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>
  <p:sldMasterIdLst>
    <p:sldMasterId id="2147483935" r:id="rId4"/>
  </p:sldMasterIdLst>
  <p:notesMasterIdLst>
    <p:notesMasterId r:id="rId24"/>
  </p:notesMasterIdLst>
  <p:handoutMasterIdLst>
    <p:handoutMasterId r:id="rId25"/>
  </p:handoutMasterIdLst>
  <p:sldIdLst>
    <p:sldId id="258" r:id="rId5"/>
    <p:sldId id="259" r:id="rId6"/>
    <p:sldId id="272" r:id="rId7"/>
    <p:sldId id="260" r:id="rId8"/>
    <p:sldId id="257" r:id="rId9"/>
    <p:sldId id="270" r:id="rId10"/>
    <p:sldId id="273" r:id="rId11"/>
    <p:sldId id="271" r:id="rId12"/>
    <p:sldId id="261" r:id="rId13"/>
    <p:sldId id="262" r:id="rId14"/>
    <p:sldId id="263" r:id="rId15"/>
    <p:sldId id="274" r:id="rId16"/>
    <p:sldId id="264" r:id="rId17"/>
    <p:sldId id="267" r:id="rId18"/>
    <p:sldId id="265" r:id="rId19"/>
    <p:sldId id="268" r:id="rId20"/>
    <p:sldId id="266" r:id="rId21"/>
    <p:sldId id="269" r:id="rId22"/>
    <p:sldId id="275" r:id="rId23"/>
  </p:sldIdLst>
  <p:sldSz cx="9144000" cy="6858000" type="screen4x3"/>
  <p:notesSz cx="7010400" cy="92964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4181">
          <p15:clr>
            <a:srgbClr val="A4A3A4"/>
          </p15:clr>
        </p15:guide>
        <p15:guide id="2" pos="1359">
          <p15:clr>
            <a:srgbClr val="A4A3A4"/>
          </p15:clr>
        </p15:guide>
        <p15:guide id="3" pos="3843">
          <p15:clr>
            <a:srgbClr val="A4A3A4"/>
          </p15:clr>
        </p15:guide>
        <p15:guide id="4" pos="198">
          <p15:clr>
            <a:srgbClr val="A4A3A4"/>
          </p15:clr>
        </p15:guide>
        <p15:guide id="5" pos="5584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>
          <p15:clr>
            <a:srgbClr val="A4A3A4"/>
          </p15:clr>
        </p15:guide>
        <p15:guide id="2" orient="horz" pos="1882">
          <p15:clr>
            <a:srgbClr val="A4A3A4"/>
          </p15:clr>
        </p15:guide>
        <p15:guide id="3" pos="2208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utho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473" autoAdjust="0"/>
    <p:restoredTop sz="95339" autoAdjust="0"/>
  </p:normalViewPr>
  <p:slideViewPr>
    <p:cSldViewPr snapToGrid="0" showGuides="1">
      <p:cViewPr varScale="1">
        <p:scale>
          <a:sx n="79" d="100"/>
          <a:sy n="79" d="100"/>
        </p:scale>
        <p:origin x="924" y="64"/>
      </p:cViewPr>
      <p:guideLst>
        <p:guide orient="horz" pos="4181"/>
        <p:guide pos="1359"/>
        <p:guide pos="3843"/>
        <p:guide pos="198"/>
        <p:guide pos="558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Grid="0" showGuides="1">
      <p:cViewPr>
        <p:scale>
          <a:sx n="75" d="100"/>
          <a:sy n="75" d="100"/>
        </p:scale>
        <p:origin x="-792" y="-48"/>
      </p:cViewPr>
      <p:guideLst>
        <p:guide orient="horz" pos="2928"/>
        <p:guide orient="horz" pos="1882"/>
        <p:guide pos="2208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en-US" sz="1200"/>
              <a:t>SCL-Mod18 Output Voltage</a:t>
            </a:r>
          </a:p>
        </c:rich>
      </c:tx>
      <c:overlay val="0"/>
    </c:title>
    <c:autoTitleDeleted val="0"/>
    <c:plotArea>
      <c:layout>
        <c:manualLayout>
          <c:layoutTarget val="inner"/>
          <c:xMode val="edge"/>
          <c:yMode val="edge"/>
          <c:x val="9.856142293682367E-2"/>
          <c:y val="0.1489208782822852"/>
          <c:w val="0.84455168465877484"/>
          <c:h val="0.8026209719379791"/>
        </c:manualLayout>
      </c:layout>
      <c:scatterChart>
        <c:scatterStyle val="smoothMarker"/>
        <c:varyColors val="0"/>
        <c:ser>
          <c:idx val="0"/>
          <c:order val="0"/>
          <c:tx>
            <c:strRef>
              <c:f>'9_17_54_AM'!$W$1</c:f>
              <c:strCache>
                <c:ptCount val="1"/>
                <c:pt idx="0">
                  <c:v>Mod Voltage</c:v>
                </c:pt>
              </c:strCache>
            </c:strRef>
          </c:tx>
          <c:marker>
            <c:symbol val="none"/>
          </c:marker>
          <c:xVal>
            <c:numRef>
              <c:f>'9_17_54_AM'!$A$2:$A$95004</c:f>
              <c:numCache>
                <c:formatCode>General</c:formatCode>
                <c:ptCount val="95003"/>
                <c:pt idx="0">
                  <c:v>0</c:v>
                </c:pt>
                <c:pt idx="1">
                  <c:v>2E-8</c:v>
                </c:pt>
                <c:pt idx="2">
                  <c:v>4.0000000000000001E-8</c:v>
                </c:pt>
                <c:pt idx="3">
                  <c:v>6.0000000000000008E-8</c:v>
                </c:pt>
                <c:pt idx="4">
                  <c:v>8.0000000000000002E-8</c:v>
                </c:pt>
                <c:pt idx="5">
                  <c:v>9.9999999999999995E-8</c:v>
                </c:pt>
                <c:pt idx="6">
                  <c:v>1.1999999999999999E-7</c:v>
                </c:pt>
                <c:pt idx="7">
                  <c:v>1.3999999999999998E-7</c:v>
                </c:pt>
                <c:pt idx="8">
                  <c:v>1.5999999999999998E-7</c:v>
                </c:pt>
                <c:pt idx="9">
                  <c:v>1.7999999999999997E-7</c:v>
                </c:pt>
                <c:pt idx="10">
                  <c:v>1.9999999999999996E-7</c:v>
                </c:pt>
                <c:pt idx="11">
                  <c:v>2.1999999999999996E-7</c:v>
                </c:pt>
                <c:pt idx="12">
                  <c:v>2.3999999999999998E-7</c:v>
                </c:pt>
                <c:pt idx="13">
                  <c:v>2.6E-7</c:v>
                </c:pt>
                <c:pt idx="14">
                  <c:v>2.8000000000000002E-7</c:v>
                </c:pt>
                <c:pt idx="15">
                  <c:v>3.0000000000000004E-7</c:v>
                </c:pt>
                <c:pt idx="16">
                  <c:v>3.2000000000000006E-7</c:v>
                </c:pt>
                <c:pt idx="17">
                  <c:v>3.4000000000000008E-7</c:v>
                </c:pt>
                <c:pt idx="18">
                  <c:v>3.600000000000001E-7</c:v>
                </c:pt>
                <c:pt idx="19">
                  <c:v>3.8000000000000012E-7</c:v>
                </c:pt>
                <c:pt idx="20">
                  <c:v>4.0000000000000014E-7</c:v>
                </c:pt>
                <c:pt idx="21">
                  <c:v>4.2000000000000016E-7</c:v>
                </c:pt>
                <c:pt idx="22">
                  <c:v>4.4000000000000018E-7</c:v>
                </c:pt>
                <c:pt idx="23">
                  <c:v>4.600000000000002E-7</c:v>
                </c:pt>
                <c:pt idx="24">
                  <c:v>4.8000000000000017E-7</c:v>
                </c:pt>
                <c:pt idx="25">
                  <c:v>5.0000000000000019E-7</c:v>
                </c:pt>
                <c:pt idx="26">
                  <c:v>5.2000000000000021E-7</c:v>
                </c:pt>
                <c:pt idx="27">
                  <c:v>5.4000000000000023E-7</c:v>
                </c:pt>
                <c:pt idx="28">
                  <c:v>5.6000000000000025E-7</c:v>
                </c:pt>
                <c:pt idx="29">
                  <c:v>5.8000000000000027E-7</c:v>
                </c:pt>
                <c:pt idx="30">
                  <c:v>6.0000000000000029E-7</c:v>
                </c:pt>
                <c:pt idx="31">
                  <c:v>6.2000000000000031E-7</c:v>
                </c:pt>
                <c:pt idx="32">
                  <c:v>6.4000000000000033E-7</c:v>
                </c:pt>
                <c:pt idx="33">
                  <c:v>6.6000000000000035E-7</c:v>
                </c:pt>
                <c:pt idx="34">
                  <c:v>6.8000000000000037E-7</c:v>
                </c:pt>
                <c:pt idx="35">
                  <c:v>7.0000000000000039E-7</c:v>
                </c:pt>
                <c:pt idx="36">
                  <c:v>7.2000000000000041E-7</c:v>
                </c:pt>
                <c:pt idx="37">
                  <c:v>7.4000000000000043E-7</c:v>
                </c:pt>
                <c:pt idx="38">
                  <c:v>7.6000000000000045E-7</c:v>
                </c:pt>
                <c:pt idx="39">
                  <c:v>7.8000000000000047E-7</c:v>
                </c:pt>
                <c:pt idx="40">
                  <c:v>8.0000000000000049E-7</c:v>
                </c:pt>
                <c:pt idx="41">
                  <c:v>8.2000000000000051E-7</c:v>
                </c:pt>
                <c:pt idx="42">
                  <c:v>8.4000000000000053E-7</c:v>
                </c:pt>
                <c:pt idx="43">
                  <c:v>8.6000000000000055E-7</c:v>
                </c:pt>
                <c:pt idx="44">
                  <c:v>8.8000000000000057E-7</c:v>
                </c:pt>
                <c:pt idx="45">
                  <c:v>9.0000000000000059E-7</c:v>
                </c:pt>
                <c:pt idx="46">
                  <c:v>9.2000000000000061E-7</c:v>
                </c:pt>
                <c:pt idx="47">
                  <c:v>9.4000000000000064E-7</c:v>
                </c:pt>
                <c:pt idx="48">
                  <c:v>9.6000000000000055E-7</c:v>
                </c:pt>
                <c:pt idx="49">
                  <c:v>9.8000000000000057E-7</c:v>
                </c:pt>
                <c:pt idx="50">
                  <c:v>1.0000000000000006E-6</c:v>
                </c:pt>
                <c:pt idx="51">
                  <c:v>1.0200000000000006E-6</c:v>
                </c:pt>
                <c:pt idx="52">
                  <c:v>1.0400000000000006E-6</c:v>
                </c:pt>
                <c:pt idx="53">
                  <c:v>1.0600000000000007E-6</c:v>
                </c:pt>
                <c:pt idx="54">
                  <c:v>1.0800000000000007E-6</c:v>
                </c:pt>
                <c:pt idx="55">
                  <c:v>1.1000000000000007E-6</c:v>
                </c:pt>
                <c:pt idx="56">
                  <c:v>1.1200000000000007E-6</c:v>
                </c:pt>
                <c:pt idx="57">
                  <c:v>1.1400000000000007E-6</c:v>
                </c:pt>
                <c:pt idx="58">
                  <c:v>1.1600000000000008E-6</c:v>
                </c:pt>
                <c:pt idx="59">
                  <c:v>1.1800000000000008E-6</c:v>
                </c:pt>
                <c:pt idx="60">
                  <c:v>1.2000000000000008E-6</c:v>
                </c:pt>
                <c:pt idx="61">
                  <c:v>1.2200000000000008E-6</c:v>
                </c:pt>
                <c:pt idx="62">
                  <c:v>1.2400000000000008E-6</c:v>
                </c:pt>
                <c:pt idx="63">
                  <c:v>1.2600000000000009E-6</c:v>
                </c:pt>
                <c:pt idx="64">
                  <c:v>1.2800000000000009E-6</c:v>
                </c:pt>
                <c:pt idx="65">
                  <c:v>1.3000000000000009E-6</c:v>
                </c:pt>
                <c:pt idx="66">
                  <c:v>1.3200000000000009E-6</c:v>
                </c:pt>
                <c:pt idx="67">
                  <c:v>1.3400000000000009E-6</c:v>
                </c:pt>
                <c:pt idx="68">
                  <c:v>1.360000000000001E-6</c:v>
                </c:pt>
                <c:pt idx="69">
                  <c:v>1.380000000000001E-6</c:v>
                </c:pt>
                <c:pt idx="70">
                  <c:v>1.400000000000001E-6</c:v>
                </c:pt>
                <c:pt idx="71">
                  <c:v>1.420000000000001E-6</c:v>
                </c:pt>
                <c:pt idx="72">
                  <c:v>1.440000000000001E-6</c:v>
                </c:pt>
                <c:pt idx="73">
                  <c:v>1.4600000000000011E-6</c:v>
                </c:pt>
                <c:pt idx="74">
                  <c:v>1.4800000000000011E-6</c:v>
                </c:pt>
                <c:pt idx="75">
                  <c:v>1.5000000000000011E-6</c:v>
                </c:pt>
                <c:pt idx="76">
                  <c:v>1.5200000000000011E-6</c:v>
                </c:pt>
                <c:pt idx="77">
                  <c:v>1.5400000000000011E-6</c:v>
                </c:pt>
                <c:pt idx="78">
                  <c:v>1.5600000000000012E-6</c:v>
                </c:pt>
                <c:pt idx="79">
                  <c:v>1.5800000000000012E-6</c:v>
                </c:pt>
                <c:pt idx="80">
                  <c:v>1.6000000000000012E-6</c:v>
                </c:pt>
                <c:pt idx="81">
                  <c:v>1.6200000000000012E-6</c:v>
                </c:pt>
                <c:pt idx="82">
                  <c:v>1.6400000000000012E-6</c:v>
                </c:pt>
                <c:pt idx="83">
                  <c:v>1.6600000000000013E-6</c:v>
                </c:pt>
                <c:pt idx="84">
                  <c:v>1.6800000000000013E-6</c:v>
                </c:pt>
                <c:pt idx="85">
                  <c:v>1.7000000000000013E-6</c:v>
                </c:pt>
                <c:pt idx="86">
                  <c:v>1.7200000000000013E-6</c:v>
                </c:pt>
                <c:pt idx="87">
                  <c:v>1.7400000000000013E-6</c:v>
                </c:pt>
                <c:pt idx="88">
                  <c:v>1.7600000000000014E-6</c:v>
                </c:pt>
                <c:pt idx="89">
                  <c:v>1.7800000000000014E-6</c:v>
                </c:pt>
                <c:pt idx="90">
                  <c:v>1.8000000000000014E-6</c:v>
                </c:pt>
                <c:pt idx="91">
                  <c:v>1.8200000000000014E-6</c:v>
                </c:pt>
                <c:pt idx="92">
                  <c:v>1.8400000000000014E-6</c:v>
                </c:pt>
                <c:pt idx="93">
                  <c:v>1.8600000000000015E-6</c:v>
                </c:pt>
                <c:pt idx="94">
                  <c:v>1.8800000000000015E-6</c:v>
                </c:pt>
                <c:pt idx="95">
                  <c:v>1.9000000000000015E-6</c:v>
                </c:pt>
                <c:pt idx="96">
                  <c:v>1.9200000000000015E-6</c:v>
                </c:pt>
                <c:pt idx="97">
                  <c:v>1.9400000000000013E-6</c:v>
                </c:pt>
                <c:pt idx="98">
                  <c:v>1.9600000000000011E-6</c:v>
                </c:pt>
                <c:pt idx="99">
                  <c:v>1.9800000000000009E-6</c:v>
                </c:pt>
                <c:pt idx="100">
                  <c:v>2.0000000000000008E-6</c:v>
                </c:pt>
                <c:pt idx="101">
                  <c:v>2.0200000000000006E-6</c:v>
                </c:pt>
                <c:pt idx="102">
                  <c:v>2.0400000000000004E-6</c:v>
                </c:pt>
                <c:pt idx="103">
                  <c:v>2.0600000000000002E-6</c:v>
                </c:pt>
                <c:pt idx="104">
                  <c:v>2.08E-6</c:v>
                </c:pt>
                <c:pt idx="105">
                  <c:v>2.0999999999999998E-6</c:v>
                </c:pt>
                <c:pt idx="106">
                  <c:v>2.1199999999999996E-6</c:v>
                </c:pt>
                <c:pt idx="107">
                  <c:v>2.1399999999999994E-6</c:v>
                </c:pt>
                <c:pt idx="108">
                  <c:v>2.1599999999999992E-6</c:v>
                </c:pt>
                <c:pt idx="109">
                  <c:v>2.179999999999999E-6</c:v>
                </c:pt>
                <c:pt idx="110">
                  <c:v>2.1999999999999988E-6</c:v>
                </c:pt>
                <c:pt idx="111">
                  <c:v>2.2199999999999987E-6</c:v>
                </c:pt>
                <c:pt idx="112">
                  <c:v>2.2399999999999985E-6</c:v>
                </c:pt>
                <c:pt idx="113">
                  <c:v>2.2599999999999983E-6</c:v>
                </c:pt>
                <c:pt idx="114">
                  <c:v>2.2799999999999981E-6</c:v>
                </c:pt>
                <c:pt idx="115">
                  <c:v>2.2999999999999979E-6</c:v>
                </c:pt>
                <c:pt idx="116">
                  <c:v>2.3199999999999977E-6</c:v>
                </c:pt>
                <c:pt idx="117">
                  <c:v>2.3399999999999975E-6</c:v>
                </c:pt>
                <c:pt idx="118">
                  <c:v>2.3599999999999973E-6</c:v>
                </c:pt>
                <c:pt idx="119">
                  <c:v>2.3799999999999971E-6</c:v>
                </c:pt>
                <c:pt idx="120">
                  <c:v>2.3999999999999969E-6</c:v>
                </c:pt>
                <c:pt idx="121">
                  <c:v>2.4199999999999967E-6</c:v>
                </c:pt>
                <c:pt idx="122">
                  <c:v>2.4399999999999965E-6</c:v>
                </c:pt>
                <c:pt idx="123">
                  <c:v>2.4599999999999964E-6</c:v>
                </c:pt>
                <c:pt idx="124">
                  <c:v>2.4799999999999962E-6</c:v>
                </c:pt>
                <c:pt idx="125">
                  <c:v>2.499999999999996E-6</c:v>
                </c:pt>
                <c:pt idx="126">
                  <c:v>2.5199999999999958E-6</c:v>
                </c:pt>
                <c:pt idx="127">
                  <c:v>2.5399999999999956E-6</c:v>
                </c:pt>
                <c:pt idx="128">
                  <c:v>2.5599999999999954E-6</c:v>
                </c:pt>
                <c:pt idx="129">
                  <c:v>2.5799999999999952E-6</c:v>
                </c:pt>
                <c:pt idx="130">
                  <c:v>2.599999999999995E-6</c:v>
                </c:pt>
                <c:pt idx="131">
                  <c:v>2.6199999999999948E-6</c:v>
                </c:pt>
                <c:pt idx="132">
                  <c:v>2.6399999999999946E-6</c:v>
                </c:pt>
                <c:pt idx="133">
                  <c:v>2.6599999999999944E-6</c:v>
                </c:pt>
                <c:pt idx="134">
                  <c:v>2.6799999999999942E-6</c:v>
                </c:pt>
                <c:pt idx="135">
                  <c:v>2.6999999999999941E-6</c:v>
                </c:pt>
                <c:pt idx="136">
                  <c:v>2.7199999999999939E-6</c:v>
                </c:pt>
                <c:pt idx="137">
                  <c:v>2.7399999999999937E-6</c:v>
                </c:pt>
                <c:pt idx="138">
                  <c:v>2.7599999999999935E-6</c:v>
                </c:pt>
                <c:pt idx="139">
                  <c:v>2.7799999999999933E-6</c:v>
                </c:pt>
                <c:pt idx="140">
                  <c:v>2.7999999999999931E-6</c:v>
                </c:pt>
                <c:pt idx="141">
                  <c:v>2.8199999999999929E-6</c:v>
                </c:pt>
                <c:pt idx="142">
                  <c:v>2.8399999999999927E-6</c:v>
                </c:pt>
                <c:pt idx="143">
                  <c:v>2.8599999999999925E-6</c:v>
                </c:pt>
                <c:pt idx="144">
                  <c:v>2.8799999999999923E-6</c:v>
                </c:pt>
                <c:pt idx="145">
                  <c:v>2.8999999999999921E-6</c:v>
                </c:pt>
                <c:pt idx="146">
                  <c:v>2.9199999999999919E-6</c:v>
                </c:pt>
                <c:pt idx="147">
                  <c:v>2.9399999999999918E-6</c:v>
                </c:pt>
                <c:pt idx="148">
                  <c:v>2.9599999999999916E-6</c:v>
                </c:pt>
                <c:pt idx="149">
                  <c:v>2.9799999999999914E-6</c:v>
                </c:pt>
                <c:pt idx="150">
                  <c:v>2.9999999999999912E-6</c:v>
                </c:pt>
                <c:pt idx="151">
                  <c:v>3.019999999999991E-6</c:v>
                </c:pt>
                <c:pt idx="152">
                  <c:v>3.0399999999999908E-6</c:v>
                </c:pt>
                <c:pt idx="153">
                  <c:v>3.0599999999999906E-6</c:v>
                </c:pt>
                <c:pt idx="154">
                  <c:v>3.0799999999999904E-6</c:v>
                </c:pt>
                <c:pt idx="155">
                  <c:v>3.0999999999999902E-6</c:v>
                </c:pt>
                <c:pt idx="156">
                  <c:v>3.11999999999999E-6</c:v>
                </c:pt>
                <c:pt idx="157">
                  <c:v>3.1399999999999898E-6</c:v>
                </c:pt>
                <c:pt idx="158">
                  <c:v>3.1599999999999897E-6</c:v>
                </c:pt>
                <c:pt idx="159">
                  <c:v>3.1799999999999895E-6</c:v>
                </c:pt>
                <c:pt idx="160">
                  <c:v>3.1999999999999893E-6</c:v>
                </c:pt>
                <c:pt idx="161">
                  <c:v>3.2199999999999891E-6</c:v>
                </c:pt>
                <c:pt idx="162">
                  <c:v>3.2399999999999889E-6</c:v>
                </c:pt>
                <c:pt idx="163">
                  <c:v>3.2599999999999887E-6</c:v>
                </c:pt>
                <c:pt idx="164">
                  <c:v>3.2799999999999885E-6</c:v>
                </c:pt>
                <c:pt idx="165">
                  <c:v>3.2999999999999883E-6</c:v>
                </c:pt>
                <c:pt idx="166">
                  <c:v>3.3199999999999881E-6</c:v>
                </c:pt>
                <c:pt idx="167">
                  <c:v>3.3399999999999879E-6</c:v>
                </c:pt>
                <c:pt idx="168">
                  <c:v>3.3599999999999877E-6</c:v>
                </c:pt>
                <c:pt idx="169">
                  <c:v>3.3799999999999875E-6</c:v>
                </c:pt>
                <c:pt idx="170">
                  <c:v>3.3999999999999874E-6</c:v>
                </c:pt>
                <c:pt idx="171">
                  <c:v>3.4199999999999872E-6</c:v>
                </c:pt>
                <c:pt idx="172">
                  <c:v>3.439999999999987E-6</c:v>
                </c:pt>
                <c:pt idx="173">
                  <c:v>3.4599999999999868E-6</c:v>
                </c:pt>
                <c:pt idx="174">
                  <c:v>3.4799999999999866E-6</c:v>
                </c:pt>
                <c:pt idx="175">
                  <c:v>3.4999999999999864E-6</c:v>
                </c:pt>
                <c:pt idx="176">
                  <c:v>3.5199999999999862E-6</c:v>
                </c:pt>
                <c:pt idx="177">
                  <c:v>3.539999999999986E-6</c:v>
                </c:pt>
                <c:pt idx="178">
                  <c:v>3.5599999999999858E-6</c:v>
                </c:pt>
                <c:pt idx="179">
                  <c:v>3.5799999999999856E-6</c:v>
                </c:pt>
                <c:pt idx="180">
                  <c:v>3.5999999999999854E-6</c:v>
                </c:pt>
                <c:pt idx="181">
                  <c:v>3.6199999999999852E-6</c:v>
                </c:pt>
                <c:pt idx="182">
                  <c:v>3.6399999999999851E-6</c:v>
                </c:pt>
                <c:pt idx="183">
                  <c:v>3.6599999999999849E-6</c:v>
                </c:pt>
                <c:pt idx="184">
                  <c:v>3.6799999999999847E-6</c:v>
                </c:pt>
                <c:pt idx="185">
                  <c:v>3.6999999999999845E-6</c:v>
                </c:pt>
                <c:pt idx="186">
                  <c:v>3.7199999999999843E-6</c:v>
                </c:pt>
                <c:pt idx="187">
                  <c:v>3.7399999999999841E-6</c:v>
                </c:pt>
                <c:pt idx="188">
                  <c:v>3.7599999999999839E-6</c:v>
                </c:pt>
                <c:pt idx="189">
                  <c:v>3.7799999999999837E-6</c:v>
                </c:pt>
                <c:pt idx="190">
                  <c:v>3.7999999999999835E-6</c:v>
                </c:pt>
                <c:pt idx="191">
                  <c:v>3.8199999999999838E-6</c:v>
                </c:pt>
                <c:pt idx="192">
                  <c:v>3.8399999999999836E-6</c:v>
                </c:pt>
                <c:pt idx="193">
                  <c:v>3.8599999999999834E-6</c:v>
                </c:pt>
                <c:pt idx="194">
                  <c:v>3.8799999999999832E-6</c:v>
                </c:pt>
                <c:pt idx="195">
                  <c:v>3.899999999999983E-6</c:v>
                </c:pt>
                <c:pt idx="196">
                  <c:v>3.9199999999999828E-6</c:v>
                </c:pt>
                <c:pt idx="197">
                  <c:v>3.9399999999999826E-6</c:v>
                </c:pt>
                <c:pt idx="198">
                  <c:v>3.9599999999999824E-6</c:v>
                </c:pt>
                <c:pt idx="199">
                  <c:v>3.9799999999999822E-6</c:v>
                </c:pt>
                <c:pt idx="200">
                  <c:v>3.999999999999982E-6</c:v>
                </c:pt>
                <c:pt idx="201">
                  <c:v>4.0199999999999818E-6</c:v>
                </c:pt>
                <c:pt idx="202">
                  <c:v>4.0399999999999816E-6</c:v>
                </c:pt>
                <c:pt idx="203">
                  <c:v>4.0599999999999815E-6</c:v>
                </c:pt>
                <c:pt idx="204">
                  <c:v>4.0799999999999813E-6</c:v>
                </c:pt>
                <c:pt idx="205">
                  <c:v>4.0999999999999811E-6</c:v>
                </c:pt>
                <c:pt idx="206">
                  <c:v>4.1199999999999809E-6</c:v>
                </c:pt>
                <c:pt idx="207">
                  <c:v>4.1399999999999807E-6</c:v>
                </c:pt>
                <c:pt idx="208">
                  <c:v>4.1599999999999805E-6</c:v>
                </c:pt>
                <c:pt idx="209">
                  <c:v>4.1799999999999803E-6</c:v>
                </c:pt>
                <c:pt idx="210">
                  <c:v>4.1999999999999801E-6</c:v>
                </c:pt>
                <c:pt idx="211">
                  <c:v>4.2199999999999799E-6</c:v>
                </c:pt>
                <c:pt idx="212">
                  <c:v>4.2399999999999797E-6</c:v>
                </c:pt>
                <c:pt idx="213">
                  <c:v>4.2599999999999795E-6</c:v>
                </c:pt>
                <c:pt idx="214">
                  <c:v>4.2799999999999794E-6</c:v>
                </c:pt>
                <c:pt idx="215">
                  <c:v>4.2999999999999792E-6</c:v>
                </c:pt>
                <c:pt idx="216">
                  <c:v>4.319999999999979E-6</c:v>
                </c:pt>
                <c:pt idx="217">
                  <c:v>4.3399999999999788E-6</c:v>
                </c:pt>
                <c:pt idx="218">
                  <c:v>4.3599999999999786E-6</c:v>
                </c:pt>
                <c:pt idx="219">
                  <c:v>4.3799999999999784E-6</c:v>
                </c:pt>
                <c:pt idx="220">
                  <c:v>4.3999999999999782E-6</c:v>
                </c:pt>
                <c:pt idx="221">
                  <c:v>4.419999999999978E-6</c:v>
                </c:pt>
                <c:pt idx="222">
                  <c:v>4.4399999999999778E-6</c:v>
                </c:pt>
                <c:pt idx="223">
                  <c:v>4.4599999999999776E-6</c:v>
                </c:pt>
                <c:pt idx="224">
                  <c:v>4.4799999999999774E-6</c:v>
                </c:pt>
                <c:pt idx="225">
                  <c:v>4.4999999999999772E-6</c:v>
                </c:pt>
                <c:pt idx="226">
                  <c:v>4.5199999999999771E-6</c:v>
                </c:pt>
                <c:pt idx="227">
                  <c:v>4.5399999999999769E-6</c:v>
                </c:pt>
                <c:pt idx="228">
                  <c:v>4.5599999999999767E-6</c:v>
                </c:pt>
                <c:pt idx="229">
                  <c:v>4.5799999999999765E-6</c:v>
                </c:pt>
                <c:pt idx="230">
                  <c:v>4.5999999999999763E-6</c:v>
                </c:pt>
                <c:pt idx="231">
                  <c:v>4.6199999999999761E-6</c:v>
                </c:pt>
                <c:pt idx="232">
                  <c:v>4.6399999999999759E-6</c:v>
                </c:pt>
                <c:pt idx="233">
                  <c:v>4.6599999999999757E-6</c:v>
                </c:pt>
                <c:pt idx="234">
                  <c:v>4.6799999999999755E-6</c:v>
                </c:pt>
                <c:pt idx="235">
                  <c:v>4.6999999999999753E-6</c:v>
                </c:pt>
                <c:pt idx="236">
                  <c:v>4.7199999999999751E-6</c:v>
                </c:pt>
                <c:pt idx="237">
                  <c:v>4.7399999999999749E-6</c:v>
                </c:pt>
                <c:pt idx="238">
                  <c:v>4.7599999999999748E-6</c:v>
                </c:pt>
                <c:pt idx="239">
                  <c:v>4.7799999999999746E-6</c:v>
                </c:pt>
                <c:pt idx="240">
                  <c:v>4.7999999999999744E-6</c:v>
                </c:pt>
                <c:pt idx="241">
                  <c:v>4.8199999999999742E-6</c:v>
                </c:pt>
                <c:pt idx="242">
                  <c:v>4.839999999999974E-6</c:v>
                </c:pt>
                <c:pt idx="243">
                  <c:v>4.8599999999999738E-6</c:v>
                </c:pt>
                <c:pt idx="244">
                  <c:v>4.8799999999999736E-6</c:v>
                </c:pt>
                <c:pt idx="245">
                  <c:v>4.8999999999999734E-6</c:v>
                </c:pt>
                <c:pt idx="246">
                  <c:v>4.9199999999999732E-6</c:v>
                </c:pt>
                <c:pt idx="247">
                  <c:v>4.939999999999973E-6</c:v>
                </c:pt>
                <c:pt idx="248">
                  <c:v>4.9599999999999728E-6</c:v>
                </c:pt>
                <c:pt idx="249">
                  <c:v>4.9799999999999726E-6</c:v>
                </c:pt>
                <c:pt idx="250">
                  <c:v>4.9999999999999725E-6</c:v>
                </c:pt>
                <c:pt idx="251">
                  <c:v>5.0199999999999723E-6</c:v>
                </c:pt>
                <c:pt idx="252">
                  <c:v>5.0399999999999721E-6</c:v>
                </c:pt>
                <c:pt idx="253">
                  <c:v>5.0599999999999719E-6</c:v>
                </c:pt>
                <c:pt idx="254">
                  <c:v>5.0799999999999717E-6</c:v>
                </c:pt>
                <c:pt idx="255">
                  <c:v>5.0999999999999715E-6</c:v>
                </c:pt>
                <c:pt idx="256">
                  <c:v>5.1199999999999713E-6</c:v>
                </c:pt>
                <c:pt idx="257">
                  <c:v>5.1399999999999711E-6</c:v>
                </c:pt>
                <c:pt idx="258">
                  <c:v>5.1599999999999709E-6</c:v>
                </c:pt>
                <c:pt idx="259">
                  <c:v>5.1799999999999707E-6</c:v>
                </c:pt>
                <c:pt idx="260">
                  <c:v>5.1999999999999705E-6</c:v>
                </c:pt>
                <c:pt idx="261">
                  <c:v>5.2199999999999704E-6</c:v>
                </c:pt>
                <c:pt idx="262">
                  <c:v>5.2399999999999702E-6</c:v>
                </c:pt>
                <c:pt idx="263">
                  <c:v>5.25999999999997E-6</c:v>
                </c:pt>
                <c:pt idx="264">
                  <c:v>5.2799999999999698E-6</c:v>
                </c:pt>
                <c:pt idx="265">
                  <c:v>5.2999999999999696E-6</c:v>
                </c:pt>
                <c:pt idx="266">
                  <c:v>5.3199999999999694E-6</c:v>
                </c:pt>
                <c:pt idx="267">
                  <c:v>5.3399999999999692E-6</c:v>
                </c:pt>
                <c:pt idx="268">
                  <c:v>5.359999999999969E-6</c:v>
                </c:pt>
                <c:pt idx="269">
                  <c:v>5.3799999999999688E-6</c:v>
                </c:pt>
                <c:pt idx="270">
                  <c:v>5.3999999999999686E-6</c:v>
                </c:pt>
                <c:pt idx="271">
                  <c:v>5.4199999999999684E-6</c:v>
                </c:pt>
                <c:pt idx="272">
                  <c:v>5.4399999999999682E-6</c:v>
                </c:pt>
                <c:pt idx="273">
                  <c:v>5.4599999999999681E-6</c:v>
                </c:pt>
                <c:pt idx="274">
                  <c:v>5.4799999999999679E-6</c:v>
                </c:pt>
                <c:pt idx="275">
                  <c:v>5.4999999999999677E-6</c:v>
                </c:pt>
                <c:pt idx="276">
                  <c:v>5.5199999999999675E-6</c:v>
                </c:pt>
                <c:pt idx="277">
                  <c:v>5.5399999999999673E-6</c:v>
                </c:pt>
                <c:pt idx="278">
                  <c:v>5.5599999999999671E-6</c:v>
                </c:pt>
                <c:pt idx="279">
                  <c:v>5.5799999999999669E-6</c:v>
                </c:pt>
                <c:pt idx="280">
                  <c:v>5.5999999999999667E-6</c:v>
                </c:pt>
                <c:pt idx="281">
                  <c:v>5.6199999999999665E-6</c:v>
                </c:pt>
                <c:pt idx="282">
                  <c:v>5.6399999999999663E-6</c:v>
                </c:pt>
                <c:pt idx="283">
                  <c:v>5.6599999999999661E-6</c:v>
                </c:pt>
                <c:pt idx="284">
                  <c:v>5.6799999999999659E-6</c:v>
                </c:pt>
                <c:pt idx="285">
                  <c:v>5.6999999999999658E-6</c:v>
                </c:pt>
                <c:pt idx="286">
                  <c:v>5.7199999999999656E-6</c:v>
                </c:pt>
                <c:pt idx="287">
                  <c:v>5.7399999999999654E-6</c:v>
                </c:pt>
                <c:pt idx="288">
                  <c:v>5.7599999999999652E-6</c:v>
                </c:pt>
                <c:pt idx="289">
                  <c:v>5.779999999999965E-6</c:v>
                </c:pt>
                <c:pt idx="290">
                  <c:v>5.7999999999999648E-6</c:v>
                </c:pt>
                <c:pt idx="291">
                  <c:v>5.8199999999999646E-6</c:v>
                </c:pt>
                <c:pt idx="292">
                  <c:v>5.8399999999999644E-6</c:v>
                </c:pt>
                <c:pt idx="293">
                  <c:v>5.8599999999999642E-6</c:v>
                </c:pt>
                <c:pt idx="294">
                  <c:v>5.879999999999964E-6</c:v>
                </c:pt>
                <c:pt idx="295">
                  <c:v>5.8999999999999638E-6</c:v>
                </c:pt>
                <c:pt idx="296">
                  <c:v>5.9199999999999636E-6</c:v>
                </c:pt>
                <c:pt idx="297">
                  <c:v>5.9399999999999635E-6</c:v>
                </c:pt>
                <c:pt idx="298">
                  <c:v>5.9599999999999633E-6</c:v>
                </c:pt>
                <c:pt idx="299">
                  <c:v>5.9799999999999631E-6</c:v>
                </c:pt>
                <c:pt idx="300">
                  <c:v>5.9999999999999629E-6</c:v>
                </c:pt>
                <c:pt idx="301">
                  <c:v>6.0199999999999627E-6</c:v>
                </c:pt>
                <c:pt idx="302">
                  <c:v>6.0399999999999625E-6</c:v>
                </c:pt>
                <c:pt idx="303">
                  <c:v>6.0599999999999623E-6</c:v>
                </c:pt>
                <c:pt idx="304">
                  <c:v>6.0799999999999621E-6</c:v>
                </c:pt>
                <c:pt idx="305">
                  <c:v>6.0999999999999619E-6</c:v>
                </c:pt>
                <c:pt idx="306">
                  <c:v>6.1199999999999617E-6</c:v>
                </c:pt>
                <c:pt idx="307">
                  <c:v>6.1399999999999615E-6</c:v>
                </c:pt>
                <c:pt idx="308">
                  <c:v>6.1599999999999614E-6</c:v>
                </c:pt>
                <c:pt idx="309">
                  <c:v>6.1799999999999612E-6</c:v>
                </c:pt>
                <c:pt idx="310">
                  <c:v>6.199999999999961E-6</c:v>
                </c:pt>
                <c:pt idx="311">
                  <c:v>6.2199999999999608E-6</c:v>
                </c:pt>
                <c:pt idx="312">
                  <c:v>6.2399999999999606E-6</c:v>
                </c:pt>
                <c:pt idx="313">
                  <c:v>6.2599999999999604E-6</c:v>
                </c:pt>
                <c:pt idx="314">
                  <c:v>6.2799999999999602E-6</c:v>
                </c:pt>
                <c:pt idx="315">
                  <c:v>6.29999999999996E-6</c:v>
                </c:pt>
                <c:pt idx="316">
                  <c:v>6.3199999999999598E-6</c:v>
                </c:pt>
                <c:pt idx="317">
                  <c:v>6.3399999999999596E-6</c:v>
                </c:pt>
                <c:pt idx="318">
                  <c:v>6.3599999999999594E-6</c:v>
                </c:pt>
                <c:pt idx="319">
                  <c:v>6.3799999999999592E-6</c:v>
                </c:pt>
                <c:pt idx="320">
                  <c:v>6.3999999999999591E-6</c:v>
                </c:pt>
                <c:pt idx="321">
                  <c:v>6.4199999999999589E-6</c:v>
                </c:pt>
                <c:pt idx="322">
                  <c:v>6.4399999999999587E-6</c:v>
                </c:pt>
                <c:pt idx="323">
                  <c:v>6.4599999999999585E-6</c:v>
                </c:pt>
                <c:pt idx="324">
                  <c:v>6.4799999999999583E-6</c:v>
                </c:pt>
                <c:pt idx="325">
                  <c:v>6.4999999999999581E-6</c:v>
                </c:pt>
                <c:pt idx="326">
                  <c:v>6.5199999999999579E-6</c:v>
                </c:pt>
                <c:pt idx="327">
                  <c:v>6.5399999999999577E-6</c:v>
                </c:pt>
                <c:pt idx="328">
                  <c:v>6.5599999999999575E-6</c:v>
                </c:pt>
                <c:pt idx="329">
                  <c:v>6.5799999999999573E-6</c:v>
                </c:pt>
                <c:pt idx="330">
                  <c:v>6.5999999999999571E-6</c:v>
                </c:pt>
                <c:pt idx="331">
                  <c:v>6.6199999999999569E-6</c:v>
                </c:pt>
                <c:pt idx="332">
                  <c:v>6.6399999999999568E-6</c:v>
                </c:pt>
                <c:pt idx="333">
                  <c:v>6.6599999999999566E-6</c:v>
                </c:pt>
                <c:pt idx="334">
                  <c:v>6.6799999999999564E-6</c:v>
                </c:pt>
                <c:pt idx="335">
                  <c:v>6.6999999999999562E-6</c:v>
                </c:pt>
                <c:pt idx="336">
                  <c:v>6.719999999999956E-6</c:v>
                </c:pt>
                <c:pt idx="337">
                  <c:v>6.7399999999999558E-6</c:v>
                </c:pt>
                <c:pt idx="338">
                  <c:v>6.7599999999999556E-6</c:v>
                </c:pt>
                <c:pt idx="339">
                  <c:v>6.7799999999999554E-6</c:v>
                </c:pt>
                <c:pt idx="340">
                  <c:v>6.7999999999999552E-6</c:v>
                </c:pt>
                <c:pt idx="341">
                  <c:v>6.819999999999955E-6</c:v>
                </c:pt>
                <c:pt idx="342">
                  <c:v>6.8399999999999548E-6</c:v>
                </c:pt>
                <c:pt idx="343">
                  <c:v>6.8599999999999546E-6</c:v>
                </c:pt>
                <c:pt idx="344">
                  <c:v>6.8799999999999545E-6</c:v>
                </c:pt>
                <c:pt idx="345">
                  <c:v>6.8999999999999543E-6</c:v>
                </c:pt>
                <c:pt idx="346">
                  <c:v>6.9199999999999541E-6</c:v>
                </c:pt>
                <c:pt idx="347">
                  <c:v>6.9399999999999539E-6</c:v>
                </c:pt>
                <c:pt idx="348">
                  <c:v>6.9599999999999537E-6</c:v>
                </c:pt>
                <c:pt idx="349">
                  <c:v>6.9799999999999535E-6</c:v>
                </c:pt>
                <c:pt idx="350">
                  <c:v>6.9999999999999533E-6</c:v>
                </c:pt>
                <c:pt idx="351">
                  <c:v>7.0199999999999531E-6</c:v>
                </c:pt>
                <c:pt idx="352">
                  <c:v>7.0399999999999529E-6</c:v>
                </c:pt>
                <c:pt idx="353">
                  <c:v>7.0599999999999527E-6</c:v>
                </c:pt>
                <c:pt idx="354">
                  <c:v>7.0799999999999525E-6</c:v>
                </c:pt>
                <c:pt idx="355">
                  <c:v>7.0999999999999524E-6</c:v>
                </c:pt>
                <c:pt idx="356">
                  <c:v>7.1199999999999522E-6</c:v>
                </c:pt>
                <c:pt idx="357">
                  <c:v>7.139999999999952E-6</c:v>
                </c:pt>
                <c:pt idx="358">
                  <c:v>7.1599999999999518E-6</c:v>
                </c:pt>
                <c:pt idx="359">
                  <c:v>7.1799999999999516E-6</c:v>
                </c:pt>
                <c:pt idx="360">
                  <c:v>7.1999999999999514E-6</c:v>
                </c:pt>
                <c:pt idx="361">
                  <c:v>7.2199999999999512E-6</c:v>
                </c:pt>
                <c:pt idx="362">
                  <c:v>7.239999999999951E-6</c:v>
                </c:pt>
                <c:pt idx="363">
                  <c:v>7.2599999999999508E-6</c:v>
                </c:pt>
                <c:pt idx="364">
                  <c:v>7.2799999999999506E-6</c:v>
                </c:pt>
                <c:pt idx="365">
                  <c:v>7.2999999999999504E-6</c:v>
                </c:pt>
                <c:pt idx="366">
                  <c:v>7.3199999999999502E-6</c:v>
                </c:pt>
                <c:pt idx="367">
                  <c:v>7.3399999999999501E-6</c:v>
                </c:pt>
                <c:pt idx="368">
                  <c:v>7.3599999999999499E-6</c:v>
                </c:pt>
                <c:pt idx="369">
                  <c:v>7.3799999999999497E-6</c:v>
                </c:pt>
                <c:pt idx="370">
                  <c:v>7.3999999999999495E-6</c:v>
                </c:pt>
                <c:pt idx="371">
                  <c:v>7.4199999999999493E-6</c:v>
                </c:pt>
                <c:pt idx="372">
                  <c:v>7.4399999999999491E-6</c:v>
                </c:pt>
                <c:pt idx="373">
                  <c:v>7.4599999999999489E-6</c:v>
                </c:pt>
                <c:pt idx="374">
                  <c:v>7.4799999999999487E-6</c:v>
                </c:pt>
                <c:pt idx="375">
                  <c:v>7.4999999999999485E-6</c:v>
                </c:pt>
                <c:pt idx="376">
                  <c:v>7.5199999999999483E-6</c:v>
                </c:pt>
                <c:pt idx="377">
                  <c:v>7.5399999999999481E-6</c:v>
                </c:pt>
                <c:pt idx="378">
                  <c:v>7.5599999999999479E-6</c:v>
                </c:pt>
                <c:pt idx="379">
                  <c:v>7.5799999999999478E-6</c:v>
                </c:pt>
                <c:pt idx="380">
                  <c:v>7.5999999999999476E-6</c:v>
                </c:pt>
                <c:pt idx="381">
                  <c:v>7.6199999999999474E-6</c:v>
                </c:pt>
                <c:pt idx="382">
                  <c:v>7.6399999999999472E-6</c:v>
                </c:pt>
                <c:pt idx="383">
                  <c:v>7.659999999999947E-6</c:v>
                </c:pt>
                <c:pt idx="384">
                  <c:v>7.6799999999999468E-6</c:v>
                </c:pt>
                <c:pt idx="385">
                  <c:v>7.6999999999999466E-6</c:v>
                </c:pt>
                <c:pt idx="386">
                  <c:v>7.7199999999999464E-6</c:v>
                </c:pt>
                <c:pt idx="387">
                  <c:v>7.7399999999999462E-6</c:v>
                </c:pt>
                <c:pt idx="388">
                  <c:v>7.759999999999946E-6</c:v>
                </c:pt>
                <c:pt idx="389">
                  <c:v>7.7799999999999458E-6</c:v>
                </c:pt>
                <c:pt idx="390">
                  <c:v>7.7999999999999456E-6</c:v>
                </c:pt>
                <c:pt idx="391">
                  <c:v>7.8199999999999455E-6</c:v>
                </c:pt>
                <c:pt idx="392">
                  <c:v>7.8399999999999453E-6</c:v>
                </c:pt>
                <c:pt idx="393">
                  <c:v>7.8599999999999451E-6</c:v>
                </c:pt>
                <c:pt idx="394">
                  <c:v>7.8799999999999449E-6</c:v>
                </c:pt>
                <c:pt idx="395">
                  <c:v>7.8999999999999447E-6</c:v>
                </c:pt>
                <c:pt idx="396">
                  <c:v>7.9199999999999445E-6</c:v>
                </c:pt>
                <c:pt idx="397">
                  <c:v>7.9399999999999443E-6</c:v>
                </c:pt>
                <c:pt idx="398">
                  <c:v>7.9599999999999441E-6</c:v>
                </c:pt>
                <c:pt idx="399">
                  <c:v>7.9799999999999439E-6</c:v>
                </c:pt>
                <c:pt idx="400">
                  <c:v>7.9999999999999437E-6</c:v>
                </c:pt>
                <c:pt idx="401">
                  <c:v>8.0199999999999435E-6</c:v>
                </c:pt>
                <c:pt idx="402">
                  <c:v>8.0399999999999434E-6</c:v>
                </c:pt>
                <c:pt idx="403">
                  <c:v>8.0599999999999432E-6</c:v>
                </c:pt>
                <c:pt idx="404">
                  <c:v>8.079999999999943E-6</c:v>
                </c:pt>
                <c:pt idx="405">
                  <c:v>8.0999999999999428E-6</c:v>
                </c:pt>
                <c:pt idx="406">
                  <c:v>8.1199999999999426E-6</c:v>
                </c:pt>
                <c:pt idx="407">
                  <c:v>8.1399999999999424E-6</c:v>
                </c:pt>
                <c:pt idx="408">
                  <c:v>8.1599999999999422E-6</c:v>
                </c:pt>
                <c:pt idx="409">
                  <c:v>8.179999999999942E-6</c:v>
                </c:pt>
                <c:pt idx="410">
                  <c:v>8.1999999999999418E-6</c:v>
                </c:pt>
                <c:pt idx="411">
                  <c:v>8.2199999999999416E-6</c:v>
                </c:pt>
                <c:pt idx="412">
                  <c:v>8.2399999999999414E-6</c:v>
                </c:pt>
                <c:pt idx="413">
                  <c:v>8.2599999999999412E-6</c:v>
                </c:pt>
                <c:pt idx="414">
                  <c:v>8.2799999999999411E-6</c:v>
                </c:pt>
                <c:pt idx="415">
                  <c:v>8.2999999999999409E-6</c:v>
                </c:pt>
                <c:pt idx="416">
                  <c:v>8.3199999999999407E-6</c:v>
                </c:pt>
                <c:pt idx="417">
                  <c:v>8.3399999999999405E-6</c:v>
                </c:pt>
                <c:pt idx="418">
                  <c:v>8.3599999999999403E-6</c:v>
                </c:pt>
                <c:pt idx="419">
                  <c:v>8.3799999999999401E-6</c:v>
                </c:pt>
                <c:pt idx="420">
                  <c:v>8.3999999999999399E-6</c:v>
                </c:pt>
                <c:pt idx="421">
                  <c:v>8.4199999999999397E-6</c:v>
                </c:pt>
                <c:pt idx="422">
                  <c:v>8.4399999999999395E-6</c:v>
                </c:pt>
                <c:pt idx="423">
                  <c:v>8.4599999999999393E-6</c:v>
                </c:pt>
                <c:pt idx="424">
                  <c:v>8.4799999999999391E-6</c:v>
                </c:pt>
                <c:pt idx="425">
                  <c:v>8.4999999999999389E-6</c:v>
                </c:pt>
                <c:pt idx="426">
                  <c:v>8.5199999999999388E-6</c:v>
                </c:pt>
                <c:pt idx="427">
                  <c:v>8.5399999999999386E-6</c:v>
                </c:pt>
                <c:pt idx="428">
                  <c:v>8.5599999999999384E-6</c:v>
                </c:pt>
                <c:pt idx="429">
                  <c:v>8.5799999999999382E-6</c:v>
                </c:pt>
                <c:pt idx="430">
                  <c:v>8.599999999999938E-6</c:v>
                </c:pt>
                <c:pt idx="431">
                  <c:v>8.6199999999999378E-6</c:v>
                </c:pt>
                <c:pt idx="432">
                  <c:v>8.6399999999999376E-6</c:v>
                </c:pt>
                <c:pt idx="433">
                  <c:v>8.6599999999999374E-6</c:v>
                </c:pt>
                <c:pt idx="434">
                  <c:v>8.6799999999999372E-6</c:v>
                </c:pt>
                <c:pt idx="435">
                  <c:v>8.699999999999937E-6</c:v>
                </c:pt>
                <c:pt idx="436">
                  <c:v>8.7199999999999368E-6</c:v>
                </c:pt>
                <c:pt idx="437">
                  <c:v>8.7399999999999366E-6</c:v>
                </c:pt>
                <c:pt idx="438">
                  <c:v>8.7599999999999365E-6</c:v>
                </c:pt>
                <c:pt idx="439">
                  <c:v>8.7799999999999363E-6</c:v>
                </c:pt>
                <c:pt idx="440">
                  <c:v>8.7999999999999361E-6</c:v>
                </c:pt>
                <c:pt idx="441">
                  <c:v>8.8199999999999359E-6</c:v>
                </c:pt>
                <c:pt idx="442">
                  <c:v>8.8399999999999357E-6</c:v>
                </c:pt>
                <c:pt idx="443">
                  <c:v>8.8599999999999355E-6</c:v>
                </c:pt>
                <c:pt idx="444">
                  <c:v>8.8799999999999353E-6</c:v>
                </c:pt>
                <c:pt idx="445">
                  <c:v>8.8999999999999351E-6</c:v>
                </c:pt>
                <c:pt idx="446">
                  <c:v>8.9199999999999349E-6</c:v>
                </c:pt>
                <c:pt idx="447">
                  <c:v>8.9399999999999347E-6</c:v>
                </c:pt>
                <c:pt idx="448">
                  <c:v>8.9599999999999345E-6</c:v>
                </c:pt>
                <c:pt idx="449">
                  <c:v>8.9799999999999344E-6</c:v>
                </c:pt>
                <c:pt idx="450">
                  <c:v>8.9999999999999342E-6</c:v>
                </c:pt>
                <c:pt idx="451">
                  <c:v>9.019999999999934E-6</c:v>
                </c:pt>
                <c:pt idx="452">
                  <c:v>9.0399999999999338E-6</c:v>
                </c:pt>
                <c:pt idx="453">
                  <c:v>9.0599999999999336E-6</c:v>
                </c:pt>
                <c:pt idx="454">
                  <c:v>9.0799999999999334E-6</c:v>
                </c:pt>
                <c:pt idx="455">
                  <c:v>9.0999999999999332E-6</c:v>
                </c:pt>
                <c:pt idx="456">
                  <c:v>9.119999999999933E-6</c:v>
                </c:pt>
                <c:pt idx="457">
                  <c:v>9.1399999999999328E-6</c:v>
                </c:pt>
                <c:pt idx="458">
                  <c:v>9.1599999999999326E-6</c:v>
                </c:pt>
                <c:pt idx="459">
                  <c:v>9.1799999999999324E-6</c:v>
                </c:pt>
                <c:pt idx="460">
                  <c:v>9.1999999999999322E-6</c:v>
                </c:pt>
                <c:pt idx="461">
                  <c:v>9.2199999999999321E-6</c:v>
                </c:pt>
                <c:pt idx="462">
                  <c:v>9.2399999999999319E-6</c:v>
                </c:pt>
                <c:pt idx="463">
                  <c:v>9.2599999999999317E-6</c:v>
                </c:pt>
                <c:pt idx="464">
                  <c:v>9.2799999999999315E-6</c:v>
                </c:pt>
                <c:pt idx="465">
                  <c:v>9.2999999999999313E-6</c:v>
                </c:pt>
                <c:pt idx="466">
                  <c:v>9.3199999999999311E-6</c:v>
                </c:pt>
                <c:pt idx="467">
                  <c:v>9.3399999999999309E-6</c:v>
                </c:pt>
                <c:pt idx="468">
                  <c:v>9.3599999999999307E-6</c:v>
                </c:pt>
                <c:pt idx="469">
                  <c:v>9.3799999999999305E-6</c:v>
                </c:pt>
                <c:pt idx="470">
                  <c:v>9.3999999999999303E-6</c:v>
                </c:pt>
                <c:pt idx="471">
                  <c:v>9.4199999999999301E-6</c:v>
                </c:pt>
                <c:pt idx="472">
                  <c:v>9.4399999999999299E-6</c:v>
                </c:pt>
                <c:pt idx="473">
                  <c:v>9.4599999999999298E-6</c:v>
                </c:pt>
                <c:pt idx="474">
                  <c:v>9.4799999999999296E-6</c:v>
                </c:pt>
                <c:pt idx="475">
                  <c:v>9.4999999999999294E-6</c:v>
                </c:pt>
                <c:pt idx="476">
                  <c:v>9.5199999999999292E-6</c:v>
                </c:pt>
                <c:pt idx="477">
                  <c:v>9.539999999999929E-6</c:v>
                </c:pt>
                <c:pt idx="478">
                  <c:v>9.5599999999999288E-6</c:v>
                </c:pt>
                <c:pt idx="479">
                  <c:v>9.5799999999999286E-6</c:v>
                </c:pt>
                <c:pt idx="480">
                  <c:v>9.5999999999999284E-6</c:v>
                </c:pt>
                <c:pt idx="481">
                  <c:v>9.6199999999999282E-6</c:v>
                </c:pt>
                <c:pt idx="482">
                  <c:v>9.639999999999928E-6</c:v>
                </c:pt>
                <c:pt idx="483">
                  <c:v>9.6599999999999278E-6</c:v>
                </c:pt>
                <c:pt idx="484">
                  <c:v>9.6799999999999276E-6</c:v>
                </c:pt>
                <c:pt idx="485">
                  <c:v>9.6999999999999275E-6</c:v>
                </c:pt>
                <c:pt idx="486">
                  <c:v>9.7199999999999273E-6</c:v>
                </c:pt>
                <c:pt idx="487">
                  <c:v>9.7399999999999271E-6</c:v>
                </c:pt>
                <c:pt idx="488">
                  <c:v>9.7599999999999269E-6</c:v>
                </c:pt>
                <c:pt idx="489">
                  <c:v>9.7799999999999267E-6</c:v>
                </c:pt>
                <c:pt idx="490">
                  <c:v>9.7999999999999265E-6</c:v>
                </c:pt>
                <c:pt idx="491">
                  <c:v>9.8199999999999263E-6</c:v>
                </c:pt>
                <c:pt idx="492">
                  <c:v>9.8399999999999261E-6</c:v>
                </c:pt>
                <c:pt idx="493">
                  <c:v>9.8599999999999259E-6</c:v>
                </c:pt>
                <c:pt idx="494">
                  <c:v>9.8799999999999257E-6</c:v>
                </c:pt>
                <c:pt idx="495">
                  <c:v>9.8999999999999255E-6</c:v>
                </c:pt>
                <c:pt idx="496">
                  <c:v>9.9199999999999254E-6</c:v>
                </c:pt>
                <c:pt idx="497">
                  <c:v>9.9399999999999252E-6</c:v>
                </c:pt>
                <c:pt idx="498">
                  <c:v>9.959999999999925E-6</c:v>
                </c:pt>
                <c:pt idx="499">
                  <c:v>9.9799999999999248E-6</c:v>
                </c:pt>
                <c:pt idx="500">
                  <c:v>9.9999999999999246E-6</c:v>
                </c:pt>
                <c:pt idx="501">
                  <c:v>1.0019999999999924E-5</c:v>
                </c:pt>
                <c:pt idx="502">
                  <c:v>1.0039999999999924E-5</c:v>
                </c:pt>
                <c:pt idx="503">
                  <c:v>1.0059999999999924E-5</c:v>
                </c:pt>
                <c:pt idx="504">
                  <c:v>1.0079999999999924E-5</c:v>
                </c:pt>
                <c:pt idx="505">
                  <c:v>1.0099999999999924E-5</c:v>
                </c:pt>
                <c:pt idx="506">
                  <c:v>1.0119999999999923E-5</c:v>
                </c:pt>
                <c:pt idx="507">
                  <c:v>1.0139999999999923E-5</c:v>
                </c:pt>
                <c:pt idx="508">
                  <c:v>1.0159999999999923E-5</c:v>
                </c:pt>
                <c:pt idx="509">
                  <c:v>1.0179999999999923E-5</c:v>
                </c:pt>
                <c:pt idx="510">
                  <c:v>1.0199999999999923E-5</c:v>
                </c:pt>
                <c:pt idx="511">
                  <c:v>1.0219999999999922E-5</c:v>
                </c:pt>
                <c:pt idx="512">
                  <c:v>1.0239999999999922E-5</c:v>
                </c:pt>
                <c:pt idx="513">
                  <c:v>1.0259999999999922E-5</c:v>
                </c:pt>
                <c:pt idx="514">
                  <c:v>1.0279999999999922E-5</c:v>
                </c:pt>
                <c:pt idx="515">
                  <c:v>1.0299999999999922E-5</c:v>
                </c:pt>
                <c:pt idx="516">
                  <c:v>1.0319999999999922E-5</c:v>
                </c:pt>
                <c:pt idx="517">
                  <c:v>1.0339999999999921E-5</c:v>
                </c:pt>
                <c:pt idx="518">
                  <c:v>1.0359999999999921E-5</c:v>
                </c:pt>
                <c:pt idx="519">
                  <c:v>1.0379999999999921E-5</c:v>
                </c:pt>
                <c:pt idx="520">
                  <c:v>1.0399999999999921E-5</c:v>
                </c:pt>
                <c:pt idx="521">
                  <c:v>1.0419999999999921E-5</c:v>
                </c:pt>
                <c:pt idx="522">
                  <c:v>1.043999999999992E-5</c:v>
                </c:pt>
                <c:pt idx="523">
                  <c:v>1.045999999999992E-5</c:v>
                </c:pt>
                <c:pt idx="524">
                  <c:v>1.047999999999992E-5</c:v>
                </c:pt>
                <c:pt idx="525">
                  <c:v>1.049999999999992E-5</c:v>
                </c:pt>
                <c:pt idx="526">
                  <c:v>1.051999999999992E-5</c:v>
                </c:pt>
                <c:pt idx="527">
                  <c:v>1.0539999999999919E-5</c:v>
                </c:pt>
                <c:pt idx="528">
                  <c:v>1.0559999999999919E-5</c:v>
                </c:pt>
                <c:pt idx="529">
                  <c:v>1.0579999999999919E-5</c:v>
                </c:pt>
                <c:pt idx="530">
                  <c:v>1.0599999999999919E-5</c:v>
                </c:pt>
                <c:pt idx="531">
                  <c:v>1.0619999999999919E-5</c:v>
                </c:pt>
                <c:pt idx="532">
                  <c:v>1.0639999999999918E-5</c:v>
                </c:pt>
                <c:pt idx="533">
                  <c:v>1.0659999999999918E-5</c:v>
                </c:pt>
                <c:pt idx="534">
                  <c:v>1.0679999999999918E-5</c:v>
                </c:pt>
                <c:pt idx="535">
                  <c:v>1.0699999999999918E-5</c:v>
                </c:pt>
                <c:pt idx="536">
                  <c:v>1.0719999999999918E-5</c:v>
                </c:pt>
                <c:pt idx="537">
                  <c:v>1.0739999999999918E-5</c:v>
                </c:pt>
                <c:pt idx="538">
                  <c:v>1.0759999999999917E-5</c:v>
                </c:pt>
                <c:pt idx="539">
                  <c:v>1.0779999999999917E-5</c:v>
                </c:pt>
                <c:pt idx="540">
                  <c:v>1.0799999999999917E-5</c:v>
                </c:pt>
                <c:pt idx="541">
                  <c:v>1.0819999999999917E-5</c:v>
                </c:pt>
                <c:pt idx="542">
                  <c:v>1.0839999999999917E-5</c:v>
                </c:pt>
                <c:pt idx="543">
                  <c:v>1.0859999999999916E-5</c:v>
                </c:pt>
                <c:pt idx="544">
                  <c:v>1.0879999999999916E-5</c:v>
                </c:pt>
                <c:pt idx="545">
                  <c:v>1.0899999999999916E-5</c:v>
                </c:pt>
                <c:pt idx="546">
                  <c:v>1.0919999999999916E-5</c:v>
                </c:pt>
                <c:pt idx="547">
                  <c:v>1.0939999999999916E-5</c:v>
                </c:pt>
                <c:pt idx="548">
                  <c:v>1.0959999999999915E-5</c:v>
                </c:pt>
                <c:pt idx="549">
                  <c:v>1.0979999999999915E-5</c:v>
                </c:pt>
                <c:pt idx="550">
                  <c:v>1.0999999999999915E-5</c:v>
                </c:pt>
                <c:pt idx="551">
                  <c:v>1.1019999999999915E-5</c:v>
                </c:pt>
                <c:pt idx="552">
                  <c:v>1.1039999999999915E-5</c:v>
                </c:pt>
                <c:pt idx="553">
                  <c:v>1.1059999999999914E-5</c:v>
                </c:pt>
                <c:pt idx="554">
                  <c:v>1.1079999999999914E-5</c:v>
                </c:pt>
                <c:pt idx="555">
                  <c:v>1.1099999999999914E-5</c:v>
                </c:pt>
                <c:pt idx="556">
                  <c:v>1.1119999999999914E-5</c:v>
                </c:pt>
                <c:pt idx="557">
                  <c:v>1.1139999999999914E-5</c:v>
                </c:pt>
                <c:pt idx="558">
                  <c:v>1.1159999999999913E-5</c:v>
                </c:pt>
                <c:pt idx="559">
                  <c:v>1.1179999999999913E-5</c:v>
                </c:pt>
                <c:pt idx="560">
                  <c:v>1.1199999999999913E-5</c:v>
                </c:pt>
                <c:pt idx="561">
                  <c:v>1.1219999999999913E-5</c:v>
                </c:pt>
                <c:pt idx="562">
                  <c:v>1.1239999999999913E-5</c:v>
                </c:pt>
                <c:pt idx="563">
                  <c:v>1.1259999999999913E-5</c:v>
                </c:pt>
                <c:pt idx="564">
                  <c:v>1.1279999999999912E-5</c:v>
                </c:pt>
                <c:pt idx="565">
                  <c:v>1.1299999999999912E-5</c:v>
                </c:pt>
                <c:pt idx="566">
                  <c:v>1.1319999999999912E-5</c:v>
                </c:pt>
                <c:pt idx="567">
                  <c:v>1.1339999999999912E-5</c:v>
                </c:pt>
                <c:pt idx="568">
                  <c:v>1.1359999999999912E-5</c:v>
                </c:pt>
                <c:pt idx="569">
                  <c:v>1.1379999999999911E-5</c:v>
                </c:pt>
                <c:pt idx="570">
                  <c:v>1.1399999999999911E-5</c:v>
                </c:pt>
                <c:pt idx="571">
                  <c:v>1.1419999999999911E-5</c:v>
                </c:pt>
                <c:pt idx="572">
                  <c:v>1.1439999999999911E-5</c:v>
                </c:pt>
                <c:pt idx="573">
                  <c:v>1.1459999999999911E-5</c:v>
                </c:pt>
                <c:pt idx="574">
                  <c:v>1.147999999999991E-5</c:v>
                </c:pt>
                <c:pt idx="575">
                  <c:v>1.149999999999991E-5</c:v>
                </c:pt>
                <c:pt idx="576">
                  <c:v>1.151999999999991E-5</c:v>
                </c:pt>
                <c:pt idx="577">
                  <c:v>1.153999999999991E-5</c:v>
                </c:pt>
                <c:pt idx="578">
                  <c:v>1.155999999999991E-5</c:v>
                </c:pt>
                <c:pt idx="579">
                  <c:v>1.1579999999999909E-5</c:v>
                </c:pt>
                <c:pt idx="580">
                  <c:v>1.1599999999999909E-5</c:v>
                </c:pt>
                <c:pt idx="581">
                  <c:v>1.1619999999999909E-5</c:v>
                </c:pt>
                <c:pt idx="582">
                  <c:v>1.1639999999999909E-5</c:v>
                </c:pt>
                <c:pt idx="583">
                  <c:v>1.1659999999999909E-5</c:v>
                </c:pt>
                <c:pt idx="584">
                  <c:v>1.1679999999999909E-5</c:v>
                </c:pt>
                <c:pt idx="585">
                  <c:v>1.1699999999999908E-5</c:v>
                </c:pt>
                <c:pt idx="586">
                  <c:v>1.1719999999999908E-5</c:v>
                </c:pt>
                <c:pt idx="587">
                  <c:v>1.1739999999999908E-5</c:v>
                </c:pt>
                <c:pt idx="588">
                  <c:v>1.1759999999999908E-5</c:v>
                </c:pt>
                <c:pt idx="589">
                  <c:v>1.1779999999999908E-5</c:v>
                </c:pt>
                <c:pt idx="590">
                  <c:v>1.1799999999999907E-5</c:v>
                </c:pt>
                <c:pt idx="591">
                  <c:v>1.1819999999999907E-5</c:v>
                </c:pt>
                <c:pt idx="592">
                  <c:v>1.1839999999999907E-5</c:v>
                </c:pt>
                <c:pt idx="593">
                  <c:v>1.1859999999999907E-5</c:v>
                </c:pt>
                <c:pt idx="594">
                  <c:v>1.1879999999999907E-5</c:v>
                </c:pt>
                <c:pt idx="595">
                  <c:v>1.1899999999999906E-5</c:v>
                </c:pt>
                <c:pt idx="596">
                  <c:v>1.1919999999999906E-5</c:v>
                </c:pt>
                <c:pt idx="597">
                  <c:v>1.1939999999999906E-5</c:v>
                </c:pt>
                <c:pt idx="598">
                  <c:v>1.1959999999999906E-5</c:v>
                </c:pt>
                <c:pt idx="599">
                  <c:v>1.1979999999999906E-5</c:v>
                </c:pt>
                <c:pt idx="600">
                  <c:v>1.1999999999999905E-5</c:v>
                </c:pt>
                <c:pt idx="601">
                  <c:v>1.2019999999999905E-5</c:v>
                </c:pt>
                <c:pt idx="602">
                  <c:v>1.2039999999999905E-5</c:v>
                </c:pt>
                <c:pt idx="603">
                  <c:v>1.2059999999999905E-5</c:v>
                </c:pt>
                <c:pt idx="604">
                  <c:v>1.2079999999999905E-5</c:v>
                </c:pt>
                <c:pt idx="605">
                  <c:v>1.2099999999999904E-5</c:v>
                </c:pt>
                <c:pt idx="606">
                  <c:v>1.2119999999999904E-5</c:v>
                </c:pt>
                <c:pt idx="607">
                  <c:v>1.2139999999999904E-5</c:v>
                </c:pt>
                <c:pt idx="608">
                  <c:v>1.2159999999999904E-5</c:v>
                </c:pt>
                <c:pt idx="609">
                  <c:v>1.2179999999999904E-5</c:v>
                </c:pt>
                <c:pt idx="610">
                  <c:v>1.2199999999999904E-5</c:v>
                </c:pt>
                <c:pt idx="611">
                  <c:v>1.2219999999999903E-5</c:v>
                </c:pt>
                <c:pt idx="612">
                  <c:v>1.2239999999999903E-5</c:v>
                </c:pt>
                <c:pt idx="613">
                  <c:v>1.2259999999999903E-5</c:v>
                </c:pt>
                <c:pt idx="614">
                  <c:v>1.2279999999999903E-5</c:v>
                </c:pt>
                <c:pt idx="615">
                  <c:v>1.2299999999999903E-5</c:v>
                </c:pt>
                <c:pt idx="616">
                  <c:v>1.2319999999999902E-5</c:v>
                </c:pt>
                <c:pt idx="617">
                  <c:v>1.2339999999999902E-5</c:v>
                </c:pt>
                <c:pt idx="618">
                  <c:v>1.2359999999999902E-5</c:v>
                </c:pt>
                <c:pt idx="619">
                  <c:v>1.2379999999999902E-5</c:v>
                </c:pt>
                <c:pt idx="620">
                  <c:v>1.2399999999999902E-5</c:v>
                </c:pt>
                <c:pt idx="621">
                  <c:v>1.2419999999999901E-5</c:v>
                </c:pt>
                <c:pt idx="622">
                  <c:v>1.2439999999999901E-5</c:v>
                </c:pt>
                <c:pt idx="623">
                  <c:v>1.2459999999999901E-5</c:v>
                </c:pt>
                <c:pt idx="624">
                  <c:v>1.2479999999999901E-5</c:v>
                </c:pt>
                <c:pt idx="625">
                  <c:v>1.2499999999999901E-5</c:v>
                </c:pt>
                <c:pt idx="626">
                  <c:v>1.25199999999999E-5</c:v>
                </c:pt>
                <c:pt idx="627">
                  <c:v>1.25399999999999E-5</c:v>
                </c:pt>
                <c:pt idx="628">
                  <c:v>1.25599999999999E-5</c:v>
                </c:pt>
                <c:pt idx="629">
                  <c:v>1.25799999999999E-5</c:v>
                </c:pt>
                <c:pt idx="630">
                  <c:v>1.25999999999999E-5</c:v>
                </c:pt>
                <c:pt idx="631">
                  <c:v>1.26199999999999E-5</c:v>
                </c:pt>
                <c:pt idx="632">
                  <c:v>1.2639999999999899E-5</c:v>
                </c:pt>
                <c:pt idx="633">
                  <c:v>1.2659999999999899E-5</c:v>
                </c:pt>
                <c:pt idx="634">
                  <c:v>1.2679999999999899E-5</c:v>
                </c:pt>
                <c:pt idx="635">
                  <c:v>1.2699999999999899E-5</c:v>
                </c:pt>
                <c:pt idx="636">
                  <c:v>1.2719999999999899E-5</c:v>
                </c:pt>
                <c:pt idx="637">
                  <c:v>1.2739999999999898E-5</c:v>
                </c:pt>
                <c:pt idx="638">
                  <c:v>1.2759999999999898E-5</c:v>
                </c:pt>
                <c:pt idx="639">
                  <c:v>1.2779999999999898E-5</c:v>
                </c:pt>
                <c:pt idx="640">
                  <c:v>1.2799999999999898E-5</c:v>
                </c:pt>
                <c:pt idx="641">
                  <c:v>1.2819999999999898E-5</c:v>
                </c:pt>
                <c:pt idx="642">
                  <c:v>1.2839999999999897E-5</c:v>
                </c:pt>
                <c:pt idx="643">
                  <c:v>1.2859999999999897E-5</c:v>
                </c:pt>
                <c:pt idx="644">
                  <c:v>1.2879999999999897E-5</c:v>
                </c:pt>
                <c:pt idx="645">
                  <c:v>1.2899999999999897E-5</c:v>
                </c:pt>
                <c:pt idx="646">
                  <c:v>1.2919999999999897E-5</c:v>
                </c:pt>
                <c:pt idx="647">
                  <c:v>1.2939999999999896E-5</c:v>
                </c:pt>
                <c:pt idx="648">
                  <c:v>1.2959999999999896E-5</c:v>
                </c:pt>
                <c:pt idx="649">
                  <c:v>1.2979999999999896E-5</c:v>
                </c:pt>
                <c:pt idx="650">
                  <c:v>1.2999999999999896E-5</c:v>
                </c:pt>
                <c:pt idx="651">
                  <c:v>1.3019999999999896E-5</c:v>
                </c:pt>
                <c:pt idx="652">
                  <c:v>1.3039999999999895E-5</c:v>
                </c:pt>
                <c:pt idx="653">
                  <c:v>1.3059999999999895E-5</c:v>
                </c:pt>
                <c:pt idx="654">
                  <c:v>1.3079999999999895E-5</c:v>
                </c:pt>
                <c:pt idx="655">
                  <c:v>1.3099999999999895E-5</c:v>
                </c:pt>
                <c:pt idx="656">
                  <c:v>1.3119999999999895E-5</c:v>
                </c:pt>
                <c:pt idx="657">
                  <c:v>1.3139999999999895E-5</c:v>
                </c:pt>
                <c:pt idx="658">
                  <c:v>1.3159999999999894E-5</c:v>
                </c:pt>
                <c:pt idx="659">
                  <c:v>1.3179999999999894E-5</c:v>
                </c:pt>
                <c:pt idx="660">
                  <c:v>1.3199999999999894E-5</c:v>
                </c:pt>
                <c:pt idx="661">
                  <c:v>1.3219999999999894E-5</c:v>
                </c:pt>
                <c:pt idx="662">
                  <c:v>1.3239999999999894E-5</c:v>
                </c:pt>
                <c:pt idx="663">
                  <c:v>1.3259999999999893E-5</c:v>
                </c:pt>
                <c:pt idx="664">
                  <c:v>1.3279999999999893E-5</c:v>
                </c:pt>
                <c:pt idx="665">
                  <c:v>1.3299999999999893E-5</c:v>
                </c:pt>
                <c:pt idx="666">
                  <c:v>1.3319999999999893E-5</c:v>
                </c:pt>
                <c:pt idx="667">
                  <c:v>1.3339999999999893E-5</c:v>
                </c:pt>
                <c:pt idx="668">
                  <c:v>1.3359999999999892E-5</c:v>
                </c:pt>
                <c:pt idx="669">
                  <c:v>1.3379999999999892E-5</c:v>
                </c:pt>
                <c:pt idx="670">
                  <c:v>1.3399999999999892E-5</c:v>
                </c:pt>
                <c:pt idx="671">
                  <c:v>1.3419999999999892E-5</c:v>
                </c:pt>
                <c:pt idx="672">
                  <c:v>1.3439999999999892E-5</c:v>
                </c:pt>
                <c:pt idx="673">
                  <c:v>1.3459999999999891E-5</c:v>
                </c:pt>
                <c:pt idx="674">
                  <c:v>1.3479999999999891E-5</c:v>
                </c:pt>
                <c:pt idx="675">
                  <c:v>1.3499999999999891E-5</c:v>
                </c:pt>
                <c:pt idx="676">
                  <c:v>1.3519999999999891E-5</c:v>
                </c:pt>
                <c:pt idx="677">
                  <c:v>1.3539999999999891E-5</c:v>
                </c:pt>
                <c:pt idx="678">
                  <c:v>1.3559999999999891E-5</c:v>
                </c:pt>
                <c:pt idx="679">
                  <c:v>1.357999999999989E-5</c:v>
                </c:pt>
                <c:pt idx="680">
                  <c:v>1.359999999999989E-5</c:v>
                </c:pt>
                <c:pt idx="681">
                  <c:v>1.361999999999989E-5</c:v>
                </c:pt>
                <c:pt idx="682">
                  <c:v>1.363999999999989E-5</c:v>
                </c:pt>
                <c:pt idx="683">
                  <c:v>1.365999999999989E-5</c:v>
                </c:pt>
                <c:pt idx="684">
                  <c:v>1.3679999999999889E-5</c:v>
                </c:pt>
                <c:pt idx="685">
                  <c:v>1.3699999999999889E-5</c:v>
                </c:pt>
                <c:pt idx="686">
                  <c:v>1.3719999999999889E-5</c:v>
                </c:pt>
                <c:pt idx="687">
                  <c:v>1.3739999999999889E-5</c:v>
                </c:pt>
                <c:pt idx="688">
                  <c:v>1.3759999999999889E-5</c:v>
                </c:pt>
                <c:pt idx="689">
                  <c:v>1.3779999999999888E-5</c:v>
                </c:pt>
                <c:pt idx="690">
                  <c:v>1.3799999999999888E-5</c:v>
                </c:pt>
                <c:pt idx="691">
                  <c:v>1.3819999999999888E-5</c:v>
                </c:pt>
                <c:pt idx="692">
                  <c:v>1.3839999999999888E-5</c:v>
                </c:pt>
                <c:pt idx="693">
                  <c:v>1.3859999999999888E-5</c:v>
                </c:pt>
                <c:pt idx="694">
                  <c:v>1.3879999999999887E-5</c:v>
                </c:pt>
                <c:pt idx="695">
                  <c:v>1.3899999999999887E-5</c:v>
                </c:pt>
                <c:pt idx="696">
                  <c:v>1.3919999999999887E-5</c:v>
                </c:pt>
                <c:pt idx="697">
                  <c:v>1.3939999999999887E-5</c:v>
                </c:pt>
                <c:pt idx="698">
                  <c:v>1.3959999999999887E-5</c:v>
                </c:pt>
                <c:pt idx="699">
                  <c:v>1.3979999999999886E-5</c:v>
                </c:pt>
                <c:pt idx="700">
                  <c:v>1.3999999999999886E-5</c:v>
                </c:pt>
                <c:pt idx="701">
                  <c:v>1.4019999999999886E-5</c:v>
                </c:pt>
                <c:pt idx="702">
                  <c:v>1.4039999999999886E-5</c:v>
                </c:pt>
                <c:pt idx="703">
                  <c:v>1.4059999999999886E-5</c:v>
                </c:pt>
                <c:pt idx="704">
                  <c:v>1.4079999999999886E-5</c:v>
                </c:pt>
                <c:pt idx="705">
                  <c:v>1.4099999999999885E-5</c:v>
                </c:pt>
                <c:pt idx="706">
                  <c:v>1.4119999999999885E-5</c:v>
                </c:pt>
                <c:pt idx="707">
                  <c:v>1.4139999999999885E-5</c:v>
                </c:pt>
                <c:pt idx="708">
                  <c:v>1.4159999999999885E-5</c:v>
                </c:pt>
                <c:pt idx="709">
                  <c:v>1.4179999999999885E-5</c:v>
                </c:pt>
                <c:pt idx="710">
                  <c:v>1.4199999999999884E-5</c:v>
                </c:pt>
                <c:pt idx="711">
                  <c:v>1.4219999999999884E-5</c:v>
                </c:pt>
                <c:pt idx="712">
                  <c:v>1.4239999999999884E-5</c:v>
                </c:pt>
                <c:pt idx="713">
                  <c:v>1.4259999999999884E-5</c:v>
                </c:pt>
                <c:pt idx="714">
                  <c:v>1.4279999999999884E-5</c:v>
                </c:pt>
                <c:pt idx="715">
                  <c:v>1.4299999999999883E-5</c:v>
                </c:pt>
                <c:pt idx="716">
                  <c:v>1.4319999999999883E-5</c:v>
                </c:pt>
                <c:pt idx="717">
                  <c:v>1.4339999999999883E-5</c:v>
                </c:pt>
                <c:pt idx="718">
                  <c:v>1.4359999999999883E-5</c:v>
                </c:pt>
                <c:pt idx="719">
                  <c:v>1.4379999999999883E-5</c:v>
                </c:pt>
                <c:pt idx="720">
                  <c:v>1.4399999999999882E-5</c:v>
                </c:pt>
                <c:pt idx="721">
                  <c:v>1.4419999999999882E-5</c:v>
                </c:pt>
                <c:pt idx="722">
                  <c:v>1.4439999999999882E-5</c:v>
                </c:pt>
                <c:pt idx="723">
                  <c:v>1.4459999999999882E-5</c:v>
                </c:pt>
                <c:pt idx="724">
                  <c:v>1.4479999999999882E-5</c:v>
                </c:pt>
                <c:pt idx="725">
                  <c:v>1.4499999999999882E-5</c:v>
                </c:pt>
                <c:pt idx="726">
                  <c:v>1.4519999999999881E-5</c:v>
                </c:pt>
                <c:pt idx="727">
                  <c:v>1.4539999999999881E-5</c:v>
                </c:pt>
                <c:pt idx="728">
                  <c:v>1.4559999999999881E-5</c:v>
                </c:pt>
                <c:pt idx="729">
                  <c:v>1.4579999999999881E-5</c:v>
                </c:pt>
                <c:pt idx="730">
                  <c:v>1.4599999999999881E-5</c:v>
                </c:pt>
                <c:pt idx="731">
                  <c:v>1.461999999999988E-5</c:v>
                </c:pt>
                <c:pt idx="732">
                  <c:v>1.463999999999988E-5</c:v>
                </c:pt>
                <c:pt idx="733">
                  <c:v>1.465999999999988E-5</c:v>
                </c:pt>
                <c:pt idx="734">
                  <c:v>1.467999999999988E-5</c:v>
                </c:pt>
                <c:pt idx="735">
                  <c:v>1.469999999999988E-5</c:v>
                </c:pt>
                <c:pt idx="736">
                  <c:v>1.4719999999999879E-5</c:v>
                </c:pt>
                <c:pt idx="737">
                  <c:v>1.4739999999999879E-5</c:v>
                </c:pt>
                <c:pt idx="738">
                  <c:v>1.4759999999999879E-5</c:v>
                </c:pt>
                <c:pt idx="739">
                  <c:v>1.4779999999999879E-5</c:v>
                </c:pt>
                <c:pt idx="740">
                  <c:v>1.4799999999999879E-5</c:v>
                </c:pt>
                <c:pt idx="741">
                  <c:v>1.4819999999999878E-5</c:v>
                </c:pt>
                <c:pt idx="742">
                  <c:v>1.4839999999999878E-5</c:v>
                </c:pt>
                <c:pt idx="743">
                  <c:v>1.4859999999999878E-5</c:v>
                </c:pt>
                <c:pt idx="744">
                  <c:v>1.4879999999999878E-5</c:v>
                </c:pt>
                <c:pt idx="745">
                  <c:v>1.4899999999999878E-5</c:v>
                </c:pt>
                <c:pt idx="746">
                  <c:v>1.4919999999999877E-5</c:v>
                </c:pt>
                <c:pt idx="747">
                  <c:v>1.4939999999999877E-5</c:v>
                </c:pt>
                <c:pt idx="748">
                  <c:v>1.4959999999999877E-5</c:v>
                </c:pt>
                <c:pt idx="749">
                  <c:v>1.4979999999999877E-5</c:v>
                </c:pt>
                <c:pt idx="750">
                  <c:v>1.4999999999999877E-5</c:v>
                </c:pt>
                <c:pt idx="751">
                  <c:v>1.5019999999999877E-5</c:v>
                </c:pt>
                <c:pt idx="752">
                  <c:v>1.5039999999999876E-5</c:v>
                </c:pt>
                <c:pt idx="753">
                  <c:v>1.5059999999999876E-5</c:v>
                </c:pt>
                <c:pt idx="754">
                  <c:v>1.5079999999999876E-5</c:v>
                </c:pt>
                <c:pt idx="755">
                  <c:v>1.5099999999999876E-5</c:v>
                </c:pt>
                <c:pt idx="756">
                  <c:v>1.5119999999999876E-5</c:v>
                </c:pt>
                <c:pt idx="757">
                  <c:v>1.5139999999999875E-5</c:v>
                </c:pt>
                <c:pt idx="758">
                  <c:v>1.5159999999999875E-5</c:v>
                </c:pt>
                <c:pt idx="759">
                  <c:v>1.5179999999999875E-5</c:v>
                </c:pt>
                <c:pt idx="760">
                  <c:v>1.5199999999999875E-5</c:v>
                </c:pt>
                <c:pt idx="761">
                  <c:v>1.5219999999999875E-5</c:v>
                </c:pt>
                <c:pt idx="762">
                  <c:v>1.5239999999999874E-5</c:v>
                </c:pt>
                <c:pt idx="763">
                  <c:v>1.5259999999999874E-5</c:v>
                </c:pt>
                <c:pt idx="764">
                  <c:v>1.5279999999999874E-5</c:v>
                </c:pt>
                <c:pt idx="765">
                  <c:v>1.5299999999999874E-5</c:v>
                </c:pt>
                <c:pt idx="766">
                  <c:v>1.5319999999999874E-5</c:v>
                </c:pt>
                <c:pt idx="767">
                  <c:v>1.5339999999999873E-5</c:v>
                </c:pt>
                <c:pt idx="768">
                  <c:v>1.5359999999999873E-5</c:v>
                </c:pt>
                <c:pt idx="769">
                  <c:v>1.5379999999999873E-5</c:v>
                </c:pt>
                <c:pt idx="770">
                  <c:v>1.5399999999999873E-5</c:v>
                </c:pt>
                <c:pt idx="771">
                  <c:v>1.5419999999999873E-5</c:v>
                </c:pt>
                <c:pt idx="772">
                  <c:v>1.5439999999999873E-5</c:v>
                </c:pt>
                <c:pt idx="773">
                  <c:v>1.5459999999999872E-5</c:v>
                </c:pt>
                <c:pt idx="774">
                  <c:v>1.5479999999999872E-5</c:v>
                </c:pt>
                <c:pt idx="775">
                  <c:v>1.5499999999999872E-5</c:v>
                </c:pt>
                <c:pt idx="776">
                  <c:v>1.5519999999999872E-5</c:v>
                </c:pt>
                <c:pt idx="777">
                  <c:v>1.5539999999999872E-5</c:v>
                </c:pt>
                <c:pt idx="778">
                  <c:v>1.5559999999999871E-5</c:v>
                </c:pt>
                <c:pt idx="779">
                  <c:v>1.5579999999999871E-5</c:v>
                </c:pt>
                <c:pt idx="780">
                  <c:v>1.5599999999999871E-5</c:v>
                </c:pt>
                <c:pt idx="781">
                  <c:v>1.5619999999999871E-5</c:v>
                </c:pt>
                <c:pt idx="782">
                  <c:v>1.5639999999999871E-5</c:v>
                </c:pt>
                <c:pt idx="783">
                  <c:v>1.565999999999987E-5</c:v>
                </c:pt>
                <c:pt idx="784">
                  <c:v>1.567999999999987E-5</c:v>
                </c:pt>
                <c:pt idx="785">
                  <c:v>1.569999999999987E-5</c:v>
                </c:pt>
                <c:pt idx="786">
                  <c:v>1.571999999999987E-5</c:v>
                </c:pt>
                <c:pt idx="787">
                  <c:v>1.573999999999987E-5</c:v>
                </c:pt>
                <c:pt idx="788">
                  <c:v>1.5759999999999869E-5</c:v>
                </c:pt>
                <c:pt idx="789">
                  <c:v>1.5779999999999869E-5</c:v>
                </c:pt>
                <c:pt idx="790">
                  <c:v>1.5799999999999869E-5</c:v>
                </c:pt>
                <c:pt idx="791">
                  <c:v>1.5819999999999869E-5</c:v>
                </c:pt>
                <c:pt idx="792">
                  <c:v>1.5839999999999869E-5</c:v>
                </c:pt>
                <c:pt idx="793">
                  <c:v>1.5859999999999868E-5</c:v>
                </c:pt>
                <c:pt idx="794">
                  <c:v>1.5879999999999868E-5</c:v>
                </c:pt>
                <c:pt idx="795">
                  <c:v>1.5899999999999868E-5</c:v>
                </c:pt>
                <c:pt idx="796">
                  <c:v>1.5919999999999868E-5</c:v>
                </c:pt>
                <c:pt idx="797">
                  <c:v>1.5939999999999868E-5</c:v>
                </c:pt>
                <c:pt idx="798">
                  <c:v>1.5959999999999868E-5</c:v>
                </c:pt>
                <c:pt idx="799">
                  <c:v>1.5979999999999867E-5</c:v>
                </c:pt>
                <c:pt idx="800">
                  <c:v>1.5999999999999867E-5</c:v>
                </c:pt>
                <c:pt idx="801">
                  <c:v>1.6019999999999867E-5</c:v>
                </c:pt>
                <c:pt idx="802">
                  <c:v>1.6039999999999867E-5</c:v>
                </c:pt>
                <c:pt idx="803">
                  <c:v>1.6059999999999867E-5</c:v>
                </c:pt>
                <c:pt idx="804">
                  <c:v>1.6079999999999866E-5</c:v>
                </c:pt>
                <c:pt idx="805">
                  <c:v>1.6099999999999866E-5</c:v>
                </c:pt>
                <c:pt idx="806">
                  <c:v>1.6119999999999866E-5</c:v>
                </c:pt>
                <c:pt idx="807">
                  <c:v>1.6139999999999866E-5</c:v>
                </c:pt>
                <c:pt idx="808">
                  <c:v>1.6159999999999866E-5</c:v>
                </c:pt>
                <c:pt idx="809">
                  <c:v>1.6179999999999865E-5</c:v>
                </c:pt>
                <c:pt idx="810">
                  <c:v>1.6199999999999865E-5</c:v>
                </c:pt>
                <c:pt idx="811">
                  <c:v>1.6219999999999865E-5</c:v>
                </c:pt>
                <c:pt idx="812">
                  <c:v>1.6239999999999865E-5</c:v>
                </c:pt>
                <c:pt idx="813">
                  <c:v>1.6259999999999865E-5</c:v>
                </c:pt>
                <c:pt idx="814">
                  <c:v>1.6279999999999864E-5</c:v>
                </c:pt>
                <c:pt idx="815">
                  <c:v>1.6299999999999864E-5</c:v>
                </c:pt>
                <c:pt idx="816">
                  <c:v>1.6319999999999864E-5</c:v>
                </c:pt>
                <c:pt idx="817">
                  <c:v>1.6339999999999864E-5</c:v>
                </c:pt>
                <c:pt idx="818">
                  <c:v>1.6359999999999864E-5</c:v>
                </c:pt>
                <c:pt idx="819">
                  <c:v>1.6379999999999864E-5</c:v>
                </c:pt>
                <c:pt idx="820">
                  <c:v>1.6399999999999863E-5</c:v>
                </c:pt>
                <c:pt idx="821">
                  <c:v>1.6419999999999863E-5</c:v>
                </c:pt>
                <c:pt idx="822">
                  <c:v>1.6439999999999863E-5</c:v>
                </c:pt>
                <c:pt idx="823">
                  <c:v>1.6459999999999863E-5</c:v>
                </c:pt>
                <c:pt idx="824">
                  <c:v>1.6479999999999863E-5</c:v>
                </c:pt>
                <c:pt idx="825">
                  <c:v>1.6499999999999862E-5</c:v>
                </c:pt>
                <c:pt idx="826">
                  <c:v>1.6519999999999862E-5</c:v>
                </c:pt>
                <c:pt idx="827">
                  <c:v>1.6539999999999862E-5</c:v>
                </c:pt>
                <c:pt idx="828">
                  <c:v>1.6559999999999862E-5</c:v>
                </c:pt>
                <c:pt idx="829">
                  <c:v>1.6579999999999862E-5</c:v>
                </c:pt>
                <c:pt idx="830">
                  <c:v>1.6599999999999861E-5</c:v>
                </c:pt>
                <c:pt idx="831">
                  <c:v>1.6619999999999861E-5</c:v>
                </c:pt>
                <c:pt idx="832">
                  <c:v>1.6639999999999861E-5</c:v>
                </c:pt>
                <c:pt idx="833">
                  <c:v>1.6659999999999861E-5</c:v>
                </c:pt>
                <c:pt idx="834">
                  <c:v>1.6679999999999861E-5</c:v>
                </c:pt>
                <c:pt idx="835">
                  <c:v>1.669999999999986E-5</c:v>
                </c:pt>
                <c:pt idx="836">
                  <c:v>1.671999999999986E-5</c:v>
                </c:pt>
                <c:pt idx="837">
                  <c:v>1.673999999999986E-5</c:v>
                </c:pt>
                <c:pt idx="838">
                  <c:v>1.675999999999986E-5</c:v>
                </c:pt>
                <c:pt idx="839">
                  <c:v>1.677999999999986E-5</c:v>
                </c:pt>
                <c:pt idx="840">
                  <c:v>1.6799999999999859E-5</c:v>
                </c:pt>
                <c:pt idx="841">
                  <c:v>1.6819999999999859E-5</c:v>
                </c:pt>
                <c:pt idx="842">
                  <c:v>1.6839999999999859E-5</c:v>
                </c:pt>
                <c:pt idx="843">
                  <c:v>1.6859999999999859E-5</c:v>
                </c:pt>
                <c:pt idx="844">
                  <c:v>1.6879999999999859E-5</c:v>
                </c:pt>
                <c:pt idx="845">
                  <c:v>1.6899999999999859E-5</c:v>
                </c:pt>
                <c:pt idx="846">
                  <c:v>1.6919999999999858E-5</c:v>
                </c:pt>
                <c:pt idx="847">
                  <c:v>1.6939999999999858E-5</c:v>
                </c:pt>
                <c:pt idx="848">
                  <c:v>1.6959999999999858E-5</c:v>
                </c:pt>
                <c:pt idx="849">
                  <c:v>1.6979999999999858E-5</c:v>
                </c:pt>
                <c:pt idx="850">
                  <c:v>1.6999999999999858E-5</c:v>
                </c:pt>
                <c:pt idx="851">
                  <c:v>1.7019999999999857E-5</c:v>
                </c:pt>
                <c:pt idx="852">
                  <c:v>1.7039999999999857E-5</c:v>
                </c:pt>
                <c:pt idx="853">
                  <c:v>1.7059999999999857E-5</c:v>
                </c:pt>
                <c:pt idx="854">
                  <c:v>1.7079999999999857E-5</c:v>
                </c:pt>
                <c:pt idx="855">
                  <c:v>1.7099999999999857E-5</c:v>
                </c:pt>
                <c:pt idx="856">
                  <c:v>1.7119999999999856E-5</c:v>
                </c:pt>
                <c:pt idx="857">
                  <c:v>1.7139999999999856E-5</c:v>
                </c:pt>
                <c:pt idx="858">
                  <c:v>1.7159999999999856E-5</c:v>
                </c:pt>
                <c:pt idx="859">
                  <c:v>1.7179999999999856E-5</c:v>
                </c:pt>
                <c:pt idx="860">
                  <c:v>1.7199999999999856E-5</c:v>
                </c:pt>
                <c:pt idx="861">
                  <c:v>1.7219999999999855E-5</c:v>
                </c:pt>
                <c:pt idx="862">
                  <c:v>1.7239999999999855E-5</c:v>
                </c:pt>
                <c:pt idx="863">
                  <c:v>1.7259999999999855E-5</c:v>
                </c:pt>
                <c:pt idx="864">
                  <c:v>1.7279999999999855E-5</c:v>
                </c:pt>
                <c:pt idx="865">
                  <c:v>1.7299999999999855E-5</c:v>
                </c:pt>
                <c:pt idx="866">
                  <c:v>1.7319999999999855E-5</c:v>
                </c:pt>
                <c:pt idx="867">
                  <c:v>1.7339999999999854E-5</c:v>
                </c:pt>
                <c:pt idx="868">
                  <c:v>1.7359999999999854E-5</c:v>
                </c:pt>
                <c:pt idx="869">
                  <c:v>1.7379999999999854E-5</c:v>
                </c:pt>
                <c:pt idx="870">
                  <c:v>1.7399999999999854E-5</c:v>
                </c:pt>
                <c:pt idx="871">
                  <c:v>1.7419999999999854E-5</c:v>
                </c:pt>
                <c:pt idx="872">
                  <c:v>1.7439999999999853E-5</c:v>
                </c:pt>
                <c:pt idx="873">
                  <c:v>1.7459999999999853E-5</c:v>
                </c:pt>
                <c:pt idx="874">
                  <c:v>1.7479999999999853E-5</c:v>
                </c:pt>
                <c:pt idx="875">
                  <c:v>1.7499999999999853E-5</c:v>
                </c:pt>
                <c:pt idx="876">
                  <c:v>1.7519999999999853E-5</c:v>
                </c:pt>
                <c:pt idx="877">
                  <c:v>1.7539999999999852E-5</c:v>
                </c:pt>
                <c:pt idx="878">
                  <c:v>1.7559999999999852E-5</c:v>
                </c:pt>
                <c:pt idx="879">
                  <c:v>1.7579999999999852E-5</c:v>
                </c:pt>
                <c:pt idx="880">
                  <c:v>1.7599999999999852E-5</c:v>
                </c:pt>
                <c:pt idx="881">
                  <c:v>1.7619999999999852E-5</c:v>
                </c:pt>
                <c:pt idx="882">
                  <c:v>1.7639999999999851E-5</c:v>
                </c:pt>
                <c:pt idx="883">
                  <c:v>1.7659999999999851E-5</c:v>
                </c:pt>
                <c:pt idx="884">
                  <c:v>1.7679999999999851E-5</c:v>
                </c:pt>
                <c:pt idx="885">
                  <c:v>1.7699999999999851E-5</c:v>
                </c:pt>
                <c:pt idx="886">
                  <c:v>1.7719999999999851E-5</c:v>
                </c:pt>
                <c:pt idx="887">
                  <c:v>1.773999999999985E-5</c:v>
                </c:pt>
                <c:pt idx="888">
                  <c:v>1.775999999999985E-5</c:v>
                </c:pt>
                <c:pt idx="889">
                  <c:v>1.777999999999985E-5</c:v>
                </c:pt>
                <c:pt idx="890">
                  <c:v>1.779999999999985E-5</c:v>
                </c:pt>
                <c:pt idx="891">
                  <c:v>1.781999999999985E-5</c:v>
                </c:pt>
                <c:pt idx="892">
                  <c:v>1.783999999999985E-5</c:v>
                </c:pt>
                <c:pt idx="893">
                  <c:v>1.7859999999999849E-5</c:v>
                </c:pt>
                <c:pt idx="894">
                  <c:v>1.7879999999999849E-5</c:v>
                </c:pt>
                <c:pt idx="895">
                  <c:v>1.7899999999999849E-5</c:v>
                </c:pt>
                <c:pt idx="896">
                  <c:v>1.7919999999999849E-5</c:v>
                </c:pt>
                <c:pt idx="897">
                  <c:v>1.7939999999999849E-5</c:v>
                </c:pt>
                <c:pt idx="898">
                  <c:v>1.7959999999999848E-5</c:v>
                </c:pt>
                <c:pt idx="899">
                  <c:v>1.7979999999999848E-5</c:v>
                </c:pt>
                <c:pt idx="900">
                  <c:v>1.7999999999999848E-5</c:v>
                </c:pt>
                <c:pt idx="901">
                  <c:v>1.8019999999999848E-5</c:v>
                </c:pt>
                <c:pt idx="902">
                  <c:v>1.8039999999999848E-5</c:v>
                </c:pt>
                <c:pt idx="903">
                  <c:v>1.8059999999999847E-5</c:v>
                </c:pt>
                <c:pt idx="904">
                  <c:v>1.8079999999999847E-5</c:v>
                </c:pt>
                <c:pt idx="905">
                  <c:v>1.8099999999999847E-5</c:v>
                </c:pt>
                <c:pt idx="906">
                  <c:v>1.8119999999999847E-5</c:v>
                </c:pt>
                <c:pt idx="907">
                  <c:v>1.8139999999999847E-5</c:v>
                </c:pt>
                <c:pt idx="908">
                  <c:v>1.8159999999999846E-5</c:v>
                </c:pt>
                <c:pt idx="909">
                  <c:v>1.8179999999999846E-5</c:v>
                </c:pt>
                <c:pt idx="910">
                  <c:v>1.8199999999999846E-5</c:v>
                </c:pt>
                <c:pt idx="911">
                  <c:v>1.8219999999999846E-5</c:v>
                </c:pt>
                <c:pt idx="912">
                  <c:v>1.8239999999999846E-5</c:v>
                </c:pt>
                <c:pt idx="913">
                  <c:v>1.8259999999999846E-5</c:v>
                </c:pt>
                <c:pt idx="914">
                  <c:v>1.8279999999999845E-5</c:v>
                </c:pt>
                <c:pt idx="915">
                  <c:v>1.8299999999999845E-5</c:v>
                </c:pt>
                <c:pt idx="916">
                  <c:v>1.8319999999999845E-5</c:v>
                </c:pt>
                <c:pt idx="917">
                  <c:v>1.8339999999999845E-5</c:v>
                </c:pt>
                <c:pt idx="918">
                  <c:v>1.8359999999999845E-5</c:v>
                </c:pt>
                <c:pt idx="919">
                  <c:v>1.8379999999999844E-5</c:v>
                </c:pt>
                <c:pt idx="920">
                  <c:v>1.8399999999999844E-5</c:v>
                </c:pt>
                <c:pt idx="921">
                  <c:v>1.8419999999999844E-5</c:v>
                </c:pt>
                <c:pt idx="922">
                  <c:v>1.8439999999999844E-5</c:v>
                </c:pt>
                <c:pt idx="923">
                  <c:v>1.8459999999999844E-5</c:v>
                </c:pt>
                <c:pt idx="924">
                  <c:v>1.8479999999999843E-5</c:v>
                </c:pt>
                <c:pt idx="925">
                  <c:v>1.8499999999999843E-5</c:v>
                </c:pt>
                <c:pt idx="926">
                  <c:v>1.8519999999999843E-5</c:v>
                </c:pt>
                <c:pt idx="927">
                  <c:v>1.8539999999999843E-5</c:v>
                </c:pt>
                <c:pt idx="928">
                  <c:v>1.8559999999999843E-5</c:v>
                </c:pt>
                <c:pt idx="929">
                  <c:v>1.8579999999999842E-5</c:v>
                </c:pt>
                <c:pt idx="930">
                  <c:v>1.8599999999999842E-5</c:v>
                </c:pt>
                <c:pt idx="931">
                  <c:v>1.8619999999999842E-5</c:v>
                </c:pt>
                <c:pt idx="932">
                  <c:v>1.8639999999999842E-5</c:v>
                </c:pt>
                <c:pt idx="933">
                  <c:v>1.8659999999999842E-5</c:v>
                </c:pt>
                <c:pt idx="934">
                  <c:v>1.8679999999999841E-5</c:v>
                </c:pt>
                <c:pt idx="935">
                  <c:v>1.8699999999999841E-5</c:v>
                </c:pt>
                <c:pt idx="936">
                  <c:v>1.8719999999999841E-5</c:v>
                </c:pt>
                <c:pt idx="937">
                  <c:v>1.8739999999999841E-5</c:v>
                </c:pt>
                <c:pt idx="938">
                  <c:v>1.8759999999999841E-5</c:v>
                </c:pt>
                <c:pt idx="939">
                  <c:v>1.8779999999999841E-5</c:v>
                </c:pt>
                <c:pt idx="940">
                  <c:v>1.879999999999984E-5</c:v>
                </c:pt>
                <c:pt idx="941">
                  <c:v>1.881999999999984E-5</c:v>
                </c:pt>
                <c:pt idx="942">
                  <c:v>1.883999999999984E-5</c:v>
                </c:pt>
                <c:pt idx="943">
                  <c:v>1.885999999999984E-5</c:v>
                </c:pt>
                <c:pt idx="944">
                  <c:v>1.887999999999984E-5</c:v>
                </c:pt>
                <c:pt idx="945">
                  <c:v>1.8899999999999839E-5</c:v>
                </c:pt>
                <c:pt idx="946">
                  <c:v>1.8919999999999839E-5</c:v>
                </c:pt>
                <c:pt idx="947">
                  <c:v>1.8939999999999839E-5</c:v>
                </c:pt>
                <c:pt idx="948">
                  <c:v>1.8959999999999839E-5</c:v>
                </c:pt>
                <c:pt idx="949">
                  <c:v>1.8979999999999839E-5</c:v>
                </c:pt>
                <c:pt idx="950">
                  <c:v>1.8999999999999838E-5</c:v>
                </c:pt>
                <c:pt idx="951">
                  <c:v>1.9019999999999838E-5</c:v>
                </c:pt>
                <c:pt idx="952">
                  <c:v>1.9039999999999838E-5</c:v>
                </c:pt>
                <c:pt idx="953">
                  <c:v>1.9059999999999838E-5</c:v>
                </c:pt>
                <c:pt idx="954">
                  <c:v>1.9079999999999838E-5</c:v>
                </c:pt>
                <c:pt idx="955">
                  <c:v>1.9099999999999837E-5</c:v>
                </c:pt>
                <c:pt idx="956">
                  <c:v>1.9119999999999837E-5</c:v>
                </c:pt>
                <c:pt idx="957">
                  <c:v>1.9139999999999837E-5</c:v>
                </c:pt>
                <c:pt idx="958">
                  <c:v>1.9159999999999837E-5</c:v>
                </c:pt>
                <c:pt idx="959">
                  <c:v>1.9179999999999837E-5</c:v>
                </c:pt>
                <c:pt idx="960">
                  <c:v>1.9199999999999837E-5</c:v>
                </c:pt>
                <c:pt idx="961">
                  <c:v>1.9219999999999836E-5</c:v>
                </c:pt>
                <c:pt idx="962">
                  <c:v>1.9239999999999836E-5</c:v>
                </c:pt>
                <c:pt idx="963">
                  <c:v>1.9259999999999836E-5</c:v>
                </c:pt>
                <c:pt idx="964">
                  <c:v>1.9279999999999836E-5</c:v>
                </c:pt>
                <c:pt idx="965">
                  <c:v>1.9299999999999836E-5</c:v>
                </c:pt>
                <c:pt idx="966">
                  <c:v>1.9319999999999835E-5</c:v>
                </c:pt>
                <c:pt idx="967">
                  <c:v>1.9339999999999835E-5</c:v>
                </c:pt>
                <c:pt idx="968">
                  <c:v>1.9359999999999835E-5</c:v>
                </c:pt>
                <c:pt idx="969">
                  <c:v>1.9379999999999835E-5</c:v>
                </c:pt>
                <c:pt idx="970">
                  <c:v>1.9399999999999835E-5</c:v>
                </c:pt>
                <c:pt idx="971">
                  <c:v>1.9419999999999834E-5</c:v>
                </c:pt>
                <c:pt idx="972">
                  <c:v>1.9439999999999834E-5</c:v>
                </c:pt>
                <c:pt idx="973">
                  <c:v>1.9459999999999834E-5</c:v>
                </c:pt>
                <c:pt idx="974">
                  <c:v>1.9479999999999834E-5</c:v>
                </c:pt>
                <c:pt idx="975">
                  <c:v>1.9499999999999834E-5</c:v>
                </c:pt>
                <c:pt idx="976">
                  <c:v>1.9519999999999833E-5</c:v>
                </c:pt>
                <c:pt idx="977">
                  <c:v>1.9539999999999833E-5</c:v>
                </c:pt>
                <c:pt idx="978">
                  <c:v>1.9559999999999833E-5</c:v>
                </c:pt>
                <c:pt idx="979">
                  <c:v>1.9579999999999833E-5</c:v>
                </c:pt>
                <c:pt idx="980">
                  <c:v>1.9599999999999833E-5</c:v>
                </c:pt>
                <c:pt idx="981">
                  <c:v>1.9619999999999832E-5</c:v>
                </c:pt>
                <c:pt idx="982">
                  <c:v>1.9639999999999832E-5</c:v>
                </c:pt>
                <c:pt idx="983">
                  <c:v>1.9659999999999832E-5</c:v>
                </c:pt>
                <c:pt idx="984">
                  <c:v>1.9679999999999832E-5</c:v>
                </c:pt>
                <c:pt idx="985">
                  <c:v>1.9699999999999832E-5</c:v>
                </c:pt>
                <c:pt idx="986">
                  <c:v>1.9719999999999832E-5</c:v>
                </c:pt>
                <c:pt idx="987">
                  <c:v>1.9739999999999831E-5</c:v>
                </c:pt>
                <c:pt idx="988">
                  <c:v>1.9759999999999831E-5</c:v>
                </c:pt>
                <c:pt idx="989">
                  <c:v>1.9779999999999831E-5</c:v>
                </c:pt>
                <c:pt idx="990">
                  <c:v>1.9799999999999831E-5</c:v>
                </c:pt>
                <c:pt idx="991">
                  <c:v>1.9819999999999831E-5</c:v>
                </c:pt>
                <c:pt idx="992">
                  <c:v>1.983999999999983E-5</c:v>
                </c:pt>
                <c:pt idx="993">
                  <c:v>1.985999999999983E-5</c:v>
                </c:pt>
                <c:pt idx="994">
                  <c:v>1.987999999999983E-5</c:v>
                </c:pt>
                <c:pt idx="995">
                  <c:v>1.989999999999983E-5</c:v>
                </c:pt>
                <c:pt idx="996">
                  <c:v>1.991999999999983E-5</c:v>
                </c:pt>
                <c:pt idx="997">
                  <c:v>1.9939999999999829E-5</c:v>
                </c:pt>
                <c:pt idx="998">
                  <c:v>1.9959999999999829E-5</c:v>
                </c:pt>
                <c:pt idx="999">
                  <c:v>1.9979999999999829E-5</c:v>
                </c:pt>
                <c:pt idx="1000">
                  <c:v>1.9999999999999829E-5</c:v>
                </c:pt>
                <c:pt idx="1001">
                  <c:v>2.0019999999999829E-5</c:v>
                </c:pt>
                <c:pt idx="1002">
                  <c:v>2.0039999999999828E-5</c:v>
                </c:pt>
                <c:pt idx="1003">
                  <c:v>2.0059999999999828E-5</c:v>
                </c:pt>
                <c:pt idx="1004">
                  <c:v>2.0079999999999828E-5</c:v>
                </c:pt>
                <c:pt idx="1005">
                  <c:v>2.0099999999999828E-5</c:v>
                </c:pt>
                <c:pt idx="1006">
                  <c:v>2.0119999999999828E-5</c:v>
                </c:pt>
                <c:pt idx="1007">
                  <c:v>2.0139999999999828E-5</c:v>
                </c:pt>
                <c:pt idx="1008">
                  <c:v>2.0159999999999827E-5</c:v>
                </c:pt>
                <c:pt idx="1009">
                  <c:v>2.0179999999999827E-5</c:v>
                </c:pt>
                <c:pt idx="1010">
                  <c:v>2.0199999999999827E-5</c:v>
                </c:pt>
                <c:pt idx="1011">
                  <c:v>2.0219999999999827E-5</c:v>
                </c:pt>
                <c:pt idx="1012">
                  <c:v>2.0239999999999827E-5</c:v>
                </c:pt>
                <c:pt idx="1013">
                  <c:v>2.0259999999999826E-5</c:v>
                </c:pt>
                <c:pt idx="1014">
                  <c:v>2.0279999999999826E-5</c:v>
                </c:pt>
                <c:pt idx="1015">
                  <c:v>2.0299999999999826E-5</c:v>
                </c:pt>
                <c:pt idx="1016">
                  <c:v>2.0319999999999826E-5</c:v>
                </c:pt>
                <c:pt idx="1017">
                  <c:v>2.0339999999999826E-5</c:v>
                </c:pt>
                <c:pt idx="1018">
                  <c:v>2.0359999999999825E-5</c:v>
                </c:pt>
                <c:pt idx="1019">
                  <c:v>2.0379999999999825E-5</c:v>
                </c:pt>
                <c:pt idx="1020">
                  <c:v>2.0399999999999825E-5</c:v>
                </c:pt>
                <c:pt idx="1021">
                  <c:v>2.0419999999999825E-5</c:v>
                </c:pt>
                <c:pt idx="1022">
                  <c:v>2.0439999999999825E-5</c:v>
                </c:pt>
                <c:pt idx="1023">
                  <c:v>2.0459999999999824E-5</c:v>
                </c:pt>
                <c:pt idx="1024">
                  <c:v>2.0479999999999824E-5</c:v>
                </c:pt>
                <c:pt idx="1025">
                  <c:v>2.0499999999999824E-5</c:v>
                </c:pt>
                <c:pt idx="1026">
                  <c:v>2.0519999999999824E-5</c:v>
                </c:pt>
                <c:pt idx="1027">
                  <c:v>2.0539999999999824E-5</c:v>
                </c:pt>
                <c:pt idx="1028">
                  <c:v>2.0559999999999823E-5</c:v>
                </c:pt>
                <c:pt idx="1029">
                  <c:v>2.0579999999999823E-5</c:v>
                </c:pt>
                <c:pt idx="1030">
                  <c:v>2.0599999999999823E-5</c:v>
                </c:pt>
                <c:pt idx="1031">
                  <c:v>2.0619999999999823E-5</c:v>
                </c:pt>
                <c:pt idx="1032">
                  <c:v>2.0639999999999823E-5</c:v>
                </c:pt>
                <c:pt idx="1033">
                  <c:v>2.0659999999999823E-5</c:v>
                </c:pt>
                <c:pt idx="1034">
                  <c:v>2.0679999999999822E-5</c:v>
                </c:pt>
                <c:pt idx="1035">
                  <c:v>2.0699999999999822E-5</c:v>
                </c:pt>
                <c:pt idx="1036">
                  <c:v>2.0719999999999822E-5</c:v>
                </c:pt>
                <c:pt idx="1037">
                  <c:v>2.0739999999999822E-5</c:v>
                </c:pt>
                <c:pt idx="1038">
                  <c:v>2.0759999999999822E-5</c:v>
                </c:pt>
                <c:pt idx="1039">
                  <c:v>2.0779999999999821E-5</c:v>
                </c:pt>
                <c:pt idx="1040">
                  <c:v>2.0799999999999821E-5</c:v>
                </c:pt>
                <c:pt idx="1041">
                  <c:v>2.0819999999999821E-5</c:v>
                </c:pt>
                <c:pt idx="1042">
                  <c:v>2.0839999999999821E-5</c:v>
                </c:pt>
                <c:pt idx="1043">
                  <c:v>2.0859999999999821E-5</c:v>
                </c:pt>
                <c:pt idx="1044">
                  <c:v>2.087999999999982E-5</c:v>
                </c:pt>
                <c:pt idx="1045">
                  <c:v>2.089999999999982E-5</c:v>
                </c:pt>
                <c:pt idx="1046">
                  <c:v>2.091999999999982E-5</c:v>
                </c:pt>
                <c:pt idx="1047">
                  <c:v>2.093999999999982E-5</c:v>
                </c:pt>
                <c:pt idx="1048">
                  <c:v>2.095999999999982E-5</c:v>
                </c:pt>
                <c:pt idx="1049">
                  <c:v>2.0979999999999819E-5</c:v>
                </c:pt>
                <c:pt idx="1050">
                  <c:v>2.0999999999999819E-5</c:v>
                </c:pt>
                <c:pt idx="1051">
                  <c:v>2.1019999999999819E-5</c:v>
                </c:pt>
                <c:pt idx="1052">
                  <c:v>2.1039999999999819E-5</c:v>
                </c:pt>
                <c:pt idx="1053">
                  <c:v>2.1059999999999819E-5</c:v>
                </c:pt>
                <c:pt idx="1054">
                  <c:v>2.1079999999999819E-5</c:v>
                </c:pt>
                <c:pt idx="1055">
                  <c:v>2.1099999999999818E-5</c:v>
                </c:pt>
                <c:pt idx="1056">
                  <c:v>2.1119999999999818E-5</c:v>
                </c:pt>
                <c:pt idx="1057">
                  <c:v>2.1139999999999818E-5</c:v>
                </c:pt>
                <c:pt idx="1058">
                  <c:v>2.1159999999999818E-5</c:v>
                </c:pt>
                <c:pt idx="1059">
                  <c:v>2.1179999999999818E-5</c:v>
                </c:pt>
                <c:pt idx="1060">
                  <c:v>2.1199999999999817E-5</c:v>
                </c:pt>
                <c:pt idx="1061">
                  <c:v>2.1219999999999817E-5</c:v>
                </c:pt>
                <c:pt idx="1062">
                  <c:v>2.1239999999999817E-5</c:v>
                </c:pt>
                <c:pt idx="1063">
                  <c:v>2.1259999999999817E-5</c:v>
                </c:pt>
                <c:pt idx="1064">
                  <c:v>2.1279999999999817E-5</c:v>
                </c:pt>
                <c:pt idx="1065">
                  <c:v>2.1299999999999816E-5</c:v>
                </c:pt>
                <c:pt idx="1066">
                  <c:v>2.1319999999999816E-5</c:v>
                </c:pt>
                <c:pt idx="1067">
                  <c:v>2.1339999999999816E-5</c:v>
                </c:pt>
                <c:pt idx="1068">
                  <c:v>2.1359999999999816E-5</c:v>
                </c:pt>
                <c:pt idx="1069">
                  <c:v>2.1379999999999816E-5</c:v>
                </c:pt>
                <c:pt idx="1070">
                  <c:v>2.1399999999999815E-5</c:v>
                </c:pt>
                <c:pt idx="1071">
                  <c:v>2.1419999999999815E-5</c:v>
                </c:pt>
                <c:pt idx="1072">
                  <c:v>2.1439999999999815E-5</c:v>
                </c:pt>
                <c:pt idx="1073">
                  <c:v>2.1459999999999815E-5</c:v>
                </c:pt>
                <c:pt idx="1074">
                  <c:v>2.1479999999999815E-5</c:v>
                </c:pt>
                <c:pt idx="1075">
                  <c:v>2.1499999999999814E-5</c:v>
                </c:pt>
                <c:pt idx="1076">
                  <c:v>2.1519999999999814E-5</c:v>
                </c:pt>
                <c:pt idx="1077">
                  <c:v>2.1539999999999814E-5</c:v>
                </c:pt>
                <c:pt idx="1078">
                  <c:v>2.1559999999999814E-5</c:v>
                </c:pt>
                <c:pt idx="1079">
                  <c:v>2.1579999999999814E-5</c:v>
                </c:pt>
                <c:pt idx="1080">
                  <c:v>2.1599999999999814E-5</c:v>
                </c:pt>
                <c:pt idx="1081">
                  <c:v>2.1619999999999813E-5</c:v>
                </c:pt>
                <c:pt idx="1082">
                  <c:v>2.1639999999999813E-5</c:v>
                </c:pt>
                <c:pt idx="1083">
                  <c:v>2.1659999999999813E-5</c:v>
                </c:pt>
                <c:pt idx="1084">
                  <c:v>2.1679999999999813E-5</c:v>
                </c:pt>
                <c:pt idx="1085">
                  <c:v>2.1699999999999813E-5</c:v>
                </c:pt>
                <c:pt idx="1086">
                  <c:v>2.1719999999999812E-5</c:v>
                </c:pt>
                <c:pt idx="1087">
                  <c:v>2.1739999999999812E-5</c:v>
                </c:pt>
                <c:pt idx="1088">
                  <c:v>2.1759999999999812E-5</c:v>
                </c:pt>
                <c:pt idx="1089">
                  <c:v>2.1779999999999812E-5</c:v>
                </c:pt>
                <c:pt idx="1090">
                  <c:v>2.1799999999999812E-5</c:v>
                </c:pt>
                <c:pt idx="1091">
                  <c:v>2.1819999999999811E-5</c:v>
                </c:pt>
                <c:pt idx="1092">
                  <c:v>2.1839999999999811E-5</c:v>
                </c:pt>
                <c:pt idx="1093">
                  <c:v>2.1859999999999811E-5</c:v>
                </c:pt>
                <c:pt idx="1094">
                  <c:v>2.1879999999999811E-5</c:v>
                </c:pt>
                <c:pt idx="1095">
                  <c:v>2.1899999999999811E-5</c:v>
                </c:pt>
                <c:pt idx="1096">
                  <c:v>2.191999999999981E-5</c:v>
                </c:pt>
                <c:pt idx="1097">
                  <c:v>2.193999999999981E-5</c:v>
                </c:pt>
                <c:pt idx="1098">
                  <c:v>2.195999999999981E-5</c:v>
                </c:pt>
                <c:pt idx="1099">
                  <c:v>2.197999999999981E-5</c:v>
                </c:pt>
                <c:pt idx="1100">
                  <c:v>2.199999999999981E-5</c:v>
                </c:pt>
                <c:pt idx="1101">
                  <c:v>2.201999999999981E-5</c:v>
                </c:pt>
                <c:pt idx="1102">
                  <c:v>2.2039999999999809E-5</c:v>
                </c:pt>
                <c:pt idx="1103">
                  <c:v>2.2059999999999809E-5</c:v>
                </c:pt>
                <c:pt idx="1104">
                  <c:v>2.2079999999999809E-5</c:v>
                </c:pt>
                <c:pt idx="1105">
                  <c:v>2.2099999999999809E-5</c:v>
                </c:pt>
                <c:pt idx="1106">
                  <c:v>2.2119999999999809E-5</c:v>
                </c:pt>
                <c:pt idx="1107">
                  <c:v>2.2139999999999808E-5</c:v>
                </c:pt>
                <c:pt idx="1108">
                  <c:v>2.2159999999999808E-5</c:v>
                </c:pt>
                <c:pt idx="1109">
                  <c:v>2.2179999999999808E-5</c:v>
                </c:pt>
                <c:pt idx="1110">
                  <c:v>2.2199999999999808E-5</c:v>
                </c:pt>
                <c:pt idx="1111">
                  <c:v>2.2219999999999808E-5</c:v>
                </c:pt>
                <c:pt idx="1112">
                  <c:v>2.2239999999999807E-5</c:v>
                </c:pt>
                <c:pt idx="1113">
                  <c:v>2.2259999999999807E-5</c:v>
                </c:pt>
                <c:pt idx="1114">
                  <c:v>2.2279999999999807E-5</c:v>
                </c:pt>
                <c:pt idx="1115">
                  <c:v>2.2299999999999807E-5</c:v>
                </c:pt>
                <c:pt idx="1116">
                  <c:v>2.2319999999999807E-5</c:v>
                </c:pt>
                <c:pt idx="1117">
                  <c:v>2.2339999999999806E-5</c:v>
                </c:pt>
                <c:pt idx="1118">
                  <c:v>2.2359999999999806E-5</c:v>
                </c:pt>
                <c:pt idx="1119">
                  <c:v>2.2379999999999806E-5</c:v>
                </c:pt>
                <c:pt idx="1120">
                  <c:v>2.2399999999999806E-5</c:v>
                </c:pt>
                <c:pt idx="1121">
                  <c:v>2.2419999999999806E-5</c:v>
                </c:pt>
                <c:pt idx="1122">
                  <c:v>2.2439999999999805E-5</c:v>
                </c:pt>
                <c:pt idx="1123">
                  <c:v>2.2459999999999805E-5</c:v>
                </c:pt>
                <c:pt idx="1124">
                  <c:v>2.2479999999999805E-5</c:v>
                </c:pt>
                <c:pt idx="1125">
                  <c:v>2.2499999999999805E-5</c:v>
                </c:pt>
                <c:pt idx="1126">
                  <c:v>2.2519999999999805E-5</c:v>
                </c:pt>
                <c:pt idx="1127">
                  <c:v>2.2539999999999805E-5</c:v>
                </c:pt>
                <c:pt idx="1128">
                  <c:v>2.2559999999999804E-5</c:v>
                </c:pt>
                <c:pt idx="1129">
                  <c:v>2.2579999999999804E-5</c:v>
                </c:pt>
                <c:pt idx="1130">
                  <c:v>2.2599999999999804E-5</c:v>
                </c:pt>
                <c:pt idx="1131">
                  <c:v>2.2619999999999804E-5</c:v>
                </c:pt>
                <c:pt idx="1132">
                  <c:v>2.2639999999999804E-5</c:v>
                </c:pt>
                <c:pt idx="1133">
                  <c:v>2.2659999999999803E-5</c:v>
                </c:pt>
                <c:pt idx="1134">
                  <c:v>2.2679999999999803E-5</c:v>
                </c:pt>
                <c:pt idx="1135">
                  <c:v>2.2699999999999803E-5</c:v>
                </c:pt>
                <c:pt idx="1136">
                  <c:v>2.2719999999999803E-5</c:v>
                </c:pt>
                <c:pt idx="1137">
                  <c:v>2.2739999999999803E-5</c:v>
                </c:pt>
                <c:pt idx="1138">
                  <c:v>2.2759999999999802E-5</c:v>
                </c:pt>
                <c:pt idx="1139">
                  <c:v>2.2779999999999802E-5</c:v>
                </c:pt>
                <c:pt idx="1140">
                  <c:v>2.2799999999999802E-5</c:v>
                </c:pt>
                <c:pt idx="1141">
                  <c:v>2.2819999999999802E-5</c:v>
                </c:pt>
                <c:pt idx="1142">
                  <c:v>2.2839999999999802E-5</c:v>
                </c:pt>
                <c:pt idx="1143">
                  <c:v>2.2859999999999801E-5</c:v>
                </c:pt>
                <c:pt idx="1144">
                  <c:v>2.2879999999999801E-5</c:v>
                </c:pt>
                <c:pt idx="1145">
                  <c:v>2.2899999999999801E-5</c:v>
                </c:pt>
                <c:pt idx="1146">
                  <c:v>2.2919999999999801E-5</c:v>
                </c:pt>
                <c:pt idx="1147">
                  <c:v>2.2939999999999801E-5</c:v>
                </c:pt>
                <c:pt idx="1148">
                  <c:v>2.2959999999999801E-5</c:v>
                </c:pt>
                <c:pt idx="1149">
                  <c:v>2.29799999999998E-5</c:v>
                </c:pt>
                <c:pt idx="1150">
                  <c:v>2.29999999999998E-5</c:v>
                </c:pt>
                <c:pt idx="1151">
                  <c:v>2.30199999999998E-5</c:v>
                </c:pt>
                <c:pt idx="1152">
                  <c:v>2.30399999999998E-5</c:v>
                </c:pt>
                <c:pt idx="1153">
                  <c:v>2.30599999999998E-5</c:v>
                </c:pt>
                <c:pt idx="1154">
                  <c:v>2.3079999999999799E-5</c:v>
                </c:pt>
                <c:pt idx="1155">
                  <c:v>2.3099999999999799E-5</c:v>
                </c:pt>
                <c:pt idx="1156">
                  <c:v>2.3119999999999799E-5</c:v>
                </c:pt>
                <c:pt idx="1157">
                  <c:v>2.3139999999999799E-5</c:v>
                </c:pt>
                <c:pt idx="1158">
                  <c:v>2.3159999999999799E-5</c:v>
                </c:pt>
                <c:pt idx="1159">
                  <c:v>2.3179999999999798E-5</c:v>
                </c:pt>
                <c:pt idx="1160">
                  <c:v>2.3199999999999798E-5</c:v>
                </c:pt>
                <c:pt idx="1161">
                  <c:v>2.3219999999999798E-5</c:v>
                </c:pt>
                <c:pt idx="1162">
                  <c:v>2.3239999999999798E-5</c:v>
                </c:pt>
                <c:pt idx="1163">
                  <c:v>2.3259999999999798E-5</c:v>
                </c:pt>
                <c:pt idx="1164">
                  <c:v>2.3279999999999797E-5</c:v>
                </c:pt>
                <c:pt idx="1165">
                  <c:v>2.3299999999999797E-5</c:v>
                </c:pt>
                <c:pt idx="1166">
                  <c:v>2.3319999999999797E-5</c:v>
                </c:pt>
                <c:pt idx="1167">
                  <c:v>2.3339999999999797E-5</c:v>
                </c:pt>
                <c:pt idx="1168">
                  <c:v>2.3359999999999797E-5</c:v>
                </c:pt>
                <c:pt idx="1169">
                  <c:v>2.3379999999999796E-5</c:v>
                </c:pt>
                <c:pt idx="1170">
                  <c:v>2.3399999999999796E-5</c:v>
                </c:pt>
                <c:pt idx="1171">
                  <c:v>2.3419999999999796E-5</c:v>
                </c:pt>
                <c:pt idx="1172">
                  <c:v>2.3439999999999796E-5</c:v>
                </c:pt>
                <c:pt idx="1173">
                  <c:v>2.3459999999999796E-5</c:v>
                </c:pt>
                <c:pt idx="1174">
                  <c:v>2.3479999999999796E-5</c:v>
                </c:pt>
                <c:pt idx="1175">
                  <c:v>2.3499999999999795E-5</c:v>
                </c:pt>
                <c:pt idx="1176">
                  <c:v>2.3519999999999795E-5</c:v>
                </c:pt>
                <c:pt idx="1177">
                  <c:v>2.3539999999999795E-5</c:v>
                </c:pt>
                <c:pt idx="1178">
                  <c:v>2.3559999999999795E-5</c:v>
                </c:pt>
                <c:pt idx="1179">
                  <c:v>2.3579999999999795E-5</c:v>
                </c:pt>
                <c:pt idx="1180">
                  <c:v>2.3599999999999794E-5</c:v>
                </c:pt>
                <c:pt idx="1181">
                  <c:v>2.3619999999999794E-5</c:v>
                </c:pt>
                <c:pt idx="1182">
                  <c:v>2.3639999999999794E-5</c:v>
                </c:pt>
                <c:pt idx="1183">
                  <c:v>2.3659999999999794E-5</c:v>
                </c:pt>
                <c:pt idx="1184">
                  <c:v>2.3679999999999794E-5</c:v>
                </c:pt>
                <c:pt idx="1185">
                  <c:v>2.3699999999999793E-5</c:v>
                </c:pt>
                <c:pt idx="1186">
                  <c:v>2.3719999999999793E-5</c:v>
                </c:pt>
                <c:pt idx="1187">
                  <c:v>2.3739999999999793E-5</c:v>
                </c:pt>
                <c:pt idx="1188">
                  <c:v>2.3759999999999793E-5</c:v>
                </c:pt>
                <c:pt idx="1189">
                  <c:v>2.3779999999999793E-5</c:v>
                </c:pt>
                <c:pt idx="1190">
                  <c:v>2.3799999999999792E-5</c:v>
                </c:pt>
                <c:pt idx="1191">
                  <c:v>2.3819999999999792E-5</c:v>
                </c:pt>
                <c:pt idx="1192">
                  <c:v>2.3839999999999792E-5</c:v>
                </c:pt>
                <c:pt idx="1193">
                  <c:v>2.3859999999999792E-5</c:v>
                </c:pt>
                <c:pt idx="1194">
                  <c:v>2.3879999999999792E-5</c:v>
                </c:pt>
                <c:pt idx="1195">
                  <c:v>2.3899999999999792E-5</c:v>
                </c:pt>
                <c:pt idx="1196">
                  <c:v>2.3919999999999791E-5</c:v>
                </c:pt>
                <c:pt idx="1197">
                  <c:v>2.3939999999999791E-5</c:v>
                </c:pt>
                <c:pt idx="1198">
                  <c:v>2.3959999999999791E-5</c:v>
                </c:pt>
                <c:pt idx="1199">
                  <c:v>2.3979999999999791E-5</c:v>
                </c:pt>
                <c:pt idx="1200">
                  <c:v>2.3999999999999791E-5</c:v>
                </c:pt>
                <c:pt idx="1201">
                  <c:v>2.401999999999979E-5</c:v>
                </c:pt>
                <c:pt idx="1202">
                  <c:v>2.403999999999979E-5</c:v>
                </c:pt>
                <c:pt idx="1203">
                  <c:v>2.405999999999979E-5</c:v>
                </c:pt>
                <c:pt idx="1204">
                  <c:v>2.407999999999979E-5</c:v>
                </c:pt>
                <c:pt idx="1205">
                  <c:v>2.409999999999979E-5</c:v>
                </c:pt>
                <c:pt idx="1206">
                  <c:v>2.4119999999999789E-5</c:v>
                </c:pt>
                <c:pt idx="1207">
                  <c:v>2.4139999999999789E-5</c:v>
                </c:pt>
                <c:pt idx="1208">
                  <c:v>2.4159999999999789E-5</c:v>
                </c:pt>
                <c:pt idx="1209">
                  <c:v>2.4179999999999789E-5</c:v>
                </c:pt>
                <c:pt idx="1210">
                  <c:v>2.4199999999999789E-5</c:v>
                </c:pt>
                <c:pt idx="1211">
                  <c:v>2.4219999999999788E-5</c:v>
                </c:pt>
                <c:pt idx="1212">
                  <c:v>2.4239999999999788E-5</c:v>
                </c:pt>
                <c:pt idx="1213">
                  <c:v>2.4259999999999788E-5</c:v>
                </c:pt>
                <c:pt idx="1214">
                  <c:v>2.4279999999999788E-5</c:v>
                </c:pt>
                <c:pt idx="1215">
                  <c:v>2.4299999999999788E-5</c:v>
                </c:pt>
                <c:pt idx="1216">
                  <c:v>2.4319999999999787E-5</c:v>
                </c:pt>
                <c:pt idx="1217">
                  <c:v>2.4339999999999787E-5</c:v>
                </c:pt>
                <c:pt idx="1218">
                  <c:v>2.4359999999999787E-5</c:v>
                </c:pt>
                <c:pt idx="1219">
                  <c:v>2.4379999999999787E-5</c:v>
                </c:pt>
                <c:pt idx="1220">
                  <c:v>2.4399999999999787E-5</c:v>
                </c:pt>
                <c:pt idx="1221">
                  <c:v>2.4419999999999787E-5</c:v>
                </c:pt>
                <c:pt idx="1222">
                  <c:v>2.4439999999999786E-5</c:v>
                </c:pt>
                <c:pt idx="1223">
                  <c:v>2.4459999999999786E-5</c:v>
                </c:pt>
                <c:pt idx="1224">
                  <c:v>2.4479999999999786E-5</c:v>
                </c:pt>
                <c:pt idx="1225">
                  <c:v>2.4499999999999786E-5</c:v>
                </c:pt>
                <c:pt idx="1226">
                  <c:v>2.4519999999999786E-5</c:v>
                </c:pt>
                <c:pt idx="1227">
                  <c:v>2.4539999999999785E-5</c:v>
                </c:pt>
                <c:pt idx="1228">
                  <c:v>2.4559999999999785E-5</c:v>
                </c:pt>
                <c:pt idx="1229">
                  <c:v>2.4579999999999785E-5</c:v>
                </c:pt>
                <c:pt idx="1230">
                  <c:v>2.4599999999999785E-5</c:v>
                </c:pt>
                <c:pt idx="1231">
                  <c:v>2.4619999999999785E-5</c:v>
                </c:pt>
                <c:pt idx="1232">
                  <c:v>2.4639999999999784E-5</c:v>
                </c:pt>
                <c:pt idx="1233">
                  <c:v>2.4659999999999784E-5</c:v>
                </c:pt>
                <c:pt idx="1234">
                  <c:v>2.4679999999999784E-5</c:v>
                </c:pt>
                <c:pt idx="1235">
                  <c:v>2.4699999999999784E-5</c:v>
                </c:pt>
                <c:pt idx="1236">
                  <c:v>2.4719999999999784E-5</c:v>
                </c:pt>
                <c:pt idx="1237">
                  <c:v>2.4739999999999783E-5</c:v>
                </c:pt>
                <c:pt idx="1238">
                  <c:v>2.4759999999999783E-5</c:v>
                </c:pt>
                <c:pt idx="1239">
                  <c:v>2.4779999999999783E-5</c:v>
                </c:pt>
                <c:pt idx="1240">
                  <c:v>2.4799999999999783E-5</c:v>
                </c:pt>
                <c:pt idx="1241">
                  <c:v>2.4819999999999783E-5</c:v>
                </c:pt>
                <c:pt idx="1242">
                  <c:v>2.4839999999999783E-5</c:v>
                </c:pt>
                <c:pt idx="1243">
                  <c:v>2.4859999999999782E-5</c:v>
                </c:pt>
                <c:pt idx="1244">
                  <c:v>2.4879999999999782E-5</c:v>
                </c:pt>
                <c:pt idx="1245">
                  <c:v>2.4899999999999782E-5</c:v>
                </c:pt>
                <c:pt idx="1246">
                  <c:v>2.4919999999999782E-5</c:v>
                </c:pt>
                <c:pt idx="1247">
                  <c:v>2.4939999999999782E-5</c:v>
                </c:pt>
                <c:pt idx="1248">
                  <c:v>2.4959999999999781E-5</c:v>
                </c:pt>
                <c:pt idx="1249">
                  <c:v>2.4979999999999781E-5</c:v>
                </c:pt>
                <c:pt idx="1250">
                  <c:v>2.4999999999999781E-5</c:v>
                </c:pt>
                <c:pt idx="1251">
                  <c:v>2.5019999999999781E-5</c:v>
                </c:pt>
                <c:pt idx="1252">
                  <c:v>2.5039999999999781E-5</c:v>
                </c:pt>
                <c:pt idx="1253">
                  <c:v>2.505999999999978E-5</c:v>
                </c:pt>
                <c:pt idx="1254">
                  <c:v>2.507999999999978E-5</c:v>
                </c:pt>
                <c:pt idx="1255">
                  <c:v>2.509999999999978E-5</c:v>
                </c:pt>
                <c:pt idx="1256">
                  <c:v>2.511999999999978E-5</c:v>
                </c:pt>
                <c:pt idx="1257">
                  <c:v>2.513999999999978E-5</c:v>
                </c:pt>
                <c:pt idx="1258">
                  <c:v>2.5159999999999779E-5</c:v>
                </c:pt>
                <c:pt idx="1259">
                  <c:v>2.5179999999999779E-5</c:v>
                </c:pt>
                <c:pt idx="1260">
                  <c:v>2.5199999999999779E-5</c:v>
                </c:pt>
                <c:pt idx="1261">
                  <c:v>2.5219999999999779E-5</c:v>
                </c:pt>
                <c:pt idx="1262">
                  <c:v>2.5239999999999779E-5</c:v>
                </c:pt>
                <c:pt idx="1263">
                  <c:v>2.5259999999999778E-5</c:v>
                </c:pt>
                <c:pt idx="1264">
                  <c:v>2.5279999999999778E-5</c:v>
                </c:pt>
                <c:pt idx="1265">
                  <c:v>2.5299999999999778E-5</c:v>
                </c:pt>
                <c:pt idx="1266">
                  <c:v>2.5319999999999778E-5</c:v>
                </c:pt>
                <c:pt idx="1267">
                  <c:v>2.5339999999999778E-5</c:v>
                </c:pt>
                <c:pt idx="1268">
                  <c:v>2.5359999999999778E-5</c:v>
                </c:pt>
                <c:pt idx="1269">
                  <c:v>2.5379999999999777E-5</c:v>
                </c:pt>
                <c:pt idx="1270">
                  <c:v>2.5399999999999777E-5</c:v>
                </c:pt>
                <c:pt idx="1271">
                  <c:v>2.5419999999999777E-5</c:v>
                </c:pt>
                <c:pt idx="1272">
                  <c:v>2.5439999999999777E-5</c:v>
                </c:pt>
                <c:pt idx="1273">
                  <c:v>2.5459999999999777E-5</c:v>
                </c:pt>
                <c:pt idx="1274">
                  <c:v>2.5479999999999776E-5</c:v>
                </c:pt>
                <c:pt idx="1275">
                  <c:v>2.5499999999999776E-5</c:v>
                </c:pt>
                <c:pt idx="1276">
                  <c:v>2.5519999999999776E-5</c:v>
                </c:pt>
                <c:pt idx="1277">
                  <c:v>2.5539999999999776E-5</c:v>
                </c:pt>
                <c:pt idx="1278">
                  <c:v>2.5559999999999776E-5</c:v>
                </c:pt>
                <c:pt idx="1279">
                  <c:v>2.5579999999999775E-5</c:v>
                </c:pt>
                <c:pt idx="1280">
                  <c:v>2.5599999999999775E-5</c:v>
                </c:pt>
                <c:pt idx="1281">
                  <c:v>2.5619999999999775E-5</c:v>
                </c:pt>
                <c:pt idx="1282">
                  <c:v>2.5639999999999775E-5</c:v>
                </c:pt>
                <c:pt idx="1283">
                  <c:v>2.5659999999999775E-5</c:v>
                </c:pt>
                <c:pt idx="1284">
                  <c:v>2.5679999999999774E-5</c:v>
                </c:pt>
                <c:pt idx="1285">
                  <c:v>2.5699999999999774E-5</c:v>
                </c:pt>
                <c:pt idx="1286">
                  <c:v>2.5719999999999774E-5</c:v>
                </c:pt>
                <c:pt idx="1287">
                  <c:v>2.5739999999999774E-5</c:v>
                </c:pt>
                <c:pt idx="1288">
                  <c:v>2.5759999999999774E-5</c:v>
                </c:pt>
                <c:pt idx="1289">
                  <c:v>2.5779999999999774E-5</c:v>
                </c:pt>
                <c:pt idx="1290">
                  <c:v>2.5799999999999773E-5</c:v>
                </c:pt>
                <c:pt idx="1291">
                  <c:v>2.5819999999999773E-5</c:v>
                </c:pt>
                <c:pt idx="1292">
                  <c:v>2.5839999999999773E-5</c:v>
                </c:pt>
                <c:pt idx="1293">
                  <c:v>2.5859999999999773E-5</c:v>
                </c:pt>
                <c:pt idx="1294">
                  <c:v>2.5879999999999773E-5</c:v>
                </c:pt>
                <c:pt idx="1295">
                  <c:v>2.5899999999999772E-5</c:v>
                </c:pt>
                <c:pt idx="1296">
                  <c:v>2.5919999999999772E-5</c:v>
                </c:pt>
                <c:pt idx="1297">
                  <c:v>2.5939999999999772E-5</c:v>
                </c:pt>
                <c:pt idx="1298">
                  <c:v>2.5959999999999772E-5</c:v>
                </c:pt>
                <c:pt idx="1299">
                  <c:v>2.5979999999999772E-5</c:v>
                </c:pt>
                <c:pt idx="1300">
                  <c:v>2.5999999999999771E-5</c:v>
                </c:pt>
                <c:pt idx="1301">
                  <c:v>2.6019999999999771E-5</c:v>
                </c:pt>
                <c:pt idx="1302">
                  <c:v>2.6039999999999771E-5</c:v>
                </c:pt>
                <c:pt idx="1303">
                  <c:v>2.6059999999999771E-5</c:v>
                </c:pt>
                <c:pt idx="1304">
                  <c:v>2.6079999999999771E-5</c:v>
                </c:pt>
                <c:pt idx="1305">
                  <c:v>2.609999999999977E-5</c:v>
                </c:pt>
                <c:pt idx="1306">
                  <c:v>2.611999999999977E-5</c:v>
                </c:pt>
                <c:pt idx="1307">
                  <c:v>2.613999999999977E-5</c:v>
                </c:pt>
                <c:pt idx="1308">
                  <c:v>2.615999999999977E-5</c:v>
                </c:pt>
                <c:pt idx="1309">
                  <c:v>2.617999999999977E-5</c:v>
                </c:pt>
                <c:pt idx="1310">
                  <c:v>2.6199999999999769E-5</c:v>
                </c:pt>
                <c:pt idx="1311">
                  <c:v>2.6219999999999769E-5</c:v>
                </c:pt>
                <c:pt idx="1312">
                  <c:v>2.6239999999999769E-5</c:v>
                </c:pt>
                <c:pt idx="1313">
                  <c:v>2.6259999999999769E-5</c:v>
                </c:pt>
                <c:pt idx="1314">
                  <c:v>2.6279999999999769E-5</c:v>
                </c:pt>
                <c:pt idx="1315">
                  <c:v>2.6299999999999769E-5</c:v>
                </c:pt>
                <c:pt idx="1316">
                  <c:v>2.6319999999999768E-5</c:v>
                </c:pt>
                <c:pt idx="1317">
                  <c:v>2.6339999999999768E-5</c:v>
                </c:pt>
                <c:pt idx="1318">
                  <c:v>2.6359999999999768E-5</c:v>
                </c:pt>
                <c:pt idx="1319">
                  <c:v>2.6379999999999768E-5</c:v>
                </c:pt>
                <c:pt idx="1320">
                  <c:v>2.6399999999999768E-5</c:v>
                </c:pt>
                <c:pt idx="1321">
                  <c:v>2.6419999999999767E-5</c:v>
                </c:pt>
                <c:pt idx="1322">
                  <c:v>2.6439999999999767E-5</c:v>
                </c:pt>
                <c:pt idx="1323">
                  <c:v>2.6459999999999767E-5</c:v>
                </c:pt>
                <c:pt idx="1324">
                  <c:v>2.6479999999999767E-5</c:v>
                </c:pt>
                <c:pt idx="1325">
                  <c:v>2.6499999999999767E-5</c:v>
                </c:pt>
                <c:pt idx="1326">
                  <c:v>2.6519999999999766E-5</c:v>
                </c:pt>
                <c:pt idx="1327">
                  <c:v>2.6539999999999766E-5</c:v>
                </c:pt>
                <c:pt idx="1328">
                  <c:v>2.6559999999999766E-5</c:v>
                </c:pt>
                <c:pt idx="1329">
                  <c:v>2.6579999999999766E-5</c:v>
                </c:pt>
                <c:pt idx="1330">
                  <c:v>2.6599999999999766E-5</c:v>
                </c:pt>
                <c:pt idx="1331">
                  <c:v>2.6619999999999765E-5</c:v>
                </c:pt>
                <c:pt idx="1332">
                  <c:v>2.6639999999999765E-5</c:v>
                </c:pt>
                <c:pt idx="1333">
                  <c:v>2.6659999999999765E-5</c:v>
                </c:pt>
                <c:pt idx="1334">
                  <c:v>2.6679999999999765E-5</c:v>
                </c:pt>
                <c:pt idx="1335">
                  <c:v>2.6699999999999765E-5</c:v>
                </c:pt>
                <c:pt idx="1336">
                  <c:v>2.6719999999999765E-5</c:v>
                </c:pt>
                <c:pt idx="1337">
                  <c:v>2.6739999999999764E-5</c:v>
                </c:pt>
                <c:pt idx="1338">
                  <c:v>2.6759999999999764E-5</c:v>
                </c:pt>
                <c:pt idx="1339">
                  <c:v>2.6779999999999764E-5</c:v>
                </c:pt>
                <c:pt idx="1340">
                  <c:v>2.6799999999999764E-5</c:v>
                </c:pt>
                <c:pt idx="1341">
                  <c:v>2.6819999999999764E-5</c:v>
                </c:pt>
                <c:pt idx="1342">
                  <c:v>2.6839999999999763E-5</c:v>
                </c:pt>
                <c:pt idx="1343">
                  <c:v>2.6859999999999763E-5</c:v>
                </c:pt>
                <c:pt idx="1344">
                  <c:v>2.6879999999999763E-5</c:v>
                </c:pt>
                <c:pt idx="1345">
                  <c:v>2.6899999999999763E-5</c:v>
                </c:pt>
                <c:pt idx="1346">
                  <c:v>2.6919999999999763E-5</c:v>
                </c:pt>
                <c:pt idx="1347">
                  <c:v>2.6939999999999762E-5</c:v>
                </c:pt>
                <c:pt idx="1348">
                  <c:v>2.6959999999999762E-5</c:v>
                </c:pt>
                <c:pt idx="1349">
                  <c:v>2.6979999999999762E-5</c:v>
                </c:pt>
                <c:pt idx="1350">
                  <c:v>2.6999999999999762E-5</c:v>
                </c:pt>
                <c:pt idx="1351">
                  <c:v>2.7019999999999762E-5</c:v>
                </c:pt>
                <c:pt idx="1352">
                  <c:v>2.7039999999999761E-5</c:v>
                </c:pt>
                <c:pt idx="1353">
                  <c:v>2.7059999999999761E-5</c:v>
                </c:pt>
                <c:pt idx="1354">
                  <c:v>2.7079999999999761E-5</c:v>
                </c:pt>
                <c:pt idx="1355">
                  <c:v>2.7099999999999761E-5</c:v>
                </c:pt>
                <c:pt idx="1356">
                  <c:v>2.7119999999999761E-5</c:v>
                </c:pt>
                <c:pt idx="1357">
                  <c:v>2.713999999999976E-5</c:v>
                </c:pt>
                <c:pt idx="1358">
                  <c:v>2.715999999999976E-5</c:v>
                </c:pt>
                <c:pt idx="1359">
                  <c:v>2.717999999999976E-5</c:v>
                </c:pt>
                <c:pt idx="1360">
                  <c:v>2.719999999999976E-5</c:v>
                </c:pt>
                <c:pt idx="1361">
                  <c:v>2.721999999999976E-5</c:v>
                </c:pt>
                <c:pt idx="1362">
                  <c:v>2.723999999999976E-5</c:v>
                </c:pt>
                <c:pt idx="1363">
                  <c:v>2.7259999999999759E-5</c:v>
                </c:pt>
                <c:pt idx="1364">
                  <c:v>2.7279999999999759E-5</c:v>
                </c:pt>
                <c:pt idx="1365">
                  <c:v>2.7299999999999759E-5</c:v>
                </c:pt>
                <c:pt idx="1366">
                  <c:v>2.7319999999999759E-5</c:v>
                </c:pt>
                <c:pt idx="1367">
                  <c:v>2.7339999999999759E-5</c:v>
                </c:pt>
                <c:pt idx="1368">
                  <c:v>2.7359999999999758E-5</c:v>
                </c:pt>
                <c:pt idx="1369">
                  <c:v>2.7379999999999758E-5</c:v>
                </c:pt>
                <c:pt idx="1370">
                  <c:v>2.7399999999999758E-5</c:v>
                </c:pt>
                <c:pt idx="1371">
                  <c:v>2.7419999999999758E-5</c:v>
                </c:pt>
                <c:pt idx="1372">
                  <c:v>2.7439999999999758E-5</c:v>
                </c:pt>
                <c:pt idx="1373">
                  <c:v>2.7459999999999757E-5</c:v>
                </c:pt>
                <c:pt idx="1374">
                  <c:v>2.7479999999999757E-5</c:v>
                </c:pt>
                <c:pt idx="1375">
                  <c:v>2.7499999999999757E-5</c:v>
                </c:pt>
                <c:pt idx="1376">
                  <c:v>2.7519999999999757E-5</c:v>
                </c:pt>
                <c:pt idx="1377">
                  <c:v>2.7539999999999757E-5</c:v>
                </c:pt>
                <c:pt idx="1378">
                  <c:v>2.7559999999999756E-5</c:v>
                </c:pt>
                <c:pt idx="1379">
                  <c:v>2.7579999999999756E-5</c:v>
                </c:pt>
                <c:pt idx="1380">
                  <c:v>2.7599999999999756E-5</c:v>
                </c:pt>
                <c:pt idx="1381">
                  <c:v>2.7619999999999756E-5</c:v>
                </c:pt>
                <c:pt idx="1382">
                  <c:v>2.7639999999999756E-5</c:v>
                </c:pt>
                <c:pt idx="1383">
                  <c:v>2.7659999999999756E-5</c:v>
                </c:pt>
                <c:pt idx="1384">
                  <c:v>2.7679999999999755E-5</c:v>
                </c:pt>
                <c:pt idx="1385">
                  <c:v>2.7699999999999755E-5</c:v>
                </c:pt>
                <c:pt idx="1386">
                  <c:v>2.7719999999999755E-5</c:v>
                </c:pt>
                <c:pt idx="1387">
                  <c:v>2.7739999999999755E-5</c:v>
                </c:pt>
                <c:pt idx="1388">
                  <c:v>2.7759999999999755E-5</c:v>
                </c:pt>
                <c:pt idx="1389">
                  <c:v>2.7779999999999754E-5</c:v>
                </c:pt>
                <c:pt idx="1390">
                  <c:v>2.7799999999999754E-5</c:v>
                </c:pt>
                <c:pt idx="1391">
                  <c:v>2.7819999999999754E-5</c:v>
                </c:pt>
                <c:pt idx="1392">
                  <c:v>2.7839999999999754E-5</c:v>
                </c:pt>
                <c:pt idx="1393">
                  <c:v>2.7859999999999754E-5</c:v>
                </c:pt>
                <c:pt idx="1394">
                  <c:v>2.7879999999999753E-5</c:v>
                </c:pt>
                <c:pt idx="1395">
                  <c:v>2.7899999999999753E-5</c:v>
                </c:pt>
                <c:pt idx="1396">
                  <c:v>2.7919999999999753E-5</c:v>
                </c:pt>
                <c:pt idx="1397">
                  <c:v>2.7939999999999753E-5</c:v>
                </c:pt>
                <c:pt idx="1398">
                  <c:v>2.7959999999999753E-5</c:v>
                </c:pt>
                <c:pt idx="1399">
                  <c:v>2.7979999999999752E-5</c:v>
                </c:pt>
                <c:pt idx="1400">
                  <c:v>2.7999999999999752E-5</c:v>
                </c:pt>
                <c:pt idx="1401">
                  <c:v>2.8019999999999752E-5</c:v>
                </c:pt>
                <c:pt idx="1402">
                  <c:v>2.8039999999999752E-5</c:v>
                </c:pt>
                <c:pt idx="1403">
                  <c:v>2.8059999999999752E-5</c:v>
                </c:pt>
                <c:pt idx="1404">
                  <c:v>2.8079999999999751E-5</c:v>
                </c:pt>
                <c:pt idx="1405">
                  <c:v>2.8099999999999751E-5</c:v>
                </c:pt>
                <c:pt idx="1406">
                  <c:v>2.8119999999999751E-5</c:v>
                </c:pt>
                <c:pt idx="1407">
                  <c:v>2.8139999999999751E-5</c:v>
                </c:pt>
                <c:pt idx="1408">
                  <c:v>2.8159999999999751E-5</c:v>
                </c:pt>
                <c:pt idx="1409">
                  <c:v>2.8179999999999751E-5</c:v>
                </c:pt>
                <c:pt idx="1410">
                  <c:v>2.819999999999975E-5</c:v>
                </c:pt>
                <c:pt idx="1411">
                  <c:v>2.821999999999975E-5</c:v>
                </c:pt>
                <c:pt idx="1412">
                  <c:v>2.823999999999975E-5</c:v>
                </c:pt>
                <c:pt idx="1413">
                  <c:v>2.825999999999975E-5</c:v>
                </c:pt>
                <c:pt idx="1414">
                  <c:v>2.827999999999975E-5</c:v>
                </c:pt>
                <c:pt idx="1415">
                  <c:v>2.8299999999999749E-5</c:v>
                </c:pt>
                <c:pt idx="1416">
                  <c:v>2.8319999999999749E-5</c:v>
                </c:pt>
                <c:pt idx="1417">
                  <c:v>2.8339999999999749E-5</c:v>
                </c:pt>
                <c:pt idx="1418">
                  <c:v>2.8359999999999749E-5</c:v>
                </c:pt>
                <c:pt idx="1419">
                  <c:v>2.8379999999999749E-5</c:v>
                </c:pt>
                <c:pt idx="1420">
                  <c:v>2.8399999999999748E-5</c:v>
                </c:pt>
                <c:pt idx="1421">
                  <c:v>2.8419999999999748E-5</c:v>
                </c:pt>
                <c:pt idx="1422">
                  <c:v>2.8439999999999748E-5</c:v>
                </c:pt>
                <c:pt idx="1423">
                  <c:v>2.8459999999999748E-5</c:v>
                </c:pt>
                <c:pt idx="1424">
                  <c:v>2.8479999999999748E-5</c:v>
                </c:pt>
                <c:pt idx="1425">
                  <c:v>2.8499999999999747E-5</c:v>
                </c:pt>
                <c:pt idx="1426">
                  <c:v>2.8519999999999747E-5</c:v>
                </c:pt>
                <c:pt idx="1427">
                  <c:v>2.8539999999999747E-5</c:v>
                </c:pt>
                <c:pt idx="1428">
                  <c:v>2.8559999999999747E-5</c:v>
                </c:pt>
                <c:pt idx="1429">
                  <c:v>2.8579999999999747E-5</c:v>
                </c:pt>
                <c:pt idx="1430">
                  <c:v>2.8599999999999747E-5</c:v>
                </c:pt>
                <c:pt idx="1431">
                  <c:v>2.8619999999999746E-5</c:v>
                </c:pt>
                <c:pt idx="1432">
                  <c:v>2.8639999999999746E-5</c:v>
                </c:pt>
                <c:pt idx="1433">
                  <c:v>2.8659999999999746E-5</c:v>
                </c:pt>
                <c:pt idx="1434">
                  <c:v>2.8679999999999746E-5</c:v>
                </c:pt>
                <c:pt idx="1435">
                  <c:v>2.8699999999999746E-5</c:v>
                </c:pt>
                <c:pt idx="1436">
                  <c:v>2.8719999999999745E-5</c:v>
                </c:pt>
                <c:pt idx="1437">
                  <c:v>2.8739999999999745E-5</c:v>
                </c:pt>
                <c:pt idx="1438">
                  <c:v>2.8759999999999745E-5</c:v>
                </c:pt>
                <c:pt idx="1439">
                  <c:v>2.8779999999999745E-5</c:v>
                </c:pt>
                <c:pt idx="1440">
                  <c:v>2.8799999999999745E-5</c:v>
                </c:pt>
                <c:pt idx="1441">
                  <c:v>2.8819999999999744E-5</c:v>
                </c:pt>
                <c:pt idx="1442">
                  <c:v>2.8839999999999744E-5</c:v>
                </c:pt>
                <c:pt idx="1443">
                  <c:v>2.8859999999999744E-5</c:v>
                </c:pt>
                <c:pt idx="1444">
                  <c:v>2.8879999999999744E-5</c:v>
                </c:pt>
                <c:pt idx="1445">
                  <c:v>2.8899999999999744E-5</c:v>
                </c:pt>
                <c:pt idx="1446">
                  <c:v>2.8919999999999743E-5</c:v>
                </c:pt>
                <c:pt idx="1447">
                  <c:v>2.8939999999999743E-5</c:v>
                </c:pt>
                <c:pt idx="1448">
                  <c:v>2.8959999999999743E-5</c:v>
                </c:pt>
                <c:pt idx="1449">
                  <c:v>2.8979999999999743E-5</c:v>
                </c:pt>
                <c:pt idx="1450">
                  <c:v>2.8999999999999743E-5</c:v>
                </c:pt>
                <c:pt idx="1451">
                  <c:v>2.9019999999999742E-5</c:v>
                </c:pt>
                <c:pt idx="1452">
                  <c:v>2.9039999999999742E-5</c:v>
                </c:pt>
                <c:pt idx="1453">
                  <c:v>2.9059999999999742E-5</c:v>
                </c:pt>
                <c:pt idx="1454">
                  <c:v>2.9079999999999742E-5</c:v>
                </c:pt>
                <c:pt idx="1455">
                  <c:v>2.9099999999999742E-5</c:v>
                </c:pt>
                <c:pt idx="1456">
                  <c:v>2.9119999999999742E-5</c:v>
                </c:pt>
                <c:pt idx="1457">
                  <c:v>2.9139999999999741E-5</c:v>
                </c:pt>
                <c:pt idx="1458">
                  <c:v>2.9159999999999741E-5</c:v>
                </c:pt>
                <c:pt idx="1459">
                  <c:v>2.9179999999999741E-5</c:v>
                </c:pt>
                <c:pt idx="1460">
                  <c:v>2.9199999999999741E-5</c:v>
                </c:pt>
                <c:pt idx="1461">
                  <c:v>2.9219999999999741E-5</c:v>
                </c:pt>
                <c:pt idx="1462">
                  <c:v>2.923999999999974E-5</c:v>
                </c:pt>
                <c:pt idx="1463">
                  <c:v>2.925999999999974E-5</c:v>
                </c:pt>
                <c:pt idx="1464">
                  <c:v>2.927999999999974E-5</c:v>
                </c:pt>
                <c:pt idx="1465">
                  <c:v>2.929999999999974E-5</c:v>
                </c:pt>
                <c:pt idx="1466">
                  <c:v>2.931999999999974E-5</c:v>
                </c:pt>
                <c:pt idx="1467">
                  <c:v>2.9339999999999739E-5</c:v>
                </c:pt>
                <c:pt idx="1468">
                  <c:v>2.9359999999999739E-5</c:v>
                </c:pt>
                <c:pt idx="1469">
                  <c:v>2.9379999999999739E-5</c:v>
                </c:pt>
                <c:pt idx="1470">
                  <c:v>2.9399999999999739E-5</c:v>
                </c:pt>
                <c:pt idx="1471">
                  <c:v>2.9419999999999739E-5</c:v>
                </c:pt>
                <c:pt idx="1472">
                  <c:v>2.9439999999999738E-5</c:v>
                </c:pt>
                <c:pt idx="1473">
                  <c:v>2.9459999999999738E-5</c:v>
                </c:pt>
                <c:pt idx="1474">
                  <c:v>2.9479999999999738E-5</c:v>
                </c:pt>
                <c:pt idx="1475">
                  <c:v>2.9499999999999738E-5</c:v>
                </c:pt>
                <c:pt idx="1476">
                  <c:v>2.9519999999999738E-5</c:v>
                </c:pt>
                <c:pt idx="1477">
                  <c:v>2.9539999999999738E-5</c:v>
                </c:pt>
                <c:pt idx="1478">
                  <c:v>2.9559999999999737E-5</c:v>
                </c:pt>
                <c:pt idx="1479">
                  <c:v>2.9579999999999737E-5</c:v>
                </c:pt>
                <c:pt idx="1480">
                  <c:v>2.9599999999999737E-5</c:v>
                </c:pt>
                <c:pt idx="1481">
                  <c:v>2.9619999999999737E-5</c:v>
                </c:pt>
                <c:pt idx="1482">
                  <c:v>2.9639999999999737E-5</c:v>
                </c:pt>
                <c:pt idx="1483">
                  <c:v>2.9659999999999736E-5</c:v>
                </c:pt>
                <c:pt idx="1484">
                  <c:v>2.9679999999999736E-5</c:v>
                </c:pt>
                <c:pt idx="1485">
                  <c:v>2.9699999999999736E-5</c:v>
                </c:pt>
                <c:pt idx="1486">
                  <c:v>2.9719999999999736E-5</c:v>
                </c:pt>
                <c:pt idx="1487">
                  <c:v>2.9739999999999736E-5</c:v>
                </c:pt>
                <c:pt idx="1488">
                  <c:v>2.9759999999999735E-5</c:v>
                </c:pt>
                <c:pt idx="1489">
                  <c:v>2.9779999999999735E-5</c:v>
                </c:pt>
                <c:pt idx="1490">
                  <c:v>2.9799999999999735E-5</c:v>
                </c:pt>
                <c:pt idx="1491">
                  <c:v>2.9819999999999735E-5</c:v>
                </c:pt>
                <c:pt idx="1492">
                  <c:v>2.9839999999999735E-5</c:v>
                </c:pt>
                <c:pt idx="1493">
                  <c:v>2.9859999999999734E-5</c:v>
                </c:pt>
                <c:pt idx="1494">
                  <c:v>2.9879999999999734E-5</c:v>
                </c:pt>
                <c:pt idx="1495">
                  <c:v>2.9899999999999734E-5</c:v>
                </c:pt>
                <c:pt idx="1496">
                  <c:v>2.9919999999999734E-5</c:v>
                </c:pt>
                <c:pt idx="1497">
                  <c:v>2.9939999999999734E-5</c:v>
                </c:pt>
                <c:pt idx="1498">
                  <c:v>2.9959999999999733E-5</c:v>
                </c:pt>
                <c:pt idx="1499">
                  <c:v>2.9979999999999733E-5</c:v>
                </c:pt>
                <c:pt idx="1500">
                  <c:v>2.9999999999999733E-5</c:v>
                </c:pt>
                <c:pt idx="1501">
                  <c:v>3.0019999999999733E-5</c:v>
                </c:pt>
                <c:pt idx="1502">
                  <c:v>3.0039999999999733E-5</c:v>
                </c:pt>
                <c:pt idx="1503">
                  <c:v>3.0059999999999733E-5</c:v>
                </c:pt>
                <c:pt idx="1504">
                  <c:v>3.0079999999999732E-5</c:v>
                </c:pt>
                <c:pt idx="1505">
                  <c:v>3.0099999999999732E-5</c:v>
                </c:pt>
                <c:pt idx="1506">
                  <c:v>3.0119999999999732E-5</c:v>
                </c:pt>
                <c:pt idx="1507">
                  <c:v>3.0139999999999732E-5</c:v>
                </c:pt>
                <c:pt idx="1508">
                  <c:v>3.0159999999999732E-5</c:v>
                </c:pt>
                <c:pt idx="1509">
                  <c:v>3.0179999999999731E-5</c:v>
                </c:pt>
                <c:pt idx="1510">
                  <c:v>3.0199999999999731E-5</c:v>
                </c:pt>
                <c:pt idx="1511">
                  <c:v>3.0219999999999731E-5</c:v>
                </c:pt>
                <c:pt idx="1512">
                  <c:v>3.0239999999999731E-5</c:v>
                </c:pt>
                <c:pt idx="1513">
                  <c:v>3.0259999999999731E-5</c:v>
                </c:pt>
                <c:pt idx="1514">
                  <c:v>3.027999999999973E-5</c:v>
                </c:pt>
                <c:pt idx="1515">
                  <c:v>3.029999999999973E-5</c:v>
                </c:pt>
                <c:pt idx="1516">
                  <c:v>3.031999999999973E-5</c:v>
                </c:pt>
                <c:pt idx="1517">
                  <c:v>3.033999999999973E-5</c:v>
                </c:pt>
                <c:pt idx="1518">
                  <c:v>3.035999999999973E-5</c:v>
                </c:pt>
                <c:pt idx="1519">
                  <c:v>3.0379999999999729E-5</c:v>
                </c:pt>
                <c:pt idx="1520">
                  <c:v>3.0399999999999729E-5</c:v>
                </c:pt>
                <c:pt idx="1521">
                  <c:v>3.0419999999999729E-5</c:v>
                </c:pt>
                <c:pt idx="1522">
                  <c:v>3.0439999999999729E-5</c:v>
                </c:pt>
                <c:pt idx="1523">
                  <c:v>3.0459999999999729E-5</c:v>
                </c:pt>
                <c:pt idx="1524">
                  <c:v>3.0479999999999729E-5</c:v>
                </c:pt>
                <c:pt idx="1525">
                  <c:v>3.0499999999999728E-5</c:v>
                </c:pt>
                <c:pt idx="1526">
                  <c:v>3.0519999999999728E-5</c:v>
                </c:pt>
                <c:pt idx="1527">
                  <c:v>3.0539999999999731E-5</c:v>
                </c:pt>
                <c:pt idx="1528">
                  <c:v>3.0559999999999735E-5</c:v>
                </c:pt>
                <c:pt idx="1529">
                  <c:v>3.0579999999999738E-5</c:v>
                </c:pt>
                <c:pt idx="1530">
                  <c:v>3.0599999999999741E-5</c:v>
                </c:pt>
                <c:pt idx="1531">
                  <c:v>3.0619999999999744E-5</c:v>
                </c:pt>
                <c:pt idx="1532">
                  <c:v>3.0639999999999747E-5</c:v>
                </c:pt>
                <c:pt idx="1533">
                  <c:v>3.065999999999975E-5</c:v>
                </c:pt>
                <c:pt idx="1534">
                  <c:v>3.0679999999999754E-5</c:v>
                </c:pt>
                <c:pt idx="1535">
                  <c:v>3.0699999999999757E-5</c:v>
                </c:pt>
                <c:pt idx="1536">
                  <c:v>3.071999999999976E-5</c:v>
                </c:pt>
                <c:pt idx="1537">
                  <c:v>3.0739999999999763E-5</c:v>
                </c:pt>
                <c:pt idx="1538">
                  <c:v>3.0759999999999766E-5</c:v>
                </c:pt>
                <c:pt idx="1539">
                  <c:v>3.077999999999977E-5</c:v>
                </c:pt>
                <c:pt idx="1540">
                  <c:v>3.0799999999999773E-5</c:v>
                </c:pt>
                <c:pt idx="1541">
                  <c:v>3.0819999999999776E-5</c:v>
                </c:pt>
                <c:pt idx="1542">
                  <c:v>3.0839999999999779E-5</c:v>
                </c:pt>
                <c:pt idx="1543">
                  <c:v>3.0859999999999782E-5</c:v>
                </c:pt>
                <c:pt idx="1544">
                  <c:v>3.0879999999999786E-5</c:v>
                </c:pt>
                <c:pt idx="1545">
                  <c:v>3.0899999999999789E-5</c:v>
                </c:pt>
                <c:pt idx="1546">
                  <c:v>3.0919999999999792E-5</c:v>
                </c:pt>
                <c:pt idx="1547">
                  <c:v>3.0939999999999795E-5</c:v>
                </c:pt>
                <c:pt idx="1548">
                  <c:v>3.0959999999999798E-5</c:v>
                </c:pt>
                <c:pt idx="1549">
                  <c:v>3.0979999999999802E-5</c:v>
                </c:pt>
                <c:pt idx="1550">
                  <c:v>3.0999999999999805E-5</c:v>
                </c:pt>
                <c:pt idx="1551">
                  <c:v>3.1019999999999808E-5</c:v>
                </c:pt>
                <c:pt idx="1552">
                  <c:v>3.1039999999999811E-5</c:v>
                </c:pt>
                <c:pt idx="1553">
                  <c:v>3.1059999999999814E-5</c:v>
                </c:pt>
                <c:pt idx="1554">
                  <c:v>3.1079999999999818E-5</c:v>
                </c:pt>
                <c:pt idx="1555">
                  <c:v>3.1099999999999821E-5</c:v>
                </c:pt>
                <c:pt idx="1556">
                  <c:v>3.1119999999999824E-5</c:v>
                </c:pt>
                <c:pt idx="1557">
                  <c:v>3.1139999999999827E-5</c:v>
                </c:pt>
                <c:pt idx="1558">
                  <c:v>3.115999999999983E-5</c:v>
                </c:pt>
                <c:pt idx="1559">
                  <c:v>3.1179999999999834E-5</c:v>
                </c:pt>
                <c:pt idx="1560">
                  <c:v>3.1199999999999837E-5</c:v>
                </c:pt>
                <c:pt idx="1561">
                  <c:v>3.121999999999984E-5</c:v>
                </c:pt>
                <c:pt idx="1562">
                  <c:v>3.1239999999999843E-5</c:v>
                </c:pt>
                <c:pt idx="1563">
                  <c:v>3.1259999999999846E-5</c:v>
                </c:pt>
                <c:pt idx="1564">
                  <c:v>3.127999999999985E-5</c:v>
                </c:pt>
                <c:pt idx="1565">
                  <c:v>3.1299999999999853E-5</c:v>
                </c:pt>
                <c:pt idx="1566">
                  <c:v>3.1319999999999856E-5</c:v>
                </c:pt>
                <c:pt idx="1567">
                  <c:v>3.1339999999999859E-5</c:v>
                </c:pt>
                <c:pt idx="1568">
                  <c:v>3.1359999999999862E-5</c:v>
                </c:pt>
                <c:pt idx="1569">
                  <c:v>3.1379999999999866E-5</c:v>
                </c:pt>
                <c:pt idx="1570">
                  <c:v>3.1399999999999869E-5</c:v>
                </c:pt>
                <c:pt idx="1571">
                  <c:v>3.1419999999999872E-5</c:v>
                </c:pt>
                <c:pt idx="1572">
                  <c:v>3.1439999999999875E-5</c:v>
                </c:pt>
                <c:pt idx="1573">
                  <c:v>3.1459999999999878E-5</c:v>
                </c:pt>
                <c:pt idx="1574">
                  <c:v>3.1479999999999882E-5</c:v>
                </c:pt>
                <c:pt idx="1575">
                  <c:v>3.1499999999999885E-5</c:v>
                </c:pt>
                <c:pt idx="1576">
                  <c:v>3.1519999999999888E-5</c:v>
                </c:pt>
                <c:pt idx="1577">
                  <c:v>3.1539999999999891E-5</c:v>
                </c:pt>
                <c:pt idx="1578">
                  <c:v>3.1559999999999894E-5</c:v>
                </c:pt>
                <c:pt idx="1579">
                  <c:v>3.1579999999999898E-5</c:v>
                </c:pt>
                <c:pt idx="1580">
                  <c:v>3.1599999999999901E-5</c:v>
                </c:pt>
                <c:pt idx="1581">
                  <c:v>3.1619999999999904E-5</c:v>
                </c:pt>
                <c:pt idx="1582">
                  <c:v>3.1639999999999907E-5</c:v>
                </c:pt>
                <c:pt idx="1583">
                  <c:v>3.165999999999991E-5</c:v>
                </c:pt>
                <c:pt idx="1584">
                  <c:v>3.1679999999999914E-5</c:v>
                </c:pt>
                <c:pt idx="1585">
                  <c:v>3.1699999999999917E-5</c:v>
                </c:pt>
                <c:pt idx="1586">
                  <c:v>3.171999999999992E-5</c:v>
                </c:pt>
                <c:pt idx="1587">
                  <c:v>3.1739999999999923E-5</c:v>
                </c:pt>
                <c:pt idx="1588">
                  <c:v>3.1759999999999926E-5</c:v>
                </c:pt>
                <c:pt idx="1589">
                  <c:v>3.177999999999993E-5</c:v>
                </c:pt>
                <c:pt idx="1590">
                  <c:v>3.1799999999999933E-5</c:v>
                </c:pt>
                <c:pt idx="1591">
                  <c:v>3.1819999999999936E-5</c:v>
                </c:pt>
                <c:pt idx="1592">
                  <c:v>3.1839999999999939E-5</c:v>
                </c:pt>
                <c:pt idx="1593">
                  <c:v>3.1859999999999942E-5</c:v>
                </c:pt>
                <c:pt idx="1594">
                  <c:v>3.1879999999999945E-5</c:v>
                </c:pt>
                <c:pt idx="1595">
                  <c:v>3.1899999999999949E-5</c:v>
                </c:pt>
                <c:pt idx="1596">
                  <c:v>3.1919999999999952E-5</c:v>
                </c:pt>
                <c:pt idx="1597">
                  <c:v>3.1939999999999955E-5</c:v>
                </c:pt>
                <c:pt idx="1598">
                  <c:v>3.1959999999999958E-5</c:v>
                </c:pt>
                <c:pt idx="1599">
                  <c:v>3.1979999999999961E-5</c:v>
                </c:pt>
                <c:pt idx="1600">
                  <c:v>3.1999999999999965E-5</c:v>
                </c:pt>
                <c:pt idx="1601">
                  <c:v>3.2019999999999968E-5</c:v>
                </c:pt>
                <c:pt idx="1602">
                  <c:v>3.2039999999999971E-5</c:v>
                </c:pt>
                <c:pt idx="1603">
                  <c:v>3.2059999999999974E-5</c:v>
                </c:pt>
                <c:pt idx="1604">
                  <c:v>3.2079999999999977E-5</c:v>
                </c:pt>
                <c:pt idx="1605">
                  <c:v>3.2099999999999981E-5</c:v>
                </c:pt>
                <c:pt idx="1606">
                  <c:v>3.2119999999999984E-5</c:v>
                </c:pt>
                <c:pt idx="1607">
                  <c:v>3.2139999999999987E-5</c:v>
                </c:pt>
                <c:pt idx="1608">
                  <c:v>3.215999999999999E-5</c:v>
                </c:pt>
                <c:pt idx="1609">
                  <c:v>3.2179999999999993E-5</c:v>
                </c:pt>
                <c:pt idx="1610">
                  <c:v>3.2199999999999997E-5</c:v>
                </c:pt>
                <c:pt idx="1611">
                  <c:v>3.222E-5</c:v>
                </c:pt>
                <c:pt idx="1612">
                  <c:v>3.2240000000000003E-5</c:v>
                </c:pt>
                <c:pt idx="1613">
                  <c:v>3.2260000000000006E-5</c:v>
                </c:pt>
                <c:pt idx="1614">
                  <c:v>3.2280000000000009E-5</c:v>
                </c:pt>
                <c:pt idx="1615">
                  <c:v>3.2300000000000013E-5</c:v>
                </c:pt>
                <c:pt idx="1616">
                  <c:v>3.2320000000000016E-5</c:v>
                </c:pt>
                <c:pt idx="1617">
                  <c:v>3.2340000000000019E-5</c:v>
                </c:pt>
                <c:pt idx="1618">
                  <c:v>3.2360000000000022E-5</c:v>
                </c:pt>
                <c:pt idx="1619">
                  <c:v>3.2380000000000025E-5</c:v>
                </c:pt>
                <c:pt idx="1620">
                  <c:v>3.2400000000000029E-5</c:v>
                </c:pt>
                <c:pt idx="1621">
                  <c:v>3.2420000000000032E-5</c:v>
                </c:pt>
                <c:pt idx="1622">
                  <c:v>3.2440000000000035E-5</c:v>
                </c:pt>
                <c:pt idx="1623">
                  <c:v>3.2460000000000038E-5</c:v>
                </c:pt>
                <c:pt idx="1624">
                  <c:v>3.2480000000000041E-5</c:v>
                </c:pt>
                <c:pt idx="1625">
                  <c:v>3.2500000000000045E-5</c:v>
                </c:pt>
                <c:pt idx="1626">
                  <c:v>3.2520000000000048E-5</c:v>
                </c:pt>
                <c:pt idx="1627">
                  <c:v>3.2540000000000051E-5</c:v>
                </c:pt>
                <c:pt idx="1628">
                  <c:v>3.2560000000000054E-5</c:v>
                </c:pt>
                <c:pt idx="1629">
                  <c:v>3.2580000000000057E-5</c:v>
                </c:pt>
                <c:pt idx="1630">
                  <c:v>3.2600000000000061E-5</c:v>
                </c:pt>
                <c:pt idx="1631">
                  <c:v>3.2620000000000064E-5</c:v>
                </c:pt>
                <c:pt idx="1632">
                  <c:v>3.2640000000000067E-5</c:v>
                </c:pt>
                <c:pt idx="1633">
                  <c:v>3.266000000000007E-5</c:v>
                </c:pt>
                <c:pt idx="1634">
                  <c:v>3.2680000000000073E-5</c:v>
                </c:pt>
                <c:pt idx="1635">
                  <c:v>3.2700000000000077E-5</c:v>
                </c:pt>
                <c:pt idx="1636">
                  <c:v>3.272000000000008E-5</c:v>
                </c:pt>
                <c:pt idx="1637">
                  <c:v>3.2740000000000083E-5</c:v>
                </c:pt>
                <c:pt idx="1638">
                  <c:v>3.2760000000000086E-5</c:v>
                </c:pt>
                <c:pt idx="1639">
                  <c:v>3.2780000000000089E-5</c:v>
                </c:pt>
                <c:pt idx="1640">
                  <c:v>3.2800000000000093E-5</c:v>
                </c:pt>
                <c:pt idx="1641">
                  <c:v>3.2820000000000096E-5</c:v>
                </c:pt>
                <c:pt idx="1642">
                  <c:v>3.2840000000000099E-5</c:v>
                </c:pt>
                <c:pt idx="1643">
                  <c:v>3.2860000000000102E-5</c:v>
                </c:pt>
                <c:pt idx="1644">
                  <c:v>3.2880000000000105E-5</c:v>
                </c:pt>
                <c:pt idx="1645">
                  <c:v>3.2900000000000109E-5</c:v>
                </c:pt>
                <c:pt idx="1646">
                  <c:v>3.2920000000000112E-5</c:v>
                </c:pt>
                <c:pt idx="1647">
                  <c:v>3.2940000000000115E-5</c:v>
                </c:pt>
                <c:pt idx="1648">
                  <c:v>3.2960000000000118E-5</c:v>
                </c:pt>
                <c:pt idx="1649">
                  <c:v>3.2980000000000121E-5</c:v>
                </c:pt>
                <c:pt idx="1650">
                  <c:v>3.3000000000000125E-5</c:v>
                </c:pt>
                <c:pt idx="1651">
                  <c:v>3.3020000000000128E-5</c:v>
                </c:pt>
                <c:pt idx="1652">
                  <c:v>3.3040000000000131E-5</c:v>
                </c:pt>
                <c:pt idx="1653">
                  <c:v>3.3060000000000134E-5</c:v>
                </c:pt>
                <c:pt idx="1654">
                  <c:v>3.3080000000000137E-5</c:v>
                </c:pt>
                <c:pt idx="1655">
                  <c:v>3.310000000000014E-5</c:v>
                </c:pt>
                <c:pt idx="1656">
                  <c:v>3.3120000000000144E-5</c:v>
                </c:pt>
                <c:pt idx="1657">
                  <c:v>3.3140000000000147E-5</c:v>
                </c:pt>
                <c:pt idx="1658">
                  <c:v>3.316000000000015E-5</c:v>
                </c:pt>
                <c:pt idx="1659">
                  <c:v>3.3180000000000153E-5</c:v>
                </c:pt>
                <c:pt idx="1660">
                  <c:v>3.3200000000000156E-5</c:v>
                </c:pt>
                <c:pt idx="1661">
                  <c:v>3.322000000000016E-5</c:v>
                </c:pt>
                <c:pt idx="1662">
                  <c:v>3.3240000000000163E-5</c:v>
                </c:pt>
                <c:pt idx="1663">
                  <c:v>3.3260000000000166E-5</c:v>
                </c:pt>
                <c:pt idx="1664">
                  <c:v>3.3280000000000169E-5</c:v>
                </c:pt>
                <c:pt idx="1665">
                  <c:v>3.3300000000000172E-5</c:v>
                </c:pt>
                <c:pt idx="1666">
                  <c:v>3.3320000000000176E-5</c:v>
                </c:pt>
                <c:pt idx="1667">
                  <c:v>3.3340000000000179E-5</c:v>
                </c:pt>
                <c:pt idx="1668">
                  <c:v>3.3360000000000182E-5</c:v>
                </c:pt>
                <c:pt idx="1669">
                  <c:v>3.3380000000000185E-5</c:v>
                </c:pt>
                <c:pt idx="1670">
                  <c:v>3.3400000000000188E-5</c:v>
                </c:pt>
                <c:pt idx="1671">
                  <c:v>3.3420000000000192E-5</c:v>
                </c:pt>
                <c:pt idx="1672">
                  <c:v>3.3440000000000195E-5</c:v>
                </c:pt>
                <c:pt idx="1673">
                  <c:v>3.3460000000000198E-5</c:v>
                </c:pt>
                <c:pt idx="1674">
                  <c:v>3.3480000000000201E-5</c:v>
                </c:pt>
                <c:pt idx="1675">
                  <c:v>3.3500000000000204E-5</c:v>
                </c:pt>
                <c:pt idx="1676">
                  <c:v>3.3520000000000208E-5</c:v>
                </c:pt>
                <c:pt idx="1677">
                  <c:v>3.3540000000000211E-5</c:v>
                </c:pt>
                <c:pt idx="1678">
                  <c:v>3.3560000000000214E-5</c:v>
                </c:pt>
                <c:pt idx="1679">
                  <c:v>3.3580000000000217E-5</c:v>
                </c:pt>
                <c:pt idx="1680">
                  <c:v>3.360000000000022E-5</c:v>
                </c:pt>
                <c:pt idx="1681">
                  <c:v>3.3620000000000224E-5</c:v>
                </c:pt>
                <c:pt idx="1682">
                  <c:v>3.3640000000000227E-5</c:v>
                </c:pt>
                <c:pt idx="1683">
                  <c:v>3.366000000000023E-5</c:v>
                </c:pt>
                <c:pt idx="1684">
                  <c:v>3.3680000000000233E-5</c:v>
                </c:pt>
                <c:pt idx="1685">
                  <c:v>3.3700000000000236E-5</c:v>
                </c:pt>
                <c:pt idx="1686">
                  <c:v>3.372000000000024E-5</c:v>
                </c:pt>
                <c:pt idx="1687">
                  <c:v>3.3740000000000243E-5</c:v>
                </c:pt>
                <c:pt idx="1688">
                  <c:v>3.3760000000000246E-5</c:v>
                </c:pt>
                <c:pt idx="1689">
                  <c:v>3.3780000000000249E-5</c:v>
                </c:pt>
                <c:pt idx="1690">
                  <c:v>3.3800000000000252E-5</c:v>
                </c:pt>
                <c:pt idx="1691">
                  <c:v>3.3820000000000256E-5</c:v>
                </c:pt>
                <c:pt idx="1692">
                  <c:v>3.3840000000000259E-5</c:v>
                </c:pt>
                <c:pt idx="1693">
                  <c:v>3.3860000000000262E-5</c:v>
                </c:pt>
                <c:pt idx="1694">
                  <c:v>3.3880000000000265E-5</c:v>
                </c:pt>
                <c:pt idx="1695">
                  <c:v>3.3900000000000268E-5</c:v>
                </c:pt>
                <c:pt idx="1696">
                  <c:v>3.3920000000000272E-5</c:v>
                </c:pt>
                <c:pt idx="1697">
                  <c:v>3.3940000000000275E-5</c:v>
                </c:pt>
                <c:pt idx="1698">
                  <c:v>3.3960000000000278E-5</c:v>
                </c:pt>
                <c:pt idx="1699">
                  <c:v>3.3980000000000281E-5</c:v>
                </c:pt>
                <c:pt idx="1700">
                  <c:v>3.4000000000000284E-5</c:v>
                </c:pt>
                <c:pt idx="1701">
                  <c:v>3.4020000000000288E-5</c:v>
                </c:pt>
                <c:pt idx="1702">
                  <c:v>3.4040000000000291E-5</c:v>
                </c:pt>
                <c:pt idx="1703">
                  <c:v>3.4060000000000294E-5</c:v>
                </c:pt>
                <c:pt idx="1704">
                  <c:v>3.4080000000000297E-5</c:v>
                </c:pt>
                <c:pt idx="1705">
                  <c:v>3.41000000000003E-5</c:v>
                </c:pt>
                <c:pt idx="1706">
                  <c:v>3.4120000000000304E-5</c:v>
                </c:pt>
                <c:pt idx="1707">
                  <c:v>3.4140000000000307E-5</c:v>
                </c:pt>
                <c:pt idx="1708">
                  <c:v>3.416000000000031E-5</c:v>
                </c:pt>
                <c:pt idx="1709">
                  <c:v>3.4180000000000313E-5</c:v>
                </c:pt>
                <c:pt idx="1710">
                  <c:v>3.4200000000000316E-5</c:v>
                </c:pt>
                <c:pt idx="1711">
                  <c:v>3.4220000000000319E-5</c:v>
                </c:pt>
                <c:pt idx="1712">
                  <c:v>3.4240000000000323E-5</c:v>
                </c:pt>
                <c:pt idx="1713">
                  <c:v>3.4260000000000326E-5</c:v>
                </c:pt>
                <c:pt idx="1714">
                  <c:v>3.4280000000000329E-5</c:v>
                </c:pt>
                <c:pt idx="1715">
                  <c:v>3.4300000000000332E-5</c:v>
                </c:pt>
                <c:pt idx="1716">
                  <c:v>3.4320000000000335E-5</c:v>
                </c:pt>
                <c:pt idx="1717">
                  <c:v>3.4340000000000339E-5</c:v>
                </c:pt>
                <c:pt idx="1718">
                  <c:v>3.4360000000000342E-5</c:v>
                </c:pt>
                <c:pt idx="1719">
                  <c:v>3.4380000000000345E-5</c:v>
                </c:pt>
                <c:pt idx="1720">
                  <c:v>3.4400000000000348E-5</c:v>
                </c:pt>
                <c:pt idx="1721">
                  <c:v>3.4420000000000351E-5</c:v>
                </c:pt>
                <c:pt idx="1722">
                  <c:v>3.4440000000000355E-5</c:v>
                </c:pt>
                <c:pt idx="1723">
                  <c:v>3.4460000000000358E-5</c:v>
                </c:pt>
                <c:pt idx="1724">
                  <c:v>3.4480000000000361E-5</c:v>
                </c:pt>
                <c:pt idx="1725">
                  <c:v>3.4500000000000364E-5</c:v>
                </c:pt>
                <c:pt idx="1726">
                  <c:v>3.4520000000000367E-5</c:v>
                </c:pt>
                <c:pt idx="1727">
                  <c:v>3.4540000000000371E-5</c:v>
                </c:pt>
                <c:pt idx="1728">
                  <c:v>3.4560000000000374E-5</c:v>
                </c:pt>
                <c:pt idx="1729">
                  <c:v>3.4580000000000377E-5</c:v>
                </c:pt>
                <c:pt idx="1730">
                  <c:v>3.460000000000038E-5</c:v>
                </c:pt>
                <c:pt idx="1731">
                  <c:v>3.4620000000000383E-5</c:v>
                </c:pt>
                <c:pt idx="1732">
                  <c:v>3.4640000000000387E-5</c:v>
                </c:pt>
                <c:pt idx="1733">
                  <c:v>3.466000000000039E-5</c:v>
                </c:pt>
                <c:pt idx="1734">
                  <c:v>3.4680000000000393E-5</c:v>
                </c:pt>
                <c:pt idx="1735">
                  <c:v>3.4700000000000396E-5</c:v>
                </c:pt>
                <c:pt idx="1736">
                  <c:v>3.4720000000000399E-5</c:v>
                </c:pt>
                <c:pt idx="1737">
                  <c:v>3.4740000000000403E-5</c:v>
                </c:pt>
                <c:pt idx="1738">
                  <c:v>3.4760000000000406E-5</c:v>
                </c:pt>
                <c:pt idx="1739">
                  <c:v>3.4780000000000409E-5</c:v>
                </c:pt>
                <c:pt idx="1740">
                  <c:v>3.4800000000000412E-5</c:v>
                </c:pt>
                <c:pt idx="1741">
                  <c:v>3.4820000000000415E-5</c:v>
                </c:pt>
                <c:pt idx="1742">
                  <c:v>3.4840000000000419E-5</c:v>
                </c:pt>
                <c:pt idx="1743">
                  <c:v>3.4860000000000422E-5</c:v>
                </c:pt>
                <c:pt idx="1744">
                  <c:v>3.4880000000000425E-5</c:v>
                </c:pt>
                <c:pt idx="1745">
                  <c:v>3.4900000000000428E-5</c:v>
                </c:pt>
                <c:pt idx="1746">
                  <c:v>3.4920000000000431E-5</c:v>
                </c:pt>
                <c:pt idx="1747">
                  <c:v>3.4940000000000435E-5</c:v>
                </c:pt>
                <c:pt idx="1748">
                  <c:v>3.4960000000000438E-5</c:v>
                </c:pt>
                <c:pt idx="1749">
                  <c:v>3.4980000000000441E-5</c:v>
                </c:pt>
                <c:pt idx="1750">
                  <c:v>3.5000000000000444E-5</c:v>
                </c:pt>
                <c:pt idx="1751">
                  <c:v>3.5020000000000447E-5</c:v>
                </c:pt>
                <c:pt idx="1752">
                  <c:v>3.5040000000000451E-5</c:v>
                </c:pt>
                <c:pt idx="1753">
                  <c:v>3.5060000000000454E-5</c:v>
                </c:pt>
                <c:pt idx="1754">
                  <c:v>3.5080000000000457E-5</c:v>
                </c:pt>
                <c:pt idx="1755">
                  <c:v>3.510000000000046E-5</c:v>
                </c:pt>
                <c:pt idx="1756">
                  <c:v>3.5120000000000463E-5</c:v>
                </c:pt>
                <c:pt idx="1757">
                  <c:v>3.5140000000000467E-5</c:v>
                </c:pt>
                <c:pt idx="1758">
                  <c:v>3.516000000000047E-5</c:v>
                </c:pt>
                <c:pt idx="1759">
                  <c:v>3.5180000000000473E-5</c:v>
                </c:pt>
                <c:pt idx="1760">
                  <c:v>3.5200000000000476E-5</c:v>
                </c:pt>
                <c:pt idx="1761">
                  <c:v>3.5220000000000479E-5</c:v>
                </c:pt>
                <c:pt idx="1762">
                  <c:v>3.5240000000000483E-5</c:v>
                </c:pt>
                <c:pt idx="1763">
                  <c:v>3.5260000000000486E-5</c:v>
                </c:pt>
                <c:pt idx="1764">
                  <c:v>3.5280000000000489E-5</c:v>
                </c:pt>
                <c:pt idx="1765">
                  <c:v>3.5300000000000492E-5</c:v>
                </c:pt>
                <c:pt idx="1766">
                  <c:v>3.5320000000000495E-5</c:v>
                </c:pt>
                <c:pt idx="1767">
                  <c:v>3.5340000000000499E-5</c:v>
                </c:pt>
                <c:pt idx="1768">
                  <c:v>3.5360000000000502E-5</c:v>
                </c:pt>
                <c:pt idx="1769">
                  <c:v>3.5380000000000505E-5</c:v>
                </c:pt>
                <c:pt idx="1770">
                  <c:v>3.5400000000000508E-5</c:v>
                </c:pt>
                <c:pt idx="1771">
                  <c:v>3.5420000000000511E-5</c:v>
                </c:pt>
                <c:pt idx="1772">
                  <c:v>3.5440000000000514E-5</c:v>
                </c:pt>
                <c:pt idx="1773">
                  <c:v>3.5460000000000518E-5</c:v>
                </c:pt>
                <c:pt idx="1774">
                  <c:v>3.5480000000000521E-5</c:v>
                </c:pt>
                <c:pt idx="1775">
                  <c:v>3.5500000000000524E-5</c:v>
                </c:pt>
                <c:pt idx="1776">
                  <c:v>3.5520000000000527E-5</c:v>
                </c:pt>
                <c:pt idx="1777">
                  <c:v>3.554000000000053E-5</c:v>
                </c:pt>
                <c:pt idx="1778">
                  <c:v>3.5560000000000534E-5</c:v>
                </c:pt>
                <c:pt idx="1779">
                  <c:v>3.5580000000000537E-5</c:v>
                </c:pt>
                <c:pt idx="1780">
                  <c:v>3.560000000000054E-5</c:v>
                </c:pt>
                <c:pt idx="1781">
                  <c:v>3.5620000000000543E-5</c:v>
                </c:pt>
                <c:pt idx="1782">
                  <c:v>3.5640000000000546E-5</c:v>
                </c:pt>
                <c:pt idx="1783">
                  <c:v>3.566000000000055E-5</c:v>
                </c:pt>
                <c:pt idx="1784">
                  <c:v>3.5680000000000553E-5</c:v>
                </c:pt>
                <c:pt idx="1785">
                  <c:v>3.5700000000000556E-5</c:v>
                </c:pt>
                <c:pt idx="1786">
                  <c:v>3.5720000000000559E-5</c:v>
                </c:pt>
                <c:pt idx="1787">
                  <c:v>3.5740000000000562E-5</c:v>
                </c:pt>
                <c:pt idx="1788">
                  <c:v>3.5760000000000566E-5</c:v>
                </c:pt>
                <c:pt idx="1789">
                  <c:v>3.5780000000000569E-5</c:v>
                </c:pt>
                <c:pt idx="1790">
                  <c:v>3.5800000000000572E-5</c:v>
                </c:pt>
                <c:pt idx="1791">
                  <c:v>3.5820000000000575E-5</c:v>
                </c:pt>
                <c:pt idx="1792">
                  <c:v>3.5840000000000578E-5</c:v>
                </c:pt>
                <c:pt idx="1793">
                  <c:v>3.5860000000000582E-5</c:v>
                </c:pt>
                <c:pt idx="1794">
                  <c:v>3.5880000000000585E-5</c:v>
                </c:pt>
                <c:pt idx="1795">
                  <c:v>3.5900000000000588E-5</c:v>
                </c:pt>
                <c:pt idx="1796">
                  <c:v>3.5920000000000591E-5</c:v>
                </c:pt>
                <c:pt idx="1797">
                  <c:v>3.5940000000000594E-5</c:v>
                </c:pt>
                <c:pt idx="1798">
                  <c:v>3.5960000000000598E-5</c:v>
                </c:pt>
                <c:pt idx="1799">
                  <c:v>3.5980000000000601E-5</c:v>
                </c:pt>
                <c:pt idx="1800">
                  <c:v>3.6000000000000604E-5</c:v>
                </c:pt>
                <c:pt idx="1801">
                  <c:v>3.6020000000000607E-5</c:v>
                </c:pt>
                <c:pt idx="1802">
                  <c:v>3.604000000000061E-5</c:v>
                </c:pt>
                <c:pt idx="1803">
                  <c:v>3.6060000000000614E-5</c:v>
                </c:pt>
                <c:pt idx="1804">
                  <c:v>3.6080000000000617E-5</c:v>
                </c:pt>
                <c:pt idx="1805">
                  <c:v>3.610000000000062E-5</c:v>
                </c:pt>
                <c:pt idx="1806">
                  <c:v>3.6120000000000623E-5</c:v>
                </c:pt>
                <c:pt idx="1807">
                  <c:v>3.6140000000000626E-5</c:v>
                </c:pt>
                <c:pt idx="1808">
                  <c:v>3.616000000000063E-5</c:v>
                </c:pt>
                <c:pt idx="1809">
                  <c:v>3.6180000000000633E-5</c:v>
                </c:pt>
                <c:pt idx="1810">
                  <c:v>3.6200000000000636E-5</c:v>
                </c:pt>
                <c:pt idx="1811">
                  <c:v>3.6220000000000639E-5</c:v>
                </c:pt>
                <c:pt idx="1812">
                  <c:v>3.6240000000000642E-5</c:v>
                </c:pt>
                <c:pt idx="1813">
                  <c:v>3.6260000000000646E-5</c:v>
                </c:pt>
                <c:pt idx="1814">
                  <c:v>3.6280000000000649E-5</c:v>
                </c:pt>
                <c:pt idx="1815">
                  <c:v>3.6300000000000652E-5</c:v>
                </c:pt>
                <c:pt idx="1816">
                  <c:v>3.6320000000000655E-5</c:v>
                </c:pt>
                <c:pt idx="1817">
                  <c:v>3.6340000000000658E-5</c:v>
                </c:pt>
                <c:pt idx="1818">
                  <c:v>3.6360000000000662E-5</c:v>
                </c:pt>
                <c:pt idx="1819">
                  <c:v>3.6380000000000665E-5</c:v>
                </c:pt>
                <c:pt idx="1820">
                  <c:v>3.6400000000000668E-5</c:v>
                </c:pt>
                <c:pt idx="1821">
                  <c:v>3.6420000000000671E-5</c:v>
                </c:pt>
                <c:pt idx="1822">
                  <c:v>3.6440000000000674E-5</c:v>
                </c:pt>
                <c:pt idx="1823">
                  <c:v>3.6460000000000678E-5</c:v>
                </c:pt>
                <c:pt idx="1824">
                  <c:v>3.6480000000000681E-5</c:v>
                </c:pt>
                <c:pt idx="1825">
                  <c:v>3.6500000000000684E-5</c:v>
                </c:pt>
                <c:pt idx="1826">
                  <c:v>3.6520000000000687E-5</c:v>
                </c:pt>
                <c:pt idx="1827">
                  <c:v>3.654000000000069E-5</c:v>
                </c:pt>
                <c:pt idx="1828">
                  <c:v>3.6560000000000694E-5</c:v>
                </c:pt>
                <c:pt idx="1829">
                  <c:v>3.6580000000000697E-5</c:v>
                </c:pt>
                <c:pt idx="1830">
                  <c:v>3.66000000000007E-5</c:v>
                </c:pt>
                <c:pt idx="1831">
                  <c:v>3.6620000000000703E-5</c:v>
                </c:pt>
                <c:pt idx="1832">
                  <c:v>3.6640000000000706E-5</c:v>
                </c:pt>
                <c:pt idx="1833">
                  <c:v>3.6660000000000709E-5</c:v>
                </c:pt>
                <c:pt idx="1834">
                  <c:v>3.6680000000000713E-5</c:v>
                </c:pt>
                <c:pt idx="1835">
                  <c:v>3.6700000000000716E-5</c:v>
                </c:pt>
                <c:pt idx="1836">
                  <c:v>3.6720000000000719E-5</c:v>
                </c:pt>
                <c:pt idx="1837">
                  <c:v>3.6740000000000722E-5</c:v>
                </c:pt>
                <c:pt idx="1838">
                  <c:v>3.6760000000000725E-5</c:v>
                </c:pt>
                <c:pt idx="1839">
                  <c:v>3.6780000000000729E-5</c:v>
                </c:pt>
                <c:pt idx="1840">
                  <c:v>3.6800000000000732E-5</c:v>
                </c:pt>
                <c:pt idx="1841">
                  <c:v>3.6820000000000735E-5</c:v>
                </c:pt>
                <c:pt idx="1842">
                  <c:v>3.6840000000000738E-5</c:v>
                </c:pt>
                <c:pt idx="1843">
                  <c:v>3.6860000000000741E-5</c:v>
                </c:pt>
                <c:pt idx="1844">
                  <c:v>3.6880000000000745E-5</c:v>
                </c:pt>
                <c:pt idx="1845">
                  <c:v>3.6900000000000748E-5</c:v>
                </c:pt>
                <c:pt idx="1846">
                  <c:v>3.6920000000000751E-5</c:v>
                </c:pt>
                <c:pt idx="1847">
                  <c:v>3.6940000000000754E-5</c:v>
                </c:pt>
                <c:pt idx="1848">
                  <c:v>3.6960000000000757E-5</c:v>
                </c:pt>
                <c:pt idx="1849">
                  <c:v>3.6980000000000761E-5</c:v>
                </c:pt>
                <c:pt idx="1850">
                  <c:v>3.7000000000000764E-5</c:v>
                </c:pt>
                <c:pt idx="1851">
                  <c:v>3.7020000000000767E-5</c:v>
                </c:pt>
                <c:pt idx="1852">
                  <c:v>3.704000000000077E-5</c:v>
                </c:pt>
                <c:pt idx="1853">
                  <c:v>3.7060000000000773E-5</c:v>
                </c:pt>
                <c:pt idx="1854">
                  <c:v>3.7080000000000777E-5</c:v>
                </c:pt>
                <c:pt idx="1855">
                  <c:v>3.710000000000078E-5</c:v>
                </c:pt>
                <c:pt idx="1856">
                  <c:v>3.7120000000000783E-5</c:v>
                </c:pt>
                <c:pt idx="1857">
                  <c:v>3.7140000000000786E-5</c:v>
                </c:pt>
                <c:pt idx="1858">
                  <c:v>3.7160000000000789E-5</c:v>
                </c:pt>
                <c:pt idx="1859">
                  <c:v>3.7180000000000793E-5</c:v>
                </c:pt>
                <c:pt idx="1860">
                  <c:v>3.7200000000000796E-5</c:v>
                </c:pt>
                <c:pt idx="1861">
                  <c:v>3.7220000000000799E-5</c:v>
                </c:pt>
                <c:pt idx="1862">
                  <c:v>3.7240000000000802E-5</c:v>
                </c:pt>
                <c:pt idx="1863">
                  <c:v>3.7260000000000805E-5</c:v>
                </c:pt>
                <c:pt idx="1864">
                  <c:v>3.7280000000000809E-5</c:v>
                </c:pt>
                <c:pt idx="1865">
                  <c:v>3.7300000000000812E-5</c:v>
                </c:pt>
                <c:pt idx="1866">
                  <c:v>3.7320000000000815E-5</c:v>
                </c:pt>
                <c:pt idx="1867">
                  <c:v>3.7340000000000818E-5</c:v>
                </c:pt>
                <c:pt idx="1868">
                  <c:v>3.7360000000000821E-5</c:v>
                </c:pt>
                <c:pt idx="1869">
                  <c:v>3.7380000000000825E-5</c:v>
                </c:pt>
                <c:pt idx="1870">
                  <c:v>3.7400000000000828E-5</c:v>
                </c:pt>
                <c:pt idx="1871">
                  <c:v>3.7420000000000831E-5</c:v>
                </c:pt>
                <c:pt idx="1872">
                  <c:v>3.7440000000000834E-5</c:v>
                </c:pt>
                <c:pt idx="1873">
                  <c:v>3.7460000000000837E-5</c:v>
                </c:pt>
                <c:pt idx="1874">
                  <c:v>3.7480000000000841E-5</c:v>
                </c:pt>
                <c:pt idx="1875">
                  <c:v>3.7500000000000844E-5</c:v>
                </c:pt>
                <c:pt idx="1876">
                  <c:v>3.7520000000000847E-5</c:v>
                </c:pt>
                <c:pt idx="1877">
                  <c:v>3.754000000000085E-5</c:v>
                </c:pt>
                <c:pt idx="1878">
                  <c:v>3.7560000000000853E-5</c:v>
                </c:pt>
                <c:pt idx="1879">
                  <c:v>3.7580000000000857E-5</c:v>
                </c:pt>
                <c:pt idx="1880">
                  <c:v>3.760000000000086E-5</c:v>
                </c:pt>
                <c:pt idx="1881">
                  <c:v>3.7620000000000863E-5</c:v>
                </c:pt>
                <c:pt idx="1882">
                  <c:v>3.7640000000000866E-5</c:v>
                </c:pt>
                <c:pt idx="1883">
                  <c:v>3.7660000000000869E-5</c:v>
                </c:pt>
                <c:pt idx="1884">
                  <c:v>3.7680000000000873E-5</c:v>
                </c:pt>
                <c:pt idx="1885">
                  <c:v>3.7700000000000876E-5</c:v>
                </c:pt>
                <c:pt idx="1886">
                  <c:v>3.7720000000000879E-5</c:v>
                </c:pt>
                <c:pt idx="1887">
                  <c:v>3.7740000000000882E-5</c:v>
                </c:pt>
                <c:pt idx="1888">
                  <c:v>3.7760000000000885E-5</c:v>
                </c:pt>
                <c:pt idx="1889">
                  <c:v>3.7780000000000889E-5</c:v>
                </c:pt>
                <c:pt idx="1890">
                  <c:v>3.7800000000000892E-5</c:v>
                </c:pt>
                <c:pt idx="1891">
                  <c:v>3.7820000000000895E-5</c:v>
                </c:pt>
                <c:pt idx="1892">
                  <c:v>3.7840000000000898E-5</c:v>
                </c:pt>
                <c:pt idx="1893">
                  <c:v>3.7860000000000901E-5</c:v>
                </c:pt>
                <c:pt idx="1894">
                  <c:v>3.7880000000000904E-5</c:v>
                </c:pt>
                <c:pt idx="1895">
                  <c:v>3.7900000000000908E-5</c:v>
                </c:pt>
                <c:pt idx="1896">
                  <c:v>3.7920000000000911E-5</c:v>
                </c:pt>
                <c:pt idx="1897">
                  <c:v>3.7940000000000914E-5</c:v>
                </c:pt>
                <c:pt idx="1898">
                  <c:v>3.7960000000000917E-5</c:v>
                </c:pt>
                <c:pt idx="1899">
                  <c:v>3.798000000000092E-5</c:v>
                </c:pt>
                <c:pt idx="1900">
                  <c:v>3.8000000000000924E-5</c:v>
                </c:pt>
                <c:pt idx="1901">
                  <c:v>3.8020000000000927E-5</c:v>
                </c:pt>
                <c:pt idx="1902">
                  <c:v>3.804000000000093E-5</c:v>
                </c:pt>
                <c:pt idx="1903">
                  <c:v>3.8060000000000933E-5</c:v>
                </c:pt>
                <c:pt idx="1904">
                  <c:v>3.8080000000000936E-5</c:v>
                </c:pt>
                <c:pt idx="1905">
                  <c:v>3.810000000000094E-5</c:v>
                </c:pt>
                <c:pt idx="1906">
                  <c:v>3.8120000000000943E-5</c:v>
                </c:pt>
                <c:pt idx="1907">
                  <c:v>3.8140000000000946E-5</c:v>
                </c:pt>
                <c:pt idx="1908">
                  <c:v>3.8160000000000949E-5</c:v>
                </c:pt>
                <c:pt idx="1909">
                  <c:v>3.8180000000000952E-5</c:v>
                </c:pt>
                <c:pt idx="1910">
                  <c:v>3.8200000000000956E-5</c:v>
                </c:pt>
                <c:pt idx="1911">
                  <c:v>3.8220000000000959E-5</c:v>
                </c:pt>
                <c:pt idx="1912">
                  <c:v>3.8240000000000962E-5</c:v>
                </c:pt>
                <c:pt idx="1913">
                  <c:v>3.8260000000000965E-5</c:v>
                </c:pt>
                <c:pt idx="1914">
                  <c:v>3.8280000000000968E-5</c:v>
                </c:pt>
                <c:pt idx="1915">
                  <c:v>3.8300000000000972E-5</c:v>
                </c:pt>
                <c:pt idx="1916">
                  <c:v>3.8320000000000975E-5</c:v>
                </c:pt>
                <c:pt idx="1917">
                  <c:v>3.8340000000000978E-5</c:v>
                </c:pt>
                <c:pt idx="1918">
                  <c:v>3.8360000000000981E-5</c:v>
                </c:pt>
                <c:pt idx="1919">
                  <c:v>3.8380000000000984E-5</c:v>
                </c:pt>
                <c:pt idx="1920">
                  <c:v>3.8400000000000988E-5</c:v>
                </c:pt>
                <c:pt idx="1921">
                  <c:v>3.8420000000000991E-5</c:v>
                </c:pt>
                <c:pt idx="1922">
                  <c:v>3.8440000000000994E-5</c:v>
                </c:pt>
                <c:pt idx="1923">
                  <c:v>3.8460000000000997E-5</c:v>
                </c:pt>
                <c:pt idx="1924">
                  <c:v>3.8480000000001E-5</c:v>
                </c:pt>
                <c:pt idx="1925">
                  <c:v>3.8500000000001004E-5</c:v>
                </c:pt>
                <c:pt idx="1926">
                  <c:v>3.8520000000001007E-5</c:v>
                </c:pt>
                <c:pt idx="1927">
                  <c:v>3.854000000000101E-5</c:v>
                </c:pt>
                <c:pt idx="1928">
                  <c:v>3.8560000000001013E-5</c:v>
                </c:pt>
                <c:pt idx="1929">
                  <c:v>3.8580000000001016E-5</c:v>
                </c:pt>
                <c:pt idx="1930">
                  <c:v>3.860000000000102E-5</c:v>
                </c:pt>
                <c:pt idx="1931">
                  <c:v>3.8620000000001023E-5</c:v>
                </c:pt>
                <c:pt idx="1932">
                  <c:v>3.8640000000001026E-5</c:v>
                </c:pt>
                <c:pt idx="1933">
                  <c:v>3.8660000000001029E-5</c:v>
                </c:pt>
                <c:pt idx="1934">
                  <c:v>3.8680000000001032E-5</c:v>
                </c:pt>
                <c:pt idx="1935">
                  <c:v>3.8700000000001036E-5</c:v>
                </c:pt>
                <c:pt idx="1936">
                  <c:v>3.8720000000001039E-5</c:v>
                </c:pt>
                <c:pt idx="1937">
                  <c:v>3.8740000000001042E-5</c:v>
                </c:pt>
                <c:pt idx="1938">
                  <c:v>3.8760000000001045E-5</c:v>
                </c:pt>
                <c:pt idx="1939">
                  <c:v>3.8780000000001048E-5</c:v>
                </c:pt>
                <c:pt idx="1940">
                  <c:v>3.8800000000001052E-5</c:v>
                </c:pt>
                <c:pt idx="1941">
                  <c:v>3.8820000000001055E-5</c:v>
                </c:pt>
                <c:pt idx="1942">
                  <c:v>3.8840000000001058E-5</c:v>
                </c:pt>
                <c:pt idx="1943">
                  <c:v>3.8860000000001061E-5</c:v>
                </c:pt>
                <c:pt idx="1944">
                  <c:v>3.8880000000001064E-5</c:v>
                </c:pt>
                <c:pt idx="1945">
                  <c:v>3.8900000000001068E-5</c:v>
                </c:pt>
                <c:pt idx="1946">
                  <c:v>3.8920000000001071E-5</c:v>
                </c:pt>
                <c:pt idx="1947">
                  <c:v>3.8940000000001074E-5</c:v>
                </c:pt>
                <c:pt idx="1948">
                  <c:v>3.8960000000001077E-5</c:v>
                </c:pt>
                <c:pt idx="1949">
                  <c:v>3.898000000000108E-5</c:v>
                </c:pt>
                <c:pt idx="1950">
                  <c:v>3.9000000000001083E-5</c:v>
                </c:pt>
                <c:pt idx="1951">
                  <c:v>3.9020000000001087E-5</c:v>
                </c:pt>
                <c:pt idx="1952">
                  <c:v>3.904000000000109E-5</c:v>
                </c:pt>
                <c:pt idx="1953">
                  <c:v>3.9060000000001093E-5</c:v>
                </c:pt>
                <c:pt idx="1954">
                  <c:v>3.9080000000001096E-5</c:v>
                </c:pt>
                <c:pt idx="1955">
                  <c:v>3.9100000000001099E-5</c:v>
                </c:pt>
                <c:pt idx="1956">
                  <c:v>3.9120000000001103E-5</c:v>
                </c:pt>
                <c:pt idx="1957">
                  <c:v>3.9140000000001106E-5</c:v>
                </c:pt>
                <c:pt idx="1958">
                  <c:v>3.9160000000001109E-5</c:v>
                </c:pt>
                <c:pt idx="1959">
                  <c:v>3.9180000000001112E-5</c:v>
                </c:pt>
                <c:pt idx="1960">
                  <c:v>3.9200000000001115E-5</c:v>
                </c:pt>
                <c:pt idx="1961">
                  <c:v>3.9220000000001119E-5</c:v>
                </c:pt>
                <c:pt idx="1962">
                  <c:v>3.9240000000001122E-5</c:v>
                </c:pt>
                <c:pt idx="1963">
                  <c:v>3.9260000000001125E-5</c:v>
                </c:pt>
                <c:pt idx="1964">
                  <c:v>3.9280000000001128E-5</c:v>
                </c:pt>
                <c:pt idx="1965">
                  <c:v>3.9300000000001131E-5</c:v>
                </c:pt>
                <c:pt idx="1966">
                  <c:v>3.9320000000001135E-5</c:v>
                </c:pt>
                <c:pt idx="1967">
                  <c:v>3.9340000000001138E-5</c:v>
                </c:pt>
                <c:pt idx="1968">
                  <c:v>3.9360000000001141E-5</c:v>
                </c:pt>
                <c:pt idx="1969">
                  <c:v>3.9380000000001144E-5</c:v>
                </c:pt>
                <c:pt idx="1970">
                  <c:v>3.9400000000001147E-5</c:v>
                </c:pt>
                <c:pt idx="1971">
                  <c:v>3.9420000000001151E-5</c:v>
                </c:pt>
                <c:pt idx="1972">
                  <c:v>3.9440000000001154E-5</c:v>
                </c:pt>
                <c:pt idx="1973">
                  <c:v>3.9460000000001157E-5</c:v>
                </c:pt>
                <c:pt idx="1974">
                  <c:v>3.948000000000116E-5</c:v>
                </c:pt>
                <c:pt idx="1975">
                  <c:v>3.9500000000001163E-5</c:v>
                </c:pt>
                <c:pt idx="1976">
                  <c:v>3.9520000000001167E-5</c:v>
                </c:pt>
                <c:pt idx="1977">
                  <c:v>3.954000000000117E-5</c:v>
                </c:pt>
                <c:pt idx="1978">
                  <c:v>3.9560000000001173E-5</c:v>
                </c:pt>
                <c:pt idx="1979">
                  <c:v>3.9580000000001176E-5</c:v>
                </c:pt>
                <c:pt idx="1980">
                  <c:v>3.9600000000001179E-5</c:v>
                </c:pt>
                <c:pt idx="1981">
                  <c:v>3.9620000000001183E-5</c:v>
                </c:pt>
                <c:pt idx="1982">
                  <c:v>3.9640000000001186E-5</c:v>
                </c:pt>
                <c:pt idx="1983">
                  <c:v>3.9660000000001189E-5</c:v>
                </c:pt>
                <c:pt idx="1984">
                  <c:v>3.9680000000001192E-5</c:v>
                </c:pt>
                <c:pt idx="1985">
                  <c:v>3.9700000000001195E-5</c:v>
                </c:pt>
                <c:pt idx="1986">
                  <c:v>3.9720000000001199E-5</c:v>
                </c:pt>
                <c:pt idx="1987">
                  <c:v>3.9740000000001202E-5</c:v>
                </c:pt>
                <c:pt idx="1988">
                  <c:v>3.9760000000001205E-5</c:v>
                </c:pt>
                <c:pt idx="1989">
                  <c:v>3.9780000000001208E-5</c:v>
                </c:pt>
                <c:pt idx="1990">
                  <c:v>3.9800000000001211E-5</c:v>
                </c:pt>
                <c:pt idx="1991">
                  <c:v>3.9820000000001215E-5</c:v>
                </c:pt>
                <c:pt idx="1992">
                  <c:v>3.9840000000001218E-5</c:v>
                </c:pt>
                <c:pt idx="1993">
                  <c:v>3.9860000000001221E-5</c:v>
                </c:pt>
                <c:pt idx="1994">
                  <c:v>3.9880000000001224E-5</c:v>
                </c:pt>
                <c:pt idx="1995">
                  <c:v>3.9900000000001227E-5</c:v>
                </c:pt>
                <c:pt idx="1996">
                  <c:v>3.9920000000001231E-5</c:v>
                </c:pt>
                <c:pt idx="1997">
                  <c:v>3.9940000000001234E-5</c:v>
                </c:pt>
                <c:pt idx="1998">
                  <c:v>3.9960000000001237E-5</c:v>
                </c:pt>
                <c:pt idx="1999">
                  <c:v>3.998000000000124E-5</c:v>
                </c:pt>
                <c:pt idx="2000">
                  <c:v>4.0000000000001243E-5</c:v>
                </c:pt>
                <c:pt idx="2001">
                  <c:v>4.0020000000001247E-5</c:v>
                </c:pt>
                <c:pt idx="2002">
                  <c:v>4.004000000000125E-5</c:v>
                </c:pt>
                <c:pt idx="2003">
                  <c:v>4.0060000000001253E-5</c:v>
                </c:pt>
                <c:pt idx="2004">
                  <c:v>4.0080000000001256E-5</c:v>
                </c:pt>
                <c:pt idx="2005">
                  <c:v>4.0100000000001259E-5</c:v>
                </c:pt>
                <c:pt idx="2006">
                  <c:v>4.0120000000001263E-5</c:v>
                </c:pt>
                <c:pt idx="2007">
                  <c:v>4.0140000000001266E-5</c:v>
                </c:pt>
                <c:pt idx="2008">
                  <c:v>4.0160000000001269E-5</c:v>
                </c:pt>
                <c:pt idx="2009">
                  <c:v>4.0180000000001272E-5</c:v>
                </c:pt>
                <c:pt idx="2010">
                  <c:v>4.0200000000001275E-5</c:v>
                </c:pt>
                <c:pt idx="2011">
                  <c:v>4.0220000000001278E-5</c:v>
                </c:pt>
                <c:pt idx="2012">
                  <c:v>4.0240000000001282E-5</c:v>
                </c:pt>
                <c:pt idx="2013">
                  <c:v>4.0260000000001285E-5</c:v>
                </c:pt>
                <c:pt idx="2014">
                  <c:v>4.0280000000001288E-5</c:v>
                </c:pt>
                <c:pt idx="2015">
                  <c:v>4.0300000000001291E-5</c:v>
                </c:pt>
                <c:pt idx="2016">
                  <c:v>4.0320000000001294E-5</c:v>
                </c:pt>
                <c:pt idx="2017">
                  <c:v>4.0340000000001298E-5</c:v>
                </c:pt>
                <c:pt idx="2018">
                  <c:v>4.0360000000001301E-5</c:v>
                </c:pt>
                <c:pt idx="2019">
                  <c:v>4.0380000000001304E-5</c:v>
                </c:pt>
                <c:pt idx="2020">
                  <c:v>4.0400000000001307E-5</c:v>
                </c:pt>
                <c:pt idx="2021">
                  <c:v>4.042000000000131E-5</c:v>
                </c:pt>
                <c:pt idx="2022">
                  <c:v>4.0440000000001314E-5</c:v>
                </c:pt>
                <c:pt idx="2023">
                  <c:v>4.0460000000001317E-5</c:v>
                </c:pt>
                <c:pt idx="2024">
                  <c:v>4.048000000000132E-5</c:v>
                </c:pt>
                <c:pt idx="2025">
                  <c:v>4.0500000000001323E-5</c:v>
                </c:pt>
                <c:pt idx="2026">
                  <c:v>4.0520000000001326E-5</c:v>
                </c:pt>
                <c:pt idx="2027">
                  <c:v>4.054000000000133E-5</c:v>
                </c:pt>
                <c:pt idx="2028">
                  <c:v>4.0560000000001333E-5</c:v>
                </c:pt>
                <c:pt idx="2029">
                  <c:v>4.0580000000001336E-5</c:v>
                </c:pt>
                <c:pt idx="2030">
                  <c:v>4.0600000000001339E-5</c:v>
                </c:pt>
                <c:pt idx="2031">
                  <c:v>4.0620000000001342E-5</c:v>
                </c:pt>
                <c:pt idx="2032">
                  <c:v>4.0640000000001346E-5</c:v>
                </c:pt>
                <c:pt idx="2033">
                  <c:v>4.0660000000001349E-5</c:v>
                </c:pt>
                <c:pt idx="2034">
                  <c:v>4.0680000000001352E-5</c:v>
                </c:pt>
                <c:pt idx="2035">
                  <c:v>4.0700000000001355E-5</c:v>
                </c:pt>
                <c:pt idx="2036">
                  <c:v>4.0720000000001358E-5</c:v>
                </c:pt>
                <c:pt idx="2037">
                  <c:v>4.0740000000001362E-5</c:v>
                </c:pt>
                <c:pt idx="2038">
                  <c:v>4.0760000000001365E-5</c:v>
                </c:pt>
                <c:pt idx="2039">
                  <c:v>4.0780000000001368E-5</c:v>
                </c:pt>
                <c:pt idx="2040">
                  <c:v>4.0800000000001371E-5</c:v>
                </c:pt>
                <c:pt idx="2041">
                  <c:v>4.0820000000001374E-5</c:v>
                </c:pt>
                <c:pt idx="2042">
                  <c:v>4.0840000000001378E-5</c:v>
                </c:pt>
                <c:pt idx="2043">
                  <c:v>4.0860000000001381E-5</c:v>
                </c:pt>
                <c:pt idx="2044">
                  <c:v>4.0880000000001384E-5</c:v>
                </c:pt>
                <c:pt idx="2045">
                  <c:v>4.0900000000001387E-5</c:v>
                </c:pt>
                <c:pt idx="2046">
                  <c:v>4.092000000000139E-5</c:v>
                </c:pt>
                <c:pt idx="2047">
                  <c:v>4.0940000000001394E-5</c:v>
                </c:pt>
                <c:pt idx="2048">
                  <c:v>4.0960000000001397E-5</c:v>
                </c:pt>
                <c:pt idx="2049">
                  <c:v>4.09800000000014E-5</c:v>
                </c:pt>
                <c:pt idx="2050">
                  <c:v>4.1000000000001403E-5</c:v>
                </c:pt>
                <c:pt idx="2051">
                  <c:v>4.1020000000001406E-5</c:v>
                </c:pt>
                <c:pt idx="2052">
                  <c:v>4.104000000000141E-5</c:v>
                </c:pt>
                <c:pt idx="2053">
                  <c:v>4.1060000000001413E-5</c:v>
                </c:pt>
                <c:pt idx="2054">
                  <c:v>4.1080000000001416E-5</c:v>
                </c:pt>
                <c:pt idx="2055">
                  <c:v>4.1100000000001419E-5</c:v>
                </c:pt>
                <c:pt idx="2056">
                  <c:v>4.1120000000001422E-5</c:v>
                </c:pt>
                <c:pt idx="2057">
                  <c:v>4.1140000000001426E-5</c:v>
                </c:pt>
                <c:pt idx="2058">
                  <c:v>4.1160000000001429E-5</c:v>
                </c:pt>
                <c:pt idx="2059">
                  <c:v>4.1180000000001432E-5</c:v>
                </c:pt>
                <c:pt idx="2060">
                  <c:v>4.1200000000001435E-5</c:v>
                </c:pt>
                <c:pt idx="2061">
                  <c:v>4.1220000000001438E-5</c:v>
                </c:pt>
                <c:pt idx="2062">
                  <c:v>4.1240000000001442E-5</c:v>
                </c:pt>
                <c:pt idx="2063">
                  <c:v>4.1260000000001445E-5</c:v>
                </c:pt>
                <c:pt idx="2064">
                  <c:v>4.1280000000001448E-5</c:v>
                </c:pt>
                <c:pt idx="2065">
                  <c:v>4.1300000000001451E-5</c:v>
                </c:pt>
                <c:pt idx="2066">
                  <c:v>4.1320000000001454E-5</c:v>
                </c:pt>
                <c:pt idx="2067">
                  <c:v>4.1340000000001458E-5</c:v>
                </c:pt>
                <c:pt idx="2068">
                  <c:v>4.1360000000001461E-5</c:v>
                </c:pt>
                <c:pt idx="2069">
                  <c:v>4.1380000000001464E-5</c:v>
                </c:pt>
                <c:pt idx="2070">
                  <c:v>4.1400000000001467E-5</c:v>
                </c:pt>
                <c:pt idx="2071">
                  <c:v>4.142000000000147E-5</c:v>
                </c:pt>
                <c:pt idx="2072">
                  <c:v>4.1440000000001473E-5</c:v>
                </c:pt>
                <c:pt idx="2073">
                  <c:v>4.1460000000001477E-5</c:v>
                </c:pt>
                <c:pt idx="2074">
                  <c:v>4.148000000000148E-5</c:v>
                </c:pt>
                <c:pt idx="2075">
                  <c:v>4.1500000000001483E-5</c:v>
                </c:pt>
                <c:pt idx="2076">
                  <c:v>4.1520000000001486E-5</c:v>
                </c:pt>
                <c:pt idx="2077">
                  <c:v>4.1540000000001489E-5</c:v>
                </c:pt>
                <c:pt idx="2078">
                  <c:v>4.1560000000001493E-5</c:v>
                </c:pt>
                <c:pt idx="2079">
                  <c:v>4.1580000000001496E-5</c:v>
                </c:pt>
                <c:pt idx="2080">
                  <c:v>4.1600000000001499E-5</c:v>
                </c:pt>
                <c:pt idx="2081">
                  <c:v>4.1620000000001502E-5</c:v>
                </c:pt>
                <c:pt idx="2082">
                  <c:v>4.1640000000001505E-5</c:v>
                </c:pt>
                <c:pt idx="2083">
                  <c:v>4.1660000000001509E-5</c:v>
                </c:pt>
                <c:pt idx="2084">
                  <c:v>4.1680000000001512E-5</c:v>
                </c:pt>
                <c:pt idx="2085">
                  <c:v>4.1700000000001515E-5</c:v>
                </c:pt>
                <c:pt idx="2086">
                  <c:v>4.1720000000001518E-5</c:v>
                </c:pt>
                <c:pt idx="2087">
                  <c:v>4.1740000000001521E-5</c:v>
                </c:pt>
                <c:pt idx="2088">
                  <c:v>4.1760000000001525E-5</c:v>
                </c:pt>
                <c:pt idx="2089">
                  <c:v>4.1780000000001528E-5</c:v>
                </c:pt>
                <c:pt idx="2090">
                  <c:v>4.1800000000001531E-5</c:v>
                </c:pt>
                <c:pt idx="2091">
                  <c:v>4.1820000000001534E-5</c:v>
                </c:pt>
                <c:pt idx="2092">
                  <c:v>4.1840000000001537E-5</c:v>
                </c:pt>
                <c:pt idx="2093">
                  <c:v>4.1860000000001541E-5</c:v>
                </c:pt>
                <c:pt idx="2094">
                  <c:v>4.1880000000001544E-5</c:v>
                </c:pt>
                <c:pt idx="2095">
                  <c:v>4.1900000000001547E-5</c:v>
                </c:pt>
                <c:pt idx="2096">
                  <c:v>4.192000000000155E-5</c:v>
                </c:pt>
                <c:pt idx="2097">
                  <c:v>4.1940000000001553E-5</c:v>
                </c:pt>
                <c:pt idx="2098">
                  <c:v>4.1960000000001557E-5</c:v>
                </c:pt>
                <c:pt idx="2099">
                  <c:v>4.198000000000156E-5</c:v>
                </c:pt>
                <c:pt idx="2100">
                  <c:v>4.2000000000001563E-5</c:v>
                </c:pt>
                <c:pt idx="2101">
                  <c:v>4.2020000000001566E-5</c:v>
                </c:pt>
                <c:pt idx="2102">
                  <c:v>4.2040000000001569E-5</c:v>
                </c:pt>
                <c:pt idx="2103">
                  <c:v>4.2060000000001573E-5</c:v>
                </c:pt>
                <c:pt idx="2104">
                  <c:v>4.2080000000001576E-5</c:v>
                </c:pt>
                <c:pt idx="2105">
                  <c:v>4.2100000000001579E-5</c:v>
                </c:pt>
                <c:pt idx="2106">
                  <c:v>4.2120000000001582E-5</c:v>
                </c:pt>
                <c:pt idx="2107">
                  <c:v>4.2140000000001585E-5</c:v>
                </c:pt>
                <c:pt idx="2108">
                  <c:v>4.2160000000001589E-5</c:v>
                </c:pt>
                <c:pt idx="2109">
                  <c:v>4.2180000000001592E-5</c:v>
                </c:pt>
                <c:pt idx="2110">
                  <c:v>4.2200000000001595E-5</c:v>
                </c:pt>
                <c:pt idx="2111">
                  <c:v>4.2220000000001598E-5</c:v>
                </c:pt>
                <c:pt idx="2112">
                  <c:v>4.2240000000001601E-5</c:v>
                </c:pt>
                <c:pt idx="2113">
                  <c:v>4.2260000000001605E-5</c:v>
                </c:pt>
                <c:pt idx="2114">
                  <c:v>4.2280000000001608E-5</c:v>
                </c:pt>
                <c:pt idx="2115">
                  <c:v>4.2300000000001611E-5</c:v>
                </c:pt>
                <c:pt idx="2116">
                  <c:v>4.2320000000001614E-5</c:v>
                </c:pt>
                <c:pt idx="2117">
                  <c:v>4.2340000000001617E-5</c:v>
                </c:pt>
                <c:pt idx="2118">
                  <c:v>4.2360000000001621E-5</c:v>
                </c:pt>
                <c:pt idx="2119">
                  <c:v>4.2380000000001624E-5</c:v>
                </c:pt>
                <c:pt idx="2120">
                  <c:v>4.2400000000001627E-5</c:v>
                </c:pt>
                <c:pt idx="2121">
                  <c:v>4.242000000000163E-5</c:v>
                </c:pt>
                <c:pt idx="2122">
                  <c:v>4.2440000000001633E-5</c:v>
                </c:pt>
                <c:pt idx="2123">
                  <c:v>4.2460000000001637E-5</c:v>
                </c:pt>
                <c:pt idx="2124">
                  <c:v>4.248000000000164E-5</c:v>
                </c:pt>
                <c:pt idx="2125">
                  <c:v>4.2500000000001643E-5</c:v>
                </c:pt>
                <c:pt idx="2126">
                  <c:v>4.2520000000001646E-5</c:v>
                </c:pt>
                <c:pt idx="2127">
                  <c:v>4.2540000000001649E-5</c:v>
                </c:pt>
                <c:pt idx="2128">
                  <c:v>4.2560000000001652E-5</c:v>
                </c:pt>
                <c:pt idx="2129">
                  <c:v>4.2580000000001656E-5</c:v>
                </c:pt>
                <c:pt idx="2130">
                  <c:v>4.2600000000001659E-5</c:v>
                </c:pt>
                <c:pt idx="2131">
                  <c:v>4.2620000000001662E-5</c:v>
                </c:pt>
                <c:pt idx="2132">
                  <c:v>4.2640000000001665E-5</c:v>
                </c:pt>
                <c:pt idx="2133">
                  <c:v>4.2660000000001668E-5</c:v>
                </c:pt>
                <c:pt idx="2134">
                  <c:v>4.2680000000001672E-5</c:v>
                </c:pt>
                <c:pt idx="2135">
                  <c:v>4.2700000000001675E-5</c:v>
                </c:pt>
                <c:pt idx="2136">
                  <c:v>4.2720000000001678E-5</c:v>
                </c:pt>
                <c:pt idx="2137">
                  <c:v>4.2740000000001681E-5</c:v>
                </c:pt>
                <c:pt idx="2138">
                  <c:v>4.2760000000001684E-5</c:v>
                </c:pt>
                <c:pt idx="2139">
                  <c:v>4.2780000000001688E-5</c:v>
                </c:pt>
                <c:pt idx="2140">
                  <c:v>4.2800000000001691E-5</c:v>
                </c:pt>
                <c:pt idx="2141">
                  <c:v>4.2820000000001694E-5</c:v>
                </c:pt>
                <c:pt idx="2142">
                  <c:v>4.2840000000001697E-5</c:v>
                </c:pt>
                <c:pt idx="2143">
                  <c:v>4.28600000000017E-5</c:v>
                </c:pt>
                <c:pt idx="2144">
                  <c:v>4.2880000000001704E-5</c:v>
                </c:pt>
                <c:pt idx="2145">
                  <c:v>4.2900000000001707E-5</c:v>
                </c:pt>
                <c:pt idx="2146">
                  <c:v>4.292000000000171E-5</c:v>
                </c:pt>
                <c:pt idx="2147">
                  <c:v>4.2940000000001713E-5</c:v>
                </c:pt>
                <c:pt idx="2148">
                  <c:v>4.2960000000001716E-5</c:v>
                </c:pt>
                <c:pt idx="2149">
                  <c:v>4.298000000000172E-5</c:v>
                </c:pt>
                <c:pt idx="2150">
                  <c:v>4.3000000000001723E-5</c:v>
                </c:pt>
                <c:pt idx="2151">
                  <c:v>4.3020000000001726E-5</c:v>
                </c:pt>
                <c:pt idx="2152">
                  <c:v>4.3040000000001729E-5</c:v>
                </c:pt>
                <c:pt idx="2153">
                  <c:v>4.3060000000001732E-5</c:v>
                </c:pt>
                <c:pt idx="2154">
                  <c:v>4.3080000000001736E-5</c:v>
                </c:pt>
                <c:pt idx="2155">
                  <c:v>4.3100000000001739E-5</c:v>
                </c:pt>
                <c:pt idx="2156">
                  <c:v>4.3120000000001742E-5</c:v>
                </c:pt>
                <c:pt idx="2157">
                  <c:v>4.3140000000001745E-5</c:v>
                </c:pt>
                <c:pt idx="2158">
                  <c:v>4.3160000000001748E-5</c:v>
                </c:pt>
                <c:pt idx="2159">
                  <c:v>4.3180000000001752E-5</c:v>
                </c:pt>
                <c:pt idx="2160">
                  <c:v>4.3200000000001755E-5</c:v>
                </c:pt>
                <c:pt idx="2161">
                  <c:v>4.3220000000001758E-5</c:v>
                </c:pt>
                <c:pt idx="2162">
                  <c:v>4.3240000000001761E-5</c:v>
                </c:pt>
                <c:pt idx="2163">
                  <c:v>4.3260000000001764E-5</c:v>
                </c:pt>
                <c:pt idx="2164">
                  <c:v>4.3280000000001768E-5</c:v>
                </c:pt>
                <c:pt idx="2165">
                  <c:v>4.3300000000001771E-5</c:v>
                </c:pt>
                <c:pt idx="2166">
                  <c:v>4.3320000000001774E-5</c:v>
                </c:pt>
                <c:pt idx="2167">
                  <c:v>4.3340000000001777E-5</c:v>
                </c:pt>
                <c:pt idx="2168">
                  <c:v>4.336000000000178E-5</c:v>
                </c:pt>
                <c:pt idx="2169">
                  <c:v>4.3380000000001784E-5</c:v>
                </c:pt>
                <c:pt idx="2170">
                  <c:v>4.3400000000001787E-5</c:v>
                </c:pt>
                <c:pt idx="2171">
                  <c:v>4.342000000000179E-5</c:v>
                </c:pt>
                <c:pt idx="2172">
                  <c:v>4.3440000000001793E-5</c:v>
                </c:pt>
                <c:pt idx="2173">
                  <c:v>4.3460000000001796E-5</c:v>
                </c:pt>
                <c:pt idx="2174">
                  <c:v>4.34800000000018E-5</c:v>
                </c:pt>
                <c:pt idx="2175">
                  <c:v>4.3500000000001803E-5</c:v>
                </c:pt>
                <c:pt idx="2176">
                  <c:v>4.3520000000001806E-5</c:v>
                </c:pt>
                <c:pt idx="2177">
                  <c:v>4.3540000000001809E-5</c:v>
                </c:pt>
                <c:pt idx="2178">
                  <c:v>4.3560000000001812E-5</c:v>
                </c:pt>
                <c:pt idx="2179">
                  <c:v>4.3580000000001816E-5</c:v>
                </c:pt>
                <c:pt idx="2180">
                  <c:v>4.3600000000001819E-5</c:v>
                </c:pt>
                <c:pt idx="2181">
                  <c:v>4.3620000000001822E-5</c:v>
                </c:pt>
                <c:pt idx="2182">
                  <c:v>4.3640000000001825E-5</c:v>
                </c:pt>
                <c:pt idx="2183">
                  <c:v>4.3660000000001828E-5</c:v>
                </c:pt>
                <c:pt idx="2184">
                  <c:v>4.3680000000001832E-5</c:v>
                </c:pt>
                <c:pt idx="2185">
                  <c:v>4.3700000000001835E-5</c:v>
                </c:pt>
                <c:pt idx="2186">
                  <c:v>4.3720000000001838E-5</c:v>
                </c:pt>
                <c:pt idx="2187">
                  <c:v>4.3740000000001841E-5</c:v>
                </c:pt>
                <c:pt idx="2188">
                  <c:v>4.3760000000001844E-5</c:v>
                </c:pt>
                <c:pt idx="2189">
                  <c:v>4.3780000000001847E-5</c:v>
                </c:pt>
                <c:pt idx="2190">
                  <c:v>4.3800000000001851E-5</c:v>
                </c:pt>
                <c:pt idx="2191">
                  <c:v>4.3820000000001854E-5</c:v>
                </c:pt>
                <c:pt idx="2192">
                  <c:v>4.3840000000001857E-5</c:v>
                </c:pt>
                <c:pt idx="2193">
                  <c:v>4.386000000000186E-5</c:v>
                </c:pt>
                <c:pt idx="2194">
                  <c:v>4.3880000000001863E-5</c:v>
                </c:pt>
                <c:pt idx="2195">
                  <c:v>4.3900000000001867E-5</c:v>
                </c:pt>
                <c:pt idx="2196">
                  <c:v>4.392000000000187E-5</c:v>
                </c:pt>
                <c:pt idx="2197">
                  <c:v>4.3940000000001873E-5</c:v>
                </c:pt>
                <c:pt idx="2198">
                  <c:v>4.3960000000001876E-5</c:v>
                </c:pt>
                <c:pt idx="2199">
                  <c:v>4.3980000000001879E-5</c:v>
                </c:pt>
                <c:pt idx="2200">
                  <c:v>4.4000000000001883E-5</c:v>
                </c:pt>
                <c:pt idx="2201">
                  <c:v>4.4020000000001886E-5</c:v>
                </c:pt>
                <c:pt idx="2202">
                  <c:v>4.4040000000001889E-5</c:v>
                </c:pt>
                <c:pt idx="2203">
                  <c:v>4.4060000000001892E-5</c:v>
                </c:pt>
                <c:pt idx="2204">
                  <c:v>4.4080000000001895E-5</c:v>
                </c:pt>
                <c:pt idx="2205">
                  <c:v>4.4100000000001899E-5</c:v>
                </c:pt>
                <c:pt idx="2206">
                  <c:v>4.4120000000001902E-5</c:v>
                </c:pt>
                <c:pt idx="2207">
                  <c:v>4.4140000000001905E-5</c:v>
                </c:pt>
                <c:pt idx="2208">
                  <c:v>4.4160000000001908E-5</c:v>
                </c:pt>
                <c:pt idx="2209">
                  <c:v>4.4180000000001911E-5</c:v>
                </c:pt>
                <c:pt idx="2210">
                  <c:v>4.4200000000001915E-5</c:v>
                </c:pt>
                <c:pt idx="2211">
                  <c:v>4.4220000000001918E-5</c:v>
                </c:pt>
                <c:pt idx="2212">
                  <c:v>4.4240000000001921E-5</c:v>
                </c:pt>
                <c:pt idx="2213">
                  <c:v>4.4260000000001924E-5</c:v>
                </c:pt>
                <c:pt idx="2214">
                  <c:v>4.4280000000001927E-5</c:v>
                </c:pt>
                <c:pt idx="2215">
                  <c:v>4.4300000000001931E-5</c:v>
                </c:pt>
                <c:pt idx="2216">
                  <c:v>4.4320000000001934E-5</c:v>
                </c:pt>
                <c:pt idx="2217">
                  <c:v>4.4340000000001937E-5</c:v>
                </c:pt>
                <c:pt idx="2218">
                  <c:v>4.436000000000194E-5</c:v>
                </c:pt>
                <c:pt idx="2219">
                  <c:v>4.4380000000001943E-5</c:v>
                </c:pt>
                <c:pt idx="2220">
                  <c:v>4.4400000000001947E-5</c:v>
                </c:pt>
                <c:pt idx="2221">
                  <c:v>4.442000000000195E-5</c:v>
                </c:pt>
                <c:pt idx="2222">
                  <c:v>4.4440000000001953E-5</c:v>
                </c:pt>
                <c:pt idx="2223">
                  <c:v>4.4460000000001956E-5</c:v>
                </c:pt>
                <c:pt idx="2224">
                  <c:v>4.4480000000001959E-5</c:v>
                </c:pt>
                <c:pt idx="2225">
                  <c:v>4.4500000000001963E-5</c:v>
                </c:pt>
                <c:pt idx="2226">
                  <c:v>4.4520000000001966E-5</c:v>
                </c:pt>
                <c:pt idx="2227">
                  <c:v>4.4540000000001969E-5</c:v>
                </c:pt>
                <c:pt idx="2228">
                  <c:v>4.4560000000001972E-5</c:v>
                </c:pt>
                <c:pt idx="2229">
                  <c:v>4.4580000000001975E-5</c:v>
                </c:pt>
                <c:pt idx="2230">
                  <c:v>4.4600000000001979E-5</c:v>
                </c:pt>
                <c:pt idx="2231">
                  <c:v>4.4620000000001982E-5</c:v>
                </c:pt>
                <c:pt idx="2232">
                  <c:v>4.4640000000001985E-5</c:v>
                </c:pt>
                <c:pt idx="2233">
                  <c:v>4.4660000000001988E-5</c:v>
                </c:pt>
                <c:pt idx="2234">
                  <c:v>4.4680000000001991E-5</c:v>
                </c:pt>
                <c:pt idx="2235">
                  <c:v>4.4700000000001995E-5</c:v>
                </c:pt>
                <c:pt idx="2236">
                  <c:v>4.4720000000001998E-5</c:v>
                </c:pt>
                <c:pt idx="2237">
                  <c:v>4.4740000000002001E-5</c:v>
                </c:pt>
                <c:pt idx="2238">
                  <c:v>4.4760000000002004E-5</c:v>
                </c:pt>
                <c:pt idx="2239">
                  <c:v>4.4780000000002007E-5</c:v>
                </c:pt>
                <c:pt idx="2240">
                  <c:v>4.4800000000002011E-5</c:v>
                </c:pt>
                <c:pt idx="2241">
                  <c:v>4.4820000000002014E-5</c:v>
                </c:pt>
                <c:pt idx="2242">
                  <c:v>4.4840000000002017E-5</c:v>
                </c:pt>
                <c:pt idx="2243">
                  <c:v>4.486000000000202E-5</c:v>
                </c:pt>
                <c:pt idx="2244">
                  <c:v>4.4880000000002023E-5</c:v>
                </c:pt>
                <c:pt idx="2245">
                  <c:v>4.4900000000002027E-5</c:v>
                </c:pt>
                <c:pt idx="2246">
                  <c:v>4.492000000000203E-5</c:v>
                </c:pt>
                <c:pt idx="2247">
                  <c:v>4.4940000000002033E-5</c:v>
                </c:pt>
                <c:pt idx="2248">
                  <c:v>4.4960000000002036E-5</c:v>
                </c:pt>
                <c:pt idx="2249">
                  <c:v>4.4980000000002039E-5</c:v>
                </c:pt>
                <c:pt idx="2250">
                  <c:v>4.5000000000002042E-5</c:v>
                </c:pt>
                <c:pt idx="2251">
                  <c:v>4.5020000000002046E-5</c:v>
                </c:pt>
                <c:pt idx="2252">
                  <c:v>4.5040000000002049E-5</c:v>
                </c:pt>
                <c:pt idx="2253">
                  <c:v>4.5060000000002052E-5</c:v>
                </c:pt>
                <c:pt idx="2254">
                  <c:v>4.5080000000002055E-5</c:v>
                </c:pt>
                <c:pt idx="2255">
                  <c:v>4.5100000000002058E-5</c:v>
                </c:pt>
                <c:pt idx="2256">
                  <c:v>4.5120000000002062E-5</c:v>
                </c:pt>
                <c:pt idx="2257">
                  <c:v>4.5140000000002065E-5</c:v>
                </c:pt>
                <c:pt idx="2258">
                  <c:v>4.5160000000002068E-5</c:v>
                </c:pt>
                <c:pt idx="2259">
                  <c:v>4.5180000000002071E-5</c:v>
                </c:pt>
                <c:pt idx="2260">
                  <c:v>4.5200000000002074E-5</c:v>
                </c:pt>
                <c:pt idx="2261">
                  <c:v>4.5220000000002078E-5</c:v>
                </c:pt>
                <c:pt idx="2262">
                  <c:v>4.5240000000002081E-5</c:v>
                </c:pt>
                <c:pt idx="2263">
                  <c:v>4.5260000000002084E-5</c:v>
                </c:pt>
                <c:pt idx="2264">
                  <c:v>4.5280000000002087E-5</c:v>
                </c:pt>
                <c:pt idx="2265">
                  <c:v>4.530000000000209E-5</c:v>
                </c:pt>
                <c:pt idx="2266">
                  <c:v>4.5320000000002094E-5</c:v>
                </c:pt>
                <c:pt idx="2267">
                  <c:v>4.5340000000002097E-5</c:v>
                </c:pt>
                <c:pt idx="2268">
                  <c:v>4.53600000000021E-5</c:v>
                </c:pt>
                <c:pt idx="2269">
                  <c:v>4.5380000000002103E-5</c:v>
                </c:pt>
                <c:pt idx="2270">
                  <c:v>4.5400000000002106E-5</c:v>
                </c:pt>
                <c:pt idx="2271">
                  <c:v>4.542000000000211E-5</c:v>
                </c:pt>
                <c:pt idx="2272">
                  <c:v>4.5440000000002113E-5</c:v>
                </c:pt>
                <c:pt idx="2273">
                  <c:v>4.5460000000002116E-5</c:v>
                </c:pt>
                <c:pt idx="2274">
                  <c:v>4.5480000000002119E-5</c:v>
                </c:pt>
                <c:pt idx="2275">
                  <c:v>4.5500000000002122E-5</c:v>
                </c:pt>
                <c:pt idx="2276">
                  <c:v>4.5520000000002126E-5</c:v>
                </c:pt>
                <c:pt idx="2277">
                  <c:v>4.5540000000002129E-5</c:v>
                </c:pt>
                <c:pt idx="2278">
                  <c:v>4.5560000000002132E-5</c:v>
                </c:pt>
                <c:pt idx="2279">
                  <c:v>4.5580000000002135E-5</c:v>
                </c:pt>
                <c:pt idx="2280">
                  <c:v>4.5600000000002138E-5</c:v>
                </c:pt>
                <c:pt idx="2281">
                  <c:v>4.5620000000002142E-5</c:v>
                </c:pt>
                <c:pt idx="2282">
                  <c:v>4.5640000000002145E-5</c:v>
                </c:pt>
                <c:pt idx="2283">
                  <c:v>4.5660000000002148E-5</c:v>
                </c:pt>
                <c:pt idx="2284">
                  <c:v>4.5680000000002151E-5</c:v>
                </c:pt>
                <c:pt idx="2285">
                  <c:v>4.5700000000002154E-5</c:v>
                </c:pt>
                <c:pt idx="2286">
                  <c:v>4.5720000000002158E-5</c:v>
                </c:pt>
                <c:pt idx="2287">
                  <c:v>4.5740000000002161E-5</c:v>
                </c:pt>
                <c:pt idx="2288">
                  <c:v>4.5760000000002164E-5</c:v>
                </c:pt>
                <c:pt idx="2289">
                  <c:v>4.5780000000002167E-5</c:v>
                </c:pt>
                <c:pt idx="2290">
                  <c:v>4.580000000000217E-5</c:v>
                </c:pt>
                <c:pt idx="2291">
                  <c:v>4.5820000000002174E-5</c:v>
                </c:pt>
                <c:pt idx="2292">
                  <c:v>4.5840000000002177E-5</c:v>
                </c:pt>
                <c:pt idx="2293">
                  <c:v>4.586000000000218E-5</c:v>
                </c:pt>
                <c:pt idx="2294">
                  <c:v>4.5880000000002183E-5</c:v>
                </c:pt>
                <c:pt idx="2295">
                  <c:v>4.5900000000002186E-5</c:v>
                </c:pt>
                <c:pt idx="2296">
                  <c:v>4.592000000000219E-5</c:v>
                </c:pt>
                <c:pt idx="2297">
                  <c:v>4.5940000000002193E-5</c:v>
                </c:pt>
                <c:pt idx="2298">
                  <c:v>4.5960000000002196E-5</c:v>
                </c:pt>
                <c:pt idx="2299">
                  <c:v>4.5980000000002199E-5</c:v>
                </c:pt>
                <c:pt idx="2300">
                  <c:v>4.6000000000002202E-5</c:v>
                </c:pt>
                <c:pt idx="2301">
                  <c:v>4.6020000000002206E-5</c:v>
                </c:pt>
                <c:pt idx="2302">
                  <c:v>4.6040000000002209E-5</c:v>
                </c:pt>
                <c:pt idx="2303">
                  <c:v>4.6060000000002212E-5</c:v>
                </c:pt>
                <c:pt idx="2304">
                  <c:v>4.6080000000002215E-5</c:v>
                </c:pt>
                <c:pt idx="2305">
                  <c:v>4.6100000000002218E-5</c:v>
                </c:pt>
                <c:pt idx="2306">
                  <c:v>4.6120000000002222E-5</c:v>
                </c:pt>
                <c:pt idx="2307">
                  <c:v>4.6140000000002225E-5</c:v>
                </c:pt>
                <c:pt idx="2308">
                  <c:v>4.6160000000002228E-5</c:v>
                </c:pt>
                <c:pt idx="2309">
                  <c:v>4.6180000000002231E-5</c:v>
                </c:pt>
                <c:pt idx="2310">
                  <c:v>4.6200000000002234E-5</c:v>
                </c:pt>
                <c:pt idx="2311">
                  <c:v>4.6220000000002237E-5</c:v>
                </c:pt>
                <c:pt idx="2312">
                  <c:v>4.6240000000002241E-5</c:v>
                </c:pt>
                <c:pt idx="2313">
                  <c:v>4.6260000000002244E-5</c:v>
                </c:pt>
                <c:pt idx="2314">
                  <c:v>4.6280000000002247E-5</c:v>
                </c:pt>
                <c:pt idx="2315">
                  <c:v>4.630000000000225E-5</c:v>
                </c:pt>
                <c:pt idx="2316">
                  <c:v>4.6320000000002253E-5</c:v>
                </c:pt>
                <c:pt idx="2317">
                  <c:v>4.6340000000002257E-5</c:v>
                </c:pt>
                <c:pt idx="2318">
                  <c:v>4.636000000000226E-5</c:v>
                </c:pt>
                <c:pt idx="2319">
                  <c:v>4.6380000000002263E-5</c:v>
                </c:pt>
                <c:pt idx="2320">
                  <c:v>4.6400000000002266E-5</c:v>
                </c:pt>
                <c:pt idx="2321">
                  <c:v>4.6420000000002269E-5</c:v>
                </c:pt>
                <c:pt idx="2322">
                  <c:v>4.6440000000002273E-5</c:v>
                </c:pt>
                <c:pt idx="2323">
                  <c:v>4.6460000000002276E-5</c:v>
                </c:pt>
                <c:pt idx="2324">
                  <c:v>4.6480000000002279E-5</c:v>
                </c:pt>
                <c:pt idx="2325">
                  <c:v>4.6500000000002282E-5</c:v>
                </c:pt>
                <c:pt idx="2326">
                  <c:v>4.6520000000002285E-5</c:v>
                </c:pt>
                <c:pt idx="2327">
                  <c:v>4.6540000000002289E-5</c:v>
                </c:pt>
                <c:pt idx="2328">
                  <c:v>4.6560000000002292E-5</c:v>
                </c:pt>
                <c:pt idx="2329">
                  <c:v>4.6580000000002295E-5</c:v>
                </c:pt>
                <c:pt idx="2330">
                  <c:v>4.6600000000002298E-5</c:v>
                </c:pt>
                <c:pt idx="2331">
                  <c:v>4.6620000000002301E-5</c:v>
                </c:pt>
                <c:pt idx="2332">
                  <c:v>4.6640000000002305E-5</c:v>
                </c:pt>
                <c:pt idx="2333">
                  <c:v>4.6660000000002308E-5</c:v>
                </c:pt>
                <c:pt idx="2334">
                  <c:v>4.6680000000002311E-5</c:v>
                </c:pt>
                <c:pt idx="2335">
                  <c:v>4.6700000000002314E-5</c:v>
                </c:pt>
                <c:pt idx="2336">
                  <c:v>4.6720000000002317E-5</c:v>
                </c:pt>
                <c:pt idx="2337">
                  <c:v>4.6740000000002321E-5</c:v>
                </c:pt>
                <c:pt idx="2338">
                  <c:v>4.6760000000002324E-5</c:v>
                </c:pt>
                <c:pt idx="2339">
                  <c:v>4.6780000000002327E-5</c:v>
                </c:pt>
                <c:pt idx="2340">
                  <c:v>4.680000000000233E-5</c:v>
                </c:pt>
                <c:pt idx="2341">
                  <c:v>4.6820000000002333E-5</c:v>
                </c:pt>
                <c:pt idx="2342">
                  <c:v>4.6840000000002337E-5</c:v>
                </c:pt>
                <c:pt idx="2343">
                  <c:v>4.686000000000234E-5</c:v>
                </c:pt>
                <c:pt idx="2344">
                  <c:v>4.6880000000002343E-5</c:v>
                </c:pt>
                <c:pt idx="2345">
                  <c:v>4.6900000000002346E-5</c:v>
                </c:pt>
                <c:pt idx="2346">
                  <c:v>4.6920000000002349E-5</c:v>
                </c:pt>
                <c:pt idx="2347">
                  <c:v>4.6940000000002353E-5</c:v>
                </c:pt>
                <c:pt idx="2348">
                  <c:v>4.6960000000002356E-5</c:v>
                </c:pt>
                <c:pt idx="2349">
                  <c:v>4.6980000000002359E-5</c:v>
                </c:pt>
                <c:pt idx="2350">
                  <c:v>4.7000000000002362E-5</c:v>
                </c:pt>
                <c:pt idx="2351">
                  <c:v>4.7020000000002365E-5</c:v>
                </c:pt>
                <c:pt idx="2352">
                  <c:v>4.7040000000002369E-5</c:v>
                </c:pt>
                <c:pt idx="2353">
                  <c:v>4.7060000000002372E-5</c:v>
                </c:pt>
                <c:pt idx="2354">
                  <c:v>4.7080000000002375E-5</c:v>
                </c:pt>
                <c:pt idx="2355">
                  <c:v>4.7100000000002378E-5</c:v>
                </c:pt>
                <c:pt idx="2356">
                  <c:v>4.7120000000002381E-5</c:v>
                </c:pt>
                <c:pt idx="2357">
                  <c:v>4.7140000000002385E-5</c:v>
                </c:pt>
                <c:pt idx="2358">
                  <c:v>4.7160000000002388E-5</c:v>
                </c:pt>
                <c:pt idx="2359">
                  <c:v>4.7180000000002391E-5</c:v>
                </c:pt>
                <c:pt idx="2360">
                  <c:v>4.7200000000002394E-5</c:v>
                </c:pt>
                <c:pt idx="2361">
                  <c:v>4.7220000000002397E-5</c:v>
                </c:pt>
                <c:pt idx="2362">
                  <c:v>4.7240000000002401E-5</c:v>
                </c:pt>
                <c:pt idx="2363">
                  <c:v>4.7260000000002404E-5</c:v>
                </c:pt>
                <c:pt idx="2364">
                  <c:v>4.7280000000002407E-5</c:v>
                </c:pt>
                <c:pt idx="2365">
                  <c:v>4.730000000000241E-5</c:v>
                </c:pt>
                <c:pt idx="2366">
                  <c:v>4.7320000000002413E-5</c:v>
                </c:pt>
                <c:pt idx="2367">
                  <c:v>4.7340000000002416E-5</c:v>
                </c:pt>
                <c:pt idx="2368">
                  <c:v>4.736000000000242E-5</c:v>
                </c:pt>
                <c:pt idx="2369">
                  <c:v>4.7380000000002423E-5</c:v>
                </c:pt>
                <c:pt idx="2370">
                  <c:v>4.7400000000002426E-5</c:v>
                </c:pt>
                <c:pt idx="2371">
                  <c:v>4.7420000000002429E-5</c:v>
                </c:pt>
                <c:pt idx="2372">
                  <c:v>4.7440000000002432E-5</c:v>
                </c:pt>
                <c:pt idx="2373">
                  <c:v>4.7460000000002436E-5</c:v>
                </c:pt>
                <c:pt idx="2374">
                  <c:v>4.7480000000002439E-5</c:v>
                </c:pt>
                <c:pt idx="2375">
                  <c:v>4.7500000000002442E-5</c:v>
                </c:pt>
                <c:pt idx="2376">
                  <c:v>4.7520000000002445E-5</c:v>
                </c:pt>
                <c:pt idx="2377">
                  <c:v>4.7540000000002448E-5</c:v>
                </c:pt>
                <c:pt idx="2378">
                  <c:v>4.7560000000002452E-5</c:v>
                </c:pt>
                <c:pt idx="2379">
                  <c:v>4.7580000000002455E-5</c:v>
                </c:pt>
                <c:pt idx="2380">
                  <c:v>4.7600000000002458E-5</c:v>
                </c:pt>
                <c:pt idx="2381">
                  <c:v>4.7620000000002461E-5</c:v>
                </c:pt>
                <c:pt idx="2382">
                  <c:v>4.7640000000002464E-5</c:v>
                </c:pt>
                <c:pt idx="2383">
                  <c:v>4.7660000000002468E-5</c:v>
                </c:pt>
                <c:pt idx="2384">
                  <c:v>4.7680000000002471E-5</c:v>
                </c:pt>
                <c:pt idx="2385">
                  <c:v>4.7700000000002474E-5</c:v>
                </c:pt>
                <c:pt idx="2386">
                  <c:v>4.7720000000002477E-5</c:v>
                </c:pt>
                <c:pt idx="2387">
                  <c:v>4.774000000000248E-5</c:v>
                </c:pt>
                <c:pt idx="2388">
                  <c:v>4.7760000000002484E-5</c:v>
                </c:pt>
                <c:pt idx="2389">
                  <c:v>4.7780000000002487E-5</c:v>
                </c:pt>
                <c:pt idx="2390">
                  <c:v>4.780000000000249E-5</c:v>
                </c:pt>
                <c:pt idx="2391">
                  <c:v>4.7820000000002493E-5</c:v>
                </c:pt>
                <c:pt idx="2392">
                  <c:v>4.7840000000002496E-5</c:v>
                </c:pt>
                <c:pt idx="2393">
                  <c:v>4.78600000000025E-5</c:v>
                </c:pt>
                <c:pt idx="2394">
                  <c:v>4.7880000000002503E-5</c:v>
                </c:pt>
                <c:pt idx="2395">
                  <c:v>4.7900000000002506E-5</c:v>
                </c:pt>
                <c:pt idx="2396">
                  <c:v>4.7920000000002509E-5</c:v>
                </c:pt>
                <c:pt idx="2397">
                  <c:v>4.7940000000002512E-5</c:v>
                </c:pt>
                <c:pt idx="2398">
                  <c:v>4.7960000000002516E-5</c:v>
                </c:pt>
                <c:pt idx="2399">
                  <c:v>4.7980000000002519E-5</c:v>
                </c:pt>
                <c:pt idx="2400">
                  <c:v>4.8000000000002522E-5</c:v>
                </c:pt>
                <c:pt idx="2401">
                  <c:v>4.8020000000002525E-5</c:v>
                </c:pt>
                <c:pt idx="2402">
                  <c:v>4.8040000000002528E-5</c:v>
                </c:pt>
                <c:pt idx="2403">
                  <c:v>4.8060000000002532E-5</c:v>
                </c:pt>
                <c:pt idx="2404">
                  <c:v>4.8080000000002535E-5</c:v>
                </c:pt>
                <c:pt idx="2405">
                  <c:v>4.8100000000002538E-5</c:v>
                </c:pt>
                <c:pt idx="2406">
                  <c:v>4.8120000000002541E-5</c:v>
                </c:pt>
                <c:pt idx="2407">
                  <c:v>4.8140000000002544E-5</c:v>
                </c:pt>
                <c:pt idx="2408">
                  <c:v>4.8160000000002548E-5</c:v>
                </c:pt>
                <c:pt idx="2409">
                  <c:v>4.8180000000002551E-5</c:v>
                </c:pt>
                <c:pt idx="2410">
                  <c:v>4.8200000000002554E-5</c:v>
                </c:pt>
                <c:pt idx="2411">
                  <c:v>4.8220000000002557E-5</c:v>
                </c:pt>
                <c:pt idx="2412">
                  <c:v>4.824000000000256E-5</c:v>
                </c:pt>
                <c:pt idx="2413">
                  <c:v>4.8260000000002564E-5</c:v>
                </c:pt>
                <c:pt idx="2414">
                  <c:v>4.8280000000002567E-5</c:v>
                </c:pt>
                <c:pt idx="2415">
                  <c:v>4.830000000000257E-5</c:v>
                </c:pt>
                <c:pt idx="2416">
                  <c:v>4.8320000000002573E-5</c:v>
                </c:pt>
                <c:pt idx="2417">
                  <c:v>4.8340000000002576E-5</c:v>
                </c:pt>
                <c:pt idx="2418">
                  <c:v>4.836000000000258E-5</c:v>
                </c:pt>
                <c:pt idx="2419">
                  <c:v>4.8380000000002583E-5</c:v>
                </c:pt>
                <c:pt idx="2420">
                  <c:v>4.8400000000002586E-5</c:v>
                </c:pt>
                <c:pt idx="2421">
                  <c:v>4.8420000000002589E-5</c:v>
                </c:pt>
                <c:pt idx="2422">
                  <c:v>4.8440000000002592E-5</c:v>
                </c:pt>
                <c:pt idx="2423">
                  <c:v>4.8460000000002596E-5</c:v>
                </c:pt>
                <c:pt idx="2424">
                  <c:v>4.8480000000002599E-5</c:v>
                </c:pt>
                <c:pt idx="2425">
                  <c:v>4.8500000000002602E-5</c:v>
                </c:pt>
                <c:pt idx="2426">
                  <c:v>4.8520000000002605E-5</c:v>
                </c:pt>
                <c:pt idx="2427">
                  <c:v>4.8540000000002608E-5</c:v>
                </c:pt>
                <c:pt idx="2428">
                  <c:v>4.8560000000002611E-5</c:v>
                </c:pt>
                <c:pt idx="2429">
                  <c:v>4.8580000000002615E-5</c:v>
                </c:pt>
                <c:pt idx="2430">
                  <c:v>4.8600000000002618E-5</c:v>
                </c:pt>
                <c:pt idx="2431">
                  <c:v>4.8620000000002621E-5</c:v>
                </c:pt>
                <c:pt idx="2432">
                  <c:v>4.8640000000002624E-5</c:v>
                </c:pt>
                <c:pt idx="2433">
                  <c:v>4.8660000000002627E-5</c:v>
                </c:pt>
                <c:pt idx="2434">
                  <c:v>4.8680000000002631E-5</c:v>
                </c:pt>
                <c:pt idx="2435">
                  <c:v>4.8700000000002634E-5</c:v>
                </c:pt>
                <c:pt idx="2436">
                  <c:v>4.8720000000002637E-5</c:v>
                </c:pt>
                <c:pt idx="2437">
                  <c:v>4.874000000000264E-5</c:v>
                </c:pt>
                <c:pt idx="2438">
                  <c:v>4.8760000000002643E-5</c:v>
                </c:pt>
                <c:pt idx="2439">
                  <c:v>4.8780000000002647E-5</c:v>
                </c:pt>
                <c:pt idx="2440">
                  <c:v>4.880000000000265E-5</c:v>
                </c:pt>
                <c:pt idx="2441">
                  <c:v>4.8820000000002653E-5</c:v>
                </c:pt>
                <c:pt idx="2442">
                  <c:v>4.8840000000002656E-5</c:v>
                </c:pt>
                <c:pt idx="2443">
                  <c:v>4.8860000000002659E-5</c:v>
                </c:pt>
                <c:pt idx="2444">
                  <c:v>4.8880000000002663E-5</c:v>
                </c:pt>
                <c:pt idx="2445">
                  <c:v>4.8900000000002666E-5</c:v>
                </c:pt>
                <c:pt idx="2446">
                  <c:v>4.8920000000002669E-5</c:v>
                </c:pt>
                <c:pt idx="2447">
                  <c:v>4.8940000000002672E-5</c:v>
                </c:pt>
                <c:pt idx="2448">
                  <c:v>4.8960000000002675E-5</c:v>
                </c:pt>
                <c:pt idx="2449">
                  <c:v>4.8980000000002679E-5</c:v>
                </c:pt>
                <c:pt idx="2450">
                  <c:v>4.9000000000002682E-5</c:v>
                </c:pt>
                <c:pt idx="2451">
                  <c:v>4.9020000000002685E-5</c:v>
                </c:pt>
                <c:pt idx="2452">
                  <c:v>4.9040000000002688E-5</c:v>
                </c:pt>
                <c:pt idx="2453">
                  <c:v>4.9060000000002691E-5</c:v>
                </c:pt>
                <c:pt idx="2454">
                  <c:v>4.9080000000002695E-5</c:v>
                </c:pt>
                <c:pt idx="2455">
                  <c:v>4.9100000000002698E-5</c:v>
                </c:pt>
                <c:pt idx="2456">
                  <c:v>4.9120000000002701E-5</c:v>
                </c:pt>
                <c:pt idx="2457">
                  <c:v>4.9140000000002704E-5</c:v>
                </c:pt>
                <c:pt idx="2458">
                  <c:v>4.9160000000002707E-5</c:v>
                </c:pt>
                <c:pt idx="2459">
                  <c:v>4.9180000000002711E-5</c:v>
                </c:pt>
                <c:pt idx="2460">
                  <c:v>4.9200000000002714E-5</c:v>
                </c:pt>
                <c:pt idx="2461">
                  <c:v>4.9220000000002717E-5</c:v>
                </c:pt>
                <c:pt idx="2462">
                  <c:v>4.924000000000272E-5</c:v>
                </c:pt>
                <c:pt idx="2463">
                  <c:v>4.9260000000002723E-5</c:v>
                </c:pt>
                <c:pt idx="2464">
                  <c:v>4.9280000000002727E-5</c:v>
                </c:pt>
                <c:pt idx="2465">
                  <c:v>4.930000000000273E-5</c:v>
                </c:pt>
                <c:pt idx="2466">
                  <c:v>4.9320000000002733E-5</c:v>
                </c:pt>
                <c:pt idx="2467">
                  <c:v>4.9340000000002736E-5</c:v>
                </c:pt>
                <c:pt idx="2468">
                  <c:v>4.9360000000002739E-5</c:v>
                </c:pt>
                <c:pt idx="2469">
                  <c:v>4.9380000000002743E-5</c:v>
                </c:pt>
                <c:pt idx="2470">
                  <c:v>4.9400000000002746E-5</c:v>
                </c:pt>
                <c:pt idx="2471">
                  <c:v>4.9420000000002749E-5</c:v>
                </c:pt>
                <c:pt idx="2472">
                  <c:v>4.9440000000002752E-5</c:v>
                </c:pt>
                <c:pt idx="2473">
                  <c:v>4.9460000000002755E-5</c:v>
                </c:pt>
                <c:pt idx="2474">
                  <c:v>4.9480000000002759E-5</c:v>
                </c:pt>
                <c:pt idx="2475">
                  <c:v>4.9500000000002762E-5</c:v>
                </c:pt>
                <c:pt idx="2476">
                  <c:v>4.9520000000002765E-5</c:v>
                </c:pt>
                <c:pt idx="2477">
                  <c:v>4.9540000000002768E-5</c:v>
                </c:pt>
                <c:pt idx="2478">
                  <c:v>4.9560000000002771E-5</c:v>
                </c:pt>
                <c:pt idx="2479">
                  <c:v>4.9580000000002775E-5</c:v>
                </c:pt>
                <c:pt idx="2480">
                  <c:v>4.9600000000002778E-5</c:v>
                </c:pt>
                <c:pt idx="2481">
                  <c:v>4.9620000000002781E-5</c:v>
                </c:pt>
                <c:pt idx="2482">
                  <c:v>4.9640000000002784E-5</c:v>
                </c:pt>
                <c:pt idx="2483">
                  <c:v>4.9660000000002787E-5</c:v>
                </c:pt>
                <c:pt idx="2484">
                  <c:v>4.9680000000002791E-5</c:v>
                </c:pt>
                <c:pt idx="2485">
                  <c:v>4.9700000000002794E-5</c:v>
                </c:pt>
                <c:pt idx="2486">
                  <c:v>4.9720000000002797E-5</c:v>
                </c:pt>
                <c:pt idx="2487">
                  <c:v>4.97400000000028E-5</c:v>
                </c:pt>
                <c:pt idx="2488">
                  <c:v>4.9760000000002803E-5</c:v>
                </c:pt>
                <c:pt idx="2489">
                  <c:v>4.9780000000002806E-5</c:v>
                </c:pt>
                <c:pt idx="2490">
                  <c:v>4.980000000000281E-5</c:v>
                </c:pt>
                <c:pt idx="2491">
                  <c:v>4.9820000000002813E-5</c:v>
                </c:pt>
                <c:pt idx="2492">
                  <c:v>4.9840000000002816E-5</c:v>
                </c:pt>
                <c:pt idx="2493">
                  <c:v>4.9860000000002819E-5</c:v>
                </c:pt>
                <c:pt idx="2494">
                  <c:v>4.9880000000002822E-5</c:v>
                </c:pt>
                <c:pt idx="2495">
                  <c:v>4.9900000000002826E-5</c:v>
                </c:pt>
                <c:pt idx="2496">
                  <c:v>4.9920000000002829E-5</c:v>
                </c:pt>
                <c:pt idx="2497">
                  <c:v>4.9940000000002832E-5</c:v>
                </c:pt>
                <c:pt idx="2498">
                  <c:v>4.9960000000002835E-5</c:v>
                </c:pt>
                <c:pt idx="2499">
                  <c:v>4.9980000000002838E-5</c:v>
                </c:pt>
                <c:pt idx="2500">
                  <c:v>5.0000000000002842E-5</c:v>
                </c:pt>
                <c:pt idx="2501">
                  <c:v>5.0020000000002845E-5</c:v>
                </c:pt>
                <c:pt idx="2502">
                  <c:v>5.0040000000002848E-5</c:v>
                </c:pt>
                <c:pt idx="2503">
                  <c:v>5.0060000000002851E-5</c:v>
                </c:pt>
                <c:pt idx="2504">
                  <c:v>5.0080000000002854E-5</c:v>
                </c:pt>
                <c:pt idx="2505">
                  <c:v>5.0100000000002858E-5</c:v>
                </c:pt>
                <c:pt idx="2506">
                  <c:v>5.0120000000002861E-5</c:v>
                </c:pt>
                <c:pt idx="2507">
                  <c:v>5.0140000000002864E-5</c:v>
                </c:pt>
                <c:pt idx="2508">
                  <c:v>5.0160000000002867E-5</c:v>
                </c:pt>
                <c:pt idx="2509">
                  <c:v>5.018000000000287E-5</c:v>
                </c:pt>
                <c:pt idx="2510">
                  <c:v>5.0200000000002874E-5</c:v>
                </c:pt>
                <c:pt idx="2511">
                  <c:v>5.0220000000002877E-5</c:v>
                </c:pt>
                <c:pt idx="2512">
                  <c:v>5.024000000000288E-5</c:v>
                </c:pt>
                <c:pt idx="2513">
                  <c:v>5.0260000000002883E-5</c:v>
                </c:pt>
                <c:pt idx="2514">
                  <c:v>5.0280000000002886E-5</c:v>
                </c:pt>
                <c:pt idx="2515">
                  <c:v>5.030000000000289E-5</c:v>
                </c:pt>
                <c:pt idx="2516">
                  <c:v>5.0320000000002893E-5</c:v>
                </c:pt>
                <c:pt idx="2517">
                  <c:v>5.0340000000002896E-5</c:v>
                </c:pt>
                <c:pt idx="2518">
                  <c:v>5.0360000000002899E-5</c:v>
                </c:pt>
                <c:pt idx="2519">
                  <c:v>5.0380000000002902E-5</c:v>
                </c:pt>
                <c:pt idx="2520">
                  <c:v>5.0400000000002906E-5</c:v>
                </c:pt>
                <c:pt idx="2521">
                  <c:v>5.0420000000002909E-5</c:v>
                </c:pt>
                <c:pt idx="2522">
                  <c:v>5.0440000000002912E-5</c:v>
                </c:pt>
                <c:pt idx="2523">
                  <c:v>5.0460000000002915E-5</c:v>
                </c:pt>
                <c:pt idx="2524">
                  <c:v>5.0480000000002918E-5</c:v>
                </c:pt>
                <c:pt idx="2525">
                  <c:v>5.0500000000002922E-5</c:v>
                </c:pt>
                <c:pt idx="2526">
                  <c:v>5.0520000000002925E-5</c:v>
                </c:pt>
                <c:pt idx="2527">
                  <c:v>5.0540000000002928E-5</c:v>
                </c:pt>
                <c:pt idx="2528">
                  <c:v>5.0560000000002931E-5</c:v>
                </c:pt>
                <c:pt idx="2529">
                  <c:v>5.0580000000002934E-5</c:v>
                </c:pt>
                <c:pt idx="2530">
                  <c:v>5.0600000000002938E-5</c:v>
                </c:pt>
                <c:pt idx="2531">
                  <c:v>5.0620000000002941E-5</c:v>
                </c:pt>
                <c:pt idx="2532">
                  <c:v>5.0640000000002944E-5</c:v>
                </c:pt>
                <c:pt idx="2533">
                  <c:v>5.0660000000002947E-5</c:v>
                </c:pt>
                <c:pt idx="2534">
                  <c:v>5.068000000000295E-5</c:v>
                </c:pt>
                <c:pt idx="2535">
                  <c:v>5.0700000000002954E-5</c:v>
                </c:pt>
                <c:pt idx="2536">
                  <c:v>5.0720000000002957E-5</c:v>
                </c:pt>
                <c:pt idx="2537">
                  <c:v>5.074000000000296E-5</c:v>
                </c:pt>
                <c:pt idx="2538">
                  <c:v>5.0760000000002963E-5</c:v>
                </c:pt>
                <c:pt idx="2539">
                  <c:v>5.0780000000002966E-5</c:v>
                </c:pt>
                <c:pt idx="2540">
                  <c:v>5.080000000000297E-5</c:v>
                </c:pt>
                <c:pt idx="2541">
                  <c:v>5.0820000000002973E-5</c:v>
                </c:pt>
                <c:pt idx="2542">
                  <c:v>5.0840000000002976E-5</c:v>
                </c:pt>
                <c:pt idx="2543">
                  <c:v>5.0860000000002979E-5</c:v>
                </c:pt>
                <c:pt idx="2544">
                  <c:v>5.0880000000002982E-5</c:v>
                </c:pt>
                <c:pt idx="2545">
                  <c:v>5.0900000000002985E-5</c:v>
                </c:pt>
                <c:pt idx="2546">
                  <c:v>5.0920000000002989E-5</c:v>
                </c:pt>
                <c:pt idx="2547">
                  <c:v>5.0940000000002992E-5</c:v>
                </c:pt>
                <c:pt idx="2548">
                  <c:v>5.0960000000002995E-5</c:v>
                </c:pt>
                <c:pt idx="2549">
                  <c:v>5.0980000000002998E-5</c:v>
                </c:pt>
                <c:pt idx="2550">
                  <c:v>5.1000000000003001E-5</c:v>
                </c:pt>
                <c:pt idx="2551">
                  <c:v>5.1020000000003005E-5</c:v>
                </c:pt>
                <c:pt idx="2552">
                  <c:v>5.1040000000003008E-5</c:v>
                </c:pt>
                <c:pt idx="2553">
                  <c:v>5.1060000000003011E-5</c:v>
                </c:pt>
                <c:pt idx="2554">
                  <c:v>5.1080000000003014E-5</c:v>
                </c:pt>
                <c:pt idx="2555">
                  <c:v>5.1100000000003017E-5</c:v>
                </c:pt>
                <c:pt idx="2556">
                  <c:v>5.1120000000003021E-5</c:v>
                </c:pt>
                <c:pt idx="2557">
                  <c:v>5.1140000000003024E-5</c:v>
                </c:pt>
                <c:pt idx="2558">
                  <c:v>5.1160000000003027E-5</c:v>
                </c:pt>
                <c:pt idx="2559">
                  <c:v>5.118000000000303E-5</c:v>
                </c:pt>
                <c:pt idx="2560">
                  <c:v>5.1200000000003033E-5</c:v>
                </c:pt>
                <c:pt idx="2561">
                  <c:v>5.1220000000003037E-5</c:v>
                </c:pt>
                <c:pt idx="2562">
                  <c:v>5.124000000000304E-5</c:v>
                </c:pt>
                <c:pt idx="2563">
                  <c:v>5.1260000000003043E-5</c:v>
                </c:pt>
                <c:pt idx="2564">
                  <c:v>5.1280000000003046E-5</c:v>
                </c:pt>
                <c:pt idx="2565">
                  <c:v>5.1300000000003049E-5</c:v>
                </c:pt>
                <c:pt idx="2566">
                  <c:v>5.1320000000003053E-5</c:v>
                </c:pt>
                <c:pt idx="2567">
                  <c:v>5.1340000000003056E-5</c:v>
                </c:pt>
                <c:pt idx="2568">
                  <c:v>5.1360000000003059E-5</c:v>
                </c:pt>
                <c:pt idx="2569">
                  <c:v>5.1380000000003062E-5</c:v>
                </c:pt>
                <c:pt idx="2570">
                  <c:v>5.1400000000003065E-5</c:v>
                </c:pt>
                <c:pt idx="2571">
                  <c:v>5.1420000000003069E-5</c:v>
                </c:pt>
                <c:pt idx="2572">
                  <c:v>5.1440000000003072E-5</c:v>
                </c:pt>
                <c:pt idx="2573">
                  <c:v>5.1460000000003075E-5</c:v>
                </c:pt>
                <c:pt idx="2574">
                  <c:v>5.1480000000003078E-5</c:v>
                </c:pt>
                <c:pt idx="2575">
                  <c:v>5.1500000000003081E-5</c:v>
                </c:pt>
                <c:pt idx="2576">
                  <c:v>5.1520000000003085E-5</c:v>
                </c:pt>
                <c:pt idx="2577">
                  <c:v>5.1540000000003088E-5</c:v>
                </c:pt>
                <c:pt idx="2578">
                  <c:v>5.1560000000003091E-5</c:v>
                </c:pt>
                <c:pt idx="2579">
                  <c:v>5.1580000000003094E-5</c:v>
                </c:pt>
                <c:pt idx="2580">
                  <c:v>5.1600000000003097E-5</c:v>
                </c:pt>
                <c:pt idx="2581">
                  <c:v>5.1620000000003101E-5</c:v>
                </c:pt>
                <c:pt idx="2582">
                  <c:v>5.1640000000003104E-5</c:v>
                </c:pt>
                <c:pt idx="2583">
                  <c:v>5.1660000000003107E-5</c:v>
                </c:pt>
                <c:pt idx="2584">
                  <c:v>5.168000000000311E-5</c:v>
                </c:pt>
                <c:pt idx="2585">
                  <c:v>5.1700000000003113E-5</c:v>
                </c:pt>
                <c:pt idx="2586">
                  <c:v>5.1720000000003117E-5</c:v>
                </c:pt>
                <c:pt idx="2587">
                  <c:v>5.174000000000312E-5</c:v>
                </c:pt>
                <c:pt idx="2588">
                  <c:v>5.1760000000003123E-5</c:v>
                </c:pt>
                <c:pt idx="2589">
                  <c:v>5.1780000000003126E-5</c:v>
                </c:pt>
                <c:pt idx="2590">
                  <c:v>5.1800000000003129E-5</c:v>
                </c:pt>
                <c:pt idx="2591">
                  <c:v>5.1820000000003133E-5</c:v>
                </c:pt>
                <c:pt idx="2592">
                  <c:v>5.1840000000003136E-5</c:v>
                </c:pt>
                <c:pt idx="2593">
                  <c:v>5.1860000000003139E-5</c:v>
                </c:pt>
                <c:pt idx="2594">
                  <c:v>5.1880000000003142E-5</c:v>
                </c:pt>
                <c:pt idx="2595">
                  <c:v>5.1900000000003145E-5</c:v>
                </c:pt>
                <c:pt idx="2596">
                  <c:v>5.1920000000003149E-5</c:v>
                </c:pt>
                <c:pt idx="2597">
                  <c:v>5.1940000000003152E-5</c:v>
                </c:pt>
                <c:pt idx="2598">
                  <c:v>5.1960000000003155E-5</c:v>
                </c:pt>
                <c:pt idx="2599">
                  <c:v>5.1980000000003158E-5</c:v>
                </c:pt>
                <c:pt idx="2600">
                  <c:v>5.2000000000003161E-5</c:v>
                </c:pt>
                <c:pt idx="2601">
                  <c:v>5.2020000000003165E-5</c:v>
                </c:pt>
                <c:pt idx="2602">
                  <c:v>5.2040000000003168E-5</c:v>
                </c:pt>
                <c:pt idx="2603">
                  <c:v>5.2060000000003171E-5</c:v>
                </c:pt>
                <c:pt idx="2604">
                  <c:v>5.2080000000003174E-5</c:v>
                </c:pt>
                <c:pt idx="2605">
                  <c:v>5.2100000000003177E-5</c:v>
                </c:pt>
                <c:pt idx="2606">
                  <c:v>5.212000000000318E-5</c:v>
                </c:pt>
                <c:pt idx="2607">
                  <c:v>5.2140000000003184E-5</c:v>
                </c:pt>
                <c:pt idx="2608">
                  <c:v>5.2160000000003187E-5</c:v>
                </c:pt>
                <c:pt idx="2609">
                  <c:v>5.218000000000319E-5</c:v>
                </c:pt>
                <c:pt idx="2610">
                  <c:v>5.2200000000003193E-5</c:v>
                </c:pt>
                <c:pt idx="2611">
                  <c:v>5.2220000000003196E-5</c:v>
                </c:pt>
                <c:pt idx="2612">
                  <c:v>5.22400000000032E-5</c:v>
                </c:pt>
                <c:pt idx="2613">
                  <c:v>5.2260000000003203E-5</c:v>
                </c:pt>
                <c:pt idx="2614">
                  <c:v>5.2280000000003206E-5</c:v>
                </c:pt>
                <c:pt idx="2615">
                  <c:v>5.2300000000003209E-5</c:v>
                </c:pt>
                <c:pt idx="2616">
                  <c:v>5.2320000000003212E-5</c:v>
                </c:pt>
                <c:pt idx="2617">
                  <c:v>5.2340000000003216E-5</c:v>
                </c:pt>
                <c:pt idx="2618">
                  <c:v>5.2360000000003219E-5</c:v>
                </c:pt>
                <c:pt idx="2619">
                  <c:v>5.2380000000003222E-5</c:v>
                </c:pt>
                <c:pt idx="2620">
                  <c:v>5.2400000000003225E-5</c:v>
                </c:pt>
                <c:pt idx="2621">
                  <c:v>5.2420000000003228E-5</c:v>
                </c:pt>
                <c:pt idx="2622">
                  <c:v>5.2440000000003232E-5</c:v>
                </c:pt>
                <c:pt idx="2623">
                  <c:v>5.2460000000003235E-5</c:v>
                </c:pt>
                <c:pt idx="2624">
                  <c:v>5.2480000000003238E-5</c:v>
                </c:pt>
                <c:pt idx="2625">
                  <c:v>5.2500000000003241E-5</c:v>
                </c:pt>
                <c:pt idx="2626">
                  <c:v>5.2520000000003244E-5</c:v>
                </c:pt>
                <c:pt idx="2627">
                  <c:v>5.2540000000003248E-5</c:v>
                </c:pt>
                <c:pt idx="2628">
                  <c:v>5.2560000000003251E-5</c:v>
                </c:pt>
                <c:pt idx="2629">
                  <c:v>5.2580000000003254E-5</c:v>
                </c:pt>
                <c:pt idx="2630">
                  <c:v>5.2600000000003257E-5</c:v>
                </c:pt>
                <c:pt idx="2631">
                  <c:v>5.262000000000326E-5</c:v>
                </c:pt>
                <c:pt idx="2632">
                  <c:v>5.2640000000003264E-5</c:v>
                </c:pt>
                <c:pt idx="2633">
                  <c:v>5.2660000000003267E-5</c:v>
                </c:pt>
                <c:pt idx="2634">
                  <c:v>5.268000000000327E-5</c:v>
                </c:pt>
                <c:pt idx="2635">
                  <c:v>5.2700000000003273E-5</c:v>
                </c:pt>
                <c:pt idx="2636">
                  <c:v>5.2720000000003276E-5</c:v>
                </c:pt>
                <c:pt idx="2637">
                  <c:v>5.274000000000328E-5</c:v>
                </c:pt>
                <c:pt idx="2638">
                  <c:v>5.2760000000003283E-5</c:v>
                </c:pt>
                <c:pt idx="2639">
                  <c:v>5.2780000000003286E-5</c:v>
                </c:pt>
                <c:pt idx="2640">
                  <c:v>5.2800000000003289E-5</c:v>
                </c:pt>
                <c:pt idx="2641">
                  <c:v>5.2820000000003292E-5</c:v>
                </c:pt>
                <c:pt idx="2642">
                  <c:v>5.2840000000003296E-5</c:v>
                </c:pt>
                <c:pt idx="2643">
                  <c:v>5.2860000000003299E-5</c:v>
                </c:pt>
                <c:pt idx="2644">
                  <c:v>5.2880000000003302E-5</c:v>
                </c:pt>
                <c:pt idx="2645">
                  <c:v>5.2900000000003305E-5</c:v>
                </c:pt>
                <c:pt idx="2646">
                  <c:v>5.2920000000003308E-5</c:v>
                </c:pt>
                <c:pt idx="2647">
                  <c:v>5.2940000000003312E-5</c:v>
                </c:pt>
                <c:pt idx="2648">
                  <c:v>5.2960000000003315E-5</c:v>
                </c:pt>
                <c:pt idx="2649">
                  <c:v>5.2980000000003318E-5</c:v>
                </c:pt>
                <c:pt idx="2650">
                  <c:v>5.3000000000003321E-5</c:v>
                </c:pt>
                <c:pt idx="2651">
                  <c:v>5.3020000000003324E-5</c:v>
                </c:pt>
                <c:pt idx="2652">
                  <c:v>5.3040000000003328E-5</c:v>
                </c:pt>
                <c:pt idx="2653">
                  <c:v>5.3060000000003331E-5</c:v>
                </c:pt>
                <c:pt idx="2654">
                  <c:v>5.3080000000003334E-5</c:v>
                </c:pt>
                <c:pt idx="2655">
                  <c:v>5.3100000000003337E-5</c:v>
                </c:pt>
                <c:pt idx="2656">
                  <c:v>5.312000000000334E-5</c:v>
                </c:pt>
                <c:pt idx="2657">
                  <c:v>5.3140000000003344E-5</c:v>
                </c:pt>
                <c:pt idx="2658">
                  <c:v>5.3160000000003347E-5</c:v>
                </c:pt>
                <c:pt idx="2659">
                  <c:v>5.318000000000335E-5</c:v>
                </c:pt>
                <c:pt idx="2660">
                  <c:v>5.3200000000003353E-5</c:v>
                </c:pt>
                <c:pt idx="2661">
                  <c:v>5.3220000000003356E-5</c:v>
                </c:pt>
                <c:pt idx="2662">
                  <c:v>5.324000000000336E-5</c:v>
                </c:pt>
                <c:pt idx="2663">
                  <c:v>5.3260000000003363E-5</c:v>
                </c:pt>
                <c:pt idx="2664">
                  <c:v>5.3280000000003366E-5</c:v>
                </c:pt>
                <c:pt idx="2665">
                  <c:v>5.3300000000003369E-5</c:v>
                </c:pt>
                <c:pt idx="2666">
                  <c:v>5.3320000000003372E-5</c:v>
                </c:pt>
                <c:pt idx="2667">
                  <c:v>5.3340000000003375E-5</c:v>
                </c:pt>
                <c:pt idx="2668">
                  <c:v>5.3360000000003379E-5</c:v>
                </c:pt>
                <c:pt idx="2669">
                  <c:v>5.3380000000003382E-5</c:v>
                </c:pt>
                <c:pt idx="2670">
                  <c:v>5.3400000000003385E-5</c:v>
                </c:pt>
                <c:pt idx="2671">
                  <c:v>5.3420000000003388E-5</c:v>
                </c:pt>
                <c:pt idx="2672">
                  <c:v>5.3440000000003391E-5</c:v>
                </c:pt>
                <c:pt idx="2673">
                  <c:v>5.3460000000003395E-5</c:v>
                </c:pt>
                <c:pt idx="2674">
                  <c:v>5.3480000000003398E-5</c:v>
                </c:pt>
                <c:pt idx="2675">
                  <c:v>5.3500000000003401E-5</c:v>
                </c:pt>
                <c:pt idx="2676">
                  <c:v>5.3520000000003404E-5</c:v>
                </c:pt>
                <c:pt idx="2677">
                  <c:v>5.3540000000003407E-5</c:v>
                </c:pt>
                <c:pt idx="2678">
                  <c:v>5.3560000000003411E-5</c:v>
                </c:pt>
                <c:pt idx="2679">
                  <c:v>5.3580000000003414E-5</c:v>
                </c:pt>
                <c:pt idx="2680">
                  <c:v>5.3600000000003417E-5</c:v>
                </c:pt>
                <c:pt idx="2681">
                  <c:v>5.362000000000342E-5</c:v>
                </c:pt>
                <c:pt idx="2682">
                  <c:v>5.3640000000003423E-5</c:v>
                </c:pt>
                <c:pt idx="2683">
                  <c:v>5.3660000000003427E-5</c:v>
                </c:pt>
                <c:pt idx="2684">
                  <c:v>5.368000000000343E-5</c:v>
                </c:pt>
                <c:pt idx="2685">
                  <c:v>5.3700000000003433E-5</c:v>
                </c:pt>
                <c:pt idx="2686">
                  <c:v>5.3720000000003436E-5</c:v>
                </c:pt>
                <c:pt idx="2687">
                  <c:v>5.3740000000003439E-5</c:v>
                </c:pt>
                <c:pt idx="2688">
                  <c:v>5.3760000000003443E-5</c:v>
                </c:pt>
                <c:pt idx="2689">
                  <c:v>5.3780000000003446E-5</c:v>
                </c:pt>
                <c:pt idx="2690">
                  <c:v>5.3800000000003449E-5</c:v>
                </c:pt>
                <c:pt idx="2691">
                  <c:v>5.3820000000003452E-5</c:v>
                </c:pt>
                <c:pt idx="2692">
                  <c:v>5.3840000000003455E-5</c:v>
                </c:pt>
                <c:pt idx="2693">
                  <c:v>5.3860000000003459E-5</c:v>
                </c:pt>
                <c:pt idx="2694">
                  <c:v>5.3880000000003462E-5</c:v>
                </c:pt>
                <c:pt idx="2695">
                  <c:v>5.3900000000003465E-5</c:v>
                </c:pt>
                <c:pt idx="2696">
                  <c:v>5.3920000000003468E-5</c:v>
                </c:pt>
                <c:pt idx="2697">
                  <c:v>5.3940000000003471E-5</c:v>
                </c:pt>
                <c:pt idx="2698">
                  <c:v>5.3960000000003475E-5</c:v>
                </c:pt>
                <c:pt idx="2699">
                  <c:v>5.3980000000003478E-5</c:v>
                </c:pt>
                <c:pt idx="2700">
                  <c:v>5.4000000000003481E-5</c:v>
                </c:pt>
                <c:pt idx="2701">
                  <c:v>5.4020000000003484E-5</c:v>
                </c:pt>
                <c:pt idx="2702">
                  <c:v>5.4040000000003487E-5</c:v>
                </c:pt>
                <c:pt idx="2703">
                  <c:v>5.4060000000003491E-5</c:v>
                </c:pt>
                <c:pt idx="2704">
                  <c:v>5.4080000000003494E-5</c:v>
                </c:pt>
                <c:pt idx="2705">
                  <c:v>5.4100000000003497E-5</c:v>
                </c:pt>
                <c:pt idx="2706">
                  <c:v>5.41200000000035E-5</c:v>
                </c:pt>
                <c:pt idx="2707">
                  <c:v>5.4140000000003503E-5</c:v>
                </c:pt>
                <c:pt idx="2708">
                  <c:v>5.4160000000003507E-5</c:v>
                </c:pt>
                <c:pt idx="2709">
                  <c:v>5.418000000000351E-5</c:v>
                </c:pt>
                <c:pt idx="2710">
                  <c:v>5.4200000000003513E-5</c:v>
                </c:pt>
                <c:pt idx="2711">
                  <c:v>5.4220000000003516E-5</c:v>
                </c:pt>
                <c:pt idx="2712">
                  <c:v>5.4240000000003519E-5</c:v>
                </c:pt>
                <c:pt idx="2713">
                  <c:v>5.4260000000003523E-5</c:v>
                </c:pt>
                <c:pt idx="2714">
                  <c:v>5.4280000000003526E-5</c:v>
                </c:pt>
                <c:pt idx="2715">
                  <c:v>5.4300000000003529E-5</c:v>
                </c:pt>
                <c:pt idx="2716">
                  <c:v>5.4320000000003532E-5</c:v>
                </c:pt>
                <c:pt idx="2717">
                  <c:v>5.4340000000003535E-5</c:v>
                </c:pt>
                <c:pt idx="2718">
                  <c:v>5.4360000000003539E-5</c:v>
                </c:pt>
                <c:pt idx="2719">
                  <c:v>5.4380000000003542E-5</c:v>
                </c:pt>
                <c:pt idx="2720">
                  <c:v>5.4400000000003545E-5</c:v>
                </c:pt>
                <c:pt idx="2721">
                  <c:v>5.4420000000003548E-5</c:v>
                </c:pt>
                <c:pt idx="2722">
                  <c:v>5.4440000000003551E-5</c:v>
                </c:pt>
                <c:pt idx="2723">
                  <c:v>5.4460000000003555E-5</c:v>
                </c:pt>
                <c:pt idx="2724">
                  <c:v>5.4480000000003558E-5</c:v>
                </c:pt>
                <c:pt idx="2725">
                  <c:v>5.4500000000003561E-5</c:v>
                </c:pt>
                <c:pt idx="2726">
                  <c:v>5.4520000000003564E-5</c:v>
                </c:pt>
                <c:pt idx="2727">
                  <c:v>5.4540000000003567E-5</c:v>
                </c:pt>
                <c:pt idx="2728">
                  <c:v>5.456000000000357E-5</c:v>
                </c:pt>
                <c:pt idx="2729">
                  <c:v>5.4580000000003574E-5</c:v>
                </c:pt>
                <c:pt idx="2730">
                  <c:v>5.4600000000003577E-5</c:v>
                </c:pt>
                <c:pt idx="2731">
                  <c:v>5.462000000000358E-5</c:v>
                </c:pt>
                <c:pt idx="2732">
                  <c:v>5.4640000000003583E-5</c:v>
                </c:pt>
                <c:pt idx="2733">
                  <c:v>5.4660000000003586E-5</c:v>
                </c:pt>
                <c:pt idx="2734">
                  <c:v>5.468000000000359E-5</c:v>
                </c:pt>
                <c:pt idx="2735">
                  <c:v>5.4700000000003593E-5</c:v>
                </c:pt>
                <c:pt idx="2736">
                  <c:v>5.4720000000003596E-5</c:v>
                </c:pt>
                <c:pt idx="2737">
                  <c:v>5.4740000000003599E-5</c:v>
                </c:pt>
                <c:pt idx="2738">
                  <c:v>5.4760000000003602E-5</c:v>
                </c:pt>
                <c:pt idx="2739">
                  <c:v>5.4780000000003606E-5</c:v>
                </c:pt>
                <c:pt idx="2740">
                  <c:v>5.4800000000003609E-5</c:v>
                </c:pt>
                <c:pt idx="2741">
                  <c:v>5.4820000000003612E-5</c:v>
                </c:pt>
                <c:pt idx="2742">
                  <c:v>5.4840000000003615E-5</c:v>
                </c:pt>
                <c:pt idx="2743">
                  <c:v>5.4860000000003618E-5</c:v>
                </c:pt>
                <c:pt idx="2744">
                  <c:v>5.4880000000003622E-5</c:v>
                </c:pt>
                <c:pt idx="2745">
                  <c:v>5.4900000000003625E-5</c:v>
                </c:pt>
                <c:pt idx="2746">
                  <c:v>5.4920000000003628E-5</c:v>
                </c:pt>
                <c:pt idx="2747">
                  <c:v>5.4940000000003631E-5</c:v>
                </c:pt>
                <c:pt idx="2748">
                  <c:v>5.4960000000003634E-5</c:v>
                </c:pt>
                <c:pt idx="2749">
                  <c:v>5.4980000000003638E-5</c:v>
                </c:pt>
                <c:pt idx="2750">
                  <c:v>5.5000000000003641E-5</c:v>
                </c:pt>
                <c:pt idx="2751">
                  <c:v>5.5020000000003644E-5</c:v>
                </c:pt>
                <c:pt idx="2752">
                  <c:v>5.5040000000003647E-5</c:v>
                </c:pt>
                <c:pt idx="2753">
                  <c:v>5.506000000000365E-5</c:v>
                </c:pt>
                <c:pt idx="2754">
                  <c:v>5.5080000000003654E-5</c:v>
                </c:pt>
                <c:pt idx="2755">
                  <c:v>5.5100000000003657E-5</c:v>
                </c:pt>
                <c:pt idx="2756">
                  <c:v>5.512000000000366E-5</c:v>
                </c:pt>
                <c:pt idx="2757">
                  <c:v>5.5140000000003663E-5</c:v>
                </c:pt>
                <c:pt idx="2758">
                  <c:v>5.5160000000003666E-5</c:v>
                </c:pt>
                <c:pt idx="2759">
                  <c:v>5.518000000000367E-5</c:v>
                </c:pt>
                <c:pt idx="2760">
                  <c:v>5.5200000000003673E-5</c:v>
                </c:pt>
                <c:pt idx="2761">
                  <c:v>5.5220000000003676E-5</c:v>
                </c:pt>
                <c:pt idx="2762">
                  <c:v>5.5240000000003679E-5</c:v>
                </c:pt>
                <c:pt idx="2763">
                  <c:v>5.5260000000003682E-5</c:v>
                </c:pt>
                <c:pt idx="2764">
                  <c:v>5.5280000000003686E-5</c:v>
                </c:pt>
                <c:pt idx="2765">
                  <c:v>5.5300000000003689E-5</c:v>
                </c:pt>
                <c:pt idx="2766">
                  <c:v>5.5320000000003692E-5</c:v>
                </c:pt>
                <c:pt idx="2767">
                  <c:v>5.5340000000003695E-5</c:v>
                </c:pt>
                <c:pt idx="2768">
                  <c:v>5.5360000000003698E-5</c:v>
                </c:pt>
                <c:pt idx="2769">
                  <c:v>5.5380000000003702E-5</c:v>
                </c:pt>
                <c:pt idx="2770">
                  <c:v>5.5400000000003705E-5</c:v>
                </c:pt>
                <c:pt idx="2771">
                  <c:v>5.5420000000003708E-5</c:v>
                </c:pt>
                <c:pt idx="2772">
                  <c:v>5.5440000000003711E-5</c:v>
                </c:pt>
                <c:pt idx="2773">
                  <c:v>5.5460000000003714E-5</c:v>
                </c:pt>
                <c:pt idx="2774">
                  <c:v>5.5480000000003718E-5</c:v>
                </c:pt>
                <c:pt idx="2775">
                  <c:v>5.5500000000003721E-5</c:v>
                </c:pt>
                <c:pt idx="2776">
                  <c:v>5.5520000000003724E-5</c:v>
                </c:pt>
                <c:pt idx="2777">
                  <c:v>5.5540000000003727E-5</c:v>
                </c:pt>
                <c:pt idx="2778">
                  <c:v>5.556000000000373E-5</c:v>
                </c:pt>
                <c:pt idx="2779">
                  <c:v>5.5580000000003734E-5</c:v>
                </c:pt>
                <c:pt idx="2780">
                  <c:v>5.5600000000003737E-5</c:v>
                </c:pt>
                <c:pt idx="2781">
                  <c:v>5.562000000000374E-5</c:v>
                </c:pt>
                <c:pt idx="2782">
                  <c:v>5.5640000000003743E-5</c:v>
                </c:pt>
                <c:pt idx="2783">
                  <c:v>5.5660000000003746E-5</c:v>
                </c:pt>
                <c:pt idx="2784">
                  <c:v>5.5680000000003749E-5</c:v>
                </c:pt>
                <c:pt idx="2785">
                  <c:v>5.5700000000003753E-5</c:v>
                </c:pt>
                <c:pt idx="2786">
                  <c:v>5.5720000000003756E-5</c:v>
                </c:pt>
                <c:pt idx="2787">
                  <c:v>5.5740000000003759E-5</c:v>
                </c:pt>
                <c:pt idx="2788">
                  <c:v>5.5760000000003762E-5</c:v>
                </c:pt>
                <c:pt idx="2789">
                  <c:v>5.5780000000003765E-5</c:v>
                </c:pt>
                <c:pt idx="2790">
                  <c:v>5.5800000000003769E-5</c:v>
                </c:pt>
                <c:pt idx="2791">
                  <c:v>5.5820000000003772E-5</c:v>
                </c:pt>
                <c:pt idx="2792">
                  <c:v>5.5840000000003775E-5</c:v>
                </c:pt>
                <c:pt idx="2793">
                  <c:v>5.5860000000003778E-5</c:v>
                </c:pt>
                <c:pt idx="2794">
                  <c:v>5.5880000000003781E-5</c:v>
                </c:pt>
                <c:pt idx="2795">
                  <c:v>5.5900000000003785E-5</c:v>
                </c:pt>
                <c:pt idx="2796">
                  <c:v>5.5920000000003788E-5</c:v>
                </c:pt>
                <c:pt idx="2797">
                  <c:v>5.5940000000003791E-5</c:v>
                </c:pt>
                <c:pt idx="2798">
                  <c:v>5.5960000000003794E-5</c:v>
                </c:pt>
                <c:pt idx="2799">
                  <c:v>5.5980000000003797E-5</c:v>
                </c:pt>
                <c:pt idx="2800">
                  <c:v>5.6000000000003801E-5</c:v>
                </c:pt>
                <c:pt idx="2801">
                  <c:v>5.6020000000003804E-5</c:v>
                </c:pt>
                <c:pt idx="2802">
                  <c:v>5.6040000000003807E-5</c:v>
                </c:pt>
                <c:pt idx="2803">
                  <c:v>5.606000000000381E-5</c:v>
                </c:pt>
                <c:pt idx="2804">
                  <c:v>5.6080000000003813E-5</c:v>
                </c:pt>
                <c:pt idx="2805">
                  <c:v>5.6100000000003817E-5</c:v>
                </c:pt>
                <c:pt idx="2806">
                  <c:v>5.612000000000382E-5</c:v>
                </c:pt>
                <c:pt idx="2807">
                  <c:v>5.6140000000003823E-5</c:v>
                </c:pt>
                <c:pt idx="2808">
                  <c:v>5.6160000000003826E-5</c:v>
                </c:pt>
                <c:pt idx="2809">
                  <c:v>5.6180000000003829E-5</c:v>
                </c:pt>
                <c:pt idx="2810">
                  <c:v>5.6200000000003833E-5</c:v>
                </c:pt>
                <c:pt idx="2811">
                  <c:v>5.6220000000003836E-5</c:v>
                </c:pt>
                <c:pt idx="2812">
                  <c:v>5.6240000000003839E-5</c:v>
                </c:pt>
                <c:pt idx="2813">
                  <c:v>5.6260000000003842E-5</c:v>
                </c:pt>
                <c:pt idx="2814">
                  <c:v>5.6280000000003845E-5</c:v>
                </c:pt>
                <c:pt idx="2815">
                  <c:v>5.6300000000003849E-5</c:v>
                </c:pt>
                <c:pt idx="2816">
                  <c:v>5.6320000000003852E-5</c:v>
                </c:pt>
                <c:pt idx="2817">
                  <c:v>5.6340000000003855E-5</c:v>
                </c:pt>
                <c:pt idx="2818">
                  <c:v>5.6360000000003858E-5</c:v>
                </c:pt>
                <c:pt idx="2819">
                  <c:v>5.6380000000003861E-5</c:v>
                </c:pt>
                <c:pt idx="2820">
                  <c:v>5.6400000000003865E-5</c:v>
                </c:pt>
                <c:pt idx="2821">
                  <c:v>5.6420000000003868E-5</c:v>
                </c:pt>
                <c:pt idx="2822">
                  <c:v>5.6440000000003871E-5</c:v>
                </c:pt>
                <c:pt idx="2823">
                  <c:v>5.6460000000003874E-5</c:v>
                </c:pt>
                <c:pt idx="2824">
                  <c:v>5.6480000000003877E-5</c:v>
                </c:pt>
                <c:pt idx="2825">
                  <c:v>5.6500000000003881E-5</c:v>
                </c:pt>
                <c:pt idx="2826">
                  <c:v>5.6520000000003884E-5</c:v>
                </c:pt>
                <c:pt idx="2827">
                  <c:v>5.6540000000003887E-5</c:v>
                </c:pt>
                <c:pt idx="2828">
                  <c:v>5.656000000000389E-5</c:v>
                </c:pt>
                <c:pt idx="2829">
                  <c:v>5.6580000000003893E-5</c:v>
                </c:pt>
                <c:pt idx="2830">
                  <c:v>5.6600000000003897E-5</c:v>
                </c:pt>
                <c:pt idx="2831">
                  <c:v>5.66200000000039E-5</c:v>
                </c:pt>
                <c:pt idx="2832">
                  <c:v>5.6640000000003903E-5</c:v>
                </c:pt>
                <c:pt idx="2833">
                  <c:v>5.6660000000003906E-5</c:v>
                </c:pt>
                <c:pt idx="2834">
                  <c:v>5.6680000000003909E-5</c:v>
                </c:pt>
                <c:pt idx="2835">
                  <c:v>5.6700000000003913E-5</c:v>
                </c:pt>
                <c:pt idx="2836">
                  <c:v>5.6720000000003916E-5</c:v>
                </c:pt>
                <c:pt idx="2837">
                  <c:v>5.6740000000003919E-5</c:v>
                </c:pt>
                <c:pt idx="2838">
                  <c:v>5.6760000000003922E-5</c:v>
                </c:pt>
                <c:pt idx="2839">
                  <c:v>5.6780000000003925E-5</c:v>
                </c:pt>
                <c:pt idx="2840">
                  <c:v>5.6800000000003929E-5</c:v>
                </c:pt>
                <c:pt idx="2841">
                  <c:v>5.6820000000003932E-5</c:v>
                </c:pt>
                <c:pt idx="2842">
                  <c:v>5.6840000000003935E-5</c:v>
                </c:pt>
                <c:pt idx="2843">
                  <c:v>5.6860000000003938E-5</c:v>
                </c:pt>
                <c:pt idx="2844">
                  <c:v>5.6880000000003941E-5</c:v>
                </c:pt>
                <c:pt idx="2845">
                  <c:v>5.6900000000003944E-5</c:v>
                </c:pt>
                <c:pt idx="2846">
                  <c:v>5.6920000000003948E-5</c:v>
                </c:pt>
                <c:pt idx="2847">
                  <c:v>5.6940000000003951E-5</c:v>
                </c:pt>
                <c:pt idx="2848">
                  <c:v>5.6960000000003954E-5</c:v>
                </c:pt>
                <c:pt idx="2849">
                  <c:v>5.6980000000003957E-5</c:v>
                </c:pt>
                <c:pt idx="2850">
                  <c:v>5.700000000000396E-5</c:v>
                </c:pt>
                <c:pt idx="2851">
                  <c:v>5.7020000000003964E-5</c:v>
                </c:pt>
                <c:pt idx="2852">
                  <c:v>5.7040000000003967E-5</c:v>
                </c:pt>
                <c:pt idx="2853">
                  <c:v>5.706000000000397E-5</c:v>
                </c:pt>
                <c:pt idx="2854">
                  <c:v>5.7080000000003973E-5</c:v>
                </c:pt>
                <c:pt idx="2855">
                  <c:v>5.7100000000003976E-5</c:v>
                </c:pt>
                <c:pt idx="2856">
                  <c:v>5.712000000000398E-5</c:v>
                </c:pt>
                <c:pt idx="2857">
                  <c:v>5.7140000000003983E-5</c:v>
                </c:pt>
                <c:pt idx="2858">
                  <c:v>5.7160000000003986E-5</c:v>
                </c:pt>
                <c:pt idx="2859">
                  <c:v>5.7180000000003989E-5</c:v>
                </c:pt>
                <c:pt idx="2860">
                  <c:v>5.7200000000003992E-5</c:v>
                </c:pt>
                <c:pt idx="2861">
                  <c:v>5.7220000000003996E-5</c:v>
                </c:pt>
                <c:pt idx="2862">
                  <c:v>5.7240000000003999E-5</c:v>
                </c:pt>
                <c:pt idx="2863">
                  <c:v>5.7260000000004002E-5</c:v>
                </c:pt>
                <c:pt idx="2864">
                  <c:v>5.7280000000004005E-5</c:v>
                </c:pt>
                <c:pt idx="2865">
                  <c:v>5.7300000000004008E-5</c:v>
                </c:pt>
                <c:pt idx="2866">
                  <c:v>5.7320000000004012E-5</c:v>
                </c:pt>
                <c:pt idx="2867">
                  <c:v>5.7340000000004015E-5</c:v>
                </c:pt>
                <c:pt idx="2868">
                  <c:v>5.7360000000004018E-5</c:v>
                </c:pt>
                <c:pt idx="2869">
                  <c:v>5.7380000000004021E-5</c:v>
                </c:pt>
                <c:pt idx="2870">
                  <c:v>5.7400000000004024E-5</c:v>
                </c:pt>
                <c:pt idx="2871">
                  <c:v>5.7420000000004028E-5</c:v>
                </c:pt>
                <c:pt idx="2872">
                  <c:v>5.7440000000004031E-5</c:v>
                </c:pt>
                <c:pt idx="2873">
                  <c:v>5.7460000000004034E-5</c:v>
                </c:pt>
                <c:pt idx="2874">
                  <c:v>5.7480000000004037E-5</c:v>
                </c:pt>
                <c:pt idx="2875">
                  <c:v>5.750000000000404E-5</c:v>
                </c:pt>
                <c:pt idx="2876">
                  <c:v>5.7520000000004044E-5</c:v>
                </c:pt>
                <c:pt idx="2877">
                  <c:v>5.7540000000004047E-5</c:v>
                </c:pt>
                <c:pt idx="2878">
                  <c:v>5.756000000000405E-5</c:v>
                </c:pt>
                <c:pt idx="2879">
                  <c:v>5.7580000000004053E-5</c:v>
                </c:pt>
                <c:pt idx="2880">
                  <c:v>5.7600000000004056E-5</c:v>
                </c:pt>
                <c:pt idx="2881">
                  <c:v>5.762000000000406E-5</c:v>
                </c:pt>
                <c:pt idx="2882">
                  <c:v>5.7640000000004063E-5</c:v>
                </c:pt>
                <c:pt idx="2883">
                  <c:v>5.7660000000004066E-5</c:v>
                </c:pt>
                <c:pt idx="2884">
                  <c:v>5.7680000000004069E-5</c:v>
                </c:pt>
                <c:pt idx="2885">
                  <c:v>5.7700000000004072E-5</c:v>
                </c:pt>
                <c:pt idx="2886">
                  <c:v>5.7720000000004076E-5</c:v>
                </c:pt>
                <c:pt idx="2887">
                  <c:v>5.7740000000004079E-5</c:v>
                </c:pt>
                <c:pt idx="2888">
                  <c:v>5.7760000000004082E-5</c:v>
                </c:pt>
                <c:pt idx="2889">
                  <c:v>5.7780000000004085E-5</c:v>
                </c:pt>
                <c:pt idx="2890">
                  <c:v>5.7800000000004088E-5</c:v>
                </c:pt>
                <c:pt idx="2891">
                  <c:v>5.7820000000004092E-5</c:v>
                </c:pt>
                <c:pt idx="2892">
                  <c:v>5.7840000000004095E-5</c:v>
                </c:pt>
                <c:pt idx="2893">
                  <c:v>5.7860000000004098E-5</c:v>
                </c:pt>
                <c:pt idx="2894">
                  <c:v>5.7880000000004101E-5</c:v>
                </c:pt>
                <c:pt idx="2895">
                  <c:v>5.7900000000004104E-5</c:v>
                </c:pt>
                <c:pt idx="2896">
                  <c:v>5.7920000000004108E-5</c:v>
                </c:pt>
                <c:pt idx="2897">
                  <c:v>5.7940000000004111E-5</c:v>
                </c:pt>
                <c:pt idx="2898">
                  <c:v>5.7960000000004114E-5</c:v>
                </c:pt>
                <c:pt idx="2899">
                  <c:v>5.7980000000004117E-5</c:v>
                </c:pt>
                <c:pt idx="2900">
                  <c:v>5.800000000000412E-5</c:v>
                </c:pt>
                <c:pt idx="2901">
                  <c:v>5.8020000000004124E-5</c:v>
                </c:pt>
                <c:pt idx="2902">
                  <c:v>5.8040000000004127E-5</c:v>
                </c:pt>
                <c:pt idx="2903">
                  <c:v>5.806000000000413E-5</c:v>
                </c:pt>
                <c:pt idx="2904">
                  <c:v>5.8080000000004133E-5</c:v>
                </c:pt>
                <c:pt idx="2905">
                  <c:v>5.8100000000004136E-5</c:v>
                </c:pt>
                <c:pt idx="2906">
                  <c:v>5.8120000000004139E-5</c:v>
                </c:pt>
                <c:pt idx="2907">
                  <c:v>5.8140000000004143E-5</c:v>
                </c:pt>
                <c:pt idx="2908">
                  <c:v>5.8160000000004146E-5</c:v>
                </c:pt>
                <c:pt idx="2909">
                  <c:v>5.8180000000004149E-5</c:v>
                </c:pt>
                <c:pt idx="2910">
                  <c:v>5.8200000000004152E-5</c:v>
                </c:pt>
                <c:pt idx="2911">
                  <c:v>5.8220000000004155E-5</c:v>
                </c:pt>
                <c:pt idx="2912">
                  <c:v>5.8240000000004159E-5</c:v>
                </c:pt>
                <c:pt idx="2913">
                  <c:v>5.8260000000004162E-5</c:v>
                </c:pt>
                <c:pt idx="2914">
                  <c:v>5.8280000000004165E-5</c:v>
                </c:pt>
                <c:pt idx="2915">
                  <c:v>5.8300000000004168E-5</c:v>
                </c:pt>
                <c:pt idx="2916">
                  <c:v>5.8320000000004171E-5</c:v>
                </c:pt>
                <c:pt idx="2917">
                  <c:v>5.8340000000004175E-5</c:v>
                </c:pt>
                <c:pt idx="2918">
                  <c:v>5.8360000000004178E-5</c:v>
                </c:pt>
                <c:pt idx="2919">
                  <c:v>5.8380000000004181E-5</c:v>
                </c:pt>
                <c:pt idx="2920">
                  <c:v>5.8400000000004184E-5</c:v>
                </c:pt>
                <c:pt idx="2921">
                  <c:v>5.8420000000004187E-5</c:v>
                </c:pt>
                <c:pt idx="2922">
                  <c:v>5.8440000000004191E-5</c:v>
                </c:pt>
                <c:pt idx="2923">
                  <c:v>5.8460000000004194E-5</c:v>
                </c:pt>
                <c:pt idx="2924">
                  <c:v>5.8480000000004197E-5</c:v>
                </c:pt>
                <c:pt idx="2925">
                  <c:v>5.85000000000042E-5</c:v>
                </c:pt>
                <c:pt idx="2926">
                  <c:v>5.8520000000004203E-5</c:v>
                </c:pt>
                <c:pt idx="2927">
                  <c:v>5.8540000000004207E-5</c:v>
                </c:pt>
                <c:pt idx="2928">
                  <c:v>5.856000000000421E-5</c:v>
                </c:pt>
                <c:pt idx="2929">
                  <c:v>5.8580000000004213E-5</c:v>
                </c:pt>
                <c:pt idx="2930">
                  <c:v>5.8600000000004216E-5</c:v>
                </c:pt>
                <c:pt idx="2931">
                  <c:v>5.8620000000004219E-5</c:v>
                </c:pt>
                <c:pt idx="2932">
                  <c:v>5.8640000000004223E-5</c:v>
                </c:pt>
                <c:pt idx="2933">
                  <c:v>5.8660000000004226E-5</c:v>
                </c:pt>
                <c:pt idx="2934">
                  <c:v>5.8680000000004229E-5</c:v>
                </c:pt>
                <c:pt idx="2935">
                  <c:v>5.8700000000004232E-5</c:v>
                </c:pt>
                <c:pt idx="2936">
                  <c:v>5.8720000000004235E-5</c:v>
                </c:pt>
                <c:pt idx="2937">
                  <c:v>5.8740000000004239E-5</c:v>
                </c:pt>
                <c:pt idx="2938">
                  <c:v>5.8760000000004242E-5</c:v>
                </c:pt>
                <c:pt idx="2939">
                  <c:v>5.8780000000004245E-5</c:v>
                </c:pt>
                <c:pt idx="2940">
                  <c:v>5.8800000000004248E-5</c:v>
                </c:pt>
                <c:pt idx="2941">
                  <c:v>5.8820000000004251E-5</c:v>
                </c:pt>
                <c:pt idx="2942">
                  <c:v>5.8840000000004255E-5</c:v>
                </c:pt>
                <c:pt idx="2943">
                  <c:v>5.8860000000004258E-5</c:v>
                </c:pt>
                <c:pt idx="2944">
                  <c:v>5.8880000000004261E-5</c:v>
                </c:pt>
                <c:pt idx="2945">
                  <c:v>5.8900000000004264E-5</c:v>
                </c:pt>
                <c:pt idx="2946">
                  <c:v>5.8920000000004267E-5</c:v>
                </c:pt>
                <c:pt idx="2947">
                  <c:v>5.8940000000004271E-5</c:v>
                </c:pt>
                <c:pt idx="2948">
                  <c:v>5.8960000000004274E-5</c:v>
                </c:pt>
                <c:pt idx="2949">
                  <c:v>5.8980000000004277E-5</c:v>
                </c:pt>
                <c:pt idx="2950">
                  <c:v>5.900000000000428E-5</c:v>
                </c:pt>
                <c:pt idx="2951">
                  <c:v>5.9020000000004283E-5</c:v>
                </c:pt>
                <c:pt idx="2952">
                  <c:v>5.9040000000004287E-5</c:v>
                </c:pt>
                <c:pt idx="2953">
                  <c:v>5.906000000000429E-5</c:v>
                </c:pt>
                <c:pt idx="2954">
                  <c:v>5.9080000000004293E-5</c:v>
                </c:pt>
                <c:pt idx="2955">
                  <c:v>5.9100000000004296E-5</c:v>
                </c:pt>
                <c:pt idx="2956">
                  <c:v>5.9120000000004299E-5</c:v>
                </c:pt>
                <c:pt idx="2957">
                  <c:v>5.9140000000004303E-5</c:v>
                </c:pt>
                <c:pt idx="2958">
                  <c:v>5.9160000000004306E-5</c:v>
                </c:pt>
                <c:pt idx="2959">
                  <c:v>5.9180000000004309E-5</c:v>
                </c:pt>
                <c:pt idx="2960">
                  <c:v>5.9200000000004312E-5</c:v>
                </c:pt>
                <c:pt idx="2961">
                  <c:v>5.9220000000004315E-5</c:v>
                </c:pt>
                <c:pt idx="2962">
                  <c:v>5.9240000000004319E-5</c:v>
                </c:pt>
                <c:pt idx="2963">
                  <c:v>5.9260000000004322E-5</c:v>
                </c:pt>
                <c:pt idx="2964">
                  <c:v>5.9280000000004325E-5</c:v>
                </c:pt>
                <c:pt idx="2965">
                  <c:v>5.9300000000004328E-5</c:v>
                </c:pt>
                <c:pt idx="2966">
                  <c:v>5.9320000000004331E-5</c:v>
                </c:pt>
                <c:pt idx="2967">
                  <c:v>5.9340000000004334E-5</c:v>
                </c:pt>
                <c:pt idx="2968">
                  <c:v>5.9360000000004338E-5</c:v>
                </c:pt>
                <c:pt idx="2969">
                  <c:v>5.9380000000004341E-5</c:v>
                </c:pt>
                <c:pt idx="2970">
                  <c:v>5.9400000000004344E-5</c:v>
                </c:pt>
                <c:pt idx="2971">
                  <c:v>5.9420000000004347E-5</c:v>
                </c:pt>
                <c:pt idx="2972">
                  <c:v>5.944000000000435E-5</c:v>
                </c:pt>
                <c:pt idx="2973">
                  <c:v>5.9460000000004354E-5</c:v>
                </c:pt>
                <c:pt idx="2974">
                  <c:v>5.9480000000004357E-5</c:v>
                </c:pt>
                <c:pt idx="2975">
                  <c:v>5.950000000000436E-5</c:v>
                </c:pt>
                <c:pt idx="2976">
                  <c:v>5.9520000000004363E-5</c:v>
                </c:pt>
                <c:pt idx="2977">
                  <c:v>5.9540000000004366E-5</c:v>
                </c:pt>
                <c:pt idx="2978">
                  <c:v>5.956000000000437E-5</c:v>
                </c:pt>
                <c:pt idx="2979">
                  <c:v>5.9580000000004373E-5</c:v>
                </c:pt>
                <c:pt idx="2980">
                  <c:v>5.9600000000004376E-5</c:v>
                </c:pt>
                <c:pt idx="2981">
                  <c:v>5.9620000000004379E-5</c:v>
                </c:pt>
                <c:pt idx="2982">
                  <c:v>5.9640000000004382E-5</c:v>
                </c:pt>
                <c:pt idx="2983">
                  <c:v>5.9660000000004386E-5</c:v>
                </c:pt>
                <c:pt idx="2984">
                  <c:v>5.9680000000004389E-5</c:v>
                </c:pt>
                <c:pt idx="2985">
                  <c:v>5.9700000000004392E-5</c:v>
                </c:pt>
                <c:pt idx="2986">
                  <c:v>5.9720000000004395E-5</c:v>
                </c:pt>
                <c:pt idx="2987">
                  <c:v>5.9740000000004398E-5</c:v>
                </c:pt>
                <c:pt idx="2988">
                  <c:v>5.9760000000004402E-5</c:v>
                </c:pt>
                <c:pt idx="2989">
                  <c:v>5.9780000000004405E-5</c:v>
                </c:pt>
                <c:pt idx="2990">
                  <c:v>5.9800000000004408E-5</c:v>
                </c:pt>
                <c:pt idx="2991">
                  <c:v>5.9820000000004411E-5</c:v>
                </c:pt>
                <c:pt idx="2992">
                  <c:v>5.9840000000004414E-5</c:v>
                </c:pt>
                <c:pt idx="2993">
                  <c:v>5.9860000000004418E-5</c:v>
                </c:pt>
                <c:pt idx="2994">
                  <c:v>5.9880000000004421E-5</c:v>
                </c:pt>
                <c:pt idx="2995">
                  <c:v>5.9900000000004424E-5</c:v>
                </c:pt>
                <c:pt idx="2996">
                  <c:v>5.9920000000004427E-5</c:v>
                </c:pt>
                <c:pt idx="2997">
                  <c:v>5.994000000000443E-5</c:v>
                </c:pt>
                <c:pt idx="2998">
                  <c:v>5.9960000000004434E-5</c:v>
                </c:pt>
                <c:pt idx="2999">
                  <c:v>5.9980000000004437E-5</c:v>
                </c:pt>
                <c:pt idx="3000">
                  <c:v>6.000000000000444E-5</c:v>
                </c:pt>
                <c:pt idx="3001">
                  <c:v>6.0020000000004443E-5</c:v>
                </c:pt>
                <c:pt idx="3002">
                  <c:v>6.0040000000004446E-5</c:v>
                </c:pt>
                <c:pt idx="3003">
                  <c:v>6.006000000000445E-5</c:v>
                </c:pt>
                <c:pt idx="3004">
                  <c:v>6.0080000000004453E-5</c:v>
                </c:pt>
                <c:pt idx="3005">
                  <c:v>6.0100000000004456E-5</c:v>
                </c:pt>
                <c:pt idx="3006">
                  <c:v>6.0120000000004459E-5</c:v>
                </c:pt>
                <c:pt idx="3007">
                  <c:v>6.0140000000004462E-5</c:v>
                </c:pt>
                <c:pt idx="3008">
                  <c:v>6.0160000000004466E-5</c:v>
                </c:pt>
                <c:pt idx="3009">
                  <c:v>6.0180000000004469E-5</c:v>
                </c:pt>
                <c:pt idx="3010">
                  <c:v>6.0200000000004472E-5</c:v>
                </c:pt>
                <c:pt idx="3011">
                  <c:v>6.0220000000004475E-5</c:v>
                </c:pt>
                <c:pt idx="3012">
                  <c:v>6.0240000000004478E-5</c:v>
                </c:pt>
                <c:pt idx="3013">
                  <c:v>6.0260000000004482E-5</c:v>
                </c:pt>
                <c:pt idx="3014">
                  <c:v>6.0280000000004485E-5</c:v>
                </c:pt>
                <c:pt idx="3015">
                  <c:v>6.0300000000004488E-5</c:v>
                </c:pt>
                <c:pt idx="3016">
                  <c:v>6.0320000000004491E-5</c:v>
                </c:pt>
                <c:pt idx="3017">
                  <c:v>6.0340000000004494E-5</c:v>
                </c:pt>
                <c:pt idx="3018">
                  <c:v>6.0360000000004498E-5</c:v>
                </c:pt>
                <c:pt idx="3019">
                  <c:v>6.0380000000004501E-5</c:v>
                </c:pt>
                <c:pt idx="3020">
                  <c:v>6.0400000000004504E-5</c:v>
                </c:pt>
                <c:pt idx="3021">
                  <c:v>6.0420000000004507E-5</c:v>
                </c:pt>
                <c:pt idx="3022">
                  <c:v>6.044000000000451E-5</c:v>
                </c:pt>
                <c:pt idx="3023">
                  <c:v>6.0460000000004513E-5</c:v>
                </c:pt>
                <c:pt idx="3024">
                  <c:v>6.0480000000004517E-5</c:v>
                </c:pt>
                <c:pt idx="3025">
                  <c:v>6.050000000000452E-5</c:v>
                </c:pt>
                <c:pt idx="3026">
                  <c:v>6.0520000000004523E-5</c:v>
                </c:pt>
                <c:pt idx="3027">
                  <c:v>6.0540000000004526E-5</c:v>
                </c:pt>
                <c:pt idx="3028">
                  <c:v>6.0560000000004529E-5</c:v>
                </c:pt>
                <c:pt idx="3029">
                  <c:v>6.0580000000004533E-5</c:v>
                </c:pt>
                <c:pt idx="3030">
                  <c:v>6.0600000000004536E-5</c:v>
                </c:pt>
                <c:pt idx="3031">
                  <c:v>6.0620000000004539E-5</c:v>
                </c:pt>
                <c:pt idx="3032">
                  <c:v>6.0640000000004542E-5</c:v>
                </c:pt>
                <c:pt idx="3033">
                  <c:v>6.0660000000004545E-5</c:v>
                </c:pt>
                <c:pt idx="3034">
                  <c:v>6.0680000000004549E-5</c:v>
                </c:pt>
                <c:pt idx="3035">
                  <c:v>6.0700000000004552E-5</c:v>
                </c:pt>
                <c:pt idx="3036">
                  <c:v>6.0720000000004555E-5</c:v>
                </c:pt>
                <c:pt idx="3037">
                  <c:v>6.0740000000004558E-5</c:v>
                </c:pt>
                <c:pt idx="3038">
                  <c:v>6.0760000000004561E-5</c:v>
                </c:pt>
                <c:pt idx="3039">
                  <c:v>6.0780000000004565E-5</c:v>
                </c:pt>
                <c:pt idx="3040">
                  <c:v>6.0800000000004568E-5</c:v>
                </c:pt>
                <c:pt idx="3041">
                  <c:v>6.0820000000004571E-5</c:v>
                </c:pt>
                <c:pt idx="3042">
                  <c:v>6.0840000000004574E-5</c:v>
                </c:pt>
                <c:pt idx="3043">
                  <c:v>6.0860000000004577E-5</c:v>
                </c:pt>
                <c:pt idx="3044">
                  <c:v>6.0880000000004581E-5</c:v>
                </c:pt>
                <c:pt idx="3045">
                  <c:v>6.0900000000004584E-5</c:v>
                </c:pt>
                <c:pt idx="3046">
                  <c:v>6.0920000000004587E-5</c:v>
                </c:pt>
                <c:pt idx="3047">
                  <c:v>6.094000000000459E-5</c:v>
                </c:pt>
                <c:pt idx="3048">
                  <c:v>6.0960000000004593E-5</c:v>
                </c:pt>
                <c:pt idx="3049">
                  <c:v>6.0980000000004597E-5</c:v>
                </c:pt>
                <c:pt idx="3050">
                  <c:v>6.10000000000046E-5</c:v>
                </c:pt>
                <c:pt idx="3051">
                  <c:v>6.1020000000004603E-5</c:v>
                </c:pt>
                <c:pt idx="3052">
                  <c:v>6.1040000000004606E-5</c:v>
                </c:pt>
                <c:pt idx="3053">
                  <c:v>6.1060000000004609E-5</c:v>
                </c:pt>
                <c:pt idx="3054">
                  <c:v>6.1080000000004613E-5</c:v>
                </c:pt>
                <c:pt idx="3055">
                  <c:v>6.1100000000004616E-5</c:v>
                </c:pt>
                <c:pt idx="3056">
                  <c:v>6.1120000000004619E-5</c:v>
                </c:pt>
                <c:pt idx="3057">
                  <c:v>6.1140000000004622E-5</c:v>
                </c:pt>
                <c:pt idx="3058">
                  <c:v>6.1160000000004625E-5</c:v>
                </c:pt>
                <c:pt idx="3059">
                  <c:v>6.1180000000004629E-5</c:v>
                </c:pt>
                <c:pt idx="3060">
                  <c:v>6.1200000000004632E-5</c:v>
                </c:pt>
                <c:pt idx="3061">
                  <c:v>6.1220000000004635E-5</c:v>
                </c:pt>
                <c:pt idx="3062">
                  <c:v>6.1240000000004638E-5</c:v>
                </c:pt>
                <c:pt idx="3063">
                  <c:v>6.1260000000004641E-5</c:v>
                </c:pt>
                <c:pt idx="3064">
                  <c:v>6.1280000000004645E-5</c:v>
                </c:pt>
                <c:pt idx="3065">
                  <c:v>6.1300000000004648E-5</c:v>
                </c:pt>
                <c:pt idx="3066">
                  <c:v>6.1320000000004651E-5</c:v>
                </c:pt>
                <c:pt idx="3067">
                  <c:v>6.1340000000004654E-5</c:v>
                </c:pt>
                <c:pt idx="3068">
                  <c:v>6.1360000000004657E-5</c:v>
                </c:pt>
                <c:pt idx="3069">
                  <c:v>6.1380000000004661E-5</c:v>
                </c:pt>
                <c:pt idx="3070">
                  <c:v>6.1400000000004664E-5</c:v>
                </c:pt>
                <c:pt idx="3071">
                  <c:v>6.1420000000004667E-5</c:v>
                </c:pt>
                <c:pt idx="3072">
                  <c:v>6.144000000000467E-5</c:v>
                </c:pt>
                <c:pt idx="3073">
                  <c:v>6.1460000000004673E-5</c:v>
                </c:pt>
                <c:pt idx="3074">
                  <c:v>6.1480000000004677E-5</c:v>
                </c:pt>
                <c:pt idx="3075">
                  <c:v>6.150000000000468E-5</c:v>
                </c:pt>
                <c:pt idx="3076">
                  <c:v>6.1520000000004683E-5</c:v>
                </c:pt>
                <c:pt idx="3077">
                  <c:v>6.1540000000004686E-5</c:v>
                </c:pt>
                <c:pt idx="3078">
                  <c:v>6.1560000000004689E-5</c:v>
                </c:pt>
                <c:pt idx="3079">
                  <c:v>6.1580000000004693E-5</c:v>
                </c:pt>
                <c:pt idx="3080">
                  <c:v>6.1600000000004696E-5</c:v>
                </c:pt>
                <c:pt idx="3081">
                  <c:v>6.1620000000004699E-5</c:v>
                </c:pt>
                <c:pt idx="3082">
                  <c:v>6.1640000000004702E-5</c:v>
                </c:pt>
                <c:pt idx="3083">
                  <c:v>6.1660000000004705E-5</c:v>
                </c:pt>
                <c:pt idx="3084">
                  <c:v>6.1680000000004708E-5</c:v>
                </c:pt>
                <c:pt idx="3085">
                  <c:v>6.1700000000004712E-5</c:v>
                </c:pt>
                <c:pt idx="3086">
                  <c:v>6.1720000000004715E-5</c:v>
                </c:pt>
                <c:pt idx="3087">
                  <c:v>6.1740000000004718E-5</c:v>
                </c:pt>
                <c:pt idx="3088">
                  <c:v>6.1760000000004721E-5</c:v>
                </c:pt>
                <c:pt idx="3089">
                  <c:v>6.1780000000004724E-5</c:v>
                </c:pt>
                <c:pt idx="3090">
                  <c:v>6.1800000000004728E-5</c:v>
                </c:pt>
                <c:pt idx="3091">
                  <c:v>6.1820000000004731E-5</c:v>
                </c:pt>
                <c:pt idx="3092">
                  <c:v>6.1840000000004734E-5</c:v>
                </c:pt>
                <c:pt idx="3093">
                  <c:v>6.1860000000004737E-5</c:v>
                </c:pt>
                <c:pt idx="3094">
                  <c:v>6.188000000000474E-5</c:v>
                </c:pt>
                <c:pt idx="3095">
                  <c:v>6.1900000000004744E-5</c:v>
                </c:pt>
                <c:pt idx="3096">
                  <c:v>6.1920000000004747E-5</c:v>
                </c:pt>
                <c:pt idx="3097">
                  <c:v>6.194000000000475E-5</c:v>
                </c:pt>
                <c:pt idx="3098">
                  <c:v>6.1960000000004753E-5</c:v>
                </c:pt>
                <c:pt idx="3099">
                  <c:v>6.1980000000004756E-5</c:v>
                </c:pt>
                <c:pt idx="3100">
                  <c:v>6.200000000000476E-5</c:v>
                </c:pt>
                <c:pt idx="3101">
                  <c:v>6.2020000000004763E-5</c:v>
                </c:pt>
                <c:pt idx="3102">
                  <c:v>6.2040000000004766E-5</c:v>
                </c:pt>
                <c:pt idx="3103">
                  <c:v>6.2060000000004769E-5</c:v>
                </c:pt>
                <c:pt idx="3104">
                  <c:v>6.2080000000004772E-5</c:v>
                </c:pt>
                <c:pt idx="3105">
                  <c:v>6.2100000000004776E-5</c:v>
                </c:pt>
                <c:pt idx="3106">
                  <c:v>6.2120000000004779E-5</c:v>
                </c:pt>
                <c:pt idx="3107">
                  <c:v>6.2140000000004782E-5</c:v>
                </c:pt>
                <c:pt idx="3108">
                  <c:v>6.2160000000004785E-5</c:v>
                </c:pt>
                <c:pt idx="3109">
                  <c:v>6.2180000000004788E-5</c:v>
                </c:pt>
                <c:pt idx="3110">
                  <c:v>6.2200000000004792E-5</c:v>
                </c:pt>
                <c:pt idx="3111">
                  <c:v>6.2220000000004795E-5</c:v>
                </c:pt>
                <c:pt idx="3112">
                  <c:v>6.2240000000004798E-5</c:v>
                </c:pt>
                <c:pt idx="3113">
                  <c:v>6.2260000000004801E-5</c:v>
                </c:pt>
                <c:pt idx="3114">
                  <c:v>6.2280000000004804E-5</c:v>
                </c:pt>
                <c:pt idx="3115">
                  <c:v>6.2300000000004808E-5</c:v>
                </c:pt>
                <c:pt idx="3116">
                  <c:v>6.2320000000004811E-5</c:v>
                </c:pt>
                <c:pt idx="3117">
                  <c:v>6.2340000000004814E-5</c:v>
                </c:pt>
                <c:pt idx="3118">
                  <c:v>6.2360000000004817E-5</c:v>
                </c:pt>
                <c:pt idx="3119">
                  <c:v>6.238000000000482E-5</c:v>
                </c:pt>
                <c:pt idx="3120">
                  <c:v>6.2400000000004824E-5</c:v>
                </c:pt>
                <c:pt idx="3121">
                  <c:v>6.2420000000004827E-5</c:v>
                </c:pt>
                <c:pt idx="3122">
                  <c:v>6.244000000000483E-5</c:v>
                </c:pt>
                <c:pt idx="3123">
                  <c:v>6.2460000000004833E-5</c:v>
                </c:pt>
                <c:pt idx="3124">
                  <c:v>6.2480000000004836E-5</c:v>
                </c:pt>
                <c:pt idx="3125">
                  <c:v>6.250000000000484E-5</c:v>
                </c:pt>
                <c:pt idx="3126">
                  <c:v>6.2520000000004843E-5</c:v>
                </c:pt>
                <c:pt idx="3127">
                  <c:v>6.2540000000004846E-5</c:v>
                </c:pt>
                <c:pt idx="3128">
                  <c:v>6.2560000000004849E-5</c:v>
                </c:pt>
                <c:pt idx="3129">
                  <c:v>6.2580000000004852E-5</c:v>
                </c:pt>
                <c:pt idx="3130">
                  <c:v>6.2600000000004856E-5</c:v>
                </c:pt>
                <c:pt idx="3131">
                  <c:v>6.2620000000004859E-5</c:v>
                </c:pt>
                <c:pt idx="3132">
                  <c:v>6.2640000000004862E-5</c:v>
                </c:pt>
                <c:pt idx="3133">
                  <c:v>6.2660000000004865E-5</c:v>
                </c:pt>
                <c:pt idx="3134">
                  <c:v>6.2680000000004868E-5</c:v>
                </c:pt>
                <c:pt idx="3135">
                  <c:v>6.2700000000004872E-5</c:v>
                </c:pt>
                <c:pt idx="3136">
                  <c:v>6.2720000000004875E-5</c:v>
                </c:pt>
                <c:pt idx="3137">
                  <c:v>6.2740000000004878E-5</c:v>
                </c:pt>
                <c:pt idx="3138">
                  <c:v>6.2760000000004881E-5</c:v>
                </c:pt>
                <c:pt idx="3139">
                  <c:v>6.2780000000004884E-5</c:v>
                </c:pt>
                <c:pt idx="3140">
                  <c:v>6.2800000000004888E-5</c:v>
                </c:pt>
                <c:pt idx="3141">
                  <c:v>6.2820000000004891E-5</c:v>
                </c:pt>
                <c:pt idx="3142">
                  <c:v>6.2840000000004894E-5</c:v>
                </c:pt>
                <c:pt idx="3143">
                  <c:v>6.2860000000004897E-5</c:v>
                </c:pt>
                <c:pt idx="3144">
                  <c:v>6.28800000000049E-5</c:v>
                </c:pt>
                <c:pt idx="3145">
                  <c:v>6.2900000000004903E-5</c:v>
                </c:pt>
                <c:pt idx="3146">
                  <c:v>6.2920000000004907E-5</c:v>
                </c:pt>
                <c:pt idx="3147">
                  <c:v>6.294000000000491E-5</c:v>
                </c:pt>
                <c:pt idx="3148">
                  <c:v>6.2960000000004913E-5</c:v>
                </c:pt>
                <c:pt idx="3149">
                  <c:v>6.2980000000004916E-5</c:v>
                </c:pt>
                <c:pt idx="3150">
                  <c:v>6.3000000000004919E-5</c:v>
                </c:pt>
                <c:pt idx="3151">
                  <c:v>6.3020000000004923E-5</c:v>
                </c:pt>
                <c:pt idx="3152">
                  <c:v>6.3040000000004926E-5</c:v>
                </c:pt>
                <c:pt idx="3153">
                  <c:v>6.3060000000004929E-5</c:v>
                </c:pt>
                <c:pt idx="3154">
                  <c:v>6.3080000000004932E-5</c:v>
                </c:pt>
                <c:pt idx="3155">
                  <c:v>6.3100000000004935E-5</c:v>
                </c:pt>
                <c:pt idx="3156">
                  <c:v>6.3120000000004939E-5</c:v>
                </c:pt>
                <c:pt idx="3157">
                  <c:v>6.3140000000004942E-5</c:v>
                </c:pt>
                <c:pt idx="3158">
                  <c:v>6.3160000000004945E-5</c:v>
                </c:pt>
                <c:pt idx="3159">
                  <c:v>6.3180000000004948E-5</c:v>
                </c:pt>
                <c:pt idx="3160">
                  <c:v>6.3200000000004951E-5</c:v>
                </c:pt>
                <c:pt idx="3161">
                  <c:v>6.3220000000004955E-5</c:v>
                </c:pt>
                <c:pt idx="3162">
                  <c:v>6.3240000000004958E-5</c:v>
                </c:pt>
                <c:pt idx="3163">
                  <c:v>6.3260000000004961E-5</c:v>
                </c:pt>
                <c:pt idx="3164">
                  <c:v>6.3280000000004964E-5</c:v>
                </c:pt>
                <c:pt idx="3165">
                  <c:v>6.3300000000004967E-5</c:v>
                </c:pt>
                <c:pt idx="3166">
                  <c:v>6.3320000000004971E-5</c:v>
                </c:pt>
                <c:pt idx="3167">
                  <c:v>6.3340000000004974E-5</c:v>
                </c:pt>
                <c:pt idx="3168">
                  <c:v>6.3360000000004977E-5</c:v>
                </c:pt>
                <c:pt idx="3169">
                  <c:v>6.338000000000498E-5</c:v>
                </c:pt>
                <c:pt idx="3170">
                  <c:v>6.3400000000004983E-5</c:v>
                </c:pt>
                <c:pt idx="3171">
                  <c:v>6.3420000000004987E-5</c:v>
                </c:pt>
                <c:pt idx="3172">
                  <c:v>6.344000000000499E-5</c:v>
                </c:pt>
                <c:pt idx="3173">
                  <c:v>6.3460000000004993E-5</c:v>
                </c:pt>
                <c:pt idx="3174">
                  <c:v>6.3480000000004996E-5</c:v>
                </c:pt>
                <c:pt idx="3175">
                  <c:v>6.3500000000004999E-5</c:v>
                </c:pt>
                <c:pt idx="3176">
                  <c:v>6.3520000000005003E-5</c:v>
                </c:pt>
                <c:pt idx="3177">
                  <c:v>6.3540000000005006E-5</c:v>
                </c:pt>
                <c:pt idx="3178">
                  <c:v>6.3560000000005009E-5</c:v>
                </c:pt>
                <c:pt idx="3179">
                  <c:v>6.3580000000005012E-5</c:v>
                </c:pt>
                <c:pt idx="3180">
                  <c:v>6.3600000000005015E-5</c:v>
                </c:pt>
                <c:pt idx="3181">
                  <c:v>6.3620000000005019E-5</c:v>
                </c:pt>
                <c:pt idx="3182">
                  <c:v>6.3640000000005022E-5</c:v>
                </c:pt>
                <c:pt idx="3183">
                  <c:v>6.3660000000005025E-5</c:v>
                </c:pt>
                <c:pt idx="3184">
                  <c:v>6.3680000000005028E-5</c:v>
                </c:pt>
                <c:pt idx="3185">
                  <c:v>6.3700000000005031E-5</c:v>
                </c:pt>
                <c:pt idx="3186">
                  <c:v>6.3720000000005035E-5</c:v>
                </c:pt>
                <c:pt idx="3187">
                  <c:v>6.3740000000005038E-5</c:v>
                </c:pt>
                <c:pt idx="3188">
                  <c:v>6.3760000000005041E-5</c:v>
                </c:pt>
                <c:pt idx="3189">
                  <c:v>6.3780000000005044E-5</c:v>
                </c:pt>
                <c:pt idx="3190">
                  <c:v>6.3800000000005047E-5</c:v>
                </c:pt>
                <c:pt idx="3191">
                  <c:v>6.3820000000005051E-5</c:v>
                </c:pt>
                <c:pt idx="3192">
                  <c:v>6.3840000000005054E-5</c:v>
                </c:pt>
                <c:pt idx="3193">
                  <c:v>6.3860000000005057E-5</c:v>
                </c:pt>
                <c:pt idx="3194">
                  <c:v>6.388000000000506E-5</c:v>
                </c:pt>
                <c:pt idx="3195">
                  <c:v>6.3900000000005063E-5</c:v>
                </c:pt>
                <c:pt idx="3196">
                  <c:v>6.3920000000005067E-5</c:v>
                </c:pt>
                <c:pt idx="3197">
                  <c:v>6.394000000000507E-5</c:v>
                </c:pt>
                <c:pt idx="3198">
                  <c:v>6.3960000000005073E-5</c:v>
                </c:pt>
                <c:pt idx="3199">
                  <c:v>6.3980000000005076E-5</c:v>
                </c:pt>
                <c:pt idx="3200">
                  <c:v>6.4000000000005079E-5</c:v>
                </c:pt>
                <c:pt idx="3201">
                  <c:v>6.4020000000005082E-5</c:v>
                </c:pt>
                <c:pt idx="3202">
                  <c:v>6.4040000000005086E-5</c:v>
                </c:pt>
                <c:pt idx="3203">
                  <c:v>6.4060000000005089E-5</c:v>
                </c:pt>
                <c:pt idx="3204">
                  <c:v>6.4080000000005092E-5</c:v>
                </c:pt>
                <c:pt idx="3205">
                  <c:v>6.4100000000005095E-5</c:v>
                </c:pt>
                <c:pt idx="3206">
                  <c:v>6.4120000000005098E-5</c:v>
                </c:pt>
                <c:pt idx="3207">
                  <c:v>6.4140000000005102E-5</c:v>
                </c:pt>
                <c:pt idx="3208">
                  <c:v>6.4160000000005105E-5</c:v>
                </c:pt>
                <c:pt idx="3209">
                  <c:v>6.4180000000005108E-5</c:v>
                </c:pt>
                <c:pt idx="3210">
                  <c:v>6.4200000000005111E-5</c:v>
                </c:pt>
                <c:pt idx="3211">
                  <c:v>6.4220000000005114E-5</c:v>
                </c:pt>
                <c:pt idx="3212">
                  <c:v>6.4240000000005118E-5</c:v>
                </c:pt>
                <c:pt idx="3213">
                  <c:v>6.4260000000005121E-5</c:v>
                </c:pt>
                <c:pt idx="3214">
                  <c:v>6.4280000000005124E-5</c:v>
                </c:pt>
                <c:pt idx="3215">
                  <c:v>6.4300000000005127E-5</c:v>
                </c:pt>
                <c:pt idx="3216">
                  <c:v>6.432000000000513E-5</c:v>
                </c:pt>
                <c:pt idx="3217">
                  <c:v>6.4340000000005134E-5</c:v>
                </c:pt>
                <c:pt idx="3218">
                  <c:v>6.4360000000005137E-5</c:v>
                </c:pt>
                <c:pt idx="3219">
                  <c:v>6.438000000000514E-5</c:v>
                </c:pt>
                <c:pt idx="3220">
                  <c:v>6.4400000000005143E-5</c:v>
                </c:pt>
                <c:pt idx="3221">
                  <c:v>6.4420000000005146E-5</c:v>
                </c:pt>
                <c:pt idx="3222">
                  <c:v>6.444000000000515E-5</c:v>
                </c:pt>
                <c:pt idx="3223">
                  <c:v>6.4460000000005153E-5</c:v>
                </c:pt>
                <c:pt idx="3224">
                  <c:v>6.4480000000005156E-5</c:v>
                </c:pt>
                <c:pt idx="3225">
                  <c:v>6.4500000000005159E-5</c:v>
                </c:pt>
                <c:pt idx="3226">
                  <c:v>6.4520000000005162E-5</c:v>
                </c:pt>
                <c:pt idx="3227">
                  <c:v>6.4540000000005166E-5</c:v>
                </c:pt>
                <c:pt idx="3228">
                  <c:v>6.4560000000005169E-5</c:v>
                </c:pt>
                <c:pt idx="3229">
                  <c:v>6.4580000000005172E-5</c:v>
                </c:pt>
                <c:pt idx="3230">
                  <c:v>6.4600000000005175E-5</c:v>
                </c:pt>
                <c:pt idx="3231">
                  <c:v>6.4620000000005178E-5</c:v>
                </c:pt>
                <c:pt idx="3232">
                  <c:v>6.4640000000005182E-5</c:v>
                </c:pt>
                <c:pt idx="3233">
                  <c:v>6.4660000000005185E-5</c:v>
                </c:pt>
                <c:pt idx="3234">
                  <c:v>6.4680000000005188E-5</c:v>
                </c:pt>
                <c:pt idx="3235">
                  <c:v>6.4700000000005191E-5</c:v>
                </c:pt>
                <c:pt idx="3236">
                  <c:v>6.4720000000005194E-5</c:v>
                </c:pt>
                <c:pt idx="3237">
                  <c:v>6.4740000000005198E-5</c:v>
                </c:pt>
                <c:pt idx="3238">
                  <c:v>6.4760000000005201E-5</c:v>
                </c:pt>
                <c:pt idx="3239">
                  <c:v>6.4780000000005204E-5</c:v>
                </c:pt>
                <c:pt idx="3240">
                  <c:v>6.4800000000005207E-5</c:v>
                </c:pt>
                <c:pt idx="3241">
                  <c:v>6.482000000000521E-5</c:v>
                </c:pt>
                <c:pt idx="3242">
                  <c:v>6.4840000000005214E-5</c:v>
                </c:pt>
                <c:pt idx="3243">
                  <c:v>6.4860000000005217E-5</c:v>
                </c:pt>
                <c:pt idx="3244">
                  <c:v>6.488000000000522E-5</c:v>
                </c:pt>
                <c:pt idx="3245">
                  <c:v>6.4900000000005223E-5</c:v>
                </c:pt>
                <c:pt idx="3246">
                  <c:v>6.4920000000005226E-5</c:v>
                </c:pt>
                <c:pt idx="3247">
                  <c:v>6.494000000000523E-5</c:v>
                </c:pt>
                <c:pt idx="3248">
                  <c:v>6.4960000000005233E-5</c:v>
                </c:pt>
                <c:pt idx="3249">
                  <c:v>6.4980000000005236E-5</c:v>
                </c:pt>
                <c:pt idx="3250">
                  <c:v>6.5000000000005239E-5</c:v>
                </c:pt>
                <c:pt idx="3251">
                  <c:v>6.5020000000005242E-5</c:v>
                </c:pt>
                <c:pt idx="3252">
                  <c:v>6.5040000000005246E-5</c:v>
                </c:pt>
                <c:pt idx="3253">
                  <c:v>6.5060000000005249E-5</c:v>
                </c:pt>
                <c:pt idx="3254">
                  <c:v>6.5080000000005252E-5</c:v>
                </c:pt>
                <c:pt idx="3255">
                  <c:v>6.5100000000005255E-5</c:v>
                </c:pt>
                <c:pt idx="3256">
                  <c:v>6.5120000000005258E-5</c:v>
                </c:pt>
                <c:pt idx="3257">
                  <c:v>6.5140000000005262E-5</c:v>
                </c:pt>
                <c:pt idx="3258">
                  <c:v>6.5160000000005265E-5</c:v>
                </c:pt>
                <c:pt idx="3259">
                  <c:v>6.5180000000005268E-5</c:v>
                </c:pt>
                <c:pt idx="3260">
                  <c:v>6.5200000000005271E-5</c:v>
                </c:pt>
                <c:pt idx="3261">
                  <c:v>6.5220000000005274E-5</c:v>
                </c:pt>
                <c:pt idx="3262">
                  <c:v>6.5240000000005277E-5</c:v>
                </c:pt>
                <c:pt idx="3263">
                  <c:v>6.5260000000005281E-5</c:v>
                </c:pt>
                <c:pt idx="3264">
                  <c:v>6.5280000000005284E-5</c:v>
                </c:pt>
                <c:pt idx="3265">
                  <c:v>6.5300000000005287E-5</c:v>
                </c:pt>
                <c:pt idx="3266">
                  <c:v>6.532000000000529E-5</c:v>
                </c:pt>
                <c:pt idx="3267">
                  <c:v>6.5340000000005293E-5</c:v>
                </c:pt>
                <c:pt idx="3268">
                  <c:v>6.5360000000005297E-5</c:v>
                </c:pt>
                <c:pt idx="3269">
                  <c:v>6.53800000000053E-5</c:v>
                </c:pt>
                <c:pt idx="3270">
                  <c:v>6.5400000000005303E-5</c:v>
                </c:pt>
                <c:pt idx="3271">
                  <c:v>6.5420000000005306E-5</c:v>
                </c:pt>
                <c:pt idx="3272">
                  <c:v>6.5440000000005309E-5</c:v>
                </c:pt>
                <c:pt idx="3273">
                  <c:v>6.5460000000005313E-5</c:v>
                </c:pt>
                <c:pt idx="3274">
                  <c:v>6.5480000000005316E-5</c:v>
                </c:pt>
                <c:pt idx="3275">
                  <c:v>6.5500000000005319E-5</c:v>
                </c:pt>
                <c:pt idx="3276">
                  <c:v>6.5520000000005322E-5</c:v>
                </c:pt>
                <c:pt idx="3277">
                  <c:v>6.5540000000005325E-5</c:v>
                </c:pt>
                <c:pt idx="3278">
                  <c:v>6.5560000000005329E-5</c:v>
                </c:pt>
                <c:pt idx="3279">
                  <c:v>6.5580000000005332E-5</c:v>
                </c:pt>
                <c:pt idx="3280">
                  <c:v>6.5600000000005335E-5</c:v>
                </c:pt>
                <c:pt idx="3281">
                  <c:v>6.5620000000005338E-5</c:v>
                </c:pt>
                <c:pt idx="3282">
                  <c:v>6.5640000000005341E-5</c:v>
                </c:pt>
                <c:pt idx="3283">
                  <c:v>6.5660000000005345E-5</c:v>
                </c:pt>
                <c:pt idx="3284">
                  <c:v>6.5680000000005348E-5</c:v>
                </c:pt>
                <c:pt idx="3285">
                  <c:v>6.5700000000005351E-5</c:v>
                </c:pt>
                <c:pt idx="3286">
                  <c:v>6.5720000000005354E-5</c:v>
                </c:pt>
                <c:pt idx="3287">
                  <c:v>6.5740000000005357E-5</c:v>
                </c:pt>
                <c:pt idx="3288">
                  <c:v>6.5760000000005361E-5</c:v>
                </c:pt>
                <c:pt idx="3289">
                  <c:v>6.5780000000005364E-5</c:v>
                </c:pt>
                <c:pt idx="3290">
                  <c:v>6.5800000000005367E-5</c:v>
                </c:pt>
                <c:pt idx="3291">
                  <c:v>6.582000000000537E-5</c:v>
                </c:pt>
                <c:pt idx="3292">
                  <c:v>6.5840000000005373E-5</c:v>
                </c:pt>
                <c:pt idx="3293">
                  <c:v>6.5860000000005377E-5</c:v>
                </c:pt>
                <c:pt idx="3294">
                  <c:v>6.588000000000538E-5</c:v>
                </c:pt>
                <c:pt idx="3295">
                  <c:v>6.5900000000005383E-5</c:v>
                </c:pt>
                <c:pt idx="3296">
                  <c:v>6.5920000000005386E-5</c:v>
                </c:pt>
                <c:pt idx="3297">
                  <c:v>6.5940000000005389E-5</c:v>
                </c:pt>
                <c:pt idx="3298">
                  <c:v>6.5960000000005393E-5</c:v>
                </c:pt>
                <c:pt idx="3299">
                  <c:v>6.5980000000005396E-5</c:v>
                </c:pt>
                <c:pt idx="3300">
                  <c:v>6.6000000000005399E-5</c:v>
                </c:pt>
                <c:pt idx="3301">
                  <c:v>6.6020000000005402E-5</c:v>
                </c:pt>
                <c:pt idx="3302">
                  <c:v>6.6040000000005405E-5</c:v>
                </c:pt>
                <c:pt idx="3303">
                  <c:v>6.6060000000005409E-5</c:v>
                </c:pt>
                <c:pt idx="3304">
                  <c:v>6.6080000000005412E-5</c:v>
                </c:pt>
                <c:pt idx="3305">
                  <c:v>6.6100000000005415E-5</c:v>
                </c:pt>
                <c:pt idx="3306">
                  <c:v>6.6120000000005418E-5</c:v>
                </c:pt>
                <c:pt idx="3307">
                  <c:v>6.6140000000005421E-5</c:v>
                </c:pt>
                <c:pt idx="3308">
                  <c:v>6.6160000000005425E-5</c:v>
                </c:pt>
                <c:pt idx="3309">
                  <c:v>6.6180000000005428E-5</c:v>
                </c:pt>
                <c:pt idx="3310">
                  <c:v>6.6200000000005431E-5</c:v>
                </c:pt>
                <c:pt idx="3311">
                  <c:v>6.6220000000005434E-5</c:v>
                </c:pt>
                <c:pt idx="3312">
                  <c:v>6.6240000000005437E-5</c:v>
                </c:pt>
                <c:pt idx="3313">
                  <c:v>6.6260000000005441E-5</c:v>
                </c:pt>
                <c:pt idx="3314">
                  <c:v>6.6280000000005444E-5</c:v>
                </c:pt>
                <c:pt idx="3315">
                  <c:v>6.6300000000005447E-5</c:v>
                </c:pt>
                <c:pt idx="3316">
                  <c:v>6.632000000000545E-5</c:v>
                </c:pt>
                <c:pt idx="3317">
                  <c:v>6.6340000000005453E-5</c:v>
                </c:pt>
                <c:pt idx="3318">
                  <c:v>6.6360000000005457E-5</c:v>
                </c:pt>
                <c:pt idx="3319">
                  <c:v>6.638000000000546E-5</c:v>
                </c:pt>
                <c:pt idx="3320">
                  <c:v>6.6400000000005463E-5</c:v>
                </c:pt>
                <c:pt idx="3321">
                  <c:v>6.6420000000005466E-5</c:v>
                </c:pt>
                <c:pt idx="3322">
                  <c:v>6.6440000000005469E-5</c:v>
                </c:pt>
                <c:pt idx="3323">
                  <c:v>6.6460000000005472E-5</c:v>
                </c:pt>
                <c:pt idx="3324">
                  <c:v>6.6480000000005476E-5</c:v>
                </c:pt>
                <c:pt idx="3325">
                  <c:v>6.6500000000005479E-5</c:v>
                </c:pt>
                <c:pt idx="3326">
                  <c:v>6.6520000000005482E-5</c:v>
                </c:pt>
                <c:pt idx="3327">
                  <c:v>6.6540000000005485E-5</c:v>
                </c:pt>
                <c:pt idx="3328">
                  <c:v>6.6560000000005488E-5</c:v>
                </c:pt>
                <c:pt idx="3329">
                  <c:v>6.6580000000005492E-5</c:v>
                </c:pt>
                <c:pt idx="3330">
                  <c:v>6.6600000000005495E-5</c:v>
                </c:pt>
                <c:pt idx="3331">
                  <c:v>6.6620000000005498E-5</c:v>
                </c:pt>
                <c:pt idx="3332">
                  <c:v>6.6640000000005501E-5</c:v>
                </c:pt>
                <c:pt idx="3333">
                  <c:v>6.6660000000005504E-5</c:v>
                </c:pt>
                <c:pt idx="3334">
                  <c:v>6.6680000000005508E-5</c:v>
                </c:pt>
                <c:pt idx="3335">
                  <c:v>6.6700000000005511E-5</c:v>
                </c:pt>
                <c:pt idx="3336">
                  <c:v>6.6720000000005514E-5</c:v>
                </c:pt>
                <c:pt idx="3337">
                  <c:v>6.6740000000005517E-5</c:v>
                </c:pt>
                <c:pt idx="3338">
                  <c:v>6.676000000000552E-5</c:v>
                </c:pt>
                <c:pt idx="3339">
                  <c:v>6.6780000000005524E-5</c:v>
                </c:pt>
                <c:pt idx="3340">
                  <c:v>6.6800000000005527E-5</c:v>
                </c:pt>
                <c:pt idx="3341">
                  <c:v>6.682000000000553E-5</c:v>
                </c:pt>
                <c:pt idx="3342">
                  <c:v>6.6840000000005533E-5</c:v>
                </c:pt>
                <c:pt idx="3343">
                  <c:v>6.6860000000005536E-5</c:v>
                </c:pt>
                <c:pt idx="3344">
                  <c:v>6.688000000000554E-5</c:v>
                </c:pt>
                <c:pt idx="3345">
                  <c:v>6.6900000000005543E-5</c:v>
                </c:pt>
                <c:pt idx="3346">
                  <c:v>6.6920000000005546E-5</c:v>
                </c:pt>
                <c:pt idx="3347">
                  <c:v>6.6940000000005549E-5</c:v>
                </c:pt>
                <c:pt idx="3348">
                  <c:v>6.6960000000005552E-5</c:v>
                </c:pt>
                <c:pt idx="3349">
                  <c:v>6.6980000000005556E-5</c:v>
                </c:pt>
                <c:pt idx="3350">
                  <c:v>6.7000000000005559E-5</c:v>
                </c:pt>
                <c:pt idx="3351">
                  <c:v>6.7020000000005562E-5</c:v>
                </c:pt>
                <c:pt idx="3352">
                  <c:v>6.7040000000005565E-5</c:v>
                </c:pt>
                <c:pt idx="3353">
                  <c:v>6.7060000000005568E-5</c:v>
                </c:pt>
                <c:pt idx="3354">
                  <c:v>6.7080000000005572E-5</c:v>
                </c:pt>
                <c:pt idx="3355">
                  <c:v>6.7100000000005575E-5</c:v>
                </c:pt>
                <c:pt idx="3356">
                  <c:v>6.7120000000005578E-5</c:v>
                </c:pt>
                <c:pt idx="3357">
                  <c:v>6.7140000000005581E-5</c:v>
                </c:pt>
                <c:pt idx="3358">
                  <c:v>6.7160000000005584E-5</c:v>
                </c:pt>
                <c:pt idx="3359">
                  <c:v>6.7180000000005588E-5</c:v>
                </c:pt>
                <c:pt idx="3360">
                  <c:v>6.7200000000005591E-5</c:v>
                </c:pt>
                <c:pt idx="3361">
                  <c:v>6.7220000000005594E-5</c:v>
                </c:pt>
                <c:pt idx="3362">
                  <c:v>6.7240000000005597E-5</c:v>
                </c:pt>
                <c:pt idx="3363">
                  <c:v>6.72600000000056E-5</c:v>
                </c:pt>
                <c:pt idx="3364">
                  <c:v>6.7280000000005604E-5</c:v>
                </c:pt>
                <c:pt idx="3365">
                  <c:v>6.7300000000005607E-5</c:v>
                </c:pt>
                <c:pt idx="3366">
                  <c:v>6.732000000000561E-5</c:v>
                </c:pt>
                <c:pt idx="3367">
                  <c:v>6.7340000000005613E-5</c:v>
                </c:pt>
                <c:pt idx="3368">
                  <c:v>6.7360000000005616E-5</c:v>
                </c:pt>
                <c:pt idx="3369">
                  <c:v>6.738000000000562E-5</c:v>
                </c:pt>
                <c:pt idx="3370">
                  <c:v>6.7400000000005623E-5</c:v>
                </c:pt>
                <c:pt idx="3371">
                  <c:v>6.7420000000005626E-5</c:v>
                </c:pt>
                <c:pt idx="3372">
                  <c:v>6.7440000000005629E-5</c:v>
                </c:pt>
                <c:pt idx="3373">
                  <c:v>6.7460000000005632E-5</c:v>
                </c:pt>
                <c:pt idx="3374">
                  <c:v>6.7480000000005636E-5</c:v>
                </c:pt>
                <c:pt idx="3375">
                  <c:v>6.7500000000005639E-5</c:v>
                </c:pt>
                <c:pt idx="3376">
                  <c:v>6.7520000000005642E-5</c:v>
                </c:pt>
                <c:pt idx="3377">
                  <c:v>6.7540000000005645E-5</c:v>
                </c:pt>
                <c:pt idx="3378">
                  <c:v>6.7560000000005648E-5</c:v>
                </c:pt>
                <c:pt idx="3379">
                  <c:v>6.7580000000005652E-5</c:v>
                </c:pt>
                <c:pt idx="3380">
                  <c:v>6.7600000000005655E-5</c:v>
                </c:pt>
                <c:pt idx="3381">
                  <c:v>6.7620000000005658E-5</c:v>
                </c:pt>
                <c:pt idx="3382">
                  <c:v>6.7640000000005661E-5</c:v>
                </c:pt>
                <c:pt idx="3383">
                  <c:v>6.7660000000005664E-5</c:v>
                </c:pt>
                <c:pt idx="3384">
                  <c:v>6.7680000000005667E-5</c:v>
                </c:pt>
                <c:pt idx="3385">
                  <c:v>6.7700000000005671E-5</c:v>
                </c:pt>
                <c:pt idx="3386">
                  <c:v>6.7720000000005674E-5</c:v>
                </c:pt>
                <c:pt idx="3387">
                  <c:v>6.7740000000005677E-5</c:v>
                </c:pt>
                <c:pt idx="3388">
                  <c:v>6.776000000000568E-5</c:v>
                </c:pt>
                <c:pt idx="3389">
                  <c:v>6.7780000000005683E-5</c:v>
                </c:pt>
                <c:pt idx="3390">
                  <c:v>6.7800000000005687E-5</c:v>
                </c:pt>
                <c:pt idx="3391">
                  <c:v>6.782000000000569E-5</c:v>
                </c:pt>
                <c:pt idx="3392">
                  <c:v>6.7840000000005693E-5</c:v>
                </c:pt>
                <c:pt idx="3393">
                  <c:v>6.7860000000005696E-5</c:v>
                </c:pt>
                <c:pt idx="3394">
                  <c:v>6.7880000000005699E-5</c:v>
                </c:pt>
                <c:pt idx="3395">
                  <c:v>6.7900000000005703E-5</c:v>
                </c:pt>
                <c:pt idx="3396">
                  <c:v>6.7920000000005706E-5</c:v>
                </c:pt>
                <c:pt idx="3397">
                  <c:v>6.7940000000005709E-5</c:v>
                </c:pt>
                <c:pt idx="3398">
                  <c:v>6.7960000000005712E-5</c:v>
                </c:pt>
                <c:pt idx="3399">
                  <c:v>6.7980000000005715E-5</c:v>
                </c:pt>
                <c:pt idx="3400">
                  <c:v>6.8000000000005719E-5</c:v>
                </c:pt>
                <c:pt idx="3401">
                  <c:v>6.8020000000005722E-5</c:v>
                </c:pt>
                <c:pt idx="3402">
                  <c:v>6.8040000000005725E-5</c:v>
                </c:pt>
                <c:pt idx="3403">
                  <c:v>6.8060000000005728E-5</c:v>
                </c:pt>
                <c:pt idx="3404">
                  <c:v>6.8080000000005731E-5</c:v>
                </c:pt>
                <c:pt idx="3405">
                  <c:v>6.8100000000005735E-5</c:v>
                </c:pt>
                <c:pt idx="3406">
                  <c:v>6.8120000000005738E-5</c:v>
                </c:pt>
                <c:pt idx="3407">
                  <c:v>6.8140000000005741E-5</c:v>
                </c:pt>
                <c:pt idx="3408">
                  <c:v>6.8160000000005744E-5</c:v>
                </c:pt>
                <c:pt idx="3409">
                  <c:v>6.8180000000005747E-5</c:v>
                </c:pt>
                <c:pt idx="3410">
                  <c:v>6.8200000000005751E-5</c:v>
                </c:pt>
                <c:pt idx="3411">
                  <c:v>6.8220000000005754E-5</c:v>
                </c:pt>
                <c:pt idx="3412">
                  <c:v>6.8240000000005757E-5</c:v>
                </c:pt>
                <c:pt idx="3413">
                  <c:v>6.826000000000576E-5</c:v>
                </c:pt>
                <c:pt idx="3414">
                  <c:v>6.8280000000005763E-5</c:v>
                </c:pt>
                <c:pt idx="3415">
                  <c:v>6.8300000000005767E-5</c:v>
                </c:pt>
                <c:pt idx="3416">
                  <c:v>6.832000000000577E-5</c:v>
                </c:pt>
                <c:pt idx="3417">
                  <c:v>6.8340000000005773E-5</c:v>
                </c:pt>
                <c:pt idx="3418">
                  <c:v>6.8360000000005776E-5</c:v>
                </c:pt>
                <c:pt idx="3419">
                  <c:v>6.8380000000005779E-5</c:v>
                </c:pt>
                <c:pt idx="3420">
                  <c:v>6.8400000000005783E-5</c:v>
                </c:pt>
                <c:pt idx="3421">
                  <c:v>6.8420000000005786E-5</c:v>
                </c:pt>
                <c:pt idx="3422">
                  <c:v>6.8440000000005789E-5</c:v>
                </c:pt>
                <c:pt idx="3423">
                  <c:v>6.8460000000005792E-5</c:v>
                </c:pt>
                <c:pt idx="3424">
                  <c:v>6.8480000000005795E-5</c:v>
                </c:pt>
                <c:pt idx="3425">
                  <c:v>6.8500000000005799E-5</c:v>
                </c:pt>
                <c:pt idx="3426">
                  <c:v>6.8520000000005802E-5</c:v>
                </c:pt>
                <c:pt idx="3427">
                  <c:v>6.8540000000005805E-5</c:v>
                </c:pt>
                <c:pt idx="3428">
                  <c:v>6.8560000000005808E-5</c:v>
                </c:pt>
                <c:pt idx="3429">
                  <c:v>6.8580000000005811E-5</c:v>
                </c:pt>
                <c:pt idx="3430">
                  <c:v>6.8600000000005815E-5</c:v>
                </c:pt>
                <c:pt idx="3431">
                  <c:v>6.8620000000005818E-5</c:v>
                </c:pt>
                <c:pt idx="3432">
                  <c:v>6.8640000000005821E-5</c:v>
                </c:pt>
                <c:pt idx="3433">
                  <c:v>6.8660000000005824E-5</c:v>
                </c:pt>
                <c:pt idx="3434">
                  <c:v>6.8680000000005827E-5</c:v>
                </c:pt>
                <c:pt idx="3435">
                  <c:v>6.8700000000005831E-5</c:v>
                </c:pt>
                <c:pt idx="3436">
                  <c:v>6.8720000000005834E-5</c:v>
                </c:pt>
                <c:pt idx="3437">
                  <c:v>6.8740000000005837E-5</c:v>
                </c:pt>
                <c:pt idx="3438">
                  <c:v>6.876000000000584E-5</c:v>
                </c:pt>
                <c:pt idx="3439">
                  <c:v>6.8780000000005843E-5</c:v>
                </c:pt>
                <c:pt idx="3440">
                  <c:v>6.8800000000005846E-5</c:v>
                </c:pt>
                <c:pt idx="3441">
                  <c:v>6.882000000000585E-5</c:v>
                </c:pt>
                <c:pt idx="3442">
                  <c:v>6.8840000000005853E-5</c:v>
                </c:pt>
                <c:pt idx="3443">
                  <c:v>6.8860000000005856E-5</c:v>
                </c:pt>
                <c:pt idx="3444">
                  <c:v>6.8880000000005859E-5</c:v>
                </c:pt>
                <c:pt idx="3445">
                  <c:v>6.8900000000005862E-5</c:v>
                </c:pt>
                <c:pt idx="3446">
                  <c:v>6.8920000000005866E-5</c:v>
                </c:pt>
                <c:pt idx="3447">
                  <c:v>6.8940000000005869E-5</c:v>
                </c:pt>
                <c:pt idx="3448">
                  <c:v>6.8960000000005872E-5</c:v>
                </c:pt>
                <c:pt idx="3449">
                  <c:v>6.8980000000005875E-5</c:v>
                </c:pt>
                <c:pt idx="3450">
                  <c:v>6.9000000000005878E-5</c:v>
                </c:pt>
                <c:pt idx="3451">
                  <c:v>6.9020000000005882E-5</c:v>
                </c:pt>
                <c:pt idx="3452">
                  <c:v>6.9040000000005885E-5</c:v>
                </c:pt>
                <c:pt idx="3453">
                  <c:v>6.9060000000005888E-5</c:v>
                </c:pt>
                <c:pt idx="3454">
                  <c:v>6.9080000000005891E-5</c:v>
                </c:pt>
                <c:pt idx="3455">
                  <c:v>6.9100000000005894E-5</c:v>
                </c:pt>
                <c:pt idx="3456">
                  <c:v>6.9120000000005898E-5</c:v>
                </c:pt>
                <c:pt idx="3457">
                  <c:v>6.9140000000005901E-5</c:v>
                </c:pt>
                <c:pt idx="3458">
                  <c:v>6.9160000000005904E-5</c:v>
                </c:pt>
                <c:pt idx="3459">
                  <c:v>6.9180000000005907E-5</c:v>
                </c:pt>
                <c:pt idx="3460">
                  <c:v>6.920000000000591E-5</c:v>
                </c:pt>
                <c:pt idx="3461">
                  <c:v>6.9220000000005914E-5</c:v>
                </c:pt>
                <c:pt idx="3462">
                  <c:v>6.9240000000005917E-5</c:v>
                </c:pt>
                <c:pt idx="3463">
                  <c:v>6.926000000000592E-5</c:v>
                </c:pt>
                <c:pt idx="3464">
                  <c:v>6.9280000000005923E-5</c:v>
                </c:pt>
                <c:pt idx="3465">
                  <c:v>6.9300000000005926E-5</c:v>
                </c:pt>
                <c:pt idx="3466">
                  <c:v>6.932000000000593E-5</c:v>
                </c:pt>
                <c:pt idx="3467">
                  <c:v>6.9340000000005933E-5</c:v>
                </c:pt>
                <c:pt idx="3468">
                  <c:v>6.9360000000005936E-5</c:v>
                </c:pt>
                <c:pt idx="3469">
                  <c:v>6.9380000000005939E-5</c:v>
                </c:pt>
                <c:pt idx="3470">
                  <c:v>6.9400000000005942E-5</c:v>
                </c:pt>
                <c:pt idx="3471">
                  <c:v>6.9420000000005946E-5</c:v>
                </c:pt>
                <c:pt idx="3472">
                  <c:v>6.9440000000005949E-5</c:v>
                </c:pt>
                <c:pt idx="3473">
                  <c:v>6.9460000000005952E-5</c:v>
                </c:pt>
                <c:pt idx="3474">
                  <c:v>6.9480000000005955E-5</c:v>
                </c:pt>
                <c:pt idx="3475">
                  <c:v>6.9500000000005958E-5</c:v>
                </c:pt>
                <c:pt idx="3476">
                  <c:v>6.9520000000005962E-5</c:v>
                </c:pt>
                <c:pt idx="3477">
                  <c:v>6.9540000000005965E-5</c:v>
                </c:pt>
                <c:pt idx="3478">
                  <c:v>6.9560000000005968E-5</c:v>
                </c:pt>
                <c:pt idx="3479">
                  <c:v>6.9580000000005971E-5</c:v>
                </c:pt>
                <c:pt idx="3480">
                  <c:v>6.9600000000005974E-5</c:v>
                </c:pt>
                <c:pt idx="3481">
                  <c:v>6.9620000000005978E-5</c:v>
                </c:pt>
                <c:pt idx="3482">
                  <c:v>6.9640000000005981E-5</c:v>
                </c:pt>
                <c:pt idx="3483">
                  <c:v>6.9660000000005984E-5</c:v>
                </c:pt>
                <c:pt idx="3484">
                  <c:v>6.9680000000005987E-5</c:v>
                </c:pt>
                <c:pt idx="3485">
                  <c:v>6.970000000000599E-5</c:v>
                </c:pt>
                <c:pt idx="3486">
                  <c:v>6.9720000000005994E-5</c:v>
                </c:pt>
                <c:pt idx="3487">
                  <c:v>6.9740000000005997E-5</c:v>
                </c:pt>
                <c:pt idx="3488">
                  <c:v>6.9760000000006E-5</c:v>
                </c:pt>
                <c:pt idx="3489">
                  <c:v>6.9780000000006003E-5</c:v>
                </c:pt>
                <c:pt idx="3490">
                  <c:v>6.9800000000006006E-5</c:v>
                </c:pt>
                <c:pt idx="3491">
                  <c:v>6.982000000000601E-5</c:v>
                </c:pt>
                <c:pt idx="3492">
                  <c:v>6.9840000000006013E-5</c:v>
                </c:pt>
                <c:pt idx="3493">
                  <c:v>6.9860000000006016E-5</c:v>
                </c:pt>
                <c:pt idx="3494">
                  <c:v>6.9880000000006019E-5</c:v>
                </c:pt>
                <c:pt idx="3495">
                  <c:v>6.9900000000006022E-5</c:v>
                </c:pt>
                <c:pt idx="3496">
                  <c:v>6.9920000000006026E-5</c:v>
                </c:pt>
                <c:pt idx="3497">
                  <c:v>6.9940000000006029E-5</c:v>
                </c:pt>
                <c:pt idx="3498">
                  <c:v>6.9960000000006032E-5</c:v>
                </c:pt>
                <c:pt idx="3499">
                  <c:v>6.9980000000006035E-5</c:v>
                </c:pt>
                <c:pt idx="3500">
                  <c:v>7.0000000000006038E-5</c:v>
                </c:pt>
                <c:pt idx="3501">
                  <c:v>7.0020000000006041E-5</c:v>
                </c:pt>
                <c:pt idx="3502">
                  <c:v>7.0040000000006045E-5</c:v>
                </c:pt>
                <c:pt idx="3503">
                  <c:v>7.0060000000006048E-5</c:v>
                </c:pt>
                <c:pt idx="3504">
                  <c:v>7.0080000000006051E-5</c:v>
                </c:pt>
                <c:pt idx="3505">
                  <c:v>7.0100000000006054E-5</c:v>
                </c:pt>
                <c:pt idx="3506">
                  <c:v>7.0120000000006057E-5</c:v>
                </c:pt>
                <c:pt idx="3507">
                  <c:v>7.0140000000006061E-5</c:v>
                </c:pt>
                <c:pt idx="3508">
                  <c:v>7.0160000000006064E-5</c:v>
                </c:pt>
                <c:pt idx="3509">
                  <c:v>7.0180000000006067E-5</c:v>
                </c:pt>
                <c:pt idx="3510">
                  <c:v>7.020000000000607E-5</c:v>
                </c:pt>
                <c:pt idx="3511">
                  <c:v>7.0220000000006073E-5</c:v>
                </c:pt>
                <c:pt idx="3512">
                  <c:v>7.0240000000006077E-5</c:v>
                </c:pt>
                <c:pt idx="3513">
                  <c:v>7.026000000000608E-5</c:v>
                </c:pt>
                <c:pt idx="3514">
                  <c:v>7.0280000000006083E-5</c:v>
                </c:pt>
                <c:pt idx="3515">
                  <c:v>7.0300000000006086E-5</c:v>
                </c:pt>
                <c:pt idx="3516">
                  <c:v>7.0320000000006089E-5</c:v>
                </c:pt>
                <c:pt idx="3517">
                  <c:v>7.0340000000006093E-5</c:v>
                </c:pt>
                <c:pt idx="3518">
                  <c:v>7.0360000000006096E-5</c:v>
                </c:pt>
                <c:pt idx="3519">
                  <c:v>7.0380000000006099E-5</c:v>
                </c:pt>
                <c:pt idx="3520">
                  <c:v>7.0400000000006102E-5</c:v>
                </c:pt>
                <c:pt idx="3521">
                  <c:v>7.0420000000006105E-5</c:v>
                </c:pt>
                <c:pt idx="3522">
                  <c:v>7.0440000000006109E-5</c:v>
                </c:pt>
                <c:pt idx="3523">
                  <c:v>7.0460000000006112E-5</c:v>
                </c:pt>
                <c:pt idx="3524">
                  <c:v>7.0480000000006115E-5</c:v>
                </c:pt>
                <c:pt idx="3525">
                  <c:v>7.0500000000006118E-5</c:v>
                </c:pt>
                <c:pt idx="3526">
                  <c:v>7.0520000000006121E-5</c:v>
                </c:pt>
                <c:pt idx="3527">
                  <c:v>7.0540000000006125E-5</c:v>
                </c:pt>
                <c:pt idx="3528">
                  <c:v>7.0560000000006128E-5</c:v>
                </c:pt>
                <c:pt idx="3529">
                  <c:v>7.0580000000006131E-5</c:v>
                </c:pt>
                <c:pt idx="3530">
                  <c:v>7.0600000000006134E-5</c:v>
                </c:pt>
                <c:pt idx="3531">
                  <c:v>7.0620000000006137E-5</c:v>
                </c:pt>
                <c:pt idx="3532">
                  <c:v>7.0640000000006141E-5</c:v>
                </c:pt>
                <c:pt idx="3533">
                  <c:v>7.0660000000006144E-5</c:v>
                </c:pt>
                <c:pt idx="3534">
                  <c:v>7.0680000000006147E-5</c:v>
                </c:pt>
                <c:pt idx="3535">
                  <c:v>7.070000000000615E-5</c:v>
                </c:pt>
                <c:pt idx="3536">
                  <c:v>7.0720000000006153E-5</c:v>
                </c:pt>
                <c:pt idx="3537">
                  <c:v>7.0740000000006157E-5</c:v>
                </c:pt>
                <c:pt idx="3538">
                  <c:v>7.076000000000616E-5</c:v>
                </c:pt>
                <c:pt idx="3539">
                  <c:v>7.0780000000006163E-5</c:v>
                </c:pt>
                <c:pt idx="3540">
                  <c:v>7.0800000000006166E-5</c:v>
                </c:pt>
                <c:pt idx="3541">
                  <c:v>7.0820000000006169E-5</c:v>
                </c:pt>
                <c:pt idx="3542">
                  <c:v>7.0840000000006173E-5</c:v>
                </c:pt>
                <c:pt idx="3543">
                  <c:v>7.0860000000006176E-5</c:v>
                </c:pt>
                <c:pt idx="3544">
                  <c:v>7.0880000000006179E-5</c:v>
                </c:pt>
                <c:pt idx="3545">
                  <c:v>7.0900000000006182E-5</c:v>
                </c:pt>
                <c:pt idx="3546">
                  <c:v>7.0920000000006185E-5</c:v>
                </c:pt>
                <c:pt idx="3547">
                  <c:v>7.0940000000006189E-5</c:v>
                </c:pt>
                <c:pt idx="3548">
                  <c:v>7.0960000000006192E-5</c:v>
                </c:pt>
                <c:pt idx="3549">
                  <c:v>7.0980000000006195E-5</c:v>
                </c:pt>
                <c:pt idx="3550">
                  <c:v>7.1000000000006198E-5</c:v>
                </c:pt>
                <c:pt idx="3551">
                  <c:v>7.1020000000006201E-5</c:v>
                </c:pt>
                <c:pt idx="3552">
                  <c:v>7.1040000000006205E-5</c:v>
                </c:pt>
                <c:pt idx="3553">
                  <c:v>7.1060000000006208E-5</c:v>
                </c:pt>
                <c:pt idx="3554">
                  <c:v>7.1080000000006211E-5</c:v>
                </c:pt>
                <c:pt idx="3555">
                  <c:v>7.1100000000006214E-5</c:v>
                </c:pt>
                <c:pt idx="3556">
                  <c:v>7.1120000000006217E-5</c:v>
                </c:pt>
                <c:pt idx="3557">
                  <c:v>7.1140000000006221E-5</c:v>
                </c:pt>
                <c:pt idx="3558">
                  <c:v>7.1160000000006224E-5</c:v>
                </c:pt>
                <c:pt idx="3559">
                  <c:v>7.1180000000006227E-5</c:v>
                </c:pt>
                <c:pt idx="3560">
                  <c:v>7.120000000000623E-5</c:v>
                </c:pt>
                <c:pt idx="3561">
                  <c:v>7.1220000000006233E-5</c:v>
                </c:pt>
                <c:pt idx="3562">
                  <c:v>7.1240000000006236E-5</c:v>
                </c:pt>
                <c:pt idx="3563">
                  <c:v>7.126000000000624E-5</c:v>
                </c:pt>
                <c:pt idx="3564">
                  <c:v>7.1280000000006243E-5</c:v>
                </c:pt>
                <c:pt idx="3565">
                  <c:v>7.1300000000006246E-5</c:v>
                </c:pt>
                <c:pt idx="3566">
                  <c:v>7.1320000000006249E-5</c:v>
                </c:pt>
                <c:pt idx="3567">
                  <c:v>7.1340000000006252E-5</c:v>
                </c:pt>
                <c:pt idx="3568">
                  <c:v>7.1360000000006256E-5</c:v>
                </c:pt>
                <c:pt idx="3569">
                  <c:v>7.1380000000006259E-5</c:v>
                </c:pt>
                <c:pt idx="3570">
                  <c:v>7.1400000000006262E-5</c:v>
                </c:pt>
                <c:pt idx="3571">
                  <c:v>7.1420000000006265E-5</c:v>
                </c:pt>
                <c:pt idx="3572">
                  <c:v>7.1440000000006268E-5</c:v>
                </c:pt>
                <c:pt idx="3573">
                  <c:v>7.1460000000006272E-5</c:v>
                </c:pt>
                <c:pt idx="3574">
                  <c:v>7.1480000000006275E-5</c:v>
                </c:pt>
                <c:pt idx="3575">
                  <c:v>7.1500000000006278E-5</c:v>
                </c:pt>
                <c:pt idx="3576">
                  <c:v>7.1520000000006281E-5</c:v>
                </c:pt>
                <c:pt idx="3577">
                  <c:v>7.1540000000006284E-5</c:v>
                </c:pt>
                <c:pt idx="3578">
                  <c:v>7.1560000000006288E-5</c:v>
                </c:pt>
                <c:pt idx="3579">
                  <c:v>7.1580000000006291E-5</c:v>
                </c:pt>
                <c:pt idx="3580">
                  <c:v>7.1600000000006294E-5</c:v>
                </c:pt>
                <c:pt idx="3581">
                  <c:v>7.1620000000006297E-5</c:v>
                </c:pt>
                <c:pt idx="3582">
                  <c:v>7.16400000000063E-5</c:v>
                </c:pt>
                <c:pt idx="3583">
                  <c:v>7.1660000000006304E-5</c:v>
                </c:pt>
                <c:pt idx="3584">
                  <c:v>7.1680000000006307E-5</c:v>
                </c:pt>
                <c:pt idx="3585">
                  <c:v>7.170000000000631E-5</c:v>
                </c:pt>
                <c:pt idx="3586">
                  <c:v>7.1720000000006313E-5</c:v>
                </c:pt>
                <c:pt idx="3587">
                  <c:v>7.1740000000006316E-5</c:v>
                </c:pt>
                <c:pt idx="3588">
                  <c:v>7.176000000000632E-5</c:v>
                </c:pt>
                <c:pt idx="3589">
                  <c:v>7.1780000000006323E-5</c:v>
                </c:pt>
                <c:pt idx="3590">
                  <c:v>7.1800000000006326E-5</c:v>
                </c:pt>
                <c:pt idx="3591">
                  <c:v>7.1820000000006329E-5</c:v>
                </c:pt>
                <c:pt idx="3592">
                  <c:v>7.1840000000006332E-5</c:v>
                </c:pt>
                <c:pt idx="3593">
                  <c:v>7.1860000000006336E-5</c:v>
                </c:pt>
                <c:pt idx="3594">
                  <c:v>7.1880000000006339E-5</c:v>
                </c:pt>
                <c:pt idx="3595">
                  <c:v>7.1900000000006342E-5</c:v>
                </c:pt>
                <c:pt idx="3596">
                  <c:v>7.1920000000006345E-5</c:v>
                </c:pt>
                <c:pt idx="3597">
                  <c:v>7.1940000000006348E-5</c:v>
                </c:pt>
                <c:pt idx="3598">
                  <c:v>7.1960000000006352E-5</c:v>
                </c:pt>
                <c:pt idx="3599">
                  <c:v>7.1980000000006355E-5</c:v>
                </c:pt>
                <c:pt idx="3600">
                  <c:v>7.2000000000006358E-5</c:v>
                </c:pt>
                <c:pt idx="3601">
                  <c:v>7.2020000000006361E-5</c:v>
                </c:pt>
                <c:pt idx="3602">
                  <c:v>7.2040000000006364E-5</c:v>
                </c:pt>
                <c:pt idx="3603">
                  <c:v>7.2060000000006368E-5</c:v>
                </c:pt>
                <c:pt idx="3604">
                  <c:v>7.2080000000006371E-5</c:v>
                </c:pt>
                <c:pt idx="3605">
                  <c:v>7.2100000000006374E-5</c:v>
                </c:pt>
                <c:pt idx="3606">
                  <c:v>7.2120000000006377E-5</c:v>
                </c:pt>
                <c:pt idx="3607">
                  <c:v>7.214000000000638E-5</c:v>
                </c:pt>
                <c:pt idx="3608">
                  <c:v>7.2160000000006384E-5</c:v>
                </c:pt>
                <c:pt idx="3609">
                  <c:v>7.2180000000006387E-5</c:v>
                </c:pt>
                <c:pt idx="3610">
                  <c:v>7.220000000000639E-5</c:v>
                </c:pt>
                <c:pt idx="3611">
                  <c:v>7.2220000000006393E-5</c:v>
                </c:pt>
                <c:pt idx="3612">
                  <c:v>7.2240000000006396E-5</c:v>
                </c:pt>
                <c:pt idx="3613">
                  <c:v>7.22600000000064E-5</c:v>
                </c:pt>
                <c:pt idx="3614">
                  <c:v>7.2280000000006403E-5</c:v>
                </c:pt>
                <c:pt idx="3615">
                  <c:v>7.2300000000006406E-5</c:v>
                </c:pt>
                <c:pt idx="3616">
                  <c:v>7.2320000000006409E-5</c:v>
                </c:pt>
                <c:pt idx="3617">
                  <c:v>7.2340000000006412E-5</c:v>
                </c:pt>
                <c:pt idx="3618">
                  <c:v>7.2360000000006415E-5</c:v>
                </c:pt>
                <c:pt idx="3619">
                  <c:v>7.2380000000006419E-5</c:v>
                </c:pt>
                <c:pt idx="3620">
                  <c:v>7.2400000000006422E-5</c:v>
                </c:pt>
                <c:pt idx="3621">
                  <c:v>7.2420000000006425E-5</c:v>
                </c:pt>
                <c:pt idx="3622">
                  <c:v>7.2440000000006428E-5</c:v>
                </c:pt>
                <c:pt idx="3623">
                  <c:v>7.2460000000006431E-5</c:v>
                </c:pt>
                <c:pt idx="3624">
                  <c:v>7.2480000000006435E-5</c:v>
                </c:pt>
                <c:pt idx="3625">
                  <c:v>7.2500000000006438E-5</c:v>
                </c:pt>
                <c:pt idx="3626">
                  <c:v>7.2520000000006441E-5</c:v>
                </c:pt>
                <c:pt idx="3627">
                  <c:v>7.2540000000006444E-5</c:v>
                </c:pt>
                <c:pt idx="3628">
                  <c:v>7.2560000000006447E-5</c:v>
                </c:pt>
                <c:pt idx="3629">
                  <c:v>7.2580000000006451E-5</c:v>
                </c:pt>
                <c:pt idx="3630">
                  <c:v>7.2600000000006454E-5</c:v>
                </c:pt>
                <c:pt idx="3631">
                  <c:v>7.2620000000006457E-5</c:v>
                </c:pt>
                <c:pt idx="3632">
                  <c:v>7.264000000000646E-5</c:v>
                </c:pt>
                <c:pt idx="3633">
                  <c:v>7.2660000000006463E-5</c:v>
                </c:pt>
                <c:pt idx="3634">
                  <c:v>7.2680000000006467E-5</c:v>
                </c:pt>
                <c:pt idx="3635">
                  <c:v>7.270000000000647E-5</c:v>
                </c:pt>
                <c:pt idx="3636">
                  <c:v>7.2720000000006473E-5</c:v>
                </c:pt>
                <c:pt idx="3637">
                  <c:v>7.2740000000006476E-5</c:v>
                </c:pt>
                <c:pt idx="3638">
                  <c:v>7.2760000000006479E-5</c:v>
                </c:pt>
                <c:pt idx="3639">
                  <c:v>7.2780000000006483E-5</c:v>
                </c:pt>
                <c:pt idx="3640">
                  <c:v>7.2800000000006486E-5</c:v>
                </c:pt>
                <c:pt idx="3641">
                  <c:v>7.2820000000006489E-5</c:v>
                </c:pt>
                <c:pt idx="3642">
                  <c:v>7.2840000000006492E-5</c:v>
                </c:pt>
                <c:pt idx="3643">
                  <c:v>7.2860000000006495E-5</c:v>
                </c:pt>
                <c:pt idx="3644">
                  <c:v>7.2880000000006499E-5</c:v>
                </c:pt>
                <c:pt idx="3645">
                  <c:v>7.2900000000006502E-5</c:v>
                </c:pt>
                <c:pt idx="3646">
                  <c:v>7.2920000000006505E-5</c:v>
                </c:pt>
                <c:pt idx="3647">
                  <c:v>7.2940000000006508E-5</c:v>
                </c:pt>
                <c:pt idx="3648">
                  <c:v>7.2960000000006511E-5</c:v>
                </c:pt>
                <c:pt idx="3649">
                  <c:v>7.2980000000006515E-5</c:v>
                </c:pt>
                <c:pt idx="3650">
                  <c:v>7.3000000000006518E-5</c:v>
                </c:pt>
                <c:pt idx="3651">
                  <c:v>7.3020000000006521E-5</c:v>
                </c:pt>
                <c:pt idx="3652">
                  <c:v>7.3040000000006524E-5</c:v>
                </c:pt>
                <c:pt idx="3653">
                  <c:v>7.3060000000006527E-5</c:v>
                </c:pt>
                <c:pt idx="3654">
                  <c:v>7.3080000000006531E-5</c:v>
                </c:pt>
                <c:pt idx="3655">
                  <c:v>7.3100000000006534E-5</c:v>
                </c:pt>
                <c:pt idx="3656">
                  <c:v>7.3120000000006537E-5</c:v>
                </c:pt>
                <c:pt idx="3657">
                  <c:v>7.314000000000654E-5</c:v>
                </c:pt>
                <c:pt idx="3658">
                  <c:v>7.3160000000006543E-5</c:v>
                </c:pt>
                <c:pt idx="3659">
                  <c:v>7.3180000000006547E-5</c:v>
                </c:pt>
                <c:pt idx="3660">
                  <c:v>7.320000000000655E-5</c:v>
                </c:pt>
                <c:pt idx="3661">
                  <c:v>7.3220000000006553E-5</c:v>
                </c:pt>
                <c:pt idx="3662">
                  <c:v>7.3240000000006556E-5</c:v>
                </c:pt>
                <c:pt idx="3663">
                  <c:v>7.3260000000006559E-5</c:v>
                </c:pt>
                <c:pt idx="3664">
                  <c:v>7.3280000000006563E-5</c:v>
                </c:pt>
                <c:pt idx="3665">
                  <c:v>7.3300000000006566E-5</c:v>
                </c:pt>
                <c:pt idx="3666">
                  <c:v>7.3320000000006569E-5</c:v>
                </c:pt>
                <c:pt idx="3667">
                  <c:v>7.3340000000006572E-5</c:v>
                </c:pt>
                <c:pt idx="3668">
                  <c:v>7.3360000000006575E-5</c:v>
                </c:pt>
                <c:pt idx="3669">
                  <c:v>7.3380000000006579E-5</c:v>
                </c:pt>
                <c:pt idx="3670">
                  <c:v>7.3400000000006582E-5</c:v>
                </c:pt>
                <c:pt idx="3671">
                  <c:v>7.3420000000006585E-5</c:v>
                </c:pt>
                <c:pt idx="3672">
                  <c:v>7.3440000000006588E-5</c:v>
                </c:pt>
                <c:pt idx="3673">
                  <c:v>7.3460000000006591E-5</c:v>
                </c:pt>
                <c:pt idx="3674">
                  <c:v>7.3480000000006595E-5</c:v>
                </c:pt>
                <c:pt idx="3675">
                  <c:v>7.3500000000006598E-5</c:v>
                </c:pt>
                <c:pt idx="3676">
                  <c:v>7.3520000000006601E-5</c:v>
                </c:pt>
                <c:pt idx="3677">
                  <c:v>7.3540000000006604E-5</c:v>
                </c:pt>
                <c:pt idx="3678">
                  <c:v>7.3560000000006607E-5</c:v>
                </c:pt>
                <c:pt idx="3679">
                  <c:v>7.358000000000661E-5</c:v>
                </c:pt>
                <c:pt idx="3680">
                  <c:v>7.3600000000006614E-5</c:v>
                </c:pt>
                <c:pt idx="3681">
                  <c:v>7.3620000000006617E-5</c:v>
                </c:pt>
                <c:pt idx="3682">
                  <c:v>7.364000000000662E-5</c:v>
                </c:pt>
                <c:pt idx="3683">
                  <c:v>7.3660000000006623E-5</c:v>
                </c:pt>
                <c:pt idx="3684">
                  <c:v>7.3680000000006626E-5</c:v>
                </c:pt>
                <c:pt idx="3685">
                  <c:v>7.370000000000663E-5</c:v>
                </c:pt>
                <c:pt idx="3686">
                  <c:v>7.3720000000006633E-5</c:v>
                </c:pt>
                <c:pt idx="3687">
                  <c:v>7.3740000000006636E-5</c:v>
                </c:pt>
                <c:pt idx="3688">
                  <c:v>7.3760000000006639E-5</c:v>
                </c:pt>
                <c:pt idx="3689">
                  <c:v>7.3780000000006642E-5</c:v>
                </c:pt>
                <c:pt idx="3690">
                  <c:v>7.3800000000006646E-5</c:v>
                </c:pt>
                <c:pt idx="3691">
                  <c:v>7.3820000000006649E-5</c:v>
                </c:pt>
                <c:pt idx="3692">
                  <c:v>7.3840000000006652E-5</c:v>
                </c:pt>
                <c:pt idx="3693">
                  <c:v>7.3860000000006655E-5</c:v>
                </c:pt>
                <c:pt idx="3694">
                  <c:v>7.3880000000006658E-5</c:v>
                </c:pt>
                <c:pt idx="3695">
                  <c:v>7.3900000000006662E-5</c:v>
                </c:pt>
                <c:pt idx="3696">
                  <c:v>7.3920000000006665E-5</c:v>
                </c:pt>
                <c:pt idx="3697">
                  <c:v>7.3940000000006668E-5</c:v>
                </c:pt>
                <c:pt idx="3698">
                  <c:v>7.3960000000006671E-5</c:v>
                </c:pt>
                <c:pt idx="3699">
                  <c:v>7.3980000000006674E-5</c:v>
                </c:pt>
                <c:pt idx="3700">
                  <c:v>7.4000000000006678E-5</c:v>
                </c:pt>
                <c:pt idx="3701">
                  <c:v>7.4020000000006681E-5</c:v>
                </c:pt>
                <c:pt idx="3702">
                  <c:v>7.4040000000006684E-5</c:v>
                </c:pt>
                <c:pt idx="3703">
                  <c:v>7.4060000000006687E-5</c:v>
                </c:pt>
                <c:pt idx="3704">
                  <c:v>7.408000000000669E-5</c:v>
                </c:pt>
                <c:pt idx="3705">
                  <c:v>7.4100000000006694E-5</c:v>
                </c:pt>
                <c:pt idx="3706">
                  <c:v>7.4120000000006697E-5</c:v>
                </c:pt>
                <c:pt idx="3707">
                  <c:v>7.41400000000067E-5</c:v>
                </c:pt>
                <c:pt idx="3708">
                  <c:v>7.4160000000006703E-5</c:v>
                </c:pt>
                <c:pt idx="3709">
                  <c:v>7.4180000000006706E-5</c:v>
                </c:pt>
                <c:pt idx="3710">
                  <c:v>7.420000000000671E-5</c:v>
                </c:pt>
                <c:pt idx="3711">
                  <c:v>7.4220000000006713E-5</c:v>
                </c:pt>
                <c:pt idx="3712">
                  <c:v>7.4240000000006716E-5</c:v>
                </c:pt>
                <c:pt idx="3713">
                  <c:v>7.4260000000006719E-5</c:v>
                </c:pt>
                <c:pt idx="3714">
                  <c:v>7.4280000000006722E-5</c:v>
                </c:pt>
                <c:pt idx="3715">
                  <c:v>7.4300000000006726E-5</c:v>
                </c:pt>
                <c:pt idx="3716">
                  <c:v>7.4320000000006729E-5</c:v>
                </c:pt>
                <c:pt idx="3717">
                  <c:v>7.4340000000006732E-5</c:v>
                </c:pt>
                <c:pt idx="3718">
                  <c:v>7.4360000000006735E-5</c:v>
                </c:pt>
                <c:pt idx="3719">
                  <c:v>7.4380000000006738E-5</c:v>
                </c:pt>
                <c:pt idx="3720">
                  <c:v>7.4400000000006742E-5</c:v>
                </c:pt>
                <c:pt idx="3721">
                  <c:v>7.4420000000006745E-5</c:v>
                </c:pt>
                <c:pt idx="3722">
                  <c:v>7.4440000000006748E-5</c:v>
                </c:pt>
                <c:pt idx="3723">
                  <c:v>7.4460000000006751E-5</c:v>
                </c:pt>
                <c:pt idx="3724">
                  <c:v>7.4480000000006754E-5</c:v>
                </c:pt>
                <c:pt idx="3725">
                  <c:v>7.4500000000006758E-5</c:v>
                </c:pt>
                <c:pt idx="3726">
                  <c:v>7.4520000000006761E-5</c:v>
                </c:pt>
                <c:pt idx="3727">
                  <c:v>7.4540000000006764E-5</c:v>
                </c:pt>
                <c:pt idx="3728">
                  <c:v>7.4560000000006767E-5</c:v>
                </c:pt>
                <c:pt idx="3729">
                  <c:v>7.458000000000677E-5</c:v>
                </c:pt>
                <c:pt idx="3730">
                  <c:v>7.4600000000006774E-5</c:v>
                </c:pt>
                <c:pt idx="3731">
                  <c:v>7.4620000000006777E-5</c:v>
                </c:pt>
                <c:pt idx="3732">
                  <c:v>7.464000000000678E-5</c:v>
                </c:pt>
                <c:pt idx="3733">
                  <c:v>7.4660000000006783E-5</c:v>
                </c:pt>
                <c:pt idx="3734">
                  <c:v>7.4680000000006786E-5</c:v>
                </c:pt>
                <c:pt idx="3735">
                  <c:v>7.470000000000679E-5</c:v>
                </c:pt>
                <c:pt idx="3736">
                  <c:v>7.4720000000006793E-5</c:v>
                </c:pt>
                <c:pt idx="3737">
                  <c:v>7.4740000000006796E-5</c:v>
                </c:pt>
                <c:pt idx="3738">
                  <c:v>7.4760000000006799E-5</c:v>
                </c:pt>
                <c:pt idx="3739">
                  <c:v>7.4780000000006802E-5</c:v>
                </c:pt>
                <c:pt idx="3740">
                  <c:v>7.4800000000006805E-5</c:v>
                </c:pt>
                <c:pt idx="3741">
                  <c:v>7.4820000000006809E-5</c:v>
                </c:pt>
                <c:pt idx="3742">
                  <c:v>7.4840000000006812E-5</c:v>
                </c:pt>
                <c:pt idx="3743">
                  <c:v>7.4860000000006815E-5</c:v>
                </c:pt>
                <c:pt idx="3744">
                  <c:v>7.4880000000006818E-5</c:v>
                </c:pt>
                <c:pt idx="3745">
                  <c:v>7.4900000000006821E-5</c:v>
                </c:pt>
                <c:pt idx="3746">
                  <c:v>7.4920000000006825E-5</c:v>
                </c:pt>
                <c:pt idx="3747">
                  <c:v>7.4940000000006828E-5</c:v>
                </c:pt>
                <c:pt idx="3748">
                  <c:v>7.4960000000006831E-5</c:v>
                </c:pt>
                <c:pt idx="3749">
                  <c:v>7.4980000000006834E-5</c:v>
                </c:pt>
                <c:pt idx="3750">
                  <c:v>7.5000000000006837E-5</c:v>
                </c:pt>
                <c:pt idx="3751">
                  <c:v>7.5020000000006841E-5</c:v>
                </c:pt>
                <c:pt idx="3752">
                  <c:v>7.5040000000006844E-5</c:v>
                </c:pt>
                <c:pt idx="3753">
                  <c:v>7.5060000000006847E-5</c:v>
                </c:pt>
                <c:pt idx="3754">
                  <c:v>7.508000000000685E-5</c:v>
                </c:pt>
                <c:pt idx="3755">
                  <c:v>7.5100000000006853E-5</c:v>
                </c:pt>
                <c:pt idx="3756">
                  <c:v>7.5120000000006857E-5</c:v>
                </c:pt>
                <c:pt idx="3757">
                  <c:v>7.514000000000686E-5</c:v>
                </c:pt>
                <c:pt idx="3758">
                  <c:v>7.5160000000006863E-5</c:v>
                </c:pt>
                <c:pt idx="3759">
                  <c:v>7.5180000000006866E-5</c:v>
                </c:pt>
                <c:pt idx="3760">
                  <c:v>7.5200000000006869E-5</c:v>
                </c:pt>
                <c:pt idx="3761">
                  <c:v>7.5220000000006873E-5</c:v>
                </c:pt>
                <c:pt idx="3762">
                  <c:v>7.5240000000006876E-5</c:v>
                </c:pt>
                <c:pt idx="3763">
                  <c:v>7.5260000000006879E-5</c:v>
                </c:pt>
                <c:pt idx="3764">
                  <c:v>7.5280000000006882E-5</c:v>
                </c:pt>
                <c:pt idx="3765">
                  <c:v>7.5300000000006885E-5</c:v>
                </c:pt>
                <c:pt idx="3766">
                  <c:v>7.5320000000006889E-5</c:v>
                </c:pt>
                <c:pt idx="3767">
                  <c:v>7.5340000000006892E-5</c:v>
                </c:pt>
                <c:pt idx="3768">
                  <c:v>7.5360000000006895E-5</c:v>
                </c:pt>
                <c:pt idx="3769">
                  <c:v>7.5380000000006898E-5</c:v>
                </c:pt>
                <c:pt idx="3770">
                  <c:v>7.5400000000006901E-5</c:v>
                </c:pt>
                <c:pt idx="3771">
                  <c:v>7.5420000000006905E-5</c:v>
                </c:pt>
                <c:pt idx="3772">
                  <c:v>7.5440000000006908E-5</c:v>
                </c:pt>
                <c:pt idx="3773">
                  <c:v>7.5460000000006911E-5</c:v>
                </c:pt>
                <c:pt idx="3774">
                  <c:v>7.5480000000006914E-5</c:v>
                </c:pt>
                <c:pt idx="3775">
                  <c:v>7.5500000000006917E-5</c:v>
                </c:pt>
                <c:pt idx="3776">
                  <c:v>7.5520000000006921E-5</c:v>
                </c:pt>
                <c:pt idx="3777">
                  <c:v>7.5540000000006924E-5</c:v>
                </c:pt>
                <c:pt idx="3778">
                  <c:v>7.5560000000006927E-5</c:v>
                </c:pt>
                <c:pt idx="3779">
                  <c:v>7.558000000000693E-5</c:v>
                </c:pt>
                <c:pt idx="3780">
                  <c:v>7.5600000000006933E-5</c:v>
                </c:pt>
                <c:pt idx="3781">
                  <c:v>7.5620000000006937E-5</c:v>
                </c:pt>
                <c:pt idx="3782">
                  <c:v>7.564000000000694E-5</c:v>
                </c:pt>
                <c:pt idx="3783">
                  <c:v>7.5660000000006943E-5</c:v>
                </c:pt>
                <c:pt idx="3784">
                  <c:v>7.5680000000006946E-5</c:v>
                </c:pt>
                <c:pt idx="3785">
                  <c:v>7.5700000000006949E-5</c:v>
                </c:pt>
                <c:pt idx="3786">
                  <c:v>7.5720000000006953E-5</c:v>
                </c:pt>
                <c:pt idx="3787">
                  <c:v>7.5740000000006956E-5</c:v>
                </c:pt>
                <c:pt idx="3788">
                  <c:v>7.5760000000006959E-5</c:v>
                </c:pt>
                <c:pt idx="3789">
                  <c:v>7.5780000000006962E-5</c:v>
                </c:pt>
                <c:pt idx="3790">
                  <c:v>7.5800000000006965E-5</c:v>
                </c:pt>
                <c:pt idx="3791">
                  <c:v>7.5820000000006969E-5</c:v>
                </c:pt>
                <c:pt idx="3792">
                  <c:v>7.5840000000006972E-5</c:v>
                </c:pt>
                <c:pt idx="3793">
                  <c:v>7.5860000000006975E-5</c:v>
                </c:pt>
                <c:pt idx="3794">
                  <c:v>7.5880000000006978E-5</c:v>
                </c:pt>
                <c:pt idx="3795">
                  <c:v>7.5900000000006981E-5</c:v>
                </c:pt>
                <c:pt idx="3796">
                  <c:v>7.5920000000006985E-5</c:v>
                </c:pt>
                <c:pt idx="3797">
                  <c:v>7.5940000000006988E-5</c:v>
                </c:pt>
                <c:pt idx="3798">
                  <c:v>7.5960000000006991E-5</c:v>
                </c:pt>
                <c:pt idx="3799">
                  <c:v>7.5980000000006994E-5</c:v>
                </c:pt>
                <c:pt idx="3800">
                  <c:v>7.6000000000006997E-5</c:v>
                </c:pt>
                <c:pt idx="3801">
                  <c:v>7.6020000000007E-5</c:v>
                </c:pt>
                <c:pt idx="3802">
                  <c:v>7.6040000000007004E-5</c:v>
                </c:pt>
                <c:pt idx="3803">
                  <c:v>7.6060000000007007E-5</c:v>
                </c:pt>
                <c:pt idx="3804">
                  <c:v>7.608000000000701E-5</c:v>
                </c:pt>
                <c:pt idx="3805">
                  <c:v>7.6100000000007013E-5</c:v>
                </c:pt>
                <c:pt idx="3806">
                  <c:v>7.6120000000007016E-5</c:v>
                </c:pt>
                <c:pt idx="3807">
                  <c:v>7.614000000000702E-5</c:v>
                </c:pt>
                <c:pt idx="3808">
                  <c:v>7.6160000000007023E-5</c:v>
                </c:pt>
                <c:pt idx="3809">
                  <c:v>7.6180000000007026E-5</c:v>
                </c:pt>
                <c:pt idx="3810">
                  <c:v>7.6200000000007029E-5</c:v>
                </c:pt>
                <c:pt idx="3811">
                  <c:v>7.6220000000007032E-5</c:v>
                </c:pt>
                <c:pt idx="3812">
                  <c:v>7.6240000000007036E-5</c:v>
                </c:pt>
                <c:pt idx="3813">
                  <c:v>7.6260000000007039E-5</c:v>
                </c:pt>
                <c:pt idx="3814">
                  <c:v>7.6280000000007042E-5</c:v>
                </c:pt>
                <c:pt idx="3815">
                  <c:v>7.6300000000007045E-5</c:v>
                </c:pt>
                <c:pt idx="3816">
                  <c:v>7.6320000000007048E-5</c:v>
                </c:pt>
                <c:pt idx="3817">
                  <c:v>7.6340000000007052E-5</c:v>
                </c:pt>
                <c:pt idx="3818">
                  <c:v>7.6360000000007055E-5</c:v>
                </c:pt>
                <c:pt idx="3819">
                  <c:v>7.6380000000007058E-5</c:v>
                </c:pt>
                <c:pt idx="3820">
                  <c:v>7.6400000000007061E-5</c:v>
                </c:pt>
                <c:pt idx="3821">
                  <c:v>7.6420000000007064E-5</c:v>
                </c:pt>
                <c:pt idx="3822">
                  <c:v>7.6440000000007068E-5</c:v>
                </c:pt>
                <c:pt idx="3823">
                  <c:v>7.6460000000007071E-5</c:v>
                </c:pt>
                <c:pt idx="3824">
                  <c:v>7.6480000000007074E-5</c:v>
                </c:pt>
                <c:pt idx="3825">
                  <c:v>7.6500000000007077E-5</c:v>
                </c:pt>
                <c:pt idx="3826">
                  <c:v>7.652000000000708E-5</c:v>
                </c:pt>
                <c:pt idx="3827">
                  <c:v>7.6540000000007084E-5</c:v>
                </c:pt>
                <c:pt idx="3828">
                  <c:v>7.6560000000007087E-5</c:v>
                </c:pt>
                <c:pt idx="3829">
                  <c:v>7.658000000000709E-5</c:v>
                </c:pt>
                <c:pt idx="3830">
                  <c:v>7.6600000000007093E-5</c:v>
                </c:pt>
                <c:pt idx="3831">
                  <c:v>7.6620000000007096E-5</c:v>
                </c:pt>
                <c:pt idx="3832">
                  <c:v>7.66400000000071E-5</c:v>
                </c:pt>
                <c:pt idx="3833">
                  <c:v>7.6660000000007103E-5</c:v>
                </c:pt>
                <c:pt idx="3834">
                  <c:v>7.6680000000007106E-5</c:v>
                </c:pt>
                <c:pt idx="3835">
                  <c:v>7.6700000000007109E-5</c:v>
                </c:pt>
                <c:pt idx="3836">
                  <c:v>7.6720000000007112E-5</c:v>
                </c:pt>
                <c:pt idx="3837">
                  <c:v>7.6740000000007116E-5</c:v>
                </c:pt>
                <c:pt idx="3838">
                  <c:v>7.6760000000007119E-5</c:v>
                </c:pt>
                <c:pt idx="3839">
                  <c:v>7.6780000000007122E-5</c:v>
                </c:pt>
                <c:pt idx="3840">
                  <c:v>7.6800000000007125E-5</c:v>
                </c:pt>
                <c:pt idx="3841">
                  <c:v>7.6820000000007128E-5</c:v>
                </c:pt>
                <c:pt idx="3842">
                  <c:v>7.6840000000007132E-5</c:v>
                </c:pt>
                <c:pt idx="3843">
                  <c:v>7.6860000000007135E-5</c:v>
                </c:pt>
                <c:pt idx="3844">
                  <c:v>7.6880000000007138E-5</c:v>
                </c:pt>
                <c:pt idx="3845">
                  <c:v>7.6900000000007141E-5</c:v>
                </c:pt>
                <c:pt idx="3846">
                  <c:v>7.6920000000007144E-5</c:v>
                </c:pt>
                <c:pt idx="3847">
                  <c:v>7.6940000000007148E-5</c:v>
                </c:pt>
                <c:pt idx="3848">
                  <c:v>7.6960000000007151E-5</c:v>
                </c:pt>
                <c:pt idx="3849">
                  <c:v>7.6980000000007154E-5</c:v>
                </c:pt>
                <c:pt idx="3850">
                  <c:v>7.7000000000007157E-5</c:v>
                </c:pt>
                <c:pt idx="3851">
                  <c:v>7.702000000000716E-5</c:v>
                </c:pt>
                <c:pt idx="3852">
                  <c:v>7.7040000000007164E-5</c:v>
                </c:pt>
                <c:pt idx="3853">
                  <c:v>7.7060000000007167E-5</c:v>
                </c:pt>
                <c:pt idx="3854">
                  <c:v>7.708000000000717E-5</c:v>
                </c:pt>
                <c:pt idx="3855">
                  <c:v>7.7100000000007173E-5</c:v>
                </c:pt>
                <c:pt idx="3856">
                  <c:v>7.7120000000007176E-5</c:v>
                </c:pt>
                <c:pt idx="3857">
                  <c:v>7.7140000000007179E-5</c:v>
                </c:pt>
                <c:pt idx="3858">
                  <c:v>7.7160000000007183E-5</c:v>
                </c:pt>
                <c:pt idx="3859">
                  <c:v>7.7180000000007186E-5</c:v>
                </c:pt>
                <c:pt idx="3860">
                  <c:v>7.7200000000007189E-5</c:v>
                </c:pt>
                <c:pt idx="3861">
                  <c:v>7.7220000000007192E-5</c:v>
                </c:pt>
                <c:pt idx="3862">
                  <c:v>7.7240000000007195E-5</c:v>
                </c:pt>
                <c:pt idx="3863">
                  <c:v>7.7260000000007199E-5</c:v>
                </c:pt>
                <c:pt idx="3864">
                  <c:v>7.7280000000007202E-5</c:v>
                </c:pt>
                <c:pt idx="3865">
                  <c:v>7.7300000000007205E-5</c:v>
                </c:pt>
                <c:pt idx="3866">
                  <c:v>7.7320000000007208E-5</c:v>
                </c:pt>
                <c:pt idx="3867">
                  <c:v>7.7340000000007211E-5</c:v>
                </c:pt>
                <c:pt idx="3868">
                  <c:v>7.7360000000007215E-5</c:v>
                </c:pt>
                <c:pt idx="3869">
                  <c:v>7.7380000000007218E-5</c:v>
                </c:pt>
                <c:pt idx="3870">
                  <c:v>7.7400000000007221E-5</c:v>
                </c:pt>
                <c:pt idx="3871">
                  <c:v>7.7420000000007224E-5</c:v>
                </c:pt>
                <c:pt idx="3872">
                  <c:v>7.7440000000007227E-5</c:v>
                </c:pt>
                <c:pt idx="3873">
                  <c:v>7.7460000000007231E-5</c:v>
                </c:pt>
                <c:pt idx="3874">
                  <c:v>7.7480000000007234E-5</c:v>
                </c:pt>
                <c:pt idx="3875">
                  <c:v>7.7500000000007237E-5</c:v>
                </c:pt>
                <c:pt idx="3876">
                  <c:v>7.752000000000724E-5</c:v>
                </c:pt>
                <c:pt idx="3877">
                  <c:v>7.7540000000007243E-5</c:v>
                </c:pt>
                <c:pt idx="3878">
                  <c:v>7.7560000000007247E-5</c:v>
                </c:pt>
                <c:pt idx="3879">
                  <c:v>7.758000000000725E-5</c:v>
                </c:pt>
                <c:pt idx="3880">
                  <c:v>7.7600000000007253E-5</c:v>
                </c:pt>
                <c:pt idx="3881">
                  <c:v>7.7620000000007256E-5</c:v>
                </c:pt>
                <c:pt idx="3882">
                  <c:v>7.7640000000007259E-5</c:v>
                </c:pt>
                <c:pt idx="3883">
                  <c:v>7.7660000000007263E-5</c:v>
                </c:pt>
                <c:pt idx="3884">
                  <c:v>7.7680000000007266E-5</c:v>
                </c:pt>
                <c:pt idx="3885">
                  <c:v>7.7700000000007269E-5</c:v>
                </c:pt>
                <c:pt idx="3886">
                  <c:v>7.7720000000007272E-5</c:v>
                </c:pt>
                <c:pt idx="3887">
                  <c:v>7.7740000000007275E-5</c:v>
                </c:pt>
                <c:pt idx="3888">
                  <c:v>7.7760000000007279E-5</c:v>
                </c:pt>
                <c:pt idx="3889">
                  <c:v>7.7780000000007282E-5</c:v>
                </c:pt>
                <c:pt idx="3890">
                  <c:v>7.7800000000007285E-5</c:v>
                </c:pt>
                <c:pt idx="3891">
                  <c:v>7.7820000000007288E-5</c:v>
                </c:pt>
                <c:pt idx="3892">
                  <c:v>7.7840000000007291E-5</c:v>
                </c:pt>
                <c:pt idx="3893">
                  <c:v>7.7860000000007295E-5</c:v>
                </c:pt>
                <c:pt idx="3894">
                  <c:v>7.7880000000007298E-5</c:v>
                </c:pt>
                <c:pt idx="3895">
                  <c:v>7.7900000000007301E-5</c:v>
                </c:pt>
                <c:pt idx="3896">
                  <c:v>7.7920000000007304E-5</c:v>
                </c:pt>
                <c:pt idx="3897">
                  <c:v>7.7940000000007307E-5</c:v>
                </c:pt>
                <c:pt idx="3898">
                  <c:v>7.7960000000007311E-5</c:v>
                </c:pt>
                <c:pt idx="3899">
                  <c:v>7.7980000000007314E-5</c:v>
                </c:pt>
                <c:pt idx="3900">
                  <c:v>7.8000000000007317E-5</c:v>
                </c:pt>
                <c:pt idx="3901">
                  <c:v>7.802000000000732E-5</c:v>
                </c:pt>
                <c:pt idx="3902">
                  <c:v>7.8040000000007323E-5</c:v>
                </c:pt>
                <c:pt idx="3903">
                  <c:v>7.8060000000007327E-5</c:v>
                </c:pt>
                <c:pt idx="3904">
                  <c:v>7.808000000000733E-5</c:v>
                </c:pt>
                <c:pt idx="3905">
                  <c:v>7.8100000000007333E-5</c:v>
                </c:pt>
                <c:pt idx="3906">
                  <c:v>7.8120000000007336E-5</c:v>
                </c:pt>
                <c:pt idx="3907">
                  <c:v>7.8140000000007339E-5</c:v>
                </c:pt>
                <c:pt idx="3908">
                  <c:v>7.8160000000007343E-5</c:v>
                </c:pt>
                <c:pt idx="3909">
                  <c:v>7.8180000000007346E-5</c:v>
                </c:pt>
                <c:pt idx="3910">
                  <c:v>7.8200000000007349E-5</c:v>
                </c:pt>
                <c:pt idx="3911">
                  <c:v>7.8220000000007352E-5</c:v>
                </c:pt>
                <c:pt idx="3912">
                  <c:v>7.8240000000007355E-5</c:v>
                </c:pt>
                <c:pt idx="3913">
                  <c:v>7.8260000000007359E-5</c:v>
                </c:pt>
                <c:pt idx="3914">
                  <c:v>7.8280000000007362E-5</c:v>
                </c:pt>
                <c:pt idx="3915">
                  <c:v>7.8300000000007365E-5</c:v>
                </c:pt>
                <c:pt idx="3916">
                  <c:v>7.8320000000007368E-5</c:v>
                </c:pt>
                <c:pt idx="3917">
                  <c:v>7.8340000000007371E-5</c:v>
                </c:pt>
                <c:pt idx="3918">
                  <c:v>7.8360000000007374E-5</c:v>
                </c:pt>
                <c:pt idx="3919">
                  <c:v>7.8380000000007378E-5</c:v>
                </c:pt>
                <c:pt idx="3920">
                  <c:v>7.8400000000007381E-5</c:v>
                </c:pt>
                <c:pt idx="3921">
                  <c:v>7.8420000000007384E-5</c:v>
                </c:pt>
                <c:pt idx="3922">
                  <c:v>7.8440000000007387E-5</c:v>
                </c:pt>
                <c:pt idx="3923">
                  <c:v>7.846000000000739E-5</c:v>
                </c:pt>
                <c:pt idx="3924">
                  <c:v>7.8480000000007394E-5</c:v>
                </c:pt>
                <c:pt idx="3925">
                  <c:v>7.8500000000007397E-5</c:v>
                </c:pt>
                <c:pt idx="3926">
                  <c:v>7.85200000000074E-5</c:v>
                </c:pt>
                <c:pt idx="3927">
                  <c:v>7.8540000000007403E-5</c:v>
                </c:pt>
                <c:pt idx="3928">
                  <c:v>7.8560000000007406E-5</c:v>
                </c:pt>
                <c:pt idx="3929">
                  <c:v>7.858000000000741E-5</c:v>
                </c:pt>
                <c:pt idx="3930">
                  <c:v>7.8600000000007413E-5</c:v>
                </c:pt>
                <c:pt idx="3931">
                  <c:v>7.8620000000007416E-5</c:v>
                </c:pt>
                <c:pt idx="3932">
                  <c:v>7.8640000000007419E-5</c:v>
                </c:pt>
                <c:pt idx="3933">
                  <c:v>7.8660000000007422E-5</c:v>
                </c:pt>
                <c:pt idx="3934">
                  <c:v>7.8680000000007426E-5</c:v>
                </c:pt>
                <c:pt idx="3935">
                  <c:v>7.8700000000007429E-5</c:v>
                </c:pt>
                <c:pt idx="3936">
                  <c:v>7.8720000000007432E-5</c:v>
                </c:pt>
                <c:pt idx="3937">
                  <c:v>7.8740000000007435E-5</c:v>
                </c:pt>
                <c:pt idx="3938">
                  <c:v>7.8760000000007438E-5</c:v>
                </c:pt>
                <c:pt idx="3939">
                  <c:v>7.8780000000007442E-5</c:v>
                </c:pt>
                <c:pt idx="3940">
                  <c:v>7.8800000000007445E-5</c:v>
                </c:pt>
                <c:pt idx="3941">
                  <c:v>7.8820000000007448E-5</c:v>
                </c:pt>
                <c:pt idx="3942">
                  <c:v>7.8840000000007451E-5</c:v>
                </c:pt>
                <c:pt idx="3943">
                  <c:v>7.8860000000007454E-5</c:v>
                </c:pt>
                <c:pt idx="3944">
                  <c:v>7.8880000000007458E-5</c:v>
                </c:pt>
                <c:pt idx="3945">
                  <c:v>7.8900000000007461E-5</c:v>
                </c:pt>
                <c:pt idx="3946">
                  <c:v>7.8920000000007464E-5</c:v>
                </c:pt>
                <c:pt idx="3947">
                  <c:v>7.8940000000007467E-5</c:v>
                </c:pt>
                <c:pt idx="3948">
                  <c:v>7.896000000000747E-5</c:v>
                </c:pt>
                <c:pt idx="3949">
                  <c:v>7.8980000000007474E-5</c:v>
                </c:pt>
                <c:pt idx="3950">
                  <c:v>7.9000000000007477E-5</c:v>
                </c:pt>
                <c:pt idx="3951">
                  <c:v>7.902000000000748E-5</c:v>
                </c:pt>
                <c:pt idx="3952">
                  <c:v>7.9040000000007483E-5</c:v>
                </c:pt>
                <c:pt idx="3953">
                  <c:v>7.9060000000007486E-5</c:v>
                </c:pt>
                <c:pt idx="3954">
                  <c:v>7.908000000000749E-5</c:v>
                </c:pt>
                <c:pt idx="3955">
                  <c:v>7.9100000000007493E-5</c:v>
                </c:pt>
                <c:pt idx="3956">
                  <c:v>7.9120000000007496E-5</c:v>
                </c:pt>
                <c:pt idx="3957">
                  <c:v>7.9140000000007499E-5</c:v>
                </c:pt>
                <c:pt idx="3958">
                  <c:v>7.9160000000007502E-5</c:v>
                </c:pt>
                <c:pt idx="3959">
                  <c:v>7.9180000000007506E-5</c:v>
                </c:pt>
                <c:pt idx="3960">
                  <c:v>7.9200000000007509E-5</c:v>
                </c:pt>
                <c:pt idx="3961">
                  <c:v>7.9220000000007512E-5</c:v>
                </c:pt>
                <c:pt idx="3962">
                  <c:v>7.9240000000007515E-5</c:v>
                </c:pt>
                <c:pt idx="3963">
                  <c:v>7.9260000000007518E-5</c:v>
                </c:pt>
                <c:pt idx="3964">
                  <c:v>7.9280000000007522E-5</c:v>
                </c:pt>
                <c:pt idx="3965">
                  <c:v>7.9300000000007525E-5</c:v>
                </c:pt>
                <c:pt idx="3966">
                  <c:v>7.9320000000007528E-5</c:v>
                </c:pt>
                <c:pt idx="3967">
                  <c:v>7.9340000000007531E-5</c:v>
                </c:pt>
                <c:pt idx="3968">
                  <c:v>7.9360000000007534E-5</c:v>
                </c:pt>
                <c:pt idx="3969">
                  <c:v>7.9380000000007538E-5</c:v>
                </c:pt>
                <c:pt idx="3970">
                  <c:v>7.9400000000007541E-5</c:v>
                </c:pt>
                <c:pt idx="3971">
                  <c:v>7.9420000000007544E-5</c:v>
                </c:pt>
                <c:pt idx="3972">
                  <c:v>7.9440000000007547E-5</c:v>
                </c:pt>
                <c:pt idx="3973">
                  <c:v>7.946000000000755E-5</c:v>
                </c:pt>
                <c:pt idx="3974">
                  <c:v>7.9480000000007554E-5</c:v>
                </c:pt>
                <c:pt idx="3975">
                  <c:v>7.9500000000007557E-5</c:v>
                </c:pt>
                <c:pt idx="3976">
                  <c:v>7.952000000000756E-5</c:v>
                </c:pt>
                <c:pt idx="3977">
                  <c:v>7.9540000000007563E-5</c:v>
                </c:pt>
                <c:pt idx="3978">
                  <c:v>7.9560000000007566E-5</c:v>
                </c:pt>
                <c:pt idx="3979">
                  <c:v>7.9580000000007569E-5</c:v>
                </c:pt>
                <c:pt idx="3980">
                  <c:v>7.9600000000007573E-5</c:v>
                </c:pt>
                <c:pt idx="3981">
                  <c:v>7.9620000000007576E-5</c:v>
                </c:pt>
                <c:pt idx="3982">
                  <c:v>7.9640000000007579E-5</c:v>
                </c:pt>
                <c:pt idx="3983">
                  <c:v>7.9660000000007582E-5</c:v>
                </c:pt>
                <c:pt idx="3984">
                  <c:v>7.9680000000007585E-5</c:v>
                </c:pt>
                <c:pt idx="3985">
                  <c:v>7.9700000000007589E-5</c:v>
                </c:pt>
                <c:pt idx="3986">
                  <c:v>7.9720000000007592E-5</c:v>
                </c:pt>
                <c:pt idx="3987">
                  <c:v>7.9740000000007595E-5</c:v>
                </c:pt>
                <c:pt idx="3988">
                  <c:v>7.9760000000007598E-5</c:v>
                </c:pt>
                <c:pt idx="3989">
                  <c:v>7.9780000000007601E-5</c:v>
                </c:pt>
                <c:pt idx="3990">
                  <c:v>7.9800000000007605E-5</c:v>
                </c:pt>
                <c:pt idx="3991">
                  <c:v>7.9820000000007608E-5</c:v>
                </c:pt>
                <c:pt idx="3992">
                  <c:v>7.9840000000007611E-5</c:v>
                </c:pt>
                <c:pt idx="3993">
                  <c:v>7.9860000000007614E-5</c:v>
                </c:pt>
                <c:pt idx="3994">
                  <c:v>7.9880000000007617E-5</c:v>
                </c:pt>
                <c:pt idx="3995">
                  <c:v>7.9900000000007621E-5</c:v>
                </c:pt>
                <c:pt idx="3996">
                  <c:v>7.9920000000007624E-5</c:v>
                </c:pt>
                <c:pt idx="3997">
                  <c:v>7.9940000000007627E-5</c:v>
                </c:pt>
                <c:pt idx="3998">
                  <c:v>7.996000000000763E-5</c:v>
                </c:pt>
                <c:pt idx="3999">
                  <c:v>7.9980000000007633E-5</c:v>
                </c:pt>
                <c:pt idx="4000">
                  <c:v>8.0000000000007637E-5</c:v>
                </c:pt>
                <c:pt idx="4001">
                  <c:v>8.002000000000764E-5</c:v>
                </c:pt>
                <c:pt idx="4002">
                  <c:v>8.0040000000007643E-5</c:v>
                </c:pt>
                <c:pt idx="4003">
                  <c:v>8.0060000000007646E-5</c:v>
                </c:pt>
                <c:pt idx="4004">
                  <c:v>8.0080000000007649E-5</c:v>
                </c:pt>
                <c:pt idx="4005">
                  <c:v>8.0100000000007653E-5</c:v>
                </c:pt>
                <c:pt idx="4006">
                  <c:v>8.0120000000007656E-5</c:v>
                </c:pt>
                <c:pt idx="4007">
                  <c:v>8.0140000000007659E-5</c:v>
                </c:pt>
                <c:pt idx="4008">
                  <c:v>8.0160000000007662E-5</c:v>
                </c:pt>
                <c:pt idx="4009">
                  <c:v>8.0180000000007665E-5</c:v>
                </c:pt>
                <c:pt idx="4010">
                  <c:v>8.0200000000007669E-5</c:v>
                </c:pt>
                <c:pt idx="4011">
                  <c:v>8.0220000000007672E-5</c:v>
                </c:pt>
                <c:pt idx="4012">
                  <c:v>8.0240000000007675E-5</c:v>
                </c:pt>
                <c:pt idx="4013">
                  <c:v>8.0260000000007678E-5</c:v>
                </c:pt>
                <c:pt idx="4014">
                  <c:v>8.0280000000007681E-5</c:v>
                </c:pt>
                <c:pt idx="4015">
                  <c:v>8.0300000000007685E-5</c:v>
                </c:pt>
                <c:pt idx="4016">
                  <c:v>8.0320000000007688E-5</c:v>
                </c:pt>
                <c:pt idx="4017">
                  <c:v>8.0340000000007691E-5</c:v>
                </c:pt>
                <c:pt idx="4018">
                  <c:v>8.0360000000007694E-5</c:v>
                </c:pt>
                <c:pt idx="4019">
                  <c:v>8.0380000000007697E-5</c:v>
                </c:pt>
                <c:pt idx="4020">
                  <c:v>8.0400000000007701E-5</c:v>
                </c:pt>
                <c:pt idx="4021">
                  <c:v>8.0420000000007704E-5</c:v>
                </c:pt>
                <c:pt idx="4022">
                  <c:v>8.0440000000007707E-5</c:v>
                </c:pt>
                <c:pt idx="4023">
                  <c:v>8.046000000000771E-5</c:v>
                </c:pt>
                <c:pt idx="4024">
                  <c:v>8.0480000000007713E-5</c:v>
                </c:pt>
                <c:pt idx="4025">
                  <c:v>8.0500000000007717E-5</c:v>
                </c:pt>
                <c:pt idx="4026">
                  <c:v>8.052000000000772E-5</c:v>
                </c:pt>
                <c:pt idx="4027">
                  <c:v>8.0540000000007723E-5</c:v>
                </c:pt>
                <c:pt idx="4028">
                  <c:v>8.0560000000007726E-5</c:v>
                </c:pt>
                <c:pt idx="4029">
                  <c:v>8.0580000000007729E-5</c:v>
                </c:pt>
                <c:pt idx="4030">
                  <c:v>8.0600000000007733E-5</c:v>
                </c:pt>
                <c:pt idx="4031">
                  <c:v>8.0620000000007736E-5</c:v>
                </c:pt>
                <c:pt idx="4032">
                  <c:v>8.0640000000007739E-5</c:v>
                </c:pt>
                <c:pt idx="4033">
                  <c:v>8.0660000000007742E-5</c:v>
                </c:pt>
                <c:pt idx="4034">
                  <c:v>8.0680000000007745E-5</c:v>
                </c:pt>
                <c:pt idx="4035">
                  <c:v>8.0700000000007748E-5</c:v>
                </c:pt>
                <c:pt idx="4036">
                  <c:v>8.0720000000007752E-5</c:v>
                </c:pt>
                <c:pt idx="4037">
                  <c:v>8.0740000000007755E-5</c:v>
                </c:pt>
                <c:pt idx="4038">
                  <c:v>8.0760000000007758E-5</c:v>
                </c:pt>
                <c:pt idx="4039">
                  <c:v>8.0780000000007761E-5</c:v>
                </c:pt>
                <c:pt idx="4040">
                  <c:v>8.0800000000007764E-5</c:v>
                </c:pt>
                <c:pt idx="4041">
                  <c:v>8.0820000000007768E-5</c:v>
                </c:pt>
                <c:pt idx="4042">
                  <c:v>8.0840000000007771E-5</c:v>
                </c:pt>
                <c:pt idx="4043">
                  <c:v>8.0860000000007774E-5</c:v>
                </c:pt>
                <c:pt idx="4044">
                  <c:v>8.0880000000007777E-5</c:v>
                </c:pt>
                <c:pt idx="4045">
                  <c:v>8.090000000000778E-5</c:v>
                </c:pt>
                <c:pt idx="4046">
                  <c:v>8.0920000000007784E-5</c:v>
                </c:pt>
                <c:pt idx="4047">
                  <c:v>8.0940000000007787E-5</c:v>
                </c:pt>
                <c:pt idx="4048">
                  <c:v>8.096000000000779E-5</c:v>
                </c:pt>
                <c:pt idx="4049">
                  <c:v>8.0980000000007793E-5</c:v>
                </c:pt>
                <c:pt idx="4050">
                  <c:v>8.1000000000007796E-5</c:v>
                </c:pt>
                <c:pt idx="4051">
                  <c:v>8.10200000000078E-5</c:v>
                </c:pt>
                <c:pt idx="4052">
                  <c:v>8.1040000000007803E-5</c:v>
                </c:pt>
                <c:pt idx="4053">
                  <c:v>8.1060000000007806E-5</c:v>
                </c:pt>
                <c:pt idx="4054">
                  <c:v>8.1080000000007809E-5</c:v>
                </c:pt>
                <c:pt idx="4055">
                  <c:v>8.1100000000007812E-5</c:v>
                </c:pt>
                <c:pt idx="4056">
                  <c:v>8.1120000000007816E-5</c:v>
                </c:pt>
                <c:pt idx="4057">
                  <c:v>8.1140000000007819E-5</c:v>
                </c:pt>
                <c:pt idx="4058">
                  <c:v>8.1160000000007822E-5</c:v>
                </c:pt>
                <c:pt idx="4059">
                  <c:v>8.1180000000007825E-5</c:v>
                </c:pt>
                <c:pt idx="4060">
                  <c:v>8.1200000000007828E-5</c:v>
                </c:pt>
                <c:pt idx="4061">
                  <c:v>8.1220000000007832E-5</c:v>
                </c:pt>
                <c:pt idx="4062">
                  <c:v>8.1240000000007835E-5</c:v>
                </c:pt>
                <c:pt idx="4063">
                  <c:v>8.1260000000007838E-5</c:v>
                </c:pt>
                <c:pt idx="4064">
                  <c:v>8.1280000000007841E-5</c:v>
                </c:pt>
                <c:pt idx="4065">
                  <c:v>8.1300000000007844E-5</c:v>
                </c:pt>
                <c:pt idx="4066">
                  <c:v>8.1320000000007848E-5</c:v>
                </c:pt>
                <c:pt idx="4067">
                  <c:v>8.1340000000007851E-5</c:v>
                </c:pt>
                <c:pt idx="4068">
                  <c:v>8.1360000000007854E-5</c:v>
                </c:pt>
                <c:pt idx="4069">
                  <c:v>8.1380000000007857E-5</c:v>
                </c:pt>
                <c:pt idx="4070">
                  <c:v>8.140000000000786E-5</c:v>
                </c:pt>
                <c:pt idx="4071">
                  <c:v>8.1420000000007864E-5</c:v>
                </c:pt>
                <c:pt idx="4072">
                  <c:v>8.1440000000007867E-5</c:v>
                </c:pt>
                <c:pt idx="4073">
                  <c:v>8.146000000000787E-5</c:v>
                </c:pt>
                <c:pt idx="4074">
                  <c:v>8.1480000000007873E-5</c:v>
                </c:pt>
                <c:pt idx="4075">
                  <c:v>8.1500000000007876E-5</c:v>
                </c:pt>
                <c:pt idx="4076">
                  <c:v>8.152000000000788E-5</c:v>
                </c:pt>
                <c:pt idx="4077">
                  <c:v>8.1540000000007883E-5</c:v>
                </c:pt>
                <c:pt idx="4078">
                  <c:v>8.1560000000007886E-5</c:v>
                </c:pt>
                <c:pt idx="4079">
                  <c:v>8.1580000000007889E-5</c:v>
                </c:pt>
                <c:pt idx="4080">
                  <c:v>8.1600000000007892E-5</c:v>
                </c:pt>
                <c:pt idx="4081">
                  <c:v>8.1620000000007896E-5</c:v>
                </c:pt>
                <c:pt idx="4082">
                  <c:v>8.1640000000007899E-5</c:v>
                </c:pt>
                <c:pt idx="4083">
                  <c:v>8.1660000000007902E-5</c:v>
                </c:pt>
                <c:pt idx="4084">
                  <c:v>8.1680000000007905E-5</c:v>
                </c:pt>
                <c:pt idx="4085">
                  <c:v>8.1700000000007908E-5</c:v>
                </c:pt>
                <c:pt idx="4086">
                  <c:v>8.1720000000007912E-5</c:v>
                </c:pt>
                <c:pt idx="4087">
                  <c:v>8.1740000000007915E-5</c:v>
                </c:pt>
                <c:pt idx="4088">
                  <c:v>8.1760000000007918E-5</c:v>
                </c:pt>
                <c:pt idx="4089">
                  <c:v>8.1780000000007921E-5</c:v>
                </c:pt>
                <c:pt idx="4090">
                  <c:v>8.1800000000007924E-5</c:v>
                </c:pt>
                <c:pt idx="4091">
                  <c:v>8.1820000000007928E-5</c:v>
                </c:pt>
                <c:pt idx="4092">
                  <c:v>8.1840000000007931E-5</c:v>
                </c:pt>
                <c:pt idx="4093">
                  <c:v>8.1860000000007934E-5</c:v>
                </c:pt>
                <c:pt idx="4094">
                  <c:v>8.1880000000007937E-5</c:v>
                </c:pt>
                <c:pt idx="4095">
                  <c:v>8.190000000000794E-5</c:v>
                </c:pt>
                <c:pt idx="4096">
                  <c:v>8.1920000000007943E-5</c:v>
                </c:pt>
                <c:pt idx="4097">
                  <c:v>8.1940000000007947E-5</c:v>
                </c:pt>
                <c:pt idx="4098">
                  <c:v>8.196000000000795E-5</c:v>
                </c:pt>
                <c:pt idx="4099">
                  <c:v>8.1980000000007953E-5</c:v>
                </c:pt>
                <c:pt idx="4100">
                  <c:v>8.2000000000007956E-5</c:v>
                </c:pt>
                <c:pt idx="4101">
                  <c:v>8.2020000000007959E-5</c:v>
                </c:pt>
                <c:pt idx="4102">
                  <c:v>8.2040000000007963E-5</c:v>
                </c:pt>
                <c:pt idx="4103">
                  <c:v>8.2060000000007966E-5</c:v>
                </c:pt>
                <c:pt idx="4104">
                  <c:v>8.2080000000007969E-5</c:v>
                </c:pt>
                <c:pt idx="4105">
                  <c:v>8.2100000000007972E-5</c:v>
                </c:pt>
                <c:pt idx="4106">
                  <c:v>8.2120000000007975E-5</c:v>
                </c:pt>
                <c:pt idx="4107">
                  <c:v>8.2140000000007979E-5</c:v>
                </c:pt>
                <c:pt idx="4108">
                  <c:v>8.2160000000007982E-5</c:v>
                </c:pt>
                <c:pt idx="4109">
                  <c:v>8.2180000000007985E-5</c:v>
                </c:pt>
                <c:pt idx="4110">
                  <c:v>8.2200000000007988E-5</c:v>
                </c:pt>
                <c:pt idx="4111">
                  <c:v>8.2220000000007991E-5</c:v>
                </c:pt>
                <c:pt idx="4112">
                  <c:v>8.2240000000007995E-5</c:v>
                </c:pt>
                <c:pt idx="4113">
                  <c:v>8.2260000000007998E-5</c:v>
                </c:pt>
                <c:pt idx="4114">
                  <c:v>8.2280000000008001E-5</c:v>
                </c:pt>
                <c:pt idx="4115">
                  <c:v>8.2300000000008004E-5</c:v>
                </c:pt>
                <c:pt idx="4116">
                  <c:v>8.2320000000008007E-5</c:v>
                </c:pt>
                <c:pt idx="4117">
                  <c:v>8.2340000000008011E-5</c:v>
                </c:pt>
                <c:pt idx="4118">
                  <c:v>8.2360000000008014E-5</c:v>
                </c:pt>
                <c:pt idx="4119">
                  <c:v>8.2380000000008017E-5</c:v>
                </c:pt>
                <c:pt idx="4120">
                  <c:v>8.240000000000802E-5</c:v>
                </c:pt>
                <c:pt idx="4121">
                  <c:v>8.2420000000008023E-5</c:v>
                </c:pt>
                <c:pt idx="4122">
                  <c:v>8.2440000000008027E-5</c:v>
                </c:pt>
                <c:pt idx="4123">
                  <c:v>8.246000000000803E-5</c:v>
                </c:pt>
                <c:pt idx="4124">
                  <c:v>8.2480000000008033E-5</c:v>
                </c:pt>
                <c:pt idx="4125">
                  <c:v>8.2500000000008036E-5</c:v>
                </c:pt>
                <c:pt idx="4126">
                  <c:v>8.2520000000008039E-5</c:v>
                </c:pt>
                <c:pt idx="4127">
                  <c:v>8.2540000000008043E-5</c:v>
                </c:pt>
                <c:pt idx="4128">
                  <c:v>8.2560000000008046E-5</c:v>
                </c:pt>
                <c:pt idx="4129">
                  <c:v>8.2580000000008049E-5</c:v>
                </c:pt>
                <c:pt idx="4130">
                  <c:v>8.2600000000008052E-5</c:v>
                </c:pt>
                <c:pt idx="4131">
                  <c:v>8.2620000000008055E-5</c:v>
                </c:pt>
                <c:pt idx="4132">
                  <c:v>8.2640000000008059E-5</c:v>
                </c:pt>
                <c:pt idx="4133">
                  <c:v>8.2660000000008062E-5</c:v>
                </c:pt>
                <c:pt idx="4134">
                  <c:v>8.2680000000008065E-5</c:v>
                </c:pt>
                <c:pt idx="4135">
                  <c:v>8.2700000000008068E-5</c:v>
                </c:pt>
                <c:pt idx="4136">
                  <c:v>8.2720000000008071E-5</c:v>
                </c:pt>
                <c:pt idx="4137">
                  <c:v>8.2740000000008075E-5</c:v>
                </c:pt>
                <c:pt idx="4138">
                  <c:v>8.2760000000008078E-5</c:v>
                </c:pt>
                <c:pt idx="4139">
                  <c:v>8.2780000000008081E-5</c:v>
                </c:pt>
                <c:pt idx="4140">
                  <c:v>8.2800000000008084E-5</c:v>
                </c:pt>
                <c:pt idx="4141">
                  <c:v>8.2820000000008087E-5</c:v>
                </c:pt>
                <c:pt idx="4142">
                  <c:v>8.2840000000008091E-5</c:v>
                </c:pt>
                <c:pt idx="4143">
                  <c:v>8.2860000000008094E-5</c:v>
                </c:pt>
                <c:pt idx="4144">
                  <c:v>8.2880000000008097E-5</c:v>
                </c:pt>
                <c:pt idx="4145">
                  <c:v>8.29000000000081E-5</c:v>
                </c:pt>
                <c:pt idx="4146">
                  <c:v>8.2920000000008103E-5</c:v>
                </c:pt>
                <c:pt idx="4147">
                  <c:v>8.2940000000008107E-5</c:v>
                </c:pt>
                <c:pt idx="4148">
                  <c:v>8.296000000000811E-5</c:v>
                </c:pt>
                <c:pt idx="4149">
                  <c:v>8.2980000000008113E-5</c:v>
                </c:pt>
                <c:pt idx="4150">
                  <c:v>8.3000000000008116E-5</c:v>
                </c:pt>
                <c:pt idx="4151">
                  <c:v>8.3020000000008119E-5</c:v>
                </c:pt>
                <c:pt idx="4152">
                  <c:v>8.3040000000008123E-5</c:v>
                </c:pt>
                <c:pt idx="4153">
                  <c:v>8.3060000000008126E-5</c:v>
                </c:pt>
                <c:pt idx="4154">
                  <c:v>8.3080000000008129E-5</c:v>
                </c:pt>
                <c:pt idx="4155">
                  <c:v>8.3100000000008132E-5</c:v>
                </c:pt>
                <c:pt idx="4156">
                  <c:v>8.3120000000008135E-5</c:v>
                </c:pt>
                <c:pt idx="4157">
                  <c:v>8.3140000000008138E-5</c:v>
                </c:pt>
                <c:pt idx="4158">
                  <c:v>8.3160000000008142E-5</c:v>
                </c:pt>
                <c:pt idx="4159">
                  <c:v>8.3180000000008145E-5</c:v>
                </c:pt>
                <c:pt idx="4160">
                  <c:v>8.3200000000008148E-5</c:v>
                </c:pt>
                <c:pt idx="4161">
                  <c:v>8.3220000000008151E-5</c:v>
                </c:pt>
                <c:pt idx="4162">
                  <c:v>8.3240000000008154E-5</c:v>
                </c:pt>
                <c:pt idx="4163">
                  <c:v>8.3260000000008158E-5</c:v>
                </c:pt>
                <c:pt idx="4164">
                  <c:v>8.3280000000008161E-5</c:v>
                </c:pt>
                <c:pt idx="4165">
                  <c:v>8.3300000000008164E-5</c:v>
                </c:pt>
                <c:pt idx="4166">
                  <c:v>8.3320000000008167E-5</c:v>
                </c:pt>
                <c:pt idx="4167">
                  <c:v>8.334000000000817E-5</c:v>
                </c:pt>
                <c:pt idx="4168">
                  <c:v>8.3360000000008174E-5</c:v>
                </c:pt>
                <c:pt idx="4169">
                  <c:v>8.3380000000008177E-5</c:v>
                </c:pt>
                <c:pt idx="4170">
                  <c:v>8.340000000000818E-5</c:v>
                </c:pt>
                <c:pt idx="4171">
                  <c:v>8.3420000000008183E-5</c:v>
                </c:pt>
                <c:pt idx="4172">
                  <c:v>8.3440000000008186E-5</c:v>
                </c:pt>
                <c:pt idx="4173">
                  <c:v>8.346000000000819E-5</c:v>
                </c:pt>
                <c:pt idx="4174">
                  <c:v>8.3480000000008193E-5</c:v>
                </c:pt>
                <c:pt idx="4175">
                  <c:v>8.3500000000008196E-5</c:v>
                </c:pt>
                <c:pt idx="4176">
                  <c:v>8.3520000000008199E-5</c:v>
                </c:pt>
                <c:pt idx="4177">
                  <c:v>8.3540000000008202E-5</c:v>
                </c:pt>
                <c:pt idx="4178">
                  <c:v>8.3560000000008206E-5</c:v>
                </c:pt>
                <c:pt idx="4179">
                  <c:v>8.3580000000008209E-5</c:v>
                </c:pt>
                <c:pt idx="4180">
                  <c:v>8.3600000000008212E-5</c:v>
                </c:pt>
                <c:pt idx="4181">
                  <c:v>8.3620000000008215E-5</c:v>
                </c:pt>
                <c:pt idx="4182">
                  <c:v>8.3640000000008218E-5</c:v>
                </c:pt>
                <c:pt idx="4183">
                  <c:v>8.3660000000008222E-5</c:v>
                </c:pt>
                <c:pt idx="4184">
                  <c:v>8.3680000000008225E-5</c:v>
                </c:pt>
                <c:pt idx="4185">
                  <c:v>8.3700000000008228E-5</c:v>
                </c:pt>
                <c:pt idx="4186">
                  <c:v>8.3720000000008231E-5</c:v>
                </c:pt>
                <c:pt idx="4187">
                  <c:v>8.3740000000008234E-5</c:v>
                </c:pt>
                <c:pt idx="4188">
                  <c:v>8.3760000000008238E-5</c:v>
                </c:pt>
                <c:pt idx="4189">
                  <c:v>8.3780000000008241E-5</c:v>
                </c:pt>
                <c:pt idx="4190">
                  <c:v>8.3800000000008244E-5</c:v>
                </c:pt>
                <c:pt idx="4191">
                  <c:v>8.3820000000008247E-5</c:v>
                </c:pt>
                <c:pt idx="4192">
                  <c:v>8.384000000000825E-5</c:v>
                </c:pt>
                <c:pt idx="4193">
                  <c:v>8.3860000000008254E-5</c:v>
                </c:pt>
                <c:pt idx="4194">
                  <c:v>8.3880000000008257E-5</c:v>
                </c:pt>
                <c:pt idx="4195">
                  <c:v>8.390000000000826E-5</c:v>
                </c:pt>
                <c:pt idx="4196">
                  <c:v>8.3920000000008263E-5</c:v>
                </c:pt>
                <c:pt idx="4197">
                  <c:v>8.3940000000008266E-5</c:v>
                </c:pt>
                <c:pt idx="4198">
                  <c:v>8.396000000000827E-5</c:v>
                </c:pt>
                <c:pt idx="4199">
                  <c:v>8.3980000000008273E-5</c:v>
                </c:pt>
                <c:pt idx="4200">
                  <c:v>8.4000000000008276E-5</c:v>
                </c:pt>
                <c:pt idx="4201">
                  <c:v>8.4020000000008279E-5</c:v>
                </c:pt>
                <c:pt idx="4202">
                  <c:v>8.4040000000008282E-5</c:v>
                </c:pt>
                <c:pt idx="4203">
                  <c:v>8.4060000000008286E-5</c:v>
                </c:pt>
                <c:pt idx="4204">
                  <c:v>8.4080000000008289E-5</c:v>
                </c:pt>
                <c:pt idx="4205">
                  <c:v>8.4100000000008292E-5</c:v>
                </c:pt>
                <c:pt idx="4206">
                  <c:v>8.4120000000008295E-5</c:v>
                </c:pt>
                <c:pt idx="4207">
                  <c:v>8.4140000000008298E-5</c:v>
                </c:pt>
                <c:pt idx="4208">
                  <c:v>8.4160000000008302E-5</c:v>
                </c:pt>
                <c:pt idx="4209">
                  <c:v>8.4180000000008305E-5</c:v>
                </c:pt>
                <c:pt idx="4210">
                  <c:v>8.4200000000008308E-5</c:v>
                </c:pt>
                <c:pt idx="4211">
                  <c:v>8.4220000000008311E-5</c:v>
                </c:pt>
                <c:pt idx="4212">
                  <c:v>8.4240000000008314E-5</c:v>
                </c:pt>
                <c:pt idx="4213">
                  <c:v>8.4260000000008318E-5</c:v>
                </c:pt>
                <c:pt idx="4214">
                  <c:v>8.4280000000008321E-5</c:v>
                </c:pt>
                <c:pt idx="4215">
                  <c:v>8.4300000000008324E-5</c:v>
                </c:pt>
                <c:pt idx="4216">
                  <c:v>8.4320000000008327E-5</c:v>
                </c:pt>
                <c:pt idx="4217">
                  <c:v>8.434000000000833E-5</c:v>
                </c:pt>
                <c:pt idx="4218">
                  <c:v>8.4360000000008333E-5</c:v>
                </c:pt>
                <c:pt idx="4219">
                  <c:v>8.4380000000008337E-5</c:v>
                </c:pt>
                <c:pt idx="4220">
                  <c:v>8.440000000000834E-5</c:v>
                </c:pt>
                <c:pt idx="4221">
                  <c:v>8.4420000000008343E-5</c:v>
                </c:pt>
                <c:pt idx="4222">
                  <c:v>8.4440000000008346E-5</c:v>
                </c:pt>
                <c:pt idx="4223">
                  <c:v>8.4460000000008349E-5</c:v>
                </c:pt>
                <c:pt idx="4224">
                  <c:v>8.4480000000008353E-5</c:v>
                </c:pt>
                <c:pt idx="4225">
                  <c:v>8.4500000000008356E-5</c:v>
                </c:pt>
                <c:pt idx="4226">
                  <c:v>8.4520000000008359E-5</c:v>
                </c:pt>
                <c:pt idx="4227">
                  <c:v>8.4540000000008362E-5</c:v>
                </c:pt>
                <c:pt idx="4228">
                  <c:v>8.4560000000008365E-5</c:v>
                </c:pt>
                <c:pt idx="4229">
                  <c:v>8.4580000000008369E-5</c:v>
                </c:pt>
                <c:pt idx="4230">
                  <c:v>8.4600000000008372E-5</c:v>
                </c:pt>
                <c:pt idx="4231">
                  <c:v>8.4620000000008375E-5</c:v>
                </c:pt>
                <c:pt idx="4232">
                  <c:v>8.4640000000008378E-5</c:v>
                </c:pt>
                <c:pt idx="4233">
                  <c:v>8.4660000000008381E-5</c:v>
                </c:pt>
                <c:pt idx="4234">
                  <c:v>8.4680000000008385E-5</c:v>
                </c:pt>
                <c:pt idx="4235">
                  <c:v>8.4700000000008388E-5</c:v>
                </c:pt>
                <c:pt idx="4236">
                  <c:v>8.4720000000008391E-5</c:v>
                </c:pt>
                <c:pt idx="4237">
                  <c:v>8.4740000000008394E-5</c:v>
                </c:pt>
                <c:pt idx="4238">
                  <c:v>8.4760000000008397E-5</c:v>
                </c:pt>
                <c:pt idx="4239">
                  <c:v>8.4780000000008401E-5</c:v>
                </c:pt>
                <c:pt idx="4240">
                  <c:v>8.4800000000008404E-5</c:v>
                </c:pt>
                <c:pt idx="4241">
                  <c:v>8.4820000000008407E-5</c:v>
                </c:pt>
                <c:pt idx="4242">
                  <c:v>8.484000000000841E-5</c:v>
                </c:pt>
                <c:pt idx="4243">
                  <c:v>8.4860000000008413E-5</c:v>
                </c:pt>
                <c:pt idx="4244">
                  <c:v>8.4880000000008417E-5</c:v>
                </c:pt>
                <c:pt idx="4245">
                  <c:v>8.490000000000842E-5</c:v>
                </c:pt>
                <c:pt idx="4246">
                  <c:v>8.4920000000008423E-5</c:v>
                </c:pt>
                <c:pt idx="4247">
                  <c:v>8.4940000000008426E-5</c:v>
                </c:pt>
                <c:pt idx="4248">
                  <c:v>8.4960000000008429E-5</c:v>
                </c:pt>
                <c:pt idx="4249">
                  <c:v>8.4980000000008433E-5</c:v>
                </c:pt>
                <c:pt idx="4250">
                  <c:v>8.5000000000008436E-5</c:v>
                </c:pt>
                <c:pt idx="4251">
                  <c:v>8.5020000000008439E-5</c:v>
                </c:pt>
                <c:pt idx="4252">
                  <c:v>8.5040000000008442E-5</c:v>
                </c:pt>
                <c:pt idx="4253">
                  <c:v>8.5060000000008445E-5</c:v>
                </c:pt>
                <c:pt idx="4254">
                  <c:v>8.5080000000008449E-5</c:v>
                </c:pt>
                <c:pt idx="4255">
                  <c:v>8.5100000000008452E-5</c:v>
                </c:pt>
                <c:pt idx="4256">
                  <c:v>8.5120000000008455E-5</c:v>
                </c:pt>
                <c:pt idx="4257">
                  <c:v>8.5140000000008458E-5</c:v>
                </c:pt>
                <c:pt idx="4258">
                  <c:v>8.5160000000008461E-5</c:v>
                </c:pt>
                <c:pt idx="4259">
                  <c:v>8.5180000000008465E-5</c:v>
                </c:pt>
                <c:pt idx="4260">
                  <c:v>8.5200000000008468E-5</c:v>
                </c:pt>
                <c:pt idx="4261">
                  <c:v>8.5220000000008471E-5</c:v>
                </c:pt>
                <c:pt idx="4262">
                  <c:v>8.5240000000008474E-5</c:v>
                </c:pt>
                <c:pt idx="4263">
                  <c:v>8.5260000000008477E-5</c:v>
                </c:pt>
                <c:pt idx="4264">
                  <c:v>8.5280000000008481E-5</c:v>
                </c:pt>
                <c:pt idx="4265">
                  <c:v>8.5300000000008484E-5</c:v>
                </c:pt>
                <c:pt idx="4266">
                  <c:v>8.5320000000008487E-5</c:v>
                </c:pt>
                <c:pt idx="4267">
                  <c:v>8.534000000000849E-5</c:v>
                </c:pt>
                <c:pt idx="4268">
                  <c:v>8.5360000000008493E-5</c:v>
                </c:pt>
                <c:pt idx="4269">
                  <c:v>8.5380000000008497E-5</c:v>
                </c:pt>
                <c:pt idx="4270">
                  <c:v>8.54000000000085E-5</c:v>
                </c:pt>
                <c:pt idx="4271">
                  <c:v>8.5420000000008503E-5</c:v>
                </c:pt>
                <c:pt idx="4272">
                  <c:v>8.5440000000008506E-5</c:v>
                </c:pt>
                <c:pt idx="4273">
                  <c:v>8.5460000000008509E-5</c:v>
                </c:pt>
                <c:pt idx="4274">
                  <c:v>8.5480000000008512E-5</c:v>
                </c:pt>
                <c:pt idx="4275">
                  <c:v>8.5500000000008516E-5</c:v>
                </c:pt>
                <c:pt idx="4276">
                  <c:v>8.5520000000008519E-5</c:v>
                </c:pt>
                <c:pt idx="4277">
                  <c:v>8.5540000000008522E-5</c:v>
                </c:pt>
                <c:pt idx="4278">
                  <c:v>8.5560000000008525E-5</c:v>
                </c:pt>
                <c:pt idx="4279">
                  <c:v>8.5580000000008528E-5</c:v>
                </c:pt>
                <c:pt idx="4280">
                  <c:v>8.5600000000008532E-5</c:v>
                </c:pt>
                <c:pt idx="4281">
                  <c:v>8.5620000000008535E-5</c:v>
                </c:pt>
                <c:pt idx="4282">
                  <c:v>8.5640000000008538E-5</c:v>
                </c:pt>
                <c:pt idx="4283">
                  <c:v>8.5660000000008541E-5</c:v>
                </c:pt>
                <c:pt idx="4284">
                  <c:v>8.5680000000008544E-5</c:v>
                </c:pt>
                <c:pt idx="4285">
                  <c:v>8.5700000000008548E-5</c:v>
                </c:pt>
                <c:pt idx="4286">
                  <c:v>8.5720000000008551E-5</c:v>
                </c:pt>
                <c:pt idx="4287">
                  <c:v>8.5740000000008554E-5</c:v>
                </c:pt>
                <c:pt idx="4288">
                  <c:v>8.5760000000008557E-5</c:v>
                </c:pt>
                <c:pt idx="4289">
                  <c:v>8.578000000000856E-5</c:v>
                </c:pt>
                <c:pt idx="4290">
                  <c:v>8.5800000000008564E-5</c:v>
                </c:pt>
                <c:pt idx="4291">
                  <c:v>8.5820000000008567E-5</c:v>
                </c:pt>
                <c:pt idx="4292">
                  <c:v>8.584000000000857E-5</c:v>
                </c:pt>
                <c:pt idx="4293">
                  <c:v>8.5860000000008573E-5</c:v>
                </c:pt>
                <c:pt idx="4294">
                  <c:v>8.5880000000008576E-5</c:v>
                </c:pt>
                <c:pt idx="4295">
                  <c:v>8.590000000000858E-5</c:v>
                </c:pt>
                <c:pt idx="4296">
                  <c:v>8.5920000000008583E-5</c:v>
                </c:pt>
                <c:pt idx="4297">
                  <c:v>8.5940000000008586E-5</c:v>
                </c:pt>
                <c:pt idx="4298">
                  <c:v>8.5960000000008589E-5</c:v>
                </c:pt>
                <c:pt idx="4299">
                  <c:v>8.5980000000008592E-5</c:v>
                </c:pt>
                <c:pt idx="4300">
                  <c:v>8.6000000000008596E-5</c:v>
                </c:pt>
                <c:pt idx="4301">
                  <c:v>8.6020000000008599E-5</c:v>
                </c:pt>
                <c:pt idx="4302">
                  <c:v>8.6040000000008602E-5</c:v>
                </c:pt>
                <c:pt idx="4303">
                  <c:v>8.6060000000008605E-5</c:v>
                </c:pt>
                <c:pt idx="4304">
                  <c:v>8.6080000000008608E-5</c:v>
                </c:pt>
                <c:pt idx="4305">
                  <c:v>8.6100000000008612E-5</c:v>
                </c:pt>
                <c:pt idx="4306">
                  <c:v>8.6120000000008615E-5</c:v>
                </c:pt>
                <c:pt idx="4307">
                  <c:v>8.6140000000008618E-5</c:v>
                </c:pt>
                <c:pt idx="4308">
                  <c:v>8.6160000000008621E-5</c:v>
                </c:pt>
                <c:pt idx="4309">
                  <c:v>8.6180000000008624E-5</c:v>
                </c:pt>
                <c:pt idx="4310">
                  <c:v>8.6200000000008628E-5</c:v>
                </c:pt>
                <c:pt idx="4311">
                  <c:v>8.6220000000008631E-5</c:v>
                </c:pt>
                <c:pt idx="4312">
                  <c:v>8.6240000000008634E-5</c:v>
                </c:pt>
                <c:pt idx="4313">
                  <c:v>8.6260000000008637E-5</c:v>
                </c:pt>
                <c:pt idx="4314">
                  <c:v>8.628000000000864E-5</c:v>
                </c:pt>
                <c:pt idx="4315">
                  <c:v>8.6300000000008644E-5</c:v>
                </c:pt>
                <c:pt idx="4316">
                  <c:v>8.6320000000008647E-5</c:v>
                </c:pt>
                <c:pt idx="4317">
                  <c:v>8.634000000000865E-5</c:v>
                </c:pt>
                <c:pt idx="4318">
                  <c:v>8.6360000000008653E-5</c:v>
                </c:pt>
                <c:pt idx="4319">
                  <c:v>8.6380000000008656E-5</c:v>
                </c:pt>
                <c:pt idx="4320">
                  <c:v>8.640000000000866E-5</c:v>
                </c:pt>
                <c:pt idx="4321">
                  <c:v>8.6420000000008663E-5</c:v>
                </c:pt>
                <c:pt idx="4322">
                  <c:v>8.6440000000008666E-5</c:v>
                </c:pt>
                <c:pt idx="4323">
                  <c:v>8.6460000000008669E-5</c:v>
                </c:pt>
                <c:pt idx="4324">
                  <c:v>8.6480000000008672E-5</c:v>
                </c:pt>
                <c:pt idx="4325">
                  <c:v>8.6500000000008676E-5</c:v>
                </c:pt>
                <c:pt idx="4326">
                  <c:v>8.6520000000008679E-5</c:v>
                </c:pt>
                <c:pt idx="4327">
                  <c:v>8.6540000000008682E-5</c:v>
                </c:pt>
                <c:pt idx="4328">
                  <c:v>8.6560000000008685E-5</c:v>
                </c:pt>
                <c:pt idx="4329">
                  <c:v>8.6580000000008688E-5</c:v>
                </c:pt>
                <c:pt idx="4330">
                  <c:v>8.6600000000008692E-5</c:v>
                </c:pt>
                <c:pt idx="4331">
                  <c:v>8.6620000000008695E-5</c:v>
                </c:pt>
                <c:pt idx="4332">
                  <c:v>8.6640000000008698E-5</c:v>
                </c:pt>
                <c:pt idx="4333">
                  <c:v>8.6660000000008701E-5</c:v>
                </c:pt>
                <c:pt idx="4334">
                  <c:v>8.6680000000008704E-5</c:v>
                </c:pt>
                <c:pt idx="4335">
                  <c:v>8.6700000000008707E-5</c:v>
                </c:pt>
                <c:pt idx="4336">
                  <c:v>8.6720000000008711E-5</c:v>
                </c:pt>
                <c:pt idx="4337">
                  <c:v>8.6740000000008714E-5</c:v>
                </c:pt>
                <c:pt idx="4338">
                  <c:v>8.6760000000008717E-5</c:v>
                </c:pt>
                <c:pt idx="4339">
                  <c:v>8.678000000000872E-5</c:v>
                </c:pt>
                <c:pt idx="4340">
                  <c:v>8.6800000000008723E-5</c:v>
                </c:pt>
                <c:pt idx="4341">
                  <c:v>8.6820000000008727E-5</c:v>
                </c:pt>
                <c:pt idx="4342">
                  <c:v>8.684000000000873E-5</c:v>
                </c:pt>
                <c:pt idx="4343">
                  <c:v>8.6860000000008733E-5</c:v>
                </c:pt>
                <c:pt idx="4344">
                  <c:v>8.6880000000008736E-5</c:v>
                </c:pt>
                <c:pt idx="4345">
                  <c:v>8.6900000000008739E-5</c:v>
                </c:pt>
                <c:pt idx="4346">
                  <c:v>8.6920000000008743E-5</c:v>
                </c:pt>
                <c:pt idx="4347">
                  <c:v>8.6940000000008746E-5</c:v>
                </c:pt>
                <c:pt idx="4348">
                  <c:v>8.6960000000008749E-5</c:v>
                </c:pt>
                <c:pt idx="4349">
                  <c:v>8.6980000000008752E-5</c:v>
                </c:pt>
                <c:pt idx="4350">
                  <c:v>8.7000000000008755E-5</c:v>
                </c:pt>
                <c:pt idx="4351">
                  <c:v>8.7020000000008759E-5</c:v>
                </c:pt>
                <c:pt idx="4352">
                  <c:v>8.7040000000008762E-5</c:v>
                </c:pt>
                <c:pt idx="4353">
                  <c:v>8.7060000000008765E-5</c:v>
                </c:pt>
                <c:pt idx="4354">
                  <c:v>8.7080000000008768E-5</c:v>
                </c:pt>
                <c:pt idx="4355">
                  <c:v>8.7100000000008771E-5</c:v>
                </c:pt>
                <c:pt idx="4356">
                  <c:v>8.7120000000008775E-5</c:v>
                </c:pt>
                <c:pt idx="4357">
                  <c:v>8.7140000000008778E-5</c:v>
                </c:pt>
                <c:pt idx="4358">
                  <c:v>8.7160000000008781E-5</c:v>
                </c:pt>
                <c:pt idx="4359">
                  <c:v>8.7180000000008784E-5</c:v>
                </c:pt>
                <c:pt idx="4360">
                  <c:v>8.7200000000008787E-5</c:v>
                </c:pt>
                <c:pt idx="4361">
                  <c:v>8.7220000000008791E-5</c:v>
                </c:pt>
                <c:pt idx="4362">
                  <c:v>8.7240000000008794E-5</c:v>
                </c:pt>
                <c:pt idx="4363">
                  <c:v>8.7260000000008797E-5</c:v>
                </c:pt>
                <c:pt idx="4364">
                  <c:v>8.72800000000088E-5</c:v>
                </c:pt>
                <c:pt idx="4365">
                  <c:v>8.7300000000008803E-5</c:v>
                </c:pt>
                <c:pt idx="4366">
                  <c:v>8.7320000000008807E-5</c:v>
                </c:pt>
                <c:pt idx="4367">
                  <c:v>8.734000000000881E-5</c:v>
                </c:pt>
                <c:pt idx="4368">
                  <c:v>8.7360000000008813E-5</c:v>
                </c:pt>
                <c:pt idx="4369">
                  <c:v>8.7380000000008816E-5</c:v>
                </c:pt>
                <c:pt idx="4370">
                  <c:v>8.7400000000008819E-5</c:v>
                </c:pt>
                <c:pt idx="4371">
                  <c:v>8.7420000000008823E-5</c:v>
                </c:pt>
                <c:pt idx="4372">
                  <c:v>8.7440000000008826E-5</c:v>
                </c:pt>
                <c:pt idx="4373">
                  <c:v>8.7460000000008829E-5</c:v>
                </c:pt>
                <c:pt idx="4374">
                  <c:v>8.7480000000008832E-5</c:v>
                </c:pt>
                <c:pt idx="4375">
                  <c:v>8.7500000000008835E-5</c:v>
                </c:pt>
                <c:pt idx="4376">
                  <c:v>8.7520000000008839E-5</c:v>
                </c:pt>
                <c:pt idx="4377">
                  <c:v>8.7540000000008842E-5</c:v>
                </c:pt>
                <c:pt idx="4378">
                  <c:v>8.7560000000008845E-5</c:v>
                </c:pt>
                <c:pt idx="4379">
                  <c:v>8.7580000000008848E-5</c:v>
                </c:pt>
                <c:pt idx="4380">
                  <c:v>8.7600000000008851E-5</c:v>
                </c:pt>
                <c:pt idx="4381">
                  <c:v>8.7620000000008855E-5</c:v>
                </c:pt>
                <c:pt idx="4382">
                  <c:v>8.7640000000008858E-5</c:v>
                </c:pt>
                <c:pt idx="4383">
                  <c:v>8.7660000000008861E-5</c:v>
                </c:pt>
                <c:pt idx="4384">
                  <c:v>8.7680000000008864E-5</c:v>
                </c:pt>
                <c:pt idx="4385">
                  <c:v>8.7700000000008867E-5</c:v>
                </c:pt>
                <c:pt idx="4386">
                  <c:v>8.7720000000008871E-5</c:v>
                </c:pt>
                <c:pt idx="4387">
                  <c:v>8.7740000000008874E-5</c:v>
                </c:pt>
                <c:pt idx="4388">
                  <c:v>8.7760000000008877E-5</c:v>
                </c:pt>
                <c:pt idx="4389">
                  <c:v>8.778000000000888E-5</c:v>
                </c:pt>
                <c:pt idx="4390">
                  <c:v>8.7800000000008883E-5</c:v>
                </c:pt>
                <c:pt idx="4391">
                  <c:v>8.7820000000008887E-5</c:v>
                </c:pt>
                <c:pt idx="4392">
                  <c:v>8.784000000000889E-5</c:v>
                </c:pt>
                <c:pt idx="4393">
                  <c:v>8.7860000000008893E-5</c:v>
                </c:pt>
                <c:pt idx="4394">
                  <c:v>8.7880000000008896E-5</c:v>
                </c:pt>
                <c:pt idx="4395">
                  <c:v>8.7900000000008899E-5</c:v>
                </c:pt>
                <c:pt idx="4396">
                  <c:v>8.7920000000008902E-5</c:v>
                </c:pt>
                <c:pt idx="4397">
                  <c:v>8.7940000000008906E-5</c:v>
                </c:pt>
                <c:pt idx="4398">
                  <c:v>8.7960000000008909E-5</c:v>
                </c:pt>
                <c:pt idx="4399">
                  <c:v>8.7980000000008912E-5</c:v>
                </c:pt>
                <c:pt idx="4400">
                  <c:v>8.8000000000008915E-5</c:v>
                </c:pt>
                <c:pt idx="4401">
                  <c:v>8.8020000000008918E-5</c:v>
                </c:pt>
                <c:pt idx="4402">
                  <c:v>8.8040000000008922E-5</c:v>
                </c:pt>
                <c:pt idx="4403">
                  <c:v>8.8060000000008925E-5</c:v>
                </c:pt>
                <c:pt idx="4404">
                  <c:v>8.8080000000008928E-5</c:v>
                </c:pt>
                <c:pt idx="4405">
                  <c:v>8.8100000000008931E-5</c:v>
                </c:pt>
                <c:pt idx="4406">
                  <c:v>8.8120000000008934E-5</c:v>
                </c:pt>
                <c:pt idx="4407">
                  <c:v>8.8140000000008938E-5</c:v>
                </c:pt>
                <c:pt idx="4408">
                  <c:v>8.8160000000008941E-5</c:v>
                </c:pt>
                <c:pt idx="4409">
                  <c:v>8.8180000000008944E-5</c:v>
                </c:pt>
                <c:pt idx="4410">
                  <c:v>8.8200000000008947E-5</c:v>
                </c:pt>
                <c:pt idx="4411">
                  <c:v>8.822000000000895E-5</c:v>
                </c:pt>
                <c:pt idx="4412">
                  <c:v>8.8240000000008954E-5</c:v>
                </c:pt>
                <c:pt idx="4413">
                  <c:v>8.8260000000008957E-5</c:v>
                </c:pt>
                <c:pt idx="4414">
                  <c:v>8.828000000000896E-5</c:v>
                </c:pt>
                <c:pt idx="4415">
                  <c:v>8.8300000000008963E-5</c:v>
                </c:pt>
                <c:pt idx="4416">
                  <c:v>8.8320000000008966E-5</c:v>
                </c:pt>
                <c:pt idx="4417">
                  <c:v>8.834000000000897E-5</c:v>
                </c:pt>
                <c:pt idx="4418">
                  <c:v>8.8360000000008973E-5</c:v>
                </c:pt>
                <c:pt idx="4419">
                  <c:v>8.8380000000008976E-5</c:v>
                </c:pt>
                <c:pt idx="4420">
                  <c:v>8.8400000000008979E-5</c:v>
                </c:pt>
                <c:pt idx="4421">
                  <c:v>8.8420000000008982E-5</c:v>
                </c:pt>
                <c:pt idx="4422">
                  <c:v>8.8440000000008986E-5</c:v>
                </c:pt>
                <c:pt idx="4423">
                  <c:v>8.8460000000008989E-5</c:v>
                </c:pt>
                <c:pt idx="4424">
                  <c:v>8.8480000000008992E-5</c:v>
                </c:pt>
                <c:pt idx="4425">
                  <c:v>8.8500000000008995E-5</c:v>
                </c:pt>
                <c:pt idx="4426">
                  <c:v>8.8520000000008998E-5</c:v>
                </c:pt>
                <c:pt idx="4427">
                  <c:v>8.8540000000009002E-5</c:v>
                </c:pt>
                <c:pt idx="4428">
                  <c:v>8.8560000000009005E-5</c:v>
                </c:pt>
                <c:pt idx="4429">
                  <c:v>8.8580000000009008E-5</c:v>
                </c:pt>
                <c:pt idx="4430">
                  <c:v>8.8600000000009011E-5</c:v>
                </c:pt>
                <c:pt idx="4431">
                  <c:v>8.8620000000009014E-5</c:v>
                </c:pt>
                <c:pt idx="4432">
                  <c:v>8.8640000000009018E-5</c:v>
                </c:pt>
                <c:pt idx="4433">
                  <c:v>8.8660000000009021E-5</c:v>
                </c:pt>
                <c:pt idx="4434">
                  <c:v>8.8680000000009024E-5</c:v>
                </c:pt>
                <c:pt idx="4435">
                  <c:v>8.8700000000009027E-5</c:v>
                </c:pt>
                <c:pt idx="4436">
                  <c:v>8.872000000000903E-5</c:v>
                </c:pt>
                <c:pt idx="4437">
                  <c:v>8.8740000000009034E-5</c:v>
                </c:pt>
                <c:pt idx="4438">
                  <c:v>8.8760000000009037E-5</c:v>
                </c:pt>
                <c:pt idx="4439">
                  <c:v>8.878000000000904E-5</c:v>
                </c:pt>
                <c:pt idx="4440">
                  <c:v>8.8800000000009043E-5</c:v>
                </c:pt>
                <c:pt idx="4441">
                  <c:v>8.8820000000009046E-5</c:v>
                </c:pt>
                <c:pt idx="4442">
                  <c:v>8.884000000000905E-5</c:v>
                </c:pt>
                <c:pt idx="4443">
                  <c:v>8.8860000000009053E-5</c:v>
                </c:pt>
                <c:pt idx="4444">
                  <c:v>8.8880000000009056E-5</c:v>
                </c:pt>
                <c:pt idx="4445">
                  <c:v>8.8900000000009059E-5</c:v>
                </c:pt>
                <c:pt idx="4446">
                  <c:v>8.8920000000009062E-5</c:v>
                </c:pt>
                <c:pt idx="4447">
                  <c:v>8.8940000000009066E-5</c:v>
                </c:pt>
                <c:pt idx="4448">
                  <c:v>8.8960000000009069E-5</c:v>
                </c:pt>
                <c:pt idx="4449">
                  <c:v>8.8980000000009072E-5</c:v>
                </c:pt>
                <c:pt idx="4450">
                  <c:v>8.9000000000009075E-5</c:v>
                </c:pt>
                <c:pt idx="4451">
                  <c:v>8.9020000000009078E-5</c:v>
                </c:pt>
                <c:pt idx="4452">
                  <c:v>8.9040000000009082E-5</c:v>
                </c:pt>
                <c:pt idx="4453">
                  <c:v>8.9060000000009085E-5</c:v>
                </c:pt>
                <c:pt idx="4454">
                  <c:v>8.9080000000009088E-5</c:v>
                </c:pt>
                <c:pt idx="4455">
                  <c:v>8.9100000000009091E-5</c:v>
                </c:pt>
                <c:pt idx="4456">
                  <c:v>8.9120000000009094E-5</c:v>
                </c:pt>
                <c:pt idx="4457">
                  <c:v>8.9140000000009097E-5</c:v>
                </c:pt>
                <c:pt idx="4458">
                  <c:v>8.9160000000009101E-5</c:v>
                </c:pt>
                <c:pt idx="4459">
                  <c:v>8.9180000000009104E-5</c:v>
                </c:pt>
                <c:pt idx="4460">
                  <c:v>8.9200000000009107E-5</c:v>
                </c:pt>
                <c:pt idx="4461">
                  <c:v>8.922000000000911E-5</c:v>
                </c:pt>
                <c:pt idx="4462">
                  <c:v>8.9240000000009113E-5</c:v>
                </c:pt>
                <c:pt idx="4463">
                  <c:v>8.9260000000009117E-5</c:v>
                </c:pt>
                <c:pt idx="4464">
                  <c:v>8.928000000000912E-5</c:v>
                </c:pt>
                <c:pt idx="4465">
                  <c:v>8.9300000000009123E-5</c:v>
                </c:pt>
                <c:pt idx="4466">
                  <c:v>8.9320000000009126E-5</c:v>
                </c:pt>
                <c:pt idx="4467">
                  <c:v>8.9340000000009129E-5</c:v>
                </c:pt>
                <c:pt idx="4468">
                  <c:v>8.9360000000009133E-5</c:v>
                </c:pt>
                <c:pt idx="4469">
                  <c:v>8.9380000000009136E-5</c:v>
                </c:pt>
                <c:pt idx="4470">
                  <c:v>8.9400000000009139E-5</c:v>
                </c:pt>
                <c:pt idx="4471">
                  <c:v>8.9420000000009142E-5</c:v>
                </c:pt>
                <c:pt idx="4472">
                  <c:v>8.9440000000009145E-5</c:v>
                </c:pt>
                <c:pt idx="4473">
                  <c:v>8.9460000000009149E-5</c:v>
                </c:pt>
                <c:pt idx="4474">
                  <c:v>8.9480000000009152E-5</c:v>
                </c:pt>
                <c:pt idx="4475">
                  <c:v>8.9500000000009155E-5</c:v>
                </c:pt>
                <c:pt idx="4476">
                  <c:v>8.9520000000009158E-5</c:v>
                </c:pt>
                <c:pt idx="4477">
                  <c:v>8.9540000000009161E-5</c:v>
                </c:pt>
                <c:pt idx="4478">
                  <c:v>8.9560000000009165E-5</c:v>
                </c:pt>
                <c:pt idx="4479">
                  <c:v>8.9580000000009168E-5</c:v>
                </c:pt>
                <c:pt idx="4480">
                  <c:v>8.9600000000009171E-5</c:v>
                </c:pt>
                <c:pt idx="4481">
                  <c:v>8.9620000000009174E-5</c:v>
                </c:pt>
                <c:pt idx="4482">
                  <c:v>8.9640000000009177E-5</c:v>
                </c:pt>
                <c:pt idx="4483">
                  <c:v>8.9660000000009181E-5</c:v>
                </c:pt>
                <c:pt idx="4484">
                  <c:v>8.9680000000009184E-5</c:v>
                </c:pt>
                <c:pt idx="4485">
                  <c:v>8.9700000000009187E-5</c:v>
                </c:pt>
                <c:pt idx="4486">
                  <c:v>8.972000000000919E-5</c:v>
                </c:pt>
                <c:pt idx="4487">
                  <c:v>8.9740000000009193E-5</c:v>
                </c:pt>
                <c:pt idx="4488">
                  <c:v>8.9760000000009197E-5</c:v>
                </c:pt>
                <c:pt idx="4489">
                  <c:v>8.97800000000092E-5</c:v>
                </c:pt>
                <c:pt idx="4490">
                  <c:v>8.9800000000009203E-5</c:v>
                </c:pt>
                <c:pt idx="4491">
                  <c:v>8.9820000000009206E-5</c:v>
                </c:pt>
                <c:pt idx="4492">
                  <c:v>8.9840000000009209E-5</c:v>
                </c:pt>
                <c:pt idx="4493">
                  <c:v>8.9860000000009213E-5</c:v>
                </c:pt>
                <c:pt idx="4494">
                  <c:v>8.9880000000009216E-5</c:v>
                </c:pt>
                <c:pt idx="4495">
                  <c:v>8.9900000000009219E-5</c:v>
                </c:pt>
                <c:pt idx="4496">
                  <c:v>8.9920000000009222E-5</c:v>
                </c:pt>
                <c:pt idx="4497">
                  <c:v>8.9940000000009225E-5</c:v>
                </c:pt>
                <c:pt idx="4498">
                  <c:v>8.9960000000009229E-5</c:v>
                </c:pt>
                <c:pt idx="4499">
                  <c:v>8.9980000000009232E-5</c:v>
                </c:pt>
                <c:pt idx="4500">
                  <c:v>9.0000000000009235E-5</c:v>
                </c:pt>
                <c:pt idx="4501">
                  <c:v>9.0020000000009238E-5</c:v>
                </c:pt>
                <c:pt idx="4502">
                  <c:v>9.0040000000009241E-5</c:v>
                </c:pt>
                <c:pt idx="4503">
                  <c:v>9.0060000000009245E-5</c:v>
                </c:pt>
                <c:pt idx="4504">
                  <c:v>9.0080000000009248E-5</c:v>
                </c:pt>
                <c:pt idx="4505">
                  <c:v>9.0100000000009251E-5</c:v>
                </c:pt>
                <c:pt idx="4506">
                  <c:v>9.0120000000009254E-5</c:v>
                </c:pt>
                <c:pt idx="4507">
                  <c:v>9.0140000000009257E-5</c:v>
                </c:pt>
                <c:pt idx="4508">
                  <c:v>9.0160000000009261E-5</c:v>
                </c:pt>
                <c:pt idx="4509">
                  <c:v>9.0180000000009264E-5</c:v>
                </c:pt>
                <c:pt idx="4510">
                  <c:v>9.0200000000009267E-5</c:v>
                </c:pt>
                <c:pt idx="4511">
                  <c:v>9.022000000000927E-5</c:v>
                </c:pt>
                <c:pt idx="4512">
                  <c:v>9.0240000000009273E-5</c:v>
                </c:pt>
                <c:pt idx="4513">
                  <c:v>9.0260000000009276E-5</c:v>
                </c:pt>
                <c:pt idx="4514">
                  <c:v>9.028000000000928E-5</c:v>
                </c:pt>
                <c:pt idx="4515">
                  <c:v>9.0300000000009283E-5</c:v>
                </c:pt>
                <c:pt idx="4516">
                  <c:v>9.0320000000009286E-5</c:v>
                </c:pt>
                <c:pt idx="4517">
                  <c:v>9.0340000000009289E-5</c:v>
                </c:pt>
                <c:pt idx="4518">
                  <c:v>9.0360000000009292E-5</c:v>
                </c:pt>
                <c:pt idx="4519">
                  <c:v>9.0380000000009296E-5</c:v>
                </c:pt>
                <c:pt idx="4520">
                  <c:v>9.0400000000009299E-5</c:v>
                </c:pt>
                <c:pt idx="4521">
                  <c:v>9.0420000000009302E-5</c:v>
                </c:pt>
                <c:pt idx="4522">
                  <c:v>9.0440000000009305E-5</c:v>
                </c:pt>
                <c:pt idx="4523">
                  <c:v>9.0460000000009308E-5</c:v>
                </c:pt>
                <c:pt idx="4524">
                  <c:v>9.0480000000009312E-5</c:v>
                </c:pt>
                <c:pt idx="4525">
                  <c:v>9.0500000000009315E-5</c:v>
                </c:pt>
                <c:pt idx="4526">
                  <c:v>9.0520000000009318E-5</c:v>
                </c:pt>
                <c:pt idx="4527">
                  <c:v>9.0540000000009321E-5</c:v>
                </c:pt>
                <c:pt idx="4528">
                  <c:v>9.0560000000009324E-5</c:v>
                </c:pt>
                <c:pt idx="4529">
                  <c:v>9.0580000000009328E-5</c:v>
                </c:pt>
                <c:pt idx="4530">
                  <c:v>9.0600000000009331E-5</c:v>
                </c:pt>
                <c:pt idx="4531">
                  <c:v>9.0620000000009334E-5</c:v>
                </c:pt>
                <c:pt idx="4532">
                  <c:v>9.0640000000009337E-5</c:v>
                </c:pt>
                <c:pt idx="4533">
                  <c:v>9.066000000000934E-5</c:v>
                </c:pt>
                <c:pt idx="4534">
                  <c:v>9.0680000000009344E-5</c:v>
                </c:pt>
                <c:pt idx="4535">
                  <c:v>9.0700000000009347E-5</c:v>
                </c:pt>
                <c:pt idx="4536">
                  <c:v>9.072000000000935E-5</c:v>
                </c:pt>
                <c:pt idx="4537">
                  <c:v>9.0740000000009353E-5</c:v>
                </c:pt>
                <c:pt idx="4538">
                  <c:v>9.0760000000009356E-5</c:v>
                </c:pt>
                <c:pt idx="4539">
                  <c:v>9.078000000000936E-5</c:v>
                </c:pt>
                <c:pt idx="4540">
                  <c:v>9.0800000000009363E-5</c:v>
                </c:pt>
                <c:pt idx="4541">
                  <c:v>9.0820000000009366E-5</c:v>
                </c:pt>
                <c:pt idx="4542">
                  <c:v>9.0840000000009369E-5</c:v>
                </c:pt>
                <c:pt idx="4543">
                  <c:v>9.0860000000009372E-5</c:v>
                </c:pt>
                <c:pt idx="4544">
                  <c:v>9.0880000000009376E-5</c:v>
                </c:pt>
                <c:pt idx="4545">
                  <c:v>9.0900000000009379E-5</c:v>
                </c:pt>
                <c:pt idx="4546">
                  <c:v>9.0920000000009382E-5</c:v>
                </c:pt>
                <c:pt idx="4547">
                  <c:v>9.0940000000009385E-5</c:v>
                </c:pt>
                <c:pt idx="4548">
                  <c:v>9.0960000000009388E-5</c:v>
                </c:pt>
                <c:pt idx="4549">
                  <c:v>9.0980000000009392E-5</c:v>
                </c:pt>
                <c:pt idx="4550">
                  <c:v>9.1000000000009395E-5</c:v>
                </c:pt>
                <c:pt idx="4551">
                  <c:v>9.1020000000009398E-5</c:v>
                </c:pt>
                <c:pt idx="4552">
                  <c:v>9.1040000000009401E-5</c:v>
                </c:pt>
                <c:pt idx="4553">
                  <c:v>9.1060000000009404E-5</c:v>
                </c:pt>
                <c:pt idx="4554">
                  <c:v>9.1080000000009408E-5</c:v>
                </c:pt>
                <c:pt idx="4555">
                  <c:v>9.1100000000009411E-5</c:v>
                </c:pt>
                <c:pt idx="4556">
                  <c:v>9.1120000000009414E-5</c:v>
                </c:pt>
                <c:pt idx="4557">
                  <c:v>9.1140000000009417E-5</c:v>
                </c:pt>
                <c:pt idx="4558">
                  <c:v>9.116000000000942E-5</c:v>
                </c:pt>
                <c:pt idx="4559">
                  <c:v>9.1180000000009424E-5</c:v>
                </c:pt>
                <c:pt idx="4560">
                  <c:v>9.1200000000009427E-5</c:v>
                </c:pt>
                <c:pt idx="4561">
                  <c:v>9.122000000000943E-5</c:v>
                </c:pt>
                <c:pt idx="4562">
                  <c:v>9.1240000000009433E-5</c:v>
                </c:pt>
                <c:pt idx="4563">
                  <c:v>9.1260000000009436E-5</c:v>
                </c:pt>
                <c:pt idx="4564">
                  <c:v>9.128000000000944E-5</c:v>
                </c:pt>
                <c:pt idx="4565">
                  <c:v>9.1300000000009443E-5</c:v>
                </c:pt>
                <c:pt idx="4566">
                  <c:v>9.1320000000009446E-5</c:v>
                </c:pt>
                <c:pt idx="4567">
                  <c:v>9.1340000000009449E-5</c:v>
                </c:pt>
                <c:pt idx="4568">
                  <c:v>9.1360000000009452E-5</c:v>
                </c:pt>
                <c:pt idx="4569">
                  <c:v>9.1380000000009456E-5</c:v>
                </c:pt>
                <c:pt idx="4570">
                  <c:v>9.1400000000009459E-5</c:v>
                </c:pt>
                <c:pt idx="4571">
                  <c:v>9.1420000000009462E-5</c:v>
                </c:pt>
                <c:pt idx="4572">
                  <c:v>9.1440000000009465E-5</c:v>
                </c:pt>
                <c:pt idx="4573">
                  <c:v>9.1460000000009468E-5</c:v>
                </c:pt>
                <c:pt idx="4574">
                  <c:v>9.1480000000009471E-5</c:v>
                </c:pt>
                <c:pt idx="4575">
                  <c:v>9.1500000000009475E-5</c:v>
                </c:pt>
                <c:pt idx="4576">
                  <c:v>9.1520000000009478E-5</c:v>
                </c:pt>
                <c:pt idx="4577">
                  <c:v>9.1540000000009481E-5</c:v>
                </c:pt>
                <c:pt idx="4578">
                  <c:v>9.1560000000009484E-5</c:v>
                </c:pt>
                <c:pt idx="4579">
                  <c:v>9.1580000000009487E-5</c:v>
                </c:pt>
                <c:pt idx="4580">
                  <c:v>9.1600000000009491E-5</c:v>
                </c:pt>
                <c:pt idx="4581">
                  <c:v>9.1620000000009494E-5</c:v>
                </c:pt>
                <c:pt idx="4582">
                  <c:v>9.1640000000009497E-5</c:v>
                </c:pt>
                <c:pt idx="4583">
                  <c:v>9.16600000000095E-5</c:v>
                </c:pt>
                <c:pt idx="4584">
                  <c:v>9.1680000000009503E-5</c:v>
                </c:pt>
                <c:pt idx="4585">
                  <c:v>9.1700000000009507E-5</c:v>
                </c:pt>
                <c:pt idx="4586">
                  <c:v>9.172000000000951E-5</c:v>
                </c:pt>
                <c:pt idx="4587">
                  <c:v>9.1740000000009513E-5</c:v>
                </c:pt>
                <c:pt idx="4588">
                  <c:v>9.1760000000009516E-5</c:v>
                </c:pt>
                <c:pt idx="4589">
                  <c:v>9.1780000000009519E-5</c:v>
                </c:pt>
                <c:pt idx="4590">
                  <c:v>9.1800000000009523E-5</c:v>
                </c:pt>
                <c:pt idx="4591">
                  <c:v>9.1820000000009526E-5</c:v>
                </c:pt>
                <c:pt idx="4592">
                  <c:v>9.1840000000009529E-5</c:v>
                </c:pt>
                <c:pt idx="4593">
                  <c:v>9.1860000000009532E-5</c:v>
                </c:pt>
                <c:pt idx="4594">
                  <c:v>9.1880000000009535E-5</c:v>
                </c:pt>
                <c:pt idx="4595">
                  <c:v>9.1900000000009539E-5</c:v>
                </c:pt>
                <c:pt idx="4596">
                  <c:v>9.1920000000009542E-5</c:v>
                </c:pt>
                <c:pt idx="4597">
                  <c:v>9.1940000000009545E-5</c:v>
                </c:pt>
                <c:pt idx="4598">
                  <c:v>9.1960000000009548E-5</c:v>
                </c:pt>
                <c:pt idx="4599">
                  <c:v>9.1980000000009551E-5</c:v>
                </c:pt>
                <c:pt idx="4600">
                  <c:v>9.2000000000009555E-5</c:v>
                </c:pt>
                <c:pt idx="4601">
                  <c:v>9.2020000000009558E-5</c:v>
                </c:pt>
                <c:pt idx="4602">
                  <c:v>9.2040000000009561E-5</c:v>
                </c:pt>
                <c:pt idx="4603">
                  <c:v>9.2060000000009564E-5</c:v>
                </c:pt>
                <c:pt idx="4604">
                  <c:v>9.2080000000009567E-5</c:v>
                </c:pt>
                <c:pt idx="4605">
                  <c:v>9.2100000000009571E-5</c:v>
                </c:pt>
                <c:pt idx="4606">
                  <c:v>9.2120000000009574E-5</c:v>
                </c:pt>
                <c:pt idx="4607">
                  <c:v>9.2140000000009577E-5</c:v>
                </c:pt>
                <c:pt idx="4608">
                  <c:v>9.216000000000958E-5</c:v>
                </c:pt>
                <c:pt idx="4609">
                  <c:v>9.2180000000009583E-5</c:v>
                </c:pt>
                <c:pt idx="4610">
                  <c:v>9.2200000000009587E-5</c:v>
                </c:pt>
                <c:pt idx="4611">
                  <c:v>9.222000000000959E-5</c:v>
                </c:pt>
                <c:pt idx="4612">
                  <c:v>9.2240000000009593E-5</c:v>
                </c:pt>
                <c:pt idx="4613">
                  <c:v>9.2260000000009596E-5</c:v>
                </c:pt>
                <c:pt idx="4614">
                  <c:v>9.2280000000009599E-5</c:v>
                </c:pt>
                <c:pt idx="4615">
                  <c:v>9.2300000000009603E-5</c:v>
                </c:pt>
                <c:pt idx="4616">
                  <c:v>9.2320000000009606E-5</c:v>
                </c:pt>
                <c:pt idx="4617">
                  <c:v>9.2340000000009609E-5</c:v>
                </c:pt>
                <c:pt idx="4618">
                  <c:v>9.2360000000009612E-5</c:v>
                </c:pt>
                <c:pt idx="4619">
                  <c:v>9.2380000000009615E-5</c:v>
                </c:pt>
                <c:pt idx="4620">
                  <c:v>9.2400000000009619E-5</c:v>
                </c:pt>
                <c:pt idx="4621">
                  <c:v>9.2420000000009622E-5</c:v>
                </c:pt>
                <c:pt idx="4622">
                  <c:v>9.2440000000009625E-5</c:v>
                </c:pt>
                <c:pt idx="4623">
                  <c:v>9.2460000000009628E-5</c:v>
                </c:pt>
                <c:pt idx="4624">
                  <c:v>9.2480000000009631E-5</c:v>
                </c:pt>
                <c:pt idx="4625">
                  <c:v>9.2500000000009635E-5</c:v>
                </c:pt>
                <c:pt idx="4626">
                  <c:v>9.2520000000009638E-5</c:v>
                </c:pt>
                <c:pt idx="4627">
                  <c:v>9.2540000000009641E-5</c:v>
                </c:pt>
                <c:pt idx="4628">
                  <c:v>9.2560000000009644E-5</c:v>
                </c:pt>
                <c:pt idx="4629">
                  <c:v>9.2580000000009647E-5</c:v>
                </c:pt>
                <c:pt idx="4630">
                  <c:v>9.2600000000009651E-5</c:v>
                </c:pt>
                <c:pt idx="4631">
                  <c:v>9.2620000000009654E-5</c:v>
                </c:pt>
                <c:pt idx="4632">
                  <c:v>9.2640000000009657E-5</c:v>
                </c:pt>
                <c:pt idx="4633">
                  <c:v>9.266000000000966E-5</c:v>
                </c:pt>
                <c:pt idx="4634">
                  <c:v>9.2680000000009663E-5</c:v>
                </c:pt>
                <c:pt idx="4635">
                  <c:v>9.2700000000009666E-5</c:v>
                </c:pt>
                <c:pt idx="4636">
                  <c:v>9.272000000000967E-5</c:v>
                </c:pt>
                <c:pt idx="4637">
                  <c:v>9.2740000000009673E-5</c:v>
                </c:pt>
                <c:pt idx="4638">
                  <c:v>9.2760000000009676E-5</c:v>
                </c:pt>
                <c:pt idx="4639">
                  <c:v>9.2780000000009679E-5</c:v>
                </c:pt>
                <c:pt idx="4640">
                  <c:v>9.2800000000009682E-5</c:v>
                </c:pt>
                <c:pt idx="4641">
                  <c:v>9.2820000000009686E-5</c:v>
                </c:pt>
                <c:pt idx="4642">
                  <c:v>9.2840000000009689E-5</c:v>
                </c:pt>
                <c:pt idx="4643">
                  <c:v>9.2860000000009692E-5</c:v>
                </c:pt>
                <c:pt idx="4644">
                  <c:v>9.2880000000009695E-5</c:v>
                </c:pt>
                <c:pt idx="4645">
                  <c:v>9.2900000000009698E-5</c:v>
                </c:pt>
                <c:pt idx="4646">
                  <c:v>9.2920000000009702E-5</c:v>
                </c:pt>
                <c:pt idx="4647">
                  <c:v>9.2940000000009705E-5</c:v>
                </c:pt>
                <c:pt idx="4648">
                  <c:v>9.2960000000009708E-5</c:v>
                </c:pt>
                <c:pt idx="4649">
                  <c:v>9.2980000000009711E-5</c:v>
                </c:pt>
                <c:pt idx="4650">
                  <c:v>9.3000000000009714E-5</c:v>
                </c:pt>
                <c:pt idx="4651">
                  <c:v>9.3020000000009718E-5</c:v>
                </c:pt>
                <c:pt idx="4652">
                  <c:v>9.3040000000009721E-5</c:v>
                </c:pt>
                <c:pt idx="4653">
                  <c:v>9.3060000000009724E-5</c:v>
                </c:pt>
                <c:pt idx="4654">
                  <c:v>9.3080000000009727E-5</c:v>
                </c:pt>
                <c:pt idx="4655">
                  <c:v>9.310000000000973E-5</c:v>
                </c:pt>
                <c:pt idx="4656">
                  <c:v>9.3120000000009734E-5</c:v>
                </c:pt>
                <c:pt idx="4657">
                  <c:v>9.3140000000009737E-5</c:v>
                </c:pt>
                <c:pt idx="4658">
                  <c:v>9.316000000000974E-5</c:v>
                </c:pt>
                <c:pt idx="4659">
                  <c:v>9.3180000000009743E-5</c:v>
                </c:pt>
                <c:pt idx="4660">
                  <c:v>9.3200000000009746E-5</c:v>
                </c:pt>
                <c:pt idx="4661">
                  <c:v>9.322000000000975E-5</c:v>
                </c:pt>
                <c:pt idx="4662">
                  <c:v>9.3240000000009753E-5</c:v>
                </c:pt>
                <c:pt idx="4663">
                  <c:v>9.3260000000009756E-5</c:v>
                </c:pt>
                <c:pt idx="4664">
                  <c:v>9.3280000000009759E-5</c:v>
                </c:pt>
                <c:pt idx="4665">
                  <c:v>9.3300000000009762E-5</c:v>
                </c:pt>
                <c:pt idx="4666">
                  <c:v>9.3320000000009766E-5</c:v>
                </c:pt>
                <c:pt idx="4667">
                  <c:v>9.3340000000009769E-5</c:v>
                </c:pt>
                <c:pt idx="4668">
                  <c:v>9.3360000000009772E-5</c:v>
                </c:pt>
                <c:pt idx="4669">
                  <c:v>9.3380000000009775E-5</c:v>
                </c:pt>
                <c:pt idx="4670">
                  <c:v>9.3400000000009778E-5</c:v>
                </c:pt>
                <c:pt idx="4671">
                  <c:v>9.3420000000009782E-5</c:v>
                </c:pt>
                <c:pt idx="4672">
                  <c:v>9.3440000000009785E-5</c:v>
                </c:pt>
                <c:pt idx="4673">
                  <c:v>9.3460000000009788E-5</c:v>
                </c:pt>
                <c:pt idx="4674">
                  <c:v>9.3480000000009791E-5</c:v>
                </c:pt>
                <c:pt idx="4675">
                  <c:v>9.3500000000009794E-5</c:v>
                </c:pt>
                <c:pt idx="4676">
                  <c:v>9.3520000000009798E-5</c:v>
                </c:pt>
                <c:pt idx="4677">
                  <c:v>9.3540000000009801E-5</c:v>
                </c:pt>
                <c:pt idx="4678">
                  <c:v>9.3560000000009804E-5</c:v>
                </c:pt>
                <c:pt idx="4679">
                  <c:v>9.3580000000009807E-5</c:v>
                </c:pt>
                <c:pt idx="4680">
                  <c:v>9.360000000000981E-5</c:v>
                </c:pt>
                <c:pt idx="4681">
                  <c:v>9.3620000000009814E-5</c:v>
                </c:pt>
                <c:pt idx="4682">
                  <c:v>9.3640000000009817E-5</c:v>
                </c:pt>
                <c:pt idx="4683">
                  <c:v>9.366000000000982E-5</c:v>
                </c:pt>
                <c:pt idx="4684">
                  <c:v>9.3680000000009823E-5</c:v>
                </c:pt>
                <c:pt idx="4685">
                  <c:v>9.3700000000009826E-5</c:v>
                </c:pt>
                <c:pt idx="4686">
                  <c:v>9.372000000000983E-5</c:v>
                </c:pt>
                <c:pt idx="4687">
                  <c:v>9.3740000000009833E-5</c:v>
                </c:pt>
                <c:pt idx="4688">
                  <c:v>9.3760000000009836E-5</c:v>
                </c:pt>
                <c:pt idx="4689">
                  <c:v>9.3780000000009839E-5</c:v>
                </c:pt>
                <c:pt idx="4690">
                  <c:v>9.3800000000009842E-5</c:v>
                </c:pt>
                <c:pt idx="4691">
                  <c:v>9.3820000000009845E-5</c:v>
                </c:pt>
                <c:pt idx="4692">
                  <c:v>9.3840000000009849E-5</c:v>
                </c:pt>
                <c:pt idx="4693">
                  <c:v>9.3860000000009852E-5</c:v>
                </c:pt>
                <c:pt idx="4694">
                  <c:v>9.3880000000009855E-5</c:v>
                </c:pt>
                <c:pt idx="4695">
                  <c:v>9.3900000000009858E-5</c:v>
                </c:pt>
                <c:pt idx="4696">
                  <c:v>9.3920000000009861E-5</c:v>
                </c:pt>
                <c:pt idx="4697">
                  <c:v>9.3940000000009865E-5</c:v>
                </c:pt>
                <c:pt idx="4698">
                  <c:v>9.3960000000009868E-5</c:v>
                </c:pt>
                <c:pt idx="4699">
                  <c:v>9.3980000000009871E-5</c:v>
                </c:pt>
                <c:pt idx="4700">
                  <c:v>9.4000000000009874E-5</c:v>
                </c:pt>
                <c:pt idx="4701">
                  <c:v>9.4020000000009877E-5</c:v>
                </c:pt>
                <c:pt idx="4702">
                  <c:v>9.4040000000009881E-5</c:v>
                </c:pt>
                <c:pt idx="4703">
                  <c:v>9.4060000000009884E-5</c:v>
                </c:pt>
                <c:pt idx="4704">
                  <c:v>9.4080000000009887E-5</c:v>
                </c:pt>
                <c:pt idx="4705">
                  <c:v>9.410000000000989E-5</c:v>
                </c:pt>
                <c:pt idx="4706">
                  <c:v>9.4120000000009893E-5</c:v>
                </c:pt>
                <c:pt idx="4707">
                  <c:v>9.4140000000009897E-5</c:v>
                </c:pt>
                <c:pt idx="4708">
                  <c:v>9.41600000000099E-5</c:v>
                </c:pt>
                <c:pt idx="4709">
                  <c:v>9.4180000000009903E-5</c:v>
                </c:pt>
                <c:pt idx="4710">
                  <c:v>9.4200000000009906E-5</c:v>
                </c:pt>
                <c:pt idx="4711">
                  <c:v>9.4220000000009909E-5</c:v>
                </c:pt>
                <c:pt idx="4712">
                  <c:v>9.4240000000009913E-5</c:v>
                </c:pt>
                <c:pt idx="4713">
                  <c:v>9.4260000000009916E-5</c:v>
                </c:pt>
                <c:pt idx="4714">
                  <c:v>9.4280000000009919E-5</c:v>
                </c:pt>
                <c:pt idx="4715">
                  <c:v>9.4300000000009922E-5</c:v>
                </c:pt>
                <c:pt idx="4716">
                  <c:v>9.4320000000009925E-5</c:v>
                </c:pt>
                <c:pt idx="4717">
                  <c:v>9.4340000000009929E-5</c:v>
                </c:pt>
                <c:pt idx="4718">
                  <c:v>9.4360000000009932E-5</c:v>
                </c:pt>
                <c:pt idx="4719">
                  <c:v>9.4380000000009935E-5</c:v>
                </c:pt>
                <c:pt idx="4720">
                  <c:v>9.4400000000009938E-5</c:v>
                </c:pt>
                <c:pt idx="4721">
                  <c:v>9.4420000000009941E-5</c:v>
                </c:pt>
                <c:pt idx="4722">
                  <c:v>9.4440000000009945E-5</c:v>
                </c:pt>
                <c:pt idx="4723">
                  <c:v>9.4460000000009948E-5</c:v>
                </c:pt>
                <c:pt idx="4724">
                  <c:v>9.4480000000009951E-5</c:v>
                </c:pt>
                <c:pt idx="4725">
                  <c:v>9.4500000000009954E-5</c:v>
                </c:pt>
                <c:pt idx="4726">
                  <c:v>9.4520000000009957E-5</c:v>
                </c:pt>
                <c:pt idx="4727">
                  <c:v>9.4540000000009961E-5</c:v>
                </c:pt>
                <c:pt idx="4728">
                  <c:v>9.4560000000009964E-5</c:v>
                </c:pt>
                <c:pt idx="4729">
                  <c:v>9.4580000000009967E-5</c:v>
                </c:pt>
                <c:pt idx="4730">
                  <c:v>9.460000000000997E-5</c:v>
                </c:pt>
                <c:pt idx="4731">
                  <c:v>9.4620000000009973E-5</c:v>
                </c:pt>
                <c:pt idx="4732">
                  <c:v>9.4640000000009977E-5</c:v>
                </c:pt>
                <c:pt idx="4733">
                  <c:v>9.466000000000998E-5</c:v>
                </c:pt>
                <c:pt idx="4734">
                  <c:v>9.4680000000009983E-5</c:v>
                </c:pt>
                <c:pt idx="4735">
                  <c:v>9.4700000000009986E-5</c:v>
                </c:pt>
                <c:pt idx="4736">
                  <c:v>9.4720000000009989E-5</c:v>
                </c:pt>
                <c:pt idx="4737">
                  <c:v>9.4740000000009993E-5</c:v>
                </c:pt>
                <c:pt idx="4738">
                  <c:v>9.4760000000009996E-5</c:v>
                </c:pt>
                <c:pt idx="4739">
                  <c:v>9.4780000000009999E-5</c:v>
                </c:pt>
                <c:pt idx="4740">
                  <c:v>9.4800000000010002E-5</c:v>
                </c:pt>
                <c:pt idx="4741">
                  <c:v>9.4820000000010005E-5</c:v>
                </c:pt>
                <c:pt idx="4742">
                  <c:v>9.4840000000010009E-5</c:v>
                </c:pt>
                <c:pt idx="4743">
                  <c:v>9.4860000000010012E-5</c:v>
                </c:pt>
                <c:pt idx="4744">
                  <c:v>9.4880000000010015E-5</c:v>
                </c:pt>
                <c:pt idx="4745">
                  <c:v>9.4900000000010018E-5</c:v>
                </c:pt>
                <c:pt idx="4746">
                  <c:v>9.4920000000010021E-5</c:v>
                </c:pt>
                <c:pt idx="4747">
                  <c:v>9.4940000000010025E-5</c:v>
                </c:pt>
                <c:pt idx="4748">
                  <c:v>9.4960000000010028E-5</c:v>
                </c:pt>
                <c:pt idx="4749">
                  <c:v>9.4980000000010031E-5</c:v>
                </c:pt>
                <c:pt idx="4750">
                  <c:v>9.5000000000010034E-5</c:v>
                </c:pt>
                <c:pt idx="4751">
                  <c:v>9.5020000000010037E-5</c:v>
                </c:pt>
                <c:pt idx="4752">
                  <c:v>9.504000000001004E-5</c:v>
                </c:pt>
                <c:pt idx="4753">
                  <c:v>9.5060000000010044E-5</c:v>
                </c:pt>
                <c:pt idx="4754">
                  <c:v>9.5080000000010047E-5</c:v>
                </c:pt>
                <c:pt idx="4755">
                  <c:v>9.510000000001005E-5</c:v>
                </c:pt>
                <c:pt idx="4756">
                  <c:v>9.5120000000010053E-5</c:v>
                </c:pt>
                <c:pt idx="4757">
                  <c:v>9.5140000000010056E-5</c:v>
                </c:pt>
                <c:pt idx="4758">
                  <c:v>9.516000000001006E-5</c:v>
                </c:pt>
                <c:pt idx="4759">
                  <c:v>9.5180000000010063E-5</c:v>
                </c:pt>
                <c:pt idx="4760">
                  <c:v>9.5200000000010066E-5</c:v>
                </c:pt>
                <c:pt idx="4761">
                  <c:v>9.5220000000010069E-5</c:v>
                </c:pt>
                <c:pt idx="4762">
                  <c:v>9.5240000000010072E-5</c:v>
                </c:pt>
                <c:pt idx="4763">
                  <c:v>9.5260000000010076E-5</c:v>
                </c:pt>
                <c:pt idx="4764">
                  <c:v>9.5280000000010079E-5</c:v>
                </c:pt>
                <c:pt idx="4765">
                  <c:v>9.5300000000010082E-5</c:v>
                </c:pt>
                <c:pt idx="4766">
                  <c:v>9.5320000000010085E-5</c:v>
                </c:pt>
                <c:pt idx="4767">
                  <c:v>9.5340000000010088E-5</c:v>
                </c:pt>
                <c:pt idx="4768">
                  <c:v>9.5360000000010092E-5</c:v>
                </c:pt>
                <c:pt idx="4769">
                  <c:v>9.5380000000010095E-5</c:v>
                </c:pt>
                <c:pt idx="4770">
                  <c:v>9.5400000000010098E-5</c:v>
                </c:pt>
                <c:pt idx="4771">
                  <c:v>9.5420000000010101E-5</c:v>
                </c:pt>
                <c:pt idx="4772">
                  <c:v>9.5440000000010104E-5</c:v>
                </c:pt>
                <c:pt idx="4773">
                  <c:v>9.5460000000010108E-5</c:v>
                </c:pt>
                <c:pt idx="4774">
                  <c:v>9.5480000000010111E-5</c:v>
                </c:pt>
                <c:pt idx="4775">
                  <c:v>9.5500000000010114E-5</c:v>
                </c:pt>
                <c:pt idx="4776">
                  <c:v>9.5520000000010117E-5</c:v>
                </c:pt>
                <c:pt idx="4777">
                  <c:v>9.554000000001012E-5</c:v>
                </c:pt>
                <c:pt idx="4778">
                  <c:v>9.5560000000010124E-5</c:v>
                </c:pt>
                <c:pt idx="4779">
                  <c:v>9.5580000000010127E-5</c:v>
                </c:pt>
                <c:pt idx="4780">
                  <c:v>9.560000000001013E-5</c:v>
                </c:pt>
                <c:pt idx="4781">
                  <c:v>9.5620000000010133E-5</c:v>
                </c:pt>
                <c:pt idx="4782">
                  <c:v>9.5640000000010136E-5</c:v>
                </c:pt>
                <c:pt idx="4783">
                  <c:v>9.566000000001014E-5</c:v>
                </c:pt>
                <c:pt idx="4784">
                  <c:v>9.5680000000010143E-5</c:v>
                </c:pt>
                <c:pt idx="4785">
                  <c:v>9.5700000000010146E-5</c:v>
                </c:pt>
                <c:pt idx="4786">
                  <c:v>9.5720000000010149E-5</c:v>
                </c:pt>
                <c:pt idx="4787">
                  <c:v>9.5740000000010152E-5</c:v>
                </c:pt>
                <c:pt idx="4788">
                  <c:v>9.5760000000010156E-5</c:v>
                </c:pt>
                <c:pt idx="4789">
                  <c:v>9.5780000000010159E-5</c:v>
                </c:pt>
                <c:pt idx="4790">
                  <c:v>9.5800000000010162E-5</c:v>
                </c:pt>
                <c:pt idx="4791">
                  <c:v>9.5820000000010165E-5</c:v>
                </c:pt>
                <c:pt idx="4792">
                  <c:v>9.5840000000010168E-5</c:v>
                </c:pt>
                <c:pt idx="4793">
                  <c:v>9.5860000000010172E-5</c:v>
                </c:pt>
                <c:pt idx="4794">
                  <c:v>9.5880000000010175E-5</c:v>
                </c:pt>
                <c:pt idx="4795">
                  <c:v>9.5900000000010178E-5</c:v>
                </c:pt>
                <c:pt idx="4796">
                  <c:v>9.5920000000010181E-5</c:v>
                </c:pt>
                <c:pt idx="4797">
                  <c:v>9.5940000000010184E-5</c:v>
                </c:pt>
                <c:pt idx="4798">
                  <c:v>9.5960000000010188E-5</c:v>
                </c:pt>
                <c:pt idx="4799">
                  <c:v>9.5980000000010191E-5</c:v>
                </c:pt>
                <c:pt idx="4800">
                  <c:v>9.6000000000010194E-5</c:v>
                </c:pt>
                <c:pt idx="4801">
                  <c:v>9.6020000000010197E-5</c:v>
                </c:pt>
                <c:pt idx="4802">
                  <c:v>9.60400000000102E-5</c:v>
                </c:pt>
                <c:pt idx="4803">
                  <c:v>9.6060000000010204E-5</c:v>
                </c:pt>
                <c:pt idx="4804">
                  <c:v>9.6080000000010207E-5</c:v>
                </c:pt>
                <c:pt idx="4805">
                  <c:v>9.610000000001021E-5</c:v>
                </c:pt>
                <c:pt idx="4806">
                  <c:v>9.6120000000010213E-5</c:v>
                </c:pt>
                <c:pt idx="4807">
                  <c:v>9.6140000000010216E-5</c:v>
                </c:pt>
                <c:pt idx="4808">
                  <c:v>9.616000000001022E-5</c:v>
                </c:pt>
                <c:pt idx="4809">
                  <c:v>9.6180000000010223E-5</c:v>
                </c:pt>
                <c:pt idx="4810">
                  <c:v>9.6200000000010226E-5</c:v>
                </c:pt>
                <c:pt idx="4811">
                  <c:v>9.6220000000010229E-5</c:v>
                </c:pt>
                <c:pt idx="4812">
                  <c:v>9.6240000000010232E-5</c:v>
                </c:pt>
                <c:pt idx="4813">
                  <c:v>9.6260000000010235E-5</c:v>
                </c:pt>
                <c:pt idx="4814">
                  <c:v>9.6280000000010239E-5</c:v>
                </c:pt>
                <c:pt idx="4815">
                  <c:v>9.6300000000010242E-5</c:v>
                </c:pt>
                <c:pt idx="4816">
                  <c:v>9.6320000000010245E-5</c:v>
                </c:pt>
                <c:pt idx="4817">
                  <c:v>9.6340000000010248E-5</c:v>
                </c:pt>
                <c:pt idx="4818">
                  <c:v>9.6360000000010251E-5</c:v>
                </c:pt>
                <c:pt idx="4819">
                  <c:v>9.6380000000010255E-5</c:v>
                </c:pt>
                <c:pt idx="4820">
                  <c:v>9.6400000000010258E-5</c:v>
                </c:pt>
                <c:pt idx="4821">
                  <c:v>9.6420000000010261E-5</c:v>
                </c:pt>
                <c:pt idx="4822">
                  <c:v>9.6440000000010264E-5</c:v>
                </c:pt>
                <c:pt idx="4823">
                  <c:v>9.6460000000010267E-5</c:v>
                </c:pt>
                <c:pt idx="4824">
                  <c:v>9.6480000000010271E-5</c:v>
                </c:pt>
                <c:pt idx="4825">
                  <c:v>9.6500000000010274E-5</c:v>
                </c:pt>
                <c:pt idx="4826">
                  <c:v>9.6520000000010277E-5</c:v>
                </c:pt>
                <c:pt idx="4827">
                  <c:v>9.654000000001028E-5</c:v>
                </c:pt>
                <c:pt idx="4828">
                  <c:v>9.6560000000010283E-5</c:v>
                </c:pt>
                <c:pt idx="4829">
                  <c:v>9.6580000000010287E-5</c:v>
                </c:pt>
                <c:pt idx="4830">
                  <c:v>9.660000000001029E-5</c:v>
                </c:pt>
                <c:pt idx="4831">
                  <c:v>9.6620000000010293E-5</c:v>
                </c:pt>
                <c:pt idx="4832">
                  <c:v>9.6640000000010296E-5</c:v>
                </c:pt>
                <c:pt idx="4833">
                  <c:v>9.6660000000010299E-5</c:v>
                </c:pt>
                <c:pt idx="4834">
                  <c:v>9.6680000000010303E-5</c:v>
                </c:pt>
                <c:pt idx="4835">
                  <c:v>9.6700000000010306E-5</c:v>
                </c:pt>
                <c:pt idx="4836">
                  <c:v>9.6720000000010309E-5</c:v>
                </c:pt>
                <c:pt idx="4837">
                  <c:v>9.6740000000010312E-5</c:v>
                </c:pt>
                <c:pt idx="4838">
                  <c:v>9.6760000000010315E-5</c:v>
                </c:pt>
                <c:pt idx="4839">
                  <c:v>9.6780000000010319E-5</c:v>
                </c:pt>
                <c:pt idx="4840">
                  <c:v>9.6800000000010322E-5</c:v>
                </c:pt>
                <c:pt idx="4841">
                  <c:v>9.6820000000010325E-5</c:v>
                </c:pt>
                <c:pt idx="4842">
                  <c:v>9.6840000000010328E-5</c:v>
                </c:pt>
                <c:pt idx="4843">
                  <c:v>9.6860000000010331E-5</c:v>
                </c:pt>
                <c:pt idx="4844">
                  <c:v>9.6880000000010335E-5</c:v>
                </c:pt>
                <c:pt idx="4845">
                  <c:v>9.6900000000010338E-5</c:v>
                </c:pt>
                <c:pt idx="4846">
                  <c:v>9.6920000000010341E-5</c:v>
                </c:pt>
                <c:pt idx="4847">
                  <c:v>9.6940000000010344E-5</c:v>
                </c:pt>
                <c:pt idx="4848">
                  <c:v>9.6960000000010347E-5</c:v>
                </c:pt>
                <c:pt idx="4849">
                  <c:v>9.6980000000010351E-5</c:v>
                </c:pt>
                <c:pt idx="4850">
                  <c:v>9.7000000000010354E-5</c:v>
                </c:pt>
                <c:pt idx="4851">
                  <c:v>9.7020000000010357E-5</c:v>
                </c:pt>
                <c:pt idx="4852">
                  <c:v>9.704000000001036E-5</c:v>
                </c:pt>
                <c:pt idx="4853">
                  <c:v>9.7060000000010363E-5</c:v>
                </c:pt>
                <c:pt idx="4854">
                  <c:v>9.7080000000010367E-5</c:v>
                </c:pt>
                <c:pt idx="4855">
                  <c:v>9.710000000001037E-5</c:v>
                </c:pt>
                <c:pt idx="4856">
                  <c:v>9.7120000000010373E-5</c:v>
                </c:pt>
                <c:pt idx="4857">
                  <c:v>9.7140000000010376E-5</c:v>
                </c:pt>
                <c:pt idx="4858">
                  <c:v>9.7160000000010379E-5</c:v>
                </c:pt>
                <c:pt idx="4859">
                  <c:v>9.7180000000010383E-5</c:v>
                </c:pt>
                <c:pt idx="4860">
                  <c:v>9.7200000000010386E-5</c:v>
                </c:pt>
                <c:pt idx="4861">
                  <c:v>9.7220000000010389E-5</c:v>
                </c:pt>
                <c:pt idx="4862">
                  <c:v>9.7240000000010392E-5</c:v>
                </c:pt>
                <c:pt idx="4863">
                  <c:v>9.7260000000010395E-5</c:v>
                </c:pt>
                <c:pt idx="4864">
                  <c:v>9.7280000000010399E-5</c:v>
                </c:pt>
                <c:pt idx="4865">
                  <c:v>9.7300000000010402E-5</c:v>
                </c:pt>
                <c:pt idx="4866">
                  <c:v>9.7320000000010405E-5</c:v>
                </c:pt>
                <c:pt idx="4867">
                  <c:v>9.7340000000010408E-5</c:v>
                </c:pt>
                <c:pt idx="4868">
                  <c:v>9.7360000000010411E-5</c:v>
                </c:pt>
                <c:pt idx="4869">
                  <c:v>9.7380000000010415E-5</c:v>
                </c:pt>
                <c:pt idx="4870">
                  <c:v>9.7400000000010418E-5</c:v>
                </c:pt>
                <c:pt idx="4871">
                  <c:v>9.7420000000010421E-5</c:v>
                </c:pt>
                <c:pt idx="4872">
                  <c:v>9.7440000000010424E-5</c:v>
                </c:pt>
                <c:pt idx="4873">
                  <c:v>9.7460000000010427E-5</c:v>
                </c:pt>
                <c:pt idx="4874">
                  <c:v>9.748000000001043E-5</c:v>
                </c:pt>
                <c:pt idx="4875">
                  <c:v>9.7500000000010434E-5</c:v>
                </c:pt>
                <c:pt idx="4876">
                  <c:v>9.7520000000010437E-5</c:v>
                </c:pt>
                <c:pt idx="4877">
                  <c:v>9.754000000001044E-5</c:v>
                </c:pt>
                <c:pt idx="4878">
                  <c:v>9.7560000000010443E-5</c:v>
                </c:pt>
                <c:pt idx="4879">
                  <c:v>9.7580000000010446E-5</c:v>
                </c:pt>
                <c:pt idx="4880">
                  <c:v>9.760000000001045E-5</c:v>
                </c:pt>
                <c:pt idx="4881">
                  <c:v>9.7620000000010453E-5</c:v>
                </c:pt>
                <c:pt idx="4882">
                  <c:v>9.7640000000010456E-5</c:v>
                </c:pt>
                <c:pt idx="4883">
                  <c:v>9.7660000000010459E-5</c:v>
                </c:pt>
                <c:pt idx="4884">
                  <c:v>9.7680000000010462E-5</c:v>
                </c:pt>
                <c:pt idx="4885">
                  <c:v>9.7700000000010466E-5</c:v>
                </c:pt>
                <c:pt idx="4886">
                  <c:v>9.7720000000010469E-5</c:v>
                </c:pt>
                <c:pt idx="4887">
                  <c:v>9.7740000000010472E-5</c:v>
                </c:pt>
                <c:pt idx="4888">
                  <c:v>9.7760000000010475E-5</c:v>
                </c:pt>
                <c:pt idx="4889">
                  <c:v>9.7780000000010478E-5</c:v>
                </c:pt>
                <c:pt idx="4890">
                  <c:v>9.7800000000010482E-5</c:v>
                </c:pt>
                <c:pt idx="4891">
                  <c:v>9.7820000000010485E-5</c:v>
                </c:pt>
                <c:pt idx="4892">
                  <c:v>9.7840000000010488E-5</c:v>
                </c:pt>
                <c:pt idx="4893">
                  <c:v>9.7860000000010491E-5</c:v>
                </c:pt>
                <c:pt idx="4894">
                  <c:v>9.7880000000010494E-5</c:v>
                </c:pt>
                <c:pt idx="4895">
                  <c:v>9.7900000000010498E-5</c:v>
                </c:pt>
                <c:pt idx="4896">
                  <c:v>9.7920000000010501E-5</c:v>
                </c:pt>
                <c:pt idx="4897">
                  <c:v>9.7940000000010504E-5</c:v>
                </c:pt>
                <c:pt idx="4898">
                  <c:v>9.7960000000010507E-5</c:v>
                </c:pt>
                <c:pt idx="4899">
                  <c:v>9.798000000001051E-5</c:v>
                </c:pt>
                <c:pt idx="4900">
                  <c:v>9.8000000000010514E-5</c:v>
                </c:pt>
                <c:pt idx="4901">
                  <c:v>9.8020000000010517E-5</c:v>
                </c:pt>
                <c:pt idx="4902">
                  <c:v>9.804000000001052E-5</c:v>
                </c:pt>
                <c:pt idx="4903">
                  <c:v>9.8060000000010523E-5</c:v>
                </c:pt>
                <c:pt idx="4904">
                  <c:v>9.8080000000010526E-5</c:v>
                </c:pt>
                <c:pt idx="4905">
                  <c:v>9.810000000001053E-5</c:v>
                </c:pt>
                <c:pt idx="4906">
                  <c:v>9.8120000000010533E-5</c:v>
                </c:pt>
                <c:pt idx="4907">
                  <c:v>9.8140000000010536E-5</c:v>
                </c:pt>
                <c:pt idx="4908">
                  <c:v>9.8160000000010539E-5</c:v>
                </c:pt>
                <c:pt idx="4909">
                  <c:v>9.8180000000010542E-5</c:v>
                </c:pt>
                <c:pt idx="4910">
                  <c:v>9.8200000000010546E-5</c:v>
                </c:pt>
                <c:pt idx="4911">
                  <c:v>9.8220000000010549E-5</c:v>
                </c:pt>
                <c:pt idx="4912">
                  <c:v>9.8240000000010552E-5</c:v>
                </c:pt>
                <c:pt idx="4913">
                  <c:v>9.8260000000010555E-5</c:v>
                </c:pt>
                <c:pt idx="4914">
                  <c:v>9.8280000000010558E-5</c:v>
                </c:pt>
                <c:pt idx="4915">
                  <c:v>9.8300000000010562E-5</c:v>
                </c:pt>
                <c:pt idx="4916">
                  <c:v>9.8320000000010565E-5</c:v>
                </c:pt>
                <c:pt idx="4917">
                  <c:v>9.8340000000010568E-5</c:v>
                </c:pt>
                <c:pt idx="4918">
                  <c:v>9.8360000000010571E-5</c:v>
                </c:pt>
                <c:pt idx="4919">
                  <c:v>9.8380000000010574E-5</c:v>
                </c:pt>
                <c:pt idx="4920">
                  <c:v>9.8400000000010578E-5</c:v>
                </c:pt>
                <c:pt idx="4921">
                  <c:v>9.8420000000010581E-5</c:v>
                </c:pt>
                <c:pt idx="4922">
                  <c:v>9.8440000000010584E-5</c:v>
                </c:pt>
                <c:pt idx="4923">
                  <c:v>9.8460000000010587E-5</c:v>
                </c:pt>
                <c:pt idx="4924">
                  <c:v>9.848000000001059E-5</c:v>
                </c:pt>
                <c:pt idx="4925">
                  <c:v>9.8500000000010594E-5</c:v>
                </c:pt>
                <c:pt idx="4926">
                  <c:v>9.8520000000010597E-5</c:v>
                </c:pt>
                <c:pt idx="4927">
                  <c:v>9.85400000000106E-5</c:v>
                </c:pt>
                <c:pt idx="4928">
                  <c:v>9.8560000000010603E-5</c:v>
                </c:pt>
                <c:pt idx="4929">
                  <c:v>9.8580000000010606E-5</c:v>
                </c:pt>
                <c:pt idx="4930">
                  <c:v>9.8600000000010609E-5</c:v>
                </c:pt>
                <c:pt idx="4931">
                  <c:v>9.8620000000010613E-5</c:v>
                </c:pt>
                <c:pt idx="4932">
                  <c:v>9.8640000000010616E-5</c:v>
                </c:pt>
                <c:pt idx="4933">
                  <c:v>9.8660000000010619E-5</c:v>
                </c:pt>
                <c:pt idx="4934">
                  <c:v>9.8680000000010622E-5</c:v>
                </c:pt>
                <c:pt idx="4935">
                  <c:v>9.8700000000010625E-5</c:v>
                </c:pt>
                <c:pt idx="4936">
                  <c:v>9.8720000000010629E-5</c:v>
                </c:pt>
                <c:pt idx="4937">
                  <c:v>9.8740000000010632E-5</c:v>
                </c:pt>
                <c:pt idx="4938">
                  <c:v>9.8760000000010635E-5</c:v>
                </c:pt>
                <c:pt idx="4939">
                  <c:v>9.8780000000010638E-5</c:v>
                </c:pt>
                <c:pt idx="4940">
                  <c:v>9.8800000000010641E-5</c:v>
                </c:pt>
                <c:pt idx="4941">
                  <c:v>9.8820000000010645E-5</c:v>
                </c:pt>
                <c:pt idx="4942">
                  <c:v>9.8840000000010648E-5</c:v>
                </c:pt>
                <c:pt idx="4943">
                  <c:v>9.8860000000010651E-5</c:v>
                </c:pt>
                <c:pt idx="4944">
                  <c:v>9.8880000000010654E-5</c:v>
                </c:pt>
                <c:pt idx="4945">
                  <c:v>9.8900000000010657E-5</c:v>
                </c:pt>
                <c:pt idx="4946">
                  <c:v>9.8920000000010661E-5</c:v>
                </c:pt>
                <c:pt idx="4947">
                  <c:v>9.8940000000010664E-5</c:v>
                </c:pt>
                <c:pt idx="4948">
                  <c:v>9.8960000000010667E-5</c:v>
                </c:pt>
                <c:pt idx="4949">
                  <c:v>9.898000000001067E-5</c:v>
                </c:pt>
                <c:pt idx="4950">
                  <c:v>9.9000000000010673E-5</c:v>
                </c:pt>
                <c:pt idx="4951">
                  <c:v>9.9020000000010677E-5</c:v>
                </c:pt>
                <c:pt idx="4952">
                  <c:v>9.904000000001068E-5</c:v>
                </c:pt>
                <c:pt idx="4953">
                  <c:v>9.9060000000010683E-5</c:v>
                </c:pt>
                <c:pt idx="4954">
                  <c:v>9.9080000000010686E-5</c:v>
                </c:pt>
                <c:pt idx="4955">
                  <c:v>9.9100000000010689E-5</c:v>
                </c:pt>
                <c:pt idx="4956">
                  <c:v>9.9120000000010693E-5</c:v>
                </c:pt>
                <c:pt idx="4957">
                  <c:v>9.9140000000010696E-5</c:v>
                </c:pt>
                <c:pt idx="4958">
                  <c:v>9.9160000000010699E-5</c:v>
                </c:pt>
                <c:pt idx="4959">
                  <c:v>9.9180000000010702E-5</c:v>
                </c:pt>
                <c:pt idx="4960">
                  <c:v>9.9200000000010705E-5</c:v>
                </c:pt>
                <c:pt idx="4961">
                  <c:v>9.9220000000010709E-5</c:v>
                </c:pt>
                <c:pt idx="4962">
                  <c:v>9.9240000000010712E-5</c:v>
                </c:pt>
                <c:pt idx="4963">
                  <c:v>9.9260000000010715E-5</c:v>
                </c:pt>
                <c:pt idx="4964">
                  <c:v>9.9280000000010718E-5</c:v>
                </c:pt>
                <c:pt idx="4965">
                  <c:v>9.9300000000010721E-5</c:v>
                </c:pt>
                <c:pt idx="4966">
                  <c:v>9.9320000000010725E-5</c:v>
                </c:pt>
                <c:pt idx="4967">
                  <c:v>9.9340000000010728E-5</c:v>
                </c:pt>
                <c:pt idx="4968">
                  <c:v>9.9360000000010731E-5</c:v>
                </c:pt>
                <c:pt idx="4969">
                  <c:v>9.9380000000010734E-5</c:v>
                </c:pt>
                <c:pt idx="4970">
                  <c:v>9.9400000000010737E-5</c:v>
                </c:pt>
                <c:pt idx="4971">
                  <c:v>9.9420000000010741E-5</c:v>
                </c:pt>
                <c:pt idx="4972">
                  <c:v>9.9440000000010744E-5</c:v>
                </c:pt>
                <c:pt idx="4973">
                  <c:v>9.9460000000010747E-5</c:v>
                </c:pt>
                <c:pt idx="4974">
                  <c:v>9.948000000001075E-5</c:v>
                </c:pt>
                <c:pt idx="4975">
                  <c:v>9.9500000000010753E-5</c:v>
                </c:pt>
                <c:pt idx="4976">
                  <c:v>9.9520000000010757E-5</c:v>
                </c:pt>
                <c:pt idx="4977">
                  <c:v>9.954000000001076E-5</c:v>
                </c:pt>
                <c:pt idx="4978">
                  <c:v>9.9560000000010763E-5</c:v>
                </c:pt>
                <c:pt idx="4979">
                  <c:v>9.9580000000010766E-5</c:v>
                </c:pt>
                <c:pt idx="4980">
                  <c:v>9.9600000000010769E-5</c:v>
                </c:pt>
                <c:pt idx="4981">
                  <c:v>9.9620000000010773E-5</c:v>
                </c:pt>
                <c:pt idx="4982">
                  <c:v>9.9640000000010776E-5</c:v>
                </c:pt>
                <c:pt idx="4983">
                  <c:v>9.9660000000010779E-5</c:v>
                </c:pt>
                <c:pt idx="4984">
                  <c:v>9.9680000000010782E-5</c:v>
                </c:pt>
                <c:pt idx="4985">
                  <c:v>9.9700000000010785E-5</c:v>
                </c:pt>
                <c:pt idx="4986">
                  <c:v>9.9720000000010789E-5</c:v>
                </c:pt>
                <c:pt idx="4987">
                  <c:v>9.9740000000010792E-5</c:v>
                </c:pt>
                <c:pt idx="4988">
                  <c:v>9.9760000000010795E-5</c:v>
                </c:pt>
                <c:pt idx="4989">
                  <c:v>9.9780000000010798E-5</c:v>
                </c:pt>
                <c:pt idx="4990">
                  <c:v>9.9800000000010801E-5</c:v>
                </c:pt>
                <c:pt idx="4991">
                  <c:v>9.9820000000010804E-5</c:v>
                </c:pt>
                <c:pt idx="4992">
                  <c:v>9.9840000000010808E-5</c:v>
                </c:pt>
                <c:pt idx="4993">
                  <c:v>9.9860000000010811E-5</c:v>
                </c:pt>
                <c:pt idx="4994">
                  <c:v>9.9880000000010814E-5</c:v>
                </c:pt>
                <c:pt idx="4995">
                  <c:v>9.9900000000010817E-5</c:v>
                </c:pt>
                <c:pt idx="4996">
                  <c:v>9.992000000001082E-5</c:v>
                </c:pt>
                <c:pt idx="4997">
                  <c:v>9.9940000000010824E-5</c:v>
                </c:pt>
                <c:pt idx="4998">
                  <c:v>9.9960000000010827E-5</c:v>
                </c:pt>
                <c:pt idx="4999">
                  <c:v>9.998000000001083E-5</c:v>
                </c:pt>
                <c:pt idx="5000">
                  <c:v>1.0000000000001083E-4</c:v>
                </c:pt>
                <c:pt idx="5001">
                  <c:v>1.0002000000001084E-4</c:v>
                </c:pt>
                <c:pt idx="5002">
                  <c:v>1.0004000000001084E-4</c:v>
                </c:pt>
                <c:pt idx="5003">
                  <c:v>1.0006000000001084E-4</c:v>
                </c:pt>
                <c:pt idx="5004">
                  <c:v>1.0008000000001085E-4</c:v>
                </c:pt>
                <c:pt idx="5005">
                  <c:v>1.0010000000001085E-4</c:v>
                </c:pt>
                <c:pt idx="5006">
                  <c:v>1.0012000000001085E-4</c:v>
                </c:pt>
                <c:pt idx="5007">
                  <c:v>1.0014000000001086E-4</c:v>
                </c:pt>
                <c:pt idx="5008">
                  <c:v>1.0016000000001086E-4</c:v>
                </c:pt>
                <c:pt idx="5009">
                  <c:v>1.0018000000001086E-4</c:v>
                </c:pt>
                <c:pt idx="5010">
                  <c:v>1.0020000000001087E-4</c:v>
                </c:pt>
                <c:pt idx="5011">
                  <c:v>1.0022000000001087E-4</c:v>
                </c:pt>
                <c:pt idx="5012">
                  <c:v>1.0024000000001087E-4</c:v>
                </c:pt>
                <c:pt idx="5013">
                  <c:v>1.0026000000001087E-4</c:v>
                </c:pt>
                <c:pt idx="5014">
                  <c:v>1.0028000000001088E-4</c:v>
                </c:pt>
                <c:pt idx="5015">
                  <c:v>1.0030000000001088E-4</c:v>
                </c:pt>
                <c:pt idx="5016">
                  <c:v>1.0032000000001088E-4</c:v>
                </c:pt>
                <c:pt idx="5017">
                  <c:v>1.0034000000001089E-4</c:v>
                </c:pt>
                <c:pt idx="5018">
                  <c:v>1.0036000000001089E-4</c:v>
                </c:pt>
                <c:pt idx="5019">
                  <c:v>1.0038000000001089E-4</c:v>
                </c:pt>
                <c:pt idx="5020">
                  <c:v>1.004000000000109E-4</c:v>
                </c:pt>
                <c:pt idx="5021">
                  <c:v>1.004200000000109E-4</c:v>
                </c:pt>
                <c:pt idx="5022">
                  <c:v>1.004400000000109E-4</c:v>
                </c:pt>
                <c:pt idx="5023">
                  <c:v>1.0046000000001091E-4</c:v>
                </c:pt>
                <c:pt idx="5024">
                  <c:v>1.0048000000001091E-4</c:v>
                </c:pt>
                <c:pt idx="5025">
                  <c:v>1.0050000000001091E-4</c:v>
                </c:pt>
                <c:pt idx="5026">
                  <c:v>1.0052000000001092E-4</c:v>
                </c:pt>
                <c:pt idx="5027">
                  <c:v>1.0054000000001092E-4</c:v>
                </c:pt>
                <c:pt idx="5028">
                  <c:v>1.0056000000001092E-4</c:v>
                </c:pt>
                <c:pt idx="5029">
                  <c:v>1.0058000000001093E-4</c:v>
                </c:pt>
                <c:pt idx="5030">
                  <c:v>1.0060000000001093E-4</c:v>
                </c:pt>
                <c:pt idx="5031">
                  <c:v>1.0062000000001093E-4</c:v>
                </c:pt>
                <c:pt idx="5032">
                  <c:v>1.0064000000001094E-4</c:v>
                </c:pt>
                <c:pt idx="5033">
                  <c:v>1.0066000000001094E-4</c:v>
                </c:pt>
                <c:pt idx="5034">
                  <c:v>1.0068000000001094E-4</c:v>
                </c:pt>
                <c:pt idx="5035">
                  <c:v>1.0070000000001095E-4</c:v>
                </c:pt>
                <c:pt idx="5036">
                  <c:v>1.0072000000001095E-4</c:v>
                </c:pt>
                <c:pt idx="5037">
                  <c:v>1.0074000000001095E-4</c:v>
                </c:pt>
                <c:pt idx="5038">
                  <c:v>1.0076000000001095E-4</c:v>
                </c:pt>
                <c:pt idx="5039">
                  <c:v>1.0078000000001096E-4</c:v>
                </c:pt>
                <c:pt idx="5040">
                  <c:v>1.0080000000001096E-4</c:v>
                </c:pt>
                <c:pt idx="5041">
                  <c:v>1.0082000000001096E-4</c:v>
                </c:pt>
                <c:pt idx="5042">
                  <c:v>1.0084000000001097E-4</c:v>
                </c:pt>
                <c:pt idx="5043">
                  <c:v>1.0086000000001097E-4</c:v>
                </c:pt>
                <c:pt idx="5044">
                  <c:v>1.0088000000001097E-4</c:v>
                </c:pt>
                <c:pt idx="5045">
                  <c:v>1.0090000000001098E-4</c:v>
                </c:pt>
                <c:pt idx="5046">
                  <c:v>1.0092000000001098E-4</c:v>
                </c:pt>
                <c:pt idx="5047">
                  <c:v>1.0094000000001098E-4</c:v>
                </c:pt>
                <c:pt idx="5048">
                  <c:v>1.0096000000001099E-4</c:v>
                </c:pt>
                <c:pt idx="5049">
                  <c:v>1.0098000000001099E-4</c:v>
                </c:pt>
                <c:pt idx="5050">
                  <c:v>1.0100000000001099E-4</c:v>
                </c:pt>
                <c:pt idx="5051">
                  <c:v>1.01020000000011E-4</c:v>
                </c:pt>
                <c:pt idx="5052">
                  <c:v>1.01040000000011E-4</c:v>
                </c:pt>
                <c:pt idx="5053">
                  <c:v>1.01060000000011E-4</c:v>
                </c:pt>
                <c:pt idx="5054">
                  <c:v>1.0108000000001101E-4</c:v>
                </c:pt>
                <c:pt idx="5055">
                  <c:v>1.0110000000001101E-4</c:v>
                </c:pt>
                <c:pt idx="5056">
                  <c:v>1.0112000000001101E-4</c:v>
                </c:pt>
                <c:pt idx="5057">
                  <c:v>1.0114000000001102E-4</c:v>
                </c:pt>
                <c:pt idx="5058">
                  <c:v>1.0116000000001102E-4</c:v>
                </c:pt>
                <c:pt idx="5059">
                  <c:v>1.0118000000001102E-4</c:v>
                </c:pt>
                <c:pt idx="5060">
                  <c:v>1.0120000000001103E-4</c:v>
                </c:pt>
                <c:pt idx="5061">
                  <c:v>1.0122000000001103E-4</c:v>
                </c:pt>
                <c:pt idx="5062">
                  <c:v>1.0124000000001103E-4</c:v>
                </c:pt>
                <c:pt idx="5063">
                  <c:v>1.0126000000001103E-4</c:v>
                </c:pt>
                <c:pt idx="5064">
                  <c:v>1.0128000000001104E-4</c:v>
                </c:pt>
                <c:pt idx="5065">
                  <c:v>1.0130000000001104E-4</c:v>
                </c:pt>
                <c:pt idx="5066">
                  <c:v>1.0132000000001104E-4</c:v>
                </c:pt>
                <c:pt idx="5067">
                  <c:v>1.0134000000001105E-4</c:v>
                </c:pt>
                <c:pt idx="5068">
                  <c:v>1.0136000000001105E-4</c:v>
                </c:pt>
                <c:pt idx="5069">
                  <c:v>1.0138000000001105E-4</c:v>
                </c:pt>
                <c:pt idx="5070">
                  <c:v>1.0140000000001106E-4</c:v>
                </c:pt>
                <c:pt idx="5071">
                  <c:v>1.0142000000001106E-4</c:v>
                </c:pt>
                <c:pt idx="5072">
                  <c:v>1.0144000000001106E-4</c:v>
                </c:pt>
                <c:pt idx="5073">
                  <c:v>1.0146000000001107E-4</c:v>
                </c:pt>
                <c:pt idx="5074">
                  <c:v>1.0148000000001107E-4</c:v>
                </c:pt>
                <c:pt idx="5075">
                  <c:v>1.0150000000001107E-4</c:v>
                </c:pt>
                <c:pt idx="5076">
                  <c:v>1.0152000000001108E-4</c:v>
                </c:pt>
                <c:pt idx="5077">
                  <c:v>1.0154000000001108E-4</c:v>
                </c:pt>
                <c:pt idx="5078">
                  <c:v>1.0156000000001108E-4</c:v>
                </c:pt>
                <c:pt idx="5079">
                  <c:v>1.0158000000001109E-4</c:v>
                </c:pt>
                <c:pt idx="5080">
                  <c:v>1.0160000000001109E-4</c:v>
                </c:pt>
                <c:pt idx="5081">
                  <c:v>1.0162000000001109E-4</c:v>
                </c:pt>
                <c:pt idx="5082">
                  <c:v>1.016400000000111E-4</c:v>
                </c:pt>
                <c:pt idx="5083">
                  <c:v>1.016600000000111E-4</c:v>
                </c:pt>
                <c:pt idx="5084">
                  <c:v>1.016800000000111E-4</c:v>
                </c:pt>
                <c:pt idx="5085">
                  <c:v>1.017000000000111E-4</c:v>
                </c:pt>
                <c:pt idx="5086">
                  <c:v>1.0172000000001111E-4</c:v>
                </c:pt>
                <c:pt idx="5087">
                  <c:v>1.0174000000001111E-4</c:v>
                </c:pt>
                <c:pt idx="5088">
                  <c:v>1.0176000000001111E-4</c:v>
                </c:pt>
                <c:pt idx="5089">
                  <c:v>1.0178000000001112E-4</c:v>
                </c:pt>
                <c:pt idx="5090">
                  <c:v>1.0180000000001112E-4</c:v>
                </c:pt>
                <c:pt idx="5091">
                  <c:v>1.0182000000001112E-4</c:v>
                </c:pt>
                <c:pt idx="5092">
                  <c:v>1.0184000000001113E-4</c:v>
                </c:pt>
                <c:pt idx="5093">
                  <c:v>1.0186000000001113E-4</c:v>
                </c:pt>
                <c:pt idx="5094">
                  <c:v>1.0188000000001113E-4</c:v>
                </c:pt>
                <c:pt idx="5095">
                  <c:v>1.0190000000001114E-4</c:v>
                </c:pt>
                <c:pt idx="5096">
                  <c:v>1.0192000000001114E-4</c:v>
                </c:pt>
                <c:pt idx="5097">
                  <c:v>1.0194000000001114E-4</c:v>
                </c:pt>
                <c:pt idx="5098">
                  <c:v>1.0196000000001115E-4</c:v>
                </c:pt>
                <c:pt idx="5099">
                  <c:v>1.0198000000001115E-4</c:v>
                </c:pt>
                <c:pt idx="5100">
                  <c:v>1.0200000000001115E-4</c:v>
                </c:pt>
                <c:pt idx="5101">
                  <c:v>1.0202000000001116E-4</c:v>
                </c:pt>
                <c:pt idx="5102">
                  <c:v>1.0204000000001116E-4</c:v>
                </c:pt>
                <c:pt idx="5103">
                  <c:v>1.0206000000001116E-4</c:v>
                </c:pt>
                <c:pt idx="5104">
                  <c:v>1.0208000000001117E-4</c:v>
                </c:pt>
                <c:pt idx="5105">
                  <c:v>1.0210000000001117E-4</c:v>
                </c:pt>
                <c:pt idx="5106">
                  <c:v>1.0212000000001117E-4</c:v>
                </c:pt>
                <c:pt idx="5107">
                  <c:v>1.0214000000001118E-4</c:v>
                </c:pt>
                <c:pt idx="5108">
                  <c:v>1.0216000000001118E-4</c:v>
                </c:pt>
                <c:pt idx="5109">
                  <c:v>1.0218000000001118E-4</c:v>
                </c:pt>
                <c:pt idx="5110">
                  <c:v>1.0220000000001118E-4</c:v>
                </c:pt>
                <c:pt idx="5111">
                  <c:v>1.0222000000001119E-4</c:v>
                </c:pt>
                <c:pt idx="5112">
                  <c:v>1.0224000000001119E-4</c:v>
                </c:pt>
                <c:pt idx="5113">
                  <c:v>1.0226000000001119E-4</c:v>
                </c:pt>
                <c:pt idx="5114">
                  <c:v>1.022800000000112E-4</c:v>
                </c:pt>
                <c:pt idx="5115">
                  <c:v>1.023000000000112E-4</c:v>
                </c:pt>
                <c:pt idx="5116">
                  <c:v>1.023200000000112E-4</c:v>
                </c:pt>
                <c:pt idx="5117">
                  <c:v>1.0234000000001121E-4</c:v>
                </c:pt>
                <c:pt idx="5118">
                  <c:v>1.0236000000001121E-4</c:v>
                </c:pt>
                <c:pt idx="5119">
                  <c:v>1.0238000000001121E-4</c:v>
                </c:pt>
                <c:pt idx="5120">
                  <c:v>1.0240000000001122E-4</c:v>
                </c:pt>
                <c:pt idx="5121">
                  <c:v>1.0242000000001122E-4</c:v>
                </c:pt>
                <c:pt idx="5122">
                  <c:v>1.0244000000001122E-4</c:v>
                </c:pt>
                <c:pt idx="5123">
                  <c:v>1.0246000000001123E-4</c:v>
                </c:pt>
                <c:pt idx="5124">
                  <c:v>1.0248000000001123E-4</c:v>
                </c:pt>
                <c:pt idx="5125">
                  <c:v>1.0250000000001123E-4</c:v>
                </c:pt>
                <c:pt idx="5126">
                  <c:v>1.0252000000001124E-4</c:v>
                </c:pt>
                <c:pt idx="5127">
                  <c:v>1.0254000000001124E-4</c:v>
                </c:pt>
                <c:pt idx="5128">
                  <c:v>1.0256000000001124E-4</c:v>
                </c:pt>
                <c:pt idx="5129">
                  <c:v>1.0258000000001125E-4</c:v>
                </c:pt>
                <c:pt idx="5130">
                  <c:v>1.0260000000001125E-4</c:v>
                </c:pt>
                <c:pt idx="5131">
                  <c:v>1.0262000000001125E-4</c:v>
                </c:pt>
                <c:pt idx="5132">
                  <c:v>1.0264000000001126E-4</c:v>
                </c:pt>
                <c:pt idx="5133">
                  <c:v>1.0266000000001126E-4</c:v>
                </c:pt>
                <c:pt idx="5134">
                  <c:v>1.0268000000001126E-4</c:v>
                </c:pt>
                <c:pt idx="5135">
                  <c:v>1.0270000000001126E-4</c:v>
                </c:pt>
                <c:pt idx="5136">
                  <c:v>1.0272000000001127E-4</c:v>
                </c:pt>
                <c:pt idx="5137">
                  <c:v>1.0274000000001127E-4</c:v>
                </c:pt>
                <c:pt idx="5138">
                  <c:v>1.0276000000001127E-4</c:v>
                </c:pt>
                <c:pt idx="5139">
                  <c:v>1.0278000000001128E-4</c:v>
                </c:pt>
                <c:pt idx="5140">
                  <c:v>1.0280000000001128E-4</c:v>
                </c:pt>
                <c:pt idx="5141">
                  <c:v>1.0282000000001128E-4</c:v>
                </c:pt>
                <c:pt idx="5142">
                  <c:v>1.0284000000001129E-4</c:v>
                </c:pt>
                <c:pt idx="5143">
                  <c:v>1.0286000000001129E-4</c:v>
                </c:pt>
                <c:pt idx="5144">
                  <c:v>1.0288000000001129E-4</c:v>
                </c:pt>
                <c:pt idx="5145">
                  <c:v>1.029000000000113E-4</c:v>
                </c:pt>
                <c:pt idx="5146">
                  <c:v>1.029200000000113E-4</c:v>
                </c:pt>
                <c:pt idx="5147">
                  <c:v>1.029400000000113E-4</c:v>
                </c:pt>
                <c:pt idx="5148">
                  <c:v>1.0296000000001131E-4</c:v>
                </c:pt>
                <c:pt idx="5149">
                  <c:v>1.0298000000001131E-4</c:v>
                </c:pt>
                <c:pt idx="5150">
                  <c:v>1.0300000000001131E-4</c:v>
                </c:pt>
                <c:pt idx="5151">
                  <c:v>1.0302000000001132E-4</c:v>
                </c:pt>
                <c:pt idx="5152">
                  <c:v>1.0304000000001132E-4</c:v>
                </c:pt>
                <c:pt idx="5153">
                  <c:v>1.0306000000001132E-4</c:v>
                </c:pt>
                <c:pt idx="5154">
                  <c:v>1.0308000000001133E-4</c:v>
                </c:pt>
                <c:pt idx="5155">
                  <c:v>1.0310000000001133E-4</c:v>
                </c:pt>
                <c:pt idx="5156">
                  <c:v>1.0312000000001133E-4</c:v>
                </c:pt>
                <c:pt idx="5157">
                  <c:v>1.0314000000001134E-4</c:v>
                </c:pt>
                <c:pt idx="5158">
                  <c:v>1.0316000000001134E-4</c:v>
                </c:pt>
                <c:pt idx="5159">
                  <c:v>1.0318000000001134E-4</c:v>
                </c:pt>
                <c:pt idx="5160">
                  <c:v>1.0320000000001134E-4</c:v>
                </c:pt>
                <c:pt idx="5161">
                  <c:v>1.0322000000001135E-4</c:v>
                </c:pt>
                <c:pt idx="5162">
                  <c:v>1.0324000000001135E-4</c:v>
                </c:pt>
                <c:pt idx="5163">
                  <c:v>1.0326000000001135E-4</c:v>
                </c:pt>
                <c:pt idx="5164">
                  <c:v>1.0328000000001136E-4</c:v>
                </c:pt>
                <c:pt idx="5165">
                  <c:v>1.0330000000001136E-4</c:v>
                </c:pt>
                <c:pt idx="5166">
                  <c:v>1.0332000000001136E-4</c:v>
                </c:pt>
                <c:pt idx="5167">
                  <c:v>1.0334000000001137E-4</c:v>
                </c:pt>
                <c:pt idx="5168">
                  <c:v>1.0336000000001137E-4</c:v>
                </c:pt>
                <c:pt idx="5169">
                  <c:v>1.0338000000001137E-4</c:v>
                </c:pt>
                <c:pt idx="5170">
                  <c:v>1.0340000000001138E-4</c:v>
                </c:pt>
                <c:pt idx="5171">
                  <c:v>1.0342000000001138E-4</c:v>
                </c:pt>
                <c:pt idx="5172">
                  <c:v>1.0344000000001138E-4</c:v>
                </c:pt>
                <c:pt idx="5173">
                  <c:v>1.0346000000001139E-4</c:v>
                </c:pt>
                <c:pt idx="5174">
                  <c:v>1.0348000000001139E-4</c:v>
                </c:pt>
                <c:pt idx="5175">
                  <c:v>1.0350000000001139E-4</c:v>
                </c:pt>
                <c:pt idx="5176">
                  <c:v>1.035200000000114E-4</c:v>
                </c:pt>
                <c:pt idx="5177">
                  <c:v>1.035400000000114E-4</c:v>
                </c:pt>
                <c:pt idx="5178">
                  <c:v>1.035600000000114E-4</c:v>
                </c:pt>
                <c:pt idx="5179">
                  <c:v>1.0358000000001141E-4</c:v>
                </c:pt>
                <c:pt idx="5180">
                  <c:v>1.0360000000001141E-4</c:v>
                </c:pt>
                <c:pt idx="5181">
                  <c:v>1.0362000000001141E-4</c:v>
                </c:pt>
                <c:pt idx="5182">
                  <c:v>1.0364000000001142E-4</c:v>
                </c:pt>
                <c:pt idx="5183">
                  <c:v>1.0366000000001142E-4</c:v>
                </c:pt>
                <c:pt idx="5184">
                  <c:v>1.0368000000001142E-4</c:v>
                </c:pt>
                <c:pt idx="5185">
                  <c:v>1.0370000000001142E-4</c:v>
                </c:pt>
                <c:pt idx="5186">
                  <c:v>1.0372000000001143E-4</c:v>
                </c:pt>
                <c:pt idx="5187">
                  <c:v>1.0374000000001143E-4</c:v>
                </c:pt>
                <c:pt idx="5188">
                  <c:v>1.0376000000001143E-4</c:v>
                </c:pt>
                <c:pt idx="5189">
                  <c:v>1.0378000000001144E-4</c:v>
                </c:pt>
                <c:pt idx="5190">
                  <c:v>1.0380000000001144E-4</c:v>
                </c:pt>
                <c:pt idx="5191">
                  <c:v>1.0382000000001144E-4</c:v>
                </c:pt>
                <c:pt idx="5192">
                  <c:v>1.0384000000001145E-4</c:v>
                </c:pt>
                <c:pt idx="5193">
                  <c:v>1.0386000000001145E-4</c:v>
                </c:pt>
                <c:pt idx="5194">
                  <c:v>1.0388000000001145E-4</c:v>
                </c:pt>
                <c:pt idx="5195">
                  <c:v>1.0390000000001146E-4</c:v>
                </c:pt>
                <c:pt idx="5196">
                  <c:v>1.0392000000001146E-4</c:v>
                </c:pt>
                <c:pt idx="5197">
                  <c:v>1.0394000000001146E-4</c:v>
                </c:pt>
                <c:pt idx="5198">
                  <c:v>1.0396000000001147E-4</c:v>
                </c:pt>
                <c:pt idx="5199">
                  <c:v>1.0398000000001147E-4</c:v>
                </c:pt>
                <c:pt idx="5200">
                  <c:v>1.0400000000001147E-4</c:v>
                </c:pt>
                <c:pt idx="5201">
                  <c:v>1.0402000000001148E-4</c:v>
                </c:pt>
                <c:pt idx="5202">
                  <c:v>1.0404000000001148E-4</c:v>
                </c:pt>
                <c:pt idx="5203">
                  <c:v>1.0406000000001148E-4</c:v>
                </c:pt>
                <c:pt idx="5204">
                  <c:v>1.0408000000001149E-4</c:v>
                </c:pt>
                <c:pt idx="5205">
                  <c:v>1.0410000000001149E-4</c:v>
                </c:pt>
                <c:pt idx="5206">
                  <c:v>1.0412000000001149E-4</c:v>
                </c:pt>
                <c:pt idx="5207">
                  <c:v>1.0414000000001149E-4</c:v>
                </c:pt>
                <c:pt idx="5208">
                  <c:v>1.041600000000115E-4</c:v>
                </c:pt>
                <c:pt idx="5209">
                  <c:v>1.041800000000115E-4</c:v>
                </c:pt>
                <c:pt idx="5210">
                  <c:v>1.042000000000115E-4</c:v>
                </c:pt>
                <c:pt idx="5211">
                  <c:v>1.0422000000001151E-4</c:v>
                </c:pt>
                <c:pt idx="5212">
                  <c:v>1.0424000000001151E-4</c:v>
                </c:pt>
                <c:pt idx="5213">
                  <c:v>1.0426000000001151E-4</c:v>
                </c:pt>
                <c:pt idx="5214">
                  <c:v>1.0428000000001152E-4</c:v>
                </c:pt>
                <c:pt idx="5215">
                  <c:v>1.0430000000001152E-4</c:v>
                </c:pt>
                <c:pt idx="5216">
                  <c:v>1.0432000000001152E-4</c:v>
                </c:pt>
                <c:pt idx="5217">
                  <c:v>1.0434000000001153E-4</c:v>
                </c:pt>
                <c:pt idx="5218">
                  <c:v>1.0436000000001153E-4</c:v>
                </c:pt>
                <c:pt idx="5219">
                  <c:v>1.0438000000001153E-4</c:v>
                </c:pt>
                <c:pt idx="5220">
                  <c:v>1.0440000000001154E-4</c:v>
                </c:pt>
                <c:pt idx="5221">
                  <c:v>1.0442000000001154E-4</c:v>
                </c:pt>
                <c:pt idx="5222">
                  <c:v>1.0444000000001154E-4</c:v>
                </c:pt>
                <c:pt idx="5223">
                  <c:v>1.0446000000001155E-4</c:v>
                </c:pt>
                <c:pt idx="5224">
                  <c:v>1.0448000000001155E-4</c:v>
                </c:pt>
                <c:pt idx="5225">
                  <c:v>1.0450000000001155E-4</c:v>
                </c:pt>
                <c:pt idx="5226">
                  <c:v>1.0452000000001156E-4</c:v>
                </c:pt>
                <c:pt idx="5227">
                  <c:v>1.0454000000001156E-4</c:v>
                </c:pt>
                <c:pt idx="5228">
                  <c:v>1.0456000000001156E-4</c:v>
                </c:pt>
                <c:pt idx="5229">
                  <c:v>1.0458000000001157E-4</c:v>
                </c:pt>
                <c:pt idx="5230">
                  <c:v>1.0460000000001157E-4</c:v>
                </c:pt>
                <c:pt idx="5231">
                  <c:v>1.0462000000001157E-4</c:v>
                </c:pt>
                <c:pt idx="5232">
                  <c:v>1.0464000000001157E-4</c:v>
                </c:pt>
                <c:pt idx="5233">
                  <c:v>1.0466000000001158E-4</c:v>
                </c:pt>
                <c:pt idx="5234">
                  <c:v>1.0468000000001158E-4</c:v>
                </c:pt>
                <c:pt idx="5235">
                  <c:v>1.0470000000001158E-4</c:v>
                </c:pt>
                <c:pt idx="5236">
                  <c:v>1.0472000000001159E-4</c:v>
                </c:pt>
                <c:pt idx="5237">
                  <c:v>1.0474000000001159E-4</c:v>
                </c:pt>
                <c:pt idx="5238">
                  <c:v>1.0476000000001159E-4</c:v>
                </c:pt>
                <c:pt idx="5239">
                  <c:v>1.047800000000116E-4</c:v>
                </c:pt>
                <c:pt idx="5240">
                  <c:v>1.048000000000116E-4</c:v>
                </c:pt>
                <c:pt idx="5241">
                  <c:v>1.048200000000116E-4</c:v>
                </c:pt>
                <c:pt idx="5242">
                  <c:v>1.0484000000001161E-4</c:v>
                </c:pt>
                <c:pt idx="5243">
                  <c:v>1.0486000000001161E-4</c:v>
                </c:pt>
                <c:pt idx="5244">
                  <c:v>1.0488000000001161E-4</c:v>
                </c:pt>
                <c:pt idx="5245">
                  <c:v>1.0490000000001162E-4</c:v>
                </c:pt>
                <c:pt idx="5246">
                  <c:v>1.0492000000001162E-4</c:v>
                </c:pt>
                <c:pt idx="5247">
                  <c:v>1.0494000000001162E-4</c:v>
                </c:pt>
                <c:pt idx="5248">
                  <c:v>1.0496000000001163E-4</c:v>
                </c:pt>
                <c:pt idx="5249">
                  <c:v>1.0498000000001163E-4</c:v>
                </c:pt>
                <c:pt idx="5250">
                  <c:v>1.0500000000001163E-4</c:v>
                </c:pt>
                <c:pt idx="5251">
                  <c:v>1.0502000000001164E-4</c:v>
                </c:pt>
                <c:pt idx="5252">
                  <c:v>1.0504000000001164E-4</c:v>
                </c:pt>
                <c:pt idx="5253">
                  <c:v>1.0506000000001164E-4</c:v>
                </c:pt>
                <c:pt idx="5254">
                  <c:v>1.0508000000001165E-4</c:v>
                </c:pt>
                <c:pt idx="5255">
                  <c:v>1.0510000000001165E-4</c:v>
                </c:pt>
                <c:pt idx="5256">
                  <c:v>1.0512000000001165E-4</c:v>
                </c:pt>
                <c:pt idx="5257">
                  <c:v>1.0514000000001165E-4</c:v>
                </c:pt>
                <c:pt idx="5258">
                  <c:v>1.0516000000001166E-4</c:v>
                </c:pt>
                <c:pt idx="5259">
                  <c:v>1.0518000000001166E-4</c:v>
                </c:pt>
                <c:pt idx="5260">
                  <c:v>1.0520000000001166E-4</c:v>
                </c:pt>
                <c:pt idx="5261">
                  <c:v>1.0522000000001167E-4</c:v>
                </c:pt>
                <c:pt idx="5262">
                  <c:v>1.0524000000001167E-4</c:v>
                </c:pt>
                <c:pt idx="5263">
                  <c:v>1.0526000000001167E-4</c:v>
                </c:pt>
                <c:pt idx="5264">
                  <c:v>1.0528000000001168E-4</c:v>
                </c:pt>
                <c:pt idx="5265">
                  <c:v>1.0530000000001168E-4</c:v>
                </c:pt>
                <c:pt idx="5266">
                  <c:v>1.0532000000001168E-4</c:v>
                </c:pt>
                <c:pt idx="5267">
                  <c:v>1.0534000000001169E-4</c:v>
                </c:pt>
                <c:pt idx="5268">
                  <c:v>1.0536000000001169E-4</c:v>
                </c:pt>
                <c:pt idx="5269">
                  <c:v>1.0538000000001169E-4</c:v>
                </c:pt>
                <c:pt idx="5270">
                  <c:v>1.054000000000117E-4</c:v>
                </c:pt>
                <c:pt idx="5271">
                  <c:v>1.054200000000117E-4</c:v>
                </c:pt>
                <c:pt idx="5272">
                  <c:v>1.054400000000117E-4</c:v>
                </c:pt>
                <c:pt idx="5273">
                  <c:v>1.0546000000001171E-4</c:v>
                </c:pt>
                <c:pt idx="5274">
                  <c:v>1.0548000000001171E-4</c:v>
                </c:pt>
                <c:pt idx="5275">
                  <c:v>1.0550000000001171E-4</c:v>
                </c:pt>
                <c:pt idx="5276">
                  <c:v>1.0552000000001172E-4</c:v>
                </c:pt>
                <c:pt idx="5277">
                  <c:v>1.0554000000001172E-4</c:v>
                </c:pt>
                <c:pt idx="5278">
                  <c:v>1.0556000000001172E-4</c:v>
                </c:pt>
                <c:pt idx="5279">
                  <c:v>1.0558000000001173E-4</c:v>
                </c:pt>
                <c:pt idx="5280">
                  <c:v>1.0560000000001173E-4</c:v>
                </c:pt>
                <c:pt idx="5281">
                  <c:v>1.0562000000001173E-4</c:v>
                </c:pt>
                <c:pt idx="5282">
                  <c:v>1.0564000000001173E-4</c:v>
                </c:pt>
                <c:pt idx="5283">
                  <c:v>1.0566000000001174E-4</c:v>
                </c:pt>
                <c:pt idx="5284">
                  <c:v>1.0568000000001174E-4</c:v>
                </c:pt>
                <c:pt idx="5285">
                  <c:v>1.0570000000001174E-4</c:v>
                </c:pt>
                <c:pt idx="5286">
                  <c:v>1.0572000000001175E-4</c:v>
                </c:pt>
                <c:pt idx="5287">
                  <c:v>1.0574000000001175E-4</c:v>
                </c:pt>
                <c:pt idx="5288">
                  <c:v>1.0576000000001175E-4</c:v>
                </c:pt>
                <c:pt idx="5289">
                  <c:v>1.0578000000001176E-4</c:v>
                </c:pt>
                <c:pt idx="5290">
                  <c:v>1.0580000000001176E-4</c:v>
                </c:pt>
                <c:pt idx="5291">
                  <c:v>1.0582000000001176E-4</c:v>
                </c:pt>
                <c:pt idx="5292">
                  <c:v>1.0584000000001177E-4</c:v>
                </c:pt>
                <c:pt idx="5293">
                  <c:v>1.0586000000001177E-4</c:v>
                </c:pt>
                <c:pt idx="5294">
                  <c:v>1.0588000000001177E-4</c:v>
                </c:pt>
                <c:pt idx="5295">
                  <c:v>1.0590000000001178E-4</c:v>
                </c:pt>
                <c:pt idx="5296">
                  <c:v>1.0592000000001178E-4</c:v>
                </c:pt>
                <c:pt idx="5297">
                  <c:v>1.0594000000001178E-4</c:v>
                </c:pt>
                <c:pt idx="5298">
                  <c:v>1.0596000000001179E-4</c:v>
                </c:pt>
                <c:pt idx="5299">
                  <c:v>1.0598000000001179E-4</c:v>
                </c:pt>
                <c:pt idx="5300">
                  <c:v>1.0600000000001179E-4</c:v>
                </c:pt>
                <c:pt idx="5301">
                  <c:v>1.060200000000118E-4</c:v>
                </c:pt>
                <c:pt idx="5302">
                  <c:v>1.060400000000118E-4</c:v>
                </c:pt>
                <c:pt idx="5303">
                  <c:v>1.060600000000118E-4</c:v>
                </c:pt>
                <c:pt idx="5304">
                  <c:v>1.0608000000001181E-4</c:v>
                </c:pt>
                <c:pt idx="5305">
                  <c:v>1.0610000000001181E-4</c:v>
                </c:pt>
                <c:pt idx="5306">
                  <c:v>1.0612000000001181E-4</c:v>
                </c:pt>
                <c:pt idx="5307">
                  <c:v>1.0614000000001181E-4</c:v>
                </c:pt>
                <c:pt idx="5308">
                  <c:v>1.0616000000001182E-4</c:v>
                </c:pt>
                <c:pt idx="5309">
                  <c:v>1.0618000000001182E-4</c:v>
                </c:pt>
                <c:pt idx="5310">
                  <c:v>1.0620000000001182E-4</c:v>
                </c:pt>
                <c:pt idx="5311">
                  <c:v>1.0622000000001183E-4</c:v>
                </c:pt>
                <c:pt idx="5312">
                  <c:v>1.0624000000001183E-4</c:v>
                </c:pt>
                <c:pt idx="5313">
                  <c:v>1.0626000000001183E-4</c:v>
                </c:pt>
                <c:pt idx="5314">
                  <c:v>1.0628000000001184E-4</c:v>
                </c:pt>
                <c:pt idx="5315">
                  <c:v>1.0630000000001184E-4</c:v>
                </c:pt>
                <c:pt idx="5316">
                  <c:v>1.0632000000001184E-4</c:v>
                </c:pt>
                <c:pt idx="5317">
                  <c:v>1.0634000000001185E-4</c:v>
                </c:pt>
                <c:pt idx="5318">
                  <c:v>1.0636000000001185E-4</c:v>
                </c:pt>
                <c:pt idx="5319">
                  <c:v>1.0638000000001185E-4</c:v>
                </c:pt>
                <c:pt idx="5320">
                  <c:v>1.0640000000001186E-4</c:v>
                </c:pt>
                <c:pt idx="5321">
                  <c:v>1.0642000000001186E-4</c:v>
                </c:pt>
                <c:pt idx="5322">
                  <c:v>1.0644000000001186E-4</c:v>
                </c:pt>
                <c:pt idx="5323">
                  <c:v>1.0646000000001187E-4</c:v>
                </c:pt>
                <c:pt idx="5324">
                  <c:v>1.0648000000001187E-4</c:v>
                </c:pt>
                <c:pt idx="5325">
                  <c:v>1.0650000000001187E-4</c:v>
                </c:pt>
                <c:pt idx="5326">
                  <c:v>1.0652000000001188E-4</c:v>
                </c:pt>
                <c:pt idx="5327">
                  <c:v>1.0654000000001188E-4</c:v>
                </c:pt>
                <c:pt idx="5328">
                  <c:v>1.0656000000001188E-4</c:v>
                </c:pt>
                <c:pt idx="5329">
                  <c:v>1.0658000000001188E-4</c:v>
                </c:pt>
                <c:pt idx="5330">
                  <c:v>1.0660000000001189E-4</c:v>
                </c:pt>
                <c:pt idx="5331">
                  <c:v>1.0662000000001189E-4</c:v>
                </c:pt>
                <c:pt idx="5332">
                  <c:v>1.0664000000001189E-4</c:v>
                </c:pt>
                <c:pt idx="5333">
                  <c:v>1.066600000000119E-4</c:v>
                </c:pt>
                <c:pt idx="5334">
                  <c:v>1.066800000000119E-4</c:v>
                </c:pt>
                <c:pt idx="5335">
                  <c:v>1.067000000000119E-4</c:v>
                </c:pt>
                <c:pt idx="5336">
                  <c:v>1.0672000000001191E-4</c:v>
                </c:pt>
                <c:pt idx="5337">
                  <c:v>1.0674000000001191E-4</c:v>
                </c:pt>
                <c:pt idx="5338">
                  <c:v>1.0676000000001191E-4</c:v>
                </c:pt>
                <c:pt idx="5339">
                  <c:v>1.0678000000001192E-4</c:v>
                </c:pt>
                <c:pt idx="5340">
                  <c:v>1.0680000000001192E-4</c:v>
                </c:pt>
                <c:pt idx="5341">
                  <c:v>1.0682000000001192E-4</c:v>
                </c:pt>
                <c:pt idx="5342">
                  <c:v>1.0684000000001193E-4</c:v>
                </c:pt>
                <c:pt idx="5343">
                  <c:v>1.0686000000001193E-4</c:v>
                </c:pt>
                <c:pt idx="5344">
                  <c:v>1.0688000000001193E-4</c:v>
                </c:pt>
                <c:pt idx="5345">
                  <c:v>1.0690000000001194E-4</c:v>
                </c:pt>
                <c:pt idx="5346">
                  <c:v>1.0692000000001194E-4</c:v>
                </c:pt>
                <c:pt idx="5347">
                  <c:v>1.0694000000001194E-4</c:v>
                </c:pt>
                <c:pt idx="5348">
                  <c:v>1.0696000000001195E-4</c:v>
                </c:pt>
                <c:pt idx="5349">
                  <c:v>1.0698000000001195E-4</c:v>
                </c:pt>
                <c:pt idx="5350">
                  <c:v>1.0700000000001195E-4</c:v>
                </c:pt>
                <c:pt idx="5351">
                  <c:v>1.0702000000001196E-4</c:v>
                </c:pt>
                <c:pt idx="5352">
                  <c:v>1.0704000000001196E-4</c:v>
                </c:pt>
                <c:pt idx="5353">
                  <c:v>1.0706000000001196E-4</c:v>
                </c:pt>
                <c:pt idx="5354">
                  <c:v>1.0708000000001196E-4</c:v>
                </c:pt>
                <c:pt idx="5355">
                  <c:v>1.0710000000001197E-4</c:v>
                </c:pt>
                <c:pt idx="5356">
                  <c:v>1.0712000000001197E-4</c:v>
                </c:pt>
                <c:pt idx="5357">
                  <c:v>1.0714000000001197E-4</c:v>
                </c:pt>
                <c:pt idx="5358">
                  <c:v>1.0716000000001198E-4</c:v>
                </c:pt>
                <c:pt idx="5359">
                  <c:v>1.0718000000001198E-4</c:v>
                </c:pt>
                <c:pt idx="5360">
                  <c:v>1.0720000000001198E-4</c:v>
                </c:pt>
                <c:pt idx="5361">
                  <c:v>1.0722000000001199E-4</c:v>
                </c:pt>
                <c:pt idx="5362">
                  <c:v>1.0724000000001199E-4</c:v>
                </c:pt>
                <c:pt idx="5363">
                  <c:v>1.0726000000001199E-4</c:v>
                </c:pt>
                <c:pt idx="5364">
                  <c:v>1.07280000000012E-4</c:v>
                </c:pt>
                <c:pt idx="5365">
                  <c:v>1.07300000000012E-4</c:v>
                </c:pt>
                <c:pt idx="5366">
                  <c:v>1.07320000000012E-4</c:v>
                </c:pt>
                <c:pt idx="5367">
                  <c:v>1.0734000000001201E-4</c:v>
                </c:pt>
                <c:pt idx="5368">
                  <c:v>1.0736000000001201E-4</c:v>
                </c:pt>
                <c:pt idx="5369">
                  <c:v>1.0738000000001201E-4</c:v>
                </c:pt>
                <c:pt idx="5370">
                  <c:v>1.0740000000001202E-4</c:v>
                </c:pt>
                <c:pt idx="5371">
                  <c:v>1.0742000000001202E-4</c:v>
                </c:pt>
                <c:pt idx="5372">
                  <c:v>1.0744000000001202E-4</c:v>
                </c:pt>
                <c:pt idx="5373">
                  <c:v>1.0746000000001203E-4</c:v>
                </c:pt>
                <c:pt idx="5374">
                  <c:v>1.0748000000001203E-4</c:v>
                </c:pt>
                <c:pt idx="5375">
                  <c:v>1.0750000000001203E-4</c:v>
                </c:pt>
                <c:pt idx="5376">
                  <c:v>1.0752000000001204E-4</c:v>
                </c:pt>
                <c:pt idx="5377">
                  <c:v>1.0754000000001204E-4</c:v>
                </c:pt>
                <c:pt idx="5378">
                  <c:v>1.0756000000001204E-4</c:v>
                </c:pt>
                <c:pt idx="5379">
                  <c:v>1.0758000000001204E-4</c:v>
                </c:pt>
                <c:pt idx="5380">
                  <c:v>1.0760000000001205E-4</c:v>
                </c:pt>
                <c:pt idx="5381">
                  <c:v>1.0762000000001205E-4</c:v>
                </c:pt>
                <c:pt idx="5382">
                  <c:v>1.0764000000001205E-4</c:v>
                </c:pt>
                <c:pt idx="5383">
                  <c:v>1.0766000000001206E-4</c:v>
                </c:pt>
                <c:pt idx="5384">
                  <c:v>1.0768000000001206E-4</c:v>
                </c:pt>
                <c:pt idx="5385">
                  <c:v>1.0770000000001206E-4</c:v>
                </c:pt>
                <c:pt idx="5386">
                  <c:v>1.0772000000001207E-4</c:v>
                </c:pt>
                <c:pt idx="5387">
                  <c:v>1.0774000000001207E-4</c:v>
                </c:pt>
                <c:pt idx="5388">
                  <c:v>1.0776000000001207E-4</c:v>
                </c:pt>
                <c:pt idx="5389">
                  <c:v>1.0778000000001208E-4</c:v>
                </c:pt>
                <c:pt idx="5390">
                  <c:v>1.0780000000001208E-4</c:v>
                </c:pt>
                <c:pt idx="5391">
                  <c:v>1.0782000000001208E-4</c:v>
                </c:pt>
                <c:pt idx="5392">
                  <c:v>1.0784000000001209E-4</c:v>
                </c:pt>
                <c:pt idx="5393">
                  <c:v>1.0786000000001209E-4</c:v>
                </c:pt>
                <c:pt idx="5394">
                  <c:v>1.0788000000001209E-4</c:v>
                </c:pt>
                <c:pt idx="5395">
                  <c:v>1.079000000000121E-4</c:v>
                </c:pt>
                <c:pt idx="5396">
                  <c:v>1.079200000000121E-4</c:v>
                </c:pt>
                <c:pt idx="5397">
                  <c:v>1.079400000000121E-4</c:v>
                </c:pt>
                <c:pt idx="5398">
                  <c:v>1.0796000000001211E-4</c:v>
                </c:pt>
                <c:pt idx="5399">
                  <c:v>1.0798000000001211E-4</c:v>
                </c:pt>
                <c:pt idx="5400">
                  <c:v>1.0800000000001211E-4</c:v>
                </c:pt>
                <c:pt idx="5401">
                  <c:v>1.0802000000001212E-4</c:v>
                </c:pt>
                <c:pt idx="5402">
                  <c:v>1.0804000000001212E-4</c:v>
                </c:pt>
                <c:pt idx="5403">
                  <c:v>1.0806000000001212E-4</c:v>
                </c:pt>
                <c:pt idx="5404">
                  <c:v>1.0808000000001212E-4</c:v>
                </c:pt>
                <c:pt idx="5405">
                  <c:v>1.0810000000001213E-4</c:v>
                </c:pt>
                <c:pt idx="5406">
                  <c:v>1.0812000000001213E-4</c:v>
                </c:pt>
                <c:pt idx="5407">
                  <c:v>1.0814000000001213E-4</c:v>
                </c:pt>
                <c:pt idx="5408">
                  <c:v>1.0816000000001214E-4</c:v>
                </c:pt>
                <c:pt idx="5409">
                  <c:v>1.0818000000001214E-4</c:v>
                </c:pt>
                <c:pt idx="5410">
                  <c:v>1.0820000000001214E-4</c:v>
                </c:pt>
                <c:pt idx="5411">
                  <c:v>1.0822000000001215E-4</c:v>
                </c:pt>
                <c:pt idx="5412">
                  <c:v>1.0824000000001215E-4</c:v>
                </c:pt>
                <c:pt idx="5413">
                  <c:v>1.0826000000001215E-4</c:v>
                </c:pt>
                <c:pt idx="5414">
                  <c:v>1.0828000000001216E-4</c:v>
                </c:pt>
                <c:pt idx="5415">
                  <c:v>1.0830000000001216E-4</c:v>
                </c:pt>
                <c:pt idx="5416">
                  <c:v>1.0832000000001216E-4</c:v>
                </c:pt>
                <c:pt idx="5417">
                  <c:v>1.0834000000001217E-4</c:v>
                </c:pt>
                <c:pt idx="5418">
                  <c:v>1.0836000000001217E-4</c:v>
                </c:pt>
                <c:pt idx="5419">
                  <c:v>1.0838000000001217E-4</c:v>
                </c:pt>
                <c:pt idx="5420">
                  <c:v>1.0840000000001218E-4</c:v>
                </c:pt>
                <c:pt idx="5421">
                  <c:v>1.0842000000001218E-4</c:v>
                </c:pt>
                <c:pt idx="5422">
                  <c:v>1.0844000000001218E-4</c:v>
                </c:pt>
                <c:pt idx="5423">
                  <c:v>1.0846000000001219E-4</c:v>
                </c:pt>
                <c:pt idx="5424">
                  <c:v>1.0848000000001219E-4</c:v>
                </c:pt>
                <c:pt idx="5425">
                  <c:v>1.0850000000001219E-4</c:v>
                </c:pt>
                <c:pt idx="5426">
                  <c:v>1.085200000000122E-4</c:v>
                </c:pt>
                <c:pt idx="5427">
                  <c:v>1.085400000000122E-4</c:v>
                </c:pt>
                <c:pt idx="5428">
                  <c:v>1.085600000000122E-4</c:v>
                </c:pt>
                <c:pt idx="5429">
                  <c:v>1.085800000000122E-4</c:v>
                </c:pt>
                <c:pt idx="5430">
                  <c:v>1.0860000000001221E-4</c:v>
                </c:pt>
                <c:pt idx="5431">
                  <c:v>1.0862000000001221E-4</c:v>
                </c:pt>
                <c:pt idx="5432">
                  <c:v>1.0864000000001221E-4</c:v>
                </c:pt>
                <c:pt idx="5433">
                  <c:v>1.0866000000001222E-4</c:v>
                </c:pt>
                <c:pt idx="5434">
                  <c:v>1.0868000000001222E-4</c:v>
                </c:pt>
                <c:pt idx="5435">
                  <c:v>1.0870000000001222E-4</c:v>
                </c:pt>
                <c:pt idx="5436">
                  <c:v>1.0872000000001223E-4</c:v>
                </c:pt>
                <c:pt idx="5437">
                  <c:v>1.0874000000001223E-4</c:v>
                </c:pt>
                <c:pt idx="5438">
                  <c:v>1.0876000000001223E-4</c:v>
                </c:pt>
                <c:pt idx="5439">
                  <c:v>1.0878000000001224E-4</c:v>
                </c:pt>
                <c:pt idx="5440">
                  <c:v>1.0880000000001224E-4</c:v>
                </c:pt>
                <c:pt idx="5441">
                  <c:v>1.0882000000001224E-4</c:v>
                </c:pt>
                <c:pt idx="5442">
                  <c:v>1.0884000000001225E-4</c:v>
                </c:pt>
                <c:pt idx="5443">
                  <c:v>1.0886000000001225E-4</c:v>
                </c:pt>
                <c:pt idx="5444">
                  <c:v>1.0888000000001225E-4</c:v>
                </c:pt>
                <c:pt idx="5445">
                  <c:v>1.0890000000001226E-4</c:v>
                </c:pt>
                <c:pt idx="5446">
                  <c:v>1.0892000000001226E-4</c:v>
                </c:pt>
                <c:pt idx="5447">
                  <c:v>1.0894000000001226E-4</c:v>
                </c:pt>
                <c:pt idx="5448">
                  <c:v>1.0896000000001227E-4</c:v>
                </c:pt>
                <c:pt idx="5449">
                  <c:v>1.0898000000001227E-4</c:v>
                </c:pt>
                <c:pt idx="5450">
                  <c:v>1.0900000000001227E-4</c:v>
                </c:pt>
                <c:pt idx="5451">
                  <c:v>1.0902000000001227E-4</c:v>
                </c:pt>
                <c:pt idx="5452">
                  <c:v>1.0904000000001228E-4</c:v>
                </c:pt>
                <c:pt idx="5453">
                  <c:v>1.0906000000001228E-4</c:v>
                </c:pt>
                <c:pt idx="5454">
                  <c:v>1.0908000000001228E-4</c:v>
                </c:pt>
                <c:pt idx="5455">
                  <c:v>1.0910000000001229E-4</c:v>
                </c:pt>
                <c:pt idx="5456">
                  <c:v>1.0912000000001229E-4</c:v>
                </c:pt>
                <c:pt idx="5457">
                  <c:v>1.0914000000001229E-4</c:v>
                </c:pt>
                <c:pt idx="5458">
                  <c:v>1.091600000000123E-4</c:v>
                </c:pt>
                <c:pt idx="5459">
                  <c:v>1.091800000000123E-4</c:v>
                </c:pt>
                <c:pt idx="5460">
                  <c:v>1.092000000000123E-4</c:v>
                </c:pt>
                <c:pt idx="5461">
                  <c:v>1.0922000000001231E-4</c:v>
                </c:pt>
                <c:pt idx="5462">
                  <c:v>1.0924000000001231E-4</c:v>
                </c:pt>
                <c:pt idx="5463">
                  <c:v>1.0926000000001231E-4</c:v>
                </c:pt>
                <c:pt idx="5464">
                  <c:v>1.0928000000001232E-4</c:v>
                </c:pt>
                <c:pt idx="5465">
                  <c:v>1.0930000000001232E-4</c:v>
                </c:pt>
                <c:pt idx="5466">
                  <c:v>1.0932000000001232E-4</c:v>
                </c:pt>
                <c:pt idx="5467">
                  <c:v>1.0934000000001233E-4</c:v>
                </c:pt>
                <c:pt idx="5468">
                  <c:v>1.0936000000001233E-4</c:v>
                </c:pt>
                <c:pt idx="5469">
                  <c:v>1.0938000000001233E-4</c:v>
                </c:pt>
                <c:pt idx="5470">
                  <c:v>1.0940000000001234E-4</c:v>
                </c:pt>
                <c:pt idx="5471">
                  <c:v>1.0942000000001234E-4</c:v>
                </c:pt>
                <c:pt idx="5472">
                  <c:v>1.0944000000001234E-4</c:v>
                </c:pt>
                <c:pt idx="5473">
                  <c:v>1.0946000000001235E-4</c:v>
                </c:pt>
                <c:pt idx="5474">
                  <c:v>1.0948000000001235E-4</c:v>
                </c:pt>
                <c:pt idx="5475">
                  <c:v>1.0950000000001235E-4</c:v>
                </c:pt>
                <c:pt idx="5476">
                  <c:v>1.0952000000001235E-4</c:v>
                </c:pt>
                <c:pt idx="5477">
                  <c:v>1.0954000000001236E-4</c:v>
                </c:pt>
                <c:pt idx="5478">
                  <c:v>1.0956000000001236E-4</c:v>
                </c:pt>
                <c:pt idx="5479">
                  <c:v>1.0958000000001236E-4</c:v>
                </c:pt>
                <c:pt idx="5480">
                  <c:v>1.0960000000001237E-4</c:v>
                </c:pt>
                <c:pt idx="5481">
                  <c:v>1.0962000000001237E-4</c:v>
                </c:pt>
                <c:pt idx="5482">
                  <c:v>1.0964000000001237E-4</c:v>
                </c:pt>
                <c:pt idx="5483">
                  <c:v>1.0966000000001238E-4</c:v>
                </c:pt>
                <c:pt idx="5484">
                  <c:v>1.0968000000001238E-4</c:v>
                </c:pt>
                <c:pt idx="5485">
                  <c:v>1.0970000000001238E-4</c:v>
                </c:pt>
                <c:pt idx="5486">
                  <c:v>1.0972000000001239E-4</c:v>
                </c:pt>
                <c:pt idx="5487">
                  <c:v>1.0974000000001239E-4</c:v>
                </c:pt>
                <c:pt idx="5488">
                  <c:v>1.0976000000001239E-4</c:v>
                </c:pt>
                <c:pt idx="5489">
                  <c:v>1.097800000000124E-4</c:v>
                </c:pt>
                <c:pt idx="5490">
                  <c:v>1.098000000000124E-4</c:v>
                </c:pt>
                <c:pt idx="5491">
                  <c:v>1.098200000000124E-4</c:v>
                </c:pt>
                <c:pt idx="5492">
                  <c:v>1.0984000000001241E-4</c:v>
                </c:pt>
                <c:pt idx="5493">
                  <c:v>1.0986000000001241E-4</c:v>
                </c:pt>
                <c:pt idx="5494">
                  <c:v>1.0988000000001241E-4</c:v>
                </c:pt>
                <c:pt idx="5495">
                  <c:v>1.0990000000001242E-4</c:v>
                </c:pt>
                <c:pt idx="5496">
                  <c:v>1.0992000000001242E-4</c:v>
                </c:pt>
                <c:pt idx="5497">
                  <c:v>1.0994000000001242E-4</c:v>
                </c:pt>
                <c:pt idx="5498">
                  <c:v>1.0996000000001243E-4</c:v>
                </c:pt>
                <c:pt idx="5499">
                  <c:v>1.0998000000001243E-4</c:v>
                </c:pt>
                <c:pt idx="5500">
                  <c:v>1.1000000000001243E-4</c:v>
                </c:pt>
                <c:pt idx="5501">
                  <c:v>1.1002000000001243E-4</c:v>
                </c:pt>
                <c:pt idx="5502">
                  <c:v>1.1004000000001244E-4</c:v>
                </c:pt>
                <c:pt idx="5503">
                  <c:v>1.1006000000001244E-4</c:v>
                </c:pt>
                <c:pt idx="5504">
                  <c:v>1.1008000000001244E-4</c:v>
                </c:pt>
                <c:pt idx="5505">
                  <c:v>1.1010000000001245E-4</c:v>
                </c:pt>
                <c:pt idx="5506">
                  <c:v>1.1012000000001245E-4</c:v>
                </c:pt>
                <c:pt idx="5507">
                  <c:v>1.1014000000001245E-4</c:v>
                </c:pt>
                <c:pt idx="5508">
                  <c:v>1.1016000000001246E-4</c:v>
                </c:pt>
                <c:pt idx="5509">
                  <c:v>1.1018000000001246E-4</c:v>
                </c:pt>
                <c:pt idx="5510">
                  <c:v>1.1020000000001246E-4</c:v>
                </c:pt>
                <c:pt idx="5511">
                  <c:v>1.1022000000001247E-4</c:v>
                </c:pt>
                <c:pt idx="5512">
                  <c:v>1.1024000000001247E-4</c:v>
                </c:pt>
                <c:pt idx="5513">
                  <c:v>1.1026000000001247E-4</c:v>
                </c:pt>
                <c:pt idx="5514">
                  <c:v>1.1028000000001248E-4</c:v>
                </c:pt>
                <c:pt idx="5515">
                  <c:v>1.1030000000001248E-4</c:v>
                </c:pt>
                <c:pt idx="5516">
                  <c:v>1.1032000000001248E-4</c:v>
                </c:pt>
                <c:pt idx="5517">
                  <c:v>1.1034000000001249E-4</c:v>
                </c:pt>
                <c:pt idx="5518">
                  <c:v>1.1036000000001249E-4</c:v>
                </c:pt>
                <c:pt idx="5519">
                  <c:v>1.1038000000001249E-4</c:v>
                </c:pt>
                <c:pt idx="5520">
                  <c:v>1.104000000000125E-4</c:v>
                </c:pt>
                <c:pt idx="5521">
                  <c:v>1.104200000000125E-4</c:v>
                </c:pt>
                <c:pt idx="5522">
                  <c:v>1.104400000000125E-4</c:v>
                </c:pt>
                <c:pt idx="5523">
                  <c:v>1.1046000000001251E-4</c:v>
                </c:pt>
                <c:pt idx="5524">
                  <c:v>1.1048000000001251E-4</c:v>
                </c:pt>
                <c:pt idx="5525">
                  <c:v>1.1050000000001251E-4</c:v>
                </c:pt>
                <c:pt idx="5526">
                  <c:v>1.1052000000001251E-4</c:v>
                </c:pt>
                <c:pt idx="5527">
                  <c:v>1.1054000000001252E-4</c:v>
                </c:pt>
                <c:pt idx="5528">
                  <c:v>1.1056000000001252E-4</c:v>
                </c:pt>
                <c:pt idx="5529">
                  <c:v>1.1058000000001252E-4</c:v>
                </c:pt>
                <c:pt idx="5530">
                  <c:v>1.1060000000001253E-4</c:v>
                </c:pt>
                <c:pt idx="5531">
                  <c:v>1.1062000000001253E-4</c:v>
                </c:pt>
                <c:pt idx="5532">
                  <c:v>1.1064000000001253E-4</c:v>
                </c:pt>
                <c:pt idx="5533">
                  <c:v>1.1066000000001254E-4</c:v>
                </c:pt>
                <c:pt idx="5534">
                  <c:v>1.1068000000001254E-4</c:v>
                </c:pt>
                <c:pt idx="5535">
                  <c:v>1.1070000000001254E-4</c:v>
                </c:pt>
                <c:pt idx="5536">
                  <c:v>1.1072000000001255E-4</c:v>
                </c:pt>
                <c:pt idx="5537">
                  <c:v>1.1074000000001255E-4</c:v>
                </c:pt>
                <c:pt idx="5538">
                  <c:v>1.1076000000001255E-4</c:v>
                </c:pt>
                <c:pt idx="5539">
                  <c:v>1.1078000000001256E-4</c:v>
                </c:pt>
                <c:pt idx="5540">
                  <c:v>1.1080000000001256E-4</c:v>
                </c:pt>
                <c:pt idx="5541">
                  <c:v>1.1082000000001256E-4</c:v>
                </c:pt>
                <c:pt idx="5542">
                  <c:v>1.1084000000001257E-4</c:v>
                </c:pt>
                <c:pt idx="5543">
                  <c:v>1.1086000000001257E-4</c:v>
                </c:pt>
                <c:pt idx="5544">
                  <c:v>1.1088000000001257E-4</c:v>
                </c:pt>
                <c:pt idx="5545">
                  <c:v>1.1090000000001258E-4</c:v>
                </c:pt>
                <c:pt idx="5546">
                  <c:v>1.1092000000001258E-4</c:v>
                </c:pt>
                <c:pt idx="5547">
                  <c:v>1.1094000000001258E-4</c:v>
                </c:pt>
                <c:pt idx="5548">
                  <c:v>1.1096000000001259E-4</c:v>
                </c:pt>
                <c:pt idx="5549">
                  <c:v>1.1098000000001259E-4</c:v>
                </c:pt>
                <c:pt idx="5550">
                  <c:v>1.1100000000001259E-4</c:v>
                </c:pt>
                <c:pt idx="5551">
                  <c:v>1.1102000000001259E-4</c:v>
                </c:pt>
                <c:pt idx="5552">
                  <c:v>1.110400000000126E-4</c:v>
                </c:pt>
                <c:pt idx="5553">
                  <c:v>1.110600000000126E-4</c:v>
                </c:pt>
                <c:pt idx="5554">
                  <c:v>1.110800000000126E-4</c:v>
                </c:pt>
                <c:pt idx="5555">
                  <c:v>1.1110000000001261E-4</c:v>
                </c:pt>
                <c:pt idx="5556">
                  <c:v>1.1112000000001261E-4</c:v>
                </c:pt>
                <c:pt idx="5557">
                  <c:v>1.1114000000001261E-4</c:v>
                </c:pt>
                <c:pt idx="5558">
                  <c:v>1.1116000000001262E-4</c:v>
                </c:pt>
                <c:pt idx="5559">
                  <c:v>1.1118000000001262E-4</c:v>
                </c:pt>
                <c:pt idx="5560">
                  <c:v>1.1120000000001262E-4</c:v>
                </c:pt>
                <c:pt idx="5561">
                  <c:v>1.1122000000001263E-4</c:v>
                </c:pt>
                <c:pt idx="5562">
                  <c:v>1.1124000000001263E-4</c:v>
                </c:pt>
                <c:pt idx="5563">
                  <c:v>1.1126000000001263E-4</c:v>
                </c:pt>
                <c:pt idx="5564">
                  <c:v>1.1128000000001264E-4</c:v>
                </c:pt>
                <c:pt idx="5565">
                  <c:v>1.1130000000001264E-4</c:v>
                </c:pt>
                <c:pt idx="5566">
                  <c:v>1.1132000000001264E-4</c:v>
                </c:pt>
                <c:pt idx="5567">
                  <c:v>1.1134000000001265E-4</c:v>
                </c:pt>
                <c:pt idx="5568">
                  <c:v>1.1136000000001265E-4</c:v>
                </c:pt>
                <c:pt idx="5569">
                  <c:v>1.1138000000001265E-4</c:v>
                </c:pt>
                <c:pt idx="5570">
                  <c:v>1.1140000000001266E-4</c:v>
                </c:pt>
                <c:pt idx="5571">
                  <c:v>1.1142000000001266E-4</c:v>
                </c:pt>
                <c:pt idx="5572">
                  <c:v>1.1144000000001266E-4</c:v>
                </c:pt>
                <c:pt idx="5573">
                  <c:v>1.1146000000001266E-4</c:v>
                </c:pt>
                <c:pt idx="5574">
                  <c:v>1.1148000000001267E-4</c:v>
                </c:pt>
                <c:pt idx="5575">
                  <c:v>1.1150000000001267E-4</c:v>
                </c:pt>
                <c:pt idx="5576">
                  <c:v>1.1152000000001267E-4</c:v>
                </c:pt>
                <c:pt idx="5577">
                  <c:v>1.1154000000001268E-4</c:v>
                </c:pt>
                <c:pt idx="5578">
                  <c:v>1.1156000000001268E-4</c:v>
                </c:pt>
                <c:pt idx="5579">
                  <c:v>1.1158000000001268E-4</c:v>
                </c:pt>
                <c:pt idx="5580">
                  <c:v>1.1160000000001269E-4</c:v>
                </c:pt>
                <c:pt idx="5581">
                  <c:v>1.1162000000001269E-4</c:v>
                </c:pt>
                <c:pt idx="5582">
                  <c:v>1.1164000000001269E-4</c:v>
                </c:pt>
                <c:pt idx="5583">
                  <c:v>1.116600000000127E-4</c:v>
                </c:pt>
                <c:pt idx="5584">
                  <c:v>1.116800000000127E-4</c:v>
                </c:pt>
                <c:pt idx="5585">
                  <c:v>1.117000000000127E-4</c:v>
                </c:pt>
                <c:pt idx="5586">
                  <c:v>1.1172000000001271E-4</c:v>
                </c:pt>
                <c:pt idx="5587">
                  <c:v>1.1174000000001271E-4</c:v>
                </c:pt>
                <c:pt idx="5588">
                  <c:v>1.1176000000001271E-4</c:v>
                </c:pt>
                <c:pt idx="5589">
                  <c:v>1.1178000000001272E-4</c:v>
                </c:pt>
                <c:pt idx="5590">
                  <c:v>1.1180000000001272E-4</c:v>
                </c:pt>
                <c:pt idx="5591">
                  <c:v>1.1182000000001272E-4</c:v>
                </c:pt>
                <c:pt idx="5592">
                  <c:v>1.1184000000001273E-4</c:v>
                </c:pt>
                <c:pt idx="5593">
                  <c:v>1.1186000000001273E-4</c:v>
                </c:pt>
                <c:pt idx="5594">
                  <c:v>1.1188000000001273E-4</c:v>
                </c:pt>
                <c:pt idx="5595">
                  <c:v>1.1190000000001274E-4</c:v>
                </c:pt>
                <c:pt idx="5596">
                  <c:v>1.1192000000001274E-4</c:v>
                </c:pt>
                <c:pt idx="5597">
                  <c:v>1.1194000000001274E-4</c:v>
                </c:pt>
                <c:pt idx="5598">
                  <c:v>1.1196000000001274E-4</c:v>
                </c:pt>
                <c:pt idx="5599">
                  <c:v>1.1198000000001275E-4</c:v>
                </c:pt>
                <c:pt idx="5600">
                  <c:v>1.1200000000001275E-4</c:v>
                </c:pt>
                <c:pt idx="5601">
                  <c:v>1.1202000000001275E-4</c:v>
                </c:pt>
                <c:pt idx="5602">
                  <c:v>1.1204000000001276E-4</c:v>
                </c:pt>
                <c:pt idx="5603">
                  <c:v>1.1206000000001276E-4</c:v>
                </c:pt>
                <c:pt idx="5604">
                  <c:v>1.1208000000001276E-4</c:v>
                </c:pt>
                <c:pt idx="5605">
                  <c:v>1.1210000000001277E-4</c:v>
                </c:pt>
                <c:pt idx="5606">
                  <c:v>1.1212000000001277E-4</c:v>
                </c:pt>
                <c:pt idx="5607">
                  <c:v>1.1214000000001277E-4</c:v>
                </c:pt>
                <c:pt idx="5608">
                  <c:v>1.1216000000001278E-4</c:v>
                </c:pt>
                <c:pt idx="5609">
                  <c:v>1.1218000000001278E-4</c:v>
                </c:pt>
                <c:pt idx="5610">
                  <c:v>1.1220000000001278E-4</c:v>
                </c:pt>
                <c:pt idx="5611">
                  <c:v>1.1222000000001279E-4</c:v>
                </c:pt>
                <c:pt idx="5612">
                  <c:v>1.1224000000001279E-4</c:v>
                </c:pt>
                <c:pt idx="5613">
                  <c:v>1.1226000000001279E-4</c:v>
                </c:pt>
                <c:pt idx="5614">
                  <c:v>1.122800000000128E-4</c:v>
                </c:pt>
                <c:pt idx="5615">
                  <c:v>1.123000000000128E-4</c:v>
                </c:pt>
                <c:pt idx="5616">
                  <c:v>1.123200000000128E-4</c:v>
                </c:pt>
                <c:pt idx="5617">
                  <c:v>1.1234000000001281E-4</c:v>
                </c:pt>
                <c:pt idx="5618">
                  <c:v>1.1236000000001281E-4</c:v>
                </c:pt>
                <c:pt idx="5619">
                  <c:v>1.1238000000001281E-4</c:v>
                </c:pt>
                <c:pt idx="5620">
                  <c:v>1.1240000000001282E-4</c:v>
                </c:pt>
                <c:pt idx="5621">
                  <c:v>1.1242000000001282E-4</c:v>
                </c:pt>
                <c:pt idx="5622">
                  <c:v>1.1244000000001282E-4</c:v>
                </c:pt>
                <c:pt idx="5623">
                  <c:v>1.1246000000001282E-4</c:v>
                </c:pt>
                <c:pt idx="5624">
                  <c:v>1.1248000000001283E-4</c:v>
                </c:pt>
                <c:pt idx="5625">
                  <c:v>1.1250000000001283E-4</c:v>
                </c:pt>
                <c:pt idx="5626">
                  <c:v>1.1252000000001283E-4</c:v>
                </c:pt>
                <c:pt idx="5627">
                  <c:v>1.1254000000001284E-4</c:v>
                </c:pt>
                <c:pt idx="5628">
                  <c:v>1.1256000000001284E-4</c:v>
                </c:pt>
                <c:pt idx="5629">
                  <c:v>1.1258000000001284E-4</c:v>
                </c:pt>
                <c:pt idx="5630">
                  <c:v>1.1260000000001285E-4</c:v>
                </c:pt>
                <c:pt idx="5631">
                  <c:v>1.1262000000001285E-4</c:v>
                </c:pt>
                <c:pt idx="5632">
                  <c:v>1.1264000000001285E-4</c:v>
                </c:pt>
                <c:pt idx="5633">
                  <c:v>1.1266000000001286E-4</c:v>
                </c:pt>
                <c:pt idx="5634">
                  <c:v>1.1268000000001286E-4</c:v>
                </c:pt>
                <c:pt idx="5635">
                  <c:v>1.1270000000001286E-4</c:v>
                </c:pt>
                <c:pt idx="5636">
                  <c:v>1.1272000000001287E-4</c:v>
                </c:pt>
                <c:pt idx="5637">
                  <c:v>1.1274000000001287E-4</c:v>
                </c:pt>
                <c:pt idx="5638">
                  <c:v>1.1276000000001287E-4</c:v>
                </c:pt>
                <c:pt idx="5639">
                  <c:v>1.1278000000001288E-4</c:v>
                </c:pt>
                <c:pt idx="5640">
                  <c:v>1.1280000000001288E-4</c:v>
                </c:pt>
                <c:pt idx="5641">
                  <c:v>1.1282000000001288E-4</c:v>
                </c:pt>
                <c:pt idx="5642">
                  <c:v>1.1284000000001289E-4</c:v>
                </c:pt>
                <c:pt idx="5643">
                  <c:v>1.1286000000001289E-4</c:v>
                </c:pt>
                <c:pt idx="5644">
                  <c:v>1.1288000000001289E-4</c:v>
                </c:pt>
                <c:pt idx="5645">
                  <c:v>1.129000000000129E-4</c:v>
                </c:pt>
                <c:pt idx="5646">
                  <c:v>1.129200000000129E-4</c:v>
                </c:pt>
                <c:pt idx="5647">
                  <c:v>1.129400000000129E-4</c:v>
                </c:pt>
                <c:pt idx="5648">
                  <c:v>1.129600000000129E-4</c:v>
                </c:pt>
                <c:pt idx="5649">
                  <c:v>1.1298000000001291E-4</c:v>
                </c:pt>
                <c:pt idx="5650">
                  <c:v>1.1300000000001291E-4</c:v>
                </c:pt>
                <c:pt idx="5651">
                  <c:v>1.1302000000001291E-4</c:v>
                </c:pt>
                <c:pt idx="5652">
                  <c:v>1.1304000000001292E-4</c:v>
                </c:pt>
                <c:pt idx="5653">
                  <c:v>1.1306000000001292E-4</c:v>
                </c:pt>
                <c:pt idx="5654">
                  <c:v>1.1308000000001292E-4</c:v>
                </c:pt>
                <c:pt idx="5655">
                  <c:v>1.1310000000001293E-4</c:v>
                </c:pt>
                <c:pt idx="5656">
                  <c:v>1.1312000000001293E-4</c:v>
                </c:pt>
                <c:pt idx="5657">
                  <c:v>1.1314000000001293E-4</c:v>
                </c:pt>
                <c:pt idx="5658">
                  <c:v>1.1316000000001294E-4</c:v>
                </c:pt>
                <c:pt idx="5659">
                  <c:v>1.1318000000001294E-4</c:v>
                </c:pt>
                <c:pt idx="5660">
                  <c:v>1.1320000000001294E-4</c:v>
                </c:pt>
                <c:pt idx="5661">
                  <c:v>1.1322000000001295E-4</c:v>
                </c:pt>
                <c:pt idx="5662">
                  <c:v>1.1324000000001295E-4</c:v>
                </c:pt>
                <c:pt idx="5663">
                  <c:v>1.1326000000001295E-4</c:v>
                </c:pt>
                <c:pt idx="5664">
                  <c:v>1.1328000000001296E-4</c:v>
                </c:pt>
                <c:pt idx="5665">
                  <c:v>1.1330000000001296E-4</c:v>
                </c:pt>
                <c:pt idx="5666">
                  <c:v>1.1332000000001296E-4</c:v>
                </c:pt>
                <c:pt idx="5667">
                  <c:v>1.1334000000001297E-4</c:v>
                </c:pt>
                <c:pt idx="5668">
                  <c:v>1.1336000000001297E-4</c:v>
                </c:pt>
                <c:pt idx="5669">
                  <c:v>1.1338000000001297E-4</c:v>
                </c:pt>
                <c:pt idx="5670">
                  <c:v>1.1340000000001298E-4</c:v>
                </c:pt>
                <c:pt idx="5671">
                  <c:v>1.1342000000001298E-4</c:v>
                </c:pt>
                <c:pt idx="5672">
                  <c:v>1.1344000000001298E-4</c:v>
                </c:pt>
                <c:pt idx="5673">
                  <c:v>1.1346000000001298E-4</c:v>
                </c:pt>
                <c:pt idx="5674">
                  <c:v>1.1348000000001299E-4</c:v>
                </c:pt>
                <c:pt idx="5675">
                  <c:v>1.1350000000001299E-4</c:v>
                </c:pt>
                <c:pt idx="5676">
                  <c:v>1.1352000000001299E-4</c:v>
                </c:pt>
                <c:pt idx="5677">
                  <c:v>1.13540000000013E-4</c:v>
                </c:pt>
                <c:pt idx="5678">
                  <c:v>1.13560000000013E-4</c:v>
                </c:pt>
                <c:pt idx="5679">
                  <c:v>1.13580000000013E-4</c:v>
                </c:pt>
                <c:pt idx="5680">
                  <c:v>1.1360000000001301E-4</c:v>
                </c:pt>
                <c:pt idx="5681">
                  <c:v>1.1362000000001301E-4</c:v>
                </c:pt>
                <c:pt idx="5682">
                  <c:v>1.1364000000001301E-4</c:v>
                </c:pt>
                <c:pt idx="5683">
                  <c:v>1.1366000000001302E-4</c:v>
                </c:pt>
                <c:pt idx="5684">
                  <c:v>1.1368000000001302E-4</c:v>
                </c:pt>
                <c:pt idx="5685">
                  <c:v>1.1370000000001302E-4</c:v>
                </c:pt>
                <c:pt idx="5686">
                  <c:v>1.1372000000001303E-4</c:v>
                </c:pt>
                <c:pt idx="5687">
                  <c:v>1.1374000000001303E-4</c:v>
                </c:pt>
                <c:pt idx="5688">
                  <c:v>1.1376000000001303E-4</c:v>
                </c:pt>
                <c:pt idx="5689">
                  <c:v>1.1378000000001304E-4</c:v>
                </c:pt>
                <c:pt idx="5690">
                  <c:v>1.1380000000001304E-4</c:v>
                </c:pt>
                <c:pt idx="5691">
                  <c:v>1.1382000000001304E-4</c:v>
                </c:pt>
                <c:pt idx="5692">
                  <c:v>1.1384000000001305E-4</c:v>
                </c:pt>
                <c:pt idx="5693">
                  <c:v>1.1386000000001305E-4</c:v>
                </c:pt>
                <c:pt idx="5694">
                  <c:v>1.1388000000001305E-4</c:v>
                </c:pt>
                <c:pt idx="5695">
                  <c:v>1.1390000000001305E-4</c:v>
                </c:pt>
                <c:pt idx="5696">
                  <c:v>1.1392000000001306E-4</c:v>
                </c:pt>
                <c:pt idx="5697">
                  <c:v>1.1394000000001306E-4</c:v>
                </c:pt>
                <c:pt idx="5698">
                  <c:v>1.1396000000001306E-4</c:v>
                </c:pt>
                <c:pt idx="5699">
                  <c:v>1.1398000000001307E-4</c:v>
                </c:pt>
                <c:pt idx="5700">
                  <c:v>1.1400000000001307E-4</c:v>
                </c:pt>
                <c:pt idx="5701">
                  <c:v>1.1402000000001307E-4</c:v>
                </c:pt>
                <c:pt idx="5702">
                  <c:v>1.1404000000001308E-4</c:v>
                </c:pt>
                <c:pt idx="5703">
                  <c:v>1.1406000000001308E-4</c:v>
                </c:pt>
                <c:pt idx="5704">
                  <c:v>1.1408000000001308E-4</c:v>
                </c:pt>
                <c:pt idx="5705">
                  <c:v>1.1410000000001309E-4</c:v>
                </c:pt>
                <c:pt idx="5706">
                  <c:v>1.1412000000001309E-4</c:v>
                </c:pt>
                <c:pt idx="5707">
                  <c:v>1.1414000000001309E-4</c:v>
                </c:pt>
                <c:pt idx="5708">
                  <c:v>1.141600000000131E-4</c:v>
                </c:pt>
                <c:pt idx="5709">
                  <c:v>1.141800000000131E-4</c:v>
                </c:pt>
                <c:pt idx="5710">
                  <c:v>1.142000000000131E-4</c:v>
                </c:pt>
                <c:pt idx="5711">
                  <c:v>1.1422000000001311E-4</c:v>
                </c:pt>
                <c:pt idx="5712">
                  <c:v>1.1424000000001311E-4</c:v>
                </c:pt>
                <c:pt idx="5713">
                  <c:v>1.1426000000001311E-4</c:v>
                </c:pt>
                <c:pt idx="5714">
                  <c:v>1.1428000000001312E-4</c:v>
                </c:pt>
                <c:pt idx="5715">
                  <c:v>1.1430000000001312E-4</c:v>
                </c:pt>
                <c:pt idx="5716">
                  <c:v>1.1432000000001312E-4</c:v>
                </c:pt>
                <c:pt idx="5717">
                  <c:v>1.1434000000001313E-4</c:v>
                </c:pt>
                <c:pt idx="5718">
                  <c:v>1.1436000000001313E-4</c:v>
                </c:pt>
                <c:pt idx="5719">
                  <c:v>1.1438000000001313E-4</c:v>
                </c:pt>
                <c:pt idx="5720">
                  <c:v>1.1440000000001313E-4</c:v>
                </c:pt>
                <c:pt idx="5721">
                  <c:v>1.1442000000001314E-4</c:v>
                </c:pt>
                <c:pt idx="5722">
                  <c:v>1.1444000000001314E-4</c:v>
                </c:pt>
                <c:pt idx="5723">
                  <c:v>1.1446000000001314E-4</c:v>
                </c:pt>
                <c:pt idx="5724">
                  <c:v>1.1448000000001315E-4</c:v>
                </c:pt>
                <c:pt idx="5725">
                  <c:v>1.1450000000001315E-4</c:v>
                </c:pt>
                <c:pt idx="5726">
                  <c:v>1.1452000000001315E-4</c:v>
                </c:pt>
                <c:pt idx="5727">
                  <c:v>1.1454000000001316E-4</c:v>
                </c:pt>
                <c:pt idx="5728">
                  <c:v>1.1456000000001316E-4</c:v>
                </c:pt>
                <c:pt idx="5729">
                  <c:v>1.1458000000001316E-4</c:v>
                </c:pt>
                <c:pt idx="5730">
                  <c:v>1.1460000000001317E-4</c:v>
                </c:pt>
                <c:pt idx="5731">
                  <c:v>1.1462000000001317E-4</c:v>
                </c:pt>
                <c:pt idx="5732">
                  <c:v>1.1464000000001317E-4</c:v>
                </c:pt>
                <c:pt idx="5733">
                  <c:v>1.1466000000001318E-4</c:v>
                </c:pt>
                <c:pt idx="5734">
                  <c:v>1.1468000000001318E-4</c:v>
                </c:pt>
                <c:pt idx="5735">
                  <c:v>1.1470000000001318E-4</c:v>
                </c:pt>
                <c:pt idx="5736">
                  <c:v>1.1472000000001319E-4</c:v>
                </c:pt>
                <c:pt idx="5737">
                  <c:v>1.1474000000001319E-4</c:v>
                </c:pt>
                <c:pt idx="5738">
                  <c:v>1.1476000000001319E-4</c:v>
                </c:pt>
                <c:pt idx="5739">
                  <c:v>1.147800000000132E-4</c:v>
                </c:pt>
                <c:pt idx="5740">
                  <c:v>1.148000000000132E-4</c:v>
                </c:pt>
                <c:pt idx="5741">
                  <c:v>1.148200000000132E-4</c:v>
                </c:pt>
                <c:pt idx="5742">
                  <c:v>1.1484000000001321E-4</c:v>
                </c:pt>
                <c:pt idx="5743">
                  <c:v>1.1486000000001321E-4</c:v>
                </c:pt>
                <c:pt idx="5744">
                  <c:v>1.1488000000001321E-4</c:v>
                </c:pt>
                <c:pt idx="5745">
                  <c:v>1.1490000000001321E-4</c:v>
                </c:pt>
                <c:pt idx="5746">
                  <c:v>1.1492000000001322E-4</c:v>
                </c:pt>
                <c:pt idx="5747">
                  <c:v>1.1494000000001322E-4</c:v>
                </c:pt>
                <c:pt idx="5748">
                  <c:v>1.1496000000001322E-4</c:v>
                </c:pt>
                <c:pt idx="5749">
                  <c:v>1.1498000000001323E-4</c:v>
                </c:pt>
                <c:pt idx="5750">
                  <c:v>1.1500000000001323E-4</c:v>
                </c:pt>
                <c:pt idx="5751">
                  <c:v>1.1502000000001323E-4</c:v>
                </c:pt>
                <c:pt idx="5752">
                  <c:v>1.1504000000001324E-4</c:v>
                </c:pt>
                <c:pt idx="5753">
                  <c:v>1.1506000000001324E-4</c:v>
                </c:pt>
                <c:pt idx="5754">
                  <c:v>1.1508000000001324E-4</c:v>
                </c:pt>
                <c:pt idx="5755">
                  <c:v>1.1510000000001325E-4</c:v>
                </c:pt>
                <c:pt idx="5756">
                  <c:v>1.1512000000001325E-4</c:v>
                </c:pt>
                <c:pt idx="5757">
                  <c:v>1.1514000000001325E-4</c:v>
                </c:pt>
                <c:pt idx="5758">
                  <c:v>1.1516000000001326E-4</c:v>
                </c:pt>
                <c:pt idx="5759">
                  <c:v>1.1518000000001326E-4</c:v>
                </c:pt>
                <c:pt idx="5760">
                  <c:v>1.1520000000001326E-4</c:v>
                </c:pt>
                <c:pt idx="5761">
                  <c:v>1.1522000000001327E-4</c:v>
                </c:pt>
                <c:pt idx="5762">
                  <c:v>1.1524000000001327E-4</c:v>
                </c:pt>
                <c:pt idx="5763">
                  <c:v>1.1526000000001327E-4</c:v>
                </c:pt>
                <c:pt idx="5764">
                  <c:v>1.1528000000001328E-4</c:v>
                </c:pt>
                <c:pt idx="5765">
                  <c:v>1.1530000000001328E-4</c:v>
                </c:pt>
                <c:pt idx="5766">
                  <c:v>1.1532000000001328E-4</c:v>
                </c:pt>
                <c:pt idx="5767">
                  <c:v>1.1534000000001329E-4</c:v>
                </c:pt>
                <c:pt idx="5768">
                  <c:v>1.1536000000001329E-4</c:v>
                </c:pt>
                <c:pt idx="5769">
                  <c:v>1.1538000000001329E-4</c:v>
                </c:pt>
                <c:pt idx="5770">
                  <c:v>1.1540000000001329E-4</c:v>
                </c:pt>
                <c:pt idx="5771">
                  <c:v>1.154200000000133E-4</c:v>
                </c:pt>
                <c:pt idx="5772">
                  <c:v>1.154400000000133E-4</c:v>
                </c:pt>
                <c:pt idx="5773">
                  <c:v>1.154600000000133E-4</c:v>
                </c:pt>
                <c:pt idx="5774">
                  <c:v>1.1548000000001331E-4</c:v>
                </c:pt>
                <c:pt idx="5775">
                  <c:v>1.1550000000001331E-4</c:v>
                </c:pt>
                <c:pt idx="5776">
                  <c:v>1.1552000000001331E-4</c:v>
                </c:pt>
                <c:pt idx="5777">
                  <c:v>1.1554000000001332E-4</c:v>
                </c:pt>
                <c:pt idx="5778">
                  <c:v>1.1556000000001332E-4</c:v>
                </c:pt>
                <c:pt idx="5779">
                  <c:v>1.1558000000001332E-4</c:v>
                </c:pt>
                <c:pt idx="5780">
                  <c:v>1.1560000000001333E-4</c:v>
                </c:pt>
                <c:pt idx="5781">
                  <c:v>1.1562000000001333E-4</c:v>
                </c:pt>
                <c:pt idx="5782">
                  <c:v>1.1564000000001333E-4</c:v>
                </c:pt>
                <c:pt idx="5783">
                  <c:v>1.1566000000001334E-4</c:v>
                </c:pt>
                <c:pt idx="5784">
                  <c:v>1.1568000000001334E-4</c:v>
                </c:pt>
                <c:pt idx="5785">
                  <c:v>1.1570000000001334E-4</c:v>
                </c:pt>
                <c:pt idx="5786">
                  <c:v>1.1572000000001335E-4</c:v>
                </c:pt>
                <c:pt idx="5787">
                  <c:v>1.1574000000001335E-4</c:v>
                </c:pt>
                <c:pt idx="5788">
                  <c:v>1.1576000000001335E-4</c:v>
                </c:pt>
                <c:pt idx="5789">
                  <c:v>1.1578000000001336E-4</c:v>
                </c:pt>
                <c:pt idx="5790">
                  <c:v>1.1580000000001336E-4</c:v>
                </c:pt>
                <c:pt idx="5791">
                  <c:v>1.1582000000001336E-4</c:v>
                </c:pt>
                <c:pt idx="5792">
                  <c:v>1.1584000000001337E-4</c:v>
                </c:pt>
                <c:pt idx="5793">
                  <c:v>1.1586000000001337E-4</c:v>
                </c:pt>
                <c:pt idx="5794">
                  <c:v>1.1588000000001337E-4</c:v>
                </c:pt>
                <c:pt idx="5795">
                  <c:v>1.1590000000001337E-4</c:v>
                </c:pt>
                <c:pt idx="5796">
                  <c:v>1.1592000000001338E-4</c:v>
                </c:pt>
                <c:pt idx="5797">
                  <c:v>1.1594000000001338E-4</c:v>
                </c:pt>
                <c:pt idx="5798">
                  <c:v>1.1596000000001338E-4</c:v>
                </c:pt>
                <c:pt idx="5799">
                  <c:v>1.1598000000001339E-4</c:v>
                </c:pt>
                <c:pt idx="5800">
                  <c:v>1.1600000000001339E-4</c:v>
                </c:pt>
                <c:pt idx="5801">
                  <c:v>1.1602000000001339E-4</c:v>
                </c:pt>
                <c:pt idx="5802">
                  <c:v>1.160400000000134E-4</c:v>
                </c:pt>
                <c:pt idx="5803">
                  <c:v>1.160600000000134E-4</c:v>
                </c:pt>
                <c:pt idx="5804">
                  <c:v>1.160800000000134E-4</c:v>
                </c:pt>
                <c:pt idx="5805">
                  <c:v>1.1610000000001341E-4</c:v>
                </c:pt>
                <c:pt idx="5806">
                  <c:v>1.1612000000001341E-4</c:v>
                </c:pt>
                <c:pt idx="5807">
                  <c:v>1.1614000000001341E-4</c:v>
                </c:pt>
                <c:pt idx="5808">
                  <c:v>1.1616000000001342E-4</c:v>
                </c:pt>
                <c:pt idx="5809">
                  <c:v>1.1618000000001342E-4</c:v>
                </c:pt>
                <c:pt idx="5810">
                  <c:v>1.1620000000001342E-4</c:v>
                </c:pt>
                <c:pt idx="5811">
                  <c:v>1.1622000000001343E-4</c:v>
                </c:pt>
                <c:pt idx="5812">
                  <c:v>1.1624000000001343E-4</c:v>
                </c:pt>
                <c:pt idx="5813">
                  <c:v>1.1626000000001343E-4</c:v>
                </c:pt>
                <c:pt idx="5814">
                  <c:v>1.1628000000001344E-4</c:v>
                </c:pt>
                <c:pt idx="5815">
                  <c:v>1.1630000000001344E-4</c:v>
                </c:pt>
                <c:pt idx="5816">
                  <c:v>1.1632000000001344E-4</c:v>
                </c:pt>
                <c:pt idx="5817">
                  <c:v>1.1634000000001344E-4</c:v>
                </c:pt>
                <c:pt idx="5818">
                  <c:v>1.1636000000001345E-4</c:v>
                </c:pt>
                <c:pt idx="5819">
                  <c:v>1.1638000000001345E-4</c:v>
                </c:pt>
                <c:pt idx="5820">
                  <c:v>1.1640000000001345E-4</c:v>
                </c:pt>
                <c:pt idx="5821">
                  <c:v>1.1642000000001346E-4</c:v>
                </c:pt>
                <c:pt idx="5822">
                  <c:v>1.1644000000001346E-4</c:v>
                </c:pt>
                <c:pt idx="5823">
                  <c:v>1.1646000000001346E-4</c:v>
                </c:pt>
                <c:pt idx="5824">
                  <c:v>1.1648000000001347E-4</c:v>
                </c:pt>
                <c:pt idx="5825">
                  <c:v>1.1650000000001347E-4</c:v>
                </c:pt>
                <c:pt idx="5826">
                  <c:v>1.1652000000001347E-4</c:v>
                </c:pt>
                <c:pt idx="5827">
                  <c:v>1.1654000000001348E-4</c:v>
                </c:pt>
                <c:pt idx="5828">
                  <c:v>1.1656000000001348E-4</c:v>
                </c:pt>
                <c:pt idx="5829">
                  <c:v>1.1658000000001348E-4</c:v>
                </c:pt>
                <c:pt idx="5830">
                  <c:v>1.1660000000001349E-4</c:v>
                </c:pt>
                <c:pt idx="5831">
                  <c:v>1.1662000000001349E-4</c:v>
                </c:pt>
                <c:pt idx="5832">
                  <c:v>1.1664000000001349E-4</c:v>
                </c:pt>
                <c:pt idx="5833">
                  <c:v>1.166600000000135E-4</c:v>
                </c:pt>
                <c:pt idx="5834">
                  <c:v>1.166800000000135E-4</c:v>
                </c:pt>
                <c:pt idx="5835">
                  <c:v>1.167000000000135E-4</c:v>
                </c:pt>
                <c:pt idx="5836">
                  <c:v>1.1672000000001351E-4</c:v>
                </c:pt>
                <c:pt idx="5837">
                  <c:v>1.1674000000001351E-4</c:v>
                </c:pt>
                <c:pt idx="5838">
                  <c:v>1.1676000000001351E-4</c:v>
                </c:pt>
                <c:pt idx="5839">
                  <c:v>1.1678000000001352E-4</c:v>
                </c:pt>
                <c:pt idx="5840">
                  <c:v>1.1680000000001352E-4</c:v>
                </c:pt>
                <c:pt idx="5841">
                  <c:v>1.1682000000001352E-4</c:v>
                </c:pt>
                <c:pt idx="5842">
                  <c:v>1.1684000000001352E-4</c:v>
                </c:pt>
                <c:pt idx="5843">
                  <c:v>1.1686000000001353E-4</c:v>
                </c:pt>
                <c:pt idx="5844">
                  <c:v>1.1688000000001353E-4</c:v>
                </c:pt>
                <c:pt idx="5845">
                  <c:v>1.1690000000001353E-4</c:v>
                </c:pt>
                <c:pt idx="5846">
                  <c:v>1.1692000000001354E-4</c:v>
                </c:pt>
                <c:pt idx="5847">
                  <c:v>1.1694000000001354E-4</c:v>
                </c:pt>
                <c:pt idx="5848">
                  <c:v>1.1696000000001354E-4</c:v>
                </c:pt>
                <c:pt idx="5849">
                  <c:v>1.1698000000001355E-4</c:v>
                </c:pt>
                <c:pt idx="5850">
                  <c:v>1.1700000000001355E-4</c:v>
                </c:pt>
                <c:pt idx="5851">
                  <c:v>1.1702000000001355E-4</c:v>
                </c:pt>
                <c:pt idx="5852">
                  <c:v>1.1704000000001356E-4</c:v>
                </c:pt>
                <c:pt idx="5853">
                  <c:v>1.1706000000001356E-4</c:v>
                </c:pt>
                <c:pt idx="5854">
                  <c:v>1.1708000000001356E-4</c:v>
                </c:pt>
                <c:pt idx="5855">
                  <c:v>1.1710000000001357E-4</c:v>
                </c:pt>
                <c:pt idx="5856">
                  <c:v>1.1712000000001357E-4</c:v>
                </c:pt>
                <c:pt idx="5857">
                  <c:v>1.1714000000001357E-4</c:v>
                </c:pt>
                <c:pt idx="5858">
                  <c:v>1.1716000000001358E-4</c:v>
                </c:pt>
                <c:pt idx="5859">
                  <c:v>1.1718000000001358E-4</c:v>
                </c:pt>
                <c:pt idx="5860">
                  <c:v>1.1720000000001358E-4</c:v>
                </c:pt>
                <c:pt idx="5861">
                  <c:v>1.1722000000001359E-4</c:v>
                </c:pt>
                <c:pt idx="5862">
                  <c:v>1.1724000000001359E-4</c:v>
                </c:pt>
                <c:pt idx="5863">
                  <c:v>1.1726000000001359E-4</c:v>
                </c:pt>
                <c:pt idx="5864">
                  <c:v>1.172800000000136E-4</c:v>
                </c:pt>
                <c:pt idx="5865">
                  <c:v>1.173000000000136E-4</c:v>
                </c:pt>
                <c:pt idx="5866">
                  <c:v>1.173200000000136E-4</c:v>
                </c:pt>
                <c:pt idx="5867">
                  <c:v>1.173400000000136E-4</c:v>
                </c:pt>
                <c:pt idx="5868">
                  <c:v>1.1736000000001361E-4</c:v>
                </c:pt>
                <c:pt idx="5869">
                  <c:v>1.1738000000001361E-4</c:v>
                </c:pt>
                <c:pt idx="5870">
                  <c:v>1.1740000000001361E-4</c:v>
                </c:pt>
                <c:pt idx="5871">
                  <c:v>1.1742000000001362E-4</c:v>
                </c:pt>
                <c:pt idx="5872">
                  <c:v>1.1744000000001362E-4</c:v>
                </c:pt>
                <c:pt idx="5873">
                  <c:v>1.1746000000001362E-4</c:v>
                </c:pt>
                <c:pt idx="5874">
                  <c:v>1.1748000000001363E-4</c:v>
                </c:pt>
                <c:pt idx="5875">
                  <c:v>1.1750000000001363E-4</c:v>
                </c:pt>
                <c:pt idx="5876">
                  <c:v>1.1752000000001363E-4</c:v>
                </c:pt>
                <c:pt idx="5877">
                  <c:v>1.1754000000001364E-4</c:v>
                </c:pt>
                <c:pt idx="5878">
                  <c:v>1.1756000000001364E-4</c:v>
                </c:pt>
                <c:pt idx="5879">
                  <c:v>1.1758000000001364E-4</c:v>
                </c:pt>
                <c:pt idx="5880">
                  <c:v>1.1760000000001365E-4</c:v>
                </c:pt>
                <c:pt idx="5881">
                  <c:v>1.1762000000001365E-4</c:v>
                </c:pt>
                <c:pt idx="5882">
                  <c:v>1.1764000000001365E-4</c:v>
                </c:pt>
                <c:pt idx="5883">
                  <c:v>1.1766000000001366E-4</c:v>
                </c:pt>
                <c:pt idx="5884">
                  <c:v>1.1768000000001366E-4</c:v>
                </c:pt>
                <c:pt idx="5885">
                  <c:v>1.1770000000001366E-4</c:v>
                </c:pt>
                <c:pt idx="5886">
                  <c:v>1.1772000000001367E-4</c:v>
                </c:pt>
                <c:pt idx="5887">
                  <c:v>1.1774000000001367E-4</c:v>
                </c:pt>
                <c:pt idx="5888">
                  <c:v>1.1776000000001367E-4</c:v>
                </c:pt>
                <c:pt idx="5889">
                  <c:v>1.1778000000001368E-4</c:v>
                </c:pt>
                <c:pt idx="5890">
                  <c:v>1.1780000000001368E-4</c:v>
                </c:pt>
                <c:pt idx="5891">
                  <c:v>1.1782000000001368E-4</c:v>
                </c:pt>
                <c:pt idx="5892">
                  <c:v>1.1784000000001368E-4</c:v>
                </c:pt>
                <c:pt idx="5893">
                  <c:v>1.1786000000001369E-4</c:v>
                </c:pt>
                <c:pt idx="5894">
                  <c:v>1.1788000000001369E-4</c:v>
                </c:pt>
                <c:pt idx="5895">
                  <c:v>1.1790000000001369E-4</c:v>
                </c:pt>
                <c:pt idx="5896">
                  <c:v>1.179200000000137E-4</c:v>
                </c:pt>
                <c:pt idx="5897">
                  <c:v>1.179400000000137E-4</c:v>
                </c:pt>
                <c:pt idx="5898">
                  <c:v>1.179600000000137E-4</c:v>
                </c:pt>
                <c:pt idx="5899">
                  <c:v>1.1798000000001371E-4</c:v>
                </c:pt>
                <c:pt idx="5900">
                  <c:v>1.1800000000001371E-4</c:v>
                </c:pt>
                <c:pt idx="5901">
                  <c:v>1.1802000000001371E-4</c:v>
                </c:pt>
                <c:pt idx="5902">
                  <c:v>1.1804000000001372E-4</c:v>
                </c:pt>
                <c:pt idx="5903">
                  <c:v>1.1806000000001372E-4</c:v>
                </c:pt>
                <c:pt idx="5904">
                  <c:v>1.1808000000001372E-4</c:v>
                </c:pt>
                <c:pt idx="5905">
                  <c:v>1.1810000000001373E-4</c:v>
                </c:pt>
                <c:pt idx="5906">
                  <c:v>1.1812000000001373E-4</c:v>
                </c:pt>
                <c:pt idx="5907">
                  <c:v>1.1814000000001373E-4</c:v>
                </c:pt>
                <c:pt idx="5908">
                  <c:v>1.1816000000001374E-4</c:v>
                </c:pt>
                <c:pt idx="5909">
                  <c:v>1.1818000000001374E-4</c:v>
                </c:pt>
                <c:pt idx="5910">
                  <c:v>1.1820000000001374E-4</c:v>
                </c:pt>
                <c:pt idx="5911">
                  <c:v>1.1822000000001375E-4</c:v>
                </c:pt>
                <c:pt idx="5912">
                  <c:v>1.1824000000001375E-4</c:v>
                </c:pt>
                <c:pt idx="5913">
                  <c:v>1.1826000000001375E-4</c:v>
                </c:pt>
                <c:pt idx="5914">
                  <c:v>1.1828000000001375E-4</c:v>
                </c:pt>
                <c:pt idx="5915">
                  <c:v>1.1830000000001376E-4</c:v>
                </c:pt>
                <c:pt idx="5916">
                  <c:v>1.1832000000001376E-4</c:v>
                </c:pt>
                <c:pt idx="5917">
                  <c:v>1.1834000000001376E-4</c:v>
                </c:pt>
                <c:pt idx="5918">
                  <c:v>1.1836000000001377E-4</c:v>
                </c:pt>
                <c:pt idx="5919">
                  <c:v>1.1838000000001377E-4</c:v>
                </c:pt>
                <c:pt idx="5920">
                  <c:v>1.1840000000001377E-4</c:v>
                </c:pt>
                <c:pt idx="5921">
                  <c:v>1.1842000000001378E-4</c:v>
                </c:pt>
                <c:pt idx="5922">
                  <c:v>1.1844000000001378E-4</c:v>
                </c:pt>
                <c:pt idx="5923">
                  <c:v>1.1846000000001378E-4</c:v>
                </c:pt>
                <c:pt idx="5924">
                  <c:v>1.1848000000001379E-4</c:v>
                </c:pt>
                <c:pt idx="5925">
                  <c:v>1.1850000000001379E-4</c:v>
                </c:pt>
                <c:pt idx="5926">
                  <c:v>1.1852000000001379E-4</c:v>
                </c:pt>
                <c:pt idx="5927">
                  <c:v>1.185400000000138E-4</c:v>
                </c:pt>
                <c:pt idx="5928">
                  <c:v>1.185600000000138E-4</c:v>
                </c:pt>
                <c:pt idx="5929">
                  <c:v>1.185800000000138E-4</c:v>
                </c:pt>
                <c:pt idx="5930">
                  <c:v>1.1860000000001381E-4</c:v>
                </c:pt>
                <c:pt idx="5931">
                  <c:v>1.1862000000001381E-4</c:v>
                </c:pt>
                <c:pt idx="5932">
                  <c:v>1.1864000000001381E-4</c:v>
                </c:pt>
                <c:pt idx="5933">
                  <c:v>1.1866000000001382E-4</c:v>
                </c:pt>
                <c:pt idx="5934">
                  <c:v>1.1868000000001382E-4</c:v>
                </c:pt>
                <c:pt idx="5935">
                  <c:v>1.1870000000001382E-4</c:v>
                </c:pt>
                <c:pt idx="5936">
                  <c:v>1.1872000000001383E-4</c:v>
                </c:pt>
                <c:pt idx="5937">
                  <c:v>1.1874000000001383E-4</c:v>
                </c:pt>
                <c:pt idx="5938">
                  <c:v>1.1876000000001383E-4</c:v>
                </c:pt>
                <c:pt idx="5939">
                  <c:v>1.1878000000001383E-4</c:v>
                </c:pt>
                <c:pt idx="5940">
                  <c:v>1.1880000000001384E-4</c:v>
                </c:pt>
                <c:pt idx="5941">
                  <c:v>1.1882000000001384E-4</c:v>
                </c:pt>
                <c:pt idx="5942">
                  <c:v>1.1884000000001384E-4</c:v>
                </c:pt>
                <c:pt idx="5943">
                  <c:v>1.1886000000001385E-4</c:v>
                </c:pt>
                <c:pt idx="5944">
                  <c:v>1.1888000000001385E-4</c:v>
                </c:pt>
                <c:pt idx="5945">
                  <c:v>1.1890000000001385E-4</c:v>
                </c:pt>
                <c:pt idx="5946">
                  <c:v>1.1892000000001386E-4</c:v>
                </c:pt>
                <c:pt idx="5947">
                  <c:v>1.1894000000001386E-4</c:v>
                </c:pt>
                <c:pt idx="5948">
                  <c:v>1.1896000000001386E-4</c:v>
                </c:pt>
                <c:pt idx="5949">
                  <c:v>1.1898000000001387E-4</c:v>
                </c:pt>
                <c:pt idx="5950">
                  <c:v>1.1900000000001387E-4</c:v>
                </c:pt>
                <c:pt idx="5951">
                  <c:v>1.1902000000001387E-4</c:v>
                </c:pt>
                <c:pt idx="5952">
                  <c:v>1.1904000000001388E-4</c:v>
                </c:pt>
                <c:pt idx="5953">
                  <c:v>1.1906000000001388E-4</c:v>
                </c:pt>
                <c:pt idx="5954">
                  <c:v>1.1908000000001388E-4</c:v>
                </c:pt>
                <c:pt idx="5955">
                  <c:v>1.1910000000001389E-4</c:v>
                </c:pt>
                <c:pt idx="5956">
                  <c:v>1.1912000000001389E-4</c:v>
                </c:pt>
                <c:pt idx="5957">
                  <c:v>1.1914000000001389E-4</c:v>
                </c:pt>
                <c:pt idx="5958">
                  <c:v>1.191600000000139E-4</c:v>
                </c:pt>
                <c:pt idx="5959">
                  <c:v>1.191800000000139E-4</c:v>
                </c:pt>
                <c:pt idx="5960">
                  <c:v>1.192000000000139E-4</c:v>
                </c:pt>
                <c:pt idx="5961">
                  <c:v>1.1922000000001391E-4</c:v>
                </c:pt>
                <c:pt idx="5962">
                  <c:v>1.1924000000001391E-4</c:v>
                </c:pt>
                <c:pt idx="5963">
                  <c:v>1.1926000000001391E-4</c:v>
                </c:pt>
                <c:pt idx="5964">
                  <c:v>1.1928000000001391E-4</c:v>
                </c:pt>
                <c:pt idx="5965">
                  <c:v>1.1930000000001392E-4</c:v>
                </c:pt>
                <c:pt idx="5966">
                  <c:v>1.1932000000001392E-4</c:v>
                </c:pt>
                <c:pt idx="5967">
                  <c:v>1.1934000000001392E-4</c:v>
                </c:pt>
                <c:pt idx="5968">
                  <c:v>1.1936000000001393E-4</c:v>
                </c:pt>
                <c:pt idx="5969">
                  <c:v>1.1938000000001393E-4</c:v>
                </c:pt>
                <c:pt idx="5970">
                  <c:v>1.1940000000001393E-4</c:v>
                </c:pt>
                <c:pt idx="5971">
                  <c:v>1.1942000000001394E-4</c:v>
                </c:pt>
                <c:pt idx="5972">
                  <c:v>1.1944000000001394E-4</c:v>
                </c:pt>
                <c:pt idx="5973">
                  <c:v>1.1946000000001394E-4</c:v>
                </c:pt>
                <c:pt idx="5974">
                  <c:v>1.1948000000001395E-4</c:v>
                </c:pt>
                <c:pt idx="5975">
                  <c:v>1.1950000000001395E-4</c:v>
                </c:pt>
                <c:pt idx="5976">
                  <c:v>1.1952000000001395E-4</c:v>
                </c:pt>
                <c:pt idx="5977">
                  <c:v>1.1954000000001396E-4</c:v>
                </c:pt>
                <c:pt idx="5978">
                  <c:v>1.1956000000001396E-4</c:v>
                </c:pt>
                <c:pt idx="5979">
                  <c:v>1.1958000000001396E-4</c:v>
                </c:pt>
                <c:pt idx="5980">
                  <c:v>1.1960000000001397E-4</c:v>
                </c:pt>
                <c:pt idx="5981">
                  <c:v>1.1962000000001397E-4</c:v>
                </c:pt>
                <c:pt idx="5982">
                  <c:v>1.1964000000001397E-4</c:v>
                </c:pt>
                <c:pt idx="5983">
                  <c:v>1.1966000000001398E-4</c:v>
                </c:pt>
                <c:pt idx="5984">
                  <c:v>1.1968000000001398E-4</c:v>
                </c:pt>
                <c:pt idx="5985">
                  <c:v>1.1970000000001398E-4</c:v>
                </c:pt>
                <c:pt idx="5986">
                  <c:v>1.1972000000001399E-4</c:v>
                </c:pt>
                <c:pt idx="5987">
                  <c:v>1.1974000000001399E-4</c:v>
                </c:pt>
                <c:pt idx="5988">
                  <c:v>1.1976000000001399E-4</c:v>
                </c:pt>
                <c:pt idx="5989">
                  <c:v>1.1978000000001399E-4</c:v>
                </c:pt>
                <c:pt idx="5990">
                  <c:v>1.19800000000014E-4</c:v>
                </c:pt>
                <c:pt idx="5991">
                  <c:v>1.19820000000014E-4</c:v>
                </c:pt>
                <c:pt idx="5992">
                  <c:v>1.19840000000014E-4</c:v>
                </c:pt>
                <c:pt idx="5993">
                  <c:v>1.1986000000001401E-4</c:v>
                </c:pt>
                <c:pt idx="5994">
                  <c:v>1.1988000000001401E-4</c:v>
                </c:pt>
                <c:pt idx="5995">
                  <c:v>1.1990000000001401E-4</c:v>
                </c:pt>
                <c:pt idx="5996">
                  <c:v>1.1992000000001402E-4</c:v>
                </c:pt>
                <c:pt idx="5997">
                  <c:v>1.1994000000001402E-4</c:v>
                </c:pt>
                <c:pt idx="5998">
                  <c:v>1.1996000000001402E-4</c:v>
                </c:pt>
                <c:pt idx="5999">
                  <c:v>1.1998000000001403E-4</c:v>
                </c:pt>
                <c:pt idx="6000">
                  <c:v>1.2000000000001403E-4</c:v>
                </c:pt>
                <c:pt idx="6001">
                  <c:v>1.2002000000001403E-4</c:v>
                </c:pt>
                <c:pt idx="6002">
                  <c:v>1.2004000000001404E-4</c:v>
                </c:pt>
                <c:pt idx="6003">
                  <c:v>1.2006000000001404E-4</c:v>
                </c:pt>
                <c:pt idx="6004">
                  <c:v>1.2008000000001404E-4</c:v>
                </c:pt>
                <c:pt idx="6005">
                  <c:v>1.2010000000001405E-4</c:v>
                </c:pt>
                <c:pt idx="6006">
                  <c:v>1.2012000000001405E-4</c:v>
                </c:pt>
                <c:pt idx="6007">
                  <c:v>1.2014000000001405E-4</c:v>
                </c:pt>
                <c:pt idx="6008">
                  <c:v>1.2016000000001406E-4</c:v>
                </c:pt>
                <c:pt idx="6009">
                  <c:v>1.2018000000001406E-4</c:v>
                </c:pt>
                <c:pt idx="6010">
                  <c:v>1.2020000000001406E-4</c:v>
                </c:pt>
                <c:pt idx="6011">
                  <c:v>1.2022000000001407E-4</c:v>
                </c:pt>
                <c:pt idx="6012">
                  <c:v>1.2024000000001407E-4</c:v>
                </c:pt>
                <c:pt idx="6013">
                  <c:v>1.2026000000001407E-4</c:v>
                </c:pt>
                <c:pt idx="6014">
                  <c:v>1.2028000000001407E-4</c:v>
                </c:pt>
                <c:pt idx="6015">
                  <c:v>1.2030000000001408E-4</c:v>
                </c:pt>
                <c:pt idx="6016">
                  <c:v>1.2032000000001408E-4</c:v>
                </c:pt>
                <c:pt idx="6017">
                  <c:v>1.2034000000001408E-4</c:v>
                </c:pt>
                <c:pt idx="6018">
                  <c:v>1.2036000000001409E-4</c:v>
                </c:pt>
                <c:pt idx="6019">
                  <c:v>1.2038000000001409E-4</c:v>
                </c:pt>
                <c:pt idx="6020">
                  <c:v>1.2040000000001409E-4</c:v>
                </c:pt>
                <c:pt idx="6021">
                  <c:v>1.204200000000141E-4</c:v>
                </c:pt>
                <c:pt idx="6022">
                  <c:v>1.204400000000141E-4</c:v>
                </c:pt>
                <c:pt idx="6023">
                  <c:v>1.204600000000141E-4</c:v>
                </c:pt>
                <c:pt idx="6024">
                  <c:v>1.2048000000001411E-4</c:v>
                </c:pt>
                <c:pt idx="6025">
                  <c:v>1.2050000000001411E-4</c:v>
                </c:pt>
                <c:pt idx="6026">
                  <c:v>1.2052000000001411E-4</c:v>
                </c:pt>
                <c:pt idx="6027">
                  <c:v>1.2054000000001412E-4</c:v>
                </c:pt>
                <c:pt idx="6028">
                  <c:v>1.2056000000001412E-4</c:v>
                </c:pt>
                <c:pt idx="6029">
                  <c:v>1.2058000000001412E-4</c:v>
                </c:pt>
                <c:pt idx="6030">
                  <c:v>1.2060000000001413E-4</c:v>
                </c:pt>
                <c:pt idx="6031">
                  <c:v>1.2062000000001413E-4</c:v>
                </c:pt>
                <c:pt idx="6032">
                  <c:v>1.2064000000001413E-4</c:v>
                </c:pt>
                <c:pt idx="6033">
                  <c:v>1.2066000000001414E-4</c:v>
                </c:pt>
                <c:pt idx="6034">
                  <c:v>1.2068000000001414E-4</c:v>
                </c:pt>
                <c:pt idx="6035">
                  <c:v>1.2070000000001414E-4</c:v>
                </c:pt>
                <c:pt idx="6036">
                  <c:v>1.2072000000001414E-4</c:v>
                </c:pt>
                <c:pt idx="6037">
                  <c:v>1.2074000000001415E-4</c:v>
                </c:pt>
                <c:pt idx="6038">
                  <c:v>1.2076000000001415E-4</c:v>
                </c:pt>
                <c:pt idx="6039">
                  <c:v>1.2078000000001415E-4</c:v>
                </c:pt>
                <c:pt idx="6040">
                  <c:v>1.2080000000001416E-4</c:v>
                </c:pt>
                <c:pt idx="6041">
                  <c:v>1.2082000000001416E-4</c:v>
                </c:pt>
                <c:pt idx="6042">
                  <c:v>1.2084000000001416E-4</c:v>
                </c:pt>
                <c:pt idx="6043">
                  <c:v>1.2086000000001417E-4</c:v>
                </c:pt>
                <c:pt idx="6044">
                  <c:v>1.2088000000001417E-4</c:v>
                </c:pt>
                <c:pt idx="6045">
                  <c:v>1.2090000000001417E-4</c:v>
                </c:pt>
                <c:pt idx="6046">
                  <c:v>1.2092000000001418E-4</c:v>
                </c:pt>
                <c:pt idx="6047">
                  <c:v>1.2094000000001418E-4</c:v>
                </c:pt>
                <c:pt idx="6048">
                  <c:v>1.2096000000001418E-4</c:v>
                </c:pt>
                <c:pt idx="6049">
                  <c:v>1.2098000000001419E-4</c:v>
                </c:pt>
                <c:pt idx="6050">
                  <c:v>1.2100000000001419E-4</c:v>
                </c:pt>
                <c:pt idx="6051">
                  <c:v>1.2102000000001419E-4</c:v>
                </c:pt>
                <c:pt idx="6052">
                  <c:v>1.210400000000142E-4</c:v>
                </c:pt>
                <c:pt idx="6053">
                  <c:v>1.210600000000142E-4</c:v>
                </c:pt>
                <c:pt idx="6054">
                  <c:v>1.210800000000142E-4</c:v>
                </c:pt>
                <c:pt idx="6055">
                  <c:v>1.2110000000001421E-4</c:v>
                </c:pt>
                <c:pt idx="6056">
                  <c:v>1.2112000000001421E-4</c:v>
                </c:pt>
                <c:pt idx="6057">
                  <c:v>1.2114000000001421E-4</c:v>
                </c:pt>
                <c:pt idx="6058">
                  <c:v>1.2116000000001422E-4</c:v>
                </c:pt>
                <c:pt idx="6059">
                  <c:v>1.2118000000001422E-4</c:v>
                </c:pt>
                <c:pt idx="6060">
                  <c:v>1.2120000000001422E-4</c:v>
                </c:pt>
                <c:pt idx="6061">
                  <c:v>1.2122000000001422E-4</c:v>
                </c:pt>
                <c:pt idx="6062">
                  <c:v>1.2124000000001423E-4</c:v>
                </c:pt>
                <c:pt idx="6063">
                  <c:v>1.2126000000001423E-4</c:v>
                </c:pt>
                <c:pt idx="6064">
                  <c:v>1.2128000000001423E-4</c:v>
                </c:pt>
                <c:pt idx="6065">
                  <c:v>1.2130000000001424E-4</c:v>
                </c:pt>
                <c:pt idx="6066">
                  <c:v>1.2132000000001424E-4</c:v>
                </c:pt>
                <c:pt idx="6067">
                  <c:v>1.2134000000001424E-4</c:v>
                </c:pt>
                <c:pt idx="6068">
                  <c:v>1.2136000000001425E-4</c:v>
                </c:pt>
                <c:pt idx="6069">
                  <c:v>1.2138000000001425E-4</c:v>
                </c:pt>
                <c:pt idx="6070">
                  <c:v>1.2140000000001425E-4</c:v>
                </c:pt>
                <c:pt idx="6071">
                  <c:v>1.2142000000001426E-4</c:v>
                </c:pt>
                <c:pt idx="6072">
                  <c:v>1.2144000000001426E-4</c:v>
                </c:pt>
                <c:pt idx="6073">
                  <c:v>1.2146000000001426E-4</c:v>
                </c:pt>
                <c:pt idx="6074">
                  <c:v>1.2148000000001427E-4</c:v>
                </c:pt>
                <c:pt idx="6075">
                  <c:v>1.2150000000001427E-4</c:v>
                </c:pt>
                <c:pt idx="6076">
                  <c:v>1.2152000000001427E-4</c:v>
                </c:pt>
                <c:pt idx="6077">
                  <c:v>1.2154000000001428E-4</c:v>
                </c:pt>
                <c:pt idx="6078">
                  <c:v>1.2156000000001428E-4</c:v>
                </c:pt>
                <c:pt idx="6079">
                  <c:v>1.2158000000001428E-4</c:v>
                </c:pt>
                <c:pt idx="6080">
                  <c:v>1.2160000000001429E-4</c:v>
                </c:pt>
                <c:pt idx="6081">
                  <c:v>1.2162000000001429E-4</c:v>
                </c:pt>
                <c:pt idx="6082">
                  <c:v>1.2164000000001429E-4</c:v>
                </c:pt>
                <c:pt idx="6083">
                  <c:v>1.216600000000143E-4</c:v>
                </c:pt>
                <c:pt idx="6084">
                  <c:v>1.216800000000143E-4</c:v>
                </c:pt>
                <c:pt idx="6085">
                  <c:v>1.217000000000143E-4</c:v>
                </c:pt>
                <c:pt idx="6086">
                  <c:v>1.217200000000143E-4</c:v>
                </c:pt>
                <c:pt idx="6087">
                  <c:v>1.2174000000001431E-4</c:v>
                </c:pt>
                <c:pt idx="6088">
                  <c:v>1.2176000000001431E-4</c:v>
                </c:pt>
                <c:pt idx="6089">
                  <c:v>1.2178000000001431E-4</c:v>
                </c:pt>
                <c:pt idx="6090">
                  <c:v>1.2180000000001432E-4</c:v>
                </c:pt>
                <c:pt idx="6091">
                  <c:v>1.2182000000001432E-4</c:v>
                </c:pt>
                <c:pt idx="6092">
                  <c:v>1.2184000000001432E-4</c:v>
                </c:pt>
                <c:pt idx="6093">
                  <c:v>1.2186000000001433E-4</c:v>
                </c:pt>
                <c:pt idx="6094">
                  <c:v>1.2188000000001433E-4</c:v>
                </c:pt>
                <c:pt idx="6095">
                  <c:v>1.2190000000001433E-4</c:v>
                </c:pt>
                <c:pt idx="6096">
                  <c:v>1.2192000000001434E-4</c:v>
                </c:pt>
                <c:pt idx="6097">
                  <c:v>1.2194000000001434E-4</c:v>
                </c:pt>
                <c:pt idx="6098">
                  <c:v>1.2196000000001434E-4</c:v>
                </c:pt>
                <c:pt idx="6099">
                  <c:v>1.2198000000001435E-4</c:v>
                </c:pt>
                <c:pt idx="6100">
                  <c:v>1.2200000000001435E-4</c:v>
                </c:pt>
                <c:pt idx="6101">
                  <c:v>1.2202000000001435E-4</c:v>
                </c:pt>
                <c:pt idx="6102">
                  <c:v>1.2204000000001436E-4</c:v>
                </c:pt>
                <c:pt idx="6103">
                  <c:v>1.2206000000001436E-4</c:v>
                </c:pt>
                <c:pt idx="6104">
                  <c:v>1.2208000000001436E-4</c:v>
                </c:pt>
                <c:pt idx="6105">
                  <c:v>1.2210000000001435E-4</c:v>
                </c:pt>
                <c:pt idx="6106">
                  <c:v>1.2212000000001434E-4</c:v>
                </c:pt>
                <c:pt idx="6107">
                  <c:v>1.2214000000001433E-4</c:v>
                </c:pt>
                <c:pt idx="6108">
                  <c:v>1.2216000000001432E-4</c:v>
                </c:pt>
                <c:pt idx="6109">
                  <c:v>1.2218000000001431E-4</c:v>
                </c:pt>
                <c:pt idx="6110">
                  <c:v>1.222000000000143E-4</c:v>
                </c:pt>
                <c:pt idx="6111">
                  <c:v>1.2222000000001429E-4</c:v>
                </c:pt>
                <c:pt idx="6112">
                  <c:v>1.2224000000001428E-4</c:v>
                </c:pt>
                <c:pt idx="6113">
                  <c:v>1.2226000000001427E-4</c:v>
                </c:pt>
                <c:pt idx="6114">
                  <c:v>1.2228000000001426E-4</c:v>
                </c:pt>
                <c:pt idx="6115">
                  <c:v>1.2230000000001425E-4</c:v>
                </c:pt>
                <c:pt idx="6116">
                  <c:v>1.2232000000001424E-4</c:v>
                </c:pt>
                <c:pt idx="6117">
                  <c:v>1.2234000000001423E-4</c:v>
                </c:pt>
                <c:pt idx="6118">
                  <c:v>1.2236000000001422E-4</c:v>
                </c:pt>
                <c:pt idx="6119">
                  <c:v>1.2238000000001421E-4</c:v>
                </c:pt>
                <c:pt idx="6120">
                  <c:v>1.224000000000142E-4</c:v>
                </c:pt>
                <c:pt idx="6121">
                  <c:v>1.2242000000001419E-4</c:v>
                </c:pt>
                <c:pt idx="6122">
                  <c:v>1.2244000000001418E-4</c:v>
                </c:pt>
                <c:pt idx="6123">
                  <c:v>1.2246000000001417E-4</c:v>
                </c:pt>
                <c:pt idx="6124">
                  <c:v>1.2248000000001416E-4</c:v>
                </c:pt>
                <c:pt idx="6125">
                  <c:v>1.2250000000001414E-4</c:v>
                </c:pt>
                <c:pt idx="6126">
                  <c:v>1.2252000000001413E-4</c:v>
                </c:pt>
                <c:pt idx="6127">
                  <c:v>1.2254000000001412E-4</c:v>
                </c:pt>
                <c:pt idx="6128">
                  <c:v>1.2256000000001411E-4</c:v>
                </c:pt>
                <c:pt idx="6129">
                  <c:v>1.225800000000141E-4</c:v>
                </c:pt>
                <c:pt idx="6130">
                  <c:v>1.2260000000001409E-4</c:v>
                </c:pt>
                <c:pt idx="6131">
                  <c:v>1.2262000000001408E-4</c:v>
                </c:pt>
                <c:pt idx="6132">
                  <c:v>1.2264000000001407E-4</c:v>
                </c:pt>
                <c:pt idx="6133">
                  <c:v>1.2266000000001406E-4</c:v>
                </c:pt>
                <c:pt idx="6134">
                  <c:v>1.2268000000001405E-4</c:v>
                </c:pt>
                <c:pt idx="6135">
                  <c:v>1.2270000000001404E-4</c:v>
                </c:pt>
                <c:pt idx="6136">
                  <c:v>1.2272000000001403E-4</c:v>
                </c:pt>
                <c:pt idx="6137">
                  <c:v>1.2274000000001402E-4</c:v>
                </c:pt>
                <c:pt idx="6138">
                  <c:v>1.2276000000001401E-4</c:v>
                </c:pt>
                <c:pt idx="6139">
                  <c:v>1.22780000000014E-4</c:v>
                </c:pt>
                <c:pt idx="6140">
                  <c:v>1.2280000000001399E-4</c:v>
                </c:pt>
                <c:pt idx="6141">
                  <c:v>1.2282000000001398E-4</c:v>
                </c:pt>
                <c:pt idx="6142">
                  <c:v>1.2284000000001397E-4</c:v>
                </c:pt>
                <c:pt idx="6143">
                  <c:v>1.2286000000001396E-4</c:v>
                </c:pt>
                <c:pt idx="6144">
                  <c:v>1.2288000000001395E-4</c:v>
                </c:pt>
                <c:pt idx="6145">
                  <c:v>1.2290000000001394E-4</c:v>
                </c:pt>
                <c:pt idx="6146">
                  <c:v>1.2292000000001393E-4</c:v>
                </c:pt>
                <c:pt idx="6147">
                  <c:v>1.2294000000001392E-4</c:v>
                </c:pt>
                <c:pt idx="6148">
                  <c:v>1.2296000000001391E-4</c:v>
                </c:pt>
                <c:pt idx="6149">
                  <c:v>1.229800000000139E-4</c:v>
                </c:pt>
                <c:pt idx="6150">
                  <c:v>1.2300000000001389E-4</c:v>
                </c:pt>
                <c:pt idx="6151">
                  <c:v>1.2302000000001388E-4</c:v>
                </c:pt>
                <c:pt idx="6152">
                  <c:v>1.2304000000001387E-4</c:v>
                </c:pt>
                <c:pt idx="6153">
                  <c:v>1.2306000000001385E-4</c:v>
                </c:pt>
                <c:pt idx="6154">
                  <c:v>1.2308000000001384E-4</c:v>
                </c:pt>
                <c:pt idx="6155">
                  <c:v>1.2310000000001383E-4</c:v>
                </c:pt>
                <c:pt idx="6156">
                  <c:v>1.2312000000001382E-4</c:v>
                </c:pt>
                <c:pt idx="6157">
                  <c:v>1.2314000000001381E-4</c:v>
                </c:pt>
                <c:pt idx="6158">
                  <c:v>1.231600000000138E-4</c:v>
                </c:pt>
                <c:pt idx="6159">
                  <c:v>1.2318000000001379E-4</c:v>
                </c:pt>
                <c:pt idx="6160">
                  <c:v>1.2320000000001378E-4</c:v>
                </c:pt>
                <c:pt idx="6161">
                  <c:v>1.2322000000001377E-4</c:v>
                </c:pt>
                <c:pt idx="6162">
                  <c:v>1.2324000000001376E-4</c:v>
                </c:pt>
                <c:pt idx="6163">
                  <c:v>1.2326000000001375E-4</c:v>
                </c:pt>
                <c:pt idx="6164">
                  <c:v>1.2328000000001374E-4</c:v>
                </c:pt>
                <c:pt idx="6165">
                  <c:v>1.2330000000001373E-4</c:v>
                </c:pt>
                <c:pt idx="6166">
                  <c:v>1.2332000000001372E-4</c:v>
                </c:pt>
                <c:pt idx="6167">
                  <c:v>1.2334000000001371E-4</c:v>
                </c:pt>
                <c:pt idx="6168">
                  <c:v>1.233600000000137E-4</c:v>
                </c:pt>
                <c:pt idx="6169">
                  <c:v>1.2338000000001369E-4</c:v>
                </c:pt>
                <c:pt idx="6170">
                  <c:v>1.2340000000001368E-4</c:v>
                </c:pt>
                <c:pt idx="6171">
                  <c:v>1.2342000000001367E-4</c:v>
                </c:pt>
                <c:pt idx="6172">
                  <c:v>1.2344000000001366E-4</c:v>
                </c:pt>
                <c:pt idx="6173">
                  <c:v>1.2346000000001365E-4</c:v>
                </c:pt>
                <c:pt idx="6174">
                  <c:v>1.2348000000001364E-4</c:v>
                </c:pt>
                <c:pt idx="6175">
                  <c:v>1.2350000000001363E-4</c:v>
                </c:pt>
                <c:pt idx="6176">
                  <c:v>1.2352000000001362E-4</c:v>
                </c:pt>
                <c:pt idx="6177">
                  <c:v>1.2354000000001361E-4</c:v>
                </c:pt>
                <c:pt idx="6178">
                  <c:v>1.235600000000136E-4</c:v>
                </c:pt>
                <c:pt idx="6179">
                  <c:v>1.2358000000001359E-4</c:v>
                </c:pt>
                <c:pt idx="6180">
                  <c:v>1.2360000000001358E-4</c:v>
                </c:pt>
                <c:pt idx="6181">
                  <c:v>1.2362000000001356E-4</c:v>
                </c:pt>
                <c:pt idx="6182">
                  <c:v>1.2364000000001355E-4</c:v>
                </c:pt>
                <c:pt idx="6183">
                  <c:v>1.2366000000001354E-4</c:v>
                </c:pt>
                <c:pt idx="6184">
                  <c:v>1.2368000000001353E-4</c:v>
                </c:pt>
                <c:pt idx="6185">
                  <c:v>1.2370000000001352E-4</c:v>
                </c:pt>
                <c:pt idx="6186">
                  <c:v>1.2372000000001351E-4</c:v>
                </c:pt>
                <c:pt idx="6187">
                  <c:v>1.237400000000135E-4</c:v>
                </c:pt>
                <c:pt idx="6188">
                  <c:v>1.2376000000001349E-4</c:v>
                </c:pt>
                <c:pt idx="6189">
                  <c:v>1.2378000000001348E-4</c:v>
                </c:pt>
                <c:pt idx="6190">
                  <c:v>1.2380000000001347E-4</c:v>
                </c:pt>
                <c:pt idx="6191">
                  <c:v>1.2382000000001346E-4</c:v>
                </c:pt>
                <c:pt idx="6192">
                  <c:v>1.2384000000001345E-4</c:v>
                </c:pt>
                <c:pt idx="6193">
                  <c:v>1.2386000000001344E-4</c:v>
                </c:pt>
                <c:pt idx="6194">
                  <c:v>1.2388000000001343E-4</c:v>
                </c:pt>
                <c:pt idx="6195">
                  <c:v>1.2390000000001342E-4</c:v>
                </c:pt>
                <c:pt idx="6196">
                  <c:v>1.2392000000001341E-4</c:v>
                </c:pt>
                <c:pt idx="6197">
                  <c:v>1.239400000000134E-4</c:v>
                </c:pt>
                <c:pt idx="6198">
                  <c:v>1.2396000000001339E-4</c:v>
                </c:pt>
                <c:pt idx="6199">
                  <c:v>1.2398000000001338E-4</c:v>
                </c:pt>
                <c:pt idx="6200">
                  <c:v>1.2400000000001337E-4</c:v>
                </c:pt>
                <c:pt idx="6201">
                  <c:v>1.2402000000001336E-4</c:v>
                </c:pt>
                <c:pt idx="6202">
                  <c:v>1.2404000000001335E-4</c:v>
                </c:pt>
                <c:pt idx="6203">
                  <c:v>1.2406000000001334E-4</c:v>
                </c:pt>
                <c:pt idx="6204">
                  <c:v>1.2408000000001333E-4</c:v>
                </c:pt>
                <c:pt idx="6205">
                  <c:v>1.2410000000001332E-4</c:v>
                </c:pt>
                <c:pt idx="6206">
                  <c:v>1.2412000000001331E-4</c:v>
                </c:pt>
                <c:pt idx="6207">
                  <c:v>1.241400000000133E-4</c:v>
                </c:pt>
                <c:pt idx="6208">
                  <c:v>1.2416000000001329E-4</c:v>
                </c:pt>
                <c:pt idx="6209">
                  <c:v>1.2418000000001327E-4</c:v>
                </c:pt>
                <c:pt idx="6210">
                  <c:v>1.2420000000001326E-4</c:v>
                </c:pt>
                <c:pt idx="6211">
                  <c:v>1.2422000000001325E-4</c:v>
                </c:pt>
                <c:pt idx="6212">
                  <c:v>1.2424000000001324E-4</c:v>
                </c:pt>
                <c:pt idx="6213">
                  <c:v>1.2426000000001323E-4</c:v>
                </c:pt>
                <c:pt idx="6214">
                  <c:v>1.2428000000001322E-4</c:v>
                </c:pt>
                <c:pt idx="6215">
                  <c:v>1.2430000000001321E-4</c:v>
                </c:pt>
                <c:pt idx="6216">
                  <c:v>1.243200000000132E-4</c:v>
                </c:pt>
                <c:pt idx="6217">
                  <c:v>1.2434000000001319E-4</c:v>
                </c:pt>
                <c:pt idx="6218">
                  <c:v>1.2436000000001318E-4</c:v>
                </c:pt>
                <c:pt idx="6219">
                  <c:v>1.2438000000001317E-4</c:v>
                </c:pt>
                <c:pt idx="6220">
                  <c:v>1.2440000000001316E-4</c:v>
                </c:pt>
                <c:pt idx="6221">
                  <c:v>1.2442000000001315E-4</c:v>
                </c:pt>
                <c:pt idx="6222">
                  <c:v>1.2444000000001314E-4</c:v>
                </c:pt>
                <c:pt idx="6223">
                  <c:v>1.2446000000001313E-4</c:v>
                </c:pt>
                <c:pt idx="6224">
                  <c:v>1.2448000000001312E-4</c:v>
                </c:pt>
                <c:pt idx="6225">
                  <c:v>1.2450000000001311E-4</c:v>
                </c:pt>
                <c:pt idx="6226">
                  <c:v>1.245200000000131E-4</c:v>
                </c:pt>
                <c:pt idx="6227">
                  <c:v>1.2454000000001309E-4</c:v>
                </c:pt>
                <c:pt idx="6228">
                  <c:v>1.2456000000001308E-4</c:v>
                </c:pt>
                <c:pt idx="6229">
                  <c:v>1.2458000000001307E-4</c:v>
                </c:pt>
                <c:pt idx="6230">
                  <c:v>1.2460000000001306E-4</c:v>
                </c:pt>
                <c:pt idx="6231">
                  <c:v>1.2462000000001305E-4</c:v>
                </c:pt>
                <c:pt idx="6232">
                  <c:v>1.2464000000001304E-4</c:v>
                </c:pt>
                <c:pt idx="6233">
                  <c:v>1.2466000000001303E-4</c:v>
                </c:pt>
                <c:pt idx="6234">
                  <c:v>1.2468000000001302E-4</c:v>
                </c:pt>
                <c:pt idx="6235">
                  <c:v>1.2470000000001301E-4</c:v>
                </c:pt>
                <c:pt idx="6236">
                  <c:v>1.24720000000013E-4</c:v>
                </c:pt>
                <c:pt idx="6237">
                  <c:v>1.2474000000001299E-4</c:v>
                </c:pt>
                <c:pt idx="6238">
                  <c:v>1.2476000000001297E-4</c:v>
                </c:pt>
                <c:pt idx="6239">
                  <c:v>1.2478000000001296E-4</c:v>
                </c:pt>
                <c:pt idx="6240">
                  <c:v>1.2480000000001295E-4</c:v>
                </c:pt>
                <c:pt idx="6241">
                  <c:v>1.2482000000001294E-4</c:v>
                </c:pt>
                <c:pt idx="6242">
                  <c:v>1.2484000000001293E-4</c:v>
                </c:pt>
                <c:pt idx="6243">
                  <c:v>1.2486000000001292E-4</c:v>
                </c:pt>
                <c:pt idx="6244">
                  <c:v>1.2488000000001291E-4</c:v>
                </c:pt>
                <c:pt idx="6245">
                  <c:v>1.249000000000129E-4</c:v>
                </c:pt>
                <c:pt idx="6246">
                  <c:v>1.2492000000001289E-4</c:v>
                </c:pt>
                <c:pt idx="6247">
                  <c:v>1.2494000000001288E-4</c:v>
                </c:pt>
                <c:pt idx="6248">
                  <c:v>1.2496000000001287E-4</c:v>
                </c:pt>
                <c:pt idx="6249">
                  <c:v>1.2498000000001286E-4</c:v>
                </c:pt>
                <c:pt idx="6250">
                  <c:v>1.2500000000001285E-4</c:v>
                </c:pt>
                <c:pt idx="6251">
                  <c:v>1.2502000000001284E-4</c:v>
                </c:pt>
                <c:pt idx="6252">
                  <c:v>1.2504000000001283E-4</c:v>
                </c:pt>
                <c:pt idx="6253">
                  <c:v>1.2506000000001282E-4</c:v>
                </c:pt>
                <c:pt idx="6254">
                  <c:v>1.2508000000001281E-4</c:v>
                </c:pt>
                <c:pt idx="6255">
                  <c:v>1.251000000000128E-4</c:v>
                </c:pt>
                <c:pt idx="6256">
                  <c:v>1.2512000000001279E-4</c:v>
                </c:pt>
                <c:pt idx="6257">
                  <c:v>1.2514000000001278E-4</c:v>
                </c:pt>
                <c:pt idx="6258">
                  <c:v>1.2516000000001277E-4</c:v>
                </c:pt>
                <c:pt idx="6259">
                  <c:v>1.2518000000001276E-4</c:v>
                </c:pt>
                <c:pt idx="6260">
                  <c:v>1.2520000000001275E-4</c:v>
                </c:pt>
                <c:pt idx="6261">
                  <c:v>1.2522000000001274E-4</c:v>
                </c:pt>
                <c:pt idx="6262">
                  <c:v>1.2524000000001273E-4</c:v>
                </c:pt>
                <c:pt idx="6263">
                  <c:v>1.2526000000001272E-4</c:v>
                </c:pt>
                <c:pt idx="6264">
                  <c:v>1.2528000000001271E-4</c:v>
                </c:pt>
                <c:pt idx="6265">
                  <c:v>1.253000000000127E-4</c:v>
                </c:pt>
                <c:pt idx="6266">
                  <c:v>1.2532000000001268E-4</c:v>
                </c:pt>
                <c:pt idx="6267">
                  <c:v>1.2534000000001267E-4</c:v>
                </c:pt>
                <c:pt idx="6268">
                  <c:v>1.2536000000001266E-4</c:v>
                </c:pt>
                <c:pt idx="6269">
                  <c:v>1.2538000000001265E-4</c:v>
                </c:pt>
                <c:pt idx="6270">
                  <c:v>1.2540000000001264E-4</c:v>
                </c:pt>
                <c:pt idx="6271">
                  <c:v>1.2542000000001263E-4</c:v>
                </c:pt>
                <c:pt idx="6272">
                  <c:v>1.2544000000001262E-4</c:v>
                </c:pt>
                <c:pt idx="6273">
                  <c:v>1.2546000000001261E-4</c:v>
                </c:pt>
                <c:pt idx="6274">
                  <c:v>1.254800000000126E-4</c:v>
                </c:pt>
                <c:pt idx="6275">
                  <c:v>1.2550000000001259E-4</c:v>
                </c:pt>
                <c:pt idx="6276">
                  <c:v>1.2552000000001258E-4</c:v>
                </c:pt>
                <c:pt idx="6277">
                  <c:v>1.2554000000001257E-4</c:v>
                </c:pt>
                <c:pt idx="6278">
                  <c:v>1.2556000000001256E-4</c:v>
                </c:pt>
                <c:pt idx="6279">
                  <c:v>1.2558000000001255E-4</c:v>
                </c:pt>
                <c:pt idx="6280">
                  <c:v>1.2560000000001254E-4</c:v>
                </c:pt>
                <c:pt idx="6281">
                  <c:v>1.2562000000001253E-4</c:v>
                </c:pt>
                <c:pt idx="6282">
                  <c:v>1.2564000000001252E-4</c:v>
                </c:pt>
                <c:pt idx="6283">
                  <c:v>1.2566000000001251E-4</c:v>
                </c:pt>
                <c:pt idx="6284">
                  <c:v>1.256800000000125E-4</c:v>
                </c:pt>
                <c:pt idx="6285">
                  <c:v>1.2570000000001249E-4</c:v>
                </c:pt>
                <c:pt idx="6286">
                  <c:v>1.2572000000001248E-4</c:v>
                </c:pt>
                <c:pt idx="6287">
                  <c:v>1.2574000000001247E-4</c:v>
                </c:pt>
                <c:pt idx="6288">
                  <c:v>1.2576000000001246E-4</c:v>
                </c:pt>
                <c:pt idx="6289">
                  <c:v>1.2578000000001245E-4</c:v>
                </c:pt>
                <c:pt idx="6290">
                  <c:v>1.2580000000001244E-4</c:v>
                </c:pt>
                <c:pt idx="6291">
                  <c:v>1.2582000000001243E-4</c:v>
                </c:pt>
                <c:pt idx="6292">
                  <c:v>1.2584000000001242E-4</c:v>
                </c:pt>
                <c:pt idx="6293">
                  <c:v>1.2586000000001241E-4</c:v>
                </c:pt>
                <c:pt idx="6294">
                  <c:v>1.2588000000001239E-4</c:v>
                </c:pt>
                <c:pt idx="6295">
                  <c:v>1.2590000000001238E-4</c:v>
                </c:pt>
                <c:pt idx="6296">
                  <c:v>1.2592000000001237E-4</c:v>
                </c:pt>
                <c:pt idx="6297">
                  <c:v>1.2594000000001236E-4</c:v>
                </c:pt>
                <c:pt idx="6298">
                  <c:v>1.2596000000001235E-4</c:v>
                </c:pt>
                <c:pt idx="6299">
                  <c:v>1.2598000000001234E-4</c:v>
                </c:pt>
                <c:pt idx="6300">
                  <c:v>1.2600000000001233E-4</c:v>
                </c:pt>
                <c:pt idx="6301">
                  <c:v>1.2602000000001232E-4</c:v>
                </c:pt>
                <c:pt idx="6302">
                  <c:v>1.2604000000001231E-4</c:v>
                </c:pt>
                <c:pt idx="6303">
                  <c:v>1.260600000000123E-4</c:v>
                </c:pt>
                <c:pt idx="6304">
                  <c:v>1.2608000000001229E-4</c:v>
                </c:pt>
                <c:pt idx="6305">
                  <c:v>1.2610000000001228E-4</c:v>
                </c:pt>
                <c:pt idx="6306">
                  <c:v>1.2612000000001227E-4</c:v>
                </c:pt>
                <c:pt idx="6307">
                  <c:v>1.2614000000001226E-4</c:v>
                </c:pt>
                <c:pt idx="6308">
                  <c:v>1.2616000000001225E-4</c:v>
                </c:pt>
                <c:pt idx="6309">
                  <c:v>1.2618000000001224E-4</c:v>
                </c:pt>
                <c:pt idx="6310">
                  <c:v>1.2620000000001223E-4</c:v>
                </c:pt>
                <c:pt idx="6311">
                  <c:v>1.2622000000001222E-4</c:v>
                </c:pt>
                <c:pt idx="6312">
                  <c:v>1.2624000000001221E-4</c:v>
                </c:pt>
                <c:pt idx="6313">
                  <c:v>1.262600000000122E-4</c:v>
                </c:pt>
                <c:pt idx="6314">
                  <c:v>1.2628000000001219E-4</c:v>
                </c:pt>
                <c:pt idx="6315">
                  <c:v>1.2630000000001218E-4</c:v>
                </c:pt>
                <c:pt idx="6316">
                  <c:v>1.2632000000001217E-4</c:v>
                </c:pt>
                <c:pt idx="6317">
                  <c:v>1.2634000000001216E-4</c:v>
                </c:pt>
                <c:pt idx="6318">
                  <c:v>1.2636000000001215E-4</c:v>
                </c:pt>
                <c:pt idx="6319">
                  <c:v>1.2638000000001214E-4</c:v>
                </c:pt>
                <c:pt idx="6320">
                  <c:v>1.2640000000001213E-4</c:v>
                </c:pt>
                <c:pt idx="6321">
                  <c:v>1.2642000000001212E-4</c:v>
                </c:pt>
                <c:pt idx="6322">
                  <c:v>1.264400000000121E-4</c:v>
                </c:pt>
                <c:pt idx="6323">
                  <c:v>1.2646000000001209E-4</c:v>
                </c:pt>
                <c:pt idx="6324">
                  <c:v>1.2648000000001208E-4</c:v>
                </c:pt>
                <c:pt idx="6325">
                  <c:v>1.2650000000001207E-4</c:v>
                </c:pt>
                <c:pt idx="6326">
                  <c:v>1.2652000000001206E-4</c:v>
                </c:pt>
                <c:pt idx="6327">
                  <c:v>1.2654000000001205E-4</c:v>
                </c:pt>
                <c:pt idx="6328">
                  <c:v>1.2656000000001204E-4</c:v>
                </c:pt>
                <c:pt idx="6329">
                  <c:v>1.2658000000001203E-4</c:v>
                </c:pt>
                <c:pt idx="6330">
                  <c:v>1.2660000000001202E-4</c:v>
                </c:pt>
                <c:pt idx="6331">
                  <c:v>1.2662000000001201E-4</c:v>
                </c:pt>
                <c:pt idx="6332">
                  <c:v>1.26640000000012E-4</c:v>
                </c:pt>
                <c:pt idx="6333">
                  <c:v>1.2666000000001199E-4</c:v>
                </c:pt>
                <c:pt idx="6334">
                  <c:v>1.2668000000001198E-4</c:v>
                </c:pt>
                <c:pt idx="6335">
                  <c:v>1.2670000000001197E-4</c:v>
                </c:pt>
                <c:pt idx="6336">
                  <c:v>1.2672000000001196E-4</c:v>
                </c:pt>
                <c:pt idx="6337">
                  <c:v>1.2674000000001195E-4</c:v>
                </c:pt>
                <c:pt idx="6338">
                  <c:v>1.2676000000001194E-4</c:v>
                </c:pt>
                <c:pt idx="6339">
                  <c:v>1.2678000000001193E-4</c:v>
                </c:pt>
                <c:pt idx="6340">
                  <c:v>1.2680000000001192E-4</c:v>
                </c:pt>
                <c:pt idx="6341">
                  <c:v>1.2682000000001191E-4</c:v>
                </c:pt>
                <c:pt idx="6342">
                  <c:v>1.268400000000119E-4</c:v>
                </c:pt>
                <c:pt idx="6343">
                  <c:v>1.2686000000001189E-4</c:v>
                </c:pt>
                <c:pt idx="6344">
                  <c:v>1.2688000000001188E-4</c:v>
                </c:pt>
                <c:pt idx="6345">
                  <c:v>1.2690000000001187E-4</c:v>
                </c:pt>
                <c:pt idx="6346">
                  <c:v>1.2692000000001186E-4</c:v>
                </c:pt>
                <c:pt idx="6347">
                  <c:v>1.2694000000001185E-4</c:v>
                </c:pt>
                <c:pt idx="6348">
                  <c:v>1.2696000000001184E-4</c:v>
                </c:pt>
                <c:pt idx="6349">
                  <c:v>1.2698000000001183E-4</c:v>
                </c:pt>
                <c:pt idx="6350">
                  <c:v>1.2700000000001181E-4</c:v>
                </c:pt>
                <c:pt idx="6351">
                  <c:v>1.270200000000118E-4</c:v>
                </c:pt>
                <c:pt idx="6352">
                  <c:v>1.2704000000001179E-4</c:v>
                </c:pt>
                <c:pt idx="6353">
                  <c:v>1.2706000000001178E-4</c:v>
                </c:pt>
                <c:pt idx="6354">
                  <c:v>1.2708000000001177E-4</c:v>
                </c:pt>
                <c:pt idx="6355">
                  <c:v>1.2710000000001176E-4</c:v>
                </c:pt>
                <c:pt idx="6356">
                  <c:v>1.2712000000001175E-4</c:v>
                </c:pt>
                <c:pt idx="6357">
                  <c:v>1.2714000000001174E-4</c:v>
                </c:pt>
                <c:pt idx="6358">
                  <c:v>1.2716000000001173E-4</c:v>
                </c:pt>
                <c:pt idx="6359">
                  <c:v>1.2718000000001172E-4</c:v>
                </c:pt>
                <c:pt idx="6360">
                  <c:v>1.2720000000001171E-4</c:v>
                </c:pt>
                <c:pt idx="6361">
                  <c:v>1.272200000000117E-4</c:v>
                </c:pt>
                <c:pt idx="6362">
                  <c:v>1.2724000000001169E-4</c:v>
                </c:pt>
                <c:pt idx="6363">
                  <c:v>1.2726000000001168E-4</c:v>
                </c:pt>
                <c:pt idx="6364">
                  <c:v>1.2728000000001167E-4</c:v>
                </c:pt>
                <c:pt idx="6365">
                  <c:v>1.2730000000001166E-4</c:v>
                </c:pt>
                <c:pt idx="6366">
                  <c:v>1.2732000000001165E-4</c:v>
                </c:pt>
                <c:pt idx="6367">
                  <c:v>1.2734000000001164E-4</c:v>
                </c:pt>
                <c:pt idx="6368">
                  <c:v>1.2736000000001163E-4</c:v>
                </c:pt>
                <c:pt idx="6369">
                  <c:v>1.2738000000001162E-4</c:v>
                </c:pt>
                <c:pt idx="6370">
                  <c:v>1.2740000000001161E-4</c:v>
                </c:pt>
                <c:pt idx="6371">
                  <c:v>1.274200000000116E-4</c:v>
                </c:pt>
                <c:pt idx="6372">
                  <c:v>1.2744000000001159E-4</c:v>
                </c:pt>
                <c:pt idx="6373">
                  <c:v>1.2746000000001158E-4</c:v>
                </c:pt>
                <c:pt idx="6374">
                  <c:v>1.2748000000001157E-4</c:v>
                </c:pt>
                <c:pt idx="6375">
                  <c:v>1.2750000000001156E-4</c:v>
                </c:pt>
                <c:pt idx="6376">
                  <c:v>1.2752000000001155E-4</c:v>
                </c:pt>
                <c:pt idx="6377">
                  <c:v>1.2754000000001154E-4</c:v>
                </c:pt>
                <c:pt idx="6378">
                  <c:v>1.2756000000001152E-4</c:v>
                </c:pt>
                <c:pt idx="6379">
                  <c:v>1.2758000000001151E-4</c:v>
                </c:pt>
                <c:pt idx="6380">
                  <c:v>1.276000000000115E-4</c:v>
                </c:pt>
                <c:pt idx="6381">
                  <c:v>1.2762000000001149E-4</c:v>
                </c:pt>
                <c:pt idx="6382">
                  <c:v>1.2764000000001148E-4</c:v>
                </c:pt>
                <c:pt idx="6383">
                  <c:v>1.2766000000001147E-4</c:v>
                </c:pt>
                <c:pt idx="6384">
                  <c:v>1.2768000000001146E-4</c:v>
                </c:pt>
                <c:pt idx="6385">
                  <c:v>1.2770000000001145E-4</c:v>
                </c:pt>
                <c:pt idx="6386">
                  <c:v>1.2772000000001144E-4</c:v>
                </c:pt>
                <c:pt idx="6387">
                  <c:v>1.2774000000001143E-4</c:v>
                </c:pt>
                <c:pt idx="6388">
                  <c:v>1.2776000000001142E-4</c:v>
                </c:pt>
                <c:pt idx="6389">
                  <c:v>1.2778000000001141E-4</c:v>
                </c:pt>
                <c:pt idx="6390">
                  <c:v>1.278000000000114E-4</c:v>
                </c:pt>
                <c:pt idx="6391">
                  <c:v>1.2782000000001139E-4</c:v>
                </c:pt>
                <c:pt idx="6392">
                  <c:v>1.2784000000001138E-4</c:v>
                </c:pt>
                <c:pt idx="6393">
                  <c:v>1.2786000000001137E-4</c:v>
                </c:pt>
                <c:pt idx="6394">
                  <c:v>1.2788000000001136E-4</c:v>
                </c:pt>
                <c:pt idx="6395">
                  <c:v>1.2790000000001135E-4</c:v>
                </c:pt>
                <c:pt idx="6396">
                  <c:v>1.2792000000001134E-4</c:v>
                </c:pt>
                <c:pt idx="6397">
                  <c:v>1.2794000000001133E-4</c:v>
                </c:pt>
                <c:pt idx="6398">
                  <c:v>1.2796000000001132E-4</c:v>
                </c:pt>
                <c:pt idx="6399">
                  <c:v>1.2798000000001131E-4</c:v>
                </c:pt>
                <c:pt idx="6400">
                  <c:v>1.280000000000113E-4</c:v>
                </c:pt>
                <c:pt idx="6401">
                  <c:v>1.2802000000001129E-4</c:v>
                </c:pt>
                <c:pt idx="6402">
                  <c:v>1.2804000000001128E-4</c:v>
                </c:pt>
                <c:pt idx="6403">
                  <c:v>1.2806000000001127E-4</c:v>
                </c:pt>
                <c:pt idx="6404">
                  <c:v>1.2808000000001126E-4</c:v>
                </c:pt>
                <c:pt idx="6405">
                  <c:v>1.2810000000001125E-4</c:v>
                </c:pt>
                <c:pt idx="6406">
                  <c:v>1.2812000000001123E-4</c:v>
                </c:pt>
                <c:pt idx="6407">
                  <c:v>1.2814000000001122E-4</c:v>
                </c:pt>
                <c:pt idx="6408">
                  <c:v>1.2816000000001121E-4</c:v>
                </c:pt>
                <c:pt idx="6409">
                  <c:v>1.281800000000112E-4</c:v>
                </c:pt>
                <c:pt idx="6410">
                  <c:v>1.2820000000001119E-4</c:v>
                </c:pt>
                <c:pt idx="6411">
                  <c:v>1.2822000000001118E-4</c:v>
                </c:pt>
                <c:pt idx="6412">
                  <c:v>1.2824000000001117E-4</c:v>
                </c:pt>
                <c:pt idx="6413">
                  <c:v>1.2826000000001116E-4</c:v>
                </c:pt>
                <c:pt idx="6414">
                  <c:v>1.2828000000001115E-4</c:v>
                </c:pt>
                <c:pt idx="6415">
                  <c:v>1.2830000000001114E-4</c:v>
                </c:pt>
                <c:pt idx="6416">
                  <c:v>1.2832000000001113E-4</c:v>
                </c:pt>
                <c:pt idx="6417">
                  <c:v>1.2834000000001112E-4</c:v>
                </c:pt>
                <c:pt idx="6418">
                  <c:v>1.2836000000001111E-4</c:v>
                </c:pt>
                <c:pt idx="6419">
                  <c:v>1.283800000000111E-4</c:v>
                </c:pt>
                <c:pt idx="6420">
                  <c:v>1.2840000000001109E-4</c:v>
                </c:pt>
                <c:pt idx="6421">
                  <c:v>1.2842000000001108E-4</c:v>
                </c:pt>
                <c:pt idx="6422">
                  <c:v>1.2844000000001107E-4</c:v>
                </c:pt>
                <c:pt idx="6423">
                  <c:v>1.2846000000001106E-4</c:v>
                </c:pt>
                <c:pt idx="6424">
                  <c:v>1.2848000000001105E-4</c:v>
                </c:pt>
                <c:pt idx="6425">
                  <c:v>1.2850000000001104E-4</c:v>
                </c:pt>
                <c:pt idx="6426">
                  <c:v>1.2852000000001103E-4</c:v>
                </c:pt>
                <c:pt idx="6427">
                  <c:v>1.2854000000001102E-4</c:v>
                </c:pt>
                <c:pt idx="6428">
                  <c:v>1.2856000000001101E-4</c:v>
                </c:pt>
                <c:pt idx="6429">
                  <c:v>1.28580000000011E-4</c:v>
                </c:pt>
                <c:pt idx="6430">
                  <c:v>1.2860000000001099E-4</c:v>
                </c:pt>
                <c:pt idx="6431">
                  <c:v>1.2862000000001098E-4</c:v>
                </c:pt>
                <c:pt idx="6432">
                  <c:v>1.2864000000001097E-4</c:v>
                </c:pt>
                <c:pt idx="6433">
                  <c:v>1.2866000000001096E-4</c:v>
                </c:pt>
                <c:pt idx="6434">
                  <c:v>1.2868000000001094E-4</c:v>
                </c:pt>
                <c:pt idx="6435">
                  <c:v>1.2870000000001093E-4</c:v>
                </c:pt>
                <c:pt idx="6436">
                  <c:v>1.2872000000001092E-4</c:v>
                </c:pt>
                <c:pt idx="6437">
                  <c:v>1.2874000000001091E-4</c:v>
                </c:pt>
                <c:pt idx="6438">
                  <c:v>1.287600000000109E-4</c:v>
                </c:pt>
                <c:pt idx="6439">
                  <c:v>1.2878000000001089E-4</c:v>
                </c:pt>
                <c:pt idx="6440">
                  <c:v>1.2880000000001088E-4</c:v>
                </c:pt>
                <c:pt idx="6441">
                  <c:v>1.2882000000001087E-4</c:v>
                </c:pt>
                <c:pt idx="6442">
                  <c:v>1.2884000000001086E-4</c:v>
                </c:pt>
                <c:pt idx="6443">
                  <c:v>1.2886000000001085E-4</c:v>
                </c:pt>
                <c:pt idx="6444">
                  <c:v>1.2888000000001084E-4</c:v>
                </c:pt>
                <c:pt idx="6445">
                  <c:v>1.2890000000001083E-4</c:v>
                </c:pt>
                <c:pt idx="6446">
                  <c:v>1.2892000000001082E-4</c:v>
                </c:pt>
                <c:pt idx="6447">
                  <c:v>1.2894000000001081E-4</c:v>
                </c:pt>
                <c:pt idx="6448">
                  <c:v>1.289600000000108E-4</c:v>
                </c:pt>
                <c:pt idx="6449">
                  <c:v>1.2898000000001079E-4</c:v>
                </c:pt>
                <c:pt idx="6450">
                  <c:v>1.2900000000001078E-4</c:v>
                </c:pt>
                <c:pt idx="6451">
                  <c:v>1.2902000000001077E-4</c:v>
                </c:pt>
                <c:pt idx="6452">
                  <c:v>1.2904000000001076E-4</c:v>
                </c:pt>
                <c:pt idx="6453">
                  <c:v>1.2906000000001075E-4</c:v>
                </c:pt>
                <c:pt idx="6454">
                  <c:v>1.2908000000001074E-4</c:v>
                </c:pt>
                <c:pt idx="6455">
                  <c:v>1.2910000000001073E-4</c:v>
                </c:pt>
                <c:pt idx="6456">
                  <c:v>1.2912000000001072E-4</c:v>
                </c:pt>
                <c:pt idx="6457">
                  <c:v>1.2914000000001071E-4</c:v>
                </c:pt>
                <c:pt idx="6458">
                  <c:v>1.291600000000107E-4</c:v>
                </c:pt>
                <c:pt idx="6459">
                  <c:v>1.2918000000001069E-4</c:v>
                </c:pt>
                <c:pt idx="6460">
                  <c:v>1.2920000000001068E-4</c:v>
                </c:pt>
                <c:pt idx="6461">
                  <c:v>1.2922000000001067E-4</c:v>
                </c:pt>
                <c:pt idx="6462">
                  <c:v>1.2924000000001065E-4</c:v>
                </c:pt>
                <c:pt idx="6463">
                  <c:v>1.2926000000001064E-4</c:v>
                </c:pt>
                <c:pt idx="6464">
                  <c:v>1.2928000000001063E-4</c:v>
                </c:pt>
                <c:pt idx="6465">
                  <c:v>1.2930000000001062E-4</c:v>
                </c:pt>
                <c:pt idx="6466">
                  <c:v>1.2932000000001061E-4</c:v>
                </c:pt>
                <c:pt idx="6467">
                  <c:v>1.293400000000106E-4</c:v>
                </c:pt>
                <c:pt idx="6468">
                  <c:v>1.2936000000001059E-4</c:v>
                </c:pt>
                <c:pt idx="6469">
                  <c:v>1.2938000000001058E-4</c:v>
                </c:pt>
                <c:pt idx="6470">
                  <c:v>1.2940000000001057E-4</c:v>
                </c:pt>
                <c:pt idx="6471">
                  <c:v>1.2942000000001056E-4</c:v>
                </c:pt>
                <c:pt idx="6472">
                  <c:v>1.2944000000001055E-4</c:v>
                </c:pt>
                <c:pt idx="6473">
                  <c:v>1.2946000000001054E-4</c:v>
                </c:pt>
                <c:pt idx="6474">
                  <c:v>1.2948000000001053E-4</c:v>
                </c:pt>
                <c:pt idx="6475">
                  <c:v>1.2950000000001052E-4</c:v>
                </c:pt>
                <c:pt idx="6476">
                  <c:v>1.2952000000001051E-4</c:v>
                </c:pt>
                <c:pt idx="6477">
                  <c:v>1.295400000000105E-4</c:v>
                </c:pt>
                <c:pt idx="6478">
                  <c:v>1.2956000000001049E-4</c:v>
                </c:pt>
                <c:pt idx="6479">
                  <c:v>1.2958000000001048E-4</c:v>
                </c:pt>
                <c:pt idx="6480">
                  <c:v>1.2960000000001047E-4</c:v>
                </c:pt>
                <c:pt idx="6481">
                  <c:v>1.2962000000001046E-4</c:v>
                </c:pt>
                <c:pt idx="6482">
                  <c:v>1.2964000000001045E-4</c:v>
                </c:pt>
                <c:pt idx="6483">
                  <c:v>1.2966000000001044E-4</c:v>
                </c:pt>
                <c:pt idx="6484">
                  <c:v>1.2968000000001043E-4</c:v>
                </c:pt>
                <c:pt idx="6485">
                  <c:v>1.2970000000001042E-4</c:v>
                </c:pt>
                <c:pt idx="6486">
                  <c:v>1.2972000000001041E-4</c:v>
                </c:pt>
                <c:pt idx="6487">
                  <c:v>1.297400000000104E-4</c:v>
                </c:pt>
                <c:pt idx="6488">
                  <c:v>1.2976000000001039E-4</c:v>
                </c:pt>
                <c:pt idx="6489">
                  <c:v>1.2978000000001038E-4</c:v>
                </c:pt>
                <c:pt idx="6490">
                  <c:v>1.2980000000001036E-4</c:v>
                </c:pt>
                <c:pt idx="6491">
                  <c:v>1.2982000000001035E-4</c:v>
                </c:pt>
                <c:pt idx="6492">
                  <c:v>1.2984000000001034E-4</c:v>
                </c:pt>
                <c:pt idx="6493">
                  <c:v>1.2986000000001033E-4</c:v>
                </c:pt>
                <c:pt idx="6494">
                  <c:v>1.2988000000001032E-4</c:v>
                </c:pt>
                <c:pt idx="6495">
                  <c:v>1.2990000000001031E-4</c:v>
                </c:pt>
                <c:pt idx="6496">
                  <c:v>1.299200000000103E-4</c:v>
                </c:pt>
                <c:pt idx="6497">
                  <c:v>1.2994000000001029E-4</c:v>
                </c:pt>
                <c:pt idx="6498">
                  <c:v>1.2996000000001028E-4</c:v>
                </c:pt>
                <c:pt idx="6499">
                  <c:v>1.2998000000001027E-4</c:v>
                </c:pt>
                <c:pt idx="6500">
                  <c:v>1.3000000000001026E-4</c:v>
                </c:pt>
                <c:pt idx="6501">
                  <c:v>1.3002000000001025E-4</c:v>
                </c:pt>
                <c:pt idx="6502">
                  <c:v>1.3004000000001024E-4</c:v>
                </c:pt>
                <c:pt idx="6503">
                  <c:v>1.3006000000001023E-4</c:v>
                </c:pt>
                <c:pt idx="6504">
                  <c:v>1.3008000000001022E-4</c:v>
                </c:pt>
                <c:pt idx="6505">
                  <c:v>1.3010000000001021E-4</c:v>
                </c:pt>
                <c:pt idx="6506">
                  <c:v>1.301200000000102E-4</c:v>
                </c:pt>
                <c:pt idx="6507">
                  <c:v>1.3014000000001019E-4</c:v>
                </c:pt>
                <c:pt idx="6508">
                  <c:v>1.3016000000001018E-4</c:v>
                </c:pt>
                <c:pt idx="6509">
                  <c:v>1.3018000000001017E-4</c:v>
                </c:pt>
                <c:pt idx="6510">
                  <c:v>1.3020000000001016E-4</c:v>
                </c:pt>
                <c:pt idx="6511">
                  <c:v>1.3022000000001015E-4</c:v>
                </c:pt>
                <c:pt idx="6512">
                  <c:v>1.3024000000001014E-4</c:v>
                </c:pt>
                <c:pt idx="6513">
                  <c:v>1.3026000000001013E-4</c:v>
                </c:pt>
                <c:pt idx="6514">
                  <c:v>1.3028000000001012E-4</c:v>
                </c:pt>
                <c:pt idx="6515">
                  <c:v>1.3030000000001011E-4</c:v>
                </c:pt>
                <c:pt idx="6516">
                  <c:v>1.303200000000101E-4</c:v>
                </c:pt>
                <c:pt idx="6517">
                  <c:v>1.3034000000001009E-4</c:v>
                </c:pt>
                <c:pt idx="6518">
                  <c:v>1.3036000000001008E-4</c:v>
                </c:pt>
                <c:pt idx="6519">
                  <c:v>1.3038000000001006E-4</c:v>
                </c:pt>
                <c:pt idx="6520">
                  <c:v>1.3040000000001005E-4</c:v>
                </c:pt>
                <c:pt idx="6521">
                  <c:v>1.3042000000001004E-4</c:v>
                </c:pt>
                <c:pt idx="6522">
                  <c:v>1.3044000000001003E-4</c:v>
                </c:pt>
                <c:pt idx="6523">
                  <c:v>1.3046000000001002E-4</c:v>
                </c:pt>
                <c:pt idx="6524">
                  <c:v>1.3048000000001001E-4</c:v>
                </c:pt>
                <c:pt idx="6525">
                  <c:v>1.3050000000001E-4</c:v>
                </c:pt>
                <c:pt idx="6526">
                  <c:v>1.3052000000000999E-4</c:v>
                </c:pt>
                <c:pt idx="6527">
                  <c:v>1.3054000000000998E-4</c:v>
                </c:pt>
                <c:pt idx="6528">
                  <c:v>1.3056000000000997E-4</c:v>
                </c:pt>
                <c:pt idx="6529">
                  <c:v>1.3058000000000996E-4</c:v>
                </c:pt>
                <c:pt idx="6530">
                  <c:v>1.3060000000000995E-4</c:v>
                </c:pt>
                <c:pt idx="6531">
                  <c:v>1.3062000000000994E-4</c:v>
                </c:pt>
                <c:pt idx="6532">
                  <c:v>1.3064000000000993E-4</c:v>
                </c:pt>
                <c:pt idx="6533">
                  <c:v>1.3066000000000992E-4</c:v>
                </c:pt>
                <c:pt idx="6534">
                  <c:v>1.3068000000000991E-4</c:v>
                </c:pt>
                <c:pt idx="6535">
                  <c:v>1.307000000000099E-4</c:v>
                </c:pt>
                <c:pt idx="6536">
                  <c:v>1.3072000000000989E-4</c:v>
                </c:pt>
                <c:pt idx="6537">
                  <c:v>1.3074000000000988E-4</c:v>
                </c:pt>
                <c:pt idx="6538">
                  <c:v>1.3076000000000987E-4</c:v>
                </c:pt>
                <c:pt idx="6539">
                  <c:v>1.3078000000000986E-4</c:v>
                </c:pt>
                <c:pt idx="6540">
                  <c:v>1.3080000000000985E-4</c:v>
                </c:pt>
                <c:pt idx="6541">
                  <c:v>1.3082000000000984E-4</c:v>
                </c:pt>
                <c:pt idx="6542">
                  <c:v>1.3084000000000983E-4</c:v>
                </c:pt>
                <c:pt idx="6543">
                  <c:v>1.3086000000000982E-4</c:v>
                </c:pt>
                <c:pt idx="6544">
                  <c:v>1.3088000000000981E-4</c:v>
                </c:pt>
                <c:pt idx="6545">
                  <c:v>1.309000000000098E-4</c:v>
                </c:pt>
                <c:pt idx="6546">
                  <c:v>1.3092000000000979E-4</c:v>
                </c:pt>
                <c:pt idx="6547">
                  <c:v>1.3094000000000977E-4</c:v>
                </c:pt>
                <c:pt idx="6548">
                  <c:v>1.3096000000000976E-4</c:v>
                </c:pt>
                <c:pt idx="6549">
                  <c:v>1.3098000000000975E-4</c:v>
                </c:pt>
                <c:pt idx="6550">
                  <c:v>1.3100000000000974E-4</c:v>
                </c:pt>
                <c:pt idx="6551">
                  <c:v>1.3102000000000973E-4</c:v>
                </c:pt>
                <c:pt idx="6552">
                  <c:v>1.3104000000000972E-4</c:v>
                </c:pt>
                <c:pt idx="6553">
                  <c:v>1.3106000000000971E-4</c:v>
                </c:pt>
                <c:pt idx="6554">
                  <c:v>1.310800000000097E-4</c:v>
                </c:pt>
                <c:pt idx="6555">
                  <c:v>1.3110000000000969E-4</c:v>
                </c:pt>
                <c:pt idx="6556">
                  <c:v>1.3112000000000968E-4</c:v>
                </c:pt>
                <c:pt idx="6557">
                  <c:v>1.3114000000000967E-4</c:v>
                </c:pt>
                <c:pt idx="6558">
                  <c:v>1.3116000000000966E-4</c:v>
                </c:pt>
                <c:pt idx="6559">
                  <c:v>1.3118000000000965E-4</c:v>
                </c:pt>
                <c:pt idx="6560">
                  <c:v>1.3120000000000964E-4</c:v>
                </c:pt>
                <c:pt idx="6561">
                  <c:v>1.3122000000000963E-4</c:v>
                </c:pt>
                <c:pt idx="6562">
                  <c:v>1.3124000000000962E-4</c:v>
                </c:pt>
                <c:pt idx="6563">
                  <c:v>1.3126000000000961E-4</c:v>
                </c:pt>
                <c:pt idx="6564">
                  <c:v>1.312800000000096E-4</c:v>
                </c:pt>
                <c:pt idx="6565">
                  <c:v>1.3130000000000959E-4</c:v>
                </c:pt>
                <c:pt idx="6566">
                  <c:v>1.3132000000000958E-4</c:v>
                </c:pt>
                <c:pt idx="6567">
                  <c:v>1.3134000000000957E-4</c:v>
                </c:pt>
                <c:pt idx="6568">
                  <c:v>1.3136000000000956E-4</c:v>
                </c:pt>
                <c:pt idx="6569">
                  <c:v>1.3138000000000955E-4</c:v>
                </c:pt>
                <c:pt idx="6570">
                  <c:v>1.3140000000000954E-4</c:v>
                </c:pt>
                <c:pt idx="6571">
                  <c:v>1.3142000000000953E-4</c:v>
                </c:pt>
                <c:pt idx="6572">
                  <c:v>1.3144000000000952E-4</c:v>
                </c:pt>
                <c:pt idx="6573">
                  <c:v>1.3146000000000951E-4</c:v>
                </c:pt>
                <c:pt idx="6574">
                  <c:v>1.314800000000095E-4</c:v>
                </c:pt>
                <c:pt idx="6575">
                  <c:v>1.3150000000000948E-4</c:v>
                </c:pt>
                <c:pt idx="6576">
                  <c:v>1.3152000000000947E-4</c:v>
                </c:pt>
                <c:pt idx="6577">
                  <c:v>1.3154000000000946E-4</c:v>
                </c:pt>
                <c:pt idx="6578">
                  <c:v>1.3156000000000945E-4</c:v>
                </c:pt>
                <c:pt idx="6579">
                  <c:v>1.3158000000000944E-4</c:v>
                </c:pt>
                <c:pt idx="6580">
                  <c:v>1.3160000000000943E-4</c:v>
                </c:pt>
                <c:pt idx="6581">
                  <c:v>1.3162000000000942E-4</c:v>
                </c:pt>
                <c:pt idx="6582">
                  <c:v>1.3164000000000941E-4</c:v>
                </c:pt>
                <c:pt idx="6583">
                  <c:v>1.316600000000094E-4</c:v>
                </c:pt>
                <c:pt idx="6584">
                  <c:v>1.3168000000000939E-4</c:v>
                </c:pt>
                <c:pt idx="6585">
                  <c:v>1.3170000000000938E-4</c:v>
                </c:pt>
                <c:pt idx="6586">
                  <c:v>1.3172000000000937E-4</c:v>
                </c:pt>
                <c:pt idx="6587">
                  <c:v>1.3174000000000936E-4</c:v>
                </c:pt>
                <c:pt idx="6588">
                  <c:v>1.3176000000000935E-4</c:v>
                </c:pt>
                <c:pt idx="6589">
                  <c:v>1.3178000000000934E-4</c:v>
                </c:pt>
                <c:pt idx="6590">
                  <c:v>1.3180000000000933E-4</c:v>
                </c:pt>
                <c:pt idx="6591">
                  <c:v>1.3182000000000932E-4</c:v>
                </c:pt>
                <c:pt idx="6592">
                  <c:v>1.3184000000000931E-4</c:v>
                </c:pt>
                <c:pt idx="6593">
                  <c:v>1.318600000000093E-4</c:v>
                </c:pt>
                <c:pt idx="6594">
                  <c:v>1.3188000000000929E-4</c:v>
                </c:pt>
                <c:pt idx="6595">
                  <c:v>1.3190000000000928E-4</c:v>
                </c:pt>
                <c:pt idx="6596">
                  <c:v>1.3192000000000927E-4</c:v>
                </c:pt>
                <c:pt idx="6597">
                  <c:v>1.3194000000000926E-4</c:v>
                </c:pt>
                <c:pt idx="6598">
                  <c:v>1.3196000000000925E-4</c:v>
                </c:pt>
                <c:pt idx="6599">
                  <c:v>1.3198000000000924E-4</c:v>
                </c:pt>
                <c:pt idx="6600">
                  <c:v>1.3200000000000923E-4</c:v>
                </c:pt>
                <c:pt idx="6601">
                  <c:v>1.3202000000000922E-4</c:v>
                </c:pt>
                <c:pt idx="6602">
                  <c:v>1.3204000000000921E-4</c:v>
                </c:pt>
                <c:pt idx="6603">
                  <c:v>1.3206000000000919E-4</c:v>
                </c:pt>
                <c:pt idx="6604">
                  <c:v>1.3208000000000918E-4</c:v>
                </c:pt>
                <c:pt idx="6605">
                  <c:v>1.3210000000000917E-4</c:v>
                </c:pt>
                <c:pt idx="6606">
                  <c:v>1.3212000000000916E-4</c:v>
                </c:pt>
                <c:pt idx="6607">
                  <c:v>1.3214000000000915E-4</c:v>
                </c:pt>
                <c:pt idx="6608">
                  <c:v>1.3216000000000914E-4</c:v>
                </c:pt>
                <c:pt idx="6609">
                  <c:v>1.3218000000000913E-4</c:v>
                </c:pt>
                <c:pt idx="6610">
                  <c:v>1.3220000000000912E-4</c:v>
                </c:pt>
                <c:pt idx="6611">
                  <c:v>1.3222000000000911E-4</c:v>
                </c:pt>
                <c:pt idx="6612">
                  <c:v>1.322400000000091E-4</c:v>
                </c:pt>
                <c:pt idx="6613">
                  <c:v>1.3226000000000909E-4</c:v>
                </c:pt>
                <c:pt idx="6614">
                  <c:v>1.3228000000000908E-4</c:v>
                </c:pt>
                <c:pt idx="6615">
                  <c:v>1.3230000000000907E-4</c:v>
                </c:pt>
                <c:pt idx="6616">
                  <c:v>1.3232000000000906E-4</c:v>
                </c:pt>
                <c:pt idx="6617">
                  <c:v>1.3234000000000905E-4</c:v>
                </c:pt>
                <c:pt idx="6618">
                  <c:v>1.3236000000000904E-4</c:v>
                </c:pt>
                <c:pt idx="6619">
                  <c:v>1.3238000000000903E-4</c:v>
                </c:pt>
                <c:pt idx="6620">
                  <c:v>1.3240000000000902E-4</c:v>
                </c:pt>
                <c:pt idx="6621">
                  <c:v>1.3242000000000901E-4</c:v>
                </c:pt>
                <c:pt idx="6622">
                  <c:v>1.32440000000009E-4</c:v>
                </c:pt>
                <c:pt idx="6623">
                  <c:v>1.3246000000000899E-4</c:v>
                </c:pt>
                <c:pt idx="6624">
                  <c:v>1.3248000000000898E-4</c:v>
                </c:pt>
                <c:pt idx="6625">
                  <c:v>1.3250000000000897E-4</c:v>
                </c:pt>
                <c:pt idx="6626">
                  <c:v>1.3252000000000896E-4</c:v>
                </c:pt>
                <c:pt idx="6627">
                  <c:v>1.3254000000000895E-4</c:v>
                </c:pt>
                <c:pt idx="6628">
                  <c:v>1.3256000000000894E-4</c:v>
                </c:pt>
                <c:pt idx="6629">
                  <c:v>1.3258000000000893E-4</c:v>
                </c:pt>
                <c:pt idx="6630">
                  <c:v>1.3260000000000892E-4</c:v>
                </c:pt>
                <c:pt idx="6631">
                  <c:v>1.326200000000089E-4</c:v>
                </c:pt>
                <c:pt idx="6632">
                  <c:v>1.3264000000000889E-4</c:v>
                </c:pt>
                <c:pt idx="6633">
                  <c:v>1.3266000000000888E-4</c:v>
                </c:pt>
                <c:pt idx="6634">
                  <c:v>1.3268000000000887E-4</c:v>
                </c:pt>
                <c:pt idx="6635">
                  <c:v>1.3270000000000886E-4</c:v>
                </c:pt>
                <c:pt idx="6636">
                  <c:v>1.3272000000000885E-4</c:v>
                </c:pt>
                <c:pt idx="6637">
                  <c:v>1.3274000000000884E-4</c:v>
                </c:pt>
                <c:pt idx="6638">
                  <c:v>1.3276000000000883E-4</c:v>
                </c:pt>
                <c:pt idx="6639">
                  <c:v>1.3278000000000882E-4</c:v>
                </c:pt>
                <c:pt idx="6640">
                  <c:v>1.3280000000000881E-4</c:v>
                </c:pt>
                <c:pt idx="6641">
                  <c:v>1.328200000000088E-4</c:v>
                </c:pt>
                <c:pt idx="6642">
                  <c:v>1.3284000000000879E-4</c:v>
                </c:pt>
                <c:pt idx="6643">
                  <c:v>1.3286000000000878E-4</c:v>
                </c:pt>
                <c:pt idx="6644">
                  <c:v>1.3288000000000877E-4</c:v>
                </c:pt>
                <c:pt idx="6645">
                  <c:v>1.3290000000000876E-4</c:v>
                </c:pt>
                <c:pt idx="6646">
                  <c:v>1.3292000000000875E-4</c:v>
                </c:pt>
                <c:pt idx="6647">
                  <c:v>1.3294000000000874E-4</c:v>
                </c:pt>
                <c:pt idx="6648">
                  <c:v>1.3296000000000873E-4</c:v>
                </c:pt>
                <c:pt idx="6649">
                  <c:v>1.3298000000000872E-4</c:v>
                </c:pt>
                <c:pt idx="6650">
                  <c:v>1.3300000000000871E-4</c:v>
                </c:pt>
                <c:pt idx="6651">
                  <c:v>1.330200000000087E-4</c:v>
                </c:pt>
                <c:pt idx="6652">
                  <c:v>1.3304000000000869E-4</c:v>
                </c:pt>
                <c:pt idx="6653">
                  <c:v>1.3306000000000868E-4</c:v>
                </c:pt>
                <c:pt idx="6654">
                  <c:v>1.3308000000000867E-4</c:v>
                </c:pt>
                <c:pt idx="6655">
                  <c:v>1.3310000000000866E-4</c:v>
                </c:pt>
                <c:pt idx="6656">
                  <c:v>1.3312000000000865E-4</c:v>
                </c:pt>
                <c:pt idx="6657">
                  <c:v>1.3314000000000864E-4</c:v>
                </c:pt>
                <c:pt idx="6658">
                  <c:v>1.3316000000000863E-4</c:v>
                </c:pt>
                <c:pt idx="6659">
                  <c:v>1.3318000000000861E-4</c:v>
                </c:pt>
                <c:pt idx="6660">
                  <c:v>1.332000000000086E-4</c:v>
                </c:pt>
                <c:pt idx="6661">
                  <c:v>1.3322000000000859E-4</c:v>
                </c:pt>
                <c:pt idx="6662">
                  <c:v>1.3324000000000858E-4</c:v>
                </c:pt>
                <c:pt idx="6663">
                  <c:v>1.3326000000000857E-4</c:v>
                </c:pt>
                <c:pt idx="6664">
                  <c:v>1.3328000000000856E-4</c:v>
                </c:pt>
                <c:pt idx="6665">
                  <c:v>1.3330000000000855E-4</c:v>
                </c:pt>
                <c:pt idx="6666">
                  <c:v>1.3332000000000854E-4</c:v>
                </c:pt>
                <c:pt idx="6667">
                  <c:v>1.3334000000000853E-4</c:v>
                </c:pt>
                <c:pt idx="6668">
                  <c:v>1.3336000000000852E-4</c:v>
                </c:pt>
                <c:pt idx="6669">
                  <c:v>1.3338000000000851E-4</c:v>
                </c:pt>
                <c:pt idx="6670">
                  <c:v>1.334000000000085E-4</c:v>
                </c:pt>
                <c:pt idx="6671">
                  <c:v>1.3342000000000849E-4</c:v>
                </c:pt>
                <c:pt idx="6672">
                  <c:v>1.3344000000000848E-4</c:v>
                </c:pt>
                <c:pt idx="6673">
                  <c:v>1.3346000000000847E-4</c:v>
                </c:pt>
                <c:pt idx="6674">
                  <c:v>1.3348000000000846E-4</c:v>
                </c:pt>
                <c:pt idx="6675">
                  <c:v>1.3350000000000845E-4</c:v>
                </c:pt>
                <c:pt idx="6676">
                  <c:v>1.3352000000000844E-4</c:v>
                </c:pt>
                <c:pt idx="6677">
                  <c:v>1.3354000000000843E-4</c:v>
                </c:pt>
                <c:pt idx="6678">
                  <c:v>1.3356000000000842E-4</c:v>
                </c:pt>
                <c:pt idx="6679">
                  <c:v>1.3358000000000841E-4</c:v>
                </c:pt>
                <c:pt idx="6680">
                  <c:v>1.336000000000084E-4</c:v>
                </c:pt>
                <c:pt idx="6681">
                  <c:v>1.3362000000000839E-4</c:v>
                </c:pt>
                <c:pt idx="6682">
                  <c:v>1.3364000000000838E-4</c:v>
                </c:pt>
                <c:pt idx="6683">
                  <c:v>1.3366000000000837E-4</c:v>
                </c:pt>
                <c:pt idx="6684">
                  <c:v>1.3368000000000836E-4</c:v>
                </c:pt>
                <c:pt idx="6685">
                  <c:v>1.3370000000000835E-4</c:v>
                </c:pt>
                <c:pt idx="6686">
                  <c:v>1.3372000000000834E-4</c:v>
                </c:pt>
                <c:pt idx="6687">
                  <c:v>1.3374000000000832E-4</c:v>
                </c:pt>
                <c:pt idx="6688">
                  <c:v>1.3376000000000831E-4</c:v>
                </c:pt>
                <c:pt idx="6689">
                  <c:v>1.337800000000083E-4</c:v>
                </c:pt>
                <c:pt idx="6690">
                  <c:v>1.3380000000000829E-4</c:v>
                </c:pt>
                <c:pt idx="6691">
                  <c:v>1.3382000000000828E-4</c:v>
                </c:pt>
                <c:pt idx="6692">
                  <c:v>1.3384000000000827E-4</c:v>
                </c:pt>
                <c:pt idx="6693">
                  <c:v>1.3386000000000826E-4</c:v>
                </c:pt>
                <c:pt idx="6694">
                  <c:v>1.3388000000000825E-4</c:v>
                </c:pt>
                <c:pt idx="6695">
                  <c:v>1.3390000000000824E-4</c:v>
                </c:pt>
                <c:pt idx="6696">
                  <c:v>1.3392000000000823E-4</c:v>
                </c:pt>
                <c:pt idx="6697">
                  <c:v>1.3394000000000822E-4</c:v>
                </c:pt>
                <c:pt idx="6698">
                  <c:v>1.3396000000000821E-4</c:v>
                </c:pt>
                <c:pt idx="6699">
                  <c:v>1.339800000000082E-4</c:v>
                </c:pt>
                <c:pt idx="6700">
                  <c:v>1.3400000000000819E-4</c:v>
                </c:pt>
                <c:pt idx="6701">
                  <c:v>1.3402000000000818E-4</c:v>
                </c:pt>
                <c:pt idx="6702">
                  <c:v>1.3404000000000817E-4</c:v>
                </c:pt>
                <c:pt idx="6703">
                  <c:v>1.3406000000000816E-4</c:v>
                </c:pt>
                <c:pt idx="6704">
                  <c:v>1.3408000000000815E-4</c:v>
                </c:pt>
                <c:pt idx="6705">
                  <c:v>1.3410000000000814E-4</c:v>
                </c:pt>
                <c:pt idx="6706">
                  <c:v>1.3412000000000813E-4</c:v>
                </c:pt>
                <c:pt idx="6707">
                  <c:v>1.3414000000000812E-4</c:v>
                </c:pt>
                <c:pt idx="6708">
                  <c:v>1.3416000000000811E-4</c:v>
                </c:pt>
                <c:pt idx="6709">
                  <c:v>1.341800000000081E-4</c:v>
                </c:pt>
                <c:pt idx="6710">
                  <c:v>1.3420000000000809E-4</c:v>
                </c:pt>
                <c:pt idx="6711">
                  <c:v>1.3422000000000808E-4</c:v>
                </c:pt>
                <c:pt idx="6712">
                  <c:v>1.3424000000000807E-4</c:v>
                </c:pt>
                <c:pt idx="6713">
                  <c:v>1.3426000000000806E-4</c:v>
                </c:pt>
                <c:pt idx="6714">
                  <c:v>1.3428000000000805E-4</c:v>
                </c:pt>
                <c:pt idx="6715">
                  <c:v>1.3430000000000803E-4</c:v>
                </c:pt>
                <c:pt idx="6716">
                  <c:v>1.3432000000000802E-4</c:v>
                </c:pt>
                <c:pt idx="6717">
                  <c:v>1.3434000000000801E-4</c:v>
                </c:pt>
                <c:pt idx="6718">
                  <c:v>1.34360000000008E-4</c:v>
                </c:pt>
                <c:pt idx="6719">
                  <c:v>1.3438000000000799E-4</c:v>
                </c:pt>
                <c:pt idx="6720">
                  <c:v>1.3440000000000798E-4</c:v>
                </c:pt>
                <c:pt idx="6721">
                  <c:v>1.3442000000000797E-4</c:v>
                </c:pt>
                <c:pt idx="6722">
                  <c:v>1.3444000000000796E-4</c:v>
                </c:pt>
                <c:pt idx="6723">
                  <c:v>1.3446000000000795E-4</c:v>
                </c:pt>
                <c:pt idx="6724">
                  <c:v>1.3448000000000794E-4</c:v>
                </c:pt>
                <c:pt idx="6725">
                  <c:v>1.3450000000000793E-4</c:v>
                </c:pt>
                <c:pt idx="6726">
                  <c:v>1.3452000000000792E-4</c:v>
                </c:pt>
                <c:pt idx="6727">
                  <c:v>1.3454000000000791E-4</c:v>
                </c:pt>
                <c:pt idx="6728">
                  <c:v>1.345600000000079E-4</c:v>
                </c:pt>
                <c:pt idx="6729">
                  <c:v>1.3458000000000789E-4</c:v>
                </c:pt>
                <c:pt idx="6730">
                  <c:v>1.3460000000000788E-4</c:v>
                </c:pt>
                <c:pt idx="6731">
                  <c:v>1.3462000000000787E-4</c:v>
                </c:pt>
                <c:pt idx="6732">
                  <c:v>1.3464000000000786E-4</c:v>
                </c:pt>
                <c:pt idx="6733">
                  <c:v>1.3466000000000785E-4</c:v>
                </c:pt>
                <c:pt idx="6734">
                  <c:v>1.3468000000000784E-4</c:v>
                </c:pt>
                <c:pt idx="6735">
                  <c:v>1.3470000000000783E-4</c:v>
                </c:pt>
                <c:pt idx="6736">
                  <c:v>1.3472000000000782E-4</c:v>
                </c:pt>
                <c:pt idx="6737">
                  <c:v>1.3474000000000781E-4</c:v>
                </c:pt>
                <c:pt idx="6738">
                  <c:v>1.347600000000078E-4</c:v>
                </c:pt>
                <c:pt idx="6739">
                  <c:v>1.3478000000000779E-4</c:v>
                </c:pt>
                <c:pt idx="6740">
                  <c:v>1.3480000000000778E-4</c:v>
                </c:pt>
                <c:pt idx="6741">
                  <c:v>1.3482000000000777E-4</c:v>
                </c:pt>
                <c:pt idx="6742">
                  <c:v>1.3484000000000776E-4</c:v>
                </c:pt>
                <c:pt idx="6743">
                  <c:v>1.3486000000000774E-4</c:v>
                </c:pt>
                <c:pt idx="6744">
                  <c:v>1.3488000000000773E-4</c:v>
                </c:pt>
                <c:pt idx="6745">
                  <c:v>1.3490000000000772E-4</c:v>
                </c:pt>
                <c:pt idx="6746">
                  <c:v>1.3492000000000771E-4</c:v>
                </c:pt>
                <c:pt idx="6747">
                  <c:v>1.349400000000077E-4</c:v>
                </c:pt>
                <c:pt idx="6748">
                  <c:v>1.3496000000000769E-4</c:v>
                </c:pt>
                <c:pt idx="6749">
                  <c:v>1.3498000000000768E-4</c:v>
                </c:pt>
                <c:pt idx="6750">
                  <c:v>1.3500000000000767E-4</c:v>
                </c:pt>
                <c:pt idx="6751">
                  <c:v>1.3502000000000766E-4</c:v>
                </c:pt>
                <c:pt idx="6752">
                  <c:v>1.3504000000000765E-4</c:v>
                </c:pt>
                <c:pt idx="6753">
                  <c:v>1.3506000000000764E-4</c:v>
                </c:pt>
                <c:pt idx="6754">
                  <c:v>1.3508000000000763E-4</c:v>
                </c:pt>
                <c:pt idx="6755">
                  <c:v>1.3510000000000762E-4</c:v>
                </c:pt>
                <c:pt idx="6756">
                  <c:v>1.3512000000000761E-4</c:v>
                </c:pt>
                <c:pt idx="6757">
                  <c:v>1.351400000000076E-4</c:v>
                </c:pt>
                <c:pt idx="6758">
                  <c:v>1.3516000000000759E-4</c:v>
                </c:pt>
                <c:pt idx="6759">
                  <c:v>1.3518000000000758E-4</c:v>
                </c:pt>
                <c:pt idx="6760">
                  <c:v>1.3520000000000757E-4</c:v>
                </c:pt>
                <c:pt idx="6761">
                  <c:v>1.3522000000000756E-4</c:v>
                </c:pt>
                <c:pt idx="6762">
                  <c:v>1.3524000000000755E-4</c:v>
                </c:pt>
                <c:pt idx="6763">
                  <c:v>1.3526000000000754E-4</c:v>
                </c:pt>
                <c:pt idx="6764">
                  <c:v>1.3528000000000753E-4</c:v>
                </c:pt>
                <c:pt idx="6765">
                  <c:v>1.3530000000000752E-4</c:v>
                </c:pt>
                <c:pt idx="6766">
                  <c:v>1.3532000000000751E-4</c:v>
                </c:pt>
                <c:pt idx="6767">
                  <c:v>1.353400000000075E-4</c:v>
                </c:pt>
                <c:pt idx="6768">
                  <c:v>1.3536000000000749E-4</c:v>
                </c:pt>
                <c:pt idx="6769">
                  <c:v>1.3538000000000748E-4</c:v>
                </c:pt>
                <c:pt idx="6770">
                  <c:v>1.3540000000000747E-4</c:v>
                </c:pt>
                <c:pt idx="6771">
                  <c:v>1.3542000000000745E-4</c:v>
                </c:pt>
                <c:pt idx="6772">
                  <c:v>1.3544000000000744E-4</c:v>
                </c:pt>
                <c:pt idx="6773">
                  <c:v>1.3546000000000743E-4</c:v>
                </c:pt>
                <c:pt idx="6774">
                  <c:v>1.3548000000000742E-4</c:v>
                </c:pt>
                <c:pt idx="6775">
                  <c:v>1.3550000000000741E-4</c:v>
                </c:pt>
                <c:pt idx="6776">
                  <c:v>1.355200000000074E-4</c:v>
                </c:pt>
                <c:pt idx="6777">
                  <c:v>1.3554000000000739E-4</c:v>
                </c:pt>
                <c:pt idx="6778">
                  <c:v>1.3556000000000738E-4</c:v>
                </c:pt>
                <c:pt idx="6779">
                  <c:v>1.3558000000000737E-4</c:v>
                </c:pt>
                <c:pt idx="6780">
                  <c:v>1.3560000000000736E-4</c:v>
                </c:pt>
                <c:pt idx="6781">
                  <c:v>1.3562000000000735E-4</c:v>
                </c:pt>
                <c:pt idx="6782">
                  <c:v>1.3564000000000734E-4</c:v>
                </c:pt>
                <c:pt idx="6783">
                  <c:v>1.3566000000000733E-4</c:v>
                </c:pt>
                <c:pt idx="6784">
                  <c:v>1.3568000000000732E-4</c:v>
                </c:pt>
                <c:pt idx="6785">
                  <c:v>1.3570000000000731E-4</c:v>
                </c:pt>
                <c:pt idx="6786">
                  <c:v>1.357200000000073E-4</c:v>
                </c:pt>
                <c:pt idx="6787">
                  <c:v>1.3574000000000729E-4</c:v>
                </c:pt>
                <c:pt idx="6788">
                  <c:v>1.3576000000000728E-4</c:v>
                </c:pt>
                <c:pt idx="6789">
                  <c:v>1.3578000000000727E-4</c:v>
                </c:pt>
                <c:pt idx="6790">
                  <c:v>1.3580000000000726E-4</c:v>
                </c:pt>
                <c:pt idx="6791">
                  <c:v>1.3582000000000725E-4</c:v>
                </c:pt>
                <c:pt idx="6792">
                  <c:v>1.3584000000000724E-4</c:v>
                </c:pt>
                <c:pt idx="6793">
                  <c:v>1.3586000000000723E-4</c:v>
                </c:pt>
                <c:pt idx="6794">
                  <c:v>1.3588000000000722E-4</c:v>
                </c:pt>
                <c:pt idx="6795">
                  <c:v>1.3590000000000721E-4</c:v>
                </c:pt>
                <c:pt idx="6796">
                  <c:v>1.359200000000072E-4</c:v>
                </c:pt>
                <c:pt idx="6797">
                  <c:v>1.3594000000000719E-4</c:v>
                </c:pt>
                <c:pt idx="6798">
                  <c:v>1.3596000000000718E-4</c:v>
                </c:pt>
                <c:pt idx="6799">
                  <c:v>1.3598000000000717E-4</c:v>
                </c:pt>
                <c:pt idx="6800">
                  <c:v>1.3600000000000715E-4</c:v>
                </c:pt>
                <c:pt idx="6801">
                  <c:v>1.3602000000000714E-4</c:v>
                </c:pt>
                <c:pt idx="6802">
                  <c:v>1.3604000000000713E-4</c:v>
                </c:pt>
                <c:pt idx="6803">
                  <c:v>1.3606000000000712E-4</c:v>
                </c:pt>
                <c:pt idx="6804">
                  <c:v>1.3608000000000711E-4</c:v>
                </c:pt>
                <c:pt idx="6805">
                  <c:v>1.361000000000071E-4</c:v>
                </c:pt>
                <c:pt idx="6806">
                  <c:v>1.3612000000000709E-4</c:v>
                </c:pt>
                <c:pt idx="6807">
                  <c:v>1.3614000000000708E-4</c:v>
                </c:pt>
                <c:pt idx="6808">
                  <c:v>1.3616000000000707E-4</c:v>
                </c:pt>
                <c:pt idx="6809">
                  <c:v>1.3618000000000706E-4</c:v>
                </c:pt>
                <c:pt idx="6810">
                  <c:v>1.3620000000000705E-4</c:v>
                </c:pt>
                <c:pt idx="6811">
                  <c:v>1.3622000000000704E-4</c:v>
                </c:pt>
                <c:pt idx="6812">
                  <c:v>1.3624000000000703E-4</c:v>
                </c:pt>
                <c:pt idx="6813">
                  <c:v>1.3626000000000702E-4</c:v>
                </c:pt>
                <c:pt idx="6814">
                  <c:v>1.3628000000000701E-4</c:v>
                </c:pt>
                <c:pt idx="6815">
                  <c:v>1.36300000000007E-4</c:v>
                </c:pt>
                <c:pt idx="6816">
                  <c:v>1.3632000000000699E-4</c:v>
                </c:pt>
                <c:pt idx="6817">
                  <c:v>1.3634000000000698E-4</c:v>
                </c:pt>
                <c:pt idx="6818">
                  <c:v>1.3636000000000697E-4</c:v>
                </c:pt>
                <c:pt idx="6819">
                  <c:v>1.3638000000000696E-4</c:v>
                </c:pt>
                <c:pt idx="6820">
                  <c:v>1.3640000000000695E-4</c:v>
                </c:pt>
                <c:pt idx="6821">
                  <c:v>1.3642000000000694E-4</c:v>
                </c:pt>
                <c:pt idx="6822">
                  <c:v>1.3644000000000693E-4</c:v>
                </c:pt>
                <c:pt idx="6823">
                  <c:v>1.3646000000000692E-4</c:v>
                </c:pt>
                <c:pt idx="6824">
                  <c:v>1.3648000000000691E-4</c:v>
                </c:pt>
                <c:pt idx="6825">
                  <c:v>1.365000000000069E-4</c:v>
                </c:pt>
                <c:pt idx="6826">
                  <c:v>1.3652000000000689E-4</c:v>
                </c:pt>
                <c:pt idx="6827">
                  <c:v>1.3654000000000688E-4</c:v>
                </c:pt>
                <c:pt idx="6828">
                  <c:v>1.3656000000000686E-4</c:v>
                </c:pt>
                <c:pt idx="6829">
                  <c:v>1.3658000000000685E-4</c:v>
                </c:pt>
                <c:pt idx="6830">
                  <c:v>1.3660000000000684E-4</c:v>
                </c:pt>
                <c:pt idx="6831">
                  <c:v>1.3662000000000683E-4</c:v>
                </c:pt>
                <c:pt idx="6832">
                  <c:v>1.3664000000000682E-4</c:v>
                </c:pt>
                <c:pt idx="6833">
                  <c:v>1.3666000000000681E-4</c:v>
                </c:pt>
                <c:pt idx="6834">
                  <c:v>1.366800000000068E-4</c:v>
                </c:pt>
                <c:pt idx="6835">
                  <c:v>1.3670000000000679E-4</c:v>
                </c:pt>
                <c:pt idx="6836">
                  <c:v>1.3672000000000678E-4</c:v>
                </c:pt>
                <c:pt idx="6837">
                  <c:v>1.3674000000000677E-4</c:v>
                </c:pt>
                <c:pt idx="6838">
                  <c:v>1.3676000000000676E-4</c:v>
                </c:pt>
                <c:pt idx="6839">
                  <c:v>1.3678000000000675E-4</c:v>
                </c:pt>
                <c:pt idx="6840">
                  <c:v>1.3680000000000674E-4</c:v>
                </c:pt>
                <c:pt idx="6841">
                  <c:v>1.3682000000000673E-4</c:v>
                </c:pt>
                <c:pt idx="6842">
                  <c:v>1.3684000000000672E-4</c:v>
                </c:pt>
                <c:pt idx="6843">
                  <c:v>1.3686000000000671E-4</c:v>
                </c:pt>
                <c:pt idx="6844">
                  <c:v>1.368800000000067E-4</c:v>
                </c:pt>
                <c:pt idx="6845">
                  <c:v>1.3690000000000669E-4</c:v>
                </c:pt>
                <c:pt idx="6846">
                  <c:v>1.3692000000000668E-4</c:v>
                </c:pt>
                <c:pt idx="6847">
                  <c:v>1.3694000000000667E-4</c:v>
                </c:pt>
                <c:pt idx="6848">
                  <c:v>1.3696000000000666E-4</c:v>
                </c:pt>
                <c:pt idx="6849">
                  <c:v>1.3698000000000665E-4</c:v>
                </c:pt>
                <c:pt idx="6850">
                  <c:v>1.3700000000000664E-4</c:v>
                </c:pt>
                <c:pt idx="6851">
                  <c:v>1.3702000000000663E-4</c:v>
                </c:pt>
                <c:pt idx="6852">
                  <c:v>1.3704000000000662E-4</c:v>
                </c:pt>
                <c:pt idx="6853">
                  <c:v>1.3706000000000661E-4</c:v>
                </c:pt>
                <c:pt idx="6854">
                  <c:v>1.370800000000066E-4</c:v>
                </c:pt>
                <c:pt idx="6855">
                  <c:v>1.3710000000000659E-4</c:v>
                </c:pt>
                <c:pt idx="6856">
                  <c:v>1.3712000000000657E-4</c:v>
                </c:pt>
                <c:pt idx="6857">
                  <c:v>1.3714000000000656E-4</c:v>
                </c:pt>
                <c:pt idx="6858">
                  <c:v>1.3716000000000655E-4</c:v>
                </c:pt>
                <c:pt idx="6859">
                  <c:v>1.3718000000000654E-4</c:v>
                </c:pt>
                <c:pt idx="6860">
                  <c:v>1.3720000000000653E-4</c:v>
                </c:pt>
                <c:pt idx="6861">
                  <c:v>1.3722000000000652E-4</c:v>
                </c:pt>
                <c:pt idx="6862">
                  <c:v>1.3724000000000651E-4</c:v>
                </c:pt>
                <c:pt idx="6863">
                  <c:v>1.372600000000065E-4</c:v>
                </c:pt>
                <c:pt idx="6864">
                  <c:v>1.3728000000000649E-4</c:v>
                </c:pt>
                <c:pt idx="6865">
                  <c:v>1.3730000000000648E-4</c:v>
                </c:pt>
                <c:pt idx="6866">
                  <c:v>1.3732000000000647E-4</c:v>
                </c:pt>
                <c:pt idx="6867">
                  <c:v>1.3734000000000646E-4</c:v>
                </c:pt>
                <c:pt idx="6868">
                  <c:v>1.3736000000000645E-4</c:v>
                </c:pt>
                <c:pt idx="6869">
                  <c:v>1.3738000000000644E-4</c:v>
                </c:pt>
                <c:pt idx="6870">
                  <c:v>1.3740000000000643E-4</c:v>
                </c:pt>
                <c:pt idx="6871">
                  <c:v>1.3742000000000642E-4</c:v>
                </c:pt>
                <c:pt idx="6872">
                  <c:v>1.3744000000000641E-4</c:v>
                </c:pt>
                <c:pt idx="6873">
                  <c:v>1.374600000000064E-4</c:v>
                </c:pt>
                <c:pt idx="6874">
                  <c:v>1.3748000000000639E-4</c:v>
                </c:pt>
                <c:pt idx="6875">
                  <c:v>1.3750000000000638E-4</c:v>
                </c:pt>
                <c:pt idx="6876">
                  <c:v>1.3752000000000637E-4</c:v>
                </c:pt>
                <c:pt idx="6877">
                  <c:v>1.3754000000000636E-4</c:v>
                </c:pt>
                <c:pt idx="6878">
                  <c:v>1.3756000000000635E-4</c:v>
                </c:pt>
                <c:pt idx="6879">
                  <c:v>1.3758000000000634E-4</c:v>
                </c:pt>
                <c:pt idx="6880">
                  <c:v>1.3760000000000633E-4</c:v>
                </c:pt>
                <c:pt idx="6881">
                  <c:v>1.3762000000000632E-4</c:v>
                </c:pt>
                <c:pt idx="6882">
                  <c:v>1.3764000000000631E-4</c:v>
                </c:pt>
                <c:pt idx="6883">
                  <c:v>1.376600000000063E-4</c:v>
                </c:pt>
                <c:pt idx="6884">
                  <c:v>1.3768000000000628E-4</c:v>
                </c:pt>
                <c:pt idx="6885">
                  <c:v>1.3770000000000627E-4</c:v>
                </c:pt>
                <c:pt idx="6886">
                  <c:v>1.3772000000000626E-4</c:v>
                </c:pt>
                <c:pt idx="6887">
                  <c:v>1.3774000000000625E-4</c:v>
                </c:pt>
                <c:pt idx="6888">
                  <c:v>1.3776000000000624E-4</c:v>
                </c:pt>
                <c:pt idx="6889">
                  <c:v>1.3778000000000623E-4</c:v>
                </c:pt>
                <c:pt idx="6890">
                  <c:v>1.3780000000000622E-4</c:v>
                </c:pt>
                <c:pt idx="6891">
                  <c:v>1.3782000000000621E-4</c:v>
                </c:pt>
                <c:pt idx="6892">
                  <c:v>1.378400000000062E-4</c:v>
                </c:pt>
                <c:pt idx="6893">
                  <c:v>1.3786000000000619E-4</c:v>
                </c:pt>
                <c:pt idx="6894">
                  <c:v>1.3788000000000618E-4</c:v>
                </c:pt>
                <c:pt idx="6895">
                  <c:v>1.3790000000000617E-4</c:v>
                </c:pt>
                <c:pt idx="6896">
                  <c:v>1.3792000000000616E-4</c:v>
                </c:pt>
                <c:pt idx="6897">
                  <c:v>1.3794000000000615E-4</c:v>
                </c:pt>
                <c:pt idx="6898">
                  <c:v>1.3796000000000614E-4</c:v>
                </c:pt>
                <c:pt idx="6899">
                  <c:v>1.3798000000000613E-4</c:v>
                </c:pt>
                <c:pt idx="6900">
                  <c:v>1.3800000000000612E-4</c:v>
                </c:pt>
                <c:pt idx="6901">
                  <c:v>1.3802000000000611E-4</c:v>
                </c:pt>
                <c:pt idx="6902">
                  <c:v>1.380400000000061E-4</c:v>
                </c:pt>
                <c:pt idx="6903">
                  <c:v>1.3806000000000609E-4</c:v>
                </c:pt>
                <c:pt idx="6904">
                  <c:v>1.3808000000000608E-4</c:v>
                </c:pt>
                <c:pt idx="6905">
                  <c:v>1.3810000000000607E-4</c:v>
                </c:pt>
                <c:pt idx="6906">
                  <c:v>1.3812000000000606E-4</c:v>
                </c:pt>
                <c:pt idx="6907">
                  <c:v>1.3814000000000605E-4</c:v>
                </c:pt>
                <c:pt idx="6908">
                  <c:v>1.3816000000000604E-4</c:v>
                </c:pt>
                <c:pt idx="6909">
                  <c:v>1.3818000000000603E-4</c:v>
                </c:pt>
                <c:pt idx="6910">
                  <c:v>1.3820000000000602E-4</c:v>
                </c:pt>
                <c:pt idx="6911">
                  <c:v>1.3822000000000601E-4</c:v>
                </c:pt>
                <c:pt idx="6912">
                  <c:v>1.3824000000000599E-4</c:v>
                </c:pt>
                <c:pt idx="6913">
                  <c:v>1.3826000000000598E-4</c:v>
                </c:pt>
                <c:pt idx="6914">
                  <c:v>1.3828000000000597E-4</c:v>
                </c:pt>
                <c:pt idx="6915">
                  <c:v>1.3830000000000596E-4</c:v>
                </c:pt>
                <c:pt idx="6916">
                  <c:v>1.3832000000000595E-4</c:v>
                </c:pt>
                <c:pt idx="6917">
                  <c:v>1.3834000000000594E-4</c:v>
                </c:pt>
                <c:pt idx="6918">
                  <c:v>1.3836000000000593E-4</c:v>
                </c:pt>
                <c:pt idx="6919">
                  <c:v>1.3838000000000592E-4</c:v>
                </c:pt>
                <c:pt idx="6920">
                  <c:v>1.3840000000000591E-4</c:v>
                </c:pt>
                <c:pt idx="6921">
                  <c:v>1.384200000000059E-4</c:v>
                </c:pt>
                <c:pt idx="6922">
                  <c:v>1.3844000000000589E-4</c:v>
                </c:pt>
                <c:pt idx="6923">
                  <c:v>1.3846000000000588E-4</c:v>
                </c:pt>
                <c:pt idx="6924">
                  <c:v>1.3848000000000587E-4</c:v>
                </c:pt>
                <c:pt idx="6925">
                  <c:v>1.3850000000000586E-4</c:v>
                </c:pt>
                <c:pt idx="6926">
                  <c:v>1.3852000000000585E-4</c:v>
                </c:pt>
                <c:pt idx="6927">
                  <c:v>1.3854000000000584E-4</c:v>
                </c:pt>
                <c:pt idx="6928">
                  <c:v>1.3856000000000583E-4</c:v>
                </c:pt>
                <c:pt idx="6929">
                  <c:v>1.3858000000000582E-4</c:v>
                </c:pt>
                <c:pt idx="6930">
                  <c:v>1.3860000000000581E-4</c:v>
                </c:pt>
                <c:pt idx="6931">
                  <c:v>1.386200000000058E-4</c:v>
                </c:pt>
                <c:pt idx="6932">
                  <c:v>1.3864000000000579E-4</c:v>
                </c:pt>
                <c:pt idx="6933">
                  <c:v>1.3866000000000578E-4</c:v>
                </c:pt>
                <c:pt idx="6934">
                  <c:v>1.3868000000000577E-4</c:v>
                </c:pt>
                <c:pt idx="6935">
                  <c:v>1.3870000000000576E-4</c:v>
                </c:pt>
                <c:pt idx="6936">
                  <c:v>1.3872000000000575E-4</c:v>
                </c:pt>
                <c:pt idx="6937">
                  <c:v>1.3874000000000574E-4</c:v>
                </c:pt>
                <c:pt idx="6938">
                  <c:v>1.3876000000000573E-4</c:v>
                </c:pt>
                <c:pt idx="6939">
                  <c:v>1.3878000000000572E-4</c:v>
                </c:pt>
                <c:pt idx="6940">
                  <c:v>1.388000000000057E-4</c:v>
                </c:pt>
                <c:pt idx="6941">
                  <c:v>1.3882000000000569E-4</c:v>
                </c:pt>
                <c:pt idx="6942">
                  <c:v>1.3884000000000568E-4</c:v>
                </c:pt>
                <c:pt idx="6943">
                  <c:v>1.3886000000000567E-4</c:v>
                </c:pt>
                <c:pt idx="6944">
                  <c:v>1.3888000000000566E-4</c:v>
                </c:pt>
                <c:pt idx="6945">
                  <c:v>1.3890000000000565E-4</c:v>
                </c:pt>
                <c:pt idx="6946">
                  <c:v>1.3892000000000564E-4</c:v>
                </c:pt>
                <c:pt idx="6947">
                  <c:v>1.3894000000000563E-4</c:v>
                </c:pt>
                <c:pt idx="6948">
                  <c:v>1.3896000000000562E-4</c:v>
                </c:pt>
                <c:pt idx="6949">
                  <c:v>1.3898000000000561E-4</c:v>
                </c:pt>
                <c:pt idx="6950">
                  <c:v>1.390000000000056E-4</c:v>
                </c:pt>
                <c:pt idx="6951">
                  <c:v>1.3902000000000559E-4</c:v>
                </c:pt>
                <c:pt idx="6952">
                  <c:v>1.3904000000000558E-4</c:v>
                </c:pt>
                <c:pt idx="6953">
                  <c:v>1.3906000000000557E-4</c:v>
                </c:pt>
                <c:pt idx="6954">
                  <c:v>1.3908000000000556E-4</c:v>
                </c:pt>
                <c:pt idx="6955">
                  <c:v>1.3910000000000555E-4</c:v>
                </c:pt>
                <c:pt idx="6956">
                  <c:v>1.3912000000000554E-4</c:v>
                </c:pt>
                <c:pt idx="6957">
                  <c:v>1.3914000000000553E-4</c:v>
                </c:pt>
                <c:pt idx="6958">
                  <c:v>1.3916000000000552E-4</c:v>
                </c:pt>
                <c:pt idx="6959">
                  <c:v>1.3918000000000551E-4</c:v>
                </c:pt>
                <c:pt idx="6960">
                  <c:v>1.392000000000055E-4</c:v>
                </c:pt>
                <c:pt idx="6961">
                  <c:v>1.3922000000000549E-4</c:v>
                </c:pt>
                <c:pt idx="6962">
                  <c:v>1.3924000000000548E-4</c:v>
                </c:pt>
                <c:pt idx="6963">
                  <c:v>1.3926000000000547E-4</c:v>
                </c:pt>
                <c:pt idx="6964">
                  <c:v>1.3928000000000546E-4</c:v>
                </c:pt>
                <c:pt idx="6965">
                  <c:v>1.3930000000000545E-4</c:v>
                </c:pt>
                <c:pt idx="6966">
                  <c:v>1.3932000000000544E-4</c:v>
                </c:pt>
                <c:pt idx="6967">
                  <c:v>1.3934000000000543E-4</c:v>
                </c:pt>
                <c:pt idx="6968">
                  <c:v>1.3936000000000541E-4</c:v>
                </c:pt>
                <c:pt idx="6969">
                  <c:v>1.393800000000054E-4</c:v>
                </c:pt>
                <c:pt idx="6970">
                  <c:v>1.3940000000000539E-4</c:v>
                </c:pt>
                <c:pt idx="6971">
                  <c:v>1.3942000000000538E-4</c:v>
                </c:pt>
                <c:pt idx="6972">
                  <c:v>1.3944000000000537E-4</c:v>
                </c:pt>
                <c:pt idx="6973">
                  <c:v>1.3946000000000536E-4</c:v>
                </c:pt>
                <c:pt idx="6974">
                  <c:v>1.3948000000000535E-4</c:v>
                </c:pt>
                <c:pt idx="6975">
                  <c:v>1.3950000000000534E-4</c:v>
                </c:pt>
                <c:pt idx="6976">
                  <c:v>1.3952000000000533E-4</c:v>
                </c:pt>
                <c:pt idx="6977">
                  <c:v>1.3954000000000532E-4</c:v>
                </c:pt>
                <c:pt idx="6978">
                  <c:v>1.3956000000000531E-4</c:v>
                </c:pt>
                <c:pt idx="6979">
                  <c:v>1.395800000000053E-4</c:v>
                </c:pt>
                <c:pt idx="6980">
                  <c:v>1.3960000000000529E-4</c:v>
                </c:pt>
                <c:pt idx="6981">
                  <c:v>1.3962000000000528E-4</c:v>
                </c:pt>
                <c:pt idx="6982">
                  <c:v>1.3964000000000527E-4</c:v>
                </c:pt>
                <c:pt idx="6983">
                  <c:v>1.3966000000000526E-4</c:v>
                </c:pt>
                <c:pt idx="6984">
                  <c:v>1.3968000000000525E-4</c:v>
                </c:pt>
                <c:pt idx="6985">
                  <c:v>1.3970000000000524E-4</c:v>
                </c:pt>
                <c:pt idx="6986">
                  <c:v>1.3972000000000523E-4</c:v>
                </c:pt>
                <c:pt idx="6987">
                  <c:v>1.3974000000000522E-4</c:v>
                </c:pt>
                <c:pt idx="6988">
                  <c:v>1.3976000000000521E-4</c:v>
                </c:pt>
                <c:pt idx="6989">
                  <c:v>1.397800000000052E-4</c:v>
                </c:pt>
                <c:pt idx="6990">
                  <c:v>1.3980000000000519E-4</c:v>
                </c:pt>
                <c:pt idx="6991">
                  <c:v>1.3982000000000518E-4</c:v>
                </c:pt>
                <c:pt idx="6992">
                  <c:v>1.3984000000000517E-4</c:v>
                </c:pt>
                <c:pt idx="6993">
                  <c:v>1.3986000000000516E-4</c:v>
                </c:pt>
                <c:pt idx="6994">
                  <c:v>1.3988000000000515E-4</c:v>
                </c:pt>
                <c:pt idx="6995">
                  <c:v>1.3990000000000514E-4</c:v>
                </c:pt>
                <c:pt idx="6996">
                  <c:v>1.3992000000000512E-4</c:v>
                </c:pt>
                <c:pt idx="6997">
                  <c:v>1.3994000000000511E-4</c:v>
                </c:pt>
                <c:pt idx="6998">
                  <c:v>1.399600000000051E-4</c:v>
                </c:pt>
                <c:pt idx="6999">
                  <c:v>1.3998000000000509E-4</c:v>
                </c:pt>
                <c:pt idx="7000">
                  <c:v>1.4000000000000508E-4</c:v>
                </c:pt>
                <c:pt idx="7001">
                  <c:v>1.4002000000000507E-4</c:v>
                </c:pt>
                <c:pt idx="7002">
                  <c:v>1.4004000000000506E-4</c:v>
                </c:pt>
                <c:pt idx="7003">
                  <c:v>1.4006000000000505E-4</c:v>
                </c:pt>
                <c:pt idx="7004">
                  <c:v>1.4008000000000504E-4</c:v>
                </c:pt>
                <c:pt idx="7005">
                  <c:v>1.4010000000000503E-4</c:v>
                </c:pt>
                <c:pt idx="7006">
                  <c:v>1.4012000000000502E-4</c:v>
                </c:pt>
                <c:pt idx="7007">
                  <c:v>1.4014000000000501E-4</c:v>
                </c:pt>
                <c:pt idx="7008">
                  <c:v>1.40160000000005E-4</c:v>
                </c:pt>
                <c:pt idx="7009">
                  <c:v>1.4018000000000499E-4</c:v>
                </c:pt>
                <c:pt idx="7010">
                  <c:v>1.4020000000000498E-4</c:v>
                </c:pt>
                <c:pt idx="7011">
                  <c:v>1.4022000000000497E-4</c:v>
                </c:pt>
                <c:pt idx="7012">
                  <c:v>1.4024000000000496E-4</c:v>
                </c:pt>
                <c:pt idx="7013">
                  <c:v>1.4026000000000495E-4</c:v>
                </c:pt>
                <c:pt idx="7014">
                  <c:v>1.4028000000000494E-4</c:v>
                </c:pt>
                <c:pt idx="7015">
                  <c:v>1.4030000000000493E-4</c:v>
                </c:pt>
                <c:pt idx="7016">
                  <c:v>1.4032000000000492E-4</c:v>
                </c:pt>
                <c:pt idx="7017">
                  <c:v>1.4034000000000491E-4</c:v>
                </c:pt>
                <c:pt idx="7018">
                  <c:v>1.403600000000049E-4</c:v>
                </c:pt>
                <c:pt idx="7019">
                  <c:v>1.4038000000000489E-4</c:v>
                </c:pt>
                <c:pt idx="7020">
                  <c:v>1.4040000000000488E-4</c:v>
                </c:pt>
                <c:pt idx="7021">
                  <c:v>1.4042000000000487E-4</c:v>
                </c:pt>
                <c:pt idx="7022">
                  <c:v>1.4044000000000486E-4</c:v>
                </c:pt>
                <c:pt idx="7023">
                  <c:v>1.4046000000000485E-4</c:v>
                </c:pt>
                <c:pt idx="7024">
                  <c:v>1.4048000000000483E-4</c:v>
                </c:pt>
                <c:pt idx="7025">
                  <c:v>1.4050000000000482E-4</c:v>
                </c:pt>
                <c:pt idx="7026">
                  <c:v>1.4052000000000481E-4</c:v>
                </c:pt>
                <c:pt idx="7027">
                  <c:v>1.405400000000048E-4</c:v>
                </c:pt>
                <c:pt idx="7028">
                  <c:v>1.4056000000000479E-4</c:v>
                </c:pt>
                <c:pt idx="7029">
                  <c:v>1.4058000000000478E-4</c:v>
                </c:pt>
                <c:pt idx="7030">
                  <c:v>1.4060000000000477E-4</c:v>
                </c:pt>
                <c:pt idx="7031">
                  <c:v>1.4062000000000476E-4</c:v>
                </c:pt>
                <c:pt idx="7032">
                  <c:v>1.4064000000000475E-4</c:v>
                </c:pt>
                <c:pt idx="7033">
                  <c:v>1.4066000000000474E-4</c:v>
                </c:pt>
                <c:pt idx="7034">
                  <c:v>1.4068000000000473E-4</c:v>
                </c:pt>
                <c:pt idx="7035">
                  <c:v>1.4070000000000472E-4</c:v>
                </c:pt>
                <c:pt idx="7036">
                  <c:v>1.4072000000000471E-4</c:v>
                </c:pt>
                <c:pt idx="7037">
                  <c:v>1.407400000000047E-4</c:v>
                </c:pt>
                <c:pt idx="7038">
                  <c:v>1.4076000000000469E-4</c:v>
                </c:pt>
                <c:pt idx="7039">
                  <c:v>1.4078000000000468E-4</c:v>
                </c:pt>
                <c:pt idx="7040">
                  <c:v>1.4080000000000467E-4</c:v>
                </c:pt>
                <c:pt idx="7041">
                  <c:v>1.4082000000000466E-4</c:v>
                </c:pt>
                <c:pt idx="7042">
                  <c:v>1.4084000000000465E-4</c:v>
                </c:pt>
                <c:pt idx="7043">
                  <c:v>1.4086000000000464E-4</c:v>
                </c:pt>
                <c:pt idx="7044">
                  <c:v>1.4088000000000463E-4</c:v>
                </c:pt>
                <c:pt idx="7045">
                  <c:v>1.4090000000000462E-4</c:v>
                </c:pt>
                <c:pt idx="7046">
                  <c:v>1.4092000000000461E-4</c:v>
                </c:pt>
                <c:pt idx="7047">
                  <c:v>1.409400000000046E-4</c:v>
                </c:pt>
                <c:pt idx="7048">
                  <c:v>1.4096000000000459E-4</c:v>
                </c:pt>
                <c:pt idx="7049">
                  <c:v>1.4098000000000458E-4</c:v>
                </c:pt>
                <c:pt idx="7050">
                  <c:v>1.4100000000000457E-4</c:v>
                </c:pt>
                <c:pt idx="7051">
                  <c:v>1.4102000000000456E-4</c:v>
                </c:pt>
                <c:pt idx="7052">
                  <c:v>1.4104000000000454E-4</c:v>
                </c:pt>
                <c:pt idx="7053">
                  <c:v>1.4106000000000453E-4</c:v>
                </c:pt>
                <c:pt idx="7054">
                  <c:v>1.4108000000000452E-4</c:v>
                </c:pt>
                <c:pt idx="7055">
                  <c:v>1.4110000000000451E-4</c:v>
                </c:pt>
                <c:pt idx="7056">
                  <c:v>1.411200000000045E-4</c:v>
                </c:pt>
                <c:pt idx="7057">
                  <c:v>1.4114000000000449E-4</c:v>
                </c:pt>
                <c:pt idx="7058">
                  <c:v>1.4116000000000448E-4</c:v>
                </c:pt>
                <c:pt idx="7059">
                  <c:v>1.4118000000000447E-4</c:v>
                </c:pt>
                <c:pt idx="7060">
                  <c:v>1.4120000000000446E-4</c:v>
                </c:pt>
                <c:pt idx="7061">
                  <c:v>1.4122000000000445E-4</c:v>
                </c:pt>
                <c:pt idx="7062">
                  <c:v>1.4124000000000444E-4</c:v>
                </c:pt>
                <c:pt idx="7063">
                  <c:v>1.4126000000000443E-4</c:v>
                </c:pt>
                <c:pt idx="7064">
                  <c:v>1.4128000000000442E-4</c:v>
                </c:pt>
                <c:pt idx="7065">
                  <c:v>1.4130000000000441E-4</c:v>
                </c:pt>
                <c:pt idx="7066">
                  <c:v>1.413200000000044E-4</c:v>
                </c:pt>
                <c:pt idx="7067">
                  <c:v>1.4134000000000439E-4</c:v>
                </c:pt>
                <c:pt idx="7068">
                  <c:v>1.4136000000000438E-4</c:v>
                </c:pt>
                <c:pt idx="7069">
                  <c:v>1.4138000000000437E-4</c:v>
                </c:pt>
                <c:pt idx="7070">
                  <c:v>1.4140000000000436E-4</c:v>
                </c:pt>
                <c:pt idx="7071">
                  <c:v>1.4142000000000435E-4</c:v>
                </c:pt>
                <c:pt idx="7072">
                  <c:v>1.4144000000000434E-4</c:v>
                </c:pt>
                <c:pt idx="7073">
                  <c:v>1.4146000000000433E-4</c:v>
                </c:pt>
                <c:pt idx="7074">
                  <c:v>1.4148000000000432E-4</c:v>
                </c:pt>
                <c:pt idx="7075">
                  <c:v>1.4150000000000431E-4</c:v>
                </c:pt>
                <c:pt idx="7076">
                  <c:v>1.415200000000043E-4</c:v>
                </c:pt>
                <c:pt idx="7077">
                  <c:v>1.4154000000000429E-4</c:v>
                </c:pt>
                <c:pt idx="7078">
                  <c:v>1.4156000000000428E-4</c:v>
                </c:pt>
                <c:pt idx="7079">
                  <c:v>1.4158000000000427E-4</c:v>
                </c:pt>
                <c:pt idx="7080">
                  <c:v>1.4160000000000426E-4</c:v>
                </c:pt>
                <c:pt idx="7081">
                  <c:v>1.4162000000000424E-4</c:v>
                </c:pt>
                <c:pt idx="7082">
                  <c:v>1.4164000000000423E-4</c:v>
                </c:pt>
                <c:pt idx="7083">
                  <c:v>1.4166000000000422E-4</c:v>
                </c:pt>
                <c:pt idx="7084">
                  <c:v>1.4168000000000421E-4</c:v>
                </c:pt>
                <c:pt idx="7085">
                  <c:v>1.417000000000042E-4</c:v>
                </c:pt>
                <c:pt idx="7086">
                  <c:v>1.4172000000000419E-4</c:v>
                </c:pt>
                <c:pt idx="7087">
                  <c:v>1.4174000000000418E-4</c:v>
                </c:pt>
                <c:pt idx="7088">
                  <c:v>1.4176000000000417E-4</c:v>
                </c:pt>
                <c:pt idx="7089">
                  <c:v>1.4178000000000416E-4</c:v>
                </c:pt>
                <c:pt idx="7090">
                  <c:v>1.4180000000000415E-4</c:v>
                </c:pt>
                <c:pt idx="7091">
                  <c:v>1.4182000000000414E-4</c:v>
                </c:pt>
                <c:pt idx="7092">
                  <c:v>1.4184000000000413E-4</c:v>
                </c:pt>
                <c:pt idx="7093">
                  <c:v>1.4186000000000412E-4</c:v>
                </c:pt>
                <c:pt idx="7094">
                  <c:v>1.4188000000000411E-4</c:v>
                </c:pt>
                <c:pt idx="7095">
                  <c:v>1.419000000000041E-4</c:v>
                </c:pt>
                <c:pt idx="7096">
                  <c:v>1.4192000000000409E-4</c:v>
                </c:pt>
                <c:pt idx="7097">
                  <c:v>1.4194000000000408E-4</c:v>
                </c:pt>
                <c:pt idx="7098">
                  <c:v>1.4196000000000407E-4</c:v>
                </c:pt>
                <c:pt idx="7099">
                  <c:v>1.4198000000000406E-4</c:v>
                </c:pt>
                <c:pt idx="7100">
                  <c:v>1.4200000000000405E-4</c:v>
                </c:pt>
                <c:pt idx="7101">
                  <c:v>1.4202000000000404E-4</c:v>
                </c:pt>
                <c:pt idx="7102">
                  <c:v>1.4204000000000403E-4</c:v>
                </c:pt>
                <c:pt idx="7103">
                  <c:v>1.4206000000000402E-4</c:v>
                </c:pt>
                <c:pt idx="7104">
                  <c:v>1.4208000000000401E-4</c:v>
                </c:pt>
                <c:pt idx="7105">
                  <c:v>1.42100000000004E-4</c:v>
                </c:pt>
                <c:pt idx="7106">
                  <c:v>1.4212000000000399E-4</c:v>
                </c:pt>
                <c:pt idx="7107">
                  <c:v>1.4214000000000398E-4</c:v>
                </c:pt>
                <c:pt idx="7108">
                  <c:v>1.4216000000000397E-4</c:v>
                </c:pt>
                <c:pt idx="7109">
                  <c:v>1.4218000000000395E-4</c:v>
                </c:pt>
                <c:pt idx="7110">
                  <c:v>1.4220000000000394E-4</c:v>
                </c:pt>
                <c:pt idx="7111">
                  <c:v>1.4222000000000393E-4</c:v>
                </c:pt>
                <c:pt idx="7112">
                  <c:v>1.4224000000000392E-4</c:v>
                </c:pt>
                <c:pt idx="7113">
                  <c:v>1.4226000000000391E-4</c:v>
                </c:pt>
                <c:pt idx="7114">
                  <c:v>1.422800000000039E-4</c:v>
                </c:pt>
                <c:pt idx="7115">
                  <c:v>1.4230000000000389E-4</c:v>
                </c:pt>
                <c:pt idx="7116">
                  <c:v>1.4232000000000388E-4</c:v>
                </c:pt>
                <c:pt idx="7117">
                  <c:v>1.4234000000000387E-4</c:v>
                </c:pt>
                <c:pt idx="7118">
                  <c:v>1.4236000000000386E-4</c:v>
                </c:pt>
                <c:pt idx="7119">
                  <c:v>1.4238000000000385E-4</c:v>
                </c:pt>
                <c:pt idx="7120">
                  <c:v>1.4240000000000384E-4</c:v>
                </c:pt>
                <c:pt idx="7121">
                  <c:v>1.4242000000000383E-4</c:v>
                </c:pt>
                <c:pt idx="7122">
                  <c:v>1.4244000000000382E-4</c:v>
                </c:pt>
                <c:pt idx="7123">
                  <c:v>1.4246000000000381E-4</c:v>
                </c:pt>
                <c:pt idx="7124">
                  <c:v>1.424800000000038E-4</c:v>
                </c:pt>
                <c:pt idx="7125">
                  <c:v>1.4250000000000379E-4</c:v>
                </c:pt>
                <c:pt idx="7126">
                  <c:v>1.4252000000000378E-4</c:v>
                </c:pt>
                <c:pt idx="7127">
                  <c:v>1.4254000000000377E-4</c:v>
                </c:pt>
                <c:pt idx="7128">
                  <c:v>1.4256000000000376E-4</c:v>
                </c:pt>
                <c:pt idx="7129">
                  <c:v>1.4258000000000375E-4</c:v>
                </c:pt>
                <c:pt idx="7130">
                  <c:v>1.4260000000000374E-4</c:v>
                </c:pt>
                <c:pt idx="7131">
                  <c:v>1.4262000000000373E-4</c:v>
                </c:pt>
                <c:pt idx="7132">
                  <c:v>1.4264000000000372E-4</c:v>
                </c:pt>
                <c:pt idx="7133">
                  <c:v>1.4266000000000371E-4</c:v>
                </c:pt>
                <c:pt idx="7134">
                  <c:v>1.426800000000037E-4</c:v>
                </c:pt>
                <c:pt idx="7135">
                  <c:v>1.4270000000000369E-4</c:v>
                </c:pt>
                <c:pt idx="7136">
                  <c:v>1.4272000000000368E-4</c:v>
                </c:pt>
                <c:pt idx="7137">
                  <c:v>1.4274000000000366E-4</c:v>
                </c:pt>
                <c:pt idx="7138">
                  <c:v>1.4276000000000365E-4</c:v>
                </c:pt>
                <c:pt idx="7139">
                  <c:v>1.4278000000000364E-4</c:v>
                </c:pt>
                <c:pt idx="7140">
                  <c:v>1.4280000000000363E-4</c:v>
                </c:pt>
                <c:pt idx="7141">
                  <c:v>1.4282000000000362E-4</c:v>
                </c:pt>
                <c:pt idx="7142">
                  <c:v>1.4284000000000361E-4</c:v>
                </c:pt>
                <c:pt idx="7143">
                  <c:v>1.428600000000036E-4</c:v>
                </c:pt>
                <c:pt idx="7144">
                  <c:v>1.4288000000000359E-4</c:v>
                </c:pt>
                <c:pt idx="7145">
                  <c:v>1.4290000000000358E-4</c:v>
                </c:pt>
                <c:pt idx="7146">
                  <c:v>1.4292000000000357E-4</c:v>
                </c:pt>
                <c:pt idx="7147">
                  <c:v>1.4294000000000356E-4</c:v>
                </c:pt>
                <c:pt idx="7148">
                  <c:v>1.4296000000000355E-4</c:v>
                </c:pt>
                <c:pt idx="7149">
                  <c:v>1.4298000000000354E-4</c:v>
                </c:pt>
                <c:pt idx="7150">
                  <c:v>1.4300000000000353E-4</c:v>
                </c:pt>
                <c:pt idx="7151">
                  <c:v>1.4302000000000352E-4</c:v>
                </c:pt>
                <c:pt idx="7152">
                  <c:v>1.4304000000000351E-4</c:v>
                </c:pt>
                <c:pt idx="7153">
                  <c:v>1.430600000000035E-4</c:v>
                </c:pt>
                <c:pt idx="7154">
                  <c:v>1.4308000000000349E-4</c:v>
                </c:pt>
                <c:pt idx="7155">
                  <c:v>1.4310000000000348E-4</c:v>
                </c:pt>
                <c:pt idx="7156">
                  <c:v>1.4312000000000347E-4</c:v>
                </c:pt>
                <c:pt idx="7157">
                  <c:v>1.4314000000000346E-4</c:v>
                </c:pt>
                <c:pt idx="7158">
                  <c:v>1.4316000000000345E-4</c:v>
                </c:pt>
                <c:pt idx="7159">
                  <c:v>1.4318000000000344E-4</c:v>
                </c:pt>
                <c:pt idx="7160">
                  <c:v>1.4320000000000343E-4</c:v>
                </c:pt>
                <c:pt idx="7161">
                  <c:v>1.4322000000000342E-4</c:v>
                </c:pt>
                <c:pt idx="7162">
                  <c:v>1.4324000000000341E-4</c:v>
                </c:pt>
                <c:pt idx="7163">
                  <c:v>1.432600000000034E-4</c:v>
                </c:pt>
                <c:pt idx="7164">
                  <c:v>1.4328000000000339E-4</c:v>
                </c:pt>
                <c:pt idx="7165">
                  <c:v>1.4330000000000337E-4</c:v>
                </c:pt>
                <c:pt idx="7166">
                  <c:v>1.4332000000000336E-4</c:v>
                </c:pt>
                <c:pt idx="7167">
                  <c:v>1.4334000000000335E-4</c:v>
                </c:pt>
                <c:pt idx="7168">
                  <c:v>1.4336000000000334E-4</c:v>
                </c:pt>
                <c:pt idx="7169">
                  <c:v>1.4338000000000333E-4</c:v>
                </c:pt>
                <c:pt idx="7170">
                  <c:v>1.4340000000000332E-4</c:v>
                </c:pt>
                <c:pt idx="7171">
                  <c:v>1.4342000000000331E-4</c:v>
                </c:pt>
                <c:pt idx="7172">
                  <c:v>1.434400000000033E-4</c:v>
                </c:pt>
                <c:pt idx="7173">
                  <c:v>1.4346000000000329E-4</c:v>
                </c:pt>
                <c:pt idx="7174">
                  <c:v>1.4348000000000328E-4</c:v>
                </c:pt>
                <c:pt idx="7175">
                  <c:v>1.4350000000000327E-4</c:v>
                </c:pt>
                <c:pt idx="7176">
                  <c:v>1.4352000000000326E-4</c:v>
                </c:pt>
                <c:pt idx="7177">
                  <c:v>1.4354000000000325E-4</c:v>
                </c:pt>
                <c:pt idx="7178">
                  <c:v>1.4356000000000324E-4</c:v>
                </c:pt>
                <c:pt idx="7179">
                  <c:v>1.4358000000000323E-4</c:v>
                </c:pt>
                <c:pt idx="7180">
                  <c:v>1.4360000000000322E-4</c:v>
                </c:pt>
                <c:pt idx="7181">
                  <c:v>1.4362000000000321E-4</c:v>
                </c:pt>
                <c:pt idx="7182">
                  <c:v>1.436400000000032E-4</c:v>
                </c:pt>
                <c:pt idx="7183">
                  <c:v>1.4366000000000319E-4</c:v>
                </c:pt>
                <c:pt idx="7184">
                  <c:v>1.4368000000000318E-4</c:v>
                </c:pt>
                <c:pt idx="7185">
                  <c:v>1.4370000000000317E-4</c:v>
                </c:pt>
                <c:pt idx="7186">
                  <c:v>1.4372000000000316E-4</c:v>
                </c:pt>
                <c:pt idx="7187">
                  <c:v>1.4374000000000315E-4</c:v>
                </c:pt>
                <c:pt idx="7188">
                  <c:v>1.4376000000000314E-4</c:v>
                </c:pt>
                <c:pt idx="7189">
                  <c:v>1.4378000000000313E-4</c:v>
                </c:pt>
                <c:pt idx="7190">
                  <c:v>1.4380000000000312E-4</c:v>
                </c:pt>
                <c:pt idx="7191">
                  <c:v>1.4382000000000311E-4</c:v>
                </c:pt>
                <c:pt idx="7192">
                  <c:v>1.438400000000031E-4</c:v>
                </c:pt>
                <c:pt idx="7193">
                  <c:v>1.4386000000000308E-4</c:v>
                </c:pt>
                <c:pt idx="7194">
                  <c:v>1.4388000000000307E-4</c:v>
                </c:pt>
                <c:pt idx="7195">
                  <c:v>1.4390000000000306E-4</c:v>
                </c:pt>
                <c:pt idx="7196">
                  <c:v>1.4392000000000305E-4</c:v>
                </c:pt>
                <c:pt idx="7197">
                  <c:v>1.4394000000000304E-4</c:v>
                </c:pt>
                <c:pt idx="7198">
                  <c:v>1.4396000000000303E-4</c:v>
                </c:pt>
                <c:pt idx="7199">
                  <c:v>1.4398000000000302E-4</c:v>
                </c:pt>
                <c:pt idx="7200">
                  <c:v>1.4400000000000301E-4</c:v>
                </c:pt>
                <c:pt idx="7201">
                  <c:v>1.44020000000003E-4</c:v>
                </c:pt>
                <c:pt idx="7202">
                  <c:v>1.4404000000000299E-4</c:v>
                </c:pt>
                <c:pt idx="7203">
                  <c:v>1.4406000000000298E-4</c:v>
                </c:pt>
                <c:pt idx="7204">
                  <c:v>1.4408000000000297E-4</c:v>
                </c:pt>
                <c:pt idx="7205">
                  <c:v>1.4410000000000296E-4</c:v>
                </c:pt>
                <c:pt idx="7206">
                  <c:v>1.4412000000000295E-4</c:v>
                </c:pt>
                <c:pt idx="7207">
                  <c:v>1.4414000000000294E-4</c:v>
                </c:pt>
                <c:pt idx="7208">
                  <c:v>1.4416000000000293E-4</c:v>
                </c:pt>
                <c:pt idx="7209">
                  <c:v>1.4418000000000292E-4</c:v>
                </c:pt>
                <c:pt idx="7210">
                  <c:v>1.4420000000000291E-4</c:v>
                </c:pt>
                <c:pt idx="7211">
                  <c:v>1.442200000000029E-4</c:v>
                </c:pt>
                <c:pt idx="7212">
                  <c:v>1.4424000000000289E-4</c:v>
                </c:pt>
                <c:pt idx="7213">
                  <c:v>1.4426000000000288E-4</c:v>
                </c:pt>
                <c:pt idx="7214">
                  <c:v>1.4428000000000287E-4</c:v>
                </c:pt>
                <c:pt idx="7215">
                  <c:v>1.4430000000000286E-4</c:v>
                </c:pt>
                <c:pt idx="7216">
                  <c:v>1.4432000000000285E-4</c:v>
                </c:pt>
                <c:pt idx="7217">
                  <c:v>1.4434000000000284E-4</c:v>
                </c:pt>
                <c:pt idx="7218">
                  <c:v>1.4436000000000283E-4</c:v>
                </c:pt>
                <c:pt idx="7219">
                  <c:v>1.4438000000000282E-4</c:v>
                </c:pt>
                <c:pt idx="7220">
                  <c:v>1.4440000000000281E-4</c:v>
                </c:pt>
                <c:pt idx="7221">
                  <c:v>1.4442000000000279E-4</c:v>
                </c:pt>
                <c:pt idx="7222">
                  <c:v>1.4444000000000278E-4</c:v>
                </c:pt>
                <c:pt idx="7223">
                  <c:v>1.4446000000000277E-4</c:v>
                </c:pt>
                <c:pt idx="7224">
                  <c:v>1.4448000000000276E-4</c:v>
                </c:pt>
                <c:pt idx="7225">
                  <c:v>1.4450000000000275E-4</c:v>
                </c:pt>
                <c:pt idx="7226">
                  <c:v>1.4452000000000274E-4</c:v>
                </c:pt>
                <c:pt idx="7227">
                  <c:v>1.4454000000000273E-4</c:v>
                </c:pt>
                <c:pt idx="7228">
                  <c:v>1.4456000000000272E-4</c:v>
                </c:pt>
                <c:pt idx="7229">
                  <c:v>1.4458000000000271E-4</c:v>
                </c:pt>
                <c:pt idx="7230">
                  <c:v>1.446000000000027E-4</c:v>
                </c:pt>
                <c:pt idx="7231">
                  <c:v>1.4462000000000269E-4</c:v>
                </c:pt>
                <c:pt idx="7232">
                  <c:v>1.4464000000000268E-4</c:v>
                </c:pt>
                <c:pt idx="7233">
                  <c:v>1.4466000000000267E-4</c:v>
                </c:pt>
                <c:pt idx="7234">
                  <c:v>1.4468000000000266E-4</c:v>
                </c:pt>
                <c:pt idx="7235">
                  <c:v>1.4470000000000265E-4</c:v>
                </c:pt>
                <c:pt idx="7236">
                  <c:v>1.4472000000000264E-4</c:v>
                </c:pt>
                <c:pt idx="7237">
                  <c:v>1.4474000000000263E-4</c:v>
                </c:pt>
                <c:pt idx="7238">
                  <c:v>1.4476000000000262E-4</c:v>
                </c:pt>
                <c:pt idx="7239">
                  <c:v>1.4478000000000261E-4</c:v>
                </c:pt>
                <c:pt idx="7240">
                  <c:v>1.448000000000026E-4</c:v>
                </c:pt>
                <c:pt idx="7241">
                  <c:v>1.4482000000000259E-4</c:v>
                </c:pt>
                <c:pt idx="7242">
                  <c:v>1.4484000000000258E-4</c:v>
                </c:pt>
                <c:pt idx="7243">
                  <c:v>1.4486000000000257E-4</c:v>
                </c:pt>
                <c:pt idx="7244">
                  <c:v>1.4488000000000256E-4</c:v>
                </c:pt>
                <c:pt idx="7245">
                  <c:v>1.4490000000000255E-4</c:v>
                </c:pt>
                <c:pt idx="7246">
                  <c:v>1.4492000000000254E-4</c:v>
                </c:pt>
                <c:pt idx="7247">
                  <c:v>1.4494000000000253E-4</c:v>
                </c:pt>
                <c:pt idx="7248">
                  <c:v>1.4496000000000252E-4</c:v>
                </c:pt>
                <c:pt idx="7249">
                  <c:v>1.449800000000025E-4</c:v>
                </c:pt>
                <c:pt idx="7250">
                  <c:v>1.4500000000000249E-4</c:v>
                </c:pt>
                <c:pt idx="7251">
                  <c:v>1.4502000000000248E-4</c:v>
                </c:pt>
                <c:pt idx="7252">
                  <c:v>1.4504000000000247E-4</c:v>
                </c:pt>
                <c:pt idx="7253">
                  <c:v>1.4506000000000246E-4</c:v>
                </c:pt>
                <c:pt idx="7254">
                  <c:v>1.4508000000000245E-4</c:v>
                </c:pt>
                <c:pt idx="7255">
                  <c:v>1.4510000000000244E-4</c:v>
                </c:pt>
                <c:pt idx="7256">
                  <c:v>1.4512000000000243E-4</c:v>
                </c:pt>
                <c:pt idx="7257">
                  <c:v>1.4514000000000242E-4</c:v>
                </c:pt>
                <c:pt idx="7258">
                  <c:v>1.4516000000000241E-4</c:v>
                </c:pt>
                <c:pt idx="7259">
                  <c:v>1.451800000000024E-4</c:v>
                </c:pt>
                <c:pt idx="7260">
                  <c:v>1.4520000000000239E-4</c:v>
                </c:pt>
                <c:pt idx="7261">
                  <c:v>1.4522000000000238E-4</c:v>
                </c:pt>
                <c:pt idx="7262">
                  <c:v>1.4524000000000237E-4</c:v>
                </c:pt>
                <c:pt idx="7263">
                  <c:v>1.4526000000000236E-4</c:v>
                </c:pt>
                <c:pt idx="7264">
                  <c:v>1.4528000000000235E-4</c:v>
                </c:pt>
                <c:pt idx="7265">
                  <c:v>1.4530000000000234E-4</c:v>
                </c:pt>
                <c:pt idx="7266">
                  <c:v>1.4532000000000233E-4</c:v>
                </c:pt>
                <c:pt idx="7267">
                  <c:v>1.4534000000000232E-4</c:v>
                </c:pt>
                <c:pt idx="7268">
                  <c:v>1.4536000000000231E-4</c:v>
                </c:pt>
                <c:pt idx="7269">
                  <c:v>1.453800000000023E-4</c:v>
                </c:pt>
                <c:pt idx="7270">
                  <c:v>1.4540000000000229E-4</c:v>
                </c:pt>
                <c:pt idx="7271">
                  <c:v>1.4542000000000228E-4</c:v>
                </c:pt>
                <c:pt idx="7272">
                  <c:v>1.4544000000000227E-4</c:v>
                </c:pt>
                <c:pt idx="7273">
                  <c:v>1.4546000000000226E-4</c:v>
                </c:pt>
                <c:pt idx="7274">
                  <c:v>1.4548000000000225E-4</c:v>
                </c:pt>
                <c:pt idx="7275">
                  <c:v>1.4550000000000224E-4</c:v>
                </c:pt>
                <c:pt idx="7276">
                  <c:v>1.4552000000000223E-4</c:v>
                </c:pt>
                <c:pt idx="7277">
                  <c:v>1.4554000000000221E-4</c:v>
                </c:pt>
                <c:pt idx="7278">
                  <c:v>1.455600000000022E-4</c:v>
                </c:pt>
                <c:pt idx="7279">
                  <c:v>1.4558000000000219E-4</c:v>
                </c:pt>
                <c:pt idx="7280">
                  <c:v>1.4560000000000218E-4</c:v>
                </c:pt>
                <c:pt idx="7281">
                  <c:v>1.4562000000000217E-4</c:v>
                </c:pt>
                <c:pt idx="7282">
                  <c:v>1.4564000000000216E-4</c:v>
                </c:pt>
                <c:pt idx="7283">
                  <c:v>1.4566000000000215E-4</c:v>
                </c:pt>
                <c:pt idx="7284">
                  <c:v>1.4568000000000214E-4</c:v>
                </c:pt>
                <c:pt idx="7285">
                  <c:v>1.4570000000000213E-4</c:v>
                </c:pt>
                <c:pt idx="7286">
                  <c:v>1.4572000000000212E-4</c:v>
                </c:pt>
                <c:pt idx="7287">
                  <c:v>1.4574000000000211E-4</c:v>
                </c:pt>
                <c:pt idx="7288">
                  <c:v>1.457600000000021E-4</c:v>
                </c:pt>
                <c:pt idx="7289">
                  <c:v>1.4578000000000209E-4</c:v>
                </c:pt>
                <c:pt idx="7290">
                  <c:v>1.4580000000000208E-4</c:v>
                </c:pt>
                <c:pt idx="7291">
                  <c:v>1.4582000000000207E-4</c:v>
                </c:pt>
                <c:pt idx="7292">
                  <c:v>1.4584000000000206E-4</c:v>
                </c:pt>
                <c:pt idx="7293">
                  <c:v>1.4586000000000205E-4</c:v>
                </c:pt>
                <c:pt idx="7294">
                  <c:v>1.4588000000000204E-4</c:v>
                </c:pt>
                <c:pt idx="7295">
                  <c:v>1.4590000000000203E-4</c:v>
                </c:pt>
                <c:pt idx="7296">
                  <c:v>1.4592000000000202E-4</c:v>
                </c:pt>
                <c:pt idx="7297">
                  <c:v>1.4594000000000201E-4</c:v>
                </c:pt>
                <c:pt idx="7298">
                  <c:v>1.45960000000002E-4</c:v>
                </c:pt>
                <c:pt idx="7299">
                  <c:v>1.4598000000000199E-4</c:v>
                </c:pt>
                <c:pt idx="7300">
                  <c:v>1.4600000000000198E-4</c:v>
                </c:pt>
                <c:pt idx="7301">
                  <c:v>1.4602000000000197E-4</c:v>
                </c:pt>
                <c:pt idx="7302">
                  <c:v>1.4604000000000196E-4</c:v>
                </c:pt>
                <c:pt idx="7303">
                  <c:v>1.4606000000000195E-4</c:v>
                </c:pt>
                <c:pt idx="7304">
                  <c:v>1.4608000000000194E-4</c:v>
                </c:pt>
                <c:pt idx="7305">
                  <c:v>1.4610000000000192E-4</c:v>
                </c:pt>
                <c:pt idx="7306">
                  <c:v>1.4612000000000191E-4</c:v>
                </c:pt>
                <c:pt idx="7307">
                  <c:v>1.461400000000019E-4</c:v>
                </c:pt>
                <c:pt idx="7308">
                  <c:v>1.4616000000000189E-4</c:v>
                </c:pt>
                <c:pt idx="7309">
                  <c:v>1.4618000000000188E-4</c:v>
                </c:pt>
                <c:pt idx="7310">
                  <c:v>1.4620000000000187E-4</c:v>
                </c:pt>
                <c:pt idx="7311">
                  <c:v>1.4622000000000186E-4</c:v>
                </c:pt>
                <c:pt idx="7312">
                  <c:v>1.4624000000000185E-4</c:v>
                </c:pt>
                <c:pt idx="7313">
                  <c:v>1.4626000000000184E-4</c:v>
                </c:pt>
                <c:pt idx="7314">
                  <c:v>1.4628000000000183E-4</c:v>
                </c:pt>
                <c:pt idx="7315">
                  <c:v>1.4630000000000182E-4</c:v>
                </c:pt>
                <c:pt idx="7316">
                  <c:v>1.4632000000000181E-4</c:v>
                </c:pt>
                <c:pt idx="7317">
                  <c:v>1.463400000000018E-4</c:v>
                </c:pt>
                <c:pt idx="7318">
                  <c:v>1.4636000000000179E-4</c:v>
                </c:pt>
                <c:pt idx="7319">
                  <c:v>1.4638000000000178E-4</c:v>
                </c:pt>
                <c:pt idx="7320">
                  <c:v>1.4640000000000177E-4</c:v>
                </c:pt>
                <c:pt idx="7321">
                  <c:v>1.4642000000000176E-4</c:v>
                </c:pt>
                <c:pt idx="7322">
                  <c:v>1.4644000000000175E-4</c:v>
                </c:pt>
                <c:pt idx="7323">
                  <c:v>1.4646000000000174E-4</c:v>
                </c:pt>
                <c:pt idx="7324">
                  <c:v>1.4648000000000173E-4</c:v>
                </c:pt>
                <c:pt idx="7325">
                  <c:v>1.4650000000000172E-4</c:v>
                </c:pt>
                <c:pt idx="7326">
                  <c:v>1.4652000000000171E-4</c:v>
                </c:pt>
                <c:pt idx="7327">
                  <c:v>1.465400000000017E-4</c:v>
                </c:pt>
                <c:pt idx="7328">
                  <c:v>1.4656000000000169E-4</c:v>
                </c:pt>
                <c:pt idx="7329">
                  <c:v>1.4658000000000168E-4</c:v>
                </c:pt>
                <c:pt idx="7330">
                  <c:v>1.4660000000000167E-4</c:v>
                </c:pt>
                <c:pt idx="7331">
                  <c:v>1.4662000000000166E-4</c:v>
                </c:pt>
                <c:pt idx="7332">
                  <c:v>1.4664000000000165E-4</c:v>
                </c:pt>
                <c:pt idx="7333">
                  <c:v>1.4666000000000163E-4</c:v>
                </c:pt>
                <c:pt idx="7334">
                  <c:v>1.4668000000000162E-4</c:v>
                </c:pt>
                <c:pt idx="7335">
                  <c:v>1.4670000000000161E-4</c:v>
                </c:pt>
                <c:pt idx="7336">
                  <c:v>1.467200000000016E-4</c:v>
                </c:pt>
                <c:pt idx="7337">
                  <c:v>1.4674000000000159E-4</c:v>
                </c:pt>
                <c:pt idx="7338">
                  <c:v>1.4676000000000158E-4</c:v>
                </c:pt>
                <c:pt idx="7339">
                  <c:v>1.4678000000000157E-4</c:v>
                </c:pt>
                <c:pt idx="7340">
                  <c:v>1.4680000000000156E-4</c:v>
                </c:pt>
                <c:pt idx="7341">
                  <c:v>1.4682000000000155E-4</c:v>
                </c:pt>
                <c:pt idx="7342">
                  <c:v>1.4684000000000154E-4</c:v>
                </c:pt>
                <c:pt idx="7343">
                  <c:v>1.4686000000000153E-4</c:v>
                </c:pt>
                <c:pt idx="7344">
                  <c:v>1.4688000000000152E-4</c:v>
                </c:pt>
                <c:pt idx="7345">
                  <c:v>1.4690000000000151E-4</c:v>
                </c:pt>
                <c:pt idx="7346">
                  <c:v>1.469200000000015E-4</c:v>
                </c:pt>
                <c:pt idx="7347">
                  <c:v>1.4694000000000149E-4</c:v>
                </c:pt>
                <c:pt idx="7348">
                  <c:v>1.4696000000000148E-4</c:v>
                </c:pt>
                <c:pt idx="7349">
                  <c:v>1.4698000000000147E-4</c:v>
                </c:pt>
                <c:pt idx="7350">
                  <c:v>1.4700000000000146E-4</c:v>
                </c:pt>
                <c:pt idx="7351">
                  <c:v>1.4702000000000145E-4</c:v>
                </c:pt>
                <c:pt idx="7352">
                  <c:v>1.4704000000000144E-4</c:v>
                </c:pt>
                <c:pt idx="7353">
                  <c:v>1.4706000000000143E-4</c:v>
                </c:pt>
                <c:pt idx="7354">
                  <c:v>1.4708000000000142E-4</c:v>
                </c:pt>
                <c:pt idx="7355">
                  <c:v>1.4710000000000141E-4</c:v>
                </c:pt>
                <c:pt idx="7356">
                  <c:v>1.471200000000014E-4</c:v>
                </c:pt>
                <c:pt idx="7357">
                  <c:v>1.4714000000000139E-4</c:v>
                </c:pt>
                <c:pt idx="7358">
                  <c:v>1.4716000000000138E-4</c:v>
                </c:pt>
                <c:pt idx="7359">
                  <c:v>1.4718000000000137E-4</c:v>
                </c:pt>
                <c:pt idx="7360">
                  <c:v>1.4720000000000136E-4</c:v>
                </c:pt>
                <c:pt idx="7361">
                  <c:v>1.4722000000000135E-4</c:v>
                </c:pt>
                <c:pt idx="7362">
                  <c:v>1.4724000000000133E-4</c:v>
                </c:pt>
                <c:pt idx="7363">
                  <c:v>1.4726000000000132E-4</c:v>
                </c:pt>
                <c:pt idx="7364">
                  <c:v>1.4728000000000131E-4</c:v>
                </c:pt>
                <c:pt idx="7365">
                  <c:v>1.473000000000013E-4</c:v>
                </c:pt>
                <c:pt idx="7366">
                  <c:v>1.4732000000000129E-4</c:v>
                </c:pt>
                <c:pt idx="7367">
                  <c:v>1.4734000000000128E-4</c:v>
                </c:pt>
                <c:pt idx="7368">
                  <c:v>1.4736000000000127E-4</c:v>
                </c:pt>
                <c:pt idx="7369">
                  <c:v>1.4738000000000126E-4</c:v>
                </c:pt>
                <c:pt idx="7370">
                  <c:v>1.4740000000000125E-4</c:v>
                </c:pt>
                <c:pt idx="7371">
                  <c:v>1.4742000000000124E-4</c:v>
                </c:pt>
                <c:pt idx="7372">
                  <c:v>1.4744000000000123E-4</c:v>
                </c:pt>
                <c:pt idx="7373">
                  <c:v>1.4746000000000122E-4</c:v>
                </c:pt>
                <c:pt idx="7374">
                  <c:v>1.4748000000000121E-4</c:v>
                </c:pt>
                <c:pt idx="7375">
                  <c:v>1.475000000000012E-4</c:v>
                </c:pt>
                <c:pt idx="7376">
                  <c:v>1.4752000000000119E-4</c:v>
                </c:pt>
                <c:pt idx="7377">
                  <c:v>1.4754000000000118E-4</c:v>
                </c:pt>
                <c:pt idx="7378">
                  <c:v>1.4756000000000117E-4</c:v>
                </c:pt>
                <c:pt idx="7379">
                  <c:v>1.4758000000000116E-4</c:v>
                </c:pt>
                <c:pt idx="7380">
                  <c:v>1.4760000000000115E-4</c:v>
                </c:pt>
                <c:pt idx="7381">
                  <c:v>1.4762000000000114E-4</c:v>
                </c:pt>
                <c:pt idx="7382">
                  <c:v>1.4764000000000113E-4</c:v>
                </c:pt>
                <c:pt idx="7383">
                  <c:v>1.4766000000000112E-4</c:v>
                </c:pt>
                <c:pt idx="7384">
                  <c:v>1.4768000000000111E-4</c:v>
                </c:pt>
                <c:pt idx="7385">
                  <c:v>1.477000000000011E-4</c:v>
                </c:pt>
                <c:pt idx="7386">
                  <c:v>1.4772000000000109E-4</c:v>
                </c:pt>
                <c:pt idx="7387">
                  <c:v>1.4774000000000108E-4</c:v>
                </c:pt>
                <c:pt idx="7388">
                  <c:v>1.4776000000000107E-4</c:v>
                </c:pt>
                <c:pt idx="7389">
                  <c:v>1.4778000000000106E-4</c:v>
                </c:pt>
                <c:pt idx="7390">
                  <c:v>1.4780000000000104E-4</c:v>
                </c:pt>
                <c:pt idx="7391">
                  <c:v>1.4782000000000103E-4</c:v>
                </c:pt>
                <c:pt idx="7392">
                  <c:v>1.4784000000000102E-4</c:v>
                </c:pt>
                <c:pt idx="7393">
                  <c:v>1.4786000000000101E-4</c:v>
                </c:pt>
                <c:pt idx="7394">
                  <c:v>1.47880000000001E-4</c:v>
                </c:pt>
                <c:pt idx="7395">
                  <c:v>1.4790000000000099E-4</c:v>
                </c:pt>
                <c:pt idx="7396">
                  <c:v>1.4792000000000098E-4</c:v>
                </c:pt>
                <c:pt idx="7397">
                  <c:v>1.4794000000000097E-4</c:v>
                </c:pt>
                <c:pt idx="7398">
                  <c:v>1.4796000000000096E-4</c:v>
                </c:pt>
                <c:pt idx="7399">
                  <c:v>1.4798000000000095E-4</c:v>
                </c:pt>
                <c:pt idx="7400">
                  <c:v>1.4800000000000094E-4</c:v>
                </c:pt>
                <c:pt idx="7401">
                  <c:v>1.4802000000000093E-4</c:v>
                </c:pt>
                <c:pt idx="7402">
                  <c:v>1.4804000000000092E-4</c:v>
                </c:pt>
                <c:pt idx="7403">
                  <c:v>1.4806000000000091E-4</c:v>
                </c:pt>
                <c:pt idx="7404">
                  <c:v>1.480800000000009E-4</c:v>
                </c:pt>
                <c:pt idx="7405">
                  <c:v>1.4810000000000089E-4</c:v>
                </c:pt>
                <c:pt idx="7406">
                  <c:v>1.4812000000000088E-4</c:v>
                </c:pt>
                <c:pt idx="7407">
                  <c:v>1.4814000000000087E-4</c:v>
                </c:pt>
                <c:pt idx="7408">
                  <c:v>1.4816000000000086E-4</c:v>
                </c:pt>
                <c:pt idx="7409">
                  <c:v>1.4818000000000085E-4</c:v>
                </c:pt>
                <c:pt idx="7410">
                  <c:v>1.4820000000000084E-4</c:v>
                </c:pt>
                <c:pt idx="7411">
                  <c:v>1.4822000000000083E-4</c:v>
                </c:pt>
                <c:pt idx="7412">
                  <c:v>1.4824000000000082E-4</c:v>
                </c:pt>
                <c:pt idx="7413">
                  <c:v>1.4826000000000081E-4</c:v>
                </c:pt>
                <c:pt idx="7414">
                  <c:v>1.482800000000008E-4</c:v>
                </c:pt>
                <c:pt idx="7415">
                  <c:v>1.4830000000000079E-4</c:v>
                </c:pt>
                <c:pt idx="7416">
                  <c:v>1.4832000000000078E-4</c:v>
                </c:pt>
                <c:pt idx="7417">
                  <c:v>1.4834000000000077E-4</c:v>
                </c:pt>
                <c:pt idx="7418">
                  <c:v>1.4836000000000075E-4</c:v>
                </c:pt>
                <c:pt idx="7419">
                  <c:v>1.4838000000000074E-4</c:v>
                </c:pt>
                <c:pt idx="7420">
                  <c:v>1.4840000000000073E-4</c:v>
                </c:pt>
                <c:pt idx="7421">
                  <c:v>1.4842000000000072E-4</c:v>
                </c:pt>
                <c:pt idx="7422">
                  <c:v>1.4844000000000071E-4</c:v>
                </c:pt>
                <c:pt idx="7423">
                  <c:v>1.484600000000007E-4</c:v>
                </c:pt>
                <c:pt idx="7424">
                  <c:v>1.4848000000000069E-4</c:v>
                </c:pt>
                <c:pt idx="7425">
                  <c:v>1.4850000000000068E-4</c:v>
                </c:pt>
                <c:pt idx="7426">
                  <c:v>1.4852000000000067E-4</c:v>
                </c:pt>
                <c:pt idx="7427">
                  <c:v>1.4854000000000066E-4</c:v>
                </c:pt>
                <c:pt idx="7428">
                  <c:v>1.4856000000000065E-4</c:v>
                </c:pt>
                <c:pt idx="7429">
                  <c:v>1.4858000000000064E-4</c:v>
                </c:pt>
                <c:pt idx="7430">
                  <c:v>1.4860000000000063E-4</c:v>
                </c:pt>
                <c:pt idx="7431">
                  <c:v>1.4862000000000062E-4</c:v>
                </c:pt>
                <c:pt idx="7432">
                  <c:v>1.4864000000000061E-4</c:v>
                </c:pt>
                <c:pt idx="7433">
                  <c:v>1.486600000000006E-4</c:v>
                </c:pt>
                <c:pt idx="7434">
                  <c:v>1.4868000000000059E-4</c:v>
                </c:pt>
                <c:pt idx="7435">
                  <c:v>1.4870000000000058E-4</c:v>
                </c:pt>
                <c:pt idx="7436">
                  <c:v>1.4872000000000057E-4</c:v>
                </c:pt>
                <c:pt idx="7437">
                  <c:v>1.4874000000000056E-4</c:v>
                </c:pt>
                <c:pt idx="7438">
                  <c:v>1.4876000000000055E-4</c:v>
                </c:pt>
                <c:pt idx="7439">
                  <c:v>1.4878000000000054E-4</c:v>
                </c:pt>
                <c:pt idx="7440">
                  <c:v>1.4880000000000053E-4</c:v>
                </c:pt>
                <c:pt idx="7441">
                  <c:v>1.4882000000000052E-4</c:v>
                </c:pt>
                <c:pt idx="7442">
                  <c:v>1.4884000000000051E-4</c:v>
                </c:pt>
                <c:pt idx="7443">
                  <c:v>1.488600000000005E-4</c:v>
                </c:pt>
                <c:pt idx="7444">
                  <c:v>1.4888000000000049E-4</c:v>
                </c:pt>
                <c:pt idx="7445">
                  <c:v>1.4890000000000048E-4</c:v>
                </c:pt>
                <c:pt idx="7446">
                  <c:v>1.4892000000000046E-4</c:v>
                </c:pt>
                <c:pt idx="7447">
                  <c:v>1.4894000000000045E-4</c:v>
                </c:pt>
                <c:pt idx="7448">
                  <c:v>1.4896000000000044E-4</c:v>
                </c:pt>
                <c:pt idx="7449">
                  <c:v>1.4898000000000043E-4</c:v>
                </c:pt>
                <c:pt idx="7450">
                  <c:v>1.4900000000000042E-4</c:v>
                </c:pt>
                <c:pt idx="7451">
                  <c:v>1.4902000000000041E-4</c:v>
                </c:pt>
                <c:pt idx="7452">
                  <c:v>1.490400000000004E-4</c:v>
                </c:pt>
                <c:pt idx="7453">
                  <c:v>1.4906000000000039E-4</c:v>
                </c:pt>
                <c:pt idx="7454">
                  <c:v>1.4908000000000038E-4</c:v>
                </c:pt>
                <c:pt idx="7455">
                  <c:v>1.4910000000000037E-4</c:v>
                </c:pt>
                <c:pt idx="7456">
                  <c:v>1.4912000000000036E-4</c:v>
                </c:pt>
                <c:pt idx="7457">
                  <c:v>1.4914000000000035E-4</c:v>
                </c:pt>
                <c:pt idx="7458">
                  <c:v>1.4916000000000034E-4</c:v>
                </c:pt>
                <c:pt idx="7459">
                  <c:v>1.4918000000000033E-4</c:v>
                </c:pt>
                <c:pt idx="7460">
                  <c:v>1.4920000000000032E-4</c:v>
                </c:pt>
                <c:pt idx="7461">
                  <c:v>1.4922000000000031E-4</c:v>
                </c:pt>
                <c:pt idx="7462">
                  <c:v>1.492400000000003E-4</c:v>
                </c:pt>
                <c:pt idx="7463">
                  <c:v>1.4926000000000029E-4</c:v>
                </c:pt>
                <c:pt idx="7464">
                  <c:v>1.4928000000000028E-4</c:v>
                </c:pt>
                <c:pt idx="7465">
                  <c:v>1.4930000000000027E-4</c:v>
                </c:pt>
                <c:pt idx="7466">
                  <c:v>1.4932000000000026E-4</c:v>
                </c:pt>
                <c:pt idx="7467">
                  <c:v>1.4934000000000025E-4</c:v>
                </c:pt>
                <c:pt idx="7468">
                  <c:v>1.4936000000000024E-4</c:v>
                </c:pt>
                <c:pt idx="7469">
                  <c:v>1.4938000000000023E-4</c:v>
                </c:pt>
                <c:pt idx="7470">
                  <c:v>1.4940000000000022E-4</c:v>
                </c:pt>
                <c:pt idx="7471">
                  <c:v>1.4942000000000021E-4</c:v>
                </c:pt>
                <c:pt idx="7472">
                  <c:v>1.494400000000002E-4</c:v>
                </c:pt>
                <c:pt idx="7473">
                  <c:v>1.4946000000000019E-4</c:v>
                </c:pt>
                <c:pt idx="7474">
                  <c:v>1.4948000000000017E-4</c:v>
                </c:pt>
                <c:pt idx="7475">
                  <c:v>1.4950000000000016E-4</c:v>
                </c:pt>
                <c:pt idx="7476">
                  <c:v>1.4952000000000015E-4</c:v>
                </c:pt>
                <c:pt idx="7477">
                  <c:v>1.4954000000000014E-4</c:v>
                </c:pt>
                <c:pt idx="7478">
                  <c:v>1.4956000000000013E-4</c:v>
                </c:pt>
                <c:pt idx="7479">
                  <c:v>1.4958000000000012E-4</c:v>
                </c:pt>
                <c:pt idx="7480">
                  <c:v>1.4960000000000011E-4</c:v>
                </c:pt>
                <c:pt idx="7481">
                  <c:v>1.496200000000001E-4</c:v>
                </c:pt>
                <c:pt idx="7482">
                  <c:v>1.4964000000000009E-4</c:v>
                </c:pt>
                <c:pt idx="7483">
                  <c:v>1.4966000000000008E-4</c:v>
                </c:pt>
                <c:pt idx="7484">
                  <c:v>1.4968000000000007E-4</c:v>
                </c:pt>
                <c:pt idx="7485">
                  <c:v>1.4970000000000006E-4</c:v>
                </c:pt>
                <c:pt idx="7486">
                  <c:v>1.4972000000000005E-4</c:v>
                </c:pt>
                <c:pt idx="7487">
                  <c:v>1.4974000000000004E-4</c:v>
                </c:pt>
                <c:pt idx="7488">
                  <c:v>1.4976000000000003E-4</c:v>
                </c:pt>
                <c:pt idx="7489">
                  <c:v>1.4978000000000002E-4</c:v>
                </c:pt>
                <c:pt idx="7490">
                  <c:v>1.4980000000000001E-4</c:v>
                </c:pt>
                <c:pt idx="7491">
                  <c:v>1.4982E-4</c:v>
                </c:pt>
                <c:pt idx="7492">
                  <c:v>1.4983999999999999E-4</c:v>
                </c:pt>
                <c:pt idx="7493">
                  <c:v>1.4985999999999998E-4</c:v>
                </c:pt>
                <c:pt idx="7494">
                  <c:v>1.4987999999999997E-4</c:v>
                </c:pt>
                <c:pt idx="7495">
                  <c:v>1.4989999999999996E-4</c:v>
                </c:pt>
                <c:pt idx="7496">
                  <c:v>1.4991999999999995E-4</c:v>
                </c:pt>
                <c:pt idx="7497">
                  <c:v>1.4993999999999994E-4</c:v>
                </c:pt>
                <c:pt idx="7498">
                  <c:v>1.4995999999999993E-4</c:v>
                </c:pt>
                <c:pt idx="7499">
                  <c:v>1.4997999999999992E-4</c:v>
                </c:pt>
                <c:pt idx="7500">
                  <c:v>1.4999999999999991E-4</c:v>
                </c:pt>
                <c:pt idx="7501">
                  <c:v>1.500199999999999E-4</c:v>
                </c:pt>
                <c:pt idx="7502">
                  <c:v>1.5003999999999988E-4</c:v>
                </c:pt>
                <c:pt idx="7503">
                  <c:v>1.5005999999999987E-4</c:v>
                </c:pt>
                <c:pt idx="7504">
                  <c:v>1.5007999999999986E-4</c:v>
                </c:pt>
                <c:pt idx="7505">
                  <c:v>1.5009999999999985E-4</c:v>
                </c:pt>
                <c:pt idx="7506">
                  <c:v>1.5011999999999984E-4</c:v>
                </c:pt>
                <c:pt idx="7507">
                  <c:v>1.5013999999999983E-4</c:v>
                </c:pt>
                <c:pt idx="7508">
                  <c:v>1.5015999999999982E-4</c:v>
                </c:pt>
                <c:pt idx="7509">
                  <c:v>1.5017999999999981E-4</c:v>
                </c:pt>
                <c:pt idx="7510">
                  <c:v>1.501999999999998E-4</c:v>
                </c:pt>
                <c:pt idx="7511">
                  <c:v>1.5021999999999979E-4</c:v>
                </c:pt>
                <c:pt idx="7512">
                  <c:v>1.5023999999999978E-4</c:v>
                </c:pt>
                <c:pt idx="7513">
                  <c:v>1.5025999999999977E-4</c:v>
                </c:pt>
                <c:pt idx="7514">
                  <c:v>1.5027999999999976E-4</c:v>
                </c:pt>
                <c:pt idx="7515">
                  <c:v>1.5029999999999975E-4</c:v>
                </c:pt>
                <c:pt idx="7516">
                  <c:v>1.5031999999999974E-4</c:v>
                </c:pt>
                <c:pt idx="7517">
                  <c:v>1.5033999999999973E-4</c:v>
                </c:pt>
                <c:pt idx="7518">
                  <c:v>1.5035999999999972E-4</c:v>
                </c:pt>
                <c:pt idx="7519">
                  <c:v>1.5037999999999971E-4</c:v>
                </c:pt>
                <c:pt idx="7520">
                  <c:v>1.503999999999997E-4</c:v>
                </c:pt>
                <c:pt idx="7521">
                  <c:v>1.5041999999999969E-4</c:v>
                </c:pt>
                <c:pt idx="7522">
                  <c:v>1.5043999999999968E-4</c:v>
                </c:pt>
                <c:pt idx="7523">
                  <c:v>1.5045999999999967E-4</c:v>
                </c:pt>
                <c:pt idx="7524">
                  <c:v>1.5047999999999966E-4</c:v>
                </c:pt>
                <c:pt idx="7525">
                  <c:v>1.5049999999999965E-4</c:v>
                </c:pt>
                <c:pt idx="7526">
                  <c:v>1.5051999999999964E-4</c:v>
                </c:pt>
                <c:pt idx="7527">
                  <c:v>1.5053999999999963E-4</c:v>
                </c:pt>
                <c:pt idx="7528">
                  <c:v>1.5055999999999962E-4</c:v>
                </c:pt>
                <c:pt idx="7529">
                  <c:v>1.5057999999999961E-4</c:v>
                </c:pt>
                <c:pt idx="7530">
                  <c:v>1.5059999999999959E-4</c:v>
                </c:pt>
                <c:pt idx="7531">
                  <c:v>1.5061999999999958E-4</c:v>
                </c:pt>
                <c:pt idx="7532">
                  <c:v>1.5063999999999957E-4</c:v>
                </c:pt>
                <c:pt idx="7533">
                  <c:v>1.5065999999999956E-4</c:v>
                </c:pt>
                <c:pt idx="7534">
                  <c:v>1.5067999999999955E-4</c:v>
                </c:pt>
                <c:pt idx="7535">
                  <c:v>1.5069999999999954E-4</c:v>
                </c:pt>
                <c:pt idx="7536">
                  <c:v>1.5071999999999953E-4</c:v>
                </c:pt>
                <c:pt idx="7537">
                  <c:v>1.5073999999999952E-4</c:v>
                </c:pt>
                <c:pt idx="7538">
                  <c:v>1.5075999999999951E-4</c:v>
                </c:pt>
                <c:pt idx="7539">
                  <c:v>1.507799999999995E-4</c:v>
                </c:pt>
                <c:pt idx="7540">
                  <c:v>1.5079999999999949E-4</c:v>
                </c:pt>
                <c:pt idx="7541">
                  <c:v>1.5081999999999948E-4</c:v>
                </c:pt>
                <c:pt idx="7542">
                  <c:v>1.5083999999999947E-4</c:v>
                </c:pt>
                <c:pt idx="7543">
                  <c:v>1.5085999999999946E-4</c:v>
                </c:pt>
                <c:pt idx="7544">
                  <c:v>1.5087999999999945E-4</c:v>
                </c:pt>
                <c:pt idx="7545">
                  <c:v>1.5089999999999944E-4</c:v>
                </c:pt>
                <c:pt idx="7546">
                  <c:v>1.5091999999999943E-4</c:v>
                </c:pt>
                <c:pt idx="7547">
                  <c:v>1.5093999999999942E-4</c:v>
                </c:pt>
                <c:pt idx="7548">
                  <c:v>1.5095999999999941E-4</c:v>
                </c:pt>
                <c:pt idx="7549">
                  <c:v>1.509799999999994E-4</c:v>
                </c:pt>
                <c:pt idx="7550">
                  <c:v>1.5099999999999939E-4</c:v>
                </c:pt>
                <c:pt idx="7551">
                  <c:v>1.5101999999999938E-4</c:v>
                </c:pt>
                <c:pt idx="7552">
                  <c:v>1.5103999999999937E-4</c:v>
                </c:pt>
                <c:pt idx="7553">
                  <c:v>1.5105999999999936E-4</c:v>
                </c:pt>
                <c:pt idx="7554">
                  <c:v>1.5107999999999935E-4</c:v>
                </c:pt>
                <c:pt idx="7555">
                  <c:v>1.5109999999999934E-4</c:v>
                </c:pt>
                <c:pt idx="7556">
                  <c:v>1.5111999999999933E-4</c:v>
                </c:pt>
                <c:pt idx="7557">
                  <c:v>1.5113999999999932E-4</c:v>
                </c:pt>
                <c:pt idx="7558">
                  <c:v>1.511599999999993E-4</c:v>
                </c:pt>
                <c:pt idx="7559">
                  <c:v>1.5117999999999929E-4</c:v>
                </c:pt>
                <c:pt idx="7560">
                  <c:v>1.5119999999999928E-4</c:v>
                </c:pt>
                <c:pt idx="7561">
                  <c:v>1.5121999999999927E-4</c:v>
                </c:pt>
                <c:pt idx="7562">
                  <c:v>1.5123999999999926E-4</c:v>
                </c:pt>
                <c:pt idx="7563">
                  <c:v>1.5125999999999925E-4</c:v>
                </c:pt>
                <c:pt idx="7564">
                  <c:v>1.5127999999999924E-4</c:v>
                </c:pt>
                <c:pt idx="7565">
                  <c:v>1.5129999999999923E-4</c:v>
                </c:pt>
                <c:pt idx="7566">
                  <c:v>1.5131999999999922E-4</c:v>
                </c:pt>
                <c:pt idx="7567">
                  <c:v>1.5133999999999921E-4</c:v>
                </c:pt>
                <c:pt idx="7568">
                  <c:v>1.513599999999992E-4</c:v>
                </c:pt>
                <c:pt idx="7569">
                  <c:v>1.5137999999999919E-4</c:v>
                </c:pt>
                <c:pt idx="7570">
                  <c:v>1.5139999999999918E-4</c:v>
                </c:pt>
                <c:pt idx="7571">
                  <c:v>1.5141999999999917E-4</c:v>
                </c:pt>
                <c:pt idx="7572">
                  <c:v>1.5143999999999916E-4</c:v>
                </c:pt>
                <c:pt idx="7573">
                  <c:v>1.5145999999999915E-4</c:v>
                </c:pt>
                <c:pt idx="7574">
                  <c:v>1.5147999999999914E-4</c:v>
                </c:pt>
                <c:pt idx="7575">
                  <c:v>1.5149999999999913E-4</c:v>
                </c:pt>
                <c:pt idx="7576">
                  <c:v>1.5151999999999912E-4</c:v>
                </c:pt>
                <c:pt idx="7577">
                  <c:v>1.5153999999999911E-4</c:v>
                </c:pt>
                <c:pt idx="7578">
                  <c:v>1.515599999999991E-4</c:v>
                </c:pt>
                <c:pt idx="7579">
                  <c:v>1.5157999999999909E-4</c:v>
                </c:pt>
                <c:pt idx="7580">
                  <c:v>1.5159999999999908E-4</c:v>
                </c:pt>
                <c:pt idx="7581">
                  <c:v>1.5161999999999907E-4</c:v>
                </c:pt>
                <c:pt idx="7582">
                  <c:v>1.5163999999999906E-4</c:v>
                </c:pt>
                <c:pt idx="7583">
                  <c:v>1.5165999999999905E-4</c:v>
                </c:pt>
                <c:pt idx="7584">
                  <c:v>1.5167999999999904E-4</c:v>
                </c:pt>
                <c:pt idx="7585">
                  <c:v>1.5169999999999903E-4</c:v>
                </c:pt>
                <c:pt idx="7586">
                  <c:v>1.5171999999999901E-4</c:v>
                </c:pt>
                <c:pt idx="7587">
                  <c:v>1.51739999999999E-4</c:v>
                </c:pt>
                <c:pt idx="7588">
                  <c:v>1.5175999999999899E-4</c:v>
                </c:pt>
                <c:pt idx="7589">
                  <c:v>1.5177999999999898E-4</c:v>
                </c:pt>
                <c:pt idx="7590">
                  <c:v>1.5179999999999897E-4</c:v>
                </c:pt>
                <c:pt idx="7591">
                  <c:v>1.5181999999999896E-4</c:v>
                </c:pt>
                <c:pt idx="7592">
                  <c:v>1.5183999999999895E-4</c:v>
                </c:pt>
                <c:pt idx="7593">
                  <c:v>1.5185999999999894E-4</c:v>
                </c:pt>
                <c:pt idx="7594">
                  <c:v>1.5187999999999893E-4</c:v>
                </c:pt>
                <c:pt idx="7595">
                  <c:v>1.5189999999999892E-4</c:v>
                </c:pt>
                <c:pt idx="7596">
                  <c:v>1.5191999999999891E-4</c:v>
                </c:pt>
                <c:pt idx="7597">
                  <c:v>1.519399999999989E-4</c:v>
                </c:pt>
                <c:pt idx="7598">
                  <c:v>1.5195999999999889E-4</c:v>
                </c:pt>
                <c:pt idx="7599">
                  <c:v>1.5197999999999888E-4</c:v>
                </c:pt>
                <c:pt idx="7600">
                  <c:v>1.5199999999999887E-4</c:v>
                </c:pt>
                <c:pt idx="7601">
                  <c:v>1.5201999999999886E-4</c:v>
                </c:pt>
                <c:pt idx="7602">
                  <c:v>1.5203999999999885E-4</c:v>
                </c:pt>
                <c:pt idx="7603">
                  <c:v>1.5205999999999884E-4</c:v>
                </c:pt>
                <c:pt idx="7604">
                  <c:v>1.5207999999999883E-4</c:v>
                </c:pt>
                <c:pt idx="7605">
                  <c:v>1.5209999999999882E-4</c:v>
                </c:pt>
                <c:pt idx="7606">
                  <c:v>1.5211999999999881E-4</c:v>
                </c:pt>
                <c:pt idx="7607">
                  <c:v>1.521399999999988E-4</c:v>
                </c:pt>
                <c:pt idx="7608">
                  <c:v>1.5215999999999879E-4</c:v>
                </c:pt>
                <c:pt idx="7609">
                  <c:v>1.5217999999999878E-4</c:v>
                </c:pt>
                <c:pt idx="7610">
                  <c:v>1.5219999999999877E-4</c:v>
                </c:pt>
                <c:pt idx="7611">
                  <c:v>1.5221999999999876E-4</c:v>
                </c:pt>
                <c:pt idx="7612">
                  <c:v>1.5223999999999875E-4</c:v>
                </c:pt>
                <c:pt idx="7613">
                  <c:v>1.5225999999999874E-4</c:v>
                </c:pt>
                <c:pt idx="7614">
                  <c:v>1.5227999999999872E-4</c:v>
                </c:pt>
                <c:pt idx="7615">
                  <c:v>1.5229999999999871E-4</c:v>
                </c:pt>
                <c:pt idx="7616">
                  <c:v>1.523199999999987E-4</c:v>
                </c:pt>
                <c:pt idx="7617">
                  <c:v>1.5233999999999869E-4</c:v>
                </c:pt>
                <c:pt idx="7618">
                  <c:v>1.5235999999999868E-4</c:v>
                </c:pt>
                <c:pt idx="7619">
                  <c:v>1.5237999999999867E-4</c:v>
                </c:pt>
                <c:pt idx="7620">
                  <c:v>1.5239999999999866E-4</c:v>
                </c:pt>
                <c:pt idx="7621">
                  <c:v>1.5241999999999865E-4</c:v>
                </c:pt>
                <c:pt idx="7622">
                  <c:v>1.5243999999999864E-4</c:v>
                </c:pt>
                <c:pt idx="7623">
                  <c:v>1.5245999999999863E-4</c:v>
                </c:pt>
                <c:pt idx="7624">
                  <c:v>1.5247999999999862E-4</c:v>
                </c:pt>
                <c:pt idx="7625">
                  <c:v>1.5249999999999861E-4</c:v>
                </c:pt>
                <c:pt idx="7626">
                  <c:v>1.525199999999986E-4</c:v>
                </c:pt>
                <c:pt idx="7627">
                  <c:v>1.5253999999999859E-4</c:v>
                </c:pt>
                <c:pt idx="7628">
                  <c:v>1.5255999999999858E-4</c:v>
                </c:pt>
                <c:pt idx="7629">
                  <c:v>1.5257999999999857E-4</c:v>
                </c:pt>
                <c:pt idx="7630">
                  <c:v>1.5259999999999856E-4</c:v>
                </c:pt>
                <c:pt idx="7631">
                  <c:v>1.5261999999999855E-4</c:v>
                </c:pt>
                <c:pt idx="7632">
                  <c:v>1.5263999999999854E-4</c:v>
                </c:pt>
                <c:pt idx="7633">
                  <c:v>1.5265999999999853E-4</c:v>
                </c:pt>
                <c:pt idx="7634">
                  <c:v>1.5267999999999852E-4</c:v>
                </c:pt>
                <c:pt idx="7635">
                  <c:v>1.5269999999999851E-4</c:v>
                </c:pt>
                <c:pt idx="7636">
                  <c:v>1.527199999999985E-4</c:v>
                </c:pt>
                <c:pt idx="7637">
                  <c:v>1.5273999999999849E-4</c:v>
                </c:pt>
                <c:pt idx="7638">
                  <c:v>1.5275999999999848E-4</c:v>
                </c:pt>
                <c:pt idx="7639">
                  <c:v>1.5277999999999847E-4</c:v>
                </c:pt>
                <c:pt idx="7640">
                  <c:v>1.5279999999999846E-4</c:v>
                </c:pt>
                <c:pt idx="7641">
                  <c:v>1.5281999999999845E-4</c:v>
                </c:pt>
                <c:pt idx="7642">
                  <c:v>1.5283999999999844E-4</c:v>
                </c:pt>
                <c:pt idx="7643">
                  <c:v>1.5285999999999842E-4</c:v>
                </c:pt>
                <c:pt idx="7644">
                  <c:v>1.5287999999999841E-4</c:v>
                </c:pt>
                <c:pt idx="7645">
                  <c:v>1.528999999999984E-4</c:v>
                </c:pt>
                <c:pt idx="7646">
                  <c:v>1.5291999999999839E-4</c:v>
                </c:pt>
                <c:pt idx="7647">
                  <c:v>1.5293999999999838E-4</c:v>
                </c:pt>
                <c:pt idx="7648">
                  <c:v>1.5295999999999837E-4</c:v>
                </c:pt>
                <c:pt idx="7649">
                  <c:v>1.5297999999999836E-4</c:v>
                </c:pt>
                <c:pt idx="7650">
                  <c:v>1.5299999999999835E-4</c:v>
                </c:pt>
                <c:pt idx="7651">
                  <c:v>1.5301999999999834E-4</c:v>
                </c:pt>
                <c:pt idx="7652">
                  <c:v>1.5303999999999833E-4</c:v>
                </c:pt>
                <c:pt idx="7653">
                  <c:v>1.5305999999999832E-4</c:v>
                </c:pt>
                <c:pt idx="7654">
                  <c:v>1.5307999999999831E-4</c:v>
                </c:pt>
                <c:pt idx="7655">
                  <c:v>1.530999999999983E-4</c:v>
                </c:pt>
                <c:pt idx="7656">
                  <c:v>1.5311999999999829E-4</c:v>
                </c:pt>
                <c:pt idx="7657">
                  <c:v>1.5313999999999828E-4</c:v>
                </c:pt>
                <c:pt idx="7658">
                  <c:v>1.5315999999999827E-4</c:v>
                </c:pt>
                <c:pt idx="7659">
                  <c:v>1.5317999999999826E-4</c:v>
                </c:pt>
                <c:pt idx="7660">
                  <c:v>1.5319999999999825E-4</c:v>
                </c:pt>
                <c:pt idx="7661">
                  <c:v>1.5321999999999824E-4</c:v>
                </c:pt>
                <c:pt idx="7662">
                  <c:v>1.5323999999999823E-4</c:v>
                </c:pt>
                <c:pt idx="7663">
                  <c:v>1.5325999999999822E-4</c:v>
                </c:pt>
                <c:pt idx="7664">
                  <c:v>1.5327999999999821E-4</c:v>
                </c:pt>
                <c:pt idx="7665">
                  <c:v>1.532999999999982E-4</c:v>
                </c:pt>
                <c:pt idx="7666">
                  <c:v>1.5331999999999819E-4</c:v>
                </c:pt>
                <c:pt idx="7667">
                  <c:v>1.5333999999999818E-4</c:v>
                </c:pt>
                <c:pt idx="7668">
                  <c:v>1.5335999999999817E-4</c:v>
                </c:pt>
                <c:pt idx="7669">
                  <c:v>1.5337999999999816E-4</c:v>
                </c:pt>
                <c:pt idx="7670">
                  <c:v>1.5339999999999815E-4</c:v>
                </c:pt>
                <c:pt idx="7671">
                  <c:v>1.5341999999999813E-4</c:v>
                </c:pt>
                <c:pt idx="7672">
                  <c:v>1.5343999999999812E-4</c:v>
                </c:pt>
                <c:pt idx="7673">
                  <c:v>1.5345999999999811E-4</c:v>
                </c:pt>
                <c:pt idx="7674">
                  <c:v>1.534799999999981E-4</c:v>
                </c:pt>
                <c:pt idx="7675">
                  <c:v>1.5349999999999809E-4</c:v>
                </c:pt>
                <c:pt idx="7676">
                  <c:v>1.5351999999999808E-4</c:v>
                </c:pt>
                <c:pt idx="7677">
                  <c:v>1.5353999999999807E-4</c:v>
                </c:pt>
                <c:pt idx="7678">
                  <c:v>1.5355999999999806E-4</c:v>
                </c:pt>
                <c:pt idx="7679">
                  <c:v>1.5357999999999805E-4</c:v>
                </c:pt>
                <c:pt idx="7680">
                  <c:v>1.5359999999999804E-4</c:v>
                </c:pt>
                <c:pt idx="7681">
                  <c:v>1.5361999999999803E-4</c:v>
                </c:pt>
                <c:pt idx="7682">
                  <c:v>1.5363999999999802E-4</c:v>
                </c:pt>
                <c:pt idx="7683">
                  <c:v>1.5365999999999801E-4</c:v>
                </c:pt>
                <c:pt idx="7684">
                  <c:v>1.53679999999998E-4</c:v>
                </c:pt>
                <c:pt idx="7685">
                  <c:v>1.5369999999999799E-4</c:v>
                </c:pt>
                <c:pt idx="7686">
                  <c:v>1.5371999999999798E-4</c:v>
                </c:pt>
                <c:pt idx="7687">
                  <c:v>1.5373999999999797E-4</c:v>
                </c:pt>
                <c:pt idx="7688">
                  <c:v>1.5375999999999796E-4</c:v>
                </c:pt>
                <c:pt idx="7689">
                  <c:v>1.5377999999999795E-4</c:v>
                </c:pt>
                <c:pt idx="7690">
                  <c:v>1.5379999999999794E-4</c:v>
                </c:pt>
                <c:pt idx="7691">
                  <c:v>1.5381999999999793E-4</c:v>
                </c:pt>
                <c:pt idx="7692">
                  <c:v>1.5383999999999792E-4</c:v>
                </c:pt>
                <c:pt idx="7693">
                  <c:v>1.5385999999999791E-4</c:v>
                </c:pt>
                <c:pt idx="7694">
                  <c:v>1.538799999999979E-4</c:v>
                </c:pt>
                <c:pt idx="7695">
                  <c:v>1.5389999999999789E-4</c:v>
                </c:pt>
                <c:pt idx="7696">
                  <c:v>1.5391999999999788E-4</c:v>
                </c:pt>
                <c:pt idx="7697">
                  <c:v>1.5393999999999787E-4</c:v>
                </c:pt>
                <c:pt idx="7698">
                  <c:v>1.5395999999999786E-4</c:v>
                </c:pt>
                <c:pt idx="7699">
                  <c:v>1.5397999999999784E-4</c:v>
                </c:pt>
                <c:pt idx="7700">
                  <c:v>1.5399999999999783E-4</c:v>
                </c:pt>
                <c:pt idx="7701">
                  <c:v>1.5401999999999782E-4</c:v>
                </c:pt>
                <c:pt idx="7702">
                  <c:v>1.5403999999999781E-4</c:v>
                </c:pt>
                <c:pt idx="7703">
                  <c:v>1.540599999999978E-4</c:v>
                </c:pt>
                <c:pt idx="7704">
                  <c:v>1.5407999999999779E-4</c:v>
                </c:pt>
                <c:pt idx="7705">
                  <c:v>1.5409999999999778E-4</c:v>
                </c:pt>
                <c:pt idx="7706">
                  <c:v>1.5411999999999777E-4</c:v>
                </c:pt>
                <c:pt idx="7707">
                  <c:v>1.5413999999999776E-4</c:v>
                </c:pt>
                <c:pt idx="7708">
                  <c:v>1.5415999999999775E-4</c:v>
                </c:pt>
                <c:pt idx="7709">
                  <c:v>1.5417999999999774E-4</c:v>
                </c:pt>
                <c:pt idx="7710">
                  <c:v>1.5419999999999773E-4</c:v>
                </c:pt>
                <c:pt idx="7711">
                  <c:v>1.5421999999999772E-4</c:v>
                </c:pt>
                <c:pt idx="7712">
                  <c:v>1.5423999999999771E-4</c:v>
                </c:pt>
                <c:pt idx="7713">
                  <c:v>1.542599999999977E-4</c:v>
                </c:pt>
                <c:pt idx="7714">
                  <c:v>1.5427999999999769E-4</c:v>
                </c:pt>
                <c:pt idx="7715">
                  <c:v>1.5429999999999768E-4</c:v>
                </c:pt>
                <c:pt idx="7716">
                  <c:v>1.5431999999999767E-4</c:v>
                </c:pt>
                <c:pt idx="7717">
                  <c:v>1.5433999999999766E-4</c:v>
                </c:pt>
                <c:pt idx="7718">
                  <c:v>1.5435999999999765E-4</c:v>
                </c:pt>
                <c:pt idx="7719">
                  <c:v>1.5437999999999764E-4</c:v>
                </c:pt>
                <c:pt idx="7720">
                  <c:v>1.5439999999999763E-4</c:v>
                </c:pt>
                <c:pt idx="7721">
                  <c:v>1.5441999999999762E-4</c:v>
                </c:pt>
                <c:pt idx="7722">
                  <c:v>1.5443999999999761E-4</c:v>
                </c:pt>
                <c:pt idx="7723">
                  <c:v>1.544599999999976E-4</c:v>
                </c:pt>
                <c:pt idx="7724">
                  <c:v>1.5447999999999759E-4</c:v>
                </c:pt>
                <c:pt idx="7725">
                  <c:v>1.5449999999999758E-4</c:v>
                </c:pt>
                <c:pt idx="7726">
                  <c:v>1.5451999999999757E-4</c:v>
                </c:pt>
                <c:pt idx="7727">
                  <c:v>1.5453999999999755E-4</c:v>
                </c:pt>
                <c:pt idx="7728">
                  <c:v>1.5455999999999754E-4</c:v>
                </c:pt>
                <c:pt idx="7729">
                  <c:v>1.5457999999999753E-4</c:v>
                </c:pt>
                <c:pt idx="7730">
                  <c:v>1.5459999999999752E-4</c:v>
                </c:pt>
                <c:pt idx="7731">
                  <c:v>1.5461999999999751E-4</c:v>
                </c:pt>
                <c:pt idx="7732">
                  <c:v>1.546399999999975E-4</c:v>
                </c:pt>
                <c:pt idx="7733">
                  <c:v>1.5465999999999749E-4</c:v>
                </c:pt>
                <c:pt idx="7734">
                  <c:v>1.5467999999999748E-4</c:v>
                </c:pt>
                <c:pt idx="7735">
                  <c:v>1.5469999999999747E-4</c:v>
                </c:pt>
                <c:pt idx="7736">
                  <c:v>1.5471999999999746E-4</c:v>
                </c:pt>
                <c:pt idx="7737">
                  <c:v>1.5473999999999745E-4</c:v>
                </c:pt>
                <c:pt idx="7738">
                  <c:v>1.5475999999999744E-4</c:v>
                </c:pt>
                <c:pt idx="7739">
                  <c:v>1.5477999999999743E-4</c:v>
                </c:pt>
                <c:pt idx="7740">
                  <c:v>1.5479999999999742E-4</c:v>
                </c:pt>
                <c:pt idx="7741">
                  <c:v>1.5481999999999741E-4</c:v>
                </c:pt>
                <c:pt idx="7742">
                  <c:v>1.548399999999974E-4</c:v>
                </c:pt>
                <c:pt idx="7743">
                  <c:v>1.5485999999999739E-4</c:v>
                </c:pt>
                <c:pt idx="7744">
                  <c:v>1.5487999999999738E-4</c:v>
                </c:pt>
                <c:pt idx="7745">
                  <c:v>1.5489999999999737E-4</c:v>
                </c:pt>
                <c:pt idx="7746">
                  <c:v>1.5491999999999736E-4</c:v>
                </c:pt>
                <c:pt idx="7747">
                  <c:v>1.5493999999999735E-4</c:v>
                </c:pt>
                <c:pt idx="7748">
                  <c:v>1.5495999999999734E-4</c:v>
                </c:pt>
                <c:pt idx="7749">
                  <c:v>1.5497999999999733E-4</c:v>
                </c:pt>
                <c:pt idx="7750">
                  <c:v>1.5499999999999732E-4</c:v>
                </c:pt>
                <c:pt idx="7751">
                  <c:v>1.5501999999999731E-4</c:v>
                </c:pt>
                <c:pt idx="7752">
                  <c:v>1.550399999999973E-4</c:v>
                </c:pt>
                <c:pt idx="7753">
                  <c:v>1.5505999999999729E-4</c:v>
                </c:pt>
                <c:pt idx="7754">
                  <c:v>1.5507999999999728E-4</c:v>
                </c:pt>
                <c:pt idx="7755">
                  <c:v>1.5509999999999726E-4</c:v>
                </c:pt>
                <c:pt idx="7756">
                  <c:v>1.5511999999999725E-4</c:v>
                </c:pt>
                <c:pt idx="7757">
                  <c:v>1.5513999999999724E-4</c:v>
                </c:pt>
                <c:pt idx="7758">
                  <c:v>1.5515999999999723E-4</c:v>
                </c:pt>
                <c:pt idx="7759">
                  <c:v>1.5517999999999722E-4</c:v>
                </c:pt>
                <c:pt idx="7760">
                  <c:v>1.5519999999999721E-4</c:v>
                </c:pt>
                <c:pt idx="7761">
                  <c:v>1.552199999999972E-4</c:v>
                </c:pt>
                <c:pt idx="7762">
                  <c:v>1.5523999999999719E-4</c:v>
                </c:pt>
                <c:pt idx="7763">
                  <c:v>1.5525999999999718E-4</c:v>
                </c:pt>
                <c:pt idx="7764">
                  <c:v>1.5527999999999717E-4</c:v>
                </c:pt>
                <c:pt idx="7765">
                  <c:v>1.5529999999999716E-4</c:v>
                </c:pt>
                <c:pt idx="7766">
                  <c:v>1.5531999999999715E-4</c:v>
                </c:pt>
                <c:pt idx="7767">
                  <c:v>1.5533999999999714E-4</c:v>
                </c:pt>
                <c:pt idx="7768">
                  <c:v>1.5535999999999713E-4</c:v>
                </c:pt>
                <c:pt idx="7769">
                  <c:v>1.5537999999999712E-4</c:v>
                </c:pt>
                <c:pt idx="7770">
                  <c:v>1.5539999999999711E-4</c:v>
                </c:pt>
                <c:pt idx="7771">
                  <c:v>1.554199999999971E-4</c:v>
                </c:pt>
                <c:pt idx="7772">
                  <c:v>1.5543999999999709E-4</c:v>
                </c:pt>
                <c:pt idx="7773">
                  <c:v>1.5545999999999708E-4</c:v>
                </c:pt>
                <c:pt idx="7774">
                  <c:v>1.5547999999999707E-4</c:v>
                </c:pt>
                <c:pt idx="7775">
                  <c:v>1.5549999999999706E-4</c:v>
                </c:pt>
                <c:pt idx="7776">
                  <c:v>1.5551999999999705E-4</c:v>
                </c:pt>
                <c:pt idx="7777">
                  <c:v>1.5553999999999704E-4</c:v>
                </c:pt>
                <c:pt idx="7778">
                  <c:v>1.5555999999999703E-4</c:v>
                </c:pt>
                <c:pt idx="7779">
                  <c:v>1.5557999999999702E-4</c:v>
                </c:pt>
                <c:pt idx="7780">
                  <c:v>1.5559999999999701E-4</c:v>
                </c:pt>
                <c:pt idx="7781">
                  <c:v>1.55619999999997E-4</c:v>
                </c:pt>
                <c:pt idx="7782">
                  <c:v>1.5563999999999699E-4</c:v>
                </c:pt>
                <c:pt idx="7783">
                  <c:v>1.5565999999999697E-4</c:v>
                </c:pt>
                <c:pt idx="7784">
                  <c:v>1.5567999999999696E-4</c:v>
                </c:pt>
                <c:pt idx="7785">
                  <c:v>1.5569999999999695E-4</c:v>
                </c:pt>
                <c:pt idx="7786">
                  <c:v>1.5571999999999694E-4</c:v>
                </c:pt>
                <c:pt idx="7787">
                  <c:v>1.5573999999999693E-4</c:v>
                </c:pt>
                <c:pt idx="7788">
                  <c:v>1.5575999999999692E-4</c:v>
                </c:pt>
                <c:pt idx="7789">
                  <c:v>1.5577999999999691E-4</c:v>
                </c:pt>
                <c:pt idx="7790">
                  <c:v>1.557999999999969E-4</c:v>
                </c:pt>
                <c:pt idx="7791">
                  <c:v>1.5581999999999689E-4</c:v>
                </c:pt>
                <c:pt idx="7792">
                  <c:v>1.5583999999999688E-4</c:v>
                </c:pt>
                <c:pt idx="7793">
                  <c:v>1.5585999999999687E-4</c:v>
                </c:pt>
                <c:pt idx="7794">
                  <c:v>1.5587999999999686E-4</c:v>
                </c:pt>
                <c:pt idx="7795">
                  <c:v>1.5589999999999685E-4</c:v>
                </c:pt>
                <c:pt idx="7796">
                  <c:v>1.5591999999999684E-4</c:v>
                </c:pt>
                <c:pt idx="7797">
                  <c:v>1.5593999999999683E-4</c:v>
                </c:pt>
                <c:pt idx="7798">
                  <c:v>1.5595999999999682E-4</c:v>
                </c:pt>
                <c:pt idx="7799">
                  <c:v>1.5597999999999681E-4</c:v>
                </c:pt>
                <c:pt idx="7800">
                  <c:v>1.559999999999968E-4</c:v>
                </c:pt>
                <c:pt idx="7801">
                  <c:v>1.5601999999999679E-4</c:v>
                </c:pt>
                <c:pt idx="7802">
                  <c:v>1.5603999999999678E-4</c:v>
                </c:pt>
                <c:pt idx="7803">
                  <c:v>1.5605999999999677E-4</c:v>
                </c:pt>
                <c:pt idx="7804">
                  <c:v>1.5607999999999676E-4</c:v>
                </c:pt>
                <c:pt idx="7805">
                  <c:v>1.5609999999999675E-4</c:v>
                </c:pt>
                <c:pt idx="7806">
                  <c:v>1.5611999999999674E-4</c:v>
                </c:pt>
                <c:pt idx="7807">
                  <c:v>1.5613999999999673E-4</c:v>
                </c:pt>
                <c:pt idx="7808">
                  <c:v>1.5615999999999672E-4</c:v>
                </c:pt>
                <c:pt idx="7809">
                  <c:v>1.5617999999999671E-4</c:v>
                </c:pt>
                <c:pt idx="7810">
                  <c:v>1.561999999999967E-4</c:v>
                </c:pt>
                <c:pt idx="7811">
                  <c:v>1.5621999999999668E-4</c:v>
                </c:pt>
                <c:pt idx="7812">
                  <c:v>1.5623999999999667E-4</c:v>
                </c:pt>
                <c:pt idx="7813">
                  <c:v>1.5625999999999666E-4</c:v>
                </c:pt>
                <c:pt idx="7814">
                  <c:v>1.5627999999999665E-4</c:v>
                </c:pt>
                <c:pt idx="7815">
                  <c:v>1.5629999999999664E-4</c:v>
                </c:pt>
                <c:pt idx="7816">
                  <c:v>1.5631999999999663E-4</c:v>
                </c:pt>
                <c:pt idx="7817">
                  <c:v>1.5633999999999662E-4</c:v>
                </c:pt>
                <c:pt idx="7818">
                  <c:v>1.5635999999999661E-4</c:v>
                </c:pt>
                <c:pt idx="7819">
                  <c:v>1.563799999999966E-4</c:v>
                </c:pt>
                <c:pt idx="7820">
                  <c:v>1.5639999999999659E-4</c:v>
                </c:pt>
                <c:pt idx="7821">
                  <c:v>1.5641999999999658E-4</c:v>
                </c:pt>
                <c:pt idx="7822">
                  <c:v>1.5643999999999657E-4</c:v>
                </c:pt>
                <c:pt idx="7823">
                  <c:v>1.5645999999999656E-4</c:v>
                </c:pt>
                <c:pt idx="7824">
                  <c:v>1.5647999999999655E-4</c:v>
                </c:pt>
                <c:pt idx="7825">
                  <c:v>1.5649999999999654E-4</c:v>
                </c:pt>
                <c:pt idx="7826">
                  <c:v>1.5651999999999653E-4</c:v>
                </c:pt>
                <c:pt idx="7827">
                  <c:v>1.5653999999999652E-4</c:v>
                </c:pt>
                <c:pt idx="7828">
                  <c:v>1.5655999999999651E-4</c:v>
                </c:pt>
                <c:pt idx="7829">
                  <c:v>1.565799999999965E-4</c:v>
                </c:pt>
                <c:pt idx="7830">
                  <c:v>1.5659999999999649E-4</c:v>
                </c:pt>
                <c:pt idx="7831">
                  <c:v>1.5661999999999648E-4</c:v>
                </c:pt>
                <c:pt idx="7832">
                  <c:v>1.5663999999999647E-4</c:v>
                </c:pt>
                <c:pt idx="7833">
                  <c:v>1.5665999999999646E-4</c:v>
                </c:pt>
                <c:pt idx="7834">
                  <c:v>1.5667999999999645E-4</c:v>
                </c:pt>
                <c:pt idx="7835">
                  <c:v>1.5669999999999644E-4</c:v>
                </c:pt>
                <c:pt idx="7836">
                  <c:v>1.5671999999999643E-4</c:v>
                </c:pt>
                <c:pt idx="7837">
                  <c:v>1.5673999999999642E-4</c:v>
                </c:pt>
                <c:pt idx="7838">
                  <c:v>1.5675999999999641E-4</c:v>
                </c:pt>
                <c:pt idx="7839">
                  <c:v>1.5677999999999639E-4</c:v>
                </c:pt>
                <c:pt idx="7840">
                  <c:v>1.5679999999999638E-4</c:v>
                </c:pt>
                <c:pt idx="7841">
                  <c:v>1.5681999999999637E-4</c:v>
                </c:pt>
                <c:pt idx="7842">
                  <c:v>1.5683999999999636E-4</c:v>
                </c:pt>
                <c:pt idx="7843">
                  <c:v>1.5685999999999635E-4</c:v>
                </c:pt>
                <c:pt idx="7844">
                  <c:v>1.5687999999999634E-4</c:v>
                </c:pt>
                <c:pt idx="7845">
                  <c:v>1.5689999999999633E-4</c:v>
                </c:pt>
                <c:pt idx="7846">
                  <c:v>1.5691999999999632E-4</c:v>
                </c:pt>
                <c:pt idx="7847">
                  <c:v>1.5693999999999631E-4</c:v>
                </c:pt>
                <c:pt idx="7848">
                  <c:v>1.569599999999963E-4</c:v>
                </c:pt>
                <c:pt idx="7849">
                  <c:v>1.5697999999999629E-4</c:v>
                </c:pt>
                <c:pt idx="7850">
                  <c:v>1.5699999999999628E-4</c:v>
                </c:pt>
                <c:pt idx="7851">
                  <c:v>1.5701999999999627E-4</c:v>
                </c:pt>
                <c:pt idx="7852">
                  <c:v>1.5703999999999626E-4</c:v>
                </c:pt>
                <c:pt idx="7853">
                  <c:v>1.5705999999999625E-4</c:v>
                </c:pt>
                <c:pt idx="7854">
                  <c:v>1.5707999999999624E-4</c:v>
                </c:pt>
                <c:pt idx="7855">
                  <c:v>1.5709999999999623E-4</c:v>
                </c:pt>
                <c:pt idx="7856">
                  <c:v>1.5711999999999622E-4</c:v>
                </c:pt>
                <c:pt idx="7857">
                  <c:v>1.5713999999999621E-4</c:v>
                </c:pt>
                <c:pt idx="7858">
                  <c:v>1.571599999999962E-4</c:v>
                </c:pt>
                <c:pt idx="7859">
                  <c:v>1.5717999999999619E-4</c:v>
                </c:pt>
                <c:pt idx="7860">
                  <c:v>1.5719999999999618E-4</c:v>
                </c:pt>
                <c:pt idx="7861">
                  <c:v>1.5721999999999617E-4</c:v>
                </c:pt>
                <c:pt idx="7862">
                  <c:v>1.5723999999999616E-4</c:v>
                </c:pt>
                <c:pt idx="7863">
                  <c:v>1.5725999999999615E-4</c:v>
                </c:pt>
                <c:pt idx="7864">
                  <c:v>1.5727999999999614E-4</c:v>
                </c:pt>
                <c:pt idx="7865">
                  <c:v>1.5729999999999613E-4</c:v>
                </c:pt>
                <c:pt idx="7866">
                  <c:v>1.5731999999999612E-4</c:v>
                </c:pt>
                <c:pt idx="7867">
                  <c:v>1.573399999999961E-4</c:v>
                </c:pt>
                <c:pt idx="7868">
                  <c:v>1.5735999999999609E-4</c:v>
                </c:pt>
                <c:pt idx="7869">
                  <c:v>1.5737999999999608E-4</c:v>
                </c:pt>
                <c:pt idx="7870">
                  <c:v>1.5739999999999607E-4</c:v>
                </c:pt>
                <c:pt idx="7871">
                  <c:v>1.5741999999999606E-4</c:v>
                </c:pt>
                <c:pt idx="7872">
                  <c:v>1.5743999999999605E-4</c:v>
                </c:pt>
                <c:pt idx="7873">
                  <c:v>1.5745999999999604E-4</c:v>
                </c:pt>
                <c:pt idx="7874">
                  <c:v>1.5747999999999603E-4</c:v>
                </c:pt>
                <c:pt idx="7875">
                  <c:v>1.5749999999999602E-4</c:v>
                </c:pt>
                <c:pt idx="7876">
                  <c:v>1.5751999999999601E-4</c:v>
                </c:pt>
                <c:pt idx="7877">
                  <c:v>1.57539999999996E-4</c:v>
                </c:pt>
                <c:pt idx="7878">
                  <c:v>1.5755999999999599E-4</c:v>
                </c:pt>
                <c:pt idx="7879">
                  <c:v>1.5757999999999598E-4</c:v>
                </c:pt>
                <c:pt idx="7880">
                  <c:v>1.5759999999999597E-4</c:v>
                </c:pt>
                <c:pt idx="7881">
                  <c:v>1.5761999999999596E-4</c:v>
                </c:pt>
                <c:pt idx="7882">
                  <c:v>1.5763999999999595E-4</c:v>
                </c:pt>
                <c:pt idx="7883">
                  <c:v>1.5765999999999594E-4</c:v>
                </c:pt>
                <c:pt idx="7884">
                  <c:v>1.5767999999999593E-4</c:v>
                </c:pt>
                <c:pt idx="7885">
                  <c:v>1.5769999999999592E-4</c:v>
                </c:pt>
                <c:pt idx="7886">
                  <c:v>1.5771999999999591E-4</c:v>
                </c:pt>
                <c:pt idx="7887">
                  <c:v>1.577399999999959E-4</c:v>
                </c:pt>
                <c:pt idx="7888">
                  <c:v>1.5775999999999589E-4</c:v>
                </c:pt>
                <c:pt idx="7889">
                  <c:v>1.5777999999999588E-4</c:v>
                </c:pt>
                <c:pt idx="7890">
                  <c:v>1.5779999999999587E-4</c:v>
                </c:pt>
                <c:pt idx="7891">
                  <c:v>1.5781999999999586E-4</c:v>
                </c:pt>
                <c:pt idx="7892">
                  <c:v>1.5783999999999585E-4</c:v>
                </c:pt>
                <c:pt idx="7893">
                  <c:v>1.5785999999999584E-4</c:v>
                </c:pt>
                <c:pt idx="7894">
                  <c:v>1.5787999999999583E-4</c:v>
                </c:pt>
                <c:pt idx="7895">
                  <c:v>1.5789999999999581E-4</c:v>
                </c:pt>
                <c:pt idx="7896">
                  <c:v>1.579199999999958E-4</c:v>
                </c:pt>
                <c:pt idx="7897">
                  <c:v>1.5793999999999579E-4</c:v>
                </c:pt>
                <c:pt idx="7898">
                  <c:v>1.5795999999999578E-4</c:v>
                </c:pt>
                <c:pt idx="7899">
                  <c:v>1.5797999999999577E-4</c:v>
                </c:pt>
                <c:pt idx="7900">
                  <c:v>1.5799999999999576E-4</c:v>
                </c:pt>
                <c:pt idx="7901">
                  <c:v>1.5801999999999575E-4</c:v>
                </c:pt>
                <c:pt idx="7902">
                  <c:v>1.5803999999999574E-4</c:v>
                </c:pt>
                <c:pt idx="7903">
                  <c:v>1.5805999999999573E-4</c:v>
                </c:pt>
                <c:pt idx="7904">
                  <c:v>1.5807999999999572E-4</c:v>
                </c:pt>
                <c:pt idx="7905">
                  <c:v>1.5809999999999571E-4</c:v>
                </c:pt>
                <c:pt idx="7906">
                  <c:v>1.581199999999957E-4</c:v>
                </c:pt>
                <c:pt idx="7907">
                  <c:v>1.5813999999999569E-4</c:v>
                </c:pt>
                <c:pt idx="7908">
                  <c:v>1.5815999999999568E-4</c:v>
                </c:pt>
                <c:pt idx="7909">
                  <c:v>1.5817999999999567E-4</c:v>
                </c:pt>
                <c:pt idx="7910">
                  <c:v>1.5819999999999566E-4</c:v>
                </c:pt>
                <c:pt idx="7911">
                  <c:v>1.5821999999999565E-4</c:v>
                </c:pt>
                <c:pt idx="7912">
                  <c:v>1.5823999999999564E-4</c:v>
                </c:pt>
                <c:pt idx="7913">
                  <c:v>1.5825999999999563E-4</c:v>
                </c:pt>
                <c:pt idx="7914">
                  <c:v>1.5827999999999562E-4</c:v>
                </c:pt>
                <c:pt idx="7915">
                  <c:v>1.5829999999999561E-4</c:v>
                </c:pt>
                <c:pt idx="7916">
                  <c:v>1.583199999999956E-4</c:v>
                </c:pt>
                <c:pt idx="7917">
                  <c:v>1.5833999999999559E-4</c:v>
                </c:pt>
                <c:pt idx="7918">
                  <c:v>1.5835999999999558E-4</c:v>
                </c:pt>
                <c:pt idx="7919">
                  <c:v>1.5837999999999557E-4</c:v>
                </c:pt>
                <c:pt idx="7920">
                  <c:v>1.5839999999999556E-4</c:v>
                </c:pt>
                <c:pt idx="7921">
                  <c:v>1.5841999999999555E-4</c:v>
                </c:pt>
                <c:pt idx="7922">
                  <c:v>1.5843999999999554E-4</c:v>
                </c:pt>
                <c:pt idx="7923">
                  <c:v>1.5845999999999553E-4</c:v>
                </c:pt>
                <c:pt idx="7924">
                  <c:v>1.5847999999999551E-4</c:v>
                </c:pt>
                <c:pt idx="7925">
                  <c:v>1.584999999999955E-4</c:v>
                </c:pt>
                <c:pt idx="7926">
                  <c:v>1.5851999999999549E-4</c:v>
                </c:pt>
                <c:pt idx="7927">
                  <c:v>1.5853999999999548E-4</c:v>
                </c:pt>
                <c:pt idx="7928">
                  <c:v>1.5855999999999547E-4</c:v>
                </c:pt>
                <c:pt idx="7929">
                  <c:v>1.5857999999999546E-4</c:v>
                </c:pt>
                <c:pt idx="7930">
                  <c:v>1.5859999999999545E-4</c:v>
                </c:pt>
                <c:pt idx="7931">
                  <c:v>1.5861999999999544E-4</c:v>
                </c:pt>
                <c:pt idx="7932">
                  <c:v>1.5863999999999543E-4</c:v>
                </c:pt>
                <c:pt idx="7933">
                  <c:v>1.5865999999999542E-4</c:v>
                </c:pt>
                <c:pt idx="7934">
                  <c:v>1.5867999999999541E-4</c:v>
                </c:pt>
                <c:pt idx="7935">
                  <c:v>1.586999999999954E-4</c:v>
                </c:pt>
                <c:pt idx="7936">
                  <c:v>1.5871999999999539E-4</c:v>
                </c:pt>
                <c:pt idx="7937">
                  <c:v>1.5873999999999538E-4</c:v>
                </c:pt>
                <c:pt idx="7938">
                  <c:v>1.5875999999999537E-4</c:v>
                </c:pt>
                <c:pt idx="7939">
                  <c:v>1.5877999999999536E-4</c:v>
                </c:pt>
                <c:pt idx="7940">
                  <c:v>1.5879999999999535E-4</c:v>
                </c:pt>
                <c:pt idx="7941">
                  <c:v>1.5881999999999534E-4</c:v>
                </c:pt>
                <c:pt idx="7942">
                  <c:v>1.5883999999999533E-4</c:v>
                </c:pt>
                <c:pt idx="7943">
                  <c:v>1.5885999999999532E-4</c:v>
                </c:pt>
                <c:pt idx="7944">
                  <c:v>1.5887999999999531E-4</c:v>
                </c:pt>
                <c:pt idx="7945">
                  <c:v>1.588999999999953E-4</c:v>
                </c:pt>
                <c:pt idx="7946">
                  <c:v>1.5891999999999529E-4</c:v>
                </c:pt>
                <c:pt idx="7947">
                  <c:v>1.5893999999999528E-4</c:v>
                </c:pt>
                <c:pt idx="7948">
                  <c:v>1.5895999999999527E-4</c:v>
                </c:pt>
                <c:pt idx="7949">
                  <c:v>1.5897999999999526E-4</c:v>
                </c:pt>
                <c:pt idx="7950">
                  <c:v>1.5899999999999525E-4</c:v>
                </c:pt>
                <c:pt idx="7951">
                  <c:v>1.5901999999999524E-4</c:v>
                </c:pt>
                <c:pt idx="7952">
                  <c:v>1.5903999999999522E-4</c:v>
                </c:pt>
                <c:pt idx="7953">
                  <c:v>1.5905999999999521E-4</c:v>
                </c:pt>
                <c:pt idx="7954">
                  <c:v>1.590799999999952E-4</c:v>
                </c:pt>
                <c:pt idx="7955">
                  <c:v>1.5909999999999519E-4</c:v>
                </c:pt>
                <c:pt idx="7956">
                  <c:v>1.5911999999999518E-4</c:v>
                </c:pt>
                <c:pt idx="7957">
                  <c:v>1.5913999999999517E-4</c:v>
                </c:pt>
                <c:pt idx="7958">
                  <c:v>1.5915999999999516E-4</c:v>
                </c:pt>
                <c:pt idx="7959">
                  <c:v>1.5917999999999515E-4</c:v>
                </c:pt>
                <c:pt idx="7960">
                  <c:v>1.5919999999999514E-4</c:v>
                </c:pt>
                <c:pt idx="7961">
                  <c:v>1.5921999999999513E-4</c:v>
                </c:pt>
                <c:pt idx="7962">
                  <c:v>1.5923999999999512E-4</c:v>
                </c:pt>
                <c:pt idx="7963">
                  <c:v>1.5925999999999511E-4</c:v>
                </c:pt>
                <c:pt idx="7964">
                  <c:v>1.592799999999951E-4</c:v>
                </c:pt>
                <c:pt idx="7965">
                  <c:v>1.5929999999999509E-4</c:v>
                </c:pt>
                <c:pt idx="7966">
                  <c:v>1.5931999999999508E-4</c:v>
                </c:pt>
                <c:pt idx="7967">
                  <c:v>1.5933999999999507E-4</c:v>
                </c:pt>
                <c:pt idx="7968">
                  <c:v>1.5935999999999506E-4</c:v>
                </c:pt>
                <c:pt idx="7969">
                  <c:v>1.5937999999999505E-4</c:v>
                </c:pt>
                <c:pt idx="7970">
                  <c:v>1.5939999999999504E-4</c:v>
                </c:pt>
                <c:pt idx="7971">
                  <c:v>1.5941999999999503E-4</c:v>
                </c:pt>
                <c:pt idx="7972">
                  <c:v>1.5943999999999502E-4</c:v>
                </c:pt>
                <c:pt idx="7973">
                  <c:v>1.5945999999999501E-4</c:v>
                </c:pt>
                <c:pt idx="7974">
                  <c:v>1.59479999999995E-4</c:v>
                </c:pt>
                <c:pt idx="7975">
                  <c:v>1.5949999999999499E-4</c:v>
                </c:pt>
                <c:pt idx="7976">
                  <c:v>1.5951999999999498E-4</c:v>
                </c:pt>
                <c:pt idx="7977">
                  <c:v>1.5953999999999497E-4</c:v>
                </c:pt>
                <c:pt idx="7978">
                  <c:v>1.5955999999999496E-4</c:v>
                </c:pt>
                <c:pt idx="7979">
                  <c:v>1.5957999999999495E-4</c:v>
                </c:pt>
                <c:pt idx="7980">
                  <c:v>1.5959999999999493E-4</c:v>
                </c:pt>
                <c:pt idx="7981">
                  <c:v>1.5961999999999492E-4</c:v>
                </c:pt>
                <c:pt idx="7982">
                  <c:v>1.5963999999999491E-4</c:v>
                </c:pt>
                <c:pt idx="7983">
                  <c:v>1.596599999999949E-4</c:v>
                </c:pt>
                <c:pt idx="7984">
                  <c:v>1.5967999999999489E-4</c:v>
                </c:pt>
                <c:pt idx="7985">
                  <c:v>1.5969999999999488E-4</c:v>
                </c:pt>
                <c:pt idx="7986">
                  <c:v>1.5971999999999487E-4</c:v>
                </c:pt>
                <c:pt idx="7987">
                  <c:v>1.5973999999999486E-4</c:v>
                </c:pt>
                <c:pt idx="7988">
                  <c:v>1.5975999999999485E-4</c:v>
                </c:pt>
                <c:pt idx="7989">
                  <c:v>1.5977999999999484E-4</c:v>
                </c:pt>
                <c:pt idx="7990">
                  <c:v>1.5979999999999483E-4</c:v>
                </c:pt>
                <c:pt idx="7991">
                  <c:v>1.5981999999999482E-4</c:v>
                </c:pt>
                <c:pt idx="7992">
                  <c:v>1.5983999999999481E-4</c:v>
                </c:pt>
                <c:pt idx="7993">
                  <c:v>1.598599999999948E-4</c:v>
                </c:pt>
                <c:pt idx="7994">
                  <c:v>1.5987999999999479E-4</c:v>
                </c:pt>
                <c:pt idx="7995">
                  <c:v>1.5989999999999478E-4</c:v>
                </c:pt>
                <c:pt idx="7996">
                  <c:v>1.5991999999999477E-4</c:v>
                </c:pt>
                <c:pt idx="7997">
                  <c:v>1.5993999999999476E-4</c:v>
                </c:pt>
                <c:pt idx="7998">
                  <c:v>1.5995999999999475E-4</c:v>
                </c:pt>
                <c:pt idx="7999">
                  <c:v>1.5997999999999474E-4</c:v>
                </c:pt>
                <c:pt idx="8000">
                  <c:v>1.5999999999999473E-4</c:v>
                </c:pt>
                <c:pt idx="8001">
                  <c:v>1.6001999999999472E-4</c:v>
                </c:pt>
                <c:pt idx="8002">
                  <c:v>1.6003999999999471E-4</c:v>
                </c:pt>
                <c:pt idx="8003">
                  <c:v>1.600599999999947E-4</c:v>
                </c:pt>
                <c:pt idx="8004">
                  <c:v>1.6007999999999469E-4</c:v>
                </c:pt>
                <c:pt idx="8005">
                  <c:v>1.6009999999999468E-4</c:v>
                </c:pt>
                <c:pt idx="8006">
                  <c:v>1.6011999999999467E-4</c:v>
                </c:pt>
                <c:pt idx="8007">
                  <c:v>1.6013999999999466E-4</c:v>
                </c:pt>
                <c:pt idx="8008">
                  <c:v>1.6015999999999464E-4</c:v>
                </c:pt>
                <c:pt idx="8009">
                  <c:v>1.6017999999999463E-4</c:v>
                </c:pt>
                <c:pt idx="8010">
                  <c:v>1.6019999999999462E-4</c:v>
                </c:pt>
                <c:pt idx="8011">
                  <c:v>1.6021999999999461E-4</c:v>
                </c:pt>
                <c:pt idx="8012">
                  <c:v>1.602399999999946E-4</c:v>
                </c:pt>
                <c:pt idx="8013">
                  <c:v>1.6025999999999459E-4</c:v>
                </c:pt>
                <c:pt idx="8014">
                  <c:v>1.6027999999999458E-4</c:v>
                </c:pt>
                <c:pt idx="8015">
                  <c:v>1.6029999999999457E-4</c:v>
                </c:pt>
                <c:pt idx="8016">
                  <c:v>1.6031999999999456E-4</c:v>
                </c:pt>
                <c:pt idx="8017">
                  <c:v>1.6033999999999455E-4</c:v>
                </c:pt>
                <c:pt idx="8018">
                  <c:v>1.6035999999999454E-4</c:v>
                </c:pt>
                <c:pt idx="8019">
                  <c:v>1.6037999999999453E-4</c:v>
                </c:pt>
                <c:pt idx="8020">
                  <c:v>1.6039999999999452E-4</c:v>
                </c:pt>
                <c:pt idx="8021">
                  <c:v>1.6041999999999451E-4</c:v>
                </c:pt>
                <c:pt idx="8022">
                  <c:v>1.604399999999945E-4</c:v>
                </c:pt>
                <c:pt idx="8023">
                  <c:v>1.6045999999999449E-4</c:v>
                </c:pt>
                <c:pt idx="8024">
                  <c:v>1.6047999999999448E-4</c:v>
                </c:pt>
                <c:pt idx="8025">
                  <c:v>1.6049999999999447E-4</c:v>
                </c:pt>
                <c:pt idx="8026">
                  <c:v>1.6051999999999446E-4</c:v>
                </c:pt>
                <c:pt idx="8027">
                  <c:v>1.6053999999999445E-4</c:v>
                </c:pt>
                <c:pt idx="8028">
                  <c:v>1.6055999999999444E-4</c:v>
                </c:pt>
                <c:pt idx="8029">
                  <c:v>1.6057999999999443E-4</c:v>
                </c:pt>
                <c:pt idx="8030">
                  <c:v>1.6059999999999442E-4</c:v>
                </c:pt>
                <c:pt idx="8031">
                  <c:v>1.6061999999999441E-4</c:v>
                </c:pt>
                <c:pt idx="8032">
                  <c:v>1.606399999999944E-4</c:v>
                </c:pt>
                <c:pt idx="8033">
                  <c:v>1.6065999999999439E-4</c:v>
                </c:pt>
                <c:pt idx="8034">
                  <c:v>1.6067999999999438E-4</c:v>
                </c:pt>
                <c:pt idx="8035">
                  <c:v>1.6069999999999437E-4</c:v>
                </c:pt>
                <c:pt idx="8036">
                  <c:v>1.6071999999999435E-4</c:v>
                </c:pt>
                <c:pt idx="8037">
                  <c:v>1.6073999999999434E-4</c:v>
                </c:pt>
                <c:pt idx="8038">
                  <c:v>1.6075999999999433E-4</c:v>
                </c:pt>
                <c:pt idx="8039">
                  <c:v>1.6077999999999432E-4</c:v>
                </c:pt>
                <c:pt idx="8040">
                  <c:v>1.6079999999999431E-4</c:v>
                </c:pt>
                <c:pt idx="8041">
                  <c:v>1.608199999999943E-4</c:v>
                </c:pt>
                <c:pt idx="8042">
                  <c:v>1.6083999999999429E-4</c:v>
                </c:pt>
                <c:pt idx="8043">
                  <c:v>1.6085999999999428E-4</c:v>
                </c:pt>
                <c:pt idx="8044">
                  <c:v>1.6087999999999427E-4</c:v>
                </c:pt>
                <c:pt idx="8045">
                  <c:v>1.6089999999999426E-4</c:v>
                </c:pt>
                <c:pt idx="8046">
                  <c:v>1.6091999999999425E-4</c:v>
                </c:pt>
                <c:pt idx="8047">
                  <c:v>1.6093999999999424E-4</c:v>
                </c:pt>
                <c:pt idx="8048">
                  <c:v>1.6095999999999423E-4</c:v>
                </c:pt>
                <c:pt idx="8049">
                  <c:v>1.6097999999999422E-4</c:v>
                </c:pt>
                <c:pt idx="8050">
                  <c:v>1.6099999999999421E-4</c:v>
                </c:pt>
                <c:pt idx="8051">
                  <c:v>1.610199999999942E-4</c:v>
                </c:pt>
                <c:pt idx="8052">
                  <c:v>1.6103999999999419E-4</c:v>
                </c:pt>
                <c:pt idx="8053">
                  <c:v>1.6105999999999418E-4</c:v>
                </c:pt>
                <c:pt idx="8054">
                  <c:v>1.6107999999999417E-4</c:v>
                </c:pt>
                <c:pt idx="8055">
                  <c:v>1.6109999999999416E-4</c:v>
                </c:pt>
                <c:pt idx="8056">
                  <c:v>1.6111999999999415E-4</c:v>
                </c:pt>
                <c:pt idx="8057">
                  <c:v>1.6113999999999414E-4</c:v>
                </c:pt>
                <c:pt idx="8058">
                  <c:v>1.6115999999999413E-4</c:v>
                </c:pt>
                <c:pt idx="8059">
                  <c:v>1.6117999999999412E-4</c:v>
                </c:pt>
                <c:pt idx="8060">
                  <c:v>1.6119999999999411E-4</c:v>
                </c:pt>
                <c:pt idx="8061">
                  <c:v>1.612199999999941E-4</c:v>
                </c:pt>
                <c:pt idx="8062">
                  <c:v>1.6123999999999409E-4</c:v>
                </c:pt>
                <c:pt idx="8063">
                  <c:v>1.6125999999999408E-4</c:v>
                </c:pt>
                <c:pt idx="8064">
                  <c:v>1.6127999999999406E-4</c:v>
                </c:pt>
                <c:pt idx="8065">
                  <c:v>1.6129999999999405E-4</c:v>
                </c:pt>
                <c:pt idx="8066">
                  <c:v>1.6131999999999404E-4</c:v>
                </c:pt>
                <c:pt idx="8067">
                  <c:v>1.6133999999999403E-4</c:v>
                </c:pt>
                <c:pt idx="8068">
                  <c:v>1.6135999999999402E-4</c:v>
                </c:pt>
                <c:pt idx="8069">
                  <c:v>1.6137999999999401E-4</c:v>
                </c:pt>
                <c:pt idx="8070">
                  <c:v>1.61399999999994E-4</c:v>
                </c:pt>
                <c:pt idx="8071">
                  <c:v>1.6141999999999399E-4</c:v>
                </c:pt>
                <c:pt idx="8072">
                  <c:v>1.6143999999999398E-4</c:v>
                </c:pt>
                <c:pt idx="8073">
                  <c:v>1.6145999999999397E-4</c:v>
                </c:pt>
                <c:pt idx="8074">
                  <c:v>1.6147999999999396E-4</c:v>
                </c:pt>
                <c:pt idx="8075">
                  <c:v>1.6149999999999395E-4</c:v>
                </c:pt>
                <c:pt idx="8076">
                  <c:v>1.6151999999999394E-4</c:v>
                </c:pt>
                <c:pt idx="8077">
                  <c:v>1.6153999999999393E-4</c:v>
                </c:pt>
                <c:pt idx="8078">
                  <c:v>1.6155999999999392E-4</c:v>
                </c:pt>
                <c:pt idx="8079">
                  <c:v>1.6157999999999391E-4</c:v>
                </c:pt>
                <c:pt idx="8080">
                  <c:v>1.615999999999939E-4</c:v>
                </c:pt>
                <c:pt idx="8081">
                  <c:v>1.6161999999999389E-4</c:v>
                </c:pt>
                <c:pt idx="8082">
                  <c:v>1.6163999999999388E-4</c:v>
                </c:pt>
                <c:pt idx="8083">
                  <c:v>1.6165999999999387E-4</c:v>
                </c:pt>
                <c:pt idx="8084">
                  <c:v>1.6167999999999386E-4</c:v>
                </c:pt>
                <c:pt idx="8085">
                  <c:v>1.6169999999999385E-4</c:v>
                </c:pt>
                <c:pt idx="8086">
                  <c:v>1.6171999999999384E-4</c:v>
                </c:pt>
                <c:pt idx="8087">
                  <c:v>1.6173999999999383E-4</c:v>
                </c:pt>
                <c:pt idx="8088">
                  <c:v>1.6175999999999382E-4</c:v>
                </c:pt>
                <c:pt idx="8089">
                  <c:v>1.6177999999999381E-4</c:v>
                </c:pt>
                <c:pt idx="8090">
                  <c:v>1.617999999999938E-4</c:v>
                </c:pt>
                <c:pt idx="8091">
                  <c:v>1.6181999999999379E-4</c:v>
                </c:pt>
                <c:pt idx="8092">
                  <c:v>1.6183999999999377E-4</c:v>
                </c:pt>
                <c:pt idx="8093">
                  <c:v>1.6185999999999376E-4</c:v>
                </c:pt>
                <c:pt idx="8094">
                  <c:v>1.6187999999999375E-4</c:v>
                </c:pt>
                <c:pt idx="8095">
                  <c:v>1.6189999999999374E-4</c:v>
                </c:pt>
                <c:pt idx="8096">
                  <c:v>1.6191999999999373E-4</c:v>
                </c:pt>
                <c:pt idx="8097">
                  <c:v>1.6193999999999372E-4</c:v>
                </c:pt>
                <c:pt idx="8098">
                  <c:v>1.6195999999999371E-4</c:v>
                </c:pt>
                <c:pt idx="8099">
                  <c:v>1.619799999999937E-4</c:v>
                </c:pt>
                <c:pt idx="8100">
                  <c:v>1.6199999999999369E-4</c:v>
                </c:pt>
                <c:pt idx="8101">
                  <c:v>1.6201999999999368E-4</c:v>
                </c:pt>
                <c:pt idx="8102">
                  <c:v>1.6203999999999367E-4</c:v>
                </c:pt>
                <c:pt idx="8103">
                  <c:v>1.6205999999999366E-4</c:v>
                </c:pt>
                <c:pt idx="8104">
                  <c:v>1.6207999999999365E-4</c:v>
                </c:pt>
                <c:pt idx="8105">
                  <c:v>1.6209999999999364E-4</c:v>
                </c:pt>
                <c:pt idx="8106">
                  <c:v>1.6211999999999363E-4</c:v>
                </c:pt>
                <c:pt idx="8107">
                  <c:v>1.6213999999999362E-4</c:v>
                </c:pt>
                <c:pt idx="8108">
                  <c:v>1.6215999999999361E-4</c:v>
                </c:pt>
                <c:pt idx="8109">
                  <c:v>1.621799999999936E-4</c:v>
                </c:pt>
                <c:pt idx="8110">
                  <c:v>1.6219999999999359E-4</c:v>
                </c:pt>
                <c:pt idx="8111">
                  <c:v>1.6221999999999358E-4</c:v>
                </c:pt>
                <c:pt idx="8112">
                  <c:v>1.6223999999999357E-4</c:v>
                </c:pt>
                <c:pt idx="8113">
                  <c:v>1.6225999999999356E-4</c:v>
                </c:pt>
                <c:pt idx="8114">
                  <c:v>1.6227999999999355E-4</c:v>
                </c:pt>
                <c:pt idx="8115">
                  <c:v>1.6229999999999354E-4</c:v>
                </c:pt>
                <c:pt idx="8116">
                  <c:v>1.6231999999999353E-4</c:v>
                </c:pt>
                <c:pt idx="8117">
                  <c:v>1.6233999999999352E-4</c:v>
                </c:pt>
                <c:pt idx="8118">
                  <c:v>1.6235999999999351E-4</c:v>
                </c:pt>
                <c:pt idx="8119">
                  <c:v>1.623799999999935E-4</c:v>
                </c:pt>
                <c:pt idx="8120">
                  <c:v>1.6239999999999348E-4</c:v>
                </c:pt>
                <c:pt idx="8121">
                  <c:v>1.6241999999999347E-4</c:v>
                </c:pt>
                <c:pt idx="8122">
                  <c:v>1.6243999999999346E-4</c:v>
                </c:pt>
                <c:pt idx="8123">
                  <c:v>1.6245999999999345E-4</c:v>
                </c:pt>
                <c:pt idx="8124">
                  <c:v>1.6247999999999344E-4</c:v>
                </c:pt>
                <c:pt idx="8125">
                  <c:v>1.6249999999999343E-4</c:v>
                </c:pt>
                <c:pt idx="8126">
                  <c:v>1.6251999999999342E-4</c:v>
                </c:pt>
                <c:pt idx="8127">
                  <c:v>1.6253999999999341E-4</c:v>
                </c:pt>
                <c:pt idx="8128">
                  <c:v>1.625599999999934E-4</c:v>
                </c:pt>
                <c:pt idx="8129">
                  <c:v>1.6257999999999339E-4</c:v>
                </c:pt>
                <c:pt idx="8130">
                  <c:v>1.6259999999999338E-4</c:v>
                </c:pt>
                <c:pt idx="8131">
                  <c:v>1.6261999999999337E-4</c:v>
                </c:pt>
                <c:pt idx="8132">
                  <c:v>1.6263999999999336E-4</c:v>
                </c:pt>
                <c:pt idx="8133">
                  <c:v>1.6265999999999335E-4</c:v>
                </c:pt>
                <c:pt idx="8134">
                  <c:v>1.6267999999999334E-4</c:v>
                </c:pt>
                <c:pt idx="8135">
                  <c:v>1.6269999999999333E-4</c:v>
                </c:pt>
                <c:pt idx="8136">
                  <c:v>1.6271999999999332E-4</c:v>
                </c:pt>
                <c:pt idx="8137">
                  <c:v>1.6273999999999331E-4</c:v>
                </c:pt>
                <c:pt idx="8138">
                  <c:v>1.627599999999933E-4</c:v>
                </c:pt>
                <c:pt idx="8139">
                  <c:v>1.6277999999999329E-4</c:v>
                </c:pt>
                <c:pt idx="8140">
                  <c:v>1.6279999999999328E-4</c:v>
                </c:pt>
                <c:pt idx="8141">
                  <c:v>1.6281999999999327E-4</c:v>
                </c:pt>
                <c:pt idx="8142">
                  <c:v>1.6283999999999326E-4</c:v>
                </c:pt>
                <c:pt idx="8143">
                  <c:v>1.6285999999999325E-4</c:v>
                </c:pt>
                <c:pt idx="8144">
                  <c:v>1.6287999999999324E-4</c:v>
                </c:pt>
                <c:pt idx="8145">
                  <c:v>1.6289999999999323E-4</c:v>
                </c:pt>
                <c:pt idx="8146">
                  <c:v>1.6291999999999322E-4</c:v>
                </c:pt>
                <c:pt idx="8147">
                  <c:v>1.6293999999999321E-4</c:v>
                </c:pt>
                <c:pt idx="8148">
                  <c:v>1.6295999999999319E-4</c:v>
                </c:pt>
                <c:pt idx="8149">
                  <c:v>1.6297999999999318E-4</c:v>
                </c:pt>
                <c:pt idx="8150">
                  <c:v>1.6299999999999317E-4</c:v>
                </c:pt>
                <c:pt idx="8151">
                  <c:v>1.6301999999999316E-4</c:v>
                </c:pt>
                <c:pt idx="8152">
                  <c:v>1.6303999999999315E-4</c:v>
                </c:pt>
                <c:pt idx="8153">
                  <c:v>1.6305999999999314E-4</c:v>
                </c:pt>
                <c:pt idx="8154">
                  <c:v>1.6307999999999313E-4</c:v>
                </c:pt>
                <c:pt idx="8155">
                  <c:v>1.6309999999999312E-4</c:v>
                </c:pt>
                <c:pt idx="8156">
                  <c:v>1.6311999999999311E-4</c:v>
                </c:pt>
                <c:pt idx="8157">
                  <c:v>1.631399999999931E-4</c:v>
                </c:pt>
                <c:pt idx="8158">
                  <c:v>1.6315999999999309E-4</c:v>
                </c:pt>
                <c:pt idx="8159">
                  <c:v>1.6317999999999308E-4</c:v>
                </c:pt>
                <c:pt idx="8160">
                  <c:v>1.6319999999999307E-4</c:v>
                </c:pt>
                <c:pt idx="8161">
                  <c:v>1.6321999999999306E-4</c:v>
                </c:pt>
                <c:pt idx="8162">
                  <c:v>1.6323999999999305E-4</c:v>
                </c:pt>
                <c:pt idx="8163">
                  <c:v>1.6325999999999304E-4</c:v>
                </c:pt>
                <c:pt idx="8164">
                  <c:v>1.6327999999999303E-4</c:v>
                </c:pt>
                <c:pt idx="8165">
                  <c:v>1.6329999999999302E-4</c:v>
                </c:pt>
                <c:pt idx="8166">
                  <c:v>1.6331999999999301E-4</c:v>
                </c:pt>
                <c:pt idx="8167">
                  <c:v>1.63339999999993E-4</c:v>
                </c:pt>
                <c:pt idx="8168">
                  <c:v>1.6335999999999299E-4</c:v>
                </c:pt>
                <c:pt idx="8169">
                  <c:v>1.6337999999999298E-4</c:v>
                </c:pt>
                <c:pt idx="8170">
                  <c:v>1.6339999999999297E-4</c:v>
                </c:pt>
                <c:pt idx="8171">
                  <c:v>1.6341999999999296E-4</c:v>
                </c:pt>
                <c:pt idx="8172">
                  <c:v>1.6343999999999295E-4</c:v>
                </c:pt>
                <c:pt idx="8173">
                  <c:v>1.6345999999999294E-4</c:v>
                </c:pt>
                <c:pt idx="8174">
                  <c:v>1.6347999999999293E-4</c:v>
                </c:pt>
                <c:pt idx="8175">
                  <c:v>1.6349999999999292E-4</c:v>
                </c:pt>
                <c:pt idx="8176">
                  <c:v>1.635199999999929E-4</c:v>
                </c:pt>
                <c:pt idx="8177">
                  <c:v>1.6353999999999289E-4</c:v>
                </c:pt>
                <c:pt idx="8178">
                  <c:v>1.6355999999999288E-4</c:v>
                </c:pt>
                <c:pt idx="8179">
                  <c:v>1.6357999999999287E-4</c:v>
                </c:pt>
                <c:pt idx="8180">
                  <c:v>1.6359999999999286E-4</c:v>
                </c:pt>
                <c:pt idx="8181">
                  <c:v>1.6361999999999285E-4</c:v>
                </c:pt>
                <c:pt idx="8182">
                  <c:v>1.6363999999999284E-4</c:v>
                </c:pt>
                <c:pt idx="8183">
                  <c:v>1.6365999999999283E-4</c:v>
                </c:pt>
                <c:pt idx="8184">
                  <c:v>1.6367999999999282E-4</c:v>
                </c:pt>
                <c:pt idx="8185">
                  <c:v>1.6369999999999281E-4</c:v>
                </c:pt>
                <c:pt idx="8186">
                  <c:v>1.637199999999928E-4</c:v>
                </c:pt>
                <c:pt idx="8187">
                  <c:v>1.6373999999999279E-4</c:v>
                </c:pt>
                <c:pt idx="8188">
                  <c:v>1.6375999999999278E-4</c:v>
                </c:pt>
                <c:pt idx="8189">
                  <c:v>1.6377999999999277E-4</c:v>
                </c:pt>
                <c:pt idx="8190">
                  <c:v>1.6379999999999276E-4</c:v>
                </c:pt>
                <c:pt idx="8191">
                  <c:v>1.6381999999999275E-4</c:v>
                </c:pt>
                <c:pt idx="8192">
                  <c:v>1.6383999999999274E-4</c:v>
                </c:pt>
                <c:pt idx="8193">
                  <c:v>1.6385999999999273E-4</c:v>
                </c:pt>
                <c:pt idx="8194">
                  <c:v>1.6387999999999272E-4</c:v>
                </c:pt>
                <c:pt idx="8195">
                  <c:v>1.6389999999999271E-4</c:v>
                </c:pt>
                <c:pt idx="8196">
                  <c:v>1.639199999999927E-4</c:v>
                </c:pt>
                <c:pt idx="8197">
                  <c:v>1.6393999999999269E-4</c:v>
                </c:pt>
                <c:pt idx="8198">
                  <c:v>1.6395999999999268E-4</c:v>
                </c:pt>
                <c:pt idx="8199">
                  <c:v>1.6397999999999267E-4</c:v>
                </c:pt>
                <c:pt idx="8200">
                  <c:v>1.6399999999999266E-4</c:v>
                </c:pt>
                <c:pt idx="8201">
                  <c:v>1.6401999999999265E-4</c:v>
                </c:pt>
                <c:pt idx="8202">
                  <c:v>1.6403999999999264E-4</c:v>
                </c:pt>
                <c:pt idx="8203">
                  <c:v>1.6405999999999263E-4</c:v>
                </c:pt>
                <c:pt idx="8204">
                  <c:v>1.6407999999999262E-4</c:v>
                </c:pt>
                <c:pt idx="8205">
                  <c:v>1.640999999999926E-4</c:v>
                </c:pt>
                <c:pt idx="8206">
                  <c:v>1.6411999999999259E-4</c:v>
                </c:pt>
                <c:pt idx="8207">
                  <c:v>1.6413999999999258E-4</c:v>
                </c:pt>
                <c:pt idx="8208">
                  <c:v>1.6415999999999257E-4</c:v>
                </c:pt>
                <c:pt idx="8209">
                  <c:v>1.6417999999999256E-4</c:v>
                </c:pt>
                <c:pt idx="8210">
                  <c:v>1.6419999999999255E-4</c:v>
                </c:pt>
                <c:pt idx="8211">
                  <c:v>1.6421999999999254E-4</c:v>
                </c:pt>
                <c:pt idx="8212">
                  <c:v>1.6423999999999253E-4</c:v>
                </c:pt>
                <c:pt idx="8213">
                  <c:v>1.6425999999999252E-4</c:v>
                </c:pt>
                <c:pt idx="8214">
                  <c:v>1.6427999999999251E-4</c:v>
                </c:pt>
                <c:pt idx="8215">
                  <c:v>1.642999999999925E-4</c:v>
                </c:pt>
                <c:pt idx="8216">
                  <c:v>1.6431999999999249E-4</c:v>
                </c:pt>
                <c:pt idx="8217">
                  <c:v>1.6433999999999248E-4</c:v>
                </c:pt>
                <c:pt idx="8218">
                  <c:v>1.6435999999999247E-4</c:v>
                </c:pt>
                <c:pt idx="8219">
                  <c:v>1.6437999999999246E-4</c:v>
                </c:pt>
                <c:pt idx="8220">
                  <c:v>1.6439999999999245E-4</c:v>
                </c:pt>
                <c:pt idx="8221">
                  <c:v>1.6441999999999244E-4</c:v>
                </c:pt>
                <c:pt idx="8222">
                  <c:v>1.6443999999999243E-4</c:v>
                </c:pt>
                <c:pt idx="8223">
                  <c:v>1.6445999999999242E-4</c:v>
                </c:pt>
                <c:pt idx="8224">
                  <c:v>1.6447999999999241E-4</c:v>
                </c:pt>
                <c:pt idx="8225">
                  <c:v>1.644999999999924E-4</c:v>
                </c:pt>
                <c:pt idx="8226">
                  <c:v>1.6451999999999239E-4</c:v>
                </c:pt>
                <c:pt idx="8227">
                  <c:v>1.6453999999999238E-4</c:v>
                </c:pt>
                <c:pt idx="8228">
                  <c:v>1.6455999999999237E-4</c:v>
                </c:pt>
                <c:pt idx="8229">
                  <c:v>1.6457999999999236E-4</c:v>
                </c:pt>
                <c:pt idx="8230">
                  <c:v>1.6459999999999235E-4</c:v>
                </c:pt>
                <c:pt idx="8231">
                  <c:v>1.6461999999999234E-4</c:v>
                </c:pt>
                <c:pt idx="8232">
                  <c:v>1.6463999999999233E-4</c:v>
                </c:pt>
                <c:pt idx="8233">
                  <c:v>1.6465999999999231E-4</c:v>
                </c:pt>
                <c:pt idx="8234">
                  <c:v>1.646799999999923E-4</c:v>
                </c:pt>
                <c:pt idx="8235">
                  <c:v>1.6469999999999229E-4</c:v>
                </c:pt>
                <c:pt idx="8236">
                  <c:v>1.6471999999999228E-4</c:v>
                </c:pt>
                <c:pt idx="8237">
                  <c:v>1.6473999999999227E-4</c:v>
                </c:pt>
                <c:pt idx="8238">
                  <c:v>1.6475999999999226E-4</c:v>
                </c:pt>
                <c:pt idx="8239">
                  <c:v>1.6477999999999225E-4</c:v>
                </c:pt>
                <c:pt idx="8240">
                  <c:v>1.6479999999999224E-4</c:v>
                </c:pt>
                <c:pt idx="8241">
                  <c:v>1.6481999999999223E-4</c:v>
                </c:pt>
                <c:pt idx="8242">
                  <c:v>1.6483999999999222E-4</c:v>
                </c:pt>
                <c:pt idx="8243">
                  <c:v>1.6485999999999221E-4</c:v>
                </c:pt>
                <c:pt idx="8244">
                  <c:v>1.648799999999922E-4</c:v>
                </c:pt>
                <c:pt idx="8245">
                  <c:v>1.6489999999999219E-4</c:v>
                </c:pt>
                <c:pt idx="8246">
                  <c:v>1.6491999999999218E-4</c:v>
                </c:pt>
                <c:pt idx="8247">
                  <c:v>1.6493999999999217E-4</c:v>
                </c:pt>
                <c:pt idx="8248">
                  <c:v>1.6495999999999216E-4</c:v>
                </c:pt>
                <c:pt idx="8249">
                  <c:v>1.6497999999999215E-4</c:v>
                </c:pt>
                <c:pt idx="8250">
                  <c:v>1.6499999999999214E-4</c:v>
                </c:pt>
                <c:pt idx="8251">
                  <c:v>1.6501999999999213E-4</c:v>
                </c:pt>
                <c:pt idx="8252">
                  <c:v>1.6503999999999212E-4</c:v>
                </c:pt>
                <c:pt idx="8253">
                  <c:v>1.6505999999999211E-4</c:v>
                </c:pt>
                <c:pt idx="8254">
                  <c:v>1.650799999999921E-4</c:v>
                </c:pt>
                <c:pt idx="8255">
                  <c:v>1.6509999999999209E-4</c:v>
                </c:pt>
                <c:pt idx="8256">
                  <c:v>1.6511999999999208E-4</c:v>
                </c:pt>
                <c:pt idx="8257">
                  <c:v>1.6513999999999207E-4</c:v>
                </c:pt>
                <c:pt idx="8258">
                  <c:v>1.6515999999999206E-4</c:v>
                </c:pt>
                <c:pt idx="8259">
                  <c:v>1.6517999999999205E-4</c:v>
                </c:pt>
                <c:pt idx="8260">
                  <c:v>1.6519999999999204E-4</c:v>
                </c:pt>
                <c:pt idx="8261">
                  <c:v>1.6521999999999202E-4</c:v>
                </c:pt>
                <c:pt idx="8262">
                  <c:v>1.6523999999999201E-4</c:v>
                </c:pt>
                <c:pt idx="8263">
                  <c:v>1.65259999999992E-4</c:v>
                </c:pt>
                <c:pt idx="8264">
                  <c:v>1.6527999999999199E-4</c:v>
                </c:pt>
                <c:pt idx="8265">
                  <c:v>1.6529999999999198E-4</c:v>
                </c:pt>
                <c:pt idx="8266">
                  <c:v>1.6531999999999197E-4</c:v>
                </c:pt>
                <c:pt idx="8267">
                  <c:v>1.6533999999999196E-4</c:v>
                </c:pt>
                <c:pt idx="8268">
                  <c:v>1.6535999999999195E-4</c:v>
                </c:pt>
                <c:pt idx="8269">
                  <c:v>1.6537999999999194E-4</c:v>
                </c:pt>
                <c:pt idx="8270">
                  <c:v>1.6539999999999193E-4</c:v>
                </c:pt>
                <c:pt idx="8271">
                  <c:v>1.6541999999999192E-4</c:v>
                </c:pt>
                <c:pt idx="8272">
                  <c:v>1.6543999999999191E-4</c:v>
                </c:pt>
                <c:pt idx="8273">
                  <c:v>1.654599999999919E-4</c:v>
                </c:pt>
                <c:pt idx="8274">
                  <c:v>1.6547999999999189E-4</c:v>
                </c:pt>
                <c:pt idx="8275">
                  <c:v>1.6549999999999188E-4</c:v>
                </c:pt>
                <c:pt idx="8276">
                  <c:v>1.6551999999999187E-4</c:v>
                </c:pt>
                <c:pt idx="8277">
                  <c:v>1.6553999999999186E-4</c:v>
                </c:pt>
                <c:pt idx="8278">
                  <c:v>1.6555999999999185E-4</c:v>
                </c:pt>
                <c:pt idx="8279">
                  <c:v>1.6557999999999184E-4</c:v>
                </c:pt>
                <c:pt idx="8280">
                  <c:v>1.6559999999999183E-4</c:v>
                </c:pt>
                <c:pt idx="8281">
                  <c:v>1.6561999999999182E-4</c:v>
                </c:pt>
                <c:pt idx="8282">
                  <c:v>1.6563999999999181E-4</c:v>
                </c:pt>
                <c:pt idx="8283">
                  <c:v>1.656599999999918E-4</c:v>
                </c:pt>
                <c:pt idx="8284">
                  <c:v>1.6567999999999179E-4</c:v>
                </c:pt>
                <c:pt idx="8285">
                  <c:v>1.6569999999999178E-4</c:v>
                </c:pt>
                <c:pt idx="8286">
                  <c:v>1.6571999999999177E-4</c:v>
                </c:pt>
                <c:pt idx="8287">
                  <c:v>1.6573999999999176E-4</c:v>
                </c:pt>
                <c:pt idx="8288">
                  <c:v>1.6575999999999175E-4</c:v>
                </c:pt>
                <c:pt idx="8289">
                  <c:v>1.6577999999999173E-4</c:v>
                </c:pt>
                <c:pt idx="8290">
                  <c:v>1.6579999999999172E-4</c:v>
                </c:pt>
                <c:pt idx="8291">
                  <c:v>1.6581999999999171E-4</c:v>
                </c:pt>
                <c:pt idx="8292">
                  <c:v>1.658399999999917E-4</c:v>
                </c:pt>
                <c:pt idx="8293">
                  <c:v>1.6585999999999169E-4</c:v>
                </c:pt>
                <c:pt idx="8294">
                  <c:v>1.6587999999999168E-4</c:v>
                </c:pt>
                <c:pt idx="8295">
                  <c:v>1.6589999999999167E-4</c:v>
                </c:pt>
                <c:pt idx="8296">
                  <c:v>1.6591999999999166E-4</c:v>
                </c:pt>
                <c:pt idx="8297">
                  <c:v>1.6593999999999165E-4</c:v>
                </c:pt>
                <c:pt idx="8298">
                  <c:v>1.6595999999999164E-4</c:v>
                </c:pt>
                <c:pt idx="8299">
                  <c:v>1.6597999999999163E-4</c:v>
                </c:pt>
                <c:pt idx="8300">
                  <c:v>1.6599999999999162E-4</c:v>
                </c:pt>
                <c:pt idx="8301">
                  <c:v>1.6601999999999161E-4</c:v>
                </c:pt>
                <c:pt idx="8302">
                  <c:v>1.660399999999916E-4</c:v>
                </c:pt>
                <c:pt idx="8303">
                  <c:v>1.6605999999999159E-4</c:v>
                </c:pt>
                <c:pt idx="8304">
                  <c:v>1.6607999999999158E-4</c:v>
                </c:pt>
                <c:pt idx="8305">
                  <c:v>1.6609999999999157E-4</c:v>
                </c:pt>
                <c:pt idx="8306">
                  <c:v>1.6611999999999156E-4</c:v>
                </c:pt>
                <c:pt idx="8307">
                  <c:v>1.6613999999999155E-4</c:v>
                </c:pt>
                <c:pt idx="8308">
                  <c:v>1.6615999999999154E-4</c:v>
                </c:pt>
                <c:pt idx="8309">
                  <c:v>1.6617999999999153E-4</c:v>
                </c:pt>
                <c:pt idx="8310">
                  <c:v>1.6619999999999152E-4</c:v>
                </c:pt>
                <c:pt idx="8311">
                  <c:v>1.6621999999999151E-4</c:v>
                </c:pt>
                <c:pt idx="8312">
                  <c:v>1.662399999999915E-4</c:v>
                </c:pt>
                <c:pt idx="8313">
                  <c:v>1.6625999999999149E-4</c:v>
                </c:pt>
                <c:pt idx="8314">
                  <c:v>1.6627999999999148E-4</c:v>
                </c:pt>
                <c:pt idx="8315">
                  <c:v>1.6629999999999147E-4</c:v>
                </c:pt>
                <c:pt idx="8316">
                  <c:v>1.6631999999999146E-4</c:v>
                </c:pt>
                <c:pt idx="8317">
                  <c:v>1.6633999999999144E-4</c:v>
                </c:pt>
                <c:pt idx="8318">
                  <c:v>1.6635999999999143E-4</c:v>
                </c:pt>
                <c:pt idx="8319">
                  <c:v>1.6637999999999142E-4</c:v>
                </c:pt>
                <c:pt idx="8320">
                  <c:v>1.6639999999999141E-4</c:v>
                </c:pt>
                <c:pt idx="8321">
                  <c:v>1.664199999999914E-4</c:v>
                </c:pt>
                <c:pt idx="8322">
                  <c:v>1.6643999999999139E-4</c:v>
                </c:pt>
                <c:pt idx="8323">
                  <c:v>1.6645999999999138E-4</c:v>
                </c:pt>
                <c:pt idx="8324">
                  <c:v>1.6647999999999137E-4</c:v>
                </c:pt>
                <c:pt idx="8325">
                  <c:v>1.6649999999999136E-4</c:v>
                </c:pt>
                <c:pt idx="8326">
                  <c:v>1.6651999999999135E-4</c:v>
                </c:pt>
                <c:pt idx="8327">
                  <c:v>1.6653999999999134E-4</c:v>
                </c:pt>
                <c:pt idx="8328">
                  <c:v>1.6655999999999133E-4</c:v>
                </c:pt>
                <c:pt idx="8329">
                  <c:v>1.6657999999999132E-4</c:v>
                </c:pt>
                <c:pt idx="8330">
                  <c:v>1.6659999999999131E-4</c:v>
                </c:pt>
                <c:pt idx="8331">
                  <c:v>1.666199999999913E-4</c:v>
                </c:pt>
                <c:pt idx="8332">
                  <c:v>1.6663999999999129E-4</c:v>
                </c:pt>
                <c:pt idx="8333">
                  <c:v>1.6665999999999128E-4</c:v>
                </c:pt>
                <c:pt idx="8334">
                  <c:v>1.6667999999999127E-4</c:v>
                </c:pt>
                <c:pt idx="8335">
                  <c:v>1.6669999999999126E-4</c:v>
                </c:pt>
                <c:pt idx="8336">
                  <c:v>1.6671999999999125E-4</c:v>
                </c:pt>
                <c:pt idx="8337">
                  <c:v>1.6673999999999124E-4</c:v>
                </c:pt>
                <c:pt idx="8338">
                  <c:v>1.6675999999999123E-4</c:v>
                </c:pt>
                <c:pt idx="8339">
                  <c:v>1.6677999999999122E-4</c:v>
                </c:pt>
                <c:pt idx="8340">
                  <c:v>1.6679999999999121E-4</c:v>
                </c:pt>
                <c:pt idx="8341">
                  <c:v>1.668199999999912E-4</c:v>
                </c:pt>
                <c:pt idx="8342">
                  <c:v>1.6683999999999119E-4</c:v>
                </c:pt>
                <c:pt idx="8343">
                  <c:v>1.6685999999999118E-4</c:v>
                </c:pt>
                <c:pt idx="8344">
                  <c:v>1.6687999999999117E-4</c:v>
                </c:pt>
                <c:pt idx="8345">
                  <c:v>1.6689999999999115E-4</c:v>
                </c:pt>
                <c:pt idx="8346">
                  <c:v>1.6691999999999114E-4</c:v>
                </c:pt>
                <c:pt idx="8347">
                  <c:v>1.6693999999999113E-4</c:v>
                </c:pt>
                <c:pt idx="8348">
                  <c:v>1.6695999999999112E-4</c:v>
                </c:pt>
                <c:pt idx="8349">
                  <c:v>1.6697999999999111E-4</c:v>
                </c:pt>
                <c:pt idx="8350">
                  <c:v>1.669999999999911E-4</c:v>
                </c:pt>
                <c:pt idx="8351">
                  <c:v>1.6701999999999109E-4</c:v>
                </c:pt>
                <c:pt idx="8352">
                  <c:v>1.6703999999999108E-4</c:v>
                </c:pt>
                <c:pt idx="8353">
                  <c:v>1.6705999999999107E-4</c:v>
                </c:pt>
                <c:pt idx="8354">
                  <c:v>1.6707999999999106E-4</c:v>
                </c:pt>
                <c:pt idx="8355">
                  <c:v>1.6709999999999105E-4</c:v>
                </c:pt>
                <c:pt idx="8356">
                  <c:v>1.6711999999999104E-4</c:v>
                </c:pt>
                <c:pt idx="8357">
                  <c:v>1.6713999999999103E-4</c:v>
                </c:pt>
                <c:pt idx="8358">
                  <c:v>1.6715999999999102E-4</c:v>
                </c:pt>
                <c:pt idx="8359">
                  <c:v>1.6717999999999101E-4</c:v>
                </c:pt>
                <c:pt idx="8360">
                  <c:v>1.67199999999991E-4</c:v>
                </c:pt>
                <c:pt idx="8361">
                  <c:v>1.6721999999999099E-4</c:v>
                </c:pt>
                <c:pt idx="8362">
                  <c:v>1.6723999999999098E-4</c:v>
                </c:pt>
                <c:pt idx="8363">
                  <c:v>1.6725999999999097E-4</c:v>
                </c:pt>
                <c:pt idx="8364">
                  <c:v>1.6727999999999096E-4</c:v>
                </c:pt>
                <c:pt idx="8365">
                  <c:v>1.6729999999999095E-4</c:v>
                </c:pt>
                <c:pt idx="8366">
                  <c:v>1.6731999999999094E-4</c:v>
                </c:pt>
                <c:pt idx="8367">
                  <c:v>1.6733999999999093E-4</c:v>
                </c:pt>
                <c:pt idx="8368">
                  <c:v>1.6735999999999092E-4</c:v>
                </c:pt>
                <c:pt idx="8369">
                  <c:v>1.6737999999999091E-4</c:v>
                </c:pt>
                <c:pt idx="8370">
                  <c:v>1.673999999999909E-4</c:v>
                </c:pt>
                <c:pt idx="8371">
                  <c:v>1.6741999999999089E-4</c:v>
                </c:pt>
                <c:pt idx="8372">
                  <c:v>1.6743999999999088E-4</c:v>
                </c:pt>
                <c:pt idx="8373">
                  <c:v>1.6745999999999086E-4</c:v>
                </c:pt>
                <c:pt idx="8374">
                  <c:v>1.6747999999999085E-4</c:v>
                </c:pt>
                <c:pt idx="8375">
                  <c:v>1.6749999999999084E-4</c:v>
                </c:pt>
                <c:pt idx="8376">
                  <c:v>1.6751999999999083E-4</c:v>
                </c:pt>
                <c:pt idx="8377">
                  <c:v>1.6753999999999082E-4</c:v>
                </c:pt>
                <c:pt idx="8378">
                  <c:v>1.6755999999999081E-4</c:v>
                </c:pt>
                <c:pt idx="8379">
                  <c:v>1.675799999999908E-4</c:v>
                </c:pt>
                <c:pt idx="8380">
                  <c:v>1.6759999999999079E-4</c:v>
                </c:pt>
                <c:pt idx="8381">
                  <c:v>1.6761999999999078E-4</c:v>
                </c:pt>
                <c:pt idx="8382">
                  <c:v>1.6763999999999077E-4</c:v>
                </c:pt>
                <c:pt idx="8383">
                  <c:v>1.6765999999999076E-4</c:v>
                </c:pt>
                <c:pt idx="8384">
                  <c:v>1.6767999999999075E-4</c:v>
                </c:pt>
                <c:pt idx="8385">
                  <c:v>1.6769999999999074E-4</c:v>
                </c:pt>
                <c:pt idx="8386">
                  <c:v>1.6771999999999073E-4</c:v>
                </c:pt>
                <c:pt idx="8387">
                  <c:v>1.6773999999999072E-4</c:v>
                </c:pt>
                <c:pt idx="8388">
                  <c:v>1.6775999999999071E-4</c:v>
                </c:pt>
                <c:pt idx="8389">
                  <c:v>1.677799999999907E-4</c:v>
                </c:pt>
                <c:pt idx="8390">
                  <c:v>1.6779999999999069E-4</c:v>
                </c:pt>
                <c:pt idx="8391">
                  <c:v>1.6781999999999068E-4</c:v>
                </c:pt>
                <c:pt idx="8392">
                  <c:v>1.6783999999999067E-4</c:v>
                </c:pt>
                <c:pt idx="8393">
                  <c:v>1.6785999999999066E-4</c:v>
                </c:pt>
                <c:pt idx="8394">
                  <c:v>1.6787999999999065E-4</c:v>
                </c:pt>
                <c:pt idx="8395">
                  <c:v>1.6789999999999064E-4</c:v>
                </c:pt>
                <c:pt idx="8396">
                  <c:v>1.6791999999999063E-4</c:v>
                </c:pt>
                <c:pt idx="8397">
                  <c:v>1.6793999999999062E-4</c:v>
                </c:pt>
                <c:pt idx="8398">
                  <c:v>1.6795999999999061E-4</c:v>
                </c:pt>
                <c:pt idx="8399">
                  <c:v>1.679799999999906E-4</c:v>
                </c:pt>
                <c:pt idx="8400">
                  <c:v>1.6799999999999059E-4</c:v>
                </c:pt>
                <c:pt idx="8401">
                  <c:v>1.6801999999999057E-4</c:v>
                </c:pt>
                <c:pt idx="8402">
                  <c:v>1.6803999999999056E-4</c:v>
                </c:pt>
                <c:pt idx="8403">
                  <c:v>1.6805999999999055E-4</c:v>
                </c:pt>
                <c:pt idx="8404">
                  <c:v>1.6807999999999054E-4</c:v>
                </c:pt>
                <c:pt idx="8405">
                  <c:v>1.6809999999999053E-4</c:v>
                </c:pt>
                <c:pt idx="8406">
                  <c:v>1.6811999999999052E-4</c:v>
                </c:pt>
                <c:pt idx="8407">
                  <c:v>1.6813999999999051E-4</c:v>
                </c:pt>
                <c:pt idx="8408">
                  <c:v>1.681599999999905E-4</c:v>
                </c:pt>
                <c:pt idx="8409">
                  <c:v>1.6817999999999049E-4</c:v>
                </c:pt>
                <c:pt idx="8410">
                  <c:v>1.6819999999999048E-4</c:v>
                </c:pt>
                <c:pt idx="8411">
                  <c:v>1.6821999999999047E-4</c:v>
                </c:pt>
                <c:pt idx="8412">
                  <c:v>1.6823999999999046E-4</c:v>
                </c:pt>
                <c:pt idx="8413">
                  <c:v>1.6825999999999045E-4</c:v>
                </c:pt>
                <c:pt idx="8414">
                  <c:v>1.6827999999999044E-4</c:v>
                </c:pt>
                <c:pt idx="8415">
                  <c:v>1.6829999999999043E-4</c:v>
                </c:pt>
                <c:pt idx="8416">
                  <c:v>1.6831999999999042E-4</c:v>
                </c:pt>
                <c:pt idx="8417">
                  <c:v>1.6833999999999041E-4</c:v>
                </c:pt>
                <c:pt idx="8418">
                  <c:v>1.683599999999904E-4</c:v>
                </c:pt>
                <c:pt idx="8419">
                  <c:v>1.6837999999999039E-4</c:v>
                </c:pt>
                <c:pt idx="8420">
                  <c:v>1.6839999999999038E-4</c:v>
                </c:pt>
                <c:pt idx="8421">
                  <c:v>1.6841999999999037E-4</c:v>
                </c:pt>
                <c:pt idx="8422">
                  <c:v>1.6843999999999036E-4</c:v>
                </c:pt>
                <c:pt idx="8423">
                  <c:v>1.6845999999999035E-4</c:v>
                </c:pt>
                <c:pt idx="8424">
                  <c:v>1.6847999999999034E-4</c:v>
                </c:pt>
                <c:pt idx="8425">
                  <c:v>1.6849999999999033E-4</c:v>
                </c:pt>
                <c:pt idx="8426">
                  <c:v>1.6851999999999032E-4</c:v>
                </c:pt>
                <c:pt idx="8427">
                  <c:v>1.6853999999999031E-4</c:v>
                </c:pt>
                <c:pt idx="8428">
                  <c:v>1.685599999999903E-4</c:v>
                </c:pt>
                <c:pt idx="8429">
                  <c:v>1.6857999999999028E-4</c:v>
                </c:pt>
                <c:pt idx="8430">
                  <c:v>1.6859999999999027E-4</c:v>
                </c:pt>
                <c:pt idx="8431">
                  <c:v>1.6861999999999026E-4</c:v>
                </c:pt>
                <c:pt idx="8432">
                  <c:v>1.6863999999999025E-4</c:v>
                </c:pt>
                <c:pt idx="8433">
                  <c:v>1.6865999999999024E-4</c:v>
                </c:pt>
                <c:pt idx="8434">
                  <c:v>1.6867999999999023E-4</c:v>
                </c:pt>
                <c:pt idx="8435">
                  <c:v>1.6869999999999022E-4</c:v>
                </c:pt>
                <c:pt idx="8436">
                  <c:v>1.6871999999999021E-4</c:v>
                </c:pt>
                <c:pt idx="8437">
                  <c:v>1.687399999999902E-4</c:v>
                </c:pt>
                <c:pt idx="8438">
                  <c:v>1.6875999999999019E-4</c:v>
                </c:pt>
                <c:pt idx="8439">
                  <c:v>1.6877999999999018E-4</c:v>
                </c:pt>
                <c:pt idx="8440">
                  <c:v>1.6879999999999017E-4</c:v>
                </c:pt>
                <c:pt idx="8441">
                  <c:v>1.6881999999999016E-4</c:v>
                </c:pt>
                <c:pt idx="8442">
                  <c:v>1.6883999999999015E-4</c:v>
                </c:pt>
                <c:pt idx="8443">
                  <c:v>1.6885999999999014E-4</c:v>
                </c:pt>
                <c:pt idx="8444">
                  <c:v>1.6887999999999013E-4</c:v>
                </c:pt>
                <c:pt idx="8445">
                  <c:v>1.6889999999999012E-4</c:v>
                </c:pt>
                <c:pt idx="8446">
                  <c:v>1.6891999999999011E-4</c:v>
                </c:pt>
                <c:pt idx="8447">
                  <c:v>1.689399999999901E-4</c:v>
                </c:pt>
                <c:pt idx="8448">
                  <c:v>1.6895999999999009E-4</c:v>
                </c:pt>
                <c:pt idx="8449">
                  <c:v>1.6897999999999008E-4</c:v>
                </c:pt>
                <c:pt idx="8450">
                  <c:v>1.6899999999999007E-4</c:v>
                </c:pt>
                <c:pt idx="8451">
                  <c:v>1.6901999999999006E-4</c:v>
                </c:pt>
                <c:pt idx="8452">
                  <c:v>1.6903999999999005E-4</c:v>
                </c:pt>
                <c:pt idx="8453">
                  <c:v>1.6905999999999004E-4</c:v>
                </c:pt>
                <c:pt idx="8454">
                  <c:v>1.6907999999999003E-4</c:v>
                </c:pt>
                <c:pt idx="8455">
                  <c:v>1.6909999999999002E-4</c:v>
                </c:pt>
                <c:pt idx="8456">
                  <c:v>1.6911999999999001E-4</c:v>
                </c:pt>
                <c:pt idx="8457">
                  <c:v>1.6913999999998999E-4</c:v>
                </c:pt>
                <c:pt idx="8458">
                  <c:v>1.6915999999998998E-4</c:v>
                </c:pt>
                <c:pt idx="8459">
                  <c:v>1.6917999999998997E-4</c:v>
                </c:pt>
                <c:pt idx="8460">
                  <c:v>1.6919999999998996E-4</c:v>
                </c:pt>
                <c:pt idx="8461">
                  <c:v>1.6921999999998995E-4</c:v>
                </c:pt>
                <c:pt idx="8462">
                  <c:v>1.6923999999998994E-4</c:v>
                </c:pt>
                <c:pt idx="8463">
                  <c:v>1.6925999999998993E-4</c:v>
                </c:pt>
                <c:pt idx="8464">
                  <c:v>1.6927999999998992E-4</c:v>
                </c:pt>
                <c:pt idx="8465">
                  <c:v>1.6929999999998991E-4</c:v>
                </c:pt>
                <c:pt idx="8466">
                  <c:v>1.693199999999899E-4</c:v>
                </c:pt>
                <c:pt idx="8467">
                  <c:v>1.6933999999998989E-4</c:v>
                </c:pt>
                <c:pt idx="8468">
                  <c:v>1.6935999999998988E-4</c:v>
                </c:pt>
                <c:pt idx="8469">
                  <c:v>1.6937999999998987E-4</c:v>
                </c:pt>
                <c:pt idx="8470">
                  <c:v>1.6939999999998986E-4</c:v>
                </c:pt>
                <c:pt idx="8471">
                  <c:v>1.6941999999998985E-4</c:v>
                </c:pt>
                <c:pt idx="8472">
                  <c:v>1.6943999999998984E-4</c:v>
                </c:pt>
                <c:pt idx="8473">
                  <c:v>1.6945999999998983E-4</c:v>
                </c:pt>
                <c:pt idx="8474">
                  <c:v>1.6947999999998982E-4</c:v>
                </c:pt>
                <c:pt idx="8475">
                  <c:v>1.6949999999998981E-4</c:v>
                </c:pt>
                <c:pt idx="8476">
                  <c:v>1.695199999999898E-4</c:v>
                </c:pt>
                <c:pt idx="8477">
                  <c:v>1.6953999999998979E-4</c:v>
                </c:pt>
                <c:pt idx="8478">
                  <c:v>1.6955999999998978E-4</c:v>
                </c:pt>
                <c:pt idx="8479">
                  <c:v>1.6957999999998977E-4</c:v>
                </c:pt>
                <c:pt idx="8480">
                  <c:v>1.6959999999998976E-4</c:v>
                </c:pt>
                <c:pt idx="8481">
                  <c:v>1.6961999999998975E-4</c:v>
                </c:pt>
                <c:pt idx="8482">
                  <c:v>1.6963999999998974E-4</c:v>
                </c:pt>
                <c:pt idx="8483">
                  <c:v>1.6965999999998973E-4</c:v>
                </c:pt>
                <c:pt idx="8484">
                  <c:v>1.6967999999998972E-4</c:v>
                </c:pt>
                <c:pt idx="8485">
                  <c:v>1.696999999999897E-4</c:v>
                </c:pt>
                <c:pt idx="8486">
                  <c:v>1.6971999999998969E-4</c:v>
                </c:pt>
                <c:pt idx="8487">
                  <c:v>1.6973999999998968E-4</c:v>
                </c:pt>
                <c:pt idx="8488">
                  <c:v>1.6975999999998967E-4</c:v>
                </c:pt>
                <c:pt idx="8489">
                  <c:v>1.6977999999998966E-4</c:v>
                </c:pt>
                <c:pt idx="8490">
                  <c:v>1.6979999999998965E-4</c:v>
                </c:pt>
                <c:pt idx="8491">
                  <c:v>1.6981999999998964E-4</c:v>
                </c:pt>
                <c:pt idx="8492">
                  <c:v>1.6983999999998963E-4</c:v>
                </c:pt>
                <c:pt idx="8493">
                  <c:v>1.6985999999998962E-4</c:v>
                </c:pt>
                <c:pt idx="8494">
                  <c:v>1.6987999999998961E-4</c:v>
                </c:pt>
                <c:pt idx="8495">
                  <c:v>1.698999999999896E-4</c:v>
                </c:pt>
                <c:pt idx="8496">
                  <c:v>1.6991999999998959E-4</c:v>
                </c:pt>
                <c:pt idx="8497">
                  <c:v>1.6993999999998958E-4</c:v>
                </c:pt>
                <c:pt idx="8498">
                  <c:v>1.6995999999998957E-4</c:v>
                </c:pt>
                <c:pt idx="8499">
                  <c:v>1.6997999999998956E-4</c:v>
                </c:pt>
                <c:pt idx="8500">
                  <c:v>1.6999999999998955E-4</c:v>
                </c:pt>
                <c:pt idx="8501">
                  <c:v>1.7001999999998954E-4</c:v>
                </c:pt>
                <c:pt idx="8502">
                  <c:v>1.7003999999998953E-4</c:v>
                </c:pt>
                <c:pt idx="8503">
                  <c:v>1.7005999999998952E-4</c:v>
                </c:pt>
                <c:pt idx="8504">
                  <c:v>1.7007999999998951E-4</c:v>
                </c:pt>
                <c:pt idx="8505">
                  <c:v>1.700999999999895E-4</c:v>
                </c:pt>
                <c:pt idx="8506">
                  <c:v>1.7011999999998949E-4</c:v>
                </c:pt>
                <c:pt idx="8507">
                  <c:v>1.7013999999998948E-4</c:v>
                </c:pt>
                <c:pt idx="8508">
                  <c:v>1.7015999999998947E-4</c:v>
                </c:pt>
                <c:pt idx="8509">
                  <c:v>1.7017999999998946E-4</c:v>
                </c:pt>
                <c:pt idx="8510">
                  <c:v>1.7019999999998945E-4</c:v>
                </c:pt>
                <c:pt idx="8511">
                  <c:v>1.7021999999998944E-4</c:v>
                </c:pt>
                <c:pt idx="8512">
                  <c:v>1.7023999999998943E-4</c:v>
                </c:pt>
                <c:pt idx="8513">
                  <c:v>1.7025999999998942E-4</c:v>
                </c:pt>
                <c:pt idx="8514">
                  <c:v>1.702799999999894E-4</c:v>
                </c:pt>
                <c:pt idx="8515">
                  <c:v>1.7029999999998939E-4</c:v>
                </c:pt>
                <c:pt idx="8516">
                  <c:v>1.7031999999998938E-4</c:v>
                </c:pt>
                <c:pt idx="8517">
                  <c:v>1.7033999999998937E-4</c:v>
                </c:pt>
                <c:pt idx="8518">
                  <c:v>1.7035999999998936E-4</c:v>
                </c:pt>
                <c:pt idx="8519">
                  <c:v>1.7037999999998935E-4</c:v>
                </c:pt>
                <c:pt idx="8520">
                  <c:v>1.7039999999998934E-4</c:v>
                </c:pt>
                <c:pt idx="8521">
                  <c:v>1.7041999999998933E-4</c:v>
                </c:pt>
                <c:pt idx="8522">
                  <c:v>1.7043999999998932E-4</c:v>
                </c:pt>
                <c:pt idx="8523">
                  <c:v>1.7045999999998931E-4</c:v>
                </c:pt>
                <c:pt idx="8524">
                  <c:v>1.704799999999893E-4</c:v>
                </c:pt>
                <c:pt idx="8525">
                  <c:v>1.7049999999998929E-4</c:v>
                </c:pt>
                <c:pt idx="8526">
                  <c:v>1.7051999999998928E-4</c:v>
                </c:pt>
                <c:pt idx="8527">
                  <c:v>1.7053999999998927E-4</c:v>
                </c:pt>
                <c:pt idx="8528">
                  <c:v>1.7055999999998926E-4</c:v>
                </c:pt>
                <c:pt idx="8529">
                  <c:v>1.7057999999998925E-4</c:v>
                </c:pt>
                <c:pt idx="8530">
                  <c:v>1.7059999999998924E-4</c:v>
                </c:pt>
                <c:pt idx="8531">
                  <c:v>1.7061999999998923E-4</c:v>
                </c:pt>
                <c:pt idx="8532">
                  <c:v>1.7063999999998922E-4</c:v>
                </c:pt>
                <c:pt idx="8533">
                  <c:v>1.7065999999998921E-4</c:v>
                </c:pt>
                <c:pt idx="8534">
                  <c:v>1.706799999999892E-4</c:v>
                </c:pt>
                <c:pt idx="8535">
                  <c:v>1.7069999999998919E-4</c:v>
                </c:pt>
                <c:pt idx="8536">
                  <c:v>1.7071999999998918E-4</c:v>
                </c:pt>
                <c:pt idx="8537">
                  <c:v>1.7073999999998917E-4</c:v>
                </c:pt>
                <c:pt idx="8538">
                  <c:v>1.7075999999998916E-4</c:v>
                </c:pt>
                <c:pt idx="8539">
                  <c:v>1.7077999999998915E-4</c:v>
                </c:pt>
                <c:pt idx="8540">
                  <c:v>1.7079999999998914E-4</c:v>
                </c:pt>
                <c:pt idx="8541">
                  <c:v>1.7081999999998913E-4</c:v>
                </c:pt>
                <c:pt idx="8542">
                  <c:v>1.7083999999998911E-4</c:v>
                </c:pt>
                <c:pt idx="8543">
                  <c:v>1.708599999999891E-4</c:v>
                </c:pt>
                <c:pt idx="8544">
                  <c:v>1.7087999999998909E-4</c:v>
                </c:pt>
                <c:pt idx="8545">
                  <c:v>1.7089999999998908E-4</c:v>
                </c:pt>
                <c:pt idx="8546">
                  <c:v>1.7091999999998907E-4</c:v>
                </c:pt>
                <c:pt idx="8547">
                  <c:v>1.7093999999998906E-4</c:v>
                </c:pt>
                <c:pt idx="8548">
                  <c:v>1.7095999999998905E-4</c:v>
                </c:pt>
                <c:pt idx="8549">
                  <c:v>1.7097999999998904E-4</c:v>
                </c:pt>
                <c:pt idx="8550">
                  <c:v>1.7099999999998903E-4</c:v>
                </c:pt>
                <c:pt idx="8551">
                  <c:v>1.7101999999998902E-4</c:v>
                </c:pt>
                <c:pt idx="8552">
                  <c:v>1.7103999999998901E-4</c:v>
                </c:pt>
                <c:pt idx="8553">
                  <c:v>1.71059999999989E-4</c:v>
                </c:pt>
                <c:pt idx="8554">
                  <c:v>1.7107999999998899E-4</c:v>
                </c:pt>
                <c:pt idx="8555">
                  <c:v>1.7109999999998898E-4</c:v>
                </c:pt>
                <c:pt idx="8556">
                  <c:v>1.7111999999998897E-4</c:v>
                </c:pt>
                <c:pt idx="8557">
                  <c:v>1.7113999999998896E-4</c:v>
                </c:pt>
                <c:pt idx="8558">
                  <c:v>1.7115999999998895E-4</c:v>
                </c:pt>
                <c:pt idx="8559">
                  <c:v>1.7117999999998894E-4</c:v>
                </c:pt>
                <c:pt idx="8560">
                  <c:v>1.7119999999998893E-4</c:v>
                </c:pt>
                <c:pt idx="8561">
                  <c:v>1.7121999999998892E-4</c:v>
                </c:pt>
                <c:pt idx="8562">
                  <c:v>1.7123999999998891E-4</c:v>
                </c:pt>
                <c:pt idx="8563">
                  <c:v>1.712599999999889E-4</c:v>
                </c:pt>
                <c:pt idx="8564">
                  <c:v>1.7127999999998889E-4</c:v>
                </c:pt>
                <c:pt idx="8565">
                  <c:v>1.7129999999998888E-4</c:v>
                </c:pt>
                <c:pt idx="8566">
                  <c:v>1.7131999999998887E-4</c:v>
                </c:pt>
                <c:pt idx="8567">
                  <c:v>1.7133999999998886E-4</c:v>
                </c:pt>
                <c:pt idx="8568">
                  <c:v>1.7135999999998885E-4</c:v>
                </c:pt>
                <c:pt idx="8569">
                  <c:v>1.7137999999998884E-4</c:v>
                </c:pt>
                <c:pt idx="8570">
                  <c:v>1.7139999999998882E-4</c:v>
                </c:pt>
                <c:pt idx="8571">
                  <c:v>1.7141999999998881E-4</c:v>
                </c:pt>
                <c:pt idx="8572">
                  <c:v>1.714399999999888E-4</c:v>
                </c:pt>
                <c:pt idx="8573">
                  <c:v>1.7145999999998879E-4</c:v>
                </c:pt>
                <c:pt idx="8574">
                  <c:v>1.7147999999998878E-4</c:v>
                </c:pt>
                <c:pt idx="8575">
                  <c:v>1.7149999999998877E-4</c:v>
                </c:pt>
                <c:pt idx="8576">
                  <c:v>1.7151999999998876E-4</c:v>
                </c:pt>
                <c:pt idx="8577">
                  <c:v>1.7153999999998875E-4</c:v>
                </c:pt>
                <c:pt idx="8578">
                  <c:v>1.7155999999998874E-4</c:v>
                </c:pt>
                <c:pt idx="8579">
                  <c:v>1.7157999999998873E-4</c:v>
                </c:pt>
                <c:pt idx="8580">
                  <c:v>1.7159999999998872E-4</c:v>
                </c:pt>
                <c:pt idx="8581">
                  <c:v>1.7161999999998871E-4</c:v>
                </c:pt>
                <c:pt idx="8582">
                  <c:v>1.716399999999887E-4</c:v>
                </c:pt>
                <c:pt idx="8583">
                  <c:v>1.7165999999998869E-4</c:v>
                </c:pt>
                <c:pt idx="8584">
                  <c:v>1.7167999999998868E-4</c:v>
                </c:pt>
                <c:pt idx="8585">
                  <c:v>1.7169999999998867E-4</c:v>
                </c:pt>
                <c:pt idx="8586">
                  <c:v>1.7171999999998866E-4</c:v>
                </c:pt>
                <c:pt idx="8587">
                  <c:v>1.7173999999998865E-4</c:v>
                </c:pt>
                <c:pt idx="8588">
                  <c:v>1.7175999999998864E-4</c:v>
                </c:pt>
                <c:pt idx="8589">
                  <c:v>1.7177999999998863E-4</c:v>
                </c:pt>
                <c:pt idx="8590">
                  <c:v>1.7179999999998862E-4</c:v>
                </c:pt>
                <c:pt idx="8591">
                  <c:v>1.7181999999998861E-4</c:v>
                </c:pt>
                <c:pt idx="8592">
                  <c:v>1.718399999999886E-4</c:v>
                </c:pt>
                <c:pt idx="8593">
                  <c:v>1.7185999999998859E-4</c:v>
                </c:pt>
                <c:pt idx="8594">
                  <c:v>1.7187999999998858E-4</c:v>
                </c:pt>
                <c:pt idx="8595">
                  <c:v>1.7189999999998857E-4</c:v>
                </c:pt>
                <c:pt idx="8596">
                  <c:v>1.7191999999998856E-4</c:v>
                </c:pt>
                <c:pt idx="8597">
                  <c:v>1.7193999999998855E-4</c:v>
                </c:pt>
                <c:pt idx="8598">
                  <c:v>1.7195999999998853E-4</c:v>
                </c:pt>
                <c:pt idx="8599">
                  <c:v>1.7197999999998852E-4</c:v>
                </c:pt>
                <c:pt idx="8600">
                  <c:v>1.7199999999998851E-4</c:v>
                </c:pt>
                <c:pt idx="8601">
                  <c:v>1.720199999999885E-4</c:v>
                </c:pt>
                <c:pt idx="8602">
                  <c:v>1.7203999999998849E-4</c:v>
                </c:pt>
                <c:pt idx="8603">
                  <c:v>1.7205999999998848E-4</c:v>
                </c:pt>
                <c:pt idx="8604">
                  <c:v>1.7207999999998847E-4</c:v>
                </c:pt>
                <c:pt idx="8605">
                  <c:v>1.7209999999998846E-4</c:v>
                </c:pt>
                <c:pt idx="8606">
                  <c:v>1.7211999999998845E-4</c:v>
                </c:pt>
                <c:pt idx="8607">
                  <c:v>1.7213999999998844E-4</c:v>
                </c:pt>
                <c:pt idx="8608">
                  <c:v>1.7215999999998843E-4</c:v>
                </c:pt>
                <c:pt idx="8609">
                  <c:v>1.7217999999998842E-4</c:v>
                </c:pt>
                <c:pt idx="8610">
                  <c:v>1.7219999999998841E-4</c:v>
                </c:pt>
                <c:pt idx="8611">
                  <c:v>1.722199999999884E-4</c:v>
                </c:pt>
                <c:pt idx="8612">
                  <c:v>1.7223999999998839E-4</c:v>
                </c:pt>
                <c:pt idx="8613">
                  <c:v>1.7225999999998838E-4</c:v>
                </c:pt>
                <c:pt idx="8614">
                  <c:v>1.7227999999998837E-4</c:v>
                </c:pt>
                <c:pt idx="8615">
                  <c:v>1.7229999999998836E-4</c:v>
                </c:pt>
                <c:pt idx="8616">
                  <c:v>1.7231999999998835E-4</c:v>
                </c:pt>
                <c:pt idx="8617">
                  <c:v>1.7233999999998834E-4</c:v>
                </c:pt>
                <c:pt idx="8618">
                  <c:v>1.7235999999998833E-4</c:v>
                </c:pt>
                <c:pt idx="8619">
                  <c:v>1.7237999999998832E-4</c:v>
                </c:pt>
                <c:pt idx="8620">
                  <c:v>1.7239999999998831E-4</c:v>
                </c:pt>
                <c:pt idx="8621">
                  <c:v>1.724199999999883E-4</c:v>
                </c:pt>
                <c:pt idx="8622">
                  <c:v>1.7243999999998829E-4</c:v>
                </c:pt>
                <c:pt idx="8623">
                  <c:v>1.7245999999998828E-4</c:v>
                </c:pt>
                <c:pt idx="8624">
                  <c:v>1.7247999999998827E-4</c:v>
                </c:pt>
                <c:pt idx="8625">
                  <c:v>1.7249999999998826E-4</c:v>
                </c:pt>
                <c:pt idx="8626">
                  <c:v>1.7251999999998824E-4</c:v>
                </c:pt>
                <c:pt idx="8627">
                  <c:v>1.7253999999998823E-4</c:v>
                </c:pt>
                <c:pt idx="8628">
                  <c:v>1.7255999999998822E-4</c:v>
                </c:pt>
                <c:pt idx="8629">
                  <c:v>1.7257999999998821E-4</c:v>
                </c:pt>
                <c:pt idx="8630">
                  <c:v>1.725999999999882E-4</c:v>
                </c:pt>
                <c:pt idx="8631">
                  <c:v>1.7261999999998819E-4</c:v>
                </c:pt>
                <c:pt idx="8632">
                  <c:v>1.7263999999998818E-4</c:v>
                </c:pt>
                <c:pt idx="8633">
                  <c:v>1.7265999999998817E-4</c:v>
                </c:pt>
                <c:pt idx="8634">
                  <c:v>1.7267999999998816E-4</c:v>
                </c:pt>
                <c:pt idx="8635">
                  <c:v>1.7269999999998815E-4</c:v>
                </c:pt>
                <c:pt idx="8636">
                  <c:v>1.7271999999998814E-4</c:v>
                </c:pt>
                <c:pt idx="8637">
                  <c:v>1.7273999999998813E-4</c:v>
                </c:pt>
                <c:pt idx="8638">
                  <c:v>1.7275999999998812E-4</c:v>
                </c:pt>
                <c:pt idx="8639">
                  <c:v>1.7277999999998811E-4</c:v>
                </c:pt>
                <c:pt idx="8640">
                  <c:v>1.727999999999881E-4</c:v>
                </c:pt>
                <c:pt idx="8641">
                  <c:v>1.7281999999998809E-4</c:v>
                </c:pt>
                <c:pt idx="8642">
                  <c:v>1.7283999999998808E-4</c:v>
                </c:pt>
                <c:pt idx="8643">
                  <c:v>1.7285999999998807E-4</c:v>
                </c:pt>
                <c:pt idx="8644">
                  <c:v>1.7287999999998806E-4</c:v>
                </c:pt>
                <c:pt idx="8645">
                  <c:v>1.7289999999998805E-4</c:v>
                </c:pt>
                <c:pt idx="8646">
                  <c:v>1.7291999999998804E-4</c:v>
                </c:pt>
                <c:pt idx="8647">
                  <c:v>1.7293999999998803E-4</c:v>
                </c:pt>
                <c:pt idx="8648">
                  <c:v>1.7295999999998802E-4</c:v>
                </c:pt>
                <c:pt idx="8649">
                  <c:v>1.7297999999998801E-4</c:v>
                </c:pt>
                <c:pt idx="8650">
                  <c:v>1.72999999999988E-4</c:v>
                </c:pt>
                <c:pt idx="8651">
                  <c:v>1.7301999999998799E-4</c:v>
                </c:pt>
                <c:pt idx="8652">
                  <c:v>1.7303999999998798E-4</c:v>
                </c:pt>
                <c:pt idx="8653">
                  <c:v>1.7305999999998797E-4</c:v>
                </c:pt>
                <c:pt idx="8654">
                  <c:v>1.7307999999998795E-4</c:v>
                </c:pt>
                <c:pt idx="8655">
                  <c:v>1.7309999999998794E-4</c:v>
                </c:pt>
                <c:pt idx="8656">
                  <c:v>1.7311999999998793E-4</c:v>
                </c:pt>
                <c:pt idx="8657">
                  <c:v>1.7313999999998792E-4</c:v>
                </c:pt>
                <c:pt idx="8658">
                  <c:v>1.7315999999998791E-4</c:v>
                </c:pt>
                <c:pt idx="8659">
                  <c:v>1.731799999999879E-4</c:v>
                </c:pt>
                <c:pt idx="8660">
                  <c:v>1.7319999999998789E-4</c:v>
                </c:pt>
                <c:pt idx="8661">
                  <c:v>1.7321999999998788E-4</c:v>
                </c:pt>
                <c:pt idx="8662">
                  <c:v>1.7323999999998787E-4</c:v>
                </c:pt>
                <c:pt idx="8663">
                  <c:v>1.7325999999998786E-4</c:v>
                </c:pt>
                <c:pt idx="8664">
                  <c:v>1.7327999999998785E-4</c:v>
                </c:pt>
                <c:pt idx="8665">
                  <c:v>1.7329999999998784E-4</c:v>
                </c:pt>
                <c:pt idx="8666">
                  <c:v>1.7331999999998783E-4</c:v>
                </c:pt>
                <c:pt idx="8667">
                  <c:v>1.7333999999998782E-4</c:v>
                </c:pt>
                <c:pt idx="8668">
                  <c:v>1.7335999999998781E-4</c:v>
                </c:pt>
                <c:pt idx="8669">
                  <c:v>1.733799999999878E-4</c:v>
                </c:pt>
                <c:pt idx="8670">
                  <c:v>1.7339999999998779E-4</c:v>
                </c:pt>
                <c:pt idx="8671">
                  <c:v>1.7341999999998778E-4</c:v>
                </c:pt>
                <c:pt idx="8672">
                  <c:v>1.7343999999998777E-4</c:v>
                </c:pt>
                <c:pt idx="8673">
                  <c:v>1.7345999999998776E-4</c:v>
                </c:pt>
                <c:pt idx="8674">
                  <c:v>1.7347999999998775E-4</c:v>
                </c:pt>
                <c:pt idx="8675">
                  <c:v>1.7349999999998774E-4</c:v>
                </c:pt>
                <c:pt idx="8676">
                  <c:v>1.7351999999998773E-4</c:v>
                </c:pt>
                <c:pt idx="8677">
                  <c:v>1.7353999999998772E-4</c:v>
                </c:pt>
                <c:pt idx="8678">
                  <c:v>1.7355999999998771E-4</c:v>
                </c:pt>
                <c:pt idx="8679">
                  <c:v>1.735799999999877E-4</c:v>
                </c:pt>
                <c:pt idx="8680">
                  <c:v>1.7359999999998769E-4</c:v>
                </c:pt>
                <c:pt idx="8681">
                  <c:v>1.7361999999998768E-4</c:v>
                </c:pt>
                <c:pt idx="8682">
                  <c:v>1.7363999999998766E-4</c:v>
                </c:pt>
                <c:pt idx="8683">
                  <c:v>1.7365999999998765E-4</c:v>
                </c:pt>
                <c:pt idx="8684">
                  <c:v>1.7367999999998764E-4</c:v>
                </c:pt>
                <c:pt idx="8685">
                  <c:v>1.7369999999998763E-4</c:v>
                </c:pt>
                <c:pt idx="8686">
                  <c:v>1.7371999999998762E-4</c:v>
                </c:pt>
                <c:pt idx="8687">
                  <c:v>1.7373999999998761E-4</c:v>
                </c:pt>
                <c:pt idx="8688">
                  <c:v>1.737599999999876E-4</c:v>
                </c:pt>
                <c:pt idx="8689">
                  <c:v>1.7377999999998759E-4</c:v>
                </c:pt>
                <c:pt idx="8690">
                  <c:v>1.7379999999998758E-4</c:v>
                </c:pt>
                <c:pt idx="8691">
                  <c:v>1.7381999999998757E-4</c:v>
                </c:pt>
                <c:pt idx="8692">
                  <c:v>1.7383999999998756E-4</c:v>
                </c:pt>
                <c:pt idx="8693">
                  <c:v>1.7385999999998755E-4</c:v>
                </c:pt>
                <c:pt idx="8694">
                  <c:v>1.7387999999998754E-4</c:v>
                </c:pt>
                <c:pt idx="8695">
                  <c:v>1.7389999999998753E-4</c:v>
                </c:pt>
                <c:pt idx="8696">
                  <c:v>1.7391999999998752E-4</c:v>
                </c:pt>
                <c:pt idx="8697">
                  <c:v>1.7393999999998751E-4</c:v>
                </c:pt>
                <c:pt idx="8698">
                  <c:v>1.739599999999875E-4</c:v>
                </c:pt>
                <c:pt idx="8699">
                  <c:v>1.7397999999998749E-4</c:v>
                </c:pt>
                <c:pt idx="8700">
                  <c:v>1.7399999999998748E-4</c:v>
                </c:pt>
                <c:pt idx="8701">
                  <c:v>1.7401999999998747E-4</c:v>
                </c:pt>
                <c:pt idx="8702">
                  <c:v>1.7403999999998746E-4</c:v>
                </c:pt>
                <c:pt idx="8703">
                  <c:v>1.7405999999998745E-4</c:v>
                </c:pt>
                <c:pt idx="8704">
                  <c:v>1.7407999999998744E-4</c:v>
                </c:pt>
                <c:pt idx="8705">
                  <c:v>1.7409999999998743E-4</c:v>
                </c:pt>
                <c:pt idx="8706">
                  <c:v>1.7411999999998742E-4</c:v>
                </c:pt>
                <c:pt idx="8707">
                  <c:v>1.7413999999998741E-4</c:v>
                </c:pt>
                <c:pt idx="8708">
                  <c:v>1.741599999999874E-4</c:v>
                </c:pt>
                <c:pt idx="8709">
                  <c:v>1.7417999999998739E-4</c:v>
                </c:pt>
                <c:pt idx="8710">
                  <c:v>1.7419999999998737E-4</c:v>
                </c:pt>
                <c:pt idx="8711">
                  <c:v>1.7421999999998736E-4</c:v>
                </c:pt>
                <c:pt idx="8712">
                  <c:v>1.7423999999998735E-4</c:v>
                </c:pt>
                <c:pt idx="8713">
                  <c:v>1.7425999999998734E-4</c:v>
                </c:pt>
                <c:pt idx="8714">
                  <c:v>1.7427999999998733E-4</c:v>
                </c:pt>
                <c:pt idx="8715">
                  <c:v>1.7429999999998732E-4</c:v>
                </c:pt>
                <c:pt idx="8716">
                  <c:v>1.7431999999998731E-4</c:v>
                </c:pt>
                <c:pt idx="8717">
                  <c:v>1.743399999999873E-4</c:v>
                </c:pt>
                <c:pt idx="8718">
                  <c:v>1.7435999999998729E-4</c:v>
                </c:pt>
                <c:pt idx="8719">
                  <c:v>1.7437999999998728E-4</c:v>
                </c:pt>
                <c:pt idx="8720">
                  <c:v>1.7439999999998727E-4</c:v>
                </c:pt>
                <c:pt idx="8721">
                  <c:v>1.7441999999998726E-4</c:v>
                </c:pt>
                <c:pt idx="8722">
                  <c:v>1.7443999999998725E-4</c:v>
                </c:pt>
                <c:pt idx="8723">
                  <c:v>1.7445999999998724E-4</c:v>
                </c:pt>
                <c:pt idx="8724">
                  <c:v>1.7447999999998723E-4</c:v>
                </c:pt>
                <c:pt idx="8725">
                  <c:v>1.7449999999998722E-4</c:v>
                </c:pt>
                <c:pt idx="8726">
                  <c:v>1.7451999999998721E-4</c:v>
                </c:pt>
                <c:pt idx="8727">
                  <c:v>1.745399999999872E-4</c:v>
                </c:pt>
                <c:pt idx="8728">
                  <c:v>1.7455999999998719E-4</c:v>
                </c:pt>
                <c:pt idx="8729">
                  <c:v>1.7457999999998718E-4</c:v>
                </c:pt>
                <c:pt idx="8730">
                  <c:v>1.7459999999998717E-4</c:v>
                </c:pt>
                <c:pt idx="8731">
                  <c:v>1.7461999999998716E-4</c:v>
                </c:pt>
                <c:pt idx="8732">
                  <c:v>1.7463999999998715E-4</c:v>
                </c:pt>
                <c:pt idx="8733">
                  <c:v>1.7465999999998714E-4</c:v>
                </c:pt>
                <c:pt idx="8734">
                  <c:v>1.7467999999998713E-4</c:v>
                </c:pt>
                <c:pt idx="8735">
                  <c:v>1.7469999999998712E-4</c:v>
                </c:pt>
                <c:pt idx="8736">
                  <c:v>1.7471999999998711E-4</c:v>
                </c:pt>
                <c:pt idx="8737">
                  <c:v>1.747399999999871E-4</c:v>
                </c:pt>
                <c:pt idx="8738">
                  <c:v>1.7475999999998708E-4</c:v>
                </c:pt>
                <c:pt idx="8739">
                  <c:v>1.7477999999998707E-4</c:v>
                </c:pt>
                <c:pt idx="8740">
                  <c:v>1.7479999999998706E-4</c:v>
                </c:pt>
                <c:pt idx="8741">
                  <c:v>1.7481999999998705E-4</c:v>
                </c:pt>
                <c:pt idx="8742">
                  <c:v>1.7483999999998704E-4</c:v>
                </c:pt>
                <c:pt idx="8743">
                  <c:v>1.7485999999998703E-4</c:v>
                </c:pt>
                <c:pt idx="8744">
                  <c:v>1.7487999999998702E-4</c:v>
                </c:pt>
                <c:pt idx="8745">
                  <c:v>1.7489999999998701E-4</c:v>
                </c:pt>
                <c:pt idx="8746">
                  <c:v>1.74919999999987E-4</c:v>
                </c:pt>
                <c:pt idx="8747">
                  <c:v>1.7493999999998699E-4</c:v>
                </c:pt>
                <c:pt idx="8748">
                  <c:v>1.7495999999998698E-4</c:v>
                </c:pt>
                <c:pt idx="8749">
                  <c:v>1.7497999999998697E-4</c:v>
                </c:pt>
                <c:pt idx="8750">
                  <c:v>1.7499999999998696E-4</c:v>
                </c:pt>
                <c:pt idx="8751">
                  <c:v>1.7501999999998695E-4</c:v>
                </c:pt>
                <c:pt idx="8752">
                  <c:v>1.7503999999998694E-4</c:v>
                </c:pt>
                <c:pt idx="8753">
                  <c:v>1.7505999999998693E-4</c:v>
                </c:pt>
                <c:pt idx="8754">
                  <c:v>1.7507999999998692E-4</c:v>
                </c:pt>
                <c:pt idx="8755">
                  <c:v>1.7509999999998691E-4</c:v>
                </c:pt>
                <c:pt idx="8756">
                  <c:v>1.751199999999869E-4</c:v>
                </c:pt>
                <c:pt idx="8757">
                  <c:v>1.7513999999998689E-4</c:v>
                </c:pt>
                <c:pt idx="8758">
                  <c:v>1.7515999999998688E-4</c:v>
                </c:pt>
                <c:pt idx="8759">
                  <c:v>1.7517999999998687E-4</c:v>
                </c:pt>
                <c:pt idx="8760">
                  <c:v>1.7519999999998686E-4</c:v>
                </c:pt>
                <c:pt idx="8761">
                  <c:v>1.7521999999998685E-4</c:v>
                </c:pt>
                <c:pt idx="8762">
                  <c:v>1.7523999999998684E-4</c:v>
                </c:pt>
                <c:pt idx="8763">
                  <c:v>1.7525999999998683E-4</c:v>
                </c:pt>
                <c:pt idx="8764">
                  <c:v>1.7527999999998682E-4</c:v>
                </c:pt>
                <c:pt idx="8765">
                  <c:v>1.7529999999998681E-4</c:v>
                </c:pt>
                <c:pt idx="8766">
                  <c:v>1.7531999999998679E-4</c:v>
                </c:pt>
                <c:pt idx="8767">
                  <c:v>1.7533999999998678E-4</c:v>
                </c:pt>
                <c:pt idx="8768">
                  <c:v>1.7535999999998677E-4</c:v>
                </c:pt>
                <c:pt idx="8769">
                  <c:v>1.7537999999998676E-4</c:v>
                </c:pt>
                <c:pt idx="8770">
                  <c:v>1.7539999999998675E-4</c:v>
                </c:pt>
                <c:pt idx="8771">
                  <c:v>1.7541999999998674E-4</c:v>
                </c:pt>
                <c:pt idx="8772">
                  <c:v>1.7543999999998673E-4</c:v>
                </c:pt>
                <c:pt idx="8773">
                  <c:v>1.7545999999998672E-4</c:v>
                </c:pt>
                <c:pt idx="8774">
                  <c:v>1.7547999999998671E-4</c:v>
                </c:pt>
                <c:pt idx="8775">
                  <c:v>1.754999999999867E-4</c:v>
                </c:pt>
                <c:pt idx="8776">
                  <c:v>1.7551999999998669E-4</c:v>
                </c:pt>
                <c:pt idx="8777">
                  <c:v>1.7553999999998668E-4</c:v>
                </c:pt>
                <c:pt idx="8778">
                  <c:v>1.7555999999998667E-4</c:v>
                </c:pt>
                <c:pt idx="8779">
                  <c:v>1.7557999999998666E-4</c:v>
                </c:pt>
                <c:pt idx="8780">
                  <c:v>1.7559999999998665E-4</c:v>
                </c:pt>
                <c:pt idx="8781">
                  <c:v>1.7561999999998664E-4</c:v>
                </c:pt>
                <c:pt idx="8782">
                  <c:v>1.7563999999998663E-4</c:v>
                </c:pt>
                <c:pt idx="8783">
                  <c:v>1.7565999999998662E-4</c:v>
                </c:pt>
                <c:pt idx="8784">
                  <c:v>1.7567999999998661E-4</c:v>
                </c:pt>
                <c:pt idx="8785">
                  <c:v>1.756999999999866E-4</c:v>
                </c:pt>
                <c:pt idx="8786">
                  <c:v>1.7571999999998659E-4</c:v>
                </c:pt>
                <c:pt idx="8787">
                  <c:v>1.7573999999998658E-4</c:v>
                </c:pt>
                <c:pt idx="8788">
                  <c:v>1.7575999999998657E-4</c:v>
                </c:pt>
                <c:pt idx="8789">
                  <c:v>1.7577999999998656E-4</c:v>
                </c:pt>
                <c:pt idx="8790">
                  <c:v>1.7579999999998655E-4</c:v>
                </c:pt>
                <c:pt idx="8791">
                  <c:v>1.7581999999998654E-4</c:v>
                </c:pt>
                <c:pt idx="8792">
                  <c:v>1.7583999999998653E-4</c:v>
                </c:pt>
                <c:pt idx="8793">
                  <c:v>1.7585999999998652E-4</c:v>
                </c:pt>
                <c:pt idx="8794">
                  <c:v>1.7587999999998651E-4</c:v>
                </c:pt>
                <c:pt idx="8795">
                  <c:v>1.7589999999998649E-4</c:v>
                </c:pt>
                <c:pt idx="8796">
                  <c:v>1.7591999999998648E-4</c:v>
                </c:pt>
                <c:pt idx="8797">
                  <c:v>1.7593999999998647E-4</c:v>
                </c:pt>
                <c:pt idx="8798">
                  <c:v>1.7595999999998646E-4</c:v>
                </c:pt>
                <c:pt idx="8799">
                  <c:v>1.7597999999998645E-4</c:v>
                </c:pt>
                <c:pt idx="8800">
                  <c:v>1.7599999999998644E-4</c:v>
                </c:pt>
                <c:pt idx="8801">
                  <c:v>1.7601999999998643E-4</c:v>
                </c:pt>
                <c:pt idx="8802">
                  <c:v>1.7603999999998642E-4</c:v>
                </c:pt>
                <c:pt idx="8803">
                  <c:v>1.7605999999998641E-4</c:v>
                </c:pt>
                <c:pt idx="8804">
                  <c:v>1.760799999999864E-4</c:v>
                </c:pt>
                <c:pt idx="8805">
                  <c:v>1.7609999999998639E-4</c:v>
                </c:pt>
                <c:pt idx="8806">
                  <c:v>1.7611999999998638E-4</c:v>
                </c:pt>
                <c:pt idx="8807">
                  <c:v>1.7613999999998637E-4</c:v>
                </c:pt>
                <c:pt idx="8808">
                  <c:v>1.7615999999998636E-4</c:v>
                </c:pt>
                <c:pt idx="8809">
                  <c:v>1.7617999999998635E-4</c:v>
                </c:pt>
                <c:pt idx="8810">
                  <c:v>1.7619999999998634E-4</c:v>
                </c:pt>
                <c:pt idx="8811">
                  <c:v>1.7621999999998633E-4</c:v>
                </c:pt>
                <c:pt idx="8812">
                  <c:v>1.7623999999998632E-4</c:v>
                </c:pt>
                <c:pt idx="8813">
                  <c:v>1.7625999999998631E-4</c:v>
                </c:pt>
                <c:pt idx="8814">
                  <c:v>1.762799999999863E-4</c:v>
                </c:pt>
                <c:pt idx="8815">
                  <c:v>1.7629999999998629E-4</c:v>
                </c:pt>
                <c:pt idx="8816">
                  <c:v>1.7631999999998628E-4</c:v>
                </c:pt>
                <c:pt idx="8817">
                  <c:v>1.7633999999998627E-4</c:v>
                </c:pt>
                <c:pt idx="8818">
                  <c:v>1.7635999999998626E-4</c:v>
                </c:pt>
                <c:pt idx="8819">
                  <c:v>1.7637999999998625E-4</c:v>
                </c:pt>
                <c:pt idx="8820">
                  <c:v>1.7639999999998624E-4</c:v>
                </c:pt>
                <c:pt idx="8821">
                  <c:v>1.7641999999998623E-4</c:v>
                </c:pt>
                <c:pt idx="8822">
                  <c:v>1.7643999999998622E-4</c:v>
                </c:pt>
                <c:pt idx="8823">
                  <c:v>1.764599999999862E-4</c:v>
                </c:pt>
                <c:pt idx="8824">
                  <c:v>1.7647999999998619E-4</c:v>
                </c:pt>
                <c:pt idx="8825">
                  <c:v>1.7649999999998618E-4</c:v>
                </c:pt>
                <c:pt idx="8826">
                  <c:v>1.7651999999998617E-4</c:v>
                </c:pt>
                <c:pt idx="8827">
                  <c:v>1.7653999999998616E-4</c:v>
                </c:pt>
                <c:pt idx="8828">
                  <c:v>1.7655999999998615E-4</c:v>
                </c:pt>
                <c:pt idx="8829">
                  <c:v>1.7657999999998614E-4</c:v>
                </c:pt>
                <c:pt idx="8830">
                  <c:v>1.7659999999998613E-4</c:v>
                </c:pt>
                <c:pt idx="8831">
                  <c:v>1.7661999999998612E-4</c:v>
                </c:pt>
                <c:pt idx="8832">
                  <c:v>1.7663999999998611E-4</c:v>
                </c:pt>
                <c:pt idx="8833">
                  <c:v>1.766599999999861E-4</c:v>
                </c:pt>
                <c:pt idx="8834">
                  <c:v>1.7667999999998609E-4</c:v>
                </c:pt>
                <c:pt idx="8835">
                  <c:v>1.7669999999998608E-4</c:v>
                </c:pt>
                <c:pt idx="8836">
                  <c:v>1.7671999999998607E-4</c:v>
                </c:pt>
                <c:pt idx="8837">
                  <c:v>1.7673999999998606E-4</c:v>
                </c:pt>
                <c:pt idx="8838">
                  <c:v>1.7675999999998605E-4</c:v>
                </c:pt>
                <c:pt idx="8839">
                  <c:v>1.7677999999998604E-4</c:v>
                </c:pt>
                <c:pt idx="8840">
                  <c:v>1.7679999999998603E-4</c:v>
                </c:pt>
                <c:pt idx="8841">
                  <c:v>1.7681999999998602E-4</c:v>
                </c:pt>
                <c:pt idx="8842">
                  <c:v>1.7683999999998601E-4</c:v>
                </c:pt>
                <c:pt idx="8843">
                  <c:v>1.76859999999986E-4</c:v>
                </c:pt>
                <c:pt idx="8844">
                  <c:v>1.7687999999998599E-4</c:v>
                </c:pt>
                <c:pt idx="8845">
                  <c:v>1.7689999999998598E-4</c:v>
                </c:pt>
                <c:pt idx="8846">
                  <c:v>1.7691999999998597E-4</c:v>
                </c:pt>
                <c:pt idx="8847">
                  <c:v>1.7693999999998596E-4</c:v>
                </c:pt>
                <c:pt idx="8848">
                  <c:v>1.7695999999998595E-4</c:v>
                </c:pt>
                <c:pt idx="8849">
                  <c:v>1.7697999999998594E-4</c:v>
                </c:pt>
                <c:pt idx="8850">
                  <c:v>1.7699999999998593E-4</c:v>
                </c:pt>
                <c:pt idx="8851">
                  <c:v>1.7701999999998591E-4</c:v>
                </c:pt>
                <c:pt idx="8852">
                  <c:v>1.770399999999859E-4</c:v>
                </c:pt>
                <c:pt idx="8853">
                  <c:v>1.7705999999998589E-4</c:v>
                </c:pt>
                <c:pt idx="8854">
                  <c:v>1.7707999999998588E-4</c:v>
                </c:pt>
                <c:pt idx="8855">
                  <c:v>1.7709999999998587E-4</c:v>
                </c:pt>
                <c:pt idx="8856">
                  <c:v>1.7711999999998586E-4</c:v>
                </c:pt>
                <c:pt idx="8857">
                  <c:v>1.7713999999998585E-4</c:v>
                </c:pt>
                <c:pt idx="8858">
                  <c:v>1.7715999999998584E-4</c:v>
                </c:pt>
                <c:pt idx="8859">
                  <c:v>1.7717999999998583E-4</c:v>
                </c:pt>
                <c:pt idx="8860">
                  <c:v>1.7719999999998582E-4</c:v>
                </c:pt>
                <c:pt idx="8861">
                  <c:v>1.7721999999998581E-4</c:v>
                </c:pt>
                <c:pt idx="8862">
                  <c:v>1.772399999999858E-4</c:v>
                </c:pt>
                <c:pt idx="8863">
                  <c:v>1.7725999999998579E-4</c:v>
                </c:pt>
                <c:pt idx="8864">
                  <c:v>1.7727999999998578E-4</c:v>
                </c:pt>
                <c:pt idx="8865">
                  <c:v>1.7729999999998577E-4</c:v>
                </c:pt>
                <c:pt idx="8866">
                  <c:v>1.7731999999998576E-4</c:v>
                </c:pt>
                <c:pt idx="8867">
                  <c:v>1.7733999999998575E-4</c:v>
                </c:pt>
                <c:pt idx="8868">
                  <c:v>1.7735999999998574E-4</c:v>
                </c:pt>
                <c:pt idx="8869">
                  <c:v>1.7737999999998573E-4</c:v>
                </c:pt>
                <c:pt idx="8870">
                  <c:v>1.7739999999998572E-4</c:v>
                </c:pt>
                <c:pt idx="8871">
                  <c:v>1.7741999999998571E-4</c:v>
                </c:pt>
                <c:pt idx="8872">
                  <c:v>1.774399999999857E-4</c:v>
                </c:pt>
                <c:pt idx="8873">
                  <c:v>1.7745999999998569E-4</c:v>
                </c:pt>
                <c:pt idx="8874">
                  <c:v>1.7747999999998568E-4</c:v>
                </c:pt>
                <c:pt idx="8875">
                  <c:v>1.7749999999998567E-4</c:v>
                </c:pt>
                <c:pt idx="8876">
                  <c:v>1.7751999999998566E-4</c:v>
                </c:pt>
                <c:pt idx="8877">
                  <c:v>1.7753999999998565E-4</c:v>
                </c:pt>
                <c:pt idx="8878">
                  <c:v>1.7755999999998564E-4</c:v>
                </c:pt>
                <c:pt idx="8879">
                  <c:v>1.7757999999998562E-4</c:v>
                </c:pt>
                <c:pt idx="8880">
                  <c:v>1.7759999999998561E-4</c:v>
                </c:pt>
                <c:pt idx="8881">
                  <c:v>1.776199999999856E-4</c:v>
                </c:pt>
                <c:pt idx="8882">
                  <c:v>1.7763999999998559E-4</c:v>
                </c:pt>
                <c:pt idx="8883">
                  <c:v>1.7765999999998558E-4</c:v>
                </c:pt>
                <c:pt idx="8884">
                  <c:v>1.7767999999998557E-4</c:v>
                </c:pt>
                <c:pt idx="8885">
                  <c:v>1.7769999999998556E-4</c:v>
                </c:pt>
                <c:pt idx="8886">
                  <c:v>1.7771999999998555E-4</c:v>
                </c:pt>
                <c:pt idx="8887">
                  <c:v>1.7773999999998554E-4</c:v>
                </c:pt>
                <c:pt idx="8888">
                  <c:v>1.7775999999998553E-4</c:v>
                </c:pt>
                <c:pt idx="8889">
                  <c:v>1.7777999999998552E-4</c:v>
                </c:pt>
                <c:pt idx="8890">
                  <c:v>1.7779999999998551E-4</c:v>
                </c:pt>
                <c:pt idx="8891">
                  <c:v>1.778199999999855E-4</c:v>
                </c:pt>
                <c:pt idx="8892">
                  <c:v>1.7783999999998549E-4</c:v>
                </c:pt>
                <c:pt idx="8893">
                  <c:v>1.7785999999998548E-4</c:v>
                </c:pt>
                <c:pt idx="8894">
                  <c:v>1.7787999999998547E-4</c:v>
                </c:pt>
                <c:pt idx="8895">
                  <c:v>1.7789999999998546E-4</c:v>
                </c:pt>
                <c:pt idx="8896">
                  <c:v>1.7791999999998545E-4</c:v>
                </c:pt>
                <c:pt idx="8897">
                  <c:v>1.7793999999998544E-4</c:v>
                </c:pt>
                <c:pt idx="8898">
                  <c:v>1.7795999999998543E-4</c:v>
                </c:pt>
                <c:pt idx="8899">
                  <c:v>1.7797999999998542E-4</c:v>
                </c:pt>
                <c:pt idx="8900">
                  <c:v>1.7799999999998541E-4</c:v>
                </c:pt>
                <c:pt idx="8901">
                  <c:v>1.780199999999854E-4</c:v>
                </c:pt>
                <c:pt idx="8902">
                  <c:v>1.7803999999998539E-4</c:v>
                </c:pt>
                <c:pt idx="8903">
                  <c:v>1.7805999999998538E-4</c:v>
                </c:pt>
                <c:pt idx="8904">
                  <c:v>1.7807999999998537E-4</c:v>
                </c:pt>
                <c:pt idx="8905">
                  <c:v>1.7809999999998536E-4</c:v>
                </c:pt>
                <c:pt idx="8906">
                  <c:v>1.7811999999998535E-4</c:v>
                </c:pt>
                <c:pt idx="8907">
                  <c:v>1.7813999999998533E-4</c:v>
                </c:pt>
                <c:pt idx="8908">
                  <c:v>1.7815999999998532E-4</c:v>
                </c:pt>
                <c:pt idx="8909">
                  <c:v>1.7817999999998531E-4</c:v>
                </c:pt>
                <c:pt idx="8910">
                  <c:v>1.781999999999853E-4</c:v>
                </c:pt>
                <c:pt idx="8911">
                  <c:v>1.7821999999998529E-4</c:v>
                </c:pt>
                <c:pt idx="8912">
                  <c:v>1.7823999999998528E-4</c:v>
                </c:pt>
                <c:pt idx="8913">
                  <c:v>1.7825999999998527E-4</c:v>
                </c:pt>
                <c:pt idx="8914">
                  <c:v>1.7827999999998526E-4</c:v>
                </c:pt>
                <c:pt idx="8915">
                  <c:v>1.7829999999998525E-4</c:v>
                </c:pt>
                <c:pt idx="8916">
                  <c:v>1.7831999999998524E-4</c:v>
                </c:pt>
                <c:pt idx="8917">
                  <c:v>1.7833999999998523E-4</c:v>
                </c:pt>
                <c:pt idx="8918">
                  <c:v>1.7835999999998522E-4</c:v>
                </c:pt>
                <c:pt idx="8919">
                  <c:v>1.7837999999998521E-4</c:v>
                </c:pt>
                <c:pt idx="8920">
                  <c:v>1.783999999999852E-4</c:v>
                </c:pt>
                <c:pt idx="8921">
                  <c:v>1.7841999999998519E-4</c:v>
                </c:pt>
                <c:pt idx="8922">
                  <c:v>1.7843999999998518E-4</c:v>
                </c:pt>
                <c:pt idx="8923">
                  <c:v>1.7845999999998517E-4</c:v>
                </c:pt>
                <c:pt idx="8924">
                  <c:v>1.7847999999998516E-4</c:v>
                </c:pt>
                <c:pt idx="8925">
                  <c:v>1.7849999999998515E-4</c:v>
                </c:pt>
                <c:pt idx="8926">
                  <c:v>1.7851999999998514E-4</c:v>
                </c:pt>
                <c:pt idx="8927">
                  <c:v>1.7853999999998513E-4</c:v>
                </c:pt>
                <c:pt idx="8928">
                  <c:v>1.7855999999998512E-4</c:v>
                </c:pt>
                <c:pt idx="8929">
                  <c:v>1.7857999999998511E-4</c:v>
                </c:pt>
                <c:pt idx="8930">
                  <c:v>1.785999999999851E-4</c:v>
                </c:pt>
                <c:pt idx="8931">
                  <c:v>1.7861999999998509E-4</c:v>
                </c:pt>
                <c:pt idx="8932">
                  <c:v>1.7863999999998508E-4</c:v>
                </c:pt>
                <c:pt idx="8933">
                  <c:v>1.7865999999998507E-4</c:v>
                </c:pt>
                <c:pt idx="8934">
                  <c:v>1.7867999999998506E-4</c:v>
                </c:pt>
                <c:pt idx="8935">
                  <c:v>1.7869999999998504E-4</c:v>
                </c:pt>
                <c:pt idx="8936">
                  <c:v>1.7871999999998503E-4</c:v>
                </c:pt>
                <c:pt idx="8937">
                  <c:v>1.7873999999998502E-4</c:v>
                </c:pt>
                <c:pt idx="8938">
                  <c:v>1.7875999999998501E-4</c:v>
                </c:pt>
                <c:pt idx="8939">
                  <c:v>1.78779999999985E-4</c:v>
                </c:pt>
                <c:pt idx="8940">
                  <c:v>1.7879999999998499E-4</c:v>
                </c:pt>
                <c:pt idx="8941">
                  <c:v>1.7881999999998498E-4</c:v>
                </c:pt>
                <c:pt idx="8942">
                  <c:v>1.7883999999998497E-4</c:v>
                </c:pt>
                <c:pt idx="8943">
                  <c:v>1.7885999999998496E-4</c:v>
                </c:pt>
                <c:pt idx="8944">
                  <c:v>1.7887999999998495E-4</c:v>
                </c:pt>
                <c:pt idx="8945">
                  <c:v>1.7889999999998494E-4</c:v>
                </c:pt>
                <c:pt idx="8946">
                  <c:v>1.7891999999998493E-4</c:v>
                </c:pt>
                <c:pt idx="8947">
                  <c:v>1.7893999999998492E-4</c:v>
                </c:pt>
                <c:pt idx="8948">
                  <c:v>1.7895999999998491E-4</c:v>
                </c:pt>
                <c:pt idx="8949">
                  <c:v>1.789799999999849E-4</c:v>
                </c:pt>
                <c:pt idx="8950">
                  <c:v>1.7899999999998489E-4</c:v>
                </c:pt>
                <c:pt idx="8951">
                  <c:v>1.7901999999998488E-4</c:v>
                </c:pt>
                <c:pt idx="8952">
                  <c:v>1.7903999999998487E-4</c:v>
                </c:pt>
                <c:pt idx="8953">
                  <c:v>1.7905999999998486E-4</c:v>
                </c:pt>
                <c:pt idx="8954">
                  <c:v>1.7907999999998485E-4</c:v>
                </c:pt>
                <c:pt idx="8955">
                  <c:v>1.7909999999998484E-4</c:v>
                </c:pt>
                <c:pt idx="8956">
                  <c:v>1.7911999999998483E-4</c:v>
                </c:pt>
                <c:pt idx="8957">
                  <c:v>1.7913999999998482E-4</c:v>
                </c:pt>
                <c:pt idx="8958">
                  <c:v>1.7915999999998481E-4</c:v>
                </c:pt>
                <c:pt idx="8959">
                  <c:v>1.791799999999848E-4</c:v>
                </c:pt>
                <c:pt idx="8960">
                  <c:v>1.7919999999998479E-4</c:v>
                </c:pt>
                <c:pt idx="8961">
                  <c:v>1.7921999999998478E-4</c:v>
                </c:pt>
                <c:pt idx="8962">
                  <c:v>1.7923999999998477E-4</c:v>
                </c:pt>
                <c:pt idx="8963">
                  <c:v>1.7925999999998475E-4</c:v>
                </c:pt>
                <c:pt idx="8964">
                  <c:v>1.7927999999998474E-4</c:v>
                </c:pt>
                <c:pt idx="8965">
                  <c:v>1.7929999999998473E-4</c:v>
                </c:pt>
                <c:pt idx="8966">
                  <c:v>1.7931999999998472E-4</c:v>
                </c:pt>
                <c:pt idx="8967">
                  <c:v>1.7933999999998471E-4</c:v>
                </c:pt>
                <c:pt idx="8968">
                  <c:v>1.793599999999847E-4</c:v>
                </c:pt>
                <c:pt idx="8969">
                  <c:v>1.7937999999998469E-4</c:v>
                </c:pt>
                <c:pt idx="8970">
                  <c:v>1.7939999999998468E-4</c:v>
                </c:pt>
                <c:pt idx="8971">
                  <c:v>1.7941999999998467E-4</c:v>
                </c:pt>
                <c:pt idx="8972">
                  <c:v>1.7943999999998466E-4</c:v>
                </c:pt>
                <c:pt idx="8973">
                  <c:v>1.7945999999998465E-4</c:v>
                </c:pt>
                <c:pt idx="8974">
                  <c:v>1.7947999999998464E-4</c:v>
                </c:pt>
                <c:pt idx="8975">
                  <c:v>1.7949999999998463E-4</c:v>
                </c:pt>
                <c:pt idx="8976">
                  <c:v>1.7951999999998462E-4</c:v>
                </c:pt>
                <c:pt idx="8977">
                  <c:v>1.7953999999998461E-4</c:v>
                </c:pt>
                <c:pt idx="8978">
                  <c:v>1.795599999999846E-4</c:v>
                </c:pt>
                <c:pt idx="8979">
                  <c:v>1.7957999999998459E-4</c:v>
                </c:pt>
                <c:pt idx="8980">
                  <c:v>1.7959999999998458E-4</c:v>
                </c:pt>
                <c:pt idx="8981">
                  <c:v>1.7961999999998457E-4</c:v>
                </c:pt>
                <c:pt idx="8982">
                  <c:v>1.7963999999998456E-4</c:v>
                </c:pt>
                <c:pt idx="8983">
                  <c:v>1.7965999999998455E-4</c:v>
                </c:pt>
                <c:pt idx="8984">
                  <c:v>1.7967999999998454E-4</c:v>
                </c:pt>
                <c:pt idx="8985">
                  <c:v>1.7969999999998453E-4</c:v>
                </c:pt>
                <c:pt idx="8986">
                  <c:v>1.7971999999998452E-4</c:v>
                </c:pt>
                <c:pt idx="8987">
                  <c:v>1.7973999999998451E-4</c:v>
                </c:pt>
                <c:pt idx="8988">
                  <c:v>1.797599999999845E-4</c:v>
                </c:pt>
                <c:pt idx="8989">
                  <c:v>1.7977999999998449E-4</c:v>
                </c:pt>
                <c:pt idx="8990">
                  <c:v>1.7979999999998448E-4</c:v>
                </c:pt>
                <c:pt idx="8991">
                  <c:v>1.7981999999998446E-4</c:v>
                </c:pt>
                <c:pt idx="8992">
                  <c:v>1.7983999999998445E-4</c:v>
                </c:pt>
                <c:pt idx="8993">
                  <c:v>1.7985999999998444E-4</c:v>
                </c:pt>
                <c:pt idx="8994">
                  <c:v>1.7987999999998443E-4</c:v>
                </c:pt>
                <c:pt idx="8995">
                  <c:v>1.7989999999998442E-4</c:v>
                </c:pt>
                <c:pt idx="8996">
                  <c:v>1.7991999999998441E-4</c:v>
                </c:pt>
                <c:pt idx="8997">
                  <c:v>1.799399999999844E-4</c:v>
                </c:pt>
                <c:pt idx="8998">
                  <c:v>1.7995999999998439E-4</c:v>
                </c:pt>
                <c:pt idx="8999">
                  <c:v>1.7997999999998438E-4</c:v>
                </c:pt>
                <c:pt idx="9000">
                  <c:v>1.7999999999998437E-4</c:v>
                </c:pt>
                <c:pt idx="9001">
                  <c:v>1.8001999999998436E-4</c:v>
                </c:pt>
                <c:pt idx="9002">
                  <c:v>1.8003999999998435E-4</c:v>
                </c:pt>
                <c:pt idx="9003">
                  <c:v>1.8005999999998434E-4</c:v>
                </c:pt>
                <c:pt idx="9004">
                  <c:v>1.8007999999998433E-4</c:v>
                </c:pt>
                <c:pt idx="9005">
                  <c:v>1.8009999999998432E-4</c:v>
                </c:pt>
                <c:pt idx="9006">
                  <c:v>1.8011999999998431E-4</c:v>
                </c:pt>
                <c:pt idx="9007">
                  <c:v>1.801399999999843E-4</c:v>
                </c:pt>
                <c:pt idx="9008">
                  <c:v>1.8015999999998429E-4</c:v>
                </c:pt>
                <c:pt idx="9009">
                  <c:v>1.8017999999998428E-4</c:v>
                </c:pt>
                <c:pt idx="9010">
                  <c:v>1.8019999999998427E-4</c:v>
                </c:pt>
                <c:pt idx="9011">
                  <c:v>1.8021999999998426E-4</c:v>
                </c:pt>
                <c:pt idx="9012">
                  <c:v>1.8023999999998425E-4</c:v>
                </c:pt>
                <c:pt idx="9013">
                  <c:v>1.8025999999998424E-4</c:v>
                </c:pt>
                <c:pt idx="9014">
                  <c:v>1.8027999999998423E-4</c:v>
                </c:pt>
                <c:pt idx="9015">
                  <c:v>1.8029999999998422E-4</c:v>
                </c:pt>
                <c:pt idx="9016">
                  <c:v>1.8031999999998421E-4</c:v>
                </c:pt>
                <c:pt idx="9017">
                  <c:v>1.803399999999842E-4</c:v>
                </c:pt>
                <c:pt idx="9018">
                  <c:v>1.8035999999998419E-4</c:v>
                </c:pt>
                <c:pt idx="9019">
                  <c:v>1.8037999999998417E-4</c:v>
                </c:pt>
                <c:pt idx="9020">
                  <c:v>1.8039999999998416E-4</c:v>
                </c:pt>
                <c:pt idx="9021">
                  <c:v>1.8041999999998415E-4</c:v>
                </c:pt>
                <c:pt idx="9022">
                  <c:v>1.8043999999998414E-4</c:v>
                </c:pt>
                <c:pt idx="9023">
                  <c:v>1.8045999999998413E-4</c:v>
                </c:pt>
                <c:pt idx="9024">
                  <c:v>1.8047999999998412E-4</c:v>
                </c:pt>
                <c:pt idx="9025">
                  <c:v>1.8049999999998411E-4</c:v>
                </c:pt>
                <c:pt idx="9026">
                  <c:v>1.805199999999841E-4</c:v>
                </c:pt>
                <c:pt idx="9027">
                  <c:v>1.8053999999998409E-4</c:v>
                </c:pt>
                <c:pt idx="9028">
                  <c:v>1.8055999999998408E-4</c:v>
                </c:pt>
                <c:pt idx="9029">
                  <c:v>1.8057999999998407E-4</c:v>
                </c:pt>
                <c:pt idx="9030">
                  <c:v>1.8059999999998406E-4</c:v>
                </c:pt>
                <c:pt idx="9031">
                  <c:v>1.8061999999998405E-4</c:v>
                </c:pt>
                <c:pt idx="9032">
                  <c:v>1.8063999999998404E-4</c:v>
                </c:pt>
                <c:pt idx="9033">
                  <c:v>1.8065999999998403E-4</c:v>
                </c:pt>
                <c:pt idx="9034">
                  <c:v>1.8067999999998402E-4</c:v>
                </c:pt>
                <c:pt idx="9035">
                  <c:v>1.8069999999998401E-4</c:v>
                </c:pt>
                <c:pt idx="9036">
                  <c:v>1.80719999999984E-4</c:v>
                </c:pt>
                <c:pt idx="9037">
                  <c:v>1.8073999999998399E-4</c:v>
                </c:pt>
                <c:pt idx="9038">
                  <c:v>1.8075999999998398E-4</c:v>
                </c:pt>
                <c:pt idx="9039">
                  <c:v>1.8077999999998397E-4</c:v>
                </c:pt>
                <c:pt idx="9040">
                  <c:v>1.8079999999998396E-4</c:v>
                </c:pt>
                <c:pt idx="9041">
                  <c:v>1.8081999999998395E-4</c:v>
                </c:pt>
                <c:pt idx="9042">
                  <c:v>1.8083999999998394E-4</c:v>
                </c:pt>
                <c:pt idx="9043">
                  <c:v>1.8085999999998393E-4</c:v>
                </c:pt>
                <c:pt idx="9044">
                  <c:v>1.8087999999998392E-4</c:v>
                </c:pt>
                <c:pt idx="9045">
                  <c:v>1.8089999999998391E-4</c:v>
                </c:pt>
                <c:pt idx="9046">
                  <c:v>1.809199999999839E-4</c:v>
                </c:pt>
                <c:pt idx="9047">
                  <c:v>1.8093999999998388E-4</c:v>
                </c:pt>
                <c:pt idx="9048">
                  <c:v>1.8095999999998387E-4</c:v>
                </c:pt>
                <c:pt idx="9049">
                  <c:v>1.8097999999998386E-4</c:v>
                </c:pt>
                <c:pt idx="9050">
                  <c:v>1.8099999999998385E-4</c:v>
                </c:pt>
                <c:pt idx="9051">
                  <c:v>1.8101999999998384E-4</c:v>
                </c:pt>
                <c:pt idx="9052">
                  <c:v>1.8103999999998383E-4</c:v>
                </c:pt>
                <c:pt idx="9053">
                  <c:v>1.8105999999998382E-4</c:v>
                </c:pt>
                <c:pt idx="9054">
                  <c:v>1.8107999999998381E-4</c:v>
                </c:pt>
                <c:pt idx="9055">
                  <c:v>1.810999999999838E-4</c:v>
                </c:pt>
                <c:pt idx="9056">
                  <c:v>1.8111999999998379E-4</c:v>
                </c:pt>
                <c:pt idx="9057">
                  <c:v>1.8113999999998378E-4</c:v>
                </c:pt>
                <c:pt idx="9058">
                  <c:v>1.8115999999998377E-4</c:v>
                </c:pt>
                <c:pt idx="9059">
                  <c:v>1.8117999999998376E-4</c:v>
                </c:pt>
                <c:pt idx="9060">
                  <c:v>1.8119999999998375E-4</c:v>
                </c:pt>
                <c:pt idx="9061">
                  <c:v>1.8121999999998374E-4</c:v>
                </c:pt>
                <c:pt idx="9062">
                  <c:v>1.8123999999998373E-4</c:v>
                </c:pt>
                <c:pt idx="9063">
                  <c:v>1.8125999999998372E-4</c:v>
                </c:pt>
                <c:pt idx="9064">
                  <c:v>1.8127999999998371E-4</c:v>
                </c:pt>
                <c:pt idx="9065">
                  <c:v>1.812999999999837E-4</c:v>
                </c:pt>
                <c:pt idx="9066">
                  <c:v>1.8131999999998369E-4</c:v>
                </c:pt>
                <c:pt idx="9067">
                  <c:v>1.8133999999998368E-4</c:v>
                </c:pt>
                <c:pt idx="9068">
                  <c:v>1.8135999999998367E-4</c:v>
                </c:pt>
                <c:pt idx="9069">
                  <c:v>1.8137999999998366E-4</c:v>
                </c:pt>
                <c:pt idx="9070">
                  <c:v>1.8139999999998365E-4</c:v>
                </c:pt>
                <c:pt idx="9071">
                  <c:v>1.8141999999998364E-4</c:v>
                </c:pt>
                <c:pt idx="9072">
                  <c:v>1.8143999999998363E-4</c:v>
                </c:pt>
                <c:pt idx="9073">
                  <c:v>1.8145999999998362E-4</c:v>
                </c:pt>
                <c:pt idx="9074">
                  <c:v>1.8147999999998361E-4</c:v>
                </c:pt>
                <c:pt idx="9075">
                  <c:v>1.814999999999836E-4</c:v>
                </c:pt>
                <c:pt idx="9076">
                  <c:v>1.8151999999998358E-4</c:v>
                </c:pt>
                <c:pt idx="9077">
                  <c:v>1.8153999999998357E-4</c:v>
                </c:pt>
                <c:pt idx="9078">
                  <c:v>1.8155999999998356E-4</c:v>
                </c:pt>
                <c:pt idx="9079">
                  <c:v>1.8157999999998355E-4</c:v>
                </c:pt>
                <c:pt idx="9080">
                  <c:v>1.8159999999998354E-4</c:v>
                </c:pt>
                <c:pt idx="9081">
                  <c:v>1.8161999999998353E-4</c:v>
                </c:pt>
                <c:pt idx="9082">
                  <c:v>1.8163999999998352E-4</c:v>
                </c:pt>
                <c:pt idx="9083">
                  <c:v>1.8165999999998351E-4</c:v>
                </c:pt>
                <c:pt idx="9084">
                  <c:v>1.816799999999835E-4</c:v>
                </c:pt>
                <c:pt idx="9085">
                  <c:v>1.8169999999998349E-4</c:v>
                </c:pt>
                <c:pt idx="9086">
                  <c:v>1.8171999999998348E-4</c:v>
                </c:pt>
                <c:pt idx="9087">
                  <c:v>1.8173999999998347E-4</c:v>
                </c:pt>
                <c:pt idx="9088">
                  <c:v>1.8175999999998346E-4</c:v>
                </c:pt>
                <c:pt idx="9089">
                  <c:v>1.8177999999998345E-4</c:v>
                </c:pt>
                <c:pt idx="9090">
                  <c:v>1.8179999999998344E-4</c:v>
                </c:pt>
                <c:pt idx="9091">
                  <c:v>1.8181999999998343E-4</c:v>
                </c:pt>
                <c:pt idx="9092">
                  <c:v>1.8183999999998342E-4</c:v>
                </c:pt>
                <c:pt idx="9093">
                  <c:v>1.8185999999998341E-4</c:v>
                </c:pt>
                <c:pt idx="9094">
                  <c:v>1.818799999999834E-4</c:v>
                </c:pt>
                <c:pt idx="9095">
                  <c:v>1.8189999999998339E-4</c:v>
                </c:pt>
                <c:pt idx="9096">
                  <c:v>1.8191999999998338E-4</c:v>
                </c:pt>
                <c:pt idx="9097">
                  <c:v>1.8193999999998337E-4</c:v>
                </c:pt>
                <c:pt idx="9098">
                  <c:v>1.8195999999998336E-4</c:v>
                </c:pt>
                <c:pt idx="9099">
                  <c:v>1.8197999999998335E-4</c:v>
                </c:pt>
                <c:pt idx="9100">
                  <c:v>1.8199999999998334E-4</c:v>
                </c:pt>
                <c:pt idx="9101">
                  <c:v>1.8201999999998333E-4</c:v>
                </c:pt>
                <c:pt idx="9102">
                  <c:v>1.8203999999998332E-4</c:v>
                </c:pt>
                <c:pt idx="9103">
                  <c:v>1.8205999999998331E-4</c:v>
                </c:pt>
                <c:pt idx="9104">
                  <c:v>1.8207999999998329E-4</c:v>
                </c:pt>
                <c:pt idx="9105">
                  <c:v>1.8209999999998328E-4</c:v>
                </c:pt>
                <c:pt idx="9106">
                  <c:v>1.8211999999998327E-4</c:v>
                </c:pt>
                <c:pt idx="9107">
                  <c:v>1.8213999999998326E-4</c:v>
                </c:pt>
                <c:pt idx="9108">
                  <c:v>1.8215999999998325E-4</c:v>
                </c:pt>
                <c:pt idx="9109">
                  <c:v>1.8217999999998324E-4</c:v>
                </c:pt>
                <c:pt idx="9110">
                  <c:v>1.8219999999998323E-4</c:v>
                </c:pt>
                <c:pt idx="9111">
                  <c:v>1.8221999999998322E-4</c:v>
                </c:pt>
                <c:pt idx="9112">
                  <c:v>1.8223999999998321E-4</c:v>
                </c:pt>
                <c:pt idx="9113">
                  <c:v>1.822599999999832E-4</c:v>
                </c:pt>
                <c:pt idx="9114">
                  <c:v>1.8227999999998319E-4</c:v>
                </c:pt>
                <c:pt idx="9115">
                  <c:v>1.8229999999998318E-4</c:v>
                </c:pt>
                <c:pt idx="9116">
                  <c:v>1.8231999999998317E-4</c:v>
                </c:pt>
                <c:pt idx="9117">
                  <c:v>1.8233999999998316E-4</c:v>
                </c:pt>
                <c:pt idx="9118">
                  <c:v>1.8235999999998315E-4</c:v>
                </c:pt>
                <c:pt idx="9119">
                  <c:v>1.8237999999998314E-4</c:v>
                </c:pt>
                <c:pt idx="9120">
                  <c:v>1.8239999999998313E-4</c:v>
                </c:pt>
                <c:pt idx="9121">
                  <c:v>1.8241999999998312E-4</c:v>
                </c:pt>
                <c:pt idx="9122">
                  <c:v>1.8243999999998311E-4</c:v>
                </c:pt>
                <c:pt idx="9123">
                  <c:v>1.824599999999831E-4</c:v>
                </c:pt>
                <c:pt idx="9124">
                  <c:v>1.8247999999998309E-4</c:v>
                </c:pt>
                <c:pt idx="9125">
                  <c:v>1.8249999999998308E-4</c:v>
                </c:pt>
                <c:pt idx="9126">
                  <c:v>1.8251999999998307E-4</c:v>
                </c:pt>
                <c:pt idx="9127">
                  <c:v>1.8253999999998306E-4</c:v>
                </c:pt>
                <c:pt idx="9128">
                  <c:v>1.8255999999998305E-4</c:v>
                </c:pt>
                <c:pt idx="9129">
                  <c:v>1.8257999999998304E-4</c:v>
                </c:pt>
                <c:pt idx="9130">
                  <c:v>1.8259999999998303E-4</c:v>
                </c:pt>
                <c:pt idx="9131">
                  <c:v>1.8261999999998302E-4</c:v>
                </c:pt>
                <c:pt idx="9132">
                  <c:v>1.82639999999983E-4</c:v>
                </c:pt>
                <c:pt idx="9133">
                  <c:v>1.8265999999998299E-4</c:v>
                </c:pt>
                <c:pt idx="9134">
                  <c:v>1.8267999999998298E-4</c:v>
                </c:pt>
                <c:pt idx="9135">
                  <c:v>1.8269999999998297E-4</c:v>
                </c:pt>
                <c:pt idx="9136">
                  <c:v>1.8271999999998296E-4</c:v>
                </c:pt>
                <c:pt idx="9137">
                  <c:v>1.8273999999998295E-4</c:v>
                </c:pt>
                <c:pt idx="9138">
                  <c:v>1.8275999999998294E-4</c:v>
                </c:pt>
                <c:pt idx="9139">
                  <c:v>1.8277999999998293E-4</c:v>
                </c:pt>
                <c:pt idx="9140">
                  <c:v>1.8279999999998292E-4</c:v>
                </c:pt>
                <c:pt idx="9141">
                  <c:v>1.8281999999998291E-4</c:v>
                </c:pt>
                <c:pt idx="9142">
                  <c:v>1.828399999999829E-4</c:v>
                </c:pt>
                <c:pt idx="9143">
                  <c:v>1.8285999999998289E-4</c:v>
                </c:pt>
                <c:pt idx="9144">
                  <c:v>1.8287999999998288E-4</c:v>
                </c:pt>
                <c:pt idx="9145">
                  <c:v>1.8289999999998287E-4</c:v>
                </c:pt>
                <c:pt idx="9146">
                  <c:v>1.8291999999998286E-4</c:v>
                </c:pt>
                <c:pt idx="9147">
                  <c:v>1.8293999999998285E-4</c:v>
                </c:pt>
                <c:pt idx="9148">
                  <c:v>1.8295999999998284E-4</c:v>
                </c:pt>
                <c:pt idx="9149">
                  <c:v>1.8297999999998283E-4</c:v>
                </c:pt>
                <c:pt idx="9150">
                  <c:v>1.8299999999998282E-4</c:v>
                </c:pt>
                <c:pt idx="9151">
                  <c:v>1.8301999999998281E-4</c:v>
                </c:pt>
                <c:pt idx="9152">
                  <c:v>1.830399999999828E-4</c:v>
                </c:pt>
                <c:pt idx="9153">
                  <c:v>1.8305999999998279E-4</c:v>
                </c:pt>
                <c:pt idx="9154">
                  <c:v>1.8307999999998278E-4</c:v>
                </c:pt>
                <c:pt idx="9155">
                  <c:v>1.8309999999998277E-4</c:v>
                </c:pt>
                <c:pt idx="9156">
                  <c:v>1.8311999999998276E-4</c:v>
                </c:pt>
                <c:pt idx="9157">
                  <c:v>1.8313999999998275E-4</c:v>
                </c:pt>
                <c:pt idx="9158">
                  <c:v>1.8315999999998274E-4</c:v>
                </c:pt>
                <c:pt idx="9159">
                  <c:v>1.8317999999998273E-4</c:v>
                </c:pt>
                <c:pt idx="9160">
                  <c:v>1.8319999999998271E-4</c:v>
                </c:pt>
                <c:pt idx="9161">
                  <c:v>1.832199999999827E-4</c:v>
                </c:pt>
                <c:pt idx="9162">
                  <c:v>1.8323999999998269E-4</c:v>
                </c:pt>
                <c:pt idx="9163">
                  <c:v>1.8325999999998268E-4</c:v>
                </c:pt>
                <c:pt idx="9164">
                  <c:v>1.8327999999998267E-4</c:v>
                </c:pt>
                <c:pt idx="9165">
                  <c:v>1.8329999999998266E-4</c:v>
                </c:pt>
                <c:pt idx="9166">
                  <c:v>1.8331999999998265E-4</c:v>
                </c:pt>
                <c:pt idx="9167">
                  <c:v>1.8333999999998264E-4</c:v>
                </c:pt>
                <c:pt idx="9168">
                  <c:v>1.8335999999998263E-4</c:v>
                </c:pt>
                <c:pt idx="9169">
                  <c:v>1.8337999999998262E-4</c:v>
                </c:pt>
                <c:pt idx="9170">
                  <c:v>1.8339999999998261E-4</c:v>
                </c:pt>
                <c:pt idx="9171">
                  <c:v>1.834199999999826E-4</c:v>
                </c:pt>
                <c:pt idx="9172">
                  <c:v>1.8343999999998259E-4</c:v>
                </c:pt>
                <c:pt idx="9173">
                  <c:v>1.8345999999998258E-4</c:v>
                </c:pt>
                <c:pt idx="9174">
                  <c:v>1.8347999999998257E-4</c:v>
                </c:pt>
                <c:pt idx="9175">
                  <c:v>1.8349999999998256E-4</c:v>
                </c:pt>
                <c:pt idx="9176">
                  <c:v>1.8351999999998255E-4</c:v>
                </c:pt>
                <c:pt idx="9177">
                  <c:v>1.8353999999998254E-4</c:v>
                </c:pt>
                <c:pt idx="9178">
                  <c:v>1.8355999999998253E-4</c:v>
                </c:pt>
                <c:pt idx="9179">
                  <c:v>1.8357999999998252E-4</c:v>
                </c:pt>
                <c:pt idx="9180">
                  <c:v>1.8359999999998251E-4</c:v>
                </c:pt>
                <c:pt idx="9181">
                  <c:v>1.836199999999825E-4</c:v>
                </c:pt>
                <c:pt idx="9182">
                  <c:v>1.8363999999998249E-4</c:v>
                </c:pt>
                <c:pt idx="9183">
                  <c:v>1.8365999999998248E-4</c:v>
                </c:pt>
                <c:pt idx="9184">
                  <c:v>1.8367999999998247E-4</c:v>
                </c:pt>
                <c:pt idx="9185">
                  <c:v>1.8369999999998246E-4</c:v>
                </c:pt>
                <c:pt idx="9186">
                  <c:v>1.8371999999998245E-4</c:v>
                </c:pt>
                <c:pt idx="9187">
                  <c:v>1.8373999999998244E-4</c:v>
                </c:pt>
                <c:pt idx="9188">
                  <c:v>1.8375999999998242E-4</c:v>
                </c:pt>
                <c:pt idx="9189">
                  <c:v>1.8377999999998241E-4</c:v>
                </c:pt>
                <c:pt idx="9190">
                  <c:v>1.837999999999824E-4</c:v>
                </c:pt>
                <c:pt idx="9191">
                  <c:v>1.8381999999998239E-4</c:v>
                </c:pt>
                <c:pt idx="9192">
                  <c:v>1.8383999999998238E-4</c:v>
                </c:pt>
                <c:pt idx="9193">
                  <c:v>1.8385999999998237E-4</c:v>
                </c:pt>
                <c:pt idx="9194">
                  <c:v>1.8387999999998236E-4</c:v>
                </c:pt>
                <c:pt idx="9195">
                  <c:v>1.8389999999998235E-4</c:v>
                </c:pt>
                <c:pt idx="9196">
                  <c:v>1.8391999999998234E-4</c:v>
                </c:pt>
                <c:pt idx="9197">
                  <c:v>1.8393999999998233E-4</c:v>
                </c:pt>
                <c:pt idx="9198">
                  <c:v>1.8395999999998232E-4</c:v>
                </c:pt>
                <c:pt idx="9199">
                  <c:v>1.8397999999998231E-4</c:v>
                </c:pt>
                <c:pt idx="9200">
                  <c:v>1.839999999999823E-4</c:v>
                </c:pt>
                <c:pt idx="9201">
                  <c:v>1.8401999999998229E-4</c:v>
                </c:pt>
                <c:pt idx="9202">
                  <c:v>1.8403999999998228E-4</c:v>
                </c:pt>
                <c:pt idx="9203">
                  <c:v>1.8405999999998227E-4</c:v>
                </c:pt>
                <c:pt idx="9204">
                  <c:v>1.8407999999998226E-4</c:v>
                </c:pt>
                <c:pt idx="9205">
                  <c:v>1.8409999999998225E-4</c:v>
                </c:pt>
                <c:pt idx="9206">
                  <c:v>1.8411999999998224E-4</c:v>
                </c:pt>
                <c:pt idx="9207">
                  <c:v>1.8413999999998223E-4</c:v>
                </c:pt>
                <c:pt idx="9208">
                  <c:v>1.8415999999998222E-4</c:v>
                </c:pt>
                <c:pt idx="9209">
                  <c:v>1.8417999999998221E-4</c:v>
                </c:pt>
                <c:pt idx="9210">
                  <c:v>1.841999999999822E-4</c:v>
                </c:pt>
                <c:pt idx="9211">
                  <c:v>1.8421999999998219E-4</c:v>
                </c:pt>
                <c:pt idx="9212">
                  <c:v>1.8423999999998218E-4</c:v>
                </c:pt>
                <c:pt idx="9213">
                  <c:v>1.8425999999998217E-4</c:v>
                </c:pt>
                <c:pt idx="9214">
                  <c:v>1.8427999999998216E-4</c:v>
                </c:pt>
                <c:pt idx="9215">
                  <c:v>1.8429999999998215E-4</c:v>
                </c:pt>
                <c:pt idx="9216">
                  <c:v>1.8431999999998213E-4</c:v>
                </c:pt>
                <c:pt idx="9217">
                  <c:v>1.8433999999998212E-4</c:v>
                </c:pt>
                <c:pt idx="9218">
                  <c:v>1.8435999999998211E-4</c:v>
                </c:pt>
                <c:pt idx="9219">
                  <c:v>1.843799999999821E-4</c:v>
                </c:pt>
                <c:pt idx="9220">
                  <c:v>1.8439999999998209E-4</c:v>
                </c:pt>
                <c:pt idx="9221">
                  <c:v>1.8441999999998208E-4</c:v>
                </c:pt>
                <c:pt idx="9222">
                  <c:v>1.8443999999998207E-4</c:v>
                </c:pt>
                <c:pt idx="9223">
                  <c:v>1.8445999999998206E-4</c:v>
                </c:pt>
                <c:pt idx="9224">
                  <c:v>1.8447999999998205E-4</c:v>
                </c:pt>
                <c:pt idx="9225">
                  <c:v>1.8449999999998204E-4</c:v>
                </c:pt>
                <c:pt idx="9226">
                  <c:v>1.8451999999998203E-4</c:v>
                </c:pt>
                <c:pt idx="9227">
                  <c:v>1.8453999999998202E-4</c:v>
                </c:pt>
                <c:pt idx="9228">
                  <c:v>1.8455999999998201E-4</c:v>
                </c:pt>
                <c:pt idx="9229">
                  <c:v>1.84579999999982E-4</c:v>
                </c:pt>
                <c:pt idx="9230">
                  <c:v>1.8459999999998199E-4</c:v>
                </c:pt>
                <c:pt idx="9231">
                  <c:v>1.8461999999998198E-4</c:v>
                </c:pt>
                <c:pt idx="9232">
                  <c:v>1.8463999999998197E-4</c:v>
                </c:pt>
                <c:pt idx="9233">
                  <c:v>1.8465999999998196E-4</c:v>
                </c:pt>
                <c:pt idx="9234">
                  <c:v>1.8467999999998195E-4</c:v>
                </c:pt>
                <c:pt idx="9235">
                  <c:v>1.8469999999998194E-4</c:v>
                </c:pt>
                <c:pt idx="9236">
                  <c:v>1.8471999999998193E-4</c:v>
                </c:pt>
                <c:pt idx="9237">
                  <c:v>1.8473999999998192E-4</c:v>
                </c:pt>
                <c:pt idx="9238">
                  <c:v>1.8475999999998191E-4</c:v>
                </c:pt>
                <c:pt idx="9239">
                  <c:v>1.847799999999819E-4</c:v>
                </c:pt>
                <c:pt idx="9240">
                  <c:v>1.8479999999998189E-4</c:v>
                </c:pt>
                <c:pt idx="9241">
                  <c:v>1.8481999999998188E-4</c:v>
                </c:pt>
                <c:pt idx="9242">
                  <c:v>1.8483999999998187E-4</c:v>
                </c:pt>
                <c:pt idx="9243">
                  <c:v>1.8485999999998186E-4</c:v>
                </c:pt>
                <c:pt idx="9244">
                  <c:v>1.8487999999998184E-4</c:v>
                </c:pt>
                <c:pt idx="9245">
                  <c:v>1.8489999999998183E-4</c:v>
                </c:pt>
                <c:pt idx="9246">
                  <c:v>1.8491999999998182E-4</c:v>
                </c:pt>
                <c:pt idx="9247">
                  <c:v>1.8493999999998181E-4</c:v>
                </c:pt>
                <c:pt idx="9248">
                  <c:v>1.849599999999818E-4</c:v>
                </c:pt>
                <c:pt idx="9249">
                  <c:v>1.8497999999998179E-4</c:v>
                </c:pt>
                <c:pt idx="9250">
                  <c:v>1.8499999999998178E-4</c:v>
                </c:pt>
                <c:pt idx="9251">
                  <c:v>1.8501999999998177E-4</c:v>
                </c:pt>
                <c:pt idx="9252">
                  <c:v>1.8503999999998176E-4</c:v>
                </c:pt>
                <c:pt idx="9253">
                  <c:v>1.8505999999998175E-4</c:v>
                </c:pt>
                <c:pt idx="9254">
                  <c:v>1.8507999999998174E-4</c:v>
                </c:pt>
                <c:pt idx="9255">
                  <c:v>1.8509999999998173E-4</c:v>
                </c:pt>
                <c:pt idx="9256">
                  <c:v>1.8511999999998172E-4</c:v>
                </c:pt>
                <c:pt idx="9257">
                  <c:v>1.8513999999998171E-4</c:v>
                </c:pt>
                <c:pt idx="9258">
                  <c:v>1.851599999999817E-4</c:v>
                </c:pt>
                <c:pt idx="9259">
                  <c:v>1.8517999999998169E-4</c:v>
                </c:pt>
                <c:pt idx="9260">
                  <c:v>1.8519999999998168E-4</c:v>
                </c:pt>
                <c:pt idx="9261">
                  <c:v>1.8521999999998167E-4</c:v>
                </c:pt>
                <c:pt idx="9262">
                  <c:v>1.8523999999998166E-4</c:v>
                </c:pt>
                <c:pt idx="9263">
                  <c:v>1.8525999999998165E-4</c:v>
                </c:pt>
                <c:pt idx="9264">
                  <c:v>1.8527999999998164E-4</c:v>
                </c:pt>
                <c:pt idx="9265">
                  <c:v>1.8529999999998163E-4</c:v>
                </c:pt>
                <c:pt idx="9266">
                  <c:v>1.8531999999998162E-4</c:v>
                </c:pt>
                <c:pt idx="9267">
                  <c:v>1.8533999999998161E-4</c:v>
                </c:pt>
                <c:pt idx="9268">
                  <c:v>1.853599999999816E-4</c:v>
                </c:pt>
                <c:pt idx="9269">
                  <c:v>1.8537999999998159E-4</c:v>
                </c:pt>
                <c:pt idx="9270">
                  <c:v>1.8539999999998158E-4</c:v>
                </c:pt>
                <c:pt idx="9271">
                  <c:v>1.8541999999998157E-4</c:v>
                </c:pt>
                <c:pt idx="9272">
                  <c:v>1.8543999999998155E-4</c:v>
                </c:pt>
                <c:pt idx="9273">
                  <c:v>1.8545999999998154E-4</c:v>
                </c:pt>
                <c:pt idx="9274">
                  <c:v>1.8547999999998153E-4</c:v>
                </c:pt>
                <c:pt idx="9275">
                  <c:v>1.8549999999998152E-4</c:v>
                </c:pt>
                <c:pt idx="9276">
                  <c:v>1.8551999999998151E-4</c:v>
                </c:pt>
                <c:pt idx="9277">
                  <c:v>1.855399999999815E-4</c:v>
                </c:pt>
                <c:pt idx="9278">
                  <c:v>1.8555999999998149E-4</c:v>
                </c:pt>
                <c:pt idx="9279">
                  <c:v>1.8557999999998148E-4</c:v>
                </c:pt>
                <c:pt idx="9280">
                  <c:v>1.8559999999998147E-4</c:v>
                </c:pt>
                <c:pt idx="9281">
                  <c:v>1.8561999999998146E-4</c:v>
                </c:pt>
                <c:pt idx="9282">
                  <c:v>1.8563999999998145E-4</c:v>
                </c:pt>
                <c:pt idx="9283">
                  <c:v>1.8565999999998144E-4</c:v>
                </c:pt>
                <c:pt idx="9284">
                  <c:v>1.8567999999998143E-4</c:v>
                </c:pt>
                <c:pt idx="9285">
                  <c:v>1.8569999999998142E-4</c:v>
                </c:pt>
                <c:pt idx="9286">
                  <c:v>1.8571999999998141E-4</c:v>
                </c:pt>
                <c:pt idx="9287">
                  <c:v>1.857399999999814E-4</c:v>
                </c:pt>
                <c:pt idx="9288">
                  <c:v>1.8575999999998139E-4</c:v>
                </c:pt>
                <c:pt idx="9289">
                  <c:v>1.8577999999998138E-4</c:v>
                </c:pt>
                <c:pt idx="9290">
                  <c:v>1.8579999999998137E-4</c:v>
                </c:pt>
                <c:pt idx="9291">
                  <c:v>1.8581999999998136E-4</c:v>
                </c:pt>
                <c:pt idx="9292">
                  <c:v>1.8583999999998135E-4</c:v>
                </c:pt>
                <c:pt idx="9293">
                  <c:v>1.8585999999998134E-4</c:v>
                </c:pt>
                <c:pt idx="9294">
                  <c:v>1.8587999999998133E-4</c:v>
                </c:pt>
                <c:pt idx="9295">
                  <c:v>1.8589999999998132E-4</c:v>
                </c:pt>
                <c:pt idx="9296">
                  <c:v>1.8591999999998131E-4</c:v>
                </c:pt>
                <c:pt idx="9297">
                  <c:v>1.859399999999813E-4</c:v>
                </c:pt>
                <c:pt idx="9298">
                  <c:v>1.8595999999998129E-4</c:v>
                </c:pt>
                <c:pt idx="9299">
                  <c:v>1.8597999999998128E-4</c:v>
                </c:pt>
                <c:pt idx="9300">
                  <c:v>1.8599999999998126E-4</c:v>
                </c:pt>
                <c:pt idx="9301">
                  <c:v>1.8601999999998125E-4</c:v>
                </c:pt>
                <c:pt idx="9302">
                  <c:v>1.8603999999998124E-4</c:v>
                </c:pt>
                <c:pt idx="9303">
                  <c:v>1.8605999999998123E-4</c:v>
                </c:pt>
                <c:pt idx="9304">
                  <c:v>1.8607999999998122E-4</c:v>
                </c:pt>
                <c:pt idx="9305">
                  <c:v>1.8609999999998121E-4</c:v>
                </c:pt>
                <c:pt idx="9306">
                  <c:v>1.861199999999812E-4</c:v>
                </c:pt>
                <c:pt idx="9307">
                  <c:v>1.8613999999998119E-4</c:v>
                </c:pt>
                <c:pt idx="9308">
                  <c:v>1.8615999999998118E-4</c:v>
                </c:pt>
                <c:pt idx="9309">
                  <c:v>1.8617999999998117E-4</c:v>
                </c:pt>
                <c:pt idx="9310">
                  <c:v>1.8619999999998116E-4</c:v>
                </c:pt>
                <c:pt idx="9311">
                  <c:v>1.8621999999998115E-4</c:v>
                </c:pt>
                <c:pt idx="9312">
                  <c:v>1.8623999999998114E-4</c:v>
                </c:pt>
                <c:pt idx="9313">
                  <c:v>1.8625999999998113E-4</c:v>
                </c:pt>
                <c:pt idx="9314">
                  <c:v>1.8627999999998112E-4</c:v>
                </c:pt>
                <c:pt idx="9315">
                  <c:v>1.8629999999998111E-4</c:v>
                </c:pt>
                <c:pt idx="9316">
                  <c:v>1.863199999999811E-4</c:v>
                </c:pt>
                <c:pt idx="9317">
                  <c:v>1.8633999999998109E-4</c:v>
                </c:pt>
                <c:pt idx="9318">
                  <c:v>1.8635999999998108E-4</c:v>
                </c:pt>
                <c:pt idx="9319">
                  <c:v>1.8637999999998107E-4</c:v>
                </c:pt>
                <c:pt idx="9320">
                  <c:v>1.8639999999998106E-4</c:v>
                </c:pt>
                <c:pt idx="9321">
                  <c:v>1.8641999999998105E-4</c:v>
                </c:pt>
                <c:pt idx="9322">
                  <c:v>1.8643999999998104E-4</c:v>
                </c:pt>
                <c:pt idx="9323">
                  <c:v>1.8645999999998103E-4</c:v>
                </c:pt>
                <c:pt idx="9324">
                  <c:v>1.8647999999998102E-4</c:v>
                </c:pt>
                <c:pt idx="9325">
                  <c:v>1.8649999999998101E-4</c:v>
                </c:pt>
                <c:pt idx="9326">
                  <c:v>1.86519999999981E-4</c:v>
                </c:pt>
                <c:pt idx="9327">
                  <c:v>1.8653999999998099E-4</c:v>
                </c:pt>
                <c:pt idx="9328">
                  <c:v>1.8655999999998097E-4</c:v>
                </c:pt>
                <c:pt idx="9329">
                  <c:v>1.8657999999998096E-4</c:v>
                </c:pt>
                <c:pt idx="9330">
                  <c:v>1.8659999999998095E-4</c:v>
                </c:pt>
                <c:pt idx="9331">
                  <c:v>1.8661999999998094E-4</c:v>
                </c:pt>
                <c:pt idx="9332">
                  <c:v>1.8663999999998093E-4</c:v>
                </c:pt>
                <c:pt idx="9333">
                  <c:v>1.8665999999998092E-4</c:v>
                </c:pt>
                <c:pt idx="9334">
                  <c:v>1.8667999999998091E-4</c:v>
                </c:pt>
                <c:pt idx="9335">
                  <c:v>1.866999999999809E-4</c:v>
                </c:pt>
                <c:pt idx="9336">
                  <c:v>1.8671999999998089E-4</c:v>
                </c:pt>
                <c:pt idx="9337">
                  <c:v>1.8673999999998088E-4</c:v>
                </c:pt>
                <c:pt idx="9338">
                  <c:v>1.8675999999998087E-4</c:v>
                </c:pt>
                <c:pt idx="9339">
                  <c:v>1.8677999999998086E-4</c:v>
                </c:pt>
                <c:pt idx="9340">
                  <c:v>1.8679999999998085E-4</c:v>
                </c:pt>
                <c:pt idx="9341">
                  <c:v>1.8681999999998084E-4</c:v>
                </c:pt>
                <c:pt idx="9342">
                  <c:v>1.8683999999998083E-4</c:v>
                </c:pt>
                <c:pt idx="9343">
                  <c:v>1.8685999999998082E-4</c:v>
                </c:pt>
                <c:pt idx="9344">
                  <c:v>1.8687999999998081E-4</c:v>
                </c:pt>
                <c:pt idx="9345">
                  <c:v>1.868999999999808E-4</c:v>
                </c:pt>
                <c:pt idx="9346">
                  <c:v>1.8691999999998079E-4</c:v>
                </c:pt>
                <c:pt idx="9347">
                  <c:v>1.8693999999998078E-4</c:v>
                </c:pt>
                <c:pt idx="9348">
                  <c:v>1.8695999999998077E-4</c:v>
                </c:pt>
                <c:pt idx="9349">
                  <c:v>1.8697999999998076E-4</c:v>
                </c:pt>
                <c:pt idx="9350">
                  <c:v>1.8699999999998075E-4</c:v>
                </c:pt>
                <c:pt idx="9351">
                  <c:v>1.8701999999998074E-4</c:v>
                </c:pt>
                <c:pt idx="9352">
                  <c:v>1.8703999999998073E-4</c:v>
                </c:pt>
                <c:pt idx="9353">
                  <c:v>1.8705999999998072E-4</c:v>
                </c:pt>
                <c:pt idx="9354">
                  <c:v>1.8707999999998071E-4</c:v>
                </c:pt>
                <c:pt idx="9355">
                  <c:v>1.870999999999807E-4</c:v>
                </c:pt>
                <c:pt idx="9356">
                  <c:v>1.8711999999998069E-4</c:v>
                </c:pt>
                <c:pt idx="9357">
                  <c:v>1.8713999999998067E-4</c:v>
                </c:pt>
                <c:pt idx="9358">
                  <c:v>1.8715999999998066E-4</c:v>
                </c:pt>
                <c:pt idx="9359">
                  <c:v>1.8717999999998065E-4</c:v>
                </c:pt>
                <c:pt idx="9360">
                  <c:v>1.8719999999998064E-4</c:v>
                </c:pt>
                <c:pt idx="9361">
                  <c:v>1.8721999999998063E-4</c:v>
                </c:pt>
                <c:pt idx="9362">
                  <c:v>1.8723999999998062E-4</c:v>
                </c:pt>
                <c:pt idx="9363">
                  <c:v>1.8725999999998061E-4</c:v>
                </c:pt>
                <c:pt idx="9364">
                  <c:v>1.872799999999806E-4</c:v>
                </c:pt>
                <c:pt idx="9365">
                  <c:v>1.8729999999998059E-4</c:v>
                </c:pt>
                <c:pt idx="9366">
                  <c:v>1.8731999999998058E-4</c:v>
                </c:pt>
                <c:pt idx="9367">
                  <c:v>1.8733999999998057E-4</c:v>
                </c:pt>
                <c:pt idx="9368">
                  <c:v>1.8735999999998056E-4</c:v>
                </c:pt>
                <c:pt idx="9369">
                  <c:v>1.8737999999998055E-4</c:v>
                </c:pt>
                <c:pt idx="9370">
                  <c:v>1.8739999999998054E-4</c:v>
                </c:pt>
                <c:pt idx="9371">
                  <c:v>1.8741999999998053E-4</c:v>
                </c:pt>
                <c:pt idx="9372">
                  <c:v>1.8743999999998052E-4</c:v>
                </c:pt>
                <c:pt idx="9373">
                  <c:v>1.8745999999998051E-4</c:v>
                </c:pt>
                <c:pt idx="9374">
                  <c:v>1.874799999999805E-4</c:v>
                </c:pt>
                <c:pt idx="9375">
                  <c:v>1.8749999999998049E-4</c:v>
                </c:pt>
                <c:pt idx="9376">
                  <c:v>1.8751999999998048E-4</c:v>
                </c:pt>
                <c:pt idx="9377">
                  <c:v>1.8753999999998047E-4</c:v>
                </c:pt>
                <c:pt idx="9378">
                  <c:v>1.8755999999998046E-4</c:v>
                </c:pt>
                <c:pt idx="9379">
                  <c:v>1.8757999999998045E-4</c:v>
                </c:pt>
                <c:pt idx="9380">
                  <c:v>1.8759999999998044E-4</c:v>
                </c:pt>
                <c:pt idx="9381">
                  <c:v>1.8761999999998043E-4</c:v>
                </c:pt>
                <c:pt idx="9382">
                  <c:v>1.8763999999998042E-4</c:v>
                </c:pt>
                <c:pt idx="9383">
                  <c:v>1.8765999999998041E-4</c:v>
                </c:pt>
                <c:pt idx="9384">
                  <c:v>1.876799999999804E-4</c:v>
                </c:pt>
                <c:pt idx="9385">
                  <c:v>1.8769999999998038E-4</c:v>
                </c:pt>
                <c:pt idx="9386">
                  <c:v>1.8771999999998037E-4</c:v>
                </c:pt>
                <c:pt idx="9387">
                  <c:v>1.8773999999998036E-4</c:v>
                </c:pt>
                <c:pt idx="9388">
                  <c:v>1.8775999999998035E-4</c:v>
                </c:pt>
                <c:pt idx="9389">
                  <c:v>1.8777999999998034E-4</c:v>
                </c:pt>
                <c:pt idx="9390">
                  <c:v>1.8779999999998033E-4</c:v>
                </c:pt>
                <c:pt idx="9391">
                  <c:v>1.8781999999998032E-4</c:v>
                </c:pt>
                <c:pt idx="9392">
                  <c:v>1.8783999999998031E-4</c:v>
                </c:pt>
                <c:pt idx="9393">
                  <c:v>1.878599999999803E-4</c:v>
                </c:pt>
                <c:pt idx="9394">
                  <c:v>1.8787999999998029E-4</c:v>
                </c:pt>
                <c:pt idx="9395">
                  <c:v>1.8789999999998028E-4</c:v>
                </c:pt>
                <c:pt idx="9396">
                  <c:v>1.8791999999998027E-4</c:v>
                </c:pt>
                <c:pt idx="9397">
                  <c:v>1.8793999999998026E-4</c:v>
                </c:pt>
                <c:pt idx="9398">
                  <c:v>1.8795999999998025E-4</c:v>
                </c:pt>
                <c:pt idx="9399">
                  <c:v>1.8797999999998024E-4</c:v>
                </c:pt>
                <c:pt idx="9400">
                  <c:v>1.8799999999998023E-4</c:v>
                </c:pt>
                <c:pt idx="9401">
                  <c:v>1.8801999999998022E-4</c:v>
                </c:pt>
                <c:pt idx="9402">
                  <c:v>1.8803999999998021E-4</c:v>
                </c:pt>
                <c:pt idx="9403">
                  <c:v>1.880599999999802E-4</c:v>
                </c:pt>
                <c:pt idx="9404">
                  <c:v>1.8807999999998019E-4</c:v>
                </c:pt>
                <c:pt idx="9405">
                  <c:v>1.8809999999998018E-4</c:v>
                </c:pt>
                <c:pt idx="9406">
                  <c:v>1.8811999999998017E-4</c:v>
                </c:pt>
                <c:pt idx="9407">
                  <c:v>1.8813999999998016E-4</c:v>
                </c:pt>
                <c:pt idx="9408">
                  <c:v>1.8815999999998015E-4</c:v>
                </c:pt>
                <c:pt idx="9409">
                  <c:v>1.8817999999998014E-4</c:v>
                </c:pt>
                <c:pt idx="9410">
                  <c:v>1.8819999999998013E-4</c:v>
                </c:pt>
                <c:pt idx="9411">
                  <c:v>1.8821999999998012E-4</c:v>
                </c:pt>
                <c:pt idx="9412">
                  <c:v>1.8823999999998011E-4</c:v>
                </c:pt>
                <c:pt idx="9413">
                  <c:v>1.8825999999998009E-4</c:v>
                </c:pt>
                <c:pt idx="9414">
                  <c:v>1.8827999999998008E-4</c:v>
                </c:pt>
                <c:pt idx="9415">
                  <c:v>1.8829999999998007E-4</c:v>
                </c:pt>
                <c:pt idx="9416">
                  <c:v>1.8831999999998006E-4</c:v>
                </c:pt>
                <c:pt idx="9417">
                  <c:v>1.8833999999998005E-4</c:v>
                </c:pt>
                <c:pt idx="9418">
                  <c:v>1.8835999999998004E-4</c:v>
                </c:pt>
                <c:pt idx="9419">
                  <c:v>1.8837999999998003E-4</c:v>
                </c:pt>
                <c:pt idx="9420">
                  <c:v>1.8839999999998002E-4</c:v>
                </c:pt>
                <c:pt idx="9421">
                  <c:v>1.8841999999998001E-4</c:v>
                </c:pt>
                <c:pt idx="9422">
                  <c:v>1.8843999999998E-4</c:v>
                </c:pt>
                <c:pt idx="9423">
                  <c:v>1.8845999999997999E-4</c:v>
                </c:pt>
                <c:pt idx="9424">
                  <c:v>1.8847999999997998E-4</c:v>
                </c:pt>
                <c:pt idx="9425">
                  <c:v>1.8849999999997997E-4</c:v>
                </c:pt>
                <c:pt idx="9426">
                  <c:v>1.8851999999997996E-4</c:v>
                </c:pt>
                <c:pt idx="9427">
                  <c:v>1.8853999999997995E-4</c:v>
                </c:pt>
                <c:pt idx="9428">
                  <c:v>1.8855999999997994E-4</c:v>
                </c:pt>
                <c:pt idx="9429">
                  <c:v>1.8857999999997993E-4</c:v>
                </c:pt>
                <c:pt idx="9430">
                  <c:v>1.8859999999997992E-4</c:v>
                </c:pt>
                <c:pt idx="9431">
                  <c:v>1.8861999999997991E-4</c:v>
                </c:pt>
                <c:pt idx="9432">
                  <c:v>1.886399999999799E-4</c:v>
                </c:pt>
                <c:pt idx="9433">
                  <c:v>1.8865999999997989E-4</c:v>
                </c:pt>
                <c:pt idx="9434">
                  <c:v>1.8867999999997988E-4</c:v>
                </c:pt>
                <c:pt idx="9435">
                  <c:v>1.8869999999997987E-4</c:v>
                </c:pt>
                <c:pt idx="9436">
                  <c:v>1.8871999999997986E-4</c:v>
                </c:pt>
                <c:pt idx="9437">
                  <c:v>1.8873999999997985E-4</c:v>
                </c:pt>
                <c:pt idx="9438">
                  <c:v>1.8875999999997984E-4</c:v>
                </c:pt>
                <c:pt idx="9439">
                  <c:v>1.8877999999997983E-4</c:v>
                </c:pt>
                <c:pt idx="9440">
                  <c:v>1.8879999999997982E-4</c:v>
                </c:pt>
                <c:pt idx="9441">
                  <c:v>1.888199999999798E-4</c:v>
                </c:pt>
                <c:pt idx="9442">
                  <c:v>1.8883999999997979E-4</c:v>
                </c:pt>
                <c:pt idx="9443">
                  <c:v>1.8885999999997978E-4</c:v>
                </c:pt>
                <c:pt idx="9444">
                  <c:v>1.8887999999997977E-4</c:v>
                </c:pt>
                <c:pt idx="9445">
                  <c:v>1.8889999999997976E-4</c:v>
                </c:pt>
                <c:pt idx="9446">
                  <c:v>1.8891999999997975E-4</c:v>
                </c:pt>
                <c:pt idx="9447">
                  <c:v>1.8893999999997974E-4</c:v>
                </c:pt>
                <c:pt idx="9448">
                  <c:v>1.8895999999997973E-4</c:v>
                </c:pt>
                <c:pt idx="9449">
                  <c:v>1.8897999999997972E-4</c:v>
                </c:pt>
                <c:pt idx="9450">
                  <c:v>1.8899999999997971E-4</c:v>
                </c:pt>
                <c:pt idx="9451">
                  <c:v>1.890199999999797E-4</c:v>
                </c:pt>
                <c:pt idx="9452">
                  <c:v>1.8903999999997969E-4</c:v>
                </c:pt>
                <c:pt idx="9453">
                  <c:v>1.8905999999997968E-4</c:v>
                </c:pt>
                <c:pt idx="9454">
                  <c:v>1.8907999999997967E-4</c:v>
                </c:pt>
                <c:pt idx="9455">
                  <c:v>1.8909999999997966E-4</c:v>
                </c:pt>
                <c:pt idx="9456">
                  <c:v>1.8911999999997965E-4</c:v>
                </c:pt>
                <c:pt idx="9457">
                  <c:v>1.8913999999997964E-4</c:v>
                </c:pt>
                <c:pt idx="9458">
                  <c:v>1.8915999999997963E-4</c:v>
                </c:pt>
                <c:pt idx="9459">
                  <c:v>1.8917999999997962E-4</c:v>
                </c:pt>
                <c:pt idx="9460">
                  <c:v>1.8919999999997961E-4</c:v>
                </c:pt>
                <c:pt idx="9461">
                  <c:v>1.892199999999796E-4</c:v>
                </c:pt>
                <c:pt idx="9462">
                  <c:v>1.8923999999997959E-4</c:v>
                </c:pt>
                <c:pt idx="9463">
                  <c:v>1.8925999999997958E-4</c:v>
                </c:pt>
                <c:pt idx="9464">
                  <c:v>1.8927999999997957E-4</c:v>
                </c:pt>
                <c:pt idx="9465">
                  <c:v>1.8929999999997956E-4</c:v>
                </c:pt>
                <c:pt idx="9466">
                  <c:v>1.8931999999997955E-4</c:v>
                </c:pt>
                <c:pt idx="9467">
                  <c:v>1.8933999999997954E-4</c:v>
                </c:pt>
                <c:pt idx="9468">
                  <c:v>1.8935999999997953E-4</c:v>
                </c:pt>
                <c:pt idx="9469">
                  <c:v>1.8937999999997951E-4</c:v>
                </c:pt>
                <c:pt idx="9470">
                  <c:v>1.893999999999795E-4</c:v>
                </c:pt>
                <c:pt idx="9471">
                  <c:v>1.8941999999997949E-4</c:v>
                </c:pt>
                <c:pt idx="9472">
                  <c:v>1.8943999999997948E-4</c:v>
                </c:pt>
                <c:pt idx="9473">
                  <c:v>1.8945999999997947E-4</c:v>
                </c:pt>
                <c:pt idx="9474">
                  <c:v>1.8947999999997946E-4</c:v>
                </c:pt>
                <c:pt idx="9475">
                  <c:v>1.8949999999997945E-4</c:v>
                </c:pt>
                <c:pt idx="9476">
                  <c:v>1.8951999999997944E-4</c:v>
                </c:pt>
                <c:pt idx="9477">
                  <c:v>1.8953999999997943E-4</c:v>
                </c:pt>
                <c:pt idx="9478">
                  <c:v>1.8955999999997942E-4</c:v>
                </c:pt>
                <c:pt idx="9479">
                  <c:v>1.8957999999997941E-4</c:v>
                </c:pt>
                <c:pt idx="9480">
                  <c:v>1.895999999999794E-4</c:v>
                </c:pt>
                <c:pt idx="9481">
                  <c:v>1.8961999999997939E-4</c:v>
                </c:pt>
                <c:pt idx="9482">
                  <c:v>1.8963999999997938E-4</c:v>
                </c:pt>
                <c:pt idx="9483">
                  <c:v>1.8965999999997937E-4</c:v>
                </c:pt>
                <c:pt idx="9484">
                  <c:v>1.8967999999997936E-4</c:v>
                </c:pt>
                <c:pt idx="9485">
                  <c:v>1.8969999999997935E-4</c:v>
                </c:pt>
                <c:pt idx="9486">
                  <c:v>1.8971999999997934E-4</c:v>
                </c:pt>
                <c:pt idx="9487">
                  <c:v>1.8973999999997933E-4</c:v>
                </c:pt>
                <c:pt idx="9488">
                  <c:v>1.8975999999997932E-4</c:v>
                </c:pt>
                <c:pt idx="9489">
                  <c:v>1.8977999999997931E-4</c:v>
                </c:pt>
                <c:pt idx="9490">
                  <c:v>1.897999999999793E-4</c:v>
                </c:pt>
                <c:pt idx="9491">
                  <c:v>1.8981999999997929E-4</c:v>
                </c:pt>
                <c:pt idx="9492">
                  <c:v>1.8983999999997928E-4</c:v>
                </c:pt>
                <c:pt idx="9493">
                  <c:v>1.8985999999997927E-4</c:v>
                </c:pt>
                <c:pt idx="9494">
                  <c:v>1.8987999999997926E-4</c:v>
                </c:pt>
                <c:pt idx="9495">
                  <c:v>1.8989999999997925E-4</c:v>
                </c:pt>
                <c:pt idx="9496">
                  <c:v>1.8991999999997924E-4</c:v>
                </c:pt>
                <c:pt idx="9497">
                  <c:v>1.8993999999997922E-4</c:v>
                </c:pt>
                <c:pt idx="9498">
                  <c:v>1.8995999999997921E-4</c:v>
                </c:pt>
                <c:pt idx="9499">
                  <c:v>1.899799999999792E-4</c:v>
                </c:pt>
                <c:pt idx="9500">
                  <c:v>1.8999999999997919E-4</c:v>
                </c:pt>
                <c:pt idx="9501">
                  <c:v>1.9001999999997918E-4</c:v>
                </c:pt>
                <c:pt idx="9502">
                  <c:v>1.9003999999997917E-4</c:v>
                </c:pt>
                <c:pt idx="9503">
                  <c:v>1.9005999999997916E-4</c:v>
                </c:pt>
                <c:pt idx="9504">
                  <c:v>1.9007999999997915E-4</c:v>
                </c:pt>
                <c:pt idx="9505">
                  <c:v>1.9009999999997914E-4</c:v>
                </c:pt>
                <c:pt idx="9506">
                  <c:v>1.9011999999997913E-4</c:v>
                </c:pt>
                <c:pt idx="9507">
                  <c:v>1.9013999999997912E-4</c:v>
                </c:pt>
                <c:pt idx="9508">
                  <c:v>1.9015999999997911E-4</c:v>
                </c:pt>
                <c:pt idx="9509">
                  <c:v>1.901799999999791E-4</c:v>
                </c:pt>
                <c:pt idx="9510">
                  <c:v>1.9019999999997909E-4</c:v>
                </c:pt>
                <c:pt idx="9511">
                  <c:v>1.9021999999997908E-4</c:v>
                </c:pt>
                <c:pt idx="9512">
                  <c:v>1.9023999999997907E-4</c:v>
                </c:pt>
                <c:pt idx="9513">
                  <c:v>1.9025999999997906E-4</c:v>
                </c:pt>
                <c:pt idx="9514">
                  <c:v>1.9027999999997905E-4</c:v>
                </c:pt>
                <c:pt idx="9515">
                  <c:v>1.9029999999997904E-4</c:v>
                </c:pt>
                <c:pt idx="9516">
                  <c:v>1.9031999999997903E-4</c:v>
                </c:pt>
                <c:pt idx="9517">
                  <c:v>1.9033999999997902E-4</c:v>
                </c:pt>
                <c:pt idx="9518">
                  <c:v>1.9035999999997901E-4</c:v>
                </c:pt>
                <c:pt idx="9519">
                  <c:v>1.90379999999979E-4</c:v>
                </c:pt>
                <c:pt idx="9520">
                  <c:v>1.9039999999997899E-4</c:v>
                </c:pt>
                <c:pt idx="9521">
                  <c:v>1.9041999999997898E-4</c:v>
                </c:pt>
                <c:pt idx="9522">
                  <c:v>1.9043999999997897E-4</c:v>
                </c:pt>
                <c:pt idx="9523">
                  <c:v>1.9045999999997896E-4</c:v>
                </c:pt>
                <c:pt idx="9524">
                  <c:v>1.9047999999997895E-4</c:v>
                </c:pt>
                <c:pt idx="9525">
                  <c:v>1.9049999999997893E-4</c:v>
                </c:pt>
                <c:pt idx="9526">
                  <c:v>1.9051999999997892E-4</c:v>
                </c:pt>
                <c:pt idx="9527">
                  <c:v>1.9053999999997891E-4</c:v>
                </c:pt>
                <c:pt idx="9528">
                  <c:v>1.905599999999789E-4</c:v>
                </c:pt>
                <c:pt idx="9529">
                  <c:v>1.9057999999997889E-4</c:v>
                </c:pt>
                <c:pt idx="9530">
                  <c:v>1.9059999999997888E-4</c:v>
                </c:pt>
                <c:pt idx="9531">
                  <c:v>1.9061999999997887E-4</c:v>
                </c:pt>
                <c:pt idx="9532">
                  <c:v>1.9063999999997886E-4</c:v>
                </c:pt>
                <c:pt idx="9533">
                  <c:v>1.9065999999997885E-4</c:v>
                </c:pt>
                <c:pt idx="9534">
                  <c:v>1.9067999999997884E-4</c:v>
                </c:pt>
                <c:pt idx="9535">
                  <c:v>1.9069999999997883E-4</c:v>
                </c:pt>
                <c:pt idx="9536">
                  <c:v>1.9071999999997882E-4</c:v>
                </c:pt>
                <c:pt idx="9537">
                  <c:v>1.9073999999997881E-4</c:v>
                </c:pt>
                <c:pt idx="9538">
                  <c:v>1.907599999999788E-4</c:v>
                </c:pt>
                <c:pt idx="9539">
                  <c:v>1.9077999999997879E-4</c:v>
                </c:pt>
                <c:pt idx="9540">
                  <c:v>1.9079999999997878E-4</c:v>
                </c:pt>
                <c:pt idx="9541">
                  <c:v>1.9081999999997877E-4</c:v>
                </c:pt>
                <c:pt idx="9542">
                  <c:v>1.9083999999997876E-4</c:v>
                </c:pt>
                <c:pt idx="9543">
                  <c:v>1.9085999999997875E-4</c:v>
                </c:pt>
                <c:pt idx="9544">
                  <c:v>1.9087999999997874E-4</c:v>
                </c:pt>
                <c:pt idx="9545">
                  <c:v>1.9089999999997873E-4</c:v>
                </c:pt>
                <c:pt idx="9546">
                  <c:v>1.9091999999997872E-4</c:v>
                </c:pt>
                <c:pt idx="9547">
                  <c:v>1.9093999999997871E-4</c:v>
                </c:pt>
                <c:pt idx="9548">
                  <c:v>1.909599999999787E-4</c:v>
                </c:pt>
                <c:pt idx="9549">
                  <c:v>1.9097999999997869E-4</c:v>
                </c:pt>
                <c:pt idx="9550">
                  <c:v>1.9099999999997868E-4</c:v>
                </c:pt>
                <c:pt idx="9551">
                  <c:v>1.9101999999997867E-4</c:v>
                </c:pt>
                <c:pt idx="9552">
                  <c:v>1.9103999999997866E-4</c:v>
                </c:pt>
                <c:pt idx="9553">
                  <c:v>1.9105999999997864E-4</c:v>
                </c:pt>
                <c:pt idx="9554">
                  <c:v>1.9107999999997863E-4</c:v>
                </c:pt>
                <c:pt idx="9555">
                  <c:v>1.9109999999997862E-4</c:v>
                </c:pt>
                <c:pt idx="9556">
                  <c:v>1.9111999999997861E-4</c:v>
                </c:pt>
                <c:pt idx="9557">
                  <c:v>1.911399999999786E-4</c:v>
                </c:pt>
                <c:pt idx="9558">
                  <c:v>1.9115999999997859E-4</c:v>
                </c:pt>
                <c:pt idx="9559">
                  <c:v>1.9117999999997858E-4</c:v>
                </c:pt>
                <c:pt idx="9560">
                  <c:v>1.9119999999997857E-4</c:v>
                </c:pt>
                <c:pt idx="9561">
                  <c:v>1.9121999999997856E-4</c:v>
                </c:pt>
                <c:pt idx="9562">
                  <c:v>1.9123999999997855E-4</c:v>
                </c:pt>
                <c:pt idx="9563">
                  <c:v>1.9125999999997854E-4</c:v>
                </c:pt>
                <c:pt idx="9564">
                  <c:v>1.9127999999997853E-4</c:v>
                </c:pt>
                <c:pt idx="9565">
                  <c:v>1.9129999999997852E-4</c:v>
                </c:pt>
                <c:pt idx="9566">
                  <c:v>1.9131999999997851E-4</c:v>
                </c:pt>
                <c:pt idx="9567">
                  <c:v>1.913399999999785E-4</c:v>
                </c:pt>
                <c:pt idx="9568">
                  <c:v>1.9135999999997849E-4</c:v>
                </c:pt>
                <c:pt idx="9569">
                  <c:v>1.9137999999997848E-4</c:v>
                </c:pt>
                <c:pt idx="9570">
                  <c:v>1.9139999999997847E-4</c:v>
                </c:pt>
                <c:pt idx="9571">
                  <c:v>1.9141999999997846E-4</c:v>
                </c:pt>
                <c:pt idx="9572">
                  <c:v>1.9143999999997845E-4</c:v>
                </c:pt>
                <c:pt idx="9573">
                  <c:v>1.9145999999997844E-4</c:v>
                </c:pt>
                <c:pt idx="9574">
                  <c:v>1.9147999999997843E-4</c:v>
                </c:pt>
                <c:pt idx="9575">
                  <c:v>1.9149999999997842E-4</c:v>
                </c:pt>
                <c:pt idx="9576">
                  <c:v>1.9151999999997841E-4</c:v>
                </c:pt>
                <c:pt idx="9577">
                  <c:v>1.915399999999784E-4</c:v>
                </c:pt>
                <c:pt idx="9578">
                  <c:v>1.9155999999997839E-4</c:v>
                </c:pt>
                <c:pt idx="9579">
                  <c:v>1.9157999999997838E-4</c:v>
                </c:pt>
                <c:pt idx="9580">
                  <c:v>1.9159999999997837E-4</c:v>
                </c:pt>
                <c:pt idx="9581">
                  <c:v>1.9161999999997835E-4</c:v>
                </c:pt>
                <c:pt idx="9582">
                  <c:v>1.9163999999997834E-4</c:v>
                </c:pt>
                <c:pt idx="9583">
                  <c:v>1.9165999999997833E-4</c:v>
                </c:pt>
                <c:pt idx="9584">
                  <c:v>1.9167999999997832E-4</c:v>
                </c:pt>
                <c:pt idx="9585">
                  <c:v>1.9169999999997831E-4</c:v>
                </c:pt>
                <c:pt idx="9586">
                  <c:v>1.917199999999783E-4</c:v>
                </c:pt>
                <c:pt idx="9587">
                  <c:v>1.9173999999997829E-4</c:v>
                </c:pt>
                <c:pt idx="9588">
                  <c:v>1.9175999999997828E-4</c:v>
                </c:pt>
                <c:pt idx="9589">
                  <c:v>1.9177999999997827E-4</c:v>
                </c:pt>
                <c:pt idx="9590">
                  <c:v>1.9179999999997826E-4</c:v>
                </c:pt>
                <c:pt idx="9591">
                  <c:v>1.9181999999997825E-4</c:v>
                </c:pt>
                <c:pt idx="9592">
                  <c:v>1.9183999999997824E-4</c:v>
                </c:pt>
                <c:pt idx="9593">
                  <c:v>1.9185999999997823E-4</c:v>
                </c:pt>
                <c:pt idx="9594">
                  <c:v>1.9187999999997822E-4</c:v>
                </c:pt>
                <c:pt idx="9595">
                  <c:v>1.9189999999997821E-4</c:v>
                </c:pt>
                <c:pt idx="9596">
                  <c:v>1.919199999999782E-4</c:v>
                </c:pt>
                <c:pt idx="9597">
                  <c:v>1.9193999999997819E-4</c:v>
                </c:pt>
                <c:pt idx="9598">
                  <c:v>1.9195999999997818E-4</c:v>
                </c:pt>
                <c:pt idx="9599">
                  <c:v>1.9197999999997817E-4</c:v>
                </c:pt>
                <c:pt idx="9600">
                  <c:v>1.9199999999997816E-4</c:v>
                </c:pt>
                <c:pt idx="9601">
                  <c:v>1.9201999999997815E-4</c:v>
                </c:pt>
                <c:pt idx="9602">
                  <c:v>1.9203999999997814E-4</c:v>
                </c:pt>
                <c:pt idx="9603">
                  <c:v>1.9205999999997813E-4</c:v>
                </c:pt>
                <c:pt idx="9604">
                  <c:v>1.9207999999997812E-4</c:v>
                </c:pt>
                <c:pt idx="9605">
                  <c:v>1.9209999999997811E-4</c:v>
                </c:pt>
                <c:pt idx="9606">
                  <c:v>1.921199999999781E-4</c:v>
                </c:pt>
                <c:pt idx="9607">
                  <c:v>1.9213999999997809E-4</c:v>
                </c:pt>
                <c:pt idx="9608">
                  <c:v>1.9215999999997808E-4</c:v>
                </c:pt>
                <c:pt idx="9609">
                  <c:v>1.9217999999997806E-4</c:v>
                </c:pt>
                <c:pt idx="9610">
                  <c:v>1.9219999999997805E-4</c:v>
                </c:pt>
                <c:pt idx="9611">
                  <c:v>1.9221999999997804E-4</c:v>
                </c:pt>
                <c:pt idx="9612">
                  <c:v>1.9223999999997803E-4</c:v>
                </c:pt>
                <c:pt idx="9613">
                  <c:v>1.9225999999997802E-4</c:v>
                </c:pt>
                <c:pt idx="9614">
                  <c:v>1.9227999999997801E-4</c:v>
                </c:pt>
                <c:pt idx="9615">
                  <c:v>1.92299999999978E-4</c:v>
                </c:pt>
                <c:pt idx="9616">
                  <c:v>1.9231999999997799E-4</c:v>
                </c:pt>
                <c:pt idx="9617">
                  <c:v>1.9233999999997798E-4</c:v>
                </c:pt>
                <c:pt idx="9618">
                  <c:v>1.9235999999997797E-4</c:v>
                </c:pt>
                <c:pt idx="9619">
                  <c:v>1.9237999999997796E-4</c:v>
                </c:pt>
                <c:pt idx="9620">
                  <c:v>1.9239999999997795E-4</c:v>
                </c:pt>
                <c:pt idx="9621">
                  <c:v>1.9241999999997794E-4</c:v>
                </c:pt>
                <c:pt idx="9622">
                  <c:v>1.9243999999997793E-4</c:v>
                </c:pt>
                <c:pt idx="9623">
                  <c:v>1.9245999999997792E-4</c:v>
                </c:pt>
                <c:pt idx="9624">
                  <c:v>1.9247999999997791E-4</c:v>
                </c:pt>
                <c:pt idx="9625">
                  <c:v>1.924999999999779E-4</c:v>
                </c:pt>
                <c:pt idx="9626">
                  <c:v>1.9251999999997789E-4</c:v>
                </c:pt>
                <c:pt idx="9627">
                  <c:v>1.9253999999997788E-4</c:v>
                </c:pt>
                <c:pt idx="9628">
                  <c:v>1.9255999999997787E-4</c:v>
                </c:pt>
                <c:pt idx="9629">
                  <c:v>1.9257999999997786E-4</c:v>
                </c:pt>
                <c:pt idx="9630">
                  <c:v>1.9259999999997785E-4</c:v>
                </c:pt>
                <c:pt idx="9631">
                  <c:v>1.9261999999997784E-4</c:v>
                </c:pt>
                <c:pt idx="9632">
                  <c:v>1.9263999999997783E-4</c:v>
                </c:pt>
                <c:pt idx="9633">
                  <c:v>1.9265999999997782E-4</c:v>
                </c:pt>
                <c:pt idx="9634">
                  <c:v>1.9267999999997781E-4</c:v>
                </c:pt>
                <c:pt idx="9635">
                  <c:v>1.926999999999778E-4</c:v>
                </c:pt>
                <c:pt idx="9636">
                  <c:v>1.9271999999997779E-4</c:v>
                </c:pt>
                <c:pt idx="9637">
                  <c:v>1.9273999999997778E-4</c:v>
                </c:pt>
                <c:pt idx="9638">
                  <c:v>1.9275999999997776E-4</c:v>
                </c:pt>
                <c:pt idx="9639">
                  <c:v>1.9277999999997775E-4</c:v>
                </c:pt>
                <c:pt idx="9640">
                  <c:v>1.9279999999997774E-4</c:v>
                </c:pt>
                <c:pt idx="9641">
                  <c:v>1.9281999999997773E-4</c:v>
                </c:pt>
                <c:pt idx="9642">
                  <c:v>1.9283999999997772E-4</c:v>
                </c:pt>
                <c:pt idx="9643">
                  <c:v>1.9285999999997771E-4</c:v>
                </c:pt>
                <c:pt idx="9644">
                  <c:v>1.928799999999777E-4</c:v>
                </c:pt>
                <c:pt idx="9645">
                  <c:v>1.9289999999997769E-4</c:v>
                </c:pt>
                <c:pt idx="9646">
                  <c:v>1.9291999999997768E-4</c:v>
                </c:pt>
                <c:pt idx="9647">
                  <c:v>1.9293999999997767E-4</c:v>
                </c:pt>
                <c:pt idx="9648">
                  <c:v>1.9295999999997766E-4</c:v>
                </c:pt>
                <c:pt idx="9649">
                  <c:v>1.9297999999997765E-4</c:v>
                </c:pt>
                <c:pt idx="9650">
                  <c:v>1.9299999999997764E-4</c:v>
                </c:pt>
                <c:pt idx="9651">
                  <c:v>1.9301999999997763E-4</c:v>
                </c:pt>
                <c:pt idx="9652">
                  <c:v>1.9303999999997762E-4</c:v>
                </c:pt>
                <c:pt idx="9653">
                  <c:v>1.9305999999997761E-4</c:v>
                </c:pt>
                <c:pt idx="9654">
                  <c:v>1.930799999999776E-4</c:v>
                </c:pt>
                <c:pt idx="9655">
                  <c:v>1.9309999999997759E-4</c:v>
                </c:pt>
                <c:pt idx="9656">
                  <c:v>1.9311999999997758E-4</c:v>
                </c:pt>
                <c:pt idx="9657">
                  <c:v>1.9313999999997757E-4</c:v>
                </c:pt>
                <c:pt idx="9658">
                  <c:v>1.9315999999997756E-4</c:v>
                </c:pt>
                <c:pt idx="9659">
                  <c:v>1.9317999999997755E-4</c:v>
                </c:pt>
                <c:pt idx="9660">
                  <c:v>1.9319999999997754E-4</c:v>
                </c:pt>
                <c:pt idx="9661">
                  <c:v>1.9321999999997753E-4</c:v>
                </c:pt>
                <c:pt idx="9662">
                  <c:v>1.9323999999997752E-4</c:v>
                </c:pt>
                <c:pt idx="9663">
                  <c:v>1.9325999999997751E-4</c:v>
                </c:pt>
                <c:pt idx="9664">
                  <c:v>1.932799999999775E-4</c:v>
                </c:pt>
                <c:pt idx="9665">
                  <c:v>1.9329999999997749E-4</c:v>
                </c:pt>
                <c:pt idx="9666">
                  <c:v>1.9331999999997747E-4</c:v>
                </c:pt>
                <c:pt idx="9667">
                  <c:v>1.9333999999997746E-4</c:v>
                </c:pt>
                <c:pt idx="9668">
                  <c:v>1.9335999999997745E-4</c:v>
                </c:pt>
                <c:pt idx="9669">
                  <c:v>1.9337999999997744E-4</c:v>
                </c:pt>
                <c:pt idx="9670">
                  <c:v>1.9339999999997743E-4</c:v>
                </c:pt>
                <c:pt idx="9671">
                  <c:v>1.9341999999997742E-4</c:v>
                </c:pt>
                <c:pt idx="9672">
                  <c:v>1.9343999999997741E-4</c:v>
                </c:pt>
                <c:pt idx="9673">
                  <c:v>1.934599999999774E-4</c:v>
                </c:pt>
                <c:pt idx="9674">
                  <c:v>1.9347999999997739E-4</c:v>
                </c:pt>
                <c:pt idx="9675">
                  <c:v>1.9349999999997738E-4</c:v>
                </c:pt>
                <c:pt idx="9676">
                  <c:v>1.9351999999997737E-4</c:v>
                </c:pt>
                <c:pt idx="9677">
                  <c:v>1.9353999999997736E-4</c:v>
                </c:pt>
                <c:pt idx="9678">
                  <c:v>1.9355999999997735E-4</c:v>
                </c:pt>
                <c:pt idx="9679">
                  <c:v>1.9357999999997734E-4</c:v>
                </c:pt>
                <c:pt idx="9680">
                  <c:v>1.9359999999997733E-4</c:v>
                </c:pt>
                <c:pt idx="9681">
                  <c:v>1.9361999999997732E-4</c:v>
                </c:pt>
                <c:pt idx="9682">
                  <c:v>1.9363999999997731E-4</c:v>
                </c:pt>
                <c:pt idx="9683">
                  <c:v>1.936599999999773E-4</c:v>
                </c:pt>
                <c:pt idx="9684">
                  <c:v>1.9367999999997729E-4</c:v>
                </c:pt>
                <c:pt idx="9685">
                  <c:v>1.9369999999997728E-4</c:v>
                </c:pt>
                <c:pt idx="9686">
                  <c:v>1.9371999999997727E-4</c:v>
                </c:pt>
                <c:pt idx="9687">
                  <c:v>1.9373999999997726E-4</c:v>
                </c:pt>
                <c:pt idx="9688">
                  <c:v>1.9375999999997725E-4</c:v>
                </c:pt>
                <c:pt idx="9689">
                  <c:v>1.9377999999997724E-4</c:v>
                </c:pt>
                <c:pt idx="9690">
                  <c:v>1.9379999999997723E-4</c:v>
                </c:pt>
                <c:pt idx="9691">
                  <c:v>1.9381999999997722E-4</c:v>
                </c:pt>
                <c:pt idx="9692">
                  <c:v>1.9383999999997721E-4</c:v>
                </c:pt>
                <c:pt idx="9693">
                  <c:v>1.938599999999772E-4</c:v>
                </c:pt>
                <c:pt idx="9694">
                  <c:v>1.9387999999997718E-4</c:v>
                </c:pt>
                <c:pt idx="9695">
                  <c:v>1.9389999999997717E-4</c:v>
                </c:pt>
                <c:pt idx="9696">
                  <c:v>1.9391999999997716E-4</c:v>
                </c:pt>
                <c:pt idx="9697">
                  <c:v>1.9393999999997715E-4</c:v>
                </c:pt>
                <c:pt idx="9698">
                  <c:v>1.9395999999997714E-4</c:v>
                </c:pt>
                <c:pt idx="9699">
                  <c:v>1.9397999999997713E-4</c:v>
                </c:pt>
                <c:pt idx="9700">
                  <c:v>1.9399999999997712E-4</c:v>
                </c:pt>
                <c:pt idx="9701">
                  <c:v>1.9401999999997711E-4</c:v>
                </c:pt>
                <c:pt idx="9702">
                  <c:v>1.940399999999771E-4</c:v>
                </c:pt>
                <c:pt idx="9703">
                  <c:v>1.9405999999997709E-4</c:v>
                </c:pt>
                <c:pt idx="9704">
                  <c:v>1.9407999999997708E-4</c:v>
                </c:pt>
                <c:pt idx="9705">
                  <c:v>1.9409999999997707E-4</c:v>
                </c:pt>
                <c:pt idx="9706">
                  <c:v>1.9411999999997706E-4</c:v>
                </c:pt>
                <c:pt idx="9707">
                  <c:v>1.9413999999997705E-4</c:v>
                </c:pt>
                <c:pt idx="9708">
                  <c:v>1.9415999999997704E-4</c:v>
                </c:pt>
                <c:pt idx="9709">
                  <c:v>1.9417999999997703E-4</c:v>
                </c:pt>
                <c:pt idx="9710">
                  <c:v>1.9419999999997702E-4</c:v>
                </c:pt>
                <c:pt idx="9711">
                  <c:v>1.9421999999997701E-4</c:v>
                </c:pt>
                <c:pt idx="9712">
                  <c:v>1.94239999999977E-4</c:v>
                </c:pt>
                <c:pt idx="9713">
                  <c:v>1.9425999999997699E-4</c:v>
                </c:pt>
                <c:pt idx="9714">
                  <c:v>1.9427999999997698E-4</c:v>
                </c:pt>
                <c:pt idx="9715">
                  <c:v>1.9429999999997697E-4</c:v>
                </c:pt>
                <c:pt idx="9716">
                  <c:v>1.9431999999997696E-4</c:v>
                </c:pt>
                <c:pt idx="9717">
                  <c:v>1.9433999999997695E-4</c:v>
                </c:pt>
                <c:pt idx="9718">
                  <c:v>1.9435999999997694E-4</c:v>
                </c:pt>
                <c:pt idx="9719">
                  <c:v>1.9437999999997693E-4</c:v>
                </c:pt>
                <c:pt idx="9720">
                  <c:v>1.9439999999997692E-4</c:v>
                </c:pt>
                <c:pt idx="9721">
                  <c:v>1.9441999999997691E-4</c:v>
                </c:pt>
                <c:pt idx="9722">
                  <c:v>1.9443999999997689E-4</c:v>
                </c:pt>
                <c:pt idx="9723">
                  <c:v>1.9445999999997688E-4</c:v>
                </c:pt>
                <c:pt idx="9724">
                  <c:v>1.9447999999997687E-4</c:v>
                </c:pt>
                <c:pt idx="9725">
                  <c:v>1.9449999999997686E-4</c:v>
                </c:pt>
                <c:pt idx="9726">
                  <c:v>1.9451999999997685E-4</c:v>
                </c:pt>
                <c:pt idx="9727">
                  <c:v>1.9453999999997684E-4</c:v>
                </c:pt>
                <c:pt idx="9728">
                  <c:v>1.9455999999997683E-4</c:v>
                </c:pt>
                <c:pt idx="9729">
                  <c:v>1.9457999999997682E-4</c:v>
                </c:pt>
                <c:pt idx="9730">
                  <c:v>1.9459999999997681E-4</c:v>
                </c:pt>
                <c:pt idx="9731">
                  <c:v>1.946199999999768E-4</c:v>
                </c:pt>
                <c:pt idx="9732">
                  <c:v>1.9463999999997679E-4</c:v>
                </c:pt>
                <c:pt idx="9733">
                  <c:v>1.9465999999997678E-4</c:v>
                </c:pt>
                <c:pt idx="9734">
                  <c:v>1.9467999999997677E-4</c:v>
                </c:pt>
                <c:pt idx="9735">
                  <c:v>1.9469999999997676E-4</c:v>
                </c:pt>
                <c:pt idx="9736">
                  <c:v>1.9471999999997675E-4</c:v>
                </c:pt>
                <c:pt idx="9737">
                  <c:v>1.9473999999997674E-4</c:v>
                </c:pt>
                <c:pt idx="9738">
                  <c:v>1.9475999999997673E-4</c:v>
                </c:pt>
                <c:pt idx="9739">
                  <c:v>1.9477999999997672E-4</c:v>
                </c:pt>
                <c:pt idx="9740">
                  <c:v>1.9479999999997671E-4</c:v>
                </c:pt>
                <c:pt idx="9741">
                  <c:v>1.948199999999767E-4</c:v>
                </c:pt>
                <c:pt idx="9742">
                  <c:v>1.9483999999997669E-4</c:v>
                </c:pt>
                <c:pt idx="9743">
                  <c:v>1.9485999999997668E-4</c:v>
                </c:pt>
                <c:pt idx="9744">
                  <c:v>1.9487999999997667E-4</c:v>
                </c:pt>
                <c:pt idx="9745">
                  <c:v>1.9489999999997666E-4</c:v>
                </c:pt>
                <c:pt idx="9746">
                  <c:v>1.9491999999997665E-4</c:v>
                </c:pt>
                <c:pt idx="9747">
                  <c:v>1.9493999999997664E-4</c:v>
                </c:pt>
                <c:pt idx="9748">
                  <c:v>1.9495999999997663E-4</c:v>
                </c:pt>
                <c:pt idx="9749">
                  <c:v>1.9497999999997662E-4</c:v>
                </c:pt>
                <c:pt idx="9750">
                  <c:v>1.949999999999766E-4</c:v>
                </c:pt>
                <c:pt idx="9751">
                  <c:v>1.9501999999997659E-4</c:v>
                </c:pt>
                <c:pt idx="9752">
                  <c:v>1.9503999999997658E-4</c:v>
                </c:pt>
                <c:pt idx="9753">
                  <c:v>1.9505999999997657E-4</c:v>
                </c:pt>
                <c:pt idx="9754">
                  <c:v>1.9507999999997656E-4</c:v>
                </c:pt>
                <c:pt idx="9755">
                  <c:v>1.9509999999997655E-4</c:v>
                </c:pt>
                <c:pt idx="9756">
                  <c:v>1.9511999999997654E-4</c:v>
                </c:pt>
                <c:pt idx="9757">
                  <c:v>1.9513999999997653E-4</c:v>
                </c:pt>
                <c:pt idx="9758">
                  <c:v>1.9515999999997652E-4</c:v>
                </c:pt>
                <c:pt idx="9759">
                  <c:v>1.9517999999997651E-4</c:v>
                </c:pt>
                <c:pt idx="9760">
                  <c:v>1.951999999999765E-4</c:v>
                </c:pt>
                <c:pt idx="9761">
                  <c:v>1.9521999999997649E-4</c:v>
                </c:pt>
                <c:pt idx="9762">
                  <c:v>1.9523999999997648E-4</c:v>
                </c:pt>
                <c:pt idx="9763">
                  <c:v>1.9525999999997647E-4</c:v>
                </c:pt>
                <c:pt idx="9764">
                  <c:v>1.9527999999997646E-4</c:v>
                </c:pt>
                <c:pt idx="9765">
                  <c:v>1.9529999999997645E-4</c:v>
                </c:pt>
                <c:pt idx="9766">
                  <c:v>1.9531999999997644E-4</c:v>
                </c:pt>
                <c:pt idx="9767">
                  <c:v>1.9533999999997643E-4</c:v>
                </c:pt>
                <c:pt idx="9768">
                  <c:v>1.9535999999997642E-4</c:v>
                </c:pt>
                <c:pt idx="9769">
                  <c:v>1.9537999999997641E-4</c:v>
                </c:pt>
                <c:pt idx="9770">
                  <c:v>1.953999999999764E-4</c:v>
                </c:pt>
                <c:pt idx="9771">
                  <c:v>1.9541999999997639E-4</c:v>
                </c:pt>
                <c:pt idx="9772">
                  <c:v>1.9543999999997638E-4</c:v>
                </c:pt>
                <c:pt idx="9773">
                  <c:v>1.9545999999997637E-4</c:v>
                </c:pt>
                <c:pt idx="9774">
                  <c:v>1.9547999999997636E-4</c:v>
                </c:pt>
                <c:pt idx="9775">
                  <c:v>1.9549999999997635E-4</c:v>
                </c:pt>
                <c:pt idx="9776">
                  <c:v>1.9551999999997634E-4</c:v>
                </c:pt>
                <c:pt idx="9777">
                  <c:v>1.9553999999997633E-4</c:v>
                </c:pt>
                <c:pt idx="9778">
                  <c:v>1.9555999999997631E-4</c:v>
                </c:pt>
                <c:pt idx="9779">
                  <c:v>1.955799999999763E-4</c:v>
                </c:pt>
                <c:pt idx="9780">
                  <c:v>1.9559999999997629E-4</c:v>
                </c:pt>
                <c:pt idx="9781">
                  <c:v>1.9561999999997628E-4</c:v>
                </c:pt>
                <c:pt idx="9782">
                  <c:v>1.9563999999997627E-4</c:v>
                </c:pt>
                <c:pt idx="9783">
                  <c:v>1.9565999999997626E-4</c:v>
                </c:pt>
                <c:pt idx="9784">
                  <c:v>1.9567999999997625E-4</c:v>
                </c:pt>
                <c:pt idx="9785">
                  <c:v>1.9569999999997624E-4</c:v>
                </c:pt>
                <c:pt idx="9786">
                  <c:v>1.9571999999997623E-4</c:v>
                </c:pt>
                <c:pt idx="9787">
                  <c:v>1.9573999999997622E-4</c:v>
                </c:pt>
                <c:pt idx="9788">
                  <c:v>1.9575999999997621E-4</c:v>
                </c:pt>
                <c:pt idx="9789">
                  <c:v>1.957799999999762E-4</c:v>
                </c:pt>
                <c:pt idx="9790">
                  <c:v>1.9579999999997619E-4</c:v>
                </c:pt>
                <c:pt idx="9791">
                  <c:v>1.9581999999997618E-4</c:v>
                </c:pt>
                <c:pt idx="9792">
                  <c:v>1.9583999999997617E-4</c:v>
                </c:pt>
                <c:pt idx="9793">
                  <c:v>1.9585999999997616E-4</c:v>
                </c:pt>
                <c:pt idx="9794">
                  <c:v>1.9587999999997615E-4</c:v>
                </c:pt>
                <c:pt idx="9795">
                  <c:v>1.9589999999997614E-4</c:v>
                </c:pt>
                <c:pt idx="9796">
                  <c:v>1.9591999999997613E-4</c:v>
                </c:pt>
                <c:pt idx="9797">
                  <c:v>1.9593999999997612E-4</c:v>
                </c:pt>
                <c:pt idx="9798">
                  <c:v>1.9595999999997611E-4</c:v>
                </c:pt>
                <c:pt idx="9799">
                  <c:v>1.959799999999761E-4</c:v>
                </c:pt>
                <c:pt idx="9800">
                  <c:v>1.9599999999997609E-4</c:v>
                </c:pt>
                <c:pt idx="9801">
                  <c:v>1.9601999999997608E-4</c:v>
                </c:pt>
                <c:pt idx="9802">
                  <c:v>1.9603999999997607E-4</c:v>
                </c:pt>
                <c:pt idx="9803">
                  <c:v>1.9605999999997606E-4</c:v>
                </c:pt>
                <c:pt idx="9804">
                  <c:v>1.9607999999997605E-4</c:v>
                </c:pt>
                <c:pt idx="9805">
                  <c:v>1.9609999999997604E-4</c:v>
                </c:pt>
                <c:pt idx="9806">
                  <c:v>1.9611999999997602E-4</c:v>
                </c:pt>
                <c:pt idx="9807">
                  <c:v>1.9613999999997601E-4</c:v>
                </c:pt>
                <c:pt idx="9808">
                  <c:v>1.96159999999976E-4</c:v>
                </c:pt>
                <c:pt idx="9809">
                  <c:v>1.9617999999997599E-4</c:v>
                </c:pt>
                <c:pt idx="9810">
                  <c:v>1.9619999999997598E-4</c:v>
                </c:pt>
                <c:pt idx="9811">
                  <c:v>1.9621999999997597E-4</c:v>
                </c:pt>
                <c:pt idx="9812">
                  <c:v>1.9623999999997596E-4</c:v>
                </c:pt>
                <c:pt idx="9813">
                  <c:v>1.9625999999997595E-4</c:v>
                </c:pt>
                <c:pt idx="9814">
                  <c:v>1.9627999999997594E-4</c:v>
                </c:pt>
                <c:pt idx="9815">
                  <c:v>1.9629999999997593E-4</c:v>
                </c:pt>
                <c:pt idx="9816">
                  <c:v>1.9631999999997592E-4</c:v>
                </c:pt>
                <c:pt idx="9817">
                  <c:v>1.9633999999997591E-4</c:v>
                </c:pt>
                <c:pt idx="9818">
                  <c:v>1.963599999999759E-4</c:v>
                </c:pt>
                <c:pt idx="9819">
                  <c:v>1.9637999999997589E-4</c:v>
                </c:pt>
                <c:pt idx="9820">
                  <c:v>1.9639999999997588E-4</c:v>
                </c:pt>
                <c:pt idx="9821">
                  <c:v>1.9641999999997587E-4</c:v>
                </c:pt>
                <c:pt idx="9822">
                  <c:v>1.9643999999997586E-4</c:v>
                </c:pt>
                <c:pt idx="9823">
                  <c:v>1.9645999999997585E-4</c:v>
                </c:pt>
                <c:pt idx="9824">
                  <c:v>1.9647999999997584E-4</c:v>
                </c:pt>
                <c:pt idx="9825">
                  <c:v>1.9649999999997583E-4</c:v>
                </c:pt>
                <c:pt idx="9826">
                  <c:v>1.9651999999997582E-4</c:v>
                </c:pt>
                <c:pt idx="9827">
                  <c:v>1.9653999999997581E-4</c:v>
                </c:pt>
                <c:pt idx="9828">
                  <c:v>1.965599999999758E-4</c:v>
                </c:pt>
                <c:pt idx="9829">
                  <c:v>1.9657999999997579E-4</c:v>
                </c:pt>
                <c:pt idx="9830">
                  <c:v>1.9659999999997578E-4</c:v>
                </c:pt>
                <c:pt idx="9831">
                  <c:v>1.9661999999997577E-4</c:v>
                </c:pt>
                <c:pt idx="9832">
                  <c:v>1.9663999999997576E-4</c:v>
                </c:pt>
                <c:pt idx="9833">
                  <c:v>1.9665999999997575E-4</c:v>
                </c:pt>
                <c:pt idx="9834">
                  <c:v>1.9667999999997573E-4</c:v>
                </c:pt>
                <c:pt idx="9835">
                  <c:v>1.9669999999997572E-4</c:v>
                </c:pt>
                <c:pt idx="9836">
                  <c:v>1.9671999999997571E-4</c:v>
                </c:pt>
                <c:pt idx="9837">
                  <c:v>1.967399999999757E-4</c:v>
                </c:pt>
                <c:pt idx="9838">
                  <c:v>1.9675999999997569E-4</c:v>
                </c:pt>
                <c:pt idx="9839">
                  <c:v>1.9677999999997568E-4</c:v>
                </c:pt>
                <c:pt idx="9840">
                  <c:v>1.9679999999997567E-4</c:v>
                </c:pt>
                <c:pt idx="9841">
                  <c:v>1.9681999999997566E-4</c:v>
                </c:pt>
                <c:pt idx="9842">
                  <c:v>1.9683999999997565E-4</c:v>
                </c:pt>
                <c:pt idx="9843">
                  <c:v>1.9685999999997564E-4</c:v>
                </c:pt>
                <c:pt idx="9844">
                  <c:v>1.9687999999997563E-4</c:v>
                </c:pt>
                <c:pt idx="9845">
                  <c:v>1.9689999999997562E-4</c:v>
                </c:pt>
                <c:pt idx="9846">
                  <c:v>1.9691999999997561E-4</c:v>
                </c:pt>
                <c:pt idx="9847">
                  <c:v>1.969399999999756E-4</c:v>
                </c:pt>
                <c:pt idx="9848">
                  <c:v>1.9695999999997559E-4</c:v>
                </c:pt>
                <c:pt idx="9849">
                  <c:v>1.9697999999997558E-4</c:v>
                </c:pt>
                <c:pt idx="9850">
                  <c:v>1.9699999999997557E-4</c:v>
                </c:pt>
                <c:pt idx="9851">
                  <c:v>1.9701999999997556E-4</c:v>
                </c:pt>
                <c:pt idx="9852">
                  <c:v>1.9703999999997555E-4</c:v>
                </c:pt>
                <c:pt idx="9853">
                  <c:v>1.9705999999997554E-4</c:v>
                </c:pt>
                <c:pt idx="9854">
                  <c:v>1.9707999999997553E-4</c:v>
                </c:pt>
                <c:pt idx="9855">
                  <c:v>1.9709999999997552E-4</c:v>
                </c:pt>
                <c:pt idx="9856">
                  <c:v>1.9711999999997551E-4</c:v>
                </c:pt>
                <c:pt idx="9857">
                  <c:v>1.971399999999755E-4</c:v>
                </c:pt>
                <c:pt idx="9858">
                  <c:v>1.9715999999997549E-4</c:v>
                </c:pt>
                <c:pt idx="9859">
                  <c:v>1.9717999999997548E-4</c:v>
                </c:pt>
                <c:pt idx="9860">
                  <c:v>1.9719999999997547E-4</c:v>
                </c:pt>
                <c:pt idx="9861">
                  <c:v>1.9721999999997546E-4</c:v>
                </c:pt>
                <c:pt idx="9862">
                  <c:v>1.9723999999997544E-4</c:v>
                </c:pt>
                <c:pt idx="9863">
                  <c:v>1.9725999999997543E-4</c:v>
                </c:pt>
                <c:pt idx="9864">
                  <c:v>1.9727999999997542E-4</c:v>
                </c:pt>
                <c:pt idx="9865">
                  <c:v>1.9729999999997541E-4</c:v>
                </c:pt>
                <c:pt idx="9866">
                  <c:v>1.973199999999754E-4</c:v>
                </c:pt>
                <c:pt idx="9867">
                  <c:v>1.9733999999997539E-4</c:v>
                </c:pt>
                <c:pt idx="9868">
                  <c:v>1.9735999999997538E-4</c:v>
                </c:pt>
                <c:pt idx="9869">
                  <c:v>1.9737999999997537E-4</c:v>
                </c:pt>
                <c:pt idx="9870">
                  <c:v>1.9739999999997536E-4</c:v>
                </c:pt>
                <c:pt idx="9871">
                  <c:v>1.9741999999997535E-4</c:v>
                </c:pt>
                <c:pt idx="9872">
                  <c:v>1.9743999999997534E-4</c:v>
                </c:pt>
                <c:pt idx="9873">
                  <c:v>1.9745999999997533E-4</c:v>
                </c:pt>
                <c:pt idx="9874">
                  <c:v>1.9747999999997532E-4</c:v>
                </c:pt>
                <c:pt idx="9875">
                  <c:v>1.9749999999997531E-4</c:v>
                </c:pt>
                <c:pt idx="9876">
                  <c:v>1.975199999999753E-4</c:v>
                </c:pt>
                <c:pt idx="9877">
                  <c:v>1.9753999999997529E-4</c:v>
                </c:pt>
                <c:pt idx="9878">
                  <c:v>1.9755999999997528E-4</c:v>
                </c:pt>
                <c:pt idx="9879">
                  <c:v>1.9757999999997527E-4</c:v>
                </c:pt>
                <c:pt idx="9880">
                  <c:v>1.9759999999997526E-4</c:v>
                </c:pt>
                <c:pt idx="9881">
                  <c:v>1.9761999999997525E-4</c:v>
                </c:pt>
                <c:pt idx="9882">
                  <c:v>1.9763999999997524E-4</c:v>
                </c:pt>
                <c:pt idx="9883">
                  <c:v>1.9765999999997523E-4</c:v>
                </c:pt>
                <c:pt idx="9884">
                  <c:v>1.9767999999997522E-4</c:v>
                </c:pt>
                <c:pt idx="9885">
                  <c:v>1.9769999999997521E-4</c:v>
                </c:pt>
                <c:pt idx="9886">
                  <c:v>1.977199999999752E-4</c:v>
                </c:pt>
                <c:pt idx="9887">
                  <c:v>1.9773999999997519E-4</c:v>
                </c:pt>
                <c:pt idx="9888">
                  <c:v>1.9775999999997518E-4</c:v>
                </c:pt>
                <c:pt idx="9889">
                  <c:v>1.9777999999997517E-4</c:v>
                </c:pt>
                <c:pt idx="9890">
                  <c:v>1.9779999999997515E-4</c:v>
                </c:pt>
                <c:pt idx="9891">
                  <c:v>1.9781999999997514E-4</c:v>
                </c:pt>
                <c:pt idx="9892">
                  <c:v>1.9783999999997513E-4</c:v>
                </c:pt>
                <c:pt idx="9893">
                  <c:v>1.9785999999997512E-4</c:v>
                </c:pt>
                <c:pt idx="9894">
                  <c:v>1.9787999999997511E-4</c:v>
                </c:pt>
                <c:pt idx="9895">
                  <c:v>1.978999999999751E-4</c:v>
                </c:pt>
                <c:pt idx="9896">
                  <c:v>1.9791999999997509E-4</c:v>
                </c:pt>
                <c:pt idx="9897">
                  <c:v>1.9793999999997508E-4</c:v>
                </c:pt>
                <c:pt idx="9898">
                  <c:v>1.9795999999997507E-4</c:v>
                </c:pt>
                <c:pt idx="9899">
                  <c:v>1.9797999999997506E-4</c:v>
                </c:pt>
                <c:pt idx="9900">
                  <c:v>1.9799999999997505E-4</c:v>
                </c:pt>
                <c:pt idx="9901">
                  <c:v>1.9801999999997504E-4</c:v>
                </c:pt>
                <c:pt idx="9902">
                  <c:v>1.9803999999997503E-4</c:v>
                </c:pt>
                <c:pt idx="9903">
                  <c:v>1.9805999999997502E-4</c:v>
                </c:pt>
                <c:pt idx="9904">
                  <c:v>1.9807999999997501E-4</c:v>
                </c:pt>
                <c:pt idx="9905">
                  <c:v>1.98099999999975E-4</c:v>
                </c:pt>
                <c:pt idx="9906">
                  <c:v>1.9811999999997499E-4</c:v>
                </c:pt>
                <c:pt idx="9907">
                  <c:v>1.9813999999997498E-4</c:v>
                </c:pt>
                <c:pt idx="9908">
                  <c:v>1.9815999999997497E-4</c:v>
                </c:pt>
                <c:pt idx="9909">
                  <c:v>1.9817999999997496E-4</c:v>
                </c:pt>
                <c:pt idx="9910">
                  <c:v>1.9819999999997495E-4</c:v>
                </c:pt>
                <c:pt idx="9911">
                  <c:v>1.9821999999997494E-4</c:v>
                </c:pt>
                <c:pt idx="9912">
                  <c:v>1.9823999999997493E-4</c:v>
                </c:pt>
                <c:pt idx="9913">
                  <c:v>1.9825999999997492E-4</c:v>
                </c:pt>
                <c:pt idx="9914">
                  <c:v>1.9827999999997491E-4</c:v>
                </c:pt>
                <c:pt idx="9915">
                  <c:v>1.982999999999749E-4</c:v>
                </c:pt>
                <c:pt idx="9916">
                  <c:v>1.9831999999997489E-4</c:v>
                </c:pt>
                <c:pt idx="9917">
                  <c:v>1.9833999999997488E-4</c:v>
                </c:pt>
                <c:pt idx="9918">
                  <c:v>1.9835999999997487E-4</c:v>
                </c:pt>
                <c:pt idx="9919">
                  <c:v>1.9837999999997485E-4</c:v>
                </c:pt>
                <c:pt idx="9920">
                  <c:v>1.9839999999997484E-4</c:v>
                </c:pt>
                <c:pt idx="9921">
                  <c:v>1.9841999999997483E-4</c:v>
                </c:pt>
                <c:pt idx="9922">
                  <c:v>1.9843999999997482E-4</c:v>
                </c:pt>
                <c:pt idx="9923">
                  <c:v>1.9845999999997481E-4</c:v>
                </c:pt>
                <c:pt idx="9924">
                  <c:v>1.984799999999748E-4</c:v>
                </c:pt>
                <c:pt idx="9925">
                  <c:v>1.9849999999997479E-4</c:v>
                </c:pt>
                <c:pt idx="9926">
                  <c:v>1.9851999999997478E-4</c:v>
                </c:pt>
                <c:pt idx="9927">
                  <c:v>1.9853999999997477E-4</c:v>
                </c:pt>
                <c:pt idx="9928">
                  <c:v>1.9855999999997476E-4</c:v>
                </c:pt>
                <c:pt idx="9929">
                  <c:v>1.9857999999997475E-4</c:v>
                </c:pt>
                <c:pt idx="9930">
                  <c:v>1.9859999999997474E-4</c:v>
                </c:pt>
                <c:pt idx="9931">
                  <c:v>1.9861999999997473E-4</c:v>
                </c:pt>
                <c:pt idx="9932">
                  <c:v>1.9863999999997472E-4</c:v>
                </c:pt>
                <c:pt idx="9933">
                  <c:v>1.9865999999997471E-4</c:v>
                </c:pt>
                <c:pt idx="9934">
                  <c:v>1.986799999999747E-4</c:v>
                </c:pt>
                <c:pt idx="9935">
                  <c:v>1.9869999999997469E-4</c:v>
                </c:pt>
                <c:pt idx="9936">
                  <c:v>1.9871999999997468E-4</c:v>
                </c:pt>
                <c:pt idx="9937">
                  <c:v>1.9873999999997467E-4</c:v>
                </c:pt>
                <c:pt idx="9938">
                  <c:v>1.9875999999997466E-4</c:v>
                </c:pt>
                <c:pt idx="9939">
                  <c:v>1.9877999999997465E-4</c:v>
                </c:pt>
                <c:pt idx="9940">
                  <c:v>1.9879999999997464E-4</c:v>
                </c:pt>
                <c:pt idx="9941">
                  <c:v>1.9881999999997463E-4</c:v>
                </c:pt>
                <c:pt idx="9942">
                  <c:v>1.9883999999997462E-4</c:v>
                </c:pt>
                <c:pt idx="9943">
                  <c:v>1.9885999999997461E-4</c:v>
                </c:pt>
                <c:pt idx="9944">
                  <c:v>1.988799999999746E-4</c:v>
                </c:pt>
                <c:pt idx="9945">
                  <c:v>1.9889999999997459E-4</c:v>
                </c:pt>
                <c:pt idx="9946">
                  <c:v>1.9891999999997458E-4</c:v>
                </c:pt>
                <c:pt idx="9947">
                  <c:v>1.9893999999997456E-4</c:v>
                </c:pt>
                <c:pt idx="9948">
                  <c:v>1.9895999999997455E-4</c:v>
                </c:pt>
                <c:pt idx="9949">
                  <c:v>1.9897999999997454E-4</c:v>
                </c:pt>
                <c:pt idx="9950">
                  <c:v>1.9899999999997453E-4</c:v>
                </c:pt>
                <c:pt idx="9951">
                  <c:v>1.9901999999997452E-4</c:v>
                </c:pt>
                <c:pt idx="9952">
                  <c:v>1.9903999999997451E-4</c:v>
                </c:pt>
                <c:pt idx="9953">
                  <c:v>1.990599999999745E-4</c:v>
                </c:pt>
                <c:pt idx="9954">
                  <c:v>1.9907999999997449E-4</c:v>
                </c:pt>
                <c:pt idx="9955">
                  <c:v>1.9909999999997448E-4</c:v>
                </c:pt>
                <c:pt idx="9956">
                  <c:v>1.9911999999997447E-4</c:v>
                </c:pt>
                <c:pt idx="9957">
                  <c:v>1.9913999999997446E-4</c:v>
                </c:pt>
                <c:pt idx="9958">
                  <c:v>1.9915999999997445E-4</c:v>
                </c:pt>
                <c:pt idx="9959">
                  <c:v>1.9917999999997444E-4</c:v>
                </c:pt>
                <c:pt idx="9960">
                  <c:v>1.9919999999997443E-4</c:v>
                </c:pt>
                <c:pt idx="9961">
                  <c:v>1.9921999999997442E-4</c:v>
                </c:pt>
                <c:pt idx="9962">
                  <c:v>1.9923999999997441E-4</c:v>
                </c:pt>
                <c:pt idx="9963">
                  <c:v>1.992599999999744E-4</c:v>
                </c:pt>
                <c:pt idx="9964">
                  <c:v>1.9927999999997439E-4</c:v>
                </c:pt>
                <c:pt idx="9965">
                  <c:v>1.9929999999997438E-4</c:v>
                </c:pt>
                <c:pt idx="9966">
                  <c:v>1.9931999999997437E-4</c:v>
                </c:pt>
                <c:pt idx="9967">
                  <c:v>1.9933999999997436E-4</c:v>
                </c:pt>
                <c:pt idx="9968">
                  <c:v>1.9935999999997435E-4</c:v>
                </c:pt>
                <c:pt idx="9969">
                  <c:v>1.9937999999997434E-4</c:v>
                </c:pt>
                <c:pt idx="9970">
                  <c:v>1.9939999999997433E-4</c:v>
                </c:pt>
                <c:pt idx="9971">
                  <c:v>1.9941999999997432E-4</c:v>
                </c:pt>
                <c:pt idx="9972">
                  <c:v>1.9943999999997431E-4</c:v>
                </c:pt>
                <c:pt idx="9973">
                  <c:v>1.994599999999743E-4</c:v>
                </c:pt>
                <c:pt idx="9974">
                  <c:v>1.9947999999997429E-4</c:v>
                </c:pt>
                <c:pt idx="9975">
                  <c:v>1.9949999999997427E-4</c:v>
                </c:pt>
                <c:pt idx="9976">
                  <c:v>1.9951999999997426E-4</c:v>
                </c:pt>
                <c:pt idx="9977">
                  <c:v>1.9953999999997425E-4</c:v>
                </c:pt>
                <c:pt idx="9978">
                  <c:v>1.9955999999997424E-4</c:v>
                </c:pt>
                <c:pt idx="9979">
                  <c:v>1.9957999999997423E-4</c:v>
                </c:pt>
                <c:pt idx="9980">
                  <c:v>1.9959999999997422E-4</c:v>
                </c:pt>
                <c:pt idx="9981">
                  <c:v>1.9961999999997421E-4</c:v>
                </c:pt>
                <c:pt idx="9982">
                  <c:v>1.996399999999742E-4</c:v>
                </c:pt>
                <c:pt idx="9983">
                  <c:v>1.9965999999997419E-4</c:v>
                </c:pt>
                <c:pt idx="9984">
                  <c:v>1.9967999999997418E-4</c:v>
                </c:pt>
                <c:pt idx="9985">
                  <c:v>1.9969999999997417E-4</c:v>
                </c:pt>
                <c:pt idx="9986">
                  <c:v>1.9971999999997416E-4</c:v>
                </c:pt>
                <c:pt idx="9987">
                  <c:v>1.9973999999997415E-4</c:v>
                </c:pt>
                <c:pt idx="9988">
                  <c:v>1.9975999999997414E-4</c:v>
                </c:pt>
                <c:pt idx="9989">
                  <c:v>1.9977999999997413E-4</c:v>
                </c:pt>
                <c:pt idx="9990">
                  <c:v>1.9979999999997412E-4</c:v>
                </c:pt>
                <c:pt idx="9991">
                  <c:v>1.9981999999997411E-4</c:v>
                </c:pt>
                <c:pt idx="9992">
                  <c:v>1.998399999999741E-4</c:v>
                </c:pt>
                <c:pt idx="9993">
                  <c:v>1.9985999999997409E-4</c:v>
                </c:pt>
                <c:pt idx="9994">
                  <c:v>1.9987999999997408E-4</c:v>
                </c:pt>
                <c:pt idx="9995">
                  <c:v>1.9989999999997407E-4</c:v>
                </c:pt>
                <c:pt idx="9996">
                  <c:v>1.9991999999997406E-4</c:v>
                </c:pt>
                <c:pt idx="9997">
                  <c:v>1.9993999999997405E-4</c:v>
                </c:pt>
                <c:pt idx="9998">
                  <c:v>1.9995999999997404E-4</c:v>
                </c:pt>
                <c:pt idx="9999">
                  <c:v>1.9997999999997403E-4</c:v>
                </c:pt>
                <c:pt idx="10000">
                  <c:v>1.9999999999997402E-4</c:v>
                </c:pt>
                <c:pt idx="10001">
                  <c:v>2.0001999999997401E-4</c:v>
                </c:pt>
                <c:pt idx="10002">
                  <c:v>2.00039999999974E-4</c:v>
                </c:pt>
                <c:pt idx="10003">
                  <c:v>2.0005999999997398E-4</c:v>
                </c:pt>
                <c:pt idx="10004">
                  <c:v>2.0007999999997397E-4</c:v>
                </c:pt>
                <c:pt idx="10005">
                  <c:v>2.0009999999997396E-4</c:v>
                </c:pt>
                <c:pt idx="10006">
                  <c:v>2.0011999999997395E-4</c:v>
                </c:pt>
                <c:pt idx="10007">
                  <c:v>2.0013999999997394E-4</c:v>
                </c:pt>
                <c:pt idx="10008">
                  <c:v>2.0015999999997393E-4</c:v>
                </c:pt>
                <c:pt idx="10009">
                  <c:v>2.0017999999997392E-4</c:v>
                </c:pt>
                <c:pt idx="10010">
                  <c:v>2.0019999999997391E-4</c:v>
                </c:pt>
                <c:pt idx="10011">
                  <c:v>2.002199999999739E-4</c:v>
                </c:pt>
                <c:pt idx="10012">
                  <c:v>2.0023999999997389E-4</c:v>
                </c:pt>
                <c:pt idx="10013">
                  <c:v>2.0025999999997388E-4</c:v>
                </c:pt>
                <c:pt idx="10014">
                  <c:v>2.0027999999997387E-4</c:v>
                </c:pt>
                <c:pt idx="10015">
                  <c:v>2.0029999999997386E-4</c:v>
                </c:pt>
                <c:pt idx="10016">
                  <c:v>2.0031999999997385E-4</c:v>
                </c:pt>
                <c:pt idx="10017">
                  <c:v>2.0033999999997384E-4</c:v>
                </c:pt>
                <c:pt idx="10018">
                  <c:v>2.0035999999997383E-4</c:v>
                </c:pt>
                <c:pt idx="10019">
                  <c:v>2.0037999999997382E-4</c:v>
                </c:pt>
                <c:pt idx="10020">
                  <c:v>2.0039999999997381E-4</c:v>
                </c:pt>
                <c:pt idx="10021">
                  <c:v>2.004199999999738E-4</c:v>
                </c:pt>
                <c:pt idx="10022">
                  <c:v>2.0043999999997379E-4</c:v>
                </c:pt>
                <c:pt idx="10023">
                  <c:v>2.0045999999997378E-4</c:v>
                </c:pt>
                <c:pt idx="10024">
                  <c:v>2.0047999999997377E-4</c:v>
                </c:pt>
                <c:pt idx="10025">
                  <c:v>2.0049999999997376E-4</c:v>
                </c:pt>
                <c:pt idx="10026">
                  <c:v>2.0051999999997375E-4</c:v>
                </c:pt>
                <c:pt idx="10027">
                  <c:v>2.0053999999997374E-4</c:v>
                </c:pt>
                <c:pt idx="10028">
                  <c:v>2.0055999999997373E-4</c:v>
                </c:pt>
                <c:pt idx="10029">
                  <c:v>2.0057999999997372E-4</c:v>
                </c:pt>
                <c:pt idx="10030">
                  <c:v>2.0059999999997371E-4</c:v>
                </c:pt>
                <c:pt idx="10031">
                  <c:v>2.0061999999997369E-4</c:v>
                </c:pt>
                <c:pt idx="10032">
                  <c:v>2.0063999999997368E-4</c:v>
                </c:pt>
                <c:pt idx="10033">
                  <c:v>2.0065999999997367E-4</c:v>
                </c:pt>
                <c:pt idx="10034">
                  <c:v>2.0067999999997366E-4</c:v>
                </c:pt>
                <c:pt idx="10035">
                  <c:v>2.0069999999997365E-4</c:v>
                </c:pt>
                <c:pt idx="10036">
                  <c:v>2.0071999999997364E-4</c:v>
                </c:pt>
                <c:pt idx="10037">
                  <c:v>2.0073999999997363E-4</c:v>
                </c:pt>
                <c:pt idx="10038">
                  <c:v>2.0075999999997362E-4</c:v>
                </c:pt>
                <c:pt idx="10039">
                  <c:v>2.0077999999997361E-4</c:v>
                </c:pt>
                <c:pt idx="10040">
                  <c:v>2.007999999999736E-4</c:v>
                </c:pt>
                <c:pt idx="10041">
                  <c:v>2.0081999999997359E-4</c:v>
                </c:pt>
                <c:pt idx="10042">
                  <c:v>2.0083999999997358E-4</c:v>
                </c:pt>
                <c:pt idx="10043">
                  <c:v>2.0085999999997357E-4</c:v>
                </c:pt>
                <c:pt idx="10044">
                  <c:v>2.0087999999997356E-4</c:v>
                </c:pt>
                <c:pt idx="10045">
                  <c:v>2.0089999999997355E-4</c:v>
                </c:pt>
                <c:pt idx="10046">
                  <c:v>2.0091999999997354E-4</c:v>
                </c:pt>
                <c:pt idx="10047">
                  <c:v>2.0093999999997353E-4</c:v>
                </c:pt>
                <c:pt idx="10048">
                  <c:v>2.0095999999997352E-4</c:v>
                </c:pt>
                <c:pt idx="10049">
                  <c:v>2.0097999999997351E-4</c:v>
                </c:pt>
                <c:pt idx="10050">
                  <c:v>2.009999999999735E-4</c:v>
                </c:pt>
                <c:pt idx="10051">
                  <c:v>2.0101999999997349E-4</c:v>
                </c:pt>
                <c:pt idx="10052">
                  <c:v>2.0103999999997348E-4</c:v>
                </c:pt>
                <c:pt idx="10053">
                  <c:v>2.0105999999997347E-4</c:v>
                </c:pt>
                <c:pt idx="10054">
                  <c:v>2.0107999999997346E-4</c:v>
                </c:pt>
                <c:pt idx="10055">
                  <c:v>2.0109999999997345E-4</c:v>
                </c:pt>
                <c:pt idx="10056">
                  <c:v>2.0111999999997344E-4</c:v>
                </c:pt>
                <c:pt idx="10057">
                  <c:v>2.0113999999997343E-4</c:v>
                </c:pt>
                <c:pt idx="10058">
                  <c:v>2.0115999999997342E-4</c:v>
                </c:pt>
                <c:pt idx="10059">
                  <c:v>2.011799999999734E-4</c:v>
                </c:pt>
                <c:pt idx="10060">
                  <c:v>2.0119999999997339E-4</c:v>
                </c:pt>
                <c:pt idx="10061">
                  <c:v>2.0121999999997338E-4</c:v>
                </c:pt>
                <c:pt idx="10062">
                  <c:v>2.0123999999997337E-4</c:v>
                </c:pt>
                <c:pt idx="10063">
                  <c:v>2.0125999999997336E-4</c:v>
                </c:pt>
                <c:pt idx="10064">
                  <c:v>2.0127999999997335E-4</c:v>
                </c:pt>
                <c:pt idx="10065">
                  <c:v>2.0129999999997334E-4</c:v>
                </c:pt>
                <c:pt idx="10066">
                  <c:v>2.0131999999997333E-4</c:v>
                </c:pt>
                <c:pt idx="10067">
                  <c:v>2.0133999999997332E-4</c:v>
                </c:pt>
                <c:pt idx="10068">
                  <c:v>2.0135999999997331E-4</c:v>
                </c:pt>
                <c:pt idx="10069">
                  <c:v>2.013799999999733E-4</c:v>
                </c:pt>
                <c:pt idx="10070">
                  <c:v>2.0139999999997329E-4</c:v>
                </c:pt>
                <c:pt idx="10071">
                  <c:v>2.0141999999997328E-4</c:v>
                </c:pt>
                <c:pt idx="10072">
                  <c:v>2.0143999999997327E-4</c:v>
                </c:pt>
                <c:pt idx="10073">
                  <c:v>2.0145999999997326E-4</c:v>
                </c:pt>
                <c:pt idx="10074">
                  <c:v>2.0147999999997325E-4</c:v>
                </c:pt>
                <c:pt idx="10075">
                  <c:v>2.0149999999997324E-4</c:v>
                </c:pt>
                <c:pt idx="10076">
                  <c:v>2.0151999999997323E-4</c:v>
                </c:pt>
                <c:pt idx="10077">
                  <c:v>2.0153999999997322E-4</c:v>
                </c:pt>
                <c:pt idx="10078">
                  <c:v>2.0155999999997321E-4</c:v>
                </c:pt>
                <c:pt idx="10079">
                  <c:v>2.015799999999732E-4</c:v>
                </c:pt>
                <c:pt idx="10080">
                  <c:v>2.0159999999997319E-4</c:v>
                </c:pt>
                <c:pt idx="10081">
                  <c:v>2.0161999999997318E-4</c:v>
                </c:pt>
                <c:pt idx="10082">
                  <c:v>2.0163999999997317E-4</c:v>
                </c:pt>
                <c:pt idx="10083">
                  <c:v>2.0165999999997316E-4</c:v>
                </c:pt>
                <c:pt idx="10084">
                  <c:v>2.0167999999997315E-4</c:v>
                </c:pt>
                <c:pt idx="10085">
                  <c:v>2.0169999999997314E-4</c:v>
                </c:pt>
                <c:pt idx="10086">
                  <c:v>2.0171999999997313E-4</c:v>
                </c:pt>
                <c:pt idx="10087">
                  <c:v>2.0173999999997311E-4</c:v>
                </c:pt>
                <c:pt idx="10088">
                  <c:v>2.017599999999731E-4</c:v>
                </c:pt>
                <c:pt idx="10089">
                  <c:v>2.0177999999997309E-4</c:v>
                </c:pt>
                <c:pt idx="10090">
                  <c:v>2.0179999999997308E-4</c:v>
                </c:pt>
                <c:pt idx="10091">
                  <c:v>2.0181999999997307E-4</c:v>
                </c:pt>
                <c:pt idx="10092">
                  <c:v>2.0183999999997306E-4</c:v>
                </c:pt>
                <c:pt idx="10093">
                  <c:v>2.0185999999997305E-4</c:v>
                </c:pt>
                <c:pt idx="10094">
                  <c:v>2.0187999999997304E-4</c:v>
                </c:pt>
                <c:pt idx="10095">
                  <c:v>2.0189999999997303E-4</c:v>
                </c:pt>
                <c:pt idx="10096">
                  <c:v>2.0191999999997302E-4</c:v>
                </c:pt>
                <c:pt idx="10097">
                  <c:v>2.0193999999997301E-4</c:v>
                </c:pt>
                <c:pt idx="10098">
                  <c:v>2.01959999999973E-4</c:v>
                </c:pt>
                <c:pt idx="10099">
                  <c:v>2.0197999999997299E-4</c:v>
                </c:pt>
                <c:pt idx="10100">
                  <c:v>2.0199999999997298E-4</c:v>
                </c:pt>
                <c:pt idx="10101">
                  <c:v>2.0201999999997297E-4</c:v>
                </c:pt>
                <c:pt idx="10102">
                  <c:v>2.0203999999997296E-4</c:v>
                </c:pt>
                <c:pt idx="10103">
                  <c:v>2.0205999999997295E-4</c:v>
                </c:pt>
                <c:pt idx="10104">
                  <c:v>2.0207999999997294E-4</c:v>
                </c:pt>
                <c:pt idx="10105">
                  <c:v>2.0209999999997293E-4</c:v>
                </c:pt>
                <c:pt idx="10106">
                  <c:v>2.0211999999997292E-4</c:v>
                </c:pt>
                <c:pt idx="10107">
                  <c:v>2.0213999999997291E-4</c:v>
                </c:pt>
                <c:pt idx="10108">
                  <c:v>2.021599999999729E-4</c:v>
                </c:pt>
                <c:pt idx="10109">
                  <c:v>2.0217999999997289E-4</c:v>
                </c:pt>
                <c:pt idx="10110">
                  <c:v>2.0219999999997288E-4</c:v>
                </c:pt>
                <c:pt idx="10111">
                  <c:v>2.0221999999997287E-4</c:v>
                </c:pt>
                <c:pt idx="10112">
                  <c:v>2.0223999999997286E-4</c:v>
                </c:pt>
                <c:pt idx="10113">
                  <c:v>2.0225999999997285E-4</c:v>
                </c:pt>
                <c:pt idx="10114">
                  <c:v>2.0227999999997284E-4</c:v>
                </c:pt>
                <c:pt idx="10115">
                  <c:v>2.0229999999997282E-4</c:v>
                </c:pt>
                <c:pt idx="10116">
                  <c:v>2.0231999999997281E-4</c:v>
                </c:pt>
                <c:pt idx="10117">
                  <c:v>2.023399999999728E-4</c:v>
                </c:pt>
                <c:pt idx="10118">
                  <c:v>2.0235999999997279E-4</c:v>
                </c:pt>
                <c:pt idx="10119">
                  <c:v>2.0237999999997278E-4</c:v>
                </c:pt>
                <c:pt idx="10120">
                  <c:v>2.0239999999997277E-4</c:v>
                </c:pt>
                <c:pt idx="10121">
                  <c:v>2.0241999999997276E-4</c:v>
                </c:pt>
                <c:pt idx="10122">
                  <c:v>2.0243999999997275E-4</c:v>
                </c:pt>
                <c:pt idx="10123">
                  <c:v>2.0245999999997274E-4</c:v>
                </c:pt>
                <c:pt idx="10124">
                  <c:v>2.0247999999997273E-4</c:v>
                </c:pt>
                <c:pt idx="10125">
                  <c:v>2.0249999999997272E-4</c:v>
                </c:pt>
                <c:pt idx="10126">
                  <c:v>2.0251999999997271E-4</c:v>
                </c:pt>
                <c:pt idx="10127">
                  <c:v>2.025399999999727E-4</c:v>
                </c:pt>
                <c:pt idx="10128">
                  <c:v>2.0255999999997269E-4</c:v>
                </c:pt>
                <c:pt idx="10129">
                  <c:v>2.0257999999997268E-4</c:v>
                </c:pt>
                <c:pt idx="10130">
                  <c:v>2.0259999999997267E-4</c:v>
                </c:pt>
                <c:pt idx="10131">
                  <c:v>2.0261999999997266E-4</c:v>
                </c:pt>
                <c:pt idx="10132">
                  <c:v>2.0263999999997265E-4</c:v>
                </c:pt>
                <c:pt idx="10133">
                  <c:v>2.0265999999997264E-4</c:v>
                </c:pt>
                <c:pt idx="10134">
                  <c:v>2.0267999999997263E-4</c:v>
                </c:pt>
                <c:pt idx="10135">
                  <c:v>2.0269999999997262E-4</c:v>
                </c:pt>
                <c:pt idx="10136">
                  <c:v>2.0271999999997261E-4</c:v>
                </c:pt>
                <c:pt idx="10137">
                  <c:v>2.027399999999726E-4</c:v>
                </c:pt>
                <c:pt idx="10138">
                  <c:v>2.0275999999997259E-4</c:v>
                </c:pt>
                <c:pt idx="10139">
                  <c:v>2.0277999999997258E-4</c:v>
                </c:pt>
                <c:pt idx="10140">
                  <c:v>2.0279999999997257E-4</c:v>
                </c:pt>
                <c:pt idx="10141">
                  <c:v>2.0281999999997256E-4</c:v>
                </c:pt>
                <c:pt idx="10142">
                  <c:v>2.0283999999997255E-4</c:v>
                </c:pt>
                <c:pt idx="10143">
                  <c:v>2.0285999999997253E-4</c:v>
                </c:pt>
                <c:pt idx="10144">
                  <c:v>2.0287999999997252E-4</c:v>
                </c:pt>
                <c:pt idx="10145">
                  <c:v>2.0289999999997251E-4</c:v>
                </c:pt>
                <c:pt idx="10146">
                  <c:v>2.029199999999725E-4</c:v>
                </c:pt>
                <c:pt idx="10147">
                  <c:v>2.0293999999997249E-4</c:v>
                </c:pt>
                <c:pt idx="10148">
                  <c:v>2.0295999999997248E-4</c:v>
                </c:pt>
                <c:pt idx="10149">
                  <c:v>2.0297999999997247E-4</c:v>
                </c:pt>
                <c:pt idx="10150">
                  <c:v>2.0299999999997246E-4</c:v>
                </c:pt>
                <c:pt idx="10151">
                  <c:v>2.0301999999997245E-4</c:v>
                </c:pt>
                <c:pt idx="10152">
                  <c:v>2.0303999999997244E-4</c:v>
                </c:pt>
                <c:pt idx="10153">
                  <c:v>2.0305999999997243E-4</c:v>
                </c:pt>
                <c:pt idx="10154">
                  <c:v>2.0307999999997242E-4</c:v>
                </c:pt>
                <c:pt idx="10155">
                  <c:v>2.0309999999997241E-4</c:v>
                </c:pt>
                <c:pt idx="10156">
                  <c:v>2.031199999999724E-4</c:v>
                </c:pt>
                <c:pt idx="10157">
                  <c:v>2.0313999999997239E-4</c:v>
                </c:pt>
                <c:pt idx="10158">
                  <c:v>2.0315999999997238E-4</c:v>
                </c:pt>
                <c:pt idx="10159">
                  <c:v>2.0317999999997237E-4</c:v>
                </c:pt>
                <c:pt idx="10160">
                  <c:v>2.0319999999997236E-4</c:v>
                </c:pt>
                <c:pt idx="10161">
                  <c:v>2.0321999999997235E-4</c:v>
                </c:pt>
                <c:pt idx="10162">
                  <c:v>2.0323999999997234E-4</c:v>
                </c:pt>
                <c:pt idx="10163">
                  <c:v>2.0325999999997233E-4</c:v>
                </c:pt>
                <c:pt idx="10164">
                  <c:v>2.0327999999997232E-4</c:v>
                </c:pt>
                <c:pt idx="10165">
                  <c:v>2.0329999999997231E-4</c:v>
                </c:pt>
                <c:pt idx="10166">
                  <c:v>2.033199999999723E-4</c:v>
                </c:pt>
                <c:pt idx="10167">
                  <c:v>2.0333999999997229E-4</c:v>
                </c:pt>
                <c:pt idx="10168">
                  <c:v>2.0335999999997228E-4</c:v>
                </c:pt>
                <c:pt idx="10169">
                  <c:v>2.0337999999997227E-4</c:v>
                </c:pt>
                <c:pt idx="10170">
                  <c:v>2.0339999999997226E-4</c:v>
                </c:pt>
                <c:pt idx="10171">
                  <c:v>2.0341999999997224E-4</c:v>
                </c:pt>
                <c:pt idx="10172">
                  <c:v>2.0343999999997223E-4</c:v>
                </c:pt>
                <c:pt idx="10173">
                  <c:v>2.0345999999997222E-4</c:v>
                </c:pt>
                <c:pt idx="10174">
                  <c:v>2.0347999999997221E-4</c:v>
                </c:pt>
                <c:pt idx="10175">
                  <c:v>2.034999999999722E-4</c:v>
                </c:pt>
                <c:pt idx="10176">
                  <c:v>2.0351999999997219E-4</c:v>
                </c:pt>
                <c:pt idx="10177">
                  <c:v>2.0353999999997218E-4</c:v>
                </c:pt>
                <c:pt idx="10178">
                  <c:v>2.0355999999997217E-4</c:v>
                </c:pt>
                <c:pt idx="10179">
                  <c:v>2.0357999999997216E-4</c:v>
                </c:pt>
                <c:pt idx="10180">
                  <c:v>2.0359999999997215E-4</c:v>
                </c:pt>
                <c:pt idx="10181">
                  <c:v>2.0361999999997214E-4</c:v>
                </c:pt>
                <c:pt idx="10182">
                  <c:v>2.0363999999997213E-4</c:v>
                </c:pt>
                <c:pt idx="10183">
                  <c:v>2.0365999999997212E-4</c:v>
                </c:pt>
                <c:pt idx="10184">
                  <c:v>2.0367999999997211E-4</c:v>
                </c:pt>
                <c:pt idx="10185">
                  <c:v>2.036999999999721E-4</c:v>
                </c:pt>
                <c:pt idx="10186">
                  <c:v>2.0371999999997209E-4</c:v>
                </c:pt>
                <c:pt idx="10187">
                  <c:v>2.0373999999997208E-4</c:v>
                </c:pt>
                <c:pt idx="10188">
                  <c:v>2.0375999999997207E-4</c:v>
                </c:pt>
                <c:pt idx="10189">
                  <c:v>2.0377999999997206E-4</c:v>
                </c:pt>
                <c:pt idx="10190">
                  <c:v>2.0379999999997205E-4</c:v>
                </c:pt>
                <c:pt idx="10191">
                  <c:v>2.0381999999997204E-4</c:v>
                </c:pt>
                <c:pt idx="10192">
                  <c:v>2.0383999999997203E-4</c:v>
                </c:pt>
                <c:pt idx="10193">
                  <c:v>2.0385999999997202E-4</c:v>
                </c:pt>
                <c:pt idx="10194">
                  <c:v>2.0387999999997201E-4</c:v>
                </c:pt>
                <c:pt idx="10195">
                  <c:v>2.03899999999972E-4</c:v>
                </c:pt>
                <c:pt idx="10196">
                  <c:v>2.0391999999997199E-4</c:v>
                </c:pt>
                <c:pt idx="10197">
                  <c:v>2.0393999999997198E-4</c:v>
                </c:pt>
                <c:pt idx="10198">
                  <c:v>2.0395999999997197E-4</c:v>
                </c:pt>
                <c:pt idx="10199">
                  <c:v>2.0397999999997196E-4</c:v>
                </c:pt>
                <c:pt idx="10200">
                  <c:v>2.0399999999997194E-4</c:v>
                </c:pt>
                <c:pt idx="10201">
                  <c:v>2.0401999999997193E-4</c:v>
                </c:pt>
                <c:pt idx="10202">
                  <c:v>2.0403999999997192E-4</c:v>
                </c:pt>
                <c:pt idx="10203">
                  <c:v>2.0405999999997191E-4</c:v>
                </c:pt>
                <c:pt idx="10204">
                  <c:v>2.040799999999719E-4</c:v>
                </c:pt>
                <c:pt idx="10205">
                  <c:v>2.0409999999997189E-4</c:v>
                </c:pt>
                <c:pt idx="10206">
                  <c:v>2.0411999999997188E-4</c:v>
                </c:pt>
                <c:pt idx="10207">
                  <c:v>2.0413999999997187E-4</c:v>
                </c:pt>
                <c:pt idx="10208">
                  <c:v>2.0415999999997186E-4</c:v>
                </c:pt>
                <c:pt idx="10209">
                  <c:v>2.0417999999997185E-4</c:v>
                </c:pt>
                <c:pt idx="10210">
                  <c:v>2.0419999999997184E-4</c:v>
                </c:pt>
                <c:pt idx="10211">
                  <c:v>2.0421999999997183E-4</c:v>
                </c:pt>
                <c:pt idx="10212">
                  <c:v>2.0423999999997182E-4</c:v>
                </c:pt>
                <c:pt idx="10213">
                  <c:v>2.0425999999997181E-4</c:v>
                </c:pt>
                <c:pt idx="10214">
                  <c:v>2.042799999999718E-4</c:v>
                </c:pt>
                <c:pt idx="10215">
                  <c:v>2.0429999999997179E-4</c:v>
                </c:pt>
                <c:pt idx="10216">
                  <c:v>2.0431999999997178E-4</c:v>
                </c:pt>
                <c:pt idx="10217">
                  <c:v>2.0433999999997177E-4</c:v>
                </c:pt>
                <c:pt idx="10218">
                  <c:v>2.0435999999997176E-4</c:v>
                </c:pt>
                <c:pt idx="10219">
                  <c:v>2.0437999999997175E-4</c:v>
                </c:pt>
                <c:pt idx="10220">
                  <c:v>2.0439999999997174E-4</c:v>
                </c:pt>
                <c:pt idx="10221">
                  <c:v>2.0441999999997173E-4</c:v>
                </c:pt>
                <c:pt idx="10222">
                  <c:v>2.0443999999997172E-4</c:v>
                </c:pt>
                <c:pt idx="10223">
                  <c:v>2.0445999999997171E-4</c:v>
                </c:pt>
                <c:pt idx="10224">
                  <c:v>2.044799999999717E-4</c:v>
                </c:pt>
                <c:pt idx="10225">
                  <c:v>2.0449999999997169E-4</c:v>
                </c:pt>
                <c:pt idx="10226">
                  <c:v>2.0451999999997168E-4</c:v>
                </c:pt>
                <c:pt idx="10227">
                  <c:v>2.0453999999997167E-4</c:v>
                </c:pt>
                <c:pt idx="10228">
                  <c:v>2.0455999999997165E-4</c:v>
                </c:pt>
                <c:pt idx="10229">
                  <c:v>2.0457999999997164E-4</c:v>
                </c:pt>
                <c:pt idx="10230">
                  <c:v>2.0459999999997163E-4</c:v>
                </c:pt>
                <c:pt idx="10231">
                  <c:v>2.0461999999997162E-4</c:v>
                </c:pt>
                <c:pt idx="10232">
                  <c:v>2.0463999999997161E-4</c:v>
                </c:pt>
                <c:pt idx="10233">
                  <c:v>2.046599999999716E-4</c:v>
                </c:pt>
                <c:pt idx="10234">
                  <c:v>2.0467999999997159E-4</c:v>
                </c:pt>
                <c:pt idx="10235">
                  <c:v>2.0469999999997158E-4</c:v>
                </c:pt>
                <c:pt idx="10236">
                  <c:v>2.0471999999997157E-4</c:v>
                </c:pt>
                <c:pt idx="10237">
                  <c:v>2.0473999999997156E-4</c:v>
                </c:pt>
                <c:pt idx="10238">
                  <c:v>2.0475999999997155E-4</c:v>
                </c:pt>
                <c:pt idx="10239">
                  <c:v>2.0477999999997154E-4</c:v>
                </c:pt>
                <c:pt idx="10240">
                  <c:v>2.0479999999997153E-4</c:v>
                </c:pt>
                <c:pt idx="10241">
                  <c:v>2.0481999999997152E-4</c:v>
                </c:pt>
                <c:pt idx="10242">
                  <c:v>2.0483999999997151E-4</c:v>
                </c:pt>
                <c:pt idx="10243">
                  <c:v>2.048599999999715E-4</c:v>
                </c:pt>
                <c:pt idx="10244">
                  <c:v>2.0487999999997149E-4</c:v>
                </c:pt>
                <c:pt idx="10245">
                  <c:v>2.0489999999997148E-4</c:v>
                </c:pt>
                <c:pt idx="10246">
                  <c:v>2.0491999999997147E-4</c:v>
                </c:pt>
                <c:pt idx="10247">
                  <c:v>2.0493999999997146E-4</c:v>
                </c:pt>
                <c:pt idx="10248">
                  <c:v>2.0495999999997145E-4</c:v>
                </c:pt>
                <c:pt idx="10249">
                  <c:v>2.0497999999997144E-4</c:v>
                </c:pt>
                <c:pt idx="10250">
                  <c:v>2.0499999999997143E-4</c:v>
                </c:pt>
                <c:pt idx="10251">
                  <c:v>2.0501999999997142E-4</c:v>
                </c:pt>
                <c:pt idx="10252">
                  <c:v>2.0503999999997141E-4</c:v>
                </c:pt>
                <c:pt idx="10253">
                  <c:v>2.050599999999714E-4</c:v>
                </c:pt>
                <c:pt idx="10254">
                  <c:v>2.0507999999997139E-4</c:v>
                </c:pt>
                <c:pt idx="10255">
                  <c:v>2.0509999999997138E-4</c:v>
                </c:pt>
                <c:pt idx="10256">
                  <c:v>2.0511999999997136E-4</c:v>
                </c:pt>
                <c:pt idx="10257">
                  <c:v>2.0513999999997135E-4</c:v>
                </c:pt>
                <c:pt idx="10258">
                  <c:v>2.0515999999997134E-4</c:v>
                </c:pt>
                <c:pt idx="10259">
                  <c:v>2.0517999999997133E-4</c:v>
                </c:pt>
                <c:pt idx="10260">
                  <c:v>2.0519999999997132E-4</c:v>
                </c:pt>
                <c:pt idx="10261">
                  <c:v>2.0521999999997131E-4</c:v>
                </c:pt>
                <c:pt idx="10262">
                  <c:v>2.052399999999713E-4</c:v>
                </c:pt>
                <c:pt idx="10263">
                  <c:v>2.0525999999997129E-4</c:v>
                </c:pt>
                <c:pt idx="10264">
                  <c:v>2.0527999999997128E-4</c:v>
                </c:pt>
                <c:pt idx="10265">
                  <c:v>2.0529999999997127E-4</c:v>
                </c:pt>
                <c:pt idx="10266">
                  <c:v>2.0531999999997126E-4</c:v>
                </c:pt>
                <c:pt idx="10267">
                  <c:v>2.0533999999997125E-4</c:v>
                </c:pt>
                <c:pt idx="10268">
                  <c:v>2.0535999999997124E-4</c:v>
                </c:pt>
                <c:pt idx="10269">
                  <c:v>2.0537999999997123E-4</c:v>
                </c:pt>
                <c:pt idx="10270">
                  <c:v>2.0539999999997122E-4</c:v>
                </c:pt>
                <c:pt idx="10271">
                  <c:v>2.0541999999997121E-4</c:v>
                </c:pt>
                <c:pt idx="10272">
                  <c:v>2.054399999999712E-4</c:v>
                </c:pt>
                <c:pt idx="10273">
                  <c:v>2.0545999999997119E-4</c:v>
                </c:pt>
                <c:pt idx="10274">
                  <c:v>2.0547999999997118E-4</c:v>
                </c:pt>
                <c:pt idx="10275">
                  <c:v>2.0549999999997117E-4</c:v>
                </c:pt>
                <c:pt idx="10276">
                  <c:v>2.0551999999997116E-4</c:v>
                </c:pt>
                <c:pt idx="10277">
                  <c:v>2.0553999999997115E-4</c:v>
                </c:pt>
                <c:pt idx="10278">
                  <c:v>2.0555999999997114E-4</c:v>
                </c:pt>
                <c:pt idx="10279">
                  <c:v>2.0557999999997113E-4</c:v>
                </c:pt>
                <c:pt idx="10280">
                  <c:v>2.0559999999997112E-4</c:v>
                </c:pt>
                <c:pt idx="10281">
                  <c:v>2.0561999999997111E-4</c:v>
                </c:pt>
                <c:pt idx="10282">
                  <c:v>2.056399999999711E-4</c:v>
                </c:pt>
                <c:pt idx="10283">
                  <c:v>2.0565999999997109E-4</c:v>
                </c:pt>
                <c:pt idx="10284">
                  <c:v>2.0567999999997107E-4</c:v>
                </c:pt>
                <c:pt idx="10285">
                  <c:v>2.0569999999997106E-4</c:v>
                </c:pt>
                <c:pt idx="10286">
                  <c:v>2.0571999999997105E-4</c:v>
                </c:pt>
                <c:pt idx="10287">
                  <c:v>2.0573999999997104E-4</c:v>
                </c:pt>
                <c:pt idx="10288">
                  <c:v>2.0575999999997103E-4</c:v>
                </c:pt>
                <c:pt idx="10289">
                  <c:v>2.0577999999997102E-4</c:v>
                </c:pt>
                <c:pt idx="10290">
                  <c:v>2.0579999999997101E-4</c:v>
                </c:pt>
                <c:pt idx="10291">
                  <c:v>2.05819999999971E-4</c:v>
                </c:pt>
                <c:pt idx="10292">
                  <c:v>2.0583999999997099E-4</c:v>
                </c:pt>
                <c:pt idx="10293">
                  <c:v>2.0585999999997098E-4</c:v>
                </c:pt>
                <c:pt idx="10294">
                  <c:v>2.0587999999997097E-4</c:v>
                </c:pt>
                <c:pt idx="10295">
                  <c:v>2.0589999999997096E-4</c:v>
                </c:pt>
                <c:pt idx="10296">
                  <c:v>2.0591999999997095E-4</c:v>
                </c:pt>
                <c:pt idx="10297">
                  <c:v>2.0593999999997094E-4</c:v>
                </c:pt>
                <c:pt idx="10298">
                  <c:v>2.0595999999997093E-4</c:v>
                </c:pt>
                <c:pt idx="10299">
                  <c:v>2.0597999999997092E-4</c:v>
                </c:pt>
                <c:pt idx="10300">
                  <c:v>2.0599999999997091E-4</c:v>
                </c:pt>
                <c:pt idx="10301">
                  <c:v>2.060199999999709E-4</c:v>
                </c:pt>
                <c:pt idx="10302">
                  <c:v>2.0603999999997089E-4</c:v>
                </c:pt>
                <c:pt idx="10303">
                  <c:v>2.0605999999997088E-4</c:v>
                </c:pt>
                <c:pt idx="10304">
                  <c:v>2.0607999999997087E-4</c:v>
                </c:pt>
                <c:pt idx="10305">
                  <c:v>2.0609999999997086E-4</c:v>
                </c:pt>
                <c:pt idx="10306">
                  <c:v>2.0611999999997085E-4</c:v>
                </c:pt>
                <c:pt idx="10307">
                  <c:v>2.0613999999997084E-4</c:v>
                </c:pt>
                <c:pt idx="10308">
                  <c:v>2.0615999999997083E-4</c:v>
                </c:pt>
                <c:pt idx="10309">
                  <c:v>2.0617999999997082E-4</c:v>
                </c:pt>
                <c:pt idx="10310">
                  <c:v>2.0619999999997081E-4</c:v>
                </c:pt>
                <c:pt idx="10311">
                  <c:v>2.062199999999708E-4</c:v>
                </c:pt>
                <c:pt idx="10312">
                  <c:v>2.0623999999997078E-4</c:v>
                </c:pt>
                <c:pt idx="10313">
                  <c:v>2.0625999999997077E-4</c:v>
                </c:pt>
                <c:pt idx="10314">
                  <c:v>2.0627999999997076E-4</c:v>
                </c:pt>
                <c:pt idx="10315">
                  <c:v>2.0629999999997075E-4</c:v>
                </c:pt>
                <c:pt idx="10316">
                  <c:v>2.0631999999997074E-4</c:v>
                </c:pt>
                <c:pt idx="10317">
                  <c:v>2.0633999999997073E-4</c:v>
                </c:pt>
                <c:pt idx="10318">
                  <c:v>2.0635999999997072E-4</c:v>
                </c:pt>
                <c:pt idx="10319">
                  <c:v>2.0637999999997071E-4</c:v>
                </c:pt>
                <c:pt idx="10320">
                  <c:v>2.063999999999707E-4</c:v>
                </c:pt>
                <c:pt idx="10321">
                  <c:v>2.0641999999997069E-4</c:v>
                </c:pt>
                <c:pt idx="10322">
                  <c:v>2.0643999999997068E-4</c:v>
                </c:pt>
                <c:pt idx="10323">
                  <c:v>2.0645999999997067E-4</c:v>
                </c:pt>
                <c:pt idx="10324">
                  <c:v>2.0647999999997066E-4</c:v>
                </c:pt>
                <c:pt idx="10325">
                  <c:v>2.0649999999997065E-4</c:v>
                </c:pt>
                <c:pt idx="10326">
                  <c:v>2.0651999999997064E-4</c:v>
                </c:pt>
                <c:pt idx="10327">
                  <c:v>2.0653999999997063E-4</c:v>
                </c:pt>
                <c:pt idx="10328">
                  <c:v>2.0655999999997062E-4</c:v>
                </c:pt>
                <c:pt idx="10329">
                  <c:v>2.0657999999997061E-4</c:v>
                </c:pt>
                <c:pt idx="10330">
                  <c:v>2.065999999999706E-4</c:v>
                </c:pt>
                <c:pt idx="10331">
                  <c:v>2.0661999999997059E-4</c:v>
                </c:pt>
                <c:pt idx="10332">
                  <c:v>2.0663999999997058E-4</c:v>
                </c:pt>
                <c:pt idx="10333">
                  <c:v>2.0665999999997057E-4</c:v>
                </c:pt>
                <c:pt idx="10334">
                  <c:v>2.0667999999997056E-4</c:v>
                </c:pt>
                <c:pt idx="10335">
                  <c:v>2.0669999999997055E-4</c:v>
                </c:pt>
                <c:pt idx="10336">
                  <c:v>2.0671999999997054E-4</c:v>
                </c:pt>
                <c:pt idx="10337">
                  <c:v>2.0673999999997053E-4</c:v>
                </c:pt>
                <c:pt idx="10338">
                  <c:v>2.0675999999997052E-4</c:v>
                </c:pt>
                <c:pt idx="10339">
                  <c:v>2.0677999999997051E-4</c:v>
                </c:pt>
                <c:pt idx="10340">
                  <c:v>2.0679999999997049E-4</c:v>
                </c:pt>
                <c:pt idx="10341">
                  <c:v>2.0681999999997048E-4</c:v>
                </c:pt>
                <c:pt idx="10342">
                  <c:v>2.0683999999997047E-4</c:v>
                </c:pt>
                <c:pt idx="10343">
                  <c:v>2.0685999999997046E-4</c:v>
                </c:pt>
                <c:pt idx="10344">
                  <c:v>2.0687999999997045E-4</c:v>
                </c:pt>
                <c:pt idx="10345">
                  <c:v>2.0689999999997044E-4</c:v>
                </c:pt>
                <c:pt idx="10346">
                  <c:v>2.0691999999997043E-4</c:v>
                </c:pt>
                <c:pt idx="10347">
                  <c:v>2.0693999999997042E-4</c:v>
                </c:pt>
                <c:pt idx="10348">
                  <c:v>2.0695999999997041E-4</c:v>
                </c:pt>
                <c:pt idx="10349">
                  <c:v>2.069799999999704E-4</c:v>
                </c:pt>
                <c:pt idx="10350">
                  <c:v>2.0699999999997039E-4</c:v>
                </c:pt>
                <c:pt idx="10351">
                  <c:v>2.0701999999997038E-4</c:v>
                </c:pt>
                <c:pt idx="10352">
                  <c:v>2.0703999999997037E-4</c:v>
                </c:pt>
                <c:pt idx="10353">
                  <c:v>2.0705999999997036E-4</c:v>
                </c:pt>
                <c:pt idx="10354">
                  <c:v>2.0707999999997035E-4</c:v>
                </c:pt>
                <c:pt idx="10355">
                  <c:v>2.0709999999997034E-4</c:v>
                </c:pt>
                <c:pt idx="10356">
                  <c:v>2.0711999999997033E-4</c:v>
                </c:pt>
                <c:pt idx="10357">
                  <c:v>2.0713999999997032E-4</c:v>
                </c:pt>
                <c:pt idx="10358">
                  <c:v>2.0715999999997031E-4</c:v>
                </c:pt>
                <c:pt idx="10359">
                  <c:v>2.071799999999703E-4</c:v>
                </c:pt>
                <c:pt idx="10360">
                  <c:v>2.0719999999997029E-4</c:v>
                </c:pt>
                <c:pt idx="10361">
                  <c:v>2.0721999999997028E-4</c:v>
                </c:pt>
                <c:pt idx="10362">
                  <c:v>2.0723999999997027E-4</c:v>
                </c:pt>
                <c:pt idx="10363">
                  <c:v>2.0725999999997026E-4</c:v>
                </c:pt>
                <c:pt idx="10364">
                  <c:v>2.0727999999997025E-4</c:v>
                </c:pt>
                <c:pt idx="10365">
                  <c:v>2.0729999999997024E-4</c:v>
                </c:pt>
                <c:pt idx="10366">
                  <c:v>2.0731999999997023E-4</c:v>
                </c:pt>
                <c:pt idx="10367">
                  <c:v>2.0733999999997022E-4</c:v>
                </c:pt>
                <c:pt idx="10368">
                  <c:v>2.073599999999702E-4</c:v>
                </c:pt>
                <c:pt idx="10369">
                  <c:v>2.0737999999997019E-4</c:v>
                </c:pt>
                <c:pt idx="10370">
                  <c:v>2.0739999999997018E-4</c:v>
                </c:pt>
                <c:pt idx="10371">
                  <c:v>2.0741999999997017E-4</c:v>
                </c:pt>
                <c:pt idx="10372">
                  <c:v>2.0743999999997016E-4</c:v>
                </c:pt>
                <c:pt idx="10373">
                  <c:v>2.0745999999997015E-4</c:v>
                </c:pt>
                <c:pt idx="10374">
                  <c:v>2.0747999999997014E-4</c:v>
                </c:pt>
                <c:pt idx="10375">
                  <c:v>2.0749999999997013E-4</c:v>
                </c:pt>
                <c:pt idx="10376">
                  <c:v>2.0751999999997012E-4</c:v>
                </c:pt>
                <c:pt idx="10377">
                  <c:v>2.0753999999997011E-4</c:v>
                </c:pt>
                <c:pt idx="10378">
                  <c:v>2.075599999999701E-4</c:v>
                </c:pt>
                <c:pt idx="10379">
                  <c:v>2.0757999999997009E-4</c:v>
                </c:pt>
                <c:pt idx="10380">
                  <c:v>2.0759999999997008E-4</c:v>
                </c:pt>
                <c:pt idx="10381">
                  <c:v>2.0761999999997007E-4</c:v>
                </c:pt>
                <c:pt idx="10382">
                  <c:v>2.0763999999997006E-4</c:v>
                </c:pt>
                <c:pt idx="10383">
                  <c:v>2.0765999999997005E-4</c:v>
                </c:pt>
                <c:pt idx="10384">
                  <c:v>2.0767999999997004E-4</c:v>
                </c:pt>
                <c:pt idx="10385">
                  <c:v>2.0769999999997003E-4</c:v>
                </c:pt>
                <c:pt idx="10386">
                  <c:v>2.0771999999997002E-4</c:v>
                </c:pt>
                <c:pt idx="10387">
                  <c:v>2.0773999999997001E-4</c:v>
                </c:pt>
                <c:pt idx="10388">
                  <c:v>2.0775999999997E-4</c:v>
                </c:pt>
                <c:pt idx="10389">
                  <c:v>2.0777999999996999E-4</c:v>
                </c:pt>
                <c:pt idx="10390">
                  <c:v>2.0779999999996998E-4</c:v>
                </c:pt>
                <c:pt idx="10391">
                  <c:v>2.0781999999996997E-4</c:v>
                </c:pt>
                <c:pt idx="10392">
                  <c:v>2.0783999999996996E-4</c:v>
                </c:pt>
                <c:pt idx="10393">
                  <c:v>2.0785999999996995E-4</c:v>
                </c:pt>
                <c:pt idx="10394">
                  <c:v>2.0787999999996994E-4</c:v>
                </c:pt>
                <c:pt idx="10395">
                  <c:v>2.0789999999996993E-4</c:v>
                </c:pt>
                <c:pt idx="10396">
                  <c:v>2.0791999999996991E-4</c:v>
                </c:pt>
                <c:pt idx="10397">
                  <c:v>2.079399999999699E-4</c:v>
                </c:pt>
                <c:pt idx="10398">
                  <c:v>2.0795999999996989E-4</c:v>
                </c:pt>
                <c:pt idx="10399">
                  <c:v>2.0797999999996988E-4</c:v>
                </c:pt>
                <c:pt idx="10400">
                  <c:v>2.0799999999996987E-4</c:v>
                </c:pt>
                <c:pt idx="10401">
                  <c:v>2.0801999999996986E-4</c:v>
                </c:pt>
                <c:pt idx="10402">
                  <c:v>2.0803999999996985E-4</c:v>
                </c:pt>
                <c:pt idx="10403">
                  <c:v>2.0805999999996984E-4</c:v>
                </c:pt>
                <c:pt idx="10404">
                  <c:v>2.0807999999996983E-4</c:v>
                </c:pt>
                <c:pt idx="10405">
                  <c:v>2.0809999999996982E-4</c:v>
                </c:pt>
                <c:pt idx="10406">
                  <c:v>2.0811999999996981E-4</c:v>
                </c:pt>
                <c:pt idx="10407">
                  <c:v>2.081399999999698E-4</c:v>
                </c:pt>
                <c:pt idx="10408">
                  <c:v>2.0815999999996979E-4</c:v>
                </c:pt>
                <c:pt idx="10409">
                  <c:v>2.0817999999996978E-4</c:v>
                </c:pt>
                <c:pt idx="10410">
                  <c:v>2.0819999999996977E-4</c:v>
                </c:pt>
                <c:pt idx="10411">
                  <c:v>2.0821999999996976E-4</c:v>
                </c:pt>
                <c:pt idx="10412">
                  <c:v>2.0823999999996975E-4</c:v>
                </c:pt>
                <c:pt idx="10413">
                  <c:v>2.0825999999996974E-4</c:v>
                </c:pt>
                <c:pt idx="10414">
                  <c:v>2.0827999999996973E-4</c:v>
                </c:pt>
                <c:pt idx="10415">
                  <c:v>2.0829999999996972E-4</c:v>
                </c:pt>
                <c:pt idx="10416">
                  <c:v>2.0831999999996971E-4</c:v>
                </c:pt>
                <c:pt idx="10417">
                  <c:v>2.083399999999697E-4</c:v>
                </c:pt>
                <c:pt idx="10418">
                  <c:v>2.0835999999996969E-4</c:v>
                </c:pt>
                <c:pt idx="10419">
                  <c:v>2.0837999999996968E-4</c:v>
                </c:pt>
                <c:pt idx="10420">
                  <c:v>2.0839999999996967E-4</c:v>
                </c:pt>
                <c:pt idx="10421">
                  <c:v>2.0841999999996966E-4</c:v>
                </c:pt>
                <c:pt idx="10422">
                  <c:v>2.0843999999996965E-4</c:v>
                </c:pt>
                <c:pt idx="10423">
                  <c:v>2.0845999999996964E-4</c:v>
                </c:pt>
                <c:pt idx="10424">
                  <c:v>2.0847999999996962E-4</c:v>
                </c:pt>
                <c:pt idx="10425">
                  <c:v>2.0849999999996961E-4</c:v>
                </c:pt>
                <c:pt idx="10426">
                  <c:v>2.085199999999696E-4</c:v>
                </c:pt>
                <c:pt idx="10427">
                  <c:v>2.0853999999996959E-4</c:v>
                </c:pt>
                <c:pt idx="10428">
                  <c:v>2.0855999999996958E-4</c:v>
                </c:pt>
                <c:pt idx="10429">
                  <c:v>2.0857999999996957E-4</c:v>
                </c:pt>
                <c:pt idx="10430">
                  <c:v>2.0859999999996956E-4</c:v>
                </c:pt>
                <c:pt idx="10431">
                  <c:v>2.0861999999996955E-4</c:v>
                </c:pt>
                <c:pt idx="10432">
                  <c:v>2.0863999999996954E-4</c:v>
                </c:pt>
                <c:pt idx="10433">
                  <c:v>2.0865999999996953E-4</c:v>
                </c:pt>
                <c:pt idx="10434">
                  <c:v>2.0867999999996952E-4</c:v>
                </c:pt>
                <c:pt idx="10435">
                  <c:v>2.0869999999996951E-4</c:v>
                </c:pt>
                <c:pt idx="10436">
                  <c:v>2.087199999999695E-4</c:v>
                </c:pt>
                <c:pt idx="10437">
                  <c:v>2.0873999999996949E-4</c:v>
                </c:pt>
                <c:pt idx="10438">
                  <c:v>2.0875999999996948E-4</c:v>
                </c:pt>
                <c:pt idx="10439">
                  <c:v>2.0877999999996947E-4</c:v>
                </c:pt>
                <c:pt idx="10440">
                  <c:v>2.0879999999996946E-4</c:v>
                </c:pt>
                <c:pt idx="10441">
                  <c:v>2.0881999999996945E-4</c:v>
                </c:pt>
                <c:pt idx="10442">
                  <c:v>2.0883999999996944E-4</c:v>
                </c:pt>
                <c:pt idx="10443">
                  <c:v>2.0885999999996943E-4</c:v>
                </c:pt>
                <c:pt idx="10444">
                  <c:v>2.0887999999996942E-4</c:v>
                </c:pt>
                <c:pt idx="10445">
                  <c:v>2.0889999999996941E-4</c:v>
                </c:pt>
                <c:pt idx="10446">
                  <c:v>2.089199999999694E-4</c:v>
                </c:pt>
                <c:pt idx="10447">
                  <c:v>2.0893999999996939E-4</c:v>
                </c:pt>
                <c:pt idx="10448">
                  <c:v>2.0895999999996938E-4</c:v>
                </c:pt>
                <c:pt idx="10449">
                  <c:v>2.0897999999996937E-4</c:v>
                </c:pt>
                <c:pt idx="10450">
                  <c:v>2.0899999999996936E-4</c:v>
                </c:pt>
                <c:pt idx="10451">
                  <c:v>2.0901999999996935E-4</c:v>
                </c:pt>
                <c:pt idx="10452">
                  <c:v>2.0903999999996933E-4</c:v>
                </c:pt>
                <c:pt idx="10453">
                  <c:v>2.0905999999996932E-4</c:v>
                </c:pt>
                <c:pt idx="10454">
                  <c:v>2.0907999999996931E-4</c:v>
                </c:pt>
                <c:pt idx="10455">
                  <c:v>2.090999999999693E-4</c:v>
                </c:pt>
                <c:pt idx="10456">
                  <c:v>2.0911999999996929E-4</c:v>
                </c:pt>
                <c:pt idx="10457">
                  <c:v>2.0913999999996928E-4</c:v>
                </c:pt>
                <c:pt idx="10458">
                  <c:v>2.0915999999996927E-4</c:v>
                </c:pt>
                <c:pt idx="10459">
                  <c:v>2.0917999999996926E-4</c:v>
                </c:pt>
                <c:pt idx="10460">
                  <c:v>2.0919999999996925E-4</c:v>
                </c:pt>
                <c:pt idx="10461">
                  <c:v>2.0921999999996924E-4</c:v>
                </c:pt>
                <c:pt idx="10462">
                  <c:v>2.0923999999996923E-4</c:v>
                </c:pt>
                <c:pt idx="10463">
                  <c:v>2.0925999999996922E-4</c:v>
                </c:pt>
                <c:pt idx="10464">
                  <c:v>2.0927999999996921E-4</c:v>
                </c:pt>
                <c:pt idx="10465">
                  <c:v>2.092999999999692E-4</c:v>
                </c:pt>
                <c:pt idx="10466">
                  <c:v>2.0931999999996919E-4</c:v>
                </c:pt>
                <c:pt idx="10467">
                  <c:v>2.0933999999996918E-4</c:v>
                </c:pt>
                <c:pt idx="10468">
                  <c:v>2.0935999999996917E-4</c:v>
                </c:pt>
                <c:pt idx="10469">
                  <c:v>2.0937999999996916E-4</c:v>
                </c:pt>
                <c:pt idx="10470">
                  <c:v>2.0939999999996915E-4</c:v>
                </c:pt>
                <c:pt idx="10471">
                  <c:v>2.0941999999996914E-4</c:v>
                </c:pt>
                <c:pt idx="10472">
                  <c:v>2.0943999999996913E-4</c:v>
                </c:pt>
                <c:pt idx="10473">
                  <c:v>2.0945999999996912E-4</c:v>
                </c:pt>
                <c:pt idx="10474">
                  <c:v>2.0947999999996911E-4</c:v>
                </c:pt>
                <c:pt idx="10475">
                  <c:v>2.094999999999691E-4</c:v>
                </c:pt>
                <c:pt idx="10476">
                  <c:v>2.0951999999996909E-4</c:v>
                </c:pt>
                <c:pt idx="10477">
                  <c:v>2.0953999999996908E-4</c:v>
                </c:pt>
                <c:pt idx="10478">
                  <c:v>2.0955999999996907E-4</c:v>
                </c:pt>
                <c:pt idx="10479">
                  <c:v>2.0957999999996906E-4</c:v>
                </c:pt>
                <c:pt idx="10480">
                  <c:v>2.0959999999996905E-4</c:v>
                </c:pt>
                <c:pt idx="10481">
                  <c:v>2.0961999999996903E-4</c:v>
                </c:pt>
                <c:pt idx="10482">
                  <c:v>2.0963999999996902E-4</c:v>
                </c:pt>
                <c:pt idx="10483">
                  <c:v>2.0965999999996901E-4</c:v>
                </c:pt>
                <c:pt idx="10484">
                  <c:v>2.09679999999969E-4</c:v>
                </c:pt>
                <c:pt idx="10485">
                  <c:v>2.0969999999996899E-4</c:v>
                </c:pt>
                <c:pt idx="10486">
                  <c:v>2.0971999999996898E-4</c:v>
                </c:pt>
                <c:pt idx="10487">
                  <c:v>2.0973999999996897E-4</c:v>
                </c:pt>
                <c:pt idx="10488">
                  <c:v>2.0975999999996896E-4</c:v>
                </c:pt>
                <c:pt idx="10489">
                  <c:v>2.0977999999996895E-4</c:v>
                </c:pt>
                <c:pt idx="10490">
                  <c:v>2.0979999999996894E-4</c:v>
                </c:pt>
                <c:pt idx="10491">
                  <c:v>2.0981999999996893E-4</c:v>
                </c:pt>
                <c:pt idx="10492">
                  <c:v>2.0983999999996892E-4</c:v>
                </c:pt>
                <c:pt idx="10493">
                  <c:v>2.0985999999996891E-4</c:v>
                </c:pt>
                <c:pt idx="10494">
                  <c:v>2.098799999999689E-4</c:v>
                </c:pt>
                <c:pt idx="10495">
                  <c:v>2.0989999999996889E-4</c:v>
                </c:pt>
                <c:pt idx="10496">
                  <c:v>2.0991999999996888E-4</c:v>
                </c:pt>
                <c:pt idx="10497">
                  <c:v>2.0993999999996887E-4</c:v>
                </c:pt>
                <c:pt idx="10498">
                  <c:v>2.0995999999996886E-4</c:v>
                </c:pt>
                <c:pt idx="10499">
                  <c:v>2.0997999999996885E-4</c:v>
                </c:pt>
                <c:pt idx="10500">
                  <c:v>2.0999999999996884E-4</c:v>
                </c:pt>
                <c:pt idx="10501">
                  <c:v>2.1001999999996883E-4</c:v>
                </c:pt>
                <c:pt idx="10502">
                  <c:v>2.1003999999996882E-4</c:v>
                </c:pt>
                <c:pt idx="10503">
                  <c:v>2.1005999999996881E-4</c:v>
                </c:pt>
                <c:pt idx="10504">
                  <c:v>2.100799999999688E-4</c:v>
                </c:pt>
                <c:pt idx="10505">
                  <c:v>2.1009999999996879E-4</c:v>
                </c:pt>
                <c:pt idx="10506">
                  <c:v>2.1011999999996878E-4</c:v>
                </c:pt>
                <c:pt idx="10507">
                  <c:v>2.1013999999996877E-4</c:v>
                </c:pt>
                <c:pt idx="10508">
                  <c:v>2.1015999999996876E-4</c:v>
                </c:pt>
                <c:pt idx="10509">
                  <c:v>2.1017999999996874E-4</c:v>
                </c:pt>
                <c:pt idx="10510">
                  <c:v>2.1019999999996873E-4</c:v>
                </c:pt>
                <c:pt idx="10511">
                  <c:v>2.1021999999996872E-4</c:v>
                </c:pt>
                <c:pt idx="10512">
                  <c:v>2.1023999999996871E-4</c:v>
                </c:pt>
                <c:pt idx="10513">
                  <c:v>2.102599999999687E-4</c:v>
                </c:pt>
                <c:pt idx="10514">
                  <c:v>2.1027999999996869E-4</c:v>
                </c:pt>
                <c:pt idx="10515">
                  <c:v>2.1029999999996868E-4</c:v>
                </c:pt>
                <c:pt idx="10516">
                  <c:v>2.1031999999996867E-4</c:v>
                </c:pt>
                <c:pt idx="10517">
                  <c:v>2.1033999999996866E-4</c:v>
                </c:pt>
                <c:pt idx="10518">
                  <c:v>2.1035999999996865E-4</c:v>
                </c:pt>
                <c:pt idx="10519">
                  <c:v>2.1037999999996864E-4</c:v>
                </c:pt>
                <c:pt idx="10520">
                  <c:v>2.1039999999996863E-4</c:v>
                </c:pt>
                <c:pt idx="10521">
                  <c:v>2.1041999999996862E-4</c:v>
                </c:pt>
                <c:pt idx="10522">
                  <c:v>2.1043999999996861E-4</c:v>
                </c:pt>
                <c:pt idx="10523">
                  <c:v>2.104599999999686E-4</c:v>
                </c:pt>
                <c:pt idx="10524">
                  <c:v>2.1047999999996859E-4</c:v>
                </c:pt>
                <c:pt idx="10525">
                  <c:v>2.1049999999996858E-4</c:v>
                </c:pt>
                <c:pt idx="10526">
                  <c:v>2.1051999999996857E-4</c:v>
                </c:pt>
                <c:pt idx="10527">
                  <c:v>2.1053999999996856E-4</c:v>
                </c:pt>
                <c:pt idx="10528">
                  <c:v>2.1055999999996855E-4</c:v>
                </c:pt>
                <c:pt idx="10529">
                  <c:v>2.1057999999996854E-4</c:v>
                </c:pt>
                <c:pt idx="10530">
                  <c:v>2.1059999999996853E-4</c:v>
                </c:pt>
                <c:pt idx="10531">
                  <c:v>2.1061999999996852E-4</c:v>
                </c:pt>
                <c:pt idx="10532">
                  <c:v>2.1063999999996851E-4</c:v>
                </c:pt>
                <c:pt idx="10533">
                  <c:v>2.106599999999685E-4</c:v>
                </c:pt>
                <c:pt idx="10534">
                  <c:v>2.1067999999996849E-4</c:v>
                </c:pt>
                <c:pt idx="10535">
                  <c:v>2.1069999999996848E-4</c:v>
                </c:pt>
                <c:pt idx="10536">
                  <c:v>2.1071999999996847E-4</c:v>
                </c:pt>
                <c:pt idx="10537">
                  <c:v>2.1073999999996845E-4</c:v>
                </c:pt>
                <c:pt idx="10538">
                  <c:v>2.1075999999996844E-4</c:v>
                </c:pt>
                <c:pt idx="10539">
                  <c:v>2.1077999999996843E-4</c:v>
                </c:pt>
                <c:pt idx="10540">
                  <c:v>2.1079999999996842E-4</c:v>
                </c:pt>
                <c:pt idx="10541">
                  <c:v>2.1081999999996841E-4</c:v>
                </c:pt>
                <c:pt idx="10542">
                  <c:v>2.108399999999684E-4</c:v>
                </c:pt>
                <c:pt idx="10543">
                  <c:v>2.1085999999996839E-4</c:v>
                </c:pt>
                <c:pt idx="10544">
                  <c:v>2.1087999999996838E-4</c:v>
                </c:pt>
                <c:pt idx="10545">
                  <c:v>2.1089999999996837E-4</c:v>
                </c:pt>
                <c:pt idx="10546">
                  <c:v>2.1091999999996836E-4</c:v>
                </c:pt>
                <c:pt idx="10547">
                  <c:v>2.1093999999996835E-4</c:v>
                </c:pt>
                <c:pt idx="10548">
                  <c:v>2.1095999999996834E-4</c:v>
                </c:pt>
                <c:pt idx="10549">
                  <c:v>2.1097999999996833E-4</c:v>
                </c:pt>
                <c:pt idx="10550">
                  <c:v>2.1099999999996832E-4</c:v>
                </c:pt>
                <c:pt idx="10551">
                  <c:v>2.1101999999996831E-4</c:v>
                </c:pt>
                <c:pt idx="10552">
                  <c:v>2.110399999999683E-4</c:v>
                </c:pt>
                <c:pt idx="10553">
                  <c:v>2.1105999999996829E-4</c:v>
                </c:pt>
                <c:pt idx="10554">
                  <c:v>2.1107999999996828E-4</c:v>
                </c:pt>
                <c:pt idx="10555">
                  <c:v>2.1109999999996827E-4</c:v>
                </c:pt>
                <c:pt idx="10556">
                  <c:v>2.1111999999996826E-4</c:v>
                </c:pt>
                <c:pt idx="10557">
                  <c:v>2.1113999999996825E-4</c:v>
                </c:pt>
                <c:pt idx="10558">
                  <c:v>2.1115999999996824E-4</c:v>
                </c:pt>
                <c:pt idx="10559">
                  <c:v>2.1117999999996823E-4</c:v>
                </c:pt>
                <c:pt idx="10560">
                  <c:v>2.1119999999996822E-4</c:v>
                </c:pt>
                <c:pt idx="10561">
                  <c:v>2.1121999999996821E-4</c:v>
                </c:pt>
                <c:pt idx="10562">
                  <c:v>2.112399999999682E-4</c:v>
                </c:pt>
                <c:pt idx="10563">
                  <c:v>2.1125999999996819E-4</c:v>
                </c:pt>
                <c:pt idx="10564">
                  <c:v>2.1127999999996818E-4</c:v>
                </c:pt>
                <c:pt idx="10565">
                  <c:v>2.1129999999996816E-4</c:v>
                </c:pt>
                <c:pt idx="10566">
                  <c:v>2.1131999999996815E-4</c:v>
                </c:pt>
                <c:pt idx="10567">
                  <c:v>2.1133999999996814E-4</c:v>
                </c:pt>
                <c:pt idx="10568">
                  <c:v>2.1135999999996813E-4</c:v>
                </c:pt>
                <c:pt idx="10569">
                  <c:v>2.1137999999996812E-4</c:v>
                </c:pt>
                <c:pt idx="10570">
                  <c:v>2.1139999999996811E-4</c:v>
                </c:pt>
                <c:pt idx="10571">
                  <c:v>2.114199999999681E-4</c:v>
                </c:pt>
                <c:pt idx="10572">
                  <c:v>2.1143999999996809E-4</c:v>
                </c:pt>
                <c:pt idx="10573">
                  <c:v>2.1145999999996808E-4</c:v>
                </c:pt>
                <c:pt idx="10574">
                  <c:v>2.1147999999996807E-4</c:v>
                </c:pt>
                <c:pt idx="10575">
                  <c:v>2.1149999999996806E-4</c:v>
                </c:pt>
                <c:pt idx="10576">
                  <c:v>2.1151999999996805E-4</c:v>
                </c:pt>
                <c:pt idx="10577">
                  <c:v>2.1153999999996804E-4</c:v>
                </c:pt>
                <c:pt idx="10578">
                  <c:v>2.1155999999996803E-4</c:v>
                </c:pt>
                <c:pt idx="10579">
                  <c:v>2.1157999999996802E-4</c:v>
                </c:pt>
                <c:pt idx="10580">
                  <c:v>2.1159999999996801E-4</c:v>
                </c:pt>
                <c:pt idx="10581">
                  <c:v>2.11619999999968E-4</c:v>
                </c:pt>
                <c:pt idx="10582">
                  <c:v>2.1163999999996799E-4</c:v>
                </c:pt>
                <c:pt idx="10583">
                  <c:v>2.1165999999996798E-4</c:v>
                </c:pt>
                <c:pt idx="10584">
                  <c:v>2.1167999999996797E-4</c:v>
                </c:pt>
                <c:pt idx="10585">
                  <c:v>2.1169999999996796E-4</c:v>
                </c:pt>
                <c:pt idx="10586">
                  <c:v>2.1171999999996795E-4</c:v>
                </c:pt>
                <c:pt idx="10587">
                  <c:v>2.1173999999996794E-4</c:v>
                </c:pt>
                <c:pt idx="10588">
                  <c:v>2.1175999999996793E-4</c:v>
                </c:pt>
                <c:pt idx="10589">
                  <c:v>2.1177999999996792E-4</c:v>
                </c:pt>
                <c:pt idx="10590">
                  <c:v>2.1179999999996791E-4</c:v>
                </c:pt>
                <c:pt idx="10591">
                  <c:v>2.118199999999679E-4</c:v>
                </c:pt>
                <c:pt idx="10592">
                  <c:v>2.1183999999996789E-4</c:v>
                </c:pt>
                <c:pt idx="10593">
                  <c:v>2.1185999999996787E-4</c:v>
                </c:pt>
                <c:pt idx="10594">
                  <c:v>2.1187999999996786E-4</c:v>
                </c:pt>
                <c:pt idx="10595">
                  <c:v>2.1189999999996785E-4</c:v>
                </c:pt>
                <c:pt idx="10596">
                  <c:v>2.1191999999996784E-4</c:v>
                </c:pt>
                <c:pt idx="10597">
                  <c:v>2.1193999999996783E-4</c:v>
                </c:pt>
                <c:pt idx="10598">
                  <c:v>2.1195999999996782E-4</c:v>
                </c:pt>
                <c:pt idx="10599">
                  <c:v>2.1197999999996781E-4</c:v>
                </c:pt>
                <c:pt idx="10600">
                  <c:v>2.119999999999678E-4</c:v>
                </c:pt>
                <c:pt idx="10601">
                  <c:v>2.1201999999996779E-4</c:v>
                </c:pt>
                <c:pt idx="10602">
                  <c:v>2.1203999999996778E-4</c:v>
                </c:pt>
                <c:pt idx="10603">
                  <c:v>2.1205999999996777E-4</c:v>
                </c:pt>
                <c:pt idx="10604">
                  <c:v>2.1207999999996776E-4</c:v>
                </c:pt>
                <c:pt idx="10605">
                  <c:v>2.1209999999996775E-4</c:v>
                </c:pt>
                <c:pt idx="10606">
                  <c:v>2.1211999999996774E-4</c:v>
                </c:pt>
                <c:pt idx="10607">
                  <c:v>2.1213999999996773E-4</c:v>
                </c:pt>
                <c:pt idx="10608">
                  <c:v>2.1215999999996772E-4</c:v>
                </c:pt>
                <c:pt idx="10609">
                  <c:v>2.1217999999996771E-4</c:v>
                </c:pt>
                <c:pt idx="10610">
                  <c:v>2.121999999999677E-4</c:v>
                </c:pt>
                <c:pt idx="10611">
                  <c:v>2.1221999999996769E-4</c:v>
                </c:pt>
                <c:pt idx="10612">
                  <c:v>2.1223999999996768E-4</c:v>
                </c:pt>
                <c:pt idx="10613">
                  <c:v>2.1225999999996767E-4</c:v>
                </c:pt>
                <c:pt idx="10614">
                  <c:v>2.1227999999996766E-4</c:v>
                </c:pt>
                <c:pt idx="10615">
                  <c:v>2.1229999999996765E-4</c:v>
                </c:pt>
                <c:pt idx="10616">
                  <c:v>2.1231999999996764E-4</c:v>
                </c:pt>
                <c:pt idx="10617">
                  <c:v>2.1233999999996763E-4</c:v>
                </c:pt>
                <c:pt idx="10618">
                  <c:v>2.1235999999996762E-4</c:v>
                </c:pt>
                <c:pt idx="10619">
                  <c:v>2.1237999999996761E-4</c:v>
                </c:pt>
                <c:pt idx="10620">
                  <c:v>2.123999999999676E-4</c:v>
                </c:pt>
                <c:pt idx="10621">
                  <c:v>2.1241999999996758E-4</c:v>
                </c:pt>
                <c:pt idx="10622">
                  <c:v>2.1243999999996757E-4</c:v>
                </c:pt>
                <c:pt idx="10623">
                  <c:v>2.1245999999996756E-4</c:v>
                </c:pt>
                <c:pt idx="10624">
                  <c:v>2.1247999999996755E-4</c:v>
                </c:pt>
                <c:pt idx="10625">
                  <c:v>2.1249999999996754E-4</c:v>
                </c:pt>
                <c:pt idx="10626">
                  <c:v>2.1251999999996753E-4</c:v>
                </c:pt>
                <c:pt idx="10627">
                  <c:v>2.1253999999996752E-4</c:v>
                </c:pt>
                <c:pt idx="10628">
                  <c:v>2.1255999999996751E-4</c:v>
                </c:pt>
                <c:pt idx="10629">
                  <c:v>2.125799999999675E-4</c:v>
                </c:pt>
                <c:pt idx="10630">
                  <c:v>2.1259999999996749E-4</c:v>
                </c:pt>
                <c:pt idx="10631">
                  <c:v>2.1261999999996748E-4</c:v>
                </c:pt>
                <c:pt idx="10632">
                  <c:v>2.1263999999996747E-4</c:v>
                </c:pt>
                <c:pt idx="10633">
                  <c:v>2.1265999999996746E-4</c:v>
                </c:pt>
                <c:pt idx="10634">
                  <c:v>2.1267999999996745E-4</c:v>
                </c:pt>
                <c:pt idx="10635">
                  <c:v>2.1269999999996744E-4</c:v>
                </c:pt>
                <c:pt idx="10636">
                  <c:v>2.1271999999996743E-4</c:v>
                </c:pt>
                <c:pt idx="10637">
                  <c:v>2.1273999999996742E-4</c:v>
                </c:pt>
                <c:pt idx="10638">
                  <c:v>2.1275999999996741E-4</c:v>
                </c:pt>
                <c:pt idx="10639">
                  <c:v>2.127799999999674E-4</c:v>
                </c:pt>
                <c:pt idx="10640">
                  <c:v>2.1279999999996739E-4</c:v>
                </c:pt>
                <c:pt idx="10641">
                  <c:v>2.1281999999996738E-4</c:v>
                </c:pt>
                <c:pt idx="10642">
                  <c:v>2.1283999999996737E-4</c:v>
                </c:pt>
                <c:pt idx="10643">
                  <c:v>2.1285999999996736E-4</c:v>
                </c:pt>
                <c:pt idx="10644">
                  <c:v>2.1287999999996735E-4</c:v>
                </c:pt>
                <c:pt idx="10645">
                  <c:v>2.1289999999996734E-4</c:v>
                </c:pt>
                <c:pt idx="10646">
                  <c:v>2.1291999999996733E-4</c:v>
                </c:pt>
                <c:pt idx="10647">
                  <c:v>2.1293999999996732E-4</c:v>
                </c:pt>
                <c:pt idx="10648">
                  <c:v>2.1295999999996731E-4</c:v>
                </c:pt>
                <c:pt idx="10649">
                  <c:v>2.1297999999996729E-4</c:v>
                </c:pt>
                <c:pt idx="10650">
                  <c:v>2.1299999999996728E-4</c:v>
                </c:pt>
                <c:pt idx="10651">
                  <c:v>2.1301999999996727E-4</c:v>
                </c:pt>
                <c:pt idx="10652">
                  <c:v>2.1303999999996726E-4</c:v>
                </c:pt>
                <c:pt idx="10653">
                  <c:v>2.1305999999996725E-4</c:v>
                </c:pt>
                <c:pt idx="10654">
                  <c:v>2.1307999999996724E-4</c:v>
                </c:pt>
                <c:pt idx="10655">
                  <c:v>2.1309999999996723E-4</c:v>
                </c:pt>
                <c:pt idx="10656">
                  <c:v>2.1311999999996722E-4</c:v>
                </c:pt>
                <c:pt idx="10657">
                  <c:v>2.1313999999996721E-4</c:v>
                </c:pt>
                <c:pt idx="10658">
                  <c:v>2.131599999999672E-4</c:v>
                </c:pt>
                <c:pt idx="10659">
                  <c:v>2.1317999999996719E-4</c:v>
                </c:pt>
                <c:pt idx="10660">
                  <c:v>2.1319999999996718E-4</c:v>
                </c:pt>
                <c:pt idx="10661">
                  <c:v>2.1321999999996717E-4</c:v>
                </c:pt>
                <c:pt idx="10662">
                  <c:v>2.1323999999996716E-4</c:v>
                </c:pt>
                <c:pt idx="10663">
                  <c:v>2.1325999999996715E-4</c:v>
                </c:pt>
                <c:pt idx="10664">
                  <c:v>2.1327999999996714E-4</c:v>
                </c:pt>
                <c:pt idx="10665">
                  <c:v>2.1329999999996713E-4</c:v>
                </c:pt>
                <c:pt idx="10666">
                  <c:v>2.1331999999996712E-4</c:v>
                </c:pt>
                <c:pt idx="10667">
                  <c:v>2.1333999999996711E-4</c:v>
                </c:pt>
                <c:pt idx="10668">
                  <c:v>2.133599999999671E-4</c:v>
                </c:pt>
                <c:pt idx="10669">
                  <c:v>2.1337999999996709E-4</c:v>
                </c:pt>
                <c:pt idx="10670">
                  <c:v>2.1339999999996708E-4</c:v>
                </c:pt>
                <c:pt idx="10671">
                  <c:v>2.1341999999996707E-4</c:v>
                </c:pt>
                <c:pt idx="10672">
                  <c:v>2.1343999999996706E-4</c:v>
                </c:pt>
                <c:pt idx="10673">
                  <c:v>2.1345999999996705E-4</c:v>
                </c:pt>
                <c:pt idx="10674">
                  <c:v>2.1347999999996704E-4</c:v>
                </c:pt>
                <c:pt idx="10675">
                  <c:v>2.1349999999996703E-4</c:v>
                </c:pt>
                <c:pt idx="10676">
                  <c:v>2.1351999999996702E-4</c:v>
                </c:pt>
                <c:pt idx="10677">
                  <c:v>2.13539999999967E-4</c:v>
                </c:pt>
                <c:pt idx="10678">
                  <c:v>2.1355999999996699E-4</c:v>
                </c:pt>
                <c:pt idx="10679">
                  <c:v>2.1357999999996698E-4</c:v>
                </c:pt>
                <c:pt idx="10680">
                  <c:v>2.1359999999996697E-4</c:v>
                </c:pt>
                <c:pt idx="10681">
                  <c:v>2.1361999999996696E-4</c:v>
                </c:pt>
                <c:pt idx="10682">
                  <c:v>2.1363999999996695E-4</c:v>
                </c:pt>
                <c:pt idx="10683">
                  <c:v>2.1365999999996694E-4</c:v>
                </c:pt>
                <c:pt idx="10684">
                  <c:v>2.1367999999996693E-4</c:v>
                </c:pt>
                <c:pt idx="10685">
                  <c:v>2.1369999999996692E-4</c:v>
                </c:pt>
                <c:pt idx="10686">
                  <c:v>2.1371999999996691E-4</c:v>
                </c:pt>
                <c:pt idx="10687">
                  <c:v>2.137399999999669E-4</c:v>
                </c:pt>
                <c:pt idx="10688">
                  <c:v>2.1375999999996689E-4</c:v>
                </c:pt>
                <c:pt idx="10689">
                  <c:v>2.1377999999996688E-4</c:v>
                </c:pt>
                <c:pt idx="10690">
                  <c:v>2.1379999999996687E-4</c:v>
                </c:pt>
                <c:pt idx="10691">
                  <c:v>2.1381999999996686E-4</c:v>
                </c:pt>
                <c:pt idx="10692">
                  <c:v>2.1383999999996685E-4</c:v>
                </c:pt>
                <c:pt idx="10693">
                  <c:v>2.1385999999996684E-4</c:v>
                </c:pt>
                <c:pt idx="10694">
                  <c:v>2.1387999999996683E-4</c:v>
                </c:pt>
                <c:pt idx="10695">
                  <c:v>2.1389999999996682E-4</c:v>
                </c:pt>
                <c:pt idx="10696">
                  <c:v>2.1391999999996681E-4</c:v>
                </c:pt>
                <c:pt idx="10697">
                  <c:v>2.139399999999668E-4</c:v>
                </c:pt>
                <c:pt idx="10698">
                  <c:v>2.1395999999996679E-4</c:v>
                </c:pt>
                <c:pt idx="10699">
                  <c:v>2.1397999999996678E-4</c:v>
                </c:pt>
                <c:pt idx="10700">
                  <c:v>2.1399999999996677E-4</c:v>
                </c:pt>
                <c:pt idx="10701">
                  <c:v>2.1401999999996676E-4</c:v>
                </c:pt>
                <c:pt idx="10702">
                  <c:v>2.1403999999996675E-4</c:v>
                </c:pt>
                <c:pt idx="10703">
                  <c:v>2.1405999999996674E-4</c:v>
                </c:pt>
                <c:pt idx="10704">
                  <c:v>2.1407999999996673E-4</c:v>
                </c:pt>
                <c:pt idx="10705">
                  <c:v>2.1409999999996671E-4</c:v>
                </c:pt>
                <c:pt idx="10706">
                  <c:v>2.141199999999667E-4</c:v>
                </c:pt>
                <c:pt idx="10707">
                  <c:v>2.1413999999996669E-4</c:v>
                </c:pt>
                <c:pt idx="10708">
                  <c:v>2.1415999999996668E-4</c:v>
                </c:pt>
                <c:pt idx="10709">
                  <c:v>2.1417999999996667E-4</c:v>
                </c:pt>
                <c:pt idx="10710">
                  <c:v>2.1419999999996666E-4</c:v>
                </c:pt>
                <c:pt idx="10711">
                  <c:v>2.1421999999996665E-4</c:v>
                </c:pt>
                <c:pt idx="10712">
                  <c:v>2.1423999999996664E-4</c:v>
                </c:pt>
                <c:pt idx="10713">
                  <c:v>2.1425999999996663E-4</c:v>
                </c:pt>
                <c:pt idx="10714">
                  <c:v>2.1427999999996662E-4</c:v>
                </c:pt>
                <c:pt idx="10715">
                  <c:v>2.1429999999996661E-4</c:v>
                </c:pt>
                <c:pt idx="10716">
                  <c:v>2.143199999999666E-4</c:v>
                </c:pt>
                <c:pt idx="10717">
                  <c:v>2.1433999999996659E-4</c:v>
                </c:pt>
                <c:pt idx="10718">
                  <c:v>2.1435999999996658E-4</c:v>
                </c:pt>
                <c:pt idx="10719">
                  <c:v>2.1437999999996657E-4</c:v>
                </c:pt>
                <c:pt idx="10720">
                  <c:v>2.1439999999996656E-4</c:v>
                </c:pt>
                <c:pt idx="10721">
                  <c:v>2.1441999999996655E-4</c:v>
                </c:pt>
                <c:pt idx="10722">
                  <c:v>2.1443999999996654E-4</c:v>
                </c:pt>
                <c:pt idx="10723">
                  <c:v>2.1445999999996653E-4</c:v>
                </c:pt>
                <c:pt idx="10724">
                  <c:v>2.1447999999996652E-4</c:v>
                </c:pt>
                <c:pt idx="10725">
                  <c:v>2.1449999999996651E-4</c:v>
                </c:pt>
                <c:pt idx="10726">
                  <c:v>2.145199999999665E-4</c:v>
                </c:pt>
                <c:pt idx="10727">
                  <c:v>2.1453999999996649E-4</c:v>
                </c:pt>
                <c:pt idx="10728">
                  <c:v>2.1455999999996648E-4</c:v>
                </c:pt>
                <c:pt idx="10729">
                  <c:v>2.1457999999996647E-4</c:v>
                </c:pt>
                <c:pt idx="10730">
                  <c:v>2.1459999999996646E-4</c:v>
                </c:pt>
                <c:pt idx="10731">
                  <c:v>2.1461999999996645E-4</c:v>
                </c:pt>
                <c:pt idx="10732">
                  <c:v>2.1463999999996644E-4</c:v>
                </c:pt>
                <c:pt idx="10733">
                  <c:v>2.1465999999996642E-4</c:v>
                </c:pt>
                <c:pt idx="10734">
                  <c:v>2.1467999999996641E-4</c:v>
                </c:pt>
                <c:pt idx="10735">
                  <c:v>2.146999999999664E-4</c:v>
                </c:pt>
                <c:pt idx="10736">
                  <c:v>2.1471999999996639E-4</c:v>
                </c:pt>
                <c:pt idx="10737">
                  <c:v>2.1473999999996638E-4</c:v>
                </c:pt>
                <c:pt idx="10738">
                  <c:v>2.1475999999996637E-4</c:v>
                </c:pt>
                <c:pt idx="10739">
                  <c:v>2.1477999999996636E-4</c:v>
                </c:pt>
                <c:pt idx="10740">
                  <c:v>2.1479999999996635E-4</c:v>
                </c:pt>
                <c:pt idx="10741">
                  <c:v>2.1481999999996634E-4</c:v>
                </c:pt>
                <c:pt idx="10742">
                  <c:v>2.1483999999996633E-4</c:v>
                </c:pt>
                <c:pt idx="10743">
                  <c:v>2.1485999999996632E-4</c:v>
                </c:pt>
                <c:pt idx="10744">
                  <c:v>2.1487999999996631E-4</c:v>
                </c:pt>
                <c:pt idx="10745">
                  <c:v>2.148999999999663E-4</c:v>
                </c:pt>
                <c:pt idx="10746">
                  <c:v>2.1491999999996629E-4</c:v>
                </c:pt>
                <c:pt idx="10747">
                  <c:v>2.1493999999996628E-4</c:v>
                </c:pt>
                <c:pt idx="10748">
                  <c:v>2.1495999999996627E-4</c:v>
                </c:pt>
                <c:pt idx="10749">
                  <c:v>2.1497999999996626E-4</c:v>
                </c:pt>
                <c:pt idx="10750">
                  <c:v>2.1499999999996625E-4</c:v>
                </c:pt>
                <c:pt idx="10751">
                  <c:v>2.1501999999996624E-4</c:v>
                </c:pt>
                <c:pt idx="10752">
                  <c:v>2.1503999999996623E-4</c:v>
                </c:pt>
                <c:pt idx="10753">
                  <c:v>2.1505999999996622E-4</c:v>
                </c:pt>
                <c:pt idx="10754">
                  <c:v>2.1507999999996621E-4</c:v>
                </c:pt>
                <c:pt idx="10755">
                  <c:v>2.150999999999662E-4</c:v>
                </c:pt>
                <c:pt idx="10756">
                  <c:v>2.1511999999996619E-4</c:v>
                </c:pt>
                <c:pt idx="10757">
                  <c:v>2.1513999999996618E-4</c:v>
                </c:pt>
                <c:pt idx="10758">
                  <c:v>2.1515999999996617E-4</c:v>
                </c:pt>
                <c:pt idx="10759">
                  <c:v>2.1517999999996616E-4</c:v>
                </c:pt>
                <c:pt idx="10760">
                  <c:v>2.1519999999996615E-4</c:v>
                </c:pt>
                <c:pt idx="10761">
                  <c:v>2.1521999999996614E-4</c:v>
                </c:pt>
                <c:pt idx="10762">
                  <c:v>2.1523999999996612E-4</c:v>
                </c:pt>
                <c:pt idx="10763">
                  <c:v>2.1525999999996611E-4</c:v>
                </c:pt>
                <c:pt idx="10764">
                  <c:v>2.152799999999661E-4</c:v>
                </c:pt>
                <c:pt idx="10765">
                  <c:v>2.1529999999996609E-4</c:v>
                </c:pt>
                <c:pt idx="10766">
                  <c:v>2.1531999999996608E-4</c:v>
                </c:pt>
                <c:pt idx="10767">
                  <c:v>2.1533999999996607E-4</c:v>
                </c:pt>
                <c:pt idx="10768">
                  <c:v>2.1535999999996606E-4</c:v>
                </c:pt>
                <c:pt idx="10769">
                  <c:v>2.1537999999996605E-4</c:v>
                </c:pt>
                <c:pt idx="10770">
                  <c:v>2.1539999999996604E-4</c:v>
                </c:pt>
                <c:pt idx="10771">
                  <c:v>2.1541999999996603E-4</c:v>
                </c:pt>
                <c:pt idx="10772">
                  <c:v>2.1543999999996602E-4</c:v>
                </c:pt>
                <c:pt idx="10773">
                  <c:v>2.1545999999996601E-4</c:v>
                </c:pt>
                <c:pt idx="10774">
                  <c:v>2.15479999999966E-4</c:v>
                </c:pt>
                <c:pt idx="10775">
                  <c:v>2.1549999999996599E-4</c:v>
                </c:pt>
                <c:pt idx="10776">
                  <c:v>2.1551999999996598E-4</c:v>
                </c:pt>
                <c:pt idx="10777">
                  <c:v>2.1553999999996597E-4</c:v>
                </c:pt>
                <c:pt idx="10778">
                  <c:v>2.1555999999996596E-4</c:v>
                </c:pt>
                <c:pt idx="10779">
                  <c:v>2.1557999999996595E-4</c:v>
                </c:pt>
                <c:pt idx="10780">
                  <c:v>2.1559999999996594E-4</c:v>
                </c:pt>
                <c:pt idx="10781">
                  <c:v>2.1561999999996593E-4</c:v>
                </c:pt>
                <c:pt idx="10782">
                  <c:v>2.1563999999996592E-4</c:v>
                </c:pt>
                <c:pt idx="10783">
                  <c:v>2.1565999999996591E-4</c:v>
                </c:pt>
                <c:pt idx="10784">
                  <c:v>2.156799999999659E-4</c:v>
                </c:pt>
                <c:pt idx="10785">
                  <c:v>2.1569999999996589E-4</c:v>
                </c:pt>
                <c:pt idx="10786">
                  <c:v>2.1571999999996588E-4</c:v>
                </c:pt>
                <c:pt idx="10787">
                  <c:v>2.1573999999996587E-4</c:v>
                </c:pt>
                <c:pt idx="10788">
                  <c:v>2.1575999999996586E-4</c:v>
                </c:pt>
                <c:pt idx="10789">
                  <c:v>2.1577999999996585E-4</c:v>
                </c:pt>
                <c:pt idx="10790">
                  <c:v>2.1579999999996583E-4</c:v>
                </c:pt>
                <c:pt idx="10791">
                  <c:v>2.1581999999996582E-4</c:v>
                </c:pt>
                <c:pt idx="10792">
                  <c:v>2.1583999999996581E-4</c:v>
                </c:pt>
                <c:pt idx="10793">
                  <c:v>2.158599999999658E-4</c:v>
                </c:pt>
                <c:pt idx="10794">
                  <c:v>2.1587999999996579E-4</c:v>
                </c:pt>
                <c:pt idx="10795">
                  <c:v>2.1589999999996578E-4</c:v>
                </c:pt>
                <c:pt idx="10796">
                  <c:v>2.1591999999996577E-4</c:v>
                </c:pt>
                <c:pt idx="10797">
                  <c:v>2.1593999999996576E-4</c:v>
                </c:pt>
                <c:pt idx="10798">
                  <c:v>2.1595999999996575E-4</c:v>
                </c:pt>
                <c:pt idx="10799">
                  <c:v>2.1597999999996574E-4</c:v>
                </c:pt>
                <c:pt idx="10800">
                  <c:v>2.1599999999996573E-4</c:v>
                </c:pt>
                <c:pt idx="10801">
                  <c:v>2.1601999999996572E-4</c:v>
                </c:pt>
                <c:pt idx="10802">
                  <c:v>2.1603999999996571E-4</c:v>
                </c:pt>
                <c:pt idx="10803">
                  <c:v>2.160599999999657E-4</c:v>
                </c:pt>
                <c:pt idx="10804">
                  <c:v>2.1607999999996569E-4</c:v>
                </c:pt>
                <c:pt idx="10805">
                  <c:v>2.1609999999996568E-4</c:v>
                </c:pt>
                <c:pt idx="10806">
                  <c:v>2.1611999999996567E-4</c:v>
                </c:pt>
                <c:pt idx="10807">
                  <c:v>2.1613999999996566E-4</c:v>
                </c:pt>
                <c:pt idx="10808">
                  <c:v>2.1615999999996565E-4</c:v>
                </c:pt>
                <c:pt idx="10809">
                  <c:v>2.1617999999996564E-4</c:v>
                </c:pt>
                <c:pt idx="10810">
                  <c:v>2.1619999999996563E-4</c:v>
                </c:pt>
                <c:pt idx="10811">
                  <c:v>2.1621999999996562E-4</c:v>
                </c:pt>
                <c:pt idx="10812">
                  <c:v>2.1623999999996561E-4</c:v>
                </c:pt>
                <c:pt idx="10813">
                  <c:v>2.162599999999656E-4</c:v>
                </c:pt>
                <c:pt idx="10814">
                  <c:v>2.1627999999996559E-4</c:v>
                </c:pt>
                <c:pt idx="10815">
                  <c:v>2.1629999999996558E-4</c:v>
                </c:pt>
                <c:pt idx="10816">
                  <c:v>2.1631999999996557E-4</c:v>
                </c:pt>
                <c:pt idx="10817">
                  <c:v>2.1633999999996556E-4</c:v>
                </c:pt>
                <c:pt idx="10818">
                  <c:v>2.1635999999996554E-4</c:v>
                </c:pt>
                <c:pt idx="10819">
                  <c:v>2.1637999999996553E-4</c:v>
                </c:pt>
                <c:pt idx="10820">
                  <c:v>2.1639999999996552E-4</c:v>
                </c:pt>
                <c:pt idx="10821">
                  <c:v>2.1641999999996551E-4</c:v>
                </c:pt>
                <c:pt idx="10822">
                  <c:v>2.164399999999655E-4</c:v>
                </c:pt>
                <c:pt idx="10823">
                  <c:v>2.1645999999996549E-4</c:v>
                </c:pt>
                <c:pt idx="10824">
                  <c:v>2.1647999999996548E-4</c:v>
                </c:pt>
                <c:pt idx="10825">
                  <c:v>2.1649999999996547E-4</c:v>
                </c:pt>
                <c:pt idx="10826">
                  <c:v>2.1651999999996546E-4</c:v>
                </c:pt>
                <c:pt idx="10827">
                  <c:v>2.1653999999996545E-4</c:v>
                </c:pt>
                <c:pt idx="10828">
                  <c:v>2.1655999999996544E-4</c:v>
                </c:pt>
                <c:pt idx="10829">
                  <c:v>2.1657999999996543E-4</c:v>
                </c:pt>
                <c:pt idx="10830">
                  <c:v>2.1659999999996542E-4</c:v>
                </c:pt>
                <c:pt idx="10831">
                  <c:v>2.1661999999996541E-4</c:v>
                </c:pt>
                <c:pt idx="10832">
                  <c:v>2.166399999999654E-4</c:v>
                </c:pt>
                <c:pt idx="10833">
                  <c:v>2.1665999999996539E-4</c:v>
                </c:pt>
                <c:pt idx="10834">
                  <c:v>2.1667999999996538E-4</c:v>
                </c:pt>
                <c:pt idx="10835">
                  <c:v>2.1669999999996537E-4</c:v>
                </c:pt>
                <c:pt idx="10836">
                  <c:v>2.1671999999996536E-4</c:v>
                </c:pt>
                <c:pt idx="10837">
                  <c:v>2.1673999999996535E-4</c:v>
                </c:pt>
                <c:pt idx="10838">
                  <c:v>2.1675999999996534E-4</c:v>
                </c:pt>
                <c:pt idx="10839">
                  <c:v>2.1677999999996533E-4</c:v>
                </c:pt>
                <c:pt idx="10840">
                  <c:v>2.1679999999996532E-4</c:v>
                </c:pt>
                <c:pt idx="10841">
                  <c:v>2.1681999999996531E-4</c:v>
                </c:pt>
                <c:pt idx="10842">
                  <c:v>2.168399999999653E-4</c:v>
                </c:pt>
                <c:pt idx="10843">
                  <c:v>2.1685999999996529E-4</c:v>
                </c:pt>
                <c:pt idx="10844">
                  <c:v>2.1687999999996528E-4</c:v>
                </c:pt>
                <c:pt idx="10845">
                  <c:v>2.1689999999996527E-4</c:v>
                </c:pt>
                <c:pt idx="10846">
                  <c:v>2.1691999999996525E-4</c:v>
                </c:pt>
                <c:pt idx="10847">
                  <c:v>2.1693999999996524E-4</c:v>
                </c:pt>
                <c:pt idx="10848">
                  <c:v>2.1695999999996523E-4</c:v>
                </c:pt>
                <c:pt idx="10849">
                  <c:v>2.1697999999996522E-4</c:v>
                </c:pt>
                <c:pt idx="10850">
                  <c:v>2.1699999999996521E-4</c:v>
                </c:pt>
                <c:pt idx="10851">
                  <c:v>2.170199999999652E-4</c:v>
                </c:pt>
                <c:pt idx="10852">
                  <c:v>2.1703999999996519E-4</c:v>
                </c:pt>
                <c:pt idx="10853">
                  <c:v>2.1705999999996518E-4</c:v>
                </c:pt>
                <c:pt idx="10854">
                  <c:v>2.1707999999996517E-4</c:v>
                </c:pt>
                <c:pt idx="10855">
                  <c:v>2.1709999999996516E-4</c:v>
                </c:pt>
                <c:pt idx="10856">
                  <c:v>2.1711999999996515E-4</c:v>
                </c:pt>
                <c:pt idx="10857">
                  <c:v>2.1713999999996514E-4</c:v>
                </c:pt>
                <c:pt idx="10858">
                  <c:v>2.1715999999996513E-4</c:v>
                </c:pt>
                <c:pt idx="10859">
                  <c:v>2.1717999999996512E-4</c:v>
                </c:pt>
                <c:pt idx="10860">
                  <c:v>2.1719999999996511E-4</c:v>
                </c:pt>
                <c:pt idx="10861">
                  <c:v>2.172199999999651E-4</c:v>
                </c:pt>
                <c:pt idx="10862">
                  <c:v>2.1723999999996509E-4</c:v>
                </c:pt>
                <c:pt idx="10863">
                  <c:v>2.1725999999996508E-4</c:v>
                </c:pt>
                <c:pt idx="10864">
                  <c:v>2.1727999999996507E-4</c:v>
                </c:pt>
                <c:pt idx="10865">
                  <c:v>2.1729999999996506E-4</c:v>
                </c:pt>
                <c:pt idx="10866">
                  <c:v>2.1731999999996505E-4</c:v>
                </c:pt>
                <c:pt idx="10867">
                  <c:v>2.1733999999996504E-4</c:v>
                </c:pt>
                <c:pt idx="10868">
                  <c:v>2.1735999999996503E-4</c:v>
                </c:pt>
                <c:pt idx="10869">
                  <c:v>2.1737999999996502E-4</c:v>
                </c:pt>
                <c:pt idx="10870">
                  <c:v>2.1739999999996501E-4</c:v>
                </c:pt>
                <c:pt idx="10871">
                  <c:v>2.17419999999965E-4</c:v>
                </c:pt>
                <c:pt idx="10872">
                  <c:v>2.1743999999996499E-4</c:v>
                </c:pt>
                <c:pt idx="10873">
                  <c:v>2.1745999999996498E-4</c:v>
                </c:pt>
                <c:pt idx="10874">
                  <c:v>2.1747999999996496E-4</c:v>
                </c:pt>
                <c:pt idx="10875">
                  <c:v>2.1749999999996495E-4</c:v>
                </c:pt>
                <c:pt idx="10876">
                  <c:v>2.1751999999996494E-4</c:v>
                </c:pt>
                <c:pt idx="10877">
                  <c:v>2.1753999999996493E-4</c:v>
                </c:pt>
                <c:pt idx="10878">
                  <c:v>2.1755999999996492E-4</c:v>
                </c:pt>
                <c:pt idx="10879">
                  <c:v>2.1757999999996491E-4</c:v>
                </c:pt>
                <c:pt idx="10880">
                  <c:v>2.175999999999649E-4</c:v>
                </c:pt>
                <c:pt idx="10881">
                  <c:v>2.1761999999996489E-4</c:v>
                </c:pt>
                <c:pt idx="10882">
                  <c:v>2.1763999999996488E-4</c:v>
                </c:pt>
                <c:pt idx="10883">
                  <c:v>2.1765999999996487E-4</c:v>
                </c:pt>
                <c:pt idx="10884">
                  <c:v>2.1767999999996486E-4</c:v>
                </c:pt>
                <c:pt idx="10885">
                  <c:v>2.1769999999996485E-4</c:v>
                </c:pt>
                <c:pt idx="10886">
                  <c:v>2.1771999999996484E-4</c:v>
                </c:pt>
                <c:pt idx="10887">
                  <c:v>2.1773999999996483E-4</c:v>
                </c:pt>
                <c:pt idx="10888">
                  <c:v>2.1775999999996482E-4</c:v>
                </c:pt>
                <c:pt idx="10889">
                  <c:v>2.1777999999996481E-4</c:v>
                </c:pt>
                <c:pt idx="10890">
                  <c:v>2.177999999999648E-4</c:v>
                </c:pt>
                <c:pt idx="10891">
                  <c:v>2.1781999999996479E-4</c:v>
                </c:pt>
                <c:pt idx="10892">
                  <c:v>2.1783999999996478E-4</c:v>
                </c:pt>
                <c:pt idx="10893">
                  <c:v>2.1785999999996477E-4</c:v>
                </c:pt>
                <c:pt idx="10894">
                  <c:v>2.1787999999996476E-4</c:v>
                </c:pt>
                <c:pt idx="10895">
                  <c:v>2.1789999999996475E-4</c:v>
                </c:pt>
                <c:pt idx="10896">
                  <c:v>2.1791999999996474E-4</c:v>
                </c:pt>
                <c:pt idx="10897">
                  <c:v>2.1793999999996473E-4</c:v>
                </c:pt>
                <c:pt idx="10898">
                  <c:v>2.1795999999996472E-4</c:v>
                </c:pt>
                <c:pt idx="10899">
                  <c:v>2.1797999999996471E-4</c:v>
                </c:pt>
                <c:pt idx="10900">
                  <c:v>2.179999999999647E-4</c:v>
                </c:pt>
                <c:pt idx="10901">
                  <c:v>2.1801999999996469E-4</c:v>
                </c:pt>
                <c:pt idx="10902">
                  <c:v>2.1803999999996467E-4</c:v>
                </c:pt>
                <c:pt idx="10903">
                  <c:v>2.1805999999996466E-4</c:v>
                </c:pt>
                <c:pt idx="10904">
                  <c:v>2.1807999999996465E-4</c:v>
                </c:pt>
                <c:pt idx="10905">
                  <c:v>2.1809999999996464E-4</c:v>
                </c:pt>
                <c:pt idx="10906">
                  <c:v>2.1811999999996463E-4</c:v>
                </c:pt>
                <c:pt idx="10907">
                  <c:v>2.1813999999996462E-4</c:v>
                </c:pt>
                <c:pt idx="10908">
                  <c:v>2.1815999999996461E-4</c:v>
                </c:pt>
                <c:pt idx="10909">
                  <c:v>2.181799999999646E-4</c:v>
                </c:pt>
                <c:pt idx="10910">
                  <c:v>2.1819999999996459E-4</c:v>
                </c:pt>
                <c:pt idx="10911">
                  <c:v>2.1821999999996458E-4</c:v>
                </c:pt>
                <c:pt idx="10912">
                  <c:v>2.1823999999996457E-4</c:v>
                </c:pt>
                <c:pt idx="10913">
                  <c:v>2.1825999999996456E-4</c:v>
                </c:pt>
                <c:pt idx="10914">
                  <c:v>2.1827999999996455E-4</c:v>
                </c:pt>
                <c:pt idx="10915">
                  <c:v>2.1829999999996454E-4</c:v>
                </c:pt>
                <c:pt idx="10916">
                  <c:v>2.1831999999996453E-4</c:v>
                </c:pt>
                <c:pt idx="10917">
                  <c:v>2.1833999999996452E-4</c:v>
                </c:pt>
                <c:pt idx="10918">
                  <c:v>2.1835999999996451E-4</c:v>
                </c:pt>
                <c:pt idx="10919">
                  <c:v>2.183799999999645E-4</c:v>
                </c:pt>
                <c:pt idx="10920">
                  <c:v>2.1839999999996449E-4</c:v>
                </c:pt>
                <c:pt idx="10921">
                  <c:v>2.1841999999996448E-4</c:v>
                </c:pt>
                <c:pt idx="10922">
                  <c:v>2.1843999999996447E-4</c:v>
                </c:pt>
                <c:pt idx="10923">
                  <c:v>2.1845999999996446E-4</c:v>
                </c:pt>
                <c:pt idx="10924">
                  <c:v>2.1847999999996445E-4</c:v>
                </c:pt>
                <c:pt idx="10925">
                  <c:v>2.1849999999996444E-4</c:v>
                </c:pt>
                <c:pt idx="10926">
                  <c:v>2.1851999999996443E-4</c:v>
                </c:pt>
                <c:pt idx="10927">
                  <c:v>2.1853999999996442E-4</c:v>
                </c:pt>
                <c:pt idx="10928">
                  <c:v>2.1855999999996441E-4</c:v>
                </c:pt>
                <c:pt idx="10929">
                  <c:v>2.185799999999644E-4</c:v>
                </c:pt>
                <c:pt idx="10930">
                  <c:v>2.1859999999996438E-4</c:v>
                </c:pt>
                <c:pt idx="10931">
                  <c:v>2.1861999999996437E-4</c:v>
                </c:pt>
                <c:pt idx="10932">
                  <c:v>2.1863999999996436E-4</c:v>
                </c:pt>
                <c:pt idx="10933">
                  <c:v>2.1865999999996435E-4</c:v>
                </c:pt>
                <c:pt idx="10934">
                  <c:v>2.1867999999996434E-4</c:v>
                </c:pt>
                <c:pt idx="10935">
                  <c:v>2.1869999999996433E-4</c:v>
                </c:pt>
                <c:pt idx="10936">
                  <c:v>2.1871999999996432E-4</c:v>
                </c:pt>
                <c:pt idx="10937">
                  <c:v>2.1873999999996431E-4</c:v>
                </c:pt>
                <c:pt idx="10938">
                  <c:v>2.187599999999643E-4</c:v>
                </c:pt>
                <c:pt idx="10939">
                  <c:v>2.1877999999996429E-4</c:v>
                </c:pt>
                <c:pt idx="10940">
                  <c:v>2.1879999999996428E-4</c:v>
                </c:pt>
                <c:pt idx="10941">
                  <c:v>2.1881999999996427E-4</c:v>
                </c:pt>
                <c:pt idx="10942">
                  <c:v>2.1883999999996426E-4</c:v>
                </c:pt>
                <c:pt idx="10943">
                  <c:v>2.1885999999996425E-4</c:v>
                </c:pt>
                <c:pt idx="10944">
                  <c:v>2.1887999999996424E-4</c:v>
                </c:pt>
                <c:pt idx="10945">
                  <c:v>2.1889999999996423E-4</c:v>
                </c:pt>
                <c:pt idx="10946">
                  <c:v>2.1891999999996422E-4</c:v>
                </c:pt>
                <c:pt idx="10947">
                  <c:v>2.1893999999996421E-4</c:v>
                </c:pt>
                <c:pt idx="10948">
                  <c:v>2.189599999999642E-4</c:v>
                </c:pt>
                <c:pt idx="10949">
                  <c:v>2.1897999999996419E-4</c:v>
                </c:pt>
                <c:pt idx="10950">
                  <c:v>2.1899999999996418E-4</c:v>
                </c:pt>
                <c:pt idx="10951">
                  <c:v>2.1901999999996417E-4</c:v>
                </c:pt>
                <c:pt idx="10952">
                  <c:v>2.1903999999996416E-4</c:v>
                </c:pt>
                <c:pt idx="10953">
                  <c:v>2.1905999999996415E-4</c:v>
                </c:pt>
                <c:pt idx="10954">
                  <c:v>2.1907999999996414E-4</c:v>
                </c:pt>
                <c:pt idx="10955">
                  <c:v>2.1909999999996413E-4</c:v>
                </c:pt>
                <c:pt idx="10956">
                  <c:v>2.1911999999996412E-4</c:v>
                </c:pt>
                <c:pt idx="10957">
                  <c:v>2.1913999999996411E-4</c:v>
                </c:pt>
                <c:pt idx="10958">
                  <c:v>2.1915999999996409E-4</c:v>
                </c:pt>
                <c:pt idx="10959">
                  <c:v>2.1917999999996408E-4</c:v>
                </c:pt>
                <c:pt idx="10960">
                  <c:v>2.1919999999996407E-4</c:v>
                </c:pt>
                <c:pt idx="10961">
                  <c:v>2.1921999999996406E-4</c:v>
                </c:pt>
                <c:pt idx="10962">
                  <c:v>2.1923999999996405E-4</c:v>
                </c:pt>
                <c:pt idx="10963">
                  <c:v>2.1925999999996404E-4</c:v>
                </c:pt>
                <c:pt idx="10964">
                  <c:v>2.1927999999996403E-4</c:v>
                </c:pt>
                <c:pt idx="10965">
                  <c:v>2.1929999999996402E-4</c:v>
                </c:pt>
                <c:pt idx="10966">
                  <c:v>2.1931999999996401E-4</c:v>
                </c:pt>
                <c:pt idx="10967">
                  <c:v>2.19339999999964E-4</c:v>
                </c:pt>
                <c:pt idx="10968">
                  <c:v>2.1935999999996399E-4</c:v>
                </c:pt>
                <c:pt idx="10969">
                  <c:v>2.1937999999996398E-4</c:v>
                </c:pt>
                <c:pt idx="10970">
                  <c:v>2.1939999999996397E-4</c:v>
                </c:pt>
                <c:pt idx="10971">
                  <c:v>2.1941999999996396E-4</c:v>
                </c:pt>
                <c:pt idx="10972">
                  <c:v>2.1943999999996395E-4</c:v>
                </c:pt>
                <c:pt idx="10973">
                  <c:v>2.1945999999996394E-4</c:v>
                </c:pt>
                <c:pt idx="10974">
                  <c:v>2.1947999999996393E-4</c:v>
                </c:pt>
                <c:pt idx="10975">
                  <c:v>2.1949999999996392E-4</c:v>
                </c:pt>
                <c:pt idx="10976">
                  <c:v>2.1951999999996391E-4</c:v>
                </c:pt>
                <c:pt idx="10977">
                  <c:v>2.195399999999639E-4</c:v>
                </c:pt>
                <c:pt idx="10978">
                  <c:v>2.1955999999996389E-4</c:v>
                </c:pt>
                <c:pt idx="10979">
                  <c:v>2.1957999999996388E-4</c:v>
                </c:pt>
                <c:pt idx="10980">
                  <c:v>2.1959999999996387E-4</c:v>
                </c:pt>
                <c:pt idx="10981">
                  <c:v>2.1961999999996386E-4</c:v>
                </c:pt>
                <c:pt idx="10982">
                  <c:v>2.1963999999996385E-4</c:v>
                </c:pt>
                <c:pt idx="10983">
                  <c:v>2.1965999999996384E-4</c:v>
                </c:pt>
                <c:pt idx="10984">
                  <c:v>2.1967999999996383E-4</c:v>
                </c:pt>
                <c:pt idx="10985">
                  <c:v>2.1969999999996382E-4</c:v>
                </c:pt>
                <c:pt idx="10986">
                  <c:v>2.197199999999638E-4</c:v>
                </c:pt>
                <c:pt idx="10987">
                  <c:v>2.1973999999996379E-4</c:v>
                </c:pt>
                <c:pt idx="10988">
                  <c:v>2.1975999999996378E-4</c:v>
                </c:pt>
                <c:pt idx="10989">
                  <c:v>2.1977999999996377E-4</c:v>
                </c:pt>
                <c:pt idx="10990">
                  <c:v>2.1979999999996376E-4</c:v>
                </c:pt>
                <c:pt idx="10991">
                  <c:v>2.1981999999996375E-4</c:v>
                </c:pt>
                <c:pt idx="10992">
                  <c:v>2.1983999999996374E-4</c:v>
                </c:pt>
                <c:pt idx="10993">
                  <c:v>2.1985999999996373E-4</c:v>
                </c:pt>
                <c:pt idx="10994">
                  <c:v>2.1987999999996372E-4</c:v>
                </c:pt>
                <c:pt idx="10995">
                  <c:v>2.1989999999996371E-4</c:v>
                </c:pt>
                <c:pt idx="10996">
                  <c:v>2.199199999999637E-4</c:v>
                </c:pt>
                <c:pt idx="10997">
                  <c:v>2.1993999999996369E-4</c:v>
                </c:pt>
                <c:pt idx="10998">
                  <c:v>2.1995999999996368E-4</c:v>
                </c:pt>
                <c:pt idx="10999">
                  <c:v>2.1997999999996367E-4</c:v>
                </c:pt>
                <c:pt idx="11000">
                  <c:v>2.1999999999996366E-4</c:v>
                </c:pt>
                <c:pt idx="11001">
                  <c:v>2.2001999999996365E-4</c:v>
                </c:pt>
                <c:pt idx="11002">
                  <c:v>2.2003999999996364E-4</c:v>
                </c:pt>
                <c:pt idx="11003">
                  <c:v>2.2005999999996363E-4</c:v>
                </c:pt>
                <c:pt idx="11004">
                  <c:v>2.2007999999996362E-4</c:v>
                </c:pt>
                <c:pt idx="11005">
                  <c:v>2.2009999999996361E-4</c:v>
                </c:pt>
                <c:pt idx="11006">
                  <c:v>2.201199999999636E-4</c:v>
                </c:pt>
                <c:pt idx="11007">
                  <c:v>2.2013999999996359E-4</c:v>
                </c:pt>
                <c:pt idx="11008">
                  <c:v>2.2015999999996358E-4</c:v>
                </c:pt>
                <c:pt idx="11009">
                  <c:v>2.2017999999996357E-4</c:v>
                </c:pt>
                <c:pt idx="11010">
                  <c:v>2.2019999999996356E-4</c:v>
                </c:pt>
                <c:pt idx="11011">
                  <c:v>2.2021999999996355E-4</c:v>
                </c:pt>
                <c:pt idx="11012">
                  <c:v>2.2023999999996354E-4</c:v>
                </c:pt>
                <c:pt idx="11013">
                  <c:v>2.2025999999996353E-4</c:v>
                </c:pt>
                <c:pt idx="11014">
                  <c:v>2.2027999999996351E-4</c:v>
                </c:pt>
                <c:pt idx="11015">
                  <c:v>2.202999999999635E-4</c:v>
                </c:pt>
                <c:pt idx="11016">
                  <c:v>2.2031999999996349E-4</c:v>
                </c:pt>
                <c:pt idx="11017">
                  <c:v>2.2033999999996348E-4</c:v>
                </c:pt>
                <c:pt idx="11018">
                  <c:v>2.2035999999996347E-4</c:v>
                </c:pt>
                <c:pt idx="11019">
                  <c:v>2.2037999999996346E-4</c:v>
                </c:pt>
                <c:pt idx="11020">
                  <c:v>2.2039999999996345E-4</c:v>
                </c:pt>
                <c:pt idx="11021">
                  <c:v>2.2041999999996344E-4</c:v>
                </c:pt>
                <c:pt idx="11022">
                  <c:v>2.2043999999996343E-4</c:v>
                </c:pt>
                <c:pt idx="11023">
                  <c:v>2.2045999999996342E-4</c:v>
                </c:pt>
                <c:pt idx="11024">
                  <c:v>2.2047999999996341E-4</c:v>
                </c:pt>
                <c:pt idx="11025">
                  <c:v>2.204999999999634E-4</c:v>
                </c:pt>
                <c:pt idx="11026">
                  <c:v>2.2051999999996339E-4</c:v>
                </c:pt>
                <c:pt idx="11027">
                  <c:v>2.2053999999996338E-4</c:v>
                </c:pt>
                <c:pt idx="11028">
                  <c:v>2.2055999999996337E-4</c:v>
                </c:pt>
                <c:pt idx="11029">
                  <c:v>2.2057999999996336E-4</c:v>
                </c:pt>
                <c:pt idx="11030">
                  <c:v>2.2059999999996335E-4</c:v>
                </c:pt>
                <c:pt idx="11031">
                  <c:v>2.2061999999996334E-4</c:v>
                </c:pt>
                <c:pt idx="11032">
                  <c:v>2.2063999999996333E-4</c:v>
                </c:pt>
                <c:pt idx="11033">
                  <c:v>2.2065999999996332E-4</c:v>
                </c:pt>
                <c:pt idx="11034">
                  <c:v>2.2067999999996331E-4</c:v>
                </c:pt>
                <c:pt idx="11035">
                  <c:v>2.206999999999633E-4</c:v>
                </c:pt>
                <c:pt idx="11036">
                  <c:v>2.2071999999996329E-4</c:v>
                </c:pt>
                <c:pt idx="11037">
                  <c:v>2.2073999999996328E-4</c:v>
                </c:pt>
                <c:pt idx="11038">
                  <c:v>2.2075999999996327E-4</c:v>
                </c:pt>
                <c:pt idx="11039">
                  <c:v>2.2077999999996326E-4</c:v>
                </c:pt>
                <c:pt idx="11040">
                  <c:v>2.2079999999996325E-4</c:v>
                </c:pt>
                <c:pt idx="11041">
                  <c:v>2.2081999999996324E-4</c:v>
                </c:pt>
                <c:pt idx="11042">
                  <c:v>2.2083999999996323E-4</c:v>
                </c:pt>
                <c:pt idx="11043">
                  <c:v>2.2085999999996321E-4</c:v>
                </c:pt>
                <c:pt idx="11044">
                  <c:v>2.208799999999632E-4</c:v>
                </c:pt>
                <c:pt idx="11045">
                  <c:v>2.2089999999996319E-4</c:v>
                </c:pt>
                <c:pt idx="11046">
                  <c:v>2.2091999999996318E-4</c:v>
                </c:pt>
                <c:pt idx="11047">
                  <c:v>2.2093999999996317E-4</c:v>
                </c:pt>
                <c:pt idx="11048">
                  <c:v>2.2095999999996316E-4</c:v>
                </c:pt>
                <c:pt idx="11049">
                  <c:v>2.2097999999996315E-4</c:v>
                </c:pt>
                <c:pt idx="11050">
                  <c:v>2.2099999999996314E-4</c:v>
                </c:pt>
                <c:pt idx="11051">
                  <c:v>2.2101999999996313E-4</c:v>
                </c:pt>
                <c:pt idx="11052">
                  <c:v>2.2103999999996312E-4</c:v>
                </c:pt>
                <c:pt idx="11053">
                  <c:v>2.2105999999996311E-4</c:v>
                </c:pt>
                <c:pt idx="11054">
                  <c:v>2.210799999999631E-4</c:v>
                </c:pt>
                <c:pt idx="11055">
                  <c:v>2.2109999999996309E-4</c:v>
                </c:pt>
                <c:pt idx="11056">
                  <c:v>2.2111999999996308E-4</c:v>
                </c:pt>
                <c:pt idx="11057">
                  <c:v>2.2113999999996307E-4</c:v>
                </c:pt>
                <c:pt idx="11058">
                  <c:v>2.2115999999996306E-4</c:v>
                </c:pt>
                <c:pt idx="11059">
                  <c:v>2.2117999999996305E-4</c:v>
                </c:pt>
                <c:pt idx="11060">
                  <c:v>2.2119999999996304E-4</c:v>
                </c:pt>
                <c:pt idx="11061">
                  <c:v>2.2121999999996303E-4</c:v>
                </c:pt>
                <c:pt idx="11062">
                  <c:v>2.2123999999996302E-4</c:v>
                </c:pt>
                <c:pt idx="11063">
                  <c:v>2.2125999999996301E-4</c:v>
                </c:pt>
                <c:pt idx="11064">
                  <c:v>2.21279999999963E-4</c:v>
                </c:pt>
                <c:pt idx="11065">
                  <c:v>2.2129999999996299E-4</c:v>
                </c:pt>
                <c:pt idx="11066">
                  <c:v>2.2131999999996298E-4</c:v>
                </c:pt>
                <c:pt idx="11067">
                  <c:v>2.2133999999996297E-4</c:v>
                </c:pt>
                <c:pt idx="11068">
                  <c:v>2.2135999999996296E-4</c:v>
                </c:pt>
                <c:pt idx="11069">
                  <c:v>2.2137999999996295E-4</c:v>
                </c:pt>
                <c:pt idx="11070">
                  <c:v>2.2139999999996294E-4</c:v>
                </c:pt>
                <c:pt idx="11071">
                  <c:v>2.2141999999996292E-4</c:v>
                </c:pt>
                <c:pt idx="11072">
                  <c:v>2.2143999999996291E-4</c:v>
                </c:pt>
                <c:pt idx="11073">
                  <c:v>2.214599999999629E-4</c:v>
                </c:pt>
                <c:pt idx="11074">
                  <c:v>2.2147999999996289E-4</c:v>
                </c:pt>
                <c:pt idx="11075">
                  <c:v>2.2149999999996288E-4</c:v>
                </c:pt>
                <c:pt idx="11076">
                  <c:v>2.2151999999996287E-4</c:v>
                </c:pt>
                <c:pt idx="11077">
                  <c:v>2.2153999999996286E-4</c:v>
                </c:pt>
                <c:pt idx="11078">
                  <c:v>2.2155999999996285E-4</c:v>
                </c:pt>
                <c:pt idx="11079">
                  <c:v>2.2157999999996284E-4</c:v>
                </c:pt>
                <c:pt idx="11080">
                  <c:v>2.2159999999996283E-4</c:v>
                </c:pt>
                <c:pt idx="11081">
                  <c:v>2.2161999999996282E-4</c:v>
                </c:pt>
                <c:pt idx="11082">
                  <c:v>2.2163999999996281E-4</c:v>
                </c:pt>
                <c:pt idx="11083">
                  <c:v>2.216599999999628E-4</c:v>
                </c:pt>
                <c:pt idx="11084">
                  <c:v>2.2167999999996279E-4</c:v>
                </c:pt>
                <c:pt idx="11085">
                  <c:v>2.2169999999996278E-4</c:v>
                </c:pt>
                <c:pt idx="11086">
                  <c:v>2.2171999999996277E-4</c:v>
                </c:pt>
                <c:pt idx="11087">
                  <c:v>2.2173999999996276E-4</c:v>
                </c:pt>
                <c:pt idx="11088">
                  <c:v>2.2175999999996275E-4</c:v>
                </c:pt>
                <c:pt idx="11089">
                  <c:v>2.2177999999996274E-4</c:v>
                </c:pt>
                <c:pt idx="11090">
                  <c:v>2.2179999999996273E-4</c:v>
                </c:pt>
                <c:pt idx="11091">
                  <c:v>2.2181999999996272E-4</c:v>
                </c:pt>
                <c:pt idx="11092">
                  <c:v>2.2183999999996271E-4</c:v>
                </c:pt>
                <c:pt idx="11093">
                  <c:v>2.218599999999627E-4</c:v>
                </c:pt>
                <c:pt idx="11094">
                  <c:v>2.2187999999996269E-4</c:v>
                </c:pt>
                <c:pt idx="11095">
                  <c:v>2.2189999999996268E-4</c:v>
                </c:pt>
                <c:pt idx="11096">
                  <c:v>2.2191999999996267E-4</c:v>
                </c:pt>
                <c:pt idx="11097">
                  <c:v>2.2193999999996266E-4</c:v>
                </c:pt>
                <c:pt idx="11098">
                  <c:v>2.2195999999996265E-4</c:v>
                </c:pt>
                <c:pt idx="11099">
                  <c:v>2.2197999999996263E-4</c:v>
                </c:pt>
                <c:pt idx="11100">
                  <c:v>2.2199999999996262E-4</c:v>
                </c:pt>
                <c:pt idx="11101">
                  <c:v>2.2201999999996261E-4</c:v>
                </c:pt>
                <c:pt idx="11102">
                  <c:v>2.220399999999626E-4</c:v>
                </c:pt>
                <c:pt idx="11103">
                  <c:v>2.2205999999996259E-4</c:v>
                </c:pt>
                <c:pt idx="11104">
                  <c:v>2.2207999999996258E-4</c:v>
                </c:pt>
                <c:pt idx="11105">
                  <c:v>2.2209999999996257E-4</c:v>
                </c:pt>
                <c:pt idx="11106">
                  <c:v>2.2211999999996256E-4</c:v>
                </c:pt>
                <c:pt idx="11107">
                  <c:v>2.2213999999996255E-4</c:v>
                </c:pt>
                <c:pt idx="11108">
                  <c:v>2.2215999999996254E-4</c:v>
                </c:pt>
                <c:pt idx="11109">
                  <c:v>2.2217999999996253E-4</c:v>
                </c:pt>
                <c:pt idx="11110">
                  <c:v>2.2219999999996252E-4</c:v>
                </c:pt>
                <c:pt idx="11111">
                  <c:v>2.2221999999996251E-4</c:v>
                </c:pt>
                <c:pt idx="11112">
                  <c:v>2.222399999999625E-4</c:v>
                </c:pt>
                <c:pt idx="11113">
                  <c:v>2.2225999999996249E-4</c:v>
                </c:pt>
                <c:pt idx="11114">
                  <c:v>2.2227999999996248E-4</c:v>
                </c:pt>
                <c:pt idx="11115">
                  <c:v>2.2229999999996247E-4</c:v>
                </c:pt>
                <c:pt idx="11116">
                  <c:v>2.2231999999996246E-4</c:v>
                </c:pt>
                <c:pt idx="11117">
                  <c:v>2.2233999999996245E-4</c:v>
                </c:pt>
                <c:pt idx="11118">
                  <c:v>2.2235999999996244E-4</c:v>
                </c:pt>
                <c:pt idx="11119">
                  <c:v>2.2237999999996243E-4</c:v>
                </c:pt>
                <c:pt idx="11120">
                  <c:v>2.2239999999996242E-4</c:v>
                </c:pt>
                <c:pt idx="11121">
                  <c:v>2.2241999999996241E-4</c:v>
                </c:pt>
                <c:pt idx="11122">
                  <c:v>2.224399999999624E-4</c:v>
                </c:pt>
                <c:pt idx="11123">
                  <c:v>2.2245999999996239E-4</c:v>
                </c:pt>
                <c:pt idx="11124">
                  <c:v>2.2247999999996238E-4</c:v>
                </c:pt>
                <c:pt idx="11125">
                  <c:v>2.2249999999996237E-4</c:v>
                </c:pt>
                <c:pt idx="11126">
                  <c:v>2.2251999999996236E-4</c:v>
                </c:pt>
                <c:pt idx="11127">
                  <c:v>2.2253999999996234E-4</c:v>
                </c:pt>
                <c:pt idx="11128">
                  <c:v>2.2255999999996233E-4</c:v>
                </c:pt>
                <c:pt idx="11129">
                  <c:v>2.2257999999996232E-4</c:v>
                </c:pt>
                <c:pt idx="11130">
                  <c:v>2.2259999999996231E-4</c:v>
                </c:pt>
                <c:pt idx="11131">
                  <c:v>2.226199999999623E-4</c:v>
                </c:pt>
                <c:pt idx="11132">
                  <c:v>2.2263999999996229E-4</c:v>
                </c:pt>
                <c:pt idx="11133">
                  <c:v>2.2265999999996228E-4</c:v>
                </c:pt>
                <c:pt idx="11134">
                  <c:v>2.2267999999996227E-4</c:v>
                </c:pt>
                <c:pt idx="11135">
                  <c:v>2.2269999999996226E-4</c:v>
                </c:pt>
                <c:pt idx="11136">
                  <c:v>2.2271999999996225E-4</c:v>
                </c:pt>
                <c:pt idx="11137">
                  <c:v>2.2273999999996224E-4</c:v>
                </c:pt>
                <c:pt idx="11138">
                  <c:v>2.2275999999996223E-4</c:v>
                </c:pt>
                <c:pt idx="11139">
                  <c:v>2.2277999999996222E-4</c:v>
                </c:pt>
                <c:pt idx="11140">
                  <c:v>2.2279999999996221E-4</c:v>
                </c:pt>
                <c:pt idx="11141">
                  <c:v>2.228199999999622E-4</c:v>
                </c:pt>
                <c:pt idx="11142">
                  <c:v>2.2283999999996219E-4</c:v>
                </c:pt>
                <c:pt idx="11143">
                  <c:v>2.2285999999996218E-4</c:v>
                </c:pt>
                <c:pt idx="11144">
                  <c:v>2.2287999999996217E-4</c:v>
                </c:pt>
                <c:pt idx="11145">
                  <c:v>2.2289999999996216E-4</c:v>
                </c:pt>
                <c:pt idx="11146">
                  <c:v>2.2291999999996215E-4</c:v>
                </c:pt>
                <c:pt idx="11147">
                  <c:v>2.2293999999996214E-4</c:v>
                </c:pt>
                <c:pt idx="11148">
                  <c:v>2.2295999999996213E-4</c:v>
                </c:pt>
                <c:pt idx="11149">
                  <c:v>2.2297999999996212E-4</c:v>
                </c:pt>
                <c:pt idx="11150">
                  <c:v>2.2299999999996211E-4</c:v>
                </c:pt>
                <c:pt idx="11151">
                  <c:v>2.230199999999621E-4</c:v>
                </c:pt>
                <c:pt idx="11152">
                  <c:v>2.2303999999996209E-4</c:v>
                </c:pt>
                <c:pt idx="11153">
                  <c:v>2.2305999999996208E-4</c:v>
                </c:pt>
                <c:pt idx="11154">
                  <c:v>2.2307999999996207E-4</c:v>
                </c:pt>
                <c:pt idx="11155">
                  <c:v>2.2309999999996205E-4</c:v>
                </c:pt>
                <c:pt idx="11156">
                  <c:v>2.2311999999996204E-4</c:v>
                </c:pt>
                <c:pt idx="11157">
                  <c:v>2.2313999999996203E-4</c:v>
                </c:pt>
                <c:pt idx="11158">
                  <c:v>2.2315999999996202E-4</c:v>
                </c:pt>
                <c:pt idx="11159">
                  <c:v>2.2317999999996201E-4</c:v>
                </c:pt>
                <c:pt idx="11160">
                  <c:v>2.23199999999962E-4</c:v>
                </c:pt>
                <c:pt idx="11161">
                  <c:v>2.2321999999996199E-4</c:v>
                </c:pt>
                <c:pt idx="11162">
                  <c:v>2.2323999999996198E-4</c:v>
                </c:pt>
                <c:pt idx="11163">
                  <c:v>2.2325999999996197E-4</c:v>
                </c:pt>
                <c:pt idx="11164">
                  <c:v>2.2327999999996196E-4</c:v>
                </c:pt>
                <c:pt idx="11165">
                  <c:v>2.2329999999996195E-4</c:v>
                </c:pt>
                <c:pt idx="11166">
                  <c:v>2.2331999999996194E-4</c:v>
                </c:pt>
                <c:pt idx="11167">
                  <c:v>2.2333999999996193E-4</c:v>
                </c:pt>
                <c:pt idx="11168">
                  <c:v>2.2335999999996192E-4</c:v>
                </c:pt>
                <c:pt idx="11169">
                  <c:v>2.2337999999996191E-4</c:v>
                </c:pt>
                <c:pt idx="11170">
                  <c:v>2.233999999999619E-4</c:v>
                </c:pt>
                <c:pt idx="11171">
                  <c:v>2.2341999999996189E-4</c:v>
                </c:pt>
                <c:pt idx="11172">
                  <c:v>2.2343999999996188E-4</c:v>
                </c:pt>
                <c:pt idx="11173">
                  <c:v>2.2345999999996187E-4</c:v>
                </c:pt>
                <c:pt idx="11174">
                  <c:v>2.2347999999996186E-4</c:v>
                </c:pt>
                <c:pt idx="11175">
                  <c:v>2.2349999999996185E-4</c:v>
                </c:pt>
                <c:pt idx="11176">
                  <c:v>2.2351999999996184E-4</c:v>
                </c:pt>
                <c:pt idx="11177">
                  <c:v>2.2353999999996183E-4</c:v>
                </c:pt>
                <c:pt idx="11178">
                  <c:v>2.2355999999996182E-4</c:v>
                </c:pt>
                <c:pt idx="11179">
                  <c:v>2.2357999999996181E-4</c:v>
                </c:pt>
                <c:pt idx="11180">
                  <c:v>2.235999999999618E-4</c:v>
                </c:pt>
                <c:pt idx="11181">
                  <c:v>2.2361999999996179E-4</c:v>
                </c:pt>
                <c:pt idx="11182">
                  <c:v>2.2363999999996178E-4</c:v>
                </c:pt>
                <c:pt idx="11183">
                  <c:v>2.2365999999996176E-4</c:v>
                </c:pt>
                <c:pt idx="11184">
                  <c:v>2.2367999999996175E-4</c:v>
                </c:pt>
                <c:pt idx="11185">
                  <c:v>2.2369999999996174E-4</c:v>
                </c:pt>
                <c:pt idx="11186">
                  <c:v>2.2371999999996173E-4</c:v>
                </c:pt>
                <c:pt idx="11187">
                  <c:v>2.2373999999996172E-4</c:v>
                </c:pt>
                <c:pt idx="11188">
                  <c:v>2.2375999999996171E-4</c:v>
                </c:pt>
                <c:pt idx="11189">
                  <c:v>2.237799999999617E-4</c:v>
                </c:pt>
                <c:pt idx="11190">
                  <c:v>2.2379999999996169E-4</c:v>
                </c:pt>
                <c:pt idx="11191">
                  <c:v>2.2381999999996168E-4</c:v>
                </c:pt>
                <c:pt idx="11192">
                  <c:v>2.2383999999996167E-4</c:v>
                </c:pt>
                <c:pt idx="11193">
                  <c:v>2.2385999999996166E-4</c:v>
                </c:pt>
                <c:pt idx="11194">
                  <c:v>2.2387999999996165E-4</c:v>
                </c:pt>
                <c:pt idx="11195">
                  <c:v>2.2389999999996164E-4</c:v>
                </c:pt>
                <c:pt idx="11196">
                  <c:v>2.2391999999996163E-4</c:v>
                </c:pt>
                <c:pt idx="11197">
                  <c:v>2.2393999999996162E-4</c:v>
                </c:pt>
                <c:pt idx="11198">
                  <c:v>2.2395999999996161E-4</c:v>
                </c:pt>
                <c:pt idx="11199">
                  <c:v>2.239799999999616E-4</c:v>
                </c:pt>
                <c:pt idx="11200">
                  <c:v>2.2399999999996159E-4</c:v>
                </c:pt>
                <c:pt idx="11201">
                  <c:v>2.2401999999996158E-4</c:v>
                </c:pt>
                <c:pt idx="11202">
                  <c:v>2.2403999999996157E-4</c:v>
                </c:pt>
                <c:pt idx="11203">
                  <c:v>2.2405999999996156E-4</c:v>
                </c:pt>
                <c:pt idx="11204">
                  <c:v>2.2407999999996155E-4</c:v>
                </c:pt>
                <c:pt idx="11205">
                  <c:v>2.2409999999996154E-4</c:v>
                </c:pt>
                <c:pt idx="11206">
                  <c:v>2.2411999999996153E-4</c:v>
                </c:pt>
                <c:pt idx="11207">
                  <c:v>2.2413999999996152E-4</c:v>
                </c:pt>
                <c:pt idx="11208">
                  <c:v>2.2415999999996151E-4</c:v>
                </c:pt>
                <c:pt idx="11209">
                  <c:v>2.241799999999615E-4</c:v>
                </c:pt>
                <c:pt idx="11210">
                  <c:v>2.2419999999996149E-4</c:v>
                </c:pt>
                <c:pt idx="11211">
                  <c:v>2.2421999999996147E-4</c:v>
                </c:pt>
                <c:pt idx="11212">
                  <c:v>2.2423999999996146E-4</c:v>
                </c:pt>
                <c:pt idx="11213">
                  <c:v>2.2425999999996145E-4</c:v>
                </c:pt>
                <c:pt idx="11214">
                  <c:v>2.2427999999996144E-4</c:v>
                </c:pt>
                <c:pt idx="11215">
                  <c:v>2.2429999999996143E-4</c:v>
                </c:pt>
                <c:pt idx="11216">
                  <c:v>2.2431999999996142E-4</c:v>
                </c:pt>
                <c:pt idx="11217">
                  <c:v>2.2433999999996141E-4</c:v>
                </c:pt>
                <c:pt idx="11218">
                  <c:v>2.243599999999614E-4</c:v>
                </c:pt>
                <c:pt idx="11219">
                  <c:v>2.2437999999996139E-4</c:v>
                </c:pt>
                <c:pt idx="11220">
                  <c:v>2.2439999999996138E-4</c:v>
                </c:pt>
                <c:pt idx="11221">
                  <c:v>2.2441999999996137E-4</c:v>
                </c:pt>
                <c:pt idx="11222">
                  <c:v>2.2443999999996136E-4</c:v>
                </c:pt>
                <c:pt idx="11223">
                  <c:v>2.2445999999996135E-4</c:v>
                </c:pt>
                <c:pt idx="11224">
                  <c:v>2.2447999999996134E-4</c:v>
                </c:pt>
                <c:pt idx="11225">
                  <c:v>2.2449999999996133E-4</c:v>
                </c:pt>
                <c:pt idx="11226">
                  <c:v>2.2451999999996132E-4</c:v>
                </c:pt>
                <c:pt idx="11227">
                  <c:v>2.2453999999996131E-4</c:v>
                </c:pt>
                <c:pt idx="11228">
                  <c:v>2.245599999999613E-4</c:v>
                </c:pt>
                <c:pt idx="11229">
                  <c:v>2.2457999999996129E-4</c:v>
                </c:pt>
                <c:pt idx="11230">
                  <c:v>2.2459999999996128E-4</c:v>
                </c:pt>
                <c:pt idx="11231">
                  <c:v>2.2461999999996127E-4</c:v>
                </c:pt>
                <c:pt idx="11232">
                  <c:v>2.2463999999996126E-4</c:v>
                </c:pt>
                <c:pt idx="11233">
                  <c:v>2.2465999999996125E-4</c:v>
                </c:pt>
                <c:pt idx="11234">
                  <c:v>2.2467999999996124E-4</c:v>
                </c:pt>
                <c:pt idx="11235">
                  <c:v>2.2469999999996123E-4</c:v>
                </c:pt>
                <c:pt idx="11236">
                  <c:v>2.2471999999996122E-4</c:v>
                </c:pt>
                <c:pt idx="11237">
                  <c:v>2.2473999999996121E-4</c:v>
                </c:pt>
                <c:pt idx="11238">
                  <c:v>2.247599999999612E-4</c:v>
                </c:pt>
                <c:pt idx="11239">
                  <c:v>2.2477999999996118E-4</c:v>
                </c:pt>
                <c:pt idx="11240">
                  <c:v>2.2479999999996117E-4</c:v>
                </c:pt>
                <c:pt idx="11241">
                  <c:v>2.2481999999996116E-4</c:v>
                </c:pt>
                <c:pt idx="11242">
                  <c:v>2.2483999999996115E-4</c:v>
                </c:pt>
                <c:pt idx="11243">
                  <c:v>2.2485999999996114E-4</c:v>
                </c:pt>
                <c:pt idx="11244">
                  <c:v>2.2487999999996113E-4</c:v>
                </c:pt>
                <c:pt idx="11245">
                  <c:v>2.2489999999996112E-4</c:v>
                </c:pt>
                <c:pt idx="11246">
                  <c:v>2.2491999999996111E-4</c:v>
                </c:pt>
                <c:pt idx="11247">
                  <c:v>2.249399999999611E-4</c:v>
                </c:pt>
                <c:pt idx="11248">
                  <c:v>2.2495999999996109E-4</c:v>
                </c:pt>
                <c:pt idx="11249">
                  <c:v>2.2497999999996108E-4</c:v>
                </c:pt>
                <c:pt idx="11250">
                  <c:v>2.2499999999996107E-4</c:v>
                </c:pt>
                <c:pt idx="11251">
                  <c:v>2.2501999999996106E-4</c:v>
                </c:pt>
                <c:pt idx="11252">
                  <c:v>2.2503999999996105E-4</c:v>
                </c:pt>
                <c:pt idx="11253">
                  <c:v>2.2505999999996104E-4</c:v>
                </c:pt>
                <c:pt idx="11254">
                  <c:v>2.2507999999996103E-4</c:v>
                </c:pt>
                <c:pt idx="11255">
                  <c:v>2.2509999999996102E-4</c:v>
                </c:pt>
                <c:pt idx="11256">
                  <c:v>2.2511999999996101E-4</c:v>
                </c:pt>
                <c:pt idx="11257">
                  <c:v>2.25139999999961E-4</c:v>
                </c:pt>
                <c:pt idx="11258">
                  <c:v>2.2515999999996099E-4</c:v>
                </c:pt>
                <c:pt idx="11259">
                  <c:v>2.2517999999996098E-4</c:v>
                </c:pt>
                <c:pt idx="11260">
                  <c:v>2.2519999999996097E-4</c:v>
                </c:pt>
                <c:pt idx="11261">
                  <c:v>2.2521999999996096E-4</c:v>
                </c:pt>
                <c:pt idx="11262">
                  <c:v>2.2523999999996095E-4</c:v>
                </c:pt>
                <c:pt idx="11263">
                  <c:v>2.2525999999996094E-4</c:v>
                </c:pt>
                <c:pt idx="11264">
                  <c:v>2.2527999999996093E-4</c:v>
                </c:pt>
                <c:pt idx="11265">
                  <c:v>2.2529999999996092E-4</c:v>
                </c:pt>
                <c:pt idx="11266">
                  <c:v>2.2531999999996091E-4</c:v>
                </c:pt>
                <c:pt idx="11267">
                  <c:v>2.2533999999996089E-4</c:v>
                </c:pt>
                <c:pt idx="11268">
                  <c:v>2.2535999999996088E-4</c:v>
                </c:pt>
                <c:pt idx="11269">
                  <c:v>2.2537999999996087E-4</c:v>
                </c:pt>
                <c:pt idx="11270">
                  <c:v>2.2539999999996086E-4</c:v>
                </c:pt>
                <c:pt idx="11271">
                  <c:v>2.2541999999996085E-4</c:v>
                </c:pt>
                <c:pt idx="11272">
                  <c:v>2.2543999999996084E-4</c:v>
                </c:pt>
                <c:pt idx="11273">
                  <c:v>2.2545999999996083E-4</c:v>
                </c:pt>
                <c:pt idx="11274">
                  <c:v>2.2547999999996082E-4</c:v>
                </c:pt>
                <c:pt idx="11275">
                  <c:v>2.2549999999996081E-4</c:v>
                </c:pt>
                <c:pt idx="11276">
                  <c:v>2.255199999999608E-4</c:v>
                </c:pt>
                <c:pt idx="11277">
                  <c:v>2.2553999999996079E-4</c:v>
                </c:pt>
                <c:pt idx="11278">
                  <c:v>2.2555999999996078E-4</c:v>
                </c:pt>
                <c:pt idx="11279">
                  <c:v>2.2557999999996077E-4</c:v>
                </c:pt>
                <c:pt idx="11280">
                  <c:v>2.2559999999996076E-4</c:v>
                </c:pt>
                <c:pt idx="11281">
                  <c:v>2.2561999999996075E-4</c:v>
                </c:pt>
                <c:pt idx="11282">
                  <c:v>2.2563999999996074E-4</c:v>
                </c:pt>
                <c:pt idx="11283">
                  <c:v>2.2565999999996073E-4</c:v>
                </c:pt>
                <c:pt idx="11284">
                  <c:v>2.2567999999996072E-4</c:v>
                </c:pt>
                <c:pt idx="11285">
                  <c:v>2.2569999999996071E-4</c:v>
                </c:pt>
                <c:pt idx="11286">
                  <c:v>2.257199999999607E-4</c:v>
                </c:pt>
                <c:pt idx="11287">
                  <c:v>2.2573999999996069E-4</c:v>
                </c:pt>
                <c:pt idx="11288">
                  <c:v>2.2575999999996068E-4</c:v>
                </c:pt>
                <c:pt idx="11289">
                  <c:v>2.2577999999996067E-4</c:v>
                </c:pt>
                <c:pt idx="11290">
                  <c:v>2.2579999999996066E-4</c:v>
                </c:pt>
                <c:pt idx="11291">
                  <c:v>2.2581999999996065E-4</c:v>
                </c:pt>
                <c:pt idx="11292">
                  <c:v>2.2583999999996064E-4</c:v>
                </c:pt>
                <c:pt idx="11293">
                  <c:v>2.2585999999996063E-4</c:v>
                </c:pt>
                <c:pt idx="11294">
                  <c:v>2.2587999999996062E-4</c:v>
                </c:pt>
                <c:pt idx="11295">
                  <c:v>2.258999999999606E-4</c:v>
                </c:pt>
                <c:pt idx="11296">
                  <c:v>2.2591999999996059E-4</c:v>
                </c:pt>
                <c:pt idx="11297">
                  <c:v>2.2593999999996058E-4</c:v>
                </c:pt>
                <c:pt idx="11298">
                  <c:v>2.2595999999996057E-4</c:v>
                </c:pt>
                <c:pt idx="11299">
                  <c:v>2.2597999999996056E-4</c:v>
                </c:pt>
                <c:pt idx="11300">
                  <c:v>2.2599999999996055E-4</c:v>
                </c:pt>
                <c:pt idx="11301">
                  <c:v>2.2601999999996054E-4</c:v>
                </c:pt>
                <c:pt idx="11302">
                  <c:v>2.2603999999996053E-4</c:v>
                </c:pt>
                <c:pt idx="11303">
                  <c:v>2.2605999999996052E-4</c:v>
                </c:pt>
                <c:pt idx="11304">
                  <c:v>2.2607999999996051E-4</c:v>
                </c:pt>
                <c:pt idx="11305">
                  <c:v>2.260999999999605E-4</c:v>
                </c:pt>
                <c:pt idx="11306">
                  <c:v>2.2611999999996049E-4</c:v>
                </c:pt>
                <c:pt idx="11307">
                  <c:v>2.2613999999996048E-4</c:v>
                </c:pt>
                <c:pt idx="11308">
                  <c:v>2.2615999999996047E-4</c:v>
                </c:pt>
                <c:pt idx="11309">
                  <c:v>2.2617999999996046E-4</c:v>
                </c:pt>
                <c:pt idx="11310">
                  <c:v>2.2619999999996045E-4</c:v>
                </c:pt>
                <c:pt idx="11311">
                  <c:v>2.2621999999996044E-4</c:v>
                </c:pt>
                <c:pt idx="11312">
                  <c:v>2.2623999999996043E-4</c:v>
                </c:pt>
                <c:pt idx="11313">
                  <c:v>2.2625999999996042E-4</c:v>
                </c:pt>
                <c:pt idx="11314">
                  <c:v>2.2627999999996041E-4</c:v>
                </c:pt>
                <c:pt idx="11315">
                  <c:v>2.262999999999604E-4</c:v>
                </c:pt>
                <c:pt idx="11316">
                  <c:v>2.2631999999996039E-4</c:v>
                </c:pt>
                <c:pt idx="11317">
                  <c:v>2.2633999999996038E-4</c:v>
                </c:pt>
                <c:pt idx="11318">
                  <c:v>2.2635999999996037E-4</c:v>
                </c:pt>
                <c:pt idx="11319">
                  <c:v>2.2637999999996036E-4</c:v>
                </c:pt>
                <c:pt idx="11320">
                  <c:v>2.2639999999996035E-4</c:v>
                </c:pt>
                <c:pt idx="11321">
                  <c:v>2.2641999999996034E-4</c:v>
                </c:pt>
                <c:pt idx="11322">
                  <c:v>2.2643999999996033E-4</c:v>
                </c:pt>
                <c:pt idx="11323">
                  <c:v>2.2645999999996032E-4</c:v>
                </c:pt>
                <c:pt idx="11324">
                  <c:v>2.264799999999603E-4</c:v>
                </c:pt>
                <c:pt idx="11325">
                  <c:v>2.2649999999996029E-4</c:v>
                </c:pt>
                <c:pt idx="11326">
                  <c:v>2.2651999999996028E-4</c:v>
                </c:pt>
                <c:pt idx="11327">
                  <c:v>2.2653999999996027E-4</c:v>
                </c:pt>
                <c:pt idx="11328">
                  <c:v>2.2655999999996026E-4</c:v>
                </c:pt>
                <c:pt idx="11329">
                  <c:v>2.2657999999996025E-4</c:v>
                </c:pt>
                <c:pt idx="11330">
                  <c:v>2.2659999999996024E-4</c:v>
                </c:pt>
                <c:pt idx="11331">
                  <c:v>2.2661999999996023E-4</c:v>
                </c:pt>
                <c:pt idx="11332">
                  <c:v>2.2663999999996022E-4</c:v>
                </c:pt>
                <c:pt idx="11333">
                  <c:v>2.2665999999996021E-4</c:v>
                </c:pt>
                <c:pt idx="11334">
                  <c:v>2.266799999999602E-4</c:v>
                </c:pt>
                <c:pt idx="11335">
                  <c:v>2.2669999999996019E-4</c:v>
                </c:pt>
                <c:pt idx="11336">
                  <c:v>2.2671999999996018E-4</c:v>
                </c:pt>
                <c:pt idx="11337">
                  <c:v>2.2673999999996017E-4</c:v>
                </c:pt>
                <c:pt idx="11338">
                  <c:v>2.2675999999996016E-4</c:v>
                </c:pt>
                <c:pt idx="11339">
                  <c:v>2.2677999999996015E-4</c:v>
                </c:pt>
                <c:pt idx="11340">
                  <c:v>2.2679999999996014E-4</c:v>
                </c:pt>
                <c:pt idx="11341">
                  <c:v>2.2681999999996013E-4</c:v>
                </c:pt>
                <c:pt idx="11342">
                  <c:v>2.2683999999996012E-4</c:v>
                </c:pt>
                <c:pt idx="11343">
                  <c:v>2.2685999999996011E-4</c:v>
                </c:pt>
                <c:pt idx="11344">
                  <c:v>2.268799999999601E-4</c:v>
                </c:pt>
                <c:pt idx="11345">
                  <c:v>2.2689999999996009E-4</c:v>
                </c:pt>
                <c:pt idx="11346">
                  <c:v>2.2691999999996008E-4</c:v>
                </c:pt>
                <c:pt idx="11347">
                  <c:v>2.2693999999996007E-4</c:v>
                </c:pt>
                <c:pt idx="11348">
                  <c:v>2.2695999999996006E-4</c:v>
                </c:pt>
                <c:pt idx="11349">
                  <c:v>2.2697999999996005E-4</c:v>
                </c:pt>
                <c:pt idx="11350">
                  <c:v>2.2699999999996004E-4</c:v>
                </c:pt>
                <c:pt idx="11351">
                  <c:v>2.2701999999996003E-4</c:v>
                </c:pt>
                <c:pt idx="11352">
                  <c:v>2.2703999999996001E-4</c:v>
                </c:pt>
                <c:pt idx="11353">
                  <c:v>2.2705999999996E-4</c:v>
                </c:pt>
                <c:pt idx="11354">
                  <c:v>2.2707999999995999E-4</c:v>
                </c:pt>
                <c:pt idx="11355">
                  <c:v>2.2709999999995998E-4</c:v>
                </c:pt>
                <c:pt idx="11356">
                  <c:v>2.2711999999995997E-4</c:v>
                </c:pt>
                <c:pt idx="11357">
                  <c:v>2.2713999999995996E-4</c:v>
                </c:pt>
                <c:pt idx="11358">
                  <c:v>2.2715999999995995E-4</c:v>
                </c:pt>
                <c:pt idx="11359">
                  <c:v>2.2717999999995994E-4</c:v>
                </c:pt>
                <c:pt idx="11360">
                  <c:v>2.2719999999995993E-4</c:v>
                </c:pt>
                <c:pt idx="11361">
                  <c:v>2.2721999999995992E-4</c:v>
                </c:pt>
                <c:pt idx="11362">
                  <c:v>2.2723999999995991E-4</c:v>
                </c:pt>
                <c:pt idx="11363">
                  <c:v>2.272599999999599E-4</c:v>
                </c:pt>
                <c:pt idx="11364">
                  <c:v>2.2727999999995989E-4</c:v>
                </c:pt>
                <c:pt idx="11365">
                  <c:v>2.2729999999995988E-4</c:v>
                </c:pt>
                <c:pt idx="11366">
                  <c:v>2.2731999999995987E-4</c:v>
                </c:pt>
                <c:pt idx="11367">
                  <c:v>2.2733999999995986E-4</c:v>
                </c:pt>
                <c:pt idx="11368">
                  <c:v>2.2735999999995985E-4</c:v>
                </c:pt>
                <c:pt idx="11369">
                  <c:v>2.2737999999995984E-4</c:v>
                </c:pt>
                <c:pt idx="11370">
                  <c:v>2.2739999999995983E-4</c:v>
                </c:pt>
                <c:pt idx="11371">
                  <c:v>2.2741999999995982E-4</c:v>
                </c:pt>
                <c:pt idx="11372">
                  <c:v>2.2743999999995981E-4</c:v>
                </c:pt>
                <c:pt idx="11373">
                  <c:v>2.274599999999598E-4</c:v>
                </c:pt>
                <c:pt idx="11374">
                  <c:v>2.2747999999995979E-4</c:v>
                </c:pt>
                <c:pt idx="11375">
                  <c:v>2.2749999999995978E-4</c:v>
                </c:pt>
                <c:pt idx="11376">
                  <c:v>2.2751999999995977E-4</c:v>
                </c:pt>
                <c:pt idx="11377">
                  <c:v>2.2753999999995976E-4</c:v>
                </c:pt>
                <c:pt idx="11378">
                  <c:v>2.2755999999995975E-4</c:v>
                </c:pt>
                <c:pt idx="11379">
                  <c:v>2.2757999999995974E-4</c:v>
                </c:pt>
                <c:pt idx="11380">
                  <c:v>2.2759999999995972E-4</c:v>
                </c:pt>
                <c:pt idx="11381">
                  <c:v>2.2761999999995971E-4</c:v>
                </c:pt>
                <c:pt idx="11382">
                  <c:v>2.276399999999597E-4</c:v>
                </c:pt>
                <c:pt idx="11383">
                  <c:v>2.2765999999995969E-4</c:v>
                </c:pt>
                <c:pt idx="11384">
                  <c:v>2.2767999999995968E-4</c:v>
                </c:pt>
                <c:pt idx="11385">
                  <c:v>2.2769999999995967E-4</c:v>
                </c:pt>
                <c:pt idx="11386">
                  <c:v>2.2771999999995966E-4</c:v>
                </c:pt>
                <c:pt idx="11387">
                  <c:v>2.2773999999995965E-4</c:v>
                </c:pt>
                <c:pt idx="11388">
                  <c:v>2.2775999999995964E-4</c:v>
                </c:pt>
                <c:pt idx="11389">
                  <c:v>2.2777999999995963E-4</c:v>
                </c:pt>
                <c:pt idx="11390">
                  <c:v>2.2779999999995962E-4</c:v>
                </c:pt>
                <c:pt idx="11391">
                  <c:v>2.2781999999995961E-4</c:v>
                </c:pt>
                <c:pt idx="11392">
                  <c:v>2.278399999999596E-4</c:v>
                </c:pt>
                <c:pt idx="11393">
                  <c:v>2.2785999999995959E-4</c:v>
                </c:pt>
                <c:pt idx="11394">
                  <c:v>2.2787999999995958E-4</c:v>
                </c:pt>
                <c:pt idx="11395">
                  <c:v>2.2789999999995957E-4</c:v>
                </c:pt>
                <c:pt idx="11396">
                  <c:v>2.2791999999995956E-4</c:v>
                </c:pt>
                <c:pt idx="11397">
                  <c:v>2.2793999999995955E-4</c:v>
                </c:pt>
                <c:pt idx="11398">
                  <c:v>2.2795999999995954E-4</c:v>
                </c:pt>
                <c:pt idx="11399">
                  <c:v>2.2797999999995953E-4</c:v>
                </c:pt>
                <c:pt idx="11400">
                  <c:v>2.2799999999995952E-4</c:v>
                </c:pt>
                <c:pt idx="11401">
                  <c:v>2.2801999999995951E-4</c:v>
                </c:pt>
                <c:pt idx="11402">
                  <c:v>2.280399999999595E-4</c:v>
                </c:pt>
                <c:pt idx="11403">
                  <c:v>2.2805999999995949E-4</c:v>
                </c:pt>
                <c:pt idx="11404">
                  <c:v>2.2807999999995948E-4</c:v>
                </c:pt>
                <c:pt idx="11405">
                  <c:v>2.2809999999995947E-4</c:v>
                </c:pt>
                <c:pt idx="11406">
                  <c:v>2.2811999999995946E-4</c:v>
                </c:pt>
                <c:pt idx="11407">
                  <c:v>2.2813999999995945E-4</c:v>
                </c:pt>
                <c:pt idx="11408">
                  <c:v>2.2815999999995943E-4</c:v>
                </c:pt>
                <c:pt idx="11409">
                  <c:v>2.2817999999995942E-4</c:v>
                </c:pt>
                <c:pt idx="11410">
                  <c:v>2.2819999999995941E-4</c:v>
                </c:pt>
                <c:pt idx="11411">
                  <c:v>2.282199999999594E-4</c:v>
                </c:pt>
                <c:pt idx="11412">
                  <c:v>2.2823999999995939E-4</c:v>
                </c:pt>
                <c:pt idx="11413">
                  <c:v>2.2825999999995938E-4</c:v>
                </c:pt>
                <c:pt idx="11414">
                  <c:v>2.2827999999995937E-4</c:v>
                </c:pt>
                <c:pt idx="11415">
                  <c:v>2.2829999999995936E-4</c:v>
                </c:pt>
                <c:pt idx="11416">
                  <c:v>2.2831999999995935E-4</c:v>
                </c:pt>
                <c:pt idx="11417">
                  <c:v>2.2833999999995934E-4</c:v>
                </c:pt>
                <c:pt idx="11418">
                  <c:v>2.2835999999995933E-4</c:v>
                </c:pt>
                <c:pt idx="11419">
                  <c:v>2.2837999999995932E-4</c:v>
                </c:pt>
                <c:pt idx="11420">
                  <c:v>2.2839999999995931E-4</c:v>
                </c:pt>
                <c:pt idx="11421">
                  <c:v>2.284199999999593E-4</c:v>
                </c:pt>
                <c:pt idx="11422">
                  <c:v>2.2843999999995929E-4</c:v>
                </c:pt>
                <c:pt idx="11423">
                  <c:v>2.2845999999995928E-4</c:v>
                </c:pt>
                <c:pt idx="11424">
                  <c:v>2.2847999999995927E-4</c:v>
                </c:pt>
                <c:pt idx="11425">
                  <c:v>2.2849999999995926E-4</c:v>
                </c:pt>
                <c:pt idx="11426">
                  <c:v>2.2851999999995925E-4</c:v>
                </c:pt>
                <c:pt idx="11427">
                  <c:v>2.2853999999995924E-4</c:v>
                </c:pt>
                <c:pt idx="11428">
                  <c:v>2.2855999999995923E-4</c:v>
                </c:pt>
                <c:pt idx="11429">
                  <c:v>2.2857999999995922E-4</c:v>
                </c:pt>
                <c:pt idx="11430">
                  <c:v>2.2859999999995921E-4</c:v>
                </c:pt>
                <c:pt idx="11431">
                  <c:v>2.286199999999592E-4</c:v>
                </c:pt>
                <c:pt idx="11432">
                  <c:v>2.2863999999995919E-4</c:v>
                </c:pt>
                <c:pt idx="11433">
                  <c:v>2.2865999999995918E-4</c:v>
                </c:pt>
                <c:pt idx="11434">
                  <c:v>2.2867999999995917E-4</c:v>
                </c:pt>
                <c:pt idx="11435">
                  <c:v>2.2869999999995916E-4</c:v>
                </c:pt>
                <c:pt idx="11436">
                  <c:v>2.2871999999995914E-4</c:v>
                </c:pt>
                <c:pt idx="11437">
                  <c:v>2.2873999999995913E-4</c:v>
                </c:pt>
                <c:pt idx="11438">
                  <c:v>2.2875999999995912E-4</c:v>
                </c:pt>
                <c:pt idx="11439">
                  <c:v>2.2877999999995911E-4</c:v>
                </c:pt>
                <c:pt idx="11440">
                  <c:v>2.287999999999591E-4</c:v>
                </c:pt>
                <c:pt idx="11441">
                  <c:v>2.2881999999995909E-4</c:v>
                </c:pt>
                <c:pt idx="11442">
                  <c:v>2.2883999999995908E-4</c:v>
                </c:pt>
                <c:pt idx="11443">
                  <c:v>2.2885999999995907E-4</c:v>
                </c:pt>
                <c:pt idx="11444">
                  <c:v>2.2887999999995906E-4</c:v>
                </c:pt>
                <c:pt idx="11445">
                  <c:v>2.2889999999995905E-4</c:v>
                </c:pt>
                <c:pt idx="11446">
                  <c:v>2.2891999999995904E-4</c:v>
                </c:pt>
                <c:pt idx="11447">
                  <c:v>2.2893999999995903E-4</c:v>
                </c:pt>
                <c:pt idx="11448">
                  <c:v>2.2895999999995902E-4</c:v>
                </c:pt>
                <c:pt idx="11449">
                  <c:v>2.2897999999995901E-4</c:v>
                </c:pt>
                <c:pt idx="11450">
                  <c:v>2.28999999999959E-4</c:v>
                </c:pt>
                <c:pt idx="11451">
                  <c:v>2.2901999999995899E-4</c:v>
                </c:pt>
                <c:pt idx="11452">
                  <c:v>2.2903999999995898E-4</c:v>
                </c:pt>
                <c:pt idx="11453">
                  <c:v>2.2905999999995897E-4</c:v>
                </c:pt>
                <c:pt idx="11454">
                  <c:v>2.2907999999995896E-4</c:v>
                </c:pt>
                <c:pt idx="11455">
                  <c:v>2.2909999999995895E-4</c:v>
                </c:pt>
                <c:pt idx="11456">
                  <c:v>2.2911999999995894E-4</c:v>
                </c:pt>
                <c:pt idx="11457">
                  <c:v>2.2913999999995893E-4</c:v>
                </c:pt>
                <c:pt idx="11458">
                  <c:v>2.2915999999995892E-4</c:v>
                </c:pt>
                <c:pt idx="11459">
                  <c:v>2.2917999999995891E-4</c:v>
                </c:pt>
                <c:pt idx="11460">
                  <c:v>2.291999999999589E-4</c:v>
                </c:pt>
                <c:pt idx="11461">
                  <c:v>2.2921999999995889E-4</c:v>
                </c:pt>
                <c:pt idx="11462">
                  <c:v>2.2923999999995888E-4</c:v>
                </c:pt>
                <c:pt idx="11463">
                  <c:v>2.2925999999995887E-4</c:v>
                </c:pt>
                <c:pt idx="11464">
                  <c:v>2.2927999999995885E-4</c:v>
                </c:pt>
                <c:pt idx="11465">
                  <c:v>2.2929999999995884E-4</c:v>
                </c:pt>
                <c:pt idx="11466">
                  <c:v>2.2931999999995883E-4</c:v>
                </c:pt>
                <c:pt idx="11467">
                  <c:v>2.2933999999995882E-4</c:v>
                </c:pt>
                <c:pt idx="11468">
                  <c:v>2.2935999999995881E-4</c:v>
                </c:pt>
                <c:pt idx="11469">
                  <c:v>2.293799999999588E-4</c:v>
                </c:pt>
                <c:pt idx="11470">
                  <c:v>2.2939999999995879E-4</c:v>
                </c:pt>
                <c:pt idx="11471">
                  <c:v>2.2941999999995878E-4</c:v>
                </c:pt>
                <c:pt idx="11472">
                  <c:v>2.2943999999995877E-4</c:v>
                </c:pt>
                <c:pt idx="11473">
                  <c:v>2.2945999999995876E-4</c:v>
                </c:pt>
                <c:pt idx="11474">
                  <c:v>2.2947999999995875E-4</c:v>
                </c:pt>
                <c:pt idx="11475">
                  <c:v>2.2949999999995874E-4</c:v>
                </c:pt>
                <c:pt idx="11476">
                  <c:v>2.2951999999995873E-4</c:v>
                </c:pt>
                <c:pt idx="11477">
                  <c:v>2.2953999999995872E-4</c:v>
                </c:pt>
                <c:pt idx="11478">
                  <c:v>2.2955999999995871E-4</c:v>
                </c:pt>
                <c:pt idx="11479">
                  <c:v>2.295799999999587E-4</c:v>
                </c:pt>
                <c:pt idx="11480">
                  <c:v>2.2959999999995869E-4</c:v>
                </c:pt>
                <c:pt idx="11481">
                  <c:v>2.2961999999995868E-4</c:v>
                </c:pt>
                <c:pt idx="11482">
                  <c:v>2.2963999999995867E-4</c:v>
                </c:pt>
                <c:pt idx="11483">
                  <c:v>2.2965999999995866E-4</c:v>
                </c:pt>
                <c:pt idx="11484">
                  <c:v>2.2967999999995865E-4</c:v>
                </c:pt>
                <c:pt idx="11485">
                  <c:v>2.2969999999995864E-4</c:v>
                </c:pt>
                <c:pt idx="11486">
                  <c:v>2.2971999999995863E-4</c:v>
                </c:pt>
                <c:pt idx="11487">
                  <c:v>2.2973999999995862E-4</c:v>
                </c:pt>
                <c:pt idx="11488">
                  <c:v>2.2975999999995861E-4</c:v>
                </c:pt>
                <c:pt idx="11489">
                  <c:v>2.297799999999586E-4</c:v>
                </c:pt>
                <c:pt idx="11490">
                  <c:v>2.2979999999995859E-4</c:v>
                </c:pt>
                <c:pt idx="11491">
                  <c:v>2.2981999999995858E-4</c:v>
                </c:pt>
                <c:pt idx="11492">
                  <c:v>2.2983999999995856E-4</c:v>
                </c:pt>
                <c:pt idx="11493">
                  <c:v>2.2985999999995855E-4</c:v>
                </c:pt>
                <c:pt idx="11494">
                  <c:v>2.2987999999995854E-4</c:v>
                </c:pt>
                <c:pt idx="11495">
                  <c:v>2.2989999999995853E-4</c:v>
                </c:pt>
                <c:pt idx="11496">
                  <c:v>2.2991999999995852E-4</c:v>
                </c:pt>
                <c:pt idx="11497">
                  <c:v>2.2993999999995851E-4</c:v>
                </c:pt>
                <c:pt idx="11498">
                  <c:v>2.299599999999585E-4</c:v>
                </c:pt>
                <c:pt idx="11499">
                  <c:v>2.2997999999995849E-4</c:v>
                </c:pt>
                <c:pt idx="11500">
                  <c:v>2.2999999999995848E-4</c:v>
                </c:pt>
                <c:pt idx="11501">
                  <c:v>2.3001999999995847E-4</c:v>
                </c:pt>
                <c:pt idx="11502">
                  <c:v>2.3003999999995846E-4</c:v>
                </c:pt>
                <c:pt idx="11503">
                  <c:v>2.3005999999995845E-4</c:v>
                </c:pt>
                <c:pt idx="11504">
                  <c:v>2.3007999999995844E-4</c:v>
                </c:pt>
                <c:pt idx="11505">
                  <c:v>2.3009999999995843E-4</c:v>
                </c:pt>
                <c:pt idx="11506">
                  <c:v>2.3011999999995842E-4</c:v>
                </c:pt>
                <c:pt idx="11507">
                  <c:v>2.3013999999995841E-4</c:v>
                </c:pt>
                <c:pt idx="11508">
                  <c:v>2.301599999999584E-4</c:v>
                </c:pt>
                <c:pt idx="11509">
                  <c:v>2.3017999999995839E-4</c:v>
                </c:pt>
                <c:pt idx="11510">
                  <c:v>2.3019999999995838E-4</c:v>
                </c:pt>
                <c:pt idx="11511">
                  <c:v>2.3021999999995837E-4</c:v>
                </c:pt>
                <c:pt idx="11512">
                  <c:v>2.3023999999995836E-4</c:v>
                </c:pt>
                <c:pt idx="11513">
                  <c:v>2.3025999999995835E-4</c:v>
                </c:pt>
                <c:pt idx="11514">
                  <c:v>2.3027999999995834E-4</c:v>
                </c:pt>
                <c:pt idx="11515">
                  <c:v>2.3029999999995833E-4</c:v>
                </c:pt>
                <c:pt idx="11516">
                  <c:v>2.3031999999995832E-4</c:v>
                </c:pt>
                <c:pt idx="11517">
                  <c:v>2.3033999999995831E-4</c:v>
                </c:pt>
                <c:pt idx="11518">
                  <c:v>2.303599999999583E-4</c:v>
                </c:pt>
                <c:pt idx="11519">
                  <c:v>2.3037999999995829E-4</c:v>
                </c:pt>
                <c:pt idx="11520">
                  <c:v>2.3039999999995827E-4</c:v>
                </c:pt>
                <c:pt idx="11521">
                  <c:v>2.3041999999995826E-4</c:v>
                </c:pt>
                <c:pt idx="11522">
                  <c:v>2.3043999999995825E-4</c:v>
                </c:pt>
                <c:pt idx="11523">
                  <c:v>2.3045999999995824E-4</c:v>
                </c:pt>
                <c:pt idx="11524">
                  <c:v>2.3047999999995823E-4</c:v>
                </c:pt>
                <c:pt idx="11525">
                  <c:v>2.3049999999995822E-4</c:v>
                </c:pt>
                <c:pt idx="11526">
                  <c:v>2.3051999999995821E-4</c:v>
                </c:pt>
                <c:pt idx="11527">
                  <c:v>2.305399999999582E-4</c:v>
                </c:pt>
                <c:pt idx="11528">
                  <c:v>2.3055999999995819E-4</c:v>
                </c:pt>
                <c:pt idx="11529">
                  <c:v>2.3057999999995818E-4</c:v>
                </c:pt>
                <c:pt idx="11530">
                  <c:v>2.3059999999995817E-4</c:v>
                </c:pt>
                <c:pt idx="11531">
                  <c:v>2.3061999999995816E-4</c:v>
                </c:pt>
                <c:pt idx="11532">
                  <c:v>2.3063999999995815E-4</c:v>
                </c:pt>
                <c:pt idx="11533">
                  <c:v>2.3065999999995814E-4</c:v>
                </c:pt>
                <c:pt idx="11534">
                  <c:v>2.3067999999995813E-4</c:v>
                </c:pt>
                <c:pt idx="11535">
                  <c:v>2.3069999999995812E-4</c:v>
                </c:pt>
                <c:pt idx="11536">
                  <c:v>2.3071999999995811E-4</c:v>
                </c:pt>
                <c:pt idx="11537">
                  <c:v>2.307399999999581E-4</c:v>
                </c:pt>
                <c:pt idx="11538">
                  <c:v>2.3075999999995809E-4</c:v>
                </c:pt>
                <c:pt idx="11539">
                  <c:v>2.3077999999995808E-4</c:v>
                </c:pt>
                <c:pt idx="11540">
                  <c:v>2.3079999999995807E-4</c:v>
                </c:pt>
                <c:pt idx="11541">
                  <c:v>2.3081999999995806E-4</c:v>
                </c:pt>
                <c:pt idx="11542">
                  <c:v>2.3083999999995805E-4</c:v>
                </c:pt>
                <c:pt idx="11543">
                  <c:v>2.3085999999995804E-4</c:v>
                </c:pt>
                <c:pt idx="11544">
                  <c:v>2.3087999999995803E-4</c:v>
                </c:pt>
                <c:pt idx="11545">
                  <c:v>2.3089999999995802E-4</c:v>
                </c:pt>
                <c:pt idx="11546">
                  <c:v>2.3091999999995801E-4</c:v>
                </c:pt>
                <c:pt idx="11547">
                  <c:v>2.30939999999958E-4</c:v>
                </c:pt>
                <c:pt idx="11548">
                  <c:v>2.3095999999995798E-4</c:v>
                </c:pt>
                <c:pt idx="11549">
                  <c:v>2.3097999999995797E-4</c:v>
                </c:pt>
                <c:pt idx="11550">
                  <c:v>2.3099999999995796E-4</c:v>
                </c:pt>
                <c:pt idx="11551">
                  <c:v>2.3101999999995795E-4</c:v>
                </c:pt>
                <c:pt idx="11552">
                  <c:v>2.3103999999995794E-4</c:v>
                </c:pt>
                <c:pt idx="11553">
                  <c:v>2.3105999999995793E-4</c:v>
                </c:pt>
                <c:pt idx="11554">
                  <c:v>2.3107999999995792E-4</c:v>
                </c:pt>
                <c:pt idx="11555">
                  <c:v>2.3109999999995791E-4</c:v>
                </c:pt>
                <c:pt idx="11556">
                  <c:v>2.311199999999579E-4</c:v>
                </c:pt>
                <c:pt idx="11557">
                  <c:v>2.3113999999995789E-4</c:v>
                </c:pt>
                <c:pt idx="11558">
                  <c:v>2.3115999999995788E-4</c:v>
                </c:pt>
                <c:pt idx="11559">
                  <c:v>2.3117999999995787E-4</c:v>
                </c:pt>
                <c:pt idx="11560">
                  <c:v>2.3119999999995786E-4</c:v>
                </c:pt>
                <c:pt idx="11561">
                  <c:v>2.3121999999995785E-4</c:v>
                </c:pt>
                <c:pt idx="11562">
                  <c:v>2.3123999999995784E-4</c:v>
                </c:pt>
                <c:pt idx="11563">
                  <c:v>2.3125999999995783E-4</c:v>
                </c:pt>
                <c:pt idx="11564">
                  <c:v>2.3127999999995782E-4</c:v>
                </c:pt>
                <c:pt idx="11565">
                  <c:v>2.3129999999995781E-4</c:v>
                </c:pt>
                <c:pt idx="11566">
                  <c:v>2.313199999999578E-4</c:v>
                </c:pt>
                <c:pt idx="11567">
                  <c:v>2.3133999999995779E-4</c:v>
                </c:pt>
                <c:pt idx="11568">
                  <c:v>2.3135999999995778E-4</c:v>
                </c:pt>
                <c:pt idx="11569">
                  <c:v>2.3137999999995777E-4</c:v>
                </c:pt>
                <c:pt idx="11570">
                  <c:v>2.3139999999995776E-4</c:v>
                </c:pt>
                <c:pt idx="11571">
                  <c:v>2.3141999999995775E-4</c:v>
                </c:pt>
                <c:pt idx="11572">
                  <c:v>2.3143999999995774E-4</c:v>
                </c:pt>
                <c:pt idx="11573">
                  <c:v>2.3145999999995773E-4</c:v>
                </c:pt>
                <c:pt idx="11574">
                  <c:v>2.3147999999995772E-4</c:v>
                </c:pt>
                <c:pt idx="11575">
                  <c:v>2.3149999999995771E-4</c:v>
                </c:pt>
                <c:pt idx="11576">
                  <c:v>2.3151999999995769E-4</c:v>
                </c:pt>
                <c:pt idx="11577">
                  <c:v>2.3153999999995768E-4</c:v>
                </c:pt>
                <c:pt idx="11578">
                  <c:v>2.3155999999995767E-4</c:v>
                </c:pt>
                <c:pt idx="11579">
                  <c:v>2.3157999999995766E-4</c:v>
                </c:pt>
                <c:pt idx="11580">
                  <c:v>2.3159999999995765E-4</c:v>
                </c:pt>
                <c:pt idx="11581">
                  <c:v>2.3161999999995764E-4</c:v>
                </c:pt>
                <c:pt idx="11582">
                  <c:v>2.3163999999995763E-4</c:v>
                </c:pt>
                <c:pt idx="11583">
                  <c:v>2.3165999999995762E-4</c:v>
                </c:pt>
                <c:pt idx="11584">
                  <c:v>2.3167999999995761E-4</c:v>
                </c:pt>
                <c:pt idx="11585">
                  <c:v>2.316999999999576E-4</c:v>
                </c:pt>
                <c:pt idx="11586">
                  <c:v>2.3171999999995759E-4</c:v>
                </c:pt>
                <c:pt idx="11587">
                  <c:v>2.3173999999995758E-4</c:v>
                </c:pt>
                <c:pt idx="11588">
                  <c:v>2.3175999999995757E-4</c:v>
                </c:pt>
                <c:pt idx="11589">
                  <c:v>2.3177999999995756E-4</c:v>
                </c:pt>
                <c:pt idx="11590">
                  <c:v>2.3179999999995755E-4</c:v>
                </c:pt>
                <c:pt idx="11591">
                  <c:v>2.3181999999995754E-4</c:v>
                </c:pt>
                <c:pt idx="11592">
                  <c:v>2.3183999999995753E-4</c:v>
                </c:pt>
                <c:pt idx="11593">
                  <c:v>2.3185999999995752E-4</c:v>
                </c:pt>
                <c:pt idx="11594">
                  <c:v>2.3187999999995751E-4</c:v>
                </c:pt>
                <c:pt idx="11595">
                  <c:v>2.318999999999575E-4</c:v>
                </c:pt>
                <c:pt idx="11596">
                  <c:v>2.3191999999995749E-4</c:v>
                </c:pt>
                <c:pt idx="11597">
                  <c:v>2.3193999999995748E-4</c:v>
                </c:pt>
                <c:pt idx="11598">
                  <c:v>2.3195999999995747E-4</c:v>
                </c:pt>
                <c:pt idx="11599">
                  <c:v>2.3197999999995746E-4</c:v>
                </c:pt>
                <c:pt idx="11600">
                  <c:v>2.3199999999995745E-4</c:v>
                </c:pt>
                <c:pt idx="11601">
                  <c:v>2.3201999999995744E-4</c:v>
                </c:pt>
                <c:pt idx="11602">
                  <c:v>2.3203999999995743E-4</c:v>
                </c:pt>
                <c:pt idx="11603">
                  <c:v>2.3205999999995742E-4</c:v>
                </c:pt>
                <c:pt idx="11604">
                  <c:v>2.3207999999995741E-4</c:v>
                </c:pt>
                <c:pt idx="11605">
                  <c:v>2.3209999999995739E-4</c:v>
                </c:pt>
                <c:pt idx="11606">
                  <c:v>2.3211999999995738E-4</c:v>
                </c:pt>
                <c:pt idx="11607">
                  <c:v>2.3213999999995737E-4</c:v>
                </c:pt>
                <c:pt idx="11608">
                  <c:v>2.3215999999995736E-4</c:v>
                </c:pt>
                <c:pt idx="11609">
                  <c:v>2.3217999999995735E-4</c:v>
                </c:pt>
                <c:pt idx="11610">
                  <c:v>2.3219999999995734E-4</c:v>
                </c:pt>
                <c:pt idx="11611">
                  <c:v>2.3221999999995733E-4</c:v>
                </c:pt>
                <c:pt idx="11612">
                  <c:v>2.3223999999995732E-4</c:v>
                </c:pt>
                <c:pt idx="11613">
                  <c:v>2.3225999999995731E-4</c:v>
                </c:pt>
                <c:pt idx="11614">
                  <c:v>2.322799999999573E-4</c:v>
                </c:pt>
                <c:pt idx="11615">
                  <c:v>2.3229999999995729E-4</c:v>
                </c:pt>
                <c:pt idx="11616">
                  <c:v>2.3231999999995728E-4</c:v>
                </c:pt>
                <c:pt idx="11617">
                  <c:v>2.3233999999995727E-4</c:v>
                </c:pt>
                <c:pt idx="11618">
                  <c:v>2.3235999999995726E-4</c:v>
                </c:pt>
                <c:pt idx="11619">
                  <c:v>2.3237999999995725E-4</c:v>
                </c:pt>
                <c:pt idx="11620">
                  <c:v>2.3239999999995724E-4</c:v>
                </c:pt>
                <c:pt idx="11621">
                  <c:v>2.3241999999995723E-4</c:v>
                </c:pt>
                <c:pt idx="11622">
                  <c:v>2.3243999999995722E-4</c:v>
                </c:pt>
                <c:pt idx="11623">
                  <c:v>2.3245999999995721E-4</c:v>
                </c:pt>
                <c:pt idx="11624">
                  <c:v>2.324799999999572E-4</c:v>
                </c:pt>
                <c:pt idx="11625">
                  <c:v>2.3249999999995719E-4</c:v>
                </c:pt>
                <c:pt idx="11626">
                  <c:v>2.3251999999995718E-4</c:v>
                </c:pt>
                <c:pt idx="11627">
                  <c:v>2.3253999999995717E-4</c:v>
                </c:pt>
                <c:pt idx="11628">
                  <c:v>2.3255999999995716E-4</c:v>
                </c:pt>
                <c:pt idx="11629">
                  <c:v>2.3257999999995715E-4</c:v>
                </c:pt>
                <c:pt idx="11630">
                  <c:v>2.3259999999995714E-4</c:v>
                </c:pt>
                <c:pt idx="11631">
                  <c:v>2.3261999999995713E-4</c:v>
                </c:pt>
                <c:pt idx="11632">
                  <c:v>2.3263999999995712E-4</c:v>
                </c:pt>
                <c:pt idx="11633">
                  <c:v>2.326599999999571E-4</c:v>
                </c:pt>
                <c:pt idx="11634">
                  <c:v>2.3267999999995709E-4</c:v>
                </c:pt>
                <c:pt idx="11635">
                  <c:v>2.3269999999995708E-4</c:v>
                </c:pt>
                <c:pt idx="11636">
                  <c:v>2.3271999999995707E-4</c:v>
                </c:pt>
                <c:pt idx="11637">
                  <c:v>2.3273999999995706E-4</c:v>
                </c:pt>
                <c:pt idx="11638">
                  <c:v>2.3275999999995705E-4</c:v>
                </c:pt>
                <c:pt idx="11639">
                  <c:v>2.3277999999995704E-4</c:v>
                </c:pt>
                <c:pt idx="11640">
                  <c:v>2.3279999999995703E-4</c:v>
                </c:pt>
                <c:pt idx="11641">
                  <c:v>2.3281999999995702E-4</c:v>
                </c:pt>
                <c:pt idx="11642">
                  <c:v>2.3283999999995701E-4</c:v>
                </c:pt>
                <c:pt idx="11643">
                  <c:v>2.32859999999957E-4</c:v>
                </c:pt>
                <c:pt idx="11644">
                  <c:v>2.3287999999995699E-4</c:v>
                </c:pt>
                <c:pt idx="11645">
                  <c:v>2.3289999999995698E-4</c:v>
                </c:pt>
                <c:pt idx="11646">
                  <c:v>2.3291999999995697E-4</c:v>
                </c:pt>
                <c:pt idx="11647">
                  <c:v>2.3293999999995696E-4</c:v>
                </c:pt>
                <c:pt idx="11648">
                  <c:v>2.3295999999995695E-4</c:v>
                </c:pt>
                <c:pt idx="11649">
                  <c:v>2.3297999999995694E-4</c:v>
                </c:pt>
                <c:pt idx="11650">
                  <c:v>2.3299999999995693E-4</c:v>
                </c:pt>
                <c:pt idx="11651">
                  <c:v>2.3301999999995692E-4</c:v>
                </c:pt>
                <c:pt idx="11652">
                  <c:v>2.3303999999995691E-4</c:v>
                </c:pt>
                <c:pt idx="11653">
                  <c:v>2.330599999999569E-4</c:v>
                </c:pt>
                <c:pt idx="11654">
                  <c:v>2.3307999999995689E-4</c:v>
                </c:pt>
                <c:pt idx="11655">
                  <c:v>2.3309999999995688E-4</c:v>
                </c:pt>
                <c:pt idx="11656">
                  <c:v>2.3311999999995687E-4</c:v>
                </c:pt>
                <c:pt idx="11657">
                  <c:v>2.3313999999995686E-4</c:v>
                </c:pt>
                <c:pt idx="11658">
                  <c:v>2.3315999999995685E-4</c:v>
                </c:pt>
                <c:pt idx="11659">
                  <c:v>2.3317999999995684E-4</c:v>
                </c:pt>
                <c:pt idx="11660">
                  <c:v>2.3319999999995683E-4</c:v>
                </c:pt>
                <c:pt idx="11661">
                  <c:v>2.3321999999995681E-4</c:v>
                </c:pt>
                <c:pt idx="11662">
                  <c:v>2.332399999999568E-4</c:v>
                </c:pt>
                <c:pt idx="11663">
                  <c:v>2.3325999999995679E-4</c:v>
                </c:pt>
                <c:pt idx="11664">
                  <c:v>2.3327999999995678E-4</c:v>
                </c:pt>
                <c:pt idx="11665">
                  <c:v>2.3329999999995677E-4</c:v>
                </c:pt>
                <c:pt idx="11666">
                  <c:v>2.3331999999995676E-4</c:v>
                </c:pt>
                <c:pt idx="11667">
                  <c:v>2.3333999999995675E-4</c:v>
                </c:pt>
                <c:pt idx="11668">
                  <c:v>2.3335999999995674E-4</c:v>
                </c:pt>
                <c:pt idx="11669">
                  <c:v>2.3337999999995673E-4</c:v>
                </c:pt>
                <c:pt idx="11670">
                  <c:v>2.3339999999995672E-4</c:v>
                </c:pt>
                <c:pt idx="11671">
                  <c:v>2.3341999999995671E-4</c:v>
                </c:pt>
                <c:pt idx="11672">
                  <c:v>2.334399999999567E-4</c:v>
                </c:pt>
                <c:pt idx="11673">
                  <c:v>2.3345999999995669E-4</c:v>
                </c:pt>
                <c:pt idx="11674">
                  <c:v>2.3347999999995668E-4</c:v>
                </c:pt>
                <c:pt idx="11675">
                  <c:v>2.3349999999995667E-4</c:v>
                </c:pt>
                <c:pt idx="11676">
                  <c:v>2.3351999999995666E-4</c:v>
                </c:pt>
                <c:pt idx="11677">
                  <c:v>2.3353999999995665E-4</c:v>
                </c:pt>
                <c:pt idx="11678">
                  <c:v>2.3355999999995664E-4</c:v>
                </c:pt>
                <c:pt idx="11679">
                  <c:v>2.3357999999995663E-4</c:v>
                </c:pt>
                <c:pt idx="11680">
                  <c:v>2.3359999999995662E-4</c:v>
                </c:pt>
                <c:pt idx="11681">
                  <c:v>2.3361999999995661E-4</c:v>
                </c:pt>
                <c:pt idx="11682">
                  <c:v>2.336399999999566E-4</c:v>
                </c:pt>
                <c:pt idx="11683">
                  <c:v>2.3365999999995659E-4</c:v>
                </c:pt>
                <c:pt idx="11684">
                  <c:v>2.3367999999995658E-4</c:v>
                </c:pt>
                <c:pt idx="11685">
                  <c:v>2.3369999999995657E-4</c:v>
                </c:pt>
                <c:pt idx="11686">
                  <c:v>2.3371999999995656E-4</c:v>
                </c:pt>
                <c:pt idx="11687">
                  <c:v>2.3373999999995655E-4</c:v>
                </c:pt>
                <c:pt idx="11688">
                  <c:v>2.3375999999995654E-4</c:v>
                </c:pt>
                <c:pt idx="11689">
                  <c:v>2.3377999999995652E-4</c:v>
                </c:pt>
                <c:pt idx="11690">
                  <c:v>2.3379999999995651E-4</c:v>
                </c:pt>
                <c:pt idx="11691">
                  <c:v>2.338199999999565E-4</c:v>
                </c:pt>
                <c:pt idx="11692">
                  <c:v>2.3383999999995649E-4</c:v>
                </c:pt>
                <c:pt idx="11693">
                  <c:v>2.3385999999995648E-4</c:v>
                </c:pt>
                <c:pt idx="11694">
                  <c:v>2.3387999999995647E-4</c:v>
                </c:pt>
                <c:pt idx="11695">
                  <c:v>2.3389999999995646E-4</c:v>
                </c:pt>
                <c:pt idx="11696">
                  <c:v>2.3391999999995645E-4</c:v>
                </c:pt>
                <c:pt idx="11697">
                  <c:v>2.3393999999995644E-4</c:v>
                </c:pt>
                <c:pt idx="11698">
                  <c:v>2.3395999999995643E-4</c:v>
                </c:pt>
                <c:pt idx="11699">
                  <c:v>2.3397999999995642E-4</c:v>
                </c:pt>
                <c:pt idx="11700">
                  <c:v>2.3399999999995641E-4</c:v>
                </c:pt>
                <c:pt idx="11701">
                  <c:v>2.340199999999564E-4</c:v>
                </c:pt>
                <c:pt idx="11702">
                  <c:v>2.3403999999995639E-4</c:v>
                </c:pt>
                <c:pt idx="11703">
                  <c:v>2.3405999999995638E-4</c:v>
                </c:pt>
                <c:pt idx="11704">
                  <c:v>2.3407999999995637E-4</c:v>
                </c:pt>
                <c:pt idx="11705">
                  <c:v>2.3409999999995636E-4</c:v>
                </c:pt>
                <c:pt idx="11706">
                  <c:v>2.3411999999995635E-4</c:v>
                </c:pt>
                <c:pt idx="11707">
                  <c:v>2.3413999999995634E-4</c:v>
                </c:pt>
                <c:pt idx="11708">
                  <c:v>2.3415999999995633E-4</c:v>
                </c:pt>
                <c:pt idx="11709">
                  <c:v>2.3417999999995632E-4</c:v>
                </c:pt>
                <c:pt idx="11710">
                  <c:v>2.3419999999995631E-4</c:v>
                </c:pt>
                <c:pt idx="11711">
                  <c:v>2.342199999999563E-4</c:v>
                </c:pt>
                <c:pt idx="11712">
                  <c:v>2.3423999999995629E-4</c:v>
                </c:pt>
                <c:pt idx="11713">
                  <c:v>2.3425999999995628E-4</c:v>
                </c:pt>
                <c:pt idx="11714">
                  <c:v>2.3427999999995627E-4</c:v>
                </c:pt>
                <c:pt idx="11715">
                  <c:v>2.3429999999995626E-4</c:v>
                </c:pt>
                <c:pt idx="11716">
                  <c:v>2.3431999999995625E-4</c:v>
                </c:pt>
                <c:pt idx="11717">
                  <c:v>2.3433999999995623E-4</c:v>
                </c:pt>
                <c:pt idx="11718">
                  <c:v>2.3435999999995622E-4</c:v>
                </c:pt>
                <c:pt idx="11719">
                  <c:v>2.3437999999995621E-4</c:v>
                </c:pt>
                <c:pt idx="11720">
                  <c:v>2.343999999999562E-4</c:v>
                </c:pt>
                <c:pt idx="11721">
                  <c:v>2.3441999999995619E-4</c:v>
                </c:pt>
                <c:pt idx="11722">
                  <c:v>2.3443999999995618E-4</c:v>
                </c:pt>
                <c:pt idx="11723">
                  <c:v>2.3445999999995617E-4</c:v>
                </c:pt>
                <c:pt idx="11724">
                  <c:v>2.3447999999995616E-4</c:v>
                </c:pt>
                <c:pt idx="11725">
                  <c:v>2.3449999999995615E-4</c:v>
                </c:pt>
                <c:pt idx="11726">
                  <c:v>2.3451999999995614E-4</c:v>
                </c:pt>
                <c:pt idx="11727">
                  <c:v>2.3453999999995613E-4</c:v>
                </c:pt>
                <c:pt idx="11728">
                  <c:v>2.3455999999995612E-4</c:v>
                </c:pt>
                <c:pt idx="11729">
                  <c:v>2.3457999999995611E-4</c:v>
                </c:pt>
                <c:pt idx="11730">
                  <c:v>2.345999999999561E-4</c:v>
                </c:pt>
                <c:pt idx="11731">
                  <c:v>2.3461999999995609E-4</c:v>
                </c:pt>
                <c:pt idx="11732">
                  <c:v>2.3463999999995608E-4</c:v>
                </c:pt>
                <c:pt idx="11733">
                  <c:v>2.3465999999995607E-4</c:v>
                </c:pt>
                <c:pt idx="11734">
                  <c:v>2.3467999999995606E-4</c:v>
                </c:pt>
                <c:pt idx="11735">
                  <c:v>2.3469999999995605E-4</c:v>
                </c:pt>
                <c:pt idx="11736">
                  <c:v>2.3471999999995604E-4</c:v>
                </c:pt>
                <c:pt idx="11737">
                  <c:v>2.3473999999995603E-4</c:v>
                </c:pt>
                <c:pt idx="11738">
                  <c:v>2.3475999999995602E-4</c:v>
                </c:pt>
                <c:pt idx="11739">
                  <c:v>2.3477999999995601E-4</c:v>
                </c:pt>
                <c:pt idx="11740">
                  <c:v>2.34799999999956E-4</c:v>
                </c:pt>
                <c:pt idx="11741">
                  <c:v>2.3481999999995599E-4</c:v>
                </c:pt>
                <c:pt idx="11742">
                  <c:v>2.3483999999995598E-4</c:v>
                </c:pt>
                <c:pt idx="11743">
                  <c:v>2.3485999999995597E-4</c:v>
                </c:pt>
                <c:pt idx="11744">
                  <c:v>2.3487999999995596E-4</c:v>
                </c:pt>
                <c:pt idx="11745">
                  <c:v>2.3489999999995594E-4</c:v>
                </c:pt>
                <c:pt idx="11746">
                  <c:v>2.3491999999995593E-4</c:v>
                </c:pt>
                <c:pt idx="11747">
                  <c:v>2.3493999999995592E-4</c:v>
                </c:pt>
                <c:pt idx="11748">
                  <c:v>2.3495999999995591E-4</c:v>
                </c:pt>
                <c:pt idx="11749">
                  <c:v>2.349799999999559E-4</c:v>
                </c:pt>
                <c:pt idx="11750">
                  <c:v>2.3499999999995589E-4</c:v>
                </c:pt>
                <c:pt idx="11751">
                  <c:v>2.3501999999995588E-4</c:v>
                </c:pt>
                <c:pt idx="11752">
                  <c:v>2.3503999999995587E-4</c:v>
                </c:pt>
                <c:pt idx="11753">
                  <c:v>2.3505999999995586E-4</c:v>
                </c:pt>
                <c:pt idx="11754">
                  <c:v>2.3507999999995585E-4</c:v>
                </c:pt>
                <c:pt idx="11755">
                  <c:v>2.3509999999995584E-4</c:v>
                </c:pt>
                <c:pt idx="11756">
                  <c:v>2.3511999999995583E-4</c:v>
                </c:pt>
                <c:pt idx="11757">
                  <c:v>2.3513999999995582E-4</c:v>
                </c:pt>
                <c:pt idx="11758">
                  <c:v>2.3515999999995581E-4</c:v>
                </c:pt>
                <c:pt idx="11759">
                  <c:v>2.351799999999558E-4</c:v>
                </c:pt>
                <c:pt idx="11760">
                  <c:v>2.3519999999995579E-4</c:v>
                </c:pt>
                <c:pt idx="11761">
                  <c:v>2.3521999999995578E-4</c:v>
                </c:pt>
                <c:pt idx="11762">
                  <c:v>2.3523999999995577E-4</c:v>
                </c:pt>
                <c:pt idx="11763">
                  <c:v>2.3525999999995576E-4</c:v>
                </c:pt>
                <c:pt idx="11764">
                  <c:v>2.3527999999995575E-4</c:v>
                </c:pt>
                <c:pt idx="11765">
                  <c:v>2.3529999999995574E-4</c:v>
                </c:pt>
                <c:pt idx="11766">
                  <c:v>2.3531999999995573E-4</c:v>
                </c:pt>
                <c:pt idx="11767">
                  <c:v>2.3533999999995572E-4</c:v>
                </c:pt>
                <c:pt idx="11768">
                  <c:v>2.3535999999995571E-4</c:v>
                </c:pt>
                <c:pt idx="11769">
                  <c:v>2.353799999999557E-4</c:v>
                </c:pt>
                <c:pt idx="11770">
                  <c:v>2.3539999999995569E-4</c:v>
                </c:pt>
                <c:pt idx="11771">
                  <c:v>2.3541999999995568E-4</c:v>
                </c:pt>
                <c:pt idx="11772">
                  <c:v>2.3543999999995567E-4</c:v>
                </c:pt>
                <c:pt idx="11773">
                  <c:v>2.3545999999995565E-4</c:v>
                </c:pt>
                <c:pt idx="11774">
                  <c:v>2.3547999999995564E-4</c:v>
                </c:pt>
                <c:pt idx="11775">
                  <c:v>2.3549999999995563E-4</c:v>
                </c:pt>
                <c:pt idx="11776">
                  <c:v>2.3551999999995562E-4</c:v>
                </c:pt>
                <c:pt idx="11777">
                  <c:v>2.3553999999995561E-4</c:v>
                </c:pt>
                <c:pt idx="11778">
                  <c:v>2.355599999999556E-4</c:v>
                </c:pt>
                <c:pt idx="11779">
                  <c:v>2.3557999999995559E-4</c:v>
                </c:pt>
                <c:pt idx="11780">
                  <c:v>2.3559999999995558E-4</c:v>
                </c:pt>
                <c:pt idx="11781">
                  <c:v>2.3561999999995557E-4</c:v>
                </c:pt>
                <c:pt idx="11782">
                  <c:v>2.3563999999995556E-4</c:v>
                </c:pt>
                <c:pt idx="11783">
                  <c:v>2.3565999999995555E-4</c:v>
                </c:pt>
                <c:pt idx="11784">
                  <c:v>2.3567999999995554E-4</c:v>
                </c:pt>
                <c:pt idx="11785">
                  <c:v>2.3569999999995553E-4</c:v>
                </c:pt>
                <c:pt idx="11786">
                  <c:v>2.3571999999995552E-4</c:v>
                </c:pt>
                <c:pt idx="11787">
                  <c:v>2.3573999999995551E-4</c:v>
                </c:pt>
                <c:pt idx="11788">
                  <c:v>2.357599999999555E-4</c:v>
                </c:pt>
                <c:pt idx="11789">
                  <c:v>2.3577999999995549E-4</c:v>
                </c:pt>
                <c:pt idx="11790">
                  <c:v>2.3579999999995548E-4</c:v>
                </c:pt>
                <c:pt idx="11791">
                  <c:v>2.3581999999995547E-4</c:v>
                </c:pt>
                <c:pt idx="11792">
                  <c:v>2.3583999999995546E-4</c:v>
                </c:pt>
                <c:pt idx="11793">
                  <c:v>2.3585999999995545E-4</c:v>
                </c:pt>
                <c:pt idx="11794">
                  <c:v>2.3587999999995544E-4</c:v>
                </c:pt>
                <c:pt idx="11795">
                  <c:v>2.3589999999995543E-4</c:v>
                </c:pt>
                <c:pt idx="11796">
                  <c:v>2.3591999999995542E-4</c:v>
                </c:pt>
                <c:pt idx="11797">
                  <c:v>2.3593999999995541E-4</c:v>
                </c:pt>
                <c:pt idx="11798">
                  <c:v>2.359599999999554E-4</c:v>
                </c:pt>
                <c:pt idx="11799">
                  <c:v>2.3597999999995539E-4</c:v>
                </c:pt>
                <c:pt idx="11800">
                  <c:v>2.3599999999995538E-4</c:v>
                </c:pt>
                <c:pt idx="11801">
                  <c:v>2.3601999999995536E-4</c:v>
                </c:pt>
                <c:pt idx="11802">
                  <c:v>2.3603999999995535E-4</c:v>
                </c:pt>
                <c:pt idx="11803">
                  <c:v>2.3605999999995534E-4</c:v>
                </c:pt>
                <c:pt idx="11804">
                  <c:v>2.3607999999995533E-4</c:v>
                </c:pt>
                <c:pt idx="11805">
                  <c:v>2.3609999999995532E-4</c:v>
                </c:pt>
                <c:pt idx="11806">
                  <c:v>2.3611999999995531E-4</c:v>
                </c:pt>
                <c:pt idx="11807">
                  <c:v>2.361399999999553E-4</c:v>
                </c:pt>
                <c:pt idx="11808">
                  <c:v>2.3615999999995529E-4</c:v>
                </c:pt>
                <c:pt idx="11809">
                  <c:v>2.3617999999995528E-4</c:v>
                </c:pt>
                <c:pt idx="11810">
                  <c:v>2.3619999999995527E-4</c:v>
                </c:pt>
                <c:pt idx="11811">
                  <c:v>2.3621999999995526E-4</c:v>
                </c:pt>
                <c:pt idx="11812">
                  <c:v>2.3623999999995525E-4</c:v>
                </c:pt>
                <c:pt idx="11813">
                  <c:v>2.3625999999995524E-4</c:v>
                </c:pt>
                <c:pt idx="11814">
                  <c:v>2.3627999999995523E-4</c:v>
                </c:pt>
                <c:pt idx="11815">
                  <c:v>2.3629999999995522E-4</c:v>
                </c:pt>
                <c:pt idx="11816">
                  <c:v>2.3631999999995521E-4</c:v>
                </c:pt>
                <c:pt idx="11817">
                  <c:v>2.363399999999552E-4</c:v>
                </c:pt>
                <c:pt idx="11818">
                  <c:v>2.3635999999995519E-4</c:v>
                </c:pt>
                <c:pt idx="11819">
                  <c:v>2.3637999999995518E-4</c:v>
                </c:pt>
                <c:pt idx="11820">
                  <c:v>2.3639999999995517E-4</c:v>
                </c:pt>
                <c:pt idx="11821">
                  <c:v>2.3641999999995516E-4</c:v>
                </c:pt>
                <c:pt idx="11822">
                  <c:v>2.3643999999995515E-4</c:v>
                </c:pt>
                <c:pt idx="11823">
                  <c:v>2.3645999999995514E-4</c:v>
                </c:pt>
                <c:pt idx="11824">
                  <c:v>2.3647999999995513E-4</c:v>
                </c:pt>
                <c:pt idx="11825">
                  <c:v>2.3649999999995512E-4</c:v>
                </c:pt>
                <c:pt idx="11826">
                  <c:v>2.3651999999995511E-4</c:v>
                </c:pt>
                <c:pt idx="11827">
                  <c:v>2.365399999999551E-4</c:v>
                </c:pt>
                <c:pt idx="11828">
                  <c:v>2.3655999999995509E-4</c:v>
                </c:pt>
                <c:pt idx="11829">
                  <c:v>2.3657999999995507E-4</c:v>
                </c:pt>
                <c:pt idx="11830">
                  <c:v>2.3659999999995506E-4</c:v>
                </c:pt>
                <c:pt idx="11831">
                  <c:v>2.3661999999995505E-4</c:v>
                </c:pt>
                <c:pt idx="11832">
                  <c:v>2.3663999999995504E-4</c:v>
                </c:pt>
                <c:pt idx="11833">
                  <c:v>2.3665999999995503E-4</c:v>
                </c:pt>
                <c:pt idx="11834">
                  <c:v>2.3667999999995502E-4</c:v>
                </c:pt>
                <c:pt idx="11835">
                  <c:v>2.3669999999995501E-4</c:v>
                </c:pt>
                <c:pt idx="11836">
                  <c:v>2.36719999999955E-4</c:v>
                </c:pt>
                <c:pt idx="11837">
                  <c:v>2.3673999999995499E-4</c:v>
                </c:pt>
                <c:pt idx="11838">
                  <c:v>2.3675999999995498E-4</c:v>
                </c:pt>
                <c:pt idx="11839">
                  <c:v>2.3677999999995497E-4</c:v>
                </c:pt>
                <c:pt idx="11840">
                  <c:v>2.3679999999995496E-4</c:v>
                </c:pt>
                <c:pt idx="11841">
                  <c:v>2.3681999999995495E-4</c:v>
                </c:pt>
                <c:pt idx="11842">
                  <c:v>2.3683999999995494E-4</c:v>
                </c:pt>
                <c:pt idx="11843">
                  <c:v>2.3685999999995493E-4</c:v>
                </c:pt>
                <c:pt idx="11844">
                  <c:v>2.3687999999995492E-4</c:v>
                </c:pt>
                <c:pt idx="11845">
                  <c:v>2.3689999999995491E-4</c:v>
                </c:pt>
                <c:pt idx="11846">
                  <c:v>2.369199999999549E-4</c:v>
                </c:pt>
                <c:pt idx="11847">
                  <c:v>2.3693999999995489E-4</c:v>
                </c:pt>
                <c:pt idx="11848">
                  <c:v>2.3695999999995488E-4</c:v>
                </c:pt>
                <c:pt idx="11849">
                  <c:v>2.3697999999995487E-4</c:v>
                </c:pt>
                <c:pt idx="11850">
                  <c:v>2.3699999999995486E-4</c:v>
                </c:pt>
                <c:pt idx="11851">
                  <c:v>2.3701999999995485E-4</c:v>
                </c:pt>
                <c:pt idx="11852">
                  <c:v>2.3703999999995484E-4</c:v>
                </c:pt>
                <c:pt idx="11853">
                  <c:v>2.3705999999995483E-4</c:v>
                </c:pt>
                <c:pt idx="11854">
                  <c:v>2.3707999999995482E-4</c:v>
                </c:pt>
                <c:pt idx="11855">
                  <c:v>2.3709999999995481E-4</c:v>
                </c:pt>
                <c:pt idx="11856">
                  <c:v>2.371199999999548E-4</c:v>
                </c:pt>
                <c:pt idx="11857">
                  <c:v>2.3713999999995478E-4</c:v>
                </c:pt>
                <c:pt idx="11858">
                  <c:v>2.3715999999995477E-4</c:v>
                </c:pt>
                <c:pt idx="11859">
                  <c:v>2.3717999999995476E-4</c:v>
                </c:pt>
                <c:pt idx="11860">
                  <c:v>2.3719999999995475E-4</c:v>
                </c:pt>
                <c:pt idx="11861">
                  <c:v>2.3721999999995474E-4</c:v>
                </c:pt>
                <c:pt idx="11862">
                  <c:v>2.3723999999995473E-4</c:v>
                </c:pt>
                <c:pt idx="11863">
                  <c:v>2.3725999999995472E-4</c:v>
                </c:pt>
                <c:pt idx="11864">
                  <c:v>2.3727999999995471E-4</c:v>
                </c:pt>
                <c:pt idx="11865">
                  <c:v>2.372999999999547E-4</c:v>
                </c:pt>
                <c:pt idx="11866">
                  <c:v>2.3731999999995469E-4</c:v>
                </c:pt>
                <c:pt idx="11867">
                  <c:v>2.3733999999995468E-4</c:v>
                </c:pt>
                <c:pt idx="11868">
                  <c:v>2.3735999999995467E-4</c:v>
                </c:pt>
                <c:pt idx="11869">
                  <c:v>2.3737999999995466E-4</c:v>
                </c:pt>
                <c:pt idx="11870">
                  <c:v>2.3739999999995465E-4</c:v>
                </c:pt>
                <c:pt idx="11871">
                  <c:v>2.3741999999995464E-4</c:v>
                </c:pt>
                <c:pt idx="11872">
                  <c:v>2.3743999999995463E-4</c:v>
                </c:pt>
                <c:pt idx="11873">
                  <c:v>2.3745999999995462E-4</c:v>
                </c:pt>
                <c:pt idx="11874">
                  <c:v>2.3747999999995461E-4</c:v>
                </c:pt>
                <c:pt idx="11875">
                  <c:v>2.374999999999546E-4</c:v>
                </c:pt>
                <c:pt idx="11876">
                  <c:v>2.3751999999995459E-4</c:v>
                </c:pt>
                <c:pt idx="11877">
                  <c:v>2.3753999999995458E-4</c:v>
                </c:pt>
                <c:pt idx="11878">
                  <c:v>2.3755999999995457E-4</c:v>
                </c:pt>
                <c:pt idx="11879">
                  <c:v>2.3757999999995456E-4</c:v>
                </c:pt>
                <c:pt idx="11880">
                  <c:v>2.3759999999995455E-4</c:v>
                </c:pt>
                <c:pt idx="11881">
                  <c:v>2.3761999999995454E-4</c:v>
                </c:pt>
                <c:pt idx="11882">
                  <c:v>2.3763999999995453E-4</c:v>
                </c:pt>
                <c:pt idx="11883">
                  <c:v>2.3765999999995452E-4</c:v>
                </c:pt>
                <c:pt idx="11884">
                  <c:v>2.3767999999995451E-4</c:v>
                </c:pt>
                <c:pt idx="11885">
                  <c:v>2.3769999999995449E-4</c:v>
                </c:pt>
                <c:pt idx="11886">
                  <c:v>2.3771999999995448E-4</c:v>
                </c:pt>
                <c:pt idx="11887">
                  <c:v>2.3773999999995447E-4</c:v>
                </c:pt>
                <c:pt idx="11888">
                  <c:v>2.3775999999995446E-4</c:v>
                </c:pt>
                <c:pt idx="11889">
                  <c:v>2.3777999999995445E-4</c:v>
                </c:pt>
                <c:pt idx="11890">
                  <c:v>2.3779999999995444E-4</c:v>
                </c:pt>
                <c:pt idx="11891">
                  <c:v>2.3781999999995443E-4</c:v>
                </c:pt>
                <c:pt idx="11892">
                  <c:v>2.3783999999995442E-4</c:v>
                </c:pt>
                <c:pt idx="11893">
                  <c:v>2.3785999999995441E-4</c:v>
                </c:pt>
                <c:pt idx="11894">
                  <c:v>2.378799999999544E-4</c:v>
                </c:pt>
                <c:pt idx="11895">
                  <c:v>2.3789999999995439E-4</c:v>
                </c:pt>
                <c:pt idx="11896">
                  <c:v>2.3791999999995438E-4</c:v>
                </c:pt>
                <c:pt idx="11897">
                  <c:v>2.3793999999995437E-4</c:v>
                </c:pt>
                <c:pt idx="11898">
                  <c:v>2.3795999999995436E-4</c:v>
                </c:pt>
                <c:pt idx="11899">
                  <c:v>2.3797999999995435E-4</c:v>
                </c:pt>
                <c:pt idx="11900">
                  <c:v>2.3799999999995434E-4</c:v>
                </c:pt>
                <c:pt idx="11901">
                  <c:v>2.3801999999995433E-4</c:v>
                </c:pt>
                <c:pt idx="11902">
                  <c:v>2.3803999999995432E-4</c:v>
                </c:pt>
                <c:pt idx="11903">
                  <c:v>2.3805999999995431E-4</c:v>
                </c:pt>
                <c:pt idx="11904">
                  <c:v>2.380799999999543E-4</c:v>
                </c:pt>
                <c:pt idx="11905">
                  <c:v>2.3809999999995429E-4</c:v>
                </c:pt>
                <c:pt idx="11906">
                  <c:v>2.3811999999995428E-4</c:v>
                </c:pt>
                <c:pt idx="11907">
                  <c:v>2.3813999999995427E-4</c:v>
                </c:pt>
                <c:pt idx="11908">
                  <c:v>2.3815999999995426E-4</c:v>
                </c:pt>
                <c:pt idx="11909">
                  <c:v>2.3817999999995425E-4</c:v>
                </c:pt>
                <c:pt idx="11910">
                  <c:v>2.3819999999995424E-4</c:v>
                </c:pt>
                <c:pt idx="11911">
                  <c:v>2.3821999999995423E-4</c:v>
                </c:pt>
                <c:pt idx="11912">
                  <c:v>2.3823999999995422E-4</c:v>
                </c:pt>
                <c:pt idx="11913">
                  <c:v>2.3825999999995421E-4</c:v>
                </c:pt>
                <c:pt idx="11914">
                  <c:v>2.3827999999995419E-4</c:v>
                </c:pt>
                <c:pt idx="11915">
                  <c:v>2.3829999999995418E-4</c:v>
                </c:pt>
                <c:pt idx="11916">
                  <c:v>2.3831999999995417E-4</c:v>
                </c:pt>
                <c:pt idx="11917">
                  <c:v>2.3833999999995416E-4</c:v>
                </c:pt>
                <c:pt idx="11918">
                  <c:v>2.3835999999995415E-4</c:v>
                </c:pt>
                <c:pt idx="11919">
                  <c:v>2.3837999999995414E-4</c:v>
                </c:pt>
                <c:pt idx="11920">
                  <c:v>2.3839999999995413E-4</c:v>
                </c:pt>
                <c:pt idx="11921">
                  <c:v>2.3841999999995412E-4</c:v>
                </c:pt>
                <c:pt idx="11922">
                  <c:v>2.3843999999995411E-4</c:v>
                </c:pt>
                <c:pt idx="11923">
                  <c:v>2.384599999999541E-4</c:v>
                </c:pt>
                <c:pt idx="11924">
                  <c:v>2.3847999999995409E-4</c:v>
                </c:pt>
                <c:pt idx="11925">
                  <c:v>2.3849999999995408E-4</c:v>
                </c:pt>
                <c:pt idx="11926">
                  <c:v>2.3851999999995407E-4</c:v>
                </c:pt>
                <c:pt idx="11927">
                  <c:v>2.3853999999995406E-4</c:v>
                </c:pt>
                <c:pt idx="11928">
                  <c:v>2.3855999999995405E-4</c:v>
                </c:pt>
                <c:pt idx="11929">
                  <c:v>2.3857999999995404E-4</c:v>
                </c:pt>
                <c:pt idx="11930">
                  <c:v>2.3859999999995403E-4</c:v>
                </c:pt>
                <c:pt idx="11931">
                  <c:v>2.3861999999995402E-4</c:v>
                </c:pt>
                <c:pt idx="11932">
                  <c:v>2.3863999999995401E-4</c:v>
                </c:pt>
                <c:pt idx="11933">
                  <c:v>2.38659999999954E-4</c:v>
                </c:pt>
                <c:pt idx="11934">
                  <c:v>2.3867999999995399E-4</c:v>
                </c:pt>
                <c:pt idx="11935">
                  <c:v>2.3869999999995398E-4</c:v>
                </c:pt>
                <c:pt idx="11936">
                  <c:v>2.3871999999995397E-4</c:v>
                </c:pt>
                <c:pt idx="11937">
                  <c:v>2.3873999999995396E-4</c:v>
                </c:pt>
                <c:pt idx="11938">
                  <c:v>2.3875999999995395E-4</c:v>
                </c:pt>
                <c:pt idx="11939">
                  <c:v>2.3877999999995394E-4</c:v>
                </c:pt>
                <c:pt idx="11940">
                  <c:v>2.3879999999995393E-4</c:v>
                </c:pt>
                <c:pt idx="11941">
                  <c:v>2.3881999999995392E-4</c:v>
                </c:pt>
                <c:pt idx="11942">
                  <c:v>2.388399999999539E-4</c:v>
                </c:pt>
                <c:pt idx="11943">
                  <c:v>2.3885999999995389E-4</c:v>
                </c:pt>
                <c:pt idx="11944">
                  <c:v>2.3887999999995388E-4</c:v>
                </c:pt>
                <c:pt idx="11945">
                  <c:v>2.3889999999995387E-4</c:v>
                </c:pt>
                <c:pt idx="11946">
                  <c:v>2.3891999999995386E-4</c:v>
                </c:pt>
                <c:pt idx="11947">
                  <c:v>2.3893999999995385E-4</c:v>
                </c:pt>
                <c:pt idx="11948">
                  <c:v>2.3895999999995384E-4</c:v>
                </c:pt>
                <c:pt idx="11949">
                  <c:v>2.3897999999995383E-4</c:v>
                </c:pt>
                <c:pt idx="11950">
                  <c:v>2.3899999999995382E-4</c:v>
                </c:pt>
                <c:pt idx="11951">
                  <c:v>2.3901999999995381E-4</c:v>
                </c:pt>
                <c:pt idx="11952">
                  <c:v>2.390399999999538E-4</c:v>
                </c:pt>
                <c:pt idx="11953">
                  <c:v>2.3905999999995379E-4</c:v>
                </c:pt>
                <c:pt idx="11954">
                  <c:v>2.3907999999995378E-4</c:v>
                </c:pt>
                <c:pt idx="11955">
                  <c:v>2.3909999999995377E-4</c:v>
                </c:pt>
                <c:pt idx="11956">
                  <c:v>2.3911999999995376E-4</c:v>
                </c:pt>
                <c:pt idx="11957">
                  <c:v>2.3913999999995375E-4</c:v>
                </c:pt>
                <c:pt idx="11958">
                  <c:v>2.3915999999995374E-4</c:v>
                </c:pt>
                <c:pt idx="11959">
                  <c:v>2.3917999999995373E-4</c:v>
                </c:pt>
                <c:pt idx="11960">
                  <c:v>2.3919999999995372E-4</c:v>
                </c:pt>
                <c:pt idx="11961">
                  <c:v>2.3921999999995371E-4</c:v>
                </c:pt>
                <c:pt idx="11962">
                  <c:v>2.392399999999537E-4</c:v>
                </c:pt>
                <c:pt idx="11963">
                  <c:v>2.3925999999995369E-4</c:v>
                </c:pt>
                <c:pt idx="11964">
                  <c:v>2.3927999999995368E-4</c:v>
                </c:pt>
                <c:pt idx="11965">
                  <c:v>2.3929999999995367E-4</c:v>
                </c:pt>
                <c:pt idx="11966">
                  <c:v>2.3931999999995366E-4</c:v>
                </c:pt>
                <c:pt idx="11967">
                  <c:v>2.3933999999995365E-4</c:v>
                </c:pt>
                <c:pt idx="11968">
                  <c:v>2.3935999999995364E-4</c:v>
                </c:pt>
                <c:pt idx="11969">
                  <c:v>2.3937999999995363E-4</c:v>
                </c:pt>
                <c:pt idx="11970">
                  <c:v>2.3939999999995361E-4</c:v>
                </c:pt>
                <c:pt idx="11971">
                  <c:v>2.394199999999536E-4</c:v>
                </c:pt>
                <c:pt idx="11972">
                  <c:v>2.3943999999995359E-4</c:v>
                </c:pt>
                <c:pt idx="11973">
                  <c:v>2.3945999999995358E-4</c:v>
                </c:pt>
                <c:pt idx="11974">
                  <c:v>2.3947999999995357E-4</c:v>
                </c:pt>
                <c:pt idx="11975">
                  <c:v>2.3949999999995356E-4</c:v>
                </c:pt>
                <c:pt idx="11976">
                  <c:v>2.3951999999995355E-4</c:v>
                </c:pt>
                <c:pt idx="11977">
                  <c:v>2.3953999999995354E-4</c:v>
                </c:pt>
                <c:pt idx="11978">
                  <c:v>2.3955999999995353E-4</c:v>
                </c:pt>
                <c:pt idx="11979">
                  <c:v>2.3957999999995352E-4</c:v>
                </c:pt>
                <c:pt idx="11980">
                  <c:v>2.3959999999995351E-4</c:v>
                </c:pt>
                <c:pt idx="11981">
                  <c:v>2.396199999999535E-4</c:v>
                </c:pt>
                <c:pt idx="11982">
                  <c:v>2.3963999999995349E-4</c:v>
                </c:pt>
                <c:pt idx="11983">
                  <c:v>2.3965999999995348E-4</c:v>
                </c:pt>
                <c:pt idx="11984">
                  <c:v>2.3967999999995347E-4</c:v>
                </c:pt>
                <c:pt idx="11985">
                  <c:v>2.3969999999995346E-4</c:v>
                </c:pt>
                <c:pt idx="11986">
                  <c:v>2.3971999999995345E-4</c:v>
                </c:pt>
                <c:pt idx="11987">
                  <c:v>2.3973999999995344E-4</c:v>
                </c:pt>
                <c:pt idx="11988">
                  <c:v>2.3975999999995343E-4</c:v>
                </c:pt>
                <c:pt idx="11989">
                  <c:v>2.3977999999995342E-4</c:v>
                </c:pt>
                <c:pt idx="11990">
                  <c:v>2.3979999999995341E-4</c:v>
                </c:pt>
                <c:pt idx="11991">
                  <c:v>2.398199999999534E-4</c:v>
                </c:pt>
                <c:pt idx="11992">
                  <c:v>2.3983999999995339E-4</c:v>
                </c:pt>
                <c:pt idx="11993">
                  <c:v>2.3985999999995338E-4</c:v>
                </c:pt>
                <c:pt idx="11994">
                  <c:v>2.3987999999995337E-4</c:v>
                </c:pt>
                <c:pt idx="11995">
                  <c:v>2.3989999999995336E-4</c:v>
                </c:pt>
                <c:pt idx="11996">
                  <c:v>2.3991999999995335E-4</c:v>
                </c:pt>
                <c:pt idx="11997">
                  <c:v>2.3993999999995334E-4</c:v>
                </c:pt>
                <c:pt idx="11998">
                  <c:v>2.3995999999995332E-4</c:v>
                </c:pt>
                <c:pt idx="11999">
                  <c:v>2.3997999999995331E-4</c:v>
                </c:pt>
                <c:pt idx="12000">
                  <c:v>2.399999999999533E-4</c:v>
                </c:pt>
                <c:pt idx="12001">
                  <c:v>2.4001999999995329E-4</c:v>
                </c:pt>
                <c:pt idx="12002">
                  <c:v>2.4003999999995328E-4</c:v>
                </c:pt>
                <c:pt idx="12003">
                  <c:v>2.4005999999995327E-4</c:v>
                </c:pt>
                <c:pt idx="12004">
                  <c:v>2.4007999999995326E-4</c:v>
                </c:pt>
                <c:pt idx="12005">
                  <c:v>2.4009999999995325E-4</c:v>
                </c:pt>
                <c:pt idx="12006">
                  <c:v>2.4011999999995324E-4</c:v>
                </c:pt>
                <c:pt idx="12007">
                  <c:v>2.4013999999995323E-4</c:v>
                </c:pt>
                <c:pt idx="12008">
                  <c:v>2.4015999999995322E-4</c:v>
                </c:pt>
                <c:pt idx="12009">
                  <c:v>2.4017999999995321E-4</c:v>
                </c:pt>
                <c:pt idx="12010">
                  <c:v>2.401999999999532E-4</c:v>
                </c:pt>
                <c:pt idx="12011">
                  <c:v>2.4021999999995319E-4</c:v>
                </c:pt>
                <c:pt idx="12012">
                  <c:v>2.4023999999995318E-4</c:v>
                </c:pt>
                <c:pt idx="12013">
                  <c:v>2.4025999999995317E-4</c:v>
                </c:pt>
                <c:pt idx="12014">
                  <c:v>2.4027999999995316E-4</c:v>
                </c:pt>
                <c:pt idx="12015">
                  <c:v>2.4029999999995315E-4</c:v>
                </c:pt>
                <c:pt idx="12016">
                  <c:v>2.4031999999995314E-4</c:v>
                </c:pt>
                <c:pt idx="12017">
                  <c:v>2.4033999999995313E-4</c:v>
                </c:pt>
                <c:pt idx="12018">
                  <c:v>2.4035999999995312E-4</c:v>
                </c:pt>
                <c:pt idx="12019">
                  <c:v>2.4037999999995311E-4</c:v>
                </c:pt>
                <c:pt idx="12020">
                  <c:v>2.403999999999531E-4</c:v>
                </c:pt>
                <c:pt idx="12021">
                  <c:v>2.4041999999995309E-4</c:v>
                </c:pt>
                <c:pt idx="12022">
                  <c:v>2.4043999999995308E-4</c:v>
                </c:pt>
                <c:pt idx="12023">
                  <c:v>2.4045999999995307E-4</c:v>
                </c:pt>
                <c:pt idx="12024">
                  <c:v>2.4047999999995306E-4</c:v>
                </c:pt>
                <c:pt idx="12025">
                  <c:v>2.4049999999995305E-4</c:v>
                </c:pt>
                <c:pt idx="12026">
                  <c:v>2.4051999999995303E-4</c:v>
                </c:pt>
                <c:pt idx="12027">
                  <c:v>2.4053999999995302E-4</c:v>
                </c:pt>
                <c:pt idx="12028">
                  <c:v>2.4055999999995301E-4</c:v>
                </c:pt>
                <c:pt idx="12029">
                  <c:v>2.40579999999953E-4</c:v>
                </c:pt>
                <c:pt idx="12030">
                  <c:v>2.4059999999995299E-4</c:v>
                </c:pt>
                <c:pt idx="12031">
                  <c:v>2.4061999999995298E-4</c:v>
                </c:pt>
                <c:pt idx="12032">
                  <c:v>2.4063999999995297E-4</c:v>
                </c:pt>
                <c:pt idx="12033">
                  <c:v>2.4065999999995296E-4</c:v>
                </c:pt>
                <c:pt idx="12034">
                  <c:v>2.4067999999995295E-4</c:v>
                </c:pt>
                <c:pt idx="12035">
                  <c:v>2.4069999999995294E-4</c:v>
                </c:pt>
                <c:pt idx="12036">
                  <c:v>2.4071999999995293E-4</c:v>
                </c:pt>
                <c:pt idx="12037">
                  <c:v>2.4073999999995292E-4</c:v>
                </c:pt>
                <c:pt idx="12038">
                  <c:v>2.4075999999995291E-4</c:v>
                </c:pt>
                <c:pt idx="12039">
                  <c:v>2.407799999999529E-4</c:v>
                </c:pt>
                <c:pt idx="12040">
                  <c:v>2.4079999999995289E-4</c:v>
                </c:pt>
                <c:pt idx="12041">
                  <c:v>2.4081999999995288E-4</c:v>
                </c:pt>
                <c:pt idx="12042">
                  <c:v>2.4083999999995287E-4</c:v>
                </c:pt>
                <c:pt idx="12043">
                  <c:v>2.4085999999995286E-4</c:v>
                </c:pt>
                <c:pt idx="12044">
                  <c:v>2.4087999999995285E-4</c:v>
                </c:pt>
                <c:pt idx="12045">
                  <c:v>2.4089999999995284E-4</c:v>
                </c:pt>
                <c:pt idx="12046">
                  <c:v>2.4091999999995283E-4</c:v>
                </c:pt>
                <c:pt idx="12047">
                  <c:v>2.4093999999995282E-4</c:v>
                </c:pt>
                <c:pt idx="12048">
                  <c:v>2.4095999999995281E-4</c:v>
                </c:pt>
                <c:pt idx="12049">
                  <c:v>2.409799999999528E-4</c:v>
                </c:pt>
                <c:pt idx="12050">
                  <c:v>2.4099999999995279E-4</c:v>
                </c:pt>
                <c:pt idx="12051">
                  <c:v>2.4101999999995278E-4</c:v>
                </c:pt>
                <c:pt idx="12052">
                  <c:v>2.4103999999995277E-4</c:v>
                </c:pt>
                <c:pt idx="12053">
                  <c:v>2.4105999999995276E-4</c:v>
                </c:pt>
                <c:pt idx="12054">
                  <c:v>2.4107999999995274E-4</c:v>
                </c:pt>
                <c:pt idx="12055">
                  <c:v>2.4109999999995273E-4</c:v>
                </c:pt>
                <c:pt idx="12056">
                  <c:v>2.4111999999995272E-4</c:v>
                </c:pt>
                <c:pt idx="12057">
                  <c:v>2.4113999999995271E-4</c:v>
                </c:pt>
                <c:pt idx="12058">
                  <c:v>2.411599999999527E-4</c:v>
                </c:pt>
                <c:pt idx="12059">
                  <c:v>2.4117999999995269E-4</c:v>
                </c:pt>
                <c:pt idx="12060">
                  <c:v>2.4119999999995268E-4</c:v>
                </c:pt>
                <c:pt idx="12061">
                  <c:v>2.4121999999995267E-4</c:v>
                </c:pt>
                <c:pt idx="12062">
                  <c:v>2.4123999999995266E-4</c:v>
                </c:pt>
                <c:pt idx="12063">
                  <c:v>2.4125999999995265E-4</c:v>
                </c:pt>
                <c:pt idx="12064">
                  <c:v>2.4127999999995264E-4</c:v>
                </c:pt>
                <c:pt idx="12065">
                  <c:v>2.4129999999995263E-4</c:v>
                </c:pt>
                <c:pt idx="12066">
                  <c:v>2.4131999999995262E-4</c:v>
                </c:pt>
                <c:pt idx="12067">
                  <c:v>2.4133999999995261E-4</c:v>
                </c:pt>
                <c:pt idx="12068">
                  <c:v>2.413599999999526E-4</c:v>
                </c:pt>
                <c:pt idx="12069">
                  <c:v>2.4137999999995259E-4</c:v>
                </c:pt>
                <c:pt idx="12070">
                  <c:v>2.4139999999995258E-4</c:v>
                </c:pt>
                <c:pt idx="12071">
                  <c:v>2.4141999999995257E-4</c:v>
                </c:pt>
                <c:pt idx="12072">
                  <c:v>2.4143999999995256E-4</c:v>
                </c:pt>
                <c:pt idx="12073">
                  <c:v>2.4145999999995255E-4</c:v>
                </c:pt>
                <c:pt idx="12074">
                  <c:v>2.4147999999995254E-4</c:v>
                </c:pt>
                <c:pt idx="12075">
                  <c:v>2.4149999999995253E-4</c:v>
                </c:pt>
                <c:pt idx="12076">
                  <c:v>2.4151999999995252E-4</c:v>
                </c:pt>
                <c:pt idx="12077">
                  <c:v>2.4153999999995251E-4</c:v>
                </c:pt>
                <c:pt idx="12078">
                  <c:v>2.415599999999525E-4</c:v>
                </c:pt>
                <c:pt idx="12079">
                  <c:v>2.4157999999995249E-4</c:v>
                </c:pt>
                <c:pt idx="12080">
                  <c:v>2.4159999999995248E-4</c:v>
                </c:pt>
                <c:pt idx="12081">
                  <c:v>2.4161999999995247E-4</c:v>
                </c:pt>
                <c:pt idx="12082">
                  <c:v>2.4163999999995245E-4</c:v>
                </c:pt>
                <c:pt idx="12083">
                  <c:v>2.4165999999995244E-4</c:v>
                </c:pt>
                <c:pt idx="12084">
                  <c:v>2.4167999999995243E-4</c:v>
                </c:pt>
                <c:pt idx="12085">
                  <c:v>2.4169999999995242E-4</c:v>
                </c:pt>
                <c:pt idx="12086">
                  <c:v>2.4171999999995241E-4</c:v>
                </c:pt>
                <c:pt idx="12087">
                  <c:v>2.417399999999524E-4</c:v>
                </c:pt>
                <c:pt idx="12088">
                  <c:v>2.4175999999995239E-4</c:v>
                </c:pt>
                <c:pt idx="12089">
                  <c:v>2.4177999999995238E-4</c:v>
                </c:pt>
                <c:pt idx="12090">
                  <c:v>2.4179999999995237E-4</c:v>
                </c:pt>
                <c:pt idx="12091">
                  <c:v>2.4181999999995236E-4</c:v>
                </c:pt>
                <c:pt idx="12092">
                  <c:v>2.4183999999995235E-4</c:v>
                </c:pt>
                <c:pt idx="12093">
                  <c:v>2.4185999999995234E-4</c:v>
                </c:pt>
                <c:pt idx="12094">
                  <c:v>2.4187999999995233E-4</c:v>
                </c:pt>
                <c:pt idx="12095">
                  <c:v>2.4189999999995232E-4</c:v>
                </c:pt>
                <c:pt idx="12096">
                  <c:v>2.4191999999995231E-4</c:v>
                </c:pt>
                <c:pt idx="12097">
                  <c:v>2.419399999999523E-4</c:v>
                </c:pt>
                <c:pt idx="12098">
                  <c:v>2.4195999999995229E-4</c:v>
                </c:pt>
                <c:pt idx="12099">
                  <c:v>2.4197999999995228E-4</c:v>
                </c:pt>
                <c:pt idx="12100">
                  <c:v>2.4199999999995227E-4</c:v>
                </c:pt>
                <c:pt idx="12101">
                  <c:v>2.4201999999995226E-4</c:v>
                </c:pt>
                <c:pt idx="12102">
                  <c:v>2.4203999999995225E-4</c:v>
                </c:pt>
                <c:pt idx="12103">
                  <c:v>2.4205999999995224E-4</c:v>
                </c:pt>
                <c:pt idx="12104">
                  <c:v>2.4207999999995223E-4</c:v>
                </c:pt>
                <c:pt idx="12105">
                  <c:v>2.4209999999995222E-4</c:v>
                </c:pt>
                <c:pt idx="12106">
                  <c:v>2.4211999999995221E-4</c:v>
                </c:pt>
                <c:pt idx="12107">
                  <c:v>2.421399999999522E-4</c:v>
                </c:pt>
                <c:pt idx="12108">
                  <c:v>2.4215999999995219E-4</c:v>
                </c:pt>
                <c:pt idx="12109">
                  <c:v>2.4217999999995218E-4</c:v>
                </c:pt>
                <c:pt idx="12110">
                  <c:v>2.4219999999995216E-4</c:v>
                </c:pt>
                <c:pt idx="12111">
                  <c:v>2.4221999999995215E-4</c:v>
                </c:pt>
                <c:pt idx="12112">
                  <c:v>2.4223999999995214E-4</c:v>
                </c:pt>
                <c:pt idx="12113">
                  <c:v>2.4225999999995213E-4</c:v>
                </c:pt>
                <c:pt idx="12114">
                  <c:v>2.4227999999995212E-4</c:v>
                </c:pt>
                <c:pt idx="12115">
                  <c:v>2.4229999999995211E-4</c:v>
                </c:pt>
                <c:pt idx="12116">
                  <c:v>2.423199999999521E-4</c:v>
                </c:pt>
                <c:pt idx="12117">
                  <c:v>2.4233999999995209E-4</c:v>
                </c:pt>
                <c:pt idx="12118">
                  <c:v>2.4235999999995208E-4</c:v>
                </c:pt>
                <c:pt idx="12119">
                  <c:v>2.4237999999995207E-4</c:v>
                </c:pt>
                <c:pt idx="12120">
                  <c:v>2.4239999999995206E-4</c:v>
                </c:pt>
                <c:pt idx="12121">
                  <c:v>2.4241999999995205E-4</c:v>
                </c:pt>
                <c:pt idx="12122">
                  <c:v>2.4243999999995204E-4</c:v>
                </c:pt>
                <c:pt idx="12123">
                  <c:v>2.4245999999995203E-4</c:v>
                </c:pt>
                <c:pt idx="12124">
                  <c:v>2.4247999999995202E-4</c:v>
                </c:pt>
                <c:pt idx="12125">
                  <c:v>2.4249999999995201E-4</c:v>
                </c:pt>
                <c:pt idx="12126">
                  <c:v>2.42519999999952E-4</c:v>
                </c:pt>
                <c:pt idx="12127">
                  <c:v>2.4253999999995199E-4</c:v>
                </c:pt>
                <c:pt idx="12128">
                  <c:v>2.4255999999995198E-4</c:v>
                </c:pt>
                <c:pt idx="12129">
                  <c:v>2.4257999999995197E-4</c:v>
                </c:pt>
                <c:pt idx="12130">
                  <c:v>2.4259999999995196E-4</c:v>
                </c:pt>
                <c:pt idx="12131">
                  <c:v>2.4261999999995195E-4</c:v>
                </c:pt>
                <c:pt idx="12132">
                  <c:v>2.4263999999995194E-4</c:v>
                </c:pt>
                <c:pt idx="12133">
                  <c:v>2.4265999999995193E-4</c:v>
                </c:pt>
                <c:pt idx="12134">
                  <c:v>2.4267999999995192E-4</c:v>
                </c:pt>
                <c:pt idx="12135">
                  <c:v>2.4269999999995191E-4</c:v>
                </c:pt>
                <c:pt idx="12136">
                  <c:v>2.427199999999519E-4</c:v>
                </c:pt>
                <c:pt idx="12137">
                  <c:v>2.4273999999995189E-4</c:v>
                </c:pt>
                <c:pt idx="12138">
                  <c:v>2.4275999999995187E-4</c:v>
                </c:pt>
                <c:pt idx="12139">
                  <c:v>2.4277999999995186E-4</c:v>
                </c:pt>
                <c:pt idx="12140">
                  <c:v>2.4279999999995185E-4</c:v>
                </c:pt>
                <c:pt idx="12141">
                  <c:v>2.4281999999995184E-4</c:v>
                </c:pt>
                <c:pt idx="12142">
                  <c:v>2.4283999999995183E-4</c:v>
                </c:pt>
                <c:pt idx="12143">
                  <c:v>2.4285999999995182E-4</c:v>
                </c:pt>
                <c:pt idx="12144">
                  <c:v>2.4287999999995181E-4</c:v>
                </c:pt>
                <c:pt idx="12145">
                  <c:v>2.428999999999518E-4</c:v>
                </c:pt>
                <c:pt idx="12146">
                  <c:v>2.4291999999995179E-4</c:v>
                </c:pt>
                <c:pt idx="12147">
                  <c:v>2.4293999999995178E-4</c:v>
                </c:pt>
                <c:pt idx="12148">
                  <c:v>2.4295999999995177E-4</c:v>
                </c:pt>
                <c:pt idx="12149">
                  <c:v>2.4297999999995176E-4</c:v>
                </c:pt>
                <c:pt idx="12150">
                  <c:v>2.4299999999995175E-4</c:v>
                </c:pt>
                <c:pt idx="12151">
                  <c:v>2.4301999999995174E-4</c:v>
                </c:pt>
                <c:pt idx="12152">
                  <c:v>2.4303999999995173E-4</c:v>
                </c:pt>
                <c:pt idx="12153">
                  <c:v>2.4305999999995172E-4</c:v>
                </c:pt>
                <c:pt idx="12154">
                  <c:v>2.4307999999995171E-4</c:v>
                </c:pt>
                <c:pt idx="12155">
                  <c:v>2.430999999999517E-4</c:v>
                </c:pt>
                <c:pt idx="12156">
                  <c:v>2.4311999999995169E-4</c:v>
                </c:pt>
                <c:pt idx="12157">
                  <c:v>2.4313999999995168E-4</c:v>
                </c:pt>
                <c:pt idx="12158">
                  <c:v>2.4315999999995167E-4</c:v>
                </c:pt>
                <c:pt idx="12159">
                  <c:v>2.4317999999995166E-4</c:v>
                </c:pt>
                <c:pt idx="12160">
                  <c:v>2.4319999999995165E-4</c:v>
                </c:pt>
                <c:pt idx="12161">
                  <c:v>2.4321999999995164E-4</c:v>
                </c:pt>
                <c:pt idx="12162">
                  <c:v>2.4323999999995163E-4</c:v>
                </c:pt>
                <c:pt idx="12163">
                  <c:v>2.4325999999995162E-4</c:v>
                </c:pt>
                <c:pt idx="12164">
                  <c:v>2.4327999999995161E-4</c:v>
                </c:pt>
                <c:pt idx="12165">
                  <c:v>2.432999999999516E-4</c:v>
                </c:pt>
                <c:pt idx="12166">
                  <c:v>2.4331999999995158E-4</c:v>
                </c:pt>
                <c:pt idx="12167">
                  <c:v>2.4333999999995157E-4</c:v>
                </c:pt>
                <c:pt idx="12168">
                  <c:v>2.4335999999995156E-4</c:v>
                </c:pt>
                <c:pt idx="12169">
                  <c:v>2.4337999999995155E-4</c:v>
                </c:pt>
                <c:pt idx="12170">
                  <c:v>2.4339999999995154E-4</c:v>
                </c:pt>
                <c:pt idx="12171">
                  <c:v>2.4341999999995153E-4</c:v>
                </c:pt>
                <c:pt idx="12172">
                  <c:v>2.4343999999995152E-4</c:v>
                </c:pt>
                <c:pt idx="12173">
                  <c:v>2.4345999999995151E-4</c:v>
                </c:pt>
                <c:pt idx="12174">
                  <c:v>2.434799999999515E-4</c:v>
                </c:pt>
                <c:pt idx="12175">
                  <c:v>2.4349999999995149E-4</c:v>
                </c:pt>
                <c:pt idx="12176">
                  <c:v>2.4351999999995148E-4</c:v>
                </c:pt>
                <c:pt idx="12177">
                  <c:v>2.4353999999995147E-4</c:v>
                </c:pt>
                <c:pt idx="12178">
                  <c:v>2.4355999999995146E-4</c:v>
                </c:pt>
                <c:pt idx="12179">
                  <c:v>2.4357999999995145E-4</c:v>
                </c:pt>
                <c:pt idx="12180">
                  <c:v>2.4359999999995144E-4</c:v>
                </c:pt>
                <c:pt idx="12181">
                  <c:v>2.4361999999995143E-4</c:v>
                </c:pt>
                <c:pt idx="12182">
                  <c:v>2.4363999999995142E-4</c:v>
                </c:pt>
                <c:pt idx="12183">
                  <c:v>2.4365999999995141E-4</c:v>
                </c:pt>
                <c:pt idx="12184">
                  <c:v>2.436799999999514E-4</c:v>
                </c:pt>
                <c:pt idx="12185">
                  <c:v>2.4369999999995139E-4</c:v>
                </c:pt>
                <c:pt idx="12186">
                  <c:v>2.4371999999995138E-4</c:v>
                </c:pt>
                <c:pt idx="12187">
                  <c:v>2.4373999999995137E-4</c:v>
                </c:pt>
                <c:pt idx="12188">
                  <c:v>2.4375999999995136E-4</c:v>
                </c:pt>
                <c:pt idx="12189">
                  <c:v>2.4377999999995135E-4</c:v>
                </c:pt>
                <c:pt idx="12190">
                  <c:v>2.4379999999995134E-4</c:v>
                </c:pt>
                <c:pt idx="12191">
                  <c:v>2.4381999999995133E-4</c:v>
                </c:pt>
                <c:pt idx="12192">
                  <c:v>2.4383999999995132E-4</c:v>
                </c:pt>
                <c:pt idx="12193">
                  <c:v>2.4385999999995131E-4</c:v>
                </c:pt>
                <c:pt idx="12194">
                  <c:v>2.438799999999513E-4</c:v>
                </c:pt>
                <c:pt idx="12195">
                  <c:v>2.4389999999995128E-4</c:v>
                </c:pt>
                <c:pt idx="12196">
                  <c:v>2.4391999999995127E-4</c:v>
                </c:pt>
                <c:pt idx="12197">
                  <c:v>2.4393999999995126E-4</c:v>
                </c:pt>
                <c:pt idx="12198">
                  <c:v>2.4395999999995125E-4</c:v>
                </c:pt>
                <c:pt idx="12199">
                  <c:v>2.4397999999995124E-4</c:v>
                </c:pt>
                <c:pt idx="12200">
                  <c:v>2.4399999999995123E-4</c:v>
                </c:pt>
                <c:pt idx="12201">
                  <c:v>2.4401999999995122E-4</c:v>
                </c:pt>
                <c:pt idx="12202">
                  <c:v>2.4403999999995121E-4</c:v>
                </c:pt>
                <c:pt idx="12203">
                  <c:v>2.440599999999512E-4</c:v>
                </c:pt>
                <c:pt idx="12204">
                  <c:v>2.4407999999995119E-4</c:v>
                </c:pt>
                <c:pt idx="12205">
                  <c:v>2.4409999999995118E-4</c:v>
                </c:pt>
                <c:pt idx="12206">
                  <c:v>2.4411999999995117E-4</c:v>
                </c:pt>
                <c:pt idx="12207">
                  <c:v>2.4413999999995116E-4</c:v>
                </c:pt>
                <c:pt idx="12208">
                  <c:v>2.4415999999995115E-4</c:v>
                </c:pt>
                <c:pt idx="12209">
                  <c:v>2.4417999999995114E-4</c:v>
                </c:pt>
                <c:pt idx="12210">
                  <c:v>2.4419999999995113E-4</c:v>
                </c:pt>
                <c:pt idx="12211">
                  <c:v>2.4421999999995112E-4</c:v>
                </c:pt>
                <c:pt idx="12212">
                  <c:v>2.4423999999995111E-4</c:v>
                </c:pt>
                <c:pt idx="12213">
                  <c:v>2.442599999999511E-4</c:v>
                </c:pt>
                <c:pt idx="12214">
                  <c:v>2.4427999999995109E-4</c:v>
                </c:pt>
                <c:pt idx="12215">
                  <c:v>2.4429999999995108E-4</c:v>
                </c:pt>
                <c:pt idx="12216">
                  <c:v>2.4431999999995107E-4</c:v>
                </c:pt>
                <c:pt idx="12217">
                  <c:v>2.4433999999995106E-4</c:v>
                </c:pt>
                <c:pt idx="12218">
                  <c:v>2.4435999999995105E-4</c:v>
                </c:pt>
                <c:pt idx="12219">
                  <c:v>2.4437999999995104E-4</c:v>
                </c:pt>
                <c:pt idx="12220">
                  <c:v>2.4439999999995103E-4</c:v>
                </c:pt>
                <c:pt idx="12221">
                  <c:v>2.4441999999995102E-4</c:v>
                </c:pt>
                <c:pt idx="12222">
                  <c:v>2.4443999999995101E-4</c:v>
                </c:pt>
                <c:pt idx="12223">
                  <c:v>2.4445999999995099E-4</c:v>
                </c:pt>
                <c:pt idx="12224">
                  <c:v>2.4447999999995098E-4</c:v>
                </c:pt>
                <c:pt idx="12225">
                  <c:v>2.4449999999995097E-4</c:v>
                </c:pt>
                <c:pt idx="12226">
                  <c:v>2.4451999999995096E-4</c:v>
                </c:pt>
                <c:pt idx="12227">
                  <c:v>2.4453999999995095E-4</c:v>
                </c:pt>
                <c:pt idx="12228">
                  <c:v>2.4455999999995094E-4</c:v>
                </c:pt>
                <c:pt idx="12229">
                  <c:v>2.4457999999995093E-4</c:v>
                </c:pt>
                <c:pt idx="12230">
                  <c:v>2.4459999999995092E-4</c:v>
                </c:pt>
                <c:pt idx="12231">
                  <c:v>2.4461999999995091E-4</c:v>
                </c:pt>
                <c:pt idx="12232">
                  <c:v>2.446399999999509E-4</c:v>
                </c:pt>
                <c:pt idx="12233">
                  <c:v>2.4465999999995089E-4</c:v>
                </c:pt>
                <c:pt idx="12234">
                  <c:v>2.4467999999995088E-4</c:v>
                </c:pt>
                <c:pt idx="12235">
                  <c:v>2.4469999999995087E-4</c:v>
                </c:pt>
                <c:pt idx="12236">
                  <c:v>2.4471999999995086E-4</c:v>
                </c:pt>
                <c:pt idx="12237">
                  <c:v>2.4473999999995085E-4</c:v>
                </c:pt>
                <c:pt idx="12238">
                  <c:v>2.4475999999995084E-4</c:v>
                </c:pt>
                <c:pt idx="12239">
                  <c:v>2.4477999999995083E-4</c:v>
                </c:pt>
                <c:pt idx="12240">
                  <c:v>2.4479999999995082E-4</c:v>
                </c:pt>
                <c:pt idx="12241">
                  <c:v>2.4481999999995081E-4</c:v>
                </c:pt>
                <c:pt idx="12242">
                  <c:v>2.448399999999508E-4</c:v>
                </c:pt>
                <c:pt idx="12243">
                  <c:v>2.4485999999995079E-4</c:v>
                </c:pt>
                <c:pt idx="12244">
                  <c:v>2.4487999999995078E-4</c:v>
                </c:pt>
                <c:pt idx="12245">
                  <c:v>2.4489999999995077E-4</c:v>
                </c:pt>
                <c:pt idx="12246">
                  <c:v>2.4491999999995076E-4</c:v>
                </c:pt>
                <c:pt idx="12247">
                  <c:v>2.4493999999995075E-4</c:v>
                </c:pt>
                <c:pt idx="12248">
                  <c:v>2.4495999999995074E-4</c:v>
                </c:pt>
                <c:pt idx="12249">
                  <c:v>2.4497999999995073E-4</c:v>
                </c:pt>
                <c:pt idx="12250">
                  <c:v>2.4499999999995072E-4</c:v>
                </c:pt>
                <c:pt idx="12251">
                  <c:v>2.450199999999507E-4</c:v>
                </c:pt>
                <c:pt idx="12252">
                  <c:v>2.4503999999995069E-4</c:v>
                </c:pt>
                <c:pt idx="12253">
                  <c:v>2.4505999999995068E-4</c:v>
                </c:pt>
                <c:pt idx="12254">
                  <c:v>2.4507999999995067E-4</c:v>
                </c:pt>
                <c:pt idx="12255">
                  <c:v>2.4509999999995066E-4</c:v>
                </c:pt>
                <c:pt idx="12256">
                  <c:v>2.4511999999995065E-4</c:v>
                </c:pt>
                <c:pt idx="12257">
                  <c:v>2.4513999999995064E-4</c:v>
                </c:pt>
                <c:pt idx="12258">
                  <c:v>2.4515999999995063E-4</c:v>
                </c:pt>
                <c:pt idx="12259">
                  <c:v>2.4517999999995062E-4</c:v>
                </c:pt>
                <c:pt idx="12260">
                  <c:v>2.4519999999995061E-4</c:v>
                </c:pt>
                <c:pt idx="12261">
                  <c:v>2.452199999999506E-4</c:v>
                </c:pt>
                <c:pt idx="12262">
                  <c:v>2.4523999999995059E-4</c:v>
                </c:pt>
                <c:pt idx="12263">
                  <c:v>2.4525999999995058E-4</c:v>
                </c:pt>
                <c:pt idx="12264">
                  <c:v>2.4527999999995057E-4</c:v>
                </c:pt>
                <c:pt idx="12265">
                  <c:v>2.4529999999995056E-4</c:v>
                </c:pt>
                <c:pt idx="12266">
                  <c:v>2.4531999999995055E-4</c:v>
                </c:pt>
                <c:pt idx="12267">
                  <c:v>2.4533999999995054E-4</c:v>
                </c:pt>
                <c:pt idx="12268">
                  <c:v>2.4535999999995053E-4</c:v>
                </c:pt>
                <c:pt idx="12269">
                  <c:v>2.4537999999995052E-4</c:v>
                </c:pt>
                <c:pt idx="12270">
                  <c:v>2.4539999999995051E-4</c:v>
                </c:pt>
                <c:pt idx="12271">
                  <c:v>2.454199999999505E-4</c:v>
                </c:pt>
                <c:pt idx="12272">
                  <c:v>2.4543999999995049E-4</c:v>
                </c:pt>
                <c:pt idx="12273">
                  <c:v>2.4545999999995048E-4</c:v>
                </c:pt>
                <c:pt idx="12274">
                  <c:v>2.4547999999995047E-4</c:v>
                </c:pt>
                <c:pt idx="12275">
                  <c:v>2.4549999999995046E-4</c:v>
                </c:pt>
                <c:pt idx="12276">
                  <c:v>2.4551999999995045E-4</c:v>
                </c:pt>
                <c:pt idx="12277">
                  <c:v>2.4553999999995044E-4</c:v>
                </c:pt>
                <c:pt idx="12278">
                  <c:v>2.4555999999995043E-4</c:v>
                </c:pt>
                <c:pt idx="12279">
                  <c:v>2.4557999999995041E-4</c:v>
                </c:pt>
                <c:pt idx="12280">
                  <c:v>2.455999999999504E-4</c:v>
                </c:pt>
                <c:pt idx="12281">
                  <c:v>2.4561999999995039E-4</c:v>
                </c:pt>
                <c:pt idx="12282">
                  <c:v>2.4563999999995038E-4</c:v>
                </c:pt>
                <c:pt idx="12283">
                  <c:v>2.4565999999995037E-4</c:v>
                </c:pt>
                <c:pt idx="12284">
                  <c:v>2.4567999999995036E-4</c:v>
                </c:pt>
                <c:pt idx="12285">
                  <c:v>2.4569999999995035E-4</c:v>
                </c:pt>
                <c:pt idx="12286">
                  <c:v>2.4571999999995034E-4</c:v>
                </c:pt>
                <c:pt idx="12287">
                  <c:v>2.4573999999995033E-4</c:v>
                </c:pt>
                <c:pt idx="12288">
                  <c:v>2.4575999999995032E-4</c:v>
                </c:pt>
                <c:pt idx="12289">
                  <c:v>2.4577999999995031E-4</c:v>
                </c:pt>
                <c:pt idx="12290">
                  <c:v>2.457999999999503E-4</c:v>
                </c:pt>
                <c:pt idx="12291">
                  <c:v>2.4581999999995029E-4</c:v>
                </c:pt>
                <c:pt idx="12292">
                  <c:v>2.4583999999995028E-4</c:v>
                </c:pt>
                <c:pt idx="12293">
                  <c:v>2.4585999999995027E-4</c:v>
                </c:pt>
                <c:pt idx="12294">
                  <c:v>2.4587999999995026E-4</c:v>
                </c:pt>
                <c:pt idx="12295">
                  <c:v>2.4589999999995025E-4</c:v>
                </c:pt>
                <c:pt idx="12296">
                  <c:v>2.4591999999995024E-4</c:v>
                </c:pt>
                <c:pt idx="12297">
                  <c:v>2.4593999999995023E-4</c:v>
                </c:pt>
                <c:pt idx="12298">
                  <c:v>2.4595999999995022E-4</c:v>
                </c:pt>
                <c:pt idx="12299">
                  <c:v>2.4597999999995021E-4</c:v>
                </c:pt>
                <c:pt idx="12300">
                  <c:v>2.459999999999502E-4</c:v>
                </c:pt>
                <c:pt idx="12301">
                  <c:v>2.4601999999995019E-4</c:v>
                </c:pt>
                <c:pt idx="12302">
                  <c:v>2.4603999999995018E-4</c:v>
                </c:pt>
                <c:pt idx="12303">
                  <c:v>2.4605999999995017E-4</c:v>
                </c:pt>
                <c:pt idx="12304">
                  <c:v>2.4607999999995016E-4</c:v>
                </c:pt>
                <c:pt idx="12305">
                  <c:v>2.4609999999995015E-4</c:v>
                </c:pt>
                <c:pt idx="12306">
                  <c:v>2.4611999999995014E-4</c:v>
                </c:pt>
                <c:pt idx="12307">
                  <c:v>2.4613999999995012E-4</c:v>
                </c:pt>
                <c:pt idx="12308">
                  <c:v>2.4615999999995011E-4</c:v>
                </c:pt>
                <c:pt idx="12309">
                  <c:v>2.461799999999501E-4</c:v>
                </c:pt>
                <c:pt idx="12310">
                  <c:v>2.4619999999995009E-4</c:v>
                </c:pt>
                <c:pt idx="12311">
                  <c:v>2.4621999999995008E-4</c:v>
                </c:pt>
                <c:pt idx="12312">
                  <c:v>2.4623999999995007E-4</c:v>
                </c:pt>
                <c:pt idx="12313">
                  <c:v>2.4625999999995006E-4</c:v>
                </c:pt>
                <c:pt idx="12314">
                  <c:v>2.4627999999995005E-4</c:v>
                </c:pt>
                <c:pt idx="12315">
                  <c:v>2.4629999999995004E-4</c:v>
                </c:pt>
                <c:pt idx="12316">
                  <c:v>2.4631999999995003E-4</c:v>
                </c:pt>
                <c:pt idx="12317">
                  <c:v>2.4633999999995002E-4</c:v>
                </c:pt>
                <c:pt idx="12318">
                  <c:v>2.4635999999995001E-4</c:v>
                </c:pt>
                <c:pt idx="12319">
                  <c:v>2.4637999999995E-4</c:v>
                </c:pt>
                <c:pt idx="12320">
                  <c:v>2.4639999999994999E-4</c:v>
                </c:pt>
                <c:pt idx="12321">
                  <c:v>2.4641999999994998E-4</c:v>
                </c:pt>
                <c:pt idx="12322">
                  <c:v>2.4643999999994997E-4</c:v>
                </c:pt>
                <c:pt idx="12323">
                  <c:v>2.4645999999994996E-4</c:v>
                </c:pt>
                <c:pt idx="12324">
                  <c:v>2.4647999999994995E-4</c:v>
                </c:pt>
                <c:pt idx="12325">
                  <c:v>2.4649999999994994E-4</c:v>
                </c:pt>
                <c:pt idx="12326">
                  <c:v>2.4651999999994993E-4</c:v>
                </c:pt>
                <c:pt idx="12327">
                  <c:v>2.4653999999994992E-4</c:v>
                </c:pt>
                <c:pt idx="12328">
                  <c:v>2.4655999999994991E-4</c:v>
                </c:pt>
                <c:pt idx="12329">
                  <c:v>2.465799999999499E-4</c:v>
                </c:pt>
                <c:pt idx="12330">
                  <c:v>2.4659999999994989E-4</c:v>
                </c:pt>
                <c:pt idx="12331">
                  <c:v>2.4661999999994988E-4</c:v>
                </c:pt>
                <c:pt idx="12332">
                  <c:v>2.4663999999994987E-4</c:v>
                </c:pt>
                <c:pt idx="12333">
                  <c:v>2.4665999999994986E-4</c:v>
                </c:pt>
                <c:pt idx="12334">
                  <c:v>2.4667999999994985E-4</c:v>
                </c:pt>
                <c:pt idx="12335">
                  <c:v>2.4669999999994983E-4</c:v>
                </c:pt>
                <c:pt idx="12336">
                  <c:v>2.4671999999994982E-4</c:v>
                </c:pt>
                <c:pt idx="12337">
                  <c:v>2.4673999999994981E-4</c:v>
                </c:pt>
                <c:pt idx="12338">
                  <c:v>2.467599999999498E-4</c:v>
                </c:pt>
                <c:pt idx="12339">
                  <c:v>2.4677999999994979E-4</c:v>
                </c:pt>
                <c:pt idx="12340">
                  <c:v>2.4679999999994978E-4</c:v>
                </c:pt>
                <c:pt idx="12341">
                  <c:v>2.4681999999994977E-4</c:v>
                </c:pt>
                <c:pt idx="12342">
                  <c:v>2.4683999999994976E-4</c:v>
                </c:pt>
                <c:pt idx="12343">
                  <c:v>2.4685999999994975E-4</c:v>
                </c:pt>
                <c:pt idx="12344">
                  <c:v>2.4687999999994974E-4</c:v>
                </c:pt>
                <c:pt idx="12345">
                  <c:v>2.4689999999994973E-4</c:v>
                </c:pt>
                <c:pt idx="12346">
                  <c:v>2.4691999999994972E-4</c:v>
                </c:pt>
                <c:pt idx="12347">
                  <c:v>2.4693999999994971E-4</c:v>
                </c:pt>
                <c:pt idx="12348">
                  <c:v>2.469599999999497E-4</c:v>
                </c:pt>
                <c:pt idx="12349">
                  <c:v>2.4697999999994969E-4</c:v>
                </c:pt>
                <c:pt idx="12350">
                  <c:v>2.4699999999994968E-4</c:v>
                </c:pt>
                <c:pt idx="12351">
                  <c:v>2.4701999999994967E-4</c:v>
                </c:pt>
                <c:pt idx="12352">
                  <c:v>2.4703999999994966E-4</c:v>
                </c:pt>
                <c:pt idx="12353">
                  <c:v>2.4705999999994965E-4</c:v>
                </c:pt>
                <c:pt idx="12354">
                  <c:v>2.4707999999994964E-4</c:v>
                </c:pt>
                <c:pt idx="12355">
                  <c:v>2.4709999999994963E-4</c:v>
                </c:pt>
                <c:pt idx="12356">
                  <c:v>2.4711999999994962E-4</c:v>
                </c:pt>
                <c:pt idx="12357">
                  <c:v>2.4713999999994961E-4</c:v>
                </c:pt>
                <c:pt idx="12358">
                  <c:v>2.471599999999496E-4</c:v>
                </c:pt>
                <c:pt idx="12359">
                  <c:v>2.4717999999994959E-4</c:v>
                </c:pt>
                <c:pt idx="12360">
                  <c:v>2.4719999999994958E-4</c:v>
                </c:pt>
                <c:pt idx="12361">
                  <c:v>2.4721999999994957E-4</c:v>
                </c:pt>
                <c:pt idx="12362">
                  <c:v>2.4723999999994956E-4</c:v>
                </c:pt>
                <c:pt idx="12363">
                  <c:v>2.4725999999994954E-4</c:v>
                </c:pt>
                <c:pt idx="12364">
                  <c:v>2.4727999999994953E-4</c:v>
                </c:pt>
                <c:pt idx="12365">
                  <c:v>2.4729999999994952E-4</c:v>
                </c:pt>
                <c:pt idx="12366">
                  <c:v>2.4731999999994951E-4</c:v>
                </c:pt>
                <c:pt idx="12367">
                  <c:v>2.473399999999495E-4</c:v>
                </c:pt>
                <c:pt idx="12368">
                  <c:v>2.4735999999994949E-4</c:v>
                </c:pt>
                <c:pt idx="12369">
                  <c:v>2.4737999999994948E-4</c:v>
                </c:pt>
                <c:pt idx="12370">
                  <c:v>2.4739999999994947E-4</c:v>
                </c:pt>
                <c:pt idx="12371">
                  <c:v>2.4741999999994946E-4</c:v>
                </c:pt>
                <c:pt idx="12372">
                  <c:v>2.4743999999994945E-4</c:v>
                </c:pt>
                <c:pt idx="12373">
                  <c:v>2.4745999999994944E-4</c:v>
                </c:pt>
                <c:pt idx="12374">
                  <c:v>2.4747999999994943E-4</c:v>
                </c:pt>
                <c:pt idx="12375">
                  <c:v>2.4749999999994942E-4</c:v>
                </c:pt>
                <c:pt idx="12376">
                  <c:v>2.4751999999994941E-4</c:v>
                </c:pt>
                <c:pt idx="12377">
                  <c:v>2.475399999999494E-4</c:v>
                </c:pt>
                <c:pt idx="12378">
                  <c:v>2.4755999999994939E-4</c:v>
                </c:pt>
                <c:pt idx="12379">
                  <c:v>2.4757999999994938E-4</c:v>
                </c:pt>
                <c:pt idx="12380">
                  <c:v>2.4759999999994937E-4</c:v>
                </c:pt>
                <c:pt idx="12381">
                  <c:v>2.4761999999994936E-4</c:v>
                </c:pt>
                <c:pt idx="12382">
                  <c:v>2.4763999999994935E-4</c:v>
                </c:pt>
                <c:pt idx="12383">
                  <c:v>2.4765999999994934E-4</c:v>
                </c:pt>
                <c:pt idx="12384">
                  <c:v>2.4767999999994933E-4</c:v>
                </c:pt>
                <c:pt idx="12385">
                  <c:v>2.4769999999994932E-4</c:v>
                </c:pt>
                <c:pt idx="12386">
                  <c:v>2.4771999999994931E-4</c:v>
                </c:pt>
                <c:pt idx="12387">
                  <c:v>2.477399999999493E-4</c:v>
                </c:pt>
                <c:pt idx="12388">
                  <c:v>2.4775999999994929E-4</c:v>
                </c:pt>
                <c:pt idx="12389">
                  <c:v>2.4777999999994928E-4</c:v>
                </c:pt>
                <c:pt idx="12390">
                  <c:v>2.4779999999994927E-4</c:v>
                </c:pt>
                <c:pt idx="12391">
                  <c:v>2.4781999999994925E-4</c:v>
                </c:pt>
                <c:pt idx="12392">
                  <c:v>2.4783999999994924E-4</c:v>
                </c:pt>
                <c:pt idx="12393">
                  <c:v>2.4785999999994923E-4</c:v>
                </c:pt>
                <c:pt idx="12394">
                  <c:v>2.4787999999994922E-4</c:v>
                </c:pt>
                <c:pt idx="12395">
                  <c:v>2.4789999999994921E-4</c:v>
                </c:pt>
                <c:pt idx="12396">
                  <c:v>2.479199999999492E-4</c:v>
                </c:pt>
                <c:pt idx="12397">
                  <c:v>2.4793999999994919E-4</c:v>
                </c:pt>
                <c:pt idx="12398">
                  <c:v>2.4795999999994918E-4</c:v>
                </c:pt>
                <c:pt idx="12399">
                  <c:v>2.4797999999994917E-4</c:v>
                </c:pt>
                <c:pt idx="12400">
                  <c:v>2.4799999999994916E-4</c:v>
                </c:pt>
                <c:pt idx="12401">
                  <c:v>2.4801999999994915E-4</c:v>
                </c:pt>
                <c:pt idx="12402">
                  <c:v>2.4803999999994914E-4</c:v>
                </c:pt>
                <c:pt idx="12403">
                  <c:v>2.4805999999994913E-4</c:v>
                </c:pt>
                <c:pt idx="12404">
                  <c:v>2.4807999999994912E-4</c:v>
                </c:pt>
                <c:pt idx="12405">
                  <c:v>2.4809999999994911E-4</c:v>
                </c:pt>
                <c:pt idx="12406">
                  <c:v>2.481199999999491E-4</c:v>
                </c:pt>
                <c:pt idx="12407">
                  <c:v>2.4813999999994909E-4</c:v>
                </c:pt>
                <c:pt idx="12408">
                  <c:v>2.4815999999994908E-4</c:v>
                </c:pt>
                <c:pt idx="12409">
                  <c:v>2.4817999999994907E-4</c:v>
                </c:pt>
                <c:pt idx="12410">
                  <c:v>2.4819999999994906E-4</c:v>
                </c:pt>
                <c:pt idx="12411">
                  <c:v>2.4821999999994905E-4</c:v>
                </c:pt>
                <c:pt idx="12412">
                  <c:v>2.4823999999994904E-4</c:v>
                </c:pt>
                <c:pt idx="12413">
                  <c:v>2.4825999999994903E-4</c:v>
                </c:pt>
                <c:pt idx="12414">
                  <c:v>2.4827999999994902E-4</c:v>
                </c:pt>
                <c:pt idx="12415">
                  <c:v>2.4829999999994901E-4</c:v>
                </c:pt>
                <c:pt idx="12416">
                  <c:v>2.48319999999949E-4</c:v>
                </c:pt>
                <c:pt idx="12417">
                  <c:v>2.4833999999994899E-4</c:v>
                </c:pt>
                <c:pt idx="12418">
                  <c:v>2.4835999999994898E-4</c:v>
                </c:pt>
                <c:pt idx="12419">
                  <c:v>2.4837999999994896E-4</c:v>
                </c:pt>
                <c:pt idx="12420">
                  <c:v>2.4839999999994895E-4</c:v>
                </c:pt>
                <c:pt idx="12421">
                  <c:v>2.4841999999994894E-4</c:v>
                </c:pt>
                <c:pt idx="12422">
                  <c:v>2.4843999999994893E-4</c:v>
                </c:pt>
                <c:pt idx="12423">
                  <c:v>2.4845999999994892E-4</c:v>
                </c:pt>
                <c:pt idx="12424">
                  <c:v>2.4847999999994891E-4</c:v>
                </c:pt>
                <c:pt idx="12425">
                  <c:v>2.484999999999489E-4</c:v>
                </c:pt>
                <c:pt idx="12426">
                  <c:v>2.4851999999994889E-4</c:v>
                </c:pt>
                <c:pt idx="12427">
                  <c:v>2.4853999999994888E-4</c:v>
                </c:pt>
                <c:pt idx="12428">
                  <c:v>2.4855999999994887E-4</c:v>
                </c:pt>
                <c:pt idx="12429">
                  <c:v>2.4857999999994886E-4</c:v>
                </c:pt>
                <c:pt idx="12430">
                  <c:v>2.4859999999994885E-4</c:v>
                </c:pt>
                <c:pt idx="12431">
                  <c:v>2.4861999999994884E-4</c:v>
                </c:pt>
                <c:pt idx="12432">
                  <c:v>2.4863999999994883E-4</c:v>
                </c:pt>
                <c:pt idx="12433">
                  <c:v>2.4865999999994882E-4</c:v>
                </c:pt>
                <c:pt idx="12434">
                  <c:v>2.4867999999994881E-4</c:v>
                </c:pt>
                <c:pt idx="12435">
                  <c:v>2.486999999999488E-4</c:v>
                </c:pt>
                <c:pt idx="12436">
                  <c:v>2.4871999999994879E-4</c:v>
                </c:pt>
                <c:pt idx="12437">
                  <c:v>2.4873999999994878E-4</c:v>
                </c:pt>
                <c:pt idx="12438">
                  <c:v>2.4875999999994877E-4</c:v>
                </c:pt>
                <c:pt idx="12439">
                  <c:v>2.4877999999994876E-4</c:v>
                </c:pt>
                <c:pt idx="12440">
                  <c:v>2.4879999999994875E-4</c:v>
                </c:pt>
                <c:pt idx="12441">
                  <c:v>2.4881999999994874E-4</c:v>
                </c:pt>
                <c:pt idx="12442">
                  <c:v>2.4883999999994873E-4</c:v>
                </c:pt>
                <c:pt idx="12443">
                  <c:v>2.4885999999994872E-4</c:v>
                </c:pt>
                <c:pt idx="12444">
                  <c:v>2.4887999999994871E-4</c:v>
                </c:pt>
                <c:pt idx="12445">
                  <c:v>2.488999999999487E-4</c:v>
                </c:pt>
                <c:pt idx="12446">
                  <c:v>2.4891999999994869E-4</c:v>
                </c:pt>
                <c:pt idx="12447">
                  <c:v>2.4893999999994867E-4</c:v>
                </c:pt>
                <c:pt idx="12448">
                  <c:v>2.4895999999994866E-4</c:v>
                </c:pt>
                <c:pt idx="12449">
                  <c:v>2.4897999999994865E-4</c:v>
                </c:pt>
                <c:pt idx="12450">
                  <c:v>2.4899999999994864E-4</c:v>
                </c:pt>
                <c:pt idx="12451">
                  <c:v>2.4901999999994863E-4</c:v>
                </c:pt>
                <c:pt idx="12452">
                  <c:v>2.4903999999994862E-4</c:v>
                </c:pt>
                <c:pt idx="12453">
                  <c:v>2.4905999999994861E-4</c:v>
                </c:pt>
                <c:pt idx="12454">
                  <c:v>2.490799999999486E-4</c:v>
                </c:pt>
                <c:pt idx="12455">
                  <c:v>2.4909999999994859E-4</c:v>
                </c:pt>
                <c:pt idx="12456">
                  <c:v>2.4911999999994858E-4</c:v>
                </c:pt>
                <c:pt idx="12457">
                  <c:v>2.4913999999994857E-4</c:v>
                </c:pt>
                <c:pt idx="12458">
                  <c:v>2.4915999999994856E-4</c:v>
                </c:pt>
                <c:pt idx="12459">
                  <c:v>2.4917999999994855E-4</c:v>
                </c:pt>
                <c:pt idx="12460">
                  <c:v>2.4919999999994854E-4</c:v>
                </c:pt>
                <c:pt idx="12461">
                  <c:v>2.4921999999994853E-4</c:v>
                </c:pt>
                <c:pt idx="12462">
                  <c:v>2.4923999999994852E-4</c:v>
                </c:pt>
                <c:pt idx="12463">
                  <c:v>2.4925999999994851E-4</c:v>
                </c:pt>
                <c:pt idx="12464">
                  <c:v>2.492799999999485E-4</c:v>
                </c:pt>
                <c:pt idx="12465">
                  <c:v>2.4929999999994849E-4</c:v>
                </c:pt>
                <c:pt idx="12466">
                  <c:v>2.4931999999994848E-4</c:v>
                </c:pt>
                <c:pt idx="12467">
                  <c:v>2.4933999999994847E-4</c:v>
                </c:pt>
                <c:pt idx="12468">
                  <c:v>2.4935999999994846E-4</c:v>
                </c:pt>
                <c:pt idx="12469">
                  <c:v>2.4937999999994845E-4</c:v>
                </c:pt>
                <c:pt idx="12470">
                  <c:v>2.4939999999994844E-4</c:v>
                </c:pt>
                <c:pt idx="12471">
                  <c:v>2.4941999999994843E-4</c:v>
                </c:pt>
                <c:pt idx="12472">
                  <c:v>2.4943999999994842E-4</c:v>
                </c:pt>
                <c:pt idx="12473">
                  <c:v>2.4945999999994841E-4</c:v>
                </c:pt>
                <c:pt idx="12474">
                  <c:v>2.494799999999484E-4</c:v>
                </c:pt>
                <c:pt idx="12475">
                  <c:v>2.4949999999994839E-4</c:v>
                </c:pt>
                <c:pt idx="12476">
                  <c:v>2.4951999999994837E-4</c:v>
                </c:pt>
                <c:pt idx="12477">
                  <c:v>2.4953999999994836E-4</c:v>
                </c:pt>
                <c:pt idx="12478">
                  <c:v>2.4955999999994835E-4</c:v>
                </c:pt>
                <c:pt idx="12479">
                  <c:v>2.4957999999994834E-4</c:v>
                </c:pt>
                <c:pt idx="12480">
                  <c:v>2.4959999999994833E-4</c:v>
                </c:pt>
                <c:pt idx="12481">
                  <c:v>2.4961999999994832E-4</c:v>
                </c:pt>
                <c:pt idx="12482">
                  <c:v>2.4963999999994831E-4</c:v>
                </c:pt>
                <c:pt idx="12483">
                  <c:v>2.496599999999483E-4</c:v>
                </c:pt>
                <c:pt idx="12484">
                  <c:v>2.4967999999994829E-4</c:v>
                </c:pt>
                <c:pt idx="12485">
                  <c:v>2.4969999999994828E-4</c:v>
                </c:pt>
                <c:pt idx="12486">
                  <c:v>2.4971999999994827E-4</c:v>
                </c:pt>
                <c:pt idx="12487">
                  <c:v>2.4973999999994826E-4</c:v>
                </c:pt>
                <c:pt idx="12488">
                  <c:v>2.4975999999994825E-4</c:v>
                </c:pt>
                <c:pt idx="12489">
                  <c:v>2.4977999999994824E-4</c:v>
                </c:pt>
                <c:pt idx="12490">
                  <c:v>2.4979999999994823E-4</c:v>
                </c:pt>
                <c:pt idx="12491">
                  <c:v>2.4981999999994822E-4</c:v>
                </c:pt>
                <c:pt idx="12492">
                  <c:v>2.4983999999994821E-4</c:v>
                </c:pt>
                <c:pt idx="12493">
                  <c:v>2.498599999999482E-4</c:v>
                </c:pt>
                <c:pt idx="12494">
                  <c:v>2.4987999999994819E-4</c:v>
                </c:pt>
                <c:pt idx="12495">
                  <c:v>2.4989999999994818E-4</c:v>
                </c:pt>
                <c:pt idx="12496">
                  <c:v>2.4991999999994817E-4</c:v>
                </c:pt>
                <c:pt idx="12497">
                  <c:v>2.4993999999994816E-4</c:v>
                </c:pt>
                <c:pt idx="12498">
                  <c:v>2.4995999999994815E-4</c:v>
                </c:pt>
                <c:pt idx="12499">
                  <c:v>2.4997999999994814E-4</c:v>
                </c:pt>
                <c:pt idx="12500">
                  <c:v>2.4999999999994813E-4</c:v>
                </c:pt>
                <c:pt idx="12501">
                  <c:v>2.5001999999994812E-4</c:v>
                </c:pt>
                <c:pt idx="12502">
                  <c:v>2.5003999999994811E-4</c:v>
                </c:pt>
                <c:pt idx="12503">
                  <c:v>2.500599999999481E-4</c:v>
                </c:pt>
                <c:pt idx="12504">
                  <c:v>2.5007999999994808E-4</c:v>
                </c:pt>
                <c:pt idx="12505">
                  <c:v>2.5009999999994807E-4</c:v>
                </c:pt>
                <c:pt idx="12506">
                  <c:v>2.5011999999994806E-4</c:v>
                </c:pt>
                <c:pt idx="12507">
                  <c:v>2.5013999999994805E-4</c:v>
                </c:pt>
                <c:pt idx="12508">
                  <c:v>2.5015999999994804E-4</c:v>
                </c:pt>
                <c:pt idx="12509">
                  <c:v>2.5017999999994803E-4</c:v>
                </c:pt>
                <c:pt idx="12510">
                  <c:v>2.5019999999994802E-4</c:v>
                </c:pt>
                <c:pt idx="12511">
                  <c:v>2.5021999999994801E-4</c:v>
                </c:pt>
                <c:pt idx="12512">
                  <c:v>2.50239999999948E-4</c:v>
                </c:pt>
                <c:pt idx="12513">
                  <c:v>2.5025999999994799E-4</c:v>
                </c:pt>
                <c:pt idx="12514">
                  <c:v>2.5027999999994798E-4</c:v>
                </c:pt>
                <c:pt idx="12515">
                  <c:v>2.5029999999994797E-4</c:v>
                </c:pt>
                <c:pt idx="12516">
                  <c:v>2.5031999999994796E-4</c:v>
                </c:pt>
                <c:pt idx="12517">
                  <c:v>2.5033999999994795E-4</c:v>
                </c:pt>
                <c:pt idx="12518">
                  <c:v>2.5035999999994794E-4</c:v>
                </c:pt>
                <c:pt idx="12519">
                  <c:v>2.5037999999994793E-4</c:v>
                </c:pt>
                <c:pt idx="12520">
                  <c:v>2.5039999999994792E-4</c:v>
                </c:pt>
                <c:pt idx="12521">
                  <c:v>2.5041999999994791E-4</c:v>
                </c:pt>
                <c:pt idx="12522">
                  <c:v>2.504399999999479E-4</c:v>
                </c:pt>
                <c:pt idx="12523">
                  <c:v>2.5045999999994789E-4</c:v>
                </c:pt>
                <c:pt idx="12524">
                  <c:v>2.5047999999994788E-4</c:v>
                </c:pt>
                <c:pt idx="12525">
                  <c:v>2.5049999999994787E-4</c:v>
                </c:pt>
                <c:pt idx="12526">
                  <c:v>2.5051999999994786E-4</c:v>
                </c:pt>
                <c:pt idx="12527">
                  <c:v>2.5053999999994785E-4</c:v>
                </c:pt>
                <c:pt idx="12528">
                  <c:v>2.5055999999994784E-4</c:v>
                </c:pt>
                <c:pt idx="12529">
                  <c:v>2.5057999999994783E-4</c:v>
                </c:pt>
                <c:pt idx="12530">
                  <c:v>2.5059999999994782E-4</c:v>
                </c:pt>
                <c:pt idx="12531">
                  <c:v>2.5061999999994781E-4</c:v>
                </c:pt>
                <c:pt idx="12532">
                  <c:v>2.5063999999994779E-4</c:v>
                </c:pt>
                <c:pt idx="12533">
                  <c:v>2.5065999999994778E-4</c:v>
                </c:pt>
                <c:pt idx="12534">
                  <c:v>2.5067999999994777E-4</c:v>
                </c:pt>
                <c:pt idx="12535">
                  <c:v>2.5069999999994776E-4</c:v>
                </c:pt>
                <c:pt idx="12536">
                  <c:v>2.5071999999994775E-4</c:v>
                </c:pt>
                <c:pt idx="12537">
                  <c:v>2.5073999999994774E-4</c:v>
                </c:pt>
                <c:pt idx="12538">
                  <c:v>2.5075999999994773E-4</c:v>
                </c:pt>
                <c:pt idx="12539">
                  <c:v>2.5077999999994772E-4</c:v>
                </c:pt>
                <c:pt idx="12540">
                  <c:v>2.5079999999994771E-4</c:v>
                </c:pt>
                <c:pt idx="12541">
                  <c:v>2.508199999999477E-4</c:v>
                </c:pt>
                <c:pt idx="12542">
                  <c:v>2.5083999999994769E-4</c:v>
                </c:pt>
                <c:pt idx="12543">
                  <c:v>2.5085999999994768E-4</c:v>
                </c:pt>
                <c:pt idx="12544">
                  <c:v>2.5087999999994767E-4</c:v>
                </c:pt>
                <c:pt idx="12545">
                  <c:v>2.5089999999994766E-4</c:v>
                </c:pt>
                <c:pt idx="12546">
                  <c:v>2.5091999999994765E-4</c:v>
                </c:pt>
                <c:pt idx="12547">
                  <c:v>2.5093999999994764E-4</c:v>
                </c:pt>
                <c:pt idx="12548">
                  <c:v>2.5095999999994763E-4</c:v>
                </c:pt>
                <c:pt idx="12549">
                  <c:v>2.5097999999994762E-4</c:v>
                </c:pt>
                <c:pt idx="12550">
                  <c:v>2.5099999999994761E-4</c:v>
                </c:pt>
                <c:pt idx="12551">
                  <c:v>2.510199999999476E-4</c:v>
                </c:pt>
                <c:pt idx="12552">
                  <c:v>2.5103999999994759E-4</c:v>
                </c:pt>
                <c:pt idx="12553">
                  <c:v>2.5105999999994758E-4</c:v>
                </c:pt>
                <c:pt idx="12554">
                  <c:v>2.5107999999994757E-4</c:v>
                </c:pt>
                <c:pt idx="12555">
                  <c:v>2.5109999999994756E-4</c:v>
                </c:pt>
                <c:pt idx="12556">
                  <c:v>2.5111999999994755E-4</c:v>
                </c:pt>
                <c:pt idx="12557">
                  <c:v>2.5113999999994754E-4</c:v>
                </c:pt>
                <c:pt idx="12558">
                  <c:v>2.5115999999994753E-4</c:v>
                </c:pt>
                <c:pt idx="12559">
                  <c:v>2.5117999999994752E-4</c:v>
                </c:pt>
                <c:pt idx="12560">
                  <c:v>2.511999999999475E-4</c:v>
                </c:pt>
                <c:pt idx="12561">
                  <c:v>2.5121999999994749E-4</c:v>
                </c:pt>
                <c:pt idx="12562">
                  <c:v>2.5123999999994748E-4</c:v>
                </c:pt>
                <c:pt idx="12563">
                  <c:v>2.5125999999994747E-4</c:v>
                </c:pt>
                <c:pt idx="12564">
                  <c:v>2.5127999999994746E-4</c:v>
                </c:pt>
                <c:pt idx="12565">
                  <c:v>2.5129999999994745E-4</c:v>
                </c:pt>
                <c:pt idx="12566">
                  <c:v>2.5131999999994744E-4</c:v>
                </c:pt>
                <c:pt idx="12567">
                  <c:v>2.5133999999994743E-4</c:v>
                </c:pt>
                <c:pt idx="12568">
                  <c:v>2.5135999999994742E-4</c:v>
                </c:pt>
                <c:pt idx="12569">
                  <c:v>2.5137999999994741E-4</c:v>
                </c:pt>
                <c:pt idx="12570">
                  <c:v>2.513999999999474E-4</c:v>
                </c:pt>
                <c:pt idx="12571">
                  <c:v>2.5141999999994739E-4</c:v>
                </c:pt>
                <c:pt idx="12572">
                  <c:v>2.5143999999994738E-4</c:v>
                </c:pt>
                <c:pt idx="12573">
                  <c:v>2.5145999999994737E-4</c:v>
                </c:pt>
                <c:pt idx="12574">
                  <c:v>2.5147999999994736E-4</c:v>
                </c:pt>
                <c:pt idx="12575">
                  <c:v>2.5149999999994735E-4</c:v>
                </c:pt>
                <c:pt idx="12576">
                  <c:v>2.5151999999994734E-4</c:v>
                </c:pt>
                <c:pt idx="12577">
                  <c:v>2.5153999999994733E-4</c:v>
                </c:pt>
                <c:pt idx="12578">
                  <c:v>2.5155999999994732E-4</c:v>
                </c:pt>
                <c:pt idx="12579">
                  <c:v>2.5157999999994731E-4</c:v>
                </c:pt>
                <c:pt idx="12580">
                  <c:v>2.515999999999473E-4</c:v>
                </c:pt>
                <c:pt idx="12581">
                  <c:v>2.5161999999994729E-4</c:v>
                </c:pt>
                <c:pt idx="12582">
                  <c:v>2.5163999999994728E-4</c:v>
                </c:pt>
                <c:pt idx="12583">
                  <c:v>2.5165999999994727E-4</c:v>
                </c:pt>
                <c:pt idx="12584">
                  <c:v>2.5167999999994726E-4</c:v>
                </c:pt>
                <c:pt idx="12585">
                  <c:v>2.5169999999994725E-4</c:v>
                </c:pt>
                <c:pt idx="12586">
                  <c:v>2.5171999999994724E-4</c:v>
                </c:pt>
                <c:pt idx="12587">
                  <c:v>2.5173999999994723E-4</c:v>
                </c:pt>
                <c:pt idx="12588">
                  <c:v>2.5175999999994721E-4</c:v>
                </c:pt>
                <c:pt idx="12589">
                  <c:v>2.517799999999472E-4</c:v>
                </c:pt>
                <c:pt idx="12590">
                  <c:v>2.5179999999994719E-4</c:v>
                </c:pt>
                <c:pt idx="12591">
                  <c:v>2.5181999999994718E-4</c:v>
                </c:pt>
                <c:pt idx="12592">
                  <c:v>2.5183999999994717E-4</c:v>
                </c:pt>
                <c:pt idx="12593">
                  <c:v>2.5185999999994716E-4</c:v>
                </c:pt>
                <c:pt idx="12594">
                  <c:v>2.5187999999994715E-4</c:v>
                </c:pt>
                <c:pt idx="12595">
                  <c:v>2.5189999999994714E-4</c:v>
                </c:pt>
                <c:pt idx="12596">
                  <c:v>2.5191999999994713E-4</c:v>
                </c:pt>
                <c:pt idx="12597">
                  <c:v>2.5193999999994712E-4</c:v>
                </c:pt>
                <c:pt idx="12598">
                  <c:v>2.5195999999994711E-4</c:v>
                </c:pt>
                <c:pt idx="12599">
                  <c:v>2.519799999999471E-4</c:v>
                </c:pt>
                <c:pt idx="12600">
                  <c:v>2.5199999999994709E-4</c:v>
                </c:pt>
                <c:pt idx="12601">
                  <c:v>2.5201999999994708E-4</c:v>
                </c:pt>
                <c:pt idx="12602">
                  <c:v>2.5203999999994707E-4</c:v>
                </c:pt>
                <c:pt idx="12603">
                  <c:v>2.5205999999994706E-4</c:v>
                </c:pt>
                <c:pt idx="12604">
                  <c:v>2.5207999999994705E-4</c:v>
                </c:pt>
                <c:pt idx="12605">
                  <c:v>2.5209999999994704E-4</c:v>
                </c:pt>
                <c:pt idx="12606">
                  <c:v>2.5211999999994703E-4</c:v>
                </c:pt>
                <c:pt idx="12607">
                  <c:v>2.5213999999994702E-4</c:v>
                </c:pt>
                <c:pt idx="12608">
                  <c:v>2.5215999999994701E-4</c:v>
                </c:pt>
                <c:pt idx="12609">
                  <c:v>2.52179999999947E-4</c:v>
                </c:pt>
                <c:pt idx="12610">
                  <c:v>2.5219999999994699E-4</c:v>
                </c:pt>
                <c:pt idx="12611">
                  <c:v>2.5221999999994698E-4</c:v>
                </c:pt>
                <c:pt idx="12612">
                  <c:v>2.5223999999994697E-4</c:v>
                </c:pt>
                <c:pt idx="12613">
                  <c:v>2.5225999999994696E-4</c:v>
                </c:pt>
                <c:pt idx="12614">
                  <c:v>2.5227999999994695E-4</c:v>
                </c:pt>
                <c:pt idx="12615">
                  <c:v>2.5229999999994694E-4</c:v>
                </c:pt>
                <c:pt idx="12616">
                  <c:v>2.5231999999994692E-4</c:v>
                </c:pt>
                <c:pt idx="12617">
                  <c:v>2.5233999999994691E-4</c:v>
                </c:pt>
                <c:pt idx="12618">
                  <c:v>2.523599999999469E-4</c:v>
                </c:pt>
                <c:pt idx="12619">
                  <c:v>2.5237999999994689E-4</c:v>
                </c:pt>
                <c:pt idx="12620">
                  <c:v>2.5239999999994688E-4</c:v>
                </c:pt>
                <c:pt idx="12621">
                  <c:v>2.5241999999994687E-4</c:v>
                </c:pt>
                <c:pt idx="12622">
                  <c:v>2.5243999999994686E-4</c:v>
                </c:pt>
                <c:pt idx="12623">
                  <c:v>2.5245999999994685E-4</c:v>
                </c:pt>
                <c:pt idx="12624">
                  <c:v>2.5247999999994684E-4</c:v>
                </c:pt>
                <c:pt idx="12625">
                  <c:v>2.5249999999994683E-4</c:v>
                </c:pt>
                <c:pt idx="12626">
                  <c:v>2.5251999999994682E-4</c:v>
                </c:pt>
                <c:pt idx="12627">
                  <c:v>2.5253999999994681E-4</c:v>
                </c:pt>
                <c:pt idx="12628">
                  <c:v>2.525599999999468E-4</c:v>
                </c:pt>
                <c:pt idx="12629">
                  <c:v>2.5257999999994679E-4</c:v>
                </c:pt>
                <c:pt idx="12630">
                  <c:v>2.5259999999994678E-4</c:v>
                </c:pt>
                <c:pt idx="12631">
                  <c:v>2.5261999999994677E-4</c:v>
                </c:pt>
                <c:pt idx="12632">
                  <c:v>2.5263999999994676E-4</c:v>
                </c:pt>
                <c:pt idx="12633">
                  <c:v>2.5265999999994675E-4</c:v>
                </c:pt>
                <c:pt idx="12634">
                  <c:v>2.5267999999994674E-4</c:v>
                </c:pt>
                <c:pt idx="12635">
                  <c:v>2.5269999999994673E-4</c:v>
                </c:pt>
                <c:pt idx="12636">
                  <c:v>2.5271999999994672E-4</c:v>
                </c:pt>
                <c:pt idx="12637">
                  <c:v>2.5273999999994671E-4</c:v>
                </c:pt>
                <c:pt idx="12638">
                  <c:v>2.527599999999467E-4</c:v>
                </c:pt>
                <c:pt idx="12639">
                  <c:v>2.5277999999994669E-4</c:v>
                </c:pt>
                <c:pt idx="12640">
                  <c:v>2.5279999999994668E-4</c:v>
                </c:pt>
                <c:pt idx="12641">
                  <c:v>2.5281999999994667E-4</c:v>
                </c:pt>
                <c:pt idx="12642">
                  <c:v>2.5283999999994666E-4</c:v>
                </c:pt>
                <c:pt idx="12643">
                  <c:v>2.5285999999994665E-4</c:v>
                </c:pt>
                <c:pt idx="12644">
                  <c:v>2.5287999999994663E-4</c:v>
                </c:pt>
                <c:pt idx="12645">
                  <c:v>2.5289999999994662E-4</c:v>
                </c:pt>
                <c:pt idx="12646">
                  <c:v>2.5291999999994661E-4</c:v>
                </c:pt>
                <c:pt idx="12647">
                  <c:v>2.529399999999466E-4</c:v>
                </c:pt>
                <c:pt idx="12648">
                  <c:v>2.5295999999994659E-4</c:v>
                </c:pt>
                <c:pt idx="12649">
                  <c:v>2.5297999999994658E-4</c:v>
                </c:pt>
                <c:pt idx="12650">
                  <c:v>2.5299999999994657E-4</c:v>
                </c:pt>
                <c:pt idx="12651">
                  <c:v>2.5301999999994656E-4</c:v>
                </c:pt>
                <c:pt idx="12652">
                  <c:v>2.5303999999994655E-4</c:v>
                </c:pt>
                <c:pt idx="12653">
                  <c:v>2.5305999999994654E-4</c:v>
                </c:pt>
                <c:pt idx="12654">
                  <c:v>2.5307999999994653E-4</c:v>
                </c:pt>
                <c:pt idx="12655">
                  <c:v>2.5309999999994652E-4</c:v>
                </c:pt>
                <c:pt idx="12656">
                  <c:v>2.5311999999994651E-4</c:v>
                </c:pt>
                <c:pt idx="12657">
                  <c:v>2.531399999999465E-4</c:v>
                </c:pt>
                <c:pt idx="12658">
                  <c:v>2.5315999999994649E-4</c:v>
                </c:pt>
                <c:pt idx="12659">
                  <c:v>2.5317999999994648E-4</c:v>
                </c:pt>
                <c:pt idx="12660">
                  <c:v>2.5319999999994647E-4</c:v>
                </c:pt>
                <c:pt idx="12661">
                  <c:v>2.5321999999994646E-4</c:v>
                </c:pt>
                <c:pt idx="12662">
                  <c:v>2.5323999999994645E-4</c:v>
                </c:pt>
                <c:pt idx="12663">
                  <c:v>2.5325999999994644E-4</c:v>
                </c:pt>
                <c:pt idx="12664">
                  <c:v>2.5327999999994643E-4</c:v>
                </c:pt>
                <c:pt idx="12665">
                  <c:v>2.5329999999994642E-4</c:v>
                </c:pt>
                <c:pt idx="12666">
                  <c:v>2.5331999999994641E-4</c:v>
                </c:pt>
                <c:pt idx="12667">
                  <c:v>2.533399999999464E-4</c:v>
                </c:pt>
                <c:pt idx="12668">
                  <c:v>2.5335999999994639E-4</c:v>
                </c:pt>
                <c:pt idx="12669">
                  <c:v>2.5337999999994638E-4</c:v>
                </c:pt>
                <c:pt idx="12670">
                  <c:v>2.5339999999994637E-4</c:v>
                </c:pt>
                <c:pt idx="12671">
                  <c:v>2.5341999999994636E-4</c:v>
                </c:pt>
                <c:pt idx="12672">
                  <c:v>2.5343999999994634E-4</c:v>
                </c:pt>
                <c:pt idx="12673">
                  <c:v>2.5345999999994633E-4</c:v>
                </c:pt>
                <c:pt idx="12674">
                  <c:v>2.5347999999994632E-4</c:v>
                </c:pt>
                <c:pt idx="12675">
                  <c:v>2.5349999999994631E-4</c:v>
                </c:pt>
                <c:pt idx="12676">
                  <c:v>2.535199999999463E-4</c:v>
                </c:pt>
                <c:pt idx="12677">
                  <c:v>2.5353999999994629E-4</c:v>
                </c:pt>
                <c:pt idx="12678">
                  <c:v>2.5355999999994628E-4</c:v>
                </c:pt>
                <c:pt idx="12679">
                  <c:v>2.5357999999994627E-4</c:v>
                </c:pt>
                <c:pt idx="12680">
                  <c:v>2.5359999999994626E-4</c:v>
                </c:pt>
                <c:pt idx="12681">
                  <c:v>2.5361999999994625E-4</c:v>
                </c:pt>
                <c:pt idx="12682">
                  <c:v>2.5363999999994624E-4</c:v>
                </c:pt>
                <c:pt idx="12683">
                  <c:v>2.5365999999994623E-4</c:v>
                </c:pt>
                <c:pt idx="12684">
                  <c:v>2.5367999999994622E-4</c:v>
                </c:pt>
                <c:pt idx="12685">
                  <c:v>2.5369999999994621E-4</c:v>
                </c:pt>
                <c:pt idx="12686">
                  <c:v>2.537199999999462E-4</c:v>
                </c:pt>
                <c:pt idx="12687">
                  <c:v>2.5373999999994619E-4</c:v>
                </c:pt>
                <c:pt idx="12688">
                  <c:v>2.5375999999994618E-4</c:v>
                </c:pt>
                <c:pt idx="12689">
                  <c:v>2.5377999999994617E-4</c:v>
                </c:pt>
                <c:pt idx="12690">
                  <c:v>2.5379999999994616E-4</c:v>
                </c:pt>
                <c:pt idx="12691">
                  <c:v>2.5381999999994615E-4</c:v>
                </c:pt>
                <c:pt idx="12692">
                  <c:v>2.5383999999994614E-4</c:v>
                </c:pt>
                <c:pt idx="12693">
                  <c:v>2.5385999999994613E-4</c:v>
                </c:pt>
                <c:pt idx="12694">
                  <c:v>2.5387999999994612E-4</c:v>
                </c:pt>
                <c:pt idx="12695">
                  <c:v>2.5389999999994611E-4</c:v>
                </c:pt>
                <c:pt idx="12696">
                  <c:v>2.539199999999461E-4</c:v>
                </c:pt>
                <c:pt idx="12697">
                  <c:v>2.5393999999994609E-4</c:v>
                </c:pt>
                <c:pt idx="12698">
                  <c:v>2.5395999999994608E-4</c:v>
                </c:pt>
                <c:pt idx="12699">
                  <c:v>2.5397999999994607E-4</c:v>
                </c:pt>
                <c:pt idx="12700">
                  <c:v>2.5399999999994605E-4</c:v>
                </c:pt>
                <c:pt idx="12701">
                  <c:v>2.5401999999994604E-4</c:v>
                </c:pt>
                <c:pt idx="12702">
                  <c:v>2.5403999999994603E-4</c:v>
                </c:pt>
                <c:pt idx="12703">
                  <c:v>2.5405999999994602E-4</c:v>
                </c:pt>
                <c:pt idx="12704">
                  <c:v>2.5407999999994601E-4</c:v>
                </c:pt>
                <c:pt idx="12705">
                  <c:v>2.54099999999946E-4</c:v>
                </c:pt>
                <c:pt idx="12706">
                  <c:v>2.5411999999994599E-4</c:v>
                </c:pt>
                <c:pt idx="12707">
                  <c:v>2.5413999999994598E-4</c:v>
                </c:pt>
                <c:pt idx="12708">
                  <c:v>2.5415999999994597E-4</c:v>
                </c:pt>
                <c:pt idx="12709">
                  <c:v>2.5417999999994596E-4</c:v>
                </c:pt>
                <c:pt idx="12710">
                  <c:v>2.5419999999994595E-4</c:v>
                </c:pt>
                <c:pt idx="12711">
                  <c:v>2.5421999999994594E-4</c:v>
                </c:pt>
                <c:pt idx="12712">
                  <c:v>2.5423999999994593E-4</c:v>
                </c:pt>
                <c:pt idx="12713">
                  <c:v>2.5425999999994592E-4</c:v>
                </c:pt>
                <c:pt idx="12714">
                  <c:v>2.5427999999994591E-4</c:v>
                </c:pt>
                <c:pt idx="12715">
                  <c:v>2.542999999999459E-4</c:v>
                </c:pt>
                <c:pt idx="12716">
                  <c:v>2.5431999999994589E-4</c:v>
                </c:pt>
                <c:pt idx="12717">
                  <c:v>2.5433999999994588E-4</c:v>
                </c:pt>
                <c:pt idx="12718">
                  <c:v>2.5435999999994587E-4</c:v>
                </c:pt>
                <c:pt idx="12719">
                  <c:v>2.5437999999994586E-4</c:v>
                </c:pt>
                <c:pt idx="12720">
                  <c:v>2.5439999999994585E-4</c:v>
                </c:pt>
                <c:pt idx="12721">
                  <c:v>2.5441999999994584E-4</c:v>
                </c:pt>
                <c:pt idx="12722">
                  <c:v>2.5443999999994583E-4</c:v>
                </c:pt>
                <c:pt idx="12723">
                  <c:v>2.5445999999994582E-4</c:v>
                </c:pt>
                <c:pt idx="12724">
                  <c:v>2.5447999999994581E-4</c:v>
                </c:pt>
                <c:pt idx="12725">
                  <c:v>2.544999999999458E-4</c:v>
                </c:pt>
                <c:pt idx="12726">
                  <c:v>2.5451999999994579E-4</c:v>
                </c:pt>
                <c:pt idx="12727">
                  <c:v>2.5453999999994578E-4</c:v>
                </c:pt>
                <c:pt idx="12728">
                  <c:v>2.5455999999994576E-4</c:v>
                </c:pt>
                <c:pt idx="12729">
                  <c:v>2.5457999999994575E-4</c:v>
                </c:pt>
                <c:pt idx="12730">
                  <c:v>2.5459999999994574E-4</c:v>
                </c:pt>
                <c:pt idx="12731">
                  <c:v>2.5461999999994573E-4</c:v>
                </c:pt>
                <c:pt idx="12732">
                  <c:v>2.5463999999994572E-4</c:v>
                </c:pt>
                <c:pt idx="12733">
                  <c:v>2.5465999999994571E-4</c:v>
                </c:pt>
                <c:pt idx="12734">
                  <c:v>2.546799999999457E-4</c:v>
                </c:pt>
                <c:pt idx="12735">
                  <c:v>2.5469999999994569E-4</c:v>
                </c:pt>
                <c:pt idx="12736">
                  <c:v>2.5471999999994568E-4</c:v>
                </c:pt>
                <c:pt idx="12737">
                  <c:v>2.5473999999994567E-4</c:v>
                </c:pt>
                <c:pt idx="12738">
                  <c:v>2.5475999999994566E-4</c:v>
                </c:pt>
                <c:pt idx="12739">
                  <c:v>2.5477999999994565E-4</c:v>
                </c:pt>
                <c:pt idx="12740">
                  <c:v>2.5479999999994564E-4</c:v>
                </c:pt>
                <c:pt idx="12741">
                  <c:v>2.5481999999994563E-4</c:v>
                </c:pt>
                <c:pt idx="12742">
                  <c:v>2.5483999999994562E-4</c:v>
                </c:pt>
                <c:pt idx="12743">
                  <c:v>2.5485999999994561E-4</c:v>
                </c:pt>
                <c:pt idx="12744">
                  <c:v>2.548799999999456E-4</c:v>
                </c:pt>
                <c:pt idx="12745">
                  <c:v>2.5489999999994559E-4</c:v>
                </c:pt>
                <c:pt idx="12746">
                  <c:v>2.5491999999994558E-4</c:v>
                </c:pt>
                <c:pt idx="12747">
                  <c:v>2.5493999999994557E-4</c:v>
                </c:pt>
                <c:pt idx="12748">
                  <c:v>2.5495999999994556E-4</c:v>
                </c:pt>
                <c:pt idx="12749">
                  <c:v>2.5497999999994555E-4</c:v>
                </c:pt>
                <c:pt idx="12750">
                  <c:v>2.5499999999994554E-4</c:v>
                </c:pt>
                <c:pt idx="12751">
                  <c:v>2.5501999999994553E-4</c:v>
                </c:pt>
                <c:pt idx="12752">
                  <c:v>2.5503999999994552E-4</c:v>
                </c:pt>
                <c:pt idx="12753">
                  <c:v>2.5505999999994551E-4</c:v>
                </c:pt>
                <c:pt idx="12754">
                  <c:v>2.550799999999455E-4</c:v>
                </c:pt>
                <c:pt idx="12755">
                  <c:v>2.5509999999994549E-4</c:v>
                </c:pt>
                <c:pt idx="12756">
                  <c:v>2.5511999999994548E-4</c:v>
                </c:pt>
                <c:pt idx="12757">
                  <c:v>2.5513999999994546E-4</c:v>
                </c:pt>
                <c:pt idx="12758">
                  <c:v>2.5515999999994545E-4</c:v>
                </c:pt>
                <c:pt idx="12759">
                  <c:v>2.5517999999994544E-4</c:v>
                </c:pt>
                <c:pt idx="12760">
                  <c:v>2.5519999999994543E-4</c:v>
                </c:pt>
                <c:pt idx="12761">
                  <c:v>2.5521999999994542E-4</c:v>
                </c:pt>
                <c:pt idx="12762">
                  <c:v>2.5523999999994541E-4</c:v>
                </c:pt>
                <c:pt idx="12763">
                  <c:v>2.552599999999454E-4</c:v>
                </c:pt>
                <c:pt idx="12764">
                  <c:v>2.5527999999994539E-4</c:v>
                </c:pt>
                <c:pt idx="12765">
                  <c:v>2.5529999999994538E-4</c:v>
                </c:pt>
                <c:pt idx="12766">
                  <c:v>2.5531999999994537E-4</c:v>
                </c:pt>
                <c:pt idx="12767">
                  <c:v>2.5533999999994536E-4</c:v>
                </c:pt>
                <c:pt idx="12768">
                  <c:v>2.5535999999994535E-4</c:v>
                </c:pt>
                <c:pt idx="12769">
                  <c:v>2.5537999999994534E-4</c:v>
                </c:pt>
                <c:pt idx="12770">
                  <c:v>2.5539999999994533E-4</c:v>
                </c:pt>
                <c:pt idx="12771">
                  <c:v>2.5541999999994532E-4</c:v>
                </c:pt>
                <c:pt idx="12772">
                  <c:v>2.5543999999994531E-4</c:v>
                </c:pt>
                <c:pt idx="12773">
                  <c:v>2.554599999999453E-4</c:v>
                </c:pt>
                <c:pt idx="12774">
                  <c:v>2.5547999999994529E-4</c:v>
                </c:pt>
                <c:pt idx="12775">
                  <c:v>2.5549999999994528E-4</c:v>
                </c:pt>
                <c:pt idx="12776">
                  <c:v>2.5551999999994527E-4</c:v>
                </c:pt>
                <c:pt idx="12777">
                  <c:v>2.5553999999994526E-4</c:v>
                </c:pt>
                <c:pt idx="12778">
                  <c:v>2.5555999999994525E-4</c:v>
                </c:pt>
                <c:pt idx="12779">
                  <c:v>2.5557999999994524E-4</c:v>
                </c:pt>
                <c:pt idx="12780">
                  <c:v>2.5559999999994523E-4</c:v>
                </c:pt>
                <c:pt idx="12781">
                  <c:v>2.5561999999994522E-4</c:v>
                </c:pt>
                <c:pt idx="12782">
                  <c:v>2.5563999999994521E-4</c:v>
                </c:pt>
                <c:pt idx="12783">
                  <c:v>2.556599999999452E-4</c:v>
                </c:pt>
                <c:pt idx="12784">
                  <c:v>2.5567999999994519E-4</c:v>
                </c:pt>
                <c:pt idx="12785">
                  <c:v>2.5569999999994517E-4</c:v>
                </c:pt>
                <c:pt idx="12786">
                  <c:v>2.5571999999994516E-4</c:v>
                </c:pt>
                <c:pt idx="12787">
                  <c:v>2.5573999999994515E-4</c:v>
                </c:pt>
                <c:pt idx="12788">
                  <c:v>2.5575999999994514E-4</c:v>
                </c:pt>
                <c:pt idx="12789">
                  <c:v>2.5577999999994513E-4</c:v>
                </c:pt>
                <c:pt idx="12790">
                  <c:v>2.5579999999994512E-4</c:v>
                </c:pt>
                <c:pt idx="12791">
                  <c:v>2.5581999999994511E-4</c:v>
                </c:pt>
                <c:pt idx="12792">
                  <c:v>2.558399999999451E-4</c:v>
                </c:pt>
                <c:pt idx="12793">
                  <c:v>2.5585999999994509E-4</c:v>
                </c:pt>
                <c:pt idx="12794">
                  <c:v>2.5587999999994508E-4</c:v>
                </c:pt>
                <c:pt idx="12795">
                  <c:v>2.5589999999994507E-4</c:v>
                </c:pt>
                <c:pt idx="12796">
                  <c:v>2.5591999999994506E-4</c:v>
                </c:pt>
                <c:pt idx="12797">
                  <c:v>2.5593999999994505E-4</c:v>
                </c:pt>
                <c:pt idx="12798">
                  <c:v>2.5595999999994504E-4</c:v>
                </c:pt>
                <c:pt idx="12799">
                  <c:v>2.5597999999994503E-4</c:v>
                </c:pt>
                <c:pt idx="12800">
                  <c:v>2.5599999999994502E-4</c:v>
                </c:pt>
                <c:pt idx="12801">
                  <c:v>2.5601999999994501E-4</c:v>
                </c:pt>
                <c:pt idx="12802">
                  <c:v>2.56039999999945E-4</c:v>
                </c:pt>
                <c:pt idx="12803">
                  <c:v>2.5605999999994499E-4</c:v>
                </c:pt>
                <c:pt idx="12804">
                  <c:v>2.5607999999994498E-4</c:v>
                </c:pt>
                <c:pt idx="12805">
                  <c:v>2.5609999999994497E-4</c:v>
                </c:pt>
                <c:pt idx="12806">
                  <c:v>2.5611999999994496E-4</c:v>
                </c:pt>
                <c:pt idx="12807">
                  <c:v>2.5613999999994495E-4</c:v>
                </c:pt>
                <c:pt idx="12808">
                  <c:v>2.5615999999994494E-4</c:v>
                </c:pt>
                <c:pt idx="12809">
                  <c:v>2.5617999999994493E-4</c:v>
                </c:pt>
                <c:pt idx="12810">
                  <c:v>2.5619999999994492E-4</c:v>
                </c:pt>
                <c:pt idx="12811">
                  <c:v>2.5621999999994491E-4</c:v>
                </c:pt>
                <c:pt idx="12812">
                  <c:v>2.562399999999449E-4</c:v>
                </c:pt>
                <c:pt idx="12813">
                  <c:v>2.5625999999994488E-4</c:v>
                </c:pt>
                <c:pt idx="12814">
                  <c:v>2.5627999999994487E-4</c:v>
                </c:pt>
                <c:pt idx="12815">
                  <c:v>2.5629999999994486E-4</c:v>
                </c:pt>
                <c:pt idx="12816">
                  <c:v>2.5631999999994485E-4</c:v>
                </c:pt>
                <c:pt idx="12817">
                  <c:v>2.5633999999994484E-4</c:v>
                </c:pt>
                <c:pt idx="12818">
                  <c:v>2.5635999999994483E-4</c:v>
                </c:pt>
                <c:pt idx="12819">
                  <c:v>2.5637999999994482E-4</c:v>
                </c:pt>
                <c:pt idx="12820">
                  <c:v>2.5639999999994481E-4</c:v>
                </c:pt>
                <c:pt idx="12821">
                  <c:v>2.564199999999448E-4</c:v>
                </c:pt>
                <c:pt idx="12822">
                  <c:v>2.5643999999994479E-4</c:v>
                </c:pt>
                <c:pt idx="12823">
                  <c:v>2.5645999999994478E-4</c:v>
                </c:pt>
                <c:pt idx="12824">
                  <c:v>2.5647999999994477E-4</c:v>
                </c:pt>
                <c:pt idx="12825">
                  <c:v>2.5649999999994476E-4</c:v>
                </c:pt>
                <c:pt idx="12826">
                  <c:v>2.5651999999994475E-4</c:v>
                </c:pt>
                <c:pt idx="12827">
                  <c:v>2.5653999999994474E-4</c:v>
                </c:pt>
                <c:pt idx="12828">
                  <c:v>2.5655999999994473E-4</c:v>
                </c:pt>
                <c:pt idx="12829">
                  <c:v>2.5657999999994472E-4</c:v>
                </c:pt>
                <c:pt idx="12830">
                  <c:v>2.5659999999994471E-4</c:v>
                </c:pt>
                <c:pt idx="12831">
                  <c:v>2.566199999999447E-4</c:v>
                </c:pt>
                <c:pt idx="12832">
                  <c:v>2.5663999999994469E-4</c:v>
                </c:pt>
                <c:pt idx="12833">
                  <c:v>2.5665999999994468E-4</c:v>
                </c:pt>
                <c:pt idx="12834">
                  <c:v>2.5667999999994467E-4</c:v>
                </c:pt>
                <c:pt idx="12835">
                  <c:v>2.5669999999994466E-4</c:v>
                </c:pt>
                <c:pt idx="12836">
                  <c:v>2.5671999999994465E-4</c:v>
                </c:pt>
                <c:pt idx="12837">
                  <c:v>2.5673999999994464E-4</c:v>
                </c:pt>
                <c:pt idx="12838">
                  <c:v>2.5675999999994463E-4</c:v>
                </c:pt>
                <c:pt idx="12839">
                  <c:v>2.5677999999994462E-4</c:v>
                </c:pt>
                <c:pt idx="12840">
                  <c:v>2.5679999999994461E-4</c:v>
                </c:pt>
                <c:pt idx="12841">
                  <c:v>2.5681999999994459E-4</c:v>
                </c:pt>
                <c:pt idx="12842">
                  <c:v>2.5683999999994458E-4</c:v>
                </c:pt>
                <c:pt idx="12843">
                  <c:v>2.5685999999994457E-4</c:v>
                </c:pt>
                <c:pt idx="12844">
                  <c:v>2.5687999999994456E-4</c:v>
                </c:pt>
                <c:pt idx="12845">
                  <c:v>2.5689999999994455E-4</c:v>
                </c:pt>
                <c:pt idx="12846">
                  <c:v>2.5691999999994454E-4</c:v>
                </c:pt>
                <c:pt idx="12847">
                  <c:v>2.5693999999994453E-4</c:v>
                </c:pt>
                <c:pt idx="12848">
                  <c:v>2.5695999999994452E-4</c:v>
                </c:pt>
                <c:pt idx="12849">
                  <c:v>2.5697999999994451E-4</c:v>
                </c:pt>
                <c:pt idx="12850">
                  <c:v>2.569999999999445E-4</c:v>
                </c:pt>
                <c:pt idx="12851">
                  <c:v>2.5701999999994449E-4</c:v>
                </c:pt>
                <c:pt idx="12852">
                  <c:v>2.5703999999994448E-4</c:v>
                </c:pt>
                <c:pt idx="12853">
                  <c:v>2.5705999999994447E-4</c:v>
                </c:pt>
                <c:pt idx="12854">
                  <c:v>2.5707999999994446E-4</c:v>
                </c:pt>
                <c:pt idx="12855">
                  <c:v>2.5709999999994445E-4</c:v>
                </c:pt>
                <c:pt idx="12856">
                  <c:v>2.5711999999994444E-4</c:v>
                </c:pt>
                <c:pt idx="12857">
                  <c:v>2.5713999999994443E-4</c:v>
                </c:pt>
                <c:pt idx="12858">
                  <c:v>2.5715999999994442E-4</c:v>
                </c:pt>
                <c:pt idx="12859">
                  <c:v>2.5717999999994441E-4</c:v>
                </c:pt>
                <c:pt idx="12860">
                  <c:v>2.571999999999444E-4</c:v>
                </c:pt>
                <c:pt idx="12861">
                  <c:v>2.5721999999994439E-4</c:v>
                </c:pt>
                <c:pt idx="12862">
                  <c:v>2.5723999999994438E-4</c:v>
                </c:pt>
                <c:pt idx="12863">
                  <c:v>2.5725999999994437E-4</c:v>
                </c:pt>
                <c:pt idx="12864">
                  <c:v>2.5727999999994436E-4</c:v>
                </c:pt>
                <c:pt idx="12865">
                  <c:v>2.5729999999994435E-4</c:v>
                </c:pt>
                <c:pt idx="12866">
                  <c:v>2.5731999999994434E-4</c:v>
                </c:pt>
                <c:pt idx="12867">
                  <c:v>2.5733999999994433E-4</c:v>
                </c:pt>
                <c:pt idx="12868">
                  <c:v>2.5735999999994432E-4</c:v>
                </c:pt>
                <c:pt idx="12869">
                  <c:v>2.573799999999443E-4</c:v>
                </c:pt>
                <c:pt idx="12870">
                  <c:v>2.5739999999994429E-4</c:v>
                </c:pt>
                <c:pt idx="12871">
                  <c:v>2.5741999999994428E-4</c:v>
                </c:pt>
                <c:pt idx="12872">
                  <c:v>2.5743999999994427E-4</c:v>
                </c:pt>
                <c:pt idx="12873">
                  <c:v>2.5745999999994426E-4</c:v>
                </c:pt>
                <c:pt idx="12874">
                  <c:v>2.5747999999994425E-4</c:v>
                </c:pt>
                <c:pt idx="12875">
                  <c:v>2.5749999999994424E-4</c:v>
                </c:pt>
                <c:pt idx="12876">
                  <c:v>2.5751999999994423E-4</c:v>
                </c:pt>
                <c:pt idx="12877">
                  <c:v>2.5753999999994422E-4</c:v>
                </c:pt>
                <c:pt idx="12878">
                  <c:v>2.5755999999994421E-4</c:v>
                </c:pt>
                <c:pt idx="12879">
                  <c:v>2.575799999999442E-4</c:v>
                </c:pt>
                <c:pt idx="12880">
                  <c:v>2.5759999999994419E-4</c:v>
                </c:pt>
                <c:pt idx="12881">
                  <c:v>2.5761999999994418E-4</c:v>
                </c:pt>
                <c:pt idx="12882">
                  <c:v>2.5763999999994417E-4</c:v>
                </c:pt>
                <c:pt idx="12883">
                  <c:v>2.5765999999994416E-4</c:v>
                </c:pt>
                <c:pt idx="12884">
                  <c:v>2.5767999999994415E-4</c:v>
                </c:pt>
                <c:pt idx="12885">
                  <c:v>2.5769999999994414E-4</c:v>
                </c:pt>
                <c:pt idx="12886">
                  <c:v>2.5771999999994413E-4</c:v>
                </c:pt>
                <c:pt idx="12887">
                  <c:v>2.5773999999994412E-4</c:v>
                </c:pt>
                <c:pt idx="12888">
                  <c:v>2.5775999999994411E-4</c:v>
                </c:pt>
                <c:pt idx="12889">
                  <c:v>2.577799999999441E-4</c:v>
                </c:pt>
                <c:pt idx="12890">
                  <c:v>2.5779999999994409E-4</c:v>
                </c:pt>
                <c:pt idx="12891">
                  <c:v>2.5781999999994408E-4</c:v>
                </c:pt>
                <c:pt idx="12892">
                  <c:v>2.5783999999994407E-4</c:v>
                </c:pt>
                <c:pt idx="12893">
                  <c:v>2.5785999999994406E-4</c:v>
                </c:pt>
                <c:pt idx="12894">
                  <c:v>2.5787999999994405E-4</c:v>
                </c:pt>
                <c:pt idx="12895">
                  <c:v>2.5789999999994404E-4</c:v>
                </c:pt>
                <c:pt idx="12896">
                  <c:v>2.5791999999994403E-4</c:v>
                </c:pt>
                <c:pt idx="12897">
                  <c:v>2.5793999999994401E-4</c:v>
                </c:pt>
                <c:pt idx="12898">
                  <c:v>2.57959999999944E-4</c:v>
                </c:pt>
                <c:pt idx="12899">
                  <c:v>2.5797999999994399E-4</c:v>
                </c:pt>
                <c:pt idx="12900">
                  <c:v>2.5799999999994398E-4</c:v>
                </c:pt>
                <c:pt idx="12901">
                  <c:v>2.5801999999994397E-4</c:v>
                </c:pt>
                <c:pt idx="12902">
                  <c:v>2.5803999999994396E-4</c:v>
                </c:pt>
                <c:pt idx="12903">
                  <c:v>2.5805999999994395E-4</c:v>
                </c:pt>
                <c:pt idx="12904">
                  <c:v>2.5807999999994394E-4</c:v>
                </c:pt>
                <c:pt idx="12905">
                  <c:v>2.5809999999994393E-4</c:v>
                </c:pt>
                <c:pt idx="12906">
                  <c:v>2.5811999999994392E-4</c:v>
                </c:pt>
                <c:pt idx="12907">
                  <c:v>2.5813999999994391E-4</c:v>
                </c:pt>
                <c:pt idx="12908">
                  <c:v>2.581599999999439E-4</c:v>
                </c:pt>
                <c:pt idx="12909">
                  <c:v>2.5817999999994389E-4</c:v>
                </c:pt>
                <c:pt idx="12910">
                  <c:v>2.5819999999994388E-4</c:v>
                </c:pt>
                <c:pt idx="12911">
                  <c:v>2.5821999999994387E-4</c:v>
                </c:pt>
                <c:pt idx="12912">
                  <c:v>2.5823999999994386E-4</c:v>
                </c:pt>
                <c:pt idx="12913">
                  <c:v>2.5825999999994385E-4</c:v>
                </c:pt>
                <c:pt idx="12914">
                  <c:v>2.5827999999994384E-4</c:v>
                </c:pt>
                <c:pt idx="12915">
                  <c:v>2.5829999999994383E-4</c:v>
                </c:pt>
                <c:pt idx="12916">
                  <c:v>2.5831999999994382E-4</c:v>
                </c:pt>
                <c:pt idx="12917">
                  <c:v>2.5833999999994381E-4</c:v>
                </c:pt>
                <c:pt idx="12918">
                  <c:v>2.583599999999438E-4</c:v>
                </c:pt>
                <c:pt idx="12919">
                  <c:v>2.5837999999994379E-4</c:v>
                </c:pt>
                <c:pt idx="12920">
                  <c:v>2.5839999999994378E-4</c:v>
                </c:pt>
                <c:pt idx="12921">
                  <c:v>2.5841999999994377E-4</c:v>
                </c:pt>
                <c:pt idx="12922">
                  <c:v>2.5843999999994376E-4</c:v>
                </c:pt>
                <c:pt idx="12923">
                  <c:v>2.5845999999994375E-4</c:v>
                </c:pt>
                <c:pt idx="12924">
                  <c:v>2.5847999999994374E-4</c:v>
                </c:pt>
                <c:pt idx="12925">
                  <c:v>2.5849999999994372E-4</c:v>
                </c:pt>
                <c:pt idx="12926">
                  <c:v>2.5851999999994371E-4</c:v>
                </c:pt>
                <c:pt idx="12927">
                  <c:v>2.585399999999437E-4</c:v>
                </c:pt>
                <c:pt idx="12928">
                  <c:v>2.5855999999994369E-4</c:v>
                </c:pt>
                <c:pt idx="12929">
                  <c:v>2.5857999999994368E-4</c:v>
                </c:pt>
                <c:pt idx="12930">
                  <c:v>2.5859999999994367E-4</c:v>
                </c:pt>
                <c:pt idx="12931">
                  <c:v>2.5861999999994366E-4</c:v>
                </c:pt>
                <c:pt idx="12932">
                  <c:v>2.5863999999994365E-4</c:v>
                </c:pt>
                <c:pt idx="12933">
                  <c:v>2.5865999999994364E-4</c:v>
                </c:pt>
                <c:pt idx="12934">
                  <c:v>2.5867999999994363E-4</c:v>
                </c:pt>
                <c:pt idx="12935">
                  <c:v>2.5869999999994362E-4</c:v>
                </c:pt>
                <c:pt idx="12936">
                  <c:v>2.5871999999994361E-4</c:v>
                </c:pt>
                <c:pt idx="12937">
                  <c:v>2.587399999999436E-4</c:v>
                </c:pt>
                <c:pt idx="12938">
                  <c:v>2.5875999999994359E-4</c:v>
                </c:pt>
                <c:pt idx="12939">
                  <c:v>2.5877999999994358E-4</c:v>
                </c:pt>
                <c:pt idx="12940">
                  <c:v>2.5879999999994357E-4</c:v>
                </c:pt>
                <c:pt idx="12941">
                  <c:v>2.5881999999994356E-4</c:v>
                </c:pt>
                <c:pt idx="12942">
                  <c:v>2.5883999999994355E-4</c:v>
                </c:pt>
                <c:pt idx="12943">
                  <c:v>2.5885999999994354E-4</c:v>
                </c:pt>
                <c:pt idx="12944">
                  <c:v>2.5887999999994353E-4</c:v>
                </c:pt>
                <c:pt idx="12945">
                  <c:v>2.5889999999994352E-4</c:v>
                </c:pt>
                <c:pt idx="12946">
                  <c:v>2.5891999999994351E-4</c:v>
                </c:pt>
                <c:pt idx="12947">
                  <c:v>2.589399999999435E-4</c:v>
                </c:pt>
                <c:pt idx="12948">
                  <c:v>2.5895999999994349E-4</c:v>
                </c:pt>
                <c:pt idx="12949">
                  <c:v>2.5897999999994348E-4</c:v>
                </c:pt>
                <c:pt idx="12950">
                  <c:v>2.5899999999994347E-4</c:v>
                </c:pt>
                <c:pt idx="12951">
                  <c:v>2.5901999999994346E-4</c:v>
                </c:pt>
                <c:pt idx="12952">
                  <c:v>2.5903999999994345E-4</c:v>
                </c:pt>
                <c:pt idx="12953">
                  <c:v>2.5905999999994343E-4</c:v>
                </c:pt>
                <c:pt idx="12954">
                  <c:v>2.5907999999994342E-4</c:v>
                </c:pt>
                <c:pt idx="12955">
                  <c:v>2.5909999999994341E-4</c:v>
                </c:pt>
                <c:pt idx="12956">
                  <c:v>2.591199999999434E-4</c:v>
                </c:pt>
                <c:pt idx="12957">
                  <c:v>2.5913999999994339E-4</c:v>
                </c:pt>
                <c:pt idx="12958">
                  <c:v>2.5915999999994338E-4</c:v>
                </c:pt>
                <c:pt idx="12959">
                  <c:v>2.5917999999994337E-4</c:v>
                </c:pt>
                <c:pt idx="12960">
                  <c:v>2.5919999999994336E-4</c:v>
                </c:pt>
                <c:pt idx="12961">
                  <c:v>2.5921999999994335E-4</c:v>
                </c:pt>
                <c:pt idx="12962">
                  <c:v>2.5923999999994334E-4</c:v>
                </c:pt>
                <c:pt idx="12963">
                  <c:v>2.5925999999994333E-4</c:v>
                </c:pt>
                <c:pt idx="12964">
                  <c:v>2.5927999999994332E-4</c:v>
                </c:pt>
                <c:pt idx="12965">
                  <c:v>2.5929999999994331E-4</c:v>
                </c:pt>
                <c:pt idx="12966">
                  <c:v>2.593199999999433E-4</c:v>
                </c:pt>
                <c:pt idx="12967">
                  <c:v>2.5933999999994329E-4</c:v>
                </c:pt>
                <c:pt idx="12968">
                  <c:v>2.5935999999994328E-4</c:v>
                </c:pt>
                <c:pt idx="12969">
                  <c:v>2.5937999999994327E-4</c:v>
                </c:pt>
                <c:pt idx="12970">
                  <c:v>2.5939999999994326E-4</c:v>
                </c:pt>
                <c:pt idx="12971">
                  <c:v>2.5941999999994325E-4</c:v>
                </c:pt>
                <c:pt idx="12972">
                  <c:v>2.5943999999994324E-4</c:v>
                </c:pt>
                <c:pt idx="12973">
                  <c:v>2.5945999999994323E-4</c:v>
                </c:pt>
                <c:pt idx="12974">
                  <c:v>2.5947999999994322E-4</c:v>
                </c:pt>
                <c:pt idx="12975">
                  <c:v>2.5949999999994321E-4</c:v>
                </c:pt>
                <c:pt idx="12976">
                  <c:v>2.595199999999432E-4</c:v>
                </c:pt>
                <c:pt idx="12977">
                  <c:v>2.5953999999994319E-4</c:v>
                </c:pt>
                <c:pt idx="12978">
                  <c:v>2.5955999999994318E-4</c:v>
                </c:pt>
                <c:pt idx="12979">
                  <c:v>2.5957999999994317E-4</c:v>
                </c:pt>
                <c:pt idx="12980">
                  <c:v>2.5959999999994316E-4</c:v>
                </c:pt>
                <c:pt idx="12981">
                  <c:v>2.5961999999994314E-4</c:v>
                </c:pt>
                <c:pt idx="12982">
                  <c:v>2.5963999999994313E-4</c:v>
                </c:pt>
                <c:pt idx="12983">
                  <c:v>2.5965999999994312E-4</c:v>
                </c:pt>
                <c:pt idx="12984">
                  <c:v>2.5967999999994311E-4</c:v>
                </c:pt>
                <c:pt idx="12985">
                  <c:v>2.596999999999431E-4</c:v>
                </c:pt>
                <c:pt idx="12986">
                  <c:v>2.5971999999994309E-4</c:v>
                </c:pt>
                <c:pt idx="12987">
                  <c:v>2.5973999999994308E-4</c:v>
                </c:pt>
                <c:pt idx="12988">
                  <c:v>2.5975999999994307E-4</c:v>
                </c:pt>
                <c:pt idx="12989">
                  <c:v>2.5977999999994306E-4</c:v>
                </c:pt>
                <c:pt idx="12990">
                  <c:v>2.5979999999994305E-4</c:v>
                </c:pt>
                <c:pt idx="12991">
                  <c:v>2.5981999999994304E-4</c:v>
                </c:pt>
                <c:pt idx="12992">
                  <c:v>2.5983999999994303E-4</c:v>
                </c:pt>
                <c:pt idx="12993">
                  <c:v>2.5985999999994302E-4</c:v>
                </c:pt>
                <c:pt idx="12994">
                  <c:v>2.5987999999994301E-4</c:v>
                </c:pt>
                <c:pt idx="12995">
                  <c:v>2.59899999999943E-4</c:v>
                </c:pt>
                <c:pt idx="12996">
                  <c:v>2.5991999999994299E-4</c:v>
                </c:pt>
                <c:pt idx="12997">
                  <c:v>2.5993999999994298E-4</c:v>
                </c:pt>
                <c:pt idx="12998">
                  <c:v>2.5995999999994297E-4</c:v>
                </c:pt>
                <c:pt idx="12999">
                  <c:v>2.5997999999994296E-4</c:v>
                </c:pt>
                <c:pt idx="13000">
                  <c:v>2.5999999999994295E-4</c:v>
                </c:pt>
                <c:pt idx="13001">
                  <c:v>2.6001999999994294E-4</c:v>
                </c:pt>
                <c:pt idx="13002">
                  <c:v>2.6003999999994293E-4</c:v>
                </c:pt>
                <c:pt idx="13003">
                  <c:v>2.6005999999994292E-4</c:v>
                </c:pt>
                <c:pt idx="13004">
                  <c:v>2.6007999999994291E-4</c:v>
                </c:pt>
                <c:pt idx="13005">
                  <c:v>2.600999999999429E-4</c:v>
                </c:pt>
                <c:pt idx="13006">
                  <c:v>2.6011999999994289E-4</c:v>
                </c:pt>
                <c:pt idx="13007">
                  <c:v>2.6013999999994288E-4</c:v>
                </c:pt>
                <c:pt idx="13008">
                  <c:v>2.6015999999994287E-4</c:v>
                </c:pt>
                <c:pt idx="13009">
                  <c:v>2.6017999999994285E-4</c:v>
                </c:pt>
                <c:pt idx="13010">
                  <c:v>2.6019999999994284E-4</c:v>
                </c:pt>
                <c:pt idx="13011">
                  <c:v>2.6021999999994283E-4</c:v>
                </c:pt>
                <c:pt idx="13012">
                  <c:v>2.6023999999994282E-4</c:v>
                </c:pt>
                <c:pt idx="13013">
                  <c:v>2.6025999999994281E-4</c:v>
                </c:pt>
                <c:pt idx="13014">
                  <c:v>2.602799999999428E-4</c:v>
                </c:pt>
                <c:pt idx="13015">
                  <c:v>2.6029999999994279E-4</c:v>
                </c:pt>
                <c:pt idx="13016">
                  <c:v>2.6031999999994278E-4</c:v>
                </c:pt>
                <c:pt idx="13017">
                  <c:v>2.6033999999994277E-4</c:v>
                </c:pt>
                <c:pt idx="13018">
                  <c:v>2.6035999999994276E-4</c:v>
                </c:pt>
                <c:pt idx="13019">
                  <c:v>2.6037999999994275E-4</c:v>
                </c:pt>
                <c:pt idx="13020">
                  <c:v>2.6039999999994274E-4</c:v>
                </c:pt>
                <c:pt idx="13021">
                  <c:v>2.6041999999994273E-4</c:v>
                </c:pt>
                <c:pt idx="13022">
                  <c:v>2.6043999999994272E-4</c:v>
                </c:pt>
                <c:pt idx="13023">
                  <c:v>2.6045999999994271E-4</c:v>
                </c:pt>
                <c:pt idx="13024">
                  <c:v>2.604799999999427E-4</c:v>
                </c:pt>
                <c:pt idx="13025">
                  <c:v>2.6049999999994269E-4</c:v>
                </c:pt>
                <c:pt idx="13026">
                  <c:v>2.6051999999994268E-4</c:v>
                </c:pt>
                <c:pt idx="13027">
                  <c:v>2.6053999999994267E-4</c:v>
                </c:pt>
                <c:pt idx="13028">
                  <c:v>2.6055999999994266E-4</c:v>
                </c:pt>
                <c:pt idx="13029">
                  <c:v>2.6057999999994265E-4</c:v>
                </c:pt>
                <c:pt idx="13030">
                  <c:v>2.6059999999994264E-4</c:v>
                </c:pt>
                <c:pt idx="13031">
                  <c:v>2.6061999999994263E-4</c:v>
                </c:pt>
                <c:pt idx="13032">
                  <c:v>2.6063999999994262E-4</c:v>
                </c:pt>
                <c:pt idx="13033">
                  <c:v>2.6065999999994261E-4</c:v>
                </c:pt>
                <c:pt idx="13034">
                  <c:v>2.606799999999426E-4</c:v>
                </c:pt>
                <c:pt idx="13035">
                  <c:v>2.6069999999994259E-4</c:v>
                </c:pt>
                <c:pt idx="13036">
                  <c:v>2.6071999999994258E-4</c:v>
                </c:pt>
                <c:pt idx="13037">
                  <c:v>2.6073999999994257E-4</c:v>
                </c:pt>
                <c:pt idx="13038">
                  <c:v>2.6075999999994255E-4</c:v>
                </c:pt>
                <c:pt idx="13039">
                  <c:v>2.6077999999994254E-4</c:v>
                </c:pt>
                <c:pt idx="13040">
                  <c:v>2.6079999999994253E-4</c:v>
                </c:pt>
                <c:pt idx="13041">
                  <c:v>2.6081999999994252E-4</c:v>
                </c:pt>
                <c:pt idx="13042">
                  <c:v>2.6083999999994251E-4</c:v>
                </c:pt>
                <c:pt idx="13043">
                  <c:v>2.608599999999425E-4</c:v>
                </c:pt>
                <c:pt idx="13044">
                  <c:v>2.6087999999994249E-4</c:v>
                </c:pt>
                <c:pt idx="13045">
                  <c:v>2.6089999999994248E-4</c:v>
                </c:pt>
                <c:pt idx="13046">
                  <c:v>2.6091999999994247E-4</c:v>
                </c:pt>
                <c:pt idx="13047">
                  <c:v>2.6093999999994246E-4</c:v>
                </c:pt>
                <c:pt idx="13048">
                  <c:v>2.6095999999994245E-4</c:v>
                </c:pt>
                <c:pt idx="13049">
                  <c:v>2.6097999999994244E-4</c:v>
                </c:pt>
                <c:pt idx="13050">
                  <c:v>2.6099999999994243E-4</c:v>
                </c:pt>
                <c:pt idx="13051">
                  <c:v>2.6101999999994242E-4</c:v>
                </c:pt>
                <c:pt idx="13052">
                  <c:v>2.6103999999994241E-4</c:v>
                </c:pt>
                <c:pt idx="13053">
                  <c:v>2.610599999999424E-4</c:v>
                </c:pt>
                <c:pt idx="13054">
                  <c:v>2.6107999999994239E-4</c:v>
                </c:pt>
                <c:pt idx="13055">
                  <c:v>2.6109999999994238E-4</c:v>
                </c:pt>
                <c:pt idx="13056">
                  <c:v>2.6111999999994237E-4</c:v>
                </c:pt>
                <c:pt idx="13057">
                  <c:v>2.6113999999994236E-4</c:v>
                </c:pt>
                <c:pt idx="13058">
                  <c:v>2.6115999999994235E-4</c:v>
                </c:pt>
                <c:pt idx="13059">
                  <c:v>2.6117999999994234E-4</c:v>
                </c:pt>
                <c:pt idx="13060">
                  <c:v>2.6119999999994233E-4</c:v>
                </c:pt>
                <c:pt idx="13061">
                  <c:v>2.6121999999994232E-4</c:v>
                </c:pt>
                <c:pt idx="13062">
                  <c:v>2.6123999999994231E-4</c:v>
                </c:pt>
                <c:pt idx="13063">
                  <c:v>2.612599999999423E-4</c:v>
                </c:pt>
                <c:pt idx="13064">
                  <c:v>2.6127999999994229E-4</c:v>
                </c:pt>
                <c:pt idx="13065">
                  <c:v>2.6129999999994228E-4</c:v>
                </c:pt>
                <c:pt idx="13066">
                  <c:v>2.6131999999994226E-4</c:v>
                </c:pt>
                <c:pt idx="13067">
                  <c:v>2.6133999999994225E-4</c:v>
                </c:pt>
                <c:pt idx="13068">
                  <c:v>2.6135999999994224E-4</c:v>
                </c:pt>
                <c:pt idx="13069">
                  <c:v>2.6137999999994223E-4</c:v>
                </c:pt>
                <c:pt idx="13070">
                  <c:v>2.6139999999994222E-4</c:v>
                </c:pt>
                <c:pt idx="13071">
                  <c:v>2.6141999999994221E-4</c:v>
                </c:pt>
                <c:pt idx="13072">
                  <c:v>2.614399999999422E-4</c:v>
                </c:pt>
                <c:pt idx="13073">
                  <c:v>2.6145999999994219E-4</c:v>
                </c:pt>
                <c:pt idx="13074">
                  <c:v>2.6147999999994218E-4</c:v>
                </c:pt>
                <c:pt idx="13075">
                  <c:v>2.6149999999994217E-4</c:v>
                </c:pt>
                <c:pt idx="13076">
                  <c:v>2.6151999999994216E-4</c:v>
                </c:pt>
                <c:pt idx="13077">
                  <c:v>2.6153999999994215E-4</c:v>
                </c:pt>
                <c:pt idx="13078">
                  <c:v>2.6155999999994214E-4</c:v>
                </c:pt>
                <c:pt idx="13079">
                  <c:v>2.6157999999994213E-4</c:v>
                </c:pt>
                <c:pt idx="13080">
                  <c:v>2.6159999999994212E-4</c:v>
                </c:pt>
                <c:pt idx="13081">
                  <c:v>2.6161999999994211E-4</c:v>
                </c:pt>
                <c:pt idx="13082">
                  <c:v>2.616399999999421E-4</c:v>
                </c:pt>
                <c:pt idx="13083">
                  <c:v>2.6165999999994209E-4</c:v>
                </c:pt>
                <c:pt idx="13084">
                  <c:v>2.6167999999994208E-4</c:v>
                </c:pt>
                <c:pt idx="13085">
                  <c:v>2.6169999999994207E-4</c:v>
                </c:pt>
                <c:pt idx="13086">
                  <c:v>2.6171999999994206E-4</c:v>
                </c:pt>
                <c:pt idx="13087">
                  <c:v>2.6173999999994205E-4</c:v>
                </c:pt>
                <c:pt idx="13088">
                  <c:v>2.6175999999994204E-4</c:v>
                </c:pt>
                <c:pt idx="13089">
                  <c:v>2.6177999999994203E-4</c:v>
                </c:pt>
                <c:pt idx="13090">
                  <c:v>2.6179999999994202E-4</c:v>
                </c:pt>
                <c:pt idx="13091">
                  <c:v>2.6181999999994201E-4</c:v>
                </c:pt>
                <c:pt idx="13092">
                  <c:v>2.61839999999942E-4</c:v>
                </c:pt>
                <c:pt idx="13093">
                  <c:v>2.6185999999994199E-4</c:v>
                </c:pt>
                <c:pt idx="13094">
                  <c:v>2.6187999999994197E-4</c:v>
                </c:pt>
                <c:pt idx="13095">
                  <c:v>2.6189999999994196E-4</c:v>
                </c:pt>
                <c:pt idx="13096">
                  <c:v>2.6191999999994195E-4</c:v>
                </c:pt>
                <c:pt idx="13097">
                  <c:v>2.6193999999994194E-4</c:v>
                </c:pt>
                <c:pt idx="13098">
                  <c:v>2.6195999999994193E-4</c:v>
                </c:pt>
                <c:pt idx="13099">
                  <c:v>2.6197999999994192E-4</c:v>
                </c:pt>
                <c:pt idx="13100">
                  <c:v>2.6199999999994191E-4</c:v>
                </c:pt>
                <c:pt idx="13101">
                  <c:v>2.620199999999419E-4</c:v>
                </c:pt>
                <c:pt idx="13102">
                  <c:v>2.6203999999994189E-4</c:v>
                </c:pt>
                <c:pt idx="13103">
                  <c:v>2.6205999999994188E-4</c:v>
                </c:pt>
                <c:pt idx="13104">
                  <c:v>2.6207999999994187E-4</c:v>
                </c:pt>
                <c:pt idx="13105">
                  <c:v>2.6209999999994186E-4</c:v>
                </c:pt>
                <c:pt idx="13106">
                  <c:v>2.6211999999994185E-4</c:v>
                </c:pt>
                <c:pt idx="13107">
                  <c:v>2.6213999999994184E-4</c:v>
                </c:pt>
                <c:pt idx="13108">
                  <c:v>2.6215999999994183E-4</c:v>
                </c:pt>
                <c:pt idx="13109">
                  <c:v>2.6217999999994182E-4</c:v>
                </c:pt>
                <c:pt idx="13110">
                  <c:v>2.6219999999994181E-4</c:v>
                </c:pt>
                <c:pt idx="13111">
                  <c:v>2.622199999999418E-4</c:v>
                </c:pt>
                <c:pt idx="13112">
                  <c:v>2.6223999999994179E-4</c:v>
                </c:pt>
                <c:pt idx="13113">
                  <c:v>2.6225999999994178E-4</c:v>
                </c:pt>
                <c:pt idx="13114">
                  <c:v>2.6227999999994177E-4</c:v>
                </c:pt>
                <c:pt idx="13115">
                  <c:v>2.6229999999994176E-4</c:v>
                </c:pt>
                <c:pt idx="13116">
                  <c:v>2.6231999999994175E-4</c:v>
                </c:pt>
                <c:pt idx="13117">
                  <c:v>2.6233999999994174E-4</c:v>
                </c:pt>
                <c:pt idx="13118">
                  <c:v>2.6235999999994173E-4</c:v>
                </c:pt>
                <c:pt idx="13119">
                  <c:v>2.6237999999994172E-4</c:v>
                </c:pt>
                <c:pt idx="13120">
                  <c:v>2.6239999999994171E-4</c:v>
                </c:pt>
                <c:pt idx="13121">
                  <c:v>2.624199999999417E-4</c:v>
                </c:pt>
                <c:pt idx="13122">
                  <c:v>2.6243999999994168E-4</c:v>
                </c:pt>
                <c:pt idx="13123">
                  <c:v>2.6245999999994167E-4</c:v>
                </c:pt>
                <c:pt idx="13124">
                  <c:v>2.6247999999994166E-4</c:v>
                </c:pt>
                <c:pt idx="13125">
                  <c:v>2.6249999999994165E-4</c:v>
                </c:pt>
                <c:pt idx="13126">
                  <c:v>2.6251999999994164E-4</c:v>
                </c:pt>
                <c:pt idx="13127">
                  <c:v>2.6253999999994163E-4</c:v>
                </c:pt>
                <c:pt idx="13128">
                  <c:v>2.6255999999994162E-4</c:v>
                </c:pt>
                <c:pt idx="13129">
                  <c:v>2.6257999999994161E-4</c:v>
                </c:pt>
                <c:pt idx="13130">
                  <c:v>2.625999999999416E-4</c:v>
                </c:pt>
                <c:pt idx="13131">
                  <c:v>2.6261999999994159E-4</c:v>
                </c:pt>
                <c:pt idx="13132">
                  <c:v>2.6263999999994158E-4</c:v>
                </c:pt>
                <c:pt idx="13133">
                  <c:v>2.6265999999994157E-4</c:v>
                </c:pt>
                <c:pt idx="13134">
                  <c:v>2.6267999999994156E-4</c:v>
                </c:pt>
                <c:pt idx="13135">
                  <c:v>2.6269999999994155E-4</c:v>
                </c:pt>
                <c:pt idx="13136">
                  <c:v>2.6271999999994154E-4</c:v>
                </c:pt>
                <c:pt idx="13137">
                  <c:v>2.6273999999994153E-4</c:v>
                </c:pt>
                <c:pt idx="13138">
                  <c:v>2.6275999999994152E-4</c:v>
                </c:pt>
                <c:pt idx="13139">
                  <c:v>2.6277999999994151E-4</c:v>
                </c:pt>
                <c:pt idx="13140">
                  <c:v>2.627999999999415E-4</c:v>
                </c:pt>
                <c:pt idx="13141">
                  <c:v>2.6281999999994149E-4</c:v>
                </c:pt>
                <c:pt idx="13142">
                  <c:v>2.6283999999994148E-4</c:v>
                </c:pt>
                <c:pt idx="13143">
                  <c:v>2.6285999999994147E-4</c:v>
                </c:pt>
                <c:pt idx="13144">
                  <c:v>2.6287999999994146E-4</c:v>
                </c:pt>
                <c:pt idx="13145">
                  <c:v>2.6289999999994145E-4</c:v>
                </c:pt>
                <c:pt idx="13146">
                  <c:v>2.6291999999994144E-4</c:v>
                </c:pt>
                <c:pt idx="13147">
                  <c:v>2.6293999999994143E-4</c:v>
                </c:pt>
                <c:pt idx="13148">
                  <c:v>2.6295999999994142E-4</c:v>
                </c:pt>
                <c:pt idx="13149">
                  <c:v>2.6297999999994141E-4</c:v>
                </c:pt>
                <c:pt idx="13150">
                  <c:v>2.6299999999994139E-4</c:v>
                </c:pt>
                <c:pt idx="13151">
                  <c:v>2.6301999999994138E-4</c:v>
                </c:pt>
                <c:pt idx="13152">
                  <c:v>2.6303999999994137E-4</c:v>
                </c:pt>
                <c:pt idx="13153">
                  <c:v>2.6305999999994136E-4</c:v>
                </c:pt>
                <c:pt idx="13154">
                  <c:v>2.6307999999994135E-4</c:v>
                </c:pt>
                <c:pt idx="13155">
                  <c:v>2.6309999999994134E-4</c:v>
                </c:pt>
                <c:pt idx="13156">
                  <c:v>2.6311999999994133E-4</c:v>
                </c:pt>
                <c:pt idx="13157">
                  <c:v>2.6313999999994132E-4</c:v>
                </c:pt>
                <c:pt idx="13158">
                  <c:v>2.6315999999994131E-4</c:v>
                </c:pt>
                <c:pt idx="13159">
                  <c:v>2.631799999999413E-4</c:v>
                </c:pt>
                <c:pt idx="13160">
                  <c:v>2.6319999999994129E-4</c:v>
                </c:pt>
                <c:pt idx="13161">
                  <c:v>2.6321999999994128E-4</c:v>
                </c:pt>
                <c:pt idx="13162">
                  <c:v>2.6323999999994127E-4</c:v>
                </c:pt>
                <c:pt idx="13163">
                  <c:v>2.6325999999994126E-4</c:v>
                </c:pt>
                <c:pt idx="13164">
                  <c:v>2.6327999999994125E-4</c:v>
                </c:pt>
                <c:pt idx="13165">
                  <c:v>2.6329999999994124E-4</c:v>
                </c:pt>
                <c:pt idx="13166">
                  <c:v>2.6331999999994123E-4</c:v>
                </c:pt>
                <c:pt idx="13167">
                  <c:v>2.6333999999994122E-4</c:v>
                </c:pt>
                <c:pt idx="13168">
                  <c:v>2.6335999999994121E-4</c:v>
                </c:pt>
                <c:pt idx="13169">
                  <c:v>2.633799999999412E-4</c:v>
                </c:pt>
                <c:pt idx="13170">
                  <c:v>2.6339999999994119E-4</c:v>
                </c:pt>
                <c:pt idx="13171">
                  <c:v>2.6341999999994118E-4</c:v>
                </c:pt>
                <c:pt idx="13172">
                  <c:v>2.6343999999994117E-4</c:v>
                </c:pt>
                <c:pt idx="13173">
                  <c:v>2.6345999999994116E-4</c:v>
                </c:pt>
                <c:pt idx="13174">
                  <c:v>2.6347999999994115E-4</c:v>
                </c:pt>
                <c:pt idx="13175">
                  <c:v>2.6349999999994114E-4</c:v>
                </c:pt>
                <c:pt idx="13176">
                  <c:v>2.6351999999994113E-4</c:v>
                </c:pt>
                <c:pt idx="13177">
                  <c:v>2.6353999999994112E-4</c:v>
                </c:pt>
                <c:pt idx="13178">
                  <c:v>2.635599999999411E-4</c:v>
                </c:pt>
                <c:pt idx="13179">
                  <c:v>2.6357999999994109E-4</c:v>
                </c:pt>
                <c:pt idx="13180">
                  <c:v>2.6359999999994108E-4</c:v>
                </c:pt>
                <c:pt idx="13181">
                  <c:v>2.6361999999994107E-4</c:v>
                </c:pt>
                <c:pt idx="13182">
                  <c:v>2.6363999999994106E-4</c:v>
                </c:pt>
                <c:pt idx="13183">
                  <c:v>2.6365999999994105E-4</c:v>
                </c:pt>
                <c:pt idx="13184">
                  <c:v>2.6367999999994104E-4</c:v>
                </c:pt>
                <c:pt idx="13185">
                  <c:v>2.6369999999994103E-4</c:v>
                </c:pt>
                <c:pt idx="13186">
                  <c:v>2.6371999999994102E-4</c:v>
                </c:pt>
                <c:pt idx="13187">
                  <c:v>2.6373999999994101E-4</c:v>
                </c:pt>
                <c:pt idx="13188">
                  <c:v>2.63759999999941E-4</c:v>
                </c:pt>
                <c:pt idx="13189">
                  <c:v>2.6377999999994099E-4</c:v>
                </c:pt>
                <c:pt idx="13190">
                  <c:v>2.6379999999994098E-4</c:v>
                </c:pt>
                <c:pt idx="13191">
                  <c:v>2.6381999999994097E-4</c:v>
                </c:pt>
                <c:pt idx="13192">
                  <c:v>2.6383999999994096E-4</c:v>
                </c:pt>
                <c:pt idx="13193">
                  <c:v>2.6385999999994095E-4</c:v>
                </c:pt>
                <c:pt idx="13194">
                  <c:v>2.6387999999994094E-4</c:v>
                </c:pt>
                <c:pt idx="13195">
                  <c:v>2.6389999999994093E-4</c:v>
                </c:pt>
                <c:pt idx="13196">
                  <c:v>2.6391999999994092E-4</c:v>
                </c:pt>
                <c:pt idx="13197">
                  <c:v>2.6393999999994091E-4</c:v>
                </c:pt>
                <c:pt idx="13198">
                  <c:v>2.639599999999409E-4</c:v>
                </c:pt>
                <c:pt idx="13199">
                  <c:v>2.6397999999994089E-4</c:v>
                </c:pt>
                <c:pt idx="13200">
                  <c:v>2.6399999999994088E-4</c:v>
                </c:pt>
                <c:pt idx="13201">
                  <c:v>2.6401999999994087E-4</c:v>
                </c:pt>
                <c:pt idx="13202">
                  <c:v>2.6403999999994086E-4</c:v>
                </c:pt>
                <c:pt idx="13203">
                  <c:v>2.6405999999994085E-4</c:v>
                </c:pt>
                <c:pt idx="13204">
                  <c:v>2.6407999999994084E-4</c:v>
                </c:pt>
                <c:pt idx="13205">
                  <c:v>2.6409999999994083E-4</c:v>
                </c:pt>
                <c:pt idx="13206">
                  <c:v>2.6411999999994081E-4</c:v>
                </c:pt>
                <c:pt idx="13207">
                  <c:v>2.641399999999408E-4</c:v>
                </c:pt>
                <c:pt idx="13208">
                  <c:v>2.6415999999994079E-4</c:v>
                </c:pt>
                <c:pt idx="13209">
                  <c:v>2.6417999999994078E-4</c:v>
                </c:pt>
                <c:pt idx="13210">
                  <c:v>2.6419999999994077E-4</c:v>
                </c:pt>
                <c:pt idx="13211">
                  <c:v>2.6421999999994076E-4</c:v>
                </c:pt>
                <c:pt idx="13212">
                  <c:v>2.6423999999994075E-4</c:v>
                </c:pt>
                <c:pt idx="13213">
                  <c:v>2.6425999999994074E-4</c:v>
                </c:pt>
                <c:pt idx="13214">
                  <c:v>2.6427999999994073E-4</c:v>
                </c:pt>
                <c:pt idx="13215">
                  <c:v>2.6429999999994072E-4</c:v>
                </c:pt>
                <c:pt idx="13216">
                  <c:v>2.6431999999994071E-4</c:v>
                </c:pt>
                <c:pt idx="13217">
                  <c:v>2.643399999999407E-4</c:v>
                </c:pt>
                <c:pt idx="13218">
                  <c:v>2.6435999999994069E-4</c:v>
                </c:pt>
                <c:pt idx="13219">
                  <c:v>2.6437999999994068E-4</c:v>
                </c:pt>
                <c:pt idx="13220">
                  <c:v>2.6439999999994067E-4</c:v>
                </c:pt>
                <c:pt idx="13221">
                  <c:v>2.6441999999994066E-4</c:v>
                </c:pt>
                <c:pt idx="13222">
                  <c:v>2.6443999999994065E-4</c:v>
                </c:pt>
                <c:pt idx="13223">
                  <c:v>2.6445999999994064E-4</c:v>
                </c:pt>
                <c:pt idx="13224">
                  <c:v>2.6447999999994063E-4</c:v>
                </c:pt>
                <c:pt idx="13225">
                  <c:v>2.6449999999994062E-4</c:v>
                </c:pt>
                <c:pt idx="13226">
                  <c:v>2.6451999999994061E-4</c:v>
                </c:pt>
                <c:pt idx="13227">
                  <c:v>2.645399999999406E-4</c:v>
                </c:pt>
                <c:pt idx="13228">
                  <c:v>2.6455999999994059E-4</c:v>
                </c:pt>
                <c:pt idx="13229">
                  <c:v>2.6457999999994058E-4</c:v>
                </c:pt>
                <c:pt idx="13230">
                  <c:v>2.6459999999994057E-4</c:v>
                </c:pt>
                <c:pt idx="13231">
                  <c:v>2.6461999999994056E-4</c:v>
                </c:pt>
                <c:pt idx="13232">
                  <c:v>2.6463999999994055E-4</c:v>
                </c:pt>
                <c:pt idx="13233">
                  <c:v>2.6465999999994054E-4</c:v>
                </c:pt>
                <c:pt idx="13234">
                  <c:v>2.6467999999994052E-4</c:v>
                </c:pt>
                <c:pt idx="13235">
                  <c:v>2.6469999999994051E-4</c:v>
                </c:pt>
                <c:pt idx="13236">
                  <c:v>2.647199999999405E-4</c:v>
                </c:pt>
                <c:pt idx="13237">
                  <c:v>2.6473999999994049E-4</c:v>
                </c:pt>
                <c:pt idx="13238">
                  <c:v>2.6475999999994048E-4</c:v>
                </c:pt>
                <c:pt idx="13239">
                  <c:v>2.6477999999994047E-4</c:v>
                </c:pt>
                <c:pt idx="13240">
                  <c:v>2.6479999999994046E-4</c:v>
                </c:pt>
                <c:pt idx="13241">
                  <c:v>2.6481999999994045E-4</c:v>
                </c:pt>
                <c:pt idx="13242">
                  <c:v>2.6483999999994044E-4</c:v>
                </c:pt>
                <c:pt idx="13243">
                  <c:v>2.6485999999994043E-4</c:v>
                </c:pt>
                <c:pt idx="13244">
                  <c:v>2.6487999999994042E-4</c:v>
                </c:pt>
                <c:pt idx="13245">
                  <c:v>2.6489999999994041E-4</c:v>
                </c:pt>
                <c:pt idx="13246">
                  <c:v>2.649199999999404E-4</c:v>
                </c:pt>
                <c:pt idx="13247">
                  <c:v>2.6493999999994039E-4</c:v>
                </c:pt>
                <c:pt idx="13248">
                  <c:v>2.6495999999994038E-4</c:v>
                </c:pt>
                <c:pt idx="13249">
                  <c:v>2.6497999999994037E-4</c:v>
                </c:pt>
                <c:pt idx="13250">
                  <c:v>2.6499999999994036E-4</c:v>
                </c:pt>
                <c:pt idx="13251">
                  <c:v>2.6501999999994035E-4</c:v>
                </c:pt>
                <c:pt idx="13252">
                  <c:v>2.6503999999994034E-4</c:v>
                </c:pt>
                <c:pt idx="13253">
                  <c:v>2.6505999999994033E-4</c:v>
                </c:pt>
                <c:pt idx="13254">
                  <c:v>2.6507999999994032E-4</c:v>
                </c:pt>
                <c:pt idx="13255">
                  <c:v>2.6509999999994031E-4</c:v>
                </c:pt>
                <c:pt idx="13256">
                  <c:v>2.651199999999403E-4</c:v>
                </c:pt>
                <c:pt idx="13257">
                  <c:v>2.6513999999994029E-4</c:v>
                </c:pt>
                <c:pt idx="13258">
                  <c:v>2.6515999999994028E-4</c:v>
                </c:pt>
                <c:pt idx="13259">
                  <c:v>2.6517999999994027E-4</c:v>
                </c:pt>
                <c:pt idx="13260">
                  <c:v>2.6519999999994026E-4</c:v>
                </c:pt>
                <c:pt idx="13261">
                  <c:v>2.6521999999994025E-4</c:v>
                </c:pt>
                <c:pt idx="13262">
                  <c:v>2.6523999999994023E-4</c:v>
                </c:pt>
                <c:pt idx="13263">
                  <c:v>2.6525999999994022E-4</c:v>
                </c:pt>
                <c:pt idx="13264">
                  <c:v>2.6527999999994021E-4</c:v>
                </c:pt>
                <c:pt idx="13265">
                  <c:v>2.652999999999402E-4</c:v>
                </c:pt>
                <c:pt idx="13266">
                  <c:v>2.6531999999994019E-4</c:v>
                </c:pt>
                <c:pt idx="13267">
                  <c:v>2.6533999999994018E-4</c:v>
                </c:pt>
                <c:pt idx="13268">
                  <c:v>2.6535999999994017E-4</c:v>
                </c:pt>
                <c:pt idx="13269">
                  <c:v>2.6537999999994016E-4</c:v>
                </c:pt>
                <c:pt idx="13270">
                  <c:v>2.6539999999994015E-4</c:v>
                </c:pt>
                <c:pt idx="13271">
                  <c:v>2.6541999999994014E-4</c:v>
                </c:pt>
                <c:pt idx="13272">
                  <c:v>2.6543999999994013E-4</c:v>
                </c:pt>
                <c:pt idx="13273">
                  <c:v>2.6545999999994012E-4</c:v>
                </c:pt>
                <c:pt idx="13274">
                  <c:v>2.6547999999994011E-4</c:v>
                </c:pt>
                <c:pt idx="13275">
                  <c:v>2.654999999999401E-4</c:v>
                </c:pt>
                <c:pt idx="13276">
                  <c:v>2.6551999999994009E-4</c:v>
                </c:pt>
                <c:pt idx="13277">
                  <c:v>2.6553999999994008E-4</c:v>
                </c:pt>
                <c:pt idx="13278">
                  <c:v>2.6555999999994007E-4</c:v>
                </c:pt>
                <c:pt idx="13279">
                  <c:v>2.6557999999994006E-4</c:v>
                </c:pt>
                <c:pt idx="13280">
                  <c:v>2.6559999999994005E-4</c:v>
                </c:pt>
                <c:pt idx="13281">
                  <c:v>2.6561999999994004E-4</c:v>
                </c:pt>
                <c:pt idx="13282">
                  <c:v>2.6563999999994003E-4</c:v>
                </c:pt>
                <c:pt idx="13283">
                  <c:v>2.6565999999994002E-4</c:v>
                </c:pt>
                <c:pt idx="13284">
                  <c:v>2.6567999999994001E-4</c:v>
                </c:pt>
                <c:pt idx="13285">
                  <c:v>2.6569999999994E-4</c:v>
                </c:pt>
                <c:pt idx="13286">
                  <c:v>2.6571999999993999E-4</c:v>
                </c:pt>
                <c:pt idx="13287">
                  <c:v>2.6573999999993998E-4</c:v>
                </c:pt>
                <c:pt idx="13288">
                  <c:v>2.6575999999993997E-4</c:v>
                </c:pt>
                <c:pt idx="13289">
                  <c:v>2.6577999999993996E-4</c:v>
                </c:pt>
                <c:pt idx="13290">
                  <c:v>2.6579999999993994E-4</c:v>
                </c:pt>
                <c:pt idx="13291">
                  <c:v>2.6581999999993993E-4</c:v>
                </c:pt>
                <c:pt idx="13292">
                  <c:v>2.6583999999993992E-4</c:v>
                </c:pt>
                <c:pt idx="13293">
                  <c:v>2.6585999999993991E-4</c:v>
                </c:pt>
                <c:pt idx="13294">
                  <c:v>2.658799999999399E-4</c:v>
                </c:pt>
                <c:pt idx="13295">
                  <c:v>2.6589999999993989E-4</c:v>
                </c:pt>
                <c:pt idx="13296">
                  <c:v>2.6591999999993988E-4</c:v>
                </c:pt>
                <c:pt idx="13297">
                  <c:v>2.6593999999993987E-4</c:v>
                </c:pt>
                <c:pt idx="13298">
                  <c:v>2.6595999999993986E-4</c:v>
                </c:pt>
                <c:pt idx="13299">
                  <c:v>2.6597999999993985E-4</c:v>
                </c:pt>
                <c:pt idx="13300">
                  <c:v>2.6599999999993984E-4</c:v>
                </c:pt>
                <c:pt idx="13301">
                  <c:v>2.6601999999993983E-4</c:v>
                </c:pt>
                <c:pt idx="13302">
                  <c:v>2.6603999999993982E-4</c:v>
                </c:pt>
                <c:pt idx="13303">
                  <c:v>2.6605999999993981E-4</c:v>
                </c:pt>
                <c:pt idx="13304">
                  <c:v>2.660799999999398E-4</c:v>
                </c:pt>
                <c:pt idx="13305">
                  <c:v>2.6609999999993979E-4</c:v>
                </c:pt>
                <c:pt idx="13306">
                  <c:v>2.6611999999993978E-4</c:v>
                </c:pt>
                <c:pt idx="13307">
                  <c:v>2.6613999999993977E-4</c:v>
                </c:pt>
                <c:pt idx="13308">
                  <c:v>2.6615999999993976E-4</c:v>
                </c:pt>
                <c:pt idx="13309">
                  <c:v>2.6617999999993975E-4</c:v>
                </c:pt>
                <c:pt idx="13310">
                  <c:v>2.6619999999993974E-4</c:v>
                </c:pt>
                <c:pt idx="13311">
                  <c:v>2.6621999999993973E-4</c:v>
                </c:pt>
                <c:pt idx="13312">
                  <c:v>2.6623999999993972E-4</c:v>
                </c:pt>
                <c:pt idx="13313">
                  <c:v>2.6625999999993971E-4</c:v>
                </c:pt>
                <c:pt idx="13314">
                  <c:v>2.662799999999397E-4</c:v>
                </c:pt>
                <c:pt idx="13315">
                  <c:v>2.6629999999993969E-4</c:v>
                </c:pt>
                <c:pt idx="13316">
                  <c:v>2.6631999999993968E-4</c:v>
                </c:pt>
                <c:pt idx="13317">
                  <c:v>2.6633999999993967E-4</c:v>
                </c:pt>
                <c:pt idx="13318">
                  <c:v>2.6635999999993966E-4</c:v>
                </c:pt>
                <c:pt idx="13319">
                  <c:v>2.6637999999993964E-4</c:v>
                </c:pt>
                <c:pt idx="13320">
                  <c:v>2.6639999999993963E-4</c:v>
                </c:pt>
                <c:pt idx="13321">
                  <c:v>2.6641999999993962E-4</c:v>
                </c:pt>
                <c:pt idx="13322">
                  <c:v>2.6643999999993961E-4</c:v>
                </c:pt>
                <c:pt idx="13323">
                  <c:v>2.664599999999396E-4</c:v>
                </c:pt>
                <c:pt idx="13324">
                  <c:v>2.6647999999993959E-4</c:v>
                </c:pt>
                <c:pt idx="13325">
                  <c:v>2.6649999999993958E-4</c:v>
                </c:pt>
                <c:pt idx="13326">
                  <c:v>2.6651999999993957E-4</c:v>
                </c:pt>
                <c:pt idx="13327">
                  <c:v>2.6653999999993956E-4</c:v>
                </c:pt>
                <c:pt idx="13328">
                  <c:v>2.6655999999993955E-4</c:v>
                </c:pt>
                <c:pt idx="13329">
                  <c:v>2.6657999999993954E-4</c:v>
                </c:pt>
                <c:pt idx="13330">
                  <c:v>2.6659999999993953E-4</c:v>
                </c:pt>
                <c:pt idx="13331">
                  <c:v>2.6661999999993952E-4</c:v>
                </c:pt>
                <c:pt idx="13332">
                  <c:v>2.6663999999993951E-4</c:v>
                </c:pt>
                <c:pt idx="13333">
                  <c:v>2.666599999999395E-4</c:v>
                </c:pt>
                <c:pt idx="13334">
                  <c:v>2.6667999999993949E-4</c:v>
                </c:pt>
                <c:pt idx="13335">
                  <c:v>2.6669999999993948E-4</c:v>
                </c:pt>
                <c:pt idx="13336">
                  <c:v>2.6671999999993947E-4</c:v>
                </c:pt>
                <c:pt idx="13337">
                  <c:v>2.6673999999993946E-4</c:v>
                </c:pt>
                <c:pt idx="13338">
                  <c:v>2.6675999999993945E-4</c:v>
                </c:pt>
                <c:pt idx="13339">
                  <c:v>2.6677999999993944E-4</c:v>
                </c:pt>
                <c:pt idx="13340">
                  <c:v>2.6679999999993943E-4</c:v>
                </c:pt>
                <c:pt idx="13341">
                  <c:v>2.6681999999993942E-4</c:v>
                </c:pt>
                <c:pt idx="13342">
                  <c:v>2.6683999999993941E-4</c:v>
                </c:pt>
                <c:pt idx="13343">
                  <c:v>2.668599999999394E-4</c:v>
                </c:pt>
                <c:pt idx="13344">
                  <c:v>2.6687999999993939E-4</c:v>
                </c:pt>
                <c:pt idx="13345">
                  <c:v>2.6689999999993938E-4</c:v>
                </c:pt>
                <c:pt idx="13346">
                  <c:v>2.6691999999993937E-4</c:v>
                </c:pt>
                <c:pt idx="13347">
                  <c:v>2.6693999999993935E-4</c:v>
                </c:pt>
                <c:pt idx="13348">
                  <c:v>2.6695999999993934E-4</c:v>
                </c:pt>
                <c:pt idx="13349">
                  <c:v>2.6697999999993933E-4</c:v>
                </c:pt>
                <c:pt idx="13350">
                  <c:v>2.6699999999993932E-4</c:v>
                </c:pt>
                <c:pt idx="13351">
                  <c:v>2.6701999999993931E-4</c:v>
                </c:pt>
                <c:pt idx="13352">
                  <c:v>2.670399999999393E-4</c:v>
                </c:pt>
                <c:pt idx="13353">
                  <c:v>2.6705999999993929E-4</c:v>
                </c:pt>
                <c:pt idx="13354">
                  <c:v>2.6707999999993928E-4</c:v>
                </c:pt>
                <c:pt idx="13355">
                  <c:v>2.6709999999993927E-4</c:v>
                </c:pt>
                <c:pt idx="13356">
                  <c:v>2.6711999999993926E-4</c:v>
                </c:pt>
                <c:pt idx="13357">
                  <c:v>2.6713999999993925E-4</c:v>
                </c:pt>
                <c:pt idx="13358">
                  <c:v>2.6715999999993924E-4</c:v>
                </c:pt>
                <c:pt idx="13359">
                  <c:v>2.6717999999993923E-4</c:v>
                </c:pt>
                <c:pt idx="13360">
                  <c:v>2.6719999999993922E-4</c:v>
                </c:pt>
                <c:pt idx="13361">
                  <c:v>2.6721999999993921E-4</c:v>
                </c:pt>
                <c:pt idx="13362">
                  <c:v>2.672399999999392E-4</c:v>
                </c:pt>
                <c:pt idx="13363">
                  <c:v>2.6725999999993919E-4</c:v>
                </c:pt>
                <c:pt idx="13364">
                  <c:v>2.6727999999993918E-4</c:v>
                </c:pt>
                <c:pt idx="13365">
                  <c:v>2.6729999999993917E-4</c:v>
                </c:pt>
                <c:pt idx="13366">
                  <c:v>2.6731999999993916E-4</c:v>
                </c:pt>
                <c:pt idx="13367">
                  <c:v>2.6733999999993915E-4</c:v>
                </c:pt>
                <c:pt idx="13368">
                  <c:v>2.6735999999993914E-4</c:v>
                </c:pt>
                <c:pt idx="13369">
                  <c:v>2.6737999999993913E-4</c:v>
                </c:pt>
                <c:pt idx="13370">
                  <c:v>2.6739999999993912E-4</c:v>
                </c:pt>
                <c:pt idx="13371">
                  <c:v>2.6741999999993911E-4</c:v>
                </c:pt>
                <c:pt idx="13372">
                  <c:v>2.674399999999391E-4</c:v>
                </c:pt>
                <c:pt idx="13373">
                  <c:v>2.6745999999993909E-4</c:v>
                </c:pt>
                <c:pt idx="13374">
                  <c:v>2.6747999999993908E-4</c:v>
                </c:pt>
                <c:pt idx="13375">
                  <c:v>2.6749999999993906E-4</c:v>
                </c:pt>
                <c:pt idx="13376">
                  <c:v>2.6751999999993905E-4</c:v>
                </c:pt>
                <c:pt idx="13377">
                  <c:v>2.6753999999993904E-4</c:v>
                </c:pt>
                <c:pt idx="13378">
                  <c:v>2.6755999999993903E-4</c:v>
                </c:pt>
                <c:pt idx="13379">
                  <c:v>2.6757999999993902E-4</c:v>
                </c:pt>
                <c:pt idx="13380">
                  <c:v>2.6759999999993901E-4</c:v>
                </c:pt>
                <c:pt idx="13381">
                  <c:v>2.67619999999939E-4</c:v>
                </c:pt>
                <c:pt idx="13382">
                  <c:v>2.6763999999993899E-4</c:v>
                </c:pt>
                <c:pt idx="13383">
                  <c:v>2.6765999999993898E-4</c:v>
                </c:pt>
                <c:pt idx="13384">
                  <c:v>2.6767999999993897E-4</c:v>
                </c:pt>
                <c:pt idx="13385">
                  <c:v>2.6769999999993896E-4</c:v>
                </c:pt>
                <c:pt idx="13386">
                  <c:v>2.6771999999993895E-4</c:v>
                </c:pt>
                <c:pt idx="13387">
                  <c:v>2.6773999999993894E-4</c:v>
                </c:pt>
                <c:pt idx="13388">
                  <c:v>2.6775999999993893E-4</c:v>
                </c:pt>
                <c:pt idx="13389">
                  <c:v>2.6777999999993892E-4</c:v>
                </c:pt>
                <c:pt idx="13390">
                  <c:v>2.6779999999993891E-4</c:v>
                </c:pt>
                <c:pt idx="13391">
                  <c:v>2.678199999999389E-4</c:v>
                </c:pt>
                <c:pt idx="13392">
                  <c:v>2.6783999999993889E-4</c:v>
                </c:pt>
                <c:pt idx="13393">
                  <c:v>2.6785999999993888E-4</c:v>
                </c:pt>
                <c:pt idx="13394">
                  <c:v>2.6787999999993887E-4</c:v>
                </c:pt>
                <c:pt idx="13395">
                  <c:v>2.6789999999993886E-4</c:v>
                </c:pt>
                <c:pt idx="13396">
                  <c:v>2.6791999999993885E-4</c:v>
                </c:pt>
                <c:pt idx="13397">
                  <c:v>2.6793999999993884E-4</c:v>
                </c:pt>
                <c:pt idx="13398">
                  <c:v>2.6795999999993883E-4</c:v>
                </c:pt>
                <c:pt idx="13399">
                  <c:v>2.6797999999993882E-4</c:v>
                </c:pt>
                <c:pt idx="13400">
                  <c:v>2.6799999999993881E-4</c:v>
                </c:pt>
                <c:pt idx="13401">
                  <c:v>2.680199999999388E-4</c:v>
                </c:pt>
                <c:pt idx="13402">
                  <c:v>2.6803999999993879E-4</c:v>
                </c:pt>
                <c:pt idx="13403">
                  <c:v>2.6805999999993877E-4</c:v>
                </c:pt>
                <c:pt idx="13404">
                  <c:v>2.6807999999993876E-4</c:v>
                </c:pt>
                <c:pt idx="13405">
                  <c:v>2.6809999999993875E-4</c:v>
                </c:pt>
                <c:pt idx="13406">
                  <c:v>2.6811999999993874E-4</c:v>
                </c:pt>
                <c:pt idx="13407">
                  <c:v>2.6813999999993873E-4</c:v>
                </c:pt>
                <c:pt idx="13408">
                  <c:v>2.6815999999993872E-4</c:v>
                </c:pt>
                <c:pt idx="13409">
                  <c:v>2.6817999999993871E-4</c:v>
                </c:pt>
                <c:pt idx="13410">
                  <c:v>2.681999999999387E-4</c:v>
                </c:pt>
                <c:pt idx="13411">
                  <c:v>2.6821999999993869E-4</c:v>
                </c:pt>
                <c:pt idx="13412">
                  <c:v>2.6823999999993868E-4</c:v>
                </c:pt>
                <c:pt idx="13413">
                  <c:v>2.6825999999993867E-4</c:v>
                </c:pt>
                <c:pt idx="13414">
                  <c:v>2.6827999999993866E-4</c:v>
                </c:pt>
                <c:pt idx="13415">
                  <c:v>2.6829999999993865E-4</c:v>
                </c:pt>
                <c:pt idx="13416">
                  <c:v>2.6831999999993864E-4</c:v>
                </c:pt>
                <c:pt idx="13417">
                  <c:v>2.6833999999993863E-4</c:v>
                </c:pt>
                <c:pt idx="13418">
                  <c:v>2.6835999999993862E-4</c:v>
                </c:pt>
                <c:pt idx="13419">
                  <c:v>2.6837999999993861E-4</c:v>
                </c:pt>
                <c:pt idx="13420">
                  <c:v>2.683999999999386E-4</c:v>
                </c:pt>
                <c:pt idx="13421">
                  <c:v>2.6841999999993859E-4</c:v>
                </c:pt>
                <c:pt idx="13422">
                  <c:v>2.6843999999993858E-4</c:v>
                </c:pt>
                <c:pt idx="13423">
                  <c:v>2.6845999999993857E-4</c:v>
                </c:pt>
                <c:pt idx="13424">
                  <c:v>2.6847999999993856E-4</c:v>
                </c:pt>
                <c:pt idx="13425">
                  <c:v>2.6849999999993855E-4</c:v>
                </c:pt>
                <c:pt idx="13426">
                  <c:v>2.6851999999993854E-4</c:v>
                </c:pt>
                <c:pt idx="13427">
                  <c:v>2.6853999999993853E-4</c:v>
                </c:pt>
                <c:pt idx="13428">
                  <c:v>2.6855999999993852E-4</c:v>
                </c:pt>
                <c:pt idx="13429">
                  <c:v>2.6857999999993851E-4</c:v>
                </c:pt>
                <c:pt idx="13430">
                  <c:v>2.685999999999385E-4</c:v>
                </c:pt>
                <c:pt idx="13431">
                  <c:v>2.6861999999993848E-4</c:v>
                </c:pt>
                <c:pt idx="13432">
                  <c:v>2.6863999999993847E-4</c:v>
                </c:pt>
                <c:pt idx="13433">
                  <c:v>2.6865999999993846E-4</c:v>
                </c:pt>
                <c:pt idx="13434">
                  <c:v>2.6867999999993845E-4</c:v>
                </c:pt>
                <c:pt idx="13435">
                  <c:v>2.6869999999993844E-4</c:v>
                </c:pt>
                <c:pt idx="13436">
                  <c:v>2.6871999999993843E-4</c:v>
                </c:pt>
                <c:pt idx="13437">
                  <c:v>2.6873999999993842E-4</c:v>
                </c:pt>
                <c:pt idx="13438">
                  <c:v>2.6875999999993841E-4</c:v>
                </c:pt>
                <c:pt idx="13439">
                  <c:v>2.687799999999384E-4</c:v>
                </c:pt>
                <c:pt idx="13440">
                  <c:v>2.6879999999993839E-4</c:v>
                </c:pt>
                <c:pt idx="13441">
                  <c:v>2.6881999999993838E-4</c:v>
                </c:pt>
                <c:pt idx="13442">
                  <c:v>2.6883999999993837E-4</c:v>
                </c:pt>
                <c:pt idx="13443">
                  <c:v>2.6885999999993836E-4</c:v>
                </c:pt>
                <c:pt idx="13444">
                  <c:v>2.6887999999993835E-4</c:v>
                </c:pt>
                <c:pt idx="13445">
                  <c:v>2.6889999999993834E-4</c:v>
                </c:pt>
                <c:pt idx="13446">
                  <c:v>2.6891999999993833E-4</c:v>
                </c:pt>
                <c:pt idx="13447">
                  <c:v>2.6893999999993832E-4</c:v>
                </c:pt>
                <c:pt idx="13448">
                  <c:v>2.6895999999993831E-4</c:v>
                </c:pt>
                <c:pt idx="13449">
                  <c:v>2.689799999999383E-4</c:v>
                </c:pt>
                <c:pt idx="13450">
                  <c:v>2.6899999999993829E-4</c:v>
                </c:pt>
                <c:pt idx="13451">
                  <c:v>2.6901999999993828E-4</c:v>
                </c:pt>
                <c:pt idx="13452">
                  <c:v>2.6903999999993827E-4</c:v>
                </c:pt>
                <c:pt idx="13453">
                  <c:v>2.6905999999993826E-4</c:v>
                </c:pt>
                <c:pt idx="13454">
                  <c:v>2.6907999999993825E-4</c:v>
                </c:pt>
                <c:pt idx="13455">
                  <c:v>2.6909999999993824E-4</c:v>
                </c:pt>
                <c:pt idx="13456">
                  <c:v>2.6911999999993823E-4</c:v>
                </c:pt>
                <c:pt idx="13457">
                  <c:v>2.6913999999993822E-4</c:v>
                </c:pt>
                <c:pt idx="13458">
                  <c:v>2.6915999999993821E-4</c:v>
                </c:pt>
                <c:pt idx="13459">
                  <c:v>2.6917999999993819E-4</c:v>
                </c:pt>
                <c:pt idx="13460">
                  <c:v>2.6919999999993818E-4</c:v>
                </c:pt>
                <c:pt idx="13461">
                  <c:v>2.6921999999993817E-4</c:v>
                </c:pt>
                <c:pt idx="13462">
                  <c:v>2.6923999999993816E-4</c:v>
                </c:pt>
                <c:pt idx="13463">
                  <c:v>2.6925999999993815E-4</c:v>
                </c:pt>
                <c:pt idx="13464">
                  <c:v>2.6927999999993814E-4</c:v>
                </c:pt>
                <c:pt idx="13465">
                  <c:v>2.6929999999993813E-4</c:v>
                </c:pt>
                <c:pt idx="13466">
                  <c:v>2.6931999999993812E-4</c:v>
                </c:pt>
                <c:pt idx="13467">
                  <c:v>2.6933999999993811E-4</c:v>
                </c:pt>
                <c:pt idx="13468">
                  <c:v>2.693599999999381E-4</c:v>
                </c:pt>
                <c:pt idx="13469">
                  <c:v>2.6937999999993809E-4</c:v>
                </c:pt>
                <c:pt idx="13470">
                  <c:v>2.6939999999993808E-4</c:v>
                </c:pt>
                <c:pt idx="13471">
                  <c:v>2.6941999999993807E-4</c:v>
                </c:pt>
                <c:pt idx="13472">
                  <c:v>2.6943999999993806E-4</c:v>
                </c:pt>
                <c:pt idx="13473">
                  <c:v>2.6945999999993805E-4</c:v>
                </c:pt>
                <c:pt idx="13474">
                  <c:v>2.6947999999993804E-4</c:v>
                </c:pt>
                <c:pt idx="13475">
                  <c:v>2.6949999999993803E-4</c:v>
                </c:pt>
                <c:pt idx="13476">
                  <c:v>2.6951999999993802E-4</c:v>
                </c:pt>
                <c:pt idx="13477">
                  <c:v>2.6953999999993801E-4</c:v>
                </c:pt>
                <c:pt idx="13478">
                  <c:v>2.69559999999938E-4</c:v>
                </c:pt>
                <c:pt idx="13479">
                  <c:v>2.6957999999993799E-4</c:v>
                </c:pt>
                <c:pt idx="13480">
                  <c:v>2.6959999999993798E-4</c:v>
                </c:pt>
                <c:pt idx="13481">
                  <c:v>2.6961999999993797E-4</c:v>
                </c:pt>
                <c:pt idx="13482">
                  <c:v>2.6963999999993796E-4</c:v>
                </c:pt>
                <c:pt idx="13483">
                  <c:v>2.6965999999993795E-4</c:v>
                </c:pt>
                <c:pt idx="13484">
                  <c:v>2.6967999999993794E-4</c:v>
                </c:pt>
                <c:pt idx="13485">
                  <c:v>2.6969999999993793E-4</c:v>
                </c:pt>
                <c:pt idx="13486">
                  <c:v>2.6971999999993792E-4</c:v>
                </c:pt>
                <c:pt idx="13487">
                  <c:v>2.697399999999379E-4</c:v>
                </c:pt>
                <c:pt idx="13488">
                  <c:v>2.6975999999993789E-4</c:v>
                </c:pt>
                <c:pt idx="13489">
                  <c:v>2.6977999999993788E-4</c:v>
                </c:pt>
                <c:pt idx="13490">
                  <c:v>2.6979999999993787E-4</c:v>
                </c:pt>
                <c:pt idx="13491">
                  <c:v>2.6981999999993786E-4</c:v>
                </c:pt>
                <c:pt idx="13492">
                  <c:v>2.6983999999993785E-4</c:v>
                </c:pt>
                <c:pt idx="13493">
                  <c:v>2.6985999999993784E-4</c:v>
                </c:pt>
                <c:pt idx="13494">
                  <c:v>2.6987999999993783E-4</c:v>
                </c:pt>
                <c:pt idx="13495">
                  <c:v>2.6989999999993782E-4</c:v>
                </c:pt>
                <c:pt idx="13496">
                  <c:v>2.6991999999993781E-4</c:v>
                </c:pt>
                <c:pt idx="13497">
                  <c:v>2.699399999999378E-4</c:v>
                </c:pt>
                <c:pt idx="13498">
                  <c:v>2.6995999999993779E-4</c:v>
                </c:pt>
                <c:pt idx="13499">
                  <c:v>2.6997999999993778E-4</c:v>
                </c:pt>
                <c:pt idx="13500">
                  <c:v>2.6999999999993777E-4</c:v>
                </c:pt>
                <c:pt idx="13501">
                  <c:v>2.7001999999993776E-4</c:v>
                </c:pt>
                <c:pt idx="13502">
                  <c:v>2.7003999999993775E-4</c:v>
                </c:pt>
                <c:pt idx="13503">
                  <c:v>2.7005999999993774E-4</c:v>
                </c:pt>
                <c:pt idx="13504">
                  <c:v>2.7007999999993773E-4</c:v>
                </c:pt>
                <c:pt idx="13505">
                  <c:v>2.7009999999993772E-4</c:v>
                </c:pt>
                <c:pt idx="13506">
                  <c:v>2.7011999999993771E-4</c:v>
                </c:pt>
                <c:pt idx="13507">
                  <c:v>2.701399999999377E-4</c:v>
                </c:pt>
                <c:pt idx="13508">
                  <c:v>2.7015999999993769E-4</c:v>
                </c:pt>
                <c:pt idx="13509">
                  <c:v>2.7017999999993768E-4</c:v>
                </c:pt>
                <c:pt idx="13510">
                  <c:v>2.7019999999993767E-4</c:v>
                </c:pt>
                <c:pt idx="13511">
                  <c:v>2.7021999999993766E-4</c:v>
                </c:pt>
                <c:pt idx="13512">
                  <c:v>2.7023999999993765E-4</c:v>
                </c:pt>
                <c:pt idx="13513">
                  <c:v>2.7025999999993764E-4</c:v>
                </c:pt>
                <c:pt idx="13514">
                  <c:v>2.7027999999993763E-4</c:v>
                </c:pt>
                <c:pt idx="13515">
                  <c:v>2.7029999999993761E-4</c:v>
                </c:pt>
                <c:pt idx="13516">
                  <c:v>2.703199999999376E-4</c:v>
                </c:pt>
                <c:pt idx="13517">
                  <c:v>2.7033999999993759E-4</c:v>
                </c:pt>
                <c:pt idx="13518">
                  <c:v>2.7035999999993758E-4</c:v>
                </c:pt>
                <c:pt idx="13519">
                  <c:v>2.7037999999993757E-4</c:v>
                </c:pt>
                <c:pt idx="13520">
                  <c:v>2.7039999999993756E-4</c:v>
                </c:pt>
                <c:pt idx="13521">
                  <c:v>2.7041999999993755E-4</c:v>
                </c:pt>
                <c:pt idx="13522">
                  <c:v>2.7043999999993754E-4</c:v>
                </c:pt>
                <c:pt idx="13523">
                  <c:v>2.7045999999993753E-4</c:v>
                </c:pt>
                <c:pt idx="13524">
                  <c:v>2.7047999999993752E-4</c:v>
                </c:pt>
                <c:pt idx="13525">
                  <c:v>2.7049999999993751E-4</c:v>
                </c:pt>
                <c:pt idx="13526">
                  <c:v>2.705199999999375E-4</c:v>
                </c:pt>
                <c:pt idx="13527">
                  <c:v>2.7053999999993749E-4</c:v>
                </c:pt>
                <c:pt idx="13528">
                  <c:v>2.7055999999993748E-4</c:v>
                </c:pt>
                <c:pt idx="13529">
                  <c:v>2.7057999999993747E-4</c:v>
                </c:pt>
                <c:pt idx="13530">
                  <c:v>2.7059999999993746E-4</c:v>
                </c:pt>
                <c:pt idx="13531">
                  <c:v>2.7061999999993745E-4</c:v>
                </c:pt>
                <c:pt idx="13532">
                  <c:v>2.7063999999993744E-4</c:v>
                </c:pt>
                <c:pt idx="13533">
                  <c:v>2.7065999999993743E-4</c:v>
                </c:pt>
                <c:pt idx="13534">
                  <c:v>2.7067999999993742E-4</c:v>
                </c:pt>
                <c:pt idx="13535">
                  <c:v>2.7069999999993741E-4</c:v>
                </c:pt>
                <c:pt idx="13536">
                  <c:v>2.707199999999374E-4</c:v>
                </c:pt>
                <c:pt idx="13537">
                  <c:v>2.7073999999993739E-4</c:v>
                </c:pt>
                <c:pt idx="13538">
                  <c:v>2.7075999999993738E-4</c:v>
                </c:pt>
                <c:pt idx="13539">
                  <c:v>2.7077999999993737E-4</c:v>
                </c:pt>
                <c:pt idx="13540">
                  <c:v>2.7079999999993736E-4</c:v>
                </c:pt>
                <c:pt idx="13541">
                  <c:v>2.7081999999993735E-4</c:v>
                </c:pt>
                <c:pt idx="13542">
                  <c:v>2.7083999999993734E-4</c:v>
                </c:pt>
                <c:pt idx="13543">
                  <c:v>2.7085999999993732E-4</c:v>
                </c:pt>
                <c:pt idx="13544">
                  <c:v>2.7087999999993731E-4</c:v>
                </c:pt>
                <c:pt idx="13545">
                  <c:v>2.708999999999373E-4</c:v>
                </c:pt>
                <c:pt idx="13546">
                  <c:v>2.7091999999993729E-4</c:v>
                </c:pt>
                <c:pt idx="13547">
                  <c:v>2.7093999999993728E-4</c:v>
                </c:pt>
                <c:pt idx="13548">
                  <c:v>2.7095999999993727E-4</c:v>
                </c:pt>
                <c:pt idx="13549">
                  <c:v>2.7097999999993726E-4</c:v>
                </c:pt>
                <c:pt idx="13550">
                  <c:v>2.7099999999993725E-4</c:v>
                </c:pt>
                <c:pt idx="13551">
                  <c:v>2.7101999999993724E-4</c:v>
                </c:pt>
                <c:pt idx="13552">
                  <c:v>2.7103999999993723E-4</c:v>
                </c:pt>
                <c:pt idx="13553">
                  <c:v>2.7105999999993722E-4</c:v>
                </c:pt>
                <c:pt idx="13554">
                  <c:v>2.7107999999993721E-4</c:v>
                </c:pt>
                <c:pt idx="13555">
                  <c:v>2.710999999999372E-4</c:v>
                </c:pt>
                <c:pt idx="13556">
                  <c:v>2.7111999999993719E-4</c:v>
                </c:pt>
                <c:pt idx="13557">
                  <c:v>2.7113999999993718E-4</c:v>
                </c:pt>
                <c:pt idx="13558">
                  <c:v>2.7115999999993717E-4</c:v>
                </c:pt>
                <c:pt idx="13559">
                  <c:v>2.7117999999993716E-4</c:v>
                </c:pt>
                <c:pt idx="13560">
                  <c:v>2.7119999999993715E-4</c:v>
                </c:pt>
                <c:pt idx="13561">
                  <c:v>2.7121999999993714E-4</c:v>
                </c:pt>
                <c:pt idx="13562">
                  <c:v>2.7123999999993713E-4</c:v>
                </c:pt>
                <c:pt idx="13563">
                  <c:v>2.7125999999993712E-4</c:v>
                </c:pt>
                <c:pt idx="13564">
                  <c:v>2.7127999999993711E-4</c:v>
                </c:pt>
                <c:pt idx="13565">
                  <c:v>2.712999999999371E-4</c:v>
                </c:pt>
                <c:pt idx="13566">
                  <c:v>2.7131999999993709E-4</c:v>
                </c:pt>
                <c:pt idx="13567">
                  <c:v>2.7133999999993708E-4</c:v>
                </c:pt>
                <c:pt idx="13568">
                  <c:v>2.7135999999993707E-4</c:v>
                </c:pt>
                <c:pt idx="13569">
                  <c:v>2.7137999999993706E-4</c:v>
                </c:pt>
                <c:pt idx="13570">
                  <c:v>2.7139999999993705E-4</c:v>
                </c:pt>
                <c:pt idx="13571">
                  <c:v>2.7141999999993703E-4</c:v>
                </c:pt>
                <c:pt idx="13572">
                  <c:v>2.7143999999993702E-4</c:v>
                </c:pt>
                <c:pt idx="13573">
                  <c:v>2.7145999999993701E-4</c:v>
                </c:pt>
                <c:pt idx="13574">
                  <c:v>2.71479999999937E-4</c:v>
                </c:pt>
                <c:pt idx="13575">
                  <c:v>2.7149999999993699E-4</c:v>
                </c:pt>
                <c:pt idx="13576">
                  <c:v>2.7151999999993698E-4</c:v>
                </c:pt>
                <c:pt idx="13577">
                  <c:v>2.7153999999993697E-4</c:v>
                </c:pt>
                <c:pt idx="13578">
                  <c:v>2.7155999999993696E-4</c:v>
                </c:pt>
                <c:pt idx="13579">
                  <c:v>2.7157999999993695E-4</c:v>
                </c:pt>
                <c:pt idx="13580">
                  <c:v>2.7159999999993694E-4</c:v>
                </c:pt>
                <c:pt idx="13581">
                  <c:v>2.7161999999993693E-4</c:v>
                </c:pt>
                <c:pt idx="13582">
                  <c:v>2.7163999999993692E-4</c:v>
                </c:pt>
                <c:pt idx="13583">
                  <c:v>2.7165999999993691E-4</c:v>
                </c:pt>
                <c:pt idx="13584">
                  <c:v>2.716799999999369E-4</c:v>
                </c:pt>
                <c:pt idx="13585">
                  <c:v>2.7169999999993689E-4</c:v>
                </c:pt>
                <c:pt idx="13586">
                  <c:v>2.7171999999993688E-4</c:v>
                </c:pt>
                <c:pt idx="13587">
                  <c:v>2.7173999999993687E-4</c:v>
                </c:pt>
                <c:pt idx="13588">
                  <c:v>2.7175999999993686E-4</c:v>
                </c:pt>
                <c:pt idx="13589">
                  <c:v>2.7177999999993685E-4</c:v>
                </c:pt>
                <c:pt idx="13590">
                  <c:v>2.7179999999993684E-4</c:v>
                </c:pt>
                <c:pt idx="13591">
                  <c:v>2.7181999999993683E-4</c:v>
                </c:pt>
                <c:pt idx="13592">
                  <c:v>2.7183999999993682E-4</c:v>
                </c:pt>
                <c:pt idx="13593">
                  <c:v>2.7185999999993681E-4</c:v>
                </c:pt>
                <c:pt idx="13594">
                  <c:v>2.718799999999368E-4</c:v>
                </c:pt>
                <c:pt idx="13595">
                  <c:v>2.7189999999993679E-4</c:v>
                </c:pt>
                <c:pt idx="13596">
                  <c:v>2.7191999999993678E-4</c:v>
                </c:pt>
                <c:pt idx="13597">
                  <c:v>2.7193999999993677E-4</c:v>
                </c:pt>
                <c:pt idx="13598">
                  <c:v>2.7195999999993676E-4</c:v>
                </c:pt>
                <c:pt idx="13599">
                  <c:v>2.7197999999993675E-4</c:v>
                </c:pt>
                <c:pt idx="13600">
                  <c:v>2.7199999999993673E-4</c:v>
                </c:pt>
                <c:pt idx="13601">
                  <c:v>2.7201999999993672E-4</c:v>
                </c:pt>
                <c:pt idx="13602">
                  <c:v>2.7203999999993671E-4</c:v>
                </c:pt>
                <c:pt idx="13603">
                  <c:v>2.720599999999367E-4</c:v>
                </c:pt>
                <c:pt idx="13604">
                  <c:v>2.7207999999993669E-4</c:v>
                </c:pt>
                <c:pt idx="13605">
                  <c:v>2.7209999999993668E-4</c:v>
                </c:pt>
                <c:pt idx="13606">
                  <c:v>2.7211999999993667E-4</c:v>
                </c:pt>
                <c:pt idx="13607">
                  <c:v>2.7213999999993666E-4</c:v>
                </c:pt>
                <c:pt idx="13608">
                  <c:v>2.7215999999993665E-4</c:v>
                </c:pt>
                <c:pt idx="13609">
                  <c:v>2.7217999999993664E-4</c:v>
                </c:pt>
                <c:pt idx="13610">
                  <c:v>2.7219999999993663E-4</c:v>
                </c:pt>
                <c:pt idx="13611">
                  <c:v>2.7221999999993662E-4</c:v>
                </c:pt>
                <c:pt idx="13612">
                  <c:v>2.7223999999993661E-4</c:v>
                </c:pt>
                <c:pt idx="13613">
                  <c:v>2.722599999999366E-4</c:v>
                </c:pt>
                <c:pt idx="13614">
                  <c:v>2.7227999999993659E-4</c:v>
                </c:pt>
                <c:pt idx="13615">
                  <c:v>2.7229999999993658E-4</c:v>
                </c:pt>
                <c:pt idx="13616">
                  <c:v>2.7231999999993657E-4</c:v>
                </c:pt>
                <c:pt idx="13617">
                  <c:v>2.7233999999993656E-4</c:v>
                </c:pt>
                <c:pt idx="13618">
                  <c:v>2.7235999999993655E-4</c:v>
                </c:pt>
                <c:pt idx="13619">
                  <c:v>2.7237999999993654E-4</c:v>
                </c:pt>
                <c:pt idx="13620">
                  <c:v>2.7239999999993653E-4</c:v>
                </c:pt>
                <c:pt idx="13621">
                  <c:v>2.7241999999993652E-4</c:v>
                </c:pt>
                <c:pt idx="13622">
                  <c:v>2.7243999999993651E-4</c:v>
                </c:pt>
                <c:pt idx="13623">
                  <c:v>2.724599999999365E-4</c:v>
                </c:pt>
                <c:pt idx="13624">
                  <c:v>2.7247999999993649E-4</c:v>
                </c:pt>
                <c:pt idx="13625">
                  <c:v>2.7249999999993648E-4</c:v>
                </c:pt>
                <c:pt idx="13626">
                  <c:v>2.7251999999993647E-4</c:v>
                </c:pt>
                <c:pt idx="13627">
                  <c:v>2.7253999999993646E-4</c:v>
                </c:pt>
                <c:pt idx="13628">
                  <c:v>2.7255999999993644E-4</c:v>
                </c:pt>
                <c:pt idx="13629">
                  <c:v>2.7257999999993643E-4</c:v>
                </c:pt>
                <c:pt idx="13630">
                  <c:v>2.7259999999993642E-4</c:v>
                </c:pt>
                <c:pt idx="13631">
                  <c:v>2.7261999999993641E-4</c:v>
                </c:pt>
                <c:pt idx="13632">
                  <c:v>2.726399999999364E-4</c:v>
                </c:pt>
                <c:pt idx="13633">
                  <c:v>2.7265999999993639E-4</c:v>
                </c:pt>
                <c:pt idx="13634">
                  <c:v>2.7267999999993638E-4</c:v>
                </c:pt>
                <c:pt idx="13635">
                  <c:v>2.7269999999993637E-4</c:v>
                </c:pt>
                <c:pt idx="13636">
                  <c:v>2.7271999999993636E-4</c:v>
                </c:pt>
                <c:pt idx="13637">
                  <c:v>2.7273999999993635E-4</c:v>
                </c:pt>
                <c:pt idx="13638">
                  <c:v>2.7275999999993634E-4</c:v>
                </c:pt>
                <c:pt idx="13639">
                  <c:v>2.7277999999993633E-4</c:v>
                </c:pt>
                <c:pt idx="13640">
                  <c:v>2.7279999999993632E-4</c:v>
                </c:pt>
                <c:pt idx="13641">
                  <c:v>2.7281999999993631E-4</c:v>
                </c:pt>
                <c:pt idx="13642">
                  <c:v>2.728399999999363E-4</c:v>
                </c:pt>
                <c:pt idx="13643">
                  <c:v>2.7285999999993629E-4</c:v>
                </c:pt>
                <c:pt idx="13644">
                  <c:v>2.7287999999993628E-4</c:v>
                </c:pt>
                <c:pt idx="13645">
                  <c:v>2.7289999999993627E-4</c:v>
                </c:pt>
                <c:pt idx="13646">
                  <c:v>2.7291999999993626E-4</c:v>
                </c:pt>
                <c:pt idx="13647">
                  <c:v>2.7293999999993625E-4</c:v>
                </c:pt>
                <c:pt idx="13648">
                  <c:v>2.7295999999993624E-4</c:v>
                </c:pt>
                <c:pt idx="13649">
                  <c:v>2.7297999999993623E-4</c:v>
                </c:pt>
                <c:pt idx="13650">
                  <c:v>2.7299999999993622E-4</c:v>
                </c:pt>
                <c:pt idx="13651">
                  <c:v>2.7301999999993621E-4</c:v>
                </c:pt>
                <c:pt idx="13652">
                  <c:v>2.730399999999362E-4</c:v>
                </c:pt>
                <c:pt idx="13653">
                  <c:v>2.7305999999993619E-4</c:v>
                </c:pt>
                <c:pt idx="13654">
                  <c:v>2.7307999999993618E-4</c:v>
                </c:pt>
                <c:pt idx="13655">
                  <c:v>2.7309999999993617E-4</c:v>
                </c:pt>
                <c:pt idx="13656">
                  <c:v>2.7311999999993615E-4</c:v>
                </c:pt>
                <c:pt idx="13657">
                  <c:v>2.7313999999993614E-4</c:v>
                </c:pt>
                <c:pt idx="13658">
                  <c:v>2.7315999999993613E-4</c:v>
                </c:pt>
                <c:pt idx="13659">
                  <c:v>2.7317999999993612E-4</c:v>
                </c:pt>
                <c:pt idx="13660">
                  <c:v>2.7319999999993611E-4</c:v>
                </c:pt>
                <c:pt idx="13661">
                  <c:v>2.732199999999361E-4</c:v>
                </c:pt>
                <c:pt idx="13662">
                  <c:v>2.7323999999993609E-4</c:v>
                </c:pt>
                <c:pt idx="13663">
                  <c:v>2.7325999999993608E-4</c:v>
                </c:pt>
                <c:pt idx="13664">
                  <c:v>2.7327999999993607E-4</c:v>
                </c:pt>
                <c:pt idx="13665">
                  <c:v>2.7329999999993606E-4</c:v>
                </c:pt>
                <c:pt idx="13666">
                  <c:v>2.7331999999993605E-4</c:v>
                </c:pt>
                <c:pt idx="13667">
                  <c:v>2.7333999999993604E-4</c:v>
                </c:pt>
                <c:pt idx="13668">
                  <c:v>2.7335999999993603E-4</c:v>
                </c:pt>
                <c:pt idx="13669">
                  <c:v>2.7337999999993602E-4</c:v>
                </c:pt>
                <c:pt idx="13670">
                  <c:v>2.7339999999993601E-4</c:v>
                </c:pt>
                <c:pt idx="13671">
                  <c:v>2.73419999999936E-4</c:v>
                </c:pt>
                <c:pt idx="13672">
                  <c:v>2.7343999999993599E-4</c:v>
                </c:pt>
                <c:pt idx="13673">
                  <c:v>2.7345999999993598E-4</c:v>
                </c:pt>
                <c:pt idx="13674">
                  <c:v>2.7347999999993597E-4</c:v>
                </c:pt>
                <c:pt idx="13675">
                  <c:v>2.7349999999993596E-4</c:v>
                </c:pt>
                <c:pt idx="13676">
                  <c:v>2.7351999999993595E-4</c:v>
                </c:pt>
                <c:pt idx="13677">
                  <c:v>2.7353999999993594E-4</c:v>
                </c:pt>
                <c:pt idx="13678">
                  <c:v>2.7355999999993593E-4</c:v>
                </c:pt>
                <c:pt idx="13679">
                  <c:v>2.7357999999993592E-4</c:v>
                </c:pt>
                <c:pt idx="13680">
                  <c:v>2.7359999999993591E-4</c:v>
                </c:pt>
                <c:pt idx="13681">
                  <c:v>2.736199999999359E-4</c:v>
                </c:pt>
                <c:pt idx="13682">
                  <c:v>2.7363999999993589E-4</c:v>
                </c:pt>
                <c:pt idx="13683">
                  <c:v>2.7365999999993588E-4</c:v>
                </c:pt>
                <c:pt idx="13684">
                  <c:v>2.7367999999993586E-4</c:v>
                </c:pt>
                <c:pt idx="13685">
                  <c:v>2.7369999999993585E-4</c:v>
                </c:pt>
                <c:pt idx="13686">
                  <c:v>2.7371999999993584E-4</c:v>
                </c:pt>
                <c:pt idx="13687">
                  <c:v>2.7373999999993583E-4</c:v>
                </c:pt>
                <c:pt idx="13688">
                  <c:v>2.7375999999993582E-4</c:v>
                </c:pt>
                <c:pt idx="13689">
                  <c:v>2.7377999999993581E-4</c:v>
                </c:pt>
                <c:pt idx="13690">
                  <c:v>2.737999999999358E-4</c:v>
                </c:pt>
                <c:pt idx="13691">
                  <c:v>2.7381999999993579E-4</c:v>
                </c:pt>
                <c:pt idx="13692">
                  <c:v>2.7383999999993578E-4</c:v>
                </c:pt>
                <c:pt idx="13693">
                  <c:v>2.7385999999993577E-4</c:v>
                </c:pt>
                <c:pt idx="13694">
                  <c:v>2.7387999999993576E-4</c:v>
                </c:pt>
                <c:pt idx="13695">
                  <c:v>2.7389999999993575E-4</c:v>
                </c:pt>
                <c:pt idx="13696">
                  <c:v>2.7391999999993574E-4</c:v>
                </c:pt>
                <c:pt idx="13697">
                  <c:v>2.7393999999993573E-4</c:v>
                </c:pt>
                <c:pt idx="13698">
                  <c:v>2.7395999999993572E-4</c:v>
                </c:pt>
                <c:pt idx="13699">
                  <c:v>2.7397999999993571E-4</c:v>
                </c:pt>
                <c:pt idx="13700">
                  <c:v>2.739999999999357E-4</c:v>
                </c:pt>
                <c:pt idx="13701">
                  <c:v>2.7401999999993569E-4</c:v>
                </c:pt>
                <c:pt idx="13702">
                  <c:v>2.7403999999993568E-4</c:v>
                </c:pt>
                <c:pt idx="13703">
                  <c:v>2.7405999999993567E-4</c:v>
                </c:pt>
                <c:pt idx="13704">
                  <c:v>2.7407999999993566E-4</c:v>
                </c:pt>
                <c:pt idx="13705">
                  <c:v>2.7409999999993565E-4</c:v>
                </c:pt>
                <c:pt idx="13706">
                  <c:v>2.7411999999993564E-4</c:v>
                </c:pt>
                <c:pt idx="13707">
                  <c:v>2.7413999999993563E-4</c:v>
                </c:pt>
                <c:pt idx="13708">
                  <c:v>2.7415999999993562E-4</c:v>
                </c:pt>
                <c:pt idx="13709">
                  <c:v>2.7417999999993561E-4</c:v>
                </c:pt>
                <c:pt idx="13710">
                  <c:v>2.741999999999356E-4</c:v>
                </c:pt>
                <c:pt idx="13711">
                  <c:v>2.7421999999993559E-4</c:v>
                </c:pt>
                <c:pt idx="13712">
                  <c:v>2.7423999999993557E-4</c:v>
                </c:pt>
                <c:pt idx="13713">
                  <c:v>2.7425999999993556E-4</c:v>
                </c:pt>
                <c:pt idx="13714">
                  <c:v>2.7427999999993555E-4</c:v>
                </c:pt>
                <c:pt idx="13715">
                  <c:v>2.7429999999993554E-4</c:v>
                </c:pt>
                <c:pt idx="13716">
                  <c:v>2.7431999999993553E-4</c:v>
                </c:pt>
                <c:pt idx="13717">
                  <c:v>2.7433999999993552E-4</c:v>
                </c:pt>
                <c:pt idx="13718">
                  <c:v>2.7435999999993551E-4</c:v>
                </c:pt>
                <c:pt idx="13719">
                  <c:v>2.743799999999355E-4</c:v>
                </c:pt>
                <c:pt idx="13720">
                  <c:v>2.7439999999993549E-4</c:v>
                </c:pt>
                <c:pt idx="13721">
                  <c:v>2.7441999999993548E-4</c:v>
                </c:pt>
                <c:pt idx="13722">
                  <c:v>2.7443999999993547E-4</c:v>
                </c:pt>
                <c:pt idx="13723">
                  <c:v>2.7445999999993546E-4</c:v>
                </c:pt>
                <c:pt idx="13724">
                  <c:v>2.7447999999993545E-4</c:v>
                </c:pt>
                <c:pt idx="13725">
                  <c:v>2.7449999999993544E-4</c:v>
                </c:pt>
                <c:pt idx="13726">
                  <c:v>2.7451999999993543E-4</c:v>
                </c:pt>
                <c:pt idx="13727">
                  <c:v>2.7453999999993542E-4</c:v>
                </c:pt>
                <c:pt idx="13728">
                  <c:v>2.7455999999993541E-4</c:v>
                </c:pt>
                <c:pt idx="13729">
                  <c:v>2.745799999999354E-4</c:v>
                </c:pt>
                <c:pt idx="13730">
                  <c:v>2.7459999999993539E-4</c:v>
                </c:pt>
                <c:pt idx="13731">
                  <c:v>2.7461999999993538E-4</c:v>
                </c:pt>
                <c:pt idx="13732">
                  <c:v>2.7463999999993537E-4</c:v>
                </c:pt>
                <c:pt idx="13733">
                  <c:v>2.7465999999993536E-4</c:v>
                </c:pt>
                <c:pt idx="13734">
                  <c:v>2.7467999999993535E-4</c:v>
                </c:pt>
                <c:pt idx="13735">
                  <c:v>2.7469999999993534E-4</c:v>
                </c:pt>
                <c:pt idx="13736">
                  <c:v>2.7471999999993533E-4</c:v>
                </c:pt>
                <c:pt idx="13737">
                  <c:v>2.7473999999993532E-4</c:v>
                </c:pt>
                <c:pt idx="13738">
                  <c:v>2.7475999999993531E-4</c:v>
                </c:pt>
                <c:pt idx="13739">
                  <c:v>2.747799999999353E-4</c:v>
                </c:pt>
                <c:pt idx="13740">
                  <c:v>2.7479999999993528E-4</c:v>
                </c:pt>
                <c:pt idx="13741">
                  <c:v>2.7481999999993527E-4</c:v>
                </c:pt>
                <c:pt idx="13742">
                  <c:v>2.7483999999993526E-4</c:v>
                </c:pt>
                <c:pt idx="13743">
                  <c:v>2.7485999999993525E-4</c:v>
                </c:pt>
                <c:pt idx="13744">
                  <c:v>2.7487999999993524E-4</c:v>
                </c:pt>
                <c:pt idx="13745">
                  <c:v>2.7489999999993523E-4</c:v>
                </c:pt>
                <c:pt idx="13746">
                  <c:v>2.7491999999993522E-4</c:v>
                </c:pt>
                <c:pt idx="13747">
                  <c:v>2.7493999999993521E-4</c:v>
                </c:pt>
                <c:pt idx="13748">
                  <c:v>2.749599999999352E-4</c:v>
                </c:pt>
                <c:pt idx="13749">
                  <c:v>2.7497999999993519E-4</c:v>
                </c:pt>
                <c:pt idx="13750">
                  <c:v>2.7499999999993518E-4</c:v>
                </c:pt>
                <c:pt idx="13751">
                  <c:v>2.7501999999993517E-4</c:v>
                </c:pt>
                <c:pt idx="13752">
                  <c:v>2.7503999999993516E-4</c:v>
                </c:pt>
                <c:pt idx="13753">
                  <c:v>2.7505999999993515E-4</c:v>
                </c:pt>
                <c:pt idx="13754">
                  <c:v>2.7507999999993514E-4</c:v>
                </c:pt>
                <c:pt idx="13755">
                  <c:v>2.7509999999993513E-4</c:v>
                </c:pt>
                <c:pt idx="13756">
                  <c:v>2.7511999999993512E-4</c:v>
                </c:pt>
                <c:pt idx="13757">
                  <c:v>2.7513999999993511E-4</c:v>
                </c:pt>
                <c:pt idx="13758">
                  <c:v>2.751599999999351E-4</c:v>
                </c:pt>
                <c:pt idx="13759">
                  <c:v>2.7517999999993509E-4</c:v>
                </c:pt>
                <c:pt idx="13760">
                  <c:v>2.7519999999993508E-4</c:v>
                </c:pt>
                <c:pt idx="13761">
                  <c:v>2.7521999999993507E-4</c:v>
                </c:pt>
                <c:pt idx="13762">
                  <c:v>2.7523999999993506E-4</c:v>
                </c:pt>
                <c:pt idx="13763">
                  <c:v>2.7525999999993505E-4</c:v>
                </c:pt>
                <c:pt idx="13764">
                  <c:v>2.7527999999993504E-4</c:v>
                </c:pt>
                <c:pt idx="13765">
                  <c:v>2.7529999999993503E-4</c:v>
                </c:pt>
                <c:pt idx="13766">
                  <c:v>2.7531999999993502E-4</c:v>
                </c:pt>
                <c:pt idx="13767">
                  <c:v>2.7533999999993501E-4</c:v>
                </c:pt>
                <c:pt idx="13768">
                  <c:v>2.7535999999993499E-4</c:v>
                </c:pt>
                <c:pt idx="13769">
                  <c:v>2.7537999999993498E-4</c:v>
                </c:pt>
                <c:pt idx="13770">
                  <c:v>2.7539999999993497E-4</c:v>
                </c:pt>
                <c:pt idx="13771">
                  <c:v>2.7541999999993496E-4</c:v>
                </c:pt>
                <c:pt idx="13772">
                  <c:v>2.7543999999993495E-4</c:v>
                </c:pt>
                <c:pt idx="13773">
                  <c:v>2.7545999999993494E-4</c:v>
                </c:pt>
                <c:pt idx="13774">
                  <c:v>2.7547999999993493E-4</c:v>
                </c:pt>
                <c:pt idx="13775">
                  <c:v>2.7549999999993492E-4</c:v>
                </c:pt>
                <c:pt idx="13776">
                  <c:v>2.7551999999993491E-4</c:v>
                </c:pt>
                <c:pt idx="13777">
                  <c:v>2.755399999999349E-4</c:v>
                </c:pt>
                <c:pt idx="13778">
                  <c:v>2.7555999999993489E-4</c:v>
                </c:pt>
                <c:pt idx="13779">
                  <c:v>2.7557999999993488E-4</c:v>
                </c:pt>
                <c:pt idx="13780">
                  <c:v>2.7559999999993487E-4</c:v>
                </c:pt>
                <c:pt idx="13781">
                  <c:v>2.7561999999993486E-4</c:v>
                </c:pt>
                <c:pt idx="13782">
                  <c:v>2.7563999999993485E-4</c:v>
                </c:pt>
                <c:pt idx="13783">
                  <c:v>2.7565999999993484E-4</c:v>
                </c:pt>
                <c:pt idx="13784">
                  <c:v>2.7567999999993483E-4</c:v>
                </c:pt>
                <c:pt idx="13785">
                  <c:v>2.7569999999993482E-4</c:v>
                </c:pt>
                <c:pt idx="13786">
                  <c:v>2.7571999999993481E-4</c:v>
                </c:pt>
                <c:pt idx="13787">
                  <c:v>2.757399999999348E-4</c:v>
                </c:pt>
                <c:pt idx="13788">
                  <c:v>2.7575999999993479E-4</c:v>
                </c:pt>
                <c:pt idx="13789">
                  <c:v>2.7577999999993478E-4</c:v>
                </c:pt>
                <c:pt idx="13790">
                  <c:v>2.7579999999993477E-4</c:v>
                </c:pt>
                <c:pt idx="13791">
                  <c:v>2.7581999999993476E-4</c:v>
                </c:pt>
                <c:pt idx="13792">
                  <c:v>2.7583999999993475E-4</c:v>
                </c:pt>
                <c:pt idx="13793">
                  <c:v>2.7585999999993474E-4</c:v>
                </c:pt>
                <c:pt idx="13794">
                  <c:v>2.7587999999993473E-4</c:v>
                </c:pt>
                <c:pt idx="13795">
                  <c:v>2.7589999999993472E-4</c:v>
                </c:pt>
                <c:pt idx="13796">
                  <c:v>2.759199999999347E-4</c:v>
                </c:pt>
                <c:pt idx="13797">
                  <c:v>2.7593999999993469E-4</c:v>
                </c:pt>
                <c:pt idx="13798">
                  <c:v>2.7595999999993468E-4</c:v>
                </c:pt>
                <c:pt idx="13799">
                  <c:v>2.7597999999993467E-4</c:v>
                </c:pt>
                <c:pt idx="13800">
                  <c:v>2.7599999999993466E-4</c:v>
                </c:pt>
                <c:pt idx="13801">
                  <c:v>2.7601999999993465E-4</c:v>
                </c:pt>
                <c:pt idx="13802">
                  <c:v>2.7603999999993464E-4</c:v>
                </c:pt>
                <c:pt idx="13803">
                  <c:v>2.7605999999993463E-4</c:v>
                </c:pt>
                <c:pt idx="13804">
                  <c:v>2.7607999999993462E-4</c:v>
                </c:pt>
                <c:pt idx="13805">
                  <c:v>2.7609999999993461E-4</c:v>
                </c:pt>
                <c:pt idx="13806">
                  <c:v>2.761199999999346E-4</c:v>
                </c:pt>
                <c:pt idx="13807">
                  <c:v>2.7613999999993459E-4</c:v>
                </c:pt>
                <c:pt idx="13808">
                  <c:v>2.7615999999993458E-4</c:v>
                </c:pt>
                <c:pt idx="13809">
                  <c:v>2.7617999999993457E-4</c:v>
                </c:pt>
                <c:pt idx="13810">
                  <c:v>2.7619999999993456E-4</c:v>
                </c:pt>
                <c:pt idx="13811">
                  <c:v>2.7621999999993455E-4</c:v>
                </c:pt>
                <c:pt idx="13812">
                  <c:v>2.7623999999993454E-4</c:v>
                </c:pt>
                <c:pt idx="13813">
                  <c:v>2.7625999999993453E-4</c:v>
                </c:pt>
                <c:pt idx="13814">
                  <c:v>2.7627999999993452E-4</c:v>
                </c:pt>
                <c:pt idx="13815">
                  <c:v>2.7629999999993451E-4</c:v>
                </c:pt>
                <c:pt idx="13816">
                  <c:v>2.763199999999345E-4</c:v>
                </c:pt>
                <c:pt idx="13817">
                  <c:v>2.7633999999993449E-4</c:v>
                </c:pt>
                <c:pt idx="13818">
                  <c:v>2.7635999999993448E-4</c:v>
                </c:pt>
                <c:pt idx="13819">
                  <c:v>2.7637999999993447E-4</c:v>
                </c:pt>
                <c:pt idx="13820">
                  <c:v>2.7639999999993446E-4</c:v>
                </c:pt>
                <c:pt idx="13821">
                  <c:v>2.7641999999993445E-4</c:v>
                </c:pt>
                <c:pt idx="13822">
                  <c:v>2.7643999999993444E-4</c:v>
                </c:pt>
                <c:pt idx="13823">
                  <c:v>2.7645999999993443E-4</c:v>
                </c:pt>
                <c:pt idx="13824">
                  <c:v>2.7647999999993441E-4</c:v>
                </c:pt>
                <c:pt idx="13825">
                  <c:v>2.764999999999344E-4</c:v>
                </c:pt>
                <c:pt idx="13826">
                  <c:v>2.7651999999993439E-4</c:v>
                </c:pt>
                <c:pt idx="13827">
                  <c:v>2.7653999999993438E-4</c:v>
                </c:pt>
                <c:pt idx="13828">
                  <c:v>2.7655999999993437E-4</c:v>
                </c:pt>
                <c:pt idx="13829">
                  <c:v>2.7657999999993436E-4</c:v>
                </c:pt>
                <c:pt idx="13830">
                  <c:v>2.7659999999993435E-4</c:v>
                </c:pt>
                <c:pt idx="13831">
                  <c:v>2.7661999999993434E-4</c:v>
                </c:pt>
                <c:pt idx="13832">
                  <c:v>2.7663999999993433E-4</c:v>
                </c:pt>
                <c:pt idx="13833">
                  <c:v>2.7665999999993432E-4</c:v>
                </c:pt>
                <c:pt idx="13834">
                  <c:v>2.7667999999993431E-4</c:v>
                </c:pt>
                <c:pt idx="13835">
                  <c:v>2.766999999999343E-4</c:v>
                </c:pt>
                <c:pt idx="13836">
                  <c:v>2.7671999999993429E-4</c:v>
                </c:pt>
                <c:pt idx="13837">
                  <c:v>2.7673999999993428E-4</c:v>
                </c:pt>
                <c:pt idx="13838">
                  <c:v>2.7675999999993427E-4</c:v>
                </c:pt>
                <c:pt idx="13839">
                  <c:v>2.7677999999993426E-4</c:v>
                </c:pt>
                <c:pt idx="13840">
                  <c:v>2.7679999999993425E-4</c:v>
                </c:pt>
                <c:pt idx="13841">
                  <c:v>2.7681999999993424E-4</c:v>
                </c:pt>
                <c:pt idx="13842">
                  <c:v>2.7683999999993423E-4</c:v>
                </c:pt>
                <c:pt idx="13843">
                  <c:v>2.7685999999993422E-4</c:v>
                </c:pt>
                <c:pt idx="13844">
                  <c:v>2.7687999999993421E-4</c:v>
                </c:pt>
                <c:pt idx="13845">
                  <c:v>2.768999999999342E-4</c:v>
                </c:pt>
                <c:pt idx="13846">
                  <c:v>2.7691999999993419E-4</c:v>
                </c:pt>
                <c:pt idx="13847">
                  <c:v>2.7693999999993418E-4</c:v>
                </c:pt>
                <c:pt idx="13848">
                  <c:v>2.7695999999993417E-4</c:v>
                </c:pt>
                <c:pt idx="13849">
                  <c:v>2.7697999999993416E-4</c:v>
                </c:pt>
                <c:pt idx="13850">
                  <c:v>2.7699999999993415E-4</c:v>
                </c:pt>
                <c:pt idx="13851">
                  <c:v>2.7701999999993414E-4</c:v>
                </c:pt>
                <c:pt idx="13852">
                  <c:v>2.7703999999993412E-4</c:v>
                </c:pt>
                <c:pt idx="13853">
                  <c:v>2.7705999999993411E-4</c:v>
                </c:pt>
                <c:pt idx="13854">
                  <c:v>2.770799999999341E-4</c:v>
                </c:pt>
                <c:pt idx="13855">
                  <c:v>2.7709999999993409E-4</c:v>
                </c:pt>
                <c:pt idx="13856">
                  <c:v>2.7711999999993408E-4</c:v>
                </c:pt>
                <c:pt idx="13857">
                  <c:v>2.7713999999993407E-4</c:v>
                </c:pt>
                <c:pt idx="13858">
                  <c:v>2.7715999999993406E-4</c:v>
                </c:pt>
                <c:pt idx="13859">
                  <c:v>2.7717999999993405E-4</c:v>
                </c:pt>
                <c:pt idx="13860">
                  <c:v>2.7719999999993404E-4</c:v>
                </c:pt>
                <c:pt idx="13861">
                  <c:v>2.7721999999993403E-4</c:v>
                </c:pt>
                <c:pt idx="13862">
                  <c:v>2.7723999999993402E-4</c:v>
                </c:pt>
                <c:pt idx="13863">
                  <c:v>2.7725999999993401E-4</c:v>
                </c:pt>
                <c:pt idx="13864">
                  <c:v>2.77279999999934E-4</c:v>
                </c:pt>
                <c:pt idx="13865">
                  <c:v>2.7729999999993399E-4</c:v>
                </c:pt>
                <c:pt idx="13866">
                  <c:v>2.7731999999993398E-4</c:v>
                </c:pt>
                <c:pt idx="13867">
                  <c:v>2.7733999999993397E-4</c:v>
                </c:pt>
                <c:pt idx="13868">
                  <c:v>2.7735999999993396E-4</c:v>
                </c:pt>
                <c:pt idx="13869">
                  <c:v>2.7737999999993395E-4</c:v>
                </c:pt>
                <c:pt idx="13870">
                  <c:v>2.7739999999993394E-4</c:v>
                </c:pt>
                <c:pt idx="13871">
                  <c:v>2.7741999999993393E-4</c:v>
                </c:pt>
                <c:pt idx="13872">
                  <c:v>2.7743999999993392E-4</c:v>
                </c:pt>
                <c:pt idx="13873">
                  <c:v>2.7745999999993391E-4</c:v>
                </c:pt>
                <c:pt idx="13874">
                  <c:v>2.774799999999339E-4</c:v>
                </c:pt>
                <c:pt idx="13875">
                  <c:v>2.7749999999993389E-4</c:v>
                </c:pt>
                <c:pt idx="13876">
                  <c:v>2.7751999999993388E-4</c:v>
                </c:pt>
                <c:pt idx="13877">
                  <c:v>2.7753999999993387E-4</c:v>
                </c:pt>
                <c:pt idx="13878">
                  <c:v>2.7755999999993386E-4</c:v>
                </c:pt>
                <c:pt idx="13879">
                  <c:v>2.7757999999993385E-4</c:v>
                </c:pt>
                <c:pt idx="13880">
                  <c:v>2.7759999999993384E-4</c:v>
                </c:pt>
                <c:pt idx="13881">
                  <c:v>2.7761999999993382E-4</c:v>
                </c:pt>
                <c:pt idx="13882">
                  <c:v>2.7763999999993381E-4</c:v>
                </c:pt>
                <c:pt idx="13883">
                  <c:v>2.776599999999338E-4</c:v>
                </c:pt>
                <c:pt idx="13884">
                  <c:v>2.7767999999993379E-4</c:v>
                </c:pt>
                <c:pt idx="13885">
                  <c:v>2.7769999999993378E-4</c:v>
                </c:pt>
                <c:pt idx="13886">
                  <c:v>2.7771999999993377E-4</c:v>
                </c:pt>
                <c:pt idx="13887">
                  <c:v>2.7773999999993376E-4</c:v>
                </c:pt>
                <c:pt idx="13888">
                  <c:v>2.7775999999993375E-4</c:v>
                </c:pt>
                <c:pt idx="13889">
                  <c:v>2.7777999999993374E-4</c:v>
                </c:pt>
                <c:pt idx="13890">
                  <c:v>2.7779999999993373E-4</c:v>
                </c:pt>
                <c:pt idx="13891">
                  <c:v>2.7781999999993372E-4</c:v>
                </c:pt>
                <c:pt idx="13892">
                  <c:v>2.7783999999993371E-4</c:v>
                </c:pt>
                <c:pt idx="13893">
                  <c:v>2.778599999999337E-4</c:v>
                </c:pt>
                <c:pt idx="13894">
                  <c:v>2.7787999999993369E-4</c:v>
                </c:pt>
                <c:pt idx="13895">
                  <c:v>2.7789999999993368E-4</c:v>
                </c:pt>
                <c:pt idx="13896">
                  <c:v>2.7791999999993367E-4</c:v>
                </c:pt>
                <c:pt idx="13897">
                  <c:v>2.7793999999993366E-4</c:v>
                </c:pt>
                <c:pt idx="13898">
                  <c:v>2.7795999999993365E-4</c:v>
                </c:pt>
                <c:pt idx="13899">
                  <c:v>2.7797999999993364E-4</c:v>
                </c:pt>
                <c:pt idx="13900">
                  <c:v>2.7799999999993363E-4</c:v>
                </c:pt>
                <c:pt idx="13901">
                  <c:v>2.7801999999993362E-4</c:v>
                </c:pt>
                <c:pt idx="13902">
                  <c:v>2.7803999999993361E-4</c:v>
                </c:pt>
                <c:pt idx="13903">
                  <c:v>2.780599999999336E-4</c:v>
                </c:pt>
                <c:pt idx="13904">
                  <c:v>2.7807999999993359E-4</c:v>
                </c:pt>
                <c:pt idx="13905">
                  <c:v>2.7809999999993358E-4</c:v>
                </c:pt>
                <c:pt idx="13906">
                  <c:v>2.7811999999993357E-4</c:v>
                </c:pt>
                <c:pt idx="13907">
                  <c:v>2.7813999999993356E-4</c:v>
                </c:pt>
                <c:pt idx="13908">
                  <c:v>2.7815999999993355E-4</c:v>
                </c:pt>
                <c:pt idx="13909">
                  <c:v>2.7817999999993353E-4</c:v>
                </c:pt>
                <c:pt idx="13910">
                  <c:v>2.7819999999993352E-4</c:v>
                </c:pt>
                <c:pt idx="13911">
                  <c:v>2.7821999999993351E-4</c:v>
                </c:pt>
                <c:pt idx="13912">
                  <c:v>2.782399999999335E-4</c:v>
                </c:pt>
                <c:pt idx="13913">
                  <c:v>2.7825999999993349E-4</c:v>
                </c:pt>
                <c:pt idx="13914">
                  <c:v>2.7827999999993348E-4</c:v>
                </c:pt>
                <c:pt idx="13915">
                  <c:v>2.7829999999993347E-4</c:v>
                </c:pt>
                <c:pt idx="13916">
                  <c:v>2.7831999999993346E-4</c:v>
                </c:pt>
                <c:pt idx="13917">
                  <c:v>2.7833999999993345E-4</c:v>
                </c:pt>
                <c:pt idx="13918">
                  <c:v>2.7835999999993344E-4</c:v>
                </c:pt>
                <c:pt idx="13919">
                  <c:v>2.7837999999993343E-4</c:v>
                </c:pt>
                <c:pt idx="13920">
                  <c:v>2.7839999999993342E-4</c:v>
                </c:pt>
                <c:pt idx="13921">
                  <c:v>2.7841999999993341E-4</c:v>
                </c:pt>
                <c:pt idx="13922">
                  <c:v>2.784399999999334E-4</c:v>
                </c:pt>
                <c:pt idx="13923">
                  <c:v>2.7845999999993339E-4</c:v>
                </c:pt>
                <c:pt idx="13924">
                  <c:v>2.7847999999993338E-4</c:v>
                </c:pt>
                <c:pt idx="13925">
                  <c:v>2.7849999999993337E-4</c:v>
                </c:pt>
                <c:pt idx="13926">
                  <c:v>2.7851999999993336E-4</c:v>
                </c:pt>
                <c:pt idx="13927">
                  <c:v>2.7853999999993335E-4</c:v>
                </c:pt>
                <c:pt idx="13928">
                  <c:v>2.7855999999993334E-4</c:v>
                </c:pt>
                <c:pt idx="13929">
                  <c:v>2.7857999999993333E-4</c:v>
                </c:pt>
                <c:pt idx="13930">
                  <c:v>2.7859999999993332E-4</c:v>
                </c:pt>
                <c:pt idx="13931">
                  <c:v>2.7861999999993331E-4</c:v>
                </c:pt>
                <c:pt idx="13932">
                  <c:v>2.786399999999333E-4</c:v>
                </c:pt>
                <c:pt idx="13933">
                  <c:v>2.7865999999993329E-4</c:v>
                </c:pt>
                <c:pt idx="13934">
                  <c:v>2.7867999999993328E-4</c:v>
                </c:pt>
                <c:pt idx="13935">
                  <c:v>2.7869999999993327E-4</c:v>
                </c:pt>
                <c:pt idx="13936">
                  <c:v>2.7871999999993326E-4</c:v>
                </c:pt>
                <c:pt idx="13937">
                  <c:v>2.7873999999993324E-4</c:v>
                </c:pt>
                <c:pt idx="13938">
                  <c:v>2.7875999999993323E-4</c:v>
                </c:pt>
                <c:pt idx="13939">
                  <c:v>2.7877999999993322E-4</c:v>
                </c:pt>
                <c:pt idx="13940">
                  <c:v>2.7879999999993321E-4</c:v>
                </c:pt>
                <c:pt idx="13941">
                  <c:v>2.788199999999332E-4</c:v>
                </c:pt>
                <c:pt idx="13942">
                  <c:v>2.7883999999993319E-4</c:v>
                </c:pt>
                <c:pt idx="13943">
                  <c:v>2.7885999999993318E-4</c:v>
                </c:pt>
                <c:pt idx="13944">
                  <c:v>2.7887999999993317E-4</c:v>
                </c:pt>
                <c:pt idx="13945">
                  <c:v>2.7889999999993316E-4</c:v>
                </c:pt>
                <c:pt idx="13946">
                  <c:v>2.7891999999993315E-4</c:v>
                </c:pt>
                <c:pt idx="13947">
                  <c:v>2.7893999999993314E-4</c:v>
                </c:pt>
                <c:pt idx="13948">
                  <c:v>2.7895999999993313E-4</c:v>
                </c:pt>
                <c:pt idx="13949">
                  <c:v>2.7897999999993312E-4</c:v>
                </c:pt>
                <c:pt idx="13950">
                  <c:v>2.7899999999993311E-4</c:v>
                </c:pt>
                <c:pt idx="13951">
                  <c:v>2.790199999999331E-4</c:v>
                </c:pt>
                <c:pt idx="13952">
                  <c:v>2.7903999999993309E-4</c:v>
                </c:pt>
                <c:pt idx="13953">
                  <c:v>2.7905999999993308E-4</c:v>
                </c:pt>
                <c:pt idx="13954">
                  <c:v>2.7907999999993307E-4</c:v>
                </c:pt>
                <c:pt idx="13955">
                  <c:v>2.7909999999993306E-4</c:v>
                </c:pt>
                <c:pt idx="13956">
                  <c:v>2.7911999999993305E-4</c:v>
                </c:pt>
                <c:pt idx="13957">
                  <c:v>2.7913999999993304E-4</c:v>
                </c:pt>
                <c:pt idx="13958">
                  <c:v>2.7915999999993303E-4</c:v>
                </c:pt>
                <c:pt idx="13959">
                  <c:v>2.7917999999993302E-4</c:v>
                </c:pt>
                <c:pt idx="13960">
                  <c:v>2.7919999999993301E-4</c:v>
                </c:pt>
                <c:pt idx="13961">
                  <c:v>2.79219999999933E-4</c:v>
                </c:pt>
                <c:pt idx="13962">
                  <c:v>2.7923999999993299E-4</c:v>
                </c:pt>
                <c:pt idx="13963">
                  <c:v>2.7925999999993298E-4</c:v>
                </c:pt>
                <c:pt idx="13964">
                  <c:v>2.7927999999993297E-4</c:v>
                </c:pt>
                <c:pt idx="13965">
                  <c:v>2.7929999999993295E-4</c:v>
                </c:pt>
                <c:pt idx="13966">
                  <c:v>2.7931999999993294E-4</c:v>
                </c:pt>
                <c:pt idx="13967">
                  <c:v>2.7933999999993293E-4</c:v>
                </c:pt>
                <c:pt idx="13968">
                  <c:v>2.7935999999993292E-4</c:v>
                </c:pt>
                <c:pt idx="13969">
                  <c:v>2.7937999999993291E-4</c:v>
                </c:pt>
                <c:pt idx="13970">
                  <c:v>2.793999999999329E-4</c:v>
                </c:pt>
                <c:pt idx="13971">
                  <c:v>2.7941999999993289E-4</c:v>
                </c:pt>
                <c:pt idx="13972">
                  <c:v>2.7943999999993288E-4</c:v>
                </c:pt>
                <c:pt idx="13973">
                  <c:v>2.7945999999993287E-4</c:v>
                </c:pt>
                <c:pt idx="13974">
                  <c:v>2.7947999999993286E-4</c:v>
                </c:pt>
                <c:pt idx="13975">
                  <c:v>2.7949999999993285E-4</c:v>
                </c:pt>
                <c:pt idx="13976">
                  <c:v>2.7951999999993284E-4</c:v>
                </c:pt>
                <c:pt idx="13977">
                  <c:v>2.7953999999993283E-4</c:v>
                </c:pt>
                <c:pt idx="13978">
                  <c:v>2.7955999999993282E-4</c:v>
                </c:pt>
                <c:pt idx="13979">
                  <c:v>2.7957999999993281E-4</c:v>
                </c:pt>
                <c:pt idx="13980">
                  <c:v>2.795999999999328E-4</c:v>
                </c:pt>
                <c:pt idx="13981">
                  <c:v>2.7961999999993279E-4</c:v>
                </c:pt>
                <c:pt idx="13982">
                  <c:v>2.7963999999993278E-4</c:v>
                </c:pt>
                <c:pt idx="13983">
                  <c:v>2.7965999999993277E-4</c:v>
                </c:pt>
                <c:pt idx="13984">
                  <c:v>2.7967999999993276E-4</c:v>
                </c:pt>
                <c:pt idx="13985">
                  <c:v>2.7969999999993275E-4</c:v>
                </c:pt>
                <c:pt idx="13986">
                  <c:v>2.7971999999993274E-4</c:v>
                </c:pt>
                <c:pt idx="13987">
                  <c:v>2.7973999999993273E-4</c:v>
                </c:pt>
                <c:pt idx="13988">
                  <c:v>2.7975999999993272E-4</c:v>
                </c:pt>
                <c:pt idx="13989">
                  <c:v>2.7977999999993271E-4</c:v>
                </c:pt>
                <c:pt idx="13990">
                  <c:v>2.797999999999327E-4</c:v>
                </c:pt>
                <c:pt idx="13991">
                  <c:v>2.7981999999993269E-4</c:v>
                </c:pt>
                <c:pt idx="13992">
                  <c:v>2.7983999999993268E-4</c:v>
                </c:pt>
                <c:pt idx="13993">
                  <c:v>2.7985999999993266E-4</c:v>
                </c:pt>
                <c:pt idx="13994">
                  <c:v>2.7987999999993265E-4</c:v>
                </c:pt>
                <c:pt idx="13995">
                  <c:v>2.7989999999993264E-4</c:v>
                </c:pt>
                <c:pt idx="13996">
                  <c:v>2.7991999999993263E-4</c:v>
                </c:pt>
                <c:pt idx="13997">
                  <c:v>2.7993999999993262E-4</c:v>
                </c:pt>
                <c:pt idx="13998">
                  <c:v>2.7995999999993261E-4</c:v>
                </c:pt>
                <c:pt idx="13999">
                  <c:v>2.799799999999326E-4</c:v>
                </c:pt>
                <c:pt idx="14000">
                  <c:v>2.7999999999993259E-4</c:v>
                </c:pt>
                <c:pt idx="14001">
                  <c:v>2.8001999999993258E-4</c:v>
                </c:pt>
                <c:pt idx="14002">
                  <c:v>2.8003999999993257E-4</c:v>
                </c:pt>
                <c:pt idx="14003">
                  <c:v>2.8005999999993256E-4</c:v>
                </c:pt>
                <c:pt idx="14004">
                  <c:v>2.8007999999993255E-4</c:v>
                </c:pt>
                <c:pt idx="14005">
                  <c:v>2.8009999999993254E-4</c:v>
                </c:pt>
                <c:pt idx="14006">
                  <c:v>2.8011999999993253E-4</c:v>
                </c:pt>
                <c:pt idx="14007">
                  <c:v>2.8013999999993252E-4</c:v>
                </c:pt>
                <c:pt idx="14008">
                  <c:v>2.8015999999993251E-4</c:v>
                </c:pt>
                <c:pt idx="14009">
                  <c:v>2.801799999999325E-4</c:v>
                </c:pt>
                <c:pt idx="14010">
                  <c:v>2.8019999999993249E-4</c:v>
                </c:pt>
                <c:pt idx="14011">
                  <c:v>2.8021999999993248E-4</c:v>
                </c:pt>
                <c:pt idx="14012">
                  <c:v>2.8023999999993247E-4</c:v>
                </c:pt>
                <c:pt idx="14013">
                  <c:v>2.8025999999993246E-4</c:v>
                </c:pt>
                <c:pt idx="14014">
                  <c:v>2.8027999999993245E-4</c:v>
                </c:pt>
                <c:pt idx="14015">
                  <c:v>2.8029999999993244E-4</c:v>
                </c:pt>
                <c:pt idx="14016">
                  <c:v>2.8031999999993243E-4</c:v>
                </c:pt>
                <c:pt idx="14017">
                  <c:v>2.8033999999993242E-4</c:v>
                </c:pt>
                <c:pt idx="14018">
                  <c:v>2.8035999999993241E-4</c:v>
                </c:pt>
                <c:pt idx="14019">
                  <c:v>2.803799999999324E-4</c:v>
                </c:pt>
                <c:pt idx="14020">
                  <c:v>2.8039999999993239E-4</c:v>
                </c:pt>
                <c:pt idx="14021">
                  <c:v>2.8041999999993237E-4</c:v>
                </c:pt>
                <c:pt idx="14022">
                  <c:v>2.8043999999993236E-4</c:v>
                </c:pt>
                <c:pt idx="14023">
                  <c:v>2.8045999999993235E-4</c:v>
                </c:pt>
                <c:pt idx="14024">
                  <c:v>2.8047999999993234E-4</c:v>
                </c:pt>
                <c:pt idx="14025">
                  <c:v>2.8049999999993233E-4</c:v>
                </c:pt>
                <c:pt idx="14026">
                  <c:v>2.8051999999993232E-4</c:v>
                </c:pt>
                <c:pt idx="14027">
                  <c:v>2.8053999999993231E-4</c:v>
                </c:pt>
                <c:pt idx="14028">
                  <c:v>2.805599999999323E-4</c:v>
                </c:pt>
                <c:pt idx="14029">
                  <c:v>2.8057999999993229E-4</c:v>
                </c:pt>
                <c:pt idx="14030">
                  <c:v>2.8059999999993228E-4</c:v>
                </c:pt>
                <c:pt idx="14031">
                  <c:v>2.8061999999993227E-4</c:v>
                </c:pt>
                <c:pt idx="14032">
                  <c:v>2.8063999999993226E-4</c:v>
                </c:pt>
                <c:pt idx="14033">
                  <c:v>2.8065999999993225E-4</c:v>
                </c:pt>
                <c:pt idx="14034">
                  <c:v>2.8067999999993224E-4</c:v>
                </c:pt>
                <c:pt idx="14035">
                  <c:v>2.8069999999993223E-4</c:v>
                </c:pt>
                <c:pt idx="14036">
                  <c:v>2.8071999999993222E-4</c:v>
                </c:pt>
                <c:pt idx="14037">
                  <c:v>2.8073999999993221E-4</c:v>
                </c:pt>
                <c:pt idx="14038">
                  <c:v>2.807599999999322E-4</c:v>
                </c:pt>
                <c:pt idx="14039">
                  <c:v>2.8077999999993219E-4</c:v>
                </c:pt>
                <c:pt idx="14040">
                  <c:v>2.8079999999993218E-4</c:v>
                </c:pt>
                <c:pt idx="14041">
                  <c:v>2.8081999999993217E-4</c:v>
                </c:pt>
                <c:pt idx="14042">
                  <c:v>2.8083999999993216E-4</c:v>
                </c:pt>
                <c:pt idx="14043">
                  <c:v>2.8085999999993215E-4</c:v>
                </c:pt>
                <c:pt idx="14044">
                  <c:v>2.8087999999993214E-4</c:v>
                </c:pt>
                <c:pt idx="14045">
                  <c:v>2.8089999999993213E-4</c:v>
                </c:pt>
                <c:pt idx="14046">
                  <c:v>2.8091999999993212E-4</c:v>
                </c:pt>
                <c:pt idx="14047">
                  <c:v>2.8093999999993211E-4</c:v>
                </c:pt>
                <c:pt idx="14048">
                  <c:v>2.809599999999321E-4</c:v>
                </c:pt>
                <c:pt idx="14049">
                  <c:v>2.8097999999993208E-4</c:v>
                </c:pt>
                <c:pt idx="14050">
                  <c:v>2.8099999999993207E-4</c:v>
                </c:pt>
                <c:pt idx="14051">
                  <c:v>2.8101999999993206E-4</c:v>
                </c:pt>
                <c:pt idx="14052">
                  <c:v>2.8103999999993205E-4</c:v>
                </c:pt>
                <c:pt idx="14053">
                  <c:v>2.8105999999993204E-4</c:v>
                </c:pt>
                <c:pt idx="14054">
                  <c:v>2.8107999999993203E-4</c:v>
                </c:pt>
                <c:pt idx="14055">
                  <c:v>2.8109999999993202E-4</c:v>
                </c:pt>
                <c:pt idx="14056">
                  <c:v>2.8111999999993201E-4</c:v>
                </c:pt>
                <c:pt idx="14057">
                  <c:v>2.81139999999932E-4</c:v>
                </c:pt>
                <c:pt idx="14058">
                  <c:v>2.8115999999993199E-4</c:v>
                </c:pt>
                <c:pt idx="14059">
                  <c:v>2.8117999999993198E-4</c:v>
                </c:pt>
                <c:pt idx="14060">
                  <c:v>2.8119999999993197E-4</c:v>
                </c:pt>
                <c:pt idx="14061">
                  <c:v>2.8121999999993196E-4</c:v>
                </c:pt>
                <c:pt idx="14062">
                  <c:v>2.8123999999993195E-4</c:v>
                </c:pt>
                <c:pt idx="14063">
                  <c:v>2.8125999999993194E-4</c:v>
                </c:pt>
                <c:pt idx="14064">
                  <c:v>2.8127999999993193E-4</c:v>
                </c:pt>
                <c:pt idx="14065">
                  <c:v>2.8129999999993192E-4</c:v>
                </c:pt>
                <c:pt idx="14066">
                  <c:v>2.8131999999993191E-4</c:v>
                </c:pt>
                <c:pt idx="14067">
                  <c:v>2.813399999999319E-4</c:v>
                </c:pt>
                <c:pt idx="14068">
                  <c:v>2.8135999999993189E-4</c:v>
                </c:pt>
                <c:pt idx="14069">
                  <c:v>2.8137999999993188E-4</c:v>
                </c:pt>
                <c:pt idx="14070">
                  <c:v>2.8139999999993187E-4</c:v>
                </c:pt>
                <c:pt idx="14071">
                  <c:v>2.8141999999993186E-4</c:v>
                </c:pt>
                <c:pt idx="14072">
                  <c:v>2.8143999999993185E-4</c:v>
                </c:pt>
                <c:pt idx="14073">
                  <c:v>2.8145999999993184E-4</c:v>
                </c:pt>
                <c:pt idx="14074">
                  <c:v>2.8147999999993183E-4</c:v>
                </c:pt>
                <c:pt idx="14075">
                  <c:v>2.8149999999993182E-4</c:v>
                </c:pt>
                <c:pt idx="14076">
                  <c:v>2.8151999999993181E-4</c:v>
                </c:pt>
                <c:pt idx="14077">
                  <c:v>2.8153999999993179E-4</c:v>
                </c:pt>
                <c:pt idx="14078">
                  <c:v>2.8155999999993178E-4</c:v>
                </c:pt>
                <c:pt idx="14079">
                  <c:v>2.8157999999993177E-4</c:v>
                </c:pt>
                <c:pt idx="14080">
                  <c:v>2.8159999999993176E-4</c:v>
                </c:pt>
                <c:pt idx="14081">
                  <c:v>2.8161999999993175E-4</c:v>
                </c:pt>
                <c:pt idx="14082">
                  <c:v>2.8163999999993174E-4</c:v>
                </c:pt>
                <c:pt idx="14083">
                  <c:v>2.8165999999993173E-4</c:v>
                </c:pt>
                <c:pt idx="14084">
                  <c:v>2.8167999999993172E-4</c:v>
                </c:pt>
                <c:pt idx="14085">
                  <c:v>2.8169999999993171E-4</c:v>
                </c:pt>
                <c:pt idx="14086">
                  <c:v>2.817199999999317E-4</c:v>
                </c:pt>
                <c:pt idx="14087">
                  <c:v>2.8173999999993169E-4</c:v>
                </c:pt>
                <c:pt idx="14088">
                  <c:v>2.8175999999993168E-4</c:v>
                </c:pt>
                <c:pt idx="14089">
                  <c:v>2.8177999999993167E-4</c:v>
                </c:pt>
                <c:pt idx="14090">
                  <c:v>2.8179999999993166E-4</c:v>
                </c:pt>
                <c:pt idx="14091">
                  <c:v>2.8181999999993165E-4</c:v>
                </c:pt>
                <c:pt idx="14092">
                  <c:v>2.8183999999993164E-4</c:v>
                </c:pt>
                <c:pt idx="14093">
                  <c:v>2.8185999999993163E-4</c:v>
                </c:pt>
                <c:pt idx="14094">
                  <c:v>2.8187999999993162E-4</c:v>
                </c:pt>
                <c:pt idx="14095">
                  <c:v>2.8189999999993161E-4</c:v>
                </c:pt>
                <c:pt idx="14096">
                  <c:v>2.819199999999316E-4</c:v>
                </c:pt>
                <c:pt idx="14097">
                  <c:v>2.8193999999993159E-4</c:v>
                </c:pt>
                <c:pt idx="14098">
                  <c:v>2.8195999999993158E-4</c:v>
                </c:pt>
                <c:pt idx="14099">
                  <c:v>2.8197999999993157E-4</c:v>
                </c:pt>
                <c:pt idx="14100">
                  <c:v>2.8199999999993156E-4</c:v>
                </c:pt>
                <c:pt idx="14101">
                  <c:v>2.8201999999993155E-4</c:v>
                </c:pt>
                <c:pt idx="14102">
                  <c:v>2.8203999999993154E-4</c:v>
                </c:pt>
                <c:pt idx="14103">
                  <c:v>2.8205999999993153E-4</c:v>
                </c:pt>
                <c:pt idx="14104">
                  <c:v>2.8207999999993152E-4</c:v>
                </c:pt>
                <c:pt idx="14105">
                  <c:v>2.820999999999315E-4</c:v>
                </c:pt>
                <c:pt idx="14106">
                  <c:v>2.8211999999993149E-4</c:v>
                </c:pt>
                <c:pt idx="14107">
                  <c:v>2.8213999999993148E-4</c:v>
                </c:pt>
                <c:pt idx="14108">
                  <c:v>2.8215999999993147E-4</c:v>
                </c:pt>
                <c:pt idx="14109">
                  <c:v>2.8217999999993146E-4</c:v>
                </c:pt>
                <c:pt idx="14110">
                  <c:v>2.8219999999993145E-4</c:v>
                </c:pt>
                <c:pt idx="14111">
                  <c:v>2.8221999999993144E-4</c:v>
                </c:pt>
                <c:pt idx="14112">
                  <c:v>2.8223999999993143E-4</c:v>
                </c:pt>
                <c:pt idx="14113">
                  <c:v>2.8225999999993142E-4</c:v>
                </c:pt>
                <c:pt idx="14114">
                  <c:v>2.8227999999993141E-4</c:v>
                </c:pt>
                <c:pt idx="14115">
                  <c:v>2.822999999999314E-4</c:v>
                </c:pt>
                <c:pt idx="14116">
                  <c:v>2.8231999999993139E-4</c:v>
                </c:pt>
                <c:pt idx="14117">
                  <c:v>2.8233999999993138E-4</c:v>
                </c:pt>
                <c:pt idx="14118">
                  <c:v>2.8235999999993137E-4</c:v>
                </c:pt>
                <c:pt idx="14119">
                  <c:v>2.8237999999993136E-4</c:v>
                </c:pt>
                <c:pt idx="14120">
                  <c:v>2.8239999999993135E-4</c:v>
                </c:pt>
                <c:pt idx="14121">
                  <c:v>2.8241999999993134E-4</c:v>
                </c:pt>
                <c:pt idx="14122">
                  <c:v>2.8243999999993133E-4</c:v>
                </c:pt>
                <c:pt idx="14123">
                  <c:v>2.8245999999993132E-4</c:v>
                </c:pt>
                <c:pt idx="14124">
                  <c:v>2.8247999999993131E-4</c:v>
                </c:pt>
                <c:pt idx="14125">
                  <c:v>2.824999999999313E-4</c:v>
                </c:pt>
                <c:pt idx="14126">
                  <c:v>2.8251999999993129E-4</c:v>
                </c:pt>
                <c:pt idx="14127">
                  <c:v>2.8253999999993128E-4</c:v>
                </c:pt>
                <c:pt idx="14128">
                  <c:v>2.8255999999993127E-4</c:v>
                </c:pt>
                <c:pt idx="14129">
                  <c:v>2.8257999999993126E-4</c:v>
                </c:pt>
                <c:pt idx="14130">
                  <c:v>2.8259999999993125E-4</c:v>
                </c:pt>
                <c:pt idx="14131">
                  <c:v>2.8261999999993124E-4</c:v>
                </c:pt>
                <c:pt idx="14132">
                  <c:v>2.8263999999993123E-4</c:v>
                </c:pt>
                <c:pt idx="14133">
                  <c:v>2.8265999999993121E-4</c:v>
                </c:pt>
                <c:pt idx="14134">
                  <c:v>2.826799999999312E-4</c:v>
                </c:pt>
                <c:pt idx="14135">
                  <c:v>2.8269999999993119E-4</c:v>
                </c:pt>
                <c:pt idx="14136">
                  <c:v>2.8271999999993118E-4</c:v>
                </c:pt>
                <c:pt idx="14137">
                  <c:v>2.8273999999993117E-4</c:v>
                </c:pt>
                <c:pt idx="14138">
                  <c:v>2.8275999999993116E-4</c:v>
                </c:pt>
                <c:pt idx="14139">
                  <c:v>2.8277999999993115E-4</c:v>
                </c:pt>
                <c:pt idx="14140">
                  <c:v>2.8279999999993114E-4</c:v>
                </c:pt>
                <c:pt idx="14141">
                  <c:v>2.8281999999993113E-4</c:v>
                </c:pt>
                <c:pt idx="14142">
                  <c:v>2.8283999999993112E-4</c:v>
                </c:pt>
                <c:pt idx="14143">
                  <c:v>2.8285999999993111E-4</c:v>
                </c:pt>
                <c:pt idx="14144">
                  <c:v>2.828799999999311E-4</c:v>
                </c:pt>
                <c:pt idx="14145">
                  <c:v>2.8289999999993109E-4</c:v>
                </c:pt>
                <c:pt idx="14146">
                  <c:v>2.8291999999993108E-4</c:v>
                </c:pt>
                <c:pt idx="14147">
                  <c:v>2.8293999999993107E-4</c:v>
                </c:pt>
                <c:pt idx="14148">
                  <c:v>2.8295999999993106E-4</c:v>
                </c:pt>
                <c:pt idx="14149">
                  <c:v>2.8297999999993105E-4</c:v>
                </c:pt>
                <c:pt idx="14150">
                  <c:v>2.8299999999993104E-4</c:v>
                </c:pt>
                <c:pt idx="14151">
                  <c:v>2.8301999999993103E-4</c:v>
                </c:pt>
                <c:pt idx="14152">
                  <c:v>2.8303999999993102E-4</c:v>
                </c:pt>
                <c:pt idx="14153">
                  <c:v>2.8305999999993101E-4</c:v>
                </c:pt>
                <c:pt idx="14154">
                  <c:v>2.83079999999931E-4</c:v>
                </c:pt>
                <c:pt idx="14155">
                  <c:v>2.8309999999993099E-4</c:v>
                </c:pt>
                <c:pt idx="14156">
                  <c:v>2.8311999999993098E-4</c:v>
                </c:pt>
                <c:pt idx="14157">
                  <c:v>2.8313999999993097E-4</c:v>
                </c:pt>
                <c:pt idx="14158">
                  <c:v>2.8315999999993096E-4</c:v>
                </c:pt>
                <c:pt idx="14159">
                  <c:v>2.8317999999993095E-4</c:v>
                </c:pt>
                <c:pt idx="14160">
                  <c:v>2.8319999999993094E-4</c:v>
                </c:pt>
                <c:pt idx="14161">
                  <c:v>2.8321999999993093E-4</c:v>
                </c:pt>
                <c:pt idx="14162">
                  <c:v>2.8323999999993091E-4</c:v>
                </c:pt>
                <c:pt idx="14163">
                  <c:v>2.832599999999309E-4</c:v>
                </c:pt>
                <c:pt idx="14164">
                  <c:v>2.8327999999993089E-4</c:v>
                </c:pt>
                <c:pt idx="14165">
                  <c:v>2.8329999999993088E-4</c:v>
                </c:pt>
                <c:pt idx="14166">
                  <c:v>2.8331999999993087E-4</c:v>
                </c:pt>
                <c:pt idx="14167">
                  <c:v>2.8333999999993086E-4</c:v>
                </c:pt>
                <c:pt idx="14168">
                  <c:v>2.8335999999993085E-4</c:v>
                </c:pt>
                <c:pt idx="14169">
                  <c:v>2.8337999999993084E-4</c:v>
                </c:pt>
                <c:pt idx="14170">
                  <c:v>2.8339999999993083E-4</c:v>
                </c:pt>
                <c:pt idx="14171">
                  <c:v>2.8341999999993082E-4</c:v>
                </c:pt>
                <c:pt idx="14172">
                  <c:v>2.8343999999993081E-4</c:v>
                </c:pt>
                <c:pt idx="14173">
                  <c:v>2.834599999999308E-4</c:v>
                </c:pt>
                <c:pt idx="14174">
                  <c:v>2.8347999999993079E-4</c:v>
                </c:pt>
                <c:pt idx="14175">
                  <c:v>2.8349999999993078E-4</c:v>
                </c:pt>
                <c:pt idx="14176">
                  <c:v>2.8351999999993077E-4</c:v>
                </c:pt>
                <c:pt idx="14177">
                  <c:v>2.8353999999993076E-4</c:v>
                </c:pt>
                <c:pt idx="14178">
                  <c:v>2.8355999999993075E-4</c:v>
                </c:pt>
                <c:pt idx="14179">
                  <c:v>2.8357999999993074E-4</c:v>
                </c:pt>
                <c:pt idx="14180">
                  <c:v>2.8359999999993073E-4</c:v>
                </c:pt>
                <c:pt idx="14181">
                  <c:v>2.8361999999993072E-4</c:v>
                </c:pt>
                <c:pt idx="14182">
                  <c:v>2.8363999999993071E-4</c:v>
                </c:pt>
                <c:pt idx="14183">
                  <c:v>2.836599999999307E-4</c:v>
                </c:pt>
                <c:pt idx="14184">
                  <c:v>2.8367999999993069E-4</c:v>
                </c:pt>
                <c:pt idx="14185">
                  <c:v>2.8369999999993068E-4</c:v>
                </c:pt>
                <c:pt idx="14186">
                  <c:v>2.8371999999993067E-4</c:v>
                </c:pt>
                <c:pt idx="14187">
                  <c:v>2.8373999999993066E-4</c:v>
                </c:pt>
                <c:pt idx="14188">
                  <c:v>2.8375999999993065E-4</c:v>
                </c:pt>
                <c:pt idx="14189">
                  <c:v>2.8377999999993064E-4</c:v>
                </c:pt>
                <c:pt idx="14190">
                  <c:v>2.8379999999993062E-4</c:v>
                </c:pt>
                <c:pt idx="14191">
                  <c:v>2.8381999999993061E-4</c:v>
                </c:pt>
                <c:pt idx="14192">
                  <c:v>2.838399999999306E-4</c:v>
                </c:pt>
                <c:pt idx="14193">
                  <c:v>2.8385999999993059E-4</c:v>
                </c:pt>
                <c:pt idx="14194">
                  <c:v>2.8387999999993058E-4</c:v>
                </c:pt>
                <c:pt idx="14195">
                  <c:v>2.8389999999993057E-4</c:v>
                </c:pt>
                <c:pt idx="14196">
                  <c:v>2.8391999999993056E-4</c:v>
                </c:pt>
                <c:pt idx="14197">
                  <c:v>2.8393999999993055E-4</c:v>
                </c:pt>
                <c:pt idx="14198">
                  <c:v>2.8395999999993054E-4</c:v>
                </c:pt>
                <c:pt idx="14199">
                  <c:v>2.8397999999993053E-4</c:v>
                </c:pt>
                <c:pt idx="14200">
                  <c:v>2.8399999999993052E-4</c:v>
                </c:pt>
                <c:pt idx="14201">
                  <c:v>2.8401999999993051E-4</c:v>
                </c:pt>
                <c:pt idx="14202">
                  <c:v>2.840399999999305E-4</c:v>
                </c:pt>
                <c:pt idx="14203">
                  <c:v>2.8405999999993049E-4</c:v>
                </c:pt>
                <c:pt idx="14204">
                  <c:v>2.8407999999993048E-4</c:v>
                </c:pt>
                <c:pt idx="14205">
                  <c:v>2.8409999999993047E-4</c:v>
                </c:pt>
                <c:pt idx="14206">
                  <c:v>2.8411999999993046E-4</c:v>
                </c:pt>
                <c:pt idx="14207">
                  <c:v>2.8413999999993045E-4</c:v>
                </c:pt>
                <c:pt idx="14208">
                  <c:v>2.8415999999993044E-4</c:v>
                </c:pt>
                <c:pt idx="14209">
                  <c:v>2.8417999999993043E-4</c:v>
                </c:pt>
                <c:pt idx="14210">
                  <c:v>2.8419999999993042E-4</c:v>
                </c:pt>
                <c:pt idx="14211">
                  <c:v>2.8421999999993041E-4</c:v>
                </c:pt>
                <c:pt idx="14212">
                  <c:v>2.842399999999304E-4</c:v>
                </c:pt>
                <c:pt idx="14213">
                  <c:v>2.8425999999993039E-4</c:v>
                </c:pt>
                <c:pt idx="14214">
                  <c:v>2.8427999999993038E-4</c:v>
                </c:pt>
                <c:pt idx="14215">
                  <c:v>2.8429999999993037E-4</c:v>
                </c:pt>
                <c:pt idx="14216">
                  <c:v>2.8431999999993036E-4</c:v>
                </c:pt>
                <c:pt idx="14217">
                  <c:v>2.8433999999993035E-4</c:v>
                </c:pt>
                <c:pt idx="14218">
                  <c:v>2.8435999999993033E-4</c:v>
                </c:pt>
                <c:pt idx="14219">
                  <c:v>2.8437999999993032E-4</c:v>
                </c:pt>
                <c:pt idx="14220">
                  <c:v>2.8439999999993031E-4</c:v>
                </c:pt>
                <c:pt idx="14221">
                  <c:v>2.844199999999303E-4</c:v>
                </c:pt>
                <c:pt idx="14222">
                  <c:v>2.8443999999993029E-4</c:v>
                </c:pt>
                <c:pt idx="14223">
                  <c:v>2.8445999999993028E-4</c:v>
                </c:pt>
                <c:pt idx="14224">
                  <c:v>2.8447999999993027E-4</c:v>
                </c:pt>
                <c:pt idx="14225">
                  <c:v>2.8449999999993026E-4</c:v>
                </c:pt>
                <c:pt idx="14226">
                  <c:v>2.8451999999993025E-4</c:v>
                </c:pt>
                <c:pt idx="14227">
                  <c:v>2.8453999999993024E-4</c:v>
                </c:pt>
                <c:pt idx="14228">
                  <c:v>2.8455999999993023E-4</c:v>
                </c:pt>
                <c:pt idx="14229">
                  <c:v>2.8457999999993022E-4</c:v>
                </c:pt>
                <c:pt idx="14230">
                  <c:v>2.8459999999993021E-4</c:v>
                </c:pt>
                <c:pt idx="14231">
                  <c:v>2.846199999999302E-4</c:v>
                </c:pt>
                <c:pt idx="14232">
                  <c:v>2.8463999999993019E-4</c:v>
                </c:pt>
                <c:pt idx="14233">
                  <c:v>2.8465999999993018E-4</c:v>
                </c:pt>
                <c:pt idx="14234">
                  <c:v>2.8467999999993017E-4</c:v>
                </c:pt>
                <c:pt idx="14235">
                  <c:v>2.8469999999993016E-4</c:v>
                </c:pt>
                <c:pt idx="14236">
                  <c:v>2.8471999999993015E-4</c:v>
                </c:pt>
                <c:pt idx="14237">
                  <c:v>2.8473999999993014E-4</c:v>
                </c:pt>
                <c:pt idx="14238">
                  <c:v>2.8475999999993013E-4</c:v>
                </c:pt>
                <c:pt idx="14239">
                  <c:v>2.8477999999993012E-4</c:v>
                </c:pt>
                <c:pt idx="14240">
                  <c:v>2.8479999999993011E-4</c:v>
                </c:pt>
                <c:pt idx="14241">
                  <c:v>2.848199999999301E-4</c:v>
                </c:pt>
                <c:pt idx="14242">
                  <c:v>2.8483999999993009E-4</c:v>
                </c:pt>
                <c:pt idx="14243">
                  <c:v>2.8485999999993008E-4</c:v>
                </c:pt>
                <c:pt idx="14244">
                  <c:v>2.8487999999993007E-4</c:v>
                </c:pt>
                <c:pt idx="14245">
                  <c:v>2.8489999999993006E-4</c:v>
                </c:pt>
                <c:pt idx="14246">
                  <c:v>2.8491999999993004E-4</c:v>
                </c:pt>
                <c:pt idx="14247">
                  <c:v>2.8493999999993003E-4</c:v>
                </c:pt>
                <c:pt idx="14248">
                  <c:v>2.8495999999993002E-4</c:v>
                </c:pt>
                <c:pt idx="14249">
                  <c:v>2.8497999999993001E-4</c:v>
                </c:pt>
                <c:pt idx="14250">
                  <c:v>2.8499999999993E-4</c:v>
                </c:pt>
                <c:pt idx="14251">
                  <c:v>2.8501999999992999E-4</c:v>
                </c:pt>
                <c:pt idx="14252">
                  <c:v>2.8503999999992998E-4</c:v>
                </c:pt>
                <c:pt idx="14253">
                  <c:v>2.8505999999992997E-4</c:v>
                </c:pt>
                <c:pt idx="14254">
                  <c:v>2.8507999999992996E-4</c:v>
                </c:pt>
                <c:pt idx="14255">
                  <c:v>2.8509999999992995E-4</c:v>
                </c:pt>
                <c:pt idx="14256">
                  <c:v>2.8511999999992994E-4</c:v>
                </c:pt>
                <c:pt idx="14257">
                  <c:v>2.8513999999992993E-4</c:v>
                </c:pt>
                <c:pt idx="14258">
                  <c:v>2.8515999999992992E-4</c:v>
                </c:pt>
                <c:pt idx="14259">
                  <c:v>2.8517999999992991E-4</c:v>
                </c:pt>
                <c:pt idx="14260">
                  <c:v>2.851999999999299E-4</c:v>
                </c:pt>
                <c:pt idx="14261">
                  <c:v>2.8521999999992989E-4</c:v>
                </c:pt>
                <c:pt idx="14262">
                  <c:v>2.8523999999992988E-4</c:v>
                </c:pt>
                <c:pt idx="14263">
                  <c:v>2.8525999999992987E-4</c:v>
                </c:pt>
                <c:pt idx="14264">
                  <c:v>2.8527999999992986E-4</c:v>
                </c:pt>
                <c:pt idx="14265">
                  <c:v>2.8529999999992985E-4</c:v>
                </c:pt>
                <c:pt idx="14266">
                  <c:v>2.8531999999992984E-4</c:v>
                </c:pt>
                <c:pt idx="14267">
                  <c:v>2.8533999999992983E-4</c:v>
                </c:pt>
                <c:pt idx="14268">
                  <c:v>2.8535999999992982E-4</c:v>
                </c:pt>
                <c:pt idx="14269">
                  <c:v>2.8537999999992981E-4</c:v>
                </c:pt>
                <c:pt idx="14270">
                  <c:v>2.853999999999298E-4</c:v>
                </c:pt>
                <c:pt idx="14271">
                  <c:v>2.8541999999992979E-4</c:v>
                </c:pt>
                <c:pt idx="14272">
                  <c:v>2.8543999999992978E-4</c:v>
                </c:pt>
                <c:pt idx="14273">
                  <c:v>2.8545999999992977E-4</c:v>
                </c:pt>
                <c:pt idx="14274">
                  <c:v>2.8547999999992975E-4</c:v>
                </c:pt>
                <c:pt idx="14275">
                  <c:v>2.8549999999992974E-4</c:v>
                </c:pt>
                <c:pt idx="14276">
                  <c:v>2.8551999999992973E-4</c:v>
                </c:pt>
                <c:pt idx="14277">
                  <c:v>2.8553999999992972E-4</c:v>
                </c:pt>
                <c:pt idx="14278">
                  <c:v>2.8555999999992971E-4</c:v>
                </c:pt>
                <c:pt idx="14279">
                  <c:v>2.855799999999297E-4</c:v>
                </c:pt>
                <c:pt idx="14280">
                  <c:v>2.8559999999992969E-4</c:v>
                </c:pt>
                <c:pt idx="14281">
                  <c:v>2.8561999999992968E-4</c:v>
                </c:pt>
                <c:pt idx="14282">
                  <c:v>2.8563999999992967E-4</c:v>
                </c:pt>
                <c:pt idx="14283">
                  <c:v>2.8565999999992966E-4</c:v>
                </c:pt>
                <c:pt idx="14284">
                  <c:v>2.8567999999992965E-4</c:v>
                </c:pt>
                <c:pt idx="14285">
                  <c:v>2.8569999999992964E-4</c:v>
                </c:pt>
                <c:pt idx="14286">
                  <c:v>2.8571999999992963E-4</c:v>
                </c:pt>
                <c:pt idx="14287">
                  <c:v>2.8573999999992962E-4</c:v>
                </c:pt>
                <c:pt idx="14288">
                  <c:v>2.8575999999992961E-4</c:v>
                </c:pt>
                <c:pt idx="14289">
                  <c:v>2.857799999999296E-4</c:v>
                </c:pt>
                <c:pt idx="14290">
                  <c:v>2.8579999999992959E-4</c:v>
                </c:pt>
                <c:pt idx="14291">
                  <c:v>2.8581999999992958E-4</c:v>
                </c:pt>
                <c:pt idx="14292">
                  <c:v>2.8583999999992957E-4</c:v>
                </c:pt>
                <c:pt idx="14293">
                  <c:v>2.8585999999992956E-4</c:v>
                </c:pt>
                <c:pt idx="14294">
                  <c:v>2.8587999999992955E-4</c:v>
                </c:pt>
                <c:pt idx="14295">
                  <c:v>2.8589999999992954E-4</c:v>
                </c:pt>
                <c:pt idx="14296">
                  <c:v>2.8591999999992953E-4</c:v>
                </c:pt>
                <c:pt idx="14297">
                  <c:v>2.8593999999992952E-4</c:v>
                </c:pt>
                <c:pt idx="14298">
                  <c:v>2.8595999999992951E-4</c:v>
                </c:pt>
                <c:pt idx="14299">
                  <c:v>2.859799999999295E-4</c:v>
                </c:pt>
                <c:pt idx="14300">
                  <c:v>2.8599999999992949E-4</c:v>
                </c:pt>
                <c:pt idx="14301">
                  <c:v>2.8601999999992948E-4</c:v>
                </c:pt>
                <c:pt idx="14302">
                  <c:v>2.8603999999992946E-4</c:v>
                </c:pt>
                <c:pt idx="14303">
                  <c:v>2.8605999999992945E-4</c:v>
                </c:pt>
                <c:pt idx="14304">
                  <c:v>2.8607999999992944E-4</c:v>
                </c:pt>
                <c:pt idx="14305">
                  <c:v>2.8609999999992943E-4</c:v>
                </c:pt>
                <c:pt idx="14306">
                  <c:v>2.8611999999992942E-4</c:v>
                </c:pt>
                <c:pt idx="14307">
                  <c:v>2.8613999999992941E-4</c:v>
                </c:pt>
                <c:pt idx="14308">
                  <c:v>2.861599999999294E-4</c:v>
                </c:pt>
                <c:pt idx="14309">
                  <c:v>2.8617999999992939E-4</c:v>
                </c:pt>
                <c:pt idx="14310">
                  <c:v>2.8619999999992938E-4</c:v>
                </c:pt>
                <c:pt idx="14311">
                  <c:v>2.8621999999992937E-4</c:v>
                </c:pt>
                <c:pt idx="14312">
                  <c:v>2.8623999999992936E-4</c:v>
                </c:pt>
                <c:pt idx="14313">
                  <c:v>2.8625999999992935E-4</c:v>
                </c:pt>
                <c:pt idx="14314">
                  <c:v>2.8627999999992934E-4</c:v>
                </c:pt>
                <c:pt idx="14315">
                  <c:v>2.8629999999992933E-4</c:v>
                </c:pt>
                <c:pt idx="14316">
                  <c:v>2.8631999999992932E-4</c:v>
                </c:pt>
                <c:pt idx="14317">
                  <c:v>2.8633999999992931E-4</c:v>
                </c:pt>
                <c:pt idx="14318">
                  <c:v>2.863599999999293E-4</c:v>
                </c:pt>
                <c:pt idx="14319">
                  <c:v>2.8637999999992929E-4</c:v>
                </c:pt>
                <c:pt idx="14320">
                  <c:v>2.8639999999992928E-4</c:v>
                </c:pt>
                <c:pt idx="14321">
                  <c:v>2.8641999999992927E-4</c:v>
                </c:pt>
                <c:pt idx="14322">
                  <c:v>2.8643999999992926E-4</c:v>
                </c:pt>
                <c:pt idx="14323">
                  <c:v>2.8645999999992925E-4</c:v>
                </c:pt>
                <c:pt idx="14324">
                  <c:v>2.8647999999992924E-4</c:v>
                </c:pt>
                <c:pt idx="14325">
                  <c:v>2.8649999999992923E-4</c:v>
                </c:pt>
                <c:pt idx="14326">
                  <c:v>2.8651999999992922E-4</c:v>
                </c:pt>
                <c:pt idx="14327">
                  <c:v>2.8653999999992921E-4</c:v>
                </c:pt>
                <c:pt idx="14328">
                  <c:v>2.865599999999292E-4</c:v>
                </c:pt>
                <c:pt idx="14329">
                  <c:v>2.8657999999992919E-4</c:v>
                </c:pt>
                <c:pt idx="14330">
                  <c:v>2.8659999999992917E-4</c:v>
                </c:pt>
                <c:pt idx="14331">
                  <c:v>2.8661999999992916E-4</c:v>
                </c:pt>
                <c:pt idx="14332">
                  <c:v>2.8663999999992915E-4</c:v>
                </c:pt>
                <c:pt idx="14333">
                  <c:v>2.8665999999992914E-4</c:v>
                </c:pt>
                <c:pt idx="14334">
                  <c:v>2.8667999999992913E-4</c:v>
                </c:pt>
                <c:pt idx="14335">
                  <c:v>2.8669999999992912E-4</c:v>
                </c:pt>
                <c:pt idx="14336">
                  <c:v>2.8671999999992911E-4</c:v>
                </c:pt>
                <c:pt idx="14337">
                  <c:v>2.867399999999291E-4</c:v>
                </c:pt>
                <c:pt idx="14338">
                  <c:v>2.8675999999992909E-4</c:v>
                </c:pt>
                <c:pt idx="14339">
                  <c:v>2.8677999999992908E-4</c:v>
                </c:pt>
                <c:pt idx="14340">
                  <c:v>2.8679999999992907E-4</c:v>
                </c:pt>
                <c:pt idx="14341">
                  <c:v>2.8681999999992906E-4</c:v>
                </c:pt>
                <c:pt idx="14342">
                  <c:v>2.8683999999992905E-4</c:v>
                </c:pt>
                <c:pt idx="14343">
                  <c:v>2.8685999999992904E-4</c:v>
                </c:pt>
                <c:pt idx="14344">
                  <c:v>2.8687999999992903E-4</c:v>
                </c:pt>
                <c:pt idx="14345">
                  <c:v>2.8689999999992902E-4</c:v>
                </c:pt>
                <c:pt idx="14346">
                  <c:v>2.8691999999992901E-4</c:v>
                </c:pt>
                <c:pt idx="14347">
                  <c:v>2.86939999999929E-4</c:v>
                </c:pt>
                <c:pt idx="14348">
                  <c:v>2.8695999999992899E-4</c:v>
                </c:pt>
                <c:pt idx="14349">
                  <c:v>2.8697999999992898E-4</c:v>
                </c:pt>
                <c:pt idx="14350">
                  <c:v>2.8699999999992897E-4</c:v>
                </c:pt>
                <c:pt idx="14351">
                  <c:v>2.8701999999992896E-4</c:v>
                </c:pt>
                <c:pt idx="14352">
                  <c:v>2.8703999999992895E-4</c:v>
                </c:pt>
                <c:pt idx="14353">
                  <c:v>2.8705999999992894E-4</c:v>
                </c:pt>
                <c:pt idx="14354">
                  <c:v>2.8707999999992893E-4</c:v>
                </c:pt>
                <c:pt idx="14355">
                  <c:v>2.8709999999992892E-4</c:v>
                </c:pt>
                <c:pt idx="14356">
                  <c:v>2.8711999999992891E-4</c:v>
                </c:pt>
                <c:pt idx="14357">
                  <c:v>2.871399999999289E-4</c:v>
                </c:pt>
                <c:pt idx="14358">
                  <c:v>2.8715999999992888E-4</c:v>
                </c:pt>
                <c:pt idx="14359">
                  <c:v>2.8717999999992887E-4</c:v>
                </c:pt>
                <c:pt idx="14360">
                  <c:v>2.8719999999992886E-4</c:v>
                </c:pt>
                <c:pt idx="14361">
                  <c:v>2.8721999999992885E-4</c:v>
                </c:pt>
                <c:pt idx="14362">
                  <c:v>2.8723999999992884E-4</c:v>
                </c:pt>
                <c:pt idx="14363">
                  <c:v>2.8725999999992883E-4</c:v>
                </c:pt>
                <c:pt idx="14364">
                  <c:v>2.8727999999992882E-4</c:v>
                </c:pt>
                <c:pt idx="14365">
                  <c:v>2.8729999999992881E-4</c:v>
                </c:pt>
                <c:pt idx="14366">
                  <c:v>2.873199999999288E-4</c:v>
                </c:pt>
                <c:pt idx="14367">
                  <c:v>2.8733999999992879E-4</c:v>
                </c:pt>
                <c:pt idx="14368">
                  <c:v>2.8735999999992878E-4</c:v>
                </c:pt>
                <c:pt idx="14369">
                  <c:v>2.8737999999992877E-4</c:v>
                </c:pt>
                <c:pt idx="14370">
                  <c:v>2.8739999999992876E-4</c:v>
                </c:pt>
                <c:pt idx="14371">
                  <c:v>2.8741999999992875E-4</c:v>
                </c:pt>
                <c:pt idx="14372">
                  <c:v>2.8743999999992874E-4</c:v>
                </c:pt>
                <c:pt idx="14373">
                  <c:v>2.8745999999992873E-4</c:v>
                </c:pt>
                <c:pt idx="14374">
                  <c:v>2.8747999999992872E-4</c:v>
                </c:pt>
                <c:pt idx="14375">
                  <c:v>2.8749999999992871E-4</c:v>
                </c:pt>
                <c:pt idx="14376">
                  <c:v>2.875199999999287E-4</c:v>
                </c:pt>
                <c:pt idx="14377">
                  <c:v>2.8753999999992869E-4</c:v>
                </c:pt>
                <c:pt idx="14378">
                  <c:v>2.8755999999992868E-4</c:v>
                </c:pt>
                <c:pt idx="14379">
                  <c:v>2.8757999999992867E-4</c:v>
                </c:pt>
                <c:pt idx="14380">
                  <c:v>2.8759999999992866E-4</c:v>
                </c:pt>
                <c:pt idx="14381">
                  <c:v>2.8761999999992865E-4</c:v>
                </c:pt>
                <c:pt idx="14382">
                  <c:v>2.8763999999992864E-4</c:v>
                </c:pt>
                <c:pt idx="14383">
                  <c:v>2.8765999999992863E-4</c:v>
                </c:pt>
                <c:pt idx="14384">
                  <c:v>2.8767999999992862E-4</c:v>
                </c:pt>
                <c:pt idx="14385">
                  <c:v>2.8769999999992861E-4</c:v>
                </c:pt>
                <c:pt idx="14386">
                  <c:v>2.8771999999992859E-4</c:v>
                </c:pt>
                <c:pt idx="14387">
                  <c:v>2.8773999999992858E-4</c:v>
                </c:pt>
                <c:pt idx="14388">
                  <c:v>2.8775999999992857E-4</c:v>
                </c:pt>
                <c:pt idx="14389">
                  <c:v>2.8777999999992856E-4</c:v>
                </c:pt>
                <c:pt idx="14390">
                  <c:v>2.8779999999992855E-4</c:v>
                </c:pt>
                <c:pt idx="14391">
                  <c:v>2.8781999999992854E-4</c:v>
                </c:pt>
                <c:pt idx="14392">
                  <c:v>2.8783999999992853E-4</c:v>
                </c:pt>
                <c:pt idx="14393">
                  <c:v>2.8785999999992852E-4</c:v>
                </c:pt>
                <c:pt idx="14394">
                  <c:v>2.8787999999992851E-4</c:v>
                </c:pt>
                <c:pt idx="14395">
                  <c:v>2.878999999999285E-4</c:v>
                </c:pt>
                <c:pt idx="14396">
                  <c:v>2.8791999999992849E-4</c:v>
                </c:pt>
                <c:pt idx="14397">
                  <c:v>2.8793999999992848E-4</c:v>
                </c:pt>
                <c:pt idx="14398">
                  <c:v>2.8795999999992847E-4</c:v>
                </c:pt>
                <c:pt idx="14399">
                  <c:v>2.8797999999992846E-4</c:v>
                </c:pt>
                <c:pt idx="14400">
                  <c:v>2.8799999999992845E-4</c:v>
                </c:pt>
                <c:pt idx="14401">
                  <c:v>2.8801999999992844E-4</c:v>
                </c:pt>
                <c:pt idx="14402">
                  <c:v>2.8803999999992843E-4</c:v>
                </c:pt>
                <c:pt idx="14403">
                  <c:v>2.8805999999992842E-4</c:v>
                </c:pt>
                <c:pt idx="14404">
                  <c:v>2.8807999999992841E-4</c:v>
                </c:pt>
                <c:pt idx="14405">
                  <c:v>2.880999999999284E-4</c:v>
                </c:pt>
                <c:pt idx="14406">
                  <c:v>2.8811999999992839E-4</c:v>
                </c:pt>
                <c:pt idx="14407">
                  <c:v>2.8813999999992838E-4</c:v>
                </c:pt>
                <c:pt idx="14408">
                  <c:v>2.8815999999992837E-4</c:v>
                </c:pt>
                <c:pt idx="14409">
                  <c:v>2.8817999999992836E-4</c:v>
                </c:pt>
                <c:pt idx="14410">
                  <c:v>2.8819999999992835E-4</c:v>
                </c:pt>
                <c:pt idx="14411">
                  <c:v>2.8821999999992834E-4</c:v>
                </c:pt>
                <c:pt idx="14412">
                  <c:v>2.8823999999992833E-4</c:v>
                </c:pt>
                <c:pt idx="14413">
                  <c:v>2.8825999999992832E-4</c:v>
                </c:pt>
                <c:pt idx="14414">
                  <c:v>2.882799999999283E-4</c:v>
                </c:pt>
                <c:pt idx="14415">
                  <c:v>2.8829999999992829E-4</c:v>
                </c:pt>
                <c:pt idx="14416">
                  <c:v>2.8831999999992828E-4</c:v>
                </c:pt>
                <c:pt idx="14417">
                  <c:v>2.8833999999992827E-4</c:v>
                </c:pt>
                <c:pt idx="14418">
                  <c:v>2.8835999999992826E-4</c:v>
                </c:pt>
                <c:pt idx="14419">
                  <c:v>2.8837999999992825E-4</c:v>
                </c:pt>
                <c:pt idx="14420">
                  <c:v>2.8839999999992824E-4</c:v>
                </c:pt>
                <c:pt idx="14421">
                  <c:v>2.8841999999992823E-4</c:v>
                </c:pt>
                <c:pt idx="14422">
                  <c:v>2.8843999999992822E-4</c:v>
                </c:pt>
                <c:pt idx="14423">
                  <c:v>2.8845999999992821E-4</c:v>
                </c:pt>
                <c:pt idx="14424">
                  <c:v>2.884799999999282E-4</c:v>
                </c:pt>
                <c:pt idx="14425">
                  <c:v>2.8849999999992819E-4</c:v>
                </c:pt>
                <c:pt idx="14426">
                  <c:v>2.8851999999992818E-4</c:v>
                </c:pt>
                <c:pt idx="14427">
                  <c:v>2.8853999999992817E-4</c:v>
                </c:pt>
                <c:pt idx="14428">
                  <c:v>2.8855999999992816E-4</c:v>
                </c:pt>
                <c:pt idx="14429">
                  <c:v>2.8857999999992815E-4</c:v>
                </c:pt>
                <c:pt idx="14430">
                  <c:v>2.8859999999992814E-4</c:v>
                </c:pt>
                <c:pt idx="14431">
                  <c:v>2.8861999999992813E-4</c:v>
                </c:pt>
                <c:pt idx="14432">
                  <c:v>2.8863999999992812E-4</c:v>
                </c:pt>
                <c:pt idx="14433">
                  <c:v>2.8865999999992811E-4</c:v>
                </c:pt>
                <c:pt idx="14434">
                  <c:v>2.886799999999281E-4</c:v>
                </c:pt>
                <c:pt idx="14435">
                  <c:v>2.8869999999992809E-4</c:v>
                </c:pt>
                <c:pt idx="14436">
                  <c:v>2.8871999999992808E-4</c:v>
                </c:pt>
                <c:pt idx="14437">
                  <c:v>2.8873999999992807E-4</c:v>
                </c:pt>
                <c:pt idx="14438">
                  <c:v>2.8875999999992806E-4</c:v>
                </c:pt>
                <c:pt idx="14439">
                  <c:v>2.8877999999992805E-4</c:v>
                </c:pt>
                <c:pt idx="14440">
                  <c:v>2.8879999999992804E-4</c:v>
                </c:pt>
                <c:pt idx="14441">
                  <c:v>2.8881999999992803E-4</c:v>
                </c:pt>
                <c:pt idx="14442">
                  <c:v>2.8883999999992802E-4</c:v>
                </c:pt>
                <c:pt idx="14443">
                  <c:v>2.88859999999928E-4</c:v>
                </c:pt>
                <c:pt idx="14444">
                  <c:v>2.8887999999992799E-4</c:v>
                </c:pt>
                <c:pt idx="14445">
                  <c:v>2.8889999999992798E-4</c:v>
                </c:pt>
                <c:pt idx="14446">
                  <c:v>2.8891999999992797E-4</c:v>
                </c:pt>
                <c:pt idx="14447">
                  <c:v>2.8893999999992796E-4</c:v>
                </c:pt>
                <c:pt idx="14448">
                  <c:v>2.8895999999992795E-4</c:v>
                </c:pt>
                <c:pt idx="14449">
                  <c:v>2.8897999999992794E-4</c:v>
                </c:pt>
                <c:pt idx="14450">
                  <c:v>2.8899999999992793E-4</c:v>
                </c:pt>
                <c:pt idx="14451">
                  <c:v>2.8901999999992792E-4</c:v>
                </c:pt>
                <c:pt idx="14452">
                  <c:v>2.8903999999992791E-4</c:v>
                </c:pt>
                <c:pt idx="14453">
                  <c:v>2.890599999999279E-4</c:v>
                </c:pt>
                <c:pt idx="14454">
                  <c:v>2.8907999999992789E-4</c:v>
                </c:pt>
                <c:pt idx="14455">
                  <c:v>2.8909999999992788E-4</c:v>
                </c:pt>
                <c:pt idx="14456">
                  <c:v>2.8911999999992787E-4</c:v>
                </c:pt>
                <c:pt idx="14457">
                  <c:v>2.8913999999992786E-4</c:v>
                </c:pt>
                <c:pt idx="14458">
                  <c:v>2.8915999999992785E-4</c:v>
                </c:pt>
                <c:pt idx="14459">
                  <c:v>2.8917999999992784E-4</c:v>
                </c:pt>
                <c:pt idx="14460">
                  <c:v>2.8919999999992783E-4</c:v>
                </c:pt>
                <c:pt idx="14461">
                  <c:v>2.8921999999992782E-4</c:v>
                </c:pt>
                <c:pt idx="14462">
                  <c:v>2.8923999999992781E-4</c:v>
                </c:pt>
                <c:pt idx="14463">
                  <c:v>2.892599999999278E-4</c:v>
                </c:pt>
                <c:pt idx="14464">
                  <c:v>2.8927999999992779E-4</c:v>
                </c:pt>
                <c:pt idx="14465">
                  <c:v>2.8929999999992778E-4</c:v>
                </c:pt>
                <c:pt idx="14466">
                  <c:v>2.8931999999992777E-4</c:v>
                </c:pt>
                <c:pt idx="14467">
                  <c:v>2.8933999999992776E-4</c:v>
                </c:pt>
                <c:pt idx="14468">
                  <c:v>2.8935999999992775E-4</c:v>
                </c:pt>
                <c:pt idx="14469">
                  <c:v>2.8937999999992774E-4</c:v>
                </c:pt>
                <c:pt idx="14470">
                  <c:v>2.8939999999992773E-4</c:v>
                </c:pt>
                <c:pt idx="14471">
                  <c:v>2.8941999999992771E-4</c:v>
                </c:pt>
                <c:pt idx="14472">
                  <c:v>2.894399999999277E-4</c:v>
                </c:pt>
                <c:pt idx="14473">
                  <c:v>2.8945999999992769E-4</c:v>
                </c:pt>
                <c:pt idx="14474">
                  <c:v>2.8947999999992768E-4</c:v>
                </c:pt>
                <c:pt idx="14475">
                  <c:v>2.8949999999992767E-4</c:v>
                </c:pt>
                <c:pt idx="14476">
                  <c:v>2.8951999999992766E-4</c:v>
                </c:pt>
                <c:pt idx="14477">
                  <c:v>2.8953999999992765E-4</c:v>
                </c:pt>
                <c:pt idx="14478">
                  <c:v>2.8955999999992764E-4</c:v>
                </c:pt>
                <c:pt idx="14479">
                  <c:v>2.8957999999992763E-4</c:v>
                </c:pt>
                <c:pt idx="14480">
                  <c:v>2.8959999999992762E-4</c:v>
                </c:pt>
                <c:pt idx="14481">
                  <c:v>2.8961999999992761E-4</c:v>
                </c:pt>
                <c:pt idx="14482">
                  <c:v>2.896399999999276E-4</c:v>
                </c:pt>
                <c:pt idx="14483">
                  <c:v>2.8965999999992759E-4</c:v>
                </c:pt>
                <c:pt idx="14484">
                  <c:v>2.8967999999992758E-4</c:v>
                </c:pt>
                <c:pt idx="14485">
                  <c:v>2.8969999999992757E-4</c:v>
                </c:pt>
                <c:pt idx="14486">
                  <c:v>2.8971999999992756E-4</c:v>
                </c:pt>
                <c:pt idx="14487">
                  <c:v>2.8973999999992755E-4</c:v>
                </c:pt>
                <c:pt idx="14488">
                  <c:v>2.8975999999992754E-4</c:v>
                </c:pt>
                <c:pt idx="14489">
                  <c:v>2.8977999999992753E-4</c:v>
                </c:pt>
                <c:pt idx="14490">
                  <c:v>2.8979999999992752E-4</c:v>
                </c:pt>
                <c:pt idx="14491">
                  <c:v>2.8981999999992751E-4</c:v>
                </c:pt>
                <c:pt idx="14492">
                  <c:v>2.898399999999275E-4</c:v>
                </c:pt>
                <c:pt idx="14493">
                  <c:v>2.8985999999992749E-4</c:v>
                </c:pt>
                <c:pt idx="14494">
                  <c:v>2.8987999999992748E-4</c:v>
                </c:pt>
                <c:pt idx="14495">
                  <c:v>2.8989999999992747E-4</c:v>
                </c:pt>
                <c:pt idx="14496">
                  <c:v>2.8991999999992746E-4</c:v>
                </c:pt>
                <c:pt idx="14497">
                  <c:v>2.8993999999992745E-4</c:v>
                </c:pt>
                <c:pt idx="14498">
                  <c:v>2.8995999999992744E-4</c:v>
                </c:pt>
                <c:pt idx="14499">
                  <c:v>2.8997999999992742E-4</c:v>
                </c:pt>
                <c:pt idx="14500">
                  <c:v>2.8999999999992741E-4</c:v>
                </c:pt>
                <c:pt idx="14501">
                  <c:v>2.900199999999274E-4</c:v>
                </c:pt>
                <c:pt idx="14502">
                  <c:v>2.9003999999992739E-4</c:v>
                </c:pt>
                <c:pt idx="14503">
                  <c:v>2.9005999999992738E-4</c:v>
                </c:pt>
                <c:pt idx="14504">
                  <c:v>2.9007999999992737E-4</c:v>
                </c:pt>
                <c:pt idx="14505">
                  <c:v>2.9009999999992736E-4</c:v>
                </c:pt>
                <c:pt idx="14506">
                  <c:v>2.9011999999992735E-4</c:v>
                </c:pt>
                <c:pt idx="14507">
                  <c:v>2.9013999999992734E-4</c:v>
                </c:pt>
                <c:pt idx="14508">
                  <c:v>2.9015999999992733E-4</c:v>
                </c:pt>
                <c:pt idx="14509">
                  <c:v>2.9017999999992732E-4</c:v>
                </c:pt>
                <c:pt idx="14510">
                  <c:v>2.9019999999992731E-4</c:v>
                </c:pt>
                <c:pt idx="14511">
                  <c:v>2.902199999999273E-4</c:v>
                </c:pt>
                <c:pt idx="14512">
                  <c:v>2.9023999999992729E-4</c:v>
                </c:pt>
                <c:pt idx="14513">
                  <c:v>2.9025999999992728E-4</c:v>
                </c:pt>
                <c:pt idx="14514">
                  <c:v>2.9027999999992727E-4</c:v>
                </c:pt>
                <c:pt idx="14515">
                  <c:v>2.9029999999992726E-4</c:v>
                </c:pt>
                <c:pt idx="14516">
                  <c:v>2.9031999999992725E-4</c:v>
                </c:pt>
                <c:pt idx="14517">
                  <c:v>2.9033999999992724E-4</c:v>
                </c:pt>
                <c:pt idx="14518">
                  <c:v>2.9035999999992723E-4</c:v>
                </c:pt>
                <c:pt idx="14519">
                  <c:v>2.9037999999992722E-4</c:v>
                </c:pt>
                <c:pt idx="14520">
                  <c:v>2.9039999999992721E-4</c:v>
                </c:pt>
                <c:pt idx="14521">
                  <c:v>2.904199999999272E-4</c:v>
                </c:pt>
                <c:pt idx="14522">
                  <c:v>2.9043999999992719E-4</c:v>
                </c:pt>
                <c:pt idx="14523">
                  <c:v>2.9045999999992718E-4</c:v>
                </c:pt>
                <c:pt idx="14524">
                  <c:v>2.9047999999992717E-4</c:v>
                </c:pt>
                <c:pt idx="14525">
                  <c:v>2.9049999999992716E-4</c:v>
                </c:pt>
                <c:pt idx="14526">
                  <c:v>2.9051999999992715E-4</c:v>
                </c:pt>
                <c:pt idx="14527">
                  <c:v>2.9053999999992713E-4</c:v>
                </c:pt>
                <c:pt idx="14528">
                  <c:v>2.9055999999992712E-4</c:v>
                </c:pt>
                <c:pt idx="14529">
                  <c:v>2.9057999999992711E-4</c:v>
                </c:pt>
                <c:pt idx="14530">
                  <c:v>2.905999999999271E-4</c:v>
                </c:pt>
                <c:pt idx="14531">
                  <c:v>2.9061999999992709E-4</c:v>
                </c:pt>
                <c:pt idx="14532">
                  <c:v>2.9063999999992708E-4</c:v>
                </c:pt>
                <c:pt idx="14533">
                  <c:v>2.9065999999992707E-4</c:v>
                </c:pt>
                <c:pt idx="14534">
                  <c:v>2.9067999999992706E-4</c:v>
                </c:pt>
                <c:pt idx="14535">
                  <c:v>2.9069999999992705E-4</c:v>
                </c:pt>
                <c:pt idx="14536">
                  <c:v>2.9071999999992704E-4</c:v>
                </c:pt>
                <c:pt idx="14537">
                  <c:v>2.9073999999992703E-4</c:v>
                </c:pt>
                <c:pt idx="14538">
                  <c:v>2.9075999999992702E-4</c:v>
                </c:pt>
                <c:pt idx="14539">
                  <c:v>2.9077999999992701E-4</c:v>
                </c:pt>
                <c:pt idx="14540">
                  <c:v>2.90799999999927E-4</c:v>
                </c:pt>
                <c:pt idx="14541">
                  <c:v>2.9081999999992699E-4</c:v>
                </c:pt>
                <c:pt idx="14542">
                  <c:v>2.9083999999992698E-4</c:v>
                </c:pt>
                <c:pt idx="14543">
                  <c:v>2.9085999999992697E-4</c:v>
                </c:pt>
                <c:pt idx="14544">
                  <c:v>2.9087999999992696E-4</c:v>
                </c:pt>
                <c:pt idx="14545">
                  <c:v>2.9089999999992695E-4</c:v>
                </c:pt>
                <c:pt idx="14546">
                  <c:v>2.9091999999992694E-4</c:v>
                </c:pt>
                <c:pt idx="14547">
                  <c:v>2.9093999999992693E-4</c:v>
                </c:pt>
                <c:pt idx="14548">
                  <c:v>2.9095999999992692E-4</c:v>
                </c:pt>
                <c:pt idx="14549">
                  <c:v>2.9097999999992691E-4</c:v>
                </c:pt>
                <c:pt idx="14550">
                  <c:v>2.909999999999269E-4</c:v>
                </c:pt>
                <c:pt idx="14551">
                  <c:v>2.9101999999992689E-4</c:v>
                </c:pt>
                <c:pt idx="14552">
                  <c:v>2.9103999999992688E-4</c:v>
                </c:pt>
                <c:pt idx="14553">
                  <c:v>2.9105999999992687E-4</c:v>
                </c:pt>
                <c:pt idx="14554">
                  <c:v>2.9107999999992686E-4</c:v>
                </c:pt>
                <c:pt idx="14555">
                  <c:v>2.9109999999992684E-4</c:v>
                </c:pt>
                <c:pt idx="14556">
                  <c:v>2.9111999999992683E-4</c:v>
                </c:pt>
                <c:pt idx="14557">
                  <c:v>2.9113999999992682E-4</c:v>
                </c:pt>
                <c:pt idx="14558">
                  <c:v>2.9115999999992681E-4</c:v>
                </c:pt>
                <c:pt idx="14559">
                  <c:v>2.911799999999268E-4</c:v>
                </c:pt>
                <c:pt idx="14560">
                  <c:v>2.9119999999992679E-4</c:v>
                </c:pt>
                <c:pt idx="14561">
                  <c:v>2.9121999999992678E-4</c:v>
                </c:pt>
                <c:pt idx="14562">
                  <c:v>2.9123999999992677E-4</c:v>
                </c:pt>
                <c:pt idx="14563">
                  <c:v>2.9125999999992676E-4</c:v>
                </c:pt>
                <c:pt idx="14564">
                  <c:v>2.9127999999992675E-4</c:v>
                </c:pt>
                <c:pt idx="14565">
                  <c:v>2.9129999999992674E-4</c:v>
                </c:pt>
                <c:pt idx="14566">
                  <c:v>2.9131999999992673E-4</c:v>
                </c:pt>
                <c:pt idx="14567">
                  <c:v>2.9133999999992672E-4</c:v>
                </c:pt>
                <c:pt idx="14568">
                  <c:v>2.9135999999992671E-4</c:v>
                </c:pt>
                <c:pt idx="14569">
                  <c:v>2.913799999999267E-4</c:v>
                </c:pt>
                <c:pt idx="14570">
                  <c:v>2.9139999999992669E-4</c:v>
                </c:pt>
                <c:pt idx="14571">
                  <c:v>2.9141999999992668E-4</c:v>
                </c:pt>
                <c:pt idx="14572">
                  <c:v>2.9143999999992667E-4</c:v>
                </c:pt>
                <c:pt idx="14573">
                  <c:v>2.9145999999992666E-4</c:v>
                </c:pt>
                <c:pt idx="14574">
                  <c:v>2.9147999999992665E-4</c:v>
                </c:pt>
                <c:pt idx="14575">
                  <c:v>2.9149999999992664E-4</c:v>
                </c:pt>
                <c:pt idx="14576">
                  <c:v>2.9151999999992663E-4</c:v>
                </c:pt>
                <c:pt idx="14577">
                  <c:v>2.9153999999992662E-4</c:v>
                </c:pt>
                <c:pt idx="14578">
                  <c:v>2.9155999999992661E-4</c:v>
                </c:pt>
                <c:pt idx="14579">
                  <c:v>2.915799999999266E-4</c:v>
                </c:pt>
                <c:pt idx="14580">
                  <c:v>2.9159999999992659E-4</c:v>
                </c:pt>
                <c:pt idx="14581">
                  <c:v>2.9161999999992658E-4</c:v>
                </c:pt>
                <c:pt idx="14582">
                  <c:v>2.9163999999992657E-4</c:v>
                </c:pt>
                <c:pt idx="14583">
                  <c:v>2.9165999999992655E-4</c:v>
                </c:pt>
                <c:pt idx="14584">
                  <c:v>2.9167999999992654E-4</c:v>
                </c:pt>
                <c:pt idx="14585">
                  <c:v>2.9169999999992653E-4</c:v>
                </c:pt>
                <c:pt idx="14586">
                  <c:v>2.9171999999992652E-4</c:v>
                </c:pt>
                <c:pt idx="14587">
                  <c:v>2.9173999999992651E-4</c:v>
                </c:pt>
                <c:pt idx="14588">
                  <c:v>2.917599999999265E-4</c:v>
                </c:pt>
                <c:pt idx="14589">
                  <c:v>2.9177999999992649E-4</c:v>
                </c:pt>
                <c:pt idx="14590">
                  <c:v>2.9179999999992648E-4</c:v>
                </c:pt>
                <c:pt idx="14591">
                  <c:v>2.9181999999992647E-4</c:v>
                </c:pt>
                <c:pt idx="14592">
                  <c:v>2.9183999999992646E-4</c:v>
                </c:pt>
                <c:pt idx="14593">
                  <c:v>2.9185999999992645E-4</c:v>
                </c:pt>
                <c:pt idx="14594">
                  <c:v>2.9187999999992644E-4</c:v>
                </c:pt>
                <c:pt idx="14595">
                  <c:v>2.9189999999992643E-4</c:v>
                </c:pt>
                <c:pt idx="14596">
                  <c:v>2.9191999999992642E-4</c:v>
                </c:pt>
                <c:pt idx="14597">
                  <c:v>2.9193999999992641E-4</c:v>
                </c:pt>
                <c:pt idx="14598">
                  <c:v>2.919599999999264E-4</c:v>
                </c:pt>
                <c:pt idx="14599">
                  <c:v>2.9197999999992639E-4</c:v>
                </c:pt>
                <c:pt idx="14600">
                  <c:v>2.9199999999992638E-4</c:v>
                </c:pt>
                <c:pt idx="14601">
                  <c:v>2.9201999999992637E-4</c:v>
                </c:pt>
                <c:pt idx="14602">
                  <c:v>2.9203999999992636E-4</c:v>
                </c:pt>
                <c:pt idx="14603">
                  <c:v>2.9205999999992635E-4</c:v>
                </c:pt>
                <c:pt idx="14604">
                  <c:v>2.9207999999992634E-4</c:v>
                </c:pt>
                <c:pt idx="14605">
                  <c:v>2.9209999999992633E-4</c:v>
                </c:pt>
                <c:pt idx="14606">
                  <c:v>2.9211999999992632E-4</c:v>
                </c:pt>
                <c:pt idx="14607">
                  <c:v>2.9213999999992631E-4</c:v>
                </c:pt>
                <c:pt idx="14608">
                  <c:v>2.921599999999263E-4</c:v>
                </c:pt>
                <c:pt idx="14609">
                  <c:v>2.9217999999992629E-4</c:v>
                </c:pt>
                <c:pt idx="14610">
                  <c:v>2.9219999999992628E-4</c:v>
                </c:pt>
                <c:pt idx="14611">
                  <c:v>2.9221999999992626E-4</c:v>
                </c:pt>
                <c:pt idx="14612">
                  <c:v>2.9223999999992625E-4</c:v>
                </c:pt>
                <c:pt idx="14613">
                  <c:v>2.9225999999992624E-4</c:v>
                </c:pt>
                <c:pt idx="14614">
                  <c:v>2.9227999999992623E-4</c:v>
                </c:pt>
                <c:pt idx="14615">
                  <c:v>2.9229999999992622E-4</c:v>
                </c:pt>
                <c:pt idx="14616">
                  <c:v>2.9231999999992621E-4</c:v>
                </c:pt>
                <c:pt idx="14617">
                  <c:v>2.923399999999262E-4</c:v>
                </c:pt>
                <c:pt idx="14618">
                  <c:v>2.9235999999992619E-4</c:v>
                </c:pt>
                <c:pt idx="14619">
                  <c:v>2.9237999999992618E-4</c:v>
                </c:pt>
                <c:pt idx="14620">
                  <c:v>2.9239999999992617E-4</c:v>
                </c:pt>
                <c:pt idx="14621">
                  <c:v>2.9241999999992616E-4</c:v>
                </c:pt>
                <c:pt idx="14622">
                  <c:v>2.9243999999992615E-4</c:v>
                </c:pt>
                <c:pt idx="14623">
                  <c:v>2.9245999999992614E-4</c:v>
                </c:pt>
                <c:pt idx="14624">
                  <c:v>2.9247999999992613E-4</c:v>
                </c:pt>
                <c:pt idx="14625">
                  <c:v>2.9249999999992612E-4</c:v>
                </c:pt>
                <c:pt idx="14626">
                  <c:v>2.9251999999992611E-4</c:v>
                </c:pt>
                <c:pt idx="14627">
                  <c:v>2.925399999999261E-4</c:v>
                </c:pt>
                <c:pt idx="14628">
                  <c:v>2.9255999999992609E-4</c:v>
                </c:pt>
                <c:pt idx="14629">
                  <c:v>2.9257999999992608E-4</c:v>
                </c:pt>
                <c:pt idx="14630">
                  <c:v>2.9259999999992607E-4</c:v>
                </c:pt>
                <c:pt idx="14631">
                  <c:v>2.9261999999992606E-4</c:v>
                </c:pt>
                <c:pt idx="14632">
                  <c:v>2.9263999999992605E-4</c:v>
                </c:pt>
                <c:pt idx="14633">
                  <c:v>2.9265999999992604E-4</c:v>
                </c:pt>
                <c:pt idx="14634">
                  <c:v>2.9267999999992603E-4</c:v>
                </c:pt>
                <c:pt idx="14635">
                  <c:v>2.9269999999992602E-4</c:v>
                </c:pt>
                <c:pt idx="14636">
                  <c:v>2.9271999999992601E-4</c:v>
                </c:pt>
                <c:pt idx="14637">
                  <c:v>2.92739999999926E-4</c:v>
                </c:pt>
                <c:pt idx="14638">
                  <c:v>2.9275999999992599E-4</c:v>
                </c:pt>
                <c:pt idx="14639">
                  <c:v>2.9277999999992597E-4</c:v>
                </c:pt>
                <c:pt idx="14640">
                  <c:v>2.9279999999992596E-4</c:v>
                </c:pt>
                <c:pt idx="14641">
                  <c:v>2.9281999999992595E-4</c:v>
                </c:pt>
                <c:pt idx="14642">
                  <c:v>2.9283999999992594E-4</c:v>
                </c:pt>
                <c:pt idx="14643">
                  <c:v>2.9285999999992593E-4</c:v>
                </c:pt>
                <c:pt idx="14644">
                  <c:v>2.9287999999992592E-4</c:v>
                </c:pt>
                <c:pt idx="14645">
                  <c:v>2.9289999999992591E-4</c:v>
                </c:pt>
                <c:pt idx="14646">
                  <c:v>2.929199999999259E-4</c:v>
                </c:pt>
                <c:pt idx="14647">
                  <c:v>2.9293999999992589E-4</c:v>
                </c:pt>
                <c:pt idx="14648">
                  <c:v>2.9295999999992588E-4</c:v>
                </c:pt>
                <c:pt idx="14649">
                  <c:v>2.9297999999992587E-4</c:v>
                </c:pt>
                <c:pt idx="14650">
                  <c:v>2.9299999999992586E-4</c:v>
                </c:pt>
                <c:pt idx="14651">
                  <c:v>2.9301999999992585E-4</c:v>
                </c:pt>
                <c:pt idx="14652">
                  <c:v>2.9303999999992584E-4</c:v>
                </c:pt>
                <c:pt idx="14653">
                  <c:v>2.9305999999992583E-4</c:v>
                </c:pt>
                <c:pt idx="14654">
                  <c:v>2.9307999999992582E-4</c:v>
                </c:pt>
                <c:pt idx="14655">
                  <c:v>2.9309999999992581E-4</c:v>
                </c:pt>
                <c:pt idx="14656">
                  <c:v>2.931199999999258E-4</c:v>
                </c:pt>
                <c:pt idx="14657">
                  <c:v>2.9313999999992579E-4</c:v>
                </c:pt>
                <c:pt idx="14658">
                  <c:v>2.9315999999992578E-4</c:v>
                </c:pt>
                <c:pt idx="14659">
                  <c:v>2.9317999999992577E-4</c:v>
                </c:pt>
                <c:pt idx="14660">
                  <c:v>2.9319999999992576E-4</c:v>
                </c:pt>
                <c:pt idx="14661">
                  <c:v>2.9321999999992575E-4</c:v>
                </c:pt>
                <c:pt idx="14662">
                  <c:v>2.9323999999992574E-4</c:v>
                </c:pt>
                <c:pt idx="14663">
                  <c:v>2.9325999999992573E-4</c:v>
                </c:pt>
                <c:pt idx="14664">
                  <c:v>2.9327999999992572E-4</c:v>
                </c:pt>
                <c:pt idx="14665">
                  <c:v>2.9329999999992571E-4</c:v>
                </c:pt>
                <c:pt idx="14666">
                  <c:v>2.933199999999257E-4</c:v>
                </c:pt>
                <c:pt idx="14667">
                  <c:v>2.9333999999992568E-4</c:v>
                </c:pt>
                <c:pt idx="14668">
                  <c:v>2.9335999999992567E-4</c:v>
                </c:pt>
                <c:pt idx="14669">
                  <c:v>2.9337999999992566E-4</c:v>
                </c:pt>
                <c:pt idx="14670">
                  <c:v>2.9339999999992565E-4</c:v>
                </c:pt>
                <c:pt idx="14671">
                  <c:v>2.9341999999992564E-4</c:v>
                </c:pt>
                <c:pt idx="14672">
                  <c:v>2.9343999999992563E-4</c:v>
                </c:pt>
                <c:pt idx="14673">
                  <c:v>2.9345999999992562E-4</c:v>
                </c:pt>
                <c:pt idx="14674">
                  <c:v>2.9347999999992561E-4</c:v>
                </c:pt>
                <c:pt idx="14675">
                  <c:v>2.934999999999256E-4</c:v>
                </c:pt>
                <c:pt idx="14676">
                  <c:v>2.9351999999992559E-4</c:v>
                </c:pt>
                <c:pt idx="14677">
                  <c:v>2.9353999999992558E-4</c:v>
                </c:pt>
                <c:pt idx="14678">
                  <c:v>2.9355999999992557E-4</c:v>
                </c:pt>
                <c:pt idx="14679">
                  <c:v>2.9357999999992556E-4</c:v>
                </c:pt>
                <c:pt idx="14680">
                  <c:v>2.9359999999992555E-4</c:v>
                </c:pt>
                <c:pt idx="14681">
                  <c:v>2.9361999999992554E-4</c:v>
                </c:pt>
                <c:pt idx="14682">
                  <c:v>2.9363999999992553E-4</c:v>
                </c:pt>
                <c:pt idx="14683">
                  <c:v>2.9365999999992552E-4</c:v>
                </c:pt>
                <c:pt idx="14684">
                  <c:v>2.9367999999992551E-4</c:v>
                </c:pt>
                <c:pt idx="14685">
                  <c:v>2.936999999999255E-4</c:v>
                </c:pt>
                <c:pt idx="14686">
                  <c:v>2.9371999999992549E-4</c:v>
                </c:pt>
                <c:pt idx="14687">
                  <c:v>2.9373999999992548E-4</c:v>
                </c:pt>
                <c:pt idx="14688">
                  <c:v>2.9375999999992547E-4</c:v>
                </c:pt>
                <c:pt idx="14689">
                  <c:v>2.9377999999992546E-4</c:v>
                </c:pt>
                <c:pt idx="14690">
                  <c:v>2.9379999999992545E-4</c:v>
                </c:pt>
                <c:pt idx="14691">
                  <c:v>2.9381999999992544E-4</c:v>
                </c:pt>
                <c:pt idx="14692">
                  <c:v>2.9383999999992543E-4</c:v>
                </c:pt>
                <c:pt idx="14693">
                  <c:v>2.9385999999992542E-4</c:v>
                </c:pt>
                <c:pt idx="14694">
                  <c:v>2.9387999999992541E-4</c:v>
                </c:pt>
                <c:pt idx="14695">
                  <c:v>2.9389999999992539E-4</c:v>
                </c:pt>
                <c:pt idx="14696">
                  <c:v>2.9391999999992538E-4</c:v>
                </c:pt>
                <c:pt idx="14697">
                  <c:v>2.9393999999992537E-4</c:v>
                </c:pt>
                <c:pt idx="14698">
                  <c:v>2.9395999999992536E-4</c:v>
                </c:pt>
                <c:pt idx="14699">
                  <c:v>2.9397999999992535E-4</c:v>
                </c:pt>
                <c:pt idx="14700">
                  <c:v>2.9399999999992534E-4</c:v>
                </c:pt>
                <c:pt idx="14701">
                  <c:v>2.9401999999992533E-4</c:v>
                </c:pt>
                <c:pt idx="14702">
                  <c:v>2.9403999999992532E-4</c:v>
                </c:pt>
                <c:pt idx="14703">
                  <c:v>2.9405999999992531E-4</c:v>
                </c:pt>
                <c:pt idx="14704">
                  <c:v>2.940799999999253E-4</c:v>
                </c:pt>
                <c:pt idx="14705">
                  <c:v>2.9409999999992529E-4</c:v>
                </c:pt>
                <c:pt idx="14706">
                  <c:v>2.9411999999992528E-4</c:v>
                </c:pt>
                <c:pt idx="14707">
                  <c:v>2.9413999999992527E-4</c:v>
                </c:pt>
                <c:pt idx="14708">
                  <c:v>2.9415999999992526E-4</c:v>
                </c:pt>
                <c:pt idx="14709">
                  <c:v>2.9417999999992525E-4</c:v>
                </c:pt>
                <c:pt idx="14710">
                  <c:v>2.9419999999992524E-4</c:v>
                </c:pt>
                <c:pt idx="14711">
                  <c:v>2.9421999999992523E-4</c:v>
                </c:pt>
                <c:pt idx="14712">
                  <c:v>2.9423999999992522E-4</c:v>
                </c:pt>
                <c:pt idx="14713">
                  <c:v>2.9425999999992521E-4</c:v>
                </c:pt>
                <c:pt idx="14714">
                  <c:v>2.942799999999252E-4</c:v>
                </c:pt>
                <c:pt idx="14715">
                  <c:v>2.9429999999992519E-4</c:v>
                </c:pt>
                <c:pt idx="14716">
                  <c:v>2.9431999999992518E-4</c:v>
                </c:pt>
                <c:pt idx="14717">
                  <c:v>2.9433999999992517E-4</c:v>
                </c:pt>
                <c:pt idx="14718">
                  <c:v>2.9435999999992516E-4</c:v>
                </c:pt>
                <c:pt idx="14719">
                  <c:v>2.9437999999992515E-4</c:v>
                </c:pt>
                <c:pt idx="14720">
                  <c:v>2.9439999999992514E-4</c:v>
                </c:pt>
                <c:pt idx="14721">
                  <c:v>2.9441999999992513E-4</c:v>
                </c:pt>
                <c:pt idx="14722">
                  <c:v>2.9443999999992512E-4</c:v>
                </c:pt>
                <c:pt idx="14723">
                  <c:v>2.9445999999992511E-4</c:v>
                </c:pt>
                <c:pt idx="14724">
                  <c:v>2.9447999999992509E-4</c:v>
                </c:pt>
                <c:pt idx="14725">
                  <c:v>2.9449999999992508E-4</c:v>
                </c:pt>
                <c:pt idx="14726">
                  <c:v>2.9451999999992507E-4</c:v>
                </c:pt>
                <c:pt idx="14727">
                  <c:v>2.9453999999992506E-4</c:v>
                </c:pt>
                <c:pt idx="14728">
                  <c:v>2.9455999999992505E-4</c:v>
                </c:pt>
                <c:pt idx="14729">
                  <c:v>2.9457999999992504E-4</c:v>
                </c:pt>
                <c:pt idx="14730">
                  <c:v>2.9459999999992503E-4</c:v>
                </c:pt>
                <c:pt idx="14731">
                  <c:v>2.9461999999992502E-4</c:v>
                </c:pt>
                <c:pt idx="14732">
                  <c:v>2.9463999999992501E-4</c:v>
                </c:pt>
                <c:pt idx="14733">
                  <c:v>2.94659999999925E-4</c:v>
                </c:pt>
                <c:pt idx="14734">
                  <c:v>2.9467999999992499E-4</c:v>
                </c:pt>
                <c:pt idx="14735">
                  <c:v>2.9469999999992498E-4</c:v>
                </c:pt>
                <c:pt idx="14736">
                  <c:v>2.9471999999992497E-4</c:v>
                </c:pt>
                <c:pt idx="14737">
                  <c:v>2.9473999999992496E-4</c:v>
                </c:pt>
                <c:pt idx="14738">
                  <c:v>2.9475999999992495E-4</c:v>
                </c:pt>
                <c:pt idx="14739">
                  <c:v>2.9477999999992494E-4</c:v>
                </c:pt>
                <c:pt idx="14740">
                  <c:v>2.9479999999992493E-4</c:v>
                </c:pt>
                <c:pt idx="14741">
                  <c:v>2.9481999999992492E-4</c:v>
                </c:pt>
                <c:pt idx="14742">
                  <c:v>2.9483999999992491E-4</c:v>
                </c:pt>
                <c:pt idx="14743">
                  <c:v>2.948599999999249E-4</c:v>
                </c:pt>
                <c:pt idx="14744">
                  <c:v>2.9487999999992489E-4</c:v>
                </c:pt>
                <c:pt idx="14745">
                  <c:v>2.9489999999992488E-4</c:v>
                </c:pt>
                <c:pt idx="14746">
                  <c:v>2.9491999999992487E-4</c:v>
                </c:pt>
                <c:pt idx="14747">
                  <c:v>2.9493999999992486E-4</c:v>
                </c:pt>
                <c:pt idx="14748">
                  <c:v>2.9495999999992485E-4</c:v>
                </c:pt>
                <c:pt idx="14749">
                  <c:v>2.9497999999992484E-4</c:v>
                </c:pt>
                <c:pt idx="14750">
                  <c:v>2.9499999999992483E-4</c:v>
                </c:pt>
                <c:pt idx="14751">
                  <c:v>2.9501999999992482E-4</c:v>
                </c:pt>
                <c:pt idx="14752">
                  <c:v>2.950399999999248E-4</c:v>
                </c:pt>
                <c:pt idx="14753">
                  <c:v>2.9505999999992479E-4</c:v>
                </c:pt>
                <c:pt idx="14754">
                  <c:v>2.9507999999992478E-4</c:v>
                </c:pt>
                <c:pt idx="14755">
                  <c:v>2.9509999999992477E-4</c:v>
                </c:pt>
                <c:pt idx="14756">
                  <c:v>2.9511999999992476E-4</c:v>
                </c:pt>
                <c:pt idx="14757">
                  <c:v>2.9513999999992475E-4</c:v>
                </c:pt>
                <c:pt idx="14758">
                  <c:v>2.9515999999992474E-4</c:v>
                </c:pt>
                <c:pt idx="14759">
                  <c:v>2.9517999999992473E-4</c:v>
                </c:pt>
                <c:pt idx="14760">
                  <c:v>2.9519999999992472E-4</c:v>
                </c:pt>
                <c:pt idx="14761">
                  <c:v>2.9521999999992471E-4</c:v>
                </c:pt>
                <c:pt idx="14762">
                  <c:v>2.952399999999247E-4</c:v>
                </c:pt>
                <c:pt idx="14763">
                  <c:v>2.9525999999992469E-4</c:v>
                </c:pt>
                <c:pt idx="14764">
                  <c:v>2.9527999999992468E-4</c:v>
                </c:pt>
                <c:pt idx="14765">
                  <c:v>2.9529999999992467E-4</c:v>
                </c:pt>
                <c:pt idx="14766">
                  <c:v>2.9531999999992466E-4</c:v>
                </c:pt>
                <c:pt idx="14767">
                  <c:v>2.9533999999992465E-4</c:v>
                </c:pt>
                <c:pt idx="14768">
                  <c:v>2.9535999999992464E-4</c:v>
                </c:pt>
                <c:pt idx="14769">
                  <c:v>2.9537999999992463E-4</c:v>
                </c:pt>
                <c:pt idx="14770">
                  <c:v>2.9539999999992462E-4</c:v>
                </c:pt>
                <c:pt idx="14771">
                  <c:v>2.9541999999992461E-4</c:v>
                </c:pt>
                <c:pt idx="14772">
                  <c:v>2.954399999999246E-4</c:v>
                </c:pt>
                <c:pt idx="14773">
                  <c:v>2.9545999999992459E-4</c:v>
                </c:pt>
                <c:pt idx="14774">
                  <c:v>2.9547999999992458E-4</c:v>
                </c:pt>
                <c:pt idx="14775">
                  <c:v>2.9549999999992457E-4</c:v>
                </c:pt>
                <c:pt idx="14776">
                  <c:v>2.9551999999992456E-4</c:v>
                </c:pt>
                <c:pt idx="14777">
                  <c:v>2.9553999999992455E-4</c:v>
                </c:pt>
                <c:pt idx="14778">
                  <c:v>2.9555999999992454E-4</c:v>
                </c:pt>
                <c:pt idx="14779">
                  <c:v>2.9557999999992453E-4</c:v>
                </c:pt>
                <c:pt idx="14780">
                  <c:v>2.9559999999992451E-4</c:v>
                </c:pt>
                <c:pt idx="14781">
                  <c:v>2.956199999999245E-4</c:v>
                </c:pt>
                <c:pt idx="14782">
                  <c:v>2.9563999999992449E-4</c:v>
                </c:pt>
                <c:pt idx="14783">
                  <c:v>2.9565999999992448E-4</c:v>
                </c:pt>
                <c:pt idx="14784">
                  <c:v>2.9567999999992447E-4</c:v>
                </c:pt>
                <c:pt idx="14785">
                  <c:v>2.9569999999992446E-4</c:v>
                </c:pt>
                <c:pt idx="14786">
                  <c:v>2.9571999999992445E-4</c:v>
                </c:pt>
                <c:pt idx="14787">
                  <c:v>2.9573999999992444E-4</c:v>
                </c:pt>
                <c:pt idx="14788">
                  <c:v>2.9575999999992443E-4</c:v>
                </c:pt>
                <c:pt idx="14789">
                  <c:v>2.9577999999992442E-4</c:v>
                </c:pt>
                <c:pt idx="14790">
                  <c:v>2.9579999999992441E-4</c:v>
                </c:pt>
                <c:pt idx="14791">
                  <c:v>2.958199999999244E-4</c:v>
                </c:pt>
                <c:pt idx="14792">
                  <c:v>2.9583999999992439E-4</c:v>
                </c:pt>
                <c:pt idx="14793">
                  <c:v>2.9585999999992438E-4</c:v>
                </c:pt>
                <c:pt idx="14794">
                  <c:v>2.9587999999992437E-4</c:v>
                </c:pt>
                <c:pt idx="14795">
                  <c:v>2.9589999999992436E-4</c:v>
                </c:pt>
                <c:pt idx="14796">
                  <c:v>2.9591999999992435E-4</c:v>
                </c:pt>
                <c:pt idx="14797">
                  <c:v>2.9593999999992434E-4</c:v>
                </c:pt>
                <c:pt idx="14798">
                  <c:v>2.9595999999992433E-4</c:v>
                </c:pt>
                <c:pt idx="14799">
                  <c:v>2.9597999999992432E-4</c:v>
                </c:pt>
                <c:pt idx="14800">
                  <c:v>2.9599999999992431E-4</c:v>
                </c:pt>
                <c:pt idx="14801">
                  <c:v>2.960199999999243E-4</c:v>
                </c:pt>
                <c:pt idx="14802">
                  <c:v>2.9603999999992429E-4</c:v>
                </c:pt>
                <c:pt idx="14803">
                  <c:v>2.9605999999992428E-4</c:v>
                </c:pt>
                <c:pt idx="14804">
                  <c:v>2.9607999999992427E-4</c:v>
                </c:pt>
                <c:pt idx="14805">
                  <c:v>2.9609999999992426E-4</c:v>
                </c:pt>
                <c:pt idx="14806">
                  <c:v>2.9611999999992425E-4</c:v>
                </c:pt>
                <c:pt idx="14807">
                  <c:v>2.9613999999992424E-4</c:v>
                </c:pt>
                <c:pt idx="14808">
                  <c:v>2.9615999999992422E-4</c:v>
                </c:pt>
                <c:pt idx="14809">
                  <c:v>2.9617999999992421E-4</c:v>
                </c:pt>
                <c:pt idx="14810">
                  <c:v>2.961999999999242E-4</c:v>
                </c:pt>
                <c:pt idx="14811">
                  <c:v>2.9621999999992419E-4</c:v>
                </c:pt>
                <c:pt idx="14812">
                  <c:v>2.9623999999992418E-4</c:v>
                </c:pt>
                <c:pt idx="14813">
                  <c:v>2.9625999999992417E-4</c:v>
                </c:pt>
                <c:pt idx="14814">
                  <c:v>2.9627999999992416E-4</c:v>
                </c:pt>
                <c:pt idx="14815">
                  <c:v>2.9629999999992415E-4</c:v>
                </c:pt>
                <c:pt idx="14816">
                  <c:v>2.9631999999992414E-4</c:v>
                </c:pt>
                <c:pt idx="14817">
                  <c:v>2.9633999999992413E-4</c:v>
                </c:pt>
                <c:pt idx="14818">
                  <c:v>2.9635999999992412E-4</c:v>
                </c:pt>
                <c:pt idx="14819">
                  <c:v>2.9637999999992411E-4</c:v>
                </c:pt>
                <c:pt idx="14820">
                  <c:v>2.963999999999241E-4</c:v>
                </c:pt>
                <c:pt idx="14821">
                  <c:v>2.9641999999992409E-4</c:v>
                </c:pt>
                <c:pt idx="14822">
                  <c:v>2.9643999999992408E-4</c:v>
                </c:pt>
                <c:pt idx="14823">
                  <c:v>2.9645999999992407E-4</c:v>
                </c:pt>
                <c:pt idx="14824">
                  <c:v>2.9647999999992406E-4</c:v>
                </c:pt>
                <c:pt idx="14825">
                  <c:v>2.9649999999992405E-4</c:v>
                </c:pt>
                <c:pt idx="14826">
                  <c:v>2.9651999999992404E-4</c:v>
                </c:pt>
                <c:pt idx="14827">
                  <c:v>2.9653999999992403E-4</c:v>
                </c:pt>
                <c:pt idx="14828">
                  <c:v>2.9655999999992402E-4</c:v>
                </c:pt>
                <c:pt idx="14829">
                  <c:v>2.9657999999992401E-4</c:v>
                </c:pt>
                <c:pt idx="14830">
                  <c:v>2.96599999999924E-4</c:v>
                </c:pt>
                <c:pt idx="14831">
                  <c:v>2.9661999999992399E-4</c:v>
                </c:pt>
                <c:pt idx="14832">
                  <c:v>2.9663999999992398E-4</c:v>
                </c:pt>
                <c:pt idx="14833">
                  <c:v>2.9665999999992397E-4</c:v>
                </c:pt>
                <c:pt idx="14834">
                  <c:v>2.9667999999992396E-4</c:v>
                </c:pt>
                <c:pt idx="14835">
                  <c:v>2.9669999999992395E-4</c:v>
                </c:pt>
                <c:pt idx="14836">
                  <c:v>2.9671999999992393E-4</c:v>
                </c:pt>
                <c:pt idx="14837">
                  <c:v>2.9673999999992392E-4</c:v>
                </c:pt>
                <c:pt idx="14838">
                  <c:v>2.9675999999992391E-4</c:v>
                </c:pt>
                <c:pt idx="14839">
                  <c:v>2.967799999999239E-4</c:v>
                </c:pt>
                <c:pt idx="14840">
                  <c:v>2.9679999999992389E-4</c:v>
                </c:pt>
                <c:pt idx="14841">
                  <c:v>2.9681999999992388E-4</c:v>
                </c:pt>
                <c:pt idx="14842">
                  <c:v>2.9683999999992387E-4</c:v>
                </c:pt>
                <c:pt idx="14843">
                  <c:v>2.9685999999992386E-4</c:v>
                </c:pt>
                <c:pt idx="14844">
                  <c:v>2.9687999999992385E-4</c:v>
                </c:pt>
                <c:pt idx="14845">
                  <c:v>2.9689999999992384E-4</c:v>
                </c:pt>
                <c:pt idx="14846">
                  <c:v>2.9691999999992383E-4</c:v>
                </c:pt>
                <c:pt idx="14847">
                  <c:v>2.9693999999992382E-4</c:v>
                </c:pt>
                <c:pt idx="14848">
                  <c:v>2.9695999999992381E-4</c:v>
                </c:pt>
                <c:pt idx="14849">
                  <c:v>2.969799999999238E-4</c:v>
                </c:pt>
                <c:pt idx="14850">
                  <c:v>2.9699999999992379E-4</c:v>
                </c:pt>
                <c:pt idx="14851">
                  <c:v>2.9701999999992378E-4</c:v>
                </c:pt>
                <c:pt idx="14852">
                  <c:v>2.9703999999992377E-4</c:v>
                </c:pt>
                <c:pt idx="14853">
                  <c:v>2.9705999999992376E-4</c:v>
                </c:pt>
                <c:pt idx="14854">
                  <c:v>2.9707999999992375E-4</c:v>
                </c:pt>
                <c:pt idx="14855">
                  <c:v>2.9709999999992374E-4</c:v>
                </c:pt>
                <c:pt idx="14856">
                  <c:v>2.9711999999992373E-4</c:v>
                </c:pt>
                <c:pt idx="14857">
                  <c:v>2.9713999999992372E-4</c:v>
                </c:pt>
                <c:pt idx="14858">
                  <c:v>2.9715999999992371E-4</c:v>
                </c:pt>
                <c:pt idx="14859">
                  <c:v>2.971799999999237E-4</c:v>
                </c:pt>
                <c:pt idx="14860">
                  <c:v>2.9719999999992369E-4</c:v>
                </c:pt>
                <c:pt idx="14861">
                  <c:v>2.9721999999992368E-4</c:v>
                </c:pt>
                <c:pt idx="14862">
                  <c:v>2.9723999999992367E-4</c:v>
                </c:pt>
                <c:pt idx="14863">
                  <c:v>2.9725999999992366E-4</c:v>
                </c:pt>
                <c:pt idx="14864">
                  <c:v>2.9727999999992364E-4</c:v>
                </c:pt>
                <c:pt idx="14865">
                  <c:v>2.9729999999992363E-4</c:v>
                </c:pt>
                <c:pt idx="14866">
                  <c:v>2.9731999999992362E-4</c:v>
                </c:pt>
                <c:pt idx="14867">
                  <c:v>2.9733999999992361E-4</c:v>
                </c:pt>
                <c:pt idx="14868">
                  <c:v>2.973599999999236E-4</c:v>
                </c:pt>
                <c:pt idx="14869">
                  <c:v>2.9737999999992359E-4</c:v>
                </c:pt>
                <c:pt idx="14870">
                  <c:v>2.9739999999992358E-4</c:v>
                </c:pt>
                <c:pt idx="14871">
                  <c:v>2.9741999999992357E-4</c:v>
                </c:pt>
                <c:pt idx="14872">
                  <c:v>2.9743999999992356E-4</c:v>
                </c:pt>
                <c:pt idx="14873">
                  <c:v>2.9745999999992355E-4</c:v>
                </c:pt>
                <c:pt idx="14874">
                  <c:v>2.9747999999992354E-4</c:v>
                </c:pt>
                <c:pt idx="14875">
                  <c:v>2.9749999999992353E-4</c:v>
                </c:pt>
                <c:pt idx="14876">
                  <c:v>2.9751999999992352E-4</c:v>
                </c:pt>
                <c:pt idx="14877">
                  <c:v>2.9753999999992351E-4</c:v>
                </c:pt>
                <c:pt idx="14878">
                  <c:v>2.975599999999235E-4</c:v>
                </c:pt>
                <c:pt idx="14879">
                  <c:v>2.9757999999992349E-4</c:v>
                </c:pt>
                <c:pt idx="14880">
                  <c:v>2.9759999999992348E-4</c:v>
                </c:pt>
                <c:pt idx="14881">
                  <c:v>2.9761999999992347E-4</c:v>
                </c:pt>
                <c:pt idx="14882">
                  <c:v>2.9763999999992346E-4</c:v>
                </c:pt>
                <c:pt idx="14883">
                  <c:v>2.9765999999992345E-4</c:v>
                </c:pt>
                <c:pt idx="14884">
                  <c:v>2.9767999999992344E-4</c:v>
                </c:pt>
                <c:pt idx="14885">
                  <c:v>2.9769999999992343E-4</c:v>
                </c:pt>
                <c:pt idx="14886">
                  <c:v>2.9771999999992342E-4</c:v>
                </c:pt>
                <c:pt idx="14887">
                  <c:v>2.9773999999992341E-4</c:v>
                </c:pt>
                <c:pt idx="14888">
                  <c:v>2.977599999999234E-4</c:v>
                </c:pt>
                <c:pt idx="14889">
                  <c:v>2.9777999999992339E-4</c:v>
                </c:pt>
                <c:pt idx="14890">
                  <c:v>2.9779999999992338E-4</c:v>
                </c:pt>
                <c:pt idx="14891">
                  <c:v>2.9781999999992337E-4</c:v>
                </c:pt>
                <c:pt idx="14892">
                  <c:v>2.9783999999992335E-4</c:v>
                </c:pt>
                <c:pt idx="14893">
                  <c:v>2.9785999999992334E-4</c:v>
                </c:pt>
                <c:pt idx="14894">
                  <c:v>2.9787999999992333E-4</c:v>
                </c:pt>
                <c:pt idx="14895">
                  <c:v>2.9789999999992332E-4</c:v>
                </c:pt>
                <c:pt idx="14896">
                  <c:v>2.9791999999992331E-4</c:v>
                </c:pt>
                <c:pt idx="14897">
                  <c:v>2.979399999999233E-4</c:v>
                </c:pt>
                <c:pt idx="14898">
                  <c:v>2.9795999999992329E-4</c:v>
                </c:pt>
                <c:pt idx="14899">
                  <c:v>2.9797999999992328E-4</c:v>
                </c:pt>
                <c:pt idx="14900">
                  <c:v>2.9799999999992327E-4</c:v>
                </c:pt>
                <c:pt idx="14901">
                  <c:v>2.9801999999992326E-4</c:v>
                </c:pt>
                <c:pt idx="14902">
                  <c:v>2.9803999999992325E-4</c:v>
                </c:pt>
                <c:pt idx="14903">
                  <c:v>2.9805999999992324E-4</c:v>
                </c:pt>
                <c:pt idx="14904">
                  <c:v>2.9807999999992323E-4</c:v>
                </c:pt>
                <c:pt idx="14905">
                  <c:v>2.9809999999992322E-4</c:v>
                </c:pt>
                <c:pt idx="14906">
                  <c:v>2.9811999999992321E-4</c:v>
                </c:pt>
                <c:pt idx="14907">
                  <c:v>2.981399999999232E-4</c:v>
                </c:pt>
                <c:pt idx="14908">
                  <c:v>2.9815999999992319E-4</c:v>
                </c:pt>
                <c:pt idx="14909">
                  <c:v>2.9817999999992318E-4</c:v>
                </c:pt>
                <c:pt idx="14910">
                  <c:v>2.9819999999992317E-4</c:v>
                </c:pt>
                <c:pt idx="14911">
                  <c:v>2.9821999999992316E-4</c:v>
                </c:pt>
                <c:pt idx="14912">
                  <c:v>2.9823999999992315E-4</c:v>
                </c:pt>
                <c:pt idx="14913">
                  <c:v>2.9825999999992314E-4</c:v>
                </c:pt>
                <c:pt idx="14914">
                  <c:v>2.9827999999992313E-4</c:v>
                </c:pt>
                <c:pt idx="14915">
                  <c:v>2.9829999999992312E-4</c:v>
                </c:pt>
                <c:pt idx="14916">
                  <c:v>2.9831999999992311E-4</c:v>
                </c:pt>
                <c:pt idx="14917">
                  <c:v>2.983399999999231E-4</c:v>
                </c:pt>
                <c:pt idx="14918">
                  <c:v>2.9835999999992309E-4</c:v>
                </c:pt>
                <c:pt idx="14919">
                  <c:v>2.9837999999992308E-4</c:v>
                </c:pt>
                <c:pt idx="14920">
                  <c:v>2.9839999999992306E-4</c:v>
                </c:pt>
                <c:pt idx="14921">
                  <c:v>2.9841999999992305E-4</c:v>
                </c:pt>
                <c:pt idx="14922">
                  <c:v>2.9843999999992304E-4</c:v>
                </c:pt>
                <c:pt idx="14923">
                  <c:v>2.9845999999992303E-4</c:v>
                </c:pt>
                <c:pt idx="14924">
                  <c:v>2.9847999999992302E-4</c:v>
                </c:pt>
                <c:pt idx="14925">
                  <c:v>2.9849999999992301E-4</c:v>
                </c:pt>
                <c:pt idx="14926">
                  <c:v>2.98519999999923E-4</c:v>
                </c:pt>
                <c:pt idx="14927">
                  <c:v>2.9853999999992299E-4</c:v>
                </c:pt>
                <c:pt idx="14928">
                  <c:v>2.9855999999992298E-4</c:v>
                </c:pt>
                <c:pt idx="14929">
                  <c:v>2.9857999999992297E-4</c:v>
                </c:pt>
                <c:pt idx="14930">
                  <c:v>2.9859999999992296E-4</c:v>
                </c:pt>
                <c:pt idx="14931">
                  <c:v>2.9861999999992295E-4</c:v>
                </c:pt>
                <c:pt idx="14932">
                  <c:v>2.9863999999992294E-4</c:v>
                </c:pt>
                <c:pt idx="14933">
                  <c:v>2.9865999999992293E-4</c:v>
                </c:pt>
                <c:pt idx="14934">
                  <c:v>2.9867999999992292E-4</c:v>
                </c:pt>
                <c:pt idx="14935">
                  <c:v>2.9869999999992291E-4</c:v>
                </c:pt>
                <c:pt idx="14936">
                  <c:v>2.987199999999229E-4</c:v>
                </c:pt>
                <c:pt idx="14937">
                  <c:v>2.9873999999992289E-4</c:v>
                </c:pt>
                <c:pt idx="14938">
                  <c:v>2.9875999999992288E-4</c:v>
                </c:pt>
                <c:pt idx="14939">
                  <c:v>2.9877999999992287E-4</c:v>
                </c:pt>
                <c:pt idx="14940">
                  <c:v>2.9879999999992286E-4</c:v>
                </c:pt>
                <c:pt idx="14941">
                  <c:v>2.9881999999992285E-4</c:v>
                </c:pt>
                <c:pt idx="14942">
                  <c:v>2.9883999999992284E-4</c:v>
                </c:pt>
                <c:pt idx="14943">
                  <c:v>2.9885999999992283E-4</c:v>
                </c:pt>
                <c:pt idx="14944">
                  <c:v>2.9887999999992282E-4</c:v>
                </c:pt>
                <c:pt idx="14945">
                  <c:v>2.9889999999992281E-4</c:v>
                </c:pt>
                <c:pt idx="14946">
                  <c:v>2.989199999999228E-4</c:v>
                </c:pt>
                <c:pt idx="14947">
                  <c:v>2.9893999999992279E-4</c:v>
                </c:pt>
                <c:pt idx="14948">
                  <c:v>2.9895999999992277E-4</c:v>
                </c:pt>
                <c:pt idx="14949">
                  <c:v>2.9897999999992276E-4</c:v>
                </c:pt>
                <c:pt idx="14950">
                  <c:v>2.9899999999992275E-4</c:v>
                </c:pt>
                <c:pt idx="14951">
                  <c:v>2.9901999999992274E-4</c:v>
                </c:pt>
                <c:pt idx="14952">
                  <c:v>2.9903999999992273E-4</c:v>
                </c:pt>
                <c:pt idx="14953">
                  <c:v>2.9905999999992272E-4</c:v>
                </c:pt>
                <c:pt idx="14954">
                  <c:v>2.9907999999992271E-4</c:v>
                </c:pt>
                <c:pt idx="14955">
                  <c:v>2.990999999999227E-4</c:v>
                </c:pt>
                <c:pt idx="14956">
                  <c:v>2.9911999999992269E-4</c:v>
                </c:pt>
                <c:pt idx="14957">
                  <c:v>2.9913999999992268E-4</c:v>
                </c:pt>
                <c:pt idx="14958">
                  <c:v>2.9915999999992267E-4</c:v>
                </c:pt>
                <c:pt idx="14959">
                  <c:v>2.9917999999992266E-4</c:v>
                </c:pt>
                <c:pt idx="14960">
                  <c:v>2.9919999999992265E-4</c:v>
                </c:pt>
                <c:pt idx="14961">
                  <c:v>2.9921999999992264E-4</c:v>
                </c:pt>
                <c:pt idx="14962">
                  <c:v>2.9923999999992263E-4</c:v>
                </c:pt>
                <c:pt idx="14963">
                  <c:v>2.9925999999992262E-4</c:v>
                </c:pt>
                <c:pt idx="14964">
                  <c:v>2.9927999999992261E-4</c:v>
                </c:pt>
                <c:pt idx="14965">
                  <c:v>2.992999999999226E-4</c:v>
                </c:pt>
                <c:pt idx="14966">
                  <c:v>2.9931999999992259E-4</c:v>
                </c:pt>
                <c:pt idx="14967">
                  <c:v>2.9933999999992258E-4</c:v>
                </c:pt>
                <c:pt idx="14968">
                  <c:v>2.9935999999992257E-4</c:v>
                </c:pt>
                <c:pt idx="14969">
                  <c:v>2.9937999999992256E-4</c:v>
                </c:pt>
                <c:pt idx="14970">
                  <c:v>2.9939999999992255E-4</c:v>
                </c:pt>
                <c:pt idx="14971">
                  <c:v>2.9941999999992254E-4</c:v>
                </c:pt>
                <c:pt idx="14972">
                  <c:v>2.9943999999992253E-4</c:v>
                </c:pt>
                <c:pt idx="14973">
                  <c:v>2.9945999999992252E-4</c:v>
                </c:pt>
                <c:pt idx="14974">
                  <c:v>2.9947999999992251E-4</c:v>
                </c:pt>
                <c:pt idx="14975">
                  <c:v>2.994999999999225E-4</c:v>
                </c:pt>
                <c:pt idx="14976">
                  <c:v>2.9951999999992248E-4</c:v>
                </c:pt>
                <c:pt idx="14977">
                  <c:v>2.9953999999992247E-4</c:v>
                </c:pt>
                <c:pt idx="14978">
                  <c:v>2.9955999999992246E-4</c:v>
                </c:pt>
                <c:pt idx="14979">
                  <c:v>2.9957999999992245E-4</c:v>
                </c:pt>
                <c:pt idx="14980">
                  <c:v>2.9959999999992244E-4</c:v>
                </c:pt>
                <c:pt idx="14981">
                  <c:v>2.9961999999992243E-4</c:v>
                </c:pt>
                <c:pt idx="14982">
                  <c:v>2.9963999999992242E-4</c:v>
                </c:pt>
                <c:pt idx="14983">
                  <c:v>2.9965999999992241E-4</c:v>
                </c:pt>
                <c:pt idx="14984">
                  <c:v>2.996799999999224E-4</c:v>
                </c:pt>
                <c:pt idx="14985">
                  <c:v>2.9969999999992239E-4</c:v>
                </c:pt>
                <c:pt idx="14986">
                  <c:v>2.9971999999992238E-4</c:v>
                </c:pt>
                <c:pt idx="14987">
                  <c:v>2.9973999999992237E-4</c:v>
                </c:pt>
                <c:pt idx="14988">
                  <c:v>2.9975999999992236E-4</c:v>
                </c:pt>
                <c:pt idx="14989">
                  <c:v>2.9977999999992235E-4</c:v>
                </c:pt>
                <c:pt idx="14990">
                  <c:v>2.9979999999992234E-4</c:v>
                </c:pt>
                <c:pt idx="14991">
                  <c:v>2.9981999999992233E-4</c:v>
                </c:pt>
                <c:pt idx="14992">
                  <c:v>2.9983999999992232E-4</c:v>
                </c:pt>
                <c:pt idx="14993">
                  <c:v>2.9985999999992231E-4</c:v>
                </c:pt>
                <c:pt idx="14994">
                  <c:v>2.998799999999223E-4</c:v>
                </c:pt>
                <c:pt idx="14995">
                  <c:v>2.9989999999992229E-4</c:v>
                </c:pt>
                <c:pt idx="14996">
                  <c:v>2.9991999999992228E-4</c:v>
                </c:pt>
                <c:pt idx="14997">
                  <c:v>2.9993999999992227E-4</c:v>
                </c:pt>
                <c:pt idx="14998">
                  <c:v>2.9995999999992226E-4</c:v>
                </c:pt>
                <c:pt idx="14999">
                  <c:v>2.9997999999992225E-4</c:v>
                </c:pt>
                <c:pt idx="15000">
                  <c:v>2.9999999999992224E-4</c:v>
                </c:pt>
                <c:pt idx="15001">
                  <c:v>3.0001999999992223E-4</c:v>
                </c:pt>
                <c:pt idx="15002">
                  <c:v>3.0003999999992222E-4</c:v>
                </c:pt>
                <c:pt idx="15003">
                  <c:v>3.0005999999992221E-4</c:v>
                </c:pt>
                <c:pt idx="15004">
                  <c:v>3.0007999999992219E-4</c:v>
                </c:pt>
                <c:pt idx="15005">
                  <c:v>3.0009999999992218E-4</c:v>
                </c:pt>
                <c:pt idx="15006">
                  <c:v>3.0011999999992217E-4</c:v>
                </c:pt>
                <c:pt idx="15007">
                  <c:v>3.0013999999992216E-4</c:v>
                </c:pt>
                <c:pt idx="15008">
                  <c:v>3.0015999999992215E-4</c:v>
                </c:pt>
                <c:pt idx="15009">
                  <c:v>3.0017999999992214E-4</c:v>
                </c:pt>
                <c:pt idx="15010">
                  <c:v>3.0019999999992213E-4</c:v>
                </c:pt>
                <c:pt idx="15011">
                  <c:v>3.0021999999992212E-4</c:v>
                </c:pt>
                <c:pt idx="15012">
                  <c:v>3.0023999999992211E-4</c:v>
                </c:pt>
                <c:pt idx="15013">
                  <c:v>3.002599999999221E-4</c:v>
                </c:pt>
                <c:pt idx="15014">
                  <c:v>3.0027999999992209E-4</c:v>
                </c:pt>
                <c:pt idx="15015">
                  <c:v>3.0029999999992208E-4</c:v>
                </c:pt>
                <c:pt idx="15016">
                  <c:v>3.0031999999992207E-4</c:v>
                </c:pt>
                <c:pt idx="15017">
                  <c:v>3.0033999999992206E-4</c:v>
                </c:pt>
                <c:pt idx="15018">
                  <c:v>3.0035999999992205E-4</c:v>
                </c:pt>
                <c:pt idx="15019">
                  <c:v>3.0037999999992204E-4</c:v>
                </c:pt>
                <c:pt idx="15020">
                  <c:v>3.0039999999992203E-4</c:v>
                </c:pt>
                <c:pt idx="15021">
                  <c:v>3.0041999999992202E-4</c:v>
                </c:pt>
                <c:pt idx="15022">
                  <c:v>3.0043999999992201E-4</c:v>
                </c:pt>
                <c:pt idx="15023">
                  <c:v>3.00459999999922E-4</c:v>
                </c:pt>
                <c:pt idx="15024">
                  <c:v>3.0047999999992199E-4</c:v>
                </c:pt>
                <c:pt idx="15025">
                  <c:v>3.0049999999992198E-4</c:v>
                </c:pt>
                <c:pt idx="15026">
                  <c:v>3.0051999999992197E-4</c:v>
                </c:pt>
                <c:pt idx="15027">
                  <c:v>3.0053999999992196E-4</c:v>
                </c:pt>
                <c:pt idx="15028">
                  <c:v>3.0055999999992195E-4</c:v>
                </c:pt>
                <c:pt idx="15029">
                  <c:v>3.0057999999992194E-4</c:v>
                </c:pt>
                <c:pt idx="15030">
                  <c:v>3.0059999999992193E-4</c:v>
                </c:pt>
                <c:pt idx="15031">
                  <c:v>3.0061999999992192E-4</c:v>
                </c:pt>
                <c:pt idx="15032">
                  <c:v>3.0063999999992191E-4</c:v>
                </c:pt>
                <c:pt idx="15033">
                  <c:v>3.0065999999992189E-4</c:v>
                </c:pt>
                <c:pt idx="15034">
                  <c:v>3.0067999999992188E-4</c:v>
                </c:pt>
                <c:pt idx="15035">
                  <c:v>3.0069999999992187E-4</c:v>
                </c:pt>
                <c:pt idx="15036">
                  <c:v>3.0071999999992186E-4</c:v>
                </c:pt>
                <c:pt idx="15037">
                  <c:v>3.0073999999992185E-4</c:v>
                </c:pt>
                <c:pt idx="15038">
                  <c:v>3.0075999999992184E-4</c:v>
                </c:pt>
                <c:pt idx="15039">
                  <c:v>3.0077999999992183E-4</c:v>
                </c:pt>
                <c:pt idx="15040">
                  <c:v>3.0079999999992182E-4</c:v>
                </c:pt>
                <c:pt idx="15041">
                  <c:v>3.0081999999992181E-4</c:v>
                </c:pt>
                <c:pt idx="15042">
                  <c:v>3.008399999999218E-4</c:v>
                </c:pt>
                <c:pt idx="15043">
                  <c:v>3.0085999999992179E-4</c:v>
                </c:pt>
                <c:pt idx="15044">
                  <c:v>3.0087999999992178E-4</c:v>
                </c:pt>
                <c:pt idx="15045">
                  <c:v>3.0089999999992177E-4</c:v>
                </c:pt>
                <c:pt idx="15046">
                  <c:v>3.0091999999992176E-4</c:v>
                </c:pt>
                <c:pt idx="15047">
                  <c:v>3.0093999999992175E-4</c:v>
                </c:pt>
                <c:pt idx="15048">
                  <c:v>3.0095999999992174E-4</c:v>
                </c:pt>
                <c:pt idx="15049">
                  <c:v>3.0097999999992173E-4</c:v>
                </c:pt>
                <c:pt idx="15050">
                  <c:v>3.0099999999992172E-4</c:v>
                </c:pt>
                <c:pt idx="15051">
                  <c:v>3.0101999999992171E-4</c:v>
                </c:pt>
                <c:pt idx="15052">
                  <c:v>3.010399999999217E-4</c:v>
                </c:pt>
                <c:pt idx="15053">
                  <c:v>3.0105999999992169E-4</c:v>
                </c:pt>
                <c:pt idx="15054">
                  <c:v>3.0107999999992168E-4</c:v>
                </c:pt>
                <c:pt idx="15055">
                  <c:v>3.0109999999992167E-4</c:v>
                </c:pt>
                <c:pt idx="15056">
                  <c:v>3.0111999999992166E-4</c:v>
                </c:pt>
                <c:pt idx="15057">
                  <c:v>3.0113999999992165E-4</c:v>
                </c:pt>
                <c:pt idx="15058">
                  <c:v>3.0115999999992164E-4</c:v>
                </c:pt>
                <c:pt idx="15059">
                  <c:v>3.0117999999992163E-4</c:v>
                </c:pt>
                <c:pt idx="15060">
                  <c:v>3.0119999999992162E-4</c:v>
                </c:pt>
                <c:pt idx="15061">
                  <c:v>3.012199999999216E-4</c:v>
                </c:pt>
                <c:pt idx="15062">
                  <c:v>3.0123999999992159E-4</c:v>
                </c:pt>
                <c:pt idx="15063">
                  <c:v>3.0125999999992158E-4</c:v>
                </c:pt>
                <c:pt idx="15064">
                  <c:v>3.0127999999992157E-4</c:v>
                </c:pt>
                <c:pt idx="15065">
                  <c:v>3.0129999999992156E-4</c:v>
                </c:pt>
                <c:pt idx="15066">
                  <c:v>3.0131999999992155E-4</c:v>
                </c:pt>
                <c:pt idx="15067">
                  <c:v>3.0133999999992154E-4</c:v>
                </c:pt>
                <c:pt idx="15068">
                  <c:v>3.0135999999992153E-4</c:v>
                </c:pt>
                <c:pt idx="15069">
                  <c:v>3.0137999999992152E-4</c:v>
                </c:pt>
                <c:pt idx="15070">
                  <c:v>3.0139999999992151E-4</c:v>
                </c:pt>
                <c:pt idx="15071">
                  <c:v>3.014199999999215E-4</c:v>
                </c:pt>
                <c:pt idx="15072">
                  <c:v>3.0143999999992149E-4</c:v>
                </c:pt>
                <c:pt idx="15073">
                  <c:v>3.0145999999992148E-4</c:v>
                </c:pt>
                <c:pt idx="15074">
                  <c:v>3.0147999999992147E-4</c:v>
                </c:pt>
                <c:pt idx="15075">
                  <c:v>3.0149999999992146E-4</c:v>
                </c:pt>
                <c:pt idx="15076">
                  <c:v>3.0151999999992145E-4</c:v>
                </c:pt>
                <c:pt idx="15077">
                  <c:v>3.0153999999992144E-4</c:v>
                </c:pt>
                <c:pt idx="15078">
                  <c:v>3.0155999999992143E-4</c:v>
                </c:pt>
                <c:pt idx="15079">
                  <c:v>3.0157999999992142E-4</c:v>
                </c:pt>
                <c:pt idx="15080">
                  <c:v>3.0159999999992141E-4</c:v>
                </c:pt>
                <c:pt idx="15081">
                  <c:v>3.016199999999214E-4</c:v>
                </c:pt>
                <c:pt idx="15082">
                  <c:v>3.0163999999992139E-4</c:v>
                </c:pt>
                <c:pt idx="15083">
                  <c:v>3.0165999999992138E-4</c:v>
                </c:pt>
                <c:pt idx="15084">
                  <c:v>3.0167999999992137E-4</c:v>
                </c:pt>
                <c:pt idx="15085">
                  <c:v>3.0169999999992136E-4</c:v>
                </c:pt>
                <c:pt idx="15086">
                  <c:v>3.0171999999992135E-4</c:v>
                </c:pt>
                <c:pt idx="15087">
                  <c:v>3.0173999999992134E-4</c:v>
                </c:pt>
                <c:pt idx="15088">
                  <c:v>3.0175999999992133E-4</c:v>
                </c:pt>
                <c:pt idx="15089">
                  <c:v>3.0177999999992131E-4</c:v>
                </c:pt>
                <c:pt idx="15090">
                  <c:v>3.017999999999213E-4</c:v>
                </c:pt>
                <c:pt idx="15091">
                  <c:v>3.0181999999992129E-4</c:v>
                </c:pt>
                <c:pt idx="15092">
                  <c:v>3.0183999999992128E-4</c:v>
                </c:pt>
                <c:pt idx="15093">
                  <c:v>3.0185999999992127E-4</c:v>
                </c:pt>
                <c:pt idx="15094">
                  <c:v>3.0187999999992126E-4</c:v>
                </c:pt>
                <c:pt idx="15095">
                  <c:v>3.0189999999992125E-4</c:v>
                </c:pt>
                <c:pt idx="15096">
                  <c:v>3.0191999999992124E-4</c:v>
                </c:pt>
                <c:pt idx="15097">
                  <c:v>3.0193999999992123E-4</c:v>
                </c:pt>
                <c:pt idx="15098">
                  <c:v>3.0195999999992122E-4</c:v>
                </c:pt>
                <c:pt idx="15099">
                  <c:v>3.0197999999992121E-4</c:v>
                </c:pt>
                <c:pt idx="15100">
                  <c:v>3.019999999999212E-4</c:v>
                </c:pt>
                <c:pt idx="15101">
                  <c:v>3.0201999999992119E-4</c:v>
                </c:pt>
                <c:pt idx="15102">
                  <c:v>3.0203999999992118E-4</c:v>
                </c:pt>
                <c:pt idx="15103">
                  <c:v>3.0205999999992117E-4</c:v>
                </c:pt>
                <c:pt idx="15104">
                  <c:v>3.0207999999992116E-4</c:v>
                </c:pt>
                <c:pt idx="15105">
                  <c:v>3.0209999999992115E-4</c:v>
                </c:pt>
                <c:pt idx="15106">
                  <c:v>3.0211999999992114E-4</c:v>
                </c:pt>
                <c:pt idx="15107">
                  <c:v>3.0213999999992113E-4</c:v>
                </c:pt>
                <c:pt idx="15108">
                  <c:v>3.0215999999992112E-4</c:v>
                </c:pt>
                <c:pt idx="15109">
                  <c:v>3.0217999999992111E-4</c:v>
                </c:pt>
                <c:pt idx="15110">
                  <c:v>3.021999999999211E-4</c:v>
                </c:pt>
                <c:pt idx="15111">
                  <c:v>3.0221999999992109E-4</c:v>
                </c:pt>
                <c:pt idx="15112">
                  <c:v>3.0223999999992108E-4</c:v>
                </c:pt>
                <c:pt idx="15113">
                  <c:v>3.0225999999992107E-4</c:v>
                </c:pt>
                <c:pt idx="15114">
                  <c:v>3.0227999999992106E-4</c:v>
                </c:pt>
                <c:pt idx="15115">
                  <c:v>3.0229999999992105E-4</c:v>
                </c:pt>
                <c:pt idx="15116">
                  <c:v>3.0231999999992104E-4</c:v>
                </c:pt>
                <c:pt idx="15117">
                  <c:v>3.0233999999992102E-4</c:v>
                </c:pt>
                <c:pt idx="15118">
                  <c:v>3.0235999999992101E-4</c:v>
                </c:pt>
                <c:pt idx="15119">
                  <c:v>3.02379999999921E-4</c:v>
                </c:pt>
                <c:pt idx="15120">
                  <c:v>3.0239999999992099E-4</c:v>
                </c:pt>
                <c:pt idx="15121">
                  <c:v>3.0241999999992098E-4</c:v>
                </c:pt>
                <c:pt idx="15122">
                  <c:v>3.0243999999992097E-4</c:v>
                </c:pt>
                <c:pt idx="15123">
                  <c:v>3.0245999999992096E-4</c:v>
                </c:pt>
                <c:pt idx="15124">
                  <c:v>3.0247999999992095E-4</c:v>
                </c:pt>
                <c:pt idx="15125">
                  <c:v>3.0249999999992094E-4</c:v>
                </c:pt>
                <c:pt idx="15126">
                  <c:v>3.0251999999992093E-4</c:v>
                </c:pt>
                <c:pt idx="15127">
                  <c:v>3.0253999999992092E-4</c:v>
                </c:pt>
                <c:pt idx="15128">
                  <c:v>3.0255999999992091E-4</c:v>
                </c:pt>
                <c:pt idx="15129">
                  <c:v>3.025799999999209E-4</c:v>
                </c:pt>
                <c:pt idx="15130">
                  <c:v>3.0259999999992089E-4</c:v>
                </c:pt>
                <c:pt idx="15131">
                  <c:v>3.0261999999992088E-4</c:v>
                </c:pt>
                <c:pt idx="15132">
                  <c:v>3.0263999999992087E-4</c:v>
                </c:pt>
                <c:pt idx="15133">
                  <c:v>3.0265999999992086E-4</c:v>
                </c:pt>
                <c:pt idx="15134">
                  <c:v>3.0267999999992085E-4</c:v>
                </c:pt>
                <c:pt idx="15135">
                  <c:v>3.0269999999992084E-4</c:v>
                </c:pt>
                <c:pt idx="15136">
                  <c:v>3.0271999999992083E-4</c:v>
                </c:pt>
                <c:pt idx="15137">
                  <c:v>3.0273999999992082E-4</c:v>
                </c:pt>
                <c:pt idx="15138">
                  <c:v>3.0275999999992081E-4</c:v>
                </c:pt>
                <c:pt idx="15139">
                  <c:v>3.027799999999208E-4</c:v>
                </c:pt>
                <c:pt idx="15140">
                  <c:v>3.0279999999992079E-4</c:v>
                </c:pt>
                <c:pt idx="15141">
                  <c:v>3.0281999999992078E-4</c:v>
                </c:pt>
                <c:pt idx="15142">
                  <c:v>3.0283999999992077E-4</c:v>
                </c:pt>
                <c:pt idx="15143">
                  <c:v>3.0285999999992076E-4</c:v>
                </c:pt>
                <c:pt idx="15144">
                  <c:v>3.0287999999992075E-4</c:v>
                </c:pt>
                <c:pt idx="15145">
                  <c:v>3.0289999999992073E-4</c:v>
                </c:pt>
                <c:pt idx="15146">
                  <c:v>3.0291999999992072E-4</c:v>
                </c:pt>
                <c:pt idx="15147">
                  <c:v>3.0293999999992071E-4</c:v>
                </c:pt>
                <c:pt idx="15148">
                  <c:v>3.029599999999207E-4</c:v>
                </c:pt>
                <c:pt idx="15149">
                  <c:v>3.0297999999992069E-4</c:v>
                </c:pt>
                <c:pt idx="15150">
                  <c:v>3.0299999999992068E-4</c:v>
                </c:pt>
                <c:pt idx="15151">
                  <c:v>3.0301999999992067E-4</c:v>
                </c:pt>
                <c:pt idx="15152">
                  <c:v>3.0303999999992066E-4</c:v>
                </c:pt>
                <c:pt idx="15153">
                  <c:v>3.0305999999992065E-4</c:v>
                </c:pt>
                <c:pt idx="15154">
                  <c:v>3.0307999999992064E-4</c:v>
                </c:pt>
                <c:pt idx="15155">
                  <c:v>3.0309999999992063E-4</c:v>
                </c:pt>
                <c:pt idx="15156">
                  <c:v>3.0311999999992062E-4</c:v>
                </c:pt>
                <c:pt idx="15157">
                  <c:v>3.0313999999992061E-4</c:v>
                </c:pt>
                <c:pt idx="15158">
                  <c:v>3.031599999999206E-4</c:v>
                </c:pt>
                <c:pt idx="15159">
                  <c:v>3.0317999999992059E-4</c:v>
                </c:pt>
                <c:pt idx="15160">
                  <c:v>3.0319999999992058E-4</c:v>
                </c:pt>
                <c:pt idx="15161">
                  <c:v>3.0321999999992057E-4</c:v>
                </c:pt>
                <c:pt idx="15162">
                  <c:v>3.0323999999992056E-4</c:v>
                </c:pt>
                <c:pt idx="15163">
                  <c:v>3.0325999999992055E-4</c:v>
                </c:pt>
                <c:pt idx="15164">
                  <c:v>3.0327999999992054E-4</c:v>
                </c:pt>
                <c:pt idx="15165">
                  <c:v>3.0329999999992053E-4</c:v>
                </c:pt>
                <c:pt idx="15166">
                  <c:v>3.0331999999992052E-4</c:v>
                </c:pt>
                <c:pt idx="15167">
                  <c:v>3.0333999999992051E-4</c:v>
                </c:pt>
                <c:pt idx="15168">
                  <c:v>3.033599999999205E-4</c:v>
                </c:pt>
                <c:pt idx="15169">
                  <c:v>3.0337999999992049E-4</c:v>
                </c:pt>
                <c:pt idx="15170">
                  <c:v>3.0339999999992048E-4</c:v>
                </c:pt>
                <c:pt idx="15171">
                  <c:v>3.0341999999992047E-4</c:v>
                </c:pt>
                <c:pt idx="15172">
                  <c:v>3.0343999999992046E-4</c:v>
                </c:pt>
                <c:pt idx="15173">
                  <c:v>3.0345999999992044E-4</c:v>
                </c:pt>
                <c:pt idx="15174">
                  <c:v>3.0347999999992043E-4</c:v>
                </c:pt>
                <c:pt idx="15175">
                  <c:v>3.0349999999992042E-4</c:v>
                </c:pt>
                <c:pt idx="15176">
                  <c:v>3.0351999999992041E-4</c:v>
                </c:pt>
                <c:pt idx="15177">
                  <c:v>3.035399999999204E-4</c:v>
                </c:pt>
                <c:pt idx="15178">
                  <c:v>3.0355999999992039E-4</c:v>
                </c:pt>
                <c:pt idx="15179">
                  <c:v>3.0357999999992038E-4</c:v>
                </c:pt>
                <c:pt idx="15180">
                  <c:v>3.0359999999992037E-4</c:v>
                </c:pt>
                <c:pt idx="15181">
                  <c:v>3.0361999999992036E-4</c:v>
                </c:pt>
                <c:pt idx="15182">
                  <c:v>3.0363999999992035E-4</c:v>
                </c:pt>
                <c:pt idx="15183">
                  <c:v>3.0365999999992034E-4</c:v>
                </c:pt>
                <c:pt idx="15184">
                  <c:v>3.0367999999992033E-4</c:v>
                </c:pt>
                <c:pt idx="15185">
                  <c:v>3.0369999999992032E-4</c:v>
                </c:pt>
                <c:pt idx="15186">
                  <c:v>3.0371999999992031E-4</c:v>
                </c:pt>
                <c:pt idx="15187">
                  <c:v>3.037399999999203E-4</c:v>
                </c:pt>
                <c:pt idx="15188">
                  <c:v>3.0375999999992029E-4</c:v>
                </c:pt>
                <c:pt idx="15189">
                  <c:v>3.0377999999992028E-4</c:v>
                </c:pt>
                <c:pt idx="15190">
                  <c:v>3.0379999999992027E-4</c:v>
                </c:pt>
                <c:pt idx="15191">
                  <c:v>3.0381999999992026E-4</c:v>
                </c:pt>
                <c:pt idx="15192">
                  <c:v>3.0383999999992025E-4</c:v>
                </c:pt>
                <c:pt idx="15193">
                  <c:v>3.0385999999992024E-4</c:v>
                </c:pt>
                <c:pt idx="15194">
                  <c:v>3.0387999999992023E-4</c:v>
                </c:pt>
                <c:pt idx="15195">
                  <c:v>3.0389999999992022E-4</c:v>
                </c:pt>
                <c:pt idx="15196">
                  <c:v>3.0391999999992021E-4</c:v>
                </c:pt>
                <c:pt idx="15197">
                  <c:v>3.039399999999202E-4</c:v>
                </c:pt>
                <c:pt idx="15198">
                  <c:v>3.0395999999992019E-4</c:v>
                </c:pt>
                <c:pt idx="15199">
                  <c:v>3.0397999999992018E-4</c:v>
                </c:pt>
                <c:pt idx="15200">
                  <c:v>3.0399999999992017E-4</c:v>
                </c:pt>
                <c:pt idx="15201">
                  <c:v>3.0401999999992015E-4</c:v>
                </c:pt>
                <c:pt idx="15202">
                  <c:v>3.0403999999992014E-4</c:v>
                </c:pt>
                <c:pt idx="15203">
                  <c:v>3.0405999999992013E-4</c:v>
                </c:pt>
                <c:pt idx="15204">
                  <c:v>3.0407999999992012E-4</c:v>
                </c:pt>
                <c:pt idx="15205">
                  <c:v>3.0409999999992011E-4</c:v>
                </c:pt>
                <c:pt idx="15206">
                  <c:v>3.041199999999201E-4</c:v>
                </c:pt>
                <c:pt idx="15207">
                  <c:v>3.0413999999992009E-4</c:v>
                </c:pt>
                <c:pt idx="15208">
                  <c:v>3.0415999999992008E-4</c:v>
                </c:pt>
                <c:pt idx="15209">
                  <c:v>3.0417999999992007E-4</c:v>
                </c:pt>
                <c:pt idx="15210">
                  <c:v>3.0419999999992006E-4</c:v>
                </c:pt>
                <c:pt idx="15211">
                  <c:v>3.0421999999992005E-4</c:v>
                </c:pt>
                <c:pt idx="15212">
                  <c:v>3.0423999999992004E-4</c:v>
                </c:pt>
                <c:pt idx="15213">
                  <c:v>3.0425999999992003E-4</c:v>
                </c:pt>
                <c:pt idx="15214">
                  <c:v>3.0427999999992002E-4</c:v>
                </c:pt>
                <c:pt idx="15215">
                  <c:v>3.0429999999992001E-4</c:v>
                </c:pt>
                <c:pt idx="15216">
                  <c:v>3.0431999999992E-4</c:v>
                </c:pt>
                <c:pt idx="15217">
                  <c:v>3.0433999999991999E-4</c:v>
                </c:pt>
                <c:pt idx="15218">
                  <c:v>3.0435999999991998E-4</c:v>
                </c:pt>
                <c:pt idx="15219">
                  <c:v>3.0437999999991997E-4</c:v>
                </c:pt>
                <c:pt idx="15220">
                  <c:v>3.0439999999991996E-4</c:v>
                </c:pt>
                <c:pt idx="15221">
                  <c:v>3.0441999999991995E-4</c:v>
                </c:pt>
                <c:pt idx="15222">
                  <c:v>3.0443999999991994E-4</c:v>
                </c:pt>
                <c:pt idx="15223">
                  <c:v>3.0445999999991993E-4</c:v>
                </c:pt>
                <c:pt idx="15224">
                  <c:v>3.0447999999991992E-4</c:v>
                </c:pt>
                <c:pt idx="15225">
                  <c:v>3.0449999999991991E-4</c:v>
                </c:pt>
                <c:pt idx="15226">
                  <c:v>3.045199999999199E-4</c:v>
                </c:pt>
                <c:pt idx="15227">
                  <c:v>3.0453999999991989E-4</c:v>
                </c:pt>
                <c:pt idx="15228">
                  <c:v>3.0455999999991988E-4</c:v>
                </c:pt>
                <c:pt idx="15229">
                  <c:v>3.0457999999991986E-4</c:v>
                </c:pt>
                <c:pt idx="15230">
                  <c:v>3.0459999999991985E-4</c:v>
                </c:pt>
                <c:pt idx="15231">
                  <c:v>3.0461999999991984E-4</c:v>
                </c:pt>
                <c:pt idx="15232">
                  <c:v>3.0463999999991983E-4</c:v>
                </c:pt>
                <c:pt idx="15233">
                  <c:v>3.0465999999991982E-4</c:v>
                </c:pt>
                <c:pt idx="15234">
                  <c:v>3.0467999999991981E-4</c:v>
                </c:pt>
                <c:pt idx="15235">
                  <c:v>3.046999999999198E-4</c:v>
                </c:pt>
                <c:pt idx="15236">
                  <c:v>3.0471999999991979E-4</c:v>
                </c:pt>
                <c:pt idx="15237">
                  <c:v>3.0473999999991978E-4</c:v>
                </c:pt>
                <c:pt idx="15238">
                  <c:v>3.0475999999991977E-4</c:v>
                </c:pt>
                <c:pt idx="15239">
                  <c:v>3.0477999999991976E-4</c:v>
                </c:pt>
                <c:pt idx="15240">
                  <c:v>3.0479999999991975E-4</c:v>
                </c:pt>
                <c:pt idx="15241">
                  <c:v>3.0481999999991974E-4</c:v>
                </c:pt>
                <c:pt idx="15242">
                  <c:v>3.0483999999991973E-4</c:v>
                </c:pt>
                <c:pt idx="15243">
                  <c:v>3.0485999999991972E-4</c:v>
                </c:pt>
                <c:pt idx="15244">
                  <c:v>3.0487999999991971E-4</c:v>
                </c:pt>
                <c:pt idx="15245">
                  <c:v>3.048999999999197E-4</c:v>
                </c:pt>
                <c:pt idx="15246">
                  <c:v>3.0491999999991969E-4</c:v>
                </c:pt>
                <c:pt idx="15247">
                  <c:v>3.0493999999991968E-4</c:v>
                </c:pt>
                <c:pt idx="15248">
                  <c:v>3.0495999999991967E-4</c:v>
                </c:pt>
                <c:pt idx="15249">
                  <c:v>3.0497999999991966E-4</c:v>
                </c:pt>
                <c:pt idx="15250">
                  <c:v>3.0499999999991965E-4</c:v>
                </c:pt>
                <c:pt idx="15251">
                  <c:v>3.0501999999991964E-4</c:v>
                </c:pt>
                <c:pt idx="15252">
                  <c:v>3.0503999999991963E-4</c:v>
                </c:pt>
                <c:pt idx="15253">
                  <c:v>3.0505999999991962E-4</c:v>
                </c:pt>
                <c:pt idx="15254">
                  <c:v>3.0507999999991961E-4</c:v>
                </c:pt>
                <c:pt idx="15255">
                  <c:v>3.050999999999196E-4</c:v>
                </c:pt>
                <c:pt idx="15256">
                  <c:v>3.0511999999991959E-4</c:v>
                </c:pt>
                <c:pt idx="15257">
                  <c:v>3.0513999999991957E-4</c:v>
                </c:pt>
                <c:pt idx="15258">
                  <c:v>3.0515999999991956E-4</c:v>
                </c:pt>
                <c:pt idx="15259">
                  <c:v>3.0517999999991955E-4</c:v>
                </c:pt>
                <c:pt idx="15260">
                  <c:v>3.0519999999991954E-4</c:v>
                </c:pt>
                <c:pt idx="15261">
                  <c:v>3.0521999999991953E-4</c:v>
                </c:pt>
                <c:pt idx="15262">
                  <c:v>3.0523999999991952E-4</c:v>
                </c:pt>
                <c:pt idx="15263">
                  <c:v>3.0525999999991951E-4</c:v>
                </c:pt>
                <c:pt idx="15264">
                  <c:v>3.052799999999195E-4</c:v>
                </c:pt>
                <c:pt idx="15265">
                  <c:v>3.0529999999991949E-4</c:v>
                </c:pt>
                <c:pt idx="15266">
                  <c:v>3.0531999999991948E-4</c:v>
                </c:pt>
                <c:pt idx="15267">
                  <c:v>3.0533999999991947E-4</c:v>
                </c:pt>
                <c:pt idx="15268">
                  <c:v>3.0535999999991946E-4</c:v>
                </c:pt>
                <c:pt idx="15269">
                  <c:v>3.0537999999991945E-4</c:v>
                </c:pt>
                <c:pt idx="15270">
                  <c:v>3.0539999999991944E-4</c:v>
                </c:pt>
                <c:pt idx="15271">
                  <c:v>3.0541999999991943E-4</c:v>
                </c:pt>
                <c:pt idx="15272">
                  <c:v>3.0543999999991942E-4</c:v>
                </c:pt>
                <c:pt idx="15273">
                  <c:v>3.0545999999991941E-4</c:v>
                </c:pt>
                <c:pt idx="15274">
                  <c:v>3.054799999999194E-4</c:v>
                </c:pt>
                <c:pt idx="15275">
                  <c:v>3.0549999999991939E-4</c:v>
                </c:pt>
                <c:pt idx="15276">
                  <c:v>3.0551999999991938E-4</c:v>
                </c:pt>
                <c:pt idx="15277">
                  <c:v>3.0553999999991937E-4</c:v>
                </c:pt>
                <c:pt idx="15278">
                  <c:v>3.0555999999991936E-4</c:v>
                </c:pt>
                <c:pt idx="15279">
                  <c:v>3.0557999999991935E-4</c:v>
                </c:pt>
                <c:pt idx="15280">
                  <c:v>3.0559999999991934E-4</c:v>
                </c:pt>
                <c:pt idx="15281">
                  <c:v>3.0561999999991933E-4</c:v>
                </c:pt>
                <c:pt idx="15282">
                  <c:v>3.0563999999991932E-4</c:v>
                </c:pt>
                <c:pt idx="15283">
                  <c:v>3.0565999999991931E-4</c:v>
                </c:pt>
                <c:pt idx="15284">
                  <c:v>3.056799999999193E-4</c:v>
                </c:pt>
                <c:pt idx="15285">
                  <c:v>3.0569999999991928E-4</c:v>
                </c:pt>
                <c:pt idx="15286">
                  <c:v>3.0571999999991927E-4</c:v>
                </c:pt>
                <c:pt idx="15287">
                  <c:v>3.0573999999991926E-4</c:v>
                </c:pt>
                <c:pt idx="15288">
                  <c:v>3.0575999999991925E-4</c:v>
                </c:pt>
                <c:pt idx="15289">
                  <c:v>3.0577999999991924E-4</c:v>
                </c:pt>
                <c:pt idx="15290">
                  <c:v>3.0579999999991923E-4</c:v>
                </c:pt>
                <c:pt idx="15291">
                  <c:v>3.0581999999991922E-4</c:v>
                </c:pt>
                <c:pt idx="15292">
                  <c:v>3.0583999999991921E-4</c:v>
                </c:pt>
                <c:pt idx="15293">
                  <c:v>3.058599999999192E-4</c:v>
                </c:pt>
                <c:pt idx="15294">
                  <c:v>3.0587999999991919E-4</c:v>
                </c:pt>
                <c:pt idx="15295">
                  <c:v>3.0589999999991918E-4</c:v>
                </c:pt>
                <c:pt idx="15296">
                  <c:v>3.0591999999991917E-4</c:v>
                </c:pt>
                <c:pt idx="15297">
                  <c:v>3.0593999999991916E-4</c:v>
                </c:pt>
                <c:pt idx="15298">
                  <c:v>3.0595999999991915E-4</c:v>
                </c:pt>
                <c:pt idx="15299">
                  <c:v>3.0597999999991914E-4</c:v>
                </c:pt>
                <c:pt idx="15300">
                  <c:v>3.0599999999991913E-4</c:v>
                </c:pt>
                <c:pt idx="15301">
                  <c:v>3.0601999999991912E-4</c:v>
                </c:pt>
                <c:pt idx="15302">
                  <c:v>3.0603999999991911E-4</c:v>
                </c:pt>
                <c:pt idx="15303">
                  <c:v>3.060599999999191E-4</c:v>
                </c:pt>
                <c:pt idx="15304">
                  <c:v>3.0607999999991909E-4</c:v>
                </c:pt>
                <c:pt idx="15305">
                  <c:v>3.0609999999991908E-4</c:v>
                </c:pt>
                <c:pt idx="15306">
                  <c:v>3.0611999999991907E-4</c:v>
                </c:pt>
                <c:pt idx="15307">
                  <c:v>3.0613999999991906E-4</c:v>
                </c:pt>
                <c:pt idx="15308">
                  <c:v>3.0615999999991905E-4</c:v>
                </c:pt>
                <c:pt idx="15309">
                  <c:v>3.0617999999991904E-4</c:v>
                </c:pt>
                <c:pt idx="15310">
                  <c:v>3.0619999999991903E-4</c:v>
                </c:pt>
                <c:pt idx="15311">
                  <c:v>3.0621999999991902E-4</c:v>
                </c:pt>
                <c:pt idx="15312">
                  <c:v>3.0623999999991901E-4</c:v>
                </c:pt>
                <c:pt idx="15313">
                  <c:v>3.06259999999919E-4</c:v>
                </c:pt>
                <c:pt idx="15314">
                  <c:v>3.0627999999991898E-4</c:v>
                </c:pt>
                <c:pt idx="15315">
                  <c:v>3.0629999999991897E-4</c:v>
                </c:pt>
                <c:pt idx="15316">
                  <c:v>3.0631999999991896E-4</c:v>
                </c:pt>
                <c:pt idx="15317">
                  <c:v>3.0633999999991895E-4</c:v>
                </c:pt>
                <c:pt idx="15318">
                  <c:v>3.0635999999991894E-4</c:v>
                </c:pt>
                <c:pt idx="15319">
                  <c:v>3.0637999999991893E-4</c:v>
                </c:pt>
                <c:pt idx="15320">
                  <c:v>3.0639999999991892E-4</c:v>
                </c:pt>
                <c:pt idx="15321">
                  <c:v>3.0641999999991891E-4</c:v>
                </c:pt>
                <c:pt idx="15322">
                  <c:v>3.064399999999189E-4</c:v>
                </c:pt>
                <c:pt idx="15323">
                  <c:v>3.0645999999991889E-4</c:v>
                </c:pt>
                <c:pt idx="15324">
                  <c:v>3.0647999999991888E-4</c:v>
                </c:pt>
                <c:pt idx="15325">
                  <c:v>3.0649999999991887E-4</c:v>
                </c:pt>
                <c:pt idx="15326">
                  <c:v>3.0651999999991886E-4</c:v>
                </c:pt>
                <c:pt idx="15327">
                  <c:v>3.0653999999991885E-4</c:v>
                </c:pt>
                <c:pt idx="15328">
                  <c:v>3.0655999999991884E-4</c:v>
                </c:pt>
                <c:pt idx="15329">
                  <c:v>3.0657999999991883E-4</c:v>
                </c:pt>
                <c:pt idx="15330">
                  <c:v>3.0659999999991882E-4</c:v>
                </c:pt>
                <c:pt idx="15331">
                  <c:v>3.0661999999991881E-4</c:v>
                </c:pt>
                <c:pt idx="15332">
                  <c:v>3.066399999999188E-4</c:v>
                </c:pt>
                <c:pt idx="15333">
                  <c:v>3.0665999999991879E-4</c:v>
                </c:pt>
                <c:pt idx="15334">
                  <c:v>3.0667999999991878E-4</c:v>
                </c:pt>
                <c:pt idx="15335">
                  <c:v>3.0669999999991877E-4</c:v>
                </c:pt>
                <c:pt idx="15336">
                  <c:v>3.0671999999991876E-4</c:v>
                </c:pt>
                <c:pt idx="15337">
                  <c:v>3.0673999999991875E-4</c:v>
                </c:pt>
                <c:pt idx="15338">
                  <c:v>3.0675999999991874E-4</c:v>
                </c:pt>
                <c:pt idx="15339">
                  <c:v>3.0677999999991873E-4</c:v>
                </c:pt>
                <c:pt idx="15340">
                  <c:v>3.0679999999991872E-4</c:v>
                </c:pt>
                <c:pt idx="15341">
                  <c:v>3.0681999999991871E-4</c:v>
                </c:pt>
                <c:pt idx="15342">
                  <c:v>3.0683999999991869E-4</c:v>
                </c:pt>
                <c:pt idx="15343">
                  <c:v>3.0685999999991868E-4</c:v>
                </c:pt>
                <c:pt idx="15344">
                  <c:v>3.0687999999991867E-4</c:v>
                </c:pt>
                <c:pt idx="15345">
                  <c:v>3.0689999999991866E-4</c:v>
                </c:pt>
                <c:pt idx="15346">
                  <c:v>3.0691999999991865E-4</c:v>
                </c:pt>
                <c:pt idx="15347">
                  <c:v>3.0693999999991864E-4</c:v>
                </c:pt>
                <c:pt idx="15348">
                  <c:v>3.0695999999991863E-4</c:v>
                </c:pt>
                <c:pt idx="15349">
                  <c:v>3.0697999999991862E-4</c:v>
                </c:pt>
                <c:pt idx="15350">
                  <c:v>3.0699999999991861E-4</c:v>
                </c:pt>
                <c:pt idx="15351">
                  <c:v>3.070199999999186E-4</c:v>
                </c:pt>
                <c:pt idx="15352">
                  <c:v>3.0703999999991859E-4</c:v>
                </c:pt>
                <c:pt idx="15353">
                  <c:v>3.0705999999991858E-4</c:v>
                </c:pt>
                <c:pt idx="15354">
                  <c:v>3.0707999999991857E-4</c:v>
                </c:pt>
                <c:pt idx="15355">
                  <c:v>3.0709999999991856E-4</c:v>
                </c:pt>
                <c:pt idx="15356">
                  <c:v>3.0711999999991855E-4</c:v>
                </c:pt>
                <c:pt idx="15357">
                  <c:v>3.0713999999991854E-4</c:v>
                </c:pt>
                <c:pt idx="15358">
                  <c:v>3.0715999999991853E-4</c:v>
                </c:pt>
                <c:pt idx="15359">
                  <c:v>3.0717999999991852E-4</c:v>
                </c:pt>
                <c:pt idx="15360">
                  <c:v>3.0719999999991851E-4</c:v>
                </c:pt>
                <c:pt idx="15361">
                  <c:v>3.072199999999185E-4</c:v>
                </c:pt>
                <c:pt idx="15362">
                  <c:v>3.0723999999991849E-4</c:v>
                </c:pt>
                <c:pt idx="15363">
                  <c:v>3.0725999999991848E-4</c:v>
                </c:pt>
                <c:pt idx="15364">
                  <c:v>3.0727999999991847E-4</c:v>
                </c:pt>
                <c:pt idx="15365">
                  <c:v>3.0729999999991846E-4</c:v>
                </c:pt>
                <c:pt idx="15366">
                  <c:v>3.0731999999991845E-4</c:v>
                </c:pt>
                <c:pt idx="15367">
                  <c:v>3.0733999999991844E-4</c:v>
                </c:pt>
                <c:pt idx="15368">
                  <c:v>3.0735999999991843E-4</c:v>
                </c:pt>
                <c:pt idx="15369">
                  <c:v>3.0737999999991842E-4</c:v>
                </c:pt>
                <c:pt idx="15370">
                  <c:v>3.073999999999184E-4</c:v>
                </c:pt>
                <c:pt idx="15371">
                  <c:v>3.0741999999991839E-4</c:v>
                </c:pt>
                <c:pt idx="15372">
                  <c:v>3.0743999999991838E-4</c:v>
                </c:pt>
                <c:pt idx="15373">
                  <c:v>3.0745999999991837E-4</c:v>
                </c:pt>
                <c:pt idx="15374">
                  <c:v>3.0747999999991836E-4</c:v>
                </c:pt>
                <c:pt idx="15375">
                  <c:v>3.0749999999991835E-4</c:v>
                </c:pt>
                <c:pt idx="15376">
                  <c:v>3.0751999999991834E-4</c:v>
                </c:pt>
                <c:pt idx="15377">
                  <c:v>3.0753999999991833E-4</c:v>
                </c:pt>
                <c:pt idx="15378">
                  <c:v>3.0755999999991832E-4</c:v>
                </c:pt>
                <c:pt idx="15379">
                  <c:v>3.0757999999991831E-4</c:v>
                </c:pt>
                <c:pt idx="15380">
                  <c:v>3.075999999999183E-4</c:v>
                </c:pt>
                <c:pt idx="15381">
                  <c:v>3.0761999999991829E-4</c:v>
                </c:pt>
                <c:pt idx="15382">
                  <c:v>3.0763999999991828E-4</c:v>
                </c:pt>
                <c:pt idx="15383">
                  <c:v>3.0765999999991827E-4</c:v>
                </c:pt>
                <c:pt idx="15384">
                  <c:v>3.0767999999991826E-4</c:v>
                </c:pt>
                <c:pt idx="15385">
                  <c:v>3.0769999999991825E-4</c:v>
                </c:pt>
                <c:pt idx="15386">
                  <c:v>3.0771999999991824E-4</c:v>
                </c:pt>
                <c:pt idx="15387">
                  <c:v>3.0773999999991823E-4</c:v>
                </c:pt>
                <c:pt idx="15388">
                  <c:v>3.0775999999991822E-4</c:v>
                </c:pt>
                <c:pt idx="15389">
                  <c:v>3.0777999999991821E-4</c:v>
                </c:pt>
                <c:pt idx="15390">
                  <c:v>3.077999999999182E-4</c:v>
                </c:pt>
                <c:pt idx="15391">
                  <c:v>3.0781999999991819E-4</c:v>
                </c:pt>
                <c:pt idx="15392">
                  <c:v>3.0783999999991818E-4</c:v>
                </c:pt>
                <c:pt idx="15393">
                  <c:v>3.0785999999991817E-4</c:v>
                </c:pt>
                <c:pt idx="15394">
                  <c:v>3.0787999999991816E-4</c:v>
                </c:pt>
                <c:pt idx="15395">
                  <c:v>3.0789999999991815E-4</c:v>
                </c:pt>
                <c:pt idx="15396">
                  <c:v>3.0791999999991814E-4</c:v>
                </c:pt>
                <c:pt idx="15397">
                  <c:v>3.0793999999991813E-4</c:v>
                </c:pt>
                <c:pt idx="15398">
                  <c:v>3.0795999999991811E-4</c:v>
                </c:pt>
                <c:pt idx="15399">
                  <c:v>3.079799999999181E-4</c:v>
                </c:pt>
                <c:pt idx="15400">
                  <c:v>3.0799999999991809E-4</c:v>
                </c:pt>
                <c:pt idx="15401">
                  <c:v>3.0801999999991808E-4</c:v>
                </c:pt>
                <c:pt idx="15402">
                  <c:v>3.0803999999991807E-4</c:v>
                </c:pt>
                <c:pt idx="15403">
                  <c:v>3.0805999999991806E-4</c:v>
                </c:pt>
                <c:pt idx="15404">
                  <c:v>3.0807999999991805E-4</c:v>
                </c:pt>
                <c:pt idx="15405">
                  <c:v>3.0809999999991804E-4</c:v>
                </c:pt>
                <c:pt idx="15406">
                  <c:v>3.0811999999991803E-4</c:v>
                </c:pt>
                <c:pt idx="15407">
                  <c:v>3.0813999999991802E-4</c:v>
                </c:pt>
                <c:pt idx="15408">
                  <c:v>3.0815999999991801E-4</c:v>
                </c:pt>
                <c:pt idx="15409">
                  <c:v>3.08179999999918E-4</c:v>
                </c:pt>
                <c:pt idx="15410">
                  <c:v>3.0819999999991799E-4</c:v>
                </c:pt>
                <c:pt idx="15411">
                  <c:v>3.0821999999991798E-4</c:v>
                </c:pt>
                <c:pt idx="15412">
                  <c:v>3.0823999999991797E-4</c:v>
                </c:pt>
                <c:pt idx="15413">
                  <c:v>3.0825999999991796E-4</c:v>
                </c:pt>
                <c:pt idx="15414">
                  <c:v>3.0827999999991795E-4</c:v>
                </c:pt>
                <c:pt idx="15415">
                  <c:v>3.0829999999991794E-4</c:v>
                </c:pt>
                <c:pt idx="15416">
                  <c:v>3.0831999999991793E-4</c:v>
                </c:pt>
                <c:pt idx="15417">
                  <c:v>3.0833999999991792E-4</c:v>
                </c:pt>
                <c:pt idx="15418">
                  <c:v>3.0835999999991791E-4</c:v>
                </c:pt>
                <c:pt idx="15419">
                  <c:v>3.083799999999179E-4</c:v>
                </c:pt>
                <c:pt idx="15420">
                  <c:v>3.0839999999991789E-4</c:v>
                </c:pt>
                <c:pt idx="15421">
                  <c:v>3.0841999999991788E-4</c:v>
                </c:pt>
                <c:pt idx="15422">
                  <c:v>3.0843999999991787E-4</c:v>
                </c:pt>
                <c:pt idx="15423">
                  <c:v>3.0845999999991786E-4</c:v>
                </c:pt>
                <c:pt idx="15424">
                  <c:v>3.0847999999991785E-4</c:v>
                </c:pt>
                <c:pt idx="15425">
                  <c:v>3.0849999999991784E-4</c:v>
                </c:pt>
                <c:pt idx="15426">
                  <c:v>3.0851999999991782E-4</c:v>
                </c:pt>
                <c:pt idx="15427">
                  <c:v>3.0853999999991781E-4</c:v>
                </c:pt>
                <c:pt idx="15428">
                  <c:v>3.085599999999178E-4</c:v>
                </c:pt>
                <c:pt idx="15429">
                  <c:v>3.0857999999991779E-4</c:v>
                </c:pt>
                <c:pt idx="15430">
                  <c:v>3.0859999999991778E-4</c:v>
                </c:pt>
                <c:pt idx="15431">
                  <c:v>3.0861999999991777E-4</c:v>
                </c:pt>
                <c:pt idx="15432">
                  <c:v>3.0863999999991776E-4</c:v>
                </c:pt>
                <c:pt idx="15433">
                  <c:v>3.0865999999991775E-4</c:v>
                </c:pt>
                <c:pt idx="15434">
                  <c:v>3.0867999999991774E-4</c:v>
                </c:pt>
                <c:pt idx="15435">
                  <c:v>3.0869999999991773E-4</c:v>
                </c:pt>
                <c:pt idx="15436">
                  <c:v>3.0871999999991772E-4</c:v>
                </c:pt>
                <c:pt idx="15437">
                  <c:v>3.0873999999991771E-4</c:v>
                </c:pt>
                <c:pt idx="15438">
                  <c:v>3.087599999999177E-4</c:v>
                </c:pt>
                <c:pt idx="15439">
                  <c:v>3.0877999999991769E-4</c:v>
                </c:pt>
                <c:pt idx="15440">
                  <c:v>3.0879999999991768E-4</c:v>
                </c:pt>
                <c:pt idx="15441">
                  <c:v>3.0881999999991767E-4</c:v>
                </c:pt>
                <c:pt idx="15442">
                  <c:v>3.0883999999991766E-4</c:v>
                </c:pt>
                <c:pt idx="15443">
                  <c:v>3.0885999999991765E-4</c:v>
                </c:pt>
                <c:pt idx="15444">
                  <c:v>3.0887999999991764E-4</c:v>
                </c:pt>
                <c:pt idx="15445">
                  <c:v>3.0889999999991763E-4</c:v>
                </c:pt>
                <c:pt idx="15446">
                  <c:v>3.0891999999991762E-4</c:v>
                </c:pt>
                <c:pt idx="15447">
                  <c:v>3.0893999999991761E-4</c:v>
                </c:pt>
                <c:pt idx="15448">
                  <c:v>3.089599999999176E-4</c:v>
                </c:pt>
                <c:pt idx="15449">
                  <c:v>3.0897999999991759E-4</c:v>
                </c:pt>
                <c:pt idx="15450">
                  <c:v>3.0899999999991758E-4</c:v>
                </c:pt>
                <c:pt idx="15451">
                  <c:v>3.0901999999991757E-4</c:v>
                </c:pt>
                <c:pt idx="15452">
                  <c:v>3.0903999999991756E-4</c:v>
                </c:pt>
                <c:pt idx="15453">
                  <c:v>3.0905999999991755E-4</c:v>
                </c:pt>
                <c:pt idx="15454">
                  <c:v>3.0907999999991753E-4</c:v>
                </c:pt>
                <c:pt idx="15455">
                  <c:v>3.0909999999991752E-4</c:v>
                </c:pt>
                <c:pt idx="15456">
                  <c:v>3.0911999999991751E-4</c:v>
                </c:pt>
                <c:pt idx="15457">
                  <c:v>3.091399999999175E-4</c:v>
                </c:pt>
                <c:pt idx="15458">
                  <c:v>3.0915999999991749E-4</c:v>
                </c:pt>
                <c:pt idx="15459">
                  <c:v>3.0917999999991748E-4</c:v>
                </c:pt>
                <c:pt idx="15460">
                  <c:v>3.0919999999991747E-4</c:v>
                </c:pt>
                <c:pt idx="15461">
                  <c:v>3.0921999999991746E-4</c:v>
                </c:pt>
                <c:pt idx="15462">
                  <c:v>3.0923999999991745E-4</c:v>
                </c:pt>
                <c:pt idx="15463">
                  <c:v>3.0925999999991744E-4</c:v>
                </c:pt>
                <c:pt idx="15464">
                  <c:v>3.0927999999991743E-4</c:v>
                </c:pt>
                <c:pt idx="15465">
                  <c:v>3.0929999999991742E-4</c:v>
                </c:pt>
                <c:pt idx="15466">
                  <c:v>3.0931999999991741E-4</c:v>
                </c:pt>
                <c:pt idx="15467">
                  <c:v>3.093399999999174E-4</c:v>
                </c:pt>
                <c:pt idx="15468">
                  <c:v>3.0935999999991739E-4</c:v>
                </c:pt>
                <c:pt idx="15469">
                  <c:v>3.0937999999991738E-4</c:v>
                </c:pt>
                <c:pt idx="15470">
                  <c:v>3.0939999999991737E-4</c:v>
                </c:pt>
                <c:pt idx="15471">
                  <c:v>3.0941999999991736E-4</c:v>
                </c:pt>
                <c:pt idx="15472">
                  <c:v>3.0943999999991735E-4</c:v>
                </c:pt>
                <c:pt idx="15473">
                  <c:v>3.0945999999991734E-4</c:v>
                </c:pt>
                <c:pt idx="15474">
                  <c:v>3.0947999999991733E-4</c:v>
                </c:pt>
                <c:pt idx="15475">
                  <c:v>3.0949999999991732E-4</c:v>
                </c:pt>
                <c:pt idx="15476">
                  <c:v>3.0951999999991731E-4</c:v>
                </c:pt>
                <c:pt idx="15477">
                  <c:v>3.095399999999173E-4</c:v>
                </c:pt>
                <c:pt idx="15478">
                  <c:v>3.0955999999991729E-4</c:v>
                </c:pt>
                <c:pt idx="15479">
                  <c:v>3.0957999999991728E-4</c:v>
                </c:pt>
                <c:pt idx="15480">
                  <c:v>3.0959999999991727E-4</c:v>
                </c:pt>
                <c:pt idx="15481">
                  <c:v>3.0961999999991726E-4</c:v>
                </c:pt>
                <c:pt idx="15482">
                  <c:v>3.0963999999991724E-4</c:v>
                </c:pt>
                <c:pt idx="15483">
                  <c:v>3.0965999999991723E-4</c:v>
                </c:pt>
                <c:pt idx="15484">
                  <c:v>3.0967999999991722E-4</c:v>
                </c:pt>
                <c:pt idx="15485">
                  <c:v>3.0969999999991721E-4</c:v>
                </c:pt>
                <c:pt idx="15486">
                  <c:v>3.097199999999172E-4</c:v>
                </c:pt>
                <c:pt idx="15487">
                  <c:v>3.0973999999991719E-4</c:v>
                </c:pt>
                <c:pt idx="15488">
                  <c:v>3.0975999999991718E-4</c:v>
                </c:pt>
                <c:pt idx="15489">
                  <c:v>3.0977999999991717E-4</c:v>
                </c:pt>
                <c:pt idx="15490">
                  <c:v>3.0979999999991716E-4</c:v>
                </c:pt>
                <c:pt idx="15491">
                  <c:v>3.0981999999991715E-4</c:v>
                </c:pt>
                <c:pt idx="15492">
                  <c:v>3.0983999999991714E-4</c:v>
                </c:pt>
                <c:pt idx="15493">
                  <c:v>3.0985999999991713E-4</c:v>
                </c:pt>
                <c:pt idx="15494">
                  <c:v>3.0987999999991712E-4</c:v>
                </c:pt>
                <c:pt idx="15495">
                  <c:v>3.0989999999991711E-4</c:v>
                </c:pt>
                <c:pt idx="15496">
                  <c:v>3.099199999999171E-4</c:v>
                </c:pt>
                <c:pt idx="15497">
                  <c:v>3.0993999999991709E-4</c:v>
                </c:pt>
                <c:pt idx="15498">
                  <c:v>3.0995999999991708E-4</c:v>
                </c:pt>
                <c:pt idx="15499">
                  <c:v>3.0997999999991707E-4</c:v>
                </c:pt>
                <c:pt idx="15500">
                  <c:v>3.0999999999991706E-4</c:v>
                </c:pt>
                <c:pt idx="15501">
                  <c:v>3.1001999999991705E-4</c:v>
                </c:pt>
                <c:pt idx="15502">
                  <c:v>3.1003999999991704E-4</c:v>
                </c:pt>
                <c:pt idx="15503">
                  <c:v>3.1005999999991703E-4</c:v>
                </c:pt>
                <c:pt idx="15504">
                  <c:v>3.1007999999991702E-4</c:v>
                </c:pt>
                <c:pt idx="15505">
                  <c:v>3.1009999999991701E-4</c:v>
                </c:pt>
                <c:pt idx="15506">
                  <c:v>3.10119999999917E-4</c:v>
                </c:pt>
                <c:pt idx="15507">
                  <c:v>3.1013999999991699E-4</c:v>
                </c:pt>
                <c:pt idx="15508">
                  <c:v>3.1015999999991698E-4</c:v>
                </c:pt>
                <c:pt idx="15509">
                  <c:v>3.1017999999991697E-4</c:v>
                </c:pt>
                <c:pt idx="15510">
                  <c:v>3.1019999999991695E-4</c:v>
                </c:pt>
                <c:pt idx="15511">
                  <c:v>3.1021999999991694E-4</c:v>
                </c:pt>
                <c:pt idx="15512">
                  <c:v>3.1023999999991693E-4</c:v>
                </c:pt>
                <c:pt idx="15513">
                  <c:v>3.1025999999991692E-4</c:v>
                </c:pt>
                <c:pt idx="15514">
                  <c:v>3.1027999999991691E-4</c:v>
                </c:pt>
                <c:pt idx="15515">
                  <c:v>3.102999999999169E-4</c:v>
                </c:pt>
                <c:pt idx="15516">
                  <c:v>3.1031999999991689E-4</c:v>
                </c:pt>
                <c:pt idx="15517">
                  <c:v>3.1033999999991688E-4</c:v>
                </c:pt>
                <c:pt idx="15518">
                  <c:v>3.1035999999991687E-4</c:v>
                </c:pt>
                <c:pt idx="15519">
                  <c:v>3.1037999999991686E-4</c:v>
                </c:pt>
                <c:pt idx="15520">
                  <c:v>3.1039999999991685E-4</c:v>
                </c:pt>
                <c:pt idx="15521">
                  <c:v>3.1041999999991684E-4</c:v>
                </c:pt>
                <c:pt idx="15522">
                  <c:v>3.1043999999991683E-4</c:v>
                </c:pt>
                <c:pt idx="15523">
                  <c:v>3.1045999999991682E-4</c:v>
                </c:pt>
                <c:pt idx="15524">
                  <c:v>3.1047999999991681E-4</c:v>
                </c:pt>
                <c:pt idx="15525">
                  <c:v>3.104999999999168E-4</c:v>
                </c:pt>
                <c:pt idx="15526">
                  <c:v>3.1051999999991679E-4</c:v>
                </c:pt>
                <c:pt idx="15527">
                  <c:v>3.1053999999991678E-4</c:v>
                </c:pt>
                <c:pt idx="15528">
                  <c:v>3.1055999999991677E-4</c:v>
                </c:pt>
                <c:pt idx="15529">
                  <c:v>3.1057999999991676E-4</c:v>
                </c:pt>
                <c:pt idx="15530">
                  <c:v>3.1059999999991675E-4</c:v>
                </c:pt>
                <c:pt idx="15531">
                  <c:v>3.1061999999991674E-4</c:v>
                </c:pt>
                <c:pt idx="15532">
                  <c:v>3.1063999999991673E-4</c:v>
                </c:pt>
                <c:pt idx="15533">
                  <c:v>3.1065999999991672E-4</c:v>
                </c:pt>
                <c:pt idx="15534">
                  <c:v>3.1067999999991671E-4</c:v>
                </c:pt>
                <c:pt idx="15535">
                  <c:v>3.106999999999167E-4</c:v>
                </c:pt>
                <c:pt idx="15536">
                  <c:v>3.1071999999991669E-4</c:v>
                </c:pt>
                <c:pt idx="15537">
                  <c:v>3.1073999999991668E-4</c:v>
                </c:pt>
                <c:pt idx="15538">
                  <c:v>3.1075999999991666E-4</c:v>
                </c:pt>
                <c:pt idx="15539">
                  <c:v>3.1077999999991665E-4</c:v>
                </c:pt>
                <c:pt idx="15540">
                  <c:v>3.1079999999991664E-4</c:v>
                </c:pt>
                <c:pt idx="15541">
                  <c:v>3.1081999999991663E-4</c:v>
                </c:pt>
                <c:pt idx="15542">
                  <c:v>3.1083999999991662E-4</c:v>
                </c:pt>
                <c:pt idx="15543">
                  <c:v>3.1085999999991661E-4</c:v>
                </c:pt>
                <c:pt idx="15544">
                  <c:v>3.108799999999166E-4</c:v>
                </c:pt>
                <c:pt idx="15545">
                  <c:v>3.1089999999991659E-4</c:v>
                </c:pt>
                <c:pt idx="15546">
                  <c:v>3.1091999999991658E-4</c:v>
                </c:pt>
                <c:pt idx="15547">
                  <c:v>3.1093999999991657E-4</c:v>
                </c:pt>
                <c:pt idx="15548">
                  <c:v>3.1095999999991656E-4</c:v>
                </c:pt>
                <c:pt idx="15549">
                  <c:v>3.1097999999991655E-4</c:v>
                </c:pt>
                <c:pt idx="15550">
                  <c:v>3.1099999999991654E-4</c:v>
                </c:pt>
                <c:pt idx="15551">
                  <c:v>3.1101999999991653E-4</c:v>
                </c:pt>
                <c:pt idx="15552">
                  <c:v>3.1103999999991652E-4</c:v>
                </c:pt>
                <c:pt idx="15553">
                  <c:v>3.1105999999991651E-4</c:v>
                </c:pt>
                <c:pt idx="15554">
                  <c:v>3.110799999999165E-4</c:v>
                </c:pt>
                <c:pt idx="15555">
                  <c:v>3.1109999999991649E-4</c:v>
                </c:pt>
                <c:pt idx="15556">
                  <c:v>3.1111999999991648E-4</c:v>
                </c:pt>
                <c:pt idx="15557">
                  <c:v>3.1113999999991647E-4</c:v>
                </c:pt>
                <c:pt idx="15558">
                  <c:v>3.1115999999991646E-4</c:v>
                </c:pt>
                <c:pt idx="15559">
                  <c:v>3.1117999999991645E-4</c:v>
                </c:pt>
                <c:pt idx="15560">
                  <c:v>3.1119999999991644E-4</c:v>
                </c:pt>
                <c:pt idx="15561">
                  <c:v>3.1121999999991643E-4</c:v>
                </c:pt>
                <c:pt idx="15562">
                  <c:v>3.1123999999991642E-4</c:v>
                </c:pt>
                <c:pt idx="15563">
                  <c:v>3.1125999999991641E-4</c:v>
                </c:pt>
                <c:pt idx="15564">
                  <c:v>3.112799999999164E-4</c:v>
                </c:pt>
                <c:pt idx="15565">
                  <c:v>3.1129999999991639E-4</c:v>
                </c:pt>
                <c:pt idx="15566">
                  <c:v>3.1131999999991637E-4</c:v>
                </c:pt>
                <c:pt idx="15567">
                  <c:v>3.1133999999991636E-4</c:v>
                </c:pt>
                <c:pt idx="15568">
                  <c:v>3.1135999999991635E-4</c:v>
                </c:pt>
                <c:pt idx="15569">
                  <c:v>3.1137999999991634E-4</c:v>
                </c:pt>
                <c:pt idx="15570">
                  <c:v>3.1139999999991633E-4</c:v>
                </c:pt>
                <c:pt idx="15571">
                  <c:v>3.1141999999991632E-4</c:v>
                </c:pt>
                <c:pt idx="15572">
                  <c:v>3.1143999999991631E-4</c:v>
                </c:pt>
                <c:pt idx="15573">
                  <c:v>3.114599999999163E-4</c:v>
                </c:pt>
                <c:pt idx="15574">
                  <c:v>3.1147999999991629E-4</c:v>
                </c:pt>
                <c:pt idx="15575">
                  <c:v>3.1149999999991628E-4</c:v>
                </c:pt>
                <c:pt idx="15576">
                  <c:v>3.1151999999991627E-4</c:v>
                </c:pt>
                <c:pt idx="15577">
                  <c:v>3.1153999999991626E-4</c:v>
                </c:pt>
                <c:pt idx="15578">
                  <c:v>3.1155999999991625E-4</c:v>
                </c:pt>
                <c:pt idx="15579">
                  <c:v>3.1157999999991624E-4</c:v>
                </c:pt>
                <c:pt idx="15580">
                  <c:v>3.1159999999991623E-4</c:v>
                </c:pt>
                <c:pt idx="15581">
                  <c:v>3.1161999999991622E-4</c:v>
                </c:pt>
                <c:pt idx="15582">
                  <c:v>3.1163999999991621E-4</c:v>
                </c:pt>
                <c:pt idx="15583">
                  <c:v>3.116599999999162E-4</c:v>
                </c:pt>
                <c:pt idx="15584">
                  <c:v>3.1167999999991619E-4</c:v>
                </c:pt>
                <c:pt idx="15585">
                  <c:v>3.1169999999991618E-4</c:v>
                </c:pt>
                <c:pt idx="15586">
                  <c:v>3.1171999999991617E-4</c:v>
                </c:pt>
                <c:pt idx="15587">
                  <c:v>3.1173999999991616E-4</c:v>
                </c:pt>
                <c:pt idx="15588">
                  <c:v>3.1175999999991615E-4</c:v>
                </c:pt>
                <c:pt idx="15589">
                  <c:v>3.1177999999991614E-4</c:v>
                </c:pt>
                <c:pt idx="15590">
                  <c:v>3.1179999999991613E-4</c:v>
                </c:pt>
                <c:pt idx="15591">
                  <c:v>3.1181999999991612E-4</c:v>
                </c:pt>
                <c:pt idx="15592">
                  <c:v>3.1183999999991611E-4</c:v>
                </c:pt>
                <c:pt idx="15593">
                  <c:v>3.118599999999161E-4</c:v>
                </c:pt>
                <c:pt idx="15594">
                  <c:v>3.1187999999991609E-4</c:v>
                </c:pt>
                <c:pt idx="15595">
                  <c:v>3.1189999999991607E-4</c:v>
                </c:pt>
                <c:pt idx="15596">
                  <c:v>3.1191999999991606E-4</c:v>
                </c:pt>
                <c:pt idx="15597">
                  <c:v>3.1193999999991605E-4</c:v>
                </c:pt>
                <c:pt idx="15598">
                  <c:v>3.1195999999991604E-4</c:v>
                </c:pt>
                <c:pt idx="15599">
                  <c:v>3.1197999999991603E-4</c:v>
                </c:pt>
                <c:pt idx="15600">
                  <c:v>3.1199999999991602E-4</c:v>
                </c:pt>
                <c:pt idx="15601">
                  <c:v>3.1201999999991601E-4</c:v>
                </c:pt>
                <c:pt idx="15602">
                  <c:v>3.12039999999916E-4</c:v>
                </c:pt>
                <c:pt idx="15603">
                  <c:v>3.1205999999991599E-4</c:v>
                </c:pt>
                <c:pt idx="15604">
                  <c:v>3.1207999999991598E-4</c:v>
                </c:pt>
                <c:pt idx="15605">
                  <c:v>3.1209999999991597E-4</c:v>
                </c:pt>
                <c:pt idx="15606">
                  <c:v>3.1211999999991596E-4</c:v>
                </c:pt>
                <c:pt idx="15607">
                  <c:v>3.1213999999991595E-4</c:v>
                </c:pt>
                <c:pt idx="15608">
                  <c:v>3.1215999999991594E-4</c:v>
                </c:pt>
                <c:pt idx="15609">
                  <c:v>3.1217999999991593E-4</c:v>
                </c:pt>
                <c:pt idx="15610">
                  <c:v>3.1219999999991592E-4</c:v>
                </c:pt>
                <c:pt idx="15611">
                  <c:v>3.1221999999991591E-4</c:v>
                </c:pt>
                <c:pt idx="15612">
                  <c:v>3.122399999999159E-4</c:v>
                </c:pt>
                <c:pt idx="15613">
                  <c:v>3.1225999999991589E-4</c:v>
                </c:pt>
                <c:pt idx="15614">
                  <c:v>3.1227999999991588E-4</c:v>
                </c:pt>
                <c:pt idx="15615">
                  <c:v>3.1229999999991587E-4</c:v>
                </c:pt>
                <c:pt idx="15616">
                  <c:v>3.1231999999991586E-4</c:v>
                </c:pt>
                <c:pt idx="15617">
                  <c:v>3.1233999999991585E-4</c:v>
                </c:pt>
                <c:pt idx="15618">
                  <c:v>3.1235999999991584E-4</c:v>
                </c:pt>
                <c:pt idx="15619">
                  <c:v>3.1237999999991583E-4</c:v>
                </c:pt>
                <c:pt idx="15620">
                  <c:v>3.1239999999991582E-4</c:v>
                </c:pt>
                <c:pt idx="15621">
                  <c:v>3.1241999999991581E-4</c:v>
                </c:pt>
                <c:pt idx="15622">
                  <c:v>3.124399999999158E-4</c:v>
                </c:pt>
                <c:pt idx="15623">
                  <c:v>3.1245999999991578E-4</c:v>
                </c:pt>
                <c:pt idx="15624">
                  <c:v>3.1247999999991577E-4</c:v>
                </c:pt>
                <c:pt idx="15625">
                  <c:v>3.1249999999991576E-4</c:v>
                </c:pt>
                <c:pt idx="15626">
                  <c:v>3.1251999999991575E-4</c:v>
                </c:pt>
                <c:pt idx="15627">
                  <c:v>3.1253999999991574E-4</c:v>
                </c:pt>
                <c:pt idx="15628">
                  <c:v>3.1255999999991573E-4</c:v>
                </c:pt>
                <c:pt idx="15629">
                  <c:v>3.1257999999991572E-4</c:v>
                </c:pt>
                <c:pt idx="15630">
                  <c:v>3.1259999999991571E-4</c:v>
                </c:pt>
                <c:pt idx="15631">
                  <c:v>3.126199999999157E-4</c:v>
                </c:pt>
                <c:pt idx="15632">
                  <c:v>3.1263999999991569E-4</c:v>
                </c:pt>
                <c:pt idx="15633">
                  <c:v>3.1265999999991568E-4</c:v>
                </c:pt>
                <c:pt idx="15634">
                  <c:v>3.1267999999991567E-4</c:v>
                </c:pt>
                <c:pt idx="15635">
                  <c:v>3.1269999999991566E-4</c:v>
                </c:pt>
                <c:pt idx="15636">
                  <c:v>3.1271999999991565E-4</c:v>
                </c:pt>
                <c:pt idx="15637">
                  <c:v>3.1273999999991564E-4</c:v>
                </c:pt>
                <c:pt idx="15638">
                  <c:v>3.1275999999991563E-4</c:v>
                </c:pt>
                <c:pt idx="15639">
                  <c:v>3.1277999999991562E-4</c:v>
                </c:pt>
                <c:pt idx="15640">
                  <c:v>3.1279999999991561E-4</c:v>
                </c:pt>
                <c:pt idx="15641">
                  <c:v>3.128199999999156E-4</c:v>
                </c:pt>
                <c:pt idx="15642">
                  <c:v>3.1283999999991559E-4</c:v>
                </c:pt>
                <c:pt idx="15643">
                  <c:v>3.1285999999991558E-4</c:v>
                </c:pt>
                <c:pt idx="15644">
                  <c:v>3.1287999999991557E-4</c:v>
                </c:pt>
                <c:pt idx="15645">
                  <c:v>3.1289999999991556E-4</c:v>
                </c:pt>
                <c:pt idx="15646">
                  <c:v>3.1291999999991555E-4</c:v>
                </c:pt>
                <c:pt idx="15647">
                  <c:v>3.1293999999991554E-4</c:v>
                </c:pt>
                <c:pt idx="15648">
                  <c:v>3.1295999999991553E-4</c:v>
                </c:pt>
                <c:pt idx="15649">
                  <c:v>3.1297999999991552E-4</c:v>
                </c:pt>
                <c:pt idx="15650">
                  <c:v>3.1299999999991551E-4</c:v>
                </c:pt>
                <c:pt idx="15651">
                  <c:v>3.1301999999991549E-4</c:v>
                </c:pt>
                <c:pt idx="15652">
                  <c:v>3.1303999999991548E-4</c:v>
                </c:pt>
                <c:pt idx="15653">
                  <c:v>3.1305999999991547E-4</c:v>
                </c:pt>
                <c:pt idx="15654">
                  <c:v>3.1307999999991546E-4</c:v>
                </c:pt>
                <c:pt idx="15655">
                  <c:v>3.1309999999991545E-4</c:v>
                </c:pt>
                <c:pt idx="15656">
                  <c:v>3.1311999999991544E-4</c:v>
                </c:pt>
                <c:pt idx="15657">
                  <c:v>3.1313999999991543E-4</c:v>
                </c:pt>
                <c:pt idx="15658">
                  <c:v>3.1315999999991542E-4</c:v>
                </c:pt>
                <c:pt idx="15659">
                  <c:v>3.1317999999991541E-4</c:v>
                </c:pt>
                <c:pt idx="15660">
                  <c:v>3.131999999999154E-4</c:v>
                </c:pt>
                <c:pt idx="15661">
                  <c:v>3.1321999999991539E-4</c:v>
                </c:pt>
                <c:pt idx="15662">
                  <c:v>3.1323999999991538E-4</c:v>
                </c:pt>
                <c:pt idx="15663">
                  <c:v>3.1325999999991537E-4</c:v>
                </c:pt>
                <c:pt idx="15664">
                  <c:v>3.1327999999991536E-4</c:v>
                </c:pt>
                <c:pt idx="15665">
                  <c:v>3.1329999999991535E-4</c:v>
                </c:pt>
                <c:pt idx="15666">
                  <c:v>3.1331999999991534E-4</c:v>
                </c:pt>
                <c:pt idx="15667">
                  <c:v>3.1333999999991533E-4</c:v>
                </c:pt>
                <c:pt idx="15668">
                  <c:v>3.1335999999991532E-4</c:v>
                </c:pt>
                <c:pt idx="15669">
                  <c:v>3.1337999999991531E-4</c:v>
                </c:pt>
                <c:pt idx="15670">
                  <c:v>3.133999999999153E-4</c:v>
                </c:pt>
                <c:pt idx="15671">
                  <c:v>3.1341999999991529E-4</c:v>
                </c:pt>
                <c:pt idx="15672">
                  <c:v>3.1343999999991528E-4</c:v>
                </c:pt>
                <c:pt idx="15673">
                  <c:v>3.1345999999991527E-4</c:v>
                </c:pt>
                <c:pt idx="15674">
                  <c:v>3.1347999999991526E-4</c:v>
                </c:pt>
                <c:pt idx="15675">
                  <c:v>3.1349999999991525E-4</c:v>
                </c:pt>
                <c:pt idx="15676">
                  <c:v>3.1351999999991524E-4</c:v>
                </c:pt>
                <c:pt idx="15677">
                  <c:v>3.1353999999991523E-4</c:v>
                </c:pt>
                <c:pt idx="15678">
                  <c:v>3.1355999999991522E-4</c:v>
                </c:pt>
                <c:pt idx="15679">
                  <c:v>3.135799999999152E-4</c:v>
                </c:pt>
                <c:pt idx="15680">
                  <c:v>3.1359999999991519E-4</c:v>
                </c:pt>
                <c:pt idx="15681">
                  <c:v>3.1361999999991518E-4</c:v>
                </c:pt>
                <c:pt idx="15682">
                  <c:v>3.1363999999991517E-4</c:v>
                </c:pt>
                <c:pt idx="15683">
                  <c:v>3.1365999999991516E-4</c:v>
                </c:pt>
                <c:pt idx="15684">
                  <c:v>3.1367999999991515E-4</c:v>
                </c:pt>
                <c:pt idx="15685">
                  <c:v>3.1369999999991514E-4</c:v>
                </c:pt>
                <c:pt idx="15686">
                  <c:v>3.1371999999991513E-4</c:v>
                </c:pt>
                <c:pt idx="15687">
                  <c:v>3.1373999999991512E-4</c:v>
                </c:pt>
                <c:pt idx="15688">
                  <c:v>3.1375999999991511E-4</c:v>
                </c:pt>
                <c:pt idx="15689">
                  <c:v>3.137799999999151E-4</c:v>
                </c:pt>
                <c:pt idx="15690">
                  <c:v>3.1379999999991509E-4</c:v>
                </c:pt>
                <c:pt idx="15691">
                  <c:v>3.1381999999991508E-4</c:v>
                </c:pt>
                <c:pt idx="15692">
                  <c:v>3.1383999999991507E-4</c:v>
                </c:pt>
                <c:pt idx="15693">
                  <c:v>3.1385999999991506E-4</c:v>
                </c:pt>
                <c:pt idx="15694">
                  <c:v>3.1387999999991505E-4</c:v>
                </c:pt>
                <c:pt idx="15695">
                  <c:v>3.1389999999991504E-4</c:v>
                </c:pt>
                <c:pt idx="15696">
                  <c:v>3.1391999999991503E-4</c:v>
                </c:pt>
                <c:pt idx="15697">
                  <c:v>3.1393999999991502E-4</c:v>
                </c:pt>
                <c:pt idx="15698">
                  <c:v>3.1395999999991501E-4</c:v>
                </c:pt>
                <c:pt idx="15699">
                  <c:v>3.13979999999915E-4</c:v>
                </c:pt>
                <c:pt idx="15700">
                  <c:v>3.1399999999991499E-4</c:v>
                </c:pt>
                <c:pt idx="15701">
                  <c:v>3.1401999999991498E-4</c:v>
                </c:pt>
                <c:pt idx="15702">
                  <c:v>3.1403999999991497E-4</c:v>
                </c:pt>
                <c:pt idx="15703">
                  <c:v>3.1405999999991496E-4</c:v>
                </c:pt>
                <c:pt idx="15704">
                  <c:v>3.1407999999991495E-4</c:v>
                </c:pt>
                <c:pt idx="15705">
                  <c:v>3.1409999999991494E-4</c:v>
                </c:pt>
                <c:pt idx="15706">
                  <c:v>3.1411999999991493E-4</c:v>
                </c:pt>
                <c:pt idx="15707">
                  <c:v>3.1413999999991491E-4</c:v>
                </c:pt>
                <c:pt idx="15708">
                  <c:v>3.141599999999149E-4</c:v>
                </c:pt>
                <c:pt idx="15709">
                  <c:v>3.1417999999991489E-4</c:v>
                </c:pt>
                <c:pt idx="15710">
                  <c:v>3.1419999999991488E-4</c:v>
                </c:pt>
                <c:pt idx="15711">
                  <c:v>3.1421999999991487E-4</c:v>
                </c:pt>
                <c:pt idx="15712">
                  <c:v>3.1423999999991486E-4</c:v>
                </c:pt>
                <c:pt idx="15713">
                  <c:v>3.1425999999991485E-4</c:v>
                </c:pt>
                <c:pt idx="15714">
                  <c:v>3.1427999999991484E-4</c:v>
                </c:pt>
                <c:pt idx="15715">
                  <c:v>3.1429999999991483E-4</c:v>
                </c:pt>
                <c:pt idx="15716">
                  <c:v>3.1431999999991482E-4</c:v>
                </c:pt>
                <c:pt idx="15717">
                  <c:v>3.1433999999991481E-4</c:v>
                </c:pt>
                <c:pt idx="15718">
                  <c:v>3.143599999999148E-4</c:v>
                </c:pt>
                <c:pt idx="15719">
                  <c:v>3.1437999999991479E-4</c:v>
                </c:pt>
                <c:pt idx="15720">
                  <c:v>3.1439999999991478E-4</c:v>
                </c:pt>
                <c:pt idx="15721">
                  <c:v>3.1441999999991477E-4</c:v>
                </c:pt>
                <c:pt idx="15722">
                  <c:v>3.1443999999991476E-4</c:v>
                </c:pt>
                <c:pt idx="15723">
                  <c:v>3.1445999999991475E-4</c:v>
                </c:pt>
                <c:pt idx="15724">
                  <c:v>3.1447999999991474E-4</c:v>
                </c:pt>
                <c:pt idx="15725">
                  <c:v>3.1449999999991473E-4</c:v>
                </c:pt>
                <c:pt idx="15726">
                  <c:v>3.1451999999991472E-4</c:v>
                </c:pt>
                <c:pt idx="15727">
                  <c:v>3.1453999999991471E-4</c:v>
                </c:pt>
                <c:pt idx="15728">
                  <c:v>3.145599999999147E-4</c:v>
                </c:pt>
                <c:pt idx="15729">
                  <c:v>3.1457999999991469E-4</c:v>
                </c:pt>
                <c:pt idx="15730">
                  <c:v>3.1459999999991468E-4</c:v>
                </c:pt>
                <c:pt idx="15731">
                  <c:v>3.1461999999991467E-4</c:v>
                </c:pt>
                <c:pt idx="15732">
                  <c:v>3.1463999999991466E-4</c:v>
                </c:pt>
                <c:pt idx="15733">
                  <c:v>3.1465999999991465E-4</c:v>
                </c:pt>
                <c:pt idx="15734">
                  <c:v>3.1467999999991464E-4</c:v>
                </c:pt>
                <c:pt idx="15735">
                  <c:v>3.1469999999991462E-4</c:v>
                </c:pt>
                <c:pt idx="15736">
                  <c:v>3.1471999999991461E-4</c:v>
                </c:pt>
                <c:pt idx="15737">
                  <c:v>3.147399999999146E-4</c:v>
                </c:pt>
                <c:pt idx="15738">
                  <c:v>3.1475999999991459E-4</c:v>
                </c:pt>
                <c:pt idx="15739">
                  <c:v>3.1477999999991458E-4</c:v>
                </c:pt>
                <c:pt idx="15740">
                  <c:v>3.1479999999991457E-4</c:v>
                </c:pt>
                <c:pt idx="15741">
                  <c:v>3.1481999999991456E-4</c:v>
                </c:pt>
                <c:pt idx="15742">
                  <c:v>3.1483999999991455E-4</c:v>
                </c:pt>
                <c:pt idx="15743">
                  <c:v>3.1485999999991454E-4</c:v>
                </c:pt>
                <c:pt idx="15744">
                  <c:v>3.1487999999991453E-4</c:v>
                </c:pt>
                <c:pt idx="15745">
                  <c:v>3.1489999999991452E-4</c:v>
                </c:pt>
                <c:pt idx="15746">
                  <c:v>3.1491999999991451E-4</c:v>
                </c:pt>
                <c:pt idx="15747">
                  <c:v>3.149399999999145E-4</c:v>
                </c:pt>
                <c:pt idx="15748">
                  <c:v>3.1495999999991449E-4</c:v>
                </c:pt>
                <c:pt idx="15749">
                  <c:v>3.1497999999991448E-4</c:v>
                </c:pt>
                <c:pt idx="15750">
                  <c:v>3.1499999999991447E-4</c:v>
                </c:pt>
                <c:pt idx="15751">
                  <c:v>3.1501999999991446E-4</c:v>
                </c:pt>
                <c:pt idx="15752">
                  <c:v>3.1503999999991445E-4</c:v>
                </c:pt>
                <c:pt idx="15753">
                  <c:v>3.1505999999991444E-4</c:v>
                </c:pt>
                <c:pt idx="15754">
                  <c:v>3.1507999999991443E-4</c:v>
                </c:pt>
                <c:pt idx="15755">
                  <c:v>3.1509999999991442E-4</c:v>
                </c:pt>
                <c:pt idx="15756">
                  <c:v>3.1511999999991441E-4</c:v>
                </c:pt>
                <c:pt idx="15757">
                  <c:v>3.151399999999144E-4</c:v>
                </c:pt>
                <c:pt idx="15758">
                  <c:v>3.1515999999991439E-4</c:v>
                </c:pt>
                <c:pt idx="15759">
                  <c:v>3.1517999999991438E-4</c:v>
                </c:pt>
                <c:pt idx="15760">
                  <c:v>3.1519999999991437E-4</c:v>
                </c:pt>
                <c:pt idx="15761">
                  <c:v>3.1521999999991436E-4</c:v>
                </c:pt>
                <c:pt idx="15762">
                  <c:v>3.1523999999991435E-4</c:v>
                </c:pt>
                <c:pt idx="15763">
                  <c:v>3.1525999999991433E-4</c:v>
                </c:pt>
                <c:pt idx="15764">
                  <c:v>3.1527999999991432E-4</c:v>
                </c:pt>
                <c:pt idx="15765">
                  <c:v>3.1529999999991431E-4</c:v>
                </c:pt>
                <c:pt idx="15766">
                  <c:v>3.153199999999143E-4</c:v>
                </c:pt>
                <c:pt idx="15767">
                  <c:v>3.1533999999991429E-4</c:v>
                </c:pt>
                <c:pt idx="15768">
                  <c:v>3.1535999999991428E-4</c:v>
                </c:pt>
                <c:pt idx="15769">
                  <c:v>3.1537999999991427E-4</c:v>
                </c:pt>
                <c:pt idx="15770">
                  <c:v>3.1539999999991426E-4</c:v>
                </c:pt>
                <c:pt idx="15771">
                  <c:v>3.1541999999991425E-4</c:v>
                </c:pt>
                <c:pt idx="15772">
                  <c:v>3.1543999999991424E-4</c:v>
                </c:pt>
                <c:pt idx="15773">
                  <c:v>3.1545999999991423E-4</c:v>
                </c:pt>
                <c:pt idx="15774">
                  <c:v>3.1547999999991422E-4</c:v>
                </c:pt>
                <c:pt idx="15775">
                  <c:v>3.1549999999991421E-4</c:v>
                </c:pt>
                <c:pt idx="15776">
                  <c:v>3.155199999999142E-4</c:v>
                </c:pt>
                <c:pt idx="15777">
                  <c:v>3.1553999999991419E-4</c:v>
                </c:pt>
                <c:pt idx="15778">
                  <c:v>3.1555999999991418E-4</c:v>
                </c:pt>
                <c:pt idx="15779">
                  <c:v>3.1557999999991417E-4</c:v>
                </c:pt>
                <c:pt idx="15780">
                  <c:v>3.1559999999991416E-4</c:v>
                </c:pt>
                <c:pt idx="15781">
                  <c:v>3.1561999999991415E-4</c:v>
                </c:pt>
                <c:pt idx="15782">
                  <c:v>3.1563999999991414E-4</c:v>
                </c:pt>
                <c:pt idx="15783">
                  <c:v>3.1565999999991413E-4</c:v>
                </c:pt>
                <c:pt idx="15784">
                  <c:v>3.1567999999991412E-4</c:v>
                </c:pt>
                <c:pt idx="15785">
                  <c:v>3.1569999999991411E-4</c:v>
                </c:pt>
                <c:pt idx="15786">
                  <c:v>3.157199999999141E-4</c:v>
                </c:pt>
                <c:pt idx="15787">
                  <c:v>3.1573999999991409E-4</c:v>
                </c:pt>
                <c:pt idx="15788">
                  <c:v>3.1575999999991408E-4</c:v>
                </c:pt>
                <c:pt idx="15789">
                  <c:v>3.1577999999991407E-4</c:v>
                </c:pt>
                <c:pt idx="15790">
                  <c:v>3.1579999999991406E-4</c:v>
                </c:pt>
                <c:pt idx="15791">
                  <c:v>3.1581999999991404E-4</c:v>
                </c:pt>
                <c:pt idx="15792">
                  <c:v>3.1583999999991403E-4</c:v>
                </c:pt>
                <c:pt idx="15793">
                  <c:v>3.1585999999991402E-4</c:v>
                </c:pt>
                <c:pt idx="15794">
                  <c:v>3.1587999999991401E-4</c:v>
                </c:pt>
                <c:pt idx="15795">
                  <c:v>3.15899999999914E-4</c:v>
                </c:pt>
                <c:pt idx="15796">
                  <c:v>3.1591999999991399E-4</c:v>
                </c:pt>
                <c:pt idx="15797">
                  <c:v>3.1593999999991398E-4</c:v>
                </c:pt>
                <c:pt idx="15798">
                  <c:v>3.1595999999991397E-4</c:v>
                </c:pt>
                <c:pt idx="15799">
                  <c:v>3.1597999999991396E-4</c:v>
                </c:pt>
                <c:pt idx="15800">
                  <c:v>3.1599999999991395E-4</c:v>
                </c:pt>
                <c:pt idx="15801">
                  <c:v>3.1601999999991394E-4</c:v>
                </c:pt>
                <c:pt idx="15802">
                  <c:v>3.1603999999991393E-4</c:v>
                </c:pt>
                <c:pt idx="15803">
                  <c:v>3.1605999999991392E-4</c:v>
                </c:pt>
                <c:pt idx="15804">
                  <c:v>3.1607999999991391E-4</c:v>
                </c:pt>
                <c:pt idx="15805">
                  <c:v>3.160999999999139E-4</c:v>
                </c:pt>
                <c:pt idx="15806">
                  <c:v>3.1611999999991389E-4</c:v>
                </c:pt>
                <c:pt idx="15807">
                  <c:v>3.1613999999991388E-4</c:v>
                </c:pt>
                <c:pt idx="15808">
                  <c:v>3.1615999999991387E-4</c:v>
                </c:pt>
                <c:pt idx="15809">
                  <c:v>3.1617999999991386E-4</c:v>
                </c:pt>
                <c:pt idx="15810">
                  <c:v>3.1619999999991385E-4</c:v>
                </c:pt>
                <c:pt idx="15811">
                  <c:v>3.1621999999991384E-4</c:v>
                </c:pt>
                <c:pt idx="15812">
                  <c:v>3.1623999999991383E-4</c:v>
                </c:pt>
                <c:pt idx="15813">
                  <c:v>3.1625999999991382E-4</c:v>
                </c:pt>
                <c:pt idx="15814">
                  <c:v>3.1627999999991381E-4</c:v>
                </c:pt>
                <c:pt idx="15815">
                  <c:v>3.162999999999138E-4</c:v>
                </c:pt>
                <c:pt idx="15816">
                  <c:v>3.1631999999991379E-4</c:v>
                </c:pt>
                <c:pt idx="15817">
                  <c:v>3.1633999999991378E-4</c:v>
                </c:pt>
                <c:pt idx="15818">
                  <c:v>3.1635999999991377E-4</c:v>
                </c:pt>
                <c:pt idx="15819">
                  <c:v>3.1637999999991375E-4</c:v>
                </c:pt>
                <c:pt idx="15820">
                  <c:v>3.1639999999991374E-4</c:v>
                </c:pt>
                <c:pt idx="15821">
                  <c:v>3.1641999999991373E-4</c:v>
                </c:pt>
                <c:pt idx="15822">
                  <c:v>3.1643999999991372E-4</c:v>
                </c:pt>
                <c:pt idx="15823">
                  <c:v>3.1645999999991371E-4</c:v>
                </c:pt>
                <c:pt idx="15824">
                  <c:v>3.164799999999137E-4</c:v>
                </c:pt>
                <c:pt idx="15825">
                  <c:v>3.1649999999991369E-4</c:v>
                </c:pt>
                <c:pt idx="15826">
                  <c:v>3.1651999999991368E-4</c:v>
                </c:pt>
                <c:pt idx="15827">
                  <c:v>3.1653999999991367E-4</c:v>
                </c:pt>
                <c:pt idx="15828">
                  <c:v>3.1655999999991366E-4</c:v>
                </c:pt>
                <c:pt idx="15829">
                  <c:v>3.1657999999991365E-4</c:v>
                </c:pt>
                <c:pt idx="15830">
                  <c:v>3.1659999999991364E-4</c:v>
                </c:pt>
                <c:pt idx="15831">
                  <c:v>3.1661999999991363E-4</c:v>
                </c:pt>
                <c:pt idx="15832">
                  <c:v>3.1663999999991362E-4</c:v>
                </c:pt>
                <c:pt idx="15833">
                  <c:v>3.1665999999991361E-4</c:v>
                </c:pt>
                <c:pt idx="15834">
                  <c:v>3.166799999999136E-4</c:v>
                </c:pt>
                <c:pt idx="15835">
                  <c:v>3.1669999999991359E-4</c:v>
                </c:pt>
                <c:pt idx="15836">
                  <c:v>3.1671999999991358E-4</c:v>
                </c:pt>
                <c:pt idx="15837">
                  <c:v>3.1673999999991357E-4</c:v>
                </c:pt>
                <c:pt idx="15838">
                  <c:v>3.1675999999991356E-4</c:v>
                </c:pt>
                <c:pt idx="15839">
                  <c:v>3.1677999999991355E-4</c:v>
                </c:pt>
                <c:pt idx="15840">
                  <c:v>3.1679999999991354E-4</c:v>
                </c:pt>
                <c:pt idx="15841">
                  <c:v>3.1681999999991353E-4</c:v>
                </c:pt>
                <c:pt idx="15842">
                  <c:v>3.1683999999991352E-4</c:v>
                </c:pt>
                <c:pt idx="15843">
                  <c:v>3.1685999999991351E-4</c:v>
                </c:pt>
                <c:pt idx="15844">
                  <c:v>3.168799999999135E-4</c:v>
                </c:pt>
                <c:pt idx="15845">
                  <c:v>3.1689999999991349E-4</c:v>
                </c:pt>
                <c:pt idx="15846">
                  <c:v>3.1691999999991348E-4</c:v>
                </c:pt>
                <c:pt idx="15847">
                  <c:v>3.1693999999991346E-4</c:v>
                </c:pt>
                <c:pt idx="15848">
                  <c:v>3.1695999999991345E-4</c:v>
                </c:pt>
                <c:pt idx="15849">
                  <c:v>3.1697999999991344E-4</c:v>
                </c:pt>
                <c:pt idx="15850">
                  <c:v>3.1699999999991343E-4</c:v>
                </c:pt>
                <c:pt idx="15851">
                  <c:v>3.1701999999991342E-4</c:v>
                </c:pt>
                <c:pt idx="15852">
                  <c:v>3.1703999999991341E-4</c:v>
                </c:pt>
                <c:pt idx="15853">
                  <c:v>3.170599999999134E-4</c:v>
                </c:pt>
                <c:pt idx="15854">
                  <c:v>3.1707999999991339E-4</c:v>
                </c:pt>
                <c:pt idx="15855">
                  <c:v>3.1709999999991338E-4</c:v>
                </c:pt>
                <c:pt idx="15856">
                  <c:v>3.1711999999991337E-4</c:v>
                </c:pt>
                <c:pt idx="15857">
                  <c:v>3.1713999999991336E-4</c:v>
                </c:pt>
                <c:pt idx="15858">
                  <c:v>3.1715999999991335E-4</c:v>
                </c:pt>
                <c:pt idx="15859">
                  <c:v>3.1717999999991334E-4</c:v>
                </c:pt>
                <c:pt idx="15860">
                  <c:v>3.1719999999991333E-4</c:v>
                </c:pt>
                <c:pt idx="15861">
                  <c:v>3.1721999999991332E-4</c:v>
                </c:pt>
                <c:pt idx="15862">
                  <c:v>3.1723999999991331E-4</c:v>
                </c:pt>
                <c:pt idx="15863">
                  <c:v>3.172599999999133E-4</c:v>
                </c:pt>
                <c:pt idx="15864">
                  <c:v>3.1727999999991329E-4</c:v>
                </c:pt>
                <c:pt idx="15865">
                  <c:v>3.1729999999991328E-4</c:v>
                </c:pt>
                <c:pt idx="15866">
                  <c:v>3.1731999999991327E-4</c:v>
                </c:pt>
                <c:pt idx="15867">
                  <c:v>3.1733999999991326E-4</c:v>
                </c:pt>
                <c:pt idx="15868">
                  <c:v>3.1735999999991325E-4</c:v>
                </c:pt>
                <c:pt idx="15869">
                  <c:v>3.1737999999991324E-4</c:v>
                </c:pt>
                <c:pt idx="15870">
                  <c:v>3.1739999999991323E-4</c:v>
                </c:pt>
                <c:pt idx="15871">
                  <c:v>3.1741999999991322E-4</c:v>
                </c:pt>
                <c:pt idx="15872">
                  <c:v>3.1743999999991321E-4</c:v>
                </c:pt>
                <c:pt idx="15873">
                  <c:v>3.174599999999132E-4</c:v>
                </c:pt>
                <c:pt idx="15874">
                  <c:v>3.1747999999991319E-4</c:v>
                </c:pt>
                <c:pt idx="15875">
                  <c:v>3.1749999999991318E-4</c:v>
                </c:pt>
                <c:pt idx="15876">
                  <c:v>3.1751999999991316E-4</c:v>
                </c:pt>
                <c:pt idx="15877">
                  <c:v>3.1753999999991315E-4</c:v>
                </c:pt>
                <c:pt idx="15878">
                  <c:v>3.1755999999991314E-4</c:v>
                </c:pt>
                <c:pt idx="15879">
                  <c:v>3.1757999999991313E-4</c:v>
                </c:pt>
                <c:pt idx="15880">
                  <c:v>3.1759999999991312E-4</c:v>
                </c:pt>
                <c:pt idx="15881">
                  <c:v>3.1761999999991311E-4</c:v>
                </c:pt>
                <c:pt idx="15882">
                  <c:v>3.176399999999131E-4</c:v>
                </c:pt>
                <c:pt idx="15883">
                  <c:v>3.1765999999991309E-4</c:v>
                </c:pt>
                <c:pt idx="15884">
                  <c:v>3.1767999999991308E-4</c:v>
                </c:pt>
                <c:pt idx="15885">
                  <c:v>3.1769999999991307E-4</c:v>
                </c:pt>
                <c:pt idx="15886">
                  <c:v>3.1771999999991306E-4</c:v>
                </c:pt>
                <c:pt idx="15887">
                  <c:v>3.1773999999991305E-4</c:v>
                </c:pt>
                <c:pt idx="15888">
                  <c:v>3.1775999999991304E-4</c:v>
                </c:pt>
                <c:pt idx="15889">
                  <c:v>3.1777999999991303E-4</c:v>
                </c:pt>
                <c:pt idx="15890">
                  <c:v>3.1779999999991302E-4</c:v>
                </c:pt>
                <c:pt idx="15891">
                  <c:v>3.1781999999991301E-4</c:v>
                </c:pt>
                <c:pt idx="15892">
                  <c:v>3.17839999999913E-4</c:v>
                </c:pt>
                <c:pt idx="15893">
                  <c:v>3.1785999999991299E-4</c:v>
                </c:pt>
                <c:pt idx="15894">
                  <c:v>3.1787999999991298E-4</c:v>
                </c:pt>
                <c:pt idx="15895">
                  <c:v>3.1789999999991297E-4</c:v>
                </c:pt>
                <c:pt idx="15896">
                  <c:v>3.1791999999991296E-4</c:v>
                </c:pt>
                <c:pt idx="15897">
                  <c:v>3.1793999999991295E-4</c:v>
                </c:pt>
                <c:pt idx="15898">
                  <c:v>3.1795999999991294E-4</c:v>
                </c:pt>
                <c:pt idx="15899">
                  <c:v>3.1797999999991293E-4</c:v>
                </c:pt>
                <c:pt idx="15900">
                  <c:v>3.1799999999991292E-4</c:v>
                </c:pt>
                <c:pt idx="15901">
                  <c:v>3.1801999999991291E-4</c:v>
                </c:pt>
                <c:pt idx="15902">
                  <c:v>3.180399999999129E-4</c:v>
                </c:pt>
                <c:pt idx="15903">
                  <c:v>3.1805999999991289E-4</c:v>
                </c:pt>
                <c:pt idx="15904">
                  <c:v>3.1807999999991287E-4</c:v>
                </c:pt>
                <c:pt idx="15905">
                  <c:v>3.1809999999991286E-4</c:v>
                </c:pt>
                <c:pt idx="15906">
                  <c:v>3.1811999999991285E-4</c:v>
                </c:pt>
                <c:pt idx="15907">
                  <c:v>3.1813999999991284E-4</c:v>
                </c:pt>
                <c:pt idx="15908">
                  <c:v>3.1815999999991283E-4</c:v>
                </c:pt>
                <c:pt idx="15909">
                  <c:v>3.1817999999991282E-4</c:v>
                </c:pt>
                <c:pt idx="15910">
                  <c:v>3.1819999999991281E-4</c:v>
                </c:pt>
                <c:pt idx="15911">
                  <c:v>3.182199999999128E-4</c:v>
                </c:pt>
                <c:pt idx="15912">
                  <c:v>3.1823999999991279E-4</c:v>
                </c:pt>
                <c:pt idx="15913">
                  <c:v>3.1825999999991278E-4</c:v>
                </c:pt>
                <c:pt idx="15914">
                  <c:v>3.1827999999991277E-4</c:v>
                </c:pt>
                <c:pt idx="15915">
                  <c:v>3.1829999999991276E-4</c:v>
                </c:pt>
                <c:pt idx="15916">
                  <c:v>3.1831999999991275E-4</c:v>
                </c:pt>
                <c:pt idx="15917">
                  <c:v>3.1833999999991274E-4</c:v>
                </c:pt>
                <c:pt idx="15918">
                  <c:v>3.1835999999991273E-4</c:v>
                </c:pt>
                <c:pt idx="15919">
                  <c:v>3.1837999999991272E-4</c:v>
                </c:pt>
                <c:pt idx="15920">
                  <c:v>3.1839999999991271E-4</c:v>
                </c:pt>
                <c:pt idx="15921">
                  <c:v>3.184199999999127E-4</c:v>
                </c:pt>
                <c:pt idx="15922">
                  <c:v>3.1843999999991269E-4</c:v>
                </c:pt>
                <c:pt idx="15923">
                  <c:v>3.1845999999991268E-4</c:v>
                </c:pt>
                <c:pt idx="15924">
                  <c:v>3.1847999999991267E-4</c:v>
                </c:pt>
                <c:pt idx="15925">
                  <c:v>3.1849999999991266E-4</c:v>
                </c:pt>
                <c:pt idx="15926">
                  <c:v>3.1851999999991265E-4</c:v>
                </c:pt>
                <c:pt idx="15927">
                  <c:v>3.1853999999991264E-4</c:v>
                </c:pt>
                <c:pt idx="15928">
                  <c:v>3.1855999999991263E-4</c:v>
                </c:pt>
                <c:pt idx="15929">
                  <c:v>3.1857999999991262E-4</c:v>
                </c:pt>
                <c:pt idx="15930">
                  <c:v>3.1859999999991261E-4</c:v>
                </c:pt>
                <c:pt idx="15931">
                  <c:v>3.186199999999126E-4</c:v>
                </c:pt>
                <c:pt idx="15932">
                  <c:v>3.1863999999991258E-4</c:v>
                </c:pt>
                <c:pt idx="15933">
                  <c:v>3.1865999999991257E-4</c:v>
                </c:pt>
                <c:pt idx="15934">
                  <c:v>3.1867999999991256E-4</c:v>
                </c:pt>
                <c:pt idx="15935">
                  <c:v>3.1869999999991255E-4</c:v>
                </c:pt>
                <c:pt idx="15936">
                  <c:v>3.1871999999991254E-4</c:v>
                </c:pt>
                <c:pt idx="15937">
                  <c:v>3.1873999999991253E-4</c:v>
                </c:pt>
                <c:pt idx="15938">
                  <c:v>3.1875999999991252E-4</c:v>
                </c:pt>
                <c:pt idx="15939">
                  <c:v>3.1877999999991251E-4</c:v>
                </c:pt>
                <c:pt idx="15940">
                  <c:v>3.187999999999125E-4</c:v>
                </c:pt>
                <c:pt idx="15941">
                  <c:v>3.1881999999991249E-4</c:v>
                </c:pt>
                <c:pt idx="15942">
                  <c:v>3.1883999999991248E-4</c:v>
                </c:pt>
                <c:pt idx="15943">
                  <c:v>3.1885999999991247E-4</c:v>
                </c:pt>
                <c:pt idx="15944">
                  <c:v>3.1887999999991246E-4</c:v>
                </c:pt>
                <c:pt idx="15945">
                  <c:v>3.1889999999991245E-4</c:v>
                </c:pt>
                <c:pt idx="15946">
                  <c:v>3.1891999999991244E-4</c:v>
                </c:pt>
                <c:pt idx="15947">
                  <c:v>3.1893999999991243E-4</c:v>
                </c:pt>
                <c:pt idx="15948">
                  <c:v>3.1895999999991242E-4</c:v>
                </c:pt>
                <c:pt idx="15949">
                  <c:v>3.1897999999991241E-4</c:v>
                </c:pt>
                <c:pt idx="15950">
                  <c:v>3.189999999999124E-4</c:v>
                </c:pt>
                <c:pt idx="15951">
                  <c:v>3.1901999999991239E-4</c:v>
                </c:pt>
                <c:pt idx="15952">
                  <c:v>3.1903999999991238E-4</c:v>
                </c:pt>
                <c:pt idx="15953">
                  <c:v>3.1905999999991237E-4</c:v>
                </c:pt>
                <c:pt idx="15954">
                  <c:v>3.1907999999991236E-4</c:v>
                </c:pt>
                <c:pt idx="15955">
                  <c:v>3.1909999999991235E-4</c:v>
                </c:pt>
                <c:pt idx="15956">
                  <c:v>3.1911999999991234E-4</c:v>
                </c:pt>
                <c:pt idx="15957">
                  <c:v>3.1913999999991233E-4</c:v>
                </c:pt>
                <c:pt idx="15958">
                  <c:v>3.1915999999991232E-4</c:v>
                </c:pt>
                <c:pt idx="15959">
                  <c:v>3.1917999999991231E-4</c:v>
                </c:pt>
                <c:pt idx="15960">
                  <c:v>3.1919999999991229E-4</c:v>
                </c:pt>
                <c:pt idx="15961">
                  <c:v>3.1921999999991228E-4</c:v>
                </c:pt>
                <c:pt idx="15962">
                  <c:v>3.1923999999991227E-4</c:v>
                </c:pt>
                <c:pt idx="15963">
                  <c:v>3.1925999999991226E-4</c:v>
                </c:pt>
                <c:pt idx="15964">
                  <c:v>3.1927999999991225E-4</c:v>
                </c:pt>
                <c:pt idx="15965">
                  <c:v>3.1929999999991224E-4</c:v>
                </c:pt>
                <c:pt idx="15966">
                  <c:v>3.1931999999991223E-4</c:v>
                </c:pt>
                <c:pt idx="15967">
                  <c:v>3.1933999999991222E-4</c:v>
                </c:pt>
                <c:pt idx="15968">
                  <c:v>3.1935999999991221E-4</c:v>
                </c:pt>
                <c:pt idx="15969">
                  <c:v>3.193799999999122E-4</c:v>
                </c:pt>
                <c:pt idx="15970">
                  <c:v>3.1939999999991219E-4</c:v>
                </c:pt>
                <c:pt idx="15971">
                  <c:v>3.1941999999991218E-4</c:v>
                </c:pt>
                <c:pt idx="15972">
                  <c:v>3.1943999999991217E-4</c:v>
                </c:pt>
                <c:pt idx="15973">
                  <c:v>3.1945999999991216E-4</c:v>
                </c:pt>
                <c:pt idx="15974">
                  <c:v>3.1947999999991215E-4</c:v>
                </c:pt>
                <c:pt idx="15975">
                  <c:v>3.1949999999991214E-4</c:v>
                </c:pt>
                <c:pt idx="15976">
                  <c:v>3.1951999999991213E-4</c:v>
                </c:pt>
                <c:pt idx="15977">
                  <c:v>3.1953999999991212E-4</c:v>
                </c:pt>
                <c:pt idx="15978">
                  <c:v>3.1955999999991211E-4</c:v>
                </c:pt>
                <c:pt idx="15979">
                  <c:v>3.195799999999121E-4</c:v>
                </c:pt>
                <c:pt idx="15980">
                  <c:v>3.1959999999991209E-4</c:v>
                </c:pt>
                <c:pt idx="15981">
                  <c:v>3.1961999999991208E-4</c:v>
                </c:pt>
                <c:pt idx="15982">
                  <c:v>3.1963999999991207E-4</c:v>
                </c:pt>
                <c:pt idx="15983">
                  <c:v>3.1965999999991206E-4</c:v>
                </c:pt>
                <c:pt idx="15984">
                  <c:v>3.1967999999991205E-4</c:v>
                </c:pt>
                <c:pt idx="15985">
                  <c:v>3.1969999999991204E-4</c:v>
                </c:pt>
                <c:pt idx="15986">
                  <c:v>3.1971999999991203E-4</c:v>
                </c:pt>
                <c:pt idx="15987">
                  <c:v>3.1973999999991202E-4</c:v>
                </c:pt>
                <c:pt idx="15988">
                  <c:v>3.19759999999912E-4</c:v>
                </c:pt>
                <c:pt idx="15989">
                  <c:v>3.1977999999991199E-4</c:v>
                </c:pt>
                <c:pt idx="15990">
                  <c:v>3.1979999999991198E-4</c:v>
                </c:pt>
                <c:pt idx="15991">
                  <c:v>3.1981999999991197E-4</c:v>
                </c:pt>
                <c:pt idx="15992">
                  <c:v>3.1983999999991196E-4</c:v>
                </c:pt>
                <c:pt idx="15993">
                  <c:v>3.1985999999991195E-4</c:v>
                </c:pt>
                <c:pt idx="15994">
                  <c:v>3.1987999999991194E-4</c:v>
                </c:pt>
                <c:pt idx="15995">
                  <c:v>3.1989999999991193E-4</c:v>
                </c:pt>
                <c:pt idx="15996">
                  <c:v>3.1991999999991192E-4</c:v>
                </c:pt>
                <c:pt idx="15997">
                  <c:v>3.1993999999991191E-4</c:v>
                </c:pt>
                <c:pt idx="15998">
                  <c:v>3.199599999999119E-4</c:v>
                </c:pt>
                <c:pt idx="15999">
                  <c:v>3.1997999999991189E-4</c:v>
                </c:pt>
                <c:pt idx="16000">
                  <c:v>3.1999999999991188E-4</c:v>
                </c:pt>
                <c:pt idx="16001">
                  <c:v>3.2001999999991187E-4</c:v>
                </c:pt>
                <c:pt idx="16002">
                  <c:v>3.2003999999991186E-4</c:v>
                </c:pt>
                <c:pt idx="16003">
                  <c:v>3.2005999999991185E-4</c:v>
                </c:pt>
                <c:pt idx="16004">
                  <c:v>3.2007999999991184E-4</c:v>
                </c:pt>
                <c:pt idx="16005">
                  <c:v>3.2009999999991183E-4</c:v>
                </c:pt>
                <c:pt idx="16006">
                  <c:v>3.2011999999991182E-4</c:v>
                </c:pt>
                <c:pt idx="16007">
                  <c:v>3.2013999999991181E-4</c:v>
                </c:pt>
                <c:pt idx="16008">
                  <c:v>3.201599999999118E-4</c:v>
                </c:pt>
                <c:pt idx="16009">
                  <c:v>3.2017999999991179E-4</c:v>
                </c:pt>
                <c:pt idx="16010">
                  <c:v>3.2019999999991178E-4</c:v>
                </c:pt>
                <c:pt idx="16011">
                  <c:v>3.2021999999991177E-4</c:v>
                </c:pt>
                <c:pt idx="16012">
                  <c:v>3.2023999999991176E-4</c:v>
                </c:pt>
                <c:pt idx="16013">
                  <c:v>3.2025999999991175E-4</c:v>
                </c:pt>
                <c:pt idx="16014">
                  <c:v>3.2027999999991174E-4</c:v>
                </c:pt>
                <c:pt idx="16015">
                  <c:v>3.2029999999991173E-4</c:v>
                </c:pt>
                <c:pt idx="16016">
                  <c:v>3.2031999999991171E-4</c:v>
                </c:pt>
                <c:pt idx="16017">
                  <c:v>3.203399999999117E-4</c:v>
                </c:pt>
                <c:pt idx="16018">
                  <c:v>3.2035999999991169E-4</c:v>
                </c:pt>
                <c:pt idx="16019">
                  <c:v>3.2037999999991168E-4</c:v>
                </c:pt>
                <c:pt idx="16020">
                  <c:v>3.2039999999991167E-4</c:v>
                </c:pt>
                <c:pt idx="16021">
                  <c:v>3.2041999999991166E-4</c:v>
                </c:pt>
                <c:pt idx="16022">
                  <c:v>3.2043999999991165E-4</c:v>
                </c:pt>
                <c:pt idx="16023">
                  <c:v>3.2045999999991164E-4</c:v>
                </c:pt>
                <c:pt idx="16024">
                  <c:v>3.2047999999991163E-4</c:v>
                </c:pt>
                <c:pt idx="16025">
                  <c:v>3.2049999999991162E-4</c:v>
                </c:pt>
                <c:pt idx="16026">
                  <c:v>3.2051999999991161E-4</c:v>
                </c:pt>
                <c:pt idx="16027">
                  <c:v>3.205399999999116E-4</c:v>
                </c:pt>
                <c:pt idx="16028">
                  <c:v>3.2055999999991159E-4</c:v>
                </c:pt>
                <c:pt idx="16029">
                  <c:v>3.2057999999991158E-4</c:v>
                </c:pt>
                <c:pt idx="16030">
                  <c:v>3.2059999999991157E-4</c:v>
                </c:pt>
                <c:pt idx="16031">
                  <c:v>3.2061999999991156E-4</c:v>
                </c:pt>
                <c:pt idx="16032">
                  <c:v>3.2063999999991155E-4</c:v>
                </c:pt>
                <c:pt idx="16033">
                  <c:v>3.2065999999991154E-4</c:v>
                </c:pt>
                <c:pt idx="16034">
                  <c:v>3.2067999999991153E-4</c:v>
                </c:pt>
                <c:pt idx="16035">
                  <c:v>3.2069999999991152E-4</c:v>
                </c:pt>
                <c:pt idx="16036">
                  <c:v>3.2071999999991151E-4</c:v>
                </c:pt>
                <c:pt idx="16037">
                  <c:v>3.207399999999115E-4</c:v>
                </c:pt>
                <c:pt idx="16038">
                  <c:v>3.2075999999991149E-4</c:v>
                </c:pt>
                <c:pt idx="16039">
                  <c:v>3.2077999999991148E-4</c:v>
                </c:pt>
                <c:pt idx="16040">
                  <c:v>3.2079999999991147E-4</c:v>
                </c:pt>
                <c:pt idx="16041">
                  <c:v>3.2081999999991146E-4</c:v>
                </c:pt>
                <c:pt idx="16042">
                  <c:v>3.2083999999991145E-4</c:v>
                </c:pt>
                <c:pt idx="16043">
                  <c:v>3.2085999999991144E-4</c:v>
                </c:pt>
                <c:pt idx="16044">
                  <c:v>3.2087999999991142E-4</c:v>
                </c:pt>
                <c:pt idx="16045">
                  <c:v>3.2089999999991141E-4</c:v>
                </c:pt>
                <c:pt idx="16046">
                  <c:v>3.209199999999114E-4</c:v>
                </c:pt>
                <c:pt idx="16047">
                  <c:v>3.2093999999991139E-4</c:v>
                </c:pt>
                <c:pt idx="16048">
                  <c:v>3.2095999999991138E-4</c:v>
                </c:pt>
                <c:pt idx="16049">
                  <c:v>3.2097999999991137E-4</c:v>
                </c:pt>
                <c:pt idx="16050">
                  <c:v>3.2099999999991136E-4</c:v>
                </c:pt>
                <c:pt idx="16051">
                  <c:v>3.2101999999991135E-4</c:v>
                </c:pt>
                <c:pt idx="16052">
                  <c:v>3.2103999999991134E-4</c:v>
                </c:pt>
                <c:pt idx="16053">
                  <c:v>3.2105999999991133E-4</c:v>
                </c:pt>
                <c:pt idx="16054">
                  <c:v>3.2107999999991132E-4</c:v>
                </c:pt>
                <c:pt idx="16055">
                  <c:v>3.2109999999991131E-4</c:v>
                </c:pt>
                <c:pt idx="16056">
                  <c:v>3.211199999999113E-4</c:v>
                </c:pt>
                <c:pt idx="16057">
                  <c:v>3.2113999999991129E-4</c:v>
                </c:pt>
                <c:pt idx="16058">
                  <c:v>3.2115999999991128E-4</c:v>
                </c:pt>
                <c:pt idx="16059">
                  <c:v>3.2117999999991127E-4</c:v>
                </c:pt>
                <c:pt idx="16060">
                  <c:v>3.2119999999991126E-4</c:v>
                </c:pt>
                <c:pt idx="16061">
                  <c:v>3.2121999999991125E-4</c:v>
                </c:pt>
                <c:pt idx="16062">
                  <c:v>3.2123999999991124E-4</c:v>
                </c:pt>
                <c:pt idx="16063">
                  <c:v>3.2125999999991123E-4</c:v>
                </c:pt>
                <c:pt idx="16064">
                  <c:v>3.2127999999991122E-4</c:v>
                </c:pt>
                <c:pt idx="16065">
                  <c:v>3.2129999999991121E-4</c:v>
                </c:pt>
                <c:pt idx="16066">
                  <c:v>3.213199999999112E-4</c:v>
                </c:pt>
                <c:pt idx="16067">
                  <c:v>3.2133999999991119E-4</c:v>
                </c:pt>
                <c:pt idx="16068">
                  <c:v>3.2135999999991118E-4</c:v>
                </c:pt>
                <c:pt idx="16069">
                  <c:v>3.2137999999991117E-4</c:v>
                </c:pt>
                <c:pt idx="16070">
                  <c:v>3.2139999999991116E-4</c:v>
                </c:pt>
                <c:pt idx="16071">
                  <c:v>3.2141999999991115E-4</c:v>
                </c:pt>
                <c:pt idx="16072">
                  <c:v>3.2143999999991113E-4</c:v>
                </c:pt>
                <c:pt idx="16073">
                  <c:v>3.2145999999991112E-4</c:v>
                </c:pt>
                <c:pt idx="16074">
                  <c:v>3.2147999999991111E-4</c:v>
                </c:pt>
                <c:pt idx="16075">
                  <c:v>3.214999999999111E-4</c:v>
                </c:pt>
                <c:pt idx="16076">
                  <c:v>3.2151999999991109E-4</c:v>
                </c:pt>
                <c:pt idx="16077">
                  <c:v>3.2153999999991108E-4</c:v>
                </c:pt>
                <c:pt idx="16078">
                  <c:v>3.2155999999991107E-4</c:v>
                </c:pt>
                <c:pt idx="16079">
                  <c:v>3.2157999999991106E-4</c:v>
                </c:pt>
                <c:pt idx="16080">
                  <c:v>3.2159999999991105E-4</c:v>
                </c:pt>
                <c:pt idx="16081">
                  <c:v>3.2161999999991104E-4</c:v>
                </c:pt>
                <c:pt idx="16082">
                  <c:v>3.2163999999991103E-4</c:v>
                </c:pt>
                <c:pt idx="16083">
                  <c:v>3.2165999999991102E-4</c:v>
                </c:pt>
                <c:pt idx="16084">
                  <c:v>3.2167999999991101E-4</c:v>
                </c:pt>
                <c:pt idx="16085">
                  <c:v>3.21699999999911E-4</c:v>
                </c:pt>
                <c:pt idx="16086">
                  <c:v>3.2171999999991099E-4</c:v>
                </c:pt>
                <c:pt idx="16087">
                  <c:v>3.2173999999991098E-4</c:v>
                </c:pt>
                <c:pt idx="16088">
                  <c:v>3.2175999999991097E-4</c:v>
                </c:pt>
                <c:pt idx="16089">
                  <c:v>3.2177999999991096E-4</c:v>
                </c:pt>
                <c:pt idx="16090">
                  <c:v>3.2179999999991095E-4</c:v>
                </c:pt>
                <c:pt idx="16091">
                  <c:v>3.2181999999991094E-4</c:v>
                </c:pt>
                <c:pt idx="16092">
                  <c:v>3.2183999999991093E-4</c:v>
                </c:pt>
                <c:pt idx="16093">
                  <c:v>3.2185999999991092E-4</c:v>
                </c:pt>
                <c:pt idx="16094">
                  <c:v>3.2187999999991091E-4</c:v>
                </c:pt>
                <c:pt idx="16095">
                  <c:v>3.218999999999109E-4</c:v>
                </c:pt>
                <c:pt idx="16096">
                  <c:v>3.2191999999991089E-4</c:v>
                </c:pt>
                <c:pt idx="16097">
                  <c:v>3.2193999999991088E-4</c:v>
                </c:pt>
                <c:pt idx="16098">
                  <c:v>3.2195999999991087E-4</c:v>
                </c:pt>
                <c:pt idx="16099">
                  <c:v>3.2197999999991086E-4</c:v>
                </c:pt>
                <c:pt idx="16100">
                  <c:v>3.2199999999991084E-4</c:v>
                </c:pt>
                <c:pt idx="16101">
                  <c:v>3.2201999999991083E-4</c:v>
                </c:pt>
                <c:pt idx="16102">
                  <c:v>3.2203999999991082E-4</c:v>
                </c:pt>
                <c:pt idx="16103">
                  <c:v>3.2205999999991081E-4</c:v>
                </c:pt>
                <c:pt idx="16104">
                  <c:v>3.220799999999108E-4</c:v>
                </c:pt>
                <c:pt idx="16105">
                  <c:v>3.2209999999991079E-4</c:v>
                </c:pt>
                <c:pt idx="16106">
                  <c:v>3.2211999999991078E-4</c:v>
                </c:pt>
                <c:pt idx="16107">
                  <c:v>3.2213999999991077E-4</c:v>
                </c:pt>
                <c:pt idx="16108">
                  <c:v>3.2215999999991076E-4</c:v>
                </c:pt>
                <c:pt idx="16109">
                  <c:v>3.2217999999991075E-4</c:v>
                </c:pt>
                <c:pt idx="16110">
                  <c:v>3.2219999999991074E-4</c:v>
                </c:pt>
                <c:pt idx="16111">
                  <c:v>3.2221999999991073E-4</c:v>
                </c:pt>
                <c:pt idx="16112">
                  <c:v>3.2223999999991072E-4</c:v>
                </c:pt>
                <c:pt idx="16113">
                  <c:v>3.2225999999991071E-4</c:v>
                </c:pt>
                <c:pt idx="16114">
                  <c:v>3.222799999999107E-4</c:v>
                </c:pt>
                <c:pt idx="16115">
                  <c:v>3.2229999999991069E-4</c:v>
                </c:pt>
                <c:pt idx="16116">
                  <c:v>3.2231999999991068E-4</c:v>
                </c:pt>
                <c:pt idx="16117">
                  <c:v>3.2233999999991067E-4</c:v>
                </c:pt>
                <c:pt idx="16118">
                  <c:v>3.2235999999991066E-4</c:v>
                </c:pt>
                <c:pt idx="16119">
                  <c:v>3.2237999999991065E-4</c:v>
                </c:pt>
                <c:pt idx="16120">
                  <c:v>3.2239999999991064E-4</c:v>
                </c:pt>
                <c:pt idx="16121">
                  <c:v>3.2241999999991063E-4</c:v>
                </c:pt>
                <c:pt idx="16122">
                  <c:v>3.2243999999991062E-4</c:v>
                </c:pt>
                <c:pt idx="16123">
                  <c:v>3.2245999999991061E-4</c:v>
                </c:pt>
                <c:pt idx="16124">
                  <c:v>3.224799999999106E-4</c:v>
                </c:pt>
                <c:pt idx="16125">
                  <c:v>3.2249999999991059E-4</c:v>
                </c:pt>
                <c:pt idx="16126">
                  <c:v>3.2251999999991058E-4</c:v>
                </c:pt>
                <c:pt idx="16127">
                  <c:v>3.2253999999991057E-4</c:v>
                </c:pt>
                <c:pt idx="16128">
                  <c:v>3.2255999999991055E-4</c:v>
                </c:pt>
                <c:pt idx="16129">
                  <c:v>3.2257999999991054E-4</c:v>
                </c:pt>
                <c:pt idx="16130">
                  <c:v>3.2259999999991053E-4</c:v>
                </c:pt>
                <c:pt idx="16131">
                  <c:v>3.2261999999991052E-4</c:v>
                </c:pt>
                <c:pt idx="16132">
                  <c:v>3.2263999999991051E-4</c:v>
                </c:pt>
                <c:pt idx="16133">
                  <c:v>3.226599999999105E-4</c:v>
                </c:pt>
                <c:pt idx="16134">
                  <c:v>3.2267999999991049E-4</c:v>
                </c:pt>
                <c:pt idx="16135">
                  <c:v>3.2269999999991048E-4</c:v>
                </c:pt>
                <c:pt idx="16136">
                  <c:v>3.2271999999991047E-4</c:v>
                </c:pt>
                <c:pt idx="16137">
                  <c:v>3.2273999999991046E-4</c:v>
                </c:pt>
                <c:pt idx="16138">
                  <c:v>3.2275999999991045E-4</c:v>
                </c:pt>
                <c:pt idx="16139">
                  <c:v>3.2277999999991044E-4</c:v>
                </c:pt>
                <c:pt idx="16140">
                  <c:v>3.2279999999991043E-4</c:v>
                </c:pt>
                <c:pt idx="16141">
                  <c:v>3.2281999999991042E-4</c:v>
                </c:pt>
                <c:pt idx="16142">
                  <c:v>3.2283999999991041E-4</c:v>
                </c:pt>
                <c:pt idx="16143">
                  <c:v>3.228599999999104E-4</c:v>
                </c:pt>
                <c:pt idx="16144">
                  <c:v>3.2287999999991039E-4</c:v>
                </c:pt>
                <c:pt idx="16145">
                  <c:v>3.2289999999991038E-4</c:v>
                </c:pt>
                <c:pt idx="16146">
                  <c:v>3.2291999999991037E-4</c:v>
                </c:pt>
                <c:pt idx="16147">
                  <c:v>3.2293999999991036E-4</c:v>
                </c:pt>
                <c:pt idx="16148">
                  <c:v>3.2295999999991035E-4</c:v>
                </c:pt>
                <c:pt idx="16149">
                  <c:v>3.2297999999991034E-4</c:v>
                </c:pt>
                <c:pt idx="16150">
                  <c:v>3.2299999999991033E-4</c:v>
                </c:pt>
                <c:pt idx="16151">
                  <c:v>3.2301999999991032E-4</c:v>
                </c:pt>
                <c:pt idx="16152">
                  <c:v>3.2303999999991031E-4</c:v>
                </c:pt>
                <c:pt idx="16153">
                  <c:v>3.230599999999103E-4</c:v>
                </c:pt>
                <c:pt idx="16154">
                  <c:v>3.2307999999991029E-4</c:v>
                </c:pt>
                <c:pt idx="16155">
                  <c:v>3.2309999999991028E-4</c:v>
                </c:pt>
                <c:pt idx="16156">
                  <c:v>3.2311999999991027E-4</c:v>
                </c:pt>
                <c:pt idx="16157">
                  <c:v>3.2313999999991025E-4</c:v>
                </c:pt>
                <c:pt idx="16158">
                  <c:v>3.2315999999991024E-4</c:v>
                </c:pt>
                <c:pt idx="16159">
                  <c:v>3.2317999999991023E-4</c:v>
                </c:pt>
                <c:pt idx="16160">
                  <c:v>3.2319999999991022E-4</c:v>
                </c:pt>
                <c:pt idx="16161">
                  <c:v>3.2321999999991021E-4</c:v>
                </c:pt>
                <c:pt idx="16162">
                  <c:v>3.232399999999102E-4</c:v>
                </c:pt>
                <c:pt idx="16163">
                  <c:v>3.2325999999991019E-4</c:v>
                </c:pt>
                <c:pt idx="16164">
                  <c:v>3.2327999999991018E-4</c:v>
                </c:pt>
                <c:pt idx="16165">
                  <c:v>3.2329999999991017E-4</c:v>
                </c:pt>
                <c:pt idx="16166">
                  <c:v>3.2331999999991016E-4</c:v>
                </c:pt>
                <c:pt idx="16167">
                  <c:v>3.2333999999991015E-4</c:v>
                </c:pt>
                <c:pt idx="16168">
                  <c:v>3.2335999999991014E-4</c:v>
                </c:pt>
                <c:pt idx="16169">
                  <c:v>3.2337999999991013E-4</c:v>
                </c:pt>
                <c:pt idx="16170">
                  <c:v>3.2339999999991012E-4</c:v>
                </c:pt>
                <c:pt idx="16171">
                  <c:v>3.2341999999991011E-4</c:v>
                </c:pt>
                <c:pt idx="16172">
                  <c:v>3.234399999999101E-4</c:v>
                </c:pt>
                <c:pt idx="16173">
                  <c:v>3.2345999999991009E-4</c:v>
                </c:pt>
                <c:pt idx="16174">
                  <c:v>3.2347999999991008E-4</c:v>
                </c:pt>
                <c:pt idx="16175">
                  <c:v>3.2349999999991007E-4</c:v>
                </c:pt>
                <c:pt idx="16176">
                  <c:v>3.2351999999991006E-4</c:v>
                </c:pt>
                <c:pt idx="16177">
                  <c:v>3.2353999999991005E-4</c:v>
                </c:pt>
                <c:pt idx="16178">
                  <c:v>3.2355999999991004E-4</c:v>
                </c:pt>
                <c:pt idx="16179">
                  <c:v>3.2357999999991003E-4</c:v>
                </c:pt>
                <c:pt idx="16180">
                  <c:v>3.2359999999991002E-4</c:v>
                </c:pt>
                <c:pt idx="16181">
                  <c:v>3.2361999999991001E-4</c:v>
                </c:pt>
                <c:pt idx="16182">
                  <c:v>3.2363999999991E-4</c:v>
                </c:pt>
                <c:pt idx="16183">
                  <c:v>3.2365999999990999E-4</c:v>
                </c:pt>
                <c:pt idx="16184">
                  <c:v>3.2367999999990998E-4</c:v>
                </c:pt>
                <c:pt idx="16185">
                  <c:v>3.2369999999990996E-4</c:v>
                </c:pt>
                <c:pt idx="16186">
                  <c:v>3.2371999999990995E-4</c:v>
                </c:pt>
                <c:pt idx="16187">
                  <c:v>3.2373999999990994E-4</c:v>
                </c:pt>
                <c:pt idx="16188">
                  <c:v>3.2375999999990993E-4</c:v>
                </c:pt>
                <c:pt idx="16189">
                  <c:v>3.2377999999990992E-4</c:v>
                </c:pt>
                <c:pt idx="16190">
                  <c:v>3.2379999999990991E-4</c:v>
                </c:pt>
                <c:pt idx="16191">
                  <c:v>3.238199999999099E-4</c:v>
                </c:pt>
                <c:pt idx="16192">
                  <c:v>3.2383999999990989E-4</c:v>
                </c:pt>
                <c:pt idx="16193">
                  <c:v>3.2385999999990988E-4</c:v>
                </c:pt>
                <c:pt idx="16194">
                  <c:v>3.2387999999990987E-4</c:v>
                </c:pt>
                <c:pt idx="16195">
                  <c:v>3.2389999999990986E-4</c:v>
                </c:pt>
                <c:pt idx="16196">
                  <c:v>3.2391999999990985E-4</c:v>
                </c:pt>
                <c:pt idx="16197">
                  <c:v>3.2393999999990984E-4</c:v>
                </c:pt>
                <c:pt idx="16198">
                  <c:v>3.2395999999990983E-4</c:v>
                </c:pt>
                <c:pt idx="16199">
                  <c:v>3.2397999999990982E-4</c:v>
                </c:pt>
                <c:pt idx="16200">
                  <c:v>3.2399999999990981E-4</c:v>
                </c:pt>
                <c:pt idx="16201">
                  <c:v>3.240199999999098E-4</c:v>
                </c:pt>
                <c:pt idx="16202">
                  <c:v>3.2403999999990979E-4</c:v>
                </c:pt>
                <c:pt idx="16203">
                  <c:v>3.2405999999990978E-4</c:v>
                </c:pt>
                <c:pt idx="16204">
                  <c:v>3.2407999999990977E-4</c:v>
                </c:pt>
                <c:pt idx="16205">
                  <c:v>3.2409999999990976E-4</c:v>
                </c:pt>
                <c:pt idx="16206">
                  <c:v>3.2411999999990975E-4</c:v>
                </c:pt>
                <c:pt idx="16207">
                  <c:v>3.2413999999990974E-4</c:v>
                </c:pt>
                <c:pt idx="16208">
                  <c:v>3.2415999999990973E-4</c:v>
                </c:pt>
                <c:pt idx="16209">
                  <c:v>3.2417999999990972E-4</c:v>
                </c:pt>
                <c:pt idx="16210">
                  <c:v>3.2419999999990971E-4</c:v>
                </c:pt>
                <c:pt idx="16211">
                  <c:v>3.242199999999097E-4</c:v>
                </c:pt>
                <c:pt idx="16212">
                  <c:v>3.2423999999990969E-4</c:v>
                </c:pt>
                <c:pt idx="16213">
                  <c:v>3.2425999999990967E-4</c:v>
                </c:pt>
                <c:pt idx="16214">
                  <c:v>3.2427999999990966E-4</c:v>
                </c:pt>
                <c:pt idx="16215">
                  <c:v>3.2429999999990965E-4</c:v>
                </c:pt>
                <c:pt idx="16216">
                  <c:v>3.2431999999990964E-4</c:v>
                </c:pt>
                <c:pt idx="16217">
                  <c:v>3.2433999999990963E-4</c:v>
                </c:pt>
                <c:pt idx="16218">
                  <c:v>3.2435999999990962E-4</c:v>
                </c:pt>
                <c:pt idx="16219">
                  <c:v>3.2437999999990961E-4</c:v>
                </c:pt>
                <c:pt idx="16220">
                  <c:v>3.243999999999096E-4</c:v>
                </c:pt>
                <c:pt idx="16221">
                  <c:v>3.2441999999990959E-4</c:v>
                </c:pt>
                <c:pt idx="16222">
                  <c:v>3.2443999999990958E-4</c:v>
                </c:pt>
                <c:pt idx="16223">
                  <c:v>3.2445999999990957E-4</c:v>
                </c:pt>
                <c:pt idx="16224">
                  <c:v>3.2447999999990956E-4</c:v>
                </c:pt>
                <c:pt idx="16225">
                  <c:v>3.2449999999990955E-4</c:v>
                </c:pt>
                <c:pt idx="16226">
                  <c:v>3.2451999999990954E-4</c:v>
                </c:pt>
                <c:pt idx="16227">
                  <c:v>3.2453999999990953E-4</c:v>
                </c:pt>
                <c:pt idx="16228">
                  <c:v>3.2455999999990952E-4</c:v>
                </c:pt>
                <c:pt idx="16229">
                  <c:v>3.2457999999990951E-4</c:v>
                </c:pt>
                <c:pt idx="16230">
                  <c:v>3.245999999999095E-4</c:v>
                </c:pt>
                <c:pt idx="16231">
                  <c:v>3.2461999999990949E-4</c:v>
                </c:pt>
                <c:pt idx="16232">
                  <c:v>3.2463999999990948E-4</c:v>
                </c:pt>
                <c:pt idx="16233">
                  <c:v>3.2465999999990947E-4</c:v>
                </c:pt>
                <c:pt idx="16234">
                  <c:v>3.2467999999990946E-4</c:v>
                </c:pt>
                <c:pt idx="16235">
                  <c:v>3.2469999999990945E-4</c:v>
                </c:pt>
                <c:pt idx="16236">
                  <c:v>3.2471999999990944E-4</c:v>
                </c:pt>
                <c:pt idx="16237">
                  <c:v>3.2473999999990943E-4</c:v>
                </c:pt>
                <c:pt idx="16238">
                  <c:v>3.2475999999990942E-4</c:v>
                </c:pt>
                <c:pt idx="16239">
                  <c:v>3.2477999999990941E-4</c:v>
                </c:pt>
                <c:pt idx="16240">
                  <c:v>3.247999999999094E-4</c:v>
                </c:pt>
                <c:pt idx="16241">
                  <c:v>3.2481999999990938E-4</c:v>
                </c:pt>
                <c:pt idx="16242">
                  <c:v>3.2483999999990937E-4</c:v>
                </c:pt>
                <c:pt idx="16243">
                  <c:v>3.2485999999990936E-4</c:v>
                </c:pt>
                <c:pt idx="16244">
                  <c:v>3.2487999999990935E-4</c:v>
                </c:pt>
                <c:pt idx="16245">
                  <c:v>3.2489999999990934E-4</c:v>
                </c:pt>
                <c:pt idx="16246">
                  <c:v>3.2491999999990933E-4</c:v>
                </c:pt>
                <c:pt idx="16247">
                  <c:v>3.2493999999990932E-4</c:v>
                </c:pt>
                <c:pt idx="16248">
                  <c:v>3.2495999999990931E-4</c:v>
                </c:pt>
                <c:pt idx="16249">
                  <c:v>3.249799999999093E-4</c:v>
                </c:pt>
                <c:pt idx="16250">
                  <c:v>3.2499999999990929E-4</c:v>
                </c:pt>
                <c:pt idx="16251">
                  <c:v>3.2501999999990928E-4</c:v>
                </c:pt>
                <c:pt idx="16252">
                  <c:v>3.2503999999990927E-4</c:v>
                </c:pt>
                <c:pt idx="16253">
                  <c:v>3.2505999999990926E-4</c:v>
                </c:pt>
                <c:pt idx="16254">
                  <c:v>3.2507999999990925E-4</c:v>
                </c:pt>
                <c:pt idx="16255">
                  <c:v>3.2509999999990924E-4</c:v>
                </c:pt>
                <c:pt idx="16256">
                  <c:v>3.2511999999990923E-4</c:v>
                </c:pt>
                <c:pt idx="16257">
                  <c:v>3.2513999999990922E-4</c:v>
                </c:pt>
                <c:pt idx="16258">
                  <c:v>3.2515999999990921E-4</c:v>
                </c:pt>
                <c:pt idx="16259">
                  <c:v>3.251799999999092E-4</c:v>
                </c:pt>
                <c:pt idx="16260">
                  <c:v>3.2519999999990919E-4</c:v>
                </c:pt>
                <c:pt idx="16261">
                  <c:v>3.2521999999990918E-4</c:v>
                </c:pt>
                <c:pt idx="16262">
                  <c:v>3.2523999999990917E-4</c:v>
                </c:pt>
                <c:pt idx="16263">
                  <c:v>3.2525999999990916E-4</c:v>
                </c:pt>
                <c:pt idx="16264">
                  <c:v>3.2527999999990915E-4</c:v>
                </c:pt>
                <c:pt idx="16265">
                  <c:v>3.2529999999990914E-4</c:v>
                </c:pt>
                <c:pt idx="16266">
                  <c:v>3.2531999999990913E-4</c:v>
                </c:pt>
                <c:pt idx="16267">
                  <c:v>3.2533999999990912E-4</c:v>
                </c:pt>
                <c:pt idx="16268">
                  <c:v>3.2535999999990911E-4</c:v>
                </c:pt>
                <c:pt idx="16269">
                  <c:v>3.2537999999990909E-4</c:v>
                </c:pt>
                <c:pt idx="16270">
                  <c:v>3.2539999999990908E-4</c:v>
                </c:pt>
                <c:pt idx="16271">
                  <c:v>3.2541999999990907E-4</c:v>
                </c:pt>
                <c:pt idx="16272">
                  <c:v>3.2543999999990906E-4</c:v>
                </c:pt>
                <c:pt idx="16273">
                  <c:v>3.2545999999990905E-4</c:v>
                </c:pt>
                <c:pt idx="16274">
                  <c:v>3.2547999999990904E-4</c:v>
                </c:pt>
                <c:pt idx="16275">
                  <c:v>3.2549999999990903E-4</c:v>
                </c:pt>
                <c:pt idx="16276">
                  <c:v>3.2551999999990902E-4</c:v>
                </c:pt>
                <c:pt idx="16277">
                  <c:v>3.2553999999990901E-4</c:v>
                </c:pt>
                <c:pt idx="16278">
                  <c:v>3.25559999999909E-4</c:v>
                </c:pt>
                <c:pt idx="16279">
                  <c:v>3.2557999999990899E-4</c:v>
                </c:pt>
                <c:pt idx="16280">
                  <c:v>3.2559999999990898E-4</c:v>
                </c:pt>
                <c:pt idx="16281">
                  <c:v>3.2561999999990897E-4</c:v>
                </c:pt>
                <c:pt idx="16282">
                  <c:v>3.2563999999990896E-4</c:v>
                </c:pt>
                <c:pt idx="16283">
                  <c:v>3.2565999999990895E-4</c:v>
                </c:pt>
                <c:pt idx="16284">
                  <c:v>3.2567999999990894E-4</c:v>
                </c:pt>
                <c:pt idx="16285">
                  <c:v>3.2569999999990893E-4</c:v>
                </c:pt>
                <c:pt idx="16286">
                  <c:v>3.2571999999990892E-4</c:v>
                </c:pt>
                <c:pt idx="16287">
                  <c:v>3.2573999999990891E-4</c:v>
                </c:pt>
                <c:pt idx="16288">
                  <c:v>3.257599999999089E-4</c:v>
                </c:pt>
                <c:pt idx="16289">
                  <c:v>3.2577999999990889E-4</c:v>
                </c:pt>
                <c:pt idx="16290">
                  <c:v>3.2579999999990888E-4</c:v>
                </c:pt>
                <c:pt idx="16291">
                  <c:v>3.2581999999990887E-4</c:v>
                </c:pt>
                <c:pt idx="16292">
                  <c:v>3.2583999999990886E-4</c:v>
                </c:pt>
                <c:pt idx="16293">
                  <c:v>3.2585999999990885E-4</c:v>
                </c:pt>
                <c:pt idx="16294">
                  <c:v>3.2587999999990884E-4</c:v>
                </c:pt>
                <c:pt idx="16295">
                  <c:v>3.2589999999990883E-4</c:v>
                </c:pt>
                <c:pt idx="16296">
                  <c:v>3.2591999999990882E-4</c:v>
                </c:pt>
                <c:pt idx="16297">
                  <c:v>3.259399999999088E-4</c:v>
                </c:pt>
                <c:pt idx="16298">
                  <c:v>3.2595999999990879E-4</c:v>
                </c:pt>
                <c:pt idx="16299">
                  <c:v>3.2597999999990878E-4</c:v>
                </c:pt>
                <c:pt idx="16300">
                  <c:v>3.2599999999990877E-4</c:v>
                </c:pt>
                <c:pt idx="16301">
                  <c:v>3.2601999999990876E-4</c:v>
                </c:pt>
                <c:pt idx="16302">
                  <c:v>3.2603999999990875E-4</c:v>
                </c:pt>
                <c:pt idx="16303">
                  <c:v>3.2605999999990874E-4</c:v>
                </c:pt>
                <c:pt idx="16304">
                  <c:v>3.2607999999990873E-4</c:v>
                </c:pt>
                <c:pt idx="16305">
                  <c:v>3.2609999999990872E-4</c:v>
                </c:pt>
                <c:pt idx="16306">
                  <c:v>3.2611999999990871E-4</c:v>
                </c:pt>
                <c:pt idx="16307">
                  <c:v>3.261399999999087E-4</c:v>
                </c:pt>
                <c:pt idx="16308">
                  <c:v>3.2615999999990869E-4</c:v>
                </c:pt>
                <c:pt idx="16309">
                  <c:v>3.2617999999990868E-4</c:v>
                </c:pt>
                <c:pt idx="16310">
                  <c:v>3.2619999999990867E-4</c:v>
                </c:pt>
                <c:pt idx="16311">
                  <c:v>3.2621999999990866E-4</c:v>
                </c:pt>
                <c:pt idx="16312">
                  <c:v>3.2623999999990865E-4</c:v>
                </c:pt>
                <c:pt idx="16313">
                  <c:v>3.2625999999990864E-4</c:v>
                </c:pt>
                <c:pt idx="16314">
                  <c:v>3.2627999999990863E-4</c:v>
                </c:pt>
                <c:pt idx="16315">
                  <c:v>3.2629999999990862E-4</c:v>
                </c:pt>
                <c:pt idx="16316">
                  <c:v>3.2631999999990861E-4</c:v>
                </c:pt>
                <c:pt idx="16317">
                  <c:v>3.263399999999086E-4</c:v>
                </c:pt>
                <c:pt idx="16318">
                  <c:v>3.2635999999990859E-4</c:v>
                </c:pt>
                <c:pt idx="16319">
                  <c:v>3.2637999999990858E-4</c:v>
                </c:pt>
                <c:pt idx="16320">
                  <c:v>3.2639999999990857E-4</c:v>
                </c:pt>
                <c:pt idx="16321">
                  <c:v>3.2641999999990856E-4</c:v>
                </c:pt>
                <c:pt idx="16322">
                  <c:v>3.2643999999990855E-4</c:v>
                </c:pt>
                <c:pt idx="16323">
                  <c:v>3.2645999999990854E-4</c:v>
                </c:pt>
                <c:pt idx="16324">
                  <c:v>3.2647999999990853E-4</c:v>
                </c:pt>
                <c:pt idx="16325">
                  <c:v>3.2649999999990851E-4</c:v>
                </c:pt>
                <c:pt idx="16326">
                  <c:v>3.265199999999085E-4</c:v>
                </c:pt>
                <c:pt idx="16327">
                  <c:v>3.2653999999990849E-4</c:v>
                </c:pt>
                <c:pt idx="16328">
                  <c:v>3.2655999999990848E-4</c:v>
                </c:pt>
                <c:pt idx="16329">
                  <c:v>3.2657999999990847E-4</c:v>
                </c:pt>
                <c:pt idx="16330">
                  <c:v>3.2659999999990846E-4</c:v>
                </c:pt>
                <c:pt idx="16331">
                  <c:v>3.2661999999990845E-4</c:v>
                </c:pt>
                <c:pt idx="16332">
                  <c:v>3.2663999999990844E-4</c:v>
                </c:pt>
                <c:pt idx="16333">
                  <c:v>3.2665999999990843E-4</c:v>
                </c:pt>
                <c:pt idx="16334">
                  <c:v>3.2667999999990842E-4</c:v>
                </c:pt>
                <c:pt idx="16335">
                  <c:v>3.2669999999990841E-4</c:v>
                </c:pt>
                <c:pt idx="16336">
                  <c:v>3.267199999999084E-4</c:v>
                </c:pt>
                <c:pt idx="16337">
                  <c:v>3.2673999999990839E-4</c:v>
                </c:pt>
                <c:pt idx="16338">
                  <c:v>3.2675999999990838E-4</c:v>
                </c:pt>
                <c:pt idx="16339">
                  <c:v>3.2677999999990837E-4</c:v>
                </c:pt>
                <c:pt idx="16340">
                  <c:v>3.2679999999990836E-4</c:v>
                </c:pt>
                <c:pt idx="16341">
                  <c:v>3.2681999999990835E-4</c:v>
                </c:pt>
                <c:pt idx="16342">
                  <c:v>3.2683999999990834E-4</c:v>
                </c:pt>
                <c:pt idx="16343">
                  <c:v>3.2685999999990833E-4</c:v>
                </c:pt>
                <c:pt idx="16344">
                  <c:v>3.2687999999990832E-4</c:v>
                </c:pt>
                <c:pt idx="16345">
                  <c:v>3.2689999999990831E-4</c:v>
                </c:pt>
                <c:pt idx="16346">
                  <c:v>3.269199999999083E-4</c:v>
                </c:pt>
                <c:pt idx="16347">
                  <c:v>3.2693999999990829E-4</c:v>
                </c:pt>
                <c:pt idx="16348">
                  <c:v>3.2695999999990828E-4</c:v>
                </c:pt>
                <c:pt idx="16349">
                  <c:v>3.2697999999990827E-4</c:v>
                </c:pt>
                <c:pt idx="16350">
                  <c:v>3.2699999999990826E-4</c:v>
                </c:pt>
                <c:pt idx="16351">
                  <c:v>3.2701999999990825E-4</c:v>
                </c:pt>
                <c:pt idx="16352">
                  <c:v>3.2703999999990824E-4</c:v>
                </c:pt>
                <c:pt idx="16353">
                  <c:v>3.2705999999990822E-4</c:v>
                </c:pt>
                <c:pt idx="16354">
                  <c:v>3.2707999999990821E-4</c:v>
                </c:pt>
                <c:pt idx="16355">
                  <c:v>3.270999999999082E-4</c:v>
                </c:pt>
                <c:pt idx="16356">
                  <c:v>3.2711999999990819E-4</c:v>
                </c:pt>
                <c:pt idx="16357">
                  <c:v>3.2713999999990818E-4</c:v>
                </c:pt>
                <c:pt idx="16358">
                  <c:v>3.2715999999990817E-4</c:v>
                </c:pt>
                <c:pt idx="16359">
                  <c:v>3.2717999999990816E-4</c:v>
                </c:pt>
                <c:pt idx="16360">
                  <c:v>3.2719999999990815E-4</c:v>
                </c:pt>
                <c:pt idx="16361">
                  <c:v>3.2721999999990814E-4</c:v>
                </c:pt>
                <c:pt idx="16362">
                  <c:v>3.2723999999990813E-4</c:v>
                </c:pt>
                <c:pt idx="16363">
                  <c:v>3.2725999999990812E-4</c:v>
                </c:pt>
                <c:pt idx="16364">
                  <c:v>3.2727999999990811E-4</c:v>
                </c:pt>
                <c:pt idx="16365">
                  <c:v>3.272999999999081E-4</c:v>
                </c:pt>
                <c:pt idx="16366">
                  <c:v>3.2731999999990809E-4</c:v>
                </c:pt>
                <c:pt idx="16367">
                  <c:v>3.2733999999990808E-4</c:v>
                </c:pt>
                <c:pt idx="16368">
                  <c:v>3.2735999999990807E-4</c:v>
                </c:pt>
                <c:pt idx="16369">
                  <c:v>3.2737999999990806E-4</c:v>
                </c:pt>
                <c:pt idx="16370">
                  <c:v>3.2739999999990805E-4</c:v>
                </c:pt>
                <c:pt idx="16371">
                  <c:v>3.2741999999990804E-4</c:v>
                </c:pt>
                <c:pt idx="16372">
                  <c:v>3.2743999999990803E-4</c:v>
                </c:pt>
                <c:pt idx="16373">
                  <c:v>3.2745999999990802E-4</c:v>
                </c:pt>
                <c:pt idx="16374">
                  <c:v>3.2747999999990801E-4</c:v>
                </c:pt>
                <c:pt idx="16375">
                  <c:v>3.27499999999908E-4</c:v>
                </c:pt>
                <c:pt idx="16376">
                  <c:v>3.2751999999990799E-4</c:v>
                </c:pt>
                <c:pt idx="16377">
                  <c:v>3.2753999999990798E-4</c:v>
                </c:pt>
                <c:pt idx="16378">
                  <c:v>3.2755999999990797E-4</c:v>
                </c:pt>
                <c:pt idx="16379">
                  <c:v>3.2757999999990796E-4</c:v>
                </c:pt>
                <c:pt idx="16380">
                  <c:v>3.2759999999990795E-4</c:v>
                </c:pt>
                <c:pt idx="16381">
                  <c:v>3.2761999999990793E-4</c:v>
                </c:pt>
                <c:pt idx="16382">
                  <c:v>3.2763999999990792E-4</c:v>
                </c:pt>
                <c:pt idx="16383">
                  <c:v>3.2765999999990791E-4</c:v>
                </c:pt>
                <c:pt idx="16384">
                  <c:v>3.276799999999079E-4</c:v>
                </c:pt>
                <c:pt idx="16385">
                  <c:v>3.2769999999990789E-4</c:v>
                </c:pt>
                <c:pt idx="16386">
                  <c:v>3.2771999999990788E-4</c:v>
                </c:pt>
                <c:pt idx="16387">
                  <c:v>3.2773999999990787E-4</c:v>
                </c:pt>
                <c:pt idx="16388">
                  <c:v>3.2775999999990786E-4</c:v>
                </c:pt>
                <c:pt idx="16389">
                  <c:v>3.2777999999990785E-4</c:v>
                </c:pt>
                <c:pt idx="16390">
                  <c:v>3.2779999999990784E-4</c:v>
                </c:pt>
                <c:pt idx="16391">
                  <c:v>3.2781999999990783E-4</c:v>
                </c:pt>
                <c:pt idx="16392">
                  <c:v>3.2783999999990782E-4</c:v>
                </c:pt>
                <c:pt idx="16393">
                  <c:v>3.2785999999990781E-4</c:v>
                </c:pt>
                <c:pt idx="16394">
                  <c:v>3.278799999999078E-4</c:v>
                </c:pt>
                <c:pt idx="16395">
                  <c:v>3.2789999999990779E-4</c:v>
                </c:pt>
                <c:pt idx="16396">
                  <c:v>3.2791999999990778E-4</c:v>
                </c:pt>
                <c:pt idx="16397">
                  <c:v>3.2793999999990777E-4</c:v>
                </c:pt>
                <c:pt idx="16398">
                  <c:v>3.2795999999990776E-4</c:v>
                </c:pt>
                <c:pt idx="16399">
                  <c:v>3.2797999999990775E-4</c:v>
                </c:pt>
                <c:pt idx="16400">
                  <c:v>3.2799999999990774E-4</c:v>
                </c:pt>
                <c:pt idx="16401">
                  <c:v>3.2801999999990773E-4</c:v>
                </c:pt>
                <c:pt idx="16402">
                  <c:v>3.2803999999990772E-4</c:v>
                </c:pt>
                <c:pt idx="16403">
                  <c:v>3.2805999999990771E-4</c:v>
                </c:pt>
                <c:pt idx="16404">
                  <c:v>3.280799999999077E-4</c:v>
                </c:pt>
                <c:pt idx="16405">
                  <c:v>3.2809999999990769E-4</c:v>
                </c:pt>
                <c:pt idx="16406">
                  <c:v>3.2811999999990768E-4</c:v>
                </c:pt>
                <c:pt idx="16407">
                  <c:v>3.2813999999990767E-4</c:v>
                </c:pt>
                <c:pt idx="16408">
                  <c:v>3.2815999999990766E-4</c:v>
                </c:pt>
                <c:pt idx="16409">
                  <c:v>3.2817999999990764E-4</c:v>
                </c:pt>
                <c:pt idx="16410">
                  <c:v>3.2819999999990763E-4</c:v>
                </c:pt>
                <c:pt idx="16411">
                  <c:v>3.2821999999990762E-4</c:v>
                </c:pt>
                <c:pt idx="16412">
                  <c:v>3.2823999999990761E-4</c:v>
                </c:pt>
                <c:pt idx="16413">
                  <c:v>3.282599999999076E-4</c:v>
                </c:pt>
                <c:pt idx="16414">
                  <c:v>3.2827999999990759E-4</c:v>
                </c:pt>
                <c:pt idx="16415">
                  <c:v>3.2829999999990758E-4</c:v>
                </c:pt>
                <c:pt idx="16416">
                  <c:v>3.2831999999990757E-4</c:v>
                </c:pt>
                <c:pt idx="16417">
                  <c:v>3.2833999999990756E-4</c:v>
                </c:pt>
                <c:pt idx="16418">
                  <c:v>3.2835999999990755E-4</c:v>
                </c:pt>
                <c:pt idx="16419">
                  <c:v>3.2837999999990754E-4</c:v>
                </c:pt>
                <c:pt idx="16420">
                  <c:v>3.2839999999990753E-4</c:v>
                </c:pt>
                <c:pt idx="16421">
                  <c:v>3.2841999999990752E-4</c:v>
                </c:pt>
                <c:pt idx="16422">
                  <c:v>3.2843999999990751E-4</c:v>
                </c:pt>
                <c:pt idx="16423">
                  <c:v>3.284599999999075E-4</c:v>
                </c:pt>
                <c:pt idx="16424">
                  <c:v>3.2847999999990749E-4</c:v>
                </c:pt>
                <c:pt idx="16425">
                  <c:v>3.2849999999990748E-4</c:v>
                </c:pt>
                <c:pt idx="16426">
                  <c:v>3.2851999999990747E-4</c:v>
                </c:pt>
                <c:pt idx="16427">
                  <c:v>3.2853999999990746E-4</c:v>
                </c:pt>
                <c:pt idx="16428">
                  <c:v>3.2855999999990745E-4</c:v>
                </c:pt>
                <c:pt idx="16429">
                  <c:v>3.2857999999990744E-4</c:v>
                </c:pt>
                <c:pt idx="16430">
                  <c:v>3.2859999999990743E-4</c:v>
                </c:pt>
                <c:pt idx="16431">
                  <c:v>3.2861999999990742E-4</c:v>
                </c:pt>
                <c:pt idx="16432">
                  <c:v>3.2863999999990741E-4</c:v>
                </c:pt>
                <c:pt idx="16433">
                  <c:v>3.286599999999074E-4</c:v>
                </c:pt>
                <c:pt idx="16434">
                  <c:v>3.2867999999990739E-4</c:v>
                </c:pt>
                <c:pt idx="16435">
                  <c:v>3.2869999999990738E-4</c:v>
                </c:pt>
                <c:pt idx="16436">
                  <c:v>3.2871999999990737E-4</c:v>
                </c:pt>
                <c:pt idx="16437">
                  <c:v>3.2873999999990736E-4</c:v>
                </c:pt>
                <c:pt idx="16438">
                  <c:v>3.2875999999990734E-4</c:v>
                </c:pt>
                <c:pt idx="16439">
                  <c:v>3.2877999999990733E-4</c:v>
                </c:pt>
                <c:pt idx="16440">
                  <c:v>3.2879999999990732E-4</c:v>
                </c:pt>
                <c:pt idx="16441">
                  <c:v>3.2881999999990731E-4</c:v>
                </c:pt>
                <c:pt idx="16442">
                  <c:v>3.288399999999073E-4</c:v>
                </c:pt>
                <c:pt idx="16443">
                  <c:v>3.2885999999990729E-4</c:v>
                </c:pt>
                <c:pt idx="16444">
                  <c:v>3.2887999999990728E-4</c:v>
                </c:pt>
                <c:pt idx="16445">
                  <c:v>3.2889999999990727E-4</c:v>
                </c:pt>
                <c:pt idx="16446">
                  <c:v>3.2891999999990726E-4</c:v>
                </c:pt>
                <c:pt idx="16447">
                  <c:v>3.2893999999990725E-4</c:v>
                </c:pt>
                <c:pt idx="16448">
                  <c:v>3.2895999999990724E-4</c:v>
                </c:pt>
                <c:pt idx="16449">
                  <c:v>3.2897999999990723E-4</c:v>
                </c:pt>
                <c:pt idx="16450">
                  <c:v>3.2899999999990722E-4</c:v>
                </c:pt>
                <c:pt idx="16451">
                  <c:v>3.2901999999990721E-4</c:v>
                </c:pt>
                <c:pt idx="16452">
                  <c:v>3.290399999999072E-4</c:v>
                </c:pt>
                <c:pt idx="16453">
                  <c:v>3.2905999999990719E-4</c:v>
                </c:pt>
                <c:pt idx="16454">
                  <c:v>3.2907999999990718E-4</c:v>
                </c:pt>
                <c:pt idx="16455">
                  <c:v>3.2909999999990717E-4</c:v>
                </c:pt>
                <c:pt idx="16456">
                  <c:v>3.2911999999990716E-4</c:v>
                </c:pt>
                <c:pt idx="16457">
                  <c:v>3.2913999999990715E-4</c:v>
                </c:pt>
                <c:pt idx="16458">
                  <c:v>3.2915999999990714E-4</c:v>
                </c:pt>
                <c:pt idx="16459">
                  <c:v>3.2917999999990713E-4</c:v>
                </c:pt>
                <c:pt idx="16460">
                  <c:v>3.2919999999990712E-4</c:v>
                </c:pt>
                <c:pt idx="16461">
                  <c:v>3.2921999999990711E-4</c:v>
                </c:pt>
                <c:pt idx="16462">
                  <c:v>3.292399999999071E-4</c:v>
                </c:pt>
                <c:pt idx="16463">
                  <c:v>3.2925999999990709E-4</c:v>
                </c:pt>
                <c:pt idx="16464">
                  <c:v>3.2927999999990708E-4</c:v>
                </c:pt>
                <c:pt idx="16465">
                  <c:v>3.2929999999990707E-4</c:v>
                </c:pt>
                <c:pt idx="16466">
                  <c:v>3.2931999999990705E-4</c:v>
                </c:pt>
                <c:pt idx="16467">
                  <c:v>3.2933999999990704E-4</c:v>
                </c:pt>
                <c:pt idx="16468">
                  <c:v>3.2935999999990703E-4</c:v>
                </c:pt>
                <c:pt idx="16469">
                  <c:v>3.2937999999990702E-4</c:v>
                </c:pt>
                <c:pt idx="16470">
                  <c:v>3.2939999999990701E-4</c:v>
                </c:pt>
                <c:pt idx="16471">
                  <c:v>3.29419999999907E-4</c:v>
                </c:pt>
                <c:pt idx="16472">
                  <c:v>3.2943999999990699E-4</c:v>
                </c:pt>
                <c:pt idx="16473">
                  <c:v>3.2945999999990698E-4</c:v>
                </c:pt>
                <c:pt idx="16474">
                  <c:v>3.2947999999990697E-4</c:v>
                </c:pt>
                <c:pt idx="16475">
                  <c:v>3.2949999999990696E-4</c:v>
                </c:pt>
                <c:pt idx="16476">
                  <c:v>3.2951999999990695E-4</c:v>
                </c:pt>
                <c:pt idx="16477">
                  <c:v>3.2953999999990694E-4</c:v>
                </c:pt>
                <c:pt idx="16478">
                  <c:v>3.2955999999990693E-4</c:v>
                </c:pt>
                <c:pt idx="16479">
                  <c:v>3.2957999999990692E-4</c:v>
                </c:pt>
                <c:pt idx="16480">
                  <c:v>3.2959999999990691E-4</c:v>
                </c:pt>
                <c:pt idx="16481">
                  <c:v>3.296199999999069E-4</c:v>
                </c:pt>
                <c:pt idx="16482">
                  <c:v>3.2963999999990689E-4</c:v>
                </c:pt>
                <c:pt idx="16483">
                  <c:v>3.2965999999990688E-4</c:v>
                </c:pt>
                <c:pt idx="16484">
                  <c:v>3.2967999999990687E-4</c:v>
                </c:pt>
                <c:pt idx="16485">
                  <c:v>3.2969999999990686E-4</c:v>
                </c:pt>
                <c:pt idx="16486">
                  <c:v>3.2971999999990685E-4</c:v>
                </c:pt>
                <c:pt idx="16487">
                  <c:v>3.2973999999990684E-4</c:v>
                </c:pt>
                <c:pt idx="16488">
                  <c:v>3.2975999999990683E-4</c:v>
                </c:pt>
                <c:pt idx="16489">
                  <c:v>3.2977999999990682E-4</c:v>
                </c:pt>
                <c:pt idx="16490">
                  <c:v>3.2979999999990681E-4</c:v>
                </c:pt>
                <c:pt idx="16491">
                  <c:v>3.298199999999068E-4</c:v>
                </c:pt>
                <c:pt idx="16492">
                  <c:v>3.2983999999990679E-4</c:v>
                </c:pt>
                <c:pt idx="16493">
                  <c:v>3.2985999999990678E-4</c:v>
                </c:pt>
                <c:pt idx="16494">
                  <c:v>3.2987999999990676E-4</c:v>
                </c:pt>
                <c:pt idx="16495">
                  <c:v>3.2989999999990675E-4</c:v>
                </c:pt>
                <c:pt idx="16496">
                  <c:v>3.2991999999990674E-4</c:v>
                </c:pt>
                <c:pt idx="16497">
                  <c:v>3.2993999999990673E-4</c:v>
                </c:pt>
                <c:pt idx="16498">
                  <c:v>3.2995999999990672E-4</c:v>
                </c:pt>
                <c:pt idx="16499">
                  <c:v>3.2997999999990671E-4</c:v>
                </c:pt>
                <c:pt idx="16500">
                  <c:v>3.299999999999067E-4</c:v>
                </c:pt>
                <c:pt idx="16501">
                  <c:v>3.3001999999990669E-4</c:v>
                </c:pt>
                <c:pt idx="16502">
                  <c:v>3.3003999999990668E-4</c:v>
                </c:pt>
                <c:pt idx="16503">
                  <c:v>3.3005999999990667E-4</c:v>
                </c:pt>
                <c:pt idx="16504">
                  <c:v>3.3007999999990666E-4</c:v>
                </c:pt>
                <c:pt idx="16505">
                  <c:v>3.3009999999990665E-4</c:v>
                </c:pt>
                <c:pt idx="16506">
                  <c:v>3.3011999999990664E-4</c:v>
                </c:pt>
                <c:pt idx="16507">
                  <c:v>3.3013999999990663E-4</c:v>
                </c:pt>
                <c:pt idx="16508">
                  <c:v>3.3015999999990662E-4</c:v>
                </c:pt>
                <c:pt idx="16509">
                  <c:v>3.3017999999990661E-4</c:v>
                </c:pt>
                <c:pt idx="16510">
                  <c:v>3.301999999999066E-4</c:v>
                </c:pt>
                <c:pt idx="16511">
                  <c:v>3.3021999999990659E-4</c:v>
                </c:pt>
                <c:pt idx="16512">
                  <c:v>3.3023999999990658E-4</c:v>
                </c:pt>
                <c:pt idx="16513">
                  <c:v>3.3025999999990657E-4</c:v>
                </c:pt>
                <c:pt idx="16514">
                  <c:v>3.3027999999990656E-4</c:v>
                </c:pt>
                <c:pt idx="16515">
                  <c:v>3.3029999999990655E-4</c:v>
                </c:pt>
                <c:pt idx="16516">
                  <c:v>3.3031999999990654E-4</c:v>
                </c:pt>
                <c:pt idx="16517">
                  <c:v>3.3033999999990653E-4</c:v>
                </c:pt>
                <c:pt idx="16518">
                  <c:v>3.3035999999990652E-4</c:v>
                </c:pt>
                <c:pt idx="16519">
                  <c:v>3.3037999999990651E-4</c:v>
                </c:pt>
                <c:pt idx="16520">
                  <c:v>3.303999999999065E-4</c:v>
                </c:pt>
                <c:pt idx="16521">
                  <c:v>3.3041999999990649E-4</c:v>
                </c:pt>
                <c:pt idx="16522">
                  <c:v>3.3043999999990647E-4</c:v>
                </c:pt>
                <c:pt idx="16523">
                  <c:v>3.3045999999990646E-4</c:v>
                </c:pt>
                <c:pt idx="16524">
                  <c:v>3.3047999999990645E-4</c:v>
                </c:pt>
                <c:pt idx="16525">
                  <c:v>3.3049999999990644E-4</c:v>
                </c:pt>
                <c:pt idx="16526">
                  <c:v>3.3051999999990643E-4</c:v>
                </c:pt>
                <c:pt idx="16527">
                  <c:v>3.3053999999990642E-4</c:v>
                </c:pt>
                <c:pt idx="16528">
                  <c:v>3.3055999999990641E-4</c:v>
                </c:pt>
                <c:pt idx="16529">
                  <c:v>3.305799999999064E-4</c:v>
                </c:pt>
                <c:pt idx="16530">
                  <c:v>3.3059999999990639E-4</c:v>
                </c:pt>
                <c:pt idx="16531">
                  <c:v>3.3061999999990638E-4</c:v>
                </c:pt>
                <c:pt idx="16532">
                  <c:v>3.3063999999990637E-4</c:v>
                </c:pt>
                <c:pt idx="16533">
                  <c:v>3.3065999999990636E-4</c:v>
                </c:pt>
                <c:pt idx="16534">
                  <c:v>3.3067999999990635E-4</c:v>
                </c:pt>
                <c:pt idx="16535">
                  <c:v>3.3069999999990634E-4</c:v>
                </c:pt>
                <c:pt idx="16536">
                  <c:v>3.3071999999990633E-4</c:v>
                </c:pt>
                <c:pt idx="16537">
                  <c:v>3.3073999999990632E-4</c:v>
                </c:pt>
                <c:pt idx="16538">
                  <c:v>3.3075999999990631E-4</c:v>
                </c:pt>
                <c:pt idx="16539">
                  <c:v>3.307799999999063E-4</c:v>
                </c:pt>
                <c:pt idx="16540">
                  <c:v>3.3079999999990629E-4</c:v>
                </c:pt>
                <c:pt idx="16541">
                  <c:v>3.3081999999990628E-4</c:v>
                </c:pt>
                <c:pt idx="16542">
                  <c:v>3.3083999999990627E-4</c:v>
                </c:pt>
                <c:pt idx="16543">
                  <c:v>3.3085999999990626E-4</c:v>
                </c:pt>
                <c:pt idx="16544">
                  <c:v>3.3087999999990625E-4</c:v>
                </c:pt>
                <c:pt idx="16545">
                  <c:v>3.3089999999990624E-4</c:v>
                </c:pt>
                <c:pt idx="16546">
                  <c:v>3.3091999999990623E-4</c:v>
                </c:pt>
                <c:pt idx="16547">
                  <c:v>3.3093999999990622E-4</c:v>
                </c:pt>
                <c:pt idx="16548">
                  <c:v>3.3095999999990621E-4</c:v>
                </c:pt>
                <c:pt idx="16549">
                  <c:v>3.309799999999062E-4</c:v>
                </c:pt>
                <c:pt idx="16550">
                  <c:v>3.3099999999990618E-4</c:v>
                </c:pt>
                <c:pt idx="16551">
                  <c:v>3.3101999999990617E-4</c:v>
                </c:pt>
                <c:pt idx="16552">
                  <c:v>3.3103999999990616E-4</c:v>
                </c:pt>
                <c:pt idx="16553">
                  <c:v>3.3105999999990615E-4</c:v>
                </c:pt>
                <c:pt idx="16554">
                  <c:v>3.3107999999990614E-4</c:v>
                </c:pt>
                <c:pt idx="16555">
                  <c:v>3.3109999999990613E-4</c:v>
                </c:pt>
                <c:pt idx="16556">
                  <c:v>3.3111999999990612E-4</c:v>
                </c:pt>
                <c:pt idx="16557">
                  <c:v>3.3113999999990611E-4</c:v>
                </c:pt>
                <c:pt idx="16558">
                  <c:v>3.311599999999061E-4</c:v>
                </c:pt>
                <c:pt idx="16559">
                  <c:v>3.3117999999990609E-4</c:v>
                </c:pt>
                <c:pt idx="16560">
                  <c:v>3.3119999999990608E-4</c:v>
                </c:pt>
                <c:pt idx="16561">
                  <c:v>3.3121999999990607E-4</c:v>
                </c:pt>
                <c:pt idx="16562">
                  <c:v>3.3123999999990606E-4</c:v>
                </c:pt>
                <c:pt idx="16563">
                  <c:v>3.3125999999990605E-4</c:v>
                </c:pt>
                <c:pt idx="16564">
                  <c:v>3.3127999999990604E-4</c:v>
                </c:pt>
                <c:pt idx="16565">
                  <c:v>3.3129999999990603E-4</c:v>
                </c:pt>
                <c:pt idx="16566">
                  <c:v>3.3131999999990602E-4</c:v>
                </c:pt>
                <c:pt idx="16567">
                  <c:v>3.3133999999990601E-4</c:v>
                </c:pt>
                <c:pt idx="16568">
                  <c:v>3.31359999999906E-4</c:v>
                </c:pt>
                <c:pt idx="16569">
                  <c:v>3.3137999999990599E-4</c:v>
                </c:pt>
                <c:pt idx="16570">
                  <c:v>3.3139999999990598E-4</c:v>
                </c:pt>
                <c:pt idx="16571">
                  <c:v>3.3141999999990597E-4</c:v>
                </c:pt>
                <c:pt idx="16572">
                  <c:v>3.3143999999990596E-4</c:v>
                </c:pt>
                <c:pt idx="16573">
                  <c:v>3.3145999999990595E-4</c:v>
                </c:pt>
                <c:pt idx="16574">
                  <c:v>3.3147999999990594E-4</c:v>
                </c:pt>
                <c:pt idx="16575">
                  <c:v>3.3149999999990593E-4</c:v>
                </c:pt>
                <c:pt idx="16576">
                  <c:v>3.3151999999990592E-4</c:v>
                </c:pt>
                <c:pt idx="16577">
                  <c:v>3.3153999999990591E-4</c:v>
                </c:pt>
                <c:pt idx="16578">
                  <c:v>3.3155999999990589E-4</c:v>
                </c:pt>
                <c:pt idx="16579">
                  <c:v>3.3157999999990588E-4</c:v>
                </c:pt>
                <c:pt idx="16580">
                  <c:v>3.3159999999990587E-4</c:v>
                </c:pt>
                <c:pt idx="16581">
                  <c:v>3.3161999999990586E-4</c:v>
                </c:pt>
                <c:pt idx="16582">
                  <c:v>3.3163999999990585E-4</c:v>
                </c:pt>
                <c:pt idx="16583">
                  <c:v>3.3165999999990584E-4</c:v>
                </c:pt>
                <c:pt idx="16584">
                  <c:v>3.3167999999990583E-4</c:v>
                </c:pt>
                <c:pt idx="16585">
                  <c:v>3.3169999999990582E-4</c:v>
                </c:pt>
                <c:pt idx="16586">
                  <c:v>3.3171999999990581E-4</c:v>
                </c:pt>
                <c:pt idx="16587">
                  <c:v>3.317399999999058E-4</c:v>
                </c:pt>
                <c:pt idx="16588">
                  <c:v>3.3175999999990579E-4</c:v>
                </c:pt>
                <c:pt idx="16589">
                  <c:v>3.3177999999990578E-4</c:v>
                </c:pt>
                <c:pt idx="16590">
                  <c:v>3.3179999999990577E-4</c:v>
                </c:pt>
                <c:pt idx="16591">
                  <c:v>3.3181999999990576E-4</c:v>
                </c:pt>
                <c:pt idx="16592">
                  <c:v>3.3183999999990575E-4</c:v>
                </c:pt>
                <c:pt idx="16593">
                  <c:v>3.3185999999990574E-4</c:v>
                </c:pt>
                <c:pt idx="16594">
                  <c:v>3.3187999999990573E-4</c:v>
                </c:pt>
                <c:pt idx="16595">
                  <c:v>3.3189999999990572E-4</c:v>
                </c:pt>
                <c:pt idx="16596">
                  <c:v>3.3191999999990571E-4</c:v>
                </c:pt>
                <c:pt idx="16597">
                  <c:v>3.319399999999057E-4</c:v>
                </c:pt>
                <c:pt idx="16598">
                  <c:v>3.3195999999990569E-4</c:v>
                </c:pt>
                <c:pt idx="16599">
                  <c:v>3.3197999999990568E-4</c:v>
                </c:pt>
                <c:pt idx="16600">
                  <c:v>3.3199999999990567E-4</c:v>
                </c:pt>
                <c:pt idx="16601">
                  <c:v>3.3201999999990566E-4</c:v>
                </c:pt>
                <c:pt idx="16602">
                  <c:v>3.3203999999990565E-4</c:v>
                </c:pt>
                <c:pt idx="16603">
                  <c:v>3.3205999999990564E-4</c:v>
                </c:pt>
                <c:pt idx="16604">
                  <c:v>3.3207999999990563E-4</c:v>
                </c:pt>
                <c:pt idx="16605">
                  <c:v>3.3209999999990562E-4</c:v>
                </c:pt>
                <c:pt idx="16606">
                  <c:v>3.321199999999056E-4</c:v>
                </c:pt>
                <c:pt idx="16607">
                  <c:v>3.3213999999990559E-4</c:v>
                </c:pt>
                <c:pt idx="16608">
                  <c:v>3.3215999999990558E-4</c:v>
                </c:pt>
                <c:pt idx="16609">
                  <c:v>3.3217999999990557E-4</c:v>
                </c:pt>
                <c:pt idx="16610">
                  <c:v>3.3219999999990556E-4</c:v>
                </c:pt>
                <c:pt idx="16611">
                  <c:v>3.3221999999990555E-4</c:v>
                </c:pt>
                <c:pt idx="16612">
                  <c:v>3.3223999999990554E-4</c:v>
                </c:pt>
                <c:pt idx="16613">
                  <c:v>3.3225999999990553E-4</c:v>
                </c:pt>
                <c:pt idx="16614">
                  <c:v>3.3227999999990552E-4</c:v>
                </c:pt>
                <c:pt idx="16615">
                  <c:v>3.3229999999990551E-4</c:v>
                </c:pt>
                <c:pt idx="16616">
                  <c:v>3.323199999999055E-4</c:v>
                </c:pt>
                <c:pt idx="16617">
                  <c:v>3.3233999999990549E-4</c:v>
                </c:pt>
                <c:pt idx="16618">
                  <c:v>3.3235999999990548E-4</c:v>
                </c:pt>
                <c:pt idx="16619">
                  <c:v>3.3237999999990547E-4</c:v>
                </c:pt>
                <c:pt idx="16620">
                  <c:v>3.3239999999990546E-4</c:v>
                </c:pt>
                <c:pt idx="16621">
                  <c:v>3.3241999999990545E-4</c:v>
                </c:pt>
                <c:pt idx="16622">
                  <c:v>3.3243999999990544E-4</c:v>
                </c:pt>
                <c:pt idx="16623">
                  <c:v>3.3245999999990543E-4</c:v>
                </c:pt>
                <c:pt idx="16624">
                  <c:v>3.3247999999990542E-4</c:v>
                </c:pt>
                <c:pt idx="16625">
                  <c:v>3.3249999999990541E-4</c:v>
                </c:pt>
                <c:pt idx="16626">
                  <c:v>3.325199999999054E-4</c:v>
                </c:pt>
                <c:pt idx="16627">
                  <c:v>3.3253999999990539E-4</c:v>
                </c:pt>
                <c:pt idx="16628">
                  <c:v>3.3255999999990538E-4</c:v>
                </c:pt>
                <c:pt idx="16629">
                  <c:v>3.3257999999990537E-4</c:v>
                </c:pt>
                <c:pt idx="16630">
                  <c:v>3.3259999999990536E-4</c:v>
                </c:pt>
                <c:pt idx="16631">
                  <c:v>3.3261999999990535E-4</c:v>
                </c:pt>
                <c:pt idx="16632">
                  <c:v>3.3263999999990534E-4</c:v>
                </c:pt>
                <c:pt idx="16633">
                  <c:v>3.3265999999990533E-4</c:v>
                </c:pt>
                <c:pt idx="16634">
                  <c:v>3.3267999999990531E-4</c:v>
                </c:pt>
                <c:pt idx="16635">
                  <c:v>3.326999999999053E-4</c:v>
                </c:pt>
                <c:pt idx="16636">
                  <c:v>3.3271999999990529E-4</c:v>
                </c:pt>
                <c:pt idx="16637">
                  <c:v>3.3273999999990528E-4</c:v>
                </c:pt>
                <c:pt idx="16638">
                  <c:v>3.3275999999990527E-4</c:v>
                </c:pt>
                <c:pt idx="16639">
                  <c:v>3.3277999999990526E-4</c:v>
                </c:pt>
                <c:pt idx="16640">
                  <c:v>3.3279999999990525E-4</c:v>
                </c:pt>
                <c:pt idx="16641">
                  <c:v>3.3281999999990524E-4</c:v>
                </c:pt>
                <c:pt idx="16642">
                  <c:v>3.3283999999990523E-4</c:v>
                </c:pt>
                <c:pt idx="16643">
                  <c:v>3.3285999999990522E-4</c:v>
                </c:pt>
                <c:pt idx="16644">
                  <c:v>3.3287999999990521E-4</c:v>
                </c:pt>
                <c:pt idx="16645">
                  <c:v>3.328999999999052E-4</c:v>
                </c:pt>
                <c:pt idx="16646">
                  <c:v>3.3291999999990519E-4</c:v>
                </c:pt>
                <c:pt idx="16647">
                  <c:v>3.3293999999990518E-4</c:v>
                </c:pt>
                <c:pt idx="16648">
                  <c:v>3.3295999999990517E-4</c:v>
                </c:pt>
                <c:pt idx="16649">
                  <c:v>3.3297999999990516E-4</c:v>
                </c:pt>
                <c:pt idx="16650">
                  <c:v>3.3299999999990515E-4</c:v>
                </c:pt>
                <c:pt idx="16651">
                  <c:v>3.3301999999990514E-4</c:v>
                </c:pt>
                <c:pt idx="16652">
                  <c:v>3.3303999999990513E-4</c:v>
                </c:pt>
                <c:pt idx="16653">
                  <c:v>3.3305999999990512E-4</c:v>
                </c:pt>
                <c:pt idx="16654">
                  <c:v>3.3307999999990511E-4</c:v>
                </c:pt>
                <c:pt idx="16655">
                  <c:v>3.330999999999051E-4</c:v>
                </c:pt>
                <c:pt idx="16656">
                  <c:v>3.3311999999990509E-4</c:v>
                </c:pt>
                <c:pt idx="16657">
                  <c:v>3.3313999999990508E-4</c:v>
                </c:pt>
                <c:pt idx="16658">
                  <c:v>3.3315999999990507E-4</c:v>
                </c:pt>
                <c:pt idx="16659">
                  <c:v>3.3317999999990506E-4</c:v>
                </c:pt>
                <c:pt idx="16660">
                  <c:v>3.3319999999990505E-4</c:v>
                </c:pt>
                <c:pt idx="16661">
                  <c:v>3.3321999999990504E-4</c:v>
                </c:pt>
                <c:pt idx="16662">
                  <c:v>3.3323999999990502E-4</c:v>
                </c:pt>
                <c:pt idx="16663">
                  <c:v>3.3325999999990501E-4</c:v>
                </c:pt>
                <c:pt idx="16664">
                  <c:v>3.33279999999905E-4</c:v>
                </c:pt>
                <c:pt idx="16665">
                  <c:v>3.3329999999990499E-4</c:v>
                </c:pt>
                <c:pt idx="16666">
                  <c:v>3.3331999999990498E-4</c:v>
                </c:pt>
                <c:pt idx="16667">
                  <c:v>3.3333999999990497E-4</c:v>
                </c:pt>
                <c:pt idx="16668">
                  <c:v>3.3335999999990496E-4</c:v>
                </c:pt>
                <c:pt idx="16669">
                  <c:v>3.3337999999990495E-4</c:v>
                </c:pt>
                <c:pt idx="16670">
                  <c:v>3.3339999999990494E-4</c:v>
                </c:pt>
                <c:pt idx="16671">
                  <c:v>3.3341999999990493E-4</c:v>
                </c:pt>
                <c:pt idx="16672">
                  <c:v>3.3343999999990492E-4</c:v>
                </c:pt>
                <c:pt idx="16673">
                  <c:v>3.3345999999990491E-4</c:v>
                </c:pt>
                <c:pt idx="16674">
                  <c:v>3.334799999999049E-4</c:v>
                </c:pt>
                <c:pt idx="16675">
                  <c:v>3.3349999999990489E-4</c:v>
                </c:pt>
                <c:pt idx="16676">
                  <c:v>3.3351999999990488E-4</c:v>
                </c:pt>
                <c:pt idx="16677">
                  <c:v>3.3353999999990487E-4</c:v>
                </c:pt>
                <c:pt idx="16678">
                  <c:v>3.3355999999990486E-4</c:v>
                </c:pt>
                <c:pt idx="16679">
                  <c:v>3.3357999999990485E-4</c:v>
                </c:pt>
                <c:pt idx="16680">
                  <c:v>3.3359999999990484E-4</c:v>
                </c:pt>
                <c:pt idx="16681">
                  <c:v>3.3361999999990483E-4</c:v>
                </c:pt>
                <c:pt idx="16682">
                  <c:v>3.3363999999990482E-4</c:v>
                </c:pt>
                <c:pt idx="16683">
                  <c:v>3.3365999999990481E-4</c:v>
                </c:pt>
                <c:pt idx="16684">
                  <c:v>3.336799999999048E-4</c:v>
                </c:pt>
                <c:pt idx="16685">
                  <c:v>3.3369999999990479E-4</c:v>
                </c:pt>
                <c:pt idx="16686">
                  <c:v>3.3371999999990478E-4</c:v>
                </c:pt>
                <c:pt idx="16687">
                  <c:v>3.3373999999990477E-4</c:v>
                </c:pt>
                <c:pt idx="16688">
                  <c:v>3.3375999999990476E-4</c:v>
                </c:pt>
                <c:pt idx="16689">
                  <c:v>3.3377999999990475E-4</c:v>
                </c:pt>
                <c:pt idx="16690">
                  <c:v>3.3379999999990473E-4</c:v>
                </c:pt>
                <c:pt idx="16691">
                  <c:v>3.3381999999990472E-4</c:v>
                </c:pt>
                <c:pt idx="16692">
                  <c:v>3.3383999999990471E-4</c:v>
                </c:pt>
                <c:pt idx="16693">
                  <c:v>3.338599999999047E-4</c:v>
                </c:pt>
                <c:pt idx="16694">
                  <c:v>3.3387999999990469E-4</c:v>
                </c:pt>
                <c:pt idx="16695">
                  <c:v>3.3389999999990468E-4</c:v>
                </c:pt>
                <c:pt idx="16696">
                  <c:v>3.3391999999990467E-4</c:v>
                </c:pt>
                <c:pt idx="16697">
                  <c:v>3.3393999999990466E-4</c:v>
                </c:pt>
                <c:pt idx="16698">
                  <c:v>3.3395999999990465E-4</c:v>
                </c:pt>
                <c:pt idx="16699">
                  <c:v>3.3397999999990464E-4</c:v>
                </c:pt>
                <c:pt idx="16700">
                  <c:v>3.3399999999990463E-4</c:v>
                </c:pt>
                <c:pt idx="16701">
                  <c:v>3.3401999999990462E-4</c:v>
                </c:pt>
                <c:pt idx="16702">
                  <c:v>3.3403999999990461E-4</c:v>
                </c:pt>
                <c:pt idx="16703">
                  <c:v>3.340599999999046E-4</c:v>
                </c:pt>
                <c:pt idx="16704">
                  <c:v>3.3407999999990459E-4</c:v>
                </c:pt>
                <c:pt idx="16705">
                  <c:v>3.3409999999990458E-4</c:v>
                </c:pt>
                <c:pt idx="16706">
                  <c:v>3.3411999999990457E-4</c:v>
                </c:pt>
                <c:pt idx="16707">
                  <c:v>3.3413999999990456E-4</c:v>
                </c:pt>
                <c:pt idx="16708">
                  <c:v>3.3415999999990455E-4</c:v>
                </c:pt>
                <c:pt idx="16709">
                  <c:v>3.3417999999990454E-4</c:v>
                </c:pt>
                <c:pt idx="16710">
                  <c:v>3.3419999999990453E-4</c:v>
                </c:pt>
                <c:pt idx="16711">
                  <c:v>3.3421999999990452E-4</c:v>
                </c:pt>
                <c:pt idx="16712">
                  <c:v>3.3423999999990451E-4</c:v>
                </c:pt>
                <c:pt idx="16713">
                  <c:v>3.342599999999045E-4</c:v>
                </c:pt>
                <c:pt idx="16714">
                  <c:v>3.3427999999990449E-4</c:v>
                </c:pt>
                <c:pt idx="16715">
                  <c:v>3.3429999999990448E-4</c:v>
                </c:pt>
                <c:pt idx="16716">
                  <c:v>3.3431999999990447E-4</c:v>
                </c:pt>
                <c:pt idx="16717">
                  <c:v>3.3433999999990446E-4</c:v>
                </c:pt>
                <c:pt idx="16718">
                  <c:v>3.3435999999990445E-4</c:v>
                </c:pt>
                <c:pt idx="16719">
                  <c:v>3.3437999999990443E-4</c:v>
                </c:pt>
                <c:pt idx="16720">
                  <c:v>3.3439999999990442E-4</c:v>
                </c:pt>
                <c:pt idx="16721">
                  <c:v>3.3441999999990441E-4</c:v>
                </c:pt>
                <c:pt idx="16722">
                  <c:v>3.344399999999044E-4</c:v>
                </c:pt>
                <c:pt idx="16723">
                  <c:v>3.3445999999990439E-4</c:v>
                </c:pt>
                <c:pt idx="16724">
                  <c:v>3.3447999999990438E-4</c:v>
                </c:pt>
                <c:pt idx="16725">
                  <c:v>3.3449999999990437E-4</c:v>
                </c:pt>
                <c:pt idx="16726">
                  <c:v>3.3451999999990436E-4</c:v>
                </c:pt>
                <c:pt idx="16727">
                  <c:v>3.3453999999990435E-4</c:v>
                </c:pt>
                <c:pt idx="16728">
                  <c:v>3.3455999999990434E-4</c:v>
                </c:pt>
                <c:pt idx="16729">
                  <c:v>3.3457999999990433E-4</c:v>
                </c:pt>
                <c:pt idx="16730">
                  <c:v>3.3459999999990432E-4</c:v>
                </c:pt>
                <c:pt idx="16731">
                  <c:v>3.3461999999990431E-4</c:v>
                </c:pt>
                <c:pt idx="16732">
                  <c:v>3.346399999999043E-4</c:v>
                </c:pt>
                <c:pt idx="16733">
                  <c:v>3.3465999999990429E-4</c:v>
                </c:pt>
                <c:pt idx="16734">
                  <c:v>3.3467999999990428E-4</c:v>
                </c:pt>
                <c:pt idx="16735">
                  <c:v>3.3469999999990427E-4</c:v>
                </c:pt>
                <c:pt idx="16736">
                  <c:v>3.3471999999990426E-4</c:v>
                </c:pt>
                <c:pt idx="16737">
                  <c:v>3.3473999999990425E-4</c:v>
                </c:pt>
                <c:pt idx="16738">
                  <c:v>3.3475999999990424E-4</c:v>
                </c:pt>
                <c:pt idx="16739">
                  <c:v>3.3477999999990423E-4</c:v>
                </c:pt>
                <c:pt idx="16740">
                  <c:v>3.3479999999990422E-4</c:v>
                </c:pt>
                <c:pt idx="16741">
                  <c:v>3.3481999999990421E-4</c:v>
                </c:pt>
                <c:pt idx="16742">
                  <c:v>3.348399999999042E-4</c:v>
                </c:pt>
                <c:pt idx="16743">
                  <c:v>3.3485999999990419E-4</c:v>
                </c:pt>
                <c:pt idx="16744">
                  <c:v>3.3487999999990418E-4</c:v>
                </c:pt>
                <c:pt idx="16745">
                  <c:v>3.3489999999990417E-4</c:v>
                </c:pt>
                <c:pt idx="16746">
                  <c:v>3.3491999999990416E-4</c:v>
                </c:pt>
                <c:pt idx="16747">
                  <c:v>3.3493999999990414E-4</c:v>
                </c:pt>
                <c:pt idx="16748">
                  <c:v>3.3495999999990413E-4</c:v>
                </c:pt>
                <c:pt idx="16749">
                  <c:v>3.3497999999990412E-4</c:v>
                </c:pt>
                <c:pt idx="16750">
                  <c:v>3.3499999999990411E-4</c:v>
                </c:pt>
                <c:pt idx="16751">
                  <c:v>3.350199999999041E-4</c:v>
                </c:pt>
                <c:pt idx="16752">
                  <c:v>3.3503999999990409E-4</c:v>
                </c:pt>
                <c:pt idx="16753">
                  <c:v>3.3505999999990408E-4</c:v>
                </c:pt>
                <c:pt idx="16754">
                  <c:v>3.3507999999990407E-4</c:v>
                </c:pt>
                <c:pt idx="16755">
                  <c:v>3.3509999999990406E-4</c:v>
                </c:pt>
                <c:pt idx="16756">
                  <c:v>3.3511999999990405E-4</c:v>
                </c:pt>
                <c:pt idx="16757">
                  <c:v>3.3513999999990404E-4</c:v>
                </c:pt>
                <c:pt idx="16758">
                  <c:v>3.3515999999990403E-4</c:v>
                </c:pt>
                <c:pt idx="16759">
                  <c:v>3.3517999999990402E-4</c:v>
                </c:pt>
                <c:pt idx="16760">
                  <c:v>3.3519999999990401E-4</c:v>
                </c:pt>
                <c:pt idx="16761">
                  <c:v>3.35219999999904E-4</c:v>
                </c:pt>
                <c:pt idx="16762">
                  <c:v>3.3523999999990399E-4</c:v>
                </c:pt>
                <c:pt idx="16763">
                  <c:v>3.3525999999990398E-4</c:v>
                </c:pt>
                <c:pt idx="16764">
                  <c:v>3.3527999999990397E-4</c:v>
                </c:pt>
                <c:pt idx="16765">
                  <c:v>3.3529999999990396E-4</c:v>
                </c:pt>
                <c:pt idx="16766">
                  <c:v>3.3531999999990395E-4</c:v>
                </c:pt>
                <c:pt idx="16767">
                  <c:v>3.3533999999990394E-4</c:v>
                </c:pt>
                <c:pt idx="16768">
                  <c:v>3.3535999999990393E-4</c:v>
                </c:pt>
                <c:pt idx="16769">
                  <c:v>3.3537999999990392E-4</c:v>
                </c:pt>
                <c:pt idx="16770">
                  <c:v>3.3539999999990391E-4</c:v>
                </c:pt>
                <c:pt idx="16771">
                  <c:v>3.354199999999039E-4</c:v>
                </c:pt>
                <c:pt idx="16772">
                  <c:v>3.3543999999990389E-4</c:v>
                </c:pt>
                <c:pt idx="16773">
                  <c:v>3.3545999999990388E-4</c:v>
                </c:pt>
                <c:pt idx="16774">
                  <c:v>3.3547999999990387E-4</c:v>
                </c:pt>
                <c:pt idx="16775">
                  <c:v>3.3549999999990385E-4</c:v>
                </c:pt>
                <c:pt idx="16776">
                  <c:v>3.3551999999990384E-4</c:v>
                </c:pt>
                <c:pt idx="16777">
                  <c:v>3.3553999999990383E-4</c:v>
                </c:pt>
                <c:pt idx="16778">
                  <c:v>3.3555999999990382E-4</c:v>
                </c:pt>
                <c:pt idx="16779">
                  <c:v>3.3557999999990381E-4</c:v>
                </c:pt>
                <c:pt idx="16780">
                  <c:v>3.355999999999038E-4</c:v>
                </c:pt>
                <c:pt idx="16781">
                  <c:v>3.3561999999990379E-4</c:v>
                </c:pt>
                <c:pt idx="16782">
                  <c:v>3.3563999999990378E-4</c:v>
                </c:pt>
                <c:pt idx="16783">
                  <c:v>3.3565999999990377E-4</c:v>
                </c:pt>
                <c:pt idx="16784">
                  <c:v>3.3567999999990376E-4</c:v>
                </c:pt>
                <c:pt idx="16785">
                  <c:v>3.3569999999990375E-4</c:v>
                </c:pt>
                <c:pt idx="16786">
                  <c:v>3.3571999999990374E-4</c:v>
                </c:pt>
                <c:pt idx="16787">
                  <c:v>3.3573999999990373E-4</c:v>
                </c:pt>
                <c:pt idx="16788">
                  <c:v>3.3575999999990372E-4</c:v>
                </c:pt>
                <c:pt idx="16789">
                  <c:v>3.3577999999990371E-4</c:v>
                </c:pt>
                <c:pt idx="16790">
                  <c:v>3.357999999999037E-4</c:v>
                </c:pt>
                <c:pt idx="16791">
                  <c:v>3.3581999999990369E-4</c:v>
                </c:pt>
                <c:pt idx="16792">
                  <c:v>3.3583999999990368E-4</c:v>
                </c:pt>
                <c:pt idx="16793">
                  <c:v>3.3585999999990367E-4</c:v>
                </c:pt>
                <c:pt idx="16794">
                  <c:v>3.3587999999990366E-4</c:v>
                </c:pt>
                <c:pt idx="16795">
                  <c:v>3.3589999999990365E-4</c:v>
                </c:pt>
                <c:pt idx="16796">
                  <c:v>3.3591999999990364E-4</c:v>
                </c:pt>
                <c:pt idx="16797">
                  <c:v>3.3593999999990363E-4</c:v>
                </c:pt>
                <c:pt idx="16798">
                  <c:v>3.3595999999990362E-4</c:v>
                </c:pt>
                <c:pt idx="16799">
                  <c:v>3.3597999999990361E-4</c:v>
                </c:pt>
                <c:pt idx="16800">
                  <c:v>3.359999999999036E-4</c:v>
                </c:pt>
                <c:pt idx="16801">
                  <c:v>3.3601999999990359E-4</c:v>
                </c:pt>
                <c:pt idx="16802">
                  <c:v>3.3603999999990358E-4</c:v>
                </c:pt>
                <c:pt idx="16803">
                  <c:v>3.3605999999990356E-4</c:v>
                </c:pt>
                <c:pt idx="16804">
                  <c:v>3.3607999999990355E-4</c:v>
                </c:pt>
                <c:pt idx="16805">
                  <c:v>3.3609999999990354E-4</c:v>
                </c:pt>
                <c:pt idx="16806">
                  <c:v>3.3611999999990353E-4</c:v>
                </c:pt>
                <c:pt idx="16807">
                  <c:v>3.3613999999990352E-4</c:v>
                </c:pt>
                <c:pt idx="16808">
                  <c:v>3.3615999999990351E-4</c:v>
                </c:pt>
                <c:pt idx="16809">
                  <c:v>3.361799999999035E-4</c:v>
                </c:pt>
                <c:pt idx="16810">
                  <c:v>3.3619999999990349E-4</c:v>
                </c:pt>
                <c:pt idx="16811">
                  <c:v>3.3621999999990348E-4</c:v>
                </c:pt>
                <c:pt idx="16812">
                  <c:v>3.3623999999990347E-4</c:v>
                </c:pt>
                <c:pt idx="16813">
                  <c:v>3.3625999999990346E-4</c:v>
                </c:pt>
                <c:pt idx="16814">
                  <c:v>3.3627999999990345E-4</c:v>
                </c:pt>
                <c:pt idx="16815">
                  <c:v>3.3629999999990344E-4</c:v>
                </c:pt>
                <c:pt idx="16816">
                  <c:v>3.3631999999990343E-4</c:v>
                </c:pt>
                <c:pt idx="16817">
                  <c:v>3.3633999999990342E-4</c:v>
                </c:pt>
                <c:pt idx="16818">
                  <c:v>3.3635999999990341E-4</c:v>
                </c:pt>
                <c:pt idx="16819">
                  <c:v>3.363799999999034E-4</c:v>
                </c:pt>
                <c:pt idx="16820">
                  <c:v>3.3639999999990339E-4</c:v>
                </c:pt>
                <c:pt idx="16821">
                  <c:v>3.3641999999990338E-4</c:v>
                </c:pt>
                <c:pt idx="16822">
                  <c:v>3.3643999999990337E-4</c:v>
                </c:pt>
                <c:pt idx="16823">
                  <c:v>3.3645999999990336E-4</c:v>
                </c:pt>
                <c:pt idx="16824">
                  <c:v>3.3647999999990335E-4</c:v>
                </c:pt>
                <c:pt idx="16825">
                  <c:v>3.3649999999990334E-4</c:v>
                </c:pt>
                <c:pt idx="16826">
                  <c:v>3.3651999999990333E-4</c:v>
                </c:pt>
                <c:pt idx="16827">
                  <c:v>3.3653999999990332E-4</c:v>
                </c:pt>
                <c:pt idx="16828">
                  <c:v>3.3655999999990331E-4</c:v>
                </c:pt>
                <c:pt idx="16829">
                  <c:v>3.365799999999033E-4</c:v>
                </c:pt>
                <c:pt idx="16830">
                  <c:v>3.3659999999990329E-4</c:v>
                </c:pt>
                <c:pt idx="16831">
                  <c:v>3.3661999999990327E-4</c:v>
                </c:pt>
                <c:pt idx="16832">
                  <c:v>3.3663999999990326E-4</c:v>
                </c:pt>
                <c:pt idx="16833">
                  <c:v>3.3665999999990325E-4</c:v>
                </c:pt>
                <c:pt idx="16834">
                  <c:v>3.3667999999990324E-4</c:v>
                </c:pt>
                <c:pt idx="16835">
                  <c:v>3.3669999999990323E-4</c:v>
                </c:pt>
                <c:pt idx="16836">
                  <c:v>3.3671999999990322E-4</c:v>
                </c:pt>
                <c:pt idx="16837">
                  <c:v>3.3673999999990321E-4</c:v>
                </c:pt>
                <c:pt idx="16838">
                  <c:v>3.367599999999032E-4</c:v>
                </c:pt>
                <c:pt idx="16839">
                  <c:v>3.3677999999990319E-4</c:v>
                </c:pt>
                <c:pt idx="16840">
                  <c:v>3.3679999999990318E-4</c:v>
                </c:pt>
                <c:pt idx="16841">
                  <c:v>3.3681999999990317E-4</c:v>
                </c:pt>
                <c:pt idx="16842">
                  <c:v>3.3683999999990316E-4</c:v>
                </c:pt>
                <c:pt idx="16843">
                  <c:v>3.3685999999990315E-4</c:v>
                </c:pt>
                <c:pt idx="16844">
                  <c:v>3.3687999999990314E-4</c:v>
                </c:pt>
                <c:pt idx="16845">
                  <c:v>3.3689999999990313E-4</c:v>
                </c:pt>
                <c:pt idx="16846">
                  <c:v>3.3691999999990312E-4</c:v>
                </c:pt>
                <c:pt idx="16847">
                  <c:v>3.3693999999990311E-4</c:v>
                </c:pt>
                <c:pt idx="16848">
                  <c:v>3.369599999999031E-4</c:v>
                </c:pt>
                <c:pt idx="16849">
                  <c:v>3.3697999999990309E-4</c:v>
                </c:pt>
                <c:pt idx="16850">
                  <c:v>3.3699999999990308E-4</c:v>
                </c:pt>
                <c:pt idx="16851">
                  <c:v>3.3701999999990307E-4</c:v>
                </c:pt>
                <c:pt idx="16852">
                  <c:v>3.3703999999990306E-4</c:v>
                </c:pt>
                <c:pt idx="16853">
                  <c:v>3.3705999999990305E-4</c:v>
                </c:pt>
                <c:pt idx="16854">
                  <c:v>3.3707999999990304E-4</c:v>
                </c:pt>
                <c:pt idx="16855">
                  <c:v>3.3709999999990303E-4</c:v>
                </c:pt>
                <c:pt idx="16856">
                  <c:v>3.3711999999990302E-4</c:v>
                </c:pt>
                <c:pt idx="16857">
                  <c:v>3.3713999999990301E-4</c:v>
                </c:pt>
                <c:pt idx="16858">
                  <c:v>3.37159999999903E-4</c:v>
                </c:pt>
                <c:pt idx="16859">
                  <c:v>3.3717999999990298E-4</c:v>
                </c:pt>
                <c:pt idx="16860">
                  <c:v>3.3719999999990297E-4</c:v>
                </c:pt>
                <c:pt idx="16861">
                  <c:v>3.3721999999990296E-4</c:v>
                </c:pt>
                <c:pt idx="16862">
                  <c:v>3.3723999999990295E-4</c:v>
                </c:pt>
                <c:pt idx="16863">
                  <c:v>3.3725999999990294E-4</c:v>
                </c:pt>
                <c:pt idx="16864">
                  <c:v>3.3727999999990293E-4</c:v>
                </c:pt>
                <c:pt idx="16865">
                  <c:v>3.3729999999990292E-4</c:v>
                </c:pt>
                <c:pt idx="16866">
                  <c:v>3.3731999999990291E-4</c:v>
                </c:pt>
                <c:pt idx="16867">
                  <c:v>3.373399999999029E-4</c:v>
                </c:pt>
                <c:pt idx="16868">
                  <c:v>3.3735999999990289E-4</c:v>
                </c:pt>
                <c:pt idx="16869">
                  <c:v>3.3737999999990288E-4</c:v>
                </c:pt>
                <c:pt idx="16870">
                  <c:v>3.3739999999990287E-4</c:v>
                </c:pt>
                <c:pt idx="16871">
                  <c:v>3.3741999999990286E-4</c:v>
                </c:pt>
                <c:pt idx="16872">
                  <c:v>3.3743999999990285E-4</c:v>
                </c:pt>
                <c:pt idx="16873">
                  <c:v>3.3745999999990284E-4</c:v>
                </c:pt>
                <c:pt idx="16874">
                  <c:v>3.3747999999990283E-4</c:v>
                </c:pt>
                <c:pt idx="16875">
                  <c:v>3.3749999999990282E-4</c:v>
                </c:pt>
                <c:pt idx="16876">
                  <c:v>3.3751999999990281E-4</c:v>
                </c:pt>
                <c:pt idx="16877">
                  <c:v>3.375399999999028E-4</c:v>
                </c:pt>
                <c:pt idx="16878">
                  <c:v>3.3755999999990279E-4</c:v>
                </c:pt>
                <c:pt idx="16879">
                  <c:v>3.3757999999990278E-4</c:v>
                </c:pt>
                <c:pt idx="16880">
                  <c:v>3.3759999999990277E-4</c:v>
                </c:pt>
                <c:pt idx="16881">
                  <c:v>3.3761999999990276E-4</c:v>
                </c:pt>
                <c:pt idx="16882">
                  <c:v>3.3763999999990275E-4</c:v>
                </c:pt>
                <c:pt idx="16883">
                  <c:v>3.3765999999990274E-4</c:v>
                </c:pt>
                <c:pt idx="16884">
                  <c:v>3.3767999999990273E-4</c:v>
                </c:pt>
                <c:pt idx="16885">
                  <c:v>3.3769999999990272E-4</c:v>
                </c:pt>
                <c:pt idx="16886">
                  <c:v>3.3771999999990271E-4</c:v>
                </c:pt>
                <c:pt idx="16887">
                  <c:v>3.3773999999990269E-4</c:v>
                </c:pt>
                <c:pt idx="16888">
                  <c:v>3.3775999999990268E-4</c:v>
                </c:pt>
                <c:pt idx="16889">
                  <c:v>3.3777999999990267E-4</c:v>
                </c:pt>
                <c:pt idx="16890">
                  <c:v>3.3779999999990266E-4</c:v>
                </c:pt>
                <c:pt idx="16891">
                  <c:v>3.3781999999990265E-4</c:v>
                </c:pt>
                <c:pt idx="16892">
                  <c:v>3.3783999999990264E-4</c:v>
                </c:pt>
                <c:pt idx="16893">
                  <c:v>3.3785999999990263E-4</c:v>
                </c:pt>
                <c:pt idx="16894">
                  <c:v>3.3787999999990262E-4</c:v>
                </c:pt>
                <c:pt idx="16895">
                  <c:v>3.3789999999990261E-4</c:v>
                </c:pt>
                <c:pt idx="16896">
                  <c:v>3.379199999999026E-4</c:v>
                </c:pt>
                <c:pt idx="16897">
                  <c:v>3.3793999999990259E-4</c:v>
                </c:pt>
                <c:pt idx="16898">
                  <c:v>3.3795999999990258E-4</c:v>
                </c:pt>
                <c:pt idx="16899">
                  <c:v>3.3797999999990257E-4</c:v>
                </c:pt>
                <c:pt idx="16900">
                  <c:v>3.3799999999990256E-4</c:v>
                </c:pt>
                <c:pt idx="16901">
                  <c:v>3.3801999999990255E-4</c:v>
                </c:pt>
                <c:pt idx="16902">
                  <c:v>3.3803999999990254E-4</c:v>
                </c:pt>
                <c:pt idx="16903">
                  <c:v>3.3805999999990253E-4</c:v>
                </c:pt>
                <c:pt idx="16904">
                  <c:v>3.3807999999990252E-4</c:v>
                </c:pt>
                <c:pt idx="16905">
                  <c:v>3.3809999999990251E-4</c:v>
                </c:pt>
                <c:pt idx="16906">
                  <c:v>3.381199999999025E-4</c:v>
                </c:pt>
                <c:pt idx="16907">
                  <c:v>3.3813999999990249E-4</c:v>
                </c:pt>
                <c:pt idx="16908">
                  <c:v>3.3815999999990248E-4</c:v>
                </c:pt>
                <c:pt idx="16909">
                  <c:v>3.3817999999990247E-4</c:v>
                </c:pt>
                <c:pt idx="16910">
                  <c:v>3.3819999999990246E-4</c:v>
                </c:pt>
                <c:pt idx="16911">
                  <c:v>3.3821999999990245E-4</c:v>
                </c:pt>
                <c:pt idx="16912">
                  <c:v>3.3823999999990244E-4</c:v>
                </c:pt>
                <c:pt idx="16913">
                  <c:v>3.3825999999990243E-4</c:v>
                </c:pt>
                <c:pt idx="16914">
                  <c:v>3.3827999999990242E-4</c:v>
                </c:pt>
                <c:pt idx="16915">
                  <c:v>3.382999999999024E-4</c:v>
                </c:pt>
                <c:pt idx="16916">
                  <c:v>3.3831999999990239E-4</c:v>
                </c:pt>
                <c:pt idx="16917">
                  <c:v>3.3833999999990238E-4</c:v>
                </c:pt>
                <c:pt idx="16918">
                  <c:v>3.3835999999990237E-4</c:v>
                </c:pt>
                <c:pt idx="16919">
                  <c:v>3.3837999999990236E-4</c:v>
                </c:pt>
                <c:pt idx="16920">
                  <c:v>3.3839999999990235E-4</c:v>
                </c:pt>
                <c:pt idx="16921">
                  <c:v>3.3841999999990234E-4</c:v>
                </c:pt>
                <c:pt idx="16922">
                  <c:v>3.3843999999990233E-4</c:v>
                </c:pt>
                <c:pt idx="16923">
                  <c:v>3.3845999999990232E-4</c:v>
                </c:pt>
                <c:pt idx="16924">
                  <c:v>3.3847999999990231E-4</c:v>
                </c:pt>
                <c:pt idx="16925">
                  <c:v>3.384999999999023E-4</c:v>
                </c:pt>
                <c:pt idx="16926">
                  <c:v>3.3851999999990229E-4</c:v>
                </c:pt>
                <c:pt idx="16927">
                  <c:v>3.3853999999990228E-4</c:v>
                </c:pt>
                <c:pt idx="16928">
                  <c:v>3.3855999999990227E-4</c:v>
                </c:pt>
                <c:pt idx="16929">
                  <c:v>3.3857999999990226E-4</c:v>
                </c:pt>
                <c:pt idx="16930">
                  <c:v>3.3859999999990225E-4</c:v>
                </c:pt>
                <c:pt idx="16931">
                  <c:v>3.3861999999990224E-4</c:v>
                </c:pt>
                <c:pt idx="16932">
                  <c:v>3.3863999999990223E-4</c:v>
                </c:pt>
                <c:pt idx="16933">
                  <c:v>3.3865999999990222E-4</c:v>
                </c:pt>
                <c:pt idx="16934">
                  <c:v>3.3867999999990221E-4</c:v>
                </c:pt>
                <c:pt idx="16935">
                  <c:v>3.386999999999022E-4</c:v>
                </c:pt>
                <c:pt idx="16936">
                  <c:v>3.3871999999990219E-4</c:v>
                </c:pt>
                <c:pt idx="16937">
                  <c:v>3.3873999999990218E-4</c:v>
                </c:pt>
                <c:pt idx="16938">
                  <c:v>3.3875999999990217E-4</c:v>
                </c:pt>
                <c:pt idx="16939">
                  <c:v>3.3877999999990216E-4</c:v>
                </c:pt>
                <c:pt idx="16940">
                  <c:v>3.3879999999990215E-4</c:v>
                </c:pt>
                <c:pt idx="16941">
                  <c:v>3.3881999999990214E-4</c:v>
                </c:pt>
                <c:pt idx="16942">
                  <c:v>3.3883999999990213E-4</c:v>
                </c:pt>
                <c:pt idx="16943">
                  <c:v>3.3885999999990211E-4</c:v>
                </c:pt>
                <c:pt idx="16944">
                  <c:v>3.388799999999021E-4</c:v>
                </c:pt>
                <c:pt idx="16945">
                  <c:v>3.3889999999990209E-4</c:v>
                </c:pt>
                <c:pt idx="16946">
                  <c:v>3.3891999999990208E-4</c:v>
                </c:pt>
                <c:pt idx="16947">
                  <c:v>3.3893999999990207E-4</c:v>
                </c:pt>
                <c:pt idx="16948">
                  <c:v>3.3895999999990206E-4</c:v>
                </c:pt>
                <c:pt idx="16949">
                  <c:v>3.3897999999990205E-4</c:v>
                </c:pt>
                <c:pt idx="16950">
                  <c:v>3.3899999999990204E-4</c:v>
                </c:pt>
                <c:pt idx="16951">
                  <c:v>3.3901999999990203E-4</c:v>
                </c:pt>
                <c:pt idx="16952">
                  <c:v>3.3903999999990202E-4</c:v>
                </c:pt>
                <c:pt idx="16953">
                  <c:v>3.3905999999990201E-4</c:v>
                </c:pt>
                <c:pt idx="16954">
                  <c:v>3.39079999999902E-4</c:v>
                </c:pt>
                <c:pt idx="16955">
                  <c:v>3.3909999999990199E-4</c:v>
                </c:pt>
                <c:pt idx="16956">
                  <c:v>3.3911999999990198E-4</c:v>
                </c:pt>
                <c:pt idx="16957">
                  <c:v>3.3913999999990197E-4</c:v>
                </c:pt>
                <c:pt idx="16958">
                  <c:v>3.3915999999990196E-4</c:v>
                </c:pt>
                <c:pt idx="16959">
                  <c:v>3.3917999999990195E-4</c:v>
                </c:pt>
                <c:pt idx="16960">
                  <c:v>3.3919999999990194E-4</c:v>
                </c:pt>
                <c:pt idx="16961">
                  <c:v>3.3921999999990193E-4</c:v>
                </c:pt>
                <c:pt idx="16962">
                  <c:v>3.3923999999990192E-4</c:v>
                </c:pt>
                <c:pt idx="16963">
                  <c:v>3.3925999999990191E-4</c:v>
                </c:pt>
                <c:pt idx="16964">
                  <c:v>3.392799999999019E-4</c:v>
                </c:pt>
                <c:pt idx="16965">
                  <c:v>3.3929999999990189E-4</c:v>
                </c:pt>
                <c:pt idx="16966">
                  <c:v>3.3931999999990188E-4</c:v>
                </c:pt>
                <c:pt idx="16967">
                  <c:v>3.3933999999990187E-4</c:v>
                </c:pt>
                <c:pt idx="16968">
                  <c:v>3.3935999999990186E-4</c:v>
                </c:pt>
                <c:pt idx="16969">
                  <c:v>3.3937999999990185E-4</c:v>
                </c:pt>
                <c:pt idx="16970">
                  <c:v>3.3939999999990184E-4</c:v>
                </c:pt>
                <c:pt idx="16971">
                  <c:v>3.3941999999990182E-4</c:v>
                </c:pt>
                <c:pt idx="16972">
                  <c:v>3.3943999999990181E-4</c:v>
                </c:pt>
                <c:pt idx="16973">
                  <c:v>3.394599999999018E-4</c:v>
                </c:pt>
                <c:pt idx="16974">
                  <c:v>3.3947999999990179E-4</c:v>
                </c:pt>
                <c:pt idx="16975">
                  <c:v>3.3949999999990178E-4</c:v>
                </c:pt>
                <c:pt idx="16976">
                  <c:v>3.3951999999990177E-4</c:v>
                </c:pt>
                <c:pt idx="16977">
                  <c:v>3.3953999999990176E-4</c:v>
                </c:pt>
                <c:pt idx="16978">
                  <c:v>3.3955999999990175E-4</c:v>
                </c:pt>
                <c:pt idx="16979">
                  <c:v>3.3957999999990174E-4</c:v>
                </c:pt>
                <c:pt idx="16980">
                  <c:v>3.3959999999990173E-4</c:v>
                </c:pt>
                <c:pt idx="16981">
                  <c:v>3.3961999999990172E-4</c:v>
                </c:pt>
                <c:pt idx="16982">
                  <c:v>3.3963999999990171E-4</c:v>
                </c:pt>
                <c:pt idx="16983">
                  <c:v>3.396599999999017E-4</c:v>
                </c:pt>
                <c:pt idx="16984">
                  <c:v>3.3967999999990169E-4</c:v>
                </c:pt>
                <c:pt idx="16985">
                  <c:v>3.3969999999990168E-4</c:v>
                </c:pt>
                <c:pt idx="16986">
                  <c:v>3.3971999999990167E-4</c:v>
                </c:pt>
                <c:pt idx="16987">
                  <c:v>3.3973999999990166E-4</c:v>
                </c:pt>
                <c:pt idx="16988">
                  <c:v>3.3975999999990165E-4</c:v>
                </c:pt>
                <c:pt idx="16989">
                  <c:v>3.3977999999990164E-4</c:v>
                </c:pt>
                <c:pt idx="16990">
                  <c:v>3.3979999999990163E-4</c:v>
                </c:pt>
                <c:pt idx="16991">
                  <c:v>3.3981999999990162E-4</c:v>
                </c:pt>
                <c:pt idx="16992">
                  <c:v>3.3983999999990161E-4</c:v>
                </c:pt>
                <c:pt idx="16993">
                  <c:v>3.398599999999016E-4</c:v>
                </c:pt>
                <c:pt idx="16994">
                  <c:v>3.3987999999990159E-4</c:v>
                </c:pt>
                <c:pt idx="16995">
                  <c:v>3.3989999999990158E-4</c:v>
                </c:pt>
                <c:pt idx="16996">
                  <c:v>3.3991999999990157E-4</c:v>
                </c:pt>
                <c:pt idx="16997">
                  <c:v>3.3993999999990156E-4</c:v>
                </c:pt>
                <c:pt idx="16998">
                  <c:v>3.3995999999990155E-4</c:v>
                </c:pt>
                <c:pt idx="16999">
                  <c:v>3.3997999999990154E-4</c:v>
                </c:pt>
                <c:pt idx="17000">
                  <c:v>3.3999999999990152E-4</c:v>
                </c:pt>
                <c:pt idx="17001">
                  <c:v>3.4001999999990151E-4</c:v>
                </c:pt>
                <c:pt idx="17002">
                  <c:v>3.400399999999015E-4</c:v>
                </c:pt>
                <c:pt idx="17003">
                  <c:v>3.4005999999990149E-4</c:v>
                </c:pt>
                <c:pt idx="17004">
                  <c:v>3.4007999999990148E-4</c:v>
                </c:pt>
                <c:pt idx="17005">
                  <c:v>3.4009999999990147E-4</c:v>
                </c:pt>
                <c:pt idx="17006">
                  <c:v>3.4011999999990146E-4</c:v>
                </c:pt>
                <c:pt idx="17007">
                  <c:v>3.4013999999990145E-4</c:v>
                </c:pt>
                <c:pt idx="17008">
                  <c:v>3.4015999999990144E-4</c:v>
                </c:pt>
                <c:pt idx="17009">
                  <c:v>3.4017999999990143E-4</c:v>
                </c:pt>
                <c:pt idx="17010">
                  <c:v>3.4019999999990142E-4</c:v>
                </c:pt>
                <c:pt idx="17011">
                  <c:v>3.4021999999990141E-4</c:v>
                </c:pt>
                <c:pt idx="17012">
                  <c:v>3.402399999999014E-4</c:v>
                </c:pt>
                <c:pt idx="17013">
                  <c:v>3.4025999999990139E-4</c:v>
                </c:pt>
                <c:pt idx="17014">
                  <c:v>3.4027999999990138E-4</c:v>
                </c:pt>
                <c:pt idx="17015">
                  <c:v>3.4029999999990137E-4</c:v>
                </c:pt>
                <c:pt idx="17016">
                  <c:v>3.4031999999990136E-4</c:v>
                </c:pt>
                <c:pt idx="17017">
                  <c:v>3.4033999999990135E-4</c:v>
                </c:pt>
                <c:pt idx="17018">
                  <c:v>3.4035999999990134E-4</c:v>
                </c:pt>
                <c:pt idx="17019">
                  <c:v>3.4037999999990133E-4</c:v>
                </c:pt>
                <c:pt idx="17020">
                  <c:v>3.4039999999990132E-4</c:v>
                </c:pt>
                <c:pt idx="17021">
                  <c:v>3.4041999999990131E-4</c:v>
                </c:pt>
                <c:pt idx="17022">
                  <c:v>3.404399999999013E-4</c:v>
                </c:pt>
                <c:pt idx="17023">
                  <c:v>3.4045999999990129E-4</c:v>
                </c:pt>
                <c:pt idx="17024">
                  <c:v>3.4047999999990128E-4</c:v>
                </c:pt>
                <c:pt idx="17025">
                  <c:v>3.4049999999990127E-4</c:v>
                </c:pt>
                <c:pt idx="17026">
                  <c:v>3.4051999999990126E-4</c:v>
                </c:pt>
                <c:pt idx="17027">
                  <c:v>3.4053999999990125E-4</c:v>
                </c:pt>
                <c:pt idx="17028">
                  <c:v>3.4055999999990123E-4</c:v>
                </c:pt>
                <c:pt idx="17029">
                  <c:v>3.4057999999990122E-4</c:v>
                </c:pt>
                <c:pt idx="17030">
                  <c:v>3.4059999999990121E-4</c:v>
                </c:pt>
                <c:pt idx="17031">
                  <c:v>3.406199999999012E-4</c:v>
                </c:pt>
                <c:pt idx="17032">
                  <c:v>3.4063999999990119E-4</c:v>
                </c:pt>
                <c:pt idx="17033">
                  <c:v>3.4065999999990118E-4</c:v>
                </c:pt>
                <c:pt idx="17034">
                  <c:v>3.4067999999990117E-4</c:v>
                </c:pt>
                <c:pt idx="17035">
                  <c:v>3.4069999999990116E-4</c:v>
                </c:pt>
                <c:pt idx="17036">
                  <c:v>3.4071999999990115E-4</c:v>
                </c:pt>
                <c:pt idx="17037">
                  <c:v>3.4073999999990114E-4</c:v>
                </c:pt>
                <c:pt idx="17038">
                  <c:v>3.4075999999990113E-4</c:v>
                </c:pt>
                <c:pt idx="17039">
                  <c:v>3.4077999999990112E-4</c:v>
                </c:pt>
                <c:pt idx="17040">
                  <c:v>3.4079999999990111E-4</c:v>
                </c:pt>
                <c:pt idx="17041">
                  <c:v>3.408199999999011E-4</c:v>
                </c:pt>
                <c:pt idx="17042">
                  <c:v>3.4083999999990109E-4</c:v>
                </c:pt>
                <c:pt idx="17043">
                  <c:v>3.4085999999990108E-4</c:v>
                </c:pt>
                <c:pt idx="17044">
                  <c:v>3.4087999999990107E-4</c:v>
                </c:pt>
                <c:pt idx="17045">
                  <c:v>3.4089999999990106E-4</c:v>
                </c:pt>
                <c:pt idx="17046">
                  <c:v>3.4091999999990105E-4</c:v>
                </c:pt>
                <c:pt idx="17047">
                  <c:v>3.4093999999990104E-4</c:v>
                </c:pt>
                <c:pt idx="17048">
                  <c:v>3.4095999999990103E-4</c:v>
                </c:pt>
                <c:pt idx="17049">
                  <c:v>3.4097999999990102E-4</c:v>
                </c:pt>
                <c:pt idx="17050">
                  <c:v>3.4099999999990101E-4</c:v>
                </c:pt>
                <c:pt idx="17051">
                  <c:v>3.41019999999901E-4</c:v>
                </c:pt>
                <c:pt idx="17052">
                  <c:v>3.4103999999990099E-4</c:v>
                </c:pt>
                <c:pt idx="17053">
                  <c:v>3.4105999999990098E-4</c:v>
                </c:pt>
                <c:pt idx="17054">
                  <c:v>3.4107999999990097E-4</c:v>
                </c:pt>
                <c:pt idx="17055">
                  <c:v>3.4109999999990096E-4</c:v>
                </c:pt>
                <c:pt idx="17056">
                  <c:v>3.4111999999990094E-4</c:v>
                </c:pt>
                <c:pt idx="17057">
                  <c:v>3.4113999999990093E-4</c:v>
                </c:pt>
                <c:pt idx="17058">
                  <c:v>3.4115999999990092E-4</c:v>
                </c:pt>
                <c:pt idx="17059">
                  <c:v>3.4117999999990091E-4</c:v>
                </c:pt>
                <c:pt idx="17060">
                  <c:v>3.411999999999009E-4</c:v>
                </c:pt>
                <c:pt idx="17061">
                  <c:v>3.4121999999990089E-4</c:v>
                </c:pt>
                <c:pt idx="17062">
                  <c:v>3.4123999999990088E-4</c:v>
                </c:pt>
                <c:pt idx="17063">
                  <c:v>3.4125999999990087E-4</c:v>
                </c:pt>
                <c:pt idx="17064">
                  <c:v>3.4127999999990086E-4</c:v>
                </c:pt>
                <c:pt idx="17065">
                  <c:v>3.4129999999990085E-4</c:v>
                </c:pt>
                <c:pt idx="17066">
                  <c:v>3.4131999999990084E-4</c:v>
                </c:pt>
                <c:pt idx="17067">
                  <c:v>3.4133999999990083E-4</c:v>
                </c:pt>
                <c:pt idx="17068">
                  <c:v>3.4135999999990082E-4</c:v>
                </c:pt>
                <c:pt idx="17069">
                  <c:v>3.4137999999990081E-4</c:v>
                </c:pt>
                <c:pt idx="17070">
                  <c:v>3.413999999999008E-4</c:v>
                </c:pt>
                <c:pt idx="17071">
                  <c:v>3.4141999999990079E-4</c:v>
                </c:pt>
                <c:pt idx="17072">
                  <c:v>3.4143999999990078E-4</c:v>
                </c:pt>
                <c:pt idx="17073">
                  <c:v>3.4145999999990077E-4</c:v>
                </c:pt>
                <c:pt idx="17074">
                  <c:v>3.4147999999990076E-4</c:v>
                </c:pt>
                <c:pt idx="17075">
                  <c:v>3.4149999999990075E-4</c:v>
                </c:pt>
                <c:pt idx="17076">
                  <c:v>3.4151999999990074E-4</c:v>
                </c:pt>
                <c:pt idx="17077">
                  <c:v>3.4153999999990073E-4</c:v>
                </c:pt>
                <c:pt idx="17078">
                  <c:v>3.4155999999990072E-4</c:v>
                </c:pt>
                <c:pt idx="17079">
                  <c:v>3.4157999999990071E-4</c:v>
                </c:pt>
                <c:pt idx="17080">
                  <c:v>3.415999999999007E-4</c:v>
                </c:pt>
                <c:pt idx="17081">
                  <c:v>3.4161999999990069E-4</c:v>
                </c:pt>
                <c:pt idx="17082">
                  <c:v>3.4163999999990068E-4</c:v>
                </c:pt>
                <c:pt idx="17083">
                  <c:v>3.4165999999990067E-4</c:v>
                </c:pt>
                <c:pt idx="17084">
                  <c:v>3.4167999999990065E-4</c:v>
                </c:pt>
                <c:pt idx="17085">
                  <c:v>3.4169999999990064E-4</c:v>
                </c:pt>
                <c:pt idx="17086">
                  <c:v>3.4171999999990063E-4</c:v>
                </c:pt>
                <c:pt idx="17087">
                  <c:v>3.4173999999990062E-4</c:v>
                </c:pt>
                <c:pt idx="17088">
                  <c:v>3.4175999999990061E-4</c:v>
                </c:pt>
                <c:pt idx="17089">
                  <c:v>3.417799999999006E-4</c:v>
                </c:pt>
                <c:pt idx="17090">
                  <c:v>3.4179999999990059E-4</c:v>
                </c:pt>
                <c:pt idx="17091">
                  <c:v>3.4181999999990058E-4</c:v>
                </c:pt>
                <c:pt idx="17092">
                  <c:v>3.4183999999990057E-4</c:v>
                </c:pt>
                <c:pt idx="17093">
                  <c:v>3.4185999999990056E-4</c:v>
                </c:pt>
                <c:pt idx="17094">
                  <c:v>3.4187999999990055E-4</c:v>
                </c:pt>
                <c:pt idx="17095">
                  <c:v>3.4189999999990054E-4</c:v>
                </c:pt>
                <c:pt idx="17096">
                  <c:v>3.4191999999990053E-4</c:v>
                </c:pt>
                <c:pt idx="17097">
                  <c:v>3.4193999999990052E-4</c:v>
                </c:pt>
                <c:pt idx="17098">
                  <c:v>3.4195999999990051E-4</c:v>
                </c:pt>
                <c:pt idx="17099">
                  <c:v>3.419799999999005E-4</c:v>
                </c:pt>
                <c:pt idx="17100">
                  <c:v>3.4199999999990049E-4</c:v>
                </c:pt>
                <c:pt idx="17101">
                  <c:v>3.4201999999990048E-4</c:v>
                </c:pt>
                <c:pt idx="17102">
                  <c:v>3.4203999999990047E-4</c:v>
                </c:pt>
                <c:pt idx="17103">
                  <c:v>3.4205999999990046E-4</c:v>
                </c:pt>
                <c:pt idx="17104">
                  <c:v>3.4207999999990045E-4</c:v>
                </c:pt>
                <c:pt idx="17105">
                  <c:v>3.4209999999990044E-4</c:v>
                </c:pt>
                <c:pt idx="17106">
                  <c:v>3.4211999999990043E-4</c:v>
                </c:pt>
                <c:pt idx="17107">
                  <c:v>3.4213999999990042E-4</c:v>
                </c:pt>
                <c:pt idx="17108">
                  <c:v>3.4215999999990041E-4</c:v>
                </c:pt>
                <c:pt idx="17109">
                  <c:v>3.421799999999004E-4</c:v>
                </c:pt>
                <c:pt idx="17110">
                  <c:v>3.4219999999990039E-4</c:v>
                </c:pt>
                <c:pt idx="17111">
                  <c:v>3.4221999999990038E-4</c:v>
                </c:pt>
                <c:pt idx="17112">
                  <c:v>3.4223999999990036E-4</c:v>
                </c:pt>
                <c:pt idx="17113">
                  <c:v>3.4225999999990035E-4</c:v>
                </c:pt>
                <c:pt idx="17114">
                  <c:v>3.4227999999990034E-4</c:v>
                </c:pt>
                <c:pt idx="17115">
                  <c:v>3.4229999999990033E-4</c:v>
                </c:pt>
                <c:pt idx="17116">
                  <c:v>3.4231999999990032E-4</c:v>
                </c:pt>
                <c:pt idx="17117">
                  <c:v>3.4233999999990031E-4</c:v>
                </c:pt>
                <c:pt idx="17118">
                  <c:v>3.423599999999003E-4</c:v>
                </c:pt>
                <c:pt idx="17119">
                  <c:v>3.4237999999990029E-4</c:v>
                </c:pt>
                <c:pt idx="17120">
                  <c:v>3.4239999999990028E-4</c:v>
                </c:pt>
                <c:pt idx="17121">
                  <c:v>3.4241999999990027E-4</c:v>
                </c:pt>
                <c:pt idx="17122">
                  <c:v>3.4243999999990026E-4</c:v>
                </c:pt>
                <c:pt idx="17123">
                  <c:v>3.4245999999990025E-4</c:v>
                </c:pt>
                <c:pt idx="17124">
                  <c:v>3.4247999999990024E-4</c:v>
                </c:pt>
                <c:pt idx="17125">
                  <c:v>3.4249999999990023E-4</c:v>
                </c:pt>
                <c:pt idx="17126">
                  <c:v>3.4251999999990022E-4</c:v>
                </c:pt>
                <c:pt idx="17127">
                  <c:v>3.4253999999990021E-4</c:v>
                </c:pt>
                <c:pt idx="17128">
                  <c:v>3.425599999999002E-4</c:v>
                </c:pt>
                <c:pt idx="17129">
                  <c:v>3.4257999999990019E-4</c:v>
                </c:pt>
                <c:pt idx="17130">
                  <c:v>3.4259999999990018E-4</c:v>
                </c:pt>
                <c:pt idx="17131">
                  <c:v>3.4261999999990017E-4</c:v>
                </c:pt>
                <c:pt idx="17132">
                  <c:v>3.4263999999990016E-4</c:v>
                </c:pt>
                <c:pt idx="17133">
                  <c:v>3.4265999999990015E-4</c:v>
                </c:pt>
                <c:pt idx="17134">
                  <c:v>3.4267999999990014E-4</c:v>
                </c:pt>
                <c:pt idx="17135">
                  <c:v>3.4269999999990013E-4</c:v>
                </c:pt>
                <c:pt idx="17136">
                  <c:v>3.4271999999990012E-4</c:v>
                </c:pt>
                <c:pt idx="17137">
                  <c:v>3.4273999999990011E-4</c:v>
                </c:pt>
                <c:pt idx="17138">
                  <c:v>3.427599999999001E-4</c:v>
                </c:pt>
                <c:pt idx="17139">
                  <c:v>3.4277999999990009E-4</c:v>
                </c:pt>
                <c:pt idx="17140">
                  <c:v>3.4279999999990007E-4</c:v>
                </c:pt>
                <c:pt idx="17141">
                  <c:v>3.4281999999990006E-4</c:v>
                </c:pt>
                <c:pt idx="17142">
                  <c:v>3.4283999999990005E-4</c:v>
                </c:pt>
                <c:pt idx="17143">
                  <c:v>3.4285999999990004E-4</c:v>
                </c:pt>
                <c:pt idx="17144">
                  <c:v>3.4287999999990003E-4</c:v>
                </c:pt>
                <c:pt idx="17145">
                  <c:v>3.4289999999990002E-4</c:v>
                </c:pt>
                <c:pt idx="17146">
                  <c:v>3.4291999999990001E-4</c:v>
                </c:pt>
                <c:pt idx="17147">
                  <c:v>3.429399999999E-4</c:v>
                </c:pt>
                <c:pt idx="17148">
                  <c:v>3.4295999999989999E-4</c:v>
                </c:pt>
                <c:pt idx="17149">
                  <c:v>3.4297999999989998E-4</c:v>
                </c:pt>
                <c:pt idx="17150">
                  <c:v>3.4299999999989997E-4</c:v>
                </c:pt>
                <c:pt idx="17151">
                  <c:v>3.4301999999989996E-4</c:v>
                </c:pt>
                <c:pt idx="17152">
                  <c:v>3.4303999999989995E-4</c:v>
                </c:pt>
                <c:pt idx="17153">
                  <c:v>3.4305999999989994E-4</c:v>
                </c:pt>
                <c:pt idx="17154">
                  <c:v>3.4307999999989993E-4</c:v>
                </c:pt>
                <c:pt idx="17155">
                  <c:v>3.4309999999989992E-4</c:v>
                </c:pt>
                <c:pt idx="17156">
                  <c:v>3.4311999999989991E-4</c:v>
                </c:pt>
                <c:pt idx="17157">
                  <c:v>3.431399999998999E-4</c:v>
                </c:pt>
                <c:pt idx="17158">
                  <c:v>3.4315999999989989E-4</c:v>
                </c:pt>
                <c:pt idx="17159">
                  <c:v>3.4317999999989988E-4</c:v>
                </c:pt>
                <c:pt idx="17160">
                  <c:v>3.4319999999989987E-4</c:v>
                </c:pt>
                <c:pt idx="17161">
                  <c:v>3.4321999999989986E-4</c:v>
                </c:pt>
                <c:pt idx="17162">
                  <c:v>3.4323999999989985E-4</c:v>
                </c:pt>
                <c:pt idx="17163">
                  <c:v>3.4325999999989984E-4</c:v>
                </c:pt>
                <c:pt idx="17164">
                  <c:v>3.4327999999989983E-4</c:v>
                </c:pt>
                <c:pt idx="17165">
                  <c:v>3.4329999999989982E-4</c:v>
                </c:pt>
                <c:pt idx="17166">
                  <c:v>3.4331999999989981E-4</c:v>
                </c:pt>
                <c:pt idx="17167">
                  <c:v>3.433399999998998E-4</c:v>
                </c:pt>
                <c:pt idx="17168">
                  <c:v>3.4335999999989978E-4</c:v>
                </c:pt>
                <c:pt idx="17169">
                  <c:v>3.4337999999989977E-4</c:v>
                </c:pt>
                <c:pt idx="17170">
                  <c:v>3.4339999999989976E-4</c:v>
                </c:pt>
                <c:pt idx="17171">
                  <c:v>3.4341999999989975E-4</c:v>
                </c:pt>
                <c:pt idx="17172">
                  <c:v>3.4343999999989974E-4</c:v>
                </c:pt>
                <c:pt idx="17173">
                  <c:v>3.4345999999989973E-4</c:v>
                </c:pt>
                <c:pt idx="17174">
                  <c:v>3.4347999999989972E-4</c:v>
                </c:pt>
                <c:pt idx="17175">
                  <c:v>3.4349999999989971E-4</c:v>
                </c:pt>
                <c:pt idx="17176">
                  <c:v>3.435199999998997E-4</c:v>
                </c:pt>
                <c:pt idx="17177">
                  <c:v>3.4353999999989969E-4</c:v>
                </c:pt>
                <c:pt idx="17178">
                  <c:v>3.4355999999989968E-4</c:v>
                </c:pt>
                <c:pt idx="17179">
                  <c:v>3.4357999999989967E-4</c:v>
                </c:pt>
                <c:pt idx="17180">
                  <c:v>3.4359999999989966E-4</c:v>
                </c:pt>
                <c:pt idx="17181">
                  <c:v>3.4361999999989965E-4</c:v>
                </c:pt>
                <c:pt idx="17182">
                  <c:v>3.4363999999989964E-4</c:v>
                </c:pt>
                <c:pt idx="17183">
                  <c:v>3.4365999999989963E-4</c:v>
                </c:pt>
                <c:pt idx="17184">
                  <c:v>3.4367999999989962E-4</c:v>
                </c:pt>
                <c:pt idx="17185">
                  <c:v>3.4369999999989961E-4</c:v>
                </c:pt>
                <c:pt idx="17186">
                  <c:v>3.437199999998996E-4</c:v>
                </c:pt>
                <c:pt idx="17187">
                  <c:v>3.4373999999989959E-4</c:v>
                </c:pt>
                <c:pt idx="17188">
                  <c:v>3.4375999999989958E-4</c:v>
                </c:pt>
                <c:pt idx="17189">
                  <c:v>3.4377999999989957E-4</c:v>
                </c:pt>
                <c:pt idx="17190">
                  <c:v>3.4379999999989956E-4</c:v>
                </c:pt>
                <c:pt idx="17191">
                  <c:v>3.4381999999989955E-4</c:v>
                </c:pt>
                <c:pt idx="17192">
                  <c:v>3.4383999999989954E-4</c:v>
                </c:pt>
                <c:pt idx="17193">
                  <c:v>3.4385999999989953E-4</c:v>
                </c:pt>
                <c:pt idx="17194">
                  <c:v>3.4387999999989952E-4</c:v>
                </c:pt>
                <c:pt idx="17195">
                  <c:v>3.4389999999989951E-4</c:v>
                </c:pt>
                <c:pt idx="17196">
                  <c:v>3.4391999999989949E-4</c:v>
                </c:pt>
                <c:pt idx="17197">
                  <c:v>3.4393999999989948E-4</c:v>
                </c:pt>
                <c:pt idx="17198">
                  <c:v>3.4395999999989947E-4</c:v>
                </c:pt>
                <c:pt idx="17199">
                  <c:v>3.4397999999989946E-4</c:v>
                </c:pt>
                <c:pt idx="17200">
                  <c:v>3.4399999999989945E-4</c:v>
                </c:pt>
                <c:pt idx="17201">
                  <c:v>3.4401999999989944E-4</c:v>
                </c:pt>
                <c:pt idx="17202">
                  <c:v>3.4403999999989943E-4</c:v>
                </c:pt>
                <c:pt idx="17203">
                  <c:v>3.4405999999989942E-4</c:v>
                </c:pt>
                <c:pt idx="17204">
                  <c:v>3.4407999999989941E-4</c:v>
                </c:pt>
                <c:pt idx="17205">
                  <c:v>3.440999999998994E-4</c:v>
                </c:pt>
                <c:pt idx="17206">
                  <c:v>3.4411999999989939E-4</c:v>
                </c:pt>
                <c:pt idx="17207">
                  <c:v>3.4413999999989938E-4</c:v>
                </c:pt>
                <c:pt idx="17208">
                  <c:v>3.4415999999989937E-4</c:v>
                </c:pt>
                <c:pt idx="17209">
                  <c:v>3.4417999999989936E-4</c:v>
                </c:pt>
                <c:pt idx="17210">
                  <c:v>3.4419999999989935E-4</c:v>
                </c:pt>
                <c:pt idx="17211">
                  <c:v>3.4421999999989934E-4</c:v>
                </c:pt>
                <c:pt idx="17212">
                  <c:v>3.4423999999989933E-4</c:v>
                </c:pt>
                <c:pt idx="17213">
                  <c:v>3.4425999999989932E-4</c:v>
                </c:pt>
                <c:pt idx="17214">
                  <c:v>3.4427999999989931E-4</c:v>
                </c:pt>
                <c:pt idx="17215">
                  <c:v>3.442999999998993E-4</c:v>
                </c:pt>
                <c:pt idx="17216">
                  <c:v>3.4431999999989929E-4</c:v>
                </c:pt>
                <c:pt idx="17217">
                  <c:v>3.4433999999989928E-4</c:v>
                </c:pt>
                <c:pt idx="17218">
                  <c:v>3.4435999999989927E-4</c:v>
                </c:pt>
                <c:pt idx="17219">
                  <c:v>3.4437999999989926E-4</c:v>
                </c:pt>
                <c:pt idx="17220">
                  <c:v>3.4439999999989925E-4</c:v>
                </c:pt>
                <c:pt idx="17221">
                  <c:v>3.4441999999989924E-4</c:v>
                </c:pt>
                <c:pt idx="17222">
                  <c:v>3.4443999999989923E-4</c:v>
                </c:pt>
                <c:pt idx="17223">
                  <c:v>3.4445999999989922E-4</c:v>
                </c:pt>
                <c:pt idx="17224">
                  <c:v>3.444799999998992E-4</c:v>
                </c:pt>
                <c:pt idx="17225">
                  <c:v>3.4449999999989919E-4</c:v>
                </c:pt>
                <c:pt idx="17226">
                  <c:v>3.4451999999989918E-4</c:v>
                </c:pt>
                <c:pt idx="17227">
                  <c:v>3.4453999999989917E-4</c:v>
                </c:pt>
                <c:pt idx="17228">
                  <c:v>3.4455999999989916E-4</c:v>
                </c:pt>
                <c:pt idx="17229">
                  <c:v>3.4457999999989915E-4</c:v>
                </c:pt>
                <c:pt idx="17230">
                  <c:v>3.4459999999989914E-4</c:v>
                </c:pt>
                <c:pt idx="17231">
                  <c:v>3.4461999999989913E-4</c:v>
                </c:pt>
                <c:pt idx="17232">
                  <c:v>3.4463999999989912E-4</c:v>
                </c:pt>
                <c:pt idx="17233">
                  <c:v>3.4465999999989911E-4</c:v>
                </c:pt>
                <c:pt idx="17234">
                  <c:v>3.446799999998991E-4</c:v>
                </c:pt>
                <c:pt idx="17235">
                  <c:v>3.4469999999989909E-4</c:v>
                </c:pt>
                <c:pt idx="17236">
                  <c:v>3.4471999999989908E-4</c:v>
                </c:pt>
                <c:pt idx="17237">
                  <c:v>3.4473999999989907E-4</c:v>
                </c:pt>
                <c:pt idx="17238">
                  <c:v>3.4475999999989906E-4</c:v>
                </c:pt>
                <c:pt idx="17239">
                  <c:v>3.4477999999989905E-4</c:v>
                </c:pt>
                <c:pt idx="17240">
                  <c:v>3.4479999999989904E-4</c:v>
                </c:pt>
                <c:pt idx="17241">
                  <c:v>3.4481999999989903E-4</c:v>
                </c:pt>
                <c:pt idx="17242">
                  <c:v>3.4483999999989902E-4</c:v>
                </c:pt>
                <c:pt idx="17243">
                  <c:v>3.4485999999989901E-4</c:v>
                </c:pt>
                <c:pt idx="17244">
                  <c:v>3.44879999999899E-4</c:v>
                </c:pt>
                <c:pt idx="17245">
                  <c:v>3.4489999999989899E-4</c:v>
                </c:pt>
                <c:pt idx="17246">
                  <c:v>3.4491999999989898E-4</c:v>
                </c:pt>
                <c:pt idx="17247">
                  <c:v>3.4493999999989897E-4</c:v>
                </c:pt>
                <c:pt idx="17248">
                  <c:v>3.4495999999989896E-4</c:v>
                </c:pt>
                <c:pt idx="17249">
                  <c:v>3.4497999999989895E-4</c:v>
                </c:pt>
                <c:pt idx="17250">
                  <c:v>3.4499999999989894E-4</c:v>
                </c:pt>
                <c:pt idx="17251">
                  <c:v>3.4501999999989893E-4</c:v>
                </c:pt>
                <c:pt idx="17252">
                  <c:v>3.4503999999989891E-4</c:v>
                </c:pt>
                <c:pt idx="17253">
                  <c:v>3.450599999998989E-4</c:v>
                </c:pt>
                <c:pt idx="17254">
                  <c:v>3.4507999999989889E-4</c:v>
                </c:pt>
                <c:pt idx="17255">
                  <c:v>3.4509999999989888E-4</c:v>
                </c:pt>
                <c:pt idx="17256">
                  <c:v>3.4511999999989887E-4</c:v>
                </c:pt>
                <c:pt idx="17257">
                  <c:v>3.4513999999989886E-4</c:v>
                </c:pt>
                <c:pt idx="17258">
                  <c:v>3.4515999999989885E-4</c:v>
                </c:pt>
                <c:pt idx="17259">
                  <c:v>3.4517999999989884E-4</c:v>
                </c:pt>
                <c:pt idx="17260">
                  <c:v>3.4519999999989883E-4</c:v>
                </c:pt>
                <c:pt idx="17261">
                  <c:v>3.4521999999989882E-4</c:v>
                </c:pt>
                <c:pt idx="17262">
                  <c:v>3.4523999999989881E-4</c:v>
                </c:pt>
                <c:pt idx="17263">
                  <c:v>3.452599999998988E-4</c:v>
                </c:pt>
                <c:pt idx="17264">
                  <c:v>3.4527999999989879E-4</c:v>
                </c:pt>
                <c:pt idx="17265">
                  <c:v>3.4529999999989878E-4</c:v>
                </c:pt>
                <c:pt idx="17266">
                  <c:v>3.4531999999989877E-4</c:v>
                </c:pt>
                <c:pt idx="17267">
                  <c:v>3.4533999999989876E-4</c:v>
                </c:pt>
                <c:pt idx="17268">
                  <c:v>3.4535999999989875E-4</c:v>
                </c:pt>
                <c:pt idx="17269">
                  <c:v>3.4537999999989874E-4</c:v>
                </c:pt>
                <c:pt idx="17270">
                  <c:v>3.4539999999989873E-4</c:v>
                </c:pt>
                <c:pt idx="17271">
                  <c:v>3.4541999999989872E-4</c:v>
                </c:pt>
                <c:pt idx="17272">
                  <c:v>3.4543999999989871E-4</c:v>
                </c:pt>
                <c:pt idx="17273">
                  <c:v>3.454599999998987E-4</c:v>
                </c:pt>
                <c:pt idx="17274">
                  <c:v>3.4547999999989869E-4</c:v>
                </c:pt>
                <c:pt idx="17275">
                  <c:v>3.4549999999989868E-4</c:v>
                </c:pt>
                <c:pt idx="17276">
                  <c:v>3.4551999999989867E-4</c:v>
                </c:pt>
                <c:pt idx="17277">
                  <c:v>3.4553999999989866E-4</c:v>
                </c:pt>
                <c:pt idx="17278">
                  <c:v>3.4555999999989865E-4</c:v>
                </c:pt>
                <c:pt idx="17279">
                  <c:v>3.4557999999989864E-4</c:v>
                </c:pt>
                <c:pt idx="17280">
                  <c:v>3.4559999999989863E-4</c:v>
                </c:pt>
                <c:pt idx="17281">
                  <c:v>3.4561999999989861E-4</c:v>
                </c:pt>
                <c:pt idx="17282">
                  <c:v>3.456399999998986E-4</c:v>
                </c:pt>
                <c:pt idx="17283">
                  <c:v>3.4565999999989859E-4</c:v>
                </c:pt>
                <c:pt idx="17284">
                  <c:v>3.4567999999989858E-4</c:v>
                </c:pt>
                <c:pt idx="17285">
                  <c:v>3.4569999999989857E-4</c:v>
                </c:pt>
                <c:pt idx="17286">
                  <c:v>3.4571999999989856E-4</c:v>
                </c:pt>
                <c:pt idx="17287">
                  <c:v>3.4573999999989855E-4</c:v>
                </c:pt>
                <c:pt idx="17288">
                  <c:v>3.4575999999989854E-4</c:v>
                </c:pt>
                <c:pt idx="17289">
                  <c:v>3.4577999999989853E-4</c:v>
                </c:pt>
                <c:pt idx="17290">
                  <c:v>3.4579999999989852E-4</c:v>
                </c:pt>
                <c:pt idx="17291">
                  <c:v>3.4581999999989851E-4</c:v>
                </c:pt>
                <c:pt idx="17292">
                  <c:v>3.458399999998985E-4</c:v>
                </c:pt>
                <c:pt idx="17293">
                  <c:v>3.4585999999989849E-4</c:v>
                </c:pt>
                <c:pt idx="17294">
                  <c:v>3.4587999999989848E-4</c:v>
                </c:pt>
                <c:pt idx="17295">
                  <c:v>3.4589999999989847E-4</c:v>
                </c:pt>
                <c:pt idx="17296">
                  <c:v>3.4591999999989846E-4</c:v>
                </c:pt>
                <c:pt idx="17297">
                  <c:v>3.4593999999989845E-4</c:v>
                </c:pt>
                <c:pt idx="17298">
                  <c:v>3.4595999999989844E-4</c:v>
                </c:pt>
                <c:pt idx="17299">
                  <c:v>3.4597999999989843E-4</c:v>
                </c:pt>
                <c:pt idx="17300">
                  <c:v>3.4599999999989842E-4</c:v>
                </c:pt>
                <c:pt idx="17301">
                  <c:v>3.4601999999989841E-4</c:v>
                </c:pt>
                <c:pt idx="17302">
                  <c:v>3.460399999998984E-4</c:v>
                </c:pt>
                <c:pt idx="17303">
                  <c:v>3.4605999999989839E-4</c:v>
                </c:pt>
                <c:pt idx="17304">
                  <c:v>3.4607999999989838E-4</c:v>
                </c:pt>
                <c:pt idx="17305">
                  <c:v>3.4609999999989837E-4</c:v>
                </c:pt>
                <c:pt idx="17306">
                  <c:v>3.4611999999989836E-4</c:v>
                </c:pt>
                <c:pt idx="17307">
                  <c:v>3.4613999999989835E-4</c:v>
                </c:pt>
                <c:pt idx="17308">
                  <c:v>3.4615999999989834E-4</c:v>
                </c:pt>
                <c:pt idx="17309">
                  <c:v>3.4617999999989832E-4</c:v>
                </c:pt>
                <c:pt idx="17310">
                  <c:v>3.4619999999989831E-4</c:v>
                </c:pt>
                <c:pt idx="17311">
                  <c:v>3.462199999998983E-4</c:v>
                </c:pt>
                <c:pt idx="17312">
                  <c:v>3.4623999999989829E-4</c:v>
                </c:pt>
                <c:pt idx="17313">
                  <c:v>3.4625999999989828E-4</c:v>
                </c:pt>
                <c:pt idx="17314">
                  <c:v>3.4627999999989827E-4</c:v>
                </c:pt>
                <c:pt idx="17315">
                  <c:v>3.4629999999989826E-4</c:v>
                </c:pt>
                <c:pt idx="17316">
                  <c:v>3.4631999999989825E-4</c:v>
                </c:pt>
                <c:pt idx="17317">
                  <c:v>3.4633999999989824E-4</c:v>
                </c:pt>
                <c:pt idx="17318">
                  <c:v>3.4635999999989823E-4</c:v>
                </c:pt>
                <c:pt idx="17319">
                  <c:v>3.4637999999989822E-4</c:v>
                </c:pt>
                <c:pt idx="17320">
                  <c:v>3.4639999999989821E-4</c:v>
                </c:pt>
                <c:pt idx="17321">
                  <c:v>3.464199999998982E-4</c:v>
                </c:pt>
                <c:pt idx="17322">
                  <c:v>3.4643999999989819E-4</c:v>
                </c:pt>
                <c:pt idx="17323">
                  <c:v>3.4645999999989818E-4</c:v>
                </c:pt>
                <c:pt idx="17324">
                  <c:v>3.4647999999989817E-4</c:v>
                </c:pt>
                <c:pt idx="17325">
                  <c:v>3.4649999999989816E-4</c:v>
                </c:pt>
                <c:pt idx="17326">
                  <c:v>3.4651999999989815E-4</c:v>
                </c:pt>
                <c:pt idx="17327">
                  <c:v>3.4653999999989814E-4</c:v>
                </c:pt>
                <c:pt idx="17328">
                  <c:v>3.4655999999989813E-4</c:v>
                </c:pt>
                <c:pt idx="17329">
                  <c:v>3.4657999999989812E-4</c:v>
                </c:pt>
                <c:pt idx="17330">
                  <c:v>3.4659999999989811E-4</c:v>
                </c:pt>
                <c:pt idx="17331">
                  <c:v>3.466199999998981E-4</c:v>
                </c:pt>
                <c:pt idx="17332">
                  <c:v>3.4663999999989809E-4</c:v>
                </c:pt>
                <c:pt idx="17333">
                  <c:v>3.4665999999989808E-4</c:v>
                </c:pt>
                <c:pt idx="17334">
                  <c:v>3.4667999999989807E-4</c:v>
                </c:pt>
                <c:pt idx="17335">
                  <c:v>3.4669999999989806E-4</c:v>
                </c:pt>
                <c:pt idx="17336">
                  <c:v>3.4671999999989805E-4</c:v>
                </c:pt>
                <c:pt idx="17337">
                  <c:v>3.4673999999989803E-4</c:v>
                </c:pt>
                <c:pt idx="17338">
                  <c:v>3.4675999999989802E-4</c:v>
                </c:pt>
                <c:pt idx="17339">
                  <c:v>3.4677999999989801E-4</c:v>
                </c:pt>
                <c:pt idx="17340">
                  <c:v>3.46799999999898E-4</c:v>
                </c:pt>
                <c:pt idx="17341">
                  <c:v>3.4681999999989799E-4</c:v>
                </c:pt>
                <c:pt idx="17342">
                  <c:v>3.4683999999989798E-4</c:v>
                </c:pt>
                <c:pt idx="17343">
                  <c:v>3.4685999999989797E-4</c:v>
                </c:pt>
                <c:pt idx="17344">
                  <c:v>3.4687999999989796E-4</c:v>
                </c:pt>
                <c:pt idx="17345">
                  <c:v>3.4689999999989795E-4</c:v>
                </c:pt>
                <c:pt idx="17346">
                  <c:v>3.4691999999989794E-4</c:v>
                </c:pt>
                <c:pt idx="17347">
                  <c:v>3.4693999999989793E-4</c:v>
                </c:pt>
                <c:pt idx="17348">
                  <c:v>3.4695999999989792E-4</c:v>
                </c:pt>
                <c:pt idx="17349">
                  <c:v>3.4697999999989791E-4</c:v>
                </c:pt>
                <c:pt idx="17350">
                  <c:v>3.469999999998979E-4</c:v>
                </c:pt>
                <c:pt idx="17351">
                  <c:v>3.4701999999989789E-4</c:v>
                </c:pt>
                <c:pt idx="17352">
                  <c:v>3.4703999999989788E-4</c:v>
                </c:pt>
                <c:pt idx="17353">
                  <c:v>3.4705999999989787E-4</c:v>
                </c:pt>
                <c:pt idx="17354">
                  <c:v>3.4707999999989786E-4</c:v>
                </c:pt>
                <c:pt idx="17355">
                  <c:v>3.4709999999989785E-4</c:v>
                </c:pt>
                <c:pt idx="17356">
                  <c:v>3.4711999999989784E-4</c:v>
                </c:pt>
                <c:pt idx="17357">
                  <c:v>3.4713999999989783E-4</c:v>
                </c:pt>
                <c:pt idx="17358">
                  <c:v>3.4715999999989782E-4</c:v>
                </c:pt>
                <c:pt idx="17359">
                  <c:v>3.4717999999989781E-4</c:v>
                </c:pt>
                <c:pt idx="17360">
                  <c:v>3.471999999998978E-4</c:v>
                </c:pt>
                <c:pt idx="17361">
                  <c:v>3.4721999999989779E-4</c:v>
                </c:pt>
                <c:pt idx="17362">
                  <c:v>3.4723999999989778E-4</c:v>
                </c:pt>
                <c:pt idx="17363">
                  <c:v>3.4725999999989777E-4</c:v>
                </c:pt>
                <c:pt idx="17364">
                  <c:v>3.4727999999989776E-4</c:v>
                </c:pt>
                <c:pt idx="17365">
                  <c:v>3.4729999999989774E-4</c:v>
                </c:pt>
                <c:pt idx="17366">
                  <c:v>3.4731999999989773E-4</c:v>
                </c:pt>
                <c:pt idx="17367">
                  <c:v>3.4733999999989772E-4</c:v>
                </c:pt>
                <c:pt idx="17368">
                  <c:v>3.4735999999989771E-4</c:v>
                </c:pt>
                <c:pt idx="17369">
                  <c:v>3.473799999998977E-4</c:v>
                </c:pt>
                <c:pt idx="17370">
                  <c:v>3.4739999999989769E-4</c:v>
                </c:pt>
                <c:pt idx="17371">
                  <c:v>3.4741999999989768E-4</c:v>
                </c:pt>
                <c:pt idx="17372">
                  <c:v>3.4743999999989767E-4</c:v>
                </c:pt>
                <c:pt idx="17373">
                  <c:v>3.4745999999989766E-4</c:v>
                </c:pt>
                <c:pt idx="17374">
                  <c:v>3.4747999999989765E-4</c:v>
                </c:pt>
                <c:pt idx="17375">
                  <c:v>3.4749999999989764E-4</c:v>
                </c:pt>
                <c:pt idx="17376">
                  <c:v>3.4751999999989763E-4</c:v>
                </c:pt>
                <c:pt idx="17377">
                  <c:v>3.4753999999989762E-4</c:v>
                </c:pt>
                <c:pt idx="17378">
                  <c:v>3.4755999999989761E-4</c:v>
                </c:pt>
                <c:pt idx="17379">
                  <c:v>3.475799999998976E-4</c:v>
                </c:pt>
                <c:pt idx="17380">
                  <c:v>3.4759999999989759E-4</c:v>
                </c:pt>
                <c:pt idx="17381">
                  <c:v>3.4761999999989758E-4</c:v>
                </c:pt>
                <c:pt idx="17382">
                  <c:v>3.4763999999989757E-4</c:v>
                </c:pt>
                <c:pt idx="17383">
                  <c:v>3.4765999999989756E-4</c:v>
                </c:pt>
                <c:pt idx="17384">
                  <c:v>3.4767999999989755E-4</c:v>
                </c:pt>
                <c:pt idx="17385">
                  <c:v>3.4769999999989754E-4</c:v>
                </c:pt>
                <c:pt idx="17386">
                  <c:v>3.4771999999989753E-4</c:v>
                </c:pt>
                <c:pt idx="17387">
                  <c:v>3.4773999999989752E-4</c:v>
                </c:pt>
                <c:pt idx="17388">
                  <c:v>3.4775999999989751E-4</c:v>
                </c:pt>
                <c:pt idx="17389">
                  <c:v>3.477799999998975E-4</c:v>
                </c:pt>
                <c:pt idx="17390">
                  <c:v>3.4779999999989749E-4</c:v>
                </c:pt>
                <c:pt idx="17391">
                  <c:v>3.4781999999989748E-4</c:v>
                </c:pt>
                <c:pt idx="17392">
                  <c:v>3.4783999999989747E-4</c:v>
                </c:pt>
                <c:pt idx="17393">
                  <c:v>3.4785999999989745E-4</c:v>
                </c:pt>
                <c:pt idx="17394">
                  <c:v>3.4787999999989744E-4</c:v>
                </c:pt>
                <c:pt idx="17395">
                  <c:v>3.4789999999989743E-4</c:v>
                </c:pt>
                <c:pt idx="17396">
                  <c:v>3.4791999999989742E-4</c:v>
                </c:pt>
                <c:pt idx="17397">
                  <c:v>3.4793999999989741E-4</c:v>
                </c:pt>
                <c:pt idx="17398">
                  <c:v>3.479599999998974E-4</c:v>
                </c:pt>
                <c:pt idx="17399">
                  <c:v>3.4797999999989739E-4</c:v>
                </c:pt>
                <c:pt idx="17400">
                  <c:v>3.4799999999989738E-4</c:v>
                </c:pt>
                <c:pt idx="17401">
                  <c:v>3.4801999999989737E-4</c:v>
                </c:pt>
                <c:pt idx="17402">
                  <c:v>3.4803999999989736E-4</c:v>
                </c:pt>
                <c:pt idx="17403">
                  <c:v>3.4805999999989735E-4</c:v>
                </c:pt>
                <c:pt idx="17404">
                  <c:v>3.4807999999989734E-4</c:v>
                </c:pt>
                <c:pt idx="17405">
                  <c:v>3.4809999999989733E-4</c:v>
                </c:pt>
                <c:pt idx="17406">
                  <c:v>3.4811999999989732E-4</c:v>
                </c:pt>
                <c:pt idx="17407">
                  <c:v>3.4813999999989731E-4</c:v>
                </c:pt>
                <c:pt idx="17408">
                  <c:v>3.481599999998973E-4</c:v>
                </c:pt>
                <c:pt idx="17409">
                  <c:v>3.4817999999989729E-4</c:v>
                </c:pt>
                <c:pt idx="17410">
                  <c:v>3.4819999999989728E-4</c:v>
                </c:pt>
                <c:pt idx="17411">
                  <c:v>3.4821999999989727E-4</c:v>
                </c:pt>
                <c:pt idx="17412">
                  <c:v>3.4823999999989726E-4</c:v>
                </c:pt>
                <c:pt idx="17413">
                  <c:v>3.4825999999989725E-4</c:v>
                </c:pt>
                <c:pt idx="17414">
                  <c:v>3.4827999999989724E-4</c:v>
                </c:pt>
                <c:pt idx="17415">
                  <c:v>3.4829999999989723E-4</c:v>
                </c:pt>
                <c:pt idx="17416">
                  <c:v>3.4831999999989722E-4</c:v>
                </c:pt>
                <c:pt idx="17417">
                  <c:v>3.4833999999989721E-4</c:v>
                </c:pt>
                <c:pt idx="17418">
                  <c:v>3.483599999998972E-4</c:v>
                </c:pt>
                <c:pt idx="17419">
                  <c:v>3.4837999999989719E-4</c:v>
                </c:pt>
                <c:pt idx="17420">
                  <c:v>3.4839999999989718E-4</c:v>
                </c:pt>
                <c:pt idx="17421">
                  <c:v>3.4841999999989716E-4</c:v>
                </c:pt>
                <c:pt idx="17422">
                  <c:v>3.4843999999989715E-4</c:v>
                </c:pt>
                <c:pt idx="17423">
                  <c:v>3.4845999999989714E-4</c:v>
                </c:pt>
                <c:pt idx="17424">
                  <c:v>3.4847999999989713E-4</c:v>
                </c:pt>
                <c:pt idx="17425">
                  <c:v>3.4849999999989712E-4</c:v>
                </c:pt>
                <c:pt idx="17426">
                  <c:v>3.4851999999989711E-4</c:v>
                </c:pt>
                <c:pt idx="17427">
                  <c:v>3.485399999998971E-4</c:v>
                </c:pt>
                <c:pt idx="17428">
                  <c:v>3.4855999999989709E-4</c:v>
                </c:pt>
                <c:pt idx="17429">
                  <c:v>3.4857999999989708E-4</c:v>
                </c:pt>
                <c:pt idx="17430">
                  <c:v>3.4859999999989707E-4</c:v>
                </c:pt>
                <c:pt idx="17431">
                  <c:v>3.4861999999989706E-4</c:v>
                </c:pt>
                <c:pt idx="17432">
                  <c:v>3.4863999999989705E-4</c:v>
                </c:pt>
                <c:pt idx="17433">
                  <c:v>3.4865999999989704E-4</c:v>
                </c:pt>
                <c:pt idx="17434">
                  <c:v>3.4867999999989703E-4</c:v>
                </c:pt>
                <c:pt idx="17435">
                  <c:v>3.4869999999989702E-4</c:v>
                </c:pt>
                <c:pt idx="17436">
                  <c:v>3.4871999999989701E-4</c:v>
                </c:pt>
                <c:pt idx="17437">
                  <c:v>3.48739999999897E-4</c:v>
                </c:pt>
                <c:pt idx="17438">
                  <c:v>3.4875999999989699E-4</c:v>
                </c:pt>
                <c:pt idx="17439">
                  <c:v>3.4877999999989698E-4</c:v>
                </c:pt>
                <c:pt idx="17440">
                  <c:v>3.4879999999989697E-4</c:v>
                </c:pt>
                <c:pt idx="17441">
                  <c:v>3.4881999999989696E-4</c:v>
                </c:pt>
                <c:pt idx="17442">
                  <c:v>3.4883999999989695E-4</c:v>
                </c:pt>
                <c:pt idx="17443">
                  <c:v>3.4885999999989694E-4</c:v>
                </c:pt>
                <c:pt idx="17444">
                  <c:v>3.4887999999989693E-4</c:v>
                </c:pt>
                <c:pt idx="17445">
                  <c:v>3.4889999999989692E-4</c:v>
                </c:pt>
                <c:pt idx="17446">
                  <c:v>3.4891999999989691E-4</c:v>
                </c:pt>
                <c:pt idx="17447">
                  <c:v>3.489399999998969E-4</c:v>
                </c:pt>
                <c:pt idx="17448">
                  <c:v>3.4895999999989689E-4</c:v>
                </c:pt>
                <c:pt idx="17449">
                  <c:v>3.4897999999989687E-4</c:v>
                </c:pt>
                <c:pt idx="17450">
                  <c:v>3.4899999999989686E-4</c:v>
                </c:pt>
                <c:pt idx="17451">
                  <c:v>3.4901999999989685E-4</c:v>
                </c:pt>
                <c:pt idx="17452">
                  <c:v>3.4903999999989684E-4</c:v>
                </c:pt>
                <c:pt idx="17453">
                  <c:v>3.4905999999989683E-4</c:v>
                </c:pt>
                <c:pt idx="17454">
                  <c:v>3.4907999999989682E-4</c:v>
                </c:pt>
                <c:pt idx="17455">
                  <c:v>3.4909999999989681E-4</c:v>
                </c:pt>
                <c:pt idx="17456">
                  <c:v>3.491199999998968E-4</c:v>
                </c:pt>
                <c:pt idx="17457">
                  <c:v>3.4913999999989679E-4</c:v>
                </c:pt>
                <c:pt idx="17458">
                  <c:v>3.4915999999989678E-4</c:v>
                </c:pt>
                <c:pt idx="17459">
                  <c:v>3.4917999999989677E-4</c:v>
                </c:pt>
                <c:pt idx="17460">
                  <c:v>3.4919999999989676E-4</c:v>
                </c:pt>
                <c:pt idx="17461">
                  <c:v>3.4921999999989675E-4</c:v>
                </c:pt>
                <c:pt idx="17462">
                  <c:v>3.4923999999989674E-4</c:v>
                </c:pt>
                <c:pt idx="17463">
                  <c:v>3.4925999999989673E-4</c:v>
                </c:pt>
                <c:pt idx="17464">
                  <c:v>3.4927999999989672E-4</c:v>
                </c:pt>
                <c:pt idx="17465">
                  <c:v>3.4929999999989671E-4</c:v>
                </c:pt>
                <c:pt idx="17466">
                  <c:v>3.493199999998967E-4</c:v>
                </c:pt>
                <c:pt idx="17467">
                  <c:v>3.4933999999989669E-4</c:v>
                </c:pt>
                <c:pt idx="17468">
                  <c:v>3.4935999999989668E-4</c:v>
                </c:pt>
                <c:pt idx="17469">
                  <c:v>3.4937999999989667E-4</c:v>
                </c:pt>
                <c:pt idx="17470">
                  <c:v>3.4939999999989666E-4</c:v>
                </c:pt>
                <c:pt idx="17471">
                  <c:v>3.4941999999989665E-4</c:v>
                </c:pt>
                <c:pt idx="17472">
                  <c:v>3.4943999999989664E-4</c:v>
                </c:pt>
                <c:pt idx="17473">
                  <c:v>3.4945999999989663E-4</c:v>
                </c:pt>
                <c:pt idx="17474">
                  <c:v>3.4947999999989662E-4</c:v>
                </c:pt>
                <c:pt idx="17475">
                  <c:v>3.4949999999989661E-4</c:v>
                </c:pt>
                <c:pt idx="17476">
                  <c:v>3.495199999998966E-4</c:v>
                </c:pt>
                <c:pt idx="17477">
                  <c:v>3.4953999999989658E-4</c:v>
                </c:pt>
                <c:pt idx="17478">
                  <c:v>3.4955999999989657E-4</c:v>
                </c:pt>
                <c:pt idx="17479">
                  <c:v>3.4957999999989656E-4</c:v>
                </c:pt>
                <c:pt idx="17480">
                  <c:v>3.4959999999989655E-4</c:v>
                </c:pt>
                <c:pt idx="17481">
                  <c:v>3.4961999999989654E-4</c:v>
                </c:pt>
                <c:pt idx="17482">
                  <c:v>3.4963999999989653E-4</c:v>
                </c:pt>
                <c:pt idx="17483">
                  <c:v>3.4965999999989652E-4</c:v>
                </c:pt>
                <c:pt idx="17484">
                  <c:v>3.4967999999989651E-4</c:v>
                </c:pt>
                <c:pt idx="17485">
                  <c:v>3.496999999998965E-4</c:v>
                </c:pt>
                <c:pt idx="17486">
                  <c:v>3.4971999999989649E-4</c:v>
                </c:pt>
                <c:pt idx="17487">
                  <c:v>3.4973999999989648E-4</c:v>
                </c:pt>
                <c:pt idx="17488">
                  <c:v>3.4975999999989647E-4</c:v>
                </c:pt>
                <c:pt idx="17489">
                  <c:v>3.4977999999989646E-4</c:v>
                </c:pt>
                <c:pt idx="17490">
                  <c:v>3.4979999999989645E-4</c:v>
                </c:pt>
                <c:pt idx="17491">
                  <c:v>3.4981999999989644E-4</c:v>
                </c:pt>
                <c:pt idx="17492">
                  <c:v>3.4983999999989643E-4</c:v>
                </c:pt>
                <c:pt idx="17493">
                  <c:v>3.4985999999989642E-4</c:v>
                </c:pt>
                <c:pt idx="17494">
                  <c:v>3.4987999999989641E-4</c:v>
                </c:pt>
                <c:pt idx="17495">
                  <c:v>3.498999999998964E-4</c:v>
                </c:pt>
                <c:pt idx="17496">
                  <c:v>3.4991999999989639E-4</c:v>
                </c:pt>
                <c:pt idx="17497">
                  <c:v>3.4993999999989638E-4</c:v>
                </c:pt>
                <c:pt idx="17498">
                  <c:v>3.4995999999989637E-4</c:v>
                </c:pt>
                <c:pt idx="17499">
                  <c:v>3.4997999999989636E-4</c:v>
                </c:pt>
                <c:pt idx="17500">
                  <c:v>3.4999999999989635E-4</c:v>
                </c:pt>
                <c:pt idx="17501">
                  <c:v>3.5001999999989634E-4</c:v>
                </c:pt>
                <c:pt idx="17502">
                  <c:v>3.5003999999989633E-4</c:v>
                </c:pt>
                <c:pt idx="17503">
                  <c:v>3.5005999999989632E-4</c:v>
                </c:pt>
                <c:pt idx="17504">
                  <c:v>3.5007999999989631E-4</c:v>
                </c:pt>
                <c:pt idx="17505">
                  <c:v>3.5009999999989629E-4</c:v>
                </c:pt>
                <c:pt idx="17506">
                  <c:v>3.5011999999989628E-4</c:v>
                </c:pt>
                <c:pt idx="17507">
                  <c:v>3.5013999999989627E-4</c:v>
                </c:pt>
                <c:pt idx="17508">
                  <c:v>3.5015999999989626E-4</c:v>
                </c:pt>
                <c:pt idx="17509">
                  <c:v>3.5017999999989625E-4</c:v>
                </c:pt>
                <c:pt idx="17510">
                  <c:v>3.5019999999989624E-4</c:v>
                </c:pt>
                <c:pt idx="17511">
                  <c:v>3.5021999999989623E-4</c:v>
                </c:pt>
                <c:pt idx="17512">
                  <c:v>3.5023999999989622E-4</c:v>
                </c:pt>
                <c:pt idx="17513">
                  <c:v>3.5025999999989621E-4</c:v>
                </c:pt>
                <c:pt idx="17514">
                  <c:v>3.502799999998962E-4</c:v>
                </c:pt>
                <c:pt idx="17515">
                  <c:v>3.5029999999989619E-4</c:v>
                </c:pt>
                <c:pt idx="17516">
                  <c:v>3.5031999999989618E-4</c:v>
                </c:pt>
                <c:pt idx="17517">
                  <c:v>3.5033999999989617E-4</c:v>
                </c:pt>
                <c:pt idx="17518">
                  <c:v>3.5035999999989616E-4</c:v>
                </c:pt>
                <c:pt idx="17519">
                  <c:v>3.5037999999989615E-4</c:v>
                </c:pt>
                <c:pt idx="17520">
                  <c:v>3.5039999999989614E-4</c:v>
                </c:pt>
                <c:pt idx="17521">
                  <c:v>3.5041999999989613E-4</c:v>
                </c:pt>
                <c:pt idx="17522">
                  <c:v>3.5043999999989612E-4</c:v>
                </c:pt>
                <c:pt idx="17523">
                  <c:v>3.5045999999989611E-4</c:v>
                </c:pt>
                <c:pt idx="17524">
                  <c:v>3.504799999998961E-4</c:v>
                </c:pt>
                <c:pt idx="17525">
                  <c:v>3.5049999999989609E-4</c:v>
                </c:pt>
                <c:pt idx="17526">
                  <c:v>3.5051999999989608E-4</c:v>
                </c:pt>
                <c:pt idx="17527">
                  <c:v>3.5053999999989607E-4</c:v>
                </c:pt>
                <c:pt idx="17528">
                  <c:v>3.5055999999989606E-4</c:v>
                </c:pt>
                <c:pt idx="17529">
                  <c:v>3.5057999999989605E-4</c:v>
                </c:pt>
                <c:pt idx="17530">
                  <c:v>3.5059999999989604E-4</c:v>
                </c:pt>
                <c:pt idx="17531">
                  <c:v>3.5061999999989603E-4</c:v>
                </c:pt>
                <c:pt idx="17532">
                  <c:v>3.5063999999989602E-4</c:v>
                </c:pt>
                <c:pt idx="17533">
                  <c:v>3.50659999999896E-4</c:v>
                </c:pt>
                <c:pt idx="17534">
                  <c:v>3.5067999999989599E-4</c:v>
                </c:pt>
                <c:pt idx="17535">
                  <c:v>3.5069999999989598E-4</c:v>
                </c:pt>
                <c:pt idx="17536">
                  <c:v>3.5071999999989597E-4</c:v>
                </c:pt>
                <c:pt idx="17537">
                  <c:v>3.5073999999989596E-4</c:v>
                </c:pt>
                <c:pt idx="17538">
                  <c:v>3.5075999999989595E-4</c:v>
                </c:pt>
                <c:pt idx="17539">
                  <c:v>3.5077999999989594E-4</c:v>
                </c:pt>
                <c:pt idx="17540">
                  <c:v>3.5079999999989593E-4</c:v>
                </c:pt>
                <c:pt idx="17541">
                  <c:v>3.5081999999989592E-4</c:v>
                </c:pt>
                <c:pt idx="17542">
                  <c:v>3.5083999999989591E-4</c:v>
                </c:pt>
                <c:pt idx="17543">
                  <c:v>3.508599999998959E-4</c:v>
                </c:pt>
                <c:pt idx="17544">
                  <c:v>3.5087999999989589E-4</c:v>
                </c:pt>
                <c:pt idx="17545">
                  <c:v>3.5089999999989588E-4</c:v>
                </c:pt>
                <c:pt idx="17546">
                  <c:v>3.5091999999989587E-4</c:v>
                </c:pt>
                <c:pt idx="17547">
                  <c:v>3.5093999999989586E-4</c:v>
                </c:pt>
                <c:pt idx="17548">
                  <c:v>3.5095999999989585E-4</c:v>
                </c:pt>
                <c:pt idx="17549">
                  <c:v>3.5097999999989584E-4</c:v>
                </c:pt>
                <c:pt idx="17550">
                  <c:v>3.5099999999989583E-4</c:v>
                </c:pt>
                <c:pt idx="17551">
                  <c:v>3.5101999999989582E-4</c:v>
                </c:pt>
                <c:pt idx="17552">
                  <c:v>3.5103999999989581E-4</c:v>
                </c:pt>
                <c:pt idx="17553">
                  <c:v>3.510599999998958E-4</c:v>
                </c:pt>
                <c:pt idx="17554">
                  <c:v>3.5107999999989579E-4</c:v>
                </c:pt>
                <c:pt idx="17555">
                  <c:v>3.5109999999989578E-4</c:v>
                </c:pt>
                <c:pt idx="17556">
                  <c:v>3.5111999999989577E-4</c:v>
                </c:pt>
                <c:pt idx="17557">
                  <c:v>3.5113999999989576E-4</c:v>
                </c:pt>
                <c:pt idx="17558">
                  <c:v>3.5115999999989575E-4</c:v>
                </c:pt>
                <c:pt idx="17559">
                  <c:v>3.5117999999989574E-4</c:v>
                </c:pt>
                <c:pt idx="17560">
                  <c:v>3.5119999999989573E-4</c:v>
                </c:pt>
                <c:pt idx="17561">
                  <c:v>3.5121999999989572E-4</c:v>
                </c:pt>
                <c:pt idx="17562">
                  <c:v>3.512399999998957E-4</c:v>
                </c:pt>
                <c:pt idx="17563">
                  <c:v>3.5125999999989569E-4</c:v>
                </c:pt>
                <c:pt idx="17564">
                  <c:v>3.5127999999989568E-4</c:v>
                </c:pt>
                <c:pt idx="17565">
                  <c:v>3.5129999999989567E-4</c:v>
                </c:pt>
                <c:pt idx="17566">
                  <c:v>3.5131999999989566E-4</c:v>
                </c:pt>
                <c:pt idx="17567">
                  <c:v>3.5133999999989565E-4</c:v>
                </c:pt>
                <c:pt idx="17568">
                  <c:v>3.5135999999989564E-4</c:v>
                </c:pt>
                <c:pt idx="17569">
                  <c:v>3.5137999999989563E-4</c:v>
                </c:pt>
                <c:pt idx="17570">
                  <c:v>3.5139999999989562E-4</c:v>
                </c:pt>
                <c:pt idx="17571">
                  <c:v>3.5141999999989561E-4</c:v>
                </c:pt>
                <c:pt idx="17572">
                  <c:v>3.514399999998956E-4</c:v>
                </c:pt>
                <c:pt idx="17573">
                  <c:v>3.5145999999989559E-4</c:v>
                </c:pt>
                <c:pt idx="17574">
                  <c:v>3.5147999999989558E-4</c:v>
                </c:pt>
                <c:pt idx="17575">
                  <c:v>3.5149999999989557E-4</c:v>
                </c:pt>
                <c:pt idx="17576">
                  <c:v>3.5151999999989556E-4</c:v>
                </c:pt>
                <c:pt idx="17577">
                  <c:v>3.5153999999989555E-4</c:v>
                </c:pt>
                <c:pt idx="17578">
                  <c:v>3.5155999999989554E-4</c:v>
                </c:pt>
                <c:pt idx="17579">
                  <c:v>3.5157999999989553E-4</c:v>
                </c:pt>
                <c:pt idx="17580">
                  <c:v>3.5159999999989552E-4</c:v>
                </c:pt>
                <c:pt idx="17581">
                  <c:v>3.5161999999989551E-4</c:v>
                </c:pt>
                <c:pt idx="17582">
                  <c:v>3.516399999998955E-4</c:v>
                </c:pt>
                <c:pt idx="17583">
                  <c:v>3.5165999999989549E-4</c:v>
                </c:pt>
                <c:pt idx="17584">
                  <c:v>3.5167999999989548E-4</c:v>
                </c:pt>
                <c:pt idx="17585">
                  <c:v>3.5169999999989547E-4</c:v>
                </c:pt>
                <c:pt idx="17586">
                  <c:v>3.5171999999989546E-4</c:v>
                </c:pt>
                <c:pt idx="17587">
                  <c:v>3.5173999999989545E-4</c:v>
                </c:pt>
                <c:pt idx="17588">
                  <c:v>3.5175999999989544E-4</c:v>
                </c:pt>
                <c:pt idx="17589">
                  <c:v>3.5177999999989543E-4</c:v>
                </c:pt>
                <c:pt idx="17590">
                  <c:v>3.5179999999989541E-4</c:v>
                </c:pt>
                <c:pt idx="17591">
                  <c:v>3.518199999998954E-4</c:v>
                </c:pt>
                <c:pt idx="17592">
                  <c:v>3.5183999999989539E-4</c:v>
                </c:pt>
                <c:pt idx="17593">
                  <c:v>3.5185999999989538E-4</c:v>
                </c:pt>
                <c:pt idx="17594">
                  <c:v>3.5187999999989537E-4</c:v>
                </c:pt>
                <c:pt idx="17595">
                  <c:v>3.5189999999989536E-4</c:v>
                </c:pt>
                <c:pt idx="17596">
                  <c:v>3.5191999999989535E-4</c:v>
                </c:pt>
                <c:pt idx="17597">
                  <c:v>3.5193999999989534E-4</c:v>
                </c:pt>
                <c:pt idx="17598">
                  <c:v>3.5195999999989533E-4</c:v>
                </c:pt>
                <c:pt idx="17599">
                  <c:v>3.5197999999989532E-4</c:v>
                </c:pt>
                <c:pt idx="17600">
                  <c:v>3.5199999999989531E-4</c:v>
                </c:pt>
                <c:pt idx="17601">
                  <c:v>3.520199999998953E-4</c:v>
                </c:pt>
                <c:pt idx="17602">
                  <c:v>3.5203999999989529E-4</c:v>
                </c:pt>
                <c:pt idx="17603">
                  <c:v>3.5205999999989528E-4</c:v>
                </c:pt>
                <c:pt idx="17604">
                  <c:v>3.5207999999989527E-4</c:v>
                </c:pt>
                <c:pt idx="17605">
                  <c:v>3.5209999999989526E-4</c:v>
                </c:pt>
                <c:pt idx="17606">
                  <c:v>3.5211999999989525E-4</c:v>
                </c:pt>
                <c:pt idx="17607">
                  <c:v>3.5213999999989524E-4</c:v>
                </c:pt>
                <c:pt idx="17608">
                  <c:v>3.5215999999989523E-4</c:v>
                </c:pt>
                <c:pt idx="17609">
                  <c:v>3.5217999999989522E-4</c:v>
                </c:pt>
                <c:pt idx="17610">
                  <c:v>3.5219999999989521E-4</c:v>
                </c:pt>
                <c:pt idx="17611">
                  <c:v>3.522199999998952E-4</c:v>
                </c:pt>
                <c:pt idx="17612">
                  <c:v>3.5223999999989519E-4</c:v>
                </c:pt>
                <c:pt idx="17613">
                  <c:v>3.5225999999989518E-4</c:v>
                </c:pt>
                <c:pt idx="17614">
                  <c:v>3.5227999999989517E-4</c:v>
                </c:pt>
                <c:pt idx="17615">
                  <c:v>3.5229999999989516E-4</c:v>
                </c:pt>
                <c:pt idx="17616">
                  <c:v>3.5231999999989515E-4</c:v>
                </c:pt>
                <c:pt idx="17617">
                  <c:v>3.5233999999989514E-4</c:v>
                </c:pt>
                <c:pt idx="17618">
                  <c:v>3.5235999999989512E-4</c:v>
                </c:pt>
                <c:pt idx="17619">
                  <c:v>3.5237999999989511E-4</c:v>
                </c:pt>
                <c:pt idx="17620">
                  <c:v>3.523999999998951E-4</c:v>
                </c:pt>
                <c:pt idx="17621">
                  <c:v>3.5241999999989509E-4</c:v>
                </c:pt>
                <c:pt idx="17622">
                  <c:v>3.5243999999989508E-4</c:v>
                </c:pt>
                <c:pt idx="17623">
                  <c:v>3.5245999999989507E-4</c:v>
                </c:pt>
                <c:pt idx="17624">
                  <c:v>3.5247999999989506E-4</c:v>
                </c:pt>
                <c:pt idx="17625">
                  <c:v>3.5249999999989505E-4</c:v>
                </c:pt>
                <c:pt idx="17626">
                  <c:v>3.5251999999989504E-4</c:v>
                </c:pt>
                <c:pt idx="17627">
                  <c:v>3.5253999999989503E-4</c:v>
                </c:pt>
                <c:pt idx="17628">
                  <c:v>3.5255999999989502E-4</c:v>
                </c:pt>
                <c:pt idx="17629">
                  <c:v>3.5257999999989501E-4</c:v>
                </c:pt>
                <c:pt idx="17630">
                  <c:v>3.52599999999895E-4</c:v>
                </c:pt>
                <c:pt idx="17631">
                  <c:v>3.5261999999989499E-4</c:v>
                </c:pt>
                <c:pt idx="17632">
                  <c:v>3.5263999999989498E-4</c:v>
                </c:pt>
                <c:pt idx="17633">
                  <c:v>3.5265999999989497E-4</c:v>
                </c:pt>
                <c:pt idx="17634">
                  <c:v>3.5267999999989496E-4</c:v>
                </c:pt>
                <c:pt idx="17635">
                  <c:v>3.5269999999989495E-4</c:v>
                </c:pt>
                <c:pt idx="17636">
                  <c:v>3.5271999999989494E-4</c:v>
                </c:pt>
                <c:pt idx="17637">
                  <c:v>3.5273999999989493E-4</c:v>
                </c:pt>
                <c:pt idx="17638">
                  <c:v>3.5275999999989492E-4</c:v>
                </c:pt>
                <c:pt idx="17639">
                  <c:v>3.5277999999989491E-4</c:v>
                </c:pt>
                <c:pt idx="17640">
                  <c:v>3.527999999998949E-4</c:v>
                </c:pt>
                <c:pt idx="17641">
                  <c:v>3.5281999999989489E-4</c:v>
                </c:pt>
                <c:pt idx="17642">
                  <c:v>3.5283999999989488E-4</c:v>
                </c:pt>
                <c:pt idx="17643">
                  <c:v>3.5285999999989487E-4</c:v>
                </c:pt>
                <c:pt idx="17644">
                  <c:v>3.5287999999989486E-4</c:v>
                </c:pt>
                <c:pt idx="17645">
                  <c:v>3.5289999999989485E-4</c:v>
                </c:pt>
                <c:pt idx="17646">
                  <c:v>3.5291999999989483E-4</c:v>
                </c:pt>
                <c:pt idx="17647">
                  <c:v>3.5293999999989482E-4</c:v>
                </c:pt>
                <c:pt idx="17648">
                  <c:v>3.5295999999989481E-4</c:v>
                </c:pt>
                <c:pt idx="17649">
                  <c:v>3.529799999998948E-4</c:v>
                </c:pt>
                <c:pt idx="17650">
                  <c:v>3.5299999999989479E-4</c:v>
                </c:pt>
                <c:pt idx="17651">
                  <c:v>3.5301999999989478E-4</c:v>
                </c:pt>
                <c:pt idx="17652">
                  <c:v>3.5303999999989477E-4</c:v>
                </c:pt>
                <c:pt idx="17653">
                  <c:v>3.5305999999989476E-4</c:v>
                </c:pt>
                <c:pt idx="17654">
                  <c:v>3.5307999999989475E-4</c:v>
                </c:pt>
                <c:pt idx="17655">
                  <c:v>3.5309999999989474E-4</c:v>
                </c:pt>
                <c:pt idx="17656">
                  <c:v>3.5311999999989473E-4</c:v>
                </c:pt>
                <c:pt idx="17657">
                  <c:v>3.5313999999989472E-4</c:v>
                </c:pt>
                <c:pt idx="17658">
                  <c:v>3.5315999999989471E-4</c:v>
                </c:pt>
                <c:pt idx="17659">
                  <c:v>3.531799999998947E-4</c:v>
                </c:pt>
                <c:pt idx="17660">
                  <c:v>3.5319999999989469E-4</c:v>
                </c:pt>
                <c:pt idx="17661">
                  <c:v>3.5321999999989468E-4</c:v>
                </c:pt>
                <c:pt idx="17662">
                  <c:v>3.5323999999989467E-4</c:v>
                </c:pt>
                <c:pt idx="17663">
                  <c:v>3.5325999999989466E-4</c:v>
                </c:pt>
                <c:pt idx="17664">
                  <c:v>3.5327999999989465E-4</c:v>
                </c:pt>
                <c:pt idx="17665">
                  <c:v>3.5329999999989464E-4</c:v>
                </c:pt>
                <c:pt idx="17666">
                  <c:v>3.5331999999989463E-4</c:v>
                </c:pt>
                <c:pt idx="17667">
                  <c:v>3.5333999999989462E-4</c:v>
                </c:pt>
                <c:pt idx="17668">
                  <c:v>3.5335999999989461E-4</c:v>
                </c:pt>
                <c:pt idx="17669">
                  <c:v>3.533799999998946E-4</c:v>
                </c:pt>
                <c:pt idx="17670">
                  <c:v>3.5339999999989459E-4</c:v>
                </c:pt>
                <c:pt idx="17671">
                  <c:v>3.5341999999989458E-4</c:v>
                </c:pt>
                <c:pt idx="17672">
                  <c:v>3.5343999999989457E-4</c:v>
                </c:pt>
                <c:pt idx="17673">
                  <c:v>3.5345999999989456E-4</c:v>
                </c:pt>
                <c:pt idx="17674">
                  <c:v>3.5347999999989454E-4</c:v>
                </c:pt>
                <c:pt idx="17675">
                  <c:v>3.5349999999989453E-4</c:v>
                </c:pt>
                <c:pt idx="17676">
                  <c:v>3.5351999999989452E-4</c:v>
                </c:pt>
                <c:pt idx="17677">
                  <c:v>3.5353999999989451E-4</c:v>
                </c:pt>
                <c:pt idx="17678">
                  <c:v>3.535599999998945E-4</c:v>
                </c:pt>
                <c:pt idx="17679">
                  <c:v>3.5357999999989449E-4</c:v>
                </c:pt>
                <c:pt idx="17680">
                  <c:v>3.5359999999989448E-4</c:v>
                </c:pt>
                <c:pt idx="17681">
                  <c:v>3.5361999999989447E-4</c:v>
                </c:pt>
                <c:pt idx="17682">
                  <c:v>3.5363999999989446E-4</c:v>
                </c:pt>
                <c:pt idx="17683">
                  <c:v>3.5365999999989445E-4</c:v>
                </c:pt>
                <c:pt idx="17684">
                  <c:v>3.5367999999989444E-4</c:v>
                </c:pt>
                <c:pt idx="17685">
                  <c:v>3.5369999999989443E-4</c:v>
                </c:pt>
                <c:pt idx="17686">
                  <c:v>3.5371999999989442E-4</c:v>
                </c:pt>
                <c:pt idx="17687">
                  <c:v>3.5373999999989441E-4</c:v>
                </c:pt>
                <c:pt idx="17688">
                  <c:v>3.537599999998944E-4</c:v>
                </c:pt>
                <c:pt idx="17689">
                  <c:v>3.5377999999989439E-4</c:v>
                </c:pt>
                <c:pt idx="17690">
                  <c:v>3.5379999999989438E-4</c:v>
                </c:pt>
                <c:pt idx="17691">
                  <c:v>3.5381999999989437E-4</c:v>
                </c:pt>
                <c:pt idx="17692">
                  <c:v>3.5383999999989436E-4</c:v>
                </c:pt>
                <c:pt idx="17693">
                  <c:v>3.5385999999989435E-4</c:v>
                </c:pt>
                <c:pt idx="17694">
                  <c:v>3.5387999999989434E-4</c:v>
                </c:pt>
                <c:pt idx="17695">
                  <c:v>3.5389999999989433E-4</c:v>
                </c:pt>
                <c:pt idx="17696">
                  <c:v>3.5391999999989432E-4</c:v>
                </c:pt>
                <c:pt idx="17697">
                  <c:v>3.5393999999989431E-4</c:v>
                </c:pt>
                <c:pt idx="17698">
                  <c:v>3.539599999998943E-4</c:v>
                </c:pt>
                <c:pt idx="17699">
                  <c:v>3.5397999999989429E-4</c:v>
                </c:pt>
                <c:pt idx="17700">
                  <c:v>3.5399999999989428E-4</c:v>
                </c:pt>
                <c:pt idx="17701">
                  <c:v>3.5401999999989427E-4</c:v>
                </c:pt>
                <c:pt idx="17702">
                  <c:v>3.5403999999989425E-4</c:v>
                </c:pt>
                <c:pt idx="17703">
                  <c:v>3.5405999999989424E-4</c:v>
                </c:pt>
                <c:pt idx="17704">
                  <c:v>3.5407999999989423E-4</c:v>
                </c:pt>
                <c:pt idx="17705">
                  <c:v>3.5409999999989422E-4</c:v>
                </c:pt>
                <c:pt idx="17706">
                  <c:v>3.5411999999989421E-4</c:v>
                </c:pt>
                <c:pt idx="17707">
                  <c:v>3.541399999998942E-4</c:v>
                </c:pt>
                <c:pt idx="17708">
                  <c:v>3.5415999999989419E-4</c:v>
                </c:pt>
                <c:pt idx="17709">
                  <c:v>3.5417999999989418E-4</c:v>
                </c:pt>
                <c:pt idx="17710">
                  <c:v>3.5419999999989417E-4</c:v>
                </c:pt>
                <c:pt idx="17711">
                  <c:v>3.5421999999989416E-4</c:v>
                </c:pt>
                <c:pt idx="17712">
                  <c:v>3.5423999999989415E-4</c:v>
                </c:pt>
                <c:pt idx="17713">
                  <c:v>3.5425999999989414E-4</c:v>
                </c:pt>
                <c:pt idx="17714">
                  <c:v>3.5427999999989413E-4</c:v>
                </c:pt>
                <c:pt idx="17715">
                  <c:v>3.5429999999989412E-4</c:v>
                </c:pt>
                <c:pt idx="17716">
                  <c:v>3.5431999999989411E-4</c:v>
                </c:pt>
                <c:pt idx="17717">
                  <c:v>3.543399999998941E-4</c:v>
                </c:pt>
                <c:pt idx="17718">
                  <c:v>3.5435999999989409E-4</c:v>
                </c:pt>
                <c:pt idx="17719">
                  <c:v>3.5437999999989408E-4</c:v>
                </c:pt>
                <c:pt idx="17720">
                  <c:v>3.5439999999989407E-4</c:v>
                </c:pt>
                <c:pt idx="17721">
                  <c:v>3.5441999999989406E-4</c:v>
                </c:pt>
                <c:pt idx="17722">
                  <c:v>3.5443999999989405E-4</c:v>
                </c:pt>
                <c:pt idx="17723">
                  <c:v>3.5445999999989404E-4</c:v>
                </c:pt>
                <c:pt idx="17724">
                  <c:v>3.5447999999989403E-4</c:v>
                </c:pt>
                <c:pt idx="17725">
                  <c:v>3.5449999999989402E-4</c:v>
                </c:pt>
                <c:pt idx="17726">
                  <c:v>3.5451999999989401E-4</c:v>
                </c:pt>
                <c:pt idx="17727">
                  <c:v>3.54539999999894E-4</c:v>
                </c:pt>
                <c:pt idx="17728">
                  <c:v>3.5455999999989399E-4</c:v>
                </c:pt>
                <c:pt idx="17729">
                  <c:v>3.5457999999989398E-4</c:v>
                </c:pt>
                <c:pt idx="17730">
                  <c:v>3.5459999999989396E-4</c:v>
                </c:pt>
                <c:pt idx="17731">
                  <c:v>3.5461999999989395E-4</c:v>
                </c:pt>
                <c:pt idx="17732">
                  <c:v>3.5463999999989394E-4</c:v>
                </c:pt>
                <c:pt idx="17733">
                  <c:v>3.5465999999989393E-4</c:v>
                </c:pt>
                <c:pt idx="17734">
                  <c:v>3.5467999999989392E-4</c:v>
                </c:pt>
                <c:pt idx="17735">
                  <c:v>3.5469999999989391E-4</c:v>
                </c:pt>
                <c:pt idx="17736">
                  <c:v>3.547199999998939E-4</c:v>
                </c:pt>
                <c:pt idx="17737">
                  <c:v>3.5473999999989389E-4</c:v>
                </c:pt>
                <c:pt idx="17738">
                  <c:v>3.5475999999989388E-4</c:v>
                </c:pt>
                <c:pt idx="17739">
                  <c:v>3.5477999999989387E-4</c:v>
                </c:pt>
                <c:pt idx="17740">
                  <c:v>3.5479999999989386E-4</c:v>
                </c:pt>
                <c:pt idx="17741">
                  <c:v>3.5481999999989385E-4</c:v>
                </c:pt>
                <c:pt idx="17742">
                  <c:v>3.5483999999989384E-4</c:v>
                </c:pt>
                <c:pt idx="17743">
                  <c:v>3.5485999999989383E-4</c:v>
                </c:pt>
                <c:pt idx="17744">
                  <c:v>3.5487999999989382E-4</c:v>
                </c:pt>
                <c:pt idx="17745">
                  <c:v>3.5489999999989381E-4</c:v>
                </c:pt>
                <c:pt idx="17746">
                  <c:v>3.549199999998938E-4</c:v>
                </c:pt>
                <c:pt idx="17747">
                  <c:v>3.5493999999989379E-4</c:v>
                </c:pt>
                <c:pt idx="17748">
                  <c:v>3.5495999999989378E-4</c:v>
                </c:pt>
                <c:pt idx="17749">
                  <c:v>3.5497999999989377E-4</c:v>
                </c:pt>
                <c:pt idx="17750">
                  <c:v>3.5499999999989376E-4</c:v>
                </c:pt>
                <c:pt idx="17751">
                  <c:v>3.5501999999989375E-4</c:v>
                </c:pt>
                <c:pt idx="17752">
                  <c:v>3.5503999999989374E-4</c:v>
                </c:pt>
                <c:pt idx="17753">
                  <c:v>3.5505999999989373E-4</c:v>
                </c:pt>
                <c:pt idx="17754">
                  <c:v>3.5507999999989372E-4</c:v>
                </c:pt>
                <c:pt idx="17755">
                  <c:v>3.5509999999989371E-4</c:v>
                </c:pt>
                <c:pt idx="17756">
                  <c:v>3.551199999998937E-4</c:v>
                </c:pt>
                <c:pt idx="17757">
                  <c:v>3.5513999999989369E-4</c:v>
                </c:pt>
                <c:pt idx="17758">
                  <c:v>3.5515999999989367E-4</c:v>
                </c:pt>
                <c:pt idx="17759">
                  <c:v>3.5517999999989366E-4</c:v>
                </c:pt>
                <c:pt idx="17760">
                  <c:v>3.5519999999989365E-4</c:v>
                </c:pt>
                <c:pt idx="17761">
                  <c:v>3.5521999999989364E-4</c:v>
                </c:pt>
                <c:pt idx="17762">
                  <c:v>3.5523999999989363E-4</c:v>
                </c:pt>
                <c:pt idx="17763">
                  <c:v>3.5525999999989362E-4</c:v>
                </c:pt>
                <c:pt idx="17764">
                  <c:v>3.5527999999989361E-4</c:v>
                </c:pt>
                <c:pt idx="17765">
                  <c:v>3.552999999998936E-4</c:v>
                </c:pt>
                <c:pt idx="17766">
                  <c:v>3.5531999999989359E-4</c:v>
                </c:pt>
                <c:pt idx="17767">
                  <c:v>3.5533999999989358E-4</c:v>
                </c:pt>
                <c:pt idx="17768">
                  <c:v>3.5535999999989357E-4</c:v>
                </c:pt>
                <c:pt idx="17769">
                  <c:v>3.5537999999989356E-4</c:v>
                </c:pt>
                <c:pt idx="17770">
                  <c:v>3.5539999999989355E-4</c:v>
                </c:pt>
                <c:pt idx="17771">
                  <c:v>3.5541999999989354E-4</c:v>
                </c:pt>
                <c:pt idx="17772">
                  <c:v>3.5543999999989353E-4</c:v>
                </c:pt>
                <c:pt idx="17773">
                  <c:v>3.5545999999989352E-4</c:v>
                </c:pt>
                <c:pt idx="17774">
                  <c:v>3.5547999999989351E-4</c:v>
                </c:pt>
                <c:pt idx="17775">
                  <c:v>3.554999999998935E-4</c:v>
                </c:pt>
                <c:pt idx="17776">
                  <c:v>3.5551999999989349E-4</c:v>
                </c:pt>
                <c:pt idx="17777">
                  <c:v>3.5553999999989348E-4</c:v>
                </c:pt>
                <c:pt idx="17778">
                  <c:v>3.5555999999989347E-4</c:v>
                </c:pt>
                <c:pt idx="17779">
                  <c:v>3.5557999999989346E-4</c:v>
                </c:pt>
                <c:pt idx="17780">
                  <c:v>3.5559999999989345E-4</c:v>
                </c:pt>
                <c:pt idx="17781">
                  <c:v>3.5561999999989344E-4</c:v>
                </c:pt>
                <c:pt idx="17782">
                  <c:v>3.5563999999989343E-4</c:v>
                </c:pt>
                <c:pt idx="17783">
                  <c:v>3.5565999999989342E-4</c:v>
                </c:pt>
                <c:pt idx="17784">
                  <c:v>3.5567999999989341E-4</c:v>
                </c:pt>
                <c:pt idx="17785">
                  <c:v>3.556999999998934E-4</c:v>
                </c:pt>
                <c:pt idx="17786">
                  <c:v>3.5571999999989338E-4</c:v>
                </c:pt>
                <c:pt idx="17787">
                  <c:v>3.5573999999989337E-4</c:v>
                </c:pt>
                <c:pt idx="17788">
                  <c:v>3.5575999999989336E-4</c:v>
                </c:pt>
                <c:pt idx="17789">
                  <c:v>3.5577999999989335E-4</c:v>
                </c:pt>
                <c:pt idx="17790">
                  <c:v>3.5579999999989334E-4</c:v>
                </c:pt>
                <c:pt idx="17791">
                  <c:v>3.5581999999989333E-4</c:v>
                </c:pt>
                <c:pt idx="17792">
                  <c:v>3.5583999999989332E-4</c:v>
                </c:pt>
                <c:pt idx="17793">
                  <c:v>3.5585999999989331E-4</c:v>
                </c:pt>
                <c:pt idx="17794">
                  <c:v>3.558799999998933E-4</c:v>
                </c:pt>
                <c:pt idx="17795">
                  <c:v>3.5589999999989329E-4</c:v>
                </c:pt>
                <c:pt idx="17796">
                  <c:v>3.5591999999989328E-4</c:v>
                </c:pt>
                <c:pt idx="17797">
                  <c:v>3.5593999999989327E-4</c:v>
                </c:pt>
                <c:pt idx="17798">
                  <c:v>3.5595999999989326E-4</c:v>
                </c:pt>
                <c:pt idx="17799">
                  <c:v>3.5597999999989325E-4</c:v>
                </c:pt>
                <c:pt idx="17800">
                  <c:v>3.5599999999989324E-4</c:v>
                </c:pt>
                <c:pt idx="17801">
                  <c:v>3.5601999999989323E-4</c:v>
                </c:pt>
                <c:pt idx="17802">
                  <c:v>3.5603999999989322E-4</c:v>
                </c:pt>
                <c:pt idx="17803">
                  <c:v>3.5605999999989321E-4</c:v>
                </c:pt>
                <c:pt idx="17804">
                  <c:v>3.560799999998932E-4</c:v>
                </c:pt>
                <c:pt idx="17805">
                  <c:v>3.5609999999989319E-4</c:v>
                </c:pt>
                <c:pt idx="17806">
                  <c:v>3.5611999999989318E-4</c:v>
                </c:pt>
                <c:pt idx="17807">
                  <c:v>3.5613999999989317E-4</c:v>
                </c:pt>
                <c:pt idx="17808">
                  <c:v>3.5615999999989316E-4</c:v>
                </c:pt>
                <c:pt idx="17809">
                  <c:v>3.5617999999989315E-4</c:v>
                </c:pt>
                <c:pt idx="17810">
                  <c:v>3.5619999999989314E-4</c:v>
                </c:pt>
                <c:pt idx="17811">
                  <c:v>3.5621999999989313E-4</c:v>
                </c:pt>
                <c:pt idx="17812">
                  <c:v>3.5623999999989312E-4</c:v>
                </c:pt>
                <c:pt idx="17813">
                  <c:v>3.5625999999989311E-4</c:v>
                </c:pt>
                <c:pt idx="17814">
                  <c:v>3.5627999999989309E-4</c:v>
                </c:pt>
                <c:pt idx="17815">
                  <c:v>3.5629999999989308E-4</c:v>
                </c:pt>
                <c:pt idx="17816">
                  <c:v>3.5631999999989307E-4</c:v>
                </c:pt>
                <c:pt idx="17817">
                  <c:v>3.5633999999989306E-4</c:v>
                </c:pt>
                <c:pt idx="17818">
                  <c:v>3.5635999999989305E-4</c:v>
                </c:pt>
                <c:pt idx="17819">
                  <c:v>3.5637999999989304E-4</c:v>
                </c:pt>
                <c:pt idx="17820">
                  <c:v>3.5639999999989303E-4</c:v>
                </c:pt>
                <c:pt idx="17821">
                  <c:v>3.5641999999989302E-4</c:v>
                </c:pt>
                <c:pt idx="17822">
                  <c:v>3.5643999999989301E-4</c:v>
                </c:pt>
                <c:pt idx="17823">
                  <c:v>3.56459999999893E-4</c:v>
                </c:pt>
                <c:pt idx="17824">
                  <c:v>3.5647999999989299E-4</c:v>
                </c:pt>
                <c:pt idx="17825">
                  <c:v>3.5649999999989298E-4</c:v>
                </c:pt>
                <c:pt idx="17826">
                  <c:v>3.5651999999989297E-4</c:v>
                </c:pt>
                <c:pt idx="17827">
                  <c:v>3.5653999999989296E-4</c:v>
                </c:pt>
                <c:pt idx="17828">
                  <c:v>3.5655999999989295E-4</c:v>
                </c:pt>
                <c:pt idx="17829">
                  <c:v>3.5657999999989294E-4</c:v>
                </c:pt>
                <c:pt idx="17830">
                  <c:v>3.5659999999989293E-4</c:v>
                </c:pt>
                <c:pt idx="17831">
                  <c:v>3.5661999999989292E-4</c:v>
                </c:pt>
                <c:pt idx="17832">
                  <c:v>3.5663999999989291E-4</c:v>
                </c:pt>
                <c:pt idx="17833">
                  <c:v>3.566599999998929E-4</c:v>
                </c:pt>
                <c:pt idx="17834">
                  <c:v>3.5667999999989289E-4</c:v>
                </c:pt>
                <c:pt idx="17835">
                  <c:v>3.5669999999989288E-4</c:v>
                </c:pt>
                <c:pt idx="17836">
                  <c:v>3.5671999999989287E-4</c:v>
                </c:pt>
                <c:pt idx="17837">
                  <c:v>3.5673999999989286E-4</c:v>
                </c:pt>
                <c:pt idx="17838">
                  <c:v>3.5675999999989285E-4</c:v>
                </c:pt>
                <c:pt idx="17839">
                  <c:v>3.5677999999989284E-4</c:v>
                </c:pt>
                <c:pt idx="17840">
                  <c:v>3.5679999999989283E-4</c:v>
                </c:pt>
                <c:pt idx="17841">
                  <c:v>3.5681999999989282E-4</c:v>
                </c:pt>
                <c:pt idx="17842">
                  <c:v>3.5683999999989281E-4</c:v>
                </c:pt>
                <c:pt idx="17843">
                  <c:v>3.5685999999989279E-4</c:v>
                </c:pt>
                <c:pt idx="17844">
                  <c:v>3.5687999999989278E-4</c:v>
                </c:pt>
                <c:pt idx="17845">
                  <c:v>3.5689999999989277E-4</c:v>
                </c:pt>
                <c:pt idx="17846">
                  <c:v>3.5691999999989276E-4</c:v>
                </c:pt>
                <c:pt idx="17847">
                  <c:v>3.5693999999989275E-4</c:v>
                </c:pt>
                <c:pt idx="17848">
                  <c:v>3.5695999999989274E-4</c:v>
                </c:pt>
                <c:pt idx="17849">
                  <c:v>3.5697999999989273E-4</c:v>
                </c:pt>
                <c:pt idx="17850">
                  <c:v>3.5699999999989272E-4</c:v>
                </c:pt>
                <c:pt idx="17851">
                  <c:v>3.5701999999989271E-4</c:v>
                </c:pt>
                <c:pt idx="17852">
                  <c:v>3.570399999998927E-4</c:v>
                </c:pt>
                <c:pt idx="17853">
                  <c:v>3.5705999999989269E-4</c:v>
                </c:pt>
                <c:pt idx="17854">
                  <c:v>3.5707999999989268E-4</c:v>
                </c:pt>
                <c:pt idx="17855">
                  <c:v>3.5709999999989267E-4</c:v>
                </c:pt>
                <c:pt idx="17856">
                  <c:v>3.5711999999989266E-4</c:v>
                </c:pt>
                <c:pt idx="17857">
                  <c:v>3.5713999999989265E-4</c:v>
                </c:pt>
                <c:pt idx="17858">
                  <c:v>3.5715999999989264E-4</c:v>
                </c:pt>
                <c:pt idx="17859">
                  <c:v>3.5717999999989263E-4</c:v>
                </c:pt>
                <c:pt idx="17860">
                  <c:v>3.5719999999989262E-4</c:v>
                </c:pt>
                <c:pt idx="17861">
                  <c:v>3.5721999999989261E-4</c:v>
                </c:pt>
                <c:pt idx="17862">
                  <c:v>3.572399999998926E-4</c:v>
                </c:pt>
                <c:pt idx="17863">
                  <c:v>3.5725999999989259E-4</c:v>
                </c:pt>
                <c:pt idx="17864">
                  <c:v>3.5727999999989258E-4</c:v>
                </c:pt>
                <c:pt idx="17865">
                  <c:v>3.5729999999989257E-4</c:v>
                </c:pt>
                <c:pt idx="17866">
                  <c:v>3.5731999999989256E-4</c:v>
                </c:pt>
                <c:pt idx="17867">
                  <c:v>3.5733999999989255E-4</c:v>
                </c:pt>
                <c:pt idx="17868">
                  <c:v>3.5735999999989254E-4</c:v>
                </c:pt>
                <c:pt idx="17869">
                  <c:v>3.5737999999989253E-4</c:v>
                </c:pt>
                <c:pt idx="17870">
                  <c:v>3.5739999999989252E-4</c:v>
                </c:pt>
                <c:pt idx="17871">
                  <c:v>3.574199999998925E-4</c:v>
                </c:pt>
                <c:pt idx="17872">
                  <c:v>3.5743999999989249E-4</c:v>
                </c:pt>
                <c:pt idx="17873">
                  <c:v>3.5745999999989248E-4</c:v>
                </c:pt>
                <c:pt idx="17874">
                  <c:v>3.5747999999989247E-4</c:v>
                </c:pt>
                <c:pt idx="17875">
                  <c:v>3.5749999999989246E-4</c:v>
                </c:pt>
                <c:pt idx="17876">
                  <c:v>3.5751999999989245E-4</c:v>
                </c:pt>
                <c:pt idx="17877">
                  <c:v>3.5753999999989244E-4</c:v>
                </c:pt>
                <c:pt idx="17878">
                  <c:v>3.5755999999989243E-4</c:v>
                </c:pt>
                <c:pt idx="17879">
                  <c:v>3.5757999999989242E-4</c:v>
                </c:pt>
                <c:pt idx="17880">
                  <c:v>3.5759999999989241E-4</c:v>
                </c:pt>
                <c:pt idx="17881">
                  <c:v>3.576199999998924E-4</c:v>
                </c:pt>
                <c:pt idx="17882">
                  <c:v>3.5763999999989239E-4</c:v>
                </c:pt>
                <c:pt idx="17883">
                  <c:v>3.5765999999989238E-4</c:v>
                </c:pt>
                <c:pt idx="17884">
                  <c:v>3.5767999999989237E-4</c:v>
                </c:pt>
                <c:pt idx="17885">
                  <c:v>3.5769999999989236E-4</c:v>
                </c:pt>
                <c:pt idx="17886">
                  <c:v>3.5771999999989235E-4</c:v>
                </c:pt>
                <c:pt idx="17887">
                  <c:v>3.5773999999989234E-4</c:v>
                </c:pt>
                <c:pt idx="17888">
                  <c:v>3.5775999999989233E-4</c:v>
                </c:pt>
                <c:pt idx="17889">
                  <c:v>3.5777999999989232E-4</c:v>
                </c:pt>
                <c:pt idx="17890">
                  <c:v>3.5779999999989231E-4</c:v>
                </c:pt>
                <c:pt idx="17891">
                  <c:v>3.578199999998923E-4</c:v>
                </c:pt>
                <c:pt idx="17892">
                  <c:v>3.5783999999989229E-4</c:v>
                </c:pt>
                <c:pt idx="17893">
                  <c:v>3.5785999999989228E-4</c:v>
                </c:pt>
                <c:pt idx="17894">
                  <c:v>3.5787999999989227E-4</c:v>
                </c:pt>
                <c:pt idx="17895">
                  <c:v>3.5789999999989226E-4</c:v>
                </c:pt>
                <c:pt idx="17896">
                  <c:v>3.5791999999989225E-4</c:v>
                </c:pt>
                <c:pt idx="17897">
                  <c:v>3.5793999999989224E-4</c:v>
                </c:pt>
                <c:pt idx="17898">
                  <c:v>3.5795999999989223E-4</c:v>
                </c:pt>
                <c:pt idx="17899">
                  <c:v>3.5797999999989221E-4</c:v>
                </c:pt>
                <c:pt idx="17900">
                  <c:v>3.579999999998922E-4</c:v>
                </c:pt>
                <c:pt idx="17901">
                  <c:v>3.5801999999989219E-4</c:v>
                </c:pt>
                <c:pt idx="17902">
                  <c:v>3.5803999999989218E-4</c:v>
                </c:pt>
                <c:pt idx="17903">
                  <c:v>3.5805999999989217E-4</c:v>
                </c:pt>
                <c:pt idx="17904">
                  <c:v>3.5807999999989216E-4</c:v>
                </c:pt>
                <c:pt idx="17905">
                  <c:v>3.5809999999989215E-4</c:v>
                </c:pt>
                <c:pt idx="17906">
                  <c:v>3.5811999999989214E-4</c:v>
                </c:pt>
                <c:pt idx="17907">
                  <c:v>3.5813999999989213E-4</c:v>
                </c:pt>
                <c:pt idx="17908">
                  <c:v>3.5815999999989212E-4</c:v>
                </c:pt>
                <c:pt idx="17909">
                  <c:v>3.5817999999989211E-4</c:v>
                </c:pt>
                <c:pt idx="17910">
                  <c:v>3.581999999998921E-4</c:v>
                </c:pt>
                <c:pt idx="17911">
                  <c:v>3.5821999999989209E-4</c:v>
                </c:pt>
                <c:pt idx="17912">
                  <c:v>3.5823999999989208E-4</c:v>
                </c:pt>
                <c:pt idx="17913">
                  <c:v>3.5825999999989207E-4</c:v>
                </c:pt>
                <c:pt idx="17914">
                  <c:v>3.5827999999989206E-4</c:v>
                </c:pt>
                <c:pt idx="17915">
                  <c:v>3.5829999999989205E-4</c:v>
                </c:pt>
                <c:pt idx="17916">
                  <c:v>3.5831999999989204E-4</c:v>
                </c:pt>
                <c:pt idx="17917">
                  <c:v>3.5833999999989203E-4</c:v>
                </c:pt>
                <c:pt idx="17918">
                  <c:v>3.5835999999989202E-4</c:v>
                </c:pt>
                <c:pt idx="17919">
                  <c:v>3.5837999999989201E-4</c:v>
                </c:pt>
                <c:pt idx="17920">
                  <c:v>3.58399999999892E-4</c:v>
                </c:pt>
                <c:pt idx="17921">
                  <c:v>3.5841999999989199E-4</c:v>
                </c:pt>
                <c:pt idx="17922">
                  <c:v>3.5843999999989198E-4</c:v>
                </c:pt>
                <c:pt idx="17923">
                  <c:v>3.5845999999989197E-4</c:v>
                </c:pt>
                <c:pt idx="17924">
                  <c:v>3.5847999999989196E-4</c:v>
                </c:pt>
                <c:pt idx="17925">
                  <c:v>3.5849999999989195E-4</c:v>
                </c:pt>
                <c:pt idx="17926">
                  <c:v>3.5851999999989194E-4</c:v>
                </c:pt>
                <c:pt idx="17927">
                  <c:v>3.5853999999989192E-4</c:v>
                </c:pt>
                <c:pt idx="17928">
                  <c:v>3.5855999999989191E-4</c:v>
                </c:pt>
                <c:pt idx="17929">
                  <c:v>3.585799999998919E-4</c:v>
                </c:pt>
                <c:pt idx="17930">
                  <c:v>3.5859999999989189E-4</c:v>
                </c:pt>
                <c:pt idx="17931">
                  <c:v>3.5861999999989188E-4</c:v>
                </c:pt>
                <c:pt idx="17932">
                  <c:v>3.5863999999989187E-4</c:v>
                </c:pt>
                <c:pt idx="17933">
                  <c:v>3.5865999999989186E-4</c:v>
                </c:pt>
                <c:pt idx="17934">
                  <c:v>3.5867999999989185E-4</c:v>
                </c:pt>
                <c:pt idx="17935">
                  <c:v>3.5869999999989184E-4</c:v>
                </c:pt>
                <c:pt idx="17936">
                  <c:v>3.5871999999989183E-4</c:v>
                </c:pt>
                <c:pt idx="17937">
                  <c:v>3.5873999999989182E-4</c:v>
                </c:pt>
                <c:pt idx="17938">
                  <c:v>3.5875999999989181E-4</c:v>
                </c:pt>
                <c:pt idx="17939">
                  <c:v>3.587799999998918E-4</c:v>
                </c:pt>
                <c:pt idx="17940">
                  <c:v>3.5879999999989179E-4</c:v>
                </c:pt>
                <c:pt idx="17941">
                  <c:v>3.5881999999989178E-4</c:v>
                </c:pt>
                <c:pt idx="17942">
                  <c:v>3.5883999999989177E-4</c:v>
                </c:pt>
                <c:pt idx="17943">
                  <c:v>3.5885999999989176E-4</c:v>
                </c:pt>
                <c:pt idx="17944">
                  <c:v>3.5887999999989175E-4</c:v>
                </c:pt>
                <c:pt idx="17945">
                  <c:v>3.5889999999989174E-4</c:v>
                </c:pt>
                <c:pt idx="17946">
                  <c:v>3.5891999999989173E-4</c:v>
                </c:pt>
                <c:pt idx="17947">
                  <c:v>3.5893999999989172E-4</c:v>
                </c:pt>
                <c:pt idx="17948">
                  <c:v>3.5895999999989171E-4</c:v>
                </c:pt>
                <c:pt idx="17949">
                  <c:v>3.589799999998917E-4</c:v>
                </c:pt>
                <c:pt idx="17950">
                  <c:v>3.5899999999989169E-4</c:v>
                </c:pt>
                <c:pt idx="17951">
                  <c:v>3.5901999999989168E-4</c:v>
                </c:pt>
                <c:pt idx="17952">
                  <c:v>3.5903999999989167E-4</c:v>
                </c:pt>
                <c:pt idx="17953">
                  <c:v>3.5905999999989166E-4</c:v>
                </c:pt>
                <c:pt idx="17954">
                  <c:v>3.5907999999989165E-4</c:v>
                </c:pt>
                <c:pt idx="17955">
                  <c:v>3.5909999999989163E-4</c:v>
                </c:pt>
                <c:pt idx="17956">
                  <c:v>3.5911999999989162E-4</c:v>
                </c:pt>
                <c:pt idx="17957">
                  <c:v>3.5913999999989161E-4</c:v>
                </c:pt>
                <c:pt idx="17958">
                  <c:v>3.591599999998916E-4</c:v>
                </c:pt>
                <c:pt idx="17959">
                  <c:v>3.5917999999989159E-4</c:v>
                </c:pt>
                <c:pt idx="17960">
                  <c:v>3.5919999999989158E-4</c:v>
                </c:pt>
                <c:pt idx="17961">
                  <c:v>3.5921999999989157E-4</c:v>
                </c:pt>
                <c:pt idx="17962">
                  <c:v>3.5923999999989156E-4</c:v>
                </c:pt>
                <c:pt idx="17963">
                  <c:v>3.5925999999989155E-4</c:v>
                </c:pt>
                <c:pt idx="17964">
                  <c:v>3.5927999999989154E-4</c:v>
                </c:pt>
                <c:pt idx="17965">
                  <c:v>3.5929999999989153E-4</c:v>
                </c:pt>
                <c:pt idx="17966">
                  <c:v>3.5931999999989152E-4</c:v>
                </c:pt>
                <c:pt idx="17967">
                  <c:v>3.5933999999989151E-4</c:v>
                </c:pt>
                <c:pt idx="17968">
                  <c:v>3.593599999998915E-4</c:v>
                </c:pt>
                <c:pt idx="17969">
                  <c:v>3.5937999999989149E-4</c:v>
                </c:pt>
                <c:pt idx="17970">
                  <c:v>3.5939999999989148E-4</c:v>
                </c:pt>
                <c:pt idx="17971">
                  <c:v>3.5941999999989147E-4</c:v>
                </c:pt>
                <c:pt idx="17972">
                  <c:v>3.5943999999989146E-4</c:v>
                </c:pt>
                <c:pt idx="17973">
                  <c:v>3.5945999999989145E-4</c:v>
                </c:pt>
                <c:pt idx="17974">
                  <c:v>3.5947999999989144E-4</c:v>
                </c:pt>
                <c:pt idx="17975">
                  <c:v>3.5949999999989143E-4</c:v>
                </c:pt>
                <c:pt idx="17976">
                  <c:v>3.5951999999989142E-4</c:v>
                </c:pt>
                <c:pt idx="17977">
                  <c:v>3.5953999999989141E-4</c:v>
                </c:pt>
                <c:pt idx="17978">
                  <c:v>3.595599999998914E-4</c:v>
                </c:pt>
                <c:pt idx="17979">
                  <c:v>3.5957999999989139E-4</c:v>
                </c:pt>
                <c:pt idx="17980">
                  <c:v>3.5959999999989138E-4</c:v>
                </c:pt>
                <c:pt idx="17981">
                  <c:v>3.5961999999989137E-4</c:v>
                </c:pt>
                <c:pt idx="17982">
                  <c:v>3.5963999999989136E-4</c:v>
                </c:pt>
                <c:pt idx="17983">
                  <c:v>3.5965999999989134E-4</c:v>
                </c:pt>
                <c:pt idx="17984">
                  <c:v>3.5967999999989133E-4</c:v>
                </c:pt>
                <c:pt idx="17985">
                  <c:v>3.5969999999989132E-4</c:v>
                </c:pt>
                <c:pt idx="17986">
                  <c:v>3.5971999999989131E-4</c:v>
                </c:pt>
                <c:pt idx="17987">
                  <c:v>3.597399999998913E-4</c:v>
                </c:pt>
                <c:pt idx="17988">
                  <c:v>3.5975999999989129E-4</c:v>
                </c:pt>
                <c:pt idx="17989">
                  <c:v>3.5977999999989128E-4</c:v>
                </c:pt>
                <c:pt idx="17990">
                  <c:v>3.5979999999989127E-4</c:v>
                </c:pt>
                <c:pt idx="17991">
                  <c:v>3.5981999999989126E-4</c:v>
                </c:pt>
                <c:pt idx="17992">
                  <c:v>3.5983999999989125E-4</c:v>
                </c:pt>
                <c:pt idx="17993">
                  <c:v>3.5985999999989124E-4</c:v>
                </c:pt>
                <c:pt idx="17994">
                  <c:v>3.5987999999989123E-4</c:v>
                </c:pt>
                <c:pt idx="17995">
                  <c:v>3.5989999999989122E-4</c:v>
                </c:pt>
                <c:pt idx="17996">
                  <c:v>3.5991999999989121E-4</c:v>
                </c:pt>
                <c:pt idx="17997">
                  <c:v>3.599399999998912E-4</c:v>
                </c:pt>
                <c:pt idx="17998">
                  <c:v>3.5995999999989119E-4</c:v>
                </c:pt>
                <c:pt idx="17999">
                  <c:v>3.5997999999989118E-4</c:v>
                </c:pt>
                <c:pt idx="18000">
                  <c:v>3.5999999999989117E-4</c:v>
                </c:pt>
                <c:pt idx="18001">
                  <c:v>3.6001999999989116E-4</c:v>
                </c:pt>
                <c:pt idx="18002">
                  <c:v>3.6003999999989115E-4</c:v>
                </c:pt>
                <c:pt idx="18003">
                  <c:v>3.6005999999989114E-4</c:v>
                </c:pt>
                <c:pt idx="18004">
                  <c:v>3.6007999999989113E-4</c:v>
                </c:pt>
                <c:pt idx="18005">
                  <c:v>3.6009999999989112E-4</c:v>
                </c:pt>
                <c:pt idx="18006">
                  <c:v>3.6011999999989111E-4</c:v>
                </c:pt>
                <c:pt idx="18007">
                  <c:v>3.601399999998911E-4</c:v>
                </c:pt>
                <c:pt idx="18008">
                  <c:v>3.6015999999989109E-4</c:v>
                </c:pt>
                <c:pt idx="18009">
                  <c:v>3.6017999999989108E-4</c:v>
                </c:pt>
                <c:pt idx="18010">
                  <c:v>3.6019999999989107E-4</c:v>
                </c:pt>
                <c:pt idx="18011">
                  <c:v>3.6021999999989105E-4</c:v>
                </c:pt>
                <c:pt idx="18012">
                  <c:v>3.6023999999989104E-4</c:v>
                </c:pt>
                <c:pt idx="18013">
                  <c:v>3.6025999999989103E-4</c:v>
                </c:pt>
                <c:pt idx="18014">
                  <c:v>3.6027999999989102E-4</c:v>
                </c:pt>
                <c:pt idx="18015">
                  <c:v>3.6029999999989101E-4</c:v>
                </c:pt>
                <c:pt idx="18016">
                  <c:v>3.60319999999891E-4</c:v>
                </c:pt>
                <c:pt idx="18017">
                  <c:v>3.6033999999989099E-4</c:v>
                </c:pt>
                <c:pt idx="18018">
                  <c:v>3.6035999999989098E-4</c:v>
                </c:pt>
                <c:pt idx="18019">
                  <c:v>3.6037999999989097E-4</c:v>
                </c:pt>
                <c:pt idx="18020">
                  <c:v>3.6039999999989096E-4</c:v>
                </c:pt>
                <c:pt idx="18021">
                  <c:v>3.6041999999989095E-4</c:v>
                </c:pt>
                <c:pt idx="18022">
                  <c:v>3.6043999999989094E-4</c:v>
                </c:pt>
                <c:pt idx="18023">
                  <c:v>3.6045999999989093E-4</c:v>
                </c:pt>
                <c:pt idx="18024">
                  <c:v>3.6047999999989092E-4</c:v>
                </c:pt>
                <c:pt idx="18025">
                  <c:v>3.6049999999989091E-4</c:v>
                </c:pt>
                <c:pt idx="18026">
                  <c:v>3.605199999998909E-4</c:v>
                </c:pt>
                <c:pt idx="18027">
                  <c:v>3.6053999999989089E-4</c:v>
                </c:pt>
                <c:pt idx="18028">
                  <c:v>3.6055999999989088E-4</c:v>
                </c:pt>
                <c:pt idx="18029">
                  <c:v>3.6057999999989087E-4</c:v>
                </c:pt>
                <c:pt idx="18030">
                  <c:v>3.6059999999989086E-4</c:v>
                </c:pt>
                <c:pt idx="18031">
                  <c:v>3.6061999999989085E-4</c:v>
                </c:pt>
                <c:pt idx="18032">
                  <c:v>3.6063999999989084E-4</c:v>
                </c:pt>
                <c:pt idx="18033">
                  <c:v>3.6065999999989083E-4</c:v>
                </c:pt>
                <c:pt idx="18034">
                  <c:v>3.6067999999989082E-4</c:v>
                </c:pt>
                <c:pt idx="18035">
                  <c:v>3.6069999999989081E-4</c:v>
                </c:pt>
                <c:pt idx="18036">
                  <c:v>3.607199999998908E-4</c:v>
                </c:pt>
                <c:pt idx="18037">
                  <c:v>3.6073999999989079E-4</c:v>
                </c:pt>
                <c:pt idx="18038">
                  <c:v>3.6075999999989078E-4</c:v>
                </c:pt>
                <c:pt idx="18039">
                  <c:v>3.6077999999989076E-4</c:v>
                </c:pt>
                <c:pt idx="18040">
                  <c:v>3.6079999999989075E-4</c:v>
                </c:pt>
                <c:pt idx="18041">
                  <c:v>3.6081999999989074E-4</c:v>
                </c:pt>
                <c:pt idx="18042">
                  <c:v>3.6083999999989073E-4</c:v>
                </c:pt>
                <c:pt idx="18043">
                  <c:v>3.6085999999989072E-4</c:v>
                </c:pt>
                <c:pt idx="18044">
                  <c:v>3.6087999999989071E-4</c:v>
                </c:pt>
                <c:pt idx="18045">
                  <c:v>3.608999999998907E-4</c:v>
                </c:pt>
                <c:pt idx="18046">
                  <c:v>3.6091999999989069E-4</c:v>
                </c:pt>
                <c:pt idx="18047">
                  <c:v>3.6093999999989068E-4</c:v>
                </c:pt>
                <c:pt idx="18048">
                  <c:v>3.6095999999989067E-4</c:v>
                </c:pt>
                <c:pt idx="18049">
                  <c:v>3.6097999999989066E-4</c:v>
                </c:pt>
                <c:pt idx="18050">
                  <c:v>3.6099999999989065E-4</c:v>
                </c:pt>
                <c:pt idx="18051">
                  <c:v>3.6101999999989064E-4</c:v>
                </c:pt>
                <c:pt idx="18052">
                  <c:v>3.6103999999989063E-4</c:v>
                </c:pt>
                <c:pt idx="18053">
                  <c:v>3.6105999999989062E-4</c:v>
                </c:pt>
                <c:pt idx="18054">
                  <c:v>3.6107999999989061E-4</c:v>
                </c:pt>
                <c:pt idx="18055">
                  <c:v>3.610999999998906E-4</c:v>
                </c:pt>
                <c:pt idx="18056">
                  <c:v>3.6111999999989059E-4</c:v>
                </c:pt>
                <c:pt idx="18057">
                  <c:v>3.6113999999989058E-4</c:v>
                </c:pt>
                <c:pt idx="18058">
                  <c:v>3.6115999999989057E-4</c:v>
                </c:pt>
                <c:pt idx="18059">
                  <c:v>3.6117999999989056E-4</c:v>
                </c:pt>
                <c:pt idx="18060">
                  <c:v>3.6119999999989055E-4</c:v>
                </c:pt>
                <c:pt idx="18061">
                  <c:v>3.6121999999989054E-4</c:v>
                </c:pt>
                <c:pt idx="18062">
                  <c:v>3.6123999999989053E-4</c:v>
                </c:pt>
                <c:pt idx="18063">
                  <c:v>3.6125999999989052E-4</c:v>
                </c:pt>
                <c:pt idx="18064">
                  <c:v>3.6127999999989051E-4</c:v>
                </c:pt>
                <c:pt idx="18065">
                  <c:v>3.612999999998905E-4</c:v>
                </c:pt>
                <c:pt idx="18066">
                  <c:v>3.6131999999989049E-4</c:v>
                </c:pt>
                <c:pt idx="18067">
                  <c:v>3.6133999999989047E-4</c:v>
                </c:pt>
                <c:pt idx="18068">
                  <c:v>3.6135999999989046E-4</c:v>
                </c:pt>
                <c:pt idx="18069">
                  <c:v>3.6137999999989045E-4</c:v>
                </c:pt>
                <c:pt idx="18070">
                  <c:v>3.6139999999989044E-4</c:v>
                </c:pt>
                <c:pt idx="18071">
                  <c:v>3.6141999999989043E-4</c:v>
                </c:pt>
                <c:pt idx="18072">
                  <c:v>3.6143999999989042E-4</c:v>
                </c:pt>
                <c:pt idx="18073">
                  <c:v>3.6145999999989041E-4</c:v>
                </c:pt>
                <c:pt idx="18074">
                  <c:v>3.614799999998904E-4</c:v>
                </c:pt>
                <c:pt idx="18075">
                  <c:v>3.6149999999989039E-4</c:v>
                </c:pt>
                <c:pt idx="18076">
                  <c:v>3.6151999999989038E-4</c:v>
                </c:pt>
                <c:pt idx="18077">
                  <c:v>3.6153999999989037E-4</c:v>
                </c:pt>
                <c:pt idx="18078">
                  <c:v>3.6155999999989036E-4</c:v>
                </c:pt>
                <c:pt idx="18079">
                  <c:v>3.6157999999989035E-4</c:v>
                </c:pt>
                <c:pt idx="18080">
                  <c:v>3.6159999999989034E-4</c:v>
                </c:pt>
                <c:pt idx="18081">
                  <c:v>3.6161999999989033E-4</c:v>
                </c:pt>
                <c:pt idx="18082">
                  <c:v>3.6163999999989032E-4</c:v>
                </c:pt>
                <c:pt idx="18083">
                  <c:v>3.6165999999989031E-4</c:v>
                </c:pt>
                <c:pt idx="18084">
                  <c:v>3.616799999998903E-4</c:v>
                </c:pt>
                <c:pt idx="18085">
                  <c:v>3.6169999999989029E-4</c:v>
                </c:pt>
                <c:pt idx="18086">
                  <c:v>3.6171999999989028E-4</c:v>
                </c:pt>
                <c:pt idx="18087">
                  <c:v>3.6173999999989027E-4</c:v>
                </c:pt>
                <c:pt idx="18088">
                  <c:v>3.6175999999989026E-4</c:v>
                </c:pt>
                <c:pt idx="18089">
                  <c:v>3.6177999999989025E-4</c:v>
                </c:pt>
                <c:pt idx="18090">
                  <c:v>3.6179999999989024E-4</c:v>
                </c:pt>
                <c:pt idx="18091">
                  <c:v>3.6181999999989023E-4</c:v>
                </c:pt>
                <c:pt idx="18092">
                  <c:v>3.6183999999989022E-4</c:v>
                </c:pt>
                <c:pt idx="18093">
                  <c:v>3.6185999999989021E-4</c:v>
                </c:pt>
                <c:pt idx="18094">
                  <c:v>3.618799999998902E-4</c:v>
                </c:pt>
                <c:pt idx="18095">
                  <c:v>3.6189999999989018E-4</c:v>
                </c:pt>
                <c:pt idx="18096">
                  <c:v>3.6191999999989017E-4</c:v>
                </c:pt>
                <c:pt idx="18097">
                  <c:v>3.6193999999989016E-4</c:v>
                </c:pt>
                <c:pt idx="18098">
                  <c:v>3.6195999999989015E-4</c:v>
                </c:pt>
                <c:pt idx="18099">
                  <c:v>3.6197999999989014E-4</c:v>
                </c:pt>
                <c:pt idx="18100">
                  <c:v>3.6199999999989013E-4</c:v>
                </c:pt>
                <c:pt idx="18101">
                  <c:v>3.6201999999989012E-4</c:v>
                </c:pt>
                <c:pt idx="18102">
                  <c:v>3.6203999999989011E-4</c:v>
                </c:pt>
                <c:pt idx="18103">
                  <c:v>3.620599999998901E-4</c:v>
                </c:pt>
                <c:pt idx="18104">
                  <c:v>3.6207999999989009E-4</c:v>
                </c:pt>
                <c:pt idx="18105">
                  <c:v>3.6209999999989008E-4</c:v>
                </c:pt>
                <c:pt idx="18106">
                  <c:v>3.6211999999989007E-4</c:v>
                </c:pt>
                <c:pt idx="18107">
                  <c:v>3.6213999999989006E-4</c:v>
                </c:pt>
                <c:pt idx="18108">
                  <c:v>3.6215999999989005E-4</c:v>
                </c:pt>
                <c:pt idx="18109">
                  <c:v>3.6217999999989004E-4</c:v>
                </c:pt>
                <c:pt idx="18110">
                  <c:v>3.6219999999989003E-4</c:v>
                </c:pt>
                <c:pt idx="18111">
                  <c:v>3.6221999999989002E-4</c:v>
                </c:pt>
                <c:pt idx="18112">
                  <c:v>3.6223999999989001E-4</c:v>
                </c:pt>
                <c:pt idx="18113">
                  <c:v>3.6225999999989E-4</c:v>
                </c:pt>
                <c:pt idx="18114">
                  <c:v>3.6227999999988999E-4</c:v>
                </c:pt>
                <c:pt idx="18115">
                  <c:v>3.6229999999988998E-4</c:v>
                </c:pt>
                <c:pt idx="18116">
                  <c:v>3.6231999999988997E-4</c:v>
                </c:pt>
                <c:pt idx="18117">
                  <c:v>3.6233999999988996E-4</c:v>
                </c:pt>
                <c:pt idx="18118">
                  <c:v>3.6235999999988995E-4</c:v>
                </c:pt>
                <c:pt idx="18119">
                  <c:v>3.6237999999988994E-4</c:v>
                </c:pt>
                <c:pt idx="18120">
                  <c:v>3.6239999999988993E-4</c:v>
                </c:pt>
                <c:pt idx="18121">
                  <c:v>3.6241999999988992E-4</c:v>
                </c:pt>
                <c:pt idx="18122">
                  <c:v>3.6243999999988991E-4</c:v>
                </c:pt>
                <c:pt idx="18123">
                  <c:v>3.624599999998899E-4</c:v>
                </c:pt>
                <c:pt idx="18124">
                  <c:v>3.6247999999988988E-4</c:v>
                </c:pt>
                <c:pt idx="18125">
                  <c:v>3.6249999999988987E-4</c:v>
                </c:pt>
                <c:pt idx="18126">
                  <c:v>3.6251999999988986E-4</c:v>
                </c:pt>
                <c:pt idx="18127">
                  <c:v>3.6253999999988985E-4</c:v>
                </c:pt>
                <c:pt idx="18128">
                  <c:v>3.6255999999988984E-4</c:v>
                </c:pt>
                <c:pt idx="18129">
                  <c:v>3.6257999999988983E-4</c:v>
                </c:pt>
                <c:pt idx="18130">
                  <c:v>3.6259999999988982E-4</c:v>
                </c:pt>
                <c:pt idx="18131">
                  <c:v>3.6261999999988981E-4</c:v>
                </c:pt>
                <c:pt idx="18132">
                  <c:v>3.626399999998898E-4</c:v>
                </c:pt>
                <c:pt idx="18133">
                  <c:v>3.6265999999988979E-4</c:v>
                </c:pt>
                <c:pt idx="18134">
                  <c:v>3.6267999999988978E-4</c:v>
                </c:pt>
                <c:pt idx="18135">
                  <c:v>3.6269999999988977E-4</c:v>
                </c:pt>
                <c:pt idx="18136">
                  <c:v>3.6271999999988976E-4</c:v>
                </c:pt>
                <c:pt idx="18137">
                  <c:v>3.6273999999988975E-4</c:v>
                </c:pt>
                <c:pt idx="18138">
                  <c:v>3.6275999999988974E-4</c:v>
                </c:pt>
                <c:pt idx="18139">
                  <c:v>3.6277999999988973E-4</c:v>
                </c:pt>
                <c:pt idx="18140">
                  <c:v>3.6279999999988972E-4</c:v>
                </c:pt>
                <c:pt idx="18141">
                  <c:v>3.6281999999988971E-4</c:v>
                </c:pt>
                <c:pt idx="18142">
                  <c:v>3.628399999998897E-4</c:v>
                </c:pt>
                <c:pt idx="18143">
                  <c:v>3.6285999999988969E-4</c:v>
                </c:pt>
                <c:pt idx="18144">
                  <c:v>3.6287999999988968E-4</c:v>
                </c:pt>
                <c:pt idx="18145">
                  <c:v>3.6289999999988967E-4</c:v>
                </c:pt>
                <c:pt idx="18146">
                  <c:v>3.6291999999988966E-4</c:v>
                </c:pt>
                <c:pt idx="18147">
                  <c:v>3.6293999999988965E-4</c:v>
                </c:pt>
                <c:pt idx="18148">
                  <c:v>3.6295999999988964E-4</c:v>
                </c:pt>
                <c:pt idx="18149">
                  <c:v>3.6297999999988963E-4</c:v>
                </c:pt>
                <c:pt idx="18150">
                  <c:v>3.6299999999988962E-4</c:v>
                </c:pt>
                <c:pt idx="18151">
                  <c:v>3.6301999999988961E-4</c:v>
                </c:pt>
                <c:pt idx="18152">
                  <c:v>3.6303999999988959E-4</c:v>
                </c:pt>
                <c:pt idx="18153">
                  <c:v>3.6305999999988958E-4</c:v>
                </c:pt>
                <c:pt idx="18154">
                  <c:v>3.6307999999988957E-4</c:v>
                </c:pt>
                <c:pt idx="18155">
                  <c:v>3.6309999999988956E-4</c:v>
                </c:pt>
                <c:pt idx="18156">
                  <c:v>3.6311999999988955E-4</c:v>
                </c:pt>
                <c:pt idx="18157">
                  <c:v>3.6313999999988954E-4</c:v>
                </c:pt>
                <c:pt idx="18158">
                  <c:v>3.6315999999988953E-4</c:v>
                </c:pt>
                <c:pt idx="18159">
                  <c:v>3.6317999999988952E-4</c:v>
                </c:pt>
                <c:pt idx="18160">
                  <c:v>3.6319999999988951E-4</c:v>
                </c:pt>
                <c:pt idx="18161">
                  <c:v>3.632199999998895E-4</c:v>
                </c:pt>
                <c:pt idx="18162">
                  <c:v>3.6323999999988949E-4</c:v>
                </c:pt>
                <c:pt idx="18163">
                  <c:v>3.6325999999988948E-4</c:v>
                </c:pt>
                <c:pt idx="18164">
                  <c:v>3.6327999999988947E-4</c:v>
                </c:pt>
                <c:pt idx="18165">
                  <c:v>3.6329999999988946E-4</c:v>
                </c:pt>
                <c:pt idx="18166">
                  <c:v>3.6331999999988945E-4</c:v>
                </c:pt>
                <c:pt idx="18167">
                  <c:v>3.6333999999988944E-4</c:v>
                </c:pt>
                <c:pt idx="18168">
                  <c:v>3.6335999999988943E-4</c:v>
                </c:pt>
                <c:pt idx="18169">
                  <c:v>3.6337999999988942E-4</c:v>
                </c:pt>
                <c:pt idx="18170">
                  <c:v>3.6339999999988941E-4</c:v>
                </c:pt>
                <c:pt idx="18171">
                  <c:v>3.634199999998894E-4</c:v>
                </c:pt>
                <c:pt idx="18172">
                  <c:v>3.6343999999988939E-4</c:v>
                </c:pt>
                <c:pt idx="18173">
                  <c:v>3.6345999999988938E-4</c:v>
                </c:pt>
                <c:pt idx="18174">
                  <c:v>3.6347999999988937E-4</c:v>
                </c:pt>
                <c:pt idx="18175">
                  <c:v>3.6349999999988936E-4</c:v>
                </c:pt>
                <c:pt idx="18176">
                  <c:v>3.6351999999988935E-4</c:v>
                </c:pt>
                <c:pt idx="18177">
                  <c:v>3.6353999999988934E-4</c:v>
                </c:pt>
                <c:pt idx="18178">
                  <c:v>3.6355999999988933E-4</c:v>
                </c:pt>
                <c:pt idx="18179">
                  <c:v>3.6357999999988932E-4</c:v>
                </c:pt>
                <c:pt idx="18180">
                  <c:v>3.635999999998893E-4</c:v>
                </c:pt>
                <c:pt idx="18181">
                  <c:v>3.6361999999988929E-4</c:v>
                </c:pt>
                <c:pt idx="18182">
                  <c:v>3.6363999999988928E-4</c:v>
                </c:pt>
                <c:pt idx="18183">
                  <c:v>3.6365999999988927E-4</c:v>
                </c:pt>
                <c:pt idx="18184">
                  <c:v>3.6367999999988926E-4</c:v>
                </c:pt>
                <c:pt idx="18185">
                  <c:v>3.6369999999988925E-4</c:v>
                </c:pt>
                <c:pt idx="18186">
                  <c:v>3.6371999999988924E-4</c:v>
                </c:pt>
                <c:pt idx="18187">
                  <c:v>3.6373999999988923E-4</c:v>
                </c:pt>
                <c:pt idx="18188">
                  <c:v>3.6375999999988922E-4</c:v>
                </c:pt>
                <c:pt idx="18189">
                  <c:v>3.6377999999988921E-4</c:v>
                </c:pt>
                <c:pt idx="18190">
                  <c:v>3.637999999998892E-4</c:v>
                </c:pt>
                <c:pt idx="18191">
                  <c:v>3.6381999999988919E-4</c:v>
                </c:pt>
                <c:pt idx="18192">
                  <c:v>3.6383999999988918E-4</c:v>
                </c:pt>
                <c:pt idx="18193">
                  <c:v>3.6385999999988917E-4</c:v>
                </c:pt>
                <c:pt idx="18194">
                  <c:v>3.6387999999988916E-4</c:v>
                </c:pt>
                <c:pt idx="18195">
                  <c:v>3.6389999999988915E-4</c:v>
                </c:pt>
                <c:pt idx="18196">
                  <c:v>3.6391999999988914E-4</c:v>
                </c:pt>
                <c:pt idx="18197">
                  <c:v>3.6393999999988913E-4</c:v>
                </c:pt>
                <c:pt idx="18198">
                  <c:v>3.6395999999988912E-4</c:v>
                </c:pt>
                <c:pt idx="18199">
                  <c:v>3.6397999999988911E-4</c:v>
                </c:pt>
                <c:pt idx="18200">
                  <c:v>3.639999999998891E-4</c:v>
                </c:pt>
                <c:pt idx="18201">
                  <c:v>3.6401999999988909E-4</c:v>
                </c:pt>
                <c:pt idx="18202">
                  <c:v>3.6403999999988908E-4</c:v>
                </c:pt>
                <c:pt idx="18203">
                  <c:v>3.6405999999988907E-4</c:v>
                </c:pt>
                <c:pt idx="18204">
                  <c:v>3.6407999999988906E-4</c:v>
                </c:pt>
                <c:pt idx="18205">
                  <c:v>3.6409999999988905E-4</c:v>
                </c:pt>
                <c:pt idx="18206">
                  <c:v>3.6411999999988904E-4</c:v>
                </c:pt>
                <c:pt idx="18207">
                  <c:v>3.6413999999988903E-4</c:v>
                </c:pt>
                <c:pt idx="18208">
                  <c:v>3.6415999999988901E-4</c:v>
                </c:pt>
                <c:pt idx="18209">
                  <c:v>3.64179999999889E-4</c:v>
                </c:pt>
                <c:pt idx="18210">
                  <c:v>3.6419999999988899E-4</c:v>
                </c:pt>
                <c:pt idx="18211">
                  <c:v>3.6421999999988898E-4</c:v>
                </c:pt>
                <c:pt idx="18212">
                  <c:v>3.6423999999988897E-4</c:v>
                </c:pt>
                <c:pt idx="18213">
                  <c:v>3.6425999999988896E-4</c:v>
                </c:pt>
                <c:pt idx="18214">
                  <c:v>3.6427999999988895E-4</c:v>
                </c:pt>
                <c:pt idx="18215">
                  <c:v>3.6429999999988894E-4</c:v>
                </c:pt>
                <c:pt idx="18216">
                  <c:v>3.6431999999988893E-4</c:v>
                </c:pt>
                <c:pt idx="18217">
                  <c:v>3.6433999999988892E-4</c:v>
                </c:pt>
                <c:pt idx="18218">
                  <c:v>3.6435999999988891E-4</c:v>
                </c:pt>
                <c:pt idx="18219">
                  <c:v>3.643799999998889E-4</c:v>
                </c:pt>
                <c:pt idx="18220">
                  <c:v>3.6439999999988889E-4</c:v>
                </c:pt>
                <c:pt idx="18221">
                  <c:v>3.6441999999988888E-4</c:v>
                </c:pt>
                <c:pt idx="18222">
                  <c:v>3.6443999999988887E-4</c:v>
                </c:pt>
                <c:pt idx="18223">
                  <c:v>3.6445999999988886E-4</c:v>
                </c:pt>
                <c:pt idx="18224">
                  <c:v>3.6447999999988885E-4</c:v>
                </c:pt>
                <c:pt idx="18225">
                  <c:v>3.6449999999988884E-4</c:v>
                </c:pt>
                <c:pt idx="18226">
                  <c:v>3.6451999999988883E-4</c:v>
                </c:pt>
                <c:pt idx="18227">
                  <c:v>3.6453999999988882E-4</c:v>
                </c:pt>
                <c:pt idx="18228">
                  <c:v>3.6455999999988881E-4</c:v>
                </c:pt>
                <c:pt idx="18229">
                  <c:v>3.645799999998888E-4</c:v>
                </c:pt>
                <c:pt idx="18230">
                  <c:v>3.6459999999988879E-4</c:v>
                </c:pt>
                <c:pt idx="18231">
                  <c:v>3.6461999999988878E-4</c:v>
                </c:pt>
                <c:pt idx="18232">
                  <c:v>3.6463999999988877E-4</c:v>
                </c:pt>
                <c:pt idx="18233">
                  <c:v>3.6465999999988876E-4</c:v>
                </c:pt>
                <c:pt idx="18234">
                  <c:v>3.6467999999988875E-4</c:v>
                </c:pt>
                <c:pt idx="18235">
                  <c:v>3.6469999999988874E-4</c:v>
                </c:pt>
                <c:pt idx="18236">
                  <c:v>3.6471999999988872E-4</c:v>
                </c:pt>
                <c:pt idx="18237">
                  <c:v>3.6473999999988871E-4</c:v>
                </c:pt>
                <c:pt idx="18238">
                  <c:v>3.647599999998887E-4</c:v>
                </c:pt>
                <c:pt idx="18239">
                  <c:v>3.6477999999988869E-4</c:v>
                </c:pt>
                <c:pt idx="18240">
                  <c:v>3.6479999999988868E-4</c:v>
                </c:pt>
                <c:pt idx="18241">
                  <c:v>3.6481999999988867E-4</c:v>
                </c:pt>
                <c:pt idx="18242">
                  <c:v>3.6483999999988866E-4</c:v>
                </c:pt>
                <c:pt idx="18243">
                  <c:v>3.6485999999988865E-4</c:v>
                </c:pt>
                <c:pt idx="18244">
                  <c:v>3.6487999999988864E-4</c:v>
                </c:pt>
                <c:pt idx="18245">
                  <c:v>3.6489999999988863E-4</c:v>
                </c:pt>
                <c:pt idx="18246">
                  <c:v>3.6491999999988862E-4</c:v>
                </c:pt>
                <c:pt idx="18247">
                  <c:v>3.6493999999988861E-4</c:v>
                </c:pt>
                <c:pt idx="18248">
                  <c:v>3.649599999998886E-4</c:v>
                </c:pt>
                <c:pt idx="18249">
                  <c:v>3.6497999999988859E-4</c:v>
                </c:pt>
                <c:pt idx="18250">
                  <c:v>3.6499999999988858E-4</c:v>
                </c:pt>
                <c:pt idx="18251">
                  <c:v>3.6501999999988857E-4</c:v>
                </c:pt>
                <c:pt idx="18252">
                  <c:v>3.6503999999988856E-4</c:v>
                </c:pt>
                <c:pt idx="18253">
                  <c:v>3.6505999999988855E-4</c:v>
                </c:pt>
                <c:pt idx="18254">
                  <c:v>3.6507999999988854E-4</c:v>
                </c:pt>
                <c:pt idx="18255">
                  <c:v>3.6509999999988853E-4</c:v>
                </c:pt>
                <c:pt idx="18256">
                  <c:v>3.6511999999988852E-4</c:v>
                </c:pt>
                <c:pt idx="18257">
                  <c:v>3.6513999999988851E-4</c:v>
                </c:pt>
                <c:pt idx="18258">
                  <c:v>3.651599999998885E-4</c:v>
                </c:pt>
                <c:pt idx="18259">
                  <c:v>3.6517999999988849E-4</c:v>
                </c:pt>
                <c:pt idx="18260">
                  <c:v>3.6519999999988848E-4</c:v>
                </c:pt>
                <c:pt idx="18261">
                  <c:v>3.6521999999988847E-4</c:v>
                </c:pt>
                <c:pt idx="18262">
                  <c:v>3.6523999999988846E-4</c:v>
                </c:pt>
                <c:pt idx="18263">
                  <c:v>3.6525999999988845E-4</c:v>
                </c:pt>
                <c:pt idx="18264">
                  <c:v>3.6527999999988843E-4</c:v>
                </c:pt>
                <c:pt idx="18265">
                  <c:v>3.6529999999988842E-4</c:v>
                </c:pt>
                <c:pt idx="18266">
                  <c:v>3.6531999999988841E-4</c:v>
                </c:pt>
                <c:pt idx="18267">
                  <c:v>3.653399999998884E-4</c:v>
                </c:pt>
                <c:pt idx="18268">
                  <c:v>3.6535999999988839E-4</c:v>
                </c:pt>
                <c:pt idx="18269">
                  <c:v>3.6537999999988838E-4</c:v>
                </c:pt>
                <c:pt idx="18270">
                  <c:v>3.6539999999988837E-4</c:v>
                </c:pt>
                <c:pt idx="18271">
                  <c:v>3.6541999999988836E-4</c:v>
                </c:pt>
                <c:pt idx="18272">
                  <c:v>3.6543999999988835E-4</c:v>
                </c:pt>
                <c:pt idx="18273">
                  <c:v>3.6545999999988834E-4</c:v>
                </c:pt>
                <c:pt idx="18274">
                  <c:v>3.6547999999988833E-4</c:v>
                </c:pt>
                <c:pt idx="18275">
                  <c:v>3.6549999999988832E-4</c:v>
                </c:pt>
                <c:pt idx="18276">
                  <c:v>3.6551999999988831E-4</c:v>
                </c:pt>
                <c:pt idx="18277">
                  <c:v>3.655399999998883E-4</c:v>
                </c:pt>
                <c:pt idx="18278">
                  <c:v>3.6555999999988829E-4</c:v>
                </c:pt>
                <c:pt idx="18279">
                  <c:v>3.6557999999988828E-4</c:v>
                </c:pt>
                <c:pt idx="18280">
                  <c:v>3.6559999999988827E-4</c:v>
                </c:pt>
                <c:pt idx="18281">
                  <c:v>3.6561999999988826E-4</c:v>
                </c:pt>
                <c:pt idx="18282">
                  <c:v>3.6563999999988825E-4</c:v>
                </c:pt>
                <c:pt idx="18283">
                  <c:v>3.6565999999988824E-4</c:v>
                </c:pt>
                <c:pt idx="18284">
                  <c:v>3.6567999999988823E-4</c:v>
                </c:pt>
                <c:pt idx="18285">
                  <c:v>3.6569999999988822E-4</c:v>
                </c:pt>
                <c:pt idx="18286">
                  <c:v>3.6571999999988821E-4</c:v>
                </c:pt>
                <c:pt idx="18287">
                  <c:v>3.657399999998882E-4</c:v>
                </c:pt>
                <c:pt idx="18288">
                  <c:v>3.6575999999988819E-4</c:v>
                </c:pt>
                <c:pt idx="18289">
                  <c:v>3.6577999999988818E-4</c:v>
                </c:pt>
                <c:pt idx="18290">
                  <c:v>3.6579999999988817E-4</c:v>
                </c:pt>
                <c:pt idx="18291">
                  <c:v>3.6581999999988816E-4</c:v>
                </c:pt>
                <c:pt idx="18292">
                  <c:v>3.6583999999988814E-4</c:v>
                </c:pt>
                <c:pt idx="18293">
                  <c:v>3.6585999999988813E-4</c:v>
                </c:pt>
                <c:pt idx="18294">
                  <c:v>3.6587999999988812E-4</c:v>
                </c:pt>
                <c:pt idx="18295">
                  <c:v>3.6589999999988811E-4</c:v>
                </c:pt>
                <c:pt idx="18296">
                  <c:v>3.659199999998881E-4</c:v>
                </c:pt>
                <c:pt idx="18297">
                  <c:v>3.6593999999988809E-4</c:v>
                </c:pt>
                <c:pt idx="18298">
                  <c:v>3.6595999999988808E-4</c:v>
                </c:pt>
                <c:pt idx="18299">
                  <c:v>3.6597999999988807E-4</c:v>
                </c:pt>
                <c:pt idx="18300">
                  <c:v>3.6599999999988806E-4</c:v>
                </c:pt>
                <c:pt idx="18301">
                  <c:v>3.6601999999988805E-4</c:v>
                </c:pt>
                <c:pt idx="18302">
                  <c:v>3.6603999999988804E-4</c:v>
                </c:pt>
                <c:pt idx="18303">
                  <c:v>3.6605999999988803E-4</c:v>
                </c:pt>
                <c:pt idx="18304">
                  <c:v>3.6607999999988802E-4</c:v>
                </c:pt>
                <c:pt idx="18305">
                  <c:v>3.6609999999988801E-4</c:v>
                </c:pt>
                <c:pt idx="18306">
                  <c:v>3.66119999999888E-4</c:v>
                </c:pt>
                <c:pt idx="18307">
                  <c:v>3.6613999999988799E-4</c:v>
                </c:pt>
                <c:pt idx="18308">
                  <c:v>3.6615999999988798E-4</c:v>
                </c:pt>
                <c:pt idx="18309">
                  <c:v>3.6617999999988797E-4</c:v>
                </c:pt>
                <c:pt idx="18310">
                  <c:v>3.6619999999988796E-4</c:v>
                </c:pt>
                <c:pt idx="18311">
                  <c:v>3.6621999999988795E-4</c:v>
                </c:pt>
                <c:pt idx="18312">
                  <c:v>3.6623999999988794E-4</c:v>
                </c:pt>
                <c:pt idx="18313">
                  <c:v>3.6625999999988793E-4</c:v>
                </c:pt>
                <c:pt idx="18314">
                  <c:v>3.6627999999988792E-4</c:v>
                </c:pt>
                <c:pt idx="18315">
                  <c:v>3.6629999999988791E-4</c:v>
                </c:pt>
                <c:pt idx="18316">
                  <c:v>3.663199999998879E-4</c:v>
                </c:pt>
                <c:pt idx="18317">
                  <c:v>3.6633999999988789E-4</c:v>
                </c:pt>
                <c:pt idx="18318">
                  <c:v>3.6635999999988788E-4</c:v>
                </c:pt>
                <c:pt idx="18319">
                  <c:v>3.6637999999988787E-4</c:v>
                </c:pt>
                <c:pt idx="18320">
                  <c:v>3.6639999999988785E-4</c:v>
                </c:pt>
                <c:pt idx="18321">
                  <c:v>3.6641999999988784E-4</c:v>
                </c:pt>
                <c:pt idx="18322">
                  <c:v>3.6643999999988783E-4</c:v>
                </c:pt>
                <c:pt idx="18323">
                  <c:v>3.6645999999988782E-4</c:v>
                </c:pt>
                <c:pt idx="18324">
                  <c:v>3.6647999999988781E-4</c:v>
                </c:pt>
                <c:pt idx="18325">
                  <c:v>3.664999999998878E-4</c:v>
                </c:pt>
                <c:pt idx="18326">
                  <c:v>3.6651999999988779E-4</c:v>
                </c:pt>
                <c:pt idx="18327">
                  <c:v>3.6653999999988778E-4</c:v>
                </c:pt>
                <c:pt idx="18328">
                  <c:v>3.6655999999988777E-4</c:v>
                </c:pt>
                <c:pt idx="18329">
                  <c:v>3.6657999999988776E-4</c:v>
                </c:pt>
                <c:pt idx="18330">
                  <c:v>3.6659999999988775E-4</c:v>
                </c:pt>
                <c:pt idx="18331">
                  <c:v>3.6661999999988774E-4</c:v>
                </c:pt>
                <c:pt idx="18332">
                  <c:v>3.6663999999988773E-4</c:v>
                </c:pt>
                <c:pt idx="18333">
                  <c:v>3.6665999999988772E-4</c:v>
                </c:pt>
                <c:pt idx="18334">
                  <c:v>3.6667999999988771E-4</c:v>
                </c:pt>
                <c:pt idx="18335">
                  <c:v>3.666999999998877E-4</c:v>
                </c:pt>
                <c:pt idx="18336">
                  <c:v>3.6671999999988769E-4</c:v>
                </c:pt>
                <c:pt idx="18337">
                  <c:v>3.6673999999988768E-4</c:v>
                </c:pt>
                <c:pt idx="18338">
                  <c:v>3.6675999999988767E-4</c:v>
                </c:pt>
                <c:pt idx="18339">
                  <c:v>3.6677999999988766E-4</c:v>
                </c:pt>
                <c:pt idx="18340">
                  <c:v>3.6679999999988765E-4</c:v>
                </c:pt>
                <c:pt idx="18341">
                  <c:v>3.6681999999988764E-4</c:v>
                </c:pt>
                <c:pt idx="18342">
                  <c:v>3.6683999999988763E-4</c:v>
                </c:pt>
                <c:pt idx="18343">
                  <c:v>3.6685999999988762E-4</c:v>
                </c:pt>
                <c:pt idx="18344">
                  <c:v>3.6687999999988761E-4</c:v>
                </c:pt>
                <c:pt idx="18345">
                  <c:v>3.668999999998876E-4</c:v>
                </c:pt>
                <c:pt idx="18346">
                  <c:v>3.6691999999988759E-4</c:v>
                </c:pt>
                <c:pt idx="18347">
                  <c:v>3.6693999999988758E-4</c:v>
                </c:pt>
                <c:pt idx="18348">
                  <c:v>3.6695999999988756E-4</c:v>
                </c:pt>
                <c:pt idx="18349">
                  <c:v>3.6697999999988755E-4</c:v>
                </c:pt>
                <c:pt idx="18350">
                  <c:v>3.6699999999988754E-4</c:v>
                </c:pt>
                <c:pt idx="18351">
                  <c:v>3.6701999999988753E-4</c:v>
                </c:pt>
                <c:pt idx="18352">
                  <c:v>3.6703999999988752E-4</c:v>
                </c:pt>
                <c:pt idx="18353">
                  <c:v>3.6705999999988751E-4</c:v>
                </c:pt>
                <c:pt idx="18354">
                  <c:v>3.670799999998875E-4</c:v>
                </c:pt>
                <c:pt idx="18355">
                  <c:v>3.6709999999988749E-4</c:v>
                </c:pt>
                <c:pt idx="18356">
                  <c:v>3.6711999999988748E-4</c:v>
                </c:pt>
                <c:pt idx="18357">
                  <c:v>3.6713999999988747E-4</c:v>
                </c:pt>
                <c:pt idx="18358">
                  <c:v>3.6715999999988746E-4</c:v>
                </c:pt>
                <c:pt idx="18359">
                  <c:v>3.6717999999988745E-4</c:v>
                </c:pt>
                <c:pt idx="18360">
                  <c:v>3.6719999999988744E-4</c:v>
                </c:pt>
                <c:pt idx="18361">
                  <c:v>3.6721999999988743E-4</c:v>
                </c:pt>
                <c:pt idx="18362">
                  <c:v>3.6723999999988742E-4</c:v>
                </c:pt>
                <c:pt idx="18363">
                  <c:v>3.6725999999988741E-4</c:v>
                </c:pt>
                <c:pt idx="18364">
                  <c:v>3.672799999998874E-4</c:v>
                </c:pt>
                <c:pt idx="18365">
                  <c:v>3.6729999999988739E-4</c:v>
                </c:pt>
                <c:pt idx="18366">
                  <c:v>3.6731999999988738E-4</c:v>
                </c:pt>
                <c:pt idx="18367">
                  <c:v>3.6733999999988737E-4</c:v>
                </c:pt>
                <c:pt idx="18368">
                  <c:v>3.6735999999988736E-4</c:v>
                </c:pt>
                <c:pt idx="18369">
                  <c:v>3.6737999999988735E-4</c:v>
                </c:pt>
                <c:pt idx="18370">
                  <c:v>3.6739999999988734E-4</c:v>
                </c:pt>
                <c:pt idx="18371">
                  <c:v>3.6741999999988733E-4</c:v>
                </c:pt>
                <c:pt idx="18372">
                  <c:v>3.6743999999988732E-4</c:v>
                </c:pt>
                <c:pt idx="18373">
                  <c:v>3.6745999999988731E-4</c:v>
                </c:pt>
                <c:pt idx="18374">
                  <c:v>3.674799999998873E-4</c:v>
                </c:pt>
                <c:pt idx="18375">
                  <c:v>3.6749999999988729E-4</c:v>
                </c:pt>
                <c:pt idx="18376">
                  <c:v>3.6751999999988727E-4</c:v>
                </c:pt>
                <c:pt idx="18377">
                  <c:v>3.6753999999988726E-4</c:v>
                </c:pt>
                <c:pt idx="18378">
                  <c:v>3.6755999999988725E-4</c:v>
                </c:pt>
                <c:pt idx="18379">
                  <c:v>3.6757999999988724E-4</c:v>
                </c:pt>
                <c:pt idx="18380">
                  <c:v>3.6759999999988723E-4</c:v>
                </c:pt>
                <c:pt idx="18381">
                  <c:v>3.6761999999988722E-4</c:v>
                </c:pt>
                <c:pt idx="18382">
                  <c:v>3.6763999999988721E-4</c:v>
                </c:pt>
                <c:pt idx="18383">
                  <c:v>3.676599999998872E-4</c:v>
                </c:pt>
                <c:pt idx="18384">
                  <c:v>3.6767999999988719E-4</c:v>
                </c:pt>
                <c:pt idx="18385">
                  <c:v>3.6769999999988718E-4</c:v>
                </c:pt>
                <c:pt idx="18386">
                  <c:v>3.6771999999988717E-4</c:v>
                </c:pt>
                <c:pt idx="18387">
                  <c:v>3.6773999999988716E-4</c:v>
                </c:pt>
                <c:pt idx="18388">
                  <c:v>3.6775999999988715E-4</c:v>
                </c:pt>
                <c:pt idx="18389">
                  <c:v>3.6777999999988714E-4</c:v>
                </c:pt>
                <c:pt idx="18390">
                  <c:v>3.6779999999988713E-4</c:v>
                </c:pt>
                <c:pt idx="18391">
                  <c:v>3.6781999999988712E-4</c:v>
                </c:pt>
                <c:pt idx="18392">
                  <c:v>3.6783999999988711E-4</c:v>
                </c:pt>
                <c:pt idx="18393">
                  <c:v>3.678599999998871E-4</c:v>
                </c:pt>
                <c:pt idx="18394">
                  <c:v>3.6787999999988709E-4</c:v>
                </c:pt>
                <c:pt idx="18395">
                  <c:v>3.6789999999988708E-4</c:v>
                </c:pt>
                <c:pt idx="18396">
                  <c:v>3.6791999999988707E-4</c:v>
                </c:pt>
                <c:pt idx="18397">
                  <c:v>3.6793999999988706E-4</c:v>
                </c:pt>
                <c:pt idx="18398">
                  <c:v>3.6795999999988705E-4</c:v>
                </c:pt>
                <c:pt idx="18399">
                  <c:v>3.6797999999988704E-4</c:v>
                </c:pt>
                <c:pt idx="18400">
                  <c:v>3.6799999999988703E-4</c:v>
                </c:pt>
                <c:pt idx="18401">
                  <c:v>3.6801999999988702E-4</c:v>
                </c:pt>
                <c:pt idx="18402">
                  <c:v>3.6803999999988701E-4</c:v>
                </c:pt>
                <c:pt idx="18403">
                  <c:v>3.68059999999887E-4</c:v>
                </c:pt>
                <c:pt idx="18404">
                  <c:v>3.6807999999988698E-4</c:v>
                </c:pt>
                <c:pt idx="18405">
                  <c:v>3.6809999999988697E-4</c:v>
                </c:pt>
                <c:pt idx="18406">
                  <c:v>3.6811999999988696E-4</c:v>
                </c:pt>
                <c:pt idx="18407">
                  <c:v>3.6813999999988695E-4</c:v>
                </c:pt>
                <c:pt idx="18408">
                  <c:v>3.6815999999988694E-4</c:v>
                </c:pt>
                <c:pt idx="18409">
                  <c:v>3.6817999999988693E-4</c:v>
                </c:pt>
                <c:pt idx="18410">
                  <c:v>3.6819999999988692E-4</c:v>
                </c:pt>
                <c:pt idx="18411">
                  <c:v>3.6821999999988691E-4</c:v>
                </c:pt>
                <c:pt idx="18412">
                  <c:v>3.682399999998869E-4</c:v>
                </c:pt>
                <c:pt idx="18413">
                  <c:v>3.6825999999988689E-4</c:v>
                </c:pt>
                <c:pt idx="18414">
                  <c:v>3.6827999999988688E-4</c:v>
                </c:pt>
                <c:pt idx="18415">
                  <c:v>3.6829999999988687E-4</c:v>
                </c:pt>
                <c:pt idx="18416">
                  <c:v>3.6831999999988686E-4</c:v>
                </c:pt>
                <c:pt idx="18417">
                  <c:v>3.6833999999988685E-4</c:v>
                </c:pt>
                <c:pt idx="18418">
                  <c:v>3.6835999999988684E-4</c:v>
                </c:pt>
                <c:pt idx="18419">
                  <c:v>3.6837999999988683E-4</c:v>
                </c:pt>
                <c:pt idx="18420">
                  <c:v>3.6839999999988682E-4</c:v>
                </c:pt>
                <c:pt idx="18421">
                  <c:v>3.6841999999988681E-4</c:v>
                </c:pt>
                <c:pt idx="18422">
                  <c:v>3.684399999998868E-4</c:v>
                </c:pt>
                <c:pt idx="18423">
                  <c:v>3.6845999999988679E-4</c:v>
                </c:pt>
                <c:pt idx="18424">
                  <c:v>3.6847999999988678E-4</c:v>
                </c:pt>
                <c:pt idx="18425">
                  <c:v>3.6849999999988677E-4</c:v>
                </c:pt>
                <c:pt idx="18426">
                  <c:v>3.6851999999988676E-4</c:v>
                </c:pt>
                <c:pt idx="18427">
                  <c:v>3.6853999999988675E-4</c:v>
                </c:pt>
                <c:pt idx="18428">
                  <c:v>3.6855999999988674E-4</c:v>
                </c:pt>
                <c:pt idx="18429">
                  <c:v>3.6857999999988673E-4</c:v>
                </c:pt>
                <c:pt idx="18430">
                  <c:v>3.6859999999988672E-4</c:v>
                </c:pt>
                <c:pt idx="18431">
                  <c:v>3.6861999999988671E-4</c:v>
                </c:pt>
                <c:pt idx="18432">
                  <c:v>3.686399999998867E-4</c:v>
                </c:pt>
                <c:pt idx="18433">
                  <c:v>3.6865999999988668E-4</c:v>
                </c:pt>
                <c:pt idx="18434">
                  <c:v>3.6867999999988667E-4</c:v>
                </c:pt>
                <c:pt idx="18435">
                  <c:v>3.6869999999988666E-4</c:v>
                </c:pt>
                <c:pt idx="18436">
                  <c:v>3.6871999999988665E-4</c:v>
                </c:pt>
                <c:pt idx="18437">
                  <c:v>3.6873999999988664E-4</c:v>
                </c:pt>
                <c:pt idx="18438">
                  <c:v>3.6875999999988663E-4</c:v>
                </c:pt>
                <c:pt idx="18439">
                  <c:v>3.6877999999988662E-4</c:v>
                </c:pt>
                <c:pt idx="18440">
                  <c:v>3.6879999999988661E-4</c:v>
                </c:pt>
                <c:pt idx="18441">
                  <c:v>3.688199999998866E-4</c:v>
                </c:pt>
                <c:pt idx="18442">
                  <c:v>3.6883999999988659E-4</c:v>
                </c:pt>
                <c:pt idx="18443">
                  <c:v>3.6885999999988658E-4</c:v>
                </c:pt>
                <c:pt idx="18444">
                  <c:v>3.6887999999988657E-4</c:v>
                </c:pt>
                <c:pt idx="18445">
                  <c:v>3.6889999999988656E-4</c:v>
                </c:pt>
                <c:pt idx="18446">
                  <c:v>3.6891999999988655E-4</c:v>
                </c:pt>
                <c:pt idx="18447">
                  <c:v>3.6893999999988654E-4</c:v>
                </c:pt>
                <c:pt idx="18448">
                  <c:v>3.6895999999988653E-4</c:v>
                </c:pt>
                <c:pt idx="18449">
                  <c:v>3.6897999999988652E-4</c:v>
                </c:pt>
                <c:pt idx="18450">
                  <c:v>3.6899999999988651E-4</c:v>
                </c:pt>
                <c:pt idx="18451">
                  <c:v>3.690199999998865E-4</c:v>
                </c:pt>
                <c:pt idx="18452">
                  <c:v>3.6903999999988649E-4</c:v>
                </c:pt>
                <c:pt idx="18453">
                  <c:v>3.6905999999988648E-4</c:v>
                </c:pt>
                <c:pt idx="18454">
                  <c:v>3.6907999999988647E-4</c:v>
                </c:pt>
                <c:pt idx="18455">
                  <c:v>3.6909999999988646E-4</c:v>
                </c:pt>
                <c:pt idx="18456">
                  <c:v>3.6911999999988645E-4</c:v>
                </c:pt>
                <c:pt idx="18457">
                  <c:v>3.6913999999988644E-4</c:v>
                </c:pt>
                <c:pt idx="18458">
                  <c:v>3.6915999999988643E-4</c:v>
                </c:pt>
                <c:pt idx="18459">
                  <c:v>3.6917999999988642E-4</c:v>
                </c:pt>
                <c:pt idx="18460">
                  <c:v>3.6919999999988641E-4</c:v>
                </c:pt>
                <c:pt idx="18461">
                  <c:v>3.6921999999988639E-4</c:v>
                </c:pt>
                <c:pt idx="18462">
                  <c:v>3.6923999999988638E-4</c:v>
                </c:pt>
                <c:pt idx="18463">
                  <c:v>3.6925999999988637E-4</c:v>
                </c:pt>
                <c:pt idx="18464">
                  <c:v>3.6927999999988636E-4</c:v>
                </c:pt>
                <c:pt idx="18465">
                  <c:v>3.6929999999988635E-4</c:v>
                </c:pt>
                <c:pt idx="18466">
                  <c:v>3.6931999999988634E-4</c:v>
                </c:pt>
                <c:pt idx="18467">
                  <c:v>3.6933999999988633E-4</c:v>
                </c:pt>
                <c:pt idx="18468">
                  <c:v>3.6935999999988632E-4</c:v>
                </c:pt>
                <c:pt idx="18469">
                  <c:v>3.6937999999988631E-4</c:v>
                </c:pt>
                <c:pt idx="18470">
                  <c:v>3.693999999998863E-4</c:v>
                </c:pt>
                <c:pt idx="18471">
                  <c:v>3.6941999999988629E-4</c:v>
                </c:pt>
                <c:pt idx="18472">
                  <c:v>3.6943999999988628E-4</c:v>
                </c:pt>
                <c:pt idx="18473">
                  <c:v>3.6945999999988627E-4</c:v>
                </c:pt>
                <c:pt idx="18474">
                  <c:v>3.6947999999988626E-4</c:v>
                </c:pt>
                <c:pt idx="18475">
                  <c:v>3.6949999999988625E-4</c:v>
                </c:pt>
                <c:pt idx="18476">
                  <c:v>3.6951999999988624E-4</c:v>
                </c:pt>
                <c:pt idx="18477">
                  <c:v>3.6953999999988623E-4</c:v>
                </c:pt>
                <c:pt idx="18478">
                  <c:v>3.6955999999988622E-4</c:v>
                </c:pt>
                <c:pt idx="18479">
                  <c:v>3.6957999999988621E-4</c:v>
                </c:pt>
                <c:pt idx="18480">
                  <c:v>3.695999999998862E-4</c:v>
                </c:pt>
                <c:pt idx="18481">
                  <c:v>3.6961999999988619E-4</c:v>
                </c:pt>
                <c:pt idx="18482">
                  <c:v>3.6963999999988618E-4</c:v>
                </c:pt>
                <c:pt idx="18483">
                  <c:v>3.6965999999988617E-4</c:v>
                </c:pt>
                <c:pt idx="18484">
                  <c:v>3.6967999999988616E-4</c:v>
                </c:pt>
                <c:pt idx="18485">
                  <c:v>3.6969999999988615E-4</c:v>
                </c:pt>
                <c:pt idx="18486">
                  <c:v>3.6971999999988614E-4</c:v>
                </c:pt>
                <c:pt idx="18487">
                  <c:v>3.6973999999988613E-4</c:v>
                </c:pt>
                <c:pt idx="18488">
                  <c:v>3.6975999999988612E-4</c:v>
                </c:pt>
                <c:pt idx="18489">
                  <c:v>3.697799999998861E-4</c:v>
                </c:pt>
                <c:pt idx="18490">
                  <c:v>3.6979999999988609E-4</c:v>
                </c:pt>
                <c:pt idx="18491">
                  <c:v>3.6981999999988608E-4</c:v>
                </c:pt>
                <c:pt idx="18492">
                  <c:v>3.6983999999988607E-4</c:v>
                </c:pt>
                <c:pt idx="18493">
                  <c:v>3.6985999999988606E-4</c:v>
                </c:pt>
                <c:pt idx="18494">
                  <c:v>3.6987999999988605E-4</c:v>
                </c:pt>
                <c:pt idx="18495">
                  <c:v>3.6989999999988604E-4</c:v>
                </c:pt>
                <c:pt idx="18496">
                  <c:v>3.6991999999988603E-4</c:v>
                </c:pt>
                <c:pt idx="18497">
                  <c:v>3.6993999999988602E-4</c:v>
                </c:pt>
                <c:pt idx="18498">
                  <c:v>3.6995999999988601E-4</c:v>
                </c:pt>
                <c:pt idx="18499">
                  <c:v>3.69979999999886E-4</c:v>
                </c:pt>
                <c:pt idx="18500">
                  <c:v>3.6999999999988599E-4</c:v>
                </c:pt>
                <c:pt idx="18501">
                  <c:v>3.7001999999988598E-4</c:v>
                </c:pt>
                <c:pt idx="18502">
                  <c:v>3.7003999999988597E-4</c:v>
                </c:pt>
                <c:pt idx="18503">
                  <c:v>3.7005999999988596E-4</c:v>
                </c:pt>
                <c:pt idx="18504">
                  <c:v>3.7007999999988595E-4</c:v>
                </c:pt>
                <c:pt idx="18505">
                  <c:v>3.7009999999988594E-4</c:v>
                </c:pt>
                <c:pt idx="18506">
                  <c:v>3.7011999999988593E-4</c:v>
                </c:pt>
                <c:pt idx="18507">
                  <c:v>3.7013999999988592E-4</c:v>
                </c:pt>
                <c:pt idx="18508">
                  <c:v>3.7015999999988591E-4</c:v>
                </c:pt>
                <c:pt idx="18509">
                  <c:v>3.701799999998859E-4</c:v>
                </c:pt>
                <c:pt idx="18510">
                  <c:v>3.7019999999988589E-4</c:v>
                </c:pt>
                <c:pt idx="18511">
                  <c:v>3.7021999999988588E-4</c:v>
                </c:pt>
                <c:pt idx="18512">
                  <c:v>3.7023999999988587E-4</c:v>
                </c:pt>
                <c:pt idx="18513">
                  <c:v>3.7025999999988586E-4</c:v>
                </c:pt>
                <c:pt idx="18514">
                  <c:v>3.7027999999988585E-4</c:v>
                </c:pt>
                <c:pt idx="18515">
                  <c:v>3.7029999999988584E-4</c:v>
                </c:pt>
                <c:pt idx="18516">
                  <c:v>3.7031999999988583E-4</c:v>
                </c:pt>
                <c:pt idx="18517">
                  <c:v>3.7033999999988581E-4</c:v>
                </c:pt>
                <c:pt idx="18518">
                  <c:v>3.703599999998858E-4</c:v>
                </c:pt>
                <c:pt idx="18519">
                  <c:v>3.7037999999988579E-4</c:v>
                </c:pt>
                <c:pt idx="18520">
                  <c:v>3.7039999999988578E-4</c:v>
                </c:pt>
                <c:pt idx="18521">
                  <c:v>3.7041999999988577E-4</c:v>
                </c:pt>
                <c:pt idx="18522">
                  <c:v>3.7043999999988576E-4</c:v>
                </c:pt>
                <c:pt idx="18523">
                  <c:v>3.7045999999988575E-4</c:v>
                </c:pt>
                <c:pt idx="18524">
                  <c:v>3.7047999999988574E-4</c:v>
                </c:pt>
                <c:pt idx="18525">
                  <c:v>3.7049999999988573E-4</c:v>
                </c:pt>
                <c:pt idx="18526">
                  <c:v>3.7051999999988572E-4</c:v>
                </c:pt>
                <c:pt idx="18527">
                  <c:v>3.7053999999988571E-4</c:v>
                </c:pt>
                <c:pt idx="18528">
                  <c:v>3.705599999998857E-4</c:v>
                </c:pt>
                <c:pt idx="18529">
                  <c:v>3.7057999999988569E-4</c:v>
                </c:pt>
                <c:pt idx="18530">
                  <c:v>3.7059999999988568E-4</c:v>
                </c:pt>
                <c:pt idx="18531">
                  <c:v>3.7061999999988567E-4</c:v>
                </c:pt>
                <c:pt idx="18532">
                  <c:v>3.7063999999988566E-4</c:v>
                </c:pt>
                <c:pt idx="18533">
                  <c:v>3.7065999999988565E-4</c:v>
                </c:pt>
                <c:pt idx="18534">
                  <c:v>3.7067999999988564E-4</c:v>
                </c:pt>
                <c:pt idx="18535">
                  <c:v>3.7069999999988563E-4</c:v>
                </c:pt>
                <c:pt idx="18536">
                  <c:v>3.7071999999988562E-4</c:v>
                </c:pt>
                <c:pt idx="18537">
                  <c:v>3.7073999999988561E-4</c:v>
                </c:pt>
                <c:pt idx="18538">
                  <c:v>3.707599999998856E-4</c:v>
                </c:pt>
                <c:pt idx="18539">
                  <c:v>3.7077999999988559E-4</c:v>
                </c:pt>
                <c:pt idx="18540">
                  <c:v>3.7079999999988558E-4</c:v>
                </c:pt>
                <c:pt idx="18541">
                  <c:v>3.7081999999988557E-4</c:v>
                </c:pt>
                <c:pt idx="18542">
                  <c:v>3.7083999999988556E-4</c:v>
                </c:pt>
                <c:pt idx="18543">
                  <c:v>3.7085999999988555E-4</c:v>
                </c:pt>
                <c:pt idx="18544">
                  <c:v>3.7087999999988554E-4</c:v>
                </c:pt>
                <c:pt idx="18545">
                  <c:v>3.7089999999988552E-4</c:v>
                </c:pt>
                <c:pt idx="18546">
                  <c:v>3.7091999999988551E-4</c:v>
                </c:pt>
                <c:pt idx="18547">
                  <c:v>3.709399999998855E-4</c:v>
                </c:pt>
                <c:pt idx="18548">
                  <c:v>3.7095999999988549E-4</c:v>
                </c:pt>
                <c:pt idx="18549">
                  <c:v>3.7097999999988548E-4</c:v>
                </c:pt>
                <c:pt idx="18550">
                  <c:v>3.7099999999988547E-4</c:v>
                </c:pt>
                <c:pt idx="18551">
                  <c:v>3.7101999999988546E-4</c:v>
                </c:pt>
                <c:pt idx="18552">
                  <c:v>3.7103999999988545E-4</c:v>
                </c:pt>
                <c:pt idx="18553">
                  <c:v>3.7105999999988544E-4</c:v>
                </c:pt>
                <c:pt idx="18554">
                  <c:v>3.7107999999988543E-4</c:v>
                </c:pt>
                <c:pt idx="18555">
                  <c:v>3.7109999999988542E-4</c:v>
                </c:pt>
                <c:pt idx="18556">
                  <c:v>3.7111999999988541E-4</c:v>
                </c:pt>
                <c:pt idx="18557">
                  <c:v>3.711399999998854E-4</c:v>
                </c:pt>
                <c:pt idx="18558">
                  <c:v>3.7115999999988539E-4</c:v>
                </c:pt>
                <c:pt idx="18559">
                  <c:v>3.7117999999988538E-4</c:v>
                </c:pt>
                <c:pt idx="18560">
                  <c:v>3.7119999999988537E-4</c:v>
                </c:pt>
                <c:pt idx="18561">
                  <c:v>3.7121999999988536E-4</c:v>
                </c:pt>
                <c:pt idx="18562">
                  <c:v>3.7123999999988535E-4</c:v>
                </c:pt>
                <c:pt idx="18563">
                  <c:v>3.7125999999988534E-4</c:v>
                </c:pt>
                <c:pt idx="18564">
                  <c:v>3.7127999999988533E-4</c:v>
                </c:pt>
                <c:pt idx="18565">
                  <c:v>3.7129999999988532E-4</c:v>
                </c:pt>
                <c:pt idx="18566">
                  <c:v>3.7131999999988531E-4</c:v>
                </c:pt>
                <c:pt idx="18567">
                  <c:v>3.713399999998853E-4</c:v>
                </c:pt>
                <c:pt idx="18568">
                  <c:v>3.7135999999988529E-4</c:v>
                </c:pt>
                <c:pt idx="18569">
                  <c:v>3.7137999999988528E-4</c:v>
                </c:pt>
                <c:pt idx="18570">
                  <c:v>3.7139999999988527E-4</c:v>
                </c:pt>
                <c:pt idx="18571">
                  <c:v>3.7141999999988526E-4</c:v>
                </c:pt>
                <c:pt idx="18572">
                  <c:v>3.7143999999988525E-4</c:v>
                </c:pt>
                <c:pt idx="18573">
                  <c:v>3.7145999999988523E-4</c:v>
                </c:pt>
                <c:pt idx="18574">
                  <c:v>3.7147999999988522E-4</c:v>
                </c:pt>
                <c:pt idx="18575">
                  <c:v>3.7149999999988521E-4</c:v>
                </c:pt>
                <c:pt idx="18576">
                  <c:v>3.715199999998852E-4</c:v>
                </c:pt>
                <c:pt idx="18577">
                  <c:v>3.7153999999988519E-4</c:v>
                </c:pt>
                <c:pt idx="18578">
                  <c:v>3.7155999999988518E-4</c:v>
                </c:pt>
                <c:pt idx="18579">
                  <c:v>3.7157999999988517E-4</c:v>
                </c:pt>
                <c:pt idx="18580">
                  <c:v>3.7159999999988516E-4</c:v>
                </c:pt>
                <c:pt idx="18581">
                  <c:v>3.7161999999988515E-4</c:v>
                </c:pt>
                <c:pt idx="18582">
                  <c:v>3.7163999999988514E-4</c:v>
                </c:pt>
                <c:pt idx="18583">
                  <c:v>3.7165999999988513E-4</c:v>
                </c:pt>
                <c:pt idx="18584">
                  <c:v>3.7167999999988512E-4</c:v>
                </c:pt>
                <c:pt idx="18585">
                  <c:v>3.7169999999988511E-4</c:v>
                </c:pt>
                <c:pt idx="18586">
                  <c:v>3.717199999998851E-4</c:v>
                </c:pt>
                <c:pt idx="18587">
                  <c:v>3.7173999999988509E-4</c:v>
                </c:pt>
                <c:pt idx="18588">
                  <c:v>3.7175999999988508E-4</c:v>
                </c:pt>
                <c:pt idx="18589">
                  <c:v>3.7177999999988507E-4</c:v>
                </c:pt>
                <c:pt idx="18590">
                  <c:v>3.7179999999988506E-4</c:v>
                </c:pt>
                <c:pt idx="18591">
                  <c:v>3.7181999999988505E-4</c:v>
                </c:pt>
                <c:pt idx="18592">
                  <c:v>3.7183999999988504E-4</c:v>
                </c:pt>
                <c:pt idx="18593">
                  <c:v>3.7185999999988503E-4</c:v>
                </c:pt>
                <c:pt idx="18594">
                  <c:v>3.7187999999988502E-4</c:v>
                </c:pt>
                <c:pt idx="18595">
                  <c:v>3.7189999999988501E-4</c:v>
                </c:pt>
                <c:pt idx="18596">
                  <c:v>3.71919999999885E-4</c:v>
                </c:pt>
                <c:pt idx="18597">
                  <c:v>3.7193999999988499E-4</c:v>
                </c:pt>
                <c:pt idx="18598">
                  <c:v>3.7195999999988498E-4</c:v>
                </c:pt>
                <c:pt idx="18599">
                  <c:v>3.7197999999988497E-4</c:v>
                </c:pt>
                <c:pt idx="18600">
                  <c:v>3.7199999999988496E-4</c:v>
                </c:pt>
                <c:pt idx="18601">
                  <c:v>3.7201999999988494E-4</c:v>
                </c:pt>
                <c:pt idx="18602">
                  <c:v>3.7203999999988493E-4</c:v>
                </c:pt>
                <c:pt idx="18603">
                  <c:v>3.7205999999988492E-4</c:v>
                </c:pt>
                <c:pt idx="18604">
                  <c:v>3.7207999999988491E-4</c:v>
                </c:pt>
                <c:pt idx="18605">
                  <c:v>3.720999999998849E-4</c:v>
                </c:pt>
                <c:pt idx="18606">
                  <c:v>3.7211999999988489E-4</c:v>
                </c:pt>
                <c:pt idx="18607">
                  <c:v>3.7213999999988488E-4</c:v>
                </c:pt>
                <c:pt idx="18608">
                  <c:v>3.7215999999988487E-4</c:v>
                </c:pt>
                <c:pt idx="18609">
                  <c:v>3.7217999999988486E-4</c:v>
                </c:pt>
                <c:pt idx="18610">
                  <c:v>3.7219999999988485E-4</c:v>
                </c:pt>
                <c:pt idx="18611">
                  <c:v>3.7221999999988484E-4</c:v>
                </c:pt>
                <c:pt idx="18612">
                  <c:v>3.7223999999988483E-4</c:v>
                </c:pt>
                <c:pt idx="18613">
                  <c:v>3.7225999999988482E-4</c:v>
                </c:pt>
                <c:pt idx="18614">
                  <c:v>3.7227999999988481E-4</c:v>
                </c:pt>
                <c:pt idx="18615">
                  <c:v>3.722999999998848E-4</c:v>
                </c:pt>
                <c:pt idx="18616">
                  <c:v>3.7231999999988479E-4</c:v>
                </c:pt>
                <c:pt idx="18617">
                  <c:v>3.7233999999988478E-4</c:v>
                </c:pt>
                <c:pt idx="18618">
                  <c:v>3.7235999999988477E-4</c:v>
                </c:pt>
                <c:pt idx="18619">
                  <c:v>3.7237999999988476E-4</c:v>
                </c:pt>
                <c:pt idx="18620">
                  <c:v>3.7239999999988475E-4</c:v>
                </c:pt>
                <c:pt idx="18621">
                  <c:v>3.7241999999988474E-4</c:v>
                </c:pt>
                <c:pt idx="18622">
                  <c:v>3.7243999999988473E-4</c:v>
                </c:pt>
                <c:pt idx="18623">
                  <c:v>3.7245999999988472E-4</c:v>
                </c:pt>
                <c:pt idx="18624">
                  <c:v>3.7247999999988471E-4</c:v>
                </c:pt>
                <c:pt idx="18625">
                  <c:v>3.724999999998847E-4</c:v>
                </c:pt>
                <c:pt idx="18626">
                  <c:v>3.7251999999988469E-4</c:v>
                </c:pt>
                <c:pt idx="18627">
                  <c:v>3.7253999999988468E-4</c:v>
                </c:pt>
                <c:pt idx="18628">
                  <c:v>3.7255999999988467E-4</c:v>
                </c:pt>
                <c:pt idx="18629">
                  <c:v>3.7257999999988465E-4</c:v>
                </c:pt>
                <c:pt idx="18630">
                  <c:v>3.7259999999988464E-4</c:v>
                </c:pt>
                <c:pt idx="18631">
                  <c:v>3.7261999999988463E-4</c:v>
                </c:pt>
                <c:pt idx="18632">
                  <c:v>3.7263999999988462E-4</c:v>
                </c:pt>
                <c:pt idx="18633">
                  <c:v>3.7265999999988461E-4</c:v>
                </c:pt>
                <c:pt idx="18634">
                  <c:v>3.726799999998846E-4</c:v>
                </c:pt>
                <c:pt idx="18635">
                  <c:v>3.7269999999988459E-4</c:v>
                </c:pt>
                <c:pt idx="18636">
                  <c:v>3.7271999999988458E-4</c:v>
                </c:pt>
                <c:pt idx="18637">
                  <c:v>3.7273999999988457E-4</c:v>
                </c:pt>
                <c:pt idx="18638">
                  <c:v>3.7275999999988456E-4</c:v>
                </c:pt>
                <c:pt idx="18639">
                  <c:v>3.7277999999988455E-4</c:v>
                </c:pt>
                <c:pt idx="18640">
                  <c:v>3.7279999999988454E-4</c:v>
                </c:pt>
                <c:pt idx="18641">
                  <c:v>3.7281999999988453E-4</c:v>
                </c:pt>
                <c:pt idx="18642">
                  <c:v>3.7283999999988452E-4</c:v>
                </c:pt>
                <c:pt idx="18643">
                  <c:v>3.7285999999988451E-4</c:v>
                </c:pt>
                <c:pt idx="18644">
                  <c:v>3.728799999998845E-4</c:v>
                </c:pt>
                <c:pt idx="18645">
                  <c:v>3.7289999999988449E-4</c:v>
                </c:pt>
                <c:pt idx="18646">
                  <c:v>3.7291999999988448E-4</c:v>
                </c:pt>
                <c:pt idx="18647">
                  <c:v>3.7293999999988447E-4</c:v>
                </c:pt>
                <c:pt idx="18648">
                  <c:v>3.7295999999988446E-4</c:v>
                </c:pt>
                <c:pt idx="18649">
                  <c:v>3.7297999999988445E-4</c:v>
                </c:pt>
                <c:pt idx="18650">
                  <c:v>3.7299999999988444E-4</c:v>
                </c:pt>
                <c:pt idx="18651">
                  <c:v>3.7301999999988443E-4</c:v>
                </c:pt>
                <c:pt idx="18652">
                  <c:v>3.7303999999988442E-4</c:v>
                </c:pt>
                <c:pt idx="18653">
                  <c:v>3.7305999999988441E-4</c:v>
                </c:pt>
                <c:pt idx="18654">
                  <c:v>3.730799999998844E-4</c:v>
                </c:pt>
                <c:pt idx="18655">
                  <c:v>3.7309999999988439E-4</c:v>
                </c:pt>
                <c:pt idx="18656">
                  <c:v>3.7311999999988438E-4</c:v>
                </c:pt>
                <c:pt idx="18657">
                  <c:v>3.7313999999988436E-4</c:v>
                </c:pt>
                <c:pt idx="18658">
                  <c:v>3.7315999999988435E-4</c:v>
                </c:pt>
                <c:pt idx="18659">
                  <c:v>3.7317999999988434E-4</c:v>
                </c:pt>
                <c:pt idx="18660">
                  <c:v>3.7319999999988433E-4</c:v>
                </c:pt>
                <c:pt idx="18661">
                  <c:v>3.7321999999988432E-4</c:v>
                </c:pt>
                <c:pt idx="18662">
                  <c:v>3.7323999999988431E-4</c:v>
                </c:pt>
                <c:pt idx="18663">
                  <c:v>3.732599999998843E-4</c:v>
                </c:pt>
                <c:pt idx="18664">
                  <c:v>3.7327999999988429E-4</c:v>
                </c:pt>
                <c:pt idx="18665">
                  <c:v>3.7329999999988428E-4</c:v>
                </c:pt>
                <c:pt idx="18666">
                  <c:v>3.7331999999988427E-4</c:v>
                </c:pt>
                <c:pt idx="18667">
                  <c:v>3.7333999999988426E-4</c:v>
                </c:pt>
                <c:pt idx="18668">
                  <c:v>3.7335999999988425E-4</c:v>
                </c:pt>
                <c:pt idx="18669">
                  <c:v>3.7337999999988424E-4</c:v>
                </c:pt>
                <c:pt idx="18670">
                  <c:v>3.7339999999988423E-4</c:v>
                </c:pt>
                <c:pt idx="18671">
                  <c:v>3.7341999999988422E-4</c:v>
                </c:pt>
                <c:pt idx="18672">
                  <c:v>3.7343999999988421E-4</c:v>
                </c:pt>
                <c:pt idx="18673">
                  <c:v>3.734599999998842E-4</c:v>
                </c:pt>
                <c:pt idx="18674">
                  <c:v>3.7347999999988419E-4</c:v>
                </c:pt>
                <c:pt idx="18675">
                  <c:v>3.7349999999988418E-4</c:v>
                </c:pt>
                <c:pt idx="18676">
                  <c:v>3.7351999999988417E-4</c:v>
                </c:pt>
                <c:pt idx="18677">
                  <c:v>3.7353999999988416E-4</c:v>
                </c:pt>
                <c:pt idx="18678">
                  <c:v>3.7355999999988415E-4</c:v>
                </c:pt>
                <c:pt idx="18679">
                  <c:v>3.7357999999988414E-4</c:v>
                </c:pt>
                <c:pt idx="18680">
                  <c:v>3.7359999999988413E-4</c:v>
                </c:pt>
                <c:pt idx="18681">
                  <c:v>3.7361999999988412E-4</c:v>
                </c:pt>
                <c:pt idx="18682">
                  <c:v>3.7363999999988411E-4</c:v>
                </c:pt>
                <c:pt idx="18683">
                  <c:v>3.736599999998841E-4</c:v>
                </c:pt>
                <c:pt idx="18684">
                  <c:v>3.7367999999988409E-4</c:v>
                </c:pt>
                <c:pt idx="18685">
                  <c:v>3.7369999999988407E-4</c:v>
                </c:pt>
                <c:pt idx="18686">
                  <c:v>3.7371999999988406E-4</c:v>
                </c:pt>
                <c:pt idx="18687">
                  <c:v>3.7373999999988405E-4</c:v>
                </c:pt>
                <c:pt idx="18688">
                  <c:v>3.7375999999988404E-4</c:v>
                </c:pt>
                <c:pt idx="18689">
                  <c:v>3.7377999999988403E-4</c:v>
                </c:pt>
                <c:pt idx="18690">
                  <c:v>3.7379999999988402E-4</c:v>
                </c:pt>
                <c:pt idx="18691">
                  <c:v>3.7381999999988401E-4</c:v>
                </c:pt>
                <c:pt idx="18692">
                  <c:v>3.73839999999884E-4</c:v>
                </c:pt>
                <c:pt idx="18693">
                  <c:v>3.7385999999988399E-4</c:v>
                </c:pt>
                <c:pt idx="18694">
                  <c:v>3.7387999999988398E-4</c:v>
                </c:pt>
                <c:pt idx="18695">
                  <c:v>3.7389999999988397E-4</c:v>
                </c:pt>
                <c:pt idx="18696">
                  <c:v>3.7391999999988396E-4</c:v>
                </c:pt>
                <c:pt idx="18697">
                  <c:v>3.7393999999988395E-4</c:v>
                </c:pt>
                <c:pt idx="18698">
                  <c:v>3.7395999999988394E-4</c:v>
                </c:pt>
                <c:pt idx="18699">
                  <c:v>3.7397999999988393E-4</c:v>
                </c:pt>
                <c:pt idx="18700">
                  <c:v>3.7399999999988392E-4</c:v>
                </c:pt>
                <c:pt idx="18701">
                  <c:v>3.7401999999988391E-4</c:v>
                </c:pt>
                <c:pt idx="18702">
                  <c:v>3.740399999998839E-4</c:v>
                </c:pt>
                <c:pt idx="18703">
                  <c:v>3.7405999999988389E-4</c:v>
                </c:pt>
                <c:pt idx="18704">
                  <c:v>3.7407999999988388E-4</c:v>
                </c:pt>
                <c:pt idx="18705">
                  <c:v>3.7409999999988387E-4</c:v>
                </c:pt>
                <c:pt idx="18706">
                  <c:v>3.7411999999988386E-4</c:v>
                </c:pt>
                <c:pt idx="18707">
                  <c:v>3.7413999999988385E-4</c:v>
                </c:pt>
                <c:pt idx="18708">
                  <c:v>3.7415999999988384E-4</c:v>
                </c:pt>
                <c:pt idx="18709">
                  <c:v>3.7417999999988383E-4</c:v>
                </c:pt>
                <c:pt idx="18710">
                  <c:v>3.7419999999988382E-4</c:v>
                </c:pt>
                <c:pt idx="18711">
                  <c:v>3.7421999999988381E-4</c:v>
                </c:pt>
                <c:pt idx="18712">
                  <c:v>3.742399999998838E-4</c:v>
                </c:pt>
                <c:pt idx="18713">
                  <c:v>3.7425999999988379E-4</c:v>
                </c:pt>
                <c:pt idx="18714">
                  <c:v>3.7427999999988377E-4</c:v>
                </c:pt>
                <c:pt idx="18715">
                  <c:v>3.7429999999988376E-4</c:v>
                </c:pt>
                <c:pt idx="18716">
                  <c:v>3.7431999999988375E-4</c:v>
                </c:pt>
                <c:pt idx="18717">
                  <c:v>3.7433999999988374E-4</c:v>
                </c:pt>
                <c:pt idx="18718">
                  <c:v>3.7435999999988373E-4</c:v>
                </c:pt>
                <c:pt idx="18719">
                  <c:v>3.7437999999988372E-4</c:v>
                </c:pt>
                <c:pt idx="18720">
                  <c:v>3.7439999999988371E-4</c:v>
                </c:pt>
                <c:pt idx="18721">
                  <c:v>3.744199999998837E-4</c:v>
                </c:pt>
                <c:pt idx="18722">
                  <c:v>3.7443999999988369E-4</c:v>
                </c:pt>
                <c:pt idx="18723">
                  <c:v>3.7445999999988368E-4</c:v>
                </c:pt>
                <c:pt idx="18724">
                  <c:v>3.7447999999988367E-4</c:v>
                </c:pt>
                <c:pt idx="18725">
                  <c:v>3.7449999999988366E-4</c:v>
                </c:pt>
                <c:pt idx="18726">
                  <c:v>3.7451999999988365E-4</c:v>
                </c:pt>
                <c:pt idx="18727">
                  <c:v>3.7453999999988364E-4</c:v>
                </c:pt>
                <c:pt idx="18728">
                  <c:v>3.7455999999988363E-4</c:v>
                </c:pt>
                <c:pt idx="18729">
                  <c:v>3.7457999999988362E-4</c:v>
                </c:pt>
                <c:pt idx="18730">
                  <c:v>3.7459999999988361E-4</c:v>
                </c:pt>
                <c:pt idx="18731">
                  <c:v>3.746199999998836E-4</c:v>
                </c:pt>
                <c:pt idx="18732">
                  <c:v>3.7463999999988359E-4</c:v>
                </c:pt>
                <c:pt idx="18733">
                  <c:v>3.7465999999988358E-4</c:v>
                </c:pt>
                <c:pt idx="18734">
                  <c:v>3.7467999999988357E-4</c:v>
                </c:pt>
                <c:pt idx="18735">
                  <c:v>3.7469999999988356E-4</c:v>
                </c:pt>
                <c:pt idx="18736">
                  <c:v>3.7471999999988355E-4</c:v>
                </c:pt>
                <c:pt idx="18737">
                  <c:v>3.7473999999988354E-4</c:v>
                </c:pt>
                <c:pt idx="18738">
                  <c:v>3.7475999999988353E-4</c:v>
                </c:pt>
                <c:pt idx="18739">
                  <c:v>3.7477999999988352E-4</c:v>
                </c:pt>
                <c:pt idx="18740">
                  <c:v>3.7479999999988351E-4</c:v>
                </c:pt>
                <c:pt idx="18741">
                  <c:v>3.748199999998835E-4</c:v>
                </c:pt>
                <c:pt idx="18742">
                  <c:v>3.7483999999988348E-4</c:v>
                </c:pt>
                <c:pt idx="18743">
                  <c:v>3.7485999999988347E-4</c:v>
                </c:pt>
                <c:pt idx="18744">
                  <c:v>3.7487999999988346E-4</c:v>
                </c:pt>
                <c:pt idx="18745">
                  <c:v>3.7489999999988345E-4</c:v>
                </c:pt>
                <c:pt idx="18746">
                  <c:v>3.7491999999988344E-4</c:v>
                </c:pt>
                <c:pt idx="18747">
                  <c:v>3.7493999999988343E-4</c:v>
                </c:pt>
                <c:pt idx="18748">
                  <c:v>3.7495999999988342E-4</c:v>
                </c:pt>
                <c:pt idx="18749">
                  <c:v>3.7497999999988341E-4</c:v>
                </c:pt>
                <c:pt idx="18750">
                  <c:v>3.749999999998834E-4</c:v>
                </c:pt>
                <c:pt idx="18751">
                  <c:v>3.7501999999988339E-4</c:v>
                </c:pt>
                <c:pt idx="18752">
                  <c:v>3.7503999999988338E-4</c:v>
                </c:pt>
                <c:pt idx="18753">
                  <c:v>3.7505999999988337E-4</c:v>
                </c:pt>
                <c:pt idx="18754">
                  <c:v>3.7507999999988336E-4</c:v>
                </c:pt>
                <c:pt idx="18755">
                  <c:v>3.7509999999988335E-4</c:v>
                </c:pt>
                <c:pt idx="18756">
                  <c:v>3.7511999999988334E-4</c:v>
                </c:pt>
                <c:pt idx="18757">
                  <c:v>3.7513999999988333E-4</c:v>
                </c:pt>
                <c:pt idx="18758">
                  <c:v>3.7515999999988332E-4</c:v>
                </c:pt>
                <c:pt idx="18759">
                  <c:v>3.7517999999988331E-4</c:v>
                </c:pt>
                <c:pt idx="18760">
                  <c:v>3.751999999998833E-4</c:v>
                </c:pt>
                <c:pt idx="18761">
                  <c:v>3.7521999999988329E-4</c:v>
                </c:pt>
                <c:pt idx="18762">
                  <c:v>3.7523999999988328E-4</c:v>
                </c:pt>
                <c:pt idx="18763">
                  <c:v>3.7525999999988327E-4</c:v>
                </c:pt>
                <c:pt idx="18764">
                  <c:v>3.7527999999988326E-4</c:v>
                </c:pt>
                <c:pt idx="18765">
                  <c:v>3.7529999999988325E-4</c:v>
                </c:pt>
                <c:pt idx="18766">
                  <c:v>3.7531999999988324E-4</c:v>
                </c:pt>
                <c:pt idx="18767">
                  <c:v>3.7533999999988323E-4</c:v>
                </c:pt>
                <c:pt idx="18768">
                  <c:v>3.7535999999988322E-4</c:v>
                </c:pt>
                <c:pt idx="18769">
                  <c:v>3.7537999999988321E-4</c:v>
                </c:pt>
                <c:pt idx="18770">
                  <c:v>3.7539999999988319E-4</c:v>
                </c:pt>
                <c:pt idx="18771">
                  <c:v>3.7541999999988318E-4</c:v>
                </c:pt>
                <c:pt idx="18772">
                  <c:v>3.7543999999988317E-4</c:v>
                </c:pt>
                <c:pt idx="18773">
                  <c:v>3.7545999999988316E-4</c:v>
                </c:pt>
                <c:pt idx="18774">
                  <c:v>3.7547999999988315E-4</c:v>
                </c:pt>
                <c:pt idx="18775">
                  <c:v>3.7549999999988314E-4</c:v>
                </c:pt>
                <c:pt idx="18776">
                  <c:v>3.7551999999988313E-4</c:v>
                </c:pt>
                <c:pt idx="18777">
                  <c:v>3.7553999999988312E-4</c:v>
                </c:pt>
                <c:pt idx="18778">
                  <c:v>3.7555999999988311E-4</c:v>
                </c:pt>
                <c:pt idx="18779">
                  <c:v>3.755799999998831E-4</c:v>
                </c:pt>
                <c:pt idx="18780">
                  <c:v>3.7559999999988309E-4</c:v>
                </c:pt>
                <c:pt idx="18781">
                  <c:v>3.7561999999988308E-4</c:v>
                </c:pt>
                <c:pt idx="18782">
                  <c:v>3.7563999999988307E-4</c:v>
                </c:pt>
                <c:pt idx="18783">
                  <c:v>3.7565999999988306E-4</c:v>
                </c:pt>
                <c:pt idx="18784">
                  <c:v>3.7567999999988305E-4</c:v>
                </c:pt>
                <c:pt idx="18785">
                  <c:v>3.7569999999988304E-4</c:v>
                </c:pt>
                <c:pt idx="18786">
                  <c:v>3.7571999999988303E-4</c:v>
                </c:pt>
                <c:pt idx="18787">
                  <c:v>3.7573999999988302E-4</c:v>
                </c:pt>
                <c:pt idx="18788">
                  <c:v>3.7575999999988301E-4</c:v>
                </c:pt>
                <c:pt idx="18789">
                  <c:v>3.75779999999883E-4</c:v>
                </c:pt>
                <c:pt idx="18790">
                  <c:v>3.7579999999988299E-4</c:v>
                </c:pt>
                <c:pt idx="18791">
                  <c:v>3.7581999999988298E-4</c:v>
                </c:pt>
                <c:pt idx="18792">
                  <c:v>3.7583999999988297E-4</c:v>
                </c:pt>
                <c:pt idx="18793">
                  <c:v>3.7585999999988296E-4</c:v>
                </c:pt>
                <c:pt idx="18794">
                  <c:v>3.7587999999988295E-4</c:v>
                </c:pt>
                <c:pt idx="18795">
                  <c:v>3.7589999999988294E-4</c:v>
                </c:pt>
                <c:pt idx="18796">
                  <c:v>3.7591999999988293E-4</c:v>
                </c:pt>
                <c:pt idx="18797">
                  <c:v>3.7593999999988292E-4</c:v>
                </c:pt>
                <c:pt idx="18798">
                  <c:v>3.759599999998829E-4</c:v>
                </c:pt>
                <c:pt idx="18799">
                  <c:v>3.7597999999988289E-4</c:v>
                </c:pt>
                <c:pt idx="18800">
                  <c:v>3.7599999999988288E-4</c:v>
                </c:pt>
                <c:pt idx="18801">
                  <c:v>3.7601999999988287E-4</c:v>
                </c:pt>
                <c:pt idx="18802">
                  <c:v>3.7603999999988286E-4</c:v>
                </c:pt>
                <c:pt idx="18803">
                  <c:v>3.7605999999988285E-4</c:v>
                </c:pt>
                <c:pt idx="18804">
                  <c:v>3.7607999999988284E-4</c:v>
                </c:pt>
                <c:pt idx="18805">
                  <c:v>3.7609999999988283E-4</c:v>
                </c:pt>
                <c:pt idx="18806">
                  <c:v>3.7611999999988282E-4</c:v>
                </c:pt>
                <c:pt idx="18807">
                  <c:v>3.7613999999988281E-4</c:v>
                </c:pt>
                <c:pt idx="18808">
                  <c:v>3.761599999998828E-4</c:v>
                </c:pt>
                <c:pt idx="18809">
                  <c:v>3.7617999999988279E-4</c:v>
                </c:pt>
                <c:pt idx="18810">
                  <c:v>3.7619999999988278E-4</c:v>
                </c:pt>
                <c:pt idx="18811">
                  <c:v>3.7621999999988277E-4</c:v>
                </c:pt>
                <c:pt idx="18812">
                  <c:v>3.7623999999988276E-4</c:v>
                </c:pt>
                <c:pt idx="18813">
                  <c:v>3.7625999999988275E-4</c:v>
                </c:pt>
                <c:pt idx="18814">
                  <c:v>3.7627999999988274E-4</c:v>
                </c:pt>
                <c:pt idx="18815">
                  <c:v>3.7629999999988273E-4</c:v>
                </c:pt>
                <c:pt idx="18816">
                  <c:v>3.7631999999988272E-4</c:v>
                </c:pt>
                <c:pt idx="18817">
                  <c:v>3.7633999999988271E-4</c:v>
                </c:pt>
                <c:pt idx="18818">
                  <c:v>3.763599999998827E-4</c:v>
                </c:pt>
                <c:pt idx="18819">
                  <c:v>3.7637999999988269E-4</c:v>
                </c:pt>
                <c:pt idx="18820">
                  <c:v>3.7639999999988268E-4</c:v>
                </c:pt>
                <c:pt idx="18821">
                  <c:v>3.7641999999988267E-4</c:v>
                </c:pt>
                <c:pt idx="18822">
                  <c:v>3.7643999999988266E-4</c:v>
                </c:pt>
                <c:pt idx="18823">
                  <c:v>3.7645999999988265E-4</c:v>
                </c:pt>
                <c:pt idx="18824">
                  <c:v>3.7647999999988264E-4</c:v>
                </c:pt>
                <c:pt idx="18825">
                  <c:v>3.7649999999988263E-4</c:v>
                </c:pt>
                <c:pt idx="18826">
                  <c:v>3.7651999999988261E-4</c:v>
                </c:pt>
                <c:pt idx="18827">
                  <c:v>3.765399999998826E-4</c:v>
                </c:pt>
                <c:pt idx="18828">
                  <c:v>3.7655999999988259E-4</c:v>
                </c:pt>
                <c:pt idx="18829">
                  <c:v>3.7657999999988258E-4</c:v>
                </c:pt>
                <c:pt idx="18830">
                  <c:v>3.7659999999988257E-4</c:v>
                </c:pt>
                <c:pt idx="18831">
                  <c:v>3.7661999999988256E-4</c:v>
                </c:pt>
                <c:pt idx="18832">
                  <c:v>3.7663999999988255E-4</c:v>
                </c:pt>
                <c:pt idx="18833">
                  <c:v>3.7665999999988254E-4</c:v>
                </c:pt>
                <c:pt idx="18834">
                  <c:v>3.7667999999988253E-4</c:v>
                </c:pt>
                <c:pt idx="18835">
                  <c:v>3.7669999999988252E-4</c:v>
                </c:pt>
                <c:pt idx="18836">
                  <c:v>3.7671999999988251E-4</c:v>
                </c:pt>
                <c:pt idx="18837">
                  <c:v>3.767399999998825E-4</c:v>
                </c:pt>
                <c:pt idx="18838">
                  <c:v>3.7675999999988249E-4</c:v>
                </c:pt>
                <c:pt idx="18839">
                  <c:v>3.7677999999988248E-4</c:v>
                </c:pt>
                <c:pt idx="18840">
                  <c:v>3.7679999999988247E-4</c:v>
                </c:pt>
                <c:pt idx="18841">
                  <c:v>3.7681999999988246E-4</c:v>
                </c:pt>
                <c:pt idx="18842">
                  <c:v>3.7683999999988245E-4</c:v>
                </c:pt>
                <c:pt idx="18843">
                  <c:v>3.7685999999988244E-4</c:v>
                </c:pt>
                <c:pt idx="18844">
                  <c:v>3.7687999999988243E-4</c:v>
                </c:pt>
                <c:pt idx="18845">
                  <c:v>3.7689999999988242E-4</c:v>
                </c:pt>
                <c:pt idx="18846">
                  <c:v>3.7691999999988241E-4</c:v>
                </c:pt>
                <c:pt idx="18847">
                  <c:v>3.769399999998824E-4</c:v>
                </c:pt>
                <c:pt idx="18848">
                  <c:v>3.7695999999988239E-4</c:v>
                </c:pt>
                <c:pt idx="18849">
                  <c:v>3.7697999999988238E-4</c:v>
                </c:pt>
                <c:pt idx="18850">
                  <c:v>3.7699999999988237E-4</c:v>
                </c:pt>
                <c:pt idx="18851">
                  <c:v>3.7701999999988236E-4</c:v>
                </c:pt>
                <c:pt idx="18852">
                  <c:v>3.7703999999988235E-4</c:v>
                </c:pt>
                <c:pt idx="18853">
                  <c:v>3.7705999999988234E-4</c:v>
                </c:pt>
                <c:pt idx="18854">
                  <c:v>3.7707999999988232E-4</c:v>
                </c:pt>
                <c:pt idx="18855">
                  <c:v>3.7709999999988231E-4</c:v>
                </c:pt>
                <c:pt idx="18856">
                  <c:v>3.771199999998823E-4</c:v>
                </c:pt>
                <c:pt idx="18857">
                  <c:v>3.7713999999988229E-4</c:v>
                </c:pt>
                <c:pt idx="18858">
                  <c:v>3.7715999999988228E-4</c:v>
                </c:pt>
                <c:pt idx="18859">
                  <c:v>3.7717999999988227E-4</c:v>
                </c:pt>
                <c:pt idx="18860">
                  <c:v>3.7719999999988226E-4</c:v>
                </c:pt>
                <c:pt idx="18861">
                  <c:v>3.7721999999988225E-4</c:v>
                </c:pt>
                <c:pt idx="18862">
                  <c:v>3.7723999999988224E-4</c:v>
                </c:pt>
                <c:pt idx="18863">
                  <c:v>3.7725999999988223E-4</c:v>
                </c:pt>
                <c:pt idx="18864">
                  <c:v>3.7727999999988222E-4</c:v>
                </c:pt>
                <c:pt idx="18865">
                  <c:v>3.7729999999988221E-4</c:v>
                </c:pt>
                <c:pt idx="18866">
                  <c:v>3.773199999998822E-4</c:v>
                </c:pt>
                <c:pt idx="18867">
                  <c:v>3.7733999999988219E-4</c:v>
                </c:pt>
                <c:pt idx="18868">
                  <c:v>3.7735999999988218E-4</c:v>
                </c:pt>
                <c:pt idx="18869">
                  <c:v>3.7737999999988217E-4</c:v>
                </c:pt>
                <c:pt idx="18870">
                  <c:v>3.7739999999988216E-4</c:v>
                </c:pt>
                <c:pt idx="18871">
                  <c:v>3.7741999999988215E-4</c:v>
                </c:pt>
                <c:pt idx="18872">
                  <c:v>3.7743999999988214E-4</c:v>
                </c:pt>
                <c:pt idx="18873">
                  <c:v>3.7745999999988213E-4</c:v>
                </c:pt>
                <c:pt idx="18874">
                  <c:v>3.7747999999988212E-4</c:v>
                </c:pt>
                <c:pt idx="18875">
                  <c:v>3.7749999999988211E-4</c:v>
                </c:pt>
                <c:pt idx="18876">
                  <c:v>3.775199999998821E-4</c:v>
                </c:pt>
                <c:pt idx="18877">
                  <c:v>3.7753999999988209E-4</c:v>
                </c:pt>
                <c:pt idx="18878">
                  <c:v>3.7755999999988208E-4</c:v>
                </c:pt>
                <c:pt idx="18879">
                  <c:v>3.7757999999988207E-4</c:v>
                </c:pt>
                <c:pt idx="18880">
                  <c:v>3.7759999999988206E-4</c:v>
                </c:pt>
                <c:pt idx="18881">
                  <c:v>3.7761999999988205E-4</c:v>
                </c:pt>
                <c:pt idx="18882">
                  <c:v>3.7763999999988203E-4</c:v>
                </c:pt>
                <c:pt idx="18883">
                  <c:v>3.7765999999988202E-4</c:v>
                </c:pt>
                <c:pt idx="18884">
                  <c:v>3.7767999999988201E-4</c:v>
                </c:pt>
                <c:pt idx="18885">
                  <c:v>3.77699999999882E-4</c:v>
                </c:pt>
                <c:pt idx="18886">
                  <c:v>3.7771999999988199E-4</c:v>
                </c:pt>
                <c:pt idx="18887">
                  <c:v>3.7773999999988198E-4</c:v>
                </c:pt>
                <c:pt idx="18888">
                  <c:v>3.7775999999988197E-4</c:v>
                </c:pt>
                <c:pt idx="18889">
                  <c:v>3.7777999999988196E-4</c:v>
                </c:pt>
                <c:pt idx="18890">
                  <c:v>3.7779999999988195E-4</c:v>
                </c:pt>
                <c:pt idx="18891">
                  <c:v>3.7781999999988194E-4</c:v>
                </c:pt>
                <c:pt idx="18892">
                  <c:v>3.7783999999988193E-4</c:v>
                </c:pt>
                <c:pt idx="18893">
                  <c:v>3.7785999999988192E-4</c:v>
                </c:pt>
                <c:pt idx="18894">
                  <c:v>3.7787999999988191E-4</c:v>
                </c:pt>
                <c:pt idx="18895">
                  <c:v>3.778999999998819E-4</c:v>
                </c:pt>
                <c:pt idx="18896">
                  <c:v>3.7791999999988189E-4</c:v>
                </c:pt>
                <c:pt idx="18897">
                  <c:v>3.7793999999988188E-4</c:v>
                </c:pt>
                <c:pt idx="18898">
                  <c:v>3.7795999999988187E-4</c:v>
                </c:pt>
                <c:pt idx="18899">
                  <c:v>3.7797999999988186E-4</c:v>
                </c:pt>
                <c:pt idx="18900">
                  <c:v>3.7799999999988185E-4</c:v>
                </c:pt>
                <c:pt idx="18901">
                  <c:v>3.7801999999988184E-4</c:v>
                </c:pt>
                <c:pt idx="18902">
                  <c:v>3.7803999999988183E-4</c:v>
                </c:pt>
                <c:pt idx="18903">
                  <c:v>3.7805999999988182E-4</c:v>
                </c:pt>
                <c:pt idx="18904">
                  <c:v>3.7807999999988181E-4</c:v>
                </c:pt>
                <c:pt idx="18905">
                  <c:v>3.780999999998818E-4</c:v>
                </c:pt>
                <c:pt idx="18906">
                  <c:v>3.7811999999988179E-4</c:v>
                </c:pt>
                <c:pt idx="18907">
                  <c:v>3.7813999999988178E-4</c:v>
                </c:pt>
                <c:pt idx="18908">
                  <c:v>3.7815999999988177E-4</c:v>
                </c:pt>
                <c:pt idx="18909">
                  <c:v>3.7817999999988176E-4</c:v>
                </c:pt>
                <c:pt idx="18910">
                  <c:v>3.7819999999988174E-4</c:v>
                </c:pt>
                <c:pt idx="18911">
                  <c:v>3.7821999999988173E-4</c:v>
                </c:pt>
                <c:pt idx="18912">
                  <c:v>3.7823999999988172E-4</c:v>
                </c:pt>
                <c:pt idx="18913">
                  <c:v>3.7825999999988171E-4</c:v>
                </c:pt>
                <c:pt idx="18914">
                  <c:v>3.782799999998817E-4</c:v>
                </c:pt>
                <c:pt idx="18915">
                  <c:v>3.7829999999988169E-4</c:v>
                </c:pt>
                <c:pt idx="18916">
                  <c:v>3.7831999999988168E-4</c:v>
                </c:pt>
                <c:pt idx="18917">
                  <c:v>3.7833999999988167E-4</c:v>
                </c:pt>
                <c:pt idx="18918">
                  <c:v>3.7835999999988166E-4</c:v>
                </c:pt>
                <c:pt idx="18919">
                  <c:v>3.7837999999988165E-4</c:v>
                </c:pt>
                <c:pt idx="18920">
                  <c:v>3.7839999999988164E-4</c:v>
                </c:pt>
                <c:pt idx="18921">
                  <c:v>3.7841999999988163E-4</c:v>
                </c:pt>
                <c:pt idx="18922">
                  <c:v>3.7843999999988162E-4</c:v>
                </c:pt>
                <c:pt idx="18923">
                  <c:v>3.7845999999988161E-4</c:v>
                </c:pt>
                <c:pt idx="18924">
                  <c:v>3.784799999998816E-4</c:v>
                </c:pt>
                <c:pt idx="18925">
                  <c:v>3.7849999999988159E-4</c:v>
                </c:pt>
                <c:pt idx="18926">
                  <c:v>3.7851999999988158E-4</c:v>
                </c:pt>
                <c:pt idx="18927">
                  <c:v>3.7853999999988157E-4</c:v>
                </c:pt>
                <c:pt idx="18928">
                  <c:v>3.7855999999988156E-4</c:v>
                </c:pt>
                <c:pt idx="18929">
                  <c:v>3.7857999999988155E-4</c:v>
                </c:pt>
                <c:pt idx="18930">
                  <c:v>3.7859999999988154E-4</c:v>
                </c:pt>
                <c:pt idx="18931">
                  <c:v>3.7861999999988153E-4</c:v>
                </c:pt>
                <c:pt idx="18932">
                  <c:v>3.7863999999988152E-4</c:v>
                </c:pt>
                <c:pt idx="18933">
                  <c:v>3.7865999999988151E-4</c:v>
                </c:pt>
                <c:pt idx="18934">
                  <c:v>3.786799999998815E-4</c:v>
                </c:pt>
                <c:pt idx="18935">
                  <c:v>3.7869999999988149E-4</c:v>
                </c:pt>
                <c:pt idx="18936">
                  <c:v>3.7871999999988148E-4</c:v>
                </c:pt>
                <c:pt idx="18937">
                  <c:v>3.7873999999988147E-4</c:v>
                </c:pt>
                <c:pt idx="18938">
                  <c:v>3.7875999999988145E-4</c:v>
                </c:pt>
                <c:pt idx="18939">
                  <c:v>3.7877999999988144E-4</c:v>
                </c:pt>
                <c:pt idx="18940">
                  <c:v>3.7879999999988143E-4</c:v>
                </c:pt>
                <c:pt idx="18941">
                  <c:v>3.7881999999988142E-4</c:v>
                </c:pt>
                <c:pt idx="18942">
                  <c:v>3.7883999999988141E-4</c:v>
                </c:pt>
                <c:pt idx="18943">
                  <c:v>3.788599999998814E-4</c:v>
                </c:pt>
                <c:pt idx="18944">
                  <c:v>3.7887999999988139E-4</c:v>
                </c:pt>
                <c:pt idx="18945">
                  <c:v>3.7889999999988138E-4</c:v>
                </c:pt>
                <c:pt idx="18946">
                  <c:v>3.7891999999988137E-4</c:v>
                </c:pt>
                <c:pt idx="18947">
                  <c:v>3.7893999999988136E-4</c:v>
                </c:pt>
                <c:pt idx="18948">
                  <c:v>3.7895999999988135E-4</c:v>
                </c:pt>
                <c:pt idx="18949">
                  <c:v>3.7897999999988134E-4</c:v>
                </c:pt>
                <c:pt idx="18950">
                  <c:v>3.7899999999988133E-4</c:v>
                </c:pt>
                <c:pt idx="18951">
                  <c:v>3.7901999999988132E-4</c:v>
                </c:pt>
                <c:pt idx="18952">
                  <c:v>3.7903999999988131E-4</c:v>
                </c:pt>
                <c:pt idx="18953">
                  <c:v>3.790599999998813E-4</c:v>
                </c:pt>
                <c:pt idx="18954">
                  <c:v>3.7907999999988129E-4</c:v>
                </c:pt>
                <c:pt idx="18955">
                  <c:v>3.7909999999988128E-4</c:v>
                </c:pt>
                <c:pt idx="18956">
                  <c:v>3.7911999999988127E-4</c:v>
                </c:pt>
                <c:pt idx="18957">
                  <c:v>3.7913999999988126E-4</c:v>
                </c:pt>
                <c:pt idx="18958">
                  <c:v>3.7915999999988125E-4</c:v>
                </c:pt>
                <c:pt idx="18959">
                  <c:v>3.7917999999988124E-4</c:v>
                </c:pt>
                <c:pt idx="18960">
                  <c:v>3.7919999999988123E-4</c:v>
                </c:pt>
                <c:pt idx="18961">
                  <c:v>3.7921999999988122E-4</c:v>
                </c:pt>
                <c:pt idx="18962">
                  <c:v>3.7923999999988121E-4</c:v>
                </c:pt>
                <c:pt idx="18963">
                  <c:v>3.792599999998812E-4</c:v>
                </c:pt>
                <c:pt idx="18964">
                  <c:v>3.7927999999988119E-4</c:v>
                </c:pt>
                <c:pt idx="18965">
                  <c:v>3.7929999999988118E-4</c:v>
                </c:pt>
                <c:pt idx="18966">
                  <c:v>3.7931999999988116E-4</c:v>
                </c:pt>
                <c:pt idx="18967">
                  <c:v>3.7933999999988115E-4</c:v>
                </c:pt>
                <c:pt idx="18968">
                  <c:v>3.7935999999988114E-4</c:v>
                </c:pt>
                <c:pt idx="18969">
                  <c:v>3.7937999999988113E-4</c:v>
                </c:pt>
                <c:pt idx="18970">
                  <c:v>3.7939999999988112E-4</c:v>
                </c:pt>
                <c:pt idx="18971">
                  <c:v>3.7941999999988111E-4</c:v>
                </c:pt>
                <c:pt idx="18972">
                  <c:v>3.794399999998811E-4</c:v>
                </c:pt>
                <c:pt idx="18973">
                  <c:v>3.7945999999988109E-4</c:v>
                </c:pt>
                <c:pt idx="18974">
                  <c:v>3.7947999999988108E-4</c:v>
                </c:pt>
                <c:pt idx="18975">
                  <c:v>3.7949999999988107E-4</c:v>
                </c:pt>
                <c:pt idx="18976">
                  <c:v>3.7951999999988106E-4</c:v>
                </c:pt>
                <c:pt idx="18977">
                  <c:v>3.7953999999988105E-4</c:v>
                </c:pt>
                <c:pt idx="18978">
                  <c:v>3.7955999999988104E-4</c:v>
                </c:pt>
                <c:pt idx="18979">
                  <c:v>3.7957999999988103E-4</c:v>
                </c:pt>
                <c:pt idx="18980">
                  <c:v>3.7959999999988102E-4</c:v>
                </c:pt>
                <c:pt idx="18981">
                  <c:v>3.7961999999988101E-4</c:v>
                </c:pt>
                <c:pt idx="18982">
                  <c:v>3.79639999999881E-4</c:v>
                </c:pt>
                <c:pt idx="18983">
                  <c:v>3.7965999999988099E-4</c:v>
                </c:pt>
                <c:pt idx="18984">
                  <c:v>3.7967999999988098E-4</c:v>
                </c:pt>
                <c:pt idx="18985">
                  <c:v>3.7969999999988097E-4</c:v>
                </c:pt>
                <c:pt idx="18986">
                  <c:v>3.7971999999988096E-4</c:v>
                </c:pt>
                <c:pt idx="18987">
                  <c:v>3.7973999999988095E-4</c:v>
                </c:pt>
                <c:pt idx="18988">
                  <c:v>3.7975999999988094E-4</c:v>
                </c:pt>
                <c:pt idx="18989">
                  <c:v>3.7977999999988093E-4</c:v>
                </c:pt>
                <c:pt idx="18990">
                  <c:v>3.7979999999988092E-4</c:v>
                </c:pt>
                <c:pt idx="18991">
                  <c:v>3.7981999999988091E-4</c:v>
                </c:pt>
                <c:pt idx="18992">
                  <c:v>3.798399999998809E-4</c:v>
                </c:pt>
                <c:pt idx="18993">
                  <c:v>3.7985999999988089E-4</c:v>
                </c:pt>
                <c:pt idx="18994">
                  <c:v>3.7987999999988088E-4</c:v>
                </c:pt>
                <c:pt idx="18995">
                  <c:v>3.7989999999988086E-4</c:v>
                </c:pt>
                <c:pt idx="18996">
                  <c:v>3.7991999999988085E-4</c:v>
                </c:pt>
                <c:pt idx="18997">
                  <c:v>3.7993999999988084E-4</c:v>
                </c:pt>
                <c:pt idx="18998">
                  <c:v>3.7995999999988083E-4</c:v>
                </c:pt>
                <c:pt idx="18999">
                  <c:v>3.7997999999988082E-4</c:v>
                </c:pt>
                <c:pt idx="19000">
                  <c:v>3.7999999999988081E-4</c:v>
                </c:pt>
                <c:pt idx="19001">
                  <c:v>3.800199999998808E-4</c:v>
                </c:pt>
                <c:pt idx="19002">
                  <c:v>3.8003999999988079E-4</c:v>
                </c:pt>
                <c:pt idx="19003">
                  <c:v>3.8005999999988078E-4</c:v>
                </c:pt>
                <c:pt idx="19004">
                  <c:v>3.8007999999988077E-4</c:v>
                </c:pt>
                <c:pt idx="19005">
                  <c:v>3.8009999999988076E-4</c:v>
                </c:pt>
                <c:pt idx="19006">
                  <c:v>3.8011999999988075E-4</c:v>
                </c:pt>
                <c:pt idx="19007">
                  <c:v>3.8013999999988074E-4</c:v>
                </c:pt>
                <c:pt idx="19008">
                  <c:v>3.8015999999988073E-4</c:v>
                </c:pt>
                <c:pt idx="19009">
                  <c:v>3.8017999999988072E-4</c:v>
                </c:pt>
                <c:pt idx="19010">
                  <c:v>3.8019999999988071E-4</c:v>
                </c:pt>
                <c:pt idx="19011">
                  <c:v>3.802199999998807E-4</c:v>
                </c:pt>
                <c:pt idx="19012">
                  <c:v>3.8023999999988069E-4</c:v>
                </c:pt>
                <c:pt idx="19013">
                  <c:v>3.8025999999988068E-4</c:v>
                </c:pt>
                <c:pt idx="19014">
                  <c:v>3.8027999999988067E-4</c:v>
                </c:pt>
                <c:pt idx="19015">
                  <c:v>3.8029999999988066E-4</c:v>
                </c:pt>
                <c:pt idx="19016">
                  <c:v>3.8031999999988065E-4</c:v>
                </c:pt>
                <c:pt idx="19017">
                  <c:v>3.8033999999988064E-4</c:v>
                </c:pt>
                <c:pt idx="19018">
                  <c:v>3.8035999999988063E-4</c:v>
                </c:pt>
                <c:pt idx="19019">
                  <c:v>3.8037999999988062E-4</c:v>
                </c:pt>
                <c:pt idx="19020">
                  <c:v>3.8039999999988061E-4</c:v>
                </c:pt>
                <c:pt idx="19021">
                  <c:v>3.804199999998806E-4</c:v>
                </c:pt>
                <c:pt idx="19022">
                  <c:v>3.8043999999988059E-4</c:v>
                </c:pt>
                <c:pt idx="19023">
                  <c:v>3.8045999999988057E-4</c:v>
                </c:pt>
                <c:pt idx="19024">
                  <c:v>3.8047999999988056E-4</c:v>
                </c:pt>
                <c:pt idx="19025">
                  <c:v>3.8049999999988055E-4</c:v>
                </c:pt>
                <c:pt idx="19026">
                  <c:v>3.8051999999988054E-4</c:v>
                </c:pt>
                <c:pt idx="19027">
                  <c:v>3.8053999999988053E-4</c:v>
                </c:pt>
                <c:pt idx="19028">
                  <c:v>3.8055999999988052E-4</c:v>
                </c:pt>
                <c:pt idx="19029">
                  <c:v>3.8057999999988051E-4</c:v>
                </c:pt>
                <c:pt idx="19030">
                  <c:v>3.805999999998805E-4</c:v>
                </c:pt>
                <c:pt idx="19031">
                  <c:v>3.8061999999988049E-4</c:v>
                </c:pt>
                <c:pt idx="19032">
                  <c:v>3.8063999999988048E-4</c:v>
                </c:pt>
                <c:pt idx="19033">
                  <c:v>3.8065999999988047E-4</c:v>
                </c:pt>
                <c:pt idx="19034">
                  <c:v>3.8067999999988046E-4</c:v>
                </c:pt>
                <c:pt idx="19035">
                  <c:v>3.8069999999988045E-4</c:v>
                </c:pt>
                <c:pt idx="19036">
                  <c:v>3.8071999999988044E-4</c:v>
                </c:pt>
                <c:pt idx="19037">
                  <c:v>3.8073999999988043E-4</c:v>
                </c:pt>
                <c:pt idx="19038">
                  <c:v>3.8075999999988042E-4</c:v>
                </c:pt>
                <c:pt idx="19039">
                  <c:v>3.8077999999988041E-4</c:v>
                </c:pt>
                <c:pt idx="19040">
                  <c:v>3.807999999998804E-4</c:v>
                </c:pt>
                <c:pt idx="19041">
                  <c:v>3.8081999999988039E-4</c:v>
                </c:pt>
                <c:pt idx="19042">
                  <c:v>3.8083999999988038E-4</c:v>
                </c:pt>
                <c:pt idx="19043">
                  <c:v>3.8085999999988037E-4</c:v>
                </c:pt>
                <c:pt idx="19044">
                  <c:v>3.8087999999988036E-4</c:v>
                </c:pt>
                <c:pt idx="19045">
                  <c:v>3.8089999999988035E-4</c:v>
                </c:pt>
                <c:pt idx="19046">
                  <c:v>3.8091999999988034E-4</c:v>
                </c:pt>
                <c:pt idx="19047">
                  <c:v>3.8093999999988033E-4</c:v>
                </c:pt>
                <c:pt idx="19048">
                  <c:v>3.8095999999988032E-4</c:v>
                </c:pt>
                <c:pt idx="19049">
                  <c:v>3.8097999999988031E-4</c:v>
                </c:pt>
                <c:pt idx="19050">
                  <c:v>3.809999999998803E-4</c:v>
                </c:pt>
                <c:pt idx="19051">
                  <c:v>3.8101999999988028E-4</c:v>
                </c:pt>
                <c:pt idx="19052">
                  <c:v>3.8103999999988027E-4</c:v>
                </c:pt>
                <c:pt idx="19053">
                  <c:v>3.8105999999988026E-4</c:v>
                </c:pt>
                <c:pt idx="19054">
                  <c:v>3.8107999999988025E-4</c:v>
                </c:pt>
                <c:pt idx="19055">
                  <c:v>3.8109999999988024E-4</c:v>
                </c:pt>
                <c:pt idx="19056">
                  <c:v>3.8111999999988023E-4</c:v>
                </c:pt>
                <c:pt idx="19057">
                  <c:v>3.8113999999988022E-4</c:v>
                </c:pt>
                <c:pt idx="19058">
                  <c:v>3.8115999999988021E-4</c:v>
                </c:pt>
                <c:pt idx="19059">
                  <c:v>3.811799999998802E-4</c:v>
                </c:pt>
                <c:pt idx="19060">
                  <c:v>3.8119999999988019E-4</c:v>
                </c:pt>
                <c:pt idx="19061">
                  <c:v>3.8121999999988018E-4</c:v>
                </c:pt>
                <c:pt idx="19062">
                  <c:v>3.8123999999988017E-4</c:v>
                </c:pt>
                <c:pt idx="19063">
                  <c:v>3.8125999999988016E-4</c:v>
                </c:pt>
                <c:pt idx="19064">
                  <c:v>3.8127999999988015E-4</c:v>
                </c:pt>
                <c:pt idx="19065">
                  <c:v>3.8129999999988014E-4</c:v>
                </c:pt>
                <c:pt idx="19066">
                  <c:v>3.8131999999988013E-4</c:v>
                </c:pt>
                <c:pt idx="19067">
                  <c:v>3.8133999999988012E-4</c:v>
                </c:pt>
                <c:pt idx="19068">
                  <c:v>3.8135999999988011E-4</c:v>
                </c:pt>
                <c:pt idx="19069">
                  <c:v>3.813799999998801E-4</c:v>
                </c:pt>
                <c:pt idx="19070">
                  <c:v>3.8139999999988009E-4</c:v>
                </c:pt>
                <c:pt idx="19071">
                  <c:v>3.8141999999988008E-4</c:v>
                </c:pt>
                <c:pt idx="19072">
                  <c:v>3.8143999999988007E-4</c:v>
                </c:pt>
                <c:pt idx="19073">
                  <c:v>3.8145999999988006E-4</c:v>
                </c:pt>
                <c:pt idx="19074">
                  <c:v>3.8147999999988005E-4</c:v>
                </c:pt>
                <c:pt idx="19075">
                  <c:v>3.8149999999988004E-4</c:v>
                </c:pt>
                <c:pt idx="19076">
                  <c:v>3.8151999999988003E-4</c:v>
                </c:pt>
                <c:pt idx="19077">
                  <c:v>3.8153999999988002E-4</c:v>
                </c:pt>
                <c:pt idx="19078">
                  <c:v>3.8155999999988001E-4</c:v>
                </c:pt>
                <c:pt idx="19079">
                  <c:v>3.8157999999987999E-4</c:v>
                </c:pt>
                <c:pt idx="19080">
                  <c:v>3.8159999999987998E-4</c:v>
                </c:pt>
                <c:pt idx="19081">
                  <c:v>3.8161999999987997E-4</c:v>
                </c:pt>
                <c:pt idx="19082">
                  <c:v>3.8163999999987996E-4</c:v>
                </c:pt>
                <c:pt idx="19083">
                  <c:v>3.8165999999987995E-4</c:v>
                </c:pt>
                <c:pt idx="19084">
                  <c:v>3.8167999999987994E-4</c:v>
                </c:pt>
                <c:pt idx="19085">
                  <c:v>3.8169999999987993E-4</c:v>
                </c:pt>
                <c:pt idx="19086">
                  <c:v>3.8171999999987992E-4</c:v>
                </c:pt>
                <c:pt idx="19087">
                  <c:v>3.8173999999987991E-4</c:v>
                </c:pt>
                <c:pt idx="19088">
                  <c:v>3.817599999998799E-4</c:v>
                </c:pt>
                <c:pt idx="19089">
                  <c:v>3.8177999999987989E-4</c:v>
                </c:pt>
                <c:pt idx="19090">
                  <c:v>3.8179999999987988E-4</c:v>
                </c:pt>
                <c:pt idx="19091">
                  <c:v>3.8181999999987987E-4</c:v>
                </c:pt>
                <c:pt idx="19092">
                  <c:v>3.8183999999987986E-4</c:v>
                </c:pt>
                <c:pt idx="19093">
                  <c:v>3.8185999999987985E-4</c:v>
                </c:pt>
                <c:pt idx="19094">
                  <c:v>3.8187999999987984E-4</c:v>
                </c:pt>
                <c:pt idx="19095">
                  <c:v>3.8189999999987983E-4</c:v>
                </c:pt>
                <c:pt idx="19096">
                  <c:v>3.8191999999987982E-4</c:v>
                </c:pt>
                <c:pt idx="19097">
                  <c:v>3.8193999999987981E-4</c:v>
                </c:pt>
                <c:pt idx="19098">
                  <c:v>3.819599999998798E-4</c:v>
                </c:pt>
                <c:pt idx="19099">
                  <c:v>3.8197999999987979E-4</c:v>
                </c:pt>
                <c:pt idx="19100">
                  <c:v>3.8199999999987978E-4</c:v>
                </c:pt>
                <c:pt idx="19101">
                  <c:v>3.8201999999987977E-4</c:v>
                </c:pt>
                <c:pt idx="19102">
                  <c:v>3.8203999999987976E-4</c:v>
                </c:pt>
                <c:pt idx="19103">
                  <c:v>3.8205999999987975E-4</c:v>
                </c:pt>
                <c:pt idx="19104">
                  <c:v>3.8207999999987974E-4</c:v>
                </c:pt>
                <c:pt idx="19105">
                  <c:v>3.8209999999987973E-4</c:v>
                </c:pt>
                <c:pt idx="19106">
                  <c:v>3.8211999999987972E-4</c:v>
                </c:pt>
                <c:pt idx="19107">
                  <c:v>3.821399999998797E-4</c:v>
                </c:pt>
                <c:pt idx="19108">
                  <c:v>3.8215999999987969E-4</c:v>
                </c:pt>
                <c:pt idx="19109">
                  <c:v>3.8217999999987968E-4</c:v>
                </c:pt>
                <c:pt idx="19110">
                  <c:v>3.8219999999987967E-4</c:v>
                </c:pt>
                <c:pt idx="19111">
                  <c:v>3.8221999999987966E-4</c:v>
                </c:pt>
                <c:pt idx="19112">
                  <c:v>3.8223999999987965E-4</c:v>
                </c:pt>
                <c:pt idx="19113">
                  <c:v>3.8225999999987964E-4</c:v>
                </c:pt>
                <c:pt idx="19114">
                  <c:v>3.8227999999987963E-4</c:v>
                </c:pt>
                <c:pt idx="19115">
                  <c:v>3.8229999999987962E-4</c:v>
                </c:pt>
                <c:pt idx="19116">
                  <c:v>3.8231999999987961E-4</c:v>
                </c:pt>
                <c:pt idx="19117">
                  <c:v>3.823399999998796E-4</c:v>
                </c:pt>
                <c:pt idx="19118">
                  <c:v>3.8235999999987959E-4</c:v>
                </c:pt>
                <c:pt idx="19119">
                  <c:v>3.8237999999987958E-4</c:v>
                </c:pt>
                <c:pt idx="19120">
                  <c:v>3.8239999999987957E-4</c:v>
                </c:pt>
                <c:pt idx="19121">
                  <c:v>3.8241999999987956E-4</c:v>
                </c:pt>
                <c:pt idx="19122">
                  <c:v>3.8243999999987955E-4</c:v>
                </c:pt>
                <c:pt idx="19123">
                  <c:v>3.8245999999987954E-4</c:v>
                </c:pt>
                <c:pt idx="19124">
                  <c:v>3.8247999999987953E-4</c:v>
                </c:pt>
                <c:pt idx="19125">
                  <c:v>3.8249999999987952E-4</c:v>
                </c:pt>
                <c:pt idx="19126">
                  <c:v>3.8251999999987951E-4</c:v>
                </c:pt>
                <c:pt idx="19127">
                  <c:v>3.825399999998795E-4</c:v>
                </c:pt>
                <c:pt idx="19128">
                  <c:v>3.8255999999987949E-4</c:v>
                </c:pt>
                <c:pt idx="19129">
                  <c:v>3.8257999999987948E-4</c:v>
                </c:pt>
                <c:pt idx="19130">
                  <c:v>3.8259999999987947E-4</c:v>
                </c:pt>
                <c:pt idx="19131">
                  <c:v>3.8261999999987946E-4</c:v>
                </c:pt>
                <c:pt idx="19132">
                  <c:v>3.8263999999987945E-4</c:v>
                </c:pt>
                <c:pt idx="19133">
                  <c:v>3.8265999999987944E-4</c:v>
                </c:pt>
                <c:pt idx="19134">
                  <c:v>3.8267999999987943E-4</c:v>
                </c:pt>
                <c:pt idx="19135">
                  <c:v>3.8269999999987941E-4</c:v>
                </c:pt>
                <c:pt idx="19136">
                  <c:v>3.827199999998794E-4</c:v>
                </c:pt>
                <c:pt idx="19137">
                  <c:v>3.8273999999987939E-4</c:v>
                </c:pt>
                <c:pt idx="19138">
                  <c:v>3.8275999999987938E-4</c:v>
                </c:pt>
                <c:pt idx="19139">
                  <c:v>3.8277999999987937E-4</c:v>
                </c:pt>
                <c:pt idx="19140">
                  <c:v>3.8279999999987936E-4</c:v>
                </c:pt>
                <c:pt idx="19141">
                  <c:v>3.8281999999987935E-4</c:v>
                </c:pt>
                <c:pt idx="19142">
                  <c:v>3.8283999999987934E-4</c:v>
                </c:pt>
                <c:pt idx="19143">
                  <c:v>3.8285999999987933E-4</c:v>
                </c:pt>
                <c:pt idx="19144">
                  <c:v>3.8287999999987932E-4</c:v>
                </c:pt>
                <c:pt idx="19145">
                  <c:v>3.8289999999987931E-4</c:v>
                </c:pt>
                <c:pt idx="19146">
                  <c:v>3.829199999998793E-4</c:v>
                </c:pt>
                <c:pt idx="19147">
                  <c:v>3.8293999999987929E-4</c:v>
                </c:pt>
                <c:pt idx="19148">
                  <c:v>3.8295999999987928E-4</c:v>
                </c:pt>
                <c:pt idx="19149">
                  <c:v>3.8297999999987927E-4</c:v>
                </c:pt>
                <c:pt idx="19150">
                  <c:v>3.8299999999987926E-4</c:v>
                </c:pt>
                <c:pt idx="19151">
                  <c:v>3.8301999999987925E-4</c:v>
                </c:pt>
                <c:pt idx="19152">
                  <c:v>3.8303999999987924E-4</c:v>
                </c:pt>
                <c:pt idx="19153">
                  <c:v>3.8305999999987923E-4</c:v>
                </c:pt>
                <c:pt idx="19154">
                  <c:v>3.8307999999987922E-4</c:v>
                </c:pt>
                <c:pt idx="19155">
                  <c:v>3.8309999999987921E-4</c:v>
                </c:pt>
                <c:pt idx="19156">
                  <c:v>3.831199999998792E-4</c:v>
                </c:pt>
                <c:pt idx="19157">
                  <c:v>3.8313999999987919E-4</c:v>
                </c:pt>
                <c:pt idx="19158">
                  <c:v>3.8315999999987918E-4</c:v>
                </c:pt>
                <c:pt idx="19159">
                  <c:v>3.8317999999987917E-4</c:v>
                </c:pt>
                <c:pt idx="19160">
                  <c:v>3.8319999999987916E-4</c:v>
                </c:pt>
                <c:pt idx="19161">
                  <c:v>3.8321999999987915E-4</c:v>
                </c:pt>
                <c:pt idx="19162">
                  <c:v>3.8323999999987914E-4</c:v>
                </c:pt>
                <c:pt idx="19163">
                  <c:v>3.8325999999987912E-4</c:v>
                </c:pt>
                <c:pt idx="19164">
                  <c:v>3.8327999999987911E-4</c:v>
                </c:pt>
                <c:pt idx="19165">
                  <c:v>3.832999999998791E-4</c:v>
                </c:pt>
                <c:pt idx="19166">
                  <c:v>3.8331999999987909E-4</c:v>
                </c:pt>
                <c:pt idx="19167">
                  <c:v>3.8333999999987908E-4</c:v>
                </c:pt>
                <c:pt idx="19168">
                  <c:v>3.8335999999987907E-4</c:v>
                </c:pt>
                <c:pt idx="19169">
                  <c:v>3.8337999999987906E-4</c:v>
                </c:pt>
                <c:pt idx="19170">
                  <c:v>3.8339999999987905E-4</c:v>
                </c:pt>
                <c:pt idx="19171">
                  <c:v>3.8341999999987904E-4</c:v>
                </c:pt>
                <c:pt idx="19172">
                  <c:v>3.8343999999987903E-4</c:v>
                </c:pt>
                <c:pt idx="19173">
                  <c:v>3.8345999999987902E-4</c:v>
                </c:pt>
                <c:pt idx="19174">
                  <c:v>3.8347999999987901E-4</c:v>
                </c:pt>
                <c:pt idx="19175">
                  <c:v>3.83499999999879E-4</c:v>
                </c:pt>
                <c:pt idx="19176">
                  <c:v>3.8351999999987899E-4</c:v>
                </c:pt>
                <c:pt idx="19177">
                  <c:v>3.8353999999987898E-4</c:v>
                </c:pt>
                <c:pt idx="19178">
                  <c:v>3.8355999999987897E-4</c:v>
                </c:pt>
                <c:pt idx="19179">
                  <c:v>3.8357999999987896E-4</c:v>
                </c:pt>
                <c:pt idx="19180">
                  <c:v>3.8359999999987895E-4</c:v>
                </c:pt>
                <c:pt idx="19181">
                  <c:v>3.8361999999987894E-4</c:v>
                </c:pt>
                <c:pt idx="19182">
                  <c:v>3.8363999999987893E-4</c:v>
                </c:pt>
                <c:pt idx="19183">
                  <c:v>3.8365999999987892E-4</c:v>
                </c:pt>
                <c:pt idx="19184">
                  <c:v>3.8367999999987891E-4</c:v>
                </c:pt>
                <c:pt idx="19185">
                  <c:v>3.836999999998789E-4</c:v>
                </c:pt>
                <c:pt idx="19186">
                  <c:v>3.8371999999987889E-4</c:v>
                </c:pt>
                <c:pt idx="19187">
                  <c:v>3.8373999999987888E-4</c:v>
                </c:pt>
                <c:pt idx="19188">
                  <c:v>3.8375999999987887E-4</c:v>
                </c:pt>
                <c:pt idx="19189">
                  <c:v>3.8377999999987886E-4</c:v>
                </c:pt>
                <c:pt idx="19190">
                  <c:v>3.8379999999987885E-4</c:v>
                </c:pt>
                <c:pt idx="19191">
                  <c:v>3.8381999999987883E-4</c:v>
                </c:pt>
                <c:pt idx="19192">
                  <c:v>3.8383999999987882E-4</c:v>
                </c:pt>
                <c:pt idx="19193">
                  <c:v>3.8385999999987881E-4</c:v>
                </c:pt>
                <c:pt idx="19194">
                  <c:v>3.838799999998788E-4</c:v>
                </c:pt>
                <c:pt idx="19195">
                  <c:v>3.8389999999987879E-4</c:v>
                </c:pt>
                <c:pt idx="19196">
                  <c:v>3.8391999999987878E-4</c:v>
                </c:pt>
                <c:pt idx="19197">
                  <c:v>3.8393999999987877E-4</c:v>
                </c:pt>
                <c:pt idx="19198">
                  <c:v>3.8395999999987876E-4</c:v>
                </c:pt>
                <c:pt idx="19199">
                  <c:v>3.8397999999987875E-4</c:v>
                </c:pt>
                <c:pt idx="19200">
                  <c:v>3.8399999999987874E-4</c:v>
                </c:pt>
                <c:pt idx="19201">
                  <c:v>3.8401999999987873E-4</c:v>
                </c:pt>
                <c:pt idx="19202">
                  <c:v>3.8403999999987872E-4</c:v>
                </c:pt>
                <c:pt idx="19203">
                  <c:v>3.8405999999987871E-4</c:v>
                </c:pt>
                <c:pt idx="19204">
                  <c:v>3.840799999998787E-4</c:v>
                </c:pt>
                <c:pt idx="19205">
                  <c:v>3.8409999999987869E-4</c:v>
                </c:pt>
                <c:pt idx="19206">
                  <c:v>3.8411999999987868E-4</c:v>
                </c:pt>
                <c:pt idx="19207">
                  <c:v>3.8413999999987867E-4</c:v>
                </c:pt>
                <c:pt idx="19208">
                  <c:v>3.8415999999987866E-4</c:v>
                </c:pt>
                <c:pt idx="19209">
                  <c:v>3.8417999999987865E-4</c:v>
                </c:pt>
                <c:pt idx="19210">
                  <c:v>3.8419999999987864E-4</c:v>
                </c:pt>
                <c:pt idx="19211">
                  <c:v>3.8421999999987863E-4</c:v>
                </c:pt>
                <c:pt idx="19212">
                  <c:v>3.8423999999987862E-4</c:v>
                </c:pt>
                <c:pt idx="19213">
                  <c:v>3.8425999999987861E-4</c:v>
                </c:pt>
                <c:pt idx="19214">
                  <c:v>3.842799999998786E-4</c:v>
                </c:pt>
                <c:pt idx="19215">
                  <c:v>3.8429999999987859E-4</c:v>
                </c:pt>
                <c:pt idx="19216">
                  <c:v>3.8431999999987858E-4</c:v>
                </c:pt>
                <c:pt idx="19217">
                  <c:v>3.8433999999987857E-4</c:v>
                </c:pt>
                <c:pt idx="19218">
                  <c:v>3.8435999999987856E-4</c:v>
                </c:pt>
                <c:pt idx="19219">
                  <c:v>3.8437999999987854E-4</c:v>
                </c:pt>
                <c:pt idx="19220">
                  <c:v>3.8439999999987853E-4</c:v>
                </c:pt>
                <c:pt idx="19221">
                  <c:v>3.8441999999987852E-4</c:v>
                </c:pt>
                <c:pt idx="19222">
                  <c:v>3.8443999999987851E-4</c:v>
                </c:pt>
                <c:pt idx="19223">
                  <c:v>3.844599999998785E-4</c:v>
                </c:pt>
                <c:pt idx="19224">
                  <c:v>3.8447999999987849E-4</c:v>
                </c:pt>
                <c:pt idx="19225">
                  <c:v>3.8449999999987848E-4</c:v>
                </c:pt>
                <c:pt idx="19226">
                  <c:v>3.8451999999987847E-4</c:v>
                </c:pt>
                <c:pt idx="19227">
                  <c:v>3.8453999999987846E-4</c:v>
                </c:pt>
                <c:pt idx="19228">
                  <c:v>3.8455999999987845E-4</c:v>
                </c:pt>
                <c:pt idx="19229">
                  <c:v>3.8457999999987844E-4</c:v>
                </c:pt>
                <c:pt idx="19230">
                  <c:v>3.8459999999987843E-4</c:v>
                </c:pt>
                <c:pt idx="19231">
                  <c:v>3.8461999999987842E-4</c:v>
                </c:pt>
                <c:pt idx="19232">
                  <c:v>3.8463999999987841E-4</c:v>
                </c:pt>
                <c:pt idx="19233">
                  <c:v>3.846599999998784E-4</c:v>
                </c:pt>
                <c:pt idx="19234">
                  <c:v>3.8467999999987839E-4</c:v>
                </c:pt>
                <c:pt idx="19235">
                  <c:v>3.8469999999987838E-4</c:v>
                </c:pt>
                <c:pt idx="19236">
                  <c:v>3.8471999999987837E-4</c:v>
                </c:pt>
                <c:pt idx="19237">
                  <c:v>3.8473999999987836E-4</c:v>
                </c:pt>
                <c:pt idx="19238">
                  <c:v>3.8475999999987835E-4</c:v>
                </c:pt>
                <c:pt idx="19239">
                  <c:v>3.8477999999987834E-4</c:v>
                </c:pt>
                <c:pt idx="19240">
                  <c:v>3.8479999999987833E-4</c:v>
                </c:pt>
                <c:pt idx="19241">
                  <c:v>3.8481999999987832E-4</c:v>
                </c:pt>
                <c:pt idx="19242">
                  <c:v>3.8483999999987831E-4</c:v>
                </c:pt>
                <c:pt idx="19243">
                  <c:v>3.848599999998783E-4</c:v>
                </c:pt>
                <c:pt idx="19244">
                  <c:v>3.8487999999987829E-4</c:v>
                </c:pt>
                <c:pt idx="19245">
                  <c:v>3.8489999999987828E-4</c:v>
                </c:pt>
                <c:pt idx="19246">
                  <c:v>3.8491999999987827E-4</c:v>
                </c:pt>
                <c:pt idx="19247">
                  <c:v>3.8493999999987825E-4</c:v>
                </c:pt>
                <c:pt idx="19248">
                  <c:v>3.8495999999987824E-4</c:v>
                </c:pt>
                <c:pt idx="19249">
                  <c:v>3.8497999999987823E-4</c:v>
                </c:pt>
                <c:pt idx="19250">
                  <c:v>3.8499999999987822E-4</c:v>
                </c:pt>
                <c:pt idx="19251">
                  <c:v>3.8501999999987821E-4</c:v>
                </c:pt>
                <c:pt idx="19252">
                  <c:v>3.850399999998782E-4</c:v>
                </c:pt>
                <c:pt idx="19253">
                  <c:v>3.8505999999987819E-4</c:v>
                </c:pt>
                <c:pt idx="19254">
                  <c:v>3.8507999999987818E-4</c:v>
                </c:pt>
                <c:pt idx="19255">
                  <c:v>3.8509999999987817E-4</c:v>
                </c:pt>
                <c:pt idx="19256">
                  <c:v>3.8511999999987816E-4</c:v>
                </c:pt>
                <c:pt idx="19257">
                  <c:v>3.8513999999987815E-4</c:v>
                </c:pt>
                <c:pt idx="19258">
                  <c:v>3.8515999999987814E-4</c:v>
                </c:pt>
                <c:pt idx="19259">
                  <c:v>3.8517999999987813E-4</c:v>
                </c:pt>
                <c:pt idx="19260">
                  <c:v>3.8519999999987812E-4</c:v>
                </c:pt>
                <c:pt idx="19261">
                  <c:v>3.8521999999987811E-4</c:v>
                </c:pt>
                <c:pt idx="19262">
                  <c:v>3.852399999998781E-4</c:v>
                </c:pt>
                <c:pt idx="19263">
                  <c:v>3.8525999999987809E-4</c:v>
                </c:pt>
                <c:pt idx="19264">
                  <c:v>3.8527999999987808E-4</c:v>
                </c:pt>
                <c:pt idx="19265">
                  <c:v>3.8529999999987807E-4</c:v>
                </c:pt>
                <c:pt idx="19266">
                  <c:v>3.8531999999987806E-4</c:v>
                </c:pt>
                <c:pt idx="19267">
                  <c:v>3.8533999999987805E-4</c:v>
                </c:pt>
                <c:pt idx="19268">
                  <c:v>3.8535999999987804E-4</c:v>
                </c:pt>
                <c:pt idx="19269">
                  <c:v>3.8537999999987803E-4</c:v>
                </c:pt>
                <c:pt idx="19270">
                  <c:v>3.8539999999987802E-4</c:v>
                </c:pt>
                <c:pt idx="19271">
                  <c:v>3.8541999999987801E-4</c:v>
                </c:pt>
                <c:pt idx="19272">
                  <c:v>3.85439999999878E-4</c:v>
                </c:pt>
                <c:pt idx="19273">
                  <c:v>3.8545999999987799E-4</c:v>
                </c:pt>
                <c:pt idx="19274">
                  <c:v>3.8547999999987798E-4</c:v>
                </c:pt>
                <c:pt idx="19275">
                  <c:v>3.8549999999987797E-4</c:v>
                </c:pt>
                <c:pt idx="19276">
                  <c:v>3.8551999999987795E-4</c:v>
                </c:pt>
                <c:pt idx="19277">
                  <c:v>3.8553999999987794E-4</c:v>
                </c:pt>
                <c:pt idx="19278">
                  <c:v>3.8555999999987793E-4</c:v>
                </c:pt>
                <c:pt idx="19279">
                  <c:v>3.8557999999987792E-4</c:v>
                </c:pt>
                <c:pt idx="19280">
                  <c:v>3.8559999999987791E-4</c:v>
                </c:pt>
                <c:pt idx="19281">
                  <c:v>3.856199999998779E-4</c:v>
                </c:pt>
                <c:pt idx="19282">
                  <c:v>3.8563999999987789E-4</c:v>
                </c:pt>
                <c:pt idx="19283">
                  <c:v>3.8565999999987788E-4</c:v>
                </c:pt>
                <c:pt idx="19284">
                  <c:v>3.8567999999987787E-4</c:v>
                </c:pt>
                <c:pt idx="19285">
                  <c:v>3.8569999999987786E-4</c:v>
                </c:pt>
                <c:pt idx="19286">
                  <c:v>3.8571999999987785E-4</c:v>
                </c:pt>
                <c:pt idx="19287">
                  <c:v>3.8573999999987784E-4</c:v>
                </c:pt>
                <c:pt idx="19288">
                  <c:v>3.8575999999987783E-4</c:v>
                </c:pt>
                <c:pt idx="19289">
                  <c:v>3.8577999999987782E-4</c:v>
                </c:pt>
                <c:pt idx="19290">
                  <c:v>3.8579999999987781E-4</c:v>
                </c:pt>
                <c:pt idx="19291">
                  <c:v>3.858199999998778E-4</c:v>
                </c:pt>
                <c:pt idx="19292">
                  <c:v>3.8583999999987779E-4</c:v>
                </c:pt>
                <c:pt idx="19293">
                  <c:v>3.8585999999987778E-4</c:v>
                </c:pt>
                <c:pt idx="19294">
                  <c:v>3.8587999999987777E-4</c:v>
                </c:pt>
                <c:pt idx="19295">
                  <c:v>3.8589999999987776E-4</c:v>
                </c:pt>
                <c:pt idx="19296">
                  <c:v>3.8591999999987775E-4</c:v>
                </c:pt>
                <c:pt idx="19297">
                  <c:v>3.8593999999987774E-4</c:v>
                </c:pt>
                <c:pt idx="19298">
                  <c:v>3.8595999999987773E-4</c:v>
                </c:pt>
                <c:pt idx="19299">
                  <c:v>3.8597999999987772E-4</c:v>
                </c:pt>
                <c:pt idx="19300">
                  <c:v>3.8599999999987771E-4</c:v>
                </c:pt>
                <c:pt idx="19301">
                  <c:v>3.860199999998777E-4</c:v>
                </c:pt>
                <c:pt idx="19302">
                  <c:v>3.8603999999987769E-4</c:v>
                </c:pt>
                <c:pt idx="19303">
                  <c:v>3.8605999999987768E-4</c:v>
                </c:pt>
                <c:pt idx="19304">
                  <c:v>3.8607999999987766E-4</c:v>
                </c:pt>
                <c:pt idx="19305">
                  <c:v>3.8609999999987765E-4</c:v>
                </c:pt>
                <c:pt idx="19306">
                  <c:v>3.8611999999987764E-4</c:v>
                </c:pt>
                <c:pt idx="19307">
                  <c:v>3.8613999999987763E-4</c:v>
                </c:pt>
                <c:pt idx="19308">
                  <c:v>3.8615999999987762E-4</c:v>
                </c:pt>
                <c:pt idx="19309">
                  <c:v>3.8617999999987761E-4</c:v>
                </c:pt>
                <c:pt idx="19310">
                  <c:v>3.861999999998776E-4</c:v>
                </c:pt>
                <c:pt idx="19311">
                  <c:v>3.8621999999987759E-4</c:v>
                </c:pt>
                <c:pt idx="19312">
                  <c:v>3.8623999999987758E-4</c:v>
                </c:pt>
                <c:pt idx="19313">
                  <c:v>3.8625999999987757E-4</c:v>
                </c:pt>
                <c:pt idx="19314">
                  <c:v>3.8627999999987756E-4</c:v>
                </c:pt>
                <c:pt idx="19315">
                  <c:v>3.8629999999987755E-4</c:v>
                </c:pt>
                <c:pt idx="19316">
                  <c:v>3.8631999999987754E-4</c:v>
                </c:pt>
                <c:pt idx="19317">
                  <c:v>3.8633999999987753E-4</c:v>
                </c:pt>
                <c:pt idx="19318">
                  <c:v>3.8635999999987752E-4</c:v>
                </c:pt>
                <c:pt idx="19319">
                  <c:v>3.8637999999987751E-4</c:v>
                </c:pt>
                <c:pt idx="19320">
                  <c:v>3.863999999998775E-4</c:v>
                </c:pt>
                <c:pt idx="19321">
                  <c:v>3.8641999999987749E-4</c:v>
                </c:pt>
                <c:pt idx="19322">
                  <c:v>3.8643999999987748E-4</c:v>
                </c:pt>
                <c:pt idx="19323">
                  <c:v>3.8645999999987747E-4</c:v>
                </c:pt>
                <c:pt idx="19324">
                  <c:v>3.8647999999987746E-4</c:v>
                </c:pt>
                <c:pt idx="19325">
                  <c:v>3.8649999999987745E-4</c:v>
                </c:pt>
                <c:pt idx="19326">
                  <c:v>3.8651999999987744E-4</c:v>
                </c:pt>
                <c:pt idx="19327">
                  <c:v>3.8653999999987743E-4</c:v>
                </c:pt>
                <c:pt idx="19328">
                  <c:v>3.8655999999987742E-4</c:v>
                </c:pt>
                <c:pt idx="19329">
                  <c:v>3.8657999999987741E-4</c:v>
                </c:pt>
                <c:pt idx="19330">
                  <c:v>3.865999999998774E-4</c:v>
                </c:pt>
                <c:pt idx="19331">
                  <c:v>3.8661999999987739E-4</c:v>
                </c:pt>
                <c:pt idx="19332">
                  <c:v>3.8663999999987737E-4</c:v>
                </c:pt>
                <c:pt idx="19333">
                  <c:v>3.8665999999987736E-4</c:v>
                </c:pt>
                <c:pt idx="19334">
                  <c:v>3.8667999999987735E-4</c:v>
                </c:pt>
                <c:pt idx="19335">
                  <c:v>3.8669999999987734E-4</c:v>
                </c:pt>
                <c:pt idx="19336">
                  <c:v>3.8671999999987733E-4</c:v>
                </c:pt>
                <c:pt idx="19337">
                  <c:v>3.8673999999987732E-4</c:v>
                </c:pt>
                <c:pt idx="19338">
                  <c:v>3.8675999999987731E-4</c:v>
                </c:pt>
                <c:pt idx="19339">
                  <c:v>3.867799999998773E-4</c:v>
                </c:pt>
                <c:pt idx="19340">
                  <c:v>3.8679999999987729E-4</c:v>
                </c:pt>
                <c:pt idx="19341">
                  <c:v>3.8681999999987728E-4</c:v>
                </c:pt>
                <c:pt idx="19342">
                  <c:v>3.8683999999987727E-4</c:v>
                </c:pt>
                <c:pt idx="19343">
                  <c:v>3.8685999999987726E-4</c:v>
                </c:pt>
                <c:pt idx="19344">
                  <c:v>3.8687999999987725E-4</c:v>
                </c:pt>
                <c:pt idx="19345">
                  <c:v>3.8689999999987724E-4</c:v>
                </c:pt>
                <c:pt idx="19346">
                  <c:v>3.8691999999987723E-4</c:v>
                </c:pt>
                <c:pt idx="19347">
                  <c:v>3.8693999999987722E-4</c:v>
                </c:pt>
                <c:pt idx="19348">
                  <c:v>3.8695999999987721E-4</c:v>
                </c:pt>
                <c:pt idx="19349">
                  <c:v>3.869799999998772E-4</c:v>
                </c:pt>
                <c:pt idx="19350">
                  <c:v>3.8699999999987719E-4</c:v>
                </c:pt>
                <c:pt idx="19351">
                  <c:v>3.8701999999987718E-4</c:v>
                </c:pt>
                <c:pt idx="19352">
                  <c:v>3.8703999999987717E-4</c:v>
                </c:pt>
                <c:pt idx="19353">
                  <c:v>3.8705999999987716E-4</c:v>
                </c:pt>
                <c:pt idx="19354">
                  <c:v>3.8707999999987715E-4</c:v>
                </c:pt>
                <c:pt idx="19355">
                  <c:v>3.8709999999987714E-4</c:v>
                </c:pt>
                <c:pt idx="19356">
                  <c:v>3.8711999999987713E-4</c:v>
                </c:pt>
                <c:pt idx="19357">
                  <c:v>3.8713999999987712E-4</c:v>
                </c:pt>
                <c:pt idx="19358">
                  <c:v>3.8715999999987711E-4</c:v>
                </c:pt>
                <c:pt idx="19359">
                  <c:v>3.871799999998771E-4</c:v>
                </c:pt>
                <c:pt idx="19360">
                  <c:v>3.8719999999987708E-4</c:v>
                </c:pt>
                <c:pt idx="19361">
                  <c:v>3.8721999999987707E-4</c:v>
                </c:pt>
                <c:pt idx="19362">
                  <c:v>3.8723999999987706E-4</c:v>
                </c:pt>
                <c:pt idx="19363">
                  <c:v>3.8725999999987705E-4</c:v>
                </c:pt>
                <c:pt idx="19364">
                  <c:v>3.8727999999987704E-4</c:v>
                </c:pt>
                <c:pt idx="19365">
                  <c:v>3.8729999999987703E-4</c:v>
                </c:pt>
                <c:pt idx="19366">
                  <c:v>3.8731999999987702E-4</c:v>
                </c:pt>
                <c:pt idx="19367">
                  <c:v>3.8733999999987701E-4</c:v>
                </c:pt>
                <c:pt idx="19368">
                  <c:v>3.87359999999877E-4</c:v>
                </c:pt>
                <c:pt idx="19369">
                  <c:v>3.8737999999987699E-4</c:v>
                </c:pt>
                <c:pt idx="19370">
                  <c:v>3.8739999999987698E-4</c:v>
                </c:pt>
                <c:pt idx="19371">
                  <c:v>3.8741999999987697E-4</c:v>
                </c:pt>
                <c:pt idx="19372">
                  <c:v>3.8743999999987696E-4</c:v>
                </c:pt>
                <c:pt idx="19373">
                  <c:v>3.8745999999987695E-4</c:v>
                </c:pt>
                <c:pt idx="19374">
                  <c:v>3.8747999999987694E-4</c:v>
                </c:pt>
                <c:pt idx="19375">
                  <c:v>3.8749999999987693E-4</c:v>
                </c:pt>
                <c:pt idx="19376">
                  <c:v>3.8751999999987692E-4</c:v>
                </c:pt>
                <c:pt idx="19377">
                  <c:v>3.8753999999987691E-4</c:v>
                </c:pt>
                <c:pt idx="19378">
                  <c:v>3.875599999998769E-4</c:v>
                </c:pt>
                <c:pt idx="19379">
                  <c:v>3.8757999999987689E-4</c:v>
                </c:pt>
                <c:pt idx="19380">
                  <c:v>3.8759999999987688E-4</c:v>
                </c:pt>
                <c:pt idx="19381">
                  <c:v>3.8761999999987687E-4</c:v>
                </c:pt>
                <c:pt idx="19382">
                  <c:v>3.8763999999987686E-4</c:v>
                </c:pt>
                <c:pt idx="19383">
                  <c:v>3.8765999999987685E-4</c:v>
                </c:pt>
                <c:pt idx="19384">
                  <c:v>3.8767999999987684E-4</c:v>
                </c:pt>
                <c:pt idx="19385">
                  <c:v>3.8769999999987683E-4</c:v>
                </c:pt>
                <c:pt idx="19386">
                  <c:v>3.8771999999987682E-4</c:v>
                </c:pt>
                <c:pt idx="19387">
                  <c:v>3.8773999999987681E-4</c:v>
                </c:pt>
                <c:pt idx="19388">
                  <c:v>3.8775999999987679E-4</c:v>
                </c:pt>
                <c:pt idx="19389">
                  <c:v>3.8777999999987678E-4</c:v>
                </c:pt>
                <c:pt idx="19390">
                  <c:v>3.8779999999987677E-4</c:v>
                </c:pt>
                <c:pt idx="19391">
                  <c:v>3.8781999999987676E-4</c:v>
                </c:pt>
                <c:pt idx="19392">
                  <c:v>3.8783999999987675E-4</c:v>
                </c:pt>
                <c:pt idx="19393">
                  <c:v>3.8785999999987674E-4</c:v>
                </c:pt>
                <c:pt idx="19394">
                  <c:v>3.8787999999987673E-4</c:v>
                </c:pt>
                <c:pt idx="19395">
                  <c:v>3.8789999999987672E-4</c:v>
                </c:pt>
                <c:pt idx="19396">
                  <c:v>3.8791999999987671E-4</c:v>
                </c:pt>
                <c:pt idx="19397">
                  <c:v>3.879399999998767E-4</c:v>
                </c:pt>
                <c:pt idx="19398">
                  <c:v>3.8795999999987669E-4</c:v>
                </c:pt>
                <c:pt idx="19399">
                  <c:v>3.8797999999987668E-4</c:v>
                </c:pt>
                <c:pt idx="19400">
                  <c:v>3.8799999999987667E-4</c:v>
                </c:pt>
                <c:pt idx="19401">
                  <c:v>3.8801999999987666E-4</c:v>
                </c:pt>
                <c:pt idx="19402">
                  <c:v>3.8803999999987665E-4</c:v>
                </c:pt>
                <c:pt idx="19403">
                  <c:v>3.8805999999987664E-4</c:v>
                </c:pt>
                <c:pt idx="19404">
                  <c:v>3.8807999999987663E-4</c:v>
                </c:pt>
                <c:pt idx="19405">
                  <c:v>3.8809999999987662E-4</c:v>
                </c:pt>
                <c:pt idx="19406">
                  <c:v>3.8811999999987661E-4</c:v>
                </c:pt>
                <c:pt idx="19407">
                  <c:v>3.881399999998766E-4</c:v>
                </c:pt>
                <c:pt idx="19408">
                  <c:v>3.8815999999987659E-4</c:v>
                </c:pt>
                <c:pt idx="19409">
                  <c:v>3.8817999999987658E-4</c:v>
                </c:pt>
                <c:pt idx="19410">
                  <c:v>3.8819999999987657E-4</c:v>
                </c:pt>
                <c:pt idx="19411">
                  <c:v>3.8821999999987656E-4</c:v>
                </c:pt>
                <c:pt idx="19412">
                  <c:v>3.8823999999987655E-4</c:v>
                </c:pt>
                <c:pt idx="19413">
                  <c:v>3.8825999999987654E-4</c:v>
                </c:pt>
                <c:pt idx="19414">
                  <c:v>3.8827999999987653E-4</c:v>
                </c:pt>
                <c:pt idx="19415">
                  <c:v>3.8829999999987652E-4</c:v>
                </c:pt>
                <c:pt idx="19416">
                  <c:v>3.883199999998765E-4</c:v>
                </c:pt>
                <c:pt idx="19417">
                  <c:v>3.8833999999987649E-4</c:v>
                </c:pt>
                <c:pt idx="19418">
                  <c:v>3.8835999999987648E-4</c:v>
                </c:pt>
                <c:pt idx="19419">
                  <c:v>3.8837999999987647E-4</c:v>
                </c:pt>
                <c:pt idx="19420">
                  <c:v>3.8839999999987646E-4</c:v>
                </c:pt>
                <c:pt idx="19421">
                  <c:v>3.8841999999987645E-4</c:v>
                </c:pt>
                <c:pt idx="19422">
                  <c:v>3.8843999999987644E-4</c:v>
                </c:pt>
                <c:pt idx="19423">
                  <c:v>3.8845999999987643E-4</c:v>
                </c:pt>
                <c:pt idx="19424">
                  <c:v>3.8847999999987642E-4</c:v>
                </c:pt>
                <c:pt idx="19425">
                  <c:v>3.8849999999987641E-4</c:v>
                </c:pt>
                <c:pt idx="19426">
                  <c:v>3.885199999998764E-4</c:v>
                </c:pt>
                <c:pt idx="19427">
                  <c:v>3.8853999999987639E-4</c:v>
                </c:pt>
                <c:pt idx="19428">
                  <c:v>3.8855999999987638E-4</c:v>
                </c:pt>
                <c:pt idx="19429">
                  <c:v>3.8857999999987637E-4</c:v>
                </c:pt>
                <c:pt idx="19430">
                  <c:v>3.8859999999987636E-4</c:v>
                </c:pt>
                <c:pt idx="19431">
                  <c:v>3.8861999999987635E-4</c:v>
                </c:pt>
                <c:pt idx="19432">
                  <c:v>3.8863999999987634E-4</c:v>
                </c:pt>
                <c:pt idx="19433">
                  <c:v>3.8865999999987633E-4</c:v>
                </c:pt>
                <c:pt idx="19434">
                  <c:v>3.8867999999987632E-4</c:v>
                </c:pt>
                <c:pt idx="19435">
                  <c:v>3.8869999999987631E-4</c:v>
                </c:pt>
                <c:pt idx="19436">
                  <c:v>3.887199999998763E-4</c:v>
                </c:pt>
                <c:pt idx="19437">
                  <c:v>3.8873999999987629E-4</c:v>
                </c:pt>
                <c:pt idx="19438">
                  <c:v>3.8875999999987628E-4</c:v>
                </c:pt>
                <c:pt idx="19439">
                  <c:v>3.8877999999987627E-4</c:v>
                </c:pt>
                <c:pt idx="19440">
                  <c:v>3.8879999999987626E-4</c:v>
                </c:pt>
                <c:pt idx="19441">
                  <c:v>3.8881999999987625E-4</c:v>
                </c:pt>
                <c:pt idx="19442">
                  <c:v>3.8883999999987624E-4</c:v>
                </c:pt>
                <c:pt idx="19443">
                  <c:v>3.8885999999987623E-4</c:v>
                </c:pt>
                <c:pt idx="19444">
                  <c:v>3.8887999999987621E-4</c:v>
                </c:pt>
                <c:pt idx="19445">
                  <c:v>3.888999999998762E-4</c:v>
                </c:pt>
                <c:pt idx="19446">
                  <c:v>3.8891999999987619E-4</c:v>
                </c:pt>
                <c:pt idx="19447">
                  <c:v>3.8893999999987618E-4</c:v>
                </c:pt>
                <c:pt idx="19448">
                  <c:v>3.8895999999987617E-4</c:v>
                </c:pt>
                <c:pt idx="19449">
                  <c:v>3.8897999999987616E-4</c:v>
                </c:pt>
                <c:pt idx="19450">
                  <c:v>3.8899999999987615E-4</c:v>
                </c:pt>
                <c:pt idx="19451">
                  <c:v>3.8901999999987614E-4</c:v>
                </c:pt>
                <c:pt idx="19452">
                  <c:v>3.8903999999987613E-4</c:v>
                </c:pt>
                <c:pt idx="19453">
                  <c:v>3.8905999999987612E-4</c:v>
                </c:pt>
                <c:pt idx="19454">
                  <c:v>3.8907999999987611E-4</c:v>
                </c:pt>
                <c:pt idx="19455">
                  <c:v>3.890999999998761E-4</c:v>
                </c:pt>
                <c:pt idx="19456">
                  <c:v>3.8911999999987609E-4</c:v>
                </c:pt>
                <c:pt idx="19457">
                  <c:v>3.8913999999987608E-4</c:v>
                </c:pt>
                <c:pt idx="19458">
                  <c:v>3.8915999999987607E-4</c:v>
                </c:pt>
                <c:pt idx="19459">
                  <c:v>3.8917999999987606E-4</c:v>
                </c:pt>
                <c:pt idx="19460">
                  <c:v>3.8919999999987605E-4</c:v>
                </c:pt>
                <c:pt idx="19461">
                  <c:v>3.8921999999987604E-4</c:v>
                </c:pt>
                <c:pt idx="19462">
                  <c:v>3.8923999999987603E-4</c:v>
                </c:pt>
                <c:pt idx="19463">
                  <c:v>3.8925999999987602E-4</c:v>
                </c:pt>
                <c:pt idx="19464">
                  <c:v>3.8927999999987601E-4</c:v>
                </c:pt>
                <c:pt idx="19465">
                  <c:v>3.89299999999876E-4</c:v>
                </c:pt>
                <c:pt idx="19466">
                  <c:v>3.8931999999987599E-4</c:v>
                </c:pt>
                <c:pt idx="19467">
                  <c:v>3.8933999999987598E-4</c:v>
                </c:pt>
                <c:pt idx="19468">
                  <c:v>3.8935999999987597E-4</c:v>
                </c:pt>
                <c:pt idx="19469">
                  <c:v>3.8937999999987596E-4</c:v>
                </c:pt>
                <c:pt idx="19470">
                  <c:v>3.8939999999987595E-4</c:v>
                </c:pt>
                <c:pt idx="19471">
                  <c:v>3.8941999999987594E-4</c:v>
                </c:pt>
                <c:pt idx="19472">
                  <c:v>3.8943999999987592E-4</c:v>
                </c:pt>
                <c:pt idx="19473">
                  <c:v>3.8945999999987591E-4</c:v>
                </c:pt>
                <c:pt idx="19474">
                  <c:v>3.894799999998759E-4</c:v>
                </c:pt>
                <c:pt idx="19475">
                  <c:v>3.8949999999987589E-4</c:v>
                </c:pt>
                <c:pt idx="19476">
                  <c:v>3.8951999999987588E-4</c:v>
                </c:pt>
                <c:pt idx="19477">
                  <c:v>3.8953999999987587E-4</c:v>
                </c:pt>
                <c:pt idx="19478">
                  <c:v>3.8955999999987586E-4</c:v>
                </c:pt>
                <c:pt idx="19479">
                  <c:v>3.8957999999987585E-4</c:v>
                </c:pt>
                <c:pt idx="19480">
                  <c:v>3.8959999999987584E-4</c:v>
                </c:pt>
                <c:pt idx="19481">
                  <c:v>3.8961999999987583E-4</c:v>
                </c:pt>
                <c:pt idx="19482">
                  <c:v>3.8963999999987582E-4</c:v>
                </c:pt>
                <c:pt idx="19483">
                  <c:v>3.8965999999987581E-4</c:v>
                </c:pt>
                <c:pt idx="19484">
                  <c:v>3.896799999998758E-4</c:v>
                </c:pt>
                <c:pt idx="19485">
                  <c:v>3.8969999999987579E-4</c:v>
                </c:pt>
                <c:pt idx="19486">
                  <c:v>3.8971999999987578E-4</c:v>
                </c:pt>
                <c:pt idx="19487">
                  <c:v>3.8973999999987577E-4</c:v>
                </c:pt>
                <c:pt idx="19488">
                  <c:v>3.8975999999987576E-4</c:v>
                </c:pt>
                <c:pt idx="19489">
                  <c:v>3.8977999999987575E-4</c:v>
                </c:pt>
                <c:pt idx="19490">
                  <c:v>3.8979999999987574E-4</c:v>
                </c:pt>
                <c:pt idx="19491">
                  <c:v>3.8981999999987573E-4</c:v>
                </c:pt>
                <c:pt idx="19492">
                  <c:v>3.8983999999987572E-4</c:v>
                </c:pt>
                <c:pt idx="19493">
                  <c:v>3.8985999999987571E-4</c:v>
                </c:pt>
                <c:pt idx="19494">
                  <c:v>3.898799999998757E-4</c:v>
                </c:pt>
                <c:pt idx="19495">
                  <c:v>3.8989999999987569E-4</c:v>
                </c:pt>
                <c:pt idx="19496">
                  <c:v>3.8991999999987568E-4</c:v>
                </c:pt>
                <c:pt idx="19497">
                  <c:v>3.8993999999987567E-4</c:v>
                </c:pt>
                <c:pt idx="19498">
                  <c:v>3.8995999999987566E-4</c:v>
                </c:pt>
                <c:pt idx="19499">
                  <c:v>3.8997999999987565E-4</c:v>
                </c:pt>
                <c:pt idx="19500">
                  <c:v>3.8999999999987563E-4</c:v>
                </c:pt>
                <c:pt idx="19501">
                  <c:v>3.9001999999987562E-4</c:v>
                </c:pt>
                <c:pt idx="19502">
                  <c:v>3.9003999999987561E-4</c:v>
                </c:pt>
                <c:pt idx="19503">
                  <c:v>3.900599999998756E-4</c:v>
                </c:pt>
                <c:pt idx="19504">
                  <c:v>3.9007999999987559E-4</c:v>
                </c:pt>
                <c:pt idx="19505">
                  <c:v>3.9009999999987558E-4</c:v>
                </c:pt>
                <c:pt idx="19506">
                  <c:v>3.9011999999987557E-4</c:v>
                </c:pt>
                <c:pt idx="19507">
                  <c:v>3.9013999999987556E-4</c:v>
                </c:pt>
                <c:pt idx="19508">
                  <c:v>3.9015999999987555E-4</c:v>
                </c:pt>
                <c:pt idx="19509">
                  <c:v>3.9017999999987554E-4</c:v>
                </c:pt>
                <c:pt idx="19510">
                  <c:v>3.9019999999987553E-4</c:v>
                </c:pt>
                <c:pt idx="19511">
                  <c:v>3.9021999999987552E-4</c:v>
                </c:pt>
                <c:pt idx="19512">
                  <c:v>3.9023999999987551E-4</c:v>
                </c:pt>
                <c:pt idx="19513">
                  <c:v>3.902599999998755E-4</c:v>
                </c:pt>
                <c:pt idx="19514">
                  <c:v>3.9027999999987549E-4</c:v>
                </c:pt>
                <c:pt idx="19515">
                  <c:v>3.9029999999987548E-4</c:v>
                </c:pt>
                <c:pt idx="19516">
                  <c:v>3.9031999999987547E-4</c:v>
                </c:pt>
                <c:pt idx="19517">
                  <c:v>3.9033999999987546E-4</c:v>
                </c:pt>
                <c:pt idx="19518">
                  <c:v>3.9035999999987545E-4</c:v>
                </c:pt>
                <c:pt idx="19519">
                  <c:v>3.9037999999987544E-4</c:v>
                </c:pt>
                <c:pt idx="19520">
                  <c:v>3.9039999999987543E-4</c:v>
                </c:pt>
                <c:pt idx="19521">
                  <c:v>3.9041999999987542E-4</c:v>
                </c:pt>
                <c:pt idx="19522">
                  <c:v>3.9043999999987541E-4</c:v>
                </c:pt>
                <c:pt idx="19523">
                  <c:v>3.904599999998754E-4</c:v>
                </c:pt>
                <c:pt idx="19524">
                  <c:v>3.9047999999987539E-4</c:v>
                </c:pt>
                <c:pt idx="19525">
                  <c:v>3.9049999999987538E-4</c:v>
                </c:pt>
                <c:pt idx="19526">
                  <c:v>3.9051999999987537E-4</c:v>
                </c:pt>
                <c:pt idx="19527">
                  <c:v>3.9053999999987536E-4</c:v>
                </c:pt>
                <c:pt idx="19528">
                  <c:v>3.9055999999987534E-4</c:v>
                </c:pt>
                <c:pt idx="19529">
                  <c:v>3.9057999999987533E-4</c:v>
                </c:pt>
                <c:pt idx="19530">
                  <c:v>3.9059999999987532E-4</c:v>
                </c:pt>
                <c:pt idx="19531">
                  <c:v>3.9061999999987531E-4</c:v>
                </c:pt>
                <c:pt idx="19532">
                  <c:v>3.906399999998753E-4</c:v>
                </c:pt>
                <c:pt idx="19533">
                  <c:v>3.9065999999987529E-4</c:v>
                </c:pt>
                <c:pt idx="19534">
                  <c:v>3.9067999999987528E-4</c:v>
                </c:pt>
                <c:pt idx="19535">
                  <c:v>3.9069999999987527E-4</c:v>
                </c:pt>
                <c:pt idx="19536">
                  <c:v>3.9071999999987526E-4</c:v>
                </c:pt>
                <c:pt idx="19537">
                  <c:v>3.9073999999987525E-4</c:v>
                </c:pt>
                <c:pt idx="19538">
                  <c:v>3.9075999999987524E-4</c:v>
                </c:pt>
                <c:pt idx="19539">
                  <c:v>3.9077999999987523E-4</c:v>
                </c:pt>
                <c:pt idx="19540">
                  <c:v>3.9079999999987522E-4</c:v>
                </c:pt>
                <c:pt idx="19541">
                  <c:v>3.9081999999987521E-4</c:v>
                </c:pt>
                <c:pt idx="19542">
                  <c:v>3.908399999998752E-4</c:v>
                </c:pt>
                <c:pt idx="19543">
                  <c:v>3.9085999999987519E-4</c:v>
                </c:pt>
                <c:pt idx="19544">
                  <c:v>3.9087999999987518E-4</c:v>
                </c:pt>
                <c:pt idx="19545">
                  <c:v>3.9089999999987517E-4</c:v>
                </c:pt>
                <c:pt idx="19546">
                  <c:v>3.9091999999987516E-4</c:v>
                </c:pt>
                <c:pt idx="19547">
                  <c:v>3.9093999999987515E-4</c:v>
                </c:pt>
                <c:pt idx="19548">
                  <c:v>3.9095999999987514E-4</c:v>
                </c:pt>
                <c:pt idx="19549">
                  <c:v>3.9097999999987513E-4</c:v>
                </c:pt>
                <c:pt idx="19550">
                  <c:v>3.9099999999987512E-4</c:v>
                </c:pt>
                <c:pt idx="19551">
                  <c:v>3.9101999999987511E-4</c:v>
                </c:pt>
                <c:pt idx="19552">
                  <c:v>3.910399999998751E-4</c:v>
                </c:pt>
                <c:pt idx="19553">
                  <c:v>3.9105999999987509E-4</c:v>
                </c:pt>
                <c:pt idx="19554">
                  <c:v>3.9107999999987508E-4</c:v>
                </c:pt>
                <c:pt idx="19555">
                  <c:v>3.9109999999987507E-4</c:v>
                </c:pt>
                <c:pt idx="19556">
                  <c:v>3.9111999999987506E-4</c:v>
                </c:pt>
                <c:pt idx="19557">
                  <c:v>3.9113999999987504E-4</c:v>
                </c:pt>
                <c:pt idx="19558">
                  <c:v>3.9115999999987503E-4</c:v>
                </c:pt>
                <c:pt idx="19559">
                  <c:v>3.9117999999987502E-4</c:v>
                </c:pt>
                <c:pt idx="19560">
                  <c:v>3.9119999999987501E-4</c:v>
                </c:pt>
                <c:pt idx="19561">
                  <c:v>3.91219999999875E-4</c:v>
                </c:pt>
                <c:pt idx="19562">
                  <c:v>3.9123999999987499E-4</c:v>
                </c:pt>
                <c:pt idx="19563">
                  <c:v>3.9125999999987498E-4</c:v>
                </c:pt>
                <c:pt idx="19564">
                  <c:v>3.9127999999987497E-4</c:v>
                </c:pt>
                <c:pt idx="19565">
                  <c:v>3.9129999999987496E-4</c:v>
                </c:pt>
                <c:pt idx="19566">
                  <c:v>3.9131999999987495E-4</c:v>
                </c:pt>
                <c:pt idx="19567">
                  <c:v>3.9133999999987494E-4</c:v>
                </c:pt>
                <c:pt idx="19568">
                  <c:v>3.9135999999987493E-4</c:v>
                </c:pt>
                <c:pt idx="19569">
                  <c:v>3.9137999999987492E-4</c:v>
                </c:pt>
                <c:pt idx="19570">
                  <c:v>3.9139999999987491E-4</c:v>
                </c:pt>
                <c:pt idx="19571">
                  <c:v>3.914199999998749E-4</c:v>
                </c:pt>
                <c:pt idx="19572">
                  <c:v>3.9143999999987489E-4</c:v>
                </c:pt>
                <c:pt idx="19573">
                  <c:v>3.9145999999987488E-4</c:v>
                </c:pt>
                <c:pt idx="19574">
                  <c:v>3.9147999999987487E-4</c:v>
                </c:pt>
                <c:pt idx="19575">
                  <c:v>3.9149999999987486E-4</c:v>
                </c:pt>
                <c:pt idx="19576">
                  <c:v>3.9151999999987485E-4</c:v>
                </c:pt>
                <c:pt idx="19577">
                  <c:v>3.9153999999987484E-4</c:v>
                </c:pt>
                <c:pt idx="19578">
                  <c:v>3.9155999999987483E-4</c:v>
                </c:pt>
                <c:pt idx="19579">
                  <c:v>3.9157999999987482E-4</c:v>
                </c:pt>
                <c:pt idx="19580">
                  <c:v>3.9159999999987481E-4</c:v>
                </c:pt>
                <c:pt idx="19581">
                  <c:v>3.916199999998748E-4</c:v>
                </c:pt>
                <c:pt idx="19582">
                  <c:v>3.9163999999987479E-4</c:v>
                </c:pt>
                <c:pt idx="19583">
                  <c:v>3.9165999999987478E-4</c:v>
                </c:pt>
                <c:pt idx="19584">
                  <c:v>3.9167999999987477E-4</c:v>
                </c:pt>
                <c:pt idx="19585">
                  <c:v>3.9169999999987475E-4</c:v>
                </c:pt>
                <c:pt idx="19586">
                  <c:v>3.9171999999987474E-4</c:v>
                </c:pt>
                <c:pt idx="19587">
                  <c:v>3.9173999999987473E-4</c:v>
                </c:pt>
                <c:pt idx="19588">
                  <c:v>3.9175999999987472E-4</c:v>
                </c:pt>
                <c:pt idx="19589">
                  <c:v>3.9177999999987471E-4</c:v>
                </c:pt>
                <c:pt idx="19590">
                  <c:v>3.917999999998747E-4</c:v>
                </c:pt>
                <c:pt idx="19591">
                  <c:v>3.9181999999987469E-4</c:v>
                </c:pt>
                <c:pt idx="19592">
                  <c:v>3.9183999999987468E-4</c:v>
                </c:pt>
                <c:pt idx="19593">
                  <c:v>3.9185999999987467E-4</c:v>
                </c:pt>
                <c:pt idx="19594">
                  <c:v>3.9187999999987466E-4</c:v>
                </c:pt>
                <c:pt idx="19595">
                  <c:v>3.9189999999987465E-4</c:v>
                </c:pt>
                <c:pt idx="19596">
                  <c:v>3.9191999999987464E-4</c:v>
                </c:pt>
                <c:pt idx="19597">
                  <c:v>3.9193999999987463E-4</c:v>
                </c:pt>
                <c:pt idx="19598">
                  <c:v>3.9195999999987462E-4</c:v>
                </c:pt>
                <c:pt idx="19599">
                  <c:v>3.9197999999987461E-4</c:v>
                </c:pt>
                <c:pt idx="19600">
                  <c:v>3.919999999998746E-4</c:v>
                </c:pt>
                <c:pt idx="19601">
                  <c:v>3.9201999999987459E-4</c:v>
                </c:pt>
                <c:pt idx="19602">
                  <c:v>3.9203999999987458E-4</c:v>
                </c:pt>
                <c:pt idx="19603">
                  <c:v>3.9205999999987457E-4</c:v>
                </c:pt>
                <c:pt idx="19604">
                  <c:v>3.9207999999987456E-4</c:v>
                </c:pt>
                <c:pt idx="19605">
                  <c:v>3.9209999999987455E-4</c:v>
                </c:pt>
                <c:pt idx="19606">
                  <c:v>3.9211999999987454E-4</c:v>
                </c:pt>
                <c:pt idx="19607">
                  <c:v>3.9213999999987453E-4</c:v>
                </c:pt>
                <c:pt idx="19608">
                  <c:v>3.9215999999987452E-4</c:v>
                </c:pt>
                <c:pt idx="19609">
                  <c:v>3.9217999999987451E-4</c:v>
                </c:pt>
                <c:pt idx="19610">
                  <c:v>3.921999999998745E-4</c:v>
                </c:pt>
                <c:pt idx="19611">
                  <c:v>3.9221999999987449E-4</c:v>
                </c:pt>
                <c:pt idx="19612">
                  <c:v>3.9223999999987448E-4</c:v>
                </c:pt>
                <c:pt idx="19613">
                  <c:v>3.9225999999987446E-4</c:v>
                </c:pt>
                <c:pt idx="19614">
                  <c:v>3.9227999999987445E-4</c:v>
                </c:pt>
                <c:pt idx="19615">
                  <c:v>3.9229999999987444E-4</c:v>
                </c:pt>
                <c:pt idx="19616">
                  <c:v>3.9231999999987443E-4</c:v>
                </c:pt>
                <c:pt idx="19617">
                  <c:v>3.9233999999987442E-4</c:v>
                </c:pt>
                <c:pt idx="19618">
                  <c:v>3.9235999999987441E-4</c:v>
                </c:pt>
                <c:pt idx="19619">
                  <c:v>3.923799999998744E-4</c:v>
                </c:pt>
                <c:pt idx="19620">
                  <c:v>3.9239999999987439E-4</c:v>
                </c:pt>
                <c:pt idx="19621">
                  <c:v>3.9241999999987438E-4</c:v>
                </c:pt>
                <c:pt idx="19622">
                  <c:v>3.9243999999987437E-4</c:v>
                </c:pt>
                <c:pt idx="19623">
                  <c:v>3.9245999999987436E-4</c:v>
                </c:pt>
                <c:pt idx="19624">
                  <c:v>3.9247999999987435E-4</c:v>
                </c:pt>
                <c:pt idx="19625">
                  <c:v>3.9249999999987434E-4</c:v>
                </c:pt>
                <c:pt idx="19626">
                  <c:v>3.9251999999987433E-4</c:v>
                </c:pt>
                <c:pt idx="19627">
                  <c:v>3.9253999999987432E-4</c:v>
                </c:pt>
                <c:pt idx="19628">
                  <c:v>3.9255999999987431E-4</c:v>
                </c:pt>
                <c:pt idx="19629">
                  <c:v>3.925799999998743E-4</c:v>
                </c:pt>
                <c:pt idx="19630">
                  <c:v>3.9259999999987429E-4</c:v>
                </c:pt>
                <c:pt idx="19631">
                  <c:v>3.9261999999987428E-4</c:v>
                </c:pt>
                <c:pt idx="19632">
                  <c:v>3.9263999999987427E-4</c:v>
                </c:pt>
                <c:pt idx="19633">
                  <c:v>3.9265999999987426E-4</c:v>
                </c:pt>
                <c:pt idx="19634">
                  <c:v>3.9267999999987425E-4</c:v>
                </c:pt>
                <c:pt idx="19635">
                  <c:v>3.9269999999987424E-4</c:v>
                </c:pt>
                <c:pt idx="19636">
                  <c:v>3.9271999999987423E-4</c:v>
                </c:pt>
                <c:pt idx="19637">
                  <c:v>3.9273999999987422E-4</c:v>
                </c:pt>
                <c:pt idx="19638">
                  <c:v>3.9275999999987421E-4</c:v>
                </c:pt>
                <c:pt idx="19639">
                  <c:v>3.927799999998742E-4</c:v>
                </c:pt>
                <c:pt idx="19640">
                  <c:v>3.9279999999987419E-4</c:v>
                </c:pt>
                <c:pt idx="19641">
                  <c:v>3.9281999999987417E-4</c:v>
                </c:pt>
                <c:pt idx="19642">
                  <c:v>3.9283999999987416E-4</c:v>
                </c:pt>
                <c:pt idx="19643">
                  <c:v>3.9285999999987415E-4</c:v>
                </c:pt>
                <c:pt idx="19644">
                  <c:v>3.9287999999987414E-4</c:v>
                </c:pt>
                <c:pt idx="19645">
                  <c:v>3.9289999999987413E-4</c:v>
                </c:pt>
                <c:pt idx="19646">
                  <c:v>3.9291999999987412E-4</c:v>
                </c:pt>
                <c:pt idx="19647">
                  <c:v>3.9293999999987411E-4</c:v>
                </c:pt>
                <c:pt idx="19648">
                  <c:v>3.929599999998741E-4</c:v>
                </c:pt>
                <c:pt idx="19649">
                  <c:v>3.9297999999987409E-4</c:v>
                </c:pt>
                <c:pt idx="19650">
                  <c:v>3.9299999999987408E-4</c:v>
                </c:pt>
                <c:pt idx="19651">
                  <c:v>3.9301999999987407E-4</c:v>
                </c:pt>
                <c:pt idx="19652">
                  <c:v>3.9303999999987406E-4</c:v>
                </c:pt>
                <c:pt idx="19653">
                  <c:v>3.9305999999987405E-4</c:v>
                </c:pt>
                <c:pt idx="19654">
                  <c:v>3.9307999999987404E-4</c:v>
                </c:pt>
                <c:pt idx="19655">
                  <c:v>3.9309999999987403E-4</c:v>
                </c:pt>
                <c:pt idx="19656">
                  <c:v>3.9311999999987402E-4</c:v>
                </c:pt>
                <c:pt idx="19657">
                  <c:v>3.9313999999987401E-4</c:v>
                </c:pt>
                <c:pt idx="19658">
                  <c:v>3.93159999999874E-4</c:v>
                </c:pt>
                <c:pt idx="19659">
                  <c:v>3.9317999999987399E-4</c:v>
                </c:pt>
                <c:pt idx="19660">
                  <c:v>3.9319999999987398E-4</c:v>
                </c:pt>
                <c:pt idx="19661">
                  <c:v>3.9321999999987397E-4</c:v>
                </c:pt>
                <c:pt idx="19662">
                  <c:v>3.9323999999987396E-4</c:v>
                </c:pt>
                <c:pt idx="19663">
                  <c:v>3.9325999999987395E-4</c:v>
                </c:pt>
                <c:pt idx="19664">
                  <c:v>3.9327999999987394E-4</c:v>
                </c:pt>
                <c:pt idx="19665">
                  <c:v>3.9329999999987393E-4</c:v>
                </c:pt>
                <c:pt idx="19666">
                  <c:v>3.9331999999987392E-4</c:v>
                </c:pt>
                <c:pt idx="19667">
                  <c:v>3.9333999999987391E-4</c:v>
                </c:pt>
                <c:pt idx="19668">
                  <c:v>3.933599999998739E-4</c:v>
                </c:pt>
                <c:pt idx="19669">
                  <c:v>3.9337999999987388E-4</c:v>
                </c:pt>
                <c:pt idx="19670">
                  <c:v>3.9339999999987387E-4</c:v>
                </c:pt>
                <c:pt idx="19671">
                  <c:v>3.9341999999987386E-4</c:v>
                </c:pt>
                <c:pt idx="19672">
                  <c:v>3.9343999999987385E-4</c:v>
                </c:pt>
                <c:pt idx="19673">
                  <c:v>3.9345999999987384E-4</c:v>
                </c:pt>
                <c:pt idx="19674">
                  <c:v>3.9347999999987383E-4</c:v>
                </c:pt>
                <c:pt idx="19675">
                  <c:v>3.9349999999987382E-4</c:v>
                </c:pt>
                <c:pt idx="19676">
                  <c:v>3.9351999999987381E-4</c:v>
                </c:pt>
                <c:pt idx="19677">
                  <c:v>3.935399999998738E-4</c:v>
                </c:pt>
                <c:pt idx="19678">
                  <c:v>3.9355999999987379E-4</c:v>
                </c:pt>
                <c:pt idx="19679">
                  <c:v>3.9357999999987378E-4</c:v>
                </c:pt>
                <c:pt idx="19680">
                  <c:v>3.9359999999987377E-4</c:v>
                </c:pt>
                <c:pt idx="19681">
                  <c:v>3.9361999999987376E-4</c:v>
                </c:pt>
                <c:pt idx="19682">
                  <c:v>3.9363999999987375E-4</c:v>
                </c:pt>
                <c:pt idx="19683">
                  <c:v>3.9365999999987374E-4</c:v>
                </c:pt>
                <c:pt idx="19684">
                  <c:v>3.9367999999987373E-4</c:v>
                </c:pt>
                <c:pt idx="19685">
                  <c:v>3.9369999999987372E-4</c:v>
                </c:pt>
                <c:pt idx="19686">
                  <c:v>3.9371999999987371E-4</c:v>
                </c:pt>
                <c:pt idx="19687">
                  <c:v>3.937399999998737E-4</c:v>
                </c:pt>
                <c:pt idx="19688">
                  <c:v>3.9375999999987369E-4</c:v>
                </c:pt>
                <c:pt idx="19689">
                  <c:v>3.9377999999987368E-4</c:v>
                </c:pt>
                <c:pt idx="19690">
                  <c:v>3.9379999999987367E-4</c:v>
                </c:pt>
                <c:pt idx="19691">
                  <c:v>3.9381999999987366E-4</c:v>
                </c:pt>
                <c:pt idx="19692">
                  <c:v>3.9383999999987365E-4</c:v>
                </c:pt>
                <c:pt idx="19693">
                  <c:v>3.9385999999987364E-4</c:v>
                </c:pt>
                <c:pt idx="19694">
                  <c:v>3.9387999999987363E-4</c:v>
                </c:pt>
                <c:pt idx="19695">
                  <c:v>3.9389999999987362E-4</c:v>
                </c:pt>
                <c:pt idx="19696">
                  <c:v>3.9391999999987361E-4</c:v>
                </c:pt>
                <c:pt idx="19697">
                  <c:v>3.9393999999987359E-4</c:v>
                </c:pt>
                <c:pt idx="19698">
                  <c:v>3.9395999999987358E-4</c:v>
                </c:pt>
                <c:pt idx="19699">
                  <c:v>3.9397999999987357E-4</c:v>
                </c:pt>
                <c:pt idx="19700">
                  <c:v>3.9399999999987356E-4</c:v>
                </c:pt>
                <c:pt idx="19701">
                  <c:v>3.9401999999987355E-4</c:v>
                </c:pt>
                <c:pt idx="19702">
                  <c:v>3.9403999999987354E-4</c:v>
                </c:pt>
                <c:pt idx="19703">
                  <c:v>3.9405999999987353E-4</c:v>
                </c:pt>
                <c:pt idx="19704">
                  <c:v>3.9407999999987352E-4</c:v>
                </c:pt>
                <c:pt idx="19705">
                  <c:v>3.9409999999987351E-4</c:v>
                </c:pt>
                <c:pt idx="19706">
                  <c:v>3.941199999998735E-4</c:v>
                </c:pt>
                <c:pt idx="19707">
                  <c:v>3.9413999999987349E-4</c:v>
                </c:pt>
                <c:pt idx="19708">
                  <c:v>3.9415999999987348E-4</c:v>
                </c:pt>
                <c:pt idx="19709">
                  <c:v>3.9417999999987347E-4</c:v>
                </c:pt>
                <c:pt idx="19710">
                  <c:v>3.9419999999987346E-4</c:v>
                </c:pt>
                <c:pt idx="19711">
                  <c:v>3.9421999999987345E-4</c:v>
                </c:pt>
                <c:pt idx="19712">
                  <c:v>3.9423999999987344E-4</c:v>
                </c:pt>
                <c:pt idx="19713">
                  <c:v>3.9425999999987343E-4</c:v>
                </c:pt>
                <c:pt idx="19714">
                  <c:v>3.9427999999987342E-4</c:v>
                </c:pt>
                <c:pt idx="19715">
                  <c:v>3.9429999999987341E-4</c:v>
                </c:pt>
                <c:pt idx="19716">
                  <c:v>3.943199999998734E-4</c:v>
                </c:pt>
                <c:pt idx="19717">
                  <c:v>3.9433999999987339E-4</c:v>
                </c:pt>
                <c:pt idx="19718">
                  <c:v>3.9435999999987338E-4</c:v>
                </c:pt>
                <c:pt idx="19719">
                  <c:v>3.9437999999987337E-4</c:v>
                </c:pt>
                <c:pt idx="19720">
                  <c:v>3.9439999999987336E-4</c:v>
                </c:pt>
                <c:pt idx="19721">
                  <c:v>3.9441999999987335E-4</c:v>
                </c:pt>
                <c:pt idx="19722">
                  <c:v>3.9443999999987334E-4</c:v>
                </c:pt>
                <c:pt idx="19723">
                  <c:v>3.9445999999987333E-4</c:v>
                </c:pt>
                <c:pt idx="19724">
                  <c:v>3.9447999999987332E-4</c:v>
                </c:pt>
                <c:pt idx="19725">
                  <c:v>3.944999999998733E-4</c:v>
                </c:pt>
                <c:pt idx="19726">
                  <c:v>3.9451999999987329E-4</c:v>
                </c:pt>
                <c:pt idx="19727">
                  <c:v>3.9453999999987328E-4</c:v>
                </c:pt>
                <c:pt idx="19728">
                  <c:v>3.9455999999987327E-4</c:v>
                </c:pt>
                <c:pt idx="19729">
                  <c:v>3.9457999999987326E-4</c:v>
                </c:pt>
                <c:pt idx="19730">
                  <c:v>3.9459999999987325E-4</c:v>
                </c:pt>
                <c:pt idx="19731">
                  <c:v>3.9461999999987324E-4</c:v>
                </c:pt>
                <c:pt idx="19732">
                  <c:v>3.9463999999987323E-4</c:v>
                </c:pt>
                <c:pt idx="19733">
                  <c:v>3.9465999999987322E-4</c:v>
                </c:pt>
                <c:pt idx="19734">
                  <c:v>3.9467999999987321E-4</c:v>
                </c:pt>
                <c:pt idx="19735">
                  <c:v>3.946999999998732E-4</c:v>
                </c:pt>
                <c:pt idx="19736">
                  <c:v>3.9471999999987319E-4</c:v>
                </c:pt>
                <c:pt idx="19737">
                  <c:v>3.9473999999987318E-4</c:v>
                </c:pt>
                <c:pt idx="19738">
                  <c:v>3.9475999999987317E-4</c:v>
                </c:pt>
                <c:pt idx="19739">
                  <c:v>3.9477999999987316E-4</c:v>
                </c:pt>
                <c:pt idx="19740">
                  <c:v>3.9479999999987315E-4</c:v>
                </c:pt>
                <c:pt idx="19741">
                  <c:v>3.9481999999987314E-4</c:v>
                </c:pt>
                <c:pt idx="19742">
                  <c:v>3.9483999999987313E-4</c:v>
                </c:pt>
                <c:pt idx="19743">
                  <c:v>3.9485999999987312E-4</c:v>
                </c:pt>
                <c:pt idx="19744">
                  <c:v>3.9487999999987311E-4</c:v>
                </c:pt>
                <c:pt idx="19745">
                  <c:v>3.948999999998731E-4</c:v>
                </c:pt>
                <c:pt idx="19746">
                  <c:v>3.9491999999987309E-4</c:v>
                </c:pt>
                <c:pt idx="19747">
                  <c:v>3.9493999999987308E-4</c:v>
                </c:pt>
                <c:pt idx="19748">
                  <c:v>3.9495999999987307E-4</c:v>
                </c:pt>
                <c:pt idx="19749">
                  <c:v>3.9497999999987306E-4</c:v>
                </c:pt>
                <c:pt idx="19750">
                  <c:v>3.9499999999987305E-4</c:v>
                </c:pt>
                <c:pt idx="19751">
                  <c:v>3.9501999999987304E-4</c:v>
                </c:pt>
                <c:pt idx="19752">
                  <c:v>3.9503999999987303E-4</c:v>
                </c:pt>
                <c:pt idx="19753">
                  <c:v>3.9505999999987301E-4</c:v>
                </c:pt>
                <c:pt idx="19754">
                  <c:v>3.95079999999873E-4</c:v>
                </c:pt>
                <c:pt idx="19755">
                  <c:v>3.9509999999987299E-4</c:v>
                </c:pt>
                <c:pt idx="19756">
                  <c:v>3.9511999999987298E-4</c:v>
                </c:pt>
                <c:pt idx="19757">
                  <c:v>3.9513999999987297E-4</c:v>
                </c:pt>
                <c:pt idx="19758">
                  <c:v>3.9515999999987296E-4</c:v>
                </c:pt>
                <c:pt idx="19759">
                  <c:v>3.9517999999987295E-4</c:v>
                </c:pt>
                <c:pt idx="19760">
                  <c:v>3.9519999999987294E-4</c:v>
                </c:pt>
                <c:pt idx="19761">
                  <c:v>3.9521999999987293E-4</c:v>
                </c:pt>
                <c:pt idx="19762">
                  <c:v>3.9523999999987292E-4</c:v>
                </c:pt>
                <c:pt idx="19763">
                  <c:v>3.9525999999987291E-4</c:v>
                </c:pt>
                <c:pt idx="19764">
                  <c:v>3.952799999998729E-4</c:v>
                </c:pt>
                <c:pt idx="19765">
                  <c:v>3.9529999999987289E-4</c:v>
                </c:pt>
                <c:pt idx="19766">
                  <c:v>3.9531999999987288E-4</c:v>
                </c:pt>
                <c:pt idx="19767">
                  <c:v>3.9533999999987287E-4</c:v>
                </c:pt>
                <c:pt idx="19768">
                  <c:v>3.9535999999987286E-4</c:v>
                </c:pt>
                <c:pt idx="19769">
                  <c:v>3.9537999999987285E-4</c:v>
                </c:pt>
                <c:pt idx="19770">
                  <c:v>3.9539999999987284E-4</c:v>
                </c:pt>
                <c:pt idx="19771">
                  <c:v>3.9541999999987283E-4</c:v>
                </c:pt>
                <c:pt idx="19772">
                  <c:v>3.9543999999987282E-4</c:v>
                </c:pt>
                <c:pt idx="19773">
                  <c:v>3.9545999999987281E-4</c:v>
                </c:pt>
                <c:pt idx="19774">
                  <c:v>3.954799999998728E-4</c:v>
                </c:pt>
                <c:pt idx="19775">
                  <c:v>3.9549999999987279E-4</c:v>
                </c:pt>
                <c:pt idx="19776">
                  <c:v>3.9551999999987278E-4</c:v>
                </c:pt>
                <c:pt idx="19777">
                  <c:v>3.9553999999987277E-4</c:v>
                </c:pt>
                <c:pt idx="19778">
                  <c:v>3.9555999999987276E-4</c:v>
                </c:pt>
                <c:pt idx="19779">
                  <c:v>3.9557999999987275E-4</c:v>
                </c:pt>
                <c:pt idx="19780">
                  <c:v>3.9559999999987274E-4</c:v>
                </c:pt>
                <c:pt idx="19781">
                  <c:v>3.9561999999987272E-4</c:v>
                </c:pt>
                <c:pt idx="19782">
                  <c:v>3.9563999999987271E-4</c:v>
                </c:pt>
                <c:pt idx="19783">
                  <c:v>3.956599999998727E-4</c:v>
                </c:pt>
                <c:pt idx="19784">
                  <c:v>3.9567999999987269E-4</c:v>
                </c:pt>
                <c:pt idx="19785">
                  <c:v>3.9569999999987268E-4</c:v>
                </c:pt>
                <c:pt idx="19786">
                  <c:v>3.9571999999987267E-4</c:v>
                </c:pt>
                <c:pt idx="19787">
                  <c:v>3.9573999999987266E-4</c:v>
                </c:pt>
                <c:pt idx="19788">
                  <c:v>3.9575999999987265E-4</c:v>
                </c:pt>
                <c:pt idx="19789">
                  <c:v>3.9577999999987264E-4</c:v>
                </c:pt>
                <c:pt idx="19790">
                  <c:v>3.9579999999987263E-4</c:v>
                </c:pt>
                <c:pt idx="19791">
                  <c:v>3.9581999999987262E-4</c:v>
                </c:pt>
                <c:pt idx="19792">
                  <c:v>3.9583999999987261E-4</c:v>
                </c:pt>
                <c:pt idx="19793">
                  <c:v>3.958599999998726E-4</c:v>
                </c:pt>
                <c:pt idx="19794">
                  <c:v>3.9587999999987259E-4</c:v>
                </c:pt>
                <c:pt idx="19795">
                  <c:v>3.9589999999987258E-4</c:v>
                </c:pt>
                <c:pt idx="19796">
                  <c:v>3.9591999999987257E-4</c:v>
                </c:pt>
                <c:pt idx="19797">
                  <c:v>3.9593999999987256E-4</c:v>
                </c:pt>
                <c:pt idx="19798">
                  <c:v>3.9595999999987255E-4</c:v>
                </c:pt>
                <c:pt idx="19799">
                  <c:v>3.9597999999987254E-4</c:v>
                </c:pt>
                <c:pt idx="19800">
                  <c:v>3.9599999999987253E-4</c:v>
                </c:pt>
                <c:pt idx="19801">
                  <c:v>3.9601999999987252E-4</c:v>
                </c:pt>
                <c:pt idx="19802">
                  <c:v>3.9603999999987251E-4</c:v>
                </c:pt>
                <c:pt idx="19803">
                  <c:v>3.960599999998725E-4</c:v>
                </c:pt>
                <c:pt idx="19804">
                  <c:v>3.9607999999987249E-4</c:v>
                </c:pt>
                <c:pt idx="19805">
                  <c:v>3.9609999999987248E-4</c:v>
                </c:pt>
                <c:pt idx="19806">
                  <c:v>3.9611999999987247E-4</c:v>
                </c:pt>
                <c:pt idx="19807">
                  <c:v>3.9613999999987246E-4</c:v>
                </c:pt>
                <c:pt idx="19808">
                  <c:v>3.9615999999987245E-4</c:v>
                </c:pt>
                <c:pt idx="19809">
                  <c:v>3.9617999999987243E-4</c:v>
                </c:pt>
                <c:pt idx="19810">
                  <c:v>3.9619999999987242E-4</c:v>
                </c:pt>
                <c:pt idx="19811">
                  <c:v>3.9621999999987241E-4</c:v>
                </c:pt>
                <c:pt idx="19812">
                  <c:v>3.962399999998724E-4</c:v>
                </c:pt>
                <c:pt idx="19813">
                  <c:v>3.9625999999987239E-4</c:v>
                </c:pt>
                <c:pt idx="19814">
                  <c:v>3.9627999999987238E-4</c:v>
                </c:pt>
                <c:pt idx="19815">
                  <c:v>3.9629999999987237E-4</c:v>
                </c:pt>
                <c:pt idx="19816">
                  <c:v>3.9631999999987236E-4</c:v>
                </c:pt>
                <c:pt idx="19817">
                  <c:v>3.9633999999987235E-4</c:v>
                </c:pt>
                <c:pt idx="19818">
                  <c:v>3.9635999999987234E-4</c:v>
                </c:pt>
                <c:pt idx="19819">
                  <c:v>3.9637999999987233E-4</c:v>
                </c:pt>
                <c:pt idx="19820">
                  <c:v>3.9639999999987232E-4</c:v>
                </c:pt>
                <c:pt idx="19821">
                  <c:v>3.9641999999987231E-4</c:v>
                </c:pt>
                <c:pt idx="19822">
                  <c:v>3.964399999998723E-4</c:v>
                </c:pt>
                <c:pt idx="19823">
                  <c:v>3.9645999999987229E-4</c:v>
                </c:pt>
                <c:pt idx="19824">
                  <c:v>3.9647999999987228E-4</c:v>
                </c:pt>
                <c:pt idx="19825">
                  <c:v>3.9649999999987227E-4</c:v>
                </c:pt>
                <c:pt idx="19826">
                  <c:v>3.9651999999987226E-4</c:v>
                </c:pt>
                <c:pt idx="19827">
                  <c:v>3.9653999999987225E-4</c:v>
                </c:pt>
                <c:pt idx="19828">
                  <c:v>3.9655999999987224E-4</c:v>
                </c:pt>
                <c:pt idx="19829">
                  <c:v>3.9657999999987223E-4</c:v>
                </c:pt>
                <c:pt idx="19830">
                  <c:v>3.9659999999987222E-4</c:v>
                </c:pt>
                <c:pt idx="19831">
                  <c:v>3.9661999999987221E-4</c:v>
                </c:pt>
                <c:pt idx="19832">
                  <c:v>3.966399999998722E-4</c:v>
                </c:pt>
                <c:pt idx="19833">
                  <c:v>3.9665999999987219E-4</c:v>
                </c:pt>
                <c:pt idx="19834">
                  <c:v>3.9667999999987218E-4</c:v>
                </c:pt>
                <c:pt idx="19835">
                  <c:v>3.9669999999987217E-4</c:v>
                </c:pt>
                <c:pt idx="19836">
                  <c:v>3.9671999999987216E-4</c:v>
                </c:pt>
                <c:pt idx="19837">
                  <c:v>3.9673999999987215E-4</c:v>
                </c:pt>
                <c:pt idx="19838">
                  <c:v>3.9675999999987213E-4</c:v>
                </c:pt>
                <c:pt idx="19839">
                  <c:v>3.9677999999987212E-4</c:v>
                </c:pt>
                <c:pt idx="19840">
                  <c:v>3.9679999999987211E-4</c:v>
                </c:pt>
                <c:pt idx="19841">
                  <c:v>3.968199999998721E-4</c:v>
                </c:pt>
                <c:pt idx="19842">
                  <c:v>3.9683999999987209E-4</c:v>
                </c:pt>
                <c:pt idx="19843">
                  <c:v>3.9685999999987208E-4</c:v>
                </c:pt>
                <c:pt idx="19844">
                  <c:v>3.9687999999987207E-4</c:v>
                </c:pt>
                <c:pt idx="19845">
                  <c:v>3.9689999999987206E-4</c:v>
                </c:pt>
                <c:pt idx="19846">
                  <c:v>3.9691999999987205E-4</c:v>
                </c:pt>
                <c:pt idx="19847">
                  <c:v>3.9693999999987204E-4</c:v>
                </c:pt>
                <c:pt idx="19848">
                  <c:v>3.9695999999987203E-4</c:v>
                </c:pt>
                <c:pt idx="19849">
                  <c:v>3.9697999999987202E-4</c:v>
                </c:pt>
                <c:pt idx="19850">
                  <c:v>3.9699999999987201E-4</c:v>
                </c:pt>
                <c:pt idx="19851">
                  <c:v>3.97019999999872E-4</c:v>
                </c:pt>
                <c:pt idx="19852">
                  <c:v>3.9703999999987199E-4</c:v>
                </c:pt>
                <c:pt idx="19853">
                  <c:v>3.9705999999987198E-4</c:v>
                </c:pt>
                <c:pt idx="19854">
                  <c:v>3.9707999999987197E-4</c:v>
                </c:pt>
                <c:pt idx="19855">
                  <c:v>3.9709999999987196E-4</c:v>
                </c:pt>
                <c:pt idx="19856">
                  <c:v>3.9711999999987195E-4</c:v>
                </c:pt>
                <c:pt idx="19857">
                  <c:v>3.9713999999987194E-4</c:v>
                </c:pt>
                <c:pt idx="19858">
                  <c:v>3.9715999999987193E-4</c:v>
                </c:pt>
                <c:pt idx="19859">
                  <c:v>3.9717999999987192E-4</c:v>
                </c:pt>
                <c:pt idx="19860">
                  <c:v>3.9719999999987191E-4</c:v>
                </c:pt>
                <c:pt idx="19861">
                  <c:v>3.972199999998719E-4</c:v>
                </c:pt>
                <c:pt idx="19862">
                  <c:v>3.9723999999987189E-4</c:v>
                </c:pt>
                <c:pt idx="19863">
                  <c:v>3.9725999999987188E-4</c:v>
                </c:pt>
                <c:pt idx="19864">
                  <c:v>3.9727999999987187E-4</c:v>
                </c:pt>
                <c:pt idx="19865">
                  <c:v>3.9729999999987186E-4</c:v>
                </c:pt>
                <c:pt idx="19866">
                  <c:v>3.9731999999987184E-4</c:v>
                </c:pt>
                <c:pt idx="19867">
                  <c:v>3.9733999999987183E-4</c:v>
                </c:pt>
                <c:pt idx="19868">
                  <c:v>3.9735999999987182E-4</c:v>
                </c:pt>
                <c:pt idx="19869">
                  <c:v>3.9737999999987181E-4</c:v>
                </c:pt>
                <c:pt idx="19870">
                  <c:v>3.973999999998718E-4</c:v>
                </c:pt>
                <c:pt idx="19871">
                  <c:v>3.9741999999987179E-4</c:v>
                </c:pt>
                <c:pt idx="19872">
                  <c:v>3.9743999999987178E-4</c:v>
                </c:pt>
                <c:pt idx="19873">
                  <c:v>3.9745999999987177E-4</c:v>
                </c:pt>
                <c:pt idx="19874">
                  <c:v>3.9747999999987176E-4</c:v>
                </c:pt>
                <c:pt idx="19875">
                  <c:v>3.9749999999987175E-4</c:v>
                </c:pt>
                <c:pt idx="19876">
                  <c:v>3.9751999999987174E-4</c:v>
                </c:pt>
                <c:pt idx="19877">
                  <c:v>3.9753999999987173E-4</c:v>
                </c:pt>
                <c:pt idx="19878">
                  <c:v>3.9755999999987172E-4</c:v>
                </c:pt>
                <c:pt idx="19879">
                  <c:v>3.9757999999987171E-4</c:v>
                </c:pt>
                <c:pt idx="19880">
                  <c:v>3.975999999998717E-4</c:v>
                </c:pt>
                <c:pt idx="19881">
                  <c:v>3.9761999999987169E-4</c:v>
                </c:pt>
                <c:pt idx="19882">
                  <c:v>3.9763999999987168E-4</c:v>
                </c:pt>
                <c:pt idx="19883">
                  <c:v>3.9765999999987167E-4</c:v>
                </c:pt>
                <c:pt idx="19884">
                  <c:v>3.9767999999987166E-4</c:v>
                </c:pt>
                <c:pt idx="19885">
                  <c:v>3.9769999999987165E-4</c:v>
                </c:pt>
                <c:pt idx="19886">
                  <c:v>3.9771999999987164E-4</c:v>
                </c:pt>
                <c:pt idx="19887">
                  <c:v>3.9773999999987163E-4</c:v>
                </c:pt>
                <c:pt idx="19888">
                  <c:v>3.9775999999987162E-4</c:v>
                </c:pt>
                <c:pt idx="19889">
                  <c:v>3.9777999999987161E-4</c:v>
                </c:pt>
                <c:pt idx="19890">
                  <c:v>3.977999999998716E-4</c:v>
                </c:pt>
                <c:pt idx="19891">
                  <c:v>3.9781999999987159E-4</c:v>
                </c:pt>
                <c:pt idx="19892">
                  <c:v>3.9783999999987158E-4</c:v>
                </c:pt>
                <c:pt idx="19893">
                  <c:v>3.9785999999987157E-4</c:v>
                </c:pt>
                <c:pt idx="19894">
                  <c:v>3.9787999999987155E-4</c:v>
                </c:pt>
                <c:pt idx="19895">
                  <c:v>3.9789999999987154E-4</c:v>
                </c:pt>
                <c:pt idx="19896">
                  <c:v>3.9791999999987153E-4</c:v>
                </c:pt>
                <c:pt idx="19897">
                  <c:v>3.9793999999987152E-4</c:v>
                </c:pt>
                <c:pt idx="19898">
                  <c:v>3.9795999999987151E-4</c:v>
                </c:pt>
                <c:pt idx="19899">
                  <c:v>3.979799999998715E-4</c:v>
                </c:pt>
                <c:pt idx="19900">
                  <c:v>3.9799999999987149E-4</c:v>
                </c:pt>
                <c:pt idx="19901">
                  <c:v>3.9801999999987148E-4</c:v>
                </c:pt>
                <c:pt idx="19902">
                  <c:v>3.9803999999987147E-4</c:v>
                </c:pt>
                <c:pt idx="19903">
                  <c:v>3.9805999999987146E-4</c:v>
                </c:pt>
                <c:pt idx="19904">
                  <c:v>3.9807999999987145E-4</c:v>
                </c:pt>
                <c:pt idx="19905">
                  <c:v>3.9809999999987144E-4</c:v>
                </c:pt>
                <c:pt idx="19906">
                  <c:v>3.9811999999987143E-4</c:v>
                </c:pt>
                <c:pt idx="19907">
                  <c:v>3.9813999999987142E-4</c:v>
                </c:pt>
                <c:pt idx="19908">
                  <c:v>3.9815999999987141E-4</c:v>
                </c:pt>
                <c:pt idx="19909">
                  <c:v>3.981799999998714E-4</c:v>
                </c:pt>
                <c:pt idx="19910">
                  <c:v>3.9819999999987139E-4</c:v>
                </c:pt>
                <c:pt idx="19911">
                  <c:v>3.9821999999987138E-4</c:v>
                </c:pt>
                <c:pt idx="19912">
                  <c:v>3.9823999999987137E-4</c:v>
                </c:pt>
                <c:pt idx="19913">
                  <c:v>3.9825999999987136E-4</c:v>
                </c:pt>
                <c:pt idx="19914">
                  <c:v>3.9827999999987135E-4</c:v>
                </c:pt>
                <c:pt idx="19915">
                  <c:v>3.9829999999987134E-4</c:v>
                </c:pt>
                <c:pt idx="19916">
                  <c:v>3.9831999999987133E-4</c:v>
                </c:pt>
                <c:pt idx="19917">
                  <c:v>3.9833999999987132E-4</c:v>
                </c:pt>
                <c:pt idx="19918">
                  <c:v>3.9835999999987131E-4</c:v>
                </c:pt>
                <c:pt idx="19919">
                  <c:v>3.983799999998713E-4</c:v>
                </c:pt>
                <c:pt idx="19920">
                  <c:v>3.9839999999987129E-4</c:v>
                </c:pt>
                <c:pt idx="19921">
                  <c:v>3.9841999999987128E-4</c:v>
                </c:pt>
                <c:pt idx="19922">
                  <c:v>3.9843999999987126E-4</c:v>
                </c:pt>
                <c:pt idx="19923">
                  <c:v>3.9845999999987125E-4</c:v>
                </c:pt>
                <c:pt idx="19924">
                  <c:v>3.9847999999987124E-4</c:v>
                </c:pt>
                <c:pt idx="19925">
                  <c:v>3.9849999999987123E-4</c:v>
                </c:pt>
                <c:pt idx="19926">
                  <c:v>3.9851999999987122E-4</c:v>
                </c:pt>
                <c:pt idx="19927">
                  <c:v>3.9853999999987121E-4</c:v>
                </c:pt>
                <c:pt idx="19928">
                  <c:v>3.985599999998712E-4</c:v>
                </c:pt>
                <c:pt idx="19929">
                  <c:v>3.9857999999987119E-4</c:v>
                </c:pt>
                <c:pt idx="19930">
                  <c:v>3.9859999999987118E-4</c:v>
                </c:pt>
                <c:pt idx="19931">
                  <c:v>3.9861999999987117E-4</c:v>
                </c:pt>
                <c:pt idx="19932">
                  <c:v>3.9863999999987116E-4</c:v>
                </c:pt>
                <c:pt idx="19933">
                  <c:v>3.9865999999987115E-4</c:v>
                </c:pt>
                <c:pt idx="19934">
                  <c:v>3.9867999999987114E-4</c:v>
                </c:pt>
                <c:pt idx="19935">
                  <c:v>3.9869999999987113E-4</c:v>
                </c:pt>
                <c:pt idx="19936">
                  <c:v>3.9871999999987112E-4</c:v>
                </c:pt>
                <c:pt idx="19937">
                  <c:v>3.9873999999987111E-4</c:v>
                </c:pt>
                <c:pt idx="19938">
                  <c:v>3.987599999998711E-4</c:v>
                </c:pt>
                <c:pt idx="19939">
                  <c:v>3.9877999999987109E-4</c:v>
                </c:pt>
                <c:pt idx="19940">
                  <c:v>3.9879999999987108E-4</c:v>
                </c:pt>
                <c:pt idx="19941">
                  <c:v>3.9881999999987107E-4</c:v>
                </c:pt>
                <c:pt idx="19942">
                  <c:v>3.9883999999987106E-4</c:v>
                </c:pt>
                <c:pt idx="19943">
                  <c:v>3.9885999999987105E-4</c:v>
                </c:pt>
                <c:pt idx="19944">
                  <c:v>3.9887999999987104E-4</c:v>
                </c:pt>
                <c:pt idx="19945">
                  <c:v>3.9889999999987103E-4</c:v>
                </c:pt>
                <c:pt idx="19946">
                  <c:v>3.9891999999987102E-4</c:v>
                </c:pt>
                <c:pt idx="19947">
                  <c:v>3.9893999999987101E-4</c:v>
                </c:pt>
                <c:pt idx="19948">
                  <c:v>3.98959999999871E-4</c:v>
                </c:pt>
                <c:pt idx="19949">
                  <c:v>3.9897999999987099E-4</c:v>
                </c:pt>
                <c:pt idx="19950">
                  <c:v>3.9899999999987097E-4</c:v>
                </c:pt>
                <c:pt idx="19951">
                  <c:v>3.9901999999987096E-4</c:v>
                </c:pt>
                <c:pt idx="19952">
                  <c:v>3.9903999999987095E-4</c:v>
                </c:pt>
                <c:pt idx="19953">
                  <c:v>3.9905999999987094E-4</c:v>
                </c:pt>
                <c:pt idx="19954">
                  <c:v>3.9907999999987093E-4</c:v>
                </c:pt>
                <c:pt idx="19955">
                  <c:v>3.9909999999987092E-4</c:v>
                </c:pt>
                <c:pt idx="19956">
                  <c:v>3.9911999999987091E-4</c:v>
                </c:pt>
                <c:pt idx="19957">
                  <c:v>3.991399999998709E-4</c:v>
                </c:pt>
                <c:pt idx="19958">
                  <c:v>3.9915999999987089E-4</c:v>
                </c:pt>
                <c:pt idx="19959">
                  <c:v>3.9917999999987088E-4</c:v>
                </c:pt>
                <c:pt idx="19960">
                  <c:v>3.9919999999987087E-4</c:v>
                </c:pt>
                <c:pt idx="19961">
                  <c:v>3.9921999999987086E-4</c:v>
                </c:pt>
                <c:pt idx="19962">
                  <c:v>3.9923999999987085E-4</c:v>
                </c:pt>
                <c:pt idx="19963">
                  <c:v>3.9925999999987084E-4</c:v>
                </c:pt>
                <c:pt idx="19964">
                  <c:v>3.9927999999987083E-4</c:v>
                </c:pt>
                <c:pt idx="19965">
                  <c:v>3.9929999999987082E-4</c:v>
                </c:pt>
                <c:pt idx="19966">
                  <c:v>3.9931999999987081E-4</c:v>
                </c:pt>
                <c:pt idx="19967">
                  <c:v>3.993399999998708E-4</c:v>
                </c:pt>
                <c:pt idx="19968">
                  <c:v>3.9935999999987079E-4</c:v>
                </c:pt>
                <c:pt idx="19969">
                  <c:v>3.9937999999987078E-4</c:v>
                </c:pt>
                <c:pt idx="19970">
                  <c:v>3.9939999999987077E-4</c:v>
                </c:pt>
                <c:pt idx="19971">
                  <c:v>3.9941999999987076E-4</c:v>
                </c:pt>
                <c:pt idx="19972">
                  <c:v>3.9943999999987075E-4</c:v>
                </c:pt>
                <c:pt idx="19973">
                  <c:v>3.9945999999987074E-4</c:v>
                </c:pt>
                <c:pt idx="19974">
                  <c:v>3.9947999999987073E-4</c:v>
                </c:pt>
                <c:pt idx="19975">
                  <c:v>3.9949999999987072E-4</c:v>
                </c:pt>
                <c:pt idx="19976">
                  <c:v>3.9951999999987071E-4</c:v>
                </c:pt>
                <c:pt idx="19977">
                  <c:v>3.995399999998707E-4</c:v>
                </c:pt>
                <c:pt idx="19978">
                  <c:v>3.9955999999987068E-4</c:v>
                </c:pt>
                <c:pt idx="19979">
                  <c:v>3.9957999999987067E-4</c:v>
                </c:pt>
                <c:pt idx="19980">
                  <c:v>3.9959999999987066E-4</c:v>
                </c:pt>
                <c:pt idx="19981">
                  <c:v>3.9961999999987065E-4</c:v>
                </c:pt>
                <c:pt idx="19982">
                  <c:v>3.9963999999987064E-4</c:v>
                </c:pt>
                <c:pt idx="19983">
                  <c:v>3.9965999999987063E-4</c:v>
                </c:pt>
                <c:pt idx="19984">
                  <c:v>3.9967999999987062E-4</c:v>
                </c:pt>
                <c:pt idx="19985">
                  <c:v>3.9969999999987061E-4</c:v>
                </c:pt>
                <c:pt idx="19986">
                  <c:v>3.997199999998706E-4</c:v>
                </c:pt>
                <c:pt idx="19987">
                  <c:v>3.9973999999987059E-4</c:v>
                </c:pt>
                <c:pt idx="19988">
                  <c:v>3.9975999999987058E-4</c:v>
                </c:pt>
                <c:pt idx="19989">
                  <c:v>3.9977999999987057E-4</c:v>
                </c:pt>
                <c:pt idx="19990">
                  <c:v>3.9979999999987056E-4</c:v>
                </c:pt>
                <c:pt idx="19991">
                  <c:v>3.9981999999987055E-4</c:v>
                </c:pt>
                <c:pt idx="19992">
                  <c:v>3.9983999999987054E-4</c:v>
                </c:pt>
                <c:pt idx="19993">
                  <c:v>3.9985999999987053E-4</c:v>
                </c:pt>
                <c:pt idx="19994">
                  <c:v>3.9987999999987052E-4</c:v>
                </c:pt>
                <c:pt idx="19995">
                  <c:v>3.9989999999987051E-4</c:v>
                </c:pt>
                <c:pt idx="19996">
                  <c:v>3.999199999998705E-4</c:v>
                </c:pt>
                <c:pt idx="19997">
                  <c:v>3.9993999999987049E-4</c:v>
                </c:pt>
                <c:pt idx="19998">
                  <c:v>3.9995999999987048E-4</c:v>
                </c:pt>
                <c:pt idx="19999">
                  <c:v>3.9997999999987047E-4</c:v>
                </c:pt>
                <c:pt idx="20000">
                  <c:v>3.9999999999987046E-4</c:v>
                </c:pt>
                <c:pt idx="20001">
                  <c:v>4.0001999999987045E-4</c:v>
                </c:pt>
                <c:pt idx="20002">
                  <c:v>4.0003999999987044E-4</c:v>
                </c:pt>
                <c:pt idx="20003">
                  <c:v>4.0005999999987043E-4</c:v>
                </c:pt>
                <c:pt idx="20004">
                  <c:v>4.0007999999987042E-4</c:v>
                </c:pt>
                <c:pt idx="20005">
                  <c:v>4.0009999999987041E-4</c:v>
                </c:pt>
                <c:pt idx="20006">
                  <c:v>4.0011999999987039E-4</c:v>
                </c:pt>
                <c:pt idx="20007">
                  <c:v>4.0013999999987038E-4</c:v>
                </c:pt>
                <c:pt idx="20008">
                  <c:v>4.0015999999987037E-4</c:v>
                </c:pt>
                <c:pt idx="20009">
                  <c:v>4.0017999999987036E-4</c:v>
                </c:pt>
                <c:pt idx="20010">
                  <c:v>4.0019999999987035E-4</c:v>
                </c:pt>
                <c:pt idx="20011">
                  <c:v>4.0021999999987034E-4</c:v>
                </c:pt>
                <c:pt idx="20012">
                  <c:v>4.0023999999987033E-4</c:v>
                </c:pt>
                <c:pt idx="20013">
                  <c:v>4.0025999999987032E-4</c:v>
                </c:pt>
                <c:pt idx="20014">
                  <c:v>4.0027999999987031E-4</c:v>
                </c:pt>
                <c:pt idx="20015">
                  <c:v>4.002999999998703E-4</c:v>
                </c:pt>
                <c:pt idx="20016">
                  <c:v>4.0031999999987029E-4</c:v>
                </c:pt>
                <c:pt idx="20017">
                  <c:v>4.0033999999987028E-4</c:v>
                </c:pt>
                <c:pt idx="20018">
                  <c:v>4.0035999999987027E-4</c:v>
                </c:pt>
                <c:pt idx="20019">
                  <c:v>4.0037999999987026E-4</c:v>
                </c:pt>
                <c:pt idx="20020">
                  <c:v>4.0039999999987025E-4</c:v>
                </c:pt>
                <c:pt idx="20021">
                  <c:v>4.0041999999987024E-4</c:v>
                </c:pt>
                <c:pt idx="20022">
                  <c:v>4.0043999999987023E-4</c:v>
                </c:pt>
                <c:pt idx="20023">
                  <c:v>4.0045999999987022E-4</c:v>
                </c:pt>
                <c:pt idx="20024">
                  <c:v>4.0047999999987021E-4</c:v>
                </c:pt>
                <c:pt idx="20025">
                  <c:v>4.004999999998702E-4</c:v>
                </c:pt>
                <c:pt idx="20026">
                  <c:v>4.0051999999987019E-4</c:v>
                </c:pt>
                <c:pt idx="20027">
                  <c:v>4.0053999999987018E-4</c:v>
                </c:pt>
                <c:pt idx="20028">
                  <c:v>4.0055999999987017E-4</c:v>
                </c:pt>
                <c:pt idx="20029">
                  <c:v>4.0057999999987016E-4</c:v>
                </c:pt>
                <c:pt idx="20030">
                  <c:v>4.0059999999987015E-4</c:v>
                </c:pt>
                <c:pt idx="20031">
                  <c:v>4.0061999999987014E-4</c:v>
                </c:pt>
                <c:pt idx="20032">
                  <c:v>4.0063999999987013E-4</c:v>
                </c:pt>
                <c:pt idx="20033">
                  <c:v>4.0065999999987012E-4</c:v>
                </c:pt>
                <c:pt idx="20034">
                  <c:v>4.006799999998701E-4</c:v>
                </c:pt>
                <c:pt idx="20035">
                  <c:v>4.0069999999987009E-4</c:v>
                </c:pt>
                <c:pt idx="20036">
                  <c:v>4.0071999999987008E-4</c:v>
                </c:pt>
                <c:pt idx="20037">
                  <c:v>4.0073999999987007E-4</c:v>
                </c:pt>
                <c:pt idx="20038">
                  <c:v>4.0075999999987006E-4</c:v>
                </c:pt>
                <c:pt idx="20039">
                  <c:v>4.0077999999987005E-4</c:v>
                </c:pt>
                <c:pt idx="20040">
                  <c:v>4.0079999999987004E-4</c:v>
                </c:pt>
                <c:pt idx="20041">
                  <c:v>4.0081999999987003E-4</c:v>
                </c:pt>
                <c:pt idx="20042">
                  <c:v>4.0083999999987002E-4</c:v>
                </c:pt>
                <c:pt idx="20043">
                  <c:v>4.0085999999987001E-4</c:v>
                </c:pt>
                <c:pt idx="20044">
                  <c:v>4.0087999999987E-4</c:v>
                </c:pt>
                <c:pt idx="20045">
                  <c:v>4.0089999999986999E-4</c:v>
                </c:pt>
                <c:pt idx="20046">
                  <c:v>4.0091999999986998E-4</c:v>
                </c:pt>
                <c:pt idx="20047">
                  <c:v>4.0093999999986997E-4</c:v>
                </c:pt>
                <c:pt idx="20048">
                  <c:v>4.0095999999986996E-4</c:v>
                </c:pt>
                <c:pt idx="20049">
                  <c:v>4.0097999999986995E-4</c:v>
                </c:pt>
                <c:pt idx="20050">
                  <c:v>4.0099999999986994E-4</c:v>
                </c:pt>
                <c:pt idx="20051">
                  <c:v>4.0101999999986993E-4</c:v>
                </c:pt>
                <c:pt idx="20052">
                  <c:v>4.0103999999986992E-4</c:v>
                </c:pt>
                <c:pt idx="20053">
                  <c:v>4.0105999999986991E-4</c:v>
                </c:pt>
                <c:pt idx="20054">
                  <c:v>4.010799999998699E-4</c:v>
                </c:pt>
                <c:pt idx="20055">
                  <c:v>4.0109999999986989E-4</c:v>
                </c:pt>
                <c:pt idx="20056">
                  <c:v>4.0111999999986988E-4</c:v>
                </c:pt>
                <c:pt idx="20057">
                  <c:v>4.0113999999986987E-4</c:v>
                </c:pt>
                <c:pt idx="20058">
                  <c:v>4.0115999999986986E-4</c:v>
                </c:pt>
                <c:pt idx="20059">
                  <c:v>4.0117999999986985E-4</c:v>
                </c:pt>
                <c:pt idx="20060">
                  <c:v>4.0119999999986984E-4</c:v>
                </c:pt>
                <c:pt idx="20061">
                  <c:v>4.0121999999986983E-4</c:v>
                </c:pt>
                <c:pt idx="20062">
                  <c:v>4.0123999999986981E-4</c:v>
                </c:pt>
                <c:pt idx="20063">
                  <c:v>4.012599999998698E-4</c:v>
                </c:pt>
                <c:pt idx="20064">
                  <c:v>4.0127999999986979E-4</c:v>
                </c:pt>
                <c:pt idx="20065">
                  <c:v>4.0129999999986978E-4</c:v>
                </c:pt>
                <c:pt idx="20066">
                  <c:v>4.0131999999986977E-4</c:v>
                </c:pt>
                <c:pt idx="20067">
                  <c:v>4.0133999999986976E-4</c:v>
                </c:pt>
                <c:pt idx="20068">
                  <c:v>4.0135999999986975E-4</c:v>
                </c:pt>
                <c:pt idx="20069">
                  <c:v>4.0137999999986974E-4</c:v>
                </c:pt>
                <c:pt idx="20070">
                  <c:v>4.0139999999986973E-4</c:v>
                </c:pt>
                <c:pt idx="20071">
                  <c:v>4.0141999999986972E-4</c:v>
                </c:pt>
                <c:pt idx="20072">
                  <c:v>4.0143999999986971E-4</c:v>
                </c:pt>
                <c:pt idx="20073">
                  <c:v>4.014599999998697E-4</c:v>
                </c:pt>
                <c:pt idx="20074">
                  <c:v>4.0147999999986969E-4</c:v>
                </c:pt>
                <c:pt idx="20075">
                  <c:v>4.0149999999986968E-4</c:v>
                </c:pt>
                <c:pt idx="20076">
                  <c:v>4.0151999999986967E-4</c:v>
                </c:pt>
                <c:pt idx="20077">
                  <c:v>4.0153999999986966E-4</c:v>
                </c:pt>
                <c:pt idx="20078">
                  <c:v>4.0155999999986965E-4</c:v>
                </c:pt>
                <c:pt idx="20079">
                  <c:v>4.0157999999986964E-4</c:v>
                </c:pt>
                <c:pt idx="20080">
                  <c:v>4.0159999999986963E-4</c:v>
                </c:pt>
                <c:pt idx="20081">
                  <c:v>4.0161999999986962E-4</c:v>
                </c:pt>
                <c:pt idx="20082">
                  <c:v>4.0163999999986961E-4</c:v>
                </c:pt>
                <c:pt idx="20083">
                  <c:v>4.016599999998696E-4</c:v>
                </c:pt>
                <c:pt idx="20084">
                  <c:v>4.0167999999986959E-4</c:v>
                </c:pt>
                <c:pt idx="20085">
                  <c:v>4.0169999999986958E-4</c:v>
                </c:pt>
                <c:pt idx="20086">
                  <c:v>4.0171999999986957E-4</c:v>
                </c:pt>
                <c:pt idx="20087">
                  <c:v>4.0173999999986956E-4</c:v>
                </c:pt>
                <c:pt idx="20088">
                  <c:v>4.0175999999986955E-4</c:v>
                </c:pt>
                <c:pt idx="20089">
                  <c:v>4.0177999999986954E-4</c:v>
                </c:pt>
                <c:pt idx="20090">
                  <c:v>4.0179999999986952E-4</c:v>
                </c:pt>
                <c:pt idx="20091">
                  <c:v>4.0181999999986951E-4</c:v>
                </c:pt>
                <c:pt idx="20092">
                  <c:v>4.018399999998695E-4</c:v>
                </c:pt>
                <c:pt idx="20093">
                  <c:v>4.0185999999986949E-4</c:v>
                </c:pt>
                <c:pt idx="20094">
                  <c:v>4.0187999999986948E-4</c:v>
                </c:pt>
                <c:pt idx="20095">
                  <c:v>4.0189999999986947E-4</c:v>
                </c:pt>
                <c:pt idx="20096">
                  <c:v>4.0191999999986946E-4</c:v>
                </c:pt>
                <c:pt idx="20097">
                  <c:v>4.0193999999986945E-4</c:v>
                </c:pt>
                <c:pt idx="20098">
                  <c:v>4.0195999999986944E-4</c:v>
                </c:pt>
                <c:pt idx="20099">
                  <c:v>4.0197999999986943E-4</c:v>
                </c:pt>
                <c:pt idx="20100">
                  <c:v>4.0199999999986942E-4</c:v>
                </c:pt>
                <c:pt idx="20101">
                  <c:v>4.0201999999986941E-4</c:v>
                </c:pt>
                <c:pt idx="20102">
                  <c:v>4.020399999998694E-4</c:v>
                </c:pt>
                <c:pt idx="20103">
                  <c:v>4.0205999999986939E-4</c:v>
                </c:pt>
                <c:pt idx="20104">
                  <c:v>4.0207999999986938E-4</c:v>
                </c:pt>
                <c:pt idx="20105">
                  <c:v>4.0209999999986937E-4</c:v>
                </c:pt>
                <c:pt idx="20106">
                  <c:v>4.0211999999986936E-4</c:v>
                </c:pt>
                <c:pt idx="20107">
                  <c:v>4.0213999999986935E-4</c:v>
                </c:pt>
                <c:pt idx="20108">
                  <c:v>4.0215999999986934E-4</c:v>
                </c:pt>
                <c:pt idx="20109">
                  <c:v>4.0217999999986933E-4</c:v>
                </c:pt>
                <c:pt idx="20110">
                  <c:v>4.0219999999986932E-4</c:v>
                </c:pt>
                <c:pt idx="20111">
                  <c:v>4.0221999999986931E-4</c:v>
                </c:pt>
                <c:pt idx="20112">
                  <c:v>4.022399999998693E-4</c:v>
                </c:pt>
                <c:pt idx="20113">
                  <c:v>4.0225999999986929E-4</c:v>
                </c:pt>
                <c:pt idx="20114">
                  <c:v>4.0227999999986928E-4</c:v>
                </c:pt>
                <c:pt idx="20115">
                  <c:v>4.0229999999986927E-4</c:v>
                </c:pt>
                <c:pt idx="20116">
                  <c:v>4.0231999999986926E-4</c:v>
                </c:pt>
                <c:pt idx="20117">
                  <c:v>4.0233999999986925E-4</c:v>
                </c:pt>
                <c:pt idx="20118">
                  <c:v>4.0235999999986924E-4</c:v>
                </c:pt>
                <c:pt idx="20119">
                  <c:v>4.0237999999986922E-4</c:v>
                </c:pt>
                <c:pt idx="20120">
                  <c:v>4.0239999999986921E-4</c:v>
                </c:pt>
                <c:pt idx="20121">
                  <c:v>4.024199999998692E-4</c:v>
                </c:pt>
                <c:pt idx="20122">
                  <c:v>4.0243999999986919E-4</c:v>
                </c:pt>
                <c:pt idx="20123">
                  <c:v>4.0245999999986918E-4</c:v>
                </c:pt>
                <c:pt idx="20124">
                  <c:v>4.0247999999986917E-4</c:v>
                </c:pt>
                <c:pt idx="20125">
                  <c:v>4.0249999999986916E-4</c:v>
                </c:pt>
                <c:pt idx="20126">
                  <c:v>4.0251999999986915E-4</c:v>
                </c:pt>
                <c:pt idx="20127">
                  <c:v>4.0253999999986914E-4</c:v>
                </c:pt>
                <c:pt idx="20128">
                  <c:v>4.0255999999986913E-4</c:v>
                </c:pt>
                <c:pt idx="20129">
                  <c:v>4.0257999999986912E-4</c:v>
                </c:pt>
                <c:pt idx="20130">
                  <c:v>4.0259999999986911E-4</c:v>
                </c:pt>
                <c:pt idx="20131">
                  <c:v>4.026199999998691E-4</c:v>
                </c:pt>
                <c:pt idx="20132">
                  <c:v>4.0263999999986909E-4</c:v>
                </c:pt>
                <c:pt idx="20133">
                  <c:v>4.0265999999986908E-4</c:v>
                </c:pt>
                <c:pt idx="20134">
                  <c:v>4.0267999999986907E-4</c:v>
                </c:pt>
                <c:pt idx="20135">
                  <c:v>4.0269999999986906E-4</c:v>
                </c:pt>
                <c:pt idx="20136">
                  <c:v>4.0271999999986905E-4</c:v>
                </c:pt>
                <c:pt idx="20137">
                  <c:v>4.0273999999986904E-4</c:v>
                </c:pt>
                <c:pt idx="20138">
                  <c:v>4.0275999999986903E-4</c:v>
                </c:pt>
                <c:pt idx="20139">
                  <c:v>4.0277999999986902E-4</c:v>
                </c:pt>
                <c:pt idx="20140">
                  <c:v>4.0279999999986901E-4</c:v>
                </c:pt>
                <c:pt idx="20141">
                  <c:v>4.02819999999869E-4</c:v>
                </c:pt>
                <c:pt idx="20142">
                  <c:v>4.0283999999986899E-4</c:v>
                </c:pt>
                <c:pt idx="20143">
                  <c:v>4.0285999999986898E-4</c:v>
                </c:pt>
                <c:pt idx="20144">
                  <c:v>4.0287999999986897E-4</c:v>
                </c:pt>
                <c:pt idx="20145">
                  <c:v>4.0289999999986896E-4</c:v>
                </c:pt>
                <c:pt idx="20146">
                  <c:v>4.0291999999986895E-4</c:v>
                </c:pt>
                <c:pt idx="20147">
                  <c:v>4.0293999999986893E-4</c:v>
                </c:pt>
                <c:pt idx="20148">
                  <c:v>4.0295999999986892E-4</c:v>
                </c:pt>
                <c:pt idx="20149">
                  <c:v>4.0297999999986891E-4</c:v>
                </c:pt>
                <c:pt idx="20150">
                  <c:v>4.029999999998689E-4</c:v>
                </c:pt>
                <c:pt idx="20151">
                  <c:v>4.0301999999986889E-4</c:v>
                </c:pt>
                <c:pt idx="20152">
                  <c:v>4.0303999999986888E-4</c:v>
                </c:pt>
                <c:pt idx="20153">
                  <c:v>4.0305999999986887E-4</c:v>
                </c:pt>
                <c:pt idx="20154">
                  <c:v>4.0307999999986886E-4</c:v>
                </c:pt>
                <c:pt idx="20155">
                  <c:v>4.0309999999986885E-4</c:v>
                </c:pt>
                <c:pt idx="20156">
                  <c:v>4.0311999999986884E-4</c:v>
                </c:pt>
                <c:pt idx="20157">
                  <c:v>4.0313999999986883E-4</c:v>
                </c:pt>
                <c:pt idx="20158">
                  <c:v>4.0315999999986882E-4</c:v>
                </c:pt>
                <c:pt idx="20159">
                  <c:v>4.0317999999986881E-4</c:v>
                </c:pt>
                <c:pt idx="20160">
                  <c:v>4.031999999998688E-4</c:v>
                </c:pt>
                <c:pt idx="20161">
                  <c:v>4.0321999999986879E-4</c:v>
                </c:pt>
                <c:pt idx="20162">
                  <c:v>4.0323999999986878E-4</c:v>
                </c:pt>
                <c:pt idx="20163">
                  <c:v>4.0325999999986877E-4</c:v>
                </c:pt>
                <c:pt idx="20164">
                  <c:v>4.0327999999986876E-4</c:v>
                </c:pt>
                <c:pt idx="20165">
                  <c:v>4.0329999999986875E-4</c:v>
                </c:pt>
                <c:pt idx="20166">
                  <c:v>4.0331999999986874E-4</c:v>
                </c:pt>
                <c:pt idx="20167">
                  <c:v>4.0333999999986873E-4</c:v>
                </c:pt>
                <c:pt idx="20168">
                  <c:v>4.0335999999986872E-4</c:v>
                </c:pt>
                <c:pt idx="20169">
                  <c:v>4.0337999999986871E-4</c:v>
                </c:pt>
                <c:pt idx="20170">
                  <c:v>4.033999999998687E-4</c:v>
                </c:pt>
                <c:pt idx="20171">
                  <c:v>4.0341999999986869E-4</c:v>
                </c:pt>
                <c:pt idx="20172">
                  <c:v>4.0343999999986868E-4</c:v>
                </c:pt>
                <c:pt idx="20173">
                  <c:v>4.0345999999986867E-4</c:v>
                </c:pt>
                <c:pt idx="20174">
                  <c:v>4.0347999999986866E-4</c:v>
                </c:pt>
                <c:pt idx="20175">
                  <c:v>4.0349999999986864E-4</c:v>
                </c:pt>
                <c:pt idx="20176">
                  <c:v>4.0351999999986863E-4</c:v>
                </c:pt>
                <c:pt idx="20177">
                  <c:v>4.0353999999986862E-4</c:v>
                </c:pt>
                <c:pt idx="20178">
                  <c:v>4.0355999999986861E-4</c:v>
                </c:pt>
                <c:pt idx="20179">
                  <c:v>4.035799999998686E-4</c:v>
                </c:pt>
                <c:pt idx="20180">
                  <c:v>4.0359999999986859E-4</c:v>
                </c:pt>
                <c:pt idx="20181">
                  <c:v>4.0361999999986858E-4</c:v>
                </c:pt>
                <c:pt idx="20182">
                  <c:v>4.0363999999986857E-4</c:v>
                </c:pt>
                <c:pt idx="20183">
                  <c:v>4.0365999999986856E-4</c:v>
                </c:pt>
                <c:pt idx="20184">
                  <c:v>4.0367999999986855E-4</c:v>
                </c:pt>
                <c:pt idx="20185">
                  <c:v>4.0369999999986854E-4</c:v>
                </c:pt>
                <c:pt idx="20186">
                  <c:v>4.0371999999986853E-4</c:v>
                </c:pt>
                <c:pt idx="20187">
                  <c:v>4.0373999999986852E-4</c:v>
                </c:pt>
                <c:pt idx="20188">
                  <c:v>4.0375999999986851E-4</c:v>
                </c:pt>
                <c:pt idx="20189">
                  <c:v>4.037799999998685E-4</c:v>
                </c:pt>
                <c:pt idx="20190">
                  <c:v>4.0379999999986849E-4</c:v>
                </c:pt>
                <c:pt idx="20191">
                  <c:v>4.0381999999986848E-4</c:v>
                </c:pt>
                <c:pt idx="20192">
                  <c:v>4.0383999999986847E-4</c:v>
                </c:pt>
                <c:pt idx="20193">
                  <c:v>4.0385999999986846E-4</c:v>
                </c:pt>
                <c:pt idx="20194">
                  <c:v>4.0387999999986845E-4</c:v>
                </c:pt>
                <c:pt idx="20195">
                  <c:v>4.0389999999986844E-4</c:v>
                </c:pt>
                <c:pt idx="20196">
                  <c:v>4.0391999999986843E-4</c:v>
                </c:pt>
                <c:pt idx="20197">
                  <c:v>4.0393999999986842E-4</c:v>
                </c:pt>
                <c:pt idx="20198">
                  <c:v>4.0395999999986841E-4</c:v>
                </c:pt>
                <c:pt idx="20199">
                  <c:v>4.039799999998684E-4</c:v>
                </c:pt>
                <c:pt idx="20200">
                  <c:v>4.0399999999986839E-4</c:v>
                </c:pt>
                <c:pt idx="20201">
                  <c:v>4.0401999999986838E-4</c:v>
                </c:pt>
                <c:pt idx="20202">
                  <c:v>4.0403999999986837E-4</c:v>
                </c:pt>
                <c:pt idx="20203">
                  <c:v>4.0405999999986835E-4</c:v>
                </c:pt>
                <c:pt idx="20204">
                  <c:v>4.0407999999986834E-4</c:v>
                </c:pt>
                <c:pt idx="20205">
                  <c:v>4.0409999999986833E-4</c:v>
                </c:pt>
                <c:pt idx="20206">
                  <c:v>4.0411999999986832E-4</c:v>
                </c:pt>
                <c:pt idx="20207">
                  <c:v>4.0413999999986831E-4</c:v>
                </c:pt>
                <c:pt idx="20208">
                  <c:v>4.041599999998683E-4</c:v>
                </c:pt>
                <c:pt idx="20209">
                  <c:v>4.0417999999986829E-4</c:v>
                </c:pt>
                <c:pt idx="20210">
                  <c:v>4.0419999999986828E-4</c:v>
                </c:pt>
                <c:pt idx="20211">
                  <c:v>4.0421999999986827E-4</c:v>
                </c:pt>
                <c:pt idx="20212">
                  <c:v>4.0423999999986826E-4</c:v>
                </c:pt>
                <c:pt idx="20213">
                  <c:v>4.0425999999986825E-4</c:v>
                </c:pt>
                <c:pt idx="20214">
                  <c:v>4.0427999999986824E-4</c:v>
                </c:pt>
                <c:pt idx="20215">
                  <c:v>4.0429999999986823E-4</c:v>
                </c:pt>
                <c:pt idx="20216">
                  <c:v>4.0431999999986822E-4</c:v>
                </c:pt>
                <c:pt idx="20217">
                  <c:v>4.0433999999986821E-4</c:v>
                </c:pt>
                <c:pt idx="20218">
                  <c:v>4.043599999998682E-4</c:v>
                </c:pt>
                <c:pt idx="20219">
                  <c:v>4.0437999999986819E-4</c:v>
                </c:pt>
                <c:pt idx="20220">
                  <c:v>4.0439999999986818E-4</c:v>
                </c:pt>
                <c:pt idx="20221">
                  <c:v>4.0441999999986817E-4</c:v>
                </c:pt>
                <c:pt idx="20222">
                  <c:v>4.0443999999986816E-4</c:v>
                </c:pt>
                <c:pt idx="20223">
                  <c:v>4.0445999999986815E-4</c:v>
                </c:pt>
                <c:pt idx="20224">
                  <c:v>4.0447999999986814E-4</c:v>
                </c:pt>
                <c:pt idx="20225">
                  <c:v>4.0449999999986813E-4</c:v>
                </c:pt>
                <c:pt idx="20226">
                  <c:v>4.0451999999986812E-4</c:v>
                </c:pt>
                <c:pt idx="20227">
                  <c:v>4.0453999999986811E-4</c:v>
                </c:pt>
                <c:pt idx="20228">
                  <c:v>4.045599999998681E-4</c:v>
                </c:pt>
                <c:pt idx="20229">
                  <c:v>4.0457999999986809E-4</c:v>
                </c:pt>
                <c:pt idx="20230">
                  <c:v>4.0459999999986808E-4</c:v>
                </c:pt>
                <c:pt idx="20231">
                  <c:v>4.0461999999986806E-4</c:v>
                </c:pt>
                <c:pt idx="20232">
                  <c:v>4.0463999999986805E-4</c:v>
                </c:pt>
                <c:pt idx="20233">
                  <c:v>4.0465999999986804E-4</c:v>
                </c:pt>
                <c:pt idx="20234">
                  <c:v>4.0467999999986803E-4</c:v>
                </c:pt>
                <c:pt idx="20235">
                  <c:v>4.0469999999986802E-4</c:v>
                </c:pt>
                <c:pt idx="20236">
                  <c:v>4.0471999999986801E-4</c:v>
                </c:pt>
                <c:pt idx="20237">
                  <c:v>4.04739999999868E-4</c:v>
                </c:pt>
                <c:pt idx="20238">
                  <c:v>4.0475999999986799E-4</c:v>
                </c:pt>
                <c:pt idx="20239">
                  <c:v>4.0477999999986798E-4</c:v>
                </c:pt>
                <c:pt idx="20240">
                  <c:v>4.0479999999986797E-4</c:v>
                </c:pt>
                <c:pt idx="20241">
                  <c:v>4.0481999999986796E-4</c:v>
                </c:pt>
                <c:pt idx="20242">
                  <c:v>4.0483999999986795E-4</c:v>
                </c:pt>
                <c:pt idx="20243">
                  <c:v>4.0485999999986794E-4</c:v>
                </c:pt>
                <c:pt idx="20244">
                  <c:v>4.0487999999986793E-4</c:v>
                </c:pt>
                <c:pt idx="20245">
                  <c:v>4.0489999999986792E-4</c:v>
                </c:pt>
                <c:pt idx="20246">
                  <c:v>4.0491999999986791E-4</c:v>
                </c:pt>
                <c:pt idx="20247">
                  <c:v>4.049399999998679E-4</c:v>
                </c:pt>
                <c:pt idx="20248">
                  <c:v>4.0495999999986789E-4</c:v>
                </c:pt>
                <c:pt idx="20249">
                  <c:v>4.0497999999986788E-4</c:v>
                </c:pt>
                <c:pt idx="20250">
                  <c:v>4.0499999999986787E-4</c:v>
                </c:pt>
                <c:pt idx="20251">
                  <c:v>4.0501999999986786E-4</c:v>
                </c:pt>
                <c:pt idx="20252">
                  <c:v>4.0503999999986785E-4</c:v>
                </c:pt>
                <c:pt idx="20253">
                  <c:v>4.0505999999986784E-4</c:v>
                </c:pt>
                <c:pt idx="20254">
                  <c:v>4.0507999999986783E-4</c:v>
                </c:pt>
                <c:pt idx="20255">
                  <c:v>4.0509999999986782E-4</c:v>
                </c:pt>
                <c:pt idx="20256">
                  <c:v>4.0511999999986781E-4</c:v>
                </c:pt>
                <c:pt idx="20257">
                  <c:v>4.051399999998678E-4</c:v>
                </c:pt>
                <c:pt idx="20258">
                  <c:v>4.0515999999986779E-4</c:v>
                </c:pt>
                <c:pt idx="20259">
                  <c:v>4.0517999999986777E-4</c:v>
                </c:pt>
                <c:pt idx="20260">
                  <c:v>4.0519999999986776E-4</c:v>
                </c:pt>
                <c:pt idx="20261">
                  <c:v>4.0521999999986775E-4</c:v>
                </c:pt>
                <c:pt idx="20262">
                  <c:v>4.0523999999986774E-4</c:v>
                </c:pt>
                <c:pt idx="20263">
                  <c:v>4.0525999999986773E-4</c:v>
                </c:pt>
                <c:pt idx="20264">
                  <c:v>4.0527999999986772E-4</c:v>
                </c:pt>
                <c:pt idx="20265">
                  <c:v>4.0529999999986771E-4</c:v>
                </c:pt>
                <c:pt idx="20266">
                  <c:v>4.053199999998677E-4</c:v>
                </c:pt>
                <c:pt idx="20267">
                  <c:v>4.0533999999986769E-4</c:v>
                </c:pt>
                <c:pt idx="20268">
                  <c:v>4.0535999999986768E-4</c:v>
                </c:pt>
                <c:pt idx="20269">
                  <c:v>4.0537999999986767E-4</c:v>
                </c:pt>
                <c:pt idx="20270">
                  <c:v>4.0539999999986766E-4</c:v>
                </c:pt>
                <c:pt idx="20271">
                  <c:v>4.0541999999986765E-4</c:v>
                </c:pt>
                <c:pt idx="20272">
                  <c:v>4.0543999999986764E-4</c:v>
                </c:pt>
                <c:pt idx="20273">
                  <c:v>4.0545999999986763E-4</c:v>
                </c:pt>
                <c:pt idx="20274">
                  <c:v>4.0547999999986762E-4</c:v>
                </c:pt>
                <c:pt idx="20275">
                  <c:v>4.0549999999986761E-4</c:v>
                </c:pt>
                <c:pt idx="20276">
                  <c:v>4.055199999998676E-4</c:v>
                </c:pt>
                <c:pt idx="20277">
                  <c:v>4.0553999999986759E-4</c:v>
                </c:pt>
                <c:pt idx="20278">
                  <c:v>4.0555999999986758E-4</c:v>
                </c:pt>
                <c:pt idx="20279">
                  <c:v>4.0557999999986757E-4</c:v>
                </c:pt>
                <c:pt idx="20280">
                  <c:v>4.0559999999986756E-4</c:v>
                </c:pt>
                <c:pt idx="20281">
                  <c:v>4.0561999999986755E-4</c:v>
                </c:pt>
                <c:pt idx="20282">
                  <c:v>4.0563999999986754E-4</c:v>
                </c:pt>
                <c:pt idx="20283">
                  <c:v>4.0565999999986753E-4</c:v>
                </c:pt>
                <c:pt idx="20284">
                  <c:v>4.0567999999986752E-4</c:v>
                </c:pt>
                <c:pt idx="20285">
                  <c:v>4.0569999999986751E-4</c:v>
                </c:pt>
                <c:pt idx="20286">
                  <c:v>4.057199999998675E-4</c:v>
                </c:pt>
                <c:pt idx="20287">
                  <c:v>4.0573999999986748E-4</c:v>
                </c:pt>
                <c:pt idx="20288">
                  <c:v>4.0575999999986747E-4</c:v>
                </c:pt>
                <c:pt idx="20289">
                  <c:v>4.0577999999986746E-4</c:v>
                </c:pt>
                <c:pt idx="20290">
                  <c:v>4.0579999999986745E-4</c:v>
                </c:pt>
                <c:pt idx="20291">
                  <c:v>4.0581999999986744E-4</c:v>
                </c:pt>
                <c:pt idx="20292">
                  <c:v>4.0583999999986743E-4</c:v>
                </c:pt>
                <c:pt idx="20293">
                  <c:v>4.0585999999986742E-4</c:v>
                </c:pt>
                <c:pt idx="20294">
                  <c:v>4.0587999999986741E-4</c:v>
                </c:pt>
                <c:pt idx="20295">
                  <c:v>4.058999999998674E-4</c:v>
                </c:pt>
                <c:pt idx="20296">
                  <c:v>4.0591999999986739E-4</c:v>
                </c:pt>
                <c:pt idx="20297">
                  <c:v>4.0593999999986738E-4</c:v>
                </c:pt>
                <c:pt idx="20298">
                  <c:v>4.0595999999986737E-4</c:v>
                </c:pt>
                <c:pt idx="20299">
                  <c:v>4.0597999999986736E-4</c:v>
                </c:pt>
                <c:pt idx="20300">
                  <c:v>4.0599999999986735E-4</c:v>
                </c:pt>
                <c:pt idx="20301">
                  <c:v>4.0601999999986734E-4</c:v>
                </c:pt>
                <c:pt idx="20302">
                  <c:v>4.0603999999986733E-4</c:v>
                </c:pt>
                <c:pt idx="20303">
                  <c:v>4.0605999999986732E-4</c:v>
                </c:pt>
                <c:pt idx="20304">
                  <c:v>4.0607999999986731E-4</c:v>
                </c:pt>
                <c:pt idx="20305">
                  <c:v>4.060999999998673E-4</c:v>
                </c:pt>
                <c:pt idx="20306">
                  <c:v>4.0611999999986729E-4</c:v>
                </c:pt>
                <c:pt idx="20307">
                  <c:v>4.0613999999986728E-4</c:v>
                </c:pt>
                <c:pt idx="20308">
                  <c:v>4.0615999999986727E-4</c:v>
                </c:pt>
                <c:pt idx="20309">
                  <c:v>4.0617999999986726E-4</c:v>
                </c:pt>
                <c:pt idx="20310">
                  <c:v>4.0619999999986725E-4</c:v>
                </c:pt>
                <c:pt idx="20311">
                  <c:v>4.0621999999986724E-4</c:v>
                </c:pt>
                <c:pt idx="20312">
                  <c:v>4.0623999999986723E-4</c:v>
                </c:pt>
                <c:pt idx="20313">
                  <c:v>4.0625999999986722E-4</c:v>
                </c:pt>
                <c:pt idx="20314">
                  <c:v>4.0627999999986721E-4</c:v>
                </c:pt>
                <c:pt idx="20315">
                  <c:v>4.0629999999986719E-4</c:v>
                </c:pt>
                <c:pt idx="20316">
                  <c:v>4.0631999999986718E-4</c:v>
                </c:pt>
                <c:pt idx="20317">
                  <c:v>4.0633999999986717E-4</c:v>
                </c:pt>
                <c:pt idx="20318">
                  <c:v>4.0635999999986716E-4</c:v>
                </c:pt>
                <c:pt idx="20319">
                  <c:v>4.0637999999986715E-4</c:v>
                </c:pt>
                <c:pt idx="20320">
                  <c:v>4.0639999999986714E-4</c:v>
                </c:pt>
                <c:pt idx="20321">
                  <c:v>4.0641999999986713E-4</c:v>
                </c:pt>
                <c:pt idx="20322">
                  <c:v>4.0643999999986712E-4</c:v>
                </c:pt>
                <c:pt idx="20323">
                  <c:v>4.0645999999986711E-4</c:v>
                </c:pt>
                <c:pt idx="20324">
                  <c:v>4.064799999998671E-4</c:v>
                </c:pt>
                <c:pt idx="20325">
                  <c:v>4.0649999999986709E-4</c:v>
                </c:pt>
                <c:pt idx="20326">
                  <c:v>4.0651999999986708E-4</c:v>
                </c:pt>
                <c:pt idx="20327">
                  <c:v>4.0653999999986707E-4</c:v>
                </c:pt>
                <c:pt idx="20328">
                  <c:v>4.0655999999986706E-4</c:v>
                </c:pt>
                <c:pt idx="20329">
                  <c:v>4.0657999999986705E-4</c:v>
                </c:pt>
                <c:pt idx="20330">
                  <c:v>4.0659999999986704E-4</c:v>
                </c:pt>
                <c:pt idx="20331">
                  <c:v>4.0661999999986703E-4</c:v>
                </c:pt>
                <c:pt idx="20332">
                  <c:v>4.0663999999986702E-4</c:v>
                </c:pt>
                <c:pt idx="20333">
                  <c:v>4.0665999999986701E-4</c:v>
                </c:pt>
                <c:pt idx="20334">
                  <c:v>4.06679999999867E-4</c:v>
                </c:pt>
                <c:pt idx="20335">
                  <c:v>4.0669999999986699E-4</c:v>
                </c:pt>
                <c:pt idx="20336">
                  <c:v>4.0671999999986698E-4</c:v>
                </c:pt>
                <c:pt idx="20337">
                  <c:v>4.0673999999986697E-4</c:v>
                </c:pt>
                <c:pt idx="20338">
                  <c:v>4.0675999999986696E-4</c:v>
                </c:pt>
                <c:pt idx="20339">
                  <c:v>4.0677999999986695E-4</c:v>
                </c:pt>
                <c:pt idx="20340">
                  <c:v>4.0679999999986694E-4</c:v>
                </c:pt>
                <c:pt idx="20341">
                  <c:v>4.0681999999986693E-4</c:v>
                </c:pt>
                <c:pt idx="20342">
                  <c:v>4.0683999999986692E-4</c:v>
                </c:pt>
                <c:pt idx="20343">
                  <c:v>4.068599999998669E-4</c:v>
                </c:pt>
                <c:pt idx="20344">
                  <c:v>4.0687999999986689E-4</c:v>
                </c:pt>
                <c:pt idx="20345">
                  <c:v>4.0689999999986688E-4</c:v>
                </c:pt>
                <c:pt idx="20346">
                  <c:v>4.0691999999986687E-4</c:v>
                </c:pt>
                <c:pt idx="20347">
                  <c:v>4.0693999999986686E-4</c:v>
                </c:pt>
                <c:pt idx="20348">
                  <c:v>4.0695999999986685E-4</c:v>
                </c:pt>
                <c:pt idx="20349">
                  <c:v>4.0697999999986684E-4</c:v>
                </c:pt>
                <c:pt idx="20350">
                  <c:v>4.0699999999986683E-4</c:v>
                </c:pt>
                <c:pt idx="20351">
                  <c:v>4.0701999999986682E-4</c:v>
                </c:pt>
                <c:pt idx="20352">
                  <c:v>4.0703999999986681E-4</c:v>
                </c:pt>
                <c:pt idx="20353">
                  <c:v>4.070599999998668E-4</c:v>
                </c:pt>
                <c:pt idx="20354">
                  <c:v>4.0707999999986679E-4</c:v>
                </c:pt>
                <c:pt idx="20355">
                  <c:v>4.0709999999986678E-4</c:v>
                </c:pt>
                <c:pt idx="20356">
                  <c:v>4.0711999999986677E-4</c:v>
                </c:pt>
                <c:pt idx="20357">
                  <c:v>4.0713999999986676E-4</c:v>
                </c:pt>
                <c:pt idx="20358">
                  <c:v>4.0715999999986675E-4</c:v>
                </c:pt>
                <c:pt idx="20359">
                  <c:v>4.0717999999986674E-4</c:v>
                </c:pt>
                <c:pt idx="20360">
                  <c:v>4.0719999999986673E-4</c:v>
                </c:pt>
                <c:pt idx="20361">
                  <c:v>4.0721999999986672E-4</c:v>
                </c:pt>
                <c:pt idx="20362">
                  <c:v>4.0723999999986671E-4</c:v>
                </c:pt>
                <c:pt idx="20363">
                  <c:v>4.072599999998667E-4</c:v>
                </c:pt>
                <c:pt idx="20364">
                  <c:v>4.0727999999986669E-4</c:v>
                </c:pt>
                <c:pt idx="20365">
                  <c:v>4.0729999999986668E-4</c:v>
                </c:pt>
                <c:pt idx="20366">
                  <c:v>4.0731999999986667E-4</c:v>
                </c:pt>
                <c:pt idx="20367">
                  <c:v>4.0733999999986666E-4</c:v>
                </c:pt>
                <c:pt idx="20368">
                  <c:v>4.0735999999986665E-4</c:v>
                </c:pt>
                <c:pt idx="20369">
                  <c:v>4.0737999999986664E-4</c:v>
                </c:pt>
                <c:pt idx="20370">
                  <c:v>4.0739999999986663E-4</c:v>
                </c:pt>
                <c:pt idx="20371">
                  <c:v>4.0741999999986661E-4</c:v>
                </c:pt>
                <c:pt idx="20372">
                  <c:v>4.074399999998666E-4</c:v>
                </c:pt>
                <c:pt idx="20373">
                  <c:v>4.0745999999986659E-4</c:v>
                </c:pt>
                <c:pt idx="20374">
                  <c:v>4.0747999999986658E-4</c:v>
                </c:pt>
                <c:pt idx="20375">
                  <c:v>4.0749999999986657E-4</c:v>
                </c:pt>
                <c:pt idx="20376">
                  <c:v>4.0751999999986656E-4</c:v>
                </c:pt>
                <c:pt idx="20377">
                  <c:v>4.0753999999986655E-4</c:v>
                </c:pt>
                <c:pt idx="20378">
                  <c:v>4.0755999999986654E-4</c:v>
                </c:pt>
                <c:pt idx="20379">
                  <c:v>4.0757999999986653E-4</c:v>
                </c:pt>
                <c:pt idx="20380">
                  <c:v>4.0759999999986652E-4</c:v>
                </c:pt>
                <c:pt idx="20381">
                  <c:v>4.0761999999986651E-4</c:v>
                </c:pt>
                <c:pt idx="20382">
                  <c:v>4.076399999998665E-4</c:v>
                </c:pt>
                <c:pt idx="20383">
                  <c:v>4.0765999999986649E-4</c:v>
                </c:pt>
                <c:pt idx="20384">
                  <c:v>4.0767999999986648E-4</c:v>
                </c:pt>
                <c:pt idx="20385">
                  <c:v>4.0769999999986647E-4</c:v>
                </c:pt>
                <c:pt idx="20386">
                  <c:v>4.0771999999986646E-4</c:v>
                </c:pt>
                <c:pt idx="20387">
                  <c:v>4.0773999999986645E-4</c:v>
                </c:pt>
                <c:pt idx="20388">
                  <c:v>4.0775999999986644E-4</c:v>
                </c:pt>
                <c:pt idx="20389">
                  <c:v>4.0777999999986643E-4</c:v>
                </c:pt>
                <c:pt idx="20390">
                  <c:v>4.0779999999986642E-4</c:v>
                </c:pt>
                <c:pt idx="20391">
                  <c:v>4.0781999999986641E-4</c:v>
                </c:pt>
                <c:pt idx="20392">
                  <c:v>4.078399999998664E-4</c:v>
                </c:pt>
                <c:pt idx="20393">
                  <c:v>4.0785999999986639E-4</c:v>
                </c:pt>
                <c:pt idx="20394">
                  <c:v>4.0787999999986638E-4</c:v>
                </c:pt>
                <c:pt idx="20395">
                  <c:v>4.0789999999986637E-4</c:v>
                </c:pt>
                <c:pt idx="20396">
                  <c:v>4.0791999999986636E-4</c:v>
                </c:pt>
                <c:pt idx="20397">
                  <c:v>4.0793999999986635E-4</c:v>
                </c:pt>
                <c:pt idx="20398">
                  <c:v>4.0795999999986634E-4</c:v>
                </c:pt>
                <c:pt idx="20399">
                  <c:v>4.0797999999986633E-4</c:v>
                </c:pt>
                <c:pt idx="20400">
                  <c:v>4.0799999999986631E-4</c:v>
                </c:pt>
                <c:pt idx="20401">
                  <c:v>4.080199999998663E-4</c:v>
                </c:pt>
                <c:pt idx="20402">
                  <c:v>4.0803999999986629E-4</c:v>
                </c:pt>
                <c:pt idx="20403">
                  <c:v>4.0805999999986628E-4</c:v>
                </c:pt>
                <c:pt idx="20404">
                  <c:v>4.0807999999986627E-4</c:v>
                </c:pt>
                <c:pt idx="20405">
                  <c:v>4.0809999999986626E-4</c:v>
                </c:pt>
                <c:pt idx="20406">
                  <c:v>4.0811999999986625E-4</c:v>
                </c:pt>
                <c:pt idx="20407">
                  <c:v>4.0813999999986624E-4</c:v>
                </c:pt>
                <c:pt idx="20408">
                  <c:v>4.0815999999986623E-4</c:v>
                </c:pt>
                <c:pt idx="20409">
                  <c:v>4.0817999999986622E-4</c:v>
                </c:pt>
                <c:pt idx="20410">
                  <c:v>4.0819999999986621E-4</c:v>
                </c:pt>
                <c:pt idx="20411">
                  <c:v>4.082199999998662E-4</c:v>
                </c:pt>
                <c:pt idx="20412">
                  <c:v>4.0823999999986619E-4</c:v>
                </c:pt>
                <c:pt idx="20413">
                  <c:v>4.0825999999986618E-4</c:v>
                </c:pt>
                <c:pt idx="20414">
                  <c:v>4.0827999999986617E-4</c:v>
                </c:pt>
                <c:pt idx="20415">
                  <c:v>4.0829999999986616E-4</c:v>
                </c:pt>
                <c:pt idx="20416">
                  <c:v>4.0831999999986615E-4</c:v>
                </c:pt>
                <c:pt idx="20417">
                  <c:v>4.0833999999986614E-4</c:v>
                </c:pt>
                <c:pt idx="20418">
                  <c:v>4.0835999999986613E-4</c:v>
                </c:pt>
                <c:pt idx="20419">
                  <c:v>4.0837999999986612E-4</c:v>
                </c:pt>
                <c:pt idx="20420">
                  <c:v>4.0839999999986611E-4</c:v>
                </c:pt>
                <c:pt idx="20421">
                  <c:v>4.084199999998661E-4</c:v>
                </c:pt>
                <c:pt idx="20422">
                  <c:v>4.0843999999986609E-4</c:v>
                </c:pt>
                <c:pt idx="20423">
                  <c:v>4.0845999999986608E-4</c:v>
                </c:pt>
                <c:pt idx="20424">
                  <c:v>4.0847999999986607E-4</c:v>
                </c:pt>
                <c:pt idx="20425">
                  <c:v>4.0849999999986606E-4</c:v>
                </c:pt>
                <c:pt idx="20426">
                  <c:v>4.0851999999986605E-4</c:v>
                </c:pt>
                <c:pt idx="20427">
                  <c:v>4.0853999999986604E-4</c:v>
                </c:pt>
                <c:pt idx="20428">
                  <c:v>4.0855999999986602E-4</c:v>
                </c:pt>
                <c:pt idx="20429">
                  <c:v>4.0857999999986601E-4</c:v>
                </c:pt>
                <c:pt idx="20430">
                  <c:v>4.08599999999866E-4</c:v>
                </c:pt>
                <c:pt idx="20431">
                  <c:v>4.0861999999986599E-4</c:v>
                </c:pt>
                <c:pt idx="20432">
                  <c:v>4.0863999999986598E-4</c:v>
                </c:pt>
                <c:pt idx="20433">
                  <c:v>4.0865999999986597E-4</c:v>
                </c:pt>
                <c:pt idx="20434">
                  <c:v>4.0867999999986596E-4</c:v>
                </c:pt>
                <c:pt idx="20435">
                  <c:v>4.0869999999986595E-4</c:v>
                </c:pt>
                <c:pt idx="20436">
                  <c:v>4.0871999999986594E-4</c:v>
                </c:pt>
                <c:pt idx="20437">
                  <c:v>4.0873999999986593E-4</c:v>
                </c:pt>
                <c:pt idx="20438">
                  <c:v>4.0875999999986592E-4</c:v>
                </c:pt>
                <c:pt idx="20439">
                  <c:v>4.0877999999986591E-4</c:v>
                </c:pt>
                <c:pt idx="20440">
                  <c:v>4.087999999998659E-4</c:v>
                </c:pt>
                <c:pt idx="20441">
                  <c:v>4.0881999999986589E-4</c:v>
                </c:pt>
                <c:pt idx="20442">
                  <c:v>4.0883999999986588E-4</c:v>
                </c:pt>
                <c:pt idx="20443">
                  <c:v>4.0885999999986587E-4</c:v>
                </c:pt>
                <c:pt idx="20444">
                  <c:v>4.0887999999986586E-4</c:v>
                </c:pt>
                <c:pt idx="20445">
                  <c:v>4.0889999999986585E-4</c:v>
                </c:pt>
                <c:pt idx="20446">
                  <c:v>4.0891999999986584E-4</c:v>
                </c:pt>
                <c:pt idx="20447">
                  <c:v>4.0893999999986583E-4</c:v>
                </c:pt>
                <c:pt idx="20448">
                  <c:v>4.0895999999986582E-4</c:v>
                </c:pt>
                <c:pt idx="20449">
                  <c:v>4.0897999999986581E-4</c:v>
                </c:pt>
                <c:pt idx="20450">
                  <c:v>4.089999999998658E-4</c:v>
                </c:pt>
                <c:pt idx="20451">
                  <c:v>4.0901999999986579E-4</c:v>
                </c:pt>
                <c:pt idx="20452">
                  <c:v>4.0903999999986578E-4</c:v>
                </c:pt>
                <c:pt idx="20453">
                  <c:v>4.0905999999986577E-4</c:v>
                </c:pt>
                <c:pt idx="20454">
                  <c:v>4.0907999999986576E-4</c:v>
                </c:pt>
                <c:pt idx="20455">
                  <c:v>4.0909999999986575E-4</c:v>
                </c:pt>
                <c:pt idx="20456">
                  <c:v>4.0911999999986573E-4</c:v>
                </c:pt>
                <c:pt idx="20457">
                  <c:v>4.0913999999986572E-4</c:v>
                </c:pt>
                <c:pt idx="20458">
                  <c:v>4.0915999999986571E-4</c:v>
                </c:pt>
                <c:pt idx="20459">
                  <c:v>4.091799999998657E-4</c:v>
                </c:pt>
                <c:pt idx="20460">
                  <c:v>4.0919999999986569E-4</c:v>
                </c:pt>
                <c:pt idx="20461">
                  <c:v>4.0921999999986568E-4</c:v>
                </c:pt>
                <c:pt idx="20462">
                  <c:v>4.0923999999986567E-4</c:v>
                </c:pt>
                <c:pt idx="20463">
                  <c:v>4.0925999999986566E-4</c:v>
                </c:pt>
                <c:pt idx="20464">
                  <c:v>4.0927999999986565E-4</c:v>
                </c:pt>
                <c:pt idx="20465">
                  <c:v>4.0929999999986564E-4</c:v>
                </c:pt>
                <c:pt idx="20466">
                  <c:v>4.0931999999986563E-4</c:v>
                </c:pt>
                <c:pt idx="20467">
                  <c:v>4.0933999999986562E-4</c:v>
                </c:pt>
                <c:pt idx="20468">
                  <c:v>4.0935999999986561E-4</c:v>
                </c:pt>
                <c:pt idx="20469">
                  <c:v>4.093799999998656E-4</c:v>
                </c:pt>
                <c:pt idx="20470">
                  <c:v>4.0939999999986559E-4</c:v>
                </c:pt>
                <c:pt idx="20471">
                  <c:v>4.0941999999986558E-4</c:v>
                </c:pt>
                <c:pt idx="20472">
                  <c:v>4.0943999999986557E-4</c:v>
                </c:pt>
                <c:pt idx="20473">
                  <c:v>4.0945999999986556E-4</c:v>
                </c:pt>
                <c:pt idx="20474">
                  <c:v>4.0947999999986555E-4</c:v>
                </c:pt>
                <c:pt idx="20475">
                  <c:v>4.0949999999986554E-4</c:v>
                </c:pt>
                <c:pt idx="20476">
                  <c:v>4.0951999999986553E-4</c:v>
                </c:pt>
                <c:pt idx="20477">
                  <c:v>4.0953999999986552E-4</c:v>
                </c:pt>
                <c:pt idx="20478">
                  <c:v>4.0955999999986551E-4</c:v>
                </c:pt>
                <c:pt idx="20479">
                  <c:v>4.095799999998655E-4</c:v>
                </c:pt>
                <c:pt idx="20480">
                  <c:v>4.0959999999986549E-4</c:v>
                </c:pt>
                <c:pt idx="20481">
                  <c:v>4.0961999999986548E-4</c:v>
                </c:pt>
                <c:pt idx="20482">
                  <c:v>4.0963999999986547E-4</c:v>
                </c:pt>
                <c:pt idx="20483">
                  <c:v>4.0965999999986546E-4</c:v>
                </c:pt>
                <c:pt idx="20484">
                  <c:v>4.0967999999986544E-4</c:v>
                </c:pt>
                <c:pt idx="20485">
                  <c:v>4.0969999999986543E-4</c:v>
                </c:pt>
                <c:pt idx="20486">
                  <c:v>4.0971999999986542E-4</c:v>
                </c:pt>
                <c:pt idx="20487">
                  <c:v>4.0973999999986541E-4</c:v>
                </c:pt>
                <c:pt idx="20488">
                  <c:v>4.097599999998654E-4</c:v>
                </c:pt>
                <c:pt idx="20489">
                  <c:v>4.0977999999986539E-4</c:v>
                </c:pt>
                <c:pt idx="20490">
                  <c:v>4.0979999999986538E-4</c:v>
                </c:pt>
                <c:pt idx="20491">
                  <c:v>4.0981999999986537E-4</c:v>
                </c:pt>
                <c:pt idx="20492">
                  <c:v>4.0983999999986536E-4</c:v>
                </c:pt>
                <c:pt idx="20493">
                  <c:v>4.0985999999986535E-4</c:v>
                </c:pt>
                <c:pt idx="20494">
                  <c:v>4.0987999999986534E-4</c:v>
                </c:pt>
                <c:pt idx="20495">
                  <c:v>4.0989999999986533E-4</c:v>
                </c:pt>
                <c:pt idx="20496">
                  <c:v>4.0991999999986532E-4</c:v>
                </c:pt>
                <c:pt idx="20497">
                  <c:v>4.0993999999986531E-4</c:v>
                </c:pt>
                <c:pt idx="20498">
                  <c:v>4.099599999998653E-4</c:v>
                </c:pt>
                <c:pt idx="20499">
                  <c:v>4.0997999999986529E-4</c:v>
                </c:pt>
                <c:pt idx="20500">
                  <c:v>4.0999999999986528E-4</c:v>
                </c:pt>
                <c:pt idx="20501">
                  <c:v>4.1001999999986527E-4</c:v>
                </c:pt>
                <c:pt idx="20502">
                  <c:v>4.1003999999986526E-4</c:v>
                </c:pt>
                <c:pt idx="20503">
                  <c:v>4.1005999999986525E-4</c:v>
                </c:pt>
                <c:pt idx="20504">
                  <c:v>4.1007999999986524E-4</c:v>
                </c:pt>
                <c:pt idx="20505">
                  <c:v>4.1009999999986523E-4</c:v>
                </c:pt>
                <c:pt idx="20506">
                  <c:v>4.1011999999986522E-4</c:v>
                </c:pt>
                <c:pt idx="20507">
                  <c:v>4.1013999999986521E-4</c:v>
                </c:pt>
                <c:pt idx="20508">
                  <c:v>4.101599999998652E-4</c:v>
                </c:pt>
                <c:pt idx="20509">
                  <c:v>4.1017999999986519E-4</c:v>
                </c:pt>
                <c:pt idx="20510">
                  <c:v>4.1019999999986518E-4</c:v>
                </c:pt>
                <c:pt idx="20511">
                  <c:v>4.1021999999986517E-4</c:v>
                </c:pt>
                <c:pt idx="20512">
                  <c:v>4.1023999999986515E-4</c:v>
                </c:pt>
                <c:pt idx="20513">
                  <c:v>4.1025999999986514E-4</c:v>
                </c:pt>
                <c:pt idx="20514">
                  <c:v>4.1027999999986513E-4</c:v>
                </c:pt>
                <c:pt idx="20515">
                  <c:v>4.1029999999986512E-4</c:v>
                </c:pt>
                <c:pt idx="20516">
                  <c:v>4.1031999999986511E-4</c:v>
                </c:pt>
                <c:pt idx="20517">
                  <c:v>4.103399999998651E-4</c:v>
                </c:pt>
                <c:pt idx="20518">
                  <c:v>4.1035999999986509E-4</c:v>
                </c:pt>
                <c:pt idx="20519">
                  <c:v>4.1037999999986508E-4</c:v>
                </c:pt>
                <c:pt idx="20520">
                  <c:v>4.1039999999986507E-4</c:v>
                </c:pt>
                <c:pt idx="20521">
                  <c:v>4.1041999999986506E-4</c:v>
                </c:pt>
                <c:pt idx="20522">
                  <c:v>4.1043999999986505E-4</c:v>
                </c:pt>
                <c:pt idx="20523">
                  <c:v>4.1045999999986504E-4</c:v>
                </c:pt>
                <c:pt idx="20524">
                  <c:v>4.1047999999986503E-4</c:v>
                </c:pt>
                <c:pt idx="20525">
                  <c:v>4.1049999999986502E-4</c:v>
                </c:pt>
                <c:pt idx="20526">
                  <c:v>4.1051999999986501E-4</c:v>
                </c:pt>
                <c:pt idx="20527">
                  <c:v>4.10539999999865E-4</c:v>
                </c:pt>
                <c:pt idx="20528">
                  <c:v>4.1055999999986499E-4</c:v>
                </c:pt>
                <c:pt idx="20529">
                  <c:v>4.1057999999986498E-4</c:v>
                </c:pt>
                <c:pt idx="20530">
                  <c:v>4.1059999999986497E-4</c:v>
                </c:pt>
                <c:pt idx="20531">
                  <c:v>4.1061999999986496E-4</c:v>
                </c:pt>
                <c:pt idx="20532">
                  <c:v>4.1063999999986495E-4</c:v>
                </c:pt>
                <c:pt idx="20533">
                  <c:v>4.1065999999986494E-4</c:v>
                </c:pt>
                <c:pt idx="20534">
                  <c:v>4.1067999999986493E-4</c:v>
                </c:pt>
                <c:pt idx="20535">
                  <c:v>4.1069999999986492E-4</c:v>
                </c:pt>
                <c:pt idx="20536">
                  <c:v>4.1071999999986491E-4</c:v>
                </c:pt>
                <c:pt idx="20537">
                  <c:v>4.107399999998649E-4</c:v>
                </c:pt>
                <c:pt idx="20538">
                  <c:v>4.1075999999986489E-4</c:v>
                </c:pt>
                <c:pt idx="20539">
                  <c:v>4.1077999999986488E-4</c:v>
                </c:pt>
                <c:pt idx="20540">
                  <c:v>4.1079999999986486E-4</c:v>
                </c:pt>
                <c:pt idx="20541">
                  <c:v>4.1081999999986485E-4</c:v>
                </c:pt>
                <c:pt idx="20542">
                  <c:v>4.1083999999986484E-4</c:v>
                </c:pt>
                <c:pt idx="20543">
                  <c:v>4.1085999999986483E-4</c:v>
                </c:pt>
                <c:pt idx="20544">
                  <c:v>4.1087999999986482E-4</c:v>
                </c:pt>
                <c:pt idx="20545">
                  <c:v>4.1089999999986481E-4</c:v>
                </c:pt>
                <c:pt idx="20546">
                  <c:v>4.109199999998648E-4</c:v>
                </c:pt>
                <c:pt idx="20547">
                  <c:v>4.1093999999986479E-4</c:v>
                </c:pt>
                <c:pt idx="20548">
                  <c:v>4.1095999999986478E-4</c:v>
                </c:pt>
                <c:pt idx="20549">
                  <c:v>4.1097999999986477E-4</c:v>
                </c:pt>
                <c:pt idx="20550">
                  <c:v>4.1099999999986476E-4</c:v>
                </c:pt>
                <c:pt idx="20551">
                  <c:v>4.1101999999986475E-4</c:v>
                </c:pt>
                <c:pt idx="20552">
                  <c:v>4.1103999999986474E-4</c:v>
                </c:pt>
                <c:pt idx="20553">
                  <c:v>4.1105999999986473E-4</c:v>
                </c:pt>
                <c:pt idx="20554">
                  <c:v>4.1107999999986472E-4</c:v>
                </c:pt>
                <c:pt idx="20555">
                  <c:v>4.1109999999986471E-4</c:v>
                </c:pt>
                <c:pt idx="20556">
                  <c:v>4.111199999998647E-4</c:v>
                </c:pt>
                <c:pt idx="20557">
                  <c:v>4.1113999999986469E-4</c:v>
                </c:pt>
                <c:pt idx="20558">
                  <c:v>4.1115999999986468E-4</c:v>
                </c:pt>
                <c:pt idx="20559">
                  <c:v>4.1117999999986467E-4</c:v>
                </c:pt>
                <c:pt idx="20560">
                  <c:v>4.1119999999986466E-4</c:v>
                </c:pt>
                <c:pt idx="20561">
                  <c:v>4.1121999999986465E-4</c:v>
                </c:pt>
                <c:pt idx="20562">
                  <c:v>4.1123999999986464E-4</c:v>
                </c:pt>
                <c:pt idx="20563">
                  <c:v>4.1125999999986463E-4</c:v>
                </c:pt>
                <c:pt idx="20564">
                  <c:v>4.1127999999986462E-4</c:v>
                </c:pt>
                <c:pt idx="20565">
                  <c:v>4.1129999999986461E-4</c:v>
                </c:pt>
                <c:pt idx="20566">
                  <c:v>4.113199999998646E-4</c:v>
                </c:pt>
                <c:pt idx="20567">
                  <c:v>4.1133999999986459E-4</c:v>
                </c:pt>
                <c:pt idx="20568">
                  <c:v>4.1135999999986457E-4</c:v>
                </c:pt>
                <c:pt idx="20569">
                  <c:v>4.1137999999986456E-4</c:v>
                </c:pt>
                <c:pt idx="20570">
                  <c:v>4.1139999999986455E-4</c:v>
                </c:pt>
                <c:pt idx="20571">
                  <c:v>4.1141999999986454E-4</c:v>
                </c:pt>
                <c:pt idx="20572">
                  <c:v>4.1143999999986453E-4</c:v>
                </c:pt>
                <c:pt idx="20573">
                  <c:v>4.1145999999986452E-4</c:v>
                </c:pt>
                <c:pt idx="20574">
                  <c:v>4.1147999999986451E-4</c:v>
                </c:pt>
                <c:pt idx="20575">
                  <c:v>4.114999999998645E-4</c:v>
                </c:pt>
                <c:pt idx="20576">
                  <c:v>4.1151999999986449E-4</c:v>
                </c:pt>
                <c:pt idx="20577">
                  <c:v>4.1153999999986448E-4</c:v>
                </c:pt>
                <c:pt idx="20578">
                  <c:v>4.1155999999986447E-4</c:v>
                </c:pt>
                <c:pt idx="20579">
                  <c:v>4.1157999999986446E-4</c:v>
                </c:pt>
                <c:pt idx="20580">
                  <c:v>4.1159999999986445E-4</c:v>
                </c:pt>
                <c:pt idx="20581">
                  <c:v>4.1161999999986444E-4</c:v>
                </c:pt>
                <c:pt idx="20582">
                  <c:v>4.1163999999986443E-4</c:v>
                </c:pt>
                <c:pt idx="20583">
                  <c:v>4.1165999999986442E-4</c:v>
                </c:pt>
                <c:pt idx="20584">
                  <c:v>4.1167999999986441E-4</c:v>
                </c:pt>
                <c:pt idx="20585">
                  <c:v>4.116999999998644E-4</c:v>
                </c:pt>
                <c:pt idx="20586">
                  <c:v>4.1171999999986439E-4</c:v>
                </c:pt>
                <c:pt idx="20587">
                  <c:v>4.1173999999986438E-4</c:v>
                </c:pt>
                <c:pt idx="20588">
                  <c:v>4.1175999999986437E-4</c:v>
                </c:pt>
                <c:pt idx="20589">
                  <c:v>4.1177999999986436E-4</c:v>
                </c:pt>
                <c:pt idx="20590">
                  <c:v>4.1179999999986435E-4</c:v>
                </c:pt>
                <c:pt idx="20591">
                  <c:v>4.1181999999986434E-4</c:v>
                </c:pt>
                <c:pt idx="20592">
                  <c:v>4.1183999999986433E-4</c:v>
                </c:pt>
                <c:pt idx="20593">
                  <c:v>4.1185999999986432E-4</c:v>
                </c:pt>
                <c:pt idx="20594">
                  <c:v>4.1187999999986431E-4</c:v>
                </c:pt>
                <c:pt idx="20595">
                  <c:v>4.118999999998643E-4</c:v>
                </c:pt>
                <c:pt idx="20596">
                  <c:v>4.1191999999986428E-4</c:v>
                </c:pt>
                <c:pt idx="20597">
                  <c:v>4.1193999999986427E-4</c:v>
                </c:pt>
                <c:pt idx="20598">
                  <c:v>4.1195999999986426E-4</c:v>
                </c:pt>
                <c:pt idx="20599">
                  <c:v>4.1197999999986425E-4</c:v>
                </c:pt>
                <c:pt idx="20600">
                  <c:v>4.1199999999986424E-4</c:v>
                </c:pt>
                <c:pt idx="20601">
                  <c:v>4.1201999999986423E-4</c:v>
                </c:pt>
                <c:pt idx="20602">
                  <c:v>4.1203999999986422E-4</c:v>
                </c:pt>
                <c:pt idx="20603">
                  <c:v>4.1205999999986421E-4</c:v>
                </c:pt>
                <c:pt idx="20604">
                  <c:v>4.120799999998642E-4</c:v>
                </c:pt>
                <c:pt idx="20605">
                  <c:v>4.1209999999986419E-4</c:v>
                </c:pt>
                <c:pt idx="20606">
                  <c:v>4.1211999999986418E-4</c:v>
                </c:pt>
                <c:pt idx="20607">
                  <c:v>4.1213999999986417E-4</c:v>
                </c:pt>
                <c:pt idx="20608">
                  <c:v>4.1215999999986416E-4</c:v>
                </c:pt>
                <c:pt idx="20609">
                  <c:v>4.1217999999986415E-4</c:v>
                </c:pt>
                <c:pt idx="20610">
                  <c:v>4.1219999999986414E-4</c:v>
                </c:pt>
                <c:pt idx="20611">
                  <c:v>4.1221999999986413E-4</c:v>
                </c:pt>
                <c:pt idx="20612">
                  <c:v>4.1223999999986412E-4</c:v>
                </c:pt>
                <c:pt idx="20613">
                  <c:v>4.1225999999986411E-4</c:v>
                </c:pt>
                <c:pt idx="20614">
                  <c:v>4.122799999998641E-4</c:v>
                </c:pt>
                <c:pt idx="20615">
                  <c:v>4.1229999999986409E-4</c:v>
                </c:pt>
                <c:pt idx="20616">
                  <c:v>4.1231999999986408E-4</c:v>
                </c:pt>
                <c:pt idx="20617">
                  <c:v>4.1233999999986407E-4</c:v>
                </c:pt>
                <c:pt idx="20618">
                  <c:v>4.1235999999986406E-4</c:v>
                </c:pt>
                <c:pt idx="20619">
                  <c:v>4.1237999999986405E-4</c:v>
                </c:pt>
                <c:pt idx="20620">
                  <c:v>4.1239999999986404E-4</c:v>
                </c:pt>
                <c:pt idx="20621">
                  <c:v>4.1241999999986403E-4</c:v>
                </c:pt>
                <c:pt idx="20622">
                  <c:v>4.1243999999986402E-4</c:v>
                </c:pt>
                <c:pt idx="20623">
                  <c:v>4.1245999999986401E-4</c:v>
                </c:pt>
                <c:pt idx="20624">
                  <c:v>4.1247999999986399E-4</c:v>
                </c:pt>
                <c:pt idx="20625">
                  <c:v>4.1249999999986398E-4</c:v>
                </c:pt>
                <c:pt idx="20626">
                  <c:v>4.1251999999986397E-4</c:v>
                </c:pt>
                <c:pt idx="20627">
                  <c:v>4.1253999999986396E-4</c:v>
                </c:pt>
                <c:pt idx="20628">
                  <c:v>4.1255999999986395E-4</c:v>
                </c:pt>
                <c:pt idx="20629">
                  <c:v>4.1257999999986394E-4</c:v>
                </c:pt>
                <c:pt idx="20630">
                  <c:v>4.1259999999986393E-4</c:v>
                </c:pt>
                <c:pt idx="20631">
                  <c:v>4.1261999999986392E-4</c:v>
                </c:pt>
                <c:pt idx="20632">
                  <c:v>4.1263999999986391E-4</c:v>
                </c:pt>
                <c:pt idx="20633">
                  <c:v>4.126599999998639E-4</c:v>
                </c:pt>
                <c:pt idx="20634">
                  <c:v>4.1267999999986389E-4</c:v>
                </c:pt>
                <c:pt idx="20635">
                  <c:v>4.1269999999986388E-4</c:v>
                </c:pt>
                <c:pt idx="20636">
                  <c:v>4.1271999999986387E-4</c:v>
                </c:pt>
                <c:pt idx="20637">
                  <c:v>4.1273999999986386E-4</c:v>
                </c:pt>
                <c:pt idx="20638">
                  <c:v>4.1275999999986385E-4</c:v>
                </c:pt>
                <c:pt idx="20639">
                  <c:v>4.1277999999986384E-4</c:v>
                </c:pt>
                <c:pt idx="20640">
                  <c:v>4.1279999999986383E-4</c:v>
                </c:pt>
                <c:pt idx="20641">
                  <c:v>4.1281999999986382E-4</c:v>
                </c:pt>
                <c:pt idx="20642">
                  <c:v>4.1283999999986381E-4</c:v>
                </c:pt>
                <c:pt idx="20643">
                  <c:v>4.128599999998638E-4</c:v>
                </c:pt>
                <c:pt idx="20644">
                  <c:v>4.1287999999986379E-4</c:v>
                </c:pt>
                <c:pt idx="20645">
                  <c:v>4.1289999999986378E-4</c:v>
                </c:pt>
                <c:pt idx="20646">
                  <c:v>4.1291999999986377E-4</c:v>
                </c:pt>
                <c:pt idx="20647">
                  <c:v>4.1293999999986376E-4</c:v>
                </c:pt>
                <c:pt idx="20648">
                  <c:v>4.1295999999986375E-4</c:v>
                </c:pt>
                <c:pt idx="20649">
                  <c:v>4.1297999999986374E-4</c:v>
                </c:pt>
                <c:pt idx="20650">
                  <c:v>4.1299999999986373E-4</c:v>
                </c:pt>
                <c:pt idx="20651">
                  <c:v>4.1301999999986372E-4</c:v>
                </c:pt>
                <c:pt idx="20652">
                  <c:v>4.130399999998637E-4</c:v>
                </c:pt>
                <c:pt idx="20653">
                  <c:v>4.1305999999986369E-4</c:v>
                </c:pt>
                <c:pt idx="20654">
                  <c:v>4.1307999999986368E-4</c:v>
                </c:pt>
                <c:pt idx="20655">
                  <c:v>4.1309999999986367E-4</c:v>
                </c:pt>
                <c:pt idx="20656">
                  <c:v>4.1311999999986366E-4</c:v>
                </c:pt>
                <c:pt idx="20657">
                  <c:v>4.1313999999986365E-4</c:v>
                </c:pt>
                <c:pt idx="20658">
                  <c:v>4.1315999999986364E-4</c:v>
                </c:pt>
                <c:pt idx="20659">
                  <c:v>4.1317999999986363E-4</c:v>
                </c:pt>
                <c:pt idx="20660">
                  <c:v>4.1319999999986362E-4</c:v>
                </c:pt>
                <c:pt idx="20661">
                  <c:v>4.1321999999986361E-4</c:v>
                </c:pt>
                <c:pt idx="20662">
                  <c:v>4.132399999998636E-4</c:v>
                </c:pt>
                <c:pt idx="20663">
                  <c:v>4.1325999999986359E-4</c:v>
                </c:pt>
                <c:pt idx="20664">
                  <c:v>4.1327999999986358E-4</c:v>
                </c:pt>
                <c:pt idx="20665">
                  <c:v>4.1329999999986357E-4</c:v>
                </c:pt>
                <c:pt idx="20666">
                  <c:v>4.1331999999986356E-4</c:v>
                </c:pt>
                <c:pt idx="20667">
                  <c:v>4.1333999999986355E-4</c:v>
                </c:pt>
                <c:pt idx="20668">
                  <c:v>4.1335999999986354E-4</c:v>
                </c:pt>
                <c:pt idx="20669">
                  <c:v>4.1337999999986353E-4</c:v>
                </c:pt>
                <c:pt idx="20670">
                  <c:v>4.1339999999986352E-4</c:v>
                </c:pt>
                <c:pt idx="20671">
                  <c:v>4.1341999999986351E-4</c:v>
                </c:pt>
                <c:pt idx="20672">
                  <c:v>4.134399999998635E-4</c:v>
                </c:pt>
                <c:pt idx="20673">
                  <c:v>4.1345999999986349E-4</c:v>
                </c:pt>
                <c:pt idx="20674">
                  <c:v>4.1347999999986348E-4</c:v>
                </c:pt>
                <c:pt idx="20675">
                  <c:v>4.1349999999986347E-4</c:v>
                </c:pt>
                <c:pt idx="20676">
                  <c:v>4.1351999999986346E-4</c:v>
                </c:pt>
                <c:pt idx="20677">
                  <c:v>4.1353999999986345E-4</c:v>
                </c:pt>
                <c:pt idx="20678">
                  <c:v>4.1355999999986344E-4</c:v>
                </c:pt>
                <c:pt idx="20679">
                  <c:v>4.1357999999986343E-4</c:v>
                </c:pt>
                <c:pt idx="20680">
                  <c:v>4.1359999999986342E-4</c:v>
                </c:pt>
                <c:pt idx="20681">
                  <c:v>4.136199999998634E-4</c:v>
                </c:pt>
                <c:pt idx="20682">
                  <c:v>4.1363999999986339E-4</c:v>
                </c:pt>
                <c:pt idx="20683">
                  <c:v>4.1365999999986338E-4</c:v>
                </c:pt>
                <c:pt idx="20684">
                  <c:v>4.1367999999986337E-4</c:v>
                </c:pt>
                <c:pt idx="20685">
                  <c:v>4.1369999999986336E-4</c:v>
                </c:pt>
                <c:pt idx="20686">
                  <c:v>4.1371999999986335E-4</c:v>
                </c:pt>
                <c:pt idx="20687">
                  <c:v>4.1373999999986334E-4</c:v>
                </c:pt>
                <c:pt idx="20688">
                  <c:v>4.1375999999986333E-4</c:v>
                </c:pt>
                <c:pt idx="20689">
                  <c:v>4.1377999999986332E-4</c:v>
                </c:pt>
                <c:pt idx="20690">
                  <c:v>4.1379999999986331E-4</c:v>
                </c:pt>
                <c:pt idx="20691">
                  <c:v>4.138199999998633E-4</c:v>
                </c:pt>
                <c:pt idx="20692">
                  <c:v>4.1383999999986329E-4</c:v>
                </c:pt>
                <c:pt idx="20693">
                  <c:v>4.1385999999986328E-4</c:v>
                </c:pt>
                <c:pt idx="20694">
                  <c:v>4.1387999999986327E-4</c:v>
                </c:pt>
                <c:pt idx="20695">
                  <c:v>4.1389999999986326E-4</c:v>
                </c:pt>
                <c:pt idx="20696">
                  <c:v>4.1391999999986325E-4</c:v>
                </c:pt>
                <c:pt idx="20697">
                  <c:v>4.1393999999986324E-4</c:v>
                </c:pt>
                <c:pt idx="20698">
                  <c:v>4.1395999999986323E-4</c:v>
                </c:pt>
                <c:pt idx="20699">
                  <c:v>4.1397999999986322E-4</c:v>
                </c:pt>
                <c:pt idx="20700">
                  <c:v>4.1399999999986321E-4</c:v>
                </c:pt>
                <c:pt idx="20701">
                  <c:v>4.140199999998632E-4</c:v>
                </c:pt>
                <c:pt idx="20702">
                  <c:v>4.1403999999986319E-4</c:v>
                </c:pt>
                <c:pt idx="20703">
                  <c:v>4.1405999999986318E-4</c:v>
                </c:pt>
                <c:pt idx="20704">
                  <c:v>4.1407999999986317E-4</c:v>
                </c:pt>
                <c:pt idx="20705">
                  <c:v>4.1409999999986316E-4</c:v>
                </c:pt>
                <c:pt idx="20706">
                  <c:v>4.1411999999986315E-4</c:v>
                </c:pt>
                <c:pt idx="20707">
                  <c:v>4.1413999999986314E-4</c:v>
                </c:pt>
                <c:pt idx="20708">
                  <c:v>4.1415999999986313E-4</c:v>
                </c:pt>
                <c:pt idx="20709">
                  <c:v>4.1417999999986311E-4</c:v>
                </c:pt>
                <c:pt idx="20710">
                  <c:v>4.141999999998631E-4</c:v>
                </c:pt>
                <c:pt idx="20711">
                  <c:v>4.1421999999986309E-4</c:v>
                </c:pt>
                <c:pt idx="20712">
                  <c:v>4.1423999999986308E-4</c:v>
                </c:pt>
                <c:pt idx="20713">
                  <c:v>4.1425999999986307E-4</c:v>
                </c:pt>
                <c:pt idx="20714">
                  <c:v>4.1427999999986306E-4</c:v>
                </c:pt>
                <c:pt idx="20715">
                  <c:v>4.1429999999986305E-4</c:v>
                </c:pt>
                <c:pt idx="20716">
                  <c:v>4.1431999999986304E-4</c:v>
                </c:pt>
                <c:pt idx="20717">
                  <c:v>4.1433999999986303E-4</c:v>
                </c:pt>
                <c:pt idx="20718">
                  <c:v>4.1435999999986302E-4</c:v>
                </c:pt>
                <c:pt idx="20719">
                  <c:v>4.1437999999986301E-4</c:v>
                </c:pt>
                <c:pt idx="20720">
                  <c:v>4.14399999999863E-4</c:v>
                </c:pt>
                <c:pt idx="20721">
                  <c:v>4.1441999999986299E-4</c:v>
                </c:pt>
                <c:pt idx="20722">
                  <c:v>4.1443999999986298E-4</c:v>
                </c:pt>
                <c:pt idx="20723">
                  <c:v>4.1445999999986297E-4</c:v>
                </c:pt>
                <c:pt idx="20724">
                  <c:v>4.1447999999986296E-4</c:v>
                </c:pt>
                <c:pt idx="20725">
                  <c:v>4.1449999999986295E-4</c:v>
                </c:pt>
                <c:pt idx="20726">
                  <c:v>4.1451999999986294E-4</c:v>
                </c:pt>
                <c:pt idx="20727">
                  <c:v>4.1453999999986293E-4</c:v>
                </c:pt>
                <c:pt idx="20728">
                  <c:v>4.1455999999986292E-4</c:v>
                </c:pt>
                <c:pt idx="20729">
                  <c:v>4.1457999999986291E-4</c:v>
                </c:pt>
                <c:pt idx="20730">
                  <c:v>4.145999999998629E-4</c:v>
                </c:pt>
                <c:pt idx="20731">
                  <c:v>4.1461999999986289E-4</c:v>
                </c:pt>
                <c:pt idx="20732">
                  <c:v>4.1463999999986288E-4</c:v>
                </c:pt>
                <c:pt idx="20733">
                  <c:v>4.1465999999986287E-4</c:v>
                </c:pt>
                <c:pt idx="20734">
                  <c:v>4.1467999999986286E-4</c:v>
                </c:pt>
                <c:pt idx="20735">
                  <c:v>4.1469999999986285E-4</c:v>
                </c:pt>
                <c:pt idx="20736">
                  <c:v>4.1471999999986284E-4</c:v>
                </c:pt>
                <c:pt idx="20737">
                  <c:v>4.1473999999986282E-4</c:v>
                </c:pt>
                <c:pt idx="20738">
                  <c:v>4.1475999999986281E-4</c:v>
                </c:pt>
                <c:pt idx="20739">
                  <c:v>4.147799999998628E-4</c:v>
                </c:pt>
                <c:pt idx="20740">
                  <c:v>4.1479999999986279E-4</c:v>
                </c:pt>
                <c:pt idx="20741">
                  <c:v>4.1481999999986278E-4</c:v>
                </c:pt>
                <c:pt idx="20742">
                  <c:v>4.1483999999986277E-4</c:v>
                </c:pt>
                <c:pt idx="20743">
                  <c:v>4.1485999999986276E-4</c:v>
                </c:pt>
                <c:pt idx="20744">
                  <c:v>4.1487999999986275E-4</c:v>
                </c:pt>
                <c:pt idx="20745">
                  <c:v>4.1489999999986274E-4</c:v>
                </c:pt>
                <c:pt idx="20746">
                  <c:v>4.1491999999986273E-4</c:v>
                </c:pt>
                <c:pt idx="20747">
                  <c:v>4.1493999999986272E-4</c:v>
                </c:pt>
                <c:pt idx="20748">
                  <c:v>4.1495999999986271E-4</c:v>
                </c:pt>
                <c:pt idx="20749">
                  <c:v>4.149799999998627E-4</c:v>
                </c:pt>
                <c:pt idx="20750">
                  <c:v>4.1499999999986269E-4</c:v>
                </c:pt>
                <c:pt idx="20751">
                  <c:v>4.1501999999986268E-4</c:v>
                </c:pt>
                <c:pt idx="20752">
                  <c:v>4.1503999999986267E-4</c:v>
                </c:pt>
                <c:pt idx="20753">
                  <c:v>4.1505999999986266E-4</c:v>
                </c:pt>
                <c:pt idx="20754">
                  <c:v>4.1507999999986265E-4</c:v>
                </c:pt>
                <c:pt idx="20755">
                  <c:v>4.1509999999986264E-4</c:v>
                </c:pt>
                <c:pt idx="20756">
                  <c:v>4.1511999999986263E-4</c:v>
                </c:pt>
                <c:pt idx="20757">
                  <c:v>4.1513999999986262E-4</c:v>
                </c:pt>
                <c:pt idx="20758">
                  <c:v>4.1515999999986261E-4</c:v>
                </c:pt>
                <c:pt idx="20759">
                  <c:v>4.151799999998626E-4</c:v>
                </c:pt>
                <c:pt idx="20760">
                  <c:v>4.1519999999986259E-4</c:v>
                </c:pt>
                <c:pt idx="20761">
                  <c:v>4.1521999999986258E-4</c:v>
                </c:pt>
                <c:pt idx="20762">
                  <c:v>4.1523999999986257E-4</c:v>
                </c:pt>
                <c:pt idx="20763">
                  <c:v>4.1525999999986256E-4</c:v>
                </c:pt>
                <c:pt idx="20764">
                  <c:v>4.1527999999986255E-4</c:v>
                </c:pt>
                <c:pt idx="20765">
                  <c:v>4.1529999999986253E-4</c:v>
                </c:pt>
                <c:pt idx="20766">
                  <c:v>4.1531999999986252E-4</c:v>
                </c:pt>
                <c:pt idx="20767">
                  <c:v>4.1533999999986251E-4</c:v>
                </c:pt>
                <c:pt idx="20768">
                  <c:v>4.153599999998625E-4</c:v>
                </c:pt>
                <c:pt idx="20769">
                  <c:v>4.1537999999986249E-4</c:v>
                </c:pt>
                <c:pt idx="20770">
                  <c:v>4.1539999999986248E-4</c:v>
                </c:pt>
                <c:pt idx="20771">
                  <c:v>4.1541999999986247E-4</c:v>
                </c:pt>
                <c:pt idx="20772">
                  <c:v>4.1543999999986246E-4</c:v>
                </c:pt>
                <c:pt idx="20773">
                  <c:v>4.1545999999986245E-4</c:v>
                </c:pt>
                <c:pt idx="20774">
                  <c:v>4.1547999999986244E-4</c:v>
                </c:pt>
                <c:pt idx="20775">
                  <c:v>4.1549999999986243E-4</c:v>
                </c:pt>
                <c:pt idx="20776">
                  <c:v>4.1551999999986242E-4</c:v>
                </c:pt>
                <c:pt idx="20777">
                  <c:v>4.1553999999986241E-4</c:v>
                </c:pt>
                <c:pt idx="20778">
                  <c:v>4.155599999998624E-4</c:v>
                </c:pt>
                <c:pt idx="20779">
                  <c:v>4.1557999999986239E-4</c:v>
                </c:pt>
                <c:pt idx="20780">
                  <c:v>4.1559999999986238E-4</c:v>
                </c:pt>
                <c:pt idx="20781">
                  <c:v>4.1561999999986237E-4</c:v>
                </c:pt>
                <c:pt idx="20782">
                  <c:v>4.1563999999986236E-4</c:v>
                </c:pt>
                <c:pt idx="20783">
                  <c:v>4.1565999999986235E-4</c:v>
                </c:pt>
                <c:pt idx="20784">
                  <c:v>4.1567999999986234E-4</c:v>
                </c:pt>
                <c:pt idx="20785">
                  <c:v>4.1569999999986233E-4</c:v>
                </c:pt>
                <c:pt idx="20786">
                  <c:v>4.1571999999986232E-4</c:v>
                </c:pt>
                <c:pt idx="20787">
                  <c:v>4.1573999999986231E-4</c:v>
                </c:pt>
                <c:pt idx="20788">
                  <c:v>4.157599999998623E-4</c:v>
                </c:pt>
                <c:pt idx="20789">
                  <c:v>4.1577999999986229E-4</c:v>
                </c:pt>
                <c:pt idx="20790">
                  <c:v>4.1579999999986228E-4</c:v>
                </c:pt>
                <c:pt idx="20791">
                  <c:v>4.1581999999986227E-4</c:v>
                </c:pt>
                <c:pt idx="20792">
                  <c:v>4.1583999999986226E-4</c:v>
                </c:pt>
                <c:pt idx="20793">
                  <c:v>4.1585999999986224E-4</c:v>
                </c:pt>
                <c:pt idx="20794">
                  <c:v>4.1587999999986223E-4</c:v>
                </c:pt>
                <c:pt idx="20795">
                  <c:v>4.1589999999986222E-4</c:v>
                </c:pt>
                <c:pt idx="20796">
                  <c:v>4.1591999999986221E-4</c:v>
                </c:pt>
                <c:pt idx="20797">
                  <c:v>4.159399999998622E-4</c:v>
                </c:pt>
                <c:pt idx="20798">
                  <c:v>4.1595999999986219E-4</c:v>
                </c:pt>
                <c:pt idx="20799">
                  <c:v>4.1597999999986218E-4</c:v>
                </c:pt>
                <c:pt idx="20800">
                  <c:v>4.1599999999986217E-4</c:v>
                </c:pt>
                <c:pt idx="20801">
                  <c:v>4.1601999999986216E-4</c:v>
                </c:pt>
                <c:pt idx="20802">
                  <c:v>4.1603999999986215E-4</c:v>
                </c:pt>
                <c:pt idx="20803">
                  <c:v>4.1605999999986214E-4</c:v>
                </c:pt>
                <c:pt idx="20804">
                  <c:v>4.1607999999986213E-4</c:v>
                </c:pt>
                <c:pt idx="20805">
                  <c:v>4.1609999999986212E-4</c:v>
                </c:pt>
                <c:pt idx="20806">
                  <c:v>4.1611999999986211E-4</c:v>
                </c:pt>
                <c:pt idx="20807">
                  <c:v>4.161399999998621E-4</c:v>
                </c:pt>
                <c:pt idx="20808">
                  <c:v>4.1615999999986209E-4</c:v>
                </c:pt>
                <c:pt idx="20809">
                  <c:v>4.1617999999986208E-4</c:v>
                </c:pt>
                <c:pt idx="20810">
                  <c:v>4.1619999999986207E-4</c:v>
                </c:pt>
                <c:pt idx="20811">
                  <c:v>4.1621999999986206E-4</c:v>
                </c:pt>
                <c:pt idx="20812">
                  <c:v>4.1623999999986205E-4</c:v>
                </c:pt>
                <c:pt idx="20813">
                  <c:v>4.1625999999986204E-4</c:v>
                </c:pt>
                <c:pt idx="20814">
                  <c:v>4.1627999999986203E-4</c:v>
                </c:pt>
                <c:pt idx="20815">
                  <c:v>4.1629999999986202E-4</c:v>
                </c:pt>
                <c:pt idx="20816">
                  <c:v>4.1631999999986201E-4</c:v>
                </c:pt>
                <c:pt idx="20817">
                  <c:v>4.16339999999862E-4</c:v>
                </c:pt>
                <c:pt idx="20818">
                  <c:v>4.1635999999986199E-4</c:v>
                </c:pt>
                <c:pt idx="20819">
                  <c:v>4.1637999999986198E-4</c:v>
                </c:pt>
                <c:pt idx="20820">
                  <c:v>4.1639999999986197E-4</c:v>
                </c:pt>
                <c:pt idx="20821">
                  <c:v>4.1641999999986195E-4</c:v>
                </c:pt>
                <c:pt idx="20822">
                  <c:v>4.1643999999986194E-4</c:v>
                </c:pt>
                <c:pt idx="20823">
                  <c:v>4.1645999999986193E-4</c:v>
                </c:pt>
                <c:pt idx="20824">
                  <c:v>4.1647999999986192E-4</c:v>
                </c:pt>
                <c:pt idx="20825">
                  <c:v>4.1649999999986191E-4</c:v>
                </c:pt>
                <c:pt idx="20826">
                  <c:v>4.165199999998619E-4</c:v>
                </c:pt>
                <c:pt idx="20827">
                  <c:v>4.1653999999986189E-4</c:v>
                </c:pt>
                <c:pt idx="20828">
                  <c:v>4.1655999999986188E-4</c:v>
                </c:pt>
                <c:pt idx="20829">
                  <c:v>4.1657999999986187E-4</c:v>
                </c:pt>
                <c:pt idx="20830">
                  <c:v>4.1659999999986186E-4</c:v>
                </c:pt>
                <c:pt idx="20831">
                  <c:v>4.1661999999986185E-4</c:v>
                </c:pt>
                <c:pt idx="20832">
                  <c:v>4.1663999999986184E-4</c:v>
                </c:pt>
                <c:pt idx="20833">
                  <c:v>4.1665999999986183E-4</c:v>
                </c:pt>
                <c:pt idx="20834">
                  <c:v>4.1667999999986182E-4</c:v>
                </c:pt>
                <c:pt idx="20835">
                  <c:v>4.1669999999986181E-4</c:v>
                </c:pt>
                <c:pt idx="20836">
                  <c:v>4.167199999998618E-4</c:v>
                </c:pt>
                <c:pt idx="20837">
                  <c:v>4.1673999999986179E-4</c:v>
                </c:pt>
                <c:pt idx="20838">
                  <c:v>4.1675999999986178E-4</c:v>
                </c:pt>
                <c:pt idx="20839">
                  <c:v>4.1677999999986177E-4</c:v>
                </c:pt>
                <c:pt idx="20840">
                  <c:v>4.1679999999986176E-4</c:v>
                </c:pt>
                <c:pt idx="20841">
                  <c:v>4.1681999999986175E-4</c:v>
                </c:pt>
                <c:pt idx="20842">
                  <c:v>4.1683999999986174E-4</c:v>
                </c:pt>
                <c:pt idx="20843">
                  <c:v>4.1685999999986173E-4</c:v>
                </c:pt>
                <c:pt idx="20844">
                  <c:v>4.1687999999986172E-4</c:v>
                </c:pt>
                <c:pt idx="20845">
                  <c:v>4.1689999999986171E-4</c:v>
                </c:pt>
                <c:pt idx="20846">
                  <c:v>4.169199999998617E-4</c:v>
                </c:pt>
                <c:pt idx="20847">
                  <c:v>4.1693999999986169E-4</c:v>
                </c:pt>
                <c:pt idx="20848">
                  <c:v>4.1695999999986168E-4</c:v>
                </c:pt>
                <c:pt idx="20849">
                  <c:v>4.1697999999986166E-4</c:v>
                </c:pt>
                <c:pt idx="20850">
                  <c:v>4.1699999999986165E-4</c:v>
                </c:pt>
                <c:pt idx="20851">
                  <c:v>4.1701999999986164E-4</c:v>
                </c:pt>
                <c:pt idx="20852">
                  <c:v>4.1703999999986163E-4</c:v>
                </c:pt>
                <c:pt idx="20853">
                  <c:v>4.1705999999986162E-4</c:v>
                </c:pt>
                <c:pt idx="20854">
                  <c:v>4.1707999999986161E-4</c:v>
                </c:pt>
                <c:pt idx="20855">
                  <c:v>4.170999999998616E-4</c:v>
                </c:pt>
                <c:pt idx="20856">
                  <c:v>4.1711999999986159E-4</c:v>
                </c:pt>
                <c:pt idx="20857">
                  <c:v>4.1713999999986158E-4</c:v>
                </c:pt>
                <c:pt idx="20858">
                  <c:v>4.1715999999986157E-4</c:v>
                </c:pt>
                <c:pt idx="20859">
                  <c:v>4.1717999999986156E-4</c:v>
                </c:pt>
                <c:pt idx="20860">
                  <c:v>4.1719999999986155E-4</c:v>
                </c:pt>
                <c:pt idx="20861">
                  <c:v>4.1721999999986154E-4</c:v>
                </c:pt>
                <c:pt idx="20862">
                  <c:v>4.1723999999986153E-4</c:v>
                </c:pt>
                <c:pt idx="20863">
                  <c:v>4.1725999999986152E-4</c:v>
                </c:pt>
                <c:pt idx="20864">
                  <c:v>4.1727999999986151E-4</c:v>
                </c:pt>
                <c:pt idx="20865">
                  <c:v>4.172999999998615E-4</c:v>
                </c:pt>
                <c:pt idx="20866">
                  <c:v>4.1731999999986149E-4</c:v>
                </c:pt>
                <c:pt idx="20867">
                  <c:v>4.1733999999986148E-4</c:v>
                </c:pt>
                <c:pt idx="20868">
                  <c:v>4.1735999999986147E-4</c:v>
                </c:pt>
                <c:pt idx="20869">
                  <c:v>4.1737999999986146E-4</c:v>
                </c:pt>
                <c:pt idx="20870">
                  <c:v>4.1739999999986145E-4</c:v>
                </c:pt>
                <c:pt idx="20871">
                  <c:v>4.1741999999986144E-4</c:v>
                </c:pt>
                <c:pt idx="20872">
                  <c:v>4.1743999999986143E-4</c:v>
                </c:pt>
                <c:pt idx="20873">
                  <c:v>4.1745999999986142E-4</c:v>
                </c:pt>
                <c:pt idx="20874">
                  <c:v>4.1747999999986141E-4</c:v>
                </c:pt>
                <c:pt idx="20875">
                  <c:v>4.174999999998614E-4</c:v>
                </c:pt>
                <c:pt idx="20876">
                  <c:v>4.1751999999986139E-4</c:v>
                </c:pt>
                <c:pt idx="20877">
                  <c:v>4.1753999999986137E-4</c:v>
                </c:pt>
                <c:pt idx="20878">
                  <c:v>4.1755999999986136E-4</c:v>
                </c:pt>
                <c:pt idx="20879">
                  <c:v>4.1757999999986135E-4</c:v>
                </c:pt>
                <c:pt idx="20880">
                  <c:v>4.1759999999986134E-4</c:v>
                </c:pt>
                <c:pt idx="20881">
                  <c:v>4.1761999999986133E-4</c:v>
                </c:pt>
                <c:pt idx="20882">
                  <c:v>4.1763999999986132E-4</c:v>
                </c:pt>
                <c:pt idx="20883">
                  <c:v>4.1765999999986131E-4</c:v>
                </c:pt>
                <c:pt idx="20884">
                  <c:v>4.176799999998613E-4</c:v>
                </c:pt>
                <c:pt idx="20885">
                  <c:v>4.1769999999986129E-4</c:v>
                </c:pt>
                <c:pt idx="20886">
                  <c:v>4.1771999999986128E-4</c:v>
                </c:pt>
                <c:pt idx="20887">
                  <c:v>4.1773999999986127E-4</c:v>
                </c:pt>
                <c:pt idx="20888">
                  <c:v>4.1775999999986126E-4</c:v>
                </c:pt>
                <c:pt idx="20889">
                  <c:v>4.1777999999986125E-4</c:v>
                </c:pt>
                <c:pt idx="20890">
                  <c:v>4.1779999999986124E-4</c:v>
                </c:pt>
                <c:pt idx="20891">
                  <c:v>4.1781999999986123E-4</c:v>
                </c:pt>
                <c:pt idx="20892">
                  <c:v>4.1783999999986122E-4</c:v>
                </c:pt>
                <c:pt idx="20893">
                  <c:v>4.1785999999986121E-4</c:v>
                </c:pt>
                <c:pt idx="20894">
                  <c:v>4.178799999998612E-4</c:v>
                </c:pt>
                <c:pt idx="20895">
                  <c:v>4.1789999999986119E-4</c:v>
                </c:pt>
                <c:pt idx="20896">
                  <c:v>4.1791999999986118E-4</c:v>
                </c:pt>
                <c:pt idx="20897">
                  <c:v>4.1793999999986117E-4</c:v>
                </c:pt>
                <c:pt idx="20898">
                  <c:v>4.1795999999986116E-4</c:v>
                </c:pt>
                <c:pt idx="20899">
                  <c:v>4.1797999999986115E-4</c:v>
                </c:pt>
                <c:pt idx="20900">
                  <c:v>4.1799999999986114E-4</c:v>
                </c:pt>
                <c:pt idx="20901">
                  <c:v>4.1801999999986113E-4</c:v>
                </c:pt>
                <c:pt idx="20902">
                  <c:v>4.1803999999986112E-4</c:v>
                </c:pt>
                <c:pt idx="20903">
                  <c:v>4.1805999999986111E-4</c:v>
                </c:pt>
                <c:pt idx="20904">
                  <c:v>4.180799999998611E-4</c:v>
                </c:pt>
                <c:pt idx="20905">
                  <c:v>4.1809999999986108E-4</c:v>
                </c:pt>
                <c:pt idx="20906">
                  <c:v>4.1811999999986107E-4</c:v>
                </c:pt>
                <c:pt idx="20907">
                  <c:v>4.1813999999986106E-4</c:v>
                </c:pt>
                <c:pt idx="20908">
                  <c:v>4.1815999999986105E-4</c:v>
                </c:pt>
                <c:pt idx="20909">
                  <c:v>4.1817999999986104E-4</c:v>
                </c:pt>
                <c:pt idx="20910">
                  <c:v>4.1819999999986103E-4</c:v>
                </c:pt>
                <c:pt idx="20911">
                  <c:v>4.1821999999986102E-4</c:v>
                </c:pt>
                <c:pt idx="20912">
                  <c:v>4.1823999999986101E-4</c:v>
                </c:pt>
                <c:pt idx="20913">
                  <c:v>4.18259999999861E-4</c:v>
                </c:pt>
                <c:pt idx="20914">
                  <c:v>4.1827999999986099E-4</c:v>
                </c:pt>
                <c:pt idx="20915">
                  <c:v>4.1829999999986098E-4</c:v>
                </c:pt>
                <c:pt idx="20916">
                  <c:v>4.1831999999986097E-4</c:v>
                </c:pt>
                <c:pt idx="20917">
                  <c:v>4.1833999999986096E-4</c:v>
                </c:pt>
                <c:pt idx="20918">
                  <c:v>4.1835999999986095E-4</c:v>
                </c:pt>
                <c:pt idx="20919">
                  <c:v>4.1837999999986094E-4</c:v>
                </c:pt>
                <c:pt idx="20920">
                  <c:v>4.1839999999986093E-4</c:v>
                </c:pt>
                <c:pt idx="20921">
                  <c:v>4.1841999999986092E-4</c:v>
                </c:pt>
                <c:pt idx="20922">
                  <c:v>4.1843999999986091E-4</c:v>
                </c:pt>
                <c:pt idx="20923">
                  <c:v>4.184599999998609E-4</c:v>
                </c:pt>
                <c:pt idx="20924">
                  <c:v>4.1847999999986089E-4</c:v>
                </c:pt>
                <c:pt idx="20925">
                  <c:v>4.1849999999986088E-4</c:v>
                </c:pt>
                <c:pt idx="20926">
                  <c:v>4.1851999999986087E-4</c:v>
                </c:pt>
                <c:pt idx="20927">
                  <c:v>4.1853999999986086E-4</c:v>
                </c:pt>
                <c:pt idx="20928">
                  <c:v>4.1855999999986085E-4</c:v>
                </c:pt>
                <c:pt idx="20929">
                  <c:v>4.1857999999986084E-4</c:v>
                </c:pt>
                <c:pt idx="20930">
                  <c:v>4.1859999999986083E-4</c:v>
                </c:pt>
                <c:pt idx="20931">
                  <c:v>4.1861999999986082E-4</c:v>
                </c:pt>
                <c:pt idx="20932">
                  <c:v>4.1863999999986081E-4</c:v>
                </c:pt>
                <c:pt idx="20933">
                  <c:v>4.1865999999986079E-4</c:v>
                </c:pt>
                <c:pt idx="20934">
                  <c:v>4.1867999999986078E-4</c:v>
                </c:pt>
                <c:pt idx="20935">
                  <c:v>4.1869999999986077E-4</c:v>
                </c:pt>
                <c:pt idx="20936">
                  <c:v>4.1871999999986076E-4</c:v>
                </c:pt>
                <c:pt idx="20937">
                  <c:v>4.1873999999986075E-4</c:v>
                </c:pt>
                <c:pt idx="20938">
                  <c:v>4.1875999999986074E-4</c:v>
                </c:pt>
                <c:pt idx="20939">
                  <c:v>4.1877999999986073E-4</c:v>
                </c:pt>
                <c:pt idx="20940">
                  <c:v>4.1879999999986072E-4</c:v>
                </c:pt>
                <c:pt idx="20941">
                  <c:v>4.1881999999986071E-4</c:v>
                </c:pt>
                <c:pt idx="20942">
                  <c:v>4.188399999998607E-4</c:v>
                </c:pt>
                <c:pt idx="20943">
                  <c:v>4.1885999999986069E-4</c:v>
                </c:pt>
                <c:pt idx="20944">
                  <c:v>4.1887999999986068E-4</c:v>
                </c:pt>
                <c:pt idx="20945">
                  <c:v>4.1889999999986067E-4</c:v>
                </c:pt>
                <c:pt idx="20946">
                  <c:v>4.1891999999986066E-4</c:v>
                </c:pt>
                <c:pt idx="20947">
                  <c:v>4.1893999999986065E-4</c:v>
                </c:pt>
                <c:pt idx="20948">
                  <c:v>4.1895999999986064E-4</c:v>
                </c:pt>
                <c:pt idx="20949">
                  <c:v>4.1897999999986063E-4</c:v>
                </c:pt>
                <c:pt idx="20950">
                  <c:v>4.1899999999986062E-4</c:v>
                </c:pt>
                <c:pt idx="20951">
                  <c:v>4.1901999999986061E-4</c:v>
                </c:pt>
                <c:pt idx="20952">
                  <c:v>4.190399999998606E-4</c:v>
                </c:pt>
                <c:pt idx="20953">
                  <c:v>4.1905999999986059E-4</c:v>
                </c:pt>
                <c:pt idx="20954">
                  <c:v>4.1907999999986058E-4</c:v>
                </c:pt>
                <c:pt idx="20955">
                  <c:v>4.1909999999986057E-4</c:v>
                </c:pt>
                <c:pt idx="20956">
                  <c:v>4.1911999999986056E-4</c:v>
                </c:pt>
                <c:pt idx="20957">
                  <c:v>4.1913999999986055E-4</c:v>
                </c:pt>
                <c:pt idx="20958">
                  <c:v>4.1915999999986054E-4</c:v>
                </c:pt>
                <c:pt idx="20959">
                  <c:v>4.1917999999986053E-4</c:v>
                </c:pt>
                <c:pt idx="20960">
                  <c:v>4.1919999999986052E-4</c:v>
                </c:pt>
                <c:pt idx="20961">
                  <c:v>4.1921999999986051E-4</c:v>
                </c:pt>
                <c:pt idx="20962">
                  <c:v>4.1923999999986049E-4</c:v>
                </c:pt>
                <c:pt idx="20963">
                  <c:v>4.1925999999986048E-4</c:v>
                </c:pt>
                <c:pt idx="20964">
                  <c:v>4.1927999999986047E-4</c:v>
                </c:pt>
                <c:pt idx="20965">
                  <c:v>4.1929999999986046E-4</c:v>
                </c:pt>
                <c:pt idx="20966">
                  <c:v>4.1931999999986045E-4</c:v>
                </c:pt>
                <c:pt idx="20967">
                  <c:v>4.1933999999986044E-4</c:v>
                </c:pt>
                <c:pt idx="20968">
                  <c:v>4.1935999999986043E-4</c:v>
                </c:pt>
                <c:pt idx="20969">
                  <c:v>4.1937999999986042E-4</c:v>
                </c:pt>
                <c:pt idx="20970">
                  <c:v>4.1939999999986041E-4</c:v>
                </c:pt>
                <c:pt idx="20971">
                  <c:v>4.194199999998604E-4</c:v>
                </c:pt>
                <c:pt idx="20972">
                  <c:v>4.1943999999986039E-4</c:v>
                </c:pt>
                <c:pt idx="20973">
                  <c:v>4.1945999999986038E-4</c:v>
                </c:pt>
                <c:pt idx="20974">
                  <c:v>4.1947999999986037E-4</c:v>
                </c:pt>
                <c:pt idx="20975">
                  <c:v>4.1949999999986036E-4</c:v>
                </c:pt>
                <c:pt idx="20976">
                  <c:v>4.1951999999986035E-4</c:v>
                </c:pt>
                <c:pt idx="20977">
                  <c:v>4.1953999999986034E-4</c:v>
                </c:pt>
                <c:pt idx="20978">
                  <c:v>4.1955999999986033E-4</c:v>
                </c:pt>
                <c:pt idx="20979">
                  <c:v>4.1957999999986032E-4</c:v>
                </c:pt>
                <c:pt idx="20980">
                  <c:v>4.1959999999986031E-4</c:v>
                </c:pt>
                <c:pt idx="20981">
                  <c:v>4.196199999998603E-4</c:v>
                </c:pt>
                <c:pt idx="20982">
                  <c:v>4.1963999999986029E-4</c:v>
                </c:pt>
                <c:pt idx="20983">
                  <c:v>4.1965999999986028E-4</c:v>
                </c:pt>
                <c:pt idx="20984">
                  <c:v>4.1967999999986027E-4</c:v>
                </c:pt>
                <c:pt idx="20985">
                  <c:v>4.1969999999986026E-4</c:v>
                </c:pt>
                <c:pt idx="20986">
                  <c:v>4.1971999999986025E-4</c:v>
                </c:pt>
                <c:pt idx="20987">
                  <c:v>4.1973999999986024E-4</c:v>
                </c:pt>
                <c:pt idx="20988">
                  <c:v>4.1975999999986023E-4</c:v>
                </c:pt>
                <c:pt idx="20989">
                  <c:v>4.1977999999986022E-4</c:v>
                </c:pt>
                <c:pt idx="20990">
                  <c:v>4.197999999998602E-4</c:v>
                </c:pt>
                <c:pt idx="20991">
                  <c:v>4.1981999999986019E-4</c:v>
                </c:pt>
                <c:pt idx="20992">
                  <c:v>4.1983999999986018E-4</c:v>
                </c:pt>
                <c:pt idx="20993">
                  <c:v>4.1985999999986017E-4</c:v>
                </c:pt>
                <c:pt idx="20994">
                  <c:v>4.1987999999986016E-4</c:v>
                </c:pt>
                <c:pt idx="20995">
                  <c:v>4.1989999999986015E-4</c:v>
                </c:pt>
                <c:pt idx="20996">
                  <c:v>4.1991999999986014E-4</c:v>
                </c:pt>
                <c:pt idx="20997">
                  <c:v>4.1993999999986013E-4</c:v>
                </c:pt>
                <c:pt idx="20998">
                  <c:v>4.1995999999986012E-4</c:v>
                </c:pt>
                <c:pt idx="20999">
                  <c:v>4.1997999999986011E-4</c:v>
                </c:pt>
                <c:pt idx="21000">
                  <c:v>4.199999999998601E-4</c:v>
                </c:pt>
                <c:pt idx="21001">
                  <c:v>4.2001999999986009E-4</c:v>
                </c:pt>
                <c:pt idx="21002">
                  <c:v>4.2003999999986008E-4</c:v>
                </c:pt>
                <c:pt idx="21003">
                  <c:v>4.2005999999986007E-4</c:v>
                </c:pt>
                <c:pt idx="21004">
                  <c:v>4.2007999999986006E-4</c:v>
                </c:pt>
                <c:pt idx="21005">
                  <c:v>4.2009999999986005E-4</c:v>
                </c:pt>
                <c:pt idx="21006">
                  <c:v>4.2011999999986004E-4</c:v>
                </c:pt>
                <c:pt idx="21007">
                  <c:v>4.2013999999986003E-4</c:v>
                </c:pt>
                <c:pt idx="21008">
                  <c:v>4.2015999999986002E-4</c:v>
                </c:pt>
                <c:pt idx="21009">
                  <c:v>4.2017999999986001E-4</c:v>
                </c:pt>
                <c:pt idx="21010">
                  <c:v>4.2019999999986E-4</c:v>
                </c:pt>
                <c:pt idx="21011">
                  <c:v>4.2021999999985999E-4</c:v>
                </c:pt>
                <c:pt idx="21012">
                  <c:v>4.2023999999985998E-4</c:v>
                </c:pt>
                <c:pt idx="21013">
                  <c:v>4.2025999999985997E-4</c:v>
                </c:pt>
                <c:pt idx="21014">
                  <c:v>4.2027999999985996E-4</c:v>
                </c:pt>
                <c:pt idx="21015">
                  <c:v>4.2029999999985995E-4</c:v>
                </c:pt>
                <c:pt idx="21016">
                  <c:v>4.2031999999985994E-4</c:v>
                </c:pt>
                <c:pt idx="21017">
                  <c:v>4.2033999999985993E-4</c:v>
                </c:pt>
                <c:pt idx="21018">
                  <c:v>4.2035999999985991E-4</c:v>
                </c:pt>
                <c:pt idx="21019">
                  <c:v>4.203799999998599E-4</c:v>
                </c:pt>
                <c:pt idx="21020">
                  <c:v>4.2039999999985989E-4</c:v>
                </c:pt>
                <c:pt idx="21021">
                  <c:v>4.2041999999985988E-4</c:v>
                </c:pt>
                <c:pt idx="21022">
                  <c:v>4.2043999999985987E-4</c:v>
                </c:pt>
                <c:pt idx="21023">
                  <c:v>4.2045999999985986E-4</c:v>
                </c:pt>
                <c:pt idx="21024">
                  <c:v>4.2047999999985985E-4</c:v>
                </c:pt>
                <c:pt idx="21025">
                  <c:v>4.2049999999985984E-4</c:v>
                </c:pt>
                <c:pt idx="21026">
                  <c:v>4.2051999999985983E-4</c:v>
                </c:pt>
                <c:pt idx="21027">
                  <c:v>4.2053999999985982E-4</c:v>
                </c:pt>
                <c:pt idx="21028">
                  <c:v>4.2055999999985981E-4</c:v>
                </c:pt>
                <c:pt idx="21029">
                  <c:v>4.205799999998598E-4</c:v>
                </c:pt>
                <c:pt idx="21030">
                  <c:v>4.2059999999985979E-4</c:v>
                </c:pt>
                <c:pt idx="21031">
                  <c:v>4.2061999999985978E-4</c:v>
                </c:pt>
                <c:pt idx="21032">
                  <c:v>4.2063999999985977E-4</c:v>
                </c:pt>
                <c:pt idx="21033">
                  <c:v>4.2065999999985976E-4</c:v>
                </c:pt>
                <c:pt idx="21034">
                  <c:v>4.2067999999985975E-4</c:v>
                </c:pt>
                <c:pt idx="21035">
                  <c:v>4.2069999999985974E-4</c:v>
                </c:pt>
                <c:pt idx="21036">
                  <c:v>4.2071999999985973E-4</c:v>
                </c:pt>
                <c:pt idx="21037">
                  <c:v>4.2073999999985972E-4</c:v>
                </c:pt>
                <c:pt idx="21038">
                  <c:v>4.2075999999985971E-4</c:v>
                </c:pt>
                <c:pt idx="21039">
                  <c:v>4.207799999998597E-4</c:v>
                </c:pt>
                <c:pt idx="21040">
                  <c:v>4.2079999999985969E-4</c:v>
                </c:pt>
                <c:pt idx="21041">
                  <c:v>4.2081999999985968E-4</c:v>
                </c:pt>
                <c:pt idx="21042">
                  <c:v>4.2083999999985967E-4</c:v>
                </c:pt>
                <c:pt idx="21043">
                  <c:v>4.2085999999985966E-4</c:v>
                </c:pt>
                <c:pt idx="21044">
                  <c:v>4.2087999999985965E-4</c:v>
                </c:pt>
                <c:pt idx="21045">
                  <c:v>4.2089999999985964E-4</c:v>
                </c:pt>
                <c:pt idx="21046">
                  <c:v>4.2091999999985962E-4</c:v>
                </c:pt>
                <c:pt idx="21047">
                  <c:v>4.2093999999985961E-4</c:v>
                </c:pt>
                <c:pt idx="21048">
                  <c:v>4.209599999998596E-4</c:v>
                </c:pt>
                <c:pt idx="21049">
                  <c:v>4.2097999999985959E-4</c:v>
                </c:pt>
                <c:pt idx="21050">
                  <c:v>4.2099999999985958E-4</c:v>
                </c:pt>
                <c:pt idx="21051">
                  <c:v>4.2101999999985957E-4</c:v>
                </c:pt>
                <c:pt idx="21052">
                  <c:v>4.2103999999985956E-4</c:v>
                </c:pt>
                <c:pt idx="21053">
                  <c:v>4.2105999999985955E-4</c:v>
                </c:pt>
                <c:pt idx="21054">
                  <c:v>4.2107999999985954E-4</c:v>
                </c:pt>
                <c:pt idx="21055">
                  <c:v>4.2109999999985953E-4</c:v>
                </c:pt>
                <c:pt idx="21056">
                  <c:v>4.2111999999985952E-4</c:v>
                </c:pt>
                <c:pt idx="21057">
                  <c:v>4.2113999999985951E-4</c:v>
                </c:pt>
                <c:pt idx="21058">
                  <c:v>4.211599999998595E-4</c:v>
                </c:pt>
                <c:pt idx="21059">
                  <c:v>4.2117999999985949E-4</c:v>
                </c:pt>
                <c:pt idx="21060">
                  <c:v>4.2119999999985948E-4</c:v>
                </c:pt>
                <c:pt idx="21061">
                  <c:v>4.2121999999985947E-4</c:v>
                </c:pt>
                <c:pt idx="21062">
                  <c:v>4.2123999999985946E-4</c:v>
                </c:pt>
                <c:pt idx="21063">
                  <c:v>4.2125999999985945E-4</c:v>
                </c:pt>
                <c:pt idx="21064">
                  <c:v>4.2127999999985944E-4</c:v>
                </c:pt>
                <c:pt idx="21065">
                  <c:v>4.2129999999985943E-4</c:v>
                </c:pt>
                <c:pt idx="21066">
                  <c:v>4.2131999999985942E-4</c:v>
                </c:pt>
                <c:pt idx="21067">
                  <c:v>4.2133999999985941E-4</c:v>
                </c:pt>
                <c:pt idx="21068">
                  <c:v>4.213599999998594E-4</c:v>
                </c:pt>
                <c:pt idx="21069">
                  <c:v>4.2137999999985939E-4</c:v>
                </c:pt>
                <c:pt idx="21070">
                  <c:v>4.2139999999985938E-4</c:v>
                </c:pt>
                <c:pt idx="21071">
                  <c:v>4.2141999999985937E-4</c:v>
                </c:pt>
                <c:pt idx="21072">
                  <c:v>4.2143999999985936E-4</c:v>
                </c:pt>
                <c:pt idx="21073">
                  <c:v>4.2145999999985935E-4</c:v>
                </c:pt>
                <c:pt idx="21074">
                  <c:v>4.2147999999985933E-4</c:v>
                </c:pt>
                <c:pt idx="21075">
                  <c:v>4.2149999999985932E-4</c:v>
                </c:pt>
                <c:pt idx="21076">
                  <c:v>4.2151999999985931E-4</c:v>
                </c:pt>
                <c:pt idx="21077">
                  <c:v>4.215399999998593E-4</c:v>
                </c:pt>
                <c:pt idx="21078">
                  <c:v>4.2155999999985929E-4</c:v>
                </c:pt>
                <c:pt idx="21079">
                  <c:v>4.2157999999985928E-4</c:v>
                </c:pt>
                <c:pt idx="21080">
                  <c:v>4.2159999999985927E-4</c:v>
                </c:pt>
                <c:pt idx="21081">
                  <c:v>4.2161999999985926E-4</c:v>
                </c:pt>
                <c:pt idx="21082">
                  <c:v>4.2163999999985925E-4</c:v>
                </c:pt>
                <c:pt idx="21083">
                  <c:v>4.2165999999985924E-4</c:v>
                </c:pt>
                <c:pt idx="21084">
                  <c:v>4.2167999999985923E-4</c:v>
                </c:pt>
                <c:pt idx="21085">
                  <c:v>4.2169999999985922E-4</c:v>
                </c:pt>
                <c:pt idx="21086">
                  <c:v>4.2171999999985921E-4</c:v>
                </c:pt>
                <c:pt idx="21087">
                  <c:v>4.217399999998592E-4</c:v>
                </c:pt>
                <c:pt idx="21088">
                  <c:v>4.2175999999985919E-4</c:v>
                </c:pt>
                <c:pt idx="21089">
                  <c:v>4.2177999999985918E-4</c:v>
                </c:pt>
                <c:pt idx="21090">
                  <c:v>4.2179999999985917E-4</c:v>
                </c:pt>
                <c:pt idx="21091">
                  <c:v>4.2181999999985916E-4</c:v>
                </c:pt>
                <c:pt idx="21092">
                  <c:v>4.2183999999985915E-4</c:v>
                </c:pt>
                <c:pt idx="21093">
                  <c:v>4.2185999999985914E-4</c:v>
                </c:pt>
                <c:pt idx="21094">
                  <c:v>4.2187999999985913E-4</c:v>
                </c:pt>
                <c:pt idx="21095">
                  <c:v>4.2189999999985912E-4</c:v>
                </c:pt>
                <c:pt idx="21096">
                  <c:v>4.2191999999985911E-4</c:v>
                </c:pt>
                <c:pt idx="21097">
                  <c:v>4.219399999998591E-4</c:v>
                </c:pt>
                <c:pt idx="21098">
                  <c:v>4.2195999999985909E-4</c:v>
                </c:pt>
                <c:pt idx="21099">
                  <c:v>4.2197999999985908E-4</c:v>
                </c:pt>
                <c:pt idx="21100">
                  <c:v>4.2199999999985907E-4</c:v>
                </c:pt>
                <c:pt idx="21101">
                  <c:v>4.2201999999985906E-4</c:v>
                </c:pt>
                <c:pt idx="21102">
                  <c:v>4.2203999999985904E-4</c:v>
                </c:pt>
                <c:pt idx="21103">
                  <c:v>4.2205999999985903E-4</c:v>
                </c:pt>
                <c:pt idx="21104">
                  <c:v>4.2207999999985902E-4</c:v>
                </c:pt>
                <c:pt idx="21105">
                  <c:v>4.2209999999985901E-4</c:v>
                </c:pt>
                <c:pt idx="21106">
                  <c:v>4.22119999999859E-4</c:v>
                </c:pt>
                <c:pt idx="21107">
                  <c:v>4.2213999999985899E-4</c:v>
                </c:pt>
                <c:pt idx="21108">
                  <c:v>4.2215999999985898E-4</c:v>
                </c:pt>
                <c:pt idx="21109">
                  <c:v>4.2217999999985897E-4</c:v>
                </c:pt>
                <c:pt idx="21110">
                  <c:v>4.2219999999985896E-4</c:v>
                </c:pt>
                <c:pt idx="21111">
                  <c:v>4.2221999999985895E-4</c:v>
                </c:pt>
                <c:pt idx="21112">
                  <c:v>4.2223999999985894E-4</c:v>
                </c:pt>
                <c:pt idx="21113">
                  <c:v>4.2225999999985893E-4</c:v>
                </c:pt>
                <c:pt idx="21114">
                  <c:v>4.2227999999985892E-4</c:v>
                </c:pt>
                <c:pt idx="21115">
                  <c:v>4.2229999999985891E-4</c:v>
                </c:pt>
                <c:pt idx="21116">
                  <c:v>4.223199999998589E-4</c:v>
                </c:pt>
                <c:pt idx="21117">
                  <c:v>4.2233999999985889E-4</c:v>
                </c:pt>
                <c:pt idx="21118">
                  <c:v>4.2235999999985888E-4</c:v>
                </c:pt>
                <c:pt idx="21119">
                  <c:v>4.2237999999985887E-4</c:v>
                </c:pt>
                <c:pt idx="21120">
                  <c:v>4.2239999999985886E-4</c:v>
                </c:pt>
                <c:pt idx="21121">
                  <c:v>4.2241999999985885E-4</c:v>
                </c:pt>
                <c:pt idx="21122">
                  <c:v>4.2243999999985884E-4</c:v>
                </c:pt>
                <c:pt idx="21123">
                  <c:v>4.2245999999985883E-4</c:v>
                </c:pt>
                <c:pt idx="21124">
                  <c:v>4.2247999999985882E-4</c:v>
                </c:pt>
                <c:pt idx="21125">
                  <c:v>4.2249999999985881E-4</c:v>
                </c:pt>
                <c:pt idx="21126">
                  <c:v>4.225199999998588E-4</c:v>
                </c:pt>
                <c:pt idx="21127">
                  <c:v>4.2253999999985879E-4</c:v>
                </c:pt>
                <c:pt idx="21128">
                  <c:v>4.2255999999985878E-4</c:v>
                </c:pt>
                <c:pt idx="21129">
                  <c:v>4.2257999999985877E-4</c:v>
                </c:pt>
                <c:pt idx="21130">
                  <c:v>4.2259999999985875E-4</c:v>
                </c:pt>
                <c:pt idx="21131">
                  <c:v>4.2261999999985874E-4</c:v>
                </c:pt>
                <c:pt idx="21132">
                  <c:v>4.2263999999985873E-4</c:v>
                </c:pt>
                <c:pt idx="21133">
                  <c:v>4.2265999999985872E-4</c:v>
                </c:pt>
                <c:pt idx="21134">
                  <c:v>4.2267999999985871E-4</c:v>
                </c:pt>
                <c:pt idx="21135">
                  <c:v>4.226999999998587E-4</c:v>
                </c:pt>
                <c:pt idx="21136">
                  <c:v>4.2271999999985869E-4</c:v>
                </c:pt>
                <c:pt idx="21137">
                  <c:v>4.2273999999985868E-4</c:v>
                </c:pt>
                <c:pt idx="21138">
                  <c:v>4.2275999999985867E-4</c:v>
                </c:pt>
                <c:pt idx="21139">
                  <c:v>4.2277999999985866E-4</c:v>
                </c:pt>
                <c:pt idx="21140">
                  <c:v>4.2279999999985865E-4</c:v>
                </c:pt>
                <c:pt idx="21141">
                  <c:v>4.2281999999985864E-4</c:v>
                </c:pt>
                <c:pt idx="21142">
                  <c:v>4.2283999999985863E-4</c:v>
                </c:pt>
                <c:pt idx="21143">
                  <c:v>4.2285999999985862E-4</c:v>
                </c:pt>
                <c:pt idx="21144">
                  <c:v>4.2287999999985861E-4</c:v>
                </c:pt>
                <c:pt idx="21145">
                  <c:v>4.228999999998586E-4</c:v>
                </c:pt>
                <c:pt idx="21146">
                  <c:v>4.2291999999985859E-4</c:v>
                </c:pt>
                <c:pt idx="21147">
                  <c:v>4.2293999999985858E-4</c:v>
                </c:pt>
                <c:pt idx="21148">
                  <c:v>4.2295999999985857E-4</c:v>
                </c:pt>
                <c:pt idx="21149">
                  <c:v>4.2297999999985856E-4</c:v>
                </c:pt>
                <c:pt idx="21150">
                  <c:v>4.2299999999985855E-4</c:v>
                </c:pt>
                <c:pt idx="21151">
                  <c:v>4.2301999999985854E-4</c:v>
                </c:pt>
                <c:pt idx="21152">
                  <c:v>4.2303999999985853E-4</c:v>
                </c:pt>
                <c:pt idx="21153">
                  <c:v>4.2305999999985852E-4</c:v>
                </c:pt>
                <c:pt idx="21154">
                  <c:v>4.2307999999985851E-4</c:v>
                </c:pt>
                <c:pt idx="21155">
                  <c:v>4.230999999998585E-4</c:v>
                </c:pt>
                <c:pt idx="21156">
                  <c:v>4.2311999999985849E-4</c:v>
                </c:pt>
                <c:pt idx="21157">
                  <c:v>4.2313999999985848E-4</c:v>
                </c:pt>
                <c:pt idx="21158">
                  <c:v>4.2315999999985846E-4</c:v>
                </c:pt>
                <c:pt idx="21159">
                  <c:v>4.2317999999985845E-4</c:v>
                </c:pt>
                <c:pt idx="21160">
                  <c:v>4.2319999999985844E-4</c:v>
                </c:pt>
                <c:pt idx="21161">
                  <c:v>4.2321999999985843E-4</c:v>
                </c:pt>
                <c:pt idx="21162">
                  <c:v>4.2323999999985842E-4</c:v>
                </c:pt>
                <c:pt idx="21163">
                  <c:v>4.2325999999985841E-4</c:v>
                </c:pt>
                <c:pt idx="21164">
                  <c:v>4.232799999998584E-4</c:v>
                </c:pt>
                <c:pt idx="21165">
                  <c:v>4.2329999999985839E-4</c:v>
                </c:pt>
                <c:pt idx="21166">
                  <c:v>4.2331999999985838E-4</c:v>
                </c:pt>
                <c:pt idx="21167">
                  <c:v>4.2333999999985837E-4</c:v>
                </c:pt>
                <c:pt idx="21168">
                  <c:v>4.2335999999985836E-4</c:v>
                </c:pt>
                <c:pt idx="21169">
                  <c:v>4.2337999999985835E-4</c:v>
                </c:pt>
                <c:pt idx="21170">
                  <c:v>4.2339999999985834E-4</c:v>
                </c:pt>
                <c:pt idx="21171">
                  <c:v>4.2341999999985833E-4</c:v>
                </c:pt>
                <c:pt idx="21172">
                  <c:v>4.2343999999985832E-4</c:v>
                </c:pt>
                <c:pt idx="21173">
                  <c:v>4.2345999999985831E-4</c:v>
                </c:pt>
                <c:pt idx="21174">
                  <c:v>4.234799999998583E-4</c:v>
                </c:pt>
                <c:pt idx="21175">
                  <c:v>4.2349999999985829E-4</c:v>
                </c:pt>
                <c:pt idx="21176">
                  <c:v>4.2351999999985828E-4</c:v>
                </c:pt>
                <c:pt idx="21177">
                  <c:v>4.2353999999985827E-4</c:v>
                </c:pt>
                <c:pt idx="21178">
                  <c:v>4.2355999999985826E-4</c:v>
                </c:pt>
                <c:pt idx="21179">
                  <c:v>4.2357999999985825E-4</c:v>
                </c:pt>
                <c:pt idx="21180">
                  <c:v>4.2359999999985824E-4</c:v>
                </c:pt>
                <c:pt idx="21181">
                  <c:v>4.2361999999985823E-4</c:v>
                </c:pt>
                <c:pt idx="21182">
                  <c:v>4.2363999999985822E-4</c:v>
                </c:pt>
                <c:pt idx="21183">
                  <c:v>4.2365999999985821E-4</c:v>
                </c:pt>
                <c:pt idx="21184">
                  <c:v>4.236799999998582E-4</c:v>
                </c:pt>
                <c:pt idx="21185">
                  <c:v>4.2369999999985819E-4</c:v>
                </c:pt>
                <c:pt idx="21186">
                  <c:v>4.2371999999985817E-4</c:v>
                </c:pt>
                <c:pt idx="21187">
                  <c:v>4.2373999999985816E-4</c:v>
                </c:pt>
                <c:pt idx="21188">
                  <c:v>4.2375999999985815E-4</c:v>
                </c:pt>
                <c:pt idx="21189">
                  <c:v>4.2377999999985814E-4</c:v>
                </c:pt>
                <c:pt idx="21190">
                  <c:v>4.2379999999985813E-4</c:v>
                </c:pt>
                <c:pt idx="21191">
                  <c:v>4.2381999999985812E-4</c:v>
                </c:pt>
                <c:pt idx="21192">
                  <c:v>4.2383999999985811E-4</c:v>
                </c:pt>
                <c:pt idx="21193">
                  <c:v>4.238599999998581E-4</c:v>
                </c:pt>
                <c:pt idx="21194">
                  <c:v>4.2387999999985809E-4</c:v>
                </c:pt>
                <c:pt idx="21195">
                  <c:v>4.2389999999985808E-4</c:v>
                </c:pt>
                <c:pt idx="21196">
                  <c:v>4.2391999999985807E-4</c:v>
                </c:pt>
                <c:pt idx="21197">
                  <c:v>4.2393999999985806E-4</c:v>
                </c:pt>
                <c:pt idx="21198">
                  <c:v>4.2395999999985805E-4</c:v>
                </c:pt>
                <c:pt idx="21199">
                  <c:v>4.2397999999985804E-4</c:v>
                </c:pt>
                <c:pt idx="21200">
                  <c:v>4.2399999999985803E-4</c:v>
                </c:pt>
                <c:pt idx="21201">
                  <c:v>4.2401999999985802E-4</c:v>
                </c:pt>
                <c:pt idx="21202">
                  <c:v>4.2403999999985801E-4</c:v>
                </c:pt>
                <c:pt idx="21203">
                  <c:v>4.24059999999858E-4</c:v>
                </c:pt>
                <c:pt idx="21204">
                  <c:v>4.2407999999985799E-4</c:v>
                </c:pt>
                <c:pt idx="21205">
                  <c:v>4.2409999999985798E-4</c:v>
                </c:pt>
                <c:pt idx="21206">
                  <c:v>4.2411999999985797E-4</c:v>
                </c:pt>
                <c:pt idx="21207">
                  <c:v>4.2413999999985796E-4</c:v>
                </c:pt>
                <c:pt idx="21208">
                  <c:v>4.2415999999985795E-4</c:v>
                </c:pt>
                <c:pt idx="21209">
                  <c:v>4.2417999999985794E-4</c:v>
                </c:pt>
                <c:pt idx="21210">
                  <c:v>4.2419999999985793E-4</c:v>
                </c:pt>
                <c:pt idx="21211">
                  <c:v>4.2421999999985792E-4</c:v>
                </c:pt>
                <c:pt idx="21212">
                  <c:v>4.2423999999985791E-4</c:v>
                </c:pt>
                <c:pt idx="21213">
                  <c:v>4.242599999998579E-4</c:v>
                </c:pt>
                <c:pt idx="21214">
                  <c:v>4.2427999999985788E-4</c:v>
                </c:pt>
                <c:pt idx="21215">
                  <c:v>4.2429999999985787E-4</c:v>
                </c:pt>
                <c:pt idx="21216">
                  <c:v>4.2431999999985786E-4</c:v>
                </c:pt>
                <c:pt idx="21217">
                  <c:v>4.2433999999985785E-4</c:v>
                </c:pt>
                <c:pt idx="21218">
                  <c:v>4.2435999999985784E-4</c:v>
                </c:pt>
                <c:pt idx="21219">
                  <c:v>4.2437999999985783E-4</c:v>
                </c:pt>
                <c:pt idx="21220">
                  <c:v>4.2439999999985782E-4</c:v>
                </c:pt>
                <c:pt idx="21221">
                  <c:v>4.2441999999985781E-4</c:v>
                </c:pt>
                <c:pt idx="21222">
                  <c:v>4.244399999998578E-4</c:v>
                </c:pt>
                <c:pt idx="21223">
                  <c:v>4.2445999999985779E-4</c:v>
                </c:pt>
                <c:pt idx="21224">
                  <c:v>4.2447999999985778E-4</c:v>
                </c:pt>
                <c:pt idx="21225">
                  <c:v>4.2449999999985777E-4</c:v>
                </c:pt>
                <c:pt idx="21226">
                  <c:v>4.2451999999985776E-4</c:v>
                </c:pt>
                <c:pt idx="21227">
                  <c:v>4.2453999999985775E-4</c:v>
                </c:pt>
                <c:pt idx="21228">
                  <c:v>4.2455999999985774E-4</c:v>
                </c:pt>
                <c:pt idx="21229">
                  <c:v>4.2457999999985773E-4</c:v>
                </c:pt>
                <c:pt idx="21230">
                  <c:v>4.2459999999985772E-4</c:v>
                </c:pt>
                <c:pt idx="21231">
                  <c:v>4.2461999999985771E-4</c:v>
                </c:pt>
                <c:pt idx="21232">
                  <c:v>4.246399999998577E-4</c:v>
                </c:pt>
                <c:pt idx="21233">
                  <c:v>4.2465999999985769E-4</c:v>
                </c:pt>
                <c:pt idx="21234">
                  <c:v>4.2467999999985768E-4</c:v>
                </c:pt>
                <c:pt idx="21235">
                  <c:v>4.2469999999985767E-4</c:v>
                </c:pt>
                <c:pt idx="21236">
                  <c:v>4.2471999999985766E-4</c:v>
                </c:pt>
                <c:pt idx="21237">
                  <c:v>4.2473999999985765E-4</c:v>
                </c:pt>
                <c:pt idx="21238">
                  <c:v>4.2475999999985764E-4</c:v>
                </c:pt>
                <c:pt idx="21239">
                  <c:v>4.2477999999985763E-4</c:v>
                </c:pt>
                <c:pt idx="21240">
                  <c:v>4.2479999999985762E-4</c:v>
                </c:pt>
                <c:pt idx="21241">
                  <c:v>4.2481999999985761E-4</c:v>
                </c:pt>
                <c:pt idx="21242">
                  <c:v>4.248399999998576E-4</c:v>
                </c:pt>
                <c:pt idx="21243">
                  <c:v>4.2485999999985758E-4</c:v>
                </c:pt>
                <c:pt idx="21244">
                  <c:v>4.2487999999985757E-4</c:v>
                </c:pt>
                <c:pt idx="21245">
                  <c:v>4.2489999999985756E-4</c:v>
                </c:pt>
                <c:pt idx="21246">
                  <c:v>4.2491999999985755E-4</c:v>
                </c:pt>
                <c:pt idx="21247">
                  <c:v>4.2493999999985754E-4</c:v>
                </c:pt>
                <c:pt idx="21248">
                  <c:v>4.2495999999985753E-4</c:v>
                </c:pt>
                <c:pt idx="21249">
                  <c:v>4.2497999999985752E-4</c:v>
                </c:pt>
                <c:pt idx="21250">
                  <c:v>4.2499999999985751E-4</c:v>
                </c:pt>
                <c:pt idx="21251">
                  <c:v>4.250199999998575E-4</c:v>
                </c:pt>
                <c:pt idx="21252">
                  <c:v>4.2503999999985749E-4</c:v>
                </c:pt>
                <c:pt idx="21253">
                  <c:v>4.2505999999985748E-4</c:v>
                </c:pt>
                <c:pt idx="21254">
                  <c:v>4.2507999999985747E-4</c:v>
                </c:pt>
                <c:pt idx="21255">
                  <c:v>4.2509999999985746E-4</c:v>
                </c:pt>
                <c:pt idx="21256">
                  <c:v>4.2511999999985745E-4</c:v>
                </c:pt>
                <c:pt idx="21257">
                  <c:v>4.2513999999985744E-4</c:v>
                </c:pt>
                <c:pt idx="21258">
                  <c:v>4.2515999999985743E-4</c:v>
                </c:pt>
                <c:pt idx="21259">
                  <c:v>4.2517999999985742E-4</c:v>
                </c:pt>
                <c:pt idx="21260">
                  <c:v>4.2519999999985741E-4</c:v>
                </c:pt>
                <c:pt idx="21261">
                  <c:v>4.252199999998574E-4</c:v>
                </c:pt>
                <c:pt idx="21262">
                  <c:v>4.2523999999985739E-4</c:v>
                </c:pt>
                <c:pt idx="21263">
                  <c:v>4.2525999999985738E-4</c:v>
                </c:pt>
                <c:pt idx="21264">
                  <c:v>4.2527999999985737E-4</c:v>
                </c:pt>
                <c:pt idx="21265">
                  <c:v>4.2529999999985736E-4</c:v>
                </c:pt>
                <c:pt idx="21266">
                  <c:v>4.2531999999985735E-4</c:v>
                </c:pt>
                <c:pt idx="21267">
                  <c:v>4.2533999999985734E-4</c:v>
                </c:pt>
                <c:pt idx="21268">
                  <c:v>4.2535999999985733E-4</c:v>
                </c:pt>
                <c:pt idx="21269">
                  <c:v>4.2537999999985732E-4</c:v>
                </c:pt>
                <c:pt idx="21270">
                  <c:v>4.2539999999985731E-4</c:v>
                </c:pt>
                <c:pt idx="21271">
                  <c:v>4.2541999999985729E-4</c:v>
                </c:pt>
                <c:pt idx="21272">
                  <c:v>4.2543999999985728E-4</c:v>
                </c:pt>
                <c:pt idx="21273">
                  <c:v>4.2545999999985727E-4</c:v>
                </c:pt>
                <c:pt idx="21274">
                  <c:v>4.2547999999985726E-4</c:v>
                </c:pt>
                <c:pt idx="21275">
                  <c:v>4.2549999999985725E-4</c:v>
                </c:pt>
                <c:pt idx="21276">
                  <c:v>4.2551999999985724E-4</c:v>
                </c:pt>
                <c:pt idx="21277">
                  <c:v>4.2553999999985723E-4</c:v>
                </c:pt>
                <c:pt idx="21278">
                  <c:v>4.2555999999985722E-4</c:v>
                </c:pt>
                <c:pt idx="21279">
                  <c:v>4.2557999999985721E-4</c:v>
                </c:pt>
                <c:pt idx="21280">
                  <c:v>4.255999999998572E-4</c:v>
                </c:pt>
                <c:pt idx="21281">
                  <c:v>4.2561999999985719E-4</c:v>
                </c:pt>
                <c:pt idx="21282">
                  <c:v>4.2563999999985718E-4</c:v>
                </c:pt>
                <c:pt idx="21283">
                  <c:v>4.2565999999985717E-4</c:v>
                </c:pt>
                <c:pt idx="21284">
                  <c:v>4.2567999999985716E-4</c:v>
                </c:pt>
                <c:pt idx="21285">
                  <c:v>4.2569999999985715E-4</c:v>
                </c:pt>
                <c:pt idx="21286">
                  <c:v>4.2571999999985714E-4</c:v>
                </c:pt>
                <c:pt idx="21287">
                  <c:v>4.2573999999985713E-4</c:v>
                </c:pt>
                <c:pt idx="21288">
                  <c:v>4.2575999999985712E-4</c:v>
                </c:pt>
                <c:pt idx="21289">
                  <c:v>4.2577999999985711E-4</c:v>
                </c:pt>
                <c:pt idx="21290">
                  <c:v>4.257999999998571E-4</c:v>
                </c:pt>
                <c:pt idx="21291">
                  <c:v>4.2581999999985709E-4</c:v>
                </c:pt>
                <c:pt idx="21292">
                  <c:v>4.2583999999985708E-4</c:v>
                </c:pt>
                <c:pt idx="21293">
                  <c:v>4.2585999999985707E-4</c:v>
                </c:pt>
                <c:pt idx="21294">
                  <c:v>4.2587999999985706E-4</c:v>
                </c:pt>
                <c:pt idx="21295">
                  <c:v>4.2589999999985705E-4</c:v>
                </c:pt>
                <c:pt idx="21296">
                  <c:v>4.2591999999985704E-4</c:v>
                </c:pt>
                <c:pt idx="21297">
                  <c:v>4.2593999999985703E-4</c:v>
                </c:pt>
                <c:pt idx="21298">
                  <c:v>4.2595999999985702E-4</c:v>
                </c:pt>
                <c:pt idx="21299">
                  <c:v>4.25979999999857E-4</c:v>
                </c:pt>
                <c:pt idx="21300">
                  <c:v>4.2599999999985699E-4</c:v>
                </c:pt>
                <c:pt idx="21301">
                  <c:v>4.2601999999985698E-4</c:v>
                </c:pt>
                <c:pt idx="21302">
                  <c:v>4.2603999999985697E-4</c:v>
                </c:pt>
                <c:pt idx="21303">
                  <c:v>4.2605999999985696E-4</c:v>
                </c:pt>
                <c:pt idx="21304">
                  <c:v>4.2607999999985695E-4</c:v>
                </c:pt>
                <c:pt idx="21305">
                  <c:v>4.2609999999985694E-4</c:v>
                </c:pt>
                <c:pt idx="21306">
                  <c:v>4.2611999999985693E-4</c:v>
                </c:pt>
                <c:pt idx="21307">
                  <c:v>4.2613999999985692E-4</c:v>
                </c:pt>
                <c:pt idx="21308">
                  <c:v>4.2615999999985691E-4</c:v>
                </c:pt>
                <c:pt idx="21309">
                  <c:v>4.261799999998569E-4</c:v>
                </c:pt>
                <c:pt idx="21310">
                  <c:v>4.2619999999985689E-4</c:v>
                </c:pt>
                <c:pt idx="21311">
                  <c:v>4.2621999999985688E-4</c:v>
                </c:pt>
                <c:pt idx="21312">
                  <c:v>4.2623999999985687E-4</c:v>
                </c:pt>
                <c:pt idx="21313">
                  <c:v>4.2625999999985686E-4</c:v>
                </c:pt>
                <c:pt idx="21314">
                  <c:v>4.2627999999985685E-4</c:v>
                </c:pt>
                <c:pt idx="21315">
                  <c:v>4.2629999999985684E-4</c:v>
                </c:pt>
                <c:pt idx="21316">
                  <c:v>4.2631999999985683E-4</c:v>
                </c:pt>
                <c:pt idx="21317">
                  <c:v>4.2633999999985682E-4</c:v>
                </c:pt>
                <c:pt idx="21318">
                  <c:v>4.2635999999985681E-4</c:v>
                </c:pt>
                <c:pt idx="21319">
                  <c:v>4.263799999998568E-4</c:v>
                </c:pt>
                <c:pt idx="21320">
                  <c:v>4.2639999999985679E-4</c:v>
                </c:pt>
                <c:pt idx="21321">
                  <c:v>4.2641999999985678E-4</c:v>
                </c:pt>
                <c:pt idx="21322">
                  <c:v>4.2643999999985677E-4</c:v>
                </c:pt>
                <c:pt idx="21323">
                  <c:v>4.2645999999985676E-4</c:v>
                </c:pt>
                <c:pt idx="21324">
                  <c:v>4.2647999999985675E-4</c:v>
                </c:pt>
                <c:pt idx="21325">
                  <c:v>4.2649999999985674E-4</c:v>
                </c:pt>
                <c:pt idx="21326">
                  <c:v>4.2651999999985673E-4</c:v>
                </c:pt>
                <c:pt idx="21327">
                  <c:v>4.2653999999985671E-4</c:v>
                </c:pt>
                <c:pt idx="21328">
                  <c:v>4.265599999998567E-4</c:v>
                </c:pt>
                <c:pt idx="21329">
                  <c:v>4.2657999999985669E-4</c:v>
                </c:pt>
                <c:pt idx="21330">
                  <c:v>4.2659999999985668E-4</c:v>
                </c:pt>
                <c:pt idx="21331">
                  <c:v>4.2661999999985667E-4</c:v>
                </c:pt>
                <c:pt idx="21332">
                  <c:v>4.2663999999985666E-4</c:v>
                </c:pt>
                <c:pt idx="21333">
                  <c:v>4.2665999999985665E-4</c:v>
                </c:pt>
                <c:pt idx="21334">
                  <c:v>4.2667999999985664E-4</c:v>
                </c:pt>
                <c:pt idx="21335">
                  <c:v>4.2669999999985663E-4</c:v>
                </c:pt>
                <c:pt idx="21336">
                  <c:v>4.2671999999985662E-4</c:v>
                </c:pt>
                <c:pt idx="21337">
                  <c:v>4.2673999999985661E-4</c:v>
                </c:pt>
                <c:pt idx="21338">
                  <c:v>4.267599999998566E-4</c:v>
                </c:pt>
                <c:pt idx="21339">
                  <c:v>4.2677999999985659E-4</c:v>
                </c:pt>
                <c:pt idx="21340">
                  <c:v>4.2679999999985658E-4</c:v>
                </c:pt>
                <c:pt idx="21341">
                  <c:v>4.2681999999985657E-4</c:v>
                </c:pt>
                <c:pt idx="21342">
                  <c:v>4.2683999999985656E-4</c:v>
                </c:pt>
                <c:pt idx="21343">
                  <c:v>4.2685999999985655E-4</c:v>
                </c:pt>
                <c:pt idx="21344">
                  <c:v>4.2687999999985654E-4</c:v>
                </c:pt>
                <c:pt idx="21345">
                  <c:v>4.2689999999985653E-4</c:v>
                </c:pt>
                <c:pt idx="21346">
                  <c:v>4.2691999999985652E-4</c:v>
                </c:pt>
                <c:pt idx="21347">
                  <c:v>4.2693999999985651E-4</c:v>
                </c:pt>
                <c:pt idx="21348">
                  <c:v>4.269599999998565E-4</c:v>
                </c:pt>
                <c:pt idx="21349">
                  <c:v>4.2697999999985649E-4</c:v>
                </c:pt>
                <c:pt idx="21350">
                  <c:v>4.2699999999985648E-4</c:v>
                </c:pt>
                <c:pt idx="21351">
                  <c:v>4.2701999999985647E-4</c:v>
                </c:pt>
                <c:pt idx="21352">
                  <c:v>4.2703999999985646E-4</c:v>
                </c:pt>
                <c:pt idx="21353">
                  <c:v>4.2705999999985645E-4</c:v>
                </c:pt>
                <c:pt idx="21354">
                  <c:v>4.2707999999985644E-4</c:v>
                </c:pt>
                <c:pt idx="21355">
                  <c:v>4.2709999999985642E-4</c:v>
                </c:pt>
                <c:pt idx="21356">
                  <c:v>4.2711999999985641E-4</c:v>
                </c:pt>
                <c:pt idx="21357">
                  <c:v>4.271399999998564E-4</c:v>
                </c:pt>
                <c:pt idx="21358">
                  <c:v>4.2715999999985639E-4</c:v>
                </c:pt>
                <c:pt idx="21359">
                  <c:v>4.2717999999985638E-4</c:v>
                </c:pt>
                <c:pt idx="21360">
                  <c:v>4.2719999999985637E-4</c:v>
                </c:pt>
                <c:pt idx="21361">
                  <c:v>4.2721999999985636E-4</c:v>
                </c:pt>
                <c:pt idx="21362">
                  <c:v>4.2723999999985635E-4</c:v>
                </c:pt>
                <c:pt idx="21363">
                  <c:v>4.2725999999985634E-4</c:v>
                </c:pt>
                <c:pt idx="21364">
                  <c:v>4.2727999999985633E-4</c:v>
                </c:pt>
                <c:pt idx="21365">
                  <c:v>4.2729999999985632E-4</c:v>
                </c:pt>
                <c:pt idx="21366">
                  <c:v>4.2731999999985631E-4</c:v>
                </c:pt>
                <c:pt idx="21367">
                  <c:v>4.273399999998563E-4</c:v>
                </c:pt>
                <c:pt idx="21368">
                  <c:v>4.2735999999985629E-4</c:v>
                </c:pt>
                <c:pt idx="21369">
                  <c:v>4.2737999999985628E-4</c:v>
                </c:pt>
                <c:pt idx="21370">
                  <c:v>4.2739999999985627E-4</c:v>
                </c:pt>
                <c:pt idx="21371">
                  <c:v>4.2741999999985626E-4</c:v>
                </c:pt>
                <c:pt idx="21372">
                  <c:v>4.2743999999985625E-4</c:v>
                </c:pt>
                <c:pt idx="21373">
                  <c:v>4.2745999999985624E-4</c:v>
                </c:pt>
                <c:pt idx="21374">
                  <c:v>4.2747999999985623E-4</c:v>
                </c:pt>
                <c:pt idx="21375">
                  <c:v>4.2749999999985622E-4</c:v>
                </c:pt>
                <c:pt idx="21376">
                  <c:v>4.2751999999985621E-4</c:v>
                </c:pt>
                <c:pt idx="21377">
                  <c:v>4.275399999998562E-4</c:v>
                </c:pt>
                <c:pt idx="21378">
                  <c:v>4.2755999999985619E-4</c:v>
                </c:pt>
                <c:pt idx="21379">
                  <c:v>4.2757999999985618E-4</c:v>
                </c:pt>
                <c:pt idx="21380">
                  <c:v>4.2759999999985617E-4</c:v>
                </c:pt>
                <c:pt idx="21381">
                  <c:v>4.2761999999985616E-4</c:v>
                </c:pt>
                <c:pt idx="21382">
                  <c:v>4.2763999999985615E-4</c:v>
                </c:pt>
                <c:pt idx="21383">
                  <c:v>4.2765999999985613E-4</c:v>
                </c:pt>
                <c:pt idx="21384">
                  <c:v>4.2767999999985612E-4</c:v>
                </c:pt>
                <c:pt idx="21385">
                  <c:v>4.2769999999985611E-4</c:v>
                </c:pt>
                <c:pt idx="21386">
                  <c:v>4.277199999998561E-4</c:v>
                </c:pt>
                <c:pt idx="21387">
                  <c:v>4.2773999999985609E-4</c:v>
                </c:pt>
                <c:pt idx="21388">
                  <c:v>4.2775999999985608E-4</c:v>
                </c:pt>
                <c:pt idx="21389">
                  <c:v>4.2777999999985607E-4</c:v>
                </c:pt>
                <c:pt idx="21390">
                  <c:v>4.2779999999985606E-4</c:v>
                </c:pt>
                <c:pt idx="21391">
                  <c:v>4.2781999999985605E-4</c:v>
                </c:pt>
                <c:pt idx="21392">
                  <c:v>4.2783999999985604E-4</c:v>
                </c:pt>
                <c:pt idx="21393">
                  <c:v>4.2785999999985603E-4</c:v>
                </c:pt>
                <c:pt idx="21394">
                  <c:v>4.2787999999985602E-4</c:v>
                </c:pt>
                <c:pt idx="21395">
                  <c:v>4.2789999999985601E-4</c:v>
                </c:pt>
                <c:pt idx="21396">
                  <c:v>4.27919999999856E-4</c:v>
                </c:pt>
                <c:pt idx="21397">
                  <c:v>4.2793999999985599E-4</c:v>
                </c:pt>
                <c:pt idx="21398">
                  <c:v>4.2795999999985598E-4</c:v>
                </c:pt>
                <c:pt idx="21399">
                  <c:v>4.2797999999985597E-4</c:v>
                </c:pt>
                <c:pt idx="21400">
                  <c:v>4.2799999999985596E-4</c:v>
                </c:pt>
                <c:pt idx="21401">
                  <c:v>4.2801999999985595E-4</c:v>
                </c:pt>
                <c:pt idx="21402">
                  <c:v>4.2803999999985594E-4</c:v>
                </c:pt>
                <c:pt idx="21403">
                  <c:v>4.2805999999985593E-4</c:v>
                </c:pt>
                <c:pt idx="21404">
                  <c:v>4.2807999999985592E-4</c:v>
                </c:pt>
                <c:pt idx="21405">
                  <c:v>4.2809999999985591E-4</c:v>
                </c:pt>
                <c:pt idx="21406">
                  <c:v>4.281199999998559E-4</c:v>
                </c:pt>
                <c:pt idx="21407">
                  <c:v>4.2813999999985589E-4</c:v>
                </c:pt>
                <c:pt idx="21408">
                  <c:v>4.2815999999985588E-4</c:v>
                </c:pt>
                <c:pt idx="21409">
                  <c:v>4.2817999999985587E-4</c:v>
                </c:pt>
                <c:pt idx="21410">
                  <c:v>4.2819999999985586E-4</c:v>
                </c:pt>
                <c:pt idx="21411">
                  <c:v>4.2821999999985584E-4</c:v>
                </c:pt>
                <c:pt idx="21412">
                  <c:v>4.2823999999985583E-4</c:v>
                </c:pt>
                <c:pt idx="21413">
                  <c:v>4.2825999999985582E-4</c:v>
                </c:pt>
                <c:pt idx="21414">
                  <c:v>4.2827999999985581E-4</c:v>
                </c:pt>
                <c:pt idx="21415">
                  <c:v>4.282999999998558E-4</c:v>
                </c:pt>
                <c:pt idx="21416">
                  <c:v>4.2831999999985579E-4</c:v>
                </c:pt>
                <c:pt idx="21417">
                  <c:v>4.2833999999985578E-4</c:v>
                </c:pt>
                <c:pt idx="21418">
                  <c:v>4.2835999999985577E-4</c:v>
                </c:pt>
                <c:pt idx="21419">
                  <c:v>4.2837999999985576E-4</c:v>
                </c:pt>
                <c:pt idx="21420">
                  <c:v>4.2839999999985575E-4</c:v>
                </c:pt>
                <c:pt idx="21421">
                  <c:v>4.2841999999985574E-4</c:v>
                </c:pt>
                <c:pt idx="21422">
                  <c:v>4.2843999999985573E-4</c:v>
                </c:pt>
                <c:pt idx="21423">
                  <c:v>4.2845999999985572E-4</c:v>
                </c:pt>
                <c:pt idx="21424">
                  <c:v>4.2847999999985571E-4</c:v>
                </c:pt>
                <c:pt idx="21425">
                  <c:v>4.284999999998557E-4</c:v>
                </c:pt>
                <c:pt idx="21426">
                  <c:v>4.2851999999985569E-4</c:v>
                </c:pt>
                <c:pt idx="21427">
                  <c:v>4.2853999999985568E-4</c:v>
                </c:pt>
                <c:pt idx="21428">
                  <c:v>4.2855999999985567E-4</c:v>
                </c:pt>
                <c:pt idx="21429">
                  <c:v>4.2857999999985566E-4</c:v>
                </c:pt>
                <c:pt idx="21430">
                  <c:v>4.2859999999985565E-4</c:v>
                </c:pt>
                <c:pt idx="21431">
                  <c:v>4.2861999999985564E-4</c:v>
                </c:pt>
                <c:pt idx="21432">
                  <c:v>4.2863999999985563E-4</c:v>
                </c:pt>
                <c:pt idx="21433">
                  <c:v>4.2865999999985562E-4</c:v>
                </c:pt>
                <c:pt idx="21434">
                  <c:v>4.2867999999985561E-4</c:v>
                </c:pt>
                <c:pt idx="21435">
                  <c:v>4.286999999998556E-4</c:v>
                </c:pt>
                <c:pt idx="21436">
                  <c:v>4.2871999999985559E-4</c:v>
                </c:pt>
                <c:pt idx="21437">
                  <c:v>4.2873999999985558E-4</c:v>
                </c:pt>
                <c:pt idx="21438">
                  <c:v>4.2875999999985557E-4</c:v>
                </c:pt>
                <c:pt idx="21439">
                  <c:v>4.2877999999985555E-4</c:v>
                </c:pt>
                <c:pt idx="21440">
                  <c:v>4.2879999999985554E-4</c:v>
                </c:pt>
                <c:pt idx="21441">
                  <c:v>4.2881999999985553E-4</c:v>
                </c:pt>
                <c:pt idx="21442">
                  <c:v>4.2883999999985552E-4</c:v>
                </c:pt>
                <c:pt idx="21443">
                  <c:v>4.2885999999985551E-4</c:v>
                </c:pt>
                <c:pt idx="21444">
                  <c:v>4.288799999998555E-4</c:v>
                </c:pt>
                <c:pt idx="21445">
                  <c:v>4.2889999999985549E-4</c:v>
                </c:pt>
                <c:pt idx="21446">
                  <c:v>4.2891999999985548E-4</c:v>
                </c:pt>
                <c:pt idx="21447">
                  <c:v>4.2893999999985547E-4</c:v>
                </c:pt>
                <c:pt idx="21448">
                  <c:v>4.2895999999985546E-4</c:v>
                </c:pt>
                <c:pt idx="21449">
                  <c:v>4.2897999999985545E-4</c:v>
                </c:pt>
                <c:pt idx="21450">
                  <c:v>4.2899999999985544E-4</c:v>
                </c:pt>
                <c:pt idx="21451">
                  <c:v>4.2901999999985543E-4</c:v>
                </c:pt>
                <c:pt idx="21452">
                  <c:v>4.2903999999985542E-4</c:v>
                </c:pt>
                <c:pt idx="21453">
                  <c:v>4.2905999999985541E-4</c:v>
                </c:pt>
                <c:pt idx="21454">
                  <c:v>4.290799999998554E-4</c:v>
                </c:pt>
                <c:pt idx="21455">
                  <c:v>4.2909999999985539E-4</c:v>
                </c:pt>
                <c:pt idx="21456">
                  <c:v>4.2911999999985538E-4</c:v>
                </c:pt>
                <c:pt idx="21457">
                  <c:v>4.2913999999985537E-4</c:v>
                </c:pt>
                <c:pt idx="21458">
                  <c:v>4.2915999999985536E-4</c:v>
                </c:pt>
                <c:pt idx="21459">
                  <c:v>4.2917999999985535E-4</c:v>
                </c:pt>
                <c:pt idx="21460">
                  <c:v>4.2919999999985534E-4</c:v>
                </c:pt>
                <c:pt idx="21461">
                  <c:v>4.2921999999985533E-4</c:v>
                </c:pt>
                <c:pt idx="21462">
                  <c:v>4.2923999999985532E-4</c:v>
                </c:pt>
                <c:pt idx="21463">
                  <c:v>4.2925999999985531E-4</c:v>
                </c:pt>
                <c:pt idx="21464">
                  <c:v>4.292799999998553E-4</c:v>
                </c:pt>
                <c:pt idx="21465">
                  <c:v>4.2929999999985529E-4</c:v>
                </c:pt>
                <c:pt idx="21466">
                  <c:v>4.2931999999985528E-4</c:v>
                </c:pt>
                <c:pt idx="21467">
                  <c:v>4.2933999999985526E-4</c:v>
                </c:pt>
                <c:pt idx="21468">
                  <c:v>4.2935999999985525E-4</c:v>
                </c:pt>
                <c:pt idx="21469">
                  <c:v>4.2937999999985524E-4</c:v>
                </c:pt>
                <c:pt idx="21470">
                  <c:v>4.2939999999985523E-4</c:v>
                </c:pt>
                <c:pt idx="21471">
                  <c:v>4.2941999999985522E-4</c:v>
                </c:pt>
                <c:pt idx="21472">
                  <c:v>4.2943999999985521E-4</c:v>
                </c:pt>
                <c:pt idx="21473">
                  <c:v>4.294599999998552E-4</c:v>
                </c:pt>
                <c:pt idx="21474">
                  <c:v>4.2947999999985519E-4</c:v>
                </c:pt>
                <c:pt idx="21475">
                  <c:v>4.2949999999985518E-4</c:v>
                </c:pt>
                <c:pt idx="21476">
                  <c:v>4.2951999999985517E-4</c:v>
                </c:pt>
                <c:pt idx="21477">
                  <c:v>4.2953999999985516E-4</c:v>
                </c:pt>
                <c:pt idx="21478">
                  <c:v>4.2955999999985515E-4</c:v>
                </c:pt>
                <c:pt idx="21479">
                  <c:v>4.2957999999985514E-4</c:v>
                </c:pt>
                <c:pt idx="21480">
                  <c:v>4.2959999999985513E-4</c:v>
                </c:pt>
                <c:pt idx="21481">
                  <c:v>4.2961999999985512E-4</c:v>
                </c:pt>
                <c:pt idx="21482">
                  <c:v>4.2963999999985511E-4</c:v>
                </c:pt>
                <c:pt idx="21483">
                  <c:v>4.296599999998551E-4</c:v>
                </c:pt>
                <c:pt idx="21484">
                  <c:v>4.2967999999985509E-4</c:v>
                </c:pt>
                <c:pt idx="21485">
                  <c:v>4.2969999999985508E-4</c:v>
                </c:pt>
                <c:pt idx="21486">
                  <c:v>4.2971999999985507E-4</c:v>
                </c:pt>
                <c:pt idx="21487">
                  <c:v>4.2973999999985506E-4</c:v>
                </c:pt>
                <c:pt idx="21488">
                  <c:v>4.2975999999985505E-4</c:v>
                </c:pt>
                <c:pt idx="21489">
                  <c:v>4.2977999999985504E-4</c:v>
                </c:pt>
                <c:pt idx="21490">
                  <c:v>4.2979999999985503E-4</c:v>
                </c:pt>
                <c:pt idx="21491">
                  <c:v>4.2981999999985502E-4</c:v>
                </c:pt>
                <c:pt idx="21492">
                  <c:v>4.2983999999985501E-4</c:v>
                </c:pt>
                <c:pt idx="21493">
                  <c:v>4.29859999999855E-4</c:v>
                </c:pt>
                <c:pt idx="21494">
                  <c:v>4.2987999999985499E-4</c:v>
                </c:pt>
                <c:pt idx="21495">
                  <c:v>4.2989999999985497E-4</c:v>
                </c:pt>
                <c:pt idx="21496">
                  <c:v>4.2991999999985496E-4</c:v>
                </c:pt>
                <c:pt idx="21497">
                  <c:v>4.2993999999985495E-4</c:v>
                </c:pt>
                <c:pt idx="21498">
                  <c:v>4.2995999999985494E-4</c:v>
                </c:pt>
                <c:pt idx="21499">
                  <c:v>4.2997999999985493E-4</c:v>
                </c:pt>
                <c:pt idx="21500">
                  <c:v>4.2999999999985492E-4</c:v>
                </c:pt>
                <c:pt idx="21501">
                  <c:v>4.3001999999985491E-4</c:v>
                </c:pt>
                <c:pt idx="21502">
                  <c:v>4.300399999998549E-4</c:v>
                </c:pt>
                <c:pt idx="21503">
                  <c:v>4.3005999999985489E-4</c:v>
                </c:pt>
                <c:pt idx="21504">
                  <c:v>4.3007999999985488E-4</c:v>
                </c:pt>
                <c:pt idx="21505">
                  <c:v>4.3009999999985487E-4</c:v>
                </c:pt>
                <c:pt idx="21506">
                  <c:v>4.3011999999985486E-4</c:v>
                </c:pt>
                <c:pt idx="21507">
                  <c:v>4.3013999999985485E-4</c:v>
                </c:pt>
                <c:pt idx="21508">
                  <c:v>4.3015999999985484E-4</c:v>
                </c:pt>
                <c:pt idx="21509">
                  <c:v>4.3017999999985483E-4</c:v>
                </c:pt>
                <c:pt idx="21510">
                  <c:v>4.3019999999985482E-4</c:v>
                </c:pt>
                <c:pt idx="21511">
                  <c:v>4.3021999999985481E-4</c:v>
                </c:pt>
                <c:pt idx="21512">
                  <c:v>4.302399999998548E-4</c:v>
                </c:pt>
                <c:pt idx="21513">
                  <c:v>4.3025999999985479E-4</c:v>
                </c:pt>
                <c:pt idx="21514">
                  <c:v>4.3027999999985478E-4</c:v>
                </c:pt>
                <c:pt idx="21515">
                  <c:v>4.3029999999985477E-4</c:v>
                </c:pt>
                <c:pt idx="21516">
                  <c:v>4.3031999999985476E-4</c:v>
                </c:pt>
                <c:pt idx="21517">
                  <c:v>4.3033999999985475E-4</c:v>
                </c:pt>
                <c:pt idx="21518">
                  <c:v>4.3035999999985474E-4</c:v>
                </c:pt>
                <c:pt idx="21519">
                  <c:v>4.3037999999985473E-4</c:v>
                </c:pt>
                <c:pt idx="21520">
                  <c:v>4.3039999999985472E-4</c:v>
                </c:pt>
                <c:pt idx="21521">
                  <c:v>4.3041999999985471E-4</c:v>
                </c:pt>
                <c:pt idx="21522">
                  <c:v>4.304399999998547E-4</c:v>
                </c:pt>
                <c:pt idx="21523">
                  <c:v>4.3045999999985468E-4</c:v>
                </c:pt>
                <c:pt idx="21524">
                  <c:v>4.3047999999985467E-4</c:v>
                </c:pt>
                <c:pt idx="21525">
                  <c:v>4.3049999999985466E-4</c:v>
                </c:pt>
                <c:pt idx="21526">
                  <c:v>4.3051999999985465E-4</c:v>
                </c:pt>
                <c:pt idx="21527">
                  <c:v>4.3053999999985464E-4</c:v>
                </c:pt>
                <c:pt idx="21528">
                  <c:v>4.3055999999985463E-4</c:v>
                </c:pt>
                <c:pt idx="21529">
                  <c:v>4.3057999999985462E-4</c:v>
                </c:pt>
                <c:pt idx="21530">
                  <c:v>4.3059999999985461E-4</c:v>
                </c:pt>
                <c:pt idx="21531">
                  <c:v>4.306199999998546E-4</c:v>
                </c:pt>
                <c:pt idx="21532">
                  <c:v>4.3063999999985459E-4</c:v>
                </c:pt>
                <c:pt idx="21533">
                  <c:v>4.3065999999985458E-4</c:v>
                </c:pt>
                <c:pt idx="21534">
                  <c:v>4.3067999999985457E-4</c:v>
                </c:pt>
                <c:pt idx="21535">
                  <c:v>4.3069999999985456E-4</c:v>
                </c:pt>
                <c:pt idx="21536">
                  <c:v>4.3071999999985455E-4</c:v>
                </c:pt>
                <c:pt idx="21537">
                  <c:v>4.3073999999985454E-4</c:v>
                </c:pt>
                <c:pt idx="21538">
                  <c:v>4.3075999999985453E-4</c:v>
                </c:pt>
                <c:pt idx="21539">
                  <c:v>4.3077999999985452E-4</c:v>
                </c:pt>
                <c:pt idx="21540">
                  <c:v>4.3079999999985451E-4</c:v>
                </c:pt>
                <c:pt idx="21541">
                  <c:v>4.308199999998545E-4</c:v>
                </c:pt>
                <c:pt idx="21542">
                  <c:v>4.3083999999985449E-4</c:v>
                </c:pt>
                <c:pt idx="21543">
                  <c:v>4.3085999999985448E-4</c:v>
                </c:pt>
                <c:pt idx="21544">
                  <c:v>4.3087999999985447E-4</c:v>
                </c:pt>
                <c:pt idx="21545">
                  <c:v>4.3089999999985446E-4</c:v>
                </c:pt>
                <c:pt idx="21546">
                  <c:v>4.3091999999985445E-4</c:v>
                </c:pt>
                <c:pt idx="21547">
                  <c:v>4.3093999999985444E-4</c:v>
                </c:pt>
                <c:pt idx="21548">
                  <c:v>4.3095999999985443E-4</c:v>
                </c:pt>
                <c:pt idx="21549">
                  <c:v>4.3097999999985442E-4</c:v>
                </c:pt>
                <c:pt idx="21550">
                  <c:v>4.3099999999985441E-4</c:v>
                </c:pt>
                <c:pt idx="21551">
                  <c:v>4.310199999998544E-4</c:v>
                </c:pt>
                <c:pt idx="21552">
                  <c:v>4.3103999999985438E-4</c:v>
                </c:pt>
                <c:pt idx="21553">
                  <c:v>4.3105999999985437E-4</c:v>
                </c:pt>
                <c:pt idx="21554">
                  <c:v>4.3107999999985436E-4</c:v>
                </c:pt>
                <c:pt idx="21555">
                  <c:v>4.3109999999985435E-4</c:v>
                </c:pt>
                <c:pt idx="21556">
                  <c:v>4.3111999999985434E-4</c:v>
                </c:pt>
                <c:pt idx="21557">
                  <c:v>4.3113999999985433E-4</c:v>
                </c:pt>
                <c:pt idx="21558">
                  <c:v>4.3115999999985432E-4</c:v>
                </c:pt>
                <c:pt idx="21559">
                  <c:v>4.3117999999985431E-4</c:v>
                </c:pt>
                <c:pt idx="21560">
                  <c:v>4.311999999998543E-4</c:v>
                </c:pt>
                <c:pt idx="21561">
                  <c:v>4.3121999999985429E-4</c:v>
                </c:pt>
                <c:pt idx="21562">
                  <c:v>4.3123999999985428E-4</c:v>
                </c:pt>
                <c:pt idx="21563">
                  <c:v>4.3125999999985427E-4</c:v>
                </c:pt>
                <c:pt idx="21564">
                  <c:v>4.3127999999985426E-4</c:v>
                </c:pt>
                <c:pt idx="21565">
                  <c:v>4.3129999999985425E-4</c:v>
                </c:pt>
                <c:pt idx="21566">
                  <c:v>4.3131999999985424E-4</c:v>
                </c:pt>
                <c:pt idx="21567">
                  <c:v>4.3133999999985423E-4</c:v>
                </c:pt>
                <c:pt idx="21568">
                  <c:v>4.3135999999985422E-4</c:v>
                </c:pt>
                <c:pt idx="21569">
                  <c:v>4.3137999999985421E-4</c:v>
                </c:pt>
                <c:pt idx="21570">
                  <c:v>4.313999999998542E-4</c:v>
                </c:pt>
                <c:pt idx="21571">
                  <c:v>4.3141999999985419E-4</c:v>
                </c:pt>
                <c:pt idx="21572">
                  <c:v>4.3143999999985418E-4</c:v>
                </c:pt>
                <c:pt idx="21573">
                  <c:v>4.3145999999985417E-4</c:v>
                </c:pt>
                <c:pt idx="21574">
                  <c:v>4.3147999999985416E-4</c:v>
                </c:pt>
                <c:pt idx="21575">
                  <c:v>4.3149999999985415E-4</c:v>
                </c:pt>
                <c:pt idx="21576">
                  <c:v>4.3151999999985414E-4</c:v>
                </c:pt>
                <c:pt idx="21577">
                  <c:v>4.3153999999985413E-4</c:v>
                </c:pt>
                <c:pt idx="21578">
                  <c:v>4.3155999999985412E-4</c:v>
                </c:pt>
                <c:pt idx="21579">
                  <c:v>4.3157999999985411E-4</c:v>
                </c:pt>
                <c:pt idx="21580">
                  <c:v>4.3159999999985409E-4</c:v>
                </c:pt>
                <c:pt idx="21581">
                  <c:v>4.3161999999985408E-4</c:v>
                </c:pt>
                <c:pt idx="21582">
                  <c:v>4.3163999999985407E-4</c:v>
                </c:pt>
                <c:pt idx="21583">
                  <c:v>4.3165999999985406E-4</c:v>
                </c:pt>
                <c:pt idx="21584">
                  <c:v>4.3167999999985405E-4</c:v>
                </c:pt>
                <c:pt idx="21585">
                  <c:v>4.3169999999985404E-4</c:v>
                </c:pt>
                <c:pt idx="21586">
                  <c:v>4.3171999999985403E-4</c:v>
                </c:pt>
                <c:pt idx="21587">
                  <c:v>4.3173999999985402E-4</c:v>
                </c:pt>
                <c:pt idx="21588">
                  <c:v>4.3175999999985401E-4</c:v>
                </c:pt>
                <c:pt idx="21589">
                  <c:v>4.31779999999854E-4</c:v>
                </c:pt>
                <c:pt idx="21590">
                  <c:v>4.3179999999985399E-4</c:v>
                </c:pt>
                <c:pt idx="21591">
                  <c:v>4.3181999999985398E-4</c:v>
                </c:pt>
                <c:pt idx="21592">
                  <c:v>4.3183999999985397E-4</c:v>
                </c:pt>
                <c:pt idx="21593">
                  <c:v>4.3185999999985396E-4</c:v>
                </c:pt>
                <c:pt idx="21594">
                  <c:v>4.3187999999985395E-4</c:v>
                </c:pt>
                <c:pt idx="21595">
                  <c:v>4.3189999999985394E-4</c:v>
                </c:pt>
                <c:pt idx="21596">
                  <c:v>4.3191999999985393E-4</c:v>
                </c:pt>
                <c:pt idx="21597">
                  <c:v>4.3193999999985392E-4</c:v>
                </c:pt>
                <c:pt idx="21598">
                  <c:v>4.3195999999985391E-4</c:v>
                </c:pt>
                <c:pt idx="21599">
                  <c:v>4.319799999998539E-4</c:v>
                </c:pt>
                <c:pt idx="21600">
                  <c:v>4.3199999999985389E-4</c:v>
                </c:pt>
                <c:pt idx="21601">
                  <c:v>4.3201999999985388E-4</c:v>
                </c:pt>
                <c:pt idx="21602">
                  <c:v>4.3203999999985387E-4</c:v>
                </c:pt>
                <c:pt idx="21603">
                  <c:v>4.3205999999985386E-4</c:v>
                </c:pt>
                <c:pt idx="21604">
                  <c:v>4.3207999999985385E-4</c:v>
                </c:pt>
                <c:pt idx="21605">
                  <c:v>4.3209999999985384E-4</c:v>
                </c:pt>
                <c:pt idx="21606">
                  <c:v>4.3211999999985383E-4</c:v>
                </c:pt>
                <c:pt idx="21607">
                  <c:v>4.3213999999985382E-4</c:v>
                </c:pt>
                <c:pt idx="21608">
                  <c:v>4.321599999998538E-4</c:v>
                </c:pt>
                <c:pt idx="21609">
                  <c:v>4.3217999999985379E-4</c:v>
                </c:pt>
                <c:pt idx="21610">
                  <c:v>4.3219999999985378E-4</c:v>
                </c:pt>
                <c:pt idx="21611">
                  <c:v>4.3221999999985377E-4</c:v>
                </c:pt>
                <c:pt idx="21612">
                  <c:v>4.3223999999985376E-4</c:v>
                </c:pt>
                <c:pt idx="21613">
                  <c:v>4.3225999999985375E-4</c:v>
                </c:pt>
                <c:pt idx="21614">
                  <c:v>4.3227999999985374E-4</c:v>
                </c:pt>
                <c:pt idx="21615">
                  <c:v>4.3229999999985373E-4</c:v>
                </c:pt>
                <c:pt idx="21616">
                  <c:v>4.3231999999985372E-4</c:v>
                </c:pt>
                <c:pt idx="21617">
                  <c:v>4.3233999999985371E-4</c:v>
                </c:pt>
                <c:pt idx="21618">
                  <c:v>4.323599999998537E-4</c:v>
                </c:pt>
                <c:pt idx="21619">
                  <c:v>4.3237999999985369E-4</c:v>
                </c:pt>
                <c:pt idx="21620">
                  <c:v>4.3239999999985368E-4</c:v>
                </c:pt>
                <c:pt idx="21621">
                  <c:v>4.3241999999985367E-4</c:v>
                </c:pt>
                <c:pt idx="21622">
                  <c:v>4.3243999999985366E-4</c:v>
                </c:pt>
                <c:pt idx="21623">
                  <c:v>4.3245999999985365E-4</c:v>
                </c:pt>
                <c:pt idx="21624">
                  <c:v>4.3247999999985364E-4</c:v>
                </c:pt>
                <c:pt idx="21625">
                  <c:v>4.3249999999985363E-4</c:v>
                </c:pt>
                <c:pt idx="21626">
                  <c:v>4.3251999999985362E-4</c:v>
                </c:pt>
                <c:pt idx="21627">
                  <c:v>4.3253999999985361E-4</c:v>
                </c:pt>
                <c:pt idx="21628">
                  <c:v>4.325599999998536E-4</c:v>
                </c:pt>
                <c:pt idx="21629">
                  <c:v>4.3257999999985359E-4</c:v>
                </c:pt>
                <c:pt idx="21630">
                  <c:v>4.3259999999985358E-4</c:v>
                </c:pt>
                <c:pt idx="21631">
                  <c:v>4.3261999999985357E-4</c:v>
                </c:pt>
                <c:pt idx="21632">
                  <c:v>4.3263999999985356E-4</c:v>
                </c:pt>
                <c:pt idx="21633">
                  <c:v>4.3265999999985355E-4</c:v>
                </c:pt>
                <c:pt idx="21634">
                  <c:v>4.3267999999985354E-4</c:v>
                </c:pt>
                <c:pt idx="21635">
                  <c:v>4.3269999999985353E-4</c:v>
                </c:pt>
                <c:pt idx="21636">
                  <c:v>4.3271999999985351E-4</c:v>
                </c:pt>
                <c:pt idx="21637">
                  <c:v>4.327399999998535E-4</c:v>
                </c:pt>
                <c:pt idx="21638">
                  <c:v>4.3275999999985349E-4</c:v>
                </c:pt>
                <c:pt idx="21639">
                  <c:v>4.3277999999985348E-4</c:v>
                </c:pt>
                <c:pt idx="21640">
                  <c:v>4.3279999999985347E-4</c:v>
                </c:pt>
                <c:pt idx="21641">
                  <c:v>4.3281999999985346E-4</c:v>
                </c:pt>
                <c:pt idx="21642">
                  <c:v>4.3283999999985345E-4</c:v>
                </c:pt>
                <c:pt idx="21643">
                  <c:v>4.3285999999985344E-4</c:v>
                </c:pt>
                <c:pt idx="21644">
                  <c:v>4.3287999999985343E-4</c:v>
                </c:pt>
                <c:pt idx="21645">
                  <c:v>4.3289999999985342E-4</c:v>
                </c:pt>
                <c:pt idx="21646">
                  <c:v>4.3291999999985341E-4</c:v>
                </c:pt>
                <c:pt idx="21647">
                  <c:v>4.329399999998534E-4</c:v>
                </c:pt>
                <c:pt idx="21648">
                  <c:v>4.3295999999985339E-4</c:v>
                </c:pt>
                <c:pt idx="21649">
                  <c:v>4.3297999999985338E-4</c:v>
                </c:pt>
                <c:pt idx="21650">
                  <c:v>4.3299999999985337E-4</c:v>
                </c:pt>
                <c:pt idx="21651">
                  <c:v>4.3301999999985336E-4</c:v>
                </c:pt>
                <c:pt idx="21652">
                  <c:v>4.3303999999985335E-4</c:v>
                </c:pt>
                <c:pt idx="21653">
                  <c:v>4.3305999999985334E-4</c:v>
                </c:pt>
                <c:pt idx="21654">
                  <c:v>4.3307999999985333E-4</c:v>
                </c:pt>
                <c:pt idx="21655">
                  <c:v>4.3309999999985332E-4</c:v>
                </c:pt>
                <c:pt idx="21656">
                  <c:v>4.3311999999985331E-4</c:v>
                </c:pt>
                <c:pt idx="21657">
                  <c:v>4.331399999998533E-4</c:v>
                </c:pt>
                <c:pt idx="21658">
                  <c:v>4.3315999999985329E-4</c:v>
                </c:pt>
                <c:pt idx="21659">
                  <c:v>4.3317999999985328E-4</c:v>
                </c:pt>
                <c:pt idx="21660">
                  <c:v>4.3319999999985327E-4</c:v>
                </c:pt>
                <c:pt idx="21661">
                  <c:v>4.3321999999985326E-4</c:v>
                </c:pt>
                <c:pt idx="21662">
                  <c:v>4.3323999999985325E-4</c:v>
                </c:pt>
                <c:pt idx="21663">
                  <c:v>4.3325999999985324E-4</c:v>
                </c:pt>
                <c:pt idx="21664">
                  <c:v>4.3327999999985322E-4</c:v>
                </c:pt>
                <c:pt idx="21665">
                  <c:v>4.3329999999985321E-4</c:v>
                </c:pt>
                <c:pt idx="21666">
                  <c:v>4.333199999998532E-4</c:v>
                </c:pt>
                <c:pt idx="21667">
                  <c:v>4.3333999999985319E-4</c:v>
                </c:pt>
                <c:pt idx="21668">
                  <c:v>4.3335999999985318E-4</c:v>
                </c:pt>
                <c:pt idx="21669">
                  <c:v>4.3337999999985317E-4</c:v>
                </c:pt>
                <c:pt idx="21670">
                  <c:v>4.3339999999985316E-4</c:v>
                </c:pt>
                <c:pt idx="21671">
                  <c:v>4.3341999999985315E-4</c:v>
                </c:pt>
                <c:pt idx="21672">
                  <c:v>4.3343999999985314E-4</c:v>
                </c:pt>
                <c:pt idx="21673">
                  <c:v>4.3345999999985313E-4</c:v>
                </c:pt>
                <c:pt idx="21674">
                  <c:v>4.3347999999985312E-4</c:v>
                </c:pt>
                <c:pt idx="21675">
                  <c:v>4.3349999999985311E-4</c:v>
                </c:pt>
                <c:pt idx="21676">
                  <c:v>4.335199999998531E-4</c:v>
                </c:pt>
                <c:pt idx="21677">
                  <c:v>4.3353999999985309E-4</c:v>
                </c:pt>
                <c:pt idx="21678">
                  <c:v>4.3355999999985308E-4</c:v>
                </c:pt>
                <c:pt idx="21679">
                  <c:v>4.3357999999985307E-4</c:v>
                </c:pt>
                <c:pt idx="21680">
                  <c:v>4.3359999999985306E-4</c:v>
                </c:pt>
                <c:pt idx="21681">
                  <c:v>4.3361999999985305E-4</c:v>
                </c:pt>
                <c:pt idx="21682">
                  <c:v>4.3363999999985304E-4</c:v>
                </c:pt>
                <c:pt idx="21683">
                  <c:v>4.3365999999985303E-4</c:v>
                </c:pt>
                <c:pt idx="21684">
                  <c:v>4.3367999999985302E-4</c:v>
                </c:pt>
                <c:pt idx="21685">
                  <c:v>4.3369999999985301E-4</c:v>
                </c:pt>
                <c:pt idx="21686">
                  <c:v>4.33719999999853E-4</c:v>
                </c:pt>
                <c:pt idx="21687">
                  <c:v>4.3373999999985299E-4</c:v>
                </c:pt>
                <c:pt idx="21688">
                  <c:v>4.3375999999985298E-4</c:v>
                </c:pt>
                <c:pt idx="21689">
                  <c:v>4.3377999999985297E-4</c:v>
                </c:pt>
                <c:pt idx="21690">
                  <c:v>4.3379999999985296E-4</c:v>
                </c:pt>
                <c:pt idx="21691">
                  <c:v>4.3381999999985295E-4</c:v>
                </c:pt>
                <c:pt idx="21692">
                  <c:v>4.3383999999985293E-4</c:v>
                </c:pt>
                <c:pt idx="21693">
                  <c:v>4.3385999999985292E-4</c:v>
                </c:pt>
                <c:pt idx="21694">
                  <c:v>4.3387999999985291E-4</c:v>
                </c:pt>
                <c:pt idx="21695">
                  <c:v>4.338999999998529E-4</c:v>
                </c:pt>
                <c:pt idx="21696">
                  <c:v>4.3391999999985289E-4</c:v>
                </c:pt>
                <c:pt idx="21697">
                  <c:v>4.3393999999985288E-4</c:v>
                </c:pt>
                <c:pt idx="21698">
                  <c:v>4.3395999999985287E-4</c:v>
                </c:pt>
                <c:pt idx="21699">
                  <c:v>4.3397999999985286E-4</c:v>
                </c:pt>
                <c:pt idx="21700">
                  <c:v>4.3399999999985285E-4</c:v>
                </c:pt>
                <c:pt idx="21701">
                  <c:v>4.3401999999985284E-4</c:v>
                </c:pt>
                <c:pt idx="21702">
                  <c:v>4.3403999999985283E-4</c:v>
                </c:pt>
                <c:pt idx="21703">
                  <c:v>4.3405999999985282E-4</c:v>
                </c:pt>
                <c:pt idx="21704">
                  <c:v>4.3407999999985281E-4</c:v>
                </c:pt>
                <c:pt idx="21705">
                  <c:v>4.340999999998528E-4</c:v>
                </c:pt>
                <c:pt idx="21706">
                  <c:v>4.3411999999985279E-4</c:v>
                </c:pt>
                <c:pt idx="21707">
                  <c:v>4.3413999999985278E-4</c:v>
                </c:pt>
                <c:pt idx="21708">
                  <c:v>4.3415999999985277E-4</c:v>
                </c:pt>
                <c:pt idx="21709">
                  <c:v>4.3417999999985276E-4</c:v>
                </c:pt>
                <c:pt idx="21710">
                  <c:v>4.3419999999985275E-4</c:v>
                </c:pt>
                <c:pt idx="21711">
                  <c:v>4.3421999999985274E-4</c:v>
                </c:pt>
                <c:pt idx="21712">
                  <c:v>4.3423999999985273E-4</c:v>
                </c:pt>
                <c:pt idx="21713">
                  <c:v>4.3425999999985272E-4</c:v>
                </c:pt>
                <c:pt idx="21714">
                  <c:v>4.3427999999985271E-4</c:v>
                </c:pt>
                <c:pt idx="21715">
                  <c:v>4.342999999998527E-4</c:v>
                </c:pt>
                <c:pt idx="21716">
                  <c:v>4.3431999999985269E-4</c:v>
                </c:pt>
                <c:pt idx="21717">
                  <c:v>4.3433999999985268E-4</c:v>
                </c:pt>
                <c:pt idx="21718">
                  <c:v>4.3435999999985267E-4</c:v>
                </c:pt>
                <c:pt idx="21719">
                  <c:v>4.3437999999985266E-4</c:v>
                </c:pt>
                <c:pt idx="21720">
                  <c:v>4.3439999999985264E-4</c:v>
                </c:pt>
                <c:pt idx="21721">
                  <c:v>4.3441999999985263E-4</c:v>
                </c:pt>
                <c:pt idx="21722">
                  <c:v>4.3443999999985262E-4</c:v>
                </c:pt>
                <c:pt idx="21723">
                  <c:v>4.3445999999985261E-4</c:v>
                </c:pt>
                <c:pt idx="21724">
                  <c:v>4.344799999998526E-4</c:v>
                </c:pt>
                <c:pt idx="21725">
                  <c:v>4.3449999999985259E-4</c:v>
                </c:pt>
                <c:pt idx="21726">
                  <c:v>4.3451999999985258E-4</c:v>
                </c:pt>
                <c:pt idx="21727">
                  <c:v>4.3453999999985257E-4</c:v>
                </c:pt>
                <c:pt idx="21728">
                  <c:v>4.3455999999985256E-4</c:v>
                </c:pt>
                <c:pt idx="21729">
                  <c:v>4.3457999999985255E-4</c:v>
                </c:pt>
                <c:pt idx="21730">
                  <c:v>4.3459999999985254E-4</c:v>
                </c:pt>
                <c:pt idx="21731">
                  <c:v>4.3461999999985253E-4</c:v>
                </c:pt>
                <c:pt idx="21732">
                  <c:v>4.3463999999985252E-4</c:v>
                </c:pt>
                <c:pt idx="21733">
                  <c:v>4.3465999999985251E-4</c:v>
                </c:pt>
                <c:pt idx="21734">
                  <c:v>4.346799999998525E-4</c:v>
                </c:pt>
                <c:pt idx="21735">
                  <c:v>4.3469999999985249E-4</c:v>
                </c:pt>
                <c:pt idx="21736">
                  <c:v>4.3471999999985248E-4</c:v>
                </c:pt>
                <c:pt idx="21737">
                  <c:v>4.3473999999985247E-4</c:v>
                </c:pt>
                <c:pt idx="21738">
                  <c:v>4.3475999999985246E-4</c:v>
                </c:pt>
                <c:pt idx="21739">
                  <c:v>4.3477999999985245E-4</c:v>
                </c:pt>
                <c:pt idx="21740">
                  <c:v>4.3479999999985244E-4</c:v>
                </c:pt>
                <c:pt idx="21741">
                  <c:v>4.3481999999985243E-4</c:v>
                </c:pt>
                <c:pt idx="21742">
                  <c:v>4.3483999999985242E-4</c:v>
                </c:pt>
                <c:pt idx="21743">
                  <c:v>4.3485999999985241E-4</c:v>
                </c:pt>
                <c:pt idx="21744">
                  <c:v>4.348799999998524E-4</c:v>
                </c:pt>
                <c:pt idx="21745">
                  <c:v>4.3489999999985239E-4</c:v>
                </c:pt>
                <c:pt idx="21746">
                  <c:v>4.3491999999985238E-4</c:v>
                </c:pt>
                <c:pt idx="21747">
                  <c:v>4.3493999999985237E-4</c:v>
                </c:pt>
                <c:pt idx="21748">
                  <c:v>4.3495999999985235E-4</c:v>
                </c:pt>
                <c:pt idx="21749">
                  <c:v>4.3497999999985234E-4</c:v>
                </c:pt>
                <c:pt idx="21750">
                  <c:v>4.3499999999985233E-4</c:v>
                </c:pt>
                <c:pt idx="21751">
                  <c:v>4.3501999999985232E-4</c:v>
                </c:pt>
                <c:pt idx="21752">
                  <c:v>4.3503999999985231E-4</c:v>
                </c:pt>
                <c:pt idx="21753">
                  <c:v>4.350599999998523E-4</c:v>
                </c:pt>
                <c:pt idx="21754">
                  <c:v>4.3507999999985229E-4</c:v>
                </c:pt>
                <c:pt idx="21755">
                  <c:v>4.3509999999985228E-4</c:v>
                </c:pt>
                <c:pt idx="21756">
                  <c:v>4.3511999999985227E-4</c:v>
                </c:pt>
                <c:pt idx="21757">
                  <c:v>4.3513999999985226E-4</c:v>
                </c:pt>
                <c:pt idx="21758">
                  <c:v>4.3515999999985225E-4</c:v>
                </c:pt>
                <c:pt idx="21759">
                  <c:v>4.3517999999985224E-4</c:v>
                </c:pt>
                <c:pt idx="21760">
                  <c:v>4.3519999999985223E-4</c:v>
                </c:pt>
                <c:pt idx="21761">
                  <c:v>4.3521999999985222E-4</c:v>
                </c:pt>
                <c:pt idx="21762">
                  <c:v>4.3523999999985221E-4</c:v>
                </c:pt>
                <c:pt idx="21763">
                  <c:v>4.352599999998522E-4</c:v>
                </c:pt>
                <c:pt idx="21764">
                  <c:v>4.3527999999985219E-4</c:v>
                </c:pt>
                <c:pt idx="21765">
                  <c:v>4.3529999999985218E-4</c:v>
                </c:pt>
                <c:pt idx="21766">
                  <c:v>4.3531999999985217E-4</c:v>
                </c:pt>
                <c:pt idx="21767">
                  <c:v>4.3533999999985216E-4</c:v>
                </c:pt>
                <c:pt idx="21768">
                  <c:v>4.3535999999985215E-4</c:v>
                </c:pt>
                <c:pt idx="21769">
                  <c:v>4.3537999999985214E-4</c:v>
                </c:pt>
                <c:pt idx="21770">
                  <c:v>4.3539999999985213E-4</c:v>
                </c:pt>
                <c:pt idx="21771">
                  <c:v>4.3541999999985212E-4</c:v>
                </c:pt>
                <c:pt idx="21772">
                  <c:v>4.3543999999985211E-4</c:v>
                </c:pt>
                <c:pt idx="21773">
                  <c:v>4.354599999998521E-4</c:v>
                </c:pt>
                <c:pt idx="21774">
                  <c:v>4.3547999999985209E-4</c:v>
                </c:pt>
                <c:pt idx="21775">
                  <c:v>4.3549999999985208E-4</c:v>
                </c:pt>
                <c:pt idx="21776">
                  <c:v>4.3551999999985206E-4</c:v>
                </c:pt>
                <c:pt idx="21777">
                  <c:v>4.3553999999985205E-4</c:v>
                </c:pt>
                <c:pt idx="21778">
                  <c:v>4.3555999999985204E-4</c:v>
                </c:pt>
                <c:pt idx="21779">
                  <c:v>4.3557999999985203E-4</c:v>
                </c:pt>
                <c:pt idx="21780">
                  <c:v>4.3559999999985202E-4</c:v>
                </c:pt>
                <c:pt idx="21781">
                  <c:v>4.3561999999985201E-4</c:v>
                </c:pt>
                <c:pt idx="21782">
                  <c:v>4.35639999999852E-4</c:v>
                </c:pt>
                <c:pt idx="21783">
                  <c:v>4.3565999999985199E-4</c:v>
                </c:pt>
                <c:pt idx="21784">
                  <c:v>4.3567999999985198E-4</c:v>
                </c:pt>
                <c:pt idx="21785">
                  <c:v>4.3569999999985197E-4</c:v>
                </c:pt>
                <c:pt idx="21786">
                  <c:v>4.3571999999985196E-4</c:v>
                </c:pt>
                <c:pt idx="21787">
                  <c:v>4.3573999999985195E-4</c:v>
                </c:pt>
                <c:pt idx="21788">
                  <c:v>4.3575999999985194E-4</c:v>
                </c:pt>
                <c:pt idx="21789">
                  <c:v>4.3577999999985193E-4</c:v>
                </c:pt>
                <c:pt idx="21790">
                  <c:v>4.3579999999985192E-4</c:v>
                </c:pt>
                <c:pt idx="21791">
                  <c:v>4.3581999999985191E-4</c:v>
                </c:pt>
                <c:pt idx="21792">
                  <c:v>4.358399999998519E-4</c:v>
                </c:pt>
                <c:pt idx="21793">
                  <c:v>4.3585999999985189E-4</c:v>
                </c:pt>
                <c:pt idx="21794">
                  <c:v>4.3587999999985188E-4</c:v>
                </c:pt>
                <c:pt idx="21795">
                  <c:v>4.3589999999985187E-4</c:v>
                </c:pt>
                <c:pt idx="21796">
                  <c:v>4.3591999999985186E-4</c:v>
                </c:pt>
                <c:pt idx="21797">
                  <c:v>4.3593999999985185E-4</c:v>
                </c:pt>
                <c:pt idx="21798">
                  <c:v>4.3595999999985184E-4</c:v>
                </c:pt>
                <c:pt idx="21799">
                  <c:v>4.3597999999985183E-4</c:v>
                </c:pt>
                <c:pt idx="21800">
                  <c:v>4.3599999999985182E-4</c:v>
                </c:pt>
                <c:pt idx="21801">
                  <c:v>4.3601999999985181E-4</c:v>
                </c:pt>
                <c:pt idx="21802">
                  <c:v>4.360399999998518E-4</c:v>
                </c:pt>
                <c:pt idx="21803">
                  <c:v>4.3605999999985179E-4</c:v>
                </c:pt>
                <c:pt idx="21804">
                  <c:v>4.3607999999985177E-4</c:v>
                </c:pt>
                <c:pt idx="21805">
                  <c:v>4.3609999999985176E-4</c:v>
                </c:pt>
                <c:pt idx="21806">
                  <c:v>4.3611999999985175E-4</c:v>
                </c:pt>
                <c:pt idx="21807">
                  <c:v>4.3613999999985174E-4</c:v>
                </c:pt>
                <c:pt idx="21808">
                  <c:v>4.3615999999985173E-4</c:v>
                </c:pt>
                <c:pt idx="21809">
                  <c:v>4.3617999999985172E-4</c:v>
                </c:pt>
                <c:pt idx="21810">
                  <c:v>4.3619999999985171E-4</c:v>
                </c:pt>
                <c:pt idx="21811">
                  <c:v>4.362199999998517E-4</c:v>
                </c:pt>
                <c:pt idx="21812">
                  <c:v>4.3623999999985169E-4</c:v>
                </c:pt>
                <c:pt idx="21813">
                  <c:v>4.3625999999985168E-4</c:v>
                </c:pt>
                <c:pt idx="21814">
                  <c:v>4.3627999999985167E-4</c:v>
                </c:pt>
                <c:pt idx="21815">
                  <c:v>4.3629999999985166E-4</c:v>
                </c:pt>
                <c:pt idx="21816">
                  <c:v>4.3631999999985165E-4</c:v>
                </c:pt>
                <c:pt idx="21817">
                  <c:v>4.3633999999985164E-4</c:v>
                </c:pt>
                <c:pt idx="21818">
                  <c:v>4.3635999999985163E-4</c:v>
                </c:pt>
                <c:pt idx="21819">
                  <c:v>4.3637999999985162E-4</c:v>
                </c:pt>
                <c:pt idx="21820">
                  <c:v>4.3639999999985161E-4</c:v>
                </c:pt>
                <c:pt idx="21821">
                  <c:v>4.364199999998516E-4</c:v>
                </c:pt>
                <c:pt idx="21822">
                  <c:v>4.3643999999985159E-4</c:v>
                </c:pt>
                <c:pt idx="21823">
                  <c:v>4.3645999999985158E-4</c:v>
                </c:pt>
                <c:pt idx="21824">
                  <c:v>4.3647999999985157E-4</c:v>
                </c:pt>
                <c:pt idx="21825">
                  <c:v>4.3649999999985156E-4</c:v>
                </c:pt>
                <c:pt idx="21826">
                  <c:v>4.3651999999985155E-4</c:v>
                </c:pt>
                <c:pt idx="21827">
                  <c:v>4.3653999999985154E-4</c:v>
                </c:pt>
                <c:pt idx="21828">
                  <c:v>4.3655999999985153E-4</c:v>
                </c:pt>
                <c:pt idx="21829">
                  <c:v>4.3657999999985152E-4</c:v>
                </c:pt>
                <c:pt idx="21830">
                  <c:v>4.3659999999985151E-4</c:v>
                </c:pt>
                <c:pt idx="21831">
                  <c:v>4.366199999998515E-4</c:v>
                </c:pt>
                <c:pt idx="21832">
                  <c:v>4.3663999999985149E-4</c:v>
                </c:pt>
                <c:pt idx="21833">
                  <c:v>4.3665999999985147E-4</c:v>
                </c:pt>
                <c:pt idx="21834">
                  <c:v>4.3667999999985146E-4</c:v>
                </c:pt>
                <c:pt idx="21835">
                  <c:v>4.3669999999985145E-4</c:v>
                </c:pt>
                <c:pt idx="21836">
                  <c:v>4.3671999999985144E-4</c:v>
                </c:pt>
                <c:pt idx="21837">
                  <c:v>4.3673999999985143E-4</c:v>
                </c:pt>
                <c:pt idx="21838">
                  <c:v>4.3675999999985142E-4</c:v>
                </c:pt>
                <c:pt idx="21839">
                  <c:v>4.3677999999985141E-4</c:v>
                </c:pt>
                <c:pt idx="21840">
                  <c:v>4.367999999998514E-4</c:v>
                </c:pt>
                <c:pt idx="21841">
                  <c:v>4.3681999999985139E-4</c:v>
                </c:pt>
                <c:pt idx="21842">
                  <c:v>4.3683999999985138E-4</c:v>
                </c:pt>
                <c:pt idx="21843">
                  <c:v>4.3685999999985137E-4</c:v>
                </c:pt>
                <c:pt idx="21844">
                  <c:v>4.3687999999985136E-4</c:v>
                </c:pt>
                <c:pt idx="21845">
                  <c:v>4.3689999999985135E-4</c:v>
                </c:pt>
                <c:pt idx="21846">
                  <c:v>4.3691999999985134E-4</c:v>
                </c:pt>
                <c:pt idx="21847">
                  <c:v>4.3693999999985133E-4</c:v>
                </c:pt>
                <c:pt idx="21848">
                  <c:v>4.3695999999985132E-4</c:v>
                </c:pt>
                <c:pt idx="21849">
                  <c:v>4.3697999999985131E-4</c:v>
                </c:pt>
                <c:pt idx="21850">
                  <c:v>4.369999999998513E-4</c:v>
                </c:pt>
                <c:pt idx="21851">
                  <c:v>4.3701999999985129E-4</c:v>
                </c:pt>
                <c:pt idx="21852">
                  <c:v>4.3703999999985128E-4</c:v>
                </c:pt>
                <c:pt idx="21853">
                  <c:v>4.3705999999985127E-4</c:v>
                </c:pt>
                <c:pt idx="21854">
                  <c:v>4.3707999999985126E-4</c:v>
                </c:pt>
                <c:pt idx="21855">
                  <c:v>4.3709999999985125E-4</c:v>
                </c:pt>
                <c:pt idx="21856">
                  <c:v>4.3711999999985124E-4</c:v>
                </c:pt>
                <c:pt idx="21857">
                  <c:v>4.3713999999985123E-4</c:v>
                </c:pt>
                <c:pt idx="21858">
                  <c:v>4.3715999999985122E-4</c:v>
                </c:pt>
                <c:pt idx="21859">
                  <c:v>4.3717999999985121E-4</c:v>
                </c:pt>
                <c:pt idx="21860">
                  <c:v>4.371999999998512E-4</c:v>
                </c:pt>
                <c:pt idx="21861">
                  <c:v>4.3721999999985118E-4</c:v>
                </c:pt>
                <c:pt idx="21862">
                  <c:v>4.3723999999985117E-4</c:v>
                </c:pt>
                <c:pt idx="21863">
                  <c:v>4.3725999999985116E-4</c:v>
                </c:pt>
                <c:pt idx="21864">
                  <c:v>4.3727999999985115E-4</c:v>
                </c:pt>
                <c:pt idx="21865">
                  <c:v>4.3729999999985114E-4</c:v>
                </c:pt>
                <c:pt idx="21866">
                  <c:v>4.3731999999985113E-4</c:v>
                </c:pt>
                <c:pt idx="21867">
                  <c:v>4.3733999999985112E-4</c:v>
                </c:pt>
                <c:pt idx="21868">
                  <c:v>4.3735999999985111E-4</c:v>
                </c:pt>
                <c:pt idx="21869">
                  <c:v>4.373799999998511E-4</c:v>
                </c:pt>
                <c:pt idx="21870">
                  <c:v>4.3739999999985109E-4</c:v>
                </c:pt>
                <c:pt idx="21871">
                  <c:v>4.3741999999985108E-4</c:v>
                </c:pt>
                <c:pt idx="21872">
                  <c:v>4.3743999999985107E-4</c:v>
                </c:pt>
                <c:pt idx="21873">
                  <c:v>4.3745999999985106E-4</c:v>
                </c:pt>
                <c:pt idx="21874">
                  <c:v>4.3747999999985105E-4</c:v>
                </c:pt>
                <c:pt idx="21875">
                  <c:v>4.3749999999985104E-4</c:v>
                </c:pt>
                <c:pt idx="21876">
                  <c:v>4.3751999999985103E-4</c:v>
                </c:pt>
                <c:pt idx="21877">
                  <c:v>4.3753999999985102E-4</c:v>
                </c:pt>
                <c:pt idx="21878">
                  <c:v>4.3755999999985101E-4</c:v>
                </c:pt>
                <c:pt idx="21879">
                  <c:v>4.37579999999851E-4</c:v>
                </c:pt>
                <c:pt idx="21880">
                  <c:v>4.3759999999985099E-4</c:v>
                </c:pt>
                <c:pt idx="21881">
                  <c:v>4.3761999999985098E-4</c:v>
                </c:pt>
                <c:pt idx="21882">
                  <c:v>4.3763999999985097E-4</c:v>
                </c:pt>
                <c:pt idx="21883">
                  <c:v>4.3765999999985096E-4</c:v>
                </c:pt>
                <c:pt idx="21884">
                  <c:v>4.3767999999985095E-4</c:v>
                </c:pt>
                <c:pt idx="21885">
                  <c:v>4.3769999999985094E-4</c:v>
                </c:pt>
                <c:pt idx="21886">
                  <c:v>4.3771999999985093E-4</c:v>
                </c:pt>
                <c:pt idx="21887">
                  <c:v>4.3773999999985092E-4</c:v>
                </c:pt>
                <c:pt idx="21888">
                  <c:v>4.3775999999985091E-4</c:v>
                </c:pt>
                <c:pt idx="21889">
                  <c:v>4.3777999999985089E-4</c:v>
                </c:pt>
                <c:pt idx="21890">
                  <c:v>4.3779999999985088E-4</c:v>
                </c:pt>
                <c:pt idx="21891">
                  <c:v>4.3781999999985087E-4</c:v>
                </c:pt>
                <c:pt idx="21892">
                  <c:v>4.3783999999985086E-4</c:v>
                </c:pt>
                <c:pt idx="21893">
                  <c:v>4.3785999999985085E-4</c:v>
                </c:pt>
                <c:pt idx="21894">
                  <c:v>4.3787999999985084E-4</c:v>
                </c:pt>
                <c:pt idx="21895">
                  <c:v>4.3789999999985083E-4</c:v>
                </c:pt>
                <c:pt idx="21896">
                  <c:v>4.3791999999985082E-4</c:v>
                </c:pt>
                <c:pt idx="21897">
                  <c:v>4.3793999999985081E-4</c:v>
                </c:pt>
                <c:pt idx="21898">
                  <c:v>4.379599999998508E-4</c:v>
                </c:pt>
                <c:pt idx="21899">
                  <c:v>4.3797999999985079E-4</c:v>
                </c:pt>
                <c:pt idx="21900">
                  <c:v>4.3799999999985078E-4</c:v>
                </c:pt>
                <c:pt idx="21901">
                  <c:v>4.3801999999985077E-4</c:v>
                </c:pt>
                <c:pt idx="21902">
                  <c:v>4.3803999999985076E-4</c:v>
                </c:pt>
                <c:pt idx="21903">
                  <c:v>4.3805999999985075E-4</c:v>
                </c:pt>
                <c:pt idx="21904">
                  <c:v>4.3807999999985074E-4</c:v>
                </c:pt>
                <c:pt idx="21905">
                  <c:v>4.3809999999985073E-4</c:v>
                </c:pt>
                <c:pt idx="21906">
                  <c:v>4.3811999999985072E-4</c:v>
                </c:pt>
                <c:pt idx="21907">
                  <c:v>4.3813999999985071E-4</c:v>
                </c:pt>
                <c:pt idx="21908">
                  <c:v>4.381599999998507E-4</c:v>
                </c:pt>
                <c:pt idx="21909">
                  <c:v>4.3817999999985069E-4</c:v>
                </c:pt>
                <c:pt idx="21910">
                  <c:v>4.3819999999985068E-4</c:v>
                </c:pt>
                <c:pt idx="21911">
                  <c:v>4.3821999999985067E-4</c:v>
                </c:pt>
                <c:pt idx="21912">
                  <c:v>4.3823999999985066E-4</c:v>
                </c:pt>
                <c:pt idx="21913">
                  <c:v>4.3825999999985065E-4</c:v>
                </c:pt>
                <c:pt idx="21914">
                  <c:v>4.3827999999985064E-4</c:v>
                </c:pt>
                <c:pt idx="21915">
                  <c:v>4.3829999999985063E-4</c:v>
                </c:pt>
                <c:pt idx="21916">
                  <c:v>4.3831999999985062E-4</c:v>
                </c:pt>
                <c:pt idx="21917">
                  <c:v>4.383399999998506E-4</c:v>
                </c:pt>
                <c:pt idx="21918">
                  <c:v>4.3835999999985059E-4</c:v>
                </c:pt>
                <c:pt idx="21919">
                  <c:v>4.3837999999985058E-4</c:v>
                </c:pt>
                <c:pt idx="21920">
                  <c:v>4.3839999999985057E-4</c:v>
                </c:pt>
                <c:pt idx="21921">
                  <c:v>4.3841999999985056E-4</c:v>
                </c:pt>
                <c:pt idx="21922">
                  <c:v>4.3843999999985055E-4</c:v>
                </c:pt>
                <c:pt idx="21923">
                  <c:v>4.3845999999985054E-4</c:v>
                </c:pt>
                <c:pt idx="21924">
                  <c:v>4.3847999999985053E-4</c:v>
                </c:pt>
                <c:pt idx="21925">
                  <c:v>4.3849999999985052E-4</c:v>
                </c:pt>
                <c:pt idx="21926">
                  <c:v>4.3851999999985051E-4</c:v>
                </c:pt>
                <c:pt idx="21927">
                  <c:v>4.385399999998505E-4</c:v>
                </c:pt>
                <c:pt idx="21928">
                  <c:v>4.3855999999985049E-4</c:v>
                </c:pt>
                <c:pt idx="21929">
                  <c:v>4.3857999999985048E-4</c:v>
                </c:pt>
                <c:pt idx="21930">
                  <c:v>4.3859999999985047E-4</c:v>
                </c:pt>
                <c:pt idx="21931">
                  <c:v>4.3861999999985046E-4</c:v>
                </c:pt>
                <c:pt idx="21932">
                  <c:v>4.3863999999985045E-4</c:v>
                </c:pt>
                <c:pt idx="21933">
                  <c:v>4.3865999999985044E-4</c:v>
                </c:pt>
                <c:pt idx="21934">
                  <c:v>4.3867999999985043E-4</c:v>
                </c:pt>
                <c:pt idx="21935">
                  <c:v>4.3869999999985042E-4</c:v>
                </c:pt>
                <c:pt idx="21936">
                  <c:v>4.3871999999985041E-4</c:v>
                </c:pt>
                <c:pt idx="21937">
                  <c:v>4.387399999998504E-4</c:v>
                </c:pt>
                <c:pt idx="21938">
                  <c:v>4.3875999999985039E-4</c:v>
                </c:pt>
                <c:pt idx="21939">
                  <c:v>4.3877999999985038E-4</c:v>
                </c:pt>
                <c:pt idx="21940">
                  <c:v>4.3879999999985037E-4</c:v>
                </c:pt>
                <c:pt idx="21941">
                  <c:v>4.3881999999985036E-4</c:v>
                </c:pt>
                <c:pt idx="21942">
                  <c:v>4.3883999999985035E-4</c:v>
                </c:pt>
                <c:pt idx="21943">
                  <c:v>4.3885999999985034E-4</c:v>
                </c:pt>
                <c:pt idx="21944">
                  <c:v>4.3887999999985033E-4</c:v>
                </c:pt>
                <c:pt idx="21945">
                  <c:v>4.3889999999985031E-4</c:v>
                </c:pt>
                <c:pt idx="21946">
                  <c:v>4.389199999998503E-4</c:v>
                </c:pt>
                <c:pt idx="21947">
                  <c:v>4.3893999999985029E-4</c:v>
                </c:pt>
                <c:pt idx="21948">
                  <c:v>4.3895999999985028E-4</c:v>
                </c:pt>
                <c:pt idx="21949">
                  <c:v>4.3897999999985027E-4</c:v>
                </c:pt>
                <c:pt idx="21950">
                  <c:v>4.3899999999985026E-4</c:v>
                </c:pt>
                <c:pt idx="21951">
                  <c:v>4.3901999999985025E-4</c:v>
                </c:pt>
                <c:pt idx="21952">
                  <c:v>4.3903999999985024E-4</c:v>
                </c:pt>
                <c:pt idx="21953">
                  <c:v>4.3905999999985023E-4</c:v>
                </c:pt>
                <c:pt idx="21954">
                  <c:v>4.3907999999985022E-4</c:v>
                </c:pt>
                <c:pt idx="21955">
                  <c:v>4.3909999999985021E-4</c:v>
                </c:pt>
                <c:pt idx="21956">
                  <c:v>4.391199999998502E-4</c:v>
                </c:pt>
                <c:pt idx="21957">
                  <c:v>4.3913999999985019E-4</c:v>
                </c:pt>
                <c:pt idx="21958">
                  <c:v>4.3915999999985018E-4</c:v>
                </c:pt>
                <c:pt idx="21959">
                  <c:v>4.3917999999985017E-4</c:v>
                </c:pt>
                <c:pt idx="21960">
                  <c:v>4.3919999999985016E-4</c:v>
                </c:pt>
                <c:pt idx="21961">
                  <c:v>4.3921999999985015E-4</c:v>
                </c:pt>
                <c:pt idx="21962">
                  <c:v>4.3923999999985014E-4</c:v>
                </c:pt>
                <c:pt idx="21963">
                  <c:v>4.3925999999985013E-4</c:v>
                </c:pt>
                <c:pt idx="21964">
                  <c:v>4.3927999999985012E-4</c:v>
                </c:pt>
                <c:pt idx="21965">
                  <c:v>4.3929999999985011E-4</c:v>
                </c:pt>
                <c:pt idx="21966">
                  <c:v>4.393199999998501E-4</c:v>
                </c:pt>
                <c:pt idx="21967">
                  <c:v>4.3933999999985009E-4</c:v>
                </c:pt>
                <c:pt idx="21968">
                  <c:v>4.3935999999985008E-4</c:v>
                </c:pt>
                <c:pt idx="21969">
                  <c:v>4.3937999999985007E-4</c:v>
                </c:pt>
                <c:pt idx="21970">
                  <c:v>4.3939999999985006E-4</c:v>
                </c:pt>
                <c:pt idx="21971">
                  <c:v>4.3941999999985005E-4</c:v>
                </c:pt>
                <c:pt idx="21972">
                  <c:v>4.3943999999985004E-4</c:v>
                </c:pt>
                <c:pt idx="21973">
                  <c:v>4.3945999999985002E-4</c:v>
                </c:pt>
                <c:pt idx="21974">
                  <c:v>4.3947999999985001E-4</c:v>
                </c:pt>
                <c:pt idx="21975">
                  <c:v>4.3949999999985E-4</c:v>
                </c:pt>
                <c:pt idx="21976">
                  <c:v>4.3951999999984999E-4</c:v>
                </c:pt>
                <c:pt idx="21977">
                  <c:v>4.3953999999984998E-4</c:v>
                </c:pt>
                <c:pt idx="21978">
                  <c:v>4.3955999999984997E-4</c:v>
                </c:pt>
                <c:pt idx="21979">
                  <c:v>4.3957999999984996E-4</c:v>
                </c:pt>
                <c:pt idx="21980">
                  <c:v>4.3959999999984995E-4</c:v>
                </c:pt>
                <c:pt idx="21981">
                  <c:v>4.3961999999984994E-4</c:v>
                </c:pt>
                <c:pt idx="21982">
                  <c:v>4.3963999999984993E-4</c:v>
                </c:pt>
                <c:pt idx="21983">
                  <c:v>4.3965999999984992E-4</c:v>
                </c:pt>
                <c:pt idx="21984">
                  <c:v>4.3967999999984991E-4</c:v>
                </c:pt>
                <c:pt idx="21985">
                  <c:v>4.396999999998499E-4</c:v>
                </c:pt>
                <c:pt idx="21986">
                  <c:v>4.3971999999984989E-4</c:v>
                </c:pt>
                <c:pt idx="21987">
                  <c:v>4.3973999999984988E-4</c:v>
                </c:pt>
                <c:pt idx="21988">
                  <c:v>4.3975999999984987E-4</c:v>
                </c:pt>
                <c:pt idx="21989">
                  <c:v>4.3977999999984986E-4</c:v>
                </c:pt>
                <c:pt idx="21990">
                  <c:v>4.3979999999984985E-4</c:v>
                </c:pt>
                <c:pt idx="21991">
                  <c:v>4.3981999999984984E-4</c:v>
                </c:pt>
                <c:pt idx="21992">
                  <c:v>4.3983999999984983E-4</c:v>
                </c:pt>
                <c:pt idx="21993">
                  <c:v>4.3985999999984982E-4</c:v>
                </c:pt>
                <c:pt idx="21994">
                  <c:v>4.3987999999984981E-4</c:v>
                </c:pt>
                <c:pt idx="21995">
                  <c:v>4.398999999998498E-4</c:v>
                </c:pt>
                <c:pt idx="21996">
                  <c:v>4.3991999999984979E-4</c:v>
                </c:pt>
                <c:pt idx="21997">
                  <c:v>4.3993999999984978E-4</c:v>
                </c:pt>
                <c:pt idx="21998">
                  <c:v>4.3995999999984977E-4</c:v>
                </c:pt>
                <c:pt idx="21999">
                  <c:v>4.3997999999984976E-4</c:v>
                </c:pt>
                <c:pt idx="22000">
                  <c:v>4.3999999999984975E-4</c:v>
                </c:pt>
                <c:pt idx="22001">
                  <c:v>4.4001999999984973E-4</c:v>
                </c:pt>
                <c:pt idx="22002">
                  <c:v>4.4003999999984972E-4</c:v>
                </c:pt>
                <c:pt idx="22003">
                  <c:v>4.4005999999984971E-4</c:v>
                </c:pt>
                <c:pt idx="22004">
                  <c:v>4.400799999998497E-4</c:v>
                </c:pt>
                <c:pt idx="22005">
                  <c:v>4.4009999999984969E-4</c:v>
                </c:pt>
                <c:pt idx="22006">
                  <c:v>4.4011999999984968E-4</c:v>
                </c:pt>
                <c:pt idx="22007">
                  <c:v>4.4013999999984967E-4</c:v>
                </c:pt>
                <c:pt idx="22008">
                  <c:v>4.4015999999984966E-4</c:v>
                </c:pt>
                <c:pt idx="22009">
                  <c:v>4.4017999999984965E-4</c:v>
                </c:pt>
                <c:pt idx="22010">
                  <c:v>4.4019999999984964E-4</c:v>
                </c:pt>
                <c:pt idx="22011">
                  <c:v>4.4021999999984963E-4</c:v>
                </c:pt>
                <c:pt idx="22012">
                  <c:v>4.4023999999984962E-4</c:v>
                </c:pt>
                <c:pt idx="22013">
                  <c:v>4.4025999999984961E-4</c:v>
                </c:pt>
                <c:pt idx="22014">
                  <c:v>4.402799999998496E-4</c:v>
                </c:pt>
                <c:pt idx="22015">
                  <c:v>4.4029999999984959E-4</c:v>
                </c:pt>
                <c:pt idx="22016">
                  <c:v>4.4031999999984958E-4</c:v>
                </c:pt>
                <c:pt idx="22017">
                  <c:v>4.4033999999984957E-4</c:v>
                </c:pt>
                <c:pt idx="22018">
                  <c:v>4.4035999999984956E-4</c:v>
                </c:pt>
                <c:pt idx="22019">
                  <c:v>4.4037999999984955E-4</c:v>
                </c:pt>
                <c:pt idx="22020">
                  <c:v>4.4039999999984954E-4</c:v>
                </c:pt>
                <c:pt idx="22021">
                  <c:v>4.4041999999984953E-4</c:v>
                </c:pt>
                <c:pt idx="22022">
                  <c:v>4.4043999999984952E-4</c:v>
                </c:pt>
                <c:pt idx="22023">
                  <c:v>4.4045999999984951E-4</c:v>
                </c:pt>
                <c:pt idx="22024">
                  <c:v>4.404799999998495E-4</c:v>
                </c:pt>
                <c:pt idx="22025">
                  <c:v>4.4049999999984949E-4</c:v>
                </c:pt>
                <c:pt idx="22026">
                  <c:v>4.4051999999984948E-4</c:v>
                </c:pt>
                <c:pt idx="22027">
                  <c:v>4.4053999999984947E-4</c:v>
                </c:pt>
                <c:pt idx="22028">
                  <c:v>4.4055999999984946E-4</c:v>
                </c:pt>
                <c:pt idx="22029">
                  <c:v>4.4057999999984944E-4</c:v>
                </c:pt>
                <c:pt idx="22030">
                  <c:v>4.4059999999984943E-4</c:v>
                </c:pt>
                <c:pt idx="22031">
                  <c:v>4.4061999999984942E-4</c:v>
                </c:pt>
                <c:pt idx="22032">
                  <c:v>4.4063999999984941E-4</c:v>
                </c:pt>
                <c:pt idx="22033">
                  <c:v>4.406599999998494E-4</c:v>
                </c:pt>
                <c:pt idx="22034">
                  <c:v>4.4067999999984939E-4</c:v>
                </c:pt>
                <c:pt idx="22035">
                  <c:v>4.4069999999984938E-4</c:v>
                </c:pt>
                <c:pt idx="22036">
                  <c:v>4.4071999999984937E-4</c:v>
                </c:pt>
                <c:pt idx="22037">
                  <c:v>4.4073999999984936E-4</c:v>
                </c:pt>
                <c:pt idx="22038">
                  <c:v>4.4075999999984935E-4</c:v>
                </c:pt>
                <c:pt idx="22039">
                  <c:v>4.4077999999984934E-4</c:v>
                </c:pt>
                <c:pt idx="22040">
                  <c:v>4.4079999999984933E-4</c:v>
                </c:pt>
                <c:pt idx="22041">
                  <c:v>4.4081999999984932E-4</c:v>
                </c:pt>
                <c:pt idx="22042">
                  <c:v>4.4083999999984931E-4</c:v>
                </c:pt>
                <c:pt idx="22043">
                  <c:v>4.408599999998493E-4</c:v>
                </c:pt>
                <c:pt idx="22044">
                  <c:v>4.4087999999984929E-4</c:v>
                </c:pt>
                <c:pt idx="22045">
                  <c:v>4.4089999999984928E-4</c:v>
                </c:pt>
                <c:pt idx="22046">
                  <c:v>4.4091999999984927E-4</c:v>
                </c:pt>
                <c:pt idx="22047">
                  <c:v>4.4093999999984926E-4</c:v>
                </c:pt>
                <c:pt idx="22048">
                  <c:v>4.4095999999984925E-4</c:v>
                </c:pt>
                <c:pt idx="22049">
                  <c:v>4.4097999999984924E-4</c:v>
                </c:pt>
                <c:pt idx="22050">
                  <c:v>4.4099999999984923E-4</c:v>
                </c:pt>
                <c:pt idx="22051">
                  <c:v>4.4101999999984922E-4</c:v>
                </c:pt>
                <c:pt idx="22052">
                  <c:v>4.4103999999984921E-4</c:v>
                </c:pt>
                <c:pt idx="22053">
                  <c:v>4.410599999998492E-4</c:v>
                </c:pt>
                <c:pt idx="22054">
                  <c:v>4.4107999999984919E-4</c:v>
                </c:pt>
                <c:pt idx="22055">
                  <c:v>4.4109999999984918E-4</c:v>
                </c:pt>
                <c:pt idx="22056">
                  <c:v>4.4111999999984917E-4</c:v>
                </c:pt>
                <c:pt idx="22057">
                  <c:v>4.4113999999984915E-4</c:v>
                </c:pt>
                <c:pt idx="22058">
                  <c:v>4.4115999999984914E-4</c:v>
                </c:pt>
                <c:pt idx="22059">
                  <c:v>4.4117999999984913E-4</c:v>
                </c:pt>
                <c:pt idx="22060">
                  <c:v>4.4119999999984912E-4</c:v>
                </c:pt>
                <c:pt idx="22061">
                  <c:v>4.4121999999984911E-4</c:v>
                </c:pt>
                <c:pt idx="22062">
                  <c:v>4.412399999998491E-4</c:v>
                </c:pt>
                <c:pt idx="22063">
                  <c:v>4.4125999999984909E-4</c:v>
                </c:pt>
                <c:pt idx="22064">
                  <c:v>4.4127999999984908E-4</c:v>
                </c:pt>
                <c:pt idx="22065">
                  <c:v>4.4129999999984907E-4</c:v>
                </c:pt>
                <c:pt idx="22066">
                  <c:v>4.4131999999984906E-4</c:v>
                </c:pt>
                <c:pt idx="22067">
                  <c:v>4.4133999999984905E-4</c:v>
                </c:pt>
                <c:pt idx="22068">
                  <c:v>4.4135999999984904E-4</c:v>
                </c:pt>
                <c:pt idx="22069">
                  <c:v>4.4137999999984903E-4</c:v>
                </c:pt>
                <c:pt idx="22070">
                  <c:v>4.4139999999984902E-4</c:v>
                </c:pt>
                <c:pt idx="22071">
                  <c:v>4.4141999999984901E-4</c:v>
                </c:pt>
                <c:pt idx="22072">
                  <c:v>4.41439999999849E-4</c:v>
                </c:pt>
                <c:pt idx="22073">
                  <c:v>4.4145999999984899E-4</c:v>
                </c:pt>
                <c:pt idx="22074">
                  <c:v>4.4147999999984898E-4</c:v>
                </c:pt>
                <c:pt idx="22075">
                  <c:v>4.4149999999984897E-4</c:v>
                </c:pt>
                <c:pt idx="22076">
                  <c:v>4.4151999999984896E-4</c:v>
                </c:pt>
                <c:pt idx="22077">
                  <c:v>4.4153999999984895E-4</c:v>
                </c:pt>
                <c:pt idx="22078">
                  <c:v>4.4155999999984894E-4</c:v>
                </c:pt>
                <c:pt idx="22079">
                  <c:v>4.4157999999984893E-4</c:v>
                </c:pt>
                <c:pt idx="22080">
                  <c:v>4.4159999999984892E-4</c:v>
                </c:pt>
                <c:pt idx="22081">
                  <c:v>4.4161999999984891E-4</c:v>
                </c:pt>
                <c:pt idx="22082">
                  <c:v>4.416399999998489E-4</c:v>
                </c:pt>
                <c:pt idx="22083">
                  <c:v>4.4165999999984889E-4</c:v>
                </c:pt>
                <c:pt idx="22084">
                  <c:v>4.4167999999984888E-4</c:v>
                </c:pt>
                <c:pt idx="22085">
                  <c:v>4.4169999999984886E-4</c:v>
                </c:pt>
                <c:pt idx="22086">
                  <c:v>4.4171999999984885E-4</c:v>
                </c:pt>
                <c:pt idx="22087">
                  <c:v>4.4173999999984884E-4</c:v>
                </c:pt>
                <c:pt idx="22088">
                  <c:v>4.4175999999984883E-4</c:v>
                </c:pt>
                <c:pt idx="22089">
                  <c:v>4.4177999999984882E-4</c:v>
                </c:pt>
                <c:pt idx="22090">
                  <c:v>4.4179999999984881E-4</c:v>
                </c:pt>
                <c:pt idx="22091">
                  <c:v>4.418199999998488E-4</c:v>
                </c:pt>
                <c:pt idx="22092">
                  <c:v>4.4183999999984879E-4</c:v>
                </c:pt>
                <c:pt idx="22093">
                  <c:v>4.4185999999984878E-4</c:v>
                </c:pt>
                <c:pt idx="22094">
                  <c:v>4.4187999999984877E-4</c:v>
                </c:pt>
                <c:pt idx="22095">
                  <c:v>4.4189999999984876E-4</c:v>
                </c:pt>
                <c:pt idx="22096">
                  <c:v>4.4191999999984875E-4</c:v>
                </c:pt>
                <c:pt idx="22097">
                  <c:v>4.4193999999984874E-4</c:v>
                </c:pt>
                <c:pt idx="22098">
                  <c:v>4.4195999999984873E-4</c:v>
                </c:pt>
                <c:pt idx="22099">
                  <c:v>4.4197999999984872E-4</c:v>
                </c:pt>
                <c:pt idx="22100">
                  <c:v>4.4199999999984871E-4</c:v>
                </c:pt>
                <c:pt idx="22101">
                  <c:v>4.420199999998487E-4</c:v>
                </c:pt>
                <c:pt idx="22102">
                  <c:v>4.4203999999984869E-4</c:v>
                </c:pt>
                <c:pt idx="22103">
                  <c:v>4.4205999999984868E-4</c:v>
                </c:pt>
                <c:pt idx="22104">
                  <c:v>4.4207999999984867E-4</c:v>
                </c:pt>
                <c:pt idx="22105">
                  <c:v>4.4209999999984866E-4</c:v>
                </c:pt>
                <c:pt idx="22106">
                  <c:v>4.4211999999984865E-4</c:v>
                </c:pt>
                <c:pt idx="22107">
                  <c:v>4.4213999999984864E-4</c:v>
                </c:pt>
                <c:pt idx="22108">
                  <c:v>4.4215999999984863E-4</c:v>
                </c:pt>
                <c:pt idx="22109">
                  <c:v>4.4217999999984862E-4</c:v>
                </c:pt>
                <c:pt idx="22110">
                  <c:v>4.4219999999984861E-4</c:v>
                </c:pt>
                <c:pt idx="22111">
                  <c:v>4.422199999998486E-4</c:v>
                </c:pt>
                <c:pt idx="22112">
                  <c:v>4.4223999999984859E-4</c:v>
                </c:pt>
                <c:pt idx="22113">
                  <c:v>4.4225999999984858E-4</c:v>
                </c:pt>
                <c:pt idx="22114">
                  <c:v>4.4227999999984856E-4</c:v>
                </c:pt>
                <c:pt idx="22115">
                  <c:v>4.4229999999984855E-4</c:v>
                </c:pt>
                <c:pt idx="22116">
                  <c:v>4.4231999999984854E-4</c:v>
                </c:pt>
                <c:pt idx="22117">
                  <c:v>4.4233999999984853E-4</c:v>
                </c:pt>
                <c:pt idx="22118">
                  <c:v>4.4235999999984852E-4</c:v>
                </c:pt>
                <c:pt idx="22119">
                  <c:v>4.4237999999984851E-4</c:v>
                </c:pt>
                <c:pt idx="22120">
                  <c:v>4.423999999998485E-4</c:v>
                </c:pt>
                <c:pt idx="22121">
                  <c:v>4.4241999999984849E-4</c:v>
                </c:pt>
                <c:pt idx="22122">
                  <c:v>4.4243999999984848E-4</c:v>
                </c:pt>
                <c:pt idx="22123">
                  <c:v>4.4245999999984847E-4</c:v>
                </c:pt>
                <c:pt idx="22124">
                  <c:v>4.4247999999984846E-4</c:v>
                </c:pt>
                <c:pt idx="22125">
                  <c:v>4.4249999999984845E-4</c:v>
                </c:pt>
                <c:pt idx="22126">
                  <c:v>4.4251999999984844E-4</c:v>
                </c:pt>
                <c:pt idx="22127">
                  <c:v>4.4253999999984843E-4</c:v>
                </c:pt>
                <c:pt idx="22128">
                  <c:v>4.4255999999984842E-4</c:v>
                </c:pt>
                <c:pt idx="22129">
                  <c:v>4.4257999999984841E-4</c:v>
                </c:pt>
                <c:pt idx="22130">
                  <c:v>4.425999999998484E-4</c:v>
                </c:pt>
                <c:pt idx="22131">
                  <c:v>4.4261999999984839E-4</c:v>
                </c:pt>
                <c:pt idx="22132">
                  <c:v>4.4263999999984838E-4</c:v>
                </c:pt>
                <c:pt idx="22133">
                  <c:v>4.4265999999984837E-4</c:v>
                </c:pt>
                <c:pt idx="22134">
                  <c:v>4.4267999999984836E-4</c:v>
                </c:pt>
                <c:pt idx="22135">
                  <c:v>4.4269999999984835E-4</c:v>
                </c:pt>
                <c:pt idx="22136">
                  <c:v>4.4271999999984834E-4</c:v>
                </c:pt>
                <c:pt idx="22137">
                  <c:v>4.4273999999984833E-4</c:v>
                </c:pt>
                <c:pt idx="22138">
                  <c:v>4.4275999999984832E-4</c:v>
                </c:pt>
                <c:pt idx="22139">
                  <c:v>4.4277999999984831E-4</c:v>
                </c:pt>
                <c:pt idx="22140">
                  <c:v>4.427999999998483E-4</c:v>
                </c:pt>
                <c:pt idx="22141">
                  <c:v>4.4281999999984829E-4</c:v>
                </c:pt>
                <c:pt idx="22142">
                  <c:v>4.4283999999984827E-4</c:v>
                </c:pt>
                <c:pt idx="22143">
                  <c:v>4.4285999999984826E-4</c:v>
                </c:pt>
                <c:pt idx="22144">
                  <c:v>4.4287999999984825E-4</c:v>
                </c:pt>
                <c:pt idx="22145">
                  <c:v>4.4289999999984824E-4</c:v>
                </c:pt>
                <c:pt idx="22146">
                  <c:v>4.4291999999984823E-4</c:v>
                </c:pt>
                <c:pt idx="22147">
                  <c:v>4.4293999999984822E-4</c:v>
                </c:pt>
                <c:pt idx="22148">
                  <c:v>4.4295999999984821E-4</c:v>
                </c:pt>
                <c:pt idx="22149">
                  <c:v>4.429799999998482E-4</c:v>
                </c:pt>
                <c:pt idx="22150">
                  <c:v>4.4299999999984819E-4</c:v>
                </c:pt>
                <c:pt idx="22151">
                  <c:v>4.4301999999984818E-4</c:v>
                </c:pt>
                <c:pt idx="22152">
                  <c:v>4.4303999999984817E-4</c:v>
                </c:pt>
                <c:pt idx="22153">
                  <c:v>4.4305999999984816E-4</c:v>
                </c:pt>
                <c:pt idx="22154">
                  <c:v>4.4307999999984815E-4</c:v>
                </c:pt>
                <c:pt idx="22155">
                  <c:v>4.4309999999984814E-4</c:v>
                </c:pt>
                <c:pt idx="22156">
                  <c:v>4.4311999999984813E-4</c:v>
                </c:pt>
                <c:pt idx="22157">
                  <c:v>4.4313999999984812E-4</c:v>
                </c:pt>
                <c:pt idx="22158">
                  <c:v>4.4315999999984811E-4</c:v>
                </c:pt>
                <c:pt idx="22159">
                  <c:v>4.431799999998481E-4</c:v>
                </c:pt>
                <c:pt idx="22160">
                  <c:v>4.4319999999984809E-4</c:v>
                </c:pt>
                <c:pt idx="22161">
                  <c:v>4.4321999999984808E-4</c:v>
                </c:pt>
                <c:pt idx="22162">
                  <c:v>4.4323999999984807E-4</c:v>
                </c:pt>
                <c:pt idx="22163">
                  <c:v>4.4325999999984806E-4</c:v>
                </c:pt>
                <c:pt idx="22164">
                  <c:v>4.4327999999984805E-4</c:v>
                </c:pt>
                <c:pt idx="22165">
                  <c:v>4.4329999999984804E-4</c:v>
                </c:pt>
                <c:pt idx="22166">
                  <c:v>4.4331999999984803E-4</c:v>
                </c:pt>
                <c:pt idx="22167">
                  <c:v>4.4333999999984802E-4</c:v>
                </c:pt>
                <c:pt idx="22168">
                  <c:v>4.4335999999984801E-4</c:v>
                </c:pt>
                <c:pt idx="22169">
                  <c:v>4.43379999999848E-4</c:v>
                </c:pt>
                <c:pt idx="22170">
                  <c:v>4.4339999999984798E-4</c:v>
                </c:pt>
                <c:pt idx="22171">
                  <c:v>4.4341999999984797E-4</c:v>
                </c:pt>
                <c:pt idx="22172">
                  <c:v>4.4343999999984796E-4</c:v>
                </c:pt>
                <c:pt idx="22173">
                  <c:v>4.4345999999984795E-4</c:v>
                </c:pt>
                <c:pt idx="22174">
                  <c:v>4.4347999999984794E-4</c:v>
                </c:pt>
                <c:pt idx="22175">
                  <c:v>4.4349999999984793E-4</c:v>
                </c:pt>
                <c:pt idx="22176">
                  <c:v>4.4351999999984792E-4</c:v>
                </c:pt>
                <c:pt idx="22177">
                  <c:v>4.4353999999984791E-4</c:v>
                </c:pt>
                <c:pt idx="22178">
                  <c:v>4.435599999998479E-4</c:v>
                </c:pt>
                <c:pt idx="22179">
                  <c:v>4.4357999999984789E-4</c:v>
                </c:pt>
                <c:pt idx="22180">
                  <c:v>4.4359999999984788E-4</c:v>
                </c:pt>
                <c:pt idx="22181">
                  <c:v>4.4361999999984787E-4</c:v>
                </c:pt>
                <c:pt idx="22182">
                  <c:v>4.4363999999984786E-4</c:v>
                </c:pt>
                <c:pt idx="22183">
                  <c:v>4.4365999999984785E-4</c:v>
                </c:pt>
                <c:pt idx="22184">
                  <c:v>4.4367999999984784E-4</c:v>
                </c:pt>
                <c:pt idx="22185">
                  <c:v>4.4369999999984783E-4</c:v>
                </c:pt>
                <c:pt idx="22186">
                  <c:v>4.4371999999984782E-4</c:v>
                </c:pt>
                <c:pt idx="22187">
                  <c:v>4.4373999999984781E-4</c:v>
                </c:pt>
                <c:pt idx="22188">
                  <c:v>4.437599999998478E-4</c:v>
                </c:pt>
                <c:pt idx="22189">
                  <c:v>4.4377999999984779E-4</c:v>
                </c:pt>
                <c:pt idx="22190">
                  <c:v>4.4379999999984778E-4</c:v>
                </c:pt>
                <c:pt idx="22191">
                  <c:v>4.4381999999984777E-4</c:v>
                </c:pt>
                <c:pt idx="22192">
                  <c:v>4.4383999999984776E-4</c:v>
                </c:pt>
                <c:pt idx="22193">
                  <c:v>4.4385999999984775E-4</c:v>
                </c:pt>
                <c:pt idx="22194">
                  <c:v>4.4387999999984774E-4</c:v>
                </c:pt>
                <c:pt idx="22195">
                  <c:v>4.4389999999984773E-4</c:v>
                </c:pt>
                <c:pt idx="22196">
                  <c:v>4.4391999999984772E-4</c:v>
                </c:pt>
                <c:pt idx="22197">
                  <c:v>4.4393999999984771E-4</c:v>
                </c:pt>
                <c:pt idx="22198">
                  <c:v>4.4395999999984769E-4</c:v>
                </c:pt>
                <c:pt idx="22199">
                  <c:v>4.4397999999984768E-4</c:v>
                </c:pt>
                <c:pt idx="22200">
                  <c:v>4.4399999999984767E-4</c:v>
                </c:pt>
                <c:pt idx="22201">
                  <c:v>4.4401999999984766E-4</c:v>
                </c:pt>
                <c:pt idx="22202">
                  <c:v>4.4403999999984765E-4</c:v>
                </c:pt>
                <c:pt idx="22203">
                  <c:v>4.4405999999984764E-4</c:v>
                </c:pt>
                <c:pt idx="22204">
                  <c:v>4.4407999999984763E-4</c:v>
                </c:pt>
                <c:pt idx="22205">
                  <c:v>4.4409999999984762E-4</c:v>
                </c:pt>
                <c:pt idx="22206">
                  <c:v>4.4411999999984761E-4</c:v>
                </c:pt>
                <c:pt idx="22207">
                  <c:v>4.441399999998476E-4</c:v>
                </c:pt>
                <c:pt idx="22208">
                  <c:v>4.4415999999984759E-4</c:v>
                </c:pt>
                <c:pt idx="22209">
                  <c:v>4.4417999999984758E-4</c:v>
                </c:pt>
                <c:pt idx="22210">
                  <c:v>4.4419999999984757E-4</c:v>
                </c:pt>
                <c:pt idx="22211">
                  <c:v>4.4421999999984756E-4</c:v>
                </c:pt>
                <c:pt idx="22212">
                  <c:v>4.4423999999984755E-4</c:v>
                </c:pt>
                <c:pt idx="22213">
                  <c:v>4.4425999999984754E-4</c:v>
                </c:pt>
                <c:pt idx="22214">
                  <c:v>4.4427999999984753E-4</c:v>
                </c:pt>
                <c:pt idx="22215">
                  <c:v>4.4429999999984752E-4</c:v>
                </c:pt>
                <c:pt idx="22216">
                  <c:v>4.4431999999984751E-4</c:v>
                </c:pt>
                <c:pt idx="22217">
                  <c:v>4.443399999998475E-4</c:v>
                </c:pt>
                <c:pt idx="22218">
                  <c:v>4.4435999999984749E-4</c:v>
                </c:pt>
                <c:pt idx="22219">
                  <c:v>4.4437999999984748E-4</c:v>
                </c:pt>
                <c:pt idx="22220">
                  <c:v>4.4439999999984747E-4</c:v>
                </c:pt>
                <c:pt idx="22221">
                  <c:v>4.4441999999984746E-4</c:v>
                </c:pt>
                <c:pt idx="22222">
                  <c:v>4.4443999999984745E-4</c:v>
                </c:pt>
                <c:pt idx="22223">
                  <c:v>4.4445999999984744E-4</c:v>
                </c:pt>
                <c:pt idx="22224">
                  <c:v>4.4447999999984743E-4</c:v>
                </c:pt>
                <c:pt idx="22225">
                  <c:v>4.4449999999984742E-4</c:v>
                </c:pt>
                <c:pt idx="22226">
                  <c:v>4.445199999998474E-4</c:v>
                </c:pt>
                <c:pt idx="22227">
                  <c:v>4.4453999999984739E-4</c:v>
                </c:pt>
                <c:pt idx="22228">
                  <c:v>4.4455999999984738E-4</c:v>
                </c:pt>
                <c:pt idx="22229">
                  <c:v>4.4457999999984737E-4</c:v>
                </c:pt>
                <c:pt idx="22230">
                  <c:v>4.4459999999984736E-4</c:v>
                </c:pt>
                <c:pt idx="22231">
                  <c:v>4.4461999999984735E-4</c:v>
                </c:pt>
                <c:pt idx="22232">
                  <c:v>4.4463999999984734E-4</c:v>
                </c:pt>
                <c:pt idx="22233">
                  <c:v>4.4465999999984733E-4</c:v>
                </c:pt>
                <c:pt idx="22234">
                  <c:v>4.4467999999984732E-4</c:v>
                </c:pt>
                <c:pt idx="22235">
                  <c:v>4.4469999999984731E-4</c:v>
                </c:pt>
                <c:pt idx="22236">
                  <c:v>4.447199999998473E-4</c:v>
                </c:pt>
                <c:pt idx="22237">
                  <c:v>4.4473999999984729E-4</c:v>
                </c:pt>
                <c:pt idx="22238">
                  <c:v>4.4475999999984728E-4</c:v>
                </c:pt>
                <c:pt idx="22239">
                  <c:v>4.4477999999984727E-4</c:v>
                </c:pt>
                <c:pt idx="22240">
                  <c:v>4.4479999999984726E-4</c:v>
                </c:pt>
                <c:pt idx="22241">
                  <c:v>4.4481999999984725E-4</c:v>
                </c:pt>
                <c:pt idx="22242">
                  <c:v>4.4483999999984724E-4</c:v>
                </c:pt>
                <c:pt idx="22243">
                  <c:v>4.4485999999984723E-4</c:v>
                </c:pt>
                <c:pt idx="22244">
                  <c:v>4.4487999999984722E-4</c:v>
                </c:pt>
                <c:pt idx="22245">
                  <c:v>4.4489999999984721E-4</c:v>
                </c:pt>
                <c:pt idx="22246">
                  <c:v>4.449199999998472E-4</c:v>
                </c:pt>
                <c:pt idx="22247">
                  <c:v>4.4493999999984719E-4</c:v>
                </c:pt>
                <c:pt idx="22248">
                  <c:v>4.4495999999984718E-4</c:v>
                </c:pt>
                <c:pt idx="22249">
                  <c:v>4.4497999999984717E-4</c:v>
                </c:pt>
                <c:pt idx="22250">
                  <c:v>4.4499999999984716E-4</c:v>
                </c:pt>
                <c:pt idx="22251">
                  <c:v>4.4501999999984715E-4</c:v>
                </c:pt>
                <c:pt idx="22252">
                  <c:v>4.4503999999984714E-4</c:v>
                </c:pt>
                <c:pt idx="22253">
                  <c:v>4.4505999999984713E-4</c:v>
                </c:pt>
                <c:pt idx="22254">
                  <c:v>4.4507999999984711E-4</c:v>
                </c:pt>
                <c:pt idx="22255">
                  <c:v>4.450999999998471E-4</c:v>
                </c:pt>
                <c:pt idx="22256">
                  <c:v>4.4511999999984709E-4</c:v>
                </c:pt>
                <c:pt idx="22257">
                  <c:v>4.4513999999984708E-4</c:v>
                </c:pt>
                <c:pt idx="22258">
                  <c:v>4.4515999999984707E-4</c:v>
                </c:pt>
                <c:pt idx="22259">
                  <c:v>4.4517999999984706E-4</c:v>
                </c:pt>
                <c:pt idx="22260">
                  <c:v>4.4519999999984705E-4</c:v>
                </c:pt>
                <c:pt idx="22261">
                  <c:v>4.4521999999984704E-4</c:v>
                </c:pt>
                <c:pt idx="22262">
                  <c:v>4.4523999999984703E-4</c:v>
                </c:pt>
                <c:pt idx="22263">
                  <c:v>4.4525999999984702E-4</c:v>
                </c:pt>
                <c:pt idx="22264">
                  <c:v>4.4527999999984701E-4</c:v>
                </c:pt>
                <c:pt idx="22265">
                  <c:v>4.45299999999847E-4</c:v>
                </c:pt>
                <c:pt idx="22266">
                  <c:v>4.4531999999984699E-4</c:v>
                </c:pt>
                <c:pt idx="22267">
                  <c:v>4.4533999999984698E-4</c:v>
                </c:pt>
                <c:pt idx="22268">
                  <c:v>4.4535999999984697E-4</c:v>
                </c:pt>
                <c:pt idx="22269">
                  <c:v>4.4537999999984696E-4</c:v>
                </c:pt>
                <c:pt idx="22270">
                  <c:v>4.4539999999984695E-4</c:v>
                </c:pt>
                <c:pt idx="22271">
                  <c:v>4.4541999999984694E-4</c:v>
                </c:pt>
                <c:pt idx="22272">
                  <c:v>4.4543999999984693E-4</c:v>
                </c:pt>
                <c:pt idx="22273">
                  <c:v>4.4545999999984692E-4</c:v>
                </c:pt>
                <c:pt idx="22274">
                  <c:v>4.4547999999984691E-4</c:v>
                </c:pt>
                <c:pt idx="22275">
                  <c:v>4.454999999998469E-4</c:v>
                </c:pt>
                <c:pt idx="22276">
                  <c:v>4.4551999999984689E-4</c:v>
                </c:pt>
                <c:pt idx="22277">
                  <c:v>4.4553999999984688E-4</c:v>
                </c:pt>
                <c:pt idx="22278">
                  <c:v>4.4555999999984687E-4</c:v>
                </c:pt>
                <c:pt idx="22279">
                  <c:v>4.4557999999984686E-4</c:v>
                </c:pt>
                <c:pt idx="22280">
                  <c:v>4.4559999999984685E-4</c:v>
                </c:pt>
                <c:pt idx="22281">
                  <c:v>4.4561999999984684E-4</c:v>
                </c:pt>
                <c:pt idx="22282">
                  <c:v>4.4563999999984682E-4</c:v>
                </c:pt>
                <c:pt idx="22283">
                  <c:v>4.4565999999984681E-4</c:v>
                </c:pt>
                <c:pt idx="22284">
                  <c:v>4.456799999998468E-4</c:v>
                </c:pt>
                <c:pt idx="22285">
                  <c:v>4.4569999999984679E-4</c:v>
                </c:pt>
                <c:pt idx="22286">
                  <c:v>4.4571999999984678E-4</c:v>
                </c:pt>
                <c:pt idx="22287">
                  <c:v>4.4573999999984677E-4</c:v>
                </c:pt>
                <c:pt idx="22288">
                  <c:v>4.4575999999984676E-4</c:v>
                </c:pt>
                <c:pt idx="22289">
                  <c:v>4.4577999999984675E-4</c:v>
                </c:pt>
                <c:pt idx="22290">
                  <c:v>4.4579999999984674E-4</c:v>
                </c:pt>
                <c:pt idx="22291">
                  <c:v>4.4581999999984673E-4</c:v>
                </c:pt>
                <c:pt idx="22292">
                  <c:v>4.4583999999984672E-4</c:v>
                </c:pt>
                <c:pt idx="22293">
                  <c:v>4.4585999999984671E-4</c:v>
                </c:pt>
                <c:pt idx="22294">
                  <c:v>4.458799999998467E-4</c:v>
                </c:pt>
                <c:pt idx="22295">
                  <c:v>4.4589999999984669E-4</c:v>
                </c:pt>
                <c:pt idx="22296">
                  <c:v>4.4591999999984668E-4</c:v>
                </c:pt>
                <c:pt idx="22297">
                  <c:v>4.4593999999984667E-4</c:v>
                </c:pt>
                <c:pt idx="22298">
                  <c:v>4.4595999999984666E-4</c:v>
                </c:pt>
                <c:pt idx="22299">
                  <c:v>4.4597999999984665E-4</c:v>
                </c:pt>
                <c:pt idx="22300">
                  <c:v>4.4599999999984664E-4</c:v>
                </c:pt>
                <c:pt idx="22301">
                  <c:v>4.4601999999984663E-4</c:v>
                </c:pt>
                <c:pt idx="22302">
                  <c:v>4.4603999999984662E-4</c:v>
                </c:pt>
                <c:pt idx="22303">
                  <c:v>4.4605999999984661E-4</c:v>
                </c:pt>
                <c:pt idx="22304">
                  <c:v>4.460799999998466E-4</c:v>
                </c:pt>
                <c:pt idx="22305">
                  <c:v>4.4609999999984659E-4</c:v>
                </c:pt>
                <c:pt idx="22306">
                  <c:v>4.4611999999984658E-4</c:v>
                </c:pt>
                <c:pt idx="22307">
                  <c:v>4.4613999999984657E-4</c:v>
                </c:pt>
                <c:pt idx="22308">
                  <c:v>4.4615999999984656E-4</c:v>
                </c:pt>
                <c:pt idx="22309">
                  <c:v>4.4617999999984655E-4</c:v>
                </c:pt>
                <c:pt idx="22310">
                  <c:v>4.4619999999984653E-4</c:v>
                </c:pt>
                <c:pt idx="22311">
                  <c:v>4.4621999999984652E-4</c:v>
                </c:pt>
                <c:pt idx="22312">
                  <c:v>4.4623999999984651E-4</c:v>
                </c:pt>
                <c:pt idx="22313">
                  <c:v>4.462599999998465E-4</c:v>
                </c:pt>
                <c:pt idx="22314">
                  <c:v>4.4627999999984649E-4</c:v>
                </c:pt>
                <c:pt idx="22315">
                  <c:v>4.4629999999984648E-4</c:v>
                </c:pt>
                <c:pt idx="22316">
                  <c:v>4.4631999999984647E-4</c:v>
                </c:pt>
                <c:pt idx="22317">
                  <c:v>4.4633999999984646E-4</c:v>
                </c:pt>
                <c:pt idx="22318">
                  <c:v>4.4635999999984645E-4</c:v>
                </c:pt>
                <c:pt idx="22319">
                  <c:v>4.4637999999984644E-4</c:v>
                </c:pt>
                <c:pt idx="22320">
                  <c:v>4.4639999999984643E-4</c:v>
                </c:pt>
                <c:pt idx="22321">
                  <c:v>4.4641999999984642E-4</c:v>
                </c:pt>
                <c:pt idx="22322">
                  <c:v>4.4643999999984641E-4</c:v>
                </c:pt>
                <c:pt idx="22323">
                  <c:v>4.464599999998464E-4</c:v>
                </c:pt>
                <c:pt idx="22324">
                  <c:v>4.4647999999984639E-4</c:v>
                </c:pt>
                <c:pt idx="22325">
                  <c:v>4.4649999999984638E-4</c:v>
                </c:pt>
                <c:pt idx="22326">
                  <c:v>4.4651999999984637E-4</c:v>
                </c:pt>
                <c:pt idx="22327">
                  <c:v>4.4653999999984636E-4</c:v>
                </c:pt>
                <c:pt idx="22328">
                  <c:v>4.4655999999984635E-4</c:v>
                </c:pt>
                <c:pt idx="22329">
                  <c:v>4.4657999999984634E-4</c:v>
                </c:pt>
                <c:pt idx="22330">
                  <c:v>4.4659999999984633E-4</c:v>
                </c:pt>
                <c:pt idx="22331">
                  <c:v>4.4661999999984632E-4</c:v>
                </c:pt>
                <c:pt idx="22332">
                  <c:v>4.4663999999984631E-4</c:v>
                </c:pt>
                <c:pt idx="22333">
                  <c:v>4.466599999998463E-4</c:v>
                </c:pt>
                <c:pt idx="22334">
                  <c:v>4.4667999999984629E-4</c:v>
                </c:pt>
                <c:pt idx="22335">
                  <c:v>4.4669999999984628E-4</c:v>
                </c:pt>
                <c:pt idx="22336">
                  <c:v>4.4671999999984627E-4</c:v>
                </c:pt>
                <c:pt idx="22337">
                  <c:v>4.4673999999984626E-4</c:v>
                </c:pt>
                <c:pt idx="22338">
                  <c:v>4.4675999999984624E-4</c:v>
                </c:pt>
                <c:pt idx="22339">
                  <c:v>4.4677999999984623E-4</c:v>
                </c:pt>
                <c:pt idx="22340">
                  <c:v>4.4679999999984622E-4</c:v>
                </c:pt>
                <c:pt idx="22341">
                  <c:v>4.4681999999984621E-4</c:v>
                </c:pt>
                <c:pt idx="22342">
                  <c:v>4.468399999998462E-4</c:v>
                </c:pt>
                <c:pt idx="22343">
                  <c:v>4.4685999999984619E-4</c:v>
                </c:pt>
                <c:pt idx="22344">
                  <c:v>4.4687999999984618E-4</c:v>
                </c:pt>
                <c:pt idx="22345">
                  <c:v>4.4689999999984617E-4</c:v>
                </c:pt>
                <c:pt idx="22346">
                  <c:v>4.4691999999984616E-4</c:v>
                </c:pt>
                <c:pt idx="22347">
                  <c:v>4.4693999999984615E-4</c:v>
                </c:pt>
                <c:pt idx="22348">
                  <c:v>4.4695999999984614E-4</c:v>
                </c:pt>
                <c:pt idx="22349">
                  <c:v>4.4697999999984613E-4</c:v>
                </c:pt>
                <c:pt idx="22350">
                  <c:v>4.4699999999984612E-4</c:v>
                </c:pt>
                <c:pt idx="22351">
                  <c:v>4.4701999999984611E-4</c:v>
                </c:pt>
                <c:pt idx="22352">
                  <c:v>4.470399999998461E-4</c:v>
                </c:pt>
                <c:pt idx="22353">
                  <c:v>4.4705999999984609E-4</c:v>
                </c:pt>
                <c:pt idx="22354">
                  <c:v>4.4707999999984608E-4</c:v>
                </c:pt>
                <c:pt idx="22355">
                  <c:v>4.4709999999984607E-4</c:v>
                </c:pt>
                <c:pt idx="22356">
                  <c:v>4.4711999999984606E-4</c:v>
                </c:pt>
                <c:pt idx="22357">
                  <c:v>4.4713999999984605E-4</c:v>
                </c:pt>
                <c:pt idx="22358">
                  <c:v>4.4715999999984604E-4</c:v>
                </c:pt>
                <c:pt idx="22359">
                  <c:v>4.4717999999984603E-4</c:v>
                </c:pt>
                <c:pt idx="22360">
                  <c:v>4.4719999999984602E-4</c:v>
                </c:pt>
                <c:pt idx="22361">
                  <c:v>4.4721999999984601E-4</c:v>
                </c:pt>
                <c:pt idx="22362">
                  <c:v>4.47239999999846E-4</c:v>
                </c:pt>
                <c:pt idx="22363">
                  <c:v>4.4725999999984599E-4</c:v>
                </c:pt>
                <c:pt idx="22364">
                  <c:v>4.4727999999984598E-4</c:v>
                </c:pt>
                <c:pt idx="22365">
                  <c:v>4.4729999999984597E-4</c:v>
                </c:pt>
                <c:pt idx="22366">
                  <c:v>4.4731999999984595E-4</c:v>
                </c:pt>
                <c:pt idx="22367">
                  <c:v>4.4733999999984594E-4</c:v>
                </c:pt>
                <c:pt idx="22368">
                  <c:v>4.4735999999984593E-4</c:v>
                </c:pt>
                <c:pt idx="22369">
                  <c:v>4.4737999999984592E-4</c:v>
                </c:pt>
                <c:pt idx="22370">
                  <c:v>4.4739999999984591E-4</c:v>
                </c:pt>
                <c:pt idx="22371">
                  <c:v>4.474199999998459E-4</c:v>
                </c:pt>
                <c:pt idx="22372">
                  <c:v>4.4743999999984589E-4</c:v>
                </c:pt>
                <c:pt idx="22373">
                  <c:v>4.4745999999984588E-4</c:v>
                </c:pt>
                <c:pt idx="22374">
                  <c:v>4.4747999999984587E-4</c:v>
                </c:pt>
                <c:pt idx="22375">
                  <c:v>4.4749999999984586E-4</c:v>
                </c:pt>
                <c:pt idx="22376">
                  <c:v>4.4751999999984585E-4</c:v>
                </c:pt>
                <c:pt idx="22377">
                  <c:v>4.4753999999984584E-4</c:v>
                </c:pt>
                <c:pt idx="22378">
                  <c:v>4.4755999999984583E-4</c:v>
                </c:pt>
                <c:pt idx="22379">
                  <c:v>4.4757999999984582E-4</c:v>
                </c:pt>
                <c:pt idx="22380">
                  <c:v>4.4759999999984581E-4</c:v>
                </c:pt>
                <c:pt idx="22381">
                  <c:v>4.476199999998458E-4</c:v>
                </c:pt>
                <c:pt idx="22382">
                  <c:v>4.4763999999984579E-4</c:v>
                </c:pt>
                <c:pt idx="22383">
                  <c:v>4.4765999999984578E-4</c:v>
                </c:pt>
                <c:pt idx="22384">
                  <c:v>4.4767999999984577E-4</c:v>
                </c:pt>
                <c:pt idx="22385">
                  <c:v>4.4769999999984576E-4</c:v>
                </c:pt>
                <c:pt idx="22386">
                  <c:v>4.4771999999984575E-4</c:v>
                </c:pt>
                <c:pt idx="22387">
                  <c:v>4.4773999999984574E-4</c:v>
                </c:pt>
                <c:pt idx="22388">
                  <c:v>4.4775999999984573E-4</c:v>
                </c:pt>
                <c:pt idx="22389">
                  <c:v>4.4777999999984572E-4</c:v>
                </c:pt>
                <c:pt idx="22390">
                  <c:v>4.4779999999984571E-4</c:v>
                </c:pt>
                <c:pt idx="22391">
                  <c:v>4.478199999998457E-4</c:v>
                </c:pt>
                <c:pt idx="22392">
                  <c:v>4.4783999999984569E-4</c:v>
                </c:pt>
                <c:pt idx="22393">
                  <c:v>4.4785999999984568E-4</c:v>
                </c:pt>
                <c:pt idx="22394">
                  <c:v>4.4787999999984567E-4</c:v>
                </c:pt>
                <c:pt idx="22395">
                  <c:v>4.4789999999984565E-4</c:v>
                </c:pt>
                <c:pt idx="22396">
                  <c:v>4.4791999999984564E-4</c:v>
                </c:pt>
                <c:pt idx="22397">
                  <c:v>4.4793999999984563E-4</c:v>
                </c:pt>
                <c:pt idx="22398">
                  <c:v>4.4795999999984562E-4</c:v>
                </c:pt>
                <c:pt idx="22399">
                  <c:v>4.4797999999984561E-4</c:v>
                </c:pt>
                <c:pt idx="22400">
                  <c:v>4.479999999998456E-4</c:v>
                </c:pt>
                <c:pt idx="22401">
                  <c:v>4.4801999999984559E-4</c:v>
                </c:pt>
                <c:pt idx="22402">
                  <c:v>4.4803999999984558E-4</c:v>
                </c:pt>
                <c:pt idx="22403">
                  <c:v>4.4805999999984557E-4</c:v>
                </c:pt>
                <c:pt idx="22404">
                  <c:v>4.4807999999984556E-4</c:v>
                </c:pt>
                <c:pt idx="22405">
                  <c:v>4.4809999999984555E-4</c:v>
                </c:pt>
                <c:pt idx="22406">
                  <c:v>4.4811999999984554E-4</c:v>
                </c:pt>
                <c:pt idx="22407">
                  <c:v>4.4813999999984553E-4</c:v>
                </c:pt>
                <c:pt idx="22408">
                  <c:v>4.4815999999984552E-4</c:v>
                </c:pt>
                <c:pt idx="22409">
                  <c:v>4.4817999999984551E-4</c:v>
                </c:pt>
                <c:pt idx="22410">
                  <c:v>4.481999999998455E-4</c:v>
                </c:pt>
                <c:pt idx="22411">
                  <c:v>4.4821999999984549E-4</c:v>
                </c:pt>
                <c:pt idx="22412">
                  <c:v>4.4823999999984548E-4</c:v>
                </c:pt>
                <c:pt idx="22413">
                  <c:v>4.4825999999984547E-4</c:v>
                </c:pt>
                <c:pt idx="22414">
                  <c:v>4.4827999999984546E-4</c:v>
                </c:pt>
                <c:pt idx="22415">
                  <c:v>4.4829999999984545E-4</c:v>
                </c:pt>
                <c:pt idx="22416">
                  <c:v>4.4831999999984544E-4</c:v>
                </c:pt>
                <c:pt idx="22417">
                  <c:v>4.4833999999984543E-4</c:v>
                </c:pt>
                <c:pt idx="22418">
                  <c:v>4.4835999999984542E-4</c:v>
                </c:pt>
                <c:pt idx="22419">
                  <c:v>4.4837999999984541E-4</c:v>
                </c:pt>
                <c:pt idx="22420">
                  <c:v>4.483999999998454E-4</c:v>
                </c:pt>
                <c:pt idx="22421">
                  <c:v>4.4841999999984539E-4</c:v>
                </c:pt>
                <c:pt idx="22422">
                  <c:v>4.4843999999984538E-4</c:v>
                </c:pt>
                <c:pt idx="22423">
                  <c:v>4.4845999999984536E-4</c:v>
                </c:pt>
                <c:pt idx="22424">
                  <c:v>4.4847999999984535E-4</c:v>
                </c:pt>
                <c:pt idx="22425">
                  <c:v>4.4849999999984534E-4</c:v>
                </c:pt>
                <c:pt idx="22426">
                  <c:v>4.4851999999984533E-4</c:v>
                </c:pt>
                <c:pt idx="22427">
                  <c:v>4.4853999999984532E-4</c:v>
                </c:pt>
                <c:pt idx="22428">
                  <c:v>4.4855999999984531E-4</c:v>
                </c:pt>
                <c:pt idx="22429">
                  <c:v>4.485799999998453E-4</c:v>
                </c:pt>
                <c:pt idx="22430">
                  <c:v>4.4859999999984529E-4</c:v>
                </c:pt>
                <c:pt idx="22431">
                  <c:v>4.4861999999984528E-4</c:v>
                </c:pt>
                <c:pt idx="22432">
                  <c:v>4.4863999999984527E-4</c:v>
                </c:pt>
                <c:pt idx="22433">
                  <c:v>4.4865999999984526E-4</c:v>
                </c:pt>
                <c:pt idx="22434">
                  <c:v>4.4867999999984525E-4</c:v>
                </c:pt>
                <c:pt idx="22435">
                  <c:v>4.4869999999984524E-4</c:v>
                </c:pt>
                <c:pt idx="22436">
                  <c:v>4.4871999999984523E-4</c:v>
                </c:pt>
                <c:pt idx="22437">
                  <c:v>4.4873999999984522E-4</c:v>
                </c:pt>
                <c:pt idx="22438">
                  <c:v>4.4875999999984521E-4</c:v>
                </c:pt>
                <c:pt idx="22439">
                  <c:v>4.487799999998452E-4</c:v>
                </c:pt>
                <c:pt idx="22440">
                  <c:v>4.4879999999984519E-4</c:v>
                </c:pt>
                <c:pt idx="22441">
                  <c:v>4.4881999999984518E-4</c:v>
                </c:pt>
                <c:pt idx="22442">
                  <c:v>4.4883999999984517E-4</c:v>
                </c:pt>
                <c:pt idx="22443">
                  <c:v>4.4885999999984516E-4</c:v>
                </c:pt>
                <c:pt idx="22444">
                  <c:v>4.4887999999984515E-4</c:v>
                </c:pt>
                <c:pt idx="22445">
                  <c:v>4.4889999999984514E-4</c:v>
                </c:pt>
                <c:pt idx="22446">
                  <c:v>4.4891999999984513E-4</c:v>
                </c:pt>
                <c:pt idx="22447">
                  <c:v>4.4893999999984512E-4</c:v>
                </c:pt>
                <c:pt idx="22448">
                  <c:v>4.4895999999984511E-4</c:v>
                </c:pt>
                <c:pt idx="22449">
                  <c:v>4.489799999998451E-4</c:v>
                </c:pt>
                <c:pt idx="22450">
                  <c:v>4.4899999999984509E-4</c:v>
                </c:pt>
                <c:pt idx="22451">
                  <c:v>4.4901999999984507E-4</c:v>
                </c:pt>
                <c:pt idx="22452">
                  <c:v>4.4903999999984506E-4</c:v>
                </c:pt>
                <c:pt idx="22453">
                  <c:v>4.4905999999984505E-4</c:v>
                </c:pt>
                <c:pt idx="22454">
                  <c:v>4.4907999999984504E-4</c:v>
                </c:pt>
                <c:pt idx="22455">
                  <c:v>4.4909999999984503E-4</c:v>
                </c:pt>
                <c:pt idx="22456">
                  <c:v>4.4911999999984502E-4</c:v>
                </c:pt>
                <c:pt idx="22457">
                  <c:v>4.4913999999984501E-4</c:v>
                </c:pt>
                <c:pt idx="22458">
                  <c:v>4.49159999999845E-4</c:v>
                </c:pt>
                <c:pt idx="22459">
                  <c:v>4.4917999999984499E-4</c:v>
                </c:pt>
                <c:pt idx="22460">
                  <c:v>4.4919999999984498E-4</c:v>
                </c:pt>
                <c:pt idx="22461">
                  <c:v>4.4921999999984497E-4</c:v>
                </c:pt>
                <c:pt idx="22462">
                  <c:v>4.4923999999984496E-4</c:v>
                </c:pt>
                <c:pt idx="22463">
                  <c:v>4.4925999999984495E-4</c:v>
                </c:pt>
                <c:pt idx="22464">
                  <c:v>4.4927999999984494E-4</c:v>
                </c:pt>
                <c:pt idx="22465">
                  <c:v>4.4929999999984493E-4</c:v>
                </c:pt>
                <c:pt idx="22466">
                  <c:v>4.4931999999984492E-4</c:v>
                </c:pt>
                <c:pt idx="22467">
                  <c:v>4.4933999999984491E-4</c:v>
                </c:pt>
                <c:pt idx="22468">
                  <c:v>4.493599999998449E-4</c:v>
                </c:pt>
                <c:pt idx="22469">
                  <c:v>4.4937999999984489E-4</c:v>
                </c:pt>
                <c:pt idx="22470">
                  <c:v>4.4939999999984488E-4</c:v>
                </c:pt>
                <c:pt idx="22471">
                  <c:v>4.4941999999984487E-4</c:v>
                </c:pt>
                <c:pt idx="22472">
                  <c:v>4.4943999999984486E-4</c:v>
                </c:pt>
                <c:pt idx="22473">
                  <c:v>4.4945999999984485E-4</c:v>
                </c:pt>
                <c:pt idx="22474">
                  <c:v>4.4947999999984484E-4</c:v>
                </c:pt>
                <c:pt idx="22475">
                  <c:v>4.4949999999984483E-4</c:v>
                </c:pt>
                <c:pt idx="22476">
                  <c:v>4.4951999999984482E-4</c:v>
                </c:pt>
                <c:pt idx="22477">
                  <c:v>4.4953999999984481E-4</c:v>
                </c:pt>
                <c:pt idx="22478">
                  <c:v>4.495599999998448E-4</c:v>
                </c:pt>
                <c:pt idx="22479">
                  <c:v>4.4957999999984478E-4</c:v>
                </c:pt>
                <c:pt idx="22480">
                  <c:v>4.4959999999984477E-4</c:v>
                </c:pt>
                <c:pt idx="22481">
                  <c:v>4.4961999999984476E-4</c:v>
                </c:pt>
                <c:pt idx="22482">
                  <c:v>4.4963999999984475E-4</c:v>
                </c:pt>
                <c:pt idx="22483">
                  <c:v>4.4965999999984474E-4</c:v>
                </c:pt>
                <c:pt idx="22484">
                  <c:v>4.4967999999984473E-4</c:v>
                </c:pt>
                <c:pt idx="22485">
                  <c:v>4.4969999999984472E-4</c:v>
                </c:pt>
                <c:pt idx="22486">
                  <c:v>4.4971999999984471E-4</c:v>
                </c:pt>
                <c:pt idx="22487">
                  <c:v>4.497399999998447E-4</c:v>
                </c:pt>
                <c:pt idx="22488">
                  <c:v>4.4975999999984469E-4</c:v>
                </c:pt>
                <c:pt idx="22489">
                  <c:v>4.4977999999984468E-4</c:v>
                </c:pt>
                <c:pt idx="22490">
                  <c:v>4.4979999999984467E-4</c:v>
                </c:pt>
                <c:pt idx="22491">
                  <c:v>4.4981999999984466E-4</c:v>
                </c:pt>
                <c:pt idx="22492">
                  <c:v>4.4983999999984465E-4</c:v>
                </c:pt>
                <c:pt idx="22493">
                  <c:v>4.4985999999984464E-4</c:v>
                </c:pt>
                <c:pt idx="22494">
                  <c:v>4.4987999999984463E-4</c:v>
                </c:pt>
                <c:pt idx="22495">
                  <c:v>4.4989999999984462E-4</c:v>
                </c:pt>
                <c:pt idx="22496">
                  <c:v>4.4991999999984461E-4</c:v>
                </c:pt>
                <c:pt idx="22497">
                  <c:v>4.499399999998446E-4</c:v>
                </c:pt>
                <c:pt idx="22498">
                  <c:v>4.4995999999984459E-4</c:v>
                </c:pt>
                <c:pt idx="22499">
                  <c:v>4.4997999999984458E-4</c:v>
                </c:pt>
                <c:pt idx="22500">
                  <c:v>4.4999999999984457E-4</c:v>
                </c:pt>
                <c:pt idx="22501">
                  <c:v>4.5001999999984456E-4</c:v>
                </c:pt>
                <c:pt idx="22502">
                  <c:v>4.5003999999984455E-4</c:v>
                </c:pt>
                <c:pt idx="22503">
                  <c:v>4.5005999999984454E-4</c:v>
                </c:pt>
                <c:pt idx="22504">
                  <c:v>4.5007999999984453E-4</c:v>
                </c:pt>
                <c:pt idx="22505">
                  <c:v>4.5009999999984452E-4</c:v>
                </c:pt>
                <c:pt idx="22506">
                  <c:v>4.5011999999984451E-4</c:v>
                </c:pt>
                <c:pt idx="22507">
                  <c:v>4.5013999999984449E-4</c:v>
                </c:pt>
                <c:pt idx="22508">
                  <c:v>4.5015999999984448E-4</c:v>
                </c:pt>
                <c:pt idx="22509">
                  <c:v>4.5017999999984447E-4</c:v>
                </c:pt>
                <c:pt idx="22510">
                  <c:v>4.5019999999984446E-4</c:v>
                </c:pt>
                <c:pt idx="22511">
                  <c:v>4.5021999999984445E-4</c:v>
                </c:pt>
                <c:pt idx="22512">
                  <c:v>4.5023999999984444E-4</c:v>
                </c:pt>
                <c:pt idx="22513">
                  <c:v>4.5025999999984443E-4</c:v>
                </c:pt>
                <c:pt idx="22514">
                  <c:v>4.5027999999984442E-4</c:v>
                </c:pt>
                <c:pt idx="22515">
                  <c:v>4.5029999999984441E-4</c:v>
                </c:pt>
                <c:pt idx="22516">
                  <c:v>4.503199999998444E-4</c:v>
                </c:pt>
                <c:pt idx="22517">
                  <c:v>4.5033999999984439E-4</c:v>
                </c:pt>
                <c:pt idx="22518">
                  <c:v>4.5035999999984438E-4</c:v>
                </c:pt>
                <c:pt idx="22519">
                  <c:v>4.5037999999984437E-4</c:v>
                </c:pt>
                <c:pt idx="22520">
                  <c:v>4.5039999999984436E-4</c:v>
                </c:pt>
                <c:pt idx="22521">
                  <c:v>4.5041999999984435E-4</c:v>
                </c:pt>
                <c:pt idx="22522">
                  <c:v>4.5043999999984434E-4</c:v>
                </c:pt>
                <c:pt idx="22523">
                  <c:v>4.5045999999984433E-4</c:v>
                </c:pt>
                <c:pt idx="22524">
                  <c:v>4.5047999999984432E-4</c:v>
                </c:pt>
                <c:pt idx="22525">
                  <c:v>4.5049999999984431E-4</c:v>
                </c:pt>
                <c:pt idx="22526">
                  <c:v>4.505199999998443E-4</c:v>
                </c:pt>
                <c:pt idx="22527">
                  <c:v>4.5053999999984429E-4</c:v>
                </c:pt>
                <c:pt idx="22528">
                  <c:v>4.5055999999984428E-4</c:v>
                </c:pt>
                <c:pt idx="22529">
                  <c:v>4.5057999999984427E-4</c:v>
                </c:pt>
                <c:pt idx="22530">
                  <c:v>4.5059999999984426E-4</c:v>
                </c:pt>
                <c:pt idx="22531">
                  <c:v>4.5061999999984425E-4</c:v>
                </c:pt>
                <c:pt idx="22532">
                  <c:v>4.5063999999984424E-4</c:v>
                </c:pt>
                <c:pt idx="22533">
                  <c:v>4.5065999999984423E-4</c:v>
                </c:pt>
                <c:pt idx="22534">
                  <c:v>4.5067999999984422E-4</c:v>
                </c:pt>
                <c:pt idx="22535">
                  <c:v>4.506999999998442E-4</c:v>
                </c:pt>
                <c:pt idx="22536">
                  <c:v>4.5071999999984419E-4</c:v>
                </c:pt>
                <c:pt idx="22537">
                  <c:v>4.5073999999984418E-4</c:v>
                </c:pt>
                <c:pt idx="22538">
                  <c:v>4.5075999999984417E-4</c:v>
                </c:pt>
                <c:pt idx="22539">
                  <c:v>4.5077999999984416E-4</c:v>
                </c:pt>
                <c:pt idx="22540">
                  <c:v>4.5079999999984415E-4</c:v>
                </c:pt>
                <c:pt idx="22541">
                  <c:v>4.5081999999984414E-4</c:v>
                </c:pt>
                <c:pt idx="22542">
                  <c:v>4.5083999999984413E-4</c:v>
                </c:pt>
                <c:pt idx="22543">
                  <c:v>4.5085999999984412E-4</c:v>
                </c:pt>
                <c:pt idx="22544">
                  <c:v>4.5087999999984411E-4</c:v>
                </c:pt>
                <c:pt idx="22545">
                  <c:v>4.508999999998441E-4</c:v>
                </c:pt>
                <c:pt idx="22546">
                  <c:v>4.5091999999984409E-4</c:v>
                </c:pt>
                <c:pt idx="22547">
                  <c:v>4.5093999999984408E-4</c:v>
                </c:pt>
                <c:pt idx="22548">
                  <c:v>4.5095999999984407E-4</c:v>
                </c:pt>
                <c:pt idx="22549">
                  <c:v>4.5097999999984406E-4</c:v>
                </c:pt>
                <c:pt idx="22550">
                  <c:v>4.5099999999984405E-4</c:v>
                </c:pt>
                <c:pt idx="22551">
                  <c:v>4.5101999999984404E-4</c:v>
                </c:pt>
                <c:pt idx="22552">
                  <c:v>4.5103999999984403E-4</c:v>
                </c:pt>
                <c:pt idx="22553">
                  <c:v>4.5105999999984402E-4</c:v>
                </c:pt>
                <c:pt idx="22554">
                  <c:v>4.5107999999984401E-4</c:v>
                </c:pt>
                <c:pt idx="22555">
                  <c:v>4.51099999999844E-4</c:v>
                </c:pt>
                <c:pt idx="22556">
                  <c:v>4.5111999999984399E-4</c:v>
                </c:pt>
                <c:pt idx="22557">
                  <c:v>4.5113999999984398E-4</c:v>
                </c:pt>
                <c:pt idx="22558">
                  <c:v>4.5115999999984397E-4</c:v>
                </c:pt>
                <c:pt idx="22559">
                  <c:v>4.5117999999984396E-4</c:v>
                </c:pt>
                <c:pt idx="22560">
                  <c:v>4.5119999999984395E-4</c:v>
                </c:pt>
                <c:pt idx="22561">
                  <c:v>4.5121999999984394E-4</c:v>
                </c:pt>
                <c:pt idx="22562">
                  <c:v>4.5123999999984393E-4</c:v>
                </c:pt>
                <c:pt idx="22563">
                  <c:v>4.5125999999984391E-4</c:v>
                </c:pt>
                <c:pt idx="22564">
                  <c:v>4.512799999998439E-4</c:v>
                </c:pt>
                <c:pt idx="22565">
                  <c:v>4.5129999999984389E-4</c:v>
                </c:pt>
                <c:pt idx="22566">
                  <c:v>4.5131999999984388E-4</c:v>
                </c:pt>
                <c:pt idx="22567">
                  <c:v>4.5133999999984387E-4</c:v>
                </c:pt>
                <c:pt idx="22568">
                  <c:v>4.5135999999984386E-4</c:v>
                </c:pt>
                <c:pt idx="22569">
                  <c:v>4.5137999999984385E-4</c:v>
                </c:pt>
                <c:pt idx="22570">
                  <c:v>4.5139999999984384E-4</c:v>
                </c:pt>
                <c:pt idx="22571">
                  <c:v>4.5141999999984383E-4</c:v>
                </c:pt>
                <c:pt idx="22572">
                  <c:v>4.5143999999984382E-4</c:v>
                </c:pt>
                <c:pt idx="22573">
                  <c:v>4.5145999999984381E-4</c:v>
                </c:pt>
                <c:pt idx="22574">
                  <c:v>4.514799999998438E-4</c:v>
                </c:pt>
                <c:pt idx="22575">
                  <c:v>4.5149999999984379E-4</c:v>
                </c:pt>
                <c:pt idx="22576">
                  <c:v>4.5151999999984378E-4</c:v>
                </c:pt>
                <c:pt idx="22577">
                  <c:v>4.5153999999984377E-4</c:v>
                </c:pt>
                <c:pt idx="22578">
                  <c:v>4.5155999999984376E-4</c:v>
                </c:pt>
                <c:pt idx="22579">
                  <c:v>4.5157999999984375E-4</c:v>
                </c:pt>
                <c:pt idx="22580">
                  <c:v>4.5159999999984374E-4</c:v>
                </c:pt>
                <c:pt idx="22581">
                  <c:v>4.5161999999984373E-4</c:v>
                </c:pt>
                <c:pt idx="22582">
                  <c:v>4.5163999999984372E-4</c:v>
                </c:pt>
                <c:pt idx="22583">
                  <c:v>4.5165999999984371E-4</c:v>
                </c:pt>
                <c:pt idx="22584">
                  <c:v>4.516799999998437E-4</c:v>
                </c:pt>
                <c:pt idx="22585">
                  <c:v>4.5169999999984369E-4</c:v>
                </c:pt>
                <c:pt idx="22586">
                  <c:v>4.5171999999984368E-4</c:v>
                </c:pt>
                <c:pt idx="22587">
                  <c:v>4.5173999999984367E-4</c:v>
                </c:pt>
                <c:pt idx="22588">
                  <c:v>4.5175999999984366E-4</c:v>
                </c:pt>
                <c:pt idx="22589">
                  <c:v>4.5177999999984365E-4</c:v>
                </c:pt>
                <c:pt idx="22590">
                  <c:v>4.5179999999984364E-4</c:v>
                </c:pt>
                <c:pt idx="22591">
                  <c:v>4.5181999999984362E-4</c:v>
                </c:pt>
                <c:pt idx="22592">
                  <c:v>4.5183999999984361E-4</c:v>
                </c:pt>
                <c:pt idx="22593">
                  <c:v>4.518599999998436E-4</c:v>
                </c:pt>
                <c:pt idx="22594">
                  <c:v>4.5187999999984359E-4</c:v>
                </c:pt>
                <c:pt idx="22595">
                  <c:v>4.5189999999984358E-4</c:v>
                </c:pt>
                <c:pt idx="22596">
                  <c:v>4.5191999999984357E-4</c:v>
                </c:pt>
                <c:pt idx="22597">
                  <c:v>4.5193999999984356E-4</c:v>
                </c:pt>
                <c:pt idx="22598">
                  <c:v>4.5195999999984355E-4</c:v>
                </c:pt>
                <c:pt idx="22599">
                  <c:v>4.5197999999984354E-4</c:v>
                </c:pt>
                <c:pt idx="22600">
                  <c:v>4.5199999999984353E-4</c:v>
                </c:pt>
                <c:pt idx="22601">
                  <c:v>4.5201999999984352E-4</c:v>
                </c:pt>
                <c:pt idx="22602">
                  <c:v>4.5203999999984351E-4</c:v>
                </c:pt>
                <c:pt idx="22603">
                  <c:v>4.520599999998435E-4</c:v>
                </c:pt>
                <c:pt idx="22604">
                  <c:v>4.5207999999984349E-4</c:v>
                </c:pt>
                <c:pt idx="22605">
                  <c:v>4.5209999999984348E-4</c:v>
                </c:pt>
                <c:pt idx="22606">
                  <c:v>4.5211999999984347E-4</c:v>
                </c:pt>
                <c:pt idx="22607">
                  <c:v>4.5213999999984346E-4</c:v>
                </c:pt>
                <c:pt idx="22608">
                  <c:v>4.5215999999984345E-4</c:v>
                </c:pt>
                <c:pt idx="22609">
                  <c:v>4.5217999999984344E-4</c:v>
                </c:pt>
                <c:pt idx="22610">
                  <c:v>4.5219999999984343E-4</c:v>
                </c:pt>
                <c:pt idx="22611">
                  <c:v>4.5221999999984342E-4</c:v>
                </c:pt>
                <c:pt idx="22612">
                  <c:v>4.5223999999984341E-4</c:v>
                </c:pt>
                <c:pt idx="22613">
                  <c:v>4.522599999998434E-4</c:v>
                </c:pt>
                <c:pt idx="22614">
                  <c:v>4.5227999999984339E-4</c:v>
                </c:pt>
                <c:pt idx="22615">
                  <c:v>4.5229999999984338E-4</c:v>
                </c:pt>
                <c:pt idx="22616">
                  <c:v>4.5231999999984337E-4</c:v>
                </c:pt>
                <c:pt idx="22617">
                  <c:v>4.5233999999984336E-4</c:v>
                </c:pt>
                <c:pt idx="22618">
                  <c:v>4.5235999999984335E-4</c:v>
                </c:pt>
                <c:pt idx="22619">
                  <c:v>4.5237999999984333E-4</c:v>
                </c:pt>
                <c:pt idx="22620">
                  <c:v>4.5239999999984332E-4</c:v>
                </c:pt>
                <c:pt idx="22621">
                  <c:v>4.5241999999984331E-4</c:v>
                </c:pt>
                <c:pt idx="22622">
                  <c:v>4.524399999998433E-4</c:v>
                </c:pt>
                <c:pt idx="22623">
                  <c:v>4.5245999999984329E-4</c:v>
                </c:pt>
                <c:pt idx="22624">
                  <c:v>4.5247999999984328E-4</c:v>
                </c:pt>
                <c:pt idx="22625">
                  <c:v>4.5249999999984327E-4</c:v>
                </c:pt>
                <c:pt idx="22626">
                  <c:v>4.5251999999984326E-4</c:v>
                </c:pt>
                <c:pt idx="22627">
                  <c:v>4.5253999999984325E-4</c:v>
                </c:pt>
                <c:pt idx="22628">
                  <c:v>4.5255999999984324E-4</c:v>
                </c:pt>
                <c:pt idx="22629">
                  <c:v>4.5257999999984323E-4</c:v>
                </c:pt>
                <c:pt idx="22630">
                  <c:v>4.5259999999984322E-4</c:v>
                </c:pt>
                <c:pt idx="22631">
                  <c:v>4.5261999999984321E-4</c:v>
                </c:pt>
                <c:pt idx="22632">
                  <c:v>4.526399999998432E-4</c:v>
                </c:pt>
                <c:pt idx="22633">
                  <c:v>4.5265999999984319E-4</c:v>
                </c:pt>
                <c:pt idx="22634">
                  <c:v>4.5267999999984318E-4</c:v>
                </c:pt>
                <c:pt idx="22635">
                  <c:v>4.5269999999984317E-4</c:v>
                </c:pt>
                <c:pt idx="22636">
                  <c:v>4.5271999999984316E-4</c:v>
                </c:pt>
                <c:pt idx="22637">
                  <c:v>4.5273999999984315E-4</c:v>
                </c:pt>
                <c:pt idx="22638">
                  <c:v>4.5275999999984314E-4</c:v>
                </c:pt>
                <c:pt idx="22639">
                  <c:v>4.5277999999984313E-4</c:v>
                </c:pt>
                <c:pt idx="22640">
                  <c:v>4.5279999999984312E-4</c:v>
                </c:pt>
                <c:pt idx="22641">
                  <c:v>4.5281999999984311E-4</c:v>
                </c:pt>
                <c:pt idx="22642">
                  <c:v>4.528399999998431E-4</c:v>
                </c:pt>
                <c:pt idx="22643">
                  <c:v>4.5285999999984309E-4</c:v>
                </c:pt>
                <c:pt idx="22644">
                  <c:v>4.5287999999984308E-4</c:v>
                </c:pt>
                <c:pt idx="22645">
                  <c:v>4.5289999999984307E-4</c:v>
                </c:pt>
                <c:pt idx="22646">
                  <c:v>4.5291999999984306E-4</c:v>
                </c:pt>
                <c:pt idx="22647">
                  <c:v>4.5293999999984304E-4</c:v>
                </c:pt>
                <c:pt idx="22648">
                  <c:v>4.5295999999984303E-4</c:v>
                </c:pt>
                <c:pt idx="22649">
                  <c:v>4.5297999999984302E-4</c:v>
                </c:pt>
                <c:pt idx="22650">
                  <c:v>4.5299999999984301E-4</c:v>
                </c:pt>
                <c:pt idx="22651">
                  <c:v>4.53019999999843E-4</c:v>
                </c:pt>
                <c:pt idx="22652">
                  <c:v>4.5303999999984299E-4</c:v>
                </c:pt>
                <c:pt idx="22653">
                  <c:v>4.5305999999984298E-4</c:v>
                </c:pt>
                <c:pt idx="22654">
                  <c:v>4.5307999999984297E-4</c:v>
                </c:pt>
                <c:pt idx="22655">
                  <c:v>4.5309999999984296E-4</c:v>
                </c:pt>
                <c:pt idx="22656">
                  <c:v>4.5311999999984295E-4</c:v>
                </c:pt>
                <c:pt idx="22657">
                  <c:v>4.5313999999984294E-4</c:v>
                </c:pt>
                <c:pt idx="22658">
                  <c:v>4.5315999999984293E-4</c:v>
                </c:pt>
                <c:pt idx="22659">
                  <c:v>4.5317999999984292E-4</c:v>
                </c:pt>
                <c:pt idx="22660">
                  <c:v>4.5319999999984291E-4</c:v>
                </c:pt>
                <c:pt idx="22661">
                  <c:v>4.532199999998429E-4</c:v>
                </c:pt>
                <c:pt idx="22662">
                  <c:v>4.5323999999984289E-4</c:v>
                </c:pt>
                <c:pt idx="22663">
                  <c:v>4.5325999999984288E-4</c:v>
                </c:pt>
                <c:pt idx="22664">
                  <c:v>4.5327999999984287E-4</c:v>
                </c:pt>
                <c:pt idx="22665">
                  <c:v>4.5329999999984286E-4</c:v>
                </c:pt>
                <c:pt idx="22666">
                  <c:v>4.5331999999984285E-4</c:v>
                </c:pt>
                <c:pt idx="22667">
                  <c:v>4.5333999999984284E-4</c:v>
                </c:pt>
                <c:pt idx="22668">
                  <c:v>4.5335999999984283E-4</c:v>
                </c:pt>
                <c:pt idx="22669">
                  <c:v>4.5337999999984282E-4</c:v>
                </c:pt>
                <c:pt idx="22670">
                  <c:v>4.5339999999984281E-4</c:v>
                </c:pt>
                <c:pt idx="22671">
                  <c:v>4.534199999998428E-4</c:v>
                </c:pt>
                <c:pt idx="22672">
                  <c:v>4.5343999999984279E-4</c:v>
                </c:pt>
                <c:pt idx="22673">
                  <c:v>4.5345999999984278E-4</c:v>
                </c:pt>
                <c:pt idx="22674">
                  <c:v>4.5347999999984277E-4</c:v>
                </c:pt>
                <c:pt idx="22675">
                  <c:v>4.5349999999984276E-4</c:v>
                </c:pt>
                <c:pt idx="22676">
                  <c:v>4.5351999999984274E-4</c:v>
                </c:pt>
                <c:pt idx="22677">
                  <c:v>4.5353999999984273E-4</c:v>
                </c:pt>
                <c:pt idx="22678">
                  <c:v>4.5355999999984272E-4</c:v>
                </c:pt>
                <c:pt idx="22679">
                  <c:v>4.5357999999984271E-4</c:v>
                </c:pt>
                <c:pt idx="22680">
                  <c:v>4.535999999998427E-4</c:v>
                </c:pt>
                <c:pt idx="22681">
                  <c:v>4.5361999999984269E-4</c:v>
                </c:pt>
                <c:pt idx="22682">
                  <c:v>4.5363999999984268E-4</c:v>
                </c:pt>
                <c:pt idx="22683">
                  <c:v>4.5365999999984267E-4</c:v>
                </c:pt>
                <c:pt idx="22684">
                  <c:v>4.5367999999984266E-4</c:v>
                </c:pt>
                <c:pt idx="22685">
                  <c:v>4.5369999999984265E-4</c:v>
                </c:pt>
                <c:pt idx="22686">
                  <c:v>4.5371999999984264E-4</c:v>
                </c:pt>
                <c:pt idx="22687">
                  <c:v>4.5373999999984263E-4</c:v>
                </c:pt>
                <c:pt idx="22688">
                  <c:v>4.5375999999984262E-4</c:v>
                </c:pt>
                <c:pt idx="22689">
                  <c:v>4.5377999999984261E-4</c:v>
                </c:pt>
                <c:pt idx="22690">
                  <c:v>4.537999999998426E-4</c:v>
                </c:pt>
                <c:pt idx="22691">
                  <c:v>4.5381999999984259E-4</c:v>
                </c:pt>
                <c:pt idx="22692">
                  <c:v>4.5383999999984258E-4</c:v>
                </c:pt>
                <c:pt idx="22693">
                  <c:v>4.5385999999984257E-4</c:v>
                </c:pt>
                <c:pt idx="22694">
                  <c:v>4.5387999999984256E-4</c:v>
                </c:pt>
                <c:pt idx="22695">
                  <c:v>4.5389999999984255E-4</c:v>
                </c:pt>
                <c:pt idx="22696">
                  <c:v>4.5391999999984254E-4</c:v>
                </c:pt>
                <c:pt idx="22697">
                  <c:v>4.5393999999984253E-4</c:v>
                </c:pt>
                <c:pt idx="22698">
                  <c:v>4.5395999999984252E-4</c:v>
                </c:pt>
                <c:pt idx="22699">
                  <c:v>4.5397999999984251E-4</c:v>
                </c:pt>
                <c:pt idx="22700">
                  <c:v>4.539999999998425E-4</c:v>
                </c:pt>
                <c:pt idx="22701">
                  <c:v>4.5401999999984249E-4</c:v>
                </c:pt>
                <c:pt idx="22702">
                  <c:v>4.5403999999984248E-4</c:v>
                </c:pt>
                <c:pt idx="22703">
                  <c:v>4.5405999999984247E-4</c:v>
                </c:pt>
                <c:pt idx="22704">
                  <c:v>4.5407999999984245E-4</c:v>
                </c:pt>
                <c:pt idx="22705">
                  <c:v>4.5409999999984244E-4</c:v>
                </c:pt>
                <c:pt idx="22706">
                  <c:v>4.5411999999984243E-4</c:v>
                </c:pt>
                <c:pt idx="22707">
                  <c:v>4.5413999999984242E-4</c:v>
                </c:pt>
                <c:pt idx="22708">
                  <c:v>4.5415999999984241E-4</c:v>
                </c:pt>
                <c:pt idx="22709">
                  <c:v>4.541799999998424E-4</c:v>
                </c:pt>
                <c:pt idx="22710">
                  <c:v>4.5419999999984239E-4</c:v>
                </c:pt>
                <c:pt idx="22711">
                  <c:v>4.5421999999984238E-4</c:v>
                </c:pt>
                <c:pt idx="22712">
                  <c:v>4.5423999999984237E-4</c:v>
                </c:pt>
                <c:pt idx="22713">
                  <c:v>4.5425999999984236E-4</c:v>
                </c:pt>
                <c:pt idx="22714">
                  <c:v>4.5427999999984235E-4</c:v>
                </c:pt>
                <c:pt idx="22715">
                  <c:v>4.5429999999984234E-4</c:v>
                </c:pt>
                <c:pt idx="22716">
                  <c:v>4.5431999999984233E-4</c:v>
                </c:pt>
                <c:pt idx="22717">
                  <c:v>4.5433999999984232E-4</c:v>
                </c:pt>
                <c:pt idx="22718">
                  <c:v>4.5435999999984231E-4</c:v>
                </c:pt>
                <c:pt idx="22719">
                  <c:v>4.543799999998423E-4</c:v>
                </c:pt>
                <c:pt idx="22720">
                  <c:v>4.5439999999984229E-4</c:v>
                </c:pt>
                <c:pt idx="22721">
                  <c:v>4.5441999999984228E-4</c:v>
                </c:pt>
                <c:pt idx="22722">
                  <c:v>4.5443999999984227E-4</c:v>
                </c:pt>
                <c:pt idx="22723">
                  <c:v>4.5445999999984226E-4</c:v>
                </c:pt>
                <c:pt idx="22724">
                  <c:v>4.5447999999984225E-4</c:v>
                </c:pt>
                <c:pt idx="22725">
                  <c:v>4.5449999999984224E-4</c:v>
                </c:pt>
                <c:pt idx="22726">
                  <c:v>4.5451999999984223E-4</c:v>
                </c:pt>
                <c:pt idx="22727">
                  <c:v>4.5453999999984222E-4</c:v>
                </c:pt>
                <c:pt idx="22728">
                  <c:v>4.5455999999984221E-4</c:v>
                </c:pt>
                <c:pt idx="22729">
                  <c:v>4.545799999998422E-4</c:v>
                </c:pt>
                <c:pt idx="22730">
                  <c:v>4.5459999999984219E-4</c:v>
                </c:pt>
                <c:pt idx="22731">
                  <c:v>4.5461999999984218E-4</c:v>
                </c:pt>
                <c:pt idx="22732">
                  <c:v>4.5463999999984216E-4</c:v>
                </c:pt>
                <c:pt idx="22733">
                  <c:v>4.5465999999984215E-4</c:v>
                </c:pt>
                <c:pt idx="22734">
                  <c:v>4.5467999999984214E-4</c:v>
                </c:pt>
                <c:pt idx="22735">
                  <c:v>4.5469999999984213E-4</c:v>
                </c:pt>
                <c:pt idx="22736">
                  <c:v>4.5471999999984212E-4</c:v>
                </c:pt>
                <c:pt idx="22737">
                  <c:v>4.5473999999984211E-4</c:v>
                </c:pt>
                <c:pt idx="22738">
                  <c:v>4.547599999998421E-4</c:v>
                </c:pt>
                <c:pt idx="22739">
                  <c:v>4.5477999999984209E-4</c:v>
                </c:pt>
                <c:pt idx="22740">
                  <c:v>4.5479999999984208E-4</c:v>
                </c:pt>
                <c:pt idx="22741">
                  <c:v>4.5481999999984207E-4</c:v>
                </c:pt>
                <c:pt idx="22742">
                  <c:v>4.5483999999984206E-4</c:v>
                </c:pt>
                <c:pt idx="22743">
                  <c:v>4.5485999999984205E-4</c:v>
                </c:pt>
                <c:pt idx="22744">
                  <c:v>4.5487999999984204E-4</c:v>
                </c:pt>
                <c:pt idx="22745">
                  <c:v>4.5489999999984203E-4</c:v>
                </c:pt>
                <c:pt idx="22746">
                  <c:v>4.5491999999984202E-4</c:v>
                </c:pt>
                <c:pt idx="22747">
                  <c:v>4.5493999999984201E-4</c:v>
                </c:pt>
                <c:pt idx="22748">
                  <c:v>4.54959999999842E-4</c:v>
                </c:pt>
                <c:pt idx="22749">
                  <c:v>4.5497999999984199E-4</c:v>
                </c:pt>
                <c:pt idx="22750">
                  <c:v>4.5499999999984198E-4</c:v>
                </c:pt>
                <c:pt idx="22751">
                  <c:v>4.5501999999984197E-4</c:v>
                </c:pt>
                <c:pt idx="22752">
                  <c:v>4.5503999999984196E-4</c:v>
                </c:pt>
                <c:pt idx="22753">
                  <c:v>4.5505999999984195E-4</c:v>
                </c:pt>
                <c:pt idx="22754">
                  <c:v>4.5507999999984194E-4</c:v>
                </c:pt>
                <c:pt idx="22755">
                  <c:v>4.5509999999984193E-4</c:v>
                </c:pt>
                <c:pt idx="22756">
                  <c:v>4.5511999999984192E-4</c:v>
                </c:pt>
                <c:pt idx="22757">
                  <c:v>4.5513999999984191E-4</c:v>
                </c:pt>
                <c:pt idx="22758">
                  <c:v>4.551599999998419E-4</c:v>
                </c:pt>
                <c:pt idx="22759">
                  <c:v>4.5517999999984189E-4</c:v>
                </c:pt>
                <c:pt idx="22760">
                  <c:v>4.5519999999984187E-4</c:v>
                </c:pt>
                <c:pt idx="22761">
                  <c:v>4.5521999999984186E-4</c:v>
                </c:pt>
                <c:pt idx="22762">
                  <c:v>4.5523999999984185E-4</c:v>
                </c:pt>
                <c:pt idx="22763">
                  <c:v>4.5525999999984184E-4</c:v>
                </c:pt>
                <c:pt idx="22764">
                  <c:v>4.5527999999984183E-4</c:v>
                </c:pt>
                <c:pt idx="22765">
                  <c:v>4.5529999999984182E-4</c:v>
                </c:pt>
                <c:pt idx="22766">
                  <c:v>4.5531999999984181E-4</c:v>
                </c:pt>
                <c:pt idx="22767">
                  <c:v>4.553399999998418E-4</c:v>
                </c:pt>
                <c:pt idx="22768">
                  <c:v>4.5535999999984179E-4</c:v>
                </c:pt>
                <c:pt idx="22769">
                  <c:v>4.5537999999984178E-4</c:v>
                </c:pt>
                <c:pt idx="22770">
                  <c:v>4.5539999999984177E-4</c:v>
                </c:pt>
                <c:pt idx="22771">
                  <c:v>4.5541999999984176E-4</c:v>
                </c:pt>
                <c:pt idx="22772">
                  <c:v>4.5543999999984175E-4</c:v>
                </c:pt>
                <c:pt idx="22773">
                  <c:v>4.5545999999984174E-4</c:v>
                </c:pt>
                <c:pt idx="22774">
                  <c:v>4.5547999999984173E-4</c:v>
                </c:pt>
                <c:pt idx="22775">
                  <c:v>4.5549999999984172E-4</c:v>
                </c:pt>
                <c:pt idx="22776">
                  <c:v>4.5551999999984171E-4</c:v>
                </c:pt>
                <c:pt idx="22777">
                  <c:v>4.555399999998417E-4</c:v>
                </c:pt>
                <c:pt idx="22778">
                  <c:v>4.5555999999984169E-4</c:v>
                </c:pt>
                <c:pt idx="22779">
                  <c:v>4.5557999999984168E-4</c:v>
                </c:pt>
                <c:pt idx="22780">
                  <c:v>4.5559999999984167E-4</c:v>
                </c:pt>
                <c:pt idx="22781">
                  <c:v>4.5561999999984166E-4</c:v>
                </c:pt>
                <c:pt idx="22782">
                  <c:v>4.5563999999984165E-4</c:v>
                </c:pt>
                <c:pt idx="22783">
                  <c:v>4.5565999999984164E-4</c:v>
                </c:pt>
                <c:pt idx="22784">
                  <c:v>4.5567999999984163E-4</c:v>
                </c:pt>
                <c:pt idx="22785">
                  <c:v>4.5569999999984162E-4</c:v>
                </c:pt>
                <c:pt idx="22786">
                  <c:v>4.5571999999984161E-4</c:v>
                </c:pt>
                <c:pt idx="22787">
                  <c:v>4.557399999998416E-4</c:v>
                </c:pt>
                <c:pt idx="22788">
                  <c:v>4.5575999999984158E-4</c:v>
                </c:pt>
                <c:pt idx="22789">
                  <c:v>4.5577999999984157E-4</c:v>
                </c:pt>
                <c:pt idx="22790">
                  <c:v>4.5579999999984156E-4</c:v>
                </c:pt>
                <c:pt idx="22791">
                  <c:v>4.5581999999984155E-4</c:v>
                </c:pt>
                <c:pt idx="22792">
                  <c:v>4.5583999999984154E-4</c:v>
                </c:pt>
                <c:pt idx="22793">
                  <c:v>4.5585999999984153E-4</c:v>
                </c:pt>
                <c:pt idx="22794">
                  <c:v>4.5587999999984152E-4</c:v>
                </c:pt>
                <c:pt idx="22795">
                  <c:v>4.5589999999984151E-4</c:v>
                </c:pt>
                <c:pt idx="22796">
                  <c:v>4.559199999998415E-4</c:v>
                </c:pt>
                <c:pt idx="22797">
                  <c:v>4.5593999999984149E-4</c:v>
                </c:pt>
                <c:pt idx="22798">
                  <c:v>4.5595999999984148E-4</c:v>
                </c:pt>
                <c:pt idx="22799">
                  <c:v>4.5597999999984147E-4</c:v>
                </c:pt>
                <c:pt idx="22800">
                  <c:v>4.5599999999984146E-4</c:v>
                </c:pt>
                <c:pt idx="22801">
                  <c:v>4.5601999999984145E-4</c:v>
                </c:pt>
                <c:pt idx="22802">
                  <c:v>4.5603999999984144E-4</c:v>
                </c:pt>
                <c:pt idx="22803">
                  <c:v>4.5605999999984143E-4</c:v>
                </c:pt>
                <c:pt idx="22804">
                  <c:v>4.5607999999984142E-4</c:v>
                </c:pt>
                <c:pt idx="22805">
                  <c:v>4.5609999999984141E-4</c:v>
                </c:pt>
                <c:pt idx="22806">
                  <c:v>4.561199999998414E-4</c:v>
                </c:pt>
                <c:pt idx="22807">
                  <c:v>4.5613999999984139E-4</c:v>
                </c:pt>
                <c:pt idx="22808">
                  <c:v>4.5615999999984138E-4</c:v>
                </c:pt>
                <c:pt idx="22809">
                  <c:v>4.5617999999984137E-4</c:v>
                </c:pt>
                <c:pt idx="22810">
                  <c:v>4.5619999999984136E-4</c:v>
                </c:pt>
                <c:pt idx="22811">
                  <c:v>4.5621999999984135E-4</c:v>
                </c:pt>
                <c:pt idx="22812">
                  <c:v>4.5623999999984134E-4</c:v>
                </c:pt>
                <c:pt idx="22813">
                  <c:v>4.5625999999984133E-4</c:v>
                </c:pt>
                <c:pt idx="22814">
                  <c:v>4.5627999999984132E-4</c:v>
                </c:pt>
                <c:pt idx="22815">
                  <c:v>4.5629999999984131E-4</c:v>
                </c:pt>
                <c:pt idx="22816">
                  <c:v>4.5631999999984129E-4</c:v>
                </c:pt>
                <c:pt idx="22817">
                  <c:v>4.5633999999984128E-4</c:v>
                </c:pt>
                <c:pt idx="22818">
                  <c:v>4.5635999999984127E-4</c:v>
                </c:pt>
                <c:pt idx="22819">
                  <c:v>4.5637999999984126E-4</c:v>
                </c:pt>
                <c:pt idx="22820">
                  <c:v>4.5639999999984125E-4</c:v>
                </c:pt>
                <c:pt idx="22821">
                  <c:v>4.5641999999984124E-4</c:v>
                </c:pt>
                <c:pt idx="22822">
                  <c:v>4.5643999999984123E-4</c:v>
                </c:pt>
                <c:pt idx="22823">
                  <c:v>4.5645999999984122E-4</c:v>
                </c:pt>
                <c:pt idx="22824">
                  <c:v>4.5647999999984121E-4</c:v>
                </c:pt>
                <c:pt idx="22825">
                  <c:v>4.564999999998412E-4</c:v>
                </c:pt>
                <c:pt idx="22826">
                  <c:v>4.5651999999984119E-4</c:v>
                </c:pt>
                <c:pt idx="22827">
                  <c:v>4.5653999999984118E-4</c:v>
                </c:pt>
                <c:pt idx="22828">
                  <c:v>4.5655999999984117E-4</c:v>
                </c:pt>
                <c:pt idx="22829">
                  <c:v>4.5657999999984116E-4</c:v>
                </c:pt>
                <c:pt idx="22830">
                  <c:v>4.5659999999984115E-4</c:v>
                </c:pt>
                <c:pt idx="22831">
                  <c:v>4.5661999999984114E-4</c:v>
                </c:pt>
                <c:pt idx="22832">
                  <c:v>4.5663999999984113E-4</c:v>
                </c:pt>
                <c:pt idx="22833">
                  <c:v>4.5665999999984112E-4</c:v>
                </c:pt>
                <c:pt idx="22834">
                  <c:v>4.5667999999984111E-4</c:v>
                </c:pt>
                <c:pt idx="22835">
                  <c:v>4.566999999998411E-4</c:v>
                </c:pt>
                <c:pt idx="22836">
                  <c:v>4.5671999999984109E-4</c:v>
                </c:pt>
                <c:pt idx="22837">
                  <c:v>4.5673999999984108E-4</c:v>
                </c:pt>
                <c:pt idx="22838">
                  <c:v>4.5675999999984107E-4</c:v>
                </c:pt>
                <c:pt idx="22839">
                  <c:v>4.5677999999984106E-4</c:v>
                </c:pt>
                <c:pt idx="22840">
                  <c:v>4.5679999999984105E-4</c:v>
                </c:pt>
                <c:pt idx="22841">
                  <c:v>4.5681999999984104E-4</c:v>
                </c:pt>
                <c:pt idx="22842">
                  <c:v>4.5683999999984103E-4</c:v>
                </c:pt>
                <c:pt idx="22843">
                  <c:v>4.5685999999984102E-4</c:v>
                </c:pt>
                <c:pt idx="22844">
                  <c:v>4.56879999999841E-4</c:v>
                </c:pt>
                <c:pt idx="22845">
                  <c:v>4.5689999999984099E-4</c:v>
                </c:pt>
                <c:pt idx="22846">
                  <c:v>4.5691999999984098E-4</c:v>
                </c:pt>
                <c:pt idx="22847">
                  <c:v>4.5693999999984097E-4</c:v>
                </c:pt>
                <c:pt idx="22848">
                  <c:v>4.5695999999984096E-4</c:v>
                </c:pt>
                <c:pt idx="22849">
                  <c:v>4.5697999999984095E-4</c:v>
                </c:pt>
                <c:pt idx="22850">
                  <c:v>4.5699999999984094E-4</c:v>
                </c:pt>
                <c:pt idx="22851">
                  <c:v>4.5701999999984093E-4</c:v>
                </c:pt>
                <c:pt idx="22852">
                  <c:v>4.5703999999984092E-4</c:v>
                </c:pt>
                <c:pt idx="22853">
                  <c:v>4.5705999999984091E-4</c:v>
                </c:pt>
                <c:pt idx="22854">
                  <c:v>4.570799999998409E-4</c:v>
                </c:pt>
                <c:pt idx="22855">
                  <c:v>4.5709999999984089E-4</c:v>
                </c:pt>
                <c:pt idx="22856">
                  <c:v>4.5711999999984088E-4</c:v>
                </c:pt>
                <c:pt idx="22857">
                  <c:v>4.5713999999984087E-4</c:v>
                </c:pt>
                <c:pt idx="22858">
                  <c:v>4.5715999999984086E-4</c:v>
                </c:pt>
                <c:pt idx="22859">
                  <c:v>4.5717999999984085E-4</c:v>
                </c:pt>
                <c:pt idx="22860">
                  <c:v>4.5719999999984084E-4</c:v>
                </c:pt>
                <c:pt idx="22861">
                  <c:v>4.5721999999984083E-4</c:v>
                </c:pt>
                <c:pt idx="22862">
                  <c:v>4.5723999999984082E-4</c:v>
                </c:pt>
                <c:pt idx="22863">
                  <c:v>4.5725999999984081E-4</c:v>
                </c:pt>
                <c:pt idx="22864">
                  <c:v>4.572799999998408E-4</c:v>
                </c:pt>
                <c:pt idx="22865">
                  <c:v>4.5729999999984079E-4</c:v>
                </c:pt>
                <c:pt idx="22866">
                  <c:v>4.5731999999984078E-4</c:v>
                </c:pt>
                <c:pt idx="22867">
                  <c:v>4.5733999999984077E-4</c:v>
                </c:pt>
                <c:pt idx="22868">
                  <c:v>4.5735999999984076E-4</c:v>
                </c:pt>
                <c:pt idx="22869">
                  <c:v>4.5737999999984075E-4</c:v>
                </c:pt>
                <c:pt idx="22870">
                  <c:v>4.5739999999984074E-4</c:v>
                </c:pt>
                <c:pt idx="22871">
                  <c:v>4.5741999999984073E-4</c:v>
                </c:pt>
                <c:pt idx="22872">
                  <c:v>4.5743999999984071E-4</c:v>
                </c:pt>
                <c:pt idx="22873">
                  <c:v>4.574599999998407E-4</c:v>
                </c:pt>
                <c:pt idx="22874">
                  <c:v>4.5747999999984069E-4</c:v>
                </c:pt>
                <c:pt idx="22875">
                  <c:v>4.5749999999984068E-4</c:v>
                </c:pt>
                <c:pt idx="22876">
                  <c:v>4.5751999999984067E-4</c:v>
                </c:pt>
                <c:pt idx="22877">
                  <c:v>4.5753999999984066E-4</c:v>
                </c:pt>
                <c:pt idx="22878">
                  <c:v>4.5755999999984065E-4</c:v>
                </c:pt>
                <c:pt idx="22879">
                  <c:v>4.5757999999984064E-4</c:v>
                </c:pt>
                <c:pt idx="22880">
                  <c:v>4.5759999999984063E-4</c:v>
                </c:pt>
                <c:pt idx="22881">
                  <c:v>4.5761999999984062E-4</c:v>
                </c:pt>
                <c:pt idx="22882">
                  <c:v>4.5763999999984061E-4</c:v>
                </c:pt>
                <c:pt idx="22883">
                  <c:v>4.576599999998406E-4</c:v>
                </c:pt>
                <c:pt idx="22884">
                  <c:v>4.5767999999984059E-4</c:v>
                </c:pt>
                <c:pt idx="22885">
                  <c:v>4.5769999999984058E-4</c:v>
                </c:pt>
                <c:pt idx="22886">
                  <c:v>4.5771999999984057E-4</c:v>
                </c:pt>
                <c:pt idx="22887">
                  <c:v>4.5773999999984056E-4</c:v>
                </c:pt>
                <c:pt idx="22888">
                  <c:v>4.5775999999984055E-4</c:v>
                </c:pt>
                <c:pt idx="22889">
                  <c:v>4.5777999999984054E-4</c:v>
                </c:pt>
                <c:pt idx="22890">
                  <c:v>4.5779999999984053E-4</c:v>
                </c:pt>
                <c:pt idx="22891">
                  <c:v>4.5781999999984052E-4</c:v>
                </c:pt>
                <c:pt idx="22892">
                  <c:v>4.5783999999984051E-4</c:v>
                </c:pt>
                <c:pt idx="22893">
                  <c:v>4.578599999998405E-4</c:v>
                </c:pt>
                <c:pt idx="22894">
                  <c:v>4.5787999999984049E-4</c:v>
                </c:pt>
                <c:pt idx="22895">
                  <c:v>4.5789999999984048E-4</c:v>
                </c:pt>
                <c:pt idx="22896">
                  <c:v>4.5791999999984047E-4</c:v>
                </c:pt>
                <c:pt idx="22897">
                  <c:v>4.5793999999984046E-4</c:v>
                </c:pt>
                <c:pt idx="22898">
                  <c:v>4.5795999999984045E-4</c:v>
                </c:pt>
                <c:pt idx="22899">
                  <c:v>4.5797999999984044E-4</c:v>
                </c:pt>
                <c:pt idx="22900">
                  <c:v>4.5799999999984042E-4</c:v>
                </c:pt>
                <c:pt idx="22901">
                  <c:v>4.5801999999984041E-4</c:v>
                </c:pt>
                <c:pt idx="22902">
                  <c:v>4.580399999998404E-4</c:v>
                </c:pt>
                <c:pt idx="22903">
                  <c:v>4.5805999999984039E-4</c:v>
                </c:pt>
                <c:pt idx="22904">
                  <c:v>4.5807999999984038E-4</c:v>
                </c:pt>
                <c:pt idx="22905">
                  <c:v>4.5809999999984037E-4</c:v>
                </c:pt>
                <c:pt idx="22906">
                  <c:v>4.5811999999984036E-4</c:v>
                </c:pt>
                <c:pt idx="22907">
                  <c:v>4.5813999999984035E-4</c:v>
                </c:pt>
                <c:pt idx="22908">
                  <c:v>4.5815999999984034E-4</c:v>
                </c:pt>
                <c:pt idx="22909">
                  <c:v>4.5817999999984033E-4</c:v>
                </c:pt>
                <c:pt idx="22910">
                  <c:v>4.5819999999984032E-4</c:v>
                </c:pt>
                <c:pt idx="22911">
                  <c:v>4.5821999999984031E-4</c:v>
                </c:pt>
                <c:pt idx="22912">
                  <c:v>4.582399999998403E-4</c:v>
                </c:pt>
                <c:pt idx="22913">
                  <c:v>4.5825999999984029E-4</c:v>
                </c:pt>
                <c:pt idx="22914">
                  <c:v>4.5827999999984028E-4</c:v>
                </c:pt>
                <c:pt idx="22915">
                  <c:v>4.5829999999984027E-4</c:v>
                </c:pt>
                <c:pt idx="22916">
                  <c:v>4.5831999999984026E-4</c:v>
                </c:pt>
                <c:pt idx="22917">
                  <c:v>4.5833999999984025E-4</c:v>
                </c:pt>
                <c:pt idx="22918">
                  <c:v>4.5835999999984024E-4</c:v>
                </c:pt>
                <c:pt idx="22919">
                  <c:v>4.5837999999984023E-4</c:v>
                </c:pt>
                <c:pt idx="22920">
                  <c:v>4.5839999999984022E-4</c:v>
                </c:pt>
                <c:pt idx="22921">
                  <c:v>4.5841999999984021E-4</c:v>
                </c:pt>
                <c:pt idx="22922">
                  <c:v>4.584399999998402E-4</c:v>
                </c:pt>
                <c:pt idx="22923">
                  <c:v>4.5845999999984019E-4</c:v>
                </c:pt>
                <c:pt idx="22924">
                  <c:v>4.5847999999984018E-4</c:v>
                </c:pt>
                <c:pt idx="22925">
                  <c:v>4.5849999999984017E-4</c:v>
                </c:pt>
                <c:pt idx="22926">
                  <c:v>4.5851999999984016E-4</c:v>
                </c:pt>
                <c:pt idx="22927">
                  <c:v>4.5853999999984015E-4</c:v>
                </c:pt>
                <c:pt idx="22928">
                  <c:v>4.5855999999984013E-4</c:v>
                </c:pt>
                <c:pt idx="22929">
                  <c:v>4.5857999999984012E-4</c:v>
                </c:pt>
                <c:pt idx="22930">
                  <c:v>4.5859999999984011E-4</c:v>
                </c:pt>
                <c:pt idx="22931">
                  <c:v>4.586199999998401E-4</c:v>
                </c:pt>
                <c:pt idx="22932">
                  <c:v>4.5863999999984009E-4</c:v>
                </c:pt>
                <c:pt idx="22933">
                  <c:v>4.5865999999984008E-4</c:v>
                </c:pt>
                <c:pt idx="22934">
                  <c:v>4.5867999999984007E-4</c:v>
                </c:pt>
                <c:pt idx="22935">
                  <c:v>4.5869999999984006E-4</c:v>
                </c:pt>
                <c:pt idx="22936">
                  <c:v>4.5871999999984005E-4</c:v>
                </c:pt>
                <c:pt idx="22937">
                  <c:v>4.5873999999984004E-4</c:v>
                </c:pt>
                <c:pt idx="22938">
                  <c:v>4.5875999999984003E-4</c:v>
                </c:pt>
                <c:pt idx="22939">
                  <c:v>4.5877999999984002E-4</c:v>
                </c:pt>
                <c:pt idx="22940">
                  <c:v>4.5879999999984001E-4</c:v>
                </c:pt>
                <c:pt idx="22941">
                  <c:v>4.5881999999984E-4</c:v>
                </c:pt>
                <c:pt idx="22942">
                  <c:v>4.5883999999983999E-4</c:v>
                </c:pt>
                <c:pt idx="22943">
                  <c:v>4.5885999999983998E-4</c:v>
                </c:pt>
                <c:pt idx="22944">
                  <c:v>4.5887999999983997E-4</c:v>
                </c:pt>
                <c:pt idx="22945">
                  <c:v>4.5889999999983996E-4</c:v>
                </c:pt>
                <c:pt idx="22946">
                  <c:v>4.5891999999983995E-4</c:v>
                </c:pt>
                <c:pt idx="22947">
                  <c:v>4.5893999999983994E-4</c:v>
                </c:pt>
                <c:pt idx="22948">
                  <c:v>4.5895999999983993E-4</c:v>
                </c:pt>
                <c:pt idx="22949">
                  <c:v>4.5897999999983992E-4</c:v>
                </c:pt>
                <c:pt idx="22950">
                  <c:v>4.5899999999983991E-4</c:v>
                </c:pt>
                <c:pt idx="22951">
                  <c:v>4.590199999998399E-4</c:v>
                </c:pt>
                <c:pt idx="22952">
                  <c:v>4.5903999999983989E-4</c:v>
                </c:pt>
                <c:pt idx="22953">
                  <c:v>4.5905999999983988E-4</c:v>
                </c:pt>
                <c:pt idx="22954">
                  <c:v>4.5907999999983987E-4</c:v>
                </c:pt>
                <c:pt idx="22955">
                  <c:v>4.5909999999983986E-4</c:v>
                </c:pt>
                <c:pt idx="22956">
                  <c:v>4.5911999999983985E-4</c:v>
                </c:pt>
                <c:pt idx="22957">
                  <c:v>4.5913999999983983E-4</c:v>
                </c:pt>
                <c:pt idx="22958">
                  <c:v>4.5915999999983982E-4</c:v>
                </c:pt>
                <c:pt idx="22959">
                  <c:v>4.5917999999983981E-4</c:v>
                </c:pt>
                <c:pt idx="22960">
                  <c:v>4.591999999998398E-4</c:v>
                </c:pt>
                <c:pt idx="22961">
                  <c:v>4.5921999999983979E-4</c:v>
                </c:pt>
                <c:pt idx="22962">
                  <c:v>4.5923999999983978E-4</c:v>
                </c:pt>
                <c:pt idx="22963">
                  <c:v>4.5925999999983977E-4</c:v>
                </c:pt>
                <c:pt idx="22964">
                  <c:v>4.5927999999983976E-4</c:v>
                </c:pt>
                <c:pt idx="22965">
                  <c:v>4.5929999999983975E-4</c:v>
                </c:pt>
                <c:pt idx="22966">
                  <c:v>4.5931999999983974E-4</c:v>
                </c:pt>
                <c:pt idx="22967">
                  <c:v>4.5933999999983973E-4</c:v>
                </c:pt>
                <c:pt idx="22968">
                  <c:v>4.5935999999983972E-4</c:v>
                </c:pt>
                <c:pt idx="22969">
                  <c:v>4.5937999999983971E-4</c:v>
                </c:pt>
                <c:pt idx="22970">
                  <c:v>4.593999999998397E-4</c:v>
                </c:pt>
                <c:pt idx="22971">
                  <c:v>4.5941999999983969E-4</c:v>
                </c:pt>
                <c:pt idx="22972">
                  <c:v>4.5943999999983968E-4</c:v>
                </c:pt>
                <c:pt idx="22973">
                  <c:v>4.5945999999983967E-4</c:v>
                </c:pt>
                <c:pt idx="22974">
                  <c:v>4.5947999999983966E-4</c:v>
                </c:pt>
                <c:pt idx="22975">
                  <c:v>4.5949999999983965E-4</c:v>
                </c:pt>
                <c:pt idx="22976">
                  <c:v>4.5951999999983964E-4</c:v>
                </c:pt>
                <c:pt idx="22977">
                  <c:v>4.5953999999983963E-4</c:v>
                </c:pt>
                <c:pt idx="22978">
                  <c:v>4.5955999999983962E-4</c:v>
                </c:pt>
                <c:pt idx="22979">
                  <c:v>4.5957999999983961E-4</c:v>
                </c:pt>
                <c:pt idx="22980">
                  <c:v>4.595999999998396E-4</c:v>
                </c:pt>
                <c:pt idx="22981">
                  <c:v>4.5961999999983959E-4</c:v>
                </c:pt>
                <c:pt idx="22982">
                  <c:v>4.5963999999983958E-4</c:v>
                </c:pt>
                <c:pt idx="22983">
                  <c:v>4.5965999999983957E-4</c:v>
                </c:pt>
                <c:pt idx="22984">
                  <c:v>4.5967999999983956E-4</c:v>
                </c:pt>
                <c:pt idx="22985">
                  <c:v>4.5969999999983954E-4</c:v>
                </c:pt>
                <c:pt idx="22986">
                  <c:v>4.5971999999983953E-4</c:v>
                </c:pt>
                <c:pt idx="22987">
                  <c:v>4.5973999999983952E-4</c:v>
                </c:pt>
                <c:pt idx="22988">
                  <c:v>4.5975999999983951E-4</c:v>
                </c:pt>
                <c:pt idx="22989">
                  <c:v>4.597799999998395E-4</c:v>
                </c:pt>
                <c:pt idx="22990">
                  <c:v>4.5979999999983949E-4</c:v>
                </c:pt>
                <c:pt idx="22991">
                  <c:v>4.5981999999983948E-4</c:v>
                </c:pt>
                <c:pt idx="22992">
                  <c:v>4.5983999999983947E-4</c:v>
                </c:pt>
                <c:pt idx="22993">
                  <c:v>4.5985999999983946E-4</c:v>
                </c:pt>
                <c:pt idx="22994">
                  <c:v>4.5987999999983945E-4</c:v>
                </c:pt>
                <c:pt idx="22995">
                  <c:v>4.5989999999983944E-4</c:v>
                </c:pt>
                <c:pt idx="22996">
                  <c:v>4.5991999999983943E-4</c:v>
                </c:pt>
                <c:pt idx="22997">
                  <c:v>4.5993999999983942E-4</c:v>
                </c:pt>
                <c:pt idx="22998">
                  <c:v>4.5995999999983941E-4</c:v>
                </c:pt>
                <c:pt idx="22999">
                  <c:v>4.599799999998394E-4</c:v>
                </c:pt>
                <c:pt idx="23000">
                  <c:v>4.5999999999983939E-4</c:v>
                </c:pt>
                <c:pt idx="23001">
                  <c:v>4.6001999999983938E-4</c:v>
                </c:pt>
                <c:pt idx="23002">
                  <c:v>4.6003999999983937E-4</c:v>
                </c:pt>
                <c:pt idx="23003">
                  <c:v>4.6005999999983936E-4</c:v>
                </c:pt>
                <c:pt idx="23004">
                  <c:v>4.6007999999983935E-4</c:v>
                </c:pt>
                <c:pt idx="23005">
                  <c:v>4.6009999999983934E-4</c:v>
                </c:pt>
                <c:pt idx="23006">
                  <c:v>4.6011999999983933E-4</c:v>
                </c:pt>
                <c:pt idx="23007">
                  <c:v>4.6013999999983932E-4</c:v>
                </c:pt>
                <c:pt idx="23008">
                  <c:v>4.6015999999983931E-4</c:v>
                </c:pt>
                <c:pt idx="23009">
                  <c:v>4.601799999998393E-4</c:v>
                </c:pt>
                <c:pt idx="23010">
                  <c:v>4.6019999999983929E-4</c:v>
                </c:pt>
                <c:pt idx="23011">
                  <c:v>4.6021999999983928E-4</c:v>
                </c:pt>
                <c:pt idx="23012">
                  <c:v>4.6023999999983927E-4</c:v>
                </c:pt>
                <c:pt idx="23013">
                  <c:v>4.6025999999983925E-4</c:v>
                </c:pt>
                <c:pt idx="23014">
                  <c:v>4.6027999999983924E-4</c:v>
                </c:pt>
                <c:pt idx="23015">
                  <c:v>4.6029999999983923E-4</c:v>
                </c:pt>
                <c:pt idx="23016">
                  <c:v>4.6031999999983922E-4</c:v>
                </c:pt>
                <c:pt idx="23017">
                  <c:v>4.6033999999983921E-4</c:v>
                </c:pt>
                <c:pt idx="23018">
                  <c:v>4.603599999998392E-4</c:v>
                </c:pt>
                <c:pt idx="23019">
                  <c:v>4.6037999999983919E-4</c:v>
                </c:pt>
                <c:pt idx="23020">
                  <c:v>4.6039999999983918E-4</c:v>
                </c:pt>
                <c:pt idx="23021">
                  <c:v>4.6041999999983917E-4</c:v>
                </c:pt>
                <c:pt idx="23022">
                  <c:v>4.6043999999983916E-4</c:v>
                </c:pt>
                <c:pt idx="23023">
                  <c:v>4.6045999999983915E-4</c:v>
                </c:pt>
                <c:pt idx="23024">
                  <c:v>4.6047999999983914E-4</c:v>
                </c:pt>
                <c:pt idx="23025">
                  <c:v>4.6049999999983913E-4</c:v>
                </c:pt>
                <c:pt idx="23026">
                  <c:v>4.6051999999983912E-4</c:v>
                </c:pt>
                <c:pt idx="23027">
                  <c:v>4.6053999999983911E-4</c:v>
                </c:pt>
                <c:pt idx="23028">
                  <c:v>4.605599999998391E-4</c:v>
                </c:pt>
                <c:pt idx="23029">
                  <c:v>4.6057999999983909E-4</c:v>
                </c:pt>
                <c:pt idx="23030">
                  <c:v>4.6059999999983908E-4</c:v>
                </c:pt>
                <c:pt idx="23031">
                  <c:v>4.6061999999983907E-4</c:v>
                </c:pt>
                <c:pt idx="23032">
                  <c:v>4.6063999999983906E-4</c:v>
                </c:pt>
                <c:pt idx="23033">
                  <c:v>4.6065999999983905E-4</c:v>
                </c:pt>
                <c:pt idx="23034">
                  <c:v>4.6067999999983904E-4</c:v>
                </c:pt>
                <c:pt idx="23035">
                  <c:v>4.6069999999983903E-4</c:v>
                </c:pt>
                <c:pt idx="23036">
                  <c:v>4.6071999999983902E-4</c:v>
                </c:pt>
                <c:pt idx="23037">
                  <c:v>4.6073999999983901E-4</c:v>
                </c:pt>
                <c:pt idx="23038">
                  <c:v>4.60759999999839E-4</c:v>
                </c:pt>
                <c:pt idx="23039">
                  <c:v>4.6077999999983899E-4</c:v>
                </c:pt>
                <c:pt idx="23040">
                  <c:v>4.6079999999983898E-4</c:v>
                </c:pt>
                <c:pt idx="23041">
                  <c:v>4.6081999999983896E-4</c:v>
                </c:pt>
                <c:pt idx="23042">
                  <c:v>4.6083999999983895E-4</c:v>
                </c:pt>
                <c:pt idx="23043">
                  <c:v>4.6085999999983894E-4</c:v>
                </c:pt>
                <c:pt idx="23044">
                  <c:v>4.6087999999983893E-4</c:v>
                </c:pt>
                <c:pt idx="23045">
                  <c:v>4.6089999999983892E-4</c:v>
                </c:pt>
                <c:pt idx="23046">
                  <c:v>4.6091999999983891E-4</c:v>
                </c:pt>
                <c:pt idx="23047">
                  <c:v>4.609399999998389E-4</c:v>
                </c:pt>
                <c:pt idx="23048">
                  <c:v>4.6095999999983889E-4</c:v>
                </c:pt>
                <c:pt idx="23049">
                  <c:v>4.6097999999983888E-4</c:v>
                </c:pt>
                <c:pt idx="23050">
                  <c:v>4.6099999999983887E-4</c:v>
                </c:pt>
                <c:pt idx="23051">
                  <c:v>4.6101999999983886E-4</c:v>
                </c:pt>
                <c:pt idx="23052">
                  <c:v>4.6103999999983885E-4</c:v>
                </c:pt>
                <c:pt idx="23053">
                  <c:v>4.6105999999983884E-4</c:v>
                </c:pt>
                <c:pt idx="23054">
                  <c:v>4.6107999999983883E-4</c:v>
                </c:pt>
                <c:pt idx="23055">
                  <c:v>4.6109999999983882E-4</c:v>
                </c:pt>
                <c:pt idx="23056">
                  <c:v>4.6111999999983881E-4</c:v>
                </c:pt>
                <c:pt idx="23057">
                  <c:v>4.611399999998388E-4</c:v>
                </c:pt>
                <c:pt idx="23058">
                  <c:v>4.6115999999983879E-4</c:v>
                </c:pt>
                <c:pt idx="23059">
                  <c:v>4.6117999999983878E-4</c:v>
                </c:pt>
                <c:pt idx="23060">
                  <c:v>4.6119999999983877E-4</c:v>
                </c:pt>
                <c:pt idx="23061">
                  <c:v>4.6121999999983876E-4</c:v>
                </c:pt>
                <c:pt idx="23062">
                  <c:v>4.6123999999983875E-4</c:v>
                </c:pt>
                <c:pt idx="23063">
                  <c:v>4.6125999999983874E-4</c:v>
                </c:pt>
                <c:pt idx="23064">
                  <c:v>4.6127999999983873E-4</c:v>
                </c:pt>
                <c:pt idx="23065">
                  <c:v>4.6129999999983872E-4</c:v>
                </c:pt>
                <c:pt idx="23066">
                  <c:v>4.6131999999983871E-4</c:v>
                </c:pt>
                <c:pt idx="23067">
                  <c:v>4.613399999998387E-4</c:v>
                </c:pt>
                <c:pt idx="23068">
                  <c:v>4.6135999999983869E-4</c:v>
                </c:pt>
                <c:pt idx="23069">
                  <c:v>4.6137999999983867E-4</c:v>
                </c:pt>
                <c:pt idx="23070">
                  <c:v>4.6139999999983866E-4</c:v>
                </c:pt>
                <c:pt idx="23071">
                  <c:v>4.6141999999983865E-4</c:v>
                </c:pt>
                <c:pt idx="23072">
                  <c:v>4.6143999999983864E-4</c:v>
                </c:pt>
                <c:pt idx="23073">
                  <c:v>4.6145999999983863E-4</c:v>
                </c:pt>
                <c:pt idx="23074">
                  <c:v>4.6147999999983862E-4</c:v>
                </c:pt>
                <c:pt idx="23075">
                  <c:v>4.6149999999983861E-4</c:v>
                </c:pt>
                <c:pt idx="23076">
                  <c:v>4.615199999998386E-4</c:v>
                </c:pt>
                <c:pt idx="23077">
                  <c:v>4.6153999999983859E-4</c:v>
                </c:pt>
                <c:pt idx="23078">
                  <c:v>4.6155999999983858E-4</c:v>
                </c:pt>
                <c:pt idx="23079">
                  <c:v>4.6157999999983857E-4</c:v>
                </c:pt>
                <c:pt idx="23080">
                  <c:v>4.6159999999983856E-4</c:v>
                </c:pt>
                <c:pt idx="23081">
                  <c:v>4.6161999999983855E-4</c:v>
                </c:pt>
                <c:pt idx="23082">
                  <c:v>4.6163999999983854E-4</c:v>
                </c:pt>
                <c:pt idx="23083">
                  <c:v>4.6165999999983853E-4</c:v>
                </c:pt>
                <c:pt idx="23084">
                  <c:v>4.6167999999983852E-4</c:v>
                </c:pt>
                <c:pt idx="23085">
                  <c:v>4.6169999999983851E-4</c:v>
                </c:pt>
                <c:pt idx="23086">
                  <c:v>4.617199999998385E-4</c:v>
                </c:pt>
                <c:pt idx="23087">
                  <c:v>4.6173999999983849E-4</c:v>
                </c:pt>
                <c:pt idx="23088">
                  <c:v>4.6175999999983848E-4</c:v>
                </c:pt>
                <c:pt idx="23089">
                  <c:v>4.6177999999983847E-4</c:v>
                </c:pt>
                <c:pt idx="23090">
                  <c:v>4.6179999999983846E-4</c:v>
                </c:pt>
                <c:pt idx="23091">
                  <c:v>4.6181999999983845E-4</c:v>
                </c:pt>
                <c:pt idx="23092">
                  <c:v>4.6183999999983844E-4</c:v>
                </c:pt>
                <c:pt idx="23093">
                  <c:v>4.6185999999983843E-4</c:v>
                </c:pt>
                <c:pt idx="23094">
                  <c:v>4.6187999999983842E-4</c:v>
                </c:pt>
                <c:pt idx="23095">
                  <c:v>4.6189999999983841E-4</c:v>
                </c:pt>
                <c:pt idx="23096">
                  <c:v>4.619199999998384E-4</c:v>
                </c:pt>
                <c:pt idx="23097">
                  <c:v>4.6193999999983838E-4</c:v>
                </c:pt>
                <c:pt idx="23098">
                  <c:v>4.6195999999983837E-4</c:v>
                </c:pt>
                <c:pt idx="23099">
                  <c:v>4.6197999999983836E-4</c:v>
                </c:pt>
                <c:pt idx="23100">
                  <c:v>4.6199999999983835E-4</c:v>
                </c:pt>
                <c:pt idx="23101">
                  <c:v>4.6201999999983834E-4</c:v>
                </c:pt>
                <c:pt idx="23102">
                  <c:v>4.6203999999983833E-4</c:v>
                </c:pt>
                <c:pt idx="23103">
                  <c:v>4.6205999999983832E-4</c:v>
                </c:pt>
                <c:pt idx="23104">
                  <c:v>4.6207999999983831E-4</c:v>
                </c:pt>
                <c:pt idx="23105">
                  <c:v>4.620999999998383E-4</c:v>
                </c:pt>
                <c:pt idx="23106">
                  <c:v>4.6211999999983829E-4</c:v>
                </c:pt>
                <c:pt idx="23107">
                  <c:v>4.6213999999983828E-4</c:v>
                </c:pt>
                <c:pt idx="23108">
                  <c:v>4.6215999999983827E-4</c:v>
                </c:pt>
                <c:pt idx="23109">
                  <c:v>4.6217999999983826E-4</c:v>
                </c:pt>
                <c:pt idx="23110">
                  <c:v>4.6219999999983825E-4</c:v>
                </c:pt>
                <c:pt idx="23111">
                  <c:v>4.6221999999983824E-4</c:v>
                </c:pt>
                <c:pt idx="23112">
                  <c:v>4.6223999999983823E-4</c:v>
                </c:pt>
                <c:pt idx="23113">
                  <c:v>4.6225999999983822E-4</c:v>
                </c:pt>
                <c:pt idx="23114">
                  <c:v>4.6227999999983821E-4</c:v>
                </c:pt>
                <c:pt idx="23115">
                  <c:v>4.622999999998382E-4</c:v>
                </c:pt>
                <c:pt idx="23116">
                  <c:v>4.6231999999983819E-4</c:v>
                </c:pt>
                <c:pt idx="23117">
                  <c:v>4.6233999999983818E-4</c:v>
                </c:pt>
                <c:pt idx="23118">
                  <c:v>4.6235999999983817E-4</c:v>
                </c:pt>
                <c:pt idx="23119">
                  <c:v>4.6237999999983816E-4</c:v>
                </c:pt>
                <c:pt idx="23120">
                  <c:v>4.6239999999983815E-4</c:v>
                </c:pt>
                <c:pt idx="23121">
                  <c:v>4.6241999999983814E-4</c:v>
                </c:pt>
                <c:pt idx="23122">
                  <c:v>4.6243999999983813E-4</c:v>
                </c:pt>
                <c:pt idx="23123">
                  <c:v>4.6245999999983812E-4</c:v>
                </c:pt>
                <c:pt idx="23124">
                  <c:v>4.6247999999983811E-4</c:v>
                </c:pt>
                <c:pt idx="23125">
                  <c:v>4.6249999999983809E-4</c:v>
                </c:pt>
                <c:pt idx="23126">
                  <c:v>4.6251999999983808E-4</c:v>
                </c:pt>
                <c:pt idx="23127">
                  <c:v>4.6253999999983807E-4</c:v>
                </c:pt>
                <c:pt idx="23128">
                  <c:v>4.6255999999983806E-4</c:v>
                </c:pt>
                <c:pt idx="23129">
                  <c:v>4.6257999999983805E-4</c:v>
                </c:pt>
                <c:pt idx="23130">
                  <c:v>4.6259999999983804E-4</c:v>
                </c:pt>
                <c:pt idx="23131">
                  <c:v>4.6261999999983803E-4</c:v>
                </c:pt>
                <c:pt idx="23132">
                  <c:v>4.6263999999983802E-4</c:v>
                </c:pt>
                <c:pt idx="23133">
                  <c:v>4.6265999999983801E-4</c:v>
                </c:pt>
                <c:pt idx="23134">
                  <c:v>4.62679999999838E-4</c:v>
                </c:pt>
                <c:pt idx="23135">
                  <c:v>4.6269999999983799E-4</c:v>
                </c:pt>
                <c:pt idx="23136">
                  <c:v>4.6271999999983798E-4</c:v>
                </c:pt>
                <c:pt idx="23137">
                  <c:v>4.6273999999983797E-4</c:v>
                </c:pt>
                <c:pt idx="23138">
                  <c:v>4.6275999999983796E-4</c:v>
                </c:pt>
                <c:pt idx="23139">
                  <c:v>4.6277999999983795E-4</c:v>
                </c:pt>
                <c:pt idx="23140">
                  <c:v>4.6279999999983794E-4</c:v>
                </c:pt>
                <c:pt idx="23141">
                  <c:v>4.6281999999983793E-4</c:v>
                </c:pt>
                <c:pt idx="23142">
                  <c:v>4.6283999999983792E-4</c:v>
                </c:pt>
                <c:pt idx="23143">
                  <c:v>4.6285999999983791E-4</c:v>
                </c:pt>
                <c:pt idx="23144">
                  <c:v>4.628799999998379E-4</c:v>
                </c:pt>
                <c:pt idx="23145">
                  <c:v>4.6289999999983789E-4</c:v>
                </c:pt>
                <c:pt idx="23146">
                  <c:v>4.6291999999983788E-4</c:v>
                </c:pt>
                <c:pt idx="23147">
                  <c:v>4.6293999999983787E-4</c:v>
                </c:pt>
                <c:pt idx="23148">
                  <c:v>4.6295999999983786E-4</c:v>
                </c:pt>
                <c:pt idx="23149">
                  <c:v>4.6297999999983785E-4</c:v>
                </c:pt>
                <c:pt idx="23150">
                  <c:v>4.6299999999983784E-4</c:v>
                </c:pt>
                <c:pt idx="23151">
                  <c:v>4.6301999999983783E-4</c:v>
                </c:pt>
                <c:pt idx="23152">
                  <c:v>4.6303999999983782E-4</c:v>
                </c:pt>
                <c:pt idx="23153">
                  <c:v>4.630599999998378E-4</c:v>
                </c:pt>
                <c:pt idx="23154">
                  <c:v>4.6307999999983779E-4</c:v>
                </c:pt>
                <c:pt idx="23155">
                  <c:v>4.6309999999983778E-4</c:v>
                </c:pt>
                <c:pt idx="23156">
                  <c:v>4.6311999999983777E-4</c:v>
                </c:pt>
                <c:pt idx="23157">
                  <c:v>4.6313999999983776E-4</c:v>
                </c:pt>
                <c:pt idx="23158">
                  <c:v>4.6315999999983775E-4</c:v>
                </c:pt>
                <c:pt idx="23159">
                  <c:v>4.6317999999983774E-4</c:v>
                </c:pt>
                <c:pt idx="23160">
                  <c:v>4.6319999999983773E-4</c:v>
                </c:pt>
                <c:pt idx="23161">
                  <c:v>4.6321999999983772E-4</c:v>
                </c:pt>
                <c:pt idx="23162">
                  <c:v>4.6323999999983771E-4</c:v>
                </c:pt>
                <c:pt idx="23163">
                  <c:v>4.632599999998377E-4</c:v>
                </c:pt>
                <c:pt idx="23164">
                  <c:v>4.6327999999983769E-4</c:v>
                </c:pt>
                <c:pt idx="23165">
                  <c:v>4.6329999999983768E-4</c:v>
                </c:pt>
                <c:pt idx="23166">
                  <c:v>4.6331999999983767E-4</c:v>
                </c:pt>
                <c:pt idx="23167">
                  <c:v>4.6333999999983766E-4</c:v>
                </c:pt>
                <c:pt idx="23168">
                  <c:v>4.6335999999983765E-4</c:v>
                </c:pt>
                <c:pt idx="23169">
                  <c:v>4.6337999999983764E-4</c:v>
                </c:pt>
                <c:pt idx="23170">
                  <c:v>4.6339999999983763E-4</c:v>
                </c:pt>
                <c:pt idx="23171">
                  <c:v>4.6341999999983762E-4</c:v>
                </c:pt>
                <c:pt idx="23172">
                  <c:v>4.6343999999983761E-4</c:v>
                </c:pt>
                <c:pt idx="23173">
                  <c:v>4.634599999998376E-4</c:v>
                </c:pt>
                <c:pt idx="23174">
                  <c:v>4.6347999999983759E-4</c:v>
                </c:pt>
                <c:pt idx="23175">
                  <c:v>4.6349999999983758E-4</c:v>
                </c:pt>
                <c:pt idx="23176">
                  <c:v>4.6351999999983757E-4</c:v>
                </c:pt>
                <c:pt idx="23177">
                  <c:v>4.6353999999983756E-4</c:v>
                </c:pt>
                <c:pt idx="23178">
                  <c:v>4.6355999999983755E-4</c:v>
                </c:pt>
                <c:pt idx="23179">
                  <c:v>4.6357999999983754E-4</c:v>
                </c:pt>
                <c:pt idx="23180">
                  <c:v>4.6359999999983753E-4</c:v>
                </c:pt>
                <c:pt idx="23181">
                  <c:v>4.6361999999983751E-4</c:v>
                </c:pt>
                <c:pt idx="23182">
                  <c:v>4.636399999998375E-4</c:v>
                </c:pt>
                <c:pt idx="23183">
                  <c:v>4.6365999999983749E-4</c:v>
                </c:pt>
                <c:pt idx="23184">
                  <c:v>4.6367999999983748E-4</c:v>
                </c:pt>
                <c:pt idx="23185">
                  <c:v>4.6369999999983747E-4</c:v>
                </c:pt>
                <c:pt idx="23186">
                  <c:v>4.6371999999983746E-4</c:v>
                </c:pt>
                <c:pt idx="23187">
                  <c:v>4.6373999999983745E-4</c:v>
                </c:pt>
                <c:pt idx="23188">
                  <c:v>4.6375999999983744E-4</c:v>
                </c:pt>
                <c:pt idx="23189">
                  <c:v>4.6377999999983743E-4</c:v>
                </c:pt>
                <c:pt idx="23190">
                  <c:v>4.6379999999983742E-4</c:v>
                </c:pt>
                <c:pt idx="23191">
                  <c:v>4.6381999999983741E-4</c:v>
                </c:pt>
                <c:pt idx="23192">
                  <c:v>4.638399999998374E-4</c:v>
                </c:pt>
                <c:pt idx="23193">
                  <c:v>4.6385999999983739E-4</c:v>
                </c:pt>
                <c:pt idx="23194">
                  <c:v>4.6387999999983738E-4</c:v>
                </c:pt>
                <c:pt idx="23195">
                  <c:v>4.6389999999983737E-4</c:v>
                </c:pt>
                <c:pt idx="23196">
                  <c:v>4.6391999999983736E-4</c:v>
                </c:pt>
                <c:pt idx="23197">
                  <c:v>4.6393999999983735E-4</c:v>
                </c:pt>
                <c:pt idx="23198">
                  <c:v>4.6395999999983734E-4</c:v>
                </c:pt>
                <c:pt idx="23199">
                  <c:v>4.6397999999983733E-4</c:v>
                </c:pt>
                <c:pt idx="23200">
                  <c:v>4.6399999999983732E-4</c:v>
                </c:pt>
                <c:pt idx="23201">
                  <c:v>4.6401999999983731E-4</c:v>
                </c:pt>
                <c:pt idx="23202">
                  <c:v>4.640399999998373E-4</c:v>
                </c:pt>
                <c:pt idx="23203">
                  <c:v>4.6405999999983729E-4</c:v>
                </c:pt>
                <c:pt idx="23204">
                  <c:v>4.6407999999983728E-4</c:v>
                </c:pt>
                <c:pt idx="23205">
                  <c:v>4.6409999999983727E-4</c:v>
                </c:pt>
                <c:pt idx="23206">
                  <c:v>4.6411999999983726E-4</c:v>
                </c:pt>
                <c:pt idx="23207">
                  <c:v>4.6413999999983725E-4</c:v>
                </c:pt>
                <c:pt idx="23208">
                  <c:v>4.6415999999983724E-4</c:v>
                </c:pt>
                <c:pt idx="23209">
                  <c:v>4.6417999999983722E-4</c:v>
                </c:pt>
                <c:pt idx="23210">
                  <c:v>4.6419999999983721E-4</c:v>
                </c:pt>
                <c:pt idx="23211">
                  <c:v>4.642199999998372E-4</c:v>
                </c:pt>
                <c:pt idx="23212">
                  <c:v>4.6423999999983719E-4</c:v>
                </c:pt>
                <c:pt idx="23213">
                  <c:v>4.6425999999983718E-4</c:v>
                </c:pt>
                <c:pt idx="23214">
                  <c:v>4.6427999999983717E-4</c:v>
                </c:pt>
                <c:pt idx="23215">
                  <c:v>4.6429999999983716E-4</c:v>
                </c:pt>
                <c:pt idx="23216">
                  <c:v>4.6431999999983715E-4</c:v>
                </c:pt>
                <c:pt idx="23217">
                  <c:v>4.6433999999983714E-4</c:v>
                </c:pt>
                <c:pt idx="23218">
                  <c:v>4.6435999999983713E-4</c:v>
                </c:pt>
                <c:pt idx="23219">
                  <c:v>4.6437999999983712E-4</c:v>
                </c:pt>
                <c:pt idx="23220">
                  <c:v>4.6439999999983711E-4</c:v>
                </c:pt>
                <c:pt idx="23221">
                  <c:v>4.644199999998371E-4</c:v>
                </c:pt>
                <c:pt idx="23222">
                  <c:v>4.6443999999983709E-4</c:v>
                </c:pt>
                <c:pt idx="23223">
                  <c:v>4.6445999999983708E-4</c:v>
                </c:pt>
                <c:pt idx="23224">
                  <c:v>4.6447999999983707E-4</c:v>
                </c:pt>
                <c:pt idx="23225">
                  <c:v>4.6449999999983706E-4</c:v>
                </c:pt>
                <c:pt idx="23226">
                  <c:v>4.6451999999983705E-4</c:v>
                </c:pt>
                <c:pt idx="23227">
                  <c:v>4.6453999999983704E-4</c:v>
                </c:pt>
                <c:pt idx="23228">
                  <c:v>4.6455999999983703E-4</c:v>
                </c:pt>
                <c:pt idx="23229">
                  <c:v>4.6457999999983702E-4</c:v>
                </c:pt>
                <c:pt idx="23230">
                  <c:v>4.6459999999983701E-4</c:v>
                </c:pt>
                <c:pt idx="23231">
                  <c:v>4.64619999999837E-4</c:v>
                </c:pt>
                <c:pt idx="23232">
                  <c:v>4.6463999999983699E-4</c:v>
                </c:pt>
                <c:pt idx="23233">
                  <c:v>4.6465999999983698E-4</c:v>
                </c:pt>
                <c:pt idx="23234">
                  <c:v>4.6467999999983697E-4</c:v>
                </c:pt>
                <c:pt idx="23235">
                  <c:v>4.6469999999983696E-4</c:v>
                </c:pt>
                <c:pt idx="23236">
                  <c:v>4.6471999999983695E-4</c:v>
                </c:pt>
                <c:pt idx="23237">
                  <c:v>4.6473999999983694E-4</c:v>
                </c:pt>
                <c:pt idx="23238">
                  <c:v>4.6475999999983692E-4</c:v>
                </c:pt>
                <c:pt idx="23239">
                  <c:v>4.6477999999983691E-4</c:v>
                </c:pt>
                <c:pt idx="23240">
                  <c:v>4.647999999998369E-4</c:v>
                </c:pt>
                <c:pt idx="23241">
                  <c:v>4.6481999999983689E-4</c:v>
                </c:pt>
                <c:pt idx="23242">
                  <c:v>4.6483999999983688E-4</c:v>
                </c:pt>
                <c:pt idx="23243">
                  <c:v>4.6485999999983687E-4</c:v>
                </c:pt>
                <c:pt idx="23244">
                  <c:v>4.6487999999983686E-4</c:v>
                </c:pt>
                <c:pt idx="23245">
                  <c:v>4.6489999999983685E-4</c:v>
                </c:pt>
                <c:pt idx="23246">
                  <c:v>4.6491999999983684E-4</c:v>
                </c:pt>
                <c:pt idx="23247">
                  <c:v>4.6493999999983683E-4</c:v>
                </c:pt>
                <c:pt idx="23248">
                  <c:v>4.6495999999983682E-4</c:v>
                </c:pt>
                <c:pt idx="23249">
                  <c:v>4.6497999999983681E-4</c:v>
                </c:pt>
                <c:pt idx="23250">
                  <c:v>4.649999999998368E-4</c:v>
                </c:pt>
                <c:pt idx="23251">
                  <c:v>4.6501999999983679E-4</c:v>
                </c:pt>
                <c:pt idx="23252">
                  <c:v>4.6503999999983678E-4</c:v>
                </c:pt>
                <c:pt idx="23253">
                  <c:v>4.6505999999983677E-4</c:v>
                </c:pt>
                <c:pt idx="23254">
                  <c:v>4.6507999999983676E-4</c:v>
                </c:pt>
                <c:pt idx="23255">
                  <c:v>4.6509999999983675E-4</c:v>
                </c:pt>
                <c:pt idx="23256">
                  <c:v>4.6511999999983674E-4</c:v>
                </c:pt>
                <c:pt idx="23257">
                  <c:v>4.6513999999983673E-4</c:v>
                </c:pt>
                <c:pt idx="23258">
                  <c:v>4.6515999999983672E-4</c:v>
                </c:pt>
                <c:pt idx="23259">
                  <c:v>4.6517999999983671E-4</c:v>
                </c:pt>
                <c:pt idx="23260">
                  <c:v>4.651999999998367E-4</c:v>
                </c:pt>
                <c:pt idx="23261">
                  <c:v>4.6521999999983669E-4</c:v>
                </c:pt>
                <c:pt idx="23262">
                  <c:v>4.6523999999983668E-4</c:v>
                </c:pt>
                <c:pt idx="23263">
                  <c:v>4.6525999999983667E-4</c:v>
                </c:pt>
                <c:pt idx="23264">
                  <c:v>4.6527999999983666E-4</c:v>
                </c:pt>
                <c:pt idx="23265">
                  <c:v>4.6529999999983665E-4</c:v>
                </c:pt>
                <c:pt idx="23266">
                  <c:v>4.6531999999983663E-4</c:v>
                </c:pt>
                <c:pt idx="23267">
                  <c:v>4.6533999999983662E-4</c:v>
                </c:pt>
                <c:pt idx="23268">
                  <c:v>4.6535999999983661E-4</c:v>
                </c:pt>
                <c:pt idx="23269">
                  <c:v>4.653799999998366E-4</c:v>
                </c:pt>
                <c:pt idx="23270">
                  <c:v>4.6539999999983659E-4</c:v>
                </c:pt>
                <c:pt idx="23271">
                  <c:v>4.6541999999983658E-4</c:v>
                </c:pt>
                <c:pt idx="23272">
                  <c:v>4.6543999999983657E-4</c:v>
                </c:pt>
                <c:pt idx="23273">
                  <c:v>4.6545999999983656E-4</c:v>
                </c:pt>
                <c:pt idx="23274">
                  <c:v>4.6547999999983655E-4</c:v>
                </c:pt>
                <c:pt idx="23275">
                  <c:v>4.6549999999983654E-4</c:v>
                </c:pt>
                <c:pt idx="23276">
                  <c:v>4.6551999999983653E-4</c:v>
                </c:pt>
                <c:pt idx="23277">
                  <c:v>4.6553999999983652E-4</c:v>
                </c:pt>
                <c:pt idx="23278">
                  <c:v>4.6555999999983651E-4</c:v>
                </c:pt>
                <c:pt idx="23279">
                  <c:v>4.655799999998365E-4</c:v>
                </c:pt>
                <c:pt idx="23280">
                  <c:v>4.6559999999983649E-4</c:v>
                </c:pt>
                <c:pt idx="23281">
                  <c:v>4.6561999999983648E-4</c:v>
                </c:pt>
                <c:pt idx="23282">
                  <c:v>4.6563999999983647E-4</c:v>
                </c:pt>
                <c:pt idx="23283">
                  <c:v>4.6565999999983646E-4</c:v>
                </c:pt>
                <c:pt idx="23284">
                  <c:v>4.6567999999983645E-4</c:v>
                </c:pt>
                <c:pt idx="23285">
                  <c:v>4.6569999999983644E-4</c:v>
                </c:pt>
                <c:pt idx="23286">
                  <c:v>4.6571999999983643E-4</c:v>
                </c:pt>
                <c:pt idx="23287">
                  <c:v>4.6573999999983642E-4</c:v>
                </c:pt>
                <c:pt idx="23288">
                  <c:v>4.6575999999983641E-4</c:v>
                </c:pt>
                <c:pt idx="23289">
                  <c:v>4.657799999998364E-4</c:v>
                </c:pt>
                <c:pt idx="23290">
                  <c:v>4.6579999999983639E-4</c:v>
                </c:pt>
                <c:pt idx="23291">
                  <c:v>4.6581999999983638E-4</c:v>
                </c:pt>
                <c:pt idx="23292">
                  <c:v>4.6583999999983637E-4</c:v>
                </c:pt>
                <c:pt idx="23293">
                  <c:v>4.6585999999983636E-4</c:v>
                </c:pt>
                <c:pt idx="23294">
                  <c:v>4.6587999999983634E-4</c:v>
                </c:pt>
                <c:pt idx="23295">
                  <c:v>4.6589999999983633E-4</c:v>
                </c:pt>
                <c:pt idx="23296">
                  <c:v>4.6591999999983632E-4</c:v>
                </c:pt>
                <c:pt idx="23297">
                  <c:v>4.6593999999983631E-4</c:v>
                </c:pt>
                <c:pt idx="23298">
                  <c:v>4.659599999998363E-4</c:v>
                </c:pt>
                <c:pt idx="23299">
                  <c:v>4.6597999999983629E-4</c:v>
                </c:pt>
                <c:pt idx="23300">
                  <c:v>4.6599999999983628E-4</c:v>
                </c:pt>
                <c:pt idx="23301">
                  <c:v>4.6601999999983627E-4</c:v>
                </c:pt>
                <c:pt idx="23302">
                  <c:v>4.6603999999983626E-4</c:v>
                </c:pt>
                <c:pt idx="23303">
                  <c:v>4.6605999999983625E-4</c:v>
                </c:pt>
                <c:pt idx="23304">
                  <c:v>4.6607999999983624E-4</c:v>
                </c:pt>
                <c:pt idx="23305">
                  <c:v>4.6609999999983623E-4</c:v>
                </c:pt>
                <c:pt idx="23306">
                  <c:v>4.6611999999983622E-4</c:v>
                </c:pt>
                <c:pt idx="23307">
                  <c:v>4.6613999999983621E-4</c:v>
                </c:pt>
                <c:pt idx="23308">
                  <c:v>4.661599999998362E-4</c:v>
                </c:pt>
                <c:pt idx="23309">
                  <c:v>4.6617999999983619E-4</c:v>
                </c:pt>
                <c:pt idx="23310">
                  <c:v>4.6619999999983618E-4</c:v>
                </c:pt>
                <c:pt idx="23311">
                  <c:v>4.6621999999983617E-4</c:v>
                </c:pt>
                <c:pt idx="23312">
                  <c:v>4.6623999999983616E-4</c:v>
                </c:pt>
                <c:pt idx="23313">
                  <c:v>4.6625999999983615E-4</c:v>
                </c:pt>
                <c:pt idx="23314">
                  <c:v>4.6627999999983614E-4</c:v>
                </c:pt>
                <c:pt idx="23315">
                  <c:v>4.6629999999983613E-4</c:v>
                </c:pt>
                <c:pt idx="23316">
                  <c:v>4.6631999999983612E-4</c:v>
                </c:pt>
                <c:pt idx="23317">
                  <c:v>4.6633999999983611E-4</c:v>
                </c:pt>
                <c:pt idx="23318">
                  <c:v>4.663599999998361E-4</c:v>
                </c:pt>
                <c:pt idx="23319">
                  <c:v>4.6637999999983609E-4</c:v>
                </c:pt>
                <c:pt idx="23320">
                  <c:v>4.6639999999983608E-4</c:v>
                </c:pt>
                <c:pt idx="23321">
                  <c:v>4.6641999999983607E-4</c:v>
                </c:pt>
                <c:pt idx="23322">
                  <c:v>4.6643999999983605E-4</c:v>
                </c:pt>
                <c:pt idx="23323">
                  <c:v>4.6645999999983604E-4</c:v>
                </c:pt>
                <c:pt idx="23324">
                  <c:v>4.6647999999983603E-4</c:v>
                </c:pt>
                <c:pt idx="23325">
                  <c:v>4.6649999999983602E-4</c:v>
                </c:pt>
                <c:pt idx="23326">
                  <c:v>4.6651999999983601E-4</c:v>
                </c:pt>
                <c:pt idx="23327">
                  <c:v>4.66539999999836E-4</c:v>
                </c:pt>
                <c:pt idx="23328">
                  <c:v>4.6655999999983599E-4</c:v>
                </c:pt>
                <c:pt idx="23329">
                  <c:v>4.6657999999983598E-4</c:v>
                </c:pt>
                <c:pt idx="23330">
                  <c:v>4.6659999999983597E-4</c:v>
                </c:pt>
                <c:pt idx="23331">
                  <c:v>4.6661999999983596E-4</c:v>
                </c:pt>
                <c:pt idx="23332">
                  <c:v>4.6663999999983595E-4</c:v>
                </c:pt>
                <c:pt idx="23333">
                  <c:v>4.6665999999983594E-4</c:v>
                </c:pt>
                <c:pt idx="23334">
                  <c:v>4.6667999999983593E-4</c:v>
                </c:pt>
                <c:pt idx="23335">
                  <c:v>4.6669999999983592E-4</c:v>
                </c:pt>
                <c:pt idx="23336">
                  <c:v>4.6671999999983591E-4</c:v>
                </c:pt>
                <c:pt idx="23337">
                  <c:v>4.667399999998359E-4</c:v>
                </c:pt>
                <c:pt idx="23338">
                  <c:v>4.6675999999983589E-4</c:v>
                </c:pt>
                <c:pt idx="23339">
                  <c:v>4.6677999999983588E-4</c:v>
                </c:pt>
                <c:pt idx="23340">
                  <c:v>4.6679999999983587E-4</c:v>
                </c:pt>
                <c:pt idx="23341">
                  <c:v>4.6681999999983586E-4</c:v>
                </c:pt>
                <c:pt idx="23342">
                  <c:v>4.6683999999983585E-4</c:v>
                </c:pt>
                <c:pt idx="23343">
                  <c:v>4.6685999999983584E-4</c:v>
                </c:pt>
                <c:pt idx="23344">
                  <c:v>4.6687999999983583E-4</c:v>
                </c:pt>
                <c:pt idx="23345">
                  <c:v>4.6689999999983582E-4</c:v>
                </c:pt>
                <c:pt idx="23346">
                  <c:v>4.6691999999983581E-4</c:v>
                </c:pt>
                <c:pt idx="23347">
                  <c:v>4.669399999998358E-4</c:v>
                </c:pt>
                <c:pt idx="23348">
                  <c:v>4.6695999999983579E-4</c:v>
                </c:pt>
                <c:pt idx="23349">
                  <c:v>4.6697999999983578E-4</c:v>
                </c:pt>
                <c:pt idx="23350">
                  <c:v>4.6699999999983576E-4</c:v>
                </c:pt>
                <c:pt idx="23351">
                  <c:v>4.6701999999983575E-4</c:v>
                </c:pt>
                <c:pt idx="23352">
                  <c:v>4.6703999999983574E-4</c:v>
                </c:pt>
                <c:pt idx="23353">
                  <c:v>4.6705999999983573E-4</c:v>
                </c:pt>
                <c:pt idx="23354">
                  <c:v>4.6707999999983572E-4</c:v>
                </c:pt>
                <c:pt idx="23355">
                  <c:v>4.6709999999983571E-4</c:v>
                </c:pt>
                <c:pt idx="23356">
                  <c:v>4.671199999998357E-4</c:v>
                </c:pt>
                <c:pt idx="23357">
                  <c:v>4.6713999999983569E-4</c:v>
                </c:pt>
                <c:pt idx="23358">
                  <c:v>4.6715999999983568E-4</c:v>
                </c:pt>
                <c:pt idx="23359">
                  <c:v>4.6717999999983567E-4</c:v>
                </c:pt>
                <c:pt idx="23360">
                  <c:v>4.6719999999983566E-4</c:v>
                </c:pt>
                <c:pt idx="23361">
                  <c:v>4.6721999999983565E-4</c:v>
                </c:pt>
                <c:pt idx="23362">
                  <c:v>4.6723999999983564E-4</c:v>
                </c:pt>
                <c:pt idx="23363">
                  <c:v>4.6725999999983563E-4</c:v>
                </c:pt>
                <c:pt idx="23364">
                  <c:v>4.6727999999983562E-4</c:v>
                </c:pt>
                <c:pt idx="23365">
                  <c:v>4.6729999999983561E-4</c:v>
                </c:pt>
                <c:pt idx="23366">
                  <c:v>4.673199999998356E-4</c:v>
                </c:pt>
                <c:pt idx="23367">
                  <c:v>4.6733999999983559E-4</c:v>
                </c:pt>
                <c:pt idx="23368">
                  <c:v>4.6735999999983558E-4</c:v>
                </c:pt>
                <c:pt idx="23369">
                  <c:v>4.6737999999983557E-4</c:v>
                </c:pt>
                <c:pt idx="23370">
                  <c:v>4.6739999999983556E-4</c:v>
                </c:pt>
                <c:pt idx="23371">
                  <c:v>4.6741999999983555E-4</c:v>
                </c:pt>
                <c:pt idx="23372">
                  <c:v>4.6743999999983554E-4</c:v>
                </c:pt>
                <c:pt idx="23373">
                  <c:v>4.6745999999983553E-4</c:v>
                </c:pt>
                <c:pt idx="23374">
                  <c:v>4.6747999999983552E-4</c:v>
                </c:pt>
                <c:pt idx="23375">
                  <c:v>4.6749999999983551E-4</c:v>
                </c:pt>
                <c:pt idx="23376">
                  <c:v>4.675199999998355E-4</c:v>
                </c:pt>
                <c:pt idx="23377">
                  <c:v>4.6753999999983549E-4</c:v>
                </c:pt>
                <c:pt idx="23378">
                  <c:v>4.6755999999983547E-4</c:v>
                </c:pt>
                <c:pt idx="23379">
                  <c:v>4.6757999999983546E-4</c:v>
                </c:pt>
                <c:pt idx="23380">
                  <c:v>4.6759999999983545E-4</c:v>
                </c:pt>
                <c:pt idx="23381">
                  <c:v>4.6761999999983544E-4</c:v>
                </c:pt>
                <c:pt idx="23382">
                  <c:v>4.6763999999983543E-4</c:v>
                </c:pt>
                <c:pt idx="23383">
                  <c:v>4.6765999999983542E-4</c:v>
                </c:pt>
                <c:pt idx="23384">
                  <c:v>4.6767999999983541E-4</c:v>
                </c:pt>
                <c:pt idx="23385">
                  <c:v>4.676999999998354E-4</c:v>
                </c:pt>
                <c:pt idx="23386">
                  <c:v>4.6771999999983539E-4</c:v>
                </c:pt>
                <c:pt idx="23387">
                  <c:v>4.6773999999983538E-4</c:v>
                </c:pt>
                <c:pt idx="23388">
                  <c:v>4.6775999999983537E-4</c:v>
                </c:pt>
                <c:pt idx="23389">
                  <c:v>4.6777999999983536E-4</c:v>
                </c:pt>
                <c:pt idx="23390">
                  <c:v>4.6779999999983535E-4</c:v>
                </c:pt>
                <c:pt idx="23391">
                  <c:v>4.6781999999983534E-4</c:v>
                </c:pt>
                <c:pt idx="23392">
                  <c:v>4.6783999999983533E-4</c:v>
                </c:pt>
                <c:pt idx="23393">
                  <c:v>4.6785999999983532E-4</c:v>
                </c:pt>
                <c:pt idx="23394">
                  <c:v>4.6787999999983531E-4</c:v>
                </c:pt>
                <c:pt idx="23395">
                  <c:v>4.678999999998353E-4</c:v>
                </c:pt>
                <c:pt idx="23396">
                  <c:v>4.6791999999983529E-4</c:v>
                </c:pt>
                <c:pt idx="23397">
                  <c:v>4.6793999999983528E-4</c:v>
                </c:pt>
                <c:pt idx="23398">
                  <c:v>4.6795999999983527E-4</c:v>
                </c:pt>
                <c:pt idx="23399">
                  <c:v>4.6797999999983526E-4</c:v>
                </c:pt>
                <c:pt idx="23400">
                  <c:v>4.6799999999983525E-4</c:v>
                </c:pt>
                <c:pt idx="23401">
                  <c:v>4.6801999999983524E-4</c:v>
                </c:pt>
                <c:pt idx="23402">
                  <c:v>4.6803999999983523E-4</c:v>
                </c:pt>
                <c:pt idx="23403">
                  <c:v>4.6805999999983522E-4</c:v>
                </c:pt>
                <c:pt idx="23404">
                  <c:v>4.6807999999983521E-4</c:v>
                </c:pt>
                <c:pt idx="23405">
                  <c:v>4.680999999998352E-4</c:v>
                </c:pt>
                <c:pt idx="23406">
                  <c:v>4.6811999999983518E-4</c:v>
                </c:pt>
                <c:pt idx="23407">
                  <c:v>4.6813999999983517E-4</c:v>
                </c:pt>
                <c:pt idx="23408">
                  <c:v>4.6815999999983516E-4</c:v>
                </c:pt>
                <c:pt idx="23409">
                  <c:v>4.6817999999983515E-4</c:v>
                </c:pt>
                <c:pt idx="23410">
                  <c:v>4.6819999999983514E-4</c:v>
                </c:pt>
                <c:pt idx="23411">
                  <c:v>4.6821999999983513E-4</c:v>
                </c:pt>
                <c:pt idx="23412">
                  <c:v>4.6823999999983512E-4</c:v>
                </c:pt>
                <c:pt idx="23413">
                  <c:v>4.6825999999983511E-4</c:v>
                </c:pt>
                <c:pt idx="23414">
                  <c:v>4.682799999998351E-4</c:v>
                </c:pt>
                <c:pt idx="23415">
                  <c:v>4.6829999999983509E-4</c:v>
                </c:pt>
                <c:pt idx="23416">
                  <c:v>4.6831999999983508E-4</c:v>
                </c:pt>
                <c:pt idx="23417">
                  <c:v>4.6833999999983507E-4</c:v>
                </c:pt>
                <c:pt idx="23418">
                  <c:v>4.6835999999983506E-4</c:v>
                </c:pt>
                <c:pt idx="23419">
                  <c:v>4.6837999999983505E-4</c:v>
                </c:pt>
                <c:pt idx="23420">
                  <c:v>4.6839999999983504E-4</c:v>
                </c:pt>
                <c:pt idx="23421">
                  <c:v>4.6841999999983503E-4</c:v>
                </c:pt>
                <c:pt idx="23422">
                  <c:v>4.6843999999983502E-4</c:v>
                </c:pt>
                <c:pt idx="23423">
                  <c:v>4.6845999999983501E-4</c:v>
                </c:pt>
                <c:pt idx="23424">
                  <c:v>4.68479999999835E-4</c:v>
                </c:pt>
                <c:pt idx="23425">
                  <c:v>4.6849999999983499E-4</c:v>
                </c:pt>
                <c:pt idx="23426">
                  <c:v>4.6851999999983498E-4</c:v>
                </c:pt>
                <c:pt idx="23427">
                  <c:v>4.6853999999983497E-4</c:v>
                </c:pt>
                <c:pt idx="23428">
                  <c:v>4.6855999999983496E-4</c:v>
                </c:pt>
                <c:pt idx="23429">
                  <c:v>4.6857999999983495E-4</c:v>
                </c:pt>
                <c:pt idx="23430">
                  <c:v>4.6859999999983494E-4</c:v>
                </c:pt>
                <c:pt idx="23431">
                  <c:v>4.6861999999983493E-4</c:v>
                </c:pt>
                <c:pt idx="23432">
                  <c:v>4.6863999999983492E-4</c:v>
                </c:pt>
                <c:pt idx="23433">
                  <c:v>4.6865999999983491E-4</c:v>
                </c:pt>
                <c:pt idx="23434">
                  <c:v>4.6867999999983489E-4</c:v>
                </c:pt>
                <c:pt idx="23435">
                  <c:v>4.6869999999983488E-4</c:v>
                </c:pt>
                <c:pt idx="23436">
                  <c:v>4.6871999999983487E-4</c:v>
                </c:pt>
                <c:pt idx="23437">
                  <c:v>4.6873999999983486E-4</c:v>
                </c:pt>
                <c:pt idx="23438">
                  <c:v>4.6875999999983485E-4</c:v>
                </c:pt>
                <c:pt idx="23439">
                  <c:v>4.6877999999983484E-4</c:v>
                </c:pt>
                <c:pt idx="23440">
                  <c:v>4.6879999999983483E-4</c:v>
                </c:pt>
                <c:pt idx="23441">
                  <c:v>4.6881999999983482E-4</c:v>
                </c:pt>
                <c:pt idx="23442">
                  <c:v>4.6883999999983481E-4</c:v>
                </c:pt>
                <c:pt idx="23443">
                  <c:v>4.688599999998348E-4</c:v>
                </c:pt>
                <c:pt idx="23444">
                  <c:v>4.6887999999983479E-4</c:v>
                </c:pt>
                <c:pt idx="23445">
                  <c:v>4.6889999999983478E-4</c:v>
                </c:pt>
                <c:pt idx="23446">
                  <c:v>4.6891999999983477E-4</c:v>
                </c:pt>
                <c:pt idx="23447">
                  <c:v>4.6893999999983476E-4</c:v>
                </c:pt>
                <c:pt idx="23448">
                  <c:v>4.6895999999983475E-4</c:v>
                </c:pt>
                <c:pt idx="23449">
                  <c:v>4.6897999999983474E-4</c:v>
                </c:pt>
                <c:pt idx="23450">
                  <c:v>4.6899999999983473E-4</c:v>
                </c:pt>
                <c:pt idx="23451">
                  <c:v>4.6901999999983472E-4</c:v>
                </c:pt>
                <c:pt idx="23452">
                  <c:v>4.6903999999983471E-4</c:v>
                </c:pt>
                <c:pt idx="23453">
                  <c:v>4.690599999998347E-4</c:v>
                </c:pt>
                <c:pt idx="23454">
                  <c:v>4.6907999999983469E-4</c:v>
                </c:pt>
                <c:pt idx="23455">
                  <c:v>4.6909999999983468E-4</c:v>
                </c:pt>
                <c:pt idx="23456">
                  <c:v>4.6911999999983467E-4</c:v>
                </c:pt>
                <c:pt idx="23457">
                  <c:v>4.6913999999983466E-4</c:v>
                </c:pt>
                <c:pt idx="23458">
                  <c:v>4.6915999999983465E-4</c:v>
                </c:pt>
                <c:pt idx="23459">
                  <c:v>4.6917999999983464E-4</c:v>
                </c:pt>
                <c:pt idx="23460">
                  <c:v>4.6919999999983463E-4</c:v>
                </c:pt>
                <c:pt idx="23461">
                  <c:v>4.6921999999983462E-4</c:v>
                </c:pt>
                <c:pt idx="23462">
                  <c:v>4.692399999998346E-4</c:v>
                </c:pt>
                <c:pt idx="23463">
                  <c:v>4.6925999999983459E-4</c:v>
                </c:pt>
                <c:pt idx="23464">
                  <c:v>4.6927999999983458E-4</c:v>
                </c:pt>
                <c:pt idx="23465">
                  <c:v>4.6929999999983457E-4</c:v>
                </c:pt>
                <c:pt idx="23466">
                  <c:v>4.6931999999983456E-4</c:v>
                </c:pt>
                <c:pt idx="23467">
                  <c:v>4.6933999999983455E-4</c:v>
                </c:pt>
                <c:pt idx="23468">
                  <c:v>4.6935999999983454E-4</c:v>
                </c:pt>
                <c:pt idx="23469">
                  <c:v>4.6937999999983453E-4</c:v>
                </c:pt>
                <c:pt idx="23470">
                  <c:v>4.6939999999983452E-4</c:v>
                </c:pt>
                <c:pt idx="23471">
                  <c:v>4.6941999999983451E-4</c:v>
                </c:pt>
                <c:pt idx="23472">
                  <c:v>4.694399999998345E-4</c:v>
                </c:pt>
                <c:pt idx="23473">
                  <c:v>4.6945999999983449E-4</c:v>
                </c:pt>
                <c:pt idx="23474">
                  <c:v>4.6947999999983448E-4</c:v>
                </c:pt>
                <c:pt idx="23475">
                  <c:v>4.6949999999983447E-4</c:v>
                </c:pt>
                <c:pt idx="23476">
                  <c:v>4.6951999999983446E-4</c:v>
                </c:pt>
                <c:pt idx="23477">
                  <c:v>4.6953999999983445E-4</c:v>
                </c:pt>
                <c:pt idx="23478">
                  <c:v>4.6955999999983444E-4</c:v>
                </c:pt>
                <c:pt idx="23479">
                  <c:v>4.6957999999983443E-4</c:v>
                </c:pt>
                <c:pt idx="23480">
                  <c:v>4.6959999999983442E-4</c:v>
                </c:pt>
                <c:pt idx="23481">
                  <c:v>4.6961999999983441E-4</c:v>
                </c:pt>
                <c:pt idx="23482">
                  <c:v>4.696399999998344E-4</c:v>
                </c:pt>
                <c:pt idx="23483">
                  <c:v>4.6965999999983439E-4</c:v>
                </c:pt>
                <c:pt idx="23484">
                  <c:v>4.6967999999983438E-4</c:v>
                </c:pt>
                <c:pt idx="23485">
                  <c:v>4.6969999999983437E-4</c:v>
                </c:pt>
                <c:pt idx="23486">
                  <c:v>4.6971999999983436E-4</c:v>
                </c:pt>
                <c:pt idx="23487">
                  <c:v>4.6973999999983435E-4</c:v>
                </c:pt>
                <c:pt idx="23488">
                  <c:v>4.6975999999983434E-4</c:v>
                </c:pt>
                <c:pt idx="23489">
                  <c:v>4.6977999999983433E-4</c:v>
                </c:pt>
                <c:pt idx="23490">
                  <c:v>4.6979999999983431E-4</c:v>
                </c:pt>
                <c:pt idx="23491">
                  <c:v>4.698199999998343E-4</c:v>
                </c:pt>
                <c:pt idx="23492">
                  <c:v>4.6983999999983429E-4</c:v>
                </c:pt>
                <c:pt idx="23493">
                  <c:v>4.6985999999983428E-4</c:v>
                </c:pt>
                <c:pt idx="23494">
                  <c:v>4.6987999999983427E-4</c:v>
                </c:pt>
                <c:pt idx="23495">
                  <c:v>4.6989999999983426E-4</c:v>
                </c:pt>
                <c:pt idx="23496">
                  <c:v>4.6991999999983425E-4</c:v>
                </c:pt>
                <c:pt idx="23497">
                  <c:v>4.6993999999983424E-4</c:v>
                </c:pt>
                <c:pt idx="23498">
                  <c:v>4.6995999999983423E-4</c:v>
                </c:pt>
                <c:pt idx="23499">
                  <c:v>4.6997999999983422E-4</c:v>
                </c:pt>
                <c:pt idx="23500">
                  <c:v>4.6999999999983421E-4</c:v>
                </c:pt>
                <c:pt idx="23501">
                  <c:v>4.700199999998342E-4</c:v>
                </c:pt>
                <c:pt idx="23502">
                  <c:v>4.7003999999983419E-4</c:v>
                </c:pt>
                <c:pt idx="23503">
                  <c:v>4.7005999999983418E-4</c:v>
                </c:pt>
                <c:pt idx="23504">
                  <c:v>4.7007999999983417E-4</c:v>
                </c:pt>
                <c:pt idx="23505">
                  <c:v>4.7009999999983416E-4</c:v>
                </c:pt>
                <c:pt idx="23506">
                  <c:v>4.7011999999983415E-4</c:v>
                </c:pt>
                <c:pt idx="23507">
                  <c:v>4.7013999999983414E-4</c:v>
                </c:pt>
                <c:pt idx="23508">
                  <c:v>4.7015999999983413E-4</c:v>
                </c:pt>
                <c:pt idx="23509">
                  <c:v>4.7017999999983412E-4</c:v>
                </c:pt>
                <c:pt idx="23510">
                  <c:v>4.7019999999983411E-4</c:v>
                </c:pt>
                <c:pt idx="23511">
                  <c:v>4.702199999998341E-4</c:v>
                </c:pt>
                <c:pt idx="23512">
                  <c:v>4.7023999999983409E-4</c:v>
                </c:pt>
                <c:pt idx="23513">
                  <c:v>4.7025999999983408E-4</c:v>
                </c:pt>
                <c:pt idx="23514">
                  <c:v>4.7027999999983407E-4</c:v>
                </c:pt>
                <c:pt idx="23515">
                  <c:v>4.7029999999983406E-4</c:v>
                </c:pt>
                <c:pt idx="23516">
                  <c:v>4.7031999999983405E-4</c:v>
                </c:pt>
                <c:pt idx="23517">
                  <c:v>4.7033999999983404E-4</c:v>
                </c:pt>
                <c:pt idx="23518">
                  <c:v>4.7035999999983403E-4</c:v>
                </c:pt>
                <c:pt idx="23519">
                  <c:v>4.7037999999983401E-4</c:v>
                </c:pt>
                <c:pt idx="23520">
                  <c:v>4.70399999999834E-4</c:v>
                </c:pt>
                <c:pt idx="23521">
                  <c:v>4.7041999999983399E-4</c:v>
                </c:pt>
                <c:pt idx="23522">
                  <c:v>4.7043999999983398E-4</c:v>
                </c:pt>
                <c:pt idx="23523">
                  <c:v>4.7045999999983397E-4</c:v>
                </c:pt>
                <c:pt idx="23524">
                  <c:v>4.7047999999983396E-4</c:v>
                </c:pt>
                <c:pt idx="23525">
                  <c:v>4.7049999999983395E-4</c:v>
                </c:pt>
                <c:pt idx="23526">
                  <c:v>4.7051999999983394E-4</c:v>
                </c:pt>
                <c:pt idx="23527">
                  <c:v>4.7053999999983393E-4</c:v>
                </c:pt>
                <c:pt idx="23528">
                  <c:v>4.7055999999983392E-4</c:v>
                </c:pt>
                <c:pt idx="23529">
                  <c:v>4.7057999999983391E-4</c:v>
                </c:pt>
                <c:pt idx="23530">
                  <c:v>4.705999999998339E-4</c:v>
                </c:pt>
                <c:pt idx="23531">
                  <c:v>4.7061999999983389E-4</c:v>
                </c:pt>
                <c:pt idx="23532">
                  <c:v>4.7063999999983388E-4</c:v>
                </c:pt>
                <c:pt idx="23533">
                  <c:v>4.7065999999983387E-4</c:v>
                </c:pt>
                <c:pt idx="23534">
                  <c:v>4.7067999999983386E-4</c:v>
                </c:pt>
                <c:pt idx="23535">
                  <c:v>4.7069999999983385E-4</c:v>
                </c:pt>
                <c:pt idx="23536">
                  <c:v>4.7071999999983384E-4</c:v>
                </c:pt>
                <c:pt idx="23537">
                  <c:v>4.7073999999983383E-4</c:v>
                </c:pt>
                <c:pt idx="23538">
                  <c:v>4.7075999999983382E-4</c:v>
                </c:pt>
                <c:pt idx="23539">
                  <c:v>4.7077999999983381E-4</c:v>
                </c:pt>
                <c:pt idx="23540">
                  <c:v>4.707999999998338E-4</c:v>
                </c:pt>
                <c:pt idx="23541">
                  <c:v>4.7081999999983379E-4</c:v>
                </c:pt>
                <c:pt idx="23542">
                  <c:v>4.7083999999983378E-4</c:v>
                </c:pt>
                <c:pt idx="23543">
                  <c:v>4.7085999999983377E-4</c:v>
                </c:pt>
                <c:pt idx="23544">
                  <c:v>4.7087999999983376E-4</c:v>
                </c:pt>
                <c:pt idx="23545">
                  <c:v>4.7089999999983375E-4</c:v>
                </c:pt>
                <c:pt idx="23546">
                  <c:v>4.7091999999983374E-4</c:v>
                </c:pt>
                <c:pt idx="23547">
                  <c:v>4.7093999999983372E-4</c:v>
                </c:pt>
                <c:pt idx="23548">
                  <c:v>4.7095999999983371E-4</c:v>
                </c:pt>
                <c:pt idx="23549">
                  <c:v>4.709799999998337E-4</c:v>
                </c:pt>
                <c:pt idx="23550">
                  <c:v>4.7099999999983369E-4</c:v>
                </c:pt>
                <c:pt idx="23551">
                  <c:v>4.7101999999983368E-4</c:v>
                </c:pt>
                <c:pt idx="23552">
                  <c:v>4.7103999999983367E-4</c:v>
                </c:pt>
                <c:pt idx="23553">
                  <c:v>4.7105999999983366E-4</c:v>
                </c:pt>
                <c:pt idx="23554">
                  <c:v>4.7107999999983365E-4</c:v>
                </c:pt>
                <c:pt idx="23555">
                  <c:v>4.7109999999983364E-4</c:v>
                </c:pt>
                <c:pt idx="23556">
                  <c:v>4.7111999999983363E-4</c:v>
                </c:pt>
                <c:pt idx="23557">
                  <c:v>4.7113999999983362E-4</c:v>
                </c:pt>
                <c:pt idx="23558">
                  <c:v>4.7115999999983361E-4</c:v>
                </c:pt>
                <c:pt idx="23559">
                  <c:v>4.711799999998336E-4</c:v>
                </c:pt>
                <c:pt idx="23560">
                  <c:v>4.7119999999983359E-4</c:v>
                </c:pt>
                <c:pt idx="23561">
                  <c:v>4.7121999999983358E-4</c:v>
                </c:pt>
                <c:pt idx="23562">
                  <c:v>4.7123999999983357E-4</c:v>
                </c:pt>
                <c:pt idx="23563">
                  <c:v>4.7125999999983356E-4</c:v>
                </c:pt>
                <c:pt idx="23564">
                  <c:v>4.7127999999983355E-4</c:v>
                </c:pt>
                <c:pt idx="23565">
                  <c:v>4.7129999999983354E-4</c:v>
                </c:pt>
                <c:pt idx="23566">
                  <c:v>4.7131999999983353E-4</c:v>
                </c:pt>
                <c:pt idx="23567">
                  <c:v>4.7133999999983352E-4</c:v>
                </c:pt>
                <c:pt idx="23568">
                  <c:v>4.7135999999983351E-4</c:v>
                </c:pt>
                <c:pt idx="23569">
                  <c:v>4.713799999998335E-4</c:v>
                </c:pt>
                <c:pt idx="23570">
                  <c:v>4.7139999999983349E-4</c:v>
                </c:pt>
                <c:pt idx="23571">
                  <c:v>4.7141999999983348E-4</c:v>
                </c:pt>
                <c:pt idx="23572">
                  <c:v>4.7143999999983347E-4</c:v>
                </c:pt>
                <c:pt idx="23573">
                  <c:v>4.7145999999983346E-4</c:v>
                </c:pt>
                <c:pt idx="23574">
                  <c:v>4.7147999999983345E-4</c:v>
                </c:pt>
                <c:pt idx="23575">
                  <c:v>4.7149999999983343E-4</c:v>
                </c:pt>
                <c:pt idx="23576">
                  <c:v>4.7151999999983342E-4</c:v>
                </c:pt>
                <c:pt idx="23577">
                  <c:v>4.7153999999983341E-4</c:v>
                </c:pt>
                <c:pt idx="23578">
                  <c:v>4.715599999998334E-4</c:v>
                </c:pt>
                <c:pt idx="23579">
                  <c:v>4.7157999999983339E-4</c:v>
                </c:pt>
                <c:pt idx="23580">
                  <c:v>4.7159999999983338E-4</c:v>
                </c:pt>
                <c:pt idx="23581">
                  <c:v>4.7161999999983337E-4</c:v>
                </c:pt>
                <c:pt idx="23582">
                  <c:v>4.7163999999983336E-4</c:v>
                </c:pt>
                <c:pt idx="23583">
                  <c:v>4.7165999999983335E-4</c:v>
                </c:pt>
                <c:pt idx="23584">
                  <c:v>4.7167999999983334E-4</c:v>
                </c:pt>
                <c:pt idx="23585">
                  <c:v>4.7169999999983333E-4</c:v>
                </c:pt>
                <c:pt idx="23586">
                  <c:v>4.7171999999983332E-4</c:v>
                </c:pt>
                <c:pt idx="23587">
                  <c:v>4.7173999999983331E-4</c:v>
                </c:pt>
                <c:pt idx="23588">
                  <c:v>4.717599999998333E-4</c:v>
                </c:pt>
                <c:pt idx="23589">
                  <c:v>4.7177999999983329E-4</c:v>
                </c:pt>
                <c:pt idx="23590">
                  <c:v>4.7179999999983328E-4</c:v>
                </c:pt>
                <c:pt idx="23591">
                  <c:v>4.7181999999983327E-4</c:v>
                </c:pt>
                <c:pt idx="23592">
                  <c:v>4.7183999999983326E-4</c:v>
                </c:pt>
                <c:pt idx="23593">
                  <c:v>4.7185999999983325E-4</c:v>
                </c:pt>
                <c:pt idx="23594">
                  <c:v>4.7187999999983324E-4</c:v>
                </c:pt>
                <c:pt idx="23595">
                  <c:v>4.7189999999983323E-4</c:v>
                </c:pt>
                <c:pt idx="23596">
                  <c:v>4.7191999999983322E-4</c:v>
                </c:pt>
                <c:pt idx="23597">
                  <c:v>4.7193999999983321E-4</c:v>
                </c:pt>
                <c:pt idx="23598">
                  <c:v>4.719599999998332E-4</c:v>
                </c:pt>
                <c:pt idx="23599">
                  <c:v>4.7197999999983319E-4</c:v>
                </c:pt>
                <c:pt idx="23600">
                  <c:v>4.7199999999983318E-4</c:v>
                </c:pt>
                <c:pt idx="23601">
                  <c:v>4.7201999999983317E-4</c:v>
                </c:pt>
                <c:pt idx="23602">
                  <c:v>4.7203999999983316E-4</c:v>
                </c:pt>
                <c:pt idx="23603">
                  <c:v>4.7205999999983314E-4</c:v>
                </c:pt>
                <c:pt idx="23604">
                  <c:v>4.7207999999983313E-4</c:v>
                </c:pt>
                <c:pt idx="23605">
                  <c:v>4.7209999999983312E-4</c:v>
                </c:pt>
                <c:pt idx="23606">
                  <c:v>4.7211999999983311E-4</c:v>
                </c:pt>
                <c:pt idx="23607">
                  <c:v>4.721399999998331E-4</c:v>
                </c:pt>
                <c:pt idx="23608">
                  <c:v>4.7215999999983309E-4</c:v>
                </c:pt>
                <c:pt idx="23609">
                  <c:v>4.7217999999983308E-4</c:v>
                </c:pt>
                <c:pt idx="23610">
                  <c:v>4.7219999999983307E-4</c:v>
                </c:pt>
                <c:pt idx="23611">
                  <c:v>4.7221999999983306E-4</c:v>
                </c:pt>
                <c:pt idx="23612">
                  <c:v>4.7223999999983305E-4</c:v>
                </c:pt>
                <c:pt idx="23613">
                  <c:v>4.7225999999983304E-4</c:v>
                </c:pt>
                <c:pt idx="23614">
                  <c:v>4.7227999999983303E-4</c:v>
                </c:pt>
                <c:pt idx="23615">
                  <c:v>4.7229999999983302E-4</c:v>
                </c:pt>
                <c:pt idx="23616">
                  <c:v>4.7231999999983301E-4</c:v>
                </c:pt>
                <c:pt idx="23617">
                  <c:v>4.72339999999833E-4</c:v>
                </c:pt>
                <c:pt idx="23618">
                  <c:v>4.7235999999983299E-4</c:v>
                </c:pt>
                <c:pt idx="23619">
                  <c:v>4.7237999999983298E-4</c:v>
                </c:pt>
                <c:pt idx="23620">
                  <c:v>4.7239999999983297E-4</c:v>
                </c:pt>
                <c:pt idx="23621">
                  <c:v>4.7241999999983296E-4</c:v>
                </c:pt>
                <c:pt idx="23622">
                  <c:v>4.7243999999983295E-4</c:v>
                </c:pt>
                <c:pt idx="23623">
                  <c:v>4.7245999999983294E-4</c:v>
                </c:pt>
                <c:pt idx="23624">
                  <c:v>4.7247999999983293E-4</c:v>
                </c:pt>
                <c:pt idx="23625">
                  <c:v>4.7249999999983292E-4</c:v>
                </c:pt>
                <c:pt idx="23626">
                  <c:v>4.7251999999983291E-4</c:v>
                </c:pt>
                <c:pt idx="23627">
                  <c:v>4.725399999998329E-4</c:v>
                </c:pt>
                <c:pt idx="23628">
                  <c:v>4.7255999999983289E-4</c:v>
                </c:pt>
                <c:pt idx="23629">
                  <c:v>4.7257999999983288E-4</c:v>
                </c:pt>
                <c:pt idx="23630">
                  <c:v>4.7259999999983287E-4</c:v>
                </c:pt>
                <c:pt idx="23631">
                  <c:v>4.7261999999983285E-4</c:v>
                </c:pt>
                <c:pt idx="23632">
                  <c:v>4.7263999999983284E-4</c:v>
                </c:pt>
                <c:pt idx="23633">
                  <c:v>4.7265999999983283E-4</c:v>
                </c:pt>
                <c:pt idx="23634">
                  <c:v>4.7267999999983282E-4</c:v>
                </c:pt>
                <c:pt idx="23635">
                  <c:v>4.7269999999983281E-4</c:v>
                </c:pt>
                <c:pt idx="23636">
                  <c:v>4.727199999998328E-4</c:v>
                </c:pt>
                <c:pt idx="23637">
                  <c:v>4.7273999999983279E-4</c:v>
                </c:pt>
                <c:pt idx="23638">
                  <c:v>4.7275999999983278E-4</c:v>
                </c:pt>
                <c:pt idx="23639">
                  <c:v>4.7277999999983277E-4</c:v>
                </c:pt>
                <c:pt idx="23640">
                  <c:v>4.7279999999983276E-4</c:v>
                </c:pt>
                <c:pt idx="23641">
                  <c:v>4.7281999999983275E-4</c:v>
                </c:pt>
                <c:pt idx="23642">
                  <c:v>4.7283999999983274E-4</c:v>
                </c:pt>
                <c:pt idx="23643">
                  <c:v>4.7285999999983273E-4</c:v>
                </c:pt>
                <c:pt idx="23644">
                  <c:v>4.7287999999983272E-4</c:v>
                </c:pt>
                <c:pt idx="23645">
                  <c:v>4.7289999999983271E-4</c:v>
                </c:pt>
                <c:pt idx="23646">
                  <c:v>4.729199999998327E-4</c:v>
                </c:pt>
                <c:pt idx="23647">
                  <c:v>4.7293999999983269E-4</c:v>
                </c:pt>
                <c:pt idx="23648">
                  <c:v>4.7295999999983268E-4</c:v>
                </c:pt>
                <c:pt idx="23649">
                  <c:v>4.7297999999983267E-4</c:v>
                </c:pt>
                <c:pt idx="23650">
                  <c:v>4.7299999999983266E-4</c:v>
                </c:pt>
                <c:pt idx="23651">
                  <c:v>4.7301999999983265E-4</c:v>
                </c:pt>
                <c:pt idx="23652">
                  <c:v>4.7303999999983264E-4</c:v>
                </c:pt>
                <c:pt idx="23653">
                  <c:v>4.7305999999983263E-4</c:v>
                </c:pt>
                <c:pt idx="23654">
                  <c:v>4.7307999999983262E-4</c:v>
                </c:pt>
                <c:pt idx="23655">
                  <c:v>4.7309999999983261E-4</c:v>
                </c:pt>
                <c:pt idx="23656">
                  <c:v>4.731199999998326E-4</c:v>
                </c:pt>
                <c:pt idx="23657">
                  <c:v>4.7313999999983259E-4</c:v>
                </c:pt>
                <c:pt idx="23658">
                  <c:v>4.7315999999983258E-4</c:v>
                </c:pt>
                <c:pt idx="23659">
                  <c:v>4.7317999999983256E-4</c:v>
                </c:pt>
                <c:pt idx="23660">
                  <c:v>4.7319999999983255E-4</c:v>
                </c:pt>
                <c:pt idx="23661">
                  <c:v>4.7321999999983254E-4</c:v>
                </c:pt>
                <c:pt idx="23662">
                  <c:v>4.7323999999983253E-4</c:v>
                </c:pt>
                <c:pt idx="23663">
                  <c:v>4.7325999999983252E-4</c:v>
                </c:pt>
                <c:pt idx="23664">
                  <c:v>4.7327999999983251E-4</c:v>
                </c:pt>
                <c:pt idx="23665">
                  <c:v>4.732999999998325E-4</c:v>
                </c:pt>
                <c:pt idx="23666">
                  <c:v>4.7331999999983249E-4</c:v>
                </c:pt>
                <c:pt idx="23667">
                  <c:v>4.7333999999983248E-4</c:v>
                </c:pt>
                <c:pt idx="23668">
                  <c:v>4.7335999999983247E-4</c:v>
                </c:pt>
                <c:pt idx="23669">
                  <c:v>4.7337999999983246E-4</c:v>
                </c:pt>
                <c:pt idx="23670">
                  <c:v>4.7339999999983245E-4</c:v>
                </c:pt>
                <c:pt idx="23671">
                  <c:v>4.7341999999983244E-4</c:v>
                </c:pt>
                <c:pt idx="23672">
                  <c:v>4.7343999999983243E-4</c:v>
                </c:pt>
                <c:pt idx="23673">
                  <c:v>4.7345999999983242E-4</c:v>
                </c:pt>
                <c:pt idx="23674">
                  <c:v>4.7347999999983241E-4</c:v>
                </c:pt>
                <c:pt idx="23675">
                  <c:v>4.734999999998324E-4</c:v>
                </c:pt>
                <c:pt idx="23676">
                  <c:v>4.7351999999983239E-4</c:v>
                </c:pt>
                <c:pt idx="23677">
                  <c:v>4.7353999999983238E-4</c:v>
                </c:pt>
                <c:pt idx="23678">
                  <c:v>4.7355999999983237E-4</c:v>
                </c:pt>
                <c:pt idx="23679">
                  <c:v>4.7357999999983236E-4</c:v>
                </c:pt>
                <c:pt idx="23680">
                  <c:v>4.7359999999983235E-4</c:v>
                </c:pt>
                <c:pt idx="23681">
                  <c:v>4.7361999999983234E-4</c:v>
                </c:pt>
                <c:pt idx="23682">
                  <c:v>4.7363999999983233E-4</c:v>
                </c:pt>
                <c:pt idx="23683">
                  <c:v>4.7365999999983232E-4</c:v>
                </c:pt>
                <c:pt idx="23684">
                  <c:v>4.7367999999983231E-4</c:v>
                </c:pt>
                <c:pt idx="23685">
                  <c:v>4.736999999998323E-4</c:v>
                </c:pt>
                <c:pt idx="23686">
                  <c:v>4.7371999999983229E-4</c:v>
                </c:pt>
                <c:pt idx="23687">
                  <c:v>4.7373999999983227E-4</c:v>
                </c:pt>
                <c:pt idx="23688">
                  <c:v>4.7375999999983226E-4</c:v>
                </c:pt>
                <c:pt idx="23689">
                  <c:v>4.7377999999983225E-4</c:v>
                </c:pt>
                <c:pt idx="23690">
                  <c:v>4.7379999999983224E-4</c:v>
                </c:pt>
                <c:pt idx="23691">
                  <c:v>4.7381999999983223E-4</c:v>
                </c:pt>
                <c:pt idx="23692">
                  <c:v>4.7383999999983222E-4</c:v>
                </c:pt>
                <c:pt idx="23693">
                  <c:v>4.7385999999983221E-4</c:v>
                </c:pt>
                <c:pt idx="23694">
                  <c:v>4.738799999998322E-4</c:v>
                </c:pt>
                <c:pt idx="23695">
                  <c:v>4.7389999999983219E-4</c:v>
                </c:pt>
                <c:pt idx="23696">
                  <c:v>4.7391999999983218E-4</c:v>
                </c:pt>
                <c:pt idx="23697">
                  <c:v>4.7393999999983217E-4</c:v>
                </c:pt>
                <c:pt idx="23698">
                  <c:v>4.7395999999983216E-4</c:v>
                </c:pt>
                <c:pt idx="23699">
                  <c:v>4.7397999999983215E-4</c:v>
                </c:pt>
                <c:pt idx="23700">
                  <c:v>4.7399999999983214E-4</c:v>
                </c:pt>
                <c:pt idx="23701">
                  <c:v>4.7401999999983213E-4</c:v>
                </c:pt>
                <c:pt idx="23702">
                  <c:v>4.7403999999983212E-4</c:v>
                </c:pt>
                <c:pt idx="23703">
                  <c:v>4.7405999999983211E-4</c:v>
                </c:pt>
                <c:pt idx="23704">
                  <c:v>4.740799999998321E-4</c:v>
                </c:pt>
                <c:pt idx="23705">
                  <c:v>4.7409999999983209E-4</c:v>
                </c:pt>
                <c:pt idx="23706">
                  <c:v>4.7411999999983208E-4</c:v>
                </c:pt>
                <c:pt idx="23707">
                  <c:v>4.7413999999983207E-4</c:v>
                </c:pt>
                <c:pt idx="23708">
                  <c:v>4.7415999999983206E-4</c:v>
                </c:pt>
                <c:pt idx="23709">
                  <c:v>4.7417999999983205E-4</c:v>
                </c:pt>
                <c:pt idx="23710">
                  <c:v>4.7419999999983204E-4</c:v>
                </c:pt>
                <c:pt idx="23711">
                  <c:v>4.7421999999983203E-4</c:v>
                </c:pt>
                <c:pt idx="23712">
                  <c:v>4.7423999999983202E-4</c:v>
                </c:pt>
                <c:pt idx="23713">
                  <c:v>4.7425999999983201E-4</c:v>
                </c:pt>
                <c:pt idx="23714">
                  <c:v>4.74279999999832E-4</c:v>
                </c:pt>
                <c:pt idx="23715">
                  <c:v>4.7429999999983198E-4</c:v>
                </c:pt>
                <c:pt idx="23716">
                  <c:v>4.7431999999983197E-4</c:v>
                </c:pt>
                <c:pt idx="23717">
                  <c:v>4.7433999999983196E-4</c:v>
                </c:pt>
                <c:pt idx="23718">
                  <c:v>4.7435999999983195E-4</c:v>
                </c:pt>
                <c:pt idx="23719">
                  <c:v>4.7437999999983194E-4</c:v>
                </c:pt>
                <c:pt idx="23720">
                  <c:v>4.7439999999983193E-4</c:v>
                </c:pt>
                <c:pt idx="23721">
                  <c:v>4.7441999999983192E-4</c:v>
                </c:pt>
                <c:pt idx="23722">
                  <c:v>4.7443999999983191E-4</c:v>
                </c:pt>
                <c:pt idx="23723">
                  <c:v>4.744599999998319E-4</c:v>
                </c:pt>
                <c:pt idx="23724">
                  <c:v>4.7447999999983189E-4</c:v>
                </c:pt>
                <c:pt idx="23725">
                  <c:v>4.7449999999983188E-4</c:v>
                </c:pt>
                <c:pt idx="23726">
                  <c:v>4.7451999999983187E-4</c:v>
                </c:pt>
                <c:pt idx="23727">
                  <c:v>4.7453999999983186E-4</c:v>
                </c:pt>
                <c:pt idx="23728">
                  <c:v>4.7455999999983185E-4</c:v>
                </c:pt>
                <c:pt idx="23729">
                  <c:v>4.7457999999983184E-4</c:v>
                </c:pt>
                <c:pt idx="23730">
                  <c:v>4.7459999999983183E-4</c:v>
                </c:pt>
                <c:pt idx="23731">
                  <c:v>4.7461999999983182E-4</c:v>
                </c:pt>
                <c:pt idx="23732">
                  <c:v>4.7463999999983181E-4</c:v>
                </c:pt>
                <c:pt idx="23733">
                  <c:v>4.746599999998318E-4</c:v>
                </c:pt>
                <c:pt idx="23734">
                  <c:v>4.7467999999983179E-4</c:v>
                </c:pt>
                <c:pt idx="23735">
                  <c:v>4.7469999999983178E-4</c:v>
                </c:pt>
                <c:pt idx="23736">
                  <c:v>4.7471999999983177E-4</c:v>
                </c:pt>
                <c:pt idx="23737">
                  <c:v>4.7473999999983176E-4</c:v>
                </c:pt>
                <c:pt idx="23738">
                  <c:v>4.7475999999983175E-4</c:v>
                </c:pt>
                <c:pt idx="23739">
                  <c:v>4.7477999999983174E-4</c:v>
                </c:pt>
                <c:pt idx="23740">
                  <c:v>4.7479999999983173E-4</c:v>
                </c:pt>
                <c:pt idx="23741">
                  <c:v>4.7481999999983172E-4</c:v>
                </c:pt>
                <c:pt idx="23742">
                  <c:v>4.7483999999983171E-4</c:v>
                </c:pt>
                <c:pt idx="23743">
                  <c:v>4.7485999999983169E-4</c:v>
                </c:pt>
                <c:pt idx="23744">
                  <c:v>4.7487999999983168E-4</c:v>
                </c:pt>
                <c:pt idx="23745">
                  <c:v>4.7489999999983167E-4</c:v>
                </c:pt>
                <c:pt idx="23746">
                  <c:v>4.7491999999983166E-4</c:v>
                </c:pt>
                <c:pt idx="23747">
                  <c:v>4.7493999999983165E-4</c:v>
                </c:pt>
                <c:pt idx="23748">
                  <c:v>4.7495999999983164E-4</c:v>
                </c:pt>
                <c:pt idx="23749">
                  <c:v>4.7497999999983163E-4</c:v>
                </c:pt>
                <c:pt idx="23750">
                  <c:v>4.7499999999983162E-4</c:v>
                </c:pt>
                <c:pt idx="23751">
                  <c:v>4.7501999999983161E-4</c:v>
                </c:pt>
                <c:pt idx="23752">
                  <c:v>4.750399999998316E-4</c:v>
                </c:pt>
                <c:pt idx="23753">
                  <c:v>4.7505999999983159E-4</c:v>
                </c:pt>
                <c:pt idx="23754">
                  <c:v>4.7507999999983158E-4</c:v>
                </c:pt>
                <c:pt idx="23755">
                  <c:v>4.7509999999983157E-4</c:v>
                </c:pt>
                <c:pt idx="23756">
                  <c:v>4.7511999999983156E-4</c:v>
                </c:pt>
                <c:pt idx="23757">
                  <c:v>4.7513999999983155E-4</c:v>
                </c:pt>
                <c:pt idx="23758">
                  <c:v>4.7515999999983154E-4</c:v>
                </c:pt>
                <c:pt idx="23759">
                  <c:v>4.7517999999983153E-4</c:v>
                </c:pt>
                <c:pt idx="23760">
                  <c:v>4.7519999999983152E-4</c:v>
                </c:pt>
                <c:pt idx="23761">
                  <c:v>4.7521999999983151E-4</c:v>
                </c:pt>
                <c:pt idx="23762">
                  <c:v>4.752399999998315E-4</c:v>
                </c:pt>
                <c:pt idx="23763">
                  <c:v>4.7525999999983149E-4</c:v>
                </c:pt>
                <c:pt idx="23764">
                  <c:v>4.7527999999983148E-4</c:v>
                </c:pt>
                <c:pt idx="23765">
                  <c:v>4.7529999999983147E-4</c:v>
                </c:pt>
                <c:pt idx="23766">
                  <c:v>4.7531999999983146E-4</c:v>
                </c:pt>
                <c:pt idx="23767">
                  <c:v>4.7533999999983145E-4</c:v>
                </c:pt>
                <c:pt idx="23768">
                  <c:v>4.7535999999983144E-4</c:v>
                </c:pt>
                <c:pt idx="23769">
                  <c:v>4.7537999999983143E-4</c:v>
                </c:pt>
                <c:pt idx="23770">
                  <c:v>4.7539999999983142E-4</c:v>
                </c:pt>
                <c:pt idx="23771">
                  <c:v>4.754199999998314E-4</c:v>
                </c:pt>
                <c:pt idx="23772">
                  <c:v>4.7543999999983139E-4</c:v>
                </c:pt>
                <c:pt idx="23773">
                  <c:v>4.7545999999983138E-4</c:v>
                </c:pt>
                <c:pt idx="23774">
                  <c:v>4.7547999999983137E-4</c:v>
                </c:pt>
                <c:pt idx="23775">
                  <c:v>4.7549999999983136E-4</c:v>
                </c:pt>
                <c:pt idx="23776">
                  <c:v>4.7551999999983135E-4</c:v>
                </c:pt>
                <c:pt idx="23777">
                  <c:v>4.7553999999983134E-4</c:v>
                </c:pt>
                <c:pt idx="23778">
                  <c:v>4.7555999999983133E-4</c:v>
                </c:pt>
                <c:pt idx="23779">
                  <c:v>4.7557999999983132E-4</c:v>
                </c:pt>
                <c:pt idx="23780">
                  <c:v>4.7559999999983131E-4</c:v>
                </c:pt>
                <c:pt idx="23781">
                  <c:v>4.756199999998313E-4</c:v>
                </c:pt>
                <c:pt idx="23782">
                  <c:v>4.7563999999983129E-4</c:v>
                </c:pt>
                <c:pt idx="23783">
                  <c:v>4.7565999999983128E-4</c:v>
                </c:pt>
                <c:pt idx="23784">
                  <c:v>4.7567999999983127E-4</c:v>
                </c:pt>
                <c:pt idx="23785">
                  <c:v>4.7569999999983126E-4</c:v>
                </c:pt>
                <c:pt idx="23786">
                  <c:v>4.7571999999983125E-4</c:v>
                </c:pt>
                <c:pt idx="23787">
                  <c:v>4.7573999999983124E-4</c:v>
                </c:pt>
                <c:pt idx="23788">
                  <c:v>4.7575999999983123E-4</c:v>
                </c:pt>
                <c:pt idx="23789">
                  <c:v>4.7577999999983122E-4</c:v>
                </c:pt>
                <c:pt idx="23790">
                  <c:v>4.7579999999983121E-4</c:v>
                </c:pt>
                <c:pt idx="23791">
                  <c:v>4.758199999998312E-4</c:v>
                </c:pt>
                <c:pt idx="23792">
                  <c:v>4.7583999999983119E-4</c:v>
                </c:pt>
                <c:pt idx="23793">
                  <c:v>4.7585999999983118E-4</c:v>
                </c:pt>
                <c:pt idx="23794">
                  <c:v>4.7587999999983117E-4</c:v>
                </c:pt>
                <c:pt idx="23795">
                  <c:v>4.7589999999983116E-4</c:v>
                </c:pt>
                <c:pt idx="23796">
                  <c:v>4.7591999999983115E-4</c:v>
                </c:pt>
                <c:pt idx="23797">
                  <c:v>4.7593999999983114E-4</c:v>
                </c:pt>
                <c:pt idx="23798">
                  <c:v>4.7595999999983113E-4</c:v>
                </c:pt>
                <c:pt idx="23799">
                  <c:v>4.7597999999983112E-4</c:v>
                </c:pt>
                <c:pt idx="23800">
                  <c:v>4.759999999998311E-4</c:v>
                </c:pt>
                <c:pt idx="23801">
                  <c:v>4.7601999999983109E-4</c:v>
                </c:pt>
                <c:pt idx="23802">
                  <c:v>4.7603999999983108E-4</c:v>
                </c:pt>
                <c:pt idx="23803">
                  <c:v>4.7605999999983107E-4</c:v>
                </c:pt>
                <c:pt idx="23804">
                  <c:v>4.7607999999983106E-4</c:v>
                </c:pt>
                <c:pt idx="23805">
                  <c:v>4.7609999999983105E-4</c:v>
                </c:pt>
                <c:pt idx="23806">
                  <c:v>4.7611999999983104E-4</c:v>
                </c:pt>
                <c:pt idx="23807">
                  <c:v>4.7613999999983103E-4</c:v>
                </c:pt>
                <c:pt idx="23808">
                  <c:v>4.7615999999983102E-4</c:v>
                </c:pt>
                <c:pt idx="23809">
                  <c:v>4.7617999999983101E-4</c:v>
                </c:pt>
                <c:pt idx="23810">
                  <c:v>4.76199999999831E-4</c:v>
                </c:pt>
                <c:pt idx="23811">
                  <c:v>4.7621999999983099E-4</c:v>
                </c:pt>
                <c:pt idx="23812">
                  <c:v>4.7623999999983098E-4</c:v>
                </c:pt>
                <c:pt idx="23813">
                  <c:v>4.7625999999983097E-4</c:v>
                </c:pt>
                <c:pt idx="23814">
                  <c:v>4.7627999999983096E-4</c:v>
                </c:pt>
                <c:pt idx="23815">
                  <c:v>4.7629999999983095E-4</c:v>
                </c:pt>
                <c:pt idx="23816">
                  <c:v>4.7631999999983094E-4</c:v>
                </c:pt>
                <c:pt idx="23817">
                  <c:v>4.7633999999983093E-4</c:v>
                </c:pt>
                <c:pt idx="23818">
                  <c:v>4.7635999999983092E-4</c:v>
                </c:pt>
                <c:pt idx="23819">
                  <c:v>4.7637999999983091E-4</c:v>
                </c:pt>
                <c:pt idx="23820">
                  <c:v>4.763999999998309E-4</c:v>
                </c:pt>
                <c:pt idx="23821">
                  <c:v>4.7641999999983089E-4</c:v>
                </c:pt>
                <c:pt idx="23822">
                  <c:v>4.7643999999983088E-4</c:v>
                </c:pt>
                <c:pt idx="23823">
                  <c:v>4.7645999999983087E-4</c:v>
                </c:pt>
                <c:pt idx="23824">
                  <c:v>4.7647999999983086E-4</c:v>
                </c:pt>
                <c:pt idx="23825">
                  <c:v>4.7649999999983085E-4</c:v>
                </c:pt>
                <c:pt idx="23826">
                  <c:v>4.7651999999983084E-4</c:v>
                </c:pt>
                <c:pt idx="23827">
                  <c:v>4.7653999999983083E-4</c:v>
                </c:pt>
                <c:pt idx="23828">
                  <c:v>4.7655999999983081E-4</c:v>
                </c:pt>
                <c:pt idx="23829">
                  <c:v>4.765799999998308E-4</c:v>
                </c:pt>
                <c:pt idx="23830">
                  <c:v>4.7659999999983079E-4</c:v>
                </c:pt>
                <c:pt idx="23831">
                  <c:v>4.7661999999983078E-4</c:v>
                </c:pt>
                <c:pt idx="23832">
                  <c:v>4.7663999999983077E-4</c:v>
                </c:pt>
                <c:pt idx="23833">
                  <c:v>4.7665999999983076E-4</c:v>
                </c:pt>
                <c:pt idx="23834">
                  <c:v>4.7667999999983075E-4</c:v>
                </c:pt>
                <c:pt idx="23835">
                  <c:v>4.7669999999983074E-4</c:v>
                </c:pt>
                <c:pt idx="23836">
                  <c:v>4.7671999999983073E-4</c:v>
                </c:pt>
                <c:pt idx="23837">
                  <c:v>4.7673999999983072E-4</c:v>
                </c:pt>
                <c:pt idx="23838">
                  <c:v>4.7675999999983071E-4</c:v>
                </c:pt>
                <c:pt idx="23839">
                  <c:v>4.767799999998307E-4</c:v>
                </c:pt>
                <c:pt idx="23840">
                  <c:v>4.7679999999983069E-4</c:v>
                </c:pt>
                <c:pt idx="23841">
                  <c:v>4.7681999999983068E-4</c:v>
                </c:pt>
                <c:pt idx="23842">
                  <c:v>4.7683999999983067E-4</c:v>
                </c:pt>
                <c:pt idx="23843">
                  <c:v>4.7685999999983066E-4</c:v>
                </c:pt>
                <c:pt idx="23844">
                  <c:v>4.7687999999983065E-4</c:v>
                </c:pt>
                <c:pt idx="23845">
                  <c:v>4.7689999999983064E-4</c:v>
                </c:pt>
                <c:pt idx="23846">
                  <c:v>4.7691999999983063E-4</c:v>
                </c:pt>
                <c:pt idx="23847">
                  <c:v>4.7693999999983062E-4</c:v>
                </c:pt>
                <c:pt idx="23848">
                  <c:v>4.7695999999983061E-4</c:v>
                </c:pt>
                <c:pt idx="23849">
                  <c:v>4.769799999998306E-4</c:v>
                </c:pt>
                <c:pt idx="23850">
                  <c:v>4.7699999999983059E-4</c:v>
                </c:pt>
                <c:pt idx="23851">
                  <c:v>4.7701999999983058E-4</c:v>
                </c:pt>
                <c:pt idx="23852">
                  <c:v>4.7703999999983057E-4</c:v>
                </c:pt>
                <c:pt idx="23853">
                  <c:v>4.7705999999983056E-4</c:v>
                </c:pt>
                <c:pt idx="23854">
                  <c:v>4.7707999999983055E-4</c:v>
                </c:pt>
                <c:pt idx="23855">
                  <c:v>4.7709999999983054E-4</c:v>
                </c:pt>
                <c:pt idx="23856">
                  <c:v>4.7711999999983052E-4</c:v>
                </c:pt>
                <c:pt idx="23857">
                  <c:v>4.7713999999983051E-4</c:v>
                </c:pt>
                <c:pt idx="23858">
                  <c:v>4.771599999998305E-4</c:v>
                </c:pt>
                <c:pt idx="23859">
                  <c:v>4.7717999999983049E-4</c:v>
                </c:pt>
                <c:pt idx="23860">
                  <c:v>4.7719999999983048E-4</c:v>
                </c:pt>
                <c:pt idx="23861">
                  <c:v>4.7721999999983047E-4</c:v>
                </c:pt>
                <c:pt idx="23862">
                  <c:v>4.7723999999983046E-4</c:v>
                </c:pt>
                <c:pt idx="23863">
                  <c:v>4.7725999999983045E-4</c:v>
                </c:pt>
                <c:pt idx="23864">
                  <c:v>4.7727999999983044E-4</c:v>
                </c:pt>
                <c:pt idx="23865">
                  <c:v>4.7729999999983043E-4</c:v>
                </c:pt>
                <c:pt idx="23866">
                  <c:v>4.7731999999983042E-4</c:v>
                </c:pt>
                <c:pt idx="23867">
                  <c:v>4.7733999999983041E-4</c:v>
                </c:pt>
                <c:pt idx="23868">
                  <c:v>4.773599999998304E-4</c:v>
                </c:pt>
                <c:pt idx="23869">
                  <c:v>4.7737999999983039E-4</c:v>
                </c:pt>
                <c:pt idx="23870">
                  <c:v>4.7739999999983038E-4</c:v>
                </c:pt>
                <c:pt idx="23871">
                  <c:v>4.7741999999983037E-4</c:v>
                </c:pt>
                <c:pt idx="23872">
                  <c:v>4.7743999999983036E-4</c:v>
                </c:pt>
                <c:pt idx="23873">
                  <c:v>4.7745999999983035E-4</c:v>
                </c:pt>
                <c:pt idx="23874">
                  <c:v>4.7747999999983034E-4</c:v>
                </c:pt>
                <c:pt idx="23875">
                  <c:v>4.7749999999983033E-4</c:v>
                </c:pt>
                <c:pt idx="23876">
                  <c:v>4.7751999999983032E-4</c:v>
                </c:pt>
                <c:pt idx="23877">
                  <c:v>4.7753999999983031E-4</c:v>
                </c:pt>
                <c:pt idx="23878">
                  <c:v>4.775599999998303E-4</c:v>
                </c:pt>
                <c:pt idx="23879">
                  <c:v>4.7757999999983029E-4</c:v>
                </c:pt>
                <c:pt idx="23880">
                  <c:v>4.7759999999983028E-4</c:v>
                </c:pt>
                <c:pt idx="23881">
                  <c:v>4.7761999999983027E-4</c:v>
                </c:pt>
                <c:pt idx="23882">
                  <c:v>4.7763999999983026E-4</c:v>
                </c:pt>
                <c:pt idx="23883">
                  <c:v>4.7765999999983025E-4</c:v>
                </c:pt>
                <c:pt idx="23884">
                  <c:v>4.7767999999983023E-4</c:v>
                </c:pt>
                <c:pt idx="23885">
                  <c:v>4.7769999999983022E-4</c:v>
                </c:pt>
                <c:pt idx="23886">
                  <c:v>4.7771999999983021E-4</c:v>
                </c:pt>
                <c:pt idx="23887">
                  <c:v>4.777399999998302E-4</c:v>
                </c:pt>
                <c:pt idx="23888">
                  <c:v>4.7775999999983019E-4</c:v>
                </c:pt>
                <c:pt idx="23889">
                  <c:v>4.7777999999983018E-4</c:v>
                </c:pt>
                <c:pt idx="23890">
                  <c:v>4.7779999999983017E-4</c:v>
                </c:pt>
                <c:pt idx="23891">
                  <c:v>4.7781999999983016E-4</c:v>
                </c:pt>
                <c:pt idx="23892">
                  <c:v>4.7783999999983015E-4</c:v>
                </c:pt>
                <c:pt idx="23893">
                  <c:v>4.7785999999983014E-4</c:v>
                </c:pt>
                <c:pt idx="23894">
                  <c:v>4.7787999999983013E-4</c:v>
                </c:pt>
                <c:pt idx="23895">
                  <c:v>4.7789999999983012E-4</c:v>
                </c:pt>
                <c:pt idx="23896">
                  <c:v>4.7791999999983011E-4</c:v>
                </c:pt>
                <c:pt idx="23897">
                  <c:v>4.779399999998301E-4</c:v>
                </c:pt>
                <c:pt idx="23898">
                  <c:v>4.7795999999983009E-4</c:v>
                </c:pt>
                <c:pt idx="23899">
                  <c:v>4.7797999999983008E-4</c:v>
                </c:pt>
                <c:pt idx="23900">
                  <c:v>4.7799999999983007E-4</c:v>
                </c:pt>
                <c:pt idx="23901">
                  <c:v>4.7801999999983006E-4</c:v>
                </c:pt>
                <c:pt idx="23902">
                  <c:v>4.7803999999983005E-4</c:v>
                </c:pt>
                <c:pt idx="23903">
                  <c:v>4.7805999999983004E-4</c:v>
                </c:pt>
                <c:pt idx="23904">
                  <c:v>4.7807999999983003E-4</c:v>
                </c:pt>
                <c:pt idx="23905">
                  <c:v>4.7809999999983002E-4</c:v>
                </c:pt>
                <c:pt idx="23906">
                  <c:v>4.7811999999983001E-4</c:v>
                </c:pt>
                <c:pt idx="23907">
                  <c:v>4.7813999999983E-4</c:v>
                </c:pt>
                <c:pt idx="23908">
                  <c:v>4.7815999999982999E-4</c:v>
                </c:pt>
                <c:pt idx="23909">
                  <c:v>4.7817999999982998E-4</c:v>
                </c:pt>
                <c:pt idx="23910">
                  <c:v>4.7819999999982997E-4</c:v>
                </c:pt>
                <c:pt idx="23911">
                  <c:v>4.7821999999982996E-4</c:v>
                </c:pt>
                <c:pt idx="23912">
                  <c:v>4.7823999999982994E-4</c:v>
                </c:pt>
                <c:pt idx="23913">
                  <c:v>4.7825999999982993E-4</c:v>
                </c:pt>
                <c:pt idx="23914">
                  <c:v>4.7827999999982992E-4</c:v>
                </c:pt>
                <c:pt idx="23915">
                  <c:v>4.7829999999982991E-4</c:v>
                </c:pt>
                <c:pt idx="23916">
                  <c:v>4.783199999998299E-4</c:v>
                </c:pt>
                <c:pt idx="23917">
                  <c:v>4.7833999999982989E-4</c:v>
                </c:pt>
                <c:pt idx="23918">
                  <c:v>4.7835999999982988E-4</c:v>
                </c:pt>
                <c:pt idx="23919">
                  <c:v>4.7837999999982987E-4</c:v>
                </c:pt>
                <c:pt idx="23920">
                  <c:v>4.7839999999982986E-4</c:v>
                </c:pt>
                <c:pt idx="23921">
                  <c:v>4.7841999999982985E-4</c:v>
                </c:pt>
                <c:pt idx="23922">
                  <c:v>4.7843999999982984E-4</c:v>
                </c:pt>
                <c:pt idx="23923">
                  <c:v>4.7845999999982983E-4</c:v>
                </c:pt>
                <c:pt idx="23924">
                  <c:v>4.7847999999982982E-4</c:v>
                </c:pt>
                <c:pt idx="23925">
                  <c:v>4.7849999999982981E-4</c:v>
                </c:pt>
                <c:pt idx="23926">
                  <c:v>4.785199999998298E-4</c:v>
                </c:pt>
                <c:pt idx="23927">
                  <c:v>4.7853999999982979E-4</c:v>
                </c:pt>
                <c:pt idx="23928">
                  <c:v>4.7855999999982978E-4</c:v>
                </c:pt>
                <c:pt idx="23929">
                  <c:v>4.7857999999982977E-4</c:v>
                </c:pt>
                <c:pt idx="23930">
                  <c:v>4.7859999999982976E-4</c:v>
                </c:pt>
                <c:pt idx="23931">
                  <c:v>4.7861999999982975E-4</c:v>
                </c:pt>
                <c:pt idx="23932">
                  <c:v>4.7863999999982974E-4</c:v>
                </c:pt>
                <c:pt idx="23933">
                  <c:v>4.7865999999982973E-4</c:v>
                </c:pt>
                <c:pt idx="23934">
                  <c:v>4.7867999999982972E-4</c:v>
                </c:pt>
                <c:pt idx="23935">
                  <c:v>4.7869999999982971E-4</c:v>
                </c:pt>
                <c:pt idx="23936">
                  <c:v>4.787199999998297E-4</c:v>
                </c:pt>
                <c:pt idx="23937">
                  <c:v>4.7873999999982969E-4</c:v>
                </c:pt>
                <c:pt idx="23938">
                  <c:v>4.7875999999982968E-4</c:v>
                </c:pt>
                <c:pt idx="23939">
                  <c:v>4.7877999999982967E-4</c:v>
                </c:pt>
                <c:pt idx="23940">
                  <c:v>4.7879999999982965E-4</c:v>
                </c:pt>
                <c:pt idx="23941">
                  <c:v>4.7881999999982964E-4</c:v>
                </c:pt>
                <c:pt idx="23942">
                  <c:v>4.7883999999982963E-4</c:v>
                </c:pt>
                <c:pt idx="23943">
                  <c:v>4.7885999999982962E-4</c:v>
                </c:pt>
                <c:pt idx="23944">
                  <c:v>4.7887999999982961E-4</c:v>
                </c:pt>
                <c:pt idx="23945">
                  <c:v>4.788999999998296E-4</c:v>
                </c:pt>
                <c:pt idx="23946">
                  <c:v>4.7891999999982959E-4</c:v>
                </c:pt>
                <c:pt idx="23947">
                  <c:v>4.7893999999982958E-4</c:v>
                </c:pt>
                <c:pt idx="23948">
                  <c:v>4.7895999999982957E-4</c:v>
                </c:pt>
                <c:pt idx="23949">
                  <c:v>4.7897999999982956E-4</c:v>
                </c:pt>
                <c:pt idx="23950">
                  <c:v>4.7899999999982955E-4</c:v>
                </c:pt>
                <c:pt idx="23951">
                  <c:v>4.7901999999982954E-4</c:v>
                </c:pt>
                <c:pt idx="23952">
                  <c:v>4.7903999999982953E-4</c:v>
                </c:pt>
                <c:pt idx="23953">
                  <c:v>4.7905999999982952E-4</c:v>
                </c:pt>
                <c:pt idx="23954">
                  <c:v>4.7907999999982951E-4</c:v>
                </c:pt>
                <c:pt idx="23955">
                  <c:v>4.790999999998295E-4</c:v>
                </c:pt>
                <c:pt idx="23956">
                  <c:v>4.7911999999982949E-4</c:v>
                </c:pt>
                <c:pt idx="23957">
                  <c:v>4.7913999999982948E-4</c:v>
                </c:pt>
                <c:pt idx="23958">
                  <c:v>4.7915999999982947E-4</c:v>
                </c:pt>
                <c:pt idx="23959">
                  <c:v>4.7917999999982946E-4</c:v>
                </c:pt>
                <c:pt idx="23960">
                  <c:v>4.7919999999982945E-4</c:v>
                </c:pt>
                <c:pt idx="23961">
                  <c:v>4.7921999999982944E-4</c:v>
                </c:pt>
                <c:pt idx="23962">
                  <c:v>4.7923999999982943E-4</c:v>
                </c:pt>
                <c:pt idx="23963">
                  <c:v>4.7925999999982942E-4</c:v>
                </c:pt>
                <c:pt idx="23964">
                  <c:v>4.7927999999982941E-4</c:v>
                </c:pt>
                <c:pt idx="23965">
                  <c:v>4.792999999998294E-4</c:v>
                </c:pt>
                <c:pt idx="23966">
                  <c:v>4.7931999999982939E-4</c:v>
                </c:pt>
                <c:pt idx="23967">
                  <c:v>4.7933999999982938E-4</c:v>
                </c:pt>
                <c:pt idx="23968">
                  <c:v>4.7935999999982936E-4</c:v>
                </c:pt>
                <c:pt idx="23969">
                  <c:v>4.7937999999982935E-4</c:v>
                </c:pt>
                <c:pt idx="23970">
                  <c:v>4.7939999999982934E-4</c:v>
                </c:pt>
                <c:pt idx="23971">
                  <c:v>4.7941999999982933E-4</c:v>
                </c:pt>
                <c:pt idx="23972">
                  <c:v>4.7943999999982932E-4</c:v>
                </c:pt>
                <c:pt idx="23973">
                  <c:v>4.7945999999982931E-4</c:v>
                </c:pt>
                <c:pt idx="23974">
                  <c:v>4.794799999998293E-4</c:v>
                </c:pt>
                <c:pt idx="23975">
                  <c:v>4.7949999999982929E-4</c:v>
                </c:pt>
                <c:pt idx="23976">
                  <c:v>4.7951999999982928E-4</c:v>
                </c:pt>
                <c:pt idx="23977">
                  <c:v>4.7953999999982927E-4</c:v>
                </c:pt>
                <c:pt idx="23978">
                  <c:v>4.7955999999982926E-4</c:v>
                </c:pt>
                <c:pt idx="23979">
                  <c:v>4.7957999999982925E-4</c:v>
                </c:pt>
                <c:pt idx="23980">
                  <c:v>4.7959999999982924E-4</c:v>
                </c:pt>
                <c:pt idx="23981">
                  <c:v>4.7961999999982923E-4</c:v>
                </c:pt>
                <c:pt idx="23982">
                  <c:v>4.7963999999982922E-4</c:v>
                </c:pt>
                <c:pt idx="23983">
                  <c:v>4.7965999999982921E-4</c:v>
                </c:pt>
                <c:pt idx="23984">
                  <c:v>4.796799999998292E-4</c:v>
                </c:pt>
                <c:pt idx="23985">
                  <c:v>4.7969999999982919E-4</c:v>
                </c:pt>
                <c:pt idx="23986">
                  <c:v>4.7971999999982918E-4</c:v>
                </c:pt>
                <c:pt idx="23987">
                  <c:v>4.7973999999982917E-4</c:v>
                </c:pt>
                <c:pt idx="23988">
                  <c:v>4.7975999999982916E-4</c:v>
                </c:pt>
                <c:pt idx="23989">
                  <c:v>4.7977999999982915E-4</c:v>
                </c:pt>
                <c:pt idx="23990">
                  <c:v>4.7979999999982914E-4</c:v>
                </c:pt>
                <c:pt idx="23991">
                  <c:v>4.7981999999982913E-4</c:v>
                </c:pt>
                <c:pt idx="23992">
                  <c:v>4.7983999999982912E-4</c:v>
                </c:pt>
                <c:pt idx="23993">
                  <c:v>4.7985999999982911E-4</c:v>
                </c:pt>
                <c:pt idx="23994">
                  <c:v>4.798799999998291E-4</c:v>
                </c:pt>
                <c:pt idx="23995">
                  <c:v>4.7989999999982909E-4</c:v>
                </c:pt>
                <c:pt idx="23996">
                  <c:v>4.7991999999982907E-4</c:v>
                </c:pt>
                <c:pt idx="23997">
                  <c:v>4.7993999999982906E-4</c:v>
                </c:pt>
                <c:pt idx="23998">
                  <c:v>4.7995999999982905E-4</c:v>
                </c:pt>
                <c:pt idx="23999">
                  <c:v>4.7997999999982904E-4</c:v>
                </c:pt>
                <c:pt idx="24000">
                  <c:v>4.7999999999982903E-4</c:v>
                </c:pt>
                <c:pt idx="24001">
                  <c:v>4.8001999999982902E-4</c:v>
                </c:pt>
                <c:pt idx="24002">
                  <c:v>4.8003999999982901E-4</c:v>
                </c:pt>
                <c:pt idx="24003">
                  <c:v>4.80059999999829E-4</c:v>
                </c:pt>
                <c:pt idx="24004">
                  <c:v>4.8007999999982899E-4</c:v>
                </c:pt>
                <c:pt idx="24005">
                  <c:v>4.8009999999982898E-4</c:v>
                </c:pt>
                <c:pt idx="24006">
                  <c:v>4.8011999999982897E-4</c:v>
                </c:pt>
                <c:pt idx="24007">
                  <c:v>4.8013999999982896E-4</c:v>
                </c:pt>
                <c:pt idx="24008">
                  <c:v>4.8015999999982895E-4</c:v>
                </c:pt>
                <c:pt idx="24009">
                  <c:v>4.8017999999982894E-4</c:v>
                </c:pt>
                <c:pt idx="24010">
                  <c:v>4.8019999999982893E-4</c:v>
                </c:pt>
                <c:pt idx="24011">
                  <c:v>4.8021999999982892E-4</c:v>
                </c:pt>
                <c:pt idx="24012">
                  <c:v>4.8023999999982891E-4</c:v>
                </c:pt>
                <c:pt idx="24013">
                  <c:v>4.802599999998289E-4</c:v>
                </c:pt>
                <c:pt idx="24014">
                  <c:v>4.8027999999982889E-4</c:v>
                </c:pt>
                <c:pt idx="24015">
                  <c:v>4.8029999999982888E-4</c:v>
                </c:pt>
                <c:pt idx="24016">
                  <c:v>4.8031999999982887E-4</c:v>
                </c:pt>
                <c:pt idx="24017">
                  <c:v>4.8033999999982886E-4</c:v>
                </c:pt>
                <c:pt idx="24018">
                  <c:v>4.8035999999982885E-4</c:v>
                </c:pt>
                <c:pt idx="24019">
                  <c:v>4.8037999999982884E-4</c:v>
                </c:pt>
                <c:pt idx="24020">
                  <c:v>4.8039999999982883E-4</c:v>
                </c:pt>
                <c:pt idx="24021">
                  <c:v>4.8041999999982882E-4</c:v>
                </c:pt>
                <c:pt idx="24022">
                  <c:v>4.8043999999982881E-4</c:v>
                </c:pt>
                <c:pt idx="24023">
                  <c:v>4.804599999998288E-4</c:v>
                </c:pt>
                <c:pt idx="24024">
                  <c:v>4.8047999999982878E-4</c:v>
                </c:pt>
                <c:pt idx="24025">
                  <c:v>4.8049999999982877E-4</c:v>
                </c:pt>
                <c:pt idx="24026">
                  <c:v>4.8051999999982876E-4</c:v>
                </c:pt>
                <c:pt idx="24027">
                  <c:v>4.8053999999982875E-4</c:v>
                </c:pt>
                <c:pt idx="24028">
                  <c:v>4.8055999999982874E-4</c:v>
                </c:pt>
                <c:pt idx="24029">
                  <c:v>4.8057999999982873E-4</c:v>
                </c:pt>
                <c:pt idx="24030">
                  <c:v>4.8059999999982872E-4</c:v>
                </c:pt>
                <c:pt idx="24031">
                  <c:v>4.8061999999982871E-4</c:v>
                </c:pt>
                <c:pt idx="24032">
                  <c:v>4.806399999998287E-4</c:v>
                </c:pt>
                <c:pt idx="24033">
                  <c:v>4.8065999999982869E-4</c:v>
                </c:pt>
                <c:pt idx="24034">
                  <c:v>4.8067999999982868E-4</c:v>
                </c:pt>
                <c:pt idx="24035">
                  <c:v>4.8069999999982867E-4</c:v>
                </c:pt>
                <c:pt idx="24036">
                  <c:v>4.8071999999982866E-4</c:v>
                </c:pt>
                <c:pt idx="24037">
                  <c:v>4.8073999999982865E-4</c:v>
                </c:pt>
                <c:pt idx="24038">
                  <c:v>4.8075999999982864E-4</c:v>
                </c:pt>
                <c:pt idx="24039">
                  <c:v>4.8077999999982863E-4</c:v>
                </c:pt>
                <c:pt idx="24040">
                  <c:v>4.8079999999982862E-4</c:v>
                </c:pt>
                <c:pt idx="24041">
                  <c:v>4.8081999999982861E-4</c:v>
                </c:pt>
                <c:pt idx="24042">
                  <c:v>4.808399999998286E-4</c:v>
                </c:pt>
                <c:pt idx="24043">
                  <c:v>4.8085999999982859E-4</c:v>
                </c:pt>
                <c:pt idx="24044">
                  <c:v>4.8087999999982858E-4</c:v>
                </c:pt>
                <c:pt idx="24045">
                  <c:v>4.8089999999982857E-4</c:v>
                </c:pt>
                <c:pt idx="24046">
                  <c:v>4.8091999999982856E-4</c:v>
                </c:pt>
                <c:pt idx="24047">
                  <c:v>4.8093999999982855E-4</c:v>
                </c:pt>
                <c:pt idx="24048">
                  <c:v>4.8095999999982854E-4</c:v>
                </c:pt>
                <c:pt idx="24049">
                  <c:v>4.8097999999982853E-4</c:v>
                </c:pt>
                <c:pt idx="24050">
                  <c:v>4.8099999999982852E-4</c:v>
                </c:pt>
                <c:pt idx="24051">
                  <c:v>4.8101999999982851E-4</c:v>
                </c:pt>
                <c:pt idx="24052">
                  <c:v>4.8103999999982849E-4</c:v>
                </c:pt>
                <c:pt idx="24053">
                  <c:v>4.8105999999982848E-4</c:v>
                </c:pt>
                <c:pt idx="24054">
                  <c:v>4.8107999999982847E-4</c:v>
                </c:pt>
                <c:pt idx="24055">
                  <c:v>4.8109999999982846E-4</c:v>
                </c:pt>
                <c:pt idx="24056">
                  <c:v>4.8111999999982845E-4</c:v>
                </c:pt>
                <c:pt idx="24057">
                  <c:v>4.8113999999982844E-4</c:v>
                </c:pt>
                <c:pt idx="24058">
                  <c:v>4.8115999999982843E-4</c:v>
                </c:pt>
                <c:pt idx="24059">
                  <c:v>4.8117999999982842E-4</c:v>
                </c:pt>
                <c:pt idx="24060">
                  <c:v>4.8119999999982841E-4</c:v>
                </c:pt>
                <c:pt idx="24061">
                  <c:v>4.812199999998284E-4</c:v>
                </c:pt>
                <c:pt idx="24062">
                  <c:v>4.8123999999982839E-4</c:v>
                </c:pt>
                <c:pt idx="24063">
                  <c:v>4.8125999999982838E-4</c:v>
                </c:pt>
                <c:pt idx="24064">
                  <c:v>4.8127999999982837E-4</c:v>
                </c:pt>
                <c:pt idx="24065">
                  <c:v>4.8129999999982836E-4</c:v>
                </c:pt>
                <c:pt idx="24066">
                  <c:v>4.8131999999982835E-4</c:v>
                </c:pt>
                <c:pt idx="24067">
                  <c:v>4.8133999999982834E-4</c:v>
                </c:pt>
                <c:pt idx="24068">
                  <c:v>4.8135999999982833E-4</c:v>
                </c:pt>
                <c:pt idx="24069">
                  <c:v>4.8137999999982832E-4</c:v>
                </c:pt>
                <c:pt idx="24070">
                  <c:v>4.8139999999982831E-4</c:v>
                </c:pt>
                <c:pt idx="24071">
                  <c:v>4.814199999998283E-4</c:v>
                </c:pt>
                <c:pt idx="24072">
                  <c:v>4.8143999999982829E-4</c:v>
                </c:pt>
                <c:pt idx="24073">
                  <c:v>4.8145999999982828E-4</c:v>
                </c:pt>
                <c:pt idx="24074">
                  <c:v>4.8147999999982827E-4</c:v>
                </c:pt>
                <c:pt idx="24075">
                  <c:v>4.8149999999982826E-4</c:v>
                </c:pt>
                <c:pt idx="24076">
                  <c:v>4.8151999999982825E-4</c:v>
                </c:pt>
                <c:pt idx="24077">
                  <c:v>4.8153999999982824E-4</c:v>
                </c:pt>
                <c:pt idx="24078">
                  <c:v>4.8155999999982823E-4</c:v>
                </c:pt>
                <c:pt idx="24079">
                  <c:v>4.8157999999982822E-4</c:v>
                </c:pt>
                <c:pt idx="24080">
                  <c:v>4.8159999999982821E-4</c:v>
                </c:pt>
                <c:pt idx="24081">
                  <c:v>4.8161999999982819E-4</c:v>
                </c:pt>
                <c:pt idx="24082">
                  <c:v>4.8163999999982818E-4</c:v>
                </c:pt>
                <c:pt idx="24083">
                  <c:v>4.8165999999982817E-4</c:v>
                </c:pt>
                <c:pt idx="24084">
                  <c:v>4.8167999999982816E-4</c:v>
                </c:pt>
                <c:pt idx="24085">
                  <c:v>4.8169999999982815E-4</c:v>
                </c:pt>
                <c:pt idx="24086">
                  <c:v>4.8171999999982814E-4</c:v>
                </c:pt>
                <c:pt idx="24087">
                  <c:v>4.8173999999982813E-4</c:v>
                </c:pt>
                <c:pt idx="24088">
                  <c:v>4.8175999999982812E-4</c:v>
                </c:pt>
                <c:pt idx="24089">
                  <c:v>4.8177999999982811E-4</c:v>
                </c:pt>
                <c:pt idx="24090">
                  <c:v>4.817999999998281E-4</c:v>
                </c:pt>
                <c:pt idx="24091">
                  <c:v>4.8181999999982809E-4</c:v>
                </c:pt>
                <c:pt idx="24092">
                  <c:v>4.8183999999982808E-4</c:v>
                </c:pt>
                <c:pt idx="24093">
                  <c:v>4.8185999999982807E-4</c:v>
                </c:pt>
                <c:pt idx="24094">
                  <c:v>4.8187999999982806E-4</c:v>
                </c:pt>
                <c:pt idx="24095">
                  <c:v>4.8189999999982805E-4</c:v>
                </c:pt>
                <c:pt idx="24096">
                  <c:v>4.8191999999982804E-4</c:v>
                </c:pt>
                <c:pt idx="24097">
                  <c:v>4.8193999999982803E-4</c:v>
                </c:pt>
                <c:pt idx="24098">
                  <c:v>4.8195999999982802E-4</c:v>
                </c:pt>
                <c:pt idx="24099">
                  <c:v>4.8197999999982801E-4</c:v>
                </c:pt>
                <c:pt idx="24100">
                  <c:v>4.81999999999828E-4</c:v>
                </c:pt>
                <c:pt idx="24101">
                  <c:v>4.8201999999982799E-4</c:v>
                </c:pt>
                <c:pt idx="24102">
                  <c:v>4.8203999999982798E-4</c:v>
                </c:pt>
                <c:pt idx="24103">
                  <c:v>4.8205999999982797E-4</c:v>
                </c:pt>
                <c:pt idx="24104">
                  <c:v>4.8207999999982796E-4</c:v>
                </c:pt>
                <c:pt idx="24105">
                  <c:v>4.8209999999982795E-4</c:v>
                </c:pt>
                <c:pt idx="24106">
                  <c:v>4.8211999999982794E-4</c:v>
                </c:pt>
                <c:pt idx="24107">
                  <c:v>4.8213999999982793E-4</c:v>
                </c:pt>
                <c:pt idx="24108">
                  <c:v>4.8215999999982792E-4</c:v>
                </c:pt>
                <c:pt idx="24109">
                  <c:v>4.821799999998279E-4</c:v>
                </c:pt>
                <c:pt idx="24110">
                  <c:v>4.8219999999982789E-4</c:v>
                </c:pt>
                <c:pt idx="24111">
                  <c:v>4.8221999999982788E-4</c:v>
                </c:pt>
                <c:pt idx="24112">
                  <c:v>4.8223999999982787E-4</c:v>
                </c:pt>
                <c:pt idx="24113">
                  <c:v>4.8225999999982786E-4</c:v>
                </c:pt>
                <c:pt idx="24114">
                  <c:v>4.8227999999982785E-4</c:v>
                </c:pt>
                <c:pt idx="24115">
                  <c:v>4.8229999999982784E-4</c:v>
                </c:pt>
                <c:pt idx="24116">
                  <c:v>4.8231999999982783E-4</c:v>
                </c:pt>
                <c:pt idx="24117">
                  <c:v>4.8233999999982782E-4</c:v>
                </c:pt>
                <c:pt idx="24118">
                  <c:v>4.8235999999982781E-4</c:v>
                </c:pt>
                <c:pt idx="24119">
                  <c:v>4.823799999998278E-4</c:v>
                </c:pt>
                <c:pt idx="24120">
                  <c:v>4.8239999999982779E-4</c:v>
                </c:pt>
                <c:pt idx="24121">
                  <c:v>4.8241999999982778E-4</c:v>
                </c:pt>
                <c:pt idx="24122">
                  <c:v>4.8243999999982777E-4</c:v>
                </c:pt>
                <c:pt idx="24123">
                  <c:v>4.8245999999982776E-4</c:v>
                </c:pt>
                <c:pt idx="24124">
                  <c:v>4.8247999999982775E-4</c:v>
                </c:pt>
                <c:pt idx="24125">
                  <c:v>4.8249999999982774E-4</c:v>
                </c:pt>
                <c:pt idx="24126">
                  <c:v>4.8251999999982773E-4</c:v>
                </c:pt>
                <c:pt idx="24127">
                  <c:v>4.8253999999982772E-4</c:v>
                </c:pt>
                <c:pt idx="24128">
                  <c:v>4.8255999999982771E-4</c:v>
                </c:pt>
                <c:pt idx="24129">
                  <c:v>4.825799999998277E-4</c:v>
                </c:pt>
                <c:pt idx="24130">
                  <c:v>4.8259999999982769E-4</c:v>
                </c:pt>
                <c:pt idx="24131">
                  <c:v>4.8261999999982768E-4</c:v>
                </c:pt>
                <c:pt idx="24132">
                  <c:v>4.8263999999982767E-4</c:v>
                </c:pt>
                <c:pt idx="24133">
                  <c:v>4.8265999999982766E-4</c:v>
                </c:pt>
                <c:pt idx="24134">
                  <c:v>4.8267999999982765E-4</c:v>
                </c:pt>
                <c:pt idx="24135">
                  <c:v>4.8269999999982764E-4</c:v>
                </c:pt>
                <c:pt idx="24136">
                  <c:v>4.8271999999982763E-4</c:v>
                </c:pt>
                <c:pt idx="24137">
                  <c:v>4.8273999999982761E-4</c:v>
                </c:pt>
                <c:pt idx="24138">
                  <c:v>4.827599999998276E-4</c:v>
                </c:pt>
                <c:pt idx="24139">
                  <c:v>4.8277999999982759E-4</c:v>
                </c:pt>
                <c:pt idx="24140">
                  <c:v>4.8279999999982758E-4</c:v>
                </c:pt>
                <c:pt idx="24141">
                  <c:v>4.8281999999982757E-4</c:v>
                </c:pt>
                <c:pt idx="24142">
                  <c:v>4.8283999999982756E-4</c:v>
                </c:pt>
                <c:pt idx="24143">
                  <c:v>4.8285999999982755E-4</c:v>
                </c:pt>
                <c:pt idx="24144">
                  <c:v>4.8287999999982754E-4</c:v>
                </c:pt>
                <c:pt idx="24145">
                  <c:v>4.8289999999982753E-4</c:v>
                </c:pt>
                <c:pt idx="24146">
                  <c:v>4.8291999999982752E-4</c:v>
                </c:pt>
                <c:pt idx="24147">
                  <c:v>4.8293999999982751E-4</c:v>
                </c:pt>
                <c:pt idx="24148">
                  <c:v>4.829599999998275E-4</c:v>
                </c:pt>
                <c:pt idx="24149">
                  <c:v>4.8297999999982749E-4</c:v>
                </c:pt>
                <c:pt idx="24150">
                  <c:v>4.8299999999982748E-4</c:v>
                </c:pt>
                <c:pt idx="24151">
                  <c:v>4.8301999999982747E-4</c:v>
                </c:pt>
                <c:pt idx="24152">
                  <c:v>4.8303999999982746E-4</c:v>
                </c:pt>
                <c:pt idx="24153">
                  <c:v>4.8305999999982745E-4</c:v>
                </c:pt>
                <c:pt idx="24154">
                  <c:v>4.8307999999982744E-4</c:v>
                </c:pt>
                <c:pt idx="24155">
                  <c:v>4.8309999999982743E-4</c:v>
                </c:pt>
                <c:pt idx="24156">
                  <c:v>4.8311999999982742E-4</c:v>
                </c:pt>
                <c:pt idx="24157">
                  <c:v>4.8313999999982741E-4</c:v>
                </c:pt>
                <c:pt idx="24158">
                  <c:v>4.831599999998274E-4</c:v>
                </c:pt>
                <c:pt idx="24159">
                  <c:v>4.8317999999982739E-4</c:v>
                </c:pt>
                <c:pt idx="24160">
                  <c:v>4.8319999999982738E-4</c:v>
                </c:pt>
                <c:pt idx="24161">
                  <c:v>4.8321999999982737E-4</c:v>
                </c:pt>
                <c:pt idx="24162">
                  <c:v>4.8323999999982736E-4</c:v>
                </c:pt>
                <c:pt idx="24163">
                  <c:v>4.8325999999982735E-4</c:v>
                </c:pt>
                <c:pt idx="24164">
                  <c:v>4.8327999999982734E-4</c:v>
                </c:pt>
                <c:pt idx="24165">
                  <c:v>4.8329999999982732E-4</c:v>
                </c:pt>
                <c:pt idx="24166">
                  <c:v>4.8331999999982731E-4</c:v>
                </c:pt>
                <c:pt idx="24167">
                  <c:v>4.833399999998273E-4</c:v>
                </c:pt>
                <c:pt idx="24168">
                  <c:v>4.8335999999982729E-4</c:v>
                </c:pt>
                <c:pt idx="24169">
                  <c:v>4.8337999999982728E-4</c:v>
                </c:pt>
                <c:pt idx="24170">
                  <c:v>4.8339999999982727E-4</c:v>
                </c:pt>
                <c:pt idx="24171">
                  <c:v>4.8341999999982726E-4</c:v>
                </c:pt>
                <c:pt idx="24172">
                  <c:v>4.8343999999982725E-4</c:v>
                </c:pt>
                <c:pt idx="24173">
                  <c:v>4.8345999999982724E-4</c:v>
                </c:pt>
                <c:pt idx="24174">
                  <c:v>4.8347999999982723E-4</c:v>
                </c:pt>
                <c:pt idx="24175">
                  <c:v>4.8349999999982722E-4</c:v>
                </c:pt>
                <c:pt idx="24176">
                  <c:v>4.8351999999982721E-4</c:v>
                </c:pt>
                <c:pt idx="24177">
                  <c:v>4.835399999998272E-4</c:v>
                </c:pt>
                <c:pt idx="24178">
                  <c:v>4.8355999999982719E-4</c:v>
                </c:pt>
                <c:pt idx="24179">
                  <c:v>4.8357999999982718E-4</c:v>
                </c:pt>
                <c:pt idx="24180">
                  <c:v>4.8359999999982717E-4</c:v>
                </c:pt>
                <c:pt idx="24181">
                  <c:v>4.8361999999982716E-4</c:v>
                </c:pt>
                <c:pt idx="24182">
                  <c:v>4.8363999999982715E-4</c:v>
                </c:pt>
                <c:pt idx="24183">
                  <c:v>4.8365999999982714E-4</c:v>
                </c:pt>
                <c:pt idx="24184">
                  <c:v>4.8367999999982713E-4</c:v>
                </c:pt>
                <c:pt idx="24185">
                  <c:v>4.8369999999982712E-4</c:v>
                </c:pt>
                <c:pt idx="24186">
                  <c:v>4.8371999999982711E-4</c:v>
                </c:pt>
                <c:pt idx="24187">
                  <c:v>4.837399999998271E-4</c:v>
                </c:pt>
                <c:pt idx="24188">
                  <c:v>4.8375999999982709E-4</c:v>
                </c:pt>
                <c:pt idx="24189">
                  <c:v>4.8377999999982708E-4</c:v>
                </c:pt>
                <c:pt idx="24190">
                  <c:v>4.8379999999982707E-4</c:v>
                </c:pt>
                <c:pt idx="24191">
                  <c:v>4.8381999999982706E-4</c:v>
                </c:pt>
                <c:pt idx="24192">
                  <c:v>4.8383999999982705E-4</c:v>
                </c:pt>
                <c:pt idx="24193">
                  <c:v>4.8385999999982703E-4</c:v>
                </c:pt>
                <c:pt idx="24194">
                  <c:v>4.8387999999982702E-4</c:v>
                </c:pt>
                <c:pt idx="24195">
                  <c:v>4.8389999999982701E-4</c:v>
                </c:pt>
                <c:pt idx="24196">
                  <c:v>4.83919999999827E-4</c:v>
                </c:pt>
                <c:pt idx="24197">
                  <c:v>4.8393999999982699E-4</c:v>
                </c:pt>
                <c:pt idx="24198">
                  <c:v>4.8395999999982698E-4</c:v>
                </c:pt>
                <c:pt idx="24199">
                  <c:v>4.8397999999982697E-4</c:v>
                </c:pt>
                <c:pt idx="24200">
                  <c:v>4.8399999999982696E-4</c:v>
                </c:pt>
                <c:pt idx="24201">
                  <c:v>4.8401999999982695E-4</c:v>
                </c:pt>
                <c:pt idx="24202">
                  <c:v>4.8403999999982694E-4</c:v>
                </c:pt>
                <c:pt idx="24203">
                  <c:v>4.8405999999982693E-4</c:v>
                </c:pt>
                <c:pt idx="24204">
                  <c:v>4.8407999999982692E-4</c:v>
                </c:pt>
                <c:pt idx="24205">
                  <c:v>4.8409999999982691E-4</c:v>
                </c:pt>
                <c:pt idx="24206">
                  <c:v>4.841199999998269E-4</c:v>
                </c:pt>
                <c:pt idx="24207">
                  <c:v>4.8413999999982689E-4</c:v>
                </c:pt>
                <c:pt idx="24208">
                  <c:v>4.8415999999982688E-4</c:v>
                </c:pt>
                <c:pt idx="24209">
                  <c:v>4.8417999999982687E-4</c:v>
                </c:pt>
                <c:pt idx="24210">
                  <c:v>4.8419999999982686E-4</c:v>
                </c:pt>
                <c:pt idx="24211">
                  <c:v>4.8421999999982685E-4</c:v>
                </c:pt>
                <c:pt idx="24212">
                  <c:v>4.8423999999982684E-4</c:v>
                </c:pt>
                <c:pt idx="24213">
                  <c:v>4.8425999999982683E-4</c:v>
                </c:pt>
                <c:pt idx="24214">
                  <c:v>4.8427999999982682E-4</c:v>
                </c:pt>
                <c:pt idx="24215">
                  <c:v>4.8429999999982681E-4</c:v>
                </c:pt>
                <c:pt idx="24216">
                  <c:v>4.843199999998268E-4</c:v>
                </c:pt>
                <c:pt idx="24217">
                  <c:v>4.8433999999982679E-4</c:v>
                </c:pt>
                <c:pt idx="24218">
                  <c:v>4.8435999999982678E-4</c:v>
                </c:pt>
                <c:pt idx="24219">
                  <c:v>4.8437999999982677E-4</c:v>
                </c:pt>
                <c:pt idx="24220">
                  <c:v>4.8439999999982676E-4</c:v>
                </c:pt>
                <c:pt idx="24221">
                  <c:v>4.8441999999982674E-4</c:v>
                </c:pt>
                <c:pt idx="24222">
                  <c:v>4.8443999999982673E-4</c:v>
                </c:pt>
                <c:pt idx="24223">
                  <c:v>4.8445999999982672E-4</c:v>
                </c:pt>
                <c:pt idx="24224">
                  <c:v>4.8447999999982671E-4</c:v>
                </c:pt>
                <c:pt idx="24225">
                  <c:v>4.844999999998267E-4</c:v>
                </c:pt>
                <c:pt idx="24226">
                  <c:v>4.8451999999982669E-4</c:v>
                </c:pt>
                <c:pt idx="24227">
                  <c:v>4.8453999999982668E-4</c:v>
                </c:pt>
                <c:pt idx="24228">
                  <c:v>4.8455999999982667E-4</c:v>
                </c:pt>
                <c:pt idx="24229">
                  <c:v>4.8457999999982666E-4</c:v>
                </c:pt>
                <c:pt idx="24230">
                  <c:v>4.8459999999982665E-4</c:v>
                </c:pt>
                <c:pt idx="24231">
                  <c:v>4.8461999999982664E-4</c:v>
                </c:pt>
                <c:pt idx="24232">
                  <c:v>4.8463999999982663E-4</c:v>
                </c:pt>
                <c:pt idx="24233">
                  <c:v>4.8465999999982662E-4</c:v>
                </c:pt>
                <c:pt idx="24234">
                  <c:v>4.8467999999982661E-4</c:v>
                </c:pt>
                <c:pt idx="24235">
                  <c:v>4.846999999998266E-4</c:v>
                </c:pt>
                <c:pt idx="24236">
                  <c:v>4.8471999999982659E-4</c:v>
                </c:pt>
                <c:pt idx="24237">
                  <c:v>4.8473999999982658E-4</c:v>
                </c:pt>
                <c:pt idx="24238">
                  <c:v>4.8475999999982657E-4</c:v>
                </c:pt>
                <c:pt idx="24239">
                  <c:v>4.8477999999982656E-4</c:v>
                </c:pt>
                <c:pt idx="24240">
                  <c:v>4.8479999999982655E-4</c:v>
                </c:pt>
                <c:pt idx="24241">
                  <c:v>4.8481999999982654E-4</c:v>
                </c:pt>
                <c:pt idx="24242">
                  <c:v>4.8483999999982653E-4</c:v>
                </c:pt>
                <c:pt idx="24243">
                  <c:v>4.8485999999982652E-4</c:v>
                </c:pt>
                <c:pt idx="24244">
                  <c:v>4.8487999999982651E-4</c:v>
                </c:pt>
                <c:pt idx="24245">
                  <c:v>4.848999999998265E-4</c:v>
                </c:pt>
                <c:pt idx="24246">
                  <c:v>4.8491999999982649E-4</c:v>
                </c:pt>
                <c:pt idx="24247">
                  <c:v>4.8493999999982648E-4</c:v>
                </c:pt>
                <c:pt idx="24248">
                  <c:v>4.8495999999982647E-4</c:v>
                </c:pt>
                <c:pt idx="24249">
                  <c:v>4.8497999999982645E-4</c:v>
                </c:pt>
                <c:pt idx="24250">
                  <c:v>4.8499999999982644E-4</c:v>
                </c:pt>
                <c:pt idx="24251">
                  <c:v>4.8501999999982643E-4</c:v>
                </c:pt>
                <c:pt idx="24252">
                  <c:v>4.8503999999982642E-4</c:v>
                </c:pt>
                <c:pt idx="24253">
                  <c:v>4.8505999999982641E-4</c:v>
                </c:pt>
                <c:pt idx="24254">
                  <c:v>4.850799999998264E-4</c:v>
                </c:pt>
                <c:pt idx="24255">
                  <c:v>4.8509999999982639E-4</c:v>
                </c:pt>
                <c:pt idx="24256">
                  <c:v>4.8511999999982638E-4</c:v>
                </c:pt>
                <c:pt idx="24257">
                  <c:v>4.8513999999982637E-4</c:v>
                </c:pt>
                <c:pt idx="24258">
                  <c:v>4.8515999999982636E-4</c:v>
                </c:pt>
                <c:pt idx="24259">
                  <c:v>4.8517999999982635E-4</c:v>
                </c:pt>
                <c:pt idx="24260">
                  <c:v>4.8519999999982634E-4</c:v>
                </c:pt>
                <c:pt idx="24261">
                  <c:v>4.8521999999982633E-4</c:v>
                </c:pt>
                <c:pt idx="24262">
                  <c:v>4.8523999999982632E-4</c:v>
                </c:pt>
                <c:pt idx="24263">
                  <c:v>4.8525999999982631E-4</c:v>
                </c:pt>
                <c:pt idx="24264">
                  <c:v>4.852799999998263E-4</c:v>
                </c:pt>
                <c:pt idx="24265">
                  <c:v>4.8529999999982629E-4</c:v>
                </c:pt>
                <c:pt idx="24266">
                  <c:v>4.8531999999982628E-4</c:v>
                </c:pt>
                <c:pt idx="24267">
                  <c:v>4.8533999999982627E-4</c:v>
                </c:pt>
                <c:pt idx="24268">
                  <c:v>4.8535999999982626E-4</c:v>
                </c:pt>
                <c:pt idx="24269">
                  <c:v>4.8537999999982625E-4</c:v>
                </c:pt>
                <c:pt idx="24270">
                  <c:v>4.8539999999982624E-4</c:v>
                </c:pt>
                <c:pt idx="24271">
                  <c:v>4.8541999999982623E-4</c:v>
                </c:pt>
                <c:pt idx="24272">
                  <c:v>4.8543999999982622E-4</c:v>
                </c:pt>
                <c:pt idx="24273">
                  <c:v>4.8545999999982621E-4</c:v>
                </c:pt>
                <c:pt idx="24274">
                  <c:v>4.854799999998262E-4</c:v>
                </c:pt>
                <c:pt idx="24275">
                  <c:v>4.8549999999982619E-4</c:v>
                </c:pt>
                <c:pt idx="24276">
                  <c:v>4.8551999999982618E-4</c:v>
                </c:pt>
                <c:pt idx="24277">
                  <c:v>4.8553999999982616E-4</c:v>
                </c:pt>
                <c:pt idx="24278">
                  <c:v>4.8555999999982615E-4</c:v>
                </c:pt>
                <c:pt idx="24279">
                  <c:v>4.8557999999982614E-4</c:v>
                </c:pt>
                <c:pt idx="24280">
                  <c:v>4.8559999999982613E-4</c:v>
                </c:pt>
                <c:pt idx="24281">
                  <c:v>4.8561999999982612E-4</c:v>
                </c:pt>
                <c:pt idx="24282">
                  <c:v>4.8563999999982611E-4</c:v>
                </c:pt>
                <c:pt idx="24283">
                  <c:v>4.856599999998261E-4</c:v>
                </c:pt>
                <c:pt idx="24284">
                  <c:v>4.8567999999982609E-4</c:v>
                </c:pt>
                <c:pt idx="24285">
                  <c:v>4.8569999999982608E-4</c:v>
                </c:pt>
                <c:pt idx="24286">
                  <c:v>4.8571999999982607E-4</c:v>
                </c:pt>
                <c:pt idx="24287">
                  <c:v>4.8573999999982606E-4</c:v>
                </c:pt>
                <c:pt idx="24288">
                  <c:v>4.8575999999982605E-4</c:v>
                </c:pt>
                <c:pt idx="24289">
                  <c:v>4.8577999999982604E-4</c:v>
                </c:pt>
                <c:pt idx="24290">
                  <c:v>4.8579999999982603E-4</c:v>
                </c:pt>
                <c:pt idx="24291">
                  <c:v>4.8581999999982602E-4</c:v>
                </c:pt>
                <c:pt idx="24292">
                  <c:v>4.8583999999982601E-4</c:v>
                </c:pt>
                <c:pt idx="24293">
                  <c:v>4.85859999999826E-4</c:v>
                </c:pt>
                <c:pt idx="24294">
                  <c:v>4.8587999999982599E-4</c:v>
                </c:pt>
                <c:pt idx="24295">
                  <c:v>4.8589999999982598E-4</c:v>
                </c:pt>
                <c:pt idx="24296">
                  <c:v>4.8591999999982597E-4</c:v>
                </c:pt>
                <c:pt idx="24297">
                  <c:v>4.8593999999982596E-4</c:v>
                </c:pt>
                <c:pt idx="24298">
                  <c:v>4.8595999999982595E-4</c:v>
                </c:pt>
                <c:pt idx="24299">
                  <c:v>4.8597999999982594E-4</c:v>
                </c:pt>
                <c:pt idx="24300">
                  <c:v>4.8599999999982593E-4</c:v>
                </c:pt>
                <c:pt idx="24301">
                  <c:v>4.8601999999982592E-4</c:v>
                </c:pt>
                <c:pt idx="24302">
                  <c:v>4.8603999999982591E-4</c:v>
                </c:pt>
                <c:pt idx="24303">
                  <c:v>4.860599999998259E-4</c:v>
                </c:pt>
                <c:pt idx="24304">
                  <c:v>4.8607999999982589E-4</c:v>
                </c:pt>
                <c:pt idx="24305">
                  <c:v>4.8609999999982587E-4</c:v>
                </c:pt>
                <c:pt idx="24306">
                  <c:v>4.8611999999982586E-4</c:v>
                </c:pt>
                <c:pt idx="24307">
                  <c:v>4.8613999999982585E-4</c:v>
                </c:pt>
                <c:pt idx="24308">
                  <c:v>4.8615999999982584E-4</c:v>
                </c:pt>
                <c:pt idx="24309">
                  <c:v>4.8617999999982583E-4</c:v>
                </c:pt>
                <c:pt idx="24310">
                  <c:v>4.8619999999982582E-4</c:v>
                </c:pt>
                <c:pt idx="24311">
                  <c:v>4.8621999999982581E-4</c:v>
                </c:pt>
                <c:pt idx="24312">
                  <c:v>4.862399999998258E-4</c:v>
                </c:pt>
                <c:pt idx="24313">
                  <c:v>4.8625999999982579E-4</c:v>
                </c:pt>
                <c:pt idx="24314">
                  <c:v>4.8627999999982578E-4</c:v>
                </c:pt>
                <c:pt idx="24315">
                  <c:v>4.8629999999982577E-4</c:v>
                </c:pt>
                <c:pt idx="24316">
                  <c:v>4.8631999999982576E-4</c:v>
                </c:pt>
                <c:pt idx="24317">
                  <c:v>4.8633999999982575E-4</c:v>
                </c:pt>
                <c:pt idx="24318">
                  <c:v>4.8635999999982574E-4</c:v>
                </c:pt>
                <c:pt idx="24319">
                  <c:v>4.8637999999982573E-4</c:v>
                </c:pt>
                <c:pt idx="24320">
                  <c:v>4.8639999999982572E-4</c:v>
                </c:pt>
                <c:pt idx="24321">
                  <c:v>4.8641999999982571E-4</c:v>
                </c:pt>
                <c:pt idx="24322">
                  <c:v>4.864399999998257E-4</c:v>
                </c:pt>
                <c:pt idx="24323">
                  <c:v>4.8645999999982569E-4</c:v>
                </c:pt>
                <c:pt idx="24324">
                  <c:v>4.8647999999982568E-4</c:v>
                </c:pt>
                <c:pt idx="24325">
                  <c:v>4.8649999999982567E-4</c:v>
                </c:pt>
                <c:pt idx="24326">
                  <c:v>4.8651999999982566E-4</c:v>
                </c:pt>
                <c:pt idx="24327">
                  <c:v>4.8653999999982565E-4</c:v>
                </c:pt>
                <c:pt idx="24328">
                  <c:v>4.8655999999982564E-4</c:v>
                </c:pt>
                <c:pt idx="24329">
                  <c:v>4.8657999999982563E-4</c:v>
                </c:pt>
                <c:pt idx="24330">
                  <c:v>4.8659999999982562E-4</c:v>
                </c:pt>
                <c:pt idx="24331">
                  <c:v>4.8661999999982561E-4</c:v>
                </c:pt>
                <c:pt idx="24332">
                  <c:v>4.866399999998256E-4</c:v>
                </c:pt>
                <c:pt idx="24333">
                  <c:v>4.8665999999982558E-4</c:v>
                </c:pt>
                <c:pt idx="24334">
                  <c:v>4.8667999999982557E-4</c:v>
                </c:pt>
                <c:pt idx="24335">
                  <c:v>4.8669999999982556E-4</c:v>
                </c:pt>
                <c:pt idx="24336">
                  <c:v>4.8671999999982555E-4</c:v>
                </c:pt>
                <c:pt idx="24337">
                  <c:v>4.8673999999982554E-4</c:v>
                </c:pt>
                <c:pt idx="24338">
                  <c:v>4.8675999999982553E-4</c:v>
                </c:pt>
                <c:pt idx="24339">
                  <c:v>4.8677999999982552E-4</c:v>
                </c:pt>
                <c:pt idx="24340">
                  <c:v>4.8679999999982551E-4</c:v>
                </c:pt>
                <c:pt idx="24341">
                  <c:v>4.868199999998255E-4</c:v>
                </c:pt>
                <c:pt idx="24342">
                  <c:v>4.8683999999982549E-4</c:v>
                </c:pt>
                <c:pt idx="24343">
                  <c:v>4.8685999999982548E-4</c:v>
                </c:pt>
                <c:pt idx="24344">
                  <c:v>4.8687999999982547E-4</c:v>
                </c:pt>
                <c:pt idx="24345">
                  <c:v>4.8689999999982546E-4</c:v>
                </c:pt>
                <c:pt idx="24346">
                  <c:v>4.8691999999982545E-4</c:v>
                </c:pt>
                <c:pt idx="24347">
                  <c:v>4.8693999999982544E-4</c:v>
                </c:pt>
                <c:pt idx="24348">
                  <c:v>4.8695999999982543E-4</c:v>
                </c:pt>
                <c:pt idx="24349">
                  <c:v>4.8697999999982542E-4</c:v>
                </c:pt>
                <c:pt idx="24350">
                  <c:v>4.8699999999982541E-4</c:v>
                </c:pt>
                <c:pt idx="24351">
                  <c:v>4.870199999998254E-4</c:v>
                </c:pt>
                <c:pt idx="24352">
                  <c:v>4.8703999999982539E-4</c:v>
                </c:pt>
                <c:pt idx="24353">
                  <c:v>4.8705999999982538E-4</c:v>
                </c:pt>
                <c:pt idx="24354">
                  <c:v>4.8707999999982537E-4</c:v>
                </c:pt>
                <c:pt idx="24355">
                  <c:v>4.8709999999982536E-4</c:v>
                </c:pt>
                <c:pt idx="24356">
                  <c:v>4.8711999999982535E-4</c:v>
                </c:pt>
                <c:pt idx="24357">
                  <c:v>4.8713999999982534E-4</c:v>
                </c:pt>
                <c:pt idx="24358">
                  <c:v>4.8715999999982533E-4</c:v>
                </c:pt>
                <c:pt idx="24359">
                  <c:v>4.8717999999982532E-4</c:v>
                </c:pt>
                <c:pt idx="24360">
                  <c:v>4.8719999999982531E-4</c:v>
                </c:pt>
                <c:pt idx="24361">
                  <c:v>4.872199999998253E-4</c:v>
                </c:pt>
                <c:pt idx="24362">
                  <c:v>4.8723999999982528E-4</c:v>
                </c:pt>
                <c:pt idx="24363">
                  <c:v>4.8725999999982527E-4</c:v>
                </c:pt>
                <c:pt idx="24364">
                  <c:v>4.8727999999982526E-4</c:v>
                </c:pt>
                <c:pt idx="24365">
                  <c:v>4.8729999999982525E-4</c:v>
                </c:pt>
                <c:pt idx="24366">
                  <c:v>4.8731999999982524E-4</c:v>
                </c:pt>
                <c:pt idx="24367">
                  <c:v>4.8733999999982523E-4</c:v>
                </c:pt>
                <c:pt idx="24368">
                  <c:v>4.8735999999982522E-4</c:v>
                </c:pt>
                <c:pt idx="24369">
                  <c:v>4.8737999999982521E-4</c:v>
                </c:pt>
                <c:pt idx="24370">
                  <c:v>4.873999999998252E-4</c:v>
                </c:pt>
                <c:pt idx="24371">
                  <c:v>4.8741999999982519E-4</c:v>
                </c:pt>
                <c:pt idx="24372">
                  <c:v>4.8743999999982518E-4</c:v>
                </c:pt>
                <c:pt idx="24373">
                  <c:v>4.8745999999982517E-4</c:v>
                </c:pt>
                <c:pt idx="24374">
                  <c:v>4.8747999999982516E-4</c:v>
                </c:pt>
                <c:pt idx="24375">
                  <c:v>4.8749999999982515E-4</c:v>
                </c:pt>
                <c:pt idx="24376">
                  <c:v>4.8751999999982514E-4</c:v>
                </c:pt>
                <c:pt idx="24377">
                  <c:v>4.8753999999982513E-4</c:v>
                </c:pt>
                <c:pt idx="24378">
                  <c:v>4.8755999999982512E-4</c:v>
                </c:pt>
                <c:pt idx="24379">
                  <c:v>4.8757999999982511E-4</c:v>
                </c:pt>
                <c:pt idx="24380">
                  <c:v>4.875999999998251E-4</c:v>
                </c:pt>
                <c:pt idx="24381">
                  <c:v>4.8761999999982509E-4</c:v>
                </c:pt>
                <c:pt idx="24382">
                  <c:v>4.8763999999982508E-4</c:v>
                </c:pt>
                <c:pt idx="24383">
                  <c:v>4.8765999999982507E-4</c:v>
                </c:pt>
                <c:pt idx="24384">
                  <c:v>4.8767999999982506E-4</c:v>
                </c:pt>
                <c:pt idx="24385">
                  <c:v>4.8769999999982505E-4</c:v>
                </c:pt>
                <c:pt idx="24386">
                  <c:v>4.8771999999982504E-4</c:v>
                </c:pt>
                <c:pt idx="24387">
                  <c:v>4.8773999999982503E-4</c:v>
                </c:pt>
                <c:pt idx="24388">
                  <c:v>4.8775999999982502E-4</c:v>
                </c:pt>
                <c:pt idx="24389">
                  <c:v>4.8777999999982501E-4</c:v>
                </c:pt>
                <c:pt idx="24390">
                  <c:v>4.8779999999982499E-4</c:v>
                </c:pt>
                <c:pt idx="24391">
                  <c:v>4.8781999999982498E-4</c:v>
                </c:pt>
                <c:pt idx="24392">
                  <c:v>4.8783999999982497E-4</c:v>
                </c:pt>
                <c:pt idx="24393">
                  <c:v>4.8785999999982496E-4</c:v>
                </c:pt>
                <c:pt idx="24394">
                  <c:v>4.8787999999982495E-4</c:v>
                </c:pt>
                <c:pt idx="24395">
                  <c:v>4.8789999999982494E-4</c:v>
                </c:pt>
                <c:pt idx="24396">
                  <c:v>4.8791999999982493E-4</c:v>
                </c:pt>
                <c:pt idx="24397">
                  <c:v>4.8793999999982492E-4</c:v>
                </c:pt>
                <c:pt idx="24398">
                  <c:v>4.8795999999982491E-4</c:v>
                </c:pt>
                <c:pt idx="24399">
                  <c:v>4.879799999998249E-4</c:v>
                </c:pt>
                <c:pt idx="24400">
                  <c:v>4.8799999999982489E-4</c:v>
                </c:pt>
                <c:pt idx="24401">
                  <c:v>4.8801999999982488E-4</c:v>
                </c:pt>
                <c:pt idx="24402">
                  <c:v>4.8803999999982487E-4</c:v>
                </c:pt>
                <c:pt idx="24403">
                  <c:v>4.8805999999982486E-4</c:v>
                </c:pt>
                <c:pt idx="24404">
                  <c:v>4.8807999999982485E-4</c:v>
                </c:pt>
                <c:pt idx="24405">
                  <c:v>4.8809999999982484E-4</c:v>
                </c:pt>
                <c:pt idx="24406">
                  <c:v>4.8811999999982483E-4</c:v>
                </c:pt>
                <c:pt idx="24407">
                  <c:v>4.8813999999982482E-4</c:v>
                </c:pt>
                <c:pt idx="24408">
                  <c:v>4.8815999999982481E-4</c:v>
                </c:pt>
                <c:pt idx="24409">
                  <c:v>4.881799999998248E-4</c:v>
                </c:pt>
                <c:pt idx="24410">
                  <c:v>4.8819999999982479E-4</c:v>
                </c:pt>
                <c:pt idx="24411">
                  <c:v>4.8821999999982478E-4</c:v>
                </c:pt>
                <c:pt idx="24412">
                  <c:v>4.8823999999982477E-4</c:v>
                </c:pt>
                <c:pt idx="24413">
                  <c:v>4.8825999999982476E-4</c:v>
                </c:pt>
                <c:pt idx="24414">
                  <c:v>4.8827999999982475E-4</c:v>
                </c:pt>
                <c:pt idx="24415">
                  <c:v>4.8829999999982479E-4</c:v>
                </c:pt>
                <c:pt idx="24416">
                  <c:v>4.8831999999982478E-4</c:v>
                </c:pt>
                <c:pt idx="24417">
                  <c:v>4.8833999999982477E-4</c:v>
                </c:pt>
                <c:pt idx="24418">
                  <c:v>4.8835999999982476E-4</c:v>
                </c:pt>
                <c:pt idx="24419">
                  <c:v>4.8837999999982475E-4</c:v>
                </c:pt>
                <c:pt idx="24420">
                  <c:v>4.8839999999982474E-4</c:v>
                </c:pt>
                <c:pt idx="24421">
                  <c:v>4.8841999999982473E-4</c:v>
                </c:pt>
                <c:pt idx="24422">
                  <c:v>4.8843999999982472E-4</c:v>
                </c:pt>
                <c:pt idx="24423">
                  <c:v>4.8845999999982471E-4</c:v>
                </c:pt>
                <c:pt idx="24424">
                  <c:v>4.884799999998247E-4</c:v>
                </c:pt>
                <c:pt idx="24425">
                  <c:v>4.8849999999982469E-4</c:v>
                </c:pt>
                <c:pt idx="24426">
                  <c:v>4.8851999999982468E-4</c:v>
                </c:pt>
                <c:pt idx="24427">
                  <c:v>4.8853999999982467E-4</c:v>
                </c:pt>
                <c:pt idx="24428">
                  <c:v>4.8855999999982466E-4</c:v>
                </c:pt>
                <c:pt idx="24429">
                  <c:v>4.8857999999982465E-4</c:v>
                </c:pt>
                <c:pt idx="24430">
                  <c:v>4.8859999999982463E-4</c:v>
                </c:pt>
                <c:pt idx="24431">
                  <c:v>4.8861999999982462E-4</c:v>
                </c:pt>
                <c:pt idx="24432">
                  <c:v>4.8863999999982461E-4</c:v>
                </c:pt>
                <c:pt idx="24433">
                  <c:v>4.886599999998246E-4</c:v>
                </c:pt>
                <c:pt idx="24434">
                  <c:v>4.8867999999982459E-4</c:v>
                </c:pt>
                <c:pt idx="24435">
                  <c:v>4.8869999999982458E-4</c:v>
                </c:pt>
                <c:pt idx="24436">
                  <c:v>4.8871999999982457E-4</c:v>
                </c:pt>
                <c:pt idx="24437">
                  <c:v>4.8873999999982456E-4</c:v>
                </c:pt>
                <c:pt idx="24438">
                  <c:v>4.8875999999982455E-4</c:v>
                </c:pt>
                <c:pt idx="24439">
                  <c:v>4.8877999999982454E-4</c:v>
                </c:pt>
                <c:pt idx="24440">
                  <c:v>4.8879999999982453E-4</c:v>
                </c:pt>
                <c:pt idx="24441">
                  <c:v>4.8881999999982452E-4</c:v>
                </c:pt>
                <c:pt idx="24442">
                  <c:v>4.8883999999982451E-4</c:v>
                </c:pt>
                <c:pt idx="24443">
                  <c:v>4.888599999998245E-4</c:v>
                </c:pt>
                <c:pt idx="24444">
                  <c:v>4.8887999999982449E-4</c:v>
                </c:pt>
                <c:pt idx="24445">
                  <c:v>4.8889999999982448E-4</c:v>
                </c:pt>
                <c:pt idx="24446">
                  <c:v>4.8891999999982447E-4</c:v>
                </c:pt>
                <c:pt idx="24447">
                  <c:v>4.8893999999982446E-4</c:v>
                </c:pt>
                <c:pt idx="24448">
                  <c:v>4.8895999999982445E-4</c:v>
                </c:pt>
                <c:pt idx="24449">
                  <c:v>4.8897999999982444E-4</c:v>
                </c:pt>
                <c:pt idx="24450">
                  <c:v>4.8899999999982443E-4</c:v>
                </c:pt>
                <c:pt idx="24451">
                  <c:v>4.8901999999982442E-4</c:v>
                </c:pt>
                <c:pt idx="24452">
                  <c:v>4.8903999999982441E-4</c:v>
                </c:pt>
                <c:pt idx="24453">
                  <c:v>4.890599999998244E-4</c:v>
                </c:pt>
                <c:pt idx="24454">
                  <c:v>4.8907999999982439E-4</c:v>
                </c:pt>
                <c:pt idx="24455">
                  <c:v>4.8909999999982438E-4</c:v>
                </c:pt>
                <c:pt idx="24456">
                  <c:v>4.8911999999982437E-4</c:v>
                </c:pt>
                <c:pt idx="24457">
                  <c:v>4.8913999999982436E-4</c:v>
                </c:pt>
                <c:pt idx="24458">
                  <c:v>4.8915999999982434E-4</c:v>
                </c:pt>
                <c:pt idx="24459">
                  <c:v>4.8917999999982433E-4</c:v>
                </c:pt>
                <c:pt idx="24460">
                  <c:v>4.8919999999982432E-4</c:v>
                </c:pt>
                <c:pt idx="24461">
                  <c:v>4.8921999999982431E-4</c:v>
                </c:pt>
                <c:pt idx="24462">
                  <c:v>4.892399999998243E-4</c:v>
                </c:pt>
                <c:pt idx="24463">
                  <c:v>4.8925999999982429E-4</c:v>
                </c:pt>
                <c:pt idx="24464">
                  <c:v>4.8927999999982428E-4</c:v>
                </c:pt>
                <c:pt idx="24465">
                  <c:v>4.8929999999982427E-4</c:v>
                </c:pt>
                <c:pt idx="24466">
                  <c:v>4.8931999999982426E-4</c:v>
                </c:pt>
                <c:pt idx="24467">
                  <c:v>4.8933999999982425E-4</c:v>
                </c:pt>
                <c:pt idx="24468">
                  <c:v>4.8935999999982424E-4</c:v>
                </c:pt>
                <c:pt idx="24469">
                  <c:v>4.8937999999982423E-4</c:v>
                </c:pt>
                <c:pt idx="24470">
                  <c:v>4.8939999999982422E-4</c:v>
                </c:pt>
                <c:pt idx="24471">
                  <c:v>4.8941999999982421E-4</c:v>
                </c:pt>
                <c:pt idx="24472">
                  <c:v>4.894399999998242E-4</c:v>
                </c:pt>
                <c:pt idx="24473">
                  <c:v>4.8945999999982419E-4</c:v>
                </c:pt>
                <c:pt idx="24474">
                  <c:v>4.8947999999982418E-4</c:v>
                </c:pt>
                <c:pt idx="24475">
                  <c:v>4.8949999999982417E-4</c:v>
                </c:pt>
                <c:pt idx="24476">
                  <c:v>4.8951999999982416E-4</c:v>
                </c:pt>
                <c:pt idx="24477">
                  <c:v>4.8953999999982415E-4</c:v>
                </c:pt>
                <c:pt idx="24478">
                  <c:v>4.8955999999982414E-4</c:v>
                </c:pt>
                <c:pt idx="24479">
                  <c:v>4.8957999999982413E-4</c:v>
                </c:pt>
                <c:pt idx="24480">
                  <c:v>4.8959999999982412E-4</c:v>
                </c:pt>
                <c:pt idx="24481">
                  <c:v>4.8961999999982411E-4</c:v>
                </c:pt>
                <c:pt idx="24482">
                  <c:v>4.896399999998241E-4</c:v>
                </c:pt>
                <c:pt idx="24483">
                  <c:v>4.8965999999982409E-4</c:v>
                </c:pt>
                <c:pt idx="24484">
                  <c:v>4.8967999999982408E-4</c:v>
                </c:pt>
                <c:pt idx="24485">
                  <c:v>4.8969999999982407E-4</c:v>
                </c:pt>
                <c:pt idx="24486">
                  <c:v>4.8971999999982405E-4</c:v>
                </c:pt>
                <c:pt idx="24487">
                  <c:v>4.8973999999982404E-4</c:v>
                </c:pt>
                <c:pt idx="24488">
                  <c:v>4.8975999999982403E-4</c:v>
                </c:pt>
                <c:pt idx="24489">
                  <c:v>4.8977999999982402E-4</c:v>
                </c:pt>
                <c:pt idx="24490">
                  <c:v>4.8979999999982401E-4</c:v>
                </c:pt>
                <c:pt idx="24491">
                  <c:v>4.89819999999824E-4</c:v>
                </c:pt>
                <c:pt idx="24492">
                  <c:v>4.8983999999982399E-4</c:v>
                </c:pt>
                <c:pt idx="24493">
                  <c:v>4.8985999999982398E-4</c:v>
                </c:pt>
                <c:pt idx="24494">
                  <c:v>4.8987999999982397E-4</c:v>
                </c:pt>
                <c:pt idx="24495">
                  <c:v>4.8989999999982396E-4</c:v>
                </c:pt>
                <c:pt idx="24496">
                  <c:v>4.8991999999982395E-4</c:v>
                </c:pt>
                <c:pt idx="24497">
                  <c:v>4.8993999999982394E-4</c:v>
                </c:pt>
                <c:pt idx="24498">
                  <c:v>4.8995999999982393E-4</c:v>
                </c:pt>
                <c:pt idx="24499">
                  <c:v>4.8997999999982392E-4</c:v>
                </c:pt>
                <c:pt idx="24500">
                  <c:v>4.8999999999982391E-4</c:v>
                </c:pt>
                <c:pt idx="24501">
                  <c:v>4.900199999998239E-4</c:v>
                </c:pt>
                <c:pt idx="24502">
                  <c:v>4.9003999999982389E-4</c:v>
                </c:pt>
                <c:pt idx="24503">
                  <c:v>4.9005999999982388E-4</c:v>
                </c:pt>
                <c:pt idx="24504">
                  <c:v>4.9007999999982387E-4</c:v>
                </c:pt>
                <c:pt idx="24505">
                  <c:v>4.9009999999982386E-4</c:v>
                </c:pt>
                <c:pt idx="24506">
                  <c:v>4.9011999999982385E-4</c:v>
                </c:pt>
                <c:pt idx="24507">
                  <c:v>4.9013999999982384E-4</c:v>
                </c:pt>
                <c:pt idx="24508">
                  <c:v>4.9015999999982383E-4</c:v>
                </c:pt>
                <c:pt idx="24509">
                  <c:v>4.9017999999982382E-4</c:v>
                </c:pt>
                <c:pt idx="24510">
                  <c:v>4.9019999999982381E-4</c:v>
                </c:pt>
                <c:pt idx="24511">
                  <c:v>4.902199999998238E-4</c:v>
                </c:pt>
                <c:pt idx="24512">
                  <c:v>4.9023999999982379E-4</c:v>
                </c:pt>
                <c:pt idx="24513">
                  <c:v>4.9025999999982378E-4</c:v>
                </c:pt>
                <c:pt idx="24514">
                  <c:v>4.9027999999982376E-4</c:v>
                </c:pt>
                <c:pt idx="24515">
                  <c:v>4.9029999999982375E-4</c:v>
                </c:pt>
                <c:pt idx="24516">
                  <c:v>4.9031999999982374E-4</c:v>
                </c:pt>
                <c:pt idx="24517">
                  <c:v>4.9033999999982373E-4</c:v>
                </c:pt>
                <c:pt idx="24518">
                  <c:v>4.9035999999982372E-4</c:v>
                </c:pt>
                <c:pt idx="24519">
                  <c:v>4.9037999999982371E-4</c:v>
                </c:pt>
                <c:pt idx="24520">
                  <c:v>4.903999999998237E-4</c:v>
                </c:pt>
                <c:pt idx="24521">
                  <c:v>4.9041999999982369E-4</c:v>
                </c:pt>
                <c:pt idx="24522">
                  <c:v>4.9043999999982368E-4</c:v>
                </c:pt>
                <c:pt idx="24523">
                  <c:v>4.9045999999982367E-4</c:v>
                </c:pt>
                <c:pt idx="24524">
                  <c:v>4.9047999999982366E-4</c:v>
                </c:pt>
                <c:pt idx="24525">
                  <c:v>4.9049999999982365E-4</c:v>
                </c:pt>
                <c:pt idx="24526">
                  <c:v>4.9051999999982364E-4</c:v>
                </c:pt>
                <c:pt idx="24527">
                  <c:v>4.9053999999982363E-4</c:v>
                </c:pt>
                <c:pt idx="24528">
                  <c:v>4.9055999999982362E-4</c:v>
                </c:pt>
                <c:pt idx="24529">
                  <c:v>4.9057999999982361E-4</c:v>
                </c:pt>
                <c:pt idx="24530">
                  <c:v>4.905999999998236E-4</c:v>
                </c:pt>
                <c:pt idx="24531">
                  <c:v>4.9061999999982359E-4</c:v>
                </c:pt>
                <c:pt idx="24532">
                  <c:v>4.9063999999982358E-4</c:v>
                </c:pt>
                <c:pt idx="24533">
                  <c:v>4.9065999999982357E-4</c:v>
                </c:pt>
                <c:pt idx="24534">
                  <c:v>4.9067999999982356E-4</c:v>
                </c:pt>
                <c:pt idx="24535">
                  <c:v>4.9069999999982355E-4</c:v>
                </c:pt>
                <c:pt idx="24536">
                  <c:v>4.9071999999982354E-4</c:v>
                </c:pt>
                <c:pt idx="24537">
                  <c:v>4.9073999999982353E-4</c:v>
                </c:pt>
                <c:pt idx="24538">
                  <c:v>4.9075999999982352E-4</c:v>
                </c:pt>
                <c:pt idx="24539">
                  <c:v>4.9077999999982351E-4</c:v>
                </c:pt>
                <c:pt idx="24540">
                  <c:v>4.907999999998235E-4</c:v>
                </c:pt>
                <c:pt idx="24541">
                  <c:v>4.9081999999982349E-4</c:v>
                </c:pt>
                <c:pt idx="24542">
                  <c:v>4.9083999999982347E-4</c:v>
                </c:pt>
                <c:pt idx="24543">
                  <c:v>4.9085999999982346E-4</c:v>
                </c:pt>
                <c:pt idx="24544">
                  <c:v>4.9087999999982345E-4</c:v>
                </c:pt>
                <c:pt idx="24545">
                  <c:v>4.9089999999982344E-4</c:v>
                </c:pt>
                <c:pt idx="24546">
                  <c:v>4.9091999999982343E-4</c:v>
                </c:pt>
                <c:pt idx="24547">
                  <c:v>4.9093999999982342E-4</c:v>
                </c:pt>
                <c:pt idx="24548">
                  <c:v>4.9095999999982341E-4</c:v>
                </c:pt>
                <c:pt idx="24549">
                  <c:v>4.909799999998234E-4</c:v>
                </c:pt>
                <c:pt idx="24550">
                  <c:v>4.9099999999982339E-4</c:v>
                </c:pt>
                <c:pt idx="24551">
                  <c:v>4.9101999999982338E-4</c:v>
                </c:pt>
                <c:pt idx="24552">
                  <c:v>4.9103999999982337E-4</c:v>
                </c:pt>
                <c:pt idx="24553">
                  <c:v>4.9105999999982336E-4</c:v>
                </c:pt>
                <c:pt idx="24554">
                  <c:v>4.9107999999982335E-4</c:v>
                </c:pt>
                <c:pt idx="24555">
                  <c:v>4.9109999999982334E-4</c:v>
                </c:pt>
                <c:pt idx="24556">
                  <c:v>4.9111999999982333E-4</c:v>
                </c:pt>
                <c:pt idx="24557">
                  <c:v>4.9113999999982332E-4</c:v>
                </c:pt>
                <c:pt idx="24558">
                  <c:v>4.9115999999982331E-4</c:v>
                </c:pt>
                <c:pt idx="24559">
                  <c:v>4.911799999998233E-4</c:v>
                </c:pt>
                <c:pt idx="24560">
                  <c:v>4.9119999999982329E-4</c:v>
                </c:pt>
                <c:pt idx="24561">
                  <c:v>4.9121999999982328E-4</c:v>
                </c:pt>
                <c:pt idx="24562">
                  <c:v>4.9123999999982327E-4</c:v>
                </c:pt>
                <c:pt idx="24563">
                  <c:v>4.9125999999982326E-4</c:v>
                </c:pt>
                <c:pt idx="24564">
                  <c:v>4.9127999999982325E-4</c:v>
                </c:pt>
                <c:pt idx="24565">
                  <c:v>4.9129999999982324E-4</c:v>
                </c:pt>
                <c:pt idx="24566">
                  <c:v>4.9131999999982323E-4</c:v>
                </c:pt>
                <c:pt idx="24567">
                  <c:v>4.9133999999982322E-4</c:v>
                </c:pt>
                <c:pt idx="24568">
                  <c:v>4.9135999999982321E-4</c:v>
                </c:pt>
                <c:pt idx="24569">
                  <c:v>4.913799999998232E-4</c:v>
                </c:pt>
                <c:pt idx="24570">
                  <c:v>4.9139999999982318E-4</c:v>
                </c:pt>
                <c:pt idx="24571">
                  <c:v>4.9141999999982317E-4</c:v>
                </c:pt>
                <c:pt idx="24572">
                  <c:v>4.9143999999982316E-4</c:v>
                </c:pt>
                <c:pt idx="24573">
                  <c:v>4.9145999999982315E-4</c:v>
                </c:pt>
                <c:pt idx="24574">
                  <c:v>4.9147999999982314E-4</c:v>
                </c:pt>
                <c:pt idx="24575">
                  <c:v>4.9149999999982313E-4</c:v>
                </c:pt>
                <c:pt idx="24576">
                  <c:v>4.9151999999982312E-4</c:v>
                </c:pt>
                <c:pt idx="24577">
                  <c:v>4.9153999999982311E-4</c:v>
                </c:pt>
                <c:pt idx="24578">
                  <c:v>4.915599999998231E-4</c:v>
                </c:pt>
                <c:pt idx="24579">
                  <c:v>4.9157999999982309E-4</c:v>
                </c:pt>
                <c:pt idx="24580">
                  <c:v>4.9159999999982308E-4</c:v>
                </c:pt>
                <c:pt idx="24581">
                  <c:v>4.9161999999982307E-4</c:v>
                </c:pt>
                <c:pt idx="24582">
                  <c:v>4.9163999999982306E-4</c:v>
                </c:pt>
                <c:pt idx="24583">
                  <c:v>4.9165999999982305E-4</c:v>
                </c:pt>
                <c:pt idx="24584">
                  <c:v>4.9167999999982304E-4</c:v>
                </c:pt>
                <c:pt idx="24585">
                  <c:v>4.9169999999982303E-4</c:v>
                </c:pt>
                <c:pt idx="24586">
                  <c:v>4.9171999999982302E-4</c:v>
                </c:pt>
                <c:pt idx="24587">
                  <c:v>4.9173999999982301E-4</c:v>
                </c:pt>
                <c:pt idx="24588">
                  <c:v>4.91759999999823E-4</c:v>
                </c:pt>
                <c:pt idx="24589">
                  <c:v>4.9177999999982299E-4</c:v>
                </c:pt>
                <c:pt idx="24590">
                  <c:v>4.9179999999982298E-4</c:v>
                </c:pt>
                <c:pt idx="24591">
                  <c:v>4.9181999999982297E-4</c:v>
                </c:pt>
                <c:pt idx="24592">
                  <c:v>4.9183999999982296E-4</c:v>
                </c:pt>
                <c:pt idx="24593">
                  <c:v>4.9185999999982295E-4</c:v>
                </c:pt>
                <c:pt idx="24594">
                  <c:v>4.9187999999982294E-4</c:v>
                </c:pt>
                <c:pt idx="24595">
                  <c:v>4.9189999999982293E-4</c:v>
                </c:pt>
                <c:pt idx="24596">
                  <c:v>4.9191999999982292E-4</c:v>
                </c:pt>
                <c:pt idx="24597">
                  <c:v>4.9193999999982291E-4</c:v>
                </c:pt>
                <c:pt idx="24598">
                  <c:v>4.9195999999982289E-4</c:v>
                </c:pt>
                <c:pt idx="24599">
                  <c:v>4.9197999999982288E-4</c:v>
                </c:pt>
                <c:pt idx="24600">
                  <c:v>4.9199999999982287E-4</c:v>
                </c:pt>
                <c:pt idx="24601">
                  <c:v>4.9201999999982286E-4</c:v>
                </c:pt>
                <c:pt idx="24602">
                  <c:v>4.9203999999982285E-4</c:v>
                </c:pt>
                <c:pt idx="24603">
                  <c:v>4.9205999999982284E-4</c:v>
                </c:pt>
                <c:pt idx="24604">
                  <c:v>4.9207999999982283E-4</c:v>
                </c:pt>
                <c:pt idx="24605">
                  <c:v>4.9209999999982282E-4</c:v>
                </c:pt>
                <c:pt idx="24606">
                  <c:v>4.9211999999982281E-4</c:v>
                </c:pt>
                <c:pt idx="24607">
                  <c:v>4.921399999998228E-4</c:v>
                </c:pt>
                <c:pt idx="24608">
                  <c:v>4.9215999999982279E-4</c:v>
                </c:pt>
                <c:pt idx="24609">
                  <c:v>4.9217999999982278E-4</c:v>
                </c:pt>
                <c:pt idx="24610">
                  <c:v>4.9219999999982277E-4</c:v>
                </c:pt>
                <c:pt idx="24611">
                  <c:v>4.9221999999982276E-4</c:v>
                </c:pt>
                <c:pt idx="24612">
                  <c:v>4.9223999999982275E-4</c:v>
                </c:pt>
                <c:pt idx="24613">
                  <c:v>4.9225999999982274E-4</c:v>
                </c:pt>
                <c:pt idx="24614">
                  <c:v>4.9227999999982273E-4</c:v>
                </c:pt>
                <c:pt idx="24615">
                  <c:v>4.9229999999982272E-4</c:v>
                </c:pt>
                <c:pt idx="24616">
                  <c:v>4.9231999999982271E-4</c:v>
                </c:pt>
                <c:pt idx="24617">
                  <c:v>4.923399999998227E-4</c:v>
                </c:pt>
                <c:pt idx="24618">
                  <c:v>4.9235999999982269E-4</c:v>
                </c:pt>
                <c:pt idx="24619">
                  <c:v>4.9237999999982268E-4</c:v>
                </c:pt>
                <c:pt idx="24620">
                  <c:v>4.9239999999982267E-4</c:v>
                </c:pt>
                <c:pt idx="24621">
                  <c:v>4.9241999999982266E-4</c:v>
                </c:pt>
                <c:pt idx="24622">
                  <c:v>4.9243999999982265E-4</c:v>
                </c:pt>
                <c:pt idx="24623">
                  <c:v>4.9245999999982264E-4</c:v>
                </c:pt>
                <c:pt idx="24624">
                  <c:v>4.9247999999982263E-4</c:v>
                </c:pt>
                <c:pt idx="24625">
                  <c:v>4.9249999999982262E-4</c:v>
                </c:pt>
                <c:pt idx="24626">
                  <c:v>4.925199999998226E-4</c:v>
                </c:pt>
                <c:pt idx="24627">
                  <c:v>4.9253999999982259E-4</c:v>
                </c:pt>
                <c:pt idx="24628">
                  <c:v>4.9255999999982258E-4</c:v>
                </c:pt>
                <c:pt idx="24629">
                  <c:v>4.9257999999982257E-4</c:v>
                </c:pt>
                <c:pt idx="24630">
                  <c:v>4.9259999999982256E-4</c:v>
                </c:pt>
                <c:pt idx="24631">
                  <c:v>4.9261999999982255E-4</c:v>
                </c:pt>
                <c:pt idx="24632">
                  <c:v>4.9263999999982254E-4</c:v>
                </c:pt>
                <c:pt idx="24633">
                  <c:v>4.9265999999982253E-4</c:v>
                </c:pt>
                <c:pt idx="24634">
                  <c:v>4.9267999999982252E-4</c:v>
                </c:pt>
                <c:pt idx="24635">
                  <c:v>4.9269999999982251E-4</c:v>
                </c:pt>
                <c:pt idx="24636">
                  <c:v>4.927199999998225E-4</c:v>
                </c:pt>
                <c:pt idx="24637">
                  <c:v>4.9273999999982249E-4</c:v>
                </c:pt>
                <c:pt idx="24638">
                  <c:v>4.9275999999982248E-4</c:v>
                </c:pt>
                <c:pt idx="24639">
                  <c:v>4.9277999999982247E-4</c:v>
                </c:pt>
                <c:pt idx="24640">
                  <c:v>4.9279999999982246E-4</c:v>
                </c:pt>
                <c:pt idx="24641">
                  <c:v>4.9281999999982245E-4</c:v>
                </c:pt>
                <c:pt idx="24642">
                  <c:v>4.9283999999982244E-4</c:v>
                </c:pt>
                <c:pt idx="24643">
                  <c:v>4.9285999999982243E-4</c:v>
                </c:pt>
                <c:pt idx="24644">
                  <c:v>4.9287999999982242E-4</c:v>
                </c:pt>
                <c:pt idx="24645">
                  <c:v>4.9289999999982241E-4</c:v>
                </c:pt>
                <c:pt idx="24646">
                  <c:v>4.929199999998224E-4</c:v>
                </c:pt>
                <c:pt idx="24647">
                  <c:v>4.9293999999982239E-4</c:v>
                </c:pt>
                <c:pt idx="24648">
                  <c:v>4.9295999999982238E-4</c:v>
                </c:pt>
                <c:pt idx="24649">
                  <c:v>4.9297999999982237E-4</c:v>
                </c:pt>
                <c:pt idx="24650">
                  <c:v>4.9299999999982236E-4</c:v>
                </c:pt>
                <c:pt idx="24651">
                  <c:v>4.9301999999982235E-4</c:v>
                </c:pt>
                <c:pt idx="24652">
                  <c:v>4.9303999999982234E-4</c:v>
                </c:pt>
                <c:pt idx="24653">
                  <c:v>4.9305999999982233E-4</c:v>
                </c:pt>
                <c:pt idx="24654">
                  <c:v>4.9307999999982231E-4</c:v>
                </c:pt>
                <c:pt idx="24655">
                  <c:v>4.930999999998223E-4</c:v>
                </c:pt>
                <c:pt idx="24656">
                  <c:v>4.9311999999982229E-4</c:v>
                </c:pt>
                <c:pt idx="24657">
                  <c:v>4.9313999999982228E-4</c:v>
                </c:pt>
                <c:pt idx="24658">
                  <c:v>4.9315999999982227E-4</c:v>
                </c:pt>
                <c:pt idx="24659">
                  <c:v>4.9317999999982226E-4</c:v>
                </c:pt>
                <c:pt idx="24660">
                  <c:v>4.9319999999982225E-4</c:v>
                </c:pt>
                <c:pt idx="24661">
                  <c:v>4.9321999999982224E-4</c:v>
                </c:pt>
                <c:pt idx="24662">
                  <c:v>4.9323999999982223E-4</c:v>
                </c:pt>
                <c:pt idx="24663">
                  <c:v>4.9325999999982222E-4</c:v>
                </c:pt>
                <c:pt idx="24664">
                  <c:v>4.9327999999982221E-4</c:v>
                </c:pt>
                <c:pt idx="24665">
                  <c:v>4.932999999998222E-4</c:v>
                </c:pt>
                <c:pt idx="24666">
                  <c:v>4.9331999999982219E-4</c:v>
                </c:pt>
                <c:pt idx="24667">
                  <c:v>4.9333999999982218E-4</c:v>
                </c:pt>
                <c:pt idx="24668">
                  <c:v>4.9335999999982217E-4</c:v>
                </c:pt>
                <c:pt idx="24669">
                  <c:v>4.9337999999982216E-4</c:v>
                </c:pt>
                <c:pt idx="24670">
                  <c:v>4.9339999999982215E-4</c:v>
                </c:pt>
                <c:pt idx="24671">
                  <c:v>4.9341999999982214E-4</c:v>
                </c:pt>
                <c:pt idx="24672">
                  <c:v>4.9343999999982213E-4</c:v>
                </c:pt>
                <c:pt idx="24673">
                  <c:v>4.9345999999982212E-4</c:v>
                </c:pt>
                <c:pt idx="24674">
                  <c:v>4.9347999999982211E-4</c:v>
                </c:pt>
                <c:pt idx="24675">
                  <c:v>4.934999999998221E-4</c:v>
                </c:pt>
                <c:pt idx="24676">
                  <c:v>4.9351999999982209E-4</c:v>
                </c:pt>
                <c:pt idx="24677">
                  <c:v>4.9353999999982208E-4</c:v>
                </c:pt>
                <c:pt idx="24678">
                  <c:v>4.9355999999982207E-4</c:v>
                </c:pt>
                <c:pt idx="24679">
                  <c:v>4.9357999999982206E-4</c:v>
                </c:pt>
                <c:pt idx="24680">
                  <c:v>4.9359999999982205E-4</c:v>
                </c:pt>
                <c:pt idx="24681">
                  <c:v>4.9361999999982204E-4</c:v>
                </c:pt>
                <c:pt idx="24682">
                  <c:v>4.9363999999982202E-4</c:v>
                </c:pt>
                <c:pt idx="24683">
                  <c:v>4.9365999999982201E-4</c:v>
                </c:pt>
                <c:pt idx="24684">
                  <c:v>4.93679999999822E-4</c:v>
                </c:pt>
                <c:pt idx="24685">
                  <c:v>4.9369999999982199E-4</c:v>
                </c:pt>
                <c:pt idx="24686">
                  <c:v>4.9371999999982198E-4</c:v>
                </c:pt>
                <c:pt idx="24687">
                  <c:v>4.9373999999982197E-4</c:v>
                </c:pt>
                <c:pt idx="24688">
                  <c:v>4.9375999999982196E-4</c:v>
                </c:pt>
                <c:pt idx="24689">
                  <c:v>4.9377999999982195E-4</c:v>
                </c:pt>
                <c:pt idx="24690">
                  <c:v>4.9379999999982194E-4</c:v>
                </c:pt>
                <c:pt idx="24691">
                  <c:v>4.9381999999982193E-4</c:v>
                </c:pt>
                <c:pt idx="24692">
                  <c:v>4.9383999999982192E-4</c:v>
                </c:pt>
                <c:pt idx="24693">
                  <c:v>4.9385999999982191E-4</c:v>
                </c:pt>
                <c:pt idx="24694">
                  <c:v>4.938799999998219E-4</c:v>
                </c:pt>
                <c:pt idx="24695">
                  <c:v>4.9389999999982189E-4</c:v>
                </c:pt>
                <c:pt idx="24696">
                  <c:v>4.9391999999982188E-4</c:v>
                </c:pt>
                <c:pt idx="24697">
                  <c:v>4.9393999999982187E-4</c:v>
                </c:pt>
                <c:pt idx="24698">
                  <c:v>4.9395999999982186E-4</c:v>
                </c:pt>
                <c:pt idx="24699">
                  <c:v>4.9397999999982185E-4</c:v>
                </c:pt>
                <c:pt idx="24700">
                  <c:v>4.9399999999982184E-4</c:v>
                </c:pt>
                <c:pt idx="24701">
                  <c:v>4.9401999999982183E-4</c:v>
                </c:pt>
                <c:pt idx="24702">
                  <c:v>4.9403999999982182E-4</c:v>
                </c:pt>
                <c:pt idx="24703">
                  <c:v>4.9405999999982181E-4</c:v>
                </c:pt>
                <c:pt idx="24704">
                  <c:v>4.940799999998218E-4</c:v>
                </c:pt>
                <c:pt idx="24705">
                  <c:v>4.9409999999982179E-4</c:v>
                </c:pt>
                <c:pt idx="24706">
                  <c:v>4.9411999999982178E-4</c:v>
                </c:pt>
                <c:pt idx="24707">
                  <c:v>4.9413999999982177E-4</c:v>
                </c:pt>
                <c:pt idx="24708">
                  <c:v>4.9415999999982176E-4</c:v>
                </c:pt>
                <c:pt idx="24709">
                  <c:v>4.9417999999982175E-4</c:v>
                </c:pt>
                <c:pt idx="24710">
                  <c:v>4.9419999999982174E-4</c:v>
                </c:pt>
                <c:pt idx="24711">
                  <c:v>4.9421999999982172E-4</c:v>
                </c:pt>
                <c:pt idx="24712">
                  <c:v>4.9423999999982171E-4</c:v>
                </c:pt>
                <c:pt idx="24713">
                  <c:v>4.942599999998217E-4</c:v>
                </c:pt>
                <c:pt idx="24714">
                  <c:v>4.9427999999982169E-4</c:v>
                </c:pt>
                <c:pt idx="24715">
                  <c:v>4.9429999999982168E-4</c:v>
                </c:pt>
                <c:pt idx="24716">
                  <c:v>4.9431999999982167E-4</c:v>
                </c:pt>
                <c:pt idx="24717">
                  <c:v>4.9433999999982166E-4</c:v>
                </c:pt>
                <c:pt idx="24718">
                  <c:v>4.9435999999982165E-4</c:v>
                </c:pt>
                <c:pt idx="24719">
                  <c:v>4.9437999999982164E-4</c:v>
                </c:pt>
                <c:pt idx="24720">
                  <c:v>4.9439999999982163E-4</c:v>
                </c:pt>
                <c:pt idx="24721">
                  <c:v>4.9441999999982162E-4</c:v>
                </c:pt>
                <c:pt idx="24722">
                  <c:v>4.9443999999982161E-4</c:v>
                </c:pt>
                <c:pt idx="24723">
                  <c:v>4.944599999998216E-4</c:v>
                </c:pt>
                <c:pt idx="24724">
                  <c:v>4.9447999999982159E-4</c:v>
                </c:pt>
                <c:pt idx="24725">
                  <c:v>4.9449999999982158E-4</c:v>
                </c:pt>
                <c:pt idx="24726">
                  <c:v>4.9451999999982157E-4</c:v>
                </c:pt>
                <c:pt idx="24727">
                  <c:v>4.9453999999982156E-4</c:v>
                </c:pt>
                <c:pt idx="24728">
                  <c:v>4.9455999999982155E-4</c:v>
                </c:pt>
                <c:pt idx="24729">
                  <c:v>4.9457999999982154E-4</c:v>
                </c:pt>
                <c:pt idx="24730">
                  <c:v>4.9459999999982153E-4</c:v>
                </c:pt>
                <c:pt idx="24731">
                  <c:v>4.9461999999982152E-4</c:v>
                </c:pt>
                <c:pt idx="24732">
                  <c:v>4.9463999999982151E-4</c:v>
                </c:pt>
                <c:pt idx="24733">
                  <c:v>4.946599999998215E-4</c:v>
                </c:pt>
                <c:pt idx="24734">
                  <c:v>4.9467999999982149E-4</c:v>
                </c:pt>
                <c:pt idx="24735">
                  <c:v>4.9469999999982148E-4</c:v>
                </c:pt>
                <c:pt idx="24736">
                  <c:v>4.9471999999982147E-4</c:v>
                </c:pt>
                <c:pt idx="24737">
                  <c:v>4.9473999999982146E-4</c:v>
                </c:pt>
                <c:pt idx="24738">
                  <c:v>4.9475999999982145E-4</c:v>
                </c:pt>
                <c:pt idx="24739">
                  <c:v>4.9477999999982143E-4</c:v>
                </c:pt>
                <c:pt idx="24740">
                  <c:v>4.9479999999982142E-4</c:v>
                </c:pt>
                <c:pt idx="24741">
                  <c:v>4.9481999999982141E-4</c:v>
                </c:pt>
                <c:pt idx="24742">
                  <c:v>4.948399999998214E-4</c:v>
                </c:pt>
                <c:pt idx="24743">
                  <c:v>4.9485999999982139E-4</c:v>
                </c:pt>
                <c:pt idx="24744">
                  <c:v>4.9487999999982138E-4</c:v>
                </c:pt>
                <c:pt idx="24745">
                  <c:v>4.9489999999982137E-4</c:v>
                </c:pt>
                <c:pt idx="24746">
                  <c:v>4.9491999999982136E-4</c:v>
                </c:pt>
                <c:pt idx="24747">
                  <c:v>4.9493999999982135E-4</c:v>
                </c:pt>
                <c:pt idx="24748">
                  <c:v>4.9495999999982134E-4</c:v>
                </c:pt>
                <c:pt idx="24749">
                  <c:v>4.9497999999982133E-4</c:v>
                </c:pt>
                <c:pt idx="24750">
                  <c:v>4.9499999999982132E-4</c:v>
                </c:pt>
                <c:pt idx="24751">
                  <c:v>4.9501999999982131E-4</c:v>
                </c:pt>
                <c:pt idx="24752">
                  <c:v>4.950399999998213E-4</c:v>
                </c:pt>
                <c:pt idx="24753">
                  <c:v>4.9505999999982129E-4</c:v>
                </c:pt>
                <c:pt idx="24754">
                  <c:v>4.9507999999982128E-4</c:v>
                </c:pt>
                <c:pt idx="24755">
                  <c:v>4.9509999999982127E-4</c:v>
                </c:pt>
                <c:pt idx="24756">
                  <c:v>4.9511999999982126E-4</c:v>
                </c:pt>
                <c:pt idx="24757">
                  <c:v>4.9513999999982125E-4</c:v>
                </c:pt>
                <c:pt idx="24758">
                  <c:v>4.9515999999982124E-4</c:v>
                </c:pt>
                <c:pt idx="24759">
                  <c:v>4.9517999999982123E-4</c:v>
                </c:pt>
                <c:pt idx="24760">
                  <c:v>4.9519999999982122E-4</c:v>
                </c:pt>
                <c:pt idx="24761">
                  <c:v>4.9521999999982121E-4</c:v>
                </c:pt>
                <c:pt idx="24762">
                  <c:v>4.952399999998212E-4</c:v>
                </c:pt>
                <c:pt idx="24763">
                  <c:v>4.9525999999982119E-4</c:v>
                </c:pt>
                <c:pt idx="24764">
                  <c:v>4.9527999999982118E-4</c:v>
                </c:pt>
                <c:pt idx="24765">
                  <c:v>4.9529999999982117E-4</c:v>
                </c:pt>
                <c:pt idx="24766">
                  <c:v>4.9531999999982116E-4</c:v>
                </c:pt>
                <c:pt idx="24767">
                  <c:v>4.9533999999982114E-4</c:v>
                </c:pt>
                <c:pt idx="24768">
                  <c:v>4.9535999999982113E-4</c:v>
                </c:pt>
                <c:pt idx="24769">
                  <c:v>4.9537999999982112E-4</c:v>
                </c:pt>
                <c:pt idx="24770">
                  <c:v>4.9539999999982111E-4</c:v>
                </c:pt>
                <c:pt idx="24771">
                  <c:v>4.954199999998211E-4</c:v>
                </c:pt>
                <c:pt idx="24772">
                  <c:v>4.9543999999982109E-4</c:v>
                </c:pt>
                <c:pt idx="24773">
                  <c:v>4.9545999999982108E-4</c:v>
                </c:pt>
                <c:pt idx="24774">
                  <c:v>4.9547999999982107E-4</c:v>
                </c:pt>
                <c:pt idx="24775">
                  <c:v>4.9549999999982106E-4</c:v>
                </c:pt>
                <c:pt idx="24776">
                  <c:v>4.9551999999982105E-4</c:v>
                </c:pt>
                <c:pt idx="24777">
                  <c:v>4.9553999999982104E-4</c:v>
                </c:pt>
                <c:pt idx="24778">
                  <c:v>4.9555999999982103E-4</c:v>
                </c:pt>
                <c:pt idx="24779">
                  <c:v>4.9557999999982102E-4</c:v>
                </c:pt>
                <c:pt idx="24780">
                  <c:v>4.9559999999982101E-4</c:v>
                </c:pt>
                <c:pt idx="24781">
                  <c:v>4.95619999999821E-4</c:v>
                </c:pt>
                <c:pt idx="24782">
                  <c:v>4.9563999999982099E-4</c:v>
                </c:pt>
                <c:pt idx="24783">
                  <c:v>4.9565999999982098E-4</c:v>
                </c:pt>
                <c:pt idx="24784">
                  <c:v>4.9567999999982097E-4</c:v>
                </c:pt>
                <c:pt idx="24785">
                  <c:v>4.9569999999982096E-4</c:v>
                </c:pt>
                <c:pt idx="24786">
                  <c:v>4.9571999999982095E-4</c:v>
                </c:pt>
                <c:pt idx="24787">
                  <c:v>4.9573999999982094E-4</c:v>
                </c:pt>
                <c:pt idx="24788">
                  <c:v>4.9575999999982093E-4</c:v>
                </c:pt>
                <c:pt idx="24789">
                  <c:v>4.9577999999982092E-4</c:v>
                </c:pt>
                <c:pt idx="24790">
                  <c:v>4.9579999999982091E-4</c:v>
                </c:pt>
                <c:pt idx="24791">
                  <c:v>4.958199999998209E-4</c:v>
                </c:pt>
                <c:pt idx="24792">
                  <c:v>4.9583999999982089E-4</c:v>
                </c:pt>
                <c:pt idx="24793">
                  <c:v>4.9585999999982088E-4</c:v>
                </c:pt>
                <c:pt idx="24794">
                  <c:v>4.9587999999982087E-4</c:v>
                </c:pt>
                <c:pt idx="24795">
                  <c:v>4.9589999999982085E-4</c:v>
                </c:pt>
                <c:pt idx="24796">
                  <c:v>4.9591999999982084E-4</c:v>
                </c:pt>
                <c:pt idx="24797">
                  <c:v>4.9593999999982083E-4</c:v>
                </c:pt>
                <c:pt idx="24798">
                  <c:v>4.9595999999982082E-4</c:v>
                </c:pt>
                <c:pt idx="24799">
                  <c:v>4.9597999999982081E-4</c:v>
                </c:pt>
                <c:pt idx="24800">
                  <c:v>4.959999999998208E-4</c:v>
                </c:pt>
                <c:pt idx="24801">
                  <c:v>4.9601999999982079E-4</c:v>
                </c:pt>
                <c:pt idx="24802">
                  <c:v>4.9603999999982078E-4</c:v>
                </c:pt>
                <c:pt idx="24803">
                  <c:v>4.9605999999982077E-4</c:v>
                </c:pt>
                <c:pt idx="24804">
                  <c:v>4.9607999999982076E-4</c:v>
                </c:pt>
                <c:pt idx="24805">
                  <c:v>4.9609999999982075E-4</c:v>
                </c:pt>
                <c:pt idx="24806">
                  <c:v>4.9611999999982074E-4</c:v>
                </c:pt>
                <c:pt idx="24807">
                  <c:v>4.9613999999982073E-4</c:v>
                </c:pt>
                <c:pt idx="24808">
                  <c:v>4.9615999999982072E-4</c:v>
                </c:pt>
                <c:pt idx="24809">
                  <c:v>4.9617999999982071E-4</c:v>
                </c:pt>
                <c:pt idx="24810">
                  <c:v>4.961999999998207E-4</c:v>
                </c:pt>
                <c:pt idx="24811">
                  <c:v>4.9621999999982069E-4</c:v>
                </c:pt>
                <c:pt idx="24812">
                  <c:v>4.9623999999982068E-4</c:v>
                </c:pt>
                <c:pt idx="24813">
                  <c:v>4.9625999999982067E-4</c:v>
                </c:pt>
                <c:pt idx="24814">
                  <c:v>4.9627999999982066E-4</c:v>
                </c:pt>
                <c:pt idx="24815">
                  <c:v>4.9629999999982065E-4</c:v>
                </c:pt>
                <c:pt idx="24816">
                  <c:v>4.9631999999982064E-4</c:v>
                </c:pt>
                <c:pt idx="24817">
                  <c:v>4.9633999999982063E-4</c:v>
                </c:pt>
                <c:pt idx="24818">
                  <c:v>4.9635999999982062E-4</c:v>
                </c:pt>
                <c:pt idx="24819">
                  <c:v>4.9637999999982061E-4</c:v>
                </c:pt>
                <c:pt idx="24820">
                  <c:v>4.963999999998206E-4</c:v>
                </c:pt>
                <c:pt idx="24821">
                  <c:v>4.9641999999982059E-4</c:v>
                </c:pt>
                <c:pt idx="24822">
                  <c:v>4.9643999999982058E-4</c:v>
                </c:pt>
                <c:pt idx="24823">
                  <c:v>4.9645999999982056E-4</c:v>
                </c:pt>
                <c:pt idx="24824">
                  <c:v>4.9647999999982055E-4</c:v>
                </c:pt>
                <c:pt idx="24825">
                  <c:v>4.9649999999982054E-4</c:v>
                </c:pt>
                <c:pt idx="24826">
                  <c:v>4.9651999999982053E-4</c:v>
                </c:pt>
                <c:pt idx="24827">
                  <c:v>4.9653999999982052E-4</c:v>
                </c:pt>
                <c:pt idx="24828">
                  <c:v>4.9655999999982051E-4</c:v>
                </c:pt>
                <c:pt idx="24829">
                  <c:v>4.965799999998205E-4</c:v>
                </c:pt>
                <c:pt idx="24830">
                  <c:v>4.9659999999982049E-4</c:v>
                </c:pt>
                <c:pt idx="24831">
                  <c:v>4.9661999999982048E-4</c:v>
                </c:pt>
                <c:pt idx="24832">
                  <c:v>4.9663999999982047E-4</c:v>
                </c:pt>
                <c:pt idx="24833">
                  <c:v>4.9665999999982046E-4</c:v>
                </c:pt>
                <c:pt idx="24834">
                  <c:v>4.9667999999982045E-4</c:v>
                </c:pt>
                <c:pt idx="24835">
                  <c:v>4.9669999999982044E-4</c:v>
                </c:pt>
                <c:pt idx="24836">
                  <c:v>4.9671999999982043E-4</c:v>
                </c:pt>
                <c:pt idx="24837">
                  <c:v>4.9673999999982042E-4</c:v>
                </c:pt>
                <c:pt idx="24838">
                  <c:v>4.9675999999982041E-4</c:v>
                </c:pt>
                <c:pt idx="24839">
                  <c:v>4.967799999998204E-4</c:v>
                </c:pt>
                <c:pt idx="24840">
                  <c:v>4.9679999999982039E-4</c:v>
                </c:pt>
                <c:pt idx="24841">
                  <c:v>4.9681999999982038E-4</c:v>
                </c:pt>
                <c:pt idx="24842">
                  <c:v>4.9683999999982037E-4</c:v>
                </c:pt>
                <c:pt idx="24843">
                  <c:v>4.9685999999982036E-4</c:v>
                </c:pt>
                <c:pt idx="24844">
                  <c:v>4.9687999999982035E-4</c:v>
                </c:pt>
                <c:pt idx="24845">
                  <c:v>4.9689999999982034E-4</c:v>
                </c:pt>
                <c:pt idx="24846">
                  <c:v>4.9691999999982033E-4</c:v>
                </c:pt>
                <c:pt idx="24847">
                  <c:v>4.9693999999982032E-4</c:v>
                </c:pt>
                <c:pt idx="24848">
                  <c:v>4.9695999999982031E-4</c:v>
                </c:pt>
                <c:pt idx="24849">
                  <c:v>4.969799999998203E-4</c:v>
                </c:pt>
                <c:pt idx="24850">
                  <c:v>4.9699999999982029E-4</c:v>
                </c:pt>
                <c:pt idx="24851">
                  <c:v>4.9701999999982027E-4</c:v>
                </c:pt>
                <c:pt idx="24852">
                  <c:v>4.9703999999982026E-4</c:v>
                </c:pt>
                <c:pt idx="24853">
                  <c:v>4.9705999999982025E-4</c:v>
                </c:pt>
                <c:pt idx="24854">
                  <c:v>4.9707999999982024E-4</c:v>
                </c:pt>
                <c:pt idx="24855">
                  <c:v>4.9709999999982023E-4</c:v>
                </c:pt>
                <c:pt idx="24856">
                  <c:v>4.9711999999982022E-4</c:v>
                </c:pt>
                <c:pt idx="24857">
                  <c:v>4.9713999999982021E-4</c:v>
                </c:pt>
                <c:pt idx="24858">
                  <c:v>4.971599999998202E-4</c:v>
                </c:pt>
                <c:pt idx="24859">
                  <c:v>4.9717999999982019E-4</c:v>
                </c:pt>
                <c:pt idx="24860">
                  <c:v>4.9719999999982018E-4</c:v>
                </c:pt>
                <c:pt idx="24861">
                  <c:v>4.9721999999982017E-4</c:v>
                </c:pt>
                <c:pt idx="24862">
                  <c:v>4.9723999999982016E-4</c:v>
                </c:pt>
                <c:pt idx="24863">
                  <c:v>4.9725999999982015E-4</c:v>
                </c:pt>
                <c:pt idx="24864">
                  <c:v>4.9727999999982014E-4</c:v>
                </c:pt>
                <c:pt idx="24865">
                  <c:v>4.9729999999982013E-4</c:v>
                </c:pt>
                <c:pt idx="24866">
                  <c:v>4.9731999999982012E-4</c:v>
                </c:pt>
                <c:pt idx="24867">
                  <c:v>4.9733999999982011E-4</c:v>
                </c:pt>
                <c:pt idx="24868">
                  <c:v>4.973599999998201E-4</c:v>
                </c:pt>
                <c:pt idx="24869">
                  <c:v>4.9737999999982009E-4</c:v>
                </c:pt>
                <c:pt idx="24870">
                  <c:v>4.9739999999982008E-4</c:v>
                </c:pt>
                <c:pt idx="24871">
                  <c:v>4.9741999999982007E-4</c:v>
                </c:pt>
                <c:pt idx="24872">
                  <c:v>4.9743999999982006E-4</c:v>
                </c:pt>
                <c:pt idx="24873">
                  <c:v>4.9745999999982005E-4</c:v>
                </c:pt>
                <c:pt idx="24874">
                  <c:v>4.9747999999982004E-4</c:v>
                </c:pt>
                <c:pt idx="24875">
                  <c:v>4.9749999999982003E-4</c:v>
                </c:pt>
                <c:pt idx="24876">
                  <c:v>4.9751999999982002E-4</c:v>
                </c:pt>
                <c:pt idx="24877">
                  <c:v>4.9753999999982001E-4</c:v>
                </c:pt>
                <c:pt idx="24878">
                  <c:v>4.9755999999982E-4</c:v>
                </c:pt>
                <c:pt idx="24879">
                  <c:v>4.9757999999981998E-4</c:v>
                </c:pt>
                <c:pt idx="24880">
                  <c:v>4.9759999999981997E-4</c:v>
                </c:pt>
                <c:pt idx="24881">
                  <c:v>4.9761999999981996E-4</c:v>
                </c:pt>
                <c:pt idx="24882">
                  <c:v>4.9763999999981995E-4</c:v>
                </c:pt>
                <c:pt idx="24883">
                  <c:v>4.9765999999981994E-4</c:v>
                </c:pt>
                <c:pt idx="24884">
                  <c:v>4.9767999999981993E-4</c:v>
                </c:pt>
                <c:pt idx="24885">
                  <c:v>4.9769999999981992E-4</c:v>
                </c:pt>
                <c:pt idx="24886">
                  <c:v>4.9771999999981991E-4</c:v>
                </c:pt>
                <c:pt idx="24887">
                  <c:v>4.977399999998199E-4</c:v>
                </c:pt>
                <c:pt idx="24888">
                  <c:v>4.9775999999981989E-4</c:v>
                </c:pt>
                <c:pt idx="24889">
                  <c:v>4.9777999999981988E-4</c:v>
                </c:pt>
                <c:pt idx="24890">
                  <c:v>4.9779999999981987E-4</c:v>
                </c:pt>
                <c:pt idx="24891">
                  <c:v>4.9781999999981986E-4</c:v>
                </c:pt>
                <c:pt idx="24892">
                  <c:v>4.9783999999981985E-4</c:v>
                </c:pt>
                <c:pt idx="24893">
                  <c:v>4.9785999999981984E-4</c:v>
                </c:pt>
                <c:pt idx="24894">
                  <c:v>4.9787999999981983E-4</c:v>
                </c:pt>
                <c:pt idx="24895">
                  <c:v>4.9789999999981982E-4</c:v>
                </c:pt>
                <c:pt idx="24896">
                  <c:v>4.9791999999981981E-4</c:v>
                </c:pt>
                <c:pt idx="24897">
                  <c:v>4.979399999998198E-4</c:v>
                </c:pt>
                <c:pt idx="24898">
                  <c:v>4.9795999999981979E-4</c:v>
                </c:pt>
                <c:pt idx="24899">
                  <c:v>4.9797999999981978E-4</c:v>
                </c:pt>
                <c:pt idx="24900">
                  <c:v>4.9799999999981977E-4</c:v>
                </c:pt>
                <c:pt idx="24901">
                  <c:v>4.9801999999981976E-4</c:v>
                </c:pt>
                <c:pt idx="24902">
                  <c:v>4.9803999999981975E-4</c:v>
                </c:pt>
                <c:pt idx="24903">
                  <c:v>4.9805999999981974E-4</c:v>
                </c:pt>
                <c:pt idx="24904">
                  <c:v>4.9807999999981973E-4</c:v>
                </c:pt>
                <c:pt idx="24905">
                  <c:v>4.9809999999981972E-4</c:v>
                </c:pt>
                <c:pt idx="24906">
                  <c:v>4.9811999999981971E-4</c:v>
                </c:pt>
                <c:pt idx="24907">
                  <c:v>4.9813999999981969E-4</c:v>
                </c:pt>
                <c:pt idx="24908">
                  <c:v>4.9815999999981968E-4</c:v>
                </c:pt>
                <c:pt idx="24909">
                  <c:v>4.9817999999981967E-4</c:v>
                </c:pt>
                <c:pt idx="24910">
                  <c:v>4.9819999999981966E-4</c:v>
                </c:pt>
                <c:pt idx="24911">
                  <c:v>4.9821999999981965E-4</c:v>
                </c:pt>
                <c:pt idx="24912">
                  <c:v>4.9823999999981964E-4</c:v>
                </c:pt>
                <c:pt idx="24913">
                  <c:v>4.9825999999981963E-4</c:v>
                </c:pt>
                <c:pt idx="24914">
                  <c:v>4.9827999999981962E-4</c:v>
                </c:pt>
                <c:pt idx="24915">
                  <c:v>4.9829999999981961E-4</c:v>
                </c:pt>
                <c:pt idx="24916">
                  <c:v>4.983199999998196E-4</c:v>
                </c:pt>
                <c:pt idx="24917">
                  <c:v>4.9833999999981959E-4</c:v>
                </c:pt>
                <c:pt idx="24918">
                  <c:v>4.9835999999981958E-4</c:v>
                </c:pt>
                <c:pt idx="24919">
                  <c:v>4.9837999999981957E-4</c:v>
                </c:pt>
                <c:pt idx="24920">
                  <c:v>4.9839999999981956E-4</c:v>
                </c:pt>
                <c:pt idx="24921">
                  <c:v>4.9841999999981955E-4</c:v>
                </c:pt>
                <c:pt idx="24922">
                  <c:v>4.9843999999981954E-4</c:v>
                </c:pt>
                <c:pt idx="24923">
                  <c:v>4.9845999999981953E-4</c:v>
                </c:pt>
                <c:pt idx="24924">
                  <c:v>4.9847999999981952E-4</c:v>
                </c:pt>
                <c:pt idx="24925">
                  <c:v>4.9849999999981951E-4</c:v>
                </c:pt>
                <c:pt idx="24926">
                  <c:v>4.985199999998195E-4</c:v>
                </c:pt>
                <c:pt idx="24927">
                  <c:v>4.9853999999981949E-4</c:v>
                </c:pt>
                <c:pt idx="24928">
                  <c:v>4.9855999999981948E-4</c:v>
                </c:pt>
                <c:pt idx="24929">
                  <c:v>4.9857999999981947E-4</c:v>
                </c:pt>
                <c:pt idx="24930">
                  <c:v>4.9859999999981946E-4</c:v>
                </c:pt>
                <c:pt idx="24931">
                  <c:v>4.9861999999981945E-4</c:v>
                </c:pt>
                <c:pt idx="24932">
                  <c:v>4.9863999999981944E-4</c:v>
                </c:pt>
                <c:pt idx="24933">
                  <c:v>4.9865999999981943E-4</c:v>
                </c:pt>
                <c:pt idx="24934">
                  <c:v>4.9867999999981942E-4</c:v>
                </c:pt>
                <c:pt idx="24935">
                  <c:v>4.986999999998194E-4</c:v>
                </c:pt>
                <c:pt idx="24936">
                  <c:v>4.9871999999981939E-4</c:v>
                </c:pt>
                <c:pt idx="24937">
                  <c:v>4.9873999999981938E-4</c:v>
                </c:pt>
                <c:pt idx="24938">
                  <c:v>4.9875999999981937E-4</c:v>
                </c:pt>
                <c:pt idx="24939">
                  <c:v>4.9877999999981936E-4</c:v>
                </c:pt>
                <c:pt idx="24940">
                  <c:v>4.9879999999981935E-4</c:v>
                </c:pt>
                <c:pt idx="24941">
                  <c:v>4.9881999999981934E-4</c:v>
                </c:pt>
                <c:pt idx="24942">
                  <c:v>4.9883999999981933E-4</c:v>
                </c:pt>
                <c:pt idx="24943">
                  <c:v>4.9885999999981932E-4</c:v>
                </c:pt>
                <c:pt idx="24944">
                  <c:v>4.9887999999981931E-4</c:v>
                </c:pt>
                <c:pt idx="24945">
                  <c:v>4.988999999998193E-4</c:v>
                </c:pt>
                <c:pt idx="24946">
                  <c:v>4.9891999999981929E-4</c:v>
                </c:pt>
                <c:pt idx="24947">
                  <c:v>4.9893999999981928E-4</c:v>
                </c:pt>
                <c:pt idx="24948">
                  <c:v>4.9895999999981927E-4</c:v>
                </c:pt>
                <c:pt idx="24949">
                  <c:v>4.9897999999981926E-4</c:v>
                </c:pt>
                <c:pt idx="24950">
                  <c:v>4.9899999999981925E-4</c:v>
                </c:pt>
                <c:pt idx="24951">
                  <c:v>4.9901999999981924E-4</c:v>
                </c:pt>
                <c:pt idx="24952">
                  <c:v>4.9903999999981923E-4</c:v>
                </c:pt>
                <c:pt idx="24953">
                  <c:v>4.9905999999981922E-4</c:v>
                </c:pt>
                <c:pt idx="24954">
                  <c:v>4.9907999999981921E-4</c:v>
                </c:pt>
                <c:pt idx="24955">
                  <c:v>4.990999999998192E-4</c:v>
                </c:pt>
                <c:pt idx="24956">
                  <c:v>4.9911999999981919E-4</c:v>
                </c:pt>
                <c:pt idx="24957">
                  <c:v>4.9913999999981918E-4</c:v>
                </c:pt>
                <c:pt idx="24958">
                  <c:v>4.9915999999981917E-4</c:v>
                </c:pt>
                <c:pt idx="24959">
                  <c:v>4.9917999999981916E-4</c:v>
                </c:pt>
                <c:pt idx="24960">
                  <c:v>4.9919999999981915E-4</c:v>
                </c:pt>
                <c:pt idx="24961">
                  <c:v>4.9921999999981914E-4</c:v>
                </c:pt>
                <c:pt idx="24962">
                  <c:v>4.9923999999981913E-4</c:v>
                </c:pt>
                <c:pt idx="24963">
                  <c:v>4.9925999999981911E-4</c:v>
                </c:pt>
                <c:pt idx="24964">
                  <c:v>4.992799999998191E-4</c:v>
                </c:pt>
                <c:pt idx="24965">
                  <c:v>4.9929999999981909E-4</c:v>
                </c:pt>
                <c:pt idx="24966">
                  <c:v>4.9931999999981908E-4</c:v>
                </c:pt>
                <c:pt idx="24967">
                  <c:v>4.9933999999981907E-4</c:v>
                </c:pt>
                <c:pt idx="24968">
                  <c:v>4.9935999999981906E-4</c:v>
                </c:pt>
                <c:pt idx="24969">
                  <c:v>4.9937999999981905E-4</c:v>
                </c:pt>
                <c:pt idx="24970">
                  <c:v>4.9939999999981904E-4</c:v>
                </c:pt>
                <c:pt idx="24971">
                  <c:v>4.9941999999981903E-4</c:v>
                </c:pt>
                <c:pt idx="24972">
                  <c:v>4.9943999999981902E-4</c:v>
                </c:pt>
                <c:pt idx="24973">
                  <c:v>4.9945999999981901E-4</c:v>
                </c:pt>
                <c:pt idx="24974">
                  <c:v>4.99479999999819E-4</c:v>
                </c:pt>
                <c:pt idx="24975">
                  <c:v>4.9949999999981899E-4</c:v>
                </c:pt>
                <c:pt idx="24976">
                  <c:v>4.9951999999981898E-4</c:v>
                </c:pt>
                <c:pt idx="24977">
                  <c:v>4.9953999999981897E-4</c:v>
                </c:pt>
                <c:pt idx="24978">
                  <c:v>4.9955999999981896E-4</c:v>
                </c:pt>
                <c:pt idx="24979">
                  <c:v>4.9957999999981895E-4</c:v>
                </c:pt>
                <c:pt idx="24980">
                  <c:v>4.9959999999981894E-4</c:v>
                </c:pt>
                <c:pt idx="24981">
                  <c:v>4.9961999999981893E-4</c:v>
                </c:pt>
                <c:pt idx="24982">
                  <c:v>4.9963999999981892E-4</c:v>
                </c:pt>
                <c:pt idx="24983">
                  <c:v>4.9965999999981891E-4</c:v>
                </c:pt>
                <c:pt idx="24984">
                  <c:v>4.996799999998189E-4</c:v>
                </c:pt>
                <c:pt idx="24985">
                  <c:v>4.9969999999981889E-4</c:v>
                </c:pt>
                <c:pt idx="24986">
                  <c:v>4.9971999999981888E-4</c:v>
                </c:pt>
                <c:pt idx="24987">
                  <c:v>4.9973999999981887E-4</c:v>
                </c:pt>
                <c:pt idx="24988">
                  <c:v>4.9975999999981886E-4</c:v>
                </c:pt>
                <c:pt idx="24989">
                  <c:v>4.9977999999981885E-4</c:v>
                </c:pt>
                <c:pt idx="24990">
                  <c:v>4.9979999999981884E-4</c:v>
                </c:pt>
                <c:pt idx="24991">
                  <c:v>4.9981999999981883E-4</c:v>
                </c:pt>
                <c:pt idx="24992">
                  <c:v>4.9983999999981881E-4</c:v>
                </c:pt>
                <c:pt idx="24993">
                  <c:v>4.998599999998188E-4</c:v>
                </c:pt>
                <c:pt idx="24994">
                  <c:v>4.9987999999981879E-4</c:v>
                </c:pt>
                <c:pt idx="24995">
                  <c:v>4.9989999999981878E-4</c:v>
                </c:pt>
                <c:pt idx="24996">
                  <c:v>4.9991999999981877E-4</c:v>
                </c:pt>
                <c:pt idx="24997">
                  <c:v>4.9993999999981876E-4</c:v>
                </c:pt>
                <c:pt idx="24998">
                  <c:v>4.9995999999981875E-4</c:v>
                </c:pt>
                <c:pt idx="24999">
                  <c:v>4.9997999999981874E-4</c:v>
                </c:pt>
                <c:pt idx="25000">
                  <c:v>4.9999999999981873E-4</c:v>
                </c:pt>
                <c:pt idx="25001">
                  <c:v>5.0001999999981872E-4</c:v>
                </c:pt>
                <c:pt idx="25002">
                  <c:v>5.0003999999981871E-4</c:v>
                </c:pt>
                <c:pt idx="25003">
                  <c:v>5.000599999998187E-4</c:v>
                </c:pt>
                <c:pt idx="25004">
                  <c:v>5.0007999999981869E-4</c:v>
                </c:pt>
                <c:pt idx="25005">
                  <c:v>5.0009999999981868E-4</c:v>
                </c:pt>
                <c:pt idx="25006">
                  <c:v>5.0011999999981867E-4</c:v>
                </c:pt>
                <c:pt idx="25007">
                  <c:v>5.0013999999981866E-4</c:v>
                </c:pt>
                <c:pt idx="25008">
                  <c:v>5.0015999999981865E-4</c:v>
                </c:pt>
                <c:pt idx="25009">
                  <c:v>5.0017999999981864E-4</c:v>
                </c:pt>
                <c:pt idx="25010">
                  <c:v>5.0019999999981863E-4</c:v>
                </c:pt>
                <c:pt idx="25011">
                  <c:v>5.0021999999981862E-4</c:v>
                </c:pt>
                <c:pt idx="25012">
                  <c:v>5.0023999999981861E-4</c:v>
                </c:pt>
                <c:pt idx="25013">
                  <c:v>5.002599999998186E-4</c:v>
                </c:pt>
                <c:pt idx="25014">
                  <c:v>5.0027999999981859E-4</c:v>
                </c:pt>
                <c:pt idx="25015">
                  <c:v>5.0029999999981858E-4</c:v>
                </c:pt>
                <c:pt idx="25016">
                  <c:v>5.0031999999981857E-4</c:v>
                </c:pt>
                <c:pt idx="25017">
                  <c:v>5.0033999999981856E-4</c:v>
                </c:pt>
                <c:pt idx="25018">
                  <c:v>5.0035999999981855E-4</c:v>
                </c:pt>
                <c:pt idx="25019">
                  <c:v>5.0037999999981854E-4</c:v>
                </c:pt>
                <c:pt idx="25020">
                  <c:v>5.0039999999981852E-4</c:v>
                </c:pt>
                <c:pt idx="25021">
                  <c:v>5.0041999999981851E-4</c:v>
                </c:pt>
                <c:pt idx="25022">
                  <c:v>5.004399999998185E-4</c:v>
                </c:pt>
                <c:pt idx="25023">
                  <c:v>5.0045999999981849E-4</c:v>
                </c:pt>
                <c:pt idx="25024">
                  <c:v>5.0047999999981848E-4</c:v>
                </c:pt>
                <c:pt idx="25025">
                  <c:v>5.0049999999981847E-4</c:v>
                </c:pt>
                <c:pt idx="25026">
                  <c:v>5.0051999999981846E-4</c:v>
                </c:pt>
                <c:pt idx="25027">
                  <c:v>5.0053999999981845E-4</c:v>
                </c:pt>
                <c:pt idx="25028">
                  <c:v>5.0055999999981844E-4</c:v>
                </c:pt>
                <c:pt idx="25029">
                  <c:v>5.0057999999981843E-4</c:v>
                </c:pt>
                <c:pt idx="25030">
                  <c:v>5.0059999999981842E-4</c:v>
                </c:pt>
                <c:pt idx="25031">
                  <c:v>5.0061999999981841E-4</c:v>
                </c:pt>
                <c:pt idx="25032">
                  <c:v>5.006399999998184E-4</c:v>
                </c:pt>
                <c:pt idx="25033">
                  <c:v>5.0065999999981839E-4</c:v>
                </c:pt>
                <c:pt idx="25034">
                  <c:v>5.0067999999981838E-4</c:v>
                </c:pt>
                <c:pt idx="25035">
                  <c:v>5.0069999999981837E-4</c:v>
                </c:pt>
                <c:pt idx="25036">
                  <c:v>5.0071999999981836E-4</c:v>
                </c:pt>
                <c:pt idx="25037">
                  <c:v>5.0073999999981835E-4</c:v>
                </c:pt>
                <c:pt idx="25038">
                  <c:v>5.0075999999981834E-4</c:v>
                </c:pt>
                <c:pt idx="25039">
                  <c:v>5.0077999999981833E-4</c:v>
                </c:pt>
                <c:pt idx="25040">
                  <c:v>5.0079999999981832E-4</c:v>
                </c:pt>
                <c:pt idx="25041">
                  <c:v>5.0081999999981831E-4</c:v>
                </c:pt>
                <c:pt idx="25042">
                  <c:v>5.008399999998183E-4</c:v>
                </c:pt>
                <c:pt idx="25043">
                  <c:v>5.0085999999981829E-4</c:v>
                </c:pt>
                <c:pt idx="25044">
                  <c:v>5.0087999999981828E-4</c:v>
                </c:pt>
                <c:pt idx="25045">
                  <c:v>5.0089999999981827E-4</c:v>
                </c:pt>
                <c:pt idx="25046">
                  <c:v>5.0091999999981826E-4</c:v>
                </c:pt>
                <c:pt idx="25047">
                  <c:v>5.0093999999981825E-4</c:v>
                </c:pt>
                <c:pt idx="25048">
                  <c:v>5.0095999999981823E-4</c:v>
                </c:pt>
                <c:pt idx="25049">
                  <c:v>5.0097999999981822E-4</c:v>
                </c:pt>
                <c:pt idx="25050">
                  <c:v>5.0099999999981821E-4</c:v>
                </c:pt>
                <c:pt idx="25051">
                  <c:v>5.010199999998182E-4</c:v>
                </c:pt>
                <c:pt idx="25052">
                  <c:v>5.0103999999981819E-4</c:v>
                </c:pt>
                <c:pt idx="25053">
                  <c:v>5.0105999999981818E-4</c:v>
                </c:pt>
                <c:pt idx="25054">
                  <c:v>5.0107999999981817E-4</c:v>
                </c:pt>
                <c:pt idx="25055">
                  <c:v>5.0109999999981816E-4</c:v>
                </c:pt>
                <c:pt idx="25056">
                  <c:v>5.0111999999981815E-4</c:v>
                </c:pt>
                <c:pt idx="25057">
                  <c:v>5.0113999999981814E-4</c:v>
                </c:pt>
                <c:pt idx="25058">
                  <c:v>5.0115999999981813E-4</c:v>
                </c:pt>
                <c:pt idx="25059">
                  <c:v>5.0117999999981812E-4</c:v>
                </c:pt>
                <c:pt idx="25060">
                  <c:v>5.0119999999981811E-4</c:v>
                </c:pt>
                <c:pt idx="25061">
                  <c:v>5.012199999998181E-4</c:v>
                </c:pt>
                <c:pt idx="25062">
                  <c:v>5.0123999999981809E-4</c:v>
                </c:pt>
                <c:pt idx="25063">
                  <c:v>5.0125999999981808E-4</c:v>
                </c:pt>
                <c:pt idx="25064">
                  <c:v>5.0127999999981807E-4</c:v>
                </c:pt>
                <c:pt idx="25065">
                  <c:v>5.0129999999981806E-4</c:v>
                </c:pt>
                <c:pt idx="25066">
                  <c:v>5.0131999999981805E-4</c:v>
                </c:pt>
                <c:pt idx="25067">
                  <c:v>5.0133999999981804E-4</c:v>
                </c:pt>
                <c:pt idx="25068">
                  <c:v>5.0135999999981803E-4</c:v>
                </c:pt>
                <c:pt idx="25069">
                  <c:v>5.0137999999981802E-4</c:v>
                </c:pt>
                <c:pt idx="25070">
                  <c:v>5.0139999999981801E-4</c:v>
                </c:pt>
                <c:pt idx="25071">
                  <c:v>5.01419999999818E-4</c:v>
                </c:pt>
                <c:pt idx="25072">
                  <c:v>5.0143999999981799E-4</c:v>
                </c:pt>
                <c:pt idx="25073">
                  <c:v>5.0145999999981798E-4</c:v>
                </c:pt>
                <c:pt idx="25074">
                  <c:v>5.0147999999981797E-4</c:v>
                </c:pt>
                <c:pt idx="25075">
                  <c:v>5.0149999999981796E-4</c:v>
                </c:pt>
                <c:pt idx="25076">
                  <c:v>5.0151999999981794E-4</c:v>
                </c:pt>
                <c:pt idx="25077">
                  <c:v>5.0153999999981793E-4</c:v>
                </c:pt>
                <c:pt idx="25078">
                  <c:v>5.0155999999981792E-4</c:v>
                </c:pt>
                <c:pt idx="25079">
                  <c:v>5.0157999999981791E-4</c:v>
                </c:pt>
                <c:pt idx="25080">
                  <c:v>5.015999999998179E-4</c:v>
                </c:pt>
                <c:pt idx="25081">
                  <c:v>5.0161999999981789E-4</c:v>
                </c:pt>
                <c:pt idx="25082">
                  <c:v>5.0163999999981788E-4</c:v>
                </c:pt>
                <c:pt idx="25083">
                  <c:v>5.0165999999981787E-4</c:v>
                </c:pt>
                <c:pt idx="25084">
                  <c:v>5.0167999999981786E-4</c:v>
                </c:pt>
                <c:pt idx="25085">
                  <c:v>5.0169999999981785E-4</c:v>
                </c:pt>
                <c:pt idx="25086">
                  <c:v>5.0171999999981784E-4</c:v>
                </c:pt>
                <c:pt idx="25087">
                  <c:v>5.0173999999981783E-4</c:v>
                </c:pt>
                <c:pt idx="25088">
                  <c:v>5.0175999999981782E-4</c:v>
                </c:pt>
                <c:pt idx="25089">
                  <c:v>5.0177999999981781E-4</c:v>
                </c:pt>
                <c:pt idx="25090">
                  <c:v>5.017999999998178E-4</c:v>
                </c:pt>
                <c:pt idx="25091">
                  <c:v>5.0181999999981779E-4</c:v>
                </c:pt>
                <c:pt idx="25092">
                  <c:v>5.0183999999981778E-4</c:v>
                </c:pt>
                <c:pt idx="25093">
                  <c:v>5.0185999999981777E-4</c:v>
                </c:pt>
                <c:pt idx="25094">
                  <c:v>5.0187999999981776E-4</c:v>
                </c:pt>
                <c:pt idx="25095">
                  <c:v>5.0189999999981775E-4</c:v>
                </c:pt>
                <c:pt idx="25096">
                  <c:v>5.0191999999981774E-4</c:v>
                </c:pt>
                <c:pt idx="25097">
                  <c:v>5.0193999999981773E-4</c:v>
                </c:pt>
                <c:pt idx="25098">
                  <c:v>5.0195999999981772E-4</c:v>
                </c:pt>
                <c:pt idx="25099">
                  <c:v>5.0197999999981771E-4</c:v>
                </c:pt>
                <c:pt idx="25100">
                  <c:v>5.019999999998177E-4</c:v>
                </c:pt>
                <c:pt idx="25101">
                  <c:v>5.0201999999981769E-4</c:v>
                </c:pt>
                <c:pt idx="25102">
                  <c:v>5.0203999999981768E-4</c:v>
                </c:pt>
                <c:pt idx="25103">
                  <c:v>5.0205999999981767E-4</c:v>
                </c:pt>
                <c:pt idx="25104">
                  <c:v>5.0207999999981765E-4</c:v>
                </c:pt>
                <c:pt idx="25105">
                  <c:v>5.0209999999981764E-4</c:v>
                </c:pt>
                <c:pt idx="25106">
                  <c:v>5.0211999999981763E-4</c:v>
                </c:pt>
                <c:pt idx="25107">
                  <c:v>5.0213999999981762E-4</c:v>
                </c:pt>
                <c:pt idx="25108">
                  <c:v>5.0215999999981761E-4</c:v>
                </c:pt>
                <c:pt idx="25109">
                  <c:v>5.021799999998176E-4</c:v>
                </c:pt>
                <c:pt idx="25110">
                  <c:v>5.0219999999981759E-4</c:v>
                </c:pt>
                <c:pt idx="25111">
                  <c:v>5.0221999999981758E-4</c:v>
                </c:pt>
                <c:pt idx="25112">
                  <c:v>5.0223999999981757E-4</c:v>
                </c:pt>
                <c:pt idx="25113">
                  <c:v>5.0225999999981756E-4</c:v>
                </c:pt>
                <c:pt idx="25114">
                  <c:v>5.0227999999981755E-4</c:v>
                </c:pt>
                <c:pt idx="25115">
                  <c:v>5.0229999999981754E-4</c:v>
                </c:pt>
                <c:pt idx="25116">
                  <c:v>5.0231999999981753E-4</c:v>
                </c:pt>
                <c:pt idx="25117">
                  <c:v>5.0233999999981752E-4</c:v>
                </c:pt>
                <c:pt idx="25118">
                  <c:v>5.0235999999981751E-4</c:v>
                </c:pt>
                <c:pt idx="25119">
                  <c:v>5.023799999998175E-4</c:v>
                </c:pt>
                <c:pt idx="25120">
                  <c:v>5.0239999999981749E-4</c:v>
                </c:pt>
                <c:pt idx="25121">
                  <c:v>5.0241999999981748E-4</c:v>
                </c:pt>
                <c:pt idx="25122">
                  <c:v>5.0243999999981747E-4</c:v>
                </c:pt>
                <c:pt idx="25123">
                  <c:v>5.0245999999981746E-4</c:v>
                </c:pt>
                <c:pt idx="25124">
                  <c:v>5.0247999999981745E-4</c:v>
                </c:pt>
                <c:pt idx="25125">
                  <c:v>5.0249999999981744E-4</c:v>
                </c:pt>
                <c:pt idx="25126">
                  <c:v>5.0251999999981743E-4</c:v>
                </c:pt>
                <c:pt idx="25127">
                  <c:v>5.0253999999981742E-4</c:v>
                </c:pt>
                <c:pt idx="25128">
                  <c:v>5.0255999999981741E-4</c:v>
                </c:pt>
                <c:pt idx="25129">
                  <c:v>5.025799999998174E-4</c:v>
                </c:pt>
                <c:pt idx="25130">
                  <c:v>5.0259999999981739E-4</c:v>
                </c:pt>
                <c:pt idx="25131">
                  <c:v>5.0261999999981738E-4</c:v>
                </c:pt>
                <c:pt idx="25132">
                  <c:v>5.0263999999981736E-4</c:v>
                </c:pt>
                <c:pt idx="25133">
                  <c:v>5.0265999999981735E-4</c:v>
                </c:pt>
                <c:pt idx="25134">
                  <c:v>5.0267999999981734E-4</c:v>
                </c:pt>
                <c:pt idx="25135">
                  <c:v>5.0269999999981733E-4</c:v>
                </c:pt>
                <c:pt idx="25136">
                  <c:v>5.0271999999981732E-4</c:v>
                </c:pt>
                <c:pt idx="25137">
                  <c:v>5.0273999999981731E-4</c:v>
                </c:pt>
                <c:pt idx="25138">
                  <c:v>5.027599999998173E-4</c:v>
                </c:pt>
                <c:pt idx="25139">
                  <c:v>5.0277999999981729E-4</c:v>
                </c:pt>
                <c:pt idx="25140">
                  <c:v>5.0279999999981728E-4</c:v>
                </c:pt>
                <c:pt idx="25141">
                  <c:v>5.0281999999981727E-4</c:v>
                </c:pt>
                <c:pt idx="25142">
                  <c:v>5.0283999999981726E-4</c:v>
                </c:pt>
                <c:pt idx="25143">
                  <c:v>5.0285999999981725E-4</c:v>
                </c:pt>
                <c:pt idx="25144">
                  <c:v>5.0287999999981724E-4</c:v>
                </c:pt>
                <c:pt idx="25145">
                  <c:v>5.0289999999981723E-4</c:v>
                </c:pt>
                <c:pt idx="25146">
                  <c:v>5.0291999999981722E-4</c:v>
                </c:pt>
                <c:pt idx="25147">
                  <c:v>5.0293999999981721E-4</c:v>
                </c:pt>
                <c:pt idx="25148">
                  <c:v>5.029599999998172E-4</c:v>
                </c:pt>
                <c:pt idx="25149">
                  <c:v>5.0297999999981719E-4</c:v>
                </c:pt>
                <c:pt idx="25150">
                  <c:v>5.0299999999981718E-4</c:v>
                </c:pt>
                <c:pt idx="25151">
                  <c:v>5.0301999999981717E-4</c:v>
                </c:pt>
                <c:pt idx="25152">
                  <c:v>5.0303999999981716E-4</c:v>
                </c:pt>
                <c:pt idx="25153">
                  <c:v>5.0305999999981715E-4</c:v>
                </c:pt>
                <c:pt idx="25154">
                  <c:v>5.0307999999981714E-4</c:v>
                </c:pt>
                <c:pt idx="25155">
                  <c:v>5.0309999999981713E-4</c:v>
                </c:pt>
                <c:pt idx="25156">
                  <c:v>5.0311999999981712E-4</c:v>
                </c:pt>
                <c:pt idx="25157">
                  <c:v>5.0313999999981711E-4</c:v>
                </c:pt>
                <c:pt idx="25158">
                  <c:v>5.031599999998171E-4</c:v>
                </c:pt>
                <c:pt idx="25159">
                  <c:v>5.0317999999981709E-4</c:v>
                </c:pt>
                <c:pt idx="25160">
                  <c:v>5.0319999999981707E-4</c:v>
                </c:pt>
                <c:pt idx="25161">
                  <c:v>5.0321999999981706E-4</c:v>
                </c:pt>
                <c:pt idx="25162">
                  <c:v>5.0323999999981705E-4</c:v>
                </c:pt>
                <c:pt idx="25163">
                  <c:v>5.0325999999981704E-4</c:v>
                </c:pt>
                <c:pt idx="25164">
                  <c:v>5.0327999999981703E-4</c:v>
                </c:pt>
                <c:pt idx="25165">
                  <c:v>5.0329999999981702E-4</c:v>
                </c:pt>
                <c:pt idx="25166">
                  <c:v>5.0331999999981701E-4</c:v>
                </c:pt>
                <c:pt idx="25167">
                  <c:v>5.03339999999817E-4</c:v>
                </c:pt>
                <c:pt idx="25168">
                  <c:v>5.0335999999981699E-4</c:v>
                </c:pt>
                <c:pt idx="25169">
                  <c:v>5.0337999999981698E-4</c:v>
                </c:pt>
                <c:pt idx="25170">
                  <c:v>5.0339999999981697E-4</c:v>
                </c:pt>
                <c:pt idx="25171">
                  <c:v>5.0341999999981696E-4</c:v>
                </c:pt>
                <c:pt idx="25172">
                  <c:v>5.0343999999981695E-4</c:v>
                </c:pt>
                <c:pt idx="25173">
                  <c:v>5.0345999999981694E-4</c:v>
                </c:pt>
                <c:pt idx="25174">
                  <c:v>5.0347999999981693E-4</c:v>
                </c:pt>
                <c:pt idx="25175">
                  <c:v>5.0349999999981692E-4</c:v>
                </c:pt>
                <c:pt idx="25176">
                  <c:v>5.0351999999981691E-4</c:v>
                </c:pt>
                <c:pt idx="25177">
                  <c:v>5.035399999998169E-4</c:v>
                </c:pt>
                <c:pt idx="25178">
                  <c:v>5.0355999999981689E-4</c:v>
                </c:pt>
                <c:pt idx="25179">
                  <c:v>5.0357999999981688E-4</c:v>
                </c:pt>
                <c:pt idx="25180">
                  <c:v>5.0359999999981687E-4</c:v>
                </c:pt>
                <c:pt idx="25181">
                  <c:v>5.0361999999981686E-4</c:v>
                </c:pt>
                <c:pt idx="25182">
                  <c:v>5.0363999999981685E-4</c:v>
                </c:pt>
                <c:pt idx="25183">
                  <c:v>5.0365999999981684E-4</c:v>
                </c:pt>
                <c:pt idx="25184">
                  <c:v>5.0367999999981683E-4</c:v>
                </c:pt>
                <c:pt idx="25185">
                  <c:v>5.0369999999981682E-4</c:v>
                </c:pt>
                <c:pt idx="25186">
                  <c:v>5.0371999999981681E-4</c:v>
                </c:pt>
                <c:pt idx="25187">
                  <c:v>5.037399999998168E-4</c:v>
                </c:pt>
                <c:pt idx="25188">
                  <c:v>5.0375999999981678E-4</c:v>
                </c:pt>
                <c:pt idx="25189">
                  <c:v>5.0377999999981677E-4</c:v>
                </c:pt>
                <c:pt idx="25190">
                  <c:v>5.0379999999981676E-4</c:v>
                </c:pt>
                <c:pt idx="25191">
                  <c:v>5.0381999999981675E-4</c:v>
                </c:pt>
                <c:pt idx="25192">
                  <c:v>5.0383999999981674E-4</c:v>
                </c:pt>
                <c:pt idx="25193">
                  <c:v>5.0385999999981673E-4</c:v>
                </c:pt>
                <c:pt idx="25194">
                  <c:v>5.0387999999981672E-4</c:v>
                </c:pt>
                <c:pt idx="25195">
                  <c:v>5.0389999999981671E-4</c:v>
                </c:pt>
                <c:pt idx="25196">
                  <c:v>5.039199999998167E-4</c:v>
                </c:pt>
                <c:pt idx="25197">
                  <c:v>5.0393999999981669E-4</c:v>
                </c:pt>
                <c:pt idx="25198">
                  <c:v>5.0395999999981668E-4</c:v>
                </c:pt>
                <c:pt idx="25199">
                  <c:v>5.0397999999981667E-4</c:v>
                </c:pt>
                <c:pt idx="25200">
                  <c:v>5.0399999999981666E-4</c:v>
                </c:pt>
                <c:pt idx="25201">
                  <c:v>5.0401999999981665E-4</c:v>
                </c:pt>
                <c:pt idx="25202">
                  <c:v>5.0403999999981664E-4</c:v>
                </c:pt>
                <c:pt idx="25203">
                  <c:v>5.0405999999981663E-4</c:v>
                </c:pt>
                <c:pt idx="25204">
                  <c:v>5.0407999999981662E-4</c:v>
                </c:pt>
                <c:pt idx="25205">
                  <c:v>5.0409999999981661E-4</c:v>
                </c:pt>
                <c:pt idx="25206">
                  <c:v>5.041199999998166E-4</c:v>
                </c:pt>
                <c:pt idx="25207">
                  <c:v>5.0413999999981659E-4</c:v>
                </c:pt>
                <c:pt idx="25208">
                  <c:v>5.0415999999981658E-4</c:v>
                </c:pt>
                <c:pt idx="25209">
                  <c:v>5.0417999999981657E-4</c:v>
                </c:pt>
                <c:pt idx="25210">
                  <c:v>5.0419999999981656E-4</c:v>
                </c:pt>
                <c:pt idx="25211">
                  <c:v>5.0421999999981655E-4</c:v>
                </c:pt>
                <c:pt idx="25212">
                  <c:v>5.0423999999981654E-4</c:v>
                </c:pt>
                <c:pt idx="25213">
                  <c:v>5.0425999999981653E-4</c:v>
                </c:pt>
                <c:pt idx="25214">
                  <c:v>5.0427999999981652E-4</c:v>
                </c:pt>
                <c:pt idx="25215">
                  <c:v>5.0429999999981651E-4</c:v>
                </c:pt>
                <c:pt idx="25216">
                  <c:v>5.0431999999981649E-4</c:v>
                </c:pt>
                <c:pt idx="25217">
                  <c:v>5.0433999999981648E-4</c:v>
                </c:pt>
                <c:pt idx="25218">
                  <c:v>5.0435999999981647E-4</c:v>
                </c:pt>
                <c:pt idx="25219">
                  <c:v>5.0437999999981646E-4</c:v>
                </c:pt>
                <c:pt idx="25220">
                  <c:v>5.0439999999981645E-4</c:v>
                </c:pt>
                <c:pt idx="25221">
                  <c:v>5.0441999999981644E-4</c:v>
                </c:pt>
                <c:pt idx="25222">
                  <c:v>5.0443999999981643E-4</c:v>
                </c:pt>
                <c:pt idx="25223">
                  <c:v>5.0445999999981642E-4</c:v>
                </c:pt>
                <c:pt idx="25224">
                  <c:v>5.0447999999981641E-4</c:v>
                </c:pt>
                <c:pt idx="25225">
                  <c:v>5.044999999998164E-4</c:v>
                </c:pt>
                <c:pt idx="25226">
                  <c:v>5.0451999999981639E-4</c:v>
                </c:pt>
                <c:pt idx="25227">
                  <c:v>5.0453999999981638E-4</c:v>
                </c:pt>
                <c:pt idx="25228">
                  <c:v>5.0455999999981637E-4</c:v>
                </c:pt>
                <c:pt idx="25229">
                  <c:v>5.0457999999981636E-4</c:v>
                </c:pt>
                <c:pt idx="25230">
                  <c:v>5.0459999999981635E-4</c:v>
                </c:pt>
                <c:pt idx="25231">
                  <c:v>5.0461999999981634E-4</c:v>
                </c:pt>
                <c:pt idx="25232">
                  <c:v>5.0463999999981633E-4</c:v>
                </c:pt>
                <c:pt idx="25233">
                  <c:v>5.0465999999981632E-4</c:v>
                </c:pt>
                <c:pt idx="25234">
                  <c:v>5.0467999999981631E-4</c:v>
                </c:pt>
                <c:pt idx="25235">
                  <c:v>5.046999999998163E-4</c:v>
                </c:pt>
                <c:pt idx="25236">
                  <c:v>5.0471999999981629E-4</c:v>
                </c:pt>
                <c:pt idx="25237">
                  <c:v>5.0473999999981628E-4</c:v>
                </c:pt>
                <c:pt idx="25238">
                  <c:v>5.0475999999981627E-4</c:v>
                </c:pt>
                <c:pt idx="25239">
                  <c:v>5.0477999999981626E-4</c:v>
                </c:pt>
                <c:pt idx="25240">
                  <c:v>5.0479999999981625E-4</c:v>
                </c:pt>
                <c:pt idx="25241">
                  <c:v>5.0481999999981624E-4</c:v>
                </c:pt>
                <c:pt idx="25242">
                  <c:v>5.0483999999981623E-4</c:v>
                </c:pt>
                <c:pt idx="25243">
                  <c:v>5.0485999999981622E-4</c:v>
                </c:pt>
                <c:pt idx="25244">
                  <c:v>5.048799999998162E-4</c:v>
                </c:pt>
                <c:pt idx="25245">
                  <c:v>5.0489999999981619E-4</c:v>
                </c:pt>
                <c:pt idx="25246">
                  <c:v>5.0491999999981618E-4</c:v>
                </c:pt>
                <c:pt idx="25247">
                  <c:v>5.0493999999981617E-4</c:v>
                </c:pt>
                <c:pt idx="25248">
                  <c:v>5.0495999999981616E-4</c:v>
                </c:pt>
                <c:pt idx="25249">
                  <c:v>5.0497999999981615E-4</c:v>
                </c:pt>
                <c:pt idx="25250">
                  <c:v>5.0499999999981614E-4</c:v>
                </c:pt>
                <c:pt idx="25251">
                  <c:v>5.0501999999981613E-4</c:v>
                </c:pt>
                <c:pt idx="25252">
                  <c:v>5.0503999999981612E-4</c:v>
                </c:pt>
                <c:pt idx="25253">
                  <c:v>5.0505999999981611E-4</c:v>
                </c:pt>
                <c:pt idx="25254">
                  <c:v>5.050799999998161E-4</c:v>
                </c:pt>
                <c:pt idx="25255">
                  <c:v>5.0509999999981609E-4</c:v>
                </c:pt>
                <c:pt idx="25256">
                  <c:v>5.0511999999981608E-4</c:v>
                </c:pt>
                <c:pt idx="25257">
                  <c:v>5.0513999999981607E-4</c:v>
                </c:pt>
                <c:pt idx="25258">
                  <c:v>5.0515999999981606E-4</c:v>
                </c:pt>
                <c:pt idx="25259">
                  <c:v>5.0517999999981605E-4</c:v>
                </c:pt>
                <c:pt idx="25260">
                  <c:v>5.0519999999981604E-4</c:v>
                </c:pt>
                <c:pt idx="25261">
                  <c:v>5.0521999999981603E-4</c:v>
                </c:pt>
                <c:pt idx="25262">
                  <c:v>5.0523999999981602E-4</c:v>
                </c:pt>
                <c:pt idx="25263">
                  <c:v>5.0525999999981601E-4</c:v>
                </c:pt>
                <c:pt idx="25264">
                  <c:v>5.05279999999816E-4</c:v>
                </c:pt>
                <c:pt idx="25265">
                  <c:v>5.0529999999981599E-4</c:v>
                </c:pt>
                <c:pt idx="25266">
                  <c:v>5.0531999999981598E-4</c:v>
                </c:pt>
                <c:pt idx="25267">
                  <c:v>5.0533999999981597E-4</c:v>
                </c:pt>
                <c:pt idx="25268">
                  <c:v>5.0535999999981596E-4</c:v>
                </c:pt>
                <c:pt idx="25269">
                  <c:v>5.0537999999981595E-4</c:v>
                </c:pt>
                <c:pt idx="25270">
                  <c:v>5.0539999999981594E-4</c:v>
                </c:pt>
                <c:pt idx="25271">
                  <c:v>5.0541999999981593E-4</c:v>
                </c:pt>
                <c:pt idx="25272">
                  <c:v>5.0543999999981592E-4</c:v>
                </c:pt>
                <c:pt idx="25273">
                  <c:v>5.054599999998159E-4</c:v>
                </c:pt>
                <c:pt idx="25274">
                  <c:v>5.0547999999981589E-4</c:v>
                </c:pt>
                <c:pt idx="25275">
                  <c:v>5.0549999999981588E-4</c:v>
                </c:pt>
                <c:pt idx="25276">
                  <c:v>5.0551999999981587E-4</c:v>
                </c:pt>
                <c:pt idx="25277">
                  <c:v>5.0553999999981586E-4</c:v>
                </c:pt>
                <c:pt idx="25278">
                  <c:v>5.0555999999981585E-4</c:v>
                </c:pt>
                <c:pt idx="25279">
                  <c:v>5.0557999999981584E-4</c:v>
                </c:pt>
                <c:pt idx="25280">
                  <c:v>5.0559999999981583E-4</c:v>
                </c:pt>
                <c:pt idx="25281">
                  <c:v>5.0561999999981582E-4</c:v>
                </c:pt>
                <c:pt idx="25282">
                  <c:v>5.0563999999981581E-4</c:v>
                </c:pt>
                <c:pt idx="25283">
                  <c:v>5.056599999998158E-4</c:v>
                </c:pt>
                <c:pt idx="25284">
                  <c:v>5.0567999999981579E-4</c:v>
                </c:pt>
                <c:pt idx="25285">
                  <c:v>5.0569999999981578E-4</c:v>
                </c:pt>
                <c:pt idx="25286">
                  <c:v>5.0571999999981577E-4</c:v>
                </c:pt>
                <c:pt idx="25287">
                  <c:v>5.0573999999981576E-4</c:v>
                </c:pt>
                <c:pt idx="25288">
                  <c:v>5.0575999999981575E-4</c:v>
                </c:pt>
                <c:pt idx="25289">
                  <c:v>5.0577999999981574E-4</c:v>
                </c:pt>
                <c:pt idx="25290">
                  <c:v>5.0579999999981573E-4</c:v>
                </c:pt>
                <c:pt idx="25291">
                  <c:v>5.0581999999981572E-4</c:v>
                </c:pt>
                <c:pt idx="25292">
                  <c:v>5.0583999999981571E-4</c:v>
                </c:pt>
                <c:pt idx="25293">
                  <c:v>5.058599999998157E-4</c:v>
                </c:pt>
                <c:pt idx="25294">
                  <c:v>5.0587999999981569E-4</c:v>
                </c:pt>
                <c:pt idx="25295">
                  <c:v>5.0589999999981568E-4</c:v>
                </c:pt>
                <c:pt idx="25296">
                  <c:v>5.0591999999981567E-4</c:v>
                </c:pt>
                <c:pt idx="25297">
                  <c:v>5.0593999999981566E-4</c:v>
                </c:pt>
                <c:pt idx="25298">
                  <c:v>5.0595999999981565E-4</c:v>
                </c:pt>
                <c:pt idx="25299">
                  <c:v>5.0597999999981564E-4</c:v>
                </c:pt>
                <c:pt idx="25300">
                  <c:v>5.0599999999981563E-4</c:v>
                </c:pt>
                <c:pt idx="25301">
                  <c:v>5.0601999999981561E-4</c:v>
                </c:pt>
                <c:pt idx="25302">
                  <c:v>5.060399999998156E-4</c:v>
                </c:pt>
                <c:pt idx="25303">
                  <c:v>5.0605999999981559E-4</c:v>
                </c:pt>
                <c:pt idx="25304">
                  <c:v>5.0607999999981558E-4</c:v>
                </c:pt>
                <c:pt idx="25305">
                  <c:v>5.0609999999981557E-4</c:v>
                </c:pt>
                <c:pt idx="25306">
                  <c:v>5.0611999999981556E-4</c:v>
                </c:pt>
                <c:pt idx="25307">
                  <c:v>5.0613999999981555E-4</c:v>
                </c:pt>
                <c:pt idx="25308">
                  <c:v>5.0615999999981554E-4</c:v>
                </c:pt>
                <c:pt idx="25309">
                  <c:v>5.0617999999981553E-4</c:v>
                </c:pt>
                <c:pt idx="25310">
                  <c:v>5.0619999999981552E-4</c:v>
                </c:pt>
                <c:pt idx="25311">
                  <c:v>5.0621999999981551E-4</c:v>
                </c:pt>
                <c:pt idx="25312">
                  <c:v>5.062399999998155E-4</c:v>
                </c:pt>
                <c:pt idx="25313">
                  <c:v>5.0625999999981549E-4</c:v>
                </c:pt>
                <c:pt idx="25314">
                  <c:v>5.0627999999981548E-4</c:v>
                </c:pt>
                <c:pt idx="25315">
                  <c:v>5.0629999999981547E-4</c:v>
                </c:pt>
                <c:pt idx="25316">
                  <c:v>5.0631999999981546E-4</c:v>
                </c:pt>
                <c:pt idx="25317">
                  <c:v>5.0633999999981545E-4</c:v>
                </c:pt>
                <c:pt idx="25318">
                  <c:v>5.0635999999981544E-4</c:v>
                </c:pt>
                <c:pt idx="25319">
                  <c:v>5.0637999999981543E-4</c:v>
                </c:pt>
                <c:pt idx="25320">
                  <c:v>5.0639999999981542E-4</c:v>
                </c:pt>
                <c:pt idx="25321">
                  <c:v>5.0641999999981541E-4</c:v>
                </c:pt>
                <c:pt idx="25322">
                  <c:v>5.064399999998154E-4</c:v>
                </c:pt>
                <c:pt idx="25323">
                  <c:v>5.0645999999981539E-4</c:v>
                </c:pt>
                <c:pt idx="25324">
                  <c:v>5.0647999999981538E-4</c:v>
                </c:pt>
                <c:pt idx="25325">
                  <c:v>5.0649999999981537E-4</c:v>
                </c:pt>
                <c:pt idx="25326">
                  <c:v>5.0651999999981536E-4</c:v>
                </c:pt>
                <c:pt idx="25327">
                  <c:v>5.0653999999981535E-4</c:v>
                </c:pt>
                <c:pt idx="25328">
                  <c:v>5.0655999999981534E-4</c:v>
                </c:pt>
                <c:pt idx="25329">
                  <c:v>5.0657999999981532E-4</c:v>
                </c:pt>
                <c:pt idx="25330">
                  <c:v>5.0659999999981531E-4</c:v>
                </c:pt>
                <c:pt idx="25331">
                  <c:v>5.066199999998153E-4</c:v>
                </c:pt>
                <c:pt idx="25332">
                  <c:v>5.0663999999981529E-4</c:v>
                </c:pt>
                <c:pt idx="25333">
                  <c:v>5.0665999999981528E-4</c:v>
                </c:pt>
                <c:pt idx="25334">
                  <c:v>5.0667999999981527E-4</c:v>
                </c:pt>
                <c:pt idx="25335">
                  <c:v>5.0669999999981526E-4</c:v>
                </c:pt>
                <c:pt idx="25336">
                  <c:v>5.0671999999981525E-4</c:v>
                </c:pt>
                <c:pt idx="25337">
                  <c:v>5.0673999999981524E-4</c:v>
                </c:pt>
                <c:pt idx="25338">
                  <c:v>5.0675999999981523E-4</c:v>
                </c:pt>
                <c:pt idx="25339">
                  <c:v>5.0677999999981522E-4</c:v>
                </c:pt>
                <c:pt idx="25340">
                  <c:v>5.0679999999981521E-4</c:v>
                </c:pt>
                <c:pt idx="25341">
                  <c:v>5.068199999998152E-4</c:v>
                </c:pt>
                <c:pt idx="25342">
                  <c:v>5.0683999999981519E-4</c:v>
                </c:pt>
                <c:pt idx="25343">
                  <c:v>5.0685999999981518E-4</c:v>
                </c:pt>
                <c:pt idx="25344">
                  <c:v>5.0687999999981517E-4</c:v>
                </c:pt>
                <c:pt idx="25345">
                  <c:v>5.0689999999981516E-4</c:v>
                </c:pt>
                <c:pt idx="25346">
                  <c:v>5.0691999999981515E-4</c:v>
                </c:pt>
                <c:pt idx="25347">
                  <c:v>5.0693999999981514E-4</c:v>
                </c:pt>
                <c:pt idx="25348">
                  <c:v>5.0695999999981513E-4</c:v>
                </c:pt>
                <c:pt idx="25349">
                  <c:v>5.0697999999981512E-4</c:v>
                </c:pt>
                <c:pt idx="25350">
                  <c:v>5.0699999999981511E-4</c:v>
                </c:pt>
                <c:pt idx="25351">
                  <c:v>5.070199999998151E-4</c:v>
                </c:pt>
                <c:pt idx="25352">
                  <c:v>5.0703999999981509E-4</c:v>
                </c:pt>
                <c:pt idx="25353">
                  <c:v>5.0705999999981508E-4</c:v>
                </c:pt>
                <c:pt idx="25354">
                  <c:v>5.0707999999981507E-4</c:v>
                </c:pt>
                <c:pt idx="25355">
                  <c:v>5.0709999999981506E-4</c:v>
                </c:pt>
                <c:pt idx="25356">
                  <c:v>5.0711999999981505E-4</c:v>
                </c:pt>
                <c:pt idx="25357">
                  <c:v>5.0713999999981503E-4</c:v>
                </c:pt>
                <c:pt idx="25358">
                  <c:v>5.0715999999981502E-4</c:v>
                </c:pt>
                <c:pt idx="25359">
                  <c:v>5.0717999999981501E-4</c:v>
                </c:pt>
                <c:pt idx="25360">
                  <c:v>5.07199999999815E-4</c:v>
                </c:pt>
                <c:pt idx="25361">
                  <c:v>5.0721999999981499E-4</c:v>
                </c:pt>
                <c:pt idx="25362">
                  <c:v>5.0723999999981498E-4</c:v>
                </c:pt>
                <c:pt idx="25363">
                  <c:v>5.0725999999981497E-4</c:v>
                </c:pt>
                <c:pt idx="25364">
                  <c:v>5.0727999999981496E-4</c:v>
                </c:pt>
                <c:pt idx="25365">
                  <c:v>5.0729999999981495E-4</c:v>
                </c:pt>
                <c:pt idx="25366">
                  <c:v>5.0731999999981494E-4</c:v>
                </c:pt>
                <c:pt idx="25367">
                  <c:v>5.0733999999981493E-4</c:v>
                </c:pt>
                <c:pt idx="25368">
                  <c:v>5.0735999999981492E-4</c:v>
                </c:pt>
                <c:pt idx="25369">
                  <c:v>5.0737999999981491E-4</c:v>
                </c:pt>
                <c:pt idx="25370">
                  <c:v>5.073999999998149E-4</c:v>
                </c:pt>
                <c:pt idx="25371">
                  <c:v>5.0741999999981489E-4</c:v>
                </c:pt>
                <c:pt idx="25372">
                  <c:v>5.0743999999981488E-4</c:v>
                </c:pt>
                <c:pt idx="25373">
                  <c:v>5.0745999999981487E-4</c:v>
                </c:pt>
                <c:pt idx="25374">
                  <c:v>5.0747999999981486E-4</c:v>
                </c:pt>
                <c:pt idx="25375">
                  <c:v>5.0749999999981485E-4</c:v>
                </c:pt>
                <c:pt idx="25376">
                  <c:v>5.0751999999981484E-4</c:v>
                </c:pt>
                <c:pt idx="25377">
                  <c:v>5.0753999999981483E-4</c:v>
                </c:pt>
                <c:pt idx="25378">
                  <c:v>5.0755999999981482E-4</c:v>
                </c:pt>
                <c:pt idx="25379">
                  <c:v>5.0757999999981481E-4</c:v>
                </c:pt>
                <c:pt idx="25380">
                  <c:v>5.075999999998148E-4</c:v>
                </c:pt>
                <c:pt idx="25381">
                  <c:v>5.0761999999981479E-4</c:v>
                </c:pt>
                <c:pt idx="25382">
                  <c:v>5.0763999999981478E-4</c:v>
                </c:pt>
                <c:pt idx="25383">
                  <c:v>5.0765999999981477E-4</c:v>
                </c:pt>
                <c:pt idx="25384">
                  <c:v>5.0767999999981476E-4</c:v>
                </c:pt>
                <c:pt idx="25385">
                  <c:v>5.0769999999981474E-4</c:v>
                </c:pt>
                <c:pt idx="25386">
                  <c:v>5.0771999999981473E-4</c:v>
                </c:pt>
                <c:pt idx="25387">
                  <c:v>5.0773999999981472E-4</c:v>
                </c:pt>
                <c:pt idx="25388">
                  <c:v>5.0775999999981471E-4</c:v>
                </c:pt>
                <c:pt idx="25389">
                  <c:v>5.077799999998147E-4</c:v>
                </c:pt>
                <c:pt idx="25390">
                  <c:v>5.0779999999981469E-4</c:v>
                </c:pt>
                <c:pt idx="25391">
                  <c:v>5.0781999999981468E-4</c:v>
                </c:pt>
                <c:pt idx="25392">
                  <c:v>5.0783999999981467E-4</c:v>
                </c:pt>
                <c:pt idx="25393">
                  <c:v>5.0785999999981466E-4</c:v>
                </c:pt>
                <c:pt idx="25394">
                  <c:v>5.0787999999981465E-4</c:v>
                </c:pt>
                <c:pt idx="25395">
                  <c:v>5.0789999999981464E-4</c:v>
                </c:pt>
                <c:pt idx="25396">
                  <c:v>5.0791999999981463E-4</c:v>
                </c:pt>
                <c:pt idx="25397">
                  <c:v>5.0793999999981462E-4</c:v>
                </c:pt>
                <c:pt idx="25398">
                  <c:v>5.0795999999981461E-4</c:v>
                </c:pt>
                <c:pt idx="25399">
                  <c:v>5.079799999998146E-4</c:v>
                </c:pt>
                <c:pt idx="25400">
                  <c:v>5.0799999999981459E-4</c:v>
                </c:pt>
                <c:pt idx="25401">
                  <c:v>5.0801999999981458E-4</c:v>
                </c:pt>
                <c:pt idx="25402">
                  <c:v>5.0803999999981457E-4</c:v>
                </c:pt>
                <c:pt idx="25403">
                  <c:v>5.0805999999981456E-4</c:v>
                </c:pt>
                <c:pt idx="25404">
                  <c:v>5.0807999999981455E-4</c:v>
                </c:pt>
                <c:pt idx="25405">
                  <c:v>5.0809999999981454E-4</c:v>
                </c:pt>
                <c:pt idx="25406">
                  <c:v>5.0811999999981453E-4</c:v>
                </c:pt>
                <c:pt idx="25407">
                  <c:v>5.0813999999981452E-4</c:v>
                </c:pt>
                <c:pt idx="25408">
                  <c:v>5.0815999999981451E-4</c:v>
                </c:pt>
                <c:pt idx="25409">
                  <c:v>5.081799999998145E-4</c:v>
                </c:pt>
                <c:pt idx="25410">
                  <c:v>5.0819999999981449E-4</c:v>
                </c:pt>
                <c:pt idx="25411">
                  <c:v>5.0821999999981448E-4</c:v>
                </c:pt>
                <c:pt idx="25412">
                  <c:v>5.0823999999981447E-4</c:v>
                </c:pt>
                <c:pt idx="25413">
                  <c:v>5.0825999999981445E-4</c:v>
                </c:pt>
                <c:pt idx="25414">
                  <c:v>5.0827999999981444E-4</c:v>
                </c:pt>
                <c:pt idx="25415">
                  <c:v>5.0829999999981443E-4</c:v>
                </c:pt>
                <c:pt idx="25416">
                  <c:v>5.0831999999981442E-4</c:v>
                </c:pt>
                <c:pt idx="25417">
                  <c:v>5.0833999999981441E-4</c:v>
                </c:pt>
                <c:pt idx="25418">
                  <c:v>5.083599999998144E-4</c:v>
                </c:pt>
                <c:pt idx="25419">
                  <c:v>5.0837999999981439E-4</c:v>
                </c:pt>
                <c:pt idx="25420">
                  <c:v>5.0839999999981438E-4</c:v>
                </c:pt>
                <c:pt idx="25421">
                  <c:v>5.0841999999981437E-4</c:v>
                </c:pt>
                <c:pt idx="25422">
                  <c:v>5.0843999999981436E-4</c:v>
                </c:pt>
                <c:pt idx="25423">
                  <c:v>5.0845999999981435E-4</c:v>
                </c:pt>
                <c:pt idx="25424">
                  <c:v>5.0847999999981434E-4</c:v>
                </c:pt>
                <c:pt idx="25425">
                  <c:v>5.0849999999981433E-4</c:v>
                </c:pt>
                <c:pt idx="25426">
                  <c:v>5.0851999999981432E-4</c:v>
                </c:pt>
                <c:pt idx="25427">
                  <c:v>5.0853999999981431E-4</c:v>
                </c:pt>
                <c:pt idx="25428">
                  <c:v>5.085599999998143E-4</c:v>
                </c:pt>
                <c:pt idx="25429">
                  <c:v>5.0857999999981429E-4</c:v>
                </c:pt>
                <c:pt idx="25430">
                  <c:v>5.0859999999981428E-4</c:v>
                </c:pt>
                <c:pt idx="25431">
                  <c:v>5.0861999999981427E-4</c:v>
                </c:pt>
                <c:pt idx="25432">
                  <c:v>5.0863999999981426E-4</c:v>
                </c:pt>
                <c:pt idx="25433">
                  <c:v>5.0865999999981425E-4</c:v>
                </c:pt>
                <c:pt idx="25434">
                  <c:v>5.0867999999981424E-4</c:v>
                </c:pt>
                <c:pt idx="25435">
                  <c:v>5.0869999999981423E-4</c:v>
                </c:pt>
                <c:pt idx="25436">
                  <c:v>5.0871999999981422E-4</c:v>
                </c:pt>
                <c:pt idx="25437">
                  <c:v>5.0873999999981421E-4</c:v>
                </c:pt>
                <c:pt idx="25438">
                  <c:v>5.087599999998142E-4</c:v>
                </c:pt>
                <c:pt idx="25439">
                  <c:v>5.0877999999981419E-4</c:v>
                </c:pt>
                <c:pt idx="25440">
                  <c:v>5.0879999999981418E-4</c:v>
                </c:pt>
                <c:pt idx="25441">
                  <c:v>5.0881999999981416E-4</c:v>
                </c:pt>
                <c:pt idx="25442">
                  <c:v>5.0883999999981415E-4</c:v>
                </c:pt>
                <c:pt idx="25443">
                  <c:v>5.0885999999981414E-4</c:v>
                </c:pt>
                <c:pt idx="25444">
                  <c:v>5.0887999999981413E-4</c:v>
                </c:pt>
                <c:pt idx="25445">
                  <c:v>5.0889999999981412E-4</c:v>
                </c:pt>
                <c:pt idx="25446">
                  <c:v>5.0891999999981411E-4</c:v>
                </c:pt>
                <c:pt idx="25447">
                  <c:v>5.089399999998141E-4</c:v>
                </c:pt>
                <c:pt idx="25448">
                  <c:v>5.0895999999981409E-4</c:v>
                </c:pt>
                <c:pt idx="25449">
                  <c:v>5.0897999999981408E-4</c:v>
                </c:pt>
                <c:pt idx="25450">
                  <c:v>5.0899999999981407E-4</c:v>
                </c:pt>
                <c:pt idx="25451">
                  <c:v>5.0901999999981406E-4</c:v>
                </c:pt>
                <c:pt idx="25452">
                  <c:v>5.0903999999981405E-4</c:v>
                </c:pt>
                <c:pt idx="25453">
                  <c:v>5.0905999999981404E-4</c:v>
                </c:pt>
                <c:pt idx="25454">
                  <c:v>5.0907999999981403E-4</c:v>
                </c:pt>
                <c:pt idx="25455">
                  <c:v>5.0909999999981402E-4</c:v>
                </c:pt>
                <c:pt idx="25456">
                  <c:v>5.0911999999981401E-4</c:v>
                </c:pt>
                <c:pt idx="25457">
                  <c:v>5.09139999999814E-4</c:v>
                </c:pt>
                <c:pt idx="25458">
                  <c:v>5.0915999999981399E-4</c:v>
                </c:pt>
                <c:pt idx="25459">
                  <c:v>5.0917999999981398E-4</c:v>
                </c:pt>
                <c:pt idx="25460">
                  <c:v>5.0919999999981397E-4</c:v>
                </c:pt>
                <c:pt idx="25461">
                  <c:v>5.0921999999981396E-4</c:v>
                </c:pt>
                <c:pt idx="25462">
                  <c:v>5.0923999999981395E-4</c:v>
                </c:pt>
                <c:pt idx="25463">
                  <c:v>5.0925999999981394E-4</c:v>
                </c:pt>
                <c:pt idx="25464">
                  <c:v>5.0927999999981393E-4</c:v>
                </c:pt>
                <c:pt idx="25465">
                  <c:v>5.0929999999981392E-4</c:v>
                </c:pt>
                <c:pt idx="25466">
                  <c:v>5.0931999999981391E-4</c:v>
                </c:pt>
                <c:pt idx="25467">
                  <c:v>5.093399999998139E-4</c:v>
                </c:pt>
                <c:pt idx="25468">
                  <c:v>5.0935999999981389E-4</c:v>
                </c:pt>
                <c:pt idx="25469">
                  <c:v>5.0937999999981387E-4</c:v>
                </c:pt>
                <c:pt idx="25470">
                  <c:v>5.0939999999981386E-4</c:v>
                </c:pt>
                <c:pt idx="25471">
                  <c:v>5.0941999999981385E-4</c:v>
                </c:pt>
                <c:pt idx="25472">
                  <c:v>5.0943999999981384E-4</c:v>
                </c:pt>
                <c:pt idx="25473">
                  <c:v>5.0945999999981383E-4</c:v>
                </c:pt>
                <c:pt idx="25474">
                  <c:v>5.0947999999981382E-4</c:v>
                </c:pt>
                <c:pt idx="25475">
                  <c:v>5.0949999999981381E-4</c:v>
                </c:pt>
                <c:pt idx="25476">
                  <c:v>5.095199999998138E-4</c:v>
                </c:pt>
                <c:pt idx="25477">
                  <c:v>5.0953999999981379E-4</c:v>
                </c:pt>
                <c:pt idx="25478">
                  <c:v>5.0955999999981378E-4</c:v>
                </c:pt>
                <c:pt idx="25479">
                  <c:v>5.0957999999981377E-4</c:v>
                </c:pt>
                <c:pt idx="25480">
                  <c:v>5.0959999999981376E-4</c:v>
                </c:pt>
                <c:pt idx="25481">
                  <c:v>5.0961999999981375E-4</c:v>
                </c:pt>
                <c:pt idx="25482">
                  <c:v>5.0963999999981374E-4</c:v>
                </c:pt>
                <c:pt idx="25483">
                  <c:v>5.0965999999981373E-4</c:v>
                </c:pt>
                <c:pt idx="25484">
                  <c:v>5.0967999999981372E-4</c:v>
                </c:pt>
                <c:pt idx="25485">
                  <c:v>5.0969999999981371E-4</c:v>
                </c:pt>
                <c:pt idx="25486">
                  <c:v>5.097199999998137E-4</c:v>
                </c:pt>
                <c:pt idx="25487">
                  <c:v>5.0973999999981369E-4</c:v>
                </c:pt>
                <c:pt idx="25488">
                  <c:v>5.0975999999981368E-4</c:v>
                </c:pt>
                <c:pt idx="25489">
                  <c:v>5.0977999999981367E-4</c:v>
                </c:pt>
                <c:pt idx="25490">
                  <c:v>5.0979999999981366E-4</c:v>
                </c:pt>
                <c:pt idx="25491">
                  <c:v>5.0981999999981365E-4</c:v>
                </c:pt>
                <c:pt idx="25492">
                  <c:v>5.0983999999981364E-4</c:v>
                </c:pt>
                <c:pt idx="25493">
                  <c:v>5.0985999999981363E-4</c:v>
                </c:pt>
                <c:pt idx="25494">
                  <c:v>5.0987999999981362E-4</c:v>
                </c:pt>
                <c:pt idx="25495">
                  <c:v>5.0989999999981361E-4</c:v>
                </c:pt>
                <c:pt idx="25496">
                  <c:v>5.099199999998136E-4</c:v>
                </c:pt>
                <c:pt idx="25497">
                  <c:v>5.0993999999981358E-4</c:v>
                </c:pt>
                <c:pt idx="25498">
                  <c:v>5.0995999999981357E-4</c:v>
                </c:pt>
                <c:pt idx="25499">
                  <c:v>5.0997999999981356E-4</c:v>
                </c:pt>
                <c:pt idx="25500">
                  <c:v>5.0999999999981355E-4</c:v>
                </c:pt>
                <c:pt idx="25501">
                  <c:v>5.1001999999981354E-4</c:v>
                </c:pt>
                <c:pt idx="25502">
                  <c:v>5.1003999999981353E-4</c:v>
                </c:pt>
                <c:pt idx="25503">
                  <c:v>5.1005999999981352E-4</c:v>
                </c:pt>
                <c:pt idx="25504">
                  <c:v>5.1007999999981351E-4</c:v>
                </c:pt>
                <c:pt idx="25505">
                  <c:v>5.100999999998135E-4</c:v>
                </c:pt>
                <c:pt idx="25506">
                  <c:v>5.1011999999981349E-4</c:v>
                </c:pt>
                <c:pt idx="25507">
                  <c:v>5.1013999999981348E-4</c:v>
                </c:pt>
                <c:pt idx="25508">
                  <c:v>5.1015999999981347E-4</c:v>
                </c:pt>
                <c:pt idx="25509">
                  <c:v>5.1017999999981346E-4</c:v>
                </c:pt>
                <c:pt idx="25510">
                  <c:v>5.1019999999981345E-4</c:v>
                </c:pt>
                <c:pt idx="25511">
                  <c:v>5.1021999999981344E-4</c:v>
                </c:pt>
                <c:pt idx="25512">
                  <c:v>5.1023999999981343E-4</c:v>
                </c:pt>
                <c:pt idx="25513">
                  <c:v>5.1025999999981342E-4</c:v>
                </c:pt>
                <c:pt idx="25514">
                  <c:v>5.1027999999981341E-4</c:v>
                </c:pt>
                <c:pt idx="25515">
                  <c:v>5.102999999998134E-4</c:v>
                </c:pt>
                <c:pt idx="25516">
                  <c:v>5.1031999999981339E-4</c:v>
                </c:pt>
                <c:pt idx="25517">
                  <c:v>5.1033999999981338E-4</c:v>
                </c:pt>
                <c:pt idx="25518">
                  <c:v>5.1035999999981337E-4</c:v>
                </c:pt>
                <c:pt idx="25519">
                  <c:v>5.1037999999981336E-4</c:v>
                </c:pt>
                <c:pt idx="25520">
                  <c:v>5.1039999999981335E-4</c:v>
                </c:pt>
                <c:pt idx="25521">
                  <c:v>5.1041999999981334E-4</c:v>
                </c:pt>
                <c:pt idx="25522">
                  <c:v>5.1043999999981333E-4</c:v>
                </c:pt>
                <c:pt idx="25523">
                  <c:v>5.1045999999981332E-4</c:v>
                </c:pt>
                <c:pt idx="25524">
                  <c:v>5.1047999999981331E-4</c:v>
                </c:pt>
                <c:pt idx="25525">
                  <c:v>5.1049999999981329E-4</c:v>
                </c:pt>
                <c:pt idx="25526">
                  <c:v>5.1051999999981328E-4</c:v>
                </c:pt>
                <c:pt idx="25527">
                  <c:v>5.1053999999981327E-4</c:v>
                </c:pt>
                <c:pt idx="25528">
                  <c:v>5.1055999999981326E-4</c:v>
                </c:pt>
                <c:pt idx="25529">
                  <c:v>5.1057999999981325E-4</c:v>
                </c:pt>
                <c:pt idx="25530">
                  <c:v>5.1059999999981324E-4</c:v>
                </c:pt>
                <c:pt idx="25531">
                  <c:v>5.1061999999981323E-4</c:v>
                </c:pt>
                <c:pt idx="25532">
                  <c:v>5.1063999999981322E-4</c:v>
                </c:pt>
                <c:pt idx="25533">
                  <c:v>5.1065999999981321E-4</c:v>
                </c:pt>
                <c:pt idx="25534">
                  <c:v>5.106799999998132E-4</c:v>
                </c:pt>
                <c:pt idx="25535">
                  <c:v>5.1069999999981319E-4</c:v>
                </c:pt>
                <c:pt idx="25536">
                  <c:v>5.1071999999981318E-4</c:v>
                </c:pt>
                <c:pt idx="25537">
                  <c:v>5.1073999999981317E-4</c:v>
                </c:pt>
                <c:pt idx="25538">
                  <c:v>5.1075999999981316E-4</c:v>
                </c:pt>
                <c:pt idx="25539">
                  <c:v>5.1077999999981315E-4</c:v>
                </c:pt>
                <c:pt idx="25540">
                  <c:v>5.1079999999981314E-4</c:v>
                </c:pt>
                <c:pt idx="25541">
                  <c:v>5.1081999999981313E-4</c:v>
                </c:pt>
                <c:pt idx="25542">
                  <c:v>5.1083999999981312E-4</c:v>
                </c:pt>
                <c:pt idx="25543">
                  <c:v>5.1085999999981311E-4</c:v>
                </c:pt>
                <c:pt idx="25544">
                  <c:v>5.108799999998131E-4</c:v>
                </c:pt>
                <c:pt idx="25545">
                  <c:v>5.1089999999981309E-4</c:v>
                </c:pt>
                <c:pt idx="25546">
                  <c:v>5.1091999999981308E-4</c:v>
                </c:pt>
                <c:pt idx="25547">
                  <c:v>5.1093999999981307E-4</c:v>
                </c:pt>
                <c:pt idx="25548">
                  <c:v>5.1095999999981306E-4</c:v>
                </c:pt>
                <c:pt idx="25549">
                  <c:v>5.1097999999981305E-4</c:v>
                </c:pt>
                <c:pt idx="25550">
                  <c:v>5.1099999999981304E-4</c:v>
                </c:pt>
                <c:pt idx="25551">
                  <c:v>5.1101999999981303E-4</c:v>
                </c:pt>
                <c:pt idx="25552">
                  <c:v>5.1103999999981302E-4</c:v>
                </c:pt>
                <c:pt idx="25553">
                  <c:v>5.1105999999981301E-4</c:v>
                </c:pt>
                <c:pt idx="25554">
                  <c:v>5.1107999999981299E-4</c:v>
                </c:pt>
                <c:pt idx="25555">
                  <c:v>5.1109999999981298E-4</c:v>
                </c:pt>
                <c:pt idx="25556">
                  <c:v>5.1111999999981297E-4</c:v>
                </c:pt>
                <c:pt idx="25557">
                  <c:v>5.1113999999981296E-4</c:v>
                </c:pt>
                <c:pt idx="25558">
                  <c:v>5.1115999999981295E-4</c:v>
                </c:pt>
                <c:pt idx="25559">
                  <c:v>5.1117999999981294E-4</c:v>
                </c:pt>
                <c:pt idx="25560">
                  <c:v>5.1119999999981293E-4</c:v>
                </c:pt>
                <c:pt idx="25561">
                  <c:v>5.1121999999981292E-4</c:v>
                </c:pt>
                <c:pt idx="25562">
                  <c:v>5.1123999999981291E-4</c:v>
                </c:pt>
                <c:pt idx="25563">
                  <c:v>5.112599999998129E-4</c:v>
                </c:pt>
                <c:pt idx="25564">
                  <c:v>5.1127999999981289E-4</c:v>
                </c:pt>
                <c:pt idx="25565">
                  <c:v>5.1129999999981288E-4</c:v>
                </c:pt>
                <c:pt idx="25566">
                  <c:v>5.1131999999981287E-4</c:v>
                </c:pt>
                <c:pt idx="25567">
                  <c:v>5.1133999999981286E-4</c:v>
                </c:pt>
                <c:pt idx="25568">
                  <c:v>5.1135999999981285E-4</c:v>
                </c:pt>
                <c:pt idx="25569">
                  <c:v>5.1137999999981284E-4</c:v>
                </c:pt>
                <c:pt idx="25570">
                  <c:v>5.1139999999981283E-4</c:v>
                </c:pt>
                <c:pt idx="25571">
                  <c:v>5.1141999999981282E-4</c:v>
                </c:pt>
                <c:pt idx="25572">
                  <c:v>5.1143999999981281E-4</c:v>
                </c:pt>
                <c:pt idx="25573">
                  <c:v>5.114599999998128E-4</c:v>
                </c:pt>
                <c:pt idx="25574">
                  <c:v>5.1147999999981279E-4</c:v>
                </c:pt>
                <c:pt idx="25575">
                  <c:v>5.1149999999981278E-4</c:v>
                </c:pt>
                <c:pt idx="25576">
                  <c:v>5.1151999999981277E-4</c:v>
                </c:pt>
                <c:pt idx="25577">
                  <c:v>5.1153999999981276E-4</c:v>
                </c:pt>
                <c:pt idx="25578">
                  <c:v>5.1155999999981275E-4</c:v>
                </c:pt>
                <c:pt idx="25579">
                  <c:v>5.1157999999981274E-4</c:v>
                </c:pt>
                <c:pt idx="25580">
                  <c:v>5.1159999999981273E-4</c:v>
                </c:pt>
                <c:pt idx="25581">
                  <c:v>5.1161999999981272E-4</c:v>
                </c:pt>
                <c:pt idx="25582">
                  <c:v>5.116399999998127E-4</c:v>
                </c:pt>
                <c:pt idx="25583">
                  <c:v>5.1165999999981269E-4</c:v>
                </c:pt>
                <c:pt idx="25584">
                  <c:v>5.1167999999981268E-4</c:v>
                </c:pt>
                <c:pt idx="25585">
                  <c:v>5.1169999999981267E-4</c:v>
                </c:pt>
                <c:pt idx="25586">
                  <c:v>5.1171999999981266E-4</c:v>
                </c:pt>
                <c:pt idx="25587">
                  <c:v>5.1173999999981265E-4</c:v>
                </c:pt>
                <c:pt idx="25588">
                  <c:v>5.1175999999981264E-4</c:v>
                </c:pt>
                <c:pt idx="25589">
                  <c:v>5.1177999999981263E-4</c:v>
                </c:pt>
                <c:pt idx="25590">
                  <c:v>5.1179999999981262E-4</c:v>
                </c:pt>
                <c:pt idx="25591">
                  <c:v>5.1181999999981261E-4</c:v>
                </c:pt>
                <c:pt idx="25592">
                  <c:v>5.118399999998126E-4</c:v>
                </c:pt>
                <c:pt idx="25593">
                  <c:v>5.1185999999981259E-4</c:v>
                </c:pt>
                <c:pt idx="25594">
                  <c:v>5.1187999999981258E-4</c:v>
                </c:pt>
                <c:pt idx="25595">
                  <c:v>5.1189999999981257E-4</c:v>
                </c:pt>
                <c:pt idx="25596">
                  <c:v>5.1191999999981256E-4</c:v>
                </c:pt>
                <c:pt idx="25597">
                  <c:v>5.1193999999981255E-4</c:v>
                </c:pt>
                <c:pt idx="25598">
                  <c:v>5.1195999999981254E-4</c:v>
                </c:pt>
                <c:pt idx="25599">
                  <c:v>5.1197999999981253E-4</c:v>
                </c:pt>
                <c:pt idx="25600">
                  <c:v>5.1199999999981252E-4</c:v>
                </c:pt>
                <c:pt idx="25601">
                  <c:v>5.1201999999981251E-4</c:v>
                </c:pt>
                <c:pt idx="25602">
                  <c:v>5.120399999998125E-4</c:v>
                </c:pt>
                <c:pt idx="25603">
                  <c:v>5.1205999999981249E-4</c:v>
                </c:pt>
                <c:pt idx="25604">
                  <c:v>5.1207999999981248E-4</c:v>
                </c:pt>
                <c:pt idx="25605">
                  <c:v>5.1209999999981247E-4</c:v>
                </c:pt>
                <c:pt idx="25606">
                  <c:v>5.1211999999981246E-4</c:v>
                </c:pt>
                <c:pt idx="25607">
                  <c:v>5.1213999999981245E-4</c:v>
                </c:pt>
                <c:pt idx="25608">
                  <c:v>5.1215999999981244E-4</c:v>
                </c:pt>
                <c:pt idx="25609">
                  <c:v>5.1217999999981243E-4</c:v>
                </c:pt>
                <c:pt idx="25610">
                  <c:v>5.1219999999981241E-4</c:v>
                </c:pt>
                <c:pt idx="25611">
                  <c:v>5.122199999998124E-4</c:v>
                </c:pt>
                <c:pt idx="25612">
                  <c:v>5.1223999999981239E-4</c:v>
                </c:pt>
                <c:pt idx="25613">
                  <c:v>5.1225999999981238E-4</c:v>
                </c:pt>
                <c:pt idx="25614">
                  <c:v>5.1227999999981237E-4</c:v>
                </c:pt>
                <c:pt idx="25615">
                  <c:v>5.1229999999981236E-4</c:v>
                </c:pt>
                <c:pt idx="25616">
                  <c:v>5.1231999999981235E-4</c:v>
                </c:pt>
                <c:pt idx="25617">
                  <c:v>5.1233999999981234E-4</c:v>
                </c:pt>
                <c:pt idx="25618">
                  <c:v>5.1235999999981233E-4</c:v>
                </c:pt>
                <c:pt idx="25619">
                  <c:v>5.1237999999981232E-4</c:v>
                </c:pt>
                <c:pt idx="25620">
                  <c:v>5.1239999999981231E-4</c:v>
                </c:pt>
                <c:pt idx="25621">
                  <c:v>5.124199999998123E-4</c:v>
                </c:pt>
                <c:pt idx="25622">
                  <c:v>5.1243999999981229E-4</c:v>
                </c:pt>
                <c:pt idx="25623">
                  <c:v>5.1245999999981228E-4</c:v>
                </c:pt>
                <c:pt idx="25624">
                  <c:v>5.1247999999981227E-4</c:v>
                </c:pt>
                <c:pt idx="25625">
                  <c:v>5.1249999999981226E-4</c:v>
                </c:pt>
                <c:pt idx="25626">
                  <c:v>5.1251999999981225E-4</c:v>
                </c:pt>
                <c:pt idx="25627">
                  <c:v>5.1253999999981224E-4</c:v>
                </c:pt>
                <c:pt idx="25628">
                  <c:v>5.1255999999981223E-4</c:v>
                </c:pt>
                <c:pt idx="25629">
                  <c:v>5.1257999999981222E-4</c:v>
                </c:pt>
                <c:pt idx="25630">
                  <c:v>5.1259999999981221E-4</c:v>
                </c:pt>
                <c:pt idx="25631">
                  <c:v>5.126199999998122E-4</c:v>
                </c:pt>
                <c:pt idx="25632">
                  <c:v>5.1263999999981219E-4</c:v>
                </c:pt>
                <c:pt idx="25633">
                  <c:v>5.1265999999981218E-4</c:v>
                </c:pt>
                <c:pt idx="25634">
                  <c:v>5.1267999999981217E-4</c:v>
                </c:pt>
                <c:pt idx="25635">
                  <c:v>5.1269999999981216E-4</c:v>
                </c:pt>
                <c:pt idx="25636">
                  <c:v>5.1271999999981215E-4</c:v>
                </c:pt>
                <c:pt idx="25637">
                  <c:v>5.1273999999981214E-4</c:v>
                </c:pt>
                <c:pt idx="25638">
                  <c:v>5.1275999999981212E-4</c:v>
                </c:pt>
                <c:pt idx="25639">
                  <c:v>5.1277999999981211E-4</c:v>
                </c:pt>
                <c:pt idx="25640">
                  <c:v>5.127999999998121E-4</c:v>
                </c:pt>
                <c:pt idx="25641">
                  <c:v>5.1281999999981209E-4</c:v>
                </c:pt>
                <c:pt idx="25642">
                  <c:v>5.1283999999981208E-4</c:v>
                </c:pt>
                <c:pt idx="25643">
                  <c:v>5.1285999999981207E-4</c:v>
                </c:pt>
                <c:pt idx="25644">
                  <c:v>5.1287999999981206E-4</c:v>
                </c:pt>
                <c:pt idx="25645">
                  <c:v>5.1289999999981205E-4</c:v>
                </c:pt>
                <c:pt idx="25646">
                  <c:v>5.1291999999981204E-4</c:v>
                </c:pt>
                <c:pt idx="25647">
                  <c:v>5.1293999999981203E-4</c:v>
                </c:pt>
                <c:pt idx="25648">
                  <c:v>5.1295999999981202E-4</c:v>
                </c:pt>
                <c:pt idx="25649">
                  <c:v>5.1297999999981201E-4</c:v>
                </c:pt>
                <c:pt idx="25650">
                  <c:v>5.12999999999812E-4</c:v>
                </c:pt>
                <c:pt idx="25651">
                  <c:v>5.1301999999981199E-4</c:v>
                </c:pt>
                <c:pt idx="25652">
                  <c:v>5.1303999999981198E-4</c:v>
                </c:pt>
                <c:pt idx="25653">
                  <c:v>5.1305999999981197E-4</c:v>
                </c:pt>
                <c:pt idx="25654">
                  <c:v>5.1307999999981196E-4</c:v>
                </c:pt>
                <c:pt idx="25655">
                  <c:v>5.1309999999981195E-4</c:v>
                </c:pt>
                <c:pt idx="25656">
                  <c:v>5.1311999999981194E-4</c:v>
                </c:pt>
                <c:pt idx="25657">
                  <c:v>5.1313999999981193E-4</c:v>
                </c:pt>
                <c:pt idx="25658">
                  <c:v>5.1315999999981192E-4</c:v>
                </c:pt>
                <c:pt idx="25659">
                  <c:v>5.1317999999981191E-4</c:v>
                </c:pt>
                <c:pt idx="25660">
                  <c:v>5.131999999998119E-4</c:v>
                </c:pt>
                <c:pt idx="25661">
                  <c:v>5.1321999999981189E-4</c:v>
                </c:pt>
                <c:pt idx="25662">
                  <c:v>5.1323999999981188E-4</c:v>
                </c:pt>
                <c:pt idx="25663">
                  <c:v>5.1325999999981187E-4</c:v>
                </c:pt>
                <c:pt idx="25664">
                  <c:v>5.1327999999981186E-4</c:v>
                </c:pt>
                <c:pt idx="25665">
                  <c:v>5.1329999999981185E-4</c:v>
                </c:pt>
                <c:pt idx="25666">
                  <c:v>5.1331999999981183E-4</c:v>
                </c:pt>
                <c:pt idx="25667">
                  <c:v>5.1333999999981182E-4</c:v>
                </c:pt>
                <c:pt idx="25668">
                  <c:v>5.1335999999981181E-4</c:v>
                </c:pt>
                <c:pt idx="25669">
                  <c:v>5.133799999998118E-4</c:v>
                </c:pt>
                <c:pt idx="25670">
                  <c:v>5.1339999999981179E-4</c:v>
                </c:pt>
                <c:pt idx="25671">
                  <c:v>5.1341999999981178E-4</c:v>
                </c:pt>
                <c:pt idx="25672">
                  <c:v>5.1343999999981177E-4</c:v>
                </c:pt>
                <c:pt idx="25673">
                  <c:v>5.1345999999981176E-4</c:v>
                </c:pt>
                <c:pt idx="25674">
                  <c:v>5.1347999999981175E-4</c:v>
                </c:pt>
                <c:pt idx="25675">
                  <c:v>5.1349999999981174E-4</c:v>
                </c:pt>
                <c:pt idx="25676">
                  <c:v>5.1351999999981173E-4</c:v>
                </c:pt>
                <c:pt idx="25677">
                  <c:v>5.1353999999981172E-4</c:v>
                </c:pt>
                <c:pt idx="25678">
                  <c:v>5.1355999999981171E-4</c:v>
                </c:pt>
                <c:pt idx="25679">
                  <c:v>5.135799999998117E-4</c:v>
                </c:pt>
                <c:pt idx="25680">
                  <c:v>5.1359999999981169E-4</c:v>
                </c:pt>
                <c:pt idx="25681">
                  <c:v>5.1361999999981168E-4</c:v>
                </c:pt>
                <c:pt idx="25682">
                  <c:v>5.1363999999981167E-4</c:v>
                </c:pt>
                <c:pt idx="25683">
                  <c:v>5.1365999999981166E-4</c:v>
                </c:pt>
                <c:pt idx="25684">
                  <c:v>5.1367999999981165E-4</c:v>
                </c:pt>
                <c:pt idx="25685">
                  <c:v>5.1369999999981164E-4</c:v>
                </c:pt>
                <c:pt idx="25686">
                  <c:v>5.1371999999981163E-4</c:v>
                </c:pt>
                <c:pt idx="25687">
                  <c:v>5.1373999999981162E-4</c:v>
                </c:pt>
                <c:pt idx="25688">
                  <c:v>5.1375999999981161E-4</c:v>
                </c:pt>
                <c:pt idx="25689">
                  <c:v>5.137799999998116E-4</c:v>
                </c:pt>
                <c:pt idx="25690">
                  <c:v>5.1379999999981159E-4</c:v>
                </c:pt>
                <c:pt idx="25691">
                  <c:v>5.1381999999981158E-4</c:v>
                </c:pt>
                <c:pt idx="25692">
                  <c:v>5.1383999999981157E-4</c:v>
                </c:pt>
                <c:pt idx="25693">
                  <c:v>5.1385999999981156E-4</c:v>
                </c:pt>
                <c:pt idx="25694">
                  <c:v>5.1387999999981154E-4</c:v>
                </c:pt>
                <c:pt idx="25695">
                  <c:v>5.1389999999981153E-4</c:v>
                </c:pt>
                <c:pt idx="25696">
                  <c:v>5.1391999999981152E-4</c:v>
                </c:pt>
                <c:pt idx="25697">
                  <c:v>5.1393999999981151E-4</c:v>
                </c:pt>
                <c:pt idx="25698">
                  <c:v>5.139599999998115E-4</c:v>
                </c:pt>
                <c:pt idx="25699">
                  <c:v>5.1397999999981149E-4</c:v>
                </c:pt>
                <c:pt idx="25700">
                  <c:v>5.1399999999981148E-4</c:v>
                </c:pt>
                <c:pt idx="25701">
                  <c:v>5.1401999999981147E-4</c:v>
                </c:pt>
                <c:pt idx="25702">
                  <c:v>5.1403999999981146E-4</c:v>
                </c:pt>
                <c:pt idx="25703">
                  <c:v>5.1405999999981145E-4</c:v>
                </c:pt>
                <c:pt idx="25704">
                  <c:v>5.1407999999981144E-4</c:v>
                </c:pt>
                <c:pt idx="25705">
                  <c:v>5.1409999999981143E-4</c:v>
                </c:pt>
                <c:pt idx="25706">
                  <c:v>5.1411999999981142E-4</c:v>
                </c:pt>
                <c:pt idx="25707">
                  <c:v>5.1413999999981141E-4</c:v>
                </c:pt>
                <c:pt idx="25708">
                  <c:v>5.141599999998114E-4</c:v>
                </c:pt>
                <c:pt idx="25709">
                  <c:v>5.1417999999981139E-4</c:v>
                </c:pt>
                <c:pt idx="25710">
                  <c:v>5.1419999999981138E-4</c:v>
                </c:pt>
                <c:pt idx="25711">
                  <c:v>5.1421999999981137E-4</c:v>
                </c:pt>
                <c:pt idx="25712">
                  <c:v>5.1423999999981136E-4</c:v>
                </c:pt>
                <c:pt idx="25713">
                  <c:v>5.1425999999981135E-4</c:v>
                </c:pt>
                <c:pt idx="25714">
                  <c:v>5.1427999999981134E-4</c:v>
                </c:pt>
                <c:pt idx="25715">
                  <c:v>5.1429999999981133E-4</c:v>
                </c:pt>
                <c:pt idx="25716">
                  <c:v>5.1431999999981132E-4</c:v>
                </c:pt>
                <c:pt idx="25717">
                  <c:v>5.1433999999981131E-4</c:v>
                </c:pt>
                <c:pt idx="25718">
                  <c:v>5.143599999998113E-4</c:v>
                </c:pt>
                <c:pt idx="25719">
                  <c:v>5.1437999999981129E-4</c:v>
                </c:pt>
                <c:pt idx="25720">
                  <c:v>5.1439999999981128E-4</c:v>
                </c:pt>
                <c:pt idx="25721">
                  <c:v>5.1441999999981127E-4</c:v>
                </c:pt>
                <c:pt idx="25722">
                  <c:v>5.1443999999981125E-4</c:v>
                </c:pt>
                <c:pt idx="25723">
                  <c:v>5.1445999999981124E-4</c:v>
                </c:pt>
                <c:pt idx="25724">
                  <c:v>5.1447999999981123E-4</c:v>
                </c:pt>
                <c:pt idx="25725">
                  <c:v>5.1449999999981122E-4</c:v>
                </c:pt>
                <c:pt idx="25726">
                  <c:v>5.1451999999981121E-4</c:v>
                </c:pt>
                <c:pt idx="25727">
                  <c:v>5.145399999998112E-4</c:v>
                </c:pt>
                <c:pt idx="25728">
                  <c:v>5.1455999999981119E-4</c:v>
                </c:pt>
                <c:pt idx="25729">
                  <c:v>5.1457999999981118E-4</c:v>
                </c:pt>
                <c:pt idx="25730">
                  <c:v>5.1459999999981117E-4</c:v>
                </c:pt>
                <c:pt idx="25731">
                  <c:v>5.1461999999981116E-4</c:v>
                </c:pt>
                <c:pt idx="25732">
                  <c:v>5.1463999999981115E-4</c:v>
                </c:pt>
                <c:pt idx="25733">
                  <c:v>5.1465999999981114E-4</c:v>
                </c:pt>
                <c:pt idx="25734">
                  <c:v>5.1467999999981113E-4</c:v>
                </c:pt>
                <c:pt idx="25735">
                  <c:v>5.1469999999981112E-4</c:v>
                </c:pt>
                <c:pt idx="25736">
                  <c:v>5.1471999999981111E-4</c:v>
                </c:pt>
                <c:pt idx="25737">
                  <c:v>5.147399999998111E-4</c:v>
                </c:pt>
                <c:pt idx="25738">
                  <c:v>5.1475999999981109E-4</c:v>
                </c:pt>
                <c:pt idx="25739">
                  <c:v>5.1477999999981108E-4</c:v>
                </c:pt>
                <c:pt idx="25740">
                  <c:v>5.1479999999981107E-4</c:v>
                </c:pt>
                <c:pt idx="25741">
                  <c:v>5.1481999999981106E-4</c:v>
                </c:pt>
                <c:pt idx="25742">
                  <c:v>5.1483999999981105E-4</c:v>
                </c:pt>
                <c:pt idx="25743">
                  <c:v>5.1485999999981104E-4</c:v>
                </c:pt>
                <c:pt idx="25744">
                  <c:v>5.1487999999981103E-4</c:v>
                </c:pt>
                <c:pt idx="25745">
                  <c:v>5.1489999999981102E-4</c:v>
                </c:pt>
                <c:pt idx="25746">
                  <c:v>5.1491999999981101E-4</c:v>
                </c:pt>
                <c:pt idx="25747">
                  <c:v>5.14939999999811E-4</c:v>
                </c:pt>
                <c:pt idx="25748">
                  <c:v>5.1495999999981099E-4</c:v>
                </c:pt>
                <c:pt idx="25749">
                  <c:v>5.1497999999981098E-4</c:v>
                </c:pt>
                <c:pt idx="25750">
                  <c:v>5.1499999999981096E-4</c:v>
                </c:pt>
                <c:pt idx="25751">
                  <c:v>5.1501999999981095E-4</c:v>
                </c:pt>
                <c:pt idx="25752">
                  <c:v>5.1503999999981094E-4</c:v>
                </c:pt>
                <c:pt idx="25753">
                  <c:v>5.1505999999981093E-4</c:v>
                </c:pt>
                <c:pt idx="25754">
                  <c:v>5.1507999999981092E-4</c:v>
                </c:pt>
                <c:pt idx="25755">
                  <c:v>5.1509999999981091E-4</c:v>
                </c:pt>
                <c:pt idx="25756">
                  <c:v>5.151199999998109E-4</c:v>
                </c:pt>
                <c:pt idx="25757">
                  <c:v>5.1513999999981089E-4</c:v>
                </c:pt>
                <c:pt idx="25758">
                  <c:v>5.1515999999981088E-4</c:v>
                </c:pt>
                <c:pt idx="25759">
                  <c:v>5.1517999999981087E-4</c:v>
                </c:pt>
                <c:pt idx="25760">
                  <c:v>5.1519999999981086E-4</c:v>
                </c:pt>
                <c:pt idx="25761">
                  <c:v>5.1521999999981085E-4</c:v>
                </c:pt>
                <c:pt idx="25762">
                  <c:v>5.1523999999981084E-4</c:v>
                </c:pt>
                <c:pt idx="25763">
                  <c:v>5.1525999999981083E-4</c:v>
                </c:pt>
                <c:pt idx="25764">
                  <c:v>5.1527999999981082E-4</c:v>
                </c:pt>
                <c:pt idx="25765">
                  <c:v>5.1529999999981081E-4</c:v>
                </c:pt>
                <c:pt idx="25766">
                  <c:v>5.153199999998108E-4</c:v>
                </c:pt>
                <c:pt idx="25767">
                  <c:v>5.1533999999981079E-4</c:v>
                </c:pt>
                <c:pt idx="25768">
                  <c:v>5.1535999999981078E-4</c:v>
                </c:pt>
                <c:pt idx="25769">
                  <c:v>5.1537999999981077E-4</c:v>
                </c:pt>
                <c:pt idx="25770">
                  <c:v>5.1539999999981076E-4</c:v>
                </c:pt>
                <c:pt idx="25771">
                  <c:v>5.1541999999981075E-4</c:v>
                </c:pt>
                <c:pt idx="25772">
                  <c:v>5.1543999999981074E-4</c:v>
                </c:pt>
                <c:pt idx="25773">
                  <c:v>5.1545999999981073E-4</c:v>
                </c:pt>
                <c:pt idx="25774">
                  <c:v>5.1547999999981072E-4</c:v>
                </c:pt>
                <c:pt idx="25775">
                  <c:v>5.1549999999981071E-4</c:v>
                </c:pt>
                <c:pt idx="25776">
                  <c:v>5.155199999998107E-4</c:v>
                </c:pt>
                <c:pt idx="25777">
                  <c:v>5.1553999999981069E-4</c:v>
                </c:pt>
                <c:pt idx="25778">
                  <c:v>5.1555999999981067E-4</c:v>
                </c:pt>
                <c:pt idx="25779">
                  <c:v>5.1557999999981066E-4</c:v>
                </c:pt>
                <c:pt idx="25780">
                  <c:v>5.1559999999981065E-4</c:v>
                </c:pt>
                <c:pt idx="25781">
                  <c:v>5.1561999999981064E-4</c:v>
                </c:pt>
                <c:pt idx="25782">
                  <c:v>5.1563999999981063E-4</c:v>
                </c:pt>
                <c:pt idx="25783">
                  <c:v>5.1565999999981062E-4</c:v>
                </c:pt>
                <c:pt idx="25784">
                  <c:v>5.1567999999981061E-4</c:v>
                </c:pt>
                <c:pt idx="25785">
                  <c:v>5.156999999998106E-4</c:v>
                </c:pt>
                <c:pt idx="25786">
                  <c:v>5.1571999999981059E-4</c:v>
                </c:pt>
                <c:pt idx="25787">
                  <c:v>5.1573999999981058E-4</c:v>
                </c:pt>
                <c:pt idx="25788">
                  <c:v>5.1575999999981057E-4</c:v>
                </c:pt>
                <c:pt idx="25789">
                  <c:v>5.1577999999981056E-4</c:v>
                </c:pt>
                <c:pt idx="25790">
                  <c:v>5.1579999999981055E-4</c:v>
                </c:pt>
                <c:pt idx="25791">
                  <c:v>5.1581999999981054E-4</c:v>
                </c:pt>
                <c:pt idx="25792">
                  <c:v>5.1583999999981053E-4</c:v>
                </c:pt>
                <c:pt idx="25793">
                  <c:v>5.1585999999981052E-4</c:v>
                </c:pt>
                <c:pt idx="25794">
                  <c:v>5.1587999999981051E-4</c:v>
                </c:pt>
                <c:pt idx="25795">
                  <c:v>5.158999999998105E-4</c:v>
                </c:pt>
                <c:pt idx="25796">
                  <c:v>5.1591999999981049E-4</c:v>
                </c:pt>
                <c:pt idx="25797">
                  <c:v>5.1593999999981048E-4</c:v>
                </c:pt>
                <c:pt idx="25798">
                  <c:v>5.1595999999981047E-4</c:v>
                </c:pt>
                <c:pt idx="25799">
                  <c:v>5.1597999999981046E-4</c:v>
                </c:pt>
                <c:pt idx="25800">
                  <c:v>5.1599999999981045E-4</c:v>
                </c:pt>
                <c:pt idx="25801">
                  <c:v>5.1601999999981044E-4</c:v>
                </c:pt>
                <c:pt idx="25802">
                  <c:v>5.1603999999981043E-4</c:v>
                </c:pt>
                <c:pt idx="25803">
                  <c:v>5.1605999999981042E-4</c:v>
                </c:pt>
                <c:pt idx="25804">
                  <c:v>5.1607999999981041E-4</c:v>
                </c:pt>
                <c:pt idx="25805">
                  <c:v>5.160999999998104E-4</c:v>
                </c:pt>
                <c:pt idx="25806">
                  <c:v>5.1611999999981038E-4</c:v>
                </c:pt>
                <c:pt idx="25807">
                  <c:v>5.1613999999981037E-4</c:v>
                </c:pt>
                <c:pt idx="25808">
                  <c:v>5.1615999999981036E-4</c:v>
                </c:pt>
                <c:pt idx="25809">
                  <c:v>5.1617999999981035E-4</c:v>
                </c:pt>
                <c:pt idx="25810">
                  <c:v>5.1619999999981034E-4</c:v>
                </c:pt>
                <c:pt idx="25811">
                  <c:v>5.1621999999981033E-4</c:v>
                </c:pt>
                <c:pt idx="25812">
                  <c:v>5.1623999999981032E-4</c:v>
                </c:pt>
                <c:pt idx="25813">
                  <c:v>5.1625999999981031E-4</c:v>
                </c:pt>
                <c:pt idx="25814">
                  <c:v>5.162799999998103E-4</c:v>
                </c:pt>
                <c:pt idx="25815">
                  <c:v>5.1629999999981029E-4</c:v>
                </c:pt>
                <c:pt idx="25816">
                  <c:v>5.1631999999981028E-4</c:v>
                </c:pt>
                <c:pt idx="25817">
                  <c:v>5.1633999999981027E-4</c:v>
                </c:pt>
                <c:pt idx="25818">
                  <c:v>5.1635999999981026E-4</c:v>
                </c:pt>
                <c:pt idx="25819">
                  <c:v>5.1637999999981025E-4</c:v>
                </c:pt>
                <c:pt idx="25820">
                  <c:v>5.1639999999981024E-4</c:v>
                </c:pt>
                <c:pt idx="25821">
                  <c:v>5.1641999999981023E-4</c:v>
                </c:pt>
                <c:pt idx="25822">
                  <c:v>5.1643999999981022E-4</c:v>
                </c:pt>
                <c:pt idx="25823">
                  <c:v>5.1645999999981021E-4</c:v>
                </c:pt>
                <c:pt idx="25824">
                  <c:v>5.164799999998102E-4</c:v>
                </c:pt>
                <c:pt idx="25825">
                  <c:v>5.1649999999981019E-4</c:v>
                </c:pt>
                <c:pt idx="25826">
                  <c:v>5.1651999999981018E-4</c:v>
                </c:pt>
                <c:pt idx="25827">
                  <c:v>5.1653999999981017E-4</c:v>
                </c:pt>
                <c:pt idx="25828">
                  <c:v>5.1655999999981016E-4</c:v>
                </c:pt>
                <c:pt idx="25829">
                  <c:v>5.1657999999981015E-4</c:v>
                </c:pt>
                <c:pt idx="25830">
                  <c:v>5.1659999999981014E-4</c:v>
                </c:pt>
                <c:pt idx="25831">
                  <c:v>5.1661999999981013E-4</c:v>
                </c:pt>
                <c:pt idx="25832">
                  <c:v>5.1663999999981012E-4</c:v>
                </c:pt>
                <c:pt idx="25833">
                  <c:v>5.1665999999981011E-4</c:v>
                </c:pt>
                <c:pt idx="25834">
                  <c:v>5.1667999999981009E-4</c:v>
                </c:pt>
                <c:pt idx="25835">
                  <c:v>5.1669999999981008E-4</c:v>
                </c:pt>
                <c:pt idx="25836">
                  <c:v>5.1671999999981007E-4</c:v>
                </c:pt>
                <c:pt idx="25837">
                  <c:v>5.1673999999981006E-4</c:v>
                </c:pt>
                <c:pt idx="25838">
                  <c:v>5.1675999999981005E-4</c:v>
                </c:pt>
                <c:pt idx="25839">
                  <c:v>5.1677999999981004E-4</c:v>
                </c:pt>
                <c:pt idx="25840">
                  <c:v>5.1679999999981003E-4</c:v>
                </c:pt>
                <c:pt idx="25841">
                  <c:v>5.1681999999981002E-4</c:v>
                </c:pt>
                <c:pt idx="25842">
                  <c:v>5.1683999999981001E-4</c:v>
                </c:pt>
                <c:pt idx="25843">
                  <c:v>5.1685999999981E-4</c:v>
                </c:pt>
                <c:pt idx="25844">
                  <c:v>5.1687999999980999E-4</c:v>
                </c:pt>
                <c:pt idx="25845">
                  <c:v>5.1689999999980998E-4</c:v>
                </c:pt>
                <c:pt idx="25846">
                  <c:v>5.1691999999980997E-4</c:v>
                </c:pt>
                <c:pt idx="25847">
                  <c:v>5.1693999999980996E-4</c:v>
                </c:pt>
                <c:pt idx="25848">
                  <c:v>5.1695999999980995E-4</c:v>
                </c:pt>
                <c:pt idx="25849">
                  <c:v>5.1697999999980994E-4</c:v>
                </c:pt>
                <c:pt idx="25850">
                  <c:v>5.1699999999980993E-4</c:v>
                </c:pt>
                <c:pt idx="25851">
                  <c:v>5.1701999999980992E-4</c:v>
                </c:pt>
                <c:pt idx="25852">
                  <c:v>5.1703999999980991E-4</c:v>
                </c:pt>
                <c:pt idx="25853">
                  <c:v>5.170599999998099E-4</c:v>
                </c:pt>
                <c:pt idx="25854">
                  <c:v>5.1707999999980989E-4</c:v>
                </c:pt>
                <c:pt idx="25855">
                  <c:v>5.1709999999980988E-4</c:v>
                </c:pt>
                <c:pt idx="25856">
                  <c:v>5.1711999999980987E-4</c:v>
                </c:pt>
                <c:pt idx="25857">
                  <c:v>5.1713999999980986E-4</c:v>
                </c:pt>
                <c:pt idx="25858">
                  <c:v>5.1715999999980985E-4</c:v>
                </c:pt>
                <c:pt idx="25859">
                  <c:v>5.1717999999980984E-4</c:v>
                </c:pt>
                <c:pt idx="25860">
                  <c:v>5.1719999999980983E-4</c:v>
                </c:pt>
                <c:pt idx="25861">
                  <c:v>5.1721999999980982E-4</c:v>
                </c:pt>
                <c:pt idx="25862">
                  <c:v>5.1723999999980981E-4</c:v>
                </c:pt>
                <c:pt idx="25863">
                  <c:v>5.1725999999980979E-4</c:v>
                </c:pt>
                <c:pt idx="25864">
                  <c:v>5.1727999999980978E-4</c:v>
                </c:pt>
                <c:pt idx="25865">
                  <c:v>5.1729999999980977E-4</c:v>
                </c:pt>
                <c:pt idx="25866">
                  <c:v>5.1731999999980976E-4</c:v>
                </c:pt>
                <c:pt idx="25867">
                  <c:v>5.1733999999980975E-4</c:v>
                </c:pt>
                <c:pt idx="25868">
                  <c:v>5.1735999999980974E-4</c:v>
                </c:pt>
                <c:pt idx="25869">
                  <c:v>5.1737999999980973E-4</c:v>
                </c:pt>
                <c:pt idx="25870">
                  <c:v>5.1739999999980972E-4</c:v>
                </c:pt>
                <c:pt idx="25871">
                  <c:v>5.1741999999980971E-4</c:v>
                </c:pt>
                <c:pt idx="25872">
                  <c:v>5.174399999998097E-4</c:v>
                </c:pt>
                <c:pt idx="25873">
                  <c:v>5.1745999999980969E-4</c:v>
                </c:pt>
                <c:pt idx="25874">
                  <c:v>5.1747999999980968E-4</c:v>
                </c:pt>
                <c:pt idx="25875">
                  <c:v>5.1749999999980967E-4</c:v>
                </c:pt>
                <c:pt idx="25876">
                  <c:v>5.1751999999980966E-4</c:v>
                </c:pt>
                <c:pt idx="25877">
                  <c:v>5.1753999999980965E-4</c:v>
                </c:pt>
                <c:pt idx="25878">
                  <c:v>5.1755999999980964E-4</c:v>
                </c:pt>
                <c:pt idx="25879">
                  <c:v>5.1757999999980963E-4</c:v>
                </c:pt>
                <c:pt idx="25880">
                  <c:v>5.1759999999980962E-4</c:v>
                </c:pt>
                <c:pt idx="25881">
                  <c:v>5.1761999999980961E-4</c:v>
                </c:pt>
                <c:pt idx="25882">
                  <c:v>5.176399999998096E-4</c:v>
                </c:pt>
                <c:pt idx="25883">
                  <c:v>5.1765999999980959E-4</c:v>
                </c:pt>
                <c:pt idx="25884">
                  <c:v>5.1767999999980958E-4</c:v>
                </c:pt>
                <c:pt idx="25885">
                  <c:v>5.1769999999980957E-4</c:v>
                </c:pt>
                <c:pt idx="25886">
                  <c:v>5.1771999999980956E-4</c:v>
                </c:pt>
                <c:pt idx="25887">
                  <c:v>5.1773999999980955E-4</c:v>
                </c:pt>
                <c:pt idx="25888">
                  <c:v>5.1775999999980954E-4</c:v>
                </c:pt>
                <c:pt idx="25889">
                  <c:v>5.1777999999980953E-4</c:v>
                </c:pt>
                <c:pt idx="25890">
                  <c:v>5.1779999999980952E-4</c:v>
                </c:pt>
                <c:pt idx="25891">
                  <c:v>5.178199999998095E-4</c:v>
                </c:pt>
                <c:pt idx="25892">
                  <c:v>5.1783999999980949E-4</c:v>
                </c:pt>
                <c:pt idx="25893">
                  <c:v>5.1785999999980948E-4</c:v>
                </c:pt>
                <c:pt idx="25894">
                  <c:v>5.1787999999980947E-4</c:v>
                </c:pt>
                <c:pt idx="25895">
                  <c:v>5.1789999999980946E-4</c:v>
                </c:pt>
                <c:pt idx="25896">
                  <c:v>5.1791999999980945E-4</c:v>
                </c:pt>
                <c:pt idx="25897">
                  <c:v>5.1793999999980944E-4</c:v>
                </c:pt>
                <c:pt idx="25898">
                  <c:v>5.1795999999980943E-4</c:v>
                </c:pt>
                <c:pt idx="25899">
                  <c:v>5.1797999999980942E-4</c:v>
                </c:pt>
                <c:pt idx="25900">
                  <c:v>5.1799999999980941E-4</c:v>
                </c:pt>
                <c:pt idx="25901">
                  <c:v>5.180199999998094E-4</c:v>
                </c:pt>
                <c:pt idx="25902">
                  <c:v>5.1803999999980939E-4</c:v>
                </c:pt>
                <c:pt idx="25903">
                  <c:v>5.1805999999980938E-4</c:v>
                </c:pt>
                <c:pt idx="25904">
                  <c:v>5.1807999999980937E-4</c:v>
                </c:pt>
                <c:pt idx="25905">
                  <c:v>5.1809999999980936E-4</c:v>
                </c:pt>
                <c:pt idx="25906">
                  <c:v>5.1811999999980935E-4</c:v>
                </c:pt>
                <c:pt idx="25907">
                  <c:v>5.1813999999980934E-4</c:v>
                </c:pt>
                <c:pt idx="25908">
                  <c:v>5.1815999999980933E-4</c:v>
                </c:pt>
                <c:pt idx="25909">
                  <c:v>5.1817999999980932E-4</c:v>
                </c:pt>
                <c:pt idx="25910">
                  <c:v>5.1819999999980931E-4</c:v>
                </c:pt>
                <c:pt idx="25911">
                  <c:v>5.182199999998093E-4</c:v>
                </c:pt>
                <c:pt idx="25912">
                  <c:v>5.1823999999980929E-4</c:v>
                </c:pt>
                <c:pt idx="25913">
                  <c:v>5.1825999999980928E-4</c:v>
                </c:pt>
                <c:pt idx="25914">
                  <c:v>5.1827999999980927E-4</c:v>
                </c:pt>
                <c:pt idx="25915">
                  <c:v>5.1829999999980926E-4</c:v>
                </c:pt>
                <c:pt idx="25916">
                  <c:v>5.1831999999980925E-4</c:v>
                </c:pt>
                <c:pt idx="25917">
                  <c:v>5.1833999999980924E-4</c:v>
                </c:pt>
                <c:pt idx="25918">
                  <c:v>5.1835999999980923E-4</c:v>
                </c:pt>
                <c:pt idx="25919">
                  <c:v>5.1837999999980921E-4</c:v>
                </c:pt>
                <c:pt idx="25920">
                  <c:v>5.183999999998092E-4</c:v>
                </c:pt>
                <c:pt idx="25921">
                  <c:v>5.1841999999980919E-4</c:v>
                </c:pt>
                <c:pt idx="25922">
                  <c:v>5.1843999999980918E-4</c:v>
                </c:pt>
                <c:pt idx="25923">
                  <c:v>5.1845999999980917E-4</c:v>
                </c:pt>
                <c:pt idx="25924">
                  <c:v>5.1847999999980916E-4</c:v>
                </c:pt>
                <c:pt idx="25925">
                  <c:v>5.1849999999980915E-4</c:v>
                </c:pt>
                <c:pt idx="25926">
                  <c:v>5.1851999999980914E-4</c:v>
                </c:pt>
                <c:pt idx="25927">
                  <c:v>5.1853999999980913E-4</c:v>
                </c:pt>
                <c:pt idx="25928">
                  <c:v>5.1855999999980912E-4</c:v>
                </c:pt>
                <c:pt idx="25929">
                  <c:v>5.1857999999980911E-4</c:v>
                </c:pt>
                <c:pt idx="25930">
                  <c:v>5.185999999998091E-4</c:v>
                </c:pt>
                <c:pt idx="25931">
                  <c:v>5.1861999999980909E-4</c:v>
                </c:pt>
                <c:pt idx="25932">
                  <c:v>5.1863999999980908E-4</c:v>
                </c:pt>
                <c:pt idx="25933">
                  <c:v>5.1865999999980907E-4</c:v>
                </c:pt>
                <c:pt idx="25934">
                  <c:v>5.1867999999980906E-4</c:v>
                </c:pt>
                <c:pt idx="25935">
                  <c:v>5.1869999999980905E-4</c:v>
                </c:pt>
                <c:pt idx="25936">
                  <c:v>5.1871999999980904E-4</c:v>
                </c:pt>
                <c:pt idx="25937">
                  <c:v>5.1873999999980903E-4</c:v>
                </c:pt>
                <c:pt idx="25938">
                  <c:v>5.1875999999980902E-4</c:v>
                </c:pt>
                <c:pt idx="25939">
                  <c:v>5.1877999999980901E-4</c:v>
                </c:pt>
                <c:pt idx="25940">
                  <c:v>5.18799999999809E-4</c:v>
                </c:pt>
                <c:pt idx="25941">
                  <c:v>5.1881999999980899E-4</c:v>
                </c:pt>
                <c:pt idx="25942">
                  <c:v>5.1883999999980898E-4</c:v>
                </c:pt>
                <c:pt idx="25943">
                  <c:v>5.1885999999980897E-4</c:v>
                </c:pt>
                <c:pt idx="25944">
                  <c:v>5.1887999999980896E-4</c:v>
                </c:pt>
                <c:pt idx="25945">
                  <c:v>5.1889999999980895E-4</c:v>
                </c:pt>
                <c:pt idx="25946">
                  <c:v>5.1891999999980894E-4</c:v>
                </c:pt>
                <c:pt idx="25947">
                  <c:v>5.1893999999980892E-4</c:v>
                </c:pt>
                <c:pt idx="25948">
                  <c:v>5.1895999999980891E-4</c:v>
                </c:pt>
                <c:pt idx="25949">
                  <c:v>5.189799999998089E-4</c:v>
                </c:pt>
                <c:pt idx="25950">
                  <c:v>5.1899999999980889E-4</c:v>
                </c:pt>
                <c:pt idx="25951">
                  <c:v>5.1901999999980888E-4</c:v>
                </c:pt>
                <c:pt idx="25952">
                  <c:v>5.1903999999980887E-4</c:v>
                </c:pt>
                <c:pt idx="25953">
                  <c:v>5.1905999999980886E-4</c:v>
                </c:pt>
                <c:pt idx="25954">
                  <c:v>5.1907999999980885E-4</c:v>
                </c:pt>
                <c:pt idx="25955">
                  <c:v>5.1909999999980884E-4</c:v>
                </c:pt>
                <c:pt idx="25956">
                  <c:v>5.1911999999980883E-4</c:v>
                </c:pt>
                <c:pt idx="25957">
                  <c:v>5.1913999999980882E-4</c:v>
                </c:pt>
                <c:pt idx="25958">
                  <c:v>5.1915999999980881E-4</c:v>
                </c:pt>
                <c:pt idx="25959">
                  <c:v>5.191799999998088E-4</c:v>
                </c:pt>
                <c:pt idx="25960">
                  <c:v>5.1919999999980879E-4</c:v>
                </c:pt>
                <c:pt idx="25961">
                  <c:v>5.1921999999980878E-4</c:v>
                </c:pt>
                <c:pt idx="25962">
                  <c:v>5.1923999999980877E-4</c:v>
                </c:pt>
                <c:pt idx="25963">
                  <c:v>5.1925999999980876E-4</c:v>
                </c:pt>
                <c:pt idx="25964">
                  <c:v>5.1927999999980875E-4</c:v>
                </c:pt>
                <c:pt idx="25965">
                  <c:v>5.1929999999980874E-4</c:v>
                </c:pt>
                <c:pt idx="25966">
                  <c:v>5.1931999999980873E-4</c:v>
                </c:pt>
                <c:pt idx="25967">
                  <c:v>5.1933999999980872E-4</c:v>
                </c:pt>
                <c:pt idx="25968">
                  <c:v>5.1935999999980871E-4</c:v>
                </c:pt>
                <c:pt idx="25969">
                  <c:v>5.193799999998087E-4</c:v>
                </c:pt>
                <c:pt idx="25970">
                  <c:v>5.1939999999980869E-4</c:v>
                </c:pt>
                <c:pt idx="25971">
                  <c:v>5.1941999999980868E-4</c:v>
                </c:pt>
                <c:pt idx="25972">
                  <c:v>5.1943999999980867E-4</c:v>
                </c:pt>
                <c:pt idx="25973">
                  <c:v>5.1945999999980866E-4</c:v>
                </c:pt>
                <c:pt idx="25974">
                  <c:v>5.1947999999980865E-4</c:v>
                </c:pt>
                <c:pt idx="25975">
                  <c:v>5.1949999999980863E-4</c:v>
                </c:pt>
                <c:pt idx="25976">
                  <c:v>5.1951999999980862E-4</c:v>
                </c:pt>
                <c:pt idx="25977">
                  <c:v>5.1953999999980861E-4</c:v>
                </c:pt>
                <c:pt idx="25978">
                  <c:v>5.195599999998086E-4</c:v>
                </c:pt>
                <c:pt idx="25979">
                  <c:v>5.1957999999980859E-4</c:v>
                </c:pt>
                <c:pt idx="25980">
                  <c:v>5.1959999999980858E-4</c:v>
                </c:pt>
                <c:pt idx="25981">
                  <c:v>5.1961999999980857E-4</c:v>
                </c:pt>
                <c:pt idx="25982">
                  <c:v>5.1963999999980856E-4</c:v>
                </c:pt>
                <c:pt idx="25983">
                  <c:v>5.1965999999980855E-4</c:v>
                </c:pt>
                <c:pt idx="25984">
                  <c:v>5.1967999999980854E-4</c:v>
                </c:pt>
                <c:pt idx="25985">
                  <c:v>5.1969999999980853E-4</c:v>
                </c:pt>
                <c:pt idx="25986">
                  <c:v>5.1971999999980852E-4</c:v>
                </c:pt>
                <c:pt idx="25987">
                  <c:v>5.1973999999980851E-4</c:v>
                </c:pt>
                <c:pt idx="25988">
                  <c:v>5.197599999998085E-4</c:v>
                </c:pt>
                <c:pt idx="25989">
                  <c:v>5.1977999999980849E-4</c:v>
                </c:pt>
                <c:pt idx="25990">
                  <c:v>5.1979999999980848E-4</c:v>
                </c:pt>
                <c:pt idx="25991">
                  <c:v>5.1981999999980847E-4</c:v>
                </c:pt>
                <c:pt idx="25992">
                  <c:v>5.1983999999980846E-4</c:v>
                </c:pt>
                <c:pt idx="25993">
                  <c:v>5.1985999999980845E-4</c:v>
                </c:pt>
                <c:pt idx="25994">
                  <c:v>5.1987999999980844E-4</c:v>
                </c:pt>
                <c:pt idx="25995">
                  <c:v>5.1989999999980843E-4</c:v>
                </c:pt>
                <c:pt idx="25996">
                  <c:v>5.1991999999980842E-4</c:v>
                </c:pt>
                <c:pt idx="25997">
                  <c:v>5.1993999999980841E-4</c:v>
                </c:pt>
                <c:pt idx="25998">
                  <c:v>5.199599999998084E-4</c:v>
                </c:pt>
                <c:pt idx="25999">
                  <c:v>5.1997999999980839E-4</c:v>
                </c:pt>
                <c:pt idx="26000">
                  <c:v>5.1999999999980838E-4</c:v>
                </c:pt>
                <c:pt idx="26001">
                  <c:v>5.2001999999980837E-4</c:v>
                </c:pt>
                <c:pt idx="26002">
                  <c:v>5.2003999999980836E-4</c:v>
                </c:pt>
                <c:pt idx="26003">
                  <c:v>5.2005999999980834E-4</c:v>
                </c:pt>
                <c:pt idx="26004">
                  <c:v>5.2007999999980833E-4</c:v>
                </c:pt>
                <c:pt idx="26005">
                  <c:v>5.2009999999980832E-4</c:v>
                </c:pt>
                <c:pt idx="26006">
                  <c:v>5.2011999999980831E-4</c:v>
                </c:pt>
                <c:pt idx="26007">
                  <c:v>5.201399999998083E-4</c:v>
                </c:pt>
                <c:pt idx="26008">
                  <c:v>5.2015999999980829E-4</c:v>
                </c:pt>
                <c:pt idx="26009">
                  <c:v>5.2017999999980828E-4</c:v>
                </c:pt>
                <c:pt idx="26010">
                  <c:v>5.2019999999980827E-4</c:v>
                </c:pt>
                <c:pt idx="26011">
                  <c:v>5.2021999999980826E-4</c:v>
                </c:pt>
                <c:pt idx="26012">
                  <c:v>5.2023999999980825E-4</c:v>
                </c:pt>
                <c:pt idx="26013">
                  <c:v>5.2025999999980824E-4</c:v>
                </c:pt>
                <c:pt idx="26014">
                  <c:v>5.2027999999980823E-4</c:v>
                </c:pt>
                <c:pt idx="26015">
                  <c:v>5.2029999999980822E-4</c:v>
                </c:pt>
                <c:pt idx="26016">
                  <c:v>5.2031999999980821E-4</c:v>
                </c:pt>
                <c:pt idx="26017">
                  <c:v>5.203399999998082E-4</c:v>
                </c:pt>
                <c:pt idx="26018">
                  <c:v>5.2035999999980819E-4</c:v>
                </c:pt>
                <c:pt idx="26019">
                  <c:v>5.2037999999980818E-4</c:v>
                </c:pt>
                <c:pt idx="26020">
                  <c:v>5.2039999999980817E-4</c:v>
                </c:pt>
                <c:pt idx="26021">
                  <c:v>5.2041999999980816E-4</c:v>
                </c:pt>
                <c:pt idx="26022">
                  <c:v>5.2043999999980815E-4</c:v>
                </c:pt>
                <c:pt idx="26023">
                  <c:v>5.2045999999980814E-4</c:v>
                </c:pt>
                <c:pt idx="26024">
                  <c:v>5.2047999999980813E-4</c:v>
                </c:pt>
                <c:pt idx="26025">
                  <c:v>5.2049999999980812E-4</c:v>
                </c:pt>
                <c:pt idx="26026">
                  <c:v>5.2051999999980811E-4</c:v>
                </c:pt>
                <c:pt idx="26027">
                  <c:v>5.205399999998081E-4</c:v>
                </c:pt>
                <c:pt idx="26028">
                  <c:v>5.2055999999980809E-4</c:v>
                </c:pt>
                <c:pt idx="26029">
                  <c:v>5.2057999999980808E-4</c:v>
                </c:pt>
                <c:pt idx="26030">
                  <c:v>5.2059999999980807E-4</c:v>
                </c:pt>
                <c:pt idx="26031">
                  <c:v>5.2061999999980805E-4</c:v>
                </c:pt>
                <c:pt idx="26032">
                  <c:v>5.2063999999980804E-4</c:v>
                </c:pt>
                <c:pt idx="26033">
                  <c:v>5.2065999999980803E-4</c:v>
                </c:pt>
                <c:pt idx="26034">
                  <c:v>5.2067999999980802E-4</c:v>
                </c:pt>
                <c:pt idx="26035">
                  <c:v>5.2069999999980801E-4</c:v>
                </c:pt>
                <c:pt idx="26036">
                  <c:v>5.20719999999808E-4</c:v>
                </c:pt>
                <c:pt idx="26037">
                  <c:v>5.2073999999980799E-4</c:v>
                </c:pt>
                <c:pt idx="26038">
                  <c:v>5.2075999999980798E-4</c:v>
                </c:pt>
                <c:pt idx="26039">
                  <c:v>5.2077999999980797E-4</c:v>
                </c:pt>
                <c:pt idx="26040">
                  <c:v>5.2079999999980796E-4</c:v>
                </c:pt>
                <c:pt idx="26041">
                  <c:v>5.2081999999980795E-4</c:v>
                </c:pt>
                <c:pt idx="26042">
                  <c:v>5.2083999999980794E-4</c:v>
                </c:pt>
                <c:pt idx="26043">
                  <c:v>5.2085999999980793E-4</c:v>
                </c:pt>
                <c:pt idx="26044">
                  <c:v>5.2087999999980792E-4</c:v>
                </c:pt>
                <c:pt idx="26045">
                  <c:v>5.2089999999980791E-4</c:v>
                </c:pt>
                <c:pt idx="26046">
                  <c:v>5.209199999998079E-4</c:v>
                </c:pt>
                <c:pt idx="26047">
                  <c:v>5.2093999999980789E-4</c:v>
                </c:pt>
                <c:pt idx="26048">
                  <c:v>5.2095999999980788E-4</c:v>
                </c:pt>
                <c:pt idx="26049">
                  <c:v>5.2097999999980787E-4</c:v>
                </c:pt>
                <c:pt idx="26050">
                  <c:v>5.2099999999980786E-4</c:v>
                </c:pt>
                <c:pt idx="26051">
                  <c:v>5.2101999999980785E-4</c:v>
                </c:pt>
                <c:pt idx="26052">
                  <c:v>5.2103999999980784E-4</c:v>
                </c:pt>
                <c:pt idx="26053">
                  <c:v>5.2105999999980783E-4</c:v>
                </c:pt>
                <c:pt idx="26054">
                  <c:v>5.2107999999980782E-4</c:v>
                </c:pt>
                <c:pt idx="26055">
                  <c:v>5.2109999999980781E-4</c:v>
                </c:pt>
                <c:pt idx="26056">
                  <c:v>5.211199999998078E-4</c:v>
                </c:pt>
                <c:pt idx="26057">
                  <c:v>5.2113999999980779E-4</c:v>
                </c:pt>
                <c:pt idx="26058">
                  <c:v>5.2115999999980778E-4</c:v>
                </c:pt>
                <c:pt idx="26059">
                  <c:v>5.2117999999980776E-4</c:v>
                </c:pt>
                <c:pt idx="26060">
                  <c:v>5.2119999999980775E-4</c:v>
                </c:pt>
                <c:pt idx="26061">
                  <c:v>5.2121999999980774E-4</c:v>
                </c:pt>
                <c:pt idx="26062">
                  <c:v>5.2123999999980773E-4</c:v>
                </c:pt>
                <c:pt idx="26063">
                  <c:v>5.2125999999980772E-4</c:v>
                </c:pt>
                <c:pt idx="26064">
                  <c:v>5.2127999999980771E-4</c:v>
                </c:pt>
                <c:pt idx="26065">
                  <c:v>5.212999999998077E-4</c:v>
                </c:pt>
                <c:pt idx="26066">
                  <c:v>5.2131999999980769E-4</c:v>
                </c:pt>
                <c:pt idx="26067">
                  <c:v>5.2133999999980768E-4</c:v>
                </c:pt>
                <c:pt idx="26068">
                  <c:v>5.2135999999980767E-4</c:v>
                </c:pt>
                <c:pt idx="26069">
                  <c:v>5.2137999999980766E-4</c:v>
                </c:pt>
                <c:pt idx="26070">
                  <c:v>5.2139999999980765E-4</c:v>
                </c:pt>
                <c:pt idx="26071">
                  <c:v>5.2141999999980764E-4</c:v>
                </c:pt>
                <c:pt idx="26072">
                  <c:v>5.2143999999980763E-4</c:v>
                </c:pt>
                <c:pt idx="26073">
                  <c:v>5.2145999999980762E-4</c:v>
                </c:pt>
                <c:pt idx="26074">
                  <c:v>5.2147999999980761E-4</c:v>
                </c:pt>
                <c:pt idx="26075">
                  <c:v>5.214999999998076E-4</c:v>
                </c:pt>
                <c:pt idx="26076">
                  <c:v>5.2151999999980759E-4</c:v>
                </c:pt>
                <c:pt idx="26077">
                  <c:v>5.2153999999980758E-4</c:v>
                </c:pt>
                <c:pt idx="26078">
                  <c:v>5.2155999999980757E-4</c:v>
                </c:pt>
                <c:pt idx="26079">
                  <c:v>5.2157999999980756E-4</c:v>
                </c:pt>
                <c:pt idx="26080">
                  <c:v>5.2159999999980755E-4</c:v>
                </c:pt>
                <c:pt idx="26081">
                  <c:v>5.2161999999980754E-4</c:v>
                </c:pt>
                <c:pt idx="26082">
                  <c:v>5.2163999999980753E-4</c:v>
                </c:pt>
                <c:pt idx="26083">
                  <c:v>5.2165999999980752E-4</c:v>
                </c:pt>
                <c:pt idx="26084">
                  <c:v>5.2167999999980751E-4</c:v>
                </c:pt>
                <c:pt idx="26085">
                  <c:v>5.216999999998075E-4</c:v>
                </c:pt>
                <c:pt idx="26086">
                  <c:v>5.2171999999980749E-4</c:v>
                </c:pt>
                <c:pt idx="26087">
                  <c:v>5.2173999999980747E-4</c:v>
                </c:pt>
                <c:pt idx="26088">
                  <c:v>5.2175999999980746E-4</c:v>
                </c:pt>
                <c:pt idx="26089">
                  <c:v>5.2177999999980745E-4</c:v>
                </c:pt>
                <c:pt idx="26090">
                  <c:v>5.2179999999980744E-4</c:v>
                </c:pt>
                <c:pt idx="26091">
                  <c:v>5.2181999999980743E-4</c:v>
                </c:pt>
                <c:pt idx="26092">
                  <c:v>5.2183999999980742E-4</c:v>
                </c:pt>
                <c:pt idx="26093">
                  <c:v>5.2185999999980741E-4</c:v>
                </c:pt>
                <c:pt idx="26094">
                  <c:v>5.218799999998074E-4</c:v>
                </c:pt>
                <c:pt idx="26095">
                  <c:v>5.2189999999980739E-4</c:v>
                </c:pt>
                <c:pt idx="26096">
                  <c:v>5.2191999999980738E-4</c:v>
                </c:pt>
                <c:pt idx="26097">
                  <c:v>5.2193999999980737E-4</c:v>
                </c:pt>
                <c:pt idx="26098">
                  <c:v>5.2195999999980736E-4</c:v>
                </c:pt>
                <c:pt idx="26099">
                  <c:v>5.2197999999980735E-4</c:v>
                </c:pt>
                <c:pt idx="26100">
                  <c:v>5.2199999999980734E-4</c:v>
                </c:pt>
                <c:pt idx="26101">
                  <c:v>5.2201999999980733E-4</c:v>
                </c:pt>
                <c:pt idx="26102">
                  <c:v>5.2203999999980732E-4</c:v>
                </c:pt>
                <c:pt idx="26103">
                  <c:v>5.2205999999980731E-4</c:v>
                </c:pt>
                <c:pt idx="26104">
                  <c:v>5.220799999998073E-4</c:v>
                </c:pt>
                <c:pt idx="26105">
                  <c:v>5.2209999999980729E-4</c:v>
                </c:pt>
                <c:pt idx="26106">
                  <c:v>5.2211999999980728E-4</c:v>
                </c:pt>
                <c:pt idx="26107">
                  <c:v>5.2213999999980727E-4</c:v>
                </c:pt>
                <c:pt idx="26108">
                  <c:v>5.2215999999980726E-4</c:v>
                </c:pt>
                <c:pt idx="26109">
                  <c:v>5.2217999999980725E-4</c:v>
                </c:pt>
                <c:pt idx="26110">
                  <c:v>5.2219999999980724E-4</c:v>
                </c:pt>
                <c:pt idx="26111">
                  <c:v>5.2221999999980723E-4</c:v>
                </c:pt>
                <c:pt idx="26112">
                  <c:v>5.2223999999980722E-4</c:v>
                </c:pt>
                <c:pt idx="26113">
                  <c:v>5.2225999999980721E-4</c:v>
                </c:pt>
                <c:pt idx="26114">
                  <c:v>5.222799999998072E-4</c:v>
                </c:pt>
                <c:pt idx="26115">
                  <c:v>5.2229999999980718E-4</c:v>
                </c:pt>
                <c:pt idx="26116">
                  <c:v>5.2231999999980717E-4</c:v>
                </c:pt>
                <c:pt idx="26117">
                  <c:v>5.2233999999980716E-4</c:v>
                </c:pt>
                <c:pt idx="26118">
                  <c:v>5.2235999999980715E-4</c:v>
                </c:pt>
                <c:pt idx="26119">
                  <c:v>5.2237999999980714E-4</c:v>
                </c:pt>
                <c:pt idx="26120">
                  <c:v>5.2239999999980713E-4</c:v>
                </c:pt>
                <c:pt idx="26121">
                  <c:v>5.2241999999980712E-4</c:v>
                </c:pt>
                <c:pt idx="26122">
                  <c:v>5.2243999999980711E-4</c:v>
                </c:pt>
                <c:pt idx="26123">
                  <c:v>5.224599999998071E-4</c:v>
                </c:pt>
                <c:pt idx="26124">
                  <c:v>5.2247999999980709E-4</c:v>
                </c:pt>
                <c:pt idx="26125">
                  <c:v>5.2249999999980708E-4</c:v>
                </c:pt>
                <c:pt idx="26126">
                  <c:v>5.2251999999980707E-4</c:v>
                </c:pt>
                <c:pt idx="26127">
                  <c:v>5.2253999999980706E-4</c:v>
                </c:pt>
                <c:pt idx="26128">
                  <c:v>5.2255999999980705E-4</c:v>
                </c:pt>
                <c:pt idx="26129">
                  <c:v>5.2257999999980704E-4</c:v>
                </c:pt>
                <c:pt idx="26130">
                  <c:v>5.2259999999980703E-4</c:v>
                </c:pt>
                <c:pt idx="26131">
                  <c:v>5.2261999999980702E-4</c:v>
                </c:pt>
                <c:pt idx="26132">
                  <c:v>5.2263999999980701E-4</c:v>
                </c:pt>
                <c:pt idx="26133">
                  <c:v>5.22659999999807E-4</c:v>
                </c:pt>
                <c:pt idx="26134">
                  <c:v>5.2267999999980699E-4</c:v>
                </c:pt>
                <c:pt idx="26135">
                  <c:v>5.2269999999980698E-4</c:v>
                </c:pt>
                <c:pt idx="26136">
                  <c:v>5.2271999999980697E-4</c:v>
                </c:pt>
                <c:pt idx="26137">
                  <c:v>5.2273999999980696E-4</c:v>
                </c:pt>
                <c:pt idx="26138">
                  <c:v>5.2275999999980695E-4</c:v>
                </c:pt>
                <c:pt idx="26139">
                  <c:v>5.2277999999980694E-4</c:v>
                </c:pt>
                <c:pt idx="26140">
                  <c:v>5.2279999999980693E-4</c:v>
                </c:pt>
                <c:pt idx="26141">
                  <c:v>5.2281999999980692E-4</c:v>
                </c:pt>
                <c:pt idx="26142">
                  <c:v>5.2283999999980691E-4</c:v>
                </c:pt>
                <c:pt idx="26143">
                  <c:v>5.228599999998069E-4</c:v>
                </c:pt>
                <c:pt idx="26144">
                  <c:v>5.2287999999980688E-4</c:v>
                </c:pt>
                <c:pt idx="26145">
                  <c:v>5.2289999999980687E-4</c:v>
                </c:pt>
                <c:pt idx="26146">
                  <c:v>5.2291999999980686E-4</c:v>
                </c:pt>
                <c:pt idx="26147">
                  <c:v>5.2293999999980685E-4</c:v>
                </c:pt>
                <c:pt idx="26148">
                  <c:v>5.2295999999980684E-4</c:v>
                </c:pt>
                <c:pt idx="26149">
                  <c:v>5.2297999999980683E-4</c:v>
                </c:pt>
                <c:pt idx="26150">
                  <c:v>5.2299999999980682E-4</c:v>
                </c:pt>
                <c:pt idx="26151">
                  <c:v>5.2301999999980681E-4</c:v>
                </c:pt>
                <c:pt idx="26152">
                  <c:v>5.230399999998068E-4</c:v>
                </c:pt>
                <c:pt idx="26153">
                  <c:v>5.2305999999980679E-4</c:v>
                </c:pt>
                <c:pt idx="26154">
                  <c:v>5.2307999999980678E-4</c:v>
                </c:pt>
                <c:pt idx="26155">
                  <c:v>5.2309999999980677E-4</c:v>
                </c:pt>
                <c:pt idx="26156">
                  <c:v>5.2311999999980676E-4</c:v>
                </c:pt>
                <c:pt idx="26157">
                  <c:v>5.2313999999980675E-4</c:v>
                </c:pt>
                <c:pt idx="26158">
                  <c:v>5.2315999999980674E-4</c:v>
                </c:pt>
                <c:pt idx="26159">
                  <c:v>5.2317999999980673E-4</c:v>
                </c:pt>
                <c:pt idx="26160">
                  <c:v>5.2319999999980672E-4</c:v>
                </c:pt>
                <c:pt idx="26161">
                  <c:v>5.2321999999980671E-4</c:v>
                </c:pt>
                <c:pt idx="26162">
                  <c:v>5.232399999998067E-4</c:v>
                </c:pt>
                <c:pt idx="26163">
                  <c:v>5.2325999999980669E-4</c:v>
                </c:pt>
                <c:pt idx="26164">
                  <c:v>5.2327999999980668E-4</c:v>
                </c:pt>
                <c:pt idx="26165">
                  <c:v>5.2329999999980667E-4</c:v>
                </c:pt>
                <c:pt idx="26166">
                  <c:v>5.2331999999980666E-4</c:v>
                </c:pt>
                <c:pt idx="26167">
                  <c:v>5.2333999999980665E-4</c:v>
                </c:pt>
                <c:pt idx="26168">
                  <c:v>5.2335999999980664E-4</c:v>
                </c:pt>
                <c:pt idx="26169">
                  <c:v>5.2337999999980663E-4</c:v>
                </c:pt>
                <c:pt idx="26170">
                  <c:v>5.2339999999980662E-4</c:v>
                </c:pt>
                <c:pt idx="26171">
                  <c:v>5.2341999999980661E-4</c:v>
                </c:pt>
                <c:pt idx="26172">
                  <c:v>5.2343999999980659E-4</c:v>
                </c:pt>
                <c:pt idx="26173">
                  <c:v>5.2345999999980658E-4</c:v>
                </c:pt>
                <c:pt idx="26174">
                  <c:v>5.2347999999980657E-4</c:v>
                </c:pt>
                <c:pt idx="26175">
                  <c:v>5.2349999999980656E-4</c:v>
                </c:pt>
                <c:pt idx="26176">
                  <c:v>5.2351999999980655E-4</c:v>
                </c:pt>
                <c:pt idx="26177">
                  <c:v>5.2353999999980654E-4</c:v>
                </c:pt>
                <c:pt idx="26178">
                  <c:v>5.2355999999980653E-4</c:v>
                </c:pt>
                <c:pt idx="26179">
                  <c:v>5.2357999999980652E-4</c:v>
                </c:pt>
                <c:pt idx="26180">
                  <c:v>5.2359999999980651E-4</c:v>
                </c:pt>
                <c:pt idx="26181">
                  <c:v>5.236199999998065E-4</c:v>
                </c:pt>
                <c:pt idx="26182">
                  <c:v>5.2363999999980649E-4</c:v>
                </c:pt>
                <c:pt idx="26183">
                  <c:v>5.2365999999980648E-4</c:v>
                </c:pt>
                <c:pt idx="26184">
                  <c:v>5.2367999999980647E-4</c:v>
                </c:pt>
                <c:pt idx="26185">
                  <c:v>5.2369999999980646E-4</c:v>
                </c:pt>
                <c:pt idx="26186">
                  <c:v>5.2371999999980645E-4</c:v>
                </c:pt>
                <c:pt idx="26187">
                  <c:v>5.2373999999980644E-4</c:v>
                </c:pt>
                <c:pt idx="26188">
                  <c:v>5.2375999999980643E-4</c:v>
                </c:pt>
                <c:pt idx="26189">
                  <c:v>5.2377999999980642E-4</c:v>
                </c:pt>
                <c:pt idx="26190">
                  <c:v>5.2379999999980641E-4</c:v>
                </c:pt>
                <c:pt idx="26191">
                  <c:v>5.238199999998064E-4</c:v>
                </c:pt>
                <c:pt idx="26192">
                  <c:v>5.2383999999980639E-4</c:v>
                </c:pt>
                <c:pt idx="26193">
                  <c:v>5.2385999999980638E-4</c:v>
                </c:pt>
                <c:pt idx="26194">
                  <c:v>5.2387999999980637E-4</c:v>
                </c:pt>
                <c:pt idx="26195">
                  <c:v>5.2389999999980636E-4</c:v>
                </c:pt>
                <c:pt idx="26196">
                  <c:v>5.2391999999980635E-4</c:v>
                </c:pt>
                <c:pt idx="26197">
                  <c:v>5.2393999999980634E-4</c:v>
                </c:pt>
                <c:pt idx="26198">
                  <c:v>5.2395999999980633E-4</c:v>
                </c:pt>
                <c:pt idx="26199">
                  <c:v>5.2397999999980632E-4</c:v>
                </c:pt>
                <c:pt idx="26200">
                  <c:v>5.239999999998063E-4</c:v>
                </c:pt>
                <c:pt idx="26201">
                  <c:v>5.2401999999980629E-4</c:v>
                </c:pt>
                <c:pt idx="26202">
                  <c:v>5.2403999999980628E-4</c:v>
                </c:pt>
                <c:pt idx="26203">
                  <c:v>5.2405999999980627E-4</c:v>
                </c:pt>
                <c:pt idx="26204">
                  <c:v>5.2407999999980626E-4</c:v>
                </c:pt>
                <c:pt idx="26205">
                  <c:v>5.2409999999980625E-4</c:v>
                </c:pt>
                <c:pt idx="26206">
                  <c:v>5.2411999999980624E-4</c:v>
                </c:pt>
                <c:pt idx="26207">
                  <c:v>5.2413999999980623E-4</c:v>
                </c:pt>
                <c:pt idx="26208">
                  <c:v>5.2415999999980622E-4</c:v>
                </c:pt>
                <c:pt idx="26209">
                  <c:v>5.2417999999980621E-4</c:v>
                </c:pt>
                <c:pt idx="26210">
                  <c:v>5.241999999998062E-4</c:v>
                </c:pt>
                <c:pt idx="26211">
                  <c:v>5.2421999999980619E-4</c:v>
                </c:pt>
                <c:pt idx="26212">
                  <c:v>5.2423999999980618E-4</c:v>
                </c:pt>
                <c:pt idx="26213">
                  <c:v>5.2425999999980617E-4</c:v>
                </c:pt>
                <c:pt idx="26214">
                  <c:v>5.2427999999980616E-4</c:v>
                </c:pt>
                <c:pt idx="26215">
                  <c:v>5.2429999999980615E-4</c:v>
                </c:pt>
                <c:pt idx="26216">
                  <c:v>5.2431999999980614E-4</c:v>
                </c:pt>
                <c:pt idx="26217">
                  <c:v>5.2433999999980613E-4</c:v>
                </c:pt>
                <c:pt idx="26218">
                  <c:v>5.2435999999980612E-4</c:v>
                </c:pt>
                <c:pt idx="26219">
                  <c:v>5.2437999999980611E-4</c:v>
                </c:pt>
                <c:pt idx="26220">
                  <c:v>5.243999999998061E-4</c:v>
                </c:pt>
                <c:pt idx="26221">
                  <c:v>5.2441999999980609E-4</c:v>
                </c:pt>
                <c:pt idx="26222">
                  <c:v>5.2443999999980608E-4</c:v>
                </c:pt>
                <c:pt idx="26223">
                  <c:v>5.2445999999980607E-4</c:v>
                </c:pt>
                <c:pt idx="26224">
                  <c:v>5.2447999999980606E-4</c:v>
                </c:pt>
                <c:pt idx="26225">
                  <c:v>5.2449999999980605E-4</c:v>
                </c:pt>
                <c:pt idx="26226">
                  <c:v>5.2451999999980604E-4</c:v>
                </c:pt>
                <c:pt idx="26227">
                  <c:v>5.2453999999980603E-4</c:v>
                </c:pt>
                <c:pt idx="26228">
                  <c:v>5.2455999999980601E-4</c:v>
                </c:pt>
                <c:pt idx="26229">
                  <c:v>5.24579999999806E-4</c:v>
                </c:pt>
                <c:pt idx="26230">
                  <c:v>5.2459999999980599E-4</c:v>
                </c:pt>
                <c:pt idx="26231">
                  <c:v>5.2461999999980598E-4</c:v>
                </c:pt>
                <c:pt idx="26232">
                  <c:v>5.2463999999980597E-4</c:v>
                </c:pt>
                <c:pt idx="26233">
                  <c:v>5.2465999999980596E-4</c:v>
                </c:pt>
                <c:pt idx="26234">
                  <c:v>5.2467999999980595E-4</c:v>
                </c:pt>
                <c:pt idx="26235">
                  <c:v>5.2469999999980594E-4</c:v>
                </c:pt>
                <c:pt idx="26236">
                  <c:v>5.2471999999980593E-4</c:v>
                </c:pt>
                <c:pt idx="26237">
                  <c:v>5.2473999999980592E-4</c:v>
                </c:pt>
                <c:pt idx="26238">
                  <c:v>5.2475999999980591E-4</c:v>
                </c:pt>
                <c:pt idx="26239">
                  <c:v>5.247799999998059E-4</c:v>
                </c:pt>
                <c:pt idx="26240">
                  <c:v>5.2479999999980589E-4</c:v>
                </c:pt>
                <c:pt idx="26241">
                  <c:v>5.2481999999980588E-4</c:v>
                </c:pt>
                <c:pt idx="26242">
                  <c:v>5.2483999999980587E-4</c:v>
                </c:pt>
                <c:pt idx="26243">
                  <c:v>5.2485999999980586E-4</c:v>
                </c:pt>
                <c:pt idx="26244">
                  <c:v>5.2487999999980585E-4</c:v>
                </c:pt>
                <c:pt idx="26245">
                  <c:v>5.2489999999980584E-4</c:v>
                </c:pt>
                <c:pt idx="26246">
                  <c:v>5.2491999999980583E-4</c:v>
                </c:pt>
                <c:pt idx="26247">
                  <c:v>5.2493999999980582E-4</c:v>
                </c:pt>
                <c:pt idx="26248">
                  <c:v>5.2495999999980581E-4</c:v>
                </c:pt>
                <c:pt idx="26249">
                  <c:v>5.249799999998058E-4</c:v>
                </c:pt>
                <c:pt idx="26250">
                  <c:v>5.2499999999980579E-4</c:v>
                </c:pt>
                <c:pt idx="26251">
                  <c:v>5.2501999999980578E-4</c:v>
                </c:pt>
                <c:pt idx="26252">
                  <c:v>5.2503999999980577E-4</c:v>
                </c:pt>
                <c:pt idx="26253">
                  <c:v>5.2505999999980576E-4</c:v>
                </c:pt>
                <c:pt idx="26254">
                  <c:v>5.2507999999980575E-4</c:v>
                </c:pt>
                <c:pt idx="26255">
                  <c:v>5.2509999999980574E-4</c:v>
                </c:pt>
                <c:pt idx="26256">
                  <c:v>5.2511999999980572E-4</c:v>
                </c:pt>
                <c:pt idx="26257">
                  <c:v>5.2513999999980571E-4</c:v>
                </c:pt>
                <c:pt idx="26258">
                  <c:v>5.251599999998057E-4</c:v>
                </c:pt>
                <c:pt idx="26259">
                  <c:v>5.2517999999980569E-4</c:v>
                </c:pt>
                <c:pt idx="26260">
                  <c:v>5.2519999999980568E-4</c:v>
                </c:pt>
                <c:pt idx="26261">
                  <c:v>5.2521999999980567E-4</c:v>
                </c:pt>
                <c:pt idx="26262">
                  <c:v>5.2523999999980566E-4</c:v>
                </c:pt>
                <c:pt idx="26263">
                  <c:v>5.2525999999980565E-4</c:v>
                </c:pt>
                <c:pt idx="26264">
                  <c:v>5.2527999999980564E-4</c:v>
                </c:pt>
                <c:pt idx="26265">
                  <c:v>5.2529999999980563E-4</c:v>
                </c:pt>
                <c:pt idx="26266">
                  <c:v>5.2531999999980562E-4</c:v>
                </c:pt>
                <c:pt idx="26267">
                  <c:v>5.2533999999980561E-4</c:v>
                </c:pt>
                <c:pt idx="26268">
                  <c:v>5.253599999998056E-4</c:v>
                </c:pt>
                <c:pt idx="26269">
                  <c:v>5.2537999999980559E-4</c:v>
                </c:pt>
                <c:pt idx="26270">
                  <c:v>5.2539999999980558E-4</c:v>
                </c:pt>
                <c:pt idx="26271">
                  <c:v>5.2541999999980557E-4</c:v>
                </c:pt>
                <c:pt idx="26272">
                  <c:v>5.2543999999980556E-4</c:v>
                </c:pt>
                <c:pt idx="26273">
                  <c:v>5.2545999999980555E-4</c:v>
                </c:pt>
                <c:pt idx="26274">
                  <c:v>5.2547999999980554E-4</c:v>
                </c:pt>
                <c:pt idx="26275">
                  <c:v>5.2549999999980553E-4</c:v>
                </c:pt>
                <c:pt idx="26276">
                  <c:v>5.2551999999980552E-4</c:v>
                </c:pt>
                <c:pt idx="26277">
                  <c:v>5.2553999999980551E-4</c:v>
                </c:pt>
                <c:pt idx="26278">
                  <c:v>5.255599999998055E-4</c:v>
                </c:pt>
                <c:pt idx="26279">
                  <c:v>5.2557999999980549E-4</c:v>
                </c:pt>
                <c:pt idx="26280">
                  <c:v>5.2559999999980548E-4</c:v>
                </c:pt>
                <c:pt idx="26281">
                  <c:v>5.2561999999980547E-4</c:v>
                </c:pt>
                <c:pt idx="26282">
                  <c:v>5.2563999999980546E-4</c:v>
                </c:pt>
                <c:pt idx="26283">
                  <c:v>5.2565999999980545E-4</c:v>
                </c:pt>
                <c:pt idx="26284">
                  <c:v>5.2567999999980543E-4</c:v>
                </c:pt>
                <c:pt idx="26285">
                  <c:v>5.2569999999980542E-4</c:v>
                </c:pt>
                <c:pt idx="26286">
                  <c:v>5.2571999999980541E-4</c:v>
                </c:pt>
                <c:pt idx="26287">
                  <c:v>5.257399999998054E-4</c:v>
                </c:pt>
                <c:pt idx="26288">
                  <c:v>5.2575999999980539E-4</c:v>
                </c:pt>
                <c:pt idx="26289">
                  <c:v>5.2577999999980538E-4</c:v>
                </c:pt>
                <c:pt idx="26290">
                  <c:v>5.2579999999980537E-4</c:v>
                </c:pt>
                <c:pt idx="26291">
                  <c:v>5.2581999999980536E-4</c:v>
                </c:pt>
                <c:pt idx="26292">
                  <c:v>5.2583999999980535E-4</c:v>
                </c:pt>
                <c:pt idx="26293">
                  <c:v>5.2585999999980534E-4</c:v>
                </c:pt>
                <c:pt idx="26294">
                  <c:v>5.2587999999980533E-4</c:v>
                </c:pt>
                <c:pt idx="26295">
                  <c:v>5.2589999999980532E-4</c:v>
                </c:pt>
                <c:pt idx="26296">
                  <c:v>5.2591999999980531E-4</c:v>
                </c:pt>
                <c:pt idx="26297">
                  <c:v>5.259399999998053E-4</c:v>
                </c:pt>
                <c:pt idx="26298">
                  <c:v>5.2595999999980529E-4</c:v>
                </c:pt>
                <c:pt idx="26299">
                  <c:v>5.2597999999980528E-4</c:v>
                </c:pt>
                <c:pt idx="26300">
                  <c:v>5.2599999999980527E-4</c:v>
                </c:pt>
                <c:pt idx="26301">
                  <c:v>5.2601999999980526E-4</c:v>
                </c:pt>
                <c:pt idx="26302">
                  <c:v>5.2603999999980525E-4</c:v>
                </c:pt>
                <c:pt idx="26303">
                  <c:v>5.2605999999980524E-4</c:v>
                </c:pt>
                <c:pt idx="26304">
                  <c:v>5.2607999999980523E-4</c:v>
                </c:pt>
                <c:pt idx="26305">
                  <c:v>5.2609999999980522E-4</c:v>
                </c:pt>
                <c:pt idx="26306">
                  <c:v>5.2611999999980521E-4</c:v>
                </c:pt>
                <c:pt idx="26307">
                  <c:v>5.261399999998052E-4</c:v>
                </c:pt>
                <c:pt idx="26308">
                  <c:v>5.2615999999980519E-4</c:v>
                </c:pt>
                <c:pt idx="26309">
                  <c:v>5.2617999999980518E-4</c:v>
                </c:pt>
                <c:pt idx="26310">
                  <c:v>5.2619999999980517E-4</c:v>
                </c:pt>
                <c:pt idx="26311">
                  <c:v>5.2621999999980516E-4</c:v>
                </c:pt>
                <c:pt idx="26312">
                  <c:v>5.2623999999980514E-4</c:v>
                </c:pt>
                <c:pt idx="26313">
                  <c:v>5.2625999999980513E-4</c:v>
                </c:pt>
                <c:pt idx="26314">
                  <c:v>5.2627999999980512E-4</c:v>
                </c:pt>
                <c:pt idx="26315">
                  <c:v>5.2629999999980511E-4</c:v>
                </c:pt>
                <c:pt idx="26316">
                  <c:v>5.263199999998051E-4</c:v>
                </c:pt>
                <c:pt idx="26317">
                  <c:v>5.2633999999980509E-4</c:v>
                </c:pt>
                <c:pt idx="26318">
                  <c:v>5.2635999999980508E-4</c:v>
                </c:pt>
                <c:pt idx="26319">
                  <c:v>5.2637999999980507E-4</c:v>
                </c:pt>
                <c:pt idx="26320">
                  <c:v>5.2639999999980506E-4</c:v>
                </c:pt>
                <c:pt idx="26321">
                  <c:v>5.2641999999980505E-4</c:v>
                </c:pt>
                <c:pt idx="26322">
                  <c:v>5.2643999999980504E-4</c:v>
                </c:pt>
                <c:pt idx="26323">
                  <c:v>5.2645999999980503E-4</c:v>
                </c:pt>
                <c:pt idx="26324">
                  <c:v>5.2647999999980502E-4</c:v>
                </c:pt>
                <c:pt idx="26325">
                  <c:v>5.2649999999980501E-4</c:v>
                </c:pt>
                <c:pt idx="26326">
                  <c:v>5.26519999999805E-4</c:v>
                </c:pt>
                <c:pt idx="26327">
                  <c:v>5.2653999999980499E-4</c:v>
                </c:pt>
                <c:pt idx="26328">
                  <c:v>5.2655999999980498E-4</c:v>
                </c:pt>
                <c:pt idx="26329">
                  <c:v>5.2657999999980497E-4</c:v>
                </c:pt>
                <c:pt idx="26330">
                  <c:v>5.2659999999980496E-4</c:v>
                </c:pt>
                <c:pt idx="26331">
                  <c:v>5.2661999999980495E-4</c:v>
                </c:pt>
                <c:pt idx="26332">
                  <c:v>5.2663999999980494E-4</c:v>
                </c:pt>
                <c:pt idx="26333">
                  <c:v>5.2665999999980493E-4</c:v>
                </c:pt>
                <c:pt idx="26334">
                  <c:v>5.2667999999980492E-4</c:v>
                </c:pt>
                <c:pt idx="26335">
                  <c:v>5.2669999999980491E-4</c:v>
                </c:pt>
                <c:pt idx="26336">
                  <c:v>5.267199999998049E-4</c:v>
                </c:pt>
                <c:pt idx="26337">
                  <c:v>5.2673999999980489E-4</c:v>
                </c:pt>
                <c:pt idx="26338">
                  <c:v>5.2675999999980488E-4</c:v>
                </c:pt>
                <c:pt idx="26339">
                  <c:v>5.2677999999980487E-4</c:v>
                </c:pt>
                <c:pt idx="26340">
                  <c:v>5.2679999999980485E-4</c:v>
                </c:pt>
                <c:pt idx="26341">
                  <c:v>5.2681999999980484E-4</c:v>
                </c:pt>
                <c:pt idx="26342">
                  <c:v>5.2683999999980483E-4</c:v>
                </c:pt>
                <c:pt idx="26343">
                  <c:v>5.2685999999980482E-4</c:v>
                </c:pt>
                <c:pt idx="26344">
                  <c:v>5.2687999999980481E-4</c:v>
                </c:pt>
                <c:pt idx="26345">
                  <c:v>5.268999999998048E-4</c:v>
                </c:pt>
                <c:pt idx="26346">
                  <c:v>5.2691999999980479E-4</c:v>
                </c:pt>
                <c:pt idx="26347">
                  <c:v>5.2693999999980478E-4</c:v>
                </c:pt>
                <c:pt idx="26348">
                  <c:v>5.2695999999980477E-4</c:v>
                </c:pt>
                <c:pt idx="26349">
                  <c:v>5.2697999999980476E-4</c:v>
                </c:pt>
                <c:pt idx="26350">
                  <c:v>5.2699999999980475E-4</c:v>
                </c:pt>
                <c:pt idx="26351">
                  <c:v>5.2701999999980474E-4</c:v>
                </c:pt>
                <c:pt idx="26352">
                  <c:v>5.2703999999980473E-4</c:v>
                </c:pt>
                <c:pt idx="26353">
                  <c:v>5.2705999999980472E-4</c:v>
                </c:pt>
                <c:pt idx="26354">
                  <c:v>5.2707999999980471E-4</c:v>
                </c:pt>
                <c:pt idx="26355">
                  <c:v>5.270999999998047E-4</c:v>
                </c:pt>
                <c:pt idx="26356">
                  <c:v>5.2711999999980469E-4</c:v>
                </c:pt>
                <c:pt idx="26357">
                  <c:v>5.2713999999980468E-4</c:v>
                </c:pt>
                <c:pt idx="26358">
                  <c:v>5.2715999999980467E-4</c:v>
                </c:pt>
                <c:pt idx="26359">
                  <c:v>5.2717999999980466E-4</c:v>
                </c:pt>
                <c:pt idx="26360">
                  <c:v>5.2719999999980465E-4</c:v>
                </c:pt>
                <c:pt idx="26361">
                  <c:v>5.2721999999980464E-4</c:v>
                </c:pt>
                <c:pt idx="26362">
                  <c:v>5.2723999999980463E-4</c:v>
                </c:pt>
                <c:pt idx="26363">
                  <c:v>5.2725999999980462E-4</c:v>
                </c:pt>
                <c:pt idx="26364">
                  <c:v>5.2727999999980461E-4</c:v>
                </c:pt>
                <c:pt idx="26365">
                  <c:v>5.272999999998046E-4</c:v>
                </c:pt>
                <c:pt idx="26366">
                  <c:v>5.2731999999980459E-4</c:v>
                </c:pt>
                <c:pt idx="26367">
                  <c:v>5.2733999999980458E-4</c:v>
                </c:pt>
                <c:pt idx="26368">
                  <c:v>5.2735999999980456E-4</c:v>
                </c:pt>
                <c:pt idx="26369">
                  <c:v>5.2737999999980455E-4</c:v>
                </c:pt>
                <c:pt idx="26370">
                  <c:v>5.2739999999980454E-4</c:v>
                </c:pt>
                <c:pt idx="26371">
                  <c:v>5.2741999999980453E-4</c:v>
                </c:pt>
                <c:pt idx="26372">
                  <c:v>5.2743999999980452E-4</c:v>
                </c:pt>
                <c:pt idx="26373">
                  <c:v>5.2745999999980451E-4</c:v>
                </c:pt>
                <c:pt idx="26374">
                  <c:v>5.274799999998045E-4</c:v>
                </c:pt>
                <c:pt idx="26375">
                  <c:v>5.2749999999980449E-4</c:v>
                </c:pt>
                <c:pt idx="26376">
                  <c:v>5.2751999999980448E-4</c:v>
                </c:pt>
                <c:pt idx="26377">
                  <c:v>5.2753999999980447E-4</c:v>
                </c:pt>
                <c:pt idx="26378">
                  <c:v>5.2755999999980446E-4</c:v>
                </c:pt>
                <c:pt idx="26379">
                  <c:v>5.2757999999980445E-4</c:v>
                </c:pt>
                <c:pt idx="26380">
                  <c:v>5.2759999999980444E-4</c:v>
                </c:pt>
                <c:pt idx="26381">
                  <c:v>5.2761999999980443E-4</c:v>
                </c:pt>
                <c:pt idx="26382">
                  <c:v>5.2763999999980442E-4</c:v>
                </c:pt>
                <c:pt idx="26383">
                  <c:v>5.2765999999980441E-4</c:v>
                </c:pt>
                <c:pt idx="26384">
                  <c:v>5.276799999998044E-4</c:v>
                </c:pt>
                <c:pt idx="26385">
                  <c:v>5.2769999999980439E-4</c:v>
                </c:pt>
                <c:pt idx="26386">
                  <c:v>5.2771999999980438E-4</c:v>
                </c:pt>
                <c:pt idx="26387">
                  <c:v>5.2773999999980437E-4</c:v>
                </c:pt>
                <c:pt idx="26388">
                  <c:v>5.2775999999980436E-4</c:v>
                </c:pt>
                <c:pt idx="26389">
                  <c:v>5.2777999999980435E-4</c:v>
                </c:pt>
                <c:pt idx="26390">
                  <c:v>5.2779999999980434E-4</c:v>
                </c:pt>
                <c:pt idx="26391">
                  <c:v>5.2781999999980433E-4</c:v>
                </c:pt>
                <c:pt idx="26392">
                  <c:v>5.2783999999980432E-4</c:v>
                </c:pt>
                <c:pt idx="26393">
                  <c:v>5.2785999999980431E-4</c:v>
                </c:pt>
                <c:pt idx="26394">
                  <c:v>5.278799999998043E-4</c:v>
                </c:pt>
                <c:pt idx="26395">
                  <c:v>5.2789999999980429E-4</c:v>
                </c:pt>
                <c:pt idx="26396">
                  <c:v>5.2791999999980427E-4</c:v>
                </c:pt>
                <c:pt idx="26397">
                  <c:v>5.2793999999980426E-4</c:v>
                </c:pt>
                <c:pt idx="26398">
                  <c:v>5.2795999999980425E-4</c:v>
                </c:pt>
                <c:pt idx="26399">
                  <c:v>5.2797999999980424E-4</c:v>
                </c:pt>
                <c:pt idx="26400">
                  <c:v>5.2799999999980423E-4</c:v>
                </c:pt>
                <c:pt idx="26401">
                  <c:v>5.2801999999980422E-4</c:v>
                </c:pt>
                <c:pt idx="26402">
                  <c:v>5.2803999999980421E-4</c:v>
                </c:pt>
                <c:pt idx="26403">
                  <c:v>5.280599999998042E-4</c:v>
                </c:pt>
                <c:pt idx="26404">
                  <c:v>5.2807999999980419E-4</c:v>
                </c:pt>
                <c:pt idx="26405">
                  <c:v>5.2809999999980418E-4</c:v>
                </c:pt>
                <c:pt idx="26406">
                  <c:v>5.2811999999980417E-4</c:v>
                </c:pt>
                <c:pt idx="26407">
                  <c:v>5.2813999999980416E-4</c:v>
                </c:pt>
                <c:pt idx="26408">
                  <c:v>5.2815999999980415E-4</c:v>
                </c:pt>
                <c:pt idx="26409">
                  <c:v>5.2817999999980414E-4</c:v>
                </c:pt>
                <c:pt idx="26410">
                  <c:v>5.2819999999980413E-4</c:v>
                </c:pt>
                <c:pt idx="26411">
                  <c:v>5.2821999999980412E-4</c:v>
                </c:pt>
                <c:pt idx="26412">
                  <c:v>5.2823999999980411E-4</c:v>
                </c:pt>
                <c:pt idx="26413">
                  <c:v>5.282599999998041E-4</c:v>
                </c:pt>
                <c:pt idx="26414">
                  <c:v>5.2827999999980409E-4</c:v>
                </c:pt>
                <c:pt idx="26415">
                  <c:v>5.2829999999980408E-4</c:v>
                </c:pt>
                <c:pt idx="26416">
                  <c:v>5.2831999999980407E-4</c:v>
                </c:pt>
                <c:pt idx="26417">
                  <c:v>5.2833999999980406E-4</c:v>
                </c:pt>
                <c:pt idx="26418">
                  <c:v>5.2835999999980405E-4</c:v>
                </c:pt>
                <c:pt idx="26419">
                  <c:v>5.2837999999980404E-4</c:v>
                </c:pt>
                <c:pt idx="26420">
                  <c:v>5.2839999999980403E-4</c:v>
                </c:pt>
                <c:pt idx="26421">
                  <c:v>5.2841999999980402E-4</c:v>
                </c:pt>
                <c:pt idx="26422">
                  <c:v>5.2843999999980401E-4</c:v>
                </c:pt>
                <c:pt idx="26423">
                  <c:v>5.28459999999804E-4</c:v>
                </c:pt>
                <c:pt idx="26424">
                  <c:v>5.2847999999980399E-4</c:v>
                </c:pt>
                <c:pt idx="26425">
                  <c:v>5.2849999999980397E-4</c:v>
                </c:pt>
                <c:pt idx="26426">
                  <c:v>5.2851999999980396E-4</c:v>
                </c:pt>
                <c:pt idx="26427">
                  <c:v>5.2853999999980395E-4</c:v>
                </c:pt>
                <c:pt idx="26428">
                  <c:v>5.2855999999980394E-4</c:v>
                </c:pt>
                <c:pt idx="26429">
                  <c:v>5.2857999999980393E-4</c:v>
                </c:pt>
                <c:pt idx="26430">
                  <c:v>5.2859999999980392E-4</c:v>
                </c:pt>
                <c:pt idx="26431">
                  <c:v>5.2861999999980391E-4</c:v>
                </c:pt>
                <c:pt idx="26432">
                  <c:v>5.286399999998039E-4</c:v>
                </c:pt>
                <c:pt idx="26433">
                  <c:v>5.2865999999980389E-4</c:v>
                </c:pt>
                <c:pt idx="26434">
                  <c:v>5.2867999999980388E-4</c:v>
                </c:pt>
                <c:pt idx="26435">
                  <c:v>5.2869999999980387E-4</c:v>
                </c:pt>
                <c:pt idx="26436">
                  <c:v>5.2871999999980386E-4</c:v>
                </c:pt>
                <c:pt idx="26437">
                  <c:v>5.2873999999980385E-4</c:v>
                </c:pt>
                <c:pt idx="26438">
                  <c:v>5.2875999999980384E-4</c:v>
                </c:pt>
                <c:pt idx="26439">
                  <c:v>5.2877999999980383E-4</c:v>
                </c:pt>
                <c:pt idx="26440">
                  <c:v>5.2879999999980382E-4</c:v>
                </c:pt>
                <c:pt idx="26441">
                  <c:v>5.2881999999980381E-4</c:v>
                </c:pt>
                <c:pt idx="26442">
                  <c:v>5.288399999998038E-4</c:v>
                </c:pt>
                <c:pt idx="26443">
                  <c:v>5.2885999999980379E-4</c:v>
                </c:pt>
                <c:pt idx="26444">
                  <c:v>5.2887999999980378E-4</c:v>
                </c:pt>
                <c:pt idx="26445">
                  <c:v>5.2889999999980377E-4</c:v>
                </c:pt>
                <c:pt idx="26446">
                  <c:v>5.2891999999980376E-4</c:v>
                </c:pt>
                <c:pt idx="26447">
                  <c:v>5.2893999999980375E-4</c:v>
                </c:pt>
                <c:pt idx="26448">
                  <c:v>5.2895999999980374E-4</c:v>
                </c:pt>
                <c:pt idx="26449">
                  <c:v>5.2897999999980373E-4</c:v>
                </c:pt>
                <c:pt idx="26450">
                  <c:v>5.2899999999980372E-4</c:v>
                </c:pt>
                <c:pt idx="26451">
                  <c:v>5.2901999999980371E-4</c:v>
                </c:pt>
                <c:pt idx="26452">
                  <c:v>5.290399999998037E-4</c:v>
                </c:pt>
                <c:pt idx="26453">
                  <c:v>5.2905999999980368E-4</c:v>
                </c:pt>
                <c:pt idx="26454">
                  <c:v>5.2907999999980367E-4</c:v>
                </c:pt>
                <c:pt idx="26455">
                  <c:v>5.2909999999980366E-4</c:v>
                </c:pt>
                <c:pt idx="26456">
                  <c:v>5.2911999999980365E-4</c:v>
                </c:pt>
                <c:pt idx="26457">
                  <c:v>5.2913999999980364E-4</c:v>
                </c:pt>
                <c:pt idx="26458">
                  <c:v>5.2915999999980363E-4</c:v>
                </c:pt>
                <c:pt idx="26459">
                  <c:v>5.2917999999980362E-4</c:v>
                </c:pt>
                <c:pt idx="26460">
                  <c:v>5.2919999999980361E-4</c:v>
                </c:pt>
                <c:pt idx="26461">
                  <c:v>5.292199999998036E-4</c:v>
                </c:pt>
                <c:pt idx="26462">
                  <c:v>5.2923999999980359E-4</c:v>
                </c:pt>
                <c:pt idx="26463">
                  <c:v>5.2925999999980358E-4</c:v>
                </c:pt>
                <c:pt idx="26464">
                  <c:v>5.2927999999980357E-4</c:v>
                </c:pt>
                <c:pt idx="26465">
                  <c:v>5.2929999999980356E-4</c:v>
                </c:pt>
                <c:pt idx="26466">
                  <c:v>5.2931999999980355E-4</c:v>
                </c:pt>
                <c:pt idx="26467">
                  <c:v>5.2933999999980354E-4</c:v>
                </c:pt>
                <c:pt idx="26468">
                  <c:v>5.2935999999980353E-4</c:v>
                </c:pt>
                <c:pt idx="26469">
                  <c:v>5.2937999999980352E-4</c:v>
                </c:pt>
                <c:pt idx="26470">
                  <c:v>5.2939999999980351E-4</c:v>
                </c:pt>
                <c:pt idx="26471">
                  <c:v>5.294199999998035E-4</c:v>
                </c:pt>
                <c:pt idx="26472">
                  <c:v>5.2943999999980349E-4</c:v>
                </c:pt>
                <c:pt idx="26473">
                  <c:v>5.2945999999980348E-4</c:v>
                </c:pt>
                <c:pt idx="26474">
                  <c:v>5.2947999999980347E-4</c:v>
                </c:pt>
                <c:pt idx="26475">
                  <c:v>5.2949999999980346E-4</c:v>
                </c:pt>
                <c:pt idx="26476">
                  <c:v>5.2951999999980345E-4</c:v>
                </c:pt>
                <c:pt idx="26477">
                  <c:v>5.2953999999980344E-4</c:v>
                </c:pt>
                <c:pt idx="26478">
                  <c:v>5.2955999999980343E-4</c:v>
                </c:pt>
                <c:pt idx="26479">
                  <c:v>5.2957999999980342E-4</c:v>
                </c:pt>
                <c:pt idx="26480">
                  <c:v>5.2959999999980341E-4</c:v>
                </c:pt>
                <c:pt idx="26481">
                  <c:v>5.2961999999980339E-4</c:v>
                </c:pt>
                <c:pt idx="26482">
                  <c:v>5.2963999999980338E-4</c:v>
                </c:pt>
                <c:pt idx="26483">
                  <c:v>5.2965999999980337E-4</c:v>
                </c:pt>
                <c:pt idx="26484">
                  <c:v>5.2967999999980336E-4</c:v>
                </c:pt>
                <c:pt idx="26485">
                  <c:v>5.2969999999980335E-4</c:v>
                </c:pt>
                <c:pt idx="26486">
                  <c:v>5.2971999999980334E-4</c:v>
                </c:pt>
                <c:pt idx="26487">
                  <c:v>5.2973999999980333E-4</c:v>
                </c:pt>
                <c:pt idx="26488">
                  <c:v>5.2975999999980332E-4</c:v>
                </c:pt>
                <c:pt idx="26489">
                  <c:v>5.2977999999980331E-4</c:v>
                </c:pt>
                <c:pt idx="26490">
                  <c:v>5.297999999998033E-4</c:v>
                </c:pt>
                <c:pt idx="26491">
                  <c:v>5.2981999999980329E-4</c:v>
                </c:pt>
                <c:pt idx="26492">
                  <c:v>5.2983999999980328E-4</c:v>
                </c:pt>
                <c:pt idx="26493">
                  <c:v>5.2985999999980327E-4</c:v>
                </c:pt>
                <c:pt idx="26494">
                  <c:v>5.2987999999980326E-4</c:v>
                </c:pt>
                <c:pt idx="26495">
                  <c:v>5.2989999999980325E-4</c:v>
                </c:pt>
                <c:pt idx="26496">
                  <c:v>5.2991999999980324E-4</c:v>
                </c:pt>
                <c:pt idx="26497">
                  <c:v>5.2993999999980323E-4</c:v>
                </c:pt>
                <c:pt idx="26498">
                  <c:v>5.2995999999980322E-4</c:v>
                </c:pt>
                <c:pt idx="26499">
                  <c:v>5.2997999999980321E-4</c:v>
                </c:pt>
                <c:pt idx="26500">
                  <c:v>5.299999999998032E-4</c:v>
                </c:pt>
                <c:pt idx="26501">
                  <c:v>5.3001999999980319E-4</c:v>
                </c:pt>
                <c:pt idx="26502">
                  <c:v>5.3003999999980318E-4</c:v>
                </c:pt>
                <c:pt idx="26503">
                  <c:v>5.3005999999980317E-4</c:v>
                </c:pt>
                <c:pt idx="26504">
                  <c:v>5.3007999999980316E-4</c:v>
                </c:pt>
                <c:pt idx="26505">
                  <c:v>5.3009999999980315E-4</c:v>
                </c:pt>
                <c:pt idx="26506">
                  <c:v>5.3011999999980314E-4</c:v>
                </c:pt>
                <c:pt idx="26507">
                  <c:v>5.3013999999980313E-4</c:v>
                </c:pt>
                <c:pt idx="26508">
                  <c:v>5.3015999999980312E-4</c:v>
                </c:pt>
                <c:pt idx="26509">
                  <c:v>5.301799999998031E-4</c:v>
                </c:pt>
                <c:pt idx="26510">
                  <c:v>5.3019999999980309E-4</c:v>
                </c:pt>
                <c:pt idx="26511">
                  <c:v>5.3021999999980308E-4</c:v>
                </c:pt>
                <c:pt idx="26512">
                  <c:v>5.3023999999980307E-4</c:v>
                </c:pt>
                <c:pt idx="26513">
                  <c:v>5.3025999999980306E-4</c:v>
                </c:pt>
                <c:pt idx="26514">
                  <c:v>5.3027999999980305E-4</c:v>
                </c:pt>
                <c:pt idx="26515">
                  <c:v>5.3029999999980304E-4</c:v>
                </c:pt>
                <c:pt idx="26516">
                  <c:v>5.3031999999980303E-4</c:v>
                </c:pt>
                <c:pt idx="26517">
                  <c:v>5.3033999999980302E-4</c:v>
                </c:pt>
                <c:pt idx="26518">
                  <c:v>5.3035999999980301E-4</c:v>
                </c:pt>
                <c:pt idx="26519">
                  <c:v>5.30379999999803E-4</c:v>
                </c:pt>
                <c:pt idx="26520">
                  <c:v>5.3039999999980299E-4</c:v>
                </c:pt>
                <c:pt idx="26521">
                  <c:v>5.3041999999980298E-4</c:v>
                </c:pt>
                <c:pt idx="26522">
                  <c:v>5.3043999999980297E-4</c:v>
                </c:pt>
                <c:pt idx="26523">
                  <c:v>5.3045999999980296E-4</c:v>
                </c:pt>
                <c:pt idx="26524">
                  <c:v>5.3047999999980295E-4</c:v>
                </c:pt>
                <c:pt idx="26525">
                  <c:v>5.3049999999980294E-4</c:v>
                </c:pt>
                <c:pt idx="26526">
                  <c:v>5.3051999999980293E-4</c:v>
                </c:pt>
                <c:pt idx="26527">
                  <c:v>5.3053999999980292E-4</c:v>
                </c:pt>
                <c:pt idx="26528">
                  <c:v>5.3055999999980291E-4</c:v>
                </c:pt>
                <c:pt idx="26529">
                  <c:v>5.305799999998029E-4</c:v>
                </c:pt>
                <c:pt idx="26530">
                  <c:v>5.3059999999980289E-4</c:v>
                </c:pt>
                <c:pt idx="26531">
                  <c:v>5.3061999999980288E-4</c:v>
                </c:pt>
                <c:pt idx="26532">
                  <c:v>5.3063999999980287E-4</c:v>
                </c:pt>
                <c:pt idx="26533">
                  <c:v>5.3065999999980286E-4</c:v>
                </c:pt>
                <c:pt idx="26534">
                  <c:v>5.3067999999980285E-4</c:v>
                </c:pt>
                <c:pt idx="26535">
                  <c:v>5.3069999999980284E-4</c:v>
                </c:pt>
                <c:pt idx="26536">
                  <c:v>5.3071999999980283E-4</c:v>
                </c:pt>
                <c:pt idx="26537">
                  <c:v>5.3073999999980281E-4</c:v>
                </c:pt>
                <c:pt idx="26538">
                  <c:v>5.307599999998028E-4</c:v>
                </c:pt>
                <c:pt idx="26539">
                  <c:v>5.3077999999980279E-4</c:v>
                </c:pt>
                <c:pt idx="26540">
                  <c:v>5.3079999999980278E-4</c:v>
                </c:pt>
                <c:pt idx="26541">
                  <c:v>5.3081999999980277E-4</c:v>
                </c:pt>
                <c:pt idx="26542">
                  <c:v>5.3083999999980276E-4</c:v>
                </c:pt>
                <c:pt idx="26543">
                  <c:v>5.3085999999980275E-4</c:v>
                </c:pt>
                <c:pt idx="26544">
                  <c:v>5.3087999999980274E-4</c:v>
                </c:pt>
                <c:pt idx="26545">
                  <c:v>5.3089999999980273E-4</c:v>
                </c:pt>
                <c:pt idx="26546">
                  <c:v>5.3091999999980272E-4</c:v>
                </c:pt>
                <c:pt idx="26547">
                  <c:v>5.3093999999980271E-4</c:v>
                </c:pt>
                <c:pt idx="26548">
                  <c:v>5.309599999998027E-4</c:v>
                </c:pt>
                <c:pt idx="26549">
                  <c:v>5.3097999999980269E-4</c:v>
                </c:pt>
                <c:pt idx="26550">
                  <c:v>5.3099999999980268E-4</c:v>
                </c:pt>
                <c:pt idx="26551">
                  <c:v>5.3101999999980267E-4</c:v>
                </c:pt>
                <c:pt idx="26552">
                  <c:v>5.3103999999980266E-4</c:v>
                </c:pt>
                <c:pt idx="26553">
                  <c:v>5.3105999999980265E-4</c:v>
                </c:pt>
                <c:pt idx="26554">
                  <c:v>5.3107999999980264E-4</c:v>
                </c:pt>
                <c:pt idx="26555">
                  <c:v>5.3109999999980263E-4</c:v>
                </c:pt>
                <c:pt idx="26556">
                  <c:v>5.3111999999980262E-4</c:v>
                </c:pt>
                <c:pt idx="26557">
                  <c:v>5.3113999999980261E-4</c:v>
                </c:pt>
                <c:pt idx="26558">
                  <c:v>5.311599999998026E-4</c:v>
                </c:pt>
                <c:pt idx="26559">
                  <c:v>5.3117999999980259E-4</c:v>
                </c:pt>
                <c:pt idx="26560">
                  <c:v>5.3119999999980258E-4</c:v>
                </c:pt>
                <c:pt idx="26561">
                  <c:v>5.3121999999980257E-4</c:v>
                </c:pt>
                <c:pt idx="26562">
                  <c:v>5.3123999999980256E-4</c:v>
                </c:pt>
                <c:pt idx="26563">
                  <c:v>5.3125999999980255E-4</c:v>
                </c:pt>
                <c:pt idx="26564">
                  <c:v>5.3127999999980254E-4</c:v>
                </c:pt>
                <c:pt idx="26565">
                  <c:v>5.3129999999980252E-4</c:v>
                </c:pt>
                <c:pt idx="26566">
                  <c:v>5.3131999999980251E-4</c:v>
                </c:pt>
                <c:pt idx="26567">
                  <c:v>5.313399999998025E-4</c:v>
                </c:pt>
                <c:pt idx="26568">
                  <c:v>5.3135999999980249E-4</c:v>
                </c:pt>
                <c:pt idx="26569">
                  <c:v>5.3137999999980248E-4</c:v>
                </c:pt>
                <c:pt idx="26570">
                  <c:v>5.3139999999980247E-4</c:v>
                </c:pt>
                <c:pt idx="26571">
                  <c:v>5.3141999999980246E-4</c:v>
                </c:pt>
                <c:pt idx="26572">
                  <c:v>5.3143999999980245E-4</c:v>
                </c:pt>
                <c:pt idx="26573">
                  <c:v>5.3145999999980244E-4</c:v>
                </c:pt>
                <c:pt idx="26574">
                  <c:v>5.3147999999980243E-4</c:v>
                </c:pt>
                <c:pt idx="26575">
                  <c:v>5.3149999999980242E-4</c:v>
                </c:pt>
                <c:pt idx="26576">
                  <c:v>5.3151999999980241E-4</c:v>
                </c:pt>
                <c:pt idx="26577">
                  <c:v>5.315399999998024E-4</c:v>
                </c:pt>
                <c:pt idx="26578">
                  <c:v>5.3155999999980239E-4</c:v>
                </c:pt>
                <c:pt idx="26579">
                  <c:v>5.3157999999980238E-4</c:v>
                </c:pt>
                <c:pt idx="26580">
                  <c:v>5.3159999999980237E-4</c:v>
                </c:pt>
                <c:pt idx="26581">
                  <c:v>5.3161999999980236E-4</c:v>
                </c:pt>
                <c:pt idx="26582">
                  <c:v>5.3163999999980235E-4</c:v>
                </c:pt>
                <c:pt idx="26583">
                  <c:v>5.3165999999980234E-4</c:v>
                </c:pt>
                <c:pt idx="26584">
                  <c:v>5.3167999999980233E-4</c:v>
                </c:pt>
                <c:pt idx="26585">
                  <c:v>5.3169999999980232E-4</c:v>
                </c:pt>
                <c:pt idx="26586">
                  <c:v>5.3171999999980231E-4</c:v>
                </c:pt>
                <c:pt idx="26587">
                  <c:v>5.317399999998023E-4</c:v>
                </c:pt>
                <c:pt idx="26588">
                  <c:v>5.3175999999980229E-4</c:v>
                </c:pt>
                <c:pt idx="26589">
                  <c:v>5.3177999999980228E-4</c:v>
                </c:pt>
                <c:pt idx="26590">
                  <c:v>5.3179999999980227E-4</c:v>
                </c:pt>
                <c:pt idx="26591">
                  <c:v>5.3181999999980226E-4</c:v>
                </c:pt>
                <c:pt idx="26592">
                  <c:v>5.3183999999980225E-4</c:v>
                </c:pt>
                <c:pt idx="26593">
                  <c:v>5.3185999999980223E-4</c:v>
                </c:pt>
                <c:pt idx="26594">
                  <c:v>5.3187999999980222E-4</c:v>
                </c:pt>
                <c:pt idx="26595">
                  <c:v>5.3189999999980221E-4</c:v>
                </c:pt>
                <c:pt idx="26596">
                  <c:v>5.319199999998022E-4</c:v>
                </c:pt>
                <c:pt idx="26597">
                  <c:v>5.3193999999980219E-4</c:v>
                </c:pt>
                <c:pt idx="26598">
                  <c:v>5.3195999999980218E-4</c:v>
                </c:pt>
                <c:pt idx="26599">
                  <c:v>5.3197999999980217E-4</c:v>
                </c:pt>
                <c:pt idx="26600">
                  <c:v>5.3199999999980216E-4</c:v>
                </c:pt>
                <c:pt idx="26601">
                  <c:v>5.3201999999980215E-4</c:v>
                </c:pt>
                <c:pt idx="26602">
                  <c:v>5.3203999999980214E-4</c:v>
                </c:pt>
                <c:pt idx="26603">
                  <c:v>5.3205999999980213E-4</c:v>
                </c:pt>
                <c:pt idx="26604">
                  <c:v>5.3207999999980212E-4</c:v>
                </c:pt>
                <c:pt idx="26605">
                  <c:v>5.3209999999980211E-4</c:v>
                </c:pt>
                <c:pt idx="26606">
                  <c:v>5.321199999998021E-4</c:v>
                </c:pt>
                <c:pt idx="26607">
                  <c:v>5.3213999999980209E-4</c:v>
                </c:pt>
                <c:pt idx="26608">
                  <c:v>5.3215999999980208E-4</c:v>
                </c:pt>
                <c:pt idx="26609">
                  <c:v>5.3217999999980207E-4</c:v>
                </c:pt>
                <c:pt idx="26610">
                  <c:v>5.3219999999980206E-4</c:v>
                </c:pt>
                <c:pt idx="26611">
                  <c:v>5.3221999999980205E-4</c:v>
                </c:pt>
                <c:pt idx="26612">
                  <c:v>5.3223999999980204E-4</c:v>
                </c:pt>
                <c:pt idx="26613">
                  <c:v>5.3225999999980203E-4</c:v>
                </c:pt>
                <c:pt idx="26614">
                  <c:v>5.3227999999980202E-4</c:v>
                </c:pt>
                <c:pt idx="26615">
                  <c:v>5.3229999999980201E-4</c:v>
                </c:pt>
                <c:pt idx="26616">
                  <c:v>5.32319999999802E-4</c:v>
                </c:pt>
                <c:pt idx="26617">
                  <c:v>5.3233999999980199E-4</c:v>
                </c:pt>
                <c:pt idx="26618">
                  <c:v>5.3235999999980198E-4</c:v>
                </c:pt>
                <c:pt idx="26619">
                  <c:v>5.3237999999980197E-4</c:v>
                </c:pt>
                <c:pt idx="26620">
                  <c:v>5.3239999999980196E-4</c:v>
                </c:pt>
                <c:pt idx="26621">
                  <c:v>5.3241999999980194E-4</c:v>
                </c:pt>
                <c:pt idx="26622">
                  <c:v>5.3243999999980193E-4</c:v>
                </c:pt>
                <c:pt idx="26623">
                  <c:v>5.3245999999980192E-4</c:v>
                </c:pt>
                <c:pt idx="26624">
                  <c:v>5.3247999999980191E-4</c:v>
                </c:pt>
                <c:pt idx="26625">
                  <c:v>5.324999999998019E-4</c:v>
                </c:pt>
                <c:pt idx="26626">
                  <c:v>5.3251999999980189E-4</c:v>
                </c:pt>
                <c:pt idx="26627">
                  <c:v>5.3253999999980188E-4</c:v>
                </c:pt>
                <c:pt idx="26628">
                  <c:v>5.3255999999980187E-4</c:v>
                </c:pt>
                <c:pt idx="26629">
                  <c:v>5.3257999999980186E-4</c:v>
                </c:pt>
                <c:pt idx="26630">
                  <c:v>5.3259999999980185E-4</c:v>
                </c:pt>
                <c:pt idx="26631">
                  <c:v>5.3261999999980184E-4</c:v>
                </c:pt>
                <c:pt idx="26632">
                  <c:v>5.3263999999980183E-4</c:v>
                </c:pt>
                <c:pt idx="26633">
                  <c:v>5.3265999999980182E-4</c:v>
                </c:pt>
                <c:pt idx="26634">
                  <c:v>5.3267999999980181E-4</c:v>
                </c:pt>
                <c:pt idx="26635">
                  <c:v>5.326999999998018E-4</c:v>
                </c:pt>
                <c:pt idx="26636">
                  <c:v>5.3271999999980179E-4</c:v>
                </c:pt>
                <c:pt idx="26637">
                  <c:v>5.3273999999980178E-4</c:v>
                </c:pt>
                <c:pt idx="26638">
                  <c:v>5.3275999999980177E-4</c:v>
                </c:pt>
                <c:pt idx="26639">
                  <c:v>5.3277999999980176E-4</c:v>
                </c:pt>
                <c:pt idx="26640">
                  <c:v>5.3279999999980175E-4</c:v>
                </c:pt>
                <c:pt idx="26641">
                  <c:v>5.3281999999980174E-4</c:v>
                </c:pt>
                <c:pt idx="26642">
                  <c:v>5.3283999999980173E-4</c:v>
                </c:pt>
                <c:pt idx="26643">
                  <c:v>5.3285999999980172E-4</c:v>
                </c:pt>
                <c:pt idx="26644">
                  <c:v>5.3287999999980171E-4</c:v>
                </c:pt>
                <c:pt idx="26645">
                  <c:v>5.328999999998017E-4</c:v>
                </c:pt>
                <c:pt idx="26646">
                  <c:v>5.3291999999980169E-4</c:v>
                </c:pt>
                <c:pt idx="26647">
                  <c:v>5.3293999999980168E-4</c:v>
                </c:pt>
                <c:pt idx="26648">
                  <c:v>5.3295999999980167E-4</c:v>
                </c:pt>
                <c:pt idx="26649">
                  <c:v>5.3297999999980165E-4</c:v>
                </c:pt>
                <c:pt idx="26650">
                  <c:v>5.3299999999980164E-4</c:v>
                </c:pt>
                <c:pt idx="26651">
                  <c:v>5.3301999999980163E-4</c:v>
                </c:pt>
                <c:pt idx="26652">
                  <c:v>5.3303999999980162E-4</c:v>
                </c:pt>
                <c:pt idx="26653">
                  <c:v>5.3305999999980161E-4</c:v>
                </c:pt>
                <c:pt idx="26654">
                  <c:v>5.330799999998016E-4</c:v>
                </c:pt>
                <c:pt idx="26655">
                  <c:v>5.3309999999980159E-4</c:v>
                </c:pt>
                <c:pt idx="26656">
                  <c:v>5.3311999999980158E-4</c:v>
                </c:pt>
                <c:pt idx="26657">
                  <c:v>5.3313999999980157E-4</c:v>
                </c:pt>
                <c:pt idx="26658">
                  <c:v>5.3315999999980156E-4</c:v>
                </c:pt>
                <c:pt idx="26659">
                  <c:v>5.3317999999980155E-4</c:v>
                </c:pt>
                <c:pt idx="26660">
                  <c:v>5.3319999999980154E-4</c:v>
                </c:pt>
                <c:pt idx="26661">
                  <c:v>5.3321999999980153E-4</c:v>
                </c:pt>
                <c:pt idx="26662">
                  <c:v>5.3323999999980152E-4</c:v>
                </c:pt>
                <c:pt idx="26663">
                  <c:v>5.3325999999980151E-4</c:v>
                </c:pt>
                <c:pt idx="26664">
                  <c:v>5.332799999998015E-4</c:v>
                </c:pt>
                <c:pt idx="26665">
                  <c:v>5.3329999999980149E-4</c:v>
                </c:pt>
                <c:pt idx="26666">
                  <c:v>5.3331999999980148E-4</c:v>
                </c:pt>
                <c:pt idx="26667">
                  <c:v>5.3333999999980147E-4</c:v>
                </c:pt>
                <c:pt idx="26668">
                  <c:v>5.3335999999980146E-4</c:v>
                </c:pt>
                <c:pt idx="26669">
                  <c:v>5.3337999999980145E-4</c:v>
                </c:pt>
                <c:pt idx="26670">
                  <c:v>5.3339999999980144E-4</c:v>
                </c:pt>
                <c:pt idx="26671">
                  <c:v>5.3341999999980143E-4</c:v>
                </c:pt>
                <c:pt idx="26672">
                  <c:v>5.3343999999980142E-4</c:v>
                </c:pt>
                <c:pt idx="26673">
                  <c:v>5.3345999999980141E-4</c:v>
                </c:pt>
                <c:pt idx="26674">
                  <c:v>5.334799999998014E-4</c:v>
                </c:pt>
                <c:pt idx="26675">
                  <c:v>5.3349999999980139E-4</c:v>
                </c:pt>
                <c:pt idx="26676">
                  <c:v>5.3351999999980138E-4</c:v>
                </c:pt>
                <c:pt idx="26677">
                  <c:v>5.3353999999980136E-4</c:v>
                </c:pt>
                <c:pt idx="26678">
                  <c:v>5.3355999999980135E-4</c:v>
                </c:pt>
                <c:pt idx="26679">
                  <c:v>5.3357999999980134E-4</c:v>
                </c:pt>
                <c:pt idx="26680">
                  <c:v>5.3359999999980133E-4</c:v>
                </c:pt>
                <c:pt idx="26681">
                  <c:v>5.3361999999980132E-4</c:v>
                </c:pt>
                <c:pt idx="26682">
                  <c:v>5.3363999999980131E-4</c:v>
                </c:pt>
                <c:pt idx="26683">
                  <c:v>5.336599999998013E-4</c:v>
                </c:pt>
                <c:pt idx="26684">
                  <c:v>5.3367999999980129E-4</c:v>
                </c:pt>
                <c:pt idx="26685">
                  <c:v>5.3369999999980128E-4</c:v>
                </c:pt>
                <c:pt idx="26686">
                  <c:v>5.3371999999980127E-4</c:v>
                </c:pt>
                <c:pt idx="26687">
                  <c:v>5.3373999999980126E-4</c:v>
                </c:pt>
                <c:pt idx="26688">
                  <c:v>5.3375999999980125E-4</c:v>
                </c:pt>
                <c:pt idx="26689">
                  <c:v>5.3377999999980124E-4</c:v>
                </c:pt>
                <c:pt idx="26690">
                  <c:v>5.3379999999980123E-4</c:v>
                </c:pt>
                <c:pt idx="26691">
                  <c:v>5.3381999999980122E-4</c:v>
                </c:pt>
                <c:pt idx="26692">
                  <c:v>5.3383999999980121E-4</c:v>
                </c:pt>
                <c:pt idx="26693">
                  <c:v>5.338599999998012E-4</c:v>
                </c:pt>
                <c:pt idx="26694">
                  <c:v>5.3387999999980119E-4</c:v>
                </c:pt>
                <c:pt idx="26695">
                  <c:v>5.3389999999980118E-4</c:v>
                </c:pt>
                <c:pt idx="26696">
                  <c:v>5.3391999999980117E-4</c:v>
                </c:pt>
                <c:pt idx="26697">
                  <c:v>5.3393999999980116E-4</c:v>
                </c:pt>
                <c:pt idx="26698">
                  <c:v>5.3395999999980115E-4</c:v>
                </c:pt>
                <c:pt idx="26699">
                  <c:v>5.3397999999980114E-4</c:v>
                </c:pt>
                <c:pt idx="26700">
                  <c:v>5.3399999999980113E-4</c:v>
                </c:pt>
                <c:pt idx="26701">
                  <c:v>5.3401999999980112E-4</c:v>
                </c:pt>
                <c:pt idx="26702">
                  <c:v>5.3403999999980111E-4</c:v>
                </c:pt>
                <c:pt idx="26703">
                  <c:v>5.340599999998011E-4</c:v>
                </c:pt>
                <c:pt idx="26704">
                  <c:v>5.3407999999980109E-4</c:v>
                </c:pt>
                <c:pt idx="26705">
                  <c:v>5.3409999999980108E-4</c:v>
                </c:pt>
                <c:pt idx="26706">
                  <c:v>5.3411999999980106E-4</c:v>
                </c:pt>
                <c:pt idx="26707">
                  <c:v>5.3413999999980105E-4</c:v>
                </c:pt>
                <c:pt idx="26708">
                  <c:v>5.3415999999980104E-4</c:v>
                </c:pt>
                <c:pt idx="26709">
                  <c:v>5.3417999999980103E-4</c:v>
                </c:pt>
                <c:pt idx="26710">
                  <c:v>5.3419999999980102E-4</c:v>
                </c:pt>
                <c:pt idx="26711">
                  <c:v>5.3421999999980101E-4</c:v>
                </c:pt>
                <c:pt idx="26712">
                  <c:v>5.34239999999801E-4</c:v>
                </c:pt>
                <c:pt idx="26713">
                  <c:v>5.3425999999980099E-4</c:v>
                </c:pt>
                <c:pt idx="26714">
                  <c:v>5.3427999999980098E-4</c:v>
                </c:pt>
                <c:pt idx="26715">
                  <c:v>5.3429999999980097E-4</c:v>
                </c:pt>
                <c:pt idx="26716">
                  <c:v>5.3431999999980096E-4</c:v>
                </c:pt>
                <c:pt idx="26717">
                  <c:v>5.3433999999980095E-4</c:v>
                </c:pt>
                <c:pt idx="26718">
                  <c:v>5.3435999999980094E-4</c:v>
                </c:pt>
                <c:pt idx="26719">
                  <c:v>5.3437999999980093E-4</c:v>
                </c:pt>
                <c:pt idx="26720">
                  <c:v>5.3439999999980092E-4</c:v>
                </c:pt>
                <c:pt idx="26721">
                  <c:v>5.3441999999980091E-4</c:v>
                </c:pt>
                <c:pt idx="26722">
                  <c:v>5.344399999998009E-4</c:v>
                </c:pt>
                <c:pt idx="26723">
                  <c:v>5.3445999999980089E-4</c:v>
                </c:pt>
                <c:pt idx="26724">
                  <c:v>5.3447999999980088E-4</c:v>
                </c:pt>
                <c:pt idx="26725">
                  <c:v>5.3449999999980087E-4</c:v>
                </c:pt>
                <c:pt idx="26726">
                  <c:v>5.3451999999980086E-4</c:v>
                </c:pt>
                <c:pt idx="26727">
                  <c:v>5.3453999999980085E-4</c:v>
                </c:pt>
                <c:pt idx="26728">
                  <c:v>5.3455999999980084E-4</c:v>
                </c:pt>
                <c:pt idx="26729">
                  <c:v>5.3457999999980083E-4</c:v>
                </c:pt>
                <c:pt idx="26730">
                  <c:v>5.3459999999980082E-4</c:v>
                </c:pt>
                <c:pt idx="26731">
                  <c:v>5.3461999999980081E-4</c:v>
                </c:pt>
                <c:pt idx="26732">
                  <c:v>5.346399999998008E-4</c:v>
                </c:pt>
                <c:pt idx="26733">
                  <c:v>5.3465999999980079E-4</c:v>
                </c:pt>
                <c:pt idx="26734">
                  <c:v>5.3467999999980077E-4</c:v>
                </c:pt>
                <c:pt idx="26735">
                  <c:v>5.3469999999980076E-4</c:v>
                </c:pt>
                <c:pt idx="26736">
                  <c:v>5.3471999999980075E-4</c:v>
                </c:pt>
                <c:pt idx="26737">
                  <c:v>5.3473999999980074E-4</c:v>
                </c:pt>
                <c:pt idx="26738">
                  <c:v>5.3475999999980073E-4</c:v>
                </c:pt>
                <c:pt idx="26739">
                  <c:v>5.3477999999980072E-4</c:v>
                </c:pt>
                <c:pt idx="26740">
                  <c:v>5.3479999999980071E-4</c:v>
                </c:pt>
                <c:pt idx="26741">
                  <c:v>5.348199999998007E-4</c:v>
                </c:pt>
                <c:pt idx="26742">
                  <c:v>5.3483999999980069E-4</c:v>
                </c:pt>
                <c:pt idx="26743">
                  <c:v>5.3485999999980068E-4</c:v>
                </c:pt>
                <c:pt idx="26744">
                  <c:v>5.3487999999980067E-4</c:v>
                </c:pt>
                <c:pt idx="26745">
                  <c:v>5.3489999999980066E-4</c:v>
                </c:pt>
                <c:pt idx="26746">
                  <c:v>5.3491999999980065E-4</c:v>
                </c:pt>
                <c:pt idx="26747">
                  <c:v>5.3493999999980064E-4</c:v>
                </c:pt>
                <c:pt idx="26748">
                  <c:v>5.3495999999980063E-4</c:v>
                </c:pt>
                <c:pt idx="26749">
                  <c:v>5.3497999999980062E-4</c:v>
                </c:pt>
                <c:pt idx="26750">
                  <c:v>5.3499999999980061E-4</c:v>
                </c:pt>
                <c:pt idx="26751">
                  <c:v>5.350199999998006E-4</c:v>
                </c:pt>
                <c:pt idx="26752">
                  <c:v>5.3503999999980059E-4</c:v>
                </c:pt>
                <c:pt idx="26753">
                  <c:v>5.3505999999980058E-4</c:v>
                </c:pt>
                <c:pt idx="26754">
                  <c:v>5.3507999999980057E-4</c:v>
                </c:pt>
                <c:pt idx="26755">
                  <c:v>5.3509999999980056E-4</c:v>
                </c:pt>
                <c:pt idx="26756">
                  <c:v>5.3511999999980055E-4</c:v>
                </c:pt>
                <c:pt idx="26757">
                  <c:v>5.3513999999980054E-4</c:v>
                </c:pt>
                <c:pt idx="26758">
                  <c:v>5.3515999999980053E-4</c:v>
                </c:pt>
                <c:pt idx="26759">
                  <c:v>5.3517999999980052E-4</c:v>
                </c:pt>
                <c:pt idx="26760">
                  <c:v>5.3519999999980051E-4</c:v>
                </c:pt>
                <c:pt idx="26761">
                  <c:v>5.352199999998005E-4</c:v>
                </c:pt>
                <c:pt idx="26762">
                  <c:v>5.3523999999980048E-4</c:v>
                </c:pt>
                <c:pt idx="26763">
                  <c:v>5.3525999999980047E-4</c:v>
                </c:pt>
                <c:pt idx="26764">
                  <c:v>5.3527999999980046E-4</c:v>
                </c:pt>
                <c:pt idx="26765">
                  <c:v>5.3529999999980045E-4</c:v>
                </c:pt>
                <c:pt idx="26766">
                  <c:v>5.3531999999980044E-4</c:v>
                </c:pt>
                <c:pt idx="26767">
                  <c:v>5.3533999999980043E-4</c:v>
                </c:pt>
                <c:pt idx="26768">
                  <c:v>5.3535999999980042E-4</c:v>
                </c:pt>
                <c:pt idx="26769">
                  <c:v>5.3537999999980041E-4</c:v>
                </c:pt>
                <c:pt idx="26770">
                  <c:v>5.353999999998004E-4</c:v>
                </c:pt>
                <c:pt idx="26771">
                  <c:v>5.3541999999980039E-4</c:v>
                </c:pt>
                <c:pt idx="26772">
                  <c:v>5.3543999999980038E-4</c:v>
                </c:pt>
                <c:pt idx="26773">
                  <c:v>5.3545999999980037E-4</c:v>
                </c:pt>
                <c:pt idx="26774">
                  <c:v>5.3547999999980036E-4</c:v>
                </c:pt>
                <c:pt idx="26775">
                  <c:v>5.3549999999980035E-4</c:v>
                </c:pt>
                <c:pt idx="26776">
                  <c:v>5.3551999999980034E-4</c:v>
                </c:pt>
                <c:pt idx="26777">
                  <c:v>5.3553999999980033E-4</c:v>
                </c:pt>
                <c:pt idx="26778">
                  <c:v>5.3555999999980032E-4</c:v>
                </c:pt>
                <c:pt idx="26779">
                  <c:v>5.3557999999980031E-4</c:v>
                </c:pt>
                <c:pt idx="26780">
                  <c:v>5.355999999998003E-4</c:v>
                </c:pt>
                <c:pt idx="26781">
                  <c:v>5.3561999999980029E-4</c:v>
                </c:pt>
                <c:pt idx="26782">
                  <c:v>5.3563999999980028E-4</c:v>
                </c:pt>
                <c:pt idx="26783">
                  <c:v>5.3565999999980027E-4</c:v>
                </c:pt>
                <c:pt idx="26784">
                  <c:v>5.3567999999980026E-4</c:v>
                </c:pt>
                <c:pt idx="26785">
                  <c:v>5.3569999999980025E-4</c:v>
                </c:pt>
                <c:pt idx="26786">
                  <c:v>5.3571999999980024E-4</c:v>
                </c:pt>
                <c:pt idx="26787">
                  <c:v>5.3573999999980023E-4</c:v>
                </c:pt>
                <c:pt idx="26788">
                  <c:v>5.3575999999980022E-4</c:v>
                </c:pt>
                <c:pt idx="26789">
                  <c:v>5.3577999999980021E-4</c:v>
                </c:pt>
                <c:pt idx="26790">
                  <c:v>5.3579999999980019E-4</c:v>
                </c:pt>
                <c:pt idx="26791">
                  <c:v>5.3581999999980018E-4</c:v>
                </c:pt>
                <c:pt idx="26792">
                  <c:v>5.3583999999980017E-4</c:v>
                </c:pt>
                <c:pt idx="26793">
                  <c:v>5.3585999999980016E-4</c:v>
                </c:pt>
                <c:pt idx="26794">
                  <c:v>5.3587999999980015E-4</c:v>
                </c:pt>
                <c:pt idx="26795">
                  <c:v>5.3589999999980014E-4</c:v>
                </c:pt>
                <c:pt idx="26796">
                  <c:v>5.3591999999980013E-4</c:v>
                </c:pt>
                <c:pt idx="26797">
                  <c:v>5.3593999999980012E-4</c:v>
                </c:pt>
                <c:pt idx="26798">
                  <c:v>5.3595999999980011E-4</c:v>
                </c:pt>
                <c:pt idx="26799">
                  <c:v>5.359799999998001E-4</c:v>
                </c:pt>
                <c:pt idx="26800">
                  <c:v>5.3599999999980009E-4</c:v>
                </c:pt>
                <c:pt idx="26801">
                  <c:v>5.3601999999980008E-4</c:v>
                </c:pt>
                <c:pt idx="26802">
                  <c:v>5.3603999999980007E-4</c:v>
                </c:pt>
                <c:pt idx="26803">
                  <c:v>5.3605999999980006E-4</c:v>
                </c:pt>
                <c:pt idx="26804">
                  <c:v>5.3607999999980005E-4</c:v>
                </c:pt>
                <c:pt idx="26805">
                  <c:v>5.3609999999980004E-4</c:v>
                </c:pt>
                <c:pt idx="26806">
                  <c:v>5.3611999999980003E-4</c:v>
                </c:pt>
                <c:pt idx="26807">
                  <c:v>5.3613999999980002E-4</c:v>
                </c:pt>
                <c:pt idx="26808">
                  <c:v>5.3615999999980001E-4</c:v>
                </c:pt>
                <c:pt idx="26809">
                  <c:v>5.361799999998E-4</c:v>
                </c:pt>
                <c:pt idx="26810">
                  <c:v>5.3619999999979999E-4</c:v>
                </c:pt>
                <c:pt idx="26811">
                  <c:v>5.3621999999979998E-4</c:v>
                </c:pt>
                <c:pt idx="26812">
                  <c:v>5.3623999999979997E-4</c:v>
                </c:pt>
                <c:pt idx="26813">
                  <c:v>5.3625999999979996E-4</c:v>
                </c:pt>
                <c:pt idx="26814">
                  <c:v>5.3627999999979995E-4</c:v>
                </c:pt>
                <c:pt idx="26815">
                  <c:v>5.3629999999979994E-4</c:v>
                </c:pt>
                <c:pt idx="26816">
                  <c:v>5.3631999999979993E-4</c:v>
                </c:pt>
                <c:pt idx="26817">
                  <c:v>5.3633999999979992E-4</c:v>
                </c:pt>
                <c:pt idx="26818">
                  <c:v>5.363599999997999E-4</c:v>
                </c:pt>
                <c:pt idx="26819">
                  <c:v>5.3637999999979989E-4</c:v>
                </c:pt>
                <c:pt idx="26820">
                  <c:v>5.3639999999979988E-4</c:v>
                </c:pt>
                <c:pt idx="26821">
                  <c:v>5.3641999999979987E-4</c:v>
                </c:pt>
                <c:pt idx="26822">
                  <c:v>5.3643999999979986E-4</c:v>
                </c:pt>
                <c:pt idx="26823">
                  <c:v>5.3645999999979985E-4</c:v>
                </c:pt>
                <c:pt idx="26824">
                  <c:v>5.3647999999979984E-4</c:v>
                </c:pt>
                <c:pt idx="26825">
                  <c:v>5.3649999999979983E-4</c:v>
                </c:pt>
                <c:pt idx="26826">
                  <c:v>5.3651999999979982E-4</c:v>
                </c:pt>
                <c:pt idx="26827">
                  <c:v>5.3653999999979981E-4</c:v>
                </c:pt>
                <c:pt idx="26828">
                  <c:v>5.365599999997998E-4</c:v>
                </c:pt>
                <c:pt idx="26829">
                  <c:v>5.3657999999979979E-4</c:v>
                </c:pt>
                <c:pt idx="26830">
                  <c:v>5.3659999999979978E-4</c:v>
                </c:pt>
                <c:pt idx="26831">
                  <c:v>5.3661999999979977E-4</c:v>
                </c:pt>
                <c:pt idx="26832">
                  <c:v>5.3663999999979976E-4</c:v>
                </c:pt>
                <c:pt idx="26833">
                  <c:v>5.3665999999979975E-4</c:v>
                </c:pt>
                <c:pt idx="26834">
                  <c:v>5.3667999999979974E-4</c:v>
                </c:pt>
                <c:pt idx="26835">
                  <c:v>5.3669999999979973E-4</c:v>
                </c:pt>
                <c:pt idx="26836">
                  <c:v>5.3671999999979972E-4</c:v>
                </c:pt>
                <c:pt idx="26837">
                  <c:v>5.3673999999979971E-4</c:v>
                </c:pt>
                <c:pt idx="26838">
                  <c:v>5.367599999997997E-4</c:v>
                </c:pt>
                <c:pt idx="26839">
                  <c:v>5.3677999999979969E-4</c:v>
                </c:pt>
                <c:pt idx="26840">
                  <c:v>5.3679999999979968E-4</c:v>
                </c:pt>
                <c:pt idx="26841">
                  <c:v>5.3681999999979967E-4</c:v>
                </c:pt>
                <c:pt idx="26842">
                  <c:v>5.3683999999979966E-4</c:v>
                </c:pt>
                <c:pt idx="26843">
                  <c:v>5.3685999999979965E-4</c:v>
                </c:pt>
                <c:pt idx="26844">
                  <c:v>5.3687999999979964E-4</c:v>
                </c:pt>
                <c:pt idx="26845">
                  <c:v>5.3689999999979963E-4</c:v>
                </c:pt>
                <c:pt idx="26846">
                  <c:v>5.3691999999979961E-4</c:v>
                </c:pt>
                <c:pt idx="26847">
                  <c:v>5.369399999997996E-4</c:v>
                </c:pt>
                <c:pt idx="26848">
                  <c:v>5.3695999999979959E-4</c:v>
                </c:pt>
                <c:pt idx="26849">
                  <c:v>5.3697999999979958E-4</c:v>
                </c:pt>
                <c:pt idx="26850">
                  <c:v>5.3699999999979957E-4</c:v>
                </c:pt>
                <c:pt idx="26851">
                  <c:v>5.3701999999979956E-4</c:v>
                </c:pt>
                <c:pt idx="26852">
                  <c:v>5.3703999999979955E-4</c:v>
                </c:pt>
                <c:pt idx="26853">
                  <c:v>5.3705999999979954E-4</c:v>
                </c:pt>
                <c:pt idx="26854">
                  <c:v>5.3707999999979953E-4</c:v>
                </c:pt>
                <c:pt idx="26855">
                  <c:v>5.3709999999979952E-4</c:v>
                </c:pt>
                <c:pt idx="26856">
                  <c:v>5.3711999999979951E-4</c:v>
                </c:pt>
                <c:pt idx="26857">
                  <c:v>5.371399999997995E-4</c:v>
                </c:pt>
                <c:pt idx="26858">
                  <c:v>5.3715999999979949E-4</c:v>
                </c:pt>
                <c:pt idx="26859">
                  <c:v>5.3717999999979948E-4</c:v>
                </c:pt>
                <c:pt idx="26860">
                  <c:v>5.3719999999979947E-4</c:v>
                </c:pt>
                <c:pt idx="26861">
                  <c:v>5.3721999999979946E-4</c:v>
                </c:pt>
                <c:pt idx="26862">
                  <c:v>5.3723999999979945E-4</c:v>
                </c:pt>
                <c:pt idx="26863">
                  <c:v>5.3725999999979944E-4</c:v>
                </c:pt>
                <c:pt idx="26864">
                  <c:v>5.3727999999979943E-4</c:v>
                </c:pt>
                <c:pt idx="26865">
                  <c:v>5.3729999999979942E-4</c:v>
                </c:pt>
                <c:pt idx="26866">
                  <c:v>5.3731999999979941E-4</c:v>
                </c:pt>
                <c:pt idx="26867">
                  <c:v>5.373399999997994E-4</c:v>
                </c:pt>
                <c:pt idx="26868">
                  <c:v>5.3735999999979939E-4</c:v>
                </c:pt>
                <c:pt idx="26869">
                  <c:v>5.3737999999979938E-4</c:v>
                </c:pt>
                <c:pt idx="26870">
                  <c:v>5.3739999999979937E-4</c:v>
                </c:pt>
                <c:pt idx="26871">
                  <c:v>5.3741999999979936E-4</c:v>
                </c:pt>
                <c:pt idx="26872">
                  <c:v>5.3743999999979935E-4</c:v>
                </c:pt>
                <c:pt idx="26873">
                  <c:v>5.3745999999979934E-4</c:v>
                </c:pt>
                <c:pt idx="26874">
                  <c:v>5.3747999999979932E-4</c:v>
                </c:pt>
                <c:pt idx="26875">
                  <c:v>5.3749999999979931E-4</c:v>
                </c:pt>
                <c:pt idx="26876">
                  <c:v>5.375199999997993E-4</c:v>
                </c:pt>
                <c:pt idx="26877">
                  <c:v>5.3753999999979929E-4</c:v>
                </c:pt>
                <c:pt idx="26878">
                  <c:v>5.3755999999979928E-4</c:v>
                </c:pt>
                <c:pt idx="26879">
                  <c:v>5.3757999999979927E-4</c:v>
                </c:pt>
                <c:pt idx="26880">
                  <c:v>5.3759999999979926E-4</c:v>
                </c:pt>
                <c:pt idx="26881">
                  <c:v>5.3761999999979925E-4</c:v>
                </c:pt>
                <c:pt idx="26882">
                  <c:v>5.3763999999979924E-4</c:v>
                </c:pt>
                <c:pt idx="26883">
                  <c:v>5.3765999999979923E-4</c:v>
                </c:pt>
                <c:pt idx="26884">
                  <c:v>5.3767999999979922E-4</c:v>
                </c:pt>
                <c:pt idx="26885">
                  <c:v>5.3769999999979921E-4</c:v>
                </c:pt>
                <c:pt idx="26886">
                  <c:v>5.377199999997992E-4</c:v>
                </c:pt>
                <c:pt idx="26887">
                  <c:v>5.3773999999979919E-4</c:v>
                </c:pt>
                <c:pt idx="26888">
                  <c:v>5.3775999999979918E-4</c:v>
                </c:pt>
                <c:pt idx="26889">
                  <c:v>5.3777999999979917E-4</c:v>
                </c:pt>
                <c:pt idx="26890">
                  <c:v>5.3779999999979916E-4</c:v>
                </c:pt>
                <c:pt idx="26891">
                  <c:v>5.3781999999979915E-4</c:v>
                </c:pt>
                <c:pt idx="26892">
                  <c:v>5.3783999999979914E-4</c:v>
                </c:pt>
                <c:pt idx="26893">
                  <c:v>5.3785999999979913E-4</c:v>
                </c:pt>
                <c:pt idx="26894">
                  <c:v>5.3787999999979912E-4</c:v>
                </c:pt>
                <c:pt idx="26895">
                  <c:v>5.3789999999979911E-4</c:v>
                </c:pt>
                <c:pt idx="26896">
                  <c:v>5.379199999997991E-4</c:v>
                </c:pt>
                <c:pt idx="26897">
                  <c:v>5.3793999999979909E-4</c:v>
                </c:pt>
                <c:pt idx="26898">
                  <c:v>5.3795999999979908E-4</c:v>
                </c:pt>
                <c:pt idx="26899">
                  <c:v>5.3797999999979907E-4</c:v>
                </c:pt>
                <c:pt idx="26900">
                  <c:v>5.3799999999979906E-4</c:v>
                </c:pt>
                <c:pt idx="26901">
                  <c:v>5.3801999999979905E-4</c:v>
                </c:pt>
                <c:pt idx="26902">
                  <c:v>5.3803999999979903E-4</c:v>
                </c:pt>
                <c:pt idx="26903">
                  <c:v>5.3805999999979902E-4</c:v>
                </c:pt>
                <c:pt idx="26904">
                  <c:v>5.3807999999979901E-4</c:v>
                </c:pt>
                <c:pt idx="26905">
                  <c:v>5.38099999999799E-4</c:v>
                </c:pt>
                <c:pt idx="26906">
                  <c:v>5.3811999999979899E-4</c:v>
                </c:pt>
                <c:pt idx="26907">
                  <c:v>5.3813999999979898E-4</c:v>
                </c:pt>
                <c:pt idx="26908">
                  <c:v>5.3815999999979897E-4</c:v>
                </c:pt>
                <c:pt idx="26909">
                  <c:v>5.3817999999979896E-4</c:v>
                </c:pt>
                <c:pt idx="26910">
                  <c:v>5.3819999999979895E-4</c:v>
                </c:pt>
                <c:pt idx="26911">
                  <c:v>5.3821999999979894E-4</c:v>
                </c:pt>
                <c:pt idx="26912">
                  <c:v>5.3823999999979893E-4</c:v>
                </c:pt>
                <c:pt idx="26913">
                  <c:v>5.3825999999979892E-4</c:v>
                </c:pt>
                <c:pt idx="26914">
                  <c:v>5.3827999999979891E-4</c:v>
                </c:pt>
                <c:pt idx="26915">
                  <c:v>5.382999999997989E-4</c:v>
                </c:pt>
                <c:pt idx="26916">
                  <c:v>5.3831999999979889E-4</c:v>
                </c:pt>
                <c:pt idx="26917">
                  <c:v>5.3833999999979888E-4</c:v>
                </c:pt>
                <c:pt idx="26918">
                  <c:v>5.3835999999979887E-4</c:v>
                </c:pt>
                <c:pt idx="26919">
                  <c:v>5.3837999999979886E-4</c:v>
                </c:pt>
                <c:pt idx="26920">
                  <c:v>5.3839999999979885E-4</c:v>
                </c:pt>
                <c:pt idx="26921">
                  <c:v>5.3841999999979884E-4</c:v>
                </c:pt>
                <c:pt idx="26922">
                  <c:v>5.3843999999979883E-4</c:v>
                </c:pt>
                <c:pt idx="26923">
                  <c:v>5.3845999999979882E-4</c:v>
                </c:pt>
                <c:pt idx="26924">
                  <c:v>5.3847999999979881E-4</c:v>
                </c:pt>
                <c:pt idx="26925">
                  <c:v>5.384999999997988E-4</c:v>
                </c:pt>
                <c:pt idx="26926">
                  <c:v>5.3851999999979879E-4</c:v>
                </c:pt>
                <c:pt idx="26927">
                  <c:v>5.3853999999979878E-4</c:v>
                </c:pt>
                <c:pt idx="26928">
                  <c:v>5.3855999999979877E-4</c:v>
                </c:pt>
                <c:pt idx="26929">
                  <c:v>5.3857999999979876E-4</c:v>
                </c:pt>
                <c:pt idx="26930">
                  <c:v>5.3859999999979874E-4</c:v>
                </c:pt>
                <c:pt idx="26931">
                  <c:v>5.3861999999979873E-4</c:v>
                </c:pt>
                <c:pt idx="26932">
                  <c:v>5.3863999999979872E-4</c:v>
                </c:pt>
                <c:pt idx="26933">
                  <c:v>5.3865999999979871E-4</c:v>
                </c:pt>
                <c:pt idx="26934">
                  <c:v>5.386799999997987E-4</c:v>
                </c:pt>
                <c:pt idx="26935">
                  <c:v>5.3869999999979869E-4</c:v>
                </c:pt>
                <c:pt idx="26936">
                  <c:v>5.3871999999979868E-4</c:v>
                </c:pt>
                <c:pt idx="26937">
                  <c:v>5.3873999999979867E-4</c:v>
                </c:pt>
                <c:pt idx="26938">
                  <c:v>5.3875999999979866E-4</c:v>
                </c:pt>
                <c:pt idx="26939">
                  <c:v>5.3877999999979865E-4</c:v>
                </c:pt>
                <c:pt idx="26940">
                  <c:v>5.3879999999979864E-4</c:v>
                </c:pt>
                <c:pt idx="26941">
                  <c:v>5.3881999999979863E-4</c:v>
                </c:pt>
                <c:pt idx="26942">
                  <c:v>5.3883999999979862E-4</c:v>
                </c:pt>
                <c:pt idx="26943">
                  <c:v>5.3885999999979861E-4</c:v>
                </c:pt>
                <c:pt idx="26944">
                  <c:v>5.388799999997986E-4</c:v>
                </c:pt>
                <c:pt idx="26945">
                  <c:v>5.3889999999979859E-4</c:v>
                </c:pt>
                <c:pt idx="26946">
                  <c:v>5.3891999999979858E-4</c:v>
                </c:pt>
                <c:pt idx="26947">
                  <c:v>5.3893999999979857E-4</c:v>
                </c:pt>
                <c:pt idx="26948">
                  <c:v>5.3895999999979856E-4</c:v>
                </c:pt>
                <c:pt idx="26949">
                  <c:v>5.3897999999979855E-4</c:v>
                </c:pt>
                <c:pt idx="26950">
                  <c:v>5.3899999999979854E-4</c:v>
                </c:pt>
                <c:pt idx="26951">
                  <c:v>5.3901999999979853E-4</c:v>
                </c:pt>
                <c:pt idx="26952">
                  <c:v>5.3903999999979852E-4</c:v>
                </c:pt>
                <c:pt idx="26953">
                  <c:v>5.3905999999979851E-4</c:v>
                </c:pt>
                <c:pt idx="26954">
                  <c:v>5.390799999997985E-4</c:v>
                </c:pt>
                <c:pt idx="26955">
                  <c:v>5.3909999999979849E-4</c:v>
                </c:pt>
                <c:pt idx="26956">
                  <c:v>5.3911999999979848E-4</c:v>
                </c:pt>
                <c:pt idx="26957">
                  <c:v>5.3913999999979847E-4</c:v>
                </c:pt>
                <c:pt idx="26958">
                  <c:v>5.3915999999979845E-4</c:v>
                </c:pt>
                <c:pt idx="26959">
                  <c:v>5.3917999999979844E-4</c:v>
                </c:pt>
                <c:pt idx="26960">
                  <c:v>5.3919999999979843E-4</c:v>
                </c:pt>
                <c:pt idx="26961">
                  <c:v>5.3921999999979842E-4</c:v>
                </c:pt>
                <c:pt idx="26962">
                  <c:v>5.3923999999979841E-4</c:v>
                </c:pt>
                <c:pt idx="26963">
                  <c:v>5.392599999997984E-4</c:v>
                </c:pt>
                <c:pt idx="26964">
                  <c:v>5.3927999999979839E-4</c:v>
                </c:pt>
                <c:pt idx="26965">
                  <c:v>5.3929999999979838E-4</c:v>
                </c:pt>
                <c:pt idx="26966">
                  <c:v>5.3931999999979837E-4</c:v>
                </c:pt>
                <c:pt idx="26967">
                  <c:v>5.3933999999979836E-4</c:v>
                </c:pt>
                <c:pt idx="26968">
                  <c:v>5.3935999999979835E-4</c:v>
                </c:pt>
                <c:pt idx="26969">
                  <c:v>5.3937999999979834E-4</c:v>
                </c:pt>
                <c:pt idx="26970">
                  <c:v>5.3939999999979833E-4</c:v>
                </c:pt>
                <c:pt idx="26971">
                  <c:v>5.3941999999979832E-4</c:v>
                </c:pt>
                <c:pt idx="26972">
                  <c:v>5.3943999999979831E-4</c:v>
                </c:pt>
                <c:pt idx="26973">
                  <c:v>5.394599999997983E-4</c:v>
                </c:pt>
                <c:pt idx="26974">
                  <c:v>5.3947999999979829E-4</c:v>
                </c:pt>
                <c:pt idx="26975">
                  <c:v>5.3949999999979828E-4</c:v>
                </c:pt>
                <c:pt idx="26976">
                  <c:v>5.3951999999979827E-4</c:v>
                </c:pt>
                <c:pt idx="26977">
                  <c:v>5.3953999999979826E-4</c:v>
                </c:pt>
                <c:pt idx="26978">
                  <c:v>5.3955999999979825E-4</c:v>
                </c:pt>
                <c:pt idx="26979">
                  <c:v>5.3957999999979824E-4</c:v>
                </c:pt>
                <c:pt idx="26980">
                  <c:v>5.3959999999979823E-4</c:v>
                </c:pt>
                <c:pt idx="26981">
                  <c:v>5.3961999999979822E-4</c:v>
                </c:pt>
                <c:pt idx="26982">
                  <c:v>5.3963999999979821E-4</c:v>
                </c:pt>
                <c:pt idx="26983">
                  <c:v>5.396599999997982E-4</c:v>
                </c:pt>
                <c:pt idx="26984">
                  <c:v>5.3967999999979819E-4</c:v>
                </c:pt>
                <c:pt idx="26985">
                  <c:v>5.3969999999979818E-4</c:v>
                </c:pt>
                <c:pt idx="26986">
                  <c:v>5.3971999999979817E-4</c:v>
                </c:pt>
                <c:pt idx="26987">
                  <c:v>5.3973999999979815E-4</c:v>
                </c:pt>
                <c:pt idx="26988">
                  <c:v>5.3975999999979814E-4</c:v>
                </c:pt>
                <c:pt idx="26989">
                  <c:v>5.3977999999979813E-4</c:v>
                </c:pt>
                <c:pt idx="26990">
                  <c:v>5.3979999999979812E-4</c:v>
                </c:pt>
                <c:pt idx="26991">
                  <c:v>5.3981999999979811E-4</c:v>
                </c:pt>
                <c:pt idx="26992">
                  <c:v>5.398399999997981E-4</c:v>
                </c:pt>
                <c:pt idx="26993">
                  <c:v>5.3985999999979809E-4</c:v>
                </c:pt>
                <c:pt idx="26994">
                  <c:v>5.3987999999979808E-4</c:v>
                </c:pt>
                <c:pt idx="26995">
                  <c:v>5.3989999999979807E-4</c:v>
                </c:pt>
                <c:pt idx="26996">
                  <c:v>5.3991999999979806E-4</c:v>
                </c:pt>
                <c:pt idx="26997">
                  <c:v>5.3993999999979805E-4</c:v>
                </c:pt>
                <c:pt idx="26998">
                  <c:v>5.3995999999979804E-4</c:v>
                </c:pt>
                <c:pt idx="26999">
                  <c:v>5.3997999999979803E-4</c:v>
                </c:pt>
                <c:pt idx="27000">
                  <c:v>5.3999999999979802E-4</c:v>
                </c:pt>
                <c:pt idx="27001">
                  <c:v>5.4001999999979801E-4</c:v>
                </c:pt>
                <c:pt idx="27002">
                  <c:v>5.40039999999798E-4</c:v>
                </c:pt>
                <c:pt idx="27003">
                  <c:v>5.4005999999979799E-4</c:v>
                </c:pt>
                <c:pt idx="27004">
                  <c:v>5.4007999999979798E-4</c:v>
                </c:pt>
                <c:pt idx="27005">
                  <c:v>5.4009999999979797E-4</c:v>
                </c:pt>
                <c:pt idx="27006">
                  <c:v>5.4011999999979796E-4</c:v>
                </c:pt>
                <c:pt idx="27007">
                  <c:v>5.4013999999979795E-4</c:v>
                </c:pt>
                <c:pt idx="27008">
                  <c:v>5.4015999999979794E-4</c:v>
                </c:pt>
                <c:pt idx="27009">
                  <c:v>5.4017999999979793E-4</c:v>
                </c:pt>
                <c:pt idx="27010">
                  <c:v>5.4019999999979792E-4</c:v>
                </c:pt>
                <c:pt idx="27011">
                  <c:v>5.4021999999979791E-4</c:v>
                </c:pt>
                <c:pt idx="27012">
                  <c:v>5.402399999997979E-4</c:v>
                </c:pt>
                <c:pt idx="27013">
                  <c:v>5.4025999999979789E-4</c:v>
                </c:pt>
                <c:pt idx="27014">
                  <c:v>5.4027999999979788E-4</c:v>
                </c:pt>
                <c:pt idx="27015">
                  <c:v>5.4029999999979786E-4</c:v>
                </c:pt>
                <c:pt idx="27016">
                  <c:v>5.4031999999979785E-4</c:v>
                </c:pt>
                <c:pt idx="27017">
                  <c:v>5.4033999999979784E-4</c:v>
                </c:pt>
                <c:pt idx="27018">
                  <c:v>5.4035999999979783E-4</c:v>
                </c:pt>
                <c:pt idx="27019">
                  <c:v>5.4037999999979782E-4</c:v>
                </c:pt>
                <c:pt idx="27020">
                  <c:v>5.4039999999979781E-4</c:v>
                </c:pt>
                <c:pt idx="27021">
                  <c:v>5.404199999997978E-4</c:v>
                </c:pt>
                <c:pt idx="27022">
                  <c:v>5.4043999999979779E-4</c:v>
                </c:pt>
                <c:pt idx="27023">
                  <c:v>5.4045999999979778E-4</c:v>
                </c:pt>
                <c:pt idx="27024">
                  <c:v>5.4047999999979777E-4</c:v>
                </c:pt>
                <c:pt idx="27025">
                  <c:v>5.4049999999979776E-4</c:v>
                </c:pt>
                <c:pt idx="27026">
                  <c:v>5.4051999999979775E-4</c:v>
                </c:pt>
                <c:pt idx="27027">
                  <c:v>5.4053999999979774E-4</c:v>
                </c:pt>
                <c:pt idx="27028">
                  <c:v>5.4055999999979773E-4</c:v>
                </c:pt>
                <c:pt idx="27029">
                  <c:v>5.4057999999979772E-4</c:v>
                </c:pt>
                <c:pt idx="27030">
                  <c:v>5.4059999999979771E-4</c:v>
                </c:pt>
                <c:pt idx="27031">
                  <c:v>5.406199999997977E-4</c:v>
                </c:pt>
                <c:pt idx="27032">
                  <c:v>5.4063999999979769E-4</c:v>
                </c:pt>
                <c:pt idx="27033">
                  <c:v>5.4065999999979768E-4</c:v>
                </c:pt>
                <c:pt idx="27034">
                  <c:v>5.4067999999979767E-4</c:v>
                </c:pt>
                <c:pt idx="27035">
                  <c:v>5.4069999999979766E-4</c:v>
                </c:pt>
                <c:pt idx="27036">
                  <c:v>5.4071999999979765E-4</c:v>
                </c:pt>
                <c:pt idx="27037">
                  <c:v>5.4073999999979764E-4</c:v>
                </c:pt>
                <c:pt idx="27038">
                  <c:v>5.4075999999979763E-4</c:v>
                </c:pt>
                <c:pt idx="27039">
                  <c:v>5.4077999999979762E-4</c:v>
                </c:pt>
                <c:pt idx="27040">
                  <c:v>5.4079999999979761E-4</c:v>
                </c:pt>
                <c:pt idx="27041">
                  <c:v>5.408199999997976E-4</c:v>
                </c:pt>
                <c:pt idx="27042">
                  <c:v>5.4083999999979759E-4</c:v>
                </c:pt>
                <c:pt idx="27043">
                  <c:v>5.4085999999979757E-4</c:v>
                </c:pt>
                <c:pt idx="27044">
                  <c:v>5.4087999999979756E-4</c:v>
                </c:pt>
                <c:pt idx="27045">
                  <c:v>5.4089999999979755E-4</c:v>
                </c:pt>
                <c:pt idx="27046">
                  <c:v>5.4091999999979754E-4</c:v>
                </c:pt>
                <c:pt idx="27047">
                  <c:v>5.4093999999979753E-4</c:v>
                </c:pt>
                <c:pt idx="27048">
                  <c:v>5.4095999999979752E-4</c:v>
                </c:pt>
                <c:pt idx="27049">
                  <c:v>5.4097999999979751E-4</c:v>
                </c:pt>
                <c:pt idx="27050">
                  <c:v>5.409999999997975E-4</c:v>
                </c:pt>
                <c:pt idx="27051">
                  <c:v>5.4101999999979749E-4</c:v>
                </c:pt>
                <c:pt idx="27052">
                  <c:v>5.4103999999979748E-4</c:v>
                </c:pt>
                <c:pt idx="27053">
                  <c:v>5.4105999999979747E-4</c:v>
                </c:pt>
                <c:pt idx="27054">
                  <c:v>5.4107999999979746E-4</c:v>
                </c:pt>
                <c:pt idx="27055">
                  <c:v>5.4109999999979745E-4</c:v>
                </c:pt>
                <c:pt idx="27056">
                  <c:v>5.4111999999979744E-4</c:v>
                </c:pt>
                <c:pt idx="27057">
                  <c:v>5.4113999999979743E-4</c:v>
                </c:pt>
                <c:pt idx="27058">
                  <c:v>5.4115999999979742E-4</c:v>
                </c:pt>
                <c:pt idx="27059">
                  <c:v>5.4117999999979741E-4</c:v>
                </c:pt>
                <c:pt idx="27060">
                  <c:v>5.411999999997974E-4</c:v>
                </c:pt>
                <c:pt idx="27061">
                  <c:v>5.4121999999979739E-4</c:v>
                </c:pt>
                <c:pt idx="27062">
                  <c:v>5.4123999999979738E-4</c:v>
                </c:pt>
                <c:pt idx="27063">
                  <c:v>5.4125999999979737E-4</c:v>
                </c:pt>
                <c:pt idx="27064">
                  <c:v>5.4127999999979736E-4</c:v>
                </c:pt>
                <c:pt idx="27065">
                  <c:v>5.4129999999979735E-4</c:v>
                </c:pt>
                <c:pt idx="27066">
                  <c:v>5.4131999999979734E-4</c:v>
                </c:pt>
                <c:pt idx="27067">
                  <c:v>5.4133999999979733E-4</c:v>
                </c:pt>
                <c:pt idx="27068">
                  <c:v>5.4135999999979732E-4</c:v>
                </c:pt>
                <c:pt idx="27069">
                  <c:v>5.4137999999979731E-4</c:v>
                </c:pt>
                <c:pt idx="27070">
                  <c:v>5.413999999997973E-4</c:v>
                </c:pt>
                <c:pt idx="27071">
                  <c:v>5.4141999999979728E-4</c:v>
                </c:pt>
                <c:pt idx="27072">
                  <c:v>5.4143999999979727E-4</c:v>
                </c:pt>
                <c:pt idx="27073">
                  <c:v>5.4145999999979726E-4</c:v>
                </c:pt>
                <c:pt idx="27074">
                  <c:v>5.4147999999979725E-4</c:v>
                </c:pt>
                <c:pt idx="27075">
                  <c:v>5.4149999999979724E-4</c:v>
                </c:pt>
                <c:pt idx="27076">
                  <c:v>5.4151999999979723E-4</c:v>
                </c:pt>
                <c:pt idx="27077">
                  <c:v>5.4153999999979722E-4</c:v>
                </c:pt>
                <c:pt idx="27078">
                  <c:v>5.4155999999979721E-4</c:v>
                </c:pt>
                <c:pt idx="27079">
                  <c:v>5.415799999997972E-4</c:v>
                </c:pt>
                <c:pt idx="27080">
                  <c:v>5.4159999999979719E-4</c:v>
                </c:pt>
                <c:pt idx="27081">
                  <c:v>5.4161999999979718E-4</c:v>
                </c:pt>
                <c:pt idx="27082">
                  <c:v>5.4163999999979717E-4</c:v>
                </c:pt>
                <c:pt idx="27083">
                  <c:v>5.4165999999979716E-4</c:v>
                </c:pt>
                <c:pt idx="27084">
                  <c:v>5.4167999999979715E-4</c:v>
                </c:pt>
                <c:pt idx="27085">
                  <c:v>5.4169999999979714E-4</c:v>
                </c:pt>
                <c:pt idx="27086">
                  <c:v>5.4171999999979713E-4</c:v>
                </c:pt>
                <c:pt idx="27087">
                  <c:v>5.4173999999979712E-4</c:v>
                </c:pt>
                <c:pt idx="27088">
                  <c:v>5.4175999999979711E-4</c:v>
                </c:pt>
                <c:pt idx="27089">
                  <c:v>5.417799999997971E-4</c:v>
                </c:pt>
                <c:pt idx="27090">
                  <c:v>5.4179999999979709E-4</c:v>
                </c:pt>
                <c:pt idx="27091">
                  <c:v>5.4181999999979708E-4</c:v>
                </c:pt>
                <c:pt idx="27092">
                  <c:v>5.4183999999979707E-4</c:v>
                </c:pt>
                <c:pt idx="27093">
                  <c:v>5.4185999999979706E-4</c:v>
                </c:pt>
                <c:pt idx="27094">
                  <c:v>5.4187999999979705E-4</c:v>
                </c:pt>
                <c:pt idx="27095">
                  <c:v>5.4189999999979704E-4</c:v>
                </c:pt>
                <c:pt idx="27096">
                  <c:v>5.4191999999979703E-4</c:v>
                </c:pt>
                <c:pt idx="27097">
                  <c:v>5.4193999999979702E-4</c:v>
                </c:pt>
                <c:pt idx="27098">
                  <c:v>5.4195999999979701E-4</c:v>
                </c:pt>
                <c:pt idx="27099">
                  <c:v>5.4197999999979699E-4</c:v>
                </c:pt>
                <c:pt idx="27100">
                  <c:v>5.4199999999979698E-4</c:v>
                </c:pt>
                <c:pt idx="27101">
                  <c:v>5.4201999999979697E-4</c:v>
                </c:pt>
                <c:pt idx="27102">
                  <c:v>5.4203999999979696E-4</c:v>
                </c:pt>
                <c:pt idx="27103">
                  <c:v>5.4205999999979695E-4</c:v>
                </c:pt>
                <c:pt idx="27104">
                  <c:v>5.4207999999979694E-4</c:v>
                </c:pt>
                <c:pt idx="27105">
                  <c:v>5.4209999999979693E-4</c:v>
                </c:pt>
                <c:pt idx="27106">
                  <c:v>5.4211999999979692E-4</c:v>
                </c:pt>
                <c:pt idx="27107">
                  <c:v>5.4213999999979691E-4</c:v>
                </c:pt>
                <c:pt idx="27108">
                  <c:v>5.421599999997969E-4</c:v>
                </c:pt>
                <c:pt idx="27109">
                  <c:v>5.4217999999979689E-4</c:v>
                </c:pt>
                <c:pt idx="27110">
                  <c:v>5.4219999999979688E-4</c:v>
                </c:pt>
                <c:pt idx="27111">
                  <c:v>5.4221999999979687E-4</c:v>
                </c:pt>
                <c:pt idx="27112">
                  <c:v>5.4223999999979686E-4</c:v>
                </c:pt>
                <c:pt idx="27113">
                  <c:v>5.4225999999979685E-4</c:v>
                </c:pt>
                <c:pt idx="27114">
                  <c:v>5.4227999999979684E-4</c:v>
                </c:pt>
                <c:pt idx="27115">
                  <c:v>5.4229999999979683E-4</c:v>
                </c:pt>
                <c:pt idx="27116">
                  <c:v>5.4231999999979682E-4</c:v>
                </c:pt>
                <c:pt idx="27117">
                  <c:v>5.4233999999979681E-4</c:v>
                </c:pt>
                <c:pt idx="27118">
                  <c:v>5.423599999997968E-4</c:v>
                </c:pt>
                <c:pt idx="27119">
                  <c:v>5.4237999999979679E-4</c:v>
                </c:pt>
                <c:pt idx="27120">
                  <c:v>5.4239999999979678E-4</c:v>
                </c:pt>
                <c:pt idx="27121">
                  <c:v>5.4241999999979677E-4</c:v>
                </c:pt>
                <c:pt idx="27122">
                  <c:v>5.4243999999979676E-4</c:v>
                </c:pt>
                <c:pt idx="27123">
                  <c:v>5.4245999999979675E-4</c:v>
                </c:pt>
                <c:pt idx="27124">
                  <c:v>5.4247999999979674E-4</c:v>
                </c:pt>
                <c:pt idx="27125">
                  <c:v>5.4249999999979673E-4</c:v>
                </c:pt>
                <c:pt idx="27126">
                  <c:v>5.4251999999979672E-4</c:v>
                </c:pt>
                <c:pt idx="27127">
                  <c:v>5.425399999997967E-4</c:v>
                </c:pt>
                <c:pt idx="27128">
                  <c:v>5.4255999999979669E-4</c:v>
                </c:pt>
                <c:pt idx="27129">
                  <c:v>5.4257999999979668E-4</c:v>
                </c:pt>
                <c:pt idx="27130">
                  <c:v>5.4259999999979667E-4</c:v>
                </c:pt>
                <c:pt idx="27131">
                  <c:v>5.4261999999979666E-4</c:v>
                </c:pt>
                <c:pt idx="27132">
                  <c:v>5.4263999999979665E-4</c:v>
                </c:pt>
                <c:pt idx="27133">
                  <c:v>5.4265999999979664E-4</c:v>
                </c:pt>
                <c:pt idx="27134">
                  <c:v>5.4267999999979663E-4</c:v>
                </c:pt>
                <c:pt idx="27135">
                  <c:v>5.4269999999979662E-4</c:v>
                </c:pt>
                <c:pt idx="27136">
                  <c:v>5.4271999999979661E-4</c:v>
                </c:pt>
                <c:pt idx="27137">
                  <c:v>5.427399999997966E-4</c:v>
                </c:pt>
                <c:pt idx="27138">
                  <c:v>5.4275999999979659E-4</c:v>
                </c:pt>
                <c:pt idx="27139">
                  <c:v>5.4277999999979658E-4</c:v>
                </c:pt>
                <c:pt idx="27140">
                  <c:v>5.4279999999979657E-4</c:v>
                </c:pt>
                <c:pt idx="27141">
                  <c:v>5.4281999999979656E-4</c:v>
                </c:pt>
                <c:pt idx="27142">
                  <c:v>5.4283999999979655E-4</c:v>
                </c:pt>
                <c:pt idx="27143">
                  <c:v>5.4285999999979654E-4</c:v>
                </c:pt>
                <c:pt idx="27144">
                  <c:v>5.4287999999979653E-4</c:v>
                </c:pt>
                <c:pt idx="27145">
                  <c:v>5.4289999999979652E-4</c:v>
                </c:pt>
                <c:pt idx="27146">
                  <c:v>5.4291999999979651E-4</c:v>
                </c:pt>
                <c:pt idx="27147">
                  <c:v>5.429399999997965E-4</c:v>
                </c:pt>
                <c:pt idx="27148">
                  <c:v>5.4295999999979649E-4</c:v>
                </c:pt>
                <c:pt idx="27149">
                  <c:v>5.4297999999979648E-4</c:v>
                </c:pt>
                <c:pt idx="27150">
                  <c:v>5.4299999999979647E-4</c:v>
                </c:pt>
                <c:pt idx="27151">
                  <c:v>5.4301999999979646E-4</c:v>
                </c:pt>
                <c:pt idx="27152">
                  <c:v>5.4303999999979645E-4</c:v>
                </c:pt>
                <c:pt idx="27153">
                  <c:v>5.4305999999979644E-4</c:v>
                </c:pt>
                <c:pt idx="27154">
                  <c:v>5.4307999999979643E-4</c:v>
                </c:pt>
                <c:pt idx="27155">
                  <c:v>5.4309999999979641E-4</c:v>
                </c:pt>
                <c:pt idx="27156">
                  <c:v>5.431199999997964E-4</c:v>
                </c:pt>
                <c:pt idx="27157">
                  <c:v>5.4313999999979639E-4</c:v>
                </c:pt>
                <c:pt idx="27158">
                  <c:v>5.4315999999979638E-4</c:v>
                </c:pt>
                <c:pt idx="27159">
                  <c:v>5.4317999999979637E-4</c:v>
                </c:pt>
                <c:pt idx="27160">
                  <c:v>5.4319999999979636E-4</c:v>
                </c:pt>
                <c:pt idx="27161">
                  <c:v>5.4321999999979635E-4</c:v>
                </c:pt>
                <c:pt idx="27162">
                  <c:v>5.4323999999979634E-4</c:v>
                </c:pt>
                <c:pt idx="27163">
                  <c:v>5.4325999999979633E-4</c:v>
                </c:pt>
                <c:pt idx="27164">
                  <c:v>5.4327999999979632E-4</c:v>
                </c:pt>
                <c:pt idx="27165">
                  <c:v>5.4329999999979631E-4</c:v>
                </c:pt>
                <c:pt idx="27166">
                  <c:v>5.433199999997963E-4</c:v>
                </c:pt>
                <c:pt idx="27167">
                  <c:v>5.4333999999979629E-4</c:v>
                </c:pt>
                <c:pt idx="27168">
                  <c:v>5.4335999999979628E-4</c:v>
                </c:pt>
                <c:pt idx="27169">
                  <c:v>5.4337999999979627E-4</c:v>
                </c:pt>
                <c:pt idx="27170">
                  <c:v>5.4339999999979626E-4</c:v>
                </c:pt>
                <c:pt idx="27171">
                  <c:v>5.4341999999979625E-4</c:v>
                </c:pt>
                <c:pt idx="27172">
                  <c:v>5.4343999999979624E-4</c:v>
                </c:pt>
                <c:pt idx="27173">
                  <c:v>5.4345999999979623E-4</c:v>
                </c:pt>
                <c:pt idx="27174">
                  <c:v>5.4347999999979622E-4</c:v>
                </c:pt>
                <c:pt idx="27175">
                  <c:v>5.4349999999979621E-4</c:v>
                </c:pt>
                <c:pt idx="27176">
                  <c:v>5.435199999997962E-4</c:v>
                </c:pt>
                <c:pt idx="27177">
                  <c:v>5.4353999999979619E-4</c:v>
                </c:pt>
                <c:pt idx="27178">
                  <c:v>5.4355999999979618E-4</c:v>
                </c:pt>
                <c:pt idx="27179">
                  <c:v>5.4357999999979617E-4</c:v>
                </c:pt>
                <c:pt idx="27180">
                  <c:v>5.4359999999979616E-4</c:v>
                </c:pt>
                <c:pt idx="27181">
                  <c:v>5.4361999999979615E-4</c:v>
                </c:pt>
                <c:pt idx="27182">
                  <c:v>5.4363999999979614E-4</c:v>
                </c:pt>
                <c:pt idx="27183">
                  <c:v>5.4365999999979612E-4</c:v>
                </c:pt>
                <c:pt idx="27184">
                  <c:v>5.4367999999979611E-4</c:v>
                </c:pt>
                <c:pt idx="27185">
                  <c:v>5.436999999997961E-4</c:v>
                </c:pt>
                <c:pt idx="27186">
                  <c:v>5.4371999999979609E-4</c:v>
                </c:pt>
                <c:pt idx="27187">
                  <c:v>5.4373999999979608E-4</c:v>
                </c:pt>
                <c:pt idx="27188">
                  <c:v>5.4375999999979607E-4</c:v>
                </c:pt>
                <c:pt idx="27189">
                  <c:v>5.4377999999979606E-4</c:v>
                </c:pt>
                <c:pt idx="27190">
                  <c:v>5.4379999999979605E-4</c:v>
                </c:pt>
                <c:pt idx="27191">
                  <c:v>5.4381999999979604E-4</c:v>
                </c:pt>
                <c:pt idx="27192">
                  <c:v>5.4383999999979603E-4</c:v>
                </c:pt>
                <c:pt idx="27193">
                  <c:v>5.4385999999979602E-4</c:v>
                </c:pt>
                <c:pt idx="27194">
                  <c:v>5.4387999999979601E-4</c:v>
                </c:pt>
                <c:pt idx="27195">
                  <c:v>5.43899999999796E-4</c:v>
                </c:pt>
                <c:pt idx="27196">
                  <c:v>5.4391999999979599E-4</c:v>
                </c:pt>
                <c:pt idx="27197">
                  <c:v>5.4393999999979598E-4</c:v>
                </c:pt>
                <c:pt idx="27198">
                  <c:v>5.4395999999979597E-4</c:v>
                </c:pt>
                <c:pt idx="27199">
                  <c:v>5.4397999999979596E-4</c:v>
                </c:pt>
                <c:pt idx="27200">
                  <c:v>5.4399999999979595E-4</c:v>
                </c:pt>
                <c:pt idx="27201">
                  <c:v>5.4401999999979594E-4</c:v>
                </c:pt>
                <c:pt idx="27202">
                  <c:v>5.4403999999979593E-4</c:v>
                </c:pt>
                <c:pt idx="27203">
                  <c:v>5.4405999999979592E-4</c:v>
                </c:pt>
                <c:pt idx="27204">
                  <c:v>5.4407999999979591E-4</c:v>
                </c:pt>
                <c:pt idx="27205">
                  <c:v>5.440999999997959E-4</c:v>
                </c:pt>
                <c:pt idx="27206">
                  <c:v>5.4411999999979589E-4</c:v>
                </c:pt>
                <c:pt idx="27207">
                  <c:v>5.4413999999979588E-4</c:v>
                </c:pt>
                <c:pt idx="27208">
                  <c:v>5.4415999999979587E-4</c:v>
                </c:pt>
                <c:pt idx="27209">
                  <c:v>5.4417999999979586E-4</c:v>
                </c:pt>
                <c:pt idx="27210">
                  <c:v>5.4419999999979585E-4</c:v>
                </c:pt>
                <c:pt idx="27211">
                  <c:v>5.4421999999979583E-4</c:v>
                </c:pt>
                <c:pt idx="27212">
                  <c:v>5.4423999999979582E-4</c:v>
                </c:pt>
                <c:pt idx="27213">
                  <c:v>5.4425999999979581E-4</c:v>
                </c:pt>
                <c:pt idx="27214">
                  <c:v>5.442799999997958E-4</c:v>
                </c:pt>
                <c:pt idx="27215">
                  <c:v>5.4429999999979579E-4</c:v>
                </c:pt>
                <c:pt idx="27216">
                  <c:v>5.4431999999979578E-4</c:v>
                </c:pt>
                <c:pt idx="27217">
                  <c:v>5.4433999999979577E-4</c:v>
                </c:pt>
                <c:pt idx="27218">
                  <c:v>5.4435999999979576E-4</c:v>
                </c:pt>
                <c:pt idx="27219">
                  <c:v>5.4437999999979575E-4</c:v>
                </c:pt>
                <c:pt idx="27220">
                  <c:v>5.4439999999979574E-4</c:v>
                </c:pt>
                <c:pt idx="27221">
                  <c:v>5.4441999999979573E-4</c:v>
                </c:pt>
                <c:pt idx="27222">
                  <c:v>5.4443999999979572E-4</c:v>
                </c:pt>
                <c:pt idx="27223">
                  <c:v>5.4445999999979571E-4</c:v>
                </c:pt>
                <c:pt idx="27224">
                  <c:v>5.444799999997957E-4</c:v>
                </c:pt>
                <c:pt idx="27225">
                  <c:v>5.4449999999979569E-4</c:v>
                </c:pt>
                <c:pt idx="27226">
                  <c:v>5.4451999999979568E-4</c:v>
                </c:pt>
                <c:pt idx="27227">
                  <c:v>5.4453999999979567E-4</c:v>
                </c:pt>
                <c:pt idx="27228">
                  <c:v>5.4455999999979566E-4</c:v>
                </c:pt>
                <c:pt idx="27229">
                  <c:v>5.4457999999979565E-4</c:v>
                </c:pt>
                <c:pt idx="27230">
                  <c:v>5.4459999999979564E-4</c:v>
                </c:pt>
                <c:pt idx="27231">
                  <c:v>5.4461999999979563E-4</c:v>
                </c:pt>
                <c:pt idx="27232">
                  <c:v>5.4463999999979562E-4</c:v>
                </c:pt>
                <c:pt idx="27233">
                  <c:v>5.4465999999979561E-4</c:v>
                </c:pt>
                <c:pt idx="27234">
                  <c:v>5.446799999997956E-4</c:v>
                </c:pt>
                <c:pt idx="27235">
                  <c:v>5.4469999999979559E-4</c:v>
                </c:pt>
                <c:pt idx="27236">
                  <c:v>5.4471999999979558E-4</c:v>
                </c:pt>
                <c:pt idx="27237">
                  <c:v>5.4473999999979557E-4</c:v>
                </c:pt>
                <c:pt idx="27238">
                  <c:v>5.4475999999979556E-4</c:v>
                </c:pt>
                <c:pt idx="27239">
                  <c:v>5.4477999999979554E-4</c:v>
                </c:pt>
                <c:pt idx="27240">
                  <c:v>5.4479999999979553E-4</c:v>
                </c:pt>
                <c:pt idx="27241">
                  <c:v>5.4481999999979552E-4</c:v>
                </c:pt>
                <c:pt idx="27242">
                  <c:v>5.4483999999979551E-4</c:v>
                </c:pt>
                <c:pt idx="27243">
                  <c:v>5.448599999997955E-4</c:v>
                </c:pt>
                <c:pt idx="27244">
                  <c:v>5.4487999999979549E-4</c:v>
                </c:pt>
                <c:pt idx="27245">
                  <c:v>5.4489999999979548E-4</c:v>
                </c:pt>
                <c:pt idx="27246">
                  <c:v>5.4491999999979547E-4</c:v>
                </c:pt>
                <c:pt idx="27247">
                  <c:v>5.4493999999979546E-4</c:v>
                </c:pt>
                <c:pt idx="27248">
                  <c:v>5.4495999999979545E-4</c:v>
                </c:pt>
                <c:pt idx="27249">
                  <c:v>5.4497999999979544E-4</c:v>
                </c:pt>
                <c:pt idx="27250">
                  <c:v>5.4499999999979543E-4</c:v>
                </c:pt>
                <c:pt idx="27251">
                  <c:v>5.4501999999979542E-4</c:v>
                </c:pt>
                <c:pt idx="27252">
                  <c:v>5.4503999999979541E-4</c:v>
                </c:pt>
                <c:pt idx="27253">
                  <c:v>5.450599999997954E-4</c:v>
                </c:pt>
                <c:pt idx="27254">
                  <c:v>5.4507999999979539E-4</c:v>
                </c:pt>
                <c:pt idx="27255">
                  <c:v>5.4509999999979538E-4</c:v>
                </c:pt>
                <c:pt idx="27256">
                  <c:v>5.4511999999979537E-4</c:v>
                </c:pt>
                <c:pt idx="27257">
                  <c:v>5.4513999999979536E-4</c:v>
                </c:pt>
                <c:pt idx="27258">
                  <c:v>5.4515999999979535E-4</c:v>
                </c:pt>
                <c:pt idx="27259">
                  <c:v>5.4517999999979534E-4</c:v>
                </c:pt>
                <c:pt idx="27260">
                  <c:v>5.4519999999979533E-4</c:v>
                </c:pt>
                <c:pt idx="27261">
                  <c:v>5.4521999999979532E-4</c:v>
                </c:pt>
                <c:pt idx="27262">
                  <c:v>5.4523999999979531E-4</c:v>
                </c:pt>
                <c:pt idx="27263">
                  <c:v>5.452599999997953E-4</c:v>
                </c:pt>
                <c:pt idx="27264">
                  <c:v>5.4527999999979529E-4</c:v>
                </c:pt>
                <c:pt idx="27265">
                  <c:v>5.4529999999979528E-4</c:v>
                </c:pt>
                <c:pt idx="27266">
                  <c:v>5.4531999999979527E-4</c:v>
                </c:pt>
                <c:pt idx="27267">
                  <c:v>5.4533999999979526E-4</c:v>
                </c:pt>
                <c:pt idx="27268">
                  <c:v>5.4535999999979524E-4</c:v>
                </c:pt>
                <c:pt idx="27269">
                  <c:v>5.4537999999979523E-4</c:v>
                </c:pt>
                <c:pt idx="27270">
                  <c:v>5.4539999999979522E-4</c:v>
                </c:pt>
                <c:pt idx="27271">
                  <c:v>5.4541999999979521E-4</c:v>
                </c:pt>
                <c:pt idx="27272">
                  <c:v>5.454399999997952E-4</c:v>
                </c:pt>
                <c:pt idx="27273">
                  <c:v>5.4545999999979519E-4</c:v>
                </c:pt>
                <c:pt idx="27274">
                  <c:v>5.4547999999979518E-4</c:v>
                </c:pt>
                <c:pt idx="27275">
                  <c:v>5.4549999999979517E-4</c:v>
                </c:pt>
                <c:pt idx="27276">
                  <c:v>5.4551999999979516E-4</c:v>
                </c:pt>
                <c:pt idx="27277">
                  <c:v>5.4553999999979515E-4</c:v>
                </c:pt>
                <c:pt idx="27278">
                  <c:v>5.4555999999979514E-4</c:v>
                </c:pt>
                <c:pt idx="27279">
                  <c:v>5.4557999999979513E-4</c:v>
                </c:pt>
                <c:pt idx="27280">
                  <c:v>5.4559999999979512E-4</c:v>
                </c:pt>
                <c:pt idx="27281">
                  <c:v>5.4561999999979511E-4</c:v>
                </c:pt>
                <c:pt idx="27282">
                  <c:v>5.456399999997951E-4</c:v>
                </c:pt>
                <c:pt idx="27283">
                  <c:v>5.4565999999979509E-4</c:v>
                </c:pt>
                <c:pt idx="27284">
                  <c:v>5.4567999999979508E-4</c:v>
                </c:pt>
                <c:pt idx="27285">
                  <c:v>5.4569999999979507E-4</c:v>
                </c:pt>
                <c:pt idx="27286">
                  <c:v>5.4571999999979506E-4</c:v>
                </c:pt>
                <c:pt idx="27287">
                  <c:v>5.4573999999979505E-4</c:v>
                </c:pt>
                <c:pt idx="27288">
                  <c:v>5.4575999999979504E-4</c:v>
                </c:pt>
                <c:pt idx="27289">
                  <c:v>5.4577999999979503E-4</c:v>
                </c:pt>
                <c:pt idx="27290">
                  <c:v>5.4579999999979502E-4</c:v>
                </c:pt>
                <c:pt idx="27291">
                  <c:v>5.4581999999979501E-4</c:v>
                </c:pt>
                <c:pt idx="27292">
                  <c:v>5.45839999999795E-4</c:v>
                </c:pt>
                <c:pt idx="27293">
                  <c:v>5.4585999999979499E-4</c:v>
                </c:pt>
                <c:pt idx="27294">
                  <c:v>5.4587999999979498E-4</c:v>
                </c:pt>
                <c:pt idx="27295">
                  <c:v>5.4589999999979497E-4</c:v>
                </c:pt>
                <c:pt idx="27296">
                  <c:v>5.4591999999979495E-4</c:v>
                </c:pt>
                <c:pt idx="27297">
                  <c:v>5.4593999999979494E-4</c:v>
                </c:pt>
                <c:pt idx="27298">
                  <c:v>5.4595999999979493E-4</c:v>
                </c:pt>
                <c:pt idx="27299">
                  <c:v>5.4597999999979492E-4</c:v>
                </c:pt>
                <c:pt idx="27300">
                  <c:v>5.4599999999979491E-4</c:v>
                </c:pt>
                <c:pt idx="27301">
                  <c:v>5.460199999997949E-4</c:v>
                </c:pt>
                <c:pt idx="27302">
                  <c:v>5.4603999999979489E-4</c:v>
                </c:pt>
                <c:pt idx="27303">
                  <c:v>5.4605999999979488E-4</c:v>
                </c:pt>
                <c:pt idx="27304">
                  <c:v>5.4607999999979487E-4</c:v>
                </c:pt>
                <c:pt idx="27305">
                  <c:v>5.4609999999979486E-4</c:v>
                </c:pt>
                <c:pt idx="27306">
                  <c:v>5.4611999999979485E-4</c:v>
                </c:pt>
                <c:pt idx="27307">
                  <c:v>5.4613999999979484E-4</c:v>
                </c:pt>
                <c:pt idx="27308">
                  <c:v>5.4615999999979483E-4</c:v>
                </c:pt>
                <c:pt idx="27309">
                  <c:v>5.4617999999979482E-4</c:v>
                </c:pt>
                <c:pt idx="27310">
                  <c:v>5.4619999999979481E-4</c:v>
                </c:pt>
                <c:pt idx="27311">
                  <c:v>5.462199999997948E-4</c:v>
                </c:pt>
                <c:pt idx="27312">
                  <c:v>5.4623999999979479E-4</c:v>
                </c:pt>
                <c:pt idx="27313">
                  <c:v>5.4625999999979478E-4</c:v>
                </c:pt>
                <c:pt idx="27314">
                  <c:v>5.4627999999979477E-4</c:v>
                </c:pt>
                <c:pt idx="27315">
                  <c:v>5.4629999999979476E-4</c:v>
                </c:pt>
                <c:pt idx="27316">
                  <c:v>5.4631999999979475E-4</c:v>
                </c:pt>
                <c:pt idx="27317">
                  <c:v>5.4633999999979474E-4</c:v>
                </c:pt>
                <c:pt idx="27318">
                  <c:v>5.4635999999979473E-4</c:v>
                </c:pt>
                <c:pt idx="27319">
                  <c:v>5.4637999999979472E-4</c:v>
                </c:pt>
                <c:pt idx="27320">
                  <c:v>5.4639999999979471E-4</c:v>
                </c:pt>
                <c:pt idx="27321">
                  <c:v>5.464199999997947E-4</c:v>
                </c:pt>
                <c:pt idx="27322">
                  <c:v>5.4643999999979469E-4</c:v>
                </c:pt>
                <c:pt idx="27323">
                  <c:v>5.4645999999979468E-4</c:v>
                </c:pt>
                <c:pt idx="27324">
                  <c:v>5.4647999999979466E-4</c:v>
                </c:pt>
                <c:pt idx="27325">
                  <c:v>5.4649999999979465E-4</c:v>
                </c:pt>
                <c:pt idx="27326">
                  <c:v>5.4651999999979464E-4</c:v>
                </c:pt>
                <c:pt idx="27327">
                  <c:v>5.4653999999979463E-4</c:v>
                </c:pt>
                <c:pt idx="27328">
                  <c:v>5.4655999999979462E-4</c:v>
                </c:pt>
                <c:pt idx="27329">
                  <c:v>5.4657999999979461E-4</c:v>
                </c:pt>
                <c:pt idx="27330">
                  <c:v>5.465999999997946E-4</c:v>
                </c:pt>
                <c:pt idx="27331">
                  <c:v>5.4661999999979459E-4</c:v>
                </c:pt>
                <c:pt idx="27332">
                  <c:v>5.4663999999979458E-4</c:v>
                </c:pt>
                <c:pt idx="27333">
                  <c:v>5.4665999999979457E-4</c:v>
                </c:pt>
                <c:pt idx="27334">
                  <c:v>5.4667999999979456E-4</c:v>
                </c:pt>
                <c:pt idx="27335">
                  <c:v>5.4669999999979455E-4</c:v>
                </c:pt>
                <c:pt idx="27336">
                  <c:v>5.4671999999979454E-4</c:v>
                </c:pt>
                <c:pt idx="27337">
                  <c:v>5.4673999999979453E-4</c:v>
                </c:pt>
                <c:pt idx="27338">
                  <c:v>5.4675999999979452E-4</c:v>
                </c:pt>
                <c:pt idx="27339">
                  <c:v>5.4677999999979451E-4</c:v>
                </c:pt>
                <c:pt idx="27340">
                  <c:v>5.467999999997945E-4</c:v>
                </c:pt>
                <c:pt idx="27341">
                  <c:v>5.4681999999979449E-4</c:v>
                </c:pt>
                <c:pt idx="27342">
                  <c:v>5.4683999999979448E-4</c:v>
                </c:pt>
                <c:pt idx="27343">
                  <c:v>5.4685999999979447E-4</c:v>
                </c:pt>
                <c:pt idx="27344">
                  <c:v>5.4687999999979446E-4</c:v>
                </c:pt>
                <c:pt idx="27345">
                  <c:v>5.4689999999979445E-4</c:v>
                </c:pt>
                <c:pt idx="27346">
                  <c:v>5.4691999999979444E-4</c:v>
                </c:pt>
                <c:pt idx="27347">
                  <c:v>5.4693999999979443E-4</c:v>
                </c:pt>
                <c:pt idx="27348">
                  <c:v>5.4695999999979442E-4</c:v>
                </c:pt>
                <c:pt idx="27349">
                  <c:v>5.4697999999979441E-4</c:v>
                </c:pt>
                <c:pt idx="27350">
                  <c:v>5.469999999997944E-4</c:v>
                </c:pt>
                <c:pt idx="27351">
                  <c:v>5.4701999999979439E-4</c:v>
                </c:pt>
                <c:pt idx="27352">
                  <c:v>5.4703999999979437E-4</c:v>
                </c:pt>
                <c:pt idx="27353">
                  <c:v>5.4705999999979436E-4</c:v>
                </c:pt>
                <c:pt idx="27354">
                  <c:v>5.4707999999979435E-4</c:v>
                </c:pt>
                <c:pt idx="27355">
                  <c:v>5.4709999999979434E-4</c:v>
                </c:pt>
                <c:pt idx="27356">
                  <c:v>5.4711999999979433E-4</c:v>
                </c:pt>
                <c:pt idx="27357">
                  <c:v>5.4713999999979432E-4</c:v>
                </c:pt>
                <c:pt idx="27358">
                  <c:v>5.4715999999979431E-4</c:v>
                </c:pt>
                <c:pt idx="27359">
                  <c:v>5.471799999997943E-4</c:v>
                </c:pt>
                <c:pt idx="27360">
                  <c:v>5.4719999999979429E-4</c:v>
                </c:pt>
                <c:pt idx="27361">
                  <c:v>5.4721999999979428E-4</c:v>
                </c:pt>
                <c:pt idx="27362">
                  <c:v>5.4723999999979427E-4</c:v>
                </c:pt>
                <c:pt idx="27363">
                  <c:v>5.4725999999979426E-4</c:v>
                </c:pt>
                <c:pt idx="27364">
                  <c:v>5.4727999999979425E-4</c:v>
                </c:pt>
                <c:pt idx="27365">
                  <c:v>5.4729999999979424E-4</c:v>
                </c:pt>
                <c:pt idx="27366">
                  <c:v>5.4731999999979423E-4</c:v>
                </c:pt>
                <c:pt idx="27367">
                  <c:v>5.4733999999979422E-4</c:v>
                </c:pt>
                <c:pt idx="27368">
                  <c:v>5.4735999999979421E-4</c:v>
                </c:pt>
                <c:pt idx="27369">
                  <c:v>5.473799999997942E-4</c:v>
                </c:pt>
                <c:pt idx="27370">
                  <c:v>5.4739999999979419E-4</c:v>
                </c:pt>
                <c:pt idx="27371">
                  <c:v>5.4741999999979418E-4</c:v>
                </c:pt>
                <c:pt idx="27372">
                  <c:v>5.4743999999979417E-4</c:v>
                </c:pt>
                <c:pt idx="27373">
                  <c:v>5.4745999999979416E-4</c:v>
                </c:pt>
                <c:pt idx="27374">
                  <c:v>5.4747999999979415E-4</c:v>
                </c:pt>
                <c:pt idx="27375">
                  <c:v>5.4749999999979414E-4</c:v>
                </c:pt>
                <c:pt idx="27376">
                  <c:v>5.4751999999979413E-4</c:v>
                </c:pt>
                <c:pt idx="27377">
                  <c:v>5.4753999999979412E-4</c:v>
                </c:pt>
                <c:pt idx="27378">
                  <c:v>5.4755999999979411E-4</c:v>
                </c:pt>
                <c:pt idx="27379">
                  <c:v>5.475799999997941E-4</c:v>
                </c:pt>
                <c:pt idx="27380">
                  <c:v>5.4759999999979408E-4</c:v>
                </c:pt>
                <c:pt idx="27381">
                  <c:v>5.4761999999979407E-4</c:v>
                </c:pt>
                <c:pt idx="27382">
                  <c:v>5.4763999999979406E-4</c:v>
                </c:pt>
                <c:pt idx="27383">
                  <c:v>5.4765999999979405E-4</c:v>
                </c:pt>
                <c:pt idx="27384">
                  <c:v>5.4767999999979404E-4</c:v>
                </c:pt>
                <c:pt idx="27385">
                  <c:v>5.4769999999979403E-4</c:v>
                </c:pt>
                <c:pt idx="27386">
                  <c:v>5.4771999999979402E-4</c:v>
                </c:pt>
                <c:pt idx="27387">
                  <c:v>5.4773999999979401E-4</c:v>
                </c:pt>
                <c:pt idx="27388">
                  <c:v>5.47759999999794E-4</c:v>
                </c:pt>
                <c:pt idx="27389">
                  <c:v>5.4777999999979399E-4</c:v>
                </c:pt>
                <c:pt idx="27390">
                  <c:v>5.4779999999979398E-4</c:v>
                </c:pt>
                <c:pt idx="27391">
                  <c:v>5.4781999999979397E-4</c:v>
                </c:pt>
                <c:pt idx="27392">
                  <c:v>5.4783999999979396E-4</c:v>
                </c:pt>
                <c:pt idx="27393">
                  <c:v>5.4785999999979395E-4</c:v>
                </c:pt>
                <c:pt idx="27394">
                  <c:v>5.4787999999979394E-4</c:v>
                </c:pt>
                <c:pt idx="27395">
                  <c:v>5.4789999999979393E-4</c:v>
                </c:pt>
                <c:pt idx="27396">
                  <c:v>5.4791999999979392E-4</c:v>
                </c:pt>
                <c:pt idx="27397">
                  <c:v>5.4793999999979391E-4</c:v>
                </c:pt>
                <c:pt idx="27398">
                  <c:v>5.479599999997939E-4</c:v>
                </c:pt>
                <c:pt idx="27399">
                  <c:v>5.4797999999979389E-4</c:v>
                </c:pt>
                <c:pt idx="27400">
                  <c:v>5.4799999999979388E-4</c:v>
                </c:pt>
                <c:pt idx="27401">
                  <c:v>5.4801999999979387E-4</c:v>
                </c:pt>
                <c:pt idx="27402">
                  <c:v>5.4803999999979386E-4</c:v>
                </c:pt>
                <c:pt idx="27403">
                  <c:v>5.4805999999979385E-4</c:v>
                </c:pt>
                <c:pt idx="27404">
                  <c:v>5.4807999999979384E-4</c:v>
                </c:pt>
                <c:pt idx="27405">
                  <c:v>5.4809999999979383E-4</c:v>
                </c:pt>
                <c:pt idx="27406">
                  <c:v>5.4811999999979382E-4</c:v>
                </c:pt>
                <c:pt idx="27407">
                  <c:v>5.4813999999979381E-4</c:v>
                </c:pt>
                <c:pt idx="27408">
                  <c:v>5.4815999999979379E-4</c:v>
                </c:pt>
                <c:pt idx="27409">
                  <c:v>5.4817999999979378E-4</c:v>
                </c:pt>
                <c:pt idx="27410">
                  <c:v>5.4819999999979377E-4</c:v>
                </c:pt>
                <c:pt idx="27411">
                  <c:v>5.4821999999979376E-4</c:v>
                </c:pt>
                <c:pt idx="27412">
                  <c:v>5.4823999999979375E-4</c:v>
                </c:pt>
                <c:pt idx="27413">
                  <c:v>5.4825999999979374E-4</c:v>
                </c:pt>
                <c:pt idx="27414">
                  <c:v>5.4827999999979373E-4</c:v>
                </c:pt>
                <c:pt idx="27415">
                  <c:v>5.4829999999979372E-4</c:v>
                </c:pt>
                <c:pt idx="27416">
                  <c:v>5.4831999999979371E-4</c:v>
                </c:pt>
                <c:pt idx="27417">
                  <c:v>5.483399999997937E-4</c:v>
                </c:pt>
                <c:pt idx="27418">
                  <c:v>5.4835999999979369E-4</c:v>
                </c:pt>
                <c:pt idx="27419">
                  <c:v>5.4837999999979368E-4</c:v>
                </c:pt>
                <c:pt idx="27420">
                  <c:v>5.4839999999979367E-4</c:v>
                </c:pt>
                <c:pt idx="27421">
                  <c:v>5.4841999999979366E-4</c:v>
                </c:pt>
                <c:pt idx="27422">
                  <c:v>5.4843999999979365E-4</c:v>
                </c:pt>
                <c:pt idx="27423">
                  <c:v>5.4845999999979364E-4</c:v>
                </c:pt>
                <c:pt idx="27424">
                  <c:v>5.4847999999979363E-4</c:v>
                </c:pt>
                <c:pt idx="27425">
                  <c:v>5.4849999999979362E-4</c:v>
                </c:pt>
                <c:pt idx="27426">
                  <c:v>5.4851999999979361E-4</c:v>
                </c:pt>
                <c:pt idx="27427">
                  <c:v>5.485399999997936E-4</c:v>
                </c:pt>
                <c:pt idx="27428">
                  <c:v>5.4855999999979359E-4</c:v>
                </c:pt>
                <c:pt idx="27429">
                  <c:v>5.4857999999979358E-4</c:v>
                </c:pt>
                <c:pt idx="27430">
                  <c:v>5.4859999999979357E-4</c:v>
                </c:pt>
                <c:pt idx="27431">
                  <c:v>5.4861999999979356E-4</c:v>
                </c:pt>
                <c:pt idx="27432">
                  <c:v>5.4863999999979355E-4</c:v>
                </c:pt>
                <c:pt idx="27433">
                  <c:v>5.4865999999979354E-4</c:v>
                </c:pt>
                <c:pt idx="27434">
                  <c:v>5.4867999999979353E-4</c:v>
                </c:pt>
                <c:pt idx="27435">
                  <c:v>5.4869999999979352E-4</c:v>
                </c:pt>
                <c:pt idx="27436">
                  <c:v>5.487199999997935E-4</c:v>
                </c:pt>
                <c:pt idx="27437">
                  <c:v>5.4873999999979349E-4</c:v>
                </c:pt>
                <c:pt idx="27438">
                  <c:v>5.4875999999979348E-4</c:v>
                </c:pt>
                <c:pt idx="27439">
                  <c:v>5.4877999999979347E-4</c:v>
                </c:pt>
                <c:pt idx="27440">
                  <c:v>5.4879999999979346E-4</c:v>
                </c:pt>
                <c:pt idx="27441">
                  <c:v>5.4881999999979345E-4</c:v>
                </c:pt>
                <c:pt idx="27442">
                  <c:v>5.4883999999979344E-4</c:v>
                </c:pt>
                <c:pt idx="27443">
                  <c:v>5.4885999999979343E-4</c:v>
                </c:pt>
                <c:pt idx="27444">
                  <c:v>5.4887999999979342E-4</c:v>
                </c:pt>
                <c:pt idx="27445">
                  <c:v>5.4889999999979341E-4</c:v>
                </c:pt>
                <c:pt idx="27446">
                  <c:v>5.489199999997934E-4</c:v>
                </c:pt>
                <c:pt idx="27447">
                  <c:v>5.4893999999979339E-4</c:v>
                </c:pt>
                <c:pt idx="27448">
                  <c:v>5.4895999999979338E-4</c:v>
                </c:pt>
                <c:pt idx="27449">
                  <c:v>5.4897999999979337E-4</c:v>
                </c:pt>
                <c:pt idx="27450">
                  <c:v>5.4899999999979336E-4</c:v>
                </c:pt>
                <c:pt idx="27451">
                  <c:v>5.4901999999979335E-4</c:v>
                </c:pt>
                <c:pt idx="27452">
                  <c:v>5.4903999999979334E-4</c:v>
                </c:pt>
                <c:pt idx="27453">
                  <c:v>5.4905999999979333E-4</c:v>
                </c:pt>
                <c:pt idx="27454">
                  <c:v>5.4907999999979332E-4</c:v>
                </c:pt>
                <c:pt idx="27455">
                  <c:v>5.4909999999979331E-4</c:v>
                </c:pt>
                <c:pt idx="27456">
                  <c:v>5.491199999997933E-4</c:v>
                </c:pt>
                <c:pt idx="27457">
                  <c:v>5.4913999999979329E-4</c:v>
                </c:pt>
                <c:pt idx="27458">
                  <c:v>5.4915999999979328E-4</c:v>
                </c:pt>
                <c:pt idx="27459">
                  <c:v>5.4917999999979327E-4</c:v>
                </c:pt>
                <c:pt idx="27460">
                  <c:v>5.4919999999979326E-4</c:v>
                </c:pt>
                <c:pt idx="27461">
                  <c:v>5.4921999999979325E-4</c:v>
                </c:pt>
                <c:pt idx="27462">
                  <c:v>5.4923999999979324E-4</c:v>
                </c:pt>
                <c:pt idx="27463">
                  <c:v>5.4925999999979323E-4</c:v>
                </c:pt>
                <c:pt idx="27464">
                  <c:v>5.4927999999979321E-4</c:v>
                </c:pt>
                <c:pt idx="27465">
                  <c:v>5.492999999997932E-4</c:v>
                </c:pt>
                <c:pt idx="27466">
                  <c:v>5.4931999999979319E-4</c:v>
                </c:pt>
                <c:pt idx="27467">
                  <c:v>5.4933999999979318E-4</c:v>
                </c:pt>
                <c:pt idx="27468">
                  <c:v>5.4935999999979317E-4</c:v>
                </c:pt>
                <c:pt idx="27469">
                  <c:v>5.4937999999979316E-4</c:v>
                </c:pt>
                <c:pt idx="27470">
                  <c:v>5.4939999999979315E-4</c:v>
                </c:pt>
                <c:pt idx="27471">
                  <c:v>5.4941999999979314E-4</c:v>
                </c:pt>
                <c:pt idx="27472">
                  <c:v>5.4943999999979313E-4</c:v>
                </c:pt>
                <c:pt idx="27473">
                  <c:v>5.4945999999979312E-4</c:v>
                </c:pt>
                <c:pt idx="27474">
                  <c:v>5.4947999999979311E-4</c:v>
                </c:pt>
                <c:pt idx="27475">
                  <c:v>5.494999999997931E-4</c:v>
                </c:pt>
                <c:pt idx="27476">
                  <c:v>5.4951999999979309E-4</c:v>
                </c:pt>
                <c:pt idx="27477">
                  <c:v>5.4953999999979308E-4</c:v>
                </c:pt>
                <c:pt idx="27478">
                  <c:v>5.4955999999979307E-4</c:v>
                </c:pt>
                <c:pt idx="27479">
                  <c:v>5.4957999999979306E-4</c:v>
                </c:pt>
                <c:pt idx="27480">
                  <c:v>5.4959999999979305E-4</c:v>
                </c:pt>
                <c:pt idx="27481">
                  <c:v>5.4961999999979304E-4</c:v>
                </c:pt>
                <c:pt idx="27482">
                  <c:v>5.4963999999979303E-4</c:v>
                </c:pt>
                <c:pt idx="27483">
                  <c:v>5.4965999999979302E-4</c:v>
                </c:pt>
                <c:pt idx="27484">
                  <c:v>5.4967999999979301E-4</c:v>
                </c:pt>
                <c:pt idx="27485">
                  <c:v>5.49699999999793E-4</c:v>
                </c:pt>
                <c:pt idx="27486">
                  <c:v>5.4971999999979299E-4</c:v>
                </c:pt>
                <c:pt idx="27487">
                  <c:v>5.4973999999979298E-4</c:v>
                </c:pt>
                <c:pt idx="27488">
                  <c:v>5.4975999999979297E-4</c:v>
                </c:pt>
                <c:pt idx="27489">
                  <c:v>5.4977999999979296E-4</c:v>
                </c:pt>
                <c:pt idx="27490">
                  <c:v>5.4979999999979295E-4</c:v>
                </c:pt>
                <c:pt idx="27491">
                  <c:v>5.4981999999979294E-4</c:v>
                </c:pt>
                <c:pt idx="27492">
                  <c:v>5.4983999999979292E-4</c:v>
                </c:pt>
                <c:pt idx="27493">
                  <c:v>5.4985999999979291E-4</c:v>
                </c:pt>
                <c:pt idx="27494">
                  <c:v>5.498799999997929E-4</c:v>
                </c:pt>
                <c:pt idx="27495">
                  <c:v>5.4989999999979289E-4</c:v>
                </c:pt>
                <c:pt idx="27496">
                  <c:v>5.4991999999979288E-4</c:v>
                </c:pt>
                <c:pt idx="27497">
                  <c:v>5.4993999999979287E-4</c:v>
                </c:pt>
                <c:pt idx="27498">
                  <c:v>5.4995999999979286E-4</c:v>
                </c:pt>
                <c:pt idx="27499">
                  <c:v>5.4997999999979285E-4</c:v>
                </c:pt>
                <c:pt idx="27500">
                  <c:v>5.4999999999979284E-4</c:v>
                </c:pt>
                <c:pt idx="27501">
                  <c:v>5.5001999999979283E-4</c:v>
                </c:pt>
                <c:pt idx="27502">
                  <c:v>5.5003999999979282E-4</c:v>
                </c:pt>
                <c:pt idx="27503">
                  <c:v>5.5005999999979281E-4</c:v>
                </c:pt>
                <c:pt idx="27504">
                  <c:v>5.500799999997928E-4</c:v>
                </c:pt>
                <c:pt idx="27505">
                  <c:v>5.5009999999979279E-4</c:v>
                </c:pt>
                <c:pt idx="27506">
                  <c:v>5.5011999999979278E-4</c:v>
                </c:pt>
                <c:pt idx="27507">
                  <c:v>5.5013999999979277E-4</c:v>
                </c:pt>
                <c:pt idx="27508">
                  <c:v>5.5015999999979276E-4</c:v>
                </c:pt>
                <c:pt idx="27509">
                  <c:v>5.5017999999979275E-4</c:v>
                </c:pt>
                <c:pt idx="27510">
                  <c:v>5.5019999999979274E-4</c:v>
                </c:pt>
                <c:pt idx="27511">
                  <c:v>5.5021999999979273E-4</c:v>
                </c:pt>
                <c:pt idx="27512">
                  <c:v>5.5023999999979272E-4</c:v>
                </c:pt>
                <c:pt idx="27513">
                  <c:v>5.5025999999979271E-4</c:v>
                </c:pt>
                <c:pt idx="27514">
                  <c:v>5.502799999997927E-4</c:v>
                </c:pt>
                <c:pt idx="27515">
                  <c:v>5.5029999999979269E-4</c:v>
                </c:pt>
                <c:pt idx="27516">
                  <c:v>5.5031999999979268E-4</c:v>
                </c:pt>
                <c:pt idx="27517">
                  <c:v>5.5033999999979267E-4</c:v>
                </c:pt>
                <c:pt idx="27518">
                  <c:v>5.5035999999979266E-4</c:v>
                </c:pt>
                <c:pt idx="27519">
                  <c:v>5.5037999999979265E-4</c:v>
                </c:pt>
                <c:pt idx="27520">
                  <c:v>5.5039999999979263E-4</c:v>
                </c:pt>
                <c:pt idx="27521">
                  <c:v>5.5041999999979262E-4</c:v>
                </c:pt>
                <c:pt idx="27522">
                  <c:v>5.5043999999979261E-4</c:v>
                </c:pt>
                <c:pt idx="27523">
                  <c:v>5.504599999997926E-4</c:v>
                </c:pt>
                <c:pt idx="27524">
                  <c:v>5.5047999999979259E-4</c:v>
                </c:pt>
                <c:pt idx="27525">
                  <c:v>5.5049999999979258E-4</c:v>
                </c:pt>
                <c:pt idx="27526">
                  <c:v>5.5051999999979257E-4</c:v>
                </c:pt>
                <c:pt idx="27527">
                  <c:v>5.5053999999979256E-4</c:v>
                </c:pt>
                <c:pt idx="27528">
                  <c:v>5.5055999999979255E-4</c:v>
                </c:pt>
                <c:pt idx="27529">
                  <c:v>5.5057999999979254E-4</c:v>
                </c:pt>
                <c:pt idx="27530">
                  <c:v>5.5059999999979253E-4</c:v>
                </c:pt>
                <c:pt idx="27531">
                  <c:v>5.5061999999979252E-4</c:v>
                </c:pt>
                <c:pt idx="27532">
                  <c:v>5.5063999999979251E-4</c:v>
                </c:pt>
                <c:pt idx="27533">
                  <c:v>5.506599999997925E-4</c:v>
                </c:pt>
                <c:pt idx="27534">
                  <c:v>5.5067999999979249E-4</c:v>
                </c:pt>
                <c:pt idx="27535">
                  <c:v>5.5069999999979248E-4</c:v>
                </c:pt>
                <c:pt idx="27536">
                  <c:v>5.5071999999979247E-4</c:v>
                </c:pt>
                <c:pt idx="27537">
                  <c:v>5.5073999999979246E-4</c:v>
                </c:pt>
                <c:pt idx="27538">
                  <c:v>5.5075999999979245E-4</c:v>
                </c:pt>
                <c:pt idx="27539">
                  <c:v>5.5077999999979244E-4</c:v>
                </c:pt>
                <c:pt idx="27540">
                  <c:v>5.5079999999979243E-4</c:v>
                </c:pt>
                <c:pt idx="27541">
                  <c:v>5.5081999999979242E-4</c:v>
                </c:pt>
                <c:pt idx="27542">
                  <c:v>5.5083999999979241E-4</c:v>
                </c:pt>
                <c:pt idx="27543">
                  <c:v>5.508599999997924E-4</c:v>
                </c:pt>
                <c:pt idx="27544">
                  <c:v>5.5087999999979239E-4</c:v>
                </c:pt>
                <c:pt idx="27545">
                  <c:v>5.5089999999979238E-4</c:v>
                </c:pt>
                <c:pt idx="27546">
                  <c:v>5.5091999999979237E-4</c:v>
                </c:pt>
                <c:pt idx="27547">
                  <c:v>5.5093999999979236E-4</c:v>
                </c:pt>
                <c:pt idx="27548">
                  <c:v>5.5095999999979235E-4</c:v>
                </c:pt>
                <c:pt idx="27549">
                  <c:v>5.5097999999979233E-4</c:v>
                </c:pt>
                <c:pt idx="27550">
                  <c:v>5.5099999999979232E-4</c:v>
                </c:pt>
                <c:pt idx="27551">
                  <c:v>5.5101999999979231E-4</c:v>
                </c:pt>
                <c:pt idx="27552">
                  <c:v>5.510399999997923E-4</c:v>
                </c:pt>
                <c:pt idx="27553">
                  <c:v>5.5105999999979229E-4</c:v>
                </c:pt>
                <c:pt idx="27554">
                  <c:v>5.5107999999979228E-4</c:v>
                </c:pt>
                <c:pt idx="27555">
                  <c:v>5.5109999999979227E-4</c:v>
                </c:pt>
                <c:pt idx="27556">
                  <c:v>5.5111999999979226E-4</c:v>
                </c:pt>
                <c:pt idx="27557">
                  <c:v>5.5113999999979225E-4</c:v>
                </c:pt>
                <c:pt idx="27558">
                  <c:v>5.5115999999979224E-4</c:v>
                </c:pt>
                <c:pt idx="27559">
                  <c:v>5.5117999999979223E-4</c:v>
                </c:pt>
                <c:pt idx="27560">
                  <c:v>5.5119999999979222E-4</c:v>
                </c:pt>
                <c:pt idx="27561">
                  <c:v>5.5121999999979221E-4</c:v>
                </c:pt>
                <c:pt idx="27562">
                  <c:v>5.512399999997922E-4</c:v>
                </c:pt>
                <c:pt idx="27563">
                  <c:v>5.5125999999979219E-4</c:v>
                </c:pt>
                <c:pt idx="27564">
                  <c:v>5.5127999999979218E-4</c:v>
                </c:pt>
                <c:pt idx="27565">
                  <c:v>5.5129999999979217E-4</c:v>
                </c:pt>
                <c:pt idx="27566">
                  <c:v>5.5131999999979216E-4</c:v>
                </c:pt>
                <c:pt idx="27567">
                  <c:v>5.5133999999979215E-4</c:v>
                </c:pt>
                <c:pt idx="27568">
                  <c:v>5.5135999999979214E-4</c:v>
                </c:pt>
                <c:pt idx="27569">
                  <c:v>5.5137999999979213E-4</c:v>
                </c:pt>
                <c:pt idx="27570">
                  <c:v>5.5139999999979212E-4</c:v>
                </c:pt>
                <c:pt idx="27571">
                  <c:v>5.5141999999979211E-4</c:v>
                </c:pt>
                <c:pt idx="27572">
                  <c:v>5.514399999997921E-4</c:v>
                </c:pt>
                <c:pt idx="27573">
                  <c:v>5.5145999999979209E-4</c:v>
                </c:pt>
                <c:pt idx="27574">
                  <c:v>5.5147999999979208E-4</c:v>
                </c:pt>
                <c:pt idx="27575">
                  <c:v>5.5149999999979207E-4</c:v>
                </c:pt>
                <c:pt idx="27576">
                  <c:v>5.5151999999979206E-4</c:v>
                </c:pt>
                <c:pt idx="27577">
                  <c:v>5.5153999999979204E-4</c:v>
                </c:pt>
                <c:pt idx="27578">
                  <c:v>5.5155999999979203E-4</c:v>
                </c:pt>
                <c:pt idx="27579">
                  <c:v>5.5157999999979202E-4</c:v>
                </c:pt>
                <c:pt idx="27580">
                  <c:v>5.5159999999979201E-4</c:v>
                </c:pt>
                <c:pt idx="27581">
                  <c:v>5.51619999999792E-4</c:v>
                </c:pt>
                <c:pt idx="27582">
                  <c:v>5.5163999999979199E-4</c:v>
                </c:pt>
                <c:pt idx="27583">
                  <c:v>5.5165999999979198E-4</c:v>
                </c:pt>
                <c:pt idx="27584">
                  <c:v>5.5167999999979197E-4</c:v>
                </c:pt>
                <c:pt idx="27585">
                  <c:v>5.5169999999979196E-4</c:v>
                </c:pt>
                <c:pt idx="27586">
                  <c:v>5.5171999999979195E-4</c:v>
                </c:pt>
                <c:pt idx="27587">
                  <c:v>5.5173999999979194E-4</c:v>
                </c:pt>
                <c:pt idx="27588">
                  <c:v>5.5175999999979193E-4</c:v>
                </c:pt>
                <c:pt idx="27589">
                  <c:v>5.5177999999979192E-4</c:v>
                </c:pt>
                <c:pt idx="27590">
                  <c:v>5.5179999999979191E-4</c:v>
                </c:pt>
                <c:pt idx="27591">
                  <c:v>5.518199999997919E-4</c:v>
                </c:pt>
                <c:pt idx="27592">
                  <c:v>5.5183999999979189E-4</c:v>
                </c:pt>
                <c:pt idx="27593">
                  <c:v>5.5185999999979188E-4</c:v>
                </c:pt>
                <c:pt idx="27594">
                  <c:v>5.5187999999979187E-4</c:v>
                </c:pt>
                <c:pt idx="27595">
                  <c:v>5.5189999999979186E-4</c:v>
                </c:pt>
                <c:pt idx="27596">
                  <c:v>5.5191999999979185E-4</c:v>
                </c:pt>
                <c:pt idx="27597">
                  <c:v>5.5193999999979184E-4</c:v>
                </c:pt>
                <c:pt idx="27598">
                  <c:v>5.5195999999979183E-4</c:v>
                </c:pt>
                <c:pt idx="27599">
                  <c:v>5.5197999999979182E-4</c:v>
                </c:pt>
                <c:pt idx="27600">
                  <c:v>5.5199999999979181E-4</c:v>
                </c:pt>
                <c:pt idx="27601">
                  <c:v>5.520199999997918E-4</c:v>
                </c:pt>
                <c:pt idx="27602">
                  <c:v>5.5203999999979179E-4</c:v>
                </c:pt>
                <c:pt idx="27603">
                  <c:v>5.5205999999979178E-4</c:v>
                </c:pt>
                <c:pt idx="27604">
                  <c:v>5.5207999999979177E-4</c:v>
                </c:pt>
                <c:pt idx="27605">
                  <c:v>5.5209999999979175E-4</c:v>
                </c:pt>
                <c:pt idx="27606">
                  <c:v>5.5211999999979174E-4</c:v>
                </c:pt>
                <c:pt idx="27607">
                  <c:v>5.5213999999979173E-4</c:v>
                </c:pt>
                <c:pt idx="27608">
                  <c:v>5.5215999999979172E-4</c:v>
                </c:pt>
                <c:pt idx="27609">
                  <c:v>5.5217999999979171E-4</c:v>
                </c:pt>
                <c:pt idx="27610">
                  <c:v>5.521999999997917E-4</c:v>
                </c:pt>
                <c:pt idx="27611">
                  <c:v>5.5221999999979169E-4</c:v>
                </c:pt>
                <c:pt idx="27612">
                  <c:v>5.5223999999979168E-4</c:v>
                </c:pt>
                <c:pt idx="27613">
                  <c:v>5.5225999999979167E-4</c:v>
                </c:pt>
                <c:pt idx="27614">
                  <c:v>5.5227999999979166E-4</c:v>
                </c:pt>
                <c:pt idx="27615">
                  <c:v>5.5229999999979165E-4</c:v>
                </c:pt>
                <c:pt idx="27616">
                  <c:v>5.5231999999979164E-4</c:v>
                </c:pt>
                <c:pt idx="27617">
                  <c:v>5.5233999999979163E-4</c:v>
                </c:pt>
                <c:pt idx="27618">
                  <c:v>5.5235999999979162E-4</c:v>
                </c:pt>
                <c:pt idx="27619">
                  <c:v>5.5237999999979161E-4</c:v>
                </c:pt>
                <c:pt idx="27620">
                  <c:v>5.523999999997916E-4</c:v>
                </c:pt>
                <c:pt idx="27621">
                  <c:v>5.5241999999979159E-4</c:v>
                </c:pt>
                <c:pt idx="27622">
                  <c:v>5.5243999999979158E-4</c:v>
                </c:pt>
                <c:pt idx="27623">
                  <c:v>5.5245999999979157E-4</c:v>
                </c:pt>
                <c:pt idx="27624">
                  <c:v>5.5247999999979156E-4</c:v>
                </c:pt>
                <c:pt idx="27625">
                  <c:v>5.5249999999979155E-4</c:v>
                </c:pt>
                <c:pt idx="27626">
                  <c:v>5.5251999999979154E-4</c:v>
                </c:pt>
                <c:pt idx="27627">
                  <c:v>5.5253999999979153E-4</c:v>
                </c:pt>
                <c:pt idx="27628">
                  <c:v>5.5255999999979152E-4</c:v>
                </c:pt>
                <c:pt idx="27629">
                  <c:v>5.5257999999979151E-4</c:v>
                </c:pt>
                <c:pt idx="27630">
                  <c:v>5.525999999997915E-4</c:v>
                </c:pt>
                <c:pt idx="27631">
                  <c:v>5.5261999999979149E-4</c:v>
                </c:pt>
                <c:pt idx="27632">
                  <c:v>5.5263999999979148E-4</c:v>
                </c:pt>
                <c:pt idx="27633">
                  <c:v>5.5265999999979146E-4</c:v>
                </c:pt>
                <c:pt idx="27634">
                  <c:v>5.5267999999979145E-4</c:v>
                </c:pt>
                <c:pt idx="27635">
                  <c:v>5.5269999999979144E-4</c:v>
                </c:pt>
                <c:pt idx="27636">
                  <c:v>5.5271999999979143E-4</c:v>
                </c:pt>
                <c:pt idx="27637">
                  <c:v>5.5273999999979142E-4</c:v>
                </c:pt>
                <c:pt idx="27638">
                  <c:v>5.5275999999979141E-4</c:v>
                </c:pt>
                <c:pt idx="27639">
                  <c:v>5.527799999997914E-4</c:v>
                </c:pt>
                <c:pt idx="27640">
                  <c:v>5.5279999999979139E-4</c:v>
                </c:pt>
                <c:pt idx="27641">
                  <c:v>5.5281999999979138E-4</c:v>
                </c:pt>
                <c:pt idx="27642">
                  <c:v>5.5283999999979137E-4</c:v>
                </c:pt>
                <c:pt idx="27643">
                  <c:v>5.5285999999979136E-4</c:v>
                </c:pt>
                <c:pt idx="27644">
                  <c:v>5.5287999999979135E-4</c:v>
                </c:pt>
                <c:pt idx="27645">
                  <c:v>5.5289999999979134E-4</c:v>
                </c:pt>
                <c:pt idx="27646">
                  <c:v>5.5291999999979133E-4</c:v>
                </c:pt>
                <c:pt idx="27647">
                  <c:v>5.5293999999979132E-4</c:v>
                </c:pt>
                <c:pt idx="27648">
                  <c:v>5.5295999999979131E-4</c:v>
                </c:pt>
                <c:pt idx="27649">
                  <c:v>5.529799999997913E-4</c:v>
                </c:pt>
                <c:pt idx="27650">
                  <c:v>5.5299999999979129E-4</c:v>
                </c:pt>
                <c:pt idx="27651">
                  <c:v>5.5301999999979128E-4</c:v>
                </c:pt>
                <c:pt idx="27652">
                  <c:v>5.5303999999979127E-4</c:v>
                </c:pt>
                <c:pt idx="27653">
                  <c:v>5.5305999999979126E-4</c:v>
                </c:pt>
                <c:pt idx="27654">
                  <c:v>5.5307999999979125E-4</c:v>
                </c:pt>
                <c:pt idx="27655">
                  <c:v>5.5309999999979124E-4</c:v>
                </c:pt>
                <c:pt idx="27656">
                  <c:v>5.5311999999979123E-4</c:v>
                </c:pt>
                <c:pt idx="27657">
                  <c:v>5.5313999999979122E-4</c:v>
                </c:pt>
                <c:pt idx="27658">
                  <c:v>5.5315999999979121E-4</c:v>
                </c:pt>
                <c:pt idx="27659">
                  <c:v>5.531799999997912E-4</c:v>
                </c:pt>
                <c:pt idx="27660">
                  <c:v>5.5319999999979119E-4</c:v>
                </c:pt>
                <c:pt idx="27661">
                  <c:v>5.5321999999979117E-4</c:v>
                </c:pt>
                <c:pt idx="27662">
                  <c:v>5.5323999999979116E-4</c:v>
                </c:pt>
                <c:pt idx="27663">
                  <c:v>5.5325999999979115E-4</c:v>
                </c:pt>
                <c:pt idx="27664">
                  <c:v>5.5327999999979114E-4</c:v>
                </c:pt>
                <c:pt idx="27665">
                  <c:v>5.5329999999979113E-4</c:v>
                </c:pt>
                <c:pt idx="27666">
                  <c:v>5.5331999999979112E-4</c:v>
                </c:pt>
                <c:pt idx="27667">
                  <c:v>5.5333999999979111E-4</c:v>
                </c:pt>
                <c:pt idx="27668">
                  <c:v>5.533599999997911E-4</c:v>
                </c:pt>
                <c:pt idx="27669">
                  <c:v>5.5337999999979109E-4</c:v>
                </c:pt>
                <c:pt idx="27670">
                  <c:v>5.5339999999979108E-4</c:v>
                </c:pt>
                <c:pt idx="27671">
                  <c:v>5.5341999999979107E-4</c:v>
                </c:pt>
                <c:pt idx="27672">
                  <c:v>5.5343999999979106E-4</c:v>
                </c:pt>
                <c:pt idx="27673">
                  <c:v>5.5345999999979105E-4</c:v>
                </c:pt>
                <c:pt idx="27674">
                  <c:v>5.5347999999979104E-4</c:v>
                </c:pt>
                <c:pt idx="27675">
                  <c:v>5.5349999999979103E-4</c:v>
                </c:pt>
                <c:pt idx="27676">
                  <c:v>5.5351999999979102E-4</c:v>
                </c:pt>
                <c:pt idx="27677">
                  <c:v>5.5353999999979101E-4</c:v>
                </c:pt>
                <c:pt idx="27678">
                  <c:v>5.53559999999791E-4</c:v>
                </c:pt>
                <c:pt idx="27679">
                  <c:v>5.5357999999979099E-4</c:v>
                </c:pt>
                <c:pt idx="27680">
                  <c:v>5.5359999999979098E-4</c:v>
                </c:pt>
                <c:pt idx="27681">
                  <c:v>5.5361999999979097E-4</c:v>
                </c:pt>
                <c:pt idx="27682">
                  <c:v>5.5363999999979096E-4</c:v>
                </c:pt>
                <c:pt idx="27683">
                  <c:v>5.5365999999979095E-4</c:v>
                </c:pt>
                <c:pt idx="27684">
                  <c:v>5.5367999999979094E-4</c:v>
                </c:pt>
                <c:pt idx="27685">
                  <c:v>5.5369999999979093E-4</c:v>
                </c:pt>
                <c:pt idx="27686">
                  <c:v>5.5371999999979092E-4</c:v>
                </c:pt>
                <c:pt idx="27687">
                  <c:v>5.5373999999979091E-4</c:v>
                </c:pt>
                <c:pt idx="27688">
                  <c:v>5.537599999997909E-4</c:v>
                </c:pt>
                <c:pt idx="27689">
                  <c:v>5.5377999999979088E-4</c:v>
                </c:pt>
                <c:pt idx="27690">
                  <c:v>5.5379999999979087E-4</c:v>
                </c:pt>
                <c:pt idx="27691">
                  <c:v>5.5381999999979086E-4</c:v>
                </c:pt>
                <c:pt idx="27692">
                  <c:v>5.5383999999979085E-4</c:v>
                </c:pt>
                <c:pt idx="27693">
                  <c:v>5.5385999999979084E-4</c:v>
                </c:pt>
                <c:pt idx="27694">
                  <c:v>5.5387999999979083E-4</c:v>
                </c:pt>
                <c:pt idx="27695">
                  <c:v>5.5389999999979082E-4</c:v>
                </c:pt>
                <c:pt idx="27696">
                  <c:v>5.5391999999979081E-4</c:v>
                </c:pt>
                <c:pt idx="27697">
                  <c:v>5.539399999997908E-4</c:v>
                </c:pt>
                <c:pt idx="27698">
                  <c:v>5.5395999999979079E-4</c:v>
                </c:pt>
                <c:pt idx="27699">
                  <c:v>5.5397999999979078E-4</c:v>
                </c:pt>
                <c:pt idx="27700">
                  <c:v>5.5399999999979077E-4</c:v>
                </c:pt>
                <c:pt idx="27701">
                  <c:v>5.5401999999979076E-4</c:v>
                </c:pt>
                <c:pt idx="27702">
                  <c:v>5.5403999999979075E-4</c:v>
                </c:pt>
                <c:pt idx="27703">
                  <c:v>5.5405999999979074E-4</c:v>
                </c:pt>
                <c:pt idx="27704">
                  <c:v>5.5407999999979073E-4</c:v>
                </c:pt>
                <c:pt idx="27705">
                  <c:v>5.5409999999979072E-4</c:v>
                </c:pt>
                <c:pt idx="27706">
                  <c:v>5.5411999999979071E-4</c:v>
                </c:pt>
                <c:pt idx="27707">
                  <c:v>5.541399999997907E-4</c:v>
                </c:pt>
                <c:pt idx="27708">
                  <c:v>5.5415999999979069E-4</c:v>
                </c:pt>
                <c:pt idx="27709">
                  <c:v>5.5417999999979068E-4</c:v>
                </c:pt>
                <c:pt idx="27710">
                  <c:v>5.5419999999979067E-4</c:v>
                </c:pt>
                <c:pt idx="27711">
                  <c:v>5.5421999999979066E-4</c:v>
                </c:pt>
                <c:pt idx="27712">
                  <c:v>5.5423999999979065E-4</c:v>
                </c:pt>
                <c:pt idx="27713">
                  <c:v>5.5425999999979064E-4</c:v>
                </c:pt>
                <c:pt idx="27714">
                  <c:v>5.5427999999979063E-4</c:v>
                </c:pt>
                <c:pt idx="27715">
                  <c:v>5.5429999999979062E-4</c:v>
                </c:pt>
                <c:pt idx="27716">
                  <c:v>5.5431999999979061E-4</c:v>
                </c:pt>
                <c:pt idx="27717">
                  <c:v>5.5433999999979059E-4</c:v>
                </c:pt>
                <c:pt idx="27718">
                  <c:v>5.5435999999979058E-4</c:v>
                </c:pt>
                <c:pt idx="27719">
                  <c:v>5.5437999999979057E-4</c:v>
                </c:pt>
                <c:pt idx="27720">
                  <c:v>5.5439999999979056E-4</c:v>
                </c:pt>
                <c:pt idx="27721">
                  <c:v>5.5441999999979055E-4</c:v>
                </c:pt>
                <c:pt idx="27722">
                  <c:v>5.5443999999979054E-4</c:v>
                </c:pt>
                <c:pt idx="27723">
                  <c:v>5.5445999999979053E-4</c:v>
                </c:pt>
                <c:pt idx="27724">
                  <c:v>5.5447999999979052E-4</c:v>
                </c:pt>
                <c:pt idx="27725">
                  <c:v>5.5449999999979051E-4</c:v>
                </c:pt>
                <c:pt idx="27726">
                  <c:v>5.545199999997905E-4</c:v>
                </c:pt>
                <c:pt idx="27727">
                  <c:v>5.5453999999979049E-4</c:v>
                </c:pt>
                <c:pt idx="27728">
                  <c:v>5.5455999999979048E-4</c:v>
                </c:pt>
                <c:pt idx="27729">
                  <c:v>5.5457999999979047E-4</c:v>
                </c:pt>
                <c:pt idx="27730">
                  <c:v>5.5459999999979046E-4</c:v>
                </c:pt>
                <c:pt idx="27731">
                  <c:v>5.5461999999979045E-4</c:v>
                </c:pt>
                <c:pt idx="27732">
                  <c:v>5.5463999999979044E-4</c:v>
                </c:pt>
                <c:pt idx="27733">
                  <c:v>5.5465999999979043E-4</c:v>
                </c:pt>
                <c:pt idx="27734">
                  <c:v>5.5467999999979042E-4</c:v>
                </c:pt>
                <c:pt idx="27735">
                  <c:v>5.5469999999979041E-4</c:v>
                </c:pt>
                <c:pt idx="27736">
                  <c:v>5.547199999997904E-4</c:v>
                </c:pt>
                <c:pt idx="27737">
                  <c:v>5.5473999999979039E-4</c:v>
                </c:pt>
                <c:pt idx="27738">
                  <c:v>5.5475999999979038E-4</c:v>
                </c:pt>
                <c:pt idx="27739">
                  <c:v>5.5477999999979037E-4</c:v>
                </c:pt>
                <c:pt idx="27740">
                  <c:v>5.5479999999979036E-4</c:v>
                </c:pt>
                <c:pt idx="27741">
                  <c:v>5.5481999999979035E-4</c:v>
                </c:pt>
                <c:pt idx="27742">
                  <c:v>5.5483999999979034E-4</c:v>
                </c:pt>
                <c:pt idx="27743">
                  <c:v>5.5485999999979033E-4</c:v>
                </c:pt>
                <c:pt idx="27744">
                  <c:v>5.5487999999979032E-4</c:v>
                </c:pt>
                <c:pt idx="27745">
                  <c:v>5.548999999997903E-4</c:v>
                </c:pt>
                <c:pt idx="27746">
                  <c:v>5.5491999999979029E-4</c:v>
                </c:pt>
                <c:pt idx="27747">
                  <c:v>5.5493999999979028E-4</c:v>
                </c:pt>
                <c:pt idx="27748">
                  <c:v>5.5495999999979027E-4</c:v>
                </c:pt>
                <c:pt idx="27749">
                  <c:v>5.5497999999979026E-4</c:v>
                </c:pt>
                <c:pt idx="27750">
                  <c:v>5.5499999999979025E-4</c:v>
                </c:pt>
                <c:pt idx="27751">
                  <c:v>5.5501999999979024E-4</c:v>
                </c:pt>
                <c:pt idx="27752">
                  <c:v>5.5503999999979023E-4</c:v>
                </c:pt>
                <c:pt idx="27753">
                  <c:v>5.5505999999979022E-4</c:v>
                </c:pt>
                <c:pt idx="27754">
                  <c:v>5.5507999999979021E-4</c:v>
                </c:pt>
                <c:pt idx="27755">
                  <c:v>5.550999999997902E-4</c:v>
                </c:pt>
                <c:pt idx="27756">
                  <c:v>5.5511999999979019E-4</c:v>
                </c:pt>
                <c:pt idx="27757">
                  <c:v>5.5513999999979018E-4</c:v>
                </c:pt>
                <c:pt idx="27758">
                  <c:v>5.5515999999979017E-4</c:v>
                </c:pt>
                <c:pt idx="27759">
                  <c:v>5.5517999999979016E-4</c:v>
                </c:pt>
                <c:pt idx="27760">
                  <c:v>5.5519999999979015E-4</c:v>
                </c:pt>
                <c:pt idx="27761">
                  <c:v>5.5521999999979014E-4</c:v>
                </c:pt>
                <c:pt idx="27762">
                  <c:v>5.5523999999979013E-4</c:v>
                </c:pt>
                <c:pt idx="27763">
                  <c:v>5.5525999999979012E-4</c:v>
                </c:pt>
                <c:pt idx="27764">
                  <c:v>5.5527999999979011E-4</c:v>
                </c:pt>
                <c:pt idx="27765">
                  <c:v>5.552999999997901E-4</c:v>
                </c:pt>
                <c:pt idx="27766">
                  <c:v>5.5531999999979009E-4</c:v>
                </c:pt>
                <c:pt idx="27767">
                  <c:v>5.5533999999979008E-4</c:v>
                </c:pt>
                <c:pt idx="27768">
                  <c:v>5.5535999999979007E-4</c:v>
                </c:pt>
                <c:pt idx="27769">
                  <c:v>5.5537999999979006E-4</c:v>
                </c:pt>
                <c:pt idx="27770">
                  <c:v>5.5539999999979005E-4</c:v>
                </c:pt>
                <c:pt idx="27771">
                  <c:v>5.5541999999979004E-4</c:v>
                </c:pt>
                <c:pt idx="27772">
                  <c:v>5.5543999999979003E-4</c:v>
                </c:pt>
                <c:pt idx="27773">
                  <c:v>5.5545999999979001E-4</c:v>
                </c:pt>
                <c:pt idx="27774">
                  <c:v>5.5547999999979E-4</c:v>
                </c:pt>
                <c:pt idx="27775">
                  <c:v>5.5549999999978999E-4</c:v>
                </c:pt>
                <c:pt idx="27776">
                  <c:v>5.5551999999978998E-4</c:v>
                </c:pt>
                <c:pt idx="27777">
                  <c:v>5.5553999999978997E-4</c:v>
                </c:pt>
                <c:pt idx="27778">
                  <c:v>5.5555999999978996E-4</c:v>
                </c:pt>
                <c:pt idx="27779">
                  <c:v>5.5557999999978995E-4</c:v>
                </c:pt>
                <c:pt idx="27780">
                  <c:v>5.5559999999978994E-4</c:v>
                </c:pt>
                <c:pt idx="27781">
                  <c:v>5.5561999999978993E-4</c:v>
                </c:pt>
                <c:pt idx="27782">
                  <c:v>5.5563999999978992E-4</c:v>
                </c:pt>
                <c:pt idx="27783">
                  <c:v>5.5565999999978991E-4</c:v>
                </c:pt>
                <c:pt idx="27784">
                  <c:v>5.556799999997899E-4</c:v>
                </c:pt>
                <c:pt idx="27785">
                  <c:v>5.5569999999978989E-4</c:v>
                </c:pt>
                <c:pt idx="27786">
                  <c:v>5.5571999999978988E-4</c:v>
                </c:pt>
                <c:pt idx="27787">
                  <c:v>5.5573999999978987E-4</c:v>
                </c:pt>
                <c:pt idx="27788">
                  <c:v>5.5575999999978986E-4</c:v>
                </c:pt>
                <c:pt idx="27789">
                  <c:v>5.5577999999978985E-4</c:v>
                </c:pt>
                <c:pt idx="27790">
                  <c:v>5.5579999999978984E-4</c:v>
                </c:pt>
                <c:pt idx="27791">
                  <c:v>5.5581999999978983E-4</c:v>
                </c:pt>
                <c:pt idx="27792">
                  <c:v>5.5583999999978982E-4</c:v>
                </c:pt>
                <c:pt idx="27793">
                  <c:v>5.5585999999978981E-4</c:v>
                </c:pt>
                <c:pt idx="27794">
                  <c:v>5.558799999997898E-4</c:v>
                </c:pt>
                <c:pt idx="27795">
                  <c:v>5.5589999999978979E-4</c:v>
                </c:pt>
                <c:pt idx="27796">
                  <c:v>5.5591999999978978E-4</c:v>
                </c:pt>
                <c:pt idx="27797">
                  <c:v>5.5593999999978977E-4</c:v>
                </c:pt>
                <c:pt idx="27798">
                  <c:v>5.5595999999978976E-4</c:v>
                </c:pt>
                <c:pt idx="27799">
                  <c:v>5.5597999999978975E-4</c:v>
                </c:pt>
                <c:pt idx="27800">
                  <c:v>5.5599999999978974E-4</c:v>
                </c:pt>
                <c:pt idx="27801">
                  <c:v>5.5601999999978972E-4</c:v>
                </c:pt>
                <c:pt idx="27802">
                  <c:v>5.5603999999978971E-4</c:v>
                </c:pt>
                <c:pt idx="27803">
                  <c:v>5.560599999997897E-4</c:v>
                </c:pt>
                <c:pt idx="27804">
                  <c:v>5.5607999999978969E-4</c:v>
                </c:pt>
                <c:pt idx="27805">
                  <c:v>5.5609999999978968E-4</c:v>
                </c:pt>
                <c:pt idx="27806">
                  <c:v>5.5611999999978967E-4</c:v>
                </c:pt>
                <c:pt idx="27807">
                  <c:v>5.5613999999978966E-4</c:v>
                </c:pt>
                <c:pt idx="27808">
                  <c:v>5.5615999999978965E-4</c:v>
                </c:pt>
                <c:pt idx="27809">
                  <c:v>5.5617999999978964E-4</c:v>
                </c:pt>
                <c:pt idx="27810">
                  <c:v>5.5619999999978963E-4</c:v>
                </c:pt>
                <c:pt idx="27811">
                  <c:v>5.5621999999978962E-4</c:v>
                </c:pt>
                <c:pt idx="27812">
                  <c:v>5.5623999999978961E-4</c:v>
                </c:pt>
                <c:pt idx="27813">
                  <c:v>5.562599999997896E-4</c:v>
                </c:pt>
                <c:pt idx="27814">
                  <c:v>5.5627999999978959E-4</c:v>
                </c:pt>
                <c:pt idx="27815">
                  <c:v>5.5629999999978958E-4</c:v>
                </c:pt>
                <c:pt idx="27816">
                  <c:v>5.5631999999978957E-4</c:v>
                </c:pt>
                <c:pt idx="27817">
                  <c:v>5.5633999999978956E-4</c:v>
                </c:pt>
                <c:pt idx="27818">
                  <c:v>5.5635999999978955E-4</c:v>
                </c:pt>
                <c:pt idx="27819">
                  <c:v>5.5637999999978954E-4</c:v>
                </c:pt>
                <c:pt idx="27820">
                  <c:v>5.5639999999978953E-4</c:v>
                </c:pt>
                <c:pt idx="27821">
                  <c:v>5.5641999999978952E-4</c:v>
                </c:pt>
                <c:pt idx="27822">
                  <c:v>5.5643999999978951E-4</c:v>
                </c:pt>
                <c:pt idx="27823">
                  <c:v>5.564599999997895E-4</c:v>
                </c:pt>
                <c:pt idx="27824">
                  <c:v>5.5647999999978949E-4</c:v>
                </c:pt>
                <c:pt idx="27825">
                  <c:v>5.5649999999978948E-4</c:v>
                </c:pt>
                <c:pt idx="27826">
                  <c:v>5.5651999999978947E-4</c:v>
                </c:pt>
                <c:pt idx="27827">
                  <c:v>5.5653999999978946E-4</c:v>
                </c:pt>
                <c:pt idx="27828">
                  <c:v>5.5655999999978945E-4</c:v>
                </c:pt>
                <c:pt idx="27829">
                  <c:v>5.5657999999978944E-4</c:v>
                </c:pt>
                <c:pt idx="27830">
                  <c:v>5.5659999999978942E-4</c:v>
                </c:pt>
                <c:pt idx="27831">
                  <c:v>5.5661999999978941E-4</c:v>
                </c:pt>
                <c:pt idx="27832">
                  <c:v>5.566399999997894E-4</c:v>
                </c:pt>
                <c:pt idx="27833">
                  <c:v>5.5665999999978939E-4</c:v>
                </c:pt>
                <c:pt idx="27834">
                  <c:v>5.5667999999978938E-4</c:v>
                </c:pt>
                <c:pt idx="27835">
                  <c:v>5.5669999999978937E-4</c:v>
                </c:pt>
                <c:pt idx="27836">
                  <c:v>5.5671999999978936E-4</c:v>
                </c:pt>
                <c:pt idx="27837">
                  <c:v>5.5673999999978935E-4</c:v>
                </c:pt>
                <c:pt idx="27838">
                  <c:v>5.5675999999978934E-4</c:v>
                </c:pt>
                <c:pt idx="27839">
                  <c:v>5.5677999999978933E-4</c:v>
                </c:pt>
                <c:pt idx="27840">
                  <c:v>5.5679999999978932E-4</c:v>
                </c:pt>
                <c:pt idx="27841">
                  <c:v>5.5681999999978931E-4</c:v>
                </c:pt>
                <c:pt idx="27842">
                  <c:v>5.568399999997893E-4</c:v>
                </c:pt>
                <c:pt idx="27843">
                  <c:v>5.5685999999978929E-4</c:v>
                </c:pt>
                <c:pt idx="27844">
                  <c:v>5.5687999999978928E-4</c:v>
                </c:pt>
                <c:pt idx="27845">
                  <c:v>5.5689999999978927E-4</c:v>
                </c:pt>
                <c:pt idx="27846">
                  <c:v>5.5691999999978926E-4</c:v>
                </c:pt>
                <c:pt idx="27847">
                  <c:v>5.5693999999978925E-4</c:v>
                </c:pt>
                <c:pt idx="27848">
                  <c:v>5.5695999999978924E-4</c:v>
                </c:pt>
                <c:pt idx="27849">
                  <c:v>5.5697999999978923E-4</c:v>
                </c:pt>
                <c:pt idx="27850">
                  <c:v>5.5699999999978922E-4</c:v>
                </c:pt>
                <c:pt idx="27851">
                  <c:v>5.5701999999978921E-4</c:v>
                </c:pt>
                <c:pt idx="27852">
                  <c:v>5.570399999997892E-4</c:v>
                </c:pt>
                <c:pt idx="27853">
                  <c:v>5.5705999999978919E-4</c:v>
                </c:pt>
                <c:pt idx="27854">
                  <c:v>5.5707999999978918E-4</c:v>
                </c:pt>
                <c:pt idx="27855">
                  <c:v>5.5709999999978917E-4</c:v>
                </c:pt>
                <c:pt idx="27856">
                  <c:v>5.5711999999978916E-4</c:v>
                </c:pt>
                <c:pt idx="27857">
                  <c:v>5.5713999999978915E-4</c:v>
                </c:pt>
                <c:pt idx="27858">
                  <c:v>5.5715999999978913E-4</c:v>
                </c:pt>
                <c:pt idx="27859">
                  <c:v>5.5717999999978912E-4</c:v>
                </c:pt>
                <c:pt idx="27860">
                  <c:v>5.5719999999978911E-4</c:v>
                </c:pt>
                <c:pt idx="27861">
                  <c:v>5.572199999997891E-4</c:v>
                </c:pt>
                <c:pt idx="27862">
                  <c:v>5.5723999999978909E-4</c:v>
                </c:pt>
                <c:pt idx="27863">
                  <c:v>5.5725999999978908E-4</c:v>
                </c:pt>
                <c:pt idx="27864">
                  <c:v>5.5727999999978907E-4</c:v>
                </c:pt>
                <c:pt idx="27865">
                  <c:v>5.5729999999978906E-4</c:v>
                </c:pt>
                <c:pt idx="27866">
                  <c:v>5.5731999999978905E-4</c:v>
                </c:pt>
                <c:pt idx="27867">
                  <c:v>5.5733999999978904E-4</c:v>
                </c:pt>
                <c:pt idx="27868">
                  <c:v>5.5735999999978903E-4</c:v>
                </c:pt>
                <c:pt idx="27869">
                  <c:v>5.5737999999978902E-4</c:v>
                </c:pt>
                <c:pt idx="27870">
                  <c:v>5.5739999999978901E-4</c:v>
                </c:pt>
                <c:pt idx="27871">
                  <c:v>5.57419999999789E-4</c:v>
                </c:pt>
                <c:pt idx="27872">
                  <c:v>5.5743999999978899E-4</c:v>
                </c:pt>
                <c:pt idx="27873">
                  <c:v>5.5745999999978898E-4</c:v>
                </c:pt>
                <c:pt idx="27874">
                  <c:v>5.5747999999978897E-4</c:v>
                </c:pt>
                <c:pt idx="27875">
                  <c:v>5.5749999999978896E-4</c:v>
                </c:pt>
                <c:pt idx="27876">
                  <c:v>5.5751999999978895E-4</c:v>
                </c:pt>
                <c:pt idx="27877">
                  <c:v>5.5753999999978894E-4</c:v>
                </c:pt>
                <c:pt idx="27878">
                  <c:v>5.5755999999978893E-4</c:v>
                </c:pt>
                <c:pt idx="27879">
                  <c:v>5.5757999999978892E-4</c:v>
                </c:pt>
                <c:pt idx="27880">
                  <c:v>5.5759999999978891E-4</c:v>
                </c:pt>
                <c:pt idx="27881">
                  <c:v>5.576199999997889E-4</c:v>
                </c:pt>
                <c:pt idx="27882">
                  <c:v>5.5763999999978889E-4</c:v>
                </c:pt>
                <c:pt idx="27883">
                  <c:v>5.5765999999978888E-4</c:v>
                </c:pt>
                <c:pt idx="27884">
                  <c:v>5.5767999999978887E-4</c:v>
                </c:pt>
                <c:pt idx="27885">
                  <c:v>5.5769999999978886E-4</c:v>
                </c:pt>
                <c:pt idx="27886">
                  <c:v>5.5771999999978884E-4</c:v>
                </c:pt>
                <c:pt idx="27887">
                  <c:v>5.5773999999978883E-4</c:v>
                </c:pt>
                <c:pt idx="27888">
                  <c:v>5.5775999999978882E-4</c:v>
                </c:pt>
                <c:pt idx="27889">
                  <c:v>5.5777999999978881E-4</c:v>
                </c:pt>
                <c:pt idx="27890">
                  <c:v>5.577999999997888E-4</c:v>
                </c:pt>
                <c:pt idx="27891">
                  <c:v>5.5781999999978879E-4</c:v>
                </c:pt>
                <c:pt idx="27892">
                  <c:v>5.5783999999978878E-4</c:v>
                </c:pt>
                <c:pt idx="27893">
                  <c:v>5.5785999999978877E-4</c:v>
                </c:pt>
                <c:pt idx="27894">
                  <c:v>5.5787999999978876E-4</c:v>
                </c:pt>
                <c:pt idx="27895">
                  <c:v>5.5789999999978875E-4</c:v>
                </c:pt>
                <c:pt idx="27896">
                  <c:v>5.5791999999978874E-4</c:v>
                </c:pt>
                <c:pt idx="27897">
                  <c:v>5.5793999999978873E-4</c:v>
                </c:pt>
                <c:pt idx="27898">
                  <c:v>5.5795999999978872E-4</c:v>
                </c:pt>
                <c:pt idx="27899">
                  <c:v>5.5797999999978871E-4</c:v>
                </c:pt>
                <c:pt idx="27900">
                  <c:v>5.579999999997887E-4</c:v>
                </c:pt>
                <c:pt idx="27901">
                  <c:v>5.5801999999978869E-4</c:v>
                </c:pt>
                <c:pt idx="27902">
                  <c:v>5.5803999999978868E-4</c:v>
                </c:pt>
                <c:pt idx="27903">
                  <c:v>5.5805999999978867E-4</c:v>
                </c:pt>
                <c:pt idx="27904">
                  <c:v>5.5807999999978866E-4</c:v>
                </c:pt>
                <c:pt idx="27905">
                  <c:v>5.5809999999978865E-4</c:v>
                </c:pt>
                <c:pt idx="27906">
                  <c:v>5.5811999999978864E-4</c:v>
                </c:pt>
                <c:pt idx="27907">
                  <c:v>5.5813999999978863E-4</c:v>
                </c:pt>
                <c:pt idx="27908">
                  <c:v>5.5815999999978862E-4</c:v>
                </c:pt>
                <c:pt idx="27909">
                  <c:v>5.5817999999978861E-4</c:v>
                </c:pt>
                <c:pt idx="27910">
                  <c:v>5.581999999997886E-4</c:v>
                </c:pt>
                <c:pt idx="27911">
                  <c:v>5.5821999999978859E-4</c:v>
                </c:pt>
                <c:pt idx="27912">
                  <c:v>5.5823999999978858E-4</c:v>
                </c:pt>
                <c:pt idx="27913">
                  <c:v>5.5825999999978857E-4</c:v>
                </c:pt>
                <c:pt idx="27914">
                  <c:v>5.5827999999978855E-4</c:v>
                </c:pt>
                <c:pt idx="27915">
                  <c:v>5.5829999999978854E-4</c:v>
                </c:pt>
                <c:pt idx="27916">
                  <c:v>5.5831999999978853E-4</c:v>
                </c:pt>
                <c:pt idx="27917">
                  <c:v>5.5833999999978852E-4</c:v>
                </c:pt>
                <c:pt idx="27918">
                  <c:v>5.5835999999978851E-4</c:v>
                </c:pt>
                <c:pt idx="27919">
                  <c:v>5.583799999997885E-4</c:v>
                </c:pt>
                <c:pt idx="27920">
                  <c:v>5.5839999999978849E-4</c:v>
                </c:pt>
                <c:pt idx="27921">
                  <c:v>5.5841999999978848E-4</c:v>
                </c:pt>
                <c:pt idx="27922">
                  <c:v>5.5843999999978847E-4</c:v>
                </c:pt>
                <c:pt idx="27923">
                  <c:v>5.5845999999978846E-4</c:v>
                </c:pt>
                <c:pt idx="27924">
                  <c:v>5.5847999999978845E-4</c:v>
                </c:pt>
                <c:pt idx="27925">
                  <c:v>5.5849999999978844E-4</c:v>
                </c:pt>
                <c:pt idx="27926">
                  <c:v>5.5851999999978843E-4</c:v>
                </c:pt>
                <c:pt idx="27927">
                  <c:v>5.5853999999978842E-4</c:v>
                </c:pt>
                <c:pt idx="27928">
                  <c:v>5.5855999999978841E-4</c:v>
                </c:pt>
                <c:pt idx="27929">
                  <c:v>5.585799999997884E-4</c:v>
                </c:pt>
                <c:pt idx="27930">
                  <c:v>5.5859999999978839E-4</c:v>
                </c:pt>
                <c:pt idx="27931">
                  <c:v>5.5861999999978838E-4</c:v>
                </c:pt>
                <c:pt idx="27932">
                  <c:v>5.5863999999978837E-4</c:v>
                </c:pt>
                <c:pt idx="27933">
                  <c:v>5.5865999999978836E-4</c:v>
                </c:pt>
                <c:pt idx="27934">
                  <c:v>5.5867999999978835E-4</c:v>
                </c:pt>
                <c:pt idx="27935">
                  <c:v>5.5869999999978834E-4</c:v>
                </c:pt>
                <c:pt idx="27936">
                  <c:v>5.5871999999978833E-4</c:v>
                </c:pt>
                <c:pt idx="27937">
                  <c:v>5.5873999999978832E-4</c:v>
                </c:pt>
                <c:pt idx="27938">
                  <c:v>5.5875999999978831E-4</c:v>
                </c:pt>
                <c:pt idx="27939">
                  <c:v>5.587799999997883E-4</c:v>
                </c:pt>
                <c:pt idx="27940">
                  <c:v>5.5879999999978829E-4</c:v>
                </c:pt>
                <c:pt idx="27941">
                  <c:v>5.5881999999978828E-4</c:v>
                </c:pt>
                <c:pt idx="27942">
                  <c:v>5.5883999999978826E-4</c:v>
                </c:pt>
                <c:pt idx="27943">
                  <c:v>5.5885999999978825E-4</c:v>
                </c:pt>
                <c:pt idx="27944">
                  <c:v>5.5887999999978824E-4</c:v>
                </c:pt>
                <c:pt idx="27945">
                  <c:v>5.5889999999978823E-4</c:v>
                </c:pt>
                <c:pt idx="27946">
                  <c:v>5.5891999999978822E-4</c:v>
                </c:pt>
                <c:pt idx="27947">
                  <c:v>5.5893999999978821E-4</c:v>
                </c:pt>
                <c:pt idx="27948">
                  <c:v>5.589599999997882E-4</c:v>
                </c:pt>
                <c:pt idx="27949">
                  <c:v>5.5897999999978819E-4</c:v>
                </c:pt>
                <c:pt idx="27950">
                  <c:v>5.5899999999978818E-4</c:v>
                </c:pt>
                <c:pt idx="27951">
                  <c:v>5.5901999999978817E-4</c:v>
                </c:pt>
                <c:pt idx="27952">
                  <c:v>5.5903999999978816E-4</c:v>
                </c:pt>
                <c:pt idx="27953">
                  <c:v>5.5905999999978815E-4</c:v>
                </c:pt>
                <c:pt idx="27954">
                  <c:v>5.5907999999978814E-4</c:v>
                </c:pt>
                <c:pt idx="27955">
                  <c:v>5.5909999999978813E-4</c:v>
                </c:pt>
                <c:pt idx="27956">
                  <c:v>5.5911999999978812E-4</c:v>
                </c:pt>
                <c:pt idx="27957">
                  <c:v>5.5913999999978811E-4</c:v>
                </c:pt>
                <c:pt idx="27958">
                  <c:v>5.591599999997881E-4</c:v>
                </c:pt>
                <c:pt idx="27959">
                  <c:v>5.5917999999978809E-4</c:v>
                </c:pt>
                <c:pt idx="27960">
                  <c:v>5.5919999999978808E-4</c:v>
                </c:pt>
                <c:pt idx="27961">
                  <c:v>5.5921999999978807E-4</c:v>
                </c:pt>
                <c:pt idx="27962">
                  <c:v>5.5923999999978806E-4</c:v>
                </c:pt>
                <c:pt idx="27963">
                  <c:v>5.5925999999978805E-4</c:v>
                </c:pt>
                <c:pt idx="27964">
                  <c:v>5.5927999999978804E-4</c:v>
                </c:pt>
                <c:pt idx="27965">
                  <c:v>5.5929999999978803E-4</c:v>
                </c:pt>
                <c:pt idx="27966">
                  <c:v>5.5931999999978802E-4</c:v>
                </c:pt>
                <c:pt idx="27967">
                  <c:v>5.5933999999978801E-4</c:v>
                </c:pt>
                <c:pt idx="27968">
                  <c:v>5.59359999999788E-4</c:v>
                </c:pt>
                <c:pt idx="27969">
                  <c:v>5.5937999999978799E-4</c:v>
                </c:pt>
                <c:pt idx="27970">
                  <c:v>5.5939999999978797E-4</c:v>
                </c:pt>
                <c:pt idx="27971">
                  <c:v>5.5941999999978796E-4</c:v>
                </c:pt>
                <c:pt idx="27972">
                  <c:v>5.5943999999978795E-4</c:v>
                </c:pt>
                <c:pt idx="27973">
                  <c:v>5.5945999999978794E-4</c:v>
                </c:pt>
                <c:pt idx="27974">
                  <c:v>5.5947999999978793E-4</c:v>
                </c:pt>
                <c:pt idx="27975">
                  <c:v>5.5949999999978792E-4</c:v>
                </c:pt>
                <c:pt idx="27976">
                  <c:v>5.5951999999978791E-4</c:v>
                </c:pt>
                <c:pt idx="27977">
                  <c:v>5.595399999997879E-4</c:v>
                </c:pt>
                <c:pt idx="27978">
                  <c:v>5.5955999999978789E-4</c:v>
                </c:pt>
                <c:pt idx="27979">
                  <c:v>5.5957999999978788E-4</c:v>
                </c:pt>
                <c:pt idx="27980">
                  <c:v>5.5959999999978787E-4</c:v>
                </c:pt>
                <c:pt idx="27981">
                  <c:v>5.5961999999978786E-4</c:v>
                </c:pt>
                <c:pt idx="27982">
                  <c:v>5.5963999999978785E-4</c:v>
                </c:pt>
                <c:pt idx="27983">
                  <c:v>5.5965999999978784E-4</c:v>
                </c:pt>
                <c:pt idx="27984">
                  <c:v>5.5967999999978783E-4</c:v>
                </c:pt>
                <c:pt idx="27985">
                  <c:v>5.5969999999978782E-4</c:v>
                </c:pt>
                <c:pt idx="27986">
                  <c:v>5.5971999999978781E-4</c:v>
                </c:pt>
                <c:pt idx="27987">
                  <c:v>5.597399999997878E-4</c:v>
                </c:pt>
                <c:pt idx="27988">
                  <c:v>5.5975999999978779E-4</c:v>
                </c:pt>
                <c:pt idx="27989">
                  <c:v>5.5977999999978778E-4</c:v>
                </c:pt>
                <c:pt idx="27990">
                  <c:v>5.5979999999978777E-4</c:v>
                </c:pt>
                <c:pt idx="27991">
                  <c:v>5.5981999999978776E-4</c:v>
                </c:pt>
                <c:pt idx="27992">
                  <c:v>5.5983999999978775E-4</c:v>
                </c:pt>
                <c:pt idx="27993">
                  <c:v>5.5985999999978774E-4</c:v>
                </c:pt>
                <c:pt idx="27994">
                  <c:v>5.5987999999978773E-4</c:v>
                </c:pt>
                <c:pt idx="27995">
                  <c:v>5.5989999999978772E-4</c:v>
                </c:pt>
                <c:pt idx="27996">
                  <c:v>5.5991999999978771E-4</c:v>
                </c:pt>
                <c:pt idx="27997">
                  <c:v>5.599399999997877E-4</c:v>
                </c:pt>
                <c:pt idx="27998">
                  <c:v>5.5995999999978768E-4</c:v>
                </c:pt>
                <c:pt idx="27999">
                  <c:v>5.5997999999978767E-4</c:v>
                </c:pt>
                <c:pt idx="28000">
                  <c:v>5.5999999999978766E-4</c:v>
                </c:pt>
                <c:pt idx="28001">
                  <c:v>5.6001999999978765E-4</c:v>
                </c:pt>
                <c:pt idx="28002">
                  <c:v>5.6003999999978764E-4</c:v>
                </c:pt>
                <c:pt idx="28003">
                  <c:v>5.6005999999978763E-4</c:v>
                </c:pt>
                <c:pt idx="28004">
                  <c:v>5.6007999999978762E-4</c:v>
                </c:pt>
                <c:pt idx="28005">
                  <c:v>5.6009999999978761E-4</c:v>
                </c:pt>
                <c:pt idx="28006">
                  <c:v>5.601199999997876E-4</c:v>
                </c:pt>
                <c:pt idx="28007">
                  <c:v>5.6013999999978759E-4</c:v>
                </c:pt>
                <c:pt idx="28008">
                  <c:v>5.6015999999978758E-4</c:v>
                </c:pt>
                <c:pt idx="28009">
                  <c:v>5.6017999999978757E-4</c:v>
                </c:pt>
                <c:pt idx="28010">
                  <c:v>5.6019999999978756E-4</c:v>
                </c:pt>
                <c:pt idx="28011">
                  <c:v>5.6021999999978755E-4</c:v>
                </c:pt>
                <c:pt idx="28012">
                  <c:v>5.6023999999978754E-4</c:v>
                </c:pt>
                <c:pt idx="28013">
                  <c:v>5.6025999999978753E-4</c:v>
                </c:pt>
                <c:pt idx="28014">
                  <c:v>5.6027999999978752E-4</c:v>
                </c:pt>
                <c:pt idx="28015">
                  <c:v>5.6029999999978751E-4</c:v>
                </c:pt>
                <c:pt idx="28016">
                  <c:v>5.603199999997875E-4</c:v>
                </c:pt>
                <c:pt idx="28017">
                  <c:v>5.6033999999978749E-4</c:v>
                </c:pt>
                <c:pt idx="28018">
                  <c:v>5.6035999999978748E-4</c:v>
                </c:pt>
                <c:pt idx="28019">
                  <c:v>5.6037999999978747E-4</c:v>
                </c:pt>
                <c:pt idx="28020">
                  <c:v>5.6039999999978746E-4</c:v>
                </c:pt>
                <c:pt idx="28021">
                  <c:v>5.6041999999978745E-4</c:v>
                </c:pt>
                <c:pt idx="28022">
                  <c:v>5.6043999999978744E-4</c:v>
                </c:pt>
                <c:pt idx="28023">
                  <c:v>5.6045999999978743E-4</c:v>
                </c:pt>
                <c:pt idx="28024">
                  <c:v>5.6047999999978742E-4</c:v>
                </c:pt>
                <c:pt idx="28025">
                  <c:v>5.6049999999978741E-4</c:v>
                </c:pt>
                <c:pt idx="28026">
                  <c:v>5.6051999999978739E-4</c:v>
                </c:pt>
                <c:pt idx="28027">
                  <c:v>5.6053999999978738E-4</c:v>
                </c:pt>
                <c:pt idx="28028">
                  <c:v>5.6055999999978737E-4</c:v>
                </c:pt>
                <c:pt idx="28029">
                  <c:v>5.6057999999978736E-4</c:v>
                </c:pt>
                <c:pt idx="28030">
                  <c:v>5.6059999999978735E-4</c:v>
                </c:pt>
                <c:pt idx="28031">
                  <c:v>5.6061999999978734E-4</c:v>
                </c:pt>
                <c:pt idx="28032">
                  <c:v>5.6063999999978733E-4</c:v>
                </c:pt>
                <c:pt idx="28033">
                  <c:v>5.6065999999978732E-4</c:v>
                </c:pt>
                <c:pt idx="28034">
                  <c:v>5.6067999999978731E-4</c:v>
                </c:pt>
                <c:pt idx="28035">
                  <c:v>5.606999999997873E-4</c:v>
                </c:pt>
                <c:pt idx="28036">
                  <c:v>5.6071999999978729E-4</c:v>
                </c:pt>
                <c:pt idx="28037">
                  <c:v>5.6073999999978728E-4</c:v>
                </c:pt>
                <c:pt idx="28038">
                  <c:v>5.6075999999978727E-4</c:v>
                </c:pt>
                <c:pt idx="28039">
                  <c:v>5.6077999999978726E-4</c:v>
                </c:pt>
                <c:pt idx="28040">
                  <c:v>5.6079999999978725E-4</c:v>
                </c:pt>
                <c:pt idx="28041">
                  <c:v>5.6081999999978724E-4</c:v>
                </c:pt>
                <c:pt idx="28042">
                  <c:v>5.6083999999978723E-4</c:v>
                </c:pt>
                <c:pt idx="28043">
                  <c:v>5.6085999999978722E-4</c:v>
                </c:pt>
                <c:pt idx="28044">
                  <c:v>5.6087999999978721E-4</c:v>
                </c:pt>
                <c:pt idx="28045">
                  <c:v>5.608999999997872E-4</c:v>
                </c:pt>
                <c:pt idx="28046">
                  <c:v>5.6091999999978719E-4</c:v>
                </c:pt>
                <c:pt idx="28047">
                  <c:v>5.6093999999978718E-4</c:v>
                </c:pt>
                <c:pt idx="28048">
                  <c:v>5.6095999999978717E-4</c:v>
                </c:pt>
                <c:pt idx="28049">
                  <c:v>5.6097999999978716E-4</c:v>
                </c:pt>
                <c:pt idx="28050">
                  <c:v>5.6099999999978715E-4</c:v>
                </c:pt>
                <c:pt idx="28051">
                  <c:v>5.6101999999978714E-4</c:v>
                </c:pt>
                <c:pt idx="28052">
                  <c:v>5.6103999999978713E-4</c:v>
                </c:pt>
                <c:pt idx="28053">
                  <c:v>5.6105999999978712E-4</c:v>
                </c:pt>
                <c:pt idx="28054">
                  <c:v>5.610799999997871E-4</c:v>
                </c:pt>
                <c:pt idx="28055">
                  <c:v>5.6109999999978709E-4</c:v>
                </c:pt>
                <c:pt idx="28056">
                  <c:v>5.6111999999978708E-4</c:v>
                </c:pt>
                <c:pt idx="28057">
                  <c:v>5.6113999999978707E-4</c:v>
                </c:pt>
                <c:pt idx="28058">
                  <c:v>5.6115999999978706E-4</c:v>
                </c:pt>
                <c:pt idx="28059">
                  <c:v>5.6117999999978705E-4</c:v>
                </c:pt>
                <c:pt idx="28060">
                  <c:v>5.6119999999978704E-4</c:v>
                </c:pt>
                <c:pt idx="28061">
                  <c:v>5.6121999999978703E-4</c:v>
                </c:pt>
                <c:pt idx="28062">
                  <c:v>5.6123999999978702E-4</c:v>
                </c:pt>
                <c:pt idx="28063">
                  <c:v>5.6125999999978701E-4</c:v>
                </c:pt>
                <c:pt idx="28064">
                  <c:v>5.61279999999787E-4</c:v>
                </c:pt>
                <c:pt idx="28065">
                  <c:v>5.6129999999978699E-4</c:v>
                </c:pt>
                <c:pt idx="28066">
                  <c:v>5.6131999999978698E-4</c:v>
                </c:pt>
                <c:pt idx="28067">
                  <c:v>5.6133999999978697E-4</c:v>
                </c:pt>
                <c:pt idx="28068">
                  <c:v>5.6135999999978696E-4</c:v>
                </c:pt>
                <c:pt idx="28069">
                  <c:v>5.6137999999978695E-4</c:v>
                </c:pt>
                <c:pt idx="28070">
                  <c:v>5.6139999999978694E-4</c:v>
                </c:pt>
                <c:pt idx="28071">
                  <c:v>5.6141999999978693E-4</c:v>
                </c:pt>
                <c:pt idx="28072">
                  <c:v>5.6143999999978692E-4</c:v>
                </c:pt>
                <c:pt idx="28073">
                  <c:v>5.6145999999978691E-4</c:v>
                </c:pt>
                <c:pt idx="28074">
                  <c:v>5.614799999997869E-4</c:v>
                </c:pt>
                <c:pt idx="28075">
                  <c:v>5.6149999999978689E-4</c:v>
                </c:pt>
                <c:pt idx="28076">
                  <c:v>5.6151999999978688E-4</c:v>
                </c:pt>
                <c:pt idx="28077">
                  <c:v>5.6153999999978687E-4</c:v>
                </c:pt>
                <c:pt idx="28078">
                  <c:v>5.6155999999978686E-4</c:v>
                </c:pt>
                <c:pt idx="28079">
                  <c:v>5.6157999999978685E-4</c:v>
                </c:pt>
                <c:pt idx="28080">
                  <c:v>5.6159999999978684E-4</c:v>
                </c:pt>
                <c:pt idx="28081">
                  <c:v>5.6161999999978683E-4</c:v>
                </c:pt>
                <c:pt idx="28082">
                  <c:v>5.6163999999978681E-4</c:v>
                </c:pt>
                <c:pt idx="28083">
                  <c:v>5.616599999997868E-4</c:v>
                </c:pt>
                <c:pt idx="28084">
                  <c:v>5.6167999999978679E-4</c:v>
                </c:pt>
                <c:pt idx="28085">
                  <c:v>5.6169999999978678E-4</c:v>
                </c:pt>
                <c:pt idx="28086">
                  <c:v>5.6171999999978677E-4</c:v>
                </c:pt>
                <c:pt idx="28087">
                  <c:v>5.6173999999978676E-4</c:v>
                </c:pt>
                <c:pt idx="28088">
                  <c:v>5.6175999999978675E-4</c:v>
                </c:pt>
                <c:pt idx="28089">
                  <c:v>5.6177999999978674E-4</c:v>
                </c:pt>
                <c:pt idx="28090">
                  <c:v>5.6179999999978673E-4</c:v>
                </c:pt>
                <c:pt idx="28091">
                  <c:v>5.6181999999978672E-4</c:v>
                </c:pt>
                <c:pt idx="28092">
                  <c:v>5.6183999999978671E-4</c:v>
                </c:pt>
                <c:pt idx="28093">
                  <c:v>5.618599999997867E-4</c:v>
                </c:pt>
                <c:pt idx="28094">
                  <c:v>5.6187999999978669E-4</c:v>
                </c:pt>
                <c:pt idx="28095">
                  <c:v>5.6189999999978668E-4</c:v>
                </c:pt>
                <c:pt idx="28096">
                  <c:v>5.6191999999978667E-4</c:v>
                </c:pt>
                <c:pt idx="28097">
                  <c:v>5.6193999999978666E-4</c:v>
                </c:pt>
                <c:pt idx="28098">
                  <c:v>5.6195999999978665E-4</c:v>
                </c:pt>
                <c:pt idx="28099">
                  <c:v>5.6197999999978664E-4</c:v>
                </c:pt>
                <c:pt idx="28100">
                  <c:v>5.6199999999978663E-4</c:v>
                </c:pt>
                <c:pt idx="28101">
                  <c:v>5.6201999999978662E-4</c:v>
                </c:pt>
                <c:pt idx="28102">
                  <c:v>5.6203999999978661E-4</c:v>
                </c:pt>
                <c:pt idx="28103">
                  <c:v>5.620599999997866E-4</c:v>
                </c:pt>
                <c:pt idx="28104">
                  <c:v>5.6207999999978659E-4</c:v>
                </c:pt>
                <c:pt idx="28105">
                  <c:v>5.6209999999978658E-4</c:v>
                </c:pt>
                <c:pt idx="28106">
                  <c:v>5.6211999999978657E-4</c:v>
                </c:pt>
                <c:pt idx="28107">
                  <c:v>5.6213999999978656E-4</c:v>
                </c:pt>
                <c:pt idx="28108">
                  <c:v>5.6215999999978655E-4</c:v>
                </c:pt>
                <c:pt idx="28109">
                  <c:v>5.6217999999978654E-4</c:v>
                </c:pt>
                <c:pt idx="28110">
                  <c:v>5.6219999999978653E-4</c:v>
                </c:pt>
                <c:pt idx="28111">
                  <c:v>5.6221999999978651E-4</c:v>
                </c:pt>
                <c:pt idx="28112">
                  <c:v>5.622399999997865E-4</c:v>
                </c:pt>
                <c:pt idx="28113">
                  <c:v>5.6225999999978649E-4</c:v>
                </c:pt>
                <c:pt idx="28114">
                  <c:v>5.6227999999978648E-4</c:v>
                </c:pt>
                <c:pt idx="28115">
                  <c:v>5.6229999999978647E-4</c:v>
                </c:pt>
                <c:pt idx="28116">
                  <c:v>5.6231999999978646E-4</c:v>
                </c:pt>
                <c:pt idx="28117">
                  <c:v>5.6233999999978645E-4</c:v>
                </c:pt>
                <c:pt idx="28118">
                  <c:v>5.6235999999978644E-4</c:v>
                </c:pt>
                <c:pt idx="28119">
                  <c:v>5.6237999999978643E-4</c:v>
                </c:pt>
                <c:pt idx="28120">
                  <c:v>5.6239999999978642E-4</c:v>
                </c:pt>
                <c:pt idx="28121">
                  <c:v>5.6241999999978641E-4</c:v>
                </c:pt>
                <c:pt idx="28122">
                  <c:v>5.624399999997864E-4</c:v>
                </c:pt>
                <c:pt idx="28123">
                  <c:v>5.6245999999978639E-4</c:v>
                </c:pt>
                <c:pt idx="28124">
                  <c:v>5.6247999999978638E-4</c:v>
                </c:pt>
                <c:pt idx="28125">
                  <c:v>5.6249999999978637E-4</c:v>
                </c:pt>
                <c:pt idx="28126">
                  <c:v>5.6251999999978636E-4</c:v>
                </c:pt>
                <c:pt idx="28127">
                  <c:v>5.6253999999978635E-4</c:v>
                </c:pt>
                <c:pt idx="28128">
                  <c:v>5.6255999999978634E-4</c:v>
                </c:pt>
                <c:pt idx="28129">
                  <c:v>5.6257999999978633E-4</c:v>
                </c:pt>
                <c:pt idx="28130">
                  <c:v>5.6259999999978632E-4</c:v>
                </c:pt>
                <c:pt idx="28131">
                  <c:v>5.6261999999978631E-4</c:v>
                </c:pt>
                <c:pt idx="28132">
                  <c:v>5.626399999997863E-4</c:v>
                </c:pt>
                <c:pt idx="28133">
                  <c:v>5.6265999999978629E-4</c:v>
                </c:pt>
                <c:pt idx="28134">
                  <c:v>5.6267999999978628E-4</c:v>
                </c:pt>
                <c:pt idx="28135">
                  <c:v>5.6269999999978627E-4</c:v>
                </c:pt>
                <c:pt idx="28136">
                  <c:v>5.6271999999978626E-4</c:v>
                </c:pt>
                <c:pt idx="28137">
                  <c:v>5.6273999999978625E-4</c:v>
                </c:pt>
                <c:pt idx="28138">
                  <c:v>5.6275999999978624E-4</c:v>
                </c:pt>
                <c:pt idx="28139">
                  <c:v>5.6277999999978622E-4</c:v>
                </c:pt>
                <c:pt idx="28140">
                  <c:v>5.6279999999978621E-4</c:v>
                </c:pt>
                <c:pt idx="28141">
                  <c:v>5.628199999997862E-4</c:v>
                </c:pt>
                <c:pt idx="28142">
                  <c:v>5.6283999999978619E-4</c:v>
                </c:pt>
                <c:pt idx="28143">
                  <c:v>5.6285999999978618E-4</c:v>
                </c:pt>
                <c:pt idx="28144">
                  <c:v>5.6287999999978617E-4</c:v>
                </c:pt>
                <c:pt idx="28145">
                  <c:v>5.6289999999978616E-4</c:v>
                </c:pt>
                <c:pt idx="28146">
                  <c:v>5.6291999999978615E-4</c:v>
                </c:pt>
                <c:pt idx="28147">
                  <c:v>5.6293999999978614E-4</c:v>
                </c:pt>
                <c:pt idx="28148">
                  <c:v>5.6295999999978613E-4</c:v>
                </c:pt>
                <c:pt idx="28149">
                  <c:v>5.6297999999978612E-4</c:v>
                </c:pt>
                <c:pt idx="28150">
                  <c:v>5.6299999999978611E-4</c:v>
                </c:pt>
                <c:pt idx="28151">
                  <c:v>5.630199999997861E-4</c:v>
                </c:pt>
                <c:pt idx="28152">
                  <c:v>5.6303999999978609E-4</c:v>
                </c:pt>
                <c:pt idx="28153">
                  <c:v>5.6305999999978608E-4</c:v>
                </c:pt>
                <c:pt idx="28154">
                  <c:v>5.6307999999978607E-4</c:v>
                </c:pt>
                <c:pt idx="28155">
                  <c:v>5.6309999999978606E-4</c:v>
                </c:pt>
                <c:pt idx="28156">
                  <c:v>5.6311999999978605E-4</c:v>
                </c:pt>
                <c:pt idx="28157">
                  <c:v>5.6313999999978604E-4</c:v>
                </c:pt>
                <c:pt idx="28158">
                  <c:v>5.6315999999978603E-4</c:v>
                </c:pt>
                <c:pt idx="28159">
                  <c:v>5.6317999999978602E-4</c:v>
                </c:pt>
                <c:pt idx="28160">
                  <c:v>5.6319999999978601E-4</c:v>
                </c:pt>
                <c:pt idx="28161">
                  <c:v>5.63219999999786E-4</c:v>
                </c:pt>
                <c:pt idx="28162">
                  <c:v>5.6323999999978599E-4</c:v>
                </c:pt>
                <c:pt idx="28163">
                  <c:v>5.6325999999978598E-4</c:v>
                </c:pt>
                <c:pt idx="28164">
                  <c:v>5.6327999999978597E-4</c:v>
                </c:pt>
                <c:pt idx="28165">
                  <c:v>5.6329999999978596E-4</c:v>
                </c:pt>
                <c:pt idx="28166">
                  <c:v>5.6331999999978595E-4</c:v>
                </c:pt>
                <c:pt idx="28167">
                  <c:v>5.6333999999978593E-4</c:v>
                </c:pt>
                <c:pt idx="28168">
                  <c:v>5.6335999999978592E-4</c:v>
                </c:pt>
                <c:pt idx="28169">
                  <c:v>5.6337999999978591E-4</c:v>
                </c:pt>
                <c:pt idx="28170">
                  <c:v>5.633999999997859E-4</c:v>
                </c:pt>
                <c:pt idx="28171">
                  <c:v>5.6341999999978589E-4</c:v>
                </c:pt>
                <c:pt idx="28172">
                  <c:v>5.6343999999978588E-4</c:v>
                </c:pt>
                <c:pt idx="28173">
                  <c:v>5.6345999999978587E-4</c:v>
                </c:pt>
                <c:pt idx="28174">
                  <c:v>5.6347999999978586E-4</c:v>
                </c:pt>
                <c:pt idx="28175">
                  <c:v>5.6349999999978585E-4</c:v>
                </c:pt>
                <c:pt idx="28176">
                  <c:v>5.6351999999978584E-4</c:v>
                </c:pt>
                <c:pt idx="28177">
                  <c:v>5.6353999999978583E-4</c:v>
                </c:pt>
                <c:pt idx="28178">
                  <c:v>5.6355999999978582E-4</c:v>
                </c:pt>
                <c:pt idx="28179">
                  <c:v>5.6357999999978581E-4</c:v>
                </c:pt>
                <c:pt idx="28180">
                  <c:v>5.635999999997858E-4</c:v>
                </c:pt>
                <c:pt idx="28181">
                  <c:v>5.6361999999978579E-4</c:v>
                </c:pt>
                <c:pt idx="28182">
                  <c:v>5.6363999999978578E-4</c:v>
                </c:pt>
                <c:pt idx="28183">
                  <c:v>5.6365999999978577E-4</c:v>
                </c:pt>
                <c:pt idx="28184">
                  <c:v>5.6367999999978576E-4</c:v>
                </c:pt>
                <c:pt idx="28185">
                  <c:v>5.6369999999978575E-4</c:v>
                </c:pt>
                <c:pt idx="28186">
                  <c:v>5.6371999999978574E-4</c:v>
                </c:pt>
                <c:pt idx="28187">
                  <c:v>5.6373999999978573E-4</c:v>
                </c:pt>
                <c:pt idx="28188">
                  <c:v>5.6375999999978572E-4</c:v>
                </c:pt>
                <c:pt idx="28189">
                  <c:v>5.6377999999978571E-4</c:v>
                </c:pt>
                <c:pt idx="28190">
                  <c:v>5.637999999997857E-4</c:v>
                </c:pt>
                <c:pt idx="28191">
                  <c:v>5.6381999999978569E-4</c:v>
                </c:pt>
                <c:pt idx="28192">
                  <c:v>5.6383999999978568E-4</c:v>
                </c:pt>
                <c:pt idx="28193">
                  <c:v>5.6385999999978567E-4</c:v>
                </c:pt>
                <c:pt idx="28194">
                  <c:v>5.6387999999978566E-4</c:v>
                </c:pt>
                <c:pt idx="28195">
                  <c:v>5.6389999999978564E-4</c:v>
                </c:pt>
                <c:pt idx="28196">
                  <c:v>5.6391999999978563E-4</c:v>
                </c:pt>
                <c:pt idx="28197">
                  <c:v>5.6393999999978562E-4</c:v>
                </c:pt>
                <c:pt idx="28198">
                  <c:v>5.6395999999978561E-4</c:v>
                </c:pt>
                <c:pt idx="28199">
                  <c:v>5.639799999997856E-4</c:v>
                </c:pt>
                <c:pt idx="28200">
                  <c:v>5.6399999999978559E-4</c:v>
                </c:pt>
                <c:pt idx="28201">
                  <c:v>5.6401999999978558E-4</c:v>
                </c:pt>
                <c:pt idx="28202">
                  <c:v>5.6403999999978557E-4</c:v>
                </c:pt>
                <c:pt idx="28203">
                  <c:v>5.6405999999978556E-4</c:v>
                </c:pt>
                <c:pt idx="28204">
                  <c:v>5.6407999999978555E-4</c:v>
                </c:pt>
                <c:pt idx="28205">
                  <c:v>5.6409999999978554E-4</c:v>
                </c:pt>
                <c:pt idx="28206">
                  <c:v>5.6411999999978553E-4</c:v>
                </c:pt>
                <c:pt idx="28207">
                  <c:v>5.6413999999978552E-4</c:v>
                </c:pt>
                <c:pt idx="28208">
                  <c:v>5.6415999999978551E-4</c:v>
                </c:pt>
                <c:pt idx="28209">
                  <c:v>5.641799999997855E-4</c:v>
                </c:pt>
                <c:pt idx="28210">
                  <c:v>5.6419999999978549E-4</c:v>
                </c:pt>
                <c:pt idx="28211">
                  <c:v>5.6421999999978548E-4</c:v>
                </c:pt>
                <c:pt idx="28212">
                  <c:v>5.6423999999978547E-4</c:v>
                </c:pt>
                <c:pt idx="28213">
                  <c:v>5.6425999999978546E-4</c:v>
                </c:pt>
                <c:pt idx="28214">
                  <c:v>5.6427999999978545E-4</c:v>
                </c:pt>
                <c:pt idx="28215">
                  <c:v>5.6429999999978544E-4</c:v>
                </c:pt>
                <c:pt idx="28216">
                  <c:v>5.6431999999978543E-4</c:v>
                </c:pt>
                <c:pt idx="28217">
                  <c:v>5.6433999999978542E-4</c:v>
                </c:pt>
                <c:pt idx="28218">
                  <c:v>5.6435999999978541E-4</c:v>
                </c:pt>
                <c:pt idx="28219">
                  <c:v>5.643799999997854E-4</c:v>
                </c:pt>
                <c:pt idx="28220">
                  <c:v>5.6439999999978539E-4</c:v>
                </c:pt>
                <c:pt idx="28221">
                  <c:v>5.6441999999978538E-4</c:v>
                </c:pt>
                <c:pt idx="28222">
                  <c:v>5.6443999999978537E-4</c:v>
                </c:pt>
                <c:pt idx="28223">
                  <c:v>5.6445999999978535E-4</c:v>
                </c:pt>
                <c:pt idx="28224">
                  <c:v>5.6447999999978534E-4</c:v>
                </c:pt>
                <c:pt idx="28225">
                  <c:v>5.6449999999978533E-4</c:v>
                </c:pt>
                <c:pt idx="28226">
                  <c:v>5.6451999999978532E-4</c:v>
                </c:pt>
                <c:pt idx="28227">
                  <c:v>5.6453999999978531E-4</c:v>
                </c:pt>
                <c:pt idx="28228">
                  <c:v>5.645599999997853E-4</c:v>
                </c:pt>
                <c:pt idx="28229">
                  <c:v>5.6457999999978529E-4</c:v>
                </c:pt>
                <c:pt idx="28230">
                  <c:v>5.6459999999978528E-4</c:v>
                </c:pt>
                <c:pt idx="28231">
                  <c:v>5.6461999999978527E-4</c:v>
                </c:pt>
                <c:pt idx="28232">
                  <c:v>5.6463999999978526E-4</c:v>
                </c:pt>
                <c:pt idx="28233">
                  <c:v>5.6465999999978525E-4</c:v>
                </c:pt>
                <c:pt idx="28234">
                  <c:v>5.6467999999978524E-4</c:v>
                </c:pt>
                <c:pt idx="28235">
                  <c:v>5.6469999999978523E-4</c:v>
                </c:pt>
                <c:pt idx="28236">
                  <c:v>5.6471999999978522E-4</c:v>
                </c:pt>
                <c:pt idx="28237">
                  <c:v>5.6473999999978521E-4</c:v>
                </c:pt>
                <c:pt idx="28238">
                  <c:v>5.647599999997852E-4</c:v>
                </c:pt>
                <c:pt idx="28239">
                  <c:v>5.6477999999978519E-4</c:v>
                </c:pt>
                <c:pt idx="28240">
                  <c:v>5.6479999999978518E-4</c:v>
                </c:pt>
                <c:pt idx="28241">
                  <c:v>5.6481999999978517E-4</c:v>
                </c:pt>
                <c:pt idx="28242">
                  <c:v>5.6483999999978516E-4</c:v>
                </c:pt>
                <c:pt idx="28243">
                  <c:v>5.6485999999978515E-4</c:v>
                </c:pt>
                <c:pt idx="28244">
                  <c:v>5.6487999999978514E-4</c:v>
                </c:pt>
                <c:pt idx="28245">
                  <c:v>5.6489999999978513E-4</c:v>
                </c:pt>
                <c:pt idx="28246">
                  <c:v>5.6491999999978512E-4</c:v>
                </c:pt>
                <c:pt idx="28247">
                  <c:v>5.6493999999978511E-4</c:v>
                </c:pt>
                <c:pt idx="28248">
                  <c:v>5.649599999997851E-4</c:v>
                </c:pt>
                <c:pt idx="28249">
                  <c:v>5.6497999999978509E-4</c:v>
                </c:pt>
                <c:pt idx="28250">
                  <c:v>5.6499999999978508E-4</c:v>
                </c:pt>
                <c:pt idx="28251">
                  <c:v>5.6501999999978506E-4</c:v>
                </c:pt>
                <c:pt idx="28252">
                  <c:v>5.6503999999978505E-4</c:v>
                </c:pt>
                <c:pt idx="28253">
                  <c:v>5.6505999999978504E-4</c:v>
                </c:pt>
                <c:pt idx="28254">
                  <c:v>5.6507999999978503E-4</c:v>
                </c:pt>
                <c:pt idx="28255">
                  <c:v>5.6509999999978502E-4</c:v>
                </c:pt>
                <c:pt idx="28256">
                  <c:v>5.6511999999978501E-4</c:v>
                </c:pt>
                <c:pt idx="28257">
                  <c:v>5.65139999999785E-4</c:v>
                </c:pt>
                <c:pt idx="28258">
                  <c:v>5.6515999999978499E-4</c:v>
                </c:pt>
                <c:pt idx="28259">
                  <c:v>5.6517999999978498E-4</c:v>
                </c:pt>
                <c:pt idx="28260">
                  <c:v>5.6519999999978497E-4</c:v>
                </c:pt>
                <c:pt idx="28261">
                  <c:v>5.6521999999978496E-4</c:v>
                </c:pt>
                <c:pt idx="28262">
                  <c:v>5.6523999999978495E-4</c:v>
                </c:pt>
                <c:pt idx="28263">
                  <c:v>5.6525999999978494E-4</c:v>
                </c:pt>
                <c:pt idx="28264">
                  <c:v>5.6527999999978493E-4</c:v>
                </c:pt>
                <c:pt idx="28265">
                  <c:v>5.6529999999978492E-4</c:v>
                </c:pt>
                <c:pt idx="28266">
                  <c:v>5.6531999999978491E-4</c:v>
                </c:pt>
                <c:pt idx="28267">
                  <c:v>5.653399999997849E-4</c:v>
                </c:pt>
                <c:pt idx="28268">
                  <c:v>5.6535999999978489E-4</c:v>
                </c:pt>
                <c:pt idx="28269">
                  <c:v>5.6537999999978488E-4</c:v>
                </c:pt>
                <c:pt idx="28270">
                  <c:v>5.6539999999978487E-4</c:v>
                </c:pt>
                <c:pt idx="28271">
                  <c:v>5.6541999999978486E-4</c:v>
                </c:pt>
                <c:pt idx="28272">
                  <c:v>5.6543999999978485E-4</c:v>
                </c:pt>
                <c:pt idx="28273">
                  <c:v>5.6545999999978484E-4</c:v>
                </c:pt>
                <c:pt idx="28274">
                  <c:v>5.6547999999978483E-4</c:v>
                </c:pt>
                <c:pt idx="28275">
                  <c:v>5.6549999999978482E-4</c:v>
                </c:pt>
                <c:pt idx="28276">
                  <c:v>5.6551999999978481E-4</c:v>
                </c:pt>
                <c:pt idx="28277">
                  <c:v>5.655399999997848E-4</c:v>
                </c:pt>
                <c:pt idx="28278">
                  <c:v>5.6555999999978479E-4</c:v>
                </c:pt>
                <c:pt idx="28279">
                  <c:v>5.6557999999978477E-4</c:v>
                </c:pt>
                <c:pt idx="28280">
                  <c:v>5.6559999999978476E-4</c:v>
                </c:pt>
                <c:pt idx="28281">
                  <c:v>5.6561999999978475E-4</c:v>
                </c:pt>
                <c:pt idx="28282">
                  <c:v>5.6563999999978474E-4</c:v>
                </c:pt>
                <c:pt idx="28283">
                  <c:v>5.6565999999978473E-4</c:v>
                </c:pt>
                <c:pt idx="28284">
                  <c:v>5.6567999999978472E-4</c:v>
                </c:pt>
                <c:pt idx="28285">
                  <c:v>5.6569999999978471E-4</c:v>
                </c:pt>
                <c:pt idx="28286">
                  <c:v>5.657199999997847E-4</c:v>
                </c:pt>
                <c:pt idx="28287">
                  <c:v>5.6573999999978469E-4</c:v>
                </c:pt>
                <c:pt idx="28288">
                  <c:v>5.6575999999978468E-4</c:v>
                </c:pt>
                <c:pt idx="28289">
                  <c:v>5.6577999999978467E-4</c:v>
                </c:pt>
                <c:pt idx="28290">
                  <c:v>5.6579999999978466E-4</c:v>
                </c:pt>
                <c:pt idx="28291">
                  <c:v>5.6581999999978465E-4</c:v>
                </c:pt>
                <c:pt idx="28292">
                  <c:v>5.6583999999978464E-4</c:v>
                </c:pt>
                <c:pt idx="28293">
                  <c:v>5.6585999999978463E-4</c:v>
                </c:pt>
                <c:pt idx="28294">
                  <c:v>5.6587999999978462E-4</c:v>
                </c:pt>
                <c:pt idx="28295">
                  <c:v>5.6589999999978461E-4</c:v>
                </c:pt>
                <c:pt idx="28296">
                  <c:v>5.659199999997846E-4</c:v>
                </c:pt>
                <c:pt idx="28297">
                  <c:v>5.6593999999978459E-4</c:v>
                </c:pt>
                <c:pt idx="28298">
                  <c:v>5.6595999999978458E-4</c:v>
                </c:pt>
                <c:pt idx="28299">
                  <c:v>5.6597999999978457E-4</c:v>
                </c:pt>
                <c:pt idx="28300">
                  <c:v>5.6599999999978456E-4</c:v>
                </c:pt>
                <c:pt idx="28301">
                  <c:v>5.6601999999978455E-4</c:v>
                </c:pt>
                <c:pt idx="28302">
                  <c:v>5.6603999999978454E-4</c:v>
                </c:pt>
                <c:pt idx="28303">
                  <c:v>5.6605999999978453E-4</c:v>
                </c:pt>
                <c:pt idx="28304">
                  <c:v>5.6607999999978452E-4</c:v>
                </c:pt>
                <c:pt idx="28305">
                  <c:v>5.6609999999978451E-4</c:v>
                </c:pt>
                <c:pt idx="28306">
                  <c:v>5.661199999997845E-4</c:v>
                </c:pt>
                <c:pt idx="28307">
                  <c:v>5.6613999999978448E-4</c:v>
                </c:pt>
                <c:pt idx="28308">
                  <c:v>5.6615999999978447E-4</c:v>
                </c:pt>
                <c:pt idx="28309">
                  <c:v>5.6617999999978446E-4</c:v>
                </c:pt>
                <c:pt idx="28310">
                  <c:v>5.6619999999978445E-4</c:v>
                </c:pt>
                <c:pt idx="28311">
                  <c:v>5.6621999999978444E-4</c:v>
                </c:pt>
                <c:pt idx="28312">
                  <c:v>5.6623999999978443E-4</c:v>
                </c:pt>
                <c:pt idx="28313">
                  <c:v>5.6625999999978442E-4</c:v>
                </c:pt>
                <c:pt idx="28314">
                  <c:v>5.6627999999978441E-4</c:v>
                </c:pt>
                <c:pt idx="28315">
                  <c:v>5.662999999997844E-4</c:v>
                </c:pt>
                <c:pt idx="28316">
                  <c:v>5.6631999999978439E-4</c:v>
                </c:pt>
                <c:pt idx="28317">
                  <c:v>5.6633999999978438E-4</c:v>
                </c:pt>
                <c:pt idx="28318">
                  <c:v>5.6635999999978437E-4</c:v>
                </c:pt>
                <c:pt idx="28319">
                  <c:v>5.6637999999978436E-4</c:v>
                </c:pt>
                <c:pt idx="28320">
                  <c:v>5.6639999999978435E-4</c:v>
                </c:pt>
                <c:pt idx="28321">
                  <c:v>5.6641999999978434E-4</c:v>
                </c:pt>
                <c:pt idx="28322">
                  <c:v>5.6643999999978433E-4</c:v>
                </c:pt>
                <c:pt idx="28323">
                  <c:v>5.6645999999978432E-4</c:v>
                </c:pt>
                <c:pt idx="28324">
                  <c:v>5.6647999999978431E-4</c:v>
                </c:pt>
                <c:pt idx="28325">
                  <c:v>5.664999999997843E-4</c:v>
                </c:pt>
                <c:pt idx="28326">
                  <c:v>5.6651999999978429E-4</c:v>
                </c:pt>
                <c:pt idx="28327">
                  <c:v>5.6653999999978428E-4</c:v>
                </c:pt>
                <c:pt idx="28328">
                  <c:v>5.6655999999978427E-4</c:v>
                </c:pt>
                <c:pt idx="28329">
                  <c:v>5.6657999999978426E-4</c:v>
                </c:pt>
                <c:pt idx="28330">
                  <c:v>5.6659999999978425E-4</c:v>
                </c:pt>
                <c:pt idx="28331">
                  <c:v>5.6661999999978424E-4</c:v>
                </c:pt>
                <c:pt idx="28332">
                  <c:v>5.6663999999978423E-4</c:v>
                </c:pt>
                <c:pt idx="28333">
                  <c:v>5.6665999999978422E-4</c:v>
                </c:pt>
                <c:pt idx="28334">
                  <c:v>5.6667999999978421E-4</c:v>
                </c:pt>
                <c:pt idx="28335">
                  <c:v>5.6669999999978419E-4</c:v>
                </c:pt>
                <c:pt idx="28336">
                  <c:v>5.6671999999978418E-4</c:v>
                </c:pt>
                <c:pt idx="28337">
                  <c:v>5.6673999999978417E-4</c:v>
                </c:pt>
                <c:pt idx="28338">
                  <c:v>5.6675999999978416E-4</c:v>
                </c:pt>
                <c:pt idx="28339">
                  <c:v>5.6677999999978415E-4</c:v>
                </c:pt>
                <c:pt idx="28340">
                  <c:v>5.6679999999978414E-4</c:v>
                </c:pt>
                <c:pt idx="28341">
                  <c:v>5.6681999999978413E-4</c:v>
                </c:pt>
                <c:pt idx="28342">
                  <c:v>5.6683999999978412E-4</c:v>
                </c:pt>
                <c:pt idx="28343">
                  <c:v>5.6685999999978411E-4</c:v>
                </c:pt>
                <c:pt idx="28344">
                  <c:v>5.668799999997841E-4</c:v>
                </c:pt>
                <c:pt idx="28345">
                  <c:v>5.6689999999978409E-4</c:v>
                </c:pt>
                <c:pt idx="28346">
                  <c:v>5.6691999999978408E-4</c:v>
                </c:pt>
                <c:pt idx="28347">
                  <c:v>5.6693999999978407E-4</c:v>
                </c:pt>
                <c:pt idx="28348">
                  <c:v>5.6695999999978406E-4</c:v>
                </c:pt>
                <c:pt idx="28349">
                  <c:v>5.6697999999978405E-4</c:v>
                </c:pt>
                <c:pt idx="28350">
                  <c:v>5.6699999999978404E-4</c:v>
                </c:pt>
                <c:pt idx="28351">
                  <c:v>5.6701999999978403E-4</c:v>
                </c:pt>
                <c:pt idx="28352">
                  <c:v>5.6703999999978402E-4</c:v>
                </c:pt>
                <c:pt idx="28353">
                  <c:v>5.6705999999978401E-4</c:v>
                </c:pt>
                <c:pt idx="28354">
                  <c:v>5.67079999999784E-4</c:v>
                </c:pt>
                <c:pt idx="28355">
                  <c:v>5.6709999999978399E-4</c:v>
                </c:pt>
                <c:pt idx="28356">
                  <c:v>5.6711999999978398E-4</c:v>
                </c:pt>
                <c:pt idx="28357">
                  <c:v>5.6713999999978397E-4</c:v>
                </c:pt>
                <c:pt idx="28358">
                  <c:v>5.6715999999978396E-4</c:v>
                </c:pt>
                <c:pt idx="28359">
                  <c:v>5.6717999999978395E-4</c:v>
                </c:pt>
                <c:pt idx="28360">
                  <c:v>5.6719999999978394E-4</c:v>
                </c:pt>
                <c:pt idx="28361">
                  <c:v>5.6721999999978393E-4</c:v>
                </c:pt>
                <c:pt idx="28362">
                  <c:v>5.6723999999978392E-4</c:v>
                </c:pt>
                <c:pt idx="28363">
                  <c:v>5.672599999997839E-4</c:v>
                </c:pt>
                <c:pt idx="28364">
                  <c:v>5.6727999999978389E-4</c:v>
                </c:pt>
                <c:pt idx="28365">
                  <c:v>5.6729999999978388E-4</c:v>
                </c:pt>
                <c:pt idx="28366">
                  <c:v>5.6731999999978387E-4</c:v>
                </c:pt>
                <c:pt idx="28367">
                  <c:v>5.6733999999978386E-4</c:v>
                </c:pt>
                <c:pt idx="28368">
                  <c:v>5.6735999999978385E-4</c:v>
                </c:pt>
                <c:pt idx="28369">
                  <c:v>5.6737999999978384E-4</c:v>
                </c:pt>
                <c:pt idx="28370">
                  <c:v>5.6739999999978383E-4</c:v>
                </c:pt>
                <c:pt idx="28371">
                  <c:v>5.6741999999978382E-4</c:v>
                </c:pt>
                <c:pt idx="28372">
                  <c:v>5.6743999999978381E-4</c:v>
                </c:pt>
                <c:pt idx="28373">
                  <c:v>5.674599999997838E-4</c:v>
                </c:pt>
                <c:pt idx="28374">
                  <c:v>5.6747999999978379E-4</c:v>
                </c:pt>
                <c:pt idx="28375">
                  <c:v>5.6749999999978378E-4</c:v>
                </c:pt>
                <c:pt idx="28376">
                  <c:v>5.6751999999978377E-4</c:v>
                </c:pt>
                <c:pt idx="28377">
                  <c:v>5.6753999999978376E-4</c:v>
                </c:pt>
                <c:pt idx="28378">
                  <c:v>5.6755999999978375E-4</c:v>
                </c:pt>
                <c:pt idx="28379">
                  <c:v>5.6757999999978374E-4</c:v>
                </c:pt>
                <c:pt idx="28380">
                  <c:v>5.6759999999978373E-4</c:v>
                </c:pt>
                <c:pt idx="28381">
                  <c:v>5.6761999999978372E-4</c:v>
                </c:pt>
                <c:pt idx="28382">
                  <c:v>5.6763999999978371E-4</c:v>
                </c:pt>
                <c:pt idx="28383">
                  <c:v>5.676599999997837E-4</c:v>
                </c:pt>
                <c:pt idx="28384">
                  <c:v>5.6767999999978369E-4</c:v>
                </c:pt>
                <c:pt idx="28385">
                  <c:v>5.6769999999978368E-4</c:v>
                </c:pt>
                <c:pt idx="28386">
                  <c:v>5.6771999999978367E-4</c:v>
                </c:pt>
                <c:pt idx="28387">
                  <c:v>5.6773999999978366E-4</c:v>
                </c:pt>
                <c:pt idx="28388">
                  <c:v>5.6775999999978365E-4</c:v>
                </c:pt>
                <c:pt idx="28389">
                  <c:v>5.6777999999978364E-4</c:v>
                </c:pt>
                <c:pt idx="28390">
                  <c:v>5.6779999999978363E-4</c:v>
                </c:pt>
                <c:pt idx="28391">
                  <c:v>5.6781999999978362E-4</c:v>
                </c:pt>
                <c:pt idx="28392">
                  <c:v>5.678399999997836E-4</c:v>
                </c:pt>
                <c:pt idx="28393">
                  <c:v>5.6785999999978359E-4</c:v>
                </c:pt>
                <c:pt idx="28394">
                  <c:v>5.6787999999978358E-4</c:v>
                </c:pt>
                <c:pt idx="28395">
                  <c:v>5.6789999999978357E-4</c:v>
                </c:pt>
                <c:pt idx="28396">
                  <c:v>5.6791999999978356E-4</c:v>
                </c:pt>
                <c:pt idx="28397">
                  <c:v>5.6793999999978355E-4</c:v>
                </c:pt>
                <c:pt idx="28398">
                  <c:v>5.6795999999978354E-4</c:v>
                </c:pt>
                <c:pt idx="28399">
                  <c:v>5.6797999999978353E-4</c:v>
                </c:pt>
                <c:pt idx="28400">
                  <c:v>5.6799999999978352E-4</c:v>
                </c:pt>
                <c:pt idx="28401">
                  <c:v>5.6801999999978351E-4</c:v>
                </c:pt>
                <c:pt idx="28402">
                  <c:v>5.680399999997835E-4</c:v>
                </c:pt>
                <c:pt idx="28403">
                  <c:v>5.6805999999978349E-4</c:v>
                </c:pt>
                <c:pt idx="28404">
                  <c:v>5.6807999999978348E-4</c:v>
                </c:pt>
                <c:pt idx="28405">
                  <c:v>5.6809999999978347E-4</c:v>
                </c:pt>
                <c:pt idx="28406">
                  <c:v>5.6811999999978346E-4</c:v>
                </c:pt>
                <c:pt idx="28407">
                  <c:v>5.6813999999978345E-4</c:v>
                </c:pt>
                <c:pt idx="28408">
                  <c:v>5.6815999999978344E-4</c:v>
                </c:pt>
                <c:pt idx="28409">
                  <c:v>5.6817999999978343E-4</c:v>
                </c:pt>
                <c:pt idx="28410">
                  <c:v>5.6819999999978342E-4</c:v>
                </c:pt>
                <c:pt idx="28411">
                  <c:v>5.6821999999978341E-4</c:v>
                </c:pt>
                <c:pt idx="28412">
                  <c:v>5.682399999997834E-4</c:v>
                </c:pt>
                <c:pt idx="28413">
                  <c:v>5.6825999999978339E-4</c:v>
                </c:pt>
                <c:pt idx="28414">
                  <c:v>5.6827999999978338E-4</c:v>
                </c:pt>
                <c:pt idx="28415">
                  <c:v>5.6829999999978337E-4</c:v>
                </c:pt>
                <c:pt idx="28416">
                  <c:v>5.6831999999978336E-4</c:v>
                </c:pt>
                <c:pt idx="28417">
                  <c:v>5.6833999999978335E-4</c:v>
                </c:pt>
                <c:pt idx="28418">
                  <c:v>5.6835999999978334E-4</c:v>
                </c:pt>
                <c:pt idx="28419">
                  <c:v>5.6837999999978333E-4</c:v>
                </c:pt>
                <c:pt idx="28420">
                  <c:v>5.6839999999978331E-4</c:v>
                </c:pt>
                <c:pt idx="28421">
                  <c:v>5.684199999997833E-4</c:v>
                </c:pt>
                <c:pt idx="28422">
                  <c:v>5.6843999999978329E-4</c:v>
                </c:pt>
                <c:pt idx="28423">
                  <c:v>5.6845999999978328E-4</c:v>
                </c:pt>
                <c:pt idx="28424">
                  <c:v>5.6847999999978327E-4</c:v>
                </c:pt>
                <c:pt idx="28425">
                  <c:v>5.6849999999978326E-4</c:v>
                </c:pt>
                <c:pt idx="28426">
                  <c:v>5.6851999999978325E-4</c:v>
                </c:pt>
                <c:pt idx="28427">
                  <c:v>5.6853999999978324E-4</c:v>
                </c:pt>
                <c:pt idx="28428">
                  <c:v>5.6855999999978323E-4</c:v>
                </c:pt>
                <c:pt idx="28429">
                  <c:v>5.6857999999978322E-4</c:v>
                </c:pt>
                <c:pt idx="28430">
                  <c:v>5.6859999999978321E-4</c:v>
                </c:pt>
                <c:pt idx="28431">
                  <c:v>5.686199999997832E-4</c:v>
                </c:pt>
                <c:pt idx="28432">
                  <c:v>5.6863999999978319E-4</c:v>
                </c:pt>
                <c:pt idx="28433">
                  <c:v>5.6865999999978318E-4</c:v>
                </c:pt>
                <c:pt idx="28434">
                  <c:v>5.6867999999978317E-4</c:v>
                </c:pt>
                <c:pt idx="28435">
                  <c:v>5.6869999999978316E-4</c:v>
                </c:pt>
                <c:pt idx="28436">
                  <c:v>5.6871999999978315E-4</c:v>
                </c:pt>
                <c:pt idx="28437">
                  <c:v>5.6873999999978314E-4</c:v>
                </c:pt>
                <c:pt idx="28438">
                  <c:v>5.6875999999978313E-4</c:v>
                </c:pt>
                <c:pt idx="28439">
                  <c:v>5.6877999999978312E-4</c:v>
                </c:pt>
                <c:pt idx="28440">
                  <c:v>5.6879999999978311E-4</c:v>
                </c:pt>
                <c:pt idx="28441">
                  <c:v>5.688199999997831E-4</c:v>
                </c:pt>
                <c:pt idx="28442">
                  <c:v>5.6883999999978309E-4</c:v>
                </c:pt>
                <c:pt idx="28443">
                  <c:v>5.6885999999978308E-4</c:v>
                </c:pt>
                <c:pt idx="28444">
                  <c:v>5.6887999999978307E-4</c:v>
                </c:pt>
                <c:pt idx="28445">
                  <c:v>5.6889999999978306E-4</c:v>
                </c:pt>
                <c:pt idx="28446">
                  <c:v>5.6891999999978305E-4</c:v>
                </c:pt>
                <c:pt idx="28447">
                  <c:v>5.6893999999978304E-4</c:v>
                </c:pt>
                <c:pt idx="28448">
                  <c:v>5.6895999999978302E-4</c:v>
                </c:pt>
                <c:pt idx="28449">
                  <c:v>5.6897999999978301E-4</c:v>
                </c:pt>
                <c:pt idx="28450">
                  <c:v>5.68999999999783E-4</c:v>
                </c:pt>
                <c:pt idx="28451">
                  <c:v>5.6901999999978299E-4</c:v>
                </c:pt>
                <c:pt idx="28452">
                  <c:v>5.6903999999978298E-4</c:v>
                </c:pt>
                <c:pt idx="28453">
                  <c:v>5.6905999999978297E-4</c:v>
                </c:pt>
                <c:pt idx="28454">
                  <c:v>5.6907999999978296E-4</c:v>
                </c:pt>
                <c:pt idx="28455">
                  <c:v>5.6909999999978295E-4</c:v>
                </c:pt>
                <c:pt idx="28456">
                  <c:v>5.6911999999978294E-4</c:v>
                </c:pt>
                <c:pt idx="28457">
                  <c:v>5.6913999999978293E-4</c:v>
                </c:pt>
                <c:pt idx="28458">
                  <c:v>5.6915999999978292E-4</c:v>
                </c:pt>
                <c:pt idx="28459">
                  <c:v>5.6917999999978291E-4</c:v>
                </c:pt>
                <c:pt idx="28460">
                  <c:v>5.691999999997829E-4</c:v>
                </c:pt>
                <c:pt idx="28461">
                  <c:v>5.6921999999978289E-4</c:v>
                </c:pt>
                <c:pt idx="28462">
                  <c:v>5.6923999999978288E-4</c:v>
                </c:pt>
                <c:pt idx="28463">
                  <c:v>5.6925999999978287E-4</c:v>
                </c:pt>
                <c:pt idx="28464">
                  <c:v>5.6927999999978286E-4</c:v>
                </c:pt>
                <c:pt idx="28465">
                  <c:v>5.6929999999978285E-4</c:v>
                </c:pt>
                <c:pt idx="28466">
                  <c:v>5.6931999999978284E-4</c:v>
                </c:pt>
                <c:pt idx="28467">
                  <c:v>5.6933999999978283E-4</c:v>
                </c:pt>
                <c:pt idx="28468">
                  <c:v>5.6935999999978282E-4</c:v>
                </c:pt>
                <c:pt idx="28469">
                  <c:v>5.6937999999978281E-4</c:v>
                </c:pt>
                <c:pt idx="28470">
                  <c:v>5.693999999997828E-4</c:v>
                </c:pt>
                <c:pt idx="28471">
                  <c:v>5.6941999999978279E-4</c:v>
                </c:pt>
                <c:pt idx="28472">
                  <c:v>5.6943999999978278E-4</c:v>
                </c:pt>
                <c:pt idx="28473">
                  <c:v>5.6945999999978277E-4</c:v>
                </c:pt>
                <c:pt idx="28474">
                  <c:v>5.6947999999978276E-4</c:v>
                </c:pt>
                <c:pt idx="28475">
                  <c:v>5.6949999999978275E-4</c:v>
                </c:pt>
                <c:pt idx="28476">
                  <c:v>5.6951999999978273E-4</c:v>
                </c:pt>
                <c:pt idx="28477">
                  <c:v>5.6953999999978272E-4</c:v>
                </c:pt>
                <c:pt idx="28478">
                  <c:v>5.6955999999978271E-4</c:v>
                </c:pt>
                <c:pt idx="28479">
                  <c:v>5.695799999997827E-4</c:v>
                </c:pt>
                <c:pt idx="28480">
                  <c:v>5.6959999999978269E-4</c:v>
                </c:pt>
                <c:pt idx="28481">
                  <c:v>5.6961999999978268E-4</c:v>
                </c:pt>
                <c:pt idx="28482">
                  <c:v>5.6963999999978267E-4</c:v>
                </c:pt>
                <c:pt idx="28483">
                  <c:v>5.6965999999978266E-4</c:v>
                </c:pt>
                <c:pt idx="28484">
                  <c:v>5.6967999999978265E-4</c:v>
                </c:pt>
                <c:pt idx="28485">
                  <c:v>5.6969999999978264E-4</c:v>
                </c:pt>
                <c:pt idx="28486">
                  <c:v>5.6971999999978263E-4</c:v>
                </c:pt>
                <c:pt idx="28487">
                  <c:v>5.6973999999978262E-4</c:v>
                </c:pt>
                <c:pt idx="28488">
                  <c:v>5.6975999999978261E-4</c:v>
                </c:pt>
                <c:pt idx="28489">
                  <c:v>5.697799999997826E-4</c:v>
                </c:pt>
                <c:pt idx="28490">
                  <c:v>5.6979999999978259E-4</c:v>
                </c:pt>
                <c:pt idx="28491">
                  <c:v>5.6981999999978258E-4</c:v>
                </c:pt>
                <c:pt idx="28492">
                  <c:v>5.6983999999978257E-4</c:v>
                </c:pt>
                <c:pt idx="28493">
                  <c:v>5.6985999999978256E-4</c:v>
                </c:pt>
                <c:pt idx="28494">
                  <c:v>5.6987999999978255E-4</c:v>
                </c:pt>
                <c:pt idx="28495">
                  <c:v>5.6989999999978254E-4</c:v>
                </c:pt>
                <c:pt idx="28496">
                  <c:v>5.6991999999978253E-4</c:v>
                </c:pt>
                <c:pt idx="28497">
                  <c:v>5.6993999999978252E-4</c:v>
                </c:pt>
                <c:pt idx="28498">
                  <c:v>5.6995999999978251E-4</c:v>
                </c:pt>
                <c:pt idx="28499">
                  <c:v>5.699799999997825E-4</c:v>
                </c:pt>
                <c:pt idx="28500">
                  <c:v>5.6999999999978249E-4</c:v>
                </c:pt>
                <c:pt idx="28501">
                  <c:v>5.7001999999978248E-4</c:v>
                </c:pt>
                <c:pt idx="28502">
                  <c:v>5.7003999999978247E-4</c:v>
                </c:pt>
                <c:pt idx="28503">
                  <c:v>5.7005999999978246E-4</c:v>
                </c:pt>
                <c:pt idx="28504">
                  <c:v>5.7007999999978244E-4</c:v>
                </c:pt>
                <c:pt idx="28505">
                  <c:v>5.7009999999978243E-4</c:v>
                </c:pt>
                <c:pt idx="28506">
                  <c:v>5.7011999999978242E-4</c:v>
                </c:pt>
                <c:pt idx="28507">
                  <c:v>5.7013999999978241E-4</c:v>
                </c:pt>
                <c:pt idx="28508">
                  <c:v>5.701599999997824E-4</c:v>
                </c:pt>
                <c:pt idx="28509">
                  <c:v>5.7017999999978239E-4</c:v>
                </c:pt>
                <c:pt idx="28510">
                  <c:v>5.7019999999978238E-4</c:v>
                </c:pt>
                <c:pt idx="28511">
                  <c:v>5.7021999999978237E-4</c:v>
                </c:pt>
                <c:pt idx="28512">
                  <c:v>5.7023999999978236E-4</c:v>
                </c:pt>
                <c:pt idx="28513">
                  <c:v>5.7025999999978235E-4</c:v>
                </c:pt>
                <c:pt idx="28514">
                  <c:v>5.7027999999978234E-4</c:v>
                </c:pt>
                <c:pt idx="28515">
                  <c:v>5.7029999999978233E-4</c:v>
                </c:pt>
                <c:pt idx="28516">
                  <c:v>5.7031999999978232E-4</c:v>
                </c:pt>
                <c:pt idx="28517">
                  <c:v>5.7033999999978231E-4</c:v>
                </c:pt>
                <c:pt idx="28518">
                  <c:v>5.703599999997823E-4</c:v>
                </c:pt>
                <c:pt idx="28519">
                  <c:v>5.7037999999978229E-4</c:v>
                </c:pt>
                <c:pt idx="28520">
                  <c:v>5.7039999999978228E-4</c:v>
                </c:pt>
                <c:pt idx="28521">
                  <c:v>5.7041999999978227E-4</c:v>
                </c:pt>
                <c:pt idx="28522">
                  <c:v>5.7043999999978226E-4</c:v>
                </c:pt>
                <c:pt idx="28523">
                  <c:v>5.7045999999978225E-4</c:v>
                </c:pt>
                <c:pt idx="28524">
                  <c:v>5.7047999999978224E-4</c:v>
                </c:pt>
                <c:pt idx="28525">
                  <c:v>5.7049999999978223E-4</c:v>
                </c:pt>
                <c:pt idx="28526">
                  <c:v>5.7051999999978222E-4</c:v>
                </c:pt>
                <c:pt idx="28527">
                  <c:v>5.7053999999978221E-4</c:v>
                </c:pt>
                <c:pt idx="28528">
                  <c:v>5.705599999997822E-4</c:v>
                </c:pt>
                <c:pt idx="28529">
                  <c:v>5.7057999999978219E-4</c:v>
                </c:pt>
                <c:pt idx="28530">
                  <c:v>5.7059999999978218E-4</c:v>
                </c:pt>
                <c:pt idx="28531">
                  <c:v>5.7061999999978217E-4</c:v>
                </c:pt>
                <c:pt idx="28532">
                  <c:v>5.7063999999978215E-4</c:v>
                </c:pt>
                <c:pt idx="28533">
                  <c:v>5.7065999999978214E-4</c:v>
                </c:pt>
                <c:pt idx="28534">
                  <c:v>5.7067999999978213E-4</c:v>
                </c:pt>
                <c:pt idx="28535">
                  <c:v>5.7069999999978212E-4</c:v>
                </c:pt>
                <c:pt idx="28536">
                  <c:v>5.7071999999978211E-4</c:v>
                </c:pt>
                <c:pt idx="28537">
                  <c:v>5.707399999997821E-4</c:v>
                </c:pt>
                <c:pt idx="28538">
                  <c:v>5.7075999999978209E-4</c:v>
                </c:pt>
                <c:pt idx="28539">
                  <c:v>5.7077999999978208E-4</c:v>
                </c:pt>
                <c:pt idx="28540">
                  <c:v>5.7079999999978207E-4</c:v>
                </c:pt>
                <c:pt idx="28541">
                  <c:v>5.7081999999978206E-4</c:v>
                </c:pt>
                <c:pt idx="28542">
                  <c:v>5.7083999999978205E-4</c:v>
                </c:pt>
                <c:pt idx="28543">
                  <c:v>5.7085999999978204E-4</c:v>
                </c:pt>
                <c:pt idx="28544">
                  <c:v>5.7087999999978203E-4</c:v>
                </c:pt>
                <c:pt idx="28545">
                  <c:v>5.7089999999978202E-4</c:v>
                </c:pt>
                <c:pt idx="28546">
                  <c:v>5.7091999999978201E-4</c:v>
                </c:pt>
                <c:pt idx="28547">
                  <c:v>5.70939999999782E-4</c:v>
                </c:pt>
                <c:pt idx="28548">
                  <c:v>5.7095999999978199E-4</c:v>
                </c:pt>
                <c:pt idx="28549">
                  <c:v>5.7097999999978198E-4</c:v>
                </c:pt>
                <c:pt idx="28550">
                  <c:v>5.7099999999978197E-4</c:v>
                </c:pt>
                <c:pt idx="28551">
                  <c:v>5.7101999999978196E-4</c:v>
                </c:pt>
                <c:pt idx="28552">
                  <c:v>5.7103999999978195E-4</c:v>
                </c:pt>
                <c:pt idx="28553">
                  <c:v>5.7105999999978194E-4</c:v>
                </c:pt>
                <c:pt idx="28554">
                  <c:v>5.7107999999978193E-4</c:v>
                </c:pt>
                <c:pt idx="28555">
                  <c:v>5.7109999999978192E-4</c:v>
                </c:pt>
                <c:pt idx="28556">
                  <c:v>5.7111999999978191E-4</c:v>
                </c:pt>
                <c:pt idx="28557">
                  <c:v>5.711399999997819E-4</c:v>
                </c:pt>
                <c:pt idx="28558">
                  <c:v>5.7115999999978189E-4</c:v>
                </c:pt>
                <c:pt idx="28559">
                  <c:v>5.7117999999978188E-4</c:v>
                </c:pt>
                <c:pt idx="28560">
                  <c:v>5.7119999999978186E-4</c:v>
                </c:pt>
                <c:pt idx="28561">
                  <c:v>5.7121999999978185E-4</c:v>
                </c:pt>
                <c:pt idx="28562">
                  <c:v>5.7123999999978184E-4</c:v>
                </c:pt>
                <c:pt idx="28563">
                  <c:v>5.7125999999978183E-4</c:v>
                </c:pt>
                <c:pt idx="28564">
                  <c:v>5.7127999999978182E-4</c:v>
                </c:pt>
                <c:pt idx="28565">
                  <c:v>5.7129999999978181E-4</c:v>
                </c:pt>
                <c:pt idx="28566">
                  <c:v>5.713199999997818E-4</c:v>
                </c:pt>
                <c:pt idx="28567">
                  <c:v>5.7133999999978179E-4</c:v>
                </c:pt>
                <c:pt idx="28568">
                  <c:v>5.7135999999978178E-4</c:v>
                </c:pt>
                <c:pt idx="28569">
                  <c:v>5.7137999999978177E-4</c:v>
                </c:pt>
                <c:pt idx="28570">
                  <c:v>5.7139999999978176E-4</c:v>
                </c:pt>
                <c:pt idx="28571">
                  <c:v>5.7141999999978175E-4</c:v>
                </c:pt>
                <c:pt idx="28572">
                  <c:v>5.7143999999978174E-4</c:v>
                </c:pt>
                <c:pt idx="28573">
                  <c:v>5.7145999999978173E-4</c:v>
                </c:pt>
                <c:pt idx="28574">
                  <c:v>5.7147999999978172E-4</c:v>
                </c:pt>
                <c:pt idx="28575">
                  <c:v>5.7149999999978171E-4</c:v>
                </c:pt>
                <c:pt idx="28576">
                  <c:v>5.715199999997817E-4</c:v>
                </c:pt>
                <c:pt idx="28577">
                  <c:v>5.7153999999978169E-4</c:v>
                </c:pt>
                <c:pt idx="28578">
                  <c:v>5.7155999999978168E-4</c:v>
                </c:pt>
                <c:pt idx="28579">
                  <c:v>5.7157999999978167E-4</c:v>
                </c:pt>
                <c:pt idx="28580">
                  <c:v>5.7159999999978166E-4</c:v>
                </c:pt>
                <c:pt idx="28581">
                  <c:v>5.7161999999978165E-4</c:v>
                </c:pt>
                <c:pt idx="28582">
                  <c:v>5.7163999999978164E-4</c:v>
                </c:pt>
                <c:pt idx="28583">
                  <c:v>5.7165999999978163E-4</c:v>
                </c:pt>
                <c:pt idx="28584">
                  <c:v>5.7167999999978162E-4</c:v>
                </c:pt>
                <c:pt idx="28585">
                  <c:v>5.7169999999978161E-4</c:v>
                </c:pt>
                <c:pt idx="28586">
                  <c:v>5.717199999997816E-4</c:v>
                </c:pt>
                <c:pt idx="28587">
                  <c:v>5.7173999999978159E-4</c:v>
                </c:pt>
                <c:pt idx="28588">
                  <c:v>5.7175999999978157E-4</c:v>
                </c:pt>
                <c:pt idx="28589">
                  <c:v>5.7177999999978156E-4</c:v>
                </c:pt>
                <c:pt idx="28590">
                  <c:v>5.7179999999978155E-4</c:v>
                </c:pt>
                <c:pt idx="28591">
                  <c:v>5.7181999999978154E-4</c:v>
                </c:pt>
                <c:pt idx="28592">
                  <c:v>5.7183999999978153E-4</c:v>
                </c:pt>
                <c:pt idx="28593">
                  <c:v>5.7185999999978152E-4</c:v>
                </c:pt>
                <c:pt idx="28594">
                  <c:v>5.7187999999978151E-4</c:v>
                </c:pt>
                <c:pt idx="28595">
                  <c:v>5.718999999997815E-4</c:v>
                </c:pt>
                <c:pt idx="28596">
                  <c:v>5.7191999999978149E-4</c:v>
                </c:pt>
                <c:pt idx="28597">
                  <c:v>5.7193999999978148E-4</c:v>
                </c:pt>
                <c:pt idx="28598">
                  <c:v>5.7195999999978147E-4</c:v>
                </c:pt>
                <c:pt idx="28599">
                  <c:v>5.7197999999978146E-4</c:v>
                </c:pt>
                <c:pt idx="28600">
                  <c:v>5.7199999999978145E-4</c:v>
                </c:pt>
                <c:pt idx="28601">
                  <c:v>5.7201999999978144E-4</c:v>
                </c:pt>
                <c:pt idx="28602">
                  <c:v>5.7203999999978143E-4</c:v>
                </c:pt>
                <c:pt idx="28603">
                  <c:v>5.7205999999978142E-4</c:v>
                </c:pt>
                <c:pt idx="28604">
                  <c:v>5.7207999999978141E-4</c:v>
                </c:pt>
                <c:pt idx="28605">
                  <c:v>5.720999999997814E-4</c:v>
                </c:pt>
                <c:pt idx="28606">
                  <c:v>5.7211999999978139E-4</c:v>
                </c:pt>
                <c:pt idx="28607">
                  <c:v>5.7213999999978138E-4</c:v>
                </c:pt>
                <c:pt idx="28608">
                  <c:v>5.7215999999978137E-4</c:v>
                </c:pt>
                <c:pt idx="28609">
                  <c:v>5.7217999999978136E-4</c:v>
                </c:pt>
                <c:pt idx="28610">
                  <c:v>5.7219999999978135E-4</c:v>
                </c:pt>
                <c:pt idx="28611">
                  <c:v>5.7221999999978134E-4</c:v>
                </c:pt>
                <c:pt idx="28612">
                  <c:v>5.7223999999978133E-4</c:v>
                </c:pt>
                <c:pt idx="28613">
                  <c:v>5.7225999999978132E-4</c:v>
                </c:pt>
                <c:pt idx="28614">
                  <c:v>5.7227999999978131E-4</c:v>
                </c:pt>
                <c:pt idx="28615">
                  <c:v>5.722999999997813E-4</c:v>
                </c:pt>
                <c:pt idx="28616">
                  <c:v>5.7231999999978128E-4</c:v>
                </c:pt>
                <c:pt idx="28617">
                  <c:v>5.7233999999978127E-4</c:v>
                </c:pt>
                <c:pt idx="28618">
                  <c:v>5.7235999999978126E-4</c:v>
                </c:pt>
                <c:pt idx="28619">
                  <c:v>5.7237999999978125E-4</c:v>
                </c:pt>
                <c:pt idx="28620">
                  <c:v>5.7239999999978124E-4</c:v>
                </c:pt>
                <c:pt idx="28621">
                  <c:v>5.7241999999978123E-4</c:v>
                </c:pt>
                <c:pt idx="28622">
                  <c:v>5.7243999999978122E-4</c:v>
                </c:pt>
                <c:pt idx="28623">
                  <c:v>5.7245999999978121E-4</c:v>
                </c:pt>
                <c:pt idx="28624">
                  <c:v>5.724799999997812E-4</c:v>
                </c:pt>
                <c:pt idx="28625">
                  <c:v>5.7249999999978119E-4</c:v>
                </c:pt>
                <c:pt idx="28626">
                  <c:v>5.7251999999978118E-4</c:v>
                </c:pt>
                <c:pt idx="28627">
                  <c:v>5.7253999999978117E-4</c:v>
                </c:pt>
                <c:pt idx="28628">
                  <c:v>5.7255999999978116E-4</c:v>
                </c:pt>
                <c:pt idx="28629">
                  <c:v>5.7257999999978115E-4</c:v>
                </c:pt>
                <c:pt idx="28630">
                  <c:v>5.7259999999978114E-4</c:v>
                </c:pt>
                <c:pt idx="28631">
                  <c:v>5.7261999999978113E-4</c:v>
                </c:pt>
                <c:pt idx="28632">
                  <c:v>5.7263999999978112E-4</c:v>
                </c:pt>
                <c:pt idx="28633">
                  <c:v>5.7265999999978111E-4</c:v>
                </c:pt>
                <c:pt idx="28634">
                  <c:v>5.726799999997811E-4</c:v>
                </c:pt>
                <c:pt idx="28635">
                  <c:v>5.7269999999978109E-4</c:v>
                </c:pt>
                <c:pt idx="28636">
                  <c:v>5.7271999999978108E-4</c:v>
                </c:pt>
                <c:pt idx="28637">
                  <c:v>5.7273999999978107E-4</c:v>
                </c:pt>
                <c:pt idx="28638">
                  <c:v>5.7275999999978106E-4</c:v>
                </c:pt>
                <c:pt idx="28639">
                  <c:v>5.7277999999978105E-4</c:v>
                </c:pt>
                <c:pt idx="28640">
                  <c:v>5.7279999999978104E-4</c:v>
                </c:pt>
                <c:pt idx="28641">
                  <c:v>5.7281999999978103E-4</c:v>
                </c:pt>
                <c:pt idx="28642">
                  <c:v>5.7283999999978102E-4</c:v>
                </c:pt>
                <c:pt idx="28643">
                  <c:v>5.7285999999978101E-4</c:v>
                </c:pt>
                <c:pt idx="28644">
                  <c:v>5.7287999999978099E-4</c:v>
                </c:pt>
                <c:pt idx="28645">
                  <c:v>5.7289999999978098E-4</c:v>
                </c:pt>
                <c:pt idx="28646">
                  <c:v>5.7291999999978097E-4</c:v>
                </c:pt>
                <c:pt idx="28647">
                  <c:v>5.7293999999978096E-4</c:v>
                </c:pt>
                <c:pt idx="28648">
                  <c:v>5.7295999999978095E-4</c:v>
                </c:pt>
                <c:pt idx="28649">
                  <c:v>5.7297999999978094E-4</c:v>
                </c:pt>
                <c:pt idx="28650">
                  <c:v>5.7299999999978093E-4</c:v>
                </c:pt>
                <c:pt idx="28651">
                  <c:v>5.7301999999978092E-4</c:v>
                </c:pt>
                <c:pt idx="28652">
                  <c:v>5.7303999999978091E-4</c:v>
                </c:pt>
                <c:pt idx="28653">
                  <c:v>5.730599999997809E-4</c:v>
                </c:pt>
                <c:pt idx="28654">
                  <c:v>5.7307999999978089E-4</c:v>
                </c:pt>
                <c:pt idx="28655">
                  <c:v>5.7309999999978088E-4</c:v>
                </c:pt>
                <c:pt idx="28656">
                  <c:v>5.7311999999978087E-4</c:v>
                </c:pt>
                <c:pt idx="28657">
                  <c:v>5.7313999999978086E-4</c:v>
                </c:pt>
                <c:pt idx="28658">
                  <c:v>5.7315999999978085E-4</c:v>
                </c:pt>
                <c:pt idx="28659">
                  <c:v>5.7317999999978084E-4</c:v>
                </c:pt>
                <c:pt idx="28660">
                  <c:v>5.7319999999978083E-4</c:v>
                </c:pt>
                <c:pt idx="28661">
                  <c:v>5.7321999999978082E-4</c:v>
                </c:pt>
                <c:pt idx="28662">
                  <c:v>5.7323999999978081E-4</c:v>
                </c:pt>
                <c:pt idx="28663">
                  <c:v>5.732599999997808E-4</c:v>
                </c:pt>
                <c:pt idx="28664">
                  <c:v>5.7327999999978079E-4</c:v>
                </c:pt>
                <c:pt idx="28665">
                  <c:v>5.7329999999978078E-4</c:v>
                </c:pt>
                <c:pt idx="28666">
                  <c:v>5.7331999999978077E-4</c:v>
                </c:pt>
                <c:pt idx="28667">
                  <c:v>5.7333999999978076E-4</c:v>
                </c:pt>
                <c:pt idx="28668">
                  <c:v>5.7335999999978075E-4</c:v>
                </c:pt>
                <c:pt idx="28669">
                  <c:v>5.7337999999978074E-4</c:v>
                </c:pt>
                <c:pt idx="28670">
                  <c:v>5.7339999999978073E-4</c:v>
                </c:pt>
                <c:pt idx="28671">
                  <c:v>5.7341999999978072E-4</c:v>
                </c:pt>
                <c:pt idx="28672">
                  <c:v>5.7343999999978071E-4</c:v>
                </c:pt>
                <c:pt idx="28673">
                  <c:v>5.7345999999978069E-4</c:v>
                </c:pt>
                <c:pt idx="28674">
                  <c:v>5.7347999999978068E-4</c:v>
                </c:pt>
                <c:pt idx="28675">
                  <c:v>5.7349999999978067E-4</c:v>
                </c:pt>
                <c:pt idx="28676">
                  <c:v>5.7351999999978066E-4</c:v>
                </c:pt>
                <c:pt idx="28677">
                  <c:v>5.7353999999978065E-4</c:v>
                </c:pt>
                <c:pt idx="28678">
                  <c:v>5.7355999999978064E-4</c:v>
                </c:pt>
                <c:pt idx="28679">
                  <c:v>5.7357999999978063E-4</c:v>
                </c:pt>
                <c:pt idx="28680">
                  <c:v>5.7359999999978062E-4</c:v>
                </c:pt>
                <c:pt idx="28681">
                  <c:v>5.7361999999978061E-4</c:v>
                </c:pt>
                <c:pt idx="28682">
                  <c:v>5.736399999997806E-4</c:v>
                </c:pt>
                <c:pt idx="28683">
                  <c:v>5.7365999999978059E-4</c:v>
                </c:pt>
                <c:pt idx="28684">
                  <c:v>5.7367999999978058E-4</c:v>
                </c:pt>
                <c:pt idx="28685">
                  <c:v>5.7369999999978057E-4</c:v>
                </c:pt>
                <c:pt idx="28686">
                  <c:v>5.7371999999978056E-4</c:v>
                </c:pt>
                <c:pt idx="28687">
                  <c:v>5.7373999999978055E-4</c:v>
                </c:pt>
                <c:pt idx="28688">
                  <c:v>5.7375999999978054E-4</c:v>
                </c:pt>
                <c:pt idx="28689">
                  <c:v>5.7377999999978053E-4</c:v>
                </c:pt>
                <c:pt idx="28690">
                  <c:v>5.7379999999978052E-4</c:v>
                </c:pt>
                <c:pt idx="28691">
                  <c:v>5.7381999999978051E-4</c:v>
                </c:pt>
                <c:pt idx="28692">
                  <c:v>5.738399999997805E-4</c:v>
                </c:pt>
                <c:pt idx="28693">
                  <c:v>5.7385999999978049E-4</c:v>
                </c:pt>
                <c:pt idx="28694">
                  <c:v>5.7387999999978048E-4</c:v>
                </c:pt>
                <c:pt idx="28695">
                  <c:v>5.7389999999978047E-4</c:v>
                </c:pt>
                <c:pt idx="28696">
                  <c:v>5.7391999999978046E-4</c:v>
                </c:pt>
                <c:pt idx="28697">
                  <c:v>5.7393999999978045E-4</c:v>
                </c:pt>
                <c:pt idx="28698">
                  <c:v>5.7395999999978044E-4</c:v>
                </c:pt>
                <c:pt idx="28699">
                  <c:v>5.7397999999978043E-4</c:v>
                </c:pt>
                <c:pt idx="28700">
                  <c:v>5.7399999999978042E-4</c:v>
                </c:pt>
                <c:pt idx="28701">
                  <c:v>5.740199999997804E-4</c:v>
                </c:pt>
                <c:pt idx="28702">
                  <c:v>5.7403999999978039E-4</c:v>
                </c:pt>
                <c:pt idx="28703">
                  <c:v>5.7405999999978038E-4</c:v>
                </c:pt>
                <c:pt idx="28704">
                  <c:v>5.7407999999978037E-4</c:v>
                </c:pt>
                <c:pt idx="28705">
                  <c:v>5.7409999999978036E-4</c:v>
                </c:pt>
                <c:pt idx="28706">
                  <c:v>5.7411999999978035E-4</c:v>
                </c:pt>
                <c:pt idx="28707">
                  <c:v>5.7413999999978034E-4</c:v>
                </c:pt>
                <c:pt idx="28708">
                  <c:v>5.7415999999978033E-4</c:v>
                </c:pt>
                <c:pt idx="28709">
                  <c:v>5.7417999999978032E-4</c:v>
                </c:pt>
                <c:pt idx="28710">
                  <c:v>5.7419999999978031E-4</c:v>
                </c:pt>
                <c:pt idx="28711">
                  <c:v>5.742199999997803E-4</c:v>
                </c:pt>
                <c:pt idx="28712">
                  <c:v>5.7423999999978029E-4</c:v>
                </c:pt>
                <c:pt idx="28713">
                  <c:v>5.7425999999978028E-4</c:v>
                </c:pt>
                <c:pt idx="28714">
                  <c:v>5.7427999999978027E-4</c:v>
                </c:pt>
                <c:pt idx="28715">
                  <c:v>5.7429999999978026E-4</c:v>
                </c:pt>
                <c:pt idx="28716">
                  <c:v>5.7431999999978025E-4</c:v>
                </c:pt>
                <c:pt idx="28717">
                  <c:v>5.7433999999978024E-4</c:v>
                </c:pt>
                <c:pt idx="28718">
                  <c:v>5.7435999999978023E-4</c:v>
                </c:pt>
                <c:pt idx="28719">
                  <c:v>5.7437999999978022E-4</c:v>
                </c:pt>
                <c:pt idx="28720">
                  <c:v>5.7439999999978021E-4</c:v>
                </c:pt>
                <c:pt idx="28721">
                  <c:v>5.744199999997802E-4</c:v>
                </c:pt>
                <c:pt idx="28722">
                  <c:v>5.7443999999978019E-4</c:v>
                </c:pt>
                <c:pt idx="28723">
                  <c:v>5.7445999999978018E-4</c:v>
                </c:pt>
                <c:pt idx="28724">
                  <c:v>5.7447999999978017E-4</c:v>
                </c:pt>
                <c:pt idx="28725">
                  <c:v>5.7449999999978016E-4</c:v>
                </c:pt>
                <c:pt idx="28726">
                  <c:v>5.7451999999978015E-4</c:v>
                </c:pt>
                <c:pt idx="28727">
                  <c:v>5.7453999999978014E-4</c:v>
                </c:pt>
                <c:pt idx="28728">
                  <c:v>5.7455999999978013E-4</c:v>
                </c:pt>
                <c:pt idx="28729">
                  <c:v>5.7457999999978011E-4</c:v>
                </c:pt>
                <c:pt idx="28730">
                  <c:v>5.745999999997801E-4</c:v>
                </c:pt>
                <c:pt idx="28731">
                  <c:v>5.7461999999978009E-4</c:v>
                </c:pt>
                <c:pt idx="28732">
                  <c:v>5.7463999999978008E-4</c:v>
                </c:pt>
                <c:pt idx="28733">
                  <c:v>5.7465999999978007E-4</c:v>
                </c:pt>
                <c:pt idx="28734">
                  <c:v>5.7467999999978006E-4</c:v>
                </c:pt>
                <c:pt idx="28735">
                  <c:v>5.7469999999978005E-4</c:v>
                </c:pt>
                <c:pt idx="28736">
                  <c:v>5.7471999999978004E-4</c:v>
                </c:pt>
                <c:pt idx="28737">
                  <c:v>5.7473999999978003E-4</c:v>
                </c:pt>
                <c:pt idx="28738">
                  <c:v>5.7475999999978002E-4</c:v>
                </c:pt>
                <c:pt idx="28739">
                  <c:v>5.7477999999978001E-4</c:v>
                </c:pt>
                <c:pt idx="28740">
                  <c:v>5.7479999999978E-4</c:v>
                </c:pt>
                <c:pt idx="28741">
                  <c:v>5.7481999999977999E-4</c:v>
                </c:pt>
                <c:pt idx="28742">
                  <c:v>5.7483999999977998E-4</c:v>
                </c:pt>
                <c:pt idx="28743">
                  <c:v>5.7485999999977997E-4</c:v>
                </c:pt>
                <c:pt idx="28744">
                  <c:v>5.7487999999977996E-4</c:v>
                </c:pt>
                <c:pt idx="28745">
                  <c:v>5.7489999999977995E-4</c:v>
                </c:pt>
                <c:pt idx="28746">
                  <c:v>5.7491999999977994E-4</c:v>
                </c:pt>
                <c:pt idx="28747">
                  <c:v>5.7493999999977993E-4</c:v>
                </c:pt>
                <c:pt idx="28748">
                  <c:v>5.7495999999977992E-4</c:v>
                </c:pt>
                <c:pt idx="28749">
                  <c:v>5.7497999999977991E-4</c:v>
                </c:pt>
                <c:pt idx="28750">
                  <c:v>5.749999999997799E-4</c:v>
                </c:pt>
                <c:pt idx="28751">
                  <c:v>5.7501999999977989E-4</c:v>
                </c:pt>
                <c:pt idx="28752">
                  <c:v>5.7503999999977988E-4</c:v>
                </c:pt>
                <c:pt idx="28753">
                  <c:v>5.7505999999977987E-4</c:v>
                </c:pt>
                <c:pt idx="28754">
                  <c:v>5.7507999999977986E-4</c:v>
                </c:pt>
                <c:pt idx="28755">
                  <c:v>5.7509999999977985E-4</c:v>
                </c:pt>
                <c:pt idx="28756">
                  <c:v>5.7511999999977984E-4</c:v>
                </c:pt>
                <c:pt idx="28757">
                  <c:v>5.7513999999977982E-4</c:v>
                </c:pt>
                <c:pt idx="28758">
                  <c:v>5.7515999999977981E-4</c:v>
                </c:pt>
                <c:pt idx="28759">
                  <c:v>5.751799999997798E-4</c:v>
                </c:pt>
                <c:pt idx="28760">
                  <c:v>5.7519999999977979E-4</c:v>
                </c:pt>
                <c:pt idx="28761">
                  <c:v>5.7521999999977978E-4</c:v>
                </c:pt>
                <c:pt idx="28762">
                  <c:v>5.7523999999977977E-4</c:v>
                </c:pt>
                <c:pt idx="28763">
                  <c:v>5.7525999999977976E-4</c:v>
                </c:pt>
                <c:pt idx="28764">
                  <c:v>5.7527999999977975E-4</c:v>
                </c:pt>
                <c:pt idx="28765">
                  <c:v>5.7529999999977974E-4</c:v>
                </c:pt>
                <c:pt idx="28766">
                  <c:v>5.7531999999977973E-4</c:v>
                </c:pt>
                <c:pt idx="28767">
                  <c:v>5.7533999999977972E-4</c:v>
                </c:pt>
                <c:pt idx="28768">
                  <c:v>5.7535999999977971E-4</c:v>
                </c:pt>
                <c:pt idx="28769">
                  <c:v>5.753799999997797E-4</c:v>
                </c:pt>
                <c:pt idx="28770">
                  <c:v>5.7539999999977969E-4</c:v>
                </c:pt>
                <c:pt idx="28771">
                  <c:v>5.7541999999977968E-4</c:v>
                </c:pt>
                <c:pt idx="28772">
                  <c:v>5.7543999999977967E-4</c:v>
                </c:pt>
                <c:pt idx="28773">
                  <c:v>5.7545999999977966E-4</c:v>
                </c:pt>
                <c:pt idx="28774">
                  <c:v>5.7547999999977965E-4</c:v>
                </c:pt>
                <c:pt idx="28775">
                  <c:v>5.7549999999977964E-4</c:v>
                </c:pt>
                <c:pt idx="28776">
                  <c:v>5.7551999999977963E-4</c:v>
                </c:pt>
                <c:pt idx="28777">
                  <c:v>5.7553999999977962E-4</c:v>
                </c:pt>
                <c:pt idx="28778">
                  <c:v>5.7555999999977961E-4</c:v>
                </c:pt>
                <c:pt idx="28779">
                  <c:v>5.755799999997796E-4</c:v>
                </c:pt>
                <c:pt idx="28780">
                  <c:v>5.7559999999977959E-4</c:v>
                </c:pt>
                <c:pt idx="28781">
                  <c:v>5.7561999999977958E-4</c:v>
                </c:pt>
                <c:pt idx="28782">
                  <c:v>5.7563999999977957E-4</c:v>
                </c:pt>
                <c:pt idx="28783">
                  <c:v>5.7565999999977956E-4</c:v>
                </c:pt>
                <c:pt idx="28784">
                  <c:v>5.7567999999977955E-4</c:v>
                </c:pt>
                <c:pt idx="28785">
                  <c:v>5.7569999999977953E-4</c:v>
                </c:pt>
                <c:pt idx="28786">
                  <c:v>5.7571999999977952E-4</c:v>
                </c:pt>
                <c:pt idx="28787">
                  <c:v>5.7573999999977951E-4</c:v>
                </c:pt>
                <c:pt idx="28788">
                  <c:v>5.757599999997795E-4</c:v>
                </c:pt>
                <c:pt idx="28789">
                  <c:v>5.7577999999977949E-4</c:v>
                </c:pt>
                <c:pt idx="28790">
                  <c:v>5.7579999999977948E-4</c:v>
                </c:pt>
                <c:pt idx="28791">
                  <c:v>5.7581999999977947E-4</c:v>
                </c:pt>
                <c:pt idx="28792">
                  <c:v>5.7583999999977946E-4</c:v>
                </c:pt>
                <c:pt idx="28793">
                  <c:v>5.7585999999977945E-4</c:v>
                </c:pt>
                <c:pt idx="28794">
                  <c:v>5.7587999999977944E-4</c:v>
                </c:pt>
                <c:pt idx="28795">
                  <c:v>5.7589999999977943E-4</c:v>
                </c:pt>
                <c:pt idx="28796">
                  <c:v>5.7591999999977942E-4</c:v>
                </c:pt>
                <c:pt idx="28797">
                  <c:v>5.7593999999977941E-4</c:v>
                </c:pt>
                <c:pt idx="28798">
                  <c:v>5.759599999997794E-4</c:v>
                </c:pt>
                <c:pt idx="28799">
                  <c:v>5.7597999999977939E-4</c:v>
                </c:pt>
                <c:pt idx="28800">
                  <c:v>5.7599999999977938E-4</c:v>
                </c:pt>
                <c:pt idx="28801">
                  <c:v>5.7601999999977937E-4</c:v>
                </c:pt>
                <c:pt idx="28802">
                  <c:v>5.7603999999977936E-4</c:v>
                </c:pt>
                <c:pt idx="28803">
                  <c:v>5.7605999999977935E-4</c:v>
                </c:pt>
                <c:pt idx="28804">
                  <c:v>5.7607999999977934E-4</c:v>
                </c:pt>
                <c:pt idx="28805">
                  <c:v>5.7609999999977933E-4</c:v>
                </c:pt>
                <c:pt idx="28806">
                  <c:v>5.7611999999977932E-4</c:v>
                </c:pt>
                <c:pt idx="28807">
                  <c:v>5.7613999999977931E-4</c:v>
                </c:pt>
                <c:pt idx="28808">
                  <c:v>5.761599999997793E-4</c:v>
                </c:pt>
                <c:pt idx="28809">
                  <c:v>5.7617999999977929E-4</c:v>
                </c:pt>
                <c:pt idx="28810">
                  <c:v>5.7619999999977928E-4</c:v>
                </c:pt>
                <c:pt idx="28811">
                  <c:v>5.7621999999977927E-4</c:v>
                </c:pt>
                <c:pt idx="28812">
                  <c:v>5.7623999999977926E-4</c:v>
                </c:pt>
                <c:pt idx="28813">
                  <c:v>5.7625999999977924E-4</c:v>
                </c:pt>
                <c:pt idx="28814">
                  <c:v>5.7627999999977923E-4</c:v>
                </c:pt>
                <c:pt idx="28815">
                  <c:v>5.7629999999977922E-4</c:v>
                </c:pt>
                <c:pt idx="28816">
                  <c:v>5.7631999999977921E-4</c:v>
                </c:pt>
                <c:pt idx="28817">
                  <c:v>5.763399999997792E-4</c:v>
                </c:pt>
                <c:pt idx="28818">
                  <c:v>5.7635999999977919E-4</c:v>
                </c:pt>
                <c:pt idx="28819">
                  <c:v>5.7637999999977918E-4</c:v>
                </c:pt>
                <c:pt idx="28820">
                  <c:v>5.7639999999977917E-4</c:v>
                </c:pt>
                <c:pt idx="28821">
                  <c:v>5.7641999999977916E-4</c:v>
                </c:pt>
                <c:pt idx="28822">
                  <c:v>5.7643999999977915E-4</c:v>
                </c:pt>
                <c:pt idx="28823">
                  <c:v>5.7645999999977914E-4</c:v>
                </c:pt>
                <c:pt idx="28824">
                  <c:v>5.7647999999977913E-4</c:v>
                </c:pt>
                <c:pt idx="28825">
                  <c:v>5.7649999999977912E-4</c:v>
                </c:pt>
                <c:pt idx="28826">
                  <c:v>5.7651999999977911E-4</c:v>
                </c:pt>
                <c:pt idx="28827">
                  <c:v>5.765399999997791E-4</c:v>
                </c:pt>
                <c:pt idx="28828">
                  <c:v>5.7655999999977909E-4</c:v>
                </c:pt>
                <c:pt idx="28829">
                  <c:v>5.7657999999977908E-4</c:v>
                </c:pt>
                <c:pt idx="28830">
                  <c:v>5.7659999999977907E-4</c:v>
                </c:pt>
                <c:pt idx="28831">
                  <c:v>5.7661999999977906E-4</c:v>
                </c:pt>
                <c:pt idx="28832">
                  <c:v>5.7663999999977905E-4</c:v>
                </c:pt>
                <c:pt idx="28833">
                  <c:v>5.7665999999977904E-4</c:v>
                </c:pt>
                <c:pt idx="28834">
                  <c:v>5.7667999999977903E-4</c:v>
                </c:pt>
                <c:pt idx="28835">
                  <c:v>5.7669999999977902E-4</c:v>
                </c:pt>
                <c:pt idx="28836">
                  <c:v>5.7671999999977901E-4</c:v>
                </c:pt>
                <c:pt idx="28837">
                  <c:v>5.76739999999779E-4</c:v>
                </c:pt>
                <c:pt idx="28838">
                  <c:v>5.7675999999977899E-4</c:v>
                </c:pt>
                <c:pt idx="28839">
                  <c:v>5.7677999999977898E-4</c:v>
                </c:pt>
                <c:pt idx="28840">
                  <c:v>5.7679999999977897E-4</c:v>
                </c:pt>
                <c:pt idx="28841">
                  <c:v>5.7681999999977895E-4</c:v>
                </c:pt>
                <c:pt idx="28842">
                  <c:v>5.7683999999977894E-4</c:v>
                </c:pt>
                <c:pt idx="28843">
                  <c:v>5.7685999999977893E-4</c:v>
                </c:pt>
                <c:pt idx="28844">
                  <c:v>5.7687999999977892E-4</c:v>
                </c:pt>
                <c:pt idx="28845">
                  <c:v>5.7689999999977891E-4</c:v>
                </c:pt>
                <c:pt idx="28846">
                  <c:v>5.769199999997789E-4</c:v>
                </c:pt>
                <c:pt idx="28847">
                  <c:v>5.7693999999977889E-4</c:v>
                </c:pt>
                <c:pt idx="28848">
                  <c:v>5.7695999999977888E-4</c:v>
                </c:pt>
                <c:pt idx="28849">
                  <c:v>5.7697999999977887E-4</c:v>
                </c:pt>
                <c:pt idx="28850">
                  <c:v>5.7699999999977886E-4</c:v>
                </c:pt>
                <c:pt idx="28851">
                  <c:v>5.7701999999977885E-4</c:v>
                </c:pt>
                <c:pt idx="28852">
                  <c:v>5.7703999999977884E-4</c:v>
                </c:pt>
                <c:pt idx="28853">
                  <c:v>5.7705999999977883E-4</c:v>
                </c:pt>
                <c:pt idx="28854">
                  <c:v>5.7707999999977882E-4</c:v>
                </c:pt>
                <c:pt idx="28855">
                  <c:v>5.7709999999977881E-4</c:v>
                </c:pt>
                <c:pt idx="28856">
                  <c:v>5.771199999997788E-4</c:v>
                </c:pt>
                <c:pt idx="28857">
                  <c:v>5.7713999999977879E-4</c:v>
                </c:pt>
                <c:pt idx="28858">
                  <c:v>5.7715999999977878E-4</c:v>
                </c:pt>
                <c:pt idx="28859">
                  <c:v>5.7717999999977877E-4</c:v>
                </c:pt>
                <c:pt idx="28860">
                  <c:v>5.7719999999977876E-4</c:v>
                </c:pt>
                <c:pt idx="28861">
                  <c:v>5.7721999999977875E-4</c:v>
                </c:pt>
                <c:pt idx="28862">
                  <c:v>5.7723999999977874E-4</c:v>
                </c:pt>
                <c:pt idx="28863">
                  <c:v>5.7725999999977873E-4</c:v>
                </c:pt>
                <c:pt idx="28864">
                  <c:v>5.7727999999977872E-4</c:v>
                </c:pt>
                <c:pt idx="28865">
                  <c:v>5.7729999999977871E-4</c:v>
                </c:pt>
                <c:pt idx="28866">
                  <c:v>5.773199999997787E-4</c:v>
                </c:pt>
                <c:pt idx="28867">
                  <c:v>5.7733999999977869E-4</c:v>
                </c:pt>
                <c:pt idx="28868">
                  <c:v>5.7735999999977868E-4</c:v>
                </c:pt>
                <c:pt idx="28869">
                  <c:v>5.7737999999977866E-4</c:v>
                </c:pt>
                <c:pt idx="28870">
                  <c:v>5.7739999999977865E-4</c:v>
                </c:pt>
                <c:pt idx="28871">
                  <c:v>5.7741999999977864E-4</c:v>
                </c:pt>
                <c:pt idx="28872">
                  <c:v>5.7743999999977863E-4</c:v>
                </c:pt>
                <c:pt idx="28873">
                  <c:v>5.7745999999977862E-4</c:v>
                </c:pt>
                <c:pt idx="28874">
                  <c:v>5.7747999999977861E-4</c:v>
                </c:pt>
                <c:pt idx="28875">
                  <c:v>5.774999999997786E-4</c:v>
                </c:pt>
                <c:pt idx="28876">
                  <c:v>5.7751999999977859E-4</c:v>
                </c:pt>
                <c:pt idx="28877">
                  <c:v>5.7753999999977858E-4</c:v>
                </c:pt>
                <c:pt idx="28878">
                  <c:v>5.7755999999977857E-4</c:v>
                </c:pt>
                <c:pt idx="28879">
                  <c:v>5.7757999999977856E-4</c:v>
                </c:pt>
                <c:pt idx="28880">
                  <c:v>5.7759999999977855E-4</c:v>
                </c:pt>
                <c:pt idx="28881">
                  <c:v>5.7761999999977854E-4</c:v>
                </c:pt>
                <c:pt idx="28882">
                  <c:v>5.7763999999977853E-4</c:v>
                </c:pt>
                <c:pt idx="28883">
                  <c:v>5.7765999999977852E-4</c:v>
                </c:pt>
                <c:pt idx="28884">
                  <c:v>5.7767999999977851E-4</c:v>
                </c:pt>
                <c:pt idx="28885">
                  <c:v>5.776999999997785E-4</c:v>
                </c:pt>
                <c:pt idx="28886">
                  <c:v>5.7771999999977849E-4</c:v>
                </c:pt>
                <c:pt idx="28887">
                  <c:v>5.7773999999977848E-4</c:v>
                </c:pt>
                <c:pt idx="28888">
                  <c:v>5.7775999999977847E-4</c:v>
                </c:pt>
                <c:pt idx="28889">
                  <c:v>5.7777999999977846E-4</c:v>
                </c:pt>
                <c:pt idx="28890">
                  <c:v>5.7779999999977845E-4</c:v>
                </c:pt>
                <c:pt idx="28891">
                  <c:v>5.7781999999977844E-4</c:v>
                </c:pt>
                <c:pt idx="28892">
                  <c:v>5.7783999999977843E-4</c:v>
                </c:pt>
                <c:pt idx="28893">
                  <c:v>5.7785999999977842E-4</c:v>
                </c:pt>
                <c:pt idx="28894">
                  <c:v>5.7787999999977841E-4</c:v>
                </c:pt>
                <c:pt idx="28895">
                  <c:v>5.778999999997784E-4</c:v>
                </c:pt>
                <c:pt idx="28896">
                  <c:v>5.7791999999977839E-4</c:v>
                </c:pt>
                <c:pt idx="28897">
                  <c:v>5.7793999999977837E-4</c:v>
                </c:pt>
                <c:pt idx="28898">
                  <c:v>5.7795999999977836E-4</c:v>
                </c:pt>
                <c:pt idx="28899">
                  <c:v>5.7797999999977835E-4</c:v>
                </c:pt>
                <c:pt idx="28900">
                  <c:v>5.7799999999977834E-4</c:v>
                </c:pt>
                <c:pt idx="28901">
                  <c:v>5.7801999999977833E-4</c:v>
                </c:pt>
                <c:pt idx="28902">
                  <c:v>5.7803999999977832E-4</c:v>
                </c:pt>
                <c:pt idx="28903">
                  <c:v>5.7805999999977831E-4</c:v>
                </c:pt>
                <c:pt idx="28904">
                  <c:v>5.780799999997783E-4</c:v>
                </c:pt>
                <c:pt idx="28905">
                  <c:v>5.7809999999977829E-4</c:v>
                </c:pt>
                <c:pt idx="28906">
                  <c:v>5.7811999999977828E-4</c:v>
                </c:pt>
                <c:pt idx="28907">
                  <c:v>5.7813999999977827E-4</c:v>
                </c:pt>
                <c:pt idx="28908">
                  <c:v>5.7815999999977826E-4</c:v>
                </c:pt>
                <c:pt idx="28909">
                  <c:v>5.7817999999977825E-4</c:v>
                </c:pt>
                <c:pt idx="28910">
                  <c:v>5.7819999999977824E-4</c:v>
                </c:pt>
                <c:pt idx="28911">
                  <c:v>5.7821999999977823E-4</c:v>
                </c:pt>
                <c:pt idx="28912">
                  <c:v>5.7823999999977822E-4</c:v>
                </c:pt>
                <c:pt idx="28913">
                  <c:v>5.7825999999977821E-4</c:v>
                </c:pt>
                <c:pt idx="28914">
                  <c:v>5.782799999997782E-4</c:v>
                </c:pt>
                <c:pt idx="28915">
                  <c:v>5.7829999999977819E-4</c:v>
                </c:pt>
                <c:pt idx="28916">
                  <c:v>5.7831999999977818E-4</c:v>
                </c:pt>
                <c:pt idx="28917">
                  <c:v>5.7833999999977817E-4</c:v>
                </c:pt>
                <c:pt idx="28918">
                  <c:v>5.7835999999977816E-4</c:v>
                </c:pt>
                <c:pt idx="28919">
                  <c:v>5.7837999999977815E-4</c:v>
                </c:pt>
                <c:pt idx="28920">
                  <c:v>5.7839999999977814E-4</c:v>
                </c:pt>
                <c:pt idx="28921">
                  <c:v>5.7841999999977813E-4</c:v>
                </c:pt>
                <c:pt idx="28922">
                  <c:v>5.7843999999977812E-4</c:v>
                </c:pt>
                <c:pt idx="28923">
                  <c:v>5.7845999999977811E-4</c:v>
                </c:pt>
                <c:pt idx="28924">
                  <c:v>5.784799999997781E-4</c:v>
                </c:pt>
                <c:pt idx="28925">
                  <c:v>5.7849999999977808E-4</c:v>
                </c:pt>
                <c:pt idx="28926">
                  <c:v>5.7851999999977807E-4</c:v>
                </c:pt>
                <c:pt idx="28927">
                  <c:v>5.7853999999977806E-4</c:v>
                </c:pt>
                <c:pt idx="28928">
                  <c:v>5.7855999999977805E-4</c:v>
                </c:pt>
                <c:pt idx="28929">
                  <c:v>5.7857999999977804E-4</c:v>
                </c:pt>
                <c:pt idx="28930">
                  <c:v>5.7859999999977803E-4</c:v>
                </c:pt>
                <c:pt idx="28931">
                  <c:v>5.7861999999977802E-4</c:v>
                </c:pt>
                <c:pt idx="28932">
                  <c:v>5.7863999999977801E-4</c:v>
                </c:pt>
                <c:pt idx="28933">
                  <c:v>5.78659999999778E-4</c:v>
                </c:pt>
                <c:pt idx="28934">
                  <c:v>5.7867999999977799E-4</c:v>
                </c:pt>
                <c:pt idx="28935">
                  <c:v>5.7869999999977798E-4</c:v>
                </c:pt>
                <c:pt idx="28936">
                  <c:v>5.7871999999977797E-4</c:v>
                </c:pt>
                <c:pt idx="28937">
                  <c:v>5.7873999999977796E-4</c:v>
                </c:pt>
                <c:pt idx="28938">
                  <c:v>5.7875999999977795E-4</c:v>
                </c:pt>
                <c:pt idx="28939">
                  <c:v>5.7877999999977794E-4</c:v>
                </c:pt>
                <c:pt idx="28940">
                  <c:v>5.7879999999977793E-4</c:v>
                </c:pt>
                <c:pt idx="28941">
                  <c:v>5.7881999999977792E-4</c:v>
                </c:pt>
                <c:pt idx="28942">
                  <c:v>5.7883999999977791E-4</c:v>
                </c:pt>
                <c:pt idx="28943">
                  <c:v>5.788599999997779E-4</c:v>
                </c:pt>
                <c:pt idx="28944">
                  <c:v>5.7887999999977789E-4</c:v>
                </c:pt>
                <c:pt idx="28945">
                  <c:v>5.7889999999977788E-4</c:v>
                </c:pt>
                <c:pt idx="28946">
                  <c:v>5.7891999999977787E-4</c:v>
                </c:pt>
                <c:pt idx="28947">
                  <c:v>5.7893999999977786E-4</c:v>
                </c:pt>
                <c:pt idx="28948">
                  <c:v>5.7895999999977785E-4</c:v>
                </c:pt>
                <c:pt idx="28949">
                  <c:v>5.7897999999977784E-4</c:v>
                </c:pt>
                <c:pt idx="28950">
                  <c:v>5.7899999999977783E-4</c:v>
                </c:pt>
                <c:pt idx="28951">
                  <c:v>5.7901999999977782E-4</c:v>
                </c:pt>
                <c:pt idx="28952">
                  <c:v>5.7903999999977781E-4</c:v>
                </c:pt>
                <c:pt idx="28953">
                  <c:v>5.790599999997778E-4</c:v>
                </c:pt>
                <c:pt idx="28954">
                  <c:v>5.7907999999977778E-4</c:v>
                </c:pt>
                <c:pt idx="28955">
                  <c:v>5.7909999999977777E-4</c:v>
                </c:pt>
                <c:pt idx="28956">
                  <c:v>5.7911999999977776E-4</c:v>
                </c:pt>
                <c:pt idx="28957">
                  <c:v>5.7913999999977775E-4</c:v>
                </c:pt>
                <c:pt idx="28958">
                  <c:v>5.7915999999977774E-4</c:v>
                </c:pt>
                <c:pt idx="28959">
                  <c:v>5.7917999999977773E-4</c:v>
                </c:pt>
                <c:pt idx="28960">
                  <c:v>5.7919999999977772E-4</c:v>
                </c:pt>
                <c:pt idx="28961">
                  <c:v>5.7921999999977771E-4</c:v>
                </c:pt>
                <c:pt idx="28962">
                  <c:v>5.792399999997777E-4</c:v>
                </c:pt>
                <c:pt idx="28963">
                  <c:v>5.7925999999977769E-4</c:v>
                </c:pt>
                <c:pt idx="28964">
                  <c:v>5.7927999999977768E-4</c:v>
                </c:pt>
                <c:pt idx="28965">
                  <c:v>5.7929999999977767E-4</c:v>
                </c:pt>
                <c:pt idx="28966">
                  <c:v>5.7931999999977766E-4</c:v>
                </c:pt>
                <c:pt idx="28967">
                  <c:v>5.7933999999977765E-4</c:v>
                </c:pt>
                <c:pt idx="28968">
                  <c:v>5.7935999999977764E-4</c:v>
                </c:pt>
                <c:pt idx="28969">
                  <c:v>5.7937999999977763E-4</c:v>
                </c:pt>
                <c:pt idx="28970">
                  <c:v>5.7939999999977762E-4</c:v>
                </c:pt>
                <c:pt idx="28971">
                  <c:v>5.7941999999977761E-4</c:v>
                </c:pt>
                <c:pt idx="28972">
                  <c:v>5.794399999997776E-4</c:v>
                </c:pt>
                <c:pt idx="28973">
                  <c:v>5.7945999999977759E-4</c:v>
                </c:pt>
                <c:pt idx="28974">
                  <c:v>5.7947999999977758E-4</c:v>
                </c:pt>
                <c:pt idx="28975">
                  <c:v>5.7949999999977757E-4</c:v>
                </c:pt>
                <c:pt idx="28976">
                  <c:v>5.7951999999977756E-4</c:v>
                </c:pt>
                <c:pt idx="28977">
                  <c:v>5.7953999999977755E-4</c:v>
                </c:pt>
                <c:pt idx="28978">
                  <c:v>5.7955999999977754E-4</c:v>
                </c:pt>
                <c:pt idx="28979">
                  <c:v>5.7957999999977753E-4</c:v>
                </c:pt>
                <c:pt idx="28980">
                  <c:v>5.7959999999977752E-4</c:v>
                </c:pt>
                <c:pt idx="28981">
                  <c:v>5.7961999999977751E-4</c:v>
                </c:pt>
                <c:pt idx="28982">
                  <c:v>5.7963999999977749E-4</c:v>
                </c:pt>
                <c:pt idx="28983">
                  <c:v>5.7965999999977748E-4</c:v>
                </c:pt>
                <c:pt idx="28984">
                  <c:v>5.7967999999977747E-4</c:v>
                </c:pt>
                <c:pt idx="28985">
                  <c:v>5.7969999999977746E-4</c:v>
                </c:pt>
                <c:pt idx="28986">
                  <c:v>5.7971999999977745E-4</c:v>
                </c:pt>
                <c:pt idx="28987">
                  <c:v>5.7973999999977744E-4</c:v>
                </c:pt>
                <c:pt idx="28988">
                  <c:v>5.7975999999977743E-4</c:v>
                </c:pt>
                <c:pt idx="28989">
                  <c:v>5.7977999999977742E-4</c:v>
                </c:pt>
                <c:pt idx="28990">
                  <c:v>5.7979999999977741E-4</c:v>
                </c:pt>
                <c:pt idx="28991">
                  <c:v>5.798199999997774E-4</c:v>
                </c:pt>
                <c:pt idx="28992">
                  <c:v>5.7983999999977739E-4</c:v>
                </c:pt>
                <c:pt idx="28993">
                  <c:v>5.7985999999977738E-4</c:v>
                </c:pt>
                <c:pt idx="28994">
                  <c:v>5.7987999999977737E-4</c:v>
                </c:pt>
                <c:pt idx="28995">
                  <c:v>5.7989999999977736E-4</c:v>
                </c:pt>
                <c:pt idx="28996">
                  <c:v>5.7991999999977735E-4</c:v>
                </c:pt>
                <c:pt idx="28997">
                  <c:v>5.7993999999977734E-4</c:v>
                </c:pt>
                <c:pt idx="28998">
                  <c:v>5.7995999999977733E-4</c:v>
                </c:pt>
                <c:pt idx="28999">
                  <c:v>5.7997999999977732E-4</c:v>
                </c:pt>
                <c:pt idx="29000">
                  <c:v>5.7999999999977731E-4</c:v>
                </c:pt>
                <c:pt idx="29001">
                  <c:v>5.800199999997773E-4</c:v>
                </c:pt>
                <c:pt idx="29002">
                  <c:v>5.8003999999977729E-4</c:v>
                </c:pt>
                <c:pt idx="29003">
                  <c:v>5.8005999999977728E-4</c:v>
                </c:pt>
                <c:pt idx="29004">
                  <c:v>5.8007999999977727E-4</c:v>
                </c:pt>
                <c:pt idx="29005">
                  <c:v>5.8009999999977726E-4</c:v>
                </c:pt>
                <c:pt idx="29006">
                  <c:v>5.8011999999977725E-4</c:v>
                </c:pt>
                <c:pt idx="29007">
                  <c:v>5.8013999999977724E-4</c:v>
                </c:pt>
                <c:pt idx="29008">
                  <c:v>5.8015999999977723E-4</c:v>
                </c:pt>
                <c:pt idx="29009">
                  <c:v>5.8017999999977722E-4</c:v>
                </c:pt>
                <c:pt idx="29010">
                  <c:v>5.801999999997772E-4</c:v>
                </c:pt>
                <c:pt idx="29011">
                  <c:v>5.8021999999977719E-4</c:v>
                </c:pt>
                <c:pt idx="29012">
                  <c:v>5.8023999999977718E-4</c:v>
                </c:pt>
                <c:pt idx="29013">
                  <c:v>5.8025999999977717E-4</c:v>
                </c:pt>
                <c:pt idx="29014">
                  <c:v>5.8027999999977716E-4</c:v>
                </c:pt>
                <c:pt idx="29015">
                  <c:v>5.8029999999977715E-4</c:v>
                </c:pt>
                <c:pt idx="29016">
                  <c:v>5.8031999999977714E-4</c:v>
                </c:pt>
                <c:pt idx="29017">
                  <c:v>5.8033999999977713E-4</c:v>
                </c:pt>
                <c:pt idx="29018">
                  <c:v>5.8035999999977712E-4</c:v>
                </c:pt>
                <c:pt idx="29019">
                  <c:v>5.8037999999977711E-4</c:v>
                </c:pt>
                <c:pt idx="29020">
                  <c:v>5.803999999997771E-4</c:v>
                </c:pt>
                <c:pt idx="29021">
                  <c:v>5.8041999999977709E-4</c:v>
                </c:pt>
                <c:pt idx="29022">
                  <c:v>5.8043999999977708E-4</c:v>
                </c:pt>
                <c:pt idx="29023">
                  <c:v>5.8045999999977707E-4</c:v>
                </c:pt>
                <c:pt idx="29024">
                  <c:v>5.8047999999977706E-4</c:v>
                </c:pt>
                <c:pt idx="29025">
                  <c:v>5.8049999999977705E-4</c:v>
                </c:pt>
                <c:pt idx="29026">
                  <c:v>5.8051999999977704E-4</c:v>
                </c:pt>
                <c:pt idx="29027">
                  <c:v>5.8053999999977703E-4</c:v>
                </c:pt>
                <c:pt idx="29028">
                  <c:v>5.8055999999977702E-4</c:v>
                </c:pt>
                <c:pt idx="29029">
                  <c:v>5.8057999999977701E-4</c:v>
                </c:pt>
                <c:pt idx="29030">
                  <c:v>5.80599999999777E-4</c:v>
                </c:pt>
                <c:pt idx="29031">
                  <c:v>5.8061999999977699E-4</c:v>
                </c:pt>
                <c:pt idx="29032">
                  <c:v>5.8063999999977698E-4</c:v>
                </c:pt>
                <c:pt idx="29033">
                  <c:v>5.8065999999977697E-4</c:v>
                </c:pt>
                <c:pt idx="29034">
                  <c:v>5.8067999999977696E-4</c:v>
                </c:pt>
                <c:pt idx="29035">
                  <c:v>5.8069999999977695E-4</c:v>
                </c:pt>
                <c:pt idx="29036">
                  <c:v>5.8071999999977694E-4</c:v>
                </c:pt>
                <c:pt idx="29037">
                  <c:v>5.8073999999977693E-4</c:v>
                </c:pt>
                <c:pt idx="29038">
                  <c:v>5.8075999999977691E-4</c:v>
                </c:pt>
                <c:pt idx="29039">
                  <c:v>5.807799999997769E-4</c:v>
                </c:pt>
                <c:pt idx="29040">
                  <c:v>5.8079999999977689E-4</c:v>
                </c:pt>
                <c:pt idx="29041">
                  <c:v>5.8081999999977688E-4</c:v>
                </c:pt>
                <c:pt idx="29042">
                  <c:v>5.8083999999977687E-4</c:v>
                </c:pt>
                <c:pt idx="29043">
                  <c:v>5.8085999999977686E-4</c:v>
                </c:pt>
                <c:pt idx="29044">
                  <c:v>5.8087999999977685E-4</c:v>
                </c:pt>
                <c:pt idx="29045">
                  <c:v>5.8089999999977684E-4</c:v>
                </c:pt>
                <c:pt idx="29046">
                  <c:v>5.8091999999977683E-4</c:v>
                </c:pt>
                <c:pt idx="29047">
                  <c:v>5.8093999999977682E-4</c:v>
                </c:pt>
                <c:pt idx="29048">
                  <c:v>5.8095999999977681E-4</c:v>
                </c:pt>
                <c:pt idx="29049">
                  <c:v>5.809799999997768E-4</c:v>
                </c:pt>
                <c:pt idx="29050">
                  <c:v>5.8099999999977679E-4</c:v>
                </c:pt>
                <c:pt idx="29051">
                  <c:v>5.8101999999977678E-4</c:v>
                </c:pt>
                <c:pt idx="29052">
                  <c:v>5.8103999999977677E-4</c:v>
                </c:pt>
                <c:pt idx="29053">
                  <c:v>5.8105999999977676E-4</c:v>
                </c:pt>
                <c:pt idx="29054">
                  <c:v>5.8107999999977675E-4</c:v>
                </c:pt>
                <c:pt idx="29055">
                  <c:v>5.8109999999977674E-4</c:v>
                </c:pt>
                <c:pt idx="29056">
                  <c:v>5.8111999999977673E-4</c:v>
                </c:pt>
                <c:pt idx="29057">
                  <c:v>5.8113999999977672E-4</c:v>
                </c:pt>
                <c:pt idx="29058">
                  <c:v>5.8115999999977671E-4</c:v>
                </c:pt>
                <c:pt idx="29059">
                  <c:v>5.811799999997767E-4</c:v>
                </c:pt>
                <c:pt idx="29060">
                  <c:v>5.8119999999977669E-4</c:v>
                </c:pt>
                <c:pt idx="29061">
                  <c:v>5.8121999999977668E-4</c:v>
                </c:pt>
                <c:pt idx="29062">
                  <c:v>5.8123999999977667E-4</c:v>
                </c:pt>
                <c:pt idx="29063">
                  <c:v>5.8125999999977666E-4</c:v>
                </c:pt>
                <c:pt idx="29064">
                  <c:v>5.8127999999977665E-4</c:v>
                </c:pt>
                <c:pt idx="29065">
                  <c:v>5.8129999999977664E-4</c:v>
                </c:pt>
                <c:pt idx="29066">
                  <c:v>5.8131999999977662E-4</c:v>
                </c:pt>
                <c:pt idx="29067">
                  <c:v>5.8133999999977661E-4</c:v>
                </c:pt>
                <c:pt idx="29068">
                  <c:v>5.813599999997766E-4</c:v>
                </c:pt>
                <c:pt idx="29069">
                  <c:v>5.8137999999977659E-4</c:v>
                </c:pt>
                <c:pt idx="29070">
                  <c:v>5.8139999999977658E-4</c:v>
                </c:pt>
                <c:pt idx="29071">
                  <c:v>5.8141999999977657E-4</c:v>
                </c:pt>
                <c:pt idx="29072">
                  <c:v>5.8143999999977656E-4</c:v>
                </c:pt>
                <c:pt idx="29073">
                  <c:v>5.8145999999977655E-4</c:v>
                </c:pt>
                <c:pt idx="29074">
                  <c:v>5.8147999999977654E-4</c:v>
                </c:pt>
                <c:pt idx="29075">
                  <c:v>5.8149999999977653E-4</c:v>
                </c:pt>
                <c:pt idx="29076">
                  <c:v>5.8151999999977652E-4</c:v>
                </c:pt>
                <c:pt idx="29077">
                  <c:v>5.8153999999977651E-4</c:v>
                </c:pt>
                <c:pt idx="29078">
                  <c:v>5.815599999997765E-4</c:v>
                </c:pt>
                <c:pt idx="29079">
                  <c:v>5.8157999999977649E-4</c:v>
                </c:pt>
                <c:pt idx="29080">
                  <c:v>5.8159999999977648E-4</c:v>
                </c:pt>
                <c:pt idx="29081">
                  <c:v>5.8161999999977647E-4</c:v>
                </c:pt>
                <c:pt idx="29082">
                  <c:v>5.8163999999977646E-4</c:v>
                </c:pt>
                <c:pt idx="29083">
                  <c:v>5.8165999999977645E-4</c:v>
                </c:pt>
                <c:pt idx="29084">
                  <c:v>5.8167999999977644E-4</c:v>
                </c:pt>
                <c:pt idx="29085">
                  <c:v>5.8169999999977643E-4</c:v>
                </c:pt>
                <c:pt idx="29086">
                  <c:v>5.8171999999977642E-4</c:v>
                </c:pt>
                <c:pt idx="29087">
                  <c:v>5.8173999999977641E-4</c:v>
                </c:pt>
                <c:pt idx="29088">
                  <c:v>5.817599999997764E-4</c:v>
                </c:pt>
                <c:pt idx="29089">
                  <c:v>5.8177999999977639E-4</c:v>
                </c:pt>
                <c:pt idx="29090">
                  <c:v>5.8179999999977638E-4</c:v>
                </c:pt>
                <c:pt idx="29091">
                  <c:v>5.8181999999977637E-4</c:v>
                </c:pt>
                <c:pt idx="29092">
                  <c:v>5.8183999999977636E-4</c:v>
                </c:pt>
                <c:pt idx="29093">
                  <c:v>5.8185999999977635E-4</c:v>
                </c:pt>
                <c:pt idx="29094">
                  <c:v>5.8187999999977633E-4</c:v>
                </c:pt>
                <c:pt idx="29095">
                  <c:v>5.8189999999977632E-4</c:v>
                </c:pt>
                <c:pt idx="29096">
                  <c:v>5.8191999999977631E-4</c:v>
                </c:pt>
                <c:pt idx="29097">
                  <c:v>5.819399999997763E-4</c:v>
                </c:pt>
                <c:pt idx="29098">
                  <c:v>5.8195999999977629E-4</c:v>
                </c:pt>
                <c:pt idx="29099">
                  <c:v>5.8197999999977628E-4</c:v>
                </c:pt>
                <c:pt idx="29100">
                  <c:v>5.8199999999977627E-4</c:v>
                </c:pt>
                <c:pt idx="29101">
                  <c:v>5.8201999999977626E-4</c:v>
                </c:pt>
                <c:pt idx="29102">
                  <c:v>5.8203999999977625E-4</c:v>
                </c:pt>
                <c:pt idx="29103">
                  <c:v>5.8205999999977624E-4</c:v>
                </c:pt>
                <c:pt idx="29104">
                  <c:v>5.8207999999977623E-4</c:v>
                </c:pt>
                <c:pt idx="29105">
                  <c:v>5.8209999999977622E-4</c:v>
                </c:pt>
                <c:pt idx="29106">
                  <c:v>5.8211999999977621E-4</c:v>
                </c:pt>
                <c:pt idx="29107">
                  <c:v>5.821399999997762E-4</c:v>
                </c:pt>
                <c:pt idx="29108">
                  <c:v>5.8215999999977619E-4</c:v>
                </c:pt>
                <c:pt idx="29109">
                  <c:v>5.8217999999977618E-4</c:v>
                </c:pt>
                <c:pt idx="29110">
                  <c:v>5.8219999999977617E-4</c:v>
                </c:pt>
                <c:pt idx="29111">
                  <c:v>5.8221999999977616E-4</c:v>
                </c:pt>
                <c:pt idx="29112">
                  <c:v>5.8223999999977615E-4</c:v>
                </c:pt>
                <c:pt idx="29113">
                  <c:v>5.8225999999977614E-4</c:v>
                </c:pt>
                <c:pt idx="29114">
                  <c:v>5.8227999999977613E-4</c:v>
                </c:pt>
                <c:pt idx="29115">
                  <c:v>5.8229999999977612E-4</c:v>
                </c:pt>
                <c:pt idx="29116">
                  <c:v>5.8231999999977611E-4</c:v>
                </c:pt>
                <c:pt idx="29117">
                  <c:v>5.823399999997761E-4</c:v>
                </c:pt>
                <c:pt idx="29118">
                  <c:v>5.8235999999977609E-4</c:v>
                </c:pt>
                <c:pt idx="29119">
                  <c:v>5.8237999999977608E-4</c:v>
                </c:pt>
                <c:pt idx="29120">
                  <c:v>5.8239999999977607E-4</c:v>
                </c:pt>
                <c:pt idx="29121">
                  <c:v>5.8241999999977606E-4</c:v>
                </c:pt>
                <c:pt idx="29122">
                  <c:v>5.8243999999977604E-4</c:v>
                </c:pt>
                <c:pt idx="29123">
                  <c:v>5.8245999999977603E-4</c:v>
                </c:pt>
                <c:pt idx="29124">
                  <c:v>5.8247999999977602E-4</c:v>
                </c:pt>
                <c:pt idx="29125">
                  <c:v>5.8249999999977601E-4</c:v>
                </c:pt>
                <c:pt idx="29126">
                  <c:v>5.82519999999776E-4</c:v>
                </c:pt>
                <c:pt idx="29127">
                  <c:v>5.8253999999977599E-4</c:v>
                </c:pt>
                <c:pt idx="29128">
                  <c:v>5.8255999999977598E-4</c:v>
                </c:pt>
                <c:pt idx="29129">
                  <c:v>5.8257999999977597E-4</c:v>
                </c:pt>
                <c:pt idx="29130">
                  <c:v>5.8259999999977596E-4</c:v>
                </c:pt>
                <c:pt idx="29131">
                  <c:v>5.8261999999977595E-4</c:v>
                </c:pt>
                <c:pt idx="29132">
                  <c:v>5.8263999999977594E-4</c:v>
                </c:pt>
                <c:pt idx="29133">
                  <c:v>5.8265999999977593E-4</c:v>
                </c:pt>
                <c:pt idx="29134">
                  <c:v>5.8267999999977592E-4</c:v>
                </c:pt>
                <c:pt idx="29135">
                  <c:v>5.8269999999977591E-4</c:v>
                </c:pt>
                <c:pt idx="29136">
                  <c:v>5.827199999997759E-4</c:v>
                </c:pt>
                <c:pt idx="29137">
                  <c:v>5.8273999999977589E-4</c:v>
                </c:pt>
                <c:pt idx="29138">
                  <c:v>5.8275999999977588E-4</c:v>
                </c:pt>
                <c:pt idx="29139">
                  <c:v>5.8277999999977587E-4</c:v>
                </c:pt>
                <c:pt idx="29140">
                  <c:v>5.8279999999977586E-4</c:v>
                </c:pt>
                <c:pt idx="29141">
                  <c:v>5.8281999999977585E-4</c:v>
                </c:pt>
                <c:pt idx="29142">
                  <c:v>5.8283999999977584E-4</c:v>
                </c:pt>
                <c:pt idx="29143">
                  <c:v>5.8285999999977583E-4</c:v>
                </c:pt>
                <c:pt idx="29144">
                  <c:v>5.8287999999977582E-4</c:v>
                </c:pt>
                <c:pt idx="29145">
                  <c:v>5.8289999999977581E-4</c:v>
                </c:pt>
                <c:pt idx="29146">
                  <c:v>5.829199999997758E-4</c:v>
                </c:pt>
                <c:pt idx="29147">
                  <c:v>5.8293999999977579E-4</c:v>
                </c:pt>
                <c:pt idx="29148">
                  <c:v>5.8295999999977578E-4</c:v>
                </c:pt>
                <c:pt idx="29149">
                  <c:v>5.8297999999977577E-4</c:v>
                </c:pt>
                <c:pt idx="29150">
                  <c:v>5.8299999999977575E-4</c:v>
                </c:pt>
                <c:pt idx="29151">
                  <c:v>5.8301999999977574E-4</c:v>
                </c:pt>
                <c:pt idx="29152">
                  <c:v>5.8303999999977573E-4</c:v>
                </c:pt>
                <c:pt idx="29153">
                  <c:v>5.8305999999977572E-4</c:v>
                </c:pt>
                <c:pt idx="29154">
                  <c:v>5.8307999999977571E-4</c:v>
                </c:pt>
                <c:pt idx="29155">
                  <c:v>5.830999999997757E-4</c:v>
                </c:pt>
                <c:pt idx="29156">
                  <c:v>5.8311999999977569E-4</c:v>
                </c:pt>
                <c:pt idx="29157">
                  <c:v>5.8313999999977568E-4</c:v>
                </c:pt>
                <c:pt idx="29158">
                  <c:v>5.8315999999977567E-4</c:v>
                </c:pt>
                <c:pt idx="29159">
                  <c:v>5.8317999999977566E-4</c:v>
                </c:pt>
                <c:pt idx="29160">
                  <c:v>5.8319999999977565E-4</c:v>
                </c:pt>
                <c:pt idx="29161">
                  <c:v>5.8321999999977564E-4</c:v>
                </c:pt>
                <c:pt idx="29162">
                  <c:v>5.8323999999977563E-4</c:v>
                </c:pt>
                <c:pt idx="29163">
                  <c:v>5.8325999999977562E-4</c:v>
                </c:pt>
                <c:pt idx="29164">
                  <c:v>5.8327999999977561E-4</c:v>
                </c:pt>
                <c:pt idx="29165">
                  <c:v>5.832999999997756E-4</c:v>
                </c:pt>
                <c:pt idx="29166">
                  <c:v>5.8331999999977559E-4</c:v>
                </c:pt>
                <c:pt idx="29167">
                  <c:v>5.8333999999977558E-4</c:v>
                </c:pt>
                <c:pt idx="29168">
                  <c:v>5.8335999999977557E-4</c:v>
                </c:pt>
                <c:pt idx="29169">
                  <c:v>5.8337999999977556E-4</c:v>
                </c:pt>
                <c:pt idx="29170">
                  <c:v>5.8339999999977555E-4</c:v>
                </c:pt>
                <c:pt idx="29171">
                  <c:v>5.8341999999977554E-4</c:v>
                </c:pt>
                <c:pt idx="29172">
                  <c:v>5.8343999999977553E-4</c:v>
                </c:pt>
                <c:pt idx="29173">
                  <c:v>5.8345999999977552E-4</c:v>
                </c:pt>
                <c:pt idx="29174">
                  <c:v>5.8347999999977551E-4</c:v>
                </c:pt>
                <c:pt idx="29175">
                  <c:v>5.834999999997755E-4</c:v>
                </c:pt>
                <c:pt idx="29176">
                  <c:v>5.8351999999977549E-4</c:v>
                </c:pt>
                <c:pt idx="29177">
                  <c:v>5.8353999999977548E-4</c:v>
                </c:pt>
                <c:pt idx="29178">
                  <c:v>5.8355999999977546E-4</c:v>
                </c:pt>
                <c:pt idx="29179">
                  <c:v>5.8357999999977545E-4</c:v>
                </c:pt>
                <c:pt idx="29180">
                  <c:v>5.8359999999977544E-4</c:v>
                </c:pt>
                <c:pt idx="29181">
                  <c:v>5.8361999999977543E-4</c:v>
                </c:pt>
                <c:pt idx="29182">
                  <c:v>5.8363999999977542E-4</c:v>
                </c:pt>
                <c:pt idx="29183">
                  <c:v>5.8365999999977541E-4</c:v>
                </c:pt>
                <c:pt idx="29184">
                  <c:v>5.836799999997754E-4</c:v>
                </c:pt>
                <c:pt idx="29185">
                  <c:v>5.8369999999977539E-4</c:v>
                </c:pt>
                <c:pt idx="29186">
                  <c:v>5.8371999999977538E-4</c:v>
                </c:pt>
                <c:pt idx="29187">
                  <c:v>5.8373999999977537E-4</c:v>
                </c:pt>
                <c:pt idx="29188">
                  <c:v>5.8375999999977536E-4</c:v>
                </c:pt>
                <c:pt idx="29189">
                  <c:v>5.8377999999977535E-4</c:v>
                </c:pt>
                <c:pt idx="29190">
                  <c:v>5.8379999999977534E-4</c:v>
                </c:pt>
                <c:pt idx="29191">
                  <c:v>5.8381999999977533E-4</c:v>
                </c:pt>
                <c:pt idx="29192">
                  <c:v>5.8383999999977532E-4</c:v>
                </c:pt>
                <c:pt idx="29193">
                  <c:v>5.8385999999977531E-4</c:v>
                </c:pt>
                <c:pt idx="29194">
                  <c:v>5.838799999997753E-4</c:v>
                </c:pt>
                <c:pt idx="29195">
                  <c:v>5.8389999999977529E-4</c:v>
                </c:pt>
                <c:pt idx="29196">
                  <c:v>5.8391999999977528E-4</c:v>
                </c:pt>
                <c:pt idx="29197">
                  <c:v>5.8393999999977527E-4</c:v>
                </c:pt>
                <c:pt idx="29198">
                  <c:v>5.8395999999977526E-4</c:v>
                </c:pt>
                <c:pt idx="29199">
                  <c:v>5.8397999999977525E-4</c:v>
                </c:pt>
                <c:pt idx="29200">
                  <c:v>5.8399999999977524E-4</c:v>
                </c:pt>
                <c:pt idx="29201">
                  <c:v>5.8401999999977523E-4</c:v>
                </c:pt>
                <c:pt idx="29202">
                  <c:v>5.8403999999977522E-4</c:v>
                </c:pt>
                <c:pt idx="29203">
                  <c:v>5.8405999999977521E-4</c:v>
                </c:pt>
                <c:pt idx="29204">
                  <c:v>5.840799999997752E-4</c:v>
                </c:pt>
                <c:pt idx="29205">
                  <c:v>5.8409999999977519E-4</c:v>
                </c:pt>
                <c:pt idx="29206">
                  <c:v>5.8411999999977517E-4</c:v>
                </c:pt>
                <c:pt idx="29207">
                  <c:v>5.8413999999977516E-4</c:v>
                </c:pt>
                <c:pt idx="29208">
                  <c:v>5.8415999999977515E-4</c:v>
                </c:pt>
                <c:pt idx="29209">
                  <c:v>5.8417999999977514E-4</c:v>
                </c:pt>
                <c:pt idx="29210">
                  <c:v>5.8419999999977513E-4</c:v>
                </c:pt>
                <c:pt idx="29211">
                  <c:v>5.8421999999977512E-4</c:v>
                </c:pt>
                <c:pt idx="29212">
                  <c:v>5.8423999999977511E-4</c:v>
                </c:pt>
                <c:pt idx="29213">
                  <c:v>5.842599999997751E-4</c:v>
                </c:pt>
                <c:pt idx="29214">
                  <c:v>5.8427999999977509E-4</c:v>
                </c:pt>
                <c:pt idx="29215">
                  <c:v>5.8429999999977508E-4</c:v>
                </c:pt>
                <c:pt idx="29216">
                  <c:v>5.8431999999977507E-4</c:v>
                </c:pt>
                <c:pt idx="29217">
                  <c:v>5.8433999999977506E-4</c:v>
                </c:pt>
                <c:pt idx="29218">
                  <c:v>5.8435999999977505E-4</c:v>
                </c:pt>
                <c:pt idx="29219">
                  <c:v>5.8437999999977504E-4</c:v>
                </c:pt>
                <c:pt idx="29220">
                  <c:v>5.8439999999977503E-4</c:v>
                </c:pt>
                <c:pt idx="29221">
                  <c:v>5.8441999999977502E-4</c:v>
                </c:pt>
                <c:pt idx="29222">
                  <c:v>5.8443999999977501E-4</c:v>
                </c:pt>
                <c:pt idx="29223">
                  <c:v>5.84459999999775E-4</c:v>
                </c:pt>
                <c:pt idx="29224">
                  <c:v>5.8447999999977499E-4</c:v>
                </c:pt>
                <c:pt idx="29225">
                  <c:v>5.8449999999977498E-4</c:v>
                </c:pt>
                <c:pt idx="29226">
                  <c:v>5.8451999999977497E-4</c:v>
                </c:pt>
                <c:pt idx="29227">
                  <c:v>5.8453999999977496E-4</c:v>
                </c:pt>
                <c:pt idx="29228">
                  <c:v>5.8455999999977495E-4</c:v>
                </c:pt>
                <c:pt idx="29229">
                  <c:v>5.8457999999977494E-4</c:v>
                </c:pt>
                <c:pt idx="29230">
                  <c:v>5.8459999999977493E-4</c:v>
                </c:pt>
                <c:pt idx="29231">
                  <c:v>5.8461999999977492E-4</c:v>
                </c:pt>
                <c:pt idx="29232">
                  <c:v>5.8463999999977491E-4</c:v>
                </c:pt>
                <c:pt idx="29233">
                  <c:v>5.846599999997749E-4</c:v>
                </c:pt>
                <c:pt idx="29234">
                  <c:v>5.8467999999977488E-4</c:v>
                </c:pt>
                <c:pt idx="29235">
                  <c:v>5.8469999999977487E-4</c:v>
                </c:pt>
                <c:pt idx="29236">
                  <c:v>5.8471999999977486E-4</c:v>
                </c:pt>
                <c:pt idx="29237">
                  <c:v>5.8473999999977485E-4</c:v>
                </c:pt>
                <c:pt idx="29238">
                  <c:v>5.8475999999977484E-4</c:v>
                </c:pt>
                <c:pt idx="29239">
                  <c:v>5.8477999999977483E-4</c:v>
                </c:pt>
                <c:pt idx="29240">
                  <c:v>5.8479999999977482E-4</c:v>
                </c:pt>
                <c:pt idx="29241">
                  <c:v>5.8481999999977481E-4</c:v>
                </c:pt>
                <c:pt idx="29242">
                  <c:v>5.848399999997748E-4</c:v>
                </c:pt>
                <c:pt idx="29243">
                  <c:v>5.8485999999977479E-4</c:v>
                </c:pt>
                <c:pt idx="29244">
                  <c:v>5.8487999999977478E-4</c:v>
                </c:pt>
                <c:pt idx="29245">
                  <c:v>5.8489999999977477E-4</c:v>
                </c:pt>
                <c:pt idx="29246">
                  <c:v>5.8491999999977476E-4</c:v>
                </c:pt>
                <c:pt idx="29247">
                  <c:v>5.8493999999977475E-4</c:v>
                </c:pt>
                <c:pt idx="29248">
                  <c:v>5.8495999999977474E-4</c:v>
                </c:pt>
                <c:pt idx="29249">
                  <c:v>5.8497999999977473E-4</c:v>
                </c:pt>
                <c:pt idx="29250">
                  <c:v>5.8499999999977472E-4</c:v>
                </c:pt>
                <c:pt idx="29251">
                  <c:v>5.8501999999977471E-4</c:v>
                </c:pt>
                <c:pt idx="29252">
                  <c:v>5.850399999997747E-4</c:v>
                </c:pt>
                <c:pt idx="29253">
                  <c:v>5.8505999999977469E-4</c:v>
                </c:pt>
                <c:pt idx="29254">
                  <c:v>5.8507999999977468E-4</c:v>
                </c:pt>
                <c:pt idx="29255">
                  <c:v>5.8509999999977467E-4</c:v>
                </c:pt>
                <c:pt idx="29256">
                  <c:v>5.8511999999977466E-4</c:v>
                </c:pt>
                <c:pt idx="29257">
                  <c:v>5.8513999999977465E-4</c:v>
                </c:pt>
                <c:pt idx="29258">
                  <c:v>5.8515999999977464E-4</c:v>
                </c:pt>
                <c:pt idx="29259">
                  <c:v>5.8517999999977463E-4</c:v>
                </c:pt>
                <c:pt idx="29260">
                  <c:v>5.8519999999977462E-4</c:v>
                </c:pt>
                <c:pt idx="29261">
                  <c:v>5.8521999999977461E-4</c:v>
                </c:pt>
                <c:pt idx="29262">
                  <c:v>5.852399999997746E-4</c:v>
                </c:pt>
                <c:pt idx="29263">
                  <c:v>5.8525999999977458E-4</c:v>
                </c:pt>
                <c:pt idx="29264">
                  <c:v>5.8527999999977457E-4</c:v>
                </c:pt>
                <c:pt idx="29265">
                  <c:v>5.8529999999977456E-4</c:v>
                </c:pt>
                <c:pt idx="29266">
                  <c:v>5.8531999999977455E-4</c:v>
                </c:pt>
                <c:pt idx="29267">
                  <c:v>5.8533999999977454E-4</c:v>
                </c:pt>
                <c:pt idx="29268">
                  <c:v>5.8535999999977453E-4</c:v>
                </c:pt>
                <c:pt idx="29269">
                  <c:v>5.8537999999977452E-4</c:v>
                </c:pt>
                <c:pt idx="29270">
                  <c:v>5.8539999999977451E-4</c:v>
                </c:pt>
                <c:pt idx="29271">
                  <c:v>5.854199999997745E-4</c:v>
                </c:pt>
                <c:pt idx="29272">
                  <c:v>5.8543999999977449E-4</c:v>
                </c:pt>
                <c:pt idx="29273">
                  <c:v>5.8545999999977448E-4</c:v>
                </c:pt>
                <c:pt idx="29274">
                  <c:v>5.8547999999977447E-4</c:v>
                </c:pt>
                <c:pt idx="29275">
                  <c:v>5.8549999999977446E-4</c:v>
                </c:pt>
                <c:pt idx="29276">
                  <c:v>5.8551999999977445E-4</c:v>
                </c:pt>
                <c:pt idx="29277">
                  <c:v>5.8553999999977444E-4</c:v>
                </c:pt>
                <c:pt idx="29278">
                  <c:v>5.8555999999977443E-4</c:v>
                </c:pt>
                <c:pt idx="29279">
                  <c:v>5.8557999999977442E-4</c:v>
                </c:pt>
                <c:pt idx="29280">
                  <c:v>5.8559999999977441E-4</c:v>
                </c:pt>
                <c:pt idx="29281">
                  <c:v>5.856199999997744E-4</c:v>
                </c:pt>
                <c:pt idx="29282">
                  <c:v>5.8563999999977439E-4</c:v>
                </c:pt>
                <c:pt idx="29283">
                  <c:v>5.8565999999977438E-4</c:v>
                </c:pt>
                <c:pt idx="29284">
                  <c:v>5.8567999999977437E-4</c:v>
                </c:pt>
                <c:pt idx="29285">
                  <c:v>5.8569999999977436E-4</c:v>
                </c:pt>
                <c:pt idx="29286">
                  <c:v>5.8571999999977435E-4</c:v>
                </c:pt>
                <c:pt idx="29287">
                  <c:v>5.8573999999977434E-4</c:v>
                </c:pt>
                <c:pt idx="29288">
                  <c:v>5.8575999999977433E-4</c:v>
                </c:pt>
                <c:pt idx="29289">
                  <c:v>5.8577999999977432E-4</c:v>
                </c:pt>
                <c:pt idx="29290">
                  <c:v>5.8579999999977431E-4</c:v>
                </c:pt>
                <c:pt idx="29291">
                  <c:v>5.8581999999977429E-4</c:v>
                </c:pt>
                <c:pt idx="29292">
                  <c:v>5.8583999999977428E-4</c:v>
                </c:pt>
                <c:pt idx="29293">
                  <c:v>5.8585999999977427E-4</c:v>
                </c:pt>
                <c:pt idx="29294">
                  <c:v>5.8587999999977426E-4</c:v>
                </c:pt>
                <c:pt idx="29295">
                  <c:v>5.8589999999977425E-4</c:v>
                </c:pt>
                <c:pt idx="29296">
                  <c:v>5.8591999999977424E-4</c:v>
                </c:pt>
                <c:pt idx="29297">
                  <c:v>5.8593999999977423E-4</c:v>
                </c:pt>
                <c:pt idx="29298">
                  <c:v>5.8595999999977422E-4</c:v>
                </c:pt>
                <c:pt idx="29299">
                  <c:v>5.8597999999977421E-4</c:v>
                </c:pt>
                <c:pt idx="29300">
                  <c:v>5.859999999997742E-4</c:v>
                </c:pt>
                <c:pt idx="29301">
                  <c:v>5.8601999999977419E-4</c:v>
                </c:pt>
                <c:pt idx="29302">
                  <c:v>5.8603999999977418E-4</c:v>
                </c:pt>
                <c:pt idx="29303">
                  <c:v>5.8605999999977417E-4</c:v>
                </c:pt>
                <c:pt idx="29304">
                  <c:v>5.8607999999977416E-4</c:v>
                </c:pt>
                <c:pt idx="29305">
                  <c:v>5.8609999999977415E-4</c:v>
                </c:pt>
                <c:pt idx="29306">
                  <c:v>5.8611999999977414E-4</c:v>
                </c:pt>
                <c:pt idx="29307">
                  <c:v>5.8613999999977413E-4</c:v>
                </c:pt>
                <c:pt idx="29308">
                  <c:v>5.8615999999977412E-4</c:v>
                </c:pt>
                <c:pt idx="29309">
                  <c:v>5.8617999999977411E-4</c:v>
                </c:pt>
                <c:pt idx="29310">
                  <c:v>5.861999999997741E-4</c:v>
                </c:pt>
                <c:pt idx="29311">
                  <c:v>5.8621999999977409E-4</c:v>
                </c:pt>
                <c:pt idx="29312">
                  <c:v>5.8623999999977408E-4</c:v>
                </c:pt>
                <c:pt idx="29313">
                  <c:v>5.8625999999977407E-4</c:v>
                </c:pt>
                <c:pt idx="29314">
                  <c:v>5.8627999999977406E-4</c:v>
                </c:pt>
                <c:pt idx="29315">
                  <c:v>5.8629999999977405E-4</c:v>
                </c:pt>
                <c:pt idx="29316">
                  <c:v>5.8631999999977404E-4</c:v>
                </c:pt>
                <c:pt idx="29317">
                  <c:v>5.8633999999977403E-4</c:v>
                </c:pt>
                <c:pt idx="29318">
                  <c:v>5.8635999999977402E-4</c:v>
                </c:pt>
                <c:pt idx="29319">
                  <c:v>5.86379999999774E-4</c:v>
                </c:pt>
                <c:pt idx="29320">
                  <c:v>5.8639999999977399E-4</c:v>
                </c:pt>
                <c:pt idx="29321">
                  <c:v>5.8641999999977398E-4</c:v>
                </c:pt>
                <c:pt idx="29322">
                  <c:v>5.8643999999977397E-4</c:v>
                </c:pt>
                <c:pt idx="29323">
                  <c:v>5.8645999999977396E-4</c:v>
                </c:pt>
                <c:pt idx="29324">
                  <c:v>5.8647999999977395E-4</c:v>
                </c:pt>
                <c:pt idx="29325">
                  <c:v>5.8649999999977394E-4</c:v>
                </c:pt>
                <c:pt idx="29326">
                  <c:v>5.8651999999977393E-4</c:v>
                </c:pt>
                <c:pt idx="29327">
                  <c:v>5.8653999999977392E-4</c:v>
                </c:pt>
                <c:pt idx="29328">
                  <c:v>5.8655999999977391E-4</c:v>
                </c:pt>
                <c:pt idx="29329">
                  <c:v>5.865799999997739E-4</c:v>
                </c:pt>
                <c:pt idx="29330">
                  <c:v>5.8659999999977389E-4</c:v>
                </c:pt>
                <c:pt idx="29331">
                  <c:v>5.8661999999977388E-4</c:v>
                </c:pt>
                <c:pt idx="29332">
                  <c:v>5.8663999999977387E-4</c:v>
                </c:pt>
                <c:pt idx="29333">
                  <c:v>5.8665999999977386E-4</c:v>
                </c:pt>
                <c:pt idx="29334">
                  <c:v>5.8667999999977385E-4</c:v>
                </c:pt>
                <c:pt idx="29335">
                  <c:v>5.8669999999977384E-4</c:v>
                </c:pt>
                <c:pt idx="29336">
                  <c:v>5.8671999999977383E-4</c:v>
                </c:pt>
                <c:pt idx="29337">
                  <c:v>5.8673999999977382E-4</c:v>
                </c:pt>
                <c:pt idx="29338">
                  <c:v>5.8675999999977381E-4</c:v>
                </c:pt>
                <c:pt idx="29339">
                  <c:v>5.867799999997738E-4</c:v>
                </c:pt>
                <c:pt idx="29340">
                  <c:v>5.8679999999977379E-4</c:v>
                </c:pt>
                <c:pt idx="29341">
                  <c:v>5.8681999999977378E-4</c:v>
                </c:pt>
                <c:pt idx="29342">
                  <c:v>5.8683999999977377E-4</c:v>
                </c:pt>
                <c:pt idx="29343">
                  <c:v>5.8685999999977376E-4</c:v>
                </c:pt>
                <c:pt idx="29344">
                  <c:v>5.8687999999977375E-4</c:v>
                </c:pt>
                <c:pt idx="29345">
                  <c:v>5.8689999999977374E-4</c:v>
                </c:pt>
                <c:pt idx="29346">
                  <c:v>5.8691999999977373E-4</c:v>
                </c:pt>
                <c:pt idx="29347">
                  <c:v>5.8693999999977371E-4</c:v>
                </c:pt>
                <c:pt idx="29348">
                  <c:v>5.869599999997737E-4</c:v>
                </c:pt>
                <c:pt idx="29349">
                  <c:v>5.8697999999977369E-4</c:v>
                </c:pt>
                <c:pt idx="29350">
                  <c:v>5.8699999999977368E-4</c:v>
                </c:pt>
                <c:pt idx="29351">
                  <c:v>5.8701999999977367E-4</c:v>
                </c:pt>
                <c:pt idx="29352">
                  <c:v>5.8703999999977366E-4</c:v>
                </c:pt>
                <c:pt idx="29353">
                  <c:v>5.8705999999977365E-4</c:v>
                </c:pt>
                <c:pt idx="29354">
                  <c:v>5.8707999999977364E-4</c:v>
                </c:pt>
                <c:pt idx="29355">
                  <c:v>5.8709999999977363E-4</c:v>
                </c:pt>
                <c:pt idx="29356">
                  <c:v>5.8711999999977362E-4</c:v>
                </c:pt>
                <c:pt idx="29357">
                  <c:v>5.8713999999977361E-4</c:v>
                </c:pt>
                <c:pt idx="29358">
                  <c:v>5.871599999997736E-4</c:v>
                </c:pt>
                <c:pt idx="29359">
                  <c:v>5.8717999999977359E-4</c:v>
                </c:pt>
                <c:pt idx="29360">
                  <c:v>5.8719999999977358E-4</c:v>
                </c:pt>
                <c:pt idx="29361">
                  <c:v>5.8721999999977357E-4</c:v>
                </c:pt>
                <c:pt idx="29362">
                  <c:v>5.8723999999977356E-4</c:v>
                </c:pt>
                <c:pt idx="29363">
                  <c:v>5.8725999999977355E-4</c:v>
                </c:pt>
                <c:pt idx="29364">
                  <c:v>5.8727999999977354E-4</c:v>
                </c:pt>
                <c:pt idx="29365">
                  <c:v>5.8729999999977353E-4</c:v>
                </c:pt>
                <c:pt idx="29366">
                  <c:v>5.8731999999977352E-4</c:v>
                </c:pt>
                <c:pt idx="29367">
                  <c:v>5.8733999999977351E-4</c:v>
                </c:pt>
                <c:pt idx="29368">
                  <c:v>5.873599999997735E-4</c:v>
                </c:pt>
                <c:pt idx="29369">
                  <c:v>5.8737999999977349E-4</c:v>
                </c:pt>
                <c:pt idx="29370">
                  <c:v>5.8739999999977348E-4</c:v>
                </c:pt>
                <c:pt idx="29371">
                  <c:v>5.8741999999977347E-4</c:v>
                </c:pt>
                <c:pt idx="29372">
                  <c:v>5.8743999999977346E-4</c:v>
                </c:pt>
                <c:pt idx="29373">
                  <c:v>5.8745999999977345E-4</c:v>
                </c:pt>
                <c:pt idx="29374">
                  <c:v>5.8747999999977344E-4</c:v>
                </c:pt>
                <c:pt idx="29375">
                  <c:v>5.8749999999977342E-4</c:v>
                </c:pt>
                <c:pt idx="29376">
                  <c:v>5.8751999999977341E-4</c:v>
                </c:pt>
                <c:pt idx="29377">
                  <c:v>5.875399999997734E-4</c:v>
                </c:pt>
                <c:pt idx="29378">
                  <c:v>5.8755999999977339E-4</c:v>
                </c:pt>
                <c:pt idx="29379">
                  <c:v>5.8757999999977338E-4</c:v>
                </c:pt>
                <c:pt idx="29380">
                  <c:v>5.8759999999977337E-4</c:v>
                </c:pt>
                <c:pt idx="29381">
                  <c:v>5.8761999999977336E-4</c:v>
                </c:pt>
                <c:pt idx="29382">
                  <c:v>5.8763999999977335E-4</c:v>
                </c:pt>
                <c:pt idx="29383">
                  <c:v>5.8765999999977334E-4</c:v>
                </c:pt>
                <c:pt idx="29384">
                  <c:v>5.8767999999977333E-4</c:v>
                </c:pt>
                <c:pt idx="29385">
                  <c:v>5.8769999999977332E-4</c:v>
                </c:pt>
                <c:pt idx="29386">
                  <c:v>5.8771999999977331E-4</c:v>
                </c:pt>
                <c:pt idx="29387">
                  <c:v>5.877399999997733E-4</c:v>
                </c:pt>
                <c:pt idx="29388">
                  <c:v>5.8775999999977329E-4</c:v>
                </c:pt>
                <c:pt idx="29389">
                  <c:v>5.8777999999977328E-4</c:v>
                </c:pt>
                <c:pt idx="29390">
                  <c:v>5.8779999999977327E-4</c:v>
                </c:pt>
                <c:pt idx="29391">
                  <c:v>5.8781999999977326E-4</c:v>
                </c:pt>
                <c:pt idx="29392">
                  <c:v>5.8783999999977325E-4</c:v>
                </c:pt>
                <c:pt idx="29393">
                  <c:v>5.8785999999977324E-4</c:v>
                </c:pt>
                <c:pt idx="29394">
                  <c:v>5.8787999999977323E-4</c:v>
                </c:pt>
                <c:pt idx="29395">
                  <c:v>5.8789999999977322E-4</c:v>
                </c:pt>
                <c:pt idx="29396">
                  <c:v>5.8791999999977321E-4</c:v>
                </c:pt>
                <c:pt idx="29397">
                  <c:v>5.879399999997732E-4</c:v>
                </c:pt>
                <c:pt idx="29398">
                  <c:v>5.8795999999977319E-4</c:v>
                </c:pt>
                <c:pt idx="29399">
                  <c:v>5.8797999999977318E-4</c:v>
                </c:pt>
                <c:pt idx="29400">
                  <c:v>5.8799999999977317E-4</c:v>
                </c:pt>
                <c:pt idx="29401">
                  <c:v>5.8801999999977316E-4</c:v>
                </c:pt>
                <c:pt idx="29402">
                  <c:v>5.8803999999977315E-4</c:v>
                </c:pt>
                <c:pt idx="29403">
                  <c:v>5.8805999999977313E-4</c:v>
                </c:pt>
                <c:pt idx="29404">
                  <c:v>5.8807999999977312E-4</c:v>
                </c:pt>
                <c:pt idx="29405">
                  <c:v>5.8809999999977311E-4</c:v>
                </c:pt>
                <c:pt idx="29406">
                  <c:v>5.881199999997731E-4</c:v>
                </c:pt>
                <c:pt idx="29407">
                  <c:v>5.8813999999977309E-4</c:v>
                </c:pt>
                <c:pt idx="29408">
                  <c:v>5.8815999999977308E-4</c:v>
                </c:pt>
                <c:pt idx="29409">
                  <c:v>5.8817999999977307E-4</c:v>
                </c:pt>
                <c:pt idx="29410">
                  <c:v>5.8819999999977306E-4</c:v>
                </c:pt>
                <c:pt idx="29411">
                  <c:v>5.8821999999977305E-4</c:v>
                </c:pt>
                <c:pt idx="29412">
                  <c:v>5.8823999999977304E-4</c:v>
                </c:pt>
                <c:pt idx="29413">
                  <c:v>5.8825999999977303E-4</c:v>
                </c:pt>
                <c:pt idx="29414">
                  <c:v>5.8827999999977302E-4</c:v>
                </c:pt>
                <c:pt idx="29415">
                  <c:v>5.8829999999977301E-4</c:v>
                </c:pt>
                <c:pt idx="29416">
                  <c:v>5.88319999999773E-4</c:v>
                </c:pt>
                <c:pt idx="29417">
                  <c:v>5.8833999999977299E-4</c:v>
                </c:pt>
                <c:pt idx="29418">
                  <c:v>5.8835999999977298E-4</c:v>
                </c:pt>
                <c:pt idx="29419">
                  <c:v>5.8837999999977297E-4</c:v>
                </c:pt>
                <c:pt idx="29420">
                  <c:v>5.8839999999977296E-4</c:v>
                </c:pt>
                <c:pt idx="29421">
                  <c:v>5.8841999999977295E-4</c:v>
                </c:pt>
                <c:pt idx="29422">
                  <c:v>5.8843999999977294E-4</c:v>
                </c:pt>
                <c:pt idx="29423">
                  <c:v>5.8845999999977293E-4</c:v>
                </c:pt>
                <c:pt idx="29424">
                  <c:v>5.8847999999977292E-4</c:v>
                </c:pt>
                <c:pt idx="29425">
                  <c:v>5.8849999999977291E-4</c:v>
                </c:pt>
                <c:pt idx="29426">
                  <c:v>5.885199999997729E-4</c:v>
                </c:pt>
                <c:pt idx="29427">
                  <c:v>5.8853999999977289E-4</c:v>
                </c:pt>
                <c:pt idx="29428">
                  <c:v>5.8855999999977288E-4</c:v>
                </c:pt>
                <c:pt idx="29429">
                  <c:v>5.8857999999977287E-4</c:v>
                </c:pt>
                <c:pt idx="29430">
                  <c:v>5.8859999999977286E-4</c:v>
                </c:pt>
                <c:pt idx="29431">
                  <c:v>5.8861999999977284E-4</c:v>
                </c:pt>
                <c:pt idx="29432">
                  <c:v>5.8863999999977283E-4</c:v>
                </c:pt>
                <c:pt idx="29433">
                  <c:v>5.8865999999977282E-4</c:v>
                </c:pt>
                <c:pt idx="29434">
                  <c:v>5.8867999999977281E-4</c:v>
                </c:pt>
                <c:pt idx="29435">
                  <c:v>5.886999999997728E-4</c:v>
                </c:pt>
                <c:pt idx="29436">
                  <c:v>5.8871999999977279E-4</c:v>
                </c:pt>
                <c:pt idx="29437">
                  <c:v>5.8873999999977278E-4</c:v>
                </c:pt>
                <c:pt idx="29438">
                  <c:v>5.8875999999977277E-4</c:v>
                </c:pt>
                <c:pt idx="29439">
                  <c:v>5.8877999999977276E-4</c:v>
                </c:pt>
                <c:pt idx="29440">
                  <c:v>5.8879999999977275E-4</c:v>
                </c:pt>
                <c:pt idx="29441">
                  <c:v>5.8881999999977274E-4</c:v>
                </c:pt>
                <c:pt idx="29442">
                  <c:v>5.8883999999977273E-4</c:v>
                </c:pt>
                <c:pt idx="29443">
                  <c:v>5.8885999999977272E-4</c:v>
                </c:pt>
                <c:pt idx="29444">
                  <c:v>5.8887999999977271E-4</c:v>
                </c:pt>
                <c:pt idx="29445">
                  <c:v>5.888999999997727E-4</c:v>
                </c:pt>
                <c:pt idx="29446">
                  <c:v>5.8891999999977269E-4</c:v>
                </c:pt>
                <c:pt idx="29447">
                  <c:v>5.8893999999977268E-4</c:v>
                </c:pt>
                <c:pt idx="29448">
                  <c:v>5.8895999999977267E-4</c:v>
                </c:pt>
                <c:pt idx="29449">
                  <c:v>5.8897999999977266E-4</c:v>
                </c:pt>
                <c:pt idx="29450">
                  <c:v>5.8899999999977265E-4</c:v>
                </c:pt>
                <c:pt idx="29451">
                  <c:v>5.8901999999977264E-4</c:v>
                </c:pt>
                <c:pt idx="29452">
                  <c:v>5.8903999999977263E-4</c:v>
                </c:pt>
                <c:pt idx="29453">
                  <c:v>5.8905999999977262E-4</c:v>
                </c:pt>
                <c:pt idx="29454">
                  <c:v>5.8907999999977261E-4</c:v>
                </c:pt>
                <c:pt idx="29455">
                  <c:v>5.890999999997726E-4</c:v>
                </c:pt>
                <c:pt idx="29456">
                  <c:v>5.8911999999977259E-4</c:v>
                </c:pt>
                <c:pt idx="29457">
                  <c:v>5.8913999999977258E-4</c:v>
                </c:pt>
                <c:pt idx="29458">
                  <c:v>5.8915999999977257E-4</c:v>
                </c:pt>
                <c:pt idx="29459">
                  <c:v>5.8917999999977255E-4</c:v>
                </c:pt>
                <c:pt idx="29460">
                  <c:v>5.8919999999977254E-4</c:v>
                </c:pt>
                <c:pt idx="29461">
                  <c:v>5.8921999999977253E-4</c:v>
                </c:pt>
                <c:pt idx="29462">
                  <c:v>5.8923999999977252E-4</c:v>
                </c:pt>
                <c:pt idx="29463">
                  <c:v>5.8925999999977251E-4</c:v>
                </c:pt>
                <c:pt idx="29464">
                  <c:v>5.892799999997725E-4</c:v>
                </c:pt>
                <c:pt idx="29465">
                  <c:v>5.8929999999977249E-4</c:v>
                </c:pt>
                <c:pt idx="29466">
                  <c:v>5.8931999999977248E-4</c:v>
                </c:pt>
                <c:pt idx="29467">
                  <c:v>5.8933999999977247E-4</c:v>
                </c:pt>
                <c:pt idx="29468">
                  <c:v>5.8935999999977246E-4</c:v>
                </c:pt>
                <c:pt idx="29469">
                  <c:v>5.8937999999977245E-4</c:v>
                </c:pt>
                <c:pt idx="29470">
                  <c:v>5.8939999999977244E-4</c:v>
                </c:pt>
                <c:pt idx="29471">
                  <c:v>5.8941999999977243E-4</c:v>
                </c:pt>
                <c:pt idx="29472">
                  <c:v>5.8943999999977242E-4</c:v>
                </c:pt>
                <c:pt idx="29473">
                  <c:v>5.8945999999977241E-4</c:v>
                </c:pt>
                <c:pt idx="29474">
                  <c:v>5.894799999997724E-4</c:v>
                </c:pt>
                <c:pt idx="29475">
                  <c:v>5.8949999999977239E-4</c:v>
                </c:pt>
                <c:pt idx="29476">
                  <c:v>5.8951999999977238E-4</c:v>
                </c:pt>
                <c:pt idx="29477">
                  <c:v>5.8953999999977237E-4</c:v>
                </c:pt>
                <c:pt idx="29478">
                  <c:v>5.8955999999977236E-4</c:v>
                </c:pt>
                <c:pt idx="29479">
                  <c:v>5.8957999999977235E-4</c:v>
                </c:pt>
                <c:pt idx="29480">
                  <c:v>5.8959999999977234E-4</c:v>
                </c:pt>
                <c:pt idx="29481">
                  <c:v>5.8961999999977233E-4</c:v>
                </c:pt>
                <c:pt idx="29482">
                  <c:v>5.8963999999977232E-4</c:v>
                </c:pt>
                <c:pt idx="29483">
                  <c:v>5.8965999999977231E-4</c:v>
                </c:pt>
                <c:pt idx="29484">
                  <c:v>5.896799999997723E-4</c:v>
                </c:pt>
                <c:pt idx="29485">
                  <c:v>5.8969999999977229E-4</c:v>
                </c:pt>
                <c:pt idx="29486">
                  <c:v>5.8971999999977228E-4</c:v>
                </c:pt>
                <c:pt idx="29487">
                  <c:v>5.8973999999977226E-4</c:v>
                </c:pt>
                <c:pt idx="29488">
                  <c:v>5.8975999999977225E-4</c:v>
                </c:pt>
                <c:pt idx="29489">
                  <c:v>5.8977999999977224E-4</c:v>
                </c:pt>
                <c:pt idx="29490">
                  <c:v>5.8979999999977223E-4</c:v>
                </c:pt>
                <c:pt idx="29491">
                  <c:v>5.8981999999977222E-4</c:v>
                </c:pt>
                <c:pt idx="29492">
                  <c:v>5.8983999999977221E-4</c:v>
                </c:pt>
                <c:pt idx="29493">
                  <c:v>5.898599999997722E-4</c:v>
                </c:pt>
                <c:pt idx="29494">
                  <c:v>5.8987999999977219E-4</c:v>
                </c:pt>
                <c:pt idx="29495">
                  <c:v>5.8989999999977218E-4</c:v>
                </c:pt>
                <c:pt idx="29496">
                  <c:v>5.8991999999977217E-4</c:v>
                </c:pt>
                <c:pt idx="29497">
                  <c:v>5.8993999999977216E-4</c:v>
                </c:pt>
                <c:pt idx="29498">
                  <c:v>5.8995999999977215E-4</c:v>
                </c:pt>
                <c:pt idx="29499">
                  <c:v>5.8997999999977214E-4</c:v>
                </c:pt>
                <c:pt idx="29500">
                  <c:v>5.8999999999977213E-4</c:v>
                </c:pt>
                <c:pt idx="29501">
                  <c:v>5.9001999999977212E-4</c:v>
                </c:pt>
                <c:pt idx="29502">
                  <c:v>5.9003999999977211E-4</c:v>
                </c:pt>
                <c:pt idx="29503">
                  <c:v>5.900599999997721E-4</c:v>
                </c:pt>
                <c:pt idx="29504">
                  <c:v>5.9007999999977209E-4</c:v>
                </c:pt>
                <c:pt idx="29505">
                  <c:v>5.9009999999977208E-4</c:v>
                </c:pt>
                <c:pt idx="29506">
                  <c:v>5.9011999999977207E-4</c:v>
                </c:pt>
                <c:pt idx="29507">
                  <c:v>5.9013999999977206E-4</c:v>
                </c:pt>
                <c:pt idx="29508">
                  <c:v>5.9015999999977205E-4</c:v>
                </c:pt>
                <c:pt idx="29509">
                  <c:v>5.9017999999977204E-4</c:v>
                </c:pt>
                <c:pt idx="29510">
                  <c:v>5.9019999999977203E-4</c:v>
                </c:pt>
                <c:pt idx="29511">
                  <c:v>5.9021999999977202E-4</c:v>
                </c:pt>
                <c:pt idx="29512">
                  <c:v>5.9023999999977201E-4</c:v>
                </c:pt>
                <c:pt idx="29513">
                  <c:v>5.90259999999772E-4</c:v>
                </c:pt>
                <c:pt idx="29514">
                  <c:v>5.9027999999977199E-4</c:v>
                </c:pt>
                <c:pt idx="29515">
                  <c:v>5.9029999999977197E-4</c:v>
                </c:pt>
                <c:pt idx="29516">
                  <c:v>5.9031999999977196E-4</c:v>
                </c:pt>
                <c:pt idx="29517">
                  <c:v>5.9033999999977195E-4</c:v>
                </c:pt>
                <c:pt idx="29518">
                  <c:v>5.9035999999977194E-4</c:v>
                </c:pt>
                <c:pt idx="29519">
                  <c:v>5.9037999999977193E-4</c:v>
                </c:pt>
                <c:pt idx="29520">
                  <c:v>5.9039999999977192E-4</c:v>
                </c:pt>
                <c:pt idx="29521">
                  <c:v>5.9041999999977191E-4</c:v>
                </c:pt>
                <c:pt idx="29522">
                  <c:v>5.904399999997719E-4</c:v>
                </c:pt>
                <c:pt idx="29523">
                  <c:v>5.9045999999977189E-4</c:v>
                </c:pt>
                <c:pt idx="29524">
                  <c:v>5.9047999999977188E-4</c:v>
                </c:pt>
                <c:pt idx="29525">
                  <c:v>5.9049999999977187E-4</c:v>
                </c:pt>
                <c:pt idx="29526">
                  <c:v>5.9051999999977186E-4</c:v>
                </c:pt>
                <c:pt idx="29527">
                  <c:v>5.9053999999977185E-4</c:v>
                </c:pt>
                <c:pt idx="29528">
                  <c:v>5.9055999999977184E-4</c:v>
                </c:pt>
                <c:pt idx="29529">
                  <c:v>5.9057999999977183E-4</c:v>
                </c:pt>
                <c:pt idx="29530">
                  <c:v>5.9059999999977182E-4</c:v>
                </c:pt>
                <c:pt idx="29531">
                  <c:v>5.9061999999977181E-4</c:v>
                </c:pt>
                <c:pt idx="29532">
                  <c:v>5.906399999997718E-4</c:v>
                </c:pt>
                <c:pt idx="29533">
                  <c:v>5.9065999999977179E-4</c:v>
                </c:pt>
                <c:pt idx="29534">
                  <c:v>5.9067999999977178E-4</c:v>
                </c:pt>
                <c:pt idx="29535">
                  <c:v>5.9069999999977177E-4</c:v>
                </c:pt>
                <c:pt idx="29536">
                  <c:v>5.9071999999977176E-4</c:v>
                </c:pt>
                <c:pt idx="29537">
                  <c:v>5.9073999999977175E-4</c:v>
                </c:pt>
                <c:pt idx="29538">
                  <c:v>5.9075999999977174E-4</c:v>
                </c:pt>
                <c:pt idx="29539">
                  <c:v>5.9077999999977173E-4</c:v>
                </c:pt>
                <c:pt idx="29540">
                  <c:v>5.9079999999977172E-4</c:v>
                </c:pt>
                <c:pt idx="29541">
                  <c:v>5.9081999999977171E-4</c:v>
                </c:pt>
                <c:pt idx="29542">
                  <c:v>5.908399999997717E-4</c:v>
                </c:pt>
                <c:pt idx="29543">
                  <c:v>5.9085999999977169E-4</c:v>
                </c:pt>
                <c:pt idx="29544">
                  <c:v>5.9087999999977167E-4</c:v>
                </c:pt>
                <c:pt idx="29545">
                  <c:v>5.9089999999977166E-4</c:v>
                </c:pt>
                <c:pt idx="29546">
                  <c:v>5.9091999999977165E-4</c:v>
                </c:pt>
                <c:pt idx="29547">
                  <c:v>5.9093999999977164E-4</c:v>
                </c:pt>
                <c:pt idx="29548">
                  <c:v>5.9095999999977163E-4</c:v>
                </c:pt>
                <c:pt idx="29549">
                  <c:v>5.9097999999977162E-4</c:v>
                </c:pt>
                <c:pt idx="29550">
                  <c:v>5.9099999999977161E-4</c:v>
                </c:pt>
                <c:pt idx="29551">
                  <c:v>5.910199999997716E-4</c:v>
                </c:pt>
                <c:pt idx="29552">
                  <c:v>5.9103999999977159E-4</c:v>
                </c:pt>
                <c:pt idx="29553">
                  <c:v>5.9105999999977158E-4</c:v>
                </c:pt>
                <c:pt idx="29554">
                  <c:v>5.9107999999977157E-4</c:v>
                </c:pt>
                <c:pt idx="29555">
                  <c:v>5.9109999999977156E-4</c:v>
                </c:pt>
                <c:pt idx="29556">
                  <c:v>5.9111999999977155E-4</c:v>
                </c:pt>
                <c:pt idx="29557">
                  <c:v>5.9113999999977154E-4</c:v>
                </c:pt>
                <c:pt idx="29558">
                  <c:v>5.9115999999977153E-4</c:v>
                </c:pt>
                <c:pt idx="29559">
                  <c:v>5.9117999999977152E-4</c:v>
                </c:pt>
                <c:pt idx="29560">
                  <c:v>5.9119999999977151E-4</c:v>
                </c:pt>
                <c:pt idx="29561">
                  <c:v>5.912199999997715E-4</c:v>
                </c:pt>
                <c:pt idx="29562">
                  <c:v>5.9123999999977149E-4</c:v>
                </c:pt>
                <c:pt idx="29563">
                  <c:v>5.9125999999977148E-4</c:v>
                </c:pt>
                <c:pt idx="29564">
                  <c:v>5.9127999999977147E-4</c:v>
                </c:pt>
                <c:pt idx="29565">
                  <c:v>5.9129999999977146E-4</c:v>
                </c:pt>
                <c:pt idx="29566">
                  <c:v>5.9131999999977145E-4</c:v>
                </c:pt>
                <c:pt idx="29567">
                  <c:v>5.9133999999977144E-4</c:v>
                </c:pt>
                <c:pt idx="29568">
                  <c:v>5.9135999999977143E-4</c:v>
                </c:pt>
                <c:pt idx="29569">
                  <c:v>5.9137999999977142E-4</c:v>
                </c:pt>
                <c:pt idx="29570">
                  <c:v>5.9139999999977141E-4</c:v>
                </c:pt>
                <c:pt idx="29571">
                  <c:v>5.914199999997714E-4</c:v>
                </c:pt>
                <c:pt idx="29572">
                  <c:v>5.9143999999977138E-4</c:v>
                </c:pt>
                <c:pt idx="29573">
                  <c:v>5.9145999999977137E-4</c:v>
                </c:pt>
                <c:pt idx="29574">
                  <c:v>5.9147999999977136E-4</c:v>
                </c:pt>
                <c:pt idx="29575">
                  <c:v>5.9149999999977135E-4</c:v>
                </c:pt>
                <c:pt idx="29576">
                  <c:v>5.9151999999977134E-4</c:v>
                </c:pt>
                <c:pt idx="29577">
                  <c:v>5.9153999999977133E-4</c:v>
                </c:pt>
                <c:pt idx="29578">
                  <c:v>5.9155999999977132E-4</c:v>
                </c:pt>
                <c:pt idx="29579">
                  <c:v>5.9157999999977131E-4</c:v>
                </c:pt>
                <c:pt idx="29580">
                  <c:v>5.915999999997713E-4</c:v>
                </c:pt>
                <c:pt idx="29581">
                  <c:v>5.9161999999977129E-4</c:v>
                </c:pt>
                <c:pt idx="29582">
                  <c:v>5.9163999999977128E-4</c:v>
                </c:pt>
                <c:pt idx="29583">
                  <c:v>5.9165999999977127E-4</c:v>
                </c:pt>
                <c:pt idx="29584">
                  <c:v>5.9167999999977126E-4</c:v>
                </c:pt>
                <c:pt idx="29585">
                  <c:v>5.9169999999977125E-4</c:v>
                </c:pt>
                <c:pt idx="29586">
                  <c:v>5.9171999999977124E-4</c:v>
                </c:pt>
                <c:pt idx="29587">
                  <c:v>5.9173999999977123E-4</c:v>
                </c:pt>
                <c:pt idx="29588">
                  <c:v>5.9175999999977122E-4</c:v>
                </c:pt>
                <c:pt idx="29589">
                  <c:v>5.9177999999977121E-4</c:v>
                </c:pt>
                <c:pt idx="29590">
                  <c:v>5.917999999997712E-4</c:v>
                </c:pt>
                <c:pt idx="29591">
                  <c:v>5.9181999999977119E-4</c:v>
                </c:pt>
                <c:pt idx="29592">
                  <c:v>5.9183999999977118E-4</c:v>
                </c:pt>
                <c:pt idx="29593">
                  <c:v>5.9185999999977117E-4</c:v>
                </c:pt>
                <c:pt idx="29594">
                  <c:v>5.9187999999977116E-4</c:v>
                </c:pt>
                <c:pt idx="29595">
                  <c:v>5.9189999999977115E-4</c:v>
                </c:pt>
                <c:pt idx="29596">
                  <c:v>5.9191999999977114E-4</c:v>
                </c:pt>
                <c:pt idx="29597">
                  <c:v>5.9193999999977113E-4</c:v>
                </c:pt>
                <c:pt idx="29598">
                  <c:v>5.9195999999977112E-4</c:v>
                </c:pt>
                <c:pt idx="29599">
                  <c:v>5.9197999999977111E-4</c:v>
                </c:pt>
                <c:pt idx="29600">
                  <c:v>5.9199999999977109E-4</c:v>
                </c:pt>
                <c:pt idx="29601">
                  <c:v>5.9201999999977108E-4</c:v>
                </c:pt>
                <c:pt idx="29602">
                  <c:v>5.9203999999977107E-4</c:v>
                </c:pt>
                <c:pt idx="29603">
                  <c:v>5.9205999999977106E-4</c:v>
                </c:pt>
                <c:pt idx="29604">
                  <c:v>5.9207999999977105E-4</c:v>
                </c:pt>
                <c:pt idx="29605">
                  <c:v>5.9209999999977104E-4</c:v>
                </c:pt>
                <c:pt idx="29606">
                  <c:v>5.9211999999977103E-4</c:v>
                </c:pt>
                <c:pt idx="29607">
                  <c:v>5.9213999999977102E-4</c:v>
                </c:pt>
                <c:pt idx="29608">
                  <c:v>5.9215999999977101E-4</c:v>
                </c:pt>
                <c:pt idx="29609">
                  <c:v>5.92179999999771E-4</c:v>
                </c:pt>
                <c:pt idx="29610">
                  <c:v>5.9219999999977099E-4</c:v>
                </c:pt>
                <c:pt idx="29611">
                  <c:v>5.9221999999977098E-4</c:v>
                </c:pt>
                <c:pt idx="29612">
                  <c:v>5.9223999999977097E-4</c:v>
                </c:pt>
                <c:pt idx="29613">
                  <c:v>5.9225999999977096E-4</c:v>
                </c:pt>
                <c:pt idx="29614">
                  <c:v>5.9227999999977095E-4</c:v>
                </c:pt>
                <c:pt idx="29615">
                  <c:v>5.9229999999977094E-4</c:v>
                </c:pt>
                <c:pt idx="29616">
                  <c:v>5.9231999999977093E-4</c:v>
                </c:pt>
                <c:pt idx="29617">
                  <c:v>5.9233999999977092E-4</c:v>
                </c:pt>
                <c:pt idx="29618">
                  <c:v>5.9235999999977091E-4</c:v>
                </c:pt>
                <c:pt idx="29619">
                  <c:v>5.923799999997709E-4</c:v>
                </c:pt>
                <c:pt idx="29620">
                  <c:v>5.9239999999977089E-4</c:v>
                </c:pt>
                <c:pt idx="29621">
                  <c:v>5.9241999999977088E-4</c:v>
                </c:pt>
                <c:pt idx="29622">
                  <c:v>5.9243999999977087E-4</c:v>
                </c:pt>
                <c:pt idx="29623">
                  <c:v>5.9245999999977086E-4</c:v>
                </c:pt>
                <c:pt idx="29624">
                  <c:v>5.9247999999977085E-4</c:v>
                </c:pt>
                <c:pt idx="29625">
                  <c:v>5.9249999999977084E-4</c:v>
                </c:pt>
                <c:pt idx="29626">
                  <c:v>5.9251999999977083E-4</c:v>
                </c:pt>
                <c:pt idx="29627">
                  <c:v>5.9253999999977082E-4</c:v>
                </c:pt>
                <c:pt idx="29628">
                  <c:v>5.925599999997708E-4</c:v>
                </c:pt>
                <c:pt idx="29629">
                  <c:v>5.9257999999977079E-4</c:v>
                </c:pt>
                <c:pt idx="29630">
                  <c:v>5.9259999999977078E-4</c:v>
                </c:pt>
                <c:pt idx="29631">
                  <c:v>5.9261999999977077E-4</c:v>
                </c:pt>
                <c:pt idx="29632">
                  <c:v>5.9263999999977076E-4</c:v>
                </c:pt>
                <c:pt idx="29633">
                  <c:v>5.9265999999977075E-4</c:v>
                </c:pt>
                <c:pt idx="29634">
                  <c:v>5.9267999999977074E-4</c:v>
                </c:pt>
                <c:pt idx="29635">
                  <c:v>5.9269999999977073E-4</c:v>
                </c:pt>
                <c:pt idx="29636">
                  <c:v>5.9271999999977072E-4</c:v>
                </c:pt>
                <c:pt idx="29637">
                  <c:v>5.9273999999977071E-4</c:v>
                </c:pt>
                <c:pt idx="29638">
                  <c:v>5.927599999997707E-4</c:v>
                </c:pt>
                <c:pt idx="29639">
                  <c:v>5.9277999999977069E-4</c:v>
                </c:pt>
                <c:pt idx="29640">
                  <c:v>5.9279999999977068E-4</c:v>
                </c:pt>
                <c:pt idx="29641">
                  <c:v>5.9281999999977067E-4</c:v>
                </c:pt>
                <c:pt idx="29642">
                  <c:v>5.9283999999977066E-4</c:v>
                </c:pt>
                <c:pt idx="29643">
                  <c:v>5.9285999999977065E-4</c:v>
                </c:pt>
                <c:pt idx="29644">
                  <c:v>5.9287999999977064E-4</c:v>
                </c:pt>
                <c:pt idx="29645">
                  <c:v>5.9289999999977063E-4</c:v>
                </c:pt>
                <c:pt idx="29646">
                  <c:v>5.9291999999977062E-4</c:v>
                </c:pt>
                <c:pt idx="29647">
                  <c:v>5.9293999999977061E-4</c:v>
                </c:pt>
                <c:pt idx="29648">
                  <c:v>5.929599999997706E-4</c:v>
                </c:pt>
                <c:pt idx="29649">
                  <c:v>5.9297999999977059E-4</c:v>
                </c:pt>
                <c:pt idx="29650">
                  <c:v>5.9299999999977058E-4</c:v>
                </c:pt>
                <c:pt idx="29651">
                  <c:v>5.9301999999977057E-4</c:v>
                </c:pt>
                <c:pt idx="29652">
                  <c:v>5.9303999999977056E-4</c:v>
                </c:pt>
                <c:pt idx="29653">
                  <c:v>5.9305999999977055E-4</c:v>
                </c:pt>
                <c:pt idx="29654">
                  <c:v>5.9307999999977054E-4</c:v>
                </c:pt>
                <c:pt idx="29655">
                  <c:v>5.9309999999977053E-4</c:v>
                </c:pt>
                <c:pt idx="29656">
                  <c:v>5.9311999999977051E-4</c:v>
                </c:pt>
                <c:pt idx="29657">
                  <c:v>5.931399999997705E-4</c:v>
                </c:pt>
                <c:pt idx="29658">
                  <c:v>5.9315999999977049E-4</c:v>
                </c:pt>
                <c:pt idx="29659">
                  <c:v>5.9317999999977048E-4</c:v>
                </c:pt>
                <c:pt idx="29660">
                  <c:v>5.9319999999977047E-4</c:v>
                </c:pt>
                <c:pt idx="29661">
                  <c:v>5.9321999999977046E-4</c:v>
                </c:pt>
                <c:pt idx="29662">
                  <c:v>5.9323999999977045E-4</c:v>
                </c:pt>
                <c:pt idx="29663">
                  <c:v>5.9325999999977044E-4</c:v>
                </c:pt>
                <c:pt idx="29664">
                  <c:v>5.9327999999977043E-4</c:v>
                </c:pt>
                <c:pt idx="29665">
                  <c:v>5.9329999999977042E-4</c:v>
                </c:pt>
                <c:pt idx="29666">
                  <c:v>5.9331999999977041E-4</c:v>
                </c:pt>
                <c:pt idx="29667">
                  <c:v>5.933399999997704E-4</c:v>
                </c:pt>
                <c:pt idx="29668">
                  <c:v>5.9335999999977039E-4</c:v>
                </c:pt>
                <c:pt idx="29669">
                  <c:v>5.9337999999977038E-4</c:v>
                </c:pt>
                <c:pt idx="29670">
                  <c:v>5.9339999999977037E-4</c:v>
                </c:pt>
                <c:pt idx="29671">
                  <c:v>5.9341999999977036E-4</c:v>
                </c:pt>
                <c:pt idx="29672">
                  <c:v>5.9343999999977035E-4</c:v>
                </c:pt>
                <c:pt idx="29673">
                  <c:v>5.9345999999977034E-4</c:v>
                </c:pt>
                <c:pt idx="29674">
                  <c:v>5.9347999999977033E-4</c:v>
                </c:pt>
                <c:pt idx="29675">
                  <c:v>5.9349999999977032E-4</c:v>
                </c:pt>
                <c:pt idx="29676">
                  <c:v>5.9351999999977031E-4</c:v>
                </c:pt>
                <c:pt idx="29677">
                  <c:v>5.935399999997703E-4</c:v>
                </c:pt>
                <c:pt idx="29678">
                  <c:v>5.9355999999977029E-4</c:v>
                </c:pt>
                <c:pt idx="29679">
                  <c:v>5.9357999999977028E-4</c:v>
                </c:pt>
                <c:pt idx="29680">
                  <c:v>5.9359999999977027E-4</c:v>
                </c:pt>
                <c:pt idx="29681">
                  <c:v>5.9361999999977026E-4</c:v>
                </c:pt>
                <c:pt idx="29682">
                  <c:v>5.9363999999977025E-4</c:v>
                </c:pt>
                <c:pt idx="29683">
                  <c:v>5.9365999999977024E-4</c:v>
                </c:pt>
                <c:pt idx="29684">
                  <c:v>5.9367999999977022E-4</c:v>
                </c:pt>
                <c:pt idx="29685">
                  <c:v>5.9369999999977021E-4</c:v>
                </c:pt>
                <c:pt idx="29686">
                  <c:v>5.937199999997702E-4</c:v>
                </c:pt>
                <c:pt idx="29687">
                  <c:v>5.9373999999977019E-4</c:v>
                </c:pt>
                <c:pt idx="29688">
                  <c:v>5.9375999999977018E-4</c:v>
                </c:pt>
                <c:pt idx="29689">
                  <c:v>5.9377999999977017E-4</c:v>
                </c:pt>
                <c:pt idx="29690">
                  <c:v>5.9379999999977016E-4</c:v>
                </c:pt>
                <c:pt idx="29691">
                  <c:v>5.9381999999977015E-4</c:v>
                </c:pt>
                <c:pt idx="29692">
                  <c:v>5.9383999999977014E-4</c:v>
                </c:pt>
                <c:pt idx="29693">
                  <c:v>5.9385999999977013E-4</c:v>
                </c:pt>
                <c:pt idx="29694">
                  <c:v>5.9387999999977012E-4</c:v>
                </c:pt>
                <c:pt idx="29695">
                  <c:v>5.9389999999977011E-4</c:v>
                </c:pt>
                <c:pt idx="29696">
                  <c:v>5.939199999997701E-4</c:v>
                </c:pt>
                <c:pt idx="29697">
                  <c:v>5.9393999999977009E-4</c:v>
                </c:pt>
                <c:pt idx="29698">
                  <c:v>5.9395999999977008E-4</c:v>
                </c:pt>
                <c:pt idx="29699">
                  <c:v>5.9397999999977007E-4</c:v>
                </c:pt>
                <c:pt idx="29700">
                  <c:v>5.9399999999977006E-4</c:v>
                </c:pt>
                <c:pt idx="29701">
                  <c:v>5.9401999999977005E-4</c:v>
                </c:pt>
                <c:pt idx="29702">
                  <c:v>5.9403999999977004E-4</c:v>
                </c:pt>
                <c:pt idx="29703">
                  <c:v>5.9405999999977003E-4</c:v>
                </c:pt>
                <c:pt idx="29704">
                  <c:v>5.9407999999977002E-4</c:v>
                </c:pt>
                <c:pt idx="29705">
                  <c:v>5.9409999999977001E-4</c:v>
                </c:pt>
                <c:pt idx="29706">
                  <c:v>5.9411999999977E-4</c:v>
                </c:pt>
                <c:pt idx="29707">
                  <c:v>5.9413999999976999E-4</c:v>
                </c:pt>
                <c:pt idx="29708">
                  <c:v>5.9415999999976998E-4</c:v>
                </c:pt>
                <c:pt idx="29709">
                  <c:v>5.9417999999976997E-4</c:v>
                </c:pt>
                <c:pt idx="29710">
                  <c:v>5.9419999999976996E-4</c:v>
                </c:pt>
                <c:pt idx="29711">
                  <c:v>5.9421999999976995E-4</c:v>
                </c:pt>
                <c:pt idx="29712">
                  <c:v>5.9423999999976993E-4</c:v>
                </c:pt>
                <c:pt idx="29713">
                  <c:v>5.9425999999976992E-4</c:v>
                </c:pt>
                <c:pt idx="29714">
                  <c:v>5.9427999999976991E-4</c:v>
                </c:pt>
                <c:pt idx="29715">
                  <c:v>5.942999999997699E-4</c:v>
                </c:pt>
                <c:pt idx="29716">
                  <c:v>5.9431999999976989E-4</c:v>
                </c:pt>
                <c:pt idx="29717">
                  <c:v>5.9433999999976988E-4</c:v>
                </c:pt>
                <c:pt idx="29718">
                  <c:v>5.9435999999976987E-4</c:v>
                </c:pt>
                <c:pt idx="29719">
                  <c:v>5.9437999999976986E-4</c:v>
                </c:pt>
                <c:pt idx="29720">
                  <c:v>5.9439999999976985E-4</c:v>
                </c:pt>
                <c:pt idx="29721">
                  <c:v>5.9441999999976984E-4</c:v>
                </c:pt>
                <c:pt idx="29722">
                  <c:v>5.9443999999976983E-4</c:v>
                </c:pt>
                <c:pt idx="29723">
                  <c:v>5.9445999999976982E-4</c:v>
                </c:pt>
                <c:pt idx="29724">
                  <c:v>5.9447999999976981E-4</c:v>
                </c:pt>
                <c:pt idx="29725">
                  <c:v>5.944999999997698E-4</c:v>
                </c:pt>
                <c:pt idx="29726">
                  <c:v>5.9451999999976979E-4</c:v>
                </c:pt>
                <c:pt idx="29727">
                  <c:v>5.9453999999976978E-4</c:v>
                </c:pt>
                <c:pt idx="29728">
                  <c:v>5.9455999999976977E-4</c:v>
                </c:pt>
                <c:pt idx="29729">
                  <c:v>5.9457999999976976E-4</c:v>
                </c:pt>
                <c:pt idx="29730">
                  <c:v>5.9459999999976975E-4</c:v>
                </c:pt>
                <c:pt idx="29731">
                  <c:v>5.9461999999976974E-4</c:v>
                </c:pt>
                <c:pt idx="29732">
                  <c:v>5.9463999999976973E-4</c:v>
                </c:pt>
                <c:pt idx="29733">
                  <c:v>5.9465999999976972E-4</c:v>
                </c:pt>
                <c:pt idx="29734">
                  <c:v>5.9467999999976971E-4</c:v>
                </c:pt>
                <c:pt idx="29735">
                  <c:v>5.946999999997697E-4</c:v>
                </c:pt>
                <c:pt idx="29736">
                  <c:v>5.9471999999976969E-4</c:v>
                </c:pt>
                <c:pt idx="29737">
                  <c:v>5.9473999999976968E-4</c:v>
                </c:pt>
                <c:pt idx="29738">
                  <c:v>5.9475999999976967E-4</c:v>
                </c:pt>
                <c:pt idx="29739">
                  <c:v>5.9477999999976966E-4</c:v>
                </c:pt>
                <c:pt idx="29740">
                  <c:v>5.9479999999976964E-4</c:v>
                </c:pt>
                <c:pt idx="29741">
                  <c:v>5.9481999999976963E-4</c:v>
                </c:pt>
                <c:pt idx="29742">
                  <c:v>5.9483999999976962E-4</c:v>
                </c:pt>
                <c:pt idx="29743">
                  <c:v>5.9485999999976961E-4</c:v>
                </c:pt>
                <c:pt idx="29744">
                  <c:v>5.948799999997696E-4</c:v>
                </c:pt>
                <c:pt idx="29745">
                  <c:v>5.9489999999976959E-4</c:v>
                </c:pt>
                <c:pt idx="29746">
                  <c:v>5.9491999999976958E-4</c:v>
                </c:pt>
                <c:pt idx="29747">
                  <c:v>5.9493999999976957E-4</c:v>
                </c:pt>
                <c:pt idx="29748">
                  <c:v>5.9495999999976956E-4</c:v>
                </c:pt>
                <c:pt idx="29749">
                  <c:v>5.9497999999976955E-4</c:v>
                </c:pt>
                <c:pt idx="29750">
                  <c:v>5.9499999999976954E-4</c:v>
                </c:pt>
                <c:pt idx="29751">
                  <c:v>5.9501999999976953E-4</c:v>
                </c:pt>
                <c:pt idx="29752">
                  <c:v>5.9503999999976952E-4</c:v>
                </c:pt>
                <c:pt idx="29753">
                  <c:v>5.9505999999976951E-4</c:v>
                </c:pt>
                <c:pt idx="29754">
                  <c:v>5.950799999997695E-4</c:v>
                </c:pt>
                <c:pt idx="29755">
                  <c:v>5.9509999999976949E-4</c:v>
                </c:pt>
                <c:pt idx="29756">
                  <c:v>5.9511999999976948E-4</c:v>
                </c:pt>
                <c:pt idx="29757">
                  <c:v>5.9513999999976947E-4</c:v>
                </c:pt>
                <c:pt idx="29758">
                  <c:v>5.9515999999976946E-4</c:v>
                </c:pt>
                <c:pt idx="29759">
                  <c:v>5.9517999999976945E-4</c:v>
                </c:pt>
                <c:pt idx="29760">
                  <c:v>5.9519999999976944E-4</c:v>
                </c:pt>
                <c:pt idx="29761">
                  <c:v>5.9521999999976943E-4</c:v>
                </c:pt>
                <c:pt idx="29762">
                  <c:v>5.9523999999976942E-4</c:v>
                </c:pt>
                <c:pt idx="29763">
                  <c:v>5.9525999999976941E-4</c:v>
                </c:pt>
                <c:pt idx="29764">
                  <c:v>5.952799999997694E-4</c:v>
                </c:pt>
                <c:pt idx="29765">
                  <c:v>5.9529999999976939E-4</c:v>
                </c:pt>
                <c:pt idx="29766">
                  <c:v>5.9531999999976938E-4</c:v>
                </c:pt>
                <c:pt idx="29767">
                  <c:v>5.9533999999976937E-4</c:v>
                </c:pt>
                <c:pt idx="29768">
                  <c:v>5.9535999999976935E-4</c:v>
                </c:pt>
                <c:pt idx="29769">
                  <c:v>5.9537999999976934E-4</c:v>
                </c:pt>
                <c:pt idx="29770">
                  <c:v>5.9539999999976933E-4</c:v>
                </c:pt>
                <c:pt idx="29771">
                  <c:v>5.9541999999976932E-4</c:v>
                </c:pt>
                <c:pt idx="29772">
                  <c:v>5.9543999999976931E-4</c:v>
                </c:pt>
                <c:pt idx="29773">
                  <c:v>5.954599999997693E-4</c:v>
                </c:pt>
                <c:pt idx="29774">
                  <c:v>5.9547999999976929E-4</c:v>
                </c:pt>
                <c:pt idx="29775">
                  <c:v>5.9549999999976928E-4</c:v>
                </c:pt>
                <c:pt idx="29776">
                  <c:v>5.9551999999976927E-4</c:v>
                </c:pt>
                <c:pt idx="29777">
                  <c:v>5.9553999999976926E-4</c:v>
                </c:pt>
                <c:pt idx="29778">
                  <c:v>5.9555999999976925E-4</c:v>
                </c:pt>
                <c:pt idx="29779">
                  <c:v>5.9557999999976924E-4</c:v>
                </c:pt>
                <c:pt idx="29780">
                  <c:v>5.9559999999976923E-4</c:v>
                </c:pt>
                <c:pt idx="29781">
                  <c:v>5.9561999999976922E-4</c:v>
                </c:pt>
                <c:pt idx="29782">
                  <c:v>5.9563999999976921E-4</c:v>
                </c:pt>
                <c:pt idx="29783">
                  <c:v>5.956599999997692E-4</c:v>
                </c:pt>
                <c:pt idx="29784">
                  <c:v>5.9567999999976919E-4</c:v>
                </c:pt>
                <c:pt idx="29785">
                  <c:v>5.9569999999976918E-4</c:v>
                </c:pt>
                <c:pt idx="29786">
                  <c:v>5.9571999999976917E-4</c:v>
                </c:pt>
                <c:pt idx="29787">
                  <c:v>5.9573999999976916E-4</c:v>
                </c:pt>
                <c:pt idx="29788">
                  <c:v>5.9575999999976915E-4</c:v>
                </c:pt>
                <c:pt idx="29789">
                  <c:v>5.9577999999976914E-4</c:v>
                </c:pt>
                <c:pt idx="29790">
                  <c:v>5.9579999999976913E-4</c:v>
                </c:pt>
                <c:pt idx="29791">
                  <c:v>5.9581999999976912E-4</c:v>
                </c:pt>
                <c:pt idx="29792">
                  <c:v>5.9583999999976911E-4</c:v>
                </c:pt>
                <c:pt idx="29793">
                  <c:v>5.958599999997691E-4</c:v>
                </c:pt>
                <c:pt idx="29794">
                  <c:v>5.9587999999976909E-4</c:v>
                </c:pt>
                <c:pt idx="29795">
                  <c:v>5.9589999999976908E-4</c:v>
                </c:pt>
                <c:pt idx="29796">
                  <c:v>5.9591999999976906E-4</c:v>
                </c:pt>
                <c:pt idx="29797">
                  <c:v>5.9593999999976905E-4</c:v>
                </c:pt>
                <c:pt idx="29798">
                  <c:v>5.9595999999976904E-4</c:v>
                </c:pt>
                <c:pt idx="29799">
                  <c:v>5.9597999999976903E-4</c:v>
                </c:pt>
                <c:pt idx="29800">
                  <c:v>5.9599999999976902E-4</c:v>
                </c:pt>
                <c:pt idx="29801">
                  <c:v>5.9601999999976901E-4</c:v>
                </c:pt>
                <c:pt idx="29802">
                  <c:v>5.96039999999769E-4</c:v>
                </c:pt>
                <c:pt idx="29803">
                  <c:v>5.9605999999976899E-4</c:v>
                </c:pt>
                <c:pt idx="29804">
                  <c:v>5.9607999999976898E-4</c:v>
                </c:pt>
                <c:pt idx="29805">
                  <c:v>5.9609999999976897E-4</c:v>
                </c:pt>
                <c:pt idx="29806">
                  <c:v>5.9611999999976896E-4</c:v>
                </c:pt>
                <c:pt idx="29807">
                  <c:v>5.9613999999976895E-4</c:v>
                </c:pt>
                <c:pt idx="29808">
                  <c:v>5.9615999999976894E-4</c:v>
                </c:pt>
                <c:pt idx="29809">
                  <c:v>5.9617999999976893E-4</c:v>
                </c:pt>
                <c:pt idx="29810">
                  <c:v>5.9619999999976892E-4</c:v>
                </c:pt>
                <c:pt idx="29811">
                  <c:v>5.9621999999976891E-4</c:v>
                </c:pt>
                <c:pt idx="29812">
                  <c:v>5.962399999997689E-4</c:v>
                </c:pt>
                <c:pt idx="29813">
                  <c:v>5.9625999999976889E-4</c:v>
                </c:pt>
                <c:pt idx="29814">
                  <c:v>5.9627999999976888E-4</c:v>
                </c:pt>
                <c:pt idx="29815">
                  <c:v>5.9629999999976887E-4</c:v>
                </c:pt>
                <c:pt idx="29816">
                  <c:v>5.9631999999976886E-4</c:v>
                </c:pt>
                <c:pt idx="29817">
                  <c:v>5.9633999999976885E-4</c:v>
                </c:pt>
                <c:pt idx="29818">
                  <c:v>5.9635999999976884E-4</c:v>
                </c:pt>
                <c:pt idx="29819">
                  <c:v>5.9637999999976883E-4</c:v>
                </c:pt>
                <c:pt idx="29820">
                  <c:v>5.9639999999976882E-4</c:v>
                </c:pt>
                <c:pt idx="29821">
                  <c:v>5.9641999999976881E-4</c:v>
                </c:pt>
                <c:pt idx="29822">
                  <c:v>5.964399999997688E-4</c:v>
                </c:pt>
                <c:pt idx="29823">
                  <c:v>5.9645999999976879E-4</c:v>
                </c:pt>
                <c:pt idx="29824">
                  <c:v>5.9647999999976878E-4</c:v>
                </c:pt>
                <c:pt idx="29825">
                  <c:v>5.9649999999976876E-4</c:v>
                </c:pt>
                <c:pt idx="29826">
                  <c:v>5.9651999999976875E-4</c:v>
                </c:pt>
                <c:pt idx="29827">
                  <c:v>5.9653999999976874E-4</c:v>
                </c:pt>
                <c:pt idx="29828">
                  <c:v>5.9655999999976873E-4</c:v>
                </c:pt>
                <c:pt idx="29829">
                  <c:v>5.9657999999976872E-4</c:v>
                </c:pt>
                <c:pt idx="29830">
                  <c:v>5.9659999999976871E-4</c:v>
                </c:pt>
                <c:pt idx="29831">
                  <c:v>5.966199999997687E-4</c:v>
                </c:pt>
                <c:pt idx="29832">
                  <c:v>5.9663999999976869E-4</c:v>
                </c:pt>
                <c:pt idx="29833">
                  <c:v>5.9665999999976868E-4</c:v>
                </c:pt>
                <c:pt idx="29834">
                  <c:v>5.9667999999976867E-4</c:v>
                </c:pt>
                <c:pt idx="29835">
                  <c:v>5.9669999999976866E-4</c:v>
                </c:pt>
                <c:pt idx="29836">
                  <c:v>5.9671999999976865E-4</c:v>
                </c:pt>
                <c:pt idx="29837">
                  <c:v>5.9673999999976864E-4</c:v>
                </c:pt>
                <c:pt idx="29838">
                  <c:v>5.9675999999976863E-4</c:v>
                </c:pt>
                <c:pt idx="29839">
                  <c:v>5.9677999999976862E-4</c:v>
                </c:pt>
                <c:pt idx="29840">
                  <c:v>5.9679999999976861E-4</c:v>
                </c:pt>
                <c:pt idx="29841">
                  <c:v>5.968199999997686E-4</c:v>
                </c:pt>
                <c:pt idx="29842">
                  <c:v>5.9683999999976859E-4</c:v>
                </c:pt>
                <c:pt idx="29843">
                  <c:v>5.9685999999976858E-4</c:v>
                </c:pt>
                <c:pt idx="29844">
                  <c:v>5.9687999999976857E-4</c:v>
                </c:pt>
                <c:pt idx="29845">
                  <c:v>5.9689999999976856E-4</c:v>
                </c:pt>
                <c:pt idx="29846">
                  <c:v>5.9691999999976855E-4</c:v>
                </c:pt>
                <c:pt idx="29847">
                  <c:v>5.9693999999976854E-4</c:v>
                </c:pt>
                <c:pt idx="29848">
                  <c:v>5.9695999999976853E-4</c:v>
                </c:pt>
                <c:pt idx="29849">
                  <c:v>5.9697999999976852E-4</c:v>
                </c:pt>
                <c:pt idx="29850">
                  <c:v>5.9699999999976851E-4</c:v>
                </c:pt>
                <c:pt idx="29851">
                  <c:v>5.970199999997685E-4</c:v>
                </c:pt>
                <c:pt idx="29852">
                  <c:v>5.9703999999976849E-4</c:v>
                </c:pt>
                <c:pt idx="29853">
                  <c:v>5.9705999999976847E-4</c:v>
                </c:pt>
                <c:pt idx="29854">
                  <c:v>5.9707999999976846E-4</c:v>
                </c:pt>
                <c:pt idx="29855">
                  <c:v>5.9709999999976845E-4</c:v>
                </c:pt>
                <c:pt idx="29856">
                  <c:v>5.9711999999976844E-4</c:v>
                </c:pt>
                <c:pt idx="29857">
                  <c:v>5.9713999999976843E-4</c:v>
                </c:pt>
                <c:pt idx="29858">
                  <c:v>5.9715999999976842E-4</c:v>
                </c:pt>
                <c:pt idx="29859">
                  <c:v>5.9717999999976841E-4</c:v>
                </c:pt>
                <c:pt idx="29860">
                  <c:v>5.971999999997684E-4</c:v>
                </c:pt>
                <c:pt idx="29861">
                  <c:v>5.9721999999976839E-4</c:v>
                </c:pt>
                <c:pt idx="29862">
                  <c:v>5.9723999999976838E-4</c:v>
                </c:pt>
                <c:pt idx="29863">
                  <c:v>5.9725999999976837E-4</c:v>
                </c:pt>
                <c:pt idx="29864">
                  <c:v>5.9727999999976836E-4</c:v>
                </c:pt>
                <c:pt idx="29865">
                  <c:v>5.9729999999976835E-4</c:v>
                </c:pt>
                <c:pt idx="29866">
                  <c:v>5.9731999999976834E-4</c:v>
                </c:pt>
                <c:pt idx="29867">
                  <c:v>5.9733999999976833E-4</c:v>
                </c:pt>
                <c:pt idx="29868">
                  <c:v>5.9735999999976832E-4</c:v>
                </c:pt>
                <c:pt idx="29869">
                  <c:v>5.9737999999976831E-4</c:v>
                </c:pt>
                <c:pt idx="29870">
                  <c:v>5.973999999997683E-4</c:v>
                </c:pt>
                <c:pt idx="29871">
                  <c:v>5.9741999999976829E-4</c:v>
                </c:pt>
                <c:pt idx="29872">
                  <c:v>5.9743999999976828E-4</c:v>
                </c:pt>
                <c:pt idx="29873">
                  <c:v>5.9745999999976827E-4</c:v>
                </c:pt>
                <c:pt idx="29874">
                  <c:v>5.9747999999976826E-4</c:v>
                </c:pt>
                <c:pt idx="29875">
                  <c:v>5.9749999999976825E-4</c:v>
                </c:pt>
                <c:pt idx="29876">
                  <c:v>5.9751999999976824E-4</c:v>
                </c:pt>
                <c:pt idx="29877">
                  <c:v>5.9753999999976823E-4</c:v>
                </c:pt>
                <c:pt idx="29878">
                  <c:v>5.9755999999976822E-4</c:v>
                </c:pt>
                <c:pt idx="29879">
                  <c:v>5.9757999999976821E-4</c:v>
                </c:pt>
                <c:pt idx="29880">
                  <c:v>5.975999999997682E-4</c:v>
                </c:pt>
                <c:pt idx="29881">
                  <c:v>5.9761999999976818E-4</c:v>
                </c:pt>
                <c:pt idx="29882">
                  <c:v>5.9763999999976817E-4</c:v>
                </c:pt>
                <c:pt idx="29883">
                  <c:v>5.9765999999976816E-4</c:v>
                </c:pt>
                <c:pt idx="29884">
                  <c:v>5.9767999999976815E-4</c:v>
                </c:pt>
                <c:pt idx="29885">
                  <c:v>5.9769999999976814E-4</c:v>
                </c:pt>
                <c:pt idx="29886">
                  <c:v>5.9771999999976813E-4</c:v>
                </c:pt>
                <c:pt idx="29887">
                  <c:v>5.9773999999976812E-4</c:v>
                </c:pt>
                <c:pt idx="29888">
                  <c:v>5.9775999999976811E-4</c:v>
                </c:pt>
                <c:pt idx="29889">
                  <c:v>5.977799999997681E-4</c:v>
                </c:pt>
                <c:pt idx="29890">
                  <c:v>5.9779999999976809E-4</c:v>
                </c:pt>
                <c:pt idx="29891">
                  <c:v>5.9781999999976808E-4</c:v>
                </c:pt>
                <c:pt idx="29892">
                  <c:v>5.9783999999976807E-4</c:v>
                </c:pt>
                <c:pt idx="29893">
                  <c:v>5.9785999999976806E-4</c:v>
                </c:pt>
                <c:pt idx="29894">
                  <c:v>5.9787999999976805E-4</c:v>
                </c:pt>
                <c:pt idx="29895">
                  <c:v>5.9789999999976804E-4</c:v>
                </c:pt>
                <c:pt idx="29896">
                  <c:v>5.9791999999976803E-4</c:v>
                </c:pt>
                <c:pt idx="29897">
                  <c:v>5.9793999999976802E-4</c:v>
                </c:pt>
                <c:pt idx="29898">
                  <c:v>5.9795999999976801E-4</c:v>
                </c:pt>
                <c:pt idx="29899">
                  <c:v>5.97979999999768E-4</c:v>
                </c:pt>
                <c:pt idx="29900">
                  <c:v>5.9799999999976799E-4</c:v>
                </c:pt>
                <c:pt idx="29901">
                  <c:v>5.9801999999976798E-4</c:v>
                </c:pt>
                <c:pt idx="29902">
                  <c:v>5.9803999999976797E-4</c:v>
                </c:pt>
                <c:pt idx="29903">
                  <c:v>5.9805999999976796E-4</c:v>
                </c:pt>
                <c:pt idx="29904">
                  <c:v>5.9807999999976795E-4</c:v>
                </c:pt>
                <c:pt idx="29905">
                  <c:v>5.9809999999976794E-4</c:v>
                </c:pt>
                <c:pt idx="29906">
                  <c:v>5.9811999999976793E-4</c:v>
                </c:pt>
                <c:pt idx="29907">
                  <c:v>5.9813999999976792E-4</c:v>
                </c:pt>
                <c:pt idx="29908">
                  <c:v>5.9815999999976791E-4</c:v>
                </c:pt>
                <c:pt idx="29909">
                  <c:v>5.9817999999976789E-4</c:v>
                </c:pt>
                <c:pt idx="29910">
                  <c:v>5.9819999999976788E-4</c:v>
                </c:pt>
                <c:pt idx="29911">
                  <c:v>5.9821999999976787E-4</c:v>
                </c:pt>
                <c:pt idx="29912">
                  <c:v>5.9823999999976786E-4</c:v>
                </c:pt>
                <c:pt idx="29913">
                  <c:v>5.9825999999976785E-4</c:v>
                </c:pt>
                <c:pt idx="29914">
                  <c:v>5.9827999999976784E-4</c:v>
                </c:pt>
                <c:pt idx="29915">
                  <c:v>5.9829999999976783E-4</c:v>
                </c:pt>
                <c:pt idx="29916">
                  <c:v>5.9831999999976782E-4</c:v>
                </c:pt>
                <c:pt idx="29917">
                  <c:v>5.9833999999976781E-4</c:v>
                </c:pt>
                <c:pt idx="29918">
                  <c:v>5.983599999997678E-4</c:v>
                </c:pt>
                <c:pt idx="29919">
                  <c:v>5.9837999999976779E-4</c:v>
                </c:pt>
                <c:pt idx="29920">
                  <c:v>5.9839999999976778E-4</c:v>
                </c:pt>
                <c:pt idx="29921">
                  <c:v>5.9841999999976777E-4</c:v>
                </c:pt>
                <c:pt idx="29922">
                  <c:v>5.9843999999976776E-4</c:v>
                </c:pt>
                <c:pt idx="29923">
                  <c:v>5.9845999999976775E-4</c:v>
                </c:pt>
                <c:pt idx="29924">
                  <c:v>5.9847999999976774E-4</c:v>
                </c:pt>
                <c:pt idx="29925">
                  <c:v>5.9849999999976773E-4</c:v>
                </c:pt>
                <c:pt idx="29926">
                  <c:v>5.9851999999976772E-4</c:v>
                </c:pt>
                <c:pt idx="29927">
                  <c:v>5.9853999999976771E-4</c:v>
                </c:pt>
                <c:pt idx="29928">
                  <c:v>5.985599999997677E-4</c:v>
                </c:pt>
                <c:pt idx="29929">
                  <c:v>5.9857999999976769E-4</c:v>
                </c:pt>
                <c:pt idx="29930">
                  <c:v>5.9859999999976768E-4</c:v>
                </c:pt>
                <c:pt idx="29931">
                  <c:v>5.9861999999976767E-4</c:v>
                </c:pt>
                <c:pt idx="29932">
                  <c:v>5.9863999999976766E-4</c:v>
                </c:pt>
                <c:pt idx="29933">
                  <c:v>5.9865999999976765E-4</c:v>
                </c:pt>
                <c:pt idx="29934">
                  <c:v>5.9867999999976764E-4</c:v>
                </c:pt>
                <c:pt idx="29935">
                  <c:v>5.9869999999976763E-4</c:v>
                </c:pt>
                <c:pt idx="29936">
                  <c:v>5.9871999999976762E-4</c:v>
                </c:pt>
                <c:pt idx="29937">
                  <c:v>5.987399999997676E-4</c:v>
                </c:pt>
                <c:pt idx="29938">
                  <c:v>5.9875999999976759E-4</c:v>
                </c:pt>
                <c:pt idx="29939">
                  <c:v>5.9877999999976758E-4</c:v>
                </c:pt>
                <c:pt idx="29940">
                  <c:v>5.9879999999976757E-4</c:v>
                </c:pt>
                <c:pt idx="29941">
                  <c:v>5.9881999999976756E-4</c:v>
                </c:pt>
                <c:pt idx="29942">
                  <c:v>5.9883999999976755E-4</c:v>
                </c:pt>
                <c:pt idx="29943">
                  <c:v>5.9885999999976754E-4</c:v>
                </c:pt>
                <c:pt idx="29944">
                  <c:v>5.9887999999976753E-4</c:v>
                </c:pt>
                <c:pt idx="29945">
                  <c:v>5.9889999999976752E-4</c:v>
                </c:pt>
                <c:pt idx="29946">
                  <c:v>5.9891999999976751E-4</c:v>
                </c:pt>
                <c:pt idx="29947">
                  <c:v>5.989399999997675E-4</c:v>
                </c:pt>
                <c:pt idx="29948">
                  <c:v>5.9895999999976749E-4</c:v>
                </c:pt>
                <c:pt idx="29949">
                  <c:v>5.9897999999976748E-4</c:v>
                </c:pt>
                <c:pt idx="29950">
                  <c:v>5.9899999999976747E-4</c:v>
                </c:pt>
                <c:pt idx="29951">
                  <c:v>5.9901999999976746E-4</c:v>
                </c:pt>
                <c:pt idx="29952">
                  <c:v>5.9903999999976745E-4</c:v>
                </c:pt>
                <c:pt idx="29953">
                  <c:v>5.9905999999976744E-4</c:v>
                </c:pt>
                <c:pt idx="29954">
                  <c:v>5.9907999999976743E-4</c:v>
                </c:pt>
                <c:pt idx="29955">
                  <c:v>5.9909999999976742E-4</c:v>
                </c:pt>
                <c:pt idx="29956">
                  <c:v>5.9911999999976741E-4</c:v>
                </c:pt>
                <c:pt idx="29957">
                  <c:v>5.991399999997674E-4</c:v>
                </c:pt>
                <c:pt idx="29958">
                  <c:v>5.9915999999976739E-4</c:v>
                </c:pt>
                <c:pt idx="29959">
                  <c:v>5.9917999999976738E-4</c:v>
                </c:pt>
                <c:pt idx="29960">
                  <c:v>5.9919999999976737E-4</c:v>
                </c:pt>
                <c:pt idx="29961">
                  <c:v>5.9921999999976736E-4</c:v>
                </c:pt>
                <c:pt idx="29962">
                  <c:v>5.9923999999976735E-4</c:v>
                </c:pt>
                <c:pt idx="29963">
                  <c:v>5.9925999999976734E-4</c:v>
                </c:pt>
                <c:pt idx="29964">
                  <c:v>5.9927999999976733E-4</c:v>
                </c:pt>
                <c:pt idx="29965">
                  <c:v>5.9929999999976731E-4</c:v>
                </c:pt>
                <c:pt idx="29966">
                  <c:v>5.993199999997673E-4</c:v>
                </c:pt>
                <c:pt idx="29967">
                  <c:v>5.9933999999976729E-4</c:v>
                </c:pt>
                <c:pt idx="29968">
                  <c:v>5.9935999999976728E-4</c:v>
                </c:pt>
                <c:pt idx="29969">
                  <c:v>5.9937999999976727E-4</c:v>
                </c:pt>
                <c:pt idx="29970">
                  <c:v>5.9939999999976726E-4</c:v>
                </c:pt>
                <c:pt idx="29971">
                  <c:v>5.9941999999976725E-4</c:v>
                </c:pt>
                <c:pt idx="29972">
                  <c:v>5.9943999999976724E-4</c:v>
                </c:pt>
                <c:pt idx="29973">
                  <c:v>5.9945999999976723E-4</c:v>
                </c:pt>
                <c:pt idx="29974">
                  <c:v>5.9947999999976722E-4</c:v>
                </c:pt>
                <c:pt idx="29975">
                  <c:v>5.9949999999976721E-4</c:v>
                </c:pt>
                <c:pt idx="29976">
                  <c:v>5.995199999997672E-4</c:v>
                </c:pt>
                <c:pt idx="29977">
                  <c:v>5.9953999999976719E-4</c:v>
                </c:pt>
                <c:pt idx="29978">
                  <c:v>5.9955999999976718E-4</c:v>
                </c:pt>
                <c:pt idx="29979">
                  <c:v>5.9957999999976717E-4</c:v>
                </c:pt>
                <c:pt idx="29980">
                  <c:v>5.9959999999976716E-4</c:v>
                </c:pt>
                <c:pt idx="29981">
                  <c:v>5.9961999999976715E-4</c:v>
                </c:pt>
                <c:pt idx="29982">
                  <c:v>5.9963999999976714E-4</c:v>
                </c:pt>
                <c:pt idx="29983">
                  <c:v>5.9965999999976713E-4</c:v>
                </c:pt>
                <c:pt idx="29984">
                  <c:v>5.9967999999976712E-4</c:v>
                </c:pt>
                <c:pt idx="29985">
                  <c:v>5.9969999999976711E-4</c:v>
                </c:pt>
                <c:pt idx="29986">
                  <c:v>5.997199999997671E-4</c:v>
                </c:pt>
                <c:pt idx="29987">
                  <c:v>5.9973999999976709E-4</c:v>
                </c:pt>
                <c:pt idx="29988">
                  <c:v>5.9975999999976708E-4</c:v>
                </c:pt>
                <c:pt idx="29989">
                  <c:v>5.9977999999976707E-4</c:v>
                </c:pt>
                <c:pt idx="29990">
                  <c:v>5.9979999999976706E-4</c:v>
                </c:pt>
                <c:pt idx="29991">
                  <c:v>5.9981999999976705E-4</c:v>
                </c:pt>
                <c:pt idx="29992">
                  <c:v>5.9983999999976704E-4</c:v>
                </c:pt>
                <c:pt idx="29993">
                  <c:v>5.9985999999976702E-4</c:v>
                </c:pt>
                <c:pt idx="29994">
                  <c:v>5.9987999999976701E-4</c:v>
                </c:pt>
                <c:pt idx="29995">
                  <c:v>5.99899999999767E-4</c:v>
                </c:pt>
                <c:pt idx="29996">
                  <c:v>5.9991999999976699E-4</c:v>
                </c:pt>
                <c:pt idx="29997">
                  <c:v>5.9993999999976698E-4</c:v>
                </c:pt>
                <c:pt idx="29998">
                  <c:v>5.9995999999976697E-4</c:v>
                </c:pt>
                <c:pt idx="29999">
                  <c:v>5.9997999999976696E-4</c:v>
                </c:pt>
                <c:pt idx="30000">
                  <c:v>5.9999999999976695E-4</c:v>
                </c:pt>
                <c:pt idx="30001">
                  <c:v>6.0001999999976694E-4</c:v>
                </c:pt>
                <c:pt idx="30002">
                  <c:v>6.0003999999976693E-4</c:v>
                </c:pt>
                <c:pt idx="30003">
                  <c:v>6.0005999999976692E-4</c:v>
                </c:pt>
                <c:pt idx="30004">
                  <c:v>6.0007999999976691E-4</c:v>
                </c:pt>
                <c:pt idx="30005">
                  <c:v>6.000999999997669E-4</c:v>
                </c:pt>
                <c:pt idx="30006">
                  <c:v>6.0011999999976689E-4</c:v>
                </c:pt>
                <c:pt idx="30007">
                  <c:v>6.0013999999976688E-4</c:v>
                </c:pt>
                <c:pt idx="30008">
                  <c:v>6.0015999999976687E-4</c:v>
                </c:pt>
                <c:pt idx="30009">
                  <c:v>6.0017999999976686E-4</c:v>
                </c:pt>
                <c:pt idx="30010">
                  <c:v>6.0019999999976685E-4</c:v>
                </c:pt>
                <c:pt idx="30011">
                  <c:v>6.0021999999976684E-4</c:v>
                </c:pt>
                <c:pt idx="30012">
                  <c:v>6.0023999999976683E-4</c:v>
                </c:pt>
                <c:pt idx="30013">
                  <c:v>6.0025999999976682E-4</c:v>
                </c:pt>
                <c:pt idx="30014">
                  <c:v>6.0027999999976681E-4</c:v>
                </c:pt>
                <c:pt idx="30015">
                  <c:v>6.002999999997668E-4</c:v>
                </c:pt>
                <c:pt idx="30016">
                  <c:v>6.0031999999976679E-4</c:v>
                </c:pt>
                <c:pt idx="30017">
                  <c:v>6.0033999999976678E-4</c:v>
                </c:pt>
                <c:pt idx="30018">
                  <c:v>6.0035999999976677E-4</c:v>
                </c:pt>
                <c:pt idx="30019">
                  <c:v>6.0037999999976676E-4</c:v>
                </c:pt>
                <c:pt idx="30020">
                  <c:v>6.0039999999976675E-4</c:v>
                </c:pt>
                <c:pt idx="30021">
                  <c:v>6.0041999999976673E-4</c:v>
                </c:pt>
                <c:pt idx="30022">
                  <c:v>6.0043999999976672E-4</c:v>
                </c:pt>
                <c:pt idx="30023">
                  <c:v>6.0045999999976671E-4</c:v>
                </c:pt>
                <c:pt idx="30024">
                  <c:v>6.004799999997667E-4</c:v>
                </c:pt>
                <c:pt idx="30025">
                  <c:v>6.0049999999976669E-4</c:v>
                </c:pt>
                <c:pt idx="30026">
                  <c:v>6.0051999999976668E-4</c:v>
                </c:pt>
                <c:pt idx="30027">
                  <c:v>6.0053999999976667E-4</c:v>
                </c:pt>
                <c:pt idx="30028">
                  <c:v>6.0055999999976666E-4</c:v>
                </c:pt>
                <c:pt idx="30029">
                  <c:v>6.0057999999976665E-4</c:v>
                </c:pt>
                <c:pt idx="30030">
                  <c:v>6.0059999999976664E-4</c:v>
                </c:pt>
                <c:pt idx="30031">
                  <c:v>6.0061999999976663E-4</c:v>
                </c:pt>
                <c:pt idx="30032">
                  <c:v>6.0063999999976662E-4</c:v>
                </c:pt>
                <c:pt idx="30033">
                  <c:v>6.0065999999976661E-4</c:v>
                </c:pt>
                <c:pt idx="30034">
                  <c:v>6.006799999997666E-4</c:v>
                </c:pt>
                <c:pt idx="30035">
                  <c:v>6.0069999999976659E-4</c:v>
                </c:pt>
                <c:pt idx="30036">
                  <c:v>6.0071999999976658E-4</c:v>
                </c:pt>
                <c:pt idx="30037">
                  <c:v>6.0073999999976657E-4</c:v>
                </c:pt>
                <c:pt idx="30038">
                  <c:v>6.0075999999976656E-4</c:v>
                </c:pt>
                <c:pt idx="30039">
                  <c:v>6.0077999999976655E-4</c:v>
                </c:pt>
                <c:pt idx="30040">
                  <c:v>6.0079999999976654E-4</c:v>
                </c:pt>
                <c:pt idx="30041">
                  <c:v>6.0081999999976653E-4</c:v>
                </c:pt>
                <c:pt idx="30042">
                  <c:v>6.0083999999976652E-4</c:v>
                </c:pt>
                <c:pt idx="30043">
                  <c:v>6.0085999999976651E-4</c:v>
                </c:pt>
                <c:pt idx="30044">
                  <c:v>6.008799999997665E-4</c:v>
                </c:pt>
                <c:pt idx="30045">
                  <c:v>6.0089999999976649E-4</c:v>
                </c:pt>
                <c:pt idx="30046">
                  <c:v>6.0091999999976648E-4</c:v>
                </c:pt>
                <c:pt idx="30047">
                  <c:v>6.0093999999976647E-4</c:v>
                </c:pt>
                <c:pt idx="30048">
                  <c:v>6.0095999999976646E-4</c:v>
                </c:pt>
                <c:pt idx="30049">
                  <c:v>6.0097999999976644E-4</c:v>
                </c:pt>
                <c:pt idx="30050">
                  <c:v>6.0099999999976643E-4</c:v>
                </c:pt>
                <c:pt idx="30051">
                  <c:v>6.0101999999976642E-4</c:v>
                </c:pt>
                <c:pt idx="30052">
                  <c:v>6.0103999999976641E-4</c:v>
                </c:pt>
                <c:pt idx="30053">
                  <c:v>6.010599999997664E-4</c:v>
                </c:pt>
                <c:pt idx="30054">
                  <c:v>6.0107999999976639E-4</c:v>
                </c:pt>
                <c:pt idx="30055">
                  <c:v>6.0109999999976638E-4</c:v>
                </c:pt>
                <c:pt idx="30056">
                  <c:v>6.0111999999976637E-4</c:v>
                </c:pt>
                <c:pt idx="30057">
                  <c:v>6.0113999999976636E-4</c:v>
                </c:pt>
                <c:pt idx="30058">
                  <c:v>6.0115999999976635E-4</c:v>
                </c:pt>
                <c:pt idx="30059">
                  <c:v>6.0117999999976634E-4</c:v>
                </c:pt>
                <c:pt idx="30060">
                  <c:v>6.0119999999976633E-4</c:v>
                </c:pt>
                <c:pt idx="30061">
                  <c:v>6.0121999999976632E-4</c:v>
                </c:pt>
                <c:pt idx="30062">
                  <c:v>6.0123999999976631E-4</c:v>
                </c:pt>
                <c:pt idx="30063">
                  <c:v>6.012599999997663E-4</c:v>
                </c:pt>
                <c:pt idx="30064">
                  <c:v>6.0127999999976629E-4</c:v>
                </c:pt>
                <c:pt idx="30065">
                  <c:v>6.0129999999976628E-4</c:v>
                </c:pt>
                <c:pt idx="30066">
                  <c:v>6.0131999999976627E-4</c:v>
                </c:pt>
                <c:pt idx="30067">
                  <c:v>6.0133999999976626E-4</c:v>
                </c:pt>
                <c:pt idx="30068">
                  <c:v>6.0135999999976625E-4</c:v>
                </c:pt>
                <c:pt idx="30069">
                  <c:v>6.0137999999976624E-4</c:v>
                </c:pt>
                <c:pt idx="30070">
                  <c:v>6.0139999999976623E-4</c:v>
                </c:pt>
                <c:pt idx="30071">
                  <c:v>6.0141999999976622E-4</c:v>
                </c:pt>
                <c:pt idx="30072">
                  <c:v>6.0143999999976621E-4</c:v>
                </c:pt>
                <c:pt idx="30073">
                  <c:v>6.014599999997662E-4</c:v>
                </c:pt>
                <c:pt idx="30074">
                  <c:v>6.0147999999976619E-4</c:v>
                </c:pt>
                <c:pt idx="30075">
                  <c:v>6.0149999999976618E-4</c:v>
                </c:pt>
                <c:pt idx="30076">
                  <c:v>6.0151999999976617E-4</c:v>
                </c:pt>
                <c:pt idx="30077">
                  <c:v>6.0153999999976615E-4</c:v>
                </c:pt>
                <c:pt idx="30078">
                  <c:v>6.0155999999976614E-4</c:v>
                </c:pt>
                <c:pt idx="30079">
                  <c:v>6.0157999999976613E-4</c:v>
                </c:pt>
                <c:pt idx="30080">
                  <c:v>6.0159999999976612E-4</c:v>
                </c:pt>
                <c:pt idx="30081">
                  <c:v>6.0161999999976611E-4</c:v>
                </c:pt>
                <c:pt idx="30082">
                  <c:v>6.016399999997661E-4</c:v>
                </c:pt>
                <c:pt idx="30083">
                  <c:v>6.0165999999976609E-4</c:v>
                </c:pt>
                <c:pt idx="30084">
                  <c:v>6.0167999999976608E-4</c:v>
                </c:pt>
                <c:pt idx="30085">
                  <c:v>6.0169999999976607E-4</c:v>
                </c:pt>
                <c:pt idx="30086">
                  <c:v>6.0171999999976606E-4</c:v>
                </c:pt>
                <c:pt idx="30087">
                  <c:v>6.0173999999976605E-4</c:v>
                </c:pt>
                <c:pt idx="30088">
                  <c:v>6.0175999999976604E-4</c:v>
                </c:pt>
                <c:pt idx="30089">
                  <c:v>6.0177999999976603E-4</c:v>
                </c:pt>
                <c:pt idx="30090">
                  <c:v>6.0179999999976602E-4</c:v>
                </c:pt>
                <c:pt idx="30091">
                  <c:v>6.0181999999976601E-4</c:v>
                </c:pt>
                <c:pt idx="30092">
                  <c:v>6.01839999999766E-4</c:v>
                </c:pt>
                <c:pt idx="30093">
                  <c:v>6.0185999999976599E-4</c:v>
                </c:pt>
                <c:pt idx="30094">
                  <c:v>6.0187999999976598E-4</c:v>
                </c:pt>
                <c:pt idx="30095">
                  <c:v>6.0189999999976597E-4</c:v>
                </c:pt>
                <c:pt idx="30096">
                  <c:v>6.0191999999976596E-4</c:v>
                </c:pt>
                <c:pt idx="30097">
                  <c:v>6.0193999999976595E-4</c:v>
                </c:pt>
                <c:pt idx="30098">
                  <c:v>6.0195999999976594E-4</c:v>
                </c:pt>
                <c:pt idx="30099">
                  <c:v>6.0197999999976593E-4</c:v>
                </c:pt>
                <c:pt idx="30100">
                  <c:v>6.0199999999976592E-4</c:v>
                </c:pt>
                <c:pt idx="30101">
                  <c:v>6.0201999999976591E-4</c:v>
                </c:pt>
                <c:pt idx="30102">
                  <c:v>6.020399999997659E-4</c:v>
                </c:pt>
                <c:pt idx="30103">
                  <c:v>6.0205999999976589E-4</c:v>
                </c:pt>
                <c:pt idx="30104">
                  <c:v>6.0207999999976588E-4</c:v>
                </c:pt>
                <c:pt idx="30105">
                  <c:v>6.0209999999976587E-4</c:v>
                </c:pt>
                <c:pt idx="30106">
                  <c:v>6.0211999999976585E-4</c:v>
                </c:pt>
                <c:pt idx="30107">
                  <c:v>6.0213999999976584E-4</c:v>
                </c:pt>
                <c:pt idx="30108">
                  <c:v>6.0215999999976583E-4</c:v>
                </c:pt>
                <c:pt idx="30109">
                  <c:v>6.0217999999976582E-4</c:v>
                </c:pt>
                <c:pt idx="30110">
                  <c:v>6.0219999999976581E-4</c:v>
                </c:pt>
                <c:pt idx="30111">
                  <c:v>6.022199999997658E-4</c:v>
                </c:pt>
                <c:pt idx="30112">
                  <c:v>6.0223999999976579E-4</c:v>
                </c:pt>
                <c:pt idx="30113">
                  <c:v>6.0225999999976578E-4</c:v>
                </c:pt>
                <c:pt idx="30114">
                  <c:v>6.0227999999976577E-4</c:v>
                </c:pt>
                <c:pt idx="30115">
                  <c:v>6.0229999999976576E-4</c:v>
                </c:pt>
                <c:pt idx="30116">
                  <c:v>6.0231999999976575E-4</c:v>
                </c:pt>
                <c:pt idx="30117">
                  <c:v>6.0233999999976574E-4</c:v>
                </c:pt>
                <c:pt idx="30118">
                  <c:v>6.0235999999976573E-4</c:v>
                </c:pt>
                <c:pt idx="30119">
                  <c:v>6.0237999999976572E-4</c:v>
                </c:pt>
                <c:pt idx="30120">
                  <c:v>6.0239999999976571E-4</c:v>
                </c:pt>
                <c:pt idx="30121">
                  <c:v>6.024199999997657E-4</c:v>
                </c:pt>
                <c:pt idx="30122">
                  <c:v>6.0243999999976569E-4</c:v>
                </c:pt>
                <c:pt idx="30123">
                  <c:v>6.0245999999976568E-4</c:v>
                </c:pt>
                <c:pt idx="30124">
                  <c:v>6.0247999999976567E-4</c:v>
                </c:pt>
                <c:pt idx="30125">
                  <c:v>6.0249999999976566E-4</c:v>
                </c:pt>
                <c:pt idx="30126">
                  <c:v>6.0251999999976565E-4</c:v>
                </c:pt>
                <c:pt idx="30127">
                  <c:v>6.0253999999976564E-4</c:v>
                </c:pt>
                <c:pt idx="30128">
                  <c:v>6.0255999999976563E-4</c:v>
                </c:pt>
                <c:pt idx="30129">
                  <c:v>6.0257999999976562E-4</c:v>
                </c:pt>
                <c:pt idx="30130">
                  <c:v>6.0259999999976561E-4</c:v>
                </c:pt>
                <c:pt idx="30131">
                  <c:v>6.026199999997656E-4</c:v>
                </c:pt>
                <c:pt idx="30132">
                  <c:v>6.0263999999976559E-4</c:v>
                </c:pt>
                <c:pt idx="30133">
                  <c:v>6.0265999999976558E-4</c:v>
                </c:pt>
                <c:pt idx="30134">
                  <c:v>6.0267999999976556E-4</c:v>
                </c:pt>
                <c:pt idx="30135">
                  <c:v>6.0269999999976555E-4</c:v>
                </c:pt>
                <c:pt idx="30136">
                  <c:v>6.0271999999976554E-4</c:v>
                </c:pt>
                <c:pt idx="30137">
                  <c:v>6.0273999999976553E-4</c:v>
                </c:pt>
                <c:pt idx="30138">
                  <c:v>6.0275999999976552E-4</c:v>
                </c:pt>
                <c:pt idx="30139">
                  <c:v>6.0277999999976551E-4</c:v>
                </c:pt>
                <c:pt idx="30140">
                  <c:v>6.027999999997655E-4</c:v>
                </c:pt>
                <c:pt idx="30141">
                  <c:v>6.0281999999976549E-4</c:v>
                </c:pt>
                <c:pt idx="30142">
                  <c:v>6.0283999999976548E-4</c:v>
                </c:pt>
                <c:pt idx="30143">
                  <c:v>6.0285999999976547E-4</c:v>
                </c:pt>
                <c:pt idx="30144">
                  <c:v>6.0287999999976546E-4</c:v>
                </c:pt>
                <c:pt idx="30145">
                  <c:v>6.0289999999976545E-4</c:v>
                </c:pt>
                <c:pt idx="30146">
                  <c:v>6.0291999999976544E-4</c:v>
                </c:pt>
                <c:pt idx="30147">
                  <c:v>6.0293999999976543E-4</c:v>
                </c:pt>
                <c:pt idx="30148">
                  <c:v>6.0295999999976542E-4</c:v>
                </c:pt>
                <c:pt idx="30149">
                  <c:v>6.0297999999976541E-4</c:v>
                </c:pt>
                <c:pt idx="30150">
                  <c:v>6.029999999997654E-4</c:v>
                </c:pt>
                <c:pt idx="30151">
                  <c:v>6.0301999999976539E-4</c:v>
                </c:pt>
                <c:pt idx="30152">
                  <c:v>6.0303999999976538E-4</c:v>
                </c:pt>
                <c:pt idx="30153">
                  <c:v>6.0305999999976537E-4</c:v>
                </c:pt>
                <c:pt idx="30154">
                  <c:v>6.0307999999976536E-4</c:v>
                </c:pt>
                <c:pt idx="30155">
                  <c:v>6.0309999999976535E-4</c:v>
                </c:pt>
                <c:pt idx="30156">
                  <c:v>6.0311999999976534E-4</c:v>
                </c:pt>
                <c:pt idx="30157">
                  <c:v>6.0313999999976533E-4</c:v>
                </c:pt>
                <c:pt idx="30158">
                  <c:v>6.0315999999976532E-4</c:v>
                </c:pt>
                <c:pt idx="30159">
                  <c:v>6.0317999999976531E-4</c:v>
                </c:pt>
                <c:pt idx="30160">
                  <c:v>6.031999999997653E-4</c:v>
                </c:pt>
                <c:pt idx="30161">
                  <c:v>6.0321999999976529E-4</c:v>
                </c:pt>
                <c:pt idx="30162">
                  <c:v>6.0323999999976527E-4</c:v>
                </c:pt>
                <c:pt idx="30163">
                  <c:v>6.0325999999976526E-4</c:v>
                </c:pt>
                <c:pt idx="30164">
                  <c:v>6.0327999999976525E-4</c:v>
                </c:pt>
                <c:pt idx="30165">
                  <c:v>6.0329999999976524E-4</c:v>
                </c:pt>
                <c:pt idx="30166">
                  <c:v>6.0331999999976523E-4</c:v>
                </c:pt>
                <c:pt idx="30167">
                  <c:v>6.0333999999976522E-4</c:v>
                </c:pt>
                <c:pt idx="30168">
                  <c:v>6.0335999999976521E-4</c:v>
                </c:pt>
                <c:pt idx="30169">
                  <c:v>6.033799999997652E-4</c:v>
                </c:pt>
                <c:pt idx="30170">
                  <c:v>6.0339999999976519E-4</c:v>
                </c:pt>
                <c:pt idx="30171">
                  <c:v>6.0341999999976518E-4</c:v>
                </c:pt>
                <c:pt idx="30172">
                  <c:v>6.0343999999976517E-4</c:v>
                </c:pt>
                <c:pt idx="30173">
                  <c:v>6.0345999999976516E-4</c:v>
                </c:pt>
                <c:pt idx="30174">
                  <c:v>6.0347999999976515E-4</c:v>
                </c:pt>
                <c:pt idx="30175">
                  <c:v>6.0349999999976514E-4</c:v>
                </c:pt>
                <c:pt idx="30176">
                  <c:v>6.0351999999976513E-4</c:v>
                </c:pt>
                <c:pt idx="30177">
                  <c:v>6.0353999999976512E-4</c:v>
                </c:pt>
                <c:pt idx="30178">
                  <c:v>6.0355999999976511E-4</c:v>
                </c:pt>
                <c:pt idx="30179">
                  <c:v>6.035799999997651E-4</c:v>
                </c:pt>
                <c:pt idx="30180">
                  <c:v>6.0359999999976509E-4</c:v>
                </c:pt>
                <c:pt idx="30181">
                  <c:v>6.0361999999976508E-4</c:v>
                </c:pt>
                <c:pt idx="30182">
                  <c:v>6.0363999999976507E-4</c:v>
                </c:pt>
                <c:pt idx="30183">
                  <c:v>6.0365999999976506E-4</c:v>
                </c:pt>
                <c:pt idx="30184">
                  <c:v>6.0367999999976505E-4</c:v>
                </c:pt>
                <c:pt idx="30185">
                  <c:v>6.0369999999976504E-4</c:v>
                </c:pt>
                <c:pt idx="30186">
                  <c:v>6.0371999999976503E-4</c:v>
                </c:pt>
                <c:pt idx="30187">
                  <c:v>6.0373999999976502E-4</c:v>
                </c:pt>
                <c:pt idx="30188">
                  <c:v>6.0375999999976501E-4</c:v>
                </c:pt>
                <c:pt idx="30189">
                  <c:v>6.03779999999765E-4</c:v>
                </c:pt>
                <c:pt idx="30190">
                  <c:v>6.0379999999976498E-4</c:v>
                </c:pt>
                <c:pt idx="30191">
                  <c:v>6.0381999999976497E-4</c:v>
                </c:pt>
                <c:pt idx="30192">
                  <c:v>6.0383999999976496E-4</c:v>
                </c:pt>
                <c:pt idx="30193">
                  <c:v>6.0385999999976495E-4</c:v>
                </c:pt>
                <c:pt idx="30194">
                  <c:v>6.0387999999976494E-4</c:v>
                </c:pt>
                <c:pt idx="30195">
                  <c:v>6.0389999999976493E-4</c:v>
                </c:pt>
                <c:pt idx="30196">
                  <c:v>6.0391999999976492E-4</c:v>
                </c:pt>
                <c:pt idx="30197">
                  <c:v>6.0393999999976491E-4</c:v>
                </c:pt>
                <c:pt idx="30198">
                  <c:v>6.039599999997649E-4</c:v>
                </c:pt>
                <c:pt idx="30199">
                  <c:v>6.0397999999976489E-4</c:v>
                </c:pt>
                <c:pt idx="30200">
                  <c:v>6.0399999999976488E-4</c:v>
                </c:pt>
                <c:pt idx="30201">
                  <c:v>6.0401999999976487E-4</c:v>
                </c:pt>
                <c:pt idx="30202">
                  <c:v>6.0403999999976486E-4</c:v>
                </c:pt>
                <c:pt idx="30203">
                  <c:v>6.0405999999976485E-4</c:v>
                </c:pt>
                <c:pt idx="30204">
                  <c:v>6.0407999999976484E-4</c:v>
                </c:pt>
                <c:pt idx="30205">
                  <c:v>6.0409999999976483E-4</c:v>
                </c:pt>
                <c:pt idx="30206">
                  <c:v>6.0411999999976482E-4</c:v>
                </c:pt>
                <c:pt idx="30207">
                  <c:v>6.0413999999976481E-4</c:v>
                </c:pt>
                <c:pt idx="30208">
                  <c:v>6.041599999997648E-4</c:v>
                </c:pt>
                <c:pt idx="30209">
                  <c:v>6.0417999999976479E-4</c:v>
                </c:pt>
                <c:pt idx="30210">
                  <c:v>6.0419999999976478E-4</c:v>
                </c:pt>
                <c:pt idx="30211">
                  <c:v>6.0421999999976477E-4</c:v>
                </c:pt>
                <c:pt idx="30212">
                  <c:v>6.0423999999976476E-4</c:v>
                </c:pt>
                <c:pt idx="30213">
                  <c:v>6.0425999999976475E-4</c:v>
                </c:pt>
                <c:pt idx="30214">
                  <c:v>6.0427999999976474E-4</c:v>
                </c:pt>
                <c:pt idx="30215">
                  <c:v>6.0429999999976473E-4</c:v>
                </c:pt>
                <c:pt idx="30216">
                  <c:v>6.0431999999976472E-4</c:v>
                </c:pt>
                <c:pt idx="30217">
                  <c:v>6.0433999999976471E-4</c:v>
                </c:pt>
                <c:pt idx="30218">
                  <c:v>6.0435999999976469E-4</c:v>
                </c:pt>
                <c:pt idx="30219">
                  <c:v>6.0437999999976468E-4</c:v>
                </c:pt>
                <c:pt idx="30220">
                  <c:v>6.0439999999976467E-4</c:v>
                </c:pt>
                <c:pt idx="30221">
                  <c:v>6.0441999999976466E-4</c:v>
                </c:pt>
                <c:pt idx="30222">
                  <c:v>6.0443999999976465E-4</c:v>
                </c:pt>
                <c:pt idx="30223">
                  <c:v>6.0445999999976464E-4</c:v>
                </c:pt>
                <c:pt idx="30224">
                  <c:v>6.0447999999976463E-4</c:v>
                </c:pt>
                <c:pt idx="30225">
                  <c:v>6.0449999999976462E-4</c:v>
                </c:pt>
                <c:pt idx="30226">
                  <c:v>6.0451999999976461E-4</c:v>
                </c:pt>
                <c:pt idx="30227">
                  <c:v>6.045399999997646E-4</c:v>
                </c:pt>
                <c:pt idx="30228">
                  <c:v>6.0455999999976459E-4</c:v>
                </c:pt>
                <c:pt idx="30229">
                  <c:v>6.0457999999976458E-4</c:v>
                </c:pt>
                <c:pt idx="30230">
                  <c:v>6.0459999999976457E-4</c:v>
                </c:pt>
                <c:pt idx="30231">
                  <c:v>6.0461999999976456E-4</c:v>
                </c:pt>
                <c:pt idx="30232">
                  <c:v>6.0463999999976455E-4</c:v>
                </c:pt>
                <c:pt idx="30233">
                  <c:v>6.0465999999976454E-4</c:v>
                </c:pt>
                <c:pt idx="30234">
                  <c:v>6.0467999999976453E-4</c:v>
                </c:pt>
                <c:pt idx="30235">
                  <c:v>6.0469999999976452E-4</c:v>
                </c:pt>
                <c:pt idx="30236">
                  <c:v>6.0471999999976451E-4</c:v>
                </c:pt>
                <c:pt idx="30237">
                  <c:v>6.047399999997645E-4</c:v>
                </c:pt>
                <c:pt idx="30238">
                  <c:v>6.0475999999976449E-4</c:v>
                </c:pt>
                <c:pt idx="30239">
                  <c:v>6.0477999999976448E-4</c:v>
                </c:pt>
                <c:pt idx="30240">
                  <c:v>6.0479999999976447E-4</c:v>
                </c:pt>
                <c:pt idx="30241">
                  <c:v>6.0481999999976446E-4</c:v>
                </c:pt>
                <c:pt idx="30242">
                  <c:v>6.0483999999976445E-4</c:v>
                </c:pt>
                <c:pt idx="30243">
                  <c:v>6.0485999999976444E-4</c:v>
                </c:pt>
                <c:pt idx="30244">
                  <c:v>6.0487999999976443E-4</c:v>
                </c:pt>
                <c:pt idx="30245">
                  <c:v>6.0489999999976442E-4</c:v>
                </c:pt>
                <c:pt idx="30246">
                  <c:v>6.049199999997644E-4</c:v>
                </c:pt>
                <c:pt idx="30247">
                  <c:v>6.0493999999976439E-4</c:v>
                </c:pt>
                <c:pt idx="30248">
                  <c:v>6.0495999999976438E-4</c:v>
                </c:pt>
                <c:pt idx="30249">
                  <c:v>6.0497999999976437E-4</c:v>
                </c:pt>
                <c:pt idx="30250">
                  <c:v>6.0499999999976436E-4</c:v>
                </c:pt>
                <c:pt idx="30251">
                  <c:v>6.0501999999976435E-4</c:v>
                </c:pt>
                <c:pt idx="30252">
                  <c:v>6.0503999999976434E-4</c:v>
                </c:pt>
                <c:pt idx="30253">
                  <c:v>6.0505999999976433E-4</c:v>
                </c:pt>
                <c:pt idx="30254">
                  <c:v>6.0507999999976432E-4</c:v>
                </c:pt>
                <c:pt idx="30255">
                  <c:v>6.0509999999976431E-4</c:v>
                </c:pt>
                <c:pt idx="30256">
                  <c:v>6.051199999997643E-4</c:v>
                </c:pt>
                <c:pt idx="30257">
                  <c:v>6.0513999999976429E-4</c:v>
                </c:pt>
                <c:pt idx="30258">
                  <c:v>6.0515999999976428E-4</c:v>
                </c:pt>
                <c:pt idx="30259">
                  <c:v>6.0517999999976427E-4</c:v>
                </c:pt>
                <c:pt idx="30260">
                  <c:v>6.0519999999976426E-4</c:v>
                </c:pt>
                <c:pt idx="30261">
                  <c:v>6.0521999999976425E-4</c:v>
                </c:pt>
                <c:pt idx="30262">
                  <c:v>6.0523999999976424E-4</c:v>
                </c:pt>
                <c:pt idx="30263">
                  <c:v>6.0525999999976423E-4</c:v>
                </c:pt>
                <c:pt idx="30264">
                  <c:v>6.0527999999976422E-4</c:v>
                </c:pt>
                <c:pt idx="30265">
                  <c:v>6.0529999999976421E-4</c:v>
                </c:pt>
                <c:pt idx="30266">
                  <c:v>6.053199999997642E-4</c:v>
                </c:pt>
                <c:pt idx="30267">
                  <c:v>6.0533999999976419E-4</c:v>
                </c:pt>
                <c:pt idx="30268">
                  <c:v>6.0535999999976418E-4</c:v>
                </c:pt>
                <c:pt idx="30269">
                  <c:v>6.0537999999976417E-4</c:v>
                </c:pt>
                <c:pt idx="30270">
                  <c:v>6.0539999999976416E-4</c:v>
                </c:pt>
                <c:pt idx="30271">
                  <c:v>6.0541999999976415E-4</c:v>
                </c:pt>
                <c:pt idx="30272">
                  <c:v>6.0543999999976414E-4</c:v>
                </c:pt>
                <c:pt idx="30273">
                  <c:v>6.0545999999976413E-4</c:v>
                </c:pt>
                <c:pt idx="30274">
                  <c:v>6.0547999999976411E-4</c:v>
                </c:pt>
                <c:pt idx="30275">
                  <c:v>6.054999999997641E-4</c:v>
                </c:pt>
                <c:pt idx="30276">
                  <c:v>6.0551999999976409E-4</c:v>
                </c:pt>
                <c:pt idx="30277">
                  <c:v>6.0553999999976408E-4</c:v>
                </c:pt>
                <c:pt idx="30278">
                  <c:v>6.0555999999976407E-4</c:v>
                </c:pt>
                <c:pt idx="30279">
                  <c:v>6.0557999999976406E-4</c:v>
                </c:pt>
                <c:pt idx="30280">
                  <c:v>6.0559999999976405E-4</c:v>
                </c:pt>
                <c:pt idx="30281">
                  <c:v>6.0561999999976404E-4</c:v>
                </c:pt>
                <c:pt idx="30282">
                  <c:v>6.0563999999976403E-4</c:v>
                </c:pt>
                <c:pt idx="30283">
                  <c:v>6.0565999999976402E-4</c:v>
                </c:pt>
                <c:pt idx="30284">
                  <c:v>6.0567999999976401E-4</c:v>
                </c:pt>
                <c:pt idx="30285">
                  <c:v>6.05699999999764E-4</c:v>
                </c:pt>
                <c:pt idx="30286">
                  <c:v>6.0571999999976399E-4</c:v>
                </c:pt>
                <c:pt idx="30287">
                  <c:v>6.0573999999976398E-4</c:v>
                </c:pt>
                <c:pt idx="30288">
                  <c:v>6.0575999999976397E-4</c:v>
                </c:pt>
                <c:pt idx="30289">
                  <c:v>6.0577999999976396E-4</c:v>
                </c:pt>
                <c:pt idx="30290">
                  <c:v>6.0579999999976395E-4</c:v>
                </c:pt>
                <c:pt idx="30291">
                  <c:v>6.0581999999976394E-4</c:v>
                </c:pt>
                <c:pt idx="30292">
                  <c:v>6.0583999999976393E-4</c:v>
                </c:pt>
                <c:pt idx="30293">
                  <c:v>6.0585999999976392E-4</c:v>
                </c:pt>
                <c:pt idx="30294">
                  <c:v>6.0587999999976391E-4</c:v>
                </c:pt>
                <c:pt idx="30295">
                  <c:v>6.058999999997639E-4</c:v>
                </c:pt>
                <c:pt idx="30296">
                  <c:v>6.0591999999976389E-4</c:v>
                </c:pt>
                <c:pt idx="30297">
                  <c:v>6.0593999999976388E-4</c:v>
                </c:pt>
                <c:pt idx="30298">
                  <c:v>6.0595999999976387E-4</c:v>
                </c:pt>
                <c:pt idx="30299">
                  <c:v>6.0597999999976386E-4</c:v>
                </c:pt>
                <c:pt idx="30300">
                  <c:v>6.0599999999976385E-4</c:v>
                </c:pt>
                <c:pt idx="30301">
                  <c:v>6.0601999999976384E-4</c:v>
                </c:pt>
                <c:pt idx="30302">
                  <c:v>6.0603999999976382E-4</c:v>
                </c:pt>
                <c:pt idx="30303">
                  <c:v>6.0605999999976381E-4</c:v>
                </c:pt>
                <c:pt idx="30304">
                  <c:v>6.060799999997638E-4</c:v>
                </c:pt>
                <c:pt idx="30305">
                  <c:v>6.0609999999976379E-4</c:v>
                </c:pt>
                <c:pt idx="30306">
                  <c:v>6.0611999999976378E-4</c:v>
                </c:pt>
                <c:pt idx="30307">
                  <c:v>6.0613999999976377E-4</c:v>
                </c:pt>
                <c:pt idx="30308">
                  <c:v>6.0615999999976376E-4</c:v>
                </c:pt>
                <c:pt idx="30309">
                  <c:v>6.0617999999976375E-4</c:v>
                </c:pt>
                <c:pt idx="30310">
                  <c:v>6.0619999999976374E-4</c:v>
                </c:pt>
                <c:pt idx="30311">
                  <c:v>6.0621999999976373E-4</c:v>
                </c:pt>
                <c:pt idx="30312">
                  <c:v>6.0623999999976372E-4</c:v>
                </c:pt>
                <c:pt idx="30313">
                  <c:v>6.0625999999976371E-4</c:v>
                </c:pt>
                <c:pt idx="30314">
                  <c:v>6.062799999997637E-4</c:v>
                </c:pt>
                <c:pt idx="30315">
                  <c:v>6.0629999999976369E-4</c:v>
                </c:pt>
                <c:pt idx="30316">
                  <c:v>6.0631999999976368E-4</c:v>
                </c:pt>
                <c:pt idx="30317">
                  <c:v>6.0633999999976367E-4</c:v>
                </c:pt>
                <c:pt idx="30318">
                  <c:v>6.0635999999976366E-4</c:v>
                </c:pt>
                <c:pt idx="30319">
                  <c:v>6.0637999999976365E-4</c:v>
                </c:pt>
                <c:pt idx="30320">
                  <c:v>6.0639999999976364E-4</c:v>
                </c:pt>
                <c:pt idx="30321">
                  <c:v>6.0641999999976363E-4</c:v>
                </c:pt>
                <c:pt idx="30322">
                  <c:v>6.0643999999976362E-4</c:v>
                </c:pt>
                <c:pt idx="30323">
                  <c:v>6.0645999999976361E-4</c:v>
                </c:pt>
                <c:pt idx="30324">
                  <c:v>6.064799999997636E-4</c:v>
                </c:pt>
                <c:pt idx="30325">
                  <c:v>6.0649999999976359E-4</c:v>
                </c:pt>
                <c:pt idx="30326">
                  <c:v>6.0651999999976358E-4</c:v>
                </c:pt>
                <c:pt idx="30327">
                  <c:v>6.0653999999976357E-4</c:v>
                </c:pt>
                <c:pt idx="30328">
                  <c:v>6.0655999999976356E-4</c:v>
                </c:pt>
                <c:pt idx="30329">
                  <c:v>6.0657999999976355E-4</c:v>
                </c:pt>
                <c:pt idx="30330">
                  <c:v>6.0659999999976353E-4</c:v>
                </c:pt>
                <c:pt idx="30331">
                  <c:v>6.0661999999976352E-4</c:v>
                </c:pt>
                <c:pt idx="30332">
                  <c:v>6.0663999999976351E-4</c:v>
                </c:pt>
                <c:pt idx="30333">
                  <c:v>6.066599999997635E-4</c:v>
                </c:pt>
                <c:pt idx="30334">
                  <c:v>6.0667999999976349E-4</c:v>
                </c:pt>
                <c:pt idx="30335">
                  <c:v>6.0669999999976348E-4</c:v>
                </c:pt>
                <c:pt idx="30336">
                  <c:v>6.0671999999976347E-4</c:v>
                </c:pt>
                <c:pt idx="30337">
                  <c:v>6.0673999999976346E-4</c:v>
                </c:pt>
                <c:pt idx="30338">
                  <c:v>6.0675999999976345E-4</c:v>
                </c:pt>
                <c:pt idx="30339">
                  <c:v>6.0677999999976344E-4</c:v>
                </c:pt>
                <c:pt idx="30340">
                  <c:v>6.0679999999976343E-4</c:v>
                </c:pt>
                <c:pt idx="30341">
                  <c:v>6.0681999999976342E-4</c:v>
                </c:pt>
                <c:pt idx="30342">
                  <c:v>6.0683999999976341E-4</c:v>
                </c:pt>
                <c:pt idx="30343">
                  <c:v>6.068599999997634E-4</c:v>
                </c:pt>
                <c:pt idx="30344">
                  <c:v>6.0687999999976339E-4</c:v>
                </c:pt>
                <c:pt idx="30345">
                  <c:v>6.0689999999976338E-4</c:v>
                </c:pt>
                <c:pt idx="30346">
                  <c:v>6.0691999999976337E-4</c:v>
                </c:pt>
                <c:pt idx="30347">
                  <c:v>6.0693999999976336E-4</c:v>
                </c:pt>
                <c:pt idx="30348">
                  <c:v>6.0695999999976335E-4</c:v>
                </c:pt>
                <c:pt idx="30349">
                  <c:v>6.0697999999976334E-4</c:v>
                </c:pt>
                <c:pt idx="30350">
                  <c:v>6.0699999999976333E-4</c:v>
                </c:pt>
                <c:pt idx="30351">
                  <c:v>6.0701999999976332E-4</c:v>
                </c:pt>
                <c:pt idx="30352">
                  <c:v>6.0703999999976331E-4</c:v>
                </c:pt>
                <c:pt idx="30353">
                  <c:v>6.070599999997633E-4</c:v>
                </c:pt>
                <c:pt idx="30354">
                  <c:v>6.0707999999976329E-4</c:v>
                </c:pt>
                <c:pt idx="30355">
                  <c:v>6.0709999999976328E-4</c:v>
                </c:pt>
                <c:pt idx="30356">
                  <c:v>6.0711999999976327E-4</c:v>
                </c:pt>
                <c:pt idx="30357">
                  <c:v>6.0713999999976326E-4</c:v>
                </c:pt>
                <c:pt idx="30358">
                  <c:v>6.0715999999976324E-4</c:v>
                </c:pt>
                <c:pt idx="30359">
                  <c:v>6.0717999999976323E-4</c:v>
                </c:pt>
                <c:pt idx="30360">
                  <c:v>6.0719999999976322E-4</c:v>
                </c:pt>
                <c:pt idx="30361">
                  <c:v>6.0721999999976321E-4</c:v>
                </c:pt>
                <c:pt idx="30362">
                  <c:v>6.072399999997632E-4</c:v>
                </c:pt>
                <c:pt idx="30363">
                  <c:v>6.0725999999976319E-4</c:v>
                </c:pt>
                <c:pt idx="30364">
                  <c:v>6.0727999999976318E-4</c:v>
                </c:pt>
                <c:pt idx="30365">
                  <c:v>6.0729999999976317E-4</c:v>
                </c:pt>
                <c:pt idx="30366">
                  <c:v>6.0731999999976316E-4</c:v>
                </c:pt>
                <c:pt idx="30367">
                  <c:v>6.0733999999976315E-4</c:v>
                </c:pt>
                <c:pt idx="30368">
                  <c:v>6.0735999999976314E-4</c:v>
                </c:pt>
                <c:pt idx="30369">
                  <c:v>6.0737999999976313E-4</c:v>
                </c:pt>
                <c:pt idx="30370">
                  <c:v>6.0739999999976312E-4</c:v>
                </c:pt>
                <c:pt idx="30371">
                  <c:v>6.0741999999976311E-4</c:v>
                </c:pt>
                <c:pt idx="30372">
                  <c:v>6.074399999997631E-4</c:v>
                </c:pt>
                <c:pt idx="30373">
                  <c:v>6.0745999999976309E-4</c:v>
                </c:pt>
                <c:pt idx="30374">
                  <c:v>6.0747999999976308E-4</c:v>
                </c:pt>
                <c:pt idx="30375">
                  <c:v>6.0749999999976307E-4</c:v>
                </c:pt>
                <c:pt idx="30376">
                  <c:v>6.0751999999976306E-4</c:v>
                </c:pt>
                <c:pt idx="30377">
                  <c:v>6.0753999999976305E-4</c:v>
                </c:pt>
                <c:pt idx="30378">
                  <c:v>6.0755999999976304E-4</c:v>
                </c:pt>
                <c:pt idx="30379">
                  <c:v>6.0757999999976303E-4</c:v>
                </c:pt>
                <c:pt idx="30380">
                  <c:v>6.0759999999976302E-4</c:v>
                </c:pt>
                <c:pt idx="30381">
                  <c:v>6.0761999999976301E-4</c:v>
                </c:pt>
                <c:pt idx="30382">
                  <c:v>6.07639999999763E-4</c:v>
                </c:pt>
                <c:pt idx="30383">
                  <c:v>6.0765999999976299E-4</c:v>
                </c:pt>
                <c:pt idx="30384">
                  <c:v>6.0767999999976298E-4</c:v>
                </c:pt>
                <c:pt idx="30385">
                  <c:v>6.0769999999976297E-4</c:v>
                </c:pt>
                <c:pt idx="30386">
                  <c:v>6.0771999999976296E-4</c:v>
                </c:pt>
                <c:pt idx="30387">
                  <c:v>6.0773999999976294E-4</c:v>
                </c:pt>
                <c:pt idx="30388">
                  <c:v>6.0775999999976293E-4</c:v>
                </c:pt>
                <c:pt idx="30389">
                  <c:v>6.0777999999976292E-4</c:v>
                </c:pt>
                <c:pt idx="30390">
                  <c:v>6.0779999999976291E-4</c:v>
                </c:pt>
                <c:pt idx="30391">
                  <c:v>6.078199999997629E-4</c:v>
                </c:pt>
                <c:pt idx="30392">
                  <c:v>6.0783999999976289E-4</c:v>
                </c:pt>
                <c:pt idx="30393">
                  <c:v>6.0785999999976288E-4</c:v>
                </c:pt>
                <c:pt idx="30394">
                  <c:v>6.0787999999976287E-4</c:v>
                </c:pt>
                <c:pt idx="30395">
                  <c:v>6.0789999999976286E-4</c:v>
                </c:pt>
                <c:pt idx="30396">
                  <c:v>6.0791999999976285E-4</c:v>
                </c:pt>
                <c:pt idx="30397">
                  <c:v>6.0793999999976284E-4</c:v>
                </c:pt>
                <c:pt idx="30398">
                  <c:v>6.0795999999976283E-4</c:v>
                </c:pt>
                <c:pt idx="30399">
                  <c:v>6.0797999999976282E-4</c:v>
                </c:pt>
                <c:pt idx="30400">
                  <c:v>6.0799999999976281E-4</c:v>
                </c:pt>
                <c:pt idx="30401">
                  <c:v>6.080199999997628E-4</c:v>
                </c:pt>
                <c:pt idx="30402">
                  <c:v>6.0803999999976279E-4</c:v>
                </c:pt>
                <c:pt idx="30403">
                  <c:v>6.0805999999976278E-4</c:v>
                </c:pt>
                <c:pt idx="30404">
                  <c:v>6.0807999999976277E-4</c:v>
                </c:pt>
                <c:pt idx="30405">
                  <c:v>6.0809999999976276E-4</c:v>
                </c:pt>
                <c:pt idx="30406">
                  <c:v>6.0811999999976275E-4</c:v>
                </c:pt>
                <c:pt idx="30407">
                  <c:v>6.0813999999976274E-4</c:v>
                </c:pt>
                <c:pt idx="30408">
                  <c:v>6.0815999999976273E-4</c:v>
                </c:pt>
                <c:pt idx="30409">
                  <c:v>6.0817999999976272E-4</c:v>
                </c:pt>
                <c:pt idx="30410">
                  <c:v>6.0819999999976271E-4</c:v>
                </c:pt>
                <c:pt idx="30411">
                  <c:v>6.082199999997627E-4</c:v>
                </c:pt>
                <c:pt idx="30412">
                  <c:v>6.0823999999976269E-4</c:v>
                </c:pt>
                <c:pt idx="30413">
                  <c:v>6.0825999999976268E-4</c:v>
                </c:pt>
                <c:pt idx="30414">
                  <c:v>6.0827999999976267E-4</c:v>
                </c:pt>
                <c:pt idx="30415">
                  <c:v>6.0829999999976265E-4</c:v>
                </c:pt>
                <c:pt idx="30416">
                  <c:v>6.0831999999976264E-4</c:v>
                </c:pt>
                <c:pt idx="30417">
                  <c:v>6.0833999999976263E-4</c:v>
                </c:pt>
                <c:pt idx="30418">
                  <c:v>6.0835999999976262E-4</c:v>
                </c:pt>
                <c:pt idx="30419">
                  <c:v>6.0837999999976261E-4</c:v>
                </c:pt>
                <c:pt idx="30420">
                  <c:v>6.083999999997626E-4</c:v>
                </c:pt>
                <c:pt idx="30421">
                  <c:v>6.0841999999976259E-4</c:v>
                </c:pt>
                <c:pt idx="30422">
                  <c:v>6.0843999999976258E-4</c:v>
                </c:pt>
                <c:pt idx="30423">
                  <c:v>6.0845999999976257E-4</c:v>
                </c:pt>
                <c:pt idx="30424">
                  <c:v>6.0847999999976256E-4</c:v>
                </c:pt>
                <c:pt idx="30425">
                  <c:v>6.0849999999976255E-4</c:v>
                </c:pt>
                <c:pt idx="30426">
                  <c:v>6.0851999999976254E-4</c:v>
                </c:pt>
                <c:pt idx="30427">
                  <c:v>6.0853999999976253E-4</c:v>
                </c:pt>
                <c:pt idx="30428">
                  <c:v>6.0855999999976252E-4</c:v>
                </c:pt>
                <c:pt idx="30429">
                  <c:v>6.0857999999976251E-4</c:v>
                </c:pt>
                <c:pt idx="30430">
                  <c:v>6.085999999997625E-4</c:v>
                </c:pt>
                <c:pt idx="30431">
                  <c:v>6.0861999999976249E-4</c:v>
                </c:pt>
                <c:pt idx="30432">
                  <c:v>6.0863999999976248E-4</c:v>
                </c:pt>
                <c:pt idx="30433">
                  <c:v>6.0865999999976247E-4</c:v>
                </c:pt>
                <c:pt idx="30434">
                  <c:v>6.0867999999976246E-4</c:v>
                </c:pt>
                <c:pt idx="30435">
                  <c:v>6.0869999999976245E-4</c:v>
                </c:pt>
                <c:pt idx="30436">
                  <c:v>6.0871999999976244E-4</c:v>
                </c:pt>
                <c:pt idx="30437">
                  <c:v>6.0873999999976243E-4</c:v>
                </c:pt>
                <c:pt idx="30438">
                  <c:v>6.0875999999976242E-4</c:v>
                </c:pt>
                <c:pt idx="30439">
                  <c:v>6.0877999999976241E-4</c:v>
                </c:pt>
                <c:pt idx="30440">
                  <c:v>6.087999999997624E-4</c:v>
                </c:pt>
                <c:pt idx="30441">
                  <c:v>6.0881999999976239E-4</c:v>
                </c:pt>
                <c:pt idx="30442">
                  <c:v>6.0883999999976238E-4</c:v>
                </c:pt>
                <c:pt idx="30443">
                  <c:v>6.0885999999976236E-4</c:v>
                </c:pt>
                <c:pt idx="30444">
                  <c:v>6.0887999999976235E-4</c:v>
                </c:pt>
                <c:pt idx="30445">
                  <c:v>6.0889999999976234E-4</c:v>
                </c:pt>
                <c:pt idx="30446">
                  <c:v>6.0891999999976233E-4</c:v>
                </c:pt>
                <c:pt idx="30447">
                  <c:v>6.0893999999976232E-4</c:v>
                </c:pt>
                <c:pt idx="30448">
                  <c:v>6.0895999999976231E-4</c:v>
                </c:pt>
                <c:pt idx="30449">
                  <c:v>6.089799999997623E-4</c:v>
                </c:pt>
                <c:pt idx="30450">
                  <c:v>6.0899999999976229E-4</c:v>
                </c:pt>
                <c:pt idx="30451">
                  <c:v>6.0901999999976228E-4</c:v>
                </c:pt>
                <c:pt idx="30452">
                  <c:v>6.0903999999976227E-4</c:v>
                </c:pt>
                <c:pt idx="30453">
                  <c:v>6.0905999999976226E-4</c:v>
                </c:pt>
                <c:pt idx="30454">
                  <c:v>6.0907999999976225E-4</c:v>
                </c:pt>
                <c:pt idx="30455">
                  <c:v>6.0909999999976224E-4</c:v>
                </c:pt>
                <c:pt idx="30456">
                  <c:v>6.0911999999976223E-4</c:v>
                </c:pt>
                <c:pt idx="30457">
                  <c:v>6.0913999999976222E-4</c:v>
                </c:pt>
                <c:pt idx="30458">
                  <c:v>6.0915999999976221E-4</c:v>
                </c:pt>
                <c:pt idx="30459">
                  <c:v>6.091799999997622E-4</c:v>
                </c:pt>
                <c:pt idx="30460">
                  <c:v>6.0919999999976219E-4</c:v>
                </c:pt>
                <c:pt idx="30461">
                  <c:v>6.0921999999976218E-4</c:v>
                </c:pt>
                <c:pt idx="30462">
                  <c:v>6.0923999999976217E-4</c:v>
                </c:pt>
                <c:pt idx="30463">
                  <c:v>6.0925999999976216E-4</c:v>
                </c:pt>
                <c:pt idx="30464">
                  <c:v>6.0927999999976215E-4</c:v>
                </c:pt>
                <c:pt idx="30465">
                  <c:v>6.0929999999976214E-4</c:v>
                </c:pt>
                <c:pt idx="30466">
                  <c:v>6.0931999999976213E-4</c:v>
                </c:pt>
                <c:pt idx="30467">
                  <c:v>6.0933999999976212E-4</c:v>
                </c:pt>
                <c:pt idx="30468">
                  <c:v>6.0935999999976211E-4</c:v>
                </c:pt>
                <c:pt idx="30469">
                  <c:v>6.093799999997621E-4</c:v>
                </c:pt>
                <c:pt idx="30470">
                  <c:v>6.0939999999976209E-4</c:v>
                </c:pt>
                <c:pt idx="30471">
                  <c:v>6.0941999999976207E-4</c:v>
                </c:pt>
                <c:pt idx="30472">
                  <c:v>6.0943999999976206E-4</c:v>
                </c:pt>
                <c:pt idx="30473">
                  <c:v>6.0945999999976205E-4</c:v>
                </c:pt>
                <c:pt idx="30474">
                  <c:v>6.0947999999976204E-4</c:v>
                </c:pt>
                <c:pt idx="30475">
                  <c:v>6.0949999999976203E-4</c:v>
                </c:pt>
                <c:pt idx="30476">
                  <c:v>6.0951999999976202E-4</c:v>
                </c:pt>
                <c:pt idx="30477">
                  <c:v>6.0953999999976201E-4</c:v>
                </c:pt>
                <c:pt idx="30478">
                  <c:v>6.09559999999762E-4</c:v>
                </c:pt>
                <c:pt idx="30479">
                  <c:v>6.0957999999976199E-4</c:v>
                </c:pt>
                <c:pt idx="30480">
                  <c:v>6.0959999999976198E-4</c:v>
                </c:pt>
                <c:pt idx="30481">
                  <c:v>6.0961999999976197E-4</c:v>
                </c:pt>
                <c:pt idx="30482">
                  <c:v>6.0963999999976196E-4</c:v>
                </c:pt>
                <c:pt idx="30483">
                  <c:v>6.0965999999976195E-4</c:v>
                </c:pt>
                <c:pt idx="30484">
                  <c:v>6.0967999999976194E-4</c:v>
                </c:pt>
                <c:pt idx="30485">
                  <c:v>6.0969999999976193E-4</c:v>
                </c:pt>
                <c:pt idx="30486">
                  <c:v>6.0971999999976192E-4</c:v>
                </c:pt>
                <c:pt idx="30487">
                  <c:v>6.0973999999976191E-4</c:v>
                </c:pt>
                <c:pt idx="30488">
                  <c:v>6.097599999997619E-4</c:v>
                </c:pt>
                <c:pt idx="30489">
                  <c:v>6.0977999999976189E-4</c:v>
                </c:pt>
                <c:pt idx="30490">
                  <c:v>6.0979999999976188E-4</c:v>
                </c:pt>
                <c:pt idx="30491">
                  <c:v>6.0981999999976187E-4</c:v>
                </c:pt>
                <c:pt idx="30492">
                  <c:v>6.0983999999976186E-4</c:v>
                </c:pt>
                <c:pt idx="30493">
                  <c:v>6.0985999999976185E-4</c:v>
                </c:pt>
                <c:pt idx="30494">
                  <c:v>6.0987999999976184E-4</c:v>
                </c:pt>
                <c:pt idx="30495">
                  <c:v>6.0989999999976183E-4</c:v>
                </c:pt>
                <c:pt idx="30496">
                  <c:v>6.0991999999976182E-4</c:v>
                </c:pt>
                <c:pt idx="30497">
                  <c:v>6.0993999999976181E-4</c:v>
                </c:pt>
                <c:pt idx="30498">
                  <c:v>6.099599999997618E-4</c:v>
                </c:pt>
                <c:pt idx="30499">
                  <c:v>6.0997999999976178E-4</c:v>
                </c:pt>
                <c:pt idx="30500">
                  <c:v>6.0999999999976177E-4</c:v>
                </c:pt>
                <c:pt idx="30501">
                  <c:v>6.1001999999976176E-4</c:v>
                </c:pt>
                <c:pt idx="30502">
                  <c:v>6.1003999999976175E-4</c:v>
                </c:pt>
                <c:pt idx="30503">
                  <c:v>6.1005999999976174E-4</c:v>
                </c:pt>
                <c:pt idx="30504">
                  <c:v>6.1007999999976173E-4</c:v>
                </c:pt>
                <c:pt idx="30505">
                  <c:v>6.1009999999976172E-4</c:v>
                </c:pt>
                <c:pt idx="30506">
                  <c:v>6.1011999999976171E-4</c:v>
                </c:pt>
                <c:pt idx="30507">
                  <c:v>6.101399999997617E-4</c:v>
                </c:pt>
                <c:pt idx="30508">
                  <c:v>6.1015999999976169E-4</c:v>
                </c:pt>
                <c:pt idx="30509">
                  <c:v>6.1017999999976168E-4</c:v>
                </c:pt>
                <c:pt idx="30510">
                  <c:v>6.1019999999976167E-4</c:v>
                </c:pt>
                <c:pt idx="30511">
                  <c:v>6.1021999999976166E-4</c:v>
                </c:pt>
                <c:pt idx="30512">
                  <c:v>6.1023999999976165E-4</c:v>
                </c:pt>
                <c:pt idx="30513">
                  <c:v>6.1025999999976164E-4</c:v>
                </c:pt>
                <c:pt idx="30514">
                  <c:v>6.1027999999976163E-4</c:v>
                </c:pt>
                <c:pt idx="30515">
                  <c:v>6.1029999999976162E-4</c:v>
                </c:pt>
                <c:pt idx="30516">
                  <c:v>6.1031999999976161E-4</c:v>
                </c:pt>
                <c:pt idx="30517">
                  <c:v>6.103399999997616E-4</c:v>
                </c:pt>
                <c:pt idx="30518">
                  <c:v>6.1035999999976159E-4</c:v>
                </c:pt>
                <c:pt idx="30519">
                  <c:v>6.1037999999976158E-4</c:v>
                </c:pt>
                <c:pt idx="30520">
                  <c:v>6.1039999999976157E-4</c:v>
                </c:pt>
                <c:pt idx="30521">
                  <c:v>6.1041999999976156E-4</c:v>
                </c:pt>
                <c:pt idx="30522">
                  <c:v>6.1043999999976155E-4</c:v>
                </c:pt>
                <c:pt idx="30523">
                  <c:v>6.1045999999976154E-4</c:v>
                </c:pt>
                <c:pt idx="30524">
                  <c:v>6.1047999999976153E-4</c:v>
                </c:pt>
                <c:pt idx="30525">
                  <c:v>6.1049999999976152E-4</c:v>
                </c:pt>
                <c:pt idx="30526">
                  <c:v>6.1051999999976151E-4</c:v>
                </c:pt>
                <c:pt idx="30527">
                  <c:v>6.1053999999976149E-4</c:v>
                </c:pt>
                <c:pt idx="30528">
                  <c:v>6.1055999999976148E-4</c:v>
                </c:pt>
                <c:pt idx="30529">
                  <c:v>6.1057999999976147E-4</c:v>
                </c:pt>
                <c:pt idx="30530">
                  <c:v>6.1059999999976146E-4</c:v>
                </c:pt>
                <c:pt idx="30531">
                  <c:v>6.1061999999976145E-4</c:v>
                </c:pt>
                <c:pt idx="30532">
                  <c:v>6.1063999999976144E-4</c:v>
                </c:pt>
                <c:pt idx="30533">
                  <c:v>6.1065999999976143E-4</c:v>
                </c:pt>
                <c:pt idx="30534">
                  <c:v>6.1067999999976142E-4</c:v>
                </c:pt>
                <c:pt idx="30535">
                  <c:v>6.1069999999976141E-4</c:v>
                </c:pt>
                <c:pt idx="30536">
                  <c:v>6.107199999997614E-4</c:v>
                </c:pt>
                <c:pt idx="30537">
                  <c:v>6.1073999999976139E-4</c:v>
                </c:pt>
                <c:pt idx="30538">
                  <c:v>6.1075999999976138E-4</c:v>
                </c:pt>
                <c:pt idx="30539">
                  <c:v>6.1077999999976137E-4</c:v>
                </c:pt>
                <c:pt idx="30540">
                  <c:v>6.1079999999976136E-4</c:v>
                </c:pt>
                <c:pt idx="30541">
                  <c:v>6.1081999999976135E-4</c:v>
                </c:pt>
                <c:pt idx="30542">
                  <c:v>6.1083999999976134E-4</c:v>
                </c:pt>
                <c:pt idx="30543">
                  <c:v>6.1085999999976133E-4</c:v>
                </c:pt>
                <c:pt idx="30544">
                  <c:v>6.1087999999976132E-4</c:v>
                </c:pt>
                <c:pt idx="30545">
                  <c:v>6.1089999999976131E-4</c:v>
                </c:pt>
                <c:pt idx="30546">
                  <c:v>6.109199999997613E-4</c:v>
                </c:pt>
                <c:pt idx="30547">
                  <c:v>6.1093999999976129E-4</c:v>
                </c:pt>
                <c:pt idx="30548">
                  <c:v>6.1095999999976128E-4</c:v>
                </c:pt>
                <c:pt idx="30549">
                  <c:v>6.1097999999976127E-4</c:v>
                </c:pt>
                <c:pt idx="30550">
                  <c:v>6.1099999999976126E-4</c:v>
                </c:pt>
                <c:pt idx="30551">
                  <c:v>6.1101999999976125E-4</c:v>
                </c:pt>
                <c:pt idx="30552">
                  <c:v>6.1103999999976124E-4</c:v>
                </c:pt>
                <c:pt idx="30553">
                  <c:v>6.1105999999976123E-4</c:v>
                </c:pt>
                <c:pt idx="30554">
                  <c:v>6.1107999999976122E-4</c:v>
                </c:pt>
                <c:pt idx="30555">
                  <c:v>6.110999999997612E-4</c:v>
                </c:pt>
                <c:pt idx="30556">
                  <c:v>6.1111999999976119E-4</c:v>
                </c:pt>
                <c:pt idx="30557">
                  <c:v>6.1113999999976118E-4</c:v>
                </c:pt>
                <c:pt idx="30558">
                  <c:v>6.1115999999976117E-4</c:v>
                </c:pt>
                <c:pt idx="30559">
                  <c:v>6.1117999999976116E-4</c:v>
                </c:pt>
                <c:pt idx="30560">
                  <c:v>6.1119999999976115E-4</c:v>
                </c:pt>
                <c:pt idx="30561">
                  <c:v>6.1121999999976114E-4</c:v>
                </c:pt>
                <c:pt idx="30562">
                  <c:v>6.1123999999976113E-4</c:v>
                </c:pt>
                <c:pt idx="30563">
                  <c:v>6.1125999999976112E-4</c:v>
                </c:pt>
                <c:pt idx="30564">
                  <c:v>6.1127999999976111E-4</c:v>
                </c:pt>
                <c:pt idx="30565">
                  <c:v>6.112999999997611E-4</c:v>
                </c:pt>
                <c:pt idx="30566">
                  <c:v>6.1131999999976109E-4</c:v>
                </c:pt>
                <c:pt idx="30567">
                  <c:v>6.1133999999976108E-4</c:v>
                </c:pt>
                <c:pt idx="30568">
                  <c:v>6.1135999999976107E-4</c:v>
                </c:pt>
                <c:pt idx="30569">
                  <c:v>6.1137999999976106E-4</c:v>
                </c:pt>
                <c:pt idx="30570">
                  <c:v>6.1139999999976105E-4</c:v>
                </c:pt>
                <c:pt idx="30571">
                  <c:v>6.1141999999976104E-4</c:v>
                </c:pt>
                <c:pt idx="30572">
                  <c:v>6.1143999999976103E-4</c:v>
                </c:pt>
                <c:pt idx="30573">
                  <c:v>6.1145999999976102E-4</c:v>
                </c:pt>
                <c:pt idx="30574">
                  <c:v>6.1147999999976101E-4</c:v>
                </c:pt>
                <c:pt idx="30575">
                  <c:v>6.11499999999761E-4</c:v>
                </c:pt>
                <c:pt idx="30576">
                  <c:v>6.1151999999976099E-4</c:v>
                </c:pt>
                <c:pt idx="30577">
                  <c:v>6.1153999999976098E-4</c:v>
                </c:pt>
                <c:pt idx="30578">
                  <c:v>6.1155999999976097E-4</c:v>
                </c:pt>
                <c:pt idx="30579">
                  <c:v>6.1157999999976096E-4</c:v>
                </c:pt>
                <c:pt idx="30580">
                  <c:v>6.1159999999976095E-4</c:v>
                </c:pt>
                <c:pt idx="30581">
                  <c:v>6.1161999999976094E-4</c:v>
                </c:pt>
                <c:pt idx="30582">
                  <c:v>6.1163999999976093E-4</c:v>
                </c:pt>
                <c:pt idx="30583">
                  <c:v>6.1165999999976091E-4</c:v>
                </c:pt>
                <c:pt idx="30584">
                  <c:v>6.116799999997609E-4</c:v>
                </c:pt>
                <c:pt idx="30585">
                  <c:v>6.1169999999976089E-4</c:v>
                </c:pt>
                <c:pt idx="30586">
                  <c:v>6.1171999999976088E-4</c:v>
                </c:pt>
                <c:pt idx="30587">
                  <c:v>6.1173999999976087E-4</c:v>
                </c:pt>
                <c:pt idx="30588">
                  <c:v>6.1175999999976086E-4</c:v>
                </c:pt>
                <c:pt idx="30589">
                  <c:v>6.1177999999976085E-4</c:v>
                </c:pt>
                <c:pt idx="30590">
                  <c:v>6.1179999999976084E-4</c:v>
                </c:pt>
                <c:pt idx="30591">
                  <c:v>6.1181999999976083E-4</c:v>
                </c:pt>
                <c:pt idx="30592">
                  <c:v>6.1183999999976082E-4</c:v>
                </c:pt>
                <c:pt idx="30593">
                  <c:v>6.1185999999976081E-4</c:v>
                </c:pt>
                <c:pt idx="30594">
                  <c:v>6.118799999997608E-4</c:v>
                </c:pt>
                <c:pt idx="30595">
                  <c:v>6.1189999999976079E-4</c:v>
                </c:pt>
                <c:pt idx="30596">
                  <c:v>6.1191999999976078E-4</c:v>
                </c:pt>
                <c:pt idx="30597">
                  <c:v>6.1193999999976077E-4</c:v>
                </c:pt>
                <c:pt idx="30598">
                  <c:v>6.1195999999976076E-4</c:v>
                </c:pt>
                <c:pt idx="30599">
                  <c:v>6.1197999999976075E-4</c:v>
                </c:pt>
                <c:pt idx="30600">
                  <c:v>6.1199999999976074E-4</c:v>
                </c:pt>
                <c:pt idx="30601">
                  <c:v>6.1201999999976073E-4</c:v>
                </c:pt>
                <c:pt idx="30602">
                  <c:v>6.1203999999976072E-4</c:v>
                </c:pt>
                <c:pt idx="30603">
                  <c:v>6.1205999999976071E-4</c:v>
                </c:pt>
                <c:pt idx="30604">
                  <c:v>6.120799999997607E-4</c:v>
                </c:pt>
                <c:pt idx="30605">
                  <c:v>6.1209999999976069E-4</c:v>
                </c:pt>
                <c:pt idx="30606">
                  <c:v>6.1211999999976068E-4</c:v>
                </c:pt>
                <c:pt idx="30607">
                  <c:v>6.1213999999976067E-4</c:v>
                </c:pt>
                <c:pt idx="30608">
                  <c:v>6.1215999999976066E-4</c:v>
                </c:pt>
                <c:pt idx="30609">
                  <c:v>6.1217999999976065E-4</c:v>
                </c:pt>
                <c:pt idx="30610">
                  <c:v>6.1219999999976064E-4</c:v>
                </c:pt>
                <c:pt idx="30611">
                  <c:v>6.1221999999976062E-4</c:v>
                </c:pt>
                <c:pt idx="30612">
                  <c:v>6.1223999999976061E-4</c:v>
                </c:pt>
                <c:pt idx="30613">
                  <c:v>6.122599999997606E-4</c:v>
                </c:pt>
                <c:pt idx="30614">
                  <c:v>6.1227999999976059E-4</c:v>
                </c:pt>
                <c:pt idx="30615">
                  <c:v>6.1229999999976058E-4</c:v>
                </c:pt>
                <c:pt idx="30616">
                  <c:v>6.1231999999976057E-4</c:v>
                </c:pt>
                <c:pt idx="30617">
                  <c:v>6.1233999999976056E-4</c:v>
                </c:pt>
                <c:pt idx="30618">
                  <c:v>6.1235999999976055E-4</c:v>
                </c:pt>
                <c:pt idx="30619">
                  <c:v>6.1237999999976054E-4</c:v>
                </c:pt>
                <c:pt idx="30620">
                  <c:v>6.1239999999976053E-4</c:v>
                </c:pt>
                <c:pt idx="30621">
                  <c:v>6.1241999999976052E-4</c:v>
                </c:pt>
                <c:pt idx="30622">
                  <c:v>6.1243999999976051E-4</c:v>
                </c:pt>
                <c:pt idx="30623">
                  <c:v>6.124599999997605E-4</c:v>
                </c:pt>
                <c:pt idx="30624">
                  <c:v>6.1247999999976049E-4</c:v>
                </c:pt>
                <c:pt idx="30625">
                  <c:v>6.1249999999976048E-4</c:v>
                </c:pt>
                <c:pt idx="30626">
                  <c:v>6.1251999999976047E-4</c:v>
                </c:pt>
                <c:pt idx="30627">
                  <c:v>6.1253999999976046E-4</c:v>
                </c:pt>
                <c:pt idx="30628">
                  <c:v>6.1255999999976045E-4</c:v>
                </c:pt>
                <c:pt idx="30629">
                  <c:v>6.1257999999976044E-4</c:v>
                </c:pt>
                <c:pt idx="30630">
                  <c:v>6.1259999999976043E-4</c:v>
                </c:pt>
                <c:pt idx="30631">
                  <c:v>6.1261999999976042E-4</c:v>
                </c:pt>
                <c:pt idx="30632">
                  <c:v>6.1263999999976041E-4</c:v>
                </c:pt>
                <c:pt idx="30633">
                  <c:v>6.126599999997604E-4</c:v>
                </c:pt>
                <c:pt idx="30634">
                  <c:v>6.1267999999976039E-4</c:v>
                </c:pt>
                <c:pt idx="30635">
                  <c:v>6.1269999999976038E-4</c:v>
                </c:pt>
                <c:pt idx="30636">
                  <c:v>6.1271999999976037E-4</c:v>
                </c:pt>
                <c:pt idx="30637">
                  <c:v>6.1273999999976036E-4</c:v>
                </c:pt>
                <c:pt idx="30638">
                  <c:v>6.1275999999976035E-4</c:v>
                </c:pt>
                <c:pt idx="30639">
                  <c:v>6.1277999999976033E-4</c:v>
                </c:pt>
                <c:pt idx="30640">
                  <c:v>6.1279999999976032E-4</c:v>
                </c:pt>
                <c:pt idx="30641">
                  <c:v>6.1281999999976031E-4</c:v>
                </c:pt>
                <c:pt idx="30642">
                  <c:v>6.128399999997603E-4</c:v>
                </c:pt>
                <c:pt idx="30643">
                  <c:v>6.1285999999976029E-4</c:v>
                </c:pt>
                <c:pt idx="30644">
                  <c:v>6.1287999999976028E-4</c:v>
                </c:pt>
                <c:pt idx="30645">
                  <c:v>6.1289999999976027E-4</c:v>
                </c:pt>
                <c:pt idx="30646">
                  <c:v>6.1291999999976026E-4</c:v>
                </c:pt>
                <c:pt idx="30647">
                  <c:v>6.1293999999976025E-4</c:v>
                </c:pt>
                <c:pt idx="30648">
                  <c:v>6.1295999999976024E-4</c:v>
                </c:pt>
                <c:pt idx="30649">
                  <c:v>6.1297999999976023E-4</c:v>
                </c:pt>
                <c:pt idx="30650">
                  <c:v>6.1299999999976022E-4</c:v>
                </c:pt>
                <c:pt idx="30651">
                  <c:v>6.1301999999976021E-4</c:v>
                </c:pt>
                <c:pt idx="30652">
                  <c:v>6.130399999997602E-4</c:v>
                </c:pt>
                <c:pt idx="30653">
                  <c:v>6.1305999999976019E-4</c:v>
                </c:pt>
                <c:pt idx="30654">
                  <c:v>6.1307999999976018E-4</c:v>
                </c:pt>
                <c:pt idx="30655">
                  <c:v>6.1309999999976017E-4</c:v>
                </c:pt>
                <c:pt idx="30656">
                  <c:v>6.1311999999976016E-4</c:v>
                </c:pt>
                <c:pt idx="30657">
                  <c:v>6.1313999999976015E-4</c:v>
                </c:pt>
                <c:pt idx="30658">
                  <c:v>6.1315999999976014E-4</c:v>
                </c:pt>
                <c:pt idx="30659">
                  <c:v>6.1317999999976013E-4</c:v>
                </c:pt>
                <c:pt idx="30660">
                  <c:v>6.1319999999976012E-4</c:v>
                </c:pt>
                <c:pt idx="30661">
                  <c:v>6.1321999999976011E-4</c:v>
                </c:pt>
                <c:pt idx="30662">
                  <c:v>6.132399999997601E-4</c:v>
                </c:pt>
                <c:pt idx="30663">
                  <c:v>6.1325999999976009E-4</c:v>
                </c:pt>
                <c:pt idx="30664">
                  <c:v>6.1327999999976008E-4</c:v>
                </c:pt>
                <c:pt idx="30665">
                  <c:v>6.1329999999976007E-4</c:v>
                </c:pt>
                <c:pt idx="30666">
                  <c:v>6.1331999999976006E-4</c:v>
                </c:pt>
                <c:pt idx="30667">
                  <c:v>6.1333999999976005E-4</c:v>
                </c:pt>
                <c:pt idx="30668">
                  <c:v>6.1335999999976003E-4</c:v>
                </c:pt>
                <c:pt idx="30669">
                  <c:v>6.1337999999976002E-4</c:v>
                </c:pt>
                <c:pt idx="30670">
                  <c:v>6.1339999999976001E-4</c:v>
                </c:pt>
                <c:pt idx="30671">
                  <c:v>6.1341999999976E-4</c:v>
                </c:pt>
                <c:pt idx="30672">
                  <c:v>6.1343999999975999E-4</c:v>
                </c:pt>
                <c:pt idx="30673">
                  <c:v>6.1345999999975998E-4</c:v>
                </c:pt>
                <c:pt idx="30674">
                  <c:v>6.1347999999975997E-4</c:v>
                </c:pt>
                <c:pt idx="30675">
                  <c:v>6.1349999999975996E-4</c:v>
                </c:pt>
                <c:pt idx="30676">
                  <c:v>6.1351999999975995E-4</c:v>
                </c:pt>
                <c:pt idx="30677">
                  <c:v>6.1353999999975994E-4</c:v>
                </c:pt>
                <c:pt idx="30678">
                  <c:v>6.1355999999975993E-4</c:v>
                </c:pt>
                <c:pt idx="30679">
                  <c:v>6.1357999999975992E-4</c:v>
                </c:pt>
                <c:pt idx="30680">
                  <c:v>6.1359999999975991E-4</c:v>
                </c:pt>
                <c:pt idx="30681">
                  <c:v>6.136199999997599E-4</c:v>
                </c:pt>
                <c:pt idx="30682">
                  <c:v>6.1363999999975989E-4</c:v>
                </c:pt>
                <c:pt idx="30683">
                  <c:v>6.1365999999975988E-4</c:v>
                </c:pt>
                <c:pt idx="30684">
                  <c:v>6.1367999999975987E-4</c:v>
                </c:pt>
                <c:pt idx="30685">
                  <c:v>6.1369999999975986E-4</c:v>
                </c:pt>
                <c:pt idx="30686">
                  <c:v>6.1371999999975985E-4</c:v>
                </c:pt>
                <c:pt idx="30687">
                  <c:v>6.1373999999975984E-4</c:v>
                </c:pt>
                <c:pt idx="30688">
                  <c:v>6.1375999999975983E-4</c:v>
                </c:pt>
                <c:pt idx="30689">
                  <c:v>6.1377999999975982E-4</c:v>
                </c:pt>
                <c:pt idx="30690">
                  <c:v>6.1379999999975981E-4</c:v>
                </c:pt>
                <c:pt idx="30691">
                  <c:v>6.138199999997598E-4</c:v>
                </c:pt>
                <c:pt idx="30692">
                  <c:v>6.1383999999975979E-4</c:v>
                </c:pt>
                <c:pt idx="30693">
                  <c:v>6.1385999999975978E-4</c:v>
                </c:pt>
                <c:pt idx="30694">
                  <c:v>6.1387999999975977E-4</c:v>
                </c:pt>
                <c:pt idx="30695">
                  <c:v>6.1389999999975976E-4</c:v>
                </c:pt>
                <c:pt idx="30696">
                  <c:v>6.1391999999975974E-4</c:v>
                </c:pt>
                <c:pt idx="30697">
                  <c:v>6.1393999999975973E-4</c:v>
                </c:pt>
                <c:pt idx="30698">
                  <c:v>6.1395999999975972E-4</c:v>
                </c:pt>
                <c:pt idx="30699">
                  <c:v>6.1397999999975971E-4</c:v>
                </c:pt>
                <c:pt idx="30700">
                  <c:v>6.139999999997597E-4</c:v>
                </c:pt>
                <c:pt idx="30701">
                  <c:v>6.1401999999975969E-4</c:v>
                </c:pt>
                <c:pt idx="30702">
                  <c:v>6.1403999999975968E-4</c:v>
                </c:pt>
                <c:pt idx="30703">
                  <c:v>6.1405999999975967E-4</c:v>
                </c:pt>
                <c:pt idx="30704">
                  <c:v>6.1407999999975966E-4</c:v>
                </c:pt>
                <c:pt idx="30705">
                  <c:v>6.1409999999975965E-4</c:v>
                </c:pt>
                <c:pt idx="30706">
                  <c:v>6.1411999999975964E-4</c:v>
                </c:pt>
                <c:pt idx="30707">
                  <c:v>6.1413999999975963E-4</c:v>
                </c:pt>
                <c:pt idx="30708">
                  <c:v>6.1415999999975962E-4</c:v>
                </c:pt>
                <c:pt idx="30709">
                  <c:v>6.1417999999975961E-4</c:v>
                </c:pt>
                <c:pt idx="30710">
                  <c:v>6.141999999997596E-4</c:v>
                </c:pt>
                <c:pt idx="30711">
                  <c:v>6.1421999999975959E-4</c:v>
                </c:pt>
                <c:pt idx="30712">
                  <c:v>6.1423999999975958E-4</c:v>
                </c:pt>
                <c:pt idx="30713">
                  <c:v>6.1425999999975957E-4</c:v>
                </c:pt>
                <c:pt idx="30714">
                  <c:v>6.1427999999975956E-4</c:v>
                </c:pt>
                <c:pt idx="30715">
                  <c:v>6.1429999999975955E-4</c:v>
                </c:pt>
                <c:pt idx="30716">
                  <c:v>6.1431999999975954E-4</c:v>
                </c:pt>
                <c:pt idx="30717">
                  <c:v>6.1433999999975953E-4</c:v>
                </c:pt>
                <c:pt idx="30718">
                  <c:v>6.1435999999975952E-4</c:v>
                </c:pt>
                <c:pt idx="30719">
                  <c:v>6.1437999999975951E-4</c:v>
                </c:pt>
                <c:pt idx="30720">
                  <c:v>6.143999999997595E-4</c:v>
                </c:pt>
                <c:pt idx="30721">
                  <c:v>6.1441999999975949E-4</c:v>
                </c:pt>
                <c:pt idx="30722">
                  <c:v>6.1443999999975948E-4</c:v>
                </c:pt>
                <c:pt idx="30723">
                  <c:v>6.1445999999975947E-4</c:v>
                </c:pt>
                <c:pt idx="30724">
                  <c:v>6.1447999999975945E-4</c:v>
                </c:pt>
                <c:pt idx="30725">
                  <c:v>6.1449999999975944E-4</c:v>
                </c:pt>
                <c:pt idx="30726">
                  <c:v>6.1451999999975943E-4</c:v>
                </c:pt>
                <c:pt idx="30727">
                  <c:v>6.1453999999975942E-4</c:v>
                </c:pt>
                <c:pt idx="30728">
                  <c:v>6.1455999999975941E-4</c:v>
                </c:pt>
                <c:pt idx="30729">
                  <c:v>6.145799999997594E-4</c:v>
                </c:pt>
                <c:pt idx="30730">
                  <c:v>6.1459999999975939E-4</c:v>
                </c:pt>
                <c:pt idx="30731">
                  <c:v>6.1461999999975938E-4</c:v>
                </c:pt>
                <c:pt idx="30732">
                  <c:v>6.1463999999975937E-4</c:v>
                </c:pt>
                <c:pt idx="30733">
                  <c:v>6.1465999999975936E-4</c:v>
                </c:pt>
                <c:pt idx="30734">
                  <c:v>6.1467999999975935E-4</c:v>
                </c:pt>
                <c:pt idx="30735">
                  <c:v>6.1469999999975934E-4</c:v>
                </c:pt>
                <c:pt idx="30736">
                  <c:v>6.1471999999975933E-4</c:v>
                </c:pt>
                <c:pt idx="30737">
                  <c:v>6.1473999999975932E-4</c:v>
                </c:pt>
                <c:pt idx="30738">
                  <c:v>6.1475999999975931E-4</c:v>
                </c:pt>
                <c:pt idx="30739">
                  <c:v>6.147799999997593E-4</c:v>
                </c:pt>
                <c:pt idx="30740">
                  <c:v>6.1479999999975929E-4</c:v>
                </c:pt>
                <c:pt idx="30741">
                  <c:v>6.1481999999975928E-4</c:v>
                </c:pt>
                <c:pt idx="30742">
                  <c:v>6.1483999999975927E-4</c:v>
                </c:pt>
                <c:pt idx="30743">
                  <c:v>6.1485999999975926E-4</c:v>
                </c:pt>
                <c:pt idx="30744">
                  <c:v>6.1487999999975925E-4</c:v>
                </c:pt>
                <c:pt idx="30745">
                  <c:v>6.1489999999975924E-4</c:v>
                </c:pt>
                <c:pt idx="30746">
                  <c:v>6.1491999999975923E-4</c:v>
                </c:pt>
                <c:pt idx="30747">
                  <c:v>6.1493999999975922E-4</c:v>
                </c:pt>
                <c:pt idx="30748">
                  <c:v>6.1495999999975921E-4</c:v>
                </c:pt>
                <c:pt idx="30749">
                  <c:v>6.149799999997592E-4</c:v>
                </c:pt>
                <c:pt idx="30750">
                  <c:v>6.1499999999975919E-4</c:v>
                </c:pt>
                <c:pt idx="30751">
                  <c:v>6.1501999999975918E-4</c:v>
                </c:pt>
                <c:pt idx="30752">
                  <c:v>6.1503999999975916E-4</c:v>
                </c:pt>
                <c:pt idx="30753">
                  <c:v>6.1505999999975915E-4</c:v>
                </c:pt>
                <c:pt idx="30754">
                  <c:v>6.1507999999975914E-4</c:v>
                </c:pt>
                <c:pt idx="30755">
                  <c:v>6.1509999999975913E-4</c:v>
                </c:pt>
                <c:pt idx="30756">
                  <c:v>6.1511999999975912E-4</c:v>
                </c:pt>
                <c:pt idx="30757">
                  <c:v>6.1513999999975911E-4</c:v>
                </c:pt>
                <c:pt idx="30758">
                  <c:v>6.151599999997591E-4</c:v>
                </c:pt>
                <c:pt idx="30759">
                  <c:v>6.1517999999975909E-4</c:v>
                </c:pt>
                <c:pt idx="30760">
                  <c:v>6.1519999999975908E-4</c:v>
                </c:pt>
                <c:pt idx="30761">
                  <c:v>6.1521999999975907E-4</c:v>
                </c:pt>
                <c:pt idx="30762">
                  <c:v>6.1523999999975906E-4</c:v>
                </c:pt>
                <c:pt idx="30763">
                  <c:v>6.1525999999975905E-4</c:v>
                </c:pt>
                <c:pt idx="30764">
                  <c:v>6.1527999999975904E-4</c:v>
                </c:pt>
                <c:pt idx="30765">
                  <c:v>6.1529999999975903E-4</c:v>
                </c:pt>
                <c:pt idx="30766">
                  <c:v>6.1531999999975902E-4</c:v>
                </c:pt>
                <c:pt idx="30767">
                  <c:v>6.1533999999975901E-4</c:v>
                </c:pt>
                <c:pt idx="30768">
                  <c:v>6.15359999999759E-4</c:v>
                </c:pt>
                <c:pt idx="30769">
                  <c:v>6.1537999999975899E-4</c:v>
                </c:pt>
                <c:pt idx="30770">
                  <c:v>6.1539999999975898E-4</c:v>
                </c:pt>
                <c:pt idx="30771">
                  <c:v>6.1541999999975897E-4</c:v>
                </c:pt>
                <c:pt idx="30772">
                  <c:v>6.1543999999975896E-4</c:v>
                </c:pt>
                <c:pt idx="30773">
                  <c:v>6.1545999999975895E-4</c:v>
                </c:pt>
                <c:pt idx="30774">
                  <c:v>6.1547999999975894E-4</c:v>
                </c:pt>
                <c:pt idx="30775">
                  <c:v>6.1549999999975893E-4</c:v>
                </c:pt>
                <c:pt idx="30776">
                  <c:v>6.1551999999975892E-4</c:v>
                </c:pt>
                <c:pt idx="30777">
                  <c:v>6.1553999999975891E-4</c:v>
                </c:pt>
                <c:pt idx="30778">
                  <c:v>6.155599999997589E-4</c:v>
                </c:pt>
                <c:pt idx="30779">
                  <c:v>6.1557999999975889E-4</c:v>
                </c:pt>
                <c:pt idx="30780">
                  <c:v>6.1559999999975887E-4</c:v>
                </c:pt>
                <c:pt idx="30781">
                  <c:v>6.1561999999975886E-4</c:v>
                </c:pt>
                <c:pt idx="30782">
                  <c:v>6.1563999999975885E-4</c:v>
                </c:pt>
                <c:pt idx="30783">
                  <c:v>6.1565999999975884E-4</c:v>
                </c:pt>
                <c:pt idx="30784">
                  <c:v>6.1567999999975883E-4</c:v>
                </c:pt>
                <c:pt idx="30785">
                  <c:v>6.1569999999975882E-4</c:v>
                </c:pt>
                <c:pt idx="30786">
                  <c:v>6.1571999999975881E-4</c:v>
                </c:pt>
                <c:pt idx="30787">
                  <c:v>6.157399999997588E-4</c:v>
                </c:pt>
                <c:pt idx="30788">
                  <c:v>6.1575999999975879E-4</c:v>
                </c:pt>
                <c:pt idx="30789">
                  <c:v>6.1577999999975878E-4</c:v>
                </c:pt>
                <c:pt idx="30790">
                  <c:v>6.1579999999975877E-4</c:v>
                </c:pt>
                <c:pt idx="30791">
                  <c:v>6.1581999999975876E-4</c:v>
                </c:pt>
                <c:pt idx="30792">
                  <c:v>6.1583999999975875E-4</c:v>
                </c:pt>
                <c:pt idx="30793">
                  <c:v>6.1585999999975874E-4</c:v>
                </c:pt>
                <c:pt idx="30794">
                  <c:v>6.1587999999975873E-4</c:v>
                </c:pt>
                <c:pt idx="30795">
                  <c:v>6.1589999999975872E-4</c:v>
                </c:pt>
                <c:pt idx="30796">
                  <c:v>6.1591999999975871E-4</c:v>
                </c:pt>
                <c:pt idx="30797">
                  <c:v>6.159399999997587E-4</c:v>
                </c:pt>
                <c:pt idx="30798">
                  <c:v>6.1595999999975869E-4</c:v>
                </c:pt>
                <c:pt idx="30799">
                  <c:v>6.1597999999975868E-4</c:v>
                </c:pt>
                <c:pt idx="30800">
                  <c:v>6.1599999999975867E-4</c:v>
                </c:pt>
                <c:pt idx="30801">
                  <c:v>6.1601999999975866E-4</c:v>
                </c:pt>
                <c:pt idx="30802">
                  <c:v>6.1603999999975865E-4</c:v>
                </c:pt>
                <c:pt idx="30803">
                  <c:v>6.1605999999975864E-4</c:v>
                </c:pt>
                <c:pt idx="30804">
                  <c:v>6.1607999999975863E-4</c:v>
                </c:pt>
                <c:pt idx="30805">
                  <c:v>6.1609999999975862E-4</c:v>
                </c:pt>
                <c:pt idx="30806">
                  <c:v>6.1611999999975861E-4</c:v>
                </c:pt>
                <c:pt idx="30807">
                  <c:v>6.161399999997586E-4</c:v>
                </c:pt>
                <c:pt idx="30808">
                  <c:v>6.1615999999975858E-4</c:v>
                </c:pt>
                <c:pt idx="30809">
                  <c:v>6.1617999999975857E-4</c:v>
                </c:pt>
                <c:pt idx="30810">
                  <c:v>6.1619999999975856E-4</c:v>
                </c:pt>
                <c:pt idx="30811">
                  <c:v>6.1621999999975855E-4</c:v>
                </c:pt>
                <c:pt idx="30812">
                  <c:v>6.1623999999975854E-4</c:v>
                </c:pt>
                <c:pt idx="30813">
                  <c:v>6.1625999999975853E-4</c:v>
                </c:pt>
                <c:pt idx="30814">
                  <c:v>6.1627999999975852E-4</c:v>
                </c:pt>
                <c:pt idx="30815">
                  <c:v>6.1629999999975851E-4</c:v>
                </c:pt>
                <c:pt idx="30816">
                  <c:v>6.163199999997585E-4</c:v>
                </c:pt>
                <c:pt idx="30817">
                  <c:v>6.1633999999975849E-4</c:v>
                </c:pt>
                <c:pt idx="30818">
                  <c:v>6.1635999999975848E-4</c:v>
                </c:pt>
                <c:pt idx="30819">
                  <c:v>6.1637999999975847E-4</c:v>
                </c:pt>
                <c:pt idx="30820">
                  <c:v>6.1639999999975846E-4</c:v>
                </c:pt>
                <c:pt idx="30821">
                  <c:v>6.1641999999975845E-4</c:v>
                </c:pt>
                <c:pt idx="30822">
                  <c:v>6.1643999999975844E-4</c:v>
                </c:pt>
                <c:pt idx="30823">
                  <c:v>6.1645999999975843E-4</c:v>
                </c:pt>
                <c:pt idx="30824">
                  <c:v>6.1647999999975842E-4</c:v>
                </c:pt>
                <c:pt idx="30825">
                  <c:v>6.1649999999975841E-4</c:v>
                </c:pt>
                <c:pt idx="30826">
                  <c:v>6.165199999997584E-4</c:v>
                </c:pt>
                <c:pt idx="30827">
                  <c:v>6.1653999999975839E-4</c:v>
                </c:pt>
                <c:pt idx="30828">
                  <c:v>6.1655999999975838E-4</c:v>
                </c:pt>
                <c:pt idx="30829">
                  <c:v>6.1657999999975837E-4</c:v>
                </c:pt>
                <c:pt idx="30830">
                  <c:v>6.1659999999975836E-4</c:v>
                </c:pt>
                <c:pt idx="30831">
                  <c:v>6.1661999999975835E-4</c:v>
                </c:pt>
                <c:pt idx="30832">
                  <c:v>6.1663999999975834E-4</c:v>
                </c:pt>
                <c:pt idx="30833">
                  <c:v>6.1665999999975833E-4</c:v>
                </c:pt>
                <c:pt idx="30834">
                  <c:v>6.1667999999975832E-4</c:v>
                </c:pt>
                <c:pt idx="30835">
                  <c:v>6.1669999999975831E-4</c:v>
                </c:pt>
                <c:pt idx="30836">
                  <c:v>6.1671999999975829E-4</c:v>
                </c:pt>
                <c:pt idx="30837">
                  <c:v>6.1673999999975828E-4</c:v>
                </c:pt>
                <c:pt idx="30838">
                  <c:v>6.1675999999975827E-4</c:v>
                </c:pt>
                <c:pt idx="30839">
                  <c:v>6.1677999999975826E-4</c:v>
                </c:pt>
                <c:pt idx="30840">
                  <c:v>6.1679999999975825E-4</c:v>
                </c:pt>
                <c:pt idx="30841">
                  <c:v>6.1681999999975824E-4</c:v>
                </c:pt>
                <c:pt idx="30842">
                  <c:v>6.1683999999975823E-4</c:v>
                </c:pt>
                <c:pt idx="30843">
                  <c:v>6.1685999999975822E-4</c:v>
                </c:pt>
                <c:pt idx="30844">
                  <c:v>6.1687999999975821E-4</c:v>
                </c:pt>
                <c:pt idx="30845">
                  <c:v>6.168999999997582E-4</c:v>
                </c:pt>
                <c:pt idx="30846">
                  <c:v>6.1691999999975819E-4</c:v>
                </c:pt>
                <c:pt idx="30847">
                  <c:v>6.1693999999975818E-4</c:v>
                </c:pt>
                <c:pt idx="30848">
                  <c:v>6.1695999999975817E-4</c:v>
                </c:pt>
                <c:pt idx="30849">
                  <c:v>6.1697999999975816E-4</c:v>
                </c:pt>
                <c:pt idx="30850">
                  <c:v>6.1699999999975815E-4</c:v>
                </c:pt>
                <c:pt idx="30851">
                  <c:v>6.1701999999975814E-4</c:v>
                </c:pt>
                <c:pt idx="30852">
                  <c:v>6.1703999999975813E-4</c:v>
                </c:pt>
                <c:pt idx="30853">
                  <c:v>6.1705999999975812E-4</c:v>
                </c:pt>
                <c:pt idx="30854">
                  <c:v>6.1707999999975811E-4</c:v>
                </c:pt>
                <c:pt idx="30855">
                  <c:v>6.170999999997581E-4</c:v>
                </c:pt>
                <c:pt idx="30856">
                  <c:v>6.1711999999975809E-4</c:v>
                </c:pt>
                <c:pt idx="30857">
                  <c:v>6.1713999999975808E-4</c:v>
                </c:pt>
                <c:pt idx="30858">
                  <c:v>6.1715999999975807E-4</c:v>
                </c:pt>
                <c:pt idx="30859">
                  <c:v>6.1717999999975806E-4</c:v>
                </c:pt>
                <c:pt idx="30860">
                  <c:v>6.1719999999975805E-4</c:v>
                </c:pt>
                <c:pt idx="30861">
                  <c:v>6.1721999999975804E-4</c:v>
                </c:pt>
                <c:pt idx="30862">
                  <c:v>6.1723999999975803E-4</c:v>
                </c:pt>
                <c:pt idx="30863">
                  <c:v>6.1725999999975802E-4</c:v>
                </c:pt>
                <c:pt idx="30864">
                  <c:v>6.17279999999758E-4</c:v>
                </c:pt>
                <c:pt idx="30865">
                  <c:v>6.1729999999975799E-4</c:v>
                </c:pt>
                <c:pt idx="30866">
                  <c:v>6.1731999999975798E-4</c:v>
                </c:pt>
                <c:pt idx="30867">
                  <c:v>6.1733999999975797E-4</c:v>
                </c:pt>
                <c:pt idx="30868">
                  <c:v>6.1735999999975796E-4</c:v>
                </c:pt>
                <c:pt idx="30869">
                  <c:v>6.1737999999975795E-4</c:v>
                </c:pt>
                <c:pt idx="30870">
                  <c:v>6.1739999999975794E-4</c:v>
                </c:pt>
                <c:pt idx="30871">
                  <c:v>6.1741999999975793E-4</c:v>
                </c:pt>
                <c:pt idx="30872">
                  <c:v>6.1743999999975792E-4</c:v>
                </c:pt>
                <c:pt idx="30873">
                  <c:v>6.1745999999975791E-4</c:v>
                </c:pt>
                <c:pt idx="30874">
                  <c:v>6.174799999997579E-4</c:v>
                </c:pt>
                <c:pt idx="30875">
                  <c:v>6.1749999999975789E-4</c:v>
                </c:pt>
                <c:pt idx="30876">
                  <c:v>6.1751999999975788E-4</c:v>
                </c:pt>
                <c:pt idx="30877">
                  <c:v>6.1753999999975787E-4</c:v>
                </c:pt>
                <c:pt idx="30878">
                  <c:v>6.1755999999975786E-4</c:v>
                </c:pt>
                <c:pt idx="30879">
                  <c:v>6.1757999999975785E-4</c:v>
                </c:pt>
                <c:pt idx="30880">
                  <c:v>6.1759999999975784E-4</c:v>
                </c:pt>
                <c:pt idx="30881">
                  <c:v>6.1761999999975783E-4</c:v>
                </c:pt>
                <c:pt idx="30882">
                  <c:v>6.1763999999975782E-4</c:v>
                </c:pt>
                <c:pt idx="30883">
                  <c:v>6.1765999999975781E-4</c:v>
                </c:pt>
                <c:pt idx="30884">
                  <c:v>6.176799999997578E-4</c:v>
                </c:pt>
                <c:pt idx="30885">
                  <c:v>6.1769999999975779E-4</c:v>
                </c:pt>
                <c:pt idx="30886">
                  <c:v>6.1771999999975778E-4</c:v>
                </c:pt>
                <c:pt idx="30887">
                  <c:v>6.1773999999975777E-4</c:v>
                </c:pt>
                <c:pt idx="30888">
                  <c:v>6.1775999999975776E-4</c:v>
                </c:pt>
                <c:pt idx="30889">
                  <c:v>6.1777999999975775E-4</c:v>
                </c:pt>
                <c:pt idx="30890">
                  <c:v>6.1779999999975774E-4</c:v>
                </c:pt>
                <c:pt idx="30891">
                  <c:v>6.1781999999975773E-4</c:v>
                </c:pt>
                <c:pt idx="30892">
                  <c:v>6.1783999999975771E-4</c:v>
                </c:pt>
                <c:pt idx="30893">
                  <c:v>6.178599999997577E-4</c:v>
                </c:pt>
                <c:pt idx="30894">
                  <c:v>6.1787999999975769E-4</c:v>
                </c:pt>
                <c:pt idx="30895">
                  <c:v>6.1789999999975768E-4</c:v>
                </c:pt>
                <c:pt idx="30896">
                  <c:v>6.1791999999975767E-4</c:v>
                </c:pt>
                <c:pt idx="30897">
                  <c:v>6.1793999999975766E-4</c:v>
                </c:pt>
                <c:pt idx="30898">
                  <c:v>6.1795999999975765E-4</c:v>
                </c:pt>
                <c:pt idx="30899">
                  <c:v>6.1797999999975764E-4</c:v>
                </c:pt>
                <c:pt idx="30900">
                  <c:v>6.1799999999975763E-4</c:v>
                </c:pt>
                <c:pt idx="30901">
                  <c:v>6.1801999999975762E-4</c:v>
                </c:pt>
                <c:pt idx="30902">
                  <c:v>6.1803999999975761E-4</c:v>
                </c:pt>
                <c:pt idx="30903">
                  <c:v>6.180599999997576E-4</c:v>
                </c:pt>
                <c:pt idx="30904">
                  <c:v>6.1807999999975759E-4</c:v>
                </c:pt>
                <c:pt idx="30905">
                  <c:v>6.1809999999975758E-4</c:v>
                </c:pt>
                <c:pt idx="30906">
                  <c:v>6.1811999999975757E-4</c:v>
                </c:pt>
                <c:pt idx="30907">
                  <c:v>6.1813999999975756E-4</c:v>
                </c:pt>
                <c:pt idx="30908">
                  <c:v>6.1815999999975755E-4</c:v>
                </c:pt>
                <c:pt idx="30909">
                  <c:v>6.1817999999975754E-4</c:v>
                </c:pt>
                <c:pt idx="30910">
                  <c:v>6.1819999999975753E-4</c:v>
                </c:pt>
                <c:pt idx="30911">
                  <c:v>6.1821999999975752E-4</c:v>
                </c:pt>
                <c:pt idx="30912">
                  <c:v>6.1823999999975751E-4</c:v>
                </c:pt>
                <c:pt idx="30913">
                  <c:v>6.182599999997575E-4</c:v>
                </c:pt>
                <c:pt idx="30914">
                  <c:v>6.1827999999975749E-4</c:v>
                </c:pt>
                <c:pt idx="30915">
                  <c:v>6.1829999999975748E-4</c:v>
                </c:pt>
                <c:pt idx="30916">
                  <c:v>6.1831999999975747E-4</c:v>
                </c:pt>
                <c:pt idx="30917">
                  <c:v>6.1833999999975746E-4</c:v>
                </c:pt>
                <c:pt idx="30918">
                  <c:v>6.1835999999975745E-4</c:v>
                </c:pt>
                <c:pt idx="30919">
                  <c:v>6.1837999999975744E-4</c:v>
                </c:pt>
                <c:pt idx="30920">
                  <c:v>6.1839999999975742E-4</c:v>
                </c:pt>
                <c:pt idx="30921">
                  <c:v>6.1841999999975741E-4</c:v>
                </c:pt>
                <c:pt idx="30922">
                  <c:v>6.184399999997574E-4</c:v>
                </c:pt>
                <c:pt idx="30923">
                  <c:v>6.1845999999975739E-4</c:v>
                </c:pt>
                <c:pt idx="30924">
                  <c:v>6.1847999999975738E-4</c:v>
                </c:pt>
                <c:pt idx="30925">
                  <c:v>6.1849999999975737E-4</c:v>
                </c:pt>
                <c:pt idx="30926">
                  <c:v>6.1851999999975736E-4</c:v>
                </c:pt>
                <c:pt idx="30927">
                  <c:v>6.1853999999975735E-4</c:v>
                </c:pt>
                <c:pt idx="30928">
                  <c:v>6.1855999999975734E-4</c:v>
                </c:pt>
                <c:pt idx="30929">
                  <c:v>6.1857999999975733E-4</c:v>
                </c:pt>
                <c:pt idx="30930">
                  <c:v>6.1859999999975732E-4</c:v>
                </c:pt>
                <c:pt idx="30931">
                  <c:v>6.1861999999975731E-4</c:v>
                </c:pt>
                <c:pt idx="30932">
                  <c:v>6.186399999997573E-4</c:v>
                </c:pt>
                <c:pt idx="30933">
                  <c:v>6.1865999999975729E-4</c:v>
                </c:pt>
                <c:pt idx="30934">
                  <c:v>6.1867999999975728E-4</c:v>
                </c:pt>
                <c:pt idx="30935">
                  <c:v>6.1869999999975727E-4</c:v>
                </c:pt>
                <c:pt idx="30936">
                  <c:v>6.1871999999975726E-4</c:v>
                </c:pt>
                <c:pt idx="30937">
                  <c:v>6.1873999999975725E-4</c:v>
                </c:pt>
                <c:pt idx="30938">
                  <c:v>6.1875999999975724E-4</c:v>
                </c:pt>
                <c:pt idx="30939">
                  <c:v>6.1877999999975723E-4</c:v>
                </c:pt>
                <c:pt idx="30940">
                  <c:v>6.1879999999975722E-4</c:v>
                </c:pt>
                <c:pt idx="30941">
                  <c:v>6.1881999999975721E-4</c:v>
                </c:pt>
                <c:pt idx="30942">
                  <c:v>6.188399999997572E-4</c:v>
                </c:pt>
                <c:pt idx="30943">
                  <c:v>6.1885999999975719E-4</c:v>
                </c:pt>
                <c:pt idx="30944">
                  <c:v>6.1887999999975718E-4</c:v>
                </c:pt>
                <c:pt idx="30945">
                  <c:v>6.1889999999975717E-4</c:v>
                </c:pt>
                <c:pt idx="30946">
                  <c:v>6.1891999999975716E-4</c:v>
                </c:pt>
                <c:pt idx="30947">
                  <c:v>6.1893999999975715E-4</c:v>
                </c:pt>
                <c:pt idx="30948">
                  <c:v>6.1895999999975714E-4</c:v>
                </c:pt>
                <c:pt idx="30949">
                  <c:v>6.1897999999975712E-4</c:v>
                </c:pt>
                <c:pt idx="30950">
                  <c:v>6.1899999999975711E-4</c:v>
                </c:pt>
                <c:pt idx="30951">
                  <c:v>6.190199999997571E-4</c:v>
                </c:pt>
                <c:pt idx="30952">
                  <c:v>6.1903999999975709E-4</c:v>
                </c:pt>
                <c:pt idx="30953">
                  <c:v>6.1905999999975708E-4</c:v>
                </c:pt>
                <c:pt idx="30954">
                  <c:v>6.1907999999975707E-4</c:v>
                </c:pt>
                <c:pt idx="30955">
                  <c:v>6.1909999999975706E-4</c:v>
                </c:pt>
                <c:pt idx="30956">
                  <c:v>6.1911999999975705E-4</c:v>
                </c:pt>
                <c:pt idx="30957">
                  <c:v>6.1913999999975704E-4</c:v>
                </c:pt>
                <c:pt idx="30958">
                  <c:v>6.1915999999975703E-4</c:v>
                </c:pt>
                <c:pt idx="30959">
                  <c:v>6.1917999999975702E-4</c:v>
                </c:pt>
                <c:pt idx="30960">
                  <c:v>6.1919999999975701E-4</c:v>
                </c:pt>
                <c:pt idx="30961">
                  <c:v>6.19219999999757E-4</c:v>
                </c:pt>
                <c:pt idx="30962">
                  <c:v>6.1923999999975699E-4</c:v>
                </c:pt>
                <c:pt idx="30963">
                  <c:v>6.1925999999975698E-4</c:v>
                </c:pt>
                <c:pt idx="30964">
                  <c:v>6.1927999999975697E-4</c:v>
                </c:pt>
                <c:pt idx="30965">
                  <c:v>6.1929999999975696E-4</c:v>
                </c:pt>
                <c:pt idx="30966">
                  <c:v>6.1931999999975695E-4</c:v>
                </c:pt>
                <c:pt idx="30967">
                  <c:v>6.1933999999975694E-4</c:v>
                </c:pt>
                <c:pt idx="30968">
                  <c:v>6.1935999999975693E-4</c:v>
                </c:pt>
                <c:pt idx="30969">
                  <c:v>6.1937999999975692E-4</c:v>
                </c:pt>
                <c:pt idx="30970">
                  <c:v>6.1939999999975691E-4</c:v>
                </c:pt>
                <c:pt idx="30971">
                  <c:v>6.194199999997569E-4</c:v>
                </c:pt>
                <c:pt idx="30972">
                  <c:v>6.1943999999975689E-4</c:v>
                </c:pt>
                <c:pt idx="30973">
                  <c:v>6.1945999999975688E-4</c:v>
                </c:pt>
                <c:pt idx="30974">
                  <c:v>6.1947999999975687E-4</c:v>
                </c:pt>
                <c:pt idx="30975">
                  <c:v>6.1949999999975686E-4</c:v>
                </c:pt>
                <c:pt idx="30976">
                  <c:v>6.1951999999975685E-4</c:v>
                </c:pt>
                <c:pt idx="30977">
                  <c:v>6.1953999999975683E-4</c:v>
                </c:pt>
                <c:pt idx="30978">
                  <c:v>6.1955999999975682E-4</c:v>
                </c:pt>
                <c:pt idx="30979">
                  <c:v>6.1957999999975681E-4</c:v>
                </c:pt>
                <c:pt idx="30980">
                  <c:v>6.195999999997568E-4</c:v>
                </c:pt>
                <c:pt idx="30981">
                  <c:v>6.1961999999975679E-4</c:v>
                </c:pt>
                <c:pt idx="30982">
                  <c:v>6.1963999999975678E-4</c:v>
                </c:pt>
                <c:pt idx="30983">
                  <c:v>6.1965999999975677E-4</c:v>
                </c:pt>
                <c:pt idx="30984">
                  <c:v>6.1967999999975676E-4</c:v>
                </c:pt>
                <c:pt idx="30985">
                  <c:v>6.1969999999975675E-4</c:v>
                </c:pt>
                <c:pt idx="30986">
                  <c:v>6.1971999999975674E-4</c:v>
                </c:pt>
                <c:pt idx="30987">
                  <c:v>6.1973999999975673E-4</c:v>
                </c:pt>
                <c:pt idx="30988">
                  <c:v>6.1975999999975672E-4</c:v>
                </c:pt>
                <c:pt idx="30989">
                  <c:v>6.1977999999975671E-4</c:v>
                </c:pt>
                <c:pt idx="30990">
                  <c:v>6.197999999997567E-4</c:v>
                </c:pt>
                <c:pt idx="30991">
                  <c:v>6.1981999999975669E-4</c:v>
                </c:pt>
                <c:pt idx="30992">
                  <c:v>6.1983999999975668E-4</c:v>
                </c:pt>
                <c:pt idx="30993">
                  <c:v>6.1985999999975667E-4</c:v>
                </c:pt>
                <c:pt idx="30994">
                  <c:v>6.1987999999975666E-4</c:v>
                </c:pt>
                <c:pt idx="30995">
                  <c:v>6.1989999999975665E-4</c:v>
                </c:pt>
                <c:pt idx="30996">
                  <c:v>6.1991999999975664E-4</c:v>
                </c:pt>
                <c:pt idx="30997">
                  <c:v>6.1993999999975663E-4</c:v>
                </c:pt>
                <c:pt idx="30998">
                  <c:v>6.1995999999975662E-4</c:v>
                </c:pt>
                <c:pt idx="30999">
                  <c:v>6.1997999999975661E-4</c:v>
                </c:pt>
                <c:pt idx="31000">
                  <c:v>6.199999999997566E-4</c:v>
                </c:pt>
                <c:pt idx="31001">
                  <c:v>6.2001999999975659E-4</c:v>
                </c:pt>
                <c:pt idx="31002">
                  <c:v>6.2003999999975658E-4</c:v>
                </c:pt>
                <c:pt idx="31003">
                  <c:v>6.2005999999975657E-4</c:v>
                </c:pt>
                <c:pt idx="31004">
                  <c:v>6.2007999999975656E-4</c:v>
                </c:pt>
                <c:pt idx="31005">
                  <c:v>6.2009999999975654E-4</c:v>
                </c:pt>
                <c:pt idx="31006">
                  <c:v>6.2011999999975653E-4</c:v>
                </c:pt>
                <c:pt idx="31007">
                  <c:v>6.2013999999975652E-4</c:v>
                </c:pt>
                <c:pt idx="31008">
                  <c:v>6.2015999999975651E-4</c:v>
                </c:pt>
                <c:pt idx="31009">
                  <c:v>6.201799999997565E-4</c:v>
                </c:pt>
                <c:pt idx="31010">
                  <c:v>6.2019999999975649E-4</c:v>
                </c:pt>
                <c:pt idx="31011">
                  <c:v>6.2021999999975648E-4</c:v>
                </c:pt>
                <c:pt idx="31012">
                  <c:v>6.2023999999975647E-4</c:v>
                </c:pt>
                <c:pt idx="31013">
                  <c:v>6.2025999999975646E-4</c:v>
                </c:pt>
                <c:pt idx="31014">
                  <c:v>6.2027999999975645E-4</c:v>
                </c:pt>
                <c:pt idx="31015">
                  <c:v>6.2029999999975644E-4</c:v>
                </c:pt>
                <c:pt idx="31016">
                  <c:v>6.2031999999975643E-4</c:v>
                </c:pt>
                <c:pt idx="31017">
                  <c:v>6.2033999999975642E-4</c:v>
                </c:pt>
                <c:pt idx="31018">
                  <c:v>6.2035999999975641E-4</c:v>
                </c:pt>
                <c:pt idx="31019">
                  <c:v>6.203799999997564E-4</c:v>
                </c:pt>
                <c:pt idx="31020">
                  <c:v>6.2039999999975639E-4</c:v>
                </c:pt>
                <c:pt idx="31021">
                  <c:v>6.2041999999975638E-4</c:v>
                </c:pt>
                <c:pt idx="31022">
                  <c:v>6.2043999999975637E-4</c:v>
                </c:pt>
                <c:pt idx="31023">
                  <c:v>6.2045999999975636E-4</c:v>
                </c:pt>
                <c:pt idx="31024">
                  <c:v>6.2047999999975635E-4</c:v>
                </c:pt>
                <c:pt idx="31025">
                  <c:v>6.2049999999975634E-4</c:v>
                </c:pt>
                <c:pt idx="31026">
                  <c:v>6.2051999999975633E-4</c:v>
                </c:pt>
                <c:pt idx="31027">
                  <c:v>6.2053999999975632E-4</c:v>
                </c:pt>
                <c:pt idx="31028">
                  <c:v>6.2055999999975631E-4</c:v>
                </c:pt>
                <c:pt idx="31029">
                  <c:v>6.205799999997563E-4</c:v>
                </c:pt>
                <c:pt idx="31030">
                  <c:v>6.2059999999975629E-4</c:v>
                </c:pt>
                <c:pt idx="31031">
                  <c:v>6.2061999999975628E-4</c:v>
                </c:pt>
                <c:pt idx="31032">
                  <c:v>6.2063999999975627E-4</c:v>
                </c:pt>
                <c:pt idx="31033">
                  <c:v>6.2065999999975625E-4</c:v>
                </c:pt>
                <c:pt idx="31034">
                  <c:v>6.2067999999975624E-4</c:v>
                </c:pt>
                <c:pt idx="31035">
                  <c:v>6.2069999999975623E-4</c:v>
                </c:pt>
                <c:pt idx="31036">
                  <c:v>6.2071999999975622E-4</c:v>
                </c:pt>
                <c:pt idx="31037">
                  <c:v>6.2073999999975621E-4</c:v>
                </c:pt>
                <c:pt idx="31038">
                  <c:v>6.207599999997562E-4</c:v>
                </c:pt>
                <c:pt idx="31039">
                  <c:v>6.2077999999975619E-4</c:v>
                </c:pt>
                <c:pt idx="31040">
                  <c:v>6.2079999999975618E-4</c:v>
                </c:pt>
                <c:pt idx="31041">
                  <c:v>6.2081999999975617E-4</c:v>
                </c:pt>
                <c:pt idx="31042">
                  <c:v>6.2083999999975616E-4</c:v>
                </c:pt>
                <c:pt idx="31043">
                  <c:v>6.2085999999975615E-4</c:v>
                </c:pt>
                <c:pt idx="31044">
                  <c:v>6.2087999999975614E-4</c:v>
                </c:pt>
                <c:pt idx="31045">
                  <c:v>6.2089999999975613E-4</c:v>
                </c:pt>
                <c:pt idx="31046">
                  <c:v>6.2091999999975612E-4</c:v>
                </c:pt>
                <c:pt idx="31047">
                  <c:v>6.2093999999975611E-4</c:v>
                </c:pt>
                <c:pt idx="31048">
                  <c:v>6.209599999997561E-4</c:v>
                </c:pt>
                <c:pt idx="31049">
                  <c:v>6.2097999999975609E-4</c:v>
                </c:pt>
                <c:pt idx="31050">
                  <c:v>6.2099999999975608E-4</c:v>
                </c:pt>
                <c:pt idx="31051">
                  <c:v>6.2101999999975607E-4</c:v>
                </c:pt>
                <c:pt idx="31052">
                  <c:v>6.2103999999975606E-4</c:v>
                </c:pt>
                <c:pt idx="31053">
                  <c:v>6.2105999999975605E-4</c:v>
                </c:pt>
                <c:pt idx="31054">
                  <c:v>6.2107999999975604E-4</c:v>
                </c:pt>
                <c:pt idx="31055">
                  <c:v>6.2109999999975603E-4</c:v>
                </c:pt>
                <c:pt idx="31056">
                  <c:v>6.2111999999975602E-4</c:v>
                </c:pt>
                <c:pt idx="31057">
                  <c:v>6.2113999999975601E-4</c:v>
                </c:pt>
                <c:pt idx="31058">
                  <c:v>6.21159999999756E-4</c:v>
                </c:pt>
                <c:pt idx="31059">
                  <c:v>6.2117999999975599E-4</c:v>
                </c:pt>
                <c:pt idx="31060">
                  <c:v>6.2119999999975598E-4</c:v>
                </c:pt>
                <c:pt idx="31061">
                  <c:v>6.2121999999975596E-4</c:v>
                </c:pt>
                <c:pt idx="31062">
                  <c:v>6.2123999999975595E-4</c:v>
                </c:pt>
                <c:pt idx="31063">
                  <c:v>6.2125999999975594E-4</c:v>
                </c:pt>
                <c:pt idx="31064">
                  <c:v>6.2127999999975593E-4</c:v>
                </c:pt>
                <c:pt idx="31065">
                  <c:v>6.2129999999975592E-4</c:v>
                </c:pt>
                <c:pt idx="31066">
                  <c:v>6.2131999999975591E-4</c:v>
                </c:pt>
                <c:pt idx="31067">
                  <c:v>6.213399999997559E-4</c:v>
                </c:pt>
                <c:pt idx="31068">
                  <c:v>6.2135999999975589E-4</c:v>
                </c:pt>
                <c:pt idx="31069">
                  <c:v>6.2137999999975588E-4</c:v>
                </c:pt>
                <c:pt idx="31070">
                  <c:v>6.2139999999975587E-4</c:v>
                </c:pt>
                <c:pt idx="31071">
                  <c:v>6.2141999999975586E-4</c:v>
                </c:pt>
                <c:pt idx="31072">
                  <c:v>6.2143999999975585E-4</c:v>
                </c:pt>
                <c:pt idx="31073">
                  <c:v>6.2145999999975584E-4</c:v>
                </c:pt>
                <c:pt idx="31074">
                  <c:v>6.2147999999975583E-4</c:v>
                </c:pt>
                <c:pt idx="31075">
                  <c:v>6.2149999999975582E-4</c:v>
                </c:pt>
                <c:pt idx="31076">
                  <c:v>6.2151999999975581E-4</c:v>
                </c:pt>
                <c:pt idx="31077">
                  <c:v>6.215399999997558E-4</c:v>
                </c:pt>
                <c:pt idx="31078">
                  <c:v>6.2155999999975579E-4</c:v>
                </c:pt>
                <c:pt idx="31079">
                  <c:v>6.2157999999975578E-4</c:v>
                </c:pt>
                <c:pt idx="31080">
                  <c:v>6.2159999999975577E-4</c:v>
                </c:pt>
                <c:pt idx="31081">
                  <c:v>6.2161999999975576E-4</c:v>
                </c:pt>
                <c:pt idx="31082">
                  <c:v>6.2163999999975575E-4</c:v>
                </c:pt>
                <c:pt idx="31083">
                  <c:v>6.2165999999975574E-4</c:v>
                </c:pt>
                <c:pt idx="31084">
                  <c:v>6.2167999999975573E-4</c:v>
                </c:pt>
                <c:pt idx="31085">
                  <c:v>6.2169999999975572E-4</c:v>
                </c:pt>
                <c:pt idx="31086">
                  <c:v>6.2171999999975571E-4</c:v>
                </c:pt>
                <c:pt idx="31087">
                  <c:v>6.217399999997557E-4</c:v>
                </c:pt>
                <c:pt idx="31088">
                  <c:v>6.2175999999975569E-4</c:v>
                </c:pt>
                <c:pt idx="31089">
                  <c:v>6.2177999999975567E-4</c:v>
                </c:pt>
                <c:pt idx="31090">
                  <c:v>6.2179999999975566E-4</c:v>
                </c:pt>
                <c:pt idx="31091">
                  <c:v>6.2181999999975565E-4</c:v>
                </c:pt>
                <c:pt idx="31092">
                  <c:v>6.2183999999975564E-4</c:v>
                </c:pt>
                <c:pt idx="31093">
                  <c:v>6.2185999999975563E-4</c:v>
                </c:pt>
                <c:pt idx="31094">
                  <c:v>6.2187999999975562E-4</c:v>
                </c:pt>
                <c:pt idx="31095">
                  <c:v>6.2189999999975561E-4</c:v>
                </c:pt>
                <c:pt idx="31096">
                  <c:v>6.219199999997556E-4</c:v>
                </c:pt>
                <c:pt idx="31097">
                  <c:v>6.2193999999975559E-4</c:v>
                </c:pt>
                <c:pt idx="31098">
                  <c:v>6.2195999999975558E-4</c:v>
                </c:pt>
                <c:pt idx="31099">
                  <c:v>6.2197999999975557E-4</c:v>
                </c:pt>
                <c:pt idx="31100">
                  <c:v>6.2199999999975556E-4</c:v>
                </c:pt>
                <c:pt idx="31101">
                  <c:v>6.2201999999975555E-4</c:v>
                </c:pt>
                <c:pt idx="31102">
                  <c:v>6.2203999999975554E-4</c:v>
                </c:pt>
                <c:pt idx="31103">
                  <c:v>6.2205999999975553E-4</c:v>
                </c:pt>
                <c:pt idx="31104">
                  <c:v>6.2207999999975552E-4</c:v>
                </c:pt>
                <c:pt idx="31105">
                  <c:v>6.2209999999975551E-4</c:v>
                </c:pt>
                <c:pt idx="31106">
                  <c:v>6.221199999997555E-4</c:v>
                </c:pt>
                <c:pt idx="31107">
                  <c:v>6.2213999999975549E-4</c:v>
                </c:pt>
                <c:pt idx="31108">
                  <c:v>6.2215999999975548E-4</c:v>
                </c:pt>
                <c:pt idx="31109">
                  <c:v>6.2217999999975547E-4</c:v>
                </c:pt>
                <c:pt idx="31110">
                  <c:v>6.2219999999975546E-4</c:v>
                </c:pt>
                <c:pt idx="31111">
                  <c:v>6.2221999999975545E-4</c:v>
                </c:pt>
                <c:pt idx="31112">
                  <c:v>6.2223999999975544E-4</c:v>
                </c:pt>
                <c:pt idx="31113">
                  <c:v>6.2225999999975543E-4</c:v>
                </c:pt>
                <c:pt idx="31114">
                  <c:v>6.2227999999975542E-4</c:v>
                </c:pt>
                <c:pt idx="31115">
                  <c:v>6.2229999999975541E-4</c:v>
                </c:pt>
                <c:pt idx="31116">
                  <c:v>6.223199999997554E-4</c:v>
                </c:pt>
                <c:pt idx="31117">
                  <c:v>6.2233999999975538E-4</c:v>
                </c:pt>
                <c:pt idx="31118">
                  <c:v>6.2235999999975537E-4</c:v>
                </c:pt>
                <c:pt idx="31119">
                  <c:v>6.2237999999975536E-4</c:v>
                </c:pt>
                <c:pt idx="31120">
                  <c:v>6.2239999999975535E-4</c:v>
                </c:pt>
                <c:pt idx="31121">
                  <c:v>6.2241999999975534E-4</c:v>
                </c:pt>
                <c:pt idx="31122">
                  <c:v>6.2243999999975533E-4</c:v>
                </c:pt>
                <c:pt idx="31123">
                  <c:v>6.2245999999975532E-4</c:v>
                </c:pt>
                <c:pt idx="31124">
                  <c:v>6.2247999999975531E-4</c:v>
                </c:pt>
                <c:pt idx="31125">
                  <c:v>6.224999999997553E-4</c:v>
                </c:pt>
                <c:pt idx="31126">
                  <c:v>6.2251999999975529E-4</c:v>
                </c:pt>
                <c:pt idx="31127">
                  <c:v>6.2253999999975528E-4</c:v>
                </c:pt>
                <c:pt idx="31128">
                  <c:v>6.2255999999975527E-4</c:v>
                </c:pt>
                <c:pt idx="31129">
                  <c:v>6.2257999999975526E-4</c:v>
                </c:pt>
                <c:pt idx="31130">
                  <c:v>6.2259999999975525E-4</c:v>
                </c:pt>
                <c:pt idx="31131">
                  <c:v>6.2261999999975524E-4</c:v>
                </c:pt>
                <c:pt idx="31132">
                  <c:v>6.2263999999975523E-4</c:v>
                </c:pt>
                <c:pt idx="31133">
                  <c:v>6.2265999999975522E-4</c:v>
                </c:pt>
                <c:pt idx="31134">
                  <c:v>6.2267999999975521E-4</c:v>
                </c:pt>
                <c:pt idx="31135">
                  <c:v>6.226999999997552E-4</c:v>
                </c:pt>
                <c:pt idx="31136">
                  <c:v>6.2271999999975519E-4</c:v>
                </c:pt>
                <c:pt idx="31137">
                  <c:v>6.2273999999975518E-4</c:v>
                </c:pt>
                <c:pt idx="31138">
                  <c:v>6.2275999999975517E-4</c:v>
                </c:pt>
                <c:pt idx="31139">
                  <c:v>6.2277999999975516E-4</c:v>
                </c:pt>
                <c:pt idx="31140">
                  <c:v>6.2279999999975515E-4</c:v>
                </c:pt>
                <c:pt idx="31141">
                  <c:v>6.2281999999975514E-4</c:v>
                </c:pt>
                <c:pt idx="31142">
                  <c:v>6.2283999999975513E-4</c:v>
                </c:pt>
                <c:pt idx="31143">
                  <c:v>6.2285999999975512E-4</c:v>
                </c:pt>
                <c:pt idx="31144">
                  <c:v>6.2287999999975511E-4</c:v>
                </c:pt>
                <c:pt idx="31145">
                  <c:v>6.2289999999975509E-4</c:v>
                </c:pt>
                <c:pt idx="31146">
                  <c:v>6.2291999999975508E-4</c:v>
                </c:pt>
                <c:pt idx="31147">
                  <c:v>6.2293999999975507E-4</c:v>
                </c:pt>
                <c:pt idx="31148">
                  <c:v>6.2295999999975506E-4</c:v>
                </c:pt>
                <c:pt idx="31149">
                  <c:v>6.2297999999975505E-4</c:v>
                </c:pt>
                <c:pt idx="31150">
                  <c:v>6.2299999999975504E-4</c:v>
                </c:pt>
                <c:pt idx="31151">
                  <c:v>6.2301999999975503E-4</c:v>
                </c:pt>
                <c:pt idx="31152">
                  <c:v>6.2303999999975502E-4</c:v>
                </c:pt>
                <c:pt idx="31153">
                  <c:v>6.2305999999975501E-4</c:v>
                </c:pt>
                <c:pt idx="31154">
                  <c:v>6.23079999999755E-4</c:v>
                </c:pt>
                <c:pt idx="31155">
                  <c:v>6.2309999999975499E-4</c:v>
                </c:pt>
                <c:pt idx="31156">
                  <c:v>6.2311999999975498E-4</c:v>
                </c:pt>
                <c:pt idx="31157">
                  <c:v>6.2313999999975497E-4</c:v>
                </c:pt>
                <c:pt idx="31158">
                  <c:v>6.2315999999975496E-4</c:v>
                </c:pt>
                <c:pt idx="31159">
                  <c:v>6.2317999999975495E-4</c:v>
                </c:pt>
                <c:pt idx="31160">
                  <c:v>6.2319999999975494E-4</c:v>
                </c:pt>
                <c:pt idx="31161">
                  <c:v>6.2321999999975493E-4</c:v>
                </c:pt>
                <c:pt idx="31162">
                  <c:v>6.2323999999975492E-4</c:v>
                </c:pt>
                <c:pt idx="31163">
                  <c:v>6.2325999999975491E-4</c:v>
                </c:pt>
                <c:pt idx="31164">
                  <c:v>6.232799999997549E-4</c:v>
                </c:pt>
                <c:pt idx="31165">
                  <c:v>6.2329999999975489E-4</c:v>
                </c:pt>
                <c:pt idx="31166">
                  <c:v>6.2331999999975488E-4</c:v>
                </c:pt>
                <c:pt idx="31167">
                  <c:v>6.2333999999975487E-4</c:v>
                </c:pt>
                <c:pt idx="31168">
                  <c:v>6.2335999999975486E-4</c:v>
                </c:pt>
                <c:pt idx="31169">
                  <c:v>6.2337999999975485E-4</c:v>
                </c:pt>
                <c:pt idx="31170">
                  <c:v>6.2339999999975484E-4</c:v>
                </c:pt>
                <c:pt idx="31171">
                  <c:v>6.2341999999975483E-4</c:v>
                </c:pt>
                <c:pt idx="31172">
                  <c:v>6.2343999999975482E-4</c:v>
                </c:pt>
                <c:pt idx="31173">
                  <c:v>6.234599999997548E-4</c:v>
                </c:pt>
                <c:pt idx="31174">
                  <c:v>6.2347999999975479E-4</c:v>
                </c:pt>
                <c:pt idx="31175">
                  <c:v>6.2349999999975478E-4</c:v>
                </c:pt>
                <c:pt idx="31176">
                  <c:v>6.2351999999975477E-4</c:v>
                </c:pt>
                <c:pt idx="31177">
                  <c:v>6.2353999999975476E-4</c:v>
                </c:pt>
                <c:pt idx="31178">
                  <c:v>6.2355999999975475E-4</c:v>
                </c:pt>
                <c:pt idx="31179">
                  <c:v>6.2357999999975474E-4</c:v>
                </c:pt>
                <c:pt idx="31180">
                  <c:v>6.2359999999975473E-4</c:v>
                </c:pt>
                <c:pt idx="31181">
                  <c:v>6.2361999999975472E-4</c:v>
                </c:pt>
                <c:pt idx="31182">
                  <c:v>6.2363999999975471E-4</c:v>
                </c:pt>
                <c:pt idx="31183">
                  <c:v>6.236599999997547E-4</c:v>
                </c:pt>
                <c:pt idx="31184">
                  <c:v>6.2367999999975469E-4</c:v>
                </c:pt>
                <c:pt idx="31185">
                  <c:v>6.2369999999975468E-4</c:v>
                </c:pt>
                <c:pt idx="31186">
                  <c:v>6.2371999999975467E-4</c:v>
                </c:pt>
                <c:pt idx="31187">
                  <c:v>6.2373999999975466E-4</c:v>
                </c:pt>
                <c:pt idx="31188">
                  <c:v>6.2375999999975465E-4</c:v>
                </c:pt>
                <c:pt idx="31189">
                  <c:v>6.2377999999975464E-4</c:v>
                </c:pt>
                <c:pt idx="31190">
                  <c:v>6.2379999999975463E-4</c:v>
                </c:pt>
                <c:pt idx="31191">
                  <c:v>6.2381999999975462E-4</c:v>
                </c:pt>
                <c:pt idx="31192">
                  <c:v>6.2383999999975461E-4</c:v>
                </c:pt>
                <c:pt idx="31193">
                  <c:v>6.238599999997546E-4</c:v>
                </c:pt>
                <c:pt idx="31194">
                  <c:v>6.2387999999975459E-4</c:v>
                </c:pt>
                <c:pt idx="31195">
                  <c:v>6.2389999999975458E-4</c:v>
                </c:pt>
                <c:pt idx="31196">
                  <c:v>6.2391999999975457E-4</c:v>
                </c:pt>
                <c:pt idx="31197">
                  <c:v>6.2393999999975456E-4</c:v>
                </c:pt>
                <c:pt idx="31198">
                  <c:v>6.2395999999975455E-4</c:v>
                </c:pt>
                <c:pt idx="31199">
                  <c:v>6.2397999999975454E-4</c:v>
                </c:pt>
                <c:pt idx="31200">
                  <c:v>6.2399999999975453E-4</c:v>
                </c:pt>
                <c:pt idx="31201">
                  <c:v>6.2401999999975451E-4</c:v>
                </c:pt>
                <c:pt idx="31202">
                  <c:v>6.240399999997545E-4</c:v>
                </c:pt>
                <c:pt idx="31203">
                  <c:v>6.2405999999975449E-4</c:v>
                </c:pt>
                <c:pt idx="31204">
                  <c:v>6.2407999999975448E-4</c:v>
                </c:pt>
                <c:pt idx="31205">
                  <c:v>6.2409999999975447E-4</c:v>
                </c:pt>
                <c:pt idx="31206">
                  <c:v>6.2411999999975446E-4</c:v>
                </c:pt>
                <c:pt idx="31207">
                  <c:v>6.2413999999975445E-4</c:v>
                </c:pt>
                <c:pt idx="31208">
                  <c:v>6.2415999999975444E-4</c:v>
                </c:pt>
                <c:pt idx="31209">
                  <c:v>6.2417999999975443E-4</c:v>
                </c:pt>
                <c:pt idx="31210">
                  <c:v>6.2419999999975442E-4</c:v>
                </c:pt>
                <c:pt idx="31211">
                  <c:v>6.2421999999975441E-4</c:v>
                </c:pt>
                <c:pt idx="31212">
                  <c:v>6.242399999997544E-4</c:v>
                </c:pt>
                <c:pt idx="31213">
                  <c:v>6.2425999999975439E-4</c:v>
                </c:pt>
                <c:pt idx="31214">
                  <c:v>6.2427999999975438E-4</c:v>
                </c:pt>
                <c:pt idx="31215">
                  <c:v>6.2429999999975437E-4</c:v>
                </c:pt>
                <c:pt idx="31216">
                  <c:v>6.2431999999975436E-4</c:v>
                </c:pt>
                <c:pt idx="31217">
                  <c:v>6.2433999999975435E-4</c:v>
                </c:pt>
                <c:pt idx="31218">
                  <c:v>6.2435999999975434E-4</c:v>
                </c:pt>
                <c:pt idx="31219">
                  <c:v>6.2437999999975433E-4</c:v>
                </c:pt>
                <c:pt idx="31220">
                  <c:v>6.2439999999975432E-4</c:v>
                </c:pt>
                <c:pt idx="31221">
                  <c:v>6.2441999999975431E-4</c:v>
                </c:pt>
                <c:pt idx="31222">
                  <c:v>6.244399999997543E-4</c:v>
                </c:pt>
                <c:pt idx="31223">
                  <c:v>6.2445999999975429E-4</c:v>
                </c:pt>
                <c:pt idx="31224">
                  <c:v>6.2447999999975428E-4</c:v>
                </c:pt>
                <c:pt idx="31225">
                  <c:v>6.2449999999975427E-4</c:v>
                </c:pt>
                <c:pt idx="31226">
                  <c:v>6.2451999999975426E-4</c:v>
                </c:pt>
                <c:pt idx="31227">
                  <c:v>6.2453999999975425E-4</c:v>
                </c:pt>
                <c:pt idx="31228">
                  <c:v>6.2455999999975424E-4</c:v>
                </c:pt>
                <c:pt idx="31229">
                  <c:v>6.2457999999975423E-4</c:v>
                </c:pt>
                <c:pt idx="31230">
                  <c:v>6.2459999999975421E-4</c:v>
                </c:pt>
                <c:pt idx="31231">
                  <c:v>6.246199999997542E-4</c:v>
                </c:pt>
                <c:pt idx="31232">
                  <c:v>6.2463999999975419E-4</c:v>
                </c:pt>
                <c:pt idx="31233">
                  <c:v>6.2465999999975418E-4</c:v>
                </c:pt>
                <c:pt idx="31234">
                  <c:v>6.2467999999975417E-4</c:v>
                </c:pt>
                <c:pt idx="31235">
                  <c:v>6.2469999999975416E-4</c:v>
                </c:pt>
                <c:pt idx="31236">
                  <c:v>6.2471999999975415E-4</c:v>
                </c:pt>
                <c:pt idx="31237">
                  <c:v>6.2473999999975414E-4</c:v>
                </c:pt>
                <c:pt idx="31238">
                  <c:v>6.2475999999975413E-4</c:v>
                </c:pt>
                <c:pt idx="31239">
                  <c:v>6.2477999999975412E-4</c:v>
                </c:pt>
                <c:pt idx="31240">
                  <c:v>6.2479999999975411E-4</c:v>
                </c:pt>
                <c:pt idx="31241">
                  <c:v>6.248199999997541E-4</c:v>
                </c:pt>
                <c:pt idx="31242">
                  <c:v>6.2483999999975409E-4</c:v>
                </c:pt>
                <c:pt idx="31243">
                  <c:v>6.2485999999975408E-4</c:v>
                </c:pt>
                <c:pt idx="31244">
                  <c:v>6.2487999999975407E-4</c:v>
                </c:pt>
                <c:pt idx="31245">
                  <c:v>6.2489999999975406E-4</c:v>
                </c:pt>
                <c:pt idx="31246">
                  <c:v>6.2491999999975405E-4</c:v>
                </c:pt>
                <c:pt idx="31247">
                  <c:v>6.2493999999975404E-4</c:v>
                </c:pt>
                <c:pt idx="31248">
                  <c:v>6.2495999999975403E-4</c:v>
                </c:pt>
                <c:pt idx="31249">
                  <c:v>6.2497999999975402E-4</c:v>
                </c:pt>
                <c:pt idx="31250">
                  <c:v>6.2499999999975401E-4</c:v>
                </c:pt>
                <c:pt idx="31251">
                  <c:v>6.25019999999754E-4</c:v>
                </c:pt>
                <c:pt idx="31252">
                  <c:v>6.2503999999975399E-4</c:v>
                </c:pt>
                <c:pt idx="31253">
                  <c:v>6.2505999999975398E-4</c:v>
                </c:pt>
                <c:pt idx="31254">
                  <c:v>6.2507999999975397E-4</c:v>
                </c:pt>
                <c:pt idx="31255">
                  <c:v>6.2509999999975396E-4</c:v>
                </c:pt>
                <c:pt idx="31256">
                  <c:v>6.2511999999975395E-4</c:v>
                </c:pt>
                <c:pt idx="31257">
                  <c:v>6.2513999999975394E-4</c:v>
                </c:pt>
                <c:pt idx="31258">
                  <c:v>6.2515999999975392E-4</c:v>
                </c:pt>
                <c:pt idx="31259">
                  <c:v>6.2517999999975391E-4</c:v>
                </c:pt>
                <c:pt idx="31260">
                  <c:v>6.251999999997539E-4</c:v>
                </c:pt>
                <c:pt idx="31261">
                  <c:v>6.2521999999975389E-4</c:v>
                </c:pt>
                <c:pt idx="31262">
                  <c:v>6.2523999999975388E-4</c:v>
                </c:pt>
                <c:pt idx="31263">
                  <c:v>6.2525999999975387E-4</c:v>
                </c:pt>
                <c:pt idx="31264">
                  <c:v>6.2527999999975386E-4</c:v>
                </c:pt>
                <c:pt idx="31265">
                  <c:v>6.2529999999975385E-4</c:v>
                </c:pt>
                <c:pt idx="31266">
                  <c:v>6.2531999999975384E-4</c:v>
                </c:pt>
                <c:pt idx="31267">
                  <c:v>6.2533999999975383E-4</c:v>
                </c:pt>
                <c:pt idx="31268">
                  <c:v>6.2535999999975382E-4</c:v>
                </c:pt>
                <c:pt idx="31269">
                  <c:v>6.2537999999975381E-4</c:v>
                </c:pt>
                <c:pt idx="31270">
                  <c:v>6.253999999997538E-4</c:v>
                </c:pt>
                <c:pt idx="31271">
                  <c:v>6.2541999999975379E-4</c:v>
                </c:pt>
                <c:pt idx="31272">
                  <c:v>6.2543999999975378E-4</c:v>
                </c:pt>
                <c:pt idx="31273">
                  <c:v>6.2545999999975377E-4</c:v>
                </c:pt>
                <c:pt idx="31274">
                  <c:v>6.2547999999975376E-4</c:v>
                </c:pt>
                <c:pt idx="31275">
                  <c:v>6.2549999999975375E-4</c:v>
                </c:pt>
                <c:pt idx="31276">
                  <c:v>6.2551999999975374E-4</c:v>
                </c:pt>
                <c:pt idx="31277">
                  <c:v>6.2553999999975373E-4</c:v>
                </c:pt>
                <c:pt idx="31278">
                  <c:v>6.2555999999975372E-4</c:v>
                </c:pt>
                <c:pt idx="31279">
                  <c:v>6.2557999999975371E-4</c:v>
                </c:pt>
                <c:pt idx="31280">
                  <c:v>6.255999999997537E-4</c:v>
                </c:pt>
                <c:pt idx="31281">
                  <c:v>6.2561999999975369E-4</c:v>
                </c:pt>
                <c:pt idx="31282">
                  <c:v>6.2563999999975368E-4</c:v>
                </c:pt>
                <c:pt idx="31283">
                  <c:v>6.2565999999975367E-4</c:v>
                </c:pt>
                <c:pt idx="31284">
                  <c:v>6.2567999999975366E-4</c:v>
                </c:pt>
                <c:pt idx="31285">
                  <c:v>6.2569999999975365E-4</c:v>
                </c:pt>
                <c:pt idx="31286">
                  <c:v>6.2571999999975363E-4</c:v>
                </c:pt>
                <c:pt idx="31287">
                  <c:v>6.2573999999975362E-4</c:v>
                </c:pt>
                <c:pt idx="31288">
                  <c:v>6.2575999999975361E-4</c:v>
                </c:pt>
                <c:pt idx="31289">
                  <c:v>6.257799999997536E-4</c:v>
                </c:pt>
                <c:pt idx="31290">
                  <c:v>6.2579999999975359E-4</c:v>
                </c:pt>
                <c:pt idx="31291">
                  <c:v>6.2581999999975358E-4</c:v>
                </c:pt>
                <c:pt idx="31292">
                  <c:v>6.2583999999975357E-4</c:v>
                </c:pt>
                <c:pt idx="31293">
                  <c:v>6.2585999999975356E-4</c:v>
                </c:pt>
                <c:pt idx="31294">
                  <c:v>6.2587999999975355E-4</c:v>
                </c:pt>
                <c:pt idx="31295">
                  <c:v>6.2589999999975354E-4</c:v>
                </c:pt>
                <c:pt idx="31296">
                  <c:v>6.2591999999975353E-4</c:v>
                </c:pt>
                <c:pt idx="31297">
                  <c:v>6.2593999999975352E-4</c:v>
                </c:pt>
                <c:pt idx="31298">
                  <c:v>6.2595999999975351E-4</c:v>
                </c:pt>
                <c:pt idx="31299">
                  <c:v>6.259799999997535E-4</c:v>
                </c:pt>
                <c:pt idx="31300">
                  <c:v>6.2599999999975349E-4</c:v>
                </c:pt>
                <c:pt idx="31301">
                  <c:v>6.2601999999975348E-4</c:v>
                </c:pt>
                <c:pt idx="31302">
                  <c:v>6.2603999999975347E-4</c:v>
                </c:pt>
                <c:pt idx="31303">
                  <c:v>6.2605999999975346E-4</c:v>
                </c:pt>
                <c:pt idx="31304">
                  <c:v>6.2607999999975345E-4</c:v>
                </c:pt>
                <c:pt idx="31305">
                  <c:v>6.2609999999975344E-4</c:v>
                </c:pt>
                <c:pt idx="31306">
                  <c:v>6.2611999999975343E-4</c:v>
                </c:pt>
                <c:pt idx="31307">
                  <c:v>6.2613999999975342E-4</c:v>
                </c:pt>
                <c:pt idx="31308">
                  <c:v>6.2615999999975341E-4</c:v>
                </c:pt>
                <c:pt idx="31309">
                  <c:v>6.261799999997534E-4</c:v>
                </c:pt>
                <c:pt idx="31310">
                  <c:v>6.2619999999975339E-4</c:v>
                </c:pt>
                <c:pt idx="31311">
                  <c:v>6.2621999999975338E-4</c:v>
                </c:pt>
                <c:pt idx="31312">
                  <c:v>6.2623999999975337E-4</c:v>
                </c:pt>
                <c:pt idx="31313">
                  <c:v>6.2625999999975336E-4</c:v>
                </c:pt>
                <c:pt idx="31314">
                  <c:v>6.2627999999975334E-4</c:v>
                </c:pt>
                <c:pt idx="31315">
                  <c:v>6.2629999999975333E-4</c:v>
                </c:pt>
                <c:pt idx="31316">
                  <c:v>6.2631999999975332E-4</c:v>
                </c:pt>
                <c:pt idx="31317">
                  <c:v>6.2633999999975331E-4</c:v>
                </c:pt>
                <c:pt idx="31318">
                  <c:v>6.263599999997533E-4</c:v>
                </c:pt>
                <c:pt idx="31319">
                  <c:v>6.2637999999975329E-4</c:v>
                </c:pt>
                <c:pt idx="31320">
                  <c:v>6.2639999999975328E-4</c:v>
                </c:pt>
                <c:pt idx="31321">
                  <c:v>6.2641999999975327E-4</c:v>
                </c:pt>
                <c:pt idx="31322">
                  <c:v>6.2643999999975326E-4</c:v>
                </c:pt>
                <c:pt idx="31323">
                  <c:v>6.2645999999975325E-4</c:v>
                </c:pt>
                <c:pt idx="31324">
                  <c:v>6.2647999999975324E-4</c:v>
                </c:pt>
                <c:pt idx="31325">
                  <c:v>6.2649999999975323E-4</c:v>
                </c:pt>
                <c:pt idx="31326">
                  <c:v>6.2651999999975322E-4</c:v>
                </c:pt>
                <c:pt idx="31327">
                  <c:v>6.2653999999975321E-4</c:v>
                </c:pt>
                <c:pt idx="31328">
                  <c:v>6.265599999997532E-4</c:v>
                </c:pt>
                <c:pt idx="31329">
                  <c:v>6.2657999999975319E-4</c:v>
                </c:pt>
                <c:pt idx="31330">
                  <c:v>6.2659999999975318E-4</c:v>
                </c:pt>
                <c:pt idx="31331">
                  <c:v>6.2661999999975317E-4</c:v>
                </c:pt>
                <c:pt idx="31332">
                  <c:v>6.2663999999975316E-4</c:v>
                </c:pt>
                <c:pt idx="31333">
                  <c:v>6.2665999999975315E-4</c:v>
                </c:pt>
                <c:pt idx="31334">
                  <c:v>6.2667999999975314E-4</c:v>
                </c:pt>
                <c:pt idx="31335">
                  <c:v>6.2669999999975313E-4</c:v>
                </c:pt>
                <c:pt idx="31336">
                  <c:v>6.2671999999975312E-4</c:v>
                </c:pt>
                <c:pt idx="31337">
                  <c:v>6.2673999999975311E-4</c:v>
                </c:pt>
                <c:pt idx="31338">
                  <c:v>6.267599999997531E-4</c:v>
                </c:pt>
                <c:pt idx="31339">
                  <c:v>6.2677999999975309E-4</c:v>
                </c:pt>
                <c:pt idx="31340">
                  <c:v>6.2679999999975308E-4</c:v>
                </c:pt>
                <c:pt idx="31341">
                  <c:v>6.2681999999975307E-4</c:v>
                </c:pt>
                <c:pt idx="31342">
                  <c:v>6.2683999999975305E-4</c:v>
                </c:pt>
                <c:pt idx="31343">
                  <c:v>6.2685999999975304E-4</c:v>
                </c:pt>
                <c:pt idx="31344">
                  <c:v>6.2687999999975303E-4</c:v>
                </c:pt>
                <c:pt idx="31345">
                  <c:v>6.2689999999975302E-4</c:v>
                </c:pt>
                <c:pt idx="31346">
                  <c:v>6.2691999999975301E-4</c:v>
                </c:pt>
                <c:pt idx="31347">
                  <c:v>6.26939999999753E-4</c:v>
                </c:pt>
                <c:pt idx="31348">
                  <c:v>6.2695999999975299E-4</c:v>
                </c:pt>
                <c:pt idx="31349">
                  <c:v>6.2697999999975298E-4</c:v>
                </c:pt>
                <c:pt idx="31350">
                  <c:v>6.2699999999975297E-4</c:v>
                </c:pt>
                <c:pt idx="31351">
                  <c:v>6.2701999999975296E-4</c:v>
                </c:pt>
                <c:pt idx="31352">
                  <c:v>6.2703999999975295E-4</c:v>
                </c:pt>
                <c:pt idx="31353">
                  <c:v>6.2705999999975294E-4</c:v>
                </c:pt>
                <c:pt idx="31354">
                  <c:v>6.2707999999975293E-4</c:v>
                </c:pt>
                <c:pt idx="31355">
                  <c:v>6.2709999999975292E-4</c:v>
                </c:pt>
                <c:pt idx="31356">
                  <c:v>6.2711999999975291E-4</c:v>
                </c:pt>
                <c:pt idx="31357">
                  <c:v>6.271399999997529E-4</c:v>
                </c:pt>
                <c:pt idx="31358">
                  <c:v>6.2715999999975289E-4</c:v>
                </c:pt>
                <c:pt idx="31359">
                  <c:v>6.2717999999975288E-4</c:v>
                </c:pt>
                <c:pt idx="31360">
                  <c:v>6.2719999999975287E-4</c:v>
                </c:pt>
                <c:pt idx="31361">
                  <c:v>6.2721999999975286E-4</c:v>
                </c:pt>
                <c:pt idx="31362">
                  <c:v>6.2723999999975285E-4</c:v>
                </c:pt>
                <c:pt idx="31363">
                  <c:v>6.2725999999975284E-4</c:v>
                </c:pt>
                <c:pt idx="31364">
                  <c:v>6.2727999999975283E-4</c:v>
                </c:pt>
                <c:pt idx="31365">
                  <c:v>6.2729999999975282E-4</c:v>
                </c:pt>
                <c:pt idx="31366">
                  <c:v>6.2731999999975281E-4</c:v>
                </c:pt>
                <c:pt idx="31367">
                  <c:v>6.273399999997528E-4</c:v>
                </c:pt>
                <c:pt idx="31368">
                  <c:v>6.2735999999975279E-4</c:v>
                </c:pt>
                <c:pt idx="31369">
                  <c:v>6.2737999999975278E-4</c:v>
                </c:pt>
                <c:pt idx="31370">
                  <c:v>6.2739999999975276E-4</c:v>
                </c:pt>
                <c:pt idx="31371">
                  <c:v>6.2741999999975275E-4</c:v>
                </c:pt>
                <c:pt idx="31372">
                  <c:v>6.2743999999975274E-4</c:v>
                </c:pt>
                <c:pt idx="31373">
                  <c:v>6.2745999999975273E-4</c:v>
                </c:pt>
                <c:pt idx="31374">
                  <c:v>6.2747999999975272E-4</c:v>
                </c:pt>
                <c:pt idx="31375">
                  <c:v>6.2749999999975271E-4</c:v>
                </c:pt>
                <c:pt idx="31376">
                  <c:v>6.275199999997527E-4</c:v>
                </c:pt>
                <c:pt idx="31377">
                  <c:v>6.2753999999975269E-4</c:v>
                </c:pt>
                <c:pt idx="31378">
                  <c:v>6.2755999999975268E-4</c:v>
                </c:pt>
                <c:pt idx="31379">
                  <c:v>6.2757999999975267E-4</c:v>
                </c:pt>
                <c:pt idx="31380">
                  <c:v>6.2759999999975266E-4</c:v>
                </c:pt>
                <c:pt idx="31381">
                  <c:v>6.2761999999975265E-4</c:v>
                </c:pt>
                <c:pt idx="31382">
                  <c:v>6.2763999999975264E-4</c:v>
                </c:pt>
                <c:pt idx="31383">
                  <c:v>6.2765999999975263E-4</c:v>
                </c:pt>
                <c:pt idx="31384">
                  <c:v>6.2767999999975262E-4</c:v>
                </c:pt>
                <c:pt idx="31385">
                  <c:v>6.2769999999975261E-4</c:v>
                </c:pt>
                <c:pt idx="31386">
                  <c:v>6.277199999997526E-4</c:v>
                </c:pt>
                <c:pt idx="31387">
                  <c:v>6.2773999999975259E-4</c:v>
                </c:pt>
                <c:pt idx="31388">
                  <c:v>6.2775999999975258E-4</c:v>
                </c:pt>
                <c:pt idx="31389">
                  <c:v>6.2777999999975257E-4</c:v>
                </c:pt>
                <c:pt idx="31390">
                  <c:v>6.2779999999975256E-4</c:v>
                </c:pt>
                <c:pt idx="31391">
                  <c:v>6.2781999999975255E-4</c:v>
                </c:pt>
                <c:pt idx="31392">
                  <c:v>6.2783999999975254E-4</c:v>
                </c:pt>
                <c:pt idx="31393">
                  <c:v>6.2785999999975253E-4</c:v>
                </c:pt>
                <c:pt idx="31394">
                  <c:v>6.2787999999975252E-4</c:v>
                </c:pt>
                <c:pt idx="31395">
                  <c:v>6.2789999999975251E-4</c:v>
                </c:pt>
                <c:pt idx="31396">
                  <c:v>6.279199999997525E-4</c:v>
                </c:pt>
                <c:pt idx="31397">
                  <c:v>6.2793999999975249E-4</c:v>
                </c:pt>
                <c:pt idx="31398">
                  <c:v>6.2795999999975247E-4</c:v>
                </c:pt>
                <c:pt idx="31399">
                  <c:v>6.2797999999975246E-4</c:v>
                </c:pt>
                <c:pt idx="31400">
                  <c:v>6.2799999999975245E-4</c:v>
                </c:pt>
                <c:pt idx="31401">
                  <c:v>6.2801999999975244E-4</c:v>
                </c:pt>
                <c:pt idx="31402">
                  <c:v>6.2803999999975243E-4</c:v>
                </c:pt>
                <c:pt idx="31403">
                  <c:v>6.2805999999975242E-4</c:v>
                </c:pt>
                <c:pt idx="31404">
                  <c:v>6.2807999999975241E-4</c:v>
                </c:pt>
                <c:pt idx="31405">
                  <c:v>6.280999999997524E-4</c:v>
                </c:pt>
                <c:pt idx="31406">
                  <c:v>6.2811999999975239E-4</c:v>
                </c:pt>
                <c:pt idx="31407">
                  <c:v>6.2813999999975238E-4</c:v>
                </c:pt>
                <c:pt idx="31408">
                  <c:v>6.2815999999975237E-4</c:v>
                </c:pt>
                <c:pt idx="31409">
                  <c:v>6.2817999999975236E-4</c:v>
                </c:pt>
                <c:pt idx="31410">
                  <c:v>6.2819999999975235E-4</c:v>
                </c:pt>
                <c:pt idx="31411">
                  <c:v>6.2821999999975234E-4</c:v>
                </c:pt>
                <c:pt idx="31412">
                  <c:v>6.2823999999975233E-4</c:v>
                </c:pt>
                <c:pt idx="31413">
                  <c:v>6.2825999999975232E-4</c:v>
                </c:pt>
                <c:pt idx="31414">
                  <c:v>6.2827999999975231E-4</c:v>
                </c:pt>
                <c:pt idx="31415">
                  <c:v>6.282999999997523E-4</c:v>
                </c:pt>
                <c:pt idx="31416">
                  <c:v>6.2831999999975229E-4</c:v>
                </c:pt>
                <c:pt idx="31417">
                  <c:v>6.2833999999975228E-4</c:v>
                </c:pt>
                <c:pt idx="31418">
                  <c:v>6.2835999999975227E-4</c:v>
                </c:pt>
                <c:pt idx="31419">
                  <c:v>6.2837999999975226E-4</c:v>
                </c:pt>
                <c:pt idx="31420">
                  <c:v>6.2839999999975225E-4</c:v>
                </c:pt>
                <c:pt idx="31421">
                  <c:v>6.2841999999975224E-4</c:v>
                </c:pt>
                <c:pt idx="31422">
                  <c:v>6.2843999999975223E-4</c:v>
                </c:pt>
                <c:pt idx="31423">
                  <c:v>6.2845999999975222E-4</c:v>
                </c:pt>
                <c:pt idx="31424">
                  <c:v>6.2847999999975221E-4</c:v>
                </c:pt>
                <c:pt idx="31425">
                  <c:v>6.284999999997522E-4</c:v>
                </c:pt>
                <c:pt idx="31426">
                  <c:v>6.2851999999975218E-4</c:v>
                </c:pt>
                <c:pt idx="31427">
                  <c:v>6.2853999999975217E-4</c:v>
                </c:pt>
                <c:pt idx="31428">
                  <c:v>6.2855999999975216E-4</c:v>
                </c:pt>
                <c:pt idx="31429">
                  <c:v>6.2857999999975215E-4</c:v>
                </c:pt>
                <c:pt idx="31430">
                  <c:v>6.2859999999975214E-4</c:v>
                </c:pt>
                <c:pt idx="31431">
                  <c:v>6.2861999999975213E-4</c:v>
                </c:pt>
                <c:pt idx="31432">
                  <c:v>6.2863999999975212E-4</c:v>
                </c:pt>
                <c:pt idx="31433">
                  <c:v>6.2865999999975211E-4</c:v>
                </c:pt>
                <c:pt idx="31434">
                  <c:v>6.286799999997521E-4</c:v>
                </c:pt>
                <c:pt idx="31435">
                  <c:v>6.2869999999975209E-4</c:v>
                </c:pt>
                <c:pt idx="31436">
                  <c:v>6.2871999999975208E-4</c:v>
                </c:pt>
                <c:pt idx="31437">
                  <c:v>6.2873999999975207E-4</c:v>
                </c:pt>
                <c:pt idx="31438">
                  <c:v>6.2875999999975206E-4</c:v>
                </c:pt>
                <c:pt idx="31439">
                  <c:v>6.2877999999975205E-4</c:v>
                </c:pt>
                <c:pt idx="31440">
                  <c:v>6.2879999999975204E-4</c:v>
                </c:pt>
                <c:pt idx="31441">
                  <c:v>6.2881999999975203E-4</c:v>
                </c:pt>
                <c:pt idx="31442">
                  <c:v>6.2883999999975202E-4</c:v>
                </c:pt>
                <c:pt idx="31443">
                  <c:v>6.2885999999975201E-4</c:v>
                </c:pt>
                <c:pt idx="31444">
                  <c:v>6.28879999999752E-4</c:v>
                </c:pt>
                <c:pt idx="31445">
                  <c:v>6.2889999999975199E-4</c:v>
                </c:pt>
                <c:pt idx="31446">
                  <c:v>6.2891999999975198E-4</c:v>
                </c:pt>
                <c:pt idx="31447">
                  <c:v>6.2893999999975197E-4</c:v>
                </c:pt>
                <c:pt idx="31448">
                  <c:v>6.2895999999975196E-4</c:v>
                </c:pt>
                <c:pt idx="31449">
                  <c:v>6.2897999999975195E-4</c:v>
                </c:pt>
                <c:pt idx="31450">
                  <c:v>6.2899999999975194E-4</c:v>
                </c:pt>
                <c:pt idx="31451">
                  <c:v>6.2901999999975193E-4</c:v>
                </c:pt>
                <c:pt idx="31452">
                  <c:v>6.2903999999975192E-4</c:v>
                </c:pt>
                <c:pt idx="31453">
                  <c:v>6.2905999999975191E-4</c:v>
                </c:pt>
                <c:pt idx="31454">
                  <c:v>6.2907999999975189E-4</c:v>
                </c:pt>
                <c:pt idx="31455">
                  <c:v>6.2909999999975188E-4</c:v>
                </c:pt>
                <c:pt idx="31456">
                  <c:v>6.2911999999975187E-4</c:v>
                </c:pt>
                <c:pt idx="31457">
                  <c:v>6.2913999999975186E-4</c:v>
                </c:pt>
                <c:pt idx="31458">
                  <c:v>6.2915999999975185E-4</c:v>
                </c:pt>
                <c:pt idx="31459">
                  <c:v>6.2917999999975184E-4</c:v>
                </c:pt>
                <c:pt idx="31460">
                  <c:v>6.2919999999975183E-4</c:v>
                </c:pt>
                <c:pt idx="31461">
                  <c:v>6.2921999999975182E-4</c:v>
                </c:pt>
                <c:pt idx="31462">
                  <c:v>6.2923999999975181E-4</c:v>
                </c:pt>
                <c:pt idx="31463">
                  <c:v>6.292599999997518E-4</c:v>
                </c:pt>
                <c:pt idx="31464">
                  <c:v>6.2927999999975179E-4</c:v>
                </c:pt>
                <c:pt idx="31465">
                  <c:v>6.2929999999975178E-4</c:v>
                </c:pt>
                <c:pt idx="31466">
                  <c:v>6.2931999999975177E-4</c:v>
                </c:pt>
                <c:pt idx="31467">
                  <c:v>6.2933999999975176E-4</c:v>
                </c:pt>
                <c:pt idx="31468">
                  <c:v>6.2935999999975175E-4</c:v>
                </c:pt>
                <c:pt idx="31469">
                  <c:v>6.2937999999975174E-4</c:v>
                </c:pt>
                <c:pt idx="31470">
                  <c:v>6.2939999999975173E-4</c:v>
                </c:pt>
                <c:pt idx="31471">
                  <c:v>6.2941999999975172E-4</c:v>
                </c:pt>
                <c:pt idx="31472">
                  <c:v>6.2943999999975171E-4</c:v>
                </c:pt>
                <c:pt idx="31473">
                  <c:v>6.294599999997517E-4</c:v>
                </c:pt>
                <c:pt idx="31474">
                  <c:v>6.2947999999975169E-4</c:v>
                </c:pt>
                <c:pt idx="31475">
                  <c:v>6.2949999999975168E-4</c:v>
                </c:pt>
                <c:pt idx="31476">
                  <c:v>6.2951999999975167E-4</c:v>
                </c:pt>
                <c:pt idx="31477">
                  <c:v>6.2953999999975166E-4</c:v>
                </c:pt>
                <c:pt idx="31478">
                  <c:v>6.2955999999975165E-4</c:v>
                </c:pt>
                <c:pt idx="31479">
                  <c:v>6.2957999999975164E-4</c:v>
                </c:pt>
                <c:pt idx="31480">
                  <c:v>6.2959999999975163E-4</c:v>
                </c:pt>
                <c:pt idx="31481">
                  <c:v>6.2961999999975162E-4</c:v>
                </c:pt>
                <c:pt idx="31482">
                  <c:v>6.296399999997516E-4</c:v>
                </c:pt>
                <c:pt idx="31483">
                  <c:v>6.2965999999975159E-4</c:v>
                </c:pt>
                <c:pt idx="31484">
                  <c:v>6.2967999999975158E-4</c:v>
                </c:pt>
                <c:pt idx="31485">
                  <c:v>6.2969999999975157E-4</c:v>
                </c:pt>
                <c:pt idx="31486">
                  <c:v>6.2971999999975156E-4</c:v>
                </c:pt>
                <c:pt idx="31487">
                  <c:v>6.2973999999975155E-4</c:v>
                </c:pt>
                <c:pt idx="31488">
                  <c:v>6.2975999999975154E-4</c:v>
                </c:pt>
                <c:pt idx="31489">
                  <c:v>6.2977999999975153E-4</c:v>
                </c:pt>
                <c:pt idx="31490">
                  <c:v>6.2979999999975152E-4</c:v>
                </c:pt>
                <c:pt idx="31491">
                  <c:v>6.2981999999975151E-4</c:v>
                </c:pt>
                <c:pt idx="31492">
                  <c:v>6.298399999997515E-4</c:v>
                </c:pt>
                <c:pt idx="31493">
                  <c:v>6.2985999999975149E-4</c:v>
                </c:pt>
                <c:pt idx="31494">
                  <c:v>6.2987999999975148E-4</c:v>
                </c:pt>
                <c:pt idx="31495">
                  <c:v>6.2989999999975147E-4</c:v>
                </c:pt>
                <c:pt idx="31496">
                  <c:v>6.2991999999975146E-4</c:v>
                </c:pt>
                <c:pt idx="31497">
                  <c:v>6.2993999999975145E-4</c:v>
                </c:pt>
                <c:pt idx="31498">
                  <c:v>6.2995999999975144E-4</c:v>
                </c:pt>
                <c:pt idx="31499">
                  <c:v>6.2997999999975143E-4</c:v>
                </c:pt>
                <c:pt idx="31500">
                  <c:v>6.2999999999975142E-4</c:v>
                </c:pt>
                <c:pt idx="31501">
                  <c:v>6.3001999999975141E-4</c:v>
                </c:pt>
                <c:pt idx="31502">
                  <c:v>6.300399999997514E-4</c:v>
                </c:pt>
                <c:pt idx="31503">
                  <c:v>6.3005999999975139E-4</c:v>
                </c:pt>
                <c:pt idx="31504">
                  <c:v>6.3007999999975138E-4</c:v>
                </c:pt>
                <c:pt idx="31505">
                  <c:v>6.3009999999975137E-4</c:v>
                </c:pt>
                <c:pt idx="31506">
                  <c:v>6.3011999999975136E-4</c:v>
                </c:pt>
                <c:pt idx="31507">
                  <c:v>6.3013999999975135E-4</c:v>
                </c:pt>
                <c:pt idx="31508">
                  <c:v>6.3015999999975134E-4</c:v>
                </c:pt>
                <c:pt idx="31509">
                  <c:v>6.3017999999975133E-4</c:v>
                </c:pt>
                <c:pt idx="31510">
                  <c:v>6.3019999999975132E-4</c:v>
                </c:pt>
                <c:pt idx="31511">
                  <c:v>6.302199999997513E-4</c:v>
                </c:pt>
                <c:pt idx="31512">
                  <c:v>6.3023999999975129E-4</c:v>
                </c:pt>
                <c:pt idx="31513">
                  <c:v>6.3025999999975128E-4</c:v>
                </c:pt>
                <c:pt idx="31514">
                  <c:v>6.3027999999975127E-4</c:v>
                </c:pt>
                <c:pt idx="31515">
                  <c:v>6.3029999999975126E-4</c:v>
                </c:pt>
                <c:pt idx="31516">
                  <c:v>6.3031999999975125E-4</c:v>
                </c:pt>
                <c:pt idx="31517">
                  <c:v>6.3033999999975124E-4</c:v>
                </c:pt>
                <c:pt idx="31518">
                  <c:v>6.3035999999975123E-4</c:v>
                </c:pt>
                <c:pt idx="31519">
                  <c:v>6.3037999999975122E-4</c:v>
                </c:pt>
                <c:pt idx="31520">
                  <c:v>6.3039999999975121E-4</c:v>
                </c:pt>
                <c:pt idx="31521">
                  <c:v>6.304199999997512E-4</c:v>
                </c:pt>
                <c:pt idx="31522">
                  <c:v>6.3043999999975119E-4</c:v>
                </c:pt>
                <c:pt idx="31523">
                  <c:v>6.3045999999975118E-4</c:v>
                </c:pt>
                <c:pt idx="31524">
                  <c:v>6.3047999999975117E-4</c:v>
                </c:pt>
                <c:pt idx="31525">
                  <c:v>6.3049999999975116E-4</c:v>
                </c:pt>
                <c:pt idx="31526">
                  <c:v>6.3051999999975115E-4</c:v>
                </c:pt>
                <c:pt idx="31527">
                  <c:v>6.3053999999975114E-4</c:v>
                </c:pt>
                <c:pt idx="31528">
                  <c:v>6.3055999999975113E-4</c:v>
                </c:pt>
                <c:pt idx="31529">
                  <c:v>6.3057999999975112E-4</c:v>
                </c:pt>
                <c:pt idx="31530">
                  <c:v>6.3059999999975111E-4</c:v>
                </c:pt>
                <c:pt idx="31531">
                  <c:v>6.306199999997511E-4</c:v>
                </c:pt>
                <c:pt idx="31532">
                  <c:v>6.3063999999975109E-4</c:v>
                </c:pt>
                <c:pt idx="31533">
                  <c:v>6.3065999999975108E-4</c:v>
                </c:pt>
                <c:pt idx="31534">
                  <c:v>6.3067999999975107E-4</c:v>
                </c:pt>
                <c:pt idx="31535">
                  <c:v>6.3069999999975106E-4</c:v>
                </c:pt>
                <c:pt idx="31536">
                  <c:v>6.3071999999975105E-4</c:v>
                </c:pt>
                <c:pt idx="31537">
                  <c:v>6.3073999999975104E-4</c:v>
                </c:pt>
                <c:pt idx="31538">
                  <c:v>6.3075999999975103E-4</c:v>
                </c:pt>
                <c:pt idx="31539">
                  <c:v>6.3077999999975101E-4</c:v>
                </c:pt>
                <c:pt idx="31540">
                  <c:v>6.30799999999751E-4</c:v>
                </c:pt>
                <c:pt idx="31541">
                  <c:v>6.3081999999975099E-4</c:v>
                </c:pt>
                <c:pt idx="31542">
                  <c:v>6.3083999999975098E-4</c:v>
                </c:pt>
                <c:pt idx="31543">
                  <c:v>6.3085999999975097E-4</c:v>
                </c:pt>
                <c:pt idx="31544">
                  <c:v>6.3087999999975096E-4</c:v>
                </c:pt>
                <c:pt idx="31545">
                  <c:v>6.3089999999975095E-4</c:v>
                </c:pt>
                <c:pt idx="31546">
                  <c:v>6.3091999999975094E-4</c:v>
                </c:pt>
                <c:pt idx="31547">
                  <c:v>6.3093999999975093E-4</c:v>
                </c:pt>
                <c:pt idx="31548">
                  <c:v>6.3095999999975092E-4</c:v>
                </c:pt>
                <c:pt idx="31549">
                  <c:v>6.3097999999975091E-4</c:v>
                </c:pt>
                <c:pt idx="31550">
                  <c:v>6.309999999997509E-4</c:v>
                </c:pt>
                <c:pt idx="31551">
                  <c:v>6.3101999999975089E-4</c:v>
                </c:pt>
                <c:pt idx="31552">
                  <c:v>6.3103999999975088E-4</c:v>
                </c:pt>
                <c:pt idx="31553">
                  <c:v>6.3105999999975087E-4</c:v>
                </c:pt>
                <c:pt idx="31554">
                  <c:v>6.3107999999975086E-4</c:v>
                </c:pt>
                <c:pt idx="31555">
                  <c:v>6.3109999999975085E-4</c:v>
                </c:pt>
                <c:pt idx="31556">
                  <c:v>6.3111999999975084E-4</c:v>
                </c:pt>
                <c:pt idx="31557">
                  <c:v>6.3113999999975083E-4</c:v>
                </c:pt>
                <c:pt idx="31558">
                  <c:v>6.3115999999975082E-4</c:v>
                </c:pt>
                <c:pt idx="31559">
                  <c:v>6.3117999999975081E-4</c:v>
                </c:pt>
                <c:pt idx="31560">
                  <c:v>6.311999999997508E-4</c:v>
                </c:pt>
                <c:pt idx="31561">
                  <c:v>6.3121999999975079E-4</c:v>
                </c:pt>
                <c:pt idx="31562">
                  <c:v>6.3123999999975078E-4</c:v>
                </c:pt>
                <c:pt idx="31563">
                  <c:v>6.3125999999975077E-4</c:v>
                </c:pt>
                <c:pt idx="31564">
                  <c:v>6.3127999999975076E-4</c:v>
                </c:pt>
                <c:pt idx="31565">
                  <c:v>6.3129999999975075E-4</c:v>
                </c:pt>
                <c:pt idx="31566">
                  <c:v>6.3131999999975074E-4</c:v>
                </c:pt>
                <c:pt idx="31567">
                  <c:v>6.3133999999975072E-4</c:v>
                </c:pt>
                <c:pt idx="31568">
                  <c:v>6.3135999999975071E-4</c:v>
                </c:pt>
                <c:pt idx="31569">
                  <c:v>6.313799999997507E-4</c:v>
                </c:pt>
                <c:pt idx="31570">
                  <c:v>6.3139999999975069E-4</c:v>
                </c:pt>
                <c:pt idx="31571">
                  <c:v>6.3141999999975068E-4</c:v>
                </c:pt>
                <c:pt idx="31572">
                  <c:v>6.3143999999975067E-4</c:v>
                </c:pt>
                <c:pt idx="31573">
                  <c:v>6.3145999999975066E-4</c:v>
                </c:pt>
                <c:pt idx="31574">
                  <c:v>6.3147999999975065E-4</c:v>
                </c:pt>
                <c:pt idx="31575">
                  <c:v>6.3149999999975064E-4</c:v>
                </c:pt>
                <c:pt idx="31576">
                  <c:v>6.3151999999975063E-4</c:v>
                </c:pt>
                <c:pt idx="31577">
                  <c:v>6.3153999999975062E-4</c:v>
                </c:pt>
                <c:pt idx="31578">
                  <c:v>6.3155999999975061E-4</c:v>
                </c:pt>
                <c:pt idx="31579">
                  <c:v>6.315799999997506E-4</c:v>
                </c:pt>
                <c:pt idx="31580">
                  <c:v>6.3159999999975059E-4</c:v>
                </c:pt>
                <c:pt idx="31581">
                  <c:v>6.3161999999975058E-4</c:v>
                </c:pt>
                <c:pt idx="31582">
                  <c:v>6.3163999999975057E-4</c:v>
                </c:pt>
                <c:pt idx="31583">
                  <c:v>6.3165999999975056E-4</c:v>
                </c:pt>
                <c:pt idx="31584">
                  <c:v>6.3167999999975055E-4</c:v>
                </c:pt>
                <c:pt idx="31585">
                  <c:v>6.3169999999975054E-4</c:v>
                </c:pt>
                <c:pt idx="31586">
                  <c:v>6.3171999999975053E-4</c:v>
                </c:pt>
                <c:pt idx="31587">
                  <c:v>6.3173999999975052E-4</c:v>
                </c:pt>
                <c:pt idx="31588">
                  <c:v>6.3175999999975051E-4</c:v>
                </c:pt>
                <c:pt idx="31589">
                  <c:v>6.317799999997505E-4</c:v>
                </c:pt>
                <c:pt idx="31590">
                  <c:v>6.3179999999975049E-4</c:v>
                </c:pt>
                <c:pt idx="31591">
                  <c:v>6.3181999999975048E-4</c:v>
                </c:pt>
                <c:pt idx="31592">
                  <c:v>6.3183999999975047E-4</c:v>
                </c:pt>
                <c:pt idx="31593">
                  <c:v>6.3185999999975046E-4</c:v>
                </c:pt>
                <c:pt idx="31594">
                  <c:v>6.3187999999975045E-4</c:v>
                </c:pt>
                <c:pt idx="31595">
                  <c:v>6.3189999999975043E-4</c:v>
                </c:pt>
                <c:pt idx="31596">
                  <c:v>6.3191999999975042E-4</c:v>
                </c:pt>
                <c:pt idx="31597">
                  <c:v>6.3193999999975041E-4</c:v>
                </c:pt>
                <c:pt idx="31598">
                  <c:v>6.319599999997504E-4</c:v>
                </c:pt>
                <c:pt idx="31599">
                  <c:v>6.3197999999975039E-4</c:v>
                </c:pt>
                <c:pt idx="31600">
                  <c:v>6.3199999999975038E-4</c:v>
                </c:pt>
                <c:pt idx="31601">
                  <c:v>6.3201999999975037E-4</c:v>
                </c:pt>
                <c:pt idx="31602">
                  <c:v>6.3203999999975036E-4</c:v>
                </c:pt>
                <c:pt idx="31603">
                  <c:v>6.3205999999975035E-4</c:v>
                </c:pt>
                <c:pt idx="31604">
                  <c:v>6.3207999999975034E-4</c:v>
                </c:pt>
                <c:pt idx="31605">
                  <c:v>6.3209999999975033E-4</c:v>
                </c:pt>
                <c:pt idx="31606">
                  <c:v>6.3211999999975032E-4</c:v>
                </c:pt>
                <c:pt idx="31607">
                  <c:v>6.3213999999975031E-4</c:v>
                </c:pt>
                <c:pt idx="31608">
                  <c:v>6.321599999997503E-4</c:v>
                </c:pt>
                <c:pt idx="31609">
                  <c:v>6.3217999999975029E-4</c:v>
                </c:pt>
                <c:pt idx="31610">
                  <c:v>6.3219999999975028E-4</c:v>
                </c:pt>
                <c:pt idx="31611">
                  <c:v>6.3221999999975027E-4</c:v>
                </c:pt>
                <c:pt idx="31612">
                  <c:v>6.3223999999975026E-4</c:v>
                </c:pt>
                <c:pt idx="31613">
                  <c:v>6.3225999999975025E-4</c:v>
                </c:pt>
                <c:pt idx="31614">
                  <c:v>6.3227999999975024E-4</c:v>
                </c:pt>
                <c:pt idx="31615">
                  <c:v>6.3229999999975023E-4</c:v>
                </c:pt>
                <c:pt idx="31616">
                  <c:v>6.3231999999975022E-4</c:v>
                </c:pt>
                <c:pt idx="31617">
                  <c:v>6.3233999999975021E-4</c:v>
                </c:pt>
                <c:pt idx="31618">
                  <c:v>6.323599999997502E-4</c:v>
                </c:pt>
                <c:pt idx="31619">
                  <c:v>6.3237999999975019E-4</c:v>
                </c:pt>
                <c:pt idx="31620">
                  <c:v>6.3239999999975018E-4</c:v>
                </c:pt>
                <c:pt idx="31621">
                  <c:v>6.3241999999975017E-4</c:v>
                </c:pt>
                <c:pt idx="31622">
                  <c:v>6.3243999999975016E-4</c:v>
                </c:pt>
                <c:pt idx="31623">
                  <c:v>6.3245999999975014E-4</c:v>
                </c:pt>
                <c:pt idx="31624">
                  <c:v>6.3247999999975013E-4</c:v>
                </c:pt>
                <c:pt idx="31625">
                  <c:v>6.3249999999975012E-4</c:v>
                </c:pt>
                <c:pt idx="31626">
                  <c:v>6.3251999999975011E-4</c:v>
                </c:pt>
                <c:pt idx="31627">
                  <c:v>6.325399999997501E-4</c:v>
                </c:pt>
                <c:pt idx="31628">
                  <c:v>6.3255999999975009E-4</c:v>
                </c:pt>
                <c:pt idx="31629">
                  <c:v>6.3257999999975008E-4</c:v>
                </c:pt>
                <c:pt idx="31630">
                  <c:v>6.3259999999975007E-4</c:v>
                </c:pt>
                <c:pt idx="31631">
                  <c:v>6.3261999999975006E-4</c:v>
                </c:pt>
                <c:pt idx="31632">
                  <c:v>6.3263999999975005E-4</c:v>
                </c:pt>
                <c:pt idx="31633">
                  <c:v>6.3265999999975004E-4</c:v>
                </c:pt>
                <c:pt idx="31634">
                  <c:v>6.3267999999975003E-4</c:v>
                </c:pt>
                <c:pt idx="31635">
                  <c:v>6.3269999999975002E-4</c:v>
                </c:pt>
                <c:pt idx="31636">
                  <c:v>6.3271999999975001E-4</c:v>
                </c:pt>
                <c:pt idx="31637">
                  <c:v>6.3273999999975E-4</c:v>
                </c:pt>
                <c:pt idx="31638">
                  <c:v>6.3275999999974999E-4</c:v>
                </c:pt>
                <c:pt idx="31639">
                  <c:v>6.3277999999974998E-4</c:v>
                </c:pt>
                <c:pt idx="31640">
                  <c:v>6.3279999999974997E-4</c:v>
                </c:pt>
                <c:pt idx="31641">
                  <c:v>6.3281999999974996E-4</c:v>
                </c:pt>
                <c:pt idx="31642">
                  <c:v>6.3283999999974995E-4</c:v>
                </c:pt>
                <c:pt idx="31643">
                  <c:v>6.3285999999974994E-4</c:v>
                </c:pt>
                <c:pt idx="31644">
                  <c:v>6.3287999999974993E-4</c:v>
                </c:pt>
                <c:pt idx="31645">
                  <c:v>6.3289999999974992E-4</c:v>
                </c:pt>
                <c:pt idx="31646">
                  <c:v>6.3291999999974991E-4</c:v>
                </c:pt>
                <c:pt idx="31647">
                  <c:v>6.329399999997499E-4</c:v>
                </c:pt>
                <c:pt idx="31648">
                  <c:v>6.3295999999974989E-4</c:v>
                </c:pt>
                <c:pt idx="31649">
                  <c:v>6.3297999999974988E-4</c:v>
                </c:pt>
                <c:pt idx="31650">
                  <c:v>6.3299999999974987E-4</c:v>
                </c:pt>
                <c:pt idx="31651">
                  <c:v>6.3301999999974985E-4</c:v>
                </c:pt>
                <c:pt idx="31652">
                  <c:v>6.3303999999974984E-4</c:v>
                </c:pt>
                <c:pt idx="31653">
                  <c:v>6.3305999999974983E-4</c:v>
                </c:pt>
                <c:pt idx="31654">
                  <c:v>6.3307999999974982E-4</c:v>
                </c:pt>
                <c:pt idx="31655">
                  <c:v>6.3309999999974981E-4</c:v>
                </c:pt>
                <c:pt idx="31656">
                  <c:v>6.331199999997498E-4</c:v>
                </c:pt>
                <c:pt idx="31657">
                  <c:v>6.3313999999974979E-4</c:v>
                </c:pt>
                <c:pt idx="31658">
                  <c:v>6.3315999999974978E-4</c:v>
                </c:pt>
                <c:pt idx="31659">
                  <c:v>6.3317999999974977E-4</c:v>
                </c:pt>
                <c:pt idx="31660">
                  <c:v>6.3319999999974976E-4</c:v>
                </c:pt>
                <c:pt idx="31661">
                  <c:v>6.3321999999974975E-4</c:v>
                </c:pt>
                <c:pt idx="31662">
                  <c:v>6.3323999999974974E-4</c:v>
                </c:pt>
                <c:pt idx="31663">
                  <c:v>6.3325999999974973E-4</c:v>
                </c:pt>
                <c:pt idx="31664">
                  <c:v>6.3327999999974972E-4</c:v>
                </c:pt>
                <c:pt idx="31665">
                  <c:v>6.3329999999974971E-4</c:v>
                </c:pt>
                <c:pt idx="31666">
                  <c:v>6.333199999997497E-4</c:v>
                </c:pt>
                <c:pt idx="31667">
                  <c:v>6.3333999999974969E-4</c:v>
                </c:pt>
                <c:pt idx="31668">
                  <c:v>6.3335999999974968E-4</c:v>
                </c:pt>
                <c:pt idx="31669">
                  <c:v>6.3337999999974967E-4</c:v>
                </c:pt>
                <c:pt idx="31670">
                  <c:v>6.3339999999974966E-4</c:v>
                </c:pt>
                <c:pt idx="31671">
                  <c:v>6.3341999999974965E-4</c:v>
                </c:pt>
                <c:pt idx="31672">
                  <c:v>6.3343999999974964E-4</c:v>
                </c:pt>
                <c:pt idx="31673">
                  <c:v>6.3345999999974963E-4</c:v>
                </c:pt>
                <c:pt idx="31674">
                  <c:v>6.3347999999974962E-4</c:v>
                </c:pt>
                <c:pt idx="31675">
                  <c:v>6.3349999999974961E-4</c:v>
                </c:pt>
                <c:pt idx="31676">
                  <c:v>6.335199999997496E-4</c:v>
                </c:pt>
                <c:pt idx="31677">
                  <c:v>6.3353999999974959E-4</c:v>
                </c:pt>
                <c:pt idx="31678">
                  <c:v>6.3355999999974958E-4</c:v>
                </c:pt>
                <c:pt idx="31679">
                  <c:v>6.3357999999974956E-4</c:v>
                </c:pt>
                <c:pt idx="31680">
                  <c:v>6.3359999999974955E-4</c:v>
                </c:pt>
                <c:pt idx="31681">
                  <c:v>6.3361999999974954E-4</c:v>
                </c:pt>
                <c:pt idx="31682">
                  <c:v>6.3363999999974953E-4</c:v>
                </c:pt>
                <c:pt idx="31683">
                  <c:v>6.3365999999974952E-4</c:v>
                </c:pt>
                <c:pt idx="31684">
                  <c:v>6.3367999999974951E-4</c:v>
                </c:pt>
                <c:pt idx="31685">
                  <c:v>6.336999999997495E-4</c:v>
                </c:pt>
                <c:pt idx="31686">
                  <c:v>6.3371999999974949E-4</c:v>
                </c:pt>
                <c:pt idx="31687">
                  <c:v>6.3373999999974948E-4</c:v>
                </c:pt>
                <c:pt idx="31688">
                  <c:v>6.3375999999974947E-4</c:v>
                </c:pt>
                <c:pt idx="31689">
                  <c:v>6.3377999999974946E-4</c:v>
                </c:pt>
                <c:pt idx="31690">
                  <c:v>6.3379999999974945E-4</c:v>
                </c:pt>
                <c:pt idx="31691">
                  <c:v>6.3381999999974944E-4</c:v>
                </c:pt>
                <c:pt idx="31692">
                  <c:v>6.3383999999974943E-4</c:v>
                </c:pt>
                <c:pt idx="31693">
                  <c:v>6.3385999999974942E-4</c:v>
                </c:pt>
                <c:pt idx="31694">
                  <c:v>6.3387999999974941E-4</c:v>
                </c:pt>
                <c:pt idx="31695">
                  <c:v>6.338999999997494E-4</c:v>
                </c:pt>
                <c:pt idx="31696">
                  <c:v>6.3391999999974939E-4</c:v>
                </c:pt>
                <c:pt idx="31697">
                  <c:v>6.3393999999974938E-4</c:v>
                </c:pt>
                <c:pt idx="31698">
                  <c:v>6.3395999999974937E-4</c:v>
                </c:pt>
                <c:pt idx="31699">
                  <c:v>6.3397999999974936E-4</c:v>
                </c:pt>
                <c:pt idx="31700">
                  <c:v>6.3399999999974935E-4</c:v>
                </c:pt>
                <c:pt idx="31701">
                  <c:v>6.3401999999974934E-4</c:v>
                </c:pt>
                <c:pt idx="31702">
                  <c:v>6.3403999999974933E-4</c:v>
                </c:pt>
                <c:pt idx="31703">
                  <c:v>6.3405999999974932E-4</c:v>
                </c:pt>
                <c:pt idx="31704">
                  <c:v>6.3407999999974931E-4</c:v>
                </c:pt>
                <c:pt idx="31705">
                  <c:v>6.340999999997493E-4</c:v>
                </c:pt>
                <c:pt idx="31706">
                  <c:v>6.3411999999974929E-4</c:v>
                </c:pt>
                <c:pt idx="31707">
                  <c:v>6.3413999999974927E-4</c:v>
                </c:pt>
                <c:pt idx="31708">
                  <c:v>6.3415999999974926E-4</c:v>
                </c:pt>
                <c:pt idx="31709">
                  <c:v>6.3417999999974925E-4</c:v>
                </c:pt>
                <c:pt idx="31710">
                  <c:v>6.3419999999974924E-4</c:v>
                </c:pt>
                <c:pt idx="31711">
                  <c:v>6.3421999999974923E-4</c:v>
                </c:pt>
                <c:pt idx="31712">
                  <c:v>6.3423999999974922E-4</c:v>
                </c:pt>
                <c:pt idx="31713">
                  <c:v>6.3425999999974921E-4</c:v>
                </c:pt>
                <c:pt idx="31714">
                  <c:v>6.342799999997492E-4</c:v>
                </c:pt>
                <c:pt idx="31715">
                  <c:v>6.3429999999974919E-4</c:v>
                </c:pt>
                <c:pt idx="31716">
                  <c:v>6.3431999999974918E-4</c:v>
                </c:pt>
                <c:pt idx="31717">
                  <c:v>6.3433999999974917E-4</c:v>
                </c:pt>
                <c:pt idx="31718">
                  <c:v>6.3435999999974916E-4</c:v>
                </c:pt>
                <c:pt idx="31719">
                  <c:v>6.3437999999974915E-4</c:v>
                </c:pt>
                <c:pt idx="31720">
                  <c:v>6.3439999999974914E-4</c:v>
                </c:pt>
                <c:pt idx="31721">
                  <c:v>6.3441999999974913E-4</c:v>
                </c:pt>
                <c:pt idx="31722">
                  <c:v>6.3443999999974912E-4</c:v>
                </c:pt>
                <c:pt idx="31723">
                  <c:v>6.3445999999974911E-4</c:v>
                </c:pt>
                <c:pt idx="31724">
                  <c:v>6.344799999997491E-4</c:v>
                </c:pt>
                <c:pt idx="31725">
                  <c:v>6.3449999999974909E-4</c:v>
                </c:pt>
                <c:pt idx="31726">
                  <c:v>6.3451999999974908E-4</c:v>
                </c:pt>
                <c:pt idx="31727">
                  <c:v>6.3453999999974907E-4</c:v>
                </c:pt>
                <c:pt idx="31728">
                  <c:v>6.3455999999974906E-4</c:v>
                </c:pt>
                <c:pt idx="31729">
                  <c:v>6.3457999999974905E-4</c:v>
                </c:pt>
                <c:pt idx="31730">
                  <c:v>6.3459999999974904E-4</c:v>
                </c:pt>
                <c:pt idx="31731">
                  <c:v>6.3461999999974903E-4</c:v>
                </c:pt>
                <c:pt idx="31732">
                  <c:v>6.3463999999974902E-4</c:v>
                </c:pt>
                <c:pt idx="31733">
                  <c:v>6.3465999999974901E-4</c:v>
                </c:pt>
                <c:pt idx="31734">
                  <c:v>6.34679999999749E-4</c:v>
                </c:pt>
                <c:pt idx="31735">
                  <c:v>6.3469999999974898E-4</c:v>
                </c:pt>
                <c:pt idx="31736">
                  <c:v>6.3471999999974897E-4</c:v>
                </c:pt>
                <c:pt idx="31737">
                  <c:v>6.3473999999974896E-4</c:v>
                </c:pt>
                <c:pt idx="31738">
                  <c:v>6.3475999999974895E-4</c:v>
                </c:pt>
                <c:pt idx="31739">
                  <c:v>6.3477999999974894E-4</c:v>
                </c:pt>
                <c:pt idx="31740">
                  <c:v>6.3479999999974893E-4</c:v>
                </c:pt>
                <c:pt idx="31741">
                  <c:v>6.3481999999974892E-4</c:v>
                </c:pt>
                <c:pt idx="31742">
                  <c:v>6.3483999999974891E-4</c:v>
                </c:pt>
                <c:pt idx="31743">
                  <c:v>6.348599999997489E-4</c:v>
                </c:pt>
                <c:pt idx="31744">
                  <c:v>6.3487999999974889E-4</c:v>
                </c:pt>
                <c:pt idx="31745">
                  <c:v>6.3489999999974888E-4</c:v>
                </c:pt>
                <c:pt idx="31746">
                  <c:v>6.3491999999974887E-4</c:v>
                </c:pt>
                <c:pt idx="31747">
                  <c:v>6.3493999999974886E-4</c:v>
                </c:pt>
                <c:pt idx="31748">
                  <c:v>6.3495999999974885E-4</c:v>
                </c:pt>
                <c:pt idx="31749">
                  <c:v>6.3497999999974884E-4</c:v>
                </c:pt>
                <c:pt idx="31750">
                  <c:v>6.3499999999974883E-4</c:v>
                </c:pt>
                <c:pt idx="31751">
                  <c:v>6.3501999999974882E-4</c:v>
                </c:pt>
                <c:pt idx="31752">
                  <c:v>6.3503999999974881E-4</c:v>
                </c:pt>
                <c:pt idx="31753">
                  <c:v>6.350599999997488E-4</c:v>
                </c:pt>
                <c:pt idx="31754">
                  <c:v>6.3507999999974879E-4</c:v>
                </c:pt>
                <c:pt idx="31755">
                  <c:v>6.3509999999974878E-4</c:v>
                </c:pt>
                <c:pt idx="31756">
                  <c:v>6.3511999999974877E-4</c:v>
                </c:pt>
                <c:pt idx="31757">
                  <c:v>6.3513999999974876E-4</c:v>
                </c:pt>
                <c:pt idx="31758">
                  <c:v>6.3515999999974875E-4</c:v>
                </c:pt>
                <c:pt idx="31759">
                  <c:v>6.3517999999974874E-4</c:v>
                </c:pt>
                <c:pt idx="31760">
                  <c:v>6.3519999999974873E-4</c:v>
                </c:pt>
                <c:pt idx="31761">
                  <c:v>6.3521999999974872E-4</c:v>
                </c:pt>
                <c:pt idx="31762">
                  <c:v>6.3523999999974871E-4</c:v>
                </c:pt>
                <c:pt idx="31763">
                  <c:v>6.3525999999974869E-4</c:v>
                </c:pt>
                <c:pt idx="31764">
                  <c:v>6.3527999999974868E-4</c:v>
                </c:pt>
                <c:pt idx="31765">
                  <c:v>6.3529999999974867E-4</c:v>
                </c:pt>
                <c:pt idx="31766">
                  <c:v>6.3531999999974866E-4</c:v>
                </c:pt>
                <c:pt idx="31767">
                  <c:v>6.3533999999974865E-4</c:v>
                </c:pt>
                <c:pt idx="31768">
                  <c:v>6.3535999999974864E-4</c:v>
                </c:pt>
                <c:pt idx="31769">
                  <c:v>6.3537999999974863E-4</c:v>
                </c:pt>
                <c:pt idx="31770">
                  <c:v>6.3539999999974862E-4</c:v>
                </c:pt>
                <c:pt idx="31771">
                  <c:v>6.3541999999974861E-4</c:v>
                </c:pt>
                <c:pt idx="31772">
                  <c:v>6.354399999997486E-4</c:v>
                </c:pt>
                <c:pt idx="31773">
                  <c:v>6.3545999999974859E-4</c:v>
                </c:pt>
                <c:pt idx="31774">
                  <c:v>6.3547999999974858E-4</c:v>
                </c:pt>
                <c:pt idx="31775">
                  <c:v>6.3549999999974857E-4</c:v>
                </c:pt>
                <c:pt idx="31776">
                  <c:v>6.3551999999974856E-4</c:v>
                </c:pt>
                <c:pt idx="31777">
                  <c:v>6.3553999999974855E-4</c:v>
                </c:pt>
                <c:pt idx="31778">
                  <c:v>6.3555999999974854E-4</c:v>
                </c:pt>
                <c:pt idx="31779">
                  <c:v>6.3557999999974853E-4</c:v>
                </c:pt>
                <c:pt idx="31780">
                  <c:v>6.3559999999974852E-4</c:v>
                </c:pt>
                <c:pt idx="31781">
                  <c:v>6.3561999999974851E-4</c:v>
                </c:pt>
                <c:pt idx="31782">
                  <c:v>6.356399999997485E-4</c:v>
                </c:pt>
                <c:pt idx="31783">
                  <c:v>6.3565999999974849E-4</c:v>
                </c:pt>
                <c:pt idx="31784">
                  <c:v>6.3567999999974848E-4</c:v>
                </c:pt>
                <c:pt idx="31785">
                  <c:v>6.3569999999974847E-4</c:v>
                </c:pt>
                <c:pt idx="31786">
                  <c:v>6.3571999999974846E-4</c:v>
                </c:pt>
                <c:pt idx="31787">
                  <c:v>6.3573999999974845E-4</c:v>
                </c:pt>
                <c:pt idx="31788">
                  <c:v>6.3575999999974844E-4</c:v>
                </c:pt>
                <c:pt idx="31789">
                  <c:v>6.3577999999974843E-4</c:v>
                </c:pt>
                <c:pt idx="31790">
                  <c:v>6.3579999999974842E-4</c:v>
                </c:pt>
                <c:pt idx="31791">
                  <c:v>6.3581999999974841E-4</c:v>
                </c:pt>
                <c:pt idx="31792">
                  <c:v>6.3583999999974839E-4</c:v>
                </c:pt>
                <c:pt idx="31793">
                  <c:v>6.3585999999974838E-4</c:v>
                </c:pt>
                <c:pt idx="31794">
                  <c:v>6.3587999999974837E-4</c:v>
                </c:pt>
                <c:pt idx="31795">
                  <c:v>6.3589999999974836E-4</c:v>
                </c:pt>
                <c:pt idx="31796">
                  <c:v>6.3591999999974835E-4</c:v>
                </c:pt>
                <c:pt idx="31797">
                  <c:v>6.3593999999974834E-4</c:v>
                </c:pt>
                <c:pt idx="31798">
                  <c:v>6.3595999999974833E-4</c:v>
                </c:pt>
                <c:pt idx="31799">
                  <c:v>6.3597999999974832E-4</c:v>
                </c:pt>
                <c:pt idx="31800">
                  <c:v>6.3599999999974831E-4</c:v>
                </c:pt>
                <c:pt idx="31801">
                  <c:v>6.360199999997483E-4</c:v>
                </c:pt>
                <c:pt idx="31802">
                  <c:v>6.3603999999974829E-4</c:v>
                </c:pt>
                <c:pt idx="31803">
                  <c:v>6.3605999999974828E-4</c:v>
                </c:pt>
                <c:pt idx="31804">
                  <c:v>6.3607999999974827E-4</c:v>
                </c:pt>
                <c:pt idx="31805">
                  <c:v>6.3609999999974826E-4</c:v>
                </c:pt>
                <c:pt idx="31806">
                  <c:v>6.3611999999974825E-4</c:v>
                </c:pt>
                <c:pt idx="31807">
                  <c:v>6.3613999999974824E-4</c:v>
                </c:pt>
                <c:pt idx="31808">
                  <c:v>6.3615999999974823E-4</c:v>
                </c:pt>
                <c:pt idx="31809">
                  <c:v>6.3617999999974822E-4</c:v>
                </c:pt>
                <c:pt idx="31810">
                  <c:v>6.3619999999974821E-4</c:v>
                </c:pt>
                <c:pt idx="31811">
                  <c:v>6.362199999997482E-4</c:v>
                </c:pt>
                <c:pt idx="31812">
                  <c:v>6.3623999999974819E-4</c:v>
                </c:pt>
                <c:pt idx="31813">
                  <c:v>6.3625999999974818E-4</c:v>
                </c:pt>
                <c:pt idx="31814">
                  <c:v>6.3627999999974817E-4</c:v>
                </c:pt>
                <c:pt idx="31815">
                  <c:v>6.3629999999974816E-4</c:v>
                </c:pt>
                <c:pt idx="31816">
                  <c:v>6.3631999999974815E-4</c:v>
                </c:pt>
                <c:pt idx="31817">
                  <c:v>6.3633999999974814E-4</c:v>
                </c:pt>
                <c:pt idx="31818">
                  <c:v>6.3635999999974813E-4</c:v>
                </c:pt>
                <c:pt idx="31819">
                  <c:v>6.3637999999974812E-4</c:v>
                </c:pt>
                <c:pt idx="31820">
                  <c:v>6.363999999997481E-4</c:v>
                </c:pt>
                <c:pt idx="31821">
                  <c:v>6.3641999999974809E-4</c:v>
                </c:pt>
                <c:pt idx="31822">
                  <c:v>6.3643999999974808E-4</c:v>
                </c:pt>
                <c:pt idx="31823">
                  <c:v>6.3645999999974807E-4</c:v>
                </c:pt>
                <c:pt idx="31824">
                  <c:v>6.3647999999974806E-4</c:v>
                </c:pt>
                <c:pt idx="31825">
                  <c:v>6.3649999999974805E-4</c:v>
                </c:pt>
                <c:pt idx="31826">
                  <c:v>6.3651999999974804E-4</c:v>
                </c:pt>
                <c:pt idx="31827">
                  <c:v>6.3653999999974803E-4</c:v>
                </c:pt>
                <c:pt idx="31828">
                  <c:v>6.3655999999974802E-4</c:v>
                </c:pt>
                <c:pt idx="31829">
                  <c:v>6.3657999999974801E-4</c:v>
                </c:pt>
                <c:pt idx="31830">
                  <c:v>6.36599999999748E-4</c:v>
                </c:pt>
                <c:pt idx="31831">
                  <c:v>6.3661999999974799E-4</c:v>
                </c:pt>
                <c:pt idx="31832">
                  <c:v>6.3663999999974798E-4</c:v>
                </c:pt>
                <c:pt idx="31833">
                  <c:v>6.3665999999974797E-4</c:v>
                </c:pt>
                <c:pt idx="31834">
                  <c:v>6.3667999999974796E-4</c:v>
                </c:pt>
                <c:pt idx="31835">
                  <c:v>6.3669999999974795E-4</c:v>
                </c:pt>
                <c:pt idx="31836">
                  <c:v>6.3671999999974794E-4</c:v>
                </c:pt>
                <c:pt idx="31837">
                  <c:v>6.3673999999974793E-4</c:v>
                </c:pt>
                <c:pt idx="31838">
                  <c:v>6.3675999999974792E-4</c:v>
                </c:pt>
                <c:pt idx="31839">
                  <c:v>6.3677999999974791E-4</c:v>
                </c:pt>
                <c:pt idx="31840">
                  <c:v>6.367999999997479E-4</c:v>
                </c:pt>
                <c:pt idx="31841">
                  <c:v>6.3681999999974789E-4</c:v>
                </c:pt>
                <c:pt idx="31842">
                  <c:v>6.3683999999974788E-4</c:v>
                </c:pt>
                <c:pt idx="31843">
                  <c:v>6.3685999999974787E-4</c:v>
                </c:pt>
                <c:pt idx="31844">
                  <c:v>6.3687999999974786E-4</c:v>
                </c:pt>
                <c:pt idx="31845">
                  <c:v>6.3689999999974785E-4</c:v>
                </c:pt>
                <c:pt idx="31846">
                  <c:v>6.3691999999974784E-4</c:v>
                </c:pt>
                <c:pt idx="31847">
                  <c:v>6.3693999999974783E-4</c:v>
                </c:pt>
                <c:pt idx="31848">
                  <c:v>6.3695999999974781E-4</c:v>
                </c:pt>
                <c:pt idx="31849">
                  <c:v>6.369799999997478E-4</c:v>
                </c:pt>
                <c:pt idx="31850">
                  <c:v>6.3699999999974779E-4</c:v>
                </c:pt>
                <c:pt idx="31851">
                  <c:v>6.3701999999974778E-4</c:v>
                </c:pt>
                <c:pt idx="31852">
                  <c:v>6.3703999999974777E-4</c:v>
                </c:pt>
                <c:pt idx="31853">
                  <c:v>6.3705999999974776E-4</c:v>
                </c:pt>
                <c:pt idx="31854">
                  <c:v>6.3707999999974775E-4</c:v>
                </c:pt>
                <c:pt idx="31855">
                  <c:v>6.3709999999974774E-4</c:v>
                </c:pt>
                <c:pt idx="31856">
                  <c:v>6.3711999999974773E-4</c:v>
                </c:pt>
                <c:pt idx="31857">
                  <c:v>6.3713999999974772E-4</c:v>
                </c:pt>
                <c:pt idx="31858">
                  <c:v>6.3715999999974771E-4</c:v>
                </c:pt>
                <c:pt idx="31859">
                  <c:v>6.371799999997477E-4</c:v>
                </c:pt>
                <c:pt idx="31860">
                  <c:v>6.3719999999974769E-4</c:v>
                </c:pt>
                <c:pt idx="31861">
                  <c:v>6.3721999999974768E-4</c:v>
                </c:pt>
                <c:pt idx="31862">
                  <c:v>6.3723999999974767E-4</c:v>
                </c:pt>
                <c:pt idx="31863">
                  <c:v>6.3725999999974766E-4</c:v>
                </c:pt>
                <c:pt idx="31864">
                  <c:v>6.3727999999974765E-4</c:v>
                </c:pt>
                <c:pt idx="31865">
                  <c:v>6.3729999999974764E-4</c:v>
                </c:pt>
                <c:pt idx="31866">
                  <c:v>6.3731999999974763E-4</c:v>
                </c:pt>
                <c:pt idx="31867">
                  <c:v>6.3733999999974762E-4</c:v>
                </c:pt>
                <c:pt idx="31868">
                  <c:v>6.3735999999974761E-4</c:v>
                </c:pt>
                <c:pt idx="31869">
                  <c:v>6.373799999997476E-4</c:v>
                </c:pt>
                <c:pt idx="31870">
                  <c:v>6.3739999999974759E-4</c:v>
                </c:pt>
                <c:pt idx="31871">
                  <c:v>6.3741999999974758E-4</c:v>
                </c:pt>
                <c:pt idx="31872">
                  <c:v>6.3743999999974757E-4</c:v>
                </c:pt>
                <c:pt idx="31873">
                  <c:v>6.3745999999974756E-4</c:v>
                </c:pt>
                <c:pt idx="31874">
                  <c:v>6.3747999999974755E-4</c:v>
                </c:pt>
                <c:pt idx="31875">
                  <c:v>6.3749999999974754E-4</c:v>
                </c:pt>
                <c:pt idx="31876">
                  <c:v>6.3751999999974752E-4</c:v>
                </c:pt>
                <c:pt idx="31877">
                  <c:v>6.3753999999974751E-4</c:v>
                </c:pt>
                <c:pt idx="31878">
                  <c:v>6.375599999997475E-4</c:v>
                </c:pt>
                <c:pt idx="31879">
                  <c:v>6.3757999999974749E-4</c:v>
                </c:pt>
                <c:pt idx="31880">
                  <c:v>6.3759999999974748E-4</c:v>
                </c:pt>
                <c:pt idx="31881">
                  <c:v>6.3761999999974747E-4</c:v>
                </c:pt>
                <c:pt idx="31882">
                  <c:v>6.3763999999974746E-4</c:v>
                </c:pt>
                <c:pt idx="31883">
                  <c:v>6.3765999999974745E-4</c:v>
                </c:pt>
                <c:pt idx="31884">
                  <c:v>6.3767999999974744E-4</c:v>
                </c:pt>
                <c:pt idx="31885">
                  <c:v>6.3769999999974743E-4</c:v>
                </c:pt>
                <c:pt idx="31886">
                  <c:v>6.3771999999974742E-4</c:v>
                </c:pt>
                <c:pt idx="31887">
                  <c:v>6.3773999999974741E-4</c:v>
                </c:pt>
                <c:pt idx="31888">
                  <c:v>6.377599999997474E-4</c:v>
                </c:pt>
                <c:pt idx="31889">
                  <c:v>6.3777999999974739E-4</c:v>
                </c:pt>
                <c:pt idx="31890">
                  <c:v>6.3779999999974738E-4</c:v>
                </c:pt>
                <c:pt idx="31891">
                  <c:v>6.3781999999974737E-4</c:v>
                </c:pt>
                <c:pt idx="31892">
                  <c:v>6.3783999999974736E-4</c:v>
                </c:pt>
                <c:pt idx="31893">
                  <c:v>6.3785999999974735E-4</c:v>
                </c:pt>
                <c:pt idx="31894">
                  <c:v>6.3787999999974734E-4</c:v>
                </c:pt>
                <c:pt idx="31895">
                  <c:v>6.3789999999974733E-4</c:v>
                </c:pt>
                <c:pt idx="31896">
                  <c:v>6.3791999999974732E-4</c:v>
                </c:pt>
                <c:pt idx="31897">
                  <c:v>6.3793999999974731E-4</c:v>
                </c:pt>
                <c:pt idx="31898">
                  <c:v>6.379599999997473E-4</c:v>
                </c:pt>
                <c:pt idx="31899">
                  <c:v>6.3797999999974729E-4</c:v>
                </c:pt>
                <c:pt idx="31900">
                  <c:v>6.3799999999974728E-4</c:v>
                </c:pt>
                <c:pt idx="31901">
                  <c:v>6.3801999999974727E-4</c:v>
                </c:pt>
                <c:pt idx="31902">
                  <c:v>6.3803999999974726E-4</c:v>
                </c:pt>
                <c:pt idx="31903">
                  <c:v>6.3805999999974725E-4</c:v>
                </c:pt>
                <c:pt idx="31904">
                  <c:v>6.3807999999974723E-4</c:v>
                </c:pt>
                <c:pt idx="31905">
                  <c:v>6.3809999999974722E-4</c:v>
                </c:pt>
                <c:pt idx="31906">
                  <c:v>6.3811999999974721E-4</c:v>
                </c:pt>
                <c:pt idx="31907">
                  <c:v>6.381399999997472E-4</c:v>
                </c:pt>
                <c:pt idx="31908">
                  <c:v>6.3815999999974719E-4</c:v>
                </c:pt>
                <c:pt idx="31909">
                  <c:v>6.3817999999974718E-4</c:v>
                </c:pt>
                <c:pt idx="31910">
                  <c:v>6.3819999999974717E-4</c:v>
                </c:pt>
                <c:pt idx="31911">
                  <c:v>6.3821999999974716E-4</c:v>
                </c:pt>
                <c:pt idx="31912">
                  <c:v>6.3823999999974715E-4</c:v>
                </c:pt>
                <c:pt idx="31913">
                  <c:v>6.3825999999974714E-4</c:v>
                </c:pt>
                <c:pt idx="31914">
                  <c:v>6.3827999999974713E-4</c:v>
                </c:pt>
                <c:pt idx="31915">
                  <c:v>6.3829999999974712E-4</c:v>
                </c:pt>
                <c:pt idx="31916">
                  <c:v>6.3831999999974711E-4</c:v>
                </c:pt>
                <c:pt idx="31917">
                  <c:v>6.383399999997471E-4</c:v>
                </c:pt>
                <c:pt idx="31918">
                  <c:v>6.3835999999974709E-4</c:v>
                </c:pt>
                <c:pt idx="31919">
                  <c:v>6.3837999999974708E-4</c:v>
                </c:pt>
                <c:pt idx="31920">
                  <c:v>6.3839999999974707E-4</c:v>
                </c:pt>
                <c:pt idx="31921">
                  <c:v>6.3841999999974706E-4</c:v>
                </c:pt>
                <c:pt idx="31922">
                  <c:v>6.3843999999974705E-4</c:v>
                </c:pt>
                <c:pt idx="31923">
                  <c:v>6.3845999999974704E-4</c:v>
                </c:pt>
                <c:pt idx="31924">
                  <c:v>6.3847999999974703E-4</c:v>
                </c:pt>
                <c:pt idx="31925">
                  <c:v>6.3849999999974702E-4</c:v>
                </c:pt>
                <c:pt idx="31926">
                  <c:v>6.3851999999974701E-4</c:v>
                </c:pt>
                <c:pt idx="31927">
                  <c:v>6.38539999999747E-4</c:v>
                </c:pt>
                <c:pt idx="31928">
                  <c:v>6.3855999999974699E-4</c:v>
                </c:pt>
                <c:pt idx="31929">
                  <c:v>6.3857999999974698E-4</c:v>
                </c:pt>
                <c:pt idx="31930">
                  <c:v>6.3859999999974697E-4</c:v>
                </c:pt>
                <c:pt idx="31931">
                  <c:v>6.3861999999974696E-4</c:v>
                </c:pt>
                <c:pt idx="31932">
                  <c:v>6.3863999999974694E-4</c:v>
                </c:pt>
                <c:pt idx="31933">
                  <c:v>6.3865999999974693E-4</c:v>
                </c:pt>
                <c:pt idx="31934">
                  <c:v>6.3867999999974692E-4</c:v>
                </c:pt>
                <c:pt idx="31935">
                  <c:v>6.3869999999974691E-4</c:v>
                </c:pt>
                <c:pt idx="31936">
                  <c:v>6.387199999997469E-4</c:v>
                </c:pt>
                <c:pt idx="31937">
                  <c:v>6.3873999999974689E-4</c:v>
                </c:pt>
                <c:pt idx="31938">
                  <c:v>6.3875999999974688E-4</c:v>
                </c:pt>
                <c:pt idx="31939">
                  <c:v>6.3877999999974687E-4</c:v>
                </c:pt>
                <c:pt idx="31940">
                  <c:v>6.3879999999974686E-4</c:v>
                </c:pt>
                <c:pt idx="31941">
                  <c:v>6.3881999999974685E-4</c:v>
                </c:pt>
                <c:pt idx="31942">
                  <c:v>6.3883999999974684E-4</c:v>
                </c:pt>
                <c:pt idx="31943">
                  <c:v>6.3885999999974683E-4</c:v>
                </c:pt>
                <c:pt idx="31944">
                  <c:v>6.3887999999974682E-4</c:v>
                </c:pt>
                <c:pt idx="31945">
                  <c:v>6.3889999999974681E-4</c:v>
                </c:pt>
                <c:pt idx="31946">
                  <c:v>6.389199999997468E-4</c:v>
                </c:pt>
                <c:pt idx="31947">
                  <c:v>6.3893999999974679E-4</c:v>
                </c:pt>
                <c:pt idx="31948">
                  <c:v>6.3895999999974678E-4</c:v>
                </c:pt>
                <c:pt idx="31949">
                  <c:v>6.3897999999974677E-4</c:v>
                </c:pt>
                <c:pt idx="31950">
                  <c:v>6.3899999999974676E-4</c:v>
                </c:pt>
                <c:pt idx="31951">
                  <c:v>6.3901999999974675E-4</c:v>
                </c:pt>
                <c:pt idx="31952">
                  <c:v>6.3903999999974674E-4</c:v>
                </c:pt>
                <c:pt idx="31953">
                  <c:v>6.3905999999974673E-4</c:v>
                </c:pt>
                <c:pt idx="31954">
                  <c:v>6.3907999999974672E-4</c:v>
                </c:pt>
                <c:pt idx="31955">
                  <c:v>6.3909999999974671E-4</c:v>
                </c:pt>
                <c:pt idx="31956">
                  <c:v>6.391199999997467E-4</c:v>
                </c:pt>
                <c:pt idx="31957">
                  <c:v>6.3913999999974669E-4</c:v>
                </c:pt>
                <c:pt idx="31958">
                  <c:v>6.3915999999974668E-4</c:v>
                </c:pt>
                <c:pt idx="31959">
                  <c:v>6.3917999999974667E-4</c:v>
                </c:pt>
                <c:pt idx="31960">
                  <c:v>6.3919999999974665E-4</c:v>
                </c:pt>
                <c:pt idx="31961">
                  <c:v>6.3921999999974664E-4</c:v>
                </c:pt>
                <c:pt idx="31962">
                  <c:v>6.3923999999974663E-4</c:v>
                </c:pt>
                <c:pt idx="31963">
                  <c:v>6.3925999999974662E-4</c:v>
                </c:pt>
                <c:pt idx="31964">
                  <c:v>6.3927999999974661E-4</c:v>
                </c:pt>
                <c:pt idx="31965">
                  <c:v>6.392999999997466E-4</c:v>
                </c:pt>
                <c:pt idx="31966">
                  <c:v>6.3931999999974659E-4</c:v>
                </c:pt>
                <c:pt idx="31967">
                  <c:v>6.3933999999974658E-4</c:v>
                </c:pt>
                <c:pt idx="31968">
                  <c:v>6.3935999999974657E-4</c:v>
                </c:pt>
                <c:pt idx="31969">
                  <c:v>6.3937999999974656E-4</c:v>
                </c:pt>
                <c:pt idx="31970">
                  <c:v>6.3939999999974655E-4</c:v>
                </c:pt>
                <c:pt idx="31971">
                  <c:v>6.3941999999974654E-4</c:v>
                </c:pt>
                <c:pt idx="31972">
                  <c:v>6.3943999999974653E-4</c:v>
                </c:pt>
                <c:pt idx="31973">
                  <c:v>6.3945999999974652E-4</c:v>
                </c:pt>
                <c:pt idx="31974">
                  <c:v>6.3947999999974651E-4</c:v>
                </c:pt>
                <c:pt idx="31975">
                  <c:v>6.394999999997465E-4</c:v>
                </c:pt>
                <c:pt idx="31976">
                  <c:v>6.3951999999974649E-4</c:v>
                </c:pt>
                <c:pt idx="31977">
                  <c:v>6.3953999999974648E-4</c:v>
                </c:pt>
                <c:pt idx="31978">
                  <c:v>6.3955999999974647E-4</c:v>
                </c:pt>
                <c:pt idx="31979">
                  <c:v>6.3957999999974646E-4</c:v>
                </c:pt>
                <c:pt idx="31980">
                  <c:v>6.3959999999974645E-4</c:v>
                </c:pt>
                <c:pt idx="31981">
                  <c:v>6.3961999999974644E-4</c:v>
                </c:pt>
                <c:pt idx="31982">
                  <c:v>6.3963999999974643E-4</c:v>
                </c:pt>
                <c:pt idx="31983">
                  <c:v>6.3965999999974642E-4</c:v>
                </c:pt>
                <c:pt idx="31984">
                  <c:v>6.3967999999974641E-4</c:v>
                </c:pt>
                <c:pt idx="31985">
                  <c:v>6.396999999997464E-4</c:v>
                </c:pt>
                <c:pt idx="31986">
                  <c:v>6.3971999999974639E-4</c:v>
                </c:pt>
                <c:pt idx="31987">
                  <c:v>6.3973999999974638E-4</c:v>
                </c:pt>
                <c:pt idx="31988">
                  <c:v>6.3975999999974636E-4</c:v>
                </c:pt>
                <c:pt idx="31989">
                  <c:v>6.3977999999974635E-4</c:v>
                </c:pt>
                <c:pt idx="31990">
                  <c:v>6.3979999999974634E-4</c:v>
                </c:pt>
                <c:pt idx="31991">
                  <c:v>6.3981999999974633E-4</c:v>
                </c:pt>
                <c:pt idx="31992">
                  <c:v>6.3983999999974632E-4</c:v>
                </c:pt>
                <c:pt idx="31993">
                  <c:v>6.3985999999974631E-4</c:v>
                </c:pt>
                <c:pt idx="31994">
                  <c:v>6.398799999997463E-4</c:v>
                </c:pt>
                <c:pt idx="31995">
                  <c:v>6.3989999999974629E-4</c:v>
                </c:pt>
                <c:pt idx="31996">
                  <c:v>6.3991999999974628E-4</c:v>
                </c:pt>
                <c:pt idx="31997">
                  <c:v>6.3993999999974627E-4</c:v>
                </c:pt>
                <c:pt idx="31998">
                  <c:v>6.3995999999974626E-4</c:v>
                </c:pt>
                <c:pt idx="31999">
                  <c:v>6.3997999999974625E-4</c:v>
                </c:pt>
                <c:pt idx="32000">
                  <c:v>6.3999999999974624E-4</c:v>
                </c:pt>
                <c:pt idx="32001">
                  <c:v>6.4001999999974623E-4</c:v>
                </c:pt>
                <c:pt idx="32002">
                  <c:v>6.4003999999974622E-4</c:v>
                </c:pt>
                <c:pt idx="32003">
                  <c:v>6.4005999999974621E-4</c:v>
                </c:pt>
                <c:pt idx="32004">
                  <c:v>6.400799999997462E-4</c:v>
                </c:pt>
                <c:pt idx="32005">
                  <c:v>6.4009999999974619E-4</c:v>
                </c:pt>
                <c:pt idx="32006">
                  <c:v>6.4011999999974618E-4</c:v>
                </c:pt>
                <c:pt idx="32007">
                  <c:v>6.4013999999974617E-4</c:v>
                </c:pt>
                <c:pt idx="32008">
                  <c:v>6.4015999999974616E-4</c:v>
                </c:pt>
                <c:pt idx="32009">
                  <c:v>6.4017999999974615E-4</c:v>
                </c:pt>
                <c:pt idx="32010">
                  <c:v>6.4019999999974614E-4</c:v>
                </c:pt>
                <c:pt idx="32011">
                  <c:v>6.4021999999974613E-4</c:v>
                </c:pt>
                <c:pt idx="32012">
                  <c:v>6.4023999999974612E-4</c:v>
                </c:pt>
                <c:pt idx="32013">
                  <c:v>6.4025999999974611E-4</c:v>
                </c:pt>
                <c:pt idx="32014">
                  <c:v>6.402799999997461E-4</c:v>
                </c:pt>
                <c:pt idx="32015">
                  <c:v>6.4029999999974609E-4</c:v>
                </c:pt>
                <c:pt idx="32016">
                  <c:v>6.4031999999974607E-4</c:v>
                </c:pt>
                <c:pt idx="32017">
                  <c:v>6.4033999999974606E-4</c:v>
                </c:pt>
                <c:pt idx="32018">
                  <c:v>6.4035999999974605E-4</c:v>
                </c:pt>
                <c:pt idx="32019">
                  <c:v>6.4037999999974604E-4</c:v>
                </c:pt>
                <c:pt idx="32020">
                  <c:v>6.4039999999974603E-4</c:v>
                </c:pt>
                <c:pt idx="32021">
                  <c:v>6.4041999999974602E-4</c:v>
                </c:pt>
                <c:pt idx="32022">
                  <c:v>6.4043999999974601E-4</c:v>
                </c:pt>
                <c:pt idx="32023">
                  <c:v>6.40459999999746E-4</c:v>
                </c:pt>
                <c:pt idx="32024">
                  <c:v>6.4047999999974599E-4</c:v>
                </c:pt>
                <c:pt idx="32025">
                  <c:v>6.4049999999974598E-4</c:v>
                </c:pt>
                <c:pt idx="32026">
                  <c:v>6.4051999999974597E-4</c:v>
                </c:pt>
                <c:pt idx="32027">
                  <c:v>6.4053999999974596E-4</c:v>
                </c:pt>
                <c:pt idx="32028">
                  <c:v>6.4055999999974595E-4</c:v>
                </c:pt>
                <c:pt idx="32029">
                  <c:v>6.4057999999974594E-4</c:v>
                </c:pt>
                <c:pt idx="32030">
                  <c:v>6.4059999999974593E-4</c:v>
                </c:pt>
                <c:pt idx="32031">
                  <c:v>6.4061999999974592E-4</c:v>
                </c:pt>
                <c:pt idx="32032">
                  <c:v>6.4063999999974591E-4</c:v>
                </c:pt>
                <c:pt idx="32033">
                  <c:v>6.406599999997459E-4</c:v>
                </c:pt>
                <c:pt idx="32034">
                  <c:v>6.4067999999974589E-4</c:v>
                </c:pt>
                <c:pt idx="32035">
                  <c:v>6.4069999999974588E-4</c:v>
                </c:pt>
                <c:pt idx="32036">
                  <c:v>6.4071999999974587E-4</c:v>
                </c:pt>
                <c:pt idx="32037">
                  <c:v>6.4073999999974586E-4</c:v>
                </c:pt>
                <c:pt idx="32038">
                  <c:v>6.4075999999974585E-4</c:v>
                </c:pt>
                <c:pt idx="32039">
                  <c:v>6.4077999999974584E-4</c:v>
                </c:pt>
                <c:pt idx="32040">
                  <c:v>6.4079999999974583E-4</c:v>
                </c:pt>
                <c:pt idx="32041">
                  <c:v>6.4081999999974582E-4</c:v>
                </c:pt>
                <c:pt idx="32042">
                  <c:v>6.4083999999974581E-4</c:v>
                </c:pt>
                <c:pt idx="32043">
                  <c:v>6.408599999997458E-4</c:v>
                </c:pt>
                <c:pt idx="32044">
                  <c:v>6.4087999999974578E-4</c:v>
                </c:pt>
                <c:pt idx="32045">
                  <c:v>6.4089999999974577E-4</c:v>
                </c:pt>
                <c:pt idx="32046">
                  <c:v>6.4091999999974576E-4</c:v>
                </c:pt>
                <c:pt idx="32047">
                  <c:v>6.4093999999974575E-4</c:v>
                </c:pt>
                <c:pt idx="32048">
                  <c:v>6.4095999999974574E-4</c:v>
                </c:pt>
                <c:pt idx="32049">
                  <c:v>6.4097999999974573E-4</c:v>
                </c:pt>
                <c:pt idx="32050">
                  <c:v>6.4099999999974572E-4</c:v>
                </c:pt>
                <c:pt idx="32051">
                  <c:v>6.4101999999974571E-4</c:v>
                </c:pt>
                <c:pt idx="32052">
                  <c:v>6.410399999997457E-4</c:v>
                </c:pt>
                <c:pt idx="32053">
                  <c:v>6.4105999999974569E-4</c:v>
                </c:pt>
                <c:pt idx="32054">
                  <c:v>6.4107999999974568E-4</c:v>
                </c:pt>
                <c:pt idx="32055">
                  <c:v>6.4109999999974567E-4</c:v>
                </c:pt>
                <c:pt idx="32056">
                  <c:v>6.4111999999974566E-4</c:v>
                </c:pt>
                <c:pt idx="32057">
                  <c:v>6.4113999999974565E-4</c:v>
                </c:pt>
                <c:pt idx="32058">
                  <c:v>6.4115999999974564E-4</c:v>
                </c:pt>
                <c:pt idx="32059">
                  <c:v>6.4117999999974563E-4</c:v>
                </c:pt>
                <c:pt idx="32060">
                  <c:v>6.4119999999974562E-4</c:v>
                </c:pt>
                <c:pt idx="32061">
                  <c:v>6.4121999999974561E-4</c:v>
                </c:pt>
                <c:pt idx="32062">
                  <c:v>6.412399999997456E-4</c:v>
                </c:pt>
                <c:pt idx="32063">
                  <c:v>6.4125999999974559E-4</c:v>
                </c:pt>
                <c:pt idx="32064">
                  <c:v>6.4127999999974558E-4</c:v>
                </c:pt>
                <c:pt idx="32065">
                  <c:v>6.4129999999974557E-4</c:v>
                </c:pt>
                <c:pt idx="32066">
                  <c:v>6.4131999999974556E-4</c:v>
                </c:pt>
                <c:pt idx="32067">
                  <c:v>6.4133999999974555E-4</c:v>
                </c:pt>
                <c:pt idx="32068">
                  <c:v>6.4135999999974554E-4</c:v>
                </c:pt>
                <c:pt idx="32069">
                  <c:v>6.4137999999974553E-4</c:v>
                </c:pt>
                <c:pt idx="32070">
                  <c:v>6.4139999999974552E-4</c:v>
                </c:pt>
                <c:pt idx="32071">
                  <c:v>6.4141999999974551E-4</c:v>
                </c:pt>
                <c:pt idx="32072">
                  <c:v>6.414399999997455E-4</c:v>
                </c:pt>
                <c:pt idx="32073">
                  <c:v>6.4145999999974548E-4</c:v>
                </c:pt>
                <c:pt idx="32074">
                  <c:v>6.4147999999974547E-4</c:v>
                </c:pt>
                <c:pt idx="32075">
                  <c:v>6.4149999999974546E-4</c:v>
                </c:pt>
                <c:pt idx="32076">
                  <c:v>6.4151999999974545E-4</c:v>
                </c:pt>
                <c:pt idx="32077">
                  <c:v>6.4153999999974544E-4</c:v>
                </c:pt>
                <c:pt idx="32078">
                  <c:v>6.4155999999974543E-4</c:v>
                </c:pt>
                <c:pt idx="32079">
                  <c:v>6.4157999999974542E-4</c:v>
                </c:pt>
                <c:pt idx="32080">
                  <c:v>6.4159999999974541E-4</c:v>
                </c:pt>
                <c:pt idx="32081">
                  <c:v>6.416199999997454E-4</c:v>
                </c:pt>
                <c:pt idx="32082">
                  <c:v>6.4163999999974539E-4</c:v>
                </c:pt>
                <c:pt idx="32083">
                  <c:v>6.4165999999974538E-4</c:v>
                </c:pt>
                <c:pt idx="32084">
                  <c:v>6.4167999999974537E-4</c:v>
                </c:pt>
                <c:pt idx="32085">
                  <c:v>6.4169999999974536E-4</c:v>
                </c:pt>
                <c:pt idx="32086">
                  <c:v>6.4171999999974535E-4</c:v>
                </c:pt>
                <c:pt idx="32087">
                  <c:v>6.4173999999974534E-4</c:v>
                </c:pt>
                <c:pt idx="32088">
                  <c:v>6.4175999999974533E-4</c:v>
                </c:pt>
                <c:pt idx="32089">
                  <c:v>6.4177999999974532E-4</c:v>
                </c:pt>
                <c:pt idx="32090">
                  <c:v>6.4179999999974531E-4</c:v>
                </c:pt>
                <c:pt idx="32091">
                  <c:v>6.418199999997453E-4</c:v>
                </c:pt>
                <c:pt idx="32092">
                  <c:v>6.4183999999974529E-4</c:v>
                </c:pt>
                <c:pt idx="32093">
                  <c:v>6.4185999999974528E-4</c:v>
                </c:pt>
                <c:pt idx="32094">
                  <c:v>6.4187999999974527E-4</c:v>
                </c:pt>
                <c:pt idx="32095">
                  <c:v>6.4189999999974526E-4</c:v>
                </c:pt>
                <c:pt idx="32096">
                  <c:v>6.4191999999974525E-4</c:v>
                </c:pt>
                <c:pt idx="32097">
                  <c:v>6.4193999999974524E-4</c:v>
                </c:pt>
                <c:pt idx="32098">
                  <c:v>6.4195999999974523E-4</c:v>
                </c:pt>
                <c:pt idx="32099">
                  <c:v>6.4197999999974522E-4</c:v>
                </c:pt>
                <c:pt idx="32100">
                  <c:v>6.4199999999974521E-4</c:v>
                </c:pt>
                <c:pt idx="32101">
                  <c:v>6.4201999999974519E-4</c:v>
                </c:pt>
                <c:pt idx="32102">
                  <c:v>6.4203999999974518E-4</c:v>
                </c:pt>
                <c:pt idx="32103">
                  <c:v>6.4205999999974517E-4</c:v>
                </c:pt>
                <c:pt idx="32104">
                  <c:v>6.4207999999974516E-4</c:v>
                </c:pt>
                <c:pt idx="32105">
                  <c:v>6.4209999999974515E-4</c:v>
                </c:pt>
                <c:pt idx="32106">
                  <c:v>6.4211999999974514E-4</c:v>
                </c:pt>
                <c:pt idx="32107">
                  <c:v>6.4213999999974513E-4</c:v>
                </c:pt>
                <c:pt idx="32108">
                  <c:v>6.4215999999974512E-4</c:v>
                </c:pt>
                <c:pt idx="32109">
                  <c:v>6.4217999999974511E-4</c:v>
                </c:pt>
                <c:pt idx="32110">
                  <c:v>6.421999999997451E-4</c:v>
                </c:pt>
                <c:pt idx="32111">
                  <c:v>6.4221999999974509E-4</c:v>
                </c:pt>
                <c:pt idx="32112">
                  <c:v>6.4223999999974508E-4</c:v>
                </c:pt>
                <c:pt idx="32113">
                  <c:v>6.4225999999974507E-4</c:v>
                </c:pt>
                <c:pt idx="32114">
                  <c:v>6.4227999999974506E-4</c:v>
                </c:pt>
                <c:pt idx="32115">
                  <c:v>6.4229999999974505E-4</c:v>
                </c:pt>
                <c:pt idx="32116">
                  <c:v>6.4231999999974504E-4</c:v>
                </c:pt>
                <c:pt idx="32117">
                  <c:v>6.4233999999974503E-4</c:v>
                </c:pt>
                <c:pt idx="32118">
                  <c:v>6.4235999999974502E-4</c:v>
                </c:pt>
                <c:pt idx="32119">
                  <c:v>6.4237999999974501E-4</c:v>
                </c:pt>
                <c:pt idx="32120">
                  <c:v>6.42399999999745E-4</c:v>
                </c:pt>
                <c:pt idx="32121">
                  <c:v>6.4241999999974499E-4</c:v>
                </c:pt>
                <c:pt idx="32122">
                  <c:v>6.4243999999974498E-4</c:v>
                </c:pt>
                <c:pt idx="32123">
                  <c:v>6.4245999999974497E-4</c:v>
                </c:pt>
                <c:pt idx="32124">
                  <c:v>6.4247999999974496E-4</c:v>
                </c:pt>
                <c:pt idx="32125">
                  <c:v>6.4249999999974495E-4</c:v>
                </c:pt>
                <c:pt idx="32126">
                  <c:v>6.4251999999974494E-4</c:v>
                </c:pt>
                <c:pt idx="32127">
                  <c:v>6.4253999999974493E-4</c:v>
                </c:pt>
                <c:pt idx="32128">
                  <c:v>6.4255999999974492E-4</c:v>
                </c:pt>
                <c:pt idx="32129">
                  <c:v>6.425799999997449E-4</c:v>
                </c:pt>
                <c:pt idx="32130">
                  <c:v>6.4259999999974489E-4</c:v>
                </c:pt>
                <c:pt idx="32131">
                  <c:v>6.4261999999974488E-4</c:v>
                </c:pt>
                <c:pt idx="32132">
                  <c:v>6.4263999999974487E-4</c:v>
                </c:pt>
                <c:pt idx="32133">
                  <c:v>6.4265999999974486E-4</c:v>
                </c:pt>
                <c:pt idx="32134">
                  <c:v>6.4267999999974485E-4</c:v>
                </c:pt>
                <c:pt idx="32135">
                  <c:v>6.4269999999974484E-4</c:v>
                </c:pt>
                <c:pt idx="32136">
                  <c:v>6.4271999999974483E-4</c:v>
                </c:pt>
                <c:pt idx="32137">
                  <c:v>6.4273999999974482E-4</c:v>
                </c:pt>
                <c:pt idx="32138">
                  <c:v>6.4275999999974481E-4</c:v>
                </c:pt>
                <c:pt idx="32139">
                  <c:v>6.427799999997448E-4</c:v>
                </c:pt>
                <c:pt idx="32140">
                  <c:v>6.4279999999974479E-4</c:v>
                </c:pt>
                <c:pt idx="32141">
                  <c:v>6.4281999999974478E-4</c:v>
                </c:pt>
                <c:pt idx="32142">
                  <c:v>6.4283999999974477E-4</c:v>
                </c:pt>
                <c:pt idx="32143">
                  <c:v>6.4285999999974476E-4</c:v>
                </c:pt>
                <c:pt idx="32144">
                  <c:v>6.4287999999974475E-4</c:v>
                </c:pt>
                <c:pt idx="32145">
                  <c:v>6.4289999999974474E-4</c:v>
                </c:pt>
                <c:pt idx="32146">
                  <c:v>6.4291999999974473E-4</c:v>
                </c:pt>
                <c:pt idx="32147">
                  <c:v>6.4293999999974472E-4</c:v>
                </c:pt>
                <c:pt idx="32148">
                  <c:v>6.4295999999974471E-4</c:v>
                </c:pt>
                <c:pt idx="32149">
                  <c:v>6.429799999997447E-4</c:v>
                </c:pt>
                <c:pt idx="32150">
                  <c:v>6.4299999999974469E-4</c:v>
                </c:pt>
                <c:pt idx="32151">
                  <c:v>6.4301999999974468E-4</c:v>
                </c:pt>
                <c:pt idx="32152">
                  <c:v>6.4303999999974467E-4</c:v>
                </c:pt>
                <c:pt idx="32153">
                  <c:v>6.4305999999974466E-4</c:v>
                </c:pt>
                <c:pt idx="32154">
                  <c:v>6.4307999999974465E-4</c:v>
                </c:pt>
                <c:pt idx="32155">
                  <c:v>6.4309999999974464E-4</c:v>
                </c:pt>
                <c:pt idx="32156">
                  <c:v>6.4311999999974463E-4</c:v>
                </c:pt>
                <c:pt idx="32157">
                  <c:v>6.4313999999974461E-4</c:v>
                </c:pt>
                <c:pt idx="32158">
                  <c:v>6.431599999997446E-4</c:v>
                </c:pt>
                <c:pt idx="32159">
                  <c:v>6.4317999999974459E-4</c:v>
                </c:pt>
                <c:pt idx="32160">
                  <c:v>6.4319999999974458E-4</c:v>
                </c:pt>
                <c:pt idx="32161">
                  <c:v>6.4321999999974457E-4</c:v>
                </c:pt>
                <c:pt idx="32162">
                  <c:v>6.4323999999974456E-4</c:v>
                </c:pt>
                <c:pt idx="32163">
                  <c:v>6.4325999999974455E-4</c:v>
                </c:pt>
                <c:pt idx="32164">
                  <c:v>6.4327999999974454E-4</c:v>
                </c:pt>
                <c:pt idx="32165">
                  <c:v>6.4329999999974453E-4</c:v>
                </c:pt>
                <c:pt idx="32166">
                  <c:v>6.4331999999974452E-4</c:v>
                </c:pt>
                <c:pt idx="32167">
                  <c:v>6.4333999999974451E-4</c:v>
                </c:pt>
                <c:pt idx="32168">
                  <c:v>6.433599999997445E-4</c:v>
                </c:pt>
                <c:pt idx="32169">
                  <c:v>6.4337999999974449E-4</c:v>
                </c:pt>
                <c:pt idx="32170">
                  <c:v>6.4339999999974448E-4</c:v>
                </c:pt>
                <c:pt idx="32171">
                  <c:v>6.4341999999974447E-4</c:v>
                </c:pt>
                <c:pt idx="32172">
                  <c:v>6.4343999999974446E-4</c:v>
                </c:pt>
                <c:pt idx="32173">
                  <c:v>6.4345999999974445E-4</c:v>
                </c:pt>
                <c:pt idx="32174">
                  <c:v>6.4347999999974444E-4</c:v>
                </c:pt>
                <c:pt idx="32175">
                  <c:v>6.4349999999974443E-4</c:v>
                </c:pt>
                <c:pt idx="32176">
                  <c:v>6.4351999999974442E-4</c:v>
                </c:pt>
                <c:pt idx="32177">
                  <c:v>6.4353999999974441E-4</c:v>
                </c:pt>
                <c:pt idx="32178">
                  <c:v>6.435599999997444E-4</c:v>
                </c:pt>
                <c:pt idx="32179">
                  <c:v>6.4357999999974439E-4</c:v>
                </c:pt>
                <c:pt idx="32180">
                  <c:v>6.4359999999974438E-4</c:v>
                </c:pt>
                <c:pt idx="32181">
                  <c:v>6.4361999999974437E-4</c:v>
                </c:pt>
                <c:pt idx="32182">
                  <c:v>6.4363999999974436E-4</c:v>
                </c:pt>
                <c:pt idx="32183">
                  <c:v>6.4365999999974435E-4</c:v>
                </c:pt>
                <c:pt idx="32184">
                  <c:v>6.4367999999974434E-4</c:v>
                </c:pt>
                <c:pt idx="32185">
                  <c:v>6.4369999999974432E-4</c:v>
                </c:pt>
                <c:pt idx="32186">
                  <c:v>6.4371999999974431E-4</c:v>
                </c:pt>
                <c:pt idx="32187">
                  <c:v>6.437399999997443E-4</c:v>
                </c:pt>
                <c:pt idx="32188">
                  <c:v>6.4375999999974429E-4</c:v>
                </c:pt>
                <c:pt idx="32189">
                  <c:v>6.4377999999974428E-4</c:v>
                </c:pt>
                <c:pt idx="32190">
                  <c:v>6.4379999999974427E-4</c:v>
                </c:pt>
                <c:pt idx="32191">
                  <c:v>6.4381999999974426E-4</c:v>
                </c:pt>
                <c:pt idx="32192">
                  <c:v>6.4383999999974425E-4</c:v>
                </c:pt>
                <c:pt idx="32193">
                  <c:v>6.4385999999974424E-4</c:v>
                </c:pt>
                <c:pt idx="32194">
                  <c:v>6.4387999999974423E-4</c:v>
                </c:pt>
                <c:pt idx="32195">
                  <c:v>6.4389999999974422E-4</c:v>
                </c:pt>
                <c:pt idx="32196">
                  <c:v>6.4391999999974421E-4</c:v>
                </c:pt>
                <c:pt idx="32197">
                  <c:v>6.439399999997442E-4</c:v>
                </c:pt>
                <c:pt idx="32198">
                  <c:v>6.4395999999974419E-4</c:v>
                </c:pt>
                <c:pt idx="32199">
                  <c:v>6.4397999999974418E-4</c:v>
                </c:pt>
                <c:pt idx="32200">
                  <c:v>6.4399999999974417E-4</c:v>
                </c:pt>
                <c:pt idx="32201">
                  <c:v>6.4401999999974416E-4</c:v>
                </c:pt>
                <c:pt idx="32202">
                  <c:v>6.4403999999974415E-4</c:v>
                </c:pt>
                <c:pt idx="32203">
                  <c:v>6.4405999999974414E-4</c:v>
                </c:pt>
                <c:pt idx="32204">
                  <c:v>6.4407999999974413E-4</c:v>
                </c:pt>
                <c:pt idx="32205">
                  <c:v>6.4409999999974412E-4</c:v>
                </c:pt>
                <c:pt idx="32206">
                  <c:v>6.4411999999974411E-4</c:v>
                </c:pt>
                <c:pt idx="32207">
                  <c:v>6.441399999997441E-4</c:v>
                </c:pt>
                <c:pt idx="32208">
                  <c:v>6.4415999999974409E-4</c:v>
                </c:pt>
                <c:pt idx="32209">
                  <c:v>6.4417999999974408E-4</c:v>
                </c:pt>
                <c:pt idx="32210">
                  <c:v>6.4419999999974407E-4</c:v>
                </c:pt>
                <c:pt idx="32211">
                  <c:v>6.4421999999974406E-4</c:v>
                </c:pt>
                <c:pt idx="32212">
                  <c:v>6.4423999999974405E-4</c:v>
                </c:pt>
                <c:pt idx="32213">
                  <c:v>6.4425999999974403E-4</c:v>
                </c:pt>
                <c:pt idx="32214">
                  <c:v>6.4427999999974402E-4</c:v>
                </c:pt>
                <c:pt idx="32215">
                  <c:v>6.4429999999974401E-4</c:v>
                </c:pt>
                <c:pt idx="32216">
                  <c:v>6.44319999999744E-4</c:v>
                </c:pt>
                <c:pt idx="32217">
                  <c:v>6.4433999999974399E-4</c:v>
                </c:pt>
                <c:pt idx="32218">
                  <c:v>6.4435999999974398E-4</c:v>
                </c:pt>
                <c:pt idx="32219">
                  <c:v>6.4437999999974397E-4</c:v>
                </c:pt>
                <c:pt idx="32220">
                  <c:v>6.4439999999974396E-4</c:v>
                </c:pt>
                <c:pt idx="32221">
                  <c:v>6.4441999999974395E-4</c:v>
                </c:pt>
                <c:pt idx="32222">
                  <c:v>6.4443999999974394E-4</c:v>
                </c:pt>
                <c:pt idx="32223">
                  <c:v>6.4445999999974393E-4</c:v>
                </c:pt>
                <c:pt idx="32224">
                  <c:v>6.4447999999974392E-4</c:v>
                </c:pt>
                <c:pt idx="32225">
                  <c:v>6.4449999999974391E-4</c:v>
                </c:pt>
                <c:pt idx="32226">
                  <c:v>6.445199999997439E-4</c:v>
                </c:pt>
                <c:pt idx="32227">
                  <c:v>6.4453999999974389E-4</c:v>
                </c:pt>
                <c:pt idx="32228">
                  <c:v>6.4455999999974388E-4</c:v>
                </c:pt>
                <c:pt idx="32229">
                  <c:v>6.4457999999974387E-4</c:v>
                </c:pt>
                <c:pt idx="32230">
                  <c:v>6.4459999999974386E-4</c:v>
                </c:pt>
                <c:pt idx="32231">
                  <c:v>6.4461999999974385E-4</c:v>
                </c:pt>
                <c:pt idx="32232">
                  <c:v>6.4463999999974384E-4</c:v>
                </c:pt>
                <c:pt idx="32233">
                  <c:v>6.4465999999974383E-4</c:v>
                </c:pt>
                <c:pt idx="32234">
                  <c:v>6.4467999999974382E-4</c:v>
                </c:pt>
                <c:pt idx="32235">
                  <c:v>6.4469999999974381E-4</c:v>
                </c:pt>
                <c:pt idx="32236">
                  <c:v>6.447199999997438E-4</c:v>
                </c:pt>
                <c:pt idx="32237">
                  <c:v>6.4473999999974379E-4</c:v>
                </c:pt>
                <c:pt idx="32238">
                  <c:v>6.4475999999974378E-4</c:v>
                </c:pt>
                <c:pt idx="32239">
                  <c:v>6.4477999999974377E-4</c:v>
                </c:pt>
                <c:pt idx="32240">
                  <c:v>6.4479999999974376E-4</c:v>
                </c:pt>
                <c:pt idx="32241">
                  <c:v>6.4481999999974374E-4</c:v>
                </c:pt>
                <c:pt idx="32242">
                  <c:v>6.4483999999974373E-4</c:v>
                </c:pt>
                <c:pt idx="32243">
                  <c:v>6.4485999999974372E-4</c:v>
                </c:pt>
                <c:pt idx="32244">
                  <c:v>6.4487999999974371E-4</c:v>
                </c:pt>
                <c:pt idx="32245">
                  <c:v>6.448999999997437E-4</c:v>
                </c:pt>
                <c:pt idx="32246">
                  <c:v>6.4491999999974369E-4</c:v>
                </c:pt>
                <c:pt idx="32247">
                  <c:v>6.4493999999974368E-4</c:v>
                </c:pt>
                <c:pt idx="32248">
                  <c:v>6.4495999999974367E-4</c:v>
                </c:pt>
                <c:pt idx="32249">
                  <c:v>6.4497999999974366E-4</c:v>
                </c:pt>
                <c:pt idx="32250">
                  <c:v>6.4499999999974365E-4</c:v>
                </c:pt>
                <c:pt idx="32251">
                  <c:v>6.4501999999974364E-4</c:v>
                </c:pt>
                <c:pt idx="32252">
                  <c:v>6.4503999999974363E-4</c:v>
                </c:pt>
                <c:pt idx="32253">
                  <c:v>6.4505999999974362E-4</c:v>
                </c:pt>
                <c:pt idx="32254">
                  <c:v>6.4507999999974361E-4</c:v>
                </c:pt>
                <c:pt idx="32255">
                  <c:v>6.450999999997436E-4</c:v>
                </c:pt>
                <c:pt idx="32256">
                  <c:v>6.4511999999974359E-4</c:v>
                </c:pt>
                <c:pt idx="32257">
                  <c:v>6.4513999999974358E-4</c:v>
                </c:pt>
                <c:pt idx="32258">
                  <c:v>6.4515999999974357E-4</c:v>
                </c:pt>
                <c:pt idx="32259">
                  <c:v>6.4517999999974356E-4</c:v>
                </c:pt>
                <c:pt idx="32260">
                  <c:v>6.4519999999974355E-4</c:v>
                </c:pt>
                <c:pt idx="32261">
                  <c:v>6.4521999999974354E-4</c:v>
                </c:pt>
                <c:pt idx="32262">
                  <c:v>6.4523999999974353E-4</c:v>
                </c:pt>
                <c:pt idx="32263">
                  <c:v>6.4525999999974352E-4</c:v>
                </c:pt>
                <c:pt idx="32264">
                  <c:v>6.4527999999974351E-4</c:v>
                </c:pt>
                <c:pt idx="32265">
                  <c:v>6.452999999997435E-4</c:v>
                </c:pt>
                <c:pt idx="32266">
                  <c:v>6.4531999999974349E-4</c:v>
                </c:pt>
                <c:pt idx="32267">
                  <c:v>6.4533999999974348E-4</c:v>
                </c:pt>
                <c:pt idx="32268">
                  <c:v>6.4535999999974347E-4</c:v>
                </c:pt>
                <c:pt idx="32269">
                  <c:v>6.4537999999974345E-4</c:v>
                </c:pt>
                <c:pt idx="32270">
                  <c:v>6.4539999999974344E-4</c:v>
                </c:pt>
                <c:pt idx="32271">
                  <c:v>6.4541999999974343E-4</c:v>
                </c:pt>
                <c:pt idx="32272">
                  <c:v>6.4543999999974342E-4</c:v>
                </c:pt>
                <c:pt idx="32273">
                  <c:v>6.4545999999974341E-4</c:v>
                </c:pt>
                <c:pt idx="32274">
                  <c:v>6.454799999997434E-4</c:v>
                </c:pt>
                <c:pt idx="32275">
                  <c:v>6.4549999999974339E-4</c:v>
                </c:pt>
                <c:pt idx="32276">
                  <c:v>6.4551999999974338E-4</c:v>
                </c:pt>
                <c:pt idx="32277">
                  <c:v>6.4553999999974337E-4</c:v>
                </c:pt>
                <c:pt idx="32278">
                  <c:v>6.4555999999974336E-4</c:v>
                </c:pt>
                <c:pt idx="32279">
                  <c:v>6.4557999999974335E-4</c:v>
                </c:pt>
                <c:pt idx="32280">
                  <c:v>6.4559999999974334E-4</c:v>
                </c:pt>
                <c:pt idx="32281">
                  <c:v>6.4561999999974333E-4</c:v>
                </c:pt>
                <c:pt idx="32282">
                  <c:v>6.4563999999974332E-4</c:v>
                </c:pt>
                <c:pt idx="32283">
                  <c:v>6.4565999999974331E-4</c:v>
                </c:pt>
                <c:pt idx="32284">
                  <c:v>6.456799999997433E-4</c:v>
                </c:pt>
                <c:pt idx="32285">
                  <c:v>6.4569999999974329E-4</c:v>
                </c:pt>
                <c:pt idx="32286">
                  <c:v>6.4571999999974328E-4</c:v>
                </c:pt>
                <c:pt idx="32287">
                  <c:v>6.4573999999974327E-4</c:v>
                </c:pt>
                <c:pt idx="32288">
                  <c:v>6.4575999999974326E-4</c:v>
                </c:pt>
                <c:pt idx="32289">
                  <c:v>6.4577999999974325E-4</c:v>
                </c:pt>
                <c:pt idx="32290">
                  <c:v>6.4579999999974324E-4</c:v>
                </c:pt>
                <c:pt idx="32291">
                  <c:v>6.4581999999974323E-4</c:v>
                </c:pt>
                <c:pt idx="32292">
                  <c:v>6.4583999999974322E-4</c:v>
                </c:pt>
                <c:pt idx="32293">
                  <c:v>6.4585999999974321E-4</c:v>
                </c:pt>
                <c:pt idx="32294">
                  <c:v>6.458799999997432E-4</c:v>
                </c:pt>
                <c:pt idx="32295">
                  <c:v>6.4589999999974319E-4</c:v>
                </c:pt>
                <c:pt idx="32296">
                  <c:v>6.4591999999974318E-4</c:v>
                </c:pt>
                <c:pt idx="32297">
                  <c:v>6.4593999999974316E-4</c:v>
                </c:pt>
                <c:pt idx="32298">
                  <c:v>6.4595999999974315E-4</c:v>
                </c:pt>
                <c:pt idx="32299">
                  <c:v>6.4597999999974314E-4</c:v>
                </c:pt>
                <c:pt idx="32300">
                  <c:v>6.4599999999974313E-4</c:v>
                </c:pt>
                <c:pt idx="32301">
                  <c:v>6.4601999999974312E-4</c:v>
                </c:pt>
                <c:pt idx="32302">
                  <c:v>6.4603999999974311E-4</c:v>
                </c:pt>
                <c:pt idx="32303">
                  <c:v>6.460599999997431E-4</c:v>
                </c:pt>
                <c:pt idx="32304">
                  <c:v>6.4607999999974309E-4</c:v>
                </c:pt>
                <c:pt idx="32305">
                  <c:v>6.4609999999974308E-4</c:v>
                </c:pt>
                <c:pt idx="32306">
                  <c:v>6.4611999999974307E-4</c:v>
                </c:pt>
                <c:pt idx="32307">
                  <c:v>6.4613999999974306E-4</c:v>
                </c:pt>
                <c:pt idx="32308">
                  <c:v>6.4615999999974305E-4</c:v>
                </c:pt>
                <c:pt idx="32309">
                  <c:v>6.4617999999974304E-4</c:v>
                </c:pt>
                <c:pt idx="32310">
                  <c:v>6.4619999999974303E-4</c:v>
                </c:pt>
                <c:pt idx="32311">
                  <c:v>6.4621999999974302E-4</c:v>
                </c:pt>
                <c:pt idx="32312">
                  <c:v>6.4623999999974301E-4</c:v>
                </c:pt>
                <c:pt idx="32313">
                  <c:v>6.46259999999743E-4</c:v>
                </c:pt>
                <c:pt idx="32314">
                  <c:v>6.4627999999974299E-4</c:v>
                </c:pt>
                <c:pt idx="32315">
                  <c:v>6.4629999999974298E-4</c:v>
                </c:pt>
                <c:pt idx="32316">
                  <c:v>6.4631999999974297E-4</c:v>
                </c:pt>
                <c:pt idx="32317">
                  <c:v>6.4633999999974296E-4</c:v>
                </c:pt>
                <c:pt idx="32318">
                  <c:v>6.4635999999974295E-4</c:v>
                </c:pt>
                <c:pt idx="32319">
                  <c:v>6.4637999999974294E-4</c:v>
                </c:pt>
                <c:pt idx="32320">
                  <c:v>6.4639999999974293E-4</c:v>
                </c:pt>
                <c:pt idx="32321">
                  <c:v>6.4641999999974292E-4</c:v>
                </c:pt>
                <c:pt idx="32322">
                  <c:v>6.4643999999974291E-4</c:v>
                </c:pt>
                <c:pt idx="32323">
                  <c:v>6.464599999997429E-4</c:v>
                </c:pt>
                <c:pt idx="32324">
                  <c:v>6.4647999999974289E-4</c:v>
                </c:pt>
                <c:pt idx="32325">
                  <c:v>6.4649999999974287E-4</c:v>
                </c:pt>
                <c:pt idx="32326">
                  <c:v>6.4651999999974286E-4</c:v>
                </c:pt>
                <c:pt idx="32327">
                  <c:v>6.4653999999974285E-4</c:v>
                </c:pt>
                <c:pt idx="32328">
                  <c:v>6.4655999999974284E-4</c:v>
                </c:pt>
                <c:pt idx="32329">
                  <c:v>6.4657999999974283E-4</c:v>
                </c:pt>
                <c:pt idx="32330">
                  <c:v>6.4659999999974282E-4</c:v>
                </c:pt>
                <c:pt idx="32331">
                  <c:v>6.4661999999974281E-4</c:v>
                </c:pt>
                <c:pt idx="32332">
                  <c:v>6.466399999997428E-4</c:v>
                </c:pt>
                <c:pt idx="32333">
                  <c:v>6.4665999999974279E-4</c:v>
                </c:pt>
                <c:pt idx="32334">
                  <c:v>6.4667999999974278E-4</c:v>
                </c:pt>
                <c:pt idx="32335">
                  <c:v>6.4669999999974277E-4</c:v>
                </c:pt>
                <c:pt idx="32336">
                  <c:v>6.4671999999974276E-4</c:v>
                </c:pt>
                <c:pt idx="32337">
                  <c:v>6.4673999999974275E-4</c:v>
                </c:pt>
                <c:pt idx="32338">
                  <c:v>6.4675999999974274E-4</c:v>
                </c:pt>
                <c:pt idx="32339">
                  <c:v>6.4677999999974273E-4</c:v>
                </c:pt>
                <c:pt idx="32340">
                  <c:v>6.4679999999974272E-4</c:v>
                </c:pt>
                <c:pt idx="32341">
                  <c:v>6.4681999999974271E-4</c:v>
                </c:pt>
                <c:pt idx="32342">
                  <c:v>6.468399999997427E-4</c:v>
                </c:pt>
                <c:pt idx="32343">
                  <c:v>6.4685999999974269E-4</c:v>
                </c:pt>
                <c:pt idx="32344">
                  <c:v>6.4687999999974268E-4</c:v>
                </c:pt>
                <c:pt idx="32345">
                  <c:v>6.4689999999974267E-4</c:v>
                </c:pt>
                <c:pt idx="32346">
                  <c:v>6.4691999999974266E-4</c:v>
                </c:pt>
                <c:pt idx="32347">
                  <c:v>6.4693999999974265E-4</c:v>
                </c:pt>
                <c:pt idx="32348">
                  <c:v>6.4695999999974264E-4</c:v>
                </c:pt>
                <c:pt idx="32349">
                  <c:v>6.4697999999974263E-4</c:v>
                </c:pt>
                <c:pt idx="32350">
                  <c:v>6.4699999999974262E-4</c:v>
                </c:pt>
                <c:pt idx="32351">
                  <c:v>6.4701999999974261E-4</c:v>
                </c:pt>
                <c:pt idx="32352">
                  <c:v>6.470399999997426E-4</c:v>
                </c:pt>
                <c:pt idx="32353">
                  <c:v>6.4705999999974258E-4</c:v>
                </c:pt>
                <c:pt idx="32354">
                  <c:v>6.4707999999974257E-4</c:v>
                </c:pt>
                <c:pt idx="32355">
                  <c:v>6.4709999999974256E-4</c:v>
                </c:pt>
                <c:pt idx="32356">
                  <c:v>6.4711999999974255E-4</c:v>
                </c:pt>
                <c:pt idx="32357">
                  <c:v>6.4713999999974254E-4</c:v>
                </c:pt>
                <c:pt idx="32358">
                  <c:v>6.4715999999974253E-4</c:v>
                </c:pt>
                <c:pt idx="32359">
                  <c:v>6.4717999999974252E-4</c:v>
                </c:pt>
                <c:pt idx="32360">
                  <c:v>6.4719999999974251E-4</c:v>
                </c:pt>
                <c:pt idx="32361">
                  <c:v>6.472199999997425E-4</c:v>
                </c:pt>
                <c:pt idx="32362">
                  <c:v>6.4723999999974249E-4</c:v>
                </c:pt>
                <c:pt idx="32363">
                  <c:v>6.4725999999974248E-4</c:v>
                </c:pt>
                <c:pt idx="32364">
                  <c:v>6.4727999999974247E-4</c:v>
                </c:pt>
                <c:pt idx="32365">
                  <c:v>6.4729999999974246E-4</c:v>
                </c:pt>
                <c:pt idx="32366">
                  <c:v>6.4731999999974245E-4</c:v>
                </c:pt>
                <c:pt idx="32367">
                  <c:v>6.4733999999974244E-4</c:v>
                </c:pt>
                <c:pt idx="32368">
                  <c:v>6.4735999999974243E-4</c:v>
                </c:pt>
                <c:pt idx="32369">
                  <c:v>6.4737999999974242E-4</c:v>
                </c:pt>
                <c:pt idx="32370">
                  <c:v>6.4739999999974241E-4</c:v>
                </c:pt>
                <c:pt idx="32371">
                  <c:v>6.474199999997424E-4</c:v>
                </c:pt>
                <c:pt idx="32372">
                  <c:v>6.4743999999974239E-4</c:v>
                </c:pt>
                <c:pt idx="32373">
                  <c:v>6.4745999999974238E-4</c:v>
                </c:pt>
                <c:pt idx="32374">
                  <c:v>6.4747999999974237E-4</c:v>
                </c:pt>
                <c:pt idx="32375">
                  <c:v>6.4749999999974236E-4</c:v>
                </c:pt>
                <c:pt idx="32376">
                  <c:v>6.4751999999974235E-4</c:v>
                </c:pt>
                <c:pt idx="32377">
                  <c:v>6.4753999999974234E-4</c:v>
                </c:pt>
                <c:pt idx="32378">
                  <c:v>6.4755999999974233E-4</c:v>
                </c:pt>
                <c:pt idx="32379">
                  <c:v>6.4757999999974232E-4</c:v>
                </c:pt>
                <c:pt idx="32380">
                  <c:v>6.4759999999974231E-4</c:v>
                </c:pt>
                <c:pt idx="32381">
                  <c:v>6.476199999997423E-4</c:v>
                </c:pt>
                <c:pt idx="32382">
                  <c:v>6.4763999999974228E-4</c:v>
                </c:pt>
                <c:pt idx="32383">
                  <c:v>6.4765999999974227E-4</c:v>
                </c:pt>
                <c:pt idx="32384">
                  <c:v>6.4767999999974226E-4</c:v>
                </c:pt>
                <c:pt idx="32385">
                  <c:v>6.4769999999974225E-4</c:v>
                </c:pt>
                <c:pt idx="32386">
                  <c:v>6.4771999999974224E-4</c:v>
                </c:pt>
                <c:pt idx="32387">
                  <c:v>6.4773999999974223E-4</c:v>
                </c:pt>
                <c:pt idx="32388">
                  <c:v>6.4775999999974222E-4</c:v>
                </c:pt>
                <c:pt idx="32389">
                  <c:v>6.4777999999974221E-4</c:v>
                </c:pt>
                <c:pt idx="32390">
                  <c:v>6.477999999997422E-4</c:v>
                </c:pt>
                <c:pt idx="32391">
                  <c:v>6.4781999999974219E-4</c:v>
                </c:pt>
                <c:pt idx="32392">
                  <c:v>6.4783999999974218E-4</c:v>
                </c:pt>
                <c:pt idx="32393">
                  <c:v>6.4785999999974217E-4</c:v>
                </c:pt>
                <c:pt idx="32394">
                  <c:v>6.4787999999974216E-4</c:v>
                </c:pt>
                <c:pt idx="32395">
                  <c:v>6.4789999999974215E-4</c:v>
                </c:pt>
                <c:pt idx="32396">
                  <c:v>6.4791999999974214E-4</c:v>
                </c:pt>
                <c:pt idx="32397">
                  <c:v>6.4793999999974213E-4</c:v>
                </c:pt>
                <c:pt idx="32398">
                  <c:v>6.4795999999974212E-4</c:v>
                </c:pt>
                <c:pt idx="32399">
                  <c:v>6.4797999999974211E-4</c:v>
                </c:pt>
                <c:pt idx="32400">
                  <c:v>6.479999999997421E-4</c:v>
                </c:pt>
                <c:pt idx="32401">
                  <c:v>6.4801999999974209E-4</c:v>
                </c:pt>
                <c:pt idx="32402">
                  <c:v>6.4803999999974208E-4</c:v>
                </c:pt>
                <c:pt idx="32403">
                  <c:v>6.4805999999974207E-4</c:v>
                </c:pt>
                <c:pt idx="32404">
                  <c:v>6.4807999999974206E-4</c:v>
                </c:pt>
                <c:pt idx="32405">
                  <c:v>6.4809999999974205E-4</c:v>
                </c:pt>
                <c:pt idx="32406">
                  <c:v>6.4811999999974204E-4</c:v>
                </c:pt>
                <c:pt idx="32407">
                  <c:v>6.4813999999974203E-4</c:v>
                </c:pt>
                <c:pt idx="32408">
                  <c:v>6.4815999999974202E-4</c:v>
                </c:pt>
                <c:pt idx="32409">
                  <c:v>6.4817999999974201E-4</c:v>
                </c:pt>
                <c:pt idx="32410">
                  <c:v>6.4819999999974199E-4</c:v>
                </c:pt>
                <c:pt idx="32411">
                  <c:v>6.4821999999974198E-4</c:v>
                </c:pt>
                <c:pt idx="32412">
                  <c:v>6.4823999999974197E-4</c:v>
                </c:pt>
                <c:pt idx="32413">
                  <c:v>6.4825999999974196E-4</c:v>
                </c:pt>
                <c:pt idx="32414">
                  <c:v>6.4827999999974195E-4</c:v>
                </c:pt>
                <c:pt idx="32415">
                  <c:v>6.4829999999974194E-4</c:v>
                </c:pt>
                <c:pt idx="32416">
                  <c:v>6.4831999999974193E-4</c:v>
                </c:pt>
                <c:pt idx="32417">
                  <c:v>6.4833999999974192E-4</c:v>
                </c:pt>
                <c:pt idx="32418">
                  <c:v>6.4835999999974191E-4</c:v>
                </c:pt>
                <c:pt idx="32419">
                  <c:v>6.483799999997419E-4</c:v>
                </c:pt>
                <c:pt idx="32420">
                  <c:v>6.4839999999974189E-4</c:v>
                </c:pt>
                <c:pt idx="32421">
                  <c:v>6.4841999999974188E-4</c:v>
                </c:pt>
                <c:pt idx="32422">
                  <c:v>6.4843999999974187E-4</c:v>
                </c:pt>
                <c:pt idx="32423">
                  <c:v>6.4845999999974186E-4</c:v>
                </c:pt>
                <c:pt idx="32424">
                  <c:v>6.4847999999974185E-4</c:v>
                </c:pt>
                <c:pt idx="32425">
                  <c:v>6.4849999999974184E-4</c:v>
                </c:pt>
                <c:pt idx="32426">
                  <c:v>6.4851999999974183E-4</c:v>
                </c:pt>
                <c:pt idx="32427">
                  <c:v>6.4853999999974182E-4</c:v>
                </c:pt>
                <c:pt idx="32428">
                  <c:v>6.4855999999974181E-4</c:v>
                </c:pt>
                <c:pt idx="32429">
                  <c:v>6.485799999997418E-4</c:v>
                </c:pt>
                <c:pt idx="32430">
                  <c:v>6.4859999999974179E-4</c:v>
                </c:pt>
                <c:pt idx="32431">
                  <c:v>6.4861999999974178E-4</c:v>
                </c:pt>
                <c:pt idx="32432">
                  <c:v>6.4863999999974177E-4</c:v>
                </c:pt>
                <c:pt idx="32433">
                  <c:v>6.4865999999974176E-4</c:v>
                </c:pt>
                <c:pt idx="32434">
                  <c:v>6.4867999999974175E-4</c:v>
                </c:pt>
                <c:pt idx="32435">
                  <c:v>6.4869999999974174E-4</c:v>
                </c:pt>
                <c:pt idx="32436">
                  <c:v>6.4871999999974173E-4</c:v>
                </c:pt>
                <c:pt idx="32437">
                  <c:v>6.4873999999974172E-4</c:v>
                </c:pt>
                <c:pt idx="32438">
                  <c:v>6.487599999997417E-4</c:v>
                </c:pt>
                <c:pt idx="32439">
                  <c:v>6.4877999999974169E-4</c:v>
                </c:pt>
                <c:pt idx="32440">
                  <c:v>6.4879999999974168E-4</c:v>
                </c:pt>
                <c:pt idx="32441">
                  <c:v>6.4881999999974167E-4</c:v>
                </c:pt>
                <c:pt idx="32442">
                  <c:v>6.4883999999974166E-4</c:v>
                </c:pt>
                <c:pt idx="32443">
                  <c:v>6.4885999999974165E-4</c:v>
                </c:pt>
                <c:pt idx="32444">
                  <c:v>6.4887999999974164E-4</c:v>
                </c:pt>
                <c:pt idx="32445">
                  <c:v>6.4889999999974163E-4</c:v>
                </c:pt>
                <c:pt idx="32446">
                  <c:v>6.4891999999974162E-4</c:v>
                </c:pt>
                <c:pt idx="32447">
                  <c:v>6.4893999999974161E-4</c:v>
                </c:pt>
                <c:pt idx="32448">
                  <c:v>6.489599999997416E-4</c:v>
                </c:pt>
                <c:pt idx="32449">
                  <c:v>6.4897999999974159E-4</c:v>
                </c:pt>
                <c:pt idx="32450">
                  <c:v>6.4899999999974158E-4</c:v>
                </c:pt>
                <c:pt idx="32451">
                  <c:v>6.4901999999974157E-4</c:v>
                </c:pt>
                <c:pt idx="32452">
                  <c:v>6.4903999999974156E-4</c:v>
                </c:pt>
                <c:pt idx="32453">
                  <c:v>6.4905999999974155E-4</c:v>
                </c:pt>
                <c:pt idx="32454">
                  <c:v>6.4907999999974154E-4</c:v>
                </c:pt>
                <c:pt idx="32455">
                  <c:v>6.4909999999974153E-4</c:v>
                </c:pt>
                <c:pt idx="32456">
                  <c:v>6.4911999999974152E-4</c:v>
                </c:pt>
                <c:pt idx="32457">
                  <c:v>6.4913999999974151E-4</c:v>
                </c:pt>
                <c:pt idx="32458">
                  <c:v>6.491599999997415E-4</c:v>
                </c:pt>
                <c:pt idx="32459">
                  <c:v>6.4917999999974149E-4</c:v>
                </c:pt>
                <c:pt idx="32460">
                  <c:v>6.4919999999974148E-4</c:v>
                </c:pt>
                <c:pt idx="32461">
                  <c:v>6.4921999999974147E-4</c:v>
                </c:pt>
                <c:pt idx="32462">
                  <c:v>6.4923999999974146E-4</c:v>
                </c:pt>
                <c:pt idx="32463">
                  <c:v>6.4925999999974145E-4</c:v>
                </c:pt>
                <c:pt idx="32464">
                  <c:v>6.4927999999974144E-4</c:v>
                </c:pt>
                <c:pt idx="32465">
                  <c:v>6.4929999999974143E-4</c:v>
                </c:pt>
                <c:pt idx="32466">
                  <c:v>6.4931999999974141E-4</c:v>
                </c:pt>
                <c:pt idx="32467">
                  <c:v>6.493399999997414E-4</c:v>
                </c:pt>
                <c:pt idx="32468">
                  <c:v>6.4935999999974139E-4</c:v>
                </c:pt>
                <c:pt idx="32469">
                  <c:v>6.4937999999974138E-4</c:v>
                </c:pt>
                <c:pt idx="32470">
                  <c:v>6.4939999999974137E-4</c:v>
                </c:pt>
                <c:pt idx="32471">
                  <c:v>6.4941999999974136E-4</c:v>
                </c:pt>
                <c:pt idx="32472">
                  <c:v>6.4943999999974135E-4</c:v>
                </c:pt>
                <c:pt idx="32473">
                  <c:v>6.4945999999974134E-4</c:v>
                </c:pt>
                <c:pt idx="32474">
                  <c:v>6.4947999999974133E-4</c:v>
                </c:pt>
                <c:pt idx="32475">
                  <c:v>6.4949999999974132E-4</c:v>
                </c:pt>
                <c:pt idx="32476">
                  <c:v>6.4951999999974131E-4</c:v>
                </c:pt>
                <c:pt idx="32477">
                  <c:v>6.495399999997413E-4</c:v>
                </c:pt>
                <c:pt idx="32478">
                  <c:v>6.4955999999974129E-4</c:v>
                </c:pt>
                <c:pt idx="32479">
                  <c:v>6.4957999999974128E-4</c:v>
                </c:pt>
                <c:pt idx="32480">
                  <c:v>6.4959999999974127E-4</c:v>
                </c:pt>
                <c:pt idx="32481">
                  <c:v>6.4961999999974126E-4</c:v>
                </c:pt>
                <c:pt idx="32482">
                  <c:v>6.4963999999974125E-4</c:v>
                </c:pt>
                <c:pt idx="32483">
                  <c:v>6.4965999999974124E-4</c:v>
                </c:pt>
                <c:pt idx="32484">
                  <c:v>6.4967999999974123E-4</c:v>
                </c:pt>
                <c:pt idx="32485">
                  <c:v>6.4969999999974122E-4</c:v>
                </c:pt>
                <c:pt idx="32486">
                  <c:v>6.4971999999974121E-4</c:v>
                </c:pt>
                <c:pt idx="32487">
                  <c:v>6.497399999997412E-4</c:v>
                </c:pt>
                <c:pt idx="32488">
                  <c:v>6.4975999999974119E-4</c:v>
                </c:pt>
                <c:pt idx="32489">
                  <c:v>6.4977999999974118E-4</c:v>
                </c:pt>
                <c:pt idx="32490">
                  <c:v>6.4979999999974117E-4</c:v>
                </c:pt>
                <c:pt idx="32491">
                  <c:v>6.4981999999974116E-4</c:v>
                </c:pt>
                <c:pt idx="32492">
                  <c:v>6.4983999999974115E-4</c:v>
                </c:pt>
                <c:pt idx="32493">
                  <c:v>6.4985999999974114E-4</c:v>
                </c:pt>
                <c:pt idx="32494">
                  <c:v>6.4987999999974112E-4</c:v>
                </c:pt>
                <c:pt idx="32495">
                  <c:v>6.4989999999974111E-4</c:v>
                </c:pt>
                <c:pt idx="32496">
                  <c:v>6.499199999997411E-4</c:v>
                </c:pt>
                <c:pt idx="32497">
                  <c:v>6.4993999999974109E-4</c:v>
                </c:pt>
                <c:pt idx="32498">
                  <c:v>6.4995999999974108E-4</c:v>
                </c:pt>
                <c:pt idx="32499">
                  <c:v>6.4997999999974107E-4</c:v>
                </c:pt>
                <c:pt idx="32500">
                  <c:v>6.4999999999974106E-4</c:v>
                </c:pt>
                <c:pt idx="32501">
                  <c:v>6.5001999999974105E-4</c:v>
                </c:pt>
                <c:pt idx="32502">
                  <c:v>6.5003999999974104E-4</c:v>
                </c:pt>
                <c:pt idx="32503">
                  <c:v>6.5005999999974103E-4</c:v>
                </c:pt>
                <c:pt idx="32504">
                  <c:v>6.5007999999974102E-4</c:v>
                </c:pt>
                <c:pt idx="32505">
                  <c:v>6.5009999999974101E-4</c:v>
                </c:pt>
                <c:pt idx="32506">
                  <c:v>6.50119999999741E-4</c:v>
                </c:pt>
                <c:pt idx="32507">
                  <c:v>6.5013999999974099E-4</c:v>
                </c:pt>
                <c:pt idx="32508">
                  <c:v>6.5015999999974098E-4</c:v>
                </c:pt>
                <c:pt idx="32509">
                  <c:v>6.5017999999974097E-4</c:v>
                </c:pt>
                <c:pt idx="32510">
                  <c:v>6.5019999999974096E-4</c:v>
                </c:pt>
                <c:pt idx="32511">
                  <c:v>6.5021999999974095E-4</c:v>
                </c:pt>
                <c:pt idx="32512">
                  <c:v>6.5023999999974094E-4</c:v>
                </c:pt>
                <c:pt idx="32513">
                  <c:v>6.5025999999974093E-4</c:v>
                </c:pt>
                <c:pt idx="32514">
                  <c:v>6.5027999999974092E-4</c:v>
                </c:pt>
                <c:pt idx="32515">
                  <c:v>6.5029999999974091E-4</c:v>
                </c:pt>
                <c:pt idx="32516">
                  <c:v>6.503199999997409E-4</c:v>
                </c:pt>
                <c:pt idx="32517">
                  <c:v>6.5033999999974089E-4</c:v>
                </c:pt>
                <c:pt idx="32518">
                  <c:v>6.5035999999974088E-4</c:v>
                </c:pt>
                <c:pt idx="32519">
                  <c:v>6.5037999999974087E-4</c:v>
                </c:pt>
                <c:pt idx="32520">
                  <c:v>6.5039999999974086E-4</c:v>
                </c:pt>
                <c:pt idx="32521">
                  <c:v>6.5041999999974085E-4</c:v>
                </c:pt>
                <c:pt idx="32522">
                  <c:v>6.5043999999974083E-4</c:v>
                </c:pt>
                <c:pt idx="32523">
                  <c:v>6.5045999999974082E-4</c:v>
                </c:pt>
                <c:pt idx="32524">
                  <c:v>6.5047999999974081E-4</c:v>
                </c:pt>
                <c:pt idx="32525">
                  <c:v>6.504999999997408E-4</c:v>
                </c:pt>
                <c:pt idx="32526">
                  <c:v>6.5051999999974079E-4</c:v>
                </c:pt>
                <c:pt idx="32527">
                  <c:v>6.5053999999974078E-4</c:v>
                </c:pt>
                <c:pt idx="32528">
                  <c:v>6.5055999999974077E-4</c:v>
                </c:pt>
                <c:pt idx="32529">
                  <c:v>6.5057999999974076E-4</c:v>
                </c:pt>
                <c:pt idx="32530">
                  <c:v>6.5059999999974075E-4</c:v>
                </c:pt>
                <c:pt idx="32531">
                  <c:v>6.5061999999974074E-4</c:v>
                </c:pt>
                <c:pt idx="32532">
                  <c:v>6.5063999999974073E-4</c:v>
                </c:pt>
                <c:pt idx="32533">
                  <c:v>6.5065999999974072E-4</c:v>
                </c:pt>
                <c:pt idx="32534">
                  <c:v>6.5067999999974071E-4</c:v>
                </c:pt>
                <c:pt idx="32535">
                  <c:v>6.506999999997407E-4</c:v>
                </c:pt>
                <c:pt idx="32536">
                  <c:v>6.5071999999974069E-4</c:v>
                </c:pt>
                <c:pt idx="32537">
                  <c:v>6.5073999999974068E-4</c:v>
                </c:pt>
                <c:pt idx="32538">
                  <c:v>6.5075999999974067E-4</c:v>
                </c:pt>
                <c:pt idx="32539">
                  <c:v>6.5077999999974066E-4</c:v>
                </c:pt>
                <c:pt idx="32540">
                  <c:v>6.5079999999974065E-4</c:v>
                </c:pt>
                <c:pt idx="32541">
                  <c:v>6.5081999999974064E-4</c:v>
                </c:pt>
                <c:pt idx="32542">
                  <c:v>6.5083999999974063E-4</c:v>
                </c:pt>
                <c:pt idx="32543">
                  <c:v>6.5085999999974062E-4</c:v>
                </c:pt>
                <c:pt idx="32544">
                  <c:v>6.5087999999974061E-4</c:v>
                </c:pt>
                <c:pt idx="32545">
                  <c:v>6.508999999997406E-4</c:v>
                </c:pt>
                <c:pt idx="32546">
                  <c:v>6.5091999999974059E-4</c:v>
                </c:pt>
                <c:pt idx="32547">
                  <c:v>6.5093999999974058E-4</c:v>
                </c:pt>
                <c:pt idx="32548">
                  <c:v>6.5095999999974057E-4</c:v>
                </c:pt>
                <c:pt idx="32549">
                  <c:v>6.5097999999974056E-4</c:v>
                </c:pt>
                <c:pt idx="32550">
                  <c:v>6.5099999999974054E-4</c:v>
                </c:pt>
                <c:pt idx="32551">
                  <c:v>6.5101999999974053E-4</c:v>
                </c:pt>
                <c:pt idx="32552">
                  <c:v>6.5103999999974052E-4</c:v>
                </c:pt>
                <c:pt idx="32553">
                  <c:v>6.5105999999974051E-4</c:v>
                </c:pt>
                <c:pt idx="32554">
                  <c:v>6.510799999997405E-4</c:v>
                </c:pt>
                <c:pt idx="32555">
                  <c:v>6.5109999999974049E-4</c:v>
                </c:pt>
                <c:pt idx="32556">
                  <c:v>6.5111999999974048E-4</c:v>
                </c:pt>
                <c:pt idx="32557">
                  <c:v>6.5113999999974047E-4</c:v>
                </c:pt>
                <c:pt idx="32558">
                  <c:v>6.5115999999974046E-4</c:v>
                </c:pt>
                <c:pt idx="32559">
                  <c:v>6.5117999999974045E-4</c:v>
                </c:pt>
                <c:pt idx="32560">
                  <c:v>6.5119999999974044E-4</c:v>
                </c:pt>
                <c:pt idx="32561">
                  <c:v>6.5121999999974043E-4</c:v>
                </c:pt>
                <c:pt idx="32562">
                  <c:v>6.5123999999974042E-4</c:v>
                </c:pt>
                <c:pt idx="32563">
                  <c:v>6.5125999999974041E-4</c:v>
                </c:pt>
                <c:pt idx="32564">
                  <c:v>6.512799999997404E-4</c:v>
                </c:pt>
                <c:pt idx="32565">
                  <c:v>6.5129999999974039E-4</c:v>
                </c:pt>
                <c:pt idx="32566">
                  <c:v>6.5131999999974038E-4</c:v>
                </c:pt>
                <c:pt idx="32567">
                  <c:v>6.5133999999974037E-4</c:v>
                </c:pt>
                <c:pt idx="32568">
                  <c:v>6.5135999999974036E-4</c:v>
                </c:pt>
                <c:pt idx="32569">
                  <c:v>6.5137999999974035E-4</c:v>
                </c:pt>
                <c:pt idx="32570">
                  <c:v>6.5139999999974034E-4</c:v>
                </c:pt>
                <c:pt idx="32571">
                  <c:v>6.5141999999974033E-4</c:v>
                </c:pt>
                <c:pt idx="32572">
                  <c:v>6.5143999999974032E-4</c:v>
                </c:pt>
                <c:pt idx="32573">
                  <c:v>6.5145999999974031E-4</c:v>
                </c:pt>
                <c:pt idx="32574">
                  <c:v>6.514799999997403E-4</c:v>
                </c:pt>
                <c:pt idx="32575">
                  <c:v>6.5149999999974029E-4</c:v>
                </c:pt>
                <c:pt idx="32576">
                  <c:v>6.5151999999974028E-4</c:v>
                </c:pt>
                <c:pt idx="32577">
                  <c:v>6.5153999999974027E-4</c:v>
                </c:pt>
                <c:pt idx="32578">
                  <c:v>6.5155999999974025E-4</c:v>
                </c:pt>
                <c:pt idx="32579">
                  <c:v>6.5157999999974024E-4</c:v>
                </c:pt>
                <c:pt idx="32580">
                  <c:v>6.5159999999974023E-4</c:v>
                </c:pt>
                <c:pt idx="32581">
                  <c:v>6.5161999999974022E-4</c:v>
                </c:pt>
                <c:pt idx="32582">
                  <c:v>6.5163999999974021E-4</c:v>
                </c:pt>
                <c:pt idx="32583">
                  <c:v>6.516599999997402E-4</c:v>
                </c:pt>
                <c:pt idx="32584">
                  <c:v>6.5167999999974019E-4</c:v>
                </c:pt>
                <c:pt idx="32585">
                  <c:v>6.5169999999974018E-4</c:v>
                </c:pt>
                <c:pt idx="32586">
                  <c:v>6.5171999999974017E-4</c:v>
                </c:pt>
                <c:pt idx="32587">
                  <c:v>6.5173999999974016E-4</c:v>
                </c:pt>
                <c:pt idx="32588">
                  <c:v>6.5175999999974015E-4</c:v>
                </c:pt>
                <c:pt idx="32589">
                  <c:v>6.5177999999974014E-4</c:v>
                </c:pt>
                <c:pt idx="32590">
                  <c:v>6.5179999999974013E-4</c:v>
                </c:pt>
                <c:pt idx="32591">
                  <c:v>6.5181999999974012E-4</c:v>
                </c:pt>
                <c:pt idx="32592">
                  <c:v>6.5183999999974011E-4</c:v>
                </c:pt>
                <c:pt idx="32593">
                  <c:v>6.518599999997401E-4</c:v>
                </c:pt>
                <c:pt idx="32594">
                  <c:v>6.5187999999974009E-4</c:v>
                </c:pt>
                <c:pt idx="32595">
                  <c:v>6.5189999999974008E-4</c:v>
                </c:pt>
                <c:pt idx="32596">
                  <c:v>6.5191999999974007E-4</c:v>
                </c:pt>
                <c:pt idx="32597">
                  <c:v>6.5193999999974006E-4</c:v>
                </c:pt>
                <c:pt idx="32598">
                  <c:v>6.5195999999974005E-4</c:v>
                </c:pt>
                <c:pt idx="32599">
                  <c:v>6.5197999999974004E-4</c:v>
                </c:pt>
                <c:pt idx="32600">
                  <c:v>6.5199999999974003E-4</c:v>
                </c:pt>
                <c:pt idx="32601">
                  <c:v>6.5201999999974002E-4</c:v>
                </c:pt>
                <c:pt idx="32602">
                  <c:v>6.5203999999974001E-4</c:v>
                </c:pt>
                <c:pt idx="32603">
                  <c:v>6.5205999999974E-4</c:v>
                </c:pt>
                <c:pt idx="32604">
                  <c:v>6.5207999999973999E-4</c:v>
                </c:pt>
                <c:pt idx="32605">
                  <c:v>6.5209999999973998E-4</c:v>
                </c:pt>
                <c:pt idx="32606">
                  <c:v>6.5211999999973996E-4</c:v>
                </c:pt>
                <c:pt idx="32607">
                  <c:v>6.5213999999973995E-4</c:v>
                </c:pt>
                <c:pt idx="32608">
                  <c:v>6.5215999999973994E-4</c:v>
                </c:pt>
                <c:pt idx="32609">
                  <c:v>6.5217999999973993E-4</c:v>
                </c:pt>
                <c:pt idx="32610">
                  <c:v>6.5219999999973992E-4</c:v>
                </c:pt>
                <c:pt idx="32611">
                  <c:v>6.5221999999973991E-4</c:v>
                </c:pt>
                <c:pt idx="32612">
                  <c:v>6.522399999997399E-4</c:v>
                </c:pt>
                <c:pt idx="32613">
                  <c:v>6.5225999999973989E-4</c:v>
                </c:pt>
                <c:pt idx="32614">
                  <c:v>6.5227999999973988E-4</c:v>
                </c:pt>
                <c:pt idx="32615">
                  <c:v>6.5229999999973987E-4</c:v>
                </c:pt>
                <c:pt idx="32616">
                  <c:v>6.5231999999973986E-4</c:v>
                </c:pt>
                <c:pt idx="32617">
                  <c:v>6.5233999999973985E-4</c:v>
                </c:pt>
                <c:pt idx="32618">
                  <c:v>6.5235999999973984E-4</c:v>
                </c:pt>
                <c:pt idx="32619">
                  <c:v>6.5237999999973983E-4</c:v>
                </c:pt>
                <c:pt idx="32620">
                  <c:v>6.5239999999973982E-4</c:v>
                </c:pt>
                <c:pt idx="32621">
                  <c:v>6.5241999999973981E-4</c:v>
                </c:pt>
                <c:pt idx="32622">
                  <c:v>6.524399999997398E-4</c:v>
                </c:pt>
                <c:pt idx="32623">
                  <c:v>6.5245999999973979E-4</c:v>
                </c:pt>
                <c:pt idx="32624">
                  <c:v>6.5247999999973978E-4</c:v>
                </c:pt>
                <c:pt idx="32625">
                  <c:v>6.5249999999973977E-4</c:v>
                </c:pt>
                <c:pt idx="32626">
                  <c:v>6.5251999999973976E-4</c:v>
                </c:pt>
                <c:pt idx="32627">
                  <c:v>6.5253999999973975E-4</c:v>
                </c:pt>
                <c:pt idx="32628">
                  <c:v>6.5255999999973974E-4</c:v>
                </c:pt>
                <c:pt idx="32629">
                  <c:v>6.5257999999973973E-4</c:v>
                </c:pt>
                <c:pt idx="32630">
                  <c:v>6.5259999999973972E-4</c:v>
                </c:pt>
                <c:pt idx="32631">
                  <c:v>6.5261999999973971E-4</c:v>
                </c:pt>
                <c:pt idx="32632">
                  <c:v>6.526399999997397E-4</c:v>
                </c:pt>
                <c:pt idx="32633">
                  <c:v>6.5265999999973969E-4</c:v>
                </c:pt>
                <c:pt idx="32634">
                  <c:v>6.5267999999973967E-4</c:v>
                </c:pt>
                <c:pt idx="32635">
                  <c:v>6.5269999999973966E-4</c:v>
                </c:pt>
                <c:pt idx="32636">
                  <c:v>6.5271999999973965E-4</c:v>
                </c:pt>
                <c:pt idx="32637">
                  <c:v>6.5273999999973964E-4</c:v>
                </c:pt>
                <c:pt idx="32638">
                  <c:v>6.5275999999973963E-4</c:v>
                </c:pt>
                <c:pt idx="32639">
                  <c:v>6.5277999999973962E-4</c:v>
                </c:pt>
                <c:pt idx="32640">
                  <c:v>6.5279999999973961E-4</c:v>
                </c:pt>
                <c:pt idx="32641">
                  <c:v>6.528199999997396E-4</c:v>
                </c:pt>
                <c:pt idx="32642">
                  <c:v>6.5283999999973959E-4</c:v>
                </c:pt>
                <c:pt idx="32643">
                  <c:v>6.5285999999973958E-4</c:v>
                </c:pt>
                <c:pt idx="32644">
                  <c:v>6.5287999999973957E-4</c:v>
                </c:pt>
                <c:pt idx="32645">
                  <c:v>6.5289999999973956E-4</c:v>
                </c:pt>
                <c:pt idx="32646">
                  <c:v>6.5291999999973955E-4</c:v>
                </c:pt>
                <c:pt idx="32647">
                  <c:v>6.5293999999973954E-4</c:v>
                </c:pt>
                <c:pt idx="32648">
                  <c:v>6.5295999999973953E-4</c:v>
                </c:pt>
                <c:pt idx="32649">
                  <c:v>6.5297999999973952E-4</c:v>
                </c:pt>
                <c:pt idx="32650">
                  <c:v>6.5299999999973951E-4</c:v>
                </c:pt>
                <c:pt idx="32651">
                  <c:v>6.530199999997395E-4</c:v>
                </c:pt>
                <c:pt idx="32652">
                  <c:v>6.5303999999973949E-4</c:v>
                </c:pt>
                <c:pt idx="32653">
                  <c:v>6.5305999999973948E-4</c:v>
                </c:pt>
                <c:pt idx="32654">
                  <c:v>6.5307999999973947E-4</c:v>
                </c:pt>
                <c:pt idx="32655">
                  <c:v>6.5309999999973946E-4</c:v>
                </c:pt>
                <c:pt idx="32656">
                  <c:v>6.5311999999973945E-4</c:v>
                </c:pt>
                <c:pt idx="32657">
                  <c:v>6.5313999999973944E-4</c:v>
                </c:pt>
                <c:pt idx="32658">
                  <c:v>6.5315999999973943E-4</c:v>
                </c:pt>
                <c:pt idx="32659">
                  <c:v>6.5317999999973942E-4</c:v>
                </c:pt>
                <c:pt idx="32660">
                  <c:v>6.5319999999973941E-4</c:v>
                </c:pt>
                <c:pt idx="32661">
                  <c:v>6.532199999997394E-4</c:v>
                </c:pt>
                <c:pt idx="32662">
                  <c:v>6.5323999999973939E-4</c:v>
                </c:pt>
                <c:pt idx="32663">
                  <c:v>6.5325999999973937E-4</c:v>
                </c:pt>
                <c:pt idx="32664">
                  <c:v>6.5327999999973936E-4</c:v>
                </c:pt>
                <c:pt idx="32665">
                  <c:v>6.5329999999973935E-4</c:v>
                </c:pt>
                <c:pt idx="32666">
                  <c:v>6.5331999999973934E-4</c:v>
                </c:pt>
                <c:pt idx="32667">
                  <c:v>6.5333999999973933E-4</c:v>
                </c:pt>
                <c:pt idx="32668">
                  <c:v>6.5335999999973932E-4</c:v>
                </c:pt>
                <c:pt idx="32669">
                  <c:v>6.5337999999973931E-4</c:v>
                </c:pt>
                <c:pt idx="32670">
                  <c:v>6.533999999997393E-4</c:v>
                </c:pt>
                <c:pt idx="32671">
                  <c:v>6.5341999999973929E-4</c:v>
                </c:pt>
                <c:pt idx="32672">
                  <c:v>6.5343999999973928E-4</c:v>
                </c:pt>
                <c:pt idx="32673">
                  <c:v>6.5345999999973927E-4</c:v>
                </c:pt>
                <c:pt idx="32674">
                  <c:v>6.5347999999973926E-4</c:v>
                </c:pt>
                <c:pt idx="32675">
                  <c:v>6.5349999999973925E-4</c:v>
                </c:pt>
                <c:pt idx="32676">
                  <c:v>6.5351999999973924E-4</c:v>
                </c:pt>
                <c:pt idx="32677">
                  <c:v>6.5353999999973923E-4</c:v>
                </c:pt>
                <c:pt idx="32678">
                  <c:v>6.5355999999973922E-4</c:v>
                </c:pt>
                <c:pt idx="32679">
                  <c:v>6.5357999999973921E-4</c:v>
                </c:pt>
                <c:pt idx="32680">
                  <c:v>6.535999999997392E-4</c:v>
                </c:pt>
                <c:pt idx="32681">
                  <c:v>6.5361999999973919E-4</c:v>
                </c:pt>
                <c:pt idx="32682">
                  <c:v>6.5363999999973918E-4</c:v>
                </c:pt>
                <c:pt idx="32683">
                  <c:v>6.5365999999973917E-4</c:v>
                </c:pt>
                <c:pt idx="32684">
                  <c:v>6.5367999999973916E-4</c:v>
                </c:pt>
                <c:pt idx="32685">
                  <c:v>6.5369999999973915E-4</c:v>
                </c:pt>
                <c:pt idx="32686">
                  <c:v>6.5371999999973914E-4</c:v>
                </c:pt>
                <c:pt idx="32687">
                  <c:v>6.5373999999973913E-4</c:v>
                </c:pt>
                <c:pt idx="32688">
                  <c:v>6.5375999999973912E-4</c:v>
                </c:pt>
                <c:pt idx="32689">
                  <c:v>6.5377999999973911E-4</c:v>
                </c:pt>
                <c:pt idx="32690">
                  <c:v>6.537999999997391E-4</c:v>
                </c:pt>
                <c:pt idx="32691">
                  <c:v>6.5381999999973908E-4</c:v>
                </c:pt>
                <c:pt idx="32692">
                  <c:v>6.5383999999973907E-4</c:v>
                </c:pt>
                <c:pt idx="32693">
                  <c:v>6.5385999999973906E-4</c:v>
                </c:pt>
                <c:pt idx="32694">
                  <c:v>6.5387999999973905E-4</c:v>
                </c:pt>
                <c:pt idx="32695">
                  <c:v>6.5389999999973904E-4</c:v>
                </c:pt>
                <c:pt idx="32696">
                  <c:v>6.5391999999973903E-4</c:v>
                </c:pt>
                <c:pt idx="32697">
                  <c:v>6.5393999999973902E-4</c:v>
                </c:pt>
                <c:pt idx="32698">
                  <c:v>6.5395999999973901E-4</c:v>
                </c:pt>
                <c:pt idx="32699">
                  <c:v>6.53979999999739E-4</c:v>
                </c:pt>
                <c:pt idx="32700">
                  <c:v>6.5399999999973899E-4</c:v>
                </c:pt>
                <c:pt idx="32701">
                  <c:v>6.5401999999973898E-4</c:v>
                </c:pt>
                <c:pt idx="32702">
                  <c:v>6.5403999999973897E-4</c:v>
                </c:pt>
                <c:pt idx="32703">
                  <c:v>6.5405999999973896E-4</c:v>
                </c:pt>
                <c:pt idx="32704">
                  <c:v>6.5407999999973895E-4</c:v>
                </c:pt>
                <c:pt idx="32705">
                  <c:v>6.5409999999973894E-4</c:v>
                </c:pt>
                <c:pt idx="32706">
                  <c:v>6.5411999999973893E-4</c:v>
                </c:pt>
                <c:pt idx="32707">
                  <c:v>6.5413999999973892E-4</c:v>
                </c:pt>
                <c:pt idx="32708">
                  <c:v>6.5415999999973891E-4</c:v>
                </c:pt>
                <c:pt idx="32709">
                  <c:v>6.541799999997389E-4</c:v>
                </c:pt>
                <c:pt idx="32710">
                  <c:v>6.5419999999973889E-4</c:v>
                </c:pt>
                <c:pt idx="32711">
                  <c:v>6.5421999999973888E-4</c:v>
                </c:pt>
                <c:pt idx="32712">
                  <c:v>6.5423999999973887E-4</c:v>
                </c:pt>
                <c:pt idx="32713">
                  <c:v>6.5425999999973886E-4</c:v>
                </c:pt>
                <c:pt idx="32714">
                  <c:v>6.5427999999973885E-4</c:v>
                </c:pt>
                <c:pt idx="32715">
                  <c:v>6.5429999999973884E-4</c:v>
                </c:pt>
                <c:pt idx="32716">
                  <c:v>6.5431999999973883E-4</c:v>
                </c:pt>
                <c:pt idx="32717">
                  <c:v>6.5433999999973882E-4</c:v>
                </c:pt>
                <c:pt idx="32718">
                  <c:v>6.5435999999973881E-4</c:v>
                </c:pt>
                <c:pt idx="32719">
                  <c:v>6.5437999999973879E-4</c:v>
                </c:pt>
                <c:pt idx="32720">
                  <c:v>6.5439999999973878E-4</c:v>
                </c:pt>
                <c:pt idx="32721">
                  <c:v>6.5441999999973877E-4</c:v>
                </c:pt>
                <c:pt idx="32722">
                  <c:v>6.5443999999973876E-4</c:v>
                </c:pt>
                <c:pt idx="32723">
                  <c:v>6.5445999999973875E-4</c:v>
                </c:pt>
                <c:pt idx="32724">
                  <c:v>6.5447999999973874E-4</c:v>
                </c:pt>
                <c:pt idx="32725">
                  <c:v>6.5449999999973873E-4</c:v>
                </c:pt>
                <c:pt idx="32726">
                  <c:v>6.5451999999973872E-4</c:v>
                </c:pt>
                <c:pt idx="32727">
                  <c:v>6.5453999999973871E-4</c:v>
                </c:pt>
                <c:pt idx="32728">
                  <c:v>6.545599999997387E-4</c:v>
                </c:pt>
                <c:pt idx="32729">
                  <c:v>6.5457999999973869E-4</c:v>
                </c:pt>
                <c:pt idx="32730">
                  <c:v>6.5459999999973868E-4</c:v>
                </c:pt>
                <c:pt idx="32731">
                  <c:v>6.5461999999973867E-4</c:v>
                </c:pt>
                <c:pt idx="32732">
                  <c:v>6.5463999999973866E-4</c:v>
                </c:pt>
                <c:pt idx="32733">
                  <c:v>6.5465999999973865E-4</c:v>
                </c:pt>
                <c:pt idx="32734">
                  <c:v>6.5467999999973864E-4</c:v>
                </c:pt>
                <c:pt idx="32735">
                  <c:v>6.5469999999973863E-4</c:v>
                </c:pt>
                <c:pt idx="32736">
                  <c:v>6.5471999999973862E-4</c:v>
                </c:pt>
                <c:pt idx="32737">
                  <c:v>6.5473999999973861E-4</c:v>
                </c:pt>
                <c:pt idx="32738">
                  <c:v>6.547599999997386E-4</c:v>
                </c:pt>
                <c:pt idx="32739">
                  <c:v>6.5477999999973859E-4</c:v>
                </c:pt>
                <c:pt idx="32740">
                  <c:v>6.5479999999973858E-4</c:v>
                </c:pt>
                <c:pt idx="32741">
                  <c:v>6.5481999999973857E-4</c:v>
                </c:pt>
                <c:pt idx="32742">
                  <c:v>6.5483999999973856E-4</c:v>
                </c:pt>
                <c:pt idx="32743">
                  <c:v>6.5485999999973855E-4</c:v>
                </c:pt>
                <c:pt idx="32744">
                  <c:v>6.5487999999973854E-4</c:v>
                </c:pt>
                <c:pt idx="32745">
                  <c:v>6.5489999999973853E-4</c:v>
                </c:pt>
                <c:pt idx="32746">
                  <c:v>6.5491999999973852E-4</c:v>
                </c:pt>
                <c:pt idx="32747">
                  <c:v>6.549399999997385E-4</c:v>
                </c:pt>
                <c:pt idx="32748">
                  <c:v>6.5495999999973849E-4</c:v>
                </c:pt>
                <c:pt idx="32749">
                  <c:v>6.5497999999973848E-4</c:v>
                </c:pt>
                <c:pt idx="32750">
                  <c:v>6.5499999999973847E-4</c:v>
                </c:pt>
                <c:pt idx="32751">
                  <c:v>6.5501999999973846E-4</c:v>
                </c:pt>
                <c:pt idx="32752">
                  <c:v>6.5503999999973845E-4</c:v>
                </c:pt>
                <c:pt idx="32753">
                  <c:v>6.5505999999973844E-4</c:v>
                </c:pt>
                <c:pt idx="32754">
                  <c:v>6.5507999999973843E-4</c:v>
                </c:pt>
                <c:pt idx="32755">
                  <c:v>6.5509999999973842E-4</c:v>
                </c:pt>
                <c:pt idx="32756">
                  <c:v>6.5511999999973841E-4</c:v>
                </c:pt>
                <c:pt idx="32757">
                  <c:v>6.551399999997384E-4</c:v>
                </c:pt>
                <c:pt idx="32758">
                  <c:v>6.5515999999973839E-4</c:v>
                </c:pt>
                <c:pt idx="32759">
                  <c:v>6.5517999999973838E-4</c:v>
                </c:pt>
                <c:pt idx="32760">
                  <c:v>6.5519999999973837E-4</c:v>
                </c:pt>
                <c:pt idx="32761">
                  <c:v>6.5521999999973836E-4</c:v>
                </c:pt>
                <c:pt idx="32762">
                  <c:v>6.5523999999973835E-4</c:v>
                </c:pt>
                <c:pt idx="32763">
                  <c:v>6.5525999999973834E-4</c:v>
                </c:pt>
                <c:pt idx="32764">
                  <c:v>6.5527999999973833E-4</c:v>
                </c:pt>
                <c:pt idx="32765">
                  <c:v>6.5529999999973832E-4</c:v>
                </c:pt>
                <c:pt idx="32766">
                  <c:v>6.5531999999973831E-4</c:v>
                </c:pt>
                <c:pt idx="32767">
                  <c:v>6.553399999997383E-4</c:v>
                </c:pt>
                <c:pt idx="32768">
                  <c:v>6.5535999999973829E-4</c:v>
                </c:pt>
                <c:pt idx="32769">
                  <c:v>6.5537999999973828E-4</c:v>
                </c:pt>
                <c:pt idx="32770">
                  <c:v>6.5539999999973827E-4</c:v>
                </c:pt>
                <c:pt idx="32771">
                  <c:v>6.5541999999973826E-4</c:v>
                </c:pt>
                <c:pt idx="32772">
                  <c:v>6.5543999999973825E-4</c:v>
                </c:pt>
                <c:pt idx="32773">
                  <c:v>6.5545999999973824E-4</c:v>
                </c:pt>
                <c:pt idx="32774">
                  <c:v>6.5547999999973823E-4</c:v>
                </c:pt>
                <c:pt idx="32775">
                  <c:v>6.5549999999973821E-4</c:v>
                </c:pt>
                <c:pt idx="32776">
                  <c:v>6.555199999997382E-4</c:v>
                </c:pt>
                <c:pt idx="32777">
                  <c:v>6.5553999999973819E-4</c:v>
                </c:pt>
                <c:pt idx="32778">
                  <c:v>6.5555999999973818E-4</c:v>
                </c:pt>
                <c:pt idx="32779">
                  <c:v>6.5557999999973817E-4</c:v>
                </c:pt>
                <c:pt idx="32780">
                  <c:v>6.5559999999973816E-4</c:v>
                </c:pt>
                <c:pt idx="32781">
                  <c:v>6.5561999999973815E-4</c:v>
                </c:pt>
                <c:pt idx="32782">
                  <c:v>6.5563999999973814E-4</c:v>
                </c:pt>
                <c:pt idx="32783">
                  <c:v>6.5565999999973813E-4</c:v>
                </c:pt>
                <c:pt idx="32784">
                  <c:v>6.5567999999973812E-4</c:v>
                </c:pt>
                <c:pt idx="32785">
                  <c:v>6.5569999999973811E-4</c:v>
                </c:pt>
                <c:pt idx="32786">
                  <c:v>6.557199999997381E-4</c:v>
                </c:pt>
                <c:pt idx="32787">
                  <c:v>6.5573999999973809E-4</c:v>
                </c:pt>
                <c:pt idx="32788">
                  <c:v>6.5575999999973808E-4</c:v>
                </c:pt>
                <c:pt idx="32789">
                  <c:v>6.5577999999973807E-4</c:v>
                </c:pt>
                <c:pt idx="32790">
                  <c:v>6.5579999999973806E-4</c:v>
                </c:pt>
                <c:pt idx="32791">
                  <c:v>6.5581999999973805E-4</c:v>
                </c:pt>
                <c:pt idx="32792">
                  <c:v>6.5583999999973804E-4</c:v>
                </c:pt>
                <c:pt idx="32793">
                  <c:v>6.5585999999973803E-4</c:v>
                </c:pt>
                <c:pt idx="32794">
                  <c:v>6.5587999999973802E-4</c:v>
                </c:pt>
                <c:pt idx="32795">
                  <c:v>6.5589999999973801E-4</c:v>
                </c:pt>
                <c:pt idx="32796">
                  <c:v>6.55919999999738E-4</c:v>
                </c:pt>
                <c:pt idx="32797">
                  <c:v>6.5593999999973799E-4</c:v>
                </c:pt>
                <c:pt idx="32798">
                  <c:v>6.5595999999973798E-4</c:v>
                </c:pt>
                <c:pt idx="32799">
                  <c:v>6.5597999999973797E-4</c:v>
                </c:pt>
                <c:pt idx="32800">
                  <c:v>6.5599999999973796E-4</c:v>
                </c:pt>
                <c:pt idx="32801">
                  <c:v>6.5601999999973795E-4</c:v>
                </c:pt>
                <c:pt idx="32802">
                  <c:v>6.5603999999973794E-4</c:v>
                </c:pt>
                <c:pt idx="32803">
                  <c:v>6.5605999999973792E-4</c:v>
                </c:pt>
                <c:pt idx="32804">
                  <c:v>6.5607999999973791E-4</c:v>
                </c:pt>
                <c:pt idx="32805">
                  <c:v>6.560999999997379E-4</c:v>
                </c:pt>
                <c:pt idx="32806">
                  <c:v>6.5611999999973789E-4</c:v>
                </c:pt>
                <c:pt idx="32807">
                  <c:v>6.5613999999973788E-4</c:v>
                </c:pt>
                <c:pt idx="32808">
                  <c:v>6.5615999999973787E-4</c:v>
                </c:pt>
                <c:pt idx="32809">
                  <c:v>6.5617999999973786E-4</c:v>
                </c:pt>
                <c:pt idx="32810">
                  <c:v>6.5619999999973785E-4</c:v>
                </c:pt>
                <c:pt idx="32811">
                  <c:v>6.5621999999973784E-4</c:v>
                </c:pt>
                <c:pt idx="32812">
                  <c:v>6.5623999999973783E-4</c:v>
                </c:pt>
                <c:pt idx="32813">
                  <c:v>6.5625999999973782E-4</c:v>
                </c:pt>
                <c:pt idx="32814">
                  <c:v>6.5627999999973781E-4</c:v>
                </c:pt>
                <c:pt idx="32815">
                  <c:v>6.562999999997378E-4</c:v>
                </c:pt>
                <c:pt idx="32816">
                  <c:v>6.5631999999973779E-4</c:v>
                </c:pt>
                <c:pt idx="32817">
                  <c:v>6.5633999999973778E-4</c:v>
                </c:pt>
                <c:pt idx="32818">
                  <c:v>6.5635999999973777E-4</c:v>
                </c:pt>
                <c:pt idx="32819">
                  <c:v>6.5637999999973776E-4</c:v>
                </c:pt>
                <c:pt idx="32820">
                  <c:v>6.5639999999973775E-4</c:v>
                </c:pt>
                <c:pt idx="32821">
                  <c:v>6.5641999999973774E-4</c:v>
                </c:pt>
                <c:pt idx="32822">
                  <c:v>6.5643999999973773E-4</c:v>
                </c:pt>
                <c:pt idx="32823">
                  <c:v>6.5645999999973772E-4</c:v>
                </c:pt>
                <c:pt idx="32824">
                  <c:v>6.5647999999973771E-4</c:v>
                </c:pt>
                <c:pt idx="32825">
                  <c:v>6.564999999997377E-4</c:v>
                </c:pt>
                <c:pt idx="32826">
                  <c:v>6.5651999999973769E-4</c:v>
                </c:pt>
                <c:pt idx="32827">
                  <c:v>6.5653999999973768E-4</c:v>
                </c:pt>
                <c:pt idx="32828">
                  <c:v>6.5655999999973767E-4</c:v>
                </c:pt>
                <c:pt idx="32829">
                  <c:v>6.5657999999973766E-4</c:v>
                </c:pt>
                <c:pt idx="32830">
                  <c:v>6.5659999999973765E-4</c:v>
                </c:pt>
                <c:pt idx="32831">
                  <c:v>6.5661999999973763E-4</c:v>
                </c:pt>
                <c:pt idx="32832">
                  <c:v>6.5663999999973762E-4</c:v>
                </c:pt>
                <c:pt idx="32833">
                  <c:v>6.5665999999973761E-4</c:v>
                </c:pt>
                <c:pt idx="32834">
                  <c:v>6.566799999997376E-4</c:v>
                </c:pt>
                <c:pt idx="32835">
                  <c:v>6.5669999999973759E-4</c:v>
                </c:pt>
                <c:pt idx="32836">
                  <c:v>6.5671999999973758E-4</c:v>
                </c:pt>
                <c:pt idx="32837">
                  <c:v>6.5673999999973757E-4</c:v>
                </c:pt>
                <c:pt idx="32838">
                  <c:v>6.5675999999973756E-4</c:v>
                </c:pt>
                <c:pt idx="32839">
                  <c:v>6.5677999999973755E-4</c:v>
                </c:pt>
                <c:pt idx="32840">
                  <c:v>6.5679999999973754E-4</c:v>
                </c:pt>
                <c:pt idx="32841">
                  <c:v>6.5681999999973753E-4</c:v>
                </c:pt>
                <c:pt idx="32842">
                  <c:v>6.5683999999973752E-4</c:v>
                </c:pt>
                <c:pt idx="32843">
                  <c:v>6.5685999999973751E-4</c:v>
                </c:pt>
                <c:pt idx="32844">
                  <c:v>6.568799999997375E-4</c:v>
                </c:pt>
                <c:pt idx="32845">
                  <c:v>6.5689999999973749E-4</c:v>
                </c:pt>
                <c:pt idx="32846">
                  <c:v>6.5691999999973748E-4</c:v>
                </c:pt>
                <c:pt idx="32847">
                  <c:v>6.5693999999973747E-4</c:v>
                </c:pt>
                <c:pt idx="32848">
                  <c:v>6.5695999999973746E-4</c:v>
                </c:pt>
                <c:pt idx="32849">
                  <c:v>6.5697999999973745E-4</c:v>
                </c:pt>
                <c:pt idx="32850">
                  <c:v>6.5699999999973744E-4</c:v>
                </c:pt>
                <c:pt idx="32851">
                  <c:v>6.5701999999973743E-4</c:v>
                </c:pt>
                <c:pt idx="32852">
                  <c:v>6.5703999999973742E-4</c:v>
                </c:pt>
                <c:pt idx="32853">
                  <c:v>6.5705999999973741E-4</c:v>
                </c:pt>
                <c:pt idx="32854">
                  <c:v>6.570799999997374E-4</c:v>
                </c:pt>
                <c:pt idx="32855">
                  <c:v>6.5709999999973739E-4</c:v>
                </c:pt>
                <c:pt idx="32856">
                  <c:v>6.5711999999973738E-4</c:v>
                </c:pt>
                <c:pt idx="32857">
                  <c:v>6.5713999999973737E-4</c:v>
                </c:pt>
                <c:pt idx="32858">
                  <c:v>6.5715999999973736E-4</c:v>
                </c:pt>
                <c:pt idx="32859">
                  <c:v>6.5717999999973734E-4</c:v>
                </c:pt>
                <c:pt idx="32860">
                  <c:v>6.5719999999973733E-4</c:v>
                </c:pt>
                <c:pt idx="32861">
                  <c:v>6.5721999999973732E-4</c:v>
                </c:pt>
                <c:pt idx="32862">
                  <c:v>6.5723999999973731E-4</c:v>
                </c:pt>
                <c:pt idx="32863">
                  <c:v>6.572599999997373E-4</c:v>
                </c:pt>
                <c:pt idx="32864">
                  <c:v>6.5727999999973729E-4</c:v>
                </c:pt>
                <c:pt idx="32865">
                  <c:v>6.5729999999973728E-4</c:v>
                </c:pt>
                <c:pt idx="32866">
                  <c:v>6.5731999999973727E-4</c:v>
                </c:pt>
                <c:pt idx="32867">
                  <c:v>6.5733999999973726E-4</c:v>
                </c:pt>
                <c:pt idx="32868">
                  <c:v>6.5735999999973725E-4</c:v>
                </c:pt>
                <c:pt idx="32869">
                  <c:v>6.5737999999973724E-4</c:v>
                </c:pt>
                <c:pt idx="32870">
                  <c:v>6.5739999999973723E-4</c:v>
                </c:pt>
                <c:pt idx="32871">
                  <c:v>6.5741999999973722E-4</c:v>
                </c:pt>
                <c:pt idx="32872">
                  <c:v>6.5743999999973721E-4</c:v>
                </c:pt>
                <c:pt idx="32873">
                  <c:v>6.574599999997372E-4</c:v>
                </c:pt>
                <c:pt idx="32874">
                  <c:v>6.5747999999973719E-4</c:v>
                </c:pt>
                <c:pt idx="32875">
                  <c:v>6.5749999999973718E-4</c:v>
                </c:pt>
                <c:pt idx="32876">
                  <c:v>6.5751999999973717E-4</c:v>
                </c:pt>
                <c:pt idx="32877">
                  <c:v>6.5753999999973716E-4</c:v>
                </c:pt>
                <c:pt idx="32878">
                  <c:v>6.5755999999973715E-4</c:v>
                </c:pt>
                <c:pt idx="32879">
                  <c:v>6.5757999999973714E-4</c:v>
                </c:pt>
                <c:pt idx="32880">
                  <c:v>6.5759999999973713E-4</c:v>
                </c:pt>
                <c:pt idx="32881">
                  <c:v>6.5761999999973712E-4</c:v>
                </c:pt>
                <c:pt idx="32882">
                  <c:v>6.5763999999973711E-4</c:v>
                </c:pt>
                <c:pt idx="32883">
                  <c:v>6.576599999997371E-4</c:v>
                </c:pt>
                <c:pt idx="32884">
                  <c:v>6.5767999999973709E-4</c:v>
                </c:pt>
                <c:pt idx="32885">
                  <c:v>6.5769999999973708E-4</c:v>
                </c:pt>
                <c:pt idx="32886">
                  <c:v>6.5771999999973707E-4</c:v>
                </c:pt>
                <c:pt idx="32887">
                  <c:v>6.5773999999973705E-4</c:v>
                </c:pt>
                <c:pt idx="32888">
                  <c:v>6.5775999999973704E-4</c:v>
                </c:pt>
                <c:pt idx="32889">
                  <c:v>6.5777999999973703E-4</c:v>
                </c:pt>
                <c:pt idx="32890">
                  <c:v>6.5779999999973702E-4</c:v>
                </c:pt>
                <c:pt idx="32891">
                  <c:v>6.5781999999973701E-4</c:v>
                </c:pt>
                <c:pt idx="32892">
                  <c:v>6.57839999999737E-4</c:v>
                </c:pt>
                <c:pt idx="32893">
                  <c:v>6.5785999999973699E-4</c:v>
                </c:pt>
                <c:pt idx="32894">
                  <c:v>6.5787999999973698E-4</c:v>
                </c:pt>
                <c:pt idx="32895">
                  <c:v>6.5789999999973697E-4</c:v>
                </c:pt>
                <c:pt idx="32896">
                  <c:v>6.5791999999973696E-4</c:v>
                </c:pt>
                <c:pt idx="32897">
                  <c:v>6.5793999999973695E-4</c:v>
                </c:pt>
                <c:pt idx="32898">
                  <c:v>6.5795999999973694E-4</c:v>
                </c:pt>
                <c:pt idx="32899">
                  <c:v>6.5797999999973693E-4</c:v>
                </c:pt>
                <c:pt idx="32900">
                  <c:v>6.5799999999973692E-4</c:v>
                </c:pt>
                <c:pt idx="32901">
                  <c:v>6.5801999999973691E-4</c:v>
                </c:pt>
                <c:pt idx="32902">
                  <c:v>6.580399999997369E-4</c:v>
                </c:pt>
                <c:pt idx="32903">
                  <c:v>6.5805999999973689E-4</c:v>
                </c:pt>
                <c:pt idx="32904">
                  <c:v>6.5807999999973688E-4</c:v>
                </c:pt>
                <c:pt idx="32905">
                  <c:v>6.5809999999973687E-4</c:v>
                </c:pt>
                <c:pt idx="32906">
                  <c:v>6.5811999999973686E-4</c:v>
                </c:pt>
                <c:pt idx="32907">
                  <c:v>6.5813999999973685E-4</c:v>
                </c:pt>
                <c:pt idx="32908">
                  <c:v>6.5815999999973684E-4</c:v>
                </c:pt>
                <c:pt idx="32909">
                  <c:v>6.5817999999973683E-4</c:v>
                </c:pt>
                <c:pt idx="32910">
                  <c:v>6.5819999999973682E-4</c:v>
                </c:pt>
                <c:pt idx="32911">
                  <c:v>6.5821999999973681E-4</c:v>
                </c:pt>
                <c:pt idx="32912">
                  <c:v>6.582399999997368E-4</c:v>
                </c:pt>
                <c:pt idx="32913">
                  <c:v>6.5825999999973679E-4</c:v>
                </c:pt>
                <c:pt idx="32914">
                  <c:v>6.5827999999973678E-4</c:v>
                </c:pt>
                <c:pt idx="32915">
                  <c:v>6.5829999999973676E-4</c:v>
                </c:pt>
                <c:pt idx="32916">
                  <c:v>6.5831999999973675E-4</c:v>
                </c:pt>
                <c:pt idx="32917">
                  <c:v>6.5833999999973674E-4</c:v>
                </c:pt>
                <c:pt idx="32918">
                  <c:v>6.5835999999973673E-4</c:v>
                </c:pt>
                <c:pt idx="32919">
                  <c:v>6.5837999999973672E-4</c:v>
                </c:pt>
                <c:pt idx="32920">
                  <c:v>6.5839999999973671E-4</c:v>
                </c:pt>
                <c:pt idx="32921">
                  <c:v>6.584199999997367E-4</c:v>
                </c:pt>
                <c:pt idx="32922">
                  <c:v>6.5843999999973669E-4</c:v>
                </c:pt>
                <c:pt idx="32923">
                  <c:v>6.5845999999973668E-4</c:v>
                </c:pt>
                <c:pt idx="32924">
                  <c:v>6.5847999999973667E-4</c:v>
                </c:pt>
                <c:pt idx="32925">
                  <c:v>6.5849999999973666E-4</c:v>
                </c:pt>
                <c:pt idx="32926">
                  <c:v>6.5851999999973665E-4</c:v>
                </c:pt>
                <c:pt idx="32927">
                  <c:v>6.5853999999973664E-4</c:v>
                </c:pt>
                <c:pt idx="32928">
                  <c:v>6.5855999999973663E-4</c:v>
                </c:pt>
                <c:pt idx="32929">
                  <c:v>6.5857999999973662E-4</c:v>
                </c:pt>
                <c:pt idx="32930">
                  <c:v>6.5859999999973661E-4</c:v>
                </c:pt>
                <c:pt idx="32931">
                  <c:v>6.586199999997366E-4</c:v>
                </c:pt>
                <c:pt idx="32932">
                  <c:v>6.5863999999973659E-4</c:v>
                </c:pt>
                <c:pt idx="32933">
                  <c:v>6.5865999999973658E-4</c:v>
                </c:pt>
                <c:pt idx="32934">
                  <c:v>6.5867999999973657E-4</c:v>
                </c:pt>
                <c:pt idx="32935">
                  <c:v>6.5869999999973656E-4</c:v>
                </c:pt>
                <c:pt idx="32936">
                  <c:v>6.5871999999973655E-4</c:v>
                </c:pt>
                <c:pt idx="32937">
                  <c:v>6.5873999999973654E-4</c:v>
                </c:pt>
                <c:pt idx="32938">
                  <c:v>6.5875999999973653E-4</c:v>
                </c:pt>
                <c:pt idx="32939">
                  <c:v>6.5877999999973652E-4</c:v>
                </c:pt>
                <c:pt idx="32940">
                  <c:v>6.5879999999973651E-4</c:v>
                </c:pt>
                <c:pt idx="32941">
                  <c:v>6.588199999997365E-4</c:v>
                </c:pt>
                <c:pt idx="32942">
                  <c:v>6.5883999999973649E-4</c:v>
                </c:pt>
                <c:pt idx="32943">
                  <c:v>6.5885999999973648E-4</c:v>
                </c:pt>
                <c:pt idx="32944">
                  <c:v>6.5887999999973646E-4</c:v>
                </c:pt>
                <c:pt idx="32945">
                  <c:v>6.5889999999973645E-4</c:v>
                </c:pt>
                <c:pt idx="32946">
                  <c:v>6.5891999999973644E-4</c:v>
                </c:pt>
                <c:pt idx="32947">
                  <c:v>6.5893999999973643E-4</c:v>
                </c:pt>
                <c:pt idx="32948">
                  <c:v>6.5895999999973642E-4</c:v>
                </c:pt>
                <c:pt idx="32949">
                  <c:v>6.5897999999973641E-4</c:v>
                </c:pt>
                <c:pt idx="32950">
                  <c:v>6.589999999997364E-4</c:v>
                </c:pt>
                <c:pt idx="32951">
                  <c:v>6.5901999999973639E-4</c:v>
                </c:pt>
                <c:pt idx="32952">
                  <c:v>6.5903999999973638E-4</c:v>
                </c:pt>
                <c:pt idx="32953">
                  <c:v>6.5905999999973637E-4</c:v>
                </c:pt>
                <c:pt idx="32954">
                  <c:v>6.5907999999973636E-4</c:v>
                </c:pt>
                <c:pt idx="32955">
                  <c:v>6.5909999999973635E-4</c:v>
                </c:pt>
                <c:pt idx="32956">
                  <c:v>6.5911999999973634E-4</c:v>
                </c:pt>
                <c:pt idx="32957">
                  <c:v>6.5913999999973633E-4</c:v>
                </c:pt>
                <c:pt idx="32958">
                  <c:v>6.5915999999973632E-4</c:v>
                </c:pt>
                <c:pt idx="32959">
                  <c:v>6.5917999999973631E-4</c:v>
                </c:pt>
                <c:pt idx="32960">
                  <c:v>6.591999999997363E-4</c:v>
                </c:pt>
                <c:pt idx="32961">
                  <c:v>6.5921999999973629E-4</c:v>
                </c:pt>
                <c:pt idx="32962">
                  <c:v>6.5923999999973628E-4</c:v>
                </c:pt>
                <c:pt idx="32963">
                  <c:v>6.5925999999973627E-4</c:v>
                </c:pt>
                <c:pt idx="32964">
                  <c:v>6.5927999999973626E-4</c:v>
                </c:pt>
                <c:pt idx="32965">
                  <c:v>6.5929999999973625E-4</c:v>
                </c:pt>
                <c:pt idx="32966">
                  <c:v>6.5931999999973624E-4</c:v>
                </c:pt>
                <c:pt idx="32967">
                  <c:v>6.5933999999973623E-4</c:v>
                </c:pt>
                <c:pt idx="32968">
                  <c:v>6.5935999999973622E-4</c:v>
                </c:pt>
                <c:pt idx="32969">
                  <c:v>6.5937999999973621E-4</c:v>
                </c:pt>
                <c:pt idx="32970">
                  <c:v>6.593999999997362E-4</c:v>
                </c:pt>
                <c:pt idx="32971">
                  <c:v>6.5941999999973619E-4</c:v>
                </c:pt>
                <c:pt idx="32972">
                  <c:v>6.5943999999973617E-4</c:v>
                </c:pt>
                <c:pt idx="32973">
                  <c:v>6.5945999999973616E-4</c:v>
                </c:pt>
                <c:pt idx="32974">
                  <c:v>6.5947999999973615E-4</c:v>
                </c:pt>
                <c:pt idx="32975">
                  <c:v>6.5949999999973614E-4</c:v>
                </c:pt>
                <c:pt idx="32976">
                  <c:v>6.5951999999973613E-4</c:v>
                </c:pt>
                <c:pt idx="32977">
                  <c:v>6.5953999999973612E-4</c:v>
                </c:pt>
                <c:pt idx="32978">
                  <c:v>6.5955999999973611E-4</c:v>
                </c:pt>
                <c:pt idx="32979">
                  <c:v>6.595799999997361E-4</c:v>
                </c:pt>
                <c:pt idx="32980">
                  <c:v>6.5959999999973609E-4</c:v>
                </c:pt>
                <c:pt idx="32981">
                  <c:v>6.5961999999973608E-4</c:v>
                </c:pt>
                <c:pt idx="32982">
                  <c:v>6.5963999999973607E-4</c:v>
                </c:pt>
                <c:pt idx="32983">
                  <c:v>6.5965999999973606E-4</c:v>
                </c:pt>
                <c:pt idx="32984">
                  <c:v>6.5967999999973605E-4</c:v>
                </c:pt>
                <c:pt idx="32985">
                  <c:v>6.5969999999973604E-4</c:v>
                </c:pt>
                <c:pt idx="32986">
                  <c:v>6.5971999999973603E-4</c:v>
                </c:pt>
                <c:pt idx="32987">
                  <c:v>6.5973999999973602E-4</c:v>
                </c:pt>
                <c:pt idx="32988">
                  <c:v>6.5975999999973601E-4</c:v>
                </c:pt>
                <c:pt idx="32989">
                  <c:v>6.59779999999736E-4</c:v>
                </c:pt>
                <c:pt idx="32990">
                  <c:v>6.5979999999973599E-4</c:v>
                </c:pt>
                <c:pt idx="32991">
                  <c:v>6.5981999999973598E-4</c:v>
                </c:pt>
                <c:pt idx="32992">
                  <c:v>6.5983999999973597E-4</c:v>
                </c:pt>
                <c:pt idx="32993">
                  <c:v>6.5985999999973596E-4</c:v>
                </c:pt>
                <c:pt idx="32994">
                  <c:v>6.5987999999973595E-4</c:v>
                </c:pt>
                <c:pt idx="32995">
                  <c:v>6.5989999999973594E-4</c:v>
                </c:pt>
                <c:pt idx="32996">
                  <c:v>6.5991999999973593E-4</c:v>
                </c:pt>
                <c:pt idx="32997">
                  <c:v>6.5993999999973592E-4</c:v>
                </c:pt>
                <c:pt idx="32998">
                  <c:v>6.5995999999973591E-4</c:v>
                </c:pt>
                <c:pt idx="32999">
                  <c:v>6.599799999997359E-4</c:v>
                </c:pt>
                <c:pt idx="33000">
                  <c:v>6.5999999999973588E-4</c:v>
                </c:pt>
                <c:pt idx="33001">
                  <c:v>6.6001999999973587E-4</c:v>
                </c:pt>
                <c:pt idx="33002">
                  <c:v>6.6003999999973586E-4</c:v>
                </c:pt>
                <c:pt idx="33003">
                  <c:v>6.6005999999973585E-4</c:v>
                </c:pt>
                <c:pt idx="33004">
                  <c:v>6.6007999999973584E-4</c:v>
                </c:pt>
                <c:pt idx="33005">
                  <c:v>6.6009999999973583E-4</c:v>
                </c:pt>
                <c:pt idx="33006">
                  <c:v>6.6011999999973582E-4</c:v>
                </c:pt>
                <c:pt idx="33007">
                  <c:v>6.6013999999973581E-4</c:v>
                </c:pt>
                <c:pt idx="33008">
                  <c:v>6.601599999997358E-4</c:v>
                </c:pt>
                <c:pt idx="33009">
                  <c:v>6.6017999999973579E-4</c:v>
                </c:pt>
                <c:pt idx="33010">
                  <c:v>6.6019999999973578E-4</c:v>
                </c:pt>
                <c:pt idx="33011">
                  <c:v>6.6021999999973577E-4</c:v>
                </c:pt>
                <c:pt idx="33012">
                  <c:v>6.6023999999973576E-4</c:v>
                </c:pt>
                <c:pt idx="33013">
                  <c:v>6.6025999999973575E-4</c:v>
                </c:pt>
                <c:pt idx="33014">
                  <c:v>6.6027999999973574E-4</c:v>
                </c:pt>
                <c:pt idx="33015">
                  <c:v>6.6029999999973573E-4</c:v>
                </c:pt>
                <c:pt idx="33016">
                  <c:v>6.6031999999973572E-4</c:v>
                </c:pt>
                <c:pt idx="33017">
                  <c:v>6.6033999999973571E-4</c:v>
                </c:pt>
                <c:pt idx="33018">
                  <c:v>6.603599999997357E-4</c:v>
                </c:pt>
                <c:pt idx="33019">
                  <c:v>6.6037999999973569E-4</c:v>
                </c:pt>
                <c:pt idx="33020">
                  <c:v>6.6039999999973568E-4</c:v>
                </c:pt>
                <c:pt idx="33021">
                  <c:v>6.6041999999973567E-4</c:v>
                </c:pt>
                <c:pt idx="33022">
                  <c:v>6.6043999999973566E-4</c:v>
                </c:pt>
                <c:pt idx="33023">
                  <c:v>6.6045999999973565E-4</c:v>
                </c:pt>
                <c:pt idx="33024">
                  <c:v>6.6047999999973564E-4</c:v>
                </c:pt>
                <c:pt idx="33025">
                  <c:v>6.6049999999973563E-4</c:v>
                </c:pt>
                <c:pt idx="33026">
                  <c:v>6.6051999999973562E-4</c:v>
                </c:pt>
                <c:pt idx="33027">
                  <c:v>6.6053999999973561E-4</c:v>
                </c:pt>
                <c:pt idx="33028">
                  <c:v>6.6055999999973559E-4</c:v>
                </c:pt>
                <c:pt idx="33029">
                  <c:v>6.6057999999973558E-4</c:v>
                </c:pt>
                <c:pt idx="33030">
                  <c:v>6.6059999999973557E-4</c:v>
                </c:pt>
                <c:pt idx="33031">
                  <c:v>6.6061999999973556E-4</c:v>
                </c:pt>
                <c:pt idx="33032">
                  <c:v>6.6063999999973555E-4</c:v>
                </c:pt>
                <c:pt idx="33033">
                  <c:v>6.6065999999973554E-4</c:v>
                </c:pt>
                <c:pt idx="33034">
                  <c:v>6.6067999999973553E-4</c:v>
                </c:pt>
                <c:pt idx="33035">
                  <c:v>6.6069999999973552E-4</c:v>
                </c:pt>
                <c:pt idx="33036">
                  <c:v>6.6071999999973551E-4</c:v>
                </c:pt>
                <c:pt idx="33037">
                  <c:v>6.607399999997355E-4</c:v>
                </c:pt>
                <c:pt idx="33038">
                  <c:v>6.6075999999973549E-4</c:v>
                </c:pt>
                <c:pt idx="33039">
                  <c:v>6.6077999999973548E-4</c:v>
                </c:pt>
                <c:pt idx="33040">
                  <c:v>6.6079999999973547E-4</c:v>
                </c:pt>
                <c:pt idx="33041">
                  <c:v>6.6081999999973546E-4</c:v>
                </c:pt>
                <c:pt idx="33042">
                  <c:v>6.6083999999973545E-4</c:v>
                </c:pt>
                <c:pt idx="33043">
                  <c:v>6.6085999999973544E-4</c:v>
                </c:pt>
                <c:pt idx="33044">
                  <c:v>6.6087999999973543E-4</c:v>
                </c:pt>
                <c:pt idx="33045">
                  <c:v>6.6089999999973542E-4</c:v>
                </c:pt>
                <c:pt idx="33046">
                  <c:v>6.6091999999973541E-4</c:v>
                </c:pt>
                <c:pt idx="33047">
                  <c:v>6.609399999997354E-4</c:v>
                </c:pt>
                <c:pt idx="33048">
                  <c:v>6.6095999999973539E-4</c:v>
                </c:pt>
                <c:pt idx="33049">
                  <c:v>6.6097999999973538E-4</c:v>
                </c:pt>
                <c:pt idx="33050">
                  <c:v>6.6099999999973537E-4</c:v>
                </c:pt>
                <c:pt idx="33051">
                  <c:v>6.6101999999973536E-4</c:v>
                </c:pt>
                <c:pt idx="33052">
                  <c:v>6.6103999999973535E-4</c:v>
                </c:pt>
                <c:pt idx="33053">
                  <c:v>6.6105999999973534E-4</c:v>
                </c:pt>
                <c:pt idx="33054">
                  <c:v>6.6107999999973533E-4</c:v>
                </c:pt>
                <c:pt idx="33055">
                  <c:v>6.6109999999973532E-4</c:v>
                </c:pt>
                <c:pt idx="33056">
                  <c:v>6.611199999997353E-4</c:v>
                </c:pt>
                <c:pt idx="33057">
                  <c:v>6.6113999999973529E-4</c:v>
                </c:pt>
                <c:pt idx="33058">
                  <c:v>6.6115999999973528E-4</c:v>
                </c:pt>
                <c:pt idx="33059">
                  <c:v>6.6117999999973527E-4</c:v>
                </c:pt>
                <c:pt idx="33060">
                  <c:v>6.6119999999973526E-4</c:v>
                </c:pt>
                <c:pt idx="33061">
                  <c:v>6.6121999999973525E-4</c:v>
                </c:pt>
                <c:pt idx="33062">
                  <c:v>6.6123999999973524E-4</c:v>
                </c:pt>
                <c:pt idx="33063">
                  <c:v>6.6125999999973523E-4</c:v>
                </c:pt>
                <c:pt idx="33064">
                  <c:v>6.6127999999973522E-4</c:v>
                </c:pt>
                <c:pt idx="33065">
                  <c:v>6.6129999999973521E-4</c:v>
                </c:pt>
                <c:pt idx="33066">
                  <c:v>6.613199999997352E-4</c:v>
                </c:pt>
                <c:pt idx="33067">
                  <c:v>6.6133999999973519E-4</c:v>
                </c:pt>
                <c:pt idx="33068">
                  <c:v>6.6135999999973518E-4</c:v>
                </c:pt>
                <c:pt idx="33069">
                  <c:v>6.6137999999973517E-4</c:v>
                </c:pt>
                <c:pt idx="33070">
                  <c:v>6.6139999999973516E-4</c:v>
                </c:pt>
                <c:pt idx="33071">
                  <c:v>6.6141999999973515E-4</c:v>
                </c:pt>
                <c:pt idx="33072">
                  <c:v>6.6143999999973514E-4</c:v>
                </c:pt>
                <c:pt idx="33073">
                  <c:v>6.6145999999973513E-4</c:v>
                </c:pt>
                <c:pt idx="33074">
                  <c:v>6.6147999999973512E-4</c:v>
                </c:pt>
                <c:pt idx="33075">
                  <c:v>6.6149999999973511E-4</c:v>
                </c:pt>
                <c:pt idx="33076">
                  <c:v>6.615199999997351E-4</c:v>
                </c:pt>
                <c:pt idx="33077">
                  <c:v>6.6153999999973509E-4</c:v>
                </c:pt>
                <c:pt idx="33078">
                  <c:v>6.6155999999973508E-4</c:v>
                </c:pt>
                <c:pt idx="33079">
                  <c:v>6.6157999999973507E-4</c:v>
                </c:pt>
                <c:pt idx="33080">
                  <c:v>6.6159999999973506E-4</c:v>
                </c:pt>
                <c:pt idx="33081">
                  <c:v>6.6161999999973505E-4</c:v>
                </c:pt>
                <c:pt idx="33082">
                  <c:v>6.6163999999973504E-4</c:v>
                </c:pt>
                <c:pt idx="33083">
                  <c:v>6.6165999999973503E-4</c:v>
                </c:pt>
                <c:pt idx="33084">
                  <c:v>6.6167999999973501E-4</c:v>
                </c:pt>
                <c:pt idx="33085">
                  <c:v>6.61699999999735E-4</c:v>
                </c:pt>
                <c:pt idx="33086">
                  <c:v>6.6171999999973499E-4</c:v>
                </c:pt>
                <c:pt idx="33087">
                  <c:v>6.6173999999973498E-4</c:v>
                </c:pt>
                <c:pt idx="33088">
                  <c:v>6.6175999999973497E-4</c:v>
                </c:pt>
                <c:pt idx="33089">
                  <c:v>6.6177999999973496E-4</c:v>
                </c:pt>
                <c:pt idx="33090">
                  <c:v>6.6179999999973495E-4</c:v>
                </c:pt>
                <c:pt idx="33091">
                  <c:v>6.6181999999973494E-4</c:v>
                </c:pt>
                <c:pt idx="33092">
                  <c:v>6.6183999999973493E-4</c:v>
                </c:pt>
                <c:pt idx="33093">
                  <c:v>6.6185999999973492E-4</c:v>
                </c:pt>
                <c:pt idx="33094">
                  <c:v>6.6187999999973491E-4</c:v>
                </c:pt>
                <c:pt idx="33095">
                  <c:v>6.618999999997349E-4</c:v>
                </c:pt>
                <c:pt idx="33096">
                  <c:v>6.6191999999973489E-4</c:v>
                </c:pt>
                <c:pt idx="33097">
                  <c:v>6.6193999999973488E-4</c:v>
                </c:pt>
                <c:pt idx="33098">
                  <c:v>6.6195999999973487E-4</c:v>
                </c:pt>
                <c:pt idx="33099">
                  <c:v>6.6197999999973486E-4</c:v>
                </c:pt>
                <c:pt idx="33100">
                  <c:v>6.6199999999973485E-4</c:v>
                </c:pt>
                <c:pt idx="33101">
                  <c:v>6.6201999999973484E-4</c:v>
                </c:pt>
                <c:pt idx="33102">
                  <c:v>6.6203999999973483E-4</c:v>
                </c:pt>
                <c:pt idx="33103">
                  <c:v>6.6205999999973482E-4</c:v>
                </c:pt>
                <c:pt idx="33104">
                  <c:v>6.6207999999973481E-4</c:v>
                </c:pt>
                <c:pt idx="33105">
                  <c:v>6.620999999997348E-4</c:v>
                </c:pt>
                <c:pt idx="33106">
                  <c:v>6.6211999999973479E-4</c:v>
                </c:pt>
                <c:pt idx="33107">
                  <c:v>6.6213999999973478E-4</c:v>
                </c:pt>
                <c:pt idx="33108">
                  <c:v>6.6215999999973477E-4</c:v>
                </c:pt>
                <c:pt idx="33109">
                  <c:v>6.6217999999973476E-4</c:v>
                </c:pt>
                <c:pt idx="33110">
                  <c:v>6.6219999999973475E-4</c:v>
                </c:pt>
                <c:pt idx="33111">
                  <c:v>6.6221999999973474E-4</c:v>
                </c:pt>
                <c:pt idx="33112">
                  <c:v>6.6223999999973472E-4</c:v>
                </c:pt>
                <c:pt idx="33113">
                  <c:v>6.6225999999973471E-4</c:v>
                </c:pt>
                <c:pt idx="33114">
                  <c:v>6.622799999997347E-4</c:v>
                </c:pt>
                <c:pt idx="33115">
                  <c:v>6.6229999999973469E-4</c:v>
                </c:pt>
                <c:pt idx="33116">
                  <c:v>6.6231999999973468E-4</c:v>
                </c:pt>
                <c:pt idx="33117">
                  <c:v>6.6233999999973467E-4</c:v>
                </c:pt>
                <c:pt idx="33118">
                  <c:v>6.6235999999973466E-4</c:v>
                </c:pt>
                <c:pt idx="33119">
                  <c:v>6.6237999999973465E-4</c:v>
                </c:pt>
                <c:pt idx="33120">
                  <c:v>6.6239999999973464E-4</c:v>
                </c:pt>
                <c:pt idx="33121">
                  <c:v>6.6241999999973463E-4</c:v>
                </c:pt>
                <c:pt idx="33122">
                  <c:v>6.6243999999973462E-4</c:v>
                </c:pt>
                <c:pt idx="33123">
                  <c:v>6.6245999999973461E-4</c:v>
                </c:pt>
                <c:pt idx="33124">
                  <c:v>6.624799999997346E-4</c:v>
                </c:pt>
                <c:pt idx="33125">
                  <c:v>6.6249999999973459E-4</c:v>
                </c:pt>
                <c:pt idx="33126">
                  <c:v>6.6251999999973458E-4</c:v>
                </c:pt>
                <c:pt idx="33127">
                  <c:v>6.6253999999973457E-4</c:v>
                </c:pt>
                <c:pt idx="33128">
                  <c:v>6.6255999999973456E-4</c:v>
                </c:pt>
                <c:pt idx="33129">
                  <c:v>6.6257999999973455E-4</c:v>
                </c:pt>
                <c:pt idx="33130">
                  <c:v>6.6259999999973454E-4</c:v>
                </c:pt>
                <c:pt idx="33131">
                  <c:v>6.6261999999973453E-4</c:v>
                </c:pt>
                <c:pt idx="33132">
                  <c:v>6.6263999999973452E-4</c:v>
                </c:pt>
                <c:pt idx="33133">
                  <c:v>6.6265999999973451E-4</c:v>
                </c:pt>
                <c:pt idx="33134">
                  <c:v>6.626799999997345E-4</c:v>
                </c:pt>
                <c:pt idx="33135">
                  <c:v>6.6269999999973449E-4</c:v>
                </c:pt>
                <c:pt idx="33136">
                  <c:v>6.6271999999973448E-4</c:v>
                </c:pt>
                <c:pt idx="33137">
                  <c:v>6.6273999999973447E-4</c:v>
                </c:pt>
                <c:pt idx="33138">
                  <c:v>6.6275999999973446E-4</c:v>
                </c:pt>
                <c:pt idx="33139">
                  <c:v>6.6277999999973445E-4</c:v>
                </c:pt>
                <c:pt idx="33140">
                  <c:v>6.6279999999973443E-4</c:v>
                </c:pt>
                <c:pt idx="33141">
                  <c:v>6.6281999999973442E-4</c:v>
                </c:pt>
                <c:pt idx="33142">
                  <c:v>6.6283999999973441E-4</c:v>
                </c:pt>
                <c:pt idx="33143">
                  <c:v>6.628599999997344E-4</c:v>
                </c:pt>
                <c:pt idx="33144">
                  <c:v>6.6287999999973439E-4</c:v>
                </c:pt>
                <c:pt idx="33145">
                  <c:v>6.6289999999973438E-4</c:v>
                </c:pt>
                <c:pt idx="33146">
                  <c:v>6.6291999999973437E-4</c:v>
                </c:pt>
                <c:pt idx="33147">
                  <c:v>6.6293999999973436E-4</c:v>
                </c:pt>
                <c:pt idx="33148">
                  <c:v>6.6295999999973435E-4</c:v>
                </c:pt>
                <c:pt idx="33149">
                  <c:v>6.6297999999973434E-4</c:v>
                </c:pt>
                <c:pt idx="33150">
                  <c:v>6.6299999999973433E-4</c:v>
                </c:pt>
                <c:pt idx="33151">
                  <c:v>6.6301999999973432E-4</c:v>
                </c:pt>
                <c:pt idx="33152">
                  <c:v>6.6303999999973431E-4</c:v>
                </c:pt>
                <c:pt idx="33153">
                  <c:v>6.630599999997343E-4</c:v>
                </c:pt>
                <c:pt idx="33154">
                  <c:v>6.6307999999973429E-4</c:v>
                </c:pt>
                <c:pt idx="33155">
                  <c:v>6.6309999999973428E-4</c:v>
                </c:pt>
                <c:pt idx="33156">
                  <c:v>6.6311999999973427E-4</c:v>
                </c:pt>
                <c:pt idx="33157">
                  <c:v>6.6313999999973426E-4</c:v>
                </c:pt>
                <c:pt idx="33158">
                  <c:v>6.6315999999973425E-4</c:v>
                </c:pt>
                <c:pt idx="33159">
                  <c:v>6.6317999999973424E-4</c:v>
                </c:pt>
                <c:pt idx="33160">
                  <c:v>6.6319999999973423E-4</c:v>
                </c:pt>
                <c:pt idx="33161">
                  <c:v>6.6321999999973422E-4</c:v>
                </c:pt>
                <c:pt idx="33162">
                  <c:v>6.6323999999973421E-4</c:v>
                </c:pt>
                <c:pt idx="33163">
                  <c:v>6.632599999997342E-4</c:v>
                </c:pt>
                <c:pt idx="33164">
                  <c:v>6.6327999999973419E-4</c:v>
                </c:pt>
                <c:pt idx="33165">
                  <c:v>6.6329999999973418E-4</c:v>
                </c:pt>
                <c:pt idx="33166">
                  <c:v>6.6331999999973417E-4</c:v>
                </c:pt>
                <c:pt idx="33167">
                  <c:v>6.6333999999973416E-4</c:v>
                </c:pt>
                <c:pt idx="33168">
                  <c:v>6.6335999999973414E-4</c:v>
                </c:pt>
                <c:pt idx="33169">
                  <c:v>6.6337999999973413E-4</c:v>
                </c:pt>
                <c:pt idx="33170">
                  <c:v>6.6339999999973412E-4</c:v>
                </c:pt>
                <c:pt idx="33171">
                  <c:v>6.6341999999973411E-4</c:v>
                </c:pt>
                <c:pt idx="33172">
                  <c:v>6.634399999997341E-4</c:v>
                </c:pt>
                <c:pt idx="33173">
                  <c:v>6.6345999999973409E-4</c:v>
                </c:pt>
                <c:pt idx="33174">
                  <c:v>6.6347999999973408E-4</c:v>
                </c:pt>
                <c:pt idx="33175">
                  <c:v>6.6349999999973407E-4</c:v>
                </c:pt>
                <c:pt idx="33176">
                  <c:v>6.6351999999973406E-4</c:v>
                </c:pt>
                <c:pt idx="33177">
                  <c:v>6.6353999999973405E-4</c:v>
                </c:pt>
                <c:pt idx="33178">
                  <c:v>6.6355999999973404E-4</c:v>
                </c:pt>
                <c:pt idx="33179">
                  <c:v>6.6357999999973403E-4</c:v>
                </c:pt>
                <c:pt idx="33180">
                  <c:v>6.6359999999973402E-4</c:v>
                </c:pt>
                <c:pt idx="33181">
                  <c:v>6.6361999999973401E-4</c:v>
                </c:pt>
                <c:pt idx="33182">
                  <c:v>6.63639999999734E-4</c:v>
                </c:pt>
                <c:pt idx="33183">
                  <c:v>6.6365999999973399E-4</c:v>
                </c:pt>
                <c:pt idx="33184">
                  <c:v>6.6367999999973398E-4</c:v>
                </c:pt>
                <c:pt idx="33185">
                  <c:v>6.6369999999973397E-4</c:v>
                </c:pt>
                <c:pt idx="33186">
                  <c:v>6.6371999999973396E-4</c:v>
                </c:pt>
                <c:pt idx="33187">
                  <c:v>6.6373999999973395E-4</c:v>
                </c:pt>
                <c:pt idx="33188">
                  <c:v>6.6375999999973394E-4</c:v>
                </c:pt>
                <c:pt idx="33189">
                  <c:v>6.6377999999973393E-4</c:v>
                </c:pt>
                <c:pt idx="33190">
                  <c:v>6.6379999999973392E-4</c:v>
                </c:pt>
                <c:pt idx="33191">
                  <c:v>6.6381999999973391E-4</c:v>
                </c:pt>
                <c:pt idx="33192">
                  <c:v>6.638399999997339E-4</c:v>
                </c:pt>
                <c:pt idx="33193">
                  <c:v>6.6385999999973389E-4</c:v>
                </c:pt>
                <c:pt idx="33194">
                  <c:v>6.6387999999973388E-4</c:v>
                </c:pt>
                <c:pt idx="33195">
                  <c:v>6.6389999999973387E-4</c:v>
                </c:pt>
                <c:pt idx="33196">
                  <c:v>6.6391999999973385E-4</c:v>
                </c:pt>
                <c:pt idx="33197">
                  <c:v>6.6393999999973384E-4</c:v>
                </c:pt>
                <c:pt idx="33198">
                  <c:v>6.6395999999973383E-4</c:v>
                </c:pt>
                <c:pt idx="33199">
                  <c:v>6.6397999999973382E-4</c:v>
                </c:pt>
                <c:pt idx="33200">
                  <c:v>6.6399999999973381E-4</c:v>
                </c:pt>
                <c:pt idx="33201">
                  <c:v>6.640199999997338E-4</c:v>
                </c:pt>
                <c:pt idx="33202">
                  <c:v>6.6403999999973379E-4</c:v>
                </c:pt>
                <c:pt idx="33203">
                  <c:v>6.6405999999973378E-4</c:v>
                </c:pt>
                <c:pt idx="33204">
                  <c:v>6.6407999999973377E-4</c:v>
                </c:pt>
                <c:pt idx="33205">
                  <c:v>6.6409999999973376E-4</c:v>
                </c:pt>
                <c:pt idx="33206">
                  <c:v>6.6411999999973375E-4</c:v>
                </c:pt>
                <c:pt idx="33207">
                  <c:v>6.6413999999973374E-4</c:v>
                </c:pt>
                <c:pt idx="33208">
                  <c:v>6.6415999999973373E-4</c:v>
                </c:pt>
                <c:pt idx="33209">
                  <c:v>6.6417999999973372E-4</c:v>
                </c:pt>
                <c:pt idx="33210">
                  <c:v>6.6419999999973371E-4</c:v>
                </c:pt>
                <c:pt idx="33211">
                  <c:v>6.642199999997337E-4</c:v>
                </c:pt>
                <c:pt idx="33212">
                  <c:v>6.6423999999973369E-4</c:v>
                </c:pt>
                <c:pt idx="33213">
                  <c:v>6.6425999999973368E-4</c:v>
                </c:pt>
                <c:pt idx="33214">
                  <c:v>6.6427999999973367E-4</c:v>
                </c:pt>
                <c:pt idx="33215">
                  <c:v>6.6429999999973366E-4</c:v>
                </c:pt>
                <c:pt idx="33216">
                  <c:v>6.6431999999973365E-4</c:v>
                </c:pt>
                <c:pt idx="33217">
                  <c:v>6.6433999999973364E-4</c:v>
                </c:pt>
                <c:pt idx="33218">
                  <c:v>6.6435999999973363E-4</c:v>
                </c:pt>
                <c:pt idx="33219">
                  <c:v>6.6437999999973362E-4</c:v>
                </c:pt>
                <c:pt idx="33220">
                  <c:v>6.6439999999973361E-4</c:v>
                </c:pt>
                <c:pt idx="33221">
                  <c:v>6.644199999997336E-4</c:v>
                </c:pt>
                <c:pt idx="33222">
                  <c:v>6.6443999999973359E-4</c:v>
                </c:pt>
                <c:pt idx="33223">
                  <c:v>6.6445999999973358E-4</c:v>
                </c:pt>
                <c:pt idx="33224">
                  <c:v>6.6447999999973357E-4</c:v>
                </c:pt>
                <c:pt idx="33225">
                  <c:v>6.6449999999973355E-4</c:v>
                </c:pt>
                <c:pt idx="33226">
                  <c:v>6.6451999999973354E-4</c:v>
                </c:pt>
                <c:pt idx="33227">
                  <c:v>6.6453999999973353E-4</c:v>
                </c:pt>
                <c:pt idx="33228">
                  <c:v>6.6455999999973352E-4</c:v>
                </c:pt>
                <c:pt idx="33229">
                  <c:v>6.6457999999973351E-4</c:v>
                </c:pt>
                <c:pt idx="33230">
                  <c:v>6.645999999997335E-4</c:v>
                </c:pt>
                <c:pt idx="33231">
                  <c:v>6.6461999999973349E-4</c:v>
                </c:pt>
                <c:pt idx="33232">
                  <c:v>6.6463999999973348E-4</c:v>
                </c:pt>
                <c:pt idx="33233">
                  <c:v>6.6465999999973347E-4</c:v>
                </c:pt>
                <c:pt idx="33234">
                  <c:v>6.6467999999973346E-4</c:v>
                </c:pt>
                <c:pt idx="33235">
                  <c:v>6.6469999999973345E-4</c:v>
                </c:pt>
                <c:pt idx="33236">
                  <c:v>6.6471999999973344E-4</c:v>
                </c:pt>
                <c:pt idx="33237">
                  <c:v>6.6473999999973343E-4</c:v>
                </c:pt>
                <c:pt idx="33238">
                  <c:v>6.6475999999973342E-4</c:v>
                </c:pt>
                <c:pt idx="33239">
                  <c:v>6.6477999999973341E-4</c:v>
                </c:pt>
                <c:pt idx="33240">
                  <c:v>6.647999999997334E-4</c:v>
                </c:pt>
                <c:pt idx="33241">
                  <c:v>6.6481999999973339E-4</c:v>
                </c:pt>
                <c:pt idx="33242">
                  <c:v>6.6483999999973338E-4</c:v>
                </c:pt>
                <c:pt idx="33243">
                  <c:v>6.6485999999973337E-4</c:v>
                </c:pt>
                <c:pt idx="33244">
                  <c:v>6.6487999999973336E-4</c:v>
                </c:pt>
                <c:pt idx="33245">
                  <c:v>6.6489999999973335E-4</c:v>
                </c:pt>
                <c:pt idx="33246">
                  <c:v>6.6491999999973334E-4</c:v>
                </c:pt>
                <c:pt idx="33247">
                  <c:v>6.6493999999973333E-4</c:v>
                </c:pt>
                <c:pt idx="33248">
                  <c:v>6.6495999999973332E-4</c:v>
                </c:pt>
                <c:pt idx="33249">
                  <c:v>6.6497999999973331E-4</c:v>
                </c:pt>
                <c:pt idx="33250">
                  <c:v>6.649999999997333E-4</c:v>
                </c:pt>
                <c:pt idx="33251">
                  <c:v>6.6501999999973329E-4</c:v>
                </c:pt>
                <c:pt idx="33252">
                  <c:v>6.6503999999973328E-4</c:v>
                </c:pt>
                <c:pt idx="33253">
                  <c:v>6.6505999999973326E-4</c:v>
                </c:pt>
                <c:pt idx="33254">
                  <c:v>6.6507999999973325E-4</c:v>
                </c:pt>
                <c:pt idx="33255">
                  <c:v>6.6509999999973324E-4</c:v>
                </c:pt>
                <c:pt idx="33256">
                  <c:v>6.6511999999973323E-4</c:v>
                </c:pt>
                <c:pt idx="33257">
                  <c:v>6.6513999999973322E-4</c:v>
                </c:pt>
                <c:pt idx="33258">
                  <c:v>6.6515999999973321E-4</c:v>
                </c:pt>
                <c:pt idx="33259">
                  <c:v>6.651799999997332E-4</c:v>
                </c:pt>
                <c:pt idx="33260">
                  <c:v>6.6519999999973319E-4</c:v>
                </c:pt>
                <c:pt idx="33261">
                  <c:v>6.6521999999973318E-4</c:v>
                </c:pt>
                <c:pt idx="33262">
                  <c:v>6.6523999999973317E-4</c:v>
                </c:pt>
                <c:pt idx="33263">
                  <c:v>6.6525999999973316E-4</c:v>
                </c:pt>
                <c:pt idx="33264">
                  <c:v>6.6527999999973315E-4</c:v>
                </c:pt>
                <c:pt idx="33265">
                  <c:v>6.6529999999973314E-4</c:v>
                </c:pt>
                <c:pt idx="33266">
                  <c:v>6.6531999999973313E-4</c:v>
                </c:pt>
                <c:pt idx="33267">
                  <c:v>6.6533999999973312E-4</c:v>
                </c:pt>
                <c:pt idx="33268">
                  <c:v>6.6535999999973311E-4</c:v>
                </c:pt>
                <c:pt idx="33269">
                  <c:v>6.653799999997331E-4</c:v>
                </c:pt>
                <c:pt idx="33270">
                  <c:v>6.6539999999973309E-4</c:v>
                </c:pt>
                <c:pt idx="33271">
                  <c:v>6.6541999999973308E-4</c:v>
                </c:pt>
                <c:pt idx="33272">
                  <c:v>6.6543999999973307E-4</c:v>
                </c:pt>
                <c:pt idx="33273">
                  <c:v>6.6545999999973306E-4</c:v>
                </c:pt>
                <c:pt idx="33274">
                  <c:v>6.6547999999973305E-4</c:v>
                </c:pt>
                <c:pt idx="33275">
                  <c:v>6.6549999999973304E-4</c:v>
                </c:pt>
                <c:pt idx="33276">
                  <c:v>6.6551999999973303E-4</c:v>
                </c:pt>
                <c:pt idx="33277">
                  <c:v>6.6553999999973302E-4</c:v>
                </c:pt>
                <c:pt idx="33278">
                  <c:v>6.6555999999973301E-4</c:v>
                </c:pt>
                <c:pt idx="33279">
                  <c:v>6.65579999999733E-4</c:v>
                </c:pt>
                <c:pt idx="33280">
                  <c:v>6.6559999999973299E-4</c:v>
                </c:pt>
                <c:pt idx="33281">
                  <c:v>6.6561999999973297E-4</c:v>
                </c:pt>
                <c:pt idx="33282">
                  <c:v>6.6563999999973296E-4</c:v>
                </c:pt>
                <c:pt idx="33283">
                  <c:v>6.6565999999973295E-4</c:v>
                </c:pt>
                <c:pt idx="33284">
                  <c:v>6.6567999999973294E-4</c:v>
                </c:pt>
                <c:pt idx="33285">
                  <c:v>6.6569999999973293E-4</c:v>
                </c:pt>
                <c:pt idx="33286">
                  <c:v>6.6571999999973292E-4</c:v>
                </c:pt>
                <c:pt idx="33287">
                  <c:v>6.6573999999973291E-4</c:v>
                </c:pt>
                <c:pt idx="33288">
                  <c:v>6.657599999997329E-4</c:v>
                </c:pt>
                <c:pt idx="33289">
                  <c:v>6.6577999999973289E-4</c:v>
                </c:pt>
                <c:pt idx="33290">
                  <c:v>6.6579999999973288E-4</c:v>
                </c:pt>
                <c:pt idx="33291">
                  <c:v>6.6581999999973287E-4</c:v>
                </c:pt>
                <c:pt idx="33292">
                  <c:v>6.6583999999973286E-4</c:v>
                </c:pt>
                <c:pt idx="33293">
                  <c:v>6.6585999999973285E-4</c:v>
                </c:pt>
                <c:pt idx="33294">
                  <c:v>6.6587999999973284E-4</c:v>
                </c:pt>
                <c:pt idx="33295">
                  <c:v>6.6589999999973283E-4</c:v>
                </c:pt>
                <c:pt idx="33296">
                  <c:v>6.6591999999973282E-4</c:v>
                </c:pt>
                <c:pt idx="33297">
                  <c:v>6.6593999999973281E-4</c:v>
                </c:pt>
                <c:pt idx="33298">
                  <c:v>6.659599999997328E-4</c:v>
                </c:pt>
                <c:pt idx="33299">
                  <c:v>6.6597999999973279E-4</c:v>
                </c:pt>
                <c:pt idx="33300">
                  <c:v>6.6599999999973278E-4</c:v>
                </c:pt>
                <c:pt idx="33301">
                  <c:v>6.6601999999973277E-4</c:v>
                </c:pt>
                <c:pt idx="33302">
                  <c:v>6.6603999999973276E-4</c:v>
                </c:pt>
                <c:pt idx="33303">
                  <c:v>6.6605999999973275E-4</c:v>
                </c:pt>
                <c:pt idx="33304">
                  <c:v>6.6607999999973274E-4</c:v>
                </c:pt>
                <c:pt idx="33305">
                  <c:v>6.6609999999973273E-4</c:v>
                </c:pt>
                <c:pt idx="33306">
                  <c:v>6.6611999999973272E-4</c:v>
                </c:pt>
                <c:pt idx="33307">
                  <c:v>6.6613999999973271E-4</c:v>
                </c:pt>
                <c:pt idx="33308">
                  <c:v>6.661599999997327E-4</c:v>
                </c:pt>
                <c:pt idx="33309">
                  <c:v>6.6617999999973268E-4</c:v>
                </c:pt>
                <c:pt idx="33310">
                  <c:v>6.6619999999973267E-4</c:v>
                </c:pt>
                <c:pt idx="33311">
                  <c:v>6.6621999999973266E-4</c:v>
                </c:pt>
                <c:pt idx="33312">
                  <c:v>6.6623999999973265E-4</c:v>
                </c:pt>
                <c:pt idx="33313">
                  <c:v>6.6625999999973264E-4</c:v>
                </c:pt>
                <c:pt idx="33314">
                  <c:v>6.6627999999973263E-4</c:v>
                </c:pt>
                <c:pt idx="33315">
                  <c:v>6.6629999999973262E-4</c:v>
                </c:pt>
                <c:pt idx="33316">
                  <c:v>6.6631999999973261E-4</c:v>
                </c:pt>
                <c:pt idx="33317">
                  <c:v>6.663399999997326E-4</c:v>
                </c:pt>
                <c:pt idx="33318">
                  <c:v>6.6635999999973259E-4</c:v>
                </c:pt>
                <c:pt idx="33319">
                  <c:v>6.6637999999973258E-4</c:v>
                </c:pt>
                <c:pt idx="33320">
                  <c:v>6.6639999999973257E-4</c:v>
                </c:pt>
                <c:pt idx="33321">
                  <c:v>6.6641999999973256E-4</c:v>
                </c:pt>
                <c:pt idx="33322">
                  <c:v>6.6643999999973255E-4</c:v>
                </c:pt>
                <c:pt idx="33323">
                  <c:v>6.6645999999973254E-4</c:v>
                </c:pt>
                <c:pt idx="33324">
                  <c:v>6.6647999999973253E-4</c:v>
                </c:pt>
                <c:pt idx="33325">
                  <c:v>6.6649999999973252E-4</c:v>
                </c:pt>
                <c:pt idx="33326">
                  <c:v>6.6651999999973251E-4</c:v>
                </c:pt>
                <c:pt idx="33327">
                  <c:v>6.665399999997325E-4</c:v>
                </c:pt>
                <c:pt idx="33328">
                  <c:v>6.6655999999973249E-4</c:v>
                </c:pt>
                <c:pt idx="33329">
                  <c:v>6.6657999999973248E-4</c:v>
                </c:pt>
                <c:pt idx="33330">
                  <c:v>6.6659999999973247E-4</c:v>
                </c:pt>
                <c:pt idx="33331">
                  <c:v>6.6661999999973246E-4</c:v>
                </c:pt>
                <c:pt idx="33332">
                  <c:v>6.6663999999973245E-4</c:v>
                </c:pt>
                <c:pt idx="33333">
                  <c:v>6.6665999999973244E-4</c:v>
                </c:pt>
                <c:pt idx="33334">
                  <c:v>6.6667999999973243E-4</c:v>
                </c:pt>
                <c:pt idx="33335">
                  <c:v>6.6669999999973242E-4</c:v>
                </c:pt>
                <c:pt idx="33336">
                  <c:v>6.6671999999973241E-4</c:v>
                </c:pt>
                <c:pt idx="33337">
                  <c:v>6.6673999999973239E-4</c:v>
                </c:pt>
                <c:pt idx="33338">
                  <c:v>6.6675999999973238E-4</c:v>
                </c:pt>
                <c:pt idx="33339">
                  <c:v>6.6677999999973237E-4</c:v>
                </c:pt>
                <c:pt idx="33340">
                  <c:v>6.6679999999973236E-4</c:v>
                </c:pt>
                <c:pt idx="33341">
                  <c:v>6.6681999999973235E-4</c:v>
                </c:pt>
                <c:pt idx="33342">
                  <c:v>6.6683999999973234E-4</c:v>
                </c:pt>
                <c:pt idx="33343">
                  <c:v>6.6685999999973233E-4</c:v>
                </c:pt>
                <c:pt idx="33344">
                  <c:v>6.6687999999973232E-4</c:v>
                </c:pt>
                <c:pt idx="33345">
                  <c:v>6.6689999999973231E-4</c:v>
                </c:pt>
                <c:pt idx="33346">
                  <c:v>6.669199999997323E-4</c:v>
                </c:pt>
                <c:pt idx="33347">
                  <c:v>6.6693999999973229E-4</c:v>
                </c:pt>
                <c:pt idx="33348">
                  <c:v>6.6695999999973228E-4</c:v>
                </c:pt>
                <c:pt idx="33349">
                  <c:v>6.6697999999973227E-4</c:v>
                </c:pt>
                <c:pt idx="33350">
                  <c:v>6.6699999999973226E-4</c:v>
                </c:pt>
                <c:pt idx="33351">
                  <c:v>6.6701999999973225E-4</c:v>
                </c:pt>
                <c:pt idx="33352">
                  <c:v>6.6703999999973224E-4</c:v>
                </c:pt>
                <c:pt idx="33353">
                  <c:v>6.6705999999973223E-4</c:v>
                </c:pt>
                <c:pt idx="33354">
                  <c:v>6.6707999999973222E-4</c:v>
                </c:pt>
                <c:pt idx="33355">
                  <c:v>6.6709999999973221E-4</c:v>
                </c:pt>
                <c:pt idx="33356">
                  <c:v>6.671199999997322E-4</c:v>
                </c:pt>
                <c:pt idx="33357">
                  <c:v>6.6713999999973219E-4</c:v>
                </c:pt>
                <c:pt idx="33358">
                  <c:v>6.6715999999973218E-4</c:v>
                </c:pt>
                <c:pt idx="33359">
                  <c:v>6.6717999999973217E-4</c:v>
                </c:pt>
                <c:pt idx="33360">
                  <c:v>6.6719999999973216E-4</c:v>
                </c:pt>
                <c:pt idx="33361">
                  <c:v>6.6721999999973215E-4</c:v>
                </c:pt>
                <c:pt idx="33362">
                  <c:v>6.6723999999973214E-4</c:v>
                </c:pt>
                <c:pt idx="33363">
                  <c:v>6.6725999999973213E-4</c:v>
                </c:pt>
                <c:pt idx="33364">
                  <c:v>6.6727999999973212E-4</c:v>
                </c:pt>
                <c:pt idx="33365">
                  <c:v>6.672999999997321E-4</c:v>
                </c:pt>
                <c:pt idx="33366">
                  <c:v>6.6731999999973209E-4</c:v>
                </c:pt>
                <c:pt idx="33367">
                  <c:v>6.6733999999973208E-4</c:v>
                </c:pt>
                <c:pt idx="33368">
                  <c:v>6.6735999999973207E-4</c:v>
                </c:pt>
                <c:pt idx="33369">
                  <c:v>6.6737999999973206E-4</c:v>
                </c:pt>
                <c:pt idx="33370">
                  <c:v>6.6739999999973205E-4</c:v>
                </c:pt>
                <c:pt idx="33371">
                  <c:v>6.6741999999973204E-4</c:v>
                </c:pt>
                <c:pt idx="33372">
                  <c:v>6.6743999999973203E-4</c:v>
                </c:pt>
                <c:pt idx="33373">
                  <c:v>6.6745999999973202E-4</c:v>
                </c:pt>
                <c:pt idx="33374">
                  <c:v>6.6747999999973201E-4</c:v>
                </c:pt>
                <c:pt idx="33375">
                  <c:v>6.67499999999732E-4</c:v>
                </c:pt>
                <c:pt idx="33376">
                  <c:v>6.6751999999973199E-4</c:v>
                </c:pt>
                <c:pt idx="33377">
                  <c:v>6.6753999999973198E-4</c:v>
                </c:pt>
                <c:pt idx="33378">
                  <c:v>6.6755999999973197E-4</c:v>
                </c:pt>
                <c:pt idx="33379">
                  <c:v>6.6757999999973196E-4</c:v>
                </c:pt>
                <c:pt idx="33380">
                  <c:v>6.6759999999973195E-4</c:v>
                </c:pt>
                <c:pt idx="33381">
                  <c:v>6.6761999999973194E-4</c:v>
                </c:pt>
                <c:pt idx="33382">
                  <c:v>6.6763999999973193E-4</c:v>
                </c:pt>
                <c:pt idx="33383">
                  <c:v>6.6765999999973192E-4</c:v>
                </c:pt>
                <c:pt idx="33384">
                  <c:v>6.6767999999973191E-4</c:v>
                </c:pt>
                <c:pt idx="33385">
                  <c:v>6.676999999997319E-4</c:v>
                </c:pt>
                <c:pt idx="33386">
                  <c:v>6.6771999999973189E-4</c:v>
                </c:pt>
                <c:pt idx="33387">
                  <c:v>6.6773999999973188E-4</c:v>
                </c:pt>
                <c:pt idx="33388">
                  <c:v>6.6775999999973187E-4</c:v>
                </c:pt>
                <c:pt idx="33389">
                  <c:v>6.6777999999973186E-4</c:v>
                </c:pt>
                <c:pt idx="33390">
                  <c:v>6.6779999999973185E-4</c:v>
                </c:pt>
                <c:pt idx="33391">
                  <c:v>6.6781999999973184E-4</c:v>
                </c:pt>
                <c:pt idx="33392">
                  <c:v>6.6783999999973183E-4</c:v>
                </c:pt>
                <c:pt idx="33393">
                  <c:v>6.6785999999973181E-4</c:v>
                </c:pt>
                <c:pt idx="33394">
                  <c:v>6.678799999997318E-4</c:v>
                </c:pt>
                <c:pt idx="33395">
                  <c:v>6.6789999999973179E-4</c:v>
                </c:pt>
                <c:pt idx="33396">
                  <c:v>6.6791999999973178E-4</c:v>
                </c:pt>
                <c:pt idx="33397">
                  <c:v>6.6793999999973177E-4</c:v>
                </c:pt>
                <c:pt idx="33398">
                  <c:v>6.6795999999973176E-4</c:v>
                </c:pt>
                <c:pt idx="33399">
                  <c:v>6.6797999999973175E-4</c:v>
                </c:pt>
                <c:pt idx="33400">
                  <c:v>6.6799999999973174E-4</c:v>
                </c:pt>
                <c:pt idx="33401">
                  <c:v>6.6801999999973173E-4</c:v>
                </c:pt>
                <c:pt idx="33402">
                  <c:v>6.6803999999973172E-4</c:v>
                </c:pt>
                <c:pt idx="33403">
                  <c:v>6.6805999999973171E-4</c:v>
                </c:pt>
                <c:pt idx="33404">
                  <c:v>6.680799999997317E-4</c:v>
                </c:pt>
                <c:pt idx="33405">
                  <c:v>6.6809999999973169E-4</c:v>
                </c:pt>
                <c:pt idx="33406">
                  <c:v>6.6811999999973168E-4</c:v>
                </c:pt>
                <c:pt idx="33407">
                  <c:v>6.6813999999973167E-4</c:v>
                </c:pt>
                <c:pt idx="33408">
                  <c:v>6.6815999999973166E-4</c:v>
                </c:pt>
                <c:pt idx="33409">
                  <c:v>6.6817999999973165E-4</c:v>
                </c:pt>
                <c:pt idx="33410">
                  <c:v>6.6819999999973164E-4</c:v>
                </c:pt>
                <c:pt idx="33411">
                  <c:v>6.6821999999973163E-4</c:v>
                </c:pt>
                <c:pt idx="33412">
                  <c:v>6.6823999999973162E-4</c:v>
                </c:pt>
                <c:pt idx="33413">
                  <c:v>6.6825999999973161E-4</c:v>
                </c:pt>
                <c:pt idx="33414">
                  <c:v>6.682799999997316E-4</c:v>
                </c:pt>
                <c:pt idx="33415">
                  <c:v>6.6829999999973159E-4</c:v>
                </c:pt>
                <c:pt idx="33416">
                  <c:v>6.6831999999973158E-4</c:v>
                </c:pt>
                <c:pt idx="33417">
                  <c:v>6.6833999999973157E-4</c:v>
                </c:pt>
                <c:pt idx="33418">
                  <c:v>6.6835999999973156E-4</c:v>
                </c:pt>
                <c:pt idx="33419">
                  <c:v>6.6837999999973155E-4</c:v>
                </c:pt>
                <c:pt idx="33420">
                  <c:v>6.6839999999973154E-4</c:v>
                </c:pt>
                <c:pt idx="33421">
                  <c:v>6.6841999999973152E-4</c:v>
                </c:pt>
                <c:pt idx="33422">
                  <c:v>6.6843999999973151E-4</c:v>
                </c:pt>
                <c:pt idx="33423">
                  <c:v>6.684599999997315E-4</c:v>
                </c:pt>
                <c:pt idx="33424">
                  <c:v>6.6847999999973149E-4</c:v>
                </c:pt>
                <c:pt idx="33425">
                  <c:v>6.6849999999973148E-4</c:v>
                </c:pt>
                <c:pt idx="33426">
                  <c:v>6.6851999999973147E-4</c:v>
                </c:pt>
                <c:pt idx="33427">
                  <c:v>6.6853999999973146E-4</c:v>
                </c:pt>
                <c:pt idx="33428">
                  <c:v>6.6855999999973145E-4</c:v>
                </c:pt>
                <c:pt idx="33429">
                  <c:v>6.6857999999973144E-4</c:v>
                </c:pt>
                <c:pt idx="33430">
                  <c:v>6.6859999999973143E-4</c:v>
                </c:pt>
                <c:pt idx="33431">
                  <c:v>6.6861999999973142E-4</c:v>
                </c:pt>
                <c:pt idx="33432">
                  <c:v>6.6863999999973141E-4</c:v>
                </c:pt>
                <c:pt idx="33433">
                  <c:v>6.686599999997314E-4</c:v>
                </c:pt>
                <c:pt idx="33434">
                  <c:v>6.6867999999973139E-4</c:v>
                </c:pt>
                <c:pt idx="33435">
                  <c:v>6.6869999999973138E-4</c:v>
                </c:pt>
                <c:pt idx="33436">
                  <c:v>6.6871999999973137E-4</c:v>
                </c:pt>
                <c:pt idx="33437">
                  <c:v>6.6873999999973136E-4</c:v>
                </c:pt>
                <c:pt idx="33438">
                  <c:v>6.6875999999973135E-4</c:v>
                </c:pt>
                <c:pt idx="33439">
                  <c:v>6.6877999999973134E-4</c:v>
                </c:pt>
                <c:pt idx="33440">
                  <c:v>6.6879999999973133E-4</c:v>
                </c:pt>
                <c:pt idx="33441">
                  <c:v>6.6881999999973132E-4</c:v>
                </c:pt>
                <c:pt idx="33442">
                  <c:v>6.6883999999973131E-4</c:v>
                </c:pt>
                <c:pt idx="33443">
                  <c:v>6.688599999997313E-4</c:v>
                </c:pt>
                <c:pt idx="33444">
                  <c:v>6.6887999999973129E-4</c:v>
                </c:pt>
                <c:pt idx="33445">
                  <c:v>6.6889999999973128E-4</c:v>
                </c:pt>
                <c:pt idx="33446">
                  <c:v>6.6891999999973127E-4</c:v>
                </c:pt>
                <c:pt idx="33447">
                  <c:v>6.6893999999973126E-4</c:v>
                </c:pt>
                <c:pt idx="33448">
                  <c:v>6.6895999999973125E-4</c:v>
                </c:pt>
                <c:pt idx="33449">
                  <c:v>6.6897999999973123E-4</c:v>
                </c:pt>
                <c:pt idx="33450">
                  <c:v>6.6899999999973122E-4</c:v>
                </c:pt>
                <c:pt idx="33451">
                  <c:v>6.6901999999973121E-4</c:v>
                </c:pt>
                <c:pt idx="33452">
                  <c:v>6.690399999997312E-4</c:v>
                </c:pt>
                <c:pt idx="33453">
                  <c:v>6.6905999999973119E-4</c:v>
                </c:pt>
                <c:pt idx="33454">
                  <c:v>6.6907999999973118E-4</c:v>
                </c:pt>
                <c:pt idx="33455">
                  <c:v>6.6909999999973117E-4</c:v>
                </c:pt>
                <c:pt idx="33456">
                  <c:v>6.6911999999973116E-4</c:v>
                </c:pt>
                <c:pt idx="33457">
                  <c:v>6.6913999999973115E-4</c:v>
                </c:pt>
                <c:pt idx="33458">
                  <c:v>6.6915999999973114E-4</c:v>
                </c:pt>
                <c:pt idx="33459">
                  <c:v>6.6917999999973113E-4</c:v>
                </c:pt>
                <c:pt idx="33460">
                  <c:v>6.6919999999973112E-4</c:v>
                </c:pt>
                <c:pt idx="33461">
                  <c:v>6.6921999999973111E-4</c:v>
                </c:pt>
                <c:pt idx="33462">
                  <c:v>6.692399999997311E-4</c:v>
                </c:pt>
                <c:pt idx="33463">
                  <c:v>6.6925999999973109E-4</c:v>
                </c:pt>
                <c:pt idx="33464">
                  <c:v>6.6927999999973108E-4</c:v>
                </c:pt>
                <c:pt idx="33465">
                  <c:v>6.6929999999973107E-4</c:v>
                </c:pt>
                <c:pt idx="33466">
                  <c:v>6.6931999999973106E-4</c:v>
                </c:pt>
                <c:pt idx="33467">
                  <c:v>6.6933999999973105E-4</c:v>
                </c:pt>
                <c:pt idx="33468">
                  <c:v>6.6935999999973104E-4</c:v>
                </c:pt>
                <c:pt idx="33469">
                  <c:v>6.6937999999973103E-4</c:v>
                </c:pt>
                <c:pt idx="33470">
                  <c:v>6.6939999999973102E-4</c:v>
                </c:pt>
                <c:pt idx="33471">
                  <c:v>6.6941999999973101E-4</c:v>
                </c:pt>
                <c:pt idx="33472">
                  <c:v>6.69439999999731E-4</c:v>
                </c:pt>
                <c:pt idx="33473">
                  <c:v>6.6945999999973099E-4</c:v>
                </c:pt>
                <c:pt idx="33474">
                  <c:v>6.6947999999973098E-4</c:v>
                </c:pt>
                <c:pt idx="33475">
                  <c:v>6.6949999999973097E-4</c:v>
                </c:pt>
                <c:pt idx="33476">
                  <c:v>6.6951999999973096E-4</c:v>
                </c:pt>
                <c:pt idx="33477">
                  <c:v>6.6953999999973094E-4</c:v>
                </c:pt>
                <c:pt idx="33478">
                  <c:v>6.6955999999973093E-4</c:v>
                </c:pt>
                <c:pt idx="33479">
                  <c:v>6.6957999999973092E-4</c:v>
                </c:pt>
                <c:pt idx="33480">
                  <c:v>6.6959999999973091E-4</c:v>
                </c:pt>
                <c:pt idx="33481">
                  <c:v>6.696199999997309E-4</c:v>
                </c:pt>
                <c:pt idx="33482">
                  <c:v>6.6963999999973089E-4</c:v>
                </c:pt>
                <c:pt idx="33483">
                  <c:v>6.6965999999973088E-4</c:v>
                </c:pt>
                <c:pt idx="33484">
                  <c:v>6.6967999999973087E-4</c:v>
                </c:pt>
                <c:pt idx="33485">
                  <c:v>6.6969999999973086E-4</c:v>
                </c:pt>
                <c:pt idx="33486">
                  <c:v>6.6971999999973085E-4</c:v>
                </c:pt>
                <c:pt idx="33487">
                  <c:v>6.6973999999973084E-4</c:v>
                </c:pt>
                <c:pt idx="33488">
                  <c:v>6.6975999999973083E-4</c:v>
                </c:pt>
                <c:pt idx="33489">
                  <c:v>6.6977999999973082E-4</c:v>
                </c:pt>
                <c:pt idx="33490">
                  <c:v>6.6979999999973081E-4</c:v>
                </c:pt>
                <c:pt idx="33491">
                  <c:v>6.698199999997308E-4</c:v>
                </c:pt>
                <c:pt idx="33492">
                  <c:v>6.6983999999973079E-4</c:v>
                </c:pt>
                <c:pt idx="33493">
                  <c:v>6.6985999999973078E-4</c:v>
                </c:pt>
                <c:pt idx="33494">
                  <c:v>6.6987999999973077E-4</c:v>
                </c:pt>
                <c:pt idx="33495">
                  <c:v>6.6989999999973076E-4</c:v>
                </c:pt>
                <c:pt idx="33496">
                  <c:v>6.6991999999973075E-4</c:v>
                </c:pt>
                <c:pt idx="33497">
                  <c:v>6.6993999999973074E-4</c:v>
                </c:pt>
                <c:pt idx="33498">
                  <c:v>6.6995999999973073E-4</c:v>
                </c:pt>
                <c:pt idx="33499">
                  <c:v>6.6997999999973072E-4</c:v>
                </c:pt>
                <c:pt idx="33500">
                  <c:v>6.6999999999973071E-4</c:v>
                </c:pt>
                <c:pt idx="33501">
                  <c:v>6.700199999997307E-4</c:v>
                </c:pt>
                <c:pt idx="33502">
                  <c:v>6.7003999999973069E-4</c:v>
                </c:pt>
                <c:pt idx="33503">
                  <c:v>6.7005999999973068E-4</c:v>
                </c:pt>
                <c:pt idx="33504">
                  <c:v>6.7007999999973067E-4</c:v>
                </c:pt>
                <c:pt idx="33505">
                  <c:v>6.7009999999973066E-4</c:v>
                </c:pt>
                <c:pt idx="33506">
                  <c:v>6.7011999999973064E-4</c:v>
                </c:pt>
                <c:pt idx="33507">
                  <c:v>6.7013999999973063E-4</c:v>
                </c:pt>
                <c:pt idx="33508">
                  <c:v>6.7015999999973062E-4</c:v>
                </c:pt>
                <c:pt idx="33509">
                  <c:v>6.7017999999973061E-4</c:v>
                </c:pt>
                <c:pt idx="33510">
                  <c:v>6.701999999997306E-4</c:v>
                </c:pt>
                <c:pt idx="33511">
                  <c:v>6.7021999999973059E-4</c:v>
                </c:pt>
                <c:pt idx="33512">
                  <c:v>6.7023999999973058E-4</c:v>
                </c:pt>
                <c:pt idx="33513">
                  <c:v>6.7025999999973057E-4</c:v>
                </c:pt>
                <c:pt idx="33514">
                  <c:v>6.7027999999973056E-4</c:v>
                </c:pt>
                <c:pt idx="33515">
                  <c:v>6.7029999999973055E-4</c:v>
                </c:pt>
                <c:pt idx="33516">
                  <c:v>6.7031999999973054E-4</c:v>
                </c:pt>
                <c:pt idx="33517">
                  <c:v>6.7033999999973053E-4</c:v>
                </c:pt>
                <c:pt idx="33518">
                  <c:v>6.7035999999973052E-4</c:v>
                </c:pt>
                <c:pt idx="33519">
                  <c:v>6.7037999999973051E-4</c:v>
                </c:pt>
                <c:pt idx="33520">
                  <c:v>6.703999999997305E-4</c:v>
                </c:pt>
                <c:pt idx="33521">
                  <c:v>6.7041999999973049E-4</c:v>
                </c:pt>
                <c:pt idx="33522">
                  <c:v>6.7043999999973048E-4</c:v>
                </c:pt>
                <c:pt idx="33523">
                  <c:v>6.7045999999973047E-4</c:v>
                </c:pt>
                <c:pt idx="33524">
                  <c:v>6.7047999999973046E-4</c:v>
                </c:pt>
                <c:pt idx="33525">
                  <c:v>6.7049999999973045E-4</c:v>
                </c:pt>
                <c:pt idx="33526">
                  <c:v>6.7051999999973044E-4</c:v>
                </c:pt>
                <c:pt idx="33527">
                  <c:v>6.7053999999973043E-4</c:v>
                </c:pt>
                <c:pt idx="33528">
                  <c:v>6.7055999999973042E-4</c:v>
                </c:pt>
                <c:pt idx="33529">
                  <c:v>6.7057999999973041E-4</c:v>
                </c:pt>
                <c:pt idx="33530">
                  <c:v>6.705999999997304E-4</c:v>
                </c:pt>
                <c:pt idx="33531">
                  <c:v>6.7061999999973039E-4</c:v>
                </c:pt>
                <c:pt idx="33532">
                  <c:v>6.7063999999973038E-4</c:v>
                </c:pt>
                <c:pt idx="33533">
                  <c:v>6.7065999999973037E-4</c:v>
                </c:pt>
                <c:pt idx="33534">
                  <c:v>6.7067999999973035E-4</c:v>
                </c:pt>
                <c:pt idx="33535">
                  <c:v>6.7069999999973034E-4</c:v>
                </c:pt>
                <c:pt idx="33536">
                  <c:v>6.7071999999973033E-4</c:v>
                </c:pt>
                <c:pt idx="33537">
                  <c:v>6.7073999999973032E-4</c:v>
                </c:pt>
                <c:pt idx="33538">
                  <c:v>6.7075999999973031E-4</c:v>
                </c:pt>
                <c:pt idx="33539">
                  <c:v>6.707799999997303E-4</c:v>
                </c:pt>
                <c:pt idx="33540">
                  <c:v>6.7079999999973029E-4</c:v>
                </c:pt>
                <c:pt idx="33541">
                  <c:v>6.7081999999973028E-4</c:v>
                </c:pt>
                <c:pt idx="33542">
                  <c:v>6.7083999999973027E-4</c:v>
                </c:pt>
                <c:pt idx="33543">
                  <c:v>6.7085999999973026E-4</c:v>
                </c:pt>
                <c:pt idx="33544">
                  <c:v>6.7087999999973025E-4</c:v>
                </c:pt>
                <c:pt idx="33545">
                  <c:v>6.7089999999973024E-4</c:v>
                </c:pt>
                <c:pt idx="33546">
                  <c:v>6.7091999999973023E-4</c:v>
                </c:pt>
                <c:pt idx="33547">
                  <c:v>6.7093999999973022E-4</c:v>
                </c:pt>
                <c:pt idx="33548">
                  <c:v>6.7095999999973021E-4</c:v>
                </c:pt>
                <c:pt idx="33549">
                  <c:v>6.709799999997302E-4</c:v>
                </c:pt>
                <c:pt idx="33550">
                  <c:v>6.7099999999973019E-4</c:v>
                </c:pt>
                <c:pt idx="33551">
                  <c:v>6.7101999999973018E-4</c:v>
                </c:pt>
                <c:pt idx="33552">
                  <c:v>6.7103999999973017E-4</c:v>
                </c:pt>
                <c:pt idx="33553">
                  <c:v>6.7105999999973016E-4</c:v>
                </c:pt>
                <c:pt idx="33554">
                  <c:v>6.7107999999973015E-4</c:v>
                </c:pt>
                <c:pt idx="33555">
                  <c:v>6.7109999999973014E-4</c:v>
                </c:pt>
                <c:pt idx="33556">
                  <c:v>6.7111999999973013E-4</c:v>
                </c:pt>
                <c:pt idx="33557">
                  <c:v>6.7113999999973012E-4</c:v>
                </c:pt>
                <c:pt idx="33558">
                  <c:v>6.7115999999973011E-4</c:v>
                </c:pt>
                <c:pt idx="33559">
                  <c:v>6.711799999997301E-4</c:v>
                </c:pt>
                <c:pt idx="33560">
                  <c:v>6.7119999999973009E-4</c:v>
                </c:pt>
                <c:pt idx="33561">
                  <c:v>6.7121999999973008E-4</c:v>
                </c:pt>
                <c:pt idx="33562">
                  <c:v>6.7123999999973006E-4</c:v>
                </c:pt>
                <c:pt idx="33563">
                  <c:v>6.7125999999973005E-4</c:v>
                </c:pt>
                <c:pt idx="33564">
                  <c:v>6.7127999999973004E-4</c:v>
                </c:pt>
                <c:pt idx="33565">
                  <c:v>6.7129999999973003E-4</c:v>
                </c:pt>
                <c:pt idx="33566">
                  <c:v>6.7131999999973002E-4</c:v>
                </c:pt>
                <c:pt idx="33567">
                  <c:v>6.7133999999973001E-4</c:v>
                </c:pt>
                <c:pt idx="33568">
                  <c:v>6.7135999999973E-4</c:v>
                </c:pt>
                <c:pt idx="33569">
                  <c:v>6.7137999999972999E-4</c:v>
                </c:pt>
                <c:pt idx="33570">
                  <c:v>6.7139999999972998E-4</c:v>
                </c:pt>
                <c:pt idx="33571">
                  <c:v>6.7141999999972997E-4</c:v>
                </c:pt>
                <c:pt idx="33572">
                  <c:v>6.7143999999972996E-4</c:v>
                </c:pt>
                <c:pt idx="33573">
                  <c:v>6.7145999999972995E-4</c:v>
                </c:pt>
                <c:pt idx="33574">
                  <c:v>6.7147999999972994E-4</c:v>
                </c:pt>
                <c:pt idx="33575">
                  <c:v>6.7149999999972993E-4</c:v>
                </c:pt>
                <c:pt idx="33576">
                  <c:v>6.7151999999972992E-4</c:v>
                </c:pt>
                <c:pt idx="33577">
                  <c:v>6.7153999999972991E-4</c:v>
                </c:pt>
                <c:pt idx="33578">
                  <c:v>6.715599999997299E-4</c:v>
                </c:pt>
                <c:pt idx="33579">
                  <c:v>6.7157999999972989E-4</c:v>
                </c:pt>
                <c:pt idx="33580">
                  <c:v>6.7159999999972988E-4</c:v>
                </c:pt>
                <c:pt idx="33581">
                  <c:v>6.7161999999972987E-4</c:v>
                </c:pt>
                <c:pt idx="33582">
                  <c:v>6.7163999999972986E-4</c:v>
                </c:pt>
                <c:pt idx="33583">
                  <c:v>6.7165999999972985E-4</c:v>
                </c:pt>
                <c:pt idx="33584">
                  <c:v>6.7167999999972984E-4</c:v>
                </c:pt>
                <c:pt idx="33585">
                  <c:v>6.7169999999972983E-4</c:v>
                </c:pt>
                <c:pt idx="33586">
                  <c:v>6.7171999999972982E-4</c:v>
                </c:pt>
                <c:pt idx="33587">
                  <c:v>6.7173999999972981E-4</c:v>
                </c:pt>
                <c:pt idx="33588">
                  <c:v>6.717599999997298E-4</c:v>
                </c:pt>
                <c:pt idx="33589">
                  <c:v>6.7177999999972979E-4</c:v>
                </c:pt>
                <c:pt idx="33590">
                  <c:v>6.7179999999972977E-4</c:v>
                </c:pt>
                <c:pt idx="33591">
                  <c:v>6.7181999999972976E-4</c:v>
                </c:pt>
                <c:pt idx="33592">
                  <c:v>6.7183999999972975E-4</c:v>
                </c:pt>
                <c:pt idx="33593">
                  <c:v>6.7185999999972974E-4</c:v>
                </c:pt>
                <c:pt idx="33594">
                  <c:v>6.7187999999972973E-4</c:v>
                </c:pt>
                <c:pt idx="33595">
                  <c:v>6.7189999999972972E-4</c:v>
                </c:pt>
                <c:pt idx="33596">
                  <c:v>6.7191999999972971E-4</c:v>
                </c:pt>
                <c:pt idx="33597">
                  <c:v>6.719399999997297E-4</c:v>
                </c:pt>
                <c:pt idx="33598">
                  <c:v>6.7195999999972969E-4</c:v>
                </c:pt>
                <c:pt idx="33599">
                  <c:v>6.7197999999972968E-4</c:v>
                </c:pt>
                <c:pt idx="33600">
                  <c:v>6.7199999999972967E-4</c:v>
                </c:pt>
                <c:pt idx="33601">
                  <c:v>6.7201999999972966E-4</c:v>
                </c:pt>
                <c:pt idx="33602">
                  <c:v>6.7203999999972965E-4</c:v>
                </c:pt>
                <c:pt idx="33603">
                  <c:v>6.7205999999972964E-4</c:v>
                </c:pt>
                <c:pt idx="33604">
                  <c:v>6.7207999999972963E-4</c:v>
                </c:pt>
                <c:pt idx="33605">
                  <c:v>6.7209999999972962E-4</c:v>
                </c:pt>
                <c:pt idx="33606">
                  <c:v>6.7211999999972961E-4</c:v>
                </c:pt>
                <c:pt idx="33607">
                  <c:v>6.721399999997296E-4</c:v>
                </c:pt>
                <c:pt idx="33608">
                  <c:v>6.7215999999972959E-4</c:v>
                </c:pt>
                <c:pt idx="33609">
                  <c:v>6.7217999999972958E-4</c:v>
                </c:pt>
                <c:pt idx="33610">
                  <c:v>6.7219999999972957E-4</c:v>
                </c:pt>
                <c:pt idx="33611">
                  <c:v>6.7221999999972956E-4</c:v>
                </c:pt>
                <c:pt idx="33612">
                  <c:v>6.7223999999972955E-4</c:v>
                </c:pt>
                <c:pt idx="33613">
                  <c:v>6.7225999999972954E-4</c:v>
                </c:pt>
                <c:pt idx="33614">
                  <c:v>6.7227999999972953E-4</c:v>
                </c:pt>
                <c:pt idx="33615">
                  <c:v>6.7229999999972952E-4</c:v>
                </c:pt>
                <c:pt idx="33616">
                  <c:v>6.7231999999972951E-4</c:v>
                </c:pt>
                <c:pt idx="33617">
                  <c:v>6.723399999997295E-4</c:v>
                </c:pt>
                <c:pt idx="33618">
                  <c:v>6.7235999999972948E-4</c:v>
                </c:pt>
                <c:pt idx="33619">
                  <c:v>6.7237999999972947E-4</c:v>
                </c:pt>
                <c:pt idx="33620">
                  <c:v>6.7239999999972946E-4</c:v>
                </c:pt>
                <c:pt idx="33621">
                  <c:v>6.7241999999972945E-4</c:v>
                </c:pt>
                <c:pt idx="33622">
                  <c:v>6.7243999999972944E-4</c:v>
                </c:pt>
                <c:pt idx="33623">
                  <c:v>6.7245999999972943E-4</c:v>
                </c:pt>
                <c:pt idx="33624">
                  <c:v>6.7247999999972942E-4</c:v>
                </c:pt>
                <c:pt idx="33625">
                  <c:v>6.7249999999972941E-4</c:v>
                </c:pt>
                <c:pt idx="33626">
                  <c:v>6.725199999997294E-4</c:v>
                </c:pt>
                <c:pt idx="33627">
                  <c:v>6.7253999999972939E-4</c:v>
                </c:pt>
                <c:pt idx="33628">
                  <c:v>6.7255999999972938E-4</c:v>
                </c:pt>
                <c:pt idx="33629">
                  <c:v>6.7257999999972937E-4</c:v>
                </c:pt>
                <c:pt idx="33630">
                  <c:v>6.7259999999972936E-4</c:v>
                </c:pt>
                <c:pt idx="33631">
                  <c:v>6.7261999999972935E-4</c:v>
                </c:pt>
                <c:pt idx="33632">
                  <c:v>6.7263999999972934E-4</c:v>
                </c:pt>
                <c:pt idx="33633">
                  <c:v>6.7265999999972933E-4</c:v>
                </c:pt>
                <c:pt idx="33634">
                  <c:v>6.7267999999972932E-4</c:v>
                </c:pt>
                <c:pt idx="33635">
                  <c:v>6.7269999999972931E-4</c:v>
                </c:pt>
                <c:pt idx="33636">
                  <c:v>6.727199999997293E-4</c:v>
                </c:pt>
                <c:pt idx="33637">
                  <c:v>6.7273999999972929E-4</c:v>
                </c:pt>
                <c:pt idx="33638">
                  <c:v>6.7275999999972928E-4</c:v>
                </c:pt>
                <c:pt idx="33639">
                  <c:v>6.7277999999972927E-4</c:v>
                </c:pt>
                <c:pt idx="33640">
                  <c:v>6.7279999999972926E-4</c:v>
                </c:pt>
                <c:pt idx="33641">
                  <c:v>6.7281999999972925E-4</c:v>
                </c:pt>
                <c:pt idx="33642">
                  <c:v>6.7283999999972924E-4</c:v>
                </c:pt>
                <c:pt idx="33643">
                  <c:v>6.7285999999972923E-4</c:v>
                </c:pt>
                <c:pt idx="33644">
                  <c:v>6.7287999999972922E-4</c:v>
                </c:pt>
                <c:pt idx="33645">
                  <c:v>6.7289999999972921E-4</c:v>
                </c:pt>
                <c:pt idx="33646">
                  <c:v>6.7291999999972919E-4</c:v>
                </c:pt>
                <c:pt idx="33647">
                  <c:v>6.7293999999972918E-4</c:v>
                </c:pt>
                <c:pt idx="33648">
                  <c:v>6.7295999999972917E-4</c:v>
                </c:pt>
                <c:pt idx="33649">
                  <c:v>6.7297999999972916E-4</c:v>
                </c:pt>
                <c:pt idx="33650">
                  <c:v>6.7299999999972915E-4</c:v>
                </c:pt>
                <c:pt idx="33651">
                  <c:v>6.7301999999972914E-4</c:v>
                </c:pt>
                <c:pt idx="33652">
                  <c:v>6.7303999999972913E-4</c:v>
                </c:pt>
                <c:pt idx="33653">
                  <c:v>6.7305999999972912E-4</c:v>
                </c:pt>
                <c:pt idx="33654">
                  <c:v>6.7307999999972911E-4</c:v>
                </c:pt>
                <c:pt idx="33655">
                  <c:v>6.730999999997291E-4</c:v>
                </c:pt>
                <c:pt idx="33656">
                  <c:v>6.7311999999972909E-4</c:v>
                </c:pt>
                <c:pt idx="33657">
                  <c:v>6.7313999999972908E-4</c:v>
                </c:pt>
                <c:pt idx="33658">
                  <c:v>6.7315999999972907E-4</c:v>
                </c:pt>
                <c:pt idx="33659">
                  <c:v>6.7317999999972906E-4</c:v>
                </c:pt>
                <c:pt idx="33660">
                  <c:v>6.7319999999972905E-4</c:v>
                </c:pt>
                <c:pt idx="33661">
                  <c:v>6.7321999999972904E-4</c:v>
                </c:pt>
                <c:pt idx="33662">
                  <c:v>6.7323999999972903E-4</c:v>
                </c:pt>
                <c:pt idx="33663">
                  <c:v>6.7325999999972902E-4</c:v>
                </c:pt>
                <c:pt idx="33664">
                  <c:v>6.7327999999972901E-4</c:v>
                </c:pt>
                <c:pt idx="33665">
                  <c:v>6.73299999999729E-4</c:v>
                </c:pt>
                <c:pt idx="33666">
                  <c:v>6.7331999999972899E-4</c:v>
                </c:pt>
                <c:pt idx="33667">
                  <c:v>6.7333999999972898E-4</c:v>
                </c:pt>
                <c:pt idx="33668">
                  <c:v>6.7335999999972897E-4</c:v>
                </c:pt>
                <c:pt idx="33669">
                  <c:v>6.7337999999972896E-4</c:v>
                </c:pt>
                <c:pt idx="33670">
                  <c:v>6.7339999999972895E-4</c:v>
                </c:pt>
                <c:pt idx="33671">
                  <c:v>6.7341999999972894E-4</c:v>
                </c:pt>
                <c:pt idx="33672">
                  <c:v>6.7343999999972893E-4</c:v>
                </c:pt>
                <c:pt idx="33673">
                  <c:v>6.7345999999972892E-4</c:v>
                </c:pt>
                <c:pt idx="33674">
                  <c:v>6.734799999997289E-4</c:v>
                </c:pt>
                <c:pt idx="33675">
                  <c:v>6.7349999999972889E-4</c:v>
                </c:pt>
                <c:pt idx="33676">
                  <c:v>6.7351999999972888E-4</c:v>
                </c:pt>
                <c:pt idx="33677">
                  <c:v>6.7353999999972887E-4</c:v>
                </c:pt>
                <c:pt idx="33678">
                  <c:v>6.7355999999972886E-4</c:v>
                </c:pt>
                <c:pt idx="33679">
                  <c:v>6.7357999999972885E-4</c:v>
                </c:pt>
                <c:pt idx="33680">
                  <c:v>6.7359999999972884E-4</c:v>
                </c:pt>
                <c:pt idx="33681">
                  <c:v>6.7361999999972883E-4</c:v>
                </c:pt>
                <c:pt idx="33682">
                  <c:v>6.7363999999972882E-4</c:v>
                </c:pt>
                <c:pt idx="33683">
                  <c:v>6.7365999999972881E-4</c:v>
                </c:pt>
                <c:pt idx="33684">
                  <c:v>6.736799999997288E-4</c:v>
                </c:pt>
                <c:pt idx="33685">
                  <c:v>6.7369999999972879E-4</c:v>
                </c:pt>
                <c:pt idx="33686">
                  <c:v>6.7371999999972878E-4</c:v>
                </c:pt>
                <c:pt idx="33687">
                  <c:v>6.7373999999972877E-4</c:v>
                </c:pt>
                <c:pt idx="33688">
                  <c:v>6.7375999999972876E-4</c:v>
                </c:pt>
                <c:pt idx="33689">
                  <c:v>6.7377999999972875E-4</c:v>
                </c:pt>
                <c:pt idx="33690">
                  <c:v>6.7379999999972874E-4</c:v>
                </c:pt>
                <c:pt idx="33691">
                  <c:v>6.7381999999972873E-4</c:v>
                </c:pt>
                <c:pt idx="33692">
                  <c:v>6.7383999999972872E-4</c:v>
                </c:pt>
                <c:pt idx="33693">
                  <c:v>6.7385999999972871E-4</c:v>
                </c:pt>
                <c:pt idx="33694">
                  <c:v>6.738799999997287E-4</c:v>
                </c:pt>
                <c:pt idx="33695">
                  <c:v>6.7389999999972869E-4</c:v>
                </c:pt>
                <c:pt idx="33696">
                  <c:v>6.7391999999972868E-4</c:v>
                </c:pt>
                <c:pt idx="33697">
                  <c:v>6.7393999999972867E-4</c:v>
                </c:pt>
                <c:pt idx="33698">
                  <c:v>6.7395999999972866E-4</c:v>
                </c:pt>
                <c:pt idx="33699">
                  <c:v>6.7397999999972865E-4</c:v>
                </c:pt>
                <c:pt idx="33700">
                  <c:v>6.7399999999972864E-4</c:v>
                </c:pt>
                <c:pt idx="33701">
                  <c:v>6.7401999999972863E-4</c:v>
                </c:pt>
                <c:pt idx="33702">
                  <c:v>6.7403999999972861E-4</c:v>
                </c:pt>
                <c:pt idx="33703">
                  <c:v>6.740599999997286E-4</c:v>
                </c:pt>
                <c:pt idx="33704">
                  <c:v>6.7407999999972859E-4</c:v>
                </c:pt>
                <c:pt idx="33705">
                  <c:v>6.7409999999972858E-4</c:v>
                </c:pt>
                <c:pt idx="33706">
                  <c:v>6.7411999999972857E-4</c:v>
                </c:pt>
                <c:pt idx="33707">
                  <c:v>6.7413999999972856E-4</c:v>
                </c:pt>
                <c:pt idx="33708">
                  <c:v>6.7415999999972855E-4</c:v>
                </c:pt>
                <c:pt idx="33709">
                  <c:v>6.7417999999972854E-4</c:v>
                </c:pt>
                <c:pt idx="33710">
                  <c:v>6.7419999999972853E-4</c:v>
                </c:pt>
                <c:pt idx="33711">
                  <c:v>6.7421999999972852E-4</c:v>
                </c:pt>
                <c:pt idx="33712">
                  <c:v>6.7423999999972851E-4</c:v>
                </c:pt>
                <c:pt idx="33713">
                  <c:v>6.742599999997285E-4</c:v>
                </c:pt>
                <c:pt idx="33714">
                  <c:v>6.7427999999972849E-4</c:v>
                </c:pt>
                <c:pt idx="33715">
                  <c:v>6.7429999999972848E-4</c:v>
                </c:pt>
                <c:pt idx="33716">
                  <c:v>6.7431999999972847E-4</c:v>
                </c:pt>
                <c:pt idx="33717">
                  <c:v>6.7433999999972846E-4</c:v>
                </c:pt>
                <c:pt idx="33718">
                  <c:v>6.7435999999972845E-4</c:v>
                </c:pt>
                <c:pt idx="33719">
                  <c:v>6.7437999999972844E-4</c:v>
                </c:pt>
                <c:pt idx="33720">
                  <c:v>6.7439999999972843E-4</c:v>
                </c:pt>
                <c:pt idx="33721">
                  <c:v>6.7441999999972842E-4</c:v>
                </c:pt>
                <c:pt idx="33722">
                  <c:v>6.7443999999972841E-4</c:v>
                </c:pt>
                <c:pt idx="33723">
                  <c:v>6.744599999997284E-4</c:v>
                </c:pt>
                <c:pt idx="33724">
                  <c:v>6.7447999999972839E-4</c:v>
                </c:pt>
                <c:pt idx="33725">
                  <c:v>6.7449999999972838E-4</c:v>
                </c:pt>
                <c:pt idx="33726">
                  <c:v>6.7451999999972837E-4</c:v>
                </c:pt>
                <c:pt idx="33727">
                  <c:v>6.7453999999972836E-4</c:v>
                </c:pt>
                <c:pt idx="33728">
                  <c:v>6.7455999999972835E-4</c:v>
                </c:pt>
                <c:pt idx="33729">
                  <c:v>6.7457999999972834E-4</c:v>
                </c:pt>
                <c:pt idx="33730">
                  <c:v>6.7459999999972832E-4</c:v>
                </c:pt>
                <c:pt idx="33731">
                  <c:v>6.7461999999972831E-4</c:v>
                </c:pt>
                <c:pt idx="33732">
                  <c:v>6.746399999997283E-4</c:v>
                </c:pt>
                <c:pt idx="33733">
                  <c:v>6.7465999999972829E-4</c:v>
                </c:pt>
                <c:pt idx="33734">
                  <c:v>6.7467999999972828E-4</c:v>
                </c:pt>
                <c:pt idx="33735">
                  <c:v>6.7469999999972827E-4</c:v>
                </c:pt>
                <c:pt idx="33736">
                  <c:v>6.7471999999972826E-4</c:v>
                </c:pt>
                <c:pt idx="33737">
                  <c:v>6.7473999999972825E-4</c:v>
                </c:pt>
                <c:pt idx="33738">
                  <c:v>6.7475999999972824E-4</c:v>
                </c:pt>
                <c:pt idx="33739">
                  <c:v>6.7477999999972823E-4</c:v>
                </c:pt>
                <c:pt idx="33740">
                  <c:v>6.7479999999972822E-4</c:v>
                </c:pt>
                <c:pt idx="33741">
                  <c:v>6.7481999999972821E-4</c:v>
                </c:pt>
                <c:pt idx="33742">
                  <c:v>6.748399999997282E-4</c:v>
                </c:pt>
                <c:pt idx="33743">
                  <c:v>6.7485999999972819E-4</c:v>
                </c:pt>
                <c:pt idx="33744">
                  <c:v>6.7487999999972818E-4</c:v>
                </c:pt>
                <c:pt idx="33745">
                  <c:v>6.7489999999972817E-4</c:v>
                </c:pt>
                <c:pt idx="33746">
                  <c:v>6.7491999999972816E-4</c:v>
                </c:pt>
                <c:pt idx="33747">
                  <c:v>6.7493999999972815E-4</c:v>
                </c:pt>
                <c:pt idx="33748">
                  <c:v>6.7495999999972814E-4</c:v>
                </c:pt>
                <c:pt idx="33749">
                  <c:v>6.7497999999972813E-4</c:v>
                </c:pt>
                <c:pt idx="33750">
                  <c:v>6.7499999999972812E-4</c:v>
                </c:pt>
                <c:pt idx="33751">
                  <c:v>6.7501999999972811E-4</c:v>
                </c:pt>
                <c:pt idx="33752">
                  <c:v>6.750399999997281E-4</c:v>
                </c:pt>
                <c:pt idx="33753">
                  <c:v>6.7505999999972809E-4</c:v>
                </c:pt>
                <c:pt idx="33754">
                  <c:v>6.7507999999972808E-4</c:v>
                </c:pt>
                <c:pt idx="33755">
                  <c:v>6.7509999999972807E-4</c:v>
                </c:pt>
                <c:pt idx="33756">
                  <c:v>6.7511999999972806E-4</c:v>
                </c:pt>
                <c:pt idx="33757">
                  <c:v>6.7513999999972805E-4</c:v>
                </c:pt>
                <c:pt idx="33758">
                  <c:v>6.7515999999972803E-4</c:v>
                </c:pt>
                <c:pt idx="33759">
                  <c:v>6.7517999999972802E-4</c:v>
                </c:pt>
                <c:pt idx="33760">
                  <c:v>6.7519999999972801E-4</c:v>
                </c:pt>
                <c:pt idx="33761">
                  <c:v>6.75219999999728E-4</c:v>
                </c:pt>
                <c:pt idx="33762">
                  <c:v>6.7523999999972799E-4</c:v>
                </c:pt>
                <c:pt idx="33763">
                  <c:v>6.7525999999972798E-4</c:v>
                </c:pt>
                <c:pt idx="33764">
                  <c:v>6.7527999999972797E-4</c:v>
                </c:pt>
                <c:pt idx="33765">
                  <c:v>6.7529999999972796E-4</c:v>
                </c:pt>
                <c:pt idx="33766">
                  <c:v>6.7531999999972795E-4</c:v>
                </c:pt>
                <c:pt idx="33767">
                  <c:v>6.7533999999972794E-4</c:v>
                </c:pt>
                <c:pt idx="33768">
                  <c:v>6.7535999999972793E-4</c:v>
                </c:pt>
                <c:pt idx="33769">
                  <c:v>6.7537999999972792E-4</c:v>
                </c:pt>
                <c:pt idx="33770">
                  <c:v>6.7539999999972791E-4</c:v>
                </c:pt>
                <c:pt idx="33771">
                  <c:v>6.754199999997279E-4</c:v>
                </c:pt>
                <c:pt idx="33772">
                  <c:v>6.7543999999972789E-4</c:v>
                </c:pt>
                <c:pt idx="33773">
                  <c:v>6.7545999999972788E-4</c:v>
                </c:pt>
                <c:pt idx="33774">
                  <c:v>6.7547999999972787E-4</c:v>
                </c:pt>
                <c:pt idx="33775">
                  <c:v>6.7549999999972786E-4</c:v>
                </c:pt>
                <c:pt idx="33776">
                  <c:v>6.7551999999972785E-4</c:v>
                </c:pt>
                <c:pt idx="33777">
                  <c:v>6.7553999999972784E-4</c:v>
                </c:pt>
                <c:pt idx="33778">
                  <c:v>6.7555999999972783E-4</c:v>
                </c:pt>
                <c:pt idx="33779">
                  <c:v>6.7557999999972782E-4</c:v>
                </c:pt>
                <c:pt idx="33780">
                  <c:v>6.7559999999972781E-4</c:v>
                </c:pt>
                <c:pt idx="33781">
                  <c:v>6.756199999997278E-4</c:v>
                </c:pt>
                <c:pt idx="33782">
                  <c:v>6.7563999999972779E-4</c:v>
                </c:pt>
                <c:pt idx="33783">
                  <c:v>6.7565999999972778E-4</c:v>
                </c:pt>
                <c:pt idx="33784">
                  <c:v>6.7567999999972777E-4</c:v>
                </c:pt>
                <c:pt idx="33785">
                  <c:v>6.7569999999972776E-4</c:v>
                </c:pt>
                <c:pt idx="33786">
                  <c:v>6.7571999999972775E-4</c:v>
                </c:pt>
                <c:pt idx="33787">
                  <c:v>6.7573999999972773E-4</c:v>
                </c:pt>
                <c:pt idx="33788">
                  <c:v>6.7575999999972772E-4</c:v>
                </c:pt>
                <c:pt idx="33789">
                  <c:v>6.7577999999972771E-4</c:v>
                </c:pt>
                <c:pt idx="33790">
                  <c:v>6.757999999997277E-4</c:v>
                </c:pt>
                <c:pt idx="33791">
                  <c:v>6.7581999999972769E-4</c:v>
                </c:pt>
                <c:pt idx="33792">
                  <c:v>6.7583999999972768E-4</c:v>
                </c:pt>
                <c:pt idx="33793">
                  <c:v>6.7585999999972767E-4</c:v>
                </c:pt>
                <c:pt idx="33794">
                  <c:v>6.7587999999972766E-4</c:v>
                </c:pt>
                <c:pt idx="33795">
                  <c:v>6.7589999999972765E-4</c:v>
                </c:pt>
                <c:pt idx="33796">
                  <c:v>6.7591999999972764E-4</c:v>
                </c:pt>
                <c:pt idx="33797">
                  <c:v>6.7593999999972763E-4</c:v>
                </c:pt>
                <c:pt idx="33798">
                  <c:v>6.7595999999972762E-4</c:v>
                </c:pt>
                <c:pt idx="33799">
                  <c:v>6.7597999999972761E-4</c:v>
                </c:pt>
                <c:pt idx="33800">
                  <c:v>6.759999999997276E-4</c:v>
                </c:pt>
                <c:pt idx="33801">
                  <c:v>6.7601999999972759E-4</c:v>
                </c:pt>
                <c:pt idx="33802">
                  <c:v>6.7603999999972758E-4</c:v>
                </c:pt>
                <c:pt idx="33803">
                  <c:v>6.7605999999972757E-4</c:v>
                </c:pt>
                <c:pt idx="33804">
                  <c:v>6.7607999999972756E-4</c:v>
                </c:pt>
                <c:pt idx="33805">
                  <c:v>6.7609999999972755E-4</c:v>
                </c:pt>
                <c:pt idx="33806">
                  <c:v>6.7611999999972754E-4</c:v>
                </c:pt>
                <c:pt idx="33807">
                  <c:v>6.7613999999972753E-4</c:v>
                </c:pt>
                <c:pt idx="33808">
                  <c:v>6.7615999999972752E-4</c:v>
                </c:pt>
                <c:pt idx="33809">
                  <c:v>6.7617999999972751E-4</c:v>
                </c:pt>
                <c:pt idx="33810">
                  <c:v>6.761999999997275E-4</c:v>
                </c:pt>
                <c:pt idx="33811">
                  <c:v>6.7621999999972749E-4</c:v>
                </c:pt>
                <c:pt idx="33812">
                  <c:v>6.7623999999972748E-4</c:v>
                </c:pt>
                <c:pt idx="33813">
                  <c:v>6.7625999999972747E-4</c:v>
                </c:pt>
                <c:pt idx="33814">
                  <c:v>6.7627999999972746E-4</c:v>
                </c:pt>
                <c:pt idx="33815">
                  <c:v>6.7629999999972744E-4</c:v>
                </c:pt>
                <c:pt idx="33816">
                  <c:v>6.7631999999972743E-4</c:v>
                </c:pt>
                <c:pt idx="33817">
                  <c:v>6.7633999999972742E-4</c:v>
                </c:pt>
                <c:pt idx="33818">
                  <c:v>6.7635999999972741E-4</c:v>
                </c:pt>
                <c:pt idx="33819">
                  <c:v>6.763799999997274E-4</c:v>
                </c:pt>
                <c:pt idx="33820">
                  <c:v>6.7639999999972739E-4</c:v>
                </c:pt>
                <c:pt idx="33821">
                  <c:v>6.7641999999972738E-4</c:v>
                </c:pt>
                <c:pt idx="33822">
                  <c:v>6.7643999999972737E-4</c:v>
                </c:pt>
                <c:pt idx="33823">
                  <c:v>6.7645999999972736E-4</c:v>
                </c:pt>
                <c:pt idx="33824">
                  <c:v>6.7647999999972735E-4</c:v>
                </c:pt>
                <c:pt idx="33825">
                  <c:v>6.7649999999972734E-4</c:v>
                </c:pt>
                <c:pt idx="33826">
                  <c:v>6.7651999999972733E-4</c:v>
                </c:pt>
                <c:pt idx="33827">
                  <c:v>6.7653999999972732E-4</c:v>
                </c:pt>
                <c:pt idx="33828">
                  <c:v>6.7655999999972731E-4</c:v>
                </c:pt>
                <c:pt idx="33829">
                  <c:v>6.765799999997273E-4</c:v>
                </c:pt>
                <c:pt idx="33830">
                  <c:v>6.7659999999972729E-4</c:v>
                </c:pt>
                <c:pt idx="33831">
                  <c:v>6.7661999999972728E-4</c:v>
                </c:pt>
                <c:pt idx="33832">
                  <c:v>6.7663999999972727E-4</c:v>
                </c:pt>
                <c:pt idx="33833">
                  <c:v>6.7665999999972726E-4</c:v>
                </c:pt>
                <c:pt idx="33834">
                  <c:v>6.7667999999972725E-4</c:v>
                </c:pt>
                <c:pt idx="33835">
                  <c:v>6.7669999999972724E-4</c:v>
                </c:pt>
                <c:pt idx="33836">
                  <c:v>6.7671999999972723E-4</c:v>
                </c:pt>
                <c:pt idx="33837">
                  <c:v>6.7673999999972722E-4</c:v>
                </c:pt>
                <c:pt idx="33838">
                  <c:v>6.7675999999972721E-4</c:v>
                </c:pt>
                <c:pt idx="33839">
                  <c:v>6.767799999997272E-4</c:v>
                </c:pt>
                <c:pt idx="33840">
                  <c:v>6.7679999999972719E-4</c:v>
                </c:pt>
                <c:pt idx="33841">
                  <c:v>6.7681999999972718E-4</c:v>
                </c:pt>
                <c:pt idx="33842">
                  <c:v>6.7683999999972717E-4</c:v>
                </c:pt>
                <c:pt idx="33843">
                  <c:v>6.7685999999972715E-4</c:v>
                </c:pt>
                <c:pt idx="33844">
                  <c:v>6.7687999999972714E-4</c:v>
                </c:pt>
                <c:pt idx="33845">
                  <c:v>6.7689999999972713E-4</c:v>
                </c:pt>
                <c:pt idx="33846">
                  <c:v>6.7691999999972712E-4</c:v>
                </c:pt>
                <c:pt idx="33847">
                  <c:v>6.7693999999972711E-4</c:v>
                </c:pt>
                <c:pt idx="33848">
                  <c:v>6.769599999997271E-4</c:v>
                </c:pt>
                <c:pt idx="33849">
                  <c:v>6.7697999999972709E-4</c:v>
                </c:pt>
                <c:pt idx="33850">
                  <c:v>6.7699999999972708E-4</c:v>
                </c:pt>
                <c:pt idx="33851">
                  <c:v>6.7701999999972707E-4</c:v>
                </c:pt>
                <c:pt idx="33852">
                  <c:v>6.7703999999972706E-4</c:v>
                </c:pt>
                <c:pt idx="33853">
                  <c:v>6.7705999999972705E-4</c:v>
                </c:pt>
                <c:pt idx="33854">
                  <c:v>6.7707999999972704E-4</c:v>
                </c:pt>
                <c:pt idx="33855">
                  <c:v>6.7709999999972703E-4</c:v>
                </c:pt>
                <c:pt idx="33856">
                  <c:v>6.7711999999972702E-4</c:v>
                </c:pt>
                <c:pt idx="33857">
                  <c:v>6.7713999999972701E-4</c:v>
                </c:pt>
                <c:pt idx="33858">
                  <c:v>6.77159999999727E-4</c:v>
                </c:pt>
                <c:pt idx="33859">
                  <c:v>6.7717999999972699E-4</c:v>
                </c:pt>
                <c:pt idx="33860">
                  <c:v>6.7719999999972698E-4</c:v>
                </c:pt>
                <c:pt idx="33861">
                  <c:v>6.7721999999972697E-4</c:v>
                </c:pt>
                <c:pt idx="33862">
                  <c:v>6.7723999999972696E-4</c:v>
                </c:pt>
                <c:pt idx="33863">
                  <c:v>6.7725999999972695E-4</c:v>
                </c:pt>
                <c:pt idx="33864">
                  <c:v>6.7727999999972694E-4</c:v>
                </c:pt>
                <c:pt idx="33865">
                  <c:v>6.7729999999972693E-4</c:v>
                </c:pt>
                <c:pt idx="33866">
                  <c:v>6.7731999999972692E-4</c:v>
                </c:pt>
                <c:pt idx="33867">
                  <c:v>6.7733999999972691E-4</c:v>
                </c:pt>
                <c:pt idx="33868">
                  <c:v>6.773599999997269E-4</c:v>
                </c:pt>
                <c:pt idx="33869">
                  <c:v>6.7737999999972689E-4</c:v>
                </c:pt>
                <c:pt idx="33870">
                  <c:v>6.7739999999972688E-4</c:v>
                </c:pt>
                <c:pt idx="33871">
                  <c:v>6.7741999999972686E-4</c:v>
                </c:pt>
                <c:pt idx="33872">
                  <c:v>6.7743999999972685E-4</c:v>
                </c:pt>
                <c:pt idx="33873">
                  <c:v>6.7745999999972684E-4</c:v>
                </c:pt>
                <c:pt idx="33874">
                  <c:v>6.7747999999972683E-4</c:v>
                </c:pt>
                <c:pt idx="33875">
                  <c:v>6.7749999999972682E-4</c:v>
                </c:pt>
                <c:pt idx="33876">
                  <c:v>6.7751999999972681E-4</c:v>
                </c:pt>
                <c:pt idx="33877">
                  <c:v>6.775399999997268E-4</c:v>
                </c:pt>
                <c:pt idx="33878">
                  <c:v>6.7755999999972679E-4</c:v>
                </c:pt>
                <c:pt idx="33879">
                  <c:v>6.7757999999972678E-4</c:v>
                </c:pt>
                <c:pt idx="33880">
                  <c:v>6.7759999999972677E-4</c:v>
                </c:pt>
                <c:pt idx="33881">
                  <c:v>6.7761999999972676E-4</c:v>
                </c:pt>
                <c:pt idx="33882">
                  <c:v>6.7763999999972675E-4</c:v>
                </c:pt>
                <c:pt idx="33883">
                  <c:v>6.7765999999972674E-4</c:v>
                </c:pt>
                <c:pt idx="33884">
                  <c:v>6.7767999999972673E-4</c:v>
                </c:pt>
                <c:pt idx="33885">
                  <c:v>6.7769999999972672E-4</c:v>
                </c:pt>
                <c:pt idx="33886">
                  <c:v>6.7771999999972671E-4</c:v>
                </c:pt>
                <c:pt idx="33887">
                  <c:v>6.777399999997267E-4</c:v>
                </c:pt>
                <c:pt idx="33888">
                  <c:v>6.7775999999972669E-4</c:v>
                </c:pt>
                <c:pt idx="33889">
                  <c:v>6.7777999999972668E-4</c:v>
                </c:pt>
                <c:pt idx="33890">
                  <c:v>6.7779999999972667E-4</c:v>
                </c:pt>
                <c:pt idx="33891">
                  <c:v>6.7781999999972666E-4</c:v>
                </c:pt>
                <c:pt idx="33892">
                  <c:v>6.7783999999972665E-4</c:v>
                </c:pt>
                <c:pt idx="33893">
                  <c:v>6.7785999999972664E-4</c:v>
                </c:pt>
                <c:pt idx="33894">
                  <c:v>6.7787999999972663E-4</c:v>
                </c:pt>
                <c:pt idx="33895">
                  <c:v>6.7789999999972662E-4</c:v>
                </c:pt>
                <c:pt idx="33896">
                  <c:v>6.7791999999972661E-4</c:v>
                </c:pt>
                <c:pt idx="33897">
                  <c:v>6.779399999997266E-4</c:v>
                </c:pt>
                <c:pt idx="33898">
                  <c:v>6.7795999999972659E-4</c:v>
                </c:pt>
                <c:pt idx="33899">
                  <c:v>6.7797999999972657E-4</c:v>
                </c:pt>
                <c:pt idx="33900">
                  <c:v>6.7799999999972656E-4</c:v>
                </c:pt>
                <c:pt idx="33901">
                  <c:v>6.7801999999972655E-4</c:v>
                </c:pt>
                <c:pt idx="33902">
                  <c:v>6.7803999999972654E-4</c:v>
                </c:pt>
                <c:pt idx="33903">
                  <c:v>6.7805999999972653E-4</c:v>
                </c:pt>
                <c:pt idx="33904">
                  <c:v>6.7807999999972652E-4</c:v>
                </c:pt>
                <c:pt idx="33905">
                  <c:v>6.7809999999972651E-4</c:v>
                </c:pt>
                <c:pt idx="33906">
                  <c:v>6.781199999997265E-4</c:v>
                </c:pt>
                <c:pt idx="33907">
                  <c:v>6.7813999999972649E-4</c:v>
                </c:pt>
                <c:pt idx="33908">
                  <c:v>6.7815999999972648E-4</c:v>
                </c:pt>
                <c:pt idx="33909">
                  <c:v>6.7817999999972647E-4</c:v>
                </c:pt>
                <c:pt idx="33910">
                  <c:v>6.7819999999972646E-4</c:v>
                </c:pt>
                <c:pt idx="33911">
                  <c:v>6.7821999999972645E-4</c:v>
                </c:pt>
                <c:pt idx="33912">
                  <c:v>6.7823999999972644E-4</c:v>
                </c:pt>
                <c:pt idx="33913">
                  <c:v>6.7825999999972643E-4</c:v>
                </c:pt>
                <c:pt idx="33914">
                  <c:v>6.7827999999972642E-4</c:v>
                </c:pt>
                <c:pt idx="33915">
                  <c:v>6.7829999999972641E-4</c:v>
                </c:pt>
                <c:pt idx="33916">
                  <c:v>6.783199999997264E-4</c:v>
                </c:pt>
                <c:pt idx="33917">
                  <c:v>6.7833999999972639E-4</c:v>
                </c:pt>
                <c:pt idx="33918">
                  <c:v>6.7835999999972638E-4</c:v>
                </c:pt>
                <c:pt idx="33919">
                  <c:v>6.7837999999972637E-4</c:v>
                </c:pt>
                <c:pt idx="33920">
                  <c:v>6.7839999999972636E-4</c:v>
                </c:pt>
                <c:pt idx="33921">
                  <c:v>6.7841999999972635E-4</c:v>
                </c:pt>
                <c:pt idx="33922">
                  <c:v>6.7843999999972634E-4</c:v>
                </c:pt>
                <c:pt idx="33923">
                  <c:v>6.7845999999972633E-4</c:v>
                </c:pt>
                <c:pt idx="33924">
                  <c:v>6.7847999999972632E-4</c:v>
                </c:pt>
                <c:pt idx="33925">
                  <c:v>6.7849999999972631E-4</c:v>
                </c:pt>
                <c:pt idx="33926">
                  <c:v>6.785199999997263E-4</c:v>
                </c:pt>
                <c:pt idx="33927">
                  <c:v>6.7853999999972628E-4</c:v>
                </c:pt>
                <c:pt idx="33928">
                  <c:v>6.7855999999972627E-4</c:v>
                </c:pt>
                <c:pt idx="33929">
                  <c:v>6.7857999999972626E-4</c:v>
                </c:pt>
                <c:pt idx="33930">
                  <c:v>6.7859999999972625E-4</c:v>
                </c:pt>
                <c:pt idx="33931">
                  <c:v>6.7861999999972624E-4</c:v>
                </c:pt>
                <c:pt idx="33932">
                  <c:v>6.7863999999972623E-4</c:v>
                </c:pt>
                <c:pt idx="33933">
                  <c:v>6.7865999999972622E-4</c:v>
                </c:pt>
                <c:pt idx="33934">
                  <c:v>6.7867999999972621E-4</c:v>
                </c:pt>
                <c:pt idx="33935">
                  <c:v>6.786999999997262E-4</c:v>
                </c:pt>
                <c:pt idx="33936">
                  <c:v>6.7871999999972619E-4</c:v>
                </c:pt>
                <c:pt idx="33937">
                  <c:v>6.7873999999972618E-4</c:v>
                </c:pt>
                <c:pt idx="33938">
                  <c:v>6.7875999999972617E-4</c:v>
                </c:pt>
                <c:pt idx="33939">
                  <c:v>6.7877999999972616E-4</c:v>
                </c:pt>
                <c:pt idx="33940">
                  <c:v>6.7879999999972615E-4</c:v>
                </c:pt>
                <c:pt idx="33941">
                  <c:v>6.7881999999972614E-4</c:v>
                </c:pt>
                <c:pt idx="33942">
                  <c:v>6.7883999999972613E-4</c:v>
                </c:pt>
                <c:pt idx="33943">
                  <c:v>6.7885999999972612E-4</c:v>
                </c:pt>
                <c:pt idx="33944">
                  <c:v>6.7887999999972611E-4</c:v>
                </c:pt>
                <c:pt idx="33945">
                  <c:v>6.788999999997261E-4</c:v>
                </c:pt>
                <c:pt idx="33946">
                  <c:v>6.7891999999972609E-4</c:v>
                </c:pt>
                <c:pt idx="33947">
                  <c:v>6.7893999999972608E-4</c:v>
                </c:pt>
                <c:pt idx="33948">
                  <c:v>6.7895999999972607E-4</c:v>
                </c:pt>
                <c:pt idx="33949">
                  <c:v>6.7897999999972606E-4</c:v>
                </c:pt>
                <c:pt idx="33950">
                  <c:v>6.7899999999972605E-4</c:v>
                </c:pt>
                <c:pt idx="33951">
                  <c:v>6.7901999999972604E-4</c:v>
                </c:pt>
                <c:pt idx="33952">
                  <c:v>6.7903999999972603E-4</c:v>
                </c:pt>
                <c:pt idx="33953">
                  <c:v>6.7905999999972602E-4</c:v>
                </c:pt>
                <c:pt idx="33954">
                  <c:v>6.7907999999972601E-4</c:v>
                </c:pt>
                <c:pt idx="33955">
                  <c:v>6.7909999999972599E-4</c:v>
                </c:pt>
                <c:pt idx="33956">
                  <c:v>6.7911999999972598E-4</c:v>
                </c:pt>
                <c:pt idx="33957">
                  <c:v>6.7913999999972597E-4</c:v>
                </c:pt>
                <c:pt idx="33958">
                  <c:v>6.7915999999972596E-4</c:v>
                </c:pt>
                <c:pt idx="33959">
                  <c:v>6.7917999999972595E-4</c:v>
                </c:pt>
                <c:pt idx="33960">
                  <c:v>6.7919999999972594E-4</c:v>
                </c:pt>
                <c:pt idx="33961">
                  <c:v>6.7921999999972593E-4</c:v>
                </c:pt>
                <c:pt idx="33962">
                  <c:v>6.7923999999972592E-4</c:v>
                </c:pt>
                <c:pt idx="33963">
                  <c:v>6.7925999999972591E-4</c:v>
                </c:pt>
                <c:pt idx="33964">
                  <c:v>6.792799999997259E-4</c:v>
                </c:pt>
                <c:pt idx="33965">
                  <c:v>6.7929999999972589E-4</c:v>
                </c:pt>
                <c:pt idx="33966">
                  <c:v>6.7931999999972588E-4</c:v>
                </c:pt>
                <c:pt idx="33967">
                  <c:v>6.7933999999972587E-4</c:v>
                </c:pt>
                <c:pt idx="33968">
                  <c:v>6.7935999999972586E-4</c:v>
                </c:pt>
                <c:pt idx="33969">
                  <c:v>6.7937999999972585E-4</c:v>
                </c:pt>
                <c:pt idx="33970">
                  <c:v>6.7939999999972584E-4</c:v>
                </c:pt>
                <c:pt idx="33971">
                  <c:v>6.7941999999972583E-4</c:v>
                </c:pt>
                <c:pt idx="33972">
                  <c:v>6.7943999999972582E-4</c:v>
                </c:pt>
                <c:pt idx="33973">
                  <c:v>6.7945999999972581E-4</c:v>
                </c:pt>
                <c:pt idx="33974">
                  <c:v>6.794799999997258E-4</c:v>
                </c:pt>
                <c:pt idx="33975">
                  <c:v>6.7949999999972579E-4</c:v>
                </c:pt>
                <c:pt idx="33976">
                  <c:v>6.7951999999972578E-4</c:v>
                </c:pt>
                <c:pt idx="33977">
                  <c:v>6.7953999999972577E-4</c:v>
                </c:pt>
                <c:pt idx="33978">
                  <c:v>6.7955999999972576E-4</c:v>
                </c:pt>
                <c:pt idx="33979">
                  <c:v>6.7957999999972575E-4</c:v>
                </c:pt>
                <c:pt idx="33980">
                  <c:v>6.7959999999972574E-4</c:v>
                </c:pt>
                <c:pt idx="33981">
                  <c:v>6.7961999999972573E-4</c:v>
                </c:pt>
                <c:pt idx="33982">
                  <c:v>6.7963999999972572E-4</c:v>
                </c:pt>
                <c:pt idx="33983">
                  <c:v>6.796599999997257E-4</c:v>
                </c:pt>
                <c:pt idx="33984">
                  <c:v>6.7967999999972569E-4</c:v>
                </c:pt>
                <c:pt idx="33985">
                  <c:v>6.7969999999972568E-4</c:v>
                </c:pt>
                <c:pt idx="33986">
                  <c:v>6.7971999999972567E-4</c:v>
                </c:pt>
                <c:pt idx="33987">
                  <c:v>6.7973999999972566E-4</c:v>
                </c:pt>
                <c:pt idx="33988">
                  <c:v>6.7975999999972565E-4</c:v>
                </c:pt>
                <c:pt idx="33989">
                  <c:v>6.7977999999972564E-4</c:v>
                </c:pt>
                <c:pt idx="33990">
                  <c:v>6.7979999999972563E-4</c:v>
                </c:pt>
                <c:pt idx="33991">
                  <c:v>6.7981999999972562E-4</c:v>
                </c:pt>
                <c:pt idx="33992">
                  <c:v>6.7983999999972561E-4</c:v>
                </c:pt>
                <c:pt idx="33993">
                  <c:v>6.798599999997256E-4</c:v>
                </c:pt>
                <c:pt idx="33994">
                  <c:v>6.7987999999972559E-4</c:v>
                </c:pt>
                <c:pt idx="33995">
                  <c:v>6.7989999999972558E-4</c:v>
                </c:pt>
                <c:pt idx="33996">
                  <c:v>6.7991999999972557E-4</c:v>
                </c:pt>
                <c:pt idx="33997">
                  <c:v>6.7993999999972556E-4</c:v>
                </c:pt>
                <c:pt idx="33998">
                  <c:v>6.7995999999972555E-4</c:v>
                </c:pt>
                <c:pt idx="33999">
                  <c:v>6.7997999999972554E-4</c:v>
                </c:pt>
                <c:pt idx="34000">
                  <c:v>6.7999999999972553E-4</c:v>
                </c:pt>
                <c:pt idx="34001">
                  <c:v>6.8001999999972552E-4</c:v>
                </c:pt>
                <c:pt idx="34002">
                  <c:v>6.8003999999972551E-4</c:v>
                </c:pt>
                <c:pt idx="34003">
                  <c:v>6.800599999997255E-4</c:v>
                </c:pt>
                <c:pt idx="34004">
                  <c:v>6.8007999999972549E-4</c:v>
                </c:pt>
                <c:pt idx="34005">
                  <c:v>6.8009999999972548E-4</c:v>
                </c:pt>
                <c:pt idx="34006">
                  <c:v>6.8011999999972547E-4</c:v>
                </c:pt>
                <c:pt idx="34007">
                  <c:v>6.8013999999972546E-4</c:v>
                </c:pt>
                <c:pt idx="34008">
                  <c:v>6.8015999999972545E-4</c:v>
                </c:pt>
                <c:pt idx="34009">
                  <c:v>6.8017999999972544E-4</c:v>
                </c:pt>
                <c:pt idx="34010">
                  <c:v>6.8019999999972543E-4</c:v>
                </c:pt>
                <c:pt idx="34011">
                  <c:v>6.8021999999972541E-4</c:v>
                </c:pt>
                <c:pt idx="34012">
                  <c:v>6.802399999997254E-4</c:v>
                </c:pt>
                <c:pt idx="34013">
                  <c:v>6.8025999999972539E-4</c:v>
                </c:pt>
                <c:pt idx="34014">
                  <c:v>6.8027999999972538E-4</c:v>
                </c:pt>
                <c:pt idx="34015">
                  <c:v>6.8029999999972537E-4</c:v>
                </c:pt>
                <c:pt idx="34016">
                  <c:v>6.8031999999972536E-4</c:v>
                </c:pt>
                <c:pt idx="34017">
                  <c:v>6.8033999999972535E-4</c:v>
                </c:pt>
                <c:pt idx="34018">
                  <c:v>6.8035999999972534E-4</c:v>
                </c:pt>
                <c:pt idx="34019">
                  <c:v>6.8037999999972533E-4</c:v>
                </c:pt>
                <c:pt idx="34020">
                  <c:v>6.8039999999972532E-4</c:v>
                </c:pt>
                <c:pt idx="34021">
                  <c:v>6.8041999999972531E-4</c:v>
                </c:pt>
                <c:pt idx="34022">
                  <c:v>6.804399999997253E-4</c:v>
                </c:pt>
                <c:pt idx="34023">
                  <c:v>6.8045999999972529E-4</c:v>
                </c:pt>
                <c:pt idx="34024">
                  <c:v>6.8047999999972528E-4</c:v>
                </c:pt>
                <c:pt idx="34025">
                  <c:v>6.8049999999972527E-4</c:v>
                </c:pt>
                <c:pt idx="34026">
                  <c:v>6.8051999999972526E-4</c:v>
                </c:pt>
                <c:pt idx="34027">
                  <c:v>6.8053999999972525E-4</c:v>
                </c:pt>
                <c:pt idx="34028">
                  <c:v>6.8055999999972524E-4</c:v>
                </c:pt>
                <c:pt idx="34029">
                  <c:v>6.8057999999972523E-4</c:v>
                </c:pt>
                <c:pt idx="34030">
                  <c:v>6.8059999999972522E-4</c:v>
                </c:pt>
                <c:pt idx="34031">
                  <c:v>6.8061999999972521E-4</c:v>
                </c:pt>
                <c:pt idx="34032">
                  <c:v>6.806399999997252E-4</c:v>
                </c:pt>
                <c:pt idx="34033">
                  <c:v>6.8065999999972519E-4</c:v>
                </c:pt>
                <c:pt idx="34034">
                  <c:v>6.8067999999972518E-4</c:v>
                </c:pt>
                <c:pt idx="34035">
                  <c:v>6.8069999999972517E-4</c:v>
                </c:pt>
                <c:pt idx="34036">
                  <c:v>6.8071999999972516E-4</c:v>
                </c:pt>
                <c:pt idx="34037">
                  <c:v>6.8073999999972515E-4</c:v>
                </c:pt>
                <c:pt idx="34038">
                  <c:v>6.8075999999972514E-4</c:v>
                </c:pt>
                <c:pt idx="34039">
                  <c:v>6.8077999999972512E-4</c:v>
                </c:pt>
                <c:pt idx="34040">
                  <c:v>6.8079999999972511E-4</c:v>
                </c:pt>
                <c:pt idx="34041">
                  <c:v>6.808199999997251E-4</c:v>
                </c:pt>
                <c:pt idx="34042">
                  <c:v>6.8083999999972509E-4</c:v>
                </c:pt>
                <c:pt idx="34043">
                  <c:v>6.8085999999972508E-4</c:v>
                </c:pt>
                <c:pt idx="34044">
                  <c:v>6.8087999999972507E-4</c:v>
                </c:pt>
                <c:pt idx="34045">
                  <c:v>6.8089999999972506E-4</c:v>
                </c:pt>
                <c:pt idx="34046">
                  <c:v>6.8091999999972505E-4</c:v>
                </c:pt>
                <c:pt idx="34047">
                  <c:v>6.8093999999972504E-4</c:v>
                </c:pt>
                <c:pt idx="34048">
                  <c:v>6.8095999999972503E-4</c:v>
                </c:pt>
                <c:pt idx="34049">
                  <c:v>6.8097999999972502E-4</c:v>
                </c:pt>
                <c:pt idx="34050">
                  <c:v>6.8099999999972501E-4</c:v>
                </c:pt>
                <c:pt idx="34051">
                  <c:v>6.81019999999725E-4</c:v>
                </c:pt>
                <c:pt idx="34052">
                  <c:v>6.8103999999972499E-4</c:v>
                </c:pt>
                <c:pt idx="34053">
                  <c:v>6.8105999999972498E-4</c:v>
                </c:pt>
                <c:pt idx="34054">
                  <c:v>6.8107999999972497E-4</c:v>
                </c:pt>
                <c:pt idx="34055">
                  <c:v>6.8109999999972496E-4</c:v>
                </c:pt>
                <c:pt idx="34056">
                  <c:v>6.8111999999972495E-4</c:v>
                </c:pt>
                <c:pt idx="34057">
                  <c:v>6.8113999999972494E-4</c:v>
                </c:pt>
                <c:pt idx="34058">
                  <c:v>6.8115999999972493E-4</c:v>
                </c:pt>
                <c:pt idx="34059">
                  <c:v>6.8117999999972492E-4</c:v>
                </c:pt>
                <c:pt idx="34060">
                  <c:v>6.8119999999972491E-4</c:v>
                </c:pt>
                <c:pt idx="34061">
                  <c:v>6.812199999997249E-4</c:v>
                </c:pt>
                <c:pt idx="34062">
                  <c:v>6.8123999999972489E-4</c:v>
                </c:pt>
                <c:pt idx="34063">
                  <c:v>6.8125999999972488E-4</c:v>
                </c:pt>
                <c:pt idx="34064">
                  <c:v>6.8127999999972487E-4</c:v>
                </c:pt>
                <c:pt idx="34065">
                  <c:v>6.8129999999972486E-4</c:v>
                </c:pt>
                <c:pt idx="34066">
                  <c:v>6.8131999999972485E-4</c:v>
                </c:pt>
                <c:pt idx="34067">
                  <c:v>6.8133999999972484E-4</c:v>
                </c:pt>
                <c:pt idx="34068">
                  <c:v>6.8135999999972482E-4</c:v>
                </c:pt>
                <c:pt idx="34069">
                  <c:v>6.8137999999972481E-4</c:v>
                </c:pt>
                <c:pt idx="34070">
                  <c:v>6.813999999997248E-4</c:v>
                </c:pt>
                <c:pt idx="34071">
                  <c:v>6.8141999999972479E-4</c:v>
                </c:pt>
                <c:pt idx="34072">
                  <c:v>6.8143999999972478E-4</c:v>
                </c:pt>
                <c:pt idx="34073">
                  <c:v>6.8145999999972477E-4</c:v>
                </c:pt>
                <c:pt idx="34074">
                  <c:v>6.8147999999972476E-4</c:v>
                </c:pt>
                <c:pt idx="34075">
                  <c:v>6.8149999999972475E-4</c:v>
                </c:pt>
                <c:pt idx="34076">
                  <c:v>6.8151999999972474E-4</c:v>
                </c:pt>
                <c:pt idx="34077">
                  <c:v>6.8153999999972473E-4</c:v>
                </c:pt>
                <c:pt idx="34078">
                  <c:v>6.8155999999972472E-4</c:v>
                </c:pt>
                <c:pt idx="34079">
                  <c:v>6.8157999999972471E-4</c:v>
                </c:pt>
                <c:pt idx="34080">
                  <c:v>6.815999999997247E-4</c:v>
                </c:pt>
                <c:pt idx="34081">
                  <c:v>6.8161999999972469E-4</c:v>
                </c:pt>
                <c:pt idx="34082">
                  <c:v>6.8163999999972468E-4</c:v>
                </c:pt>
                <c:pt idx="34083">
                  <c:v>6.8165999999972467E-4</c:v>
                </c:pt>
                <c:pt idx="34084">
                  <c:v>6.8167999999972466E-4</c:v>
                </c:pt>
                <c:pt idx="34085">
                  <c:v>6.8169999999972465E-4</c:v>
                </c:pt>
                <c:pt idx="34086">
                  <c:v>6.8171999999972464E-4</c:v>
                </c:pt>
                <c:pt idx="34087">
                  <c:v>6.8173999999972463E-4</c:v>
                </c:pt>
                <c:pt idx="34088">
                  <c:v>6.8175999999972462E-4</c:v>
                </c:pt>
                <c:pt idx="34089">
                  <c:v>6.8177999999972461E-4</c:v>
                </c:pt>
                <c:pt idx="34090">
                  <c:v>6.817999999997246E-4</c:v>
                </c:pt>
                <c:pt idx="34091">
                  <c:v>6.8181999999972459E-4</c:v>
                </c:pt>
                <c:pt idx="34092">
                  <c:v>6.8183999999972458E-4</c:v>
                </c:pt>
                <c:pt idx="34093">
                  <c:v>6.8185999999972457E-4</c:v>
                </c:pt>
                <c:pt idx="34094">
                  <c:v>6.8187999999972456E-4</c:v>
                </c:pt>
                <c:pt idx="34095">
                  <c:v>6.8189999999972455E-4</c:v>
                </c:pt>
                <c:pt idx="34096">
                  <c:v>6.8191999999972453E-4</c:v>
                </c:pt>
                <c:pt idx="34097">
                  <c:v>6.8193999999972452E-4</c:v>
                </c:pt>
                <c:pt idx="34098">
                  <c:v>6.8195999999972451E-4</c:v>
                </c:pt>
                <c:pt idx="34099">
                  <c:v>6.819799999997245E-4</c:v>
                </c:pt>
                <c:pt idx="34100">
                  <c:v>6.8199999999972449E-4</c:v>
                </c:pt>
                <c:pt idx="34101">
                  <c:v>6.8201999999972448E-4</c:v>
                </c:pt>
                <c:pt idx="34102">
                  <c:v>6.8203999999972447E-4</c:v>
                </c:pt>
                <c:pt idx="34103">
                  <c:v>6.8205999999972446E-4</c:v>
                </c:pt>
                <c:pt idx="34104">
                  <c:v>6.8207999999972445E-4</c:v>
                </c:pt>
                <c:pt idx="34105">
                  <c:v>6.8209999999972444E-4</c:v>
                </c:pt>
                <c:pt idx="34106">
                  <c:v>6.8211999999972443E-4</c:v>
                </c:pt>
                <c:pt idx="34107">
                  <c:v>6.8213999999972442E-4</c:v>
                </c:pt>
                <c:pt idx="34108">
                  <c:v>6.8215999999972441E-4</c:v>
                </c:pt>
                <c:pt idx="34109">
                  <c:v>6.821799999997244E-4</c:v>
                </c:pt>
                <c:pt idx="34110">
                  <c:v>6.8219999999972439E-4</c:v>
                </c:pt>
                <c:pt idx="34111">
                  <c:v>6.8221999999972438E-4</c:v>
                </c:pt>
                <c:pt idx="34112">
                  <c:v>6.8223999999972437E-4</c:v>
                </c:pt>
                <c:pt idx="34113">
                  <c:v>6.8225999999972436E-4</c:v>
                </c:pt>
                <c:pt idx="34114">
                  <c:v>6.8227999999972435E-4</c:v>
                </c:pt>
                <c:pt idx="34115">
                  <c:v>6.8229999999972434E-4</c:v>
                </c:pt>
                <c:pt idx="34116">
                  <c:v>6.8231999999972433E-4</c:v>
                </c:pt>
                <c:pt idx="34117">
                  <c:v>6.8233999999972432E-4</c:v>
                </c:pt>
                <c:pt idx="34118">
                  <c:v>6.8235999999972431E-4</c:v>
                </c:pt>
                <c:pt idx="34119">
                  <c:v>6.823799999997243E-4</c:v>
                </c:pt>
                <c:pt idx="34120">
                  <c:v>6.8239999999972429E-4</c:v>
                </c:pt>
                <c:pt idx="34121">
                  <c:v>6.8241999999972428E-4</c:v>
                </c:pt>
                <c:pt idx="34122">
                  <c:v>6.8243999999972427E-4</c:v>
                </c:pt>
                <c:pt idx="34123">
                  <c:v>6.8245999999972426E-4</c:v>
                </c:pt>
                <c:pt idx="34124">
                  <c:v>6.8247999999972424E-4</c:v>
                </c:pt>
                <c:pt idx="34125">
                  <c:v>6.8249999999972423E-4</c:v>
                </c:pt>
                <c:pt idx="34126">
                  <c:v>6.8251999999972422E-4</c:v>
                </c:pt>
                <c:pt idx="34127">
                  <c:v>6.8253999999972421E-4</c:v>
                </c:pt>
                <c:pt idx="34128">
                  <c:v>6.825599999997242E-4</c:v>
                </c:pt>
                <c:pt idx="34129">
                  <c:v>6.8257999999972419E-4</c:v>
                </c:pt>
                <c:pt idx="34130">
                  <c:v>6.8259999999972418E-4</c:v>
                </c:pt>
                <c:pt idx="34131">
                  <c:v>6.8261999999972417E-4</c:v>
                </c:pt>
                <c:pt idx="34132">
                  <c:v>6.8263999999972416E-4</c:v>
                </c:pt>
                <c:pt idx="34133">
                  <c:v>6.8265999999972415E-4</c:v>
                </c:pt>
                <c:pt idx="34134">
                  <c:v>6.8267999999972414E-4</c:v>
                </c:pt>
                <c:pt idx="34135">
                  <c:v>6.8269999999972413E-4</c:v>
                </c:pt>
                <c:pt idx="34136">
                  <c:v>6.8271999999972412E-4</c:v>
                </c:pt>
                <c:pt idx="34137">
                  <c:v>6.8273999999972411E-4</c:v>
                </c:pt>
                <c:pt idx="34138">
                  <c:v>6.827599999997241E-4</c:v>
                </c:pt>
                <c:pt idx="34139">
                  <c:v>6.8277999999972409E-4</c:v>
                </c:pt>
                <c:pt idx="34140">
                  <c:v>6.8279999999972408E-4</c:v>
                </c:pt>
                <c:pt idx="34141">
                  <c:v>6.8281999999972407E-4</c:v>
                </c:pt>
                <c:pt idx="34142">
                  <c:v>6.8283999999972406E-4</c:v>
                </c:pt>
                <c:pt idx="34143">
                  <c:v>6.8285999999972405E-4</c:v>
                </c:pt>
                <c:pt idx="34144">
                  <c:v>6.8287999999972404E-4</c:v>
                </c:pt>
                <c:pt idx="34145">
                  <c:v>6.8289999999972403E-4</c:v>
                </c:pt>
                <c:pt idx="34146">
                  <c:v>6.8291999999972402E-4</c:v>
                </c:pt>
                <c:pt idx="34147">
                  <c:v>6.8293999999972401E-4</c:v>
                </c:pt>
                <c:pt idx="34148">
                  <c:v>6.82959999999724E-4</c:v>
                </c:pt>
                <c:pt idx="34149">
                  <c:v>6.8297999999972399E-4</c:v>
                </c:pt>
                <c:pt idx="34150">
                  <c:v>6.8299999999972398E-4</c:v>
                </c:pt>
                <c:pt idx="34151">
                  <c:v>6.8301999999972397E-4</c:v>
                </c:pt>
                <c:pt idx="34152">
                  <c:v>6.8303999999972395E-4</c:v>
                </c:pt>
                <c:pt idx="34153">
                  <c:v>6.8305999999972394E-4</c:v>
                </c:pt>
                <c:pt idx="34154">
                  <c:v>6.8307999999972393E-4</c:v>
                </c:pt>
                <c:pt idx="34155">
                  <c:v>6.8309999999972392E-4</c:v>
                </c:pt>
                <c:pt idx="34156">
                  <c:v>6.8311999999972391E-4</c:v>
                </c:pt>
                <c:pt idx="34157">
                  <c:v>6.831399999997239E-4</c:v>
                </c:pt>
                <c:pt idx="34158">
                  <c:v>6.8315999999972389E-4</c:v>
                </c:pt>
                <c:pt idx="34159">
                  <c:v>6.8317999999972388E-4</c:v>
                </c:pt>
                <c:pt idx="34160">
                  <c:v>6.8319999999972387E-4</c:v>
                </c:pt>
                <c:pt idx="34161">
                  <c:v>6.8321999999972386E-4</c:v>
                </c:pt>
                <c:pt idx="34162">
                  <c:v>6.8323999999972385E-4</c:v>
                </c:pt>
                <c:pt idx="34163">
                  <c:v>6.8325999999972384E-4</c:v>
                </c:pt>
                <c:pt idx="34164">
                  <c:v>6.8327999999972383E-4</c:v>
                </c:pt>
                <c:pt idx="34165">
                  <c:v>6.8329999999972382E-4</c:v>
                </c:pt>
                <c:pt idx="34166">
                  <c:v>6.8331999999972381E-4</c:v>
                </c:pt>
                <c:pt idx="34167">
                  <c:v>6.833399999997238E-4</c:v>
                </c:pt>
                <c:pt idx="34168">
                  <c:v>6.8335999999972379E-4</c:v>
                </c:pt>
                <c:pt idx="34169">
                  <c:v>6.8337999999972378E-4</c:v>
                </c:pt>
                <c:pt idx="34170">
                  <c:v>6.8339999999972377E-4</c:v>
                </c:pt>
                <c:pt idx="34171">
                  <c:v>6.8341999999972376E-4</c:v>
                </c:pt>
                <c:pt idx="34172">
                  <c:v>6.8343999999972375E-4</c:v>
                </c:pt>
                <c:pt idx="34173">
                  <c:v>6.8345999999972374E-4</c:v>
                </c:pt>
                <c:pt idx="34174">
                  <c:v>6.8347999999972373E-4</c:v>
                </c:pt>
                <c:pt idx="34175">
                  <c:v>6.8349999999972372E-4</c:v>
                </c:pt>
                <c:pt idx="34176">
                  <c:v>6.8351999999972371E-4</c:v>
                </c:pt>
                <c:pt idx="34177">
                  <c:v>6.835399999997237E-4</c:v>
                </c:pt>
                <c:pt idx="34178">
                  <c:v>6.8355999999972369E-4</c:v>
                </c:pt>
                <c:pt idx="34179">
                  <c:v>6.8357999999972368E-4</c:v>
                </c:pt>
                <c:pt idx="34180">
                  <c:v>6.8359999999972366E-4</c:v>
                </c:pt>
                <c:pt idx="34181">
                  <c:v>6.8361999999972365E-4</c:v>
                </c:pt>
                <c:pt idx="34182">
                  <c:v>6.8363999999972364E-4</c:v>
                </c:pt>
                <c:pt idx="34183">
                  <c:v>6.8365999999972363E-4</c:v>
                </c:pt>
                <c:pt idx="34184">
                  <c:v>6.8367999999972362E-4</c:v>
                </c:pt>
                <c:pt idx="34185">
                  <c:v>6.8369999999972361E-4</c:v>
                </c:pt>
                <c:pt idx="34186">
                  <c:v>6.837199999997236E-4</c:v>
                </c:pt>
                <c:pt idx="34187">
                  <c:v>6.8373999999972359E-4</c:v>
                </c:pt>
                <c:pt idx="34188">
                  <c:v>6.8375999999972358E-4</c:v>
                </c:pt>
                <c:pt idx="34189">
                  <c:v>6.8377999999972357E-4</c:v>
                </c:pt>
                <c:pt idx="34190">
                  <c:v>6.8379999999972356E-4</c:v>
                </c:pt>
                <c:pt idx="34191">
                  <c:v>6.8381999999972355E-4</c:v>
                </c:pt>
                <c:pt idx="34192">
                  <c:v>6.8383999999972354E-4</c:v>
                </c:pt>
                <c:pt idx="34193">
                  <c:v>6.8385999999972353E-4</c:v>
                </c:pt>
                <c:pt idx="34194">
                  <c:v>6.8387999999972352E-4</c:v>
                </c:pt>
                <c:pt idx="34195">
                  <c:v>6.8389999999972351E-4</c:v>
                </c:pt>
                <c:pt idx="34196">
                  <c:v>6.839199999997235E-4</c:v>
                </c:pt>
                <c:pt idx="34197">
                  <c:v>6.8393999999972349E-4</c:v>
                </c:pt>
                <c:pt idx="34198">
                  <c:v>6.8395999999972348E-4</c:v>
                </c:pt>
                <c:pt idx="34199">
                  <c:v>6.8397999999972347E-4</c:v>
                </c:pt>
                <c:pt idx="34200">
                  <c:v>6.8399999999972346E-4</c:v>
                </c:pt>
                <c:pt idx="34201">
                  <c:v>6.8401999999972345E-4</c:v>
                </c:pt>
                <c:pt idx="34202">
                  <c:v>6.8403999999972344E-4</c:v>
                </c:pt>
                <c:pt idx="34203">
                  <c:v>6.8405999999972343E-4</c:v>
                </c:pt>
                <c:pt idx="34204">
                  <c:v>6.8407999999972342E-4</c:v>
                </c:pt>
                <c:pt idx="34205">
                  <c:v>6.8409999999972341E-4</c:v>
                </c:pt>
                <c:pt idx="34206">
                  <c:v>6.841199999997234E-4</c:v>
                </c:pt>
                <c:pt idx="34207">
                  <c:v>6.8413999999972339E-4</c:v>
                </c:pt>
                <c:pt idx="34208">
                  <c:v>6.8415999999972337E-4</c:v>
                </c:pt>
                <c:pt idx="34209">
                  <c:v>6.8417999999972336E-4</c:v>
                </c:pt>
                <c:pt idx="34210">
                  <c:v>6.8419999999972335E-4</c:v>
                </c:pt>
                <c:pt idx="34211">
                  <c:v>6.8421999999972334E-4</c:v>
                </c:pt>
                <c:pt idx="34212">
                  <c:v>6.8423999999972333E-4</c:v>
                </c:pt>
                <c:pt idx="34213">
                  <c:v>6.8425999999972332E-4</c:v>
                </c:pt>
                <c:pt idx="34214">
                  <c:v>6.8427999999972331E-4</c:v>
                </c:pt>
                <c:pt idx="34215">
                  <c:v>6.842999999997233E-4</c:v>
                </c:pt>
                <c:pt idx="34216">
                  <c:v>6.8431999999972329E-4</c:v>
                </c:pt>
                <c:pt idx="34217">
                  <c:v>6.8433999999972328E-4</c:v>
                </c:pt>
                <c:pt idx="34218">
                  <c:v>6.8435999999972327E-4</c:v>
                </c:pt>
                <c:pt idx="34219">
                  <c:v>6.8437999999972326E-4</c:v>
                </c:pt>
                <c:pt idx="34220">
                  <c:v>6.8439999999972325E-4</c:v>
                </c:pt>
                <c:pt idx="34221">
                  <c:v>6.8441999999972324E-4</c:v>
                </c:pt>
                <c:pt idx="34222">
                  <c:v>6.8443999999972323E-4</c:v>
                </c:pt>
                <c:pt idx="34223">
                  <c:v>6.8445999999972322E-4</c:v>
                </c:pt>
                <c:pt idx="34224">
                  <c:v>6.8447999999972321E-4</c:v>
                </c:pt>
                <c:pt idx="34225">
                  <c:v>6.844999999997232E-4</c:v>
                </c:pt>
                <c:pt idx="34226">
                  <c:v>6.8451999999972319E-4</c:v>
                </c:pt>
                <c:pt idx="34227">
                  <c:v>6.8453999999972318E-4</c:v>
                </c:pt>
                <c:pt idx="34228">
                  <c:v>6.8455999999972317E-4</c:v>
                </c:pt>
                <c:pt idx="34229">
                  <c:v>6.8457999999972316E-4</c:v>
                </c:pt>
                <c:pt idx="34230">
                  <c:v>6.8459999999972315E-4</c:v>
                </c:pt>
                <c:pt idx="34231">
                  <c:v>6.8461999999972314E-4</c:v>
                </c:pt>
                <c:pt idx="34232">
                  <c:v>6.8463999999972313E-4</c:v>
                </c:pt>
                <c:pt idx="34233">
                  <c:v>6.8465999999972312E-4</c:v>
                </c:pt>
                <c:pt idx="34234">
                  <c:v>6.8467999999972311E-4</c:v>
                </c:pt>
                <c:pt idx="34235">
                  <c:v>6.846999999997231E-4</c:v>
                </c:pt>
                <c:pt idx="34236">
                  <c:v>6.8471999999972308E-4</c:v>
                </c:pt>
                <c:pt idx="34237">
                  <c:v>6.8473999999972307E-4</c:v>
                </c:pt>
                <c:pt idx="34238">
                  <c:v>6.8475999999972306E-4</c:v>
                </c:pt>
                <c:pt idx="34239">
                  <c:v>6.8477999999972305E-4</c:v>
                </c:pt>
                <c:pt idx="34240">
                  <c:v>6.8479999999972304E-4</c:v>
                </c:pt>
                <c:pt idx="34241">
                  <c:v>6.8481999999972303E-4</c:v>
                </c:pt>
                <c:pt idx="34242">
                  <c:v>6.8483999999972302E-4</c:v>
                </c:pt>
                <c:pt idx="34243">
                  <c:v>6.8485999999972301E-4</c:v>
                </c:pt>
                <c:pt idx="34244">
                  <c:v>6.84879999999723E-4</c:v>
                </c:pt>
                <c:pt idx="34245">
                  <c:v>6.8489999999972299E-4</c:v>
                </c:pt>
                <c:pt idx="34246">
                  <c:v>6.8491999999972298E-4</c:v>
                </c:pt>
                <c:pt idx="34247">
                  <c:v>6.8493999999972297E-4</c:v>
                </c:pt>
                <c:pt idx="34248">
                  <c:v>6.8495999999972296E-4</c:v>
                </c:pt>
                <c:pt idx="34249">
                  <c:v>6.8497999999972295E-4</c:v>
                </c:pt>
                <c:pt idx="34250">
                  <c:v>6.8499999999972294E-4</c:v>
                </c:pt>
                <c:pt idx="34251">
                  <c:v>6.8501999999972293E-4</c:v>
                </c:pt>
                <c:pt idx="34252">
                  <c:v>6.8503999999972292E-4</c:v>
                </c:pt>
                <c:pt idx="34253">
                  <c:v>6.8505999999972291E-4</c:v>
                </c:pt>
                <c:pt idx="34254">
                  <c:v>6.850799999997229E-4</c:v>
                </c:pt>
                <c:pt idx="34255">
                  <c:v>6.8509999999972289E-4</c:v>
                </c:pt>
                <c:pt idx="34256">
                  <c:v>6.8511999999972288E-4</c:v>
                </c:pt>
                <c:pt idx="34257">
                  <c:v>6.8513999999972287E-4</c:v>
                </c:pt>
                <c:pt idx="34258">
                  <c:v>6.8515999999972286E-4</c:v>
                </c:pt>
                <c:pt idx="34259">
                  <c:v>6.8517999999972285E-4</c:v>
                </c:pt>
                <c:pt idx="34260">
                  <c:v>6.8519999999972284E-4</c:v>
                </c:pt>
                <c:pt idx="34261">
                  <c:v>6.8521999999972283E-4</c:v>
                </c:pt>
                <c:pt idx="34262">
                  <c:v>6.8523999999972282E-4</c:v>
                </c:pt>
                <c:pt idx="34263">
                  <c:v>6.8525999999972281E-4</c:v>
                </c:pt>
                <c:pt idx="34264">
                  <c:v>6.8527999999972279E-4</c:v>
                </c:pt>
                <c:pt idx="34265">
                  <c:v>6.8529999999972278E-4</c:v>
                </c:pt>
                <c:pt idx="34266">
                  <c:v>6.8531999999972277E-4</c:v>
                </c:pt>
                <c:pt idx="34267">
                  <c:v>6.8533999999972276E-4</c:v>
                </c:pt>
                <c:pt idx="34268">
                  <c:v>6.8535999999972275E-4</c:v>
                </c:pt>
                <c:pt idx="34269">
                  <c:v>6.8537999999972274E-4</c:v>
                </c:pt>
                <c:pt idx="34270">
                  <c:v>6.8539999999972273E-4</c:v>
                </c:pt>
                <c:pt idx="34271">
                  <c:v>6.8541999999972272E-4</c:v>
                </c:pt>
                <c:pt idx="34272">
                  <c:v>6.8543999999972271E-4</c:v>
                </c:pt>
                <c:pt idx="34273">
                  <c:v>6.854599999997227E-4</c:v>
                </c:pt>
                <c:pt idx="34274">
                  <c:v>6.8547999999972269E-4</c:v>
                </c:pt>
                <c:pt idx="34275">
                  <c:v>6.8549999999972268E-4</c:v>
                </c:pt>
                <c:pt idx="34276">
                  <c:v>6.8551999999972267E-4</c:v>
                </c:pt>
                <c:pt idx="34277">
                  <c:v>6.8553999999972266E-4</c:v>
                </c:pt>
                <c:pt idx="34278">
                  <c:v>6.8555999999972265E-4</c:v>
                </c:pt>
                <c:pt idx="34279">
                  <c:v>6.8557999999972264E-4</c:v>
                </c:pt>
                <c:pt idx="34280">
                  <c:v>6.8559999999972263E-4</c:v>
                </c:pt>
                <c:pt idx="34281">
                  <c:v>6.8561999999972262E-4</c:v>
                </c:pt>
                <c:pt idx="34282">
                  <c:v>6.8563999999972261E-4</c:v>
                </c:pt>
                <c:pt idx="34283">
                  <c:v>6.856599999997226E-4</c:v>
                </c:pt>
                <c:pt idx="34284">
                  <c:v>6.8567999999972259E-4</c:v>
                </c:pt>
                <c:pt idx="34285">
                  <c:v>6.8569999999972258E-4</c:v>
                </c:pt>
                <c:pt idx="34286">
                  <c:v>6.8571999999972257E-4</c:v>
                </c:pt>
                <c:pt idx="34287">
                  <c:v>6.8573999999972256E-4</c:v>
                </c:pt>
                <c:pt idx="34288">
                  <c:v>6.8575999999972255E-4</c:v>
                </c:pt>
                <c:pt idx="34289">
                  <c:v>6.8577999999972254E-4</c:v>
                </c:pt>
                <c:pt idx="34290">
                  <c:v>6.8579999999972253E-4</c:v>
                </c:pt>
                <c:pt idx="34291">
                  <c:v>6.8581999999972252E-4</c:v>
                </c:pt>
                <c:pt idx="34292">
                  <c:v>6.858399999997225E-4</c:v>
                </c:pt>
                <c:pt idx="34293">
                  <c:v>6.8585999999972249E-4</c:v>
                </c:pt>
                <c:pt idx="34294">
                  <c:v>6.8587999999972248E-4</c:v>
                </c:pt>
                <c:pt idx="34295">
                  <c:v>6.8589999999972247E-4</c:v>
                </c:pt>
                <c:pt idx="34296">
                  <c:v>6.8591999999972246E-4</c:v>
                </c:pt>
                <c:pt idx="34297">
                  <c:v>6.8593999999972245E-4</c:v>
                </c:pt>
                <c:pt idx="34298">
                  <c:v>6.8595999999972244E-4</c:v>
                </c:pt>
                <c:pt idx="34299">
                  <c:v>6.8597999999972243E-4</c:v>
                </c:pt>
                <c:pt idx="34300">
                  <c:v>6.8599999999972242E-4</c:v>
                </c:pt>
                <c:pt idx="34301">
                  <c:v>6.8601999999972241E-4</c:v>
                </c:pt>
                <c:pt idx="34302">
                  <c:v>6.860399999997224E-4</c:v>
                </c:pt>
                <c:pt idx="34303">
                  <c:v>6.8605999999972239E-4</c:v>
                </c:pt>
                <c:pt idx="34304">
                  <c:v>6.8607999999972238E-4</c:v>
                </c:pt>
                <c:pt idx="34305">
                  <c:v>6.8609999999972237E-4</c:v>
                </c:pt>
                <c:pt idx="34306">
                  <c:v>6.8611999999972236E-4</c:v>
                </c:pt>
                <c:pt idx="34307">
                  <c:v>6.8613999999972235E-4</c:v>
                </c:pt>
                <c:pt idx="34308">
                  <c:v>6.8615999999972234E-4</c:v>
                </c:pt>
                <c:pt idx="34309">
                  <c:v>6.8617999999972233E-4</c:v>
                </c:pt>
                <c:pt idx="34310">
                  <c:v>6.8619999999972232E-4</c:v>
                </c:pt>
                <c:pt idx="34311">
                  <c:v>6.8621999999972231E-4</c:v>
                </c:pt>
                <c:pt idx="34312">
                  <c:v>6.862399999997223E-4</c:v>
                </c:pt>
                <c:pt idx="34313">
                  <c:v>6.8625999999972229E-4</c:v>
                </c:pt>
                <c:pt idx="34314">
                  <c:v>6.8627999999972228E-4</c:v>
                </c:pt>
                <c:pt idx="34315">
                  <c:v>6.8629999999972227E-4</c:v>
                </c:pt>
                <c:pt idx="34316">
                  <c:v>6.8631999999972226E-4</c:v>
                </c:pt>
                <c:pt idx="34317">
                  <c:v>6.8633999999972225E-4</c:v>
                </c:pt>
                <c:pt idx="34318">
                  <c:v>6.8635999999972224E-4</c:v>
                </c:pt>
                <c:pt idx="34319">
                  <c:v>6.8637999999972223E-4</c:v>
                </c:pt>
                <c:pt idx="34320">
                  <c:v>6.8639999999972221E-4</c:v>
                </c:pt>
                <c:pt idx="34321">
                  <c:v>6.864199999997222E-4</c:v>
                </c:pt>
                <c:pt idx="34322">
                  <c:v>6.8643999999972219E-4</c:v>
                </c:pt>
                <c:pt idx="34323">
                  <c:v>6.8645999999972218E-4</c:v>
                </c:pt>
                <c:pt idx="34324">
                  <c:v>6.8647999999972217E-4</c:v>
                </c:pt>
                <c:pt idx="34325">
                  <c:v>6.8649999999972216E-4</c:v>
                </c:pt>
                <c:pt idx="34326">
                  <c:v>6.8651999999972215E-4</c:v>
                </c:pt>
                <c:pt idx="34327">
                  <c:v>6.8653999999972214E-4</c:v>
                </c:pt>
                <c:pt idx="34328">
                  <c:v>6.8655999999972213E-4</c:v>
                </c:pt>
                <c:pt idx="34329">
                  <c:v>6.8657999999972212E-4</c:v>
                </c:pt>
                <c:pt idx="34330">
                  <c:v>6.8659999999972211E-4</c:v>
                </c:pt>
                <c:pt idx="34331">
                  <c:v>6.866199999997221E-4</c:v>
                </c:pt>
                <c:pt idx="34332">
                  <c:v>6.8663999999972209E-4</c:v>
                </c:pt>
                <c:pt idx="34333">
                  <c:v>6.8665999999972208E-4</c:v>
                </c:pt>
                <c:pt idx="34334">
                  <c:v>6.8667999999972207E-4</c:v>
                </c:pt>
                <c:pt idx="34335">
                  <c:v>6.8669999999972206E-4</c:v>
                </c:pt>
                <c:pt idx="34336">
                  <c:v>6.8671999999972205E-4</c:v>
                </c:pt>
                <c:pt idx="34337">
                  <c:v>6.8673999999972204E-4</c:v>
                </c:pt>
                <c:pt idx="34338">
                  <c:v>6.8675999999972203E-4</c:v>
                </c:pt>
                <c:pt idx="34339">
                  <c:v>6.8677999999972202E-4</c:v>
                </c:pt>
                <c:pt idx="34340">
                  <c:v>6.8679999999972201E-4</c:v>
                </c:pt>
                <c:pt idx="34341">
                  <c:v>6.86819999999722E-4</c:v>
                </c:pt>
                <c:pt idx="34342">
                  <c:v>6.8683999999972199E-4</c:v>
                </c:pt>
                <c:pt idx="34343">
                  <c:v>6.8685999999972198E-4</c:v>
                </c:pt>
                <c:pt idx="34344">
                  <c:v>6.8687999999972197E-4</c:v>
                </c:pt>
                <c:pt idx="34345">
                  <c:v>6.8689999999972196E-4</c:v>
                </c:pt>
                <c:pt idx="34346">
                  <c:v>6.8691999999972195E-4</c:v>
                </c:pt>
                <c:pt idx="34347">
                  <c:v>6.8693999999972194E-4</c:v>
                </c:pt>
                <c:pt idx="34348">
                  <c:v>6.8695999999972193E-4</c:v>
                </c:pt>
                <c:pt idx="34349">
                  <c:v>6.8697999999972191E-4</c:v>
                </c:pt>
                <c:pt idx="34350">
                  <c:v>6.869999999997219E-4</c:v>
                </c:pt>
                <c:pt idx="34351">
                  <c:v>6.8701999999972189E-4</c:v>
                </c:pt>
                <c:pt idx="34352">
                  <c:v>6.8703999999972188E-4</c:v>
                </c:pt>
                <c:pt idx="34353">
                  <c:v>6.8705999999972187E-4</c:v>
                </c:pt>
                <c:pt idx="34354">
                  <c:v>6.8707999999972186E-4</c:v>
                </c:pt>
                <c:pt idx="34355">
                  <c:v>6.8709999999972185E-4</c:v>
                </c:pt>
                <c:pt idx="34356">
                  <c:v>6.8711999999972184E-4</c:v>
                </c:pt>
                <c:pt idx="34357">
                  <c:v>6.8713999999972183E-4</c:v>
                </c:pt>
                <c:pt idx="34358">
                  <c:v>6.8715999999972182E-4</c:v>
                </c:pt>
                <c:pt idx="34359">
                  <c:v>6.8717999999972181E-4</c:v>
                </c:pt>
                <c:pt idx="34360">
                  <c:v>6.871999999997218E-4</c:v>
                </c:pt>
                <c:pt idx="34361">
                  <c:v>6.8721999999972179E-4</c:v>
                </c:pt>
                <c:pt idx="34362">
                  <c:v>6.8723999999972178E-4</c:v>
                </c:pt>
                <c:pt idx="34363">
                  <c:v>6.8725999999972177E-4</c:v>
                </c:pt>
                <c:pt idx="34364">
                  <c:v>6.8727999999972176E-4</c:v>
                </c:pt>
                <c:pt idx="34365">
                  <c:v>6.8729999999972175E-4</c:v>
                </c:pt>
                <c:pt idx="34366">
                  <c:v>6.8731999999972174E-4</c:v>
                </c:pt>
                <c:pt idx="34367">
                  <c:v>6.8733999999972173E-4</c:v>
                </c:pt>
                <c:pt idx="34368">
                  <c:v>6.8735999999972172E-4</c:v>
                </c:pt>
                <c:pt idx="34369">
                  <c:v>6.8737999999972171E-4</c:v>
                </c:pt>
                <c:pt idx="34370">
                  <c:v>6.873999999997217E-4</c:v>
                </c:pt>
                <c:pt idx="34371">
                  <c:v>6.8741999999972169E-4</c:v>
                </c:pt>
                <c:pt idx="34372">
                  <c:v>6.8743999999972168E-4</c:v>
                </c:pt>
                <c:pt idx="34373">
                  <c:v>6.8745999999972167E-4</c:v>
                </c:pt>
                <c:pt idx="34374">
                  <c:v>6.8747999999972166E-4</c:v>
                </c:pt>
                <c:pt idx="34375">
                  <c:v>6.8749999999972165E-4</c:v>
                </c:pt>
                <c:pt idx="34376">
                  <c:v>6.8751999999972164E-4</c:v>
                </c:pt>
                <c:pt idx="34377">
                  <c:v>6.8753999999972162E-4</c:v>
                </c:pt>
                <c:pt idx="34378">
                  <c:v>6.8755999999972161E-4</c:v>
                </c:pt>
                <c:pt idx="34379">
                  <c:v>6.875799999997216E-4</c:v>
                </c:pt>
                <c:pt idx="34380">
                  <c:v>6.8759999999972159E-4</c:v>
                </c:pt>
                <c:pt idx="34381">
                  <c:v>6.8761999999972158E-4</c:v>
                </c:pt>
                <c:pt idx="34382">
                  <c:v>6.8763999999972157E-4</c:v>
                </c:pt>
                <c:pt idx="34383">
                  <c:v>6.8765999999972156E-4</c:v>
                </c:pt>
                <c:pt idx="34384">
                  <c:v>6.8767999999972155E-4</c:v>
                </c:pt>
                <c:pt idx="34385">
                  <c:v>6.8769999999972154E-4</c:v>
                </c:pt>
                <c:pt idx="34386">
                  <c:v>6.8771999999972153E-4</c:v>
                </c:pt>
                <c:pt idx="34387">
                  <c:v>6.8773999999972152E-4</c:v>
                </c:pt>
                <c:pt idx="34388">
                  <c:v>6.8775999999972151E-4</c:v>
                </c:pt>
                <c:pt idx="34389">
                  <c:v>6.877799999997215E-4</c:v>
                </c:pt>
                <c:pt idx="34390">
                  <c:v>6.8779999999972149E-4</c:v>
                </c:pt>
                <c:pt idx="34391">
                  <c:v>6.8781999999972148E-4</c:v>
                </c:pt>
                <c:pt idx="34392">
                  <c:v>6.8783999999972147E-4</c:v>
                </c:pt>
                <c:pt idx="34393">
                  <c:v>6.8785999999972146E-4</c:v>
                </c:pt>
                <c:pt idx="34394">
                  <c:v>6.8787999999972145E-4</c:v>
                </c:pt>
                <c:pt idx="34395">
                  <c:v>6.8789999999972144E-4</c:v>
                </c:pt>
                <c:pt idx="34396">
                  <c:v>6.8791999999972143E-4</c:v>
                </c:pt>
                <c:pt idx="34397">
                  <c:v>6.8793999999972142E-4</c:v>
                </c:pt>
                <c:pt idx="34398">
                  <c:v>6.8795999999972141E-4</c:v>
                </c:pt>
                <c:pt idx="34399">
                  <c:v>6.879799999997214E-4</c:v>
                </c:pt>
                <c:pt idx="34400">
                  <c:v>6.8799999999972139E-4</c:v>
                </c:pt>
                <c:pt idx="34401">
                  <c:v>6.8801999999972138E-4</c:v>
                </c:pt>
                <c:pt idx="34402">
                  <c:v>6.8803999999972137E-4</c:v>
                </c:pt>
                <c:pt idx="34403">
                  <c:v>6.8805999999972136E-4</c:v>
                </c:pt>
                <c:pt idx="34404">
                  <c:v>6.8807999999972135E-4</c:v>
                </c:pt>
                <c:pt idx="34405">
                  <c:v>6.8809999999972133E-4</c:v>
                </c:pt>
                <c:pt idx="34406">
                  <c:v>6.8811999999972132E-4</c:v>
                </c:pt>
                <c:pt idx="34407">
                  <c:v>6.8813999999972131E-4</c:v>
                </c:pt>
                <c:pt idx="34408">
                  <c:v>6.881599999997213E-4</c:v>
                </c:pt>
                <c:pt idx="34409">
                  <c:v>6.8817999999972129E-4</c:v>
                </c:pt>
                <c:pt idx="34410">
                  <c:v>6.8819999999972128E-4</c:v>
                </c:pt>
                <c:pt idx="34411">
                  <c:v>6.8821999999972127E-4</c:v>
                </c:pt>
                <c:pt idx="34412">
                  <c:v>6.8823999999972126E-4</c:v>
                </c:pt>
                <c:pt idx="34413">
                  <c:v>6.8825999999972125E-4</c:v>
                </c:pt>
                <c:pt idx="34414">
                  <c:v>6.8827999999972124E-4</c:v>
                </c:pt>
                <c:pt idx="34415">
                  <c:v>6.8829999999972123E-4</c:v>
                </c:pt>
                <c:pt idx="34416">
                  <c:v>6.8831999999972122E-4</c:v>
                </c:pt>
                <c:pt idx="34417">
                  <c:v>6.8833999999972121E-4</c:v>
                </c:pt>
                <c:pt idx="34418">
                  <c:v>6.883599999997212E-4</c:v>
                </c:pt>
                <c:pt idx="34419">
                  <c:v>6.8837999999972119E-4</c:v>
                </c:pt>
                <c:pt idx="34420">
                  <c:v>6.8839999999972118E-4</c:v>
                </c:pt>
                <c:pt idx="34421">
                  <c:v>6.8841999999972117E-4</c:v>
                </c:pt>
                <c:pt idx="34422">
                  <c:v>6.8843999999972116E-4</c:v>
                </c:pt>
                <c:pt idx="34423">
                  <c:v>6.8845999999972115E-4</c:v>
                </c:pt>
                <c:pt idx="34424">
                  <c:v>6.8847999999972114E-4</c:v>
                </c:pt>
                <c:pt idx="34425">
                  <c:v>6.8849999999972113E-4</c:v>
                </c:pt>
                <c:pt idx="34426">
                  <c:v>6.8851999999972112E-4</c:v>
                </c:pt>
                <c:pt idx="34427">
                  <c:v>6.8853999999972111E-4</c:v>
                </c:pt>
                <c:pt idx="34428">
                  <c:v>6.885599999997211E-4</c:v>
                </c:pt>
                <c:pt idx="34429">
                  <c:v>6.8857999999972109E-4</c:v>
                </c:pt>
                <c:pt idx="34430">
                  <c:v>6.8859999999972108E-4</c:v>
                </c:pt>
                <c:pt idx="34431">
                  <c:v>6.8861999999972107E-4</c:v>
                </c:pt>
                <c:pt idx="34432">
                  <c:v>6.8863999999972106E-4</c:v>
                </c:pt>
                <c:pt idx="34433">
                  <c:v>6.8865999999972104E-4</c:v>
                </c:pt>
                <c:pt idx="34434">
                  <c:v>6.8867999999972103E-4</c:v>
                </c:pt>
                <c:pt idx="34435">
                  <c:v>6.8869999999972102E-4</c:v>
                </c:pt>
                <c:pt idx="34436">
                  <c:v>6.8871999999972101E-4</c:v>
                </c:pt>
                <c:pt idx="34437">
                  <c:v>6.88739999999721E-4</c:v>
                </c:pt>
                <c:pt idx="34438">
                  <c:v>6.8875999999972099E-4</c:v>
                </c:pt>
                <c:pt idx="34439">
                  <c:v>6.8877999999972098E-4</c:v>
                </c:pt>
                <c:pt idx="34440">
                  <c:v>6.8879999999972097E-4</c:v>
                </c:pt>
                <c:pt idx="34441">
                  <c:v>6.8881999999972096E-4</c:v>
                </c:pt>
                <c:pt idx="34442">
                  <c:v>6.8883999999972095E-4</c:v>
                </c:pt>
                <c:pt idx="34443">
                  <c:v>6.8885999999972094E-4</c:v>
                </c:pt>
                <c:pt idx="34444">
                  <c:v>6.8887999999972093E-4</c:v>
                </c:pt>
                <c:pt idx="34445">
                  <c:v>6.8889999999972092E-4</c:v>
                </c:pt>
                <c:pt idx="34446">
                  <c:v>6.8891999999972091E-4</c:v>
                </c:pt>
                <c:pt idx="34447">
                  <c:v>6.889399999997209E-4</c:v>
                </c:pt>
                <c:pt idx="34448">
                  <c:v>6.8895999999972089E-4</c:v>
                </c:pt>
                <c:pt idx="34449">
                  <c:v>6.8897999999972088E-4</c:v>
                </c:pt>
                <c:pt idx="34450">
                  <c:v>6.8899999999972087E-4</c:v>
                </c:pt>
                <c:pt idx="34451">
                  <c:v>6.8901999999972086E-4</c:v>
                </c:pt>
                <c:pt idx="34452">
                  <c:v>6.8903999999972085E-4</c:v>
                </c:pt>
                <c:pt idx="34453">
                  <c:v>6.8905999999972084E-4</c:v>
                </c:pt>
                <c:pt idx="34454">
                  <c:v>6.8907999999972083E-4</c:v>
                </c:pt>
                <c:pt idx="34455">
                  <c:v>6.8909999999972082E-4</c:v>
                </c:pt>
                <c:pt idx="34456">
                  <c:v>6.8911999999972081E-4</c:v>
                </c:pt>
                <c:pt idx="34457">
                  <c:v>6.891399999997208E-4</c:v>
                </c:pt>
                <c:pt idx="34458">
                  <c:v>6.8915999999972079E-4</c:v>
                </c:pt>
                <c:pt idx="34459">
                  <c:v>6.8917999999972078E-4</c:v>
                </c:pt>
                <c:pt idx="34460">
                  <c:v>6.8919999999972077E-4</c:v>
                </c:pt>
                <c:pt idx="34461">
                  <c:v>6.8921999999972075E-4</c:v>
                </c:pt>
                <c:pt idx="34462">
                  <c:v>6.8923999999972074E-4</c:v>
                </c:pt>
                <c:pt idx="34463">
                  <c:v>6.8925999999972073E-4</c:v>
                </c:pt>
                <c:pt idx="34464">
                  <c:v>6.8927999999972072E-4</c:v>
                </c:pt>
                <c:pt idx="34465">
                  <c:v>6.8929999999972071E-4</c:v>
                </c:pt>
                <c:pt idx="34466">
                  <c:v>6.893199999997207E-4</c:v>
                </c:pt>
                <c:pt idx="34467">
                  <c:v>6.8933999999972069E-4</c:v>
                </c:pt>
                <c:pt idx="34468">
                  <c:v>6.8935999999972068E-4</c:v>
                </c:pt>
                <c:pt idx="34469">
                  <c:v>6.8937999999972067E-4</c:v>
                </c:pt>
                <c:pt idx="34470">
                  <c:v>6.8939999999972066E-4</c:v>
                </c:pt>
                <c:pt idx="34471">
                  <c:v>6.8941999999972065E-4</c:v>
                </c:pt>
                <c:pt idx="34472">
                  <c:v>6.8943999999972064E-4</c:v>
                </c:pt>
                <c:pt idx="34473">
                  <c:v>6.8945999999972063E-4</c:v>
                </c:pt>
                <c:pt idx="34474">
                  <c:v>6.8947999999972062E-4</c:v>
                </c:pt>
                <c:pt idx="34475">
                  <c:v>6.8949999999972061E-4</c:v>
                </c:pt>
                <c:pt idx="34476">
                  <c:v>6.895199999997206E-4</c:v>
                </c:pt>
                <c:pt idx="34477">
                  <c:v>6.8953999999972059E-4</c:v>
                </c:pt>
                <c:pt idx="34478">
                  <c:v>6.8955999999972058E-4</c:v>
                </c:pt>
                <c:pt idx="34479">
                  <c:v>6.8957999999972057E-4</c:v>
                </c:pt>
                <c:pt idx="34480">
                  <c:v>6.8959999999972056E-4</c:v>
                </c:pt>
                <c:pt idx="34481">
                  <c:v>6.8961999999972055E-4</c:v>
                </c:pt>
                <c:pt idx="34482">
                  <c:v>6.8963999999972054E-4</c:v>
                </c:pt>
                <c:pt idx="34483">
                  <c:v>6.8965999999972053E-4</c:v>
                </c:pt>
                <c:pt idx="34484">
                  <c:v>6.8967999999972052E-4</c:v>
                </c:pt>
                <c:pt idx="34485">
                  <c:v>6.8969999999972051E-4</c:v>
                </c:pt>
                <c:pt idx="34486">
                  <c:v>6.897199999997205E-4</c:v>
                </c:pt>
                <c:pt idx="34487">
                  <c:v>6.8973999999972049E-4</c:v>
                </c:pt>
                <c:pt idx="34488">
                  <c:v>6.8975999999972048E-4</c:v>
                </c:pt>
                <c:pt idx="34489">
                  <c:v>6.8977999999972046E-4</c:v>
                </c:pt>
                <c:pt idx="34490">
                  <c:v>6.8979999999972045E-4</c:v>
                </c:pt>
                <c:pt idx="34491">
                  <c:v>6.8981999999972044E-4</c:v>
                </c:pt>
                <c:pt idx="34492">
                  <c:v>6.8983999999972043E-4</c:v>
                </c:pt>
                <c:pt idx="34493">
                  <c:v>6.8985999999972042E-4</c:v>
                </c:pt>
                <c:pt idx="34494">
                  <c:v>6.8987999999972041E-4</c:v>
                </c:pt>
                <c:pt idx="34495">
                  <c:v>6.898999999997204E-4</c:v>
                </c:pt>
                <c:pt idx="34496">
                  <c:v>6.8991999999972039E-4</c:v>
                </c:pt>
                <c:pt idx="34497">
                  <c:v>6.8993999999972038E-4</c:v>
                </c:pt>
                <c:pt idx="34498">
                  <c:v>6.8995999999972037E-4</c:v>
                </c:pt>
                <c:pt idx="34499">
                  <c:v>6.8997999999972036E-4</c:v>
                </c:pt>
                <c:pt idx="34500">
                  <c:v>6.8999999999972035E-4</c:v>
                </c:pt>
                <c:pt idx="34501">
                  <c:v>6.9001999999972034E-4</c:v>
                </c:pt>
                <c:pt idx="34502">
                  <c:v>6.9003999999972033E-4</c:v>
                </c:pt>
                <c:pt idx="34503">
                  <c:v>6.9005999999972032E-4</c:v>
                </c:pt>
                <c:pt idx="34504">
                  <c:v>6.9007999999972031E-4</c:v>
                </c:pt>
                <c:pt idx="34505">
                  <c:v>6.900999999997203E-4</c:v>
                </c:pt>
                <c:pt idx="34506">
                  <c:v>6.9011999999972029E-4</c:v>
                </c:pt>
                <c:pt idx="34507">
                  <c:v>6.9013999999972028E-4</c:v>
                </c:pt>
                <c:pt idx="34508">
                  <c:v>6.9015999999972027E-4</c:v>
                </c:pt>
                <c:pt idx="34509">
                  <c:v>6.9017999999972026E-4</c:v>
                </c:pt>
                <c:pt idx="34510">
                  <c:v>6.9019999999972025E-4</c:v>
                </c:pt>
                <c:pt idx="34511">
                  <c:v>6.9021999999972024E-4</c:v>
                </c:pt>
                <c:pt idx="34512">
                  <c:v>6.9023999999972023E-4</c:v>
                </c:pt>
                <c:pt idx="34513">
                  <c:v>6.9025999999972022E-4</c:v>
                </c:pt>
                <c:pt idx="34514">
                  <c:v>6.9027999999972021E-4</c:v>
                </c:pt>
                <c:pt idx="34515">
                  <c:v>6.902999999997202E-4</c:v>
                </c:pt>
                <c:pt idx="34516">
                  <c:v>6.9031999999972019E-4</c:v>
                </c:pt>
                <c:pt idx="34517">
                  <c:v>6.9033999999972017E-4</c:v>
                </c:pt>
                <c:pt idx="34518">
                  <c:v>6.9035999999972016E-4</c:v>
                </c:pt>
                <c:pt idx="34519">
                  <c:v>6.9037999999972015E-4</c:v>
                </c:pt>
                <c:pt idx="34520">
                  <c:v>6.9039999999972014E-4</c:v>
                </c:pt>
                <c:pt idx="34521">
                  <c:v>6.9041999999972013E-4</c:v>
                </c:pt>
                <c:pt idx="34522">
                  <c:v>6.9043999999972012E-4</c:v>
                </c:pt>
                <c:pt idx="34523">
                  <c:v>6.9045999999972011E-4</c:v>
                </c:pt>
                <c:pt idx="34524">
                  <c:v>6.904799999997201E-4</c:v>
                </c:pt>
                <c:pt idx="34525">
                  <c:v>6.9049999999972009E-4</c:v>
                </c:pt>
                <c:pt idx="34526">
                  <c:v>6.9051999999972008E-4</c:v>
                </c:pt>
                <c:pt idx="34527">
                  <c:v>6.9053999999972007E-4</c:v>
                </c:pt>
                <c:pt idx="34528">
                  <c:v>6.9055999999972006E-4</c:v>
                </c:pt>
                <c:pt idx="34529">
                  <c:v>6.9057999999972005E-4</c:v>
                </c:pt>
                <c:pt idx="34530">
                  <c:v>6.9059999999972004E-4</c:v>
                </c:pt>
                <c:pt idx="34531">
                  <c:v>6.9061999999972003E-4</c:v>
                </c:pt>
                <c:pt idx="34532">
                  <c:v>6.9063999999972002E-4</c:v>
                </c:pt>
                <c:pt idx="34533">
                  <c:v>6.9065999999972001E-4</c:v>
                </c:pt>
                <c:pt idx="34534">
                  <c:v>6.9067999999972E-4</c:v>
                </c:pt>
                <c:pt idx="34535">
                  <c:v>6.9069999999971999E-4</c:v>
                </c:pt>
                <c:pt idx="34536">
                  <c:v>6.9071999999971998E-4</c:v>
                </c:pt>
                <c:pt idx="34537">
                  <c:v>6.9073999999971997E-4</c:v>
                </c:pt>
                <c:pt idx="34538">
                  <c:v>6.9075999999971996E-4</c:v>
                </c:pt>
                <c:pt idx="34539">
                  <c:v>6.9077999999971995E-4</c:v>
                </c:pt>
                <c:pt idx="34540">
                  <c:v>6.9079999999971994E-4</c:v>
                </c:pt>
                <c:pt idx="34541">
                  <c:v>6.9081999999971993E-4</c:v>
                </c:pt>
                <c:pt idx="34542">
                  <c:v>6.9083999999971992E-4</c:v>
                </c:pt>
                <c:pt idx="34543">
                  <c:v>6.9085999999971991E-4</c:v>
                </c:pt>
                <c:pt idx="34544">
                  <c:v>6.908799999997199E-4</c:v>
                </c:pt>
                <c:pt idx="34545">
                  <c:v>6.9089999999971988E-4</c:v>
                </c:pt>
                <c:pt idx="34546">
                  <c:v>6.9091999999971987E-4</c:v>
                </c:pt>
                <c:pt idx="34547">
                  <c:v>6.9093999999971986E-4</c:v>
                </c:pt>
                <c:pt idx="34548">
                  <c:v>6.9095999999971985E-4</c:v>
                </c:pt>
                <c:pt idx="34549">
                  <c:v>6.9097999999971984E-4</c:v>
                </c:pt>
                <c:pt idx="34550">
                  <c:v>6.9099999999971983E-4</c:v>
                </c:pt>
                <c:pt idx="34551">
                  <c:v>6.9101999999971982E-4</c:v>
                </c:pt>
                <c:pt idx="34552">
                  <c:v>6.9103999999971981E-4</c:v>
                </c:pt>
                <c:pt idx="34553">
                  <c:v>6.910599999997198E-4</c:v>
                </c:pt>
                <c:pt idx="34554">
                  <c:v>6.9107999999971979E-4</c:v>
                </c:pt>
                <c:pt idx="34555">
                  <c:v>6.9109999999971978E-4</c:v>
                </c:pt>
                <c:pt idx="34556">
                  <c:v>6.9111999999971977E-4</c:v>
                </c:pt>
                <c:pt idx="34557">
                  <c:v>6.9113999999971976E-4</c:v>
                </c:pt>
                <c:pt idx="34558">
                  <c:v>6.9115999999971975E-4</c:v>
                </c:pt>
                <c:pt idx="34559">
                  <c:v>6.9117999999971974E-4</c:v>
                </c:pt>
                <c:pt idx="34560">
                  <c:v>6.9119999999971973E-4</c:v>
                </c:pt>
                <c:pt idx="34561">
                  <c:v>6.9121999999971972E-4</c:v>
                </c:pt>
                <c:pt idx="34562">
                  <c:v>6.9123999999971971E-4</c:v>
                </c:pt>
                <c:pt idx="34563">
                  <c:v>6.912599999997197E-4</c:v>
                </c:pt>
                <c:pt idx="34564">
                  <c:v>6.9127999999971969E-4</c:v>
                </c:pt>
                <c:pt idx="34565">
                  <c:v>6.9129999999971968E-4</c:v>
                </c:pt>
                <c:pt idx="34566">
                  <c:v>6.9131999999971967E-4</c:v>
                </c:pt>
                <c:pt idx="34567">
                  <c:v>6.9133999999971966E-4</c:v>
                </c:pt>
                <c:pt idx="34568">
                  <c:v>6.9135999999971965E-4</c:v>
                </c:pt>
                <c:pt idx="34569">
                  <c:v>6.9137999999971964E-4</c:v>
                </c:pt>
                <c:pt idx="34570">
                  <c:v>6.9139999999971963E-4</c:v>
                </c:pt>
                <c:pt idx="34571">
                  <c:v>6.9141999999971962E-4</c:v>
                </c:pt>
                <c:pt idx="34572">
                  <c:v>6.9143999999971961E-4</c:v>
                </c:pt>
                <c:pt idx="34573">
                  <c:v>6.9145999999971959E-4</c:v>
                </c:pt>
                <c:pt idx="34574">
                  <c:v>6.9147999999971958E-4</c:v>
                </c:pt>
                <c:pt idx="34575">
                  <c:v>6.9149999999971957E-4</c:v>
                </c:pt>
                <c:pt idx="34576">
                  <c:v>6.9151999999971956E-4</c:v>
                </c:pt>
                <c:pt idx="34577">
                  <c:v>6.9153999999971955E-4</c:v>
                </c:pt>
                <c:pt idx="34578">
                  <c:v>6.9155999999971954E-4</c:v>
                </c:pt>
                <c:pt idx="34579">
                  <c:v>6.9157999999971953E-4</c:v>
                </c:pt>
                <c:pt idx="34580">
                  <c:v>6.9159999999971952E-4</c:v>
                </c:pt>
                <c:pt idx="34581">
                  <c:v>6.9161999999971951E-4</c:v>
                </c:pt>
                <c:pt idx="34582">
                  <c:v>6.916399999997195E-4</c:v>
                </c:pt>
                <c:pt idx="34583">
                  <c:v>6.9165999999971949E-4</c:v>
                </c:pt>
                <c:pt idx="34584">
                  <c:v>6.9167999999971948E-4</c:v>
                </c:pt>
                <c:pt idx="34585">
                  <c:v>6.9169999999971947E-4</c:v>
                </c:pt>
                <c:pt idx="34586">
                  <c:v>6.9171999999971946E-4</c:v>
                </c:pt>
                <c:pt idx="34587">
                  <c:v>6.9173999999971945E-4</c:v>
                </c:pt>
                <c:pt idx="34588">
                  <c:v>6.9175999999971944E-4</c:v>
                </c:pt>
                <c:pt idx="34589">
                  <c:v>6.9177999999971943E-4</c:v>
                </c:pt>
                <c:pt idx="34590">
                  <c:v>6.9179999999971942E-4</c:v>
                </c:pt>
                <c:pt idx="34591">
                  <c:v>6.9181999999971941E-4</c:v>
                </c:pt>
                <c:pt idx="34592">
                  <c:v>6.918399999997194E-4</c:v>
                </c:pt>
                <c:pt idx="34593">
                  <c:v>6.9185999999971939E-4</c:v>
                </c:pt>
                <c:pt idx="34594">
                  <c:v>6.9187999999971938E-4</c:v>
                </c:pt>
                <c:pt idx="34595">
                  <c:v>6.9189999999971937E-4</c:v>
                </c:pt>
                <c:pt idx="34596">
                  <c:v>6.9191999999971936E-4</c:v>
                </c:pt>
                <c:pt idx="34597">
                  <c:v>6.9193999999971935E-4</c:v>
                </c:pt>
                <c:pt idx="34598">
                  <c:v>6.9195999999971934E-4</c:v>
                </c:pt>
                <c:pt idx="34599">
                  <c:v>6.9197999999971933E-4</c:v>
                </c:pt>
                <c:pt idx="34600">
                  <c:v>6.9199999999971932E-4</c:v>
                </c:pt>
                <c:pt idx="34601">
                  <c:v>6.920199999997193E-4</c:v>
                </c:pt>
                <c:pt idx="34602">
                  <c:v>6.9203999999971929E-4</c:v>
                </c:pt>
                <c:pt idx="34603">
                  <c:v>6.9205999999971928E-4</c:v>
                </c:pt>
                <c:pt idx="34604">
                  <c:v>6.9207999999971927E-4</c:v>
                </c:pt>
                <c:pt idx="34605">
                  <c:v>6.9209999999971926E-4</c:v>
                </c:pt>
                <c:pt idx="34606">
                  <c:v>6.9211999999971925E-4</c:v>
                </c:pt>
                <c:pt idx="34607">
                  <c:v>6.9213999999971924E-4</c:v>
                </c:pt>
                <c:pt idx="34608">
                  <c:v>6.9215999999971923E-4</c:v>
                </c:pt>
                <c:pt idx="34609">
                  <c:v>6.9217999999971922E-4</c:v>
                </c:pt>
                <c:pt idx="34610">
                  <c:v>6.9219999999971921E-4</c:v>
                </c:pt>
                <c:pt idx="34611">
                  <c:v>6.922199999997192E-4</c:v>
                </c:pt>
                <c:pt idx="34612">
                  <c:v>6.9223999999971919E-4</c:v>
                </c:pt>
                <c:pt idx="34613">
                  <c:v>6.9225999999971918E-4</c:v>
                </c:pt>
                <c:pt idx="34614">
                  <c:v>6.9227999999971917E-4</c:v>
                </c:pt>
                <c:pt idx="34615">
                  <c:v>6.9229999999971916E-4</c:v>
                </c:pt>
                <c:pt idx="34616">
                  <c:v>6.9231999999971915E-4</c:v>
                </c:pt>
                <c:pt idx="34617">
                  <c:v>6.9233999999971914E-4</c:v>
                </c:pt>
                <c:pt idx="34618">
                  <c:v>6.9235999999971913E-4</c:v>
                </c:pt>
                <c:pt idx="34619">
                  <c:v>6.9237999999971912E-4</c:v>
                </c:pt>
                <c:pt idx="34620">
                  <c:v>6.9239999999971911E-4</c:v>
                </c:pt>
                <c:pt idx="34621">
                  <c:v>6.924199999997191E-4</c:v>
                </c:pt>
                <c:pt idx="34622">
                  <c:v>6.9243999999971909E-4</c:v>
                </c:pt>
                <c:pt idx="34623">
                  <c:v>6.9245999999971908E-4</c:v>
                </c:pt>
                <c:pt idx="34624">
                  <c:v>6.9247999999971907E-4</c:v>
                </c:pt>
                <c:pt idx="34625">
                  <c:v>6.9249999999971906E-4</c:v>
                </c:pt>
                <c:pt idx="34626">
                  <c:v>6.9251999999971905E-4</c:v>
                </c:pt>
                <c:pt idx="34627">
                  <c:v>6.9253999999971904E-4</c:v>
                </c:pt>
                <c:pt idx="34628">
                  <c:v>6.9255999999971903E-4</c:v>
                </c:pt>
                <c:pt idx="34629">
                  <c:v>6.9257999999971902E-4</c:v>
                </c:pt>
                <c:pt idx="34630">
                  <c:v>6.92599999999719E-4</c:v>
                </c:pt>
                <c:pt idx="34631">
                  <c:v>6.9261999999971899E-4</c:v>
                </c:pt>
                <c:pt idx="34632">
                  <c:v>6.9263999999971898E-4</c:v>
                </c:pt>
                <c:pt idx="34633">
                  <c:v>6.9265999999971897E-4</c:v>
                </c:pt>
                <c:pt idx="34634">
                  <c:v>6.9267999999971896E-4</c:v>
                </c:pt>
                <c:pt idx="34635">
                  <c:v>6.9269999999971895E-4</c:v>
                </c:pt>
                <c:pt idx="34636">
                  <c:v>6.9271999999971894E-4</c:v>
                </c:pt>
                <c:pt idx="34637">
                  <c:v>6.9273999999971893E-4</c:v>
                </c:pt>
                <c:pt idx="34638">
                  <c:v>6.9275999999971892E-4</c:v>
                </c:pt>
                <c:pt idx="34639">
                  <c:v>6.9277999999971891E-4</c:v>
                </c:pt>
                <c:pt idx="34640">
                  <c:v>6.927999999997189E-4</c:v>
                </c:pt>
                <c:pt idx="34641">
                  <c:v>6.9281999999971889E-4</c:v>
                </c:pt>
                <c:pt idx="34642">
                  <c:v>6.9283999999971888E-4</c:v>
                </c:pt>
                <c:pt idx="34643">
                  <c:v>6.9285999999971887E-4</c:v>
                </c:pt>
                <c:pt idx="34644">
                  <c:v>6.9287999999971886E-4</c:v>
                </c:pt>
                <c:pt idx="34645">
                  <c:v>6.9289999999971885E-4</c:v>
                </c:pt>
                <c:pt idx="34646">
                  <c:v>6.9291999999971884E-4</c:v>
                </c:pt>
                <c:pt idx="34647">
                  <c:v>6.9293999999971883E-4</c:v>
                </c:pt>
                <c:pt idx="34648">
                  <c:v>6.9295999999971882E-4</c:v>
                </c:pt>
                <c:pt idx="34649">
                  <c:v>6.9297999999971881E-4</c:v>
                </c:pt>
                <c:pt idx="34650">
                  <c:v>6.929999999997188E-4</c:v>
                </c:pt>
                <c:pt idx="34651">
                  <c:v>6.9301999999971879E-4</c:v>
                </c:pt>
                <c:pt idx="34652">
                  <c:v>6.9303999999971878E-4</c:v>
                </c:pt>
                <c:pt idx="34653">
                  <c:v>6.9305999999971877E-4</c:v>
                </c:pt>
                <c:pt idx="34654">
                  <c:v>6.9307999999971876E-4</c:v>
                </c:pt>
                <c:pt idx="34655">
                  <c:v>6.9309999999971875E-4</c:v>
                </c:pt>
                <c:pt idx="34656">
                  <c:v>6.9311999999971874E-4</c:v>
                </c:pt>
                <c:pt idx="34657">
                  <c:v>6.9313999999971873E-4</c:v>
                </c:pt>
                <c:pt idx="34658">
                  <c:v>6.9315999999971871E-4</c:v>
                </c:pt>
                <c:pt idx="34659">
                  <c:v>6.931799999997187E-4</c:v>
                </c:pt>
                <c:pt idx="34660">
                  <c:v>6.9319999999971869E-4</c:v>
                </c:pt>
                <c:pt idx="34661">
                  <c:v>6.9321999999971868E-4</c:v>
                </c:pt>
                <c:pt idx="34662">
                  <c:v>6.9323999999971867E-4</c:v>
                </c:pt>
                <c:pt idx="34663">
                  <c:v>6.9325999999971866E-4</c:v>
                </c:pt>
                <c:pt idx="34664">
                  <c:v>6.9327999999971865E-4</c:v>
                </c:pt>
                <c:pt idx="34665">
                  <c:v>6.9329999999971864E-4</c:v>
                </c:pt>
                <c:pt idx="34666">
                  <c:v>6.9331999999971863E-4</c:v>
                </c:pt>
                <c:pt idx="34667">
                  <c:v>6.9333999999971862E-4</c:v>
                </c:pt>
                <c:pt idx="34668">
                  <c:v>6.9335999999971861E-4</c:v>
                </c:pt>
                <c:pt idx="34669">
                  <c:v>6.933799999997186E-4</c:v>
                </c:pt>
                <c:pt idx="34670">
                  <c:v>6.9339999999971859E-4</c:v>
                </c:pt>
                <c:pt idx="34671">
                  <c:v>6.9341999999971858E-4</c:v>
                </c:pt>
                <c:pt idx="34672">
                  <c:v>6.9343999999971857E-4</c:v>
                </c:pt>
                <c:pt idx="34673">
                  <c:v>6.9345999999971856E-4</c:v>
                </c:pt>
                <c:pt idx="34674">
                  <c:v>6.9347999999971855E-4</c:v>
                </c:pt>
                <c:pt idx="34675">
                  <c:v>6.9349999999971854E-4</c:v>
                </c:pt>
                <c:pt idx="34676">
                  <c:v>6.9351999999971853E-4</c:v>
                </c:pt>
                <c:pt idx="34677">
                  <c:v>6.9353999999971852E-4</c:v>
                </c:pt>
                <c:pt idx="34678">
                  <c:v>6.9355999999971851E-4</c:v>
                </c:pt>
                <c:pt idx="34679">
                  <c:v>6.935799999997185E-4</c:v>
                </c:pt>
                <c:pt idx="34680">
                  <c:v>6.9359999999971849E-4</c:v>
                </c:pt>
                <c:pt idx="34681">
                  <c:v>6.9361999999971848E-4</c:v>
                </c:pt>
                <c:pt idx="34682">
                  <c:v>6.9363999999971847E-4</c:v>
                </c:pt>
                <c:pt idx="34683">
                  <c:v>6.9365999999971846E-4</c:v>
                </c:pt>
                <c:pt idx="34684">
                  <c:v>6.9367999999971845E-4</c:v>
                </c:pt>
                <c:pt idx="34685">
                  <c:v>6.9369999999971844E-4</c:v>
                </c:pt>
                <c:pt idx="34686">
                  <c:v>6.9371999999971842E-4</c:v>
                </c:pt>
                <c:pt idx="34687">
                  <c:v>6.9373999999971841E-4</c:v>
                </c:pt>
                <c:pt idx="34688">
                  <c:v>6.937599999997184E-4</c:v>
                </c:pt>
                <c:pt idx="34689">
                  <c:v>6.9377999999971839E-4</c:v>
                </c:pt>
                <c:pt idx="34690">
                  <c:v>6.9379999999971838E-4</c:v>
                </c:pt>
                <c:pt idx="34691">
                  <c:v>6.9381999999971837E-4</c:v>
                </c:pt>
                <c:pt idx="34692">
                  <c:v>6.9383999999971836E-4</c:v>
                </c:pt>
                <c:pt idx="34693">
                  <c:v>6.9385999999971835E-4</c:v>
                </c:pt>
                <c:pt idx="34694">
                  <c:v>6.9387999999971834E-4</c:v>
                </c:pt>
                <c:pt idx="34695">
                  <c:v>6.9389999999971833E-4</c:v>
                </c:pt>
                <c:pt idx="34696">
                  <c:v>6.9391999999971832E-4</c:v>
                </c:pt>
                <c:pt idx="34697">
                  <c:v>6.9393999999971831E-4</c:v>
                </c:pt>
                <c:pt idx="34698">
                  <c:v>6.939599999997183E-4</c:v>
                </c:pt>
                <c:pt idx="34699">
                  <c:v>6.9397999999971829E-4</c:v>
                </c:pt>
                <c:pt idx="34700">
                  <c:v>6.9399999999971828E-4</c:v>
                </c:pt>
                <c:pt idx="34701">
                  <c:v>6.9401999999971827E-4</c:v>
                </c:pt>
                <c:pt idx="34702">
                  <c:v>6.9403999999971826E-4</c:v>
                </c:pt>
                <c:pt idx="34703">
                  <c:v>6.9405999999971825E-4</c:v>
                </c:pt>
                <c:pt idx="34704">
                  <c:v>6.9407999999971824E-4</c:v>
                </c:pt>
                <c:pt idx="34705">
                  <c:v>6.9409999999971823E-4</c:v>
                </c:pt>
                <c:pt idx="34706">
                  <c:v>6.9411999999971822E-4</c:v>
                </c:pt>
                <c:pt idx="34707">
                  <c:v>6.9413999999971821E-4</c:v>
                </c:pt>
                <c:pt idx="34708">
                  <c:v>6.941599999997182E-4</c:v>
                </c:pt>
                <c:pt idx="34709">
                  <c:v>6.9417999999971819E-4</c:v>
                </c:pt>
                <c:pt idx="34710">
                  <c:v>6.9419999999971818E-4</c:v>
                </c:pt>
                <c:pt idx="34711">
                  <c:v>6.9421999999971817E-4</c:v>
                </c:pt>
                <c:pt idx="34712">
                  <c:v>6.9423999999971816E-4</c:v>
                </c:pt>
                <c:pt idx="34713">
                  <c:v>6.9425999999971815E-4</c:v>
                </c:pt>
                <c:pt idx="34714">
                  <c:v>6.9427999999971813E-4</c:v>
                </c:pt>
                <c:pt idx="34715">
                  <c:v>6.9429999999971812E-4</c:v>
                </c:pt>
                <c:pt idx="34716">
                  <c:v>6.9431999999971811E-4</c:v>
                </c:pt>
                <c:pt idx="34717">
                  <c:v>6.943399999997181E-4</c:v>
                </c:pt>
                <c:pt idx="34718">
                  <c:v>6.9435999999971809E-4</c:v>
                </c:pt>
                <c:pt idx="34719">
                  <c:v>6.9437999999971808E-4</c:v>
                </c:pt>
                <c:pt idx="34720">
                  <c:v>6.9439999999971807E-4</c:v>
                </c:pt>
                <c:pt idx="34721">
                  <c:v>6.9441999999971806E-4</c:v>
                </c:pt>
                <c:pt idx="34722">
                  <c:v>6.9443999999971805E-4</c:v>
                </c:pt>
                <c:pt idx="34723">
                  <c:v>6.9445999999971804E-4</c:v>
                </c:pt>
                <c:pt idx="34724">
                  <c:v>6.9447999999971803E-4</c:v>
                </c:pt>
                <c:pt idx="34725">
                  <c:v>6.9449999999971802E-4</c:v>
                </c:pt>
                <c:pt idx="34726">
                  <c:v>6.9451999999971801E-4</c:v>
                </c:pt>
                <c:pt idx="34727">
                  <c:v>6.94539999999718E-4</c:v>
                </c:pt>
                <c:pt idx="34728">
                  <c:v>6.9455999999971799E-4</c:v>
                </c:pt>
                <c:pt idx="34729">
                  <c:v>6.9457999999971798E-4</c:v>
                </c:pt>
                <c:pt idx="34730">
                  <c:v>6.9459999999971797E-4</c:v>
                </c:pt>
                <c:pt idx="34731">
                  <c:v>6.9461999999971796E-4</c:v>
                </c:pt>
                <c:pt idx="34732">
                  <c:v>6.9463999999971795E-4</c:v>
                </c:pt>
                <c:pt idx="34733">
                  <c:v>6.9465999999971794E-4</c:v>
                </c:pt>
                <c:pt idx="34734">
                  <c:v>6.9467999999971793E-4</c:v>
                </c:pt>
                <c:pt idx="34735">
                  <c:v>6.9469999999971792E-4</c:v>
                </c:pt>
                <c:pt idx="34736">
                  <c:v>6.9471999999971791E-4</c:v>
                </c:pt>
                <c:pt idx="34737">
                  <c:v>6.947399999997179E-4</c:v>
                </c:pt>
                <c:pt idx="34738">
                  <c:v>6.9475999999971789E-4</c:v>
                </c:pt>
                <c:pt idx="34739">
                  <c:v>6.9477999999971788E-4</c:v>
                </c:pt>
                <c:pt idx="34740">
                  <c:v>6.9479999999971787E-4</c:v>
                </c:pt>
                <c:pt idx="34741">
                  <c:v>6.9481999999971786E-4</c:v>
                </c:pt>
                <c:pt idx="34742">
                  <c:v>6.9483999999971784E-4</c:v>
                </c:pt>
                <c:pt idx="34743">
                  <c:v>6.9485999999971783E-4</c:v>
                </c:pt>
                <c:pt idx="34744">
                  <c:v>6.9487999999971782E-4</c:v>
                </c:pt>
                <c:pt idx="34745">
                  <c:v>6.9489999999971781E-4</c:v>
                </c:pt>
                <c:pt idx="34746">
                  <c:v>6.949199999997178E-4</c:v>
                </c:pt>
                <c:pt idx="34747">
                  <c:v>6.9493999999971779E-4</c:v>
                </c:pt>
                <c:pt idx="34748">
                  <c:v>6.9495999999971778E-4</c:v>
                </c:pt>
                <c:pt idx="34749">
                  <c:v>6.9497999999971777E-4</c:v>
                </c:pt>
                <c:pt idx="34750">
                  <c:v>6.9499999999971776E-4</c:v>
                </c:pt>
                <c:pt idx="34751">
                  <c:v>6.9501999999971775E-4</c:v>
                </c:pt>
                <c:pt idx="34752">
                  <c:v>6.9503999999971774E-4</c:v>
                </c:pt>
                <c:pt idx="34753">
                  <c:v>6.9505999999971773E-4</c:v>
                </c:pt>
                <c:pt idx="34754">
                  <c:v>6.9507999999971772E-4</c:v>
                </c:pt>
                <c:pt idx="34755">
                  <c:v>6.9509999999971771E-4</c:v>
                </c:pt>
                <c:pt idx="34756">
                  <c:v>6.951199999997177E-4</c:v>
                </c:pt>
                <c:pt idx="34757">
                  <c:v>6.9513999999971769E-4</c:v>
                </c:pt>
                <c:pt idx="34758">
                  <c:v>6.9515999999971768E-4</c:v>
                </c:pt>
                <c:pt idx="34759">
                  <c:v>6.9517999999971767E-4</c:v>
                </c:pt>
                <c:pt idx="34760">
                  <c:v>6.9519999999971766E-4</c:v>
                </c:pt>
                <c:pt idx="34761">
                  <c:v>6.9521999999971765E-4</c:v>
                </c:pt>
                <c:pt idx="34762">
                  <c:v>6.9523999999971764E-4</c:v>
                </c:pt>
                <c:pt idx="34763">
                  <c:v>6.9525999999971763E-4</c:v>
                </c:pt>
                <c:pt idx="34764">
                  <c:v>6.9527999999971762E-4</c:v>
                </c:pt>
                <c:pt idx="34765">
                  <c:v>6.9529999999971761E-4</c:v>
                </c:pt>
                <c:pt idx="34766">
                  <c:v>6.953199999997176E-4</c:v>
                </c:pt>
                <c:pt idx="34767">
                  <c:v>6.9533999999971759E-4</c:v>
                </c:pt>
                <c:pt idx="34768">
                  <c:v>6.9535999999971758E-4</c:v>
                </c:pt>
                <c:pt idx="34769">
                  <c:v>6.9537999999971757E-4</c:v>
                </c:pt>
                <c:pt idx="34770">
                  <c:v>6.9539999999971755E-4</c:v>
                </c:pt>
                <c:pt idx="34771">
                  <c:v>6.9541999999971754E-4</c:v>
                </c:pt>
                <c:pt idx="34772">
                  <c:v>6.9543999999971753E-4</c:v>
                </c:pt>
                <c:pt idx="34773">
                  <c:v>6.9545999999971752E-4</c:v>
                </c:pt>
                <c:pt idx="34774">
                  <c:v>6.9547999999971751E-4</c:v>
                </c:pt>
                <c:pt idx="34775">
                  <c:v>6.954999999997175E-4</c:v>
                </c:pt>
                <c:pt idx="34776">
                  <c:v>6.9551999999971749E-4</c:v>
                </c:pt>
                <c:pt idx="34777">
                  <c:v>6.9553999999971748E-4</c:v>
                </c:pt>
                <c:pt idx="34778">
                  <c:v>6.9555999999971747E-4</c:v>
                </c:pt>
                <c:pt idx="34779">
                  <c:v>6.9557999999971746E-4</c:v>
                </c:pt>
                <c:pt idx="34780">
                  <c:v>6.9559999999971745E-4</c:v>
                </c:pt>
                <c:pt idx="34781">
                  <c:v>6.9561999999971744E-4</c:v>
                </c:pt>
                <c:pt idx="34782">
                  <c:v>6.9563999999971743E-4</c:v>
                </c:pt>
                <c:pt idx="34783">
                  <c:v>6.9565999999971742E-4</c:v>
                </c:pt>
                <c:pt idx="34784">
                  <c:v>6.9567999999971741E-4</c:v>
                </c:pt>
                <c:pt idx="34785">
                  <c:v>6.956999999997174E-4</c:v>
                </c:pt>
                <c:pt idx="34786">
                  <c:v>6.9571999999971739E-4</c:v>
                </c:pt>
                <c:pt idx="34787">
                  <c:v>6.9573999999971738E-4</c:v>
                </c:pt>
                <c:pt idx="34788">
                  <c:v>6.9575999999971737E-4</c:v>
                </c:pt>
                <c:pt idx="34789">
                  <c:v>6.9577999999971736E-4</c:v>
                </c:pt>
                <c:pt idx="34790">
                  <c:v>6.9579999999971735E-4</c:v>
                </c:pt>
                <c:pt idx="34791">
                  <c:v>6.9581999999971734E-4</c:v>
                </c:pt>
                <c:pt idx="34792">
                  <c:v>6.9583999999971733E-4</c:v>
                </c:pt>
                <c:pt idx="34793">
                  <c:v>6.9585999999971732E-4</c:v>
                </c:pt>
                <c:pt idx="34794">
                  <c:v>6.9587999999971731E-4</c:v>
                </c:pt>
                <c:pt idx="34795">
                  <c:v>6.958999999997173E-4</c:v>
                </c:pt>
                <c:pt idx="34796">
                  <c:v>6.9591999999971729E-4</c:v>
                </c:pt>
                <c:pt idx="34797">
                  <c:v>6.9593999999971728E-4</c:v>
                </c:pt>
                <c:pt idx="34798">
                  <c:v>6.9595999999971726E-4</c:v>
                </c:pt>
                <c:pt idx="34799">
                  <c:v>6.9597999999971725E-4</c:v>
                </c:pt>
                <c:pt idx="34800">
                  <c:v>6.9599999999971724E-4</c:v>
                </c:pt>
                <c:pt idx="34801">
                  <c:v>6.9601999999971723E-4</c:v>
                </c:pt>
                <c:pt idx="34802">
                  <c:v>6.9603999999971722E-4</c:v>
                </c:pt>
                <c:pt idx="34803">
                  <c:v>6.9605999999971721E-4</c:v>
                </c:pt>
                <c:pt idx="34804">
                  <c:v>6.960799999997172E-4</c:v>
                </c:pt>
                <c:pt idx="34805">
                  <c:v>6.9609999999971719E-4</c:v>
                </c:pt>
                <c:pt idx="34806">
                  <c:v>6.9611999999971718E-4</c:v>
                </c:pt>
                <c:pt idx="34807">
                  <c:v>6.9613999999971717E-4</c:v>
                </c:pt>
                <c:pt idx="34808">
                  <c:v>6.9615999999971716E-4</c:v>
                </c:pt>
                <c:pt idx="34809">
                  <c:v>6.9617999999971715E-4</c:v>
                </c:pt>
                <c:pt idx="34810">
                  <c:v>6.9619999999971714E-4</c:v>
                </c:pt>
                <c:pt idx="34811">
                  <c:v>6.9621999999971713E-4</c:v>
                </c:pt>
                <c:pt idx="34812">
                  <c:v>6.9623999999971712E-4</c:v>
                </c:pt>
                <c:pt idx="34813">
                  <c:v>6.9625999999971711E-4</c:v>
                </c:pt>
                <c:pt idx="34814">
                  <c:v>6.962799999997171E-4</c:v>
                </c:pt>
                <c:pt idx="34815">
                  <c:v>6.9629999999971709E-4</c:v>
                </c:pt>
                <c:pt idx="34816">
                  <c:v>6.9631999999971708E-4</c:v>
                </c:pt>
                <c:pt idx="34817">
                  <c:v>6.9633999999971707E-4</c:v>
                </c:pt>
                <c:pt idx="34818">
                  <c:v>6.9635999999971706E-4</c:v>
                </c:pt>
                <c:pt idx="34819">
                  <c:v>6.9637999999971705E-4</c:v>
                </c:pt>
                <c:pt idx="34820">
                  <c:v>6.9639999999971704E-4</c:v>
                </c:pt>
                <c:pt idx="34821">
                  <c:v>6.9641999999971703E-4</c:v>
                </c:pt>
                <c:pt idx="34822">
                  <c:v>6.9643999999971702E-4</c:v>
                </c:pt>
                <c:pt idx="34823">
                  <c:v>6.9645999999971701E-4</c:v>
                </c:pt>
                <c:pt idx="34824">
                  <c:v>6.96479999999717E-4</c:v>
                </c:pt>
                <c:pt idx="34825">
                  <c:v>6.9649999999971699E-4</c:v>
                </c:pt>
                <c:pt idx="34826">
                  <c:v>6.9651999999971697E-4</c:v>
                </c:pt>
                <c:pt idx="34827">
                  <c:v>6.9653999999971696E-4</c:v>
                </c:pt>
                <c:pt idx="34828">
                  <c:v>6.9655999999971695E-4</c:v>
                </c:pt>
                <c:pt idx="34829">
                  <c:v>6.9657999999971694E-4</c:v>
                </c:pt>
                <c:pt idx="34830">
                  <c:v>6.9659999999971693E-4</c:v>
                </c:pt>
                <c:pt idx="34831">
                  <c:v>6.9661999999971692E-4</c:v>
                </c:pt>
                <c:pt idx="34832">
                  <c:v>6.9663999999971691E-4</c:v>
                </c:pt>
                <c:pt idx="34833">
                  <c:v>6.966599999997169E-4</c:v>
                </c:pt>
                <c:pt idx="34834">
                  <c:v>6.9667999999971689E-4</c:v>
                </c:pt>
                <c:pt idx="34835">
                  <c:v>6.9669999999971688E-4</c:v>
                </c:pt>
                <c:pt idx="34836">
                  <c:v>6.9671999999971687E-4</c:v>
                </c:pt>
                <c:pt idx="34837">
                  <c:v>6.9673999999971686E-4</c:v>
                </c:pt>
                <c:pt idx="34838">
                  <c:v>6.9675999999971685E-4</c:v>
                </c:pt>
                <c:pt idx="34839">
                  <c:v>6.9677999999971684E-4</c:v>
                </c:pt>
                <c:pt idx="34840">
                  <c:v>6.9679999999971683E-4</c:v>
                </c:pt>
                <c:pt idx="34841">
                  <c:v>6.9681999999971682E-4</c:v>
                </c:pt>
                <c:pt idx="34842">
                  <c:v>6.9683999999971681E-4</c:v>
                </c:pt>
                <c:pt idx="34843">
                  <c:v>6.968599999997168E-4</c:v>
                </c:pt>
                <c:pt idx="34844">
                  <c:v>6.9687999999971679E-4</c:v>
                </c:pt>
                <c:pt idx="34845">
                  <c:v>6.9689999999971678E-4</c:v>
                </c:pt>
                <c:pt idx="34846">
                  <c:v>6.9691999999971677E-4</c:v>
                </c:pt>
                <c:pt idx="34847">
                  <c:v>6.9693999999971676E-4</c:v>
                </c:pt>
                <c:pt idx="34848">
                  <c:v>6.9695999999971675E-4</c:v>
                </c:pt>
                <c:pt idx="34849">
                  <c:v>6.9697999999971674E-4</c:v>
                </c:pt>
                <c:pt idx="34850">
                  <c:v>6.9699999999971673E-4</c:v>
                </c:pt>
                <c:pt idx="34851">
                  <c:v>6.9701999999971672E-4</c:v>
                </c:pt>
                <c:pt idx="34852">
                  <c:v>6.9703999999971671E-4</c:v>
                </c:pt>
                <c:pt idx="34853">
                  <c:v>6.970599999997167E-4</c:v>
                </c:pt>
                <c:pt idx="34854">
                  <c:v>6.9707999999971668E-4</c:v>
                </c:pt>
                <c:pt idx="34855">
                  <c:v>6.9709999999971667E-4</c:v>
                </c:pt>
                <c:pt idx="34856">
                  <c:v>6.9711999999971666E-4</c:v>
                </c:pt>
                <c:pt idx="34857">
                  <c:v>6.9713999999971665E-4</c:v>
                </c:pt>
                <c:pt idx="34858">
                  <c:v>6.9715999999971664E-4</c:v>
                </c:pt>
                <c:pt idx="34859">
                  <c:v>6.9717999999971663E-4</c:v>
                </c:pt>
                <c:pt idx="34860">
                  <c:v>6.9719999999971662E-4</c:v>
                </c:pt>
                <c:pt idx="34861">
                  <c:v>6.9721999999971661E-4</c:v>
                </c:pt>
                <c:pt idx="34862">
                  <c:v>6.972399999997166E-4</c:v>
                </c:pt>
                <c:pt idx="34863">
                  <c:v>6.9725999999971659E-4</c:v>
                </c:pt>
                <c:pt idx="34864">
                  <c:v>6.9727999999971658E-4</c:v>
                </c:pt>
                <c:pt idx="34865">
                  <c:v>6.9729999999971657E-4</c:v>
                </c:pt>
                <c:pt idx="34866">
                  <c:v>6.9731999999971656E-4</c:v>
                </c:pt>
                <c:pt idx="34867">
                  <c:v>6.9733999999971655E-4</c:v>
                </c:pt>
                <c:pt idx="34868">
                  <c:v>6.9735999999971654E-4</c:v>
                </c:pt>
                <c:pt idx="34869">
                  <c:v>6.9737999999971653E-4</c:v>
                </c:pt>
                <c:pt idx="34870">
                  <c:v>6.9739999999971652E-4</c:v>
                </c:pt>
                <c:pt idx="34871">
                  <c:v>6.9741999999971651E-4</c:v>
                </c:pt>
                <c:pt idx="34872">
                  <c:v>6.974399999997165E-4</c:v>
                </c:pt>
                <c:pt idx="34873">
                  <c:v>6.9745999999971649E-4</c:v>
                </c:pt>
                <c:pt idx="34874">
                  <c:v>6.9747999999971648E-4</c:v>
                </c:pt>
                <c:pt idx="34875">
                  <c:v>6.9749999999971647E-4</c:v>
                </c:pt>
                <c:pt idx="34876">
                  <c:v>6.9751999999971646E-4</c:v>
                </c:pt>
                <c:pt idx="34877">
                  <c:v>6.9753999999971645E-4</c:v>
                </c:pt>
                <c:pt idx="34878">
                  <c:v>6.9755999999971644E-4</c:v>
                </c:pt>
                <c:pt idx="34879">
                  <c:v>6.9757999999971643E-4</c:v>
                </c:pt>
                <c:pt idx="34880">
                  <c:v>6.9759999999971642E-4</c:v>
                </c:pt>
                <c:pt idx="34881">
                  <c:v>6.9761999999971641E-4</c:v>
                </c:pt>
                <c:pt idx="34882">
                  <c:v>6.9763999999971639E-4</c:v>
                </c:pt>
                <c:pt idx="34883">
                  <c:v>6.9765999999971638E-4</c:v>
                </c:pt>
                <c:pt idx="34884">
                  <c:v>6.9767999999971637E-4</c:v>
                </c:pt>
                <c:pt idx="34885">
                  <c:v>6.9769999999971636E-4</c:v>
                </c:pt>
                <c:pt idx="34886">
                  <c:v>6.9771999999971635E-4</c:v>
                </c:pt>
                <c:pt idx="34887">
                  <c:v>6.9773999999971634E-4</c:v>
                </c:pt>
                <c:pt idx="34888">
                  <c:v>6.9775999999971633E-4</c:v>
                </c:pt>
                <c:pt idx="34889">
                  <c:v>6.9777999999971632E-4</c:v>
                </c:pt>
                <c:pt idx="34890">
                  <c:v>6.9779999999971631E-4</c:v>
                </c:pt>
                <c:pt idx="34891">
                  <c:v>6.978199999997163E-4</c:v>
                </c:pt>
                <c:pt idx="34892">
                  <c:v>6.9783999999971629E-4</c:v>
                </c:pt>
                <c:pt idx="34893">
                  <c:v>6.9785999999971628E-4</c:v>
                </c:pt>
                <c:pt idx="34894">
                  <c:v>6.9787999999971627E-4</c:v>
                </c:pt>
                <c:pt idx="34895">
                  <c:v>6.9789999999971626E-4</c:v>
                </c:pt>
                <c:pt idx="34896">
                  <c:v>6.9791999999971625E-4</c:v>
                </c:pt>
                <c:pt idx="34897">
                  <c:v>6.9793999999971624E-4</c:v>
                </c:pt>
                <c:pt idx="34898">
                  <c:v>6.9795999999971623E-4</c:v>
                </c:pt>
                <c:pt idx="34899">
                  <c:v>6.9797999999971622E-4</c:v>
                </c:pt>
                <c:pt idx="34900">
                  <c:v>6.9799999999971621E-4</c:v>
                </c:pt>
                <c:pt idx="34901">
                  <c:v>6.980199999997162E-4</c:v>
                </c:pt>
                <c:pt idx="34902">
                  <c:v>6.9803999999971619E-4</c:v>
                </c:pt>
                <c:pt idx="34903">
                  <c:v>6.9805999999971618E-4</c:v>
                </c:pt>
                <c:pt idx="34904">
                  <c:v>6.9807999999971617E-4</c:v>
                </c:pt>
                <c:pt idx="34905">
                  <c:v>6.9809999999971616E-4</c:v>
                </c:pt>
                <c:pt idx="34906">
                  <c:v>6.9811999999971615E-4</c:v>
                </c:pt>
                <c:pt idx="34907">
                  <c:v>6.9813999999971614E-4</c:v>
                </c:pt>
                <c:pt idx="34908">
                  <c:v>6.9815999999971613E-4</c:v>
                </c:pt>
                <c:pt idx="34909">
                  <c:v>6.9817999999971612E-4</c:v>
                </c:pt>
                <c:pt idx="34910">
                  <c:v>6.9819999999971611E-4</c:v>
                </c:pt>
                <c:pt idx="34911">
                  <c:v>6.9821999999971609E-4</c:v>
                </c:pt>
                <c:pt idx="34912">
                  <c:v>6.9823999999971608E-4</c:v>
                </c:pt>
                <c:pt idx="34913">
                  <c:v>6.9825999999971607E-4</c:v>
                </c:pt>
                <c:pt idx="34914">
                  <c:v>6.9827999999971606E-4</c:v>
                </c:pt>
                <c:pt idx="34915">
                  <c:v>6.9829999999971605E-4</c:v>
                </c:pt>
                <c:pt idx="34916">
                  <c:v>6.9831999999971604E-4</c:v>
                </c:pt>
                <c:pt idx="34917">
                  <c:v>6.9833999999971603E-4</c:v>
                </c:pt>
                <c:pt idx="34918">
                  <c:v>6.9835999999971602E-4</c:v>
                </c:pt>
                <c:pt idx="34919">
                  <c:v>6.9837999999971601E-4</c:v>
                </c:pt>
                <c:pt idx="34920">
                  <c:v>6.98399999999716E-4</c:v>
                </c:pt>
                <c:pt idx="34921">
                  <c:v>6.9841999999971599E-4</c:v>
                </c:pt>
                <c:pt idx="34922">
                  <c:v>6.9843999999971598E-4</c:v>
                </c:pt>
                <c:pt idx="34923">
                  <c:v>6.9845999999971597E-4</c:v>
                </c:pt>
                <c:pt idx="34924">
                  <c:v>6.9847999999971596E-4</c:v>
                </c:pt>
                <c:pt idx="34925">
                  <c:v>6.9849999999971595E-4</c:v>
                </c:pt>
                <c:pt idx="34926">
                  <c:v>6.9851999999971594E-4</c:v>
                </c:pt>
                <c:pt idx="34927">
                  <c:v>6.9853999999971593E-4</c:v>
                </c:pt>
                <c:pt idx="34928">
                  <c:v>6.9855999999971592E-4</c:v>
                </c:pt>
                <c:pt idx="34929">
                  <c:v>6.9857999999971591E-4</c:v>
                </c:pt>
                <c:pt idx="34930">
                  <c:v>6.985999999997159E-4</c:v>
                </c:pt>
                <c:pt idx="34931">
                  <c:v>6.9861999999971589E-4</c:v>
                </c:pt>
                <c:pt idx="34932">
                  <c:v>6.9863999999971588E-4</c:v>
                </c:pt>
                <c:pt idx="34933">
                  <c:v>6.9865999999971587E-4</c:v>
                </c:pt>
                <c:pt idx="34934">
                  <c:v>6.9867999999971586E-4</c:v>
                </c:pt>
                <c:pt idx="34935">
                  <c:v>6.9869999999971585E-4</c:v>
                </c:pt>
                <c:pt idx="34936">
                  <c:v>6.9871999999971584E-4</c:v>
                </c:pt>
                <c:pt idx="34937">
                  <c:v>6.9873999999971583E-4</c:v>
                </c:pt>
                <c:pt idx="34938">
                  <c:v>6.9875999999971582E-4</c:v>
                </c:pt>
                <c:pt idx="34939">
                  <c:v>6.987799999997158E-4</c:v>
                </c:pt>
                <c:pt idx="34940">
                  <c:v>6.9879999999971579E-4</c:v>
                </c:pt>
                <c:pt idx="34941">
                  <c:v>6.9881999999971578E-4</c:v>
                </c:pt>
                <c:pt idx="34942">
                  <c:v>6.9883999999971577E-4</c:v>
                </c:pt>
                <c:pt idx="34943">
                  <c:v>6.9885999999971576E-4</c:v>
                </c:pt>
                <c:pt idx="34944">
                  <c:v>6.9887999999971575E-4</c:v>
                </c:pt>
                <c:pt idx="34945">
                  <c:v>6.9889999999971574E-4</c:v>
                </c:pt>
                <c:pt idx="34946">
                  <c:v>6.9891999999971573E-4</c:v>
                </c:pt>
                <c:pt idx="34947">
                  <c:v>6.9893999999971572E-4</c:v>
                </c:pt>
                <c:pt idx="34948">
                  <c:v>6.9895999999971571E-4</c:v>
                </c:pt>
                <c:pt idx="34949">
                  <c:v>6.989799999997157E-4</c:v>
                </c:pt>
                <c:pt idx="34950">
                  <c:v>6.9899999999971569E-4</c:v>
                </c:pt>
                <c:pt idx="34951">
                  <c:v>6.9901999999971568E-4</c:v>
                </c:pt>
                <c:pt idx="34952">
                  <c:v>6.9903999999971567E-4</c:v>
                </c:pt>
                <c:pt idx="34953">
                  <c:v>6.9905999999971566E-4</c:v>
                </c:pt>
                <c:pt idx="34954">
                  <c:v>6.9907999999971565E-4</c:v>
                </c:pt>
                <c:pt idx="34955">
                  <c:v>6.9909999999971564E-4</c:v>
                </c:pt>
                <c:pt idx="34956">
                  <c:v>6.9911999999971563E-4</c:v>
                </c:pt>
                <c:pt idx="34957">
                  <c:v>6.9913999999971562E-4</c:v>
                </c:pt>
                <c:pt idx="34958">
                  <c:v>6.9915999999971561E-4</c:v>
                </c:pt>
                <c:pt idx="34959">
                  <c:v>6.991799999997156E-4</c:v>
                </c:pt>
                <c:pt idx="34960">
                  <c:v>6.9919999999971559E-4</c:v>
                </c:pt>
                <c:pt idx="34961">
                  <c:v>6.9921999999971558E-4</c:v>
                </c:pt>
                <c:pt idx="34962">
                  <c:v>6.9923999999971557E-4</c:v>
                </c:pt>
                <c:pt idx="34963">
                  <c:v>6.9925999999971556E-4</c:v>
                </c:pt>
                <c:pt idx="34964">
                  <c:v>6.9927999999971555E-4</c:v>
                </c:pt>
                <c:pt idx="34965">
                  <c:v>6.9929999999971554E-4</c:v>
                </c:pt>
                <c:pt idx="34966">
                  <c:v>6.9931999999971553E-4</c:v>
                </c:pt>
                <c:pt idx="34967">
                  <c:v>6.9933999999971551E-4</c:v>
                </c:pt>
                <c:pt idx="34968">
                  <c:v>6.993599999997155E-4</c:v>
                </c:pt>
                <c:pt idx="34969">
                  <c:v>6.9937999999971549E-4</c:v>
                </c:pt>
                <c:pt idx="34970">
                  <c:v>6.9939999999971548E-4</c:v>
                </c:pt>
                <c:pt idx="34971">
                  <c:v>6.9941999999971547E-4</c:v>
                </c:pt>
                <c:pt idx="34972">
                  <c:v>6.9943999999971546E-4</c:v>
                </c:pt>
                <c:pt idx="34973">
                  <c:v>6.9945999999971545E-4</c:v>
                </c:pt>
                <c:pt idx="34974">
                  <c:v>6.9947999999971544E-4</c:v>
                </c:pt>
                <c:pt idx="34975">
                  <c:v>6.9949999999971543E-4</c:v>
                </c:pt>
                <c:pt idx="34976">
                  <c:v>6.9951999999971542E-4</c:v>
                </c:pt>
                <c:pt idx="34977">
                  <c:v>6.9953999999971541E-4</c:v>
                </c:pt>
                <c:pt idx="34978">
                  <c:v>6.995599999997154E-4</c:v>
                </c:pt>
                <c:pt idx="34979">
                  <c:v>6.9957999999971539E-4</c:v>
                </c:pt>
                <c:pt idx="34980">
                  <c:v>6.9959999999971538E-4</c:v>
                </c:pt>
                <c:pt idx="34981">
                  <c:v>6.9961999999971537E-4</c:v>
                </c:pt>
                <c:pt idx="34982">
                  <c:v>6.9963999999971536E-4</c:v>
                </c:pt>
                <c:pt idx="34983">
                  <c:v>6.9965999999971535E-4</c:v>
                </c:pt>
                <c:pt idx="34984">
                  <c:v>6.9967999999971534E-4</c:v>
                </c:pt>
                <c:pt idx="34985">
                  <c:v>6.9969999999971533E-4</c:v>
                </c:pt>
                <c:pt idx="34986">
                  <c:v>6.9971999999971532E-4</c:v>
                </c:pt>
                <c:pt idx="34987">
                  <c:v>6.9973999999971531E-4</c:v>
                </c:pt>
                <c:pt idx="34988">
                  <c:v>6.997599999997153E-4</c:v>
                </c:pt>
                <c:pt idx="34989">
                  <c:v>6.9977999999971529E-4</c:v>
                </c:pt>
                <c:pt idx="34990">
                  <c:v>6.9979999999971528E-4</c:v>
                </c:pt>
                <c:pt idx="34991">
                  <c:v>6.9981999999971527E-4</c:v>
                </c:pt>
                <c:pt idx="34992">
                  <c:v>6.9983999999971526E-4</c:v>
                </c:pt>
                <c:pt idx="34993">
                  <c:v>6.9985999999971525E-4</c:v>
                </c:pt>
                <c:pt idx="34994">
                  <c:v>6.9987999999971524E-4</c:v>
                </c:pt>
                <c:pt idx="34995">
                  <c:v>6.9989999999971522E-4</c:v>
                </c:pt>
                <c:pt idx="34996">
                  <c:v>6.9991999999971521E-4</c:v>
                </c:pt>
                <c:pt idx="34997">
                  <c:v>6.999399999997152E-4</c:v>
                </c:pt>
                <c:pt idx="34998">
                  <c:v>6.9995999999971519E-4</c:v>
                </c:pt>
                <c:pt idx="34999">
                  <c:v>6.9997999999971518E-4</c:v>
                </c:pt>
                <c:pt idx="35000">
                  <c:v>6.9999999999971517E-4</c:v>
                </c:pt>
                <c:pt idx="35001">
                  <c:v>7.0001999999971516E-4</c:v>
                </c:pt>
                <c:pt idx="35002">
                  <c:v>7.0003999999971515E-4</c:v>
                </c:pt>
                <c:pt idx="35003">
                  <c:v>7.0005999999971514E-4</c:v>
                </c:pt>
                <c:pt idx="35004">
                  <c:v>7.0007999999971513E-4</c:v>
                </c:pt>
                <c:pt idx="35005">
                  <c:v>7.0009999999971512E-4</c:v>
                </c:pt>
                <c:pt idx="35006">
                  <c:v>7.0011999999971511E-4</c:v>
                </c:pt>
                <c:pt idx="35007">
                  <c:v>7.001399999997151E-4</c:v>
                </c:pt>
                <c:pt idx="35008">
                  <c:v>7.0015999999971509E-4</c:v>
                </c:pt>
                <c:pt idx="35009">
                  <c:v>7.0017999999971508E-4</c:v>
                </c:pt>
                <c:pt idx="35010">
                  <c:v>7.0019999999971507E-4</c:v>
                </c:pt>
                <c:pt idx="35011">
                  <c:v>7.0021999999971506E-4</c:v>
                </c:pt>
                <c:pt idx="35012">
                  <c:v>7.0023999999971505E-4</c:v>
                </c:pt>
                <c:pt idx="35013">
                  <c:v>7.0025999999971504E-4</c:v>
                </c:pt>
                <c:pt idx="35014">
                  <c:v>7.0027999999971503E-4</c:v>
                </c:pt>
                <c:pt idx="35015">
                  <c:v>7.0029999999971502E-4</c:v>
                </c:pt>
                <c:pt idx="35016">
                  <c:v>7.0031999999971501E-4</c:v>
                </c:pt>
                <c:pt idx="35017">
                  <c:v>7.00339999999715E-4</c:v>
                </c:pt>
                <c:pt idx="35018">
                  <c:v>7.0035999999971499E-4</c:v>
                </c:pt>
                <c:pt idx="35019">
                  <c:v>7.0037999999971498E-4</c:v>
                </c:pt>
                <c:pt idx="35020">
                  <c:v>7.0039999999971497E-4</c:v>
                </c:pt>
                <c:pt idx="35021">
                  <c:v>7.0041999999971496E-4</c:v>
                </c:pt>
                <c:pt idx="35022">
                  <c:v>7.0043999999971495E-4</c:v>
                </c:pt>
                <c:pt idx="35023">
                  <c:v>7.0045999999971493E-4</c:v>
                </c:pt>
                <c:pt idx="35024">
                  <c:v>7.0047999999971492E-4</c:v>
                </c:pt>
                <c:pt idx="35025">
                  <c:v>7.0049999999971491E-4</c:v>
                </c:pt>
                <c:pt idx="35026">
                  <c:v>7.005199999997149E-4</c:v>
                </c:pt>
                <c:pt idx="35027">
                  <c:v>7.0053999999971489E-4</c:v>
                </c:pt>
                <c:pt idx="35028">
                  <c:v>7.0055999999971488E-4</c:v>
                </c:pt>
                <c:pt idx="35029">
                  <c:v>7.0057999999971487E-4</c:v>
                </c:pt>
                <c:pt idx="35030">
                  <c:v>7.0059999999971486E-4</c:v>
                </c:pt>
                <c:pt idx="35031">
                  <c:v>7.0061999999971485E-4</c:v>
                </c:pt>
                <c:pt idx="35032">
                  <c:v>7.0063999999971484E-4</c:v>
                </c:pt>
                <c:pt idx="35033">
                  <c:v>7.0065999999971483E-4</c:v>
                </c:pt>
                <c:pt idx="35034">
                  <c:v>7.0067999999971482E-4</c:v>
                </c:pt>
                <c:pt idx="35035">
                  <c:v>7.0069999999971481E-4</c:v>
                </c:pt>
                <c:pt idx="35036">
                  <c:v>7.007199999997148E-4</c:v>
                </c:pt>
                <c:pt idx="35037">
                  <c:v>7.0073999999971479E-4</c:v>
                </c:pt>
                <c:pt idx="35038">
                  <c:v>7.0075999999971478E-4</c:v>
                </c:pt>
                <c:pt idx="35039">
                  <c:v>7.0077999999971477E-4</c:v>
                </c:pt>
                <c:pt idx="35040">
                  <c:v>7.0079999999971476E-4</c:v>
                </c:pt>
                <c:pt idx="35041">
                  <c:v>7.0081999999971475E-4</c:v>
                </c:pt>
                <c:pt idx="35042">
                  <c:v>7.0083999999971474E-4</c:v>
                </c:pt>
                <c:pt idx="35043">
                  <c:v>7.0085999999971473E-4</c:v>
                </c:pt>
                <c:pt idx="35044">
                  <c:v>7.0087999999971472E-4</c:v>
                </c:pt>
                <c:pt idx="35045">
                  <c:v>7.0089999999971471E-4</c:v>
                </c:pt>
                <c:pt idx="35046">
                  <c:v>7.009199999997147E-4</c:v>
                </c:pt>
                <c:pt idx="35047">
                  <c:v>7.0093999999971469E-4</c:v>
                </c:pt>
                <c:pt idx="35048">
                  <c:v>7.0095999999971468E-4</c:v>
                </c:pt>
                <c:pt idx="35049">
                  <c:v>7.0097999999971467E-4</c:v>
                </c:pt>
                <c:pt idx="35050">
                  <c:v>7.0099999999971466E-4</c:v>
                </c:pt>
                <c:pt idx="35051">
                  <c:v>7.0101999999971464E-4</c:v>
                </c:pt>
                <c:pt idx="35052">
                  <c:v>7.0103999999971463E-4</c:v>
                </c:pt>
                <c:pt idx="35053">
                  <c:v>7.0105999999971462E-4</c:v>
                </c:pt>
                <c:pt idx="35054">
                  <c:v>7.0107999999971461E-4</c:v>
                </c:pt>
                <c:pt idx="35055">
                  <c:v>7.010999999997146E-4</c:v>
                </c:pt>
                <c:pt idx="35056">
                  <c:v>7.0111999999971459E-4</c:v>
                </c:pt>
                <c:pt idx="35057">
                  <c:v>7.0113999999971458E-4</c:v>
                </c:pt>
                <c:pt idx="35058">
                  <c:v>7.0115999999971457E-4</c:v>
                </c:pt>
                <c:pt idx="35059">
                  <c:v>7.0117999999971456E-4</c:v>
                </c:pt>
                <c:pt idx="35060">
                  <c:v>7.0119999999971455E-4</c:v>
                </c:pt>
                <c:pt idx="35061">
                  <c:v>7.0121999999971454E-4</c:v>
                </c:pt>
                <c:pt idx="35062">
                  <c:v>7.0123999999971453E-4</c:v>
                </c:pt>
                <c:pt idx="35063">
                  <c:v>7.0125999999971452E-4</c:v>
                </c:pt>
                <c:pt idx="35064">
                  <c:v>7.0127999999971451E-4</c:v>
                </c:pt>
                <c:pt idx="35065">
                  <c:v>7.012999999997145E-4</c:v>
                </c:pt>
                <c:pt idx="35066">
                  <c:v>7.0131999999971449E-4</c:v>
                </c:pt>
                <c:pt idx="35067">
                  <c:v>7.0133999999971448E-4</c:v>
                </c:pt>
                <c:pt idx="35068">
                  <c:v>7.0135999999971447E-4</c:v>
                </c:pt>
                <c:pt idx="35069">
                  <c:v>7.0137999999971446E-4</c:v>
                </c:pt>
                <c:pt idx="35070">
                  <c:v>7.0139999999971445E-4</c:v>
                </c:pt>
                <c:pt idx="35071">
                  <c:v>7.0141999999971444E-4</c:v>
                </c:pt>
                <c:pt idx="35072">
                  <c:v>7.0143999999971443E-4</c:v>
                </c:pt>
                <c:pt idx="35073">
                  <c:v>7.0145999999971442E-4</c:v>
                </c:pt>
                <c:pt idx="35074">
                  <c:v>7.0147999999971441E-4</c:v>
                </c:pt>
                <c:pt idx="35075">
                  <c:v>7.014999999997144E-4</c:v>
                </c:pt>
                <c:pt idx="35076">
                  <c:v>7.0151999999971439E-4</c:v>
                </c:pt>
                <c:pt idx="35077">
                  <c:v>7.0153999999971438E-4</c:v>
                </c:pt>
                <c:pt idx="35078">
                  <c:v>7.0155999999971437E-4</c:v>
                </c:pt>
                <c:pt idx="35079">
                  <c:v>7.0157999999971435E-4</c:v>
                </c:pt>
                <c:pt idx="35080">
                  <c:v>7.0159999999971434E-4</c:v>
                </c:pt>
                <c:pt idx="35081">
                  <c:v>7.0161999999971433E-4</c:v>
                </c:pt>
                <c:pt idx="35082">
                  <c:v>7.0163999999971432E-4</c:v>
                </c:pt>
                <c:pt idx="35083">
                  <c:v>7.0165999999971431E-4</c:v>
                </c:pt>
                <c:pt idx="35084">
                  <c:v>7.016799999997143E-4</c:v>
                </c:pt>
                <c:pt idx="35085">
                  <c:v>7.0169999999971429E-4</c:v>
                </c:pt>
                <c:pt idx="35086">
                  <c:v>7.0171999999971428E-4</c:v>
                </c:pt>
                <c:pt idx="35087">
                  <c:v>7.0173999999971427E-4</c:v>
                </c:pt>
                <c:pt idx="35088">
                  <c:v>7.0175999999971426E-4</c:v>
                </c:pt>
                <c:pt idx="35089">
                  <c:v>7.0177999999971425E-4</c:v>
                </c:pt>
                <c:pt idx="35090">
                  <c:v>7.0179999999971424E-4</c:v>
                </c:pt>
                <c:pt idx="35091">
                  <c:v>7.0181999999971423E-4</c:v>
                </c:pt>
                <c:pt idx="35092">
                  <c:v>7.0183999999971422E-4</c:v>
                </c:pt>
                <c:pt idx="35093">
                  <c:v>7.0185999999971421E-4</c:v>
                </c:pt>
                <c:pt idx="35094">
                  <c:v>7.018799999997142E-4</c:v>
                </c:pt>
                <c:pt idx="35095">
                  <c:v>7.0189999999971419E-4</c:v>
                </c:pt>
                <c:pt idx="35096">
                  <c:v>7.0191999999971418E-4</c:v>
                </c:pt>
                <c:pt idx="35097">
                  <c:v>7.0193999999971417E-4</c:v>
                </c:pt>
                <c:pt idx="35098">
                  <c:v>7.0195999999971416E-4</c:v>
                </c:pt>
                <c:pt idx="35099">
                  <c:v>7.0197999999971415E-4</c:v>
                </c:pt>
                <c:pt idx="35100">
                  <c:v>7.0199999999971414E-4</c:v>
                </c:pt>
                <c:pt idx="35101">
                  <c:v>7.0201999999971413E-4</c:v>
                </c:pt>
                <c:pt idx="35102">
                  <c:v>7.0203999999971412E-4</c:v>
                </c:pt>
                <c:pt idx="35103">
                  <c:v>7.0205999999971411E-4</c:v>
                </c:pt>
                <c:pt idx="35104">
                  <c:v>7.020799999997141E-4</c:v>
                </c:pt>
                <c:pt idx="35105">
                  <c:v>7.0209999999971409E-4</c:v>
                </c:pt>
                <c:pt idx="35106">
                  <c:v>7.0211999999971408E-4</c:v>
                </c:pt>
                <c:pt idx="35107">
                  <c:v>7.0213999999971406E-4</c:v>
                </c:pt>
                <c:pt idx="35108">
                  <c:v>7.0215999999971405E-4</c:v>
                </c:pt>
                <c:pt idx="35109">
                  <c:v>7.0217999999971404E-4</c:v>
                </c:pt>
                <c:pt idx="35110">
                  <c:v>7.0219999999971403E-4</c:v>
                </c:pt>
                <c:pt idx="35111">
                  <c:v>7.0221999999971402E-4</c:v>
                </c:pt>
                <c:pt idx="35112">
                  <c:v>7.0223999999971401E-4</c:v>
                </c:pt>
                <c:pt idx="35113">
                  <c:v>7.02259999999714E-4</c:v>
                </c:pt>
                <c:pt idx="35114">
                  <c:v>7.0227999999971399E-4</c:v>
                </c:pt>
                <c:pt idx="35115">
                  <c:v>7.0229999999971398E-4</c:v>
                </c:pt>
                <c:pt idx="35116">
                  <c:v>7.0231999999971397E-4</c:v>
                </c:pt>
                <c:pt idx="35117">
                  <c:v>7.0233999999971396E-4</c:v>
                </c:pt>
                <c:pt idx="35118">
                  <c:v>7.0235999999971395E-4</c:v>
                </c:pt>
                <c:pt idx="35119">
                  <c:v>7.0237999999971394E-4</c:v>
                </c:pt>
                <c:pt idx="35120">
                  <c:v>7.0239999999971393E-4</c:v>
                </c:pt>
                <c:pt idx="35121">
                  <c:v>7.0241999999971392E-4</c:v>
                </c:pt>
                <c:pt idx="35122">
                  <c:v>7.0243999999971391E-4</c:v>
                </c:pt>
                <c:pt idx="35123">
                  <c:v>7.024599999997139E-4</c:v>
                </c:pt>
                <c:pt idx="35124">
                  <c:v>7.0247999999971389E-4</c:v>
                </c:pt>
                <c:pt idx="35125">
                  <c:v>7.0249999999971388E-4</c:v>
                </c:pt>
                <c:pt idx="35126">
                  <c:v>7.0251999999971387E-4</c:v>
                </c:pt>
                <c:pt idx="35127">
                  <c:v>7.0253999999971386E-4</c:v>
                </c:pt>
                <c:pt idx="35128">
                  <c:v>7.0255999999971385E-4</c:v>
                </c:pt>
                <c:pt idx="35129">
                  <c:v>7.0257999999971384E-4</c:v>
                </c:pt>
                <c:pt idx="35130">
                  <c:v>7.0259999999971383E-4</c:v>
                </c:pt>
                <c:pt idx="35131">
                  <c:v>7.0261999999971382E-4</c:v>
                </c:pt>
                <c:pt idx="35132">
                  <c:v>7.0263999999971381E-4</c:v>
                </c:pt>
                <c:pt idx="35133">
                  <c:v>7.026599999997138E-4</c:v>
                </c:pt>
                <c:pt idx="35134">
                  <c:v>7.0267999999971379E-4</c:v>
                </c:pt>
                <c:pt idx="35135">
                  <c:v>7.0269999999971377E-4</c:v>
                </c:pt>
                <c:pt idx="35136">
                  <c:v>7.0271999999971376E-4</c:v>
                </c:pt>
                <c:pt idx="35137">
                  <c:v>7.0273999999971375E-4</c:v>
                </c:pt>
                <c:pt idx="35138">
                  <c:v>7.0275999999971374E-4</c:v>
                </c:pt>
                <c:pt idx="35139">
                  <c:v>7.0277999999971373E-4</c:v>
                </c:pt>
                <c:pt idx="35140">
                  <c:v>7.0279999999971372E-4</c:v>
                </c:pt>
                <c:pt idx="35141">
                  <c:v>7.0281999999971371E-4</c:v>
                </c:pt>
                <c:pt idx="35142">
                  <c:v>7.028399999997137E-4</c:v>
                </c:pt>
                <c:pt idx="35143">
                  <c:v>7.0285999999971369E-4</c:v>
                </c:pt>
                <c:pt idx="35144">
                  <c:v>7.0287999999971368E-4</c:v>
                </c:pt>
                <c:pt idx="35145">
                  <c:v>7.0289999999971367E-4</c:v>
                </c:pt>
                <c:pt idx="35146">
                  <c:v>7.0291999999971366E-4</c:v>
                </c:pt>
                <c:pt idx="35147">
                  <c:v>7.0293999999971365E-4</c:v>
                </c:pt>
                <c:pt idx="35148">
                  <c:v>7.0295999999971364E-4</c:v>
                </c:pt>
                <c:pt idx="35149">
                  <c:v>7.0297999999971363E-4</c:v>
                </c:pt>
                <c:pt idx="35150">
                  <c:v>7.0299999999971362E-4</c:v>
                </c:pt>
                <c:pt idx="35151">
                  <c:v>7.0301999999971361E-4</c:v>
                </c:pt>
                <c:pt idx="35152">
                  <c:v>7.030399999997136E-4</c:v>
                </c:pt>
                <c:pt idx="35153">
                  <c:v>7.0305999999971359E-4</c:v>
                </c:pt>
                <c:pt idx="35154">
                  <c:v>7.0307999999971358E-4</c:v>
                </c:pt>
                <c:pt idx="35155">
                  <c:v>7.0309999999971357E-4</c:v>
                </c:pt>
                <c:pt idx="35156">
                  <c:v>7.0311999999971356E-4</c:v>
                </c:pt>
                <c:pt idx="35157">
                  <c:v>7.0313999999971355E-4</c:v>
                </c:pt>
                <c:pt idx="35158">
                  <c:v>7.0315999999971354E-4</c:v>
                </c:pt>
                <c:pt idx="35159">
                  <c:v>7.0317999999971353E-4</c:v>
                </c:pt>
                <c:pt idx="35160">
                  <c:v>7.0319999999971352E-4</c:v>
                </c:pt>
                <c:pt idx="35161">
                  <c:v>7.0321999999971351E-4</c:v>
                </c:pt>
                <c:pt idx="35162">
                  <c:v>7.032399999997135E-4</c:v>
                </c:pt>
                <c:pt idx="35163">
                  <c:v>7.0325999999971348E-4</c:v>
                </c:pt>
                <c:pt idx="35164">
                  <c:v>7.0327999999971347E-4</c:v>
                </c:pt>
                <c:pt idx="35165">
                  <c:v>7.0329999999971346E-4</c:v>
                </c:pt>
                <c:pt idx="35166">
                  <c:v>7.0331999999971345E-4</c:v>
                </c:pt>
                <c:pt idx="35167">
                  <c:v>7.0333999999971344E-4</c:v>
                </c:pt>
                <c:pt idx="35168">
                  <c:v>7.0335999999971343E-4</c:v>
                </c:pt>
                <c:pt idx="35169">
                  <c:v>7.0337999999971342E-4</c:v>
                </c:pt>
                <c:pt idx="35170">
                  <c:v>7.0339999999971341E-4</c:v>
                </c:pt>
                <c:pt idx="35171">
                  <c:v>7.034199999997134E-4</c:v>
                </c:pt>
                <c:pt idx="35172">
                  <c:v>7.0343999999971339E-4</c:v>
                </c:pt>
                <c:pt idx="35173">
                  <c:v>7.0345999999971338E-4</c:v>
                </c:pt>
                <c:pt idx="35174">
                  <c:v>7.0347999999971337E-4</c:v>
                </c:pt>
                <c:pt idx="35175">
                  <c:v>7.0349999999971336E-4</c:v>
                </c:pt>
                <c:pt idx="35176">
                  <c:v>7.0351999999971335E-4</c:v>
                </c:pt>
                <c:pt idx="35177">
                  <c:v>7.0353999999971334E-4</c:v>
                </c:pt>
                <c:pt idx="35178">
                  <c:v>7.0355999999971333E-4</c:v>
                </c:pt>
                <c:pt idx="35179">
                  <c:v>7.0357999999971332E-4</c:v>
                </c:pt>
                <c:pt idx="35180">
                  <c:v>7.0359999999971331E-4</c:v>
                </c:pt>
                <c:pt idx="35181">
                  <c:v>7.036199999997133E-4</c:v>
                </c:pt>
                <c:pt idx="35182">
                  <c:v>7.0363999999971329E-4</c:v>
                </c:pt>
                <c:pt idx="35183">
                  <c:v>7.0365999999971328E-4</c:v>
                </c:pt>
                <c:pt idx="35184">
                  <c:v>7.0367999999971327E-4</c:v>
                </c:pt>
                <c:pt idx="35185">
                  <c:v>7.0369999999971326E-4</c:v>
                </c:pt>
                <c:pt idx="35186">
                  <c:v>7.0371999999971325E-4</c:v>
                </c:pt>
                <c:pt idx="35187">
                  <c:v>7.0373999999971324E-4</c:v>
                </c:pt>
                <c:pt idx="35188">
                  <c:v>7.0375999999971323E-4</c:v>
                </c:pt>
                <c:pt idx="35189">
                  <c:v>7.0377999999971322E-4</c:v>
                </c:pt>
                <c:pt idx="35190">
                  <c:v>7.0379999999971321E-4</c:v>
                </c:pt>
                <c:pt idx="35191">
                  <c:v>7.038199999997132E-4</c:v>
                </c:pt>
                <c:pt idx="35192">
                  <c:v>7.0383999999971318E-4</c:v>
                </c:pt>
                <c:pt idx="35193">
                  <c:v>7.0385999999971317E-4</c:v>
                </c:pt>
                <c:pt idx="35194">
                  <c:v>7.0387999999971316E-4</c:v>
                </c:pt>
                <c:pt idx="35195">
                  <c:v>7.0389999999971315E-4</c:v>
                </c:pt>
                <c:pt idx="35196">
                  <c:v>7.0391999999971314E-4</c:v>
                </c:pt>
                <c:pt idx="35197">
                  <c:v>7.0393999999971313E-4</c:v>
                </c:pt>
                <c:pt idx="35198">
                  <c:v>7.0395999999971312E-4</c:v>
                </c:pt>
                <c:pt idx="35199">
                  <c:v>7.0397999999971311E-4</c:v>
                </c:pt>
                <c:pt idx="35200">
                  <c:v>7.039999999997131E-4</c:v>
                </c:pt>
                <c:pt idx="35201">
                  <c:v>7.0401999999971309E-4</c:v>
                </c:pt>
                <c:pt idx="35202">
                  <c:v>7.0403999999971308E-4</c:v>
                </c:pt>
                <c:pt idx="35203">
                  <c:v>7.0405999999971307E-4</c:v>
                </c:pt>
                <c:pt idx="35204">
                  <c:v>7.0407999999971306E-4</c:v>
                </c:pt>
                <c:pt idx="35205">
                  <c:v>7.0409999999971305E-4</c:v>
                </c:pt>
                <c:pt idx="35206">
                  <c:v>7.0411999999971304E-4</c:v>
                </c:pt>
                <c:pt idx="35207">
                  <c:v>7.0413999999971303E-4</c:v>
                </c:pt>
                <c:pt idx="35208">
                  <c:v>7.0415999999971302E-4</c:v>
                </c:pt>
                <c:pt idx="35209">
                  <c:v>7.0417999999971301E-4</c:v>
                </c:pt>
                <c:pt idx="35210">
                  <c:v>7.04199999999713E-4</c:v>
                </c:pt>
                <c:pt idx="35211">
                  <c:v>7.0421999999971299E-4</c:v>
                </c:pt>
                <c:pt idx="35212">
                  <c:v>7.0423999999971298E-4</c:v>
                </c:pt>
                <c:pt idx="35213">
                  <c:v>7.0425999999971297E-4</c:v>
                </c:pt>
                <c:pt idx="35214">
                  <c:v>7.0427999999971296E-4</c:v>
                </c:pt>
                <c:pt idx="35215">
                  <c:v>7.0429999999971295E-4</c:v>
                </c:pt>
                <c:pt idx="35216">
                  <c:v>7.0431999999971294E-4</c:v>
                </c:pt>
                <c:pt idx="35217">
                  <c:v>7.0433999999971293E-4</c:v>
                </c:pt>
                <c:pt idx="35218">
                  <c:v>7.0435999999971292E-4</c:v>
                </c:pt>
                <c:pt idx="35219">
                  <c:v>7.0437999999971291E-4</c:v>
                </c:pt>
                <c:pt idx="35220">
                  <c:v>7.0439999999971289E-4</c:v>
                </c:pt>
                <c:pt idx="35221">
                  <c:v>7.0441999999971288E-4</c:v>
                </c:pt>
                <c:pt idx="35222">
                  <c:v>7.0443999999971287E-4</c:v>
                </c:pt>
                <c:pt idx="35223">
                  <c:v>7.0445999999971286E-4</c:v>
                </c:pt>
                <c:pt idx="35224">
                  <c:v>7.0447999999971285E-4</c:v>
                </c:pt>
                <c:pt idx="35225">
                  <c:v>7.0449999999971284E-4</c:v>
                </c:pt>
                <c:pt idx="35226">
                  <c:v>7.0451999999971283E-4</c:v>
                </c:pt>
                <c:pt idx="35227">
                  <c:v>7.0453999999971282E-4</c:v>
                </c:pt>
                <c:pt idx="35228">
                  <c:v>7.0455999999971281E-4</c:v>
                </c:pt>
                <c:pt idx="35229">
                  <c:v>7.045799999997128E-4</c:v>
                </c:pt>
                <c:pt idx="35230">
                  <c:v>7.0459999999971279E-4</c:v>
                </c:pt>
                <c:pt idx="35231">
                  <c:v>7.0461999999971278E-4</c:v>
                </c:pt>
                <c:pt idx="35232">
                  <c:v>7.0463999999971277E-4</c:v>
                </c:pt>
                <c:pt idx="35233">
                  <c:v>7.0465999999971276E-4</c:v>
                </c:pt>
                <c:pt idx="35234">
                  <c:v>7.0467999999971275E-4</c:v>
                </c:pt>
                <c:pt idx="35235">
                  <c:v>7.0469999999971274E-4</c:v>
                </c:pt>
                <c:pt idx="35236">
                  <c:v>7.0471999999971273E-4</c:v>
                </c:pt>
                <c:pt idx="35237">
                  <c:v>7.0473999999971272E-4</c:v>
                </c:pt>
                <c:pt idx="35238">
                  <c:v>7.0475999999971271E-4</c:v>
                </c:pt>
                <c:pt idx="35239">
                  <c:v>7.047799999997127E-4</c:v>
                </c:pt>
                <c:pt idx="35240">
                  <c:v>7.0479999999971269E-4</c:v>
                </c:pt>
                <c:pt idx="35241">
                  <c:v>7.0481999999971268E-4</c:v>
                </c:pt>
                <c:pt idx="35242">
                  <c:v>7.0483999999971267E-4</c:v>
                </c:pt>
                <c:pt idx="35243">
                  <c:v>7.0485999999971266E-4</c:v>
                </c:pt>
                <c:pt idx="35244">
                  <c:v>7.0487999999971265E-4</c:v>
                </c:pt>
                <c:pt idx="35245">
                  <c:v>7.0489999999971264E-4</c:v>
                </c:pt>
                <c:pt idx="35246">
                  <c:v>7.0491999999971263E-4</c:v>
                </c:pt>
                <c:pt idx="35247">
                  <c:v>7.0493999999971262E-4</c:v>
                </c:pt>
                <c:pt idx="35248">
                  <c:v>7.049599999997126E-4</c:v>
                </c:pt>
                <c:pt idx="35249">
                  <c:v>7.0497999999971259E-4</c:v>
                </c:pt>
                <c:pt idx="35250">
                  <c:v>7.0499999999971258E-4</c:v>
                </c:pt>
                <c:pt idx="35251">
                  <c:v>7.0501999999971257E-4</c:v>
                </c:pt>
                <c:pt idx="35252">
                  <c:v>7.0503999999971256E-4</c:v>
                </c:pt>
                <c:pt idx="35253">
                  <c:v>7.0505999999971255E-4</c:v>
                </c:pt>
                <c:pt idx="35254">
                  <c:v>7.0507999999971254E-4</c:v>
                </c:pt>
                <c:pt idx="35255">
                  <c:v>7.0509999999971253E-4</c:v>
                </c:pt>
                <c:pt idx="35256">
                  <c:v>7.0511999999971252E-4</c:v>
                </c:pt>
                <c:pt idx="35257">
                  <c:v>7.0513999999971251E-4</c:v>
                </c:pt>
                <c:pt idx="35258">
                  <c:v>7.051599999997125E-4</c:v>
                </c:pt>
                <c:pt idx="35259">
                  <c:v>7.0517999999971249E-4</c:v>
                </c:pt>
                <c:pt idx="35260">
                  <c:v>7.0519999999971248E-4</c:v>
                </c:pt>
                <c:pt idx="35261">
                  <c:v>7.0521999999971247E-4</c:v>
                </c:pt>
                <c:pt idx="35262">
                  <c:v>7.0523999999971246E-4</c:v>
                </c:pt>
                <c:pt idx="35263">
                  <c:v>7.0525999999971245E-4</c:v>
                </c:pt>
                <c:pt idx="35264">
                  <c:v>7.0527999999971244E-4</c:v>
                </c:pt>
                <c:pt idx="35265">
                  <c:v>7.0529999999971243E-4</c:v>
                </c:pt>
                <c:pt idx="35266">
                  <c:v>7.0531999999971242E-4</c:v>
                </c:pt>
                <c:pt idx="35267">
                  <c:v>7.0533999999971241E-4</c:v>
                </c:pt>
                <c:pt idx="35268">
                  <c:v>7.053599999997124E-4</c:v>
                </c:pt>
                <c:pt idx="35269">
                  <c:v>7.0537999999971239E-4</c:v>
                </c:pt>
                <c:pt idx="35270">
                  <c:v>7.0539999999971238E-4</c:v>
                </c:pt>
                <c:pt idx="35271">
                  <c:v>7.0541999999971237E-4</c:v>
                </c:pt>
                <c:pt idx="35272">
                  <c:v>7.0543999999971236E-4</c:v>
                </c:pt>
                <c:pt idx="35273">
                  <c:v>7.0545999999971235E-4</c:v>
                </c:pt>
                <c:pt idx="35274">
                  <c:v>7.0547999999971234E-4</c:v>
                </c:pt>
                <c:pt idx="35275">
                  <c:v>7.0549999999971233E-4</c:v>
                </c:pt>
                <c:pt idx="35276">
                  <c:v>7.0551999999971231E-4</c:v>
                </c:pt>
                <c:pt idx="35277">
                  <c:v>7.055399999997123E-4</c:v>
                </c:pt>
                <c:pt idx="35278">
                  <c:v>7.0555999999971229E-4</c:v>
                </c:pt>
                <c:pt idx="35279">
                  <c:v>7.0557999999971228E-4</c:v>
                </c:pt>
                <c:pt idx="35280">
                  <c:v>7.0559999999971227E-4</c:v>
                </c:pt>
                <c:pt idx="35281">
                  <c:v>7.0561999999971226E-4</c:v>
                </c:pt>
                <c:pt idx="35282">
                  <c:v>7.0563999999971225E-4</c:v>
                </c:pt>
                <c:pt idx="35283">
                  <c:v>7.0565999999971224E-4</c:v>
                </c:pt>
                <c:pt idx="35284">
                  <c:v>7.0567999999971223E-4</c:v>
                </c:pt>
                <c:pt idx="35285">
                  <c:v>7.0569999999971222E-4</c:v>
                </c:pt>
                <c:pt idx="35286">
                  <c:v>7.0571999999971221E-4</c:v>
                </c:pt>
                <c:pt idx="35287">
                  <c:v>7.057399999997122E-4</c:v>
                </c:pt>
                <c:pt idx="35288">
                  <c:v>7.0575999999971219E-4</c:v>
                </c:pt>
                <c:pt idx="35289">
                  <c:v>7.0577999999971218E-4</c:v>
                </c:pt>
                <c:pt idx="35290">
                  <c:v>7.0579999999971217E-4</c:v>
                </c:pt>
                <c:pt idx="35291">
                  <c:v>7.0581999999971216E-4</c:v>
                </c:pt>
                <c:pt idx="35292">
                  <c:v>7.0583999999971215E-4</c:v>
                </c:pt>
                <c:pt idx="35293">
                  <c:v>7.0585999999971214E-4</c:v>
                </c:pt>
                <c:pt idx="35294">
                  <c:v>7.0587999999971213E-4</c:v>
                </c:pt>
                <c:pt idx="35295">
                  <c:v>7.0589999999971212E-4</c:v>
                </c:pt>
                <c:pt idx="35296">
                  <c:v>7.0591999999971211E-4</c:v>
                </c:pt>
                <c:pt idx="35297">
                  <c:v>7.059399999997121E-4</c:v>
                </c:pt>
                <c:pt idx="35298">
                  <c:v>7.0595999999971209E-4</c:v>
                </c:pt>
                <c:pt idx="35299">
                  <c:v>7.0597999999971208E-4</c:v>
                </c:pt>
                <c:pt idx="35300">
                  <c:v>7.0599999999971207E-4</c:v>
                </c:pt>
                <c:pt idx="35301">
                  <c:v>7.0601999999971206E-4</c:v>
                </c:pt>
                <c:pt idx="35302">
                  <c:v>7.0603999999971205E-4</c:v>
                </c:pt>
                <c:pt idx="35303">
                  <c:v>7.0605999999971204E-4</c:v>
                </c:pt>
                <c:pt idx="35304">
                  <c:v>7.0607999999971202E-4</c:v>
                </c:pt>
                <c:pt idx="35305">
                  <c:v>7.0609999999971201E-4</c:v>
                </c:pt>
                <c:pt idx="35306">
                  <c:v>7.06119999999712E-4</c:v>
                </c:pt>
                <c:pt idx="35307">
                  <c:v>7.0613999999971199E-4</c:v>
                </c:pt>
                <c:pt idx="35308">
                  <c:v>7.0615999999971198E-4</c:v>
                </c:pt>
                <c:pt idx="35309">
                  <c:v>7.0617999999971197E-4</c:v>
                </c:pt>
                <c:pt idx="35310">
                  <c:v>7.0619999999971196E-4</c:v>
                </c:pt>
                <c:pt idx="35311">
                  <c:v>7.0621999999971195E-4</c:v>
                </c:pt>
                <c:pt idx="35312">
                  <c:v>7.0623999999971194E-4</c:v>
                </c:pt>
                <c:pt idx="35313">
                  <c:v>7.0625999999971193E-4</c:v>
                </c:pt>
                <c:pt idx="35314">
                  <c:v>7.0627999999971192E-4</c:v>
                </c:pt>
                <c:pt idx="35315">
                  <c:v>7.0629999999971191E-4</c:v>
                </c:pt>
                <c:pt idx="35316">
                  <c:v>7.063199999997119E-4</c:v>
                </c:pt>
                <c:pt idx="35317">
                  <c:v>7.0633999999971189E-4</c:v>
                </c:pt>
                <c:pt idx="35318">
                  <c:v>7.0635999999971188E-4</c:v>
                </c:pt>
                <c:pt idx="35319">
                  <c:v>7.0637999999971187E-4</c:v>
                </c:pt>
                <c:pt idx="35320">
                  <c:v>7.0639999999971186E-4</c:v>
                </c:pt>
                <c:pt idx="35321">
                  <c:v>7.0641999999971185E-4</c:v>
                </c:pt>
                <c:pt idx="35322">
                  <c:v>7.0643999999971184E-4</c:v>
                </c:pt>
                <c:pt idx="35323">
                  <c:v>7.0645999999971183E-4</c:v>
                </c:pt>
                <c:pt idx="35324">
                  <c:v>7.0647999999971182E-4</c:v>
                </c:pt>
                <c:pt idx="35325">
                  <c:v>7.0649999999971181E-4</c:v>
                </c:pt>
                <c:pt idx="35326">
                  <c:v>7.065199999997118E-4</c:v>
                </c:pt>
                <c:pt idx="35327">
                  <c:v>7.0653999999971179E-4</c:v>
                </c:pt>
                <c:pt idx="35328">
                  <c:v>7.0655999999971178E-4</c:v>
                </c:pt>
                <c:pt idx="35329">
                  <c:v>7.0657999999971177E-4</c:v>
                </c:pt>
                <c:pt idx="35330">
                  <c:v>7.0659999999971176E-4</c:v>
                </c:pt>
                <c:pt idx="35331">
                  <c:v>7.0661999999971175E-4</c:v>
                </c:pt>
                <c:pt idx="35332">
                  <c:v>7.0663999999971173E-4</c:v>
                </c:pt>
                <c:pt idx="35333">
                  <c:v>7.0665999999971172E-4</c:v>
                </c:pt>
                <c:pt idx="35334">
                  <c:v>7.0667999999971171E-4</c:v>
                </c:pt>
                <c:pt idx="35335">
                  <c:v>7.066999999997117E-4</c:v>
                </c:pt>
                <c:pt idx="35336">
                  <c:v>7.0671999999971169E-4</c:v>
                </c:pt>
                <c:pt idx="35337">
                  <c:v>7.0673999999971168E-4</c:v>
                </c:pt>
                <c:pt idx="35338">
                  <c:v>7.0675999999971167E-4</c:v>
                </c:pt>
                <c:pt idx="35339">
                  <c:v>7.0677999999971166E-4</c:v>
                </c:pt>
                <c:pt idx="35340">
                  <c:v>7.0679999999971165E-4</c:v>
                </c:pt>
                <c:pt idx="35341">
                  <c:v>7.0681999999971164E-4</c:v>
                </c:pt>
                <c:pt idx="35342">
                  <c:v>7.0683999999971163E-4</c:v>
                </c:pt>
                <c:pt idx="35343">
                  <c:v>7.0685999999971162E-4</c:v>
                </c:pt>
                <c:pt idx="35344">
                  <c:v>7.0687999999971161E-4</c:v>
                </c:pt>
                <c:pt idx="35345">
                  <c:v>7.068999999997116E-4</c:v>
                </c:pt>
                <c:pt idx="35346">
                  <c:v>7.0691999999971159E-4</c:v>
                </c:pt>
                <c:pt idx="35347">
                  <c:v>7.0693999999971158E-4</c:v>
                </c:pt>
                <c:pt idx="35348">
                  <c:v>7.0695999999971157E-4</c:v>
                </c:pt>
                <c:pt idx="35349">
                  <c:v>7.0697999999971156E-4</c:v>
                </c:pt>
                <c:pt idx="35350">
                  <c:v>7.0699999999971155E-4</c:v>
                </c:pt>
                <c:pt idx="35351">
                  <c:v>7.0701999999971154E-4</c:v>
                </c:pt>
                <c:pt idx="35352">
                  <c:v>7.0703999999971153E-4</c:v>
                </c:pt>
                <c:pt idx="35353">
                  <c:v>7.0705999999971152E-4</c:v>
                </c:pt>
                <c:pt idx="35354">
                  <c:v>7.0707999999971151E-4</c:v>
                </c:pt>
                <c:pt idx="35355">
                  <c:v>7.070999999997115E-4</c:v>
                </c:pt>
                <c:pt idx="35356">
                  <c:v>7.0711999999971149E-4</c:v>
                </c:pt>
                <c:pt idx="35357">
                  <c:v>7.0713999999971148E-4</c:v>
                </c:pt>
                <c:pt idx="35358">
                  <c:v>7.0715999999971147E-4</c:v>
                </c:pt>
                <c:pt idx="35359">
                  <c:v>7.0717999999971146E-4</c:v>
                </c:pt>
                <c:pt idx="35360">
                  <c:v>7.0719999999971144E-4</c:v>
                </c:pt>
                <c:pt idx="35361">
                  <c:v>7.0721999999971143E-4</c:v>
                </c:pt>
                <c:pt idx="35362">
                  <c:v>7.0723999999971142E-4</c:v>
                </c:pt>
                <c:pt idx="35363">
                  <c:v>7.0725999999971141E-4</c:v>
                </c:pt>
                <c:pt idx="35364">
                  <c:v>7.072799999997114E-4</c:v>
                </c:pt>
                <c:pt idx="35365">
                  <c:v>7.0729999999971139E-4</c:v>
                </c:pt>
                <c:pt idx="35366">
                  <c:v>7.0731999999971138E-4</c:v>
                </c:pt>
                <c:pt idx="35367">
                  <c:v>7.0733999999971137E-4</c:v>
                </c:pt>
                <c:pt idx="35368">
                  <c:v>7.0735999999971136E-4</c:v>
                </c:pt>
                <c:pt idx="35369">
                  <c:v>7.0737999999971135E-4</c:v>
                </c:pt>
                <c:pt idx="35370">
                  <c:v>7.0739999999971134E-4</c:v>
                </c:pt>
                <c:pt idx="35371">
                  <c:v>7.0741999999971133E-4</c:v>
                </c:pt>
                <c:pt idx="35372">
                  <c:v>7.0743999999971132E-4</c:v>
                </c:pt>
                <c:pt idx="35373">
                  <c:v>7.0745999999971131E-4</c:v>
                </c:pt>
                <c:pt idx="35374">
                  <c:v>7.074799999997113E-4</c:v>
                </c:pt>
                <c:pt idx="35375">
                  <c:v>7.0749999999971129E-4</c:v>
                </c:pt>
                <c:pt idx="35376">
                  <c:v>7.0751999999971128E-4</c:v>
                </c:pt>
                <c:pt idx="35377">
                  <c:v>7.0753999999971127E-4</c:v>
                </c:pt>
                <c:pt idx="35378">
                  <c:v>7.0755999999971126E-4</c:v>
                </c:pt>
                <c:pt idx="35379">
                  <c:v>7.0757999999971125E-4</c:v>
                </c:pt>
                <c:pt idx="35380">
                  <c:v>7.0759999999971124E-4</c:v>
                </c:pt>
                <c:pt idx="35381">
                  <c:v>7.0761999999971123E-4</c:v>
                </c:pt>
                <c:pt idx="35382">
                  <c:v>7.0763999999971122E-4</c:v>
                </c:pt>
                <c:pt idx="35383">
                  <c:v>7.0765999999971121E-4</c:v>
                </c:pt>
                <c:pt idx="35384">
                  <c:v>7.076799999997112E-4</c:v>
                </c:pt>
                <c:pt idx="35385">
                  <c:v>7.0769999999971119E-4</c:v>
                </c:pt>
                <c:pt idx="35386">
                  <c:v>7.0771999999971118E-4</c:v>
                </c:pt>
                <c:pt idx="35387">
                  <c:v>7.0773999999971117E-4</c:v>
                </c:pt>
                <c:pt idx="35388">
                  <c:v>7.0775999999971115E-4</c:v>
                </c:pt>
                <c:pt idx="35389">
                  <c:v>7.0777999999971114E-4</c:v>
                </c:pt>
                <c:pt idx="35390">
                  <c:v>7.0779999999971113E-4</c:v>
                </c:pt>
                <c:pt idx="35391">
                  <c:v>7.0781999999971112E-4</c:v>
                </c:pt>
                <c:pt idx="35392">
                  <c:v>7.0783999999971111E-4</c:v>
                </c:pt>
                <c:pt idx="35393">
                  <c:v>7.078599999997111E-4</c:v>
                </c:pt>
                <c:pt idx="35394">
                  <c:v>7.0787999999971109E-4</c:v>
                </c:pt>
                <c:pt idx="35395">
                  <c:v>7.0789999999971108E-4</c:v>
                </c:pt>
                <c:pt idx="35396">
                  <c:v>7.0791999999971107E-4</c:v>
                </c:pt>
                <c:pt idx="35397">
                  <c:v>7.0793999999971106E-4</c:v>
                </c:pt>
                <c:pt idx="35398">
                  <c:v>7.0795999999971105E-4</c:v>
                </c:pt>
                <c:pt idx="35399">
                  <c:v>7.0797999999971104E-4</c:v>
                </c:pt>
                <c:pt idx="35400">
                  <c:v>7.0799999999971103E-4</c:v>
                </c:pt>
                <c:pt idx="35401">
                  <c:v>7.0801999999971102E-4</c:v>
                </c:pt>
                <c:pt idx="35402">
                  <c:v>7.0803999999971101E-4</c:v>
                </c:pt>
                <c:pt idx="35403">
                  <c:v>7.08059999999711E-4</c:v>
                </c:pt>
                <c:pt idx="35404">
                  <c:v>7.0807999999971099E-4</c:v>
                </c:pt>
                <c:pt idx="35405">
                  <c:v>7.0809999999971098E-4</c:v>
                </c:pt>
                <c:pt idx="35406">
                  <c:v>7.0811999999971097E-4</c:v>
                </c:pt>
                <c:pt idx="35407">
                  <c:v>7.0813999999971096E-4</c:v>
                </c:pt>
                <c:pt idx="35408">
                  <c:v>7.0815999999971095E-4</c:v>
                </c:pt>
                <c:pt idx="35409">
                  <c:v>7.0817999999971094E-4</c:v>
                </c:pt>
                <c:pt idx="35410">
                  <c:v>7.0819999999971093E-4</c:v>
                </c:pt>
                <c:pt idx="35411">
                  <c:v>7.0821999999971092E-4</c:v>
                </c:pt>
                <c:pt idx="35412">
                  <c:v>7.0823999999971091E-4</c:v>
                </c:pt>
                <c:pt idx="35413">
                  <c:v>7.082599999997109E-4</c:v>
                </c:pt>
                <c:pt idx="35414">
                  <c:v>7.0827999999971089E-4</c:v>
                </c:pt>
                <c:pt idx="35415">
                  <c:v>7.0829999999971088E-4</c:v>
                </c:pt>
                <c:pt idx="35416">
                  <c:v>7.0831999999971086E-4</c:v>
                </c:pt>
                <c:pt idx="35417">
                  <c:v>7.0833999999971085E-4</c:v>
                </c:pt>
                <c:pt idx="35418">
                  <c:v>7.0835999999971084E-4</c:v>
                </c:pt>
                <c:pt idx="35419">
                  <c:v>7.0837999999971083E-4</c:v>
                </c:pt>
                <c:pt idx="35420">
                  <c:v>7.0839999999971082E-4</c:v>
                </c:pt>
                <c:pt idx="35421">
                  <c:v>7.0841999999971081E-4</c:v>
                </c:pt>
                <c:pt idx="35422">
                  <c:v>7.084399999997108E-4</c:v>
                </c:pt>
                <c:pt idx="35423">
                  <c:v>7.0845999999971079E-4</c:v>
                </c:pt>
                <c:pt idx="35424">
                  <c:v>7.0847999999971078E-4</c:v>
                </c:pt>
                <c:pt idx="35425">
                  <c:v>7.0849999999971077E-4</c:v>
                </c:pt>
                <c:pt idx="35426">
                  <c:v>7.0851999999971076E-4</c:v>
                </c:pt>
                <c:pt idx="35427">
                  <c:v>7.0853999999971075E-4</c:v>
                </c:pt>
                <c:pt idx="35428">
                  <c:v>7.0855999999971074E-4</c:v>
                </c:pt>
                <c:pt idx="35429">
                  <c:v>7.0857999999971073E-4</c:v>
                </c:pt>
                <c:pt idx="35430">
                  <c:v>7.0859999999971072E-4</c:v>
                </c:pt>
                <c:pt idx="35431">
                  <c:v>7.0861999999971071E-4</c:v>
                </c:pt>
                <c:pt idx="35432">
                  <c:v>7.086399999997107E-4</c:v>
                </c:pt>
                <c:pt idx="35433">
                  <c:v>7.0865999999971069E-4</c:v>
                </c:pt>
                <c:pt idx="35434">
                  <c:v>7.0867999999971068E-4</c:v>
                </c:pt>
                <c:pt idx="35435">
                  <c:v>7.0869999999971067E-4</c:v>
                </c:pt>
                <c:pt idx="35436">
                  <c:v>7.0871999999971066E-4</c:v>
                </c:pt>
                <c:pt idx="35437">
                  <c:v>7.0873999999971065E-4</c:v>
                </c:pt>
                <c:pt idx="35438">
                  <c:v>7.0875999999971064E-4</c:v>
                </c:pt>
                <c:pt idx="35439">
                  <c:v>7.0877999999971063E-4</c:v>
                </c:pt>
                <c:pt idx="35440">
                  <c:v>7.0879999999971062E-4</c:v>
                </c:pt>
                <c:pt idx="35441">
                  <c:v>7.0881999999971061E-4</c:v>
                </c:pt>
                <c:pt idx="35442">
                  <c:v>7.088399999997106E-4</c:v>
                </c:pt>
                <c:pt idx="35443">
                  <c:v>7.0885999999971059E-4</c:v>
                </c:pt>
                <c:pt idx="35444">
                  <c:v>7.0887999999971057E-4</c:v>
                </c:pt>
                <c:pt idx="35445">
                  <c:v>7.0889999999971056E-4</c:v>
                </c:pt>
                <c:pt idx="35446">
                  <c:v>7.0891999999971055E-4</c:v>
                </c:pt>
                <c:pt idx="35447">
                  <c:v>7.0893999999971054E-4</c:v>
                </c:pt>
                <c:pt idx="35448">
                  <c:v>7.0895999999971053E-4</c:v>
                </c:pt>
                <c:pt idx="35449">
                  <c:v>7.0897999999971052E-4</c:v>
                </c:pt>
                <c:pt idx="35450">
                  <c:v>7.0899999999971051E-4</c:v>
                </c:pt>
                <c:pt idx="35451">
                  <c:v>7.090199999997105E-4</c:v>
                </c:pt>
                <c:pt idx="35452">
                  <c:v>7.0903999999971049E-4</c:v>
                </c:pt>
                <c:pt idx="35453">
                  <c:v>7.0905999999971048E-4</c:v>
                </c:pt>
                <c:pt idx="35454">
                  <c:v>7.0907999999971047E-4</c:v>
                </c:pt>
                <c:pt idx="35455">
                  <c:v>7.0909999999971046E-4</c:v>
                </c:pt>
                <c:pt idx="35456">
                  <c:v>7.0911999999971045E-4</c:v>
                </c:pt>
                <c:pt idx="35457">
                  <c:v>7.0913999999971044E-4</c:v>
                </c:pt>
                <c:pt idx="35458">
                  <c:v>7.0915999999971043E-4</c:v>
                </c:pt>
                <c:pt idx="35459">
                  <c:v>7.0917999999971042E-4</c:v>
                </c:pt>
                <c:pt idx="35460">
                  <c:v>7.0919999999971041E-4</c:v>
                </c:pt>
                <c:pt idx="35461">
                  <c:v>7.092199999997104E-4</c:v>
                </c:pt>
                <c:pt idx="35462">
                  <c:v>7.0923999999971039E-4</c:v>
                </c:pt>
                <c:pt idx="35463">
                  <c:v>7.0925999999971038E-4</c:v>
                </c:pt>
                <c:pt idx="35464">
                  <c:v>7.0927999999971037E-4</c:v>
                </c:pt>
                <c:pt idx="35465">
                  <c:v>7.0929999999971036E-4</c:v>
                </c:pt>
                <c:pt idx="35466">
                  <c:v>7.0931999999971035E-4</c:v>
                </c:pt>
                <c:pt idx="35467">
                  <c:v>7.0933999999971034E-4</c:v>
                </c:pt>
                <c:pt idx="35468">
                  <c:v>7.0935999999971033E-4</c:v>
                </c:pt>
                <c:pt idx="35469">
                  <c:v>7.0937999999971032E-4</c:v>
                </c:pt>
                <c:pt idx="35470">
                  <c:v>7.0939999999971031E-4</c:v>
                </c:pt>
                <c:pt idx="35471">
                  <c:v>7.094199999997103E-4</c:v>
                </c:pt>
                <c:pt idx="35472">
                  <c:v>7.0943999999971029E-4</c:v>
                </c:pt>
                <c:pt idx="35473">
                  <c:v>7.0945999999971027E-4</c:v>
                </c:pt>
                <c:pt idx="35474">
                  <c:v>7.0947999999971026E-4</c:v>
                </c:pt>
                <c:pt idx="35475">
                  <c:v>7.0949999999971025E-4</c:v>
                </c:pt>
                <c:pt idx="35476">
                  <c:v>7.0951999999971024E-4</c:v>
                </c:pt>
                <c:pt idx="35477">
                  <c:v>7.0953999999971023E-4</c:v>
                </c:pt>
                <c:pt idx="35478">
                  <c:v>7.0955999999971022E-4</c:v>
                </c:pt>
                <c:pt idx="35479">
                  <c:v>7.0957999999971021E-4</c:v>
                </c:pt>
                <c:pt idx="35480">
                  <c:v>7.095999999997102E-4</c:v>
                </c:pt>
                <c:pt idx="35481">
                  <c:v>7.0961999999971019E-4</c:v>
                </c:pt>
                <c:pt idx="35482">
                  <c:v>7.0963999999971018E-4</c:v>
                </c:pt>
                <c:pt idx="35483">
                  <c:v>7.0965999999971017E-4</c:v>
                </c:pt>
                <c:pt idx="35484">
                  <c:v>7.0967999999971016E-4</c:v>
                </c:pt>
                <c:pt idx="35485">
                  <c:v>7.0969999999971015E-4</c:v>
                </c:pt>
                <c:pt idx="35486">
                  <c:v>7.0971999999971014E-4</c:v>
                </c:pt>
                <c:pt idx="35487">
                  <c:v>7.0973999999971013E-4</c:v>
                </c:pt>
                <c:pt idx="35488">
                  <c:v>7.0975999999971012E-4</c:v>
                </c:pt>
                <c:pt idx="35489">
                  <c:v>7.0977999999971011E-4</c:v>
                </c:pt>
                <c:pt idx="35490">
                  <c:v>7.097999999997101E-4</c:v>
                </c:pt>
                <c:pt idx="35491">
                  <c:v>7.0981999999971009E-4</c:v>
                </c:pt>
                <c:pt idx="35492">
                  <c:v>7.0983999999971008E-4</c:v>
                </c:pt>
                <c:pt idx="35493">
                  <c:v>7.0985999999971007E-4</c:v>
                </c:pt>
                <c:pt idx="35494">
                  <c:v>7.0987999999971006E-4</c:v>
                </c:pt>
                <c:pt idx="35495">
                  <c:v>7.0989999999971005E-4</c:v>
                </c:pt>
                <c:pt idx="35496">
                  <c:v>7.0991999999971004E-4</c:v>
                </c:pt>
                <c:pt idx="35497">
                  <c:v>7.0993999999971003E-4</c:v>
                </c:pt>
                <c:pt idx="35498">
                  <c:v>7.0995999999971002E-4</c:v>
                </c:pt>
                <c:pt idx="35499">
                  <c:v>7.0997999999971001E-4</c:v>
                </c:pt>
                <c:pt idx="35500">
                  <c:v>7.0999999999971E-4</c:v>
                </c:pt>
                <c:pt idx="35501">
                  <c:v>7.1001999999970998E-4</c:v>
                </c:pt>
                <c:pt idx="35502">
                  <c:v>7.1003999999970997E-4</c:v>
                </c:pt>
                <c:pt idx="35503">
                  <c:v>7.1005999999970996E-4</c:v>
                </c:pt>
                <c:pt idx="35504">
                  <c:v>7.1007999999970995E-4</c:v>
                </c:pt>
                <c:pt idx="35505">
                  <c:v>7.1009999999970994E-4</c:v>
                </c:pt>
                <c:pt idx="35506">
                  <c:v>7.1011999999970993E-4</c:v>
                </c:pt>
                <c:pt idx="35507">
                  <c:v>7.1013999999970992E-4</c:v>
                </c:pt>
                <c:pt idx="35508">
                  <c:v>7.1015999999970991E-4</c:v>
                </c:pt>
                <c:pt idx="35509">
                  <c:v>7.101799999997099E-4</c:v>
                </c:pt>
                <c:pt idx="35510">
                  <c:v>7.1019999999970989E-4</c:v>
                </c:pt>
                <c:pt idx="35511">
                  <c:v>7.1021999999970988E-4</c:v>
                </c:pt>
                <c:pt idx="35512">
                  <c:v>7.1023999999970987E-4</c:v>
                </c:pt>
                <c:pt idx="35513">
                  <c:v>7.1025999999970986E-4</c:v>
                </c:pt>
                <c:pt idx="35514">
                  <c:v>7.1027999999970985E-4</c:v>
                </c:pt>
                <c:pt idx="35515">
                  <c:v>7.1029999999970984E-4</c:v>
                </c:pt>
                <c:pt idx="35516">
                  <c:v>7.1031999999970983E-4</c:v>
                </c:pt>
                <c:pt idx="35517">
                  <c:v>7.1033999999970982E-4</c:v>
                </c:pt>
                <c:pt idx="35518">
                  <c:v>7.1035999999970981E-4</c:v>
                </c:pt>
                <c:pt idx="35519">
                  <c:v>7.103799999997098E-4</c:v>
                </c:pt>
                <c:pt idx="35520">
                  <c:v>7.1039999999970979E-4</c:v>
                </c:pt>
                <c:pt idx="35521">
                  <c:v>7.1041999999970978E-4</c:v>
                </c:pt>
                <c:pt idx="35522">
                  <c:v>7.1043999999970977E-4</c:v>
                </c:pt>
                <c:pt idx="35523">
                  <c:v>7.1045999999970976E-4</c:v>
                </c:pt>
                <c:pt idx="35524">
                  <c:v>7.1047999999970975E-4</c:v>
                </c:pt>
                <c:pt idx="35525">
                  <c:v>7.1049999999970974E-4</c:v>
                </c:pt>
                <c:pt idx="35526">
                  <c:v>7.1051999999970973E-4</c:v>
                </c:pt>
                <c:pt idx="35527">
                  <c:v>7.1053999999970972E-4</c:v>
                </c:pt>
                <c:pt idx="35528">
                  <c:v>7.1055999999970971E-4</c:v>
                </c:pt>
                <c:pt idx="35529">
                  <c:v>7.1057999999970969E-4</c:v>
                </c:pt>
                <c:pt idx="35530">
                  <c:v>7.1059999999970968E-4</c:v>
                </c:pt>
                <c:pt idx="35531">
                  <c:v>7.1061999999970967E-4</c:v>
                </c:pt>
                <c:pt idx="35532">
                  <c:v>7.1063999999970966E-4</c:v>
                </c:pt>
                <c:pt idx="35533">
                  <c:v>7.1065999999970965E-4</c:v>
                </c:pt>
                <c:pt idx="35534">
                  <c:v>7.1067999999970964E-4</c:v>
                </c:pt>
                <c:pt idx="35535">
                  <c:v>7.1069999999970963E-4</c:v>
                </c:pt>
                <c:pt idx="35536">
                  <c:v>7.1071999999970962E-4</c:v>
                </c:pt>
                <c:pt idx="35537">
                  <c:v>7.1073999999970961E-4</c:v>
                </c:pt>
                <c:pt idx="35538">
                  <c:v>7.107599999997096E-4</c:v>
                </c:pt>
                <c:pt idx="35539">
                  <c:v>7.1077999999970959E-4</c:v>
                </c:pt>
                <c:pt idx="35540">
                  <c:v>7.1079999999970958E-4</c:v>
                </c:pt>
                <c:pt idx="35541">
                  <c:v>7.1081999999970957E-4</c:v>
                </c:pt>
                <c:pt idx="35542">
                  <c:v>7.1083999999970956E-4</c:v>
                </c:pt>
                <c:pt idx="35543">
                  <c:v>7.1085999999970955E-4</c:v>
                </c:pt>
                <c:pt idx="35544">
                  <c:v>7.1087999999970954E-4</c:v>
                </c:pt>
                <c:pt idx="35545">
                  <c:v>7.1089999999970953E-4</c:v>
                </c:pt>
                <c:pt idx="35546">
                  <c:v>7.1091999999970952E-4</c:v>
                </c:pt>
                <c:pt idx="35547">
                  <c:v>7.1093999999970951E-4</c:v>
                </c:pt>
                <c:pt idx="35548">
                  <c:v>7.109599999997095E-4</c:v>
                </c:pt>
                <c:pt idx="35549">
                  <c:v>7.1097999999970949E-4</c:v>
                </c:pt>
                <c:pt idx="35550">
                  <c:v>7.1099999999970948E-4</c:v>
                </c:pt>
                <c:pt idx="35551">
                  <c:v>7.1101999999970947E-4</c:v>
                </c:pt>
                <c:pt idx="35552">
                  <c:v>7.1103999999970946E-4</c:v>
                </c:pt>
                <c:pt idx="35553">
                  <c:v>7.1105999999970945E-4</c:v>
                </c:pt>
                <c:pt idx="35554">
                  <c:v>7.1107999999970944E-4</c:v>
                </c:pt>
                <c:pt idx="35555">
                  <c:v>7.1109999999970943E-4</c:v>
                </c:pt>
                <c:pt idx="35556">
                  <c:v>7.1111999999970942E-4</c:v>
                </c:pt>
                <c:pt idx="35557">
                  <c:v>7.111399999997094E-4</c:v>
                </c:pt>
                <c:pt idx="35558">
                  <c:v>7.1115999999970939E-4</c:v>
                </c:pt>
                <c:pt idx="35559">
                  <c:v>7.1117999999970938E-4</c:v>
                </c:pt>
                <c:pt idx="35560">
                  <c:v>7.1119999999970937E-4</c:v>
                </c:pt>
                <c:pt idx="35561">
                  <c:v>7.1121999999970936E-4</c:v>
                </c:pt>
                <c:pt idx="35562">
                  <c:v>7.1123999999970935E-4</c:v>
                </c:pt>
                <c:pt idx="35563">
                  <c:v>7.1125999999970934E-4</c:v>
                </c:pt>
                <c:pt idx="35564">
                  <c:v>7.1127999999970933E-4</c:v>
                </c:pt>
                <c:pt idx="35565">
                  <c:v>7.1129999999970932E-4</c:v>
                </c:pt>
                <c:pt idx="35566">
                  <c:v>7.1131999999970931E-4</c:v>
                </c:pt>
                <c:pt idx="35567">
                  <c:v>7.113399999997093E-4</c:v>
                </c:pt>
                <c:pt idx="35568">
                  <c:v>7.1135999999970929E-4</c:v>
                </c:pt>
                <c:pt idx="35569">
                  <c:v>7.1137999999970928E-4</c:v>
                </c:pt>
                <c:pt idx="35570">
                  <c:v>7.1139999999970927E-4</c:v>
                </c:pt>
                <c:pt idx="35571">
                  <c:v>7.1141999999970926E-4</c:v>
                </c:pt>
                <c:pt idx="35572">
                  <c:v>7.1143999999970925E-4</c:v>
                </c:pt>
                <c:pt idx="35573">
                  <c:v>7.1145999999970924E-4</c:v>
                </c:pt>
                <c:pt idx="35574">
                  <c:v>7.1147999999970923E-4</c:v>
                </c:pt>
                <c:pt idx="35575">
                  <c:v>7.1149999999970922E-4</c:v>
                </c:pt>
                <c:pt idx="35576">
                  <c:v>7.1151999999970921E-4</c:v>
                </c:pt>
                <c:pt idx="35577">
                  <c:v>7.115399999997092E-4</c:v>
                </c:pt>
                <c:pt idx="35578">
                  <c:v>7.1155999999970919E-4</c:v>
                </c:pt>
                <c:pt idx="35579">
                  <c:v>7.1157999999970918E-4</c:v>
                </c:pt>
                <c:pt idx="35580">
                  <c:v>7.1159999999970917E-4</c:v>
                </c:pt>
                <c:pt idx="35581">
                  <c:v>7.1161999999970916E-4</c:v>
                </c:pt>
                <c:pt idx="35582">
                  <c:v>7.1163999999970915E-4</c:v>
                </c:pt>
                <c:pt idx="35583">
                  <c:v>7.1165999999970914E-4</c:v>
                </c:pt>
                <c:pt idx="35584">
                  <c:v>7.1167999999970913E-4</c:v>
                </c:pt>
                <c:pt idx="35585">
                  <c:v>7.1169999999970911E-4</c:v>
                </c:pt>
                <c:pt idx="35586">
                  <c:v>7.117199999997091E-4</c:v>
                </c:pt>
                <c:pt idx="35587">
                  <c:v>7.1173999999970909E-4</c:v>
                </c:pt>
                <c:pt idx="35588">
                  <c:v>7.1175999999970908E-4</c:v>
                </c:pt>
                <c:pt idx="35589">
                  <c:v>7.1177999999970907E-4</c:v>
                </c:pt>
                <c:pt idx="35590">
                  <c:v>7.1179999999970906E-4</c:v>
                </c:pt>
                <c:pt idx="35591">
                  <c:v>7.1181999999970905E-4</c:v>
                </c:pt>
                <c:pt idx="35592">
                  <c:v>7.1183999999970904E-4</c:v>
                </c:pt>
                <c:pt idx="35593">
                  <c:v>7.1185999999970903E-4</c:v>
                </c:pt>
                <c:pt idx="35594">
                  <c:v>7.1187999999970902E-4</c:v>
                </c:pt>
                <c:pt idx="35595">
                  <c:v>7.1189999999970901E-4</c:v>
                </c:pt>
                <c:pt idx="35596">
                  <c:v>7.11919999999709E-4</c:v>
                </c:pt>
                <c:pt idx="35597">
                  <c:v>7.1193999999970899E-4</c:v>
                </c:pt>
                <c:pt idx="35598">
                  <c:v>7.1195999999970898E-4</c:v>
                </c:pt>
                <c:pt idx="35599">
                  <c:v>7.1197999999970897E-4</c:v>
                </c:pt>
                <c:pt idx="35600">
                  <c:v>7.1199999999970896E-4</c:v>
                </c:pt>
                <c:pt idx="35601">
                  <c:v>7.1201999999970895E-4</c:v>
                </c:pt>
                <c:pt idx="35602">
                  <c:v>7.1203999999970894E-4</c:v>
                </c:pt>
                <c:pt idx="35603">
                  <c:v>7.1205999999970893E-4</c:v>
                </c:pt>
                <c:pt idx="35604">
                  <c:v>7.1207999999970892E-4</c:v>
                </c:pt>
                <c:pt idx="35605">
                  <c:v>7.1209999999970891E-4</c:v>
                </c:pt>
                <c:pt idx="35606">
                  <c:v>7.121199999997089E-4</c:v>
                </c:pt>
                <c:pt idx="35607">
                  <c:v>7.1213999999970889E-4</c:v>
                </c:pt>
                <c:pt idx="35608">
                  <c:v>7.1215999999970888E-4</c:v>
                </c:pt>
                <c:pt idx="35609">
                  <c:v>7.1217999999970887E-4</c:v>
                </c:pt>
                <c:pt idx="35610">
                  <c:v>7.1219999999970886E-4</c:v>
                </c:pt>
                <c:pt idx="35611">
                  <c:v>7.1221999999970885E-4</c:v>
                </c:pt>
                <c:pt idx="35612">
                  <c:v>7.1223999999970884E-4</c:v>
                </c:pt>
                <c:pt idx="35613">
                  <c:v>7.1225999999970882E-4</c:v>
                </c:pt>
                <c:pt idx="35614">
                  <c:v>7.1227999999970881E-4</c:v>
                </c:pt>
                <c:pt idx="35615">
                  <c:v>7.122999999997088E-4</c:v>
                </c:pt>
                <c:pt idx="35616">
                  <c:v>7.1231999999970879E-4</c:v>
                </c:pt>
                <c:pt idx="35617">
                  <c:v>7.1233999999970878E-4</c:v>
                </c:pt>
                <c:pt idx="35618">
                  <c:v>7.1235999999970877E-4</c:v>
                </c:pt>
                <c:pt idx="35619">
                  <c:v>7.1237999999970876E-4</c:v>
                </c:pt>
                <c:pt idx="35620">
                  <c:v>7.1239999999970875E-4</c:v>
                </c:pt>
                <c:pt idx="35621">
                  <c:v>7.1241999999970874E-4</c:v>
                </c:pt>
                <c:pt idx="35622">
                  <c:v>7.1243999999970873E-4</c:v>
                </c:pt>
                <c:pt idx="35623">
                  <c:v>7.1245999999970872E-4</c:v>
                </c:pt>
                <c:pt idx="35624">
                  <c:v>7.1247999999970871E-4</c:v>
                </c:pt>
                <c:pt idx="35625">
                  <c:v>7.124999999997087E-4</c:v>
                </c:pt>
                <c:pt idx="35626">
                  <c:v>7.1251999999970869E-4</c:v>
                </c:pt>
                <c:pt idx="35627">
                  <c:v>7.1253999999970868E-4</c:v>
                </c:pt>
                <c:pt idx="35628">
                  <c:v>7.1255999999970867E-4</c:v>
                </c:pt>
                <c:pt idx="35629">
                  <c:v>7.1257999999970866E-4</c:v>
                </c:pt>
                <c:pt idx="35630">
                  <c:v>7.1259999999970865E-4</c:v>
                </c:pt>
                <c:pt idx="35631">
                  <c:v>7.1261999999970864E-4</c:v>
                </c:pt>
                <c:pt idx="35632">
                  <c:v>7.1263999999970863E-4</c:v>
                </c:pt>
                <c:pt idx="35633">
                  <c:v>7.1265999999970862E-4</c:v>
                </c:pt>
                <c:pt idx="35634">
                  <c:v>7.1267999999970861E-4</c:v>
                </c:pt>
                <c:pt idx="35635">
                  <c:v>7.126999999997086E-4</c:v>
                </c:pt>
                <c:pt idx="35636">
                  <c:v>7.1271999999970859E-4</c:v>
                </c:pt>
                <c:pt idx="35637">
                  <c:v>7.1273999999970858E-4</c:v>
                </c:pt>
                <c:pt idx="35638">
                  <c:v>7.1275999999970857E-4</c:v>
                </c:pt>
                <c:pt idx="35639">
                  <c:v>7.1277999999970856E-4</c:v>
                </c:pt>
                <c:pt idx="35640">
                  <c:v>7.1279999999970855E-4</c:v>
                </c:pt>
                <c:pt idx="35641">
                  <c:v>7.1281999999970853E-4</c:v>
                </c:pt>
                <c:pt idx="35642">
                  <c:v>7.1283999999970852E-4</c:v>
                </c:pt>
                <c:pt idx="35643">
                  <c:v>7.1285999999970851E-4</c:v>
                </c:pt>
                <c:pt idx="35644">
                  <c:v>7.128799999997085E-4</c:v>
                </c:pt>
                <c:pt idx="35645">
                  <c:v>7.1289999999970849E-4</c:v>
                </c:pt>
                <c:pt idx="35646">
                  <c:v>7.1291999999970848E-4</c:v>
                </c:pt>
                <c:pt idx="35647">
                  <c:v>7.1293999999970847E-4</c:v>
                </c:pt>
                <c:pt idx="35648">
                  <c:v>7.1295999999970846E-4</c:v>
                </c:pt>
                <c:pt idx="35649">
                  <c:v>7.1297999999970845E-4</c:v>
                </c:pt>
                <c:pt idx="35650">
                  <c:v>7.1299999999970844E-4</c:v>
                </c:pt>
                <c:pt idx="35651">
                  <c:v>7.1301999999970843E-4</c:v>
                </c:pt>
                <c:pt idx="35652">
                  <c:v>7.1303999999970842E-4</c:v>
                </c:pt>
                <c:pt idx="35653">
                  <c:v>7.1305999999970841E-4</c:v>
                </c:pt>
                <c:pt idx="35654">
                  <c:v>7.130799999997084E-4</c:v>
                </c:pt>
                <c:pt idx="35655">
                  <c:v>7.1309999999970839E-4</c:v>
                </c:pt>
                <c:pt idx="35656">
                  <c:v>7.1311999999970838E-4</c:v>
                </c:pt>
                <c:pt idx="35657">
                  <c:v>7.1313999999970837E-4</c:v>
                </c:pt>
                <c:pt idx="35658">
                  <c:v>7.1315999999970836E-4</c:v>
                </c:pt>
                <c:pt idx="35659">
                  <c:v>7.1317999999970835E-4</c:v>
                </c:pt>
                <c:pt idx="35660">
                  <c:v>7.1319999999970834E-4</c:v>
                </c:pt>
                <c:pt idx="35661">
                  <c:v>7.1321999999970833E-4</c:v>
                </c:pt>
                <c:pt idx="35662">
                  <c:v>7.1323999999970832E-4</c:v>
                </c:pt>
                <c:pt idx="35663">
                  <c:v>7.1325999999970831E-4</c:v>
                </c:pt>
                <c:pt idx="35664">
                  <c:v>7.132799999997083E-4</c:v>
                </c:pt>
                <c:pt idx="35665">
                  <c:v>7.1329999999970829E-4</c:v>
                </c:pt>
                <c:pt idx="35666">
                  <c:v>7.1331999999970828E-4</c:v>
                </c:pt>
                <c:pt idx="35667">
                  <c:v>7.1333999999970827E-4</c:v>
                </c:pt>
                <c:pt idx="35668">
                  <c:v>7.1335999999970826E-4</c:v>
                </c:pt>
                <c:pt idx="35669">
                  <c:v>7.1337999999970824E-4</c:v>
                </c:pt>
                <c:pt idx="35670">
                  <c:v>7.1339999999970823E-4</c:v>
                </c:pt>
                <c:pt idx="35671">
                  <c:v>7.1341999999970822E-4</c:v>
                </c:pt>
                <c:pt idx="35672">
                  <c:v>7.1343999999970821E-4</c:v>
                </c:pt>
                <c:pt idx="35673">
                  <c:v>7.134599999997082E-4</c:v>
                </c:pt>
                <c:pt idx="35674">
                  <c:v>7.1347999999970819E-4</c:v>
                </c:pt>
                <c:pt idx="35675">
                  <c:v>7.1349999999970818E-4</c:v>
                </c:pt>
                <c:pt idx="35676">
                  <c:v>7.1351999999970817E-4</c:v>
                </c:pt>
                <c:pt idx="35677">
                  <c:v>7.1353999999970816E-4</c:v>
                </c:pt>
                <c:pt idx="35678">
                  <c:v>7.1355999999970815E-4</c:v>
                </c:pt>
                <c:pt idx="35679">
                  <c:v>7.1357999999970814E-4</c:v>
                </c:pt>
                <c:pt idx="35680">
                  <c:v>7.1359999999970813E-4</c:v>
                </c:pt>
                <c:pt idx="35681">
                  <c:v>7.1361999999970812E-4</c:v>
                </c:pt>
                <c:pt idx="35682">
                  <c:v>7.1363999999970811E-4</c:v>
                </c:pt>
                <c:pt idx="35683">
                  <c:v>7.136599999997081E-4</c:v>
                </c:pt>
                <c:pt idx="35684">
                  <c:v>7.1367999999970809E-4</c:v>
                </c:pt>
                <c:pt idx="35685">
                  <c:v>7.1369999999970808E-4</c:v>
                </c:pt>
                <c:pt idx="35686">
                  <c:v>7.1371999999970807E-4</c:v>
                </c:pt>
                <c:pt idx="35687">
                  <c:v>7.1373999999970806E-4</c:v>
                </c:pt>
                <c:pt idx="35688">
                  <c:v>7.1375999999970805E-4</c:v>
                </c:pt>
                <c:pt idx="35689">
                  <c:v>7.1377999999970804E-4</c:v>
                </c:pt>
                <c:pt idx="35690">
                  <c:v>7.1379999999970803E-4</c:v>
                </c:pt>
                <c:pt idx="35691">
                  <c:v>7.1381999999970802E-4</c:v>
                </c:pt>
                <c:pt idx="35692">
                  <c:v>7.1383999999970801E-4</c:v>
                </c:pt>
                <c:pt idx="35693">
                  <c:v>7.13859999999708E-4</c:v>
                </c:pt>
                <c:pt idx="35694">
                  <c:v>7.1387999999970799E-4</c:v>
                </c:pt>
                <c:pt idx="35695">
                  <c:v>7.1389999999970798E-4</c:v>
                </c:pt>
                <c:pt idx="35696">
                  <c:v>7.1391999999970797E-4</c:v>
                </c:pt>
                <c:pt idx="35697">
                  <c:v>7.1393999999970795E-4</c:v>
                </c:pt>
                <c:pt idx="35698">
                  <c:v>7.1395999999970794E-4</c:v>
                </c:pt>
                <c:pt idx="35699">
                  <c:v>7.1397999999970793E-4</c:v>
                </c:pt>
                <c:pt idx="35700">
                  <c:v>7.1399999999970792E-4</c:v>
                </c:pt>
                <c:pt idx="35701">
                  <c:v>7.1401999999970791E-4</c:v>
                </c:pt>
                <c:pt idx="35702">
                  <c:v>7.140399999997079E-4</c:v>
                </c:pt>
                <c:pt idx="35703">
                  <c:v>7.1405999999970789E-4</c:v>
                </c:pt>
                <c:pt idx="35704">
                  <c:v>7.1407999999970788E-4</c:v>
                </c:pt>
                <c:pt idx="35705">
                  <c:v>7.1409999999970787E-4</c:v>
                </c:pt>
                <c:pt idx="35706">
                  <c:v>7.1411999999970786E-4</c:v>
                </c:pt>
                <c:pt idx="35707">
                  <c:v>7.1413999999970785E-4</c:v>
                </c:pt>
                <c:pt idx="35708">
                  <c:v>7.1415999999970784E-4</c:v>
                </c:pt>
                <c:pt idx="35709">
                  <c:v>7.1417999999970783E-4</c:v>
                </c:pt>
                <c:pt idx="35710">
                  <c:v>7.1419999999970782E-4</c:v>
                </c:pt>
                <c:pt idx="35711">
                  <c:v>7.1421999999970781E-4</c:v>
                </c:pt>
                <c:pt idx="35712">
                  <c:v>7.142399999997078E-4</c:v>
                </c:pt>
                <c:pt idx="35713">
                  <c:v>7.1425999999970779E-4</c:v>
                </c:pt>
                <c:pt idx="35714">
                  <c:v>7.1427999999970778E-4</c:v>
                </c:pt>
                <c:pt idx="35715">
                  <c:v>7.1429999999970777E-4</c:v>
                </c:pt>
                <c:pt idx="35716">
                  <c:v>7.1431999999970776E-4</c:v>
                </c:pt>
                <c:pt idx="35717">
                  <c:v>7.1433999999970775E-4</c:v>
                </c:pt>
                <c:pt idx="35718">
                  <c:v>7.1435999999970774E-4</c:v>
                </c:pt>
                <c:pt idx="35719">
                  <c:v>7.1437999999970773E-4</c:v>
                </c:pt>
                <c:pt idx="35720">
                  <c:v>7.1439999999970772E-4</c:v>
                </c:pt>
                <c:pt idx="35721">
                  <c:v>7.1441999999970771E-4</c:v>
                </c:pt>
                <c:pt idx="35722">
                  <c:v>7.144399999997077E-4</c:v>
                </c:pt>
                <c:pt idx="35723">
                  <c:v>7.1445999999970769E-4</c:v>
                </c:pt>
                <c:pt idx="35724">
                  <c:v>7.1447999999970768E-4</c:v>
                </c:pt>
                <c:pt idx="35725">
                  <c:v>7.1449999999970766E-4</c:v>
                </c:pt>
                <c:pt idx="35726">
                  <c:v>7.1451999999970765E-4</c:v>
                </c:pt>
                <c:pt idx="35727">
                  <c:v>7.1453999999970764E-4</c:v>
                </c:pt>
                <c:pt idx="35728">
                  <c:v>7.1455999999970763E-4</c:v>
                </c:pt>
                <c:pt idx="35729">
                  <c:v>7.1457999999970762E-4</c:v>
                </c:pt>
                <c:pt idx="35730">
                  <c:v>7.1459999999970761E-4</c:v>
                </c:pt>
                <c:pt idx="35731">
                  <c:v>7.146199999997076E-4</c:v>
                </c:pt>
                <c:pt idx="35732">
                  <c:v>7.1463999999970759E-4</c:v>
                </c:pt>
                <c:pt idx="35733">
                  <c:v>7.1465999999970758E-4</c:v>
                </c:pt>
                <c:pt idx="35734">
                  <c:v>7.1467999999970757E-4</c:v>
                </c:pt>
                <c:pt idx="35735">
                  <c:v>7.1469999999970756E-4</c:v>
                </c:pt>
                <c:pt idx="35736">
                  <c:v>7.1471999999970755E-4</c:v>
                </c:pt>
                <c:pt idx="35737">
                  <c:v>7.1473999999970754E-4</c:v>
                </c:pt>
                <c:pt idx="35738">
                  <c:v>7.1475999999970753E-4</c:v>
                </c:pt>
                <c:pt idx="35739">
                  <c:v>7.1477999999970752E-4</c:v>
                </c:pt>
                <c:pt idx="35740">
                  <c:v>7.1479999999970751E-4</c:v>
                </c:pt>
                <c:pt idx="35741">
                  <c:v>7.148199999997075E-4</c:v>
                </c:pt>
                <c:pt idx="35742">
                  <c:v>7.1483999999970749E-4</c:v>
                </c:pt>
                <c:pt idx="35743">
                  <c:v>7.1485999999970748E-4</c:v>
                </c:pt>
                <c:pt idx="35744">
                  <c:v>7.1487999999970747E-4</c:v>
                </c:pt>
                <c:pt idx="35745">
                  <c:v>7.1489999999970746E-4</c:v>
                </c:pt>
                <c:pt idx="35746">
                  <c:v>7.1491999999970745E-4</c:v>
                </c:pt>
                <c:pt idx="35747">
                  <c:v>7.1493999999970744E-4</c:v>
                </c:pt>
                <c:pt idx="35748">
                  <c:v>7.1495999999970743E-4</c:v>
                </c:pt>
                <c:pt idx="35749">
                  <c:v>7.1497999999970742E-4</c:v>
                </c:pt>
                <c:pt idx="35750">
                  <c:v>7.1499999999970741E-4</c:v>
                </c:pt>
                <c:pt idx="35751">
                  <c:v>7.150199999997074E-4</c:v>
                </c:pt>
                <c:pt idx="35752">
                  <c:v>7.1503999999970739E-4</c:v>
                </c:pt>
                <c:pt idx="35753">
                  <c:v>7.1505999999970737E-4</c:v>
                </c:pt>
                <c:pt idx="35754">
                  <c:v>7.1507999999970736E-4</c:v>
                </c:pt>
                <c:pt idx="35755">
                  <c:v>7.1509999999970735E-4</c:v>
                </c:pt>
                <c:pt idx="35756">
                  <c:v>7.1511999999970734E-4</c:v>
                </c:pt>
                <c:pt idx="35757">
                  <c:v>7.1513999999970733E-4</c:v>
                </c:pt>
                <c:pt idx="35758">
                  <c:v>7.1515999999970732E-4</c:v>
                </c:pt>
                <c:pt idx="35759">
                  <c:v>7.1517999999970731E-4</c:v>
                </c:pt>
                <c:pt idx="35760">
                  <c:v>7.151999999997073E-4</c:v>
                </c:pt>
                <c:pt idx="35761">
                  <c:v>7.1521999999970729E-4</c:v>
                </c:pt>
                <c:pt idx="35762">
                  <c:v>7.1523999999970728E-4</c:v>
                </c:pt>
                <c:pt idx="35763">
                  <c:v>7.1525999999970727E-4</c:v>
                </c:pt>
                <c:pt idx="35764">
                  <c:v>7.1527999999970726E-4</c:v>
                </c:pt>
                <c:pt idx="35765">
                  <c:v>7.1529999999970725E-4</c:v>
                </c:pt>
                <c:pt idx="35766">
                  <c:v>7.1531999999970724E-4</c:v>
                </c:pt>
                <c:pt idx="35767">
                  <c:v>7.1533999999970723E-4</c:v>
                </c:pt>
                <c:pt idx="35768">
                  <c:v>7.1535999999970722E-4</c:v>
                </c:pt>
                <c:pt idx="35769">
                  <c:v>7.1537999999970721E-4</c:v>
                </c:pt>
                <c:pt idx="35770">
                  <c:v>7.153999999997072E-4</c:v>
                </c:pt>
                <c:pt idx="35771">
                  <c:v>7.1541999999970719E-4</c:v>
                </c:pt>
                <c:pt idx="35772">
                  <c:v>7.1543999999970718E-4</c:v>
                </c:pt>
                <c:pt idx="35773">
                  <c:v>7.1545999999970717E-4</c:v>
                </c:pt>
                <c:pt idx="35774">
                  <c:v>7.1547999999970716E-4</c:v>
                </c:pt>
                <c:pt idx="35775">
                  <c:v>7.1549999999970715E-4</c:v>
                </c:pt>
                <c:pt idx="35776">
                  <c:v>7.1551999999970714E-4</c:v>
                </c:pt>
                <c:pt idx="35777">
                  <c:v>7.1553999999970713E-4</c:v>
                </c:pt>
                <c:pt idx="35778">
                  <c:v>7.1555999999970712E-4</c:v>
                </c:pt>
                <c:pt idx="35779">
                  <c:v>7.1557999999970711E-4</c:v>
                </c:pt>
                <c:pt idx="35780">
                  <c:v>7.155999999997071E-4</c:v>
                </c:pt>
                <c:pt idx="35781">
                  <c:v>7.1561999999970709E-4</c:v>
                </c:pt>
                <c:pt idx="35782">
                  <c:v>7.1563999999970707E-4</c:v>
                </c:pt>
                <c:pt idx="35783">
                  <c:v>7.1565999999970706E-4</c:v>
                </c:pt>
                <c:pt idx="35784">
                  <c:v>7.1567999999970705E-4</c:v>
                </c:pt>
                <c:pt idx="35785">
                  <c:v>7.1569999999970704E-4</c:v>
                </c:pt>
                <c:pt idx="35786">
                  <c:v>7.1571999999970703E-4</c:v>
                </c:pt>
                <c:pt idx="35787">
                  <c:v>7.1573999999970702E-4</c:v>
                </c:pt>
                <c:pt idx="35788">
                  <c:v>7.1575999999970701E-4</c:v>
                </c:pt>
                <c:pt idx="35789">
                  <c:v>7.15779999999707E-4</c:v>
                </c:pt>
                <c:pt idx="35790">
                  <c:v>7.1579999999970699E-4</c:v>
                </c:pt>
                <c:pt idx="35791">
                  <c:v>7.1581999999970698E-4</c:v>
                </c:pt>
                <c:pt idx="35792">
                  <c:v>7.1583999999970697E-4</c:v>
                </c:pt>
                <c:pt idx="35793">
                  <c:v>7.1585999999970696E-4</c:v>
                </c:pt>
                <c:pt idx="35794">
                  <c:v>7.1587999999970695E-4</c:v>
                </c:pt>
                <c:pt idx="35795">
                  <c:v>7.1589999999970694E-4</c:v>
                </c:pt>
                <c:pt idx="35796">
                  <c:v>7.1591999999970693E-4</c:v>
                </c:pt>
                <c:pt idx="35797">
                  <c:v>7.1593999999970692E-4</c:v>
                </c:pt>
                <c:pt idx="35798">
                  <c:v>7.1595999999970691E-4</c:v>
                </c:pt>
                <c:pt idx="35799">
                  <c:v>7.159799999997069E-4</c:v>
                </c:pt>
                <c:pt idx="35800">
                  <c:v>7.1599999999970689E-4</c:v>
                </c:pt>
                <c:pt idx="35801">
                  <c:v>7.1601999999970688E-4</c:v>
                </c:pt>
                <c:pt idx="35802">
                  <c:v>7.1603999999970687E-4</c:v>
                </c:pt>
                <c:pt idx="35803">
                  <c:v>7.1605999999970686E-4</c:v>
                </c:pt>
                <c:pt idx="35804">
                  <c:v>7.1607999999970685E-4</c:v>
                </c:pt>
                <c:pt idx="35805">
                  <c:v>7.1609999999970684E-4</c:v>
                </c:pt>
                <c:pt idx="35806">
                  <c:v>7.1611999999970683E-4</c:v>
                </c:pt>
                <c:pt idx="35807">
                  <c:v>7.1613999999970682E-4</c:v>
                </c:pt>
                <c:pt idx="35808">
                  <c:v>7.1615999999970681E-4</c:v>
                </c:pt>
                <c:pt idx="35809">
                  <c:v>7.161799999997068E-4</c:v>
                </c:pt>
                <c:pt idx="35810">
                  <c:v>7.1619999999970678E-4</c:v>
                </c:pt>
                <c:pt idx="35811">
                  <c:v>7.1621999999970677E-4</c:v>
                </c:pt>
                <c:pt idx="35812">
                  <c:v>7.1623999999970676E-4</c:v>
                </c:pt>
                <c:pt idx="35813">
                  <c:v>7.1625999999970675E-4</c:v>
                </c:pt>
                <c:pt idx="35814">
                  <c:v>7.1627999999970674E-4</c:v>
                </c:pt>
                <c:pt idx="35815">
                  <c:v>7.1629999999970673E-4</c:v>
                </c:pt>
                <c:pt idx="35816">
                  <c:v>7.1631999999970672E-4</c:v>
                </c:pt>
                <c:pt idx="35817">
                  <c:v>7.1633999999970671E-4</c:v>
                </c:pt>
                <c:pt idx="35818">
                  <c:v>7.163599999997067E-4</c:v>
                </c:pt>
                <c:pt idx="35819">
                  <c:v>7.1637999999970669E-4</c:v>
                </c:pt>
                <c:pt idx="35820">
                  <c:v>7.1639999999970668E-4</c:v>
                </c:pt>
                <c:pt idx="35821">
                  <c:v>7.1641999999970667E-4</c:v>
                </c:pt>
                <c:pt idx="35822">
                  <c:v>7.1643999999970666E-4</c:v>
                </c:pt>
                <c:pt idx="35823">
                  <c:v>7.1645999999970665E-4</c:v>
                </c:pt>
                <c:pt idx="35824">
                  <c:v>7.1647999999970664E-4</c:v>
                </c:pt>
                <c:pt idx="35825">
                  <c:v>7.1649999999970663E-4</c:v>
                </c:pt>
                <c:pt idx="35826">
                  <c:v>7.1651999999970662E-4</c:v>
                </c:pt>
                <c:pt idx="35827">
                  <c:v>7.1653999999970661E-4</c:v>
                </c:pt>
                <c:pt idx="35828">
                  <c:v>7.165599999997066E-4</c:v>
                </c:pt>
                <c:pt idx="35829">
                  <c:v>7.1657999999970659E-4</c:v>
                </c:pt>
                <c:pt idx="35830">
                  <c:v>7.1659999999970658E-4</c:v>
                </c:pt>
                <c:pt idx="35831">
                  <c:v>7.1661999999970657E-4</c:v>
                </c:pt>
                <c:pt idx="35832">
                  <c:v>7.1663999999970656E-4</c:v>
                </c:pt>
                <c:pt idx="35833">
                  <c:v>7.1665999999970655E-4</c:v>
                </c:pt>
                <c:pt idx="35834">
                  <c:v>7.1667999999970654E-4</c:v>
                </c:pt>
                <c:pt idx="35835">
                  <c:v>7.1669999999970653E-4</c:v>
                </c:pt>
                <c:pt idx="35836">
                  <c:v>7.1671999999970652E-4</c:v>
                </c:pt>
                <c:pt idx="35837">
                  <c:v>7.1673999999970651E-4</c:v>
                </c:pt>
                <c:pt idx="35838">
                  <c:v>7.1675999999970649E-4</c:v>
                </c:pt>
                <c:pt idx="35839">
                  <c:v>7.1677999999970648E-4</c:v>
                </c:pt>
                <c:pt idx="35840">
                  <c:v>7.1679999999970647E-4</c:v>
                </c:pt>
                <c:pt idx="35841">
                  <c:v>7.1681999999970646E-4</c:v>
                </c:pt>
                <c:pt idx="35842">
                  <c:v>7.1683999999970645E-4</c:v>
                </c:pt>
                <c:pt idx="35843">
                  <c:v>7.1685999999970644E-4</c:v>
                </c:pt>
                <c:pt idx="35844">
                  <c:v>7.1687999999970643E-4</c:v>
                </c:pt>
                <c:pt idx="35845">
                  <c:v>7.1689999999970642E-4</c:v>
                </c:pt>
                <c:pt idx="35846">
                  <c:v>7.1691999999970641E-4</c:v>
                </c:pt>
                <c:pt idx="35847">
                  <c:v>7.169399999997064E-4</c:v>
                </c:pt>
                <c:pt idx="35848">
                  <c:v>7.1695999999970639E-4</c:v>
                </c:pt>
                <c:pt idx="35849">
                  <c:v>7.1697999999970638E-4</c:v>
                </c:pt>
                <c:pt idx="35850">
                  <c:v>7.1699999999970637E-4</c:v>
                </c:pt>
                <c:pt idx="35851">
                  <c:v>7.1701999999970636E-4</c:v>
                </c:pt>
                <c:pt idx="35852">
                  <c:v>7.1703999999970635E-4</c:v>
                </c:pt>
                <c:pt idx="35853">
                  <c:v>7.1705999999970634E-4</c:v>
                </c:pt>
                <c:pt idx="35854">
                  <c:v>7.1707999999970633E-4</c:v>
                </c:pt>
                <c:pt idx="35855">
                  <c:v>7.1709999999970632E-4</c:v>
                </c:pt>
                <c:pt idx="35856">
                  <c:v>7.1711999999970631E-4</c:v>
                </c:pt>
                <c:pt idx="35857">
                  <c:v>7.171399999997063E-4</c:v>
                </c:pt>
                <c:pt idx="35858">
                  <c:v>7.1715999999970629E-4</c:v>
                </c:pt>
                <c:pt idx="35859">
                  <c:v>7.1717999999970628E-4</c:v>
                </c:pt>
                <c:pt idx="35860">
                  <c:v>7.1719999999970627E-4</c:v>
                </c:pt>
                <c:pt idx="35861">
                  <c:v>7.1721999999970626E-4</c:v>
                </c:pt>
                <c:pt idx="35862">
                  <c:v>7.1723999999970625E-4</c:v>
                </c:pt>
                <c:pt idx="35863">
                  <c:v>7.1725999999970624E-4</c:v>
                </c:pt>
                <c:pt idx="35864">
                  <c:v>7.1727999999970623E-4</c:v>
                </c:pt>
                <c:pt idx="35865">
                  <c:v>7.1729999999970622E-4</c:v>
                </c:pt>
                <c:pt idx="35866">
                  <c:v>7.173199999997062E-4</c:v>
                </c:pt>
                <c:pt idx="35867">
                  <c:v>7.1733999999970619E-4</c:v>
                </c:pt>
                <c:pt idx="35868">
                  <c:v>7.1735999999970618E-4</c:v>
                </c:pt>
                <c:pt idx="35869">
                  <c:v>7.1737999999970617E-4</c:v>
                </c:pt>
                <c:pt idx="35870">
                  <c:v>7.1739999999970616E-4</c:v>
                </c:pt>
                <c:pt idx="35871">
                  <c:v>7.1741999999970615E-4</c:v>
                </c:pt>
                <c:pt idx="35872">
                  <c:v>7.1743999999970614E-4</c:v>
                </c:pt>
                <c:pt idx="35873">
                  <c:v>7.1745999999970613E-4</c:v>
                </c:pt>
                <c:pt idx="35874">
                  <c:v>7.1747999999970612E-4</c:v>
                </c:pt>
                <c:pt idx="35875">
                  <c:v>7.1749999999970611E-4</c:v>
                </c:pt>
                <c:pt idx="35876">
                  <c:v>7.175199999997061E-4</c:v>
                </c:pt>
                <c:pt idx="35877">
                  <c:v>7.1753999999970609E-4</c:v>
                </c:pt>
                <c:pt idx="35878">
                  <c:v>7.1755999999970608E-4</c:v>
                </c:pt>
                <c:pt idx="35879">
                  <c:v>7.1757999999970607E-4</c:v>
                </c:pt>
                <c:pt idx="35880">
                  <c:v>7.1759999999970606E-4</c:v>
                </c:pt>
                <c:pt idx="35881">
                  <c:v>7.1761999999970605E-4</c:v>
                </c:pt>
                <c:pt idx="35882">
                  <c:v>7.1763999999970604E-4</c:v>
                </c:pt>
                <c:pt idx="35883">
                  <c:v>7.1765999999970603E-4</c:v>
                </c:pt>
                <c:pt idx="35884">
                  <c:v>7.1767999999970602E-4</c:v>
                </c:pt>
                <c:pt idx="35885">
                  <c:v>7.1769999999970601E-4</c:v>
                </c:pt>
                <c:pt idx="35886">
                  <c:v>7.17719999999706E-4</c:v>
                </c:pt>
                <c:pt idx="35887">
                  <c:v>7.1773999999970599E-4</c:v>
                </c:pt>
                <c:pt idx="35888">
                  <c:v>7.1775999999970598E-4</c:v>
                </c:pt>
                <c:pt idx="35889">
                  <c:v>7.1777999999970597E-4</c:v>
                </c:pt>
                <c:pt idx="35890">
                  <c:v>7.1779999999970596E-4</c:v>
                </c:pt>
                <c:pt idx="35891">
                  <c:v>7.1781999999970595E-4</c:v>
                </c:pt>
                <c:pt idx="35892">
                  <c:v>7.1783999999970594E-4</c:v>
                </c:pt>
                <c:pt idx="35893">
                  <c:v>7.1785999999970593E-4</c:v>
                </c:pt>
                <c:pt idx="35894">
                  <c:v>7.1787999999970591E-4</c:v>
                </c:pt>
                <c:pt idx="35895">
                  <c:v>7.178999999997059E-4</c:v>
                </c:pt>
                <c:pt idx="35896">
                  <c:v>7.1791999999970589E-4</c:v>
                </c:pt>
                <c:pt idx="35897">
                  <c:v>7.1793999999970588E-4</c:v>
                </c:pt>
                <c:pt idx="35898">
                  <c:v>7.1795999999970587E-4</c:v>
                </c:pt>
                <c:pt idx="35899">
                  <c:v>7.1797999999970586E-4</c:v>
                </c:pt>
                <c:pt idx="35900">
                  <c:v>7.1799999999970585E-4</c:v>
                </c:pt>
                <c:pt idx="35901">
                  <c:v>7.1801999999970584E-4</c:v>
                </c:pt>
                <c:pt idx="35902">
                  <c:v>7.1803999999970583E-4</c:v>
                </c:pt>
                <c:pt idx="35903">
                  <c:v>7.1805999999970582E-4</c:v>
                </c:pt>
                <c:pt idx="35904">
                  <c:v>7.1807999999970581E-4</c:v>
                </c:pt>
                <c:pt idx="35905">
                  <c:v>7.180999999997058E-4</c:v>
                </c:pt>
                <c:pt idx="35906">
                  <c:v>7.1811999999970579E-4</c:v>
                </c:pt>
                <c:pt idx="35907">
                  <c:v>7.1813999999970578E-4</c:v>
                </c:pt>
                <c:pt idx="35908">
                  <c:v>7.1815999999970577E-4</c:v>
                </c:pt>
                <c:pt idx="35909">
                  <c:v>7.1817999999970576E-4</c:v>
                </c:pt>
                <c:pt idx="35910">
                  <c:v>7.1819999999970575E-4</c:v>
                </c:pt>
                <c:pt idx="35911">
                  <c:v>7.1821999999970574E-4</c:v>
                </c:pt>
                <c:pt idx="35912">
                  <c:v>7.1823999999970573E-4</c:v>
                </c:pt>
                <c:pt idx="35913">
                  <c:v>7.1825999999970572E-4</c:v>
                </c:pt>
                <c:pt idx="35914">
                  <c:v>7.1827999999970571E-4</c:v>
                </c:pt>
                <c:pt idx="35915">
                  <c:v>7.182999999997057E-4</c:v>
                </c:pt>
                <c:pt idx="35916">
                  <c:v>7.1831999999970569E-4</c:v>
                </c:pt>
                <c:pt idx="35917">
                  <c:v>7.1833999999970568E-4</c:v>
                </c:pt>
                <c:pt idx="35918">
                  <c:v>7.1835999999970567E-4</c:v>
                </c:pt>
                <c:pt idx="35919">
                  <c:v>7.1837999999970566E-4</c:v>
                </c:pt>
                <c:pt idx="35920">
                  <c:v>7.1839999999970565E-4</c:v>
                </c:pt>
                <c:pt idx="35921">
                  <c:v>7.1841999999970564E-4</c:v>
                </c:pt>
                <c:pt idx="35922">
                  <c:v>7.1843999999970562E-4</c:v>
                </c:pt>
                <c:pt idx="35923">
                  <c:v>7.1845999999970561E-4</c:v>
                </c:pt>
                <c:pt idx="35924">
                  <c:v>7.184799999997056E-4</c:v>
                </c:pt>
                <c:pt idx="35925">
                  <c:v>7.1849999999970559E-4</c:v>
                </c:pt>
                <c:pt idx="35926">
                  <c:v>7.1851999999970558E-4</c:v>
                </c:pt>
                <c:pt idx="35927">
                  <c:v>7.1853999999970557E-4</c:v>
                </c:pt>
                <c:pt idx="35928">
                  <c:v>7.1855999999970556E-4</c:v>
                </c:pt>
                <c:pt idx="35929">
                  <c:v>7.1857999999970555E-4</c:v>
                </c:pt>
                <c:pt idx="35930">
                  <c:v>7.1859999999970554E-4</c:v>
                </c:pt>
                <c:pt idx="35931">
                  <c:v>7.1861999999970553E-4</c:v>
                </c:pt>
                <c:pt idx="35932">
                  <c:v>7.1863999999970552E-4</c:v>
                </c:pt>
                <c:pt idx="35933">
                  <c:v>7.1865999999970551E-4</c:v>
                </c:pt>
                <c:pt idx="35934">
                  <c:v>7.186799999997055E-4</c:v>
                </c:pt>
                <c:pt idx="35935">
                  <c:v>7.1869999999970549E-4</c:v>
                </c:pt>
                <c:pt idx="35936">
                  <c:v>7.1871999999970548E-4</c:v>
                </c:pt>
                <c:pt idx="35937">
                  <c:v>7.1873999999970547E-4</c:v>
                </c:pt>
                <c:pt idx="35938">
                  <c:v>7.1875999999970546E-4</c:v>
                </c:pt>
                <c:pt idx="35939">
                  <c:v>7.1877999999970545E-4</c:v>
                </c:pt>
                <c:pt idx="35940">
                  <c:v>7.1879999999970544E-4</c:v>
                </c:pt>
                <c:pt idx="35941">
                  <c:v>7.1881999999970543E-4</c:v>
                </c:pt>
                <c:pt idx="35942">
                  <c:v>7.1883999999970542E-4</c:v>
                </c:pt>
                <c:pt idx="35943">
                  <c:v>7.1885999999970541E-4</c:v>
                </c:pt>
                <c:pt idx="35944">
                  <c:v>7.188799999997054E-4</c:v>
                </c:pt>
                <c:pt idx="35945">
                  <c:v>7.1889999999970539E-4</c:v>
                </c:pt>
                <c:pt idx="35946">
                  <c:v>7.1891999999970538E-4</c:v>
                </c:pt>
                <c:pt idx="35947">
                  <c:v>7.1893999999970537E-4</c:v>
                </c:pt>
                <c:pt idx="35948">
                  <c:v>7.1895999999970536E-4</c:v>
                </c:pt>
                <c:pt idx="35949">
                  <c:v>7.1897999999970535E-4</c:v>
                </c:pt>
                <c:pt idx="35950">
                  <c:v>7.1899999999970533E-4</c:v>
                </c:pt>
                <c:pt idx="35951">
                  <c:v>7.1901999999970532E-4</c:v>
                </c:pt>
                <c:pt idx="35952">
                  <c:v>7.1903999999970531E-4</c:v>
                </c:pt>
                <c:pt idx="35953">
                  <c:v>7.190599999997053E-4</c:v>
                </c:pt>
                <c:pt idx="35954">
                  <c:v>7.1907999999970529E-4</c:v>
                </c:pt>
                <c:pt idx="35955">
                  <c:v>7.1909999999970528E-4</c:v>
                </c:pt>
                <c:pt idx="35956">
                  <c:v>7.1911999999970527E-4</c:v>
                </c:pt>
                <c:pt idx="35957">
                  <c:v>7.1913999999970526E-4</c:v>
                </c:pt>
                <c:pt idx="35958">
                  <c:v>7.1915999999970525E-4</c:v>
                </c:pt>
                <c:pt idx="35959">
                  <c:v>7.1917999999970524E-4</c:v>
                </c:pt>
                <c:pt idx="35960">
                  <c:v>7.1919999999970523E-4</c:v>
                </c:pt>
                <c:pt idx="35961">
                  <c:v>7.1921999999970522E-4</c:v>
                </c:pt>
                <c:pt idx="35962">
                  <c:v>7.1923999999970521E-4</c:v>
                </c:pt>
                <c:pt idx="35963">
                  <c:v>7.192599999997052E-4</c:v>
                </c:pt>
                <c:pt idx="35964">
                  <c:v>7.1927999999970519E-4</c:v>
                </c:pt>
                <c:pt idx="35965">
                  <c:v>7.1929999999970518E-4</c:v>
                </c:pt>
                <c:pt idx="35966">
                  <c:v>7.1931999999970517E-4</c:v>
                </c:pt>
                <c:pt idx="35967">
                  <c:v>7.1933999999970516E-4</c:v>
                </c:pt>
                <c:pt idx="35968">
                  <c:v>7.1935999999970515E-4</c:v>
                </c:pt>
                <c:pt idx="35969">
                  <c:v>7.1937999999970514E-4</c:v>
                </c:pt>
                <c:pt idx="35970">
                  <c:v>7.1939999999970513E-4</c:v>
                </c:pt>
                <c:pt idx="35971">
                  <c:v>7.1941999999970512E-4</c:v>
                </c:pt>
                <c:pt idx="35972">
                  <c:v>7.1943999999970511E-4</c:v>
                </c:pt>
                <c:pt idx="35973">
                  <c:v>7.194599999997051E-4</c:v>
                </c:pt>
                <c:pt idx="35974">
                  <c:v>7.1947999999970509E-4</c:v>
                </c:pt>
                <c:pt idx="35975">
                  <c:v>7.1949999999970508E-4</c:v>
                </c:pt>
                <c:pt idx="35976">
                  <c:v>7.1951999999970507E-4</c:v>
                </c:pt>
                <c:pt idx="35977">
                  <c:v>7.1953999999970506E-4</c:v>
                </c:pt>
                <c:pt idx="35978">
                  <c:v>7.1955999999970504E-4</c:v>
                </c:pt>
                <c:pt idx="35979">
                  <c:v>7.1957999999970503E-4</c:v>
                </c:pt>
                <c:pt idx="35980">
                  <c:v>7.1959999999970502E-4</c:v>
                </c:pt>
                <c:pt idx="35981">
                  <c:v>7.1961999999970501E-4</c:v>
                </c:pt>
                <c:pt idx="35982">
                  <c:v>7.19639999999705E-4</c:v>
                </c:pt>
                <c:pt idx="35983">
                  <c:v>7.1965999999970499E-4</c:v>
                </c:pt>
                <c:pt idx="35984">
                  <c:v>7.1967999999970498E-4</c:v>
                </c:pt>
                <c:pt idx="35985">
                  <c:v>7.1969999999970497E-4</c:v>
                </c:pt>
                <c:pt idx="35986">
                  <c:v>7.1971999999970496E-4</c:v>
                </c:pt>
                <c:pt idx="35987">
                  <c:v>7.1973999999970495E-4</c:v>
                </c:pt>
                <c:pt idx="35988">
                  <c:v>7.1975999999970494E-4</c:v>
                </c:pt>
                <c:pt idx="35989">
                  <c:v>7.1977999999970493E-4</c:v>
                </c:pt>
                <c:pt idx="35990">
                  <c:v>7.1979999999970492E-4</c:v>
                </c:pt>
                <c:pt idx="35991">
                  <c:v>7.1981999999970491E-4</c:v>
                </c:pt>
                <c:pt idx="35992">
                  <c:v>7.198399999997049E-4</c:v>
                </c:pt>
                <c:pt idx="35993">
                  <c:v>7.1985999999970489E-4</c:v>
                </c:pt>
                <c:pt idx="35994">
                  <c:v>7.1987999999970488E-4</c:v>
                </c:pt>
                <c:pt idx="35995">
                  <c:v>7.1989999999970487E-4</c:v>
                </c:pt>
                <c:pt idx="35996">
                  <c:v>7.1991999999970486E-4</c:v>
                </c:pt>
                <c:pt idx="35997">
                  <c:v>7.1993999999970485E-4</c:v>
                </c:pt>
                <c:pt idx="35998">
                  <c:v>7.1995999999970484E-4</c:v>
                </c:pt>
                <c:pt idx="35999">
                  <c:v>7.1997999999970483E-4</c:v>
                </c:pt>
                <c:pt idx="36000">
                  <c:v>7.1999999999970482E-4</c:v>
                </c:pt>
                <c:pt idx="36001">
                  <c:v>7.2001999999970481E-4</c:v>
                </c:pt>
                <c:pt idx="36002">
                  <c:v>7.200399999997048E-4</c:v>
                </c:pt>
                <c:pt idx="36003">
                  <c:v>7.2005999999970479E-4</c:v>
                </c:pt>
                <c:pt idx="36004">
                  <c:v>7.2007999999970478E-4</c:v>
                </c:pt>
                <c:pt idx="36005">
                  <c:v>7.2009999999970477E-4</c:v>
                </c:pt>
                <c:pt idx="36006">
                  <c:v>7.2011999999970475E-4</c:v>
                </c:pt>
                <c:pt idx="36007">
                  <c:v>7.2013999999970474E-4</c:v>
                </c:pt>
                <c:pt idx="36008">
                  <c:v>7.2015999999970473E-4</c:v>
                </c:pt>
                <c:pt idx="36009">
                  <c:v>7.2017999999970472E-4</c:v>
                </c:pt>
                <c:pt idx="36010">
                  <c:v>7.2019999999970471E-4</c:v>
                </c:pt>
                <c:pt idx="36011">
                  <c:v>7.202199999997047E-4</c:v>
                </c:pt>
                <c:pt idx="36012">
                  <c:v>7.2023999999970469E-4</c:v>
                </c:pt>
                <c:pt idx="36013">
                  <c:v>7.2025999999970468E-4</c:v>
                </c:pt>
                <c:pt idx="36014">
                  <c:v>7.2027999999970467E-4</c:v>
                </c:pt>
                <c:pt idx="36015">
                  <c:v>7.2029999999970466E-4</c:v>
                </c:pt>
                <c:pt idx="36016">
                  <c:v>7.2031999999970465E-4</c:v>
                </c:pt>
                <c:pt idx="36017">
                  <c:v>7.2033999999970464E-4</c:v>
                </c:pt>
                <c:pt idx="36018">
                  <c:v>7.2035999999970463E-4</c:v>
                </c:pt>
                <c:pt idx="36019">
                  <c:v>7.2037999999970462E-4</c:v>
                </c:pt>
                <c:pt idx="36020">
                  <c:v>7.2039999999970461E-4</c:v>
                </c:pt>
                <c:pt idx="36021">
                  <c:v>7.204199999997046E-4</c:v>
                </c:pt>
                <c:pt idx="36022">
                  <c:v>7.2043999999970459E-4</c:v>
                </c:pt>
                <c:pt idx="36023">
                  <c:v>7.2045999999970458E-4</c:v>
                </c:pt>
                <c:pt idx="36024">
                  <c:v>7.2047999999970457E-4</c:v>
                </c:pt>
                <c:pt idx="36025">
                  <c:v>7.2049999999970456E-4</c:v>
                </c:pt>
                <c:pt idx="36026">
                  <c:v>7.2051999999970455E-4</c:v>
                </c:pt>
                <c:pt idx="36027">
                  <c:v>7.2053999999970454E-4</c:v>
                </c:pt>
                <c:pt idx="36028">
                  <c:v>7.2055999999970453E-4</c:v>
                </c:pt>
                <c:pt idx="36029">
                  <c:v>7.2057999999970452E-4</c:v>
                </c:pt>
                <c:pt idx="36030">
                  <c:v>7.2059999999970451E-4</c:v>
                </c:pt>
                <c:pt idx="36031">
                  <c:v>7.206199999997045E-4</c:v>
                </c:pt>
                <c:pt idx="36032">
                  <c:v>7.2063999999970449E-4</c:v>
                </c:pt>
                <c:pt idx="36033">
                  <c:v>7.2065999999970448E-4</c:v>
                </c:pt>
                <c:pt idx="36034">
                  <c:v>7.2067999999970446E-4</c:v>
                </c:pt>
                <c:pt idx="36035">
                  <c:v>7.2069999999970445E-4</c:v>
                </c:pt>
                <c:pt idx="36036">
                  <c:v>7.2071999999970444E-4</c:v>
                </c:pt>
                <c:pt idx="36037">
                  <c:v>7.2073999999970443E-4</c:v>
                </c:pt>
                <c:pt idx="36038">
                  <c:v>7.2075999999970442E-4</c:v>
                </c:pt>
                <c:pt idx="36039">
                  <c:v>7.2077999999970441E-4</c:v>
                </c:pt>
                <c:pt idx="36040">
                  <c:v>7.207999999997044E-4</c:v>
                </c:pt>
                <c:pt idx="36041">
                  <c:v>7.2081999999970439E-4</c:v>
                </c:pt>
                <c:pt idx="36042">
                  <c:v>7.2083999999970438E-4</c:v>
                </c:pt>
                <c:pt idx="36043">
                  <c:v>7.2085999999970437E-4</c:v>
                </c:pt>
                <c:pt idx="36044">
                  <c:v>7.2087999999970436E-4</c:v>
                </c:pt>
                <c:pt idx="36045">
                  <c:v>7.2089999999970435E-4</c:v>
                </c:pt>
                <c:pt idx="36046">
                  <c:v>7.2091999999970434E-4</c:v>
                </c:pt>
                <c:pt idx="36047">
                  <c:v>7.2093999999970433E-4</c:v>
                </c:pt>
                <c:pt idx="36048">
                  <c:v>7.2095999999970432E-4</c:v>
                </c:pt>
                <c:pt idx="36049">
                  <c:v>7.2097999999970431E-4</c:v>
                </c:pt>
                <c:pt idx="36050">
                  <c:v>7.209999999997043E-4</c:v>
                </c:pt>
                <c:pt idx="36051">
                  <c:v>7.2101999999970429E-4</c:v>
                </c:pt>
                <c:pt idx="36052">
                  <c:v>7.2103999999970428E-4</c:v>
                </c:pt>
                <c:pt idx="36053">
                  <c:v>7.2105999999970427E-4</c:v>
                </c:pt>
                <c:pt idx="36054">
                  <c:v>7.2107999999970426E-4</c:v>
                </c:pt>
                <c:pt idx="36055">
                  <c:v>7.2109999999970425E-4</c:v>
                </c:pt>
                <c:pt idx="36056">
                  <c:v>7.2111999999970424E-4</c:v>
                </c:pt>
                <c:pt idx="36057">
                  <c:v>7.2113999999970423E-4</c:v>
                </c:pt>
                <c:pt idx="36058">
                  <c:v>7.2115999999970422E-4</c:v>
                </c:pt>
                <c:pt idx="36059">
                  <c:v>7.2117999999970421E-4</c:v>
                </c:pt>
                <c:pt idx="36060">
                  <c:v>7.211999999997042E-4</c:v>
                </c:pt>
                <c:pt idx="36061">
                  <c:v>7.2121999999970419E-4</c:v>
                </c:pt>
                <c:pt idx="36062">
                  <c:v>7.2123999999970418E-4</c:v>
                </c:pt>
                <c:pt idx="36063">
                  <c:v>7.2125999999970416E-4</c:v>
                </c:pt>
                <c:pt idx="36064">
                  <c:v>7.2127999999970415E-4</c:v>
                </c:pt>
                <c:pt idx="36065">
                  <c:v>7.2129999999970414E-4</c:v>
                </c:pt>
                <c:pt idx="36066">
                  <c:v>7.2131999999970413E-4</c:v>
                </c:pt>
                <c:pt idx="36067">
                  <c:v>7.2133999999970412E-4</c:v>
                </c:pt>
                <c:pt idx="36068">
                  <c:v>7.2135999999970411E-4</c:v>
                </c:pt>
                <c:pt idx="36069">
                  <c:v>7.213799999997041E-4</c:v>
                </c:pt>
                <c:pt idx="36070">
                  <c:v>7.2139999999970409E-4</c:v>
                </c:pt>
                <c:pt idx="36071">
                  <c:v>7.2141999999970408E-4</c:v>
                </c:pt>
                <c:pt idx="36072">
                  <c:v>7.2143999999970407E-4</c:v>
                </c:pt>
                <c:pt idx="36073">
                  <c:v>7.2145999999970406E-4</c:v>
                </c:pt>
                <c:pt idx="36074">
                  <c:v>7.2147999999970405E-4</c:v>
                </c:pt>
                <c:pt idx="36075">
                  <c:v>7.2149999999970404E-4</c:v>
                </c:pt>
                <c:pt idx="36076">
                  <c:v>7.2151999999970403E-4</c:v>
                </c:pt>
                <c:pt idx="36077">
                  <c:v>7.2153999999970402E-4</c:v>
                </c:pt>
                <c:pt idx="36078">
                  <c:v>7.2155999999970401E-4</c:v>
                </c:pt>
                <c:pt idx="36079">
                  <c:v>7.21579999999704E-4</c:v>
                </c:pt>
                <c:pt idx="36080">
                  <c:v>7.2159999999970399E-4</c:v>
                </c:pt>
                <c:pt idx="36081">
                  <c:v>7.2161999999970398E-4</c:v>
                </c:pt>
                <c:pt idx="36082">
                  <c:v>7.2163999999970397E-4</c:v>
                </c:pt>
                <c:pt idx="36083">
                  <c:v>7.2165999999970396E-4</c:v>
                </c:pt>
                <c:pt idx="36084">
                  <c:v>7.2167999999970395E-4</c:v>
                </c:pt>
                <c:pt idx="36085">
                  <c:v>7.2169999999970394E-4</c:v>
                </c:pt>
                <c:pt idx="36086">
                  <c:v>7.2171999999970393E-4</c:v>
                </c:pt>
                <c:pt idx="36087">
                  <c:v>7.2173999999970392E-4</c:v>
                </c:pt>
                <c:pt idx="36088">
                  <c:v>7.2175999999970391E-4</c:v>
                </c:pt>
                <c:pt idx="36089">
                  <c:v>7.217799999997039E-4</c:v>
                </c:pt>
                <c:pt idx="36090">
                  <c:v>7.2179999999970389E-4</c:v>
                </c:pt>
                <c:pt idx="36091">
                  <c:v>7.2181999999970387E-4</c:v>
                </c:pt>
                <c:pt idx="36092">
                  <c:v>7.2183999999970386E-4</c:v>
                </c:pt>
                <c:pt idx="36093">
                  <c:v>7.2185999999970385E-4</c:v>
                </c:pt>
                <c:pt idx="36094">
                  <c:v>7.2187999999970384E-4</c:v>
                </c:pt>
                <c:pt idx="36095">
                  <c:v>7.2189999999970383E-4</c:v>
                </c:pt>
                <c:pt idx="36096">
                  <c:v>7.2191999999970382E-4</c:v>
                </c:pt>
                <c:pt idx="36097">
                  <c:v>7.2193999999970381E-4</c:v>
                </c:pt>
                <c:pt idx="36098">
                  <c:v>7.219599999997038E-4</c:v>
                </c:pt>
                <c:pt idx="36099">
                  <c:v>7.2197999999970379E-4</c:v>
                </c:pt>
                <c:pt idx="36100">
                  <c:v>7.2199999999970378E-4</c:v>
                </c:pt>
                <c:pt idx="36101">
                  <c:v>7.2201999999970377E-4</c:v>
                </c:pt>
                <c:pt idx="36102">
                  <c:v>7.2203999999970376E-4</c:v>
                </c:pt>
                <c:pt idx="36103">
                  <c:v>7.2205999999970375E-4</c:v>
                </c:pt>
                <c:pt idx="36104">
                  <c:v>7.2207999999970374E-4</c:v>
                </c:pt>
                <c:pt idx="36105">
                  <c:v>7.2209999999970373E-4</c:v>
                </c:pt>
                <c:pt idx="36106">
                  <c:v>7.2211999999970372E-4</c:v>
                </c:pt>
                <c:pt idx="36107">
                  <c:v>7.2213999999970371E-4</c:v>
                </c:pt>
                <c:pt idx="36108">
                  <c:v>7.221599999997037E-4</c:v>
                </c:pt>
                <c:pt idx="36109">
                  <c:v>7.2217999999970369E-4</c:v>
                </c:pt>
                <c:pt idx="36110">
                  <c:v>7.2219999999970368E-4</c:v>
                </c:pt>
                <c:pt idx="36111">
                  <c:v>7.2221999999970367E-4</c:v>
                </c:pt>
                <c:pt idx="36112">
                  <c:v>7.2223999999970366E-4</c:v>
                </c:pt>
                <c:pt idx="36113">
                  <c:v>7.2225999999970365E-4</c:v>
                </c:pt>
                <c:pt idx="36114">
                  <c:v>7.2227999999970364E-4</c:v>
                </c:pt>
                <c:pt idx="36115">
                  <c:v>7.2229999999970363E-4</c:v>
                </c:pt>
                <c:pt idx="36116">
                  <c:v>7.2231999999970362E-4</c:v>
                </c:pt>
                <c:pt idx="36117">
                  <c:v>7.2233999999970361E-4</c:v>
                </c:pt>
                <c:pt idx="36118">
                  <c:v>7.223599999997036E-4</c:v>
                </c:pt>
                <c:pt idx="36119">
                  <c:v>7.2237999999970358E-4</c:v>
                </c:pt>
                <c:pt idx="36120">
                  <c:v>7.2239999999970357E-4</c:v>
                </c:pt>
                <c:pt idx="36121">
                  <c:v>7.2241999999970356E-4</c:v>
                </c:pt>
                <c:pt idx="36122">
                  <c:v>7.2243999999970355E-4</c:v>
                </c:pt>
                <c:pt idx="36123">
                  <c:v>7.2245999999970354E-4</c:v>
                </c:pt>
                <c:pt idx="36124">
                  <c:v>7.2247999999970353E-4</c:v>
                </c:pt>
                <c:pt idx="36125">
                  <c:v>7.2249999999970352E-4</c:v>
                </c:pt>
                <c:pt idx="36126">
                  <c:v>7.2251999999970351E-4</c:v>
                </c:pt>
                <c:pt idx="36127">
                  <c:v>7.225399999997035E-4</c:v>
                </c:pt>
                <c:pt idx="36128">
                  <c:v>7.2255999999970349E-4</c:v>
                </c:pt>
                <c:pt idx="36129">
                  <c:v>7.2257999999970348E-4</c:v>
                </c:pt>
                <c:pt idx="36130">
                  <c:v>7.2259999999970347E-4</c:v>
                </c:pt>
                <c:pt idx="36131">
                  <c:v>7.2261999999970346E-4</c:v>
                </c:pt>
                <c:pt idx="36132">
                  <c:v>7.2263999999970345E-4</c:v>
                </c:pt>
                <c:pt idx="36133">
                  <c:v>7.2265999999970344E-4</c:v>
                </c:pt>
                <c:pt idx="36134">
                  <c:v>7.2267999999970343E-4</c:v>
                </c:pt>
                <c:pt idx="36135">
                  <c:v>7.2269999999970342E-4</c:v>
                </c:pt>
                <c:pt idx="36136">
                  <c:v>7.2271999999970341E-4</c:v>
                </c:pt>
                <c:pt idx="36137">
                  <c:v>7.227399999997034E-4</c:v>
                </c:pt>
                <c:pt idx="36138">
                  <c:v>7.2275999999970339E-4</c:v>
                </c:pt>
                <c:pt idx="36139">
                  <c:v>7.2277999999970338E-4</c:v>
                </c:pt>
                <c:pt idx="36140">
                  <c:v>7.2279999999970337E-4</c:v>
                </c:pt>
                <c:pt idx="36141">
                  <c:v>7.2281999999970336E-4</c:v>
                </c:pt>
                <c:pt idx="36142">
                  <c:v>7.2283999999970335E-4</c:v>
                </c:pt>
                <c:pt idx="36143">
                  <c:v>7.2285999999970334E-4</c:v>
                </c:pt>
                <c:pt idx="36144">
                  <c:v>7.2287999999970333E-4</c:v>
                </c:pt>
                <c:pt idx="36145">
                  <c:v>7.2289999999970332E-4</c:v>
                </c:pt>
                <c:pt idx="36146">
                  <c:v>7.2291999999970331E-4</c:v>
                </c:pt>
                <c:pt idx="36147">
                  <c:v>7.2293999999970329E-4</c:v>
                </c:pt>
                <c:pt idx="36148">
                  <c:v>7.2295999999970328E-4</c:v>
                </c:pt>
                <c:pt idx="36149">
                  <c:v>7.2297999999970327E-4</c:v>
                </c:pt>
                <c:pt idx="36150">
                  <c:v>7.2299999999970326E-4</c:v>
                </c:pt>
                <c:pt idx="36151">
                  <c:v>7.2301999999970325E-4</c:v>
                </c:pt>
                <c:pt idx="36152">
                  <c:v>7.2303999999970324E-4</c:v>
                </c:pt>
                <c:pt idx="36153">
                  <c:v>7.2305999999970323E-4</c:v>
                </c:pt>
                <c:pt idx="36154">
                  <c:v>7.2307999999970322E-4</c:v>
                </c:pt>
                <c:pt idx="36155">
                  <c:v>7.2309999999970321E-4</c:v>
                </c:pt>
                <c:pt idx="36156">
                  <c:v>7.231199999997032E-4</c:v>
                </c:pt>
                <c:pt idx="36157">
                  <c:v>7.2313999999970319E-4</c:v>
                </c:pt>
                <c:pt idx="36158">
                  <c:v>7.2315999999970318E-4</c:v>
                </c:pt>
                <c:pt idx="36159">
                  <c:v>7.2317999999970317E-4</c:v>
                </c:pt>
                <c:pt idx="36160">
                  <c:v>7.2319999999970316E-4</c:v>
                </c:pt>
                <c:pt idx="36161">
                  <c:v>7.2321999999970315E-4</c:v>
                </c:pt>
                <c:pt idx="36162">
                  <c:v>7.2323999999970314E-4</c:v>
                </c:pt>
                <c:pt idx="36163">
                  <c:v>7.2325999999970313E-4</c:v>
                </c:pt>
                <c:pt idx="36164">
                  <c:v>7.2327999999970312E-4</c:v>
                </c:pt>
                <c:pt idx="36165">
                  <c:v>7.2329999999970311E-4</c:v>
                </c:pt>
                <c:pt idx="36166">
                  <c:v>7.233199999997031E-4</c:v>
                </c:pt>
                <c:pt idx="36167">
                  <c:v>7.2333999999970309E-4</c:v>
                </c:pt>
                <c:pt idx="36168">
                  <c:v>7.2335999999970308E-4</c:v>
                </c:pt>
                <c:pt idx="36169">
                  <c:v>7.2337999999970307E-4</c:v>
                </c:pt>
                <c:pt idx="36170">
                  <c:v>7.2339999999970306E-4</c:v>
                </c:pt>
                <c:pt idx="36171">
                  <c:v>7.2341999999970305E-4</c:v>
                </c:pt>
                <c:pt idx="36172">
                  <c:v>7.2343999999970304E-4</c:v>
                </c:pt>
                <c:pt idx="36173">
                  <c:v>7.2345999999970303E-4</c:v>
                </c:pt>
                <c:pt idx="36174">
                  <c:v>7.2347999999970302E-4</c:v>
                </c:pt>
                <c:pt idx="36175">
                  <c:v>7.23499999999703E-4</c:v>
                </c:pt>
                <c:pt idx="36176">
                  <c:v>7.2351999999970299E-4</c:v>
                </c:pt>
                <c:pt idx="36177">
                  <c:v>7.2353999999970298E-4</c:v>
                </c:pt>
                <c:pt idx="36178">
                  <c:v>7.2355999999970297E-4</c:v>
                </c:pt>
                <c:pt idx="36179">
                  <c:v>7.2357999999970296E-4</c:v>
                </c:pt>
                <c:pt idx="36180">
                  <c:v>7.2359999999970295E-4</c:v>
                </c:pt>
                <c:pt idx="36181">
                  <c:v>7.2361999999970294E-4</c:v>
                </c:pt>
                <c:pt idx="36182">
                  <c:v>7.2363999999970293E-4</c:v>
                </c:pt>
                <c:pt idx="36183">
                  <c:v>7.2365999999970292E-4</c:v>
                </c:pt>
                <c:pt idx="36184">
                  <c:v>7.2367999999970291E-4</c:v>
                </c:pt>
                <c:pt idx="36185">
                  <c:v>7.236999999997029E-4</c:v>
                </c:pt>
                <c:pt idx="36186">
                  <c:v>7.2371999999970289E-4</c:v>
                </c:pt>
                <c:pt idx="36187">
                  <c:v>7.2373999999970288E-4</c:v>
                </c:pt>
                <c:pt idx="36188">
                  <c:v>7.2375999999970287E-4</c:v>
                </c:pt>
                <c:pt idx="36189">
                  <c:v>7.2377999999970286E-4</c:v>
                </c:pt>
                <c:pt idx="36190">
                  <c:v>7.2379999999970285E-4</c:v>
                </c:pt>
                <c:pt idx="36191">
                  <c:v>7.2381999999970284E-4</c:v>
                </c:pt>
                <c:pt idx="36192">
                  <c:v>7.2383999999970283E-4</c:v>
                </c:pt>
                <c:pt idx="36193">
                  <c:v>7.2385999999970282E-4</c:v>
                </c:pt>
                <c:pt idx="36194">
                  <c:v>7.2387999999970281E-4</c:v>
                </c:pt>
                <c:pt idx="36195">
                  <c:v>7.238999999997028E-4</c:v>
                </c:pt>
                <c:pt idx="36196">
                  <c:v>7.2391999999970279E-4</c:v>
                </c:pt>
                <c:pt idx="36197">
                  <c:v>7.2393999999970278E-4</c:v>
                </c:pt>
                <c:pt idx="36198">
                  <c:v>7.2395999999970277E-4</c:v>
                </c:pt>
                <c:pt idx="36199">
                  <c:v>7.2397999999970276E-4</c:v>
                </c:pt>
                <c:pt idx="36200">
                  <c:v>7.2399999999970275E-4</c:v>
                </c:pt>
                <c:pt idx="36201">
                  <c:v>7.2401999999970274E-4</c:v>
                </c:pt>
                <c:pt idx="36202">
                  <c:v>7.2403999999970273E-4</c:v>
                </c:pt>
                <c:pt idx="36203">
                  <c:v>7.2405999999970271E-4</c:v>
                </c:pt>
                <c:pt idx="36204">
                  <c:v>7.240799999997027E-4</c:v>
                </c:pt>
                <c:pt idx="36205">
                  <c:v>7.2409999999970269E-4</c:v>
                </c:pt>
                <c:pt idx="36206">
                  <c:v>7.2411999999970268E-4</c:v>
                </c:pt>
                <c:pt idx="36207">
                  <c:v>7.2413999999970267E-4</c:v>
                </c:pt>
                <c:pt idx="36208">
                  <c:v>7.2415999999970266E-4</c:v>
                </c:pt>
                <c:pt idx="36209">
                  <c:v>7.2417999999970265E-4</c:v>
                </c:pt>
                <c:pt idx="36210">
                  <c:v>7.2419999999970264E-4</c:v>
                </c:pt>
                <c:pt idx="36211">
                  <c:v>7.2421999999970263E-4</c:v>
                </c:pt>
                <c:pt idx="36212">
                  <c:v>7.2423999999970262E-4</c:v>
                </c:pt>
                <c:pt idx="36213">
                  <c:v>7.2425999999970261E-4</c:v>
                </c:pt>
                <c:pt idx="36214">
                  <c:v>7.242799999997026E-4</c:v>
                </c:pt>
                <c:pt idx="36215">
                  <c:v>7.2429999999970259E-4</c:v>
                </c:pt>
                <c:pt idx="36216">
                  <c:v>7.2431999999970258E-4</c:v>
                </c:pt>
                <c:pt idx="36217">
                  <c:v>7.2433999999970257E-4</c:v>
                </c:pt>
                <c:pt idx="36218">
                  <c:v>7.2435999999970256E-4</c:v>
                </c:pt>
                <c:pt idx="36219">
                  <c:v>7.2437999999970255E-4</c:v>
                </c:pt>
                <c:pt idx="36220">
                  <c:v>7.2439999999970254E-4</c:v>
                </c:pt>
                <c:pt idx="36221">
                  <c:v>7.2441999999970253E-4</c:v>
                </c:pt>
                <c:pt idx="36222">
                  <c:v>7.2443999999970252E-4</c:v>
                </c:pt>
                <c:pt idx="36223">
                  <c:v>7.2445999999970251E-4</c:v>
                </c:pt>
                <c:pt idx="36224">
                  <c:v>7.244799999997025E-4</c:v>
                </c:pt>
                <c:pt idx="36225">
                  <c:v>7.2449999999970249E-4</c:v>
                </c:pt>
                <c:pt idx="36226">
                  <c:v>7.2451999999970248E-4</c:v>
                </c:pt>
                <c:pt idx="36227">
                  <c:v>7.2453999999970247E-4</c:v>
                </c:pt>
                <c:pt idx="36228">
                  <c:v>7.2455999999970246E-4</c:v>
                </c:pt>
                <c:pt idx="36229">
                  <c:v>7.2457999999970245E-4</c:v>
                </c:pt>
                <c:pt idx="36230">
                  <c:v>7.2459999999970244E-4</c:v>
                </c:pt>
                <c:pt idx="36231">
                  <c:v>7.2461999999970242E-4</c:v>
                </c:pt>
                <c:pt idx="36232">
                  <c:v>7.2463999999970241E-4</c:v>
                </c:pt>
                <c:pt idx="36233">
                  <c:v>7.246599999997024E-4</c:v>
                </c:pt>
                <c:pt idx="36234">
                  <c:v>7.2467999999970239E-4</c:v>
                </c:pt>
                <c:pt idx="36235">
                  <c:v>7.2469999999970238E-4</c:v>
                </c:pt>
                <c:pt idx="36236">
                  <c:v>7.2471999999970237E-4</c:v>
                </c:pt>
                <c:pt idx="36237">
                  <c:v>7.2473999999970236E-4</c:v>
                </c:pt>
                <c:pt idx="36238">
                  <c:v>7.2475999999970235E-4</c:v>
                </c:pt>
                <c:pt idx="36239">
                  <c:v>7.2477999999970234E-4</c:v>
                </c:pt>
                <c:pt idx="36240">
                  <c:v>7.2479999999970233E-4</c:v>
                </c:pt>
                <c:pt idx="36241">
                  <c:v>7.2481999999970232E-4</c:v>
                </c:pt>
                <c:pt idx="36242">
                  <c:v>7.2483999999970231E-4</c:v>
                </c:pt>
                <c:pt idx="36243">
                  <c:v>7.248599999997023E-4</c:v>
                </c:pt>
                <c:pt idx="36244">
                  <c:v>7.2487999999970229E-4</c:v>
                </c:pt>
                <c:pt idx="36245">
                  <c:v>7.2489999999970228E-4</c:v>
                </c:pt>
                <c:pt idx="36246">
                  <c:v>7.2491999999970227E-4</c:v>
                </c:pt>
                <c:pt idx="36247">
                  <c:v>7.2493999999970226E-4</c:v>
                </c:pt>
                <c:pt idx="36248">
                  <c:v>7.2495999999970225E-4</c:v>
                </c:pt>
                <c:pt idx="36249">
                  <c:v>7.2497999999970224E-4</c:v>
                </c:pt>
                <c:pt idx="36250">
                  <c:v>7.2499999999970223E-4</c:v>
                </c:pt>
                <c:pt idx="36251">
                  <c:v>7.2501999999970222E-4</c:v>
                </c:pt>
                <c:pt idx="36252">
                  <c:v>7.2503999999970221E-4</c:v>
                </c:pt>
                <c:pt idx="36253">
                  <c:v>7.250599999997022E-4</c:v>
                </c:pt>
                <c:pt idx="36254">
                  <c:v>7.2507999999970219E-4</c:v>
                </c:pt>
                <c:pt idx="36255">
                  <c:v>7.2509999999970218E-4</c:v>
                </c:pt>
                <c:pt idx="36256">
                  <c:v>7.2511999999970217E-4</c:v>
                </c:pt>
                <c:pt idx="36257">
                  <c:v>7.2513999999970216E-4</c:v>
                </c:pt>
                <c:pt idx="36258">
                  <c:v>7.2515999999970215E-4</c:v>
                </c:pt>
                <c:pt idx="36259">
                  <c:v>7.2517999999970213E-4</c:v>
                </c:pt>
                <c:pt idx="36260">
                  <c:v>7.2519999999970212E-4</c:v>
                </c:pt>
                <c:pt idx="36261">
                  <c:v>7.2521999999970211E-4</c:v>
                </c:pt>
                <c:pt idx="36262">
                  <c:v>7.252399999997021E-4</c:v>
                </c:pt>
                <c:pt idx="36263">
                  <c:v>7.2525999999970209E-4</c:v>
                </c:pt>
                <c:pt idx="36264">
                  <c:v>7.2527999999970208E-4</c:v>
                </c:pt>
                <c:pt idx="36265">
                  <c:v>7.2529999999970207E-4</c:v>
                </c:pt>
                <c:pt idx="36266">
                  <c:v>7.2531999999970206E-4</c:v>
                </c:pt>
                <c:pt idx="36267">
                  <c:v>7.2533999999970205E-4</c:v>
                </c:pt>
                <c:pt idx="36268">
                  <c:v>7.2535999999970204E-4</c:v>
                </c:pt>
                <c:pt idx="36269">
                  <c:v>7.2537999999970203E-4</c:v>
                </c:pt>
                <c:pt idx="36270">
                  <c:v>7.2539999999970202E-4</c:v>
                </c:pt>
                <c:pt idx="36271">
                  <c:v>7.2541999999970201E-4</c:v>
                </c:pt>
                <c:pt idx="36272">
                  <c:v>7.25439999999702E-4</c:v>
                </c:pt>
                <c:pt idx="36273">
                  <c:v>7.2545999999970199E-4</c:v>
                </c:pt>
                <c:pt idx="36274">
                  <c:v>7.2547999999970198E-4</c:v>
                </c:pt>
                <c:pt idx="36275">
                  <c:v>7.2549999999970197E-4</c:v>
                </c:pt>
                <c:pt idx="36276">
                  <c:v>7.2551999999970196E-4</c:v>
                </c:pt>
                <c:pt idx="36277">
                  <c:v>7.2553999999970195E-4</c:v>
                </c:pt>
                <c:pt idx="36278">
                  <c:v>7.2555999999970194E-4</c:v>
                </c:pt>
                <c:pt idx="36279">
                  <c:v>7.2557999999970193E-4</c:v>
                </c:pt>
                <c:pt idx="36280">
                  <c:v>7.2559999999970192E-4</c:v>
                </c:pt>
                <c:pt idx="36281">
                  <c:v>7.2561999999970191E-4</c:v>
                </c:pt>
                <c:pt idx="36282">
                  <c:v>7.256399999997019E-4</c:v>
                </c:pt>
                <c:pt idx="36283">
                  <c:v>7.2565999999970189E-4</c:v>
                </c:pt>
                <c:pt idx="36284">
                  <c:v>7.2567999999970188E-4</c:v>
                </c:pt>
                <c:pt idx="36285">
                  <c:v>7.2569999999970187E-4</c:v>
                </c:pt>
                <c:pt idx="36286">
                  <c:v>7.2571999999970186E-4</c:v>
                </c:pt>
                <c:pt idx="36287">
                  <c:v>7.2573999999970184E-4</c:v>
                </c:pt>
                <c:pt idx="36288">
                  <c:v>7.2575999999970183E-4</c:v>
                </c:pt>
                <c:pt idx="36289">
                  <c:v>7.2577999999970182E-4</c:v>
                </c:pt>
                <c:pt idx="36290">
                  <c:v>7.2579999999970181E-4</c:v>
                </c:pt>
                <c:pt idx="36291">
                  <c:v>7.258199999997018E-4</c:v>
                </c:pt>
                <c:pt idx="36292">
                  <c:v>7.2583999999970179E-4</c:v>
                </c:pt>
                <c:pt idx="36293">
                  <c:v>7.2585999999970178E-4</c:v>
                </c:pt>
                <c:pt idx="36294">
                  <c:v>7.2587999999970177E-4</c:v>
                </c:pt>
                <c:pt idx="36295">
                  <c:v>7.2589999999970176E-4</c:v>
                </c:pt>
                <c:pt idx="36296">
                  <c:v>7.2591999999970175E-4</c:v>
                </c:pt>
                <c:pt idx="36297">
                  <c:v>7.2593999999970174E-4</c:v>
                </c:pt>
                <c:pt idx="36298">
                  <c:v>7.2595999999970173E-4</c:v>
                </c:pt>
                <c:pt idx="36299">
                  <c:v>7.2597999999970172E-4</c:v>
                </c:pt>
                <c:pt idx="36300">
                  <c:v>7.2599999999970171E-4</c:v>
                </c:pt>
                <c:pt idx="36301">
                  <c:v>7.260199999997017E-4</c:v>
                </c:pt>
                <c:pt idx="36302">
                  <c:v>7.2603999999970169E-4</c:v>
                </c:pt>
                <c:pt idx="36303">
                  <c:v>7.2605999999970168E-4</c:v>
                </c:pt>
                <c:pt idx="36304">
                  <c:v>7.2607999999970167E-4</c:v>
                </c:pt>
                <c:pt idx="36305">
                  <c:v>7.2609999999970166E-4</c:v>
                </c:pt>
                <c:pt idx="36306">
                  <c:v>7.2611999999970165E-4</c:v>
                </c:pt>
                <c:pt idx="36307">
                  <c:v>7.2613999999970164E-4</c:v>
                </c:pt>
                <c:pt idx="36308">
                  <c:v>7.2615999999970163E-4</c:v>
                </c:pt>
                <c:pt idx="36309">
                  <c:v>7.2617999999970162E-4</c:v>
                </c:pt>
                <c:pt idx="36310">
                  <c:v>7.2619999999970161E-4</c:v>
                </c:pt>
                <c:pt idx="36311">
                  <c:v>7.262199999997016E-4</c:v>
                </c:pt>
                <c:pt idx="36312">
                  <c:v>7.2623999999970159E-4</c:v>
                </c:pt>
                <c:pt idx="36313">
                  <c:v>7.2625999999970158E-4</c:v>
                </c:pt>
                <c:pt idx="36314">
                  <c:v>7.2627999999970157E-4</c:v>
                </c:pt>
                <c:pt idx="36315">
                  <c:v>7.2629999999970155E-4</c:v>
                </c:pt>
                <c:pt idx="36316">
                  <c:v>7.2631999999970154E-4</c:v>
                </c:pt>
                <c:pt idx="36317">
                  <c:v>7.2633999999970153E-4</c:v>
                </c:pt>
                <c:pt idx="36318">
                  <c:v>7.2635999999970152E-4</c:v>
                </c:pt>
                <c:pt idx="36319">
                  <c:v>7.2637999999970151E-4</c:v>
                </c:pt>
                <c:pt idx="36320">
                  <c:v>7.263999999997015E-4</c:v>
                </c:pt>
                <c:pt idx="36321">
                  <c:v>7.2641999999970149E-4</c:v>
                </c:pt>
                <c:pt idx="36322">
                  <c:v>7.2643999999970148E-4</c:v>
                </c:pt>
                <c:pt idx="36323">
                  <c:v>7.2645999999970147E-4</c:v>
                </c:pt>
                <c:pt idx="36324">
                  <c:v>7.2647999999970146E-4</c:v>
                </c:pt>
                <c:pt idx="36325">
                  <c:v>7.2649999999970145E-4</c:v>
                </c:pt>
                <c:pt idx="36326">
                  <c:v>7.2651999999970144E-4</c:v>
                </c:pt>
                <c:pt idx="36327">
                  <c:v>7.2653999999970143E-4</c:v>
                </c:pt>
                <c:pt idx="36328">
                  <c:v>7.2655999999970142E-4</c:v>
                </c:pt>
                <c:pt idx="36329">
                  <c:v>7.2657999999970141E-4</c:v>
                </c:pt>
                <c:pt idx="36330">
                  <c:v>7.265999999997014E-4</c:v>
                </c:pt>
                <c:pt idx="36331">
                  <c:v>7.2661999999970139E-4</c:v>
                </c:pt>
                <c:pt idx="36332">
                  <c:v>7.2663999999970138E-4</c:v>
                </c:pt>
                <c:pt idx="36333">
                  <c:v>7.2665999999970137E-4</c:v>
                </c:pt>
                <c:pt idx="36334">
                  <c:v>7.2667999999970136E-4</c:v>
                </c:pt>
                <c:pt idx="36335">
                  <c:v>7.2669999999970135E-4</c:v>
                </c:pt>
                <c:pt idx="36336">
                  <c:v>7.2671999999970134E-4</c:v>
                </c:pt>
                <c:pt idx="36337">
                  <c:v>7.2673999999970133E-4</c:v>
                </c:pt>
                <c:pt idx="36338">
                  <c:v>7.2675999999970132E-4</c:v>
                </c:pt>
                <c:pt idx="36339">
                  <c:v>7.2677999999970131E-4</c:v>
                </c:pt>
                <c:pt idx="36340">
                  <c:v>7.267999999997013E-4</c:v>
                </c:pt>
                <c:pt idx="36341">
                  <c:v>7.2681999999970129E-4</c:v>
                </c:pt>
                <c:pt idx="36342">
                  <c:v>7.2683999999970128E-4</c:v>
                </c:pt>
                <c:pt idx="36343">
                  <c:v>7.2685999999970127E-4</c:v>
                </c:pt>
                <c:pt idx="36344">
                  <c:v>7.2687999999970125E-4</c:v>
                </c:pt>
                <c:pt idx="36345">
                  <c:v>7.2689999999970124E-4</c:v>
                </c:pt>
                <c:pt idx="36346">
                  <c:v>7.2691999999970123E-4</c:v>
                </c:pt>
                <c:pt idx="36347">
                  <c:v>7.2693999999970122E-4</c:v>
                </c:pt>
                <c:pt idx="36348">
                  <c:v>7.2695999999970121E-4</c:v>
                </c:pt>
                <c:pt idx="36349">
                  <c:v>7.269799999997012E-4</c:v>
                </c:pt>
                <c:pt idx="36350">
                  <c:v>7.2699999999970119E-4</c:v>
                </c:pt>
                <c:pt idx="36351">
                  <c:v>7.2701999999970118E-4</c:v>
                </c:pt>
                <c:pt idx="36352">
                  <c:v>7.2703999999970117E-4</c:v>
                </c:pt>
                <c:pt idx="36353">
                  <c:v>7.2705999999970116E-4</c:v>
                </c:pt>
                <c:pt idx="36354">
                  <c:v>7.2707999999970115E-4</c:v>
                </c:pt>
                <c:pt idx="36355">
                  <c:v>7.2709999999970114E-4</c:v>
                </c:pt>
                <c:pt idx="36356">
                  <c:v>7.2711999999970113E-4</c:v>
                </c:pt>
                <c:pt idx="36357">
                  <c:v>7.2713999999970112E-4</c:v>
                </c:pt>
                <c:pt idx="36358">
                  <c:v>7.2715999999970111E-4</c:v>
                </c:pt>
                <c:pt idx="36359">
                  <c:v>7.271799999997011E-4</c:v>
                </c:pt>
                <c:pt idx="36360">
                  <c:v>7.2719999999970109E-4</c:v>
                </c:pt>
                <c:pt idx="36361">
                  <c:v>7.2721999999970108E-4</c:v>
                </c:pt>
                <c:pt idx="36362">
                  <c:v>7.2723999999970107E-4</c:v>
                </c:pt>
                <c:pt idx="36363">
                  <c:v>7.2725999999970106E-4</c:v>
                </c:pt>
                <c:pt idx="36364">
                  <c:v>7.2727999999970105E-4</c:v>
                </c:pt>
                <c:pt idx="36365">
                  <c:v>7.2729999999970104E-4</c:v>
                </c:pt>
                <c:pt idx="36366">
                  <c:v>7.2731999999970103E-4</c:v>
                </c:pt>
                <c:pt idx="36367">
                  <c:v>7.2733999999970102E-4</c:v>
                </c:pt>
                <c:pt idx="36368">
                  <c:v>7.2735999999970101E-4</c:v>
                </c:pt>
                <c:pt idx="36369">
                  <c:v>7.27379999999701E-4</c:v>
                </c:pt>
                <c:pt idx="36370">
                  <c:v>7.2739999999970099E-4</c:v>
                </c:pt>
                <c:pt idx="36371">
                  <c:v>7.2741999999970098E-4</c:v>
                </c:pt>
                <c:pt idx="36372">
                  <c:v>7.2743999999970096E-4</c:v>
                </c:pt>
                <c:pt idx="36373">
                  <c:v>7.2745999999970095E-4</c:v>
                </c:pt>
                <c:pt idx="36374">
                  <c:v>7.2747999999970094E-4</c:v>
                </c:pt>
                <c:pt idx="36375">
                  <c:v>7.2749999999970093E-4</c:v>
                </c:pt>
                <c:pt idx="36376">
                  <c:v>7.2751999999970092E-4</c:v>
                </c:pt>
                <c:pt idx="36377">
                  <c:v>7.2753999999970091E-4</c:v>
                </c:pt>
                <c:pt idx="36378">
                  <c:v>7.275599999997009E-4</c:v>
                </c:pt>
                <c:pt idx="36379">
                  <c:v>7.2757999999970089E-4</c:v>
                </c:pt>
                <c:pt idx="36380">
                  <c:v>7.2759999999970088E-4</c:v>
                </c:pt>
                <c:pt idx="36381">
                  <c:v>7.2761999999970087E-4</c:v>
                </c:pt>
                <c:pt idx="36382">
                  <c:v>7.2763999999970086E-4</c:v>
                </c:pt>
                <c:pt idx="36383">
                  <c:v>7.2765999999970085E-4</c:v>
                </c:pt>
                <c:pt idx="36384">
                  <c:v>7.2767999999970084E-4</c:v>
                </c:pt>
                <c:pt idx="36385">
                  <c:v>7.2769999999970083E-4</c:v>
                </c:pt>
                <c:pt idx="36386">
                  <c:v>7.2771999999970082E-4</c:v>
                </c:pt>
                <c:pt idx="36387">
                  <c:v>7.2773999999970081E-4</c:v>
                </c:pt>
                <c:pt idx="36388">
                  <c:v>7.277599999997008E-4</c:v>
                </c:pt>
                <c:pt idx="36389">
                  <c:v>7.2777999999970079E-4</c:v>
                </c:pt>
                <c:pt idx="36390">
                  <c:v>7.2779999999970078E-4</c:v>
                </c:pt>
                <c:pt idx="36391">
                  <c:v>7.2781999999970077E-4</c:v>
                </c:pt>
                <c:pt idx="36392">
                  <c:v>7.2783999999970076E-4</c:v>
                </c:pt>
                <c:pt idx="36393">
                  <c:v>7.2785999999970075E-4</c:v>
                </c:pt>
                <c:pt idx="36394">
                  <c:v>7.2787999999970074E-4</c:v>
                </c:pt>
                <c:pt idx="36395">
                  <c:v>7.2789999999970073E-4</c:v>
                </c:pt>
                <c:pt idx="36396">
                  <c:v>7.2791999999970072E-4</c:v>
                </c:pt>
                <c:pt idx="36397">
                  <c:v>7.2793999999970071E-4</c:v>
                </c:pt>
                <c:pt idx="36398">
                  <c:v>7.279599999997007E-4</c:v>
                </c:pt>
                <c:pt idx="36399">
                  <c:v>7.2797999999970069E-4</c:v>
                </c:pt>
                <c:pt idx="36400">
                  <c:v>7.2799999999970067E-4</c:v>
                </c:pt>
                <c:pt idx="36401">
                  <c:v>7.2801999999970066E-4</c:v>
                </c:pt>
                <c:pt idx="36402">
                  <c:v>7.2803999999970065E-4</c:v>
                </c:pt>
                <c:pt idx="36403">
                  <c:v>7.2805999999970064E-4</c:v>
                </c:pt>
                <c:pt idx="36404">
                  <c:v>7.2807999999970063E-4</c:v>
                </c:pt>
                <c:pt idx="36405">
                  <c:v>7.2809999999970062E-4</c:v>
                </c:pt>
                <c:pt idx="36406">
                  <c:v>7.2811999999970061E-4</c:v>
                </c:pt>
                <c:pt idx="36407">
                  <c:v>7.281399999997006E-4</c:v>
                </c:pt>
                <c:pt idx="36408">
                  <c:v>7.2815999999970059E-4</c:v>
                </c:pt>
                <c:pt idx="36409">
                  <c:v>7.2817999999970058E-4</c:v>
                </c:pt>
                <c:pt idx="36410">
                  <c:v>7.2819999999970057E-4</c:v>
                </c:pt>
                <c:pt idx="36411">
                  <c:v>7.2821999999970056E-4</c:v>
                </c:pt>
                <c:pt idx="36412">
                  <c:v>7.2823999999970055E-4</c:v>
                </c:pt>
                <c:pt idx="36413">
                  <c:v>7.2825999999970054E-4</c:v>
                </c:pt>
                <c:pt idx="36414">
                  <c:v>7.2827999999970053E-4</c:v>
                </c:pt>
                <c:pt idx="36415">
                  <c:v>7.2829999999970052E-4</c:v>
                </c:pt>
                <c:pt idx="36416">
                  <c:v>7.2831999999970051E-4</c:v>
                </c:pt>
                <c:pt idx="36417">
                  <c:v>7.283399999997005E-4</c:v>
                </c:pt>
                <c:pt idx="36418">
                  <c:v>7.2835999999970049E-4</c:v>
                </c:pt>
                <c:pt idx="36419">
                  <c:v>7.2837999999970048E-4</c:v>
                </c:pt>
                <c:pt idx="36420">
                  <c:v>7.2839999999970047E-4</c:v>
                </c:pt>
                <c:pt idx="36421">
                  <c:v>7.2841999999970046E-4</c:v>
                </c:pt>
                <c:pt idx="36422">
                  <c:v>7.2843999999970045E-4</c:v>
                </c:pt>
                <c:pt idx="36423">
                  <c:v>7.2845999999970044E-4</c:v>
                </c:pt>
                <c:pt idx="36424">
                  <c:v>7.2847999999970043E-4</c:v>
                </c:pt>
                <c:pt idx="36425">
                  <c:v>7.2849999999970042E-4</c:v>
                </c:pt>
                <c:pt idx="36426">
                  <c:v>7.2851999999970041E-4</c:v>
                </c:pt>
                <c:pt idx="36427">
                  <c:v>7.285399999997004E-4</c:v>
                </c:pt>
                <c:pt idx="36428">
                  <c:v>7.2855999999970038E-4</c:v>
                </c:pt>
                <c:pt idx="36429">
                  <c:v>7.2857999999970037E-4</c:v>
                </c:pt>
                <c:pt idx="36430">
                  <c:v>7.2859999999970036E-4</c:v>
                </c:pt>
                <c:pt idx="36431">
                  <c:v>7.2861999999970035E-4</c:v>
                </c:pt>
                <c:pt idx="36432">
                  <c:v>7.2863999999970034E-4</c:v>
                </c:pt>
                <c:pt idx="36433">
                  <c:v>7.2865999999970033E-4</c:v>
                </c:pt>
                <c:pt idx="36434">
                  <c:v>7.2867999999970032E-4</c:v>
                </c:pt>
                <c:pt idx="36435">
                  <c:v>7.2869999999970031E-4</c:v>
                </c:pt>
                <c:pt idx="36436">
                  <c:v>7.287199999997003E-4</c:v>
                </c:pt>
                <c:pt idx="36437">
                  <c:v>7.2873999999970029E-4</c:v>
                </c:pt>
                <c:pt idx="36438">
                  <c:v>7.2875999999970028E-4</c:v>
                </c:pt>
                <c:pt idx="36439">
                  <c:v>7.2877999999970027E-4</c:v>
                </c:pt>
                <c:pt idx="36440">
                  <c:v>7.2879999999970026E-4</c:v>
                </c:pt>
                <c:pt idx="36441">
                  <c:v>7.2881999999970025E-4</c:v>
                </c:pt>
                <c:pt idx="36442">
                  <c:v>7.2883999999970024E-4</c:v>
                </c:pt>
                <c:pt idx="36443">
                  <c:v>7.2885999999970023E-4</c:v>
                </c:pt>
                <c:pt idx="36444">
                  <c:v>7.2887999999970022E-4</c:v>
                </c:pt>
                <c:pt idx="36445">
                  <c:v>7.2889999999970021E-4</c:v>
                </c:pt>
                <c:pt idx="36446">
                  <c:v>7.289199999997002E-4</c:v>
                </c:pt>
                <c:pt idx="36447">
                  <c:v>7.2893999999970019E-4</c:v>
                </c:pt>
                <c:pt idx="36448">
                  <c:v>7.2895999999970018E-4</c:v>
                </c:pt>
                <c:pt idx="36449">
                  <c:v>7.2897999999970017E-4</c:v>
                </c:pt>
                <c:pt idx="36450">
                  <c:v>7.2899999999970016E-4</c:v>
                </c:pt>
                <c:pt idx="36451">
                  <c:v>7.2901999999970015E-4</c:v>
                </c:pt>
                <c:pt idx="36452">
                  <c:v>7.2903999999970014E-4</c:v>
                </c:pt>
                <c:pt idx="36453">
                  <c:v>7.2905999999970013E-4</c:v>
                </c:pt>
                <c:pt idx="36454">
                  <c:v>7.2907999999970012E-4</c:v>
                </c:pt>
                <c:pt idx="36455">
                  <c:v>7.2909999999970011E-4</c:v>
                </c:pt>
                <c:pt idx="36456">
                  <c:v>7.2911999999970009E-4</c:v>
                </c:pt>
                <c:pt idx="36457">
                  <c:v>7.2913999999970008E-4</c:v>
                </c:pt>
                <c:pt idx="36458">
                  <c:v>7.2915999999970007E-4</c:v>
                </c:pt>
                <c:pt idx="36459">
                  <c:v>7.2917999999970006E-4</c:v>
                </c:pt>
                <c:pt idx="36460">
                  <c:v>7.2919999999970005E-4</c:v>
                </c:pt>
                <c:pt idx="36461">
                  <c:v>7.2921999999970004E-4</c:v>
                </c:pt>
                <c:pt idx="36462">
                  <c:v>7.2923999999970003E-4</c:v>
                </c:pt>
                <c:pt idx="36463">
                  <c:v>7.2925999999970002E-4</c:v>
                </c:pt>
                <c:pt idx="36464">
                  <c:v>7.2927999999970001E-4</c:v>
                </c:pt>
                <c:pt idx="36465">
                  <c:v>7.292999999997E-4</c:v>
                </c:pt>
                <c:pt idx="36466">
                  <c:v>7.2931999999969999E-4</c:v>
                </c:pt>
                <c:pt idx="36467">
                  <c:v>7.2933999999969998E-4</c:v>
                </c:pt>
                <c:pt idx="36468">
                  <c:v>7.2935999999969997E-4</c:v>
                </c:pt>
                <c:pt idx="36469">
                  <c:v>7.2937999999969996E-4</c:v>
                </c:pt>
                <c:pt idx="36470">
                  <c:v>7.2939999999969995E-4</c:v>
                </c:pt>
                <c:pt idx="36471">
                  <c:v>7.2941999999969994E-4</c:v>
                </c:pt>
                <c:pt idx="36472">
                  <c:v>7.2943999999969993E-4</c:v>
                </c:pt>
                <c:pt idx="36473">
                  <c:v>7.2945999999969992E-4</c:v>
                </c:pt>
                <c:pt idx="36474">
                  <c:v>7.2947999999969991E-4</c:v>
                </c:pt>
                <c:pt idx="36475">
                  <c:v>7.294999999996999E-4</c:v>
                </c:pt>
                <c:pt idx="36476">
                  <c:v>7.2951999999969989E-4</c:v>
                </c:pt>
                <c:pt idx="36477">
                  <c:v>7.2953999999969988E-4</c:v>
                </c:pt>
                <c:pt idx="36478">
                  <c:v>7.2955999999969987E-4</c:v>
                </c:pt>
                <c:pt idx="36479">
                  <c:v>7.2957999999969986E-4</c:v>
                </c:pt>
                <c:pt idx="36480">
                  <c:v>7.2959999999969985E-4</c:v>
                </c:pt>
                <c:pt idx="36481">
                  <c:v>7.2961999999969984E-4</c:v>
                </c:pt>
                <c:pt idx="36482">
                  <c:v>7.2963999999969983E-4</c:v>
                </c:pt>
                <c:pt idx="36483">
                  <c:v>7.2965999999969982E-4</c:v>
                </c:pt>
                <c:pt idx="36484">
                  <c:v>7.296799999996998E-4</c:v>
                </c:pt>
                <c:pt idx="36485">
                  <c:v>7.2969999999969979E-4</c:v>
                </c:pt>
                <c:pt idx="36486">
                  <c:v>7.2971999999969978E-4</c:v>
                </c:pt>
                <c:pt idx="36487">
                  <c:v>7.2973999999969977E-4</c:v>
                </c:pt>
                <c:pt idx="36488">
                  <c:v>7.2975999999969976E-4</c:v>
                </c:pt>
                <c:pt idx="36489">
                  <c:v>7.2977999999969975E-4</c:v>
                </c:pt>
                <c:pt idx="36490">
                  <c:v>7.2979999999969974E-4</c:v>
                </c:pt>
                <c:pt idx="36491">
                  <c:v>7.2981999999969973E-4</c:v>
                </c:pt>
                <c:pt idx="36492">
                  <c:v>7.2983999999969972E-4</c:v>
                </c:pt>
                <c:pt idx="36493">
                  <c:v>7.2985999999969971E-4</c:v>
                </c:pt>
                <c:pt idx="36494">
                  <c:v>7.298799999996997E-4</c:v>
                </c:pt>
                <c:pt idx="36495">
                  <c:v>7.2989999999969969E-4</c:v>
                </c:pt>
                <c:pt idx="36496">
                  <c:v>7.2991999999969968E-4</c:v>
                </c:pt>
                <c:pt idx="36497">
                  <c:v>7.2993999999969967E-4</c:v>
                </c:pt>
                <c:pt idx="36498">
                  <c:v>7.2995999999969966E-4</c:v>
                </c:pt>
                <c:pt idx="36499">
                  <c:v>7.2997999999969965E-4</c:v>
                </c:pt>
                <c:pt idx="36500">
                  <c:v>7.2999999999969964E-4</c:v>
                </c:pt>
                <c:pt idx="36501">
                  <c:v>7.3001999999969963E-4</c:v>
                </c:pt>
                <c:pt idx="36502">
                  <c:v>7.3003999999969962E-4</c:v>
                </c:pt>
                <c:pt idx="36503">
                  <c:v>7.3005999999969961E-4</c:v>
                </c:pt>
                <c:pt idx="36504">
                  <c:v>7.300799999996996E-4</c:v>
                </c:pt>
                <c:pt idx="36505">
                  <c:v>7.3009999999969959E-4</c:v>
                </c:pt>
                <c:pt idx="36506">
                  <c:v>7.3011999999969958E-4</c:v>
                </c:pt>
                <c:pt idx="36507">
                  <c:v>7.3013999999969957E-4</c:v>
                </c:pt>
                <c:pt idx="36508">
                  <c:v>7.3015999999969956E-4</c:v>
                </c:pt>
                <c:pt idx="36509">
                  <c:v>7.3017999999969955E-4</c:v>
                </c:pt>
                <c:pt idx="36510">
                  <c:v>7.3019999999969954E-4</c:v>
                </c:pt>
                <c:pt idx="36511">
                  <c:v>7.3021999999969953E-4</c:v>
                </c:pt>
                <c:pt idx="36512">
                  <c:v>7.3023999999969951E-4</c:v>
                </c:pt>
                <c:pt idx="36513">
                  <c:v>7.302599999996995E-4</c:v>
                </c:pt>
                <c:pt idx="36514">
                  <c:v>7.3027999999969949E-4</c:v>
                </c:pt>
                <c:pt idx="36515">
                  <c:v>7.3029999999969948E-4</c:v>
                </c:pt>
                <c:pt idx="36516">
                  <c:v>7.3031999999969947E-4</c:v>
                </c:pt>
                <c:pt idx="36517">
                  <c:v>7.3033999999969946E-4</c:v>
                </c:pt>
                <c:pt idx="36518">
                  <c:v>7.3035999999969945E-4</c:v>
                </c:pt>
                <c:pt idx="36519">
                  <c:v>7.3037999999969944E-4</c:v>
                </c:pt>
                <c:pt idx="36520">
                  <c:v>7.3039999999969943E-4</c:v>
                </c:pt>
                <c:pt idx="36521">
                  <c:v>7.3041999999969942E-4</c:v>
                </c:pt>
                <c:pt idx="36522">
                  <c:v>7.3043999999969941E-4</c:v>
                </c:pt>
                <c:pt idx="36523">
                  <c:v>7.304599999996994E-4</c:v>
                </c:pt>
                <c:pt idx="36524">
                  <c:v>7.3047999999969939E-4</c:v>
                </c:pt>
                <c:pt idx="36525">
                  <c:v>7.3049999999969938E-4</c:v>
                </c:pt>
                <c:pt idx="36526">
                  <c:v>7.3051999999969937E-4</c:v>
                </c:pt>
                <c:pt idx="36527">
                  <c:v>7.3053999999969936E-4</c:v>
                </c:pt>
                <c:pt idx="36528">
                  <c:v>7.3055999999969935E-4</c:v>
                </c:pt>
                <c:pt idx="36529">
                  <c:v>7.3057999999969934E-4</c:v>
                </c:pt>
                <c:pt idx="36530">
                  <c:v>7.3059999999969933E-4</c:v>
                </c:pt>
                <c:pt idx="36531">
                  <c:v>7.3061999999969932E-4</c:v>
                </c:pt>
                <c:pt idx="36532">
                  <c:v>7.3063999999969931E-4</c:v>
                </c:pt>
                <c:pt idx="36533">
                  <c:v>7.306599999996993E-4</c:v>
                </c:pt>
                <c:pt idx="36534">
                  <c:v>7.3067999999969929E-4</c:v>
                </c:pt>
                <c:pt idx="36535">
                  <c:v>7.3069999999969928E-4</c:v>
                </c:pt>
                <c:pt idx="36536">
                  <c:v>7.3071999999969927E-4</c:v>
                </c:pt>
                <c:pt idx="36537">
                  <c:v>7.3073999999969926E-4</c:v>
                </c:pt>
                <c:pt idx="36538">
                  <c:v>7.3075999999969925E-4</c:v>
                </c:pt>
                <c:pt idx="36539">
                  <c:v>7.3077999999969924E-4</c:v>
                </c:pt>
                <c:pt idx="36540">
                  <c:v>7.3079999999969922E-4</c:v>
                </c:pt>
                <c:pt idx="36541">
                  <c:v>7.3081999999969921E-4</c:v>
                </c:pt>
                <c:pt idx="36542">
                  <c:v>7.308399999996992E-4</c:v>
                </c:pt>
                <c:pt idx="36543">
                  <c:v>7.3085999999969919E-4</c:v>
                </c:pt>
                <c:pt idx="36544">
                  <c:v>7.3087999999969918E-4</c:v>
                </c:pt>
                <c:pt idx="36545">
                  <c:v>7.3089999999969917E-4</c:v>
                </c:pt>
                <c:pt idx="36546">
                  <c:v>7.3091999999969916E-4</c:v>
                </c:pt>
                <c:pt idx="36547">
                  <c:v>7.3093999999969915E-4</c:v>
                </c:pt>
                <c:pt idx="36548">
                  <c:v>7.3095999999969914E-4</c:v>
                </c:pt>
                <c:pt idx="36549">
                  <c:v>7.3097999999969913E-4</c:v>
                </c:pt>
                <c:pt idx="36550">
                  <c:v>7.3099999999969912E-4</c:v>
                </c:pt>
                <c:pt idx="36551">
                  <c:v>7.3101999999969911E-4</c:v>
                </c:pt>
                <c:pt idx="36552">
                  <c:v>7.310399999996991E-4</c:v>
                </c:pt>
                <c:pt idx="36553">
                  <c:v>7.3105999999969909E-4</c:v>
                </c:pt>
                <c:pt idx="36554">
                  <c:v>7.3107999999969908E-4</c:v>
                </c:pt>
                <c:pt idx="36555">
                  <c:v>7.3109999999969907E-4</c:v>
                </c:pt>
                <c:pt idx="36556">
                  <c:v>7.3111999999969906E-4</c:v>
                </c:pt>
                <c:pt idx="36557">
                  <c:v>7.3113999999969905E-4</c:v>
                </c:pt>
                <c:pt idx="36558">
                  <c:v>7.3115999999969904E-4</c:v>
                </c:pt>
                <c:pt idx="36559">
                  <c:v>7.3117999999969903E-4</c:v>
                </c:pt>
                <c:pt idx="36560">
                  <c:v>7.3119999999969902E-4</c:v>
                </c:pt>
                <c:pt idx="36561">
                  <c:v>7.3121999999969901E-4</c:v>
                </c:pt>
                <c:pt idx="36562">
                  <c:v>7.31239999999699E-4</c:v>
                </c:pt>
                <c:pt idx="36563">
                  <c:v>7.3125999999969899E-4</c:v>
                </c:pt>
                <c:pt idx="36564">
                  <c:v>7.3127999999969898E-4</c:v>
                </c:pt>
                <c:pt idx="36565">
                  <c:v>7.3129999999969897E-4</c:v>
                </c:pt>
                <c:pt idx="36566">
                  <c:v>7.3131999999969896E-4</c:v>
                </c:pt>
                <c:pt idx="36567">
                  <c:v>7.3133999999969895E-4</c:v>
                </c:pt>
                <c:pt idx="36568">
                  <c:v>7.3135999999969893E-4</c:v>
                </c:pt>
                <c:pt idx="36569">
                  <c:v>7.3137999999969892E-4</c:v>
                </c:pt>
                <c:pt idx="36570">
                  <c:v>7.3139999999969891E-4</c:v>
                </c:pt>
                <c:pt idx="36571">
                  <c:v>7.314199999996989E-4</c:v>
                </c:pt>
                <c:pt idx="36572">
                  <c:v>7.3143999999969889E-4</c:v>
                </c:pt>
                <c:pt idx="36573">
                  <c:v>7.3145999999969888E-4</c:v>
                </c:pt>
                <c:pt idx="36574">
                  <c:v>7.3147999999969887E-4</c:v>
                </c:pt>
                <c:pt idx="36575">
                  <c:v>7.3149999999969886E-4</c:v>
                </c:pt>
                <c:pt idx="36576">
                  <c:v>7.3151999999969885E-4</c:v>
                </c:pt>
                <c:pt idx="36577">
                  <c:v>7.3153999999969884E-4</c:v>
                </c:pt>
                <c:pt idx="36578">
                  <c:v>7.3155999999969883E-4</c:v>
                </c:pt>
                <c:pt idx="36579">
                  <c:v>7.3157999999969882E-4</c:v>
                </c:pt>
                <c:pt idx="36580">
                  <c:v>7.3159999999969881E-4</c:v>
                </c:pt>
                <c:pt idx="36581">
                  <c:v>7.316199999996988E-4</c:v>
                </c:pt>
                <c:pt idx="36582">
                  <c:v>7.3163999999969879E-4</c:v>
                </c:pt>
                <c:pt idx="36583">
                  <c:v>7.3165999999969878E-4</c:v>
                </c:pt>
                <c:pt idx="36584">
                  <c:v>7.3167999999969877E-4</c:v>
                </c:pt>
                <c:pt idx="36585">
                  <c:v>7.3169999999969876E-4</c:v>
                </c:pt>
                <c:pt idx="36586">
                  <c:v>7.3171999999969875E-4</c:v>
                </c:pt>
                <c:pt idx="36587">
                  <c:v>7.3173999999969874E-4</c:v>
                </c:pt>
                <c:pt idx="36588">
                  <c:v>7.3175999999969873E-4</c:v>
                </c:pt>
                <c:pt idx="36589">
                  <c:v>7.3177999999969872E-4</c:v>
                </c:pt>
                <c:pt idx="36590">
                  <c:v>7.3179999999969871E-4</c:v>
                </c:pt>
                <c:pt idx="36591">
                  <c:v>7.318199999996987E-4</c:v>
                </c:pt>
                <c:pt idx="36592">
                  <c:v>7.3183999999969869E-4</c:v>
                </c:pt>
                <c:pt idx="36593">
                  <c:v>7.3185999999969868E-4</c:v>
                </c:pt>
                <c:pt idx="36594">
                  <c:v>7.3187999999969867E-4</c:v>
                </c:pt>
                <c:pt idx="36595">
                  <c:v>7.3189999999969866E-4</c:v>
                </c:pt>
                <c:pt idx="36596">
                  <c:v>7.3191999999969864E-4</c:v>
                </c:pt>
                <c:pt idx="36597">
                  <c:v>7.3193999999969863E-4</c:v>
                </c:pt>
                <c:pt idx="36598">
                  <c:v>7.3195999999969862E-4</c:v>
                </c:pt>
                <c:pt idx="36599">
                  <c:v>7.3197999999969861E-4</c:v>
                </c:pt>
                <c:pt idx="36600">
                  <c:v>7.319999999996986E-4</c:v>
                </c:pt>
                <c:pt idx="36601">
                  <c:v>7.3201999999969859E-4</c:v>
                </c:pt>
                <c:pt idx="36602">
                  <c:v>7.3203999999969858E-4</c:v>
                </c:pt>
                <c:pt idx="36603">
                  <c:v>7.3205999999969857E-4</c:v>
                </c:pt>
                <c:pt idx="36604">
                  <c:v>7.3207999999969856E-4</c:v>
                </c:pt>
                <c:pt idx="36605">
                  <c:v>7.3209999999969855E-4</c:v>
                </c:pt>
                <c:pt idx="36606">
                  <c:v>7.3211999999969854E-4</c:v>
                </c:pt>
                <c:pt idx="36607">
                  <c:v>7.3213999999969853E-4</c:v>
                </c:pt>
                <c:pt idx="36608">
                  <c:v>7.3215999999969852E-4</c:v>
                </c:pt>
                <c:pt idx="36609">
                  <c:v>7.3217999999969851E-4</c:v>
                </c:pt>
                <c:pt idx="36610">
                  <c:v>7.321999999996985E-4</c:v>
                </c:pt>
                <c:pt idx="36611">
                  <c:v>7.3221999999969849E-4</c:v>
                </c:pt>
                <c:pt idx="36612">
                  <c:v>7.3223999999969848E-4</c:v>
                </c:pt>
                <c:pt idx="36613">
                  <c:v>7.3225999999969847E-4</c:v>
                </c:pt>
                <c:pt idx="36614">
                  <c:v>7.3227999999969846E-4</c:v>
                </c:pt>
                <c:pt idx="36615">
                  <c:v>7.3229999999969845E-4</c:v>
                </c:pt>
                <c:pt idx="36616">
                  <c:v>7.3231999999969844E-4</c:v>
                </c:pt>
                <c:pt idx="36617">
                  <c:v>7.3233999999969843E-4</c:v>
                </c:pt>
                <c:pt idx="36618">
                  <c:v>7.3235999999969842E-4</c:v>
                </c:pt>
                <c:pt idx="36619">
                  <c:v>7.3237999999969841E-4</c:v>
                </c:pt>
                <c:pt idx="36620">
                  <c:v>7.323999999996984E-4</c:v>
                </c:pt>
                <c:pt idx="36621">
                  <c:v>7.3241999999969839E-4</c:v>
                </c:pt>
                <c:pt idx="36622">
                  <c:v>7.3243999999969838E-4</c:v>
                </c:pt>
                <c:pt idx="36623">
                  <c:v>7.3245999999969837E-4</c:v>
                </c:pt>
                <c:pt idx="36624">
                  <c:v>7.3247999999969836E-4</c:v>
                </c:pt>
                <c:pt idx="36625">
                  <c:v>7.3249999999969834E-4</c:v>
                </c:pt>
                <c:pt idx="36626">
                  <c:v>7.3251999999969833E-4</c:v>
                </c:pt>
                <c:pt idx="36627">
                  <c:v>7.3253999999969832E-4</c:v>
                </c:pt>
                <c:pt idx="36628">
                  <c:v>7.3255999999969831E-4</c:v>
                </c:pt>
                <c:pt idx="36629">
                  <c:v>7.325799999996983E-4</c:v>
                </c:pt>
                <c:pt idx="36630">
                  <c:v>7.3259999999969829E-4</c:v>
                </c:pt>
                <c:pt idx="36631">
                  <c:v>7.3261999999969828E-4</c:v>
                </c:pt>
                <c:pt idx="36632">
                  <c:v>7.3263999999969827E-4</c:v>
                </c:pt>
                <c:pt idx="36633">
                  <c:v>7.3265999999969826E-4</c:v>
                </c:pt>
                <c:pt idx="36634">
                  <c:v>7.3267999999969825E-4</c:v>
                </c:pt>
                <c:pt idx="36635">
                  <c:v>7.3269999999969824E-4</c:v>
                </c:pt>
                <c:pt idx="36636">
                  <c:v>7.3271999999969823E-4</c:v>
                </c:pt>
                <c:pt idx="36637">
                  <c:v>7.3273999999969822E-4</c:v>
                </c:pt>
                <c:pt idx="36638">
                  <c:v>7.3275999999969821E-4</c:v>
                </c:pt>
                <c:pt idx="36639">
                  <c:v>7.327799999996982E-4</c:v>
                </c:pt>
                <c:pt idx="36640">
                  <c:v>7.3279999999969819E-4</c:v>
                </c:pt>
                <c:pt idx="36641">
                  <c:v>7.3281999999969818E-4</c:v>
                </c:pt>
                <c:pt idx="36642">
                  <c:v>7.3283999999969817E-4</c:v>
                </c:pt>
                <c:pt idx="36643">
                  <c:v>7.3285999999969816E-4</c:v>
                </c:pt>
                <c:pt idx="36644">
                  <c:v>7.3287999999969815E-4</c:v>
                </c:pt>
                <c:pt idx="36645">
                  <c:v>7.3289999999969814E-4</c:v>
                </c:pt>
                <c:pt idx="36646">
                  <c:v>7.3291999999969813E-4</c:v>
                </c:pt>
                <c:pt idx="36647">
                  <c:v>7.3293999999969812E-4</c:v>
                </c:pt>
                <c:pt idx="36648">
                  <c:v>7.3295999999969811E-4</c:v>
                </c:pt>
                <c:pt idx="36649">
                  <c:v>7.329799999996981E-4</c:v>
                </c:pt>
                <c:pt idx="36650">
                  <c:v>7.3299999999969809E-4</c:v>
                </c:pt>
                <c:pt idx="36651">
                  <c:v>7.3301999999969808E-4</c:v>
                </c:pt>
                <c:pt idx="36652">
                  <c:v>7.3303999999969807E-4</c:v>
                </c:pt>
                <c:pt idx="36653">
                  <c:v>7.3305999999969805E-4</c:v>
                </c:pt>
                <c:pt idx="36654">
                  <c:v>7.3307999999969804E-4</c:v>
                </c:pt>
                <c:pt idx="36655">
                  <c:v>7.3309999999969803E-4</c:v>
                </c:pt>
                <c:pt idx="36656">
                  <c:v>7.3311999999969802E-4</c:v>
                </c:pt>
                <c:pt idx="36657">
                  <c:v>7.3313999999969801E-4</c:v>
                </c:pt>
                <c:pt idx="36658">
                  <c:v>7.33159999999698E-4</c:v>
                </c:pt>
                <c:pt idx="36659">
                  <c:v>7.3317999999969799E-4</c:v>
                </c:pt>
                <c:pt idx="36660">
                  <c:v>7.3319999999969798E-4</c:v>
                </c:pt>
                <c:pt idx="36661">
                  <c:v>7.3321999999969797E-4</c:v>
                </c:pt>
                <c:pt idx="36662">
                  <c:v>7.3323999999969796E-4</c:v>
                </c:pt>
                <c:pt idx="36663">
                  <c:v>7.3325999999969795E-4</c:v>
                </c:pt>
                <c:pt idx="36664">
                  <c:v>7.3327999999969794E-4</c:v>
                </c:pt>
                <c:pt idx="36665">
                  <c:v>7.3329999999969793E-4</c:v>
                </c:pt>
                <c:pt idx="36666">
                  <c:v>7.3331999999969792E-4</c:v>
                </c:pt>
                <c:pt idx="36667">
                  <c:v>7.3333999999969791E-4</c:v>
                </c:pt>
                <c:pt idx="36668">
                  <c:v>7.333599999996979E-4</c:v>
                </c:pt>
                <c:pt idx="36669">
                  <c:v>7.3337999999969789E-4</c:v>
                </c:pt>
                <c:pt idx="36670">
                  <c:v>7.3339999999969788E-4</c:v>
                </c:pt>
                <c:pt idx="36671">
                  <c:v>7.3341999999969787E-4</c:v>
                </c:pt>
                <c:pt idx="36672">
                  <c:v>7.3343999999969786E-4</c:v>
                </c:pt>
                <c:pt idx="36673">
                  <c:v>7.3345999999969785E-4</c:v>
                </c:pt>
                <c:pt idx="36674">
                  <c:v>7.3347999999969784E-4</c:v>
                </c:pt>
                <c:pt idx="36675">
                  <c:v>7.3349999999969783E-4</c:v>
                </c:pt>
                <c:pt idx="36676">
                  <c:v>7.3351999999969782E-4</c:v>
                </c:pt>
                <c:pt idx="36677">
                  <c:v>7.3353999999969781E-4</c:v>
                </c:pt>
                <c:pt idx="36678">
                  <c:v>7.335599999996978E-4</c:v>
                </c:pt>
                <c:pt idx="36679">
                  <c:v>7.3357999999969779E-4</c:v>
                </c:pt>
                <c:pt idx="36680">
                  <c:v>7.3359999999969778E-4</c:v>
                </c:pt>
                <c:pt idx="36681">
                  <c:v>7.3361999999969776E-4</c:v>
                </c:pt>
                <c:pt idx="36682">
                  <c:v>7.3363999999969775E-4</c:v>
                </c:pt>
                <c:pt idx="36683">
                  <c:v>7.3365999999969774E-4</c:v>
                </c:pt>
                <c:pt idx="36684">
                  <c:v>7.3367999999969773E-4</c:v>
                </c:pt>
                <c:pt idx="36685">
                  <c:v>7.3369999999969772E-4</c:v>
                </c:pt>
                <c:pt idx="36686">
                  <c:v>7.3371999999969771E-4</c:v>
                </c:pt>
                <c:pt idx="36687">
                  <c:v>7.337399999996977E-4</c:v>
                </c:pt>
                <c:pt idx="36688">
                  <c:v>7.3375999999969769E-4</c:v>
                </c:pt>
                <c:pt idx="36689">
                  <c:v>7.3377999999969768E-4</c:v>
                </c:pt>
                <c:pt idx="36690">
                  <c:v>7.3379999999969767E-4</c:v>
                </c:pt>
                <c:pt idx="36691">
                  <c:v>7.3381999999969766E-4</c:v>
                </c:pt>
                <c:pt idx="36692">
                  <c:v>7.3383999999969765E-4</c:v>
                </c:pt>
                <c:pt idx="36693">
                  <c:v>7.3385999999969764E-4</c:v>
                </c:pt>
                <c:pt idx="36694">
                  <c:v>7.3387999999969763E-4</c:v>
                </c:pt>
                <c:pt idx="36695">
                  <c:v>7.3389999999969762E-4</c:v>
                </c:pt>
                <c:pt idx="36696">
                  <c:v>7.3391999999969761E-4</c:v>
                </c:pt>
                <c:pt idx="36697">
                  <c:v>7.339399999996976E-4</c:v>
                </c:pt>
                <c:pt idx="36698">
                  <c:v>7.3395999999969759E-4</c:v>
                </c:pt>
                <c:pt idx="36699">
                  <c:v>7.3397999999969758E-4</c:v>
                </c:pt>
                <c:pt idx="36700">
                  <c:v>7.3399999999969757E-4</c:v>
                </c:pt>
                <c:pt idx="36701">
                  <c:v>7.3401999999969756E-4</c:v>
                </c:pt>
                <c:pt idx="36702">
                  <c:v>7.3403999999969755E-4</c:v>
                </c:pt>
                <c:pt idx="36703">
                  <c:v>7.3405999999969754E-4</c:v>
                </c:pt>
                <c:pt idx="36704">
                  <c:v>7.3407999999969753E-4</c:v>
                </c:pt>
                <c:pt idx="36705">
                  <c:v>7.3409999999969752E-4</c:v>
                </c:pt>
                <c:pt idx="36706">
                  <c:v>7.3411999999969751E-4</c:v>
                </c:pt>
                <c:pt idx="36707">
                  <c:v>7.341399999996975E-4</c:v>
                </c:pt>
                <c:pt idx="36708">
                  <c:v>7.3415999999969749E-4</c:v>
                </c:pt>
                <c:pt idx="36709">
                  <c:v>7.3417999999969747E-4</c:v>
                </c:pt>
                <c:pt idx="36710">
                  <c:v>7.3419999999969746E-4</c:v>
                </c:pt>
                <c:pt idx="36711">
                  <c:v>7.3421999999969745E-4</c:v>
                </c:pt>
                <c:pt idx="36712">
                  <c:v>7.3423999999969744E-4</c:v>
                </c:pt>
                <c:pt idx="36713">
                  <c:v>7.3425999999969743E-4</c:v>
                </c:pt>
                <c:pt idx="36714">
                  <c:v>7.3427999999969742E-4</c:v>
                </c:pt>
                <c:pt idx="36715">
                  <c:v>7.3429999999969741E-4</c:v>
                </c:pt>
                <c:pt idx="36716">
                  <c:v>7.343199999996974E-4</c:v>
                </c:pt>
                <c:pt idx="36717">
                  <c:v>7.3433999999969739E-4</c:v>
                </c:pt>
                <c:pt idx="36718">
                  <c:v>7.3435999999969738E-4</c:v>
                </c:pt>
                <c:pt idx="36719">
                  <c:v>7.3437999999969737E-4</c:v>
                </c:pt>
                <c:pt idx="36720">
                  <c:v>7.3439999999969736E-4</c:v>
                </c:pt>
                <c:pt idx="36721">
                  <c:v>7.3441999999969735E-4</c:v>
                </c:pt>
                <c:pt idx="36722">
                  <c:v>7.3443999999969734E-4</c:v>
                </c:pt>
                <c:pt idx="36723">
                  <c:v>7.3445999999969733E-4</c:v>
                </c:pt>
                <c:pt idx="36724">
                  <c:v>7.3447999999969732E-4</c:v>
                </c:pt>
                <c:pt idx="36725">
                  <c:v>7.3449999999969731E-4</c:v>
                </c:pt>
                <c:pt idx="36726">
                  <c:v>7.345199999996973E-4</c:v>
                </c:pt>
                <c:pt idx="36727">
                  <c:v>7.3453999999969729E-4</c:v>
                </c:pt>
                <c:pt idx="36728">
                  <c:v>7.3455999999969728E-4</c:v>
                </c:pt>
                <c:pt idx="36729">
                  <c:v>7.3457999999969727E-4</c:v>
                </c:pt>
                <c:pt idx="36730">
                  <c:v>7.3459999999969726E-4</c:v>
                </c:pt>
                <c:pt idx="36731">
                  <c:v>7.3461999999969725E-4</c:v>
                </c:pt>
                <c:pt idx="36732">
                  <c:v>7.3463999999969724E-4</c:v>
                </c:pt>
                <c:pt idx="36733">
                  <c:v>7.3465999999969723E-4</c:v>
                </c:pt>
                <c:pt idx="36734">
                  <c:v>7.3467999999969722E-4</c:v>
                </c:pt>
                <c:pt idx="36735">
                  <c:v>7.3469999999969721E-4</c:v>
                </c:pt>
                <c:pt idx="36736">
                  <c:v>7.347199999996972E-4</c:v>
                </c:pt>
                <c:pt idx="36737">
                  <c:v>7.3473999999969718E-4</c:v>
                </c:pt>
                <c:pt idx="36738">
                  <c:v>7.3475999999969717E-4</c:v>
                </c:pt>
                <c:pt idx="36739">
                  <c:v>7.3477999999969716E-4</c:v>
                </c:pt>
                <c:pt idx="36740">
                  <c:v>7.3479999999969715E-4</c:v>
                </c:pt>
                <c:pt idx="36741">
                  <c:v>7.3481999999969714E-4</c:v>
                </c:pt>
                <c:pt idx="36742">
                  <c:v>7.3483999999969713E-4</c:v>
                </c:pt>
                <c:pt idx="36743">
                  <c:v>7.3485999999969712E-4</c:v>
                </c:pt>
                <c:pt idx="36744">
                  <c:v>7.3487999999969711E-4</c:v>
                </c:pt>
                <c:pt idx="36745">
                  <c:v>7.348999999996971E-4</c:v>
                </c:pt>
                <c:pt idx="36746">
                  <c:v>7.3491999999969709E-4</c:v>
                </c:pt>
                <c:pt idx="36747">
                  <c:v>7.3493999999969708E-4</c:v>
                </c:pt>
                <c:pt idx="36748">
                  <c:v>7.3495999999969707E-4</c:v>
                </c:pt>
                <c:pt idx="36749">
                  <c:v>7.3497999999969706E-4</c:v>
                </c:pt>
                <c:pt idx="36750">
                  <c:v>7.3499999999969705E-4</c:v>
                </c:pt>
                <c:pt idx="36751">
                  <c:v>7.3501999999969704E-4</c:v>
                </c:pt>
                <c:pt idx="36752">
                  <c:v>7.3503999999969703E-4</c:v>
                </c:pt>
                <c:pt idx="36753">
                  <c:v>7.3505999999969702E-4</c:v>
                </c:pt>
                <c:pt idx="36754">
                  <c:v>7.3507999999969701E-4</c:v>
                </c:pt>
                <c:pt idx="36755">
                  <c:v>7.35099999999697E-4</c:v>
                </c:pt>
                <c:pt idx="36756">
                  <c:v>7.3511999999969699E-4</c:v>
                </c:pt>
                <c:pt idx="36757">
                  <c:v>7.3513999999969698E-4</c:v>
                </c:pt>
                <c:pt idx="36758">
                  <c:v>7.3515999999969697E-4</c:v>
                </c:pt>
                <c:pt idx="36759">
                  <c:v>7.3517999999969696E-4</c:v>
                </c:pt>
                <c:pt idx="36760">
                  <c:v>7.3519999999969695E-4</c:v>
                </c:pt>
                <c:pt idx="36761">
                  <c:v>7.3521999999969694E-4</c:v>
                </c:pt>
                <c:pt idx="36762">
                  <c:v>7.3523999999969693E-4</c:v>
                </c:pt>
                <c:pt idx="36763">
                  <c:v>7.3525999999969692E-4</c:v>
                </c:pt>
                <c:pt idx="36764">
                  <c:v>7.3527999999969691E-4</c:v>
                </c:pt>
                <c:pt idx="36765">
                  <c:v>7.3529999999969689E-4</c:v>
                </c:pt>
                <c:pt idx="36766">
                  <c:v>7.3531999999969688E-4</c:v>
                </c:pt>
                <c:pt idx="36767">
                  <c:v>7.3533999999969687E-4</c:v>
                </c:pt>
                <c:pt idx="36768">
                  <c:v>7.3535999999969686E-4</c:v>
                </c:pt>
                <c:pt idx="36769">
                  <c:v>7.3537999999969685E-4</c:v>
                </c:pt>
                <c:pt idx="36770">
                  <c:v>7.3539999999969684E-4</c:v>
                </c:pt>
                <c:pt idx="36771">
                  <c:v>7.3541999999969683E-4</c:v>
                </c:pt>
                <c:pt idx="36772">
                  <c:v>7.3543999999969682E-4</c:v>
                </c:pt>
                <c:pt idx="36773">
                  <c:v>7.3545999999969681E-4</c:v>
                </c:pt>
                <c:pt idx="36774">
                  <c:v>7.354799999996968E-4</c:v>
                </c:pt>
                <c:pt idx="36775">
                  <c:v>7.3549999999969679E-4</c:v>
                </c:pt>
                <c:pt idx="36776">
                  <c:v>7.3551999999969678E-4</c:v>
                </c:pt>
                <c:pt idx="36777">
                  <c:v>7.3553999999969677E-4</c:v>
                </c:pt>
                <c:pt idx="36778">
                  <c:v>7.3555999999969676E-4</c:v>
                </c:pt>
                <c:pt idx="36779">
                  <c:v>7.3557999999969675E-4</c:v>
                </c:pt>
                <c:pt idx="36780">
                  <c:v>7.3559999999969674E-4</c:v>
                </c:pt>
                <c:pt idx="36781">
                  <c:v>7.3561999999969673E-4</c:v>
                </c:pt>
                <c:pt idx="36782">
                  <c:v>7.3563999999969672E-4</c:v>
                </c:pt>
                <c:pt idx="36783">
                  <c:v>7.3565999999969671E-4</c:v>
                </c:pt>
                <c:pt idx="36784">
                  <c:v>7.356799999996967E-4</c:v>
                </c:pt>
                <c:pt idx="36785">
                  <c:v>7.3569999999969669E-4</c:v>
                </c:pt>
                <c:pt idx="36786">
                  <c:v>7.3571999999969668E-4</c:v>
                </c:pt>
                <c:pt idx="36787">
                  <c:v>7.3573999999969667E-4</c:v>
                </c:pt>
                <c:pt idx="36788">
                  <c:v>7.3575999999969666E-4</c:v>
                </c:pt>
                <c:pt idx="36789">
                  <c:v>7.3577999999969665E-4</c:v>
                </c:pt>
                <c:pt idx="36790">
                  <c:v>7.3579999999969664E-4</c:v>
                </c:pt>
                <c:pt idx="36791">
                  <c:v>7.3581999999969663E-4</c:v>
                </c:pt>
                <c:pt idx="36792">
                  <c:v>7.3583999999969662E-4</c:v>
                </c:pt>
                <c:pt idx="36793">
                  <c:v>7.358599999996966E-4</c:v>
                </c:pt>
                <c:pt idx="36794">
                  <c:v>7.3587999999969659E-4</c:v>
                </c:pt>
                <c:pt idx="36795">
                  <c:v>7.3589999999969658E-4</c:v>
                </c:pt>
                <c:pt idx="36796">
                  <c:v>7.3591999999969657E-4</c:v>
                </c:pt>
                <c:pt idx="36797">
                  <c:v>7.3593999999969656E-4</c:v>
                </c:pt>
                <c:pt idx="36798">
                  <c:v>7.3595999999969655E-4</c:v>
                </c:pt>
                <c:pt idx="36799">
                  <c:v>7.3597999999969654E-4</c:v>
                </c:pt>
                <c:pt idx="36800">
                  <c:v>7.3599999999969653E-4</c:v>
                </c:pt>
                <c:pt idx="36801">
                  <c:v>7.3601999999969652E-4</c:v>
                </c:pt>
                <c:pt idx="36802">
                  <c:v>7.3603999999969651E-4</c:v>
                </c:pt>
                <c:pt idx="36803">
                  <c:v>7.360599999996965E-4</c:v>
                </c:pt>
                <c:pt idx="36804">
                  <c:v>7.3607999999969649E-4</c:v>
                </c:pt>
                <c:pt idx="36805">
                  <c:v>7.3609999999969648E-4</c:v>
                </c:pt>
                <c:pt idx="36806">
                  <c:v>7.3611999999969647E-4</c:v>
                </c:pt>
                <c:pt idx="36807">
                  <c:v>7.3613999999969646E-4</c:v>
                </c:pt>
                <c:pt idx="36808">
                  <c:v>7.3615999999969645E-4</c:v>
                </c:pt>
                <c:pt idx="36809">
                  <c:v>7.3617999999969644E-4</c:v>
                </c:pt>
                <c:pt idx="36810">
                  <c:v>7.3619999999969643E-4</c:v>
                </c:pt>
                <c:pt idx="36811">
                  <c:v>7.3621999999969642E-4</c:v>
                </c:pt>
                <c:pt idx="36812">
                  <c:v>7.3623999999969641E-4</c:v>
                </c:pt>
                <c:pt idx="36813">
                  <c:v>7.362599999996964E-4</c:v>
                </c:pt>
                <c:pt idx="36814">
                  <c:v>7.3627999999969639E-4</c:v>
                </c:pt>
                <c:pt idx="36815">
                  <c:v>7.3629999999969638E-4</c:v>
                </c:pt>
                <c:pt idx="36816">
                  <c:v>7.3631999999969637E-4</c:v>
                </c:pt>
                <c:pt idx="36817">
                  <c:v>7.3633999999969636E-4</c:v>
                </c:pt>
                <c:pt idx="36818">
                  <c:v>7.3635999999969635E-4</c:v>
                </c:pt>
                <c:pt idx="36819">
                  <c:v>7.3637999999969634E-4</c:v>
                </c:pt>
                <c:pt idx="36820">
                  <c:v>7.3639999999969633E-4</c:v>
                </c:pt>
                <c:pt idx="36821">
                  <c:v>7.3641999999969631E-4</c:v>
                </c:pt>
                <c:pt idx="36822">
                  <c:v>7.364399999996963E-4</c:v>
                </c:pt>
                <c:pt idx="36823">
                  <c:v>7.3645999999969629E-4</c:v>
                </c:pt>
                <c:pt idx="36824">
                  <c:v>7.3647999999969628E-4</c:v>
                </c:pt>
                <c:pt idx="36825">
                  <c:v>7.3649999999969627E-4</c:v>
                </c:pt>
                <c:pt idx="36826">
                  <c:v>7.3651999999969626E-4</c:v>
                </c:pt>
                <c:pt idx="36827">
                  <c:v>7.3653999999969625E-4</c:v>
                </c:pt>
                <c:pt idx="36828">
                  <c:v>7.3655999999969624E-4</c:v>
                </c:pt>
                <c:pt idx="36829">
                  <c:v>7.3657999999969623E-4</c:v>
                </c:pt>
                <c:pt idx="36830">
                  <c:v>7.3659999999969622E-4</c:v>
                </c:pt>
                <c:pt idx="36831">
                  <c:v>7.3661999999969621E-4</c:v>
                </c:pt>
                <c:pt idx="36832">
                  <c:v>7.366399999996962E-4</c:v>
                </c:pt>
                <c:pt idx="36833">
                  <c:v>7.3665999999969619E-4</c:v>
                </c:pt>
                <c:pt idx="36834">
                  <c:v>7.3667999999969618E-4</c:v>
                </c:pt>
                <c:pt idx="36835">
                  <c:v>7.3669999999969617E-4</c:v>
                </c:pt>
                <c:pt idx="36836">
                  <c:v>7.3671999999969616E-4</c:v>
                </c:pt>
                <c:pt idx="36837">
                  <c:v>7.3673999999969615E-4</c:v>
                </c:pt>
                <c:pt idx="36838">
                  <c:v>7.3675999999969614E-4</c:v>
                </c:pt>
                <c:pt idx="36839">
                  <c:v>7.3677999999969613E-4</c:v>
                </c:pt>
                <c:pt idx="36840">
                  <c:v>7.3679999999969612E-4</c:v>
                </c:pt>
                <c:pt idx="36841">
                  <c:v>7.3681999999969611E-4</c:v>
                </c:pt>
                <c:pt idx="36842">
                  <c:v>7.368399999996961E-4</c:v>
                </c:pt>
                <c:pt idx="36843">
                  <c:v>7.3685999999969609E-4</c:v>
                </c:pt>
                <c:pt idx="36844">
                  <c:v>7.3687999999969608E-4</c:v>
                </c:pt>
                <c:pt idx="36845">
                  <c:v>7.3689999999969607E-4</c:v>
                </c:pt>
                <c:pt idx="36846">
                  <c:v>7.3691999999969606E-4</c:v>
                </c:pt>
                <c:pt idx="36847">
                  <c:v>7.3693999999969605E-4</c:v>
                </c:pt>
                <c:pt idx="36848">
                  <c:v>7.3695999999969604E-4</c:v>
                </c:pt>
                <c:pt idx="36849">
                  <c:v>7.3697999999969602E-4</c:v>
                </c:pt>
                <c:pt idx="36850">
                  <c:v>7.3699999999969601E-4</c:v>
                </c:pt>
                <c:pt idx="36851">
                  <c:v>7.37019999999696E-4</c:v>
                </c:pt>
                <c:pt idx="36852">
                  <c:v>7.3703999999969599E-4</c:v>
                </c:pt>
                <c:pt idx="36853">
                  <c:v>7.3705999999969598E-4</c:v>
                </c:pt>
                <c:pt idx="36854">
                  <c:v>7.3707999999969597E-4</c:v>
                </c:pt>
                <c:pt idx="36855">
                  <c:v>7.3709999999969596E-4</c:v>
                </c:pt>
                <c:pt idx="36856">
                  <c:v>7.3711999999969595E-4</c:v>
                </c:pt>
                <c:pt idx="36857">
                  <c:v>7.3713999999969594E-4</c:v>
                </c:pt>
                <c:pt idx="36858">
                  <c:v>7.3715999999969593E-4</c:v>
                </c:pt>
                <c:pt idx="36859">
                  <c:v>7.3717999999969592E-4</c:v>
                </c:pt>
                <c:pt idx="36860">
                  <c:v>7.3719999999969591E-4</c:v>
                </c:pt>
                <c:pt idx="36861">
                  <c:v>7.372199999996959E-4</c:v>
                </c:pt>
                <c:pt idx="36862">
                  <c:v>7.3723999999969589E-4</c:v>
                </c:pt>
                <c:pt idx="36863">
                  <c:v>7.3725999999969588E-4</c:v>
                </c:pt>
                <c:pt idx="36864">
                  <c:v>7.3727999999969587E-4</c:v>
                </c:pt>
                <c:pt idx="36865">
                  <c:v>7.3729999999969586E-4</c:v>
                </c:pt>
                <c:pt idx="36866">
                  <c:v>7.3731999999969585E-4</c:v>
                </c:pt>
                <c:pt idx="36867">
                  <c:v>7.3733999999969584E-4</c:v>
                </c:pt>
                <c:pt idx="36868">
                  <c:v>7.3735999999969583E-4</c:v>
                </c:pt>
                <c:pt idx="36869">
                  <c:v>7.3737999999969582E-4</c:v>
                </c:pt>
                <c:pt idx="36870">
                  <c:v>7.3739999999969581E-4</c:v>
                </c:pt>
                <c:pt idx="36871">
                  <c:v>7.374199999996958E-4</c:v>
                </c:pt>
                <c:pt idx="36872">
                  <c:v>7.3743999999969579E-4</c:v>
                </c:pt>
                <c:pt idx="36873">
                  <c:v>7.3745999999969578E-4</c:v>
                </c:pt>
                <c:pt idx="36874">
                  <c:v>7.3747999999969577E-4</c:v>
                </c:pt>
                <c:pt idx="36875">
                  <c:v>7.3749999999969576E-4</c:v>
                </c:pt>
                <c:pt idx="36876">
                  <c:v>7.3751999999969575E-4</c:v>
                </c:pt>
                <c:pt idx="36877">
                  <c:v>7.3753999999969573E-4</c:v>
                </c:pt>
                <c:pt idx="36878">
                  <c:v>7.3755999999969572E-4</c:v>
                </c:pt>
                <c:pt idx="36879">
                  <c:v>7.3757999999969571E-4</c:v>
                </c:pt>
                <c:pt idx="36880">
                  <c:v>7.375999999996957E-4</c:v>
                </c:pt>
                <c:pt idx="36881">
                  <c:v>7.3761999999969569E-4</c:v>
                </c:pt>
                <c:pt idx="36882">
                  <c:v>7.3763999999969568E-4</c:v>
                </c:pt>
                <c:pt idx="36883">
                  <c:v>7.3765999999969567E-4</c:v>
                </c:pt>
                <c:pt idx="36884">
                  <c:v>7.3767999999969566E-4</c:v>
                </c:pt>
                <c:pt idx="36885">
                  <c:v>7.3769999999969565E-4</c:v>
                </c:pt>
                <c:pt idx="36886">
                  <c:v>7.3771999999969564E-4</c:v>
                </c:pt>
                <c:pt idx="36887">
                  <c:v>7.3773999999969563E-4</c:v>
                </c:pt>
                <c:pt idx="36888">
                  <c:v>7.3775999999969562E-4</c:v>
                </c:pt>
                <c:pt idx="36889">
                  <c:v>7.3777999999969561E-4</c:v>
                </c:pt>
                <c:pt idx="36890">
                  <c:v>7.377999999996956E-4</c:v>
                </c:pt>
                <c:pt idx="36891">
                  <c:v>7.3781999999969559E-4</c:v>
                </c:pt>
                <c:pt idx="36892">
                  <c:v>7.3783999999969558E-4</c:v>
                </c:pt>
                <c:pt idx="36893">
                  <c:v>7.3785999999969557E-4</c:v>
                </c:pt>
                <c:pt idx="36894">
                  <c:v>7.3787999999969556E-4</c:v>
                </c:pt>
                <c:pt idx="36895">
                  <c:v>7.3789999999969555E-4</c:v>
                </c:pt>
                <c:pt idx="36896">
                  <c:v>7.3791999999969554E-4</c:v>
                </c:pt>
                <c:pt idx="36897">
                  <c:v>7.3793999999969553E-4</c:v>
                </c:pt>
                <c:pt idx="36898">
                  <c:v>7.3795999999969552E-4</c:v>
                </c:pt>
                <c:pt idx="36899">
                  <c:v>7.3797999999969551E-4</c:v>
                </c:pt>
                <c:pt idx="36900">
                  <c:v>7.379999999996955E-4</c:v>
                </c:pt>
                <c:pt idx="36901">
                  <c:v>7.3801999999969549E-4</c:v>
                </c:pt>
                <c:pt idx="36902">
                  <c:v>7.3803999999969548E-4</c:v>
                </c:pt>
                <c:pt idx="36903">
                  <c:v>7.3805999999969547E-4</c:v>
                </c:pt>
                <c:pt idx="36904">
                  <c:v>7.3807999999969546E-4</c:v>
                </c:pt>
                <c:pt idx="36905">
                  <c:v>7.3809999999969545E-4</c:v>
                </c:pt>
                <c:pt idx="36906">
                  <c:v>7.3811999999969543E-4</c:v>
                </c:pt>
                <c:pt idx="36907">
                  <c:v>7.3813999999969542E-4</c:v>
                </c:pt>
                <c:pt idx="36908">
                  <c:v>7.3815999999969541E-4</c:v>
                </c:pt>
                <c:pt idx="36909">
                  <c:v>7.381799999996954E-4</c:v>
                </c:pt>
                <c:pt idx="36910">
                  <c:v>7.3819999999969539E-4</c:v>
                </c:pt>
                <c:pt idx="36911">
                  <c:v>7.3821999999969538E-4</c:v>
                </c:pt>
                <c:pt idx="36912">
                  <c:v>7.3823999999969537E-4</c:v>
                </c:pt>
                <c:pt idx="36913">
                  <c:v>7.3825999999969536E-4</c:v>
                </c:pt>
                <c:pt idx="36914">
                  <c:v>7.3827999999969535E-4</c:v>
                </c:pt>
                <c:pt idx="36915">
                  <c:v>7.3829999999969534E-4</c:v>
                </c:pt>
                <c:pt idx="36916">
                  <c:v>7.3831999999969533E-4</c:v>
                </c:pt>
                <c:pt idx="36917">
                  <c:v>7.3833999999969532E-4</c:v>
                </c:pt>
                <c:pt idx="36918">
                  <c:v>7.3835999999969531E-4</c:v>
                </c:pt>
                <c:pt idx="36919">
                  <c:v>7.383799999996953E-4</c:v>
                </c:pt>
                <c:pt idx="36920">
                  <c:v>7.3839999999969529E-4</c:v>
                </c:pt>
                <c:pt idx="36921">
                  <c:v>7.3841999999969528E-4</c:v>
                </c:pt>
                <c:pt idx="36922">
                  <c:v>7.3843999999969527E-4</c:v>
                </c:pt>
                <c:pt idx="36923">
                  <c:v>7.3845999999969526E-4</c:v>
                </c:pt>
                <c:pt idx="36924">
                  <c:v>7.3847999999969525E-4</c:v>
                </c:pt>
                <c:pt idx="36925">
                  <c:v>7.3849999999969524E-4</c:v>
                </c:pt>
                <c:pt idx="36926">
                  <c:v>7.3851999999969523E-4</c:v>
                </c:pt>
                <c:pt idx="36927">
                  <c:v>7.3853999999969522E-4</c:v>
                </c:pt>
                <c:pt idx="36928">
                  <c:v>7.3855999999969521E-4</c:v>
                </c:pt>
                <c:pt idx="36929">
                  <c:v>7.385799999996952E-4</c:v>
                </c:pt>
                <c:pt idx="36930">
                  <c:v>7.3859999999969519E-4</c:v>
                </c:pt>
                <c:pt idx="36931">
                  <c:v>7.3861999999969518E-4</c:v>
                </c:pt>
                <c:pt idx="36932">
                  <c:v>7.3863999999969517E-4</c:v>
                </c:pt>
                <c:pt idx="36933">
                  <c:v>7.3865999999969516E-4</c:v>
                </c:pt>
                <c:pt idx="36934">
                  <c:v>7.3867999999969514E-4</c:v>
                </c:pt>
                <c:pt idx="36935">
                  <c:v>7.3869999999969513E-4</c:v>
                </c:pt>
                <c:pt idx="36936">
                  <c:v>7.3871999999969512E-4</c:v>
                </c:pt>
                <c:pt idx="36937">
                  <c:v>7.3873999999969511E-4</c:v>
                </c:pt>
                <c:pt idx="36938">
                  <c:v>7.387599999996951E-4</c:v>
                </c:pt>
                <c:pt idx="36939">
                  <c:v>7.3877999999969509E-4</c:v>
                </c:pt>
                <c:pt idx="36940">
                  <c:v>7.3879999999969508E-4</c:v>
                </c:pt>
                <c:pt idx="36941">
                  <c:v>7.3881999999969507E-4</c:v>
                </c:pt>
                <c:pt idx="36942">
                  <c:v>7.3883999999969506E-4</c:v>
                </c:pt>
                <c:pt idx="36943">
                  <c:v>7.3885999999969505E-4</c:v>
                </c:pt>
                <c:pt idx="36944">
                  <c:v>7.3887999999969504E-4</c:v>
                </c:pt>
                <c:pt idx="36945">
                  <c:v>7.3889999999969503E-4</c:v>
                </c:pt>
                <c:pt idx="36946">
                  <c:v>7.3891999999969502E-4</c:v>
                </c:pt>
                <c:pt idx="36947">
                  <c:v>7.3893999999969501E-4</c:v>
                </c:pt>
                <c:pt idx="36948">
                  <c:v>7.38959999999695E-4</c:v>
                </c:pt>
                <c:pt idx="36949">
                  <c:v>7.3897999999969499E-4</c:v>
                </c:pt>
                <c:pt idx="36950">
                  <c:v>7.3899999999969498E-4</c:v>
                </c:pt>
                <c:pt idx="36951">
                  <c:v>7.3901999999969497E-4</c:v>
                </c:pt>
                <c:pt idx="36952">
                  <c:v>7.3903999999969496E-4</c:v>
                </c:pt>
                <c:pt idx="36953">
                  <c:v>7.3905999999969495E-4</c:v>
                </c:pt>
                <c:pt idx="36954">
                  <c:v>7.3907999999969494E-4</c:v>
                </c:pt>
                <c:pt idx="36955">
                  <c:v>7.3909999999969493E-4</c:v>
                </c:pt>
                <c:pt idx="36956">
                  <c:v>7.3911999999969492E-4</c:v>
                </c:pt>
                <c:pt idx="36957">
                  <c:v>7.3913999999969491E-4</c:v>
                </c:pt>
                <c:pt idx="36958">
                  <c:v>7.391599999996949E-4</c:v>
                </c:pt>
                <c:pt idx="36959">
                  <c:v>7.3917999999969489E-4</c:v>
                </c:pt>
                <c:pt idx="36960">
                  <c:v>7.3919999999969488E-4</c:v>
                </c:pt>
                <c:pt idx="36961">
                  <c:v>7.3921999999969487E-4</c:v>
                </c:pt>
                <c:pt idx="36962">
                  <c:v>7.3923999999969485E-4</c:v>
                </c:pt>
                <c:pt idx="36963">
                  <c:v>7.3925999999969484E-4</c:v>
                </c:pt>
                <c:pt idx="36964">
                  <c:v>7.3927999999969483E-4</c:v>
                </c:pt>
                <c:pt idx="36965">
                  <c:v>7.3929999999969482E-4</c:v>
                </c:pt>
                <c:pt idx="36966">
                  <c:v>7.3931999999969481E-4</c:v>
                </c:pt>
                <c:pt idx="36967">
                  <c:v>7.393399999996948E-4</c:v>
                </c:pt>
                <c:pt idx="36968">
                  <c:v>7.3935999999969479E-4</c:v>
                </c:pt>
                <c:pt idx="36969">
                  <c:v>7.3937999999969478E-4</c:v>
                </c:pt>
                <c:pt idx="36970">
                  <c:v>7.3939999999969477E-4</c:v>
                </c:pt>
                <c:pt idx="36971">
                  <c:v>7.3941999999969476E-4</c:v>
                </c:pt>
                <c:pt idx="36972">
                  <c:v>7.3943999999969475E-4</c:v>
                </c:pt>
                <c:pt idx="36973">
                  <c:v>7.3945999999969474E-4</c:v>
                </c:pt>
                <c:pt idx="36974">
                  <c:v>7.3947999999969473E-4</c:v>
                </c:pt>
                <c:pt idx="36975">
                  <c:v>7.3949999999969472E-4</c:v>
                </c:pt>
                <c:pt idx="36976">
                  <c:v>7.3951999999969471E-4</c:v>
                </c:pt>
                <c:pt idx="36977">
                  <c:v>7.395399999996947E-4</c:v>
                </c:pt>
                <c:pt idx="36978">
                  <c:v>7.3955999999969469E-4</c:v>
                </c:pt>
                <c:pt idx="36979">
                  <c:v>7.3957999999969468E-4</c:v>
                </c:pt>
                <c:pt idx="36980">
                  <c:v>7.3959999999969467E-4</c:v>
                </c:pt>
                <c:pt idx="36981">
                  <c:v>7.3961999999969466E-4</c:v>
                </c:pt>
                <c:pt idx="36982">
                  <c:v>7.3963999999969465E-4</c:v>
                </c:pt>
                <c:pt idx="36983">
                  <c:v>7.3965999999969464E-4</c:v>
                </c:pt>
                <c:pt idx="36984">
                  <c:v>7.3967999999969463E-4</c:v>
                </c:pt>
                <c:pt idx="36985">
                  <c:v>7.3969999999969462E-4</c:v>
                </c:pt>
                <c:pt idx="36986">
                  <c:v>7.3971999999969461E-4</c:v>
                </c:pt>
                <c:pt idx="36987">
                  <c:v>7.397399999996946E-4</c:v>
                </c:pt>
                <c:pt idx="36988">
                  <c:v>7.3975999999969459E-4</c:v>
                </c:pt>
                <c:pt idx="36989">
                  <c:v>7.3977999999969458E-4</c:v>
                </c:pt>
                <c:pt idx="36990">
                  <c:v>7.3979999999969456E-4</c:v>
                </c:pt>
                <c:pt idx="36991">
                  <c:v>7.3981999999969455E-4</c:v>
                </c:pt>
                <c:pt idx="36992">
                  <c:v>7.3983999999969454E-4</c:v>
                </c:pt>
                <c:pt idx="36993">
                  <c:v>7.3985999999969453E-4</c:v>
                </c:pt>
                <c:pt idx="36994">
                  <c:v>7.3987999999969452E-4</c:v>
                </c:pt>
                <c:pt idx="36995">
                  <c:v>7.3989999999969451E-4</c:v>
                </c:pt>
                <c:pt idx="36996">
                  <c:v>7.399199999996945E-4</c:v>
                </c:pt>
                <c:pt idx="36997">
                  <c:v>7.3993999999969449E-4</c:v>
                </c:pt>
                <c:pt idx="36998">
                  <c:v>7.3995999999969448E-4</c:v>
                </c:pt>
                <c:pt idx="36999">
                  <c:v>7.3997999999969447E-4</c:v>
                </c:pt>
                <c:pt idx="37000">
                  <c:v>7.3999999999969446E-4</c:v>
                </c:pt>
                <c:pt idx="37001">
                  <c:v>7.4001999999969445E-4</c:v>
                </c:pt>
                <c:pt idx="37002">
                  <c:v>7.4003999999969444E-4</c:v>
                </c:pt>
                <c:pt idx="37003">
                  <c:v>7.4005999999969443E-4</c:v>
                </c:pt>
                <c:pt idx="37004">
                  <c:v>7.4007999999969442E-4</c:v>
                </c:pt>
                <c:pt idx="37005">
                  <c:v>7.4009999999969441E-4</c:v>
                </c:pt>
                <c:pt idx="37006">
                  <c:v>7.401199999996944E-4</c:v>
                </c:pt>
                <c:pt idx="37007">
                  <c:v>7.4013999999969439E-4</c:v>
                </c:pt>
                <c:pt idx="37008">
                  <c:v>7.4015999999969438E-4</c:v>
                </c:pt>
                <c:pt idx="37009">
                  <c:v>7.4017999999969437E-4</c:v>
                </c:pt>
                <c:pt idx="37010">
                  <c:v>7.4019999999969436E-4</c:v>
                </c:pt>
                <c:pt idx="37011">
                  <c:v>7.4021999999969435E-4</c:v>
                </c:pt>
                <c:pt idx="37012">
                  <c:v>7.4023999999969434E-4</c:v>
                </c:pt>
                <c:pt idx="37013">
                  <c:v>7.4025999999969433E-4</c:v>
                </c:pt>
                <c:pt idx="37014">
                  <c:v>7.4027999999969432E-4</c:v>
                </c:pt>
                <c:pt idx="37015">
                  <c:v>7.4029999999969431E-4</c:v>
                </c:pt>
                <c:pt idx="37016">
                  <c:v>7.403199999996943E-4</c:v>
                </c:pt>
                <c:pt idx="37017">
                  <c:v>7.4033999999969429E-4</c:v>
                </c:pt>
                <c:pt idx="37018">
                  <c:v>7.4035999999969427E-4</c:v>
                </c:pt>
                <c:pt idx="37019">
                  <c:v>7.4037999999969426E-4</c:v>
                </c:pt>
                <c:pt idx="37020">
                  <c:v>7.4039999999969425E-4</c:v>
                </c:pt>
                <c:pt idx="37021">
                  <c:v>7.4041999999969424E-4</c:v>
                </c:pt>
                <c:pt idx="37022">
                  <c:v>7.4043999999969423E-4</c:v>
                </c:pt>
                <c:pt idx="37023">
                  <c:v>7.4045999999969422E-4</c:v>
                </c:pt>
                <c:pt idx="37024">
                  <c:v>7.4047999999969421E-4</c:v>
                </c:pt>
                <c:pt idx="37025">
                  <c:v>7.404999999996942E-4</c:v>
                </c:pt>
                <c:pt idx="37026">
                  <c:v>7.4051999999969419E-4</c:v>
                </c:pt>
                <c:pt idx="37027">
                  <c:v>7.4053999999969418E-4</c:v>
                </c:pt>
                <c:pt idx="37028">
                  <c:v>7.4055999999969417E-4</c:v>
                </c:pt>
                <c:pt idx="37029">
                  <c:v>7.4057999999969416E-4</c:v>
                </c:pt>
                <c:pt idx="37030">
                  <c:v>7.4059999999969415E-4</c:v>
                </c:pt>
                <c:pt idx="37031">
                  <c:v>7.4061999999969414E-4</c:v>
                </c:pt>
                <c:pt idx="37032">
                  <c:v>7.4063999999969413E-4</c:v>
                </c:pt>
                <c:pt idx="37033">
                  <c:v>7.4065999999969412E-4</c:v>
                </c:pt>
                <c:pt idx="37034">
                  <c:v>7.4067999999969411E-4</c:v>
                </c:pt>
                <c:pt idx="37035">
                  <c:v>7.406999999996941E-4</c:v>
                </c:pt>
                <c:pt idx="37036">
                  <c:v>7.4071999999969409E-4</c:v>
                </c:pt>
                <c:pt idx="37037">
                  <c:v>7.4073999999969408E-4</c:v>
                </c:pt>
                <c:pt idx="37038">
                  <c:v>7.4075999999969407E-4</c:v>
                </c:pt>
                <c:pt idx="37039">
                  <c:v>7.4077999999969406E-4</c:v>
                </c:pt>
                <c:pt idx="37040">
                  <c:v>7.4079999999969405E-4</c:v>
                </c:pt>
                <c:pt idx="37041">
                  <c:v>7.4081999999969404E-4</c:v>
                </c:pt>
                <c:pt idx="37042">
                  <c:v>7.4083999999969403E-4</c:v>
                </c:pt>
                <c:pt idx="37043">
                  <c:v>7.4085999999969402E-4</c:v>
                </c:pt>
                <c:pt idx="37044">
                  <c:v>7.4087999999969401E-4</c:v>
                </c:pt>
                <c:pt idx="37045">
                  <c:v>7.40899999999694E-4</c:v>
                </c:pt>
                <c:pt idx="37046">
                  <c:v>7.4091999999969398E-4</c:v>
                </c:pt>
                <c:pt idx="37047">
                  <c:v>7.4093999999969397E-4</c:v>
                </c:pt>
                <c:pt idx="37048">
                  <c:v>7.4095999999969396E-4</c:v>
                </c:pt>
                <c:pt idx="37049">
                  <c:v>7.4097999999969395E-4</c:v>
                </c:pt>
                <c:pt idx="37050">
                  <c:v>7.4099999999969394E-4</c:v>
                </c:pt>
                <c:pt idx="37051">
                  <c:v>7.4101999999969393E-4</c:v>
                </c:pt>
                <c:pt idx="37052">
                  <c:v>7.4103999999969392E-4</c:v>
                </c:pt>
                <c:pt idx="37053">
                  <c:v>7.4105999999969391E-4</c:v>
                </c:pt>
                <c:pt idx="37054">
                  <c:v>7.410799999996939E-4</c:v>
                </c:pt>
                <c:pt idx="37055">
                  <c:v>7.4109999999969389E-4</c:v>
                </c:pt>
                <c:pt idx="37056">
                  <c:v>7.4111999999969388E-4</c:v>
                </c:pt>
                <c:pt idx="37057">
                  <c:v>7.4113999999969387E-4</c:v>
                </c:pt>
                <c:pt idx="37058">
                  <c:v>7.4115999999969386E-4</c:v>
                </c:pt>
                <c:pt idx="37059">
                  <c:v>7.4117999999969385E-4</c:v>
                </c:pt>
                <c:pt idx="37060">
                  <c:v>7.4119999999969384E-4</c:v>
                </c:pt>
                <c:pt idx="37061">
                  <c:v>7.4121999999969383E-4</c:v>
                </c:pt>
                <c:pt idx="37062">
                  <c:v>7.4123999999969382E-4</c:v>
                </c:pt>
                <c:pt idx="37063">
                  <c:v>7.4125999999969381E-4</c:v>
                </c:pt>
                <c:pt idx="37064">
                  <c:v>7.412799999996938E-4</c:v>
                </c:pt>
                <c:pt idx="37065">
                  <c:v>7.4129999999969379E-4</c:v>
                </c:pt>
                <c:pt idx="37066">
                  <c:v>7.4131999999969378E-4</c:v>
                </c:pt>
                <c:pt idx="37067">
                  <c:v>7.4133999999969377E-4</c:v>
                </c:pt>
                <c:pt idx="37068">
                  <c:v>7.4135999999969376E-4</c:v>
                </c:pt>
                <c:pt idx="37069">
                  <c:v>7.4137999999969375E-4</c:v>
                </c:pt>
                <c:pt idx="37070">
                  <c:v>7.4139999999969374E-4</c:v>
                </c:pt>
                <c:pt idx="37071">
                  <c:v>7.4141999999969373E-4</c:v>
                </c:pt>
                <c:pt idx="37072">
                  <c:v>7.4143999999969372E-4</c:v>
                </c:pt>
                <c:pt idx="37073">
                  <c:v>7.4145999999969371E-4</c:v>
                </c:pt>
                <c:pt idx="37074">
                  <c:v>7.4147999999969369E-4</c:v>
                </c:pt>
                <c:pt idx="37075">
                  <c:v>7.4149999999969368E-4</c:v>
                </c:pt>
                <c:pt idx="37076">
                  <c:v>7.4151999999969367E-4</c:v>
                </c:pt>
                <c:pt idx="37077">
                  <c:v>7.4153999999969366E-4</c:v>
                </c:pt>
                <c:pt idx="37078">
                  <c:v>7.4155999999969365E-4</c:v>
                </c:pt>
                <c:pt idx="37079">
                  <c:v>7.4157999999969364E-4</c:v>
                </c:pt>
                <c:pt idx="37080">
                  <c:v>7.4159999999969363E-4</c:v>
                </c:pt>
                <c:pt idx="37081">
                  <c:v>7.4161999999969362E-4</c:v>
                </c:pt>
                <c:pt idx="37082">
                  <c:v>7.4163999999969361E-4</c:v>
                </c:pt>
                <c:pt idx="37083">
                  <c:v>7.416599999996936E-4</c:v>
                </c:pt>
                <c:pt idx="37084">
                  <c:v>7.4167999999969359E-4</c:v>
                </c:pt>
                <c:pt idx="37085">
                  <c:v>7.4169999999969358E-4</c:v>
                </c:pt>
                <c:pt idx="37086">
                  <c:v>7.4171999999969357E-4</c:v>
                </c:pt>
                <c:pt idx="37087">
                  <c:v>7.4173999999969356E-4</c:v>
                </c:pt>
                <c:pt idx="37088">
                  <c:v>7.4175999999969355E-4</c:v>
                </c:pt>
                <c:pt idx="37089">
                  <c:v>7.4177999999969354E-4</c:v>
                </c:pt>
                <c:pt idx="37090">
                  <c:v>7.4179999999969353E-4</c:v>
                </c:pt>
                <c:pt idx="37091">
                  <c:v>7.4181999999969352E-4</c:v>
                </c:pt>
                <c:pt idx="37092">
                  <c:v>7.4183999999969351E-4</c:v>
                </c:pt>
                <c:pt idx="37093">
                  <c:v>7.418599999996935E-4</c:v>
                </c:pt>
                <c:pt idx="37094">
                  <c:v>7.4187999999969349E-4</c:v>
                </c:pt>
                <c:pt idx="37095">
                  <c:v>7.4189999999969348E-4</c:v>
                </c:pt>
                <c:pt idx="37096">
                  <c:v>7.4191999999969347E-4</c:v>
                </c:pt>
                <c:pt idx="37097">
                  <c:v>7.4193999999969346E-4</c:v>
                </c:pt>
                <c:pt idx="37098">
                  <c:v>7.4195999999969345E-4</c:v>
                </c:pt>
                <c:pt idx="37099">
                  <c:v>7.4197999999969344E-4</c:v>
                </c:pt>
                <c:pt idx="37100">
                  <c:v>7.4199999999969343E-4</c:v>
                </c:pt>
                <c:pt idx="37101">
                  <c:v>7.4201999999969342E-4</c:v>
                </c:pt>
                <c:pt idx="37102">
                  <c:v>7.420399999996934E-4</c:v>
                </c:pt>
                <c:pt idx="37103">
                  <c:v>7.4205999999969339E-4</c:v>
                </c:pt>
                <c:pt idx="37104">
                  <c:v>7.4207999999969338E-4</c:v>
                </c:pt>
                <c:pt idx="37105">
                  <c:v>7.4209999999969337E-4</c:v>
                </c:pt>
                <c:pt idx="37106">
                  <c:v>7.4211999999969336E-4</c:v>
                </c:pt>
                <c:pt idx="37107">
                  <c:v>7.4213999999969335E-4</c:v>
                </c:pt>
                <c:pt idx="37108">
                  <c:v>7.4215999999969334E-4</c:v>
                </c:pt>
                <c:pt idx="37109">
                  <c:v>7.4217999999969333E-4</c:v>
                </c:pt>
                <c:pt idx="37110">
                  <c:v>7.4219999999969332E-4</c:v>
                </c:pt>
                <c:pt idx="37111">
                  <c:v>7.4221999999969331E-4</c:v>
                </c:pt>
                <c:pt idx="37112">
                  <c:v>7.422399999996933E-4</c:v>
                </c:pt>
                <c:pt idx="37113">
                  <c:v>7.4225999999969329E-4</c:v>
                </c:pt>
                <c:pt idx="37114">
                  <c:v>7.4227999999969328E-4</c:v>
                </c:pt>
                <c:pt idx="37115">
                  <c:v>7.4229999999969327E-4</c:v>
                </c:pt>
                <c:pt idx="37116">
                  <c:v>7.4231999999969326E-4</c:v>
                </c:pt>
                <c:pt idx="37117">
                  <c:v>7.4233999999969325E-4</c:v>
                </c:pt>
                <c:pt idx="37118">
                  <c:v>7.4235999999969324E-4</c:v>
                </c:pt>
                <c:pt idx="37119">
                  <c:v>7.4237999999969323E-4</c:v>
                </c:pt>
                <c:pt idx="37120">
                  <c:v>7.4239999999969322E-4</c:v>
                </c:pt>
                <c:pt idx="37121">
                  <c:v>7.4241999999969321E-4</c:v>
                </c:pt>
                <c:pt idx="37122">
                  <c:v>7.424399999996932E-4</c:v>
                </c:pt>
                <c:pt idx="37123">
                  <c:v>7.4245999999969319E-4</c:v>
                </c:pt>
                <c:pt idx="37124">
                  <c:v>7.4247999999969318E-4</c:v>
                </c:pt>
                <c:pt idx="37125">
                  <c:v>7.4249999999969317E-4</c:v>
                </c:pt>
                <c:pt idx="37126">
                  <c:v>7.4251999999969316E-4</c:v>
                </c:pt>
                <c:pt idx="37127">
                  <c:v>7.4253999999969315E-4</c:v>
                </c:pt>
                <c:pt idx="37128">
                  <c:v>7.4255999999969314E-4</c:v>
                </c:pt>
                <c:pt idx="37129">
                  <c:v>7.4257999999969313E-4</c:v>
                </c:pt>
                <c:pt idx="37130">
                  <c:v>7.4259999999969311E-4</c:v>
                </c:pt>
                <c:pt idx="37131">
                  <c:v>7.426199999996931E-4</c:v>
                </c:pt>
                <c:pt idx="37132">
                  <c:v>7.4263999999969309E-4</c:v>
                </c:pt>
                <c:pt idx="37133">
                  <c:v>7.4265999999969308E-4</c:v>
                </c:pt>
                <c:pt idx="37134">
                  <c:v>7.4267999999969307E-4</c:v>
                </c:pt>
                <c:pt idx="37135">
                  <c:v>7.4269999999969306E-4</c:v>
                </c:pt>
                <c:pt idx="37136">
                  <c:v>7.4271999999969305E-4</c:v>
                </c:pt>
                <c:pt idx="37137">
                  <c:v>7.4273999999969304E-4</c:v>
                </c:pt>
                <c:pt idx="37138">
                  <c:v>7.4275999999969303E-4</c:v>
                </c:pt>
                <c:pt idx="37139">
                  <c:v>7.4277999999969302E-4</c:v>
                </c:pt>
                <c:pt idx="37140">
                  <c:v>7.4279999999969301E-4</c:v>
                </c:pt>
                <c:pt idx="37141">
                  <c:v>7.42819999999693E-4</c:v>
                </c:pt>
                <c:pt idx="37142">
                  <c:v>7.4283999999969299E-4</c:v>
                </c:pt>
                <c:pt idx="37143">
                  <c:v>7.4285999999969298E-4</c:v>
                </c:pt>
                <c:pt idx="37144">
                  <c:v>7.4287999999969297E-4</c:v>
                </c:pt>
                <c:pt idx="37145">
                  <c:v>7.4289999999969296E-4</c:v>
                </c:pt>
                <c:pt idx="37146">
                  <c:v>7.4291999999969295E-4</c:v>
                </c:pt>
                <c:pt idx="37147">
                  <c:v>7.4293999999969294E-4</c:v>
                </c:pt>
                <c:pt idx="37148">
                  <c:v>7.4295999999969293E-4</c:v>
                </c:pt>
                <c:pt idx="37149">
                  <c:v>7.4297999999969292E-4</c:v>
                </c:pt>
                <c:pt idx="37150">
                  <c:v>7.4299999999969291E-4</c:v>
                </c:pt>
                <c:pt idx="37151">
                  <c:v>7.430199999996929E-4</c:v>
                </c:pt>
                <c:pt idx="37152">
                  <c:v>7.4303999999969289E-4</c:v>
                </c:pt>
                <c:pt idx="37153">
                  <c:v>7.4305999999969288E-4</c:v>
                </c:pt>
                <c:pt idx="37154">
                  <c:v>7.4307999999969287E-4</c:v>
                </c:pt>
                <c:pt idx="37155">
                  <c:v>7.4309999999969286E-4</c:v>
                </c:pt>
                <c:pt idx="37156">
                  <c:v>7.4311999999969285E-4</c:v>
                </c:pt>
                <c:pt idx="37157">
                  <c:v>7.4313999999969284E-4</c:v>
                </c:pt>
                <c:pt idx="37158">
                  <c:v>7.4315999999969282E-4</c:v>
                </c:pt>
                <c:pt idx="37159">
                  <c:v>7.4317999999969281E-4</c:v>
                </c:pt>
                <c:pt idx="37160">
                  <c:v>7.431999999996928E-4</c:v>
                </c:pt>
                <c:pt idx="37161">
                  <c:v>7.4321999999969279E-4</c:v>
                </c:pt>
                <c:pt idx="37162">
                  <c:v>7.4323999999969278E-4</c:v>
                </c:pt>
                <c:pt idx="37163">
                  <c:v>7.4325999999969277E-4</c:v>
                </c:pt>
                <c:pt idx="37164">
                  <c:v>7.4327999999969276E-4</c:v>
                </c:pt>
                <c:pt idx="37165">
                  <c:v>7.4329999999969275E-4</c:v>
                </c:pt>
                <c:pt idx="37166">
                  <c:v>7.4331999999969274E-4</c:v>
                </c:pt>
                <c:pt idx="37167">
                  <c:v>7.4333999999969273E-4</c:v>
                </c:pt>
                <c:pt idx="37168">
                  <c:v>7.4335999999969272E-4</c:v>
                </c:pt>
                <c:pt idx="37169">
                  <c:v>7.4337999999969271E-4</c:v>
                </c:pt>
                <c:pt idx="37170">
                  <c:v>7.433999999996927E-4</c:v>
                </c:pt>
                <c:pt idx="37171">
                  <c:v>7.4341999999969269E-4</c:v>
                </c:pt>
                <c:pt idx="37172">
                  <c:v>7.4343999999969268E-4</c:v>
                </c:pt>
                <c:pt idx="37173">
                  <c:v>7.4345999999969267E-4</c:v>
                </c:pt>
                <c:pt idx="37174">
                  <c:v>7.4347999999969266E-4</c:v>
                </c:pt>
                <c:pt idx="37175">
                  <c:v>7.4349999999969265E-4</c:v>
                </c:pt>
                <c:pt idx="37176">
                  <c:v>7.4351999999969264E-4</c:v>
                </c:pt>
                <c:pt idx="37177">
                  <c:v>7.4353999999969263E-4</c:v>
                </c:pt>
                <c:pt idx="37178">
                  <c:v>7.4355999999969262E-4</c:v>
                </c:pt>
                <c:pt idx="37179">
                  <c:v>7.4357999999969261E-4</c:v>
                </c:pt>
                <c:pt idx="37180">
                  <c:v>7.435999999996926E-4</c:v>
                </c:pt>
                <c:pt idx="37181">
                  <c:v>7.4361999999969259E-4</c:v>
                </c:pt>
                <c:pt idx="37182">
                  <c:v>7.4363999999969258E-4</c:v>
                </c:pt>
                <c:pt idx="37183">
                  <c:v>7.4365999999969257E-4</c:v>
                </c:pt>
                <c:pt idx="37184">
                  <c:v>7.4367999999969256E-4</c:v>
                </c:pt>
                <c:pt idx="37185">
                  <c:v>7.4369999999969255E-4</c:v>
                </c:pt>
                <c:pt idx="37186">
                  <c:v>7.4371999999969254E-4</c:v>
                </c:pt>
                <c:pt idx="37187">
                  <c:v>7.4373999999969252E-4</c:v>
                </c:pt>
                <c:pt idx="37188">
                  <c:v>7.4375999999969251E-4</c:v>
                </c:pt>
                <c:pt idx="37189">
                  <c:v>7.437799999996925E-4</c:v>
                </c:pt>
                <c:pt idx="37190">
                  <c:v>7.4379999999969249E-4</c:v>
                </c:pt>
                <c:pt idx="37191">
                  <c:v>7.4381999999969248E-4</c:v>
                </c:pt>
                <c:pt idx="37192">
                  <c:v>7.4383999999969247E-4</c:v>
                </c:pt>
                <c:pt idx="37193">
                  <c:v>7.4385999999969246E-4</c:v>
                </c:pt>
                <c:pt idx="37194">
                  <c:v>7.4387999999969245E-4</c:v>
                </c:pt>
                <c:pt idx="37195">
                  <c:v>7.4389999999969244E-4</c:v>
                </c:pt>
                <c:pt idx="37196">
                  <c:v>7.4391999999969243E-4</c:v>
                </c:pt>
                <c:pt idx="37197">
                  <c:v>7.4393999999969242E-4</c:v>
                </c:pt>
                <c:pt idx="37198">
                  <c:v>7.4395999999969241E-4</c:v>
                </c:pt>
                <c:pt idx="37199">
                  <c:v>7.439799999996924E-4</c:v>
                </c:pt>
                <c:pt idx="37200">
                  <c:v>7.4399999999969239E-4</c:v>
                </c:pt>
                <c:pt idx="37201">
                  <c:v>7.4401999999969238E-4</c:v>
                </c:pt>
                <c:pt idx="37202">
                  <c:v>7.4403999999969237E-4</c:v>
                </c:pt>
                <c:pt idx="37203">
                  <c:v>7.4405999999969236E-4</c:v>
                </c:pt>
                <c:pt idx="37204">
                  <c:v>7.4407999999969235E-4</c:v>
                </c:pt>
                <c:pt idx="37205">
                  <c:v>7.4409999999969234E-4</c:v>
                </c:pt>
                <c:pt idx="37206">
                  <c:v>7.4411999999969233E-4</c:v>
                </c:pt>
                <c:pt idx="37207">
                  <c:v>7.4413999999969232E-4</c:v>
                </c:pt>
                <c:pt idx="37208">
                  <c:v>7.4415999999969231E-4</c:v>
                </c:pt>
                <c:pt idx="37209">
                  <c:v>7.441799999996923E-4</c:v>
                </c:pt>
                <c:pt idx="37210">
                  <c:v>7.4419999999969229E-4</c:v>
                </c:pt>
                <c:pt idx="37211">
                  <c:v>7.4421999999969228E-4</c:v>
                </c:pt>
                <c:pt idx="37212">
                  <c:v>7.4423999999969227E-4</c:v>
                </c:pt>
                <c:pt idx="37213">
                  <c:v>7.4425999999969226E-4</c:v>
                </c:pt>
                <c:pt idx="37214">
                  <c:v>7.4427999999969225E-4</c:v>
                </c:pt>
                <c:pt idx="37215">
                  <c:v>7.4429999999969223E-4</c:v>
                </c:pt>
                <c:pt idx="37216">
                  <c:v>7.4431999999969222E-4</c:v>
                </c:pt>
                <c:pt idx="37217">
                  <c:v>7.4433999999969221E-4</c:v>
                </c:pt>
                <c:pt idx="37218">
                  <c:v>7.443599999996922E-4</c:v>
                </c:pt>
                <c:pt idx="37219">
                  <c:v>7.4437999999969219E-4</c:v>
                </c:pt>
                <c:pt idx="37220">
                  <c:v>7.4439999999969218E-4</c:v>
                </c:pt>
                <c:pt idx="37221">
                  <c:v>7.4441999999969217E-4</c:v>
                </c:pt>
                <c:pt idx="37222">
                  <c:v>7.4443999999969216E-4</c:v>
                </c:pt>
                <c:pt idx="37223">
                  <c:v>7.4445999999969215E-4</c:v>
                </c:pt>
                <c:pt idx="37224">
                  <c:v>7.4447999999969214E-4</c:v>
                </c:pt>
                <c:pt idx="37225">
                  <c:v>7.4449999999969213E-4</c:v>
                </c:pt>
                <c:pt idx="37226">
                  <c:v>7.4451999999969212E-4</c:v>
                </c:pt>
                <c:pt idx="37227">
                  <c:v>7.4453999999969211E-4</c:v>
                </c:pt>
                <c:pt idx="37228">
                  <c:v>7.445599999996921E-4</c:v>
                </c:pt>
                <c:pt idx="37229">
                  <c:v>7.4457999999969209E-4</c:v>
                </c:pt>
                <c:pt idx="37230">
                  <c:v>7.4459999999969208E-4</c:v>
                </c:pt>
                <c:pt idx="37231">
                  <c:v>7.4461999999969207E-4</c:v>
                </c:pt>
                <c:pt idx="37232">
                  <c:v>7.4463999999969206E-4</c:v>
                </c:pt>
                <c:pt idx="37233">
                  <c:v>7.4465999999969205E-4</c:v>
                </c:pt>
                <c:pt idx="37234">
                  <c:v>7.4467999999969204E-4</c:v>
                </c:pt>
                <c:pt idx="37235">
                  <c:v>7.4469999999969203E-4</c:v>
                </c:pt>
                <c:pt idx="37236">
                  <c:v>7.4471999999969202E-4</c:v>
                </c:pt>
                <c:pt idx="37237">
                  <c:v>7.4473999999969201E-4</c:v>
                </c:pt>
                <c:pt idx="37238">
                  <c:v>7.44759999999692E-4</c:v>
                </c:pt>
                <c:pt idx="37239">
                  <c:v>7.4477999999969199E-4</c:v>
                </c:pt>
                <c:pt idx="37240">
                  <c:v>7.4479999999969198E-4</c:v>
                </c:pt>
                <c:pt idx="37241">
                  <c:v>7.4481999999969197E-4</c:v>
                </c:pt>
                <c:pt idx="37242">
                  <c:v>7.4483999999969196E-4</c:v>
                </c:pt>
                <c:pt idx="37243">
                  <c:v>7.4485999999969194E-4</c:v>
                </c:pt>
                <c:pt idx="37244">
                  <c:v>7.4487999999969193E-4</c:v>
                </c:pt>
                <c:pt idx="37245">
                  <c:v>7.4489999999969192E-4</c:v>
                </c:pt>
                <c:pt idx="37246">
                  <c:v>7.4491999999969191E-4</c:v>
                </c:pt>
                <c:pt idx="37247">
                  <c:v>7.449399999996919E-4</c:v>
                </c:pt>
                <c:pt idx="37248">
                  <c:v>7.4495999999969189E-4</c:v>
                </c:pt>
                <c:pt idx="37249">
                  <c:v>7.4497999999969188E-4</c:v>
                </c:pt>
                <c:pt idx="37250">
                  <c:v>7.4499999999969187E-4</c:v>
                </c:pt>
                <c:pt idx="37251">
                  <c:v>7.4501999999969186E-4</c:v>
                </c:pt>
                <c:pt idx="37252">
                  <c:v>7.4503999999969185E-4</c:v>
                </c:pt>
                <c:pt idx="37253">
                  <c:v>7.4505999999969184E-4</c:v>
                </c:pt>
                <c:pt idx="37254">
                  <c:v>7.4507999999969183E-4</c:v>
                </c:pt>
                <c:pt idx="37255">
                  <c:v>7.4509999999969182E-4</c:v>
                </c:pt>
                <c:pt idx="37256">
                  <c:v>7.4511999999969181E-4</c:v>
                </c:pt>
                <c:pt idx="37257">
                  <c:v>7.451399999996918E-4</c:v>
                </c:pt>
                <c:pt idx="37258">
                  <c:v>7.4515999999969179E-4</c:v>
                </c:pt>
                <c:pt idx="37259">
                  <c:v>7.4517999999969178E-4</c:v>
                </c:pt>
                <c:pt idx="37260">
                  <c:v>7.4519999999969177E-4</c:v>
                </c:pt>
                <c:pt idx="37261">
                  <c:v>7.4521999999969176E-4</c:v>
                </c:pt>
                <c:pt idx="37262">
                  <c:v>7.4523999999969175E-4</c:v>
                </c:pt>
                <c:pt idx="37263">
                  <c:v>7.4525999999969174E-4</c:v>
                </c:pt>
                <c:pt idx="37264">
                  <c:v>7.4527999999969173E-4</c:v>
                </c:pt>
                <c:pt idx="37265">
                  <c:v>7.4529999999969172E-4</c:v>
                </c:pt>
                <c:pt idx="37266">
                  <c:v>7.4531999999969171E-4</c:v>
                </c:pt>
                <c:pt idx="37267">
                  <c:v>7.453399999996917E-4</c:v>
                </c:pt>
                <c:pt idx="37268">
                  <c:v>7.4535999999969169E-4</c:v>
                </c:pt>
                <c:pt idx="37269">
                  <c:v>7.4537999999969168E-4</c:v>
                </c:pt>
                <c:pt idx="37270">
                  <c:v>7.4539999999969167E-4</c:v>
                </c:pt>
                <c:pt idx="37271">
                  <c:v>7.4541999999969165E-4</c:v>
                </c:pt>
                <c:pt idx="37272">
                  <c:v>7.4543999999969164E-4</c:v>
                </c:pt>
                <c:pt idx="37273">
                  <c:v>7.4545999999969163E-4</c:v>
                </c:pt>
                <c:pt idx="37274">
                  <c:v>7.4547999999969162E-4</c:v>
                </c:pt>
                <c:pt idx="37275">
                  <c:v>7.4549999999969161E-4</c:v>
                </c:pt>
                <c:pt idx="37276">
                  <c:v>7.455199999996916E-4</c:v>
                </c:pt>
                <c:pt idx="37277">
                  <c:v>7.4553999999969159E-4</c:v>
                </c:pt>
                <c:pt idx="37278">
                  <c:v>7.4555999999969158E-4</c:v>
                </c:pt>
                <c:pt idx="37279">
                  <c:v>7.4557999999969157E-4</c:v>
                </c:pt>
                <c:pt idx="37280">
                  <c:v>7.4559999999969156E-4</c:v>
                </c:pt>
                <c:pt idx="37281">
                  <c:v>7.4561999999969155E-4</c:v>
                </c:pt>
                <c:pt idx="37282">
                  <c:v>7.4563999999969154E-4</c:v>
                </c:pt>
                <c:pt idx="37283">
                  <c:v>7.4565999999969153E-4</c:v>
                </c:pt>
                <c:pt idx="37284">
                  <c:v>7.4567999999969152E-4</c:v>
                </c:pt>
                <c:pt idx="37285">
                  <c:v>7.4569999999969151E-4</c:v>
                </c:pt>
                <c:pt idx="37286">
                  <c:v>7.457199999996915E-4</c:v>
                </c:pt>
                <c:pt idx="37287">
                  <c:v>7.4573999999969149E-4</c:v>
                </c:pt>
                <c:pt idx="37288">
                  <c:v>7.4575999999969148E-4</c:v>
                </c:pt>
                <c:pt idx="37289">
                  <c:v>7.4577999999969147E-4</c:v>
                </c:pt>
                <c:pt idx="37290">
                  <c:v>7.4579999999969146E-4</c:v>
                </c:pt>
                <c:pt idx="37291">
                  <c:v>7.4581999999969145E-4</c:v>
                </c:pt>
                <c:pt idx="37292">
                  <c:v>7.4583999999969144E-4</c:v>
                </c:pt>
                <c:pt idx="37293">
                  <c:v>7.4585999999969143E-4</c:v>
                </c:pt>
                <c:pt idx="37294">
                  <c:v>7.4587999999969142E-4</c:v>
                </c:pt>
                <c:pt idx="37295">
                  <c:v>7.4589999999969141E-4</c:v>
                </c:pt>
                <c:pt idx="37296">
                  <c:v>7.459199999996914E-4</c:v>
                </c:pt>
                <c:pt idx="37297">
                  <c:v>7.4593999999969139E-4</c:v>
                </c:pt>
                <c:pt idx="37298">
                  <c:v>7.4595999999969138E-4</c:v>
                </c:pt>
                <c:pt idx="37299">
                  <c:v>7.4597999999969136E-4</c:v>
                </c:pt>
                <c:pt idx="37300">
                  <c:v>7.4599999999969135E-4</c:v>
                </c:pt>
                <c:pt idx="37301">
                  <c:v>7.4601999999969134E-4</c:v>
                </c:pt>
                <c:pt idx="37302">
                  <c:v>7.4603999999969133E-4</c:v>
                </c:pt>
                <c:pt idx="37303">
                  <c:v>7.4605999999969132E-4</c:v>
                </c:pt>
                <c:pt idx="37304">
                  <c:v>7.4607999999969131E-4</c:v>
                </c:pt>
                <c:pt idx="37305">
                  <c:v>7.460999999996913E-4</c:v>
                </c:pt>
                <c:pt idx="37306">
                  <c:v>7.4611999999969129E-4</c:v>
                </c:pt>
                <c:pt idx="37307">
                  <c:v>7.4613999999969128E-4</c:v>
                </c:pt>
                <c:pt idx="37308">
                  <c:v>7.4615999999969127E-4</c:v>
                </c:pt>
                <c:pt idx="37309">
                  <c:v>7.4617999999969126E-4</c:v>
                </c:pt>
                <c:pt idx="37310">
                  <c:v>7.4619999999969125E-4</c:v>
                </c:pt>
                <c:pt idx="37311">
                  <c:v>7.4621999999969124E-4</c:v>
                </c:pt>
                <c:pt idx="37312">
                  <c:v>7.4623999999969123E-4</c:v>
                </c:pt>
                <c:pt idx="37313">
                  <c:v>7.4625999999969122E-4</c:v>
                </c:pt>
                <c:pt idx="37314">
                  <c:v>7.4627999999969121E-4</c:v>
                </c:pt>
                <c:pt idx="37315">
                  <c:v>7.462999999996912E-4</c:v>
                </c:pt>
                <c:pt idx="37316">
                  <c:v>7.4631999999969119E-4</c:v>
                </c:pt>
                <c:pt idx="37317">
                  <c:v>7.4633999999969118E-4</c:v>
                </c:pt>
                <c:pt idx="37318">
                  <c:v>7.4635999999969117E-4</c:v>
                </c:pt>
                <c:pt idx="37319">
                  <c:v>7.4637999999969116E-4</c:v>
                </c:pt>
                <c:pt idx="37320">
                  <c:v>7.4639999999969115E-4</c:v>
                </c:pt>
                <c:pt idx="37321">
                  <c:v>7.4641999999969114E-4</c:v>
                </c:pt>
                <c:pt idx="37322">
                  <c:v>7.4643999999969113E-4</c:v>
                </c:pt>
                <c:pt idx="37323">
                  <c:v>7.4645999999969112E-4</c:v>
                </c:pt>
                <c:pt idx="37324">
                  <c:v>7.4647999999969111E-4</c:v>
                </c:pt>
                <c:pt idx="37325">
                  <c:v>7.464999999996911E-4</c:v>
                </c:pt>
                <c:pt idx="37326">
                  <c:v>7.4651999999969109E-4</c:v>
                </c:pt>
                <c:pt idx="37327">
                  <c:v>7.4653999999969107E-4</c:v>
                </c:pt>
                <c:pt idx="37328">
                  <c:v>7.4655999999969106E-4</c:v>
                </c:pt>
                <c:pt idx="37329">
                  <c:v>7.4657999999969105E-4</c:v>
                </c:pt>
                <c:pt idx="37330">
                  <c:v>7.4659999999969104E-4</c:v>
                </c:pt>
                <c:pt idx="37331">
                  <c:v>7.4661999999969103E-4</c:v>
                </c:pt>
                <c:pt idx="37332">
                  <c:v>7.4663999999969102E-4</c:v>
                </c:pt>
                <c:pt idx="37333">
                  <c:v>7.4665999999969101E-4</c:v>
                </c:pt>
                <c:pt idx="37334">
                  <c:v>7.46679999999691E-4</c:v>
                </c:pt>
                <c:pt idx="37335">
                  <c:v>7.4669999999969099E-4</c:v>
                </c:pt>
                <c:pt idx="37336">
                  <c:v>7.4671999999969098E-4</c:v>
                </c:pt>
                <c:pt idx="37337">
                  <c:v>7.4673999999969097E-4</c:v>
                </c:pt>
                <c:pt idx="37338">
                  <c:v>7.4675999999969096E-4</c:v>
                </c:pt>
                <c:pt idx="37339">
                  <c:v>7.4677999999969095E-4</c:v>
                </c:pt>
                <c:pt idx="37340">
                  <c:v>7.4679999999969094E-4</c:v>
                </c:pt>
                <c:pt idx="37341">
                  <c:v>7.4681999999969093E-4</c:v>
                </c:pt>
                <c:pt idx="37342">
                  <c:v>7.4683999999969092E-4</c:v>
                </c:pt>
                <c:pt idx="37343">
                  <c:v>7.4685999999969091E-4</c:v>
                </c:pt>
                <c:pt idx="37344">
                  <c:v>7.468799999996909E-4</c:v>
                </c:pt>
                <c:pt idx="37345">
                  <c:v>7.4689999999969089E-4</c:v>
                </c:pt>
                <c:pt idx="37346">
                  <c:v>7.4691999999969088E-4</c:v>
                </c:pt>
                <c:pt idx="37347">
                  <c:v>7.4693999999969087E-4</c:v>
                </c:pt>
                <c:pt idx="37348">
                  <c:v>7.4695999999969086E-4</c:v>
                </c:pt>
                <c:pt idx="37349">
                  <c:v>7.4697999999969085E-4</c:v>
                </c:pt>
                <c:pt idx="37350">
                  <c:v>7.4699999999969084E-4</c:v>
                </c:pt>
                <c:pt idx="37351">
                  <c:v>7.4701999999969083E-4</c:v>
                </c:pt>
                <c:pt idx="37352">
                  <c:v>7.4703999999969082E-4</c:v>
                </c:pt>
                <c:pt idx="37353">
                  <c:v>7.4705999999969081E-4</c:v>
                </c:pt>
                <c:pt idx="37354">
                  <c:v>7.470799999996908E-4</c:v>
                </c:pt>
                <c:pt idx="37355">
                  <c:v>7.4709999999969078E-4</c:v>
                </c:pt>
                <c:pt idx="37356">
                  <c:v>7.4711999999969077E-4</c:v>
                </c:pt>
                <c:pt idx="37357">
                  <c:v>7.4713999999969076E-4</c:v>
                </c:pt>
                <c:pt idx="37358">
                  <c:v>7.4715999999969075E-4</c:v>
                </c:pt>
                <c:pt idx="37359">
                  <c:v>7.4717999999969074E-4</c:v>
                </c:pt>
                <c:pt idx="37360">
                  <c:v>7.4719999999969073E-4</c:v>
                </c:pt>
                <c:pt idx="37361">
                  <c:v>7.4721999999969072E-4</c:v>
                </c:pt>
                <c:pt idx="37362">
                  <c:v>7.4723999999969071E-4</c:v>
                </c:pt>
                <c:pt idx="37363">
                  <c:v>7.472599999996907E-4</c:v>
                </c:pt>
                <c:pt idx="37364">
                  <c:v>7.4727999999969069E-4</c:v>
                </c:pt>
                <c:pt idx="37365">
                  <c:v>7.4729999999969068E-4</c:v>
                </c:pt>
                <c:pt idx="37366">
                  <c:v>7.4731999999969067E-4</c:v>
                </c:pt>
                <c:pt idx="37367">
                  <c:v>7.4733999999969066E-4</c:v>
                </c:pt>
                <c:pt idx="37368">
                  <c:v>7.4735999999969065E-4</c:v>
                </c:pt>
                <c:pt idx="37369">
                  <c:v>7.4737999999969064E-4</c:v>
                </c:pt>
                <c:pt idx="37370">
                  <c:v>7.4739999999969063E-4</c:v>
                </c:pt>
                <c:pt idx="37371">
                  <c:v>7.4741999999969062E-4</c:v>
                </c:pt>
                <c:pt idx="37372">
                  <c:v>7.4743999999969061E-4</c:v>
                </c:pt>
                <c:pt idx="37373">
                  <c:v>7.474599999996906E-4</c:v>
                </c:pt>
                <c:pt idx="37374">
                  <c:v>7.4747999999969059E-4</c:v>
                </c:pt>
                <c:pt idx="37375">
                  <c:v>7.4749999999969058E-4</c:v>
                </c:pt>
                <c:pt idx="37376">
                  <c:v>7.4751999999969057E-4</c:v>
                </c:pt>
                <c:pt idx="37377">
                  <c:v>7.4753999999969056E-4</c:v>
                </c:pt>
                <c:pt idx="37378">
                  <c:v>7.4755999999969055E-4</c:v>
                </c:pt>
                <c:pt idx="37379">
                  <c:v>7.4757999999969054E-4</c:v>
                </c:pt>
                <c:pt idx="37380">
                  <c:v>7.4759999999969053E-4</c:v>
                </c:pt>
                <c:pt idx="37381">
                  <c:v>7.4761999999969052E-4</c:v>
                </c:pt>
                <c:pt idx="37382">
                  <c:v>7.4763999999969051E-4</c:v>
                </c:pt>
                <c:pt idx="37383">
                  <c:v>7.4765999999969049E-4</c:v>
                </c:pt>
                <c:pt idx="37384">
                  <c:v>7.4767999999969048E-4</c:v>
                </c:pt>
                <c:pt idx="37385">
                  <c:v>7.4769999999969047E-4</c:v>
                </c:pt>
                <c:pt idx="37386">
                  <c:v>7.4771999999969046E-4</c:v>
                </c:pt>
                <c:pt idx="37387">
                  <c:v>7.4773999999969045E-4</c:v>
                </c:pt>
                <c:pt idx="37388">
                  <c:v>7.4775999999969044E-4</c:v>
                </c:pt>
                <c:pt idx="37389">
                  <c:v>7.4777999999969043E-4</c:v>
                </c:pt>
                <c:pt idx="37390">
                  <c:v>7.4779999999969042E-4</c:v>
                </c:pt>
                <c:pt idx="37391">
                  <c:v>7.4781999999969041E-4</c:v>
                </c:pt>
                <c:pt idx="37392">
                  <c:v>7.478399999996904E-4</c:v>
                </c:pt>
                <c:pt idx="37393">
                  <c:v>7.4785999999969039E-4</c:v>
                </c:pt>
                <c:pt idx="37394">
                  <c:v>7.4787999999969038E-4</c:v>
                </c:pt>
                <c:pt idx="37395">
                  <c:v>7.4789999999969037E-4</c:v>
                </c:pt>
                <c:pt idx="37396">
                  <c:v>7.4791999999969036E-4</c:v>
                </c:pt>
                <c:pt idx="37397">
                  <c:v>7.4793999999969035E-4</c:v>
                </c:pt>
                <c:pt idx="37398">
                  <c:v>7.4795999999969034E-4</c:v>
                </c:pt>
                <c:pt idx="37399">
                  <c:v>7.4797999999969033E-4</c:v>
                </c:pt>
                <c:pt idx="37400">
                  <c:v>7.4799999999969032E-4</c:v>
                </c:pt>
                <c:pt idx="37401">
                  <c:v>7.4801999999969031E-4</c:v>
                </c:pt>
                <c:pt idx="37402">
                  <c:v>7.480399999996903E-4</c:v>
                </c:pt>
                <c:pt idx="37403">
                  <c:v>7.4805999999969029E-4</c:v>
                </c:pt>
                <c:pt idx="37404">
                  <c:v>7.4807999999969028E-4</c:v>
                </c:pt>
                <c:pt idx="37405">
                  <c:v>7.4809999999969027E-4</c:v>
                </c:pt>
                <c:pt idx="37406">
                  <c:v>7.4811999999969026E-4</c:v>
                </c:pt>
                <c:pt idx="37407">
                  <c:v>7.4813999999969025E-4</c:v>
                </c:pt>
                <c:pt idx="37408">
                  <c:v>7.4815999999969024E-4</c:v>
                </c:pt>
                <c:pt idx="37409">
                  <c:v>7.4817999999969023E-4</c:v>
                </c:pt>
                <c:pt idx="37410">
                  <c:v>7.4819999999969022E-4</c:v>
                </c:pt>
                <c:pt idx="37411">
                  <c:v>7.482199999996902E-4</c:v>
                </c:pt>
                <c:pt idx="37412">
                  <c:v>7.4823999999969019E-4</c:v>
                </c:pt>
                <c:pt idx="37413">
                  <c:v>7.4825999999969018E-4</c:v>
                </c:pt>
                <c:pt idx="37414">
                  <c:v>7.4827999999969017E-4</c:v>
                </c:pt>
                <c:pt idx="37415">
                  <c:v>7.4829999999969016E-4</c:v>
                </c:pt>
                <c:pt idx="37416">
                  <c:v>7.4831999999969015E-4</c:v>
                </c:pt>
                <c:pt idx="37417">
                  <c:v>7.4833999999969014E-4</c:v>
                </c:pt>
                <c:pt idx="37418">
                  <c:v>7.4835999999969013E-4</c:v>
                </c:pt>
                <c:pt idx="37419">
                  <c:v>7.4837999999969012E-4</c:v>
                </c:pt>
                <c:pt idx="37420">
                  <c:v>7.4839999999969011E-4</c:v>
                </c:pt>
                <c:pt idx="37421">
                  <c:v>7.484199999996901E-4</c:v>
                </c:pt>
                <c:pt idx="37422">
                  <c:v>7.4843999999969009E-4</c:v>
                </c:pt>
                <c:pt idx="37423">
                  <c:v>7.4845999999969008E-4</c:v>
                </c:pt>
                <c:pt idx="37424">
                  <c:v>7.4847999999969007E-4</c:v>
                </c:pt>
                <c:pt idx="37425">
                  <c:v>7.4849999999969006E-4</c:v>
                </c:pt>
                <c:pt idx="37426">
                  <c:v>7.4851999999969005E-4</c:v>
                </c:pt>
                <c:pt idx="37427">
                  <c:v>7.4853999999969004E-4</c:v>
                </c:pt>
                <c:pt idx="37428">
                  <c:v>7.4855999999969003E-4</c:v>
                </c:pt>
                <c:pt idx="37429">
                  <c:v>7.4857999999969002E-4</c:v>
                </c:pt>
                <c:pt idx="37430">
                  <c:v>7.4859999999969001E-4</c:v>
                </c:pt>
                <c:pt idx="37431">
                  <c:v>7.4861999999969E-4</c:v>
                </c:pt>
                <c:pt idx="37432">
                  <c:v>7.4863999999968999E-4</c:v>
                </c:pt>
                <c:pt idx="37433">
                  <c:v>7.4865999999968998E-4</c:v>
                </c:pt>
                <c:pt idx="37434">
                  <c:v>7.4867999999968997E-4</c:v>
                </c:pt>
                <c:pt idx="37435">
                  <c:v>7.4869999999968996E-4</c:v>
                </c:pt>
                <c:pt idx="37436">
                  <c:v>7.4871999999968995E-4</c:v>
                </c:pt>
                <c:pt idx="37437">
                  <c:v>7.4873999999968994E-4</c:v>
                </c:pt>
                <c:pt idx="37438">
                  <c:v>7.4875999999968993E-4</c:v>
                </c:pt>
                <c:pt idx="37439">
                  <c:v>7.4877999999968991E-4</c:v>
                </c:pt>
                <c:pt idx="37440">
                  <c:v>7.487999999996899E-4</c:v>
                </c:pt>
                <c:pt idx="37441">
                  <c:v>7.4881999999968989E-4</c:v>
                </c:pt>
                <c:pt idx="37442">
                  <c:v>7.4883999999968988E-4</c:v>
                </c:pt>
                <c:pt idx="37443">
                  <c:v>7.4885999999968987E-4</c:v>
                </c:pt>
                <c:pt idx="37444">
                  <c:v>7.4887999999968986E-4</c:v>
                </c:pt>
                <c:pt idx="37445">
                  <c:v>7.4889999999968985E-4</c:v>
                </c:pt>
                <c:pt idx="37446">
                  <c:v>7.4891999999968984E-4</c:v>
                </c:pt>
                <c:pt idx="37447">
                  <c:v>7.4893999999968983E-4</c:v>
                </c:pt>
                <c:pt idx="37448">
                  <c:v>7.4895999999968982E-4</c:v>
                </c:pt>
                <c:pt idx="37449">
                  <c:v>7.4897999999968981E-4</c:v>
                </c:pt>
                <c:pt idx="37450">
                  <c:v>7.489999999996898E-4</c:v>
                </c:pt>
                <c:pt idx="37451">
                  <c:v>7.4901999999968979E-4</c:v>
                </c:pt>
                <c:pt idx="37452">
                  <c:v>7.4903999999968978E-4</c:v>
                </c:pt>
                <c:pt idx="37453">
                  <c:v>7.4905999999968977E-4</c:v>
                </c:pt>
                <c:pt idx="37454">
                  <c:v>7.4907999999968976E-4</c:v>
                </c:pt>
                <c:pt idx="37455">
                  <c:v>7.4909999999968975E-4</c:v>
                </c:pt>
                <c:pt idx="37456">
                  <c:v>7.4911999999968974E-4</c:v>
                </c:pt>
                <c:pt idx="37457">
                  <c:v>7.4913999999968973E-4</c:v>
                </c:pt>
                <c:pt idx="37458">
                  <c:v>7.4915999999968972E-4</c:v>
                </c:pt>
                <c:pt idx="37459">
                  <c:v>7.4917999999968971E-4</c:v>
                </c:pt>
                <c:pt idx="37460">
                  <c:v>7.491999999996897E-4</c:v>
                </c:pt>
                <c:pt idx="37461">
                  <c:v>7.4921999999968969E-4</c:v>
                </c:pt>
                <c:pt idx="37462">
                  <c:v>7.4923999999968968E-4</c:v>
                </c:pt>
                <c:pt idx="37463">
                  <c:v>7.4925999999968967E-4</c:v>
                </c:pt>
                <c:pt idx="37464">
                  <c:v>7.4927999999968966E-4</c:v>
                </c:pt>
                <c:pt idx="37465">
                  <c:v>7.4929999999968965E-4</c:v>
                </c:pt>
                <c:pt idx="37466">
                  <c:v>7.4931999999968964E-4</c:v>
                </c:pt>
                <c:pt idx="37467">
                  <c:v>7.4933999999968963E-4</c:v>
                </c:pt>
                <c:pt idx="37468">
                  <c:v>7.4935999999968961E-4</c:v>
                </c:pt>
                <c:pt idx="37469">
                  <c:v>7.493799999996896E-4</c:v>
                </c:pt>
                <c:pt idx="37470">
                  <c:v>7.4939999999968959E-4</c:v>
                </c:pt>
                <c:pt idx="37471">
                  <c:v>7.4941999999968958E-4</c:v>
                </c:pt>
                <c:pt idx="37472">
                  <c:v>7.4943999999968957E-4</c:v>
                </c:pt>
                <c:pt idx="37473">
                  <c:v>7.4945999999968956E-4</c:v>
                </c:pt>
                <c:pt idx="37474">
                  <c:v>7.4947999999968955E-4</c:v>
                </c:pt>
                <c:pt idx="37475">
                  <c:v>7.4949999999968954E-4</c:v>
                </c:pt>
                <c:pt idx="37476">
                  <c:v>7.4951999999968953E-4</c:v>
                </c:pt>
                <c:pt idx="37477">
                  <c:v>7.4953999999968952E-4</c:v>
                </c:pt>
                <c:pt idx="37478">
                  <c:v>7.4955999999968951E-4</c:v>
                </c:pt>
                <c:pt idx="37479">
                  <c:v>7.495799999996895E-4</c:v>
                </c:pt>
                <c:pt idx="37480">
                  <c:v>7.4959999999968949E-4</c:v>
                </c:pt>
                <c:pt idx="37481">
                  <c:v>7.4961999999968948E-4</c:v>
                </c:pt>
                <c:pt idx="37482">
                  <c:v>7.4963999999968947E-4</c:v>
                </c:pt>
                <c:pt idx="37483">
                  <c:v>7.4965999999968946E-4</c:v>
                </c:pt>
                <c:pt idx="37484">
                  <c:v>7.4967999999968945E-4</c:v>
                </c:pt>
                <c:pt idx="37485">
                  <c:v>7.4969999999968944E-4</c:v>
                </c:pt>
                <c:pt idx="37486">
                  <c:v>7.4971999999968943E-4</c:v>
                </c:pt>
                <c:pt idx="37487">
                  <c:v>7.4973999999968942E-4</c:v>
                </c:pt>
                <c:pt idx="37488">
                  <c:v>7.4975999999968941E-4</c:v>
                </c:pt>
                <c:pt idx="37489">
                  <c:v>7.497799999996894E-4</c:v>
                </c:pt>
                <c:pt idx="37490">
                  <c:v>7.4979999999968939E-4</c:v>
                </c:pt>
                <c:pt idx="37491">
                  <c:v>7.4981999999968938E-4</c:v>
                </c:pt>
                <c:pt idx="37492">
                  <c:v>7.4983999999968937E-4</c:v>
                </c:pt>
                <c:pt idx="37493">
                  <c:v>7.4985999999968936E-4</c:v>
                </c:pt>
                <c:pt idx="37494">
                  <c:v>7.4987999999968935E-4</c:v>
                </c:pt>
                <c:pt idx="37495">
                  <c:v>7.4989999999968934E-4</c:v>
                </c:pt>
                <c:pt idx="37496">
                  <c:v>7.4991999999968932E-4</c:v>
                </c:pt>
                <c:pt idx="37497">
                  <c:v>7.4993999999968931E-4</c:v>
                </c:pt>
                <c:pt idx="37498">
                  <c:v>7.499599999996893E-4</c:v>
                </c:pt>
                <c:pt idx="37499">
                  <c:v>7.4997999999968929E-4</c:v>
                </c:pt>
                <c:pt idx="37500">
                  <c:v>7.4999999999968928E-4</c:v>
                </c:pt>
                <c:pt idx="37501">
                  <c:v>7.5001999999968927E-4</c:v>
                </c:pt>
                <c:pt idx="37502">
                  <c:v>7.5003999999968926E-4</c:v>
                </c:pt>
                <c:pt idx="37503">
                  <c:v>7.5005999999968925E-4</c:v>
                </c:pt>
                <c:pt idx="37504">
                  <c:v>7.5007999999968924E-4</c:v>
                </c:pt>
                <c:pt idx="37505">
                  <c:v>7.5009999999968923E-4</c:v>
                </c:pt>
                <c:pt idx="37506">
                  <c:v>7.5011999999968922E-4</c:v>
                </c:pt>
                <c:pt idx="37507">
                  <c:v>7.5013999999968921E-4</c:v>
                </c:pt>
                <c:pt idx="37508">
                  <c:v>7.501599999996892E-4</c:v>
                </c:pt>
                <c:pt idx="37509">
                  <c:v>7.5017999999968919E-4</c:v>
                </c:pt>
                <c:pt idx="37510">
                  <c:v>7.5019999999968918E-4</c:v>
                </c:pt>
                <c:pt idx="37511">
                  <c:v>7.5021999999968917E-4</c:v>
                </c:pt>
                <c:pt idx="37512">
                  <c:v>7.5023999999968916E-4</c:v>
                </c:pt>
                <c:pt idx="37513">
                  <c:v>7.5025999999968915E-4</c:v>
                </c:pt>
                <c:pt idx="37514">
                  <c:v>7.5027999999968914E-4</c:v>
                </c:pt>
                <c:pt idx="37515">
                  <c:v>7.5029999999968913E-4</c:v>
                </c:pt>
                <c:pt idx="37516">
                  <c:v>7.5031999999968912E-4</c:v>
                </c:pt>
                <c:pt idx="37517">
                  <c:v>7.5033999999968911E-4</c:v>
                </c:pt>
                <c:pt idx="37518">
                  <c:v>7.503599999996891E-4</c:v>
                </c:pt>
                <c:pt idx="37519">
                  <c:v>7.5037999999968909E-4</c:v>
                </c:pt>
                <c:pt idx="37520">
                  <c:v>7.5039999999968908E-4</c:v>
                </c:pt>
                <c:pt idx="37521">
                  <c:v>7.5041999999968907E-4</c:v>
                </c:pt>
                <c:pt idx="37522">
                  <c:v>7.5043999999968906E-4</c:v>
                </c:pt>
                <c:pt idx="37523">
                  <c:v>7.5045999999968905E-4</c:v>
                </c:pt>
                <c:pt idx="37524">
                  <c:v>7.5047999999968903E-4</c:v>
                </c:pt>
                <c:pt idx="37525">
                  <c:v>7.5049999999968902E-4</c:v>
                </c:pt>
                <c:pt idx="37526">
                  <c:v>7.5051999999968901E-4</c:v>
                </c:pt>
                <c:pt idx="37527">
                  <c:v>7.50539999999689E-4</c:v>
                </c:pt>
                <c:pt idx="37528">
                  <c:v>7.5055999999968899E-4</c:v>
                </c:pt>
                <c:pt idx="37529">
                  <c:v>7.5057999999968898E-4</c:v>
                </c:pt>
                <c:pt idx="37530">
                  <c:v>7.5059999999968897E-4</c:v>
                </c:pt>
                <c:pt idx="37531">
                  <c:v>7.5061999999968896E-4</c:v>
                </c:pt>
                <c:pt idx="37532">
                  <c:v>7.5063999999968895E-4</c:v>
                </c:pt>
                <c:pt idx="37533">
                  <c:v>7.5065999999968894E-4</c:v>
                </c:pt>
                <c:pt idx="37534">
                  <c:v>7.5067999999968893E-4</c:v>
                </c:pt>
                <c:pt idx="37535">
                  <c:v>7.5069999999968892E-4</c:v>
                </c:pt>
                <c:pt idx="37536">
                  <c:v>7.5071999999968891E-4</c:v>
                </c:pt>
                <c:pt idx="37537">
                  <c:v>7.507399999996889E-4</c:v>
                </c:pt>
                <c:pt idx="37538">
                  <c:v>7.5075999999968889E-4</c:v>
                </c:pt>
                <c:pt idx="37539">
                  <c:v>7.5077999999968888E-4</c:v>
                </c:pt>
                <c:pt idx="37540">
                  <c:v>7.5079999999968887E-4</c:v>
                </c:pt>
                <c:pt idx="37541">
                  <c:v>7.5081999999968886E-4</c:v>
                </c:pt>
                <c:pt idx="37542">
                  <c:v>7.5083999999968885E-4</c:v>
                </c:pt>
                <c:pt idx="37543">
                  <c:v>7.5085999999968884E-4</c:v>
                </c:pt>
                <c:pt idx="37544">
                  <c:v>7.5087999999968883E-4</c:v>
                </c:pt>
                <c:pt idx="37545">
                  <c:v>7.5089999999968882E-4</c:v>
                </c:pt>
                <c:pt idx="37546">
                  <c:v>7.5091999999968881E-4</c:v>
                </c:pt>
                <c:pt idx="37547">
                  <c:v>7.509399999996888E-4</c:v>
                </c:pt>
                <c:pt idx="37548">
                  <c:v>7.5095999999968879E-4</c:v>
                </c:pt>
                <c:pt idx="37549">
                  <c:v>7.5097999999968878E-4</c:v>
                </c:pt>
                <c:pt idx="37550">
                  <c:v>7.5099999999968877E-4</c:v>
                </c:pt>
                <c:pt idx="37551">
                  <c:v>7.5101999999968876E-4</c:v>
                </c:pt>
                <c:pt idx="37552">
                  <c:v>7.5103999999968874E-4</c:v>
                </c:pt>
                <c:pt idx="37553">
                  <c:v>7.5105999999968873E-4</c:v>
                </c:pt>
                <c:pt idx="37554">
                  <c:v>7.5107999999968872E-4</c:v>
                </c:pt>
                <c:pt idx="37555">
                  <c:v>7.5109999999968871E-4</c:v>
                </c:pt>
                <c:pt idx="37556">
                  <c:v>7.511199999996887E-4</c:v>
                </c:pt>
                <c:pt idx="37557">
                  <c:v>7.5113999999968869E-4</c:v>
                </c:pt>
                <c:pt idx="37558">
                  <c:v>7.5115999999968868E-4</c:v>
                </c:pt>
                <c:pt idx="37559">
                  <c:v>7.5117999999968867E-4</c:v>
                </c:pt>
                <c:pt idx="37560">
                  <c:v>7.5119999999968866E-4</c:v>
                </c:pt>
                <c:pt idx="37561">
                  <c:v>7.5121999999968865E-4</c:v>
                </c:pt>
                <c:pt idx="37562">
                  <c:v>7.5123999999968864E-4</c:v>
                </c:pt>
                <c:pt idx="37563">
                  <c:v>7.5125999999968863E-4</c:v>
                </c:pt>
                <c:pt idx="37564">
                  <c:v>7.5127999999968862E-4</c:v>
                </c:pt>
                <c:pt idx="37565">
                  <c:v>7.5129999999968861E-4</c:v>
                </c:pt>
                <c:pt idx="37566">
                  <c:v>7.513199999996886E-4</c:v>
                </c:pt>
                <c:pt idx="37567">
                  <c:v>7.5133999999968859E-4</c:v>
                </c:pt>
                <c:pt idx="37568">
                  <c:v>7.5135999999968858E-4</c:v>
                </c:pt>
                <c:pt idx="37569">
                  <c:v>7.5137999999968857E-4</c:v>
                </c:pt>
                <c:pt idx="37570">
                  <c:v>7.5139999999968856E-4</c:v>
                </c:pt>
                <c:pt idx="37571">
                  <c:v>7.5141999999968855E-4</c:v>
                </c:pt>
                <c:pt idx="37572">
                  <c:v>7.5143999999968854E-4</c:v>
                </c:pt>
                <c:pt idx="37573">
                  <c:v>7.5145999999968853E-4</c:v>
                </c:pt>
                <c:pt idx="37574">
                  <c:v>7.5147999999968852E-4</c:v>
                </c:pt>
                <c:pt idx="37575">
                  <c:v>7.5149999999968851E-4</c:v>
                </c:pt>
                <c:pt idx="37576">
                  <c:v>7.515199999996885E-4</c:v>
                </c:pt>
                <c:pt idx="37577">
                  <c:v>7.5153999999968849E-4</c:v>
                </c:pt>
                <c:pt idx="37578">
                  <c:v>7.5155999999968848E-4</c:v>
                </c:pt>
                <c:pt idx="37579">
                  <c:v>7.5157999999968847E-4</c:v>
                </c:pt>
                <c:pt idx="37580">
                  <c:v>7.5159999999968845E-4</c:v>
                </c:pt>
                <c:pt idx="37581">
                  <c:v>7.5161999999968844E-4</c:v>
                </c:pt>
                <c:pt idx="37582">
                  <c:v>7.5163999999968843E-4</c:v>
                </c:pt>
                <c:pt idx="37583">
                  <c:v>7.5165999999968842E-4</c:v>
                </c:pt>
                <c:pt idx="37584">
                  <c:v>7.5167999999968841E-4</c:v>
                </c:pt>
                <c:pt idx="37585">
                  <c:v>7.516999999996884E-4</c:v>
                </c:pt>
                <c:pt idx="37586">
                  <c:v>7.5171999999968839E-4</c:v>
                </c:pt>
                <c:pt idx="37587">
                  <c:v>7.5173999999968838E-4</c:v>
                </c:pt>
                <c:pt idx="37588">
                  <c:v>7.5175999999968837E-4</c:v>
                </c:pt>
                <c:pt idx="37589">
                  <c:v>7.5177999999968836E-4</c:v>
                </c:pt>
                <c:pt idx="37590">
                  <c:v>7.5179999999968835E-4</c:v>
                </c:pt>
                <c:pt idx="37591">
                  <c:v>7.5181999999968834E-4</c:v>
                </c:pt>
                <c:pt idx="37592">
                  <c:v>7.5183999999968833E-4</c:v>
                </c:pt>
                <c:pt idx="37593">
                  <c:v>7.5185999999968832E-4</c:v>
                </c:pt>
                <c:pt idx="37594">
                  <c:v>7.5187999999968831E-4</c:v>
                </c:pt>
                <c:pt idx="37595">
                  <c:v>7.518999999996883E-4</c:v>
                </c:pt>
                <c:pt idx="37596">
                  <c:v>7.5191999999968829E-4</c:v>
                </c:pt>
                <c:pt idx="37597">
                  <c:v>7.5193999999968828E-4</c:v>
                </c:pt>
                <c:pt idx="37598">
                  <c:v>7.5195999999968827E-4</c:v>
                </c:pt>
                <c:pt idx="37599">
                  <c:v>7.5197999999968826E-4</c:v>
                </c:pt>
                <c:pt idx="37600">
                  <c:v>7.5199999999968825E-4</c:v>
                </c:pt>
                <c:pt idx="37601">
                  <c:v>7.5201999999968824E-4</c:v>
                </c:pt>
                <c:pt idx="37602">
                  <c:v>7.5203999999968823E-4</c:v>
                </c:pt>
                <c:pt idx="37603">
                  <c:v>7.5205999999968822E-4</c:v>
                </c:pt>
                <c:pt idx="37604">
                  <c:v>7.5207999999968821E-4</c:v>
                </c:pt>
                <c:pt idx="37605">
                  <c:v>7.520999999996882E-4</c:v>
                </c:pt>
                <c:pt idx="37606">
                  <c:v>7.5211999999968819E-4</c:v>
                </c:pt>
                <c:pt idx="37607">
                  <c:v>7.5213999999968818E-4</c:v>
                </c:pt>
                <c:pt idx="37608">
                  <c:v>7.5215999999968816E-4</c:v>
                </c:pt>
                <c:pt idx="37609">
                  <c:v>7.5217999999968815E-4</c:v>
                </c:pt>
                <c:pt idx="37610">
                  <c:v>7.5219999999968814E-4</c:v>
                </c:pt>
                <c:pt idx="37611">
                  <c:v>7.5221999999968813E-4</c:v>
                </c:pt>
                <c:pt idx="37612">
                  <c:v>7.5223999999968812E-4</c:v>
                </c:pt>
                <c:pt idx="37613">
                  <c:v>7.5225999999968811E-4</c:v>
                </c:pt>
                <c:pt idx="37614">
                  <c:v>7.522799999996881E-4</c:v>
                </c:pt>
                <c:pt idx="37615">
                  <c:v>7.5229999999968809E-4</c:v>
                </c:pt>
                <c:pt idx="37616">
                  <c:v>7.5231999999968808E-4</c:v>
                </c:pt>
                <c:pt idx="37617">
                  <c:v>7.5233999999968807E-4</c:v>
                </c:pt>
                <c:pt idx="37618">
                  <c:v>7.5235999999968806E-4</c:v>
                </c:pt>
                <c:pt idx="37619">
                  <c:v>7.5237999999968805E-4</c:v>
                </c:pt>
                <c:pt idx="37620">
                  <c:v>7.5239999999968804E-4</c:v>
                </c:pt>
                <c:pt idx="37621">
                  <c:v>7.5241999999968803E-4</c:v>
                </c:pt>
                <c:pt idx="37622">
                  <c:v>7.5243999999968802E-4</c:v>
                </c:pt>
                <c:pt idx="37623">
                  <c:v>7.5245999999968801E-4</c:v>
                </c:pt>
                <c:pt idx="37624">
                  <c:v>7.52479999999688E-4</c:v>
                </c:pt>
                <c:pt idx="37625">
                  <c:v>7.5249999999968799E-4</c:v>
                </c:pt>
                <c:pt idx="37626">
                  <c:v>7.5251999999968798E-4</c:v>
                </c:pt>
                <c:pt idx="37627">
                  <c:v>7.5253999999968797E-4</c:v>
                </c:pt>
                <c:pt idx="37628">
                  <c:v>7.5255999999968796E-4</c:v>
                </c:pt>
                <c:pt idx="37629">
                  <c:v>7.5257999999968795E-4</c:v>
                </c:pt>
                <c:pt idx="37630">
                  <c:v>7.5259999999968794E-4</c:v>
                </c:pt>
                <c:pt idx="37631">
                  <c:v>7.5261999999968793E-4</c:v>
                </c:pt>
                <c:pt idx="37632">
                  <c:v>7.5263999999968792E-4</c:v>
                </c:pt>
                <c:pt idx="37633">
                  <c:v>7.5265999999968791E-4</c:v>
                </c:pt>
                <c:pt idx="37634">
                  <c:v>7.526799999996879E-4</c:v>
                </c:pt>
                <c:pt idx="37635">
                  <c:v>7.5269999999968789E-4</c:v>
                </c:pt>
                <c:pt idx="37636">
                  <c:v>7.5271999999968787E-4</c:v>
                </c:pt>
                <c:pt idx="37637">
                  <c:v>7.5273999999968786E-4</c:v>
                </c:pt>
                <c:pt idx="37638">
                  <c:v>7.5275999999968785E-4</c:v>
                </c:pt>
                <c:pt idx="37639">
                  <c:v>7.5277999999968784E-4</c:v>
                </c:pt>
                <c:pt idx="37640">
                  <c:v>7.5279999999968783E-4</c:v>
                </c:pt>
                <c:pt idx="37641">
                  <c:v>7.5281999999968782E-4</c:v>
                </c:pt>
                <c:pt idx="37642">
                  <c:v>7.5283999999968781E-4</c:v>
                </c:pt>
                <c:pt idx="37643">
                  <c:v>7.528599999996878E-4</c:v>
                </c:pt>
                <c:pt idx="37644">
                  <c:v>7.5287999999968779E-4</c:v>
                </c:pt>
                <c:pt idx="37645">
                  <c:v>7.5289999999968778E-4</c:v>
                </c:pt>
                <c:pt idx="37646">
                  <c:v>7.5291999999968777E-4</c:v>
                </c:pt>
                <c:pt idx="37647">
                  <c:v>7.5293999999968776E-4</c:v>
                </c:pt>
                <c:pt idx="37648">
                  <c:v>7.5295999999968775E-4</c:v>
                </c:pt>
                <c:pt idx="37649">
                  <c:v>7.5297999999968774E-4</c:v>
                </c:pt>
                <c:pt idx="37650">
                  <c:v>7.5299999999968773E-4</c:v>
                </c:pt>
                <c:pt idx="37651">
                  <c:v>7.5301999999968772E-4</c:v>
                </c:pt>
                <c:pt idx="37652">
                  <c:v>7.5303999999968771E-4</c:v>
                </c:pt>
                <c:pt idx="37653">
                  <c:v>7.530599999996877E-4</c:v>
                </c:pt>
                <c:pt idx="37654">
                  <c:v>7.5307999999968769E-4</c:v>
                </c:pt>
                <c:pt idx="37655">
                  <c:v>7.5309999999968768E-4</c:v>
                </c:pt>
                <c:pt idx="37656">
                  <c:v>7.5311999999968767E-4</c:v>
                </c:pt>
                <c:pt idx="37657">
                  <c:v>7.5313999999968766E-4</c:v>
                </c:pt>
                <c:pt idx="37658">
                  <c:v>7.5315999999968765E-4</c:v>
                </c:pt>
                <c:pt idx="37659">
                  <c:v>7.5317999999968764E-4</c:v>
                </c:pt>
                <c:pt idx="37660">
                  <c:v>7.5319999999968763E-4</c:v>
                </c:pt>
                <c:pt idx="37661">
                  <c:v>7.5321999999968762E-4</c:v>
                </c:pt>
                <c:pt idx="37662">
                  <c:v>7.5323999999968761E-4</c:v>
                </c:pt>
                <c:pt idx="37663">
                  <c:v>7.532599999996876E-4</c:v>
                </c:pt>
                <c:pt idx="37664">
                  <c:v>7.5327999999968758E-4</c:v>
                </c:pt>
                <c:pt idx="37665">
                  <c:v>7.5329999999968757E-4</c:v>
                </c:pt>
                <c:pt idx="37666">
                  <c:v>7.5331999999968756E-4</c:v>
                </c:pt>
                <c:pt idx="37667">
                  <c:v>7.5333999999968755E-4</c:v>
                </c:pt>
                <c:pt idx="37668">
                  <c:v>7.5335999999968754E-4</c:v>
                </c:pt>
                <c:pt idx="37669">
                  <c:v>7.5337999999968753E-4</c:v>
                </c:pt>
                <c:pt idx="37670">
                  <c:v>7.5339999999968752E-4</c:v>
                </c:pt>
                <c:pt idx="37671">
                  <c:v>7.5341999999968751E-4</c:v>
                </c:pt>
                <c:pt idx="37672">
                  <c:v>7.534399999996875E-4</c:v>
                </c:pt>
                <c:pt idx="37673">
                  <c:v>7.5345999999968749E-4</c:v>
                </c:pt>
                <c:pt idx="37674">
                  <c:v>7.5347999999968748E-4</c:v>
                </c:pt>
                <c:pt idx="37675">
                  <c:v>7.5349999999968747E-4</c:v>
                </c:pt>
                <c:pt idx="37676">
                  <c:v>7.5351999999968746E-4</c:v>
                </c:pt>
                <c:pt idx="37677">
                  <c:v>7.5353999999968745E-4</c:v>
                </c:pt>
                <c:pt idx="37678">
                  <c:v>7.5355999999968744E-4</c:v>
                </c:pt>
                <c:pt idx="37679">
                  <c:v>7.5357999999968743E-4</c:v>
                </c:pt>
                <c:pt idx="37680">
                  <c:v>7.5359999999968742E-4</c:v>
                </c:pt>
                <c:pt idx="37681">
                  <c:v>7.5361999999968741E-4</c:v>
                </c:pt>
                <c:pt idx="37682">
                  <c:v>7.536399999996874E-4</c:v>
                </c:pt>
                <c:pt idx="37683">
                  <c:v>7.5365999999968739E-4</c:v>
                </c:pt>
                <c:pt idx="37684">
                  <c:v>7.5367999999968738E-4</c:v>
                </c:pt>
                <c:pt idx="37685">
                  <c:v>7.5369999999968737E-4</c:v>
                </c:pt>
                <c:pt idx="37686">
                  <c:v>7.5371999999968736E-4</c:v>
                </c:pt>
                <c:pt idx="37687">
                  <c:v>7.5373999999968735E-4</c:v>
                </c:pt>
                <c:pt idx="37688">
                  <c:v>7.5375999999968734E-4</c:v>
                </c:pt>
                <c:pt idx="37689">
                  <c:v>7.5377999999968733E-4</c:v>
                </c:pt>
                <c:pt idx="37690">
                  <c:v>7.5379999999968732E-4</c:v>
                </c:pt>
                <c:pt idx="37691">
                  <c:v>7.5381999999968731E-4</c:v>
                </c:pt>
                <c:pt idx="37692">
                  <c:v>7.5383999999968729E-4</c:v>
                </c:pt>
                <c:pt idx="37693">
                  <c:v>7.5385999999968728E-4</c:v>
                </c:pt>
                <c:pt idx="37694">
                  <c:v>7.5387999999968727E-4</c:v>
                </c:pt>
                <c:pt idx="37695">
                  <c:v>7.5389999999968726E-4</c:v>
                </c:pt>
                <c:pt idx="37696">
                  <c:v>7.5391999999968725E-4</c:v>
                </c:pt>
                <c:pt idx="37697">
                  <c:v>7.5393999999968724E-4</c:v>
                </c:pt>
                <c:pt idx="37698">
                  <c:v>7.5395999999968723E-4</c:v>
                </c:pt>
                <c:pt idx="37699">
                  <c:v>7.5397999999968722E-4</c:v>
                </c:pt>
                <c:pt idx="37700">
                  <c:v>7.5399999999968721E-4</c:v>
                </c:pt>
                <c:pt idx="37701">
                  <c:v>7.540199999996872E-4</c:v>
                </c:pt>
                <c:pt idx="37702">
                  <c:v>7.5403999999968719E-4</c:v>
                </c:pt>
                <c:pt idx="37703">
                  <c:v>7.5405999999968718E-4</c:v>
                </c:pt>
                <c:pt idx="37704">
                  <c:v>7.5407999999968717E-4</c:v>
                </c:pt>
                <c:pt idx="37705">
                  <c:v>7.5409999999968716E-4</c:v>
                </c:pt>
                <c:pt idx="37706">
                  <c:v>7.5411999999968715E-4</c:v>
                </c:pt>
                <c:pt idx="37707">
                  <c:v>7.5413999999968714E-4</c:v>
                </c:pt>
                <c:pt idx="37708">
                  <c:v>7.5415999999968713E-4</c:v>
                </c:pt>
                <c:pt idx="37709">
                  <c:v>7.5417999999968712E-4</c:v>
                </c:pt>
                <c:pt idx="37710">
                  <c:v>7.5419999999968711E-4</c:v>
                </c:pt>
                <c:pt idx="37711">
                  <c:v>7.542199999996871E-4</c:v>
                </c:pt>
                <c:pt idx="37712">
                  <c:v>7.5423999999968709E-4</c:v>
                </c:pt>
                <c:pt idx="37713">
                  <c:v>7.5425999999968708E-4</c:v>
                </c:pt>
                <c:pt idx="37714">
                  <c:v>7.5427999999968707E-4</c:v>
                </c:pt>
                <c:pt idx="37715">
                  <c:v>7.5429999999968706E-4</c:v>
                </c:pt>
                <c:pt idx="37716">
                  <c:v>7.5431999999968705E-4</c:v>
                </c:pt>
                <c:pt idx="37717">
                  <c:v>7.5433999999968704E-4</c:v>
                </c:pt>
                <c:pt idx="37718">
                  <c:v>7.5435999999968703E-4</c:v>
                </c:pt>
                <c:pt idx="37719">
                  <c:v>7.5437999999968702E-4</c:v>
                </c:pt>
                <c:pt idx="37720">
                  <c:v>7.54399999999687E-4</c:v>
                </c:pt>
                <c:pt idx="37721">
                  <c:v>7.5441999999968699E-4</c:v>
                </c:pt>
                <c:pt idx="37722">
                  <c:v>7.5443999999968698E-4</c:v>
                </c:pt>
                <c:pt idx="37723">
                  <c:v>7.5445999999968697E-4</c:v>
                </c:pt>
                <c:pt idx="37724">
                  <c:v>7.5447999999968696E-4</c:v>
                </c:pt>
                <c:pt idx="37725">
                  <c:v>7.5449999999968695E-4</c:v>
                </c:pt>
                <c:pt idx="37726">
                  <c:v>7.5451999999968694E-4</c:v>
                </c:pt>
                <c:pt idx="37727">
                  <c:v>7.5453999999968693E-4</c:v>
                </c:pt>
                <c:pt idx="37728">
                  <c:v>7.5455999999968692E-4</c:v>
                </c:pt>
                <c:pt idx="37729">
                  <c:v>7.5457999999968691E-4</c:v>
                </c:pt>
                <c:pt idx="37730">
                  <c:v>7.545999999996869E-4</c:v>
                </c:pt>
                <c:pt idx="37731">
                  <c:v>7.5461999999968689E-4</c:v>
                </c:pt>
                <c:pt idx="37732">
                  <c:v>7.5463999999968688E-4</c:v>
                </c:pt>
                <c:pt idx="37733">
                  <c:v>7.5465999999968687E-4</c:v>
                </c:pt>
                <c:pt idx="37734">
                  <c:v>7.5467999999968686E-4</c:v>
                </c:pt>
                <c:pt idx="37735">
                  <c:v>7.5469999999968685E-4</c:v>
                </c:pt>
                <c:pt idx="37736">
                  <c:v>7.5471999999968684E-4</c:v>
                </c:pt>
                <c:pt idx="37737">
                  <c:v>7.5473999999968683E-4</c:v>
                </c:pt>
                <c:pt idx="37738">
                  <c:v>7.5475999999968682E-4</c:v>
                </c:pt>
                <c:pt idx="37739">
                  <c:v>7.5477999999968681E-4</c:v>
                </c:pt>
                <c:pt idx="37740">
                  <c:v>7.547999999996868E-4</c:v>
                </c:pt>
                <c:pt idx="37741">
                  <c:v>7.5481999999968679E-4</c:v>
                </c:pt>
                <c:pt idx="37742">
                  <c:v>7.5483999999968678E-4</c:v>
                </c:pt>
                <c:pt idx="37743">
                  <c:v>7.5485999999968677E-4</c:v>
                </c:pt>
                <c:pt idx="37744">
                  <c:v>7.5487999999968676E-4</c:v>
                </c:pt>
                <c:pt idx="37745">
                  <c:v>7.5489999999968675E-4</c:v>
                </c:pt>
                <c:pt idx="37746">
                  <c:v>7.5491999999968674E-4</c:v>
                </c:pt>
                <c:pt idx="37747">
                  <c:v>7.5493999999968673E-4</c:v>
                </c:pt>
                <c:pt idx="37748">
                  <c:v>7.5495999999968672E-4</c:v>
                </c:pt>
                <c:pt idx="37749">
                  <c:v>7.549799999996867E-4</c:v>
                </c:pt>
                <c:pt idx="37750">
                  <c:v>7.5499999999968669E-4</c:v>
                </c:pt>
                <c:pt idx="37751">
                  <c:v>7.5501999999968668E-4</c:v>
                </c:pt>
                <c:pt idx="37752">
                  <c:v>7.5503999999968667E-4</c:v>
                </c:pt>
                <c:pt idx="37753">
                  <c:v>7.5505999999968666E-4</c:v>
                </c:pt>
                <c:pt idx="37754">
                  <c:v>7.5507999999968665E-4</c:v>
                </c:pt>
                <c:pt idx="37755">
                  <c:v>7.5509999999968664E-4</c:v>
                </c:pt>
                <c:pt idx="37756">
                  <c:v>7.5511999999968663E-4</c:v>
                </c:pt>
                <c:pt idx="37757">
                  <c:v>7.5513999999968662E-4</c:v>
                </c:pt>
                <c:pt idx="37758">
                  <c:v>7.5515999999968661E-4</c:v>
                </c:pt>
                <c:pt idx="37759">
                  <c:v>7.551799999996866E-4</c:v>
                </c:pt>
                <c:pt idx="37760">
                  <c:v>7.5519999999968659E-4</c:v>
                </c:pt>
                <c:pt idx="37761">
                  <c:v>7.5521999999968658E-4</c:v>
                </c:pt>
                <c:pt idx="37762">
                  <c:v>7.5523999999968657E-4</c:v>
                </c:pt>
                <c:pt idx="37763">
                  <c:v>7.5525999999968656E-4</c:v>
                </c:pt>
                <c:pt idx="37764">
                  <c:v>7.5527999999968655E-4</c:v>
                </c:pt>
                <c:pt idx="37765">
                  <c:v>7.5529999999968654E-4</c:v>
                </c:pt>
                <c:pt idx="37766">
                  <c:v>7.5531999999968653E-4</c:v>
                </c:pt>
                <c:pt idx="37767">
                  <c:v>7.5533999999968652E-4</c:v>
                </c:pt>
                <c:pt idx="37768">
                  <c:v>7.5535999999968651E-4</c:v>
                </c:pt>
                <c:pt idx="37769">
                  <c:v>7.553799999996865E-4</c:v>
                </c:pt>
                <c:pt idx="37770">
                  <c:v>7.5539999999968649E-4</c:v>
                </c:pt>
                <c:pt idx="37771">
                  <c:v>7.5541999999968648E-4</c:v>
                </c:pt>
                <c:pt idx="37772">
                  <c:v>7.5543999999968647E-4</c:v>
                </c:pt>
                <c:pt idx="37773">
                  <c:v>7.5545999999968646E-4</c:v>
                </c:pt>
                <c:pt idx="37774">
                  <c:v>7.5547999999968645E-4</c:v>
                </c:pt>
                <c:pt idx="37775">
                  <c:v>7.5549999999968644E-4</c:v>
                </c:pt>
                <c:pt idx="37776">
                  <c:v>7.5551999999968643E-4</c:v>
                </c:pt>
                <c:pt idx="37777">
                  <c:v>7.5553999999968641E-4</c:v>
                </c:pt>
                <c:pt idx="37778">
                  <c:v>7.555599999996864E-4</c:v>
                </c:pt>
                <c:pt idx="37779">
                  <c:v>7.5557999999968639E-4</c:v>
                </c:pt>
                <c:pt idx="37780">
                  <c:v>7.5559999999968638E-4</c:v>
                </c:pt>
                <c:pt idx="37781">
                  <c:v>7.5561999999968637E-4</c:v>
                </c:pt>
                <c:pt idx="37782">
                  <c:v>7.5563999999968636E-4</c:v>
                </c:pt>
                <c:pt idx="37783">
                  <c:v>7.5565999999968635E-4</c:v>
                </c:pt>
                <c:pt idx="37784">
                  <c:v>7.5567999999968634E-4</c:v>
                </c:pt>
                <c:pt idx="37785">
                  <c:v>7.5569999999968633E-4</c:v>
                </c:pt>
                <c:pt idx="37786">
                  <c:v>7.5571999999968632E-4</c:v>
                </c:pt>
                <c:pt idx="37787">
                  <c:v>7.5573999999968631E-4</c:v>
                </c:pt>
                <c:pt idx="37788">
                  <c:v>7.557599999996863E-4</c:v>
                </c:pt>
                <c:pt idx="37789">
                  <c:v>7.5577999999968629E-4</c:v>
                </c:pt>
                <c:pt idx="37790">
                  <c:v>7.5579999999968628E-4</c:v>
                </c:pt>
                <c:pt idx="37791">
                  <c:v>7.5581999999968627E-4</c:v>
                </c:pt>
                <c:pt idx="37792">
                  <c:v>7.5583999999968626E-4</c:v>
                </c:pt>
                <c:pt idx="37793">
                  <c:v>7.5585999999968625E-4</c:v>
                </c:pt>
                <c:pt idx="37794">
                  <c:v>7.5587999999968624E-4</c:v>
                </c:pt>
                <c:pt idx="37795">
                  <c:v>7.5589999999968623E-4</c:v>
                </c:pt>
                <c:pt idx="37796">
                  <c:v>7.5591999999968622E-4</c:v>
                </c:pt>
                <c:pt idx="37797">
                  <c:v>7.5593999999968621E-4</c:v>
                </c:pt>
                <c:pt idx="37798">
                  <c:v>7.559599999996862E-4</c:v>
                </c:pt>
                <c:pt idx="37799">
                  <c:v>7.5597999999968619E-4</c:v>
                </c:pt>
                <c:pt idx="37800">
                  <c:v>7.5599999999968618E-4</c:v>
                </c:pt>
                <c:pt idx="37801">
                  <c:v>7.5601999999968617E-4</c:v>
                </c:pt>
                <c:pt idx="37802">
                  <c:v>7.5603999999968616E-4</c:v>
                </c:pt>
                <c:pt idx="37803">
                  <c:v>7.5605999999968615E-4</c:v>
                </c:pt>
                <c:pt idx="37804">
                  <c:v>7.5607999999968614E-4</c:v>
                </c:pt>
                <c:pt idx="37805">
                  <c:v>7.5609999999968612E-4</c:v>
                </c:pt>
                <c:pt idx="37806">
                  <c:v>7.5611999999968611E-4</c:v>
                </c:pt>
                <c:pt idx="37807">
                  <c:v>7.561399999996861E-4</c:v>
                </c:pt>
                <c:pt idx="37808">
                  <c:v>7.5615999999968609E-4</c:v>
                </c:pt>
                <c:pt idx="37809">
                  <c:v>7.5617999999968608E-4</c:v>
                </c:pt>
                <c:pt idx="37810">
                  <c:v>7.5619999999968607E-4</c:v>
                </c:pt>
                <c:pt idx="37811">
                  <c:v>7.5621999999968606E-4</c:v>
                </c:pt>
                <c:pt idx="37812">
                  <c:v>7.5623999999968605E-4</c:v>
                </c:pt>
                <c:pt idx="37813">
                  <c:v>7.5625999999968604E-4</c:v>
                </c:pt>
                <c:pt idx="37814">
                  <c:v>7.5627999999968603E-4</c:v>
                </c:pt>
                <c:pt idx="37815">
                  <c:v>7.5629999999968602E-4</c:v>
                </c:pt>
                <c:pt idx="37816">
                  <c:v>7.5631999999968601E-4</c:v>
                </c:pt>
                <c:pt idx="37817">
                  <c:v>7.56339999999686E-4</c:v>
                </c:pt>
                <c:pt idx="37818">
                  <c:v>7.5635999999968599E-4</c:v>
                </c:pt>
                <c:pt idx="37819">
                  <c:v>7.5637999999968598E-4</c:v>
                </c:pt>
                <c:pt idx="37820">
                  <c:v>7.5639999999968597E-4</c:v>
                </c:pt>
                <c:pt idx="37821">
                  <c:v>7.5641999999968596E-4</c:v>
                </c:pt>
                <c:pt idx="37822">
                  <c:v>7.5643999999968595E-4</c:v>
                </c:pt>
                <c:pt idx="37823">
                  <c:v>7.5645999999968594E-4</c:v>
                </c:pt>
                <c:pt idx="37824">
                  <c:v>7.5647999999968593E-4</c:v>
                </c:pt>
                <c:pt idx="37825">
                  <c:v>7.5649999999968592E-4</c:v>
                </c:pt>
                <c:pt idx="37826">
                  <c:v>7.5651999999968591E-4</c:v>
                </c:pt>
                <c:pt idx="37827">
                  <c:v>7.565399999996859E-4</c:v>
                </c:pt>
                <c:pt idx="37828">
                  <c:v>7.5655999999968589E-4</c:v>
                </c:pt>
                <c:pt idx="37829">
                  <c:v>7.5657999999968588E-4</c:v>
                </c:pt>
                <c:pt idx="37830">
                  <c:v>7.5659999999968587E-4</c:v>
                </c:pt>
                <c:pt idx="37831">
                  <c:v>7.5661999999968586E-4</c:v>
                </c:pt>
                <c:pt idx="37832">
                  <c:v>7.5663999999968585E-4</c:v>
                </c:pt>
                <c:pt idx="37833">
                  <c:v>7.5665999999968583E-4</c:v>
                </c:pt>
                <c:pt idx="37834">
                  <c:v>7.5667999999968582E-4</c:v>
                </c:pt>
                <c:pt idx="37835">
                  <c:v>7.5669999999968581E-4</c:v>
                </c:pt>
                <c:pt idx="37836">
                  <c:v>7.567199999996858E-4</c:v>
                </c:pt>
                <c:pt idx="37837">
                  <c:v>7.5673999999968579E-4</c:v>
                </c:pt>
                <c:pt idx="37838">
                  <c:v>7.5675999999968578E-4</c:v>
                </c:pt>
                <c:pt idx="37839">
                  <c:v>7.5677999999968577E-4</c:v>
                </c:pt>
                <c:pt idx="37840">
                  <c:v>7.5679999999968576E-4</c:v>
                </c:pt>
                <c:pt idx="37841">
                  <c:v>7.5681999999968575E-4</c:v>
                </c:pt>
                <c:pt idx="37842">
                  <c:v>7.5683999999968574E-4</c:v>
                </c:pt>
                <c:pt idx="37843">
                  <c:v>7.5685999999968573E-4</c:v>
                </c:pt>
                <c:pt idx="37844">
                  <c:v>7.5687999999968572E-4</c:v>
                </c:pt>
                <c:pt idx="37845">
                  <c:v>7.5689999999968571E-4</c:v>
                </c:pt>
                <c:pt idx="37846">
                  <c:v>7.569199999996857E-4</c:v>
                </c:pt>
                <c:pt idx="37847">
                  <c:v>7.5693999999968569E-4</c:v>
                </c:pt>
                <c:pt idx="37848">
                  <c:v>7.5695999999968568E-4</c:v>
                </c:pt>
                <c:pt idx="37849">
                  <c:v>7.5697999999968567E-4</c:v>
                </c:pt>
                <c:pt idx="37850">
                  <c:v>7.5699999999968566E-4</c:v>
                </c:pt>
                <c:pt idx="37851">
                  <c:v>7.5701999999968565E-4</c:v>
                </c:pt>
                <c:pt idx="37852">
                  <c:v>7.5703999999968564E-4</c:v>
                </c:pt>
                <c:pt idx="37853">
                  <c:v>7.5705999999968563E-4</c:v>
                </c:pt>
                <c:pt idx="37854">
                  <c:v>7.5707999999968562E-4</c:v>
                </c:pt>
                <c:pt idx="37855">
                  <c:v>7.5709999999968561E-4</c:v>
                </c:pt>
                <c:pt idx="37856">
                  <c:v>7.571199999996856E-4</c:v>
                </c:pt>
                <c:pt idx="37857">
                  <c:v>7.5713999999968559E-4</c:v>
                </c:pt>
                <c:pt idx="37858">
                  <c:v>7.5715999999968558E-4</c:v>
                </c:pt>
                <c:pt idx="37859">
                  <c:v>7.5717999999968557E-4</c:v>
                </c:pt>
                <c:pt idx="37860">
                  <c:v>7.5719999999968556E-4</c:v>
                </c:pt>
                <c:pt idx="37861">
                  <c:v>7.5721999999968554E-4</c:v>
                </c:pt>
                <c:pt idx="37862">
                  <c:v>7.5723999999968553E-4</c:v>
                </c:pt>
                <c:pt idx="37863">
                  <c:v>7.5725999999968552E-4</c:v>
                </c:pt>
                <c:pt idx="37864">
                  <c:v>7.5727999999968551E-4</c:v>
                </c:pt>
                <c:pt idx="37865">
                  <c:v>7.572999999996855E-4</c:v>
                </c:pt>
                <c:pt idx="37866">
                  <c:v>7.5731999999968549E-4</c:v>
                </c:pt>
                <c:pt idx="37867">
                  <c:v>7.5733999999968548E-4</c:v>
                </c:pt>
                <c:pt idx="37868">
                  <c:v>7.5735999999968547E-4</c:v>
                </c:pt>
                <c:pt idx="37869">
                  <c:v>7.5737999999968546E-4</c:v>
                </c:pt>
                <c:pt idx="37870">
                  <c:v>7.5739999999968545E-4</c:v>
                </c:pt>
                <c:pt idx="37871">
                  <c:v>7.5741999999968544E-4</c:v>
                </c:pt>
                <c:pt idx="37872">
                  <c:v>7.5743999999968543E-4</c:v>
                </c:pt>
                <c:pt idx="37873">
                  <c:v>7.5745999999968542E-4</c:v>
                </c:pt>
                <c:pt idx="37874">
                  <c:v>7.5747999999968541E-4</c:v>
                </c:pt>
                <c:pt idx="37875">
                  <c:v>7.574999999996854E-4</c:v>
                </c:pt>
                <c:pt idx="37876">
                  <c:v>7.5751999999968539E-4</c:v>
                </c:pt>
                <c:pt idx="37877">
                  <c:v>7.5753999999968538E-4</c:v>
                </c:pt>
                <c:pt idx="37878">
                  <c:v>7.5755999999968537E-4</c:v>
                </c:pt>
                <c:pt idx="37879">
                  <c:v>7.5757999999968536E-4</c:v>
                </c:pt>
                <c:pt idx="37880">
                  <c:v>7.5759999999968535E-4</c:v>
                </c:pt>
                <c:pt idx="37881">
                  <c:v>7.5761999999968534E-4</c:v>
                </c:pt>
                <c:pt idx="37882">
                  <c:v>7.5763999999968533E-4</c:v>
                </c:pt>
                <c:pt idx="37883">
                  <c:v>7.5765999999968532E-4</c:v>
                </c:pt>
                <c:pt idx="37884">
                  <c:v>7.5767999999968531E-4</c:v>
                </c:pt>
                <c:pt idx="37885">
                  <c:v>7.576999999996853E-4</c:v>
                </c:pt>
                <c:pt idx="37886">
                  <c:v>7.5771999999968529E-4</c:v>
                </c:pt>
                <c:pt idx="37887">
                  <c:v>7.5773999999968528E-4</c:v>
                </c:pt>
                <c:pt idx="37888">
                  <c:v>7.5775999999968527E-4</c:v>
                </c:pt>
                <c:pt idx="37889">
                  <c:v>7.5777999999968525E-4</c:v>
                </c:pt>
                <c:pt idx="37890">
                  <c:v>7.5779999999968524E-4</c:v>
                </c:pt>
                <c:pt idx="37891">
                  <c:v>7.5781999999968523E-4</c:v>
                </c:pt>
                <c:pt idx="37892">
                  <c:v>7.5783999999968522E-4</c:v>
                </c:pt>
                <c:pt idx="37893">
                  <c:v>7.5785999999968521E-4</c:v>
                </c:pt>
                <c:pt idx="37894">
                  <c:v>7.578799999996852E-4</c:v>
                </c:pt>
                <c:pt idx="37895">
                  <c:v>7.5789999999968519E-4</c:v>
                </c:pt>
                <c:pt idx="37896">
                  <c:v>7.5791999999968518E-4</c:v>
                </c:pt>
                <c:pt idx="37897">
                  <c:v>7.5793999999968517E-4</c:v>
                </c:pt>
                <c:pt idx="37898">
                  <c:v>7.5795999999968516E-4</c:v>
                </c:pt>
                <c:pt idx="37899">
                  <c:v>7.5797999999968515E-4</c:v>
                </c:pt>
                <c:pt idx="37900">
                  <c:v>7.5799999999968514E-4</c:v>
                </c:pt>
                <c:pt idx="37901">
                  <c:v>7.5801999999968513E-4</c:v>
                </c:pt>
                <c:pt idx="37902">
                  <c:v>7.5803999999968512E-4</c:v>
                </c:pt>
                <c:pt idx="37903">
                  <c:v>7.5805999999968511E-4</c:v>
                </c:pt>
                <c:pt idx="37904">
                  <c:v>7.580799999996851E-4</c:v>
                </c:pt>
                <c:pt idx="37905">
                  <c:v>7.5809999999968509E-4</c:v>
                </c:pt>
                <c:pt idx="37906">
                  <c:v>7.5811999999968508E-4</c:v>
                </c:pt>
                <c:pt idx="37907">
                  <c:v>7.5813999999968507E-4</c:v>
                </c:pt>
                <c:pt idx="37908">
                  <c:v>7.5815999999968506E-4</c:v>
                </c:pt>
                <c:pt idx="37909">
                  <c:v>7.5817999999968505E-4</c:v>
                </c:pt>
                <c:pt idx="37910">
                  <c:v>7.5819999999968504E-4</c:v>
                </c:pt>
                <c:pt idx="37911">
                  <c:v>7.5821999999968503E-4</c:v>
                </c:pt>
                <c:pt idx="37912">
                  <c:v>7.5823999999968502E-4</c:v>
                </c:pt>
                <c:pt idx="37913">
                  <c:v>7.5825999999968501E-4</c:v>
                </c:pt>
                <c:pt idx="37914">
                  <c:v>7.58279999999685E-4</c:v>
                </c:pt>
                <c:pt idx="37915">
                  <c:v>7.5829999999968499E-4</c:v>
                </c:pt>
                <c:pt idx="37916">
                  <c:v>7.5831999999968498E-4</c:v>
                </c:pt>
                <c:pt idx="37917">
                  <c:v>7.5833999999968496E-4</c:v>
                </c:pt>
                <c:pt idx="37918">
                  <c:v>7.5835999999968495E-4</c:v>
                </c:pt>
                <c:pt idx="37919">
                  <c:v>7.5837999999968494E-4</c:v>
                </c:pt>
                <c:pt idx="37920">
                  <c:v>7.5839999999968493E-4</c:v>
                </c:pt>
                <c:pt idx="37921">
                  <c:v>7.5841999999968492E-4</c:v>
                </c:pt>
                <c:pt idx="37922">
                  <c:v>7.5843999999968491E-4</c:v>
                </c:pt>
                <c:pt idx="37923">
                  <c:v>7.584599999996849E-4</c:v>
                </c:pt>
                <c:pt idx="37924">
                  <c:v>7.5847999999968489E-4</c:v>
                </c:pt>
                <c:pt idx="37925">
                  <c:v>7.5849999999968488E-4</c:v>
                </c:pt>
                <c:pt idx="37926">
                  <c:v>7.5851999999968487E-4</c:v>
                </c:pt>
                <c:pt idx="37927">
                  <c:v>7.5853999999968486E-4</c:v>
                </c:pt>
                <c:pt idx="37928">
                  <c:v>7.5855999999968485E-4</c:v>
                </c:pt>
                <c:pt idx="37929">
                  <c:v>7.5857999999968484E-4</c:v>
                </c:pt>
                <c:pt idx="37930">
                  <c:v>7.5859999999968483E-4</c:v>
                </c:pt>
                <c:pt idx="37931">
                  <c:v>7.5861999999968482E-4</c:v>
                </c:pt>
                <c:pt idx="37932">
                  <c:v>7.5863999999968481E-4</c:v>
                </c:pt>
                <c:pt idx="37933">
                  <c:v>7.586599999996848E-4</c:v>
                </c:pt>
                <c:pt idx="37934">
                  <c:v>7.5867999999968479E-4</c:v>
                </c:pt>
                <c:pt idx="37935">
                  <c:v>7.5869999999968478E-4</c:v>
                </c:pt>
                <c:pt idx="37936">
                  <c:v>7.5871999999968477E-4</c:v>
                </c:pt>
                <c:pt idx="37937">
                  <c:v>7.5873999999968476E-4</c:v>
                </c:pt>
                <c:pt idx="37938">
                  <c:v>7.5875999999968475E-4</c:v>
                </c:pt>
                <c:pt idx="37939">
                  <c:v>7.5877999999968474E-4</c:v>
                </c:pt>
                <c:pt idx="37940">
                  <c:v>7.5879999999968473E-4</c:v>
                </c:pt>
                <c:pt idx="37941">
                  <c:v>7.5881999999968472E-4</c:v>
                </c:pt>
                <c:pt idx="37942">
                  <c:v>7.5883999999968471E-4</c:v>
                </c:pt>
                <c:pt idx="37943">
                  <c:v>7.588599999996847E-4</c:v>
                </c:pt>
                <c:pt idx="37944">
                  <c:v>7.5887999999968469E-4</c:v>
                </c:pt>
                <c:pt idx="37945">
                  <c:v>7.5889999999968467E-4</c:v>
                </c:pt>
                <c:pt idx="37946">
                  <c:v>7.5891999999968466E-4</c:v>
                </c:pt>
                <c:pt idx="37947">
                  <c:v>7.5893999999968465E-4</c:v>
                </c:pt>
                <c:pt idx="37948">
                  <c:v>7.5895999999968464E-4</c:v>
                </c:pt>
                <c:pt idx="37949">
                  <c:v>7.5897999999968463E-4</c:v>
                </c:pt>
                <c:pt idx="37950">
                  <c:v>7.5899999999968462E-4</c:v>
                </c:pt>
                <c:pt idx="37951">
                  <c:v>7.5901999999968461E-4</c:v>
                </c:pt>
                <c:pt idx="37952">
                  <c:v>7.590399999996846E-4</c:v>
                </c:pt>
                <c:pt idx="37953">
                  <c:v>7.5905999999968459E-4</c:v>
                </c:pt>
                <c:pt idx="37954">
                  <c:v>7.5907999999968458E-4</c:v>
                </c:pt>
                <c:pt idx="37955">
                  <c:v>7.5909999999968457E-4</c:v>
                </c:pt>
                <c:pt idx="37956">
                  <c:v>7.5911999999968456E-4</c:v>
                </c:pt>
                <c:pt idx="37957">
                  <c:v>7.5913999999968455E-4</c:v>
                </c:pt>
                <c:pt idx="37958">
                  <c:v>7.5915999999968454E-4</c:v>
                </c:pt>
                <c:pt idx="37959">
                  <c:v>7.5917999999968453E-4</c:v>
                </c:pt>
                <c:pt idx="37960">
                  <c:v>7.5919999999968452E-4</c:v>
                </c:pt>
                <c:pt idx="37961">
                  <c:v>7.5921999999968451E-4</c:v>
                </c:pt>
                <c:pt idx="37962">
                  <c:v>7.592399999996845E-4</c:v>
                </c:pt>
                <c:pt idx="37963">
                  <c:v>7.5925999999968449E-4</c:v>
                </c:pt>
                <c:pt idx="37964">
                  <c:v>7.5927999999968448E-4</c:v>
                </c:pt>
                <c:pt idx="37965">
                  <c:v>7.5929999999968447E-4</c:v>
                </c:pt>
                <c:pt idx="37966">
                  <c:v>7.5931999999968446E-4</c:v>
                </c:pt>
                <c:pt idx="37967">
                  <c:v>7.5933999999968445E-4</c:v>
                </c:pt>
                <c:pt idx="37968">
                  <c:v>7.5935999999968444E-4</c:v>
                </c:pt>
                <c:pt idx="37969">
                  <c:v>7.5937999999968443E-4</c:v>
                </c:pt>
                <c:pt idx="37970">
                  <c:v>7.5939999999968442E-4</c:v>
                </c:pt>
                <c:pt idx="37971">
                  <c:v>7.5941999999968441E-4</c:v>
                </c:pt>
                <c:pt idx="37972">
                  <c:v>7.594399999996844E-4</c:v>
                </c:pt>
                <c:pt idx="37973">
                  <c:v>7.5945999999968438E-4</c:v>
                </c:pt>
                <c:pt idx="37974">
                  <c:v>7.5947999999968437E-4</c:v>
                </c:pt>
                <c:pt idx="37975">
                  <c:v>7.5949999999968436E-4</c:v>
                </c:pt>
                <c:pt idx="37976">
                  <c:v>7.5951999999968435E-4</c:v>
                </c:pt>
                <c:pt idx="37977">
                  <c:v>7.5953999999968434E-4</c:v>
                </c:pt>
                <c:pt idx="37978">
                  <c:v>7.5955999999968433E-4</c:v>
                </c:pt>
                <c:pt idx="37979">
                  <c:v>7.5957999999968432E-4</c:v>
                </c:pt>
                <c:pt idx="37980">
                  <c:v>7.5959999999968431E-4</c:v>
                </c:pt>
                <c:pt idx="37981">
                  <c:v>7.596199999996843E-4</c:v>
                </c:pt>
                <c:pt idx="37982">
                  <c:v>7.5963999999968429E-4</c:v>
                </c:pt>
                <c:pt idx="37983">
                  <c:v>7.5965999999968428E-4</c:v>
                </c:pt>
                <c:pt idx="37984">
                  <c:v>7.5967999999968427E-4</c:v>
                </c:pt>
                <c:pt idx="37985">
                  <c:v>7.5969999999968426E-4</c:v>
                </c:pt>
                <c:pt idx="37986">
                  <c:v>7.5971999999968425E-4</c:v>
                </c:pt>
                <c:pt idx="37987">
                  <c:v>7.5973999999968424E-4</c:v>
                </c:pt>
                <c:pt idx="37988">
                  <c:v>7.5975999999968423E-4</c:v>
                </c:pt>
                <c:pt idx="37989">
                  <c:v>7.5977999999968422E-4</c:v>
                </c:pt>
                <c:pt idx="37990">
                  <c:v>7.5979999999968421E-4</c:v>
                </c:pt>
                <c:pt idx="37991">
                  <c:v>7.598199999996842E-4</c:v>
                </c:pt>
                <c:pt idx="37992">
                  <c:v>7.5983999999968419E-4</c:v>
                </c:pt>
                <c:pt idx="37993">
                  <c:v>7.5985999999968418E-4</c:v>
                </c:pt>
                <c:pt idx="37994">
                  <c:v>7.5987999999968417E-4</c:v>
                </c:pt>
                <c:pt idx="37995">
                  <c:v>7.5989999999968416E-4</c:v>
                </c:pt>
                <c:pt idx="37996">
                  <c:v>7.5991999999968415E-4</c:v>
                </c:pt>
                <c:pt idx="37997">
                  <c:v>7.5993999999968414E-4</c:v>
                </c:pt>
                <c:pt idx="37998">
                  <c:v>7.5995999999968413E-4</c:v>
                </c:pt>
                <c:pt idx="37999">
                  <c:v>7.5997999999968412E-4</c:v>
                </c:pt>
                <c:pt idx="38000">
                  <c:v>7.5999999999968411E-4</c:v>
                </c:pt>
                <c:pt idx="38001">
                  <c:v>7.6001999999968409E-4</c:v>
                </c:pt>
                <c:pt idx="38002">
                  <c:v>7.6003999999968408E-4</c:v>
                </c:pt>
                <c:pt idx="38003">
                  <c:v>7.6005999999968407E-4</c:v>
                </c:pt>
                <c:pt idx="38004">
                  <c:v>7.6007999999968406E-4</c:v>
                </c:pt>
                <c:pt idx="38005">
                  <c:v>7.6009999999968405E-4</c:v>
                </c:pt>
                <c:pt idx="38006">
                  <c:v>7.6011999999968404E-4</c:v>
                </c:pt>
                <c:pt idx="38007">
                  <c:v>7.6013999999968403E-4</c:v>
                </c:pt>
                <c:pt idx="38008">
                  <c:v>7.6015999999968402E-4</c:v>
                </c:pt>
                <c:pt idx="38009">
                  <c:v>7.6017999999968401E-4</c:v>
                </c:pt>
                <c:pt idx="38010">
                  <c:v>7.60199999999684E-4</c:v>
                </c:pt>
                <c:pt idx="38011">
                  <c:v>7.6021999999968399E-4</c:v>
                </c:pt>
                <c:pt idx="38012">
                  <c:v>7.6023999999968398E-4</c:v>
                </c:pt>
                <c:pt idx="38013">
                  <c:v>7.6025999999968397E-4</c:v>
                </c:pt>
                <c:pt idx="38014">
                  <c:v>7.6027999999968396E-4</c:v>
                </c:pt>
                <c:pt idx="38015">
                  <c:v>7.6029999999968395E-4</c:v>
                </c:pt>
                <c:pt idx="38016">
                  <c:v>7.6031999999968394E-4</c:v>
                </c:pt>
                <c:pt idx="38017">
                  <c:v>7.6033999999968393E-4</c:v>
                </c:pt>
                <c:pt idx="38018">
                  <c:v>7.6035999999968392E-4</c:v>
                </c:pt>
                <c:pt idx="38019">
                  <c:v>7.6037999999968391E-4</c:v>
                </c:pt>
                <c:pt idx="38020">
                  <c:v>7.603999999996839E-4</c:v>
                </c:pt>
                <c:pt idx="38021">
                  <c:v>7.6041999999968389E-4</c:v>
                </c:pt>
                <c:pt idx="38022">
                  <c:v>7.6043999999968388E-4</c:v>
                </c:pt>
                <c:pt idx="38023">
                  <c:v>7.6045999999968387E-4</c:v>
                </c:pt>
                <c:pt idx="38024">
                  <c:v>7.6047999999968386E-4</c:v>
                </c:pt>
                <c:pt idx="38025">
                  <c:v>7.6049999999968385E-4</c:v>
                </c:pt>
                <c:pt idx="38026">
                  <c:v>7.6051999999968384E-4</c:v>
                </c:pt>
                <c:pt idx="38027">
                  <c:v>7.6053999999968383E-4</c:v>
                </c:pt>
                <c:pt idx="38028">
                  <c:v>7.6055999999968382E-4</c:v>
                </c:pt>
                <c:pt idx="38029">
                  <c:v>7.6057999999968381E-4</c:v>
                </c:pt>
                <c:pt idx="38030">
                  <c:v>7.6059999999968379E-4</c:v>
                </c:pt>
                <c:pt idx="38031">
                  <c:v>7.6061999999968378E-4</c:v>
                </c:pt>
                <c:pt idx="38032">
                  <c:v>7.6063999999968377E-4</c:v>
                </c:pt>
                <c:pt idx="38033">
                  <c:v>7.6065999999968376E-4</c:v>
                </c:pt>
                <c:pt idx="38034">
                  <c:v>7.6067999999968375E-4</c:v>
                </c:pt>
                <c:pt idx="38035">
                  <c:v>7.6069999999968374E-4</c:v>
                </c:pt>
                <c:pt idx="38036">
                  <c:v>7.6071999999968373E-4</c:v>
                </c:pt>
                <c:pt idx="38037">
                  <c:v>7.6073999999968372E-4</c:v>
                </c:pt>
                <c:pt idx="38038">
                  <c:v>7.6075999999968371E-4</c:v>
                </c:pt>
                <c:pt idx="38039">
                  <c:v>7.607799999996837E-4</c:v>
                </c:pt>
                <c:pt idx="38040">
                  <c:v>7.6079999999968369E-4</c:v>
                </c:pt>
                <c:pt idx="38041">
                  <c:v>7.6081999999968368E-4</c:v>
                </c:pt>
                <c:pt idx="38042">
                  <c:v>7.6083999999968367E-4</c:v>
                </c:pt>
                <c:pt idx="38043">
                  <c:v>7.6085999999968366E-4</c:v>
                </c:pt>
                <c:pt idx="38044">
                  <c:v>7.6087999999968365E-4</c:v>
                </c:pt>
                <c:pt idx="38045">
                  <c:v>7.6089999999968364E-4</c:v>
                </c:pt>
                <c:pt idx="38046">
                  <c:v>7.6091999999968363E-4</c:v>
                </c:pt>
                <c:pt idx="38047">
                  <c:v>7.6093999999968362E-4</c:v>
                </c:pt>
                <c:pt idx="38048">
                  <c:v>7.6095999999968361E-4</c:v>
                </c:pt>
                <c:pt idx="38049">
                  <c:v>7.609799999996836E-4</c:v>
                </c:pt>
                <c:pt idx="38050">
                  <c:v>7.6099999999968359E-4</c:v>
                </c:pt>
                <c:pt idx="38051">
                  <c:v>7.6101999999968358E-4</c:v>
                </c:pt>
                <c:pt idx="38052">
                  <c:v>7.6103999999968357E-4</c:v>
                </c:pt>
                <c:pt idx="38053">
                  <c:v>7.6105999999968356E-4</c:v>
                </c:pt>
                <c:pt idx="38054">
                  <c:v>7.6107999999968355E-4</c:v>
                </c:pt>
                <c:pt idx="38055">
                  <c:v>7.6109999999968354E-4</c:v>
                </c:pt>
                <c:pt idx="38056">
                  <c:v>7.6111999999968353E-4</c:v>
                </c:pt>
                <c:pt idx="38057">
                  <c:v>7.6113999999968352E-4</c:v>
                </c:pt>
                <c:pt idx="38058">
                  <c:v>7.611599999996835E-4</c:v>
                </c:pt>
                <c:pt idx="38059">
                  <c:v>7.6117999999968349E-4</c:v>
                </c:pt>
                <c:pt idx="38060">
                  <c:v>7.6119999999968348E-4</c:v>
                </c:pt>
                <c:pt idx="38061">
                  <c:v>7.6121999999968347E-4</c:v>
                </c:pt>
                <c:pt idx="38062">
                  <c:v>7.6123999999968346E-4</c:v>
                </c:pt>
                <c:pt idx="38063">
                  <c:v>7.6125999999968345E-4</c:v>
                </c:pt>
                <c:pt idx="38064">
                  <c:v>7.6127999999968344E-4</c:v>
                </c:pt>
                <c:pt idx="38065">
                  <c:v>7.6129999999968343E-4</c:v>
                </c:pt>
                <c:pt idx="38066">
                  <c:v>7.6131999999968342E-4</c:v>
                </c:pt>
                <c:pt idx="38067">
                  <c:v>7.6133999999968341E-4</c:v>
                </c:pt>
                <c:pt idx="38068">
                  <c:v>7.613599999996834E-4</c:v>
                </c:pt>
                <c:pt idx="38069">
                  <c:v>7.6137999999968339E-4</c:v>
                </c:pt>
                <c:pt idx="38070">
                  <c:v>7.6139999999968338E-4</c:v>
                </c:pt>
                <c:pt idx="38071">
                  <c:v>7.6141999999968337E-4</c:v>
                </c:pt>
                <c:pt idx="38072">
                  <c:v>7.6143999999968336E-4</c:v>
                </c:pt>
                <c:pt idx="38073">
                  <c:v>7.6145999999968335E-4</c:v>
                </c:pt>
                <c:pt idx="38074">
                  <c:v>7.6147999999968334E-4</c:v>
                </c:pt>
                <c:pt idx="38075">
                  <c:v>7.6149999999968333E-4</c:v>
                </c:pt>
                <c:pt idx="38076">
                  <c:v>7.6151999999968332E-4</c:v>
                </c:pt>
                <c:pt idx="38077">
                  <c:v>7.6153999999968331E-4</c:v>
                </c:pt>
                <c:pt idx="38078">
                  <c:v>7.615599999996833E-4</c:v>
                </c:pt>
                <c:pt idx="38079">
                  <c:v>7.6157999999968329E-4</c:v>
                </c:pt>
                <c:pt idx="38080">
                  <c:v>7.6159999999968328E-4</c:v>
                </c:pt>
                <c:pt idx="38081">
                  <c:v>7.6161999999968327E-4</c:v>
                </c:pt>
                <c:pt idx="38082">
                  <c:v>7.6163999999968326E-4</c:v>
                </c:pt>
                <c:pt idx="38083">
                  <c:v>7.6165999999968325E-4</c:v>
                </c:pt>
                <c:pt idx="38084">
                  <c:v>7.6167999999968324E-4</c:v>
                </c:pt>
                <c:pt idx="38085">
                  <c:v>7.6169999999968323E-4</c:v>
                </c:pt>
                <c:pt idx="38086">
                  <c:v>7.6171999999968321E-4</c:v>
                </c:pt>
                <c:pt idx="38087">
                  <c:v>7.617399999996832E-4</c:v>
                </c:pt>
                <c:pt idx="38088">
                  <c:v>7.6175999999968319E-4</c:v>
                </c:pt>
                <c:pt idx="38089">
                  <c:v>7.6177999999968318E-4</c:v>
                </c:pt>
                <c:pt idx="38090">
                  <c:v>7.6179999999968317E-4</c:v>
                </c:pt>
                <c:pt idx="38091">
                  <c:v>7.6181999999968316E-4</c:v>
                </c:pt>
                <c:pt idx="38092">
                  <c:v>7.6183999999968315E-4</c:v>
                </c:pt>
                <c:pt idx="38093">
                  <c:v>7.6185999999968314E-4</c:v>
                </c:pt>
                <c:pt idx="38094">
                  <c:v>7.6187999999968313E-4</c:v>
                </c:pt>
                <c:pt idx="38095">
                  <c:v>7.6189999999968312E-4</c:v>
                </c:pt>
                <c:pt idx="38096">
                  <c:v>7.6191999999968311E-4</c:v>
                </c:pt>
                <c:pt idx="38097">
                  <c:v>7.619399999996831E-4</c:v>
                </c:pt>
                <c:pt idx="38098">
                  <c:v>7.6195999999968309E-4</c:v>
                </c:pt>
                <c:pt idx="38099">
                  <c:v>7.6197999999968308E-4</c:v>
                </c:pt>
                <c:pt idx="38100">
                  <c:v>7.6199999999968307E-4</c:v>
                </c:pt>
                <c:pt idx="38101">
                  <c:v>7.6201999999968306E-4</c:v>
                </c:pt>
                <c:pt idx="38102">
                  <c:v>7.6203999999968305E-4</c:v>
                </c:pt>
                <c:pt idx="38103">
                  <c:v>7.6205999999968304E-4</c:v>
                </c:pt>
                <c:pt idx="38104">
                  <c:v>7.6207999999968303E-4</c:v>
                </c:pt>
                <c:pt idx="38105">
                  <c:v>7.6209999999968302E-4</c:v>
                </c:pt>
                <c:pt idx="38106">
                  <c:v>7.6211999999968301E-4</c:v>
                </c:pt>
                <c:pt idx="38107">
                  <c:v>7.62139999999683E-4</c:v>
                </c:pt>
                <c:pt idx="38108">
                  <c:v>7.6215999999968299E-4</c:v>
                </c:pt>
                <c:pt idx="38109">
                  <c:v>7.6217999999968298E-4</c:v>
                </c:pt>
                <c:pt idx="38110">
                  <c:v>7.6219999999968297E-4</c:v>
                </c:pt>
                <c:pt idx="38111">
                  <c:v>7.6221999999968296E-4</c:v>
                </c:pt>
                <c:pt idx="38112">
                  <c:v>7.6223999999968295E-4</c:v>
                </c:pt>
                <c:pt idx="38113">
                  <c:v>7.6225999999968294E-4</c:v>
                </c:pt>
                <c:pt idx="38114">
                  <c:v>7.6227999999968292E-4</c:v>
                </c:pt>
                <c:pt idx="38115">
                  <c:v>7.6229999999968291E-4</c:v>
                </c:pt>
                <c:pt idx="38116">
                  <c:v>7.623199999996829E-4</c:v>
                </c:pt>
                <c:pt idx="38117">
                  <c:v>7.6233999999968289E-4</c:v>
                </c:pt>
                <c:pt idx="38118">
                  <c:v>7.6235999999968288E-4</c:v>
                </c:pt>
                <c:pt idx="38119">
                  <c:v>7.6237999999968287E-4</c:v>
                </c:pt>
                <c:pt idx="38120">
                  <c:v>7.6239999999968286E-4</c:v>
                </c:pt>
                <c:pt idx="38121">
                  <c:v>7.6241999999968285E-4</c:v>
                </c:pt>
                <c:pt idx="38122">
                  <c:v>7.6243999999968284E-4</c:v>
                </c:pt>
                <c:pt idx="38123">
                  <c:v>7.6245999999968283E-4</c:v>
                </c:pt>
                <c:pt idx="38124">
                  <c:v>7.6247999999968282E-4</c:v>
                </c:pt>
                <c:pt idx="38125">
                  <c:v>7.6249999999968281E-4</c:v>
                </c:pt>
                <c:pt idx="38126">
                  <c:v>7.625199999996828E-4</c:v>
                </c:pt>
                <c:pt idx="38127">
                  <c:v>7.6253999999968279E-4</c:v>
                </c:pt>
                <c:pt idx="38128">
                  <c:v>7.6255999999968278E-4</c:v>
                </c:pt>
                <c:pt idx="38129">
                  <c:v>7.6257999999968277E-4</c:v>
                </c:pt>
                <c:pt idx="38130">
                  <c:v>7.6259999999968276E-4</c:v>
                </c:pt>
                <c:pt idx="38131">
                  <c:v>7.6261999999968275E-4</c:v>
                </c:pt>
                <c:pt idx="38132">
                  <c:v>7.6263999999968274E-4</c:v>
                </c:pt>
                <c:pt idx="38133">
                  <c:v>7.6265999999968273E-4</c:v>
                </c:pt>
                <c:pt idx="38134">
                  <c:v>7.6267999999968272E-4</c:v>
                </c:pt>
                <c:pt idx="38135">
                  <c:v>7.6269999999968271E-4</c:v>
                </c:pt>
                <c:pt idx="38136">
                  <c:v>7.627199999996827E-4</c:v>
                </c:pt>
                <c:pt idx="38137">
                  <c:v>7.6273999999968269E-4</c:v>
                </c:pt>
                <c:pt idx="38138">
                  <c:v>7.6275999999968268E-4</c:v>
                </c:pt>
                <c:pt idx="38139">
                  <c:v>7.6277999999968267E-4</c:v>
                </c:pt>
                <c:pt idx="38140">
                  <c:v>7.6279999999968266E-4</c:v>
                </c:pt>
                <c:pt idx="38141">
                  <c:v>7.6281999999968265E-4</c:v>
                </c:pt>
                <c:pt idx="38142">
                  <c:v>7.6283999999968263E-4</c:v>
                </c:pt>
                <c:pt idx="38143">
                  <c:v>7.6285999999968262E-4</c:v>
                </c:pt>
                <c:pt idx="38144">
                  <c:v>7.6287999999968261E-4</c:v>
                </c:pt>
                <c:pt idx="38145">
                  <c:v>7.628999999996826E-4</c:v>
                </c:pt>
                <c:pt idx="38146">
                  <c:v>7.6291999999968259E-4</c:v>
                </c:pt>
                <c:pt idx="38147">
                  <c:v>7.6293999999968258E-4</c:v>
                </c:pt>
                <c:pt idx="38148">
                  <c:v>7.6295999999968257E-4</c:v>
                </c:pt>
                <c:pt idx="38149">
                  <c:v>7.6297999999968256E-4</c:v>
                </c:pt>
                <c:pt idx="38150">
                  <c:v>7.6299999999968255E-4</c:v>
                </c:pt>
                <c:pt idx="38151">
                  <c:v>7.6301999999968254E-4</c:v>
                </c:pt>
                <c:pt idx="38152">
                  <c:v>7.6303999999968253E-4</c:v>
                </c:pt>
                <c:pt idx="38153">
                  <c:v>7.6305999999968252E-4</c:v>
                </c:pt>
                <c:pt idx="38154">
                  <c:v>7.6307999999968251E-4</c:v>
                </c:pt>
                <c:pt idx="38155">
                  <c:v>7.630999999996825E-4</c:v>
                </c:pt>
                <c:pt idx="38156">
                  <c:v>7.6311999999968249E-4</c:v>
                </c:pt>
                <c:pt idx="38157">
                  <c:v>7.6313999999968248E-4</c:v>
                </c:pt>
                <c:pt idx="38158">
                  <c:v>7.6315999999968247E-4</c:v>
                </c:pt>
                <c:pt idx="38159">
                  <c:v>7.6317999999968246E-4</c:v>
                </c:pt>
                <c:pt idx="38160">
                  <c:v>7.6319999999968245E-4</c:v>
                </c:pt>
                <c:pt idx="38161">
                  <c:v>7.6321999999968244E-4</c:v>
                </c:pt>
                <c:pt idx="38162">
                  <c:v>7.6323999999968243E-4</c:v>
                </c:pt>
                <c:pt idx="38163">
                  <c:v>7.6325999999968242E-4</c:v>
                </c:pt>
                <c:pt idx="38164">
                  <c:v>7.6327999999968241E-4</c:v>
                </c:pt>
                <c:pt idx="38165">
                  <c:v>7.632999999996824E-4</c:v>
                </c:pt>
                <c:pt idx="38166">
                  <c:v>7.6331999999968239E-4</c:v>
                </c:pt>
                <c:pt idx="38167">
                  <c:v>7.6333999999968238E-4</c:v>
                </c:pt>
                <c:pt idx="38168">
                  <c:v>7.6335999999968237E-4</c:v>
                </c:pt>
                <c:pt idx="38169">
                  <c:v>7.6337999999968236E-4</c:v>
                </c:pt>
                <c:pt idx="38170">
                  <c:v>7.6339999999968234E-4</c:v>
                </c:pt>
                <c:pt idx="38171">
                  <c:v>7.6341999999968233E-4</c:v>
                </c:pt>
                <c:pt idx="38172">
                  <c:v>7.6343999999968232E-4</c:v>
                </c:pt>
                <c:pt idx="38173">
                  <c:v>7.6345999999968231E-4</c:v>
                </c:pt>
                <c:pt idx="38174">
                  <c:v>7.634799999996823E-4</c:v>
                </c:pt>
                <c:pt idx="38175">
                  <c:v>7.6349999999968229E-4</c:v>
                </c:pt>
                <c:pt idx="38176">
                  <c:v>7.6351999999968228E-4</c:v>
                </c:pt>
                <c:pt idx="38177">
                  <c:v>7.6353999999968227E-4</c:v>
                </c:pt>
                <c:pt idx="38178">
                  <c:v>7.6355999999968226E-4</c:v>
                </c:pt>
                <c:pt idx="38179">
                  <c:v>7.6357999999968225E-4</c:v>
                </c:pt>
                <c:pt idx="38180">
                  <c:v>7.6359999999968224E-4</c:v>
                </c:pt>
                <c:pt idx="38181">
                  <c:v>7.6361999999968223E-4</c:v>
                </c:pt>
                <c:pt idx="38182">
                  <c:v>7.6363999999968222E-4</c:v>
                </c:pt>
                <c:pt idx="38183">
                  <c:v>7.6365999999968221E-4</c:v>
                </c:pt>
                <c:pt idx="38184">
                  <c:v>7.636799999996822E-4</c:v>
                </c:pt>
                <c:pt idx="38185">
                  <c:v>7.6369999999968219E-4</c:v>
                </c:pt>
                <c:pt idx="38186">
                  <c:v>7.6371999999968218E-4</c:v>
                </c:pt>
                <c:pt idx="38187">
                  <c:v>7.6373999999968217E-4</c:v>
                </c:pt>
                <c:pt idx="38188">
                  <c:v>7.6375999999968216E-4</c:v>
                </c:pt>
                <c:pt idx="38189">
                  <c:v>7.6377999999968215E-4</c:v>
                </c:pt>
                <c:pt idx="38190">
                  <c:v>7.6379999999968214E-4</c:v>
                </c:pt>
                <c:pt idx="38191">
                  <c:v>7.6381999999968213E-4</c:v>
                </c:pt>
                <c:pt idx="38192">
                  <c:v>7.6383999999968212E-4</c:v>
                </c:pt>
                <c:pt idx="38193">
                  <c:v>7.6385999999968211E-4</c:v>
                </c:pt>
                <c:pt idx="38194">
                  <c:v>7.638799999996821E-4</c:v>
                </c:pt>
                <c:pt idx="38195">
                  <c:v>7.6389999999968209E-4</c:v>
                </c:pt>
                <c:pt idx="38196">
                  <c:v>7.6391999999968208E-4</c:v>
                </c:pt>
                <c:pt idx="38197">
                  <c:v>7.6393999999968207E-4</c:v>
                </c:pt>
                <c:pt idx="38198">
                  <c:v>7.6395999999968205E-4</c:v>
                </c:pt>
                <c:pt idx="38199">
                  <c:v>7.6397999999968204E-4</c:v>
                </c:pt>
                <c:pt idx="38200">
                  <c:v>7.6399999999968203E-4</c:v>
                </c:pt>
                <c:pt idx="38201">
                  <c:v>7.6401999999968202E-4</c:v>
                </c:pt>
                <c:pt idx="38202">
                  <c:v>7.6403999999968201E-4</c:v>
                </c:pt>
                <c:pt idx="38203">
                  <c:v>7.64059999999682E-4</c:v>
                </c:pt>
                <c:pt idx="38204">
                  <c:v>7.6407999999968199E-4</c:v>
                </c:pt>
                <c:pt idx="38205">
                  <c:v>7.6409999999968198E-4</c:v>
                </c:pt>
                <c:pt idx="38206">
                  <c:v>7.6411999999968197E-4</c:v>
                </c:pt>
                <c:pt idx="38207">
                  <c:v>7.6413999999968196E-4</c:v>
                </c:pt>
                <c:pt idx="38208">
                  <c:v>7.6415999999968195E-4</c:v>
                </c:pt>
                <c:pt idx="38209">
                  <c:v>7.6417999999968194E-4</c:v>
                </c:pt>
                <c:pt idx="38210">
                  <c:v>7.6419999999968193E-4</c:v>
                </c:pt>
                <c:pt idx="38211">
                  <c:v>7.6421999999968192E-4</c:v>
                </c:pt>
                <c:pt idx="38212">
                  <c:v>7.6423999999968191E-4</c:v>
                </c:pt>
                <c:pt idx="38213">
                  <c:v>7.642599999996819E-4</c:v>
                </c:pt>
                <c:pt idx="38214">
                  <c:v>7.6427999999968189E-4</c:v>
                </c:pt>
                <c:pt idx="38215">
                  <c:v>7.6429999999968188E-4</c:v>
                </c:pt>
                <c:pt idx="38216">
                  <c:v>7.6431999999968187E-4</c:v>
                </c:pt>
                <c:pt idx="38217">
                  <c:v>7.6433999999968186E-4</c:v>
                </c:pt>
                <c:pt idx="38218">
                  <c:v>7.6435999999968185E-4</c:v>
                </c:pt>
                <c:pt idx="38219">
                  <c:v>7.6437999999968184E-4</c:v>
                </c:pt>
                <c:pt idx="38220">
                  <c:v>7.6439999999968183E-4</c:v>
                </c:pt>
                <c:pt idx="38221">
                  <c:v>7.6441999999968182E-4</c:v>
                </c:pt>
                <c:pt idx="38222">
                  <c:v>7.6443999999968181E-4</c:v>
                </c:pt>
                <c:pt idx="38223">
                  <c:v>7.644599999996818E-4</c:v>
                </c:pt>
                <c:pt idx="38224">
                  <c:v>7.6447999999968179E-4</c:v>
                </c:pt>
                <c:pt idx="38225">
                  <c:v>7.6449999999968178E-4</c:v>
                </c:pt>
                <c:pt idx="38226">
                  <c:v>7.6451999999968176E-4</c:v>
                </c:pt>
                <c:pt idx="38227">
                  <c:v>7.6453999999968175E-4</c:v>
                </c:pt>
                <c:pt idx="38228">
                  <c:v>7.6455999999968174E-4</c:v>
                </c:pt>
                <c:pt idx="38229">
                  <c:v>7.6457999999968173E-4</c:v>
                </c:pt>
                <c:pt idx="38230">
                  <c:v>7.6459999999968172E-4</c:v>
                </c:pt>
                <c:pt idx="38231">
                  <c:v>7.6461999999968171E-4</c:v>
                </c:pt>
                <c:pt idx="38232">
                  <c:v>7.646399999996817E-4</c:v>
                </c:pt>
                <c:pt idx="38233">
                  <c:v>7.6465999999968169E-4</c:v>
                </c:pt>
                <c:pt idx="38234">
                  <c:v>7.6467999999968168E-4</c:v>
                </c:pt>
                <c:pt idx="38235">
                  <c:v>7.6469999999968167E-4</c:v>
                </c:pt>
                <c:pt idx="38236">
                  <c:v>7.6471999999968166E-4</c:v>
                </c:pt>
                <c:pt idx="38237">
                  <c:v>7.6473999999968165E-4</c:v>
                </c:pt>
                <c:pt idx="38238">
                  <c:v>7.6475999999968164E-4</c:v>
                </c:pt>
                <c:pt idx="38239">
                  <c:v>7.6477999999968163E-4</c:v>
                </c:pt>
                <c:pt idx="38240">
                  <c:v>7.6479999999968162E-4</c:v>
                </c:pt>
                <c:pt idx="38241">
                  <c:v>7.6481999999968161E-4</c:v>
                </c:pt>
                <c:pt idx="38242">
                  <c:v>7.648399999996816E-4</c:v>
                </c:pt>
                <c:pt idx="38243">
                  <c:v>7.6485999999968159E-4</c:v>
                </c:pt>
                <c:pt idx="38244">
                  <c:v>7.6487999999968158E-4</c:v>
                </c:pt>
                <c:pt idx="38245">
                  <c:v>7.6489999999968157E-4</c:v>
                </c:pt>
                <c:pt idx="38246">
                  <c:v>7.6491999999968156E-4</c:v>
                </c:pt>
                <c:pt idx="38247">
                  <c:v>7.6493999999968155E-4</c:v>
                </c:pt>
                <c:pt idx="38248">
                  <c:v>7.6495999999968154E-4</c:v>
                </c:pt>
                <c:pt idx="38249">
                  <c:v>7.6497999999968153E-4</c:v>
                </c:pt>
                <c:pt idx="38250">
                  <c:v>7.6499999999968152E-4</c:v>
                </c:pt>
                <c:pt idx="38251">
                  <c:v>7.6501999999968151E-4</c:v>
                </c:pt>
                <c:pt idx="38252">
                  <c:v>7.650399999996815E-4</c:v>
                </c:pt>
                <c:pt idx="38253">
                  <c:v>7.6505999999968149E-4</c:v>
                </c:pt>
                <c:pt idx="38254">
                  <c:v>7.6507999999968147E-4</c:v>
                </c:pt>
                <c:pt idx="38255">
                  <c:v>7.6509999999968146E-4</c:v>
                </c:pt>
                <c:pt idx="38256">
                  <c:v>7.6511999999968145E-4</c:v>
                </c:pt>
                <c:pt idx="38257">
                  <c:v>7.6513999999968144E-4</c:v>
                </c:pt>
                <c:pt idx="38258">
                  <c:v>7.6515999999968143E-4</c:v>
                </c:pt>
                <c:pt idx="38259">
                  <c:v>7.6517999999968142E-4</c:v>
                </c:pt>
                <c:pt idx="38260">
                  <c:v>7.6519999999968141E-4</c:v>
                </c:pt>
                <c:pt idx="38261">
                  <c:v>7.652199999996814E-4</c:v>
                </c:pt>
                <c:pt idx="38262">
                  <c:v>7.6523999999968139E-4</c:v>
                </c:pt>
                <c:pt idx="38263">
                  <c:v>7.6525999999968138E-4</c:v>
                </c:pt>
                <c:pt idx="38264">
                  <c:v>7.6527999999968137E-4</c:v>
                </c:pt>
                <c:pt idx="38265">
                  <c:v>7.6529999999968136E-4</c:v>
                </c:pt>
                <c:pt idx="38266">
                  <c:v>7.6531999999968135E-4</c:v>
                </c:pt>
                <c:pt idx="38267">
                  <c:v>7.6533999999968134E-4</c:v>
                </c:pt>
                <c:pt idx="38268">
                  <c:v>7.6535999999968133E-4</c:v>
                </c:pt>
                <c:pt idx="38269">
                  <c:v>7.6537999999968132E-4</c:v>
                </c:pt>
                <c:pt idx="38270">
                  <c:v>7.6539999999968131E-4</c:v>
                </c:pt>
                <c:pt idx="38271">
                  <c:v>7.654199999996813E-4</c:v>
                </c:pt>
                <c:pt idx="38272">
                  <c:v>7.6543999999968129E-4</c:v>
                </c:pt>
                <c:pt idx="38273">
                  <c:v>7.6545999999968128E-4</c:v>
                </c:pt>
                <c:pt idx="38274">
                  <c:v>7.6547999999968127E-4</c:v>
                </c:pt>
                <c:pt idx="38275">
                  <c:v>7.6549999999968126E-4</c:v>
                </c:pt>
                <c:pt idx="38276">
                  <c:v>7.6551999999968125E-4</c:v>
                </c:pt>
                <c:pt idx="38277">
                  <c:v>7.6553999999968124E-4</c:v>
                </c:pt>
                <c:pt idx="38278">
                  <c:v>7.6555999999968123E-4</c:v>
                </c:pt>
                <c:pt idx="38279">
                  <c:v>7.6557999999968122E-4</c:v>
                </c:pt>
                <c:pt idx="38280">
                  <c:v>7.6559999999968121E-4</c:v>
                </c:pt>
                <c:pt idx="38281">
                  <c:v>7.656199999996812E-4</c:v>
                </c:pt>
                <c:pt idx="38282">
                  <c:v>7.6563999999968118E-4</c:v>
                </c:pt>
                <c:pt idx="38283">
                  <c:v>7.6565999999968117E-4</c:v>
                </c:pt>
                <c:pt idx="38284">
                  <c:v>7.6567999999968116E-4</c:v>
                </c:pt>
                <c:pt idx="38285">
                  <c:v>7.6569999999968115E-4</c:v>
                </c:pt>
                <c:pt idx="38286">
                  <c:v>7.6571999999968114E-4</c:v>
                </c:pt>
                <c:pt idx="38287">
                  <c:v>7.6573999999968113E-4</c:v>
                </c:pt>
                <c:pt idx="38288">
                  <c:v>7.6575999999968112E-4</c:v>
                </c:pt>
                <c:pt idx="38289">
                  <c:v>7.6577999999968111E-4</c:v>
                </c:pt>
                <c:pt idx="38290">
                  <c:v>7.657999999996811E-4</c:v>
                </c:pt>
                <c:pt idx="38291">
                  <c:v>7.6581999999968109E-4</c:v>
                </c:pt>
                <c:pt idx="38292">
                  <c:v>7.6583999999968108E-4</c:v>
                </c:pt>
                <c:pt idx="38293">
                  <c:v>7.6585999999968107E-4</c:v>
                </c:pt>
                <c:pt idx="38294">
                  <c:v>7.6587999999968106E-4</c:v>
                </c:pt>
                <c:pt idx="38295">
                  <c:v>7.6589999999968105E-4</c:v>
                </c:pt>
                <c:pt idx="38296">
                  <c:v>7.6591999999968104E-4</c:v>
                </c:pt>
                <c:pt idx="38297">
                  <c:v>7.6593999999968103E-4</c:v>
                </c:pt>
                <c:pt idx="38298">
                  <c:v>7.6595999999968102E-4</c:v>
                </c:pt>
                <c:pt idx="38299">
                  <c:v>7.6597999999968101E-4</c:v>
                </c:pt>
                <c:pt idx="38300">
                  <c:v>7.65999999999681E-4</c:v>
                </c:pt>
                <c:pt idx="38301">
                  <c:v>7.6601999999968099E-4</c:v>
                </c:pt>
                <c:pt idx="38302">
                  <c:v>7.6603999999968098E-4</c:v>
                </c:pt>
                <c:pt idx="38303">
                  <c:v>7.6605999999968097E-4</c:v>
                </c:pt>
                <c:pt idx="38304">
                  <c:v>7.6607999999968096E-4</c:v>
                </c:pt>
                <c:pt idx="38305">
                  <c:v>7.6609999999968095E-4</c:v>
                </c:pt>
                <c:pt idx="38306">
                  <c:v>7.6611999999968094E-4</c:v>
                </c:pt>
                <c:pt idx="38307">
                  <c:v>7.6613999999968093E-4</c:v>
                </c:pt>
                <c:pt idx="38308">
                  <c:v>7.6615999999968092E-4</c:v>
                </c:pt>
                <c:pt idx="38309">
                  <c:v>7.6617999999968091E-4</c:v>
                </c:pt>
                <c:pt idx="38310">
                  <c:v>7.661999999996809E-4</c:v>
                </c:pt>
                <c:pt idx="38311">
                  <c:v>7.6621999999968088E-4</c:v>
                </c:pt>
                <c:pt idx="38312">
                  <c:v>7.6623999999968087E-4</c:v>
                </c:pt>
                <c:pt idx="38313">
                  <c:v>7.6625999999968086E-4</c:v>
                </c:pt>
                <c:pt idx="38314">
                  <c:v>7.6627999999968085E-4</c:v>
                </c:pt>
                <c:pt idx="38315">
                  <c:v>7.6629999999968084E-4</c:v>
                </c:pt>
                <c:pt idx="38316">
                  <c:v>7.6631999999968083E-4</c:v>
                </c:pt>
                <c:pt idx="38317">
                  <c:v>7.6633999999968082E-4</c:v>
                </c:pt>
                <c:pt idx="38318">
                  <c:v>7.6635999999968081E-4</c:v>
                </c:pt>
                <c:pt idx="38319">
                  <c:v>7.663799999996808E-4</c:v>
                </c:pt>
                <c:pt idx="38320">
                  <c:v>7.6639999999968079E-4</c:v>
                </c:pt>
                <c:pt idx="38321">
                  <c:v>7.6641999999968078E-4</c:v>
                </c:pt>
                <c:pt idx="38322">
                  <c:v>7.6643999999968077E-4</c:v>
                </c:pt>
                <c:pt idx="38323">
                  <c:v>7.6645999999968076E-4</c:v>
                </c:pt>
                <c:pt idx="38324">
                  <c:v>7.6647999999968075E-4</c:v>
                </c:pt>
                <c:pt idx="38325">
                  <c:v>7.6649999999968074E-4</c:v>
                </c:pt>
                <c:pt idx="38326">
                  <c:v>7.6651999999968073E-4</c:v>
                </c:pt>
                <c:pt idx="38327">
                  <c:v>7.6653999999968072E-4</c:v>
                </c:pt>
                <c:pt idx="38328">
                  <c:v>7.6655999999968071E-4</c:v>
                </c:pt>
                <c:pt idx="38329">
                  <c:v>7.665799999996807E-4</c:v>
                </c:pt>
                <c:pt idx="38330">
                  <c:v>7.6659999999968069E-4</c:v>
                </c:pt>
                <c:pt idx="38331">
                  <c:v>7.6661999999968068E-4</c:v>
                </c:pt>
                <c:pt idx="38332">
                  <c:v>7.6663999999968067E-4</c:v>
                </c:pt>
                <c:pt idx="38333">
                  <c:v>7.6665999999968066E-4</c:v>
                </c:pt>
                <c:pt idx="38334">
                  <c:v>7.6667999999968065E-4</c:v>
                </c:pt>
                <c:pt idx="38335">
                  <c:v>7.6669999999968064E-4</c:v>
                </c:pt>
                <c:pt idx="38336">
                  <c:v>7.6671999999968063E-4</c:v>
                </c:pt>
                <c:pt idx="38337">
                  <c:v>7.6673999999968062E-4</c:v>
                </c:pt>
                <c:pt idx="38338">
                  <c:v>7.6675999999968061E-4</c:v>
                </c:pt>
                <c:pt idx="38339">
                  <c:v>7.6677999999968059E-4</c:v>
                </c:pt>
                <c:pt idx="38340">
                  <c:v>7.6679999999968058E-4</c:v>
                </c:pt>
                <c:pt idx="38341">
                  <c:v>7.6681999999968057E-4</c:v>
                </c:pt>
                <c:pt idx="38342">
                  <c:v>7.6683999999968056E-4</c:v>
                </c:pt>
                <c:pt idx="38343">
                  <c:v>7.6685999999968055E-4</c:v>
                </c:pt>
                <c:pt idx="38344">
                  <c:v>7.6687999999968054E-4</c:v>
                </c:pt>
                <c:pt idx="38345">
                  <c:v>7.6689999999968053E-4</c:v>
                </c:pt>
                <c:pt idx="38346">
                  <c:v>7.6691999999968052E-4</c:v>
                </c:pt>
                <c:pt idx="38347">
                  <c:v>7.6693999999968051E-4</c:v>
                </c:pt>
                <c:pt idx="38348">
                  <c:v>7.669599999996805E-4</c:v>
                </c:pt>
                <c:pt idx="38349">
                  <c:v>7.6697999999968049E-4</c:v>
                </c:pt>
                <c:pt idx="38350">
                  <c:v>7.6699999999968048E-4</c:v>
                </c:pt>
                <c:pt idx="38351">
                  <c:v>7.6701999999968047E-4</c:v>
                </c:pt>
                <c:pt idx="38352">
                  <c:v>7.6703999999968046E-4</c:v>
                </c:pt>
                <c:pt idx="38353">
                  <c:v>7.6705999999968045E-4</c:v>
                </c:pt>
                <c:pt idx="38354">
                  <c:v>7.6707999999968044E-4</c:v>
                </c:pt>
                <c:pt idx="38355">
                  <c:v>7.6709999999968043E-4</c:v>
                </c:pt>
                <c:pt idx="38356">
                  <c:v>7.6711999999968042E-4</c:v>
                </c:pt>
                <c:pt idx="38357">
                  <c:v>7.6713999999968041E-4</c:v>
                </c:pt>
                <c:pt idx="38358">
                  <c:v>7.671599999996804E-4</c:v>
                </c:pt>
                <c:pt idx="38359">
                  <c:v>7.6717999999968039E-4</c:v>
                </c:pt>
                <c:pt idx="38360">
                  <c:v>7.6719999999968038E-4</c:v>
                </c:pt>
                <c:pt idx="38361">
                  <c:v>7.6721999999968037E-4</c:v>
                </c:pt>
                <c:pt idx="38362">
                  <c:v>7.6723999999968036E-4</c:v>
                </c:pt>
                <c:pt idx="38363">
                  <c:v>7.6725999999968035E-4</c:v>
                </c:pt>
                <c:pt idx="38364">
                  <c:v>7.6727999999968034E-4</c:v>
                </c:pt>
                <c:pt idx="38365">
                  <c:v>7.6729999999968033E-4</c:v>
                </c:pt>
                <c:pt idx="38366">
                  <c:v>7.6731999999968032E-4</c:v>
                </c:pt>
                <c:pt idx="38367">
                  <c:v>7.673399999996803E-4</c:v>
                </c:pt>
                <c:pt idx="38368">
                  <c:v>7.6735999999968029E-4</c:v>
                </c:pt>
                <c:pt idx="38369">
                  <c:v>7.6737999999968028E-4</c:v>
                </c:pt>
                <c:pt idx="38370">
                  <c:v>7.6739999999968027E-4</c:v>
                </c:pt>
                <c:pt idx="38371">
                  <c:v>7.6741999999968026E-4</c:v>
                </c:pt>
                <c:pt idx="38372">
                  <c:v>7.6743999999968025E-4</c:v>
                </c:pt>
                <c:pt idx="38373">
                  <c:v>7.6745999999968024E-4</c:v>
                </c:pt>
                <c:pt idx="38374">
                  <c:v>7.6747999999968023E-4</c:v>
                </c:pt>
                <c:pt idx="38375">
                  <c:v>7.6749999999968022E-4</c:v>
                </c:pt>
                <c:pt idx="38376">
                  <c:v>7.6751999999968021E-4</c:v>
                </c:pt>
                <c:pt idx="38377">
                  <c:v>7.675399999996802E-4</c:v>
                </c:pt>
                <c:pt idx="38378">
                  <c:v>7.6755999999968019E-4</c:v>
                </c:pt>
                <c:pt idx="38379">
                  <c:v>7.6757999999968018E-4</c:v>
                </c:pt>
                <c:pt idx="38380">
                  <c:v>7.6759999999968017E-4</c:v>
                </c:pt>
                <c:pt idx="38381">
                  <c:v>7.6761999999968016E-4</c:v>
                </c:pt>
                <c:pt idx="38382">
                  <c:v>7.6763999999968015E-4</c:v>
                </c:pt>
                <c:pt idx="38383">
                  <c:v>7.6765999999968014E-4</c:v>
                </c:pt>
                <c:pt idx="38384">
                  <c:v>7.6767999999968013E-4</c:v>
                </c:pt>
                <c:pt idx="38385">
                  <c:v>7.6769999999968012E-4</c:v>
                </c:pt>
                <c:pt idx="38386">
                  <c:v>7.6771999999968011E-4</c:v>
                </c:pt>
                <c:pt idx="38387">
                  <c:v>7.677399999996801E-4</c:v>
                </c:pt>
                <c:pt idx="38388">
                  <c:v>7.6775999999968009E-4</c:v>
                </c:pt>
                <c:pt idx="38389">
                  <c:v>7.6777999999968008E-4</c:v>
                </c:pt>
                <c:pt idx="38390">
                  <c:v>7.6779999999968007E-4</c:v>
                </c:pt>
                <c:pt idx="38391">
                  <c:v>7.6781999999968006E-4</c:v>
                </c:pt>
                <c:pt idx="38392">
                  <c:v>7.6783999999968005E-4</c:v>
                </c:pt>
                <c:pt idx="38393">
                  <c:v>7.6785999999968004E-4</c:v>
                </c:pt>
                <c:pt idx="38394">
                  <c:v>7.6787999999968003E-4</c:v>
                </c:pt>
                <c:pt idx="38395">
                  <c:v>7.6789999999968001E-4</c:v>
                </c:pt>
                <c:pt idx="38396">
                  <c:v>7.6791999999968E-4</c:v>
                </c:pt>
                <c:pt idx="38397">
                  <c:v>7.6793999999967999E-4</c:v>
                </c:pt>
                <c:pt idx="38398">
                  <c:v>7.6795999999967998E-4</c:v>
                </c:pt>
                <c:pt idx="38399">
                  <c:v>7.6797999999967997E-4</c:v>
                </c:pt>
                <c:pt idx="38400">
                  <c:v>7.6799999999967996E-4</c:v>
                </c:pt>
                <c:pt idx="38401">
                  <c:v>7.6801999999967995E-4</c:v>
                </c:pt>
                <c:pt idx="38402">
                  <c:v>7.6803999999967994E-4</c:v>
                </c:pt>
                <c:pt idx="38403">
                  <c:v>7.6805999999967993E-4</c:v>
                </c:pt>
                <c:pt idx="38404">
                  <c:v>7.6807999999967992E-4</c:v>
                </c:pt>
                <c:pt idx="38405">
                  <c:v>7.6809999999967991E-4</c:v>
                </c:pt>
                <c:pt idx="38406">
                  <c:v>7.681199999996799E-4</c:v>
                </c:pt>
                <c:pt idx="38407">
                  <c:v>7.6813999999967989E-4</c:v>
                </c:pt>
                <c:pt idx="38408">
                  <c:v>7.6815999999967988E-4</c:v>
                </c:pt>
                <c:pt idx="38409">
                  <c:v>7.6817999999967987E-4</c:v>
                </c:pt>
                <c:pt idx="38410">
                  <c:v>7.6819999999967986E-4</c:v>
                </c:pt>
                <c:pt idx="38411">
                  <c:v>7.6821999999967985E-4</c:v>
                </c:pt>
                <c:pt idx="38412">
                  <c:v>7.6823999999967984E-4</c:v>
                </c:pt>
                <c:pt idx="38413">
                  <c:v>7.6825999999967983E-4</c:v>
                </c:pt>
                <c:pt idx="38414">
                  <c:v>7.6827999999967982E-4</c:v>
                </c:pt>
                <c:pt idx="38415">
                  <c:v>7.6829999999967981E-4</c:v>
                </c:pt>
                <c:pt idx="38416">
                  <c:v>7.683199999996798E-4</c:v>
                </c:pt>
                <c:pt idx="38417">
                  <c:v>7.6833999999967979E-4</c:v>
                </c:pt>
                <c:pt idx="38418">
                  <c:v>7.6835999999967978E-4</c:v>
                </c:pt>
                <c:pt idx="38419">
                  <c:v>7.6837999999967977E-4</c:v>
                </c:pt>
                <c:pt idx="38420">
                  <c:v>7.6839999999967976E-4</c:v>
                </c:pt>
                <c:pt idx="38421">
                  <c:v>7.6841999999967975E-4</c:v>
                </c:pt>
                <c:pt idx="38422">
                  <c:v>7.6843999999967974E-4</c:v>
                </c:pt>
                <c:pt idx="38423">
                  <c:v>7.6845999999967972E-4</c:v>
                </c:pt>
                <c:pt idx="38424">
                  <c:v>7.6847999999967971E-4</c:v>
                </c:pt>
                <c:pt idx="38425">
                  <c:v>7.684999999996797E-4</c:v>
                </c:pt>
                <c:pt idx="38426">
                  <c:v>7.6851999999967969E-4</c:v>
                </c:pt>
                <c:pt idx="38427">
                  <c:v>7.6853999999967968E-4</c:v>
                </c:pt>
                <c:pt idx="38428">
                  <c:v>7.6855999999967967E-4</c:v>
                </c:pt>
                <c:pt idx="38429">
                  <c:v>7.6857999999967966E-4</c:v>
                </c:pt>
                <c:pt idx="38430">
                  <c:v>7.6859999999967965E-4</c:v>
                </c:pt>
                <c:pt idx="38431">
                  <c:v>7.6861999999967964E-4</c:v>
                </c:pt>
                <c:pt idx="38432">
                  <c:v>7.6863999999967963E-4</c:v>
                </c:pt>
                <c:pt idx="38433">
                  <c:v>7.6865999999967962E-4</c:v>
                </c:pt>
                <c:pt idx="38434">
                  <c:v>7.6867999999967961E-4</c:v>
                </c:pt>
                <c:pt idx="38435">
                  <c:v>7.686999999996796E-4</c:v>
                </c:pt>
                <c:pt idx="38436">
                  <c:v>7.6871999999967959E-4</c:v>
                </c:pt>
                <c:pt idx="38437">
                  <c:v>7.6873999999967958E-4</c:v>
                </c:pt>
                <c:pt idx="38438">
                  <c:v>7.6875999999967957E-4</c:v>
                </c:pt>
                <c:pt idx="38439">
                  <c:v>7.6877999999967956E-4</c:v>
                </c:pt>
                <c:pt idx="38440">
                  <c:v>7.6879999999967955E-4</c:v>
                </c:pt>
                <c:pt idx="38441">
                  <c:v>7.6881999999967954E-4</c:v>
                </c:pt>
                <c:pt idx="38442">
                  <c:v>7.6883999999967953E-4</c:v>
                </c:pt>
                <c:pt idx="38443">
                  <c:v>7.6885999999967952E-4</c:v>
                </c:pt>
                <c:pt idx="38444">
                  <c:v>7.6887999999967951E-4</c:v>
                </c:pt>
                <c:pt idx="38445">
                  <c:v>7.688999999996795E-4</c:v>
                </c:pt>
                <c:pt idx="38446">
                  <c:v>7.6891999999967949E-4</c:v>
                </c:pt>
                <c:pt idx="38447">
                  <c:v>7.6893999999967948E-4</c:v>
                </c:pt>
                <c:pt idx="38448">
                  <c:v>7.6895999999967947E-4</c:v>
                </c:pt>
                <c:pt idx="38449">
                  <c:v>7.6897999999967946E-4</c:v>
                </c:pt>
                <c:pt idx="38450">
                  <c:v>7.6899999999967945E-4</c:v>
                </c:pt>
                <c:pt idx="38451">
                  <c:v>7.6901999999967943E-4</c:v>
                </c:pt>
                <c:pt idx="38452">
                  <c:v>7.6903999999967942E-4</c:v>
                </c:pt>
                <c:pt idx="38453">
                  <c:v>7.6905999999967941E-4</c:v>
                </c:pt>
                <c:pt idx="38454">
                  <c:v>7.690799999996794E-4</c:v>
                </c:pt>
                <c:pt idx="38455">
                  <c:v>7.6909999999967939E-4</c:v>
                </c:pt>
                <c:pt idx="38456">
                  <c:v>7.6911999999967938E-4</c:v>
                </c:pt>
                <c:pt idx="38457">
                  <c:v>7.6913999999967937E-4</c:v>
                </c:pt>
                <c:pt idx="38458">
                  <c:v>7.6915999999967936E-4</c:v>
                </c:pt>
                <c:pt idx="38459">
                  <c:v>7.6917999999967935E-4</c:v>
                </c:pt>
                <c:pt idx="38460">
                  <c:v>7.6919999999967934E-4</c:v>
                </c:pt>
                <c:pt idx="38461">
                  <c:v>7.6921999999967933E-4</c:v>
                </c:pt>
                <c:pt idx="38462">
                  <c:v>7.6923999999967932E-4</c:v>
                </c:pt>
                <c:pt idx="38463">
                  <c:v>7.6925999999967931E-4</c:v>
                </c:pt>
                <c:pt idx="38464">
                  <c:v>7.692799999996793E-4</c:v>
                </c:pt>
                <c:pt idx="38465">
                  <c:v>7.6929999999967929E-4</c:v>
                </c:pt>
                <c:pt idx="38466">
                  <c:v>7.6931999999967928E-4</c:v>
                </c:pt>
                <c:pt idx="38467">
                  <c:v>7.6933999999967927E-4</c:v>
                </c:pt>
                <c:pt idx="38468">
                  <c:v>7.6935999999967926E-4</c:v>
                </c:pt>
                <c:pt idx="38469">
                  <c:v>7.6937999999967925E-4</c:v>
                </c:pt>
                <c:pt idx="38470">
                  <c:v>7.6939999999967924E-4</c:v>
                </c:pt>
                <c:pt idx="38471">
                  <c:v>7.6941999999967923E-4</c:v>
                </c:pt>
                <c:pt idx="38472">
                  <c:v>7.6943999999967922E-4</c:v>
                </c:pt>
                <c:pt idx="38473">
                  <c:v>7.6945999999967921E-4</c:v>
                </c:pt>
                <c:pt idx="38474">
                  <c:v>7.694799999996792E-4</c:v>
                </c:pt>
                <c:pt idx="38475">
                  <c:v>7.6949999999967919E-4</c:v>
                </c:pt>
                <c:pt idx="38476">
                  <c:v>7.6951999999967918E-4</c:v>
                </c:pt>
                <c:pt idx="38477">
                  <c:v>7.6953999999967917E-4</c:v>
                </c:pt>
                <c:pt idx="38478">
                  <c:v>7.6955999999967916E-4</c:v>
                </c:pt>
                <c:pt idx="38479">
                  <c:v>7.6957999999967914E-4</c:v>
                </c:pt>
                <c:pt idx="38480">
                  <c:v>7.6959999999967913E-4</c:v>
                </c:pt>
                <c:pt idx="38481">
                  <c:v>7.6961999999967912E-4</c:v>
                </c:pt>
                <c:pt idx="38482">
                  <c:v>7.6963999999967911E-4</c:v>
                </c:pt>
                <c:pt idx="38483">
                  <c:v>7.696599999996791E-4</c:v>
                </c:pt>
                <c:pt idx="38484">
                  <c:v>7.6967999999967909E-4</c:v>
                </c:pt>
                <c:pt idx="38485">
                  <c:v>7.6969999999967908E-4</c:v>
                </c:pt>
                <c:pt idx="38486">
                  <c:v>7.6971999999967907E-4</c:v>
                </c:pt>
                <c:pt idx="38487">
                  <c:v>7.6973999999967906E-4</c:v>
                </c:pt>
                <c:pt idx="38488">
                  <c:v>7.6975999999967905E-4</c:v>
                </c:pt>
                <c:pt idx="38489">
                  <c:v>7.6977999999967904E-4</c:v>
                </c:pt>
                <c:pt idx="38490">
                  <c:v>7.6979999999967903E-4</c:v>
                </c:pt>
                <c:pt idx="38491">
                  <c:v>7.6981999999967902E-4</c:v>
                </c:pt>
                <c:pt idx="38492">
                  <c:v>7.6983999999967901E-4</c:v>
                </c:pt>
                <c:pt idx="38493">
                  <c:v>7.69859999999679E-4</c:v>
                </c:pt>
                <c:pt idx="38494">
                  <c:v>7.6987999999967899E-4</c:v>
                </c:pt>
                <c:pt idx="38495">
                  <c:v>7.6989999999967898E-4</c:v>
                </c:pt>
                <c:pt idx="38496">
                  <c:v>7.6991999999967897E-4</c:v>
                </c:pt>
                <c:pt idx="38497">
                  <c:v>7.6993999999967896E-4</c:v>
                </c:pt>
                <c:pt idx="38498">
                  <c:v>7.6995999999967895E-4</c:v>
                </c:pt>
                <c:pt idx="38499">
                  <c:v>7.6997999999967894E-4</c:v>
                </c:pt>
                <c:pt idx="38500">
                  <c:v>7.6999999999967893E-4</c:v>
                </c:pt>
                <c:pt idx="38501">
                  <c:v>7.7001999999967892E-4</c:v>
                </c:pt>
                <c:pt idx="38502">
                  <c:v>7.7003999999967891E-4</c:v>
                </c:pt>
                <c:pt idx="38503">
                  <c:v>7.700599999996789E-4</c:v>
                </c:pt>
                <c:pt idx="38504">
                  <c:v>7.7007999999967889E-4</c:v>
                </c:pt>
                <c:pt idx="38505">
                  <c:v>7.7009999999967888E-4</c:v>
                </c:pt>
                <c:pt idx="38506">
                  <c:v>7.7011999999967887E-4</c:v>
                </c:pt>
                <c:pt idx="38507">
                  <c:v>7.7013999999967885E-4</c:v>
                </c:pt>
                <c:pt idx="38508">
                  <c:v>7.7015999999967884E-4</c:v>
                </c:pt>
                <c:pt idx="38509">
                  <c:v>7.7017999999967883E-4</c:v>
                </c:pt>
                <c:pt idx="38510">
                  <c:v>7.7019999999967882E-4</c:v>
                </c:pt>
                <c:pt idx="38511">
                  <c:v>7.7021999999967881E-4</c:v>
                </c:pt>
                <c:pt idx="38512">
                  <c:v>7.702399999996788E-4</c:v>
                </c:pt>
                <c:pt idx="38513">
                  <c:v>7.7025999999967879E-4</c:v>
                </c:pt>
                <c:pt idx="38514">
                  <c:v>7.7027999999967878E-4</c:v>
                </c:pt>
                <c:pt idx="38515">
                  <c:v>7.7029999999967877E-4</c:v>
                </c:pt>
                <c:pt idx="38516">
                  <c:v>7.7031999999967876E-4</c:v>
                </c:pt>
                <c:pt idx="38517">
                  <c:v>7.7033999999967875E-4</c:v>
                </c:pt>
                <c:pt idx="38518">
                  <c:v>7.7035999999967874E-4</c:v>
                </c:pt>
                <c:pt idx="38519">
                  <c:v>7.7037999999967873E-4</c:v>
                </c:pt>
                <c:pt idx="38520">
                  <c:v>7.7039999999967872E-4</c:v>
                </c:pt>
                <c:pt idx="38521">
                  <c:v>7.7041999999967871E-4</c:v>
                </c:pt>
                <c:pt idx="38522">
                  <c:v>7.704399999996787E-4</c:v>
                </c:pt>
                <c:pt idx="38523">
                  <c:v>7.7045999999967869E-4</c:v>
                </c:pt>
                <c:pt idx="38524">
                  <c:v>7.7047999999967868E-4</c:v>
                </c:pt>
                <c:pt idx="38525">
                  <c:v>7.7049999999967867E-4</c:v>
                </c:pt>
                <c:pt idx="38526">
                  <c:v>7.7051999999967866E-4</c:v>
                </c:pt>
                <c:pt idx="38527">
                  <c:v>7.7053999999967865E-4</c:v>
                </c:pt>
                <c:pt idx="38528">
                  <c:v>7.7055999999967864E-4</c:v>
                </c:pt>
                <c:pt idx="38529">
                  <c:v>7.7057999999967863E-4</c:v>
                </c:pt>
                <c:pt idx="38530">
                  <c:v>7.7059999999967862E-4</c:v>
                </c:pt>
                <c:pt idx="38531">
                  <c:v>7.7061999999967861E-4</c:v>
                </c:pt>
                <c:pt idx="38532">
                  <c:v>7.706399999996786E-4</c:v>
                </c:pt>
                <c:pt idx="38533">
                  <c:v>7.7065999999967859E-4</c:v>
                </c:pt>
                <c:pt idx="38534">
                  <c:v>7.7067999999967858E-4</c:v>
                </c:pt>
                <c:pt idx="38535">
                  <c:v>7.7069999999967856E-4</c:v>
                </c:pt>
                <c:pt idx="38536">
                  <c:v>7.7071999999967855E-4</c:v>
                </c:pt>
                <c:pt idx="38537">
                  <c:v>7.7073999999967854E-4</c:v>
                </c:pt>
                <c:pt idx="38538">
                  <c:v>7.7075999999967853E-4</c:v>
                </c:pt>
                <c:pt idx="38539">
                  <c:v>7.7077999999967852E-4</c:v>
                </c:pt>
                <c:pt idx="38540">
                  <c:v>7.7079999999967851E-4</c:v>
                </c:pt>
                <c:pt idx="38541">
                  <c:v>7.708199999996785E-4</c:v>
                </c:pt>
                <c:pt idx="38542">
                  <c:v>7.7083999999967849E-4</c:v>
                </c:pt>
                <c:pt idx="38543">
                  <c:v>7.7085999999967848E-4</c:v>
                </c:pt>
                <c:pt idx="38544">
                  <c:v>7.7087999999967847E-4</c:v>
                </c:pt>
                <c:pt idx="38545">
                  <c:v>7.7089999999967846E-4</c:v>
                </c:pt>
                <c:pt idx="38546">
                  <c:v>7.7091999999967845E-4</c:v>
                </c:pt>
                <c:pt idx="38547">
                  <c:v>7.7093999999967844E-4</c:v>
                </c:pt>
                <c:pt idx="38548">
                  <c:v>7.7095999999967843E-4</c:v>
                </c:pt>
                <c:pt idx="38549">
                  <c:v>7.7097999999967842E-4</c:v>
                </c:pt>
                <c:pt idx="38550">
                  <c:v>7.7099999999967841E-4</c:v>
                </c:pt>
                <c:pt idx="38551">
                  <c:v>7.710199999996784E-4</c:v>
                </c:pt>
                <c:pt idx="38552">
                  <c:v>7.7103999999967839E-4</c:v>
                </c:pt>
                <c:pt idx="38553">
                  <c:v>7.7105999999967838E-4</c:v>
                </c:pt>
                <c:pt idx="38554">
                  <c:v>7.7107999999967837E-4</c:v>
                </c:pt>
                <c:pt idx="38555">
                  <c:v>7.7109999999967836E-4</c:v>
                </c:pt>
                <c:pt idx="38556">
                  <c:v>7.7111999999967835E-4</c:v>
                </c:pt>
                <c:pt idx="38557">
                  <c:v>7.7113999999967834E-4</c:v>
                </c:pt>
                <c:pt idx="38558">
                  <c:v>7.7115999999967833E-4</c:v>
                </c:pt>
                <c:pt idx="38559">
                  <c:v>7.7117999999967832E-4</c:v>
                </c:pt>
                <c:pt idx="38560">
                  <c:v>7.7119999999967831E-4</c:v>
                </c:pt>
                <c:pt idx="38561">
                  <c:v>7.712199999996783E-4</c:v>
                </c:pt>
                <c:pt idx="38562">
                  <c:v>7.7123999999967829E-4</c:v>
                </c:pt>
                <c:pt idx="38563">
                  <c:v>7.7125999999967827E-4</c:v>
                </c:pt>
                <c:pt idx="38564">
                  <c:v>7.7127999999967826E-4</c:v>
                </c:pt>
                <c:pt idx="38565">
                  <c:v>7.7129999999967825E-4</c:v>
                </c:pt>
                <c:pt idx="38566">
                  <c:v>7.7131999999967824E-4</c:v>
                </c:pt>
                <c:pt idx="38567">
                  <c:v>7.7133999999967823E-4</c:v>
                </c:pt>
                <c:pt idx="38568">
                  <c:v>7.7135999999967822E-4</c:v>
                </c:pt>
                <c:pt idx="38569">
                  <c:v>7.7137999999967821E-4</c:v>
                </c:pt>
                <c:pt idx="38570">
                  <c:v>7.713999999996782E-4</c:v>
                </c:pt>
                <c:pt idx="38571">
                  <c:v>7.7141999999967819E-4</c:v>
                </c:pt>
                <c:pt idx="38572">
                  <c:v>7.7143999999967818E-4</c:v>
                </c:pt>
                <c:pt idx="38573">
                  <c:v>7.7145999999967817E-4</c:v>
                </c:pt>
                <c:pt idx="38574">
                  <c:v>7.7147999999967816E-4</c:v>
                </c:pt>
                <c:pt idx="38575">
                  <c:v>7.7149999999967815E-4</c:v>
                </c:pt>
                <c:pt idx="38576">
                  <c:v>7.7151999999967814E-4</c:v>
                </c:pt>
                <c:pt idx="38577">
                  <c:v>7.7153999999967813E-4</c:v>
                </c:pt>
                <c:pt idx="38578">
                  <c:v>7.7155999999967812E-4</c:v>
                </c:pt>
                <c:pt idx="38579">
                  <c:v>7.7157999999967811E-4</c:v>
                </c:pt>
                <c:pt idx="38580">
                  <c:v>7.715999999996781E-4</c:v>
                </c:pt>
                <c:pt idx="38581">
                  <c:v>7.7161999999967809E-4</c:v>
                </c:pt>
                <c:pt idx="38582">
                  <c:v>7.7163999999967808E-4</c:v>
                </c:pt>
                <c:pt idx="38583">
                  <c:v>7.7165999999967807E-4</c:v>
                </c:pt>
                <c:pt idx="38584">
                  <c:v>7.7167999999967806E-4</c:v>
                </c:pt>
                <c:pt idx="38585">
                  <c:v>7.7169999999967805E-4</c:v>
                </c:pt>
                <c:pt idx="38586">
                  <c:v>7.7171999999967804E-4</c:v>
                </c:pt>
                <c:pt idx="38587">
                  <c:v>7.7173999999967803E-4</c:v>
                </c:pt>
                <c:pt idx="38588">
                  <c:v>7.7175999999967802E-4</c:v>
                </c:pt>
                <c:pt idx="38589">
                  <c:v>7.7177999999967801E-4</c:v>
                </c:pt>
                <c:pt idx="38590">
                  <c:v>7.71799999999678E-4</c:v>
                </c:pt>
                <c:pt idx="38591">
                  <c:v>7.7181999999967799E-4</c:v>
                </c:pt>
                <c:pt idx="38592">
                  <c:v>7.7183999999967797E-4</c:v>
                </c:pt>
                <c:pt idx="38593">
                  <c:v>7.7185999999967796E-4</c:v>
                </c:pt>
                <c:pt idx="38594">
                  <c:v>7.7187999999967795E-4</c:v>
                </c:pt>
                <c:pt idx="38595">
                  <c:v>7.7189999999967794E-4</c:v>
                </c:pt>
                <c:pt idx="38596">
                  <c:v>7.7191999999967793E-4</c:v>
                </c:pt>
                <c:pt idx="38597">
                  <c:v>7.7193999999967792E-4</c:v>
                </c:pt>
                <c:pt idx="38598">
                  <c:v>7.7195999999967791E-4</c:v>
                </c:pt>
                <c:pt idx="38599">
                  <c:v>7.719799999996779E-4</c:v>
                </c:pt>
                <c:pt idx="38600">
                  <c:v>7.7199999999967789E-4</c:v>
                </c:pt>
                <c:pt idx="38601">
                  <c:v>7.7201999999967788E-4</c:v>
                </c:pt>
                <c:pt idx="38602">
                  <c:v>7.7203999999967787E-4</c:v>
                </c:pt>
                <c:pt idx="38603">
                  <c:v>7.7205999999967786E-4</c:v>
                </c:pt>
                <c:pt idx="38604">
                  <c:v>7.7207999999967785E-4</c:v>
                </c:pt>
                <c:pt idx="38605">
                  <c:v>7.7209999999967784E-4</c:v>
                </c:pt>
                <c:pt idx="38606">
                  <c:v>7.7211999999967783E-4</c:v>
                </c:pt>
                <c:pt idx="38607">
                  <c:v>7.7213999999967782E-4</c:v>
                </c:pt>
                <c:pt idx="38608">
                  <c:v>7.7215999999967781E-4</c:v>
                </c:pt>
                <c:pt idx="38609">
                  <c:v>7.721799999996778E-4</c:v>
                </c:pt>
                <c:pt idx="38610">
                  <c:v>7.7219999999967779E-4</c:v>
                </c:pt>
                <c:pt idx="38611">
                  <c:v>7.7221999999967778E-4</c:v>
                </c:pt>
                <c:pt idx="38612">
                  <c:v>7.7223999999967777E-4</c:v>
                </c:pt>
                <c:pt idx="38613">
                  <c:v>7.7225999999967776E-4</c:v>
                </c:pt>
                <c:pt idx="38614">
                  <c:v>7.7227999999967775E-4</c:v>
                </c:pt>
                <c:pt idx="38615">
                  <c:v>7.7229999999967774E-4</c:v>
                </c:pt>
                <c:pt idx="38616">
                  <c:v>7.7231999999967773E-4</c:v>
                </c:pt>
                <c:pt idx="38617">
                  <c:v>7.7233999999967772E-4</c:v>
                </c:pt>
                <c:pt idx="38618">
                  <c:v>7.7235999999967771E-4</c:v>
                </c:pt>
                <c:pt idx="38619">
                  <c:v>7.723799999996777E-4</c:v>
                </c:pt>
                <c:pt idx="38620">
                  <c:v>7.7239999999967768E-4</c:v>
                </c:pt>
                <c:pt idx="38621">
                  <c:v>7.7241999999967767E-4</c:v>
                </c:pt>
                <c:pt idx="38622">
                  <c:v>7.7243999999967766E-4</c:v>
                </c:pt>
                <c:pt idx="38623">
                  <c:v>7.7245999999967765E-4</c:v>
                </c:pt>
                <c:pt idx="38624">
                  <c:v>7.7247999999967764E-4</c:v>
                </c:pt>
                <c:pt idx="38625">
                  <c:v>7.7249999999967763E-4</c:v>
                </c:pt>
                <c:pt idx="38626">
                  <c:v>7.7251999999967762E-4</c:v>
                </c:pt>
                <c:pt idx="38627">
                  <c:v>7.7253999999967761E-4</c:v>
                </c:pt>
                <c:pt idx="38628">
                  <c:v>7.725599999996776E-4</c:v>
                </c:pt>
                <c:pt idx="38629">
                  <c:v>7.7257999999967759E-4</c:v>
                </c:pt>
                <c:pt idx="38630">
                  <c:v>7.7259999999967758E-4</c:v>
                </c:pt>
                <c:pt idx="38631">
                  <c:v>7.7261999999967757E-4</c:v>
                </c:pt>
                <c:pt idx="38632">
                  <c:v>7.7263999999967756E-4</c:v>
                </c:pt>
                <c:pt idx="38633">
                  <c:v>7.7265999999967755E-4</c:v>
                </c:pt>
                <c:pt idx="38634">
                  <c:v>7.7267999999967754E-4</c:v>
                </c:pt>
                <c:pt idx="38635">
                  <c:v>7.7269999999967753E-4</c:v>
                </c:pt>
                <c:pt idx="38636">
                  <c:v>7.7271999999967752E-4</c:v>
                </c:pt>
                <c:pt idx="38637">
                  <c:v>7.7273999999967751E-4</c:v>
                </c:pt>
                <c:pt idx="38638">
                  <c:v>7.727599999996775E-4</c:v>
                </c:pt>
                <c:pt idx="38639">
                  <c:v>7.7277999999967749E-4</c:v>
                </c:pt>
                <c:pt idx="38640">
                  <c:v>7.7279999999967748E-4</c:v>
                </c:pt>
                <c:pt idx="38641">
                  <c:v>7.7281999999967747E-4</c:v>
                </c:pt>
                <c:pt idx="38642">
                  <c:v>7.7283999999967746E-4</c:v>
                </c:pt>
                <c:pt idx="38643">
                  <c:v>7.7285999999967745E-4</c:v>
                </c:pt>
                <c:pt idx="38644">
                  <c:v>7.7287999999967744E-4</c:v>
                </c:pt>
                <c:pt idx="38645">
                  <c:v>7.7289999999967743E-4</c:v>
                </c:pt>
                <c:pt idx="38646">
                  <c:v>7.7291999999967742E-4</c:v>
                </c:pt>
                <c:pt idx="38647">
                  <c:v>7.7293999999967741E-4</c:v>
                </c:pt>
                <c:pt idx="38648">
                  <c:v>7.7295999999967739E-4</c:v>
                </c:pt>
                <c:pt idx="38649">
                  <c:v>7.7297999999967738E-4</c:v>
                </c:pt>
                <c:pt idx="38650">
                  <c:v>7.7299999999967737E-4</c:v>
                </c:pt>
                <c:pt idx="38651">
                  <c:v>7.7301999999967736E-4</c:v>
                </c:pt>
                <c:pt idx="38652">
                  <c:v>7.7303999999967735E-4</c:v>
                </c:pt>
                <c:pt idx="38653">
                  <c:v>7.7305999999967734E-4</c:v>
                </c:pt>
                <c:pt idx="38654">
                  <c:v>7.7307999999967733E-4</c:v>
                </c:pt>
                <c:pt idx="38655">
                  <c:v>7.7309999999967732E-4</c:v>
                </c:pt>
                <c:pt idx="38656">
                  <c:v>7.7311999999967731E-4</c:v>
                </c:pt>
                <c:pt idx="38657">
                  <c:v>7.731399999996773E-4</c:v>
                </c:pt>
                <c:pt idx="38658">
                  <c:v>7.7315999999967729E-4</c:v>
                </c:pt>
                <c:pt idx="38659">
                  <c:v>7.7317999999967728E-4</c:v>
                </c:pt>
                <c:pt idx="38660">
                  <c:v>7.7319999999967727E-4</c:v>
                </c:pt>
                <c:pt idx="38661">
                  <c:v>7.7321999999967726E-4</c:v>
                </c:pt>
                <c:pt idx="38662">
                  <c:v>7.7323999999967725E-4</c:v>
                </c:pt>
                <c:pt idx="38663">
                  <c:v>7.7325999999967724E-4</c:v>
                </c:pt>
                <c:pt idx="38664">
                  <c:v>7.7327999999967723E-4</c:v>
                </c:pt>
                <c:pt idx="38665">
                  <c:v>7.7329999999967722E-4</c:v>
                </c:pt>
                <c:pt idx="38666">
                  <c:v>7.7331999999967721E-4</c:v>
                </c:pt>
                <c:pt idx="38667">
                  <c:v>7.733399999996772E-4</c:v>
                </c:pt>
                <c:pt idx="38668">
                  <c:v>7.7335999999967719E-4</c:v>
                </c:pt>
                <c:pt idx="38669">
                  <c:v>7.7337999999967718E-4</c:v>
                </c:pt>
                <c:pt idx="38670">
                  <c:v>7.7339999999967717E-4</c:v>
                </c:pt>
                <c:pt idx="38671">
                  <c:v>7.7341999999967716E-4</c:v>
                </c:pt>
                <c:pt idx="38672">
                  <c:v>7.7343999999967715E-4</c:v>
                </c:pt>
                <c:pt idx="38673">
                  <c:v>7.7345999999967714E-4</c:v>
                </c:pt>
                <c:pt idx="38674">
                  <c:v>7.7347999999967713E-4</c:v>
                </c:pt>
                <c:pt idx="38675">
                  <c:v>7.7349999999967712E-4</c:v>
                </c:pt>
                <c:pt idx="38676">
                  <c:v>7.735199999996771E-4</c:v>
                </c:pt>
                <c:pt idx="38677">
                  <c:v>7.7353999999967709E-4</c:v>
                </c:pt>
                <c:pt idx="38678">
                  <c:v>7.7355999999967708E-4</c:v>
                </c:pt>
                <c:pt idx="38679">
                  <c:v>7.7357999999967707E-4</c:v>
                </c:pt>
                <c:pt idx="38680">
                  <c:v>7.7359999999967706E-4</c:v>
                </c:pt>
                <c:pt idx="38681">
                  <c:v>7.7361999999967705E-4</c:v>
                </c:pt>
                <c:pt idx="38682">
                  <c:v>7.7363999999967704E-4</c:v>
                </c:pt>
                <c:pt idx="38683">
                  <c:v>7.7365999999967703E-4</c:v>
                </c:pt>
                <c:pt idx="38684">
                  <c:v>7.7367999999967702E-4</c:v>
                </c:pt>
                <c:pt idx="38685">
                  <c:v>7.7369999999967701E-4</c:v>
                </c:pt>
                <c:pt idx="38686">
                  <c:v>7.73719999999677E-4</c:v>
                </c:pt>
                <c:pt idx="38687">
                  <c:v>7.7373999999967699E-4</c:v>
                </c:pt>
                <c:pt idx="38688">
                  <c:v>7.7375999999967698E-4</c:v>
                </c:pt>
                <c:pt idx="38689">
                  <c:v>7.7377999999967697E-4</c:v>
                </c:pt>
                <c:pt idx="38690">
                  <c:v>7.7379999999967696E-4</c:v>
                </c:pt>
                <c:pt idx="38691">
                  <c:v>7.7381999999967695E-4</c:v>
                </c:pt>
                <c:pt idx="38692">
                  <c:v>7.7383999999967694E-4</c:v>
                </c:pt>
                <c:pt idx="38693">
                  <c:v>7.7385999999967693E-4</c:v>
                </c:pt>
                <c:pt idx="38694">
                  <c:v>7.7387999999967692E-4</c:v>
                </c:pt>
                <c:pt idx="38695">
                  <c:v>7.7389999999967691E-4</c:v>
                </c:pt>
                <c:pt idx="38696">
                  <c:v>7.739199999996769E-4</c:v>
                </c:pt>
                <c:pt idx="38697">
                  <c:v>7.7393999999967689E-4</c:v>
                </c:pt>
                <c:pt idx="38698">
                  <c:v>7.7395999999967688E-4</c:v>
                </c:pt>
                <c:pt idx="38699">
                  <c:v>7.7397999999967687E-4</c:v>
                </c:pt>
                <c:pt idx="38700">
                  <c:v>7.7399999999967686E-4</c:v>
                </c:pt>
                <c:pt idx="38701">
                  <c:v>7.7401999999967685E-4</c:v>
                </c:pt>
                <c:pt idx="38702">
                  <c:v>7.7403999999967684E-4</c:v>
                </c:pt>
                <c:pt idx="38703">
                  <c:v>7.7405999999967683E-4</c:v>
                </c:pt>
                <c:pt idx="38704">
                  <c:v>7.7407999999967681E-4</c:v>
                </c:pt>
                <c:pt idx="38705">
                  <c:v>7.740999999996768E-4</c:v>
                </c:pt>
                <c:pt idx="38706">
                  <c:v>7.7411999999967679E-4</c:v>
                </c:pt>
                <c:pt idx="38707">
                  <c:v>7.7413999999967678E-4</c:v>
                </c:pt>
                <c:pt idx="38708">
                  <c:v>7.7415999999967677E-4</c:v>
                </c:pt>
                <c:pt idx="38709">
                  <c:v>7.7417999999967676E-4</c:v>
                </c:pt>
                <c:pt idx="38710">
                  <c:v>7.7419999999967675E-4</c:v>
                </c:pt>
                <c:pt idx="38711">
                  <c:v>7.7421999999967674E-4</c:v>
                </c:pt>
                <c:pt idx="38712">
                  <c:v>7.7423999999967673E-4</c:v>
                </c:pt>
                <c:pt idx="38713">
                  <c:v>7.7425999999967672E-4</c:v>
                </c:pt>
                <c:pt idx="38714">
                  <c:v>7.7427999999967671E-4</c:v>
                </c:pt>
                <c:pt idx="38715">
                  <c:v>7.742999999996767E-4</c:v>
                </c:pt>
                <c:pt idx="38716">
                  <c:v>7.7431999999967669E-4</c:v>
                </c:pt>
                <c:pt idx="38717">
                  <c:v>7.7433999999967668E-4</c:v>
                </c:pt>
                <c:pt idx="38718">
                  <c:v>7.7435999999967667E-4</c:v>
                </c:pt>
                <c:pt idx="38719">
                  <c:v>7.7437999999967666E-4</c:v>
                </c:pt>
                <c:pt idx="38720">
                  <c:v>7.7439999999967665E-4</c:v>
                </c:pt>
                <c:pt idx="38721">
                  <c:v>7.7441999999967664E-4</c:v>
                </c:pt>
                <c:pt idx="38722">
                  <c:v>7.7443999999967663E-4</c:v>
                </c:pt>
                <c:pt idx="38723">
                  <c:v>7.7445999999967662E-4</c:v>
                </c:pt>
                <c:pt idx="38724">
                  <c:v>7.7447999999967661E-4</c:v>
                </c:pt>
                <c:pt idx="38725">
                  <c:v>7.744999999996766E-4</c:v>
                </c:pt>
                <c:pt idx="38726">
                  <c:v>7.7451999999967659E-4</c:v>
                </c:pt>
                <c:pt idx="38727">
                  <c:v>7.7453999999967658E-4</c:v>
                </c:pt>
                <c:pt idx="38728">
                  <c:v>7.7455999999967657E-4</c:v>
                </c:pt>
                <c:pt idx="38729">
                  <c:v>7.7457999999967656E-4</c:v>
                </c:pt>
                <c:pt idx="38730">
                  <c:v>7.7459999999967655E-4</c:v>
                </c:pt>
                <c:pt idx="38731">
                  <c:v>7.7461999999967654E-4</c:v>
                </c:pt>
                <c:pt idx="38732">
                  <c:v>7.7463999999967652E-4</c:v>
                </c:pt>
                <c:pt idx="38733">
                  <c:v>7.7465999999967651E-4</c:v>
                </c:pt>
                <c:pt idx="38734">
                  <c:v>7.746799999996765E-4</c:v>
                </c:pt>
                <c:pt idx="38735">
                  <c:v>7.7469999999967649E-4</c:v>
                </c:pt>
                <c:pt idx="38736">
                  <c:v>7.7471999999967648E-4</c:v>
                </c:pt>
                <c:pt idx="38737">
                  <c:v>7.7473999999967647E-4</c:v>
                </c:pt>
                <c:pt idx="38738">
                  <c:v>7.7475999999967646E-4</c:v>
                </c:pt>
                <c:pt idx="38739">
                  <c:v>7.7477999999967645E-4</c:v>
                </c:pt>
                <c:pt idx="38740">
                  <c:v>7.7479999999967644E-4</c:v>
                </c:pt>
                <c:pt idx="38741">
                  <c:v>7.7481999999967643E-4</c:v>
                </c:pt>
                <c:pt idx="38742">
                  <c:v>7.7483999999967642E-4</c:v>
                </c:pt>
                <c:pt idx="38743">
                  <c:v>7.7485999999967641E-4</c:v>
                </c:pt>
                <c:pt idx="38744">
                  <c:v>7.748799999996764E-4</c:v>
                </c:pt>
                <c:pt idx="38745">
                  <c:v>7.7489999999967639E-4</c:v>
                </c:pt>
                <c:pt idx="38746">
                  <c:v>7.7491999999967638E-4</c:v>
                </c:pt>
                <c:pt idx="38747">
                  <c:v>7.7493999999967637E-4</c:v>
                </c:pt>
                <c:pt idx="38748">
                  <c:v>7.7495999999967636E-4</c:v>
                </c:pt>
                <c:pt idx="38749">
                  <c:v>7.7497999999967635E-4</c:v>
                </c:pt>
                <c:pt idx="38750">
                  <c:v>7.7499999999967634E-4</c:v>
                </c:pt>
                <c:pt idx="38751">
                  <c:v>7.7501999999967633E-4</c:v>
                </c:pt>
                <c:pt idx="38752">
                  <c:v>7.7503999999967632E-4</c:v>
                </c:pt>
                <c:pt idx="38753">
                  <c:v>7.7505999999967631E-4</c:v>
                </c:pt>
                <c:pt idx="38754">
                  <c:v>7.750799999996763E-4</c:v>
                </c:pt>
                <c:pt idx="38755">
                  <c:v>7.7509999999967629E-4</c:v>
                </c:pt>
                <c:pt idx="38756">
                  <c:v>7.7511999999967628E-4</c:v>
                </c:pt>
                <c:pt idx="38757">
                  <c:v>7.7513999999967627E-4</c:v>
                </c:pt>
                <c:pt idx="38758">
                  <c:v>7.7515999999967626E-4</c:v>
                </c:pt>
                <c:pt idx="38759">
                  <c:v>7.7517999999967625E-4</c:v>
                </c:pt>
                <c:pt idx="38760">
                  <c:v>7.7519999999967623E-4</c:v>
                </c:pt>
                <c:pt idx="38761">
                  <c:v>7.7521999999967622E-4</c:v>
                </c:pt>
                <c:pt idx="38762">
                  <c:v>7.7523999999967621E-4</c:v>
                </c:pt>
                <c:pt idx="38763">
                  <c:v>7.752599999996762E-4</c:v>
                </c:pt>
                <c:pt idx="38764">
                  <c:v>7.7527999999967619E-4</c:v>
                </c:pt>
                <c:pt idx="38765">
                  <c:v>7.7529999999967618E-4</c:v>
                </c:pt>
                <c:pt idx="38766">
                  <c:v>7.7531999999967617E-4</c:v>
                </c:pt>
                <c:pt idx="38767">
                  <c:v>7.7533999999967616E-4</c:v>
                </c:pt>
                <c:pt idx="38768">
                  <c:v>7.7535999999967615E-4</c:v>
                </c:pt>
                <c:pt idx="38769">
                  <c:v>7.7537999999967614E-4</c:v>
                </c:pt>
                <c:pt idx="38770">
                  <c:v>7.7539999999967613E-4</c:v>
                </c:pt>
                <c:pt idx="38771">
                  <c:v>7.7541999999967612E-4</c:v>
                </c:pt>
                <c:pt idx="38772">
                  <c:v>7.7543999999967611E-4</c:v>
                </c:pt>
                <c:pt idx="38773">
                  <c:v>7.754599999996761E-4</c:v>
                </c:pt>
                <c:pt idx="38774">
                  <c:v>7.7547999999967609E-4</c:v>
                </c:pt>
                <c:pt idx="38775">
                  <c:v>7.7549999999967608E-4</c:v>
                </c:pt>
                <c:pt idx="38776">
                  <c:v>7.7551999999967607E-4</c:v>
                </c:pt>
                <c:pt idx="38777">
                  <c:v>7.7553999999967606E-4</c:v>
                </c:pt>
                <c:pt idx="38778">
                  <c:v>7.7555999999967605E-4</c:v>
                </c:pt>
                <c:pt idx="38779">
                  <c:v>7.7557999999967604E-4</c:v>
                </c:pt>
                <c:pt idx="38780">
                  <c:v>7.7559999999967603E-4</c:v>
                </c:pt>
                <c:pt idx="38781">
                  <c:v>7.7561999999967602E-4</c:v>
                </c:pt>
                <c:pt idx="38782">
                  <c:v>7.7563999999967601E-4</c:v>
                </c:pt>
                <c:pt idx="38783">
                  <c:v>7.75659999999676E-4</c:v>
                </c:pt>
                <c:pt idx="38784">
                  <c:v>7.7567999999967599E-4</c:v>
                </c:pt>
                <c:pt idx="38785">
                  <c:v>7.7569999999967598E-4</c:v>
                </c:pt>
                <c:pt idx="38786">
                  <c:v>7.7571999999967597E-4</c:v>
                </c:pt>
                <c:pt idx="38787">
                  <c:v>7.7573999999967596E-4</c:v>
                </c:pt>
                <c:pt idx="38788">
                  <c:v>7.7575999999967594E-4</c:v>
                </c:pt>
                <c:pt idx="38789">
                  <c:v>7.7577999999967593E-4</c:v>
                </c:pt>
                <c:pt idx="38790">
                  <c:v>7.7579999999967592E-4</c:v>
                </c:pt>
                <c:pt idx="38791">
                  <c:v>7.7581999999967591E-4</c:v>
                </c:pt>
                <c:pt idx="38792">
                  <c:v>7.758399999996759E-4</c:v>
                </c:pt>
                <c:pt idx="38793">
                  <c:v>7.7585999999967589E-4</c:v>
                </c:pt>
                <c:pt idx="38794">
                  <c:v>7.7587999999967588E-4</c:v>
                </c:pt>
                <c:pt idx="38795">
                  <c:v>7.7589999999967587E-4</c:v>
                </c:pt>
                <c:pt idx="38796">
                  <c:v>7.7591999999967586E-4</c:v>
                </c:pt>
                <c:pt idx="38797">
                  <c:v>7.7593999999967585E-4</c:v>
                </c:pt>
                <c:pt idx="38798">
                  <c:v>7.7595999999967584E-4</c:v>
                </c:pt>
                <c:pt idx="38799">
                  <c:v>7.7597999999967583E-4</c:v>
                </c:pt>
                <c:pt idx="38800">
                  <c:v>7.7599999999967582E-4</c:v>
                </c:pt>
                <c:pt idx="38801">
                  <c:v>7.7601999999967581E-4</c:v>
                </c:pt>
                <c:pt idx="38802">
                  <c:v>7.760399999996758E-4</c:v>
                </c:pt>
                <c:pt idx="38803">
                  <c:v>7.7605999999967579E-4</c:v>
                </c:pt>
                <c:pt idx="38804">
                  <c:v>7.7607999999967578E-4</c:v>
                </c:pt>
                <c:pt idx="38805">
                  <c:v>7.7609999999967577E-4</c:v>
                </c:pt>
                <c:pt idx="38806">
                  <c:v>7.7611999999967576E-4</c:v>
                </c:pt>
                <c:pt idx="38807">
                  <c:v>7.7613999999967575E-4</c:v>
                </c:pt>
                <c:pt idx="38808">
                  <c:v>7.7615999999967574E-4</c:v>
                </c:pt>
                <c:pt idx="38809">
                  <c:v>7.7617999999967573E-4</c:v>
                </c:pt>
                <c:pt idx="38810">
                  <c:v>7.7619999999967572E-4</c:v>
                </c:pt>
                <c:pt idx="38811">
                  <c:v>7.7621999999967571E-4</c:v>
                </c:pt>
                <c:pt idx="38812">
                  <c:v>7.762399999996757E-4</c:v>
                </c:pt>
                <c:pt idx="38813">
                  <c:v>7.7625999999967569E-4</c:v>
                </c:pt>
                <c:pt idx="38814">
                  <c:v>7.7627999999967568E-4</c:v>
                </c:pt>
                <c:pt idx="38815">
                  <c:v>7.7629999999967567E-4</c:v>
                </c:pt>
                <c:pt idx="38816">
                  <c:v>7.7631999999967565E-4</c:v>
                </c:pt>
                <c:pt idx="38817">
                  <c:v>7.7633999999967564E-4</c:v>
                </c:pt>
                <c:pt idx="38818">
                  <c:v>7.7635999999967563E-4</c:v>
                </c:pt>
                <c:pt idx="38819">
                  <c:v>7.7637999999967562E-4</c:v>
                </c:pt>
                <c:pt idx="38820">
                  <c:v>7.7639999999967561E-4</c:v>
                </c:pt>
                <c:pt idx="38821">
                  <c:v>7.764199999996756E-4</c:v>
                </c:pt>
                <c:pt idx="38822">
                  <c:v>7.7643999999967559E-4</c:v>
                </c:pt>
                <c:pt idx="38823">
                  <c:v>7.7645999999967558E-4</c:v>
                </c:pt>
                <c:pt idx="38824">
                  <c:v>7.7647999999967557E-4</c:v>
                </c:pt>
                <c:pt idx="38825">
                  <c:v>7.7649999999967556E-4</c:v>
                </c:pt>
                <c:pt idx="38826">
                  <c:v>7.7651999999967555E-4</c:v>
                </c:pt>
                <c:pt idx="38827">
                  <c:v>7.7653999999967554E-4</c:v>
                </c:pt>
                <c:pt idx="38828">
                  <c:v>7.7655999999967553E-4</c:v>
                </c:pt>
                <c:pt idx="38829">
                  <c:v>7.7657999999967552E-4</c:v>
                </c:pt>
                <c:pt idx="38830">
                  <c:v>7.7659999999967551E-4</c:v>
                </c:pt>
                <c:pt idx="38831">
                  <c:v>7.766199999996755E-4</c:v>
                </c:pt>
                <c:pt idx="38832">
                  <c:v>7.7663999999967549E-4</c:v>
                </c:pt>
                <c:pt idx="38833">
                  <c:v>7.7665999999967548E-4</c:v>
                </c:pt>
                <c:pt idx="38834">
                  <c:v>7.7667999999967547E-4</c:v>
                </c:pt>
                <c:pt idx="38835">
                  <c:v>7.7669999999967546E-4</c:v>
                </c:pt>
                <c:pt idx="38836">
                  <c:v>7.7671999999967545E-4</c:v>
                </c:pt>
                <c:pt idx="38837">
                  <c:v>7.7673999999967544E-4</c:v>
                </c:pt>
                <c:pt idx="38838">
                  <c:v>7.7675999999967543E-4</c:v>
                </c:pt>
                <c:pt idx="38839">
                  <c:v>7.7677999999967542E-4</c:v>
                </c:pt>
                <c:pt idx="38840">
                  <c:v>7.7679999999967541E-4</c:v>
                </c:pt>
                <c:pt idx="38841">
                  <c:v>7.768199999996754E-4</c:v>
                </c:pt>
                <c:pt idx="38842">
                  <c:v>7.7683999999967539E-4</c:v>
                </c:pt>
                <c:pt idx="38843">
                  <c:v>7.7685999999967538E-4</c:v>
                </c:pt>
                <c:pt idx="38844">
                  <c:v>7.7687999999967536E-4</c:v>
                </c:pt>
                <c:pt idx="38845">
                  <c:v>7.7689999999967535E-4</c:v>
                </c:pt>
                <c:pt idx="38846">
                  <c:v>7.7691999999967534E-4</c:v>
                </c:pt>
                <c:pt idx="38847">
                  <c:v>7.7693999999967533E-4</c:v>
                </c:pt>
                <c:pt idx="38848">
                  <c:v>7.7695999999967532E-4</c:v>
                </c:pt>
                <c:pt idx="38849">
                  <c:v>7.7697999999967531E-4</c:v>
                </c:pt>
                <c:pt idx="38850">
                  <c:v>7.769999999996753E-4</c:v>
                </c:pt>
                <c:pt idx="38851">
                  <c:v>7.7701999999967529E-4</c:v>
                </c:pt>
                <c:pt idx="38852">
                  <c:v>7.7703999999967528E-4</c:v>
                </c:pt>
                <c:pt idx="38853">
                  <c:v>7.7705999999967527E-4</c:v>
                </c:pt>
                <c:pt idx="38854">
                  <c:v>7.7707999999967526E-4</c:v>
                </c:pt>
                <c:pt idx="38855">
                  <c:v>7.7709999999967525E-4</c:v>
                </c:pt>
                <c:pt idx="38856">
                  <c:v>7.7711999999967524E-4</c:v>
                </c:pt>
                <c:pt idx="38857">
                  <c:v>7.7713999999967523E-4</c:v>
                </c:pt>
                <c:pt idx="38858">
                  <c:v>7.7715999999967522E-4</c:v>
                </c:pt>
                <c:pt idx="38859">
                  <c:v>7.7717999999967521E-4</c:v>
                </c:pt>
                <c:pt idx="38860">
                  <c:v>7.771999999996752E-4</c:v>
                </c:pt>
                <c:pt idx="38861">
                  <c:v>7.7721999999967519E-4</c:v>
                </c:pt>
                <c:pt idx="38862">
                  <c:v>7.7723999999967518E-4</c:v>
                </c:pt>
                <c:pt idx="38863">
                  <c:v>7.7725999999967517E-4</c:v>
                </c:pt>
                <c:pt idx="38864">
                  <c:v>7.7727999999967516E-4</c:v>
                </c:pt>
                <c:pt idx="38865">
                  <c:v>7.7729999999967515E-4</c:v>
                </c:pt>
                <c:pt idx="38866">
                  <c:v>7.7731999999967514E-4</c:v>
                </c:pt>
                <c:pt idx="38867">
                  <c:v>7.7733999999967513E-4</c:v>
                </c:pt>
                <c:pt idx="38868">
                  <c:v>7.7735999999967512E-4</c:v>
                </c:pt>
                <c:pt idx="38869">
                  <c:v>7.7737999999967511E-4</c:v>
                </c:pt>
                <c:pt idx="38870">
                  <c:v>7.773999999996751E-4</c:v>
                </c:pt>
                <c:pt idx="38871">
                  <c:v>7.7741999999967509E-4</c:v>
                </c:pt>
                <c:pt idx="38872">
                  <c:v>7.7743999999967507E-4</c:v>
                </c:pt>
                <c:pt idx="38873">
                  <c:v>7.7745999999967506E-4</c:v>
                </c:pt>
                <c:pt idx="38874">
                  <c:v>7.7747999999967505E-4</c:v>
                </c:pt>
                <c:pt idx="38875">
                  <c:v>7.7749999999967504E-4</c:v>
                </c:pt>
                <c:pt idx="38876">
                  <c:v>7.7751999999967503E-4</c:v>
                </c:pt>
                <c:pt idx="38877">
                  <c:v>7.7753999999967502E-4</c:v>
                </c:pt>
                <c:pt idx="38878">
                  <c:v>7.7755999999967501E-4</c:v>
                </c:pt>
                <c:pt idx="38879">
                  <c:v>7.77579999999675E-4</c:v>
                </c:pt>
                <c:pt idx="38880">
                  <c:v>7.7759999999967499E-4</c:v>
                </c:pt>
                <c:pt idx="38881">
                  <c:v>7.7761999999967498E-4</c:v>
                </c:pt>
                <c:pt idx="38882">
                  <c:v>7.7763999999967497E-4</c:v>
                </c:pt>
                <c:pt idx="38883">
                  <c:v>7.7765999999967496E-4</c:v>
                </c:pt>
                <c:pt idx="38884">
                  <c:v>7.7767999999967495E-4</c:v>
                </c:pt>
                <c:pt idx="38885">
                  <c:v>7.7769999999967494E-4</c:v>
                </c:pt>
                <c:pt idx="38886">
                  <c:v>7.7771999999967493E-4</c:v>
                </c:pt>
                <c:pt idx="38887">
                  <c:v>7.7773999999967492E-4</c:v>
                </c:pt>
                <c:pt idx="38888">
                  <c:v>7.7775999999967491E-4</c:v>
                </c:pt>
                <c:pt idx="38889">
                  <c:v>7.777799999996749E-4</c:v>
                </c:pt>
                <c:pt idx="38890">
                  <c:v>7.7779999999967489E-4</c:v>
                </c:pt>
                <c:pt idx="38891">
                  <c:v>7.7781999999967488E-4</c:v>
                </c:pt>
                <c:pt idx="38892">
                  <c:v>7.7783999999967487E-4</c:v>
                </c:pt>
                <c:pt idx="38893">
                  <c:v>7.7785999999967486E-4</c:v>
                </c:pt>
                <c:pt idx="38894">
                  <c:v>7.7787999999967485E-4</c:v>
                </c:pt>
                <c:pt idx="38895">
                  <c:v>7.7789999999967484E-4</c:v>
                </c:pt>
                <c:pt idx="38896">
                  <c:v>7.7791999999967483E-4</c:v>
                </c:pt>
                <c:pt idx="38897">
                  <c:v>7.7793999999967482E-4</c:v>
                </c:pt>
                <c:pt idx="38898">
                  <c:v>7.7795999999967481E-4</c:v>
                </c:pt>
                <c:pt idx="38899">
                  <c:v>7.779799999996748E-4</c:v>
                </c:pt>
                <c:pt idx="38900">
                  <c:v>7.7799999999967479E-4</c:v>
                </c:pt>
                <c:pt idx="38901">
                  <c:v>7.7801999999967477E-4</c:v>
                </c:pt>
                <c:pt idx="38902">
                  <c:v>7.7803999999967476E-4</c:v>
                </c:pt>
                <c:pt idx="38903">
                  <c:v>7.7805999999967475E-4</c:v>
                </c:pt>
                <c:pt idx="38904">
                  <c:v>7.7807999999967474E-4</c:v>
                </c:pt>
                <c:pt idx="38905">
                  <c:v>7.7809999999967473E-4</c:v>
                </c:pt>
                <c:pt idx="38906">
                  <c:v>7.7811999999967472E-4</c:v>
                </c:pt>
                <c:pt idx="38907">
                  <c:v>7.7813999999967471E-4</c:v>
                </c:pt>
                <c:pt idx="38908">
                  <c:v>7.781599999996747E-4</c:v>
                </c:pt>
                <c:pt idx="38909">
                  <c:v>7.7817999999967469E-4</c:v>
                </c:pt>
                <c:pt idx="38910">
                  <c:v>7.7819999999967468E-4</c:v>
                </c:pt>
                <c:pt idx="38911">
                  <c:v>7.7821999999967467E-4</c:v>
                </c:pt>
                <c:pt idx="38912">
                  <c:v>7.7823999999967466E-4</c:v>
                </c:pt>
                <c:pt idx="38913">
                  <c:v>7.7825999999967465E-4</c:v>
                </c:pt>
                <c:pt idx="38914">
                  <c:v>7.7827999999967464E-4</c:v>
                </c:pt>
                <c:pt idx="38915">
                  <c:v>7.7829999999967463E-4</c:v>
                </c:pt>
                <c:pt idx="38916">
                  <c:v>7.7831999999967462E-4</c:v>
                </c:pt>
                <c:pt idx="38917">
                  <c:v>7.7833999999967461E-4</c:v>
                </c:pt>
                <c:pt idx="38918">
                  <c:v>7.783599999996746E-4</c:v>
                </c:pt>
                <c:pt idx="38919">
                  <c:v>7.7837999999967459E-4</c:v>
                </c:pt>
                <c:pt idx="38920">
                  <c:v>7.7839999999967458E-4</c:v>
                </c:pt>
                <c:pt idx="38921">
                  <c:v>7.7841999999967457E-4</c:v>
                </c:pt>
                <c:pt idx="38922">
                  <c:v>7.7843999999967456E-4</c:v>
                </c:pt>
                <c:pt idx="38923">
                  <c:v>7.7845999999967455E-4</c:v>
                </c:pt>
                <c:pt idx="38924">
                  <c:v>7.7847999999967454E-4</c:v>
                </c:pt>
                <c:pt idx="38925">
                  <c:v>7.7849999999967453E-4</c:v>
                </c:pt>
                <c:pt idx="38926">
                  <c:v>7.7851999999967452E-4</c:v>
                </c:pt>
                <c:pt idx="38927">
                  <c:v>7.7853999999967451E-4</c:v>
                </c:pt>
                <c:pt idx="38928">
                  <c:v>7.785599999996745E-4</c:v>
                </c:pt>
                <c:pt idx="38929">
                  <c:v>7.7857999999967448E-4</c:v>
                </c:pt>
                <c:pt idx="38930">
                  <c:v>7.7859999999967447E-4</c:v>
                </c:pt>
                <c:pt idx="38931">
                  <c:v>7.7861999999967446E-4</c:v>
                </c:pt>
                <c:pt idx="38932">
                  <c:v>7.7863999999967445E-4</c:v>
                </c:pt>
                <c:pt idx="38933">
                  <c:v>7.7865999999967444E-4</c:v>
                </c:pt>
                <c:pt idx="38934">
                  <c:v>7.7867999999967443E-4</c:v>
                </c:pt>
                <c:pt idx="38935">
                  <c:v>7.7869999999967442E-4</c:v>
                </c:pt>
                <c:pt idx="38936">
                  <c:v>7.7871999999967441E-4</c:v>
                </c:pt>
                <c:pt idx="38937">
                  <c:v>7.787399999996744E-4</c:v>
                </c:pt>
                <c:pt idx="38938">
                  <c:v>7.7875999999967439E-4</c:v>
                </c:pt>
                <c:pt idx="38939">
                  <c:v>7.7877999999967438E-4</c:v>
                </c:pt>
                <c:pt idx="38940">
                  <c:v>7.7879999999967437E-4</c:v>
                </c:pt>
                <c:pt idx="38941">
                  <c:v>7.7881999999967436E-4</c:v>
                </c:pt>
                <c:pt idx="38942">
                  <c:v>7.7883999999967435E-4</c:v>
                </c:pt>
                <c:pt idx="38943">
                  <c:v>7.7885999999967434E-4</c:v>
                </c:pt>
                <c:pt idx="38944">
                  <c:v>7.7887999999967433E-4</c:v>
                </c:pt>
                <c:pt idx="38945">
                  <c:v>7.7889999999967432E-4</c:v>
                </c:pt>
                <c:pt idx="38946">
                  <c:v>7.7891999999967431E-4</c:v>
                </c:pt>
                <c:pt idx="38947">
                  <c:v>7.789399999996743E-4</c:v>
                </c:pt>
                <c:pt idx="38948">
                  <c:v>7.7895999999967429E-4</c:v>
                </c:pt>
                <c:pt idx="38949">
                  <c:v>7.7897999999967428E-4</c:v>
                </c:pt>
                <c:pt idx="38950">
                  <c:v>7.7899999999967427E-4</c:v>
                </c:pt>
                <c:pt idx="38951">
                  <c:v>7.7901999999967426E-4</c:v>
                </c:pt>
                <c:pt idx="38952">
                  <c:v>7.7903999999967425E-4</c:v>
                </c:pt>
                <c:pt idx="38953">
                  <c:v>7.7905999999967424E-4</c:v>
                </c:pt>
                <c:pt idx="38954">
                  <c:v>7.7907999999967423E-4</c:v>
                </c:pt>
                <c:pt idx="38955">
                  <c:v>7.7909999999967422E-4</c:v>
                </c:pt>
                <c:pt idx="38956">
                  <c:v>7.7911999999967421E-4</c:v>
                </c:pt>
                <c:pt idx="38957">
                  <c:v>7.7913999999967419E-4</c:v>
                </c:pt>
                <c:pt idx="38958">
                  <c:v>7.7915999999967418E-4</c:v>
                </c:pt>
                <c:pt idx="38959">
                  <c:v>7.7917999999967417E-4</c:v>
                </c:pt>
                <c:pt idx="38960">
                  <c:v>7.7919999999967416E-4</c:v>
                </c:pt>
                <c:pt idx="38961">
                  <c:v>7.7921999999967415E-4</c:v>
                </c:pt>
                <c:pt idx="38962">
                  <c:v>7.7923999999967414E-4</c:v>
                </c:pt>
                <c:pt idx="38963">
                  <c:v>7.7925999999967413E-4</c:v>
                </c:pt>
                <c:pt idx="38964">
                  <c:v>7.7927999999967412E-4</c:v>
                </c:pt>
                <c:pt idx="38965">
                  <c:v>7.7929999999967411E-4</c:v>
                </c:pt>
                <c:pt idx="38966">
                  <c:v>7.793199999996741E-4</c:v>
                </c:pt>
                <c:pt idx="38967">
                  <c:v>7.7933999999967409E-4</c:v>
                </c:pt>
                <c:pt idx="38968">
                  <c:v>7.7935999999967408E-4</c:v>
                </c:pt>
                <c:pt idx="38969">
                  <c:v>7.7937999999967407E-4</c:v>
                </c:pt>
                <c:pt idx="38970">
                  <c:v>7.7939999999967406E-4</c:v>
                </c:pt>
                <c:pt idx="38971">
                  <c:v>7.7941999999967405E-4</c:v>
                </c:pt>
                <c:pt idx="38972">
                  <c:v>7.7943999999967404E-4</c:v>
                </c:pt>
                <c:pt idx="38973">
                  <c:v>7.7945999999967403E-4</c:v>
                </c:pt>
                <c:pt idx="38974">
                  <c:v>7.7947999999967402E-4</c:v>
                </c:pt>
                <c:pt idx="38975">
                  <c:v>7.7949999999967401E-4</c:v>
                </c:pt>
                <c:pt idx="38976">
                  <c:v>7.79519999999674E-4</c:v>
                </c:pt>
                <c:pt idx="38977">
                  <c:v>7.7953999999967399E-4</c:v>
                </c:pt>
                <c:pt idx="38978">
                  <c:v>7.7955999999967398E-4</c:v>
                </c:pt>
                <c:pt idx="38979">
                  <c:v>7.7957999999967397E-4</c:v>
                </c:pt>
                <c:pt idx="38980">
                  <c:v>7.7959999999967396E-4</c:v>
                </c:pt>
                <c:pt idx="38981">
                  <c:v>7.7961999999967395E-4</c:v>
                </c:pt>
                <c:pt idx="38982">
                  <c:v>7.7963999999967394E-4</c:v>
                </c:pt>
                <c:pt idx="38983">
                  <c:v>7.7965999999967393E-4</c:v>
                </c:pt>
                <c:pt idx="38984">
                  <c:v>7.7967999999967392E-4</c:v>
                </c:pt>
                <c:pt idx="38985">
                  <c:v>7.796999999996739E-4</c:v>
                </c:pt>
                <c:pt idx="38986">
                  <c:v>7.7971999999967389E-4</c:v>
                </c:pt>
                <c:pt idx="38987">
                  <c:v>7.7973999999967388E-4</c:v>
                </c:pt>
                <c:pt idx="38988">
                  <c:v>7.7975999999967387E-4</c:v>
                </c:pt>
                <c:pt idx="38989">
                  <c:v>7.7977999999967386E-4</c:v>
                </c:pt>
                <c:pt idx="38990">
                  <c:v>7.7979999999967385E-4</c:v>
                </c:pt>
                <c:pt idx="38991">
                  <c:v>7.7981999999967384E-4</c:v>
                </c:pt>
                <c:pt idx="38992">
                  <c:v>7.7983999999967383E-4</c:v>
                </c:pt>
                <c:pt idx="38993">
                  <c:v>7.7985999999967382E-4</c:v>
                </c:pt>
                <c:pt idx="38994">
                  <c:v>7.7987999999967381E-4</c:v>
                </c:pt>
                <c:pt idx="38995">
                  <c:v>7.798999999996738E-4</c:v>
                </c:pt>
                <c:pt idx="38996">
                  <c:v>7.7991999999967379E-4</c:v>
                </c:pt>
                <c:pt idx="38997">
                  <c:v>7.7993999999967378E-4</c:v>
                </c:pt>
                <c:pt idx="38998">
                  <c:v>7.7995999999967377E-4</c:v>
                </c:pt>
                <c:pt idx="38999">
                  <c:v>7.7997999999967376E-4</c:v>
                </c:pt>
                <c:pt idx="39000">
                  <c:v>7.7999999999967375E-4</c:v>
                </c:pt>
                <c:pt idx="39001">
                  <c:v>7.8001999999967374E-4</c:v>
                </c:pt>
                <c:pt idx="39002">
                  <c:v>7.8003999999967373E-4</c:v>
                </c:pt>
                <c:pt idx="39003">
                  <c:v>7.8005999999967372E-4</c:v>
                </c:pt>
                <c:pt idx="39004">
                  <c:v>7.8007999999967371E-4</c:v>
                </c:pt>
                <c:pt idx="39005">
                  <c:v>7.800999999996737E-4</c:v>
                </c:pt>
                <c:pt idx="39006">
                  <c:v>7.8011999999967369E-4</c:v>
                </c:pt>
                <c:pt idx="39007">
                  <c:v>7.8013999999967368E-4</c:v>
                </c:pt>
                <c:pt idx="39008">
                  <c:v>7.8015999999967367E-4</c:v>
                </c:pt>
                <c:pt idx="39009">
                  <c:v>7.8017999999967366E-4</c:v>
                </c:pt>
                <c:pt idx="39010">
                  <c:v>7.8019999999967365E-4</c:v>
                </c:pt>
                <c:pt idx="39011">
                  <c:v>7.8021999999967364E-4</c:v>
                </c:pt>
                <c:pt idx="39012">
                  <c:v>7.8023999999967363E-4</c:v>
                </c:pt>
                <c:pt idx="39013">
                  <c:v>7.8025999999967361E-4</c:v>
                </c:pt>
                <c:pt idx="39014">
                  <c:v>7.802799999996736E-4</c:v>
                </c:pt>
                <c:pt idx="39015">
                  <c:v>7.8029999999967359E-4</c:v>
                </c:pt>
                <c:pt idx="39016">
                  <c:v>7.8031999999967358E-4</c:v>
                </c:pt>
                <c:pt idx="39017">
                  <c:v>7.8033999999967357E-4</c:v>
                </c:pt>
                <c:pt idx="39018">
                  <c:v>7.8035999999967356E-4</c:v>
                </c:pt>
                <c:pt idx="39019">
                  <c:v>7.8037999999967355E-4</c:v>
                </c:pt>
                <c:pt idx="39020">
                  <c:v>7.8039999999967354E-4</c:v>
                </c:pt>
                <c:pt idx="39021">
                  <c:v>7.8041999999967353E-4</c:v>
                </c:pt>
                <c:pt idx="39022">
                  <c:v>7.8043999999967352E-4</c:v>
                </c:pt>
                <c:pt idx="39023">
                  <c:v>7.8045999999967351E-4</c:v>
                </c:pt>
                <c:pt idx="39024">
                  <c:v>7.804799999996735E-4</c:v>
                </c:pt>
                <c:pt idx="39025">
                  <c:v>7.8049999999967349E-4</c:v>
                </c:pt>
                <c:pt idx="39026">
                  <c:v>7.8051999999967348E-4</c:v>
                </c:pt>
                <c:pt idx="39027">
                  <c:v>7.8053999999967347E-4</c:v>
                </c:pt>
                <c:pt idx="39028">
                  <c:v>7.8055999999967346E-4</c:v>
                </c:pt>
                <c:pt idx="39029">
                  <c:v>7.8057999999967345E-4</c:v>
                </c:pt>
                <c:pt idx="39030">
                  <c:v>7.8059999999967344E-4</c:v>
                </c:pt>
                <c:pt idx="39031">
                  <c:v>7.8061999999967343E-4</c:v>
                </c:pt>
                <c:pt idx="39032">
                  <c:v>7.8063999999967342E-4</c:v>
                </c:pt>
                <c:pt idx="39033">
                  <c:v>7.8065999999967341E-4</c:v>
                </c:pt>
                <c:pt idx="39034">
                  <c:v>7.806799999996734E-4</c:v>
                </c:pt>
                <c:pt idx="39035">
                  <c:v>7.8069999999967339E-4</c:v>
                </c:pt>
                <c:pt idx="39036">
                  <c:v>7.8071999999967338E-4</c:v>
                </c:pt>
                <c:pt idx="39037">
                  <c:v>7.8073999999967337E-4</c:v>
                </c:pt>
                <c:pt idx="39038">
                  <c:v>7.8075999999967336E-4</c:v>
                </c:pt>
                <c:pt idx="39039">
                  <c:v>7.8077999999967335E-4</c:v>
                </c:pt>
                <c:pt idx="39040">
                  <c:v>7.8079999999967334E-4</c:v>
                </c:pt>
                <c:pt idx="39041">
                  <c:v>7.8081999999967332E-4</c:v>
                </c:pt>
                <c:pt idx="39042">
                  <c:v>7.8083999999967331E-4</c:v>
                </c:pt>
                <c:pt idx="39043">
                  <c:v>7.808599999996733E-4</c:v>
                </c:pt>
                <c:pt idx="39044">
                  <c:v>7.8087999999967329E-4</c:v>
                </c:pt>
                <c:pt idx="39045">
                  <c:v>7.8089999999967328E-4</c:v>
                </c:pt>
                <c:pt idx="39046">
                  <c:v>7.8091999999967327E-4</c:v>
                </c:pt>
                <c:pt idx="39047">
                  <c:v>7.8093999999967326E-4</c:v>
                </c:pt>
                <c:pt idx="39048">
                  <c:v>7.8095999999967325E-4</c:v>
                </c:pt>
                <c:pt idx="39049">
                  <c:v>7.8097999999967324E-4</c:v>
                </c:pt>
                <c:pt idx="39050">
                  <c:v>7.8099999999967323E-4</c:v>
                </c:pt>
                <c:pt idx="39051">
                  <c:v>7.8101999999967322E-4</c:v>
                </c:pt>
                <c:pt idx="39052">
                  <c:v>7.8103999999967321E-4</c:v>
                </c:pt>
                <c:pt idx="39053">
                  <c:v>7.810599999996732E-4</c:v>
                </c:pt>
                <c:pt idx="39054">
                  <c:v>7.8107999999967319E-4</c:v>
                </c:pt>
                <c:pt idx="39055">
                  <c:v>7.8109999999967318E-4</c:v>
                </c:pt>
                <c:pt idx="39056">
                  <c:v>7.8111999999967317E-4</c:v>
                </c:pt>
                <c:pt idx="39057">
                  <c:v>7.8113999999967316E-4</c:v>
                </c:pt>
                <c:pt idx="39058">
                  <c:v>7.8115999999967315E-4</c:v>
                </c:pt>
                <c:pt idx="39059">
                  <c:v>7.8117999999967314E-4</c:v>
                </c:pt>
                <c:pt idx="39060">
                  <c:v>7.8119999999967313E-4</c:v>
                </c:pt>
                <c:pt idx="39061">
                  <c:v>7.8121999999967312E-4</c:v>
                </c:pt>
                <c:pt idx="39062">
                  <c:v>7.8123999999967311E-4</c:v>
                </c:pt>
                <c:pt idx="39063">
                  <c:v>7.812599999996731E-4</c:v>
                </c:pt>
                <c:pt idx="39064">
                  <c:v>7.8127999999967309E-4</c:v>
                </c:pt>
                <c:pt idx="39065">
                  <c:v>7.8129999999967308E-4</c:v>
                </c:pt>
                <c:pt idx="39066">
                  <c:v>7.8131999999967307E-4</c:v>
                </c:pt>
                <c:pt idx="39067">
                  <c:v>7.8133999999967306E-4</c:v>
                </c:pt>
                <c:pt idx="39068">
                  <c:v>7.8135999999967305E-4</c:v>
                </c:pt>
                <c:pt idx="39069">
                  <c:v>7.8137999999967303E-4</c:v>
                </c:pt>
                <c:pt idx="39070">
                  <c:v>7.8139999999967302E-4</c:v>
                </c:pt>
                <c:pt idx="39071">
                  <c:v>7.8141999999967301E-4</c:v>
                </c:pt>
                <c:pt idx="39072">
                  <c:v>7.81439999999673E-4</c:v>
                </c:pt>
                <c:pt idx="39073">
                  <c:v>7.8145999999967299E-4</c:v>
                </c:pt>
                <c:pt idx="39074">
                  <c:v>7.8147999999967298E-4</c:v>
                </c:pt>
                <c:pt idx="39075">
                  <c:v>7.8149999999967297E-4</c:v>
                </c:pt>
                <c:pt idx="39076">
                  <c:v>7.8151999999967296E-4</c:v>
                </c:pt>
                <c:pt idx="39077">
                  <c:v>7.8153999999967295E-4</c:v>
                </c:pt>
                <c:pt idx="39078">
                  <c:v>7.8155999999967294E-4</c:v>
                </c:pt>
                <c:pt idx="39079">
                  <c:v>7.8157999999967293E-4</c:v>
                </c:pt>
                <c:pt idx="39080">
                  <c:v>7.8159999999967292E-4</c:v>
                </c:pt>
                <c:pt idx="39081">
                  <c:v>7.8161999999967291E-4</c:v>
                </c:pt>
                <c:pt idx="39082">
                  <c:v>7.816399999996729E-4</c:v>
                </c:pt>
                <c:pt idx="39083">
                  <c:v>7.8165999999967289E-4</c:v>
                </c:pt>
                <c:pt idx="39084">
                  <c:v>7.8167999999967288E-4</c:v>
                </c:pt>
                <c:pt idx="39085">
                  <c:v>7.8169999999967287E-4</c:v>
                </c:pt>
                <c:pt idx="39086">
                  <c:v>7.8171999999967286E-4</c:v>
                </c:pt>
                <c:pt idx="39087">
                  <c:v>7.8173999999967285E-4</c:v>
                </c:pt>
                <c:pt idx="39088">
                  <c:v>7.8175999999967284E-4</c:v>
                </c:pt>
                <c:pt idx="39089">
                  <c:v>7.8177999999967283E-4</c:v>
                </c:pt>
                <c:pt idx="39090">
                  <c:v>7.8179999999967282E-4</c:v>
                </c:pt>
                <c:pt idx="39091">
                  <c:v>7.8181999999967281E-4</c:v>
                </c:pt>
                <c:pt idx="39092">
                  <c:v>7.818399999996728E-4</c:v>
                </c:pt>
                <c:pt idx="39093">
                  <c:v>7.8185999999967279E-4</c:v>
                </c:pt>
                <c:pt idx="39094">
                  <c:v>7.8187999999967278E-4</c:v>
                </c:pt>
                <c:pt idx="39095">
                  <c:v>7.8189999999967277E-4</c:v>
                </c:pt>
                <c:pt idx="39096">
                  <c:v>7.8191999999967276E-4</c:v>
                </c:pt>
                <c:pt idx="39097">
                  <c:v>7.8193999999967274E-4</c:v>
                </c:pt>
                <c:pt idx="39098">
                  <c:v>7.8195999999967273E-4</c:v>
                </c:pt>
                <c:pt idx="39099">
                  <c:v>7.8197999999967272E-4</c:v>
                </c:pt>
                <c:pt idx="39100">
                  <c:v>7.8199999999967271E-4</c:v>
                </c:pt>
                <c:pt idx="39101">
                  <c:v>7.820199999996727E-4</c:v>
                </c:pt>
                <c:pt idx="39102">
                  <c:v>7.8203999999967269E-4</c:v>
                </c:pt>
                <c:pt idx="39103">
                  <c:v>7.8205999999967268E-4</c:v>
                </c:pt>
                <c:pt idx="39104">
                  <c:v>7.8207999999967267E-4</c:v>
                </c:pt>
                <c:pt idx="39105">
                  <c:v>7.8209999999967266E-4</c:v>
                </c:pt>
                <c:pt idx="39106">
                  <c:v>7.8211999999967265E-4</c:v>
                </c:pt>
                <c:pt idx="39107">
                  <c:v>7.8213999999967264E-4</c:v>
                </c:pt>
                <c:pt idx="39108">
                  <c:v>7.8215999999967263E-4</c:v>
                </c:pt>
                <c:pt idx="39109">
                  <c:v>7.8217999999967262E-4</c:v>
                </c:pt>
                <c:pt idx="39110">
                  <c:v>7.8219999999967261E-4</c:v>
                </c:pt>
                <c:pt idx="39111">
                  <c:v>7.822199999996726E-4</c:v>
                </c:pt>
                <c:pt idx="39112">
                  <c:v>7.8223999999967259E-4</c:v>
                </c:pt>
                <c:pt idx="39113">
                  <c:v>7.8225999999967258E-4</c:v>
                </c:pt>
                <c:pt idx="39114">
                  <c:v>7.8227999999967257E-4</c:v>
                </c:pt>
                <c:pt idx="39115">
                  <c:v>7.8229999999967256E-4</c:v>
                </c:pt>
                <c:pt idx="39116">
                  <c:v>7.8231999999967255E-4</c:v>
                </c:pt>
                <c:pt idx="39117">
                  <c:v>7.8233999999967254E-4</c:v>
                </c:pt>
                <c:pt idx="39118">
                  <c:v>7.8235999999967253E-4</c:v>
                </c:pt>
                <c:pt idx="39119">
                  <c:v>7.8237999999967252E-4</c:v>
                </c:pt>
                <c:pt idx="39120">
                  <c:v>7.8239999999967251E-4</c:v>
                </c:pt>
                <c:pt idx="39121">
                  <c:v>7.824199999996725E-4</c:v>
                </c:pt>
                <c:pt idx="39122">
                  <c:v>7.8243999999967249E-4</c:v>
                </c:pt>
                <c:pt idx="39123">
                  <c:v>7.8245999999967248E-4</c:v>
                </c:pt>
                <c:pt idx="39124">
                  <c:v>7.8247999999967247E-4</c:v>
                </c:pt>
                <c:pt idx="39125">
                  <c:v>7.8249999999967245E-4</c:v>
                </c:pt>
                <c:pt idx="39126">
                  <c:v>7.8251999999967244E-4</c:v>
                </c:pt>
                <c:pt idx="39127">
                  <c:v>7.8253999999967243E-4</c:v>
                </c:pt>
                <c:pt idx="39128">
                  <c:v>7.8255999999967242E-4</c:v>
                </c:pt>
                <c:pt idx="39129">
                  <c:v>7.8257999999967241E-4</c:v>
                </c:pt>
                <c:pt idx="39130">
                  <c:v>7.825999999996724E-4</c:v>
                </c:pt>
                <c:pt idx="39131">
                  <c:v>7.8261999999967239E-4</c:v>
                </c:pt>
                <c:pt idx="39132">
                  <c:v>7.8263999999967238E-4</c:v>
                </c:pt>
                <c:pt idx="39133">
                  <c:v>7.8265999999967237E-4</c:v>
                </c:pt>
                <c:pt idx="39134">
                  <c:v>7.8267999999967236E-4</c:v>
                </c:pt>
                <c:pt idx="39135">
                  <c:v>7.8269999999967235E-4</c:v>
                </c:pt>
                <c:pt idx="39136">
                  <c:v>7.8271999999967234E-4</c:v>
                </c:pt>
                <c:pt idx="39137">
                  <c:v>7.8273999999967233E-4</c:v>
                </c:pt>
                <c:pt idx="39138">
                  <c:v>7.8275999999967232E-4</c:v>
                </c:pt>
                <c:pt idx="39139">
                  <c:v>7.8277999999967231E-4</c:v>
                </c:pt>
                <c:pt idx="39140">
                  <c:v>7.827999999996723E-4</c:v>
                </c:pt>
                <c:pt idx="39141">
                  <c:v>7.8281999999967229E-4</c:v>
                </c:pt>
                <c:pt idx="39142">
                  <c:v>7.8283999999967228E-4</c:v>
                </c:pt>
                <c:pt idx="39143">
                  <c:v>7.8285999999967227E-4</c:v>
                </c:pt>
                <c:pt idx="39144">
                  <c:v>7.8287999999967226E-4</c:v>
                </c:pt>
                <c:pt idx="39145">
                  <c:v>7.8289999999967225E-4</c:v>
                </c:pt>
                <c:pt idx="39146">
                  <c:v>7.8291999999967224E-4</c:v>
                </c:pt>
                <c:pt idx="39147">
                  <c:v>7.8293999999967223E-4</c:v>
                </c:pt>
                <c:pt idx="39148">
                  <c:v>7.8295999999967222E-4</c:v>
                </c:pt>
                <c:pt idx="39149">
                  <c:v>7.8297999999967221E-4</c:v>
                </c:pt>
                <c:pt idx="39150">
                  <c:v>7.829999999996722E-4</c:v>
                </c:pt>
                <c:pt idx="39151">
                  <c:v>7.8301999999967219E-4</c:v>
                </c:pt>
                <c:pt idx="39152">
                  <c:v>7.8303999999967218E-4</c:v>
                </c:pt>
                <c:pt idx="39153">
                  <c:v>7.8305999999967216E-4</c:v>
                </c:pt>
                <c:pt idx="39154">
                  <c:v>7.8307999999967215E-4</c:v>
                </c:pt>
                <c:pt idx="39155">
                  <c:v>7.8309999999967214E-4</c:v>
                </c:pt>
                <c:pt idx="39156">
                  <c:v>7.8311999999967213E-4</c:v>
                </c:pt>
                <c:pt idx="39157">
                  <c:v>7.8313999999967212E-4</c:v>
                </c:pt>
                <c:pt idx="39158">
                  <c:v>7.8315999999967211E-4</c:v>
                </c:pt>
                <c:pt idx="39159">
                  <c:v>7.831799999996721E-4</c:v>
                </c:pt>
                <c:pt idx="39160">
                  <c:v>7.8319999999967209E-4</c:v>
                </c:pt>
                <c:pt idx="39161">
                  <c:v>7.8321999999967208E-4</c:v>
                </c:pt>
                <c:pt idx="39162">
                  <c:v>7.8323999999967207E-4</c:v>
                </c:pt>
                <c:pt idx="39163">
                  <c:v>7.8325999999967206E-4</c:v>
                </c:pt>
                <c:pt idx="39164">
                  <c:v>7.8327999999967205E-4</c:v>
                </c:pt>
                <c:pt idx="39165">
                  <c:v>7.8329999999967204E-4</c:v>
                </c:pt>
                <c:pt idx="39166">
                  <c:v>7.8331999999967203E-4</c:v>
                </c:pt>
                <c:pt idx="39167">
                  <c:v>7.8333999999967202E-4</c:v>
                </c:pt>
                <c:pt idx="39168">
                  <c:v>7.8335999999967201E-4</c:v>
                </c:pt>
                <c:pt idx="39169">
                  <c:v>7.83379999999672E-4</c:v>
                </c:pt>
                <c:pt idx="39170">
                  <c:v>7.8339999999967199E-4</c:v>
                </c:pt>
                <c:pt idx="39171">
                  <c:v>7.8341999999967198E-4</c:v>
                </c:pt>
                <c:pt idx="39172">
                  <c:v>7.8343999999967197E-4</c:v>
                </c:pt>
                <c:pt idx="39173">
                  <c:v>7.8345999999967196E-4</c:v>
                </c:pt>
                <c:pt idx="39174">
                  <c:v>7.8347999999967195E-4</c:v>
                </c:pt>
                <c:pt idx="39175">
                  <c:v>7.8349999999967194E-4</c:v>
                </c:pt>
                <c:pt idx="39176">
                  <c:v>7.8351999999967193E-4</c:v>
                </c:pt>
                <c:pt idx="39177">
                  <c:v>7.8353999999967192E-4</c:v>
                </c:pt>
                <c:pt idx="39178">
                  <c:v>7.8355999999967191E-4</c:v>
                </c:pt>
                <c:pt idx="39179">
                  <c:v>7.835799999996719E-4</c:v>
                </c:pt>
                <c:pt idx="39180">
                  <c:v>7.8359999999967189E-4</c:v>
                </c:pt>
                <c:pt idx="39181">
                  <c:v>7.8361999999967188E-4</c:v>
                </c:pt>
                <c:pt idx="39182">
                  <c:v>7.8363999999967186E-4</c:v>
                </c:pt>
                <c:pt idx="39183">
                  <c:v>7.8365999999967185E-4</c:v>
                </c:pt>
                <c:pt idx="39184">
                  <c:v>7.8367999999967184E-4</c:v>
                </c:pt>
                <c:pt idx="39185">
                  <c:v>7.8369999999967183E-4</c:v>
                </c:pt>
                <c:pt idx="39186">
                  <c:v>7.8371999999967182E-4</c:v>
                </c:pt>
                <c:pt idx="39187">
                  <c:v>7.8373999999967181E-4</c:v>
                </c:pt>
                <c:pt idx="39188">
                  <c:v>7.837599999996718E-4</c:v>
                </c:pt>
                <c:pt idx="39189">
                  <c:v>7.8377999999967179E-4</c:v>
                </c:pt>
                <c:pt idx="39190">
                  <c:v>7.8379999999967178E-4</c:v>
                </c:pt>
                <c:pt idx="39191">
                  <c:v>7.8381999999967177E-4</c:v>
                </c:pt>
                <c:pt idx="39192">
                  <c:v>7.8383999999967176E-4</c:v>
                </c:pt>
                <c:pt idx="39193">
                  <c:v>7.8385999999967175E-4</c:v>
                </c:pt>
                <c:pt idx="39194">
                  <c:v>7.8387999999967174E-4</c:v>
                </c:pt>
                <c:pt idx="39195">
                  <c:v>7.8389999999967173E-4</c:v>
                </c:pt>
                <c:pt idx="39196">
                  <c:v>7.8391999999967172E-4</c:v>
                </c:pt>
                <c:pt idx="39197">
                  <c:v>7.8393999999967171E-4</c:v>
                </c:pt>
                <c:pt idx="39198">
                  <c:v>7.839599999996717E-4</c:v>
                </c:pt>
                <c:pt idx="39199">
                  <c:v>7.8397999999967169E-4</c:v>
                </c:pt>
                <c:pt idx="39200">
                  <c:v>7.8399999999967168E-4</c:v>
                </c:pt>
                <c:pt idx="39201">
                  <c:v>7.8401999999967167E-4</c:v>
                </c:pt>
                <c:pt idx="39202">
                  <c:v>7.8403999999967166E-4</c:v>
                </c:pt>
                <c:pt idx="39203">
                  <c:v>7.8405999999967165E-4</c:v>
                </c:pt>
                <c:pt idx="39204">
                  <c:v>7.8407999999967164E-4</c:v>
                </c:pt>
                <c:pt idx="39205">
                  <c:v>7.8409999999967163E-4</c:v>
                </c:pt>
                <c:pt idx="39206">
                  <c:v>7.8411999999967162E-4</c:v>
                </c:pt>
                <c:pt idx="39207">
                  <c:v>7.8413999999967161E-4</c:v>
                </c:pt>
                <c:pt idx="39208">
                  <c:v>7.841599999996716E-4</c:v>
                </c:pt>
                <c:pt idx="39209">
                  <c:v>7.8417999999967159E-4</c:v>
                </c:pt>
                <c:pt idx="39210">
                  <c:v>7.8419999999967157E-4</c:v>
                </c:pt>
                <c:pt idx="39211">
                  <c:v>7.8421999999967156E-4</c:v>
                </c:pt>
                <c:pt idx="39212">
                  <c:v>7.8423999999967155E-4</c:v>
                </c:pt>
                <c:pt idx="39213">
                  <c:v>7.8425999999967154E-4</c:v>
                </c:pt>
                <c:pt idx="39214">
                  <c:v>7.8427999999967153E-4</c:v>
                </c:pt>
                <c:pt idx="39215">
                  <c:v>7.8429999999967152E-4</c:v>
                </c:pt>
                <c:pt idx="39216">
                  <c:v>7.8431999999967151E-4</c:v>
                </c:pt>
                <c:pt idx="39217">
                  <c:v>7.843399999996715E-4</c:v>
                </c:pt>
                <c:pt idx="39218">
                  <c:v>7.8435999999967149E-4</c:v>
                </c:pt>
                <c:pt idx="39219">
                  <c:v>7.8437999999967148E-4</c:v>
                </c:pt>
                <c:pt idx="39220">
                  <c:v>7.8439999999967147E-4</c:v>
                </c:pt>
                <c:pt idx="39221">
                  <c:v>7.8441999999967146E-4</c:v>
                </c:pt>
                <c:pt idx="39222">
                  <c:v>7.8443999999967145E-4</c:v>
                </c:pt>
                <c:pt idx="39223">
                  <c:v>7.8445999999967144E-4</c:v>
                </c:pt>
                <c:pt idx="39224">
                  <c:v>7.8447999999967143E-4</c:v>
                </c:pt>
                <c:pt idx="39225">
                  <c:v>7.8449999999967142E-4</c:v>
                </c:pt>
                <c:pt idx="39226">
                  <c:v>7.8451999999967141E-4</c:v>
                </c:pt>
                <c:pt idx="39227">
                  <c:v>7.845399999996714E-4</c:v>
                </c:pt>
                <c:pt idx="39228">
                  <c:v>7.8455999999967139E-4</c:v>
                </c:pt>
                <c:pt idx="39229">
                  <c:v>7.8457999999967138E-4</c:v>
                </c:pt>
                <c:pt idx="39230">
                  <c:v>7.8459999999967137E-4</c:v>
                </c:pt>
                <c:pt idx="39231">
                  <c:v>7.8461999999967136E-4</c:v>
                </c:pt>
                <c:pt idx="39232">
                  <c:v>7.8463999999967135E-4</c:v>
                </c:pt>
                <c:pt idx="39233">
                  <c:v>7.8465999999967134E-4</c:v>
                </c:pt>
                <c:pt idx="39234">
                  <c:v>7.8467999999967133E-4</c:v>
                </c:pt>
                <c:pt idx="39235">
                  <c:v>7.8469999999967132E-4</c:v>
                </c:pt>
                <c:pt idx="39236">
                  <c:v>7.8471999999967131E-4</c:v>
                </c:pt>
                <c:pt idx="39237">
                  <c:v>7.847399999996713E-4</c:v>
                </c:pt>
                <c:pt idx="39238">
                  <c:v>7.8475999999967128E-4</c:v>
                </c:pt>
                <c:pt idx="39239">
                  <c:v>7.8477999999967127E-4</c:v>
                </c:pt>
                <c:pt idx="39240">
                  <c:v>7.8479999999967126E-4</c:v>
                </c:pt>
                <c:pt idx="39241">
                  <c:v>7.8481999999967125E-4</c:v>
                </c:pt>
                <c:pt idx="39242">
                  <c:v>7.8483999999967124E-4</c:v>
                </c:pt>
                <c:pt idx="39243">
                  <c:v>7.8485999999967123E-4</c:v>
                </c:pt>
                <c:pt idx="39244">
                  <c:v>7.8487999999967122E-4</c:v>
                </c:pt>
                <c:pt idx="39245">
                  <c:v>7.8489999999967121E-4</c:v>
                </c:pt>
                <c:pt idx="39246">
                  <c:v>7.849199999996712E-4</c:v>
                </c:pt>
                <c:pt idx="39247">
                  <c:v>7.8493999999967119E-4</c:v>
                </c:pt>
                <c:pt idx="39248">
                  <c:v>7.8495999999967118E-4</c:v>
                </c:pt>
                <c:pt idx="39249">
                  <c:v>7.8497999999967117E-4</c:v>
                </c:pt>
                <c:pt idx="39250">
                  <c:v>7.8499999999967116E-4</c:v>
                </c:pt>
                <c:pt idx="39251">
                  <c:v>7.8501999999967115E-4</c:v>
                </c:pt>
                <c:pt idx="39252">
                  <c:v>7.8503999999967114E-4</c:v>
                </c:pt>
                <c:pt idx="39253">
                  <c:v>7.8505999999967113E-4</c:v>
                </c:pt>
                <c:pt idx="39254">
                  <c:v>7.8507999999967112E-4</c:v>
                </c:pt>
                <c:pt idx="39255">
                  <c:v>7.8509999999967111E-4</c:v>
                </c:pt>
                <c:pt idx="39256">
                  <c:v>7.851199999996711E-4</c:v>
                </c:pt>
                <c:pt idx="39257">
                  <c:v>7.8513999999967109E-4</c:v>
                </c:pt>
                <c:pt idx="39258">
                  <c:v>7.8515999999967108E-4</c:v>
                </c:pt>
                <c:pt idx="39259">
                  <c:v>7.8517999999967107E-4</c:v>
                </c:pt>
                <c:pt idx="39260">
                  <c:v>7.8519999999967106E-4</c:v>
                </c:pt>
                <c:pt idx="39261">
                  <c:v>7.8521999999967105E-4</c:v>
                </c:pt>
                <c:pt idx="39262">
                  <c:v>7.8523999999967104E-4</c:v>
                </c:pt>
                <c:pt idx="39263">
                  <c:v>7.8525999999967103E-4</c:v>
                </c:pt>
                <c:pt idx="39264">
                  <c:v>7.8527999999967102E-4</c:v>
                </c:pt>
                <c:pt idx="39265">
                  <c:v>7.8529999999967101E-4</c:v>
                </c:pt>
                <c:pt idx="39266">
                  <c:v>7.8531999999967099E-4</c:v>
                </c:pt>
                <c:pt idx="39267">
                  <c:v>7.8533999999967098E-4</c:v>
                </c:pt>
                <c:pt idx="39268">
                  <c:v>7.8535999999967097E-4</c:v>
                </c:pt>
                <c:pt idx="39269">
                  <c:v>7.8537999999967096E-4</c:v>
                </c:pt>
                <c:pt idx="39270">
                  <c:v>7.8539999999967095E-4</c:v>
                </c:pt>
                <c:pt idx="39271">
                  <c:v>7.8541999999967094E-4</c:v>
                </c:pt>
                <c:pt idx="39272">
                  <c:v>7.8543999999967093E-4</c:v>
                </c:pt>
                <c:pt idx="39273">
                  <c:v>7.8545999999967092E-4</c:v>
                </c:pt>
                <c:pt idx="39274">
                  <c:v>7.8547999999967091E-4</c:v>
                </c:pt>
                <c:pt idx="39275">
                  <c:v>7.854999999996709E-4</c:v>
                </c:pt>
                <c:pt idx="39276">
                  <c:v>7.8551999999967089E-4</c:v>
                </c:pt>
                <c:pt idx="39277">
                  <c:v>7.8553999999967088E-4</c:v>
                </c:pt>
                <c:pt idx="39278">
                  <c:v>7.8555999999967087E-4</c:v>
                </c:pt>
                <c:pt idx="39279">
                  <c:v>7.8557999999967086E-4</c:v>
                </c:pt>
                <c:pt idx="39280">
                  <c:v>7.8559999999967085E-4</c:v>
                </c:pt>
                <c:pt idx="39281">
                  <c:v>7.8561999999967084E-4</c:v>
                </c:pt>
                <c:pt idx="39282">
                  <c:v>7.8563999999967083E-4</c:v>
                </c:pt>
                <c:pt idx="39283">
                  <c:v>7.8565999999967082E-4</c:v>
                </c:pt>
                <c:pt idx="39284">
                  <c:v>7.8567999999967081E-4</c:v>
                </c:pt>
                <c:pt idx="39285">
                  <c:v>7.856999999996708E-4</c:v>
                </c:pt>
                <c:pt idx="39286">
                  <c:v>7.8571999999967079E-4</c:v>
                </c:pt>
                <c:pt idx="39287">
                  <c:v>7.8573999999967078E-4</c:v>
                </c:pt>
                <c:pt idx="39288">
                  <c:v>7.8575999999967077E-4</c:v>
                </c:pt>
                <c:pt idx="39289">
                  <c:v>7.8577999999967076E-4</c:v>
                </c:pt>
                <c:pt idx="39290">
                  <c:v>7.8579999999967075E-4</c:v>
                </c:pt>
                <c:pt idx="39291">
                  <c:v>7.8581999999967074E-4</c:v>
                </c:pt>
                <c:pt idx="39292">
                  <c:v>7.8583999999967073E-4</c:v>
                </c:pt>
                <c:pt idx="39293">
                  <c:v>7.8585999999967072E-4</c:v>
                </c:pt>
                <c:pt idx="39294">
                  <c:v>7.858799999996707E-4</c:v>
                </c:pt>
                <c:pt idx="39295">
                  <c:v>7.8589999999967069E-4</c:v>
                </c:pt>
                <c:pt idx="39296">
                  <c:v>7.8591999999967068E-4</c:v>
                </c:pt>
                <c:pt idx="39297">
                  <c:v>7.8593999999967067E-4</c:v>
                </c:pt>
                <c:pt idx="39298">
                  <c:v>7.8595999999967066E-4</c:v>
                </c:pt>
                <c:pt idx="39299">
                  <c:v>7.8597999999967065E-4</c:v>
                </c:pt>
                <c:pt idx="39300">
                  <c:v>7.8599999999967064E-4</c:v>
                </c:pt>
                <c:pt idx="39301">
                  <c:v>7.8601999999967063E-4</c:v>
                </c:pt>
                <c:pt idx="39302">
                  <c:v>7.8603999999967062E-4</c:v>
                </c:pt>
                <c:pt idx="39303">
                  <c:v>7.8605999999967061E-4</c:v>
                </c:pt>
                <c:pt idx="39304">
                  <c:v>7.860799999996706E-4</c:v>
                </c:pt>
                <c:pt idx="39305">
                  <c:v>7.8609999999967059E-4</c:v>
                </c:pt>
                <c:pt idx="39306">
                  <c:v>7.8611999999967058E-4</c:v>
                </c:pt>
                <c:pt idx="39307">
                  <c:v>7.8613999999967057E-4</c:v>
                </c:pt>
                <c:pt idx="39308">
                  <c:v>7.8615999999967056E-4</c:v>
                </c:pt>
                <c:pt idx="39309">
                  <c:v>7.8617999999967055E-4</c:v>
                </c:pt>
                <c:pt idx="39310">
                  <c:v>7.8619999999967054E-4</c:v>
                </c:pt>
                <c:pt idx="39311">
                  <c:v>7.8621999999967053E-4</c:v>
                </c:pt>
                <c:pt idx="39312">
                  <c:v>7.8623999999967052E-4</c:v>
                </c:pt>
                <c:pt idx="39313">
                  <c:v>7.8625999999967051E-4</c:v>
                </c:pt>
                <c:pt idx="39314">
                  <c:v>7.862799999996705E-4</c:v>
                </c:pt>
                <c:pt idx="39315">
                  <c:v>7.8629999999967049E-4</c:v>
                </c:pt>
                <c:pt idx="39316">
                  <c:v>7.8631999999967048E-4</c:v>
                </c:pt>
                <c:pt idx="39317">
                  <c:v>7.8633999999967047E-4</c:v>
                </c:pt>
                <c:pt idx="39318">
                  <c:v>7.8635999999967046E-4</c:v>
                </c:pt>
                <c:pt idx="39319">
                  <c:v>7.8637999999967045E-4</c:v>
                </c:pt>
                <c:pt idx="39320">
                  <c:v>7.8639999999967044E-4</c:v>
                </c:pt>
                <c:pt idx="39321">
                  <c:v>7.8641999999967043E-4</c:v>
                </c:pt>
                <c:pt idx="39322">
                  <c:v>7.8643999999967041E-4</c:v>
                </c:pt>
                <c:pt idx="39323">
                  <c:v>7.864599999996704E-4</c:v>
                </c:pt>
                <c:pt idx="39324">
                  <c:v>7.8647999999967039E-4</c:v>
                </c:pt>
                <c:pt idx="39325">
                  <c:v>7.8649999999967038E-4</c:v>
                </c:pt>
                <c:pt idx="39326">
                  <c:v>7.8651999999967037E-4</c:v>
                </c:pt>
                <c:pt idx="39327">
                  <c:v>7.8653999999967036E-4</c:v>
                </c:pt>
                <c:pt idx="39328">
                  <c:v>7.8655999999967035E-4</c:v>
                </c:pt>
                <c:pt idx="39329">
                  <c:v>7.8657999999967034E-4</c:v>
                </c:pt>
                <c:pt idx="39330">
                  <c:v>7.8659999999967033E-4</c:v>
                </c:pt>
                <c:pt idx="39331">
                  <c:v>7.8661999999967032E-4</c:v>
                </c:pt>
                <c:pt idx="39332">
                  <c:v>7.8663999999967031E-4</c:v>
                </c:pt>
                <c:pt idx="39333">
                  <c:v>7.866599999996703E-4</c:v>
                </c:pt>
                <c:pt idx="39334">
                  <c:v>7.8667999999967029E-4</c:v>
                </c:pt>
                <c:pt idx="39335">
                  <c:v>7.8669999999967028E-4</c:v>
                </c:pt>
                <c:pt idx="39336">
                  <c:v>7.8671999999967027E-4</c:v>
                </c:pt>
                <c:pt idx="39337">
                  <c:v>7.8673999999967026E-4</c:v>
                </c:pt>
                <c:pt idx="39338">
                  <c:v>7.8675999999967025E-4</c:v>
                </c:pt>
                <c:pt idx="39339">
                  <c:v>7.8677999999967024E-4</c:v>
                </c:pt>
                <c:pt idx="39340">
                  <c:v>7.8679999999967023E-4</c:v>
                </c:pt>
                <c:pt idx="39341">
                  <c:v>7.8681999999967022E-4</c:v>
                </c:pt>
                <c:pt idx="39342">
                  <c:v>7.8683999999967021E-4</c:v>
                </c:pt>
                <c:pt idx="39343">
                  <c:v>7.868599999996702E-4</c:v>
                </c:pt>
                <c:pt idx="39344">
                  <c:v>7.8687999999967019E-4</c:v>
                </c:pt>
                <c:pt idx="39345">
                  <c:v>7.8689999999967018E-4</c:v>
                </c:pt>
                <c:pt idx="39346">
                  <c:v>7.8691999999967017E-4</c:v>
                </c:pt>
                <c:pt idx="39347">
                  <c:v>7.8693999999967016E-4</c:v>
                </c:pt>
                <c:pt idx="39348">
                  <c:v>7.8695999999967015E-4</c:v>
                </c:pt>
                <c:pt idx="39349">
                  <c:v>7.8697999999967014E-4</c:v>
                </c:pt>
                <c:pt idx="39350">
                  <c:v>7.8699999999967012E-4</c:v>
                </c:pt>
                <c:pt idx="39351">
                  <c:v>7.8701999999967011E-4</c:v>
                </c:pt>
                <c:pt idx="39352">
                  <c:v>7.870399999996701E-4</c:v>
                </c:pt>
                <c:pt idx="39353">
                  <c:v>7.8705999999967009E-4</c:v>
                </c:pt>
                <c:pt idx="39354">
                  <c:v>7.8707999999967008E-4</c:v>
                </c:pt>
                <c:pt idx="39355">
                  <c:v>7.8709999999967007E-4</c:v>
                </c:pt>
                <c:pt idx="39356">
                  <c:v>7.8711999999967006E-4</c:v>
                </c:pt>
                <c:pt idx="39357">
                  <c:v>7.8713999999967005E-4</c:v>
                </c:pt>
                <c:pt idx="39358">
                  <c:v>7.8715999999967004E-4</c:v>
                </c:pt>
                <c:pt idx="39359">
                  <c:v>7.8717999999967003E-4</c:v>
                </c:pt>
                <c:pt idx="39360">
                  <c:v>7.8719999999967002E-4</c:v>
                </c:pt>
                <c:pt idx="39361">
                  <c:v>7.8721999999967001E-4</c:v>
                </c:pt>
                <c:pt idx="39362">
                  <c:v>7.8723999999967E-4</c:v>
                </c:pt>
                <c:pt idx="39363">
                  <c:v>7.8725999999966999E-4</c:v>
                </c:pt>
                <c:pt idx="39364">
                  <c:v>7.8727999999966998E-4</c:v>
                </c:pt>
                <c:pt idx="39365">
                  <c:v>7.8729999999966997E-4</c:v>
                </c:pt>
                <c:pt idx="39366">
                  <c:v>7.8731999999966996E-4</c:v>
                </c:pt>
                <c:pt idx="39367">
                  <c:v>7.8733999999966995E-4</c:v>
                </c:pt>
                <c:pt idx="39368">
                  <c:v>7.8735999999966994E-4</c:v>
                </c:pt>
                <c:pt idx="39369">
                  <c:v>7.8737999999966993E-4</c:v>
                </c:pt>
                <c:pt idx="39370">
                  <c:v>7.8739999999966992E-4</c:v>
                </c:pt>
                <c:pt idx="39371">
                  <c:v>7.8741999999966991E-4</c:v>
                </c:pt>
                <c:pt idx="39372">
                  <c:v>7.874399999996699E-4</c:v>
                </c:pt>
                <c:pt idx="39373">
                  <c:v>7.8745999999966989E-4</c:v>
                </c:pt>
                <c:pt idx="39374">
                  <c:v>7.8747999999966988E-4</c:v>
                </c:pt>
                <c:pt idx="39375">
                  <c:v>7.8749999999966987E-4</c:v>
                </c:pt>
                <c:pt idx="39376">
                  <c:v>7.8751999999966986E-4</c:v>
                </c:pt>
                <c:pt idx="39377">
                  <c:v>7.8753999999966985E-4</c:v>
                </c:pt>
                <c:pt idx="39378">
                  <c:v>7.8755999999966983E-4</c:v>
                </c:pt>
                <c:pt idx="39379">
                  <c:v>7.8757999999966982E-4</c:v>
                </c:pt>
                <c:pt idx="39380">
                  <c:v>7.8759999999966981E-4</c:v>
                </c:pt>
                <c:pt idx="39381">
                  <c:v>7.876199999996698E-4</c:v>
                </c:pt>
                <c:pt idx="39382">
                  <c:v>7.8763999999966979E-4</c:v>
                </c:pt>
                <c:pt idx="39383">
                  <c:v>7.8765999999966978E-4</c:v>
                </c:pt>
                <c:pt idx="39384">
                  <c:v>7.8767999999966977E-4</c:v>
                </c:pt>
                <c:pt idx="39385">
                  <c:v>7.8769999999966976E-4</c:v>
                </c:pt>
                <c:pt idx="39386">
                  <c:v>7.8771999999966975E-4</c:v>
                </c:pt>
                <c:pt idx="39387">
                  <c:v>7.8773999999966974E-4</c:v>
                </c:pt>
                <c:pt idx="39388">
                  <c:v>7.8775999999966973E-4</c:v>
                </c:pt>
                <c:pt idx="39389">
                  <c:v>7.8777999999966972E-4</c:v>
                </c:pt>
                <c:pt idx="39390">
                  <c:v>7.8779999999966971E-4</c:v>
                </c:pt>
                <c:pt idx="39391">
                  <c:v>7.878199999996697E-4</c:v>
                </c:pt>
                <c:pt idx="39392">
                  <c:v>7.8783999999966969E-4</c:v>
                </c:pt>
                <c:pt idx="39393">
                  <c:v>7.8785999999966968E-4</c:v>
                </c:pt>
                <c:pt idx="39394">
                  <c:v>7.8787999999966967E-4</c:v>
                </c:pt>
                <c:pt idx="39395">
                  <c:v>7.8789999999966966E-4</c:v>
                </c:pt>
                <c:pt idx="39396">
                  <c:v>7.8791999999966965E-4</c:v>
                </c:pt>
                <c:pt idx="39397">
                  <c:v>7.8793999999966964E-4</c:v>
                </c:pt>
                <c:pt idx="39398">
                  <c:v>7.8795999999966963E-4</c:v>
                </c:pt>
                <c:pt idx="39399">
                  <c:v>7.8797999999966962E-4</c:v>
                </c:pt>
                <c:pt idx="39400">
                  <c:v>7.8799999999966961E-4</c:v>
                </c:pt>
                <c:pt idx="39401">
                  <c:v>7.880199999996696E-4</c:v>
                </c:pt>
                <c:pt idx="39402">
                  <c:v>7.8803999999966959E-4</c:v>
                </c:pt>
                <c:pt idx="39403">
                  <c:v>7.8805999999966958E-4</c:v>
                </c:pt>
                <c:pt idx="39404">
                  <c:v>7.8807999999966957E-4</c:v>
                </c:pt>
                <c:pt idx="39405">
                  <c:v>7.8809999999966956E-4</c:v>
                </c:pt>
                <c:pt idx="39406">
                  <c:v>7.8811999999966954E-4</c:v>
                </c:pt>
                <c:pt idx="39407">
                  <c:v>7.8813999999966953E-4</c:v>
                </c:pt>
                <c:pt idx="39408">
                  <c:v>7.8815999999966952E-4</c:v>
                </c:pt>
                <c:pt idx="39409">
                  <c:v>7.8817999999966951E-4</c:v>
                </c:pt>
                <c:pt idx="39410">
                  <c:v>7.881999999996695E-4</c:v>
                </c:pt>
                <c:pt idx="39411">
                  <c:v>7.8821999999966949E-4</c:v>
                </c:pt>
                <c:pt idx="39412">
                  <c:v>7.8823999999966948E-4</c:v>
                </c:pt>
                <c:pt idx="39413">
                  <c:v>7.8825999999966947E-4</c:v>
                </c:pt>
                <c:pt idx="39414">
                  <c:v>7.8827999999966946E-4</c:v>
                </c:pt>
                <c:pt idx="39415">
                  <c:v>7.8829999999966945E-4</c:v>
                </c:pt>
                <c:pt idx="39416">
                  <c:v>7.8831999999966944E-4</c:v>
                </c:pt>
                <c:pt idx="39417">
                  <c:v>7.8833999999966943E-4</c:v>
                </c:pt>
                <c:pt idx="39418">
                  <c:v>7.8835999999966942E-4</c:v>
                </c:pt>
                <c:pt idx="39419">
                  <c:v>7.8837999999966941E-4</c:v>
                </c:pt>
                <c:pt idx="39420">
                  <c:v>7.883999999996694E-4</c:v>
                </c:pt>
                <c:pt idx="39421">
                  <c:v>7.8841999999966939E-4</c:v>
                </c:pt>
                <c:pt idx="39422">
                  <c:v>7.8843999999966938E-4</c:v>
                </c:pt>
                <c:pt idx="39423">
                  <c:v>7.8845999999966937E-4</c:v>
                </c:pt>
                <c:pt idx="39424">
                  <c:v>7.8847999999966936E-4</c:v>
                </c:pt>
                <c:pt idx="39425">
                  <c:v>7.8849999999966935E-4</c:v>
                </c:pt>
                <c:pt idx="39426">
                  <c:v>7.8851999999966934E-4</c:v>
                </c:pt>
                <c:pt idx="39427">
                  <c:v>7.8853999999966933E-4</c:v>
                </c:pt>
                <c:pt idx="39428">
                  <c:v>7.8855999999966932E-4</c:v>
                </c:pt>
                <c:pt idx="39429">
                  <c:v>7.8857999999966931E-4</c:v>
                </c:pt>
                <c:pt idx="39430">
                  <c:v>7.885999999996693E-4</c:v>
                </c:pt>
                <c:pt idx="39431">
                  <c:v>7.8861999999966929E-4</c:v>
                </c:pt>
                <c:pt idx="39432">
                  <c:v>7.8863999999966928E-4</c:v>
                </c:pt>
                <c:pt idx="39433">
                  <c:v>7.8865999999966927E-4</c:v>
                </c:pt>
                <c:pt idx="39434">
                  <c:v>7.8867999999966925E-4</c:v>
                </c:pt>
                <c:pt idx="39435">
                  <c:v>7.8869999999966924E-4</c:v>
                </c:pt>
                <c:pt idx="39436">
                  <c:v>7.8871999999966923E-4</c:v>
                </c:pt>
                <c:pt idx="39437">
                  <c:v>7.8873999999966922E-4</c:v>
                </c:pt>
                <c:pt idx="39438">
                  <c:v>7.8875999999966921E-4</c:v>
                </c:pt>
                <c:pt idx="39439">
                  <c:v>7.887799999996692E-4</c:v>
                </c:pt>
                <c:pt idx="39440">
                  <c:v>7.8879999999966919E-4</c:v>
                </c:pt>
                <c:pt idx="39441">
                  <c:v>7.8881999999966918E-4</c:v>
                </c:pt>
                <c:pt idx="39442">
                  <c:v>7.8883999999966917E-4</c:v>
                </c:pt>
                <c:pt idx="39443">
                  <c:v>7.8885999999966916E-4</c:v>
                </c:pt>
                <c:pt idx="39444">
                  <c:v>7.8887999999966915E-4</c:v>
                </c:pt>
                <c:pt idx="39445">
                  <c:v>7.8889999999966914E-4</c:v>
                </c:pt>
                <c:pt idx="39446">
                  <c:v>7.8891999999966913E-4</c:v>
                </c:pt>
                <c:pt idx="39447">
                  <c:v>7.8893999999966912E-4</c:v>
                </c:pt>
                <c:pt idx="39448">
                  <c:v>7.8895999999966911E-4</c:v>
                </c:pt>
                <c:pt idx="39449">
                  <c:v>7.889799999996691E-4</c:v>
                </c:pt>
                <c:pt idx="39450">
                  <c:v>7.8899999999966909E-4</c:v>
                </c:pt>
                <c:pt idx="39451">
                  <c:v>7.8901999999966908E-4</c:v>
                </c:pt>
                <c:pt idx="39452">
                  <c:v>7.8903999999966907E-4</c:v>
                </c:pt>
                <c:pt idx="39453">
                  <c:v>7.8905999999966906E-4</c:v>
                </c:pt>
                <c:pt idx="39454">
                  <c:v>7.8907999999966905E-4</c:v>
                </c:pt>
                <c:pt idx="39455">
                  <c:v>7.8909999999966904E-4</c:v>
                </c:pt>
                <c:pt idx="39456">
                  <c:v>7.8911999999966903E-4</c:v>
                </c:pt>
                <c:pt idx="39457">
                  <c:v>7.8913999999966902E-4</c:v>
                </c:pt>
                <c:pt idx="39458">
                  <c:v>7.8915999999966901E-4</c:v>
                </c:pt>
                <c:pt idx="39459">
                  <c:v>7.89179999999669E-4</c:v>
                </c:pt>
                <c:pt idx="39460">
                  <c:v>7.8919999999966899E-4</c:v>
                </c:pt>
                <c:pt idx="39461">
                  <c:v>7.8921999999966898E-4</c:v>
                </c:pt>
                <c:pt idx="39462">
                  <c:v>7.8923999999966897E-4</c:v>
                </c:pt>
                <c:pt idx="39463">
                  <c:v>7.8925999999966895E-4</c:v>
                </c:pt>
                <c:pt idx="39464">
                  <c:v>7.8927999999966894E-4</c:v>
                </c:pt>
                <c:pt idx="39465">
                  <c:v>7.8929999999966893E-4</c:v>
                </c:pt>
                <c:pt idx="39466">
                  <c:v>7.8931999999966892E-4</c:v>
                </c:pt>
                <c:pt idx="39467">
                  <c:v>7.8933999999966891E-4</c:v>
                </c:pt>
                <c:pt idx="39468">
                  <c:v>7.893599999996689E-4</c:v>
                </c:pt>
                <c:pt idx="39469">
                  <c:v>7.8937999999966889E-4</c:v>
                </c:pt>
                <c:pt idx="39470">
                  <c:v>7.8939999999966888E-4</c:v>
                </c:pt>
                <c:pt idx="39471">
                  <c:v>7.8941999999966887E-4</c:v>
                </c:pt>
                <c:pt idx="39472">
                  <c:v>7.8943999999966886E-4</c:v>
                </c:pt>
                <c:pt idx="39473">
                  <c:v>7.8945999999966885E-4</c:v>
                </c:pt>
                <c:pt idx="39474">
                  <c:v>7.8947999999966884E-4</c:v>
                </c:pt>
                <c:pt idx="39475">
                  <c:v>7.8949999999966883E-4</c:v>
                </c:pt>
                <c:pt idx="39476">
                  <c:v>7.8951999999966882E-4</c:v>
                </c:pt>
                <c:pt idx="39477">
                  <c:v>7.8953999999966881E-4</c:v>
                </c:pt>
                <c:pt idx="39478">
                  <c:v>7.895599999996688E-4</c:v>
                </c:pt>
                <c:pt idx="39479">
                  <c:v>7.8957999999966879E-4</c:v>
                </c:pt>
                <c:pt idx="39480">
                  <c:v>7.8959999999966878E-4</c:v>
                </c:pt>
                <c:pt idx="39481">
                  <c:v>7.8961999999966877E-4</c:v>
                </c:pt>
                <c:pt idx="39482">
                  <c:v>7.8963999999966876E-4</c:v>
                </c:pt>
                <c:pt idx="39483">
                  <c:v>7.8965999999966875E-4</c:v>
                </c:pt>
                <c:pt idx="39484">
                  <c:v>7.8967999999966874E-4</c:v>
                </c:pt>
                <c:pt idx="39485">
                  <c:v>7.8969999999966873E-4</c:v>
                </c:pt>
                <c:pt idx="39486">
                  <c:v>7.8971999999966872E-4</c:v>
                </c:pt>
                <c:pt idx="39487">
                  <c:v>7.8973999999966871E-4</c:v>
                </c:pt>
                <c:pt idx="39488">
                  <c:v>7.897599999996687E-4</c:v>
                </c:pt>
                <c:pt idx="39489">
                  <c:v>7.8977999999966869E-4</c:v>
                </c:pt>
                <c:pt idx="39490">
                  <c:v>7.8979999999966868E-4</c:v>
                </c:pt>
                <c:pt idx="39491">
                  <c:v>7.8981999999966866E-4</c:v>
                </c:pt>
                <c:pt idx="39492">
                  <c:v>7.8983999999966865E-4</c:v>
                </c:pt>
                <c:pt idx="39493">
                  <c:v>7.8985999999966864E-4</c:v>
                </c:pt>
                <c:pt idx="39494">
                  <c:v>7.8987999999966863E-4</c:v>
                </c:pt>
                <c:pt idx="39495">
                  <c:v>7.8989999999966862E-4</c:v>
                </c:pt>
                <c:pt idx="39496">
                  <c:v>7.8991999999966861E-4</c:v>
                </c:pt>
                <c:pt idx="39497">
                  <c:v>7.899399999996686E-4</c:v>
                </c:pt>
                <c:pt idx="39498">
                  <c:v>7.8995999999966859E-4</c:v>
                </c:pt>
                <c:pt idx="39499">
                  <c:v>7.8997999999966858E-4</c:v>
                </c:pt>
                <c:pt idx="39500">
                  <c:v>7.8999999999966857E-4</c:v>
                </c:pt>
                <c:pt idx="39501">
                  <c:v>7.9001999999966856E-4</c:v>
                </c:pt>
                <c:pt idx="39502">
                  <c:v>7.9003999999966855E-4</c:v>
                </c:pt>
                <c:pt idx="39503">
                  <c:v>7.9005999999966854E-4</c:v>
                </c:pt>
                <c:pt idx="39504">
                  <c:v>7.9007999999966853E-4</c:v>
                </c:pt>
                <c:pt idx="39505">
                  <c:v>7.9009999999966852E-4</c:v>
                </c:pt>
                <c:pt idx="39506">
                  <c:v>7.9011999999966851E-4</c:v>
                </c:pt>
                <c:pt idx="39507">
                  <c:v>7.901399999996685E-4</c:v>
                </c:pt>
                <c:pt idx="39508">
                  <c:v>7.9015999999966849E-4</c:v>
                </c:pt>
                <c:pt idx="39509">
                  <c:v>7.9017999999966848E-4</c:v>
                </c:pt>
                <c:pt idx="39510">
                  <c:v>7.9019999999966847E-4</c:v>
                </c:pt>
                <c:pt idx="39511">
                  <c:v>7.9021999999966846E-4</c:v>
                </c:pt>
                <c:pt idx="39512">
                  <c:v>7.9023999999966845E-4</c:v>
                </c:pt>
                <c:pt idx="39513">
                  <c:v>7.9025999999966844E-4</c:v>
                </c:pt>
                <c:pt idx="39514">
                  <c:v>7.9027999999966843E-4</c:v>
                </c:pt>
                <c:pt idx="39515">
                  <c:v>7.9029999999966842E-4</c:v>
                </c:pt>
                <c:pt idx="39516">
                  <c:v>7.9031999999966841E-4</c:v>
                </c:pt>
                <c:pt idx="39517">
                  <c:v>7.903399999996684E-4</c:v>
                </c:pt>
                <c:pt idx="39518">
                  <c:v>7.9035999999966839E-4</c:v>
                </c:pt>
                <c:pt idx="39519">
                  <c:v>7.9037999999966837E-4</c:v>
                </c:pt>
                <c:pt idx="39520">
                  <c:v>7.9039999999966836E-4</c:v>
                </c:pt>
                <c:pt idx="39521">
                  <c:v>7.9041999999966835E-4</c:v>
                </c:pt>
                <c:pt idx="39522">
                  <c:v>7.9043999999966834E-4</c:v>
                </c:pt>
                <c:pt idx="39523">
                  <c:v>7.9045999999966833E-4</c:v>
                </c:pt>
                <c:pt idx="39524">
                  <c:v>7.9047999999966832E-4</c:v>
                </c:pt>
                <c:pt idx="39525">
                  <c:v>7.9049999999966831E-4</c:v>
                </c:pt>
                <c:pt idx="39526">
                  <c:v>7.905199999996683E-4</c:v>
                </c:pt>
                <c:pt idx="39527">
                  <c:v>7.9053999999966829E-4</c:v>
                </c:pt>
                <c:pt idx="39528">
                  <c:v>7.9055999999966828E-4</c:v>
                </c:pt>
                <c:pt idx="39529">
                  <c:v>7.9057999999966827E-4</c:v>
                </c:pt>
                <c:pt idx="39530">
                  <c:v>7.9059999999966826E-4</c:v>
                </c:pt>
                <c:pt idx="39531">
                  <c:v>7.9061999999966825E-4</c:v>
                </c:pt>
                <c:pt idx="39532">
                  <c:v>7.9063999999966824E-4</c:v>
                </c:pt>
                <c:pt idx="39533">
                  <c:v>7.9065999999966823E-4</c:v>
                </c:pt>
                <c:pt idx="39534">
                  <c:v>7.9067999999966822E-4</c:v>
                </c:pt>
                <c:pt idx="39535">
                  <c:v>7.9069999999966821E-4</c:v>
                </c:pt>
                <c:pt idx="39536">
                  <c:v>7.907199999996682E-4</c:v>
                </c:pt>
                <c:pt idx="39537">
                  <c:v>7.9073999999966819E-4</c:v>
                </c:pt>
                <c:pt idx="39538">
                  <c:v>7.9075999999966818E-4</c:v>
                </c:pt>
                <c:pt idx="39539">
                  <c:v>7.9077999999966817E-4</c:v>
                </c:pt>
                <c:pt idx="39540">
                  <c:v>7.9079999999966816E-4</c:v>
                </c:pt>
                <c:pt idx="39541">
                  <c:v>7.9081999999966815E-4</c:v>
                </c:pt>
                <c:pt idx="39542">
                  <c:v>7.9083999999966814E-4</c:v>
                </c:pt>
                <c:pt idx="39543">
                  <c:v>7.9085999999966813E-4</c:v>
                </c:pt>
                <c:pt idx="39544">
                  <c:v>7.9087999999966812E-4</c:v>
                </c:pt>
                <c:pt idx="39545">
                  <c:v>7.9089999999966811E-4</c:v>
                </c:pt>
                <c:pt idx="39546">
                  <c:v>7.909199999996681E-4</c:v>
                </c:pt>
                <c:pt idx="39547">
                  <c:v>7.9093999999966808E-4</c:v>
                </c:pt>
                <c:pt idx="39548">
                  <c:v>7.9095999999966807E-4</c:v>
                </c:pt>
                <c:pt idx="39549">
                  <c:v>7.9097999999966806E-4</c:v>
                </c:pt>
                <c:pt idx="39550">
                  <c:v>7.9099999999966805E-4</c:v>
                </c:pt>
                <c:pt idx="39551">
                  <c:v>7.9101999999966804E-4</c:v>
                </c:pt>
                <c:pt idx="39552">
                  <c:v>7.9103999999966803E-4</c:v>
                </c:pt>
                <c:pt idx="39553">
                  <c:v>7.9105999999966802E-4</c:v>
                </c:pt>
                <c:pt idx="39554">
                  <c:v>7.9107999999966801E-4</c:v>
                </c:pt>
                <c:pt idx="39555">
                  <c:v>7.91099999999668E-4</c:v>
                </c:pt>
                <c:pt idx="39556">
                  <c:v>7.9111999999966799E-4</c:v>
                </c:pt>
                <c:pt idx="39557">
                  <c:v>7.9113999999966798E-4</c:v>
                </c:pt>
                <c:pt idx="39558">
                  <c:v>7.9115999999966797E-4</c:v>
                </c:pt>
                <c:pt idx="39559">
                  <c:v>7.9117999999966796E-4</c:v>
                </c:pt>
                <c:pt idx="39560">
                  <c:v>7.9119999999966795E-4</c:v>
                </c:pt>
                <c:pt idx="39561">
                  <c:v>7.9121999999966794E-4</c:v>
                </c:pt>
                <c:pt idx="39562">
                  <c:v>7.9123999999966793E-4</c:v>
                </c:pt>
                <c:pt idx="39563">
                  <c:v>7.9125999999966792E-4</c:v>
                </c:pt>
                <c:pt idx="39564">
                  <c:v>7.9127999999966791E-4</c:v>
                </c:pt>
                <c:pt idx="39565">
                  <c:v>7.912999999996679E-4</c:v>
                </c:pt>
                <c:pt idx="39566">
                  <c:v>7.9131999999966789E-4</c:v>
                </c:pt>
                <c:pt idx="39567">
                  <c:v>7.9133999999966788E-4</c:v>
                </c:pt>
                <c:pt idx="39568">
                  <c:v>7.9135999999966787E-4</c:v>
                </c:pt>
                <c:pt idx="39569">
                  <c:v>7.9137999999966786E-4</c:v>
                </c:pt>
                <c:pt idx="39570">
                  <c:v>7.9139999999966785E-4</c:v>
                </c:pt>
                <c:pt idx="39571">
                  <c:v>7.9141999999966784E-4</c:v>
                </c:pt>
                <c:pt idx="39572">
                  <c:v>7.9143999999966783E-4</c:v>
                </c:pt>
                <c:pt idx="39573">
                  <c:v>7.9145999999966782E-4</c:v>
                </c:pt>
                <c:pt idx="39574">
                  <c:v>7.9147999999966781E-4</c:v>
                </c:pt>
                <c:pt idx="39575">
                  <c:v>7.9149999999966779E-4</c:v>
                </c:pt>
                <c:pt idx="39576">
                  <c:v>7.9151999999966778E-4</c:v>
                </c:pt>
                <c:pt idx="39577">
                  <c:v>7.9153999999966777E-4</c:v>
                </c:pt>
                <c:pt idx="39578">
                  <c:v>7.9155999999966776E-4</c:v>
                </c:pt>
                <c:pt idx="39579">
                  <c:v>7.9157999999966775E-4</c:v>
                </c:pt>
                <c:pt idx="39580">
                  <c:v>7.9159999999966774E-4</c:v>
                </c:pt>
                <c:pt idx="39581">
                  <c:v>7.9161999999966773E-4</c:v>
                </c:pt>
                <c:pt idx="39582">
                  <c:v>7.9163999999966772E-4</c:v>
                </c:pt>
                <c:pt idx="39583">
                  <c:v>7.9165999999966771E-4</c:v>
                </c:pt>
                <c:pt idx="39584">
                  <c:v>7.916799999996677E-4</c:v>
                </c:pt>
                <c:pt idx="39585">
                  <c:v>7.9169999999966769E-4</c:v>
                </c:pt>
                <c:pt idx="39586">
                  <c:v>7.9171999999966768E-4</c:v>
                </c:pt>
                <c:pt idx="39587">
                  <c:v>7.9173999999966767E-4</c:v>
                </c:pt>
                <c:pt idx="39588">
                  <c:v>7.9175999999966766E-4</c:v>
                </c:pt>
                <c:pt idx="39589">
                  <c:v>7.9177999999966765E-4</c:v>
                </c:pt>
                <c:pt idx="39590">
                  <c:v>7.9179999999966764E-4</c:v>
                </c:pt>
                <c:pt idx="39591">
                  <c:v>7.9181999999966763E-4</c:v>
                </c:pt>
                <c:pt idx="39592">
                  <c:v>7.9183999999966762E-4</c:v>
                </c:pt>
                <c:pt idx="39593">
                  <c:v>7.9185999999966761E-4</c:v>
                </c:pt>
                <c:pt idx="39594">
                  <c:v>7.918799999996676E-4</c:v>
                </c:pt>
                <c:pt idx="39595">
                  <c:v>7.9189999999966759E-4</c:v>
                </c:pt>
                <c:pt idx="39596">
                  <c:v>7.9191999999966758E-4</c:v>
                </c:pt>
                <c:pt idx="39597">
                  <c:v>7.9193999999966757E-4</c:v>
                </c:pt>
                <c:pt idx="39598">
                  <c:v>7.9195999999966756E-4</c:v>
                </c:pt>
                <c:pt idx="39599">
                  <c:v>7.9197999999966755E-4</c:v>
                </c:pt>
                <c:pt idx="39600">
                  <c:v>7.9199999999966754E-4</c:v>
                </c:pt>
                <c:pt idx="39601">
                  <c:v>7.9201999999966753E-4</c:v>
                </c:pt>
                <c:pt idx="39602">
                  <c:v>7.9203999999966752E-4</c:v>
                </c:pt>
                <c:pt idx="39603">
                  <c:v>7.920599999996675E-4</c:v>
                </c:pt>
                <c:pt idx="39604">
                  <c:v>7.9207999999966749E-4</c:v>
                </c:pt>
                <c:pt idx="39605">
                  <c:v>7.9209999999966748E-4</c:v>
                </c:pt>
                <c:pt idx="39606">
                  <c:v>7.9211999999966747E-4</c:v>
                </c:pt>
                <c:pt idx="39607">
                  <c:v>7.9213999999966746E-4</c:v>
                </c:pt>
                <c:pt idx="39608">
                  <c:v>7.9215999999966745E-4</c:v>
                </c:pt>
                <c:pt idx="39609">
                  <c:v>7.9217999999966744E-4</c:v>
                </c:pt>
                <c:pt idx="39610">
                  <c:v>7.9219999999966743E-4</c:v>
                </c:pt>
                <c:pt idx="39611">
                  <c:v>7.9221999999966742E-4</c:v>
                </c:pt>
                <c:pt idx="39612">
                  <c:v>7.9223999999966741E-4</c:v>
                </c:pt>
                <c:pt idx="39613">
                  <c:v>7.922599999996674E-4</c:v>
                </c:pt>
                <c:pt idx="39614">
                  <c:v>7.9227999999966739E-4</c:v>
                </c:pt>
                <c:pt idx="39615">
                  <c:v>7.9229999999966738E-4</c:v>
                </c:pt>
                <c:pt idx="39616">
                  <c:v>7.9231999999966737E-4</c:v>
                </c:pt>
                <c:pt idx="39617">
                  <c:v>7.9233999999966736E-4</c:v>
                </c:pt>
                <c:pt idx="39618">
                  <c:v>7.9235999999966735E-4</c:v>
                </c:pt>
                <c:pt idx="39619">
                  <c:v>7.9237999999966734E-4</c:v>
                </c:pt>
                <c:pt idx="39620">
                  <c:v>7.9239999999966733E-4</c:v>
                </c:pt>
                <c:pt idx="39621">
                  <c:v>7.9241999999966732E-4</c:v>
                </c:pt>
                <c:pt idx="39622">
                  <c:v>7.9243999999966731E-4</c:v>
                </c:pt>
                <c:pt idx="39623">
                  <c:v>7.924599999996673E-4</c:v>
                </c:pt>
                <c:pt idx="39624">
                  <c:v>7.9247999999966729E-4</c:v>
                </c:pt>
                <c:pt idx="39625">
                  <c:v>7.9249999999966728E-4</c:v>
                </c:pt>
                <c:pt idx="39626">
                  <c:v>7.9251999999966727E-4</c:v>
                </c:pt>
                <c:pt idx="39627">
                  <c:v>7.9253999999966726E-4</c:v>
                </c:pt>
                <c:pt idx="39628">
                  <c:v>7.9255999999966725E-4</c:v>
                </c:pt>
                <c:pt idx="39629">
                  <c:v>7.9257999999966724E-4</c:v>
                </c:pt>
                <c:pt idx="39630">
                  <c:v>7.9259999999966723E-4</c:v>
                </c:pt>
                <c:pt idx="39631">
                  <c:v>7.9261999999966721E-4</c:v>
                </c:pt>
                <c:pt idx="39632">
                  <c:v>7.926399999996672E-4</c:v>
                </c:pt>
                <c:pt idx="39633">
                  <c:v>7.9265999999966719E-4</c:v>
                </c:pt>
                <c:pt idx="39634">
                  <c:v>7.9267999999966718E-4</c:v>
                </c:pt>
                <c:pt idx="39635">
                  <c:v>7.9269999999966717E-4</c:v>
                </c:pt>
                <c:pt idx="39636">
                  <c:v>7.9271999999966716E-4</c:v>
                </c:pt>
                <c:pt idx="39637">
                  <c:v>7.9273999999966715E-4</c:v>
                </c:pt>
                <c:pt idx="39638">
                  <c:v>7.9275999999966714E-4</c:v>
                </c:pt>
                <c:pt idx="39639">
                  <c:v>7.9277999999966713E-4</c:v>
                </c:pt>
                <c:pt idx="39640">
                  <c:v>7.9279999999966712E-4</c:v>
                </c:pt>
                <c:pt idx="39641">
                  <c:v>7.9281999999966711E-4</c:v>
                </c:pt>
                <c:pt idx="39642">
                  <c:v>7.928399999996671E-4</c:v>
                </c:pt>
                <c:pt idx="39643">
                  <c:v>7.9285999999966709E-4</c:v>
                </c:pt>
                <c:pt idx="39644">
                  <c:v>7.9287999999966708E-4</c:v>
                </c:pt>
                <c:pt idx="39645">
                  <c:v>7.9289999999966707E-4</c:v>
                </c:pt>
                <c:pt idx="39646">
                  <c:v>7.9291999999966706E-4</c:v>
                </c:pt>
                <c:pt idx="39647">
                  <c:v>7.9293999999966705E-4</c:v>
                </c:pt>
                <c:pt idx="39648">
                  <c:v>7.9295999999966704E-4</c:v>
                </c:pt>
                <c:pt idx="39649">
                  <c:v>7.9297999999966703E-4</c:v>
                </c:pt>
                <c:pt idx="39650">
                  <c:v>7.9299999999966702E-4</c:v>
                </c:pt>
                <c:pt idx="39651">
                  <c:v>7.9301999999966701E-4</c:v>
                </c:pt>
                <c:pt idx="39652">
                  <c:v>7.93039999999667E-4</c:v>
                </c:pt>
                <c:pt idx="39653">
                  <c:v>7.9305999999966699E-4</c:v>
                </c:pt>
                <c:pt idx="39654">
                  <c:v>7.9307999999966698E-4</c:v>
                </c:pt>
                <c:pt idx="39655">
                  <c:v>7.9309999999966697E-4</c:v>
                </c:pt>
                <c:pt idx="39656">
                  <c:v>7.9311999999966696E-4</c:v>
                </c:pt>
                <c:pt idx="39657">
                  <c:v>7.9313999999966695E-4</c:v>
                </c:pt>
                <c:pt idx="39658">
                  <c:v>7.9315999999966694E-4</c:v>
                </c:pt>
                <c:pt idx="39659">
                  <c:v>7.9317999999966692E-4</c:v>
                </c:pt>
                <c:pt idx="39660">
                  <c:v>7.9319999999966691E-4</c:v>
                </c:pt>
                <c:pt idx="39661">
                  <c:v>7.932199999996669E-4</c:v>
                </c:pt>
                <c:pt idx="39662">
                  <c:v>7.9323999999966689E-4</c:v>
                </c:pt>
                <c:pt idx="39663">
                  <c:v>7.9325999999966688E-4</c:v>
                </c:pt>
                <c:pt idx="39664">
                  <c:v>7.9327999999966687E-4</c:v>
                </c:pt>
                <c:pt idx="39665">
                  <c:v>7.9329999999966686E-4</c:v>
                </c:pt>
                <c:pt idx="39666">
                  <c:v>7.9331999999966685E-4</c:v>
                </c:pt>
                <c:pt idx="39667">
                  <c:v>7.9333999999966684E-4</c:v>
                </c:pt>
                <c:pt idx="39668">
                  <c:v>7.9335999999966683E-4</c:v>
                </c:pt>
                <c:pt idx="39669">
                  <c:v>7.9337999999966682E-4</c:v>
                </c:pt>
                <c:pt idx="39670">
                  <c:v>7.9339999999966681E-4</c:v>
                </c:pt>
                <c:pt idx="39671">
                  <c:v>7.934199999996668E-4</c:v>
                </c:pt>
                <c:pt idx="39672">
                  <c:v>7.9343999999966679E-4</c:v>
                </c:pt>
                <c:pt idx="39673">
                  <c:v>7.9345999999966678E-4</c:v>
                </c:pt>
                <c:pt idx="39674">
                  <c:v>7.9347999999966677E-4</c:v>
                </c:pt>
                <c:pt idx="39675">
                  <c:v>7.9349999999966676E-4</c:v>
                </c:pt>
                <c:pt idx="39676">
                  <c:v>7.9351999999966675E-4</c:v>
                </c:pt>
                <c:pt idx="39677">
                  <c:v>7.9353999999966674E-4</c:v>
                </c:pt>
                <c:pt idx="39678">
                  <c:v>7.9355999999966673E-4</c:v>
                </c:pt>
                <c:pt idx="39679">
                  <c:v>7.9357999999966672E-4</c:v>
                </c:pt>
                <c:pt idx="39680">
                  <c:v>7.9359999999966671E-4</c:v>
                </c:pt>
                <c:pt idx="39681">
                  <c:v>7.936199999996667E-4</c:v>
                </c:pt>
                <c:pt idx="39682">
                  <c:v>7.9363999999966669E-4</c:v>
                </c:pt>
                <c:pt idx="39683">
                  <c:v>7.9365999999966668E-4</c:v>
                </c:pt>
                <c:pt idx="39684">
                  <c:v>7.9367999999966667E-4</c:v>
                </c:pt>
                <c:pt idx="39685">
                  <c:v>7.9369999999966666E-4</c:v>
                </c:pt>
                <c:pt idx="39686">
                  <c:v>7.9371999999966665E-4</c:v>
                </c:pt>
                <c:pt idx="39687">
                  <c:v>7.9373999999966663E-4</c:v>
                </c:pt>
                <c:pt idx="39688">
                  <c:v>7.9375999999966662E-4</c:v>
                </c:pt>
                <c:pt idx="39689">
                  <c:v>7.9377999999966661E-4</c:v>
                </c:pt>
                <c:pt idx="39690">
                  <c:v>7.937999999996666E-4</c:v>
                </c:pt>
                <c:pt idx="39691">
                  <c:v>7.9381999999966659E-4</c:v>
                </c:pt>
                <c:pt idx="39692">
                  <c:v>7.9383999999966658E-4</c:v>
                </c:pt>
                <c:pt idx="39693">
                  <c:v>7.9385999999966657E-4</c:v>
                </c:pt>
                <c:pt idx="39694">
                  <c:v>7.9387999999966656E-4</c:v>
                </c:pt>
                <c:pt idx="39695">
                  <c:v>7.9389999999966655E-4</c:v>
                </c:pt>
                <c:pt idx="39696">
                  <c:v>7.9391999999966654E-4</c:v>
                </c:pt>
                <c:pt idx="39697">
                  <c:v>7.9393999999966653E-4</c:v>
                </c:pt>
                <c:pt idx="39698">
                  <c:v>7.9395999999966652E-4</c:v>
                </c:pt>
                <c:pt idx="39699">
                  <c:v>7.9397999999966651E-4</c:v>
                </c:pt>
                <c:pt idx="39700">
                  <c:v>7.939999999996665E-4</c:v>
                </c:pt>
                <c:pt idx="39701">
                  <c:v>7.9401999999966649E-4</c:v>
                </c:pt>
                <c:pt idx="39702">
                  <c:v>7.9403999999966648E-4</c:v>
                </c:pt>
                <c:pt idx="39703">
                  <c:v>7.9405999999966647E-4</c:v>
                </c:pt>
                <c:pt idx="39704">
                  <c:v>7.9407999999966646E-4</c:v>
                </c:pt>
                <c:pt idx="39705">
                  <c:v>7.9409999999966645E-4</c:v>
                </c:pt>
                <c:pt idx="39706">
                  <c:v>7.9411999999966644E-4</c:v>
                </c:pt>
                <c:pt idx="39707">
                  <c:v>7.9413999999966643E-4</c:v>
                </c:pt>
                <c:pt idx="39708">
                  <c:v>7.9415999999966642E-4</c:v>
                </c:pt>
                <c:pt idx="39709">
                  <c:v>7.9417999999966641E-4</c:v>
                </c:pt>
                <c:pt idx="39710">
                  <c:v>7.941999999996664E-4</c:v>
                </c:pt>
                <c:pt idx="39711">
                  <c:v>7.9421999999966639E-4</c:v>
                </c:pt>
                <c:pt idx="39712">
                  <c:v>7.9423999999966638E-4</c:v>
                </c:pt>
                <c:pt idx="39713">
                  <c:v>7.9425999999966637E-4</c:v>
                </c:pt>
                <c:pt idx="39714">
                  <c:v>7.9427999999966636E-4</c:v>
                </c:pt>
                <c:pt idx="39715">
                  <c:v>7.9429999999966634E-4</c:v>
                </c:pt>
                <c:pt idx="39716">
                  <c:v>7.9431999999966633E-4</c:v>
                </c:pt>
                <c:pt idx="39717">
                  <c:v>7.9433999999966632E-4</c:v>
                </c:pt>
                <c:pt idx="39718">
                  <c:v>7.9435999999966631E-4</c:v>
                </c:pt>
                <c:pt idx="39719">
                  <c:v>7.943799999996663E-4</c:v>
                </c:pt>
                <c:pt idx="39720">
                  <c:v>7.9439999999966629E-4</c:v>
                </c:pt>
                <c:pt idx="39721">
                  <c:v>7.9441999999966628E-4</c:v>
                </c:pt>
                <c:pt idx="39722">
                  <c:v>7.9443999999966627E-4</c:v>
                </c:pt>
                <c:pt idx="39723">
                  <c:v>7.9445999999966626E-4</c:v>
                </c:pt>
                <c:pt idx="39724">
                  <c:v>7.9447999999966625E-4</c:v>
                </c:pt>
                <c:pt idx="39725">
                  <c:v>7.9449999999966624E-4</c:v>
                </c:pt>
                <c:pt idx="39726">
                  <c:v>7.9451999999966623E-4</c:v>
                </c:pt>
                <c:pt idx="39727">
                  <c:v>7.9453999999966622E-4</c:v>
                </c:pt>
                <c:pt idx="39728">
                  <c:v>7.9455999999966621E-4</c:v>
                </c:pt>
                <c:pt idx="39729">
                  <c:v>7.945799999996662E-4</c:v>
                </c:pt>
                <c:pt idx="39730">
                  <c:v>7.9459999999966619E-4</c:v>
                </c:pt>
                <c:pt idx="39731">
                  <c:v>7.9461999999966618E-4</c:v>
                </c:pt>
                <c:pt idx="39732">
                  <c:v>7.9463999999966617E-4</c:v>
                </c:pt>
                <c:pt idx="39733">
                  <c:v>7.9465999999966616E-4</c:v>
                </c:pt>
                <c:pt idx="39734">
                  <c:v>7.9467999999966615E-4</c:v>
                </c:pt>
                <c:pt idx="39735">
                  <c:v>7.9469999999966614E-4</c:v>
                </c:pt>
                <c:pt idx="39736">
                  <c:v>7.9471999999966613E-4</c:v>
                </c:pt>
                <c:pt idx="39737">
                  <c:v>7.9473999999966612E-4</c:v>
                </c:pt>
                <c:pt idx="39738">
                  <c:v>7.9475999999966611E-4</c:v>
                </c:pt>
                <c:pt idx="39739">
                  <c:v>7.947799999996661E-4</c:v>
                </c:pt>
                <c:pt idx="39740">
                  <c:v>7.9479999999966609E-4</c:v>
                </c:pt>
                <c:pt idx="39741">
                  <c:v>7.9481999999966608E-4</c:v>
                </c:pt>
                <c:pt idx="39742">
                  <c:v>7.9483999999966607E-4</c:v>
                </c:pt>
                <c:pt idx="39743">
                  <c:v>7.9485999999966606E-4</c:v>
                </c:pt>
                <c:pt idx="39744">
                  <c:v>7.9487999999966604E-4</c:v>
                </c:pt>
                <c:pt idx="39745">
                  <c:v>7.9489999999966603E-4</c:v>
                </c:pt>
                <c:pt idx="39746">
                  <c:v>7.9491999999966602E-4</c:v>
                </c:pt>
                <c:pt idx="39747">
                  <c:v>7.9493999999966601E-4</c:v>
                </c:pt>
                <c:pt idx="39748">
                  <c:v>7.94959999999666E-4</c:v>
                </c:pt>
                <c:pt idx="39749">
                  <c:v>7.9497999999966599E-4</c:v>
                </c:pt>
                <c:pt idx="39750">
                  <c:v>7.9499999999966598E-4</c:v>
                </c:pt>
                <c:pt idx="39751">
                  <c:v>7.9501999999966597E-4</c:v>
                </c:pt>
                <c:pt idx="39752">
                  <c:v>7.9503999999966596E-4</c:v>
                </c:pt>
                <c:pt idx="39753">
                  <c:v>7.9505999999966595E-4</c:v>
                </c:pt>
                <c:pt idx="39754">
                  <c:v>7.9507999999966594E-4</c:v>
                </c:pt>
                <c:pt idx="39755">
                  <c:v>7.9509999999966593E-4</c:v>
                </c:pt>
                <c:pt idx="39756">
                  <c:v>7.9511999999966592E-4</c:v>
                </c:pt>
                <c:pt idx="39757">
                  <c:v>7.9513999999966591E-4</c:v>
                </c:pt>
                <c:pt idx="39758">
                  <c:v>7.951599999996659E-4</c:v>
                </c:pt>
                <c:pt idx="39759">
                  <c:v>7.9517999999966589E-4</c:v>
                </c:pt>
                <c:pt idx="39760">
                  <c:v>7.9519999999966588E-4</c:v>
                </c:pt>
                <c:pt idx="39761">
                  <c:v>7.9521999999966587E-4</c:v>
                </c:pt>
                <c:pt idx="39762">
                  <c:v>7.9523999999966586E-4</c:v>
                </c:pt>
                <c:pt idx="39763">
                  <c:v>7.9525999999966585E-4</c:v>
                </c:pt>
                <c:pt idx="39764">
                  <c:v>7.9527999999966584E-4</c:v>
                </c:pt>
                <c:pt idx="39765">
                  <c:v>7.9529999999966583E-4</c:v>
                </c:pt>
                <c:pt idx="39766">
                  <c:v>7.9531999999966582E-4</c:v>
                </c:pt>
                <c:pt idx="39767">
                  <c:v>7.9533999999966581E-4</c:v>
                </c:pt>
                <c:pt idx="39768">
                  <c:v>7.953599999996658E-4</c:v>
                </c:pt>
                <c:pt idx="39769">
                  <c:v>7.9537999999966579E-4</c:v>
                </c:pt>
                <c:pt idx="39770">
                  <c:v>7.9539999999966578E-4</c:v>
                </c:pt>
                <c:pt idx="39771">
                  <c:v>7.9541999999966577E-4</c:v>
                </c:pt>
                <c:pt idx="39772">
                  <c:v>7.9543999999966575E-4</c:v>
                </c:pt>
                <c:pt idx="39773">
                  <c:v>7.9545999999966574E-4</c:v>
                </c:pt>
                <c:pt idx="39774">
                  <c:v>7.9547999999966573E-4</c:v>
                </c:pt>
                <c:pt idx="39775">
                  <c:v>7.9549999999966572E-4</c:v>
                </c:pt>
                <c:pt idx="39776">
                  <c:v>7.9551999999966571E-4</c:v>
                </c:pt>
                <c:pt idx="39777">
                  <c:v>7.955399999996657E-4</c:v>
                </c:pt>
                <c:pt idx="39778">
                  <c:v>7.9555999999966569E-4</c:v>
                </c:pt>
                <c:pt idx="39779">
                  <c:v>7.9557999999966568E-4</c:v>
                </c:pt>
                <c:pt idx="39780">
                  <c:v>7.9559999999966567E-4</c:v>
                </c:pt>
                <c:pt idx="39781">
                  <c:v>7.9561999999966566E-4</c:v>
                </c:pt>
                <c:pt idx="39782">
                  <c:v>7.9563999999966565E-4</c:v>
                </c:pt>
                <c:pt idx="39783">
                  <c:v>7.9565999999966564E-4</c:v>
                </c:pt>
                <c:pt idx="39784">
                  <c:v>7.9567999999966563E-4</c:v>
                </c:pt>
                <c:pt idx="39785">
                  <c:v>7.9569999999966562E-4</c:v>
                </c:pt>
                <c:pt idx="39786">
                  <c:v>7.9571999999966561E-4</c:v>
                </c:pt>
                <c:pt idx="39787">
                  <c:v>7.957399999996656E-4</c:v>
                </c:pt>
                <c:pt idx="39788">
                  <c:v>7.9575999999966559E-4</c:v>
                </c:pt>
                <c:pt idx="39789">
                  <c:v>7.9577999999966558E-4</c:v>
                </c:pt>
                <c:pt idx="39790">
                  <c:v>7.9579999999966557E-4</c:v>
                </c:pt>
                <c:pt idx="39791">
                  <c:v>7.9581999999966556E-4</c:v>
                </c:pt>
                <c:pt idx="39792">
                  <c:v>7.9583999999966555E-4</c:v>
                </c:pt>
                <c:pt idx="39793">
                  <c:v>7.9585999999966554E-4</c:v>
                </c:pt>
                <c:pt idx="39794">
                  <c:v>7.9587999999966553E-4</c:v>
                </c:pt>
                <c:pt idx="39795">
                  <c:v>7.9589999999966552E-4</c:v>
                </c:pt>
                <c:pt idx="39796">
                  <c:v>7.9591999999966551E-4</c:v>
                </c:pt>
                <c:pt idx="39797">
                  <c:v>7.959399999996655E-4</c:v>
                </c:pt>
                <c:pt idx="39798">
                  <c:v>7.9595999999966549E-4</c:v>
                </c:pt>
                <c:pt idx="39799">
                  <c:v>7.9597999999966548E-4</c:v>
                </c:pt>
                <c:pt idx="39800">
                  <c:v>7.9599999999966546E-4</c:v>
                </c:pt>
                <c:pt idx="39801">
                  <c:v>7.9601999999966545E-4</c:v>
                </c:pt>
                <c:pt idx="39802">
                  <c:v>7.9603999999966544E-4</c:v>
                </c:pt>
                <c:pt idx="39803">
                  <c:v>7.9605999999966543E-4</c:v>
                </c:pt>
                <c:pt idx="39804">
                  <c:v>7.9607999999966542E-4</c:v>
                </c:pt>
                <c:pt idx="39805">
                  <c:v>7.9609999999966541E-4</c:v>
                </c:pt>
                <c:pt idx="39806">
                  <c:v>7.961199999996654E-4</c:v>
                </c:pt>
                <c:pt idx="39807">
                  <c:v>7.9613999999966539E-4</c:v>
                </c:pt>
                <c:pt idx="39808">
                  <c:v>7.9615999999966538E-4</c:v>
                </c:pt>
                <c:pt idx="39809">
                  <c:v>7.9617999999966537E-4</c:v>
                </c:pt>
                <c:pt idx="39810">
                  <c:v>7.9619999999966536E-4</c:v>
                </c:pt>
                <c:pt idx="39811">
                  <c:v>7.9621999999966535E-4</c:v>
                </c:pt>
                <c:pt idx="39812">
                  <c:v>7.9623999999966534E-4</c:v>
                </c:pt>
                <c:pt idx="39813">
                  <c:v>7.9625999999966533E-4</c:v>
                </c:pt>
                <c:pt idx="39814">
                  <c:v>7.9627999999966532E-4</c:v>
                </c:pt>
                <c:pt idx="39815">
                  <c:v>7.9629999999966531E-4</c:v>
                </c:pt>
                <c:pt idx="39816">
                  <c:v>7.963199999996653E-4</c:v>
                </c:pt>
                <c:pt idx="39817">
                  <c:v>7.9633999999966529E-4</c:v>
                </c:pt>
                <c:pt idx="39818">
                  <c:v>7.9635999999966528E-4</c:v>
                </c:pt>
                <c:pt idx="39819">
                  <c:v>7.9637999999966527E-4</c:v>
                </c:pt>
                <c:pt idx="39820">
                  <c:v>7.9639999999966526E-4</c:v>
                </c:pt>
                <c:pt idx="39821">
                  <c:v>7.9641999999966525E-4</c:v>
                </c:pt>
                <c:pt idx="39822">
                  <c:v>7.9643999999966524E-4</c:v>
                </c:pt>
                <c:pt idx="39823">
                  <c:v>7.9645999999966523E-4</c:v>
                </c:pt>
                <c:pt idx="39824">
                  <c:v>7.9647999999966522E-4</c:v>
                </c:pt>
                <c:pt idx="39825">
                  <c:v>7.9649999999966521E-4</c:v>
                </c:pt>
                <c:pt idx="39826">
                  <c:v>7.965199999996652E-4</c:v>
                </c:pt>
                <c:pt idx="39827">
                  <c:v>7.9653999999966519E-4</c:v>
                </c:pt>
                <c:pt idx="39828">
                  <c:v>7.9655999999966517E-4</c:v>
                </c:pt>
                <c:pt idx="39829">
                  <c:v>7.9657999999966516E-4</c:v>
                </c:pt>
                <c:pt idx="39830">
                  <c:v>7.9659999999966515E-4</c:v>
                </c:pt>
                <c:pt idx="39831">
                  <c:v>7.9661999999966514E-4</c:v>
                </c:pt>
                <c:pt idx="39832">
                  <c:v>7.9663999999966513E-4</c:v>
                </c:pt>
                <c:pt idx="39833">
                  <c:v>7.9665999999966512E-4</c:v>
                </c:pt>
                <c:pt idx="39834">
                  <c:v>7.9667999999966511E-4</c:v>
                </c:pt>
                <c:pt idx="39835">
                  <c:v>7.966999999996651E-4</c:v>
                </c:pt>
                <c:pt idx="39836">
                  <c:v>7.9671999999966509E-4</c:v>
                </c:pt>
                <c:pt idx="39837">
                  <c:v>7.9673999999966508E-4</c:v>
                </c:pt>
                <c:pt idx="39838">
                  <c:v>7.9675999999966507E-4</c:v>
                </c:pt>
                <c:pt idx="39839">
                  <c:v>7.9677999999966506E-4</c:v>
                </c:pt>
                <c:pt idx="39840">
                  <c:v>7.9679999999966505E-4</c:v>
                </c:pt>
                <c:pt idx="39841">
                  <c:v>7.9681999999966504E-4</c:v>
                </c:pt>
                <c:pt idx="39842">
                  <c:v>7.9683999999966503E-4</c:v>
                </c:pt>
                <c:pt idx="39843">
                  <c:v>7.9685999999966502E-4</c:v>
                </c:pt>
                <c:pt idx="39844">
                  <c:v>7.9687999999966501E-4</c:v>
                </c:pt>
                <c:pt idx="39845">
                  <c:v>7.96899999999665E-4</c:v>
                </c:pt>
                <c:pt idx="39846">
                  <c:v>7.9691999999966499E-4</c:v>
                </c:pt>
                <c:pt idx="39847">
                  <c:v>7.9693999999966498E-4</c:v>
                </c:pt>
                <c:pt idx="39848">
                  <c:v>7.9695999999966497E-4</c:v>
                </c:pt>
                <c:pt idx="39849">
                  <c:v>7.9697999999966496E-4</c:v>
                </c:pt>
                <c:pt idx="39850">
                  <c:v>7.9699999999966495E-4</c:v>
                </c:pt>
                <c:pt idx="39851">
                  <c:v>7.9701999999966494E-4</c:v>
                </c:pt>
                <c:pt idx="39852">
                  <c:v>7.9703999999966493E-4</c:v>
                </c:pt>
                <c:pt idx="39853">
                  <c:v>7.9705999999966492E-4</c:v>
                </c:pt>
                <c:pt idx="39854">
                  <c:v>7.9707999999966491E-4</c:v>
                </c:pt>
                <c:pt idx="39855">
                  <c:v>7.970999999996649E-4</c:v>
                </c:pt>
                <c:pt idx="39856">
                  <c:v>7.9711999999966488E-4</c:v>
                </c:pt>
                <c:pt idx="39857">
                  <c:v>7.9713999999966487E-4</c:v>
                </c:pt>
                <c:pt idx="39858">
                  <c:v>7.9715999999966486E-4</c:v>
                </c:pt>
                <c:pt idx="39859">
                  <c:v>7.9717999999966485E-4</c:v>
                </c:pt>
                <c:pt idx="39860">
                  <c:v>7.9719999999966484E-4</c:v>
                </c:pt>
                <c:pt idx="39861">
                  <c:v>7.9721999999966483E-4</c:v>
                </c:pt>
                <c:pt idx="39862">
                  <c:v>7.9723999999966482E-4</c:v>
                </c:pt>
                <c:pt idx="39863">
                  <c:v>7.9725999999966481E-4</c:v>
                </c:pt>
                <c:pt idx="39864">
                  <c:v>7.972799999996648E-4</c:v>
                </c:pt>
                <c:pt idx="39865">
                  <c:v>7.9729999999966479E-4</c:v>
                </c:pt>
                <c:pt idx="39866">
                  <c:v>7.9731999999966478E-4</c:v>
                </c:pt>
                <c:pt idx="39867">
                  <c:v>7.9733999999966477E-4</c:v>
                </c:pt>
                <c:pt idx="39868">
                  <c:v>7.9735999999966476E-4</c:v>
                </c:pt>
                <c:pt idx="39869">
                  <c:v>7.9737999999966475E-4</c:v>
                </c:pt>
                <c:pt idx="39870">
                  <c:v>7.9739999999966474E-4</c:v>
                </c:pt>
                <c:pt idx="39871">
                  <c:v>7.9741999999966473E-4</c:v>
                </c:pt>
                <c:pt idx="39872">
                  <c:v>7.9743999999966472E-4</c:v>
                </c:pt>
                <c:pt idx="39873">
                  <c:v>7.9745999999966471E-4</c:v>
                </c:pt>
                <c:pt idx="39874">
                  <c:v>7.974799999996647E-4</c:v>
                </c:pt>
                <c:pt idx="39875">
                  <c:v>7.9749999999966469E-4</c:v>
                </c:pt>
                <c:pt idx="39876">
                  <c:v>7.9751999999966468E-4</c:v>
                </c:pt>
                <c:pt idx="39877">
                  <c:v>7.9753999999966467E-4</c:v>
                </c:pt>
                <c:pt idx="39878">
                  <c:v>7.9755999999966466E-4</c:v>
                </c:pt>
                <c:pt idx="39879">
                  <c:v>7.9757999999966465E-4</c:v>
                </c:pt>
                <c:pt idx="39880">
                  <c:v>7.9759999999966464E-4</c:v>
                </c:pt>
                <c:pt idx="39881">
                  <c:v>7.9761999999966463E-4</c:v>
                </c:pt>
                <c:pt idx="39882">
                  <c:v>7.9763999999966462E-4</c:v>
                </c:pt>
                <c:pt idx="39883">
                  <c:v>7.9765999999966461E-4</c:v>
                </c:pt>
                <c:pt idx="39884">
                  <c:v>7.9767999999966459E-4</c:v>
                </c:pt>
                <c:pt idx="39885">
                  <c:v>7.9769999999966458E-4</c:v>
                </c:pt>
                <c:pt idx="39886">
                  <c:v>7.9771999999966457E-4</c:v>
                </c:pt>
                <c:pt idx="39887">
                  <c:v>7.9773999999966456E-4</c:v>
                </c:pt>
                <c:pt idx="39888">
                  <c:v>7.9775999999966455E-4</c:v>
                </c:pt>
                <c:pt idx="39889">
                  <c:v>7.9777999999966454E-4</c:v>
                </c:pt>
                <c:pt idx="39890">
                  <c:v>7.9779999999966453E-4</c:v>
                </c:pt>
                <c:pt idx="39891">
                  <c:v>7.9781999999966452E-4</c:v>
                </c:pt>
                <c:pt idx="39892">
                  <c:v>7.9783999999966451E-4</c:v>
                </c:pt>
                <c:pt idx="39893">
                  <c:v>7.978599999996645E-4</c:v>
                </c:pt>
                <c:pt idx="39894">
                  <c:v>7.9787999999966449E-4</c:v>
                </c:pt>
                <c:pt idx="39895">
                  <c:v>7.9789999999966448E-4</c:v>
                </c:pt>
                <c:pt idx="39896">
                  <c:v>7.9791999999966447E-4</c:v>
                </c:pt>
                <c:pt idx="39897">
                  <c:v>7.9793999999966446E-4</c:v>
                </c:pt>
                <c:pt idx="39898">
                  <c:v>7.9795999999966445E-4</c:v>
                </c:pt>
                <c:pt idx="39899">
                  <c:v>7.9797999999966444E-4</c:v>
                </c:pt>
                <c:pt idx="39900">
                  <c:v>7.9799999999966443E-4</c:v>
                </c:pt>
                <c:pt idx="39901">
                  <c:v>7.9801999999966442E-4</c:v>
                </c:pt>
                <c:pt idx="39902">
                  <c:v>7.9803999999966441E-4</c:v>
                </c:pt>
                <c:pt idx="39903">
                  <c:v>7.980599999996644E-4</c:v>
                </c:pt>
                <c:pt idx="39904">
                  <c:v>7.9807999999966439E-4</c:v>
                </c:pt>
                <c:pt idx="39905">
                  <c:v>7.9809999999966438E-4</c:v>
                </c:pt>
                <c:pt idx="39906">
                  <c:v>7.9811999999966437E-4</c:v>
                </c:pt>
                <c:pt idx="39907">
                  <c:v>7.9813999999966436E-4</c:v>
                </c:pt>
                <c:pt idx="39908">
                  <c:v>7.9815999999966435E-4</c:v>
                </c:pt>
                <c:pt idx="39909">
                  <c:v>7.9817999999966434E-4</c:v>
                </c:pt>
                <c:pt idx="39910">
                  <c:v>7.9819999999966433E-4</c:v>
                </c:pt>
                <c:pt idx="39911">
                  <c:v>7.9821999999966432E-4</c:v>
                </c:pt>
                <c:pt idx="39912">
                  <c:v>7.982399999996643E-4</c:v>
                </c:pt>
                <c:pt idx="39913">
                  <c:v>7.9825999999966429E-4</c:v>
                </c:pt>
                <c:pt idx="39914">
                  <c:v>7.9827999999966428E-4</c:v>
                </c:pt>
                <c:pt idx="39915">
                  <c:v>7.9829999999966427E-4</c:v>
                </c:pt>
                <c:pt idx="39916">
                  <c:v>7.9831999999966426E-4</c:v>
                </c:pt>
                <c:pt idx="39917">
                  <c:v>7.9833999999966425E-4</c:v>
                </c:pt>
                <c:pt idx="39918">
                  <c:v>7.9835999999966424E-4</c:v>
                </c:pt>
                <c:pt idx="39919">
                  <c:v>7.9837999999966423E-4</c:v>
                </c:pt>
                <c:pt idx="39920">
                  <c:v>7.9839999999966422E-4</c:v>
                </c:pt>
                <c:pt idx="39921">
                  <c:v>7.9841999999966421E-4</c:v>
                </c:pt>
                <c:pt idx="39922">
                  <c:v>7.984399999996642E-4</c:v>
                </c:pt>
                <c:pt idx="39923">
                  <c:v>7.9845999999966419E-4</c:v>
                </c:pt>
                <c:pt idx="39924">
                  <c:v>7.9847999999966418E-4</c:v>
                </c:pt>
                <c:pt idx="39925">
                  <c:v>7.9849999999966417E-4</c:v>
                </c:pt>
                <c:pt idx="39926">
                  <c:v>7.9851999999966416E-4</c:v>
                </c:pt>
                <c:pt idx="39927">
                  <c:v>7.9853999999966415E-4</c:v>
                </c:pt>
                <c:pt idx="39928">
                  <c:v>7.9855999999966414E-4</c:v>
                </c:pt>
                <c:pt idx="39929">
                  <c:v>7.9857999999966413E-4</c:v>
                </c:pt>
                <c:pt idx="39930">
                  <c:v>7.9859999999966412E-4</c:v>
                </c:pt>
                <c:pt idx="39931">
                  <c:v>7.9861999999966411E-4</c:v>
                </c:pt>
                <c:pt idx="39932">
                  <c:v>7.986399999996641E-4</c:v>
                </c:pt>
                <c:pt idx="39933">
                  <c:v>7.9865999999966409E-4</c:v>
                </c:pt>
                <c:pt idx="39934">
                  <c:v>7.9867999999966408E-4</c:v>
                </c:pt>
                <c:pt idx="39935">
                  <c:v>7.9869999999966407E-4</c:v>
                </c:pt>
                <c:pt idx="39936">
                  <c:v>7.9871999999966406E-4</c:v>
                </c:pt>
                <c:pt idx="39937">
                  <c:v>7.9873999999966405E-4</c:v>
                </c:pt>
                <c:pt idx="39938">
                  <c:v>7.9875999999966404E-4</c:v>
                </c:pt>
                <c:pt idx="39939">
                  <c:v>7.9877999999966403E-4</c:v>
                </c:pt>
                <c:pt idx="39940">
                  <c:v>7.9879999999966401E-4</c:v>
                </c:pt>
                <c:pt idx="39941">
                  <c:v>7.98819999999664E-4</c:v>
                </c:pt>
                <c:pt idx="39942">
                  <c:v>7.9883999999966399E-4</c:v>
                </c:pt>
                <c:pt idx="39943">
                  <c:v>7.9885999999966398E-4</c:v>
                </c:pt>
                <c:pt idx="39944">
                  <c:v>7.9887999999966397E-4</c:v>
                </c:pt>
                <c:pt idx="39945">
                  <c:v>7.9889999999966396E-4</c:v>
                </c:pt>
                <c:pt idx="39946">
                  <c:v>7.9891999999966395E-4</c:v>
                </c:pt>
                <c:pt idx="39947">
                  <c:v>7.9893999999966394E-4</c:v>
                </c:pt>
                <c:pt idx="39948">
                  <c:v>7.9895999999966393E-4</c:v>
                </c:pt>
                <c:pt idx="39949">
                  <c:v>7.9897999999966392E-4</c:v>
                </c:pt>
                <c:pt idx="39950">
                  <c:v>7.9899999999966391E-4</c:v>
                </c:pt>
                <c:pt idx="39951">
                  <c:v>7.990199999996639E-4</c:v>
                </c:pt>
                <c:pt idx="39952">
                  <c:v>7.9903999999966389E-4</c:v>
                </c:pt>
                <c:pt idx="39953">
                  <c:v>7.9905999999966388E-4</c:v>
                </c:pt>
                <c:pt idx="39954">
                  <c:v>7.9907999999966387E-4</c:v>
                </c:pt>
                <c:pt idx="39955">
                  <c:v>7.9909999999966386E-4</c:v>
                </c:pt>
                <c:pt idx="39956">
                  <c:v>7.9911999999966385E-4</c:v>
                </c:pt>
                <c:pt idx="39957">
                  <c:v>7.9913999999966384E-4</c:v>
                </c:pt>
                <c:pt idx="39958">
                  <c:v>7.9915999999966383E-4</c:v>
                </c:pt>
                <c:pt idx="39959">
                  <c:v>7.9917999999966382E-4</c:v>
                </c:pt>
                <c:pt idx="39960">
                  <c:v>7.9919999999966381E-4</c:v>
                </c:pt>
                <c:pt idx="39961">
                  <c:v>7.992199999996638E-4</c:v>
                </c:pt>
                <c:pt idx="39962">
                  <c:v>7.9923999999966379E-4</c:v>
                </c:pt>
                <c:pt idx="39963">
                  <c:v>7.9925999999966378E-4</c:v>
                </c:pt>
                <c:pt idx="39964">
                  <c:v>7.9927999999966377E-4</c:v>
                </c:pt>
                <c:pt idx="39965">
                  <c:v>7.9929999999966376E-4</c:v>
                </c:pt>
                <c:pt idx="39966">
                  <c:v>7.9931999999966375E-4</c:v>
                </c:pt>
                <c:pt idx="39967">
                  <c:v>7.9933999999966374E-4</c:v>
                </c:pt>
                <c:pt idx="39968">
                  <c:v>7.9935999999966372E-4</c:v>
                </c:pt>
                <c:pt idx="39969">
                  <c:v>7.9937999999966371E-4</c:v>
                </c:pt>
                <c:pt idx="39970">
                  <c:v>7.993999999996637E-4</c:v>
                </c:pt>
                <c:pt idx="39971">
                  <c:v>7.9941999999966369E-4</c:v>
                </c:pt>
                <c:pt idx="39972">
                  <c:v>7.9943999999966368E-4</c:v>
                </c:pt>
                <c:pt idx="39973">
                  <c:v>7.9945999999966367E-4</c:v>
                </c:pt>
                <c:pt idx="39974">
                  <c:v>7.9947999999966366E-4</c:v>
                </c:pt>
                <c:pt idx="39975">
                  <c:v>7.9949999999966365E-4</c:v>
                </c:pt>
                <c:pt idx="39976">
                  <c:v>7.9951999999966364E-4</c:v>
                </c:pt>
                <c:pt idx="39977">
                  <c:v>7.9953999999966363E-4</c:v>
                </c:pt>
                <c:pt idx="39978">
                  <c:v>7.9955999999966362E-4</c:v>
                </c:pt>
                <c:pt idx="39979">
                  <c:v>7.9957999999966361E-4</c:v>
                </c:pt>
                <c:pt idx="39980">
                  <c:v>7.995999999996636E-4</c:v>
                </c:pt>
                <c:pt idx="39981">
                  <c:v>7.9961999999966359E-4</c:v>
                </c:pt>
                <c:pt idx="39982">
                  <c:v>7.9963999999966358E-4</c:v>
                </c:pt>
                <c:pt idx="39983">
                  <c:v>7.9965999999966357E-4</c:v>
                </c:pt>
                <c:pt idx="39984">
                  <c:v>7.9967999999966356E-4</c:v>
                </c:pt>
                <c:pt idx="39985">
                  <c:v>7.9969999999966355E-4</c:v>
                </c:pt>
                <c:pt idx="39986">
                  <c:v>7.9971999999966354E-4</c:v>
                </c:pt>
                <c:pt idx="39987">
                  <c:v>7.9973999999966353E-4</c:v>
                </c:pt>
                <c:pt idx="39988">
                  <c:v>7.9975999999966352E-4</c:v>
                </c:pt>
                <c:pt idx="39989">
                  <c:v>7.9977999999966351E-4</c:v>
                </c:pt>
                <c:pt idx="39990">
                  <c:v>7.997999999996635E-4</c:v>
                </c:pt>
                <c:pt idx="39991">
                  <c:v>7.9981999999966349E-4</c:v>
                </c:pt>
                <c:pt idx="39992">
                  <c:v>7.9983999999966348E-4</c:v>
                </c:pt>
                <c:pt idx="39993">
                  <c:v>7.9985999999966347E-4</c:v>
                </c:pt>
                <c:pt idx="39994">
                  <c:v>7.9987999999966346E-4</c:v>
                </c:pt>
                <c:pt idx="39995">
                  <c:v>7.9989999999966345E-4</c:v>
                </c:pt>
                <c:pt idx="39996">
                  <c:v>7.9991999999966343E-4</c:v>
                </c:pt>
                <c:pt idx="39997">
                  <c:v>7.9993999999966342E-4</c:v>
                </c:pt>
                <c:pt idx="39998">
                  <c:v>7.9995999999966341E-4</c:v>
                </c:pt>
                <c:pt idx="39999">
                  <c:v>7.999799999996634E-4</c:v>
                </c:pt>
                <c:pt idx="40000">
                  <c:v>7.9999999999966339E-4</c:v>
                </c:pt>
                <c:pt idx="40001">
                  <c:v>8.0001999999966338E-4</c:v>
                </c:pt>
                <c:pt idx="40002">
                  <c:v>8.0003999999966337E-4</c:v>
                </c:pt>
                <c:pt idx="40003">
                  <c:v>8.0005999999966336E-4</c:v>
                </c:pt>
                <c:pt idx="40004">
                  <c:v>8.0007999999966335E-4</c:v>
                </c:pt>
                <c:pt idx="40005">
                  <c:v>8.0009999999966334E-4</c:v>
                </c:pt>
                <c:pt idx="40006">
                  <c:v>8.0011999999966333E-4</c:v>
                </c:pt>
                <c:pt idx="40007">
                  <c:v>8.0013999999966332E-4</c:v>
                </c:pt>
                <c:pt idx="40008">
                  <c:v>8.0015999999966331E-4</c:v>
                </c:pt>
                <c:pt idx="40009">
                  <c:v>8.001799999996633E-4</c:v>
                </c:pt>
                <c:pt idx="40010">
                  <c:v>8.0019999999966329E-4</c:v>
                </c:pt>
                <c:pt idx="40011">
                  <c:v>8.0021999999966328E-4</c:v>
                </c:pt>
                <c:pt idx="40012">
                  <c:v>8.0023999999966327E-4</c:v>
                </c:pt>
                <c:pt idx="40013">
                  <c:v>8.0025999999966326E-4</c:v>
                </c:pt>
                <c:pt idx="40014">
                  <c:v>8.0027999999966325E-4</c:v>
                </c:pt>
                <c:pt idx="40015">
                  <c:v>8.0029999999966324E-4</c:v>
                </c:pt>
                <c:pt idx="40016">
                  <c:v>8.0031999999966323E-4</c:v>
                </c:pt>
                <c:pt idx="40017">
                  <c:v>8.0033999999966322E-4</c:v>
                </c:pt>
                <c:pt idx="40018">
                  <c:v>8.0035999999966321E-4</c:v>
                </c:pt>
                <c:pt idx="40019">
                  <c:v>8.003799999996632E-4</c:v>
                </c:pt>
                <c:pt idx="40020">
                  <c:v>8.0039999999966319E-4</c:v>
                </c:pt>
                <c:pt idx="40021">
                  <c:v>8.0041999999966318E-4</c:v>
                </c:pt>
                <c:pt idx="40022">
                  <c:v>8.0043999999966317E-4</c:v>
                </c:pt>
                <c:pt idx="40023">
                  <c:v>8.0045999999966316E-4</c:v>
                </c:pt>
                <c:pt idx="40024">
                  <c:v>8.0047999999966315E-4</c:v>
                </c:pt>
                <c:pt idx="40025">
                  <c:v>8.0049999999966313E-4</c:v>
                </c:pt>
                <c:pt idx="40026">
                  <c:v>8.0051999999966312E-4</c:v>
                </c:pt>
                <c:pt idx="40027">
                  <c:v>8.0053999999966311E-4</c:v>
                </c:pt>
                <c:pt idx="40028">
                  <c:v>8.005599999996631E-4</c:v>
                </c:pt>
                <c:pt idx="40029">
                  <c:v>8.0057999999966309E-4</c:v>
                </c:pt>
                <c:pt idx="40030">
                  <c:v>8.0059999999966308E-4</c:v>
                </c:pt>
                <c:pt idx="40031">
                  <c:v>8.0061999999966307E-4</c:v>
                </c:pt>
                <c:pt idx="40032">
                  <c:v>8.0063999999966306E-4</c:v>
                </c:pt>
                <c:pt idx="40033">
                  <c:v>8.0065999999966305E-4</c:v>
                </c:pt>
                <c:pt idx="40034">
                  <c:v>8.0067999999966304E-4</c:v>
                </c:pt>
                <c:pt idx="40035">
                  <c:v>8.0069999999966303E-4</c:v>
                </c:pt>
                <c:pt idx="40036">
                  <c:v>8.0071999999966302E-4</c:v>
                </c:pt>
                <c:pt idx="40037">
                  <c:v>8.0073999999966301E-4</c:v>
                </c:pt>
                <c:pt idx="40038">
                  <c:v>8.00759999999663E-4</c:v>
                </c:pt>
                <c:pt idx="40039">
                  <c:v>8.0077999999966299E-4</c:v>
                </c:pt>
                <c:pt idx="40040">
                  <c:v>8.0079999999966298E-4</c:v>
                </c:pt>
                <c:pt idx="40041">
                  <c:v>8.0081999999966297E-4</c:v>
                </c:pt>
                <c:pt idx="40042">
                  <c:v>8.0083999999966296E-4</c:v>
                </c:pt>
                <c:pt idx="40043">
                  <c:v>8.0085999999966295E-4</c:v>
                </c:pt>
                <c:pt idx="40044">
                  <c:v>8.0087999999966294E-4</c:v>
                </c:pt>
                <c:pt idx="40045">
                  <c:v>8.0089999999966293E-4</c:v>
                </c:pt>
                <c:pt idx="40046">
                  <c:v>8.0091999999966292E-4</c:v>
                </c:pt>
                <c:pt idx="40047">
                  <c:v>8.0093999999966291E-4</c:v>
                </c:pt>
                <c:pt idx="40048">
                  <c:v>8.009599999996629E-4</c:v>
                </c:pt>
                <c:pt idx="40049">
                  <c:v>8.0097999999966289E-4</c:v>
                </c:pt>
                <c:pt idx="40050">
                  <c:v>8.0099999999966288E-4</c:v>
                </c:pt>
                <c:pt idx="40051">
                  <c:v>8.0101999999966287E-4</c:v>
                </c:pt>
                <c:pt idx="40052">
                  <c:v>8.0103999999966286E-4</c:v>
                </c:pt>
                <c:pt idx="40053">
                  <c:v>8.0105999999966284E-4</c:v>
                </c:pt>
                <c:pt idx="40054">
                  <c:v>8.0107999999966283E-4</c:v>
                </c:pt>
                <c:pt idx="40055">
                  <c:v>8.0109999999966282E-4</c:v>
                </c:pt>
                <c:pt idx="40056">
                  <c:v>8.0111999999966281E-4</c:v>
                </c:pt>
                <c:pt idx="40057">
                  <c:v>8.011399999996628E-4</c:v>
                </c:pt>
                <c:pt idx="40058">
                  <c:v>8.0115999999966279E-4</c:v>
                </c:pt>
                <c:pt idx="40059">
                  <c:v>8.0117999999966278E-4</c:v>
                </c:pt>
                <c:pt idx="40060">
                  <c:v>8.0119999999966277E-4</c:v>
                </c:pt>
                <c:pt idx="40061">
                  <c:v>8.0121999999966276E-4</c:v>
                </c:pt>
                <c:pt idx="40062">
                  <c:v>8.0123999999966275E-4</c:v>
                </c:pt>
                <c:pt idx="40063">
                  <c:v>8.0125999999966274E-4</c:v>
                </c:pt>
                <c:pt idx="40064">
                  <c:v>8.0127999999966273E-4</c:v>
                </c:pt>
                <c:pt idx="40065">
                  <c:v>8.0129999999966272E-4</c:v>
                </c:pt>
                <c:pt idx="40066">
                  <c:v>8.0131999999966271E-4</c:v>
                </c:pt>
                <c:pt idx="40067">
                  <c:v>8.013399999996627E-4</c:v>
                </c:pt>
                <c:pt idx="40068">
                  <c:v>8.0135999999966269E-4</c:v>
                </c:pt>
                <c:pt idx="40069">
                  <c:v>8.0137999999966268E-4</c:v>
                </c:pt>
                <c:pt idx="40070">
                  <c:v>8.0139999999966267E-4</c:v>
                </c:pt>
                <c:pt idx="40071">
                  <c:v>8.0141999999966266E-4</c:v>
                </c:pt>
                <c:pt idx="40072">
                  <c:v>8.0143999999966265E-4</c:v>
                </c:pt>
                <c:pt idx="40073">
                  <c:v>8.0145999999966264E-4</c:v>
                </c:pt>
                <c:pt idx="40074">
                  <c:v>8.0147999999966263E-4</c:v>
                </c:pt>
                <c:pt idx="40075">
                  <c:v>8.0149999999966262E-4</c:v>
                </c:pt>
                <c:pt idx="40076">
                  <c:v>8.0151999999966261E-4</c:v>
                </c:pt>
                <c:pt idx="40077">
                  <c:v>8.015399999996626E-4</c:v>
                </c:pt>
                <c:pt idx="40078">
                  <c:v>8.0155999999966259E-4</c:v>
                </c:pt>
                <c:pt idx="40079">
                  <c:v>8.0157999999966258E-4</c:v>
                </c:pt>
                <c:pt idx="40080">
                  <c:v>8.0159999999966257E-4</c:v>
                </c:pt>
                <c:pt idx="40081">
                  <c:v>8.0161999999966255E-4</c:v>
                </c:pt>
                <c:pt idx="40082">
                  <c:v>8.0163999999966254E-4</c:v>
                </c:pt>
                <c:pt idx="40083">
                  <c:v>8.0165999999966253E-4</c:v>
                </c:pt>
                <c:pt idx="40084">
                  <c:v>8.0167999999966252E-4</c:v>
                </c:pt>
                <c:pt idx="40085">
                  <c:v>8.0169999999966251E-4</c:v>
                </c:pt>
                <c:pt idx="40086">
                  <c:v>8.017199999996625E-4</c:v>
                </c:pt>
                <c:pt idx="40087">
                  <c:v>8.0173999999966249E-4</c:v>
                </c:pt>
                <c:pt idx="40088">
                  <c:v>8.0175999999966248E-4</c:v>
                </c:pt>
                <c:pt idx="40089">
                  <c:v>8.0177999999966247E-4</c:v>
                </c:pt>
                <c:pt idx="40090">
                  <c:v>8.0179999999966246E-4</c:v>
                </c:pt>
                <c:pt idx="40091">
                  <c:v>8.0181999999966245E-4</c:v>
                </c:pt>
                <c:pt idx="40092">
                  <c:v>8.0183999999966244E-4</c:v>
                </c:pt>
                <c:pt idx="40093">
                  <c:v>8.0185999999966243E-4</c:v>
                </c:pt>
                <c:pt idx="40094">
                  <c:v>8.0187999999966242E-4</c:v>
                </c:pt>
                <c:pt idx="40095">
                  <c:v>8.0189999999966241E-4</c:v>
                </c:pt>
                <c:pt idx="40096">
                  <c:v>8.019199999996624E-4</c:v>
                </c:pt>
                <c:pt idx="40097">
                  <c:v>8.0193999999966239E-4</c:v>
                </c:pt>
                <c:pt idx="40098">
                  <c:v>8.0195999999966238E-4</c:v>
                </c:pt>
                <c:pt idx="40099">
                  <c:v>8.0197999999966237E-4</c:v>
                </c:pt>
                <c:pt idx="40100">
                  <c:v>8.0199999999966236E-4</c:v>
                </c:pt>
                <c:pt idx="40101">
                  <c:v>8.0201999999966235E-4</c:v>
                </c:pt>
                <c:pt idx="40102">
                  <c:v>8.0203999999966234E-4</c:v>
                </c:pt>
                <c:pt idx="40103">
                  <c:v>8.0205999999966233E-4</c:v>
                </c:pt>
                <c:pt idx="40104">
                  <c:v>8.0207999999966232E-4</c:v>
                </c:pt>
                <c:pt idx="40105">
                  <c:v>8.0209999999966231E-4</c:v>
                </c:pt>
                <c:pt idx="40106">
                  <c:v>8.021199999996623E-4</c:v>
                </c:pt>
                <c:pt idx="40107">
                  <c:v>8.0213999999966229E-4</c:v>
                </c:pt>
                <c:pt idx="40108">
                  <c:v>8.0215999999966228E-4</c:v>
                </c:pt>
                <c:pt idx="40109">
                  <c:v>8.0217999999966226E-4</c:v>
                </c:pt>
                <c:pt idx="40110">
                  <c:v>8.0219999999966225E-4</c:v>
                </c:pt>
                <c:pt idx="40111">
                  <c:v>8.0221999999966224E-4</c:v>
                </c:pt>
                <c:pt idx="40112">
                  <c:v>8.0223999999966223E-4</c:v>
                </c:pt>
                <c:pt idx="40113">
                  <c:v>8.0225999999966222E-4</c:v>
                </c:pt>
                <c:pt idx="40114">
                  <c:v>8.0227999999966221E-4</c:v>
                </c:pt>
                <c:pt idx="40115">
                  <c:v>8.022999999996622E-4</c:v>
                </c:pt>
                <c:pt idx="40116">
                  <c:v>8.0231999999966219E-4</c:v>
                </c:pt>
                <c:pt idx="40117">
                  <c:v>8.0233999999966218E-4</c:v>
                </c:pt>
                <c:pt idx="40118">
                  <c:v>8.0235999999966217E-4</c:v>
                </c:pt>
                <c:pt idx="40119">
                  <c:v>8.0237999999966216E-4</c:v>
                </c:pt>
                <c:pt idx="40120">
                  <c:v>8.0239999999966215E-4</c:v>
                </c:pt>
                <c:pt idx="40121">
                  <c:v>8.0241999999966214E-4</c:v>
                </c:pt>
                <c:pt idx="40122">
                  <c:v>8.0243999999966213E-4</c:v>
                </c:pt>
                <c:pt idx="40123">
                  <c:v>8.0245999999966212E-4</c:v>
                </c:pt>
                <c:pt idx="40124">
                  <c:v>8.0247999999966211E-4</c:v>
                </c:pt>
                <c:pt idx="40125">
                  <c:v>8.024999999996621E-4</c:v>
                </c:pt>
                <c:pt idx="40126">
                  <c:v>8.0251999999966209E-4</c:v>
                </c:pt>
                <c:pt idx="40127">
                  <c:v>8.0253999999966208E-4</c:v>
                </c:pt>
                <c:pt idx="40128">
                  <c:v>8.0255999999966207E-4</c:v>
                </c:pt>
                <c:pt idx="40129">
                  <c:v>8.0257999999966206E-4</c:v>
                </c:pt>
                <c:pt idx="40130">
                  <c:v>8.0259999999966205E-4</c:v>
                </c:pt>
                <c:pt idx="40131">
                  <c:v>8.0261999999966204E-4</c:v>
                </c:pt>
                <c:pt idx="40132">
                  <c:v>8.0263999999966203E-4</c:v>
                </c:pt>
                <c:pt idx="40133">
                  <c:v>8.0265999999966202E-4</c:v>
                </c:pt>
                <c:pt idx="40134">
                  <c:v>8.0267999999966201E-4</c:v>
                </c:pt>
                <c:pt idx="40135">
                  <c:v>8.02699999999662E-4</c:v>
                </c:pt>
                <c:pt idx="40136">
                  <c:v>8.0271999999966199E-4</c:v>
                </c:pt>
                <c:pt idx="40137">
                  <c:v>8.0273999999966197E-4</c:v>
                </c:pt>
                <c:pt idx="40138">
                  <c:v>8.0275999999966196E-4</c:v>
                </c:pt>
                <c:pt idx="40139">
                  <c:v>8.0277999999966195E-4</c:v>
                </c:pt>
                <c:pt idx="40140">
                  <c:v>8.0279999999966194E-4</c:v>
                </c:pt>
                <c:pt idx="40141">
                  <c:v>8.0281999999966193E-4</c:v>
                </c:pt>
                <c:pt idx="40142">
                  <c:v>8.0283999999966192E-4</c:v>
                </c:pt>
                <c:pt idx="40143">
                  <c:v>8.0285999999966191E-4</c:v>
                </c:pt>
                <c:pt idx="40144">
                  <c:v>8.028799999996619E-4</c:v>
                </c:pt>
                <c:pt idx="40145">
                  <c:v>8.0289999999966189E-4</c:v>
                </c:pt>
                <c:pt idx="40146">
                  <c:v>8.0291999999966188E-4</c:v>
                </c:pt>
                <c:pt idx="40147">
                  <c:v>8.0293999999966187E-4</c:v>
                </c:pt>
                <c:pt idx="40148">
                  <c:v>8.0295999999966186E-4</c:v>
                </c:pt>
                <c:pt idx="40149">
                  <c:v>8.0297999999966185E-4</c:v>
                </c:pt>
                <c:pt idx="40150">
                  <c:v>8.0299999999966184E-4</c:v>
                </c:pt>
                <c:pt idx="40151">
                  <c:v>8.0301999999966183E-4</c:v>
                </c:pt>
                <c:pt idx="40152">
                  <c:v>8.0303999999966182E-4</c:v>
                </c:pt>
                <c:pt idx="40153">
                  <c:v>8.0305999999966181E-4</c:v>
                </c:pt>
                <c:pt idx="40154">
                  <c:v>8.030799999996618E-4</c:v>
                </c:pt>
                <c:pt idx="40155">
                  <c:v>8.0309999999966179E-4</c:v>
                </c:pt>
                <c:pt idx="40156">
                  <c:v>8.0311999999966178E-4</c:v>
                </c:pt>
                <c:pt idx="40157">
                  <c:v>8.0313999999966177E-4</c:v>
                </c:pt>
                <c:pt idx="40158">
                  <c:v>8.0315999999966176E-4</c:v>
                </c:pt>
                <c:pt idx="40159">
                  <c:v>8.0317999999966175E-4</c:v>
                </c:pt>
                <c:pt idx="40160">
                  <c:v>8.0319999999966174E-4</c:v>
                </c:pt>
                <c:pt idx="40161">
                  <c:v>8.0321999999966173E-4</c:v>
                </c:pt>
                <c:pt idx="40162">
                  <c:v>8.0323999999966172E-4</c:v>
                </c:pt>
                <c:pt idx="40163">
                  <c:v>8.0325999999966171E-4</c:v>
                </c:pt>
                <c:pt idx="40164">
                  <c:v>8.032799999996617E-4</c:v>
                </c:pt>
                <c:pt idx="40165">
                  <c:v>8.0329999999966168E-4</c:v>
                </c:pt>
                <c:pt idx="40166">
                  <c:v>8.0331999999966167E-4</c:v>
                </c:pt>
                <c:pt idx="40167">
                  <c:v>8.0333999999966166E-4</c:v>
                </c:pt>
                <c:pt idx="40168">
                  <c:v>8.0335999999966165E-4</c:v>
                </c:pt>
                <c:pt idx="40169">
                  <c:v>8.0337999999966164E-4</c:v>
                </c:pt>
                <c:pt idx="40170">
                  <c:v>8.0339999999966163E-4</c:v>
                </c:pt>
                <c:pt idx="40171">
                  <c:v>8.0341999999966162E-4</c:v>
                </c:pt>
                <c:pt idx="40172">
                  <c:v>8.0343999999966161E-4</c:v>
                </c:pt>
                <c:pt idx="40173">
                  <c:v>8.034599999996616E-4</c:v>
                </c:pt>
                <c:pt idx="40174">
                  <c:v>8.0347999999966159E-4</c:v>
                </c:pt>
                <c:pt idx="40175">
                  <c:v>8.0349999999966158E-4</c:v>
                </c:pt>
                <c:pt idx="40176">
                  <c:v>8.0351999999966157E-4</c:v>
                </c:pt>
                <c:pt idx="40177">
                  <c:v>8.0353999999966156E-4</c:v>
                </c:pt>
                <c:pt idx="40178">
                  <c:v>8.0355999999966155E-4</c:v>
                </c:pt>
                <c:pt idx="40179">
                  <c:v>8.0357999999966154E-4</c:v>
                </c:pt>
                <c:pt idx="40180">
                  <c:v>8.0359999999966153E-4</c:v>
                </c:pt>
                <c:pt idx="40181">
                  <c:v>8.0361999999966152E-4</c:v>
                </c:pt>
                <c:pt idx="40182">
                  <c:v>8.0363999999966151E-4</c:v>
                </c:pt>
                <c:pt idx="40183">
                  <c:v>8.036599999996615E-4</c:v>
                </c:pt>
                <c:pt idx="40184">
                  <c:v>8.0367999999966149E-4</c:v>
                </c:pt>
                <c:pt idx="40185">
                  <c:v>8.0369999999966148E-4</c:v>
                </c:pt>
                <c:pt idx="40186">
                  <c:v>8.0371999999966147E-4</c:v>
                </c:pt>
                <c:pt idx="40187">
                  <c:v>8.0373999999966146E-4</c:v>
                </c:pt>
                <c:pt idx="40188">
                  <c:v>8.0375999999966145E-4</c:v>
                </c:pt>
                <c:pt idx="40189">
                  <c:v>8.0377999999966144E-4</c:v>
                </c:pt>
                <c:pt idx="40190">
                  <c:v>8.0379999999966143E-4</c:v>
                </c:pt>
                <c:pt idx="40191">
                  <c:v>8.0381999999966142E-4</c:v>
                </c:pt>
                <c:pt idx="40192">
                  <c:v>8.0383999999966141E-4</c:v>
                </c:pt>
                <c:pt idx="40193">
                  <c:v>8.0385999999966139E-4</c:v>
                </c:pt>
                <c:pt idx="40194">
                  <c:v>8.0387999999966138E-4</c:v>
                </c:pt>
                <c:pt idx="40195">
                  <c:v>8.0389999999966137E-4</c:v>
                </c:pt>
                <c:pt idx="40196">
                  <c:v>8.0391999999966136E-4</c:v>
                </c:pt>
                <c:pt idx="40197">
                  <c:v>8.0393999999966135E-4</c:v>
                </c:pt>
                <c:pt idx="40198">
                  <c:v>8.0395999999966134E-4</c:v>
                </c:pt>
                <c:pt idx="40199">
                  <c:v>8.0397999999966133E-4</c:v>
                </c:pt>
                <c:pt idx="40200">
                  <c:v>8.0399999999966132E-4</c:v>
                </c:pt>
                <c:pt idx="40201">
                  <c:v>8.0401999999966131E-4</c:v>
                </c:pt>
                <c:pt idx="40202">
                  <c:v>8.040399999996613E-4</c:v>
                </c:pt>
                <c:pt idx="40203">
                  <c:v>8.0405999999966129E-4</c:v>
                </c:pt>
                <c:pt idx="40204">
                  <c:v>8.0407999999966128E-4</c:v>
                </c:pt>
                <c:pt idx="40205">
                  <c:v>8.0409999999966127E-4</c:v>
                </c:pt>
                <c:pt idx="40206">
                  <c:v>8.0411999999966126E-4</c:v>
                </c:pt>
                <c:pt idx="40207">
                  <c:v>8.0413999999966125E-4</c:v>
                </c:pt>
                <c:pt idx="40208">
                  <c:v>8.0415999999966124E-4</c:v>
                </c:pt>
                <c:pt idx="40209">
                  <c:v>8.0417999999966123E-4</c:v>
                </c:pt>
                <c:pt idx="40210">
                  <c:v>8.0419999999966122E-4</c:v>
                </c:pt>
                <c:pt idx="40211">
                  <c:v>8.0421999999966121E-4</c:v>
                </c:pt>
                <c:pt idx="40212">
                  <c:v>8.042399999996612E-4</c:v>
                </c:pt>
                <c:pt idx="40213">
                  <c:v>8.0425999999966119E-4</c:v>
                </c:pt>
                <c:pt idx="40214">
                  <c:v>8.0427999999966118E-4</c:v>
                </c:pt>
                <c:pt idx="40215">
                  <c:v>8.0429999999966117E-4</c:v>
                </c:pt>
                <c:pt idx="40216">
                  <c:v>8.0431999999966116E-4</c:v>
                </c:pt>
                <c:pt idx="40217">
                  <c:v>8.0433999999966115E-4</c:v>
                </c:pt>
                <c:pt idx="40218">
                  <c:v>8.0435999999966114E-4</c:v>
                </c:pt>
                <c:pt idx="40219">
                  <c:v>8.0437999999966113E-4</c:v>
                </c:pt>
                <c:pt idx="40220">
                  <c:v>8.0439999999966112E-4</c:v>
                </c:pt>
                <c:pt idx="40221">
                  <c:v>8.044199999996611E-4</c:v>
                </c:pt>
                <c:pt idx="40222">
                  <c:v>8.0443999999966109E-4</c:v>
                </c:pt>
                <c:pt idx="40223">
                  <c:v>8.0445999999966108E-4</c:v>
                </c:pt>
                <c:pt idx="40224">
                  <c:v>8.0447999999966107E-4</c:v>
                </c:pt>
                <c:pt idx="40225">
                  <c:v>8.0449999999966106E-4</c:v>
                </c:pt>
                <c:pt idx="40226">
                  <c:v>8.0451999999966105E-4</c:v>
                </c:pt>
                <c:pt idx="40227">
                  <c:v>8.0453999999966104E-4</c:v>
                </c:pt>
                <c:pt idx="40228">
                  <c:v>8.0455999999966103E-4</c:v>
                </c:pt>
                <c:pt idx="40229">
                  <c:v>8.0457999999966102E-4</c:v>
                </c:pt>
                <c:pt idx="40230">
                  <c:v>8.0459999999966101E-4</c:v>
                </c:pt>
                <c:pt idx="40231">
                  <c:v>8.04619999999661E-4</c:v>
                </c:pt>
                <c:pt idx="40232">
                  <c:v>8.0463999999966099E-4</c:v>
                </c:pt>
                <c:pt idx="40233">
                  <c:v>8.0465999999966098E-4</c:v>
                </c:pt>
                <c:pt idx="40234">
                  <c:v>8.0467999999966097E-4</c:v>
                </c:pt>
                <c:pt idx="40235">
                  <c:v>8.0469999999966096E-4</c:v>
                </c:pt>
                <c:pt idx="40236">
                  <c:v>8.0471999999966095E-4</c:v>
                </c:pt>
                <c:pt idx="40237">
                  <c:v>8.0473999999966094E-4</c:v>
                </c:pt>
                <c:pt idx="40238">
                  <c:v>8.0475999999966093E-4</c:v>
                </c:pt>
                <c:pt idx="40239">
                  <c:v>8.0477999999966092E-4</c:v>
                </c:pt>
                <c:pt idx="40240">
                  <c:v>8.0479999999966091E-4</c:v>
                </c:pt>
                <c:pt idx="40241">
                  <c:v>8.048199999996609E-4</c:v>
                </c:pt>
                <c:pt idx="40242">
                  <c:v>8.0483999999966089E-4</c:v>
                </c:pt>
                <c:pt idx="40243">
                  <c:v>8.0485999999966088E-4</c:v>
                </c:pt>
                <c:pt idx="40244">
                  <c:v>8.0487999999966087E-4</c:v>
                </c:pt>
                <c:pt idx="40245">
                  <c:v>8.0489999999966086E-4</c:v>
                </c:pt>
                <c:pt idx="40246">
                  <c:v>8.0491999999966085E-4</c:v>
                </c:pt>
                <c:pt idx="40247">
                  <c:v>8.0493999999966084E-4</c:v>
                </c:pt>
                <c:pt idx="40248">
                  <c:v>8.0495999999966083E-4</c:v>
                </c:pt>
                <c:pt idx="40249">
                  <c:v>8.0497999999966081E-4</c:v>
                </c:pt>
                <c:pt idx="40250">
                  <c:v>8.049999999996608E-4</c:v>
                </c:pt>
                <c:pt idx="40251">
                  <c:v>8.0501999999966079E-4</c:v>
                </c:pt>
                <c:pt idx="40252">
                  <c:v>8.0503999999966078E-4</c:v>
                </c:pt>
                <c:pt idx="40253">
                  <c:v>8.0505999999966077E-4</c:v>
                </c:pt>
                <c:pt idx="40254">
                  <c:v>8.0507999999966076E-4</c:v>
                </c:pt>
                <c:pt idx="40255">
                  <c:v>8.0509999999966075E-4</c:v>
                </c:pt>
                <c:pt idx="40256">
                  <c:v>8.0511999999966074E-4</c:v>
                </c:pt>
                <c:pt idx="40257">
                  <c:v>8.0513999999966073E-4</c:v>
                </c:pt>
                <c:pt idx="40258">
                  <c:v>8.0515999999966072E-4</c:v>
                </c:pt>
                <c:pt idx="40259">
                  <c:v>8.0517999999966071E-4</c:v>
                </c:pt>
                <c:pt idx="40260">
                  <c:v>8.051999999996607E-4</c:v>
                </c:pt>
                <c:pt idx="40261">
                  <c:v>8.0521999999966069E-4</c:v>
                </c:pt>
                <c:pt idx="40262">
                  <c:v>8.0523999999966068E-4</c:v>
                </c:pt>
                <c:pt idx="40263">
                  <c:v>8.0525999999966067E-4</c:v>
                </c:pt>
                <c:pt idx="40264">
                  <c:v>8.0527999999966066E-4</c:v>
                </c:pt>
                <c:pt idx="40265">
                  <c:v>8.0529999999966065E-4</c:v>
                </c:pt>
                <c:pt idx="40266">
                  <c:v>8.0531999999966064E-4</c:v>
                </c:pt>
                <c:pt idx="40267">
                  <c:v>8.0533999999966063E-4</c:v>
                </c:pt>
                <c:pt idx="40268">
                  <c:v>8.0535999999966062E-4</c:v>
                </c:pt>
                <c:pt idx="40269">
                  <c:v>8.0537999999966061E-4</c:v>
                </c:pt>
                <c:pt idx="40270">
                  <c:v>8.053999999996606E-4</c:v>
                </c:pt>
                <c:pt idx="40271">
                  <c:v>8.0541999999966059E-4</c:v>
                </c:pt>
                <c:pt idx="40272">
                  <c:v>8.0543999999966058E-4</c:v>
                </c:pt>
                <c:pt idx="40273">
                  <c:v>8.0545999999966057E-4</c:v>
                </c:pt>
                <c:pt idx="40274">
                  <c:v>8.0547999999966056E-4</c:v>
                </c:pt>
                <c:pt idx="40275">
                  <c:v>8.0549999999966055E-4</c:v>
                </c:pt>
                <c:pt idx="40276">
                  <c:v>8.0551999999966054E-4</c:v>
                </c:pt>
                <c:pt idx="40277">
                  <c:v>8.0553999999966052E-4</c:v>
                </c:pt>
                <c:pt idx="40278">
                  <c:v>8.0555999999966051E-4</c:v>
                </c:pt>
                <c:pt idx="40279">
                  <c:v>8.055799999996605E-4</c:v>
                </c:pt>
                <c:pt idx="40280">
                  <c:v>8.0559999999966049E-4</c:v>
                </c:pt>
                <c:pt idx="40281">
                  <c:v>8.0561999999966048E-4</c:v>
                </c:pt>
                <c:pt idx="40282">
                  <c:v>8.0563999999966047E-4</c:v>
                </c:pt>
                <c:pt idx="40283">
                  <c:v>8.0565999999966046E-4</c:v>
                </c:pt>
                <c:pt idx="40284">
                  <c:v>8.0567999999966045E-4</c:v>
                </c:pt>
                <c:pt idx="40285">
                  <c:v>8.0569999999966044E-4</c:v>
                </c:pt>
                <c:pt idx="40286">
                  <c:v>8.0571999999966043E-4</c:v>
                </c:pt>
                <c:pt idx="40287">
                  <c:v>8.0573999999966042E-4</c:v>
                </c:pt>
                <c:pt idx="40288">
                  <c:v>8.0575999999966041E-4</c:v>
                </c:pt>
                <c:pt idx="40289">
                  <c:v>8.057799999996604E-4</c:v>
                </c:pt>
                <c:pt idx="40290">
                  <c:v>8.0579999999966039E-4</c:v>
                </c:pt>
                <c:pt idx="40291">
                  <c:v>8.0581999999966038E-4</c:v>
                </c:pt>
                <c:pt idx="40292">
                  <c:v>8.0583999999966037E-4</c:v>
                </c:pt>
                <c:pt idx="40293">
                  <c:v>8.0585999999966036E-4</c:v>
                </c:pt>
                <c:pt idx="40294">
                  <c:v>8.0587999999966035E-4</c:v>
                </c:pt>
                <c:pt idx="40295">
                  <c:v>8.0589999999966034E-4</c:v>
                </c:pt>
                <c:pt idx="40296">
                  <c:v>8.0591999999966033E-4</c:v>
                </c:pt>
                <c:pt idx="40297">
                  <c:v>8.0593999999966032E-4</c:v>
                </c:pt>
                <c:pt idx="40298">
                  <c:v>8.0595999999966031E-4</c:v>
                </c:pt>
                <c:pt idx="40299">
                  <c:v>8.059799999996603E-4</c:v>
                </c:pt>
                <c:pt idx="40300">
                  <c:v>8.0599999999966029E-4</c:v>
                </c:pt>
                <c:pt idx="40301">
                  <c:v>8.0601999999966028E-4</c:v>
                </c:pt>
                <c:pt idx="40302">
                  <c:v>8.0603999999966027E-4</c:v>
                </c:pt>
                <c:pt idx="40303">
                  <c:v>8.0605999999966026E-4</c:v>
                </c:pt>
                <c:pt idx="40304">
                  <c:v>8.0607999999966025E-4</c:v>
                </c:pt>
                <c:pt idx="40305">
                  <c:v>8.0609999999966024E-4</c:v>
                </c:pt>
                <c:pt idx="40306">
                  <c:v>8.0611999999966022E-4</c:v>
                </c:pt>
                <c:pt idx="40307">
                  <c:v>8.0613999999966021E-4</c:v>
                </c:pt>
                <c:pt idx="40308">
                  <c:v>8.061599999996602E-4</c:v>
                </c:pt>
                <c:pt idx="40309">
                  <c:v>8.0617999999966019E-4</c:v>
                </c:pt>
                <c:pt idx="40310">
                  <c:v>8.0619999999966018E-4</c:v>
                </c:pt>
                <c:pt idx="40311">
                  <c:v>8.0621999999966017E-4</c:v>
                </c:pt>
                <c:pt idx="40312">
                  <c:v>8.0623999999966016E-4</c:v>
                </c:pt>
                <c:pt idx="40313">
                  <c:v>8.0625999999966015E-4</c:v>
                </c:pt>
                <c:pt idx="40314">
                  <c:v>8.0627999999966014E-4</c:v>
                </c:pt>
                <c:pt idx="40315">
                  <c:v>8.0629999999966013E-4</c:v>
                </c:pt>
                <c:pt idx="40316">
                  <c:v>8.0631999999966012E-4</c:v>
                </c:pt>
                <c:pt idx="40317">
                  <c:v>8.0633999999966011E-4</c:v>
                </c:pt>
                <c:pt idx="40318">
                  <c:v>8.063599999996601E-4</c:v>
                </c:pt>
                <c:pt idx="40319">
                  <c:v>8.0637999999966009E-4</c:v>
                </c:pt>
                <c:pt idx="40320">
                  <c:v>8.0639999999966008E-4</c:v>
                </c:pt>
                <c:pt idx="40321">
                  <c:v>8.0641999999966007E-4</c:v>
                </c:pt>
                <c:pt idx="40322">
                  <c:v>8.0643999999966006E-4</c:v>
                </c:pt>
                <c:pt idx="40323">
                  <c:v>8.0645999999966005E-4</c:v>
                </c:pt>
                <c:pt idx="40324">
                  <c:v>8.0647999999966004E-4</c:v>
                </c:pt>
                <c:pt idx="40325">
                  <c:v>8.0649999999966003E-4</c:v>
                </c:pt>
                <c:pt idx="40326">
                  <c:v>8.0651999999966002E-4</c:v>
                </c:pt>
                <c:pt idx="40327">
                  <c:v>8.0653999999966001E-4</c:v>
                </c:pt>
                <c:pt idx="40328">
                  <c:v>8.0655999999966E-4</c:v>
                </c:pt>
                <c:pt idx="40329">
                  <c:v>8.0657999999965999E-4</c:v>
                </c:pt>
                <c:pt idx="40330">
                  <c:v>8.0659999999965998E-4</c:v>
                </c:pt>
                <c:pt idx="40331">
                  <c:v>8.0661999999965997E-4</c:v>
                </c:pt>
                <c:pt idx="40332">
                  <c:v>8.0663999999965996E-4</c:v>
                </c:pt>
                <c:pt idx="40333">
                  <c:v>8.0665999999965995E-4</c:v>
                </c:pt>
                <c:pt idx="40334">
                  <c:v>8.0667999999965993E-4</c:v>
                </c:pt>
                <c:pt idx="40335">
                  <c:v>8.0669999999965992E-4</c:v>
                </c:pt>
                <c:pt idx="40336">
                  <c:v>8.0671999999965991E-4</c:v>
                </c:pt>
                <c:pt idx="40337">
                  <c:v>8.067399999996599E-4</c:v>
                </c:pt>
                <c:pt idx="40338">
                  <c:v>8.0675999999965989E-4</c:v>
                </c:pt>
                <c:pt idx="40339">
                  <c:v>8.0677999999965988E-4</c:v>
                </c:pt>
                <c:pt idx="40340">
                  <c:v>8.0679999999965987E-4</c:v>
                </c:pt>
                <c:pt idx="40341">
                  <c:v>8.0681999999965986E-4</c:v>
                </c:pt>
                <c:pt idx="40342">
                  <c:v>8.0683999999965985E-4</c:v>
                </c:pt>
                <c:pt idx="40343">
                  <c:v>8.0685999999965984E-4</c:v>
                </c:pt>
                <c:pt idx="40344">
                  <c:v>8.0687999999965983E-4</c:v>
                </c:pt>
                <c:pt idx="40345">
                  <c:v>8.0689999999965982E-4</c:v>
                </c:pt>
                <c:pt idx="40346">
                  <c:v>8.0691999999965981E-4</c:v>
                </c:pt>
                <c:pt idx="40347">
                  <c:v>8.069399999996598E-4</c:v>
                </c:pt>
                <c:pt idx="40348">
                  <c:v>8.0695999999965979E-4</c:v>
                </c:pt>
                <c:pt idx="40349">
                  <c:v>8.0697999999965978E-4</c:v>
                </c:pt>
                <c:pt idx="40350">
                  <c:v>8.0699999999965977E-4</c:v>
                </c:pt>
                <c:pt idx="40351">
                  <c:v>8.0701999999965976E-4</c:v>
                </c:pt>
                <c:pt idx="40352">
                  <c:v>8.0703999999965975E-4</c:v>
                </c:pt>
                <c:pt idx="40353">
                  <c:v>8.0705999999965974E-4</c:v>
                </c:pt>
                <c:pt idx="40354">
                  <c:v>8.0707999999965973E-4</c:v>
                </c:pt>
                <c:pt idx="40355">
                  <c:v>8.0709999999965972E-4</c:v>
                </c:pt>
                <c:pt idx="40356">
                  <c:v>8.0711999999965971E-4</c:v>
                </c:pt>
                <c:pt idx="40357">
                  <c:v>8.071399999996597E-4</c:v>
                </c:pt>
                <c:pt idx="40358">
                  <c:v>8.0715999999965969E-4</c:v>
                </c:pt>
                <c:pt idx="40359">
                  <c:v>8.0717999999965968E-4</c:v>
                </c:pt>
                <c:pt idx="40360">
                  <c:v>8.0719999999965967E-4</c:v>
                </c:pt>
                <c:pt idx="40361">
                  <c:v>8.0721999999965966E-4</c:v>
                </c:pt>
                <c:pt idx="40362">
                  <c:v>8.0723999999965964E-4</c:v>
                </c:pt>
                <c:pt idx="40363">
                  <c:v>8.0725999999965963E-4</c:v>
                </c:pt>
                <c:pt idx="40364">
                  <c:v>8.0727999999965962E-4</c:v>
                </c:pt>
                <c:pt idx="40365">
                  <c:v>8.0729999999965961E-4</c:v>
                </c:pt>
                <c:pt idx="40366">
                  <c:v>8.073199999996596E-4</c:v>
                </c:pt>
                <c:pt idx="40367">
                  <c:v>8.0733999999965959E-4</c:v>
                </c:pt>
                <c:pt idx="40368">
                  <c:v>8.0735999999965958E-4</c:v>
                </c:pt>
                <c:pt idx="40369">
                  <c:v>8.0737999999965957E-4</c:v>
                </c:pt>
                <c:pt idx="40370">
                  <c:v>8.0739999999965956E-4</c:v>
                </c:pt>
                <c:pt idx="40371">
                  <c:v>8.0741999999965955E-4</c:v>
                </c:pt>
                <c:pt idx="40372">
                  <c:v>8.0743999999965954E-4</c:v>
                </c:pt>
                <c:pt idx="40373">
                  <c:v>8.0745999999965953E-4</c:v>
                </c:pt>
                <c:pt idx="40374">
                  <c:v>8.0747999999965952E-4</c:v>
                </c:pt>
                <c:pt idx="40375">
                  <c:v>8.0749999999965951E-4</c:v>
                </c:pt>
                <c:pt idx="40376">
                  <c:v>8.075199999996595E-4</c:v>
                </c:pt>
                <c:pt idx="40377">
                  <c:v>8.0753999999965949E-4</c:v>
                </c:pt>
                <c:pt idx="40378">
                  <c:v>8.0755999999965948E-4</c:v>
                </c:pt>
                <c:pt idx="40379">
                  <c:v>8.0757999999965947E-4</c:v>
                </c:pt>
                <c:pt idx="40380">
                  <c:v>8.0759999999965946E-4</c:v>
                </c:pt>
                <c:pt idx="40381">
                  <c:v>8.0761999999965945E-4</c:v>
                </c:pt>
                <c:pt idx="40382">
                  <c:v>8.0763999999965944E-4</c:v>
                </c:pt>
                <c:pt idx="40383">
                  <c:v>8.0765999999965943E-4</c:v>
                </c:pt>
                <c:pt idx="40384">
                  <c:v>8.0767999999965942E-4</c:v>
                </c:pt>
                <c:pt idx="40385">
                  <c:v>8.0769999999965941E-4</c:v>
                </c:pt>
                <c:pt idx="40386">
                  <c:v>8.077199999996594E-4</c:v>
                </c:pt>
                <c:pt idx="40387">
                  <c:v>8.0773999999965939E-4</c:v>
                </c:pt>
                <c:pt idx="40388">
                  <c:v>8.0775999999965938E-4</c:v>
                </c:pt>
                <c:pt idx="40389">
                  <c:v>8.0777999999965937E-4</c:v>
                </c:pt>
                <c:pt idx="40390">
                  <c:v>8.0779999999965935E-4</c:v>
                </c:pt>
                <c:pt idx="40391">
                  <c:v>8.0781999999965934E-4</c:v>
                </c:pt>
                <c:pt idx="40392">
                  <c:v>8.0783999999965933E-4</c:v>
                </c:pt>
                <c:pt idx="40393">
                  <c:v>8.0785999999965932E-4</c:v>
                </c:pt>
                <c:pt idx="40394">
                  <c:v>8.0787999999965931E-4</c:v>
                </c:pt>
                <c:pt idx="40395">
                  <c:v>8.078999999996593E-4</c:v>
                </c:pt>
                <c:pt idx="40396">
                  <c:v>8.0791999999965929E-4</c:v>
                </c:pt>
                <c:pt idx="40397">
                  <c:v>8.0793999999965928E-4</c:v>
                </c:pt>
                <c:pt idx="40398">
                  <c:v>8.0795999999965927E-4</c:v>
                </c:pt>
                <c:pt idx="40399">
                  <c:v>8.0797999999965926E-4</c:v>
                </c:pt>
                <c:pt idx="40400">
                  <c:v>8.0799999999965925E-4</c:v>
                </c:pt>
                <c:pt idx="40401">
                  <c:v>8.0801999999965924E-4</c:v>
                </c:pt>
                <c:pt idx="40402">
                  <c:v>8.0803999999965923E-4</c:v>
                </c:pt>
                <c:pt idx="40403">
                  <c:v>8.0805999999965922E-4</c:v>
                </c:pt>
                <c:pt idx="40404">
                  <c:v>8.0807999999965921E-4</c:v>
                </c:pt>
                <c:pt idx="40405">
                  <c:v>8.080999999996592E-4</c:v>
                </c:pt>
                <c:pt idx="40406">
                  <c:v>8.0811999999965919E-4</c:v>
                </c:pt>
                <c:pt idx="40407">
                  <c:v>8.0813999999965918E-4</c:v>
                </c:pt>
                <c:pt idx="40408">
                  <c:v>8.0815999999965917E-4</c:v>
                </c:pt>
                <c:pt idx="40409">
                  <c:v>8.0817999999965916E-4</c:v>
                </c:pt>
                <c:pt idx="40410">
                  <c:v>8.0819999999965915E-4</c:v>
                </c:pt>
                <c:pt idx="40411">
                  <c:v>8.0821999999965914E-4</c:v>
                </c:pt>
                <c:pt idx="40412">
                  <c:v>8.0823999999965913E-4</c:v>
                </c:pt>
                <c:pt idx="40413">
                  <c:v>8.0825999999965912E-4</c:v>
                </c:pt>
                <c:pt idx="40414">
                  <c:v>8.0827999999965911E-4</c:v>
                </c:pt>
                <c:pt idx="40415">
                  <c:v>8.082999999996591E-4</c:v>
                </c:pt>
                <c:pt idx="40416">
                  <c:v>8.0831999999965909E-4</c:v>
                </c:pt>
                <c:pt idx="40417">
                  <c:v>8.0833999999965908E-4</c:v>
                </c:pt>
                <c:pt idx="40418">
                  <c:v>8.0835999999965906E-4</c:v>
                </c:pt>
                <c:pt idx="40419">
                  <c:v>8.0837999999965905E-4</c:v>
                </c:pt>
                <c:pt idx="40420">
                  <c:v>8.0839999999965904E-4</c:v>
                </c:pt>
                <c:pt idx="40421">
                  <c:v>8.0841999999965903E-4</c:v>
                </c:pt>
                <c:pt idx="40422">
                  <c:v>8.0843999999965902E-4</c:v>
                </c:pt>
                <c:pt idx="40423">
                  <c:v>8.0845999999965901E-4</c:v>
                </c:pt>
                <c:pt idx="40424">
                  <c:v>8.08479999999659E-4</c:v>
                </c:pt>
                <c:pt idx="40425">
                  <c:v>8.0849999999965899E-4</c:v>
                </c:pt>
                <c:pt idx="40426">
                  <c:v>8.0851999999965898E-4</c:v>
                </c:pt>
                <c:pt idx="40427">
                  <c:v>8.0853999999965897E-4</c:v>
                </c:pt>
                <c:pt idx="40428">
                  <c:v>8.0855999999965896E-4</c:v>
                </c:pt>
                <c:pt idx="40429">
                  <c:v>8.0857999999965895E-4</c:v>
                </c:pt>
                <c:pt idx="40430">
                  <c:v>8.0859999999965894E-4</c:v>
                </c:pt>
                <c:pt idx="40431">
                  <c:v>8.0861999999965893E-4</c:v>
                </c:pt>
                <c:pt idx="40432">
                  <c:v>8.0863999999965892E-4</c:v>
                </c:pt>
                <c:pt idx="40433">
                  <c:v>8.0865999999965891E-4</c:v>
                </c:pt>
                <c:pt idx="40434">
                  <c:v>8.086799999996589E-4</c:v>
                </c:pt>
                <c:pt idx="40435">
                  <c:v>8.0869999999965889E-4</c:v>
                </c:pt>
                <c:pt idx="40436">
                  <c:v>8.0871999999965888E-4</c:v>
                </c:pt>
                <c:pt idx="40437">
                  <c:v>8.0873999999965887E-4</c:v>
                </c:pt>
                <c:pt idx="40438">
                  <c:v>8.0875999999965886E-4</c:v>
                </c:pt>
                <c:pt idx="40439">
                  <c:v>8.0877999999965885E-4</c:v>
                </c:pt>
                <c:pt idx="40440">
                  <c:v>8.0879999999965884E-4</c:v>
                </c:pt>
                <c:pt idx="40441">
                  <c:v>8.0881999999965883E-4</c:v>
                </c:pt>
                <c:pt idx="40442">
                  <c:v>8.0883999999965882E-4</c:v>
                </c:pt>
                <c:pt idx="40443">
                  <c:v>8.0885999999965881E-4</c:v>
                </c:pt>
                <c:pt idx="40444">
                  <c:v>8.088799999996588E-4</c:v>
                </c:pt>
                <c:pt idx="40445">
                  <c:v>8.0889999999965879E-4</c:v>
                </c:pt>
                <c:pt idx="40446">
                  <c:v>8.0891999999965877E-4</c:v>
                </c:pt>
                <c:pt idx="40447">
                  <c:v>8.0893999999965876E-4</c:v>
                </c:pt>
                <c:pt idx="40448">
                  <c:v>8.0895999999965875E-4</c:v>
                </c:pt>
                <c:pt idx="40449">
                  <c:v>8.0897999999965874E-4</c:v>
                </c:pt>
                <c:pt idx="40450">
                  <c:v>8.0899999999965873E-4</c:v>
                </c:pt>
                <c:pt idx="40451">
                  <c:v>8.0901999999965872E-4</c:v>
                </c:pt>
                <c:pt idx="40452">
                  <c:v>8.0903999999965871E-4</c:v>
                </c:pt>
                <c:pt idx="40453">
                  <c:v>8.090599999996587E-4</c:v>
                </c:pt>
                <c:pt idx="40454">
                  <c:v>8.0907999999965869E-4</c:v>
                </c:pt>
                <c:pt idx="40455">
                  <c:v>8.0909999999965868E-4</c:v>
                </c:pt>
                <c:pt idx="40456">
                  <c:v>8.0911999999965867E-4</c:v>
                </c:pt>
                <c:pt idx="40457">
                  <c:v>8.0913999999965866E-4</c:v>
                </c:pt>
                <c:pt idx="40458">
                  <c:v>8.0915999999965865E-4</c:v>
                </c:pt>
                <c:pt idx="40459">
                  <c:v>8.0917999999965864E-4</c:v>
                </c:pt>
                <c:pt idx="40460">
                  <c:v>8.0919999999965863E-4</c:v>
                </c:pt>
                <c:pt idx="40461">
                  <c:v>8.0921999999965862E-4</c:v>
                </c:pt>
                <c:pt idx="40462">
                  <c:v>8.0923999999965861E-4</c:v>
                </c:pt>
                <c:pt idx="40463">
                  <c:v>8.092599999996586E-4</c:v>
                </c:pt>
                <c:pt idx="40464">
                  <c:v>8.0927999999965859E-4</c:v>
                </c:pt>
                <c:pt idx="40465">
                  <c:v>8.0929999999965858E-4</c:v>
                </c:pt>
                <c:pt idx="40466">
                  <c:v>8.0931999999965857E-4</c:v>
                </c:pt>
                <c:pt idx="40467">
                  <c:v>8.0933999999965856E-4</c:v>
                </c:pt>
                <c:pt idx="40468">
                  <c:v>8.0935999999965855E-4</c:v>
                </c:pt>
                <c:pt idx="40469">
                  <c:v>8.0937999999965854E-4</c:v>
                </c:pt>
                <c:pt idx="40470">
                  <c:v>8.0939999999965853E-4</c:v>
                </c:pt>
                <c:pt idx="40471">
                  <c:v>8.0941999999965852E-4</c:v>
                </c:pt>
                <c:pt idx="40472">
                  <c:v>8.0943999999965851E-4</c:v>
                </c:pt>
                <c:pt idx="40473">
                  <c:v>8.094599999996585E-4</c:v>
                </c:pt>
                <c:pt idx="40474">
                  <c:v>8.0947999999965848E-4</c:v>
                </c:pt>
                <c:pt idx="40475">
                  <c:v>8.0949999999965847E-4</c:v>
                </c:pt>
                <c:pt idx="40476">
                  <c:v>8.0951999999965846E-4</c:v>
                </c:pt>
                <c:pt idx="40477">
                  <c:v>8.0953999999965845E-4</c:v>
                </c:pt>
                <c:pt idx="40478">
                  <c:v>8.0955999999965844E-4</c:v>
                </c:pt>
                <c:pt idx="40479">
                  <c:v>8.0957999999965843E-4</c:v>
                </c:pt>
                <c:pt idx="40480">
                  <c:v>8.0959999999965842E-4</c:v>
                </c:pt>
                <c:pt idx="40481">
                  <c:v>8.0961999999965841E-4</c:v>
                </c:pt>
                <c:pt idx="40482">
                  <c:v>8.096399999996584E-4</c:v>
                </c:pt>
                <c:pt idx="40483">
                  <c:v>8.0965999999965839E-4</c:v>
                </c:pt>
                <c:pt idx="40484">
                  <c:v>8.0967999999965838E-4</c:v>
                </c:pt>
                <c:pt idx="40485">
                  <c:v>8.0969999999965837E-4</c:v>
                </c:pt>
                <c:pt idx="40486">
                  <c:v>8.0971999999965836E-4</c:v>
                </c:pt>
                <c:pt idx="40487">
                  <c:v>8.0973999999965835E-4</c:v>
                </c:pt>
                <c:pt idx="40488">
                  <c:v>8.0975999999965834E-4</c:v>
                </c:pt>
                <c:pt idx="40489">
                  <c:v>8.0977999999965833E-4</c:v>
                </c:pt>
                <c:pt idx="40490">
                  <c:v>8.0979999999965832E-4</c:v>
                </c:pt>
                <c:pt idx="40491">
                  <c:v>8.0981999999965831E-4</c:v>
                </c:pt>
                <c:pt idx="40492">
                  <c:v>8.098399999996583E-4</c:v>
                </c:pt>
                <c:pt idx="40493">
                  <c:v>8.0985999999965829E-4</c:v>
                </c:pt>
                <c:pt idx="40494">
                  <c:v>8.0987999999965828E-4</c:v>
                </c:pt>
                <c:pt idx="40495">
                  <c:v>8.0989999999965827E-4</c:v>
                </c:pt>
                <c:pt idx="40496">
                  <c:v>8.0991999999965826E-4</c:v>
                </c:pt>
                <c:pt idx="40497">
                  <c:v>8.0993999999965825E-4</c:v>
                </c:pt>
                <c:pt idx="40498">
                  <c:v>8.0995999999965824E-4</c:v>
                </c:pt>
                <c:pt idx="40499">
                  <c:v>8.0997999999965823E-4</c:v>
                </c:pt>
                <c:pt idx="40500">
                  <c:v>8.0999999999965822E-4</c:v>
                </c:pt>
                <c:pt idx="40501">
                  <c:v>8.1001999999965821E-4</c:v>
                </c:pt>
                <c:pt idx="40502">
                  <c:v>8.1003999999965819E-4</c:v>
                </c:pt>
                <c:pt idx="40503">
                  <c:v>8.1005999999965818E-4</c:v>
                </c:pt>
                <c:pt idx="40504">
                  <c:v>8.1007999999965817E-4</c:v>
                </c:pt>
                <c:pt idx="40505">
                  <c:v>8.1009999999965816E-4</c:v>
                </c:pt>
                <c:pt idx="40506">
                  <c:v>8.1011999999965815E-4</c:v>
                </c:pt>
                <c:pt idx="40507">
                  <c:v>8.1013999999965814E-4</c:v>
                </c:pt>
                <c:pt idx="40508">
                  <c:v>8.1015999999965813E-4</c:v>
                </c:pt>
                <c:pt idx="40509">
                  <c:v>8.1017999999965812E-4</c:v>
                </c:pt>
                <c:pt idx="40510">
                  <c:v>8.1019999999965811E-4</c:v>
                </c:pt>
                <c:pt idx="40511">
                  <c:v>8.102199999996581E-4</c:v>
                </c:pt>
                <c:pt idx="40512">
                  <c:v>8.1023999999965809E-4</c:v>
                </c:pt>
                <c:pt idx="40513">
                  <c:v>8.1025999999965808E-4</c:v>
                </c:pt>
                <c:pt idx="40514">
                  <c:v>8.1027999999965807E-4</c:v>
                </c:pt>
                <c:pt idx="40515">
                  <c:v>8.1029999999965806E-4</c:v>
                </c:pt>
                <c:pt idx="40516">
                  <c:v>8.1031999999965805E-4</c:v>
                </c:pt>
                <c:pt idx="40517">
                  <c:v>8.1033999999965804E-4</c:v>
                </c:pt>
                <c:pt idx="40518">
                  <c:v>8.1035999999965803E-4</c:v>
                </c:pt>
                <c:pt idx="40519">
                  <c:v>8.1037999999965802E-4</c:v>
                </c:pt>
                <c:pt idx="40520">
                  <c:v>8.1039999999965801E-4</c:v>
                </c:pt>
                <c:pt idx="40521">
                  <c:v>8.10419999999658E-4</c:v>
                </c:pt>
                <c:pt idx="40522">
                  <c:v>8.1043999999965799E-4</c:v>
                </c:pt>
                <c:pt idx="40523">
                  <c:v>8.1045999999965798E-4</c:v>
                </c:pt>
                <c:pt idx="40524">
                  <c:v>8.1047999999965797E-4</c:v>
                </c:pt>
                <c:pt idx="40525">
                  <c:v>8.1049999999965796E-4</c:v>
                </c:pt>
                <c:pt idx="40526">
                  <c:v>8.1051999999965795E-4</c:v>
                </c:pt>
                <c:pt idx="40527">
                  <c:v>8.1053999999965794E-4</c:v>
                </c:pt>
                <c:pt idx="40528">
                  <c:v>8.1055999999965793E-4</c:v>
                </c:pt>
                <c:pt idx="40529">
                  <c:v>8.1057999999965792E-4</c:v>
                </c:pt>
                <c:pt idx="40530">
                  <c:v>8.105999999996579E-4</c:v>
                </c:pt>
                <c:pt idx="40531">
                  <c:v>8.1061999999965789E-4</c:v>
                </c:pt>
                <c:pt idx="40532">
                  <c:v>8.1063999999965788E-4</c:v>
                </c:pt>
                <c:pt idx="40533">
                  <c:v>8.1065999999965787E-4</c:v>
                </c:pt>
                <c:pt idx="40534">
                  <c:v>8.1067999999965786E-4</c:v>
                </c:pt>
                <c:pt idx="40535">
                  <c:v>8.1069999999965785E-4</c:v>
                </c:pt>
                <c:pt idx="40536">
                  <c:v>8.1071999999965784E-4</c:v>
                </c:pt>
                <c:pt idx="40537">
                  <c:v>8.1073999999965783E-4</c:v>
                </c:pt>
                <c:pt idx="40538">
                  <c:v>8.1075999999965782E-4</c:v>
                </c:pt>
                <c:pt idx="40539">
                  <c:v>8.1077999999965781E-4</c:v>
                </c:pt>
                <c:pt idx="40540">
                  <c:v>8.107999999996578E-4</c:v>
                </c:pt>
                <c:pt idx="40541">
                  <c:v>8.1081999999965779E-4</c:v>
                </c:pt>
                <c:pt idx="40542">
                  <c:v>8.1083999999965778E-4</c:v>
                </c:pt>
                <c:pt idx="40543">
                  <c:v>8.1085999999965777E-4</c:v>
                </c:pt>
                <c:pt idx="40544">
                  <c:v>8.1087999999965776E-4</c:v>
                </c:pt>
                <c:pt idx="40545">
                  <c:v>8.1089999999965775E-4</c:v>
                </c:pt>
                <c:pt idx="40546">
                  <c:v>8.1091999999965774E-4</c:v>
                </c:pt>
                <c:pt idx="40547">
                  <c:v>8.1093999999965773E-4</c:v>
                </c:pt>
                <c:pt idx="40548">
                  <c:v>8.1095999999965772E-4</c:v>
                </c:pt>
                <c:pt idx="40549">
                  <c:v>8.1097999999965771E-4</c:v>
                </c:pt>
                <c:pt idx="40550">
                  <c:v>8.109999999996577E-4</c:v>
                </c:pt>
                <c:pt idx="40551">
                  <c:v>8.1101999999965769E-4</c:v>
                </c:pt>
                <c:pt idx="40552">
                  <c:v>8.1103999999965768E-4</c:v>
                </c:pt>
                <c:pt idx="40553">
                  <c:v>8.1105999999965767E-4</c:v>
                </c:pt>
                <c:pt idx="40554">
                  <c:v>8.1107999999965766E-4</c:v>
                </c:pt>
                <c:pt idx="40555">
                  <c:v>8.1109999999965765E-4</c:v>
                </c:pt>
                <c:pt idx="40556">
                  <c:v>8.1111999999965764E-4</c:v>
                </c:pt>
                <c:pt idx="40557">
                  <c:v>8.1113999999965763E-4</c:v>
                </c:pt>
                <c:pt idx="40558">
                  <c:v>8.1115999999965761E-4</c:v>
                </c:pt>
                <c:pt idx="40559">
                  <c:v>8.111799999996576E-4</c:v>
                </c:pt>
                <c:pt idx="40560">
                  <c:v>8.1119999999965759E-4</c:v>
                </c:pt>
                <c:pt idx="40561">
                  <c:v>8.1121999999965758E-4</c:v>
                </c:pt>
                <c:pt idx="40562">
                  <c:v>8.1123999999965757E-4</c:v>
                </c:pt>
                <c:pt idx="40563">
                  <c:v>8.1125999999965756E-4</c:v>
                </c:pt>
                <c:pt idx="40564">
                  <c:v>8.1127999999965755E-4</c:v>
                </c:pt>
                <c:pt idx="40565">
                  <c:v>8.1129999999965754E-4</c:v>
                </c:pt>
                <c:pt idx="40566">
                  <c:v>8.1131999999965753E-4</c:v>
                </c:pt>
                <c:pt idx="40567">
                  <c:v>8.1133999999965752E-4</c:v>
                </c:pt>
                <c:pt idx="40568">
                  <c:v>8.1135999999965751E-4</c:v>
                </c:pt>
                <c:pt idx="40569">
                  <c:v>8.113799999996575E-4</c:v>
                </c:pt>
                <c:pt idx="40570">
                  <c:v>8.1139999999965749E-4</c:v>
                </c:pt>
                <c:pt idx="40571">
                  <c:v>8.1141999999965748E-4</c:v>
                </c:pt>
                <c:pt idx="40572">
                  <c:v>8.1143999999965747E-4</c:v>
                </c:pt>
                <c:pt idx="40573">
                  <c:v>8.1145999999965746E-4</c:v>
                </c:pt>
                <c:pt idx="40574">
                  <c:v>8.1147999999965745E-4</c:v>
                </c:pt>
                <c:pt idx="40575">
                  <c:v>8.1149999999965744E-4</c:v>
                </c:pt>
                <c:pt idx="40576">
                  <c:v>8.1151999999965743E-4</c:v>
                </c:pt>
                <c:pt idx="40577">
                  <c:v>8.1153999999965742E-4</c:v>
                </c:pt>
                <c:pt idx="40578">
                  <c:v>8.1155999999965741E-4</c:v>
                </c:pt>
                <c:pt idx="40579">
                  <c:v>8.115799999996574E-4</c:v>
                </c:pt>
                <c:pt idx="40580">
                  <c:v>8.1159999999965739E-4</c:v>
                </c:pt>
                <c:pt idx="40581">
                  <c:v>8.1161999999965738E-4</c:v>
                </c:pt>
                <c:pt idx="40582">
                  <c:v>8.1163999999965737E-4</c:v>
                </c:pt>
                <c:pt idx="40583">
                  <c:v>8.1165999999965736E-4</c:v>
                </c:pt>
                <c:pt idx="40584">
                  <c:v>8.1167999999965735E-4</c:v>
                </c:pt>
                <c:pt idx="40585">
                  <c:v>8.1169999999965734E-4</c:v>
                </c:pt>
                <c:pt idx="40586">
                  <c:v>8.1171999999965733E-4</c:v>
                </c:pt>
                <c:pt idx="40587">
                  <c:v>8.1173999999965731E-4</c:v>
                </c:pt>
                <c:pt idx="40588">
                  <c:v>8.117599999996573E-4</c:v>
                </c:pt>
                <c:pt idx="40589">
                  <c:v>8.1177999999965729E-4</c:v>
                </c:pt>
                <c:pt idx="40590">
                  <c:v>8.1179999999965728E-4</c:v>
                </c:pt>
                <c:pt idx="40591">
                  <c:v>8.1181999999965727E-4</c:v>
                </c:pt>
                <c:pt idx="40592">
                  <c:v>8.1183999999965726E-4</c:v>
                </c:pt>
                <c:pt idx="40593">
                  <c:v>8.1185999999965725E-4</c:v>
                </c:pt>
                <c:pt idx="40594">
                  <c:v>8.1187999999965724E-4</c:v>
                </c:pt>
                <c:pt idx="40595">
                  <c:v>8.1189999999965723E-4</c:v>
                </c:pt>
                <c:pt idx="40596">
                  <c:v>8.1191999999965722E-4</c:v>
                </c:pt>
                <c:pt idx="40597">
                  <c:v>8.1193999999965721E-4</c:v>
                </c:pt>
                <c:pt idx="40598">
                  <c:v>8.119599999996572E-4</c:v>
                </c:pt>
                <c:pt idx="40599">
                  <c:v>8.1197999999965719E-4</c:v>
                </c:pt>
                <c:pt idx="40600">
                  <c:v>8.1199999999965718E-4</c:v>
                </c:pt>
                <c:pt idx="40601">
                  <c:v>8.1201999999965717E-4</c:v>
                </c:pt>
                <c:pt idx="40602">
                  <c:v>8.1203999999965716E-4</c:v>
                </c:pt>
                <c:pt idx="40603">
                  <c:v>8.1205999999965715E-4</c:v>
                </c:pt>
                <c:pt idx="40604">
                  <c:v>8.1207999999965714E-4</c:v>
                </c:pt>
                <c:pt idx="40605">
                  <c:v>8.1209999999965713E-4</c:v>
                </c:pt>
                <c:pt idx="40606">
                  <c:v>8.1211999999965712E-4</c:v>
                </c:pt>
                <c:pt idx="40607">
                  <c:v>8.1213999999965711E-4</c:v>
                </c:pt>
                <c:pt idx="40608">
                  <c:v>8.121599999996571E-4</c:v>
                </c:pt>
                <c:pt idx="40609">
                  <c:v>8.1217999999965709E-4</c:v>
                </c:pt>
                <c:pt idx="40610">
                  <c:v>8.1219999999965708E-4</c:v>
                </c:pt>
                <c:pt idx="40611">
                  <c:v>8.1221999999965707E-4</c:v>
                </c:pt>
                <c:pt idx="40612">
                  <c:v>8.1223999999965706E-4</c:v>
                </c:pt>
                <c:pt idx="40613">
                  <c:v>8.1225999999965705E-4</c:v>
                </c:pt>
                <c:pt idx="40614">
                  <c:v>8.1227999999965704E-4</c:v>
                </c:pt>
                <c:pt idx="40615">
                  <c:v>8.1229999999965702E-4</c:v>
                </c:pt>
                <c:pt idx="40616">
                  <c:v>8.1231999999965701E-4</c:v>
                </c:pt>
                <c:pt idx="40617">
                  <c:v>8.12339999999657E-4</c:v>
                </c:pt>
                <c:pt idx="40618">
                  <c:v>8.1235999999965699E-4</c:v>
                </c:pt>
                <c:pt idx="40619">
                  <c:v>8.1237999999965698E-4</c:v>
                </c:pt>
                <c:pt idx="40620">
                  <c:v>8.1239999999965697E-4</c:v>
                </c:pt>
                <c:pt idx="40621">
                  <c:v>8.1241999999965696E-4</c:v>
                </c:pt>
                <c:pt idx="40622">
                  <c:v>8.1243999999965695E-4</c:v>
                </c:pt>
                <c:pt idx="40623">
                  <c:v>8.1245999999965694E-4</c:v>
                </c:pt>
                <c:pt idx="40624">
                  <c:v>8.1247999999965693E-4</c:v>
                </c:pt>
                <c:pt idx="40625">
                  <c:v>8.1249999999965692E-4</c:v>
                </c:pt>
                <c:pt idx="40626">
                  <c:v>8.1251999999965691E-4</c:v>
                </c:pt>
                <c:pt idx="40627">
                  <c:v>8.125399999996569E-4</c:v>
                </c:pt>
                <c:pt idx="40628">
                  <c:v>8.1255999999965689E-4</c:v>
                </c:pt>
                <c:pt idx="40629">
                  <c:v>8.1257999999965688E-4</c:v>
                </c:pt>
                <c:pt idx="40630">
                  <c:v>8.1259999999965687E-4</c:v>
                </c:pt>
                <c:pt idx="40631">
                  <c:v>8.1261999999965686E-4</c:v>
                </c:pt>
                <c:pt idx="40632">
                  <c:v>8.1263999999965685E-4</c:v>
                </c:pt>
                <c:pt idx="40633">
                  <c:v>8.1265999999965684E-4</c:v>
                </c:pt>
                <c:pt idx="40634">
                  <c:v>8.1267999999965683E-4</c:v>
                </c:pt>
                <c:pt idx="40635">
                  <c:v>8.1269999999965682E-4</c:v>
                </c:pt>
                <c:pt idx="40636">
                  <c:v>8.1271999999965681E-4</c:v>
                </c:pt>
                <c:pt idx="40637">
                  <c:v>8.127399999996568E-4</c:v>
                </c:pt>
                <c:pt idx="40638">
                  <c:v>8.1275999999965679E-4</c:v>
                </c:pt>
                <c:pt idx="40639">
                  <c:v>8.1277999999965678E-4</c:v>
                </c:pt>
                <c:pt idx="40640">
                  <c:v>8.1279999999965677E-4</c:v>
                </c:pt>
                <c:pt idx="40641">
                  <c:v>8.1281999999965676E-4</c:v>
                </c:pt>
                <c:pt idx="40642">
                  <c:v>8.1283999999965675E-4</c:v>
                </c:pt>
                <c:pt idx="40643">
                  <c:v>8.1285999999965673E-4</c:v>
                </c:pt>
                <c:pt idx="40644">
                  <c:v>8.1287999999965672E-4</c:v>
                </c:pt>
                <c:pt idx="40645">
                  <c:v>8.1289999999965671E-4</c:v>
                </c:pt>
                <c:pt idx="40646">
                  <c:v>8.129199999996567E-4</c:v>
                </c:pt>
                <c:pt idx="40647">
                  <c:v>8.1293999999965669E-4</c:v>
                </c:pt>
                <c:pt idx="40648">
                  <c:v>8.1295999999965668E-4</c:v>
                </c:pt>
                <c:pt idx="40649">
                  <c:v>8.1297999999965667E-4</c:v>
                </c:pt>
                <c:pt idx="40650">
                  <c:v>8.1299999999965666E-4</c:v>
                </c:pt>
                <c:pt idx="40651">
                  <c:v>8.1301999999965665E-4</c:v>
                </c:pt>
                <c:pt idx="40652">
                  <c:v>8.1303999999965664E-4</c:v>
                </c:pt>
                <c:pt idx="40653">
                  <c:v>8.1305999999965663E-4</c:v>
                </c:pt>
                <c:pt idx="40654">
                  <c:v>8.1307999999965662E-4</c:v>
                </c:pt>
                <c:pt idx="40655">
                  <c:v>8.1309999999965661E-4</c:v>
                </c:pt>
                <c:pt idx="40656">
                  <c:v>8.131199999996566E-4</c:v>
                </c:pt>
                <c:pt idx="40657">
                  <c:v>8.1313999999965659E-4</c:v>
                </c:pt>
                <c:pt idx="40658">
                  <c:v>8.1315999999965658E-4</c:v>
                </c:pt>
                <c:pt idx="40659">
                  <c:v>8.1317999999965657E-4</c:v>
                </c:pt>
                <c:pt idx="40660">
                  <c:v>8.1319999999965656E-4</c:v>
                </c:pt>
                <c:pt idx="40661">
                  <c:v>8.1321999999965655E-4</c:v>
                </c:pt>
                <c:pt idx="40662">
                  <c:v>8.1323999999965654E-4</c:v>
                </c:pt>
                <c:pt idx="40663">
                  <c:v>8.1325999999965653E-4</c:v>
                </c:pt>
                <c:pt idx="40664">
                  <c:v>8.1327999999965652E-4</c:v>
                </c:pt>
                <c:pt idx="40665">
                  <c:v>8.1329999999965651E-4</c:v>
                </c:pt>
                <c:pt idx="40666">
                  <c:v>8.133199999996565E-4</c:v>
                </c:pt>
                <c:pt idx="40667">
                  <c:v>8.1333999999965649E-4</c:v>
                </c:pt>
                <c:pt idx="40668">
                  <c:v>8.1335999999965648E-4</c:v>
                </c:pt>
                <c:pt idx="40669">
                  <c:v>8.1337999999965647E-4</c:v>
                </c:pt>
                <c:pt idx="40670">
                  <c:v>8.1339999999965646E-4</c:v>
                </c:pt>
                <c:pt idx="40671">
                  <c:v>8.1341999999965644E-4</c:v>
                </c:pt>
                <c:pt idx="40672">
                  <c:v>8.1343999999965643E-4</c:v>
                </c:pt>
                <c:pt idx="40673">
                  <c:v>8.1345999999965642E-4</c:v>
                </c:pt>
                <c:pt idx="40674">
                  <c:v>8.1347999999965641E-4</c:v>
                </c:pt>
                <c:pt idx="40675">
                  <c:v>8.134999999996564E-4</c:v>
                </c:pt>
                <c:pt idx="40676">
                  <c:v>8.1351999999965639E-4</c:v>
                </c:pt>
                <c:pt idx="40677">
                  <c:v>8.1353999999965638E-4</c:v>
                </c:pt>
                <c:pt idx="40678">
                  <c:v>8.1355999999965637E-4</c:v>
                </c:pt>
                <c:pt idx="40679">
                  <c:v>8.1357999999965636E-4</c:v>
                </c:pt>
                <c:pt idx="40680">
                  <c:v>8.1359999999965635E-4</c:v>
                </c:pt>
                <c:pt idx="40681">
                  <c:v>8.1361999999965634E-4</c:v>
                </c:pt>
                <c:pt idx="40682">
                  <c:v>8.1363999999965633E-4</c:v>
                </c:pt>
                <c:pt idx="40683">
                  <c:v>8.1365999999965632E-4</c:v>
                </c:pt>
                <c:pt idx="40684">
                  <c:v>8.1367999999965631E-4</c:v>
                </c:pt>
                <c:pt idx="40685">
                  <c:v>8.136999999996563E-4</c:v>
                </c:pt>
                <c:pt idx="40686">
                  <c:v>8.1371999999965629E-4</c:v>
                </c:pt>
                <c:pt idx="40687">
                  <c:v>8.1373999999965628E-4</c:v>
                </c:pt>
                <c:pt idx="40688">
                  <c:v>8.1375999999965627E-4</c:v>
                </c:pt>
                <c:pt idx="40689">
                  <c:v>8.1377999999965626E-4</c:v>
                </c:pt>
                <c:pt idx="40690">
                  <c:v>8.1379999999965625E-4</c:v>
                </c:pt>
                <c:pt idx="40691">
                  <c:v>8.1381999999965624E-4</c:v>
                </c:pt>
                <c:pt idx="40692">
                  <c:v>8.1383999999965623E-4</c:v>
                </c:pt>
                <c:pt idx="40693">
                  <c:v>8.1385999999965622E-4</c:v>
                </c:pt>
                <c:pt idx="40694">
                  <c:v>8.1387999999965621E-4</c:v>
                </c:pt>
                <c:pt idx="40695">
                  <c:v>8.138999999996562E-4</c:v>
                </c:pt>
                <c:pt idx="40696">
                  <c:v>8.1391999999965619E-4</c:v>
                </c:pt>
                <c:pt idx="40697">
                  <c:v>8.1393999999965618E-4</c:v>
                </c:pt>
                <c:pt idx="40698">
                  <c:v>8.1395999999965617E-4</c:v>
                </c:pt>
                <c:pt idx="40699">
                  <c:v>8.1397999999965615E-4</c:v>
                </c:pt>
                <c:pt idx="40700">
                  <c:v>8.1399999999965614E-4</c:v>
                </c:pt>
                <c:pt idx="40701">
                  <c:v>8.1401999999965613E-4</c:v>
                </c:pt>
                <c:pt idx="40702">
                  <c:v>8.1403999999965612E-4</c:v>
                </c:pt>
                <c:pt idx="40703">
                  <c:v>8.1405999999965611E-4</c:v>
                </c:pt>
                <c:pt idx="40704">
                  <c:v>8.140799999996561E-4</c:v>
                </c:pt>
                <c:pt idx="40705">
                  <c:v>8.1409999999965609E-4</c:v>
                </c:pt>
                <c:pt idx="40706">
                  <c:v>8.1411999999965608E-4</c:v>
                </c:pt>
                <c:pt idx="40707">
                  <c:v>8.1413999999965607E-4</c:v>
                </c:pt>
                <c:pt idx="40708">
                  <c:v>8.1415999999965606E-4</c:v>
                </c:pt>
                <c:pt idx="40709">
                  <c:v>8.1417999999965605E-4</c:v>
                </c:pt>
                <c:pt idx="40710">
                  <c:v>8.1419999999965604E-4</c:v>
                </c:pt>
                <c:pt idx="40711">
                  <c:v>8.1421999999965603E-4</c:v>
                </c:pt>
                <c:pt idx="40712">
                  <c:v>8.1423999999965602E-4</c:v>
                </c:pt>
                <c:pt idx="40713">
                  <c:v>8.1425999999965601E-4</c:v>
                </c:pt>
                <c:pt idx="40714">
                  <c:v>8.14279999999656E-4</c:v>
                </c:pt>
                <c:pt idx="40715">
                  <c:v>8.1429999999965599E-4</c:v>
                </c:pt>
                <c:pt idx="40716">
                  <c:v>8.1431999999965598E-4</c:v>
                </c:pt>
                <c:pt idx="40717">
                  <c:v>8.1433999999965597E-4</c:v>
                </c:pt>
                <c:pt idx="40718">
                  <c:v>8.1435999999965596E-4</c:v>
                </c:pt>
                <c:pt idx="40719">
                  <c:v>8.1437999999965595E-4</c:v>
                </c:pt>
                <c:pt idx="40720">
                  <c:v>8.1439999999965594E-4</c:v>
                </c:pt>
                <c:pt idx="40721">
                  <c:v>8.1441999999965593E-4</c:v>
                </c:pt>
                <c:pt idx="40722">
                  <c:v>8.1443999999965592E-4</c:v>
                </c:pt>
                <c:pt idx="40723">
                  <c:v>8.1445999999965591E-4</c:v>
                </c:pt>
                <c:pt idx="40724">
                  <c:v>8.144799999996559E-4</c:v>
                </c:pt>
                <c:pt idx="40725">
                  <c:v>8.1449999999965589E-4</c:v>
                </c:pt>
                <c:pt idx="40726">
                  <c:v>8.1451999999965588E-4</c:v>
                </c:pt>
                <c:pt idx="40727">
                  <c:v>8.1453999999965586E-4</c:v>
                </c:pt>
                <c:pt idx="40728">
                  <c:v>8.1455999999965585E-4</c:v>
                </c:pt>
                <c:pt idx="40729">
                  <c:v>8.1457999999965584E-4</c:v>
                </c:pt>
                <c:pt idx="40730">
                  <c:v>8.1459999999965583E-4</c:v>
                </c:pt>
                <c:pt idx="40731">
                  <c:v>8.1461999999965582E-4</c:v>
                </c:pt>
                <c:pt idx="40732">
                  <c:v>8.1463999999965581E-4</c:v>
                </c:pt>
                <c:pt idx="40733">
                  <c:v>8.146599999996558E-4</c:v>
                </c:pt>
                <c:pt idx="40734">
                  <c:v>8.1467999999965579E-4</c:v>
                </c:pt>
                <c:pt idx="40735">
                  <c:v>8.1469999999965578E-4</c:v>
                </c:pt>
                <c:pt idx="40736">
                  <c:v>8.1471999999965577E-4</c:v>
                </c:pt>
                <c:pt idx="40737">
                  <c:v>8.1473999999965576E-4</c:v>
                </c:pt>
                <c:pt idx="40738">
                  <c:v>8.1475999999965575E-4</c:v>
                </c:pt>
                <c:pt idx="40739">
                  <c:v>8.1477999999965574E-4</c:v>
                </c:pt>
                <c:pt idx="40740">
                  <c:v>8.1479999999965573E-4</c:v>
                </c:pt>
                <c:pt idx="40741">
                  <c:v>8.1481999999965572E-4</c:v>
                </c:pt>
                <c:pt idx="40742">
                  <c:v>8.1483999999965571E-4</c:v>
                </c:pt>
                <c:pt idx="40743">
                  <c:v>8.148599999996557E-4</c:v>
                </c:pt>
                <c:pt idx="40744">
                  <c:v>8.1487999999965569E-4</c:v>
                </c:pt>
                <c:pt idx="40745">
                  <c:v>8.1489999999965568E-4</c:v>
                </c:pt>
                <c:pt idx="40746">
                  <c:v>8.1491999999965567E-4</c:v>
                </c:pt>
                <c:pt idx="40747">
                  <c:v>8.1493999999965566E-4</c:v>
                </c:pt>
                <c:pt idx="40748">
                  <c:v>8.1495999999965565E-4</c:v>
                </c:pt>
                <c:pt idx="40749">
                  <c:v>8.1497999999965564E-4</c:v>
                </c:pt>
                <c:pt idx="40750">
                  <c:v>8.1499999999965563E-4</c:v>
                </c:pt>
                <c:pt idx="40751">
                  <c:v>8.1501999999965562E-4</c:v>
                </c:pt>
                <c:pt idx="40752">
                  <c:v>8.1503999999965561E-4</c:v>
                </c:pt>
                <c:pt idx="40753">
                  <c:v>8.150599999996556E-4</c:v>
                </c:pt>
                <c:pt idx="40754">
                  <c:v>8.1507999999965559E-4</c:v>
                </c:pt>
                <c:pt idx="40755">
                  <c:v>8.1509999999965557E-4</c:v>
                </c:pt>
                <c:pt idx="40756">
                  <c:v>8.1511999999965556E-4</c:v>
                </c:pt>
                <c:pt idx="40757">
                  <c:v>8.1513999999965555E-4</c:v>
                </c:pt>
                <c:pt idx="40758">
                  <c:v>8.1515999999965554E-4</c:v>
                </c:pt>
                <c:pt idx="40759">
                  <c:v>8.1517999999965553E-4</c:v>
                </c:pt>
                <c:pt idx="40760">
                  <c:v>8.1519999999965552E-4</c:v>
                </c:pt>
                <c:pt idx="40761">
                  <c:v>8.1521999999965551E-4</c:v>
                </c:pt>
                <c:pt idx="40762">
                  <c:v>8.152399999996555E-4</c:v>
                </c:pt>
                <c:pt idx="40763">
                  <c:v>8.1525999999965549E-4</c:v>
                </c:pt>
                <c:pt idx="40764">
                  <c:v>8.1527999999965548E-4</c:v>
                </c:pt>
                <c:pt idx="40765">
                  <c:v>8.1529999999965547E-4</c:v>
                </c:pt>
                <c:pt idx="40766">
                  <c:v>8.1531999999965546E-4</c:v>
                </c:pt>
                <c:pt idx="40767">
                  <c:v>8.1533999999965545E-4</c:v>
                </c:pt>
                <c:pt idx="40768">
                  <c:v>8.1535999999965544E-4</c:v>
                </c:pt>
                <c:pt idx="40769">
                  <c:v>8.1537999999965543E-4</c:v>
                </c:pt>
                <c:pt idx="40770">
                  <c:v>8.1539999999965542E-4</c:v>
                </c:pt>
                <c:pt idx="40771">
                  <c:v>8.1541999999965541E-4</c:v>
                </c:pt>
                <c:pt idx="40772">
                  <c:v>8.154399999996554E-4</c:v>
                </c:pt>
                <c:pt idx="40773">
                  <c:v>8.1545999999965539E-4</c:v>
                </c:pt>
                <c:pt idx="40774">
                  <c:v>8.1547999999965538E-4</c:v>
                </c:pt>
                <c:pt idx="40775">
                  <c:v>8.1549999999965537E-4</c:v>
                </c:pt>
                <c:pt idx="40776">
                  <c:v>8.1551999999965536E-4</c:v>
                </c:pt>
                <c:pt idx="40777">
                  <c:v>8.1553999999965535E-4</c:v>
                </c:pt>
                <c:pt idx="40778">
                  <c:v>8.1555999999965534E-4</c:v>
                </c:pt>
                <c:pt idx="40779">
                  <c:v>8.1557999999965533E-4</c:v>
                </c:pt>
                <c:pt idx="40780">
                  <c:v>8.1559999999965532E-4</c:v>
                </c:pt>
                <c:pt idx="40781">
                  <c:v>8.1561999999965531E-4</c:v>
                </c:pt>
                <c:pt idx="40782">
                  <c:v>8.156399999996553E-4</c:v>
                </c:pt>
                <c:pt idx="40783">
                  <c:v>8.1565999999965528E-4</c:v>
                </c:pt>
                <c:pt idx="40784">
                  <c:v>8.1567999999965527E-4</c:v>
                </c:pt>
                <c:pt idx="40785">
                  <c:v>8.1569999999965526E-4</c:v>
                </c:pt>
                <c:pt idx="40786">
                  <c:v>8.1571999999965525E-4</c:v>
                </c:pt>
                <c:pt idx="40787">
                  <c:v>8.1573999999965524E-4</c:v>
                </c:pt>
                <c:pt idx="40788">
                  <c:v>8.1575999999965523E-4</c:v>
                </c:pt>
                <c:pt idx="40789">
                  <c:v>8.1577999999965522E-4</c:v>
                </c:pt>
                <c:pt idx="40790">
                  <c:v>8.1579999999965521E-4</c:v>
                </c:pt>
                <c:pt idx="40791">
                  <c:v>8.158199999996552E-4</c:v>
                </c:pt>
                <c:pt idx="40792">
                  <c:v>8.1583999999965519E-4</c:v>
                </c:pt>
                <c:pt idx="40793">
                  <c:v>8.1585999999965518E-4</c:v>
                </c:pt>
                <c:pt idx="40794">
                  <c:v>8.1587999999965517E-4</c:v>
                </c:pt>
                <c:pt idx="40795">
                  <c:v>8.1589999999965516E-4</c:v>
                </c:pt>
                <c:pt idx="40796">
                  <c:v>8.1591999999965515E-4</c:v>
                </c:pt>
                <c:pt idx="40797">
                  <c:v>8.1593999999965514E-4</c:v>
                </c:pt>
                <c:pt idx="40798">
                  <c:v>8.1595999999965513E-4</c:v>
                </c:pt>
                <c:pt idx="40799">
                  <c:v>8.1597999999965512E-4</c:v>
                </c:pt>
                <c:pt idx="40800">
                  <c:v>8.1599999999965511E-4</c:v>
                </c:pt>
                <c:pt idx="40801">
                  <c:v>8.160199999996551E-4</c:v>
                </c:pt>
                <c:pt idx="40802">
                  <c:v>8.1603999999965509E-4</c:v>
                </c:pt>
                <c:pt idx="40803">
                  <c:v>8.1605999999965508E-4</c:v>
                </c:pt>
                <c:pt idx="40804">
                  <c:v>8.1607999999965507E-4</c:v>
                </c:pt>
                <c:pt idx="40805">
                  <c:v>8.1609999999965506E-4</c:v>
                </c:pt>
                <c:pt idx="40806">
                  <c:v>8.1611999999965505E-4</c:v>
                </c:pt>
                <c:pt idx="40807">
                  <c:v>8.1613999999965504E-4</c:v>
                </c:pt>
                <c:pt idx="40808">
                  <c:v>8.1615999999965503E-4</c:v>
                </c:pt>
                <c:pt idx="40809">
                  <c:v>8.1617999999965502E-4</c:v>
                </c:pt>
                <c:pt idx="40810">
                  <c:v>8.1619999999965501E-4</c:v>
                </c:pt>
                <c:pt idx="40811">
                  <c:v>8.1621999999965499E-4</c:v>
                </c:pt>
                <c:pt idx="40812">
                  <c:v>8.1623999999965498E-4</c:v>
                </c:pt>
                <c:pt idx="40813">
                  <c:v>8.1625999999965497E-4</c:v>
                </c:pt>
                <c:pt idx="40814">
                  <c:v>8.1627999999965496E-4</c:v>
                </c:pt>
                <c:pt idx="40815">
                  <c:v>8.1629999999965495E-4</c:v>
                </c:pt>
                <c:pt idx="40816">
                  <c:v>8.1631999999965494E-4</c:v>
                </c:pt>
                <c:pt idx="40817">
                  <c:v>8.1633999999965493E-4</c:v>
                </c:pt>
                <c:pt idx="40818">
                  <c:v>8.1635999999965492E-4</c:v>
                </c:pt>
                <c:pt idx="40819">
                  <c:v>8.1637999999965491E-4</c:v>
                </c:pt>
                <c:pt idx="40820">
                  <c:v>8.163999999996549E-4</c:v>
                </c:pt>
                <c:pt idx="40821">
                  <c:v>8.1641999999965489E-4</c:v>
                </c:pt>
                <c:pt idx="40822">
                  <c:v>8.1643999999965488E-4</c:v>
                </c:pt>
                <c:pt idx="40823">
                  <c:v>8.1645999999965487E-4</c:v>
                </c:pt>
                <c:pt idx="40824">
                  <c:v>8.1647999999965486E-4</c:v>
                </c:pt>
                <c:pt idx="40825">
                  <c:v>8.1649999999965485E-4</c:v>
                </c:pt>
                <c:pt idx="40826">
                  <c:v>8.1651999999965484E-4</c:v>
                </c:pt>
                <c:pt idx="40827">
                  <c:v>8.1653999999965483E-4</c:v>
                </c:pt>
                <c:pt idx="40828">
                  <c:v>8.1655999999965482E-4</c:v>
                </c:pt>
                <c:pt idx="40829">
                  <c:v>8.1657999999965481E-4</c:v>
                </c:pt>
                <c:pt idx="40830">
                  <c:v>8.165999999996548E-4</c:v>
                </c:pt>
                <c:pt idx="40831">
                  <c:v>8.1661999999965479E-4</c:v>
                </c:pt>
                <c:pt idx="40832">
                  <c:v>8.1663999999965478E-4</c:v>
                </c:pt>
                <c:pt idx="40833">
                  <c:v>8.1665999999965477E-4</c:v>
                </c:pt>
                <c:pt idx="40834">
                  <c:v>8.1667999999965476E-4</c:v>
                </c:pt>
                <c:pt idx="40835">
                  <c:v>8.1669999999965475E-4</c:v>
                </c:pt>
                <c:pt idx="40836">
                  <c:v>8.1671999999965474E-4</c:v>
                </c:pt>
                <c:pt idx="40837">
                  <c:v>8.1673999999965473E-4</c:v>
                </c:pt>
                <c:pt idx="40838">
                  <c:v>8.1675999999965472E-4</c:v>
                </c:pt>
                <c:pt idx="40839">
                  <c:v>8.167799999996547E-4</c:v>
                </c:pt>
                <c:pt idx="40840">
                  <c:v>8.1679999999965469E-4</c:v>
                </c:pt>
                <c:pt idx="40841">
                  <c:v>8.1681999999965468E-4</c:v>
                </c:pt>
                <c:pt idx="40842">
                  <c:v>8.1683999999965467E-4</c:v>
                </c:pt>
                <c:pt idx="40843">
                  <c:v>8.1685999999965466E-4</c:v>
                </c:pt>
                <c:pt idx="40844">
                  <c:v>8.1687999999965465E-4</c:v>
                </c:pt>
                <c:pt idx="40845">
                  <c:v>8.1689999999965464E-4</c:v>
                </c:pt>
                <c:pt idx="40846">
                  <c:v>8.1691999999965463E-4</c:v>
                </c:pt>
                <c:pt idx="40847">
                  <c:v>8.1693999999965462E-4</c:v>
                </c:pt>
                <c:pt idx="40848">
                  <c:v>8.1695999999965461E-4</c:v>
                </c:pt>
                <c:pt idx="40849">
                  <c:v>8.169799999996546E-4</c:v>
                </c:pt>
                <c:pt idx="40850">
                  <c:v>8.1699999999965459E-4</c:v>
                </c:pt>
                <c:pt idx="40851">
                  <c:v>8.1701999999965458E-4</c:v>
                </c:pt>
                <c:pt idx="40852">
                  <c:v>8.1703999999965457E-4</c:v>
                </c:pt>
                <c:pt idx="40853">
                  <c:v>8.1705999999965456E-4</c:v>
                </c:pt>
                <c:pt idx="40854">
                  <c:v>8.1707999999965455E-4</c:v>
                </c:pt>
                <c:pt idx="40855">
                  <c:v>8.1709999999965454E-4</c:v>
                </c:pt>
                <c:pt idx="40856">
                  <c:v>8.1711999999965453E-4</c:v>
                </c:pt>
                <c:pt idx="40857">
                  <c:v>8.1713999999965452E-4</c:v>
                </c:pt>
                <c:pt idx="40858">
                  <c:v>8.1715999999965451E-4</c:v>
                </c:pt>
                <c:pt idx="40859">
                  <c:v>8.171799999996545E-4</c:v>
                </c:pt>
                <c:pt idx="40860">
                  <c:v>8.1719999999965449E-4</c:v>
                </c:pt>
                <c:pt idx="40861">
                  <c:v>8.1721999999965448E-4</c:v>
                </c:pt>
                <c:pt idx="40862">
                  <c:v>8.1723999999965447E-4</c:v>
                </c:pt>
                <c:pt idx="40863">
                  <c:v>8.1725999999965446E-4</c:v>
                </c:pt>
                <c:pt idx="40864">
                  <c:v>8.1727999999965445E-4</c:v>
                </c:pt>
                <c:pt idx="40865">
                  <c:v>8.1729999999965444E-4</c:v>
                </c:pt>
                <c:pt idx="40866">
                  <c:v>8.1731999999965443E-4</c:v>
                </c:pt>
                <c:pt idx="40867">
                  <c:v>8.1733999999965442E-4</c:v>
                </c:pt>
                <c:pt idx="40868">
                  <c:v>8.173599999996544E-4</c:v>
                </c:pt>
                <c:pt idx="40869">
                  <c:v>8.1737999999965439E-4</c:v>
                </c:pt>
                <c:pt idx="40870">
                  <c:v>8.1739999999965438E-4</c:v>
                </c:pt>
                <c:pt idx="40871">
                  <c:v>8.1741999999965437E-4</c:v>
                </c:pt>
                <c:pt idx="40872">
                  <c:v>8.1743999999965436E-4</c:v>
                </c:pt>
                <c:pt idx="40873">
                  <c:v>8.1745999999965435E-4</c:v>
                </c:pt>
                <c:pt idx="40874">
                  <c:v>8.1747999999965434E-4</c:v>
                </c:pt>
                <c:pt idx="40875">
                  <c:v>8.1749999999965433E-4</c:v>
                </c:pt>
                <c:pt idx="40876">
                  <c:v>8.1751999999965432E-4</c:v>
                </c:pt>
                <c:pt idx="40877">
                  <c:v>8.1753999999965431E-4</c:v>
                </c:pt>
                <c:pt idx="40878">
                  <c:v>8.175599999996543E-4</c:v>
                </c:pt>
                <c:pt idx="40879">
                  <c:v>8.1757999999965429E-4</c:v>
                </c:pt>
                <c:pt idx="40880">
                  <c:v>8.1759999999965428E-4</c:v>
                </c:pt>
                <c:pt idx="40881">
                  <c:v>8.1761999999965427E-4</c:v>
                </c:pt>
                <c:pt idx="40882">
                  <c:v>8.1763999999965426E-4</c:v>
                </c:pt>
                <c:pt idx="40883">
                  <c:v>8.1765999999965425E-4</c:v>
                </c:pt>
                <c:pt idx="40884">
                  <c:v>8.1767999999965424E-4</c:v>
                </c:pt>
                <c:pt idx="40885">
                  <c:v>8.1769999999965423E-4</c:v>
                </c:pt>
                <c:pt idx="40886">
                  <c:v>8.1771999999965422E-4</c:v>
                </c:pt>
                <c:pt idx="40887">
                  <c:v>8.1773999999965421E-4</c:v>
                </c:pt>
                <c:pt idx="40888">
                  <c:v>8.177599999996542E-4</c:v>
                </c:pt>
                <c:pt idx="40889">
                  <c:v>8.1777999999965419E-4</c:v>
                </c:pt>
                <c:pt idx="40890">
                  <c:v>8.1779999999965418E-4</c:v>
                </c:pt>
                <c:pt idx="40891">
                  <c:v>8.1781999999965417E-4</c:v>
                </c:pt>
                <c:pt idx="40892">
                  <c:v>8.1783999999965416E-4</c:v>
                </c:pt>
                <c:pt idx="40893">
                  <c:v>8.1785999999965415E-4</c:v>
                </c:pt>
                <c:pt idx="40894">
                  <c:v>8.1787999999965414E-4</c:v>
                </c:pt>
                <c:pt idx="40895">
                  <c:v>8.1789999999965413E-4</c:v>
                </c:pt>
                <c:pt idx="40896">
                  <c:v>8.1791999999965411E-4</c:v>
                </c:pt>
                <c:pt idx="40897">
                  <c:v>8.179399999996541E-4</c:v>
                </c:pt>
                <c:pt idx="40898">
                  <c:v>8.1795999999965409E-4</c:v>
                </c:pt>
                <c:pt idx="40899">
                  <c:v>8.1797999999965408E-4</c:v>
                </c:pt>
                <c:pt idx="40900">
                  <c:v>8.1799999999965407E-4</c:v>
                </c:pt>
                <c:pt idx="40901">
                  <c:v>8.1801999999965406E-4</c:v>
                </c:pt>
                <c:pt idx="40902">
                  <c:v>8.1803999999965405E-4</c:v>
                </c:pt>
                <c:pt idx="40903">
                  <c:v>8.1805999999965404E-4</c:v>
                </c:pt>
                <c:pt idx="40904">
                  <c:v>8.1807999999965403E-4</c:v>
                </c:pt>
                <c:pt idx="40905">
                  <c:v>8.1809999999965402E-4</c:v>
                </c:pt>
                <c:pt idx="40906">
                  <c:v>8.1811999999965401E-4</c:v>
                </c:pt>
                <c:pt idx="40907">
                  <c:v>8.18139999999654E-4</c:v>
                </c:pt>
                <c:pt idx="40908">
                  <c:v>8.1815999999965399E-4</c:v>
                </c:pt>
                <c:pt idx="40909">
                  <c:v>8.1817999999965398E-4</c:v>
                </c:pt>
                <c:pt idx="40910">
                  <c:v>8.1819999999965397E-4</c:v>
                </c:pt>
                <c:pt idx="40911">
                  <c:v>8.1821999999965396E-4</c:v>
                </c:pt>
                <c:pt idx="40912">
                  <c:v>8.1823999999965395E-4</c:v>
                </c:pt>
                <c:pt idx="40913">
                  <c:v>8.1825999999965394E-4</c:v>
                </c:pt>
                <c:pt idx="40914">
                  <c:v>8.1827999999965393E-4</c:v>
                </c:pt>
                <c:pt idx="40915">
                  <c:v>8.1829999999965392E-4</c:v>
                </c:pt>
                <c:pt idx="40916">
                  <c:v>8.1831999999965391E-4</c:v>
                </c:pt>
                <c:pt idx="40917">
                  <c:v>8.183399999996539E-4</c:v>
                </c:pt>
                <c:pt idx="40918">
                  <c:v>8.1835999999965389E-4</c:v>
                </c:pt>
                <c:pt idx="40919">
                  <c:v>8.1837999999965388E-4</c:v>
                </c:pt>
                <c:pt idx="40920">
                  <c:v>8.1839999999965387E-4</c:v>
                </c:pt>
                <c:pt idx="40921">
                  <c:v>8.1841999999965386E-4</c:v>
                </c:pt>
                <c:pt idx="40922">
                  <c:v>8.1843999999965385E-4</c:v>
                </c:pt>
                <c:pt idx="40923">
                  <c:v>8.1845999999965384E-4</c:v>
                </c:pt>
                <c:pt idx="40924">
                  <c:v>8.1847999999965382E-4</c:v>
                </c:pt>
                <c:pt idx="40925">
                  <c:v>8.1849999999965381E-4</c:v>
                </c:pt>
                <c:pt idx="40926">
                  <c:v>8.185199999996538E-4</c:v>
                </c:pt>
                <c:pt idx="40927">
                  <c:v>8.1853999999965379E-4</c:v>
                </c:pt>
                <c:pt idx="40928">
                  <c:v>8.1855999999965378E-4</c:v>
                </c:pt>
                <c:pt idx="40929">
                  <c:v>8.1857999999965377E-4</c:v>
                </c:pt>
                <c:pt idx="40930">
                  <c:v>8.1859999999965376E-4</c:v>
                </c:pt>
                <c:pt idx="40931">
                  <c:v>8.1861999999965375E-4</c:v>
                </c:pt>
                <c:pt idx="40932">
                  <c:v>8.1863999999965374E-4</c:v>
                </c:pt>
                <c:pt idx="40933">
                  <c:v>8.1865999999965373E-4</c:v>
                </c:pt>
                <c:pt idx="40934">
                  <c:v>8.1867999999965372E-4</c:v>
                </c:pt>
                <c:pt idx="40935">
                  <c:v>8.1869999999965371E-4</c:v>
                </c:pt>
                <c:pt idx="40936">
                  <c:v>8.187199999996537E-4</c:v>
                </c:pt>
                <c:pt idx="40937">
                  <c:v>8.1873999999965369E-4</c:v>
                </c:pt>
                <c:pt idx="40938">
                  <c:v>8.1875999999965368E-4</c:v>
                </c:pt>
                <c:pt idx="40939">
                  <c:v>8.1877999999965367E-4</c:v>
                </c:pt>
                <c:pt idx="40940">
                  <c:v>8.1879999999965366E-4</c:v>
                </c:pt>
                <c:pt idx="40941">
                  <c:v>8.1881999999965365E-4</c:v>
                </c:pt>
                <c:pt idx="40942">
                  <c:v>8.1883999999965364E-4</c:v>
                </c:pt>
                <c:pt idx="40943">
                  <c:v>8.1885999999965363E-4</c:v>
                </c:pt>
                <c:pt idx="40944">
                  <c:v>8.1887999999965362E-4</c:v>
                </c:pt>
                <c:pt idx="40945">
                  <c:v>8.1889999999965361E-4</c:v>
                </c:pt>
                <c:pt idx="40946">
                  <c:v>8.189199999996536E-4</c:v>
                </c:pt>
                <c:pt idx="40947">
                  <c:v>8.1893999999965359E-4</c:v>
                </c:pt>
                <c:pt idx="40948">
                  <c:v>8.1895999999965358E-4</c:v>
                </c:pt>
                <c:pt idx="40949">
                  <c:v>8.1897999999965357E-4</c:v>
                </c:pt>
                <c:pt idx="40950">
                  <c:v>8.1899999999965356E-4</c:v>
                </c:pt>
                <c:pt idx="40951">
                  <c:v>8.1901999999965355E-4</c:v>
                </c:pt>
                <c:pt idx="40952">
                  <c:v>8.1903999999965353E-4</c:v>
                </c:pt>
                <c:pt idx="40953">
                  <c:v>8.1905999999965352E-4</c:v>
                </c:pt>
                <c:pt idx="40954">
                  <c:v>8.1907999999965351E-4</c:v>
                </c:pt>
                <c:pt idx="40955">
                  <c:v>8.190999999996535E-4</c:v>
                </c:pt>
                <c:pt idx="40956">
                  <c:v>8.1911999999965349E-4</c:v>
                </c:pt>
                <c:pt idx="40957">
                  <c:v>8.1913999999965348E-4</c:v>
                </c:pt>
                <c:pt idx="40958">
                  <c:v>8.1915999999965347E-4</c:v>
                </c:pt>
                <c:pt idx="40959">
                  <c:v>8.1917999999965346E-4</c:v>
                </c:pt>
                <c:pt idx="40960">
                  <c:v>8.1919999999965345E-4</c:v>
                </c:pt>
                <c:pt idx="40961">
                  <c:v>8.1921999999965344E-4</c:v>
                </c:pt>
                <c:pt idx="40962">
                  <c:v>8.1923999999965343E-4</c:v>
                </c:pt>
                <c:pt idx="40963">
                  <c:v>8.1925999999965342E-4</c:v>
                </c:pt>
                <c:pt idx="40964">
                  <c:v>8.1927999999965341E-4</c:v>
                </c:pt>
                <c:pt idx="40965">
                  <c:v>8.192999999996534E-4</c:v>
                </c:pt>
                <c:pt idx="40966">
                  <c:v>8.1931999999965339E-4</c:v>
                </c:pt>
                <c:pt idx="40967">
                  <c:v>8.1933999999965338E-4</c:v>
                </c:pt>
                <c:pt idx="40968">
                  <c:v>8.1935999999965337E-4</c:v>
                </c:pt>
                <c:pt idx="40969">
                  <c:v>8.1937999999965336E-4</c:v>
                </c:pt>
                <c:pt idx="40970">
                  <c:v>8.1939999999965335E-4</c:v>
                </c:pt>
                <c:pt idx="40971">
                  <c:v>8.1941999999965334E-4</c:v>
                </c:pt>
                <c:pt idx="40972">
                  <c:v>8.1943999999965333E-4</c:v>
                </c:pt>
                <c:pt idx="40973">
                  <c:v>8.1945999999965332E-4</c:v>
                </c:pt>
                <c:pt idx="40974">
                  <c:v>8.1947999999965331E-4</c:v>
                </c:pt>
                <c:pt idx="40975">
                  <c:v>8.194999999996533E-4</c:v>
                </c:pt>
                <c:pt idx="40976">
                  <c:v>8.1951999999965329E-4</c:v>
                </c:pt>
                <c:pt idx="40977">
                  <c:v>8.1953999999965328E-4</c:v>
                </c:pt>
                <c:pt idx="40978">
                  <c:v>8.1955999999965327E-4</c:v>
                </c:pt>
                <c:pt idx="40979">
                  <c:v>8.1957999999965326E-4</c:v>
                </c:pt>
                <c:pt idx="40980">
                  <c:v>8.1959999999965324E-4</c:v>
                </c:pt>
                <c:pt idx="40981">
                  <c:v>8.1961999999965323E-4</c:v>
                </c:pt>
                <c:pt idx="40982">
                  <c:v>8.1963999999965322E-4</c:v>
                </c:pt>
                <c:pt idx="40983">
                  <c:v>8.1965999999965321E-4</c:v>
                </c:pt>
                <c:pt idx="40984">
                  <c:v>8.196799999996532E-4</c:v>
                </c:pt>
                <c:pt idx="40985">
                  <c:v>8.1969999999965319E-4</c:v>
                </c:pt>
                <c:pt idx="40986">
                  <c:v>8.1971999999965318E-4</c:v>
                </c:pt>
                <c:pt idx="40987">
                  <c:v>8.1973999999965317E-4</c:v>
                </c:pt>
                <c:pt idx="40988">
                  <c:v>8.1975999999965316E-4</c:v>
                </c:pt>
                <c:pt idx="40989">
                  <c:v>8.1977999999965315E-4</c:v>
                </c:pt>
                <c:pt idx="40990">
                  <c:v>8.1979999999965314E-4</c:v>
                </c:pt>
                <c:pt idx="40991">
                  <c:v>8.1981999999965313E-4</c:v>
                </c:pt>
                <c:pt idx="40992">
                  <c:v>8.1983999999965312E-4</c:v>
                </c:pt>
                <c:pt idx="40993">
                  <c:v>8.1985999999965311E-4</c:v>
                </c:pt>
                <c:pt idx="40994">
                  <c:v>8.198799999996531E-4</c:v>
                </c:pt>
                <c:pt idx="40995">
                  <c:v>8.1989999999965309E-4</c:v>
                </c:pt>
                <c:pt idx="40996">
                  <c:v>8.1991999999965308E-4</c:v>
                </c:pt>
                <c:pt idx="40997">
                  <c:v>8.1993999999965307E-4</c:v>
                </c:pt>
                <c:pt idx="40998">
                  <c:v>8.1995999999965306E-4</c:v>
                </c:pt>
                <c:pt idx="40999">
                  <c:v>8.1997999999965305E-4</c:v>
                </c:pt>
                <c:pt idx="41000">
                  <c:v>8.1999999999965304E-4</c:v>
                </c:pt>
                <c:pt idx="41001">
                  <c:v>8.2001999999965303E-4</c:v>
                </c:pt>
                <c:pt idx="41002">
                  <c:v>8.2003999999965302E-4</c:v>
                </c:pt>
                <c:pt idx="41003">
                  <c:v>8.2005999999965301E-4</c:v>
                </c:pt>
                <c:pt idx="41004">
                  <c:v>8.20079999999653E-4</c:v>
                </c:pt>
                <c:pt idx="41005">
                  <c:v>8.2009999999965299E-4</c:v>
                </c:pt>
                <c:pt idx="41006">
                  <c:v>8.2011999999965298E-4</c:v>
                </c:pt>
                <c:pt idx="41007">
                  <c:v>8.2013999999965297E-4</c:v>
                </c:pt>
                <c:pt idx="41008">
                  <c:v>8.2015999999965295E-4</c:v>
                </c:pt>
                <c:pt idx="41009">
                  <c:v>8.2017999999965294E-4</c:v>
                </c:pt>
                <c:pt idx="41010">
                  <c:v>8.2019999999965293E-4</c:v>
                </c:pt>
                <c:pt idx="41011">
                  <c:v>8.2021999999965292E-4</c:v>
                </c:pt>
                <c:pt idx="41012">
                  <c:v>8.2023999999965291E-4</c:v>
                </c:pt>
                <c:pt idx="41013">
                  <c:v>8.202599999996529E-4</c:v>
                </c:pt>
                <c:pt idx="41014">
                  <c:v>8.2027999999965289E-4</c:v>
                </c:pt>
                <c:pt idx="41015">
                  <c:v>8.2029999999965288E-4</c:v>
                </c:pt>
                <c:pt idx="41016">
                  <c:v>8.2031999999965287E-4</c:v>
                </c:pt>
                <c:pt idx="41017">
                  <c:v>8.2033999999965286E-4</c:v>
                </c:pt>
                <c:pt idx="41018">
                  <c:v>8.2035999999965285E-4</c:v>
                </c:pt>
                <c:pt idx="41019">
                  <c:v>8.2037999999965284E-4</c:v>
                </c:pt>
                <c:pt idx="41020">
                  <c:v>8.2039999999965283E-4</c:v>
                </c:pt>
                <c:pt idx="41021">
                  <c:v>8.2041999999965282E-4</c:v>
                </c:pt>
                <c:pt idx="41022">
                  <c:v>8.2043999999965281E-4</c:v>
                </c:pt>
                <c:pt idx="41023">
                  <c:v>8.204599999996528E-4</c:v>
                </c:pt>
                <c:pt idx="41024">
                  <c:v>8.2047999999965279E-4</c:v>
                </c:pt>
                <c:pt idx="41025">
                  <c:v>8.2049999999965278E-4</c:v>
                </c:pt>
                <c:pt idx="41026">
                  <c:v>8.2051999999965277E-4</c:v>
                </c:pt>
                <c:pt idx="41027">
                  <c:v>8.2053999999965276E-4</c:v>
                </c:pt>
                <c:pt idx="41028">
                  <c:v>8.2055999999965275E-4</c:v>
                </c:pt>
                <c:pt idx="41029">
                  <c:v>8.2057999999965274E-4</c:v>
                </c:pt>
                <c:pt idx="41030">
                  <c:v>8.2059999999965273E-4</c:v>
                </c:pt>
                <c:pt idx="41031">
                  <c:v>8.2061999999965272E-4</c:v>
                </c:pt>
                <c:pt idx="41032">
                  <c:v>8.2063999999965271E-4</c:v>
                </c:pt>
                <c:pt idx="41033">
                  <c:v>8.206599999996527E-4</c:v>
                </c:pt>
                <c:pt idx="41034">
                  <c:v>8.2067999999965269E-4</c:v>
                </c:pt>
                <c:pt idx="41035">
                  <c:v>8.2069999999965268E-4</c:v>
                </c:pt>
                <c:pt idx="41036">
                  <c:v>8.2071999999965266E-4</c:v>
                </c:pt>
                <c:pt idx="41037">
                  <c:v>8.2073999999965265E-4</c:v>
                </c:pt>
                <c:pt idx="41038">
                  <c:v>8.2075999999965264E-4</c:v>
                </c:pt>
                <c:pt idx="41039">
                  <c:v>8.2077999999965263E-4</c:v>
                </c:pt>
                <c:pt idx="41040">
                  <c:v>8.2079999999965262E-4</c:v>
                </c:pt>
                <c:pt idx="41041">
                  <c:v>8.2081999999965261E-4</c:v>
                </c:pt>
                <c:pt idx="41042">
                  <c:v>8.208399999996526E-4</c:v>
                </c:pt>
                <c:pt idx="41043">
                  <c:v>8.2085999999965259E-4</c:v>
                </c:pt>
                <c:pt idx="41044">
                  <c:v>8.2087999999965258E-4</c:v>
                </c:pt>
                <c:pt idx="41045">
                  <c:v>8.2089999999965257E-4</c:v>
                </c:pt>
                <c:pt idx="41046">
                  <c:v>8.2091999999965256E-4</c:v>
                </c:pt>
                <c:pt idx="41047">
                  <c:v>8.2093999999965255E-4</c:v>
                </c:pt>
                <c:pt idx="41048">
                  <c:v>8.2095999999965254E-4</c:v>
                </c:pt>
                <c:pt idx="41049">
                  <c:v>8.2097999999965253E-4</c:v>
                </c:pt>
                <c:pt idx="41050">
                  <c:v>8.2099999999965252E-4</c:v>
                </c:pt>
                <c:pt idx="41051">
                  <c:v>8.2101999999965251E-4</c:v>
                </c:pt>
                <c:pt idx="41052">
                  <c:v>8.210399999996525E-4</c:v>
                </c:pt>
                <c:pt idx="41053">
                  <c:v>8.2105999999965249E-4</c:v>
                </c:pt>
                <c:pt idx="41054">
                  <c:v>8.2107999999965248E-4</c:v>
                </c:pt>
                <c:pt idx="41055">
                  <c:v>8.2109999999965247E-4</c:v>
                </c:pt>
                <c:pt idx="41056">
                  <c:v>8.2111999999965246E-4</c:v>
                </c:pt>
                <c:pt idx="41057">
                  <c:v>8.2113999999965245E-4</c:v>
                </c:pt>
                <c:pt idx="41058">
                  <c:v>8.2115999999965244E-4</c:v>
                </c:pt>
                <c:pt idx="41059">
                  <c:v>8.2117999999965243E-4</c:v>
                </c:pt>
                <c:pt idx="41060">
                  <c:v>8.2119999999965242E-4</c:v>
                </c:pt>
                <c:pt idx="41061">
                  <c:v>8.2121999999965241E-4</c:v>
                </c:pt>
                <c:pt idx="41062">
                  <c:v>8.212399999996524E-4</c:v>
                </c:pt>
                <c:pt idx="41063">
                  <c:v>8.2125999999965239E-4</c:v>
                </c:pt>
                <c:pt idx="41064">
                  <c:v>8.2127999999965237E-4</c:v>
                </c:pt>
                <c:pt idx="41065">
                  <c:v>8.2129999999965236E-4</c:v>
                </c:pt>
                <c:pt idx="41066">
                  <c:v>8.2131999999965235E-4</c:v>
                </c:pt>
                <c:pt idx="41067">
                  <c:v>8.2133999999965234E-4</c:v>
                </c:pt>
                <c:pt idx="41068">
                  <c:v>8.2135999999965233E-4</c:v>
                </c:pt>
                <c:pt idx="41069">
                  <c:v>8.2137999999965232E-4</c:v>
                </c:pt>
                <c:pt idx="41070">
                  <c:v>8.2139999999965231E-4</c:v>
                </c:pt>
                <c:pt idx="41071">
                  <c:v>8.214199999996523E-4</c:v>
                </c:pt>
                <c:pt idx="41072">
                  <c:v>8.2143999999965229E-4</c:v>
                </c:pt>
                <c:pt idx="41073">
                  <c:v>8.2145999999965228E-4</c:v>
                </c:pt>
                <c:pt idx="41074">
                  <c:v>8.2147999999965227E-4</c:v>
                </c:pt>
                <c:pt idx="41075">
                  <c:v>8.2149999999965226E-4</c:v>
                </c:pt>
                <c:pt idx="41076">
                  <c:v>8.2151999999965225E-4</c:v>
                </c:pt>
                <c:pt idx="41077">
                  <c:v>8.2153999999965224E-4</c:v>
                </c:pt>
                <c:pt idx="41078">
                  <c:v>8.2155999999965223E-4</c:v>
                </c:pt>
                <c:pt idx="41079">
                  <c:v>8.2157999999965222E-4</c:v>
                </c:pt>
                <c:pt idx="41080">
                  <c:v>8.2159999999965221E-4</c:v>
                </c:pt>
                <c:pt idx="41081">
                  <c:v>8.216199999996522E-4</c:v>
                </c:pt>
                <c:pt idx="41082">
                  <c:v>8.2163999999965219E-4</c:v>
                </c:pt>
                <c:pt idx="41083">
                  <c:v>8.2165999999965218E-4</c:v>
                </c:pt>
                <c:pt idx="41084">
                  <c:v>8.2167999999965217E-4</c:v>
                </c:pt>
                <c:pt idx="41085">
                  <c:v>8.2169999999965216E-4</c:v>
                </c:pt>
                <c:pt idx="41086">
                  <c:v>8.2171999999965215E-4</c:v>
                </c:pt>
                <c:pt idx="41087">
                  <c:v>8.2173999999965214E-4</c:v>
                </c:pt>
                <c:pt idx="41088">
                  <c:v>8.2175999999965213E-4</c:v>
                </c:pt>
                <c:pt idx="41089">
                  <c:v>8.2177999999965212E-4</c:v>
                </c:pt>
                <c:pt idx="41090">
                  <c:v>8.2179999999965211E-4</c:v>
                </c:pt>
                <c:pt idx="41091">
                  <c:v>8.218199999996521E-4</c:v>
                </c:pt>
                <c:pt idx="41092">
                  <c:v>8.2183999999965208E-4</c:v>
                </c:pt>
                <c:pt idx="41093">
                  <c:v>8.2185999999965207E-4</c:v>
                </c:pt>
                <c:pt idx="41094">
                  <c:v>8.2187999999965206E-4</c:v>
                </c:pt>
                <c:pt idx="41095">
                  <c:v>8.2189999999965205E-4</c:v>
                </c:pt>
                <c:pt idx="41096">
                  <c:v>8.2191999999965204E-4</c:v>
                </c:pt>
                <c:pt idx="41097">
                  <c:v>8.2193999999965203E-4</c:v>
                </c:pt>
                <c:pt idx="41098">
                  <c:v>8.2195999999965202E-4</c:v>
                </c:pt>
                <c:pt idx="41099">
                  <c:v>8.2197999999965201E-4</c:v>
                </c:pt>
                <c:pt idx="41100">
                  <c:v>8.21999999999652E-4</c:v>
                </c:pt>
                <c:pt idx="41101">
                  <c:v>8.2201999999965199E-4</c:v>
                </c:pt>
                <c:pt idx="41102">
                  <c:v>8.2203999999965198E-4</c:v>
                </c:pt>
                <c:pt idx="41103">
                  <c:v>8.2205999999965197E-4</c:v>
                </c:pt>
                <c:pt idx="41104">
                  <c:v>8.2207999999965196E-4</c:v>
                </c:pt>
                <c:pt idx="41105">
                  <c:v>8.2209999999965195E-4</c:v>
                </c:pt>
                <c:pt idx="41106">
                  <c:v>8.2211999999965194E-4</c:v>
                </c:pt>
                <c:pt idx="41107">
                  <c:v>8.2213999999965193E-4</c:v>
                </c:pt>
                <c:pt idx="41108">
                  <c:v>8.2215999999965192E-4</c:v>
                </c:pt>
                <c:pt idx="41109">
                  <c:v>8.2217999999965191E-4</c:v>
                </c:pt>
                <c:pt idx="41110">
                  <c:v>8.221999999996519E-4</c:v>
                </c:pt>
                <c:pt idx="41111">
                  <c:v>8.2221999999965189E-4</c:v>
                </c:pt>
                <c:pt idx="41112">
                  <c:v>8.2223999999965188E-4</c:v>
                </c:pt>
                <c:pt idx="41113">
                  <c:v>8.2225999999965187E-4</c:v>
                </c:pt>
                <c:pt idx="41114">
                  <c:v>8.2227999999965186E-4</c:v>
                </c:pt>
                <c:pt idx="41115">
                  <c:v>8.2229999999965185E-4</c:v>
                </c:pt>
                <c:pt idx="41116">
                  <c:v>8.2231999999965184E-4</c:v>
                </c:pt>
                <c:pt idx="41117">
                  <c:v>8.2233999999965183E-4</c:v>
                </c:pt>
                <c:pt idx="41118">
                  <c:v>8.2235999999965182E-4</c:v>
                </c:pt>
                <c:pt idx="41119">
                  <c:v>8.2237999999965181E-4</c:v>
                </c:pt>
                <c:pt idx="41120">
                  <c:v>8.2239999999965179E-4</c:v>
                </c:pt>
                <c:pt idx="41121">
                  <c:v>8.2241999999965178E-4</c:v>
                </c:pt>
                <c:pt idx="41122">
                  <c:v>8.2243999999965177E-4</c:v>
                </c:pt>
                <c:pt idx="41123">
                  <c:v>8.2245999999965176E-4</c:v>
                </c:pt>
                <c:pt idx="41124">
                  <c:v>8.2247999999965175E-4</c:v>
                </c:pt>
                <c:pt idx="41125">
                  <c:v>8.2249999999965174E-4</c:v>
                </c:pt>
                <c:pt idx="41126">
                  <c:v>8.2251999999965173E-4</c:v>
                </c:pt>
                <c:pt idx="41127">
                  <c:v>8.2253999999965172E-4</c:v>
                </c:pt>
                <c:pt idx="41128">
                  <c:v>8.2255999999965171E-4</c:v>
                </c:pt>
                <c:pt idx="41129">
                  <c:v>8.225799999996517E-4</c:v>
                </c:pt>
                <c:pt idx="41130">
                  <c:v>8.2259999999965169E-4</c:v>
                </c:pt>
                <c:pt idx="41131">
                  <c:v>8.2261999999965168E-4</c:v>
                </c:pt>
                <c:pt idx="41132">
                  <c:v>8.2263999999965167E-4</c:v>
                </c:pt>
                <c:pt idx="41133">
                  <c:v>8.2265999999965166E-4</c:v>
                </c:pt>
                <c:pt idx="41134">
                  <c:v>8.2267999999965165E-4</c:v>
                </c:pt>
                <c:pt idx="41135">
                  <c:v>8.2269999999965164E-4</c:v>
                </c:pt>
                <c:pt idx="41136">
                  <c:v>8.2271999999965163E-4</c:v>
                </c:pt>
                <c:pt idx="41137">
                  <c:v>8.2273999999965162E-4</c:v>
                </c:pt>
                <c:pt idx="41138">
                  <c:v>8.2275999999965161E-4</c:v>
                </c:pt>
                <c:pt idx="41139">
                  <c:v>8.227799999996516E-4</c:v>
                </c:pt>
                <c:pt idx="41140">
                  <c:v>8.2279999999965159E-4</c:v>
                </c:pt>
                <c:pt idx="41141">
                  <c:v>8.2281999999965158E-4</c:v>
                </c:pt>
                <c:pt idx="41142">
                  <c:v>8.2283999999965157E-4</c:v>
                </c:pt>
                <c:pt idx="41143">
                  <c:v>8.2285999999965156E-4</c:v>
                </c:pt>
                <c:pt idx="41144">
                  <c:v>8.2287999999965155E-4</c:v>
                </c:pt>
                <c:pt idx="41145">
                  <c:v>8.2289999999965154E-4</c:v>
                </c:pt>
                <c:pt idx="41146">
                  <c:v>8.2291999999965153E-4</c:v>
                </c:pt>
                <c:pt idx="41147">
                  <c:v>8.2293999999965152E-4</c:v>
                </c:pt>
                <c:pt idx="41148">
                  <c:v>8.2295999999965151E-4</c:v>
                </c:pt>
                <c:pt idx="41149">
                  <c:v>8.2297999999965149E-4</c:v>
                </c:pt>
                <c:pt idx="41150">
                  <c:v>8.2299999999965148E-4</c:v>
                </c:pt>
                <c:pt idx="41151">
                  <c:v>8.2301999999965147E-4</c:v>
                </c:pt>
                <c:pt idx="41152">
                  <c:v>8.2303999999965146E-4</c:v>
                </c:pt>
                <c:pt idx="41153">
                  <c:v>8.2305999999965145E-4</c:v>
                </c:pt>
                <c:pt idx="41154">
                  <c:v>8.2307999999965144E-4</c:v>
                </c:pt>
                <c:pt idx="41155">
                  <c:v>8.2309999999965143E-4</c:v>
                </c:pt>
                <c:pt idx="41156">
                  <c:v>8.2311999999965142E-4</c:v>
                </c:pt>
                <c:pt idx="41157">
                  <c:v>8.2313999999965141E-4</c:v>
                </c:pt>
                <c:pt idx="41158">
                  <c:v>8.231599999996514E-4</c:v>
                </c:pt>
                <c:pt idx="41159">
                  <c:v>8.2317999999965139E-4</c:v>
                </c:pt>
                <c:pt idx="41160">
                  <c:v>8.2319999999965138E-4</c:v>
                </c:pt>
                <c:pt idx="41161">
                  <c:v>8.2321999999965137E-4</c:v>
                </c:pt>
                <c:pt idx="41162">
                  <c:v>8.2323999999965136E-4</c:v>
                </c:pt>
                <c:pt idx="41163">
                  <c:v>8.2325999999965135E-4</c:v>
                </c:pt>
                <c:pt idx="41164">
                  <c:v>8.2327999999965134E-4</c:v>
                </c:pt>
                <c:pt idx="41165">
                  <c:v>8.2329999999965133E-4</c:v>
                </c:pt>
                <c:pt idx="41166">
                  <c:v>8.2331999999965132E-4</c:v>
                </c:pt>
                <c:pt idx="41167">
                  <c:v>8.2333999999965131E-4</c:v>
                </c:pt>
                <c:pt idx="41168">
                  <c:v>8.233599999996513E-4</c:v>
                </c:pt>
                <c:pt idx="41169">
                  <c:v>8.2337999999965129E-4</c:v>
                </c:pt>
                <c:pt idx="41170">
                  <c:v>8.2339999999965128E-4</c:v>
                </c:pt>
                <c:pt idx="41171">
                  <c:v>8.2341999999965127E-4</c:v>
                </c:pt>
                <c:pt idx="41172">
                  <c:v>8.2343999999965126E-4</c:v>
                </c:pt>
                <c:pt idx="41173">
                  <c:v>8.2345999999965125E-4</c:v>
                </c:pt>
                <c:pt idx="41174">
                  <c:v>8.2347999999965124E-4</c:v>
                </c:pt>
                <c:pt idx="41175">
                  <c:v>8.2349999999965123E-4</c:v>
                </c:pt>
                <c:pt idx="41176">
                  <c:v>8.2351999999965122E-4</c:v>
                </c:pt>
                <c:pt idx="41177">
                  <c:v>8.235399999996512E-4</c:v>
                </c:pt>
                <c:pt idx="41178">
                  <c:v>8.2355999999965119E-4</c:v>
                </c:pt>
                <c:pt idx="41179">
                  <c:v>8.2357999999965118E-4</c:v>
                </c:pt>
                <c:pt idx="41180">
                  <c:v>8.2359999999965117E-4</c:v>
                </c:pt>
                <c:pt idx="41181">
                  <c:v>8.2361999999965116E-4</c:v>
                </c:pt>
                <c:pt idx="41182">
                  <c:v>8.2363999999965115E-4</c:v>
                </c:pt>
                <c:pt idx="41183">
                  <c:v>8.2365999999965114E-4</c:v>
                </c:pt>
                <c:pt idx="41184">
                  <c:v>8.2367999999965113E-4</c:v>
                </c:pt>
                <c:pt idx="41185">
                  <c:v>8.2369999999965112E-4</c:v>
                </c:pt>
                <c:pt idx="41186">
                  <c:v>8.2371999999965111E-4</c:v>
                </c:pt>
                <c:pt idx="41187">
                  <c:v>8.237399999996511E-4</c:v>
                </c:pt>
                <c:pt idx="41188">
                  <c:v>8.2375999999965109E-4</c:v>
                </c:pt>
                <c:pt idx="41189">
                  <c:v>8.2377999999965108E-4</c:v>
                </c:pt>
                <c:pt idx="41190">
                  <c:v>8.2379999999965107E-4</c:v>
                </c:pt>
                <c:pt idx="41191">
                  <c:v>8.2381999999965106E-4</c:v>
                </c:pt>
                <c:pt idx="41192">
                  <c:v>8.2383999999965105E-4</c:v>
                </c:pt>
                <c:pt idx="41193">
                  <c:v>8.2385999999965104E-4</c:v>
                </c:pt>
                <c:pt idx="41194">
                  <c:v>8.2387999999965103E-4</c:v>
                </c:pt>
                <c:pt idx="41195">
                  <c:v>8.2389999999965102E-4</c:v>
                </c:pt>
                <c:pt idx="41196">
                  <c:v>8.2391999999965101E-4</c:v>
                </c:pt>
                <c:pt idx="41197">
                  <c:v>8.23939999999651E-4</c:v>
                </c:pt>
                <c:pt idx="41198">
                  <c:v>8.2395999999965099E-4</c:v>
                </c:pt>
                <c:pt idx="41199">
                  <c:v>8.2397999999965098E-4</c:v>
                </c:pt>
                <c:pt idx="41200">
                  <c:v>8.2399999999965097E-4</c:v>
                </c:pt>
                <c:pt idx="41201">
                  <c:v>8.2401999999965096E-4</c:v>
                </c:pt>
                <c:pt idx="41202">
                  <c:v>8.2403999999965095E-4</c:v>
                </c:pt>
                <c:pt idx="41203">
                  <c:v>8.2405999999965094E-4</c:v>
                </c:pt>
                <c:pt idx="41204">
                  <c:v>8.2407999999965093E-4</c:v>
                </c:pt>
                <c:pt idx="41205">
                  <c:v>8.2409999999965091E-4</c:v>
                </c:pt>
                <c:pt idx="41206">
                  <c:v>8.241199999996509E-4</c:v>
                </c:pt>
                <c:pt idx="41207">
                  <c:v>8.2413999999965089E-4</c:v>
                </c:pt>
                <c:pt idx="41208">
                  <c:v>8.2415999999965088E-4</c:v>
                </c:pt>
                <c:pt idx="41209">
                  <c:v>8.2417999999965087E-4</c:v>
                </c:pt>
                <c:pt idx="41210">
                  <c:v>8.2419999999965086E-4</c:v>
                </c:pt>
                <c:pt idx="41211">
                  <c:v>8.2421999999965085E-4</c:v>
                </c:pt>
                <c:pt idx="41212">
                  <c:v>8.2423999999965084E-4</c:v>
                </c:pt>
                <c:pt idx="41213">
                  <c:v>8.2425999999965083E-4</c:v>
                </c:pt>
                <c:pt idx="41214">
                  <c:v>8.2427999999965082E-4</c:v>
                </c:pt>
                <c:pt idx="41215">
                  <c:v>8.2429999999965081E-4</c:v>
                </c:pt>
                <c:pt idx="41216">
                  <c:v>8.243199999996508E-4</c:v>
                </c:pt>
                <c:pt idx="41217">
                  <c:v>8.2433999999965079E-4</c:v>
                </c:pt>
                <c:pt idx="41218">
                  <c:v>8.2435999999965078E-4</c:v>
                </c:pt>
                <c:pt idx="41219">
                  <c:v>8.2437999999965077E-4</c:v>
                </c:pt>
                <c:pt idx="41220">
                  <c:v>8.2439999999965076E-4</c:v>
                </c:pt>
                <c:pt idx="41221">
                  <c:v>8.2441999999965075E-4</c:v>
                </c:pt>
                <c:pt idx="41222">
                  <c:v>8.2443999999965074E-4</c:v>
                </c:pt>
                <c:pt idx="41223">
                  <c:v>8.2445999999965073E-4</c:v>
                </c:pt>
                <c:pt idx="41224">
                  <c:v>8.2447999999965072E-4</c:v>
                </c:pt>
                <c:pt idx="41225">
                  <c:v>8.2449999999965071E-4</c:v>
                </c:pt>
                <c:pt idx="41226">
                  <c:v>8.245199999996507E-4</c:v>
                </c:pt>
                <c:pt idx="41227">
                  <c:v>8.2453999999965069E-4</c:v>
                </c:pt>
                <c:pt idx="41228">
                  <c:v>8.2455999999965068E-4</c:v>
                </c:pt>
                <c:pt idx="41229">
                  <c:v>8.2457999999965067E-4</c:v>
                </c:pt>
                <c:pt idx="41230">
                  <c:v>8.2459999999965066E-4</c:v>
                </c:pt>
                <c:pt idx="41231">
                  <c:v>8.2461999999965065E-4</c:v>
                </c:pt>
                <c:pt idx="41232">
                  <c:v>8.2463999999965064E-4</c:v>
                </c:pt>
                <c:pt idx="41233">
                  <c:v>8.2465999999965062E-4</c:v>
                </c:pt>
                <c:pt idx="41234">
                  <c:v>8.2467999999965061E-4</c:v>
                </c:pt>
                <c:pt idx="41235">
                  <c:v>8.246999999996506E-4</c:v>
                </c:pt>
                <c:pt idx="41236">
                  <c:v>8.2471999999965059E-4</c:v>
                </c:pt>
                <c:pt idx="41237">
                  <c:v>8.2473999999965058E-4</c:v>
                </c:pt>
                <c:pt idx="41238">
                  <c:v>8.2475999999965057E-4</c:v>
                </c:pt>
                <c:pt idx="41239">
                  <c:v>8.2477999999965056E-4</c:v>
                </c:pt>
                <c:pt idx="41240">
                  <c:v>8.2479999999965055E-4</c:v>
                </c:pt>
                <c:pt idx="41241">
                  <c:v>8.2481999999965054E-4</c:v>
                </c:pt>
                <c:pt idx="41242">
                  <c:v>8.2483999999965053E-4</c:v>
                </c:pt>
                <c:pt idx="41243">
                  <c:v>8.2485999999965052E-4</c:v>
                </c:pt>
                <c:pt idx="41244">
                  <c:v>8.2487999999965051E-4</c:v>
                </c:pt>
                <c:pt idx="41245">
                  <c:v>8.248999999996505E-4</c:v>
                </c:pt>
                <c:pt idx="41246">
                  <c:v>8.2491999999965049E-4</c:v>
                </c:pt>
                <c:pt idx="41247">
                  <c:v>8.2493999999965048E-4</c:v>
                </c:pt>
                <c:pt idx="41248">
                  <c:v>8.2495999999965047E-4</c:v>
                </c:pt>
                <c:pt idx="41249">
                  <c:v>8.2497999999965046E-4</c:v>
                </c:pt>
                <c:pt idx="41250">
                  <c:v>8.2499999999965045E-4</c:v>
                </c:pt>
                <c:pt idx="41251">
                  <c:v>8.2501999999965044E-4</c:v>
                </c:pt>
                <c:pt idx="41252">
                  <c:v>8.2503999999965043E-4</c:v>
                </c:pt>
                <c:pt idx="41253">
                  <c:v>8.2505999999965042E-4</c:v>
                </c:pt>
                <c:pt idx="41254">
                  <c:v>8.2507999999965041E-4</c:v>
                </c:pt>
                <c:pt idx="41255">
                  <c:v>8.250999999996504E-4</c:v>
                </c:pt>
                <c:pt idx="41256">
                  <c:v>8.2511999999965039E-4</c:v>
                </c:pt>
                <c:pt idx="41257">
                  <c:v>8.2513999999965038E-4</c:v>
                </c:pt>
                <c:pt idx="41258">
                  <c:v>8.2515999999965037E-4</c:v>
                </c:pt>
                <c:pt idx="41259">
                  <c:v>8.2517999999965036E-4</c:v>
                </c:pt>
                <c:pt idx="41260">
                  <c:v>8.2519999999965035E-4</c:v>
                </c:pt>
                <c:pt idx="41261">
                  <c:v>8.2521999999965033E-4</c:v>
                </c:pt>
                <c:pt idx="41262">
                  <c:v>8.2523999999965032E-4</c:v>
                </c:pt>
                <c:pt idx="41263">
                  <c:v>8.2525999999965031E-4</c:v>
                </c:pt>
                <c:pt idx="41264">
                  <c:v>8.252799999996503E-4</c:v>
                </c:pt>
                <c:pt idx="41265">
                  <c:v>8.2529999999965029E-4</c:v>
                </c:pt>
                <c:pt idx="41266">
                  <c:v>8.2531999999965028E-4</c:v>
                </c:pt>
                <c:pt idx="41267">
                  <c:v>8.2533999999965027E-4</c:v>
                </c:pt>
                <c:pt idx="41268">
                  <c:v>8.2535999999965026E-4</c:v>
                </c:pt>
                <c:pt idx="41269">
                  <c:v>8.2537999999965025E-4</c:v>
                </c:pt>
                <c:pt idx="41270">
                  <c:v>8.2539999999965024E-4</c:v>
                </c:pt>
                <c:pt idx="41271">
                  <c:v>8.2541999999965023E-4</c:v>
                </c:pt>
                <c:pt idx="41272">
                  <c:v>8.2543999999965022E-4</c:v>
                </c:pt>
                <c:pt idx="41273">
                  <c:v>8.2545999999965021E-4</c:v>
                </c:pt>
                <c:pt idx="41274">
                  <c:v>8.254799999996502E-4</c:v>
                </c:pt>
                <c:pt idx="41275">
                  <c:v>8.2549999999965019E-4</c:v>
                </c:pt>
                <c:pt idx="41276">
                  <c:v>8.2551999999965018E-4</c:v>
                </c:pt>
                <c:pt idx="41277">
                  <c:v>8.2553999999965017E-4</c:v>
                </c:pt>
                <c:pt idx="41278">
                  <c:v>8.2555999999965016E-4</c:v>
                </c:pt>
                <c:pt idx="41279">
                  <c:v>8.2557999999965015E-4</c:v>
                </c:pt>
                <c:pt idx="41280">
                  <c:v>8.2559999999965014E-4</c:v>
                </c:pt>
                <c:pt idx="41281">
                  <c:v>8.2561999999965013E-4</c:v>
                </c:pt>
                <c:pt idx="41282">
                  <c:v>8.2563999999965012E-4</c:v>
                </c:pt>
                <c:pt idx="41283">
                  <c:v>8.2565999999965011E-4</c:v>
                </c:pt>
                <c:pt idx="41284">
                  <c:v>8.256799999996501E-4</c:v>
                </c:pt>
                <c:pt idx="41285">
                  <c:v>8.2569999999965009E-4</c:v>
                </c:pt>
                <c:pt idx="41286">
                  <c:v>8.2571999999965008E-4</c:v>
                </c:pt>
                <c:pt idx="41287">
                  <c:v>8.2573999999965007E-4</c:v>
                </c:pt>
                <c:pt idx="41288">
                  <c:v>8.2575999999965006E-4</c:v>
                </c:pt>
                <c:pt idx="41289">
                  <c:v>8.2577999999965004E-4</c:v>
                </c:pt>
                <c:pt idx="41290">
                  <c:v>8.2579999999965003E-4</c:v>
                </c:pt>
                <c:pt idx="41291">
                  <c:v>8.2581999999965002E-4</c:v>
                </c:pt>
                <c:pt idx="41292">
                  <c:v>8.2583999999965001E-4</c:v>
                </c:pt>
                <c:pt idx="41293">
                  <c:v>8.2585999999965E-4</c:v>
                </c:pt>
                <c:pt idx="41294">
                  <c:v>8.2587999999964999E-4</c:v>
                </c:pt>
                <c:pt idx="41295">
                  <c:v>8.2589999999964998E-4</c:v>
                </c:pt>
                <c:pt idx="41296">
                  <c:v>8.2591999999964997E-4</c:v>
                </c:pt>
                <c:pt idx="41297">
                  <c:v>8.2593999999964996E-4</c:v>
                </c:pt>
                <c:pt idx="41298">
                  <c:v>8.2595999999964995E-4</c:v>
                </c:pt>
                <c:pt idx="41299">
                  <c:v>8.2597999999964994E-4</c:v>
                </c:pt>
                <c:pt idx="41300">
                  <c:v>8.2599999999964993E-4</c:v>
                </c:pt>
                <c:pt idx="41301">
                  <c:v>8.2601999999964992E-4</c:v>
                </c:pt>
                <c:pt idx="41302">
                  <c:v>8.2603999999964991E-4</c:v>
                </c:pt>
                <c:pt idx="41303">
                  <c:v>8.260599999996499E-4</c:v>
                </c:pt>
                <c:pt idx="41304">
                  <c:v>8.2607999999964989E-4</c:v>
                </c:pt>
                <c:pt idx="41305">
                  <c:v>8.2609999999964988E-4</c:v>
                </c:pt>
                <c:pt idx="41306">
                  <c:v>8.2611999999964987E-4</c:v>
                </c:pt>
                <c:pt idx="41307">
                  <c:v>8.2613999999964986E-4</c:v>
                </c:pt>
                <c:pt idx="41308">
                  <c:v>8.2615999999964985E-4</c:v>
                </c:pt>
                <c:pt idx="41309">
                  <c:v>8.2617999999964984E-4</c:v>
                </c:pt>
                <c:pt idx="41310">
                  <c:v>8.2619999999964983E-4</c:v>
                </c:pt>
                <c:pt idx="41311">
                  <c:v>8.2621999999964982E-4</c:v>
                </c:pt>
                <c:pt idx="41312">
                  <c:v>8.2623999999964981E-4</c:v>
                </c:pt>
                <c:pt idx="41313">
                  <c:v>8.262599999996498E-4</c:v>
                </c:pt>
                <c:pt idx="41314">
                  <c:v>8.2627999999964979E-4</c:v>
                </c:pt>
                <c:pt idx="41315">
                  <c:v>8.2629999999964978E-4</c:v>
                </c:pt>
                <c:pt idx="41316">
                  <c:v>8.2631999999964977E-4</c:v>
                </c:pt>
                <c:pt idx="41317">
                  <c:v>8.2633999999964975E-4</c:v>
                </c:pt>
                <c:pt idx="41318">
                  <c:v>8.2635999999964974E-4</c:v>
                </c:pt>
                <c:pt idx="41319">
                  <c:v>8.2637999999964973E-4</c:v>
                </c:pt>
                <c:pt idx="41320">
                  <c:v>8.2639999999964972E-4</c:v>
                </c:pt>
                <c:pt idx="41321">
                  <c:v>8.2641999999964971E-4</c:v>
                </c:pt>
                <c:pt idx="41322">
                  <c:v>8.264399999996497E-4</c:v>
                </c:pt>
                <c:pt idx="41323">
                  <c:v>8.2645999999964969E-4</c:v>
                </c:pt>
                <c:pt idx="41324">
                  <c:v>8.2647999999964968E-4</c:v>
                </c:pt>
                <c:pt idx="41325">
                  <c:v>8.2649999999964967E-4</c:v>
                </c:pt>
                <c:pt idx="41326">
                  <c:v>8.2651999999964966E-4</c:v>
                </c:pt>
                <c:pt idx="41327">
                  <c:v>8.2653999999964965E-4</c:v>
                </c:pt>
                <c:pt idx="41328">
                  <c:v>8.2655999999964964E-4</c:v>
                </c:pt>
                <c:pt idx="41329">
                  <c:v>8.2657999999964963E-4</c:v>
                </c:pt>
                <c:pt idx="41330">
                  <c:v>8.2659999999964962E-4</c:v>
                </c:pt>
                <c:pt idx="41331">
                  <c:v>8.2661999999964961E-4</c:v>
                </c:pt>
                <c:pt idx="41332">
                  <c:v>8.266399999996496E-4</c:v>
                </c:pt>
                <c:pt idx="41333">
                  <c:v>8.2665999999964959E-4</c:v>
                </c:pt>
                <c:pt idx="41334">
                  <c:v>8.2667999999964958E-4</c:v>
                </c:pt>
                <c:pt idx="41335">
                  <c:v>8.2669999999964957E-4</c:v>
                </c:pt>
                <c:pt idx="41336">
                  <c:v>8.2671999999964956E-4</c:v>
                </c:pt>
                <c:pt idx="41337">
                  <c:v>8.2673999999964955E-4</c:v>
                </c:pt>
                <c:pt idx="41338">
                  <c:v>8.2675999999964954E-4</c:v>
                </c:pt>
                <c:pt idx="41339">
                  <c:v>8.2677999999964953E-4</c:v>
                </c:pt>
                <c:pt idx="41340">
                  <c:v>8.2679999999964952E-4</c:v>
                </c:pt>
                <c:pt idx="41341">
                  <c:v>8.2681999999964951E-4</c:v>
                </c:pt>
                <c:pt idx="41342">
                  <c:v>8.268399999996495E-4</c:v>
                </c:pt>
                <c:pt idx="41343">
                  <c:v>8.2685999999964949E-4</c:v>
                </c:pt>
                <c:pt idx="41344">
                  <c:v>8.2687999999964948E-4</c:v>
                </c:pt>
                <c:pt idx="41345">
                  <c:v>8.2689999999964946E-4</c:v>
                </c:pt>
                <c:pt idx="41346">
                  <c:v>8.2691999999964945E-4</c:v>
                </c:pt>
                <c:pt idx="41347">
                  <c:v>8.2693999999964944E-4</c:v>
                </c:pt>
                <c:pt idx="41348">
                  <c:v>8.2695999999964943E-4</c:v>
                </c:pt>
                <c:pt idx="41349">
                  <c:v>8.2697999999964942E-4</c:v>
                </c:pt>
                <c:pt idx="41350">
                  <c:v>8.2699999999964941E-4</c:v>
                </c:pt>
                <c:pt idx="41351">
                  <c:v>8.270199999996494E-4</c:v>
                </c:pt>
                <c:pt idx="41352">
                  <c:v>8.2703999999964939E-4</c:v>
                </c:pt>
                <c:pt idx="41353">
                  <c:v>8.2705999999964938E-4</c:v>
                </c:pt>
                <c:pt idx="41354">
                  <c:v>8.2707999999964937E-4</c:v>
                </c:pt>
                <c:pt idx="41355">
                  <c:v>8.2709999999964936E-4</c:v>
                </c:pt>
                <c:pt idx="41356">
                  <c:v>8.2711999999964935E-4</c:v>
                </c:pt>
                <c:pt idx="41357">
                  <c:v>8.2713999999964934E-4</c:v>
                </c:pt>
                <c:pt idx="41358">
                  <c:v>8.2715999999964933E-4</c:v>
                </c:pt>
                <c:pt idx="41359">
                  <c:v>8.2717999999964932E-4</c:v>
                </c:pt>
                <c:pt idx="41360">
                  <c:v>8.2719999999964931E-4</c:v>
                </c:pt>
                <c:pt idx="41361">
                  <c:v>8.272199999996493E-4</c:v>
                </c:pt>
                <c:pt idx="41362">
                  <c:v>8.2723999999964929E-4</c:v>
                </c:pt>
                <c:pt idx="41363">
                  <c:v>8.2725999999964928E-4</c:v>
                </c:pt>
                <c:pt idx="41364">
                  <c:v>8.2727999999964927E-4</c:v>
                </c:pt>
                <c:pt idx="41365">
                  <c:v>8.2729999999964926E-4</c:v>
                </c:pt>
                <c:pt idx="41366">
                  <c:v>8.2731999999964925E-4</c:v>
                </c:pt>
                <c:pt idx="41367">
                  <c:v>8.2733999999964924E-4</c:v>
                </c:pt>
                <c:pt idx="41368">
                  <c:v>8.2735999999964923E-4</c:v>
                </c:pt>
                <c:pt idx="41369">
                  <c:v>8.2737999999964922E-4</c:v>
                </c:pt>
                <c:pt idx="41370">
                  <c:v>8.2739999999964921E-4</c:v>
                </c:pt>
                <c:pt idx="41371">
                  <c:v>8.274199999996492E-4</c:v>
                </c:pt>
                <c:pt idx="41372">
                  <c:v>8.2743999999964919E-4</c:v>
                </c:pt>
                <c:pt idx="41373">
                  <c:v>8.2745999999964917E-4</c:v>
                </c:pt>
                <c:pt idx="41374">
                  <c:v>8.2747999999964916E-4</c:v>
                </c:pt>
                <c:pt idx="41375">
                  <c:v>8.2749999999964915E-4</c:v>
                </c:pt>
                <c:pt idx="41376">
                  <c:v>8.2751999999964914E-4</c:v>
                </c:pt>
                <c:pt idx="41377">
                  <c:v>8.2753999999964913E-4</c:v>
                </c:pt>
                <c:pt idx="41378">
                  <c:v>8.2755999999964912E-4</c:v>
                </c:pt>
                <c:pt idx="41379">
                  <c:v>8.2757999999964911E-4</c:v>
                </c:pt>
                <c:pt idx="41380">
                  <c:v>8.275999999996491E-4</c:v>
                </c:pt>
                <c:pt idx="41381">
                  <c:v>8.2761999999964909E-4</c:v>
                </c:pt>
                <c:pt idx="41382">
                  <c:v>8.2763999999964908E-4</c:v>
                </c:pt>
                <c:pt idx="41383">
                  <c:v>8.2765999999964907E-4</c:v>
                </c:pt>
                <c:pt idx="41384">
                  <c:v>8.2767999999964906E-4</c:v>
                </c:pt>
                <c:pt idx="41385">
                  <c:v>8.2769999999964905E-4</c:v>
                </c:pt>
                <c:pt idx="41386">
                  <c:v>8.2771999999964904E-4</c:v>
                </c:pt>
                <c:pt idx="41387">
                  <c:v>8.2773999999964903E-4</c:v>
                </c:pt>
                <c:pt idx="41388">
                  <c:v>8.2775999999964902E-4</c:v>
                </c:pt>
                <c:pt idx="41389">
                  <c:v>8.2777999999964901E-4</c:v>
                </c:pt>
                <c:pt idx="41390">
                  <c:v>8.27799999999649E-4</c:v>
                </c:pt>
                <c:pt idx="41391">
                  <c:v>8.2781999999964899E-4</c:v>
                </c:pt>
                <c:pt idx="41392">
                  <c:v>8.2783999999964898E-4</c:v>
                </c:pt>
                <c:pt idx="41393">
                  <c:v>8.2785999999964897E-4</c:v>
                </c:pt>
                <c:pt idx="41394">
                  <c:v>8.2787999999964896E-4</c:v>
                </c:pt>
                <c:pt idx="41395">
                  <c:v>8.2789999999964895E-4</c:v>
                </c:pt>
                <c:pt idx="41396">
                  <c:v>8.2791999999964894E-4</c:v>
                </c:pt>
                <c:pt idx="41397">
                  <c:v>8.2793999999964893E-4</c:v>
                </c:pt>
                <c:pt idx="41398">
                  <c:v>8.2795999999964892E-4</c:v>
                </c:pt>
                <c:pt idx="41399">
                  <c:v>8.2797999999964891E-4</c:v>
                </c:pt>
                <c:pt idx="41400">
                  <c:v>8.279999999996489E-4</c:v>
                </c:pt>
                <c:pt idx="41401">
                  <c:v>8.2801999999964888E-4</c:v>
                </c:pt>
                <c:pt idx="41402">
                  <c:v>8.2803999999964887E-4</c:v>
                </c:pt>
                <c:pt idx="41403">
                  <c:v>8.2805999999964886E-4</c:v>
                </c:pt>
                <c:pt idx="41404">
                  <c:v>8.2807999999964885E-4</c:v>
                </c:pt>
                <c:pt idx="41405">
                  <c:v>8.2809999999964884E-4</c:v>
                </c:pt>
                <c:pt idx="41406">
                  <c:v>8.2811999999964883E-4</c:v>
                </c:pt>
                <c:pt idx="41407">
                  <c:v>8.2813999999964882E-4</c:v>
                </c:pt>
                <c:pt idx="41408">
                  <c:v>8.2815999999964881E-4</c:v>
                </c:pt>
                <c:pt idx="41409">
                  <c:v>8.281799999996488E-4</c:v>
                </c:pt>
                <c:pt idx="41410">
                  <c:v>8.2819999999964879E-4</c:v>
                </c:pt>
                <c:pt idx="41411">
                  <c:v>8.2821999999964878E-4</c:v>
                </c:pt>
                <c:pt idx="41412">
                  <c:v>8.2823999999964877E-4</c:v>
                </c:pt>
                <c:pt idx="41413">
                  <c:v>8.2825999999964876E-4</c:v>
                </c:pt>
                <c:pt idx="41414">
                  <c:v>8.2827999999964875E-4</c:v>
                </c:pt>
                <c:pt idx="41415">
                  <c:v>8.2829999999964874E-4</c:v>
                </c:pt>
                <c:pt idx="41416">
                  <c:v>8.2831999999964873E-4</c:v>
                </c:pt>
                <c:pt idx="41417">
                  <c:v>8.2833999999964872E-4</c:v>
                </c:pt>
                <c:pt idx="41418">
                  <c:v>8.2835999999964871E-4</c:v>
                </c:pt>
                <c:pt idx="41419">
                  <c:v>8.283799999996487E-4</c:v>
                </c:pt>
                <c:pt idx="41420">
                  <c:v>8.2839999999964869E-4</c:v>
                </c:pt>
                <c:pt idx="41421">
                  <c:v>8.2841999999964868E-4</c:v>
                </c:pt>
                <c:pt idx="41422">
                  <c:v>8.2843999999964867E-4</c:v>
                </c:pt>
                <c:pt idx="41423">
                  <c:v>8.2845999999964866E-4</c:v>
                </c:pt>
                <c:pt idx="41424">
                  <c:v>8.2847999999964865E-4</c:v>
                </c:pt>
                <c:pt idx="41425">
                  <c:v>8.2849999999964864E-4</c:v>
                </c:pt>
                <c:pt idx="41426">
                  <c:v>8.2851999999964863E-4</c:v>
                </c:pt>
                <c:pt idx="41427">
                  <c:v>8.2853999999964862E-4</c:v>
                </c:pt>
                <c:pt idx="41428">
                  <c:v>8.2855999999964861E-4</c:v>
                </c:pt>
                <c:pt idx="41429">
                  <c:v>8.285799999996486E-4</c:v>
                </c:pt>
                <c:pt idx="41430">
                  <c:v>8.2859999999964858E-4</c:v>
                </c:pt>
                <c:pt idx="41431">
                  <c:v>8.2861999999964857E-4</c:v>
                </c:pt>
                <c:pt idx="41432">
                  <c:v>8.2863999999964856E-4</c:v>
                </c:pt>
                <c:pt idx="41433">
                  <c:v>8.2865999999964855E-4</c:v>
                </c:pt>
                <c:pt idx="41434">
                  <c:v>8.2867999999964854E-4</c:v>
                </c:pt>
                <c:pt idx="41435">
                  <c:v>8.2869999999964853E-4</c:v>
                </c:pt>
                <c:pt idx="41436">
                  <c:v>8.2871999999964852E-4</c:v>
                </c:pt>
                <c:pt idx="41437">
                  <c:v>8.2873999999964851E-4</c:v>
                </c:pt>
                <c:pt idx="41438">
                  <c:v>8.287599999996485E-4</c:v>
                </c:pt>
                <c:pt idx="41439">
                  <c:v>8.2877999999964849E-4</c:v>
                </c:pt>
                <c:pt idx="41440">
                  <c:v>8.2879999999964848E-4</c:v>
                </c:pt>
                <c:pt idx="41441">
                  <c:v>8.2881999999964847E-4</c:v>
                </c:pt>
                <c:pt idx="41442">
                  <c:v>8.2883999999964846E-4</c:v>
                </c:pt>
                <c:pt idx="41443">
                  <c:v>8.2885999999964845E-4</c:v>
                </c:pt>
                <c:pt idx="41444">
                  <c:v>8.2887999999964844E-4</c:v>
                </c:pt>
                <c:pt idx="41445">
                  <c:v>8.2889999999964843E-4</c:v>
                </c:pt>
                <c:pt idx="41446">
                  <c:v>8.2891999999964842E-4</c:v>
                </c:pt>
                <c:pt idx="41447">
                  <c:v>8.2893999999964841E-4</c:v>
                </c:pt>
                <c:pt idx="41448">
                  <c:v>8.289599999996484E-4</c:v>
                </c:pt>
                <c:pt idx="41449">
                  <c:v>8.2897999999964839E-4</c:v>
                </c:pt>
                <c:pt idx="41450">
                  <c:v>8.2899999999964838E-4</c:v>
                </c:pt>
                <c:pt idx="41451">
                  <c:v>8.2901999999964837E-4</c:v>
                </c:pt>
                <c:pt idx="41452">
                  <c:v>8.2903999999964836E-4</c:v>
                </c:pt>
                <c:pt idx="41453">
                  <c:v>8.2905999999964835E-4</c:v>
                </c:pt>
                <c:pt idx="41454">
                  <c:v>8.2907999999964834E-4</c:v>
                </c:pt>
                <c:pt idx="41455">
                  <c:v>8.2909999999964833E-4</c:v>
                </c:pt>
                <c:pt idx="41456">
                  <c:v>8.2911999999964832E-4</c:v>
                </c:pt>
                <c:pt idx="41457">
                  <c:v>8.2913999999964831E-4</c:v>
                </c:pt>
                <c:pt idx="41458">
                  <c:v>8.2915999999964829E-4</c:v>
                </c:pt>
                <c:pt idx="41459">
                  <c:v>8.2917999999964828E-4</c:v>
                </c:pt>
                <c:pt idx="41460">
                  <c:v>8.2919999999964827E-4</c:v>
                </c:pt>
                <c:pt idx="41461">
                  <c:v>8.2921999999964826E-4</c:v>
                </c:pt>
                <c:pt idx="41462">
                  <c:v>8.2923999999964825E-4</c:v>
                </c:pt>
                <c:pt idx="41463">
                  <c:v>8.2925999999964824E-4</c:v>
                </c:pt>
                <c:pt idx="41464">
                  <c:v>8.2927999999964823E-4</c:v>
                </c:pt>
                <c:pt idx="41465">
                  <c:v>8.2929999999964822E-4</c:v>
                </c:pt>
                <c:pt idx="41466">
                  <c:v>8.2931999999964821E-4</c:v>
                </c:pt>
                <c:pt idx="41467">
                  <c:v>8.293399999996482E-4</c:v>
                </c:pt>
                <c:pt idx="41468">
                  <c:v>8.2935999999964819E-4</c:v>
                </c:pt>
                <c:pt idx="41469">
                  <c:v>8.2937999999964818E-4</c:v>
                </c:pt>
                <c:pt idx="41470">
                  <c:v>8.2939999999964817E-4</c:v>
                </c:pt>
                <c:pt idx="41471">
                  <c:v>8.2941999999964816E-4</c:v>
                </c:pt>
                <c:pt idx="41472">
                  <c:v>8.2943999999964815E-4</c:v>
                </c:pt>
                <c:pt idx="41473">
                  <c:v>8.2945999999964814E-4</c:v>
                </c:pt>
                <c:pt idx="41474">
                  <c:v>8.2947999999964813E-4</c:v>
                </c:pt>
                <c:pt idx="41475">
                  <c:v>8.2949999999964812E-4</c:v>
                </c:pt>
                <c:pt idx="41476">
                  <c:v>8.2951999999964811E-4</c:v>
                </c:pt>
                <c:pt idx="41477">
                  <c:v>8.295399999996481E-4</c:v>
                </c:pt>
                <c:pt idx="41478">
                  <c:v>8.2955999999964809E-4</c:v>
                </c:pt>
                <c:pt idx="41479">
                  <c:v>8.2957999999964808E-4</c:v>
                </c:pt>
                <c:pt idx="41480">
                  <c:v>8.2959999999964807E-4</c:v>
                </c:pt>
                <c:pt idx="41481">
                  <c:v>8.2961999999964806E-4</c:v>
                </c:pt>
                <c:pt idx="41482">
                  <c:v>8.2963999999964805E-4</c:v>
                </c:pt>
                <c:pt idx="41483">
                  <c:v>8.2965999999964804E-4</c:v>
                </c:pt>
                <c:pt idx="41484">
                  <c:v>8.2967999999964803E-4</c:v>
                </c:pt>
                <c:pt idx="41485">
                  <c:v>8.2969999999964802E-4</c:v>
                </c:pt>
                <c:pt idx="41486">
                  <c:v>8.29719999999648E-4</c:v>
                </c:pt>
                <c:pt idx="41487">
                  <c:v>8.2973999999964799E-4</c:v>
                </c:pt>
                <c:pt idx="41488">
                  <c:v>8.2975999999964798E-4</c:v>
                </c:pt>
                <c:pt idx="41489">
                  <c:v>8.2977999999964797E-4</c:v>
                </c:pt>
                <c:pt idx="41490">
                  <c:v>8.2979999999964796E-4</c:v>
                </c:pt>
                <c:pt idx="41491">
                  <c:v>8.2981999999964795E-4</c:v>
                </c:pt>
                <c:pt idx="41492">
                  <c:v>8.2983999999964794E-4</c:v>
                </c:pt>
                <c:pt idx="41493">
                  <c:v>8.2985999999964793E-4</c:v>
                </c:pt>
                <c:pt idx="41494">
                  <c:v>8.2987999999964792E-4</c:v>
                </c:pt>
                <c:pt idx="41495">
                  <c:v>8.2989999999964791E-4</c:v>
                </c:pt>
                <c:pt idx="41496">
                  <c:v>8.299199999996479E-4</c:v>
                </c:pt>
                <c:pt idx="41497">
                  <c:v>8.2993999999964789E-4</c:v>
                </c:pt>
                <c:pt idx="41498">
                  <c:v>8.2995999999964788E-4</c:v>
                </c:pt>
                <c:pt idx="41499">
                  <c:v>8.2997999999964787E-4</c:v>
                </c:pt>
                <c:pt idx="41500">
                  <c:v>8.2999999999964786E-4</c:v>
                </c:pt>
                <c:pt idx="41501">
                  <c:v>8.3001999999964785E-4</c:v>
                </c:pt>
                <c:pt idx="41502">
                  <c:v>8.3003999999964784E-4</c:v>
                </c:pt>
                <c:pt idx="41503">
                  <c:v>8.3005999999964783E-4</c:v>
                </c:pt>
                <c:pt idx="41504">
                  <c:v>8.3007999999964782E-4</c:v>
                </c:pt>
                <c:pt idx="41505">
                  <c:v>8.3009999999964781E-4</c:v>
                </c:pt>
                <c:pt idx="41506">
                  <c:v>8.301199999996478E-4</c:v>
                </c:pt>
                <c:pt idx="41507">
                  <c:v>8.3013999999964779E-4</c:v>
                </c:pt>
                <c:pt idx="41508">
                  <c:v>8.3015999999964778E-4</c:v>
                </c:pt>
                <c:pt idx="41509">
                  <c:v>8.3017999999964777E-4</c:v>
                </c:pt>
                <c:pt idx="41510">
                  <c:v>8.3019999999964776E-4</c:v>
                </c:pt>
                <c:pt idx="41511">
                  <c:v>8.3021999999964775E-4</c:v>
                </c:pt>
                <c:pt idx="41512">
                  <c:v>8.3023999999964774E-4</c:v>
                </c:pt>
                <c:pt idx="41513">
                  <c:v>8.3025999999964773E-4</c:v>
                </c:pt>
                <c:pt idx="41514">
                  <c:v>8.3027999999964771E-4</c:v>
                </c:pt>
                <c:pt idx="41515">
                  <c:v>8.302999999996477E-4</c:v>
                </c:pt>
                <c:pt idx="41516">
                  <c:v>8.3031999999964769E-4</c:v>
                </c:pt>
                <c:pt idx="41517">
                  <c:v>8.3033999999964768E-4</c:v>
                </c:pt>
                <c:pt idx="41518">
                  <c:v>8.3035999999964767E-4</c:v>
                </c:pt>
                <c:pt idx="41519">
                  <c:v>8.3037999999964766E-4</c:v>
                </c:pt>
                <c:pt idx="41520">
                  <c:v>8.3039999999964765E-4</c:v>
                </c:pt>
                <c:pt idx="41521">
                  <c:v>8.3041999999964764E-4</c:v>
                </c:pt>
                <c:pt idx="41522">
                  <c:v>8.3043999999964763E-4</c:v>
                </c:pt>
                <c:pt idx="41523">
                  <c:v>8.3045999999964762E-4</c:v>
                </c:pt>
                <c:pt idx="41524">
                  <c:v>8.3047999999964761E-4</c:v>
                </c:pt>
                <c:pt idx="41525">
                  <c:v>8.304999999996476E-4</c:v>
                </c:pt>
                <c:pt idx="41526">
                  <c:v>8.3051999999964759E-4</c:v>
                </c:pt>
                <c:pt idx="41527">
                  <c:v>8.3053999999964758E-4</c:v>
                </c:pt>
                <c:pt idx="41528">
                  <c:v>8.3055999999964757E-4</c:v>
                </c:pt>
                <c:pt idx="41529">
                  <c:v>8.3057999999964756E-4</c:v>
                </c:pt>
                <c:pt idx="41530">
                  <c:v>8.3059999999964755E-4</c:v>
                </c:pt>
                <c:pt idx="41531">
                  <c:v>8.3061999999964754E-4</c:v>
                </c:pt>
                <c:pt idx="41532">
                  <c:v>8.3063999999964753E-4</c:v>
                </c:pt>
                <c:pt idx="41533">
                  <c:v>8.3065999999964752E-4</c:v>
                </c:pt>
                <c:pt idx="41534">
                  <c:v>8.3067999999964751E-4</c:v>
                </c:pt>
                <c:pt idx="41535">
                  <c:v>8.306999999996475E-4</c:v>
                </c:pt>
                <c:pt idx="41536">
                  <c:v>8.3071999999964749E-4</c:v>
                </c:pt>
                <c:pt idx="41537">
                  <c:v>8.3073999999964748E-4</c:v>
                </c:pt>
                <c:pt idx="41538">
                  <c:v>8.3075999999964747E-4</c:v>
                </c:pt>
                <c:pt idx="41539">
                  <c:v>8.3077999999964746E-4</c:v>
                </c:pt>
                <c:pt idx="41540">
                  <c:v>8.3079999999964745E-4</c:v>
                </c:pt>
                <c:pt idx="41541">
                  <c:v>8.3081999999964744E-4</c:v>
                </c:pt>
                <c:pt idx="41542">
                  <c:v>8.3083999999964742E-4</c:v>
                </c:pt>
                <c:pt idx="41543">
                  <c:v>8.3085999999964741E-4</c:v>
                </c:pt>
                <c:pt idx="41544">
                  <c:v>8.308799999996474E-4</c:v>
                </c:pt>
                <c:pt idx="41545">
                  <c:v>8.3089999999964739E-4</c:v>
                </c:pt>
                <c:pt idx="41546">
                  <c:v>8.3091999999964738E-4</c:v>
                </c:pt>
                <c:pt idx="41547">
                  <c:v>8.3093999999964737E-4</c:v>
                </c:pt>
                <c:pt idx="41548">
                  <c:v>8.3095999999964736E-4</c:v>
                </c:pt>
                <c:pt idx="41549">
                  <c:v>8.3097999999964735E-4</c:v>
                </c:pt>
                <c:pt idx="41550">
                  <c:v>8.3099999999964734E-4</c:v>
                </c:pt>
                <c:pt idx="41551">
                  <c:v>8.3101999999964733E-4</c:v>
                </c:pt>
                <c:pt idx="41552">
                  <c:v>8.3103999999964732E-4</c:v>
                </c:pt>
                <c:pt idx="41553">
                  <c:v>8.3105999999964731E-4</c:v>
                </c:pt>
                <c:pt idx="41554">
                  <c:v>8.310799999996473E-4</c:v>
                </c:pt>
                <c:pt idx="41555">
                  <c:v>8.3109999999964729E-4</c:v>
                </c:pt>
                <c:pt idx="41556">
                  <c:v>8.3111999999964728E-4</c:v>
                </c:pt>
                <c:pt idx="41557">
                  <c:v>8.3113999999964727E-4</c:v>
                </c:pt>
                <c:pt idx="41558">
                  <c:v>8.3115999999964726E-4</c:v>
                </c:pt>
                <c:pt idx="41559">
                  <c:v>8.3117999999964725E-4</c:v>
                </c:pt>
                <c:pt idx="41560">
                  <c:v>8.3119999999964724E-4</c:v>
                </c:pt>
                <c:pt idx="41561">
                  <c:v>8.3121999999964723E-4</c:v>
                </c:pt>
                <c:pt idx="41562">
                  <c:v>8.3123999999964722E-4</c:v>
                </c:pt>
                <c:pt idx="41563">
                  <c:v>8.3125999999964721E-4</c:v>
                </c:pt>
                <c:pt idx="41564">
                  <c:v>8.312799999996472E-4</c:v>
                </c:pt>
                <c:pt idx="41565">
                  <c:v>8.3129999999964719E-4</c:v>
                </c:pt>
                <c:pt idx="41566">
                  <c:v>8.3131999999964718E-4</c:v>
                </c:pt>
                <c:pt idx="41567">
                  <c:v>8.3133999999964717E-4</c:v>
                </c:pt>
                <c:pt idx="41568">
                  <c:v>8.3135999999964716E-4</c:v>
                </c:pt>
                <c:pt idx="41569">
                  <c:v>8.3137999999964715E-4</c:v>
                </c:pt>
                <c:pt idx="41570">
                  <c:v>8.3139999999964713E-4</c:v>
                </c:pt>
                <c:pt idx="41571">
                  <c:v>8.3141999999964712E-4</c:v>
                </c:pt>
                <c:pt idx="41572">
                  <c:v>8.3143999999964711E-4</c:v>
                </c:pt>
                <c:pt idx="41573">
                  <c:v>8.314599999996471E-4</c:v>
                </c:pt>
                <c:pt idx="41574">
                  <c:v>8.3147999999964709E-4</c:v>
                </c:pt>
                <c:pt idx="41575">
                  <c:v>8.3149999999964708E-4</c:v>
                </c:pt>
                <c:pt idx="41576">
                  <c:v>8.3151999999964707E-4</c:v>
                </c:pt>
                <c:pt idx="41577">
                  <c:v>8.3153999999964706E-4</c:v>
                </c:pt>
                <c:pt idx="41578">
                  <c:v>8.3155999999964705E-4</c:v>
                </c:pt>
                <c:pt idx="41579">
                  <c:v>8.3157999999964704E-4</c:v>
                </c:pt>
                <c:pt idx="41580">
                  <c:v>8.3159999999964703E-4</c:v>
                </c:pt>
                <c:pt idx="41581">
                  <c:v>8.3161999999964702E-4</c:v>
                </c:pt>
                <c:pt idx="41582">
                  <c:v>8.3163999999964701E-4</c:v>
                </c:pt>
                <c:pt idx="41583">
                  <c:v>8.31659999999647E-4</c:v>
                </c:pt>
                <c:pt idx="41584">
                  <c:v>8.3167999999964699E-4</c:v>
                </c:pt>
                <c:pt idx="41585">
                  <c:v>8.3169999999964698E-4</c:v>
                </c:pt>
                <c:pt idx="41586">
                  <c:v>8.3171999999964697E-4</c:v>
                </c:pt>
                <c:pt idx="41587">
                  <c:v>8.3173999999964696E-4</c:v>
                </c:pt>
                <c:pt idx="41588">
                  <c:v>8.3175999999964695E-4</c:v>
                </c:pt>
                <c:pt idx="41589">
                  <c:v>8.3177999999964694E-4</c:v>
                </c:pt>
                <c:pt idx="41590">
                  <c:v>8.3179999999964693E-4</c:v>
                </c:pt>
                <c:pt idx="41591">
                  <c:v>8.3181999999964692E-4</c:v>
                </c:pt>
                <c:pt idx="41592">
                  <c:v>8.3183999999964691E-4</c:v>
                </c:pt>
                <c:pt idx="41593">
                  <c:v>8.318599999996469E-4</c:v>
                </c:pt>
                <c:pt idx="41594">
                  <c:v>8.3187999999964689E-4</c:v>
                </c:pt>
                <c:pt idx="41595">
                  <c:v>8.3189999999964688E-4</c:v>
                </c:pt>
                <c:pt idx="41596">
                  <c:v>8.3191999999964687E-4</c:v>
                </c:pt>
                <c:pt idx="41597">
                  <c:v>8.3193999999964686E-4</c:v>
                </c:pt>
                <c:pt idx="41598">
                  <c:v>8.3195999999964684E-4</c:v>
                </c:pt>
                <c:pt idx="41599">
                  <c:v>8.3197999999964683E-4</c:v>
                </c:pt>
                <c:pt idx="41600">
                  <c:v>8.3199999999964682E-4</c:v>
                </c:pt>
                <c:pt idx="41601">
                  <c:v>8.3201999999964681E-4</c:v>
                </c:pt>
                <c:pt idx="41602">
                  <c:v>8.320399999996468E-4</c:v>
                </c:pt>
                <c:pt idx="41603">
                  <c:v>8.3205999999964679E-4</c:v>
                </c:pt>
                <c:pt idx="41604">
                  <c:v>8.3207999999964678E-4</c:v>
                </c:pt>
                <c:pt idx="41605">
                  <c:v>8.3209999999964677E-4</c:v>
                </c:pt>
                <c:pt idx="41606">
                  <c:v>8.3211999999964676E-4</c:v>
                </c:pt>
                <c:pt idx="41607">
                  <c:v>8.3213999999964675E-4</c:v>
                </c:pt>
                <c:pt idx="41608">
                  <c:v>8.3215999999964674E-4</c:v>
                </c:pt>
                <c:pt idx="41609">
                  <c:v>8.3217999999964673E-4</c:v>
                </c:pt>
                <c:pt idx="41610">
                  <c:v>8.3219999999964672E-4</c:v>
                </c:pt>
                <c:pt idx="41611">
                  <c:v>8.3221999999964671E-4</c:v>
                </c:pt>
                <c:pt idx="41612">
                  <c:v>8.322399999996467E-4</c:v>
                </c:pt>
                <c:pt idx="41613">
                  <c:v>8.3225999999964669E-4</c:v>
                </c:pt>
                <c:pt idx="41614">
                  <c:v>8.3227999999964668E-4</c:v>
                </c:pt>
                <c:pt idx="41615">
                  <c:v>8.3229999999964667E-4</c:v>
                </c:pt>
                <c:pt idx="41616">
                  <c:v>8.3231999999964666E-4</c:v>
                </c:pt>
                <c:pt idx="41617">
                  <c:v>8.3233999999964665E-4</c:v>
                </c:pt>
                <c:pt idx="41618">
                  <c:v>8.3235999999964664E-4</c:v>
                </c:pt>
                <c:pt idx="41619">
                  <c:v>8.3237999999964663E-4</c:v>
                </c:pt>
                <c:pt idx="41620">
                  <c:v>8.3239999999964662E-4</c:v>
                </c:pt>
                <c:pt idx="41621">
                  <c:v>8.3241999999964661E-4</c:v>
                </c:pt>
                <c:pt idx="41622">
                  <c:v>8.324399999996466E-4</c:v>
                </c:pt>
                <c:pt idx="41623">
                  <c:v>8.3245999999964659E-4</c:v>
                </c:pt>
                <c:pt idx="41624">
                  <c:v>8.3247999999964658E-4</c:v>
                </c:pt>
                <c:pt idx="41625">
                  <c:v>8.3249999999964657E-4</c:v>
                </c:pt>
                <c:pt idx="41626">
                  <c:v>8.3251999999964655E-4</c:v>
                </c:pt>
                <c:pt idx="41627">
                  <c:v>8.3253999999964654E-4</c:v>
                </c:pt>
                <c:pt idx="41628">
                  <c:v>8.3255999999964653E-4</c:v>
                </c:pt>
                <c:pt idx="41629">
                  <c:v>8.3257999999964652E-4</c:v>
                </c:pt>
                <c:pt idx="41630">
                  <c:v>8.3259999999964651E-4</c:v>
                </c:pt>
                <c:pt idx="41631">
                  <c:v>8.326199999996465E-4</c:v>
                </c:pt>
                <c:pt idx="41632">
                  <c:v>8.3263999999964649E-4</c:v>
                </c:pt>
                <c:pt idx="41633">
                  <c:v>8.3265999999964648E-4</c:v>
                </c:pt>
                <c:pt idx="41634">
                  <c:v>8.3267999999964647E-4</c:v>
                </c:pt>
                <c:pt idx="41635">
                  <c:v>8.3269999999964646E-4</c:v>
                </c:pt>
                <c:pt idx="41636">
                  <c:v>8.3271999999964645E-4</c:v>
                </c:pt>
                <c:pt idx="41637">
                  <c:v>8.3273999999964644E-4</c:v>
                </c:pt>
                <c:pt idx="41638">
                  <c:v>8.3275999999964643E-4</c:v>
                </c:pt>
                <c:pt idx="41639">
                  <c:v>8.3277999999964642E-4</c:v>
                </c:pt>
                <c:pt idx="41640">
                  <c:v>8.3279999999964641E-4</c:v>
                </c:pt>
                <c:pt idx="41641">
                  <c:v>8.328199999996464E-4</c:v>
                </c:pt>
                <c:pt idx="41642">
                  <c:v>8.3283999999964639E-4</c:v>
                </c:pt>
                <c:pt idx="41643">
                  <c:v>8.3285999999964638E-4</c:v>
                </c:pt>
                <c:pt idx="41644">
                  <c:v>8.3287999999964637E-4</c:v>
                </c:pt>
                <c:pt idx="41645">
                  <c:v>8.3289999999964636E-4</c:v>
                </c:pt>
                <c:pt idx="41646">
                  <c:v>8.3291999999964635E-4</c:v>
                </c:pt>
                <c:pt idx="41647">
                  <c:v>8.3293999999964634E-4</c:v>
                </c:pt>
                <c:pt idx="41648">
                  <c:v>8.3295999999964633E-4</c:v>
                </c:pt>
                <c:pt idx="41649">
                  <c:v>8.3297999999964632E-4</c:v>
                </c:pt>
                <c:pt idx="41650">
                  <c:v>8.3299999999964631E-4</c:v>
                </c:pt>
                <c:pt idx="41651">
                  <c:v>8.330199999996463E-4</c:v>
                </c:pt>
                <c:pt idx="41652">
                  <c:v>8.3303999999964629E-4</c:v>
                </c:pt>
                <c:pt idx="41653">
                  <c:v>8.3305999999964628E-4</c:v>
                </c:pt>
                <c:pt idx="41654">
                  <c:v>8.3307999999964626E-4</c:v>
                </c:pt>
                <c:pt idx="41655">
                  <c:v>8.3309999999964625E-4</c:v>
                </c:pt>
                <c:pt idx="41656">
                  <c:v>8.3311999999964624E-4</c:v>
                </c:pt>
                <c:pt idx="41657">
                  <c:v>8.3313999999964623E-4</c:v>
                </c:pt>
                <c:pt idx="41658">
                  <c:v>8.3315999999964622E-4</c:v>
                </c:pt>
                <c:pt idx="41659">
                  <c:v>8.3317999999964621E-4</c:v>
                </c:pt>
                <c:pt idx="41660">
                  <c:v>8.331999999996462E-4</c:v>
                </c:pt>
                <c:pt idx="41661">
                  <c:v>8.3321999999964619E-4</c:v>
                </c:pt>
                <c:pt idx="41662">
                  <c:v>8.3323999999964618E-4</c:v>
                </c:pt>
                <c:pt idx="41663">
                  <c:v>8.3325999999964617E-4</c:v>
                </c:pt>
                <c:pt idx="41664">
                  <c:v>8.3327999999964616E-4</c:v>
                </c:pt>
                <c:pt idx="41665">
                  <c:v>8.3329999999964615E-4</c:v>
                </c:pt>
                <c:pt idx="41666">
                  <c:v>8.3331999999964614E-4</c:v>
                </c:pt>
                <c:pt idx="41667">
                  <c:v>8.3333999999964613E-4</c:v>
                </c:pt>
                <c:pt idx="41668">
                  <c:v>8.3335999999964612E-4</c:v>
                </c:pt>
                <c:pt idx="41669">
                  <c:v>8.3337999999964611E-4</c:v>
                </c:pt>
                <c:pt idx="41670">
                  <c:v>8.333999999996461E-4</c:v>
                </c:pt>
                <c:pt idx="41671">
                  <c:v>8.3341999999964609E-4</c:v>
                </c:pt>
                <c:pt idx="41672">
                  <c:v>8.3343999999964608E-4</c:v>
                </c:pt>
                <c:pt idx="41673">
                  <c:v>8.3345999999964607E-4</c:v>
                </c:pt>
                <c:pt idx="41674">
                  <c:v>8.3347999999964606E-4</c:v>
                </c:pt>
                <c:pt idx="41675">
                  <c:v>8.3349999999964605E-4</c:v>
                </c:pt>
                <c:pt idx="41676">
                  <c:v>8.3351999999964604E-4</c:v>
                </c:pt>
                <c:pt idx="41677">
                  <c:v>8.3353999999964603E-4</c:v>
                </c:pt>
                <c:pt idx="41678">
                  <c:v>8.3355999999964602E-4</c:v>
                </c:pt>
                <c:pt idx="41679">
                  <c:v>8.3357999999964601E-4</c:v>
                </c:pt>
                <c:pt idx="41680">
                  <c:v>8.33599999999646E-4</c:v>
                </c:pt>
                <c:pt idx="41681">
                  <c:v>8.3361999999964599E-4</c:v>
                </c:pt>
                <c:pt idx="41682">
                  <c:v>8.3363999999964597E-4</c:v>
                </c:pt>
                <c:pt idx="41683">
                  <c:v>8.3365999999964596E-4</c:v>
                </c:pt>
                <c:pt idx="41684">
                  <c:v>8.3367999999964595E-4</c:v>
                </c:pt>
                <c:pt idx="41685">
                  <c:v>8.3369999999964594E-4</c:v>
                </c:pt>
                <c:pt idx="41686">
                  <c:v>8.3371999999964593E-4</c:v>
                </c:pt>
                <c:pt idx="41687">
                  <c:v>8.3373999999964592E-4</c:v>
                </c:pt>
                <c:pt idx="41688">
                  <c:v>8.3375999999964591E-4</c:v>
                </c:pt>
                <c:pt idx="41689">
                  <c:v>8.337799999996459E-4</c:v>
                </c:pt>
                <c:pt idx="41690">
                  <c:v>8.3379999999964589E-4</c:v>
                </c:pt>
                <c:pt idx="41691">
                  <c:v>8.3381999999964588E-4</c:v>
                </c:pt>
                <c:pt idx="41692">
                  <c:v>8.3383999999964587E-4</c:v>
                </c:pt>
                <c:pt idx="41693">
                  <c:v>8.3385999999964586E-4</c:v>
                </c:pt>
                <c:pt idx="41694">
                  <c:v>8.3387999999964585E-4</c:v>
                </c:pt>
                <c:pt idx="41695">
                  <c:v>8.3389999999964584E-4</c:v>
                </c:pt>
                <c:pt idx="41696">
                  <c:v>8.3391999999964583E-4</c:v>
                </c:pt>
                <c:pt idx="41697">
                  <c:v>8.3393999999964582E-4</c:v>
                </c:pt>
                <c:pt idx="41698">
                  <c:v>8.3395999999964581E-4</c:v>
                </c:pt>
                <c:pt idx="41699">
                  <c:v>8.339799999996458E-4</c:v>
                </c:pt>
                <c:pt idx="41700">
                  <c:v>8.3399999999964579E-4</c:v>
                </c:pt>
                <c:pt idx="41701">
                  <c:v>8.3401999999964578E-4</c:v>
                </c:pt>
                <c:pt idx="41702">
                  <c:v>8.3403999999964577E-4</c:v>
                </c:pt>
                <c:pt idx="41703">
                  <c:v>8.3405999999964576E-4</c:v>
                </c:pt>
                <c:pt idx="41704">
                  <c:v>8.3407999999964575E-4</c:v>
                </c:pt>
                <c:pt idx="41705">
                  <c:v>8.3409999999964574E-4</c:v>
                </c:pt>
                <c:pt idx="41706">
                  <c:v>8.3411999999964573E-4</c:v>
                </c:pt>
                <c:pt idx="41707">
                  <c:v>8.3413999999964572E-4</c:v>
                </c:pt>
                <c:pt idx="41708">
                  <c:v>8.3415999999964571E-4</c:v>
                </c:pt>
                <c:pt idx="41709">
                  <c:v>8.341799999996457E-4</c:v>
                </c:pt>
                <c:pt idx="41710">
                  <c:v>8.3419999999964569E-4</c:v>
                </c:pt>
                <c:pt idx="41711">
                  <c:v>8.3421999999964567E-4</c:v>
                </c:pt>
                <c:pt idx="41712">
                  <c:v>8.3423999999964566E-4</c:v>
                </c:pt>
                <c:pt idx="41713">
                  <c:v>8.3425999999964565E-4</c:v>
                </c:pt>
                <c:pt idx="41714">
                  <c:v>8.3427999999964564E-4</c:v>
                </c:pt>
                <c:pt idx="41715">
                  <c:v>8.3429999999964563E-4</c:v>
                </c:pt>
                <c:pt idx="41716">
                  <c:v>8.3431999999964562E-4</c:v>
                </c:pt>
                <c:pt idx="41717">
                  <c:v>8.3433999999964561E-4</c:v>
                </c:pt>
                <c:pt idx="41718">
                  <c:v>8.343599999996456E-4</c:v>
                </c:pt>
                <c:pt idx="41719">
                  <c:v>8.3437999999964559E-4</c:v>
                </c:pt>
                <c:pt idx="41720">
                  <c:v>8.3439999999964558E-4</c:v>
                </c:pt>
                <c:pt idx="41721">
                  <c:v>8.3441999999964557E-4</c:v>
                </c:pt>
                <c:pt idx="41722">
                  <c:v>8.3443999999964556E-4</c:v>
                </c:pt>
                <c:pt idx="41723">
                  <c:v>8.3445999999964555E-4</c:v>
                </c:pt>
                <c:pt idx="41724">
                  <c:v>8.3447999999964554E-4</c:v>
                </c:pt>
                <c:pt idx="41725">
                  <c:v>8.3449999999964553E-4</c:v>
                </c:pt>
                <c:pt idx="41726">
                  <c:v>8.3451999999964552E-4</c:v>
                </c:pt>
                <c:pt idx="41727">
                  <c:v>8.3453999999964551E-4</c:v>
                </c:pt>
                <c:pt idx="41728">
                  <c:v>8.345599999996455E-4</c:v>
                </c:pt>
                <c:pt idx="41729">
                  <c:v>8.3457999999964549E-4</c:v>
                </c:pt>
                <c:pt idx="41730">
                  <c:v>8.3459999999964548E-4</c:v>
                </c:pt>
                <c:pt idx="41731">
                  <c:v>8.3461999999964547E-4</c:v>
                </c:pt>
                <c:pt idx="41732">
                  <c:v>8.3463999999964546E-4</c:v>
                </c:pt>
                <c:pt idx="41733">
                  <c:v>8.3465999999964545E-4</c:v>
                </c:pt>
                <c:pt idx="41734">
                  <c:v>8.3467999999964544E-4</c:v>
                </c:pt>
                <c:pt idx="41735">
                  <c:v>8.3469999999964543E-4</c:v>
                </c:pt>
                <c:pt idx="41736">
                  <c:v>8.3471999999964542E-4</c:v>
                </c:pt>
                <c:pt idx="41737">
                  <c:v>8.3473999999964541E-4</c:v>
                </c:pt>
                <c:pt idx="41738">
                  <c:v>8.347599999996454E-4</c:v>
                </c:pt>
                <c:pt idx="41739">
                  <c:v>8.3477999999964538E-4</c:v>
                </c:pt>
                <c:pt idx="41740">
                  <c:v>8.3479999999964537E-4</c:v>
                </c:pt>
                <c:pt idx="41741">
                  <c:v>8.3481999999964536E-4</c:v>
                </c:pt>
                <c:pt idx="41742">
                  <c:v>8.3483999999964535E-4</c:v>
                </c:pt>
                <c:pt idx="41743">
                  <c:v>8.3485999999964534E-4</c:v>
                </c:pt>
                <c:pt idx="41744">
                  <c:v>8.3487999999964533E-4</c:v>
                </c:pt>
                <c:pt idx="41745">
                  <c:v>8.3489999999964532E-4</c:v>
                </c:pt>
                <c:pt idx="41746">
                  <c:v>8.3491999999964531E-4</c:v>
                </c:pt>
                <c:pt idx="41747">
                  <c:v>8.349399999996453E-4</c:v>
                </c:pt>
                <c:pt idx="41748">
                  <c:v>8.3495999999964529E-4</c:v>
                </c:pt>
                <c:pt idx="41749">
                  <c:v>8.3497999999964528E-4</c:v>
                </c:pt>
                <c:pt idx="41750">
                  <c:v>8.3499999999964527E-4</c:v>
                </c:pt>
                <c:pt idx="41751">
                  <c:v>8.3501999999964526E-4</c:v>
                </c:pt>
                <c:pt idx="41752">
                  <c:v>8.3503999999964525E-4</c:v>
                </c:pt>
                <c:pt idx="41753">
                  <c:v>8.3505999999964524E-4</c:v>
                </c:pt>
                <c:pt idx="41754">
                  <c:v>8.3507999999964523E-4</c:v>
                </c:pt>
                <c:pt idx="41755">
                  <c:v>8.3509999999964522E-4</c:v>
                </c:pt>
                <c:pt idx="41756">
                  <c:v>8.3511999999964521E-4</c:v>
                </c:pt>
                <c:pt idx="41757">
                  <c:v>8.351399999996452E-4</c:v>
                </c:pt>
                <c:pt idx="41758">
                  <c:v>8.3515999999964519E-4</c:v>
                </c:pt>
                <c:pt idx="41759">
                  <c:v>8.3517999999964518E-4</c:v>
                </c:pt>
                <c:pt idx="41760">
                  <c:v>8.3519999999964517E-4</c:v>
                </c:pt>
                <c:pt idx="41761">
                  <c:v>8.3521999999964516E-4</c:v>
                </c:pt>
                <c:pt idx="41762">
                  <c:v>8.3523999999964515E-4</c:v>
                </c:pt>
                <c:pt idx="41763">
                  <c:v>8.3525999999964514E-4</c:v>
                </c:pt>
                <c:pt idx="41764">
                  <c:v>8.3527999999964513E-4</c:v>
                </c:pt>
                <c:pt idx="41765">
                  <c:v>8.3529999999964512E-4</c:v>
                </c:pt>
                <c:pt idx="41766">
                  <c:v>8.3531999999964511E-4</c:v>
                </c:pt>
                <c:pt idx="41767">
                  <c:v>8.3533999999964509E-4</c:v>
                </c:pt>
                <c:pt idx="41768">
                  <c:v>8.3535999999964508E-4</c:v>
                </c:pt>
                <c:pt idx="41769">
                  <c:v>8.3537999999964507E-4</c:v>
                </c:pt>
                <c:pt idx="41770">
                  <c:v>8.3539999999964506E-4</c:v>
                </c:pt>
                <c:pt idx="41771">
                  <c:v>8.3541999999964505E-4</c:v>
                </c:pt>
                <c:pt idx="41772">
                  <c:v>8.3543999999964504E-4</c:v>
                </c:pt>
                <c:pt idx="41773">
                  <c:v>8.3545999999964503E-4</c:v>
                </c:pt>
                <c:pt idx="41774">
                  <c:v>8.3547999999964502E-4</c:v>
                </c:pt>
                <c:pt idx="41775">
                  <c:v>8.3549999999964501E-4</c:v>
                </c:pt>
                <c:pt idx="41776">
                  <c:v>8.35519999999645E-4</c:v>
                </c:pt>
                <c:pt idx="41777">
                  <c:v>8.3553999999964499E-4</c:v>
                </c:pt>
                <c:pt idx="41778">
                  <c:v>8.3555999999964498E-4</c:v>
                </c:pt>
                <c:pt idx="41779">
                  <c:v>8.3557999999964497E-4</c:v>
                </c:pt>
                <c:pt idx="41780">
                  <c:v>8.3559999999964496E-4</c:v>
                </c:pt>
                <c:pt idx="41781">
                  <c:v>8.3561999999964495E-4</c:v>
                </c:pt>
                <c:pt idx="41782">
                  <c:v>8.3563999999964494E-4</c:v>
                </c:pt>
                <c:pt idx="41783">
                  <c:v>8.3565999999964493E-4</c:v>
                </c:pt>
                <c:pt idx="41784">
                  <c:v>8.3567999999964492E-4</c:v>
                </c:pt>
                <c:pt idx="41785">
                  <c:v>8.3569999999964491E-4</c:v>
                </c:pt>
                <c:pt idx="41786">
                  <c:v>8.357199999996449E-4</c:v>
                </c:pt>
                <c:pt idx="41787">
                  <c:v>8.3573999999964489E-4</c:v>
                </c:pt>
                <c:pt idx="41788">
                  <c:v>8.3575999999964488E-4</c:v>
                </c:pt>
                <c:pt idx="41789">
                  <c:v>8.3577999999964487E-4</c:v>
                </c:pt>
                <c:pt idx="41790">
                  <c:v>8.3579999999964486E-4</c:v>
                </c:pt>
                <c:pt idx="41791">
                  <c:v>8.3581999999964485E-4</c:v>
                </c:pt>
                <c:pt idx="41792">
                  <c:v>8.3583999999964484E-4</c:v>
                </c:pt>
                <c:pt idx="41793">
                  <c:v>8.3585999999964483E-4</c:v>
                </c:pt>
                <c:pt idx="41794">
                  <c:v>8.3587999999964482E-4</c:v>
                </c:pt>
                <c:pt idx="41795">
                  <c:v>8.358999999996448E-4</c:v>
                </c:pt>
                <c:pt idx="41796">
                  <c:v>8.3591999999964479E-4</c:v>
                </c:pt>
                <c:pt idx="41797">
                  <c:v>8.3593999999964478E-4</c:v>
                </c:pt>
                <c:pt idx="41798">
                  <c:v>8.3595999999964477E-4</c:v>
                </c:pt>
                <c:pt idx="41799">
                  <c:v>8.3597999999964476E-4</c:v>
                </c:pt>
                <c:pt idx="41800">
                  <c:v>8.3599999999964475E-4</c:v>
                </c:pt>
                <c:pt idx="41801">
                  <c:v>8.3601999999964474E-4</c:v>
                </c:pt>
                <c:pt idx="41802">
                  <c:v>8.3603999999964473E-4</c:v>
                </c:pt>
                <c:pt idx="41803">
                  <c:v>8.3605999999964472E-4</c:v>
                </c:pt>
                <c:pt idx="41804">
                  <c:v>8.3607999999964471E-4</c:v>
                </c:pt>
                <c:pt idx="41805">
                  <c:v>8.360999999996447E-4</c:v>
                </c:pt>
                <c:pt idx="41806">
                  <c:v>8.3611999999964469E-4</c:v>
                </c:pt>
                <c:pt idx="41807">
                  <c:v>8.3613999999964468E-4</c:v>
                </c:pt>
                <c:pt idx="41808">
                  <c:v>8.3615999999964467E-4</c:v>
                </c:pt>
                <c:pt idx="41809">
                  <c:v>8.3617999999964466E-4</c:v>
                </c:pt>
                <c:pt idx="41810">
                  <c:v>8.3619999999964465E-4</c:v>
                </c:pt>
                <c:pt idx="41811">
                  <c:v>8.3621999999964464E-4</c:v>
                </c:pt>
                <c:pt idx="41812">
                  <c:v>8.3623999999964463E-4</c:v>
                </c:pt>
                <c:pt idx="41813">
                  <c:v>8.3625999999964462E-4</c:v>
                </c:pt>
                <c:pt idx="41814">
                  <c:v>8.3627999999964461E-4</c:v>
                </c:pt>
                <c:pt idx="41815">
                  <c:v>8.362999999996446E-4</c:v>
                </c:pt>
                <c:pt idx="41816">
                  <c:v>8.3631999999964459E-4</c:v>
                </c:pt>
                <c:pt idx="41817">
                  <c:v>8.3633999999964458E-4</c:v>
                </c:pt>
                <c:pt idx="41818">
                  <c:v>8.3635999999964457E-4</c:v>
                </c:pt>
                <c:pt idx="41819">
                  <c:v>8.3637999999964456E-4</c:v>
                </c:pt>
                <c:pt idx="41820">
                  <c:v>8.3639999999964455E-4</c:v>
                </c:pt>
                <c:pt idx="41821">
                  <c:v>8.3641999999964454E-4</c:v>
                </c:pt>
                <c:pt idx="41822">
                  <c:v>8.3643999999964453E-4</c:v>
                </c:pt>
                <c:pt idx="41823">
                  <c:v>8.3645999999964451E-4</c:v>
                </c:pt>
                <c:pt idx="41824">
                  <c:v>8.364799999996445E-4</c:v>
                </c:pt>
                <c:pt idx="41825">
                  <c:v>8.3649999999964449E-4</c:v>
                </c:pt>
                <c:pt idx="41826">
                  <c:v>8.3651999999964448E-4</c:v>
                </c:pt>
                <c:pt idx="41827">
                  <c:v>8.3653999999964447E-4</c:v>
                </c:pt>
                <c:pt idx="41828">
                  <c:v>8.3655999999964446E-4</c:v>
                </c:pt>
                <c:pt idx="41829">
                  <c:v>8.3657999999964445E-4</c:v>
                </c:pt>
                <c:pt idx="41830">
                  <c:v>8.3659999999964444E-4</c:v>
                </c:pt>
                <c:pt idx="41831">
                  <c:v>8.3661999999964443E-4</c:v>
                </c:pt>
                <c:pt idx="41832">
                  <c:v>8.3663999999964442E-4</c:v>
                </c:pt>
                <c:pt idx="41833">
                  <c:v>8.3665999999964441E-4</c:v>
                </c:pt>
                <c:pt idx="41834">
                  <c:v>8.366799999996444E-4</c:v>
                </c:pt>
                <c:pt idx="41835">
                  <c:v>8.3669999999964439E-4</c:v>
                </c:pt>
                <c:pt idx="41836">
                  <c:v>8.3671999999964438E-4</c:v>
                </c:pt>
                <c:pt idx="41837">
                  <c:v>8.3673999999964437E-4</c:v>
                </c:pt>
                <c:pt idx="41838">
                  <c:v>8.3675999999964436E-4</c:v>
                </c:pt>
                <c:pt idx="41839">
                  <c:v>8.3677999999964435E-4</c:v>
                </c:pt>
                <c:pt idx="41840">
                  <c:v>8.3679999999964434E-4</c:v>
                </c:pt>
                <c:pt idx="41841">
                  <c:v>8.3681999999964433E-4</c:v>
                </c:pt>
                <c:pt idx="41842">
                  <c:v>8.3683999999964432E-4</c:v>
                </c:pt>
                <c:pt idx="41843">
                  <c:v>8.3685999999964431E-4</c:v>
                </c:pt>
                <c:pt idx="41844">
                  <c:v>8.368799999996443E-4</c:v>
                </c:pt>
                <c:pt idx="41845">
                  <c:v>8.3689999999964429E-4</c:v>
                </c:pt>
                <c:pt idx="41846">
                  <c:v>8.3691999999964428E-4</c:v>
                </c:pt>
                <c:pt idx="41847">
                  <c:v>8.3693999999964427E-4</c:v>
                </c:pt>
                <c:pt idx="41848">
                  <c:v>8.3695999999964426E-4</c:v>
                </c:pt>
                <c:pt idx="41849">
                  <c:v>8.3697999999964425E-4</c:v>
                </c:pt>
                <c:pt idx="41850">
                  <c:v>8.3699999999964424E-4</c:v>
                </c:pt>
                <c:pt idx="41851">
                  <c:v>8.3701999999964422E-4</c:v>
                </c:pt>
                <c:pt idx="41852">
                  <c:v>8.3703999999964421E-4</c:v>
                </c:pt>
                <c:pt idx="41853">
                  <c:v>8.370599999996442E-4</c:v>
                </c:pt>
                <c:pt idx="41854">
                  <c:v>8.3707999999964419E-4</c:v>
                </c:pt>
                <c:pt idx="41855">
                  <c:v>8.3709999999964418E-4</c:v>
                </c:pt>
                <c:pt idx="41856">
                  <c:v>8.3711999999964417E-4</c:v>
                </c:pt>
                <c:pt idx="41857">
                  <c:v>8.3713999999964416E-4</c:v>
                </c:pt>
                <c:pt idx="41858">
                  <c:v>8.3715999999964415E-4</c:v>
                </c:pt>
                <c:pt idx="41859">
                  <c:v>8.3717999999964414E-4</c:v>
                </c:pt>
                <c:pt idx="41860">
                  <c:v>8.3719999999964413E-4</c:v>
                </c:pt>
                <c:pt idx="41861">
                  <c:v>8.3721999999964412E-4</c:v>
                </c:pt>
                <c:pt idx="41862">
                  <c:v>8.3723999999964411E-4</c:v>
                </c:pt>
                <c:pt idx="41863">
                  <c:v>8.372599999996441E-4</c:v>
                </c:pt>
                <c:pt idx="41864">
                  <c:v>8.3727999999964409E-4</c:v>
                </c:pt>
                <c:pt idx="41865">
                  <c:v>8.3729999999964408E-4</c:v>
                </c:pt>
                <c:pt idx="41866">
                  <c:v>8.3731999999964407E-4</c:v>
                </c:pt>
                <c:pt idx="41867">
                  <c:v>8.3733999999964406E-4</c:v>
                </c:pt>
                <c:pt idx="41868">
                  <c:v>8.3735999999964405E-4</c:v>
                </c:pt>
                <c:pt idx="41869">
                  <c:v>8.3737999999964404E-4</c:v>
                </c:pt>
                <c:pt idx="41870">
                  <c:v>8.3739999999964403E-4</c:v>
                </c:pt>
                <c:pt idx="41871">
                  <c:v>8.3741999999964402E-4</c:v>
                </c:pt>
                <c:pt idx="41872">
                  <c:v>8.3743999999964401E-4</c:v>
                </c:pt>
                <c:pt idx="41873">
                  <c:v>8.37459999999644E-4</c:v>
                </c:pt>
                <c:pt idx="41874">
                  <c:v>8.3747999999964399E-4</c:v>
                </c:pt>
                <c:pt idx="41875">
                  <c:v>8.3749999999964398E-4</c:v>
                </c:pt>
                <c:pt idx="41876">
                  <c:v>8.3751999999964397E-4</c:v>
                </c:pt>
                <c:pt idx="41877">
                  <c:v>8.3753999999964396E-4</c:v>
                </c:pt>
                <c:pt idx="41878">
                  <c:v>8.3755999999964395E-4</c:v>
                </c:pt>
                <c:pt idx="41879">
                  <c:v>8.3757999999964393E-4</c:v>
                </c:pt>
                <c:pt idx="41880">
                  <c:v>8.3759999999964392E-4</c:v>
                </c:pt>
                <c:pt idx="41881">
                  <c:v>8.3761999999964391E-4</c:v>
                </c:pt>
                <c:pt idx="41882">
                  <c:v>8.376399999996439E-4</c:v>
                </c:pt>
                <c:pt idx="41883">
                  <c:v>8.3765999999964389E-4</c:v>
                </c:pt>
                <c:pt idx="41884">
                  <c:v>8.3767999999964388E-4</c:v>
                </c:pt>
                <c:pt idx="41885">
                  <c:v>8.3769999999964387E-4</c:v>
                </c:pt>
                <c:pt idx="41886">
                  <c:v>8.3771999999964386E-4</c:v>
                </c:pt>
                <c:pt idx="41887">
                  <c:v>8.3773999999964385E-4</c:v>
                </c:pt>
                <c:pt idx="41888">
                  <c:v>8.3775999999964384E-4</c:v>
                </c:pt>
                <c:pt idx="41889">
                  <c:v>8.3777999999964383E-4</c:v>
                </c:pt>
                <c:pt idx="41890">
                  <c:v>8.3779999999964382E-4</c:v>
                </c:pt>
                <c:pt idx="41891">
                  <c:v>8.3781999999964381E-4</c:v>
                </c:pt>
                <c:pt idx="41892">
                  <c:v>8.378399999996438E-4</c:v>
                </c:pt>
                <c:pt idx="41893">
                  <c:v>8.3785999999964379E-4</c:v>
                </c:pt>
                <c:pt idx="41894">
                  <c:v>8.3787999999964378E-4</c:v>
                </c:pt>
                <c:pt idx="41895">
                  <c:v>8.3789999999964377E-4</c:v>
                </c:pt>
                <c:pt idx="41896">
                  <c:v>8.3791999999964376E-4</c:v>
                </c:pt>
                <c:pt idx="41897">
                  <c:v>8.3793999999964375E-4</c:v>
                </c:pt>
                <c:pt idx="41898">
                  <c:v>8.3795999999964374E-4</c:v>
                </c:pt>
                <c:pt idx="41899">
                  <c:v>8.3797999999964373E-4</c:v>
                </c:pt>
                <c:pt idx="41900">
                  <c:v>8.3799999999964372E-4</c:v>
                </c:pt>
                <c:pt idx="41901">
                  <c:v>8.3801999999964371E-4</c:v>
                </c:pt>
                <c:pt idx="41902">
                  <c:v>8.380399999996437E-4</c:v>
                </c:pt>
                <c:pt idx="41903">
                  <c:v>8.3805999999964369E-4</c:v>
                </c:pt>
                <c:pt idx="41904">
                  <c:v>8.3807999999964368E-4</c:v>
                </c:pt>
                <c:pt idx="41905">
                  <c:v>8.3809999999964367E-4</c:v>
                </c:pt>
                <c:pt idx="41906">
                  <c:v>8.3811999999964366E-4</c:v>
                </c:pt>
                <c:pt idx="41907">
                  <c:v>8.3813999999964364E-4</c:v>
                </c:pt>
                <c:pt idx="41908">
                  <c:v>8.3815999999964363E-4</c:v>
                </c:pt>
                <c:pt idx="41909">
                  <c:v>8.3817999999964362E-4</c:v>
                </c:pt>
                <c:pt idx="41910">
                  <c:v>8.3819999999964361E-4</c:v>
                </c:pt>
                <c:pt idx="41911">
                  <c:v>8.382199999996436E-4</c:v>
                </c:pt>
                <c:pt idx="41912">
                  <c:v>8.3823999999964359E-4</c:v>
                </c:pt>
                <c:pt idx="41913">
                  <c:v>8.3825999999964358E-4</c:v>
                </c:pt>
                <c:pt idx="41914">
                  <c:v>8.3827999999964357E-4</c:v>
                </c:pt>
                <c:pt idx="41915">
                  <c:v>8.3829999999964356E-4</c:v>
                </c:pt>
                <c:pt idx="41916">
                  <c:v>8.3831999999964355E-4</c:v>
                </c:pt>
                <c:pt idx="41917">
                  <c:v>8.3833999999964354E-4</c:v>
                </c:pt>
                <c:pt idx="41918">
                  <c:v>8.3835999999964353E-4</c:v>
                </c:pt>
                <c:pt idx="41919">
                  <c:v>8.3837999999964352E-4</c:v>
                </c:pt>
                <c:pt idx="41920">
                  <c:v>8.3839999999964351E-4</c:v>
                </c:pt>
                <c:pt idx="41921">
                  <c:v>8.384199999996435E-4</c:v>
                </c:pt>
                <c:pt idx="41922">
                  <c:v>8.3843999999964349E-4</c:v>
                </c:pt>
                <c:pt idx="41923">
                  <c:v>8.3845999999964348E-4</c:v>
                </c:pt>
                <c:pt idx="41924">
                  <c:v>8.3847999999964347E-4</c:v>
                </c:pt>
                <c:pt idx="41925">
                  <c:v>8.3849999999964346E-4</c:v>
                </c:pt>
                <c:pt idx="41926">
                  <c:v>8.3851999999964345E-4</c:v>
                </c:pt>
                <c:pt idx="41927">
                  <c:v>8.3853999999964344E-4</c:v>
                </c:pt>
                <c:pt idx="41928">
                  <c:v>8.3855999999964343E-4</c:v>
                </c:pt>
                <c:pt idx="41929">
                  <c:v>8.3857999999964342E-4</c:v>
                </c:pt>
                <c:pt idx="41930">
                  <c:v>8.3859999999964341E-4</c:v>
                </c:pt>
                <c:pt idx="41931">
                  <c:v>8.386199999996434E-4</c:v>
                </c:pt>
                <c:pt idx="41932">
                  <c:v>8.3863999999964339E-4</c:v>
                </c:pt>
                <c:pt idx="41933">
                  <c:v>8.3865999999964338E-4</c:v>
                </c:pt>
                <c:pt idx="41934">
                  <c:v>8.3867999999964337E-4</c:v>
                </c:pt>
                <c:pt idx="41935">
                  <c:v>8.3869999999964335E-4</c:v>
                </c:pt>
                <c:pt idx="41936">
                  <c:v>8.3871999999964334E-4</c:v>
                </c:pt>
                <c:pt idx="41937">
                  <c:v>8.3873999999964333E-4</c:v>
                </c:pt>
                <c:pt idx="41938">
                  <c:v>8.3875999999964332E-4</c:v>
                </c:pt>
                <c:pt idx="41939">
                  <c:v>8.3877999999964331E-4</c:v>
                </c:pt>
                <c:pt idx="41940">
                  <c:v>8.387999999996433E-4</c:v>
                </c:pt>
                <c:pt idx="41941">
                  <c:v>8.3881999999964329E-4</c:v>
                </c:pt>
                <c:pt idx="41942">
                  <c:v>8.3883999999964328E-4</c:v>
                </c:pt>
                <c:pt idx="41943">
                  <c:v>8.3885999999964327E-4</c:v>
                </c:pt>
                <c:pt idx="41944">
                  <c:v>8.3887999999964326E-4</c:v>
                </c:pt>
                <c:pt idx="41945">
                  <c:v>8.3889999999964325E-4</c:v>
                </c:pt>
                <c:pt idx="41946">
                  <c:v>8.3891999999964324E-4</c:v>
                </c:pt>
                <c:pt idx="41947">
                  <c:v>8.3893999999964323E-4</c:v>
                </c:pt>
                <c:pt idx="41948">
                  <c:v>8.3895999999964322E-4</c:v>
                </c:pt>
                <c:pt idx="41949">
                  <c:v>8.3897999999964321E-4</c:v>
                </c:pt>
                <c:pt idx="41950">
                  <c:v>8.389999999996432E-4</c:v>
                </c:pt>
                <c:pt idx="41951">
                  <c:v>8.3901999999964319E-4</c:v>
                </c:pt>
                <c:pt idx="41952">
                  <c:v>8.3903999999964318E-4</c:v>
                </c:pt>
                <c:pt idx="41953">
                  <c:v>8.3905999999964317E-4</c:v>
                </c:pt>
                <c:pt idx="41954">
                  <c:v>8.3907999999964316E-4</c:v>
                </c:pt>
                <c:pt idx="41955">
                  <c:v>8.3909999999964315E-4</c:v>
                </c:pt>
                <c:pt idx="41956">
                  <c:v>8.3911999999964314E-4</c:v>
                </c:pt>
                <c:pt idx="41957">
                  <c:v>8.3913999999964313E-4</c:v>
                </c:pt>
                <c:pt idx="41958">
                  <c:v>8.3915999999964312E-4</c:v>
                </c:pt>
                <c:pt idx="41959">
                  <c:v>8.3917999999964311E-4</c:v>
                </c:pt>
                <c:pt idx="41960">
                  <c:v>8.391999999996431E-4</c:v>
                </c:pt>
                <c:pt idx="41961">
                  <c:v>8.3921999999964309E-4</c:v>
                </c:pt>
                <c:pt idx="41962">
                  <c:v>8.3923999999964308E-4</c:v>
                </c:pt>
                <c:pt idx="41963">
                  <c:v>8.3925999999964306E-4</c:v>
                </c:pt>
                <c:pt idx="41964">
                  <c:v>8.3927999999964305E-4</c:v>
                </c:pt>
                <c:pt idx="41965">
                  <c:v>8.3929999999964304E-4</c:v>
                </c:pt>
                <c:pt idx="41966">
                  <c:v>8.3931999999964303E-4</c:v>
                </c:pt>
                <c:pt idx="41967">
                  <c:v>8.3933999999964302E-4</c:v>
                </c:pt>
                <c:pt idx="41968">
                  <c:v>8.3935999999964301E-4</c:v>
                </c:pt>
                <c:pt idx="41969">
                  <c:v>8.39379999999643E-4</c:v>
                </c:pt>
                <c:pt idx="41970">
                  <c:v>8.3939999999964299E-4</c:v>
                </c:pt>
                <c:pt idx="41971">
                  <c:v>8.3941999999964298E-4</c:v>
                </c:pt>
                <c:pt idx="41972">
                  <c:v>8.3943999999964297E-4</c:v>
                </c:pt>
                <c:pt idx="41973">
                  <c:v>8.3945999999964296E-4</c:v>
                </c:pt>
                <c:pt idx="41974">
                  <c:v>8.3947999999964295E-4</c:v>
                </c:pt>
                <c:pt idx="41975">
                  <c:v>8.3949999999964294E-4</c:v>
                </c:pt>
                <c:pt idx="41976">
                  <c:v>8.3951999999964293E-4</c:v>
                </c:pt>
                <c:pt idx="41977">
                  <c:v>8.3953999999964292E-4</c:v>
                </c:pt>
                <c:pt idx="41978">
                  <c:v>8.3955999999964291E-4</c:v>
                </c:pt>
                <c:pt idx="41979">
                  <c:v>8.395799999996429E-4</c:v>
                </c:pt>
                <c:pt idx="41980">
                  <c:v>8.3959999999964289E-4</c:v>
                </c:pt>
                <c:pt idx="41981">
                  <c:v>8.3961999999964288E-4</c:v>
                </c:pt>
                <c:pt idx="41982">
                  <c:v>8.3963999999964287E-4</c:v>
                </c:pt>
                <c:pt idx="41983">
                  <c:v>8.3965999999964286E-4</c:v>
                </c:pt>
                <c:pt idx="41984">
                  <c:v>8.3967999999964285E-4</c:v>
                </c:pt>
                <c:pt idx="41985">
                  <c:v>8.3969999999964284E-4</c:v>
                </c:pt>
                <c:pt idx="41986">
                  <c:v>8.3971999999964283E-4</c:v>
                </c:pt>
                <c:pt idx="41987">
                  <c:v>8.3973999999964282E-4</c:v>
                </c:pt>
                <c:pt idx="41988">
                  <c:v>8.3975999999964281E-4</c:v>
                </c:pt>
                <c:pt idx="41989">
                  <c:v>8.397799999996428E-4</c:v>
                </c:pt>
                <c:pt idx="41990">
                  <c:v>8.3979999999964279E-4</c:v>
                </c:pt>
                <c:pt idx="41991">
                  <c:v>8.3981999999964278E-4</c:v>
                </c:pt>
                <c:pt idx="41992">
                  <c:v>8.3983999999964276E-4</c:v>
                </c:pt>
                <c:pt idx="41993">
                  <c:v>8.3985999999964275E-4</c:v>
                </c:pt>
                <c:pt idx="41994">
                  <c:v>8.3987999999964274E-4</c:v>
                </c:pt>
                <c:pt idx="41995">
                  <c:v>8.3989999999964273E-4</c:v>
                </c:pt>
                <c:pt idx="41996">
                  <c:v>8.3991999999964272E-4</c:v>
                </c:pt>
                <c:pt idx="41997">
                  <c:v>8.3993999999964271E-4</c:v>
                </c:pt>
                <c:pt idx="41998">
                  <c:v>8.399599999996427E-4</c:v>
                </c:pt>
                <c:pt idx="41999">
                  <c:v>8.3997999999964269E-4</c:v>
                </c:pt>
                <c:pt idx="42000">
                  <c:v>8.3999999999964268E-4</c:v>
                </c:pt>
                <c:pt idx="42001">
                  <c:v>8.4001999999964267E-4</c:v>
                </c:pt>
                <c:pt idx="42002">
                  <c:v>8.4003999999964266E-4</c:v>
                </c:pt>
                <c:pt idx="42003">
                  <c:v>8.4005999999964265E-4</c:v>
                </c:pt>
                <c:pt idx="42004">
                  <c:v>8.4007999999964264E-4</c:v>
                </c:pt>
                <c:pt idx="42005">
                  <c:v>8.4009999999964263E-4</c:v>
                </c:pt>
                <c:pt idx="42006">
                  <c:v>8.4011999999964262E-4</c:v>
                </c:pt>
                <c:pt idx="42007">
                  <c:v>8.4013999999964261E-4</c:v>
                </c:pt>
                <c:pt idx="42008">
                  <c:v>8.401599999996426E-4</c:v>
                </c:pt>
                <c:pt idx="42009">
                  <c:v>8.4017999999964259E-4</c:v>
                </c:pt>
                <c:pt idx="42010">
                  <c:v>8.4019999999964258E-4</c:v>
                </c:pt>
                <c:pt idx="42011">
                  <c:v>8.4021999999964257E-4</c:v>
                </c:pt>
                <c:pt idx="42012">
                  <c:v>8.4023999999964256E-4</c:v>
                </c:pt>
                <c:pt idx="42013">
                  <c:v>8.4025999999964255E-4</c:v>
                </c:pt>
                <c:pt idx="42014">
                  <c:v>8.4027999999964254E-4</c:v>
                </c:pt>
                <c:pt idx="42015">
                  <c:v>8.4029999999964253E-4</c:v>
                </c:pt>
                <c:pt idx="42016">
                  <c:v>8.4031999999964252E-4</c:v>
                </c:pt>
                <c:pt idx="42017">
                  <c:v>8.4033999999964251E-4</c:v>
                </c:pt>
                <c:pt idx="42018">
                  <c:v>8.403599999996425E-4</c:v>
                </c:pt>
                <c:pt idx="42019">
                  <c:v>8.4037999999964249E-4</c:v>
                </c:pt>
                <c:pt idx="42020">
                  <c:v>8.4039999999964247E-4</c:v>
                </c:pt>
                <c:pt idx="42021">
                  <c:v>8.4041999999964246E-4</c:v>
                </c:pt>
                <c:pt idx="42022">
                  <c:v>8.4043999999964245E-4</c:v>
                </c:pt>
                <c:pt idx="42023">
                  <c:v>8.4045999999964244E-4</c:v>
                </c:pt>
                <c:pt idx="42024">
                  <c:v>8.4047999999964243E-4</c:v>
                </c:pt>
                <c:pt idx="42025">
                  <c:v>8.4049999999964242E-4</c:v>
                </c:pt>
                <c:pt idx="42026">
                  <c:v>8.4051999999964241E-4</c:v>
                </c:pt>
                <c:pt idx="42027">
                  <c:v>8.405399999996424E-4</c:v>
                </c:pt>
                <c:pt idx="42028">
                  <c:v>8.4055999999964239E-4</c:v>
                </c:pt>
                <c:pt idx="42029">
                  <c:v>8.4057999999964238E-4</c:v>
                </c:pt>
                <c:pt idx="42030">
                  <c:v>8.4059999999964237E-4</c:v>
                </c:pt>
                <c:pt idx="42031">
                  <c:v>8.4061999999964236E-4</c:v>
                </c:pt>
                <c:pt idx="42032">
                  <c:v>8.4063999999964235E-4</c:v>
                </c:pt>
                <c:pt idx="42033">
                  <c:v>8.4065999999964234E-4</c:v>
                </c:pt>
                <c:pt idx="42034">
                  <c:v>8.4067999999964233E-4</c:v>
                </c:pt>
                <c:pt idx="42035">
                  <c:v>8.4069999999964232E-4</c:v>
                </c:pt>
                <c:pt idx="42036">
                  <c:v>8.4071999999964231E-4</c:v>
                </c:pt>
                <c:pt idx="42037">
                  <c:v>8.407399999996423E-4</c:v>
                </c:pt>
                <c:pt idx="42038">
                  <c:v>8.4075999999964229E-4</c:v>
                </c:pt>
                <c:pt idx="42039">
                  <c:v>8.4077999999964228E-4</c:v>
                </c:pt>
                <c:pt idx="42040">
                  <c:v>8.4079999999964227E-4</c:v>
                </c:pt>
                <c:pt idx="42041">
                  <c:v>8.4081999999964226E-4</c:v>
                </c:pt>
                <c:pt idx="42042">
                  <c:v>8.4083999999964225E-4</c:v>
                </c:pt>
                <c:pt idx="42043">
                  <c:v>8.4085999999964224E-4</c:v>
                </c:pt>
                <c:pt idx="42044">
                  <c:v>8.4087999999964223E-4</c:v>
                </c:pt>
                <c:pt idx="42045">
                  <c:v>8.4089999999964222E-4</c:v>
                </c:pt>
                <c:pt idx="42046">
                  <c:v>8.4091999999964221E-4</c:v>
                </c:pt>
                <c:pt idx="42047">
                  <c:v>8.409399999996422E-4</c:v>
                </c:pt>
                <c:pt idx="42048">
                  <c:v>8.4095999999964218E-4</c:v>
                </c:pt>
                <c:pt idx="42049">
                  <c:v>8.4097999999964217E-4</c:v>
                </c:pt>
                <c:pt idx="42050">
                  <c:v>8.4099999999964216E-4</c:v>
                </c:pt>
                <c:pt idx="42051">
                  <c:v>8.4101999999964215E-4</c:v>
                </c:pt>
                <c:pt idx="42052">
                  <c:v>8.4103999999964214E-4</c:v>
                </c:pt>
                <c:pt idx="42053">
                  <c:v>8.4105999999964213E-4</c:v>
                </c:pt>
                <c:pt idx="42054">
                  <c:v>8.4107999999964212E-4</c:v>
                </c:pt>
                <c:pt idx="42055">
                  <c:v>8.4109999999964211E-4</c:v>
                </c:pt>
                <c:pt idx="42056">
                  <c:v>8.411199999996421E-4</c:v>
                </c:pt>
                <c:pt idx="42057">
                  <c:v>8.4113999999964209E-4</c:v>
                </c:pt>
                <c:pt idx="42058">
                  <c:v>8.4115999999964208E-4</c:v>
                </c:pt>
                <c:pt idx="42059">
                  <c:v>8.4117999999964207E-4</c:v>
                </c:pt>
                <c:pt idx="42060">
                  <c:v>8.4119999999964206E-4</c:v>
                </c:pt>
                <c:pt idx="42061">
                  <c:v>8.4121999999964205E-4</c:v>
                </c:pt>
                <c:pt idx="42062">
                  <c:v>8.4123999999964204E-4</c:v>
                </c:pt>
                <c:pt idx="42063">
                  <c:v>8.4125999999964203E-4</c:v>
                </c:pt>
                <c:pt idx="42064">
                  <c:v>8.4127999999964202E-4</c:v>
                </c:pt>
                <c:pt idx="42065">
                  <c:v>8.4129999999964201E-4</c:v>
                </c:pt>
                <c:pt idx="42066">
                  <c:v>8.41319999999642E-4</c:v>
                </c:pt>
                <c:pt idx="42067">
                  <c:v>8.4133999999964199E-4</c:v>
                </c:pt>
                <c:pt idx="42068">
                  <c:v>8.4135999999964198E-4</c:v>
                </c:pt>
                <c:pt idx="42069">
                  <c:v>8.4137999999964197E-4</c:v>
                </c:pt>
                <c:pt idx="42070">
                  <c:v>8.4139999999964196E-4</c:v>
                </c:pt>
                <c:pt idx="42071">
                  <c:v>8.4141999999964195E-4</c:v>
                </c:pt>
                <c:pt idx="42072">
                  <c:v>8.4143999999964194E-4</c:v>
                </c:pt>
                <c:pt idx="42073">
                  <c:v>8.4145999999964193E-4</c:v>
                </c:pt>
                <c:pt idx="42074">
                  <c:v>8.4147999999964192E-4</c:v>
                </c:pt>
                <c:pt idx="42075">
                  <c:v>8.4149999999964191E-4</c:v>
                </c:pt>
                <c:pt idx="42076">
                  <c:v>8.4151999999964189E-4</c:v>
                </c:pt>
                <c:pt idx="42077">
                  <c:v>8.4153999999964188E-4</c:v>
                </c:pt>
                <c:pt idx="42078">
                  <c:v>8.4155999999964187E-4</c:v>
                </c:pt>
                <c:pt idx="42079">
                  <c:v>8.4157999999964186E-4</c:v>
                </c:pt>
                <c:pt idx="42080">
                  <c:v>8.4159999999964185E-4</c:v>
                </c:pt>
                <c:pt idx="42081">
                  <c:v>8.4161999999964184E-4</c:v>
                </c:pt>
                <c:pt idx="42082">
                  <c:v>8.4163999999964183E-4</c:v>
                </c:pt>
                <c:pt idx="42083">
                  <c:v>8.4165999999964182E-4</c:v>
                </c:pt>
                <c:pt idx="42084">
                  <c:v>8.4167999999964181E-4</c:v>
                </c:pt>
                <c:pt idx="42085">
                  <c:v>8.416999999996418E-4</c:v>
                </c:pt>
                <c:pt idx="42086">
                  <c:v>8.4171999999964179E-4</c:v>
                </c:pt>
                <c:pt idx="42087">
                  <c:v>8.4173999999964178E-4</c:v>
                </c:pt>
                <c:pt idx="42088">
                  <c:v>8.4175999999964177E-4</c:v>
                </c:pt>
                <c:pt idx="42089">
                  <c:v>8.4177999999964176E-4</c:v>
                </c:pt>
                <c:pt idx="42090">
                  <c:v>8.4179999999964175E-4</c:v>
                </c:pt>
                <c:pt idx="42091">
                  <c:v>8.4181999999964174E-4</c:v>
                </c:pt>
                <c:pt idx="42092">
                  <c:v>8.4183999999964173E-4</c:v>
                </c:pt>
                <c:pt idx="42093">
                  <c:v>8.4185999999964172E-4</c:v>
                </c:pt>
                <c:pt idx="42094">
                  <c:v>8.4187999999964171E-4</c:v>
                </c:pt>
                <c:pt idx="42095">
                  <c:v>8.418999999996417E-4</c:v>
                </c:pt>
                <c:pt idx="42096">
                  <c:v>8.4191999999964169E-4</c:v>
                </c:pt>
                <c:pt idx="42097">
                  <c:v>8.4193999999964168E-4</c:v>
                </c:pt>
                <c:pt idx="42098">
                  <c:v>8.4195999999964167E-4</c:v>
                </c:pt>
                <c:pt idx="42099">
                  <c:v>8.4197999999964166E-4</c:v>
                </c:pt>
                <c:pt idx="42100">
                  <c:v>8.4199999999964165E-4</c:v>
                </c:pt>
                <c:pt idx="42101">
                  <c:v>8.4201999999964164E-4</c:v>
                </c:pt>
                <c:pt idx="42102">
                  <c:v>8.4203999999964163E-4</c:v>
                </c:pt>
                <c:pt idx="42103">
                  <c:v>8.4205999999964162E-4</c:v>
                </c:pt>
                <c:pt idx="42104">
                  <c:v>8.420799999996416E-4</c:v>
                </c:pt>
                <c:pt idx="42105">
                  <c:v>8.4209999999964159E-4</c:v>
                </c:pt>
                <c:pt idx="42106">
                  <c:v>8.4211999999964158E-4</c:v>
                </c:pt>
                <c:pt idx="42107">
                  <c:v>8.4213999999964157E-4</c:v>
                </c:pt>
                <c:pt idx="42108">
                  <c:v>8.4215999999964156E-4</c:v>
                </c:pt>
                <c:pt idx="42109">
                  <c:v>8.4217999999964155E-4</c:v>
                </c:pt>
                <c:pt idx="42110">
                  <c:v>8.4219999999964154E-4</c:v>
                </c:pt>
                <c:pt idx="42111">
                  <c:v>8.4221999999964153E-4</c:v>
                </c:pt>
                <c:pt idx="42112">
                  <c:v>8.4223999999964152E-4</c:v>
                </c:pt>
                <c:pt idx="42113">
                  <c:v>8.4225999999964151E-4</c:v>
                </c:pt>
                <c:pt idx="42114">
                  <c:v>8.422799999996415E-4</c:v>
                </c:pt>
                <c:pt idx="42115">
                  <c:v>8.4229999999964149E-4</c:v>
                </c:pt>
                <c:pt idx="42116">
                  <c:v>8.4231999999964148E-4</c:v>
                </c:pt>
                <c:pt idx="42117">
                  <c:v>8.4233999999964147E-4</c:v>
                </c:pt>
                <c:pt idx="42118">
                  <c:v>8.4235999999964146E-4</c:v>
                </c:pt>
                <c:pt idx="42119">
                  <c:v>8.4237999999964145E-4</c:v>
                </c:pt>
                <c:pt idx="42120">
                  <c:v>8.4239999999964144E-4</c:v>
                </c:pt>
                <c:pt idx="42121">
                  <c:v>8.4241999999964143E-4</c:v>
                </c:pt>
                <c:pt idx="42122">
                  <c:v>8.4243999999964142E-4</c:v>
                </c:pt>
                <c:pt idx="42123">
                  <c:v>8.4245999999964141E-4</c:v>
                </c:pt>
                <c:pt idx="42124">
                  <c:v>8.424799999996414E-4</c:v>
                </c:pt>
                <c:pt idx="42125">
                  <c:v>8.4249999999964139E-4</c:v>
                </c:pt>
                <c:pt idx="42126">
                  <c:v>8.4251999999964138E-4</c:v>
                </c:pt>
                <c:pt idx="42127">
                  <c:v>8.4253999999964137E-4</c:v>
                </c:pt>
                <c:pt idx="42128">
                  <c:v>8.4255999999964136E-4</c:v>
                </c:pt>
                <c:pt idx="42129">
                  <c:v>8.4257999999964135E-4</c:v>
                </c:pt>
                <c:pt idx="42130">
                  <c:v>8.4259999999964134E-4</c:v>
                </c:pt>
                <c:pt idx="42131">
                  <c:v>8.4261999999964133E-4</c:v>
                </c:pt>
                <c:pt idx="42132">
                  <c:v>8.4263999999964131E-4</c:v>
                </c:pt>
                <c:pt idx="42133">
                  <c:v>8.426599999996413E-4</c:v>
                </c:pt>
                <c:pt idx="42134">
                  <c:v>8.4267999999964129E-4</c:v>
                </c:pt>
                <c:pt idx="42135">
                  <c:v>8.4269999999964128E-4</c:v>
                </c:pt>
                <c:pt idx="42136">
                  <c:v>8.4271999999964127E-4</c:v>
                </c:pt>
                <c:pt idx="42137">
                  <c:v>8.4273999999964126E-4</c:v>
                </c:pt>
                <c:pt idx="42138">
                  <c:v>8.4275999999964125E-4</c:v>
                </c:pt>
                <c:pt idx="42139">
                  <c:v>8.4277999999964124E-4</c:v>
                </c:pt>
                <c:pt idx="42140">
                  <c:v>8.4279999999964123E-4</c:v>
                </c:pt>
                <c:pt idx="42141">
                  <c:v>8.4281999999964122E-4</c:v>
                </c:pt>
                <c:pt idx="42142">
                  <c:v>8.4283999999964121E-4</c:v>
                </c:pt>
                <c:pt idx="42143">
                  <c:v>8.428599999996412E-4</c:v>
                </c:pt>
                <c:pt idx="42144">
                  <c:v>8.4287999999964119E-4</c:v>
                </c:pt>
                <c:pt idx="42145">
                  <c:v>8.4289999999964118E-4</c:v>
                </c:pt>
                <c:pt idx="42146">
                  <c:v>8.4291999999964117E-4</c:v>
                </c:pt>
                <c:pt idx="42147">
                  <c:v>8.4293999999964116E-4</c:v>
                </c:pt>
                <c:pt idx="42148">
                  <c:v>8.4295999999964115E-4</c:v>
                </c:pt>
                <c:pt idx="42149">
                  <c:v>8.4297999999964114E-4</c:v>
                </c:pt>
                <c:pt idx="42150">
                  <c:v>8.4299999999964113E-4</c:v>
                </c:pt>
                <c:pt idx="42151">
                  <c:v>8.4301999999964112E-4</c:v>
                </c:pt>
                <c:pt idx="42152">
                  <c:v>8.4303999999964111E-4</c:v>
                </c:pt>
                <c:pt idx="42153">
                  <c:v>8.430599999996411E-4</c:v>
                </c:pt>
                <c:pt idx="42154">
                  <c:v>8.4307999999964109E-4</c:v>
                </c:pt>
                <c:pt idx="42155">
                  <c:v>8.4309999999964108E-4</c:v>
                </c:pt>
                <c:pt idx="42156">
                  <c:v>8.4311999999964107E-4</c:v>
                </c:pt>
                <c:pt idx="42157">
                  <c:v>8.4313999999964106E-4</c:v>
                </c:pt>
                <c:pt idx="42158">
                  <c:v>8.4315999999964105E-4</c:v>
                </c:pt>
                <c:pt idx="42159">
                  <c:v>8.4317999999964104E-4</c:v>
                </c:pt>
                <c:pt idx="42160">
                  <c:v>8.4319999999964102E-4</c:v>
                </c:pt>
                <c:pt idx="42161">
                  <c:v>8.4321999999964101E-4</c:v>
                </c:pt>
                <c:pt idx="42162">
                  <c:v>8.43239999999641E-4</c:v>
                </c:pt>
                <c:pt idx="42163">
                  <c:v>8.4325999999964099E-4</c:v>
                </c:pt>
                <c:pt idx="42164">
                  <c:v>8.4327999999964098E-4</c:v>
                </c:pt>
                <c:pt idx="42165">
                  <c:v>8.4329999999964097E-4</c:v>
                </c:pt>
                <c:pt idx="42166">
                  <c:v>8.4331999999964096E-4</c:v>
                </c:pt>
                <c:pt idx="42167">
                  <c:v>8.4333999999964095E-4</c:v>
                </c:pt>
                <c:pt idx="42168">
                  <c:v>8.4335999999964094E-4</c:v>
                </c:pt>
                <c:pt idx="42169">
                  <c:v>8.4337999999964093E-4</c:v>
                </c:pt>
                <c:pt idx="42170">
                  <c:v>8.4339999999964092E-4</c:v>
                </c:pt>
                <c:pt idx="42171">
                  <c:v>8.4341999999964091E-4</c:v>
                </c:pt>
                <c:pt idx="42172">
                  <c:v>8.434399999996409E-4</c:v>
                </c:pt>
                <c:pt idx="42173">
                  <c:v>8.4345999999964089E-4</c:v>
                </c:pt>
                <c:pt idx="42174">
                  <c:v>8.4347999999964088E-4</c:v>
                </c:pt>
                <c:pt idx="42175">
                  <c:v>8.4349999999964087E-4</c:v>
                </c:pt>
                <c:pt idx="42176">
                  <c:v>8.4351999999964086E-4</c:v>
                </c:pt>
                <c:pt idx="42177">
                  <c:v>8.4353999999964085E-4</c:v>
                </c:pt>
                <c:pt idx="42178">
                  <c:v>8.4355999999964084E-4</c:v>
                </c:pt>
                <c:pt idx="42179">
                  <c:v>8.4357999999964083E-4</c:v>
                </c:pt>
                <c:pt idx="42180">
                  <c:v>8.4359999999964082E-4</c:v>
                </c:pt>
                <c:pt idx="42181">
                  <c:v>8.4361999999964081E-4</c:v>
                </c:pt>
                <c:pt idx="42182">
                  <c:v>8.436399999996408E-4</c:v>
                </c:pt>
                <c:pt idx="42183">
                  <c:v>8.4365999999964079E-4</c:v>
                </c:pt>
                <c:pt idx="42184">
                  <c:v>8.4367999999964078E-4</c:v>
                </c:pt>
                <c:pt idx="42185">
                  <c:v>8.4369999999964077E-4</c:v>
                </c:pt>
                <c:pt idx="42186">
                  <c:v>8.4371999999964076E-4</c:v>
                </c:pt>
                <c:pt idx="42187">
                  <c:v>8.4373999999964075E-4</c:v>
                </c:pt>
                <c:pt idx="42188">
                  <c:v>8.4375999999964073E-4</c:v>
                </c:pt>
                <c:pt idx="42189">
                  <c:v>8.4377999999964072E-4</c:v>
                </c:pt>
                <c:pt idx="42190">
                  <c:v>8.4379999999964071E-4</c:v>
                </c:pt>
                <c:pt idx="42191">
                  <c:v>8.438199999996407E-4</c:v>
                </c:pt>
                <c:pt idx="42192">
                  <c:v>8.4383999999964069E-4</c:v>
                </c:pt>
                <c:pt idx="42193">
                  <c:v>8.4385999999964068E-4</c:v>
                </c:pt>
                <c:pt idx="42194">
                  <c:v>8.4387999999964067E-4</c:v>
                </c:pt>
                <c:pt idx="42195">
                  <c:v>8.4389999999964066E-4</c:v>
                </c:pt>
                <c:pt idx="42196">
                  <c:v>8.4391999999964065E-4</c:v>
                </c:pt>
                <c:pt idx="42197">
                  <c:v>8.4393999999964064E-4</c:v>
                </c:pt>
                <c:pt idx="42198">
                  <c:v>8.4395999999964063E-4</c:v>
                </c:pt>
                <c:pt idx="42199">
                  <c:v>8.4397999999964062E-4</c:v>
                </c:pt>
                <c:pt idx="42200">
                  <c:v>8.4399999999964061E-4</c:v>
                </c:pt>
                <c:pt idx="42201">
                  <c:v>8.440199999996406E-4</c:v>
                </c:pt>
                <c:pt idx="42202">
                  <c:v>8.4403999999964059E-4</c:v>
                </c:pt>
                <c:pt idx="42203">
                  <c:v>8.4405999999964058E-4</c:v>
                </c:pt>
                <c:pt idx="42204">
                  <c:v>8.4407999999964057E-4</c:v>
                </c:pt>
                <c:pt idx="42205">
                  <c:v>8.4409999999964056E-4</c:v>
                </c:pt>
                <c:pt idx="42206">
                  <c:v>8.4411999999964055E-4</c:v>
                </c:pt>
                <c:pt idx="42207">
                  <c:v>8.4413999999964054E-4</c:v>
                </c:pt>
                <c:pt idx="42208">
                  <c:v>8.4415999999964053E-4</c:v>
                </c:pt>
                <c:pt idx="42209">
                  <c:v>8.4417999999964052E-4</c:v>
                </c:pt>
                <c:pt idx="42210">
                  <c:v>8.4419999999964051E-4</c:v>
                </c:pt>
                <c:pt idx="42211">
                  <c:v>8.442199999996405E-4</c:v>
                </c:pt>
                <c:pt idx="42212">
                  <c:v>8.4423999999964049E-4</c:v>
                </c:pt>
                <c:pt idx="42213">
                  <c:v>8.4425999999964048E-4</c:v>
                </c:pt>
                <c:pt idx="42214">
                  <c:v>8.4427999999964047E-4</c:v>
                </c:pt>
                <c:pt idx="42215">
                  <c:v>8.4429999999964046E-4</c:v>
                </c:pt>
                <c:pt idx="42216">
                  <c:v>8.4431999999964044E-4</c:v>
                </c:pt>
                <c:pt idx="42217">
                  <c:v>8.4433999999964043E-4</c:v>
                </c:pt>
                <c:pt idx="42218">
                  <c:v>8.4435999999964042E-4</c:v>
                </c:pt>
                <c:pt idx="42219">
                  <c:v>8.4437999999964041E-4</c:v>
                </c:pt>
                <c:pt idx="42220">
                  <c:v>8.443999999996404E-4</c:v>
                </c:pt>
                <c:pt idx="42221">
                  <c:v>8.4441999999964039E-4</c:v>
                </c:pt>
                <c:pt idx="42222">
                  <c:v>8.4443999999964038E-4</c:v>
                </c:pt>
                <c:pt idx="42223">
                  <c:v>8.4445999999964037E-4</c:v>
                </c:pt>
                <c:pt idx="42224">
                  <c:v>8.4447999999964036E-4</c:v>
                </c:pt>
                <c:pt idx="42225">
                  <c:v>8.4449999999964035E-4</c:v>
                </c:pt>
                <c:pt idx="42226">
                  <c:v>8.4451999999964034E-4</c:v>
                </c:pt>
                <c:pt idx="42227">
                  <c:v>8.4453999999964033E-4</c:v>
                </c:pt>
                <c:pt idx="42228">
                  <c:v>8.4455999999964032E-4</c:v>
                </c:pt>
                <c:pt idx="42229">
                  <c:v>8.4457999999964031E-4</c:v>
                </c:pt>
                <c:pt idx="42230">
                  <c:v>8.445999999996403E-4</c:v>
                </c:pt>
                <c:pt idx="42231">
                  <c:v>8.4461999999964029E-4</c:v>
                </c:pt>
                <c:pt idx="42232">
                  <c:v>8.4463999999964028E-4</c:v>
                </c:pt>
                <c:pt idx="42233">
                  <c:v>8.4465999999964027E-4</c:v>
                </c:pt>
                <c:pt idx="42234">
                  <c:v>8.4467999999964026E-4</c:v>
                </c:pt>
                <c:pt idx="42235">
                  <c:v>8.4469999999964025E-4</c:v>
                </c:pt>
                <c:pt idx="42236">
                  <c:v>8.4471999999964024E-4</c:v>
                </c:pt>
                <c:pt idx="42237">
                  <c:v>8.4473999999964023E-4</c:v>
                </c:pt>
                <c:pt idx="42238">
                  <c:v>8.4475999999964022E-4</c:v>
                </c:pt>
                <c:pt idx="42239">
                  <c:v>8.4477999999964021E-4</c:v>
                </c:pt>
                <c:pt idx="42240">
                  <c:v>8.447999999996402E-4</c:v>
                </c:pt>
                <c:pt idx="42241">
                  <c:v>8.4481999999964019E-4</c:v>
                </c:pt>
                <c:pt idx="42242">
                  <c:v>8.4483999999964018E-4</c:v>
                </c:pt>
                <c:pt idx="42243">
                  <c:v>8.4485999999964017E-4</c:v>
                </c:pt>
                <c:pt idx="42244">
                  <c:v>8.4487999999964015E-4</c:v>
                </c:pt>
                <c:pt idx="42245">
                  <c:v>8.4489999999964014E-4</c:v>
                </c:pt>
                <c:pt idx="42246">
                  <c:v>8.4491999999964013E-4</c:v>
                </c:pt>
                <c:pt idx="42247">
                  <c:v>8.4493999999964012E-4</c:v>
                </c:pt>
                <c:pt idx="42248">
                  <c:v>8.4495999999964011E-4</c:v>
                </c:pt>
                <c:pt idx="42249">
                  <c:v>8.449799999996401E-4</c:v>
                </c:pt>
                <c:pt idx="42250">
                  <c:v>8.4499999999964009E-4</c:v>
                </c:pt>
                <c:pt idx="42251">
                  <c:v>8.4501999999964008E-4</c:v>
                </c:pt>
                <c:pt idx="42252">
                  <c:v>8.4503999999964007E-4</c:v>
                </c:pt>
                <c:pt idx="42253">
                  <c:v>8.4505999999964006E-4</c:v>
                </c:pt>
                <c:pt idx="42254">
                  <c:v>8.4507999999964005E-4</c:v>
                </c:pt>
                <c:pt idx="42255">
                  <c:v>8.4509999999964004E-4</c:v>
                </c:pt>
                <c:pt idx="42256">
                  <c:v>8.4511999999964003E-4</c:v>
                </c:pt>
                <c:pt idx="42257">
                  <c:v>8.4513999999964002E-4</c:v>
                </c:pt>
                <c:pt idx="42258">
                  <c:v>8.4515999999964001E-4</c:v>
                </c:pt>
                <c:pt idx="42259">
                  <c:v>8.4517999999964E-4</c:v>
                </c:pt>
                <c:pt idx="42260">
                  <c:v>8.4519999999963999E-4</c:v>
                </c:pt>
                <c:pt idx="42261">
                  <c:v>8.4521999999963998E-4</c:v>
                </c:pt>
                <c:pt idx="42262">
                  <c:v>8.4523999999963997E-4</c:v>
                </c:pt>
                <c:pt idx="42263">
                  <c:v>8.4525999999963996E-4</c:v>
                </c:pt>
                <c:pt idx="42264">
                  <c:v>8.4527999999963995E-4</c:v>
                </c:pt>
                <c:pt idx="42265">
                  <c:v>8.4529999999963994E-4</c:v>
                </c:pt>
                <c:pt idx="42266">
                  <c:v>8.4531999999963993E-4</c:v>
                </c:pt>
                <c:pt idx="42267">
                  <c:v>8.4533999999963992E-4</c:v>
                </c:pt>
                <c:pt idx="42268">
                  <c:v>8.4535999999963991E-4</c:v>
                </c:pt>
                <c:pt idx="42269">
                  <c:v>8.453799999996399E-4</c:v>
                </c:pt>
                <c:pt idx="42270">
                  <c:v>8.4539999999963989E-4</c:v>
                </c:pt>
                <c:pt idx="42271">
                  <c:v>8.4541999999963988E-4</c:v>
                </c:pt>
                <c:pt idx="42272">
                  <c:v>8.4543999999963986E-4</c:v>
                </c:pt>
                <c:pt idx="42273">
                  <c:v>8.4545999999963985E-4</c:v>
                </c:pt>
                <c:pt idx="42274">
                  <c:v>8.4547999999963984E-4</c:v>
                </c:pt>
                <c:pt idx="42275">
                  <c:v>8.4549999999963983E-4</c:v>
                </c:pt>
                <c:pt idx="42276">
                  <c:v>8.4551999999963982E-4</c:v>
                </c:pt>
                <c:pt idx="42277">
                  <c:v>8.4553999999963981E-4</c:v>
                </c:pt>
                <c:pt idx="42278">
                  <c:v>8.455599999996398E-4</c:v>
                </c:pt>
                <c:pt idx="42279">
                  <c:v>8.4557999999963979E-4</c:v>
                </c:pt>
                <c:pt idx="42280">
                  <c:v>8.4559999999963978E-4</c:v>
                </c:pt>
                <c:pt idx="42281">
                  <c:v>8.4561999999963977E-4</c:v>
                </c:pt>
                <c:pt idx="42282">
                  <c:v>8.4563999999963976E-4</c:v>
                </c:pt>
                <c:pt idx="42283">
                  <c:v>8.4565999999963975E-4</c:v>
                </c:pt>
                <c:pt idx="42284">
                  <c:v>8.4567999999963974E-4</c:v>
                </c:pt>
                <c:pt idx="42285">
                  <c:v>8.4569999999963973E-4</c:v>
                </c:pt>
                <c:pt idx="42286">
                  <c:v>8.4571999999963972E-4</c:v>
                </c:pt>
                <c:pt idx="42287">
                  <c:v>8.4573999999963971E-4</c:v>
                </c:pt>
                <c:pt idx="42288">
                  <c:v>8.457599999996397E-4</c:v>
                </c:pt>
                <c:pt idx="42289">
                  <c:v>8.4577999999963969E-4</c:v>
                </c:pt>
                <c:pt idx="42290">
                  <c:v>8.4579999999963968E-4</c:v>
                </c:pt>
                <c:pt idx="42291">
                  <c:v>8.4581999999963967E-4</c:v>
                </c:pt>
                <c:pt idx="42292">
                  <c:v>8.4583999999963966E-4</c:v>
                </c:pt>
                <c:pt idx="42293">
                  <c:v>8.4585999999963965E-4</c:v>
                </c:pt>
                <c:pt idx="42294">
                  <c:v>8.4587999999963964E-4</c:v>
                </c:pt>
                <c:pt idx="42295">
                  <c:v>8.4589999999963963E-4</c:v>
                </c:pt>
                <c:pt idx="42296">
                  <c:v>8.4591999999963962E-4</c:v>
                </c:pt>
                <c:pt idx="42297">
                  <c:v>8.4593999999963961E-4</c:v>
                </c:pt>
                <c:pt idx="42298">
                  <c:v>8.459599999996396E-4</c:v>
                </c:pt>
                <c:pt idx="42299">
                  <c:v>8.4597999999963959E-4</c:v>
                </c:pt>
                <c:pt idx="42300">
                  <c:v>8.4599999999963958E-4</c:v>
                </c:pt>
                <c:pt idx="42301">
                  <c:v>8.4601999999963956E-4</c:v>
                </c:pt>
                <c:pt idx="42302">
                  <c:v>8.4603999999963955E-4</c:v>
                </c:pt>
                <c:pt idx="42303">
                  <c:v>8.4605999999963954E-4</c:v>
                </c:pt>
                <c:pt idx="42304">
                  <c:v>8.4607999999963953E-4</c:v>
                </c:pt>
                <c:pt idx="42305">
                  <c:v>8.4609999999963952E-4</c:v>
                </c:pt>
                <c:pt idx="42306">
                  <c:v>8.4611999999963951E-4</c:v>
                </c:pt>
                <c:pt idx="42307">
                  <c:v>8.461399999996395E-4</c:v>
                </c:pt>
                <c:pt idx="42308">
                  <c:v>8.4615999999963949E-4</c:v>
                </c:pt>
                <c:pt idx="42309">
                  <c:v>8.4617999999963948E-4</c:v>
                </c:pt>
                <c:pt idx="42310">
                  <c:v>8.4619999999963947E-4</c:v>
                </c:pt>
                <c:pt idx="42311">
                  <c:v>8.4621999999963946E-4</c:v>
                </c:pt>
                <c:pt idx="42312">
                  <c:v>8.4623999999963945E-4</c:v>
                </c:pt>
                <c:pt idx="42313">
                  <c:v>8.4625999999963944E-4</c:v>
                </c:pt>
                <c:pt idx="42314">
                  <c:v>8.4627999999963943E-4</c:v>
                </c:pt>
                <c:pt idx="42315">
                  <c:v>8.4629999999963942E-4</c:v>
                </c:pt>
                <c:pt idx="42316">
                  <c:v>8.4631999999963941E-4</c:v>
                </c:pt>
                <c:pt idx="42317">
                  <c:v>8.463399999996394E-4</c:v>
                </c:pt>
                <c:pt idx="42318">
                  <c:v>8.4635999999963939E-4</c:v>
                </c:pt>
                <c:pt idx="42319">
                  <c:v>8.4637999999963938E-4</c:v>
                </c:pt>
                <c:pt idx="42320">
                  <c:v>8.4639999999963937E-4</c:v>
                </c:pt>
                <c:pt idx="42321">
                  <c:v>8.4641999999963936E-4</c:v>
                </c:pt>
                <c:pt idx="42322">
                  <c:v>8.4643999999963935E-4</c:v>
                </c:pt>
                <c:pt idx="42323">
                  <c:v>8.4645999999963934E-4</c:v>
                </c:pt>
                <c:pt idx="42324">
                  <c:v>8.4647999999963933E-4</c:v>
                </c:pt>
                <c:pt idx="42325">
                  <c:v>8.4649999999963932E-4</c:v>
                </c:pt>
                <c:pt idx="42326">
                  <c:v>8.4651999999963931E-4</c:v>
                </c:pt>
                <c:pt idx="42327">
                  <c:v>8.465399999996393E-4</c:v>
                </c:pt>
                <c:pt idx="42328">
                  <c:v>8.4655999999963929E-4</c:v>
                </c:pt>
                <c:pt idx="42329">
                  <c:v>8.4657999999963927E-4</c:v>
                </c:pt>
                <c:pt idx="42330">
                  <c:v>8.4659999999963926E-4</c:v>
                </c:pt>
                <c:pt idx="42331">
                  <c:v>8.4661999999963925E-4</c:v>
                </c:pt>
                <c:pt idx="42332">
                  <c:v>8.4663999999963924E-4</c:v>
                </c:pt>
                <c:pt idx="42333">
                  <c:v>8.4665999999963923E-4</c:v>
                </c:pt>
                <c:pt idx="42334">
                  <c:v>8.4667999999963922E-4</c:v>
                </c:pt>
                <c:pt idx="42335">
                  <c:v>8.4669999999963921E-4</c:v>
                </c:pt>
                <c:pt idx="42336">
                  <c:v>8.467199999996392E-4</c:v>
                </c:pt>
                <c:pt idx="42337">
                  <c:v>8.4673999999963919E-4</c:v>
                </c:pt>
                <c:pt idx="42338">
                  <c:v>8.4675999999963918E-4</c:v>
                </c:pt>
                <c:pt idx="42339">
                  <c:v>8.4677999999963917E-4</c:v>
                </c:pt>
                <c:pt idx="42340">
                  <c:v>8.4679999999963916E-4</c:v>
                </c:pt>
                <c:pt idx="42341">
                  <c:v>8.4681999999963915E-4</c:v>
                </c:pt>
                <c:pt idx="42342">
                  <c:v>8.4683999999963914E-4</c:v>
                </c:pt>
                <c:pt idx="42343">
                  <c:v>8.4685999999963913E-4</c:v>
                </c:pt>
                <c:pt idx="42344">
                  <c:v>8.4687999999963912E-4</c:v>
                </c:pt>
                <c:pt idx="42345">
                  <c:v>8.4689999999963911E-4</c:v>
                </c:pt>
                <c:pt idx="42346">
                  <c:v>8.469199999996391E-4</c:v>
                </c:pt>
                <c:pt idx="42347">
                  <c:v>8.4693999999963909E-4</c:v>
                </c:pt>
                <c:pt idx="42348">
                  <c:v>8.4695999999963908E-4</c:v>
                </c:pt>
                <c:pt idx="42349">
                  <c:v>8.4697999999963907E-4</c:v>
                </c:pt>
                <c:pt idx="42350">
                  <c:v>8.4699999999963906E-4</c:v>
                </c:pt>
                <c:pt idx="42351">
                  <c:v>8.4701999999963905E-4</c:v>
                </c:pt>
                <c:pt idx="42352">
                  <c:v>8.4703999999963904E-4</c:v>
                </c:pt>
                <c:pt idx="42353">
                  <c:v>8.4705999999963903E-4</c:v>
                </c:pt>
                <c:pt idx="42354">
                  <c:v>8.4707999999963902E-4</c:v>
                </c:pt>
                <c:pt idx="42355">
                  <c:v>8.4709999999963901E-4</c:v>
                </c:pt>
                <c:pt idx="42356">
                  <c:v>8.47119999999639E-4</c:v>
                </c:pt>
                <c:pt idx="42357">
                  <c:v>8.4713999999963898E-4</c:v>
                </c:pt>
                <c:pt idx="42358">
                  <c:v>8.4715999999963897E-4</c:v>
                </c:pt>
                <c:pt idx="42359">
                  <c:v>8.4717999999963896E-4</c:v>
                </c:pt>
                <c:pt idx="42360">
                  <c:v>8.4719999999963895E-4</c:v>
                </c:pt>
                <c:pt idx="42361">
                  <c:v>8.4721999999963894E-4</c:v>
                </c:pt>
                <c:pt idx="42362">
                  <c:v>8.4723999999963893E-4</c:v>
                </c:pt>
                <c:pt idx="42363">
                  <c:v>8.4725999999963892E-4</c:v>
                </c:pt>
                <c:pt idx="42364">
                  <c:v>8.4727999999963891E-4</c:v>
                </c:pt>
                <c:pt idx="42365">
                  <c:v>8.472999999996389E-4</c:v>
                </c:pt>
                <c:pt idx="42366">
                  <c:v>8.4731999999963889E-4</c:v>
                </c:pt>
                <c:pt idx="42367">
                  <c:v>8.4733999999963888E-4</c:v>
                </c:pt>
                <c:pt idx="42368">
                  <c:v>8.4735999999963887E-4</c:v>
                </c:pt>
                <c:pt idx="42369">
                  <c:v>8.4737999999963886E-4</c:v>
                </c:pt>
                <c:pt idx="42370">
                  <c:v>8.4739999999963885E-4</c:v>
                </c:pt>
                <c:pt idx="42371">
                  <c:v>8.4741999999963884E-4</c:v>
                </c:pt>
                <c:pt idx="42372">
                  <c:v>8.4743999999963883E-4</c:v>
                </c:pt>
                <c:pt idx="42373">
                  <c:v>8.4745999999963882E-4</c:v>
                </c:pt>
                <c:pt idx="42374">
                  <c:v>8.4747999999963881E-4</c:v>
                </c:pt>
                <c:pt idx="42375">
                  <c:v>8.474999999996388E-4</c:v>
                </c:pt>
                <c:pt idx="42376">
                  <c:v>8.4751999999963879E-4</c:v>
                </c:pt>
                <c:pt idx="42377">
                  <c:v>8.4753999999963878E-4</c:v>
                </c:pt>
                <c:pt idx="42378">
                  <c:v>8.4755999999963877E-4</c:v>
                </c:pt>
                <c:pt idx="42379">
                  <c:v>8.4757999999963876E-4</c:v>
                </c:pt>
                <c:pt idx="42380">
                  <c:v>8.4759999999963875E-4</c:v>
                </c:pt>
                <c:pt idx="42381">
                  <c:v>8.4761999999963874E-4</c:v>
                </c:pt>
                <c:pt idx="42382">
                  <c:v>8.4763999999963873E-4</c:v>
                </c:pt>
                <c:pt idx="42383">
                  <c:v>8.4765999999963872E-4</c:v>
                </c:pt>
                <c:pt idx="42384">
                  <c:v>8.4767999999963871E-4</c:v>
                </c:pt>
                <c:pt idx="42385">
                  <c:v>8.4769999999963869E-4</c:v>
                </c:pt>
                <c:pt idx="42386">
                  <c:v>8.4771999999963868E-4</c:v>
                </c:pt>
                <c:pt idx="42387">
                  <c:v>8.4773999999963867E-4</c:v>
                </c:pt>
                <c:pt idx="42388">
                  <c:v>8.4775999999963866E-4</c:v>
                </c:pt>
                <c:pt idx="42389">
                  <c:v>8.4777999999963865E-4</c:v>
                </c:pt>
                <c:pt idx="42390">
                  <c:v>8.4779999999963864E-4</c:v>
                </c:pt>
                <c:pt idx="42391">
                  <c:v>8.4781999999963863E-4</c:v>
                </c:pt>
                <c:pt idx="42392">
                  <c:v>8.4783999999963862E-4</c:v>
                </c:pt>
                <c:pt idx="42393">
                  <c:v>8.4785999999963861E-4</c:v>
                </c:pt>
                <c:pt idx="42394">
                  <c:v>8.478799999996386E-4</c:v>
                </c:pt>
                <c:pt idx="42395">
                  <c:v>8.4789999999963859E-4</c:v>
                </c:pt>
                <c:pt idx="42396">
                  <c:v>8.4791999999963858E-4</c:v>
                </c:pt>
                <c:pt idx="42397">
                  <c:v>8.4793999999963857E-4</c:v>
                </c:pt>
                <c:pt idx="42398">
                  <c:v>8.4795999999963856E-4</c:v>
                </c:pt>
                <c:pt idx="42399">
                  <c:v>8.4797999999963855E-4</c:v>
                </c:pt>
                <c:pt idx="42400">
                  <c:v>8.4799999999963854E-4</c:v>
                </c:pt>
                <c:pt idx="42401">
                  <c:v>8.4801999999963853E-4</c:v>
                </c:pt>
                <c:pt idx="42402">
                  <c:v>8.4803999999963852E-4</c:v>
                </c:pt>
                <c:pt idx="42403">
                  <c:v>8.4805999999963851E-4</c:v>
                </c:pt>
                <c:pt idx="42404">
                  <c:v>8.480799999996385E-4</c:v>
                </c:pt>
                <c:pt idx="42405">
                  <c:v>8.4809999999963849E-4</c:v>
                </c:pt>
                <c:pt idx="42406">
                  <c:v>8.4811999999963848E-4</c:v>
                </c:pt>
                <c:pt idx="42407">
                  <c:v>8.4813999999963847E-4</c:v>
                </c:pt>
                <c:pt idx="42408">
                  <c:v>8.4815999999963846E-4</c:v>
                </c:pt>
                <c:pt idx="42409">
                  <c:v>8.4817999999963845E-4</c:v>
                </c:pt>
                <c:pt idx="42410">
                  <c:v>8.4819999999963844E-4</c:v>
                </c:pt>
                <c:pt idx="42411">
                  <c:v>8.4821999999963843E-4</c:v>
                </c:pt>
                <c:pt idx="42412">
                  <c:v>8.4823999999963842E-4</c:v>
                </c:pt>
                <c:pt idx="42413">
                  <c:v>8.482599999996384E-4</c:v>
                </c:pt>
                <c:pt idx="42414">
                  <c:v>8.4827999999963839E-4</c:v>
                </c:pt>
                <c:pt idx="42415">
                  <c:v>8.4829999999963838E-4</c:v>
                </c:pt>
                <c:pt idx="42416">
                  <c:v>8.4831999999963837E-4</c:v>
                </c:pt>
                <c:pt idx="42417">
                  <c:v>8.4833999999963836E-4</c:v>
                </c:pt>
                <c:pt idx="42418">
                  <c:v>8.4835999999963835E-4</c:v>
                </c:pt>
                <c:pt idx="42419">
                  <c:v>8.4837999999963834E-4</c:v>
                </c:pt>
                <c:pt idx="42420">
                  <c:v>8.4839999999963833E-4</c:v>
                </c:pt>
                <c:pt idx="42421">
                  <c:v>8.4841999999963832E-4</c:v>
                </c:pt>
                <c:pt idx="42422">
                  <c:v>8.4843999999963831E-4</c:v>
                </c:pt>
                <c:pt idx="42423">
                  <c:v>8.484599999996383E-4</c:v>
                </c:pt>
                <c:pt idx="42424">
                  <c:v>8.4847999999963829E-4</c:v>
                </c:pt>
                <c:pt idx="42425">
                  <c:v>8.4849999999963828E-4</c:v>
                </c:pt>
                <c:pt idx="42426">
                  <c:v>8.4851999999963827E-4</c:v>
                </c:pt>
                <c:pt idx="42427">
                  <c:v>8.4853999999963826E-4</c:v>
                </c:pt>
                <c:pt idx="42428">
                  <c:v>8.4855999999963825E-4</c:v>
                </c:pt>
                <c:pt idx="42429">
                  <c:v>8.4857999999963824E-4</c:v>
                </c:pt>
                <c:pt idx="42430">
                  <c:v>8.4859999999963823E-4</c:v>
                </c:pt>
                <c:pt idx="42431">
                  <c:v>8.4861999999963822E-4</c:v>
                </c:pt>
                <c:pt idx="42432">
                  <c:v>8.4863999999963821E-4</c:v>
                </c:pt>
                <c:pt idx="42433">
                  <c:v>8.486599999996382E-4</c:v>
                </c:pt>
                <c:pt idx="42434">
                  <c:v>8.4867999999963819E-4</c:v>
                </c:pt>
                <c:pt idx="42435">
                  <c:v>8.4869999999963818E-4</c:v>
                </c:pt>
                <c:pt idx="42436">
                  <c:v>8.4871999999963817E-4</c:v>
                </c:pt>
                <c:pt idx="42437">
                  <c:v>8.4873999999963816E-4</c:v>
                </c:pt>
                <c:pt idx="42438">
                  <c:v>8.4875999999963815E-4</c:v>
                </c:pt>
                <c:pt idx="42439">
                  <c:v>8.4877999999963814E-4</c:v>
                </c:pt>
                <c:pt idx="42440">
                  <c:v>8.4879999999963813E-4</c:v>
                </c:pt>
                <c:pt idx="42441">
                  <c:v>8.4881999999963811E-4</c:v>
                </c:pt>
                <c:pt idx="42442">
                  <c:v>8.488399999996381E-4</c:v>
                </c:pt>
                <c:pt idx="42443">
                  <c:v>8.4885999999963809E-4</c:v>
                </c:pt>
                <c:pt idx="42444">
                  <c:v>8.4887999999963808E-4</c:v>
                </c:pt>
                <c:pt idx="42445">
                  <c:v>8.4889999999963807E-4</c:v>
                </c:pt>
                <c:pt idx="42446">
                  <c:v>8.4891999999963806E-4</c:v>
                </c:pt>
                <c:pt idx="42447">
                  <c:v>8.4893999999963805E-4</c:v>
                </c:pt>
                <c:pt idx="42448">
                  <c:v>8.4895999999963804E-4</c:v>
                </c:pt>
                <c:pt idx="42449">
                  <c:v>8.4897999999963803E-4</c:v>
                </c:pt>
                <c:pt idx="42450">
                  <c:v>8.4899999999963802E-4</c:v>
                </c:pt>
                <c:pt idx="42451">
                  <c:v>8.4901999999963801E-4</c:v>
                </c:pt>
                <c:pt idx="42452">
                  <c:v>8.49039999999638E-4</c:v>
                </c:pt>
                <c:pt idx="42453">
                  <c:v>8.4905999999963799E-4</c:v>
                </c:pt>
                <c:pt idx="42454">
                  <c:v>8.4907999999963798E-4</c:v>
                </c:pt>
                <c:pt idx="42455">
                  <c:v>8.4909999999963797E-4</c:v>
                </c:pt>
                <c:pt idx="42456">
                  <c:v>8.4911999999963796E-4</c:v>
                </c:pt>
                <c:pt idx="42457">
                  <c:v>8.4913999999963795E-4</c:v>
                </c:pt>
                <c:pt idx="42458">
                  <c:v>8.4915999999963794E-4</c:v>
                </c:pt>
                <c:pt idx="42459">
                  <c:v>8.4917999999963793E-4</c:v>
                </c:pt>
                <c:pt idx="42460">
                  <c:v>8.4919999999963792E-4</c:v>
                </c:pt>
                <c:pt idx="42461">
                  <c:v>8.4921999999963791E-4</c:v>
                </c:pt>
                <c:pt idx="42462">
                  <c:v>8.492399999996379E-4</c:v>
                </c:pt>
                <c:pt idx="42463">
                  <c:v>8.4925999999963789E-4</c:v>
                </c:pt>
                <c:pt idx="42464">
                  <c:v>8.4927999999963788E-4</c:v>
                </c:pt>
                <c:pt idx="42465">
                  <c:v>8.4929999999963787E-4</c:v>
                </c:pt>
                <c:pt idx="42466">
                  <c:v>8.4931999999963786E-4</c:v>
                </c:pt>
                <c:pt idx="42467">
                  <c:v>8.4933999999963785E-4</c:v>
                </c:pt>
                <c:pt idx="42468">
                  <c:v>8.4935999999963784E-4</c:v>
                </c:pt>
                <c:pt idx="42469">
                  <c:v>8.4937999999963782E-4</c:v>
                </c:pt>
                <c:pt idx="42470">
                  <c:v>8.4939999999963781E-4</c:v>
                </c:pt>
                <c:pt idx="42471">
                  <c:v>8.494199999996378E-4</c:v>
                </c:pt>
                <c:pt idx="42472">
                  <c:v>8.4943999999963779E-4</c:v>
                </c:pt>
                <c:pt idx="42473">
                  <c:v>8.4945999999963778E-4</c:v>
                </c:pt>
                <c:pt idx="42474">
                  <c:v>8.4947999999963777E-4</c:v>
                </c:pt>
                <c:pt idx="42475">
                  <c:v>8.4949999999963776E-4</c:v>
                </c:pt>
                <c:pt idx="42476">
                  <c:v>8.4951999999963775E-4</c:v>
                </c:pt>
                <c:pt idx="42477">
                  <c:v>8.4953999999963774E-4</c:v>
                </c:pt>
                <c:pt idx="42478">
                  <c:v>8.4955999999963773E-4</c:v>
                </c:pt>
                <c:pt idx="42479">
                  <c:v>8.4957999999963772E-4</c:v>
                </c:pt>
                <c:pt idx="42480">
                  <c:v>8.4959999999963771E-4</c:v>
                </c:pt>
                <c:pt idx="42481">
                  <c:v>8.496199999996377E-4</c:v>
                </c:pt>
                <c:pt idx="42482">
                  <c:v>8.4963999999963769E-4</c:v>
                </c:pt>
                <c:pt idx="42483">
                  <c:v>8.4965999999963768E-4</c:v>
                </c:pt>
                <c:pt idx="42484">
                  <c:v>8.4967999999963767E-4</c:v>
                </c:pt>
                <c:pt idx="42485">
                  <c:v>8.4969999999963766E-4</c:v>
                </c:pt>
                <c:pt idx="42486">
                  <c:v>8.4971999999963765E-4</c:v>
                </c:pt>
                <c:pt idx="42487">
                  <c:v>8.4973999999963764E-4</c:v>
                </c:pt>
                <c:pt idx="42488">
                  <c:v>8.4975999999963763E-4</c:v>
                </c:pt>
                <c:pt idx="42489">
                  <c:v>8.4977999999963762E-4</c:v>
                </c:pt>
                <c:pt idx="42490">
                  <c:v>8.4979999999963761E-4</c:v>
                </c:pt>
                <c:pt idx="42491">
                  <c:v>8.498199999996376E-4</c:v>
                </c:pt>
                <c:pt idx="42492">
                  <c:v>8.4983999999963759E-4</c:v>
                </c:pt>
                <c:pt idx="42493">
                  <c:v>8.4985999999963758E-4</c:v>
                </c:pt>
                <c:pt idx="42494">
                  <c:v>8.4987999999963757E-4</c:v>
                </c:pt>
                <c:pt idx="42495">
                  <c:v>8.4989999999963756E-4</c:v>
                </c:pt>
                <c:pt idx="42496">
                  <c:v>8.4991999999963755E-4</c:v>
                </c:pt>
                <c:pt idx="42497">
                  <c:v>8.4993999999963753E-4</c:v>
                </c:pt>
                <c:pt idx="42498">
                  <c:v>8.4995999999963752E-4</c:v>
                </c:pt>
                <c:pt idx="42499">
                  <c:v>8.4997999999963751E-4</c:v>
                </c:pt>
                <c:pt idx="42500">
                  <c:v>8.499999999996375E-4</c:v>
                </c:pt>
                <c:pt idx="42501">
                  <c:v>8.5001999999963749E-4</c:v>
                </c:pt>
                <c:pt idx="42502">
                  <c:v>8.5003999999963748E-4</c:v>
                </c:pt>
                <c:pt idx="42503">
                  <c:v>8.5005999999963747E-4</c:v>
                </c:pt>
                <c:pt idx="42504">
                  <c:v>8.5007999999963746E-4</c:v>
                </c:pt>
                <c:pt idx="42505">
                  <c:v>8.5009999999963745E-4</c:v>
                </c:pt>
                <c:pt idx="42506">
                  <c:v>8.5011999999963744E-4</c:v>
                </c:pt>
                <c:pt idx="42507">
                  <c:v>8.5013999999963743E-4</c:v>
                </c:pt>
                <c:pt idx="42508">
                  <c:v>8.5015999999963742E-4</c:v>
                </c:pt>
                <c:pt idx="42509">
                  <c:v>8.5017999999963741E-4</c:v>
                </c:pt>
                <c:pt idx="42510">
                  <c:v>8.501999999996374E-4</c:v>
                </c:pt>
                <c:pt idx="42511">
                  <c:v>8.5021999999963739E-4</c:v>
                </c:pt>
                <c:pt idx="42512">
                  <c:v>8.5023999999963738E-4</c:v>
                </c:pt>
                <c:pt idx="42513">
                  <c:v>8.5025999999963737E-4</c:v>
                </c:pt>
                <c:pt idx="42514">
                  <c:v>8.5027999999963736E-4</c:v>
                </c:pt>
                <c:pt idx="42515">
                  <c:v>8.5029999999963735E-4</c:v>
                </c:pt>
                <c:pt idx="42516">
                  <c:v>8.5031999999963734E-4</c:v>
                </c:pt>
                <c:pt idx="42517">
                  <c:v>8.5033999999963733E-4</c:v>
                </c:pt>
                <c:pt idx="42518">
                  <c:v>8.5035999999963732E-4</c:v>
                </c:pt>
                <c:pt idx="42519">
                  <c:v>8.5037999999963731E-4</c:v>
                </c:pt>
                <c:pt idx="42520">
                  <c:v>8.503999999996373E-4</c:v>
                </c:pt>
                <c:pt idx="42521">
                  <c:v>8.5041999999963729E-4</c:v>
                </c:pt>
                <c:pt idx="42522">
                  <c:v>8.5043999999963728E-4</c:v>
                </c:pt>
                <c:pt idx="42523">
                  <c:v>8.5045999999963727E-4</c:v>
                </c:pt>
                <c:pt idx="42524">
                  <c:v>8.5047999999963726E-4</c:v>
                </c:pt>
                <c:pt idx="42525">
                  <c:v>8.5049999999963724E-4</c:v>
                </c:pt>
                <c:pt idx="42526">
                  <c:v>8.5051999999963723E-4</c:v>
                </c:pt>
                <c:pt idx="42527">
                  <c:v>8.5053999999963722E-4</c:v>
                </c:pt>
                <c:pt idx="42528">
                  <c:v>8.5055999999963721E-4</c:v>
                </c:pt>
                <c:pt idx="42529">
                  <c:v>8.505799999996372E-4</c:v>
                </c:pt>
                <c:pt idx="42530">
                  <c:v>8.5059999999963719E-4</c:v>
                </c:pt>
                <c:pt idx="42531">
                  <c:v>8.5061999999963718E-4</c:v>
                </c:pt>
                <c:pt idx="42532">
                  <c:v>8.5063999999963717E-4</c:v>
                </c:pt>
                <c:pt idx="42533">
                  <c:v>8.5065999999963716E-4</c:v>
                </c:pt>
                <c:pt idx="42534">
                  <c:v>8.5067999999963715E-4</c:v>
                </c:pt>
                <c:pt idx="42535">
                  <c:v>8.5069999999963714E-4</c:v>
                </c:pt>
                <c:pt idx="42536">
                  <c:v>8.5071999999963713E-4</c:v>
                </c:pt>
                <c:pt idx="42537">
                  <c:v>8.5073999999963712E-4</c:v>
                </c:pt>
                <c:pt idx="42538">
                  <c:v>8.5075999999963711E-4</c:v>
                </c:pt>
                <c:pt idx="42539">
                  <c:v>8.507799999996371E-4</c:v>
                </c:pt>
                <c:pt idx="42540">
                  <c:v>8.5079999999963709E-4</c:v>
                </c:pt>
                <c:pt idx="42541">
                  <c:v>8.5081999999963708E-4</c:v>
                </c:pt>
                <c:pt idx="42542">
                  <c:v>8.5083999999963707E-4</c:v>
                </c:pt>
                <c:pt idx="42543">
                  <c:v>8.5085999999963706E-4</c:v>
                </c:pt>
                <c:pt idx="42544">
                  <c:v>8.5087999999963705E-4</c:v>
                </c:pt>
                <c:pt idx="42545">
                  <c:v>8.5089999999963704E-4</c:v>
                </c:pt>
                <c:pt idx="42546">
                  <c:v>8.5091999999963703E-4</c:v>
                </c:pt>
                <c:pt idx="42547">
                  <c:v>8.5093999999963702E-4</c:v>
                </c:pt>
                <c:pt idx="42548">
                  <c:v>8.5095999999963701E-4</c:v>
                </c:pt>
                <c:pt idx="42549">
                  <c:v>8.50979999999637E-4</c:v>
                </c:pt>
                <c:pt idx="42550">
                  <c:v>8.5099999999963699E-4</c:v>
                </c:pt>
                <c:pt idx="42551">
                  <c:v>8.5101999999963698E-4</c:v>
                </c:pt>
                <c:pt idx="42552">
                  <c:v>8.5103999999963697E-4</c:v>
                </c:pt>
                <c:pt idx="42553">
                  <c:v>8.5105999999963695E-4</c:v>
                </c:pt>
                <c:pt idx="42554">
                  <c:v>8.5107999999963694E-4</c:v>
                </c:pt>
                <c:pt idx="42555">
                  <c:v>8.5109999999963693E-4</c:v>
                </c:pt>
                <c:pt idx="42556">
                  <c:v>8.5111999999963692E-4</c:v>
                </c:pt>
                <c:pt idx="42557">
                  <c:v>8.5113999999963691E-4</c:v>
                </c:pt>
                <c:pt idx="42558">
                  <c:v>8.511599999996369E-4</c:v>
                </c:pt>
                <c:pt idx="42559">
                  <c:v>8.5117999999963689E-4</c:v>
                </c:pt>
                <c:pt idx="42560">
                  <c:v>8.5119999999963688E-4</c:v>
                </c:pt>
                <c:pt idx="42561">
                  <c:v>8.5121999999963687E-4</c:v>
                </c:pt>
                <c:pt idx="42562">
                  <c:v>8.5123999999963686E-4</c:v>
                </c:pt>
                <c:pt idx="42563">
                  <c:v>8.5125999999963685E-4</c:v>
                </c:pt>
                <c:pt idx="42564">
                  <c:v>8.5127999999963684E-4</c:v>
                </c:pt>
                <c:pt idx="42565">
                  <c:v>8.5129999999963683E-4</c:v>
                </c:pt>
                <c:pt idx="42566">
                  <c:v>8.5131999999963682E-4</c:v>
                </c:pt>
                <c:pt idx="42567">
                  <c:v>8.5133999999963681E-4</c:v>
                </c:pt>
                <c:pt idx="42568">
                  <c:v>8.513599999996368E-4</c:v>
                </c:pt>
                <c:pt idx="42569">
                  <c:v>8.5137999999963679E-4</c:v>
                </c:pt>
                <c:pt idx="42570">
                  <c:v>8.5139999999963678E-4</c:v>
                </c:pt>
                <c:pt idx="42571">
                  <c:v>8.5141999999963677E-4</c:v>
                </c:pt>
                <c:pt idx="42572">
                  <c:v>8.5143999999963676E-4</c:v>
                </c:pt>
                <c:pt idx="42573">
                  <c:v>8.5145999999963675E-4</c:v>
                </c:pt>
                <c:pt idx="42574">
                  <c:v>8.5147999999963674E-4</c:v>
                </c:pt>
                <c:pt idx="42575">
                  <c:v>8.5149999999963673E-4</c:v>
                </c:pt>
                <c:pt idx="42576">
                  <c:v>8.5151999999963672E-4</c:v>
                </c:pt>
                <c:pt idx="42577">
                  <c:v>8.5153999999963671E-4</c:v>
                </c:pt>
                <c:pt idx="42578">
                  <c:v>8.515599999996367E-4</c:v>
                </c:pt>
                <c:pt idx="42579">
                  <c:v>8.5157999999963669E-4</c:v>
                </c:pt>
                <c:pt idx="42580">
                  <c:v>8.5159999999963668E-4</c:v>
                </c:pt>
                <c:pt idx="42581">
                  <c:v>8.5161999999963667E-4</c:v>
                </c:pt>
                <c:pt idx="42582">
                  <c:v>8.5163999999963665E-4</c:v>
                </c:pt>
                <c:pt idx="42583">
                  <c:v>8.5165999999963664E-4</c:v>
                </c:pt>
                <c:pt idx="42584">
                  <c:v>8.5167999999963663E-4</c:v>
                </c:pt>
                <c:pt idx="42585">
                  <c:v>8.5169999999963662E-4</c:v>
                </c:pt>
                <c:pt idx="42586">
                  <c:v>8.5171999999963661E-4</c:v>
                </c:pt>
                <c:pt idx="42587">
                  <c:v>8.517399999996366E-4</c:v>
                </c:pt>
                <c:pt idx="42588">
                  <c:v>8.5175999999963659E-4</c:v>
                </c:pt>
                <c:pt idx="42589">
                  <c:v>8.5177999999963658E-4</c:v>
                </c:pt>
                <c:pt idx="42590">
                  <c:v>8.5179999999963657E-4</c:v>
                </c:pt>
                <c:pt idx="42591">
                  <c:v>8.5181999999963656E-4</c:v>
                </c:pt>
                <c:pt idx="42592">
                  <c:v>8.5183999999963655E-4</c:v>
                </c:pt>
                <c:pt idx="42593">
                  <c:v>8.5185999999963654E-4</c:v>
                </c:pt>
                <c:pt idx="42594">
                  <c:v>8.5187999999963653E-4</c:v>
                </c:pt>
                <c:pt idx="42595">
                  <c:v>8.5189999999963652E-4</c:v>
                </c:pt>
                <c:pt idx="42596">
                  <c:v>8.5191999999963651E-4</c:v>
                </c:pt>
                <c:pt idx="42597">
                  <c:v>8.519399999996365E-4</c:v>
                </c:pt>
                <c:pt idx="42598">
                  <c:v>8.5195999999963649E-4</c:v>
                </c:pt>
                <c:pt idx="42599">
                  <c:v>8.5197999999963648E-4</c:v>
                </c:pt>
                <c:pt idx="42600">
                  <c:v>8.5199999999963647E-4</c:v>
                </c:pt>
                <c:pt idx="42601">
                  <c:v>8.5201999999963646E-4</c:v>
                </c:pt>
                <c:pt idx="42602">
                  <c:v>8.5203999999963645E-4</c:v>
                </c:pt>
                <c:pt idx="42603">
                  <c:v>8.5205999999963644E-4</c:v>
                </c:pt>
                <c:pt idx="42604">
                  <c:v>8.5207999999963643E-4</c:v>
                </c:pt>
                <c:pt idx="42605">
                  <c:v>8.5209999999963642E-4</c:v>
                </c:pt>
                <c:pt idx="42606">
                  <c:v>8.5211999999963641E-4</c:v>
                </c:pt>
                <c:pt idx="42607">
                  <c:v>8.521399999996364E-4</c:v>
                </c:pt>
                <c:pt idx="42608">
                  <c:v>8.5215999999963639E-4</c:v>
                </c:pt>
                <c:pt idx="42609">
                  <c:v>8.5217999999963638E-4</c:v>
                </c:pt>
                <c:pt idx="42610">
                  <c:v>8.5219999999963636E-4</c:v>
                </c:pt>
                <c:pt idx="42611">
                  <c:v>8.5221999999963635E-4</c:v>
                </c:pt>
                <c:pt idx="42612">
                  <c:v>8.5223999999963634E-4</c:v>
                </c:pt>
                <c:pt idx="42613">
                  <c:v>8.5225999999963633E-4</c:v>
                </c:pt>
                <c:pt idx="42614">
                  <c:v>8.5227999999963632E-4</c:v>
                </c:pt>
                <c:pt idx="42615">
                  <c:v>8.5229999999963631E-4</c:v>
                </c:pt>
                <c:pt idx="42616">
                  <c:v>8.523199999996363E-4</c:v>
                </c:pt>
                <c:pt idx="42617">
                  <c:v>8.5233999999963629E-4</c:v>
                </c:pt>
                <c:pt idx="42618">
                  <c:v>8.5235999999963628E-4</c:v>
                </c:pt>
                <c:pt idx="42619">
                  <c:v>8.5237999999963627E-4</c:v>
                </c:pt>
                <c:pt idx="42620">
                  <c:v>8.5239999999963626E-4</c:v>
                </c:pt>
                <c:pt idx="42621">
                  <c:v>8.5241999999963625E-4</c:v>
                </c:pt>
                <c:pt idx="42622">
                  <c:v>8.5243999999963624E-4</c:v>
                </c:pt>
                <c:pt idx="42623">
                  <c:v>8.5245999999963623E-4</c:v>
                </c:pt>
                <c:pt idx="42624">
                  <c:v>8.5247999999963622E-4</c:v>
                </c:pt>
                <c:pt idx="42625">
                  <c:v>8.5249999999963621E-4</c:v>
                </c:pt>
                <c:pt idx="42626">
                  <c:v>8.525199999996362E-4</c:v>
                </c:pt>
                <c:pt idx="42627">
                  <c:v>8.5253999999963619E-4</c:v>
                </c:pt>
                <c:pt idx="42628">
                  <c:v>8.5255999999963618E-4</c:v>
                </c:pt>
                <c:pt idx="42629">
                  <c:v>8.5257999999963617E-4</c:v>
                </c:pt>
                <c:pt idx="42630">
                  <c:v>8.5259999999963616E-4</c:v>
                </c:pt>
                <c:pt idx="42631">
                  <c:v>8.5261999999963615E-4</c:v>
                </c:pt>
                <c:pt idx="42632">
                  <c:v>8.5263999999963614E-4</c:v>
                </c:pt>
                <c:pt idx="42633">
                  <c:v>8.5265999999963613E-4</c:v>
                </c:pt>
                <c:pt idx="42634">
                  <c:v>8.5267999999963612E-4</c:v>
                </c:pt>
                <c:pt idx="42635">
                  <c:v>8.5269999999963611E-4</c:v>
                </c:pt>
                <c:pt idx="42636">
                  <c:v>8.527199999996361E-4</c:v>
                </c:pt>
                <c:pt idx="42637">
                  <c:v>8.5273999999963609E-4</c:v>
                </c:pt>
                <c:pt idx="42638">
                  <c:v>8.5275999999963607E-4</c:v>
                </c:pt>
                <c:pt idx="42639">
                  <c:v>8.5277999999963606E-4</c:v>
                </c:pt>
                <c:pt idx="42640">
                  <c:v>8.5279999999963605E-4</c:v>
                </c:pt>
                <c:pt idx="42641">
                  <c:v>8.5281999999963604E-4</c:v>
                </c:pt>
                <c:pt idx="42642">
                  <c:v>8.5283999999963603E-4</c:v>
                </c:pt>
                <c:pt idx="42643">
                  <c:v>8.5285999999963602E-4</c:v>
                </c:pt>
                <c:pt idx="42644">
                  <c:v>8.5287999999963601E-4</c:v>
                </c:pt>
                <c:pt idx="42645">
                  <c:v>8.52899999999636E-4</c:v>
                </c:pt>
                <c:pt idx="42646">
                  <c:v>8.5291999999963599E-4</c:v>
                </c:pt>
                <c:pt idx="42647">
                  <c:v>8.5293999999963598E-4</c:v>
                </c:pt>
                <c:pt idx="42648">
                  <c:v>8.5295999999963597E-4</c:v>
                </c:pt>
                <c:pt idx="42649">
                  <c:v>8.5297999999963596E-4</c:v>
                </c:pt>
                <c:pt idx="42650">
                  <c:v>8.5299999999963595E-4</c:v>
                </c:pt>
                <c:pt idx="42651">
                  <c:v>8.5301999999963594E-4</c:v>
                </c:pt>
                <c:pt idx="42652">
                  <c:v>8.5303999999963593E-4</c:v>
                </c:pt>
                <c:pt idx="42653">
                  <c:v>8.5305999999963592E-4</c:v>
                </c:pt>
                <c:pt idx="42654">
                  <c:v>8.5307999999963591E-4</c:v>
                </c:pt>
                <c:pt idx="42655">
                  <c:v>8.530999999996359E-4</c:v>
                </c:pt>
                <c:pt idx="42656">
                  <c:v>8.5311999999963589E-4</c:v>
                </c:pt>
                <c:pt idx="42657">
                  <c:v>8.5313999999963588E-4</c:v>
                </c:pt>
                <c:pt idx="42658">
                  <c:v>8.5315999999963587E-4</c:v>
                </c:pt>
                <c:pt idx="42659">
                  <c:v>8.5317999999963586E-4</c:v>
                </c:pt>
                <c:pt idx="42660">
                  <c:v>8.5319999999963585E-4</c:v>
                </c:pt>
                <c:pt idx="42661">
                  <c:v>8.5321999999963584E-4</c:v>
                </c:pt>
                <c:pt idx="42662">
                  <c:v>8.5323999999963583E-4</c:v>
                </c:pt>
                <c:pt idx="42663">
                  <c:v>8.5325999999963582E-4</c:v>
                </c:pt>
                <c:pt idx="42664">
                  <c:v>8.5327999999963581E-4</c:v>
                </c:pt>
                <c:pt idx="42665">
                  <c:v>8.532999999996358E-4</c:v>
                </c:pt>
                <c:pt idx="42666">
                  <c:v>8.5331999999963578E-4</c:v>
                </c:pt>
                <c:pt idx="42667">
                  <c:v>8.5333999999963577E-4</c:v>
                </c:pt>
                <c:pt idx="42668">
                  <c:v>8.5335999999963576E-4</c:v>
                </c:pt>
                <c:pt idx="42669">
                  <c:v>8.5337999999963575E-4</c:v>
                </c:pt>
                <c:pt idx="42670">
                  <c:v>8.5339999999963574E-4</c:v>
                </c:pt>
                <c:pt idx="42671">
                  <c:v>8.5341999999963573E-4</c:v>
                </c:pt>
                <c:pt idx="42672">
                  <c:v>8.5343999999963572E-4</c:v>
                </c:pt>
                <c:pt idx="42673">
                  <c:v>8.5345999999963571E-4</c:v>
                </c:pt>
                <c:pt idx="42674">
                  <c:v>8.534799999996357E-4</c:v>
                </c:pt>
                <c:pt idx="42675">
                  <c:v>8.5349999999963569E-4</c:v>
                </c:pt>
                <c:pt idx="42676">
                  <c:v>8.5351999999963568E-4</c:v>
                </c:pt>
                <c:pt idx="42677">
                  <c:v>8.5353999999963567E-4</c:v>
                </c:pt>
                <c:pt idx="42678">
                  <c:v>8.5355999999963566E-4</c:v>
                </c:pt>
                <c:pt idx="42679">
                  <c:v>8.5357999999963565E-4</c:v>
                </c:pt>
                <c:pt idx="42680">
                  <c:v>8.5359999999963564E-4</c:v>
                </c:pt>
                <c:pt idx="42681">
                  <c:v>8.5361999999963563E-4</c:v>
                </c:pt>
                <c:pt idx="42682">
                  <c:v>8.5363999999963562E-4</c:v>
                </c:pt>
                <c:pt idx="42683">
                  <c:v>8.5365999999963561E-4</c:v>
                </c:pt>
                <c:pt idx="42684">
                  <c:v>8.536799999996356E-4</c:v>
                </c:pt>
                <c:pt idx="42685">
                  <c:v>8.5369999999963559E-4</c:v>
                </c:pt>
                <c:pt idx="42686">
                  <c:v>8.5371999999963558E-4</c:v>
                </c:pt>
                <c:pt idx="42687">
                  <c:v>8.5373999999963557E-4</c:v>
                </c:pt>
                <c:pt idx="42688">
                  <c:v>8.5375999999963556E-4</c:v>
                </c:pt>
                <c:pt idx="42689">
                  <c:v>8.5377999999963555E-4</c:v>
                </c:pt>
                <c:pt idx="42690">
                  <c:v>8.5379999999963554E-4</c:v>
                </c:pt>
                <c:pt idx="42691">
                  <c:v>8.5381999999963553E-4</c:v>
                </c:pt>
                <c:pt idx="42692">
                  <c:v>8.5383999999963552E-4</c:v>
                </c:pt>
                <c:pt idx="42693">
                  <c:v>8.5385999999963551E-4</c:v>
                </c:pt>
                <c:pt idx="42694">
                  <c:v>8.5387999999963549E-4</c:v>
                </c:pt>
                <c:pt idx="42695">
                  <c:v>8.5389999999963548E-4</c:v>
                </c:pt>
                <c:pt idx="42696">
                  <c:v>8.5391999999963547E-4</c:v>
                </c:pt>
                <c:pt idx="42697">
                  <c:v>8.5393999999963546E-4</c:v>
                </c:pt>
                <c:pt idx="42698">
                  <c:v>8.5395999999963545E-4</c:v>
                </c:pt>
                <c:pt idx="42699">
                  <c:v>8.5397999999963544E-4</c:v>
                </c:pt>
                <c:pt idx="42700">
                  <c:v>8.5399999999963543E-4</c:v>
                </c:pt>
                <c:pt idx="42701">
                  <c:v>8.5401999999963542E-4</c:v>
                </c:pt>
                <c:pt idx="42702">
                  <c:v>8.5403999999963541E-4</c:v>
                </c:pt>
                <c:pt idx="42703">
                  <c:v>8.540599999996354E-4</c:v>
                </c:pt>
                <c:pt idx="42704">
                  <c:v>8.5407999999963539E-4</c:v>
                </c:pt>
                <c:pt idx="42705">
                  <c:v>8.5409999999963538E-4</c:v>
                </c:pt>
                <c:pt idx="42706">
                  <c:v>8.5411999999963537E-4</c:v>
                </c:pt>
                <c:pt idx="42707">
                  <c:v>8.5413999999963536E-4</c:v>
                </c:pt>
                <c:pt idx="42708">
                  <c:v>8.5415999999963535E-4</c:v>
                </c:pt>
                <c:pt idx="42709">
                  <c:v>8.5417999999963534E-4</c:v>
                </c:pt>
                <c:pt idx="42710">
                  <c:v>8.5419999999963533E-4</c:v>
                </c:pt>
                <c:pt idx="42711">
                  <c:v>8.5421999999963532E-4</c:v>
                </c:pt>
                <c:pt idx="42712">
                  <c:v>8.5423999999963531E-4</c:v>
                </c:pt>
                <c:pt idx="42713">
                  <c:v>8.542599999996353E-4</c:v>
                </c:pt>
                <c:pt idx="42714">
                  <c:v>8.5427999999963529E-4</c:v>
                </c:pt>
                <c:pt idx="42715">
                  <c:v>8.5429999999963528E-4</c:v>
                </c:pt>
                <c:pt idx="42716">
                  <c:v>8.5431999999963527E-4</c:v>
                </c:pt>
                <c:pt idx="42717">
                  <c:v>8.5433999999963526E-4</c:v>
                </c:pt>
                <c:pt idx="42718">
                  <c:v>8.5435999999963525E-4</c:v>
                </c:pt>
                <c:pt idx="42719">
                  <c:v>8.5437999999963524E-4</c:v>
                </c:pt>
                <c:pt idx="42720">
                  <c:v>8.5439999999963523E-4</c:v>
                </c:pt>
                <c:pt idx="42721">
                  <c:v>8.5441999999963522E-4</c:v>
                </c:pt>
                <c:pt idx="42722">
                  <c:v>8.544399999996352E-4</c:v>
                </c:pt>
                <c:pt idx="42723">
                  <c:v>8.5445999999963519E-4</c:v>
                </c:pt>
                <c:pt idx="42724">
                  <c:v>8.5447999999963518E-4</c:v>
                </c:pt>
                <c:pt idx="42725">
                  <c:v>8.5449999999963517E-4</c:v>
                </c:pt>
                <c:pt idx="42726">
                  <c:v>8.5451999999963516E-4</c:v>
                </c:pt>
                <c:pt idx="42727">
                  <c:v>8.5453999999963515E-4</c:v>
                </c:pt>
                <c:pt idx="42728">
                  <c:v>8.5455999999963514E-4</c:v>
                </c:pt>
                <c:pt idx="42729">
                  <c:v>8.5457999999963513E-4</c:v>
                </c:pt>
                <c:pt idx="42730">
                  <c:v>8.5459999999963512E-4</c:v>
                </c:pt>
                <c:pt idx="42731">
                  <c:v>8.5461999999963511E-4</c:v>
                </c:pt>
                <c:pt idx="42732">
                  <c:v>8.546399999996351E-4</c:v>
                </c:pt>
                <c:pt idx="42733">
                  <c:v>8.5465999999963509E-4</c:v>
                </c:pt>
                <c:pt idx="42734">
                  <c:v>8.5467999999963508E-4</c:v>
                </c:pt>
                <c:pt idx="42735">
                  <c:v>8.5469999999963507E-4</c:v>
                </c:pt>
                <c:pt idx="42736">
                  <c:v>8.5471999999963506E-4</c:v>
                </c:pt>
                <c:pt idx="42737">
                  <c:v>8.5473999999963505E-4</c:v>
                </c:pt>
                <c:pt idx="42738">
                  <c:v>8.5475999999963504E-4</c:v>
                </c:pt>
                <c:pt idx="42739">
                  <c:v>8.5477999999963503E-4</c:v>
                </c:pt>
                <c:pt idx="42740">
                  <c:v>8.5479999999963502E-4</c:v>
                </c:pt>
                <c:pt idx="42741">
                  <c:v>8.5481999999963501E-4</c:v>
                </c:pt>
                <c:pt idx="42742">
                  <c:v>8.54839999999635E-4</c:v>
                </c:pt>
                <c:pt idx="42743">
                  <c:v>8.5485999999963499E-4</c:v>
                </c:pt>
                <c:pt idx="42744">
                  <c:v>8.5487999999963498E-4</c:v>
                </c:pt>
                <c:pt idx="42745">
                  <c:v>8.5489999999963497E-4</c:v>
                </c:pt>
                <c:pt idx="42746">
                  <c:v>8.5491999999963496E-4</c:v>
                </c:pt>
                <c:pt idx="42747">
                  <c:v>8.5493999999963495E-4</c:v>
                </c:pt>
                <c:pt idx="42748">
                  <c:v>8.5495999999963494E-4</c:v>
                </c:pt>
                <c:pt idx="42749">
                  <c:v>8.5497999999963493E-4</c:v>
                </c:pt>
                <c:pt idx="42750">
                  <c:v>8.5499999999963491E-4</c:v>
                </c:pt>
                <c:pt idx="42751">
                  <c:v>8.550199999996349E-4</c:v>
                </c:pt>
                <c:pt idx="42752">
                  <c:v>8.5503999999963489E-4</c:v>
                </c:pt>
                <c:pt idx="42753">
                  <c:v>8.5505999999963488E-4</c:v>
                </c:pt>
                <c:pt idx="42754">
                  <c:v>8.5507999999963487E-4</c:v>
                </c:pt>
                <c:pt idx="42755">
                  <c:v>8.5509999999963486E-4</c:v>
                </c:pt>
                <c:pt idx="42756">
                  <c:v>8.5511999999963485E-4</c:v>
                </c:pt>
                <c:pt idx="42757">
                  <c:v>8.5513999999963484E-4</c:v>
                </c:pt>
                <c:pt idx="42758">
                  <c:v>8.5515999999963483E-4</c:v>
                </c:pt>
                <c:pt idx="42759">
                  <c:v>8.5517999999963482E-4</c:v>
                </c:pt>
                <c:pt idx="42760">
                  <c:v>8.5519999999963481E-4</c:v>
                </c:pt>
                <c:pt idx="42761">
                  <c:v>8.552199999996348E-4</c:v>
                </c:pt>
                <c:pt idx="42762">
                  <c:v>8.5523999999963479E-4</c:v>
                </c:pt>
                <c:pt idx="42763">
                  <c:v>8.5525999999963478E-4</c:v>
                </c:pt>
                <c:pt idx="42764">
                  <c:v>8.5527999999963477E-4</c:v>
                </c:pt>
                <c:pt idx="42765">
                  <c:v>8.5529999999963476E-4</c:v>
                </c:pt>
                <c:pt idx="42766">
                  <c:v>8.5531999999963475E-4</c:v>
                </c:pt>
                <c:pt idx="42767">
                  <c:v>8.5533999999963474E-4</c:v>
                </c:pt>
                <c:pt idx="42768">
                  <c:v>8.5535999999963473E-4</c:v>
                </c:pt>
                <c:pt idx="42769">
                  <c:v>8.5537999999963472E-4</c:v>
                </c:pt>
                <c:pt idx="42770">
                  <c:v>8.5539999999963471E-4</c:v>
                </c:pt>
                <c:pt idx="42771">
                  <c:v>8.554199999996347E-4</c:v>
                </c:pt>
                <c:pt idx="42772">
                  <c:v>8.5543999999963469E-4</c:v>
                </c:pt>
                <c:pt idx="42773">
                  <c:v>8.5545999999963468E-4</c:v>
                </c:pt>
                <c:pt idx="42774">
                  <c:v>8.5547999999963467E-4</c:v>
                </c:pt>
                <c:pt idx="42775">
                  <c:v>8.5549999999963466E-4</c:v>
                </c:pt>
                <c:pt idx="42776">
                  <c:v>8.5551999999963465E-4</c:v>
                </c:pt>
                <c:pt idx="42777">
                  <c:v>8.5553999999963464E-4</c:v>
                </c:pt>
                <c:pt idx="42778">
                  <c:v>8.5555999999963462E-4</c:v>
                </c:pt>
                <c:pt idx="42779">
                  <c:v>8.5557999999963461E-4</c:v>
                </c:pt>
                <c:pt idx="42780">
                  <c:v>8.555999999996346E-4</c:v>
                </c:pt>
                <c:pt idx="42781">
                  <c:v>8.5561999999963459E-4</c:v>
                </c:pt>
                <c:pt idx="42782">
                  <c:v>8.5563999999963458E-4</c:v>
                </c:pt>
                <c:pt idx="42783">
                  <c:v>8.5565999999963457E-4</c:v>
                </c:pt>
                <c:pt idx="42784">
                  <c:v>8.5567999999963456E-4</c:v>
                </c:pt>
                <c:pt idx="42785">
                  <c:v>8.5569999999963455E-4</c:v>
                </c:pt>
                <c:pt idx="42786">
                  <c:v>8.5571999999963454E-4</c:v>
                </c:pt>
                <c:pt idx="42787">
                  <c:v>8.5573999999963453E-4</c:v>
                </c:pt>
                <c:pt idx="42788">
                  <c:v>8.5575999999963452E-4</c:v>
                </c:pt>
                <c:pt idx="42789">
                  <c:v>8.5577999999963451E-4</c:v>
                </c:pt>
                <c:pt idx="42790">
                  <c:v>8.557999999996345E-4</c:v>
                </c:pt>
                <c:pt idx="42791">
                  <c:v>8.5581999999963449E-4</c:v>
                </c:pt>
                <c:pt idx="42792">
                  <c:v>8.5583999999963448E-4</c:v>
                </c:pt>
                <c:pt idx="42793">
                  <c:v>8.5585999999963447E-4</c:v>
                </c:pt>
                <c:pt idx="42794">
                  <c:v>8.5587999999963446E-4</c:v>
                </c:pt>
                <c:pt idx="42795">
                  <c:v>8.5589999999963445E-4</c:v>
                </c:pt>
                <c:pt idx="42796">
                  <c:v>8.5591999999963444E-4</c:v>
                </c:pt>
                <c:pt idx="42797">
                  <c:v>8.5593999999963443E-4</c:v>
                </c:pt>
                <c:pt idx="42798">
                  <c:v>8.5595999999963442E-4</c:v>
                </c:pt>
                <c:pt idx="42799">
                  <c:v>8.5597999999963441E-4</c:v>
                </c:pt>
                <c:pt idx="42800">
                  <c:v>8.559999999996344E-4</c:v>
                </c:pt>
                <c:pt idx="42801">
                  <c:v>8.5601999999963439E-4</c:v>
                </c:pt>
                <c:pt idx="42802">
                  <c:v>8.5603999999963438E-4</c:v>
                </c:pt>
                <c:pt idx="42803">
                  <c:v>8.5605999999963437E-4</c:v>
                </c:pt>
                <c:pt idx="42804">
                  <c:v>8.5607999999963436E-4</c:v>
                </c:pt>
                <c:pt idx="42805">
                  <c:v>8.5609999999963435E-4</c:v>
                </c:pt>
                <c:pt idx="42806">
                  <c:v>8.5611999999963433E-4</c:v>
                </c:pt>
                <c:pt idx="42807">
                  <c:v>8.5613999999963432E-4</c:v>
                </c:pt>
                <c:pt idx="42808">
                  <c:v>8.5615999999963431E-4</c:v>
                </c:pt>
                <c:pt idx="42809">
                  <c:v>8.561799999996343E-4</c:v>
                </c:pt>
                <c:pt idx="42810">
                  <c:v>8.5619999999963429E-4</c:v>
                </c:pt>
                <c:pt idx="42811">
                  <c:v>8.5621999999963428E-4</c:v>
                </c:pt>
                <c:pt idx="42812">
                  <c:v>8.5623999999963427E-4</c:v>
                </c:pt>
                <c:pt idx="42813">
                  <c:v>8.5625999999963426E-4</c:v>
                </c:pt>
                <c:pt idx="42814">
                  <c:v>8.5627999999963425E-4</c:v>
                </c:pt>
                <c:pt idx="42815">
                  <c:v>8.5629999999963424E-4</c:v>
                </c:pt>
                <c:pt idx="42816">
                  <c:v>8.5631999999963423E-4</c:v>
                </c:pt>
                <c:pt idx="42817">
                  <c:v>8.5633999999963422E-4</c:v>
                </c:pt>
                <c:pt idx="42818">
                  <c:v>8.5635999999963421E-4</c:v>
                </c:pt>
                <c:pt idx="42819">
                  <c:v>8.563799999996342E-4</c:v>
                </c:pt>
                <c:pt idx="42820">
                  <c:v>8.5639999999963419E-4</c:v>
                </c:pt>
                <c:pt idx="42821">
                  <c:v>8.5641999999963418E-4</c:v>
                </c:pt>
                <c:pt idx="42822">
                  <c:v>8.5643999999963417E-4</c:v>
                </c:pt>
                <c:pt idx="42823">
                  <c:v>8.5645999999963416E-4</c:v>
                </c:pt>
                <c:pt idx="42824">
                  <c:v>8.5647999999963415E-4</c:v>
                </c:pt>
                <c:pt idx="42825">
                  <c:v>8.5649999999963414E-4</c:v>
                </c:pt>
                <c:pt idx="42826">
                  <c:v>8.5651999999963413E-4</c:v>
                </c:pt>
                <c:pt idx="42827">
                  <c:v>8.5653999999963412E-4</c:v>
                </c:pt>
                <c:pt idx="42828">
                  <c:v>8.5655999999963411E-4</c:v>
                </c:pt>
                <c:pt idx="42829">
                  <c:v>8.565799999996341E-4</c:v>
                </c:pt>
                <c:pt idx="42830">
                  <c:v>8.5659999999963409E-4</c:v>
                </c:pt>
                <c:pt idx="42831">
                  <c:v>8.5661999999963408E-4</c:v>
                </c:pt>
                <c:pt idx="42832">
                  <c:v>8.5663999999963407E-4</c:v>
                </c:pt>
                <c:pt idx="42833">
                  <c:v>8.5665999999963406E-4</c:v>
                </c:pt>
                <c:pt idx="42834">
                  <c:v>8.5667999999963404E-4</c:v>
                </c:pt>
                <c:pt idx="42835">
                  <c:v>8.5669999999963403E-4</c:v>
                </c:pt>
                <c:pt idx="42836">
                  <c:v>8.5671999999963402E-4</c:v>
                </c:pt>
                <c:pt idx="42837">
                  <c:v>8.5673999999963401E-4</c:v>
                </c:pt>
                <c:pt idx="42838">
                  <c:v>8.56759999999634E-4</c:v>
                </c:pt>
                <c:pt idx="42839">
                  <c:v>8.5677999999963399E-4</c:v>
                </c:pt>
                <c:pt idx="42840">
                  <c:v>8.5679999999963398E-4</c:v>
                </c:pt>
                <c:pt idx="42841">
                  <c:v>8.5681999999963397E-4</c:v>
                </c:pt>
                <c:pt idx="42842">
                  <c:v>8.5683999999963396E-4</c:v>
                </c:pt>
                <c:pt idx="42843">
                  <c:v>8.5685999999963395E-4</c:v>
                </c:pt>
                <c:pt idx="42844">
                  <c:v>8.5687999999963394E-4</c:v>
                </c:pt>
                <c:pt idx="42845">
                  <c:v>8.5689999999963393E-4</c:v>
                </c:pt>
                <c:pt idx="42846">
                  <c:v>8.5691999999963392E-4</c:v>
                </c:pt>
                <c:pt idx="42847">
                  <c:v>8.5693999999963391E-4</c:v>
                </c:pt>
                <c:pt idx="42848">
                  <c:v>8.569599999996339E-4</c:v>
                </c:pt>
                <c:pt idx="42849">
                  <c:v>8.5697999999963389E-4</c:v>
                </c:pt>
                <c:pt idx="42850">
                  <c:v>8.5699999999963388E-4</c:v>
                </c:pt>
                <c:pt idx="42851">
                  <c:v>8.5701999999963387E-4</c:v>
                </c:pt>
                <c:pt idx="42852">
                  <c:v>8.5703999999963386E-4</c:v>
                </c:pt>
                <c:pt idx="42853">
                  <c:v>8.5705999999963385E-4</c:v>
                </c:pt>
                <c:pt idx="42854">
                  <c:v>8.5707999999963384E-4</c:v>
                </c:pt>
                <c:pt idx="42855">
                  <c:v>8.5709999999963383E-4</c:v>
                </c:pt>
                <c:pt idx="42856">
                  <c:v>8.5711999999963382E-4</c:v>
                </c:pt>
                <c:pt idx="42857">
                  <c:v>8.5713999999963381E-4</c:v>
                </c:pt>
                <c:pt idx="42858">
                  <c:v>8.571599999996338E-4</c:v>
                </c:pt>
                <c:pt idx="42859">
                  <c:v>8.5717999999963379E-4</c:v>
                </c:pt>
                <c:pt idx="42860">
                  <c:v>8.5719999999963378E-4</c:v>
                </c:pt>
                <c:pt idx="42861">
                  <c:v>8.5721999999963377E-4</c:v>
                </c:pt>
                <c:pt idx="42862">
                  <c:v>8.5723999999963376E-4</c:v>
                </c:pt>
                <c:pt idx="42863">
                  <c:v>8.5725999999963374E-4</c:v>
                </c:pt>
                <c:pt idx="42864">
                  <c:v>8.5727999999963373E-4</c:v>
                </c:pt>
                <c:pt idx="42865">
                  <c:v>8.5729999999963372E-4</c:v>
                </c:pt>
                <c:pt idx="42866">
                  <c:v>8.5731999999963371E-4</c:v>
                </c:pt>
                <c:pt idx="42867">
                  <c:v>8.573399999996337E-4</c:v>
                </c:pt>
                <c:pt idx="42868">
                  <c:v>8.5735999999963369E-4</c:v>
                </c:pt>
                <c:pt idx="42869">
                  <c:v>8.5737999999963368E-4</c:v>
                </c:pt>
                <c:pt idx="42870">
                  <c:v>8.5739999999963367E-4</c:v>
                </c:pt>
                <c:pt idx="42871">
                  <c:v>8.5741999999963366E-4</c:v>
                </c:pt>
                <c:pt idx="42872">
                  <c:v>8.5743999999963365E-4</c:v>
                </c:pt>
                <c:pt idx="42873">
                  <c:v>8.5745999999963364E-4</c:v>
                </c:pt>
                <c:pt idx="42874">
                  <c:v>8.5747999999963363E-4</c:v>
                </c:pt>
                <c:pt idx="42875">
                  <c:v>8.5749999999963362E-4</c:v>
                </c:pt>
                <c:pt idx="42876">
                  <c:v>8.5751999999963361E-4</c:v>
                </c:pt>
                <c:pt idx="42877">
                  <c:v>8.575399999996336E-4</c:v>
                </c:pt>
                <c:pt idx="42878">
                  <c:v>8.5755999999963359E-4</c:v>
                </c:pt>
                <c:pt idx="42879">
                  <c:v>8.5757999999963358E-4</c:v>
                </c:pt>
                <c:pt idx="42880">
                  <c:v>8.5759999999963357E-4</c:v>
                </c:pt>
                <c:pt idx="42881">
                  <c:v>8.5761999999963356E-4</c:v>
                </c:pt>
                <c:pt idx="42882">
                  <c:v>8.5763999999963355E-4</c:v>
                </c:pt>
                <c:pt idx="42883">
                  <c:v>8.5765999999963354E-4</c:v>
                </c:pt>
                <c:pt idx="42884">
                  <c:v>8.5767999999963353E-4</c:v>
                </c:pt>
                <c:pt idx="42885">
                  <c:v>8.5769999999963352E-4</c:v>
                </c:pt>
                <c:pt idx="42886">
                  <c:v>8.5771999999963351E-4</c:v>
                </c:pt>
                <c:pt idx="42887">
                  <c:v>8.577399999996335E-4</c:v>
                </c:pt>
                <c:pt idx="42888">
                  <c:v>8.5775999999963349E-4</c:v>
                </c:pt>
                <c:pt idx="42889">
                  <c:v>8.5777999999963348E-4</c:v>
                </c:pt>
                <c:pt idx="42890">
                  <c:v>8.5779999999963347E-4</c:v>
                </c:pt>
                <c:pt idx="42891">
                  <c:v>8.5781999999963345E-4</c:v>
                </c:pt>
                <c:pt idx="42892">
                  <c:v>8.5783999999963344E-4</c:v>
                </c:pt>
                <c:pt idx="42893">
                  <c:v>8.5785999999963343E-4</c:v>
                </c:pt>
                <c:pt idx="42894">
                  <c:v>8.5787999999963342E-4</c:v>
                </c:pt>
                <c:pt idx="42895">
                  <c:v>8.5789999999963341E-4</c:v>
                </c:pt>
                <c:pt idx="42896">
                  <c:v>8.579199999996334E-4</c:v>
                </c:pt>
                <c:pt idx="42897">
                  <c:v>8.5793999999963339E-4</c:v>
                </c:pt>
                <c:pt idx="42898">
                  <c:v>8.5795999999963338E-4</c:v>
                </c:pt>
                <c:pt idx="42899">
                  <c:v>8.5797999999963337E-4</c:v>
                </c:pt>
                <c:pt idx="42900">
                  <c:v>8.5799999999963336E-4</c:v>
                </c:pt>
                <c:pt idx="42901">
                  <c:v>8.5801999999963335E-4</c:v>
                </c:pt>
                <c:pt idx="42902">
                  <c:v>8.5803999999963334E-4</c:v>
                </c:pt>
                <c:pt idx="42903">
                  <c:v>8.5805999999963333E-4</c:v>
                </c:pt>
                <c:pt idx="42904">
                  <c:v>8.5807999999963332E-4</c:v>
                </c:pt>
                <c:pt idx="42905">
                  <c:v>8.5809999999963331E-4</c:v>
                </c:pt>
                <c:pt idx="42906">
                  <c:v>8.581199999996333E-4</c:v>
                </c:pt>
                <c:pt idx="42907">
                  <c:v>8.5813999999963329E-4</c:v>
                </c:pt>
                <c:pt idx="42908">
                  <c:v>8.5815999999963328E-4</c:v>
                </c:pt>
                <c:pt idx="42909">
                  <c:v>8.5817999999963327E-4</c:v>
                </c:pt>
                <c:pt idx="42910">
                  <c:v>8.5819999999963326E-4</c:v>
                </c:pt>
                <c:pt idx="42911">
                  <c:v>8.5821999999963325E-4</c:v>
                </c:pt>
                <c:pt idx="42912">
                  <c:v>8.5823999999963324E-4</c:v>
                </c:pt>
                <c:pt idx="42913">
                  <c:v>8.5825999999963323E-4</c:v>
                </c:pt>
                <c:pt idx="42914">
                  <c:v>8.5827999999963322E-4</c:v>
                </c:pt>
                <c:pt idx="42915">
                  <c:v>8.5829999999963321E-4</c:v>
                </c:pt>
                <c:pt idx="42916">
                  <c:v>8.583199999996332E-4</c:v>
                </c:pt>
                <c:pt idx="42917">
                  <c:v>8.5833999999963319E-4</c:v>
                </c:pt>
                <c:pt idx="42918">
                  <c:v>8.5835999999963318E-4</c:v>
                </c:pt>
                <c:pt idx="42919">
                  <c:v>8.5837999999963316E-4</c:v>
                </c:pt>
                <c:pt idx="42920">
                  <c:v>8.5839999999963315E-4</c:v>
                </c:pt>
                <c:pt idx="42921">
                  <c:v>8.5841999999963314E-4</c:v>
                </c:pt>
                <c:pt idx="42922">
                  <c:v>8.5843999999963313E-4</c:v>
                </c:pt>
                <c:pt idx="42923">
                  <c:v>8.5845999999963312E-4</c:v>
                </c:pt>
                <c:pt idx="42924">
                  <c:v>8.5847999999963311E-4</c:v>
                </c:pt>
                <c:pt idx="42925">
                  <c:v>8.584999999996331E-4</c:v>
                </c:pt>
                <c:pt idx="42926">
                  <c:v>8.5851999999963309E-4</c:v>
                </c:pt>
                <c:pt idx="42927">
                  <c:v>8.5853999999963308E-4</c:v>
                </c:pt>
                <c:pt idx="42928">
                  <c:v>8.5855999999963307E-4</c:v>
                </c:pt>
                <c:pt idx="42929">
                  <c:v>8.5857999999963306E-4</c:v>
                </c:pt>
                <c:pt idx="42930">
                  <c:v>8.5859999999963305E-4</c:v>
                </c:pt>
                <c:pt idx="42931">
                  <c:v>8.5861999999963304E-4</c:v>
                </c:pt>
                <c:pt idx="42932">
                  <c:v>8.5863999999963303E-4</c:v>
                </c:pt>
                <c:pt idx="42933">
                  <c:v>8.5865999999963302E-4</c:v>
                </c:pt>
                <c:pt idx="42934">
                  <c:v>8.5867999999963301E-4</c:v>
                </c:pt>
                <c:pt idx="42935">
                  <c:v>8.58699999999633E-4</c:v>
                </c:pt>
                <c:pt idx="42936">
                  <c:v>8.5871999999963299E-4</c:v>
                </c:pt>
                <c:pt idx="42937">
                  <c:v>8.5873999999963298E-4</c:v>
                </c:pt>
                <c:pt idx="42938">
                  <c:v>8.5875999999963297E-4</c:v>
                </c:pt>
                <c:pt idx="42939">
                  <c:v>8.5877999999963296E-4</c:v>
                </c:pt>
                <c:pt idx="42940">
                  <c:v>8.5879999999963295E-4</c:v>
                </c:pt>
                <c:pt idx="42941">
                  <c:v>8.5881999999963294E-4</c:v>
                </c:pt>
                <c:pt idx="42942">
                  <c:v>8.5883999999963293E-4</c:v>
                </c:pt>
                <c:pt idx="42943">
                  <c:v>8.5885999999963292E-4</c:v>
                </c:pt>
                <c:pt idx="42944">
                  <c:v>8.5887999999963291E-4</c:v>
                </c:pt>
                <c:pt idx="42945">
                  <c:v>8.588999999996329E-4</c:v>
                </c:pt>
                <c:pt idx="42946">
                  <c:v>8.5891999999963289E-4</c:v>
                </c:pt>
                <c:pt idx="42947">
                  <c:v>8.5893999999963287E-4</c:v>
                </c:pt>
                <c:pt idx="42948">
                  <c:v>8.5895999999963286E-4</c:v>
                </c:pt>
                <c:pt idx="42949">
                  <c:v>8.5897999999963285E-4</c:v>
                </c:pt>
                <c:pt idx="42950">
                  <c:v>8.5899999999963284E-4</c:v>
                </c:pt>
                <c:pt idx="42951">
                  <c:v>8.5901999999963283E-4</c:v>
                </c:pt>
                <c:pt idx="42952">
                  <c:v>8.5903999999963282E-4</c:v>
                </c:pt>
                <c:pt idx="42953">
                  <c:v>8.5905999999963281E-4</c:v>
                </c:pt>
                <c:pt idx="42954">
                  <c:v>8.590799999996328E-4</c:v>
                </c:pt>
                <c:pt idx="42955">
                  <c:v>8.5909999999963279E-4</c:v>
                </c:pt>
                <c:pt idx="42956">
                  <c:v>8.5911999999963278E-4</c:v>
                </c:pt>
                <c:pt idx="42957">
                  <c:v>8.5913999999963277E-4</c:v>
                </c:pt>
                <c:pt idx="42958">
                  <c:v>8.5915999999963276E-4</c:v>
                </c:pt>
                <c:pt idx="42959">
                  <c:v>8.5917999999963275E-4</c:v>
                </c:pt>
                <c:pt idx="42960">
                  <c:v>8.5919999999963274E-4</c:v>
                </c:pt>
                <c:pt idx="42961">
                  <c:v>8.5921999999963273E-4</c:v>
                </c:pt>
                <c:pt idx="42962">
                  <c:v>8.5923999999963272E-4</c:v>
                </c:pt>
                <c:pt idx="42963">
                  <c:v>8.5925999999963271E-4</c:v>
                </c:pt>
                <c:pt idx="42964">
                  <c:v>8.592799999996327E-4</c:v>
                </c:pt>
                <c:pt idx="42965">
                  <c:v>8.5929999999963269E-4</c:v>
                </c:pt>
                <c:pt idx="42966">
                  <c:v>8.5931999999963268E-4</c:v>
                </c:pt>
                <c:pt idx="42967">
                  <c:v>8.5933999999963267E-4</c:v>
                </c:pt>
                <c:pt idx="42968">
                  <c:v>8.5935999999963266E-4</c:v>
                </c:pt>
                <c:pt idx="42969">
                  <c:v>8.5937999999963265E-4</c:v>
                </c:pt>
                <c:pt idx="42970">
                  <c:v>8.5939999999963264E-4</c:v>
                </c:pt>
                <c:pt idx="42971">
                  <c:v>8.5941999999963263E-4</c:v>
                </c:pt>
                <c:pt idx="42972">
                  <c:v>8.5943999999963262E-4</c:v>
                </c:pt>
                <c:pt idx="42973">
                  <c:v>8.5945999999963261E-4</c:v>
                </c:pt>
                <c:pt idx="42974">
                  <c:v>8.594799999996326E-4</c:v>
                </c:pt>
                <c:pt idx="42975">
                  <c:v>8.5949999999963258E-4</c:v>
                </c:pt>
                <c:pt idx="42976">
                  <c:v>8.5951999999963257E-4</c:v>
                </c:pt>
                <c:pt idx="42977">
                  <c:v>8.5953999999963256E-4</c:v>
                </c:pt>
                <c:pt idx="42978">
                  <c:v>8.5955999999963255E-4</c:v>
                </c:pt>
                <c:pt idx="42979">
                  <c:v>8.5957999999963254E-4</c:v>
                </c:pt>
                <c:pt idx="42980">
                  <c:v>8.5959999999963253E-4</c:v>
                </c:pt>
                <c:pt idx="42981">
                  <c:v>8.5961999999963252E-4</c:v>
                </c:pt>
                <c:pt idx="42982">
                  <c:v>8.5963999999963251E-4</c:v>
                </c:pt>
                <c:pt idx="42983">
                  <c:v>8.596599999996325E-4</c:v>
                </c:pt>
                <c:pt idx="42984">
                  <c:v>8.5967999999963249E-4</c:v>
                </c:pt>
                <c:pt idx="42985">
                  <c:v>8.5969999999963248E-4</c:v>
                </c:pt>
                <c:pt idx="42986">
                  <c:v>8.5971999999963247E-4</c:v>
                </c:pt>
                <c:pt idx="42987">
                  <c:v>8.5973999999963246E-4</c:v>
                </c:pt>
                <c:pt idx="42988">
                  <c:v>8.5975999999963245E-4</c:v>
                </c:pt>
                <c:pt idx="42989">
                  <c:v>8.5977999999963244E-4</c:v>
                </c:pt>
                <c:pt idx="42990">
                  <c:v>8.5979999999963243E-4</c:v>
                </c:pt>
                <c:pt idx="42991">
                  <c:v>8.5981999999963242E-4</c:v>
                </c:pt>
                <c:pt idx="42992">
                  <c:v>8.5983999999963241E-4</c:v>
                </c:pt>
                <c:pt idx="42993">
                  <c:v>8.598599999996324E-4</c:v>
                </c:pt>
                <c:pt idx="42994">
                  <c:v>8.5987999999963239E-4</c:v>
                </c:pt>
                <c:pt idx="42995">
                  <c:v>8.5989999999963238E-4</c:v>
                </c:pt>
                <c:pt idx="42996">
                  <c:v>8.5991999999963237E-4</c:v>
                </c:pt>
                <c:pt idx="42997">
                  <c:v>8.5993999999963236E-4</c:v>
                </c:pt>
                <c:pt idx="42998">
                  <c:v>8.5995999999963235E-4</c:v>
                </c:pt>
                <c:pt idx="42999">
                  <c:v>8.5997999999963234E-4</c:v>
                </c:pt>
                <c:pt idx="43000">
                  <c:v>8.5999999999963233E-4</c:v>
                </c:pt>
                <c:pt idx="43001">
                  <c:v>8.6001999999963232E-4</c:v>
                </c:pt>
                <c:pt idx="43002">
                  <c:v>8.6003999999963231E-4</c:v>
                </c:pt>
                <c:pt idx="43003">
                  <c:v>8.6005999999963229E-4</c:v>
                </c:pt>
                <c:pt idx="43004">
                  <c:v>8.6007999999963228E-4</c:v>
                </c:pt>
                <c:pt idx="43005">
                  <c:v>8.6009999999963227E-4</c:v>
                </c:pt>
                <c:pt idx="43006">
                  <c:v>8.6011999999963226E-4</c:v>
                </c:pt>
                <c:pt idx="43007">
                  <c:v>8.6013999999963225E-4</c:v>
                </c:pt>
                <c:pt idx="43008">
                  <c:v>8.6015999999963224E-4</c:v>
                </c:pt>
                <c:pt idx="43009">
                  <c:v>8.6017999999963223E-4</c:v>
                </c:pt>
                <c:pt idx="43010">
                  <c:v>8.6019999999963222E-4</c:v>
                </c:pt>
                <c:pt idx="43011">
                  <c:v>8.6021999999963221E-4</c:v>
                </c:pt>
                <c:pt idx="43012">
                  <c:v>8.602399999996322E-4</c:v>
                </c:pt>
                <c:pt idx="43013">
                  <c:v>8.6025999999963219E-4</c:v>
                </c:pt>
                <c:pt idx="43014">
                  <c:v>8.6027999999963218E-4</c:v>
                </c:pt>
                <c:pt idx="43015">
                  <c:v>8.6029999999963217E-4</c:v>
                </c:pt>
                <c:pt idx="43016">
                  <c:v>8.6031999999963216E-4</c:v>
                </c:pt>
                <c:pt idx="43017">
                  <c:v>8.6033999999963215E-4</c:v>
                </c:pt>
                <c:pt idx="43018">
                  <c:v>8.6035999999963214E-4</c:v>
                </c:pt>
                <c:pt idx="43019">
                  <c:v>8.6037999999963213E-4</c:v>
                </c:pt>
                <c:pt idx="43020">
                  <c:v>8.6039999999963212E-4</c:v>
                </c:pt>
                <c:pt idx="43021">
                  <c:v>8.6041999999963211E-4</c:v>
                </c:pt>
                <c:pt idx="43022">
                  <c:v>8.604399999996321E-4</c:v>
                </c:pt>
                <c:pt idx="43023">
                  <c:v>8.6045999999963209E-4</c:v>
                </c:pt>
                <c:pt idx="43024">
                  <c:v>8.6047999999963208E-4</c:v>
                </c:pt>
                <c:pt idx="43025">
                  <c:v>8.6049999999963207E-4</c:v>
                </c:pt>
                <c:pt idx="43026">
                  <c:v>8.6051999999963206E-4</c:v>
                </c:pt>
                <c:pt idx="43027">
                  <c:v>8.6053999999963205E-4</c:v>
                </c:pt>
                <c:pt idx="43028">
                  <c:v>8.6055999999963204E-4</c:v>
                </c:pt>
                <c:pt idx="43029">
                  <c:v>8.6057999999963203E-4</c:v>
                </c:pt>
                <c:pt idx="43030">
                  <c:v>8.6059999999963202E-4</c:v>
                </c:pt>
                <c:pt idx="43031">
                  <c:v>8.60619999999632E-4</c:v>
                </c:pt>
                <c:pt idx="43032">
                  <c:v>8.6063999999963199E-4</c:v>
                </c:pt>
                <c:pt idx="43033">
                  <c:v>8.6065999999963198E-4</c:v>
                </c:pt>
                <c:pt idx="43034">
                  <c:v>8.6067999999963197E-4</c:v>
                </c:pt>
                <c:pt idx="43035">
                  <c:v>8.6069999999963196E-4</c:v>
                </c:pt>
                <c:pt idx="43036">
                  <c:v>8.6071999999963195E-4</c:v>
                </c:pt>
                <c:pt idx="43037">
                  <c:v>8.6073999999963194E-4</c:v>
                </c:pt>
                <c:pt idx="43038">
                  <c:v>8.6075999999963193E-4</c:v>
                </c:pt>
                <c:pt idx="43039">
                  <c:v>8.6077999999963192E-4</c:v>
                </c:pt>
                <c:pt idx="43040">
                  <c:v>8.6079999999963191E-4</c:v>
                </c:pt>
                <c:pt idx="43041">
                  <c:v>8.608199999996319E-4</c:v>
                </c:pt>
                <c:pt idx="43042">
                  <c:v>8.6083999999963189E-4</c:v>
                </c:pt>
                <c:pt idx="43043">
                  <c:v>8.6085999999963188E-4</c:v>
                </c:pt>
                <c:pt idx="43044">
                  <c:v>8.6087999999963187E-4</c:v>
                </c:pt>
                <c:pt idx="43045">
                  <c:v>8.6089999999963186E-4</c:v>
                </c:pt>
                <c:pt idx="43046">
                  <c:v>8.6091999999963185E-4</c:v>
                </c:pt>
                <c:pt idx="43047">
                  <c:v>8.6093999999963184E-4</c:v>
                </c:pt>
                <c:pt idx="43048">
                  <c:v>8.6095999999963183E-4</c:v>
                </c:pt>
                <c:pt idx="43049">
                  <c:v>8.6097999999963182E-4</c:v>
                </c:pt>
                <c:pt idx="43050">
                  <c:v>8.6099999999963181E-4</c:v>
                </c:pt>
                <c:pt idx="43051">
                  <c:v>8.610199999996318E-4</c:v>
                </c:pt>
                <c:pt idx="43052">
                  <c:v>8.6103999999963179E-4</c:v>
                </c:pt>
                <c:pt idx="43053">
                  <c:v>8.6105999999963178E-4</c:v>
                </c:pt>
                <c:pt idx="43054">
                  <c:v>8.6107999999963177E-4</c:v>
                </c:pt>
                <c:pt idx="43055">
                  <c:v>8.6109999999963176E-4</c:v>
                </c:pt>
                <c:pt idx="43056">
                  <c:v>8.6111999999963175E-4</c:v>
                </c:pt>
                <c:pt idx="43057">
                  <c:v>8.6113999999963174E-4</c:v>
                </c:pt>
                <c:pt idx="43058">
                  <c:v>8.6115999999963173E-4</c:v>
                </c:pt>
                <c:pt idx="43059">
                  <c:v>8.6117999999963171E-4</c:v>
                </c:pt>
                <c:pt idx="43060">
                  <c:v>8.611999999996317E-4</c:v>
                </c:pt>
                <c:pt idx="43061">
                  <c:v>8.6121999999963169E-4</c:v>
                </c:pt>
                <c:pt idx="43062">
                  <c:v>8.6123999999963168E-4</c:v>
                </c:pt>
                <c:pt idx="43063">
                  <c:v>8.6125999999963167E-4</c:v>
                </c:pt>
                <c:pt idx="43064">
                  <c:v>8.6127999999963166E-4</c:v>
                </c:pt>
                <c:pt idx="43065">
                  <c:v>8.6129999999963165E-4</c:v>
                </c:pt>
                <c:pt idx="43066">
                  <c:v>8.6131999999963164E-4</c:v>
                </c:pt>
                <c:pt idx="43067">
                  <c:v>8.6133999999963163E-4</c:v>
                </c:pt>
                <c:pt idx="43068">
                  <c:v>8.6135999999963162E-4</c:v>
                </c:pt>
                <c:pt idx="43069">
                  <c:v>8.6137999999963161E-4</c:v>
                </c:pt>
                <c:pt idx="43070">
                  <c:v>8.613999999996316E-4</c:v>
                </c:pt>
                <c:pt idx="43071">
                  <c:v>8.6141999999963159E-4</c:v>
                </c:pt>
                <c:pt idx="43072">
                  <c:v>8.6143999999963158E-4</c:v>
                </c:pt>
                <c:pt idx="43073">
                  <c:v>8.6145999999963157E-4</c:v>
                </c:pt>
                <c:pt idx="43074">
                  <c:v>8.6147999999963156E-4</c:v>
                </c:pt>
                <c:pt idx="43075">
                  <c:v>8.6149999999963155E-4</c:v>
                </c:pt>
                <c:pt idx="43076">
                  <c:v>8.6151999999963154E-4</c:v>
                </c:pt>
                <c:pt idx="43077">
                  <c:v>8.6153999999963153E-4</c:v>
                </c:pt>
                <c:pt idx="43078">
                  <c:v>8.6155999999963152E-4</c:v>
                </c:pt>
                <c:pt idx="43079">
                  <c:v>8.6157999999963151E-4</c:v>
                </c:pt>
                <c:pt idx="43080">
                  <c:v>8.615999999996315E-4</c:v>
                </c:pt>
                <c:pt idx="43081">
                  <c:v>8.6161999999963149E-4</c:v>
                </c:pt>
                <c:pt idx="43082">
                  <c:v>8.6163999999963148E-4</c:v>
                </c:pt>
                <c:pt idx="43083">
                  <c:v>8.6165999999963147E-4</c:v>
                </c:pt>
                <c:pt idx="43084">
                  <c:v>8.6167999999963146E-4</c:v>
                </c:pt>
                <c:pt idx="43085">
                  <c:v>8.6169999999963145E-4</c:v>
                </c:pt>
                <c:pt idx="43086">
                  <c:v>8.6171999999963144E-4</c:v>
                </c:pt>
                <c:pt idx="43087">
                  <c:v>8.6173999999963142E-4</c:v>
                </c:pt>
                <c:pt idx="43088">
                  <c:v>8.6175999999963141E-4</c:v>
                </c:pt>
                <c:pt idx="43089">
                  <c:v>8.617799999996314E-4</c:v>
                </c:pt>
                <c:pt idx="43090">
                  <c:v>8.6179999999963139E-4</c:v>
                </c:pt>
                <c:pt idx="43091">
                  <c:v>8.6181999999963138E-4</c:v>
                </c:pt>
                <c:pt idx="43092">
                  <c:v>8.6183999999963137E-4</c:v>
                </c:pt>
                <c:pt idx="43093">
                  <c:v>8.6185999999963136E-4</c:v>
                </c:pt>
                <c:pt idx="43094">
                  <c:v>8.6187999999963135E-4</c:v>
                </c:pt>
                <c:pt idx="43095">
                  <c:v>8.6189999999963134E-4</c:v>
                </c:pt>
                <c:pt idx="43096">
                  <c:v>8.6191999999963133E-4</c:v>
                </c:pt>
                <c:pt idx="43097">
                  <c:v>8.6193999999963132E-4</c:v>
                </c:pt>
                <c:pt idx="43098">
                  <c:v>8.6195999999963131E-4</c:v>
                </c:pt>
                <c:pt idx="43099">
                  <c:v>8.619799999996313E-4</c:v>
                </c:pt>
                <c:pt idx="43100">
                  <c:v>8.6199999999963129E-4</c:v>
                </c:pt>
                <c:pt idx="43101">
                  <c:v>8.6201999999963128E-4</c:v>
                </c:pt>
                <c:pt idx="43102">
                  <c:v>8.6203999999963127E-4</c:v>
                </c:pt>
                <c:pt idx="43103">
                  <c:v>8.6205999999963126E-4</c:v>
                </c:pt>
                <c:pt idx="43104">
                  <c:v>8.6207999999963125E-4</c:v>
                </c:pt>
                <c:pt idx="43105">
                  <c:v>8.6209999999963124E-4</c:v>
                </c:pt>
                <c:pt idx="43106">
                  <c:v>8.6211999999963123E-4</c:v>
                </c:pt>
                <c:pt idx="43107">
                  <c:v>8.6213999999963122E-4</c:v>
                </c:pt>
                <c:pt idx="43108">
                  <c:v>8.6215999999963121E-4</c:v>
                </c:pt>
                <c:pt idx="43109">
                  <c:v>8.621799999996312E-4</c:v>
                </c:pt>
                <c:pt idx="43110">
                  <c:v>8.6219999999963119E-4</c:v>
                </c:pt>
                <c:pt idx="43111">
                  <c:v>8.6221999999963118E-4</c:v>
                </c:pt>
                <c:pt idx="43112">
                  <c:v>8.6223999999963117E-4</c:v>
                </c:pt>
                <c:pt idx="43113">
                  <c:v>8.6225999999963116E-4</c:v>
                </c:pt>
                <c:pt idx="43114">
                  <c:v>8.6227999999963115E-4</c:v>
                </c:pt>
                <c:pt idx="43115">
                  <c:v>8.6229999999963113E-4</c:v>
                </c:pt>
                <c:pt idx="43116">
                  <c:v>8.6231999999963112E-4</c:v>
                </c:pt>
                <c:pt idx="43117">
                  <c:v>8.6233999999963111E-4</c:v>
                </c:pt>
                <c:pt idx="43118">
                  <c:v>8.623599999996311E-4</c:v>
                </c:pt>
                <c:pt idx="43119">
                  <c:v>8.6237999999963109E-4</c:v>
                </c:pt>
                <c:pt idx="43120">
                  <c:v>8.6239999999963108E-4</c:v>
                </c:pt>
                <c:pt idx="43121">
                  <c:v>8.6241999999963107E-4</c:v>
                </c:pt>
                <c:pt idx="43122">
                  <c:v>8.6243999999963106E-4</c:v>
                </c:pt>
                <c:pt idx="43123">
                  <c:v>8.6245999999963105E-4</c:v>
                </c:pt>
                <c:pt idx="43124">
                  <c:v>8.6247999999963104E-4</c:v>
                </c:pt>
                <c:pt idx="43125">
                  <c:v>8.6249999999963103E-4</c:v>
                </c:pt>
                <c:pt idx="43126">
                  <c:v>8.6251999999963102E-4</c:v>
                </c:pt>
                <c:pt idx="43127">
                  <c:v>8.6253999999963101E-4</c:v>
                </c:pt>
                <c:pt idx="43128">
                  <c:v>8.62559999999631E-4</c:v>
                </c:pt>
                <c:pt idx="43129">
                  <c:v>8.6257999999963099E-4</c:v>
                </c:pt>
                <c:pt idx="43130">
                  <c:v>8.6259999999963098E-4</c:v>
                </c:pt>
                <c:pt idx="43131">
                  <c:v>8.6261999999963097E-4</c:v>
                </c:pt>
                <c:pt idx="43132">
                  <c:v>8.6263999999963096E-4</c:v>
                </c:pt>
                <c:pt idx="43133">
                  <c:v>8.6265999999963095E-4</c:v>
                </c:pt>
                <c:pt idx="43134">
                  <c:v>8.6267999999963094E-4</c:v>
                </c:pt>
                <c:pt idx="43135">
                  <c:v>8.6269999999963093E-4</c:v>
                </c:pt>
                <c:pt idx="43136">
                  <c:v>8.6271999999963092E-4</c:v>
                </c:pt>
                <c:pt idx="43137">
                  <c:v>8.6273999999963091E-4</c:v>
                </c:pt>
                <c:pt idx="43138">
                  <c:v>8.627599999996309E-4</c:v>
                </c:pt>
                <c:pt idx="43139">
                  <c:v>8.6277999999963089E-4</c:v>
                </c:pt>
                <c:pt idx="43140">
                  <c:v>8.6279999999963088E-4</c:v>
                </c:pt>
                <c:pt idx="43141">
                  <c:v>8.6281999999963087E-4</c:v>
                </c:pt>
                <c:pt idx="43142">
                  <c:v>8.6283999999963086E-4</c:v>
                </c:pt>
                <c:pt idx="43143">
                  <c:v>8.6285999999963085E-4</c:v>
                </c:pt>
                <c:pt idx="43144">
                  <c:v>8.6287999999963083E-4</c:v>
                </c:pt>
                <c:pt idx="43145">
                  <c:v>8.6289999999963082E-4</c:v>
                </c:pt>
                <c:pt idx="43146">
                  <c:v>8.6291999999963081E-4</c:v>
                </c:pt>
                <c:pt idx="43147">
                  <c:v>8.629399999996308E-4</c:v>
                </c:pt>
                <c:pt idx="43148">
                  <c:v>8.6295999999963079E-4</c:v>
                </c:pt>
                <c:pt idx="43149">
                  <c:v>8.6297999999963078E-4</c:v>
                </c:pt>
                <c:pt idx="43150">
                  <c:v>8.6299999999963077E-4</c:v>
                </c:pt>
                <c:pt idx="43151">
                  <c:v>8.6301999999963076E-4</c:v>
                </c:pt>
                <c:pt idx="43152">
                  <c:v>8.6303999999963075E-4</c:v>
                </c:pt>
                <c:pt idx="43153">
                  <c:v>8.6305999999963074E-4</c:v>
                </c:pt>
                <c:pt idx="43154">
                  <c:v>8.6307999999963073E-4</c:v>
                </c:pt>
                <c:pt idx="43155">
                  <c:v>8.6309999999963072E-4</c:v>
                </c:pt>
                <c:pt idx="43156">
                  <c:v>8.6311999999963071E-4</c:v>
                </c:pt>
                <c:pt idx="43157">
                  <c:v>8.631399999996307E-4</c:v>
                </c:pt>
                <c:pt idx="43158">
                  <c:v>8.6315999999963069E-4</c:v>
                </c:pt>
                <c:pt idx="43159">
                  <c:v>8.6317999999963068E-4</c:v>
                </c:pt>
                <c:pt idx="43160">
                  <c:v>8.6319999999963067E-4</c:v>
                </c:pt>
                <c:pt idx="43161">
                  <c:v>8.6321999999963066E-4</c:v>
                </c:pt>
                <c:pt idx="43162">
                  <c:v>8.6323999999963065E-4</c:v>
                </c:pt>
                <c:pt idx="43163">
                  <c:v>8.6325999999963064E-4</c:v>
                </c:pt>
                <c:pt idx="43164">
                  <c:v>8.6327999999963063E-4</c:v>
                </c:pt>
                <c:pt idx="43165">
                  <c:v>8.6329999999963062E-4</c:v>
                </c:pt>
                <c:pt idx="43166">
                  <c:v>8.6331999999963061E-4</c:v>
                </c:pt>
                <c:pt idx="43167">
                  <c:v>8.633399999996306E-4</c:v>
                </c:pt>
                <c:pt idx="43168">
                  <c:v>8.6335999999963059E-4</c:v>
                </c:pt>
                <c:pt idx="43169">
                  <c:v>8.6337999999963058E-4</c:v>
                </c:pt>
                <c:pt idx="43170">
                  <c:v>8.6339999999963057E-4</c:v>
                </c:pt>
                <c:pt idx="43171">
                  <c:v>8.6341999999963056E-4</c:v>
                </c:pt>
                <c:pt idx="43172">
                  <c:v>8.6343999999963054E-4</c:v>
                </c:pt>
                <c:pt idx="43173">
                  <c:v>8.6345999999963053E-4</c:v>
                </c:pt>
                <c:pt idx="43174">
                  <c:v>8.6347999999963052E-4</c:v>
                </c:pt>
                <c:pt idx="43175">
                  <c:v>8.6349999999963051E-4</c:v>
                </c:pt>
                <c:pt idx="43176">
                  <c:v>8.635199999996305E-4</c:v>
                </c:pt>
                <c:pt idx="43177">
                  <c:v>8.6353999999963049E-4</c:v>
                </c:pt>
                <c:pt idx="43178">
                  <c:v>8.6355999999963048E-4</c:v>
                </c:pt>
                <c:pt idx="43179">
                  <c:v>8.6357999999963047E-4</c:v>
                </c:pt>
                <c:pt idx="43180">
                  <c:v>8.6359999999963046E-4</c:v>
                </c:pt>
                <c:pt idx="43181">
                  <c:v>8.6361999999963045E-4</c:v>
                </c:pt>
                <c:pt idx="43182">
                  <c:v>8.6363999999963044E-4</c:v>
                </c:pt>
                <c:pt idx="43183">
                  <c:v>8.6365999999963043E-4</c:v>
                </c:pt>
                <c:pt idx="43184">
                  <c:v>8.6367999999963042E-4</c:v>
                </c:pt>
                <c:pt idx="43185">
                  <c:v>8.6369999999963041E-4</c:v>
                </c:pt>
                <c:pt idx="43186">
                  <c:v>8.637199999996304E-4</c:v>
                </c:pt>
                <c:pt idx="43187">
                  <c:v>8.6373999999963039E-4</c:v>
                </c:pt>
                <c:pt idx="43188">
                  <c:v>8.6375999999963038E-4</c:v>
                </c:pt>
                <c:pt idx="43189">
                  <c:v>8.6377999999963037E-4</c:v>
                </c:pt>
                <c:pt idx="43190">
                  <c:v>8.6379999999963036E-4</c:v>
                </c:pt>
                <c:pt idx="43191">
                  <c:v>8.6381999999963035E-4</c:v>
                </c:pt>
                <c:pt idx="43192">
                  <c:v>8.6383999999963034E-4</c:v>
                </c:pt>
                <c:pt idx="43193">
                  <c:v>8.6385999999963033E-4</c:v>
                </c:pt>
                <c:pt idx="43194">
                  <c:v>8.6387999999963032E-4</c:v>
                </c:pt>
                <c:pt idx="43195">
                  <c:v>8.6389999999963031E-4</c:v>
                </c:pt>
                <c:pt idx="43196">
                  <c:v>8.639199999996303E-4</c:v>
                </c:pt>
                <c:pt idx="43197">
                  <c:v>8.6393999999963029E-4</c:v>
                </c:pt>
                <c:pt idx="43198">
                  <c:v>8.6395999999963028E-4</c:v>
                </c:pt>
                <c:pt idx="43199">
                  <c:v>8.6397999999963027E-4</c:v>
                </c:pt>
                <c:pt idx="43200">
                  <c:v>8.6399999999963025E-4</c:v>
                </c:pt>
                <c:pt idx="43201">
                  <c:v>8.6401999999963024E-4</c:v>
                </c:pt>
                <c:pt idx="43202">
                  <c:v>8.6403999999963023E-4</c:v>
                </c:pt>
                <c:pt idx="43203">
                  <c:v>8.6405999999963022E-4</c:v>
                </c:pt>
                <c:pt idx="43204">
                  <c:v>8.6407999999963021E-4</c:v>
                </c:pt>
                <c:pt idx="43205">
                  <c:v>8.640999999996302E-4</c:v>
                </c:pt>
                <c:pt idx="43206">
                  <c:v>8.6411999999963019E-4</c:v>
                </c:pt>
                <c:pt idx="43207">
                  <c:v>8.6413999999963018E-4</c:v>
                </c:pt>
                <c:pt idx="43208">
                  <c:v>8.6415999999963017E-4</c:v>
                </c:pt>
                <c:pt idx="43209">
                  <c:v>8.6417999999963016E-4</c:v>
                </c:pt>
                <c:pt idx="43210">
                  <c:v>8.6419999999963015E-4</c:v>
                </c:pt>
                <c:pt idx="43211">
                  <c:v>8.6421999999963014E-4</c:v>
                </c:pt>
                <c:pt idx="43212">
                  <c:v>8.6423999999963013E-4</c:v>
                </c:pt>
                <c:pt idx="43213">
                  <c:v>8.6425999999963012E-4</c:v>
                </c:pt>
                <c:pt idx="43214">
                  <c:v>8.6427999999963011E-4</c:v>
                </c:pt>
                <c:pt idx="43215">
                  <c:v>8.642999999996301E-4</c:v>
                </c:pt>
                <c:pt idx="43216">
                  <c:v>8.6431999999963009E-4</c:v>
                </c:pt>
                <c:pt idx="43217">
                  <c:v>8.6433999999963008E-4</c:v>
                </c:pt>
                <c:pt idx="43218">
                  <c:v>8.6435999999963007E-4</c:v>
                </c:pt>
                <c:pt idx="43219">
                  <c:v>8.6437999999963006E-4</c:v>
                </c:pt>
                <c:pt idx="43220">
                  <c:v>8.6439999999963005E-4</c:v>
                </c:pt>
                <c:pt idx="43221">
                  <c:v>8.6441999999963004E-4</c:v>
                </c:pt>
                <c:pt idx="43222">
                  <c:v>8.6443999999963003E-4</c:v>
                </c:pt>
                <c:pt idx="43223">
                  <c:v>8.6445999999963002E-4</c:v>
                </c:pt>
                <c:pt idx="43224">
                  <c:v>8.6447999999963001E-4</c:v>
                </c:pt>
                <c:pt idx="43225">
                  <c:v>8.6449999999963E-4</c:v>
                </c:pt>
                <c:pt idx="43226">
                  <c:v>8.6451999999962999E-4</c:v>
                </c:pt>
                <c:pt idx="43227">
                  <c:v>8.6453999999962998E-4</c:v>
                </c:pt>
                <c:pt idx="43228">
                  <c:v>8.6455999999962996E-4</c:v>
                </c:pt>
                <c:pt idx="43229">
                  <c:v>8.6457999999962995E-4</c:v>
                </c:pt>
                <c:pt idx="43230">
                  <c:v>8.6459999999962994E-4</c:v>
                </c:pt>
                <c:pt idx="43231">
                  <c:v>8.6461999999962993E-4</c:v>
                </c:pt>
                <c:pt idx="43232">
                  <c:v>8.6463999999962992E-4</c:v>
                </c:pt>
                <c:pt idx="43233">
                  <c:v>8.6465999999962991E-4</c:v>
                </c:pt>
                <c:pt idx="43234">
                  <c:v>8.646799999996299E-4</c:v>
                </c:pt>
                <c:pt idx="43235">
                  <c:v>8.6469999999962989E-4</c:v>
                </c:pt>
                <c:pt idx="43236">
                  <c:v>8.6471999999962988E-4</c:v>
                </c:pt>
                <c:pt idx="43237">
                  <c:v>8.6473999999962987E-4</c:v>
                </c:pt>
                <c:pt idx="43238">
                  <c:v>8.6475999999962986E-4</c:v>
                </c:pt>
                <c:pt idx="43239">
                  <c:v>8.6477999999962985E-4</c:v>
                </c:pt>
                <c:pt idx="43240">
                  <c:v>8.6479999999962984E-4</c:v>
                </c:pt>
                <c:pt idx="43241">
                  <c:v>8.6481999999962983E-4</c:v>
                </c:pt>
                <c:pt idx="43242">
                  <c:v>8.6483999999962982E-4</c:v>
                </c:pt>
                <c:pt idx="43243">
                  <c:v>8.6485999999962981E-4</c:v>
                </c:pt>
                <c:pt idx="43244">
                  <c:v>8.648799999996298E-4</c:v>
                </c:pt>
                <c:pt idx="43245">
                  <c:v>8.6489999999962979E-4</c:v>
                </c:pt>
                <c:pt idx="43246">
                  <c:v>8.6491999999962978E-4</c:v>
                </c:pt>
                <c:pt idx="43247">
                  <c:v>8.6493999999962977E-4</c:v>
                </c:pt>
                <c:pt idx="43248">
                  <c:v>8.6495999999962976E-4</c:v>
                </c:pt>
                <c:pt idx="43249">
                  <c:v>8.6497999999962975E-4</c:v>
                </c:pt>
                <c:pt idx="43250">
                  <c:v>8.6499999999962974E-4</c:v>
                </c:pt>
                <c:pt idx="43251">
                  <c:v>8.6501999999962973E-4</c:v>
                </c:pt>
                <c:pt idx="43252">
                  <c:v>8.6503999999962972E-4</c:v>
                </c:pt>
                <c:pt idx="43253">
                  <c:v>8.6505999999962971E-4</c:v>
                </c:pt>
                <c:pt idx="43254">
                  <c:v>8.650799999996297E-4</c:v>
                </c:pt>
                <c:pt idx="43255">
                  <c:v>8.6509999999962969E-4</c:v>
                </c:pt>
                <c:pt idx="43256">
                  <c:v>8.6511999999962967E-4</c:v>
                </c:pt>
                <c:pt idx="43257">
                  <c:v>8.6513999999962966E-4</c:v>
                </c:pt>
                <c:pt idx="43258">
                  <c:v>8.6515999999962965E-4</c:v>
                </c:pt>
                <c:pt idx="43259">
                  <c:v>8.6517999999962964E-4</c:v>
                </c:pt>
                <c:pt idx="43260">
                  <c:v>8.6519999999962963E-4</c:v>
                </c:pt>
                <c:pt idx="43261">
                  <c:v>8.6521999999962962E-4</c:v>
                </c:pt>
                <c:pt idx="43262">
                  <c:v>8.6523999999962961E-4</c:v>
                </c:pt>
                <c:pt idx="43263">
                  <c:v>8.652599999996296E-4</c:v>
                </c:pt>
                <c:pt idx="43264">
                  <c:v>8.6527999999962959E-4</c:v>
                </c:pt>
                <c:pt idx="43265">
                  <c:v>8.6529999999962958E-4</c:v>
                </c:pt>
                <c:pt idx="43266">
                  <c:v>8.6531999999962957E-4</c:v>
                </c:pt>
                <c:pt idx="43267">
                  <c:v>8.6533999999962956E-4</c:v>
                </c:pt>
                <c:pt idx="43268">
                  <c:v>8.6535999999962955E-4</c:v>
                </c:pt>
                <c:pt idx="43269">
                  <c:v>8.6537999999962954E-4</c:v>
                </c:pt>
                <c:pt idx="43270">
                  <c:v>8.6539999999962953E-4</c:v>
                </c:pt>
                <c:pt idx="43271">
                  <c:v>8.6541999999962952E-4</c:v>
                </c:pt>
                <c:pt idx="43272">
                  <c:v>8.6543999999962951E-4</c:v>
                </c:pt>
                <c:pt idx="43273">
                  <c:v>8.654599999996295E-4</c:v>
                </c:pt>
                <c:pt idx="43274">
                  <c:v>8.6547999999962949E-4</c:v>
                </c:pt>
                <c:pt idx="43275">
                  <c:v>8.6549999999962948E-4</c:v>
                </c:pt>
                <c:pt idx="43276">
                  <c:v>8.6551999999962947E-4</c:v>
                </c:pt>
                <c:pt idx="43277">
                  <c:v>8.6553999999962946E-4</c:v>
                </c:pt>
                <c:pt idx="43278">
                  <c:v>8.6555999999962945E-4</c:v>
                </c:pt>
                <c:pt idx="43279">
                  <c:v>8.6557999999962944E-4</c:v>
                </c:pt>
                <c:pt idx="43280">
                  <c:v>8.6559999999962943E-4</c:v>
                </c:pt>
                <c:pt idx="43281">
                  <c:v>8.6561999999962942E-4</c:v>
                </c:pt>
                <c:pt idx="43282">
                  <c:v>8.6563999999962941E-4</c:v>
                </c:pt>
                <c:pt idx="43283">
                  <c:v>8.656599999996294E-4</c:v>
                </c:pt>
                <c:pt idx="43284">
                  <c:v>8.6567999999962938E-4</c:v>
                </c:pt>
                <c:pt idx="43285">
                  <c:v>8.6569999999962937E-4</c:v>
                </c:pt>
                <c:pt idx="43286">
                  <c:v>8.6571999999962936E-4</c:v>
                </c:pt>
                <c:pt idx="43287">
                  <c:v>8.6573999999962935E-4</c:v>
                </c:pt>
                <c:pt idx="43288">
                  <c:v>8.6575999999962934E-4</c:v>
                </c:pt>
                <c:pt idx="43289">
                  <c:v>8.6577999999962933E-4</c:v>
                </c:pt>
                <c:pt idx="43290">
                  <c:v>8.6579999999962932E-4</c:v>
                </c:pt>
                <c:pt idx="43291">
                  <c:v>8.6581999999962931E-4</c:v>
                </c:pt>
                <c:pt idx="43292">
                  <c:v>8.658399999996293E-4</c:v>
                </c:pt>
                <c:pt idx="43293">
                  <c:v>8.6585999999962929E-4</c:v>
                </c:pt>
                <c:pt idx="43294">
                  <c:v>8.6587999999962928E-4</c:v>
                </c:pt>
                <c:pt idx="43295">
                  <c:v>8.6589999999962927E-4</c:v>
                </c:pt>
                <c:pt idx="43296">
                  <c:v>8.6591999999962926E-4</c:v>
                </c:pt>
                <c:pt idx="43297">
                  <c:v>8.6593999999962925E-4</c:v>
                </c:pt>
                <c:pt idx="43298">
                  <c:v>8.6595999999962924E-4</c:v>
                </c:pt>
                <c:pt idx="43299">
                  <c:v>8.6597999999962923E-4</c:v>
                </c:pt>
                <c:pt idx="43300">
                  <c:v>8.6599999999962922E-4</c:v>
                </c:pt>
                <c:pt idx="43301">
                  <c:v>8.6601999999962921E-4</c:v>
                </c:pt>
                <c:pt idx="43302">
                  <c:v>8.660399999996292E-4</c:v>
                </c:pt>
                <c:pt idx="43303">
                  <c:v>8.6605999999962919E-4</c:v>
                </c:pt>
                <c:pt idx="43304">
                  <c:v>8.6607999999962918E-4</c:v>
                </c:pt>
                <c:pt idx="43305">
                  <c:v>8.6609999999962917E-4</c:v>
                </c:pt>
                <c:pt idx="43306">
                  <c:v>8.6611999999962916E-4</c:v>
                </c:pt>
                <c:pt idx="43307">
                  <c:v>8.6613999999962915E-4</c:v>
                </c:pt>
                <c:pt idx="43308">
                  <c:v>8.6615999999962914E-4</c:v>
                </c:pt>
                <c:pt idx="43309">
                  <c:v>8.6617999999962913E-4</c:v>
                </c:pt>
                <c:pt idx="43310">
                  <c:v>8.6619999999962912E-4</c:v>
                </c:pt>
                <c:pt idx="43311">
                  <c:v>8.6621999999962911E-4</c:v>
                </c:pt>
                <c:pt idx="43312">
                  <c:v>8.6623999999962909E-4</c:v>
                </c:pt>
                <c:pt idx="43313">
                  <c:v>8.6625999999962908E-4</c:v>
                </c:pt>
                <c:pt idx="43314">
                  <c:v>8.6627999999962907E-4</c:v>
                </c:pt>
                <c:pt idx="43315">
                  <c:v>8.6629999999962906E-4</c:v>
                </c:pt>
                <c:pt idx="43316">
                  <c:v>8.6631999999962905E-4</c:v>
                </c:pt>
                <c:pt idx="43317">
                  <c:v>8.6633999999962904E-4</c:v>
                </c:pt>
                <c:pt idx="43318">
                  <c:v>8.6635999999962903E-4</c:v>
                </c:pt>
                <c:pt idx="43319">
                  <c:v>8.6637999999962902E-4</c:v>
                </c:pt>
                <c:pt idx="43320">
                  <c:v>8.6639999999962901E-4</c:v>
                </c:pt>
                <c:pt idx="43321">
                  <c:v>8.66419999999629E-4</c:v>
                </c:pt>
                <c:pt idx="43322">
                  <c:v>8.6643999999962899E-4</c:v>
                </c:pt>
                <c:pt idx="43323">
                  <c:v>8.6645999999962898E-4</c:v>
                </c:pt>
                <c:pt idx="43324">
                  <c:v>8.6647999999962897E-4</c:v>
                </c:pt>
                <c:pt idx="43325">
                  <c:v>8.6649999999962896E-4</c:v>
                </c:pt>
                <c:pt idx="43326">
                  <c:v>8.6651999999962895E-4</c:v>
                </c:pt>
                <c:pt idx="43327">
                  <c:v>8.6653999999962894E-4</c:v>
                </c:pt>
                <c:pt idx="43328">
                  <c:v>8.6655999999962893E-4</c:v>
                </c:pt>
                <c:pt idx="43329">
                  <c:v>8.6657999999962892E-4</c:v>
                </c:pt>
                <c:pt idx="43330">
                  <c:v>8.6659999999962891E-4</c:v>
                </c:pt>
                <c:pt idx="43331">
                  <c:v>8.666199999996289E-4</c:v>
                </c:pt>
                <c:pt idx="43332">
                  <c:v>8.6663999999962889E-4</c:v>
                </c:pt>
                <c:pt idx="43333">
                  <c:v>8.6665999999962888E-4</c:v>
                </c:pt>
                <c:pt idx="43334">
                  <c:v>8.6667999999962887E-4</c:v>
                </c:pt>
                <c:pt idx="43335">
                  <c:v>8.6669999999962886E-4</c:v>
                </c:pt>
                <c:pt idx="43336">
                  <c:v>8.6671999999962885E-4</c:v>
                </c:pt>
                <c:pt idx="43337">
                  <c:v>8.6673999999962884E-4</c:v>
                </c:pt>
                <c:pt idx="43338">
                  <c:v>8.6675999999962883E-4</c:v>
                </c:pt>
                <c:pt idx="43339">
                  <c:v>8.6677999999962882E-4</c:v>
                </c:pt>
                <c:pt idx="43340">
                  <c:v>8.667999999996288E-4</c:v>
                </c:pt>
                <c:pt idx="43341">
                  <c:v>8.6681999999962879E-4</c:v>
                </c:pt>
                <c:pt idx="43342">
                  <c:v>8.6683999999962878E-4</c:v>
                </c:pt>
                <c:pt idx="43343">
                  <c:v>8.6685999999962877E-4</c:v>
                </c:pt>
                <c:pt idx="43344">
                  <c:v>8.6687999999962876E-4</c:v>
                </c:pt>
                <c:pt idx="43345">
                  <c:v>8.6689999999962875E-4</c:v>
                </c:pt>
                <c:pt idx="43346">
                  <c:v>8.6691999999962874E-4</c:v>
                </c:pt>
                <c:pt idx="43347">
                  <c:v>8.6693999999962873E-4</c:v>
                </c:pt>
                <c:pt idx="43348">
                  <c:v>8.6695999999962872E-4</c:v>
                </c:pt>
                <c:pt idx="43349">
                  <c:v>8.6697999999962871E-4</c:v>
                </c:pt>
                <c:pt idx="43350">
                  <c:v>8.669999999996287E-4</c:v>
                </c:pt>
                <c:pt idx="43351">
                  <c:v>8.6701999999962869E-4</c:v>
                </c:pt>
                <c:pt idx="43352">
                  <c:v>8.6703999999962868E-4</c:v>
                </c:pt>
                <c:pt idx="43353">
                  <c:v>8.6705999999962867E-4</c:v>
                </c:pt>
                <c:pt idx="43354">
                  <c:v>8.6707999999962866E-4</c:v>
                </c:pt>
                <c:pt idx="43355">
                  <c:v>8.6709999999962865E-4</c:v>
                </c:pt>
                <c:pt idx="43356">
                  <c:v>8.6711999999962864E-4</c:v>
                </c:pt>
                <c:pt idx="43357">
                  <c:v>8.6713999999962863E-4</c:v>
                </c:pt>
                <c:pt idx="43358">
                  <c:v>8.6715999999962862E-4</c:v>
                </c:pt>
                <c:pt idx="43359">
                  <c:v>8.6717999999962861E-4</c:v>
                </c:pt>
                <c:pt idx="43360">
                  <c:v>8.671999999996286E-4</c:v>
                </c:pt>
                <c:pt idx="43361">
                  <c:v>8.6721999999962859E-4</c:v>
                </c:pt>
                <c:pt idx="43362">
                  <c:v>8.6723999999962858E-4</c:v>
                </c:pt>
                <c:pt idx="43363">
                  <c:v>8.6725999999962857E-4</c:v>
                </c:pt>
                <c:pt idx="43364">
                  <c:v>8.6727999999962856E-4</c:v>
                </c:pt>
                <c:pt idx="43365">
                  <c:v>8.6729999999962855E-4</c:v>
                </c:pt>
                <c:pt idx="43366">
                  <c:v>8.6731999999962854E-4</c:v>
                </c:pt>
                <c:pt idx="43367">
                  <c:v>8.6733999999962853E-4</c:v>
                </c:pt>
                <c:pt idx="43368">
                  <c:v>8.6735999999962851E-4</c:v>
                </c:pt>
                <c:pt idx="43369">
                  <c:v>8.673799999996285E-4</c:v>
                </c:pt>
                <c:pt idx="43370">
                  <c:v>8.6739999999962849E-4</c:v>
                </c:pt>
                <c:pt idx="43371">
                  <c:v>8.6741999999962848E-4</c:v>
                </c:pt>
                <c:pt idx="43372">
                  <c:v>8.6743999999962847E-4</c:v>
                </c:pt>
                <c:pt idx="43373">
                  <c:v>8.6745999999962846E-4</c:v>
                </c:pt>
                <c:pt idx="43374">
                  <c:v>8.6747999999962845E-4</c:v>
                </c:pt>
                <c:pt idx="43375">
                  <c:v>8.6749999999962844E-4</c:v>
                </c:pt>
                <c:pt idx="43376">
                  <c:v>8.6751999999962843E-4</c:v>
                </c:pt>
                <c:pt idx="43377">
                  <c:v>8.6753999999962842E-4</c:v>
                </c:pt>
                <c:pt idx="43378">
                  <c:v>8.6755999999962841E-4</c:v>
                </c:pt>
                <c:pt idx="43379">
                  <c:v>8.675799999996284E-4</c:v>
                </c:pt>
                <c:pt idx="43380">
                  <c:v>8.6759999999962839E-4</c:v>
                </c:pt>
                <c:pt idx="43381">
                  <c:v>8.6761999999962838E-4</c:v>
                </c:pt>
                <c:pt idx="43382">
                  <c:v>8.6763999999962837E-4</c:v>
                </c:pt>
                <c:pt idx="43383">
                  <c:v>8.6765999999962836E-4</c:v>
                </c:pt>
                <c:pt idx="43384">
                  <c:v>8.6767999999962835E-4</c:v>
                </c:pt>
                <c:pt idx="43385">
                  <c:v>8.6769999999962834E-4</c:v>
                </c:pt>
                <c:pt idx="43386">
                  <c:v>8.6771999999962833E-4</c:v>
                </c:pt>
                <c:pt idx="43387">
                  <c:v>8.6773999999962832E-4</c:v>
                </c:pt>
                <c:pt idx="43388">
                  <c:v>8.6775999999962831E-4</c:v>
                </c:pt>
                <c:pt idx="43389">
                  <c:v>8.677799999996283E-4</c:v>
                </c:pt>
                <c:pt idx="43390">
                  <c:v>8.6779999999962829E-4</c:v>
                </c:pt>
                <c:pt idx="43391">
                  <c:v>8.6781999999962828E-4</c:v>
                </c:pt>
                <c:pt idx="43392">
                  <c:v>8.6783999999962827E-4</c:v>
                </c:pt>
                <c:pt idx="43393">
                  <c:v>8.6785999999962826E-4</c:v>
                </c:pt>
                <c:pt idx="43394">
                  <c:v>8.6787999999962825E-4</c:v>
                </c:pt>
                <c:pt idx="43395">
                  <c:v>8.6789999999962824E-4</c:v>
                </c:pt>
                <c:pt idx="43396">
                  <c:v>8.6791999999962822E-4</c:v>
                </c:pt>
                <c:pt idx="43397">
                  <c:v>8.6793999999962821E-4</c:v>
                </c:pt>
                <c:pt idx="43398">
                  <c:v>8.679599999996282E-4</c:v>
                </c:pt>
                <c:pt idx="43399">
                  <c:v>8.6797999999962819E-4</c:v>
                </c:pt>
                <c:pt idx="43400">
                  <c:v>8.6799999999962818E-4</c:v>
                </c:pt>
                <c:pt idx="43401">
                  <c:v>8.6801999999962817E-4</c:v>
                </c:pt>
                <c:pt idx="43402">
                  <c:v>8.6803999999962816E-4</c:v>
                </c:pt>
                <c:pt idx="43403">
                  <c:v>8.6805999999962815E-4</c:v>
                </c:pt>
                <c:pt idx="43404">
                  <c:v>8.6807999999962814E-4</c:v>
                </c:pt>
                <c:pt idx="43405">
                  <c:v>8.6809999999962813E-4</c:v>
                </c:pt>
                <c:pt idx="43406">
                  <c:v>8.6811999999962812E-4</c:v>
                </c:pt>
                <c:pt idx="43407">
                  <c:v>8.6813999999962811E-4</c:v>
                </c:pt>
                <c:pt idx="43408">
                  <c:v>8.681599999996281E-4</c:v>
                </c:pt>
                <c:pt idx="43409">
                  <c:v>8.6817999999962809E-4</c:v>
                </c:pt>
                <c:pt idx="43410">
                  <c:v>8.6819999999962808E-4</c:v>
                </c:pt>
                <c:pt idx="43411">
                  <c:v>8.6821999999962807E-4</c:v>
                </c:pt>
                <c:pt idx="43412">
                  <c:v>8.6823999999962806E-4</c:v>
                </c:pt>
                <c:pt idx="43413">
                  <c:v>8.6825999999962805E-4</c:v>
                </c:pt>
                <c:pt idx="43414">
                  <c:v>8.6827999999962804E-4</c:v>
                </c:pt>
                <c:pt idx="43415">
                  <c:v>8.6829999999962803E-4</c:v>
                </c:pt>
                <c:pt idx="43416">
                  <c:v>8.6831999999962802E-4</c:v>
                </c:pt>
                <c:pt idx="43417">
                  <c:v>8.6833999999962801E-4</c:v>
                </c:pt>
                <c:pt idx="43418">
                  <c:v>8.68359999999628E-4</c:v>
                </c:pt>
                <c:pt idx="43419">
                  <c:v>8.6837999999962799E-4</c:v>
                </c:pt>
                <c:pt idx="43420">
                  <c:v>8.6839999999962798E-4</c:v>
                </c:pt>
                <c:pt idx="43421">
                  <c:v>8.6841999999962797E-4</c:v>
                </c:pt>
                <c:pt idx="43422">
                  <c:v>8.6843999999962796E-4</c:v>
                </c:pt>
                <c:pt idx="43423">
                  <c:v>8.6845999999962795E-4</c:v>
                </c:pt>
                <c:pt idx="43424">
                  <c:v>8.6847999999962794E-4</c:v>
                </c:pt>
                <c:pt idx="43425">
                  <c:v>8.6849999999962792E-4</c:v>
                </c:pt>
                <c:pt idx="43426">
                  <c:v>8.6851999999962791E-4</c:v>
                </c:pt>
                <c:pt idx="43427">
                  <c:v>8.685399999996279E-4</c:v>
                </c:pt>
                <c:pt idx="43428">
                  <c:v>8.6855999999962789E-4</c:v>
                </c:pt>
                <c:pt idx="43429">
                  <c:v>8.6857999999962788E-4</c:v>
                </c:pt>
                <c:pt idx="43430">
                  <c:v>8.6859999999962787E-4</c:v>
                </c:pt>
                <c:pt idx="43431">
                  <c:v>8.6861999999962786E-4</c:v>
                </c:pt>
                <c:pt idx="43432">
                  <c:v>8.6863999999962785E-4</c:v>
                </c:pt>
                <c:pt idx="43433">
                  <c:v>8.6865999999962784E-4</c:v>
                </c:pt>
                <c:pt idx="43434">
                  <c:v>8.6867999999962783E-4</c:v>
                </c:pt>
                <c:pt idx="43435">
                  <c:v>8.6869999999962782E-4</c:v>
                </c:pt>
                <c:pt idx="43436">
                  <c:v>8.6871999999962781E-4</c:v>
                </c:pt>
                <c:pt idx="43437">
                  <c:v>8.687399999996278E-4</c:v>
                </c:pt>
                <c:pt idx="43438">
                  <c:v>8.6875999999962779E-4</c:v>
                </c:pt>
                <c:pt idx="43439">
                  <c:v>8.6877999999962778E-4</c:v>
                </c:pt>
                <c:pt idx="43440">
                  <c:v>8.6879999999962777E-4</c:v>
                </c:pt>
                <c:pt idx="43441">
                  <c:v>8.6881999999962776E-4</c:v>
                </c:pt>
                <c:pt idx="43442">
                  <c:v>8.6883999999962775E-4</c:v>
                </c:pt>
                <c:pt idx="43443">
                  <c:v>8.6885999999962774E-4</c:v>
                </c:pt>
                <c:pt idx="43444">
                  <c:v>8.6887999999962773E-4</c:v>
                </c:pt>
                <c:pt idx="43445">
                  <c:v>8.6889999999962772E-4</c:v>
                </c:pt>
                <c:pt idx="43446">
                  <c:v>8.6891999999962771E-4</c:v>
                </c:pt>
                <c:pt idx="43447">
                  <c:v>8.689399999996277E-4</c:v>
                </c:pt>
                <c:pt idx="43448">
                  <c:v>8.6895999999962769E-4</c:v>
                </c:pt>
                <c:pt idx="43449">
                  <c:v>8.6897999999962768E-4</c:v>
                </c:pt>
                <c:pt idx="43450">
                  <c:v>8.6899999999962767E-4</c:v>
                </c:pt>
                <c:pt idx="43451">
                  <c:v>8.6901999999962766E-4</c:v>
                </c:pt>
                <c:pt idx="43452">
                  <c:v>8.6903999999962765E-4</c:v>
                </c:pt>
                <c:pt idx="43453">
                  <c:v>8.6905999999962763E-4</c:v>
                </c:pt>
                <c:pt idx="43454">
                  <c:v>8.6907999999962762E-4</c:v>
                </c:pt>
                <c:pt idx="43455">
                  <c:v>8.6909999999962761E-4</c:v>
                </c:pt>
                <c:pt idx="43456">
                  <c:v>8.691199999996276E-4</c:v>
                </c:pt>
                <c:pt idx="43457">
                  <c:v>8.6913999999962759E-4</c:v>
                </c:pt>
                <c:pt idx="43458">
                  <c:v>8.6915999999962758E-4</c:v>
                </c:pt>
                <c:pt idx="43459">
                  <c:v>8.6917999999962757E-4</c:v>
                </c:pt>
                <c:pt idx="43460">
                  <c:v>8.6919999999962756E-4</c:v>
                </c:pt>
                <c:pt idx="43461">
                  <c:v>8.6921999999962755E-4</c:v>
                </c:pt>
                <c:pt idx="43462">
                  <c:v>8.6923999999962754E-4</c:v>
                </c:pt>
                <c:pt idx="43463">
                  <c:v>8.6925999999962753E-4</c:v>
                </c:pt>
                <c:pt idx="43464">
                  <c:v>8.6927999999962752E-4</c:v>
                </c:pt>
                <c:pt idx="43465">
                  <c:v>8.6929999999962751E-4</c:v>
                </c:pt>
                <c:pt idx="43466">
                  <c:v>8.693199999996275E-4</c:v>
                </c:pt>
                <c:pt idx="43467">
                  <c:v>8.6933999999962749E-4</c:v>
                </c:pt>
                <c:pt idx="43468">
                  <c:v>8.6935999999962748E-4</c:v>
                </c:pt>
                <c:pt idx="43469">
                  <c:v>8.6937999999962747E-4</c:v>
                </c:pt>
                <c:pt idx="43470">
                  <c:v>8.6939999999962746E-4</c:v>
                </c:pt>
                <c:pt idx="43471">
                  <c:v>8.6941999999962745E-4</c:v>
                </c:pt>
                <c:pt idx="43472">
                  <c:v>8.6943999999962744E-4</c:v>
                </c:pt>
                <c:pt idx="43473">
                  <c:v>8.6945999999962743E-4</c:v>
                </c:pt>
                <c:pt idx="43474">
                  <c:v>8.6947999999962742E-4</c:v>
                </c:pt>
                <c:pt idx="43475">
                  <c:v>8.6949999999962741E-4</c:v>
                </c:pt>
                <c:pt idx="43476">
                  <c:v>8.695199999996274E-4</c:v>
                </c:pt>
                <c:pt idx="43477">
                  <c:v>8.6953999999962739E-4</c:v>
                </c:pt>
                <c:pt idx="43478">
                  <c:v>8.6955999999962738E-4</c:v>
                </c:pt>
                <c:pt idx="43479">
                  <c:v>8.6957999999962737E-4</c:v>
                </c:pt>
                <c:pt idx="43480">
                  <c:v>8.6959999999962736E-4</c:v>
                </c:pt>
                <c:pt idx="43481">
                  <c:v>8.6961999999962734E-4</c:v>
                </c:pt>
                <c:pt idx="43482">
                  <c:v>8.6963999999962733E-4</c:v>
                </c:pt>
                <c:pt idx="43483">
                  <c:v>8.6965999999962732E-4</c:v>
                </c:pt>
                <c:pt idx="43484">
                  <c:v>8.6967999999962731E-4</c:v>
                </c:pt>
                <c:pt idx="43485">
                  <c:v>8.696999999996273E-4</c:v>
                </c:pt>
                <c:pt idx="43486">
                  <c:v>8.6971999999962729E-4</c:v>
                </c:pt>
                <c:pt idx="43487">
                  <c:v>8.6973999999962728E-4</c:v>
                </c:pt>
                <c:pt idx="43488">
                  <c:v>8.6975999999962727E-4</c:v>
                </c:pt>
                <c:pt idx="43489">
                  <c:v>8.6977999999962726E-4</c:v>
                </c:pt>
                <c:pt idx="43490">
                  <c:v>8.6979999999962725E-4</c:v>
                </c:pt>
                <c:pt idx="43491">
                  <c:v>8.6981999999962724E-4</c:v>
                </c:pt>
                <c:pt idx="43492">
                  <c:v>8.6983999999962723E-4</c:v>
                </c:pt>
                <c:pt idx="43493">
                  <c:v>8.6985999999962722E-4</c:v>
                </c:pt>
                <c:pt idx="43494">
                  <c:v>8.6987999999962721E-4</c:v>
                </c:pt>
                <c:pt idx="43495">
                  <c:v>8.698999999996272E-4</c:v>
                </c:pt>
                <c:pt idx="43496">
                  <c:v>8.6991999999962719E-4</c:v>
                </c:pt>
                <c:pt idx="43497">
                  <c:v>8.6993999999962718E-4</c:v>
                </c:pt>
                <c:pt idx="43498">
                  <c:v>8.6995999999962717E-4</c:v>
                </c:pt>
                <c:pt idx="43499">
                  <c:v>8.6997999999962716E-4</c:v>
                </c:pt>
                <c:pt idx="43500">
                  <c:v>8.6999999999962715E-4</c:v>
                </c:pt>
                <c:pt idx="43501">
                  <c:v>8.7001999999962714E-4</c:v>
                </c:pt>
                <c:pt idx="43502">
                  <c:v>8.7003999999962713E-4</c:v>
                </c:pt>
                <c:pt idx="43503">
                  <c:v>8.7005999999962712E-4</c:v>
                </c:pt>
                <c:pt idx="43504">
                  <c:v>8.7007999999962711E-4</c:v>
                </c:pt>
                <c:pt idx="43505">
                  <c:v>8.700999999996271E-4</c:v>
                </c:pt>
                <c:pt idx="43506">
                  <c:v>8.7011999999962709E-4</c:v>
                </c:pt>
                <c:pt idx="43507">
                  <c:v>8.7013999999962708E-4</c:v>
                </c:pt>
                <c:pt idx="43508">
                  <c:v>8.7015999999962707E-4</c:v>
                </c:pt>
                <c:pt idx="43509">
                  <c:v>8.7017999999962705E-4</c:v>
                </c:pt>
                <c:pt idx="43510">
                  <c:v>8.7019999999962704E-4</c:v>
                </c:pt>
                <c:pt idx="43511">
                  <c:v>8.7021999999962703E-4</c:v>
                </c:pt>
                <c:pt idx="43512">
                  <c:v>8.7023999999962702E-4</c:v>
                </c:pt>
                <c:pt idx="43513">
                  <c:v>8.7025999999962701E-4</c:v>
                </c:pt>
                <c:pt idx="43514">
                  <c:v>8.70279999999627E-4</c:v>
                </c:pt>
                <c:pt idx="43515">
                  <c:v>8.7029999999962699E-4</c:v>
                </c:pt>
                <c:pt idx="43516">
                  <c:v>8.7031999999962698E-4</c:v>
                </c:pt>
                <c:pt idx="43517">
                  <c:v>8.7033999999962697E-4</c:v>
                </c:pt>
                <c:pt idx="43518">
                  <c:v>8.7035999999962696E-4</c:v>
                </c:pt>
                <c:pt idx="43519">
                  <c:v>8.7037999999962695E-4</c:v>
                </c:pt>
                <c:pt idx="43520">
                  <c:v>8.7039999999962694E-4</c:v>
                </c:pt>
                <c:pt idx="43521">
                  <c:v>8.7041999999962693E-4</c:v>
                </c:pt>
                <c:pt idx="43522">
                  <c:v>8.7043999999962692E-4</c:v>
                </c:pt>
                <c:pt idx="43523">
                  <c:v>8.7045999999962691E-4</c:v>
                </c:pt>
                <c:pt idx="43524">
                  <c:v>8.704799999996269E-4</c:v>
                </c:pt>
                <c:pt idx="43525">
                  <c:v>8.7049999999962689E-4</c:v>
                </c:pt>
                <c:pt idx="43526">
                  <c:v>8.7051999999962688E-4</c:v>
                </c:pt>
                <c:pt idx="43527">
                  <c:v>8.7053999999962687E-4</c:v>
                </c:pt>
                <c:pt idx="43528">
                  <c:v>8.7055999999962686E-4</c:v>
                </c:pt>
                <c:pt idx="43529">
                  <c:v>8.7057999999962685E-4</c:v>
                </c:pt>
                <c:pt idx="43530">
                  <c:v>8.7059999999962684E-4</c:v>
                </c:pt>
                <c:pt idx="43531">
                  <c:v>8.7061999999962683E-4</c:v>
                </c:pt>
                <c:pt idx="43532">
                  <c:v>8.7063999999962682E-4</c:v>
                </c:pt>
                <c:pt idx="43533">
                  <c:v>8.7065999999962681E-4</c:v>
                </c:pt>
                <c:pt idx="43534">
                  <c:v>8.706799999996268E-4</c:v>
                </c:pt>
                <c:pt idx="43535">
                  <c:v>8.7069999999962679E-4</c:v>
                </c:pt>
                <c:pt idx="43536">
                  <c:v>8.7071999999962678E-4</c:v>
                </c:pt>
                <c:pt idx="43537">
                  <c:v>8.7073999999962676E-4</c:v>
                </c:pt>
                <c:pt idx="43538">
                  <c:v>8.7075999999962675E-4</c:v>
                </c:pt>
                <c:pt idx="43539">
                  <c:v>8.7077999999962674E-4</c:v>
                </c:pt>
                <c:pt idx="43540">
                  <c:v>8.7079999999962673E-4</c:v>
                </c:pt>
                <c:pt idx="43541">
                  <c:v>8.7081999999962672E-4</c:v>
                </c:pt>
                <c:pt idx="43542">
                  <c:v>8.7083999999962671E-4</c:v>
                </c:pt>
                <c:pt idx="43543">
                  <c:v>8.708599999996267E-4</c:v>
                </c:pt>
                <c:pt idx="43544">
                  <c:v>8.7087999999962669E-4</c:v>
                </c:pt>
                <c:pt idx="43545">
                  <c:v>8.7089999999962668E-4</c:v>
                </c:pt>
                <c:pt idx="43546">
                  <c:v>8.7091999999962667E-4</c:v>
                </c:pt>
                <c:pt idx="43547">
                  <c:v>8.7093999999962666E-4</c:v>
                </c:pt>
                <c:pt idx="43548">
                  <c:v>8.7095999999962665E-4</c:v>
                </c:pt>
                <c:pt idx="43549">
                  <c:v>8.7097999999962664E-4</c:v>
                </c:pt>
                <c:pt idx="43550">
                  <c:v>8.7099999999962663E-4</c:v>
                </c:pt>
                <c:pt idx="43551">
                  <c:v>8.7101999999962662E-4</c:v>
                </c:pt>
                <c:pt idx="43552">
                  <c:v>8.7103999999962661E-4</c:v>
                </c:pt>
                <c:pt idx="43553">
                  <c:v>8.710599999996266E-4</c:v>
                </c:pt>
                <c:pt idx="43554">
                  <c:v>8.7107999999962659E-4</c:v>
                </c:pt>
                <c:pt idx="43555">
                  <c:v>8.7109999999962658E-4</c:v>
                </c:pt>
                <c:pt idx="43556">
                  <c:v>8.7111999999962657E-4</c:v>
                </c:pt>
                <c:pt idx="43557">
                  <c:v>8.7113999999962656E-4</c:v>
                </c:pt>
                <c:pt idx="43558">
                  <c:v>8.7115999999962655E-4</c:v>
                </c:pt>
                <c:pt idx="43559">
                  <c:v>8.7117999999962654E-4</c:v>
                </c:pt>
                <c:pt idx="43560">
                  <c:v>8.7119999999962653E-4</c:v>
                </c:pt>
                <c:pt idx="43561">
                  <c:v>8.7121999999962652E-4</c:v>
                </c:pt>
                <c:pt idx="43562">
                  <c:v>8.7123999999962651E-4</c:v>
                </c:pt>
                <c:pt idx="43563">
                  <c:v>8.712599999996265E-4</c:v>
                </c:pt>
                <c:pt idx="43564">
                  <c:v>8.7127999999962649E-4</c:v>
                </c:pt>
                <c:pt idx="43565">
                  <c:v>8.7129999999962647E-4</c:v>
                </c:pt>
                <c:pt idx="43566">
                  <c:v>8.7131999999962646E-4</c:v>
                </c:pt>
                <c:pt idx="43567">
                  <c:v>8.7133999999962645E-4</c:v>
                </c:pt>
                <c:pt idx="43568">
                  <c:v>8.7135999999962644E-4</c:v>
                </c:pt>
                <c:pt idx="43569">
                  <c:v>8.7137999999962643E-4</c:v>
                </c:pt>
                <c:pt idx="43570">
                  <c:v>8.7139999999962642E-4</c:v>
                </c:pt>
                <c:pt idx="43571">
                  <c:v>8.7141999999962641E-4</c:v>
                </c:pt>
                <c:pt idx="43572">
                  <c:v>8.714399999996264E-4</c:v>
                </c:pt>
                <c:pt idx="43573">
                  <c:v>8.7145999999962639E-4</c:v>
                </c:pt>
                <c:pt idx="43574">
                  <c:v>8.7147999999962638E-4</c:v>
                </c:pt>
                <c:pt idx="43575">
                  <c:v>8.7149999999962637E-4</c:v>
                </c:pt>
                <c:pt idx="43576">
                  <c:v>8.7151999999962636E-4</c:v>
                </c:pt>
                <c:pt idx="43577">
                  <c:v>8.7153999999962635E-4</c:v>
                </c:pt>
                <c:pt idx="43578">
                  <c:v>8.7155999999962634E-4</c:v>
                </c:pt>
                <c:pt idx="43579">
                  <c:v>8.7157999999962633E-4</c:v>
                </c:pt>
                <c:pt idx="43580">
                  <c:v>8.7159999999962632E-4</c:v>
                </c:pt>
                <c:pt idx="43581">
                  <c:v>8.7161999999962631E-4</c:v>
                </c:pt>
                <c:pt idx="43582">
                  <c:v>8.716399999996263E-4</c:v>
                </c:pt>
                <c:pt idx="43583">
                  <c:v>8.7165999999962629E-4</c:v>
                </c:pt>
                <c:pt idx="43584">
                  <c:v>8.7167999999962628E-4</c:v>
                </c:pt>
                <c:pt idx="43585">
                  <c:v>8.7169999999962627E-4</c:v>
                </c:pt>
                <c:pt idx="43586">
                  <c:v>8.7171999999962626E-4</c:v>
                </c:pt>
                <c:pt idx="43587">
                  <c:v>8.7173999999962625E-4</c:v>
                </c:pt>
                <c:pt idx="43588">
                  <c:v>8.7175999999962624E-4</c:v>
                </c:pt>
                <c:pt idx="43589">
                  <c:v>8.7177999999962623E-4</c:v>
                </c:pt>
                <c:pt idx="43590">
                  <c:v>8.7179999999962622E-4</c:v>
                </c:pt>
                <c:pt idx="43591">
                  <c:v>8.7181999999962621E-4</c:v>
                </c:pt>
                <c:pt idx="43592">
                  <c:v>8.718399999996262E-4</c:v>
                </c:pt>
                <c:pt idx="43593">
                  <c:v>8.7185999999962618E-4</c:v>
                </c:pt>
                <c:pt idx="43594">
                  <c:v>8.7187999999962617E-4</c:v>
                </c:pt>
                <c:pt idx="43595">
                  <c:v>8.7189999999962616E-4</c:v>
                </c:pt>
                <c:pt idx="43596">
                  <c:v>8.7191999999962615E-4</c:v>
                </c:pt>
                <c:pt idx="43597">
                  <c:v>8.7193999999962614E-4</c:v>
                </c:pt>
                <c:pt idx="43598">
                  <c:v>8.7195999999962613E-4</c:v>
                </c:pt>
                <c:pt idx="43599">
                  <c:v>8.7197999999962612E-4</c:v>
                </c:pt>
                <c:pt idx="43600">
                  <c:v>8.7199999999962611E-4</c:v>
                </c:pt>
                <c:pt idx="43601">
                  <c:v>8.720199999996261E-4</c:v>
                </c:pt>
                <c:pt idx="43602">
                  <c:v>8.7203999999962609E-4</c:v>
                </c:pt>
                <c:pt idx="43603">
                  <c:v>8.7205999999962608E-4</c:v>
                </c:pt>
                <c:pt idx="43604">
                  <c:v>8.7207999999962607E-4</c:v>
                </c:pt>
                <c:pt idx="43605">
                  <c:v>8.7209999999962606E-4</c:v>
                </c:pt>
                <c:pt idx="43606">
                  <c:v>8.7211999999962605E-4</c:v>
                </c:pt>
                <c:pt idx="43607">
                  <c:v>8.7213999999962604E-4</c:v>
                </c:pt>
                <c:pt idx="43608">
                  <c:v>8.7215999999962603E-4</c:v>
                </c:pt>
                <c:pt idx="43609">
                  <c:v>8.7217999999962602E-4</c:v>
                </c:pt>
                <c:pt idx="43610">
                  <c:v>8.7219999999962601E-4</c:v>
                </c:pt>
                <c:pt idx="43611">
                  <c:v>8.72219999999626E-4</c:v>
                </c:pt>
                <c:pt idx="43612">
                  <c:v>8.7223999999962599E-4</c:v>
                </c:pt>
                <c:pt idx="43613">
                  <c:v>8.7225999999962598E-4</c:v>
                </c:pt>
                <c:pt idx="43614">
                  <c:v>8.7227999999962597E-4</c:v>
                </c:pt>
                <c:pt idx="43615">
                  <c:v>8.7229999999962596E-4</c:v>
                </c:pt>
                <c:pt idx="43616">
                  <c:v>8.7231999999962595E-4</c:v>
                </c:pt>
                <c:pt idx="43617">
                  <c:v>8.7233999999962594E-4</c:v>
                </c:pt>
                <c:pt idx="43618">
                  <c:v>8.7235999999962593E-4</c:v>
                </c:pt>
                <c:pt idx="43619">
                  <c:v>8.7237999999962592E-4</c:v>
                </c:pt>
                <c:pt idx="43620">
                  <c:v>8.7239999999962591E-4</c:v>
                </c:pt>
                <c:pt idx="43621">
                  <c:v>8.7241999999962589E-4</c:v>
                </c:pt>
                <c:pt idx="43622">
                  <c:v>8.7243999999962588E-4</c:v>
                </c:pt>
                <c:pt idx="43623">
                  <c:v>8.7245999999962587E-4</c:v>
                </c:pt>
                <c:pt idx="43624">
                  <c:v>8.7247999999962586E-4</c:v>
                </c:pt>
                <c:pt idx="43625">
                  <c:v>8.7249999999962585E-4</c:v>
                </c:pt>
                <c:pt idx="43626">
                  <c:v>8.7251999999962584E-4</c:v>
                </c:pt>
                <c:pt idx="43627">
                  <c:v>8.7253999999962583E-4</c:v>
                </c:pt>
                <c:pt idx="43628">
                  <c:v>8.7255999999962582E-4</c:v>
                </c:pt>
                <c:pt idx="43629">
                  <c:v>8.7257999999962581E-4</c:v>
                </c:pt>
                <c:pt idx="43630">
                  <c:v>8.725999999996258E-4</c:v>
                </c:pt>
                <c:pt idx="43631">
                  <c:v>8.7261999999962579E-4</c:v>
                </c:pt>
                <c:pt idx="43632">
                  <c:v>8.7263999999962578E-4</c:v>
                </c:pt>
                <c:pt idx="43633">
                  <c:v>8.7265999999962577E-4</c:v>
                </c:pt>
                <c:pt idx="43634">
                  <c:v>8.7267999999962576E-4</c:v>
                </c:pt>
                <c:pt idx="43635">
                  <c:v>8.7269999999962575E-4</c:v>
                </c:pt>
                <c:pt idx="43636">
                  <c:v>8.7271999999962574E-4</c:v>
                </c:pt>
                <c:pt idx="43637">
                  <c:v>8.7273999999962573E-4</c:v>
                </c:pt>
                <c:pt idx="43638">
                  <c:v>8.7275999999962572E-4</c:v>
                </c:pt>
                <c:pt idx="43639">
                  <c:v>8.7277999999962571E-4</c:v>
                </c:pt>
                <c:pt idx="43640">
                  <c:v>8.727999999996257E-4</c:v>
                </c:pt>
                <c:pt idx="43641">
                  <c:v>8.7281999999962569E-4</c:v>
                </c:pt>
                <c:pt idx="43642">
                  <c:v>8.7283999999962568E-4</c:v>
                </c:pt>
                <c:pt idx="43643">
                  <c:v>8.7285999999962567E-4</c:v>
                </c:pt>
                <c:pt idx="43644">
                  <c:v>8.7287999999962566E-4</c:v>
                </c:pt>
                <c:pt idx="43645">
                  <c:v>8.7289999999962565E-4</c:v>
                </c:pt>
                <c:pt idx="43646">
                  <c:v>8.7291999999962564E-4</c:v>
                </c:pt>
                <c:pt idx="43647">
                  <c:v>8.7293999999962563E-4</c:v>
                </c:pt>
                <c:pt idx="43648">
                  <c:v>8.7295999999962562E-4</c:v>
                </c:pt>
                <c:pt idx="43649">
                  <c:v>8.729799999996256E-4</c:v>
                </c:pt>
                <c:pt idx="43650">
                  <c:v>8.7299999999962559E-4</c:v>
                </c:pt>
                <c:pt idx="43651">
                  <c:v>8.7301999999962558E-4</c:v>
                </c:pt>
                <c:pt idx="43652">
                  <c:v>8.7303999999962557E-4</c:v>
                </c:pt>
                <c:pt idx="43653">
                  <c:v>8.7305999999962556E-4</c:v>
                </c:pt>
                <c:pt idx="43654">
                  <c:v>8.7307999999962555E-4</c:v>
                </c:pt>
                <c:pt idx="43655">
                  <c:v>8.7309999999962554E-4</c:v>
                </c:pt>
                <c:pt idx="43656">
                  <c:v>8.7311999999962553E-4</c:v>
                </c:pt>
                <c:pt idx="43657">
                  <c:v>8.7313999999962552E-4</c:v>
                </c:pt>
                <c:pt idx="43658">
                  <c:v>8.7315999999962551E-4</c:v>
                </c:pt>
                <c:pt idx="43659">
                  <c:v>8.731799999996255E-4</c:v>
                </c:pt>
                <c:pt idx="43660">
                  <c:v>8.7319999999962549E-4</c:v>
                </c:pt>
                <c:pt idx="43661">
                  <c:v>8.7321999999962548E-4</c:v>
                </c:pt>
                <c:pt idx="43662">
                  <c:v>8.7323999999962547E-4</c:v>
                </c:pt>
                <c:pt idx="43663">
                  <c:v>8.7325999999962546E-4</c:v>
                </c:pt>
                <c:pt idx="43664">
                  <c:v>8.7327999999962545E-4</c:v>
                </c:pt>
                <c:pt idx="43665">
                  <c:v>8.7329999999962544E-4</c:v>
                </c:pt>
                <c:pt idx="43666">
                  <c:v>8.7331999999962543E-4</c:v>
                </c:pt>
                <c:pt idx="43667">
                  <c:v>8.7333999999962542E-4</c:v>
                </c:pt>
                <c:pt idx="43668">
                  <c:v>8.7335999999962541E-4</c:v>
                </c:pt>
                <c:pt idx="43669">
                  <c:v>8.733799999996254E-4</c:v>
                </c:pt>
                <c:pt idx="43670">
                  <c:v>8.7339999999962539E-4</c:v>
                </c:pt>
                <c:pt idx="43671">
                  <c:v>8.7341999999962538E-4</c:v>
                </c:pt>
                <c:pt idx="43672">
                  <c:v>8.7343999999962537E-4</c:v>
                </c:pt>
                <c:pt idx="43673">
                  <c:v>8.7345999999962536E-4</c:v>
                </c:pt>
                <c:pt idx="43674">
                  <c:v>8.7347999999962535E-4</c:v>
                </c:pt>
                <c:pt idx="43675">
                  <c:v>8.7349999999962534E-4</c:v>
                </c:pt>
                <c:pt idx="43676">
                  <c:v>8.7351999999962533E-4</c:v>
                </c:pt>
                <c:pt idx="43677">
                  <c:v>8.7353999999962531E-4</c:v>
                </c:pt>
                <c:pt idx="43678">
                  <c:v>8.735599999996253E-4</c:v>
                </c:pt>
                <c:pt idx="43679">
                  <c:v>8.7357999999962529E-4</c:v>
                </c:pt>
                <c:pt idx="43680">
                  <c:v>8.7359999999962528E-4</c:v>
                </c:pt>
                <c:pt idx="43681">
                  <c:v>8.7361999999962527E-4</c:v>
                </c:pt>
                <c:pt idx="43682">
                  <c:v>8.7363999999962526E-4</c:v>
                </c:pt>
                <c:pt idx="43683">
                  <c:v>8.7365999999962525E-4</c:v>
                </c:pt>
                <c:pt idx="43684">
                  <c:v>8.7367999999962524E-4</c:v>
                </c:pt>
                <c:pt idx="43685">
                  <c:v>8.7369999999962523E-4</c:v>
                </c:pt>
                <c:pt idx="43686">
                  <c:v>8.7371999999962522E-4</c:v>
                </c:pt>
                <c:pt idx="43687">
                  <c:v>8.7373999999962521E-4</c:v>
                </c:pt>
                <c:pt idx="43688">
                  <c:v>8.737599999996252E-4</c:v>
                </c:pt>
                <c:pt idx="43689">
                  <c:v>8.7377999999962519E-4</c:v>
                </c:pt>
                <c:pt idx="43690">
                  <c:v>8.7379999999962518E-4</c:v>
                </c:pt>
                <c:pt idx="43691">
                  <c:v>8.7381999999962517E-4</c:v>
                </c:pt>
                <c:pt idx="43692">
                  <c:v>8.7383999999962516E-4</c:v>
                </c:pt>
                <c:pt idx="43693">
                  <c:v>8.7385999999962515E-4</c:v>
                </c:pt>
                <c:pt idx="43694">
                  <c:v>8.7387999999962514E-4</c:v>
                </c:pt>
                <c:pt idx="43695">
                  <c:v>8.7389999999962513E-4</c:v>
                </c:pt>
                <c:pt idx="43696">
                  <c:v>8.7391999999962512E-4</c:v>
                </c:pt>
                <c:pt idx="43697">
                  <c:v>8.7393999999962511E-4</c:v>
                </c:pt>
                <c:pt idx="43698">
                  <c:v>8.739599999996251E-4</c:v>
                </c:pt>
                <c:pt idx="43699">
                  <c:v>8.7397999999962509E-4</c:v>
                </c:pt>
                <c:pt idx="43700">
                  <c:v>8.7399999999962508E-4</c:v>
                </c:pt>
                <c:pt idx="43701">
                  <c:v>8.7401999999962507E-4</c:v>
                </c:pt>
                <c:pt idx="43702">
                  <c:v>8.7403999999962506E-4</c:v>
                </c:pt>
                <c:pt idx="43703">
                  <c:v>8.7405999999962505E-4</c:v>
                </c:pt>
                <c:pt idx="43704">
                  <c:v>8.7407999999962504E-4</c:v>
                </c:pt>
                <c:pt idx="43705">
                  <c:v>8.7409999999962503E-4</c:v>
                </c:pt>
                <c:pt idx="43706">
                  <c:v>8.7411999999962501E-4</c:v>
                </c:pt>
                <c:pt idx="43707">
                  <c:v>8.74139999999625E-4</c:v>
                </c:pt>
                <c:pt idx="43708">
                  <c:v>8.7415999999962499E-4</c:v>
                </c:pt>
                <c:pt idx="43709">
                  <c:v>8.7417999999962498E-4</c:v>
                </c:pt>
                <c:pt idx="43710">
                  <c:v>8.7419999999962497E-4</c:v>
                </c:pt>
                <c:pt idx="43711">
                  <c:v>8.7421999999962496E-4</c:v>
                </c:pt>
                <c:pt idx="43712">
                  <c:v>8.7423999999962495E-4</c:v>
                </c:pt>
                <c:pt idx="43713">
                  <c:v>8.7425999999962494E-4</c:v>
                </c:pt>
                <c:pt idx="43714">
                  <c:v>8.7427999999962493E-4</c:v>
                </c:pt>
                <c:pt idx="43715">
                  <c:v>8.7429999999962492E-4</c:v>
                </c:pt>
                <c:pt idx="43716">
                  <c:v>8.7431999999962491E-4</c:v>
                </c:pt>
                <c:pt idx="43717">
                  <c:v>8.743399999996249E-4</c:v>
                </c:pt>
                <c:pt idx="43718">
                  <c:v>8.7435999999962489E-4</c:v>
                </c:pt>
                <c:pt idx="43719">
                  <c:v>8.7437999999962488E-4</c:v>
                </c:pt>
                <c:pt idx="43720">
                  <c:v>8.7439999999962487E-4</c:v>
                </c:pt>
                <c:pt idx="43721">
                  <c:v>8.7441999999962486E-4</c:v>
                </c:pt>
                <c:pt idx="43722">
                  <c:v>8.7443999999962485E-4</c:v>
                </c:pt>
                <c:pt idx="43723">
                  <c:v>8.7445999999962484E-4</c:v>
                </c:pt>
                <c:pt idx="43724">
                  <c:v>8.7447999999962483E-4</c:v>
                </c:pt>
                <c:pt idx="43725">
                  <c:v>8.7449999999962482E-4</c:v>
                </c:pt>
                <c:pt idx="43726">
                  <c:v>8.7451999999962481E-4</c:v>
                </c:pt>
                <c:pt idx="43727">
                  <c:v>8.745399999996248E-4</c:v>
                </c:pt>
                <c:pt idx="43728">
                  <c:v>8.7455999999962479E-4</c:v>
                </c:pt>
                <c:pt idx="43729">
                  <c:v>8.7457999999962478E-4</c:v>
                </c:pt>
                <c:pt idx="43730">
                  <c:v>8.7459999999962477E-4</c:v>
                </c:pt>
                <c:pt idx="43731">
                  <c:v>8.7461999999962476E-4</c:v>
                </c:pt>
                <c:pt idx="43732">
                  <c:v>8.7463999999962475E-4</c:v>
                </c:pt>
                <c:pt idx="43733">
                  <c:v>8.7465999999962474E-4</c:v>
                </c:pt>
                <c:pt idx="43734">
                  <c:v>8.7467999999962472E-4</c:v>
                </c:pt>
                <c:pt idx="43735">
                  <c:v>8.7469999999962471E-4</c:v>
                </c:pt>
                <c:pt idx="43736">
                  <c:v>8.747199999996247E-4</c:v>
                </c:pt>
                <c:pt idx="43737">
                  <c:v>8.7473999999962469E-4</c:v>
                </c:pt>
                <c:pt idx="43738">
                  <c:v>8.7475999999962468E-4</c:v>
                </c:pt>
                <c:pt idx="43739">
                  <c:v>8.7477999999962467E-4</c:v>
                </c:pt>
                <c:pt idx="43740">
                  <c:v>8.7479999999962466E-4</c:v>
                </c:pt>
                <c:pt idx="43741">
                  <c:v>8.7481999999962465E-4</c:v>
                </c:pt>
                <c:pt idx="43742">
                  <c:v>8.7483999999962464E-4</c:v>
                </c:pt>
                <c:pt idx="43743">
                  <c:v>8.7485999999962463E-4</c:v>
                </c:pt>
                <c:pt idx="43744">
                  <c:v>8.7487999999962462E-4</c:v>
                </c:pt>
                <c:pt idx="43745">
                  <c:v>8.7489999999962461E-4</c:v>
                </c:pt>
                <c:pt idx="43746">
                  <c:v>8.749199999996246E-4</c:v>
                </c:pt>
                <c:pt idx="43747">
                  <c:v>8.7493999999962459E-4</c:v>
                </c:pt>
                <c:pt idx="43748">
                  <c:v>8.7495999999962458E-4</c:v>
                </c:pt>
                <c:pt idx="43749">
                  <c:v>8.7497999999962457E-4</c:v>
                </c:pt>
                <c:pt idx="43750">
                  <c:v>8.7499999999962456E-4</c:v>
                </c:pt>
                <c:pt idx="43751">
                  <c:v>8.7501999999962455E-4</c:v>
                </c:pt>
                <c:pt idx="43752">
                  <c:v>8.7503999999962454E-4</c:v>
                </c:pt>
                <c:pt idx="43753">
                  <c:v>8.7505999999962453E-4</c:v>
                </c:pt>
                <c:pt idx="43754">
                  <c:v>8.7507999999962452E-4</c:v>
                </c:pt>
                <c:pt idx="43755">
                  <c:v>8.7509999999962451E-4</c:v>
                </c:pt>
                <c:pt idx="43756">
                  <c:v>8.751199999996245E-4</c:v>
                </c:pt>
                <c:pt idx="43757">
                  <c:v>8.7513999999962449E-4</c:v>
                </c:pt>
                <c:pt idx="43758">
                  <c:v>8.7515999999962448E-4</c:v>
                </c:pt>
                <c:pt idx="43759">
                  <c:v>8.7517999999962447E-4</c:v>
                </c:pt>
                <c:pt idx="43760">
                  <c:v>8.7519999999962446E-4</c:v>
                </c:pt>
                <c:pt idx="43761">
                  <c:v>8.7521999999962445E-4</c:v>
                </c:pt>
                <c:pt idx="43762">
                  <c:v>8.7523999999962443E-4</c:v>
                </c:pt>
                <c:pt idx="43763">
                  <c:v>8.7525999999962442E-4</c:v>
                </c:pt>
                <c:pt idx="43764">
                  <c:v>8.7527999999962441E-4</c:v>
                </c:pt>
                <c:pt idx="43765">
                  <c:v>8.752999999996244E-4</c:v>
                </c:pt>
                <c:pt idx="43766">
                  <c:v>8.7531999999962439E-4</c:v>
                </c:pt>
                <c:pt idx="43767">
                  <c:v>8.7533999999962438E-4</c:v>
                </c:pt>
                <c:pt idx="43768">
                  <c:v>8.7535999999962437E-4</c:v>
                </c:pt>
                <c:pt idx="43769">
                  <c:v>8.7537999999962436E-4</c:v>
                </c:pt>
                <c:pt idx="43770">
                  <c:v>8.7539999999962435E-4</c:v>
                </c:pt>
                <c:pt idx="43771">
                  <c:v>8.7541999999962434E-4</c:v>
                </c:pt>
                <c:pt idx="43772">
                  <c:v>8.7543999999962433E-4</c:v>
                </c:pt>
                <c:pt idx="43773">
                  <c:v>8.7545999999962432E-4</c:v>
                </c:pt>
                <c:pt idx="43774">
                  <c:v>8.7547999999962431E-4</c:v>
                </c:pt>
                <c:pt idx="43775">
                  <c:v>8.754999999996243E-4</c:v>
                </c:pt>
                <c:pt idx="43776">
                  <c:v>8.7551999999962429E-4</c:v>
                </c:pt>
                <c:pt idx="43777">
                  <c:v>8.7553999999962428E-4</c:v>
                </c:pt>
                <c:pt idx="43778">
                  <c:v>8.7555999999962427E-4</c:v>
                </c:pt>
                <c:pt idx="43779">
                  <c:v>8.7557999999962426E-4</c:v>
                </c:pt>
                <c:pt idx="43780">
                  <c:v>8.7559999999962425E-4</c:v>
                </c:pt>
                <c:pt idx="43781">
                  <c:v>8.7561999999962424E-4</c:v>
                </c:pt>
                <c:pt idx="43782">
                  <c:v>8.7563999999962423E-4</c:v>
                </c:pt>
                <c:pt idx="43783">
                  <c:v>8.7565999999962422E-4</c:v>
                </c:pt>
                <c:pt idx="43784">
                  <c:v>8.7567999999962421E-4</c:v>
                </c:pt>
                <c:pt idx="43785">
                  <c:v>8.756999999996242E-4</c:v>
                </c:pt>
                <c:pt idx="43786">
                  <c:v>8.7571999999962419E-4</c:v>
                </c:pt>
                <c:pt idx="43787">
                  <c:v>8.7573999999962418E-4</c:v>
                </c:pt>
                <c:pt idx="43788">
                  <c:v>8.7575999999962417E-4</c:v>
                </c:pt>
                <c:pt idx="43789">
                  <c:v>8.7577999999962416E-4</c:v>
                </c:pt>
                <c:pt idx="43790">
                  <c:v>8.7579999999962414E-4</c:v>
                </c:pt>
                <c:pt idx="43791">
                  <c:v>8.7581999999962413E-4</c:v>
                </c:pt>
                <c:pt idx="43792">
                  <c:v>8.7583999999962412E-4</c:v>
                </c:pt>
                <c:pt idx="43793">
                  <c:v>8.7585999999962411E-4</c:v>
                </c:pt>
                <c:pt idx="43794">
                  <c:v>8.758799999996241E-4</c:v>
                </c:pt>
                <c:pt idx="43795">
                  <c:v>8.7589999999962409E-4</c:v>
                </c:pt>
                <c:pt idx="43796">
                  <c:v>8.7591999999962408E-4</c:v>
                </c:pt>
                <c:pt idx="43797">
                  <c:v>8.7593999999962407E-4</c:v>
                </c:pt>
                <c:pt idx="43798">
                  <c:v>8.7595999999962406E-4</c:v>
                </c:pt>
                <c:pt idx="43799">
                  <c:v>8.7597999999962405E-4</c:v>
                </c:pt>
                <c:pt idx="43800">
                  <c:v>8.7599999999962404E-4</c:v>
                </c:pt>
                <c:pt idx="43801">
                  <c:v>8.7601999999962403E-4</c:v>
                </c:pt>
                <c:pt idx="43802">
                  <c:v>8.7603999999962402E-4</c:v>
                </c:pt>
                <c:pt idx="43803">
                  <c:v>8.7605999999962401E-4</c:v>
                </c:pt>
                <c:pt idx="43804">
                  <c:v>8.76079999999624E-4</c:v>
                </c:pt>
                <c:pt idx="43805">
                  <c:v>8.7609999999962399E-4</c:v>
                </c:pt>
                <c:pt idx="43806">
                  <c:v>8.7611999999962398E-4</c:v>
                </c:pt>
                <c:pt idx="43807">
                  <c:v>8.7613999999962397E-4</c:v>
                </c:pt>
                <c:pt idx="43808">
                  <c:v>8.7615999999962396E-4</c:v>
                </c:pt>
                <c:pt idx="43809">
                  <c:v>8.7617999999962395E-4</c:v>
                </c:pt>
                <c:pt idx="43810">
                  <c:v>8.7619999999962394E-4</c:v>
                </c:pt>
                <c:pt idx="43811">
                  <c:v>8.7621999999962393E-4</c:v>
                </c:pt>
                <c:pt idx="43812">
                  <c:v>8.7623999999962392E-4</c:v>
                </c:pt>
                <c:pt idx="43813">
                  <c:v>8.7625999999962391E-4</c:v>
                </c:pt>
                <c:pt idx="43814">
                  <c:v>8.762799999996239E-4</c:v>
                </c:pt>
                <c:pt idx="43815">
                  <c:v>8.7629999999962389E-4</c:v>
                </c:pt>
                <c:pt idx="43816">
                  <c:v>8.7631999999962388E-4</c:v>
                </c:pt>
                <c:pt idx="43817">
                  <c:v>8.7633999999962387E-4</c:v>
                </c:pt>
                <c:pt idx="43818">
                  <c:v>8.7635999999962385E-4</c:v>
                </c:pt>
                <c:pt idx="43819">
                  <c:v>8.7637999999962384E-4</c:v>
                </c:pt>
                <c:pt idx="43820">
                  <c:v>8.7639999999962383E-4</c:v>
                </c:pt>
                <c:pt idx="43821">
                  <c:v>8.7641999999962382E-4</c:v>
                </c:pt>
                <c:pt idx="43822">
                  <c:v>8.7643999999962381E-4</c:v>
                </c:pt>
                <c:pt idx="43823">
                  <c:v>8.764599999996238E-4</c:v>
                </c:pt>
                <c:pt idx="43824">
                  <c:v>8.7647999999962379E-4</c:v>
                </c:pt>
                <c:pt idx="43825">
                  <c:v>8.7649999999962378E-4</c:v>
                </c:pt>
                <c:pt idx="43826">
                  <c:v>8.7651999999962377E-4</c:v>
                </c:pt>
                <c:pt idx="43827">
                  <c:v>8.7653999999962376E-4</c:v>
                </c:pt>
                <c:pt idx="43828">
                  <c:v>8.7655999999962375E-4</c:v>
                </c:pt>
                <c:pt idx="43829">
                  <c:v>8.7657999999962374E-4</c:v>
                </c:pt>
                <c:pt idx="43830">
                  <c:v>8.7659999999962373E-4</c:v>
                </c:pt>
                <c:pt idx="43831">
                  <c:v>8.7661999999962372E-4</c:v>
                </c:pt>
                <c:pt idx="43832">
                  <c:v>8.7663999999962371E-4</c:v>
                </c:pt>
                <c:pt idx="43833">
                  <c:v>8.766599999996237E-4</c:v>
                </c:pt>
                <c:pt idx="43834">
                  <c:v>8.7667999999962369E-4</c:v>
                </c:pt>
                <c:pt idx="43835">
                  <c:v>8.7669999999962368E-4</c:v>
                </c:pt>
                <c:pt idx="43836">
                  <c:v>8.7671999999962367E-4</c:v>
                </c:pt>
                <c:pt idx="43837">
                  <c:v>8.7673999999962366E-4</c:v>
                </c:pt>
                <c:pt idx="43838">
                  <c:v>8.7675999999962365E-4</c:v>
                </c:pt>
                <c:pt idx="43839">
                  <c:v>8.7677999999962364E-4</c:v>
                </c:pt>
                <c:pt idx="43840">
                  <c:v>8.7679999999962363E-4</c:v>
                </c:pt>
                <c:pt idx="43841">
                  <c:v>8.7681999999962362E-4</c:v>
                </c:pt>
                <c:pt idx="43842">
                  <c:v>8.7683999999962361E-4</c:v>
                </c:pt>
                <c:pt idx="43843">
                  <c:v>8.768599999996236E-4</c:v>
                </c:pt>
                <c:pt idx="43844">
                  <c:v>8.7687999999962359E-4</c:v>
                </c:pt>
                <c:pt idx="43845">
                  <c:v>8.7689999999962358E-4</c:v>
                </c:pt>
                <c:pt idx="43846">
                  <c:v>8.7691999999962356E-4</c:v>
                </c:pt>
                <c:pt idx="43847">
                  <c:v>8.7693999999962355E-4</c:v>
                </c:pt>
                <c:pt idx="43848">
                  <c:v>8.7695999999962354E-4</c:v>
                </c:pt>
                <c:pt idx="43849">
                  <c:v>8.7697999999962353E-4</c:v>
                </c:pt>
                <c:pt idx="43850">
                  <c:v>8.7699999999962352E-4</c:v>
                </c:pt>
                <c:pt idx="43851">
                  <c:v>8.7701999999962351E-4</c:v>
                </c:pt>
                <c:pt idx="43852">
                  <c:v>8.770399999996235E-4</c:v>
                </c:pt>
                <c:pt idx="43853">
                  <c:v>8.7705999999962349E-4</c:v>
                </c:pt>
                <c:pt idx="43854">
                  <c:v>8.7707999999962348E-4</c:v>
                </c:pt>
                <c:pt idx="43855">
                  <c:v>8.7709999999962347E-4</c:v>
                </c:pt>
                <c:pt idx="43856">
                  <c:v>8.7711999999962346E-4</c:v>
                </c:pt>
                <c:pt idx="43857">
                  <c:v>8.7713999999962345E-4</c:v>
                </c:pt>
                <c:pt idx="43858">
                  <c:v>8.7715999999962344E-4</c:v>
                </c:pt>
                <c:pt idx="43859">
                  <c:v>8.7717999999962343E-4</c:v>
                </c:pt>
                <c:pt idx="43860">
                  <c:v>8.7719999999962342E-4</c:v>
                </c:pt>
                <c:pt idx="43861">
                  <c:v>8.7721999999962341E-4</c:v>
                </c:pt>
                <c:pt idx="43862">
                  <c:v>8.772399999996234E-4</c:v>
                </c:pt>
                <c:pt idx="43863">
                  <c:v>8.7725999999962339E-4</c:v>
                </c:pt>
                <c:pt idx="43864">
                  <c:v>8.7727999999962338E-4</c:v>
                </c:pt>
                <c:pt idx="43865">
                  <c:v>8.7729999999962337E-4</c:v>
                </c:pt>
                <c:pt idx="43866">
                  <c:v>8.7731999999962336E-4</c:v>
                </c:pt>
                <c:pt idx="43867">
                  <c:v>8.7733999999962335E-4</c:v>
                </c:pt>
                <c:pt idx="43868">
                  <c:v>8.7735999999962334E-4</c:v>
                </c:pt>
                <c:pt idx="43869">
                  <c:v>8.7737999999962333E-4</c:v>
                </c:pt>
                <c:pt idx="43870">
                  <c:v>8.7739999999962332E-4</c:v>
                </c:pt>
                <c:pt idx="43871">
                  <c:v>8.7741999999962331E-4</c:v>
                </c:pt>
                <c:pt idx="43872">
                  <c:v>8.774399999996233E-4</c:v>
                </c:pt>
                <c:pt idx="43873">
                  <c:v>8.7745999999962329E-4</c:v>
                </c:pt>
                <c:pt idx="43874">
                  <c:v>8.7747999999962327E-4</c:v>
                </c:pt>
                <c:pt idx="43875">
                  <c:v>8.7749999999962326E-4</c:v>
                </c:pt>
                <c:pt idx="43876">
                  <c:v>8.7751999999962325E-4</c:v>
                </c:pt>
                <c:pt idx="43877">
                  <c:v>8.7753999999962324E-4</c:v>
                </c:pt>
                <c:pt idx="43878">
                  <c:v>8.7755999999962323E-4</c:v>
                </c:pt>
                <c:pt idx="43879">
                  <c:v>8.7757999999962322E-4</c:v>
                </c:pt>
                <c:pt idx="43880">
                  <c:v>8.7759999999962321E-4</c:v>
                </c:pt>
                <c:pt idx="43881">
                  <c:v>8.776199999996232E-4</c:v>
                </c:pt>
                <c:pt idx="43882">
                  <c:v>8.7763999999962319E-4</c:v>
                </c:pt>
                <c:pt idx="43883">
                  <c:v>8.7765999999962318E-4</c:v>
                </c:pt>
                <c:pt idx="43884">
                  <c:v>8.7767999999962317E-4</c:v>
                </c:pt>
                <c:pt idx="43885">
                  <c:v>8.7769999999962316E-4</c:v>
                </c:pt>
                <c:pt idx="43886">
                  <c:v>8.7771999999962315E-4</c:v>
                </c:pt>
                <c:pt idx="43887">
                  <c:v>8.7773999999962314E-4</c:v>
                </c:pt>
                <c:pt idx="43888">
                  <c:v>8.7775999999962313E-4</c:v>
                </c:pt>
                <c:pt idx="43889">
                  <c:v>8.7777999999962312E-4</c:v>
                </c:pt>
                <c:pt idx="43890">
                  <c:v>8.7779999999962311E-4</c:v>
                </c:pt>
                <c:pt idx="43891">
                  <c:v>8.778199999996231E-4</c:v>
                </c:pt>
                <c:pt idx="43892">
                  <c:v>8.7783999999962309E-4</c:v>
                </c:pt>
                <c:pt idx="43893">
                  <c:v>8.7785999999962308E-4</c:v>
                </c:pt>
                <c:pt idx="43894">
                  <c:v>8.7787999999962307E-4</c:v>
                </c:pt>
                <c:pt idx="43895">
                  <c:v>8.7789999999962306E-4</c:v>
                </c:pt>
                <c:pt idx="43896">
                  <c:v>8.7791999999962305E-4</c:v>
                </c:pt>
                <c:pt idx="43897">
                  <c:v>8.7793999999962304E-4</c:v>
                </c:pt>
                <c:pt idx="43898">
                  <c:v>8.7795999999962303E-4</c:v>
                </c:pt>
                <c:pt idx="43899">
                  <c:v>8.7797999999962302E-4</c:v>
                </c:pt>
                <c:pt idx="43900">
                  <c:v>8.7799999999962301E-4</c:v>
                </c:pt>
                <c:pt idx="43901">
                  <c:v>8.78019999999623E-4</c:v>
                </c:pt>
                <c:pt idx="43902">
                  <c:v>8.7803999999962298E-4</c:v>
                </c:pt>
                <c:pt idx="43903">
                  <c:v>8.7805999999962297E-4</c:v>
                </c:pt>
                <c:pt idx="43904">
                  <c:v>8.7807999999962296E-4</c:v>
                </c:pt>
                <c:pt idx="43905">
                  <c:v>8.7809999999962295E-4</c:v>
                </c:pt>
                <c:pt idx="43906">
                  <c:v>8.7811999999962294E-4</c:v>
                </c:pt>
                <c:pt idx="43907">
                  <c:v>8.7813999999962293E-4</c:v>
                </c:pt>
                <c:pt idx="43908">
                  <c:v>8.7815999999962292E-4</c:v>
                </c:pt>
                <c:pt idx="43909">
                  <c:v>8.7817999999962291E-4</c:v>
                </c:pt>
                <c:pt idx="43910">
                  <c:v>8.781999999996229E-4</c:v>
                </c:pt>
                <c:pt idx="43911">
                  <c:v>8.7821999999962289E-4</c:v>
                </c:pt>
                <c:pt idx="43912">
                  <c:v>8.7823999999962288E-4</c:v>
                </c:pt>
                <c:pt idx="43913">
                  <c:v>8.7825999999962287E-4</c:v>
                </c:pt>
                <c:pt idx="43914">
                  <c:v>8.7827999999962286E-4</c:v>
                </c:pt>
                <c:pt idx="43915">
                  <c:v>8.7829999999962285E-4</c:v>
                </c:pt>
                <c:pt idx="43916">
                  <c:v>8.7831999999962284E-4</c:v>
                </c:pt>
                <c:pt idx="43917">
                  <c:v>8.7833999999962283E-4</c:v>
                </c:pt>
                <c:pt idx="43918">
                  <c:v>8.7835999999962282E-4</c:v>
                </c:pt>
                <c:pt idx="43919">
                  <c:v>8.7837999999962281E-4</c:v>
                </c:pt>
                <c:pt idx="43920">
                  <c:v>8.783999999996228E-4</c:v>
                </c:pt>
                <c:pt idx="43921">
                  <c:v>8.7841999999962279E-4</c:v>
                </c:pt>
                <c:pt idx="43922">
                  <c:v>8.7843999999962278E-4</c:v>
                </c:pt>
                <c:pt idx="43923">
                  <c:v>8.7845999999962277E-4</c:v>
                </c:pt>
                <c:pt idx="43924">
                  <c:v>8.7847999999962276E-4</c:v>
                </c:pt>
                <c:pt idx="43925">
                  <c:v>8.7849999999962275E-4</c:v>
                </c:pt>
                <c:pt idx="43926">
                  <c:v>8.7851999999962274E-4</c:v>
                </c:pt>
                <c:pt idx="43927">
                  <c:v>8.7853999999962273E-4</c:v>
                </c:pt>
                <c:pt idx="43928">
                  <c:v>8.7855999999962272E-4</c:v>
                </c:pt>
                <c:pt idx="43929">
                  <c:v>8.7857999999962271E-4</c:v>
                </c:pt>
                <c:pt idx="43930">
                  <c:v>8.7859999999962269E-4</c:v>
                </c:pt>
                <c:pt idx="43931">
                  <c:v>8.7861999999962268E-4</c:v>
                </c:pt>
                <c:pt idx="43932">
                  <c:v>8.7863999999962267E-4</c:v>
                </c:pt>
                <c:pt idx="43933">
                  <c:v>8.7865999999962266E-4</c:v>
                </c:pt>
                <c:pt idx="43934">
                  <c:v>8.7867999999962265E-4</c:v>
                </c:pt>
                <c:pt idx="43935">
                  <c:v>8.7869999999962264E-4</c:v>
                </c:pt>
                <c:pt idx="43936">
                  <c:v>8.7871999999962263E-4</c:v>
                </c:pt>
                <c:pt idx="43937">
                  <c:v>8.7873999999962262E-4</c:v>
                </c:pt>
                <c:pt idx="43938">
                  <c:v>8.7875999999962261E-4</c:v>
                </c:pt>
                <c:pt idx="43939">
                  <c:v>8.787799999996226E-4</c:v>
                </c:pt>
                <c:pt idx="43940">
                  <c:v>8.7879999999962259E-4</c:v>
                </c:pt>
                <c:pt idx="43941">
                  <c:v>8.7881999999962258E-4</c:v>
                </c:pt>
                <c:pt idx="43942">
                  <c:v>8.7883999999962257E-4</c:v>
                </c:pt>
                <c:pt idx="43943">
                  <c:v>8.7885999999962256E-4</c:v>
                </c:pt>
                <c:pt idx="43944">
                  <c:v>8.7887999999962255E-4</c:v>
                </c:pt>
                <c:pt idx="43945">
                  <c:v>8.7889999999962254E-4</c:v>
                </c:pt>
                <c:pt idx="43946">
                  <c:v>8.7891999999962253E-4</c:v>
                </c:pt>
                <c:pt idx="43947">
                  <c:v>8.7893999999962252E-4</c:v>
                </c:pt>
                <c:pt idx="43948">
                  <c:v>8.7895999999962251E-4</c:v>
                </c:pt>
                <c:pt idx="43949">
                  <c:v>8.789799999996225E-4</c:v>
                </c:pt>
                <c:pt idx="43950">
                  <c:v>8.7899999999962249E-4</c:v>
                </c:pt>
                <c:pt idx="43951">
                  <c:v>8.7901999999962248E-4</c:v>
                </c:pt>
                <c:pt idx="43952">
                  <c:v>8.7903999999962247E-4</c:v>
                </c:pt>
                <c:pt idx="43953">
                  <c:v>8.7905999999962246E-4</c:v>
                </c:pt>
                <c:pt idx="43954">
                  <c:v>8.7907999999962245E-4</c:v>
                </c:pt>
                <c:pt idx="43955">
                  <c:v>8.7909999999962244E-4</c:v>
                </c:pt>
                <c:pt idx="43956">
                  <c:v>8.7911999999962243E-4</c:v>
                </c:pt>
                <c:pt idx="43957">
                  <c:v>8.7913999999962242E-4</c:v>
                </c:pt>
                <c:pt idx="43958">
                  <c:v>8.791599999996224E-4</c:v>
                </c:pt>
                <c:pt idx="43959">
                  <c:v>8.7917999999962239E-4</c:v>
                </c:pt>
                <c:pt idx="43960">
                  <c:v>8.7919999999962238E-4</c:v>
                </c:pt>
                <c:pt idx="43961">
                  <c:v>8.7921999999962237E-4</c:v>
                </c:pt>
                <c:pt idx="43962">
                  <c:v>8.7923999999962236E-4</c:v>
                </c:pt>
                <c:pt idx="43963">
                  <c:v>8.7925999999962235E-4</c:v>
                </c:pt>
                <c:pt idx="43964">
                  <c:v>8.7927999999962234E-4</c:v>
                </c:pt>
                <c:pt idx="43965">
                  <c:v>8.7929999999962233E-4</c:v>
                </c:pt>
                <c:pt idx="43966">
                  <c:v>8.7931999999962232E-4</c:v>
                </c:pt>
                <c:pt idx="43967">
                  <c:v>8.7933999999962231E-4</c:v>
                </c:pt>
                <c:pt idx="43968">
                  <c:v>8.793599999996223E-4</c:v>
                </c:pt>
                <c:pt idx="43969">
                  <c:v>8.7937999999962229E-4</c:v>
                </c:pt>
                <c:pt idx="43970">
                  <c:v>8.7939999999962228E-4</c:v>
                </c:pt>
                <c:pt idx="43971">
                  <c:v>8.7941999999962227E-4</c:v>
                </c:pt>
                <c:pt idx="43972">
                  <c:v>8.7943999999962226E-4</c:v>
                </c:pt>
                <c:pt idx="43973">
                  <c:v>8.7945999999962225E-4</c:v>
                </c:pt>
                <c:pt idx="43974">
                  <c:v>8.7947999999962224E-4</c:v>
                </c:pt>
                <c:pt idx="43975">
                  <c:v>8.7949999999962223E-4</c:v>
                </c:pt>
                <c:pt idx="43976">
                  <c:v>8.7951999999962222E-4</c:v>
                </c:pt>
                <c:pt idx="43977">
                  <c:v>8.7953999999962221E-4</c:v>
                </c:pt>
                <c:pt idx="43978">
                  <c:v>8.795599999996222E-4</c:v>
                </c:pt>
                <c:pt idx="43979">
                  <c:v>8.7957999999962219E-4</c:v>
                </c:pt>
                <c:pt idx="43980">
                  <c:v>8.7959999999962218E-4</c:v>
                </c:pt>
                <c:pt idx="43981">
                  <c:v>8.7961999999962217E-4</c:v>
                </c:pt>
                <c:pt idx="43982">
                  <c:v>8.7963999999962216E-4</c:v>
                </c:pt>
                <c:pt idx="43983">
                  <c:v>8.7965999999962215E-4</c:v>
                </c:pt>
                <c:pt idx="43984">
                  <c:v>8.7967999999962214E-4</c:v>
                </c:pt>
                <c:pt idx="43985">
                  <c:v>8.7969999999962213E-4</c:v>
                </c:pt>
                <c:pt idx="43986">
                  <c:v>8.7971999999962212E-4</c:v>
                </c:pt>
                <c:pt idx="43987">
                  <c:v>8.797399999996221E-4</c:v>
                </c:pt>
                <c:pt idx="43988">
                  <c:v>8.7975999999962209E-4</c:v>
                </c:pt>
                <c:pt idx="43989">
                  <c:v>8.7977999999962208E-4</c:v>
                </c:pt>
                <c:pt idx="43990">
                  <c:v>8.7979999999962207E-4</c:v>
                </c:pt>
                <c:pt idx="43991">
                  <c:v>8.7981999999962206E-4</c:v>
                </c:pt>
                <c:pt idx="43992">
                  <c:v>8.7983999999962205E-4</c:v>
                </c:pt>
                <c:pt idx="43993">
                  <c:v>8.7985999999962204E-4</c:v>
                </c:pt>
                <c:pt idx="43994">
                  <c:v>8.7987999999962203E-4</c:v>
                </c:pt>
                <c:pt idx="43995">
                  <c:v>8.7989999999962202E-4</c:v>
                </c:pt>
                <c:pt idx="43996">
                  <c:v>8.7991999999962201E-4</c:v>
                </c:pt>
                <c:pt idx="43997">
                  <c:v>8.79939999999622E-4</c:v>
                </c:pt>
                <c:pt idx="43998">
                  <c:v>8.7995999999962199E-4</c:v>
                </c:pt>
                <c:pt idx="43999">
                  <c:v>8.7997999999962198E-4</c:v>
                </c:pt>
                <c:pt idx="44000">
                  <c:v>8.7999999999962197E-4</c:v>
                </c:pt>
                <c:pt idx="44001">
                  <c:v>8.8001999999962196E-4</c:v>
                </c:pt>
                <c:pt idx="44002">
                  <c:v>8.8003999999962195E-4</c:v>
                </c:pt>
                <c:pt idx="44003">
                  <c:v>8.8005999999962194E-4</c:v>
                </c:pt>
                <c:pt idx="44004">
                  <c:v>8.8007999999962193E-4</c:v>
                </c:pt>
                <c:pt idx="44005">
                  <c:v>8.8009999999962192E-4</c:v>
                </c:pt>
                <c:pt idx="44006">
                  <c:v>8.8011999999962191E-4</c:v>
                </c:pt>
                <c:pt idx="44007">
                  <c:v>8.801399999996219E-4</c:v>
                </c:pt>
                <c:pt idx="44008">
                  <c:v>8.8015999999962189E-4</c:v>
                </c:pt>
                <c:pt idx="44009">
                  <c:v>8.8017999999962188E-4</c:v>
                </c:pt>
                <c:pt idx="44010">
                  <c:v>8.8019999999962187E-4</c:v>
                </c:pt>
                <c:pt idx="44011">
                  <c:v>8.8021999999962186E-4</c:v>
                </c:pt>
                <c:pt idx="44012">
                  <c:v>8.8023999999962185E-4</c:v>
                </c:pt>
                <c:pt idx="44013">
                  <c:v>8.8025999999962184E-4</c:v>
                </c:pt>
                <c:pt idx="44014">
                  <c:v>8.8027999999962183E-4</c:v>
                </c:pt>
                <c:pt idx="44015">
                  <c:v>8.8029999999962181E-4</c:v>
                </c:pt>
                <c:pt idx="44016">
                  <c:v>8.803199999996218E-4</c:v>
                </c:pt>
                <c:pt idx="44017">
                  <c:v>8.8033999999962179E-4</c:v>
                </c:pt>
                <c:pt idx="44018">
                  <c:v>8.8035999999962178E-4</c:v>
                </c:pt>
                <c:pt idx="44019">
                  <c:v>8.8037999999962177E-4</c:v>
                </c:pt>
                <c:pt idx="44020">
                  <c:v>8.8039999999962176E-4</c:v>
                </c:pt>
                <c:pt idx="44021">
                  <c:v>8.8041999999962175E-4</c:v>
                </c:pt>
                <c:pt idx="44022">
                  <c:v>8.8043999999962174E-4</c:v>
                </c:pt>
                <c:pt idx="44023">
                  <c:v>8.8045999999962173E-4</c:v>
                </c:pt>
                <c:pt idx="44024">
                  <c:v>8.8047999999962172E-4</c:v>
                </c:pt>
                <c:pt idx="44025">
                  <c:v>8.8049999999962171E-4</c:v>
                </c:pt>
                <c:pt idx="44026">
                  <c:v>8.805199999996217E-4</c:v>
                </c:pt>
                <c:pt idx="44027">
                  <c:v>8.8053999999962169E-4</c:v>
                </c:pt>
                <c:pt idx="44028">
                  <c:v>8.8055999999962168E-4</c:v>
                </c:pt>
                <c:pt idx="44029">
                  <c:v>8.8057999999962167E-4</c:v>
                </c:pt>
                <c:pt idx="44030">
                  <c:v>8.8059999999962166E-4</c:v>
                </c:pt>
                <c:pt idx="44031">
                  <c:v>8.8061999999962165E-4</c:v>
                </c:pt>
                <c:pt idx="44032">
                  <c:v>8.8063999999962164E-4</c:v>
                </c:pt>
                <c:pt idx="44033">
                  <c:v>8.8065999999962163E-4</c:v>
                </c:pt>
                <c:pt idx="44034">
                  <c:v>8.8067999999962162E-4</c:v>
                </c:pt>
                <c:pt idx="44035">
                  <c:v>8.8069999999962161E-4</c:v>
                </c:pt>
                <c:pt idx="44036">
                  <c:v>8.807199999996216E-4</c:v>
                </c:pt>
                <c:pt idx="44037">
                  <c:v>8.8073999999962159E-4</c:v>
                </c:pt>
                <c:pt idx="44038">
                  <c:v>8.8075999999962158E-4</c:v>
                </c:pt>
                <c:pt idx="44039">
                  <c:v>8.8077999999962157E-4</c:v>
                </c:pt>
                <c:pt idx="44040">
                  <c:v>8.8079999999962156E-4</c:v>
                </c:pt>
                <c:pt idx="44041">
                  <c:v>8.8081999999962155E-4</c:v>
                </c:pt>
                <c:pt idx="44042">
                  <c:v>8.8083999999962154E-4</c:v>
                </c:pt>
                <c:pt idx="44043">
                  <c:v>8.8085999999962152E-4</c:v>
                </c:pt>
                <c:pt idx="44044">
                  <c:v>8.8087999999962151E-4</c:v>
                </c:pt>
                <c:pt idx="44045">
                  <c:v>8.808999999996215E-4</c:v>
                </c:pt>
                <c:pt idx="44046">
                  <c:v>8.8091999999962149E-4</c:v>
                </c:pt>
                <c:pt idx="44047">
                  <c:v>8.8093999999962148E-4</c:v>
                </c:pt>
                <c:pt idx="44048">
                  <c:v>8.8095999999962147E-4</c:v>
                </c:pt>
                <c:pt idx="44049">
                  <c:v>8.8097999999962146E-4</c:v>
                </c:pt>
                <c:pt idx="44050">
                  <c:v>8.8099999999962145E-4</c:v>
                </c:pt>
                <c:pt idx="44051">
                  <c:v>8.8101999999962144E-4</c:v>
                </c:pt>
                <c:pt idx="44052">
                  <c:v>8.8103999999962143E-4</c:v>
                </c:pt>
                <c:pt idx="44053">
                  <c:v>8.8105999999962142E-4</c:v>
                </c:pt>
                <c:pt idx="44054">
                  <c:v>8.8107999999962141E-4</c:v>
                </c:pt>
                <c:pt idx="44055">
                  <c:v>8.810999999996214E-4</c:v>
                </c:pt>
                <c:pt idx="44056">
                  <c:v>8.8111999999962139E-4</c:v>
                </c:pt>
                <c:pt idx="44057">
                  <c:v>8.8113999999962138E-4</c:v>
                </c:pt>
                <c:pt idx="44058">
                  <c:v>8.8115999999962137E-4</c:v>
                </c:pt>
                <c:pt idx="44059">
                  <c:v>8.8117999999962136E-4</c:v>
                </c:pt>
                <c:pt idx="44060">
                  <c:v>8.8119999999962135E-4</c:v>
                </c:pt>
                <c:pt idx="44061">
                  <c:v>8.8121999999962134E-4</c:v>
                </c:pt>
                <c:pt idx="44062">
                  <c:v>8.8123999999962133E-4</c:v>
                </c:pt>
                <c:pt idx="44063">
                  <c:v>8.8125999999962132E-4</c:v>
                </c:pt>
                <c:pt idx="44064">
                  <c:v>8.8127999999962131E-4</c:v>
                </c:pt>
                <c:pt idx="44065">
                  <c:v>8.812999999996213E-4</c:v>
                </c:pt>
                <c:pt idx="44066">
                  <c:v>8.8131999999962129E-4</c:v>
                </c:pt>
                <c:pt idx="44067">
                  <c:v>8.8133999999962128E-4</c:v>
                </c:pt>
                <c:pt idx="44068">
                  <c:v>8.8135999999962127E-4</c:v>
                </c:pt>
                <c:pt idx="44069">
                  <c:v>8.8137999999962126E-4</c:v>
                </c:pt>
                <c:pt idx="44070">
                  <c:v>8.8139999999962125E-4</c:v>
                </c:pt>
                <c:pt idx="44071">
                  <c:v>8.8141999999962123E-4</c:v>
                </c:pt>
                <c:pt idx="44072">
                  <c:v>8.8143999999962122E-4</c:v>
                </c:pt>
                <c:pt idx="44073">
                  <c:v>8.8145999999962121E-4</c:v>
                </c:pt>
                <c:pt idx="44074">
                  <c:v>8.814799999996212E-4</c:v>
                </c:pt>
                <c:pt idx="44075">
                  <c:v>8.8149999999962119E-4</c:v>
                </c:pt>
                <c:pt idx="44076">
                  <c:v>8.8151999999962118E-4</c:v>
                </c:pt>
                <c:pt idx="44077">
                  <c:v>8.8153999999962117E-4</c:v>
                </c:pt>
                <c:pt idx="44078">
                  <c:v>8.8155999999962116E-4</c:v>
                </c:pt>
                <c:pt idx="44079">
                  <c:v>8.8157999999962115E-4</c:v>
                </c:pt>
                <c:pt idx="44080">
                  <c:v>8.8159999999962114E-4</c:v>
                </c:pt>
                <c:pt idx="44081">
                  <c:v>8.8161999999962113E-4</c:v>
                </c:pt>
                <c:pt idx="44082">
                  <c:v>8.8163999999962112E-4</c:v>
                </c:pt>
                <c:pt idx="44083">
                  <c:v>8.8165999999962111E-4</c:v>
                </c:pt>
                <c:pt idx="44084">
                  <c:v>8.816799999996211E-4</c:v>
                </c:pt>
                <c:pt idx="44085">
                  <c:v>8.8169999999962109E-4</c:v>
                </c:pt>
                <c:pt idx="44086">
                  <c:v>8.8171999999962108E-4</c:v>
                </c:pt>
                <c:pt idx="44087">
                  <c:v>8.8173999999962107E-4</c:v>
                </c:pt>
                <c:pt idx="44088">
                  <c:v>8.8175999999962106E-4</c:v>
                </c:pt>
                <c:pt idx="44089">
                  <c:v>8.8177999999962105E-4</c:v>
                </c:pt>
                <c:pt idx="44090">
                  <c:v>8.8179999999962104E-4</c:v>
                </c:pt>
                <c:pt idx="44091">
                  <c:v>8.8181999999962103E-4</c:v>
                </c:pt>
                <c:pt idx="44092">
                  <c:v>8.8183999999962102E-4</c:v>
                </c:pt>
                <c:pt idx="44093">
                  <c:v>8.8185999999962101E-4</c:v>
                </c:pt>
                <c:pt idx="44094">
                  <c:v>8.81879999999621E-4</c:v>
                </c:pt>
                <c:pt idx="44095">
                  <c:v>8.8189999999962099E-4</c:v>
                </c:pt>
                <c:pt idx="44096">
                  <c:v>8.8191999999962098E-4</c:v>
                </c:pt>
                <c:pt idx="44097">
                  <c:v>8.8193999999962097E-4</c:v>
                </c:pt>
                <c:pt idx="44098">
                  <c:v>8.8195999999962096E-4</c:v>
                </c:pt>
                <c:pt idx="44099">
                  <c:v>8.8197999999962094E-4</c:v>
                </c:pt>
                <c:pt idx="44100">
                  <c:v>8.8199999999962093E-4</c:v>
                </c:pt>
                <c:pt idx="44101">
                  <c:v>8.8201999999962092E-4</c:v>
                </c:pt>
                <c:pt idx="44102">
                  <c:v>8.8203999999962091E-4</c:v>
                </c:pt>
                <c:pt idx="44103">
                  <c:v>8.820599999996209E-4</c:v>
                </c:pt>
                <c:pt idx="44104">
                  <c:v>8.8207999999962089E-4</c:v>
                </c:pt>
                <c:pt idx="44105">
                  <c:v>8.8209999999962088E-4</c:v>
                </c:pt>
                <c:pt idx="44106">
                  <c:v>8.8211999999962087E-4</c:v>
                </c:pt>
                <c:pt idx="44107">
                  <c:v>8.8213999999962086E-4</c:v>
                </c:pt>
                <c:pt idx="44108">
                  <c:v>8.8215999999962085E-4</c:v>
                </c:pt>
                <c:pt idx="44109">
                  <c:v>8.8217999999962084E-4</c:v>
                </c:pt>
                <c:pt idx="44110">
                  <c:v>8.8219999999962083E-4</c:v>
                </c:pt>
                <c:pt idx="44111">
                  <c:v>8.8221999999962082E-4</c:v>
                </c:pt>
                <c:pt idx="44112">
                  <c:v>8.8223999999962081E-4</c:v>
                </c:pt>
                <c:pt idx="44113">
                  <c:v>8.822599999996208E-4</c:v>
                </c:pt>
                <c:pt idx="44114">
                  <c:v>8.8227999999962079E-4</c:v>
                </c:pt>
                <c:pt idx="44115">
                  <c:v>8.8229999999962078E-4</c:v>
                </c:pt>
                <c:pt idx="44116">
                  <c:v>8.8231999999962077E-4</c:v>
                </c:pt>
                <c:pt idx="44117">
                  <c:v>8.8233999999962076E-4</c:v>
                </c:pt>
                <c:pt idx="44118">
                  <c:v>8.8235999999962075E-4</c:v>
                </c:pt>
                <c:pt idx="44119">
                  <c:v>8.8237999999962074E-4</c:v>
                </c:pt>
                <c:pt idx="44120">
                  <c:v>8.8239999999962073E-4</c:v>
                </c:pt>
                <c:pt idx="44121">
                  <c:v>8.8241999999962072E-4</c:v>
                </c:pt>
                <c:pt idx="44122">
                  <c:v>8.8243999999962071E-4</c:v>
                </c:pt>
                <c:pt idx="44123">
                  <c:v>8.824599999996207E-4</c:v>
                </c:pt>
                <c:pt idx="44124">
                  <c:v>8.8247999999962069E-4</c:v>
                </c:pt>
                <c:pt idx="44125">
                  <c:v>8.8249999999962068E-4</c:v>
                </c:pt>
                <c:pt idx="44126">
                  <c:v>8.8251999999962067E-4</c:v>
                </c:pt>
                <c:pt idx="44127">
                  <c:v>8.8253999999962065E-4</c:v>
                </c:pt>
                <c:pt idx="44128">
                  <c:v>8.8255999999962064E-4</c:v>
                </c:pt>
                <c:pt idx="44129">
                  <c:v>8.8257999999962063E-4</c:v>
                </c:pt>
                <c:pt idx="44130">
                  <c:v>8.8259999999962062E-4</c:v>
                </c:pt>
                <c:pt idx="44131">
                  <c:v>8.8261999999962061E-4</c:v>
                </c:pt>
                <c:pt idx="44132">
                  <c:v>8.826399999996206E-4</c:v>
                </c:pt>
                <c:pt idx="44133">
                  <c:v>8.8265999999962059E-4</c:v>
                </c:pt>
                <c:pt idx="44134">
                  <c:v>8.8267999999962058E-4</c:v>
                </c:pt>
                <c:pt idx="44135">
                  <c:v>8.8269999999962057E-4</c:v>
                </c:pt>
                <c:pt idx="44136">
                  <c:v>8.8271999999962056E-4</c:v>
                </c:pt>
                <c:pt idx="44137">
                  <c:v>8.8273999999962055E-4</c:v>
                </c:pt>
                <c:pt idx="44138">
                  <c:v>8.8275999999962054E-4</c:v>
                </c:pt>
                <c:pt idx="44139">
                  <c:v>8.8277999999962053E-4</c:v>
                </c:pt>
                <c:pt idx="44140">
                  <c:v>8.8279999999962052E-4</c:v>
                </c:pt>
                <c:pt idx="44141">
                  <c:v>8.8281999999962051E-4</c:v>
                </c:pt>
                <c:pt idx="44142">
                  <c:v>8.828399999996205E-4</c:v>
                </c:pt>
                <c:pt idx="44143">
                  <c:v>8.8285999999962049E-4</c:v>
                </c:pt>
                <c:pt idx="44144">
                  <c:v>8.8287999999962048E-4</c:v>
                </c:pt>
                <c:pt idx="44145">
                  <c:v>8.8289999999962047E-4</c:v>
                </c:pt>
                <c:pt idx="44146">
                  <c:v>8.8291999999962046E-4</c:v>
                </c:pt>
                <c:pt idx="44147">
                  <c:v>8.8293999999962045E-4</c:v>
                </c:pt>
                <c:pt idx="44148">
                  <c:v>8.8295999999962044E-4</c:v>
                </c:pt>
                <c:pt idx="44149">
                  <c:v>8.8297999999962043E-4</c:v>
                </c:pt>
                <c:pt idx="44150">
                  <c:v>8.8299999999962042E-4</c:v>
                </c:pt>
                <c:pt idx="44151">
                  <c:v>8.8301999999962041E-4</c:v>
                </c:pt>
                <c:pt idx="44152">
                  <c:v>8.830399999996204E-4</c:v>
                </c:pt>
                <c:pt idx="44153">
                  <c:v>8.8305999999962039E-4</c:v>
                </c:pt>
                <c:pt idx="44154">
                  <c:v>8.8307999999962038E-4</c:v>
                </c:pt>
                <c:pt idx="44155">
                  <c:v>8.8309999999962036E-4</c:v>
                </c:pt>
                <c:pt idx="44156">
                  <c:v>8.8311999999962035E-4</c:v>
                </c:pt>
                <c:pt idx="44157">
                  <c:v>8.8313999999962034E-4</c:v>
                </c:pt>
                <c:pt idx="44158">
                  <c:v>8.8315999999962033E-4</c:v>
                </c:pt>
                <c:pt idx="44159">
                  <c:v>8.8317999999962032E-4</c:v>
                </c:pt>
                <c:pt idx="44160">
                  <c:v>8.8319999999962031E-4</c:v>
                </c:pt>
                <c:pt idx="44161">
                  <c:v>8.832199999996203E-4</c:v>
                </c:pt>
                <c:pt idx="44162">
                  <c:v>8.8323999999962029E-4</c:v>
                </c:pt>
                <c:pt idx="44163">
                  <c:v>8.8325999999962028E-4</c:v>
                </c:pt>
                <c:pt idx="44164">
                  <c:v>8.8327999999962027E-4</c:v>
                </c:pt>
                <c:pt idx="44165">
                  <c:v>8.8329999999962026E-4</c:v>
                </c:pt>
                <c:pt idx="44166">
                  <c:v>8.8331999999962025E-4</c:v>
                </c:pt>
                <c:pt idx="44167">
                  <c:v>8.8333999999962024E-4</c:v>
                </c:pt>
                <c:pt idx="44168">
                  <c:v>8.8335999999962023E-4</c:v>
                </c:pt>
                <c:pt idx="44169">
                  <c:v>8.8337999999962022E-4</c:v>
                </c:pt>
                <c:pt idx="44170">
                  <c:v>8.8339999999962021E-4</c:v>
                </c:pt>
                <c:pt idx="44171">
                  <c:v>8.834199999996202E-4</c:v>
                </c:pt>
                <c:pt idx="44172">
                  <c:v>8.8343999999962019E-4</c:v>
                </c:pt>
                <c:pt idx="44173">
                  <c:v>8.8345999999962018E-4</c:v>
                </c:pt>
                <c:pt idx="44174">
                  <c:v>8.8347999999962017E-4</c:v>
                </c:pt>
                <c:pt idx="44175">
                  <c:v>8.8349999999962016E-4</c:v>
                </c:pt>
                <c:pt idx="44176">
                  <c:v>8.8351999999962015E-4</c:v>
                </c:pt>
                <c:pt idx="44177">
                  <c:v>8.8353999999962014E-4</c:v>
                </c:pt>
                <c:pt idx="44178">
                  <c:v>8.8355999999962013E-4</c:v>
                </c:pt>
                <c:pt idx="44179">
                  <c:v>8.8357999999962012E-4</c:v>
                </c:pt>
                <c:pt idx="44180">
                  <c:v>8.8359999999962011E-4</c:v>
                </c:pt>
                <c:pt idx="44181">
                  <c:v>8.836199999996201E-4</c:v>
                </c:pt>
                <c:pt idx="44182">
                  <c:v>8.8363999999962009E-4</c:v>
                </c:pt>
                <c:pt idx="44183">
                  <c:v>8.8365999999962007E-4</c:v>
                </c:pt>
                <c:pt idx="44184">
                  <c:v>8.8367999999962006E-4</c:v>
                </c:pt>
                <c:pt idx="44185">
                  <c:v>8.8369999999962005E-4</c:v>
                </c:pt>
                <c:pt idx="44186">
                  <c:v>8.8371999999962004E-4</c:v>
                </c:pt>
                <c:pt idx="44187">
                  <c:v>8.8373999999962003E-4</c:v>
                </c:pt>
                <c:pt idx="44188">
                  <c:v>8.8375999999962002E-4</c:v>
                </c:pt>
                <c:pt idx="44189">
                  <c:v>8.8377999999962001E-4</c:v>
                </c:pt>
                <c:pt idx="44190">
                  <c:v>8.8379999999962E-4</c:v>
                </c:pt>
                <c:pt idx="44191">
                  <c:v>8.8381999999961999E-4</c:v>
                </c:pt>
                <c:pt idx="44192">
                  <c:v>8.8383999999961998E-4</c:v>
                </c:pt>
                <c:pt idx="44193">
                  <c:v>8.8385999999961997E-4</c:v>
                </c:pt>
                <c:pt idx="44194">
                  <c:v>8.8387999999961996E-4</c:v>
                </c:pt>
                <c:pt idx="44195">
                  <c:v>8.8389999999961995E-4</c:v>
                </c:pt>
                <c:pt idx="44196">
                  <c:v>8.8391999999961994E-4</c:v>
                </c:pt>
                <c:pt idx="44197">
                  <c:v>8.8393999999961993E-4</c:v>
                </c:pt>
                <c:pt idx="44198">
                  <c:v>8.8395999999961992E-4</c:v>
                </c:pt>
                <c:pt idx="44199">
                  <c:v>8.8397999999961991E-4</c:v>
                </c:pt>
                <c:pt idx="44200">
                  <c:v>8.839999999996199E-4</c:v>
                </c:pt>
                <c:pt idx="44201">
                  <c:v>8.8401999999961989E-4</c:v>
                </c:pt>
                <c:pt idx="44202">
                  <c:v>8.8403999999961988E-4</c:v>
                </c:pt>
                <c:pt idx="44203">
                  <c:v>8.8405999999961987E-4</c:v>
                </c:pt>
                <c:pt idx="44204">
                  <c:v>8.8407999999961986E-4</c:v>
                </c:pt>
                <c:pt idx="44205">
                  <c:v>8.8409999999961985E-4</c:v>
                </c:pt>
                <c:pt idx="44206">
                  <c:v>8.8411999999961984E-4</c:v>
                </c:pt>
                <c:pt idx="44207">
                  <c:v>8.8413999999961983E-4</c:v>
                </c:pt>
                <c:pt idx="44208">
                  <c:v>8.8415999999961982E-4</c:v>
                </c:pt>
                <c:pt idx="44209">
                  <c:v>8.8417999999961981E-4</c:v>
                </c:pt>
                <c:pt idx="44210">
                  <c:v>8.841999999996198E-4</c:v>
                </c:pt>
                <c:pt idx="44211">
                  <c:v>8.8421999999961978E-4</c:v>
                </c:pt>
                <c:pt idx="44212">
                  <c:v>8.8423999999961977E-4</c:v>
                </c:pt>
                <c:pt idx="44213">
                  <c:v>8.8425999999961976E-4</c:v>
                </c:pt>
                <c:pt idx="44214">
                  <c:v>8.8427999999961975E-4</c:v>
                </c:pt>
                <c:pt idx="44215">
                  <c:v>8.8429999999961974E-4</c:v>
                </c:pt>
                <c:pt idx="44216">
                  <c:v>8.8431999999961973E-4</c:v>
                </c:pt>
                <c:pt idx="44217">
                  <c:v>8.8433999999961972E-4</c:v>
                </c:pt>
                <c:pt idx="44218">
                  <c:v>8.8435999999961971E-4</c:v>
                </c:pt>
                <c:pt idx="44219">
                  <c:v>8.843799999996197E-4</c:v>
                </c:pt>
                <c:pt idx="44220">
                  <c:v>8.8439999999961969E-4</c:v>
                </c:pt>
                <c:pt idx="44221">
                  <c:v>8.8441999999961968E-4</c:v>
                </c:pt>
                <c:pt idx="44222">
                  <c:v>8.8443999999961967E-4</c:v>
                </c:pt>
                <c:pt idx="44223">
                  <c:v>8.8445999999961966E-4</c:v>
                </c:pt>
                <c:pt idx="44224">
                  <c:v>8.8447999999961965E-4</c:v>
                </c:pt>
                <c:pt idx="44225">
                  <c:v>8.8449999999961964E-4</c:v>
                </c:pt>
                <c:pt idx="44226">
                  <c:v>8.8451999999961963E-4</c:v>
                </c:pt>
                <c:pt idx="44227">
                  <c:v>8.8453999999961962E-4</c:v>
                </c:pt>
                <c:pt idx="44228">
                  <c:v>8.8455999999961961E-4</c:v>
                </c:pt>
                <c:pt idx="44229">
                  <c:v>8.845799999996196E-4</c:v>
                </c:pt>
                <c:pt idx="44230">
                  <c:v>8.8459999999961959E-4</c:v>
                </c:pt>
                <c:pt idx="44231">
                  <c:v>8.8461999999961958E-4</c:v>
                </c:pt>
                <c:pt idx="44232">
                  <c:v>8.8463999999961957E-4</c:v>
                </c:pt>
                <c:pt idx="44233">
                  <c:v>8.8465999999961956E-4</c:v>
                </c:pt>
                <c:pt idx="44234">
                  <c:v>8.8467999999961955E-4</c:v>
                </c:pt>
                <c:pt idx="44235">
                  <c:v>8.8469999999961954E-4</c:v>
                </c:pt>
                <c:pt idx="44236">
                  <c:v>8.8471999999961953E-4</c:v>
                </c:pt>
                <c:pt idx="44237">
                  <c:v>8.8473999999961952E-4</c:v>
                </c:pt>
                <c:pt idx="44238">
                  <c:v>8.8475999999961951E-4</c:v>
                </c:pt>
                <c:pt idx="44239">
                  <c:v>8.8477999999961949E-4</c:v>
                </c:pt>
                <c:pt idx="44240">
                  <c:v>8.8479999999961948E-4</c:v>
                </c:pt>
                <c:pt idx="44241">
                  <c:v>8.8481999999961947E-4</c:v>
                </c:pt>
                <c:pt idx="44242">
                  <c:v>8.8483999999961946E-4</c:v>
                </c:pt>
                <c:pt idx="44243">
                  <c:v>8.8485999999961945E-4</c:v>
                </c:pt>
                <c:pt idx="44244">
                  <c:v>8.8487999999961944E-4</c:v>
                </c:pt>
                <c:pt idx="44245">
                  <c:v>8.8489999999961943E-4</c:v>
                </c:pt>
                <c:pt idx="44246">
                  <c:v>8.8491999999961942E-4</c:v>
                </c:pt>
                <c:pt idx="44247">
                  <c:v>8.8493999999961941E-4</c:v>
                </c:pt>
                <c:pt idx="44248">
                  <c:v>8.849599999996194E-4</c:v>
                </c:pt>
                <c:pt idx="44249">
                  <c:v>8.8497999999961939E-4</c:v>
                </c:pt>
                <c:pt idx="44250">
                  <c:v>8.8499999999961938E-4</c:v>
                </c:pt>
                <c:pt idx="44251">
                  <c:v>8.8501999999961937E-4</c:v>
                </c:pt>
                <c:pt idx="44252">
                  <c:v>8.8503999999961936E-4</c:v>
                </c:pt>
                <c:pt idx="44253">
                  <c:v>8.8505999999961935E-4</c:v>
                </c:pt>
                <c:pt idx="44254">
                  <c:v>8.8507999999961934E-4</c:v>
                </c:pt>
                <c:pt idx="44255">
                  <c:v>8.8509999999961933E-4</c:v>
                </c:pt>
                <c:pt idx="44256">
                  <c:v>8.8511999999961932E-4</c:v>
                </c:pt>
                <c:pt idx="44257">
                  <c:v>8.8513999999961931E-4</c:v>
                </c:pt>
                <c:pt idx="44258">
                  <c:v>8.851599999996193E-4</c:v>
                </c:pt>
                <c:pt idx="44259">
                  <c:v>8.8517999999961929E-4</c:v>
                </c:pt>
                <c:pt idx="44260">
                  <c:v>8.8519999999961928E-4</c:v>
                </c:pt>
                <c:pt idx="44261">
                  <c:v>8.8521999999961927E-4</c:v>
                </c:pt>
                <c:pt idx="44262">
                  <c:v>8.8523999999961926E-4</c:v>
                </c:pt>
                <c:pt idx="44263">
                  <c:v>8.8525999999961925E-4</c:v>
                </c:pt>
                <c:pt idx="44264">
                  <c:v>8.8527999999961924E-4</c:v>
                </c:pt>
                <c:pt idx="44265">
                  <c:v>8.8529999999961923E-4</c:v>
                </c:pt>
                <c:pt idx="44266">
                  <c:v>8.8531999999961922E-4</c:v>
                </c:pt>
                <c:pt idx="44267">
                  <c:v>8.8533999999961921E-4</c:v>
                </c:pt>
                <c:pt idx="44268">
                  <c:v>8.8535999999961919E-4</c:v>
                </c:pt>
                <c:pt idx="44269">
                  <c:v>8.8537999999961918E-4</c:v>
                </c:pt>
                <c:pt idx="44270">
                  <c:v>8.8539999999961917E-4</c:v>
                </c:pt>
                <c:pt idx="44271">
                  <c:v>8.8541999999961916E-4</c:v>
                </c:pt>
                <c:pt idx="44272">
                  <c:v>8.8543999999961915E-4</c:v>
                </c:pt>
                <c:pt idx="44273">
                  <c:v>8.8545999999961914E-4</c:v>
                </c:pt>
                <c:pt idx="44274">
                  <c:v>8.8547999999961913E-4</c:v>
                </c:pt>
                <c:pt idx="44275">
                  <c:v>8.8549999999961912E-4</c:v>
                </c:pt>
                <c:pt idx="44276">
                  <c:v>8.8551999999961911E-4</c:v>
                </c:pt>
                <c:pt idx="44277">
                  <c:v>8.855399999996191E-4</c:v>
                </c:pt>
                <c:pt idx="44278">
                  <c:v>8.8555999999961909E-4</c:v>
                </c:pt>
                <c:pt idx="44279">
                  <c:v>8.8557999999961908E-4</c:v>
                </c:pt>
                <c:pt idx="44280">
                  <c:v>8.8559999999961907E-4</c:v>
                </c:pt>
                <c:pt idx="44281">
                  <c:v>8.8561999999961906E-4</c:v>
                </c:pt>
                <c:pt idx="44282">
                  <c:v>8.8563999999961905E-4</c:v>
                </c:pt>
                <c:pt idx="44283">
                  <c:v>8.8565999999961904E-4</c:v>
                </c:pt>
                <c:pt idx="44284">
                  <c:v>8.8567999999961903E-4</c:v>
                </c:pt>
                <c:pt idx="44285">
                  <c:v>8.8569999999961902E-4</c:v>
                </c:pt>
                <c:pt idx="44286">
                  <c:v>8.8571999999961901E-4</c:v>
                </c:pt>
                <c:pt idx="44287">
                  <c:v>8.85739999999619E-4</c:v>
                </c:pt>
                <c:pt idx="44288">
                  <c:v>8.8575999999961899E-4</c:v>
                </c:pt>
                <c:pt idx="44289">
                  <c:v>8.8577999999961898E-4</c:v>
                </c:pt>
                <c:pt idx="44290">
                  <c:v>8.8579999999961897E-4</c:v>
                </c:pt>
                <c:pt idx="44291">
                  <c:v>8.8581999999961896E-4</c:v>
                </c:pt>
                <c:pt idx="44292">
                  <c:v>8.8583999999961895E-4</c:v>
                </c:pt>
                <c:pt idx="44293">
                  <c:v>8.8585999999961894E-4</c:v>
                </c:pt>
                <c:pt idx="44294">
                  <c:v>8.8587999999961893E-4</c:v>
                </c:pt>
                <c:pt idx="44295">
                  <c:v>8.8589999999961892E-4</c:v>
                </c:pt>
                <c:pt idx="44296">
                  <c:v>8.859199999996189E-4</c:v>
                </c:pt>
                <c:pt idx="44297">
                  <c:v>8.8593999999961889E-4</c:v>
                </c:pt>
                <c:pt idx="44298">
                  <c:v>8.8595999999961888E-4</c:v>
                </c:pt>
                <c:pt idx="44299">
                  <c:v>8.8597999999961887E-4</c:v>
                </c:pt>
                <c:pt idx="44300">
                  <c:v>8.8599999999961886E-4</c:v>
                </c:pt>
                <c:pt idx="44301">
                  <c:v>8.8601999999961885E-4</c:v>
                </c:pt>
                <c:pt idx="44302">
                  <c:v>8.8603999999961884E-4</c:v>
                </c:pt>
                <c:pt idx="44303">
                  <c:v>8.8605999999961883E-4</c:v>
                </c:pt>
                <c:pt idx="44304">
                  <c:v>8.8607999999961882E-4</c:v>
                </c:pt>
                <c:pt idx="44305">
                  <c:v>8.8609999999961881E-4</c:v>
                </c:pt>
                <c:pt idx="44306">
                  <c:v>8.861199999996188E-4</c:v>
                </c:pt>
                <c:pt idx="44307">
                  <c:v>8.8613999999961879E-4</c:v>
                </c:pt>
                <c:pt idx="44308">
                  <c:v>8.8615999999961878E-4</c:v>
                </c:pt>
                <c:pt idx="44309">
                  <c:v>8.8617999999961877E-4</c:v>
                </c:pt>
                <c:pt idx="44310">
                  <c:v>8.8619999999961876E-4</c:v>
                </c:pt>
                <c:pt idx="44311">
                  <c:v>8.8621999999961875E-4</c:v>
                </c:pt>
                <c:pt idx="44312">
                  <c:v>8.8623999999961874E-4</c:v>
                </c:pt>
                <c:pt idx="44313">
                  <c:v>8.8625999999961873E-4</c:v>
                </c:pt>
                <c:pt idx="44314">
                  <c:v>8.8627999999961872E-4</c:v>
                </c:pt>
                <c:pt idx="44315">
                  <c:v>8.8629999999961871E-4</c:v>
                </c:pt>
                <c:pt idx="44316">
                  <c:v>8.863199999996187E-4</c:v>
                </c:pt>
                <c:pt idx="44317">
                  <c:v>8.8633999999961869E-4</c:v>
                </c:pt>
                <c:pt idx="44318">
                  <c:v>8.8635999999961868E-4</c:v>
                </c:pt>
                <c:pt idx="44319">
                  <c:v>8.8637999999961867E-4</c:v>
                </c:pt>
                <c:pt idx="44320">
                  <c:v>8.8639999999961866E-4</c:v>
                </c:pt>
                <c:pt idx="44321">
                  <c:v>8.8641999999961865E-4</c:v>
                </c:pt>
                <c:pt idx="44322">
                  <c:v>8.8643999999961864E-4</c:v>
                </c:pt>
                <c:pt idx="44323">
                  <c:v>8.8645999999961863E-4</c:v>
                </c:pt>
                <c:pt idx="44324">
                  <c:v>8.8647999999961861E-4</c:v>
                </c:pt>
                <c:pt idx="44325">
                  <c:v>8.864999999996186E-4</c:v>
                </c:pt>
                <c:pt idx="44326">
                  <c:v>8.8651999999961859E-4</c:v>
                </c:pt>
                <c:pt idx="44327">
                  <c:v>8.8653999999961858E-4</c:v>
                </c:pt>
                <c:pt idx="44328">
                  <c:v>8.8655999999961857E-4</c:v>
                </c:pt>
                <c:pt idx="44329">
                  <c:v>8.8657999999961856E-4</c:v>
                </c:pt>
                <c:pt idx="44330">
                  <c:v>8.8659999999961855E-4</c:v>
                </c:pt>
                <c:pt idx="44331">
                  <c:v>8.8661999999961854E-4</c:v>
                </c:pt>
                <c:pt idx="44332">
                  <c:v>8.8663999999961853E-4</c:v>
                </c:pt>
                <c:pt idx="44333">
                  <c:v>8.8665999999961852E-4</c:v>
                </c:pt>
                <c:pt idx="44334">
                  <c:v>8.8667999999961851E-4</c:v>
                </c:pt>
                <c:pt idx="44335">
                  <c:v>8.866999999996185E-4</c:v>
                </c:pt>
                <c:pt idx="44336">
                  <c:v>8.8671999999961849E-4</c:v>
                </c:pt>
                <c:pt idx="44337">
                  <c:v>8.8673999999961848E-4</c:v>
                </c:pt>
                <c:pt idx="44338">
                  <c:v>8.8675999999961847E-4</c:v>
                </c:pt>
                <c:pt idx="44339">
                  <c:v>8.8677999999961846E-4</c:v>
                </c:pt>
                <c:pt idx="44340">
                  <c:v>8.8679999999961845E-4</c:v>
                </c:pt>
                <c:pt idx="44341">
                  <c:v>8.8681999999961844E-4</c:v>
                </c:pt>
                <c:pt idx="44342">
                  <c:v>8.8683999999961843E-4</c:v>
                </c:pt>
                <c:pt idx="44343">
                  <c:v>8.8685999999961842E-4</c:v>
                </c:pt>
                <c:pt idx="44344">
                  <c:v>8.8687999999961841E-4</c:v>
                </c:pt>
                <c:pt idx="44345">
                  <c:v>8.868999999996184E-4</c:v>
                </c:pt>
                <c:pt idx="44346">
                  <c:v>8.8691999999961839E-4</c:v>
                </c:pt>
                <c:pt idx="44347">
                  <c:v>8.8693999999961838E-4</c:v>
                </c:pt>
                <c:pt idx="44348">
                  <c:v>8.8695999999961837E-4</c:v>
                </c:pt>
                <c:pt idx="44349">
                  <c:v>8.8697999999961836E-4</c:v>
                </c:pt>
                <c:pt idx="44350">
                  <c:v>8.8699999999961835E-4</c:v>
                </c:pt>
                <c:pt idx="44351">
                  <c:v>8.8701999999961834E-4</c:v>
                </c:pt>
                <c:pt idx="44352">
                  <c:v>8.8703999999961832E-4</c:v>
                </c:pt>
                <c:pt idx="44353">
                  <c:v>8.8705999999961831E-4</c:v>
                </c:pt>
                <c:pt idx="44354">
                  <c:v>8.870799999996183E-4</c:v>
                </c:pt>
                <c:pt idx="44355">
                  <c:v>8.8709999999961829E-4</c:v>
                </c:pt>
                <c:pt idx="44356">
                  <c:v>8.8711999999961828E-4</c:v>
                </c:pt>
                <c:pt idx="44357">
                  <c:v>8.8713999999961827E-4</c:v>
                </c:pt>
                <c:pt idx="44358">
                  <c:v>8.8715999999961826E-4</c:v>
                </c:pt>
                <c:pt idx="44359">
                  <c:v>8.8717999999961825E-4</c:v>
                </c:pt>
                <c:pt idx="44360">
                  <c:v>8.8719999999961824E-4</c:v>
                </c:pt>
                <c:pt idx="44361">
                  <c:v>8.8721999999961823E-4</c:v>
                </c:pt>
                <c:pt idx="44362">
                  <c:v>8.8723999999961822E-4</c:v>
                </c:pt>
                <c:pt idx="44363">
                  <c:v>8.8725999999961821E-4</c:v>
                </c:pt>
                <c:pt idx="44364">
                  <c:v>8.872799999996182E-4</c:v>
                </c:pt>
                <c:pt idx="44365">
                  <c:v>8.8729999999961819E-4</c:v>
                </c:pt>
                <c:pt idx="44366">
                  <c:v>8.8731999999961818E-4</c:v>
                </c:pt>
                <c:pt idx="44367">
                  <c:v>8.8733999999961817E-4</c:v>
                </c:pt>
                <c:pt idx="44368">
                  <c:v>8.8735999999961816E-4</c:v>
                </c:pt>
                <c:pt idx="44369">
                  <c:v>8.8737999999961815E-4</c:v>
                </c:pt>
                <c:pt idx="44370">
                  <c:v>8.8739999999961814E-4</c:v>
                </c:pt>
                <c:pt idx="44371">
                  <c:v>8.8741999999961813E-4</c:v>
                </c:pt>
                <c:pt idx="44372">
                  <c:v>8.8743999999961812E-4</c:v>
                </c:pt>
                <c:pt idx="44373">
                  <c:v>8.8745999999961811E-4</c:v>
                </c:pt>
                <c:pt idx="44374">
                  <c:v>8.874799999996181E-4</c:v>
                </c:pt>
                <c:pt idx="44375">
                  <c:v>8.8749999999961809E-4</c:v>
                </c:pt>
                <c:pt idx="44376">
                  <c:v>8.8751999999961808E-4</c:v>
                </c:pt>
                <c:pt idx="44377">
                  <c:v>8.8753999999961807E-4</c:v>
                </c:pt>
                <c:pt idx="44378">
                  <c:v>8.8755999999961806E-4</c:v>
                </c:pt>
                <c:pt idx="44379">
                  <c:v>8.8757999999961805E-4</c:v>
                </c:pt>
                <c:pt idx="44380">
                  <c:v>8.8759999999961803E-4</c:v>
                </c:pt>
                <c:pt idx="44381">
                  <c:v>8.8761999999961802E-4</c:v>
                </c:pt>
                <c:pt idx="44382">
                  <c:v>8.8763999999961801E-4</c:v>
                </c:pt>
                <c:pt idx="44383">
                  <c:v>8.87659999999618E-4</c:v>
                </c:pt>
                <c:pt idx="44384">
                  <c:v>8.8767999999961799E-4</c:v>
                </c:pt>
                <c:pt idx="44385">
                  <c:v>8.8769999999961798E-4</c:v>
                </c:pt>
                <c:pt idx="44386">
                  <c:v>8.8771999999961797E-4</c:v>
                </c:pt>
                <c:pt idx="44387">
                  <c:v>8.8773999999961796E-4</c:v>
                </c:pt>
                <c:pt idx="44388">
                  <c:v>8.8775999999961795E-4</c:v>
                </c:pt>
                <c:pt idx="44389">
                  <c:v>8.8777999999961794E-4</c:v>
                </c:pt>
                <c:pt idx="44390">
                  <c:v>8.8779999999961793E-4</c:v>
                </c:pt>
                <c:pt idx="44391">
                  <c:v>8.8781999999961792E-4</c:v>
                </c:pt>
                <c:pt idx="44392">
                  <c:v>8.8783999999961791E-4</c:v>
                </c:pt>
                <c:pt idx="44393">
                  <c:v>8.878599999996179E-4</c:v>
                </c:pt>
                <c:pt idx="44394">
                  <c:v>8.8787999999961789E-4</c:v>
                </c:pt>
                <c:pt idx="44395">
                  <c:v>8.8789999999961788E-4</c:v>
                </c:pt>
                <c:pt idx="44396">
                  <c:v>8.8791999999961787E-4</c:v>
                </c:pt>
                <c:pt idx="44397">
                  <c:v>8.8793999999961786E-4</c:v>
                </c:pt>
                <c:pt idx="44398">
                  <c:v>8.8795999999961785E-4</c:v>
                </c:pt>
                <c:pt idx="44399">
                  <c:v>8.8797999999961784E-4</c:v>
                </c:pt>
                <c:pt idx="44400">
                  <c:v>8.8799999999961783E-4</c:v>
                </c:pt>
                <c:pt idx="44401">
                  <c:v>8.8801999999961782E-4</c:v>
                </c:pt>
                <c:pt idx="44402">
                  <c:v>8.8803999999961781E-4</c:v>
                </c:pt>
                <c:pt idx="44403">
                  <c:v>8.880599999996178E-4</c:v>
                </c:pt>
                <c:pt idx="44404">
                  <c:v>8.8807999999961779E-4</c:v>
                </c:pt>
                <c:pt idx="44405">
                  <c:v>8.8809999999961778E-4</c:v>
                </c:pt>
                <c:pt idx="44406">
                  <c:v>8.8811999999961777E-4</c:v>
                </c:pt>
                <c:pt idx="44407">
                  <c:v>8.8813999999961776E-4</c:v>
                </c:pt>
                <c:pt idx="44408">
                  <c:v>8.8815999999961774E-4</c:v>
                </c:pt>
                <c:pt idx="44409">
                  <c:v>8.8817999999961773E-4</c:v>
                </c:pt>
                <c:pt idx="44410">
                  <c:v>8.8819999999961772E-4</c:v>
                </c:pt>
                <c:pt idx="44411">
                  <c:v>8.8821999999961771E-4</c:v>
                </c:pt>
                <c:pt idx="44412">
                  <c:v>8.882399999996177E-4</c:v>
                </c:pt>
                <c:pt idx="44413">
                  <c:v>8.8825999999961769E-4</c:v>
                </c:pt>
                <c:pt idx="44414">
                  <c:v>8.8827999999961768E-4</c:v>
                </c:pt>
                <c:pt idx="44415">
                  <c:v>8.8829999999961767E-4</c:v>
                </c:pt>
                <c:pt idx="44416">
                  <c:v>8.8831999999961766E-4</c:v>
                </c:pt>
                <c:pt idx="44417">
                  <c:v>8.8833999999961765E-4</c:v>
                </c:pt>
                <c:pt idx="44418">
                  <c:v>8.8835999999961764E-4</c:v>
                </c:pt>
                <c:pt idx="44419">
                  <c:v>8.8837999999961763E-4</c:v>
                </c:pt>
                <c:pt idx="44420">
                  <c:v>8.8839999999961762E-4</c:v>
                </c:pt>
                <c:pt idx="44421">
                  <c:v>8.8841999999961761E-4</c:v>
                </c:pt>
                <c:pt idx="44422">
                  <c:v>8.884399999996176E-4</c:v>
                </c:pt>
                <c:pt idx="44423">
                  <c:v>8.8845999999961759E-4</c:v>
                </c:pt>
                <c:pt idx="44424">
                  <c:v>8.8847999999961758E-4</c:v>
                </c:pt>
                <c:pt idx="44425">
                  <c:v>8.8849999999961757E-4</c:v>
                </c:pt>
                <c:pt idx="44426">
                  <c:v>8.8851999999961756E-4</c:v>
                </c:pt>
                <c:pt idx="44427">
                  <c:v>8.8853999999961755E-4</c:v>
                </c:pt>
                <c:pt idx="44428">
                  <c:v>8.8855999999961754E-4</c:v>
                </c:pt>
                <c:pt idx="44429">
                  <c:v>8.8857999999961753E-4</c:v>
                </c:pt>
                <c:pt idx="44430">
                  <c:v>8.8859999999961752E-4</c:v>
                </c:pt>
                <c:pt idx="44431">
                  <c:v>8.8861999999961751E-4</c:v>
                </c:pt>
                <c:pt idx="44432">
                  <c:v>8.886399999996175E-4</c:v>
                </c:pt>
                <c:pt idx="44433">
                  <c:v>8.8865999999961749E-4</c:v>
                </c:pt>
                <c:pt idx="44434">
                  <c:v>8.8867999999961748E-4</c:v>
                </c:pt>
                <c:pt idx="44435">
                  <c:v>8.8869999999961747E-4</c:v>
                </c:pt>
                <c:pt idx="44436">
                  <c:v>8.8871999999961745E-4</c:v>
                </c:pt>
                <c:pt idx="44437">
                  <c:v>8.8873999999961744E-4</c:v>
                </c:pt>
                <c:pt idx="44438">
                  <c:v>8.8875999999961743E-4</c:v>
                </c:pt>
                <c:pt idx="44439">
                  <c:v>8.8877999999961742E-4</c:v>
                </c:pt>
                <c:pt idx="44440">
                  <c:v>8.8879999999961741E-4</c:v>
                </c:pt>
                <c:pt idx="44441">
                  <c:v>8.888199999996174E-4</c:v>
                </c:pt>
                <c:pt idx="44442">
                  <c:v>8.8883999999961739E-4</c:v>
                </c:pt>
                <c:pt idx="44443">
                  <c:v>8.8885999999961738E-4</c:v>
                </c:pt>
                <c:pt idx="44444">
                  <c:v>8.8887999999961737E-4</c:v>
                </c:pt>
                <c:pt idx="44445">
                  <c:v>8.8889999999961736E-4</c:v>
                </c:pt>
                <c:pt idx="44446">
                  <c:v>8.8891999999961735E-4</c:v>
                </c:pt>
                <c:pt idx="44447">
                  <c:v>8.8893999999961734E-4</c:v>
                </c:pt>
                <c:pt idx="44448">
                  <c:v>8.8895999999961733E-4</c:v>
                </c:pt>
                <c:pt idx="44449">
                  <c:v>8.8897999999961732E-4</c:v>
                </c:pt>
                <c:pt idx="44450">
                  <c:v>8.8899999999961731E-4</c:v>
                </c:pt>
                <c:pt idx="44451">
                  <c:v>8.890199999996173E-4</c:v>
                </c:pt>
                <c:pt idx="44452">
                  <c:v>8.8903999999961729E-4</c:v>
                </c:pt>
                <c:pt idx="44453">
                  <c:v>8.8905999999961728E-4</c:v>
                </c:pt>
                <c:pt idx="44454">
                  <c:v>8.8907999999961727E-4</c:v>
                </c:pt>
                <c:pt idx="44455">
                  <c:v>8.8909999999961726E-4</c:v>
                </c:pt>
                <c:pt idx="44456">
                  <c:v>8.8911999999961725E-4</c:v>
                </c:pt>
                <c:pt idx="44457">
                  <c:v>8.8913999999961724E-4</c:v>
                </c:pt>
                <c:pt idx="44458">
                  <c:v>8.8915999999961723E-4</c:v>
                </c:pt>
                <c:pt idx="44459">
                  <c:v>8.8917999999961722E-4</c:v>
                </c:pt>
                <c:pt idx="44460">
                  <c:v>8.8919999999961721E-4</c:v>
                </c:pt>
                <c:pt idx="44461">
                  <c:v>8.892199999996172E-4</c:v>
                </c:pt>
                <c:pt idx="44462">
                  <c:v>8.8923999999961719E-4</c:v>
                </c:pt>
                <c:pt idx="44463">
                  <c:v>8.8925999999961718E-4</c:v>
                </c:pt>
                <c:pt idx="44464">
                  <c:v>8.8927999999961716E-4</c:v>
                </c:pt>
                <c:pt idx="44465">
                  <c:v>8.8929999999961715E-4</c:v>
                </c:pt>
                <c:pt idx="44466">
                  <c:v>8.8931999999961714E-4</c:v>
                </c:pt>
                <c:pt idx="44467">
                  <c:v>8.8933999999961713E-4</c:v>
                </c:pt>
                <c:pt idx="44468">
                  <c:v>8.8935999999961712E-4</c:v>
                </c:pt>
                <c:pt idx="44469">
                  <c:v>8.8937999999961711E-4</c:v>
                </c:pt>
                <c:pt idx="44470">
                  <c:v>8.893999999996171E-4</c:v>
                </c:pt>
                <c:pt idx="44471">
                  <c:v>8.8941999999961709E-4</c:v>
                </c:pt>
                <c:pt idx="44472">
                  <c:v>8.8943999999961708E-4</c:v>
                </c:pt>
                <c:pt idx="44473">
                  <c:v>8.8945999999961707E-4</c:v>
                </c:pt>
                <c:pt idx="44474">
                  <c:v>8.8947999999961706E-4</c:v>
                </c:pt>
                <c:pt idx="44475">
                  <c:v>8.8949999999961705E-4</c:v>
                </c:pt>
                <c:pt idx="44476">
                  <c:v>8.8951999999961704E-4</c:v>
                </c:pt>
                <c:pt idx="44477">
                  <c:v>8.8953999999961703E-4</c:v>
                </c:pt>
                <c:pt idx="44478">
                  <c:v>8.8955999999961702E-4</c:v>
                </c:pt>
                <c:pt idx="44479">
                  <c:v>8.8957999999961701E-4</c:v>
                </c:pt>
                <c:pt idx="44480">
                  <c:v>8.89599999999617E-4</c:v>
                </c:pt>
                <c:pt idx="44481">
                  <c:v>8.8961999999961699E-4</c:v>
                </c:pt>
                <c:pt idx="44482">
                  <c:v>8.8963999999961698E-4</c:v>
                </c:pt>
                <c:pt idx="44483">
                  <c:v>8.8965999999961697E-4</c:v>
                </c:pt>
                <c:pt idx="44484">
                  <c:v>8.8967999999961696E-4</c:v>
                </c:pt>
                <c:pt idx="44485">
                  <c:v>8.8969999999961695E-4</c:v>
                </c:pt>
                <c:pt idx="44486">
                  <c:v>8.8971999999961694E-4</c:v>
                </c:pt>
                <c:pt idx="44487">
                  <c:v>8.8973999999961693E-4</c:v>
                </c:pt>
                <c:pt idx="44488">
                  <c:v>8.8975999999961692E-4</c:v>
                </c:pt>
                <c:pt idx="44489">
                  <c:v>8.8977999999961691E-4</c:v>
                </c:pt>
                <c:pt idx="44490">
                  <c:v>8.897999999996169E-4</c:v>
                </c:pt>
                <c:pt idx="44491">
                  <c:v>8.8981999999961689E-4</c:v>
                </c:pt>
                <c:pt idx="44492">
                  <c:v>8.8983999999961687E-4</c:v>
                </c:pt>
                <c:pt idx="44493">
                  <c:v>8.8985999999961686E-4</c:v>
                </c:pt>
                <c:pt idx="44494">
                  <c:v>8.8987999999961685E-4</c:v>
                </c:pt>
                <c:pt idx="44495">
                  <c:v>8.8989999999961684E-4</c:v>
                </c:pt>
                <c:pt idx="44496">
                  <c:v>8.8991999999961683E-4</c:v>
                </c:pt>
                <c:pt idx="44497">
                  <c:v>8.8993999999961682E-4</c:v>
                </c:pt>
                <c:pt idx="44498">
                  <c:v>8.8995999999961681E-4</c:v>
                </c:pt>
                <c:pt idx="44499">
                  <c:v>8.899799999996168E-4</c:v>
                </c:pt>
                <c:pt idx="44500">
                  <c:v>8.8999999999961679E-4</c:v>
                </c:pt>
                <c:pt idx="44501">
                  <c:v>8.9001999999961678E-4</c:v>
                </c:pt>
                <c:pt idx="44502">
                  <c:v>8.9003999999961677E-4</c:v>
                </c:pt>
                <c:pt idx="44503">
                  <c:v>8.9005999999961676E-4</c:v>
                </c:pt>
                <c:pt idx="44504">
                  <c:v>8.9007999999961675E-4</c:v>
                </c:pt>
                <c:pt idx="44505">
                  <c:v>8.9009999999961674E-4</c:v>
                </c:pt>
                <c:pt idx="44506">
                  <c:v>8.9011999999961673E-4</c:v>
                </c:pt>
                <c:pt idx="44507">
                  <c:v>8.9013999999961672E-4</c:v>
                </c:pt>
                <c:pt idx="44508">
                  <c:v>8.9015999999961671E-4</c:v>
                </c:pt>
                <c:pt idx="44509">
                  <c:v>8.901799999996167E-4</c:v>
                </c:pt>
                <c:pt idx="44510">
                  <c:v>8.9019999999961669E-4</c:v>
                </c:pt>
                <c:pt idx="44511">
                  <c:v>8.9021999999961668E-4</c:v>
                </c:pt>
                <c:pt idx="44512">
                  <c:v>8.9023999999961667E-4</c:v>
                </c:pt>
                <c:pt idx="44513">
                  <c:v>8.9025999999961666E-4</c:v>
                </c:pt>
                <c:pt idx="44514">
                  <c:v>8.9027999999961665E-4</c:v>
                </c:pt>
                <c:pt idx="44515">
                  <c:v>8.9029999999961664E-4</c:v>
                </c:pt>
                <c:pt idx="44516">
                  <c:v>8.9031999999961663E-4</c:v>
                </c:pt>
                <c:pt idx="44517">
                  <c:v>8.9033999999961662E-4</c:v>
                </c:pt>
                <c:pt idx="44518">
                  <c:v>8.9035999999961661E-4</c:v>
                </c:pt>
                <c:pt idx="44519">
                  <c:v>8.903799999996166E-4</c:v>
                </c:pt>
                <c:pt idx="44520">
                  <c:v>8.9039999999961658E-4</c:v>
                </c:pt>
                <c:pt idx="44521">
                  <c:v>8.9041999999961657E-4</c:v>
                </c:pt>
                <c:pt idx="44522">
                  <c:v>8.9043999999961656E-4</c:v>
                </c:pt>
                <c:pt idx="44523">
                  <c:v>8.9045999999961655E-4</c:v>
                </c:pt>
                <c:pt idx="44524">
                  <c:v>8.9047999999961654E-4</c:v>
                </c:pt>
                <c:pt idx="44525">
                  <c:v>8.9049999999961653E-4</c:v>
                </c:pt>
                <c:pt idx="44526">
                  <c:v>8.9051999999961652E-4</c:v>
                </c:pt>
                <c:pt idx="44527">
                  <c:v>8.9053999999961651E-4</c:v>
                </c:pt>
                <c:pt idx="44528">
                  <c:v>8.905599999996165E-4</c:v>
                </c:pt>
                <c:pt idx="44529">
                  <c:v>8.9057999999961649E-4</c:v>
                </c:pt>
                <c:pt idx="44530">
                  <c:v>8.9059999999961648E-4</c:v>
                </c:pt>
                <c:pt idx="44531">
                  <c:v>8.9061999999961647E-4</c:v>
                </c:pt>
                <c:pt idx="44532">
                  <c:v>8.9063999999961646E-4</c:v>
                </c:pt>
                <c:pt idx="44533">
                  <c:v>8.9065999999961645E-4</c:v>
                </c:pt>
                <c:pt idx="44534">
                  <c:v>8.9067999999961644E-4</c:v>
                </c:pt>
                <c:pt idx="44535">
                  <c:v>8.9069999999961643E-4</c:v>
                </c:pt>
                <c:pt idx="44536">
                  <c:v>8.9071999999961642E-4</c:v>
                </c:pt>
                <c:pt idx="44537">
                  <c:v>8.9073999999961641E-4</c:v>
                </c:pt>
                <c:pt idx="44538">
                  <c:v>8.907599999996164E-4</c:v>
                </c:pt>
                <c:pt idx="44539">
                  <c:v>8.9077999999961639E-4</c:v>
                </c:pt>
                <c:pt idx="44540">
                  <c:v>8.9079999999961638E-4</c:v>
                </c:pt>
                <c:pt idx="44541">
                  <c:v>8.9081999999961637E-4</c:v>
                </c:pt>
                <c:pt idx="44542">
                  <c:v>8.9083999999961636E-4</c:v>
                </c:pt>
                <c:pt idx="44543">
                  <c:v>8.9085999999961635E-4</c:v>
                </c:pt>
                <c:pt idx="44544">
                  <c:v>8.9087999999961634E-4</c:v>
                </c:pt>
                <c:pt idx="44545">
                  <c:v>8.9089999999961633E-4</c:v>
                </c:pt>
                <c:pt idx="44546">
                  <c:v>8.9091999999961632E-4</c:v>
                </c:pt>
                <c:pt idx="44547">
                  <c:v>8.9093999999961631E-4</c:v>
                </c:pt>
                <c:pt idx="44548">
                  <c:v>8.909599999996163E-4</c:v>
                </c:pt>
                <c:pt idx="44549">
                  <c:v>8.9097999999961628E-4</c:v>
                </c:pt>
                <c:pt idx="44550">
                  <c:v>8.9099999999961627E-4</c:v>
                </c:pt>
                <c:pt idx="44551">
                  <c:v>8.9101999999961626E-4</c:v>
                </c:pt>
                <c:pt idx="44552">
                  <c:v>8.9103999999961625E-4</c:v>
                </c:pt>
                <c:pt idx="44553">
                  <c:v>8.9105999999961624E-4</c:v>
                </c:pt>
                <c:pt idx="44554">
                  <c:v>8.9107999999961623E-4</c:v>
                </c:pt>
                <c:pt idx="44555">
                  <c:v>8.9109999999961622E-4</c:v>
                </c:pt>
                <c:pt idx="44556">
                  <c:v>8.9111999999961621E-4</c:v>
                </c:pt>
                <c:pt idx="44557">
                  <c:v>8.911399999996162E-4</c:v>
                </c:pt>
                <c:pt idx="44558">
                  <c:v>8.9115999999961619E-4</c:v>
                </c:pt>
                <c:pt idx="44559">
                  <c:v>8.9117999999961618E-4</c:v>
                </c:pt>
                <c:pt idx="44560">
                  <c:v>8.9119999999961617E-4</c:v>
                </c:pt>
                <c:pt idx="44561">
                  <c:v>8.9121999999961616E-4</c:v>
                </c:pt>
                <c:pt idx="44562">
                  <c:v>8.9123999999961615E-4</c:v>
                </c:pt>
                <c:pt idx="44563">
                  <c:v>8.9125999999961614E-4</c:v>
                </c:pt>
                <c:pt idx="44564">
                  <c:v>8.9127999999961613E-4</c:v>
                </c:pt>
                <c:pt idx="44565">
                  <c:v>8.9129999999961612E-4</c:v>
                </c:pt>
                <c:pt idx="44566">
                  <c:v>8.9131999999961611E-4</c:v>
                </c:pt>
                <c:pt idx="44567">
                  <c:v>8.913399999996161E-4</c:v>
                </c:pt>
                <c:pt idx="44568">
                  <c:v>8.9135999999961609E-4</c:v>
                </c:pt>
                <c:pt idx="44569">
                  <c:v>8.9137999999961608E-4</c:v>
                </c:pt>
                <c:pt idx="44570">
                  <c:v>8.9139999999961607E-4</c:v>
                </c:pt>
                <c:pt idx="44571">
                  <c:v>8.9141999999961606E-4</c:v>
                </c:pt>
                <c:pt idx="44572">
                  <c:v>8.9143999999961605E-4</c:v>
                </c:pt>
                <c:pt idx="44573">
                  <c:v>8.9145999999961604E-4</c:v>
                </c:pt>
                <c:pt idx="44574">
                  <c:v>8.9147999999961603E-4</c:v>
                </c:pt>
                <c:pt idx="44575">
                  <c:v>8.9149999999961602E-4</c:v>
                </c:pt>
                <c:pt idx="44576">
                  <c:v>8.9151999999961601E-4</c:v>
                </c:pt>
                <c:pt idx="44577">
                  <c:v>8.9153999999961599E-4</c:v>
                </c:pt>
                <c:pt idx="44578">
                  <c:v>8.9155999999961598E-4</c:v>
                </c:pt>
                <c:pt idx="44579">
                  <c:v>8.9157999999961597E-4</c:v>
                </c:pt>
                <c:pt idx="44580">
                  <c:v>8.9159999999961596E-4</c:v>
                </c:pt>
                <c:pt idx="44581">
                  <c:v>8.9161999999961595E-4</c:v>
                </c:pt>
                <c:pt idx="44582">
                  <c:v>8.9163999999961594E-4</c:v>
                </c:pt>
                <c:pt idx="44583">
                  <c:v>8.9165999999961593E-4</c:v>
                </c:pt>
                <c:pt idx="44584">
                  <c:v>8.9167999999961592E-4</c:v>
                </c:pt>
                <c:pt idx="44585">
                  <c:v>8.9169999999961591E-4</c:v>
                </c:pt>
                <c:pt idx="44586">
                  <c:v>8.917199999996159E-4</c:v>
                </c:pt>
                <c:pt idx="44587">
                  <c:v>8.9173999999961589E-4</c:v>
                </c:pt>
                <c:pt idx="44588">
                  <c:v>8.9175999999961588E-4</c:v>
                </c:pt>
                <c:pt idx="44589">
                  <c:v>8.9177999999961587E-4</c:v>
                </c:pt>
                <c:pt idx="44590">
                  <c:v>8.9179999999961586E-4</c:v>
                </c:pt>
                <c:pt idx="44591">
                  <c:v>8.9181999999961585E-4</c:v>
                </c:pt>
                <c:pt idx="44592">
                  <c:v>8.9183999999961584E-4</c:v>
                </c:pt>
                <c:pt idx="44593">
                  <c:v>8.9185999999961583E-4</c:v>
                </c:pt>
                <c:pt idx="44594">
                  <c:v>8.9187999999961582E-4</c:v>
                </c:pt>
                <c:pt idx="44595">
                  <c:v>8.9189999999961581E-4</c:v>
                </c:pt>
                <c:pt idx="44596">
                  <c:v>8.919199999996158E-4</c:v>
                </c:pt>
                <c:pt idx="44597">
                  <c:v>8.9193999999961579E-4</c:v>
                </c:pt>
                <c:pt idx="44598">
                  <c:v>8.9195999999961578E-4</c:v>
                </c:pt>
                <c:pt idx="44599">
                  <c:v>8.9197999999961577E-4</c:v>
                </c:pt>
                <c:pt idx="44600">
                  <c:v>8.9199999999961576E-4</c:v>
                </c:pt>
                <c:pt idx="44601">
                  <c:v>8.9201999999961575E-4</c:v>
                </c:pt>
                <c:pt idx="44602">
                  <c:v>8.9203999999961574E-4</c:v>
                </c:pt>
                <c:pt idx="44603">
                  <c:v>8.9205999999961573E-4</c:v>
                </c:pt>
                <c:pt idx="44604">
                  <c:v>8.9207999999961572E-4</c:v>
                </c:pt>
                <c:pt idx="44605">
                  <c:v>8.920999999996157E-4</c:v>
                </c:pt>
                <c:pt idx="44606">
                  <c:v>8.9211999999961569E-4</c:v>
                </c:pt>
                <c:pt idx="44607">
                  <c:v>8.9213999999961568E-4</c:v>
                </c:pt>
                <c:pt idx="44608">
                  <c:v>8.9215999999961567E-4</c:v>
                </c:pt>
                <c:pt idx="44609">
                  <c:v>8.9217999999961566E-4</c:v>
                </c:pt>
                <c:pt idx="44610">
                  <c:v>8.9219999999961565E-4</c:v>
                </c:pt>
                <c:pt idx="44611">
                  <c:v>8.9221999999961564E-4</c:v>
                </c:pt>
                <c:pt idx="44612">
                  <c:v>8.9223999999961563E-4</c:v>
                </c:pt>
                <c:pt idx="44613">
                  <c:v>8.9225999999961562E-4</c:v>
                </c:pt>
                <c:pt idx="44614">
                  <c:v>8.9227999999961561E-4</c:v>
                </c:pt>
                <c:pt idx="44615">
                  <c:v>8.922999999996156E-4</c:v>
                </c:pt>
                <c:pt idx="44616">
                  <c:v>8.9231999999961559E-4</c:v>
                </c:pt>
                <c:pt idx="44617">
                  <c:v>8.9233999999961558E-4</c:v>
                </c:pt>
                <c:pt idx="44618">
                  <c:v>8.9235999999961557E-4</c:v>
                </c:pt>
                <c:pt idx="44619">
                  <c:v>8.9237999999961556E-4</c:v>
                </c:pt>
                <c:pt idx="44620">
                  <c:v>8.9239999999961555E-4</c:v>
                </c:pt>
                <c:pt idx="44621">
                  <c:v>8.9241999999961554E-4</c:v>
                </c:pt>
                <c:pt idx="44622">
                  <c:v>8.9243999999961553E-4</c:v>
                </c:pt>
                <c:pt idx="44623">
                  <c:v>8.9245999999961552E-4</c:v>
                </c:pt>
                <c:pt idx="44624">
                  <c:v>8.9247999999961551E-4</c:v>
                </c:pt>
                <c:pt idx="44625">
                  <c:v>8.924999999996155E-4</c:v>
                </c:pt>
                <c:pt idx="44626">
                  <c:v>8.9251999999961549E-4</c:v>
                </c:pt>
                <c:pt idx="44627">
                  <c:v>8.9253999999961548E-4</c:v>
                </c:pt>
                <c:pt idx="44628">
                  <c:v>8.9255999999961547E-4</c:v>
                </c:pt>
                <c:pt idx="44629">
                  <c:v>8.9257999999961546E-4</c:v>
                </c:pt>
                <c:pt idx="44630">
                  <c:v>8.9259999999961545E-4</c:v>
                </c:pt>
                <c:pt idx="44631">
                  <c:v>8.9261999999961544E-4</c:v>
                </c:pt>
                <c:pt idx="44632">
                  <c:v>8.9263999999961543E-4</c:v>
                </c:pt>
                <c:pt idx="44633">
                  <c:v>8.9265999999961541E-4</c:v>
                </c:pt>
                <c:pt idx="44634">
                  <c:v>8.926799999996154E-4</c:v>
                </c:pt>
                <c:pt idx="44635">
                  <c:v>8.9269999999961539E-4</c:v>
                </c:pt>
                <c:pt idx="44636">
                  <c:v>8.9271999999961538E-4</c:v>
                </c:pt>
                <c:pt idx="44637">
                  <c:v>8.9273999999961537E-4</c:v>
                </c:pt>
                <c:pt idx="44638">
                  <c:v>8.9275999999961536E-4</c:v>
                </c:pt>
                <c:pt idx="44639">
                  <c:v>8.9277999999961535E-4</c:v>
                </c:pt>
                <c:pt idx="44640">
                  <c:v>8.9279999999961534E-4</c:v>
                </c:pt>
                <c:pt idx="44641">
                  <c:v>8.9281999999961533E-4</c:v>
                </c:pt>
                <c:pt idx="44642">
                  <c:v>8.9283999999961532E-4</c:v>
                </c:pt>
                <c:pt idx="44643">
                  <c:v>8.9285999999961531E-4</c:v>
                </c:pt>
                <c:pt idx="44644">
                  <c:v>8.928799999996153E-4</c:v>
                </c:pt>
                <c:pt idx="44645">
                  <c:v>8.9289999999961529E-4</c:v>
                </c:pt>
                <c:pt idx="44646">
                  <c:v>8.9291999999961528E-4</c:v>
                </c:pt>
                <c:pt idx="44647">
                  <c:v>8.9293999999961527E-4</c:v>
                </c:pt>
                <c:pt idx="44648">
                  <c:v>8.9295999999961526E-4</c:v>
                </c:pt>
                <c:pt idx="44649">
                  <c:v>8.9297999999961525E-4</c:v>
                </c:pt>
                <c:pt idx="44650">
                  <c:v>8.9299999999961524E-4</c:v>
                </c:pt>
                <c:pt idx="44651">
                  <c:v>8.9301999999961523E-4</c:v>
                </c:pt>
                <c:pt idx="44652">
                  <c:v>8.9303999999961522E-4</c:v>
                </c:pt>
                <c:pt idx="44653">
                  <c:v>8.9305999999961521E-4</c:v>
                </c:pt>
                <c:pt idx="44654">
                  <c:v>8.930799999996152E-4</c:v>
                </c:pt>
                <c:pt idx="44655">
                  <c:v>8.9309999999961519E-4</c:v>
                </c:pt>
                <c:pt idx="44656">
                  <c:v>8.9311999999961518E-4</c:v>
                </c:pt>
                <c:pt idx="44657">
                  <c:v>8.9313999999961517E-4</c:v>
                </c:pt>
                <c:pt idx="44658">
                  <c:v>8.9315999999961516E-4</c:v>
                </c:pt>
                <c:pt idx="44659">
                  <c:v>8.9317999999961515E-4</c:v>
                </c:pt>
                <c:pt idx="44660">
                  <c:v>8.9319999999961514E-4</c:v>
                </c:pt>
                <c:pt idx="44661">
                  <c:v>8.9321999999961512E-4</c:v>
                </c:pt>
                <c:pt idx="44662">
                  <c:v>8.9323999999961511E-4</c:v>
                </c:pt>
                <c:pt idx="44663">
                  <c:v>8.932599999996151E-4</c:v>
                </c:pt>
                <c:pt idx="44664">
                  <c:v>8.9327999999961509E-4</c:v>
                </c:pt>
                <c:pt idx="44665">
                  <c:v>8.9329999999961508E-4</c:v>
                </c:pt>
                <c:pt idx="44666">
                  <c:v>8.9331999999961507E-4</c:v>
                </c:pt>
                <c:pt idx="44667">
                  <c:v>8.9333999999961506E-4</c:v>
                </c:pt>
                <c:pt idx="44668">
                  <c:v>8.9335999999961505E-4</c:v>
                </c:pt>
                <c:pt idx="44669">
                  <c:v>8.9337999999961504E-4</c:v>
                </c:pt>
                <c:pt idx="44670">
                  <c:v>8.9339999999961503E-4</c:v>
                </c:pt>
                <c:pt idx="44671">
                  <c:v>8.9341999999961502E-4</c:v>
                </c:pt>
                <c:pt idx="44672">
                  <c:v>8.9343999999961501E-4</c:v>
                </c:pt>
                <c:pt idx="44673">
                  <c:v>8.93459999999615E-4</c:v>
                </c:pt>
                <c:pt idx="44674">
                  <c:v>8.9347999999961499E-4</c:v>
                </c:pt>
                <c:pt idx="44675">
                  <c:v>8.9349999999961498E-4</c:v>
                </c:pt>
                <c:pt idx="44676">
                  <c:v>8.9351999999961497E-4</c:v>
                </c:pt>
                <c:pt idx="44677">
                  <c:v>8.9353999999961496E-4</c:v>
                </c:pt>
                <c:pt idx="44678">
                  <c:v>8.9355999999961495E-4</c:v>
                </c:pt>
                <c:pt idx="44679">
                  <c:v>8.9357999999961494E-4</c:v>
                </c:pt>
                <c:pt idx="44680">
                  <c:v>8.9359999999961493E-4</c:v>
                </c:pt>
                <c:pt idx="44681">
                  <c:v>8.9361999999961492E-4</c:v>
                </c:pt>
                <c:pt idx="44682">
                  <c:v>8.9363999999961491E-4</c:v>
                </c:pt>
                <c:pt idx="44683">
                  <c:v>8.936599999996149E-4</c:v>
                </c:pt>
                <c:pt idx="44684">
                  <c:v>8.9367999999961489E-4</c:v>
                </c:pt>
                <c:pt idx="44685">
                  <c:v>8.9369999999961488E-4</c:v>
                </c:pt>
                <c:pt idx="44686">
                  <c:v>8.9371999999961487E-4</c:v>
                </c:pt>
                <c:pt idx="44687">
                  <c:v>8.9373999999961486E-4</c:v>
                </c:pt>
                <c:pt idx="44688">
                  <c:v>8.9375999999961485E-4</c:v>
                </c:pt>
                <c:pt idx="44689">
                  <c:v>8.9377999999961483E-4</c:v>
                </c:pt>
                <c:pt idx="44690">
                  <c:v>8.9379999999961482E-4</c:v>
                </c:pt>
                <c:pt idx="44691">
                  <c:v>8.9381999999961481E-4</c:v>
                </c:pt>
                <c:pt idx="44692">
                  <c:v>8.938399999996148E-4</c:v>
                </c:pt>
                <c:pt idx="44693">
                  <c:v>8.9385999999961479E-4</c:v>
                </c:pt>
                <c:pt idx="44694">
                  <c:v>8.9387999999961478E-4</c:v>
                </c:pt>
                <c:pt idx="44695">
                  <c:v>8.9389999999961477E-4</c:v>
                </c:pt>
                <c:pt idx="44696">
                  <c:v>8.9391999999961476E-4</c:v>
                </c:pt>
                <c:pt idx="44697">
                  <c:v>8.9393999999961475E-4</c:v>
                </c:pt>
                <c:pt idx="44698">
                  <c:v>8.9395999999961474E-4</c:v>
                </c:pt>
                <c:pt idx="44699">
                  <c:v>8.9397999999961473E-4</c:v>
                </c:pt>
                <c:pt idx="44700">
                  <c:v>8.9399999999961472E-4</c:v>
                </c:pt>
                <c:pt idx="44701">
                  <c:v>8.9401999999961471E-4</c:v>
                </c:pt>
                <c:pt idx="44702">
                  <c:v>8.940399999996147E-4</c:v>
                </c:pt>
                <c:pt idx="44703">
                  <c:v>8.9405999999961469E-4</c:v>
                </c:pt>
                <c:pt idx="44704">
                  <c:v>8.9407999999961468E-4</c:v>
                </c:pt>
                <c:pt idx="44705">
                  <c:v>8.9409999999961467E-4</c:v>
                </c:pt>
                <c:pt idx="44706">
                  <c:v>8.9411999999961466E-4</c:v>
                </c:pt>
                <c:pt idx="44707">
                  <c:v>8.9413999999961465E-4</c:v>
                </c:pt>
                <c:pt idx="44708">
                  <c:v>8.9415999999961464E-4</c:v>
                </c:pt>
                <c:pt idx="44709">
                  <c:v>8.9417999999961463E-4</c:v>
                </c:pt>
                <c:pt idx="44710">
                  <c:v>8.9419999999961462E-4</c:v>
                </c:pt>
                <c:pt idx="44711">
                  <c:v>8.9421999999961461E-4</c:v>
                </c:pt>
                <c:pt idx="44712">
                  <c:v>8.942399999996146E-4</c:v>
                </c:pt>
                <c:pt idx="44713">
                  <c:v>8.9425999999961459E-4</c:v>
                </c:pt>
                <c:pt idx="44714">
                  <c:v>8.9427999999961458E-4</c:v>
                </c:pt>
                <c:pt idx="44715">
                  <c:v>8.9429999999961457E-4</c:v>
                </c:pt>
                <c:pt idx="44716">
                  <c:v>8.9431999999961456E-4</c:v>
                </c:pt>
                <c:pt idx="44717">
                  <c:v>8.9433999999961454E-4</c:v>
                </c:pt>
                <c:pt idx="44718">
                  <c:v>8.9435999999961453E-4</c:v>
                </c:pt>
                <c:pt idx="44719">
                  <c:v>8.9437999999961452E-4</c:v>
                </c:pt>
                <c:pt idx="44720">
                  <c:v>8.9439999999961451E-4</c:v>
                </c:pt>
                <c:pt idx="44721">
                  <c:v>8.944199999996145E-4</c:v>
                </c:pt>
                <c:pt idx="44722">
                  <c:v>8.9443999999961449E-4</c:v>
                </c:pt>
                <c:pt idx="44723">
                  <c:v>8.9445999999961448E-4</c:v>
                </c:pt>
                <c:pt idx="44724">
                  <c:v>8.9447999999961447E-4</c:v>
                </c:pt>
                <c:pt idx="44725">
                  <c:v>8.9449999999961446E-4</c:v>
                </c:pt>
                <c:pt idx="44726">
                  <c:v>8.9451999999961445E-4</c:v>
                </c:pt>
                <c:pt idx="44727">
                  <c:v>8.9453999999961444E-4</c:v>
                </c:pt>
                <c:pt idx="44728">
                  <c:v>8.9455999999961443E-4</c:v>
                </c:pt>
                <c:pt idx="44729">
                  <c:v>8.9457999999961442E-4</c:v>
                </c:pt>
                <c:pt idx="44730">
                  <c:v>8.9459999999961441E-4</c:v>
                </c:pt>
                <c:pt idx="44731">
                  <c:v>8.946199999996144E-4</c:v>
                </c:pt>
                <c:pt idx="44732">
                  <c:v>8.9463999999961439E-4</c:v>
                </c:pt>
                <c:pt idx="44733">
                  <c:v>8.9465999999961438E-4</c:v>
                </c:pt>
                <c:pt idx="44734">
                  <c:v>8.9467999999961437E-4</c:v>
                </c:pt>
                <c:pt idx="44735">
                  <c:v>8.9469999999961436E-4</c:v>
                </c:pt>
                <c:pt idx="44736">
                  <c:v>8.9471999999961435E-4</c:v>
                </c:pt>
                <c:pt idx="44737">
                  <c:v>8.9473999999961434E-4</c:v>
                </c:pt>
                <c:pt idx="44738">
                  <c:v>8.9475999999961433E-4</c:v>
                </c:pt>
                <c:pt idx="44739">
                  <c:v>8.9477999999961432E-4</c:v>
                </c:pt>
                <c:pt idx="44740">
                  <c:v>8.9479999999961431E-4</c:v>
                </c:pt>
                <c:pt idx="44741">
                  <c:v>8.948199999996143E-4</c:v>
                </c:pt>
                <c:pt idx="44742">
                  <c:v>8.9483999999961429E-4</c:v>
                </c:pt>
                <c:pt idx="44743">
                  <c:v>8.9485999999961428E-4</c:v>
                </c:pt>
                <c:pt idx="44744">
                  <c:v>8.9487999999961427E-4</c:v>
                </c:pt>
                <c:pt idx="44745">
                  <c:v>8.9489999999961425E-4</c:v>
                </c:pt>
                <c:pt idx="44746">
                  <c:v>8.9491999999961424E-4</c:v>
                </c:pt>
                <c:pt idx="44747">
                  <c:v>8.9493999999961423E-4</c:v>
                </c:pt>
                <c:pt idx="44748">
                  <c:v>8.9495999999961422E-4</c:v>
                </c:pt>
                <c:pt idx="44749">
                  <c:v>8.9497999999961421E-4</c:v>
                </c:pt>
                <c:pt idx="44750">
                  <c:v>8.949999999996142E-4</c:v>
                </c:pt>
                <c:pt idx="44751">
                  <c:v>8.9501999999961419E-4</c:v>
                </c:pt>
                <c:pt idx="44752">
                  <c:v>8.9503999999961418E-4</c:v>
                </c:pt>
                <c:pt idx="44753">
                  <c:v>8.9505999999961417E-4</c:v>
                </c:pt>
                <c:pt idx="44754">
                  <c:v>8.9507999999961416E-4</c:v>
                </c:pt>
                <c:pt idx="44755">
                  <c:v>8.9509999999961415E-4</c:v>
                </c:pt>
                <c:pt idx="44756">
                  <c:v>8.9511999999961414E-4</c:v>
                </c:pt>
                <c:pt idx="44757">
                  <c:v>8.9513999999961413E-4</c:v>
                </c:pt>
                <c:pt idx="44758">
                  <c:v>8.9515999999961412E-4</c:v>
                </c:pt>
                <c:pt idx="44759">
                  <c:v>8.9517999999961411E-4</c:v>
                </c:pt>
                <c:pt idx="44760">
                  <c:v>8.951999999996141E-4</c:v>
                </c:pt>
                <c:pt idx="44761">
                  <c:v>8.9521999999961409E-4</c:v>
                </c:pt>
                <c:pt idx="44762">
                  <c:v>8.9523999999961408E-4</c:v>
                </c:pt>
                <c:pt idx="44763">
                  <c:v>8.9525999999961407E-4</c:v>
                </c:pt>
                <c:pt idx="44764">
                  <c:v>8.9527999999961406E-4</c:v>
                </c:pt>
                <c:pt idx="44765">
                  <c:v>8.9529999999961405E-4</c:v>
                </c:pt>
                <c:pt idx="44766">
                  <c:v>8.9531999999961404E-4</c:v>
                </c:pt>
                <c:pt idx="44767">
                  <c:v>8.9533999999961403E-4</c:v>
                </c:pt>
                <c:pt idx="44768">
                  <c:v>8.9535999999961402E-4</c:v>
                </c:pt>
                <c:pt idx="44769">
                  <c:v>8.9537999999961401E-4</c:v>
                </c:pt>
                <c:pt idx="44770">
                  <c:v>8.95399999999614E-4</c:v>
                </c:pt>
                <c:pt idx="44771">
                  <c:v>8.9541999999961399E-4</c:v>
                </c:pt>
                <c:pt idx="44772">
                  <c:v>8.9543999999961398E-4</c:v>
                </c:pt>
                <c:pt idx="44773">
                  <c:v>8.9545999999961396E-4</c:v>
                </c:pt>
                <c:pt idx="44774">
                  <c:v>8.9547999999961395E-4</c:v>
                </c:pt>
                <c:pt idx="44775">
                  <c:v>8.9549999999961394E-4</c:v>
                </c:pt>
                <c:pt idx="44776">
                  <c:v>8.9551999999961393E-4</c:v>
                </c:pt>
                <c:pt idx="44777">
                  <c:v>8.9553999999961392E-4</c:v>
                </c:pt>
                <c:pt idx="44778">
                  <c:v>8.9555999999961391E-4</c:v>
                </c:pt>
                <c:pt idx="44779">
                  <c:v>8.955799999996139E-4</c:v>
                </c:pt>
                <c:pt idx="44780">
                  <c:v>8.9559999999961389E-4</c:v>
                </c:pt>
                <c:pt idx="44781">
                  <c:v>8.9561999999961388E-4</c:v>
                </c:pt>
                <c:pt idx="44782">
                  <c:v>8.9563999999961387E-4</c:v>
                </c:pt>
                <c:pt idx="44783">
                  <c:v>8.9565999999961386E-4</c:v>
                </c:pt>
                <c:pt idx="44784">
                  <c:v>8.9567999999961385E-4</c:v>
                </c:pt>
                <c:pt idx="44785">
                  <c:v>8.9569999999961384E-4</c:v>
                </c:pt>
                <c:pt idx="44786">
                  <c:v>8.9571999999961383E-4</c:v>
                </c:pt>
                <c:pt idx="44787">
                  <c:v>8.9573999999961382E-4</c:v>
                </c:pt>
                <c:pt idx="44788">
                  <c:v>8.9575999999961381E-4</c:v>
                </c:pt>
                <c:pt idx="44789">
                  <c:v>8.957799999996138E-4</c:v>
                </c:pt>
                <c:pt idx="44790">
                  <c:v>8.9579999999961379E-4</c:v>
                </c:pt>
                <c:pt idx="44791">
                  <c:v>8.9581999999961378E-4</c:v>
                </c:pt>
                <c:pt idx="44792">
                  <c:v>8.9583999999961377E-4</c:v>
                </c:pt>
                <c:pt idx="44793">
                  <c:v>8.9585999999961376E-4</c:v>
                </c:pt>
                <c:pt idx="44794">
                  <c:v>8.9587999999961375E-4</c:v>
                </c:pt>
                <c:pt idx="44795">
                  <c:v>8.9589999999961374E-4</c:v>
                </c:pt>
                <c:pt idx="44796">
                  <c:v>8.9591999999961373E-4</c:v>
                </c:pt>
                <c:pt idx="44797">
                  <c:v>8.9593999999961372E-4</c:v>
                </c:pt>
                <c:pt idx="44798">
                  <c:v>8.9595999999961371E-4</c:v>
                </c:pt>
                <c:pt idx="44799">
                  <c:v>8.959799999996137E-4</c:v>
                </c:pt>
                <c:pt idx="44800">
                  <c:v>8.9599999999961369E-4</c:v>
                </c:pt>
                <c:pt idx="44801">
                  <c:v>8.9601999999961367E-4</c:v>
                </c:pt>
                <c:pt idx="44802">
                  <c:v>8.9603999999961366E-4</c:v>
                </c:pt>
                <c:pt idx="44803">
                  <c:v>8.9605999999961365E-4</c:v>
                </c:pt>
                <c:pt idx="44804">
                  <c:v>8.9607999999961364E-4</c:v>
                </c:pt>
                <c:pt idx="44805">
                  <c:v>8.9609999999961363E-4</c:v>
                </c:pt>
                <c:pt idx="44806">
                  <c:v>8.9611999999961362E-4</c:v>
                </c:pt>
                <c:pt idx="44807">
                  <c:v>8.9613999999961361E-4</c:v>
                </c:pt>
                <c:pt idx="44808">
                  <c:v>8.961599999996136E-4</c:v>
                </c:pt>
                <c:pt idx="44809">
                  <c:v>8.9617999999961359E-4</c:v>
                </c:pt>
                <c:pt idx="44810">
                  <c:v>8.9619999999961358E-4</c:v>
                </c:pt>
                <c:pt idx="44811">
                  <c:v>8.9621999999961357E-4</c:v>
                </c:pt>
                <c:pt idx="44812">
                  <c:v>8.9623999999961356E-4</c:v>
                </c:pt>
                <c:pt idx="44813">
                  <c:v>8.9625999999961355E-4</c:v>
                </c:pt>
                <c:pt idx="44814">
                  <c:v>8.9627999999961354E-4</c:v>
                </c:pt>
                <c:pt idx="44815">
                  <c:v>8.9629999999961353E-4</c:v>
                </c:pt>
                <c:pt idx="44816">
                  <c:v>8.9631999999961352E-4</c:v>
                </c:pt>
                <c:pt idx="44817">
                  <c:v>8.9633999999961351E-4</c:v>
                </c:pt>
                <c:pt idx="44818">
                  <c:v>8.963599999996135E-4</c:v>
                </c:pt>
                <c:pt idx="44819">
                  <c:v>8.9637999999961349E-4</c:v>
                </c:pt>
                <c:pt idx="44820">
                  <c:v>8.9639999999961348E-4</c:v>
                </c:pt>
                <c:pt idx="44821">
                  <c:v>8.9641999999961347E-4</c:v>
                </c:pt>
                <c:pt idx="44822">
                  <c:v>8.9643999999961346E-4</c:v>
                </c:pt>
                <c:pt idx="44823">
                  <c:v>8.9645999999961345E-4</c:v>
                </c:pt>
                <c:pt idx="44824">
                  <c:v>8.9647999999961344E-4</c:v>
                </c:pt>
                <c:pt idx="44825">
                  <c:v>8.9649999999961343E-4</c:v>
                </c:pt>
                <c:pt idx="44826">
                  <c:v>8.9651999999961342E-4</c:v>
                </c:pt>
                <c:pt idx="44827">
                  <c:v>8.9653999999961341E-4</c:v>
                </c:pt>
                <c:pt idx="44828">
                  <c:v>8.965599999996134E-4</c:v>
                </c:pt>
                <c:pt idx="44829">
                  <c:v>8.9657999999961339E-4</c:v>
                </c:pt>
                <c:pt idx="44830">
                  <c:v>8.9659999999961337E-4</c:v>
                </c:pt>
                <c:pt idx="44831">
                  <c:v>8.9661999999961336E-4</c:v>
                </c:pt>
                <c:pt idx="44832">
                  <c:v>8.9663999999961335E-4</c:v>
                </c:pt>
                <c:pt idx="44833">
                  <c:v>8.9665999999961334E-4</c:v>
                </c:pt>
                <c:pt idx="44834">
                  <c:v>8.9667999999961333E-4</c:v>
                </c:pt>
                <c:pt idx="44835">
                  <c:v>8.9669999999961332E-4</c:v>
                </c:pt>
                <c:pt idx="44836">
                  <c:v>8.9671999999961331E-4</c:v>
                </c:pt>
                <c:pt idx="44837">
                  <c:v>8.967399999996133E-4</c:v>
                </c:pt>
                <c:pt idx="44838">
                  <c:v>8.9675999999961329E-4</c:v>
                </c:pt>
                <c:pt idx="44839">
                  <c:v>8.9677999999961328E-4</c:v>
                </c:pt>
                <c:pt idx="44840">
                  <c:v>8.9679999999961327E-4</c:v>
                </c:pt>
                <c:pt idx="44841">
                  <c:v>8.9681999999961326E-4</c:v>
                </c:pt>
                <c:pt idx="44842">
                  <c:v>8.9683999999961325E-4</c:v>
                </c:pt>
                <c:pt idx="44843">
                  <c:v>8.9685999999961324E-4</c:v>
                </c:pt>
                <c:pt idx="44844">
                  <c:v>8.9687999999961323E-4</c:v>
                </c:pt>
                <c:pt idx="44845">
                  <c:v>8.9689999999961322E-4</c:v>
                </c:pt>
                <c:pt idx="44846">
                  <c:v>8.9691999999961321E-4</c:v>
                </c:pt>
                <c:pt idx="44847">
                  <c:v>8.969399999996132E-4</c:v>
                </c:pt>
                <c:pt idx="44848">
                  <c:v>8.9695999999961319E-4</c:v>
                </c:pt>
                <c:pt idx="44849">
                  <c:v>8.9697999999961318E-4</c:v>
                </c:pt>
                <c:pt idx="44850">
                  <c:v>8.9699999999961317E-4</c:v>
                </c:pt>
                <c:pt idx="44851">
                  <c:v>8.9701999999961316E-4</c:v>
                </c:pt>
                <c:pt idx="44852">
                  <c:v>8.9703999999961315E-4</c:v>
                </c:pt>
                <c:pt idx="44853">
                  <c:v>8.9705999999961314E-4</c:v>
                </c:pt>
                <c:pt idx="44854">
                  <c:v>8.9707999999961313E-4</c:v>
                </c:pt>
                <c:pt idx="44855">
                  <c:v>8.9709999999961312E-4</c:v>
                </c:pt>
                <c:pt idx="44856">
                  <c:v>8.9711999999961311E-4</c:v>
                </c:pt>
                <c:pt idx="44857">
                  <c:v>8.971399999996131E-4</c:v>
                </c:pt>
                <c:pt idx="44858">
                  <c:v>8.9715999999961308E-4</c:v>
                </c:pt>
                <c:pt idx="44859">
                  <c:v>8.9717999999961307E-4</c:v>
                </c:pt>
                <c:pt idx="44860">
                  <c:v>8.9719999999961306E-4</c:v>
                </c:pt>
                <c:pt idx="44861">
                  <c:v>8.9721999999961305E-4</c:v>
                </c:pt>
                <c:pt idx="44862">
                  <c:v>8.9723999999961304E-4</c:v>
                </c:pt>
                <c:pt idx="44863">
                  <c:v>8.9725999999961303E-4</c:v>
                </c:pt>
                <c:pt idx="44864">
                  <c:v>8.9727999999961302E-4</c:v>
                </c:pt>
                <c:pt idx="44865">
                  <c:v>8.9729999999961301E-4</c:v>
                </c:pt>
                <c:pt idx="44866">
                  <c:v>8.97319999999613E-4</c:v>
                </c:pt>
                <c:pt idx="44867">
                  <c:v>8.9733999999961299E-4</c:v>
                </c:pt>
                <c:pt idx="44868">
                  <c:v>8.9735999999961298E-4</c:v>
                </c:pt>
                <c:pt idx="44869">
                  <c:v>8.9737999999961297E-4</c:v>
                </c:pt>
                <c:pt idx="44870">
                  <c:v>8.9739999999961296E-4</c:v>
                </c:pt>
                <c:pt idx="44871">
                  <c:v>8.9741999999961295E-4</c:v>
                </c:pt>
                <c:pt idx="44872">
                  <c:v>8.9743999999961294E-4</c:v>
                </c:pt>
                <c:pt idx="44873">
                  <c:v>8.9745999999961293E-4</c:v>
                </c:pt>
                <c:pt idx="44874">
                  <c:v>8.9747999999961292E-4</c:v>
                </c:pt>
                <c:pt idx="44875">
                  <c:v>8.9749999999961291E-4</c:v>
                </c:pt>
                <c:pt idx="44876">
                  <c:v>8.975199999996129E-4</c:v>
                </c:pt>
                <c:pt idx="44877">
                  <c:v>8.9753999999961289E-4</c:v>
                </c:pt>
                <c:pt idx="44878">
                  <c:v>8.9755999999961288E-4</c:v>
                </c:pt>
                <c:pt idx="44879">
                  <c:v>8.9757999999961287E-4</c:v>
                </c:pt>
                <c:pt idx="44880">
                  <c:v>8.9759999999961286E-4</c:v>
                </c:pt>
                <c:pt idx="44881">
                  <c:v>8.9761999999961285E-4</c:v>
                </c:pt>
                <c:pt idx="44882">
                  <c:v>8.9763999999961284E-4</c:v>
                </c:pt>
                <c:pt idx="44883">
                  <c:v>8.9765999999961283E-4</c:v>
                </c:pt>
                <c:pt idx="44884">
                  <c:v>8.9767999999961282E-4</c:v>
                </c:pt>
                <c:pt idx="44885">
                  <c:v>8.9769999999961281E-4</c:v>
                </c:pt>
                <c:pt idx="44886">
                  <c:v>8.9771999999961279E-4</c:v>
                </c:pt>
                <c:pt idx="44887">
                  <c:v>8.9773999999961278E-4</c:v>
                </c:pt>
                <c:pt idx="44888">
                  <c:v>8.9775999999961277E-4</c:v>
                </c:pt>
                <c:pt idx="44889">
                  <c:v>8.9777999999961276E-4</c:v>
                </c:pt>
                <c:pt idx="44890">
                  <c:v>8.9779999999961275E-4</c:v>
                </c:pt>
                <c:pt idx="44891">
                  <c:v>8.9781999999961274E-4</c:v>
                </c:pt>
                <c:pt idx="44892">
                  <c:v>8.9783999999961273E-4</c:v>
                </c:pt>
                <c:pt idx="44893">
                  <c:v>8.9785999999961272E-4</c:v>
                </c:pt>
                <c:pt idx="44894">
                  <c:v>8.9787999999961271E-4</c:v>
                </c:pt>
                <c:pt idx="44895">
                  <c:v>8.978999999996127E-4</c:v>
                </c:pt>
                <c:pt idx="44896">
                  <c:v>8.9791999999961269E-4</c:v>
                </c:pt>
                <c:pt idx="44897">
                  <c:v>8.9793999999961268E-4</c:v>
                </c:pt>
                <c:pt idx="44898">
                  <c:v>8.9795999999961267E-4</c:v>
                </c:pt>
                <c:pt idx="44899">
                  <c:v>8.9797999999961266E-4</c:v>
                </c:pt>
                <c:pt idx="44900">
                  <c:v>8.9799999999961265E-4</c:v>
                </c:pt>
                <c:pt idx="44901">
                  <c:v>8.9801999999961264E-4</c:v>
                </c:pt>
                <c:pt idx="44902">
                  <c:v>8.9803999999961263E-4</c:v>
                </c:pt>
                <c:pt idx="44903">
                  <c:v>8.9805999999961262E-4</c:v>
                </c:pt>
                <c:pt idx="44904">
                  <c:v>8.9807999999961261E-4</c:v>
                </c:pt>
                <c:pt idx="44905">
                  <c:v>8.980999999996126E-4</c:v>
                </c:pt>
                <c:pt idx="44906">
                  <c:v>8.9811999999961259E-4</c:v>
                </c:pt>
                <c:pt idx="44907">
                  <c:v>8.9813999999961258E-4</c:v>
                </c:pt>
                <c:pt idx="44908">
                  <c:v>8.9815999999961257E-4</c:v>
                </c:pt>
                <c:pt idx="44909">
                  <c:v>8.9817999999961256E-4</c:v>
                </c:pt>
                <c:pt idx="44910">
                  <c:v>8.9819999999961255E-4</c:v>
                </c:pt>
                <c:pt idx="44911">
                  <c:v>8.9821999999961254E-4</c:v>
                </c:pt>
                <c:pt idx="44912">
                  <c:v>8.9823999999961253E-4</c:v>
                </c:pt>
                <c:pt idx="44913">
                  <c:v>8.9825999999961252E-4</c:v>
                </c:pt>
                <c:pt idx="44914">
                  <c:v>8.982799999996125E-4</c:v>
                </c:pt>
                <c:pt idx="44915">
                  <c:v>8.9829999999961249E-4</c:v>
                </c:pt>
                <c:pt idx="44916">
                  <c:v>8.9831999999961248E-4</c:v>
                </c:pt>
                <c:pt idx="44917">
                  <c:v>8.9833999999961247E-4</c:v>
                </c:pt>
                <c:pt idx="44918">
                  <c:v>8.9835999999961246E-4</c:v>
                </c:pt>
                <c:pt idx="44919">
                  <c:v>8.9837999999961245E-4</c:v>
                </c:pt>
                <c:pt idx="44920">
                  <c:v>8.9839999999961244E-4</c:v>
                </c:pt>
                <c:pt idx="44921">
                  <c:v>8.9841999999961243E-4</c:v>
                </c:pt>
                <c:pt idx="44922">
                  <c:v>8.9843999999961242E-4</c:v>
                </c:pt>
                <c:pt idx="44923">
                  <c:v>8.9845999999961241E-4</c:v>
                </c:pt>
                <c:pt idx="44924">
                  <c:v>8.984799999996124E-4</c:v>
                </c:pt>
                <c:pt idx="44925">
                  <c:v>8.9849999999961239E-4</c:v>
                </c:pt>
                <c:pt idx="44926">
                  <c:v>8.9851999999961238E-4</c:v>
                </c:pt>
                <c:pt idx="44927">
                  <c:v>8.9853999999961237E-4</c:v>
                </c:pt>
                <c:pt idx="44928">
                  <c:v>8.9855999999961236E-4</c:v>
                </c:pt>
                <c:pt idx="44929">
                  <c:v>8.9857999999961235E-4</c:v>
                </c:pt>
                <c:pt idx="44930">
                  <c:v>8.9859999999961234E-4</c:v>
                </c:pt>
                <c:pt idx="44931">
                  <c:v>8.9861999999961233E-4</c:v>
                </c:pt>
                <c:pt idx="44932">
                  <c:v>8.9863999999961232E-4</c:v>
                </c:pt>
                <c:pt idx="44933">
                  <c:v>8.9865999999961231E-4</c:v>
                </c:pt>
                <c:pt idx="44934">
                  <c:v>8.986799999996123E-4</c:v>
                </c:pt>
                <c:pt idx="44935">
                  <c:v>8.9869999999961229E-4</c:v>
                </c:pt>
                <c:pt idx="44936">
                  <c:v>8.9871999999961228E-4</c:v>
                </c:pt>
                <c:pt idx="44937">
                  <c:v>8.9873999999961227E-4</c:v>
                </c:pt>
                <c:pt idx="44938">
                  <c:v>8.9875999999961226E-4</c:v>
                </c:pt>
                <c:pt idx="44939">
                  <c:v>8.9877999999961225E-4</c:v>
                </c:pt>
                <c:pt idx="44940">
                  <c:v>8.9879999999961224E-4</c:v>
                </c:pt>
                <c:pt idx="44941">
                  <c:v>8.9881999999961223E-4</c:v>
                </c:pt>
                <c:pt idx="44942">
                  <c:v>8.9883999999961221E-4</c:v>
                </c:pt>
                <c:pt idx="44943">
                  <c:v>8.988599999996122E-4</c:v>
                </c:pt>
                <c:pt idx="44944">
                  <c:v>8.9887999999961219E-4</c:v>
                </c:pt>
                <c:pt idx="44945">
                  <c:v>8.9889999999961218E-4</c:v>
                </c:pt>
                <c:pt idx="44946">
                  <c:v>8.9891999999961217E-4</c:v>
                </c:pt>
                <c:pt idx="44947">
                  <c:v>8.9893999999961216E-4</c:v>
                </c:pt>
                <c:pt idx="44948">
                  <c:v>8.9895999999961215E-4</c:v>
                </c:pt>
                <c:pt idx="44949">
                  <c:v>8.9897999999961214E-4</c:v>
                </c:pt>
                <c:pt idx="44950">
                  <c:v>8.9899999999961213E-4</c:v>
                </c:pt>
                <c:pt idx="44951">
                  <c:v>8.9901999999961212E-4</c:v>
                </c:pt>
                <c:pt idx="44952">
                  <c:v>8.9903999999961211E-4</c:v>
                </c:pt>
                <c:pt idx="44953">
                  <c:v>8.990599999996121E-4</c:v>
                </c:pt>
                <c:pt idx="44954">
                  <c:v>8.9907999999961209E-4</c:v>
                </c:pt>
                <c:pt idx="44955">
                  <c:v>8.9909999999961208E-4</c:v>
                </c:pt>
                <c:pt idx="44956">
                  <c:v>8.9911999999961207E-4</c:v>
                </c:pt>
                <c:pt idx="44957">
                  <c:v>8.9913999999961206E-4</c:v>
                </c:pt>
                <c:pt idx="44958">
                  <c:v>8.9915999999961205E-4</c:v>
                </c:pt>
                <c:pt idx="44959">
                  <c:v>8.9917999999961204E-4</c:v>
                </c:pt>
                <c:pt idx="44960">
                  <c:v>8.9919999999961203E-4</c:v>
                </c:pt>
                <c:pt idx="44961">
                  <c:v>8.9921999999961202E-4</c:v>
                </c:pt>
                <c:pt idx="44962">
                  <c:v>8.9923999999961201E-4</c:v>
                </c:pt>
                <c:pt idx="44963">
                  <c:v>8.99259999999612E-4</c:v>
                </c:pt>
                <c:pt idx="44964">
                  <c:v>8.9927999999961199E-4</c:v>
                </c:pt>
                <c:pt idx="44965">
                  <c:v>8.9929999999961198E-4</c:v>
                </c:pt>
                <c:pt idx="44966">
                  <c:v>8.9931999999961197E-4</c:v>
                </c:pt>
                <c:pt idx="44967">
                  <c:v>8.9933999999961196E-4</c:v>
                </c:pt>
                <c:pt idx="44968">
                  <c:v>8.9935999999961195E-4</c:v>
                </c:pt>
                <c:pt idx="44969">
                  <c:v>8.9937999999961194E-4</c:v>
                </c:pt>
                <c:pt idx="44970">
                  <c:v>8.9939999999961192E-4</c:v>
                </c:pt>
                <c:pt idx="44971">
                  <c:v>8.9941999999961191E-4</c:v>
                </c:pt>
                <c:pt idx="44972">
                  <c:v>8.994399999996119E-4</c:v>
                </c:pt>
                <c:pt idx="44973">
                  <c:v>8.9945999999961189E-4</c:v>
                </c:pt>
                <c:pt idx="44974">
                  <c:v>8.9947999999961188E-4</c:v>
                </c:pt>
                <c:pt idx="44975">
                  <c:v>8.9949999999961187E-4</c:v>
                </c:pt>
                <c:pt idx="44976">
                  <c:v>8.9951999999961186E-4</c:v>
                </c:pt>
                <c:pt idx="44977">
                  <c:v>8.9953999999961185E-4</c:v>
                </c:pt>
                <c:pt idx="44978">
                  <c:v>8.9955999999961184E-4</c:v>
                </c:pt>
                <c:pt idx="44979">
                  <c:v>8.9957999999961183E-4</c:v>
                </c:pt>
                <c:pt idx="44980">
                  <c:v>8.9959999999961182E-4</c:v>
                </c:pt>
                <c:pt idx="44981">
                  <c:v>8.9961999999961181E-4</c:v>
                </c:pt>
                <c:pt idx="44982">
                  <c:v>8.996399999996118E-4</c:v>
                </c:pt>
                <c:pt idx="44983">
                  <c:v>8.9965999999961179E-4</c:v>
                </c:pt>
                <c:pt idx="44984">
                  <c:v>8.9967999999961178E-4</c:v>
                </c:pt>
                <c:pt idx="44985">
                  <c:v>8.9969999999961177E-4</c:v>
                </c:pt>
                <c:pt idx="44986">
                  <c:v>8.9971999999961176E-4</c:v>
                </c:pt>
                <c:pt idx="44987">
                  <c:v>8.9973999999961175E-4</c:v>
                </c:pt>
                <c:pt idx="44988">
                  <c:v>8.9975999999961174E-4</c:v>
                </c:pt>
                <c:pt idx="44989">
                  <c:v>8.9977999999961173E-4</c:v>
                </c:pt>
                <c:pt idx="44990">
                  <c:v>8.9979999999961172E-4</c:v>
                </c:pt>
                <c:pt idx="44991">
                  <c:v>8.9981999999961171E-4</c:v>
                </c:pt>
                <c:pt idx="44992">
                  <c:v>8.998399999996117E-4</c:v>
                </c:pt>
                <c:pt idx="44993">
                  <c:v>8.9985999999961169E-4</c:v>
                </c:pt>
                <c:pt idx="44994">
                  <c:v>8.9987999999961168E-4</c:v>
                </c:pt>
                <c:pt idx="44995">
                  <c:v>8.9989999999961167E-4</c:v>
                </c:pt>
                <c:pt idx="44996">
                  <c:v>8.9991999999961166E-4</c:v>
                </c:pt>
                <c:pt idx="44997">
                  <c:v>8.9993999999961165E-4</c:v>
                </c:pt>
                <c:pt idx="44998">
                  <c:v>8.9995999999961163E-4</c:v>
                </c:pt>
                <c:pt idx="44999">
                  <c:v>8.9997999999961162E-4</c:v>
                </c:pt>
                <c:pt idx="45000">
                  <c:v>8.9999999999961161E-4</c:v>
                </c:pt>
                <c:pt idx="45001">
                  <c:v>9.000199999996116E-4</c:v>
                </c:pt>
                <c:pt idx="45002">
                  <c:v>9.0003999999961159E-4</c:v>
                </c:pt>
                <c:pt idx="45003">
                  <c:v>9.0005999999961158E-4</c:v>
                </c:pt>
                <c:pt idx="45004">
                  <c:v>9.0007999999961157E-4</c:v>
                </c:pt>
                <c:pt idx="45005">
                  <c:v>9.0009999999961156E-4</c:v>
                </c:pt>
                <c:pt idx="45006">
                  <c:v>9.0011999999961155E-4</c:v>
                </c:pt>
                <c:pt idx="45007">
                  <c:v>9.0013999999961154E-4</c:v>
                </c:pt>
                <c:pt idx="45008">
                  <c:v>9.0015999999961153E-4</c:v>
                </c:pt>
                <c:pt idx="45009">
                  <c:v>9.0017999999961152E-4</c:v>
                </c:pt>
                <c:pt idx="45010">
                  <c:v>9.0019999999961151E-4</c:v>
                </c:pt>
                <c:pt idx="45011">
                  <c:v>9.002199999996115E-4</c:v>
                </c:pt>
                <c:pt idx="45012">
                  <c:v>9.0023999999961149E-4</c:v>
                </c:pt>
                <c:pt idx="45013">
                  <c:v>9.0025999999961148E-4</c:v>
                </c:pt>
                <c:pt idx="45014">
                  <c:v>9.0027999999961147E-4</c:v>
                </c:pt>
                <c:pt idx="45015">
                  <c:v>9.0029999999961146E-4</c:v>
                </c:pt>
                <c:pt idx="45016">
                  <c:v>9.0031999999961145E-4</c:v>
                </c:pt>
                <c:pt idx="45017">
                  <c:v>9.0033999999961144E-4</c:v>
                </c:pt>
                <c:pt idx="45018">
                  <c:v>9.0035999999961143E-4</c:v>
                </c:pt>
                <c:pt idx="45019">
                  <c:v>9.0037999999961142E-4</c:v>
                </c:pt>
                <c:pt idx="45020">
                  <c:v>9.0039999999961141E-4</c:v>
                </c:pt>
                <c:pt idx="45021">
                  <c:v>9.004199999996114E-4</c:v>
                </c:pt>
                <c:pt idx="45022">
                  <c:v>9.0043999999961139E-4</c:v>
                </c:pt>
                <c:pt idx="45023">
                  <c:v>9.0045999999961138E-4</c:v>
                </c:pt>
                <c:pt idx="45024">
                  <c:v>9.0047999999961137E-4</c:v>
                </c:pt>
                <c:pt idx="45025">
                  <c:v>9.0049999999961136E-4</c:v>
                </c:pt>
                <c:pt idx="45026">
                  <c:v>9.0051999999961134E-4</c:v>
                </c:pt>
                <c:pt idx="45027">
                  <c:v>9.0053999999961133E-4</c:v>
                </c:pt>
                <c:pt idx="45028">
                  <c:v>9.0055999999961132E-4</c:v>
                </c:pt>
                <c:pt idx="45029">
                  <c:v>9.0057999999961131E-4</c:v>
                </c:pt>
                <c:pt idx="45030">
                  <c:v>9.005999999996113E-4</c:v>
                </c:pt>
                <c:pt idx="45031">
                  <c:v>9.0061999999961129E-4</c:v>
                </c:pt>
                <c:pt idx="45032">
                  <c:v>9.0063999999961128E-4</c:v>
                </c:pt>
                <c:pt idx="45033">
                  <c:v>9.0065999999961127E-4</c:v>
                </c:pt>
                <c:pt idx="45034">
                  <c:v>9.0067999999961126E-4</c:v>
                </c:pt>
                <c:pt idx="45035">
                  <c:v>9.0069999999961125E-4</c:v>
                </c:pt>
                <c:pt idx="45036">
                  <c:v>9.0071999999961124E-4</c:v>
                </c:pt>
                <c:pt idx="45037">
                  <c:v>9.0073999999961123E-4</c:v>
                </c:pt>
                <c:pt idx="45038">
                  <c:v>9.0075999999961122E-4</c:v>
                </c:pt>
                <c:pt idx="45039">
                  <c:v>9.0077999999961121E-4</c:v>
                </c:pt>
                <c:pt idx="45040">
                  <c:v>9.007999999996112E-4</c:v>
                </c:pt>
                <c:pt idx="45041">
                  <c:v>9.0081999999961119E-4</c:v>
                </c:pt>
                <c:pt idx="45042">
                  <c:v>9.0083999999961118E-4</c:v>
                </c:pt>
                <c:pt idx="45043">
                  <c:v>9.0085999999961117E-4</c:v>
                </c:pt>
                <c:pt idx="45044">
                  <c:v>9.0087999999961116E-4</c:v>
                </c:pt>
                <c:pt idx="45045">
                  <c:v>9.0089999999961115E-4</c:v>
                </c:pt>
                <c:pt idx="45046">
                  <c:v>9.0091999999961114E-4</c:v>
                </c:pt>
                <c:pt idx="45047">
                  <c:v>9.0093999999961113E-4</c:v>
                </c:pt>
                <c:pt idx="45048">
                  <c:v>9.0095999999961112E-4</c:v>
                </c:pt>
                <c:pt idx="45049">
                  <c:v>9.0097999999961111E-4</c:v>
                </c:pt>
                <c:pt idx="45050">
                  <c:v>9.009999999996111E-4</c:v>
                </c:pt>
                <c:pt idx="45051">
                  <c:v>9.0101999999961109E-4</c:v>
                </c:pt>
                <c:pt idx="45052">
                  <c:v>9.0103999999961108E-4</c:v>
                </c:pt>
                <c:pt idx="45053">
                  <c:v>9.0105999999961107E-4</c:v>
                </c:pt>
                <c:pt idx="45054">
                  <c:v>9.0107999999961105E-4</c:v>
                </c:pt>
                <c:pt idx="45055">
                  <c:v>9.0109999999961104E-4</c:v>
                </c:pt>
                <c:pt idx="45056">
                  <c:v>9.0111999999961103E-4</c:v>
                </c:pt>
                <c:pt idx="45057">
                  <c:v>9.0113999999961102E-4</c:v>
                </c:pt>
                <c:pt idx="45058">
                  <c:v>9.0115999999961101E-4</c:v>
                </c:pt>
                <c:pt idx="45059">
                  <c:v>9.01179999999611E-4</c:v>
                </c:pt>
                <c:pt idx="45060">
                  <c:v>9.0119999999961099E-4</c:v>
                </c:pt>
                <c:pt idx="45061">
                  <c:v>9.0121999999961098E-4</c:v>
                </c:pt>
                <c:pt idx="45062">
                  <c:v>9.0123999999961097E-4</c:v>
                </c:pt>
                <c:pt idx="45063">
                  <c:v>9.0125999999961096E-4</c:v>
                </c:pt>
                <c:pt idx="45064">
                  <c:v>9.0127999999961095E-4</c:v>
                </c:pt>
                <c:pt idx="45065">
                  <c:v>9.0129999999961094E-4</c:v>
                </c:pt>
                <c:pt idx="45066">
                  <c:v>9.0131999999961093E-4</c:v>
                </c:pt>
                <c:pt idx="45067">
                  <c:v>9.0133999999961092E-4</c:v>
                </c:pt>
                <c:pt idx="45068">
                  <c:v>9.0135999999961091E-4</c:v>
                </c:pt>
                <c:pt idx="45069">
                  <c:v>9.013799999996109E-4</c:v>
                </c:pt>
                <c:pt idx="45070">
                  <c:v>9.0139999999961089E-4</c:v>
                </c:pt>
                <c:pt idx="45071">
                  <c:v>9.0141999999961088E-4</c:v>
                </c:pt>
                <c:pt idx="45072">
                  <c:v>9.0143999999961087E-4</c:v>
                </c:pt>
                <c:pt idx="45073">
                  <c:v>9.0145999999961086E-4</c:v>
                </c:pt>
                <c:pt idx="45074">
                  <c:v>9.0147999999961085E-4</c:v>
                </c:pt>
                <c:pt idx="45075">
                  <c:v>9.0149999999961084E-4</c:v>
                </c:pt>
                <c:pt idx="45076">
                  <c:v>9.0151999999961083E-4</c:v>
                </c:pt>
                <c:pt idx="45077">
                  <c:v>9.0153999999961082E-4</c:v>
                </c:pt>
                <c:pt idx="45078">
                  <c:v>9.0155999999961081E-4</c:v>
                </c:pt>
                <c:pt idx="45079">
                  <c:v>9.015799999996108E-4</c:v>
                </c:pt>
                <c:pt idx="45080">
                  <c:v>9.0159999999961079E-4</c:v>
                </c:pt>
                <c:pt idx="45081">
                  <c:v>9.0161999999961078E-4</c:v>
                </c:pt>
                <c:pt idx="45082">
                  <c:v>9.0163999999961076E-4</c:v>
                </c:pt>
                <c:pt idx="45083">
                  <c:v>9.0165999999961075E-4</c:v>
                </c:pt>
                <c:pt idx="45084">
                  <c:v>9.0167999999961074E-4</c:v>
                </c:pt>
                <c:pt idx="45085">
                  <c:v>9.0169999999961073E-4</c:v>
                </c:pt>
                <c:pt idx="45086">
                  <c:v>9.0171999999961072E-4</c:v>
                </c:pt>
                <c:pt idx="45087">
                  <c:v>9.0173999999961071E-4</c:v>
                </c:pt>
                <c:pt idx="45088">
                  <c:v>9.017599999996107E-4</c:v>
                </c:pt>
                <c:pt idx="45089">
                  <c:v>9.0177999999961069E-4</c:v>
                </c:pt>
                <c:pt idx="45090">
                  <c:v>9.0179999999961068E-4</c:v>
                </c:pt>
                <c:pt idx="45091">
                  <c:v>9.0181999999961067E-4</c:v>
                </c:pt>
                <c:pt idx="45092">
                  <c:v>9.0183999999961066E-4</c:v>
                </c:pt>
                <c:pt idx="45093">
                  <c:v>9.0185999999961065E-4</c:v>
                </c:pt>
                <c:pt idx="45094">
                  <c:v>9.0187999999961064E-4</c:v>
                </c:pt>
                <c:pt idx="45095">
                  <c:v>9.0189999999961063E-4</c:v>
                </c:pt>
                <c:pt idx="45096">
                  <c:v>9.0191999999961062E-4</c:v>
                </c:pt>
                <c:pt idx="45097">
                  <c:v>9.0193999999961061E-4</c:v>
                </c:pt>
                <c:pt idx="45098">
                  <c:v>9.019599999996106E-4</c:v>
                </c:pt>
                <c:pt idx="45099">
                  <c:v>9.0197999999961059E-4</c:v>
                </c:pt>
                <c:pt idx="45100">
                  <c:v>9.0199999999961058E-4</c:v>
                </c:pt>
                <c:pt idx="45101">
                  <c:v>9.0201999999961057E-4</c:v>
                </c:pt>
                <c:pt idx="45102">
                  <c:v>9.0203999999961056E-4</c:v>
                </c:pt>
                <c:pt idx="45103">
                  <c:v>9.0205999999961055E-4</c:v>
                </c:pt>
                <c:pt idx="45104">
                  <c:v>9.0207999999961054E-4</c:v>
                </c:pt>
                <c:pt idx="45105">
                  <c:v>9.0209999999961053E-4</c:v>
                </c:pt>
                <c:pt idx="45106">
                  <c:v>9.0211999999961052E-4</c:v>
                </c:pt>
                <c:pt idx="45107">
                  <c:v>9.0213999999961051E-4</c:v>
                </c:pt>
                <c:pt idx="45108">
                  <c:v>9.021599999996105E-4</c:v>
                </c:pt>
                <c:pt idx="45109">
                  <c:v>9.0217999999961049E-4</c:v>
                </c:pt>
                <c:pt idx="45110">
                  <c:v>9.0219999999961048E-4</c:v>
                </c:pt>
                <c:pt idx="45111">
                  <c:v>9.0221999999961046E-4</c:v>
                </c:pt>
                <c:pt idx="45112">
                  <c:v>9.0223999999961045E-4</c:v>
                </c:pt>
                <c:pt idx="45113">
                  <c:v>9.0225999999961044E-4</c:v>
                </c:pt>
                <c:pt idx="45114">
                  <c:v>9.0227999999961043E-4</c:v>
                </c:pt>
                <c:pt idx="45115">
                  <c:v>9.0229999999961042E-4</c:v>
                </c:pt>
                <c:pt idx="45116">
                  <c:v>9.0231999999961041E-4</c:v>
                </c:pt>
                <c:pt idx="45117">
                  <c:v>9.023399999996104E-4</c:v>
                </c:pt>
                <c:pt idx="45118">
                  <c:v>9.0235999999961039E-4</c:v>
                </c:pt>
                <c:pt idx="45119">
                  <c:v>9.0237999999961038E-4</c:v>
                </c:pt>
                <c:pt idx="45120">
                  <c:v>9.0239999999961037E-4</c:v>
                </c:pt>
                <c:pt idx="45121">
                  <c:v>9.0241999999961036E-4</c:v>
                </c:pt>
                <c:pt idx="45122">
                  <c:v>9.0243999999961035E-4</c:v>
                </c:pt>
                <c:pt idx="45123">
                  <c:v>9.0245999999961034E-4</c:v>
                </c:pt>
                <c:pt idx="45124">
                  <c:v>9.0247999999961033E-4</c:v>
                </c:pt>
                <c:pt idx="45125">
                  <c:v>9.0249999999961032E-4</c:v>
                </c:pt>
                <c:pt idx="45126">
                  <c:v>9.0251999999961031E-4</c:v>
                </c:pt>
                <c:pt idx="45127">
                  <c:v>9.025399999996103E-4</c:v>
                </c:pt>
                <c:pt idx="45128">
                  <c:v>9.0255999999961029E-4</c:v>
                </c:pt>
                <c:pt idx="45129">
                  <c:v>9.0257999999961028E-4</c:v>
                </c:pt>
                <c:pt idx="45130">
                  <c:v>9.0259999999961027E-4</c:v>
                </c:pt>
                <c:pt idx="45131">
                  <c:v>9.0261999999961026E-4</c:v>
                </c:pt>
                <c:pt idx="45132">
                  <c:v>9.0263999999961025E-4</c:v>
                </c:pt>
                <c:pt idx="45133">
                  <c:v>9.0265999999961024E-4</c:v>
                </c:pt>
                <c:pt idx="45134">
                  <c:v>9.0267999999961023E-4</c:v>
                </c:pt>
                <c:pt idx="45135">
                  <c:v>9.0269999999961022E-4</c:v>
                </c:pt>
                <c:pt idx="45136">
                  <c:v>9.0271999999961021E-4</c:v>
                </c:pt>
                <c:pt idx="45137">
                  <c:v>9.027399999996102E-4</c:v>
                </c:pt>
                <c:pt idx="45138">
                  <c:v>9.0275999999961019E-4</c:v>
                </c:pt>
                <c:pt idx="45139">
                  <c:v>9.0277999999961017E-4</c:v>
                </c:pt>
                <c:pt idx="45140">
                  <c:v>9.0279999999961016E-4</c:v>
                </c:pt>
                <c:pt idx="45141">
                  <c:v>9.0281999999961015E-4</c:v>
                </c:pt>
                <c:pt idx="45142">
                  <c:v>9.0283999999961014E-4</c:v>
                </c:pt>
                <c:pt idx="45143">
                  <c:v>9.0285999999961013E-4</c:v>
                </c:pt>
                <c:pt idx="45144">
                  <c:v>9.0287999999961012E-4</c:v>
                </c:pt>
                <c:pt idx="45145">
                  <c:v>9.0289999999961011E-4</c:v>
                </c:pt>
                <c:pt idx="45146">
                  <c:v>9.029199999996101E-4</c:v>
                </c:pt>
                <c:pt idx="45147">
                  <c:v>9.0293999999961009E-4</c:v>
                </c:pt>
                <c:pt idx="45148">
                  <c:v>9.0295999999961008E-4</c:v>
                </c:pt>
                <c:pt idx="45149">
                  <c:v>9.0297999999961007E-4</c:v>
                </c:pt>
                <c:pt idx="45150">
                  <c:v>9.0299999999961006E-4</c:v>
                </c:pt>
                <c:pt idx="45151">
                  <c:v>9.0301999999961005E-4</c:v>
                </c:pt>
                <c:pt idx="45152">
                  <c:v>9.0303999999961004E-4</c:v>
                </c:pt>
                <c:pt idx="45153">
                  <c:v>9.0305999999961003E-4</c:v>
                </c:pt>
                <c:pt idx="45154">
                  <c:v>9.0307999999961002E-4</c:v>
                </c:pt>
                <c:pt idx="45155">
                  <c:v>9.0309999999961001E-4</c:v>
                </c:pt>
                <c:pt idx="45156">
                  <c:v>9.0311999999961E-4</c:v>
                </c:pt>
                <c:pt idx="45157">
                  <c:v>9.0313999999960999E-4</c:v>
                </c:pt>
                <c:pt idx="45158">
                  <c:v>9.0315999999960998E-4</c:v>
                </c:pt>
                <c:pt idx="45159">
                  <c:v>9.0317999999960997E-4</c:v>
                </c:pt>
                <c:pt idx="45160">
                  <c:v>9.0319999999960996E-4</c:v>
                </c:pt>
                <c:pt idx="45161">
                  <c:v>9.0321999999960995E-4</c:v>
                </c:pt>
                <c:pt idx="45162">
                  <c:v>9.0323999999960994E-4</c:v>
                </c:pt>
                <c:pt idx="45163">
                  <c:v>9.0325999999960993E-4</c:v>
                </c:pt>
                <c:pt idx="45164">
                  <c:v>9.0327999999960992E-4</c:v>
                </c:pt>
                <c:pt idx="45165">
                  <c:v>9.0329999999960991E-4</c:v>
                </c:pt>
                <c:pt idx="45166">
                  <c:v>9.033199999996099E-4</c:v>
                </c:pt>
                <c:pt idx="45167">
                  <c:v>9.0333999999960988E-4</c:v>
                </c:pt>
                <c:pt idx="45168">
                  <c:v>9.0335999999960987E-4</c:v>
                </c:pt>
                <c:pt idx="45169">
                  <c:v>9.0337999999960986E-4</c:v>
                </c:pt>
                <c:pt idx="45170">
                  <c:v>9.0339999999960985E-4</c:v>
                </c:pt>
                <c:pt idx="45171">
                  <c:v>9.0341999999960984E-4</c:v>
                </c:pt>
                <c:pt idx="45172">
                  <c:v>9.0343999999960983E-4</c:v>
                </c:pt>
                <c:pt idx="45173">
                  <c:v>9.0345999999960982E-4</c:v>
                </c:pt>
                <c:pt idx="45174">
                  <c:v>9.0347999999960981E-4</c:v>
                </c:pt>
                <c:pt idx="45175">
                  <c:v>9.034999999996098E-4</c:v>
                </c:pt>
                <c:pt idx="45176">
                  <c:v>9.0351999999960979E-4</c:v>
                </c:pt>
                <c:pt idx="45177">
                  <c:v>9.0353999999960978E-4</c:v>
                </c:pt>
                <c:pt idx="45178">
                  <c:v>9.0355999999960977E-4</c:v>
                </c:pt>
                <c:pt idx="45179">
                  <c:v>9.0357999999960976E-4</c:v>
                </c:pt>
                <c:pt idx="45180">
                  <c:v>9.0359999999960975E-4</c:v>
                </c:pt>
                <c:pt idx="45181">
                  <c:v>9.0361999999960974E-4</c:v>
                </c:pt>
                <c:pt idx="45182">
                  <c:v>9.0363999999960973E-4</c:v>
                </c:pt>
                <c:pt idx="45183">
                  <c:v>9.0365999999960972E-4</c:v>
                </c:pt>
                <c:pt idx="45184">
                  <c:v>9.0367999999960971E-4</c:v>
                </c:pt>
                <c:pt idx="45185">
                  <c:v>9.036999999996097E-4</c:v>
                </c:pt>
                <c:pt idx="45186">
                  <c:v>9.0371999999960969E-4</c:v>
                </c:pt>
                <c:pt idx="45187">
                  <c:v>9.0373999999960968E-4</c:v>
                </c:pt>
                <c:pt idx="45188">
                  <c:v>9.0375999999960967E-4</c:v>
                </c:pt>
                <c:pt idx="45189">
                  <c:v>9.0377999999960966E-4</c:v>
                </c:pt>
                <c:pt idx="45190">
                  <c:v>9.0379999999960965E-4</c:v>
                </c:pt>
                <c:pt idx="45191">
                  <c:v>9.0381999999960964E-4</c:v>
                </c:pt>
                <c:pt idx="45192">
                  <c:v>9.0383999999960963E-4</c:v>
                </c:pt>
                <c:pt idx="45193">
                  <c:v>9.0385999999960962E-4</c:v>
                </c:pt>
                <c:pt idx="45194">
                  <c:v>9.0387999999960961E-4</c:v>
                </c:pt>
                <c:pt idx="45195">
                  <c:v>9.0389999999960959E-4</c:v>
                </c:pt>
                <c:pt idx="45196">
                  <c:v>9.0391999999960958E-4</c:v>
                </c:pt>
                <c:pt idx="45197">
                  <c:v>9.0393999999960957E-4</c:v>
                </c:pt>
                <c:pt idx="45198">
                  <c:v>9.0395999999960956E-4</c:v>
                </c:pt>
                <c:pt idx="45199">
                  <c:v>9.0397999999960955E-4</c:v>
                </c:pt>
                <c:pt idx="45200">
                  <c:v>9.0399999999960954E-4</c:v>
                </c:pt>
                <c:pt idx="45201">
                  <c:v>9.0401999999960953E-4</c:v>
                </c:pt>
                <c:pt idx="45202">
                  <c:v>9.0403999999960952E-4</c:v>
                </c:pt>
                <c:pt idx="45203">
                  <c:v>9.0405999999960951E-4</c:v>
                </c:pt>
                <c:pt idx="45204">
                  <c:v>9.040799999996095E-4</c:v>
                </c:pt>
                <c:pt idx="45205">
                  <c:v>9.0409999999960949E-4</c:v>
                </c:pt>
                <c:pt idx="45206">
                  <c:v>9.0411999999960948E-4</c:v>
                </c:pt>
                <c:pt idx="45207">
                  <c:v>9.0413999999960947E-4</c:v>
                </c:pt>
                <c:pt idx="45208">
                  <c:v>9.0415999999960946E-4</c:v>
                </c:pt>
                <c:pt idx="45209">
                  <c:v>9.0417999999960945E-4</c:v>
                </c:pt>
                <c:pt idx="45210">
                  <c:v>9.0419999999960944E-4</c:v>
                </c:pt>
                <c:pt idx="45211">
                  <c:v>9.0421999999960943E-4</c:v>
                </c:pt>
                <c:pt idx="45212">
                  <c:v>9.0423999999960942E-4</c:v>
                </c:pt>
                <c:pt idx="45213">
                  <c:v>9.0425999999960941E-4</c:v>
                </c:pt>
                <c:pt idx="45214">
                  <c:v>9.042799999996094E-4</c:v>
                </c:pt>
                <c:pt idx="45215">
                  <c:v>9.0429999999960939E-4</c:v>
                </c:pt>
                <c:pt idx="45216">
                  <c:v>9.0431999999960938E-4</c:v>
                </c:pt>
                <c:pt idx="45217">
                  <c:v>9.0433999999960937E-4</c:v>
                </c:pt>
                <c:pt idx="45218">
                  <c:v>9.0435999999960936E-4</c:v>
                </c:pt>
                <c:pt idx="45219">
                  <c:v>9.0437999999960935E-4</c:v>
                </c:pt>
                <c:pt idx="45220">
                  <c:v>9.0439999999960934E-4</c:v>
                </c:pt>
                <c:pt idx="45221">
                  <c:v>9.0441999999960933E-4</c:v>
                </c:pt>
                <c:pt idx="45222">
                  <c:v>9.0443999999960932E-4</c:v>
                </c:pt>
                <c:pt idx="45223">
                  <c:v>9.044599999996093E-4</c:v>
                </c:pt>
                <c:pt idx="45224">
                  <c:v>9.0447999999960929E-4</c:v>
                </c:pt>
                <c:pt idx="45225">
                  <c:v>9.0449999999960928E-4</c:v>
                </c:pt>
                <c:pt idx="45226">
                  <c:v>9.0451999999960927E-4</c:v>
                </c:pt>
                <c:pt idx="45227">
                  <c:v>9.0453999999960926E-4</c:v>
                </c:pt>
                <c:pt idx="45228">
                  <c:v>9.0455999999960925E-4</c:v>
                </c:pt>
                <c:pt idx="45229">
                  <c:v>9.0457999999960924E-4</c:v>
                </c:pt>
                <c:pt idx="45230">
                  <c:v>9.0459999999960923E-4</c:v>
                </c:pt>
                <c:pt idx="45231">
                  <c:v>9.0461999999960922E-4</c:v>
                </c:pt>
                <c:pt idx="45232">
                  <c:v>9.0463999999960921E-4</c:v>
                </c:pt>
                <c:pt idx="45233">
                  <c:v>9.046599999996092E-4</c:v>
                </c:pt>
                <c:pt idx="45234">
                  <c:v>9.0467999999960919E-4</c:v>
                </c:pt>
                <c:pt idx="45235">
                  <c:v>9.0469999999960918E-4</c:v>
                </c:pt>
                <c:pt idx="45236">
                  <c:v>9.0471999999960917E-4</c:v>
                </c:pt>
                <c:pt idx="45237">
                  <c:v>9.0473999999960916E-4</c:v>
                </c:pt>
                <c:pt idx="45238">
                  <c:v>9.0475999999960915E-4</c:v>
                </c:pt>
                <c:pt idx="45239">
                  <c:v>9.0477999999960914E-4</c:v>
                </c:pt>
                <c:pt idx="45240">
                  <c:v>9.0479999999960913E-4</c:v>
                </c:pt>
                <c:pt idx="45241">
                  <c:v>9.0481999999960912E-4</c:v>
                </c:pt>
                <c:pt idx="45242">
                  <c:v>9.0483999999960911E-4</c:v>
                </c:pt>
                <c:pt idx="45243">
                  <c:v>9.048599999996091E-4</c:v>
                </c:pt>
                <c:pt idx="45244">
                  <c:v>9.0487999999960909E-4</c:v>
                </c:pt>
                <c:pt idx="45245">
                  <c:v>9.0489999999960908E-4</c:v>
                </c:pt>
                <c:pt idx="45246">
                  <c:v>9.0491999999960907E-4</c:v>
                </c:pt>
                <c:pt idx="45247">
                  <c:v>9.0493999999960906E-4</c:v>
                </c:pt>
                <c:pt idx="45248">
                  <c:v>9.0495999999960905E-4</c:v>
                </c:pt>
                <c:pt idx="45249">
                  <c:v>9.0497999999960904E-4</c:v>
                </c:pt>
                <c:pt idx="45250">
                  <c:v>9.0499999999960903E-4</c:v>
                </c:pt>
                <c:pt idx="45251">
                  <c:v>9.0501999999960901E-4</c:v>
                </c:pt>
                <c:pt idx="45252">
                  <c:v>9.05039999999609E-4</c:v>
                </c:pt>
                <c:pt idx="45253">
                  <c:v>9.0505999999960899E-4</c:v>
                </c:pt>
                <c:pt idx="45254">
                  <c:v>9.0507999999960898E-4</c:v>
                </c:pt>
                <c:pt idx="45255">
                  <c:v>9.0509999999960897E-4</c:v>
                </c:pt>
                <c:pt idx="45256">
                  <c:v>9.0511999999960896E-4</c:v>
                </c:pt>
                <c:pt idx="45257">
                  <c:v>9.0513999999960895E-4</c:v>
                </c:pt>
                <c:pt idx="45258">
                  <c:v>9.0515999999960894E-4</c:v>
                </c:pt>
                <c:pt idx="45259">
                  <c:v>9.0517999999960893E-4</c:v>
                </c:pt>
                <c:pt idx="45260">
                  <c:v>9.0519999999960892E-4</c:v>
                </c:pt>
                <c:pt idx="45261">
                  <c:v>9.0521999999960891E-4</c:v>
                </c:pt>
                <c:pt idx="45262">
                  <c:v>9.052399999996089E-4</c:v>
                </c:pt>
                <c:pt idx="45263">
                  <c:v>9.0525999999960889E-4</c:v>
                </c:pt>
                <c:pt idx="45264">
                  <c:v>9.0527999999960888E-4</c:v>
                </c:pt>
                <c:pt idx="45265">
                  <c:v>9.0529999999960887E-4</c:v>
                </c:pt>
                <c:pt idx="45266">
                  <c:v>9.0531999999960886E-4</c:v>
                </c:pt>
                <c:pt idx="45267">
                  <c:v>9.0533999999960885E-4</c:v>
                </c:pt>
                <c:pt idx="45268">
                  <c:v>9.0535999999960884E-4</c:v>
                </c:pt>
                <c:pt idx="45269">
                  <c:v>9.0537999999960883E-4</c:v>
                </c:pt>
                <c:pt idx="45270">
                  <c:v>9.0539999999960882E-4</c:v>
                </c:pt>
                <c:pt idx="45271">
                  <c:v>9.0541999999960881E-4</c:v>
                </c:pt>
                <c:pt idx="45272">
                  <c:v>9.054399999996088E-4</c:v>
                </c:pt>
                <c:pt idx="45273">
                  <c:v>9.0545999999960879E-4</c:v>
                </c:pt>
                <c:pt idx="45274">
                  <c:v>9.0547999999960878E-4</c:v>
                </c:pt>
                <c:pt idx="45275">
                  <c:v>9.0549999999960877E-4</c:v>
                </c:pt>
                <c:pt idx="45276">
                  <c:v>9.0551999999960876E-4</c:v>
                </c:pt>
                <c:pt idx="45277">
                  <c:v>9.0553999999960875E-4</c:v>
                </c:pt>
                <c:pt idx="45278">
                  <c:v>9.0555999999960874E-4</c:v>
                </c:pt>
                <c:pt idx="45279">
                  <c:v>9.0557999999960872E-4</c:v>
                </c:pt>
                <c:pt idx="45280">
                  <c:v>9.0559999999960871E-4</c:v>
                </c:pt>
                <c:pt idx="45281">
                  <c:v>9.056199999996087E-4</c:v>
                </c:pt>
                <c:pt idx="45282">
                  <c:v>9.0563999999960869E-4</c:v>
                </c:pt>
                <c:pt idx="45283">
                  <c:v>9.0565999999960868E-4</c:v>
                </c:pt>
                <c:pt idx="45284">
                  <c:v>9.0567999999960867E-4</c:v>
                </c:pt>
                <c:pt idx="45285">
                  <c:v>9.0569999999960866E-4</c:v>
                </c:pt>
                <c:pt idx="45286">
                  <c:v>9.0571999999960865E-4</c:v>
                </c:pt>
                <c:pt idx="45287">
                  <c:v>9.0573999999960864E-4</c:v>
                </c:pt>
                <c:pt idx="45288">
                  <c:v>9.0575999999960863E-4</c:v>
                </c:pt>
                <c:pt idx="45289">
                  <c:v>9.0577999999960862E-4</c:v>
                </c:pt>
                <c:pt idx="45290">
                  <c:v>9.0579999999960861E-4</c:v>
                </c:pt>
                <c:pt idx="45291">
                  <c:v>9.058199999996086E-4</c:v>
                </c:pt>
                <c:pt idx="45292">
                  <c:v>9.0583999999960859E-4</c:v>
                </c:pt>
                <c:pt idx="45293">
                  <c:v>9.0585999999960858E-4</c:v>
                </c:pt>
                <c:pt idx="45294">
                  <c:v>9.0587999999960857E-4</c:v>
                </c:pt>
                <c:pt idx="45295">
                  <c:v>9.0589999999960856E-4</c:v>
                </c:pt>
                <c:pt idx="45296">
                  <c:v>9.0591999999960855E-4</c:v>
                </c:pt>
                <c:pt idx="45297">
                  <c:v>9.0593999999960854E-4</c:v>
                </c:pt>
                <c:pt idx="45298">
                  <c:v>9.0595999999960853E-4</c:v>
                </c:pt>
                <c:pt idx="45299">
                  <c:v>9.0597999999960852E-4</c:v>
                </c:pt>
                <c:pt idx="45300">
                  <c:v>9.0599999999960851E-4</c:v>
                </c:pt>
                <c:pt idx="45301">
                  <c:v>9.060199999996085E-4</c:v>
                </c:pt>
                <c:pt idx="45302">
                  <c:v>9.0603999999960849E-4</c:v>
                </c:pt>
                <c:pt idx="45303">
                  <c:v>9.0605999999960848E-4</c:v>
                </c:pt>
                <c:pt idx="45304">
                  <c:v>9.0607999999960847E-4</c:v>
                </c:pt>
                <c:pt idx="45305">
                  <c:v>9.0609999999960846E-4</c:v>
                </c:pt>
                <c:pt idx="45306">
                  <c:v>9.0611999999960845E-4</c:v>
                </c:pt>
                <c:pt idx="45307">
                  <c:v>9.0613999999960843E-4</c:v>
                </c:pt>
                <c:pt idx="45308">
                  <c:v>9.0615999999960842E-4</c:v>
                </c:pt>
                <c:pt idx="45309">
                  <c:v>9.0617999999960841E-4</c:v>
                </c:pt>
                <c:pt idx="45310">
                  <c:v>9.061999999996084E-4</c:v>
                </c:pt>
                <c:pt idx="45311">
                  <c:v>9.0621999999960839E-4</c:v>
                </c:pt>
                <c:pt idx="45312">
                  <c:v>9.0623999999960838E-4</c:v>
                </c:pt>
                <c:pt idx="45313">
                  <c:v>9.0625999999960837E-4</c:v>
                </c:pt>
                <c:pt idx="45314">
                  <c:v>9.0627999999960836E-4</c:v>
                </c:pt>
                <c:pt idx="45315">
                  <c:v>9.0629999999960835E-4</c:v>
                </c:pt>
                <c:pt idx="45316">
                  <c:v>9.0631999999960834E-4</c:v>
                </c:pt>
                <c:pt idx="45317">
                  <c:v>9.0633999999960833E-4</c:v>
                </c:pt>
                <c:pt idx="45318">
                  <c:v>9.0635999999960832E-4</c:v>
                </c:pt>
                <c:pt idx="45319">
                  <c:v>9.0637999999960831E-4</c:v>
                </c:pt>
                <c:pt idx="45320">
                  <c:v>9.063999999996083E-4</c:v>
                </c:pt>
                <c:pt idx="45321">
                  <c:v>9.0641999999960829E-4</c:v>
                </c:pt>
                <c:pt idx="45322">
                  <c:v>9.0643999999960828E-4</c:v>
                </c:pt>
                <c:pt idx="45323">
                  <c:v>9.0645999999960827E-4</c:v>
                </c:pt>
                <c:pt idx="45324">
                  <c:v>9.0647999999960826E-4</c:v>
                </c:pt>
                <c:pt idx="45325">
                  <c:v>9.0649999999960825E-4</c:v>
                </c:pt>
                <c:pt idx="45326">
                  <c:v>9.0651999999960824E-4</c:v>
                </c:pt>
                <c:pt idx="45327">
                  <c:v>9.0653999999960823E-4</c:v>
                </c:pt>
                <c:pt idx="45328">
                  <c:v>9.0655999999960822E-4</c:v>
                </c:pt>
                <c:pt idx="45329">
                  <c:v>9.0657999999960821E-4</c:v>
                </c:pt>
                <c:pt idx="45330">
                  <c:v>9.065999999996082E-4</c:v>
                </c:pt>
                <c:pt idx="45331">
                  <c:v>9.0661999999960819E-4</c:v>
                </c:pt>
                <c:pt idx="45332">
                  <c:v>9.0663999999960818E-4</c:v>
                </c:pt>
                <c:pt idx="45333">
                  <c:v>9.0665999999960817E-4</c:v>
                </c:pt>
                <c:pt idx="45334">
                  <c:v>9.0667999999960816E-4</c:v>
                </c:pt>
                <c:pt idx="45335">
                  <c:v>9.0669999999960814E-4</c:v>
                </c:pt>
                <c:pt idx="45336">
                  <c:v>9.0671999999960813E-4</c:v>
                </c:pt>
                <c:pt idx="45337">
                  <c:v>9.0673999999960812E-4</c:v>
                </c:pt>
                <c:pt idx="45338">
                  <c:v>9.0675999999960811E-4</c:v>
                </c:pt>
                <c:pt idx="45339">
                  <c:v>9.067799999996081E-4</c:v>
                </c:pt>
                <c:pt idx="45340">
                  <c:v>9.0679999999960809E-4</c:v>
                </c:pt>
                <c:pt idx="45341">
                  <c:v>9.0681999999960808E-4</c:v>
                </c:pt>
                <c:pt idx="45342">
                  <c:v>9.0683999999960807E-4</c:v>
                </c:pt>
                <c:pt idx="45343">
                  <c:v>9.0685999999960806E-4</c:v>
                </c:pt>
                <c:pt idx="45344">
                  <c:v>9.0687999999960805E-4</c:v>
                </c:pt>
                <c:pt idx="45345">
                  <c:v>9.0689999999960804E-4</c:v>
                </c:pt>
                <c:pt idx="45346">
                  <c:v>9.0691999999960803E-4</c:v>
                </c:pt>
                <c:pt idx="45347">
                  <c:v>9.0693999999960802E-4</c:v>
                </c:pt>
                <c:pt idx="45348">
                  <c:v>9.0695999999960801E-4</c:v>
                </c:pt>
                <c:pt idx="45349">
                  <c:v>9.06979999999608E-4</c:v>
                </c:pt>
                <c:pt idx="45350">
                  <c:v>9.0699999999960799E-4</c:v>
                </c:pt>
                <c:pt idx="45351">
                  <c:v>9.0701999999960798E-4</c:v>
                </c:pt>
                <c:pt idx="45352">
                  <c:v>9.0703999999960797E-4</c:v>
                </c:pt>
                <c:pt idx="45353">
                  <c:v>9.0705999999960796E-4</c:v>
                </c:pt>
                <c:pt idx="45354">
                  <c:v>9.0707999999960795E-4</c:v>
                </c:pt>
                <c:pt idx="45355">
                  <c:v>9.0709999999960794E-4</c:v>
                </c:pt>
                <c:pt idx="45356">
                  <c:v>9.0711999999960793E-4</c:v>
                </c:pt>
                <c:pt idx="45357">
                  <c:v>9.0713999999960792E-4</c:v>
                </c:pt>
                <c:pt idx="45358">
                  <c:v>9.0715999999960791E-4</c:v>
                </c:pt>
                <c:pt idx="45359">
                  <c:v>9.071799999996079E-4</c:v>
                </c:pt>
                <c:pt idx="45360">
                  <c:v>9.0719999999960789E-4</c:v>
                </c:pt>
                <c:pt idx="45361">
                  <c:v>9.0721999999960788E-4</c:v>
                </c:pt>
                <c:pt idx="45362">
                  <c:v>9.0723999999960787E-4</c:v>
                </c:pt>
                <c:pt idx="45363">
                  <c:v>9.0725999999960785E-4</c:v>
                </c:pt>
                <c:pt idx="45364">
                  <c:v>9.0727999999960784E-4</c:v>
                </c:pt>
                <c:pt idx="45365">
                  <c:v>9.0729999999960783E-4</c:v>
                </c:pt>
                <c:pt idx="45366">
                  <c:v>9.0731999999960782E-4</c:v>
                </c:pt>
                <c:pt idx="45367">
                  <c:v>9.0733999999960781E-4</c:v>
                </c:pt>
                <c:pt idx="45368">
                  <c:v>9.073599999996078E-4</c:v>
                </c:pt>
                <c:pt idx="45369">
                  <c:v>9.0737999999960779E-4</c:v>
                </c:pt>
                <c:pt idx="45370">
                  <c:v>9.0739999999960778E-4</c:v>
                </c:pt>
                <c:pt idx="45371">
                  <c:v>9.0741999999960777E-4</c:v>
                </c:pt>
                <c:pt idx="45372">
                  <c:v>9.0743999999960776E-4</c:v>
                </c:pt>
                <c:pt idx="45373">
                  <c:v>9.0745999999960775E-4</c:v>
                </c:pt>
                <c:pt idx="45374">
                  <c:v>9.0747999999960774E-4</c:v>
                </c:pt>
                <c:pt idx="45375">
                  <c:v>9.0749999999960773E-4</c:v>
                </c:pt>
                <c:pt idx="45376">
                  <c:v>9.0751999999960772E-4</c:v>
                </c:pt>
                <c:pt idx="45377">
                  <c:v>9.0753999999960771E-4</c:v>
                </c:pt>
                <c:pt idx="45378">
                  <c:v>9.075599999996077E-4</c:v>
                </c:pt>
                <c:pt idx="45379">
                  <c:v>9.0757999999960769E-4</c:v>
                </c:pt>
                <c:pt idx="45380">
                  <c:v>9.0759999999960768E-4</c:v>
                </c:pt>
                <c:pt idx="45381">
                  <c:v>9.0761999999960767E-4</c:v>
                </c:pt>
                <c:pt idx="45382">
                  <c:v>9.0763999999960766E-4</c:v>
                </c:pt>
                <c:pt idx="45383">
                  <c:v>9.0765999999960765E-4</c:v>
                </c:pt>
                <c:pt idx="45384">
                  <c:v>9.0767999999960764E-4</c:v>
                </c:pt>
                <c:pt idx="45385">
                  <c:v>9.0769999999960763E-4</c:v>
                </c:pt>
                <c:pt idx="45386">
                  <c:v>9.0771999999960762E-4</c:v>
                </c:pt>
                <c:pt idx="45387">
                  <c:v>9.0773999999960761E-4</c:v>
                </c:pt>
                <c:pt idx="45388">
                  <c:v>9.077599999996076E-4</c:v>
                </c:pt>
                <c:pt idx="45389">
                  <c:v>9.0777999999960759E-4</c:v>
                </c:pt>
                <c:pt idx="45390">
                  <c:v>9.0779999999960758E-4</c:v>
                </c:pt>
                <c:pt idx="45391">
                  <c:v>9.0781999999960756E-4</c:v>
                </c:pt>
                <c:pt idx="45392">
                  <c:v>9.0783999999960755E-4</c:v>
                </c:pt>
                <c:pt idx="45393">
                  <c:v>9.0785999999960754E-4</c:v>
                </c:pt>
                <c:pt idx="45394">
                  <c:v>9.0787999999960753E-4</c:v>
                </c:pt>
                <c:pt idx="45395">
                  <c:v>9.0789999999960752E-4</c:v>
                </c:pt>
                <c:pt idx="45396">
                  <c:v>9.0791999999960751E-4</c:v>
                </c:pt>
                <c:pt idx="45397">
                  <c:v>9.079399999996075E-4</c:v>
                </c:pt>
                <c:pt idx="45398">
                  <c:v>9.0795999999960749E-4</c:v>
                </c:pt>
                <c:pt idx="45399">
                  <c:v>9.0797999999960748E-4</c:v>
                </c:pt>
                <c:pt idx="45400">
                  <c:v>9.0799999999960747E-4</c:v>
                </c:pt>
                <c:pt idx="45401">
                  <c:v>9.0801999999960746E-4</c:v>
                </c:pt>
                <c:pt idx="45402">
                  <c:v>9.0803999999960745E-4</c:v>
                </c:pt>
                <c:pt idx="45403">
                  <c:v>9.0805999999960744E-4</c:v>
                </c:pt>
                <c:pt idx="45404">
                  <c:v>9.0807999999960743E-4</c:v>
                </c:pt>
                <c:pt idx="45405">
                  <c:v>9.0809999999960742E-4</c:v>
                </c:pt>
                <c:pt idx="45406">
                  <c:v>9.0811999999960741E-4</c:v>
                </c:pt>
                <c:pt idx="45407">
                  <c:v>9.081399999996074E-4</c:v>
                </c:pt>
                <c:pt idx="45408">
                  <c:v>9.0815999999960739E-4</c:v>
                </c:pt>
                <c:pt idx="45409">
                  <c:v>9.0817999999960738E-4</c:v>
                </c:pt>
                <c:pt idx="45410">
                  <c:v>9.0819999999960737E-4</c:v>
                </c:pt>
                <c:pt idx="45411">
                  <c:v>9.0821999999960736E-4</c:v>
                </c:pt>
                <c:pt idx="45412">
                  <c:v>9.0823999999960735E-4</c:v>
                </c:pt>
                <c:pt idx="45413">
                  <c:v>9.0825999999960734E-4</c:v>
                </c:pt>
                <c:pt idx="45414">
                  <c:v>9.0827999999960733E-4</c:v>
                </c:pt>
                <c:pt idx="45415">
                  <c:v>9.0829999999960732E-4</c:v>
                </c:pt>
                <c:pt idx="45416">
                  <c:v>9.0831999999960731E-4</c:v>
                </c:pt>
                <c:pt idx="45417">
                  <c:v>9.083399999996073E-4</c:v>
                </c:pt>
                <c:pt idx="45418">
                  <c:v>9.0835999999960729E-4</c:v>
                </c:pt>
                <c:pt idx="45419">
                  <c:v>9.0837999999960728E-4</c:v>
                </c:pt>
                <c:pt idx="45420">
                  <c:v>9.0839999999960726E-4</c:v>
                </c:pt>
                <c:pt idx="45421">
                  <c:v>9.0841999999960725E-4</c:v>
                </c:pt>
                <c:pt idx="45422">
                  <c:v>9.0843999999960724E-4</c:v>
                </c:pt>
                <c:pt idx="45423">
                  <c:v>9.0845999999960723E-4</c:v>
                </c:pt>
                <c:pt idx="45424">
                  <c:v>9.0847999999960722E-4</c:v>
                </c:pt>
                <c:pt idx="45425">
                  <c:v>9.0849999999960721E-4</c:v>
                </c:pt>
                <c:pt idx="45426">
                  <c:v>9.085199999996072E-4</c:v>
                </c:pt>
                <c:pt idx="45427">
                  <c:v>9.0853999999960719E-4</c:v>
                </c:pt>
                <c:pt idx="45428">
                  <c:v>9.0855999999960718E-4</c:v>
                </c:pt>
                <c:pt idx="45429">
                  <c:v>9.0857999999960717E-4</c:v>
                </c:pt>
                <c:pt idx="45430">
                  <c:v>9.0859999999960716E-4</c:v>
                </c:pt>
                <c:pt idx="45431">
                  <c:v>9.0861999999960715E-4</c:v>
                </c:pt>
                <c:pt idx="45432">
                  <c:v>9.0863999999960714E-4</c:v>
                </c:pt>
                <c:pt idx="45433">
                  <c:v>9.0865999999960713E-4</c:v>
                </c:pt>
                <c:pt idx="45434">
                  <c:v>9.0867999999960712E-4</c:v>
                </c:pt>
                <c:pt idx="45435">
                  <c:v>9.0869999999960711E-4</c:v>
                </c:pt>
                <c:pt idx="45436">
                  <c:v>9.087199999996071E-4</c:v>
                </c:pt>
                <c:pt idx="45437">
                  <c:v>9.0873999999960709E-4</c:v>
                </c:pt>
                <c:pt idx="45438">
                  <c:v>9.0875999999960708E-4</c:v>
                </c:pt>
                <c:pt idx="45439">
                  <c:v>9.0877999999960707E-4</c:v>
                </c:pt>
                <c:pt idx="45440">
                  <c:v>9.0879999999960706E-4</c:v>
                </c:pt>
                <c:pt idx="45441">
                  <c:v>9.0881999999960705E-4</c:v>
                </c:pt>
                <c:pt idx="45442">
                  <c:v>9.0883999999960704E-4</c:v>
                </c:pt>
                <c:pt idx="45443">
                  <c:v>9.0885999999960703E-4</c:v>
                </c:pt>
                <c:pt idx="45444">
                  <c:v>9.0887999999960702E-4</c:v>
                </c:pt>
                <c:pt idx="45445">
                  <c:v>9.0889999999960701E-4</c:v>
                </c:pt>
                <c:pt idx="45446">
                  <c:v>9.08919999999607E-4</c:v>
                </c:pt>
                <c:pt idx="45447">
                  <c:v>9.0893999999960699E-4</c:v>
                </c:pt>
                <c:pt idx="45448">
                  <c:v>9.0895999999960697E-4</c:v>
                </c:pt>
                <c:pt idx="45449">
                  <c:v>9.0897999999960696E-4</c:v>
                </c:pt>
                <c:pt idx="45450">
                  <c:v>9.0899999999960695E-4</c:v>
                </c:pt>
                <c:pt idx="45451">
                  <c:v>9.0901999999960694E-4</c:v>
                </c:pt>
                <c:pt idx="45452">
                  <c:v>9.0903999999960693E-4</c:v>
                </c:pt>
                <c:pt idx="45453">
                  <c:v>9.0905999999960692E-4</c:v>
                </c:pt>
                <c:pt idx="45454">
                  <c:v>9.0907999999960691E-4</c:v>
                </c:pt>
                <c:pt idx="45455">
                  <c:v>9.090999999996069E-4</c:v>
                </c:pt>
                <c:pt idx="45456">
                  <c:v>9.0911999999960689E-4</c:v>
                </c:pt>
                <c:pt idx="45457">
                  <c:v>9.0913999999960688E-4</c:v>
                </c:pt>
                <c:pt idx="45458">
                  <c:v>9.0915999999960687E-4</c:v>
                </c:pt>
                <c:pt idx="45459">
                  <c:v>9.0917999999960686E-4</c:v>
                </c:pt>
                <c:pt idx="45460">
                  <c:v>9.0919999999960685E-4</c:v>
                </c:pt>
                <c:pt idx="45461">
                  <c:v>9.0921999999960684E-4</c:v>
                </c:pt>
                <c:pt idx="45462">
                  <c:v>9.0923999999960683E-4</c:v>
                </c:pt>
                <c:pt idx="45463">
                  <c:v>9.0925999999960682E-4</c:v>
                </c:pt>
                <c:pt idx="45464">
                  <c:v>9.0927999999960681E-4</c:v>
                </c:pt>
                <c:pt idx="45465">
                  <c:v>9.092999999996068E-4</c:v>
                </c:pt>
                <c:pt idx="45466">
                  <c:v>9.0931999999960679E-4</c:v>
                </c:pt>
                <c:pt idx="45467">
                  <c:v>9.0933999999960678E-4</c:v>
                </c:pt>
                <c:pt idx="45468">
                  <c:v>9.0935999999960677E-4</c:v>
                </c:pt>
                <c:pt idx="45469">
                  <c:v>9.0937999999960676E-4</c:v>
                </c:pt>
                <c:pt idx="45470">
                  <c:v>9.0939999999960675E-4</c:v>
                </c:pt>
                <c:pt idx="45471">
                  <c:v>9.0941999999960674E-4</c:v>
                </c:pt>
                <c:pt idx="45472">
                  <c:v>9.0943999999960673E-4</c:v>
                </c:pt>
                <c:pt idx="45473">
                  <c:v>9.0945999999960672E-4</c:v>
                </c:pt>
                <c:pt idx="45474">
                  <c:v>9.0947999999960671E-4</c:v>
                </c:pt>
                <c:pt idx="45475">
                  <c:v>9.094999999996067E-4</c:v>
                </c:pt>
                <c:pt idx="45476">
                  <c:v>9.0951999999960668E-4</c:v>
                </c:pt>
                <c:pt idx="45477">
                  <c:v>9.0953999999960667E-4</c:v>
                </c:pt>
                <c:pt idx="45478">
                  <c:v>9.0955999999960666E-4</c:v>
                </c:pt>
                <c:pt idx="45479">
                  <c:v>9.0957999999960665E-4</c:v>
                </c:pt>
                <c:pt idx="45480">
                  <c:v>9.0959999999960664E-4</c:v>
                </c:pt>
                <c:pt idx="45481">
                  <c:v>9.0961999999960663E-4</c:v>
                </c:pt>
                <c:pt idx="45482">
                  <c:v>9.0963999999960662E-4</c:v>
                </c:pt>
                <c:pt idx="45483">
                  <c:v>9.0965999999960661E-4</c:v>
                </c:pt>
                <c:pt idx="45484">
                  <c:v>9.096799999996066E-4</c:v>
                </c:pt>
                <c:pt idx="45485">
                  <c:v>9.0969999999960659E-4</c:v>
                </c:pt>
                <c:pt idx="45486">
                  <c:v>9.0971999999960658E-4</c:v>
                </c:pt>
                <c:pt idx="45487">
                  <c:v>9.0973999999960657E-4</c:v>
                </c:pt>
                <c:pt idx="45488">
                  <c:v>9.0975999999960656E-4</c:v>
                </c:pt>
                <c:pt idx="45489">
                  <c:v>9.0977999999960655E-4</c:v>
                </c:pt>
                <c:pt idx="45490">
                  <c:v>9.0979999999960654E-4</c:v>
                </c:pt>
                <c:pt idx="45491">
                  <c:v>9.0981999999960653E-4</c:v>
                </c:pt>
                <c:pt idx="45492">
                  <c:v>9.0983999999960652E-4</c:v>
                </c:pt>
                <c:pt idx="45493">
                  <c:v>9.0985999999960651E-4</c:v>
                </c:pt>
                <c:pt idx="45494">
                  <c:v>9.098799999996065E-4</c:v>
                </c:pt>
                <c:pt idx="45495">
                  <c:v>9.0989999999960649E-4</c:v>
                </c:pt>
                <c:pt idx="45496">
                  <c:v>9.0991999999960648E-4</c:v>
                </c:pt>
                <c:pt idx="45497">
                  <c:v>9.0993999999960647E-4</c:v>
                </c:pt>
                <c:pt idx="45498">
                  <c:v>9.0995999999960646E-4</c:v>
                </c:pt>
                <c:pt idx="45499">
                  <c:v>9.0997999999960645E-4</c:v>
                </c:pt>
                <c:pt idx="45500">
                  <c:v>9.0999999999960644E-4</c:v>
                </c:pt>
                <c:pt idx="45501">
                  <c:v>9.1001999999960643E-4</c:v>
                </c:pt>
                <c:pt idx="45502">
                  <c:v>9.1003999999960642E-4</c:v>
                </c:pt>
                <c:pt idx="45503">
                  <c:v>9.1005999999960641E-4</c:v>
                </c:pt>
                <c:pt idx="45504">
                  <c:v>9.1007999999960639E-4</c:v>
                </c:pt>
                <c:pt idx="45505">
                  <c:v>9.1009999999960638E-4</c:v>
                </c:pt>
                <c:pt idx="45506">
                  <c:v>9.1011999999960637E-4</c:v>
                </c:pt>
                <c:pt idx="45507">
                  <c:v>9.1013999999960636E-4</c:v>
                </c:pt>
                <c:pt idx="45508">
                  <c:v>9.1015999999960635E-4</c:v>
                </c:pt>
                <c:pt idx="45509">
                  <c:v>9.1017999999960634E-4</c:v>
                </c:pt>
                <c:pt idx="45510">
                  <c:v>9.1019999999960633E-4</c:v>
                </c:pt>
                <c:pt idx="45511">
                  <c:v>9.1021999999960632E-4</c:v>
                </c:pt>
                <c:pt idx="45512">
                  <c:v>9.1023999999960631E-4</c:v>
                </c:pt>
                <c:pt idx="45513">
                  <c:v>9.102599999996063E-4</c:v>
                </c:pt>
                <c:pt idx="45514">
                  <c:v>9.1027999999960629E-4</c:v>
                </c:pt>
                <c:pt idx="45515">
                  <c:v>9.1029999999960628E-4</c:v>
                </c:pt>
                <c:pt idx="45516">
                  <c:v>9.1031999999960627E-4</c:v>
                </c:pt>
                <c:pt idx="45517">
                  <c:v>9.1033999999960626E-4</c:v>
                </c:pt>
                <c:pt idx="45518">
                  <c:v>9.1035999999960625E-4</c:v>
                </c:pt>
                <c:pt idx="45519">
                  <c:v>9.1037999999960624E-4</c:v>
                </c:pt>
                <c:pt idx="45520">
                  <c:v>9.1039999999960623E-4</c:v>
                </c:pt>
                <c:pt idx="45521">
                  <c:v>9.1041999999960622E-4</c:v>
                </c:pt>
                <c:pt idx="45522">
                  <c:v>9.1043999999960621E-4</c:v>
                </c:pt>
                <c:pt idx="45523">
                  <c:v>9.104599999996062E-4</c:v>
                </c:pt>
                <c:pt idx="45524">
                  <c:v>9.1047999999960619E-4</c:v>
                </c:pt>
                <c:pt idx="45525">
                  <c:v>9.1049999999960618E-4</c:v>
                </c:pt>
                <c:pt idx="45526">
                  <c:v>9.1051999999960617E-4</c:v>
                </c:pt>
                <c:pt idx="45527">
                  <c:v>9.1053999999960616E-4</c:v>
                </c:pt>
                <c:pt idx="45528">
                  <c:v>9.1055999999960615E-4</c:v>
                </c:pt>
                <c:pt idx="45529">
                  <c:v>9.1057999999960614E-4</c:v>
                </c:pt>
                <c:pt idx="45530">
                  <c:v>9.1059999999960613E-4</c:v>
                </c:pt>
                <c:pt idx="45531">
                  <c:v>9.1061999999960612E-4</c:v>
                </c:pt>
                <c:pt idx="45532">
                  <c:v>9.106399999996061E-4</c:v>
                </c:pt>
                <c:pt idx="45533">
                  <c:v>9.1065999999960609E-4</c:v>
                </c:pt>
                <c:pt idx="45534">
                  <c:v>9.1067999999960608E-4</c:v>
                </c:pt>
                <c:pt idx="45535">
                  <c:v>9.1069999999960607E-4</c:v>
                </c:pt>
                <c:pt idx="45536">
                  <c:v>9.1071999999960606E-4</c:v>
                </c:pt>
                <c:pt idx="45537">
                  <c:v>9.1073999999960605E-4</c:v>
                </c:pt>
                <c:pt idx="45538">
                  <c:v>9.1075999999960604E-4</c:v>
                </c:pt>
                <c:pt idx="45539">
                  <c:v>9.1077999999960603E-4</c:v>
                </c:pt>
                <c:pt idx="45540">
                  <c:v>9.1079999999960602E-4</c:v>
                </c:pt>
                <c:pt idx="45541">
                  <c:v>9.1081999999960601E-4</c:v>
                </c:pt>
                <c:pt idx="45542">
                  <c:v>9.10839999999606E-4</c:v>
                </c:pt>
                <c:pt idx="45543">
                  <c:v>9.1085999999960599E-4</c:v>
                </c:pt>
                <c:pt idx="45544">
                  <c:v>9.1087999999960598E-4</c:v>
                </c:pt>
                <c:pt idx="45545">
                  <c:v>9.1089999999960597E-4</c:v>
                </c:pt>
                <c:pt idx="45546">
                  <c:v>9.1091999999960596E-4</c:v>
                </c:pt>
                <c:pt idx="45547">
                  <c:v>9.1093999999960595E-4</c:v>
                </c:pt>
                <c:pt idx="45548">
                  <c:v>9.1095999999960594E-4</c:v>
                </c:pt>
                <c:pt idx="45549">
                  <c:v>9.1097999999960593E-4</c:v>
                </c:pt>
                <c:pt idx="45550">
                  <c:v>9.1099999999960592E-4</c:v>
                </c:pt>
                <c:pt idx="45551">
                  <c:v>9.1101999999960591E-4</c:v>
                </c:pt>
                <c:pt idx="45552">
                  <c:v>9.110399999996059E-4</c:v>
                </c:pt>
                <c:pt idx="45553">
                  <c:v>9.1105999999960589E-4</c:v>
                </c:pt>
                <c:pt idx="45554">
                  <c:v>9.1107999999960588E-4</c:v>
                </c:pt>
                <c:pt idx="45555">
                  <c:v>9.1109999999960587E-4</c:v>
                </c:pt>
                <c:pt idx="45556">
                  <c:v>9.1111999999960586E-4</c:v>
                </c:pt>
                <c:pt idx="45557">
                  <c:v>9.1113999999960585E-4</c:v>
                </c:pt>
                <c:pt idx="45558">
                  <c:v>9.1115999999960584E-4</c:v>
                </c:pt>
                <c:pt idx="45559">
                  <c:v>9.1117999999960583E-4</c:v>
                </c:pt>
                <c:pt idx="45560">
                  <c:v>9.1119999999960581E-4</c:v>
                </c:pt>
                <c:pt idx="45561">
                  <c:v>9.112199999996058E-4</c:v>
                </c:pt>
                <c:pt idx="45562">
                  <c:v>9.1123999999960579E-4</c:v>
                </c:pt>
                <c:pt idx="45563">
                  <c:v>9.1125999999960578E-4</c:v>
                </c:pt>
                <c:pt idx="45564">
                  <c:v>9.1127999999960577E-4</c:v>
                </c:pt>
                <c:pt idx="45565">
                  <c:v>9.1129999999960576E-4</c:v>
                </c:pt>
                <c:pt idx="45566">
                  <c:v>9.1131999999960575E-4</c:v>
                </c:pt>
                <c:pt idx="45567">
                  <c:v>9.1133999999960574E-4</c:v>
                </c:pt>
                <c:pt idx="45568">
                  <c:v>9.1135999999960573E-4</c:v>
                </c:pt>
                <c:pt idx="45569">
                  <c:v>9.1137999999960572E-4</c:v>
                </c:pt>
                <c:pt idx="45570">
                  <c:v>9.1139999999960571E-4</c:v>
                </c:pt>
                <c:pt idx="45571">
                  <c:v>9.114199999996057E-4</c:v>
                </c:pt>
                <c:pt idx="45572">
                  <c:v>9.1143999999960569E-4</c:v>
                </c:pt>
                <c:pt idx="45573">
                  <c:v>9.1145999999960568E-4</c:v>
                </c:pt>
                <c:pt idx="45574">
                  <c:v>9.1147999999960567E-4</c:v>
                </c:pt>
                <c:pt idx="45575">
                  <c:v>9.1149999999960566E-4</c:v>
                </c:pt>
                <c:pt idx="45576">
                  <c:v>9.1151999999960565E-4</c:v>
                </c:pt>
                <c:pt idx="45577">
                  <c:v>9.1153999999960564E-4</c:v>
                </c:pt>
                <c:pt idx="45578">
                  <c:v>9.1155999999960563E-4</c:v>
                </c:pt>
                <c:pt idx="45579">
                  <c:v>9.1157999999960562E-4</c:v>
                </c:pt>
                <c:pt idx="45580">
                  <c:v>9.1159999999960561E-4</c:v>
                </c:pt>
                <c:pt idx="45581">
                  <c:v>9.116199999996056E-4</c:v>
                </c:pt>
                <c:pt idx="45582">
                  <c:v>9.1163999999960559E-4</c:v>
                </c:pt>
                <c:pt idx="45583">
                  <c:v>9.1165999999960558E-4</c:v>
                </c:pt>
                <c:pt idx="45584">
                  <c:v>9.1167999999960557E-4</c:v>
                </c:pt>
                <c:pt idx="45585">
                  <c:v>9.1169999999960556E-4</c:v>
                </c:pt>
                <c:pt idx="45586">
                  <c:v>9.1171999999960555E-4</c:v>
                </c:pt>
                <c:pt idx="45587">
                  <c:v>9.1173999999960554E-4</c:v>
                </c:pt>
                <c:pt idx="45588">
                  <c:v>9.1175999999960552E-4</c:v>
                </c:pt>
                <c:pt idx="45589">
                  <c:v>9.1177999999960551E-4</c:v>
                </c:pt>
                <c:pt idx="45590">
                  <c:v>9.117999999996055E-4</c:v>
                </c:pt>
                <c:pt idx="45591">
                  <c:v>9.1181999999960549E-4</c:v>
                </c:pt>
                <c:pt idx="45592">
                  <c:v>9.1183999999960548E-4</c:v>
                </c:pt>
                <c:pt idx="45593">
                  <c:v>9.1185999999960547E-4</c:v>
                </c:pt>
                <c:pt idx="45594">
                  <c:v>9.1187999999960546E-4</c:v>
                </c:pt>
                <c:pt idx="45595">
                  <c:v>9.1189999999960545E-4</c:v>
                </c:pt>
                <c:pt idx="45596">
                  <c:v>9.1191999999960544E-4</c:v>
                </c:pt>
                <c:pt idx="45597">
                  <c:v>9.1193999999960543E-4</c:v>
                </c:pt>
                <c:pt idx="45598">
                  <c:v>9.1195999999960542E-4</c:v>
                </c:pt>
                <c:pt idx="45599">
                  <c:v>9.1197999999960541E-4</c:v>
                </c:pt>
                <c:pt idx="45600">
                  <c:v>9.119999999996054E-4</c:v>
                </c:pt>
                <c:pt idx="45601">
                  <c:v>9.1201999999960539E-4</c:v>
                </c:pt>
                <c:pt idx="45602">
                  <c:v>9.1203999999960538E-4</c:v>
                </c:pt>
                <c:pt idx="45603">
                  <c:v>9.1205999999960537E-4</c:v>
                </c:pt>
                <c:pt idx="45604">
                  <c:v>9.1207999999960536E-4</c:v>
                </c:pt>
                <c:pt idx="45605">
                  <c:v>9.1209999999960535E-4</c:v>
                </c:pt>
                <c:pt idx="45606">
                  <c:v>9.1211999999960534E-4</c:v>
                </c:pt>
                <c:pt idx="45607">
                  <c:v>9.1213999999960533E-4</c:v>
                </c:pt>
                <c:pt idx="45608">
                  <c:v>9.1215999999960532E-4</c:v>
                </c:pt>
                <c:pt idx="45609">
                  <c:v>9.1217999999960531E-4</c:v>
                </c:pt>
                <c:pt idx="45610">
                  <c:v>9.121999999996053E-4</c:v>
                </c:pt>
                <c:pt idx="45611">
                  <c:v>9.1221999999960529E-4</c:v>
                </c:pt>
                <c:pt idx="45612">
                  <c:v>9.1223999999960528E-4</c:v>
                </c:pt>
                <c:pt idx="45613">
                  <c:v>9.1225999999960527E-4</c:v>
                </c:pt>
                <c:pt idx="45614">
                  <c:v>9.1227999999960526E-4</c:v>
                </c:pt>
                <c:pt idx="45615">
                  <c:v>9.1229999999960525E-4</c:v>
                </c:pt>
                <c:pt idx="45616">
                  <c:v>9.1231999999960523E-4</c:v>
                </c:pt>
                <c:pt idx="45617">
                  <c:v>9.1233999999960522E-4</c:v>
                </c:pt>
                <c:pt idx="45618">
                  <c:v>9.1235999999960521E-4</c:v>
                </c:pt>
                <c:pt idx="45619">
                  <c:v>9.123799999996052E-4</c:v>
                </c:pt>
                <c:pt idx="45620">
                  <c:v>9.1239999999960519E-4</c:v>
                </c:pt>
                <c:pt idx="45621">
                  <c:v>9.1241999999960518E-4</c:v>
                </c:pt>
                <c:pt idx="45622">
                  <c:v>9.1243999999960517E-4</c:v>
                </c:pt>
                <c:pt idx="45623">
                  <c:v>9.1245999999960516E-4</c:v>
                </c:pt>
                <c:pt idx="45624">
                  <c:v>9.1247999999960515E-4</c:v>
                </c:pt>
                <c:pt idx="45625">
                  <c:v>9.1249999999960514E-4</c:v>
                </c:pt>
                <c:pt idx="45626">
                  <c:v>9.1251999999960513E-4</c:v>
                </c:pt>
                <c:pt idx="45627">
                  <c:v>9.1253999999960512E-4</c:v>
                </c:pt>
                <c:pt idx="45628">
                  <c:v>9.1255999999960511E-4</c:v>
                </c:pt>
                <c:pt idx="45629">
                  <c:v>9.125799999996051E-4</c:v>
                </c:pt>
                <c:pt idx="45630">
                  <c:v>9.1259999999960509E-4</c:v>
                </c:pt>
                <c:pt idx="45631">
                  <c:v>9.1261999999960508E-4</c:v>
                </c:pt>
                <c:pt idx="45632">
                  <c:v>9.1263999999960507E-4</c:v>
                </c:pt>
                <c:pt idx="45633">
                  <c:v>9.1265999999960506E-4</c:v>
                </c:pt>
                <c:pt idx="45634">
                  <c:v>9.1267999999960505E-4</c:v>
                </c:pt>
                <c:pt idx="45635">
                  <c:v>9.1269999999960504E-4</c:v>
                </c:pt>
                <c:pt idx="45636">
                  <c:v>9.1271999999960503E-4</c:v>
                </c:pt>
                <c:pt idx="45637">
                  <c:v>9.1273999999960502E-4</c:v>
                </c:pt>
                <c:pt idx="45638">
                  <c:v>9.1275999999960501E-4</c:v>
                </c:pt>
                <c:pt idx="45639">
                  <c:v>9.12779999999605E-4</c:v>
                </c:pt>
                <c:pt idx="45640">
                  <c:v>9.1279999999960499E-4</c:v>
                </c:pt>
                <c:pt idx="45641">
                  <c:v>9.1281999999960498E-4</c:v>
                </c:pt>
                <c:pt idx="45642">
                  <c:v>9.1283999999960497E-4</c:v>
                </c:pt>
                <c:pt idx="45643">
                  <c:v>9.1285999999960496E-4</c:v>
                </c:pt>
                <c:pt idx="45644">
                  <c:v>9.1287999999960494E-4</c:v>
                </c:pt>
                <c:pt idx="45645">
                  <c:v>9.1289999999960493E-4</c:v>
                </c:pt>
                <c:pt idx="45646">
                  <c:v>9.1291999999960492E-4</c:v>
                </c:pt>
                <c:pt idx="45647">
                  <c:v>9.1293999999960491E-4</c:v>
                </c:pt>
                <c:pt idx="45648">
                  <c:v>9.129599999996049E-4</c:v>
                </c:pt>
                <c:pt idx="45649">
                  <c:v>9.1297999999960489E-4</c:v>
                </c:pt>
                <c:pt idx="45650">
                  <c:v>9.1299999999960488E-4</c:v>
                </c:pt>
                <c:pt idx="45651">
                  <c:v>9.1301999999960487E-4</c:v>
                </c:pt>
                <c:pt idx="45652">
                  <c:v>9.1303999999960486E-4</c:v>
                </c:pt>
                <c:pt idx="45653">
                  <c:v>9.1305999999960485E-4</c:v>
                </c:pt>
                <c:pt idx="45654">
                  <c:v>9.1307999999960484E-4</c:v>
                </c:pt>
                <c:pt idx="45655">
                  <c:v>9.1309999999960483E-4</c:v>
                </c:pt>
                <c:pt idx="45656">
                  <c:v>9.1311999999960482E-4</c:v>
                </c:pt>
                <c:pt idx="45657">
                  <c:v>9.1313999999960481E-4</c:v>
                </c:pt>
                <c:pt idx="45658">
                  <c:v>9.131599999996048E-4</c:v>
                </c:pt>
                <c:pt idx="45659">
                  <c:v>9.1317999999960479E-4</c:v>
                </c:pt>
                <c:pt idx="45660">
                  <c:v>9.1319999999960478E-4</c:v>
                </c:pt>
                <c:pt idx="45661">
                  <c:v>9.1321999999960477E-4</c:v>
                </c:pt>
                <c:pt idx="45662">
                  <c:v>9.1323999999960476E-4</c:v>
                </c:pt>
                <c:pt idx="45663">
                  <c:v>9.1325999999960475E-4</c:v>
                </c:pt>
                <c:pt idx="45664">
                  <c:v>9.1327999999960474E-4</c:v>
                </c:pt>
                <c:pt idx="45665">
                  <c:v>9.1329999999960473E-4</c:v>
                </c:pt>
                <c:pt idx="45666">
                  <c:v>9.1331999999960472E-4</c:v>
                </c:pt>
                <c:pt idx="45667">
                  <c:v>9.1333999999960471E-4</c:v>
                </c:pt>
                <c:pt idx="45668">
                  <c:v>9.133599999996047E-4</c:v>
                </c:pt>
                <c:pt idx="45669">
                  <c:v>9.1337999999960469E-4</c:v>
                </c:pt>
                <c:pt idx="45670">
                  <c:v>9.1339999999960468E-4</c:v>
                </c:pt>
                <c:pt idx="45671">
                  <c:v>9.1341999999960467E-4</c:v>
                </c:pt>
                <c:pt idx="45672">
                  <c:v>9.1343999999960465E-4</c:v>
                </c:pt>
                <c:pt idx="45673">
                  <c:v>9.1345999999960464E-4</c:v>
                </c:pt>
                <c:pt idx="45674">
                  <c:v>9.1347999999960463E-4</c:v>
                </c:pt>
                <c:pt idx="45675">
                  <c:v>9.1349999999960462E-4</c:v>
                </c:pt>
                <c:pt idx="45676">
                  <c:v>9.1351999999960461E-4</c:v>
                </c:pt>
                <c:pt idx="45677">
                  <c:v>9.135399999996046E-4</c:v>
                </c:pt>
                <c:pt idx="45678">
                  <c:v>9.1355999999960459E-4</c:v>
                </c:pt>
                <c:pt idx="45679">
                  <c:v>9.1357999999960458E-4</c:v>
                </c:pt>
                <c:pt idx="45680">
                  <c:v>9.1359999999960457E-4</c:v>
                </c:pt>
                <c:pt idx="45681">
                  <c:v>9.1361999999960456E-4</c:v>
                </c:pt>
                <c:pt idx="45682">
                  <c:v>9.1363999999960455E-4</c:v>
                </c:pt>
                <c:pt idx="45683">
                  <c:v>9.1365999999960454E-4</c:v>
                </c:pt>
                <c:pt idx="45684">
                  <c:v>9.1367999999960453E-4</c:v>
                </c:pt>
                <c:pt idx="45685">
                  <c:v>9.1369999999960452E-4</c:v>
                </c:pt>
                <c:pt idx="45686">
                  <c:v>9.1371999999960451E-4</c:v>
                </c:pt>
                <c:pt idx="45687">
                  <c:v>9.137399999996045E-4</c:v>
                </c:pt>
                <c:pt idx="45688">
                  <c:v>9.1375999999960449E-4</c:v>
                </c:pt>
                <c:pt idx="45689">
                  <c:v>9.1377999999960448E-4</c:v>
                </c:pt>
                <c:pt idx="45690">
                  <c:v>9.1379999999960447E-4</c:v>
                </c:pt>
                <c:pt idx="45691">
                  <c:v>9.1381999999960446E-4</c:v>
                </c:pt>
                <c:pt idx="45692">
                  <c:v>9.1383999999960445E-4</c:v>
                </c:pt>
                <c:pt idx="45693">
                  <c:v>9.1385999999960444E-4</c:v>
                </c:pt>
                <c:pt idx="45694">
                  <c:v>9.1387999999960443E-4</c:v>
                </c:pt>
                <c:pt idx="45695">
                  <c:v>9.1389999999960442E-4</c:v>
                </c:pt>
                <c:pt idx="45696">
                  <c:v>9.1391999999960441E-4</c:v>
                </c:pt>
                <c:pt idx="45697">
                  <c:v>9.139399999996044E-4</c:v>
                </c:pt>
                <c:pt idx="45698">
                  <c:v>9.1395999999960439E-4</c:v>
                </c:pt>
                <c:pt idx="45699">
                  <c:v>9.1397999999960438E-4</c:v>
                </c:pt>
                <c:pt idx="45700">
                  <c:v>9.1399999999960437E-4</c:v>
                </c:pt>
                <c:pt idx="45701">
                  <c:v>9.1401999999960435E-4</c:v>
                </c:pt>
                <c:pt idx="45702">
                  <c:v>9.1403999999960434E-4</c:v>
                </c:pt>
                <c:pt idx="45703">
                  <c:v>9.1405999999960433E-4</c:v>
                </c:pt>
                <c:pt idx="45704">
                  <c:v>9.1407999999960432E-4</c:v>
                </c:pt>
                <c:pt idx="45705">
                  <c:v>9.1409999999960431E-4</c:v>
                </c:pt>
                <c:pt idx="45706">
                  <c:v>9.141199999996043E-4</c:v>
                </c:pt>
                <c:pt idx="45707">
                  <c:v>9.1413999999960429E-4</c:v>
                </c:pt>
                <c:pt idx="45708">
                  <c:v>9.1415999999960428E-4</c:v>
                </c:pt>
                <c:pt idx="45709">
                  <c:v>9.1417999999960427E-4</c:v>
                </c:pt>
                <c:pt idx="45710">
                  <c:v>9.1419999999960426E-4</c:v>
                </c:pt>
                <c:pt idx="45711">
                  <c:v>9.1421999999960425E-4</c:v>
                </c:pt>
                <c:pt idx="45712">
                  <c:v>9.1423999999960424E-4</c:v>
                </c:pt>
                <c:pt idx="45713">
                  <c:v>9.1425999999960423E-4</c:v>
                </c:pt>
                <c:pt idx="45714">
                  <c:v>9.1427999999960422E-4</c:v>
                </c:pt>
                <c:pt idx="45715">
                  <c:v>9.1429999999960421E-4</c:v>
                </c:pt>
                <c:pt idx="45716">
                  <c:v>9.143199999996042E-4</c:v>
                </c:pt>
                <c:pt idx="45717">
                  <c:v>9.1433999999960419E-4</c:v>
                </c:pt>
                <c:pt idx="45718">
                  <c:v>9.1435999999960418E-4</c:v>
                </c:pt>
                <c:pt idx="45719">
                  <c:v>9.1437999999960417E-4</c:v>
                </c:pt>
                <c:pt idx="45720">
                  <c:v>9.1439999999960416E-4</c:v>
                </c:pt>
                <c:pt idx="45721">
                  <c:v>9.1441999999960415E-4</c:v>
                </c:pt>
                <c:pt idx="45722">
                  <c:v>9.1443999999960414E-4</c:v>
                </c:pt>
                <c:pt idx="45723">
                  <c:v>9.1445999999960413E-4</c:v>
                </c:pt>
                <c:pt idx="45724">
                  <c:v>9.1447999999960412E-4</c:v>
                </c:pt>
                <c:pt idx="45725">
                  <c:v>9.1449999999960411E-4</c:v>
                </c:pt>
                <c:pt idx="45726">
                  <c:v>9.145199999996041E-4</c:v>
                </c:pt>
                <c:pt idx="45727">
                  <c:v>9.1453999999960409E-4</c:v>
                </c:pt>
                <c:pt idx="45728">
                  <c:v>9.1455999999960408E-4</c:v>
                </c:pt>
                <c:pt idx="45729">
                  <c:v>9.1457999999960406E-4</c:v>
                </c:pt>
                <c:pt idx="45730">
                  <c:v>9.1459999999960405E-4</c:v>
                </c:pt>
                <c:pt idx="45731">
                  <c:v>9.1461999999960404E-4</c:v>
                </c:pt>
                <c:pt idx="45732">
                  <c:v>9.1463999999960403E-4</c:v>
                </c:pt>
                <c:pt idx="45733">
                  <c:v>9.1465999999960402E-4</c:v>
                </c:pt>
                <c:pt idx="45734">
                  <c:v>9.1467999999960401E-4</c:v>
                </c:pt>
                <c:pt idx="45735">
                  <c:v>9.14699999999604E-4</c:v>
                </c:pt>
                <c:pt idx="45736">
                  <c:v>9.1471999999960399E-4</c:v>
                </c:pt>
                <c:pt idx="45737">
                  <c:v>9.1473999999960398E-4</c:v>
                </c:pt>
                <c:pt idx="45738">
                  <c:v>9.1475999999960397E-4</c:v>
                </c:pt>
                <c:pt idx="45739">
                  <c:v>9.1477999999960396E-4</c:v>
                </c:pt>
                <c:pt idx="45740">
                  <c:v>9.1479999999960395E-4</c:v>
                </c:pt>
                <c:pt idx="45741">
                  <c:v>9.1481999999960394E-4</c:v>
                </c:pt>
                <c:pt idx="45742">
                  <c:v>9.1483999999960393E-4</c:v>
                </c:pt>
                <c:pt idx="45743">
                  <c:v>9.1485999999960392E-4</c:v>
                </c:pt>
                <c:pt idx="45744">
                  <c:v>9.1487999999960391E-4</c:v>
                </c:pt>
                <c:pt idx="45745">
                  <c:v>9.148999999996039E-4</c:v>
                </c:pt>
                <c:pt idx="45746">
                  <c:v>9.1491999999960389E-4</c:v>
                </c:pt>
                <c:pt idx="45747">
                  <c:v>9.1493999999960388E-4</c:v>
                </c:pt>
                <c:pt idx="45748">
                  <c:v>9.1495999999960387E-4</c:v>
                </c:pt>
                <c:pt idx="45749">
                  <c:v>9.1497999999960386E-4</c:v>
                </c:pt>
                <c:pt idx="45750">
                  <c:v>9.1499999999960385E-4</c:v>
                </c:pt>
                <c:pt idx="45751">
                  <c:v>9.1501999999960384E-4</c:v>
                </c:pt>
                <c:pt idx="45752">
                  <c:v>9.1503999999960383E-4</c:v>
                </c:pt>
                <c:pt idx="45753">
                  <c:v>9.1505999999960382E-4</c:v>
                </c:pt>
                <c:pt idx="45754">
                  <c:v>9.1507999999960381E-4</c:v>
                </c:pt>
                <c:pt idx="45755">
                  <c:v>9.150999999996038E-4</c:v>
                </c:pt>
                <c:pt idx="45756">
                  <c:v>9.1511999999960379E-4</c:v>
                </c:pt>
                <c:pt idx="45757">
                  <c:v>9.1513999999960377E-4</c:v>
                </c:pt>
                <c:pt idx="45758">
                  <c:v>9.1515999999960376E-4</c:v>
                </c:pt>
                <c:pt idx="45759">
                  <c:v>9.1517999999960375E-4</c:v>
                </c:pt>
                <c:pt idx="45760">
                  <c:v>9.1519999999960374E-4</c:v>
                </c:pt>
                <c:pt idx="45761">
                  <c:v>9.1521999999960373E-4</c:v>
                </c:pt>
                <c:pt idx="45762">
                  <c:v>9.1523999999960372E-4</c:v>
                </c:pt>
                <c:pt idx="45763">
                  <c:v>9.1525999999960371E-4</c:v>
                </c:pt>
                <c:pt idx="45764">
                  <c:v>9.152799999996037E-4</c:v>
                </c:pt>
                <c:pt idx="45765">
                  <c:v>9.1529999999960369E-4</c:v>
                </c:pt>
                <c:pt idx="45766">
                  <c:v>9.1531999999960368E-4</c:v>
                </c:pt>
                <c:pt idx="45767">
                  <c:v>9.1533999999960367E-4</c:v>
                </c:pt>
                <c:pt idx="45768">
                  <c:v>9.1535999999960366E-4</c:v>
                </c:pt>
                <c:pt idx="45769">
                  <c:v>9.1537999999960365E-4</c:v>
                </c:pt>
                <c:pt idx="45770">
                  <c:v>9.1539999999960364E-4</c:v>
                </c:pt>
                <c:pt idx="45771">
                  <c:v>9.1541999999960363E-4</c:v>
                </c:pt>
                <c:pt idx="45772">
                  <c:v>9.1543999999960362E-4</c:v>
                </c:pt>
                <c:pt idx="45773">
                  <c:v>9.1545999999960361E-4</c:v>
                </c:pt>
                <c:pt idx="45774">
                  <c:v>9.154799999996036E-4</c:v>
                </c:pt>
                <c:pt idx="45775">
                  <c:v>9.1549999999960359E-4</c:v>
                </c:pt>
                <c:pt idx="45776">
                  <c:v>9.1551999999960358E-4</c:v>
                </c:pt>
                <c:pt idx="45777">
                  <c:v>9.1553999999960357E-4</c:v>
                </c:pt>
                <c:pt idx="45778">
                  <c:v>9.1555999999960356E-4</c:v>
                </c:pt>
                <c:pt idx="45779">
                  <c:v>9.1557999999960355E-4</c:v>
                </c:pt>
                <c:pt idx="45780">
                  <c:v>9.1559999999960354E-4</c:v>
                </c:pt>
                <c:pt idx="45781">
                  <c:v>9.1561999999960353E-4</c:v>
                </c:pt>
                <c:pt idx="45782">
                  <c:v>9.1563999999960352E-4</c:v>
                </c:pt>
                <c:pt idx="45783">
                  <c:v>9.1565999999960351E-4</c:v>
                </c:pt>
                <c:pt idx="45784">
                  <c:v>9.156799999996035E-4</c:v>
                </c:pt>
                <c:pt idx="45785">
                  <c:v>9.1569999999960348E-4</c:v>
                </c:pt>
                <c:pt idx="45786">
                  <c:v>9.1571999999960347E-4</c:v>
                </c:pt>
                <c:pt idx="45787">
                  <c:v>9.1573999999960346E-4</c:v>
                </c:pt>
                <c:pt idx="45788">
                  <c:v>9.1575999999960345E-4</c:v>
                </c:pt>
                <c:pt idx="45789">
                  <c:v>9.1577999999960344E-4</c:v>
                </c:pt>
                <c:pt idx="45790">
                  <c:v>9.1579999999960343E-4</c:v>
                </c:pt>
                <c:pt idx="45791">
                  <c:v>9.1581999999960342E-4</c:v>
                </c:pt>
                <c:pt idx="45792">
                  <c:v>9.1583999999960341E-4</c:v>
                </c:pt>
                <c:pt idx="45793">
                  <c:v>9.158599999996034E-4</c:v>
                </c:pt>
                <c:pt idx="45794">
                  <c:v>9.1587999999960339E-4</c:v>
                </c:pt>
                <c:pt idx="45795">
                  <c:v>9.1589999999960338E-4</c:v>
                </c:pt>
                <c:pt idx="45796">
                  <c:v>9.1591999999960337E-4</c:v>
                </c:pt>
                <c:pt idx="45797">
                  <c:v>9.1593999999960336E-4</c:v>
                </c:pt>
                <c:pt idx="45798">
                  <c:v>9.1595999999960335E-4</c:v>
                </c:pt>
                <c:pt idx="45799">
                  <c:v>9.1597999999960334E-4</c:v>
                </c:pt>
                <c:pt idx="45800">
                  <c:v>9.1599999999960333E-4</c:v>
                </c:pt>
                <c:pt idx="45801">
                  <c:v>9.1601999999960332E-4</c:v>
                </c:pt>
                <c:pt idx="45802">
                  <c:v>9.1603999999960331E-4</c:v>
                </c:pt>
                <c:pt idx="45803">
                  <c:v>9.160599999996033E-4</c:v>
                </c:pt>
                <c:pt idx="45804">
                  <c:v>9.1607999999960329E-4</c:v>
                </c:pt>
                <c:pt idx="45805">
                  <c:v>9.1609999999960328E-4</c:v>
                </c:pt>
                <c:pt idx="45806">
                  <c:v>9.1611999999960327E-4</c:v>
                </c:pt>
                <c:pt idx="45807">
                  <c:v>9.1613999999960326E-4</c:v>
                </c:pt>
                <c:pt idx="45808">
                  <c:v>9.1615999999960325E-4</c:v>
                </c:pt>
                <c:pt idx="45809">
                  <c:v>9.1617999999960324E-4</c:v>
                </c:pt>
                <c:pt idx="45810">
                  <c:v>9.1619999999960323E-4</c:v>
                </c:pt>
                <c:pt idx="45811">
                  <c:v>9.1621999999960322E-4</c:v>
                </c:pt>
                <c:pt idx="45812">
                  <c:v>9.1623999999960321E-4</c:v>
                </c:pt>
                <c:pt idx="45813">
                  <c:v>9.1625999999960319E-4</c:v>
                </c:pt>
                <c:pt idx="45814">
                  <c:v>9.1627999999960318E-4</c:v>
                </c:pt>
                <c:pt idx="45815">
                  <c:v>9.1629999999960317E-4</c:v>
                </c:pt>
                <c:pt idx="45816">
                  <c:v>9.1631999999960316E-4</c:v>
                </c:pt>
                <c:pt idx="45817">
                  <c:v>9.1633999999960315E-4</c:v>
                </c:pt>
                <c:pt idx="45818">
                  <c:v>9.1635999999960314E-4</c:v>
                </c:pt>
                <c:pt idx="45819">
                  <c:v>9.1637999999960313E-4</c:v>
                </c:pt>
                <c:pt idx="45820">
                  <c:v>9.1639999999960312E-4</c:v>
                </c:pt>
                <c:pt idx="45821">
                  <c:v>9.1641999999960311E-4</c:v>
                </c:pt>
                <c:pt idx="45822">
                  <c:v>9.164399999996031E-4</c:v>
                </c:pt>
                <c:pt idx="45823">
                  <c:v>9.1645999999960309E-4</c:v>
                </c:pt>
                <c:pt idx="45824">
                  <c:v>9.1647999999960308E-4</c:v>
                </c:pt>
                <c:pt idx="45825">
                  <c:v>9.1649999999960307E-4</c:v>
                </c:pt>
                <c:pt idx="45826">
                  <c:v>9.1651999999960306E-4</c:v>
                </c:pt>
                <c:pt idx="45827">
                  <c:v>9.1653999999960305E-4</c:v>
                </c:pt>
                <c:pt idx="45828">
                  <c:v>9.1655999999960304E-4</c:v>
                </c:pt>
                <c:pt idx="45829">
                  <c:v>9.1657999999960303E-4</c:v>
                </c:pt>
                <c:pt idx="45830">
                  <c:v>9.1659999999960302E-4</c:v>
                </c:pt>
                <c:pt idx="45831">
                  <c:v>9.1661999999960301E-4</c:v>
                </c:pt>
                <c:pt idx="45832">
                  <c:v>9.16639999999603E-4</c:v>
                </c:pt>
                <c:pt idx="45833">
                  <c:v>9.1665999999960299E-4</c:v>
                </c:pt>
                <c:pt idx="45834">
                  <c:v>9.1667999999960298E-4</c:v>
                </c:pt>
                <c:pt idx="45835">
                  <c:v>9.1669999999960297E-4</c:v>
                </c:pt>
                <c:pt idx="45836">
                  <c:v>9.1671999999960296E-4</c:v>
                </c:pt>
                <c:pt idx="45837">
                  <c:v>9.1673999999960295E-4</c:v>
                </c:pt>
                <c:pt idx="45838">
                  <c:v>9.1675999999960294E-4</c:v>
                </c:pt>
                <c:pt idx="45839">
                  <c:v>9.1677999999960293E-4</c:v>
                </c:pt>
                <c:pt idx="45840">
                  <c:v>9.1679999999960292E-4</c:v>
                </c:pt>
                <c:pt idx="45841">
                  <c:v>9.168199999996029E-4</c:v>
                </c:pt>
                <c:pt idx="45842">
                  <c:v>9.1683999999960289E-4</c:v>
                </c:pt>
                <c:pt idx="45843">
                  <c:v>9.1685999999960288E-4</c:v>
                </c:pt>
                <c:pt idx="45844">
                  <c:v>9.1687999999960287E-4</c:v>
                </c:pt>
                <c:pt idx="45845">
                  <c:v>9.1689999999960286E-4</c:v>
                </c:pt>
                <c:pt idx="45846">
                  <c:v>9.1691999999960285E-4</c:v>
                </c:pt>
                <c:pt idx="45847">
                  <c:v>9.1693999999960284E-4</c:v>
                </c:pt>
                <c:pt idx="45848">
                  <c:v>9.1695999999960283E-4</c:v>
                </c:pt>
                <c:pt idx="45849">
                  <c:v>9.1697999999960282E-4</c:v>
                </c:pt>
                <c:pt idx="45850">
                  <c:v>9.1699999999960281E-4</c:v>
                </c:pt>
                <c:pt idx="45851">
                  <c:v>9.170199999996028E-4</c:v>
                </c:pt>
                <c:pt idx="45852">
                  <c:v>9.1703999999960279E-4</c:v>
                </c:pt>
                <c:pt idx="45853">
                  <c:v>9.1705999999960278E-4</c:v>
                </c:pt>
                <c:pt idx="45854">
                  <c:v>9.1707999999960277E-4</c:v>
                </c:pt>
                <c:pt idx="45855">
                  <c:v>9.1709999999960276E-4</c:v>
                </c:pt>
                <c:pt idx="45856">
                  <c:v>9.1711999999960275E-4</c:v>
                </c:pt>
                <c:pt idx="45857">
                  <c:v>9.1713999999960274E-4</c:v>
                </c:pt>
                <c:pt idx="45858">
                  <c:v>9.1715999999960273E-4</c:v>
                </c:pt>
                <c:pt idx="45859">
                  <c:v>9.1717999999960272E-4</c:v>
                </c:pt>
                <c:pt idx="45860">
                  <c:v>9.1719999999960271E-4</c:v>
                </c:pt>
                <c:pt idx="45861">
                  <c:v>9.172199999996027E-4</c:v>
                </c:pt>
                <c:pt idx="45862">
                  <c:v>9.1723999999960269E-4</c:v>
                </c:pt>
                <c:pt idx="45863">
                  <c:v>9.1725999999960268E-4</c:v>
                </c:pt>
                <c:pt idx="45864">
                  <c:v>9.1727999999960267E-4</c:v>
                </c:pt>
                <c:pt idx="45865">
                  <c:v>9.1729999999960266E-4</c:v>
                </c:pt>
                <c:pt idx="45866">
                  <c:v>9.1731999999960265E-4</c:v>
                </c:pt>
                <c:pt idx="45867">
                  <c:v>9.1733999999960264E-4</c:v>
                </c:pt>
                <c:pt idx="45868">
                  <c:v>9.1735999999960263E-4</c:v>
                </c:pt>
                <c:pt idx="45869">
                  <c:v>9.1737999999960261E-4</c:v>
                </c:pt>
                <c:pt idx="45870">
                  <c:v>9.173999999996026E-4</c:v>
                </c:pt>
                <c:pt idx="45871">
                  <c:v>9.1741999999960259E-4</c:v>
                </c:pt>
                <c:pt idx="45872">
                  <c:v>9.1743999999960258E-4</c:v>
                </c:pt>
                <c:pt idx="45873">
                  <c:v>9.1745999999960257E-4</c:v>
                </c:pt>
                <c:pt idx="45874">
                  <c:v>9.1747999999960256E-4</c:v>
                </c:pt>
                <c:pt idx="45875">
                  <c:v>9.1749999999960255E-4</c:v>
                </c:pt>
                <c:pt idx="45876">
                  <c:v>9.1751999999960254E-4</c:v>
                </c:pt>
                <c:pt idx="45877">
                  <c:v>9.1753999999960253E-4</c:v>
                </c:pt>
                <c:pt idx="45878">
                  <c:v>9.1755999999960252E-4</c:v>
                </c:pt>
                <c:pt idx="45879">
                  <c:v>9.1757999999960251E-4</c:v>
                </c:pt>
                <c:pt idx="45880">
                  <c:v>9.175999999996025E-4</c:v>
                </c:pt>
                <c:pt idx="45881">
                  <c:v>9.1761999999960249E-4</c:v>
                </c:pt>
                <c:pt idx="45882">
                  <c:v>9.1763999999960248E-4</c:v>
                </c:pt>
                <c:pt idx="45883">
                  <c:v>9.1765999999960247E-4</c:v>
                </c:pt>
                <c:pt idx="45884">
                  <c:v>9.1767999999960246E-4</c:v>
                </c:pt>
                <c:pt idx="45885">
                  <c:v>9.1769999999960245E-4</c:v>
                </c:pt>
                <c:pt idx="45886">
                  <c:v>9.1771999999960244E-4</c:v>
                </c:pt>
                <c:pt idx="45887">
                  <c:v>9.1773999999960243E-4</c:v>
                </c:pt>
                <c:pt idx="45888">
                  <c:v>9.1775999999960242E-4</c:v>
                </c:pt>
                <c:pt idx="45889">
                  <c:v>9.1777999999960241E-4</c:v>
                </c:pt>
                <c:pt idx="45890">
                  <c:v>9.177999999996024E-4</c:v>
                </c:pt>
                <c:pt idx="45891">
                  <c:v>9.1781999999960239E-4</c:v>
                </c:pt>
                <c:pt idx="45892">
                  <c:v>9.1783999999960238E-4</c:v>
                </c:pt>
                <c:pt idx="45893">
                  <c:v>9.1785999999960237E-4</c:v>
                </c:pt>
                <c:pt idx="45894">
                  <c:v>9.1787999999960236E-4</c:v>
                </c:pt>
                <c:pt idx="45895">
                  <c:v>9.1789999999960235E-4</c:v>
                </c:pt>
                <c:pt idx="45896">
                  <c:v>9.1791999999960234E-4</c:v>
                </c:pt>
                <c:pt idx="45897">
                  <c:v>9.1793999999960232E-4</c:v>
                </c:pt>
                <c:pt idx="45898">
                  <c:v>9.1795999999960231E-4</c:v>
                </c:pt>
                <c:pt idx="45899">
                  <c:v>9.179799999996023E-4</c:v>
                </c:pt>
                <c:pt idx="45900">
                  <c:v>9.1799999999960229E-4</c:v>
                </c:pt>
                <c:pt idx="45901">
                  <c:v>9.1801999999960228E-4</c:v>
                </c:pt>
                <c:pt idx="45902">
                  <c:v>9.1803999999960227E-4</c:v>
                </c:pt>
                <c:pt idx="45903">
                  <c:v>9.1805999999960226E-4</c:v>
                </c:pt>
                <c:pt idx="45904">
                  <c:v>9.1807999999960225E-4</c:v>
                </c:pt>
                <c:pt idx="45905">
                  <c:v>9.1809999999960224E-4</c:v>
                </c:pt>
                <c:pt idx="45906">
                  <c:v>9.1811999999960223E-4</c:v>
                </c:pt>
                <c:pt idx="45907">
                  <c:v>9.1813999999960222E-4</c:v>
                </c:pt>
                <c:pt idx="45908">
                  <c:v>9.1815999999960221E-4</c:v>
                </c:pt>
                <c:pt idx="45909">
                  <c:v>9.181799999996022E-4</c:v>
                </c:pt>
                <c:pt idx="45910">
                  <c:v>9.1819999999960219E-4</c:v>
                </c:pt>
                <c:pt idx="45911">
                  <c:v>9.1821999999960218E-4</c:v>
                </c:pt>
                <c:pt idx="45912">
                  <c:v>9.1823999999960217E-4</c:v>
                </c:pt>
                <c:pt idx="45913">
                  <c:v>9.1825999999960216E-4</c:v>
                </c:pt>
                <c:pt idx="45914">
                  <c:v>9.1827999999960215E-4</c:v>
                </c:pt>
                <c:pt idx="45915">
                  <c:v>9.1829999999960214E-4</c:v>
                </c:pt>
                <c:pt idx="45916">
                  <c:v>9.1831999999960213E-4</c:v>
                </c:pt>
                <c:pt idx="45917">
                  <c:v>9.1833999999960212E-4</c:v>
                </c:pt>
                <c:pt idx="45918">
                  <c:v>9.1835999999960211E-4</c:v>
                </c:pt>
                <c:pt idx="45919">
                  <c:v>9.183799999996021E-4</c:v>
                </c:pt>
                <c:pt idx="45920">
                  <c:v>9.1839999999960209E-4</c:v>
                </c:pt>
                <c:pt idx="45921">
                  <c:v>9.1841999999960208E-4</c:v>
                </c:pt>
                <c:pt idx="45922">
                  <c:v>9.1843999999960207E-4</c:v>
                </c:pt>
                <c:pt idx="45923">
                  <c:v>9.1845999999960206E-4</c:v>
                </c:pt>
                <c:pt idx="45924">
                  <c:v>9.1847999999960205E-4</c:v>
                </c:pt>
                <c:pt idx="45925">
                  <c:v>9.1849999999960203E-4</c:v>
                </c:pt>
                <c:pt idx="45926">
                  <c:v>9.1851999999960202E-4</c:v>
                </c:pt>
                <c:pt idx="45927">
                  <c:v>9.1853999999960201E-4</c:v>
                </c:pt>
                <c:pt idx="45928">
                  <c:v>9.18559999999602E-4</c:v>
                </c:pt>
                <c:pt idx="45929">
                  <c:v>9.1857999999960199E-4</c:v>
                </c:pt>
                <c:pt idx="45930">
                  <c:v>9.1859999999960198E-4</c:v>
                </c:pt>
                <c:pt idx="45931">
                  <c:v>9.1861999999960197E-4</c:v>
                </c:pt>
                <c:pt idx="45932">
                  <c:v>9.1863999999960196E-4</c:v>
                </c:pt>
                <c:pt idx="45933">
                  <c:v>9.1865999999960195E-4</c:v>
                </c:pt>
                <c:pt idx="45934">
                  <c:v>9.1867999999960194E-4</c:v>
                </c:pt>
                <c:pt idx="45935">
                  <c:v>9.1869999999960193E-4</c:v>
                </c:pt>
                <c:pt idx="45936">
                  <c:v>9.1871999999960192E-4</c:v>
                </c:pt>
                <c:pt idx="45937">
                  <c:v>9.1873999999960191E-4</c:v>
                </c:pt>
                <c:pt idx="45938">
                  <c:v>9.187599999996019E-4</c:v>
                </c:pt>
                <c:pt idx="45939">
                  <c:v>9.1877999999960189E-4</c:v>
                </c:pt>
                <c:pt idx="45940">
                  <c:v>9.1879999999960188E-4</c:v>
                </c:pt>
                <c:pt idx="45941">
                  <c:v>9.1881999999960187E-4</c:v>
                </c:pt>
                <c:pt idx="45942">
                  <c:v>9.1883999999960186E-4</c:v>
                </c:pt>
                <c:pt idx="45943">
                  <c:v>9.1885999999960185E-4</c:v>
                </c:pt>
                <c:pt idx="45944">
                  <c:v>9.1887999999960184E-4</c:v>
                </c:pt>
                <c:pt idx="45945">
                  <c:v>9.1889999999960183E-4</c:v>
                </c:pt>
                <c:pt idx="45946">
                  <c:v>9.1891999999960182E-4</c:v>
                </c:pt>
                <c:pt idx="45947">
                  <c:v>9.1893999999960181E-4</c:v>
                </c:pt>
                <c:pt idx="45948">
                  <c:v>9.189599999996018E-4</c:v>
                </c:pt>
                <c:pt idx="45949">
                  <c:v>9.1897999999960179E-4</c:v>
                </c:pt>
                <c:pt idx="45950">
                  <c:v>9.1899999999960178E-4</c:v>
                </c:pt>
                <c:pt idx="45951">
                  <c:v>9.1901999999960177E-4</c:v>
                </c:pt>
                <c:pt idx="45952">
                  <c:v>9.1903999999960176E-4</c:v>
                </c:pt>
                <c:pt idx="45953">
                  <c:v>9.1905999999960174E-4</c:v>
                </c:pt>
                <c:pt idx="45954">
                  <c:v>9.1907999999960173E-4</c:v>
                </c:pt>
                <c:pt idx="45955">
                  <c:v>9.1909999999960172E-4</c:v>
                </c:pt>
                <c:pt idx="45956">
                  <c:v>9.1911999999960171E-4</c:v>
                </c:pt>
                <c:pt idx="45957">
                  <c:v>9.191399999996017E-4</c:v>
                </c:pt>
                <c:pt idx="45958">
                  <c:v>9.1915999999960169E-4</c:v>
                </c:pt>
                <c:pt idx="45959">
                  <c:v>9.1917999999960168E-4</c:v>
                </c:pt>
                <c:pt idx="45960">
                  <c:v>9.1919999999960167E-4</c:v>
                </c:pt>
                <c:pt idx="45961">
                  <c:v>9.1921999999960166E-4</c:v>
                </c:pt>
                <c:pt idx="45962">
                  <c:v>9.1923999999960165E-4</c:v>
                </c:pt>
                <c:pt idx="45963">
                  <c:v>9.1925999999960164E-4</c:v>
                </c:pt>
                <c:pt idx="45964">
                  <c:v>9.1927999999960163E-4</c:v>
                </c:pt>
                <c:pt idx="45965">
                  <c:v>9.1929999999960162E-4</c:v>
                </c:pt>
                <c:pt idx="45966">
                  <c:v>9.1931999999960161E-4</c:v>
                </c:pt>
                <c:pt idx="45967">
                  <c:v>9.193399999996016E-4</c:v>
                </c:pt>
                <c:pt idx="45968">
                  <c:v>9.1935999999960159E-4</c:v>
                </c:pt>
                <c:pt idx="45969">
                  <c:v>9.1937999999960158E-4</c:v>
                </c:pt>
                <c:pt idx="45970">
                  <c:v>9.1939999999960157E-4</c:v>
                </c:pt>
                <c:pt idx="45971">
                  <c:v>9.1941999999960156E-4</c:v>
                </c:pt>
                <c:pt idx="45972">
                  <c:v>9.1943999999960155E-4</c:v>
                </c:pt>
                <c:pt idx="45973">
                  <c:v>9.1945999999960154E-4</c:v>
                </c:pt>
                <c:pt idx="45974">
                  <c:v>9.1947999999960153E-4</c:v>
                </c:pt>
                <c:pt idx="45975">
                  <c:v>9.1949999999960152E-4</c:v>
                </c:pt>
                <c:pt idx="45976">
                  <c:v>9.1951999999960151E-4</c:v>
                </c:pt>
                <c:pt idx="45977">
                  <c:v>9.195399999996015E-4</c:v>
                </c:pt>
                <c:pt idx="45978">
                  <c:v>9.1955999999960149E-4</c:v>
                </c:pt>
                <c:pt idx="45979">
                  <c:v>9.1957999999960148E-4</c:v>
                </c:pt>
                <c:pt idx="45980">
                  <c:v>9.1959999999960147E-4</c:v>
                </c:pt>
                <c:pt idx="45981">
                  <c:v>9.1961999999960146E-4</c:v>
                </c:pt>
                <c:pt idx="45982">
                  <c:v>9.1963999999960144E-4</c:v>
                </c:pt>
                <c:pt idx="45983">
                  <c:v>9.1965999999960143E-4</c:v>
                </c:pt>
                <c:pt idx="45984">
                  <c:v>9.1967999999960142E-4</c:v>
                </c:pt>
                <c:pt idx="45985">
                  <c:v>9.1969999999960141E-4</c:v>
                </c:pt>
                <c:pt idx="45986">
                  <c:v>9.197199999996014E-4</c:v>
                </c:pt>
                <c:pt idx="45987">
                  <c:v>9.1973999999960139E-4</c:v>
                </c:pt>
                <c:pt idx="45988">
                  <c:v>9.1975999999960138E-4</c:v>
                </c:pt>
                <c:pt idx="45989">
                  <c:v>9.1977999999960137E-4</c:v>
                </c:pt>
                <c:pt idx="45990">
                  <c:v>9.1979999999960136E-4</c:v>
                </c:pt>
                <c:pt idx="45991">
                  <c:v>9.1981999999960135E-4</c:v>
                </c:pt>
                <c:pt idx="45992">
                  <c:v>9.1983999999960134E-4</c:v>
                </c:pt>
                <c:pt idx="45993">
                  <c:v>9.1985999999960133E-4</c:v>
                </c:pt>
                <c:pt idx="45994">
                  <c:v>9.1987999999960132E-4</c:v>
                </c:pt>
                <c:pt idx="45995">
                  <c:v>9.1989999999960131E-4</c:v>
                </c:pt>
                <c:pt idx="45996">
                  <c:v>9.199199999996013E-4</c:v>
                </c:pt>
                <c:pt idx="45997">
                  <c:v>9.1993999999960129E-4</c:v>
                </c:pt>
                <c:pt idx="45998">
                  <c:v>9.1995999999960128E-4</c:v>
                </c:pt>
                <c:pt idx="45999">
                  <c:v>9.1997999999960127E-4</c:v>
                </c:pt>
                <c:pt idx="46000">
                  <c:v>9.1999999999960126E-4</c:v>
                </c:pt>
                <c:pt idx="46001">
                  <c:v>9.2001999999960125E-4</c:v>
                </c:pt>
                <c:pt idx="46002">
                  <c:v>9.2003999999960124E-4</c:v>
                </c:pt>
                <c:pt idx="46003">
                  <c:v>9.2005999999960123E-4</c:v>
                </c:pt>
                <c:pt idx="46004">
                  <c:v>9.2007999999960122E-4</c:v>
                </c:pt>
                <c:pt idx="46005">
                  <c:v>9.2009999999960121E-4</c:v>
                </c:pt>
                <c:pt idx="46006">
                  <c:v>9.201199999996012E-4</c:v>
                </c:pt>
                <c:pt idx="46007">
                  <c:v>9.2013999999960119E-4</c:v>
                </c:pt>
                <c:pt idx="46008">
                  <c:v>9.2015999999960118E-4</c:v>
                </c:pt>
                <c:pt idx="46009">
                  <c:v>9.2017999999960117E-4</c:v>
                </c:pt>
                <c:pt idx="46010">
                  <c:v>9.2019999999960115E-4</c:v>
                </c:pt>
                <c:pt idx="46011">
                  <c:v>9.2021999999960114E-4</c:v>
                </c:pt>
                <c:pt idx="46012">
                  <c:v>9.2023999999960113E-4</c:v>
                </c:pt>
                <c:pt idx="46013">
                  <c:v>9.2025999999960112E-4</c:v>
                </c:pt>
                <c:pt idx="46014">
                  <c:v>9.2027999999960111E-4</c:v>
                </c:pt>
                <c:pt idx="46015">
                  <c:v>9.202999999996011E-4</c:v>
                </c:pt>
                <c:pt idx="46016">
                  <c:v>9.2031999999960109E-4</c:v>
                </c:pt>
                <c:pt idx="46017">
                  <c:v>9.2033999999960108E-4</c:v>
                </c:pt>
                <c:pt idx="46018">
                  <c:v>9.2035999999960107E-4</c:v>
                </c:pt>
                <c:pt idx="46019">
                  <c:v>9.2037999999960106E-4</c:v>
                </c:pt>
                <c:pt idx="46020">
                  <c:v>9.2039999999960105E-4</c:v>
                </c:pt>
                <c:pt idx="46021">
                  <c:v>9.2041999999960104E-4</c:v>
                </c:pt>
                <c:pt idx="46022">
                  <c:v>9.2043999999960103E-4</c:v>
                </c:pt>
                <c:pt idx="46023">
                  <c:v>9.2045999999960102E-4</c:v>
                </c:pt>
                <c:pt idx="46024">
                  <c:v>9.2047999999960101E-4</c:v>
                </c:pt>
                <c:pt idx="46025">
                  <c:v>9.20499999999601E-4</c:v>
                </c:pt>
                <c:pt idx="46026">
                  <c:v>9.2051999999960099E-4</c:v>
                </c:pt>
                <c:pt idx="46027">
                  <c:v>9.2053999999960098E-4</c:v>
                </c:pt>
                <c:pt idx="46028">
                  <c:v>9.2055999999960097E-4</c:v>
                </c:pt>
                <c:pt idx="46029">
                  <c:v>9.2057999999960096E-4</c:v>
                </c:pt>
                <c:pt idx="46030">
                  <c:v>9.2059999999960095E-4</c:v>
                </c:pt>
                <c:pt idx="46031">
                  <c:v>9.2061999999960094E-4</c:v>
                </c:pt>
                <c:pt idx="46032">
                  <c:v>9.2063999999960093E-4</c:v>
                </c:pt>
                <c:pt idx="46033">
                  <c:v>9.2065999999960092E-4</c:v>
                </c:pt>
                <c:pt idx="46034">
                  <c:v>9.2067999999960091E-4</c:v>
                </c:pt>
                <c:pt idx="46035">
                  <c:v>9.206999999996009E-4</c:v>
                </c:pt>
                <c:pt idx="46036">
                  <c:v>9.2071999999960089E-4</c:v>
                </c:pt>
                <c:pt idx="46037">
                  <c:v>9.2073999999960088E-4</c:v>
                </c:pt>
                <c:pt idx="46038">
                  <c:v>9.2075999999960086E-4</c:v>
                </c:pt>
                <c:pt idx="46039">
                  <c:v>9.2077999999960085E-4</c:v>
                </c:pt>
                <c:pt idx="46040">
                  <c:v>9.2079999999960084E-4</c:v>
                </c:pt>
                <c:pt idx="46041">
                  <c:v>9.2081999999960083E-4</c:v>
                </c:pt>
                <c:pt idx="46042">
                  <c:v>9.2083999999960082E-4</c:v>
                </c:pt>
                <c:pt idx="46043">
                  <c:v>9.2085999999960081E-4</c:v>
                </c:pt>
                <c:pt idx="46044">
                  <c:v>9.208799999996008E-4</c:v>
                </c:pt>
                <c:pt idx="46045">
                  <c:v>9.2089999999960079E-4</c:v>
                </c:pt>
                <c:pt idx="46046">
                  <c:v>9.2091999999960078E-4</c:v>
                </c:pt>
                <c:pt idx="46047">
                  <c:v>9.2093999999960077E-4</c:v>
                </c:pt>
                <c:pt idx="46048">
                  <c:v>9.2095999999960076E-4</c:v>
                </c:pt>
                <c:pt idx="46049">
                  <c:v>9.2097999999960075E-4</c:v>
                </c:pt>
                <c:pt idx="46050">
                  <c:v>9.2099999999960074E-4</c:v>
                </c:pt>
                <c:pt idx="46051">
                  <c:v>9.2101999999960073E-4</c:v>
                </c:pt>
                <c:pt idx="46052">
                  <c:v>9.2103999999960072E-4</c:v>
                </c:pt>
                <c:pt idx="46053">
                  <c:v>9.2105999999960071E-4</c:v>
                </c:pt>
                <c:pt idx="46054">
                  <c:v>9.210799999996007E-4</c:v>
                </c:pt>
                <c:pt idx="46055">
                  <c:v>9.2109999999960069E-4</c:v>
                </c:pt>
                <c:pt idx="46056">
                  <c:v>9.2111999999960068E-4</c:v>
                </c:pt>
                <c:pt idx="46057">
                  <c:v>9.2113999999960067E-4</c:v>
                </c:pt>
                <c:pt idx="46058">
                  <c:v>9.2115999999960066E-4</c:v>
                </c:pt>
                <c:pt idx="46059">
                  <c:v>9.2117999999960065E-4</c:v>
                </c:pt>
                <c:pt idx="46060">
                  <c:v>9.2119999999960064E-4</c:v>
                </c:pt>
                <c:pt idx="46061">
                  <c:v>9.2121999999960063E-4</c:v>
                </c:pt>
                <c:pt idx="46062">
                  <c:v>9.2123999999960062E-4</c:v>
                </c:pt>
                <c:pt idx="46063">
                  <c:v>9.2125999999960061E-4</c:v>
                </c:pt>
                <c:pt idx="46064">
                  <c:v>9.212799999996006E-4</c:v>
                </c:pt>
                <c:pt idx="46065">
                  <c:v>9.2129999999960059E-4</c:v>
                </c:pt>
                <c:pt idx="46066">
                  <c:v>9.2131999999960057E-4</c:v>
                </c:pt>
                <c:pt idx="46067">
                  <c:v>9.2133999999960056E-4</c:v>
                </c:pt>
                <c:pt idx="46068">
                  <c:v>9.2135999999960055E-4</c:v>
                </c:pt>
                <c:pt idx="46069">
                  <c:v>9.2137999999960054E-4</c:v>
                </c:pt>
                <c:pt idx="46070">
                  <c:v>9.2139999999960053E-4</c:v>
                </c:pt>
                <c:pt idx="46071">
                  <c:v>9.2141999999960052E-4</c:v>
                </c:pt>
                <c:pt idx="46072">
                  <c:v>9.2143999999960051E-4</c:v>
                </c:pt>
                <c:pt idx="46073">
                  <c:v>9.214599999996005E-4</c:v>
                </c:pt>
                <c:pt idx="46074">
                  <c:v>9.2147999999960049E-4</c:v>
                </c:pt>
                <c:pt idx="46075">
                  <c:v>9.2149999999960048E-4</c:v>
                </c:pt>
                <c:pt idx="46076">
                  <c:v>9.2151999999960047E-4</c:v>
                </c:pt>
                <c:pt idx="46077">
                  <c:v>9.2153999999960046E-4</c:v>
                </c:pt>
                <c:pt idx="46078">
                  <c:v>9.2155999999960045E-4</c:v>
                </c:pt>
                <c:pt idx="46079">
                  <c:v>9.2157999999960044E-4</c:v>
                </c:pt>
                <c:pt idx="46080">
                  <c:v>9.2159999999960043E-4</c:v>
                </c:pt>
                <c:pt idx="46081">
                  <c:v>9.2161999999960042E-4</c:v>
                </c:pt>
                <c:pt idx="46082">
                  <c:v>9.2163999999960041E-4</c:v>
                </c:pt>
                <c:pt idx="46083">
                  <c:v>9.216599999996004E-4</c:v>
                </c:pt>
                <c:pt idx="46084">
                  <c:v>9.2167999999960039E-4</c:v>
                </c:pt>
                <c:pt idx="46085">
                  <c:v>9.2169999999960038E-4</c:v>
                </c:pt>
                <c:pt idx="46086">
                  <c:v>9.2171999999960037E-4</c:v>
                </c:pt>
                <c:pt idx="46087">
                  <c:v>9.2173999999960036E-4</c:v>
                </c:pt>
                <c:pt idx="46088">
                  <c:v>9.2175999999960035E-4</c:v>
                </c:pt>
                <c:pt idx="46089">
                  <c:v>9.2177999999960034E-4</c:v>
                </c:pt>
                <c:pt idx="46090">
                  <c:v>9.2179999999960033E-4</c:v>
                </c:pt>
                <c:pt idx="46091">
                  <c:v>9.2181999999960032E-4</c:v>
                </c:pt>
                <c:pt idx="46092">
                  <c:v>9.2183999999960031E-4</c:v>
                </c:pt>
                <c:pt idx="46093">
                  <c:v>9.218599999996003E-4</c:v>
                </c:pt>
                <c:pt idx="46094">
                  <c:v>9.2187999999960028E-4</c:v>
                </c:pt>
                <c:pt idx="46095">
                  <c:v>9.2189999999960027E-4</c:v>
                </c:pt>
                <c:pt idx="46096">
                  <c:v>9.2191999999960026E-4</c:v>
                </c:pt>
                <c:pt idx="46097">
                  <c:v>9.2193999999960025E-4</c:v>
                </c:pt>
                <c:pt idx="46098">
                  <c:v>9.2195999999960024E-4</c:v>
                </c:pt>
                <c:pt idx="46099">
                  <c:v>9.2197999999960023E-4</c:v>
                </c:pt>
                <c:pt idx="46100">
                  <c:v>9.2199999999960022E-4</c:v>
                </c:pt>
                <c:pt idx="46101">
                  <c:v>9.2201999999960021E-4</c:v>
                </c:pt>
                <c:pt idx="46102">
                  <c:v>9.220399999996002E-4</c:v>
                </c:pt>
                <c:pt idx="46103">
                  <c:v>9.2205999999960019E-4</c:v>
                </c:pt>
                <c:pt idx="46104">
                  <c:v>9.2207999999960018E-4</c:v>
                </c:pt>
                <c:pt idx="46105">
                  <c:v>9.2209999999960017E-4</c:v>
                </c:pt>
                <c:pt idx="46106">
                  <c:v>9.2211999999960016E-4</c:v>
                </c:pt>
                <c:pt idx="46107">
                  <c:v>9.2213999999960015E-4</c:v>
                </c:pt>
                <c:pt idx="46108">
                  <c:v>9.2215999999960014E-4</c:v>
                </c:pt>
                <c:pt idx="46109">
                  <c:v>9.2217999999960013E-4</c:v>
                </c:pt>
                <c:pt idx="46110">
                  <c:v>9.2219999999960012E-4</c:v>
                </c:pt>
                <c:pt idx="46111">
                  <c:v>9.2221999999960011E-4</c:v>
                </c:pt>
                <c:pt idx="46112">
                  <c:v>9.222399999996001E-4</c:v>
                </c:pt>
                <c:pt idx="46113">
                  <c:v>9.2225999999960009E-4</c:v>
                </c:pt>
                <c:pt idx="46114">
                  <c:v>9.2227999999960008E-4</c:v>
                </c:pt>
                <c:pt idx="46115">
                  <c:v>9.2229999999960007E-4</c:v>
                </c:pt>
                <c:pt idx="46116">
                  <c:v>9.2231999999960006E-4</c:v>
                </c:pt>
                <c:pt idx="46117">
                  <c:v>9.2233999999960005E-4</c:v>
                </c:pt>
                <c:pt idx="46118">
                  <c:v>9.2235999999960004E-4</c:v>
                </c:pt>
                <c:pt idx="46119">
                  <c:v>9.2237999999960003E-4</c:v>
                </c:pt>
                <c:pt idx="46120">
                  <c:v>9.2239999999960002E-4</c:v>
                </c:pt>
                <c:pt idx="46121">
                  <c:v>9.2241999999960001E-4</c:v>
                </c:pt>
                <c:pt idx="46122">
                  <c:v>9.2243999999959999E-4</c:v>
                </c:pt>
                <c:pt idx="46123">
                  <c:v>9.2245999999959998E-4</c:v>
                </c:pt>
                <c:pt idx="46124">
                  <c:v>9.2247999999959997E-4</c:v>
                </c:pt>
                <c:pt idx="46125">
                  <c:v>9.2249999999959996E-4</c:v>
                </c:pt>
                <c:pt idx="46126">
                  <c:v>9.2251999999959995E-4</c:v>
                </c:pt>
                <c:pt idx="46127">
                  <c:v>9.2253999999959994E-4</c:v>
                </c:pt>
                <c:pt idx="46128">
                  <c:v>9.2255999999959993E-4</c:v>
                </c:pt>
                <c:pt idx="46129">
                  <c:v>9.2257999999959992E-4</c:v>
                </c:pt>
                <c:pt idx="46130">
                  <c:v>9.2259999999959991E-4</c:v>
                </c:pt>
                <c:pt idx="46131">
                  <c:v>9.226199999995999E-4</c:v>
                </c:pt>
                <c:pt idx="46132">
                  <c:v>9.2263999999959989E-4</c:v>
                </c:pt>
                <c:pt idx="46133">
                  <c:v>9.2265999999959988E-4</c:v>
                </c:pt>
                <c:pt idx="46134">
                  <c:v>9.2267999999959987E-4</c:v>
                </c:pt>
                <c:pt idx="46135">
                  <c:v>9.2269999999959986E-4</c:v>
                </c:pt>
                <c:pt idx="46136">
                  <c:v>9.2271999999959985E-4</c:v>
                </c:pt>
                <c:pt idx="46137">
                  <c:v>9.2273999999959984E-4</c:v>
                </c:pt>
                <c:pt idx="46138">
                  <c:v>9.2275999999959983E-4</c:v>
                </c:pt>
                <c:pt idx="46139">
                  <c:v>9.2277999999959982E-4</c:v>
                </c:pt>
                <c:pt idx="46140">
                  <c:v>9.2279999999959981E-4</c:v>
                </c:pt>
                <c:pt idx="46141">
                  <c:v>9.228199999995998E-4</c:v>
                </c:pt>
                <c:pt idx="46142">
                  <c:v>9.2283999999959979E-4</c:v>
                </c:pt>
                <c:pt idx="46143">
                  <c:v>9.2285999999959978E-4</c:v>
                </c:pt>
                <c:pt idx="46144">
                  <c:v>9.2287999999959977E-4</c:v>
                </c:pt>
                <c:pt idx="46145">
                  <c:v>9.2289999999959976E-4</c:v>
                </c:pt>
                <c:pt idx="46146">
                  <c:v>9.2291999999959975E-4</c:v>
                </c:pt>
                <c:pt idx="46147">
                  <c:v>9.2293999999959974E-4</c:v>
                </c:pt>
                <c:pt idx="46148">
                  <c:v>9.2295999999959973E-4</c:v>
                </c:pt>
                <c:pt idx="46149">
                  <c:v>9.2297999999959972E-4</c:v>
                </c:pt>
                <c:pt idx="46150">
                  <c:v>9.229999999995997E-4</c:v>
                </c:pt>
                <c:pt idx="46151">
                  <c:v>9.2301999999959969E-4</c:v>
                </c:pt>
                <c:pt idx="46152">
                  <c:v>9.2303999999959968E-4</c:v>
                </c:pt>
                <c:pt idx="46153">
                  <c:v>9.2305999999959967E-4</c:v>
                </c:pt>
                <c:pt idx="46154">
                  <c:v>9.2307999999959966E-4</c:v>
                </c:pt>
                <c:pt idx="46155">
                  <c:v>9.2309999999959965E-4</c:v>
                </c:pt>
                <c:pt idx="46156">
                  <c:v>9.2311999999959964E-4</c:v>
                </c:pt>
                <c:pt idx="46157">
                  <c:v>9.2313999999959963E-4</c:v>
                </c:pt>
                <c:pt idx="46158">
                  <c:v>9.2315999999959962E-4</c:v>
                </c:pt>
                <c:pt idx="46159">
                  <c:v>9.2317999999959961E-4</c:v>
                </c:pt>
                <c:pt idx="46160">
                  <c:v>9.231999999995996E-4</c:v>
                </c:pt>
                <c:pt idx="46161">
                  <c:v>9.2321999999959959E-4</c:v>
                </c:pt>
                <c:pt idx="46162">
                  <c:v>9.2323999999959958E-4</c:v>
                </c:pt>
                <c:pt idx="46163">
                  <c:v>9.2325999999959957E-4</c:v>
                </c:pt>
                <c:pt idx="46164">
                  <c:v>9.2327999999959956E-4</c:v>
                </c:pt>
                <c:pt idx="46165">
                  <c:v>9.2329999999959955E-4</c:v>
                </c:pt>
                <c:pt idx="46166">
                  <c:v>9.2331999999959954E-4</c:v>
                </c:pt>
                <c:pt idx="46167">
                  <c:v>9.2333999999959953E-4</c:v>
                </c:pt>
                <c:pt idx="46168">
                  <c:v>9.2335999999959952E-4</c:v>
                </c:pt>
                <c:pt idx="46169">
                  <c:v>9.2337999999959951E-4</c:v>
                </c:pt>
                <c:pt idx="46170">
                  <c:v>9.233999999995995E-4</c:v>
                </c:pt>
                <c:pt idx="46171">
                  <c:v>9.2341999999959949E-4</c:v>
                </c:pt>
                <c:pt idx="46172">
                  <c:v>9.2343999999959948E-4</c:v>
                </c:pt>
                <c:pt idx="46173">
                  <c:v>9.2345999999959947E-4</c:v>
                </c:pt>
                <c:pt idx="46174">
                  <c:v>9.2347999999959946E-4</c:v>
                </c:pt>
                <c:pt idx="46175">
                  <c:v>9.2349999999959945E-4</c:v>
                </c:pt>
                <c:pt idx="46176">
                  <c:v>9.2351999999959944E-4</c:v>
                </c:pt>
                <c:pt idx="46177">
                  <c:v>9.2353999999959943E-4</c:v>
                </c:pt>
                <c:pt idx="46178">
                  <c:v>9.2355999999959941E-4</c:v>
                </c:pt>
                <c:pt idx="46179">
                  <c:v>9.235799999995994E-4</c:v>
                </c:pt>
                <c:pt idx="46180">
                  <c:v>9.2359999999959939E-4</c:v>
                </c:pt>
                <c:pt idx="46181">
                  <c:v>9.2361999999959938E-4</c:v>
                </c:pt>
                <c:pt idx="46182">
                  <c:v>9.2363999999959937E-4</c:v>
                </c:pt>
                <c:pt idx="46183">
                  <c:v>9.2365999999959936E-4</c:v>
                </c:pt>
                <c:pt idx="46184">
                  <c:v>9.2367999999959935E-4</c:v>
                </c:pt>
                <c:pt idx="46185">
                  <c:v>9.2369999999959934E-4</c:v>
                </c:pt>
                <c:pt idx="46186">
                  <c:v>9.2371999999959933E-4</c:v>
                </c:pt>
                <c:pt idx="46187">
                  <c:v>9.2373999999959932E-4</c:v>
                </c:pt>
                <c:pt idx="46188">
                  <c:v>9.2375999999959931E-4</c:v>
                </c:pt>
                <c:pt idx="46189">
                  <c:v>9.237799999995993E-4</c:v>
                </c:pt>
                <c:pt idx="46190">
                  <c:v>9.2379999999959929E-4</c:v>
                </c:pt>
                <c:pt idx="46191">
                  <c:v>9.2381999999959928E-4</c:v>
                </c:pt>
                <c:pt idx="46192">
                  <c:v>9.2383999999959927E-4</c:v>
                </c:pt>
                <c:pt idx="46193">
                  <c:v>9.2385999999959926E-4</c:v>
                </c:pt>
                <c:pt idx="46194">
                  <c:v>9.2387999999959925E-4</c:v>
                </c:pt>
                <c:pt idx="46195">
                  <c:v>9.2389999999959924E-4</c:v>
                </c:pt>
                <c:pt idx="46196">
                  <c:v>9.2391999999959923E-4</c:v>
                </c:pt>
                <c:pt idx="46197">
                  <c:v>9.2393999999959922E-4</c:v>
                </c:pt>
                <c:pt idx="46198">
                  <c:v>9.2395999999959921E-4</c:v>
                </c:pt>
                <c:pt idx="46199">
                  <c:v>9.239799999995992E-4</c:v>
                </c:pt>
                <c:pt idx="46200">
                  <c:v>9.2399999999959919E-4</c:v>
                </c:pt>
                <c:pt idx="46201">
                  <c:v>9.2401999999959918E-4</c:v>
                </c:pt>
                <c:pt idx="46202">
                  <c:v>9.2403999999959917E-4</c:v>
                </c:pt>
                <c:pt idx="46203">
                  <c:v>9.2405999999959916E-4</c:v>
                </c:pt>
                <c:pt idx="46204">
                  <c:v>9.2407999999959915E-4</c:v>
                </c:pt>
                <c:pt idx="46205">
                  <c:v>9.2409999999959914E-4</c:v>
                </c:pt>
                <c:pt idx="46206">
                  <c:v>9.2411999999959912E-4</c:v>
                </c:pt>
                <c:pt idx="46207">
                  <c:v>9.2413999999959911E-4</c:v>
                </c:pt>
                <c:pt idx="46208">
                  <c:v>9.241599999995991E-4</c:v>
                </c:pt>
                <c:pt idx="46209">
                  <c:v>9.2417999999959909E-4</c:v>
                </c:pt>
                <c:pt idx="46210">
                  <c:v>9.2419999999959908E-4</c:v>
                </c:pt>
                <c:pt idx="46211">
                  <c:v>9.2421999999959907E-4</c:v>
                </c:pt>
                <c:pt idx="46212">
                  <c:v>9.2423999999959906E-4</c:v>
                </c:pt>
                <c:pt idx="46213">
                  <c:v>9.2425999999959905E-4</c:v>
                </c:pt>
                <c:pt idx="46214">
                  <c:v>9.2427999999959904E-4</c:v>
                </c:pt>
                <c:pt idx="46215">
                  <c:v>9.2429999999959903E-4</c:v>
                </c:pt>
                <c:pt idx="46216">
                  <c:v>9.2431999999959902E-4</c:v>
                </c:pt>
                <c:pt idx="46217">
                  <c:v>9.2433999999959901E-4</c:v>
                </c:pt>
                <c:pt idx="46218">
                  <c:v>9.24359999999599E-4</c:v>
                </c:pt>
                <c:pt idx="46219">
                  <c:v>9.2437999999959899E-4</c:v>
                </c:pt>
                <c:pt idx="46220">
                  <c:v>9.2439999999959898E-4</c:v>
                </c:pt>
                <c:pt idx="46221">
                  <c:v>9.2441999999959897E-4</c:v>
                </c:pt>
                <c:pt idx="46222">
                  <c:v>9.2443999999959896E-4</c:v>
                </c:pt>
                <c:pt idx="46223">
                  <c:v>9.2445999999959895E-4</c:v>
                </c:pt>
                <c:pt idx="46224">
                  <c:v>9.2447999999959894E-4</c:v>
                </c:pt>
                <c:pt idx="46225">
                  <c:v>9.2449999999959893E-4</c:v>
                </c:pt>
                <c:pt idx="46226">
                  <c:v>9.2451999999959892E-4</c:v>
                </c:pt>
                <c:pt idx="46227">
                  <c:v>9.2453999999959891E-4</c:v>
                </c:pt>
                <c:pt idx="46228">
                  <c:v>9.245599999995989E-4</c:v>
                </c:pt>
                <c:pt idx="46229">
                  <c:v>9.2457999999959889E-4</c:v>
                </c:pt>
                <c:pt idx="46230">
                  <c:v>9.2459999999959888E-4</c:v>
                </c:pt>
                <c:pt idx="46231">
                  <c:v>9.2461999999959887E-4</c:v>
                </c:pt>
                <c:pt idx="46232">
                  <c:v>9.2463999999959886E-4</c:v>
                </c:pt>
                <c:pt idx="46233">
                  <c:v>9.2465999999959885E-4</c:v>
                </c:pt>
                <c:pt idx="46234">
                  <c:v>9.2467999999959883E-4</c:v>
                </c:pt>
                <c:pt idx="46235">
                  <c:v>9.2469999999959882E-4</c:v>
                </c:pt>
                <c:pt idx="46236">
                  <c:v>9.2471999999959881E-4</c:v>
                </c:pt>
                <c:pt idx="46237">
                  <c:v>9.247399999995988E-4</c:v>
                </c:pt>
                <c:pt idx="46238">
                  <c:v>9.2475999999959879E-4</c:v>
                </c:pt>
                <c:pt idx="46239">
                  <c:v>9.2477999999959878E-4</c:v>
                </c:pt>
                <c:pt idx="46240">
                  <c:v>9.2479999999959877E-4</c:v>
                </c:pt>
                <c:pt idx="46241">
                  <c:v>9.2481999999959876E-4</c:v>
                </c:pt>
                <c:pt idx="46242">
                  <c:v>9.2483999999959875E-4</c:v>
                </c:pt>
                <c:pt idx="46243">
                  <c:v>9.2485999999959874E-4</c:v>
                </c:pt>
                <c:pt idx="46244">
                  <c:v>9.2487999999959873E-4</c:v>
                </c:pt>
                <c:pt idx="46245">
                  <c:v>9.2489999999959872E-4</c:v>
                </c:pt>
                <c:pt idx="46246">
                  <c:v>9.2491999999959871E-4</c:v>
                </c:pt>
                <c:pt idx="46247">
                  <c:v>9.249399999995987E-4</c:v>
                </c:pt>
                <c:pt idx="46248">
                  <c:v>9.2495999999959869E-4</c:v>
                </c:pt>
                <c:pt idx="46249">
                  <c:v>9.2497999999959868E-4</c:v>
                </c:pt>
                <c:pt idx="46250">
                  <c:v>9.2499999999959867E-4</c:v>
                </c:pt>
                <c:pt idx="46251">
                  <c:v>9.2501999999959866E-4</c:v>
                </c:pt>
                <c:pt idx="46252">
                  <c:v>9.2503999999959865E-4</c:v>
                </c:pt>
                <c:pt idx="46253">
                  <c:v>9.2505999999959864E-4</c:v>
                </c:pt>
                <c:pt idx="46254">
                  <c:v>9.2507999999959863E-4</c:v>
                </c:pt>
                <c:pt idx="46255">
                  <c:v>9.2509999999959862E-4</c:v>
                </c:pt>
                <c:pt idx="46256">
                  <c:v>9.2511999999959861E-4</c:v>
                </c:pt>
                <c:pt idx="46257">
                  <c:v>9.251399999995986E-4</c:v>
                </c:pt>
                <c:pt idx="46258">
                  <c:v>9.2515999999959859E-4</c:v>
                </c:pt>
                <c:pt idx="46259">
                  <c:v>9.2517999999959858E-4</c:v>
                </c:pt>
                <c:pt idx="46260">
                  <c:v>9.2519999999959857E-4</c:v>
                </c:pt>
                <c:pt idx="46261">
                  <c:v>9.2521999999959856E-4</c:v>
                </c:pt>
                <c:pt idx="46262">
                  <c:v>9.2523999999959855E-4</c:v>
                </c:pt>
                <c:pt idx="46263">
                  <c:v>9.2525999999959853E-4</c:v>
                </c:pt>
                <c:pt idx="46264">
                  <c:v>9.2527999999959852E-4</c:v>
                </c:pt>
                <c:pt idx="46265">
                  <c:v>9.2529999999959851E-4</c:v>
                </c:pt>
                <c:pt idx="46266">
                  <c:v>9.253199999995985E-4</c:v>
                </c:pt>
                <c:pt idx="46267">
                  <c:v>9.2533999999959849E-4</c:v>
                </c:pt>
                <c:pt idx="46268">
                  <c:v>9.2535999999959848E-4</c:v>
                </c:pt>
                <c:pt idx="46269">
                  <c:v>9.2537999999959847E-4</c:v>
                </c:pt>
                <c:pt idx="46270">
                  <c:v>9.2539999999959846E-4</c:v>
                </c:pt>
                <c:pt idx="46271">
                  <c:v>9.2541999999959845E-4</c:v>
                </c:pt>
                <c:pt idx="46272">
                  <c:v>9.2543999999959844E-4</c:v>
                </c:pt>
                <c:pt idx="46273">
                  <c:v>9.2545999999959843E-4</c:v>
                </c:pt>
                <c:pt idx="46274">
                  <c:v>9.2547999999959842E-4</c:v>
                </c:pt>
                <c:pt idx="46275">
                  <c:v>9.2549999999959841E-4</c:v>
                </c:pt>
                <c:pt idx="46276">
                  <c:v>9.255199999995984E-4</c:v>
                </c:pt>
                <c:pt idx="46277">
                  <c:v>9.2553999999959839E-4</c:v>
                </c:pt>
                <c:pt idx="46278">
                  <c:v>9.2555999999959838E-4</c:v>
                </c:pt>
                <c:pt idx="46279">
                  <c:v>9.2557999999959837E-4</c:v>
                </c:pt>
                <c:pt idx="46280">
                  <c:v>9.2559999999959836E-4</c:v>
                </c:pt>
                <c:pt idx="46281">
                  <c:v>9.2561999999959835E-4</c:v>
                </c:pt>
                <c:pt idx="46282">
                  <c:v>9.2563999999959834E-4</c:v>
                </c:pt>
                <c:pt idx="46283">
                  <c:v>9.2565999999959833E-4</c:v>
                </c:pt>
                <c:pt idx="46284">
                  <c:v>9.2567999999959832E-4</c:v>
                </c:pt>
                <c:pt idx="46285">
                  <c:v>9.2569999999959831E-4</c:v>
                </c:pt>
                <c:pt idx="46286">
                  <c:v>9.257199999995983E-4</c:v>
                </c:pt>
                <c:pt idx="46287">
                  <c:v>9.2573999999959829E-4</c:v>
                </c:pt>
                <c:pt idx="46288">
                  <c:v>9.2575999999959828E-4</c:v>
                </c:pt>
                <c:pt idx="46289">
                  <c:v>9.2577999999959827E-4</c:v>
                </c:pt>
                <c:pt idx="46290">
                  <c:v>9.2579999999959826E-4</c:v>
                </c:pt>
                <c:pt idx="46291">
                  <c:v>9.2581999999959824E-4</c:v>
                </c:pt>
                <c:pt idx="46292">
                  <c:v>9.2583999999959823E-4</c:v>
                </c:pt>
                <c:pt idx="46293">
                  <c:v>9.2585999999959822E-4</c:v>
                </c:pt>
                <c:pt idx="46294">
                  <c:v>9.2587999999959821E-4</c:v>
                </c:pt>
                <c:pt idx="46295">
                  <c:v>9.258999999995982E-4</c:v>
                </c:pt>
                <c:pt idx="46296">
                  <c:v>9.2591999999959819E-4</c:v>
                </c:pt>
                <c:pt idx="46297">
                  <c:v>9.2593999999959818E-4</c:v>
                </c:pt>
                <c:pt idx="46298">
                  <c:v>9.2595999999959817E-4</c:v>
                </c:pt>
                <c:pt idx="46299">
                  <c:v>9.2597999999959816E-4</c:v>
                </c:pt>
                <c:pt idx="46300">
                  <c:v>9.2599999999959815E-4</c:v>
                </c:pt>
                <c:pt idx="46301">
                  <c:v>9.2601999999959814E-4</c:v>
                </c:pt>
                <c:pt idx="46302">
                  <c:v>9.2603999999959813E-4</c:v>
                </c:pt>
                <c:pt idx="46303">
                  <c:v>9.2605999999959812E-4</c:v>
                </c:pt>
                <c:pt idx="46304">
                  <c:v>9.2607999999959811E-4</c:v>
                </c:pt>
                <c:pt idx="46305">
                  <c:v>9.260999999995981E-4</c:v>
                </c:pt>
                <c:pt idx="46306">
                  <c:v>9.2611999999959809E-4</c:v>
                </c:pt>
                <c:pt idx="46307">
                  <c:v>9.2613999999959808E-4</c:v>
                </c:pt>
                <c:pt idx="46308">
                  <c:v>9.2615999999959807E-4</c:v>
                </c:pt>
                <c:pt idx="46309">
                  <c:v>9.2617999999959806E-4</c:v>
                </c:pt>
                <c:pt idx="46310">
                  <c:v>9.2619999999959805E-4</c:v>
                </c:pt>
                <c:pt idx="46311">
                  <c:v>9.2621999999959804E-4</c:v>
                </c:pt>
                <c:pt idx="46312">
                  <c:v>9.2623999999959803E-4</c:v>
                </c:pt>
                <c:pt idx="46313">
                  <c:v>9.2625999999959802E-4</c:v>
                </c:pt>
                <c:pt idx="46314">
                  <c:v>9.2627999999959801E-4</c:v>
                </c:pt>
                <c:pt idx="46315">
                  <c:v>9.26299999999598E-4</c:v>
                </c:pt>
                <c:pt idx="46316">
                  <c:v>9.2631999999959799E-4</c:v>
                </c:pt>
                <c:pt idx="46317">
                  <c:v>9.2633999999959798E-4</c:v>
                </c:pt>
                <c:pt idx="46318">
                  <c:v>9.2635999999959797E-4</c:v>
                </c:pt>
                <c:pt idx="46319">
                  <c:v>9.2637999999959795E-4</c:v>
                </c:pt>
                <c:pt idx="46320">
                  <c:v>9.2639999999959794E-4</c:v>
                </c:pt>
                <c:pt idx="46321">
                  <c:v>9.2641999999959793E-4</c:v>
                </c:pt>
                <c:pt idx="46322">
                  <c:v>9.2643999999959792E-4</c:v>
                </c:pt>
                <c:pt idx="46323">
                  <c:v>9.2645999999959791E-4</c:v>
                </c:pt>
                <c:pt idx="46324">
                  <c:v>9.264799999995979E-4</c:v>
                </c:pt>
                <c:pt idx="46325">
                  <c:v>9.2649999999959789E-4</c:v>
                </c:pt>
                <c:pt idx="46326">
                  <c:v>9.2651999999959788E-4</c:v>
                </c:pt>
                <c:pt idx="46327">
                  <c:v>9.2653999999959787E-4</c:v>
                </c:pt>
                <c:pt idx="46328">
                  <c:v>9.2655999999959786E-4</c:v>
                </c:pt>
                <c:pt idx="46329">
                  <c:v>9.2657999999959785E-4</c:v>
                </c:pt>
                <c:pt idx="46330">
                  <c:v>9.2659999999959784E-4</c:v>
                </c:pt>
                <c:pt idx="46331">
                  <c:v>9.2661999999959783E-4</c:v>
                </c:pt>
                <c:pt idx="46332">
                  <c:v>9.2663999999959782E-4</c:v>
                </c:pt>
                <c:pt idx="46333">
                  <c:v>9.2665999999959781E-4</c:v>
                </c:pt>
                <c:pt idx="46334">
                  <c:v>9.266799999995978E-4</c:v>
                </c:pt>
                <c:pt idx="46335">
                  <c:v>9.2669999999959779E-4</c:v>
                </c:pt>
                <c:pt idx="46336">
                  <c:v>9.2671999999959778E-4</c:v>
                </c:pt>
                <c:pt idx="46337">
                  <c:v>9.2673999999959777E-4</c:v>
                </c:pt>
                <c:pt idx="46338">
                  <c:v>9.2675999999959776E-4</c:v>
                </c:pt>
                <c:pt idx="46339">
                  <c:v>9.2677999999959775E-4</c:v>
                </c:pt>
                <c:pt idx="46340">
                  <c:v>9.2679999999959774E-4</c:v>
                </c:pt>
                <c:pt idx="46341">
                  <c:v>9.2681999999959773E-4</c:v>
                </c:pt>
                <c:pt idx="46342">
                  <c:v>9.2683999999959772E-4</c:v>
                </c:pt>
                <c:pt idx="46343">
                  <c:v>9.2685999999959771E-4</c:v>
                </c:pt>
                <c:pt idx="46344">
                  <c:v>9.268799999995977E-4</c:v>
                </c:pt>
                <c:pt idx="46345">
                  <c:v>9.2689999999959769E-4</c:v>
                </c:pt>
                <c:pt idx="46346">
                  <c:v>9.2691999999959768E-4</c:v>
                </c:pt>
                <c:pt idx="46347">
                  <c:v>9.2693999999959766E-4</c:v>
                </c:pt>
                <c:pt idx="46348">
                  <c:v>9.2695999999959765E-4</c:v>
                </c:pt>
                <c:pt idx="46349">
                  <c:v>9.2697999999959764E-4</c:v>
                </c:pt>
                <c:pt idx="46350">
                  <c:v>9.2699999999959763E-4</c:v>
                </c:pt>
                <c:pt idx="46351">
                  <c:v>9.2701999999959762E-4</c:v>
                </c:pt>
                <c:pt idx="46352">
                  <c:v>9.2703999999959761E-4</c:v>
                </c:pt>
                <c:pt idx="46353">
                  <c:v>9.270599999995976E-4</c:v>
                </c:pt>
                <c:pt idx="46354">
                  <c:v>9.2707999999959759E-4</c:v>
                </c:pt>
                <c:pt idx="46355">
                  <c:v>9.2709999999959758E-4</c:v>
                </c:pt>
                <c:pt idx="46356">
                  <c:v>9.2711999999959757E-4</c:v>
                </c:pt>
                <c:pt idx="46357">
                  <c:v>9.2713999999959756E-4</c:v>
                </c:pt>
                <c:pt idx="46358">
                  <c:v>9.2715999999959755E-4</c:v>
                </c:pt>
                <c:pt idx="46359">
                  <c:v>9.2717999999959754E-4</c:v>
                </c:pt>
                <c:pt idx="46360">
                  <c:v>9.2719999999959753E-4</c:v>
                </c:pt>
                <c:pt idx="46361">
                  <c:v>9.2721999999959752E-4</c:v>
                </c:pt>
                <c:pt idx="46362">
                  <c:v>9.2723999999959751E-4</c:v>
                </c:pt>
                <c:pt idx="46363">
                  <c:v>9.272599999995975E-4</c:v>
                </c:pt>
                <c:pt idx="46364">
                  <c:v>9.2727999999959749E-4</c:v>
                </c:pt>
                <c:pt idx="46365">
                  <c:v>9.2729999999959748E-4</c:v>
                </c:pt>
                <c:pt idx="46366">
                  <c:v>9.2731999999959747E-4</c:v>
                </c:pt>
                <c:pt idx="46367">
                  <c:v>9.2733999999959746E-4</c:v>
                </c:pt>
                <c:pt idx="46368">
                  <c:v>9.2735999999959745E-4</c:v>
                </c:pt>
                <c:pt idx="46369">
                  <c:v>9.2737999999959744E-4</c:v>
                </c:pt>
                <c:pt idx="46370">
                  <c:v>9.2739999999959743E-4</c:v>
                </c:pt>
                <c:pt idx="46371">
                  <c:v>9.2741999999959742E-4</c:v>
                </c:pt>
                <c:pt idx="46372">
                  <c:v>9.2743999999959741E-4</c:v>
                </c:pt>
                <c:pt idx="46373">
                  <c:v>9.274599999995974E-4</c:v>
                </c:pt>
                <c:pt idx="46374">
                  <c:v>9.2747999999959739E-4</c:v>
                </c:pt>
                <c:pt idx="46375">
                  <c:v>9.2749999999959737E-4</c:v>
                </c:pt>
                <c:pt idx="46376">
                  <c:v>9.2751999999959736E-4</c:v>
                </c:pt>
                <c:pt idx="46377">
                  <c:v>9.2753999999959735E-4</c:v>
                </c:pt>
                <c:pt idx="46378">
                  <c:v>9.2755999999959734E-4</c:v>
                </c:pt>
                <c:pt idx="46379">
                  <c:v>9.2757999999959733E-4</c:v>
                </c:pt>
                <c:pt idx="46380">
                  <c:v>9.2759999999959732E-4</c:v>
                </c:pt>
                <c:pt idx="46381">
                  <c:v>9.2761999999959731E-4</c:v>
                </c:pt>
                <c:pt idx="46382">
                  <c:v>9.276399999995973E-4</c:v>
                </c:pt>
                <c:pt idx="46383">
                  <c:v>9.2765999999959729E-4</c:v>
                </c:pt>
                <c:pt idx="46384">
                  <c:v>9.2767999999959728E-4</c:v>
                </c:pt>
                <c:pt idx="46385">
                  <c:v>9.2769999999959727E-4</c:v>
                </c:pt>
                <c:pt idx="46386">
                  <c:v>9.2771999999959726E-4</c:v>
                </c:pt>
                <c:pt idx="46387">
                  <c:v>9.2773999999959725E-4</c:v>
                </c:pt>
                <c:pt idx="46388">
                  <c:v>9.2775999999959724E-4</c:v>
                </c:pt>
                <c:pt idx="46389">
                  <c:v>9.2777999999959723E-4</c:v>
                </c:pt>
                <c:pt idx="46390">
                  <c:v>9.2779999999959722E-4</c:v>
                </c:pt>
                <c:pt idx="46391">
                  <c:v>9.2781999999959721E-4</c:v>
                </c:pt>
                <c:pt idx="46392">
                  <c:v>9.278399999995972E-4</c:v>
                </c:pt>
                <c:pt idx="46393">
                  <c:v>9.2785999999959719E-4</c:v>
                </c:pt>
                <c:pt idx="46394">
                  <c:v>9.2787999999959718E-4</c:v>
                </c:pt>
                <c:pt idx="46395">
                  <c:v>9.2789999999959717E-4</c:v>
                </c:pt>
                <c:pt idx="46396">
                  <c:v>9.2791999999959716E-4</c:v>
                </c:pt>
                <c:pt idx="46397">
                  <c:v>9.2793999999959715E-4</c:v>
                </c:pt>
                <c:pt idx="46398">
                  <c:v>9.2795999999959714E-4</c:v>
                </c:pt>
                <c:pt idx="46399">
                  <c:v>9.2797999999959713E-4</c:v>
                </c:pt>
                <c:pt idx="46400">
                  <c:v>9.2799999999959712E-4</c:v>
                </c:pt>
                <c:pt idx="46401">
                  <c:v>9.2801999999959711E-4</c:v>
                </c:pt>
                <c:pt idx="46402">
                  <c:v>9.280399999995971E-4</c:v>
                </c:pt>
                <c:pt idx="46403">
                  <c:v>9.2805999999959708E-4</c:v>
                </c:pt>
                <c:pt idx="46404">
                  <c:v>9.2807999999959707E-4</c:v>
                </c:pt>
                <c:pt idx="46405">
                  <c:v>9.2809999999959706E-4</c:v>
                </c:pt>
                <c:pt idx="46406">
                  <c:v>9.2811999999959705E-4</c:v>
                </c:pt>
                <c:pt idx="46407">
                  <c:v>9.2813999999959704E-4</c:v>
                </c:pt>
                <c:pt idx="46408">
                  <c:v>9.2815999999959703E-4</c:v>
                </c:pt>
                <c:pt idx="46409">
                  <c:v>9.2817999999959702E-4</c:v>
                </c:pt>
                <c:pt idx="46410">
                  <c:v>9.2819999999959701E-4</c:v>
                </c:pt>
                <c:pt idx="46411">
                  <c:v>9.28219999999597E-4</c:v>
                </c:pt>
                <c:pt idx="46412">
                  <c:v>9.2823999999959699E-4</c:v>
                </c:pt>
                <c:pt idx="46413">
                  <c:v>9.2825999999959698E-4</c:v>
                </c:pt>
                <c:pt idx="46414">
                  <c:v>9.2827999999959697E-4</c:v>
                </c:pt>
                <c:pt idx="46415">
                  <c:v>9.2829999999959696E-4</c:v>
                </c:pt>
                <c:pt idx="46416">
                  <c:v>9.2831999999959695E-4</c:v>
                </c:pt>
                <c:pt idx="46417">
                  <c:v>9.2833999999959694E-4</c:v>
                </c:pt>
                <c:pt idx="46418">
                  <c:v>9.2835999999959693E-4</c:v>
                </c:pt>
                <c:pt idx="46419">
                  <c:v>9.2837999999959692E-4</c:v>
                </c:pt>
                <c:pt idx="46420">
                  <c:v>9.2839999999959691E-4</c:v>
                </c:pt>
                <c:pt idx="46421">
                  <c:v>9.284199999995969E-4</c:v>
                </c:pt>
                <c:pt idx="46422">
                  <c:v>9.2843999999959689E-4</c:v>
                </c:pt>
                <c:pt idx="46423">
                  <c:v>9.2845999999959688E-4</c:v>
                </c:pt>
                <c:pt idx="46424">
                  <c:v>9.2847999999959687E-4</c:v>
                </c:pt>
                <c:pt idx="46425">
                  <c:v>9.2849999999959686E-4</c:v>
                </c:pt>
                <c:pt idx="46426">
                  <c:v>9.2851999999959685E-4</c:v>
                </c:pt>
                <c:pt idx="46427">
                  <c:v>9.2853999999959684E-4</c:v>
                </c:pt>
                <c:pt idx="46428">
                  <c:v>9.2855999999959683E-4</c:v>
                </c:pt>
                <c:pt idx="46429">
                  <c:v>9.2857999999959682E-4</c:v>
                </c:pt>
                <c:pt idx="46430">
                  <c:v>9.2859999999959681E-4</c:v>
                </c:pt>
                <c:pt idx="46431">
                  <c:v>9.2861999999959679E-4</c:v>
                </c:pt>
                <c:pt idx="46432">
                  <c:v>9.2863999999959678E-4</c:v>
                </c:pt>
                <c:pt idx="46433">
                  <c:v>9.2865999999959677E-4</c:v>
                </c:pt>
                <c:pt idx="46434">
                  <c:v>9.2867999999959676E-4</c:v>
                </c:pt>
                <c:pt idx="46435">
                  <c:v>9.2869999999959675E-4</c:v>
                </c:pt>
                <c:pt idx="46436">
                  <c:v>9.2871999999959674E-4</c:v>
                </c:pt>
                <c:pt idx="46437">
                  <c:v>9.2873999999959673E-4</c:v>
                </c:pt>
                <c:pt idx="46438">
                  <c:v>9.2875999999959672E-4</c:v>
                </c:pt>
                <c:pt idx="46439">
                  <c:v>9.2877999999959671E-4</c:v>
                </c:pt>
                <c:pt idx="46440">
                  <c:v>9.287999999995967E-4</c:v>
                </c:pt>
                <c:pt idx="46441">
                  <c:v>9.2881999999959669E-4</c:v>
                </c:pt>
                <c:pt idx="46442">
                  <c:v>9.2883999999959668E-4</c:v>
                </c:pt>
                <c:pt idx="46443">
                  <c:v>9.2885999999959667E-4</c:v>
                </c:pt>
                <c:pt idx="46444">
                  <c:v>9.2887999999959666E-4</c:v>
                </c:pt>
                <c:pt idx="46445">
                  <c:v>9.2889999999959665E-4</c:v>
                </c:pt>
                <c:pt idx="46446">
                  <c:v>9.2891999999959664E-4</c:v>
                </c:pt>
                <c:pt idx="46447">
                  <c:v>9.2893999999959663E-4</c:v>
                </c:pt>
                <c:pt idx="46448">
                  <c:v>9.2895999999959662E-4</c:v>
                </c:pt>
                <c:pt idx="46449">
                  <c:v>9.2897999999959661E-4</c:v>
                </c:pt>
                <c:pt idx="46450">
                  <c:v>9.289999999995966E-4</c:v>
                </c:pt>
                <c:pt idx="46451">
                  <c:v>9.2901999999959659E-4</c:v>
                </c:pt>
                <c:pt idx="46452">
                  <c:v>9.2903999999959658E-4</c:v>
                </c:pt>
                <c:pt idx="46453">
                  <c:v>9.2905999999959657E-4</c:v>
                </c:pt>
                <c:pt idx="46454">
                  <c:v>9.2907999999959656E-4</c:v>
                </c:pt>
                <c:pt idx="46455">
                  <c:v>9.2909999999959655E-4</c:v>
                </c:pt>
                <c:pt idx="46456">
                  <c:v>9.2911999999959654E-4</c:v>
                </c:pt>
                <c:pt idx="46457">
                  <c:v>9.2913999999959653E-4</c:v>
                </c:pt>
                <c:pt idx="46458">
                  <c:v>9.2915999999959652E-4</c:v>
                </c:pt>
                <c:pt idx="46459">
                  <c:v>9.291799999995965E-4</c:v>
                </c:pt>
                <c:pt idx="46460">
                  <c:v>9.2919999999959649E-4</c:v>
                </c:pt>
                <c:pt idx="46461">
                  <c:v>9.2921999999959648E-4</c:v>
                </c:pt>
                <c:pt idx="46462">
                  <c:v>9.2923999999959647E-4</c:v>
                </c:pt>
                <c:pt idx="46463">
                  <c:v>9.2925999999959646E-4</c:v>
                </c:pt>
                <c:pt idx="46464">
                  <c:v>9.2927999999959645E-4</c:v>
                </c:pt>
                <c:pt idx="46465">
                  <c:v>9.2929999999959644E-4</c:v>
                </c:pt>
                <c:pt idx="46466">
                  <c:v>9.2931999999959643E-4</c:v>
                </c:pt>
                <c:pt idx="46467">
                  <c:v>9.2933999999959642E-4</c:v>
                </c:pt>
                <c:pt idx="46468">
                  <c:v>9.2935999999959641E-4</c:v>
                </c:pt>
                <c:pt idx="46469">
                  <c:v>9.293799999995964E-4</c:v>
                </c:pt>
                <c:pt idx="46470">
                  <c:v>9.2939999999959639E-4</c:v>
                </c:pt>
                <c:pt idx="46471">
                  <c:v>9.2941999999959638E-4</c:v>
                </c:pt>
                <c:pt idx="46472">
                  <c:v>9.2943999999959637E-4</c:v>
                </c:pt>
                <c:pt idx="46473">
                  <c:v>9.2945999999959636E-4</c:v>
                </c:pt>
                <c:pt idx="46474">
                  <c:v>9.2947999999959635E-4</c:v>
                </c:pt>
                <c:pt idx="46475">
                  <c:v>9.2949999999959634E-4</c:v>
                </c:pt>
                <c:pt idx="46476">
                  <c:v>9.2951999999959633E-4</c:v>
                </c:pt>
                <c:pt idx="46477">
                  <c:v>9.2953999999959632E-4</c:v>
                </c:pt>
                <c:pt idx="46478">
                  <c:v>9.2955999999959631E-4</c:v>
                </c:pt>
                <c:pt idx="46479">
                  <c:v>9.295799999995963E-4</c:v>
                </c:pt>
                <c:pt idx="46480">
                  <c:v>9.2959999999959629E-4</c:v>
                </c:pt>
                <c:pt idx="46481">
                  <c:v>9.2961999999959628E-4</c:v>
                </c:pt>
                <c:pt idx="46482">
                  <c:v>9.2963999999959627E-4</c:v>
                </c:pt>
                <c:pt idx="46483">
                  <c:v>9.2965999999959626E-4</c:v>
                </c:pt>
                <c:pt idx="46484">
                  <c:v>9.2967999999959625E-4</c:v>
                </c:pt>
                <c:pt idx="46485">
                  <c:v>9.2969999999959624E-4</c:v>
                </c:pt>
                <c:pt idx="46486">
                  <c:v>9.2971999999959623E-4</c:v>
                </c:pt>
                <c:pt idx="46487">
                  <c:v>9.2973999999959621E-4</c:v>
                </c:pt>
                <c:pt idx="46488">
                  <c:v>9.297599999995962E-4</c:v>
                </c:pt>
                <c:pt idx="46489">
                  <c:v>9.2977999999959619E-4</c:v>
                </c:pt>
                <c:pt idx="46490">
                  <c:v>9.2979999999959618E-4</c:v>
                </c:pt>
                <c:pt idx="46491">
                  <c:v>9.2981999999959617E-4</c:v>
                </c:pt>
                <c:pt idx="46492">
                  <c:v>9.2983999999959616E-4</c:v>
                </c:pt>
                <c:pt idx="46493">
                  <c:v>9.2985999999959615E-4</c:v>
                </c:pt>
                <c:pt idx="46494">
                  <c:v>9.2987999999959614E-4</c:v>
                </c:pt>
                <c:pt idx="46495">
                  <c:v>9.2989999999959613E-4</c:v>
                </c:pt>
                <c:pt idx="46496">
                  <c:v>9.2991999999959612E-4</c:v>
                </c:pt>
                <c:pt idx="46497">
                  <c:v>9.2993999999959611E-4</c:v>
                </c:pt>
                <c:pt idx="46498">
                  <c:v>9.299599999995961E-4</c:v>
                </c:pt>
                <c:pt idx="46499">
                  <c:v>9.2997999999959609E-4</c:v>
                </c:pt>
                <c:pt idx="46500">
                  <c:v>9.2999999999959608E-4</c:v>
                </c:pt>
                <c:pt idx="46501">
                  <c:v>9.3001999999959607E-4</c:v>
                </c:pt>
                <c:pt idx="46502">
                  <c:v>9.3003999999959606E-4</c:v>
                </c:pt>
                <c:pt idx="46503">
                  <c:v>9.3005999999959605E-4</c:v>
                </c:pt>
                <c:pt idx="46504">
                  <c:v>9.3007999999959604E-4</c:v>
                </c:pt>
                <c:pt idx="46505">
                  <c:v>9.3009999999959603E-4</c:v>
                </c:pt>
                <c:pt idx="46506">
                  <c:v>9.3011999999959602E-4</c:v>
                </c:pt>
                <c:pt idx="46507">
                  <c:v>9.3013999999959601E-4</c:v>
                </c:pt>
                <c:pt idx="46508">
                  <c:v>9.30159999999596E-4</c:v>
                </c:pt>
                <c:pt idx="46509">
                  <c:v>9.3017999999959599E-4</c:v>
                </c:pt>
                <c:pt idx="46510">
                  <c:v>9.3019999999959598E-4</c:v>
                </c:pt>
                <c:pt idx="46511">
                  <c:v>9.3021999999959597E-4</c:v>
                </c:pt>
                <c:pt idx="46512">
                  <c:v>9.3023999999959596E-4</c:v>
                </c:pt>
                <c:pt idx="46513">
                  <c:v>9.3025999999959595E-4</c:v>
                </c:pt>
                <c:pt idx="46514">
                  <c:v>9.3027999999959594E-4</c:v>
                </c:pt>
                <c:pt idx="46515">
                  <c:v>9.3029999999959592E-4</c:v>
                </c:pt>
                <c:pt idx="46516">
                  <c:v>9.3031999999959591E-4</c:v>
                </c:pt>
                <c:pt idx="46517">
                  <c:v>9.303399999995959E-4</c:v>
                </c:pt>
                <c:pt idx="46518">
                  <c:v>9.3035999999959589E-4</c:v>
                </c:pt>
                <c:pt idx="46519">
                  <c:v>9.3037999999959588E-4</c:v>
                </c:pt>
                <c:pt idx="46520">
                  <c:v>9.3039999999959587E-4</c:v>
                </c:pt>
                <c:pt idx="46521">
                  <c:v>9.3041999999959586E-4</c:v>
                </c:pt>
                <c:pt idx="46522">
                  <c:v>9.3043999999959585E-4</c:v>
                </c:pt>
                <c:pt idx="46523">
                  <c:v>9.3045999999959584E-4</c:v>
                </c:pt>
                <c:pt idx="46524">
                  <c:v>9.3047999999959583E-4</c:v>
                </c:pt>
                <c:pt idx="46525">
                  <c:v>9.3049999999959582E-4</c:v>
                </c:pt>
                <c:pt idx="46526">
                  <c:v>9.3051999999959581E-4</c:v>
                </c:pt>
                <c:pt idx="46527">
                  <c:v>9.305399999995958E-4</c:v>
                </c:pt>
                <c:pt idx="46528">
                  <c:v>9.3055999999959579E-4</c:v>
                </c:pt>
                <c:pt idx="46529">
                  <c:v>9.3057999999959578E-4</c:v>
                </c:pt>
                <c:pt idx="46530">
                  <c:v>9.3059999999959577E-4</c:v>
                </c:pt>
                <c:pt idx="46531">
                  <c:v>9.3061999999959576E-4</c:v>
                </c:pt>
                <c:pt idx="46532">
                  <c:v>9.3063999999959575E-4</c:v>
                </c:pt>
                <c:pt idx="46533">
                  <c:v>9.3065999999959574E-4</c:v>
                </c:pt>
                <c:pt idx="46534">
                  <c:v>9.3067999999959573E-4</c:v>
                </c:pt>
                <c:pt idx="46535">
                  <c:v>9.3069999999959572E-4</c:v>
                </c:pt>
                <c:pt idx="46536">
                  <c:v>9.3071999999959571E-4</c:v>
                </c:pt>
                <c:pt idx="46537">
                  <c:v>9.307399999995957E-4</c:v>
                </c:pt>
                <c:pt idx="46538">
                  <c:v>9.3075999999959569E-4</c:v>
                </c:pt>
                <c:pt idx="46539">
                  <c:v>9.3077999999959568E-4</c:v>
                </c:pt>
                <c:pt idx="46540">
                  <c:v>9.3079999999959567E-4</c:v>
                </c:pt>
                <c:pt idx="46541">
                  <c:v>9.3081999999959566E-4</c:v>
                </c:pt>
                <c:pt idx="46542">
                  <c:v>9.3083999999959565E-4</c:v>
                </c:pt>
                <c:pt idx="46543">
                  <c:v>9.3085999999959564E-4</c:v>
                </c:pt>
                <c:pt idx="46544">
                  <c:v>9.3087999999959562E-4</c:v>
                </c:pt>
                <c:pt idx="46545">
                  <c:v>9.3089999999959561E-4</c:v>
                </c:pt>
                <c:pt idx="46546">
                  <c:v>9.309199999995956E-4</c:v>
                </c:pt>
                <c:pt idx="46547">
                  <c:v>9.3093999999959559E-4</c:v>
                </c:pt>
                <c:pt idx="46548">
                  <c:v>9.3095999999959558E-4</c:v>
                </c:pt>
                <c:pt idx="46549">
                  <c:v>9.3097999999959557E-4</c:v>
                </c:pt>
                <c:pt idx="46550">
                  <c:v>9.3099999999959556E-4</c:v>
                </c:pt>
                <c:pt idx="46551">
                  <c:v>9.3101999999959555E-4</c:v>
                </c:pt>
                <c:pt idx="46552">
                  <c:v>9.3103999999959554E-4</c:v>
                </c:pt>
                <c:pt idx="46553">
                  <c:v>9.3105999999959553E-4</c:v>
                </c:pt>
                <c:pt idx="46554">
                  <c:v>9.3107999999959552E-4</c:v>
                </c:pt>
                <c:pt idx="46555">
                  <c:v>9.3109999999959551E-4</c:v>
                </c:pt>
                <c:pt idx="46556">
                  <c:v>9.311199999995955E-4</c:v>
                </c:pt>
                <c:pt idx="46557">
                  <c:v>9.3113999999959549E-4</c:v>
                </c:pt>
                <c:pt idx="46558">
                  <c:v>9.3115999999959548E-4</c:v>
                </c:pt>
                <c:pt idx="46559">
                  <c:v>9.3117999999959547E-4</c:v>
                </c:pt>
                <c:pt idx="46560">
                  <c:v>9.3119999999959546E-4</c:v>
                </c:pt>
                <c:pt idx="46561">
                  <c:v>9.3121999999959545E-4</c:v>
                </c:pt>
                <c:pt idx="46562">
                  <c:v>9.3123999999959544E-4</c:v>
                </c:pt>
                <c:pt idx="46563">
                  <c:v>9.3125999999959543E-4</c:v>
                </c:pt>
                <c:pt idx="46564">
                  <c:v>9.3127999999959542E-4</c:v>
                </c:pt>
                <c:pt idx="46565">
                  <c:v>9.3129999999959541E-4</c:v>
                </c:pt>
                <c:pt idx="46566">
                  <c:v>9.313199999995954E-4</c:v>
                </c:pt>
                <c:pt idx="46567">
                  <c:v>9.3133999999959539E-4</c:v>
                </c:pt>
                <c:pt idx="46568">
                  <c:v>9.3135999999959538E-4</c:v>
                </c:pt>
                <c:pt idx="46569">
                  <c:v>9.3137999999959537E-4</c:v>
                </c:pt>
                <c:pt idx="46570">
                  <c:v>9.3139999999959536E-4</c:v>
                </c:pt>
                <c:pt idx="46571">
                  <c:v>9.3141999999959535E-4</c:v>
                </c:pt>
                <c:pt idx="46572">
                  <c:v>9.3143999999959533E-4</c:v>
                </c:pt>
                <c:pt idx="46573">
                  <c:v>9.3145999999959532E-4</c:v>
                </c:pt>
                <c:pt idx="46574">
                  <c:v>9.3147999999959531E-4</c:v>
                </c:pt>
                <c:pt idx="46575">
                  <c:v>9.314999999995953E-4</c:v>
                </c:pt>
                <c:pt idx="46576">
                  <c:v>9.3151999999959529E-4</c:v>
                </c:pt>
                <c:pt idx="46577">
                  <c:v>9.3153999999959528E-4</c:v>
                </c:pt>
                <c:pt idx="46578">
                  <c:v>9.3155999999959527E-4</c:v>
                </c:pt>
                <c:pt idx="46579">
                  <c:v>9.3157999999959526E-4</c:v>
                </c:pt>
                <c:pt idx="46580">
                  <c:v>9.3159999999959525E-4</c:v>
                </c:pt>
                <c:pt idx="46581">
                  <c:v>9.3161999999959524E-4</c:v>
                </c:pt>
                <c:pt idx="46582">
                  <c:v>9.3163999999959523E-4</c:v>
                </c:pt>
                <c:pt idx="46583">
                  <c:v>9.3165999999959522E-4</c:v>
                </c:pt>
                <c:pt idx="46584">
                  <c:v>9.3167999999959521E-4</c:v>
                </c:pt>
                <c:pt idx="46585">
                  <c:v>9.316999999995952E-4</c:v>
                </c:pt>
                <c:pt idx="46586">
                  <c:v>9.3171999999959519E-4</c:v>
                </c:pt>
                <c:pt idx="46587">
                  <c:v>9.3173999999959518E-4</c:v>
                </c:pt>
                <c:pt idx="46588">
                  <c:v>9.3175999999959517E-4</c:v>
                </c:pt>
                <c:pt idx="46589">
                  <c:v>9.3177999999959516E-4</c:v>
                </c:pt>
                <c:pt idx="46590">
                  <c:v>9.3179999999959515E-4</c:v>
                </c:pt>
                <c:pt idx="46591">
                  <c:v>9.3181999999959514E-4</c:v>
                </c:pt>
                <c:pt idx="46592">
                  <c:v>9.3183999999959513E-4</c:v>
                </c:pt>
                <c:pt idx="46593">
                  <c:v>9.3185999999959512E-4</c:v>
                </c:pt>
                <c:pt idx="46594">
                  <c:v>9.3187999999959511E-4</c:v>
                </c:pt>
                <c:pt idx="46595">
                  <c:v>9.318999999995951E-4</c:v>
                </c:pt>
                <c:pt idx="46596">
                  <c:v>9.3191999999959509E-4</c:v>
                </c:pt>
                <c:pt idx="46597">
                  <c:v>9.3193999999959508E-4</c:v>
                </c:pt>
                <c:pt idx="46598">
                  <c:v>9.3195999999959507E-4</c:v>
                </c:pt>
                <c:pt idx="46599">
                  <c:v>9.3197999999959506E-4</c:v>
                </c:pt>
                <c:pt idx="46600">
                  <c:v>9.3199999999959504E-4</c:v>
                </c:pt>
                <c:pt idx="46601">
                  <c:v>9.3201999999959503E-4</c:v>
                </c:pt>
                <c:pt idx="46602">
                  <c:v>9.3203999999959502E-4</c:v>
                </c:pt>
                <c:pt idx="46603">
                  <c:v>9.3205999999959501E-4</c:v>
                </c:pt>
                <c:pt idx="46604">
                  <c:v>9.32079999999595E-4</c:v>
                </c:pt>
                <c:pt idx="46605">
                  <c:v>9.3209999999959499E-4</c:v>
                </c:pt>
                <c:pt idx="46606">
                  <c:v>9.3211999999959498E-4</c:v>
                </c:pt>
                <c:pt idx="46607">
                  <c:v>9.3213999999959497E-4</c:v>
                </c:pt>
                <c:pt idx="46608">
                  <c:v>9.3215999999959496E-4</c:v>
                </c:pt>
                <c:pt idx="46609">
                  <c:v>9.3217999999959495E-4</c:v>
                </c:pt>
                <c:pt idx="46610">
                  <c:v>9.3219999999959494E-4</c:v>
                </c:pt>
                <c:pt idx="46611">
                  <c:v>9.3221999999959493E-4</c:v>
                </c:pt>
                <c:pt idx="46612">
                  <c:v>9.3223999999959492E-4</c:v>
                </c:pt>
                <c:pt idx="46613">
                  <c:v>9.3225999999959491E-4</c:v>
                </c:pt>
                <c:pt idx="46614">
                  <c:v>9.322799999995949E-4</c:v>
                </c:pt>
                <c:pt idx="46615">
                  <c:v>9.3229999999959489E-4</c:v>
                </c:pt>
                <c:pt idx="46616">
                  <c:v>9.3231999999959488E-4</c:v>
                </c:pt>
                <c:pt idx="46617">
                  <c:v>9.3233999999959487E-4</c:v>
                </c:pt>
                <c:pt idx="46618">
                  <c:v>9.3235999999959486E-4</c:v>
                </c:pt>
                <c:pt idx="46619">
                  <c:v>9.3237999999959485E-4</c:v>
                </c:pt>
                <c:pt idx="46620">
                  <c:v>9.3239999999959484E-4</c:v>
                </c:pt>
                <c:pt idx="46621">
                  <c:v>9.3241999999959483E-4</c:v>
                </c:pt>
                <c:pt idx="46622">
                  <c:v>9.3243999999959482E-4</c:v>
                </c:pt>
                <c:pt idx="46623">
                  <c:v>9.3245999999959481E-4</c:v>
                </c:pt>
                <c:pt idx="46624">
                  <c:v>9.324799999995948E-4</c:v>
                </c:pt>
                <c:pt idx="46625">
                  <c:v>9.3249999999959479E-4</c:v>
                </c:pt>
                <c:pt idx="46626">
                  <c:v>9.3251999999959478E-4</c:v>
                </c:pt>
                <c:pt idx="46627">
                  <c:v>9.3253999999959477E-4</c:v>
                </c:pt>
                <c:pt idx="46628">
                  <c:v>9.3255999999959475E-4</c:v>
                </c:pt>
                <c:pt idx="46629">
                  <c:v>9.3257999999959474E-4</c:v>
                </c:pt>
                <c:pt idx="46630">
                  <c:v>9.3259999999959473E-4</c:v>
                </c:pt>
                <c:pt idx="46631">
                  <c:v>9.3261999999959472E-4</c:v>
                </c:pt>
                <c:pt idx="46632">
                  <c:v>9.3263999999959471E-4</c:v>
                </c:pt>
                <c:pt idx="46633">
                  <c:v>9.326599999995947E-4</c:v>
                </c:pt>
                <c:pt idx="46634">
                  <c:v>9.3267999999959469E-4</c:v>
                </c:pt>
                <c:pt idx="46635">
                  <c:v>9.3269999999959468E-4</c:v>
                </c:pt>
                <c:pt idx="46636">
                  <c:v>9.3271999999959467E-4</c:v>
                </c:pt>
                <c:pt idx="46637">
                  <c:v>9.3273999999959466E-4</c:v>
                </c:pt>
                <c:pt idx="46638">
                  <c:v>9.3275999999959465E-4</c:v>
                </c:pt>
                <c:pt idx="46639">
                  <c:v>9.3277999999959464E-4</c:v>
                </c:pt>
                <c:pt idx="46640">
                  <c:v>9.3279999999959463E-4</c:v>
                </c:pt>
                <c:pt idx="46641">
                  <c:v>9.3281999999959462E-4</c:v>
                </c:pt>
                <c:pt idx="46642">
                  <c:v>9.3283999999959461E-4</c:v>
                </c:pt>
                <c:pt idx="46643">
                  <c:v>9.328599999995946E-4</c:v>
                </c:pt>
                <c:pt idx="46644">
                  <c:v>9.3287999999959459E-4</c:v>
                </c:pt>
                <c:pt idx="46645">
                  <c:v>9.3289999999959458E-4</c:v>
                </c:pt>
                <c:pt idx="46646">
                  <c:v>9.3291999999959457E-4</c:v>
                </c:pt>
                <c:pt idx="46647">
                  <c:v>9.3293999999959456E-4</c:v>
                </c:pt>
                <c:pt idx="46648">
                  <c:v>9.3295999999959455E-4</c:v>
                </c:pt>
                <c:pt idx="46649">
                  <c:v>9.3297999999959454E-4</c:v>
                </c:pt>
                <c:pt idx="46650">
                  <c:v>9.3299999999959453E-4</c:v>
                </c:pt>
                <c:pt idx="46651">
                  <c:v>9.3301999999959452E-4</c:v>
                </c:pt>
                <c:pt idx="46652">
                  <c:v>9.3303999999959451E-4</c:v>
                </c:pt>
                <c:pt idx="46653">
                  <c:v>9.330599999995945E-4</c:v>
                </c:pt>
                <c:pt idx="46654">
                  <c:v>9.3307999999959449E-4</c:v>
                </c:pt>
                <c:pt idx="46655">
                  <c:v>9.3309999999959448E-4</c:v>
                </c:pt>
                <c:pt idx="46656">
                  <c:v>9.3311999999959446E-4</c:v>
                </c:pt>
                <c:pt idx="46657">
                  <c:v>9.3313999999959445E-4</c:v>
                </c:pt>
                <c:pt idx="46658">
                  <c:v>9.3315999999959444E-4</c:v>
                </c:pt>
                <c:pt idx="46659">
                  <c:v>9.3317999999959443E-4</c:v>
                </c:pt>
                <c:pt idx="46660">
                  <c:v>9.3319999999959442E-4</c:v>
                </c:pt>
                <c:pt idx="46661">
                  <c:v>9.3321999999959441E-4</c:v>
                </c:pt>
                <c:pt idx="46662">
                  <c:v>9.332399999995944E-4</c:v>
                </c:pt>
                <c:pt idx="46663">
                  <c:v>9.3325999999959439E-4</c:v>
                </c:pt>
                <c:pt idx="46664">
                  <c:v>9.3327999999959438E-4</c:v>
                </c:pt>
                <c:pt idx="46665">
                  <c:v>9.3329999999959437E-4</c:v>
                </c:pt>
                <c:pt idx="46666">
                  <c:v>9.3331999999959436E-4</c:v>
                </c:pt>
                <c:pt idx="46667">
                  <c:v>9.3333999999959435E-4</c:v>
                </c:pt>
                <c:pt idx="46668">
                  <c:v>9.3335999999959434E-4</c:v>
                </c:pt>
                <c:pt idx="46669">
                  <c:v>9.3337999999959433E-4</c:v>
                </c:pt>
                <c:pt idx="46670">
                  <c:v>9.3339999999959432E-4</c:v>
                </c:pt>
                <c:pt idx="46671">
                  <c:v>9.3341999999959431E-4</c:v>
                </c:pt>
                <c:pt idx="46672">
                  <c:v>9.334399999995943E-4</c:v>
                </c:pt>
                <c:pt idx="46673">
                  <c:v>9.3345999999959429E-4</c:v>
                </c:pt>
                <c:pt idx="46674">
                  <c:v>9.3347999999959428E-4</c:v>
                </c:pt>
                <c:pt idx="46675">
                  <c:v>9.3349999999959427E-4</c:v>
                </c:pt>
                <c:pt idx="46676">
                  <c:v>9.3351999999959426E-4</c:v>
                </c:pt>
                <c:pt idx="46677">
                  <c:v>9.3353999999959425E-4</c:v>
                </c:pt>
                <c:pt idx="46678">
                  <c:v>9.3355999999959424E-4</c:v>
                </c:pt>
                <c:pt idx="46679">
                  <c:v>9.3357999999959423E-4</c:v>
                </c:pt>
                <c:pt idx="46680">
                  <c:v>9.3359999999959422E-4</c:v>
                </c:pt>
                <c:pt idx="46681">
                  <c:v>9.3361999999959421E-4</c:v>
                </c:pt>
                <c:pt idx="46682">
                  <c:v>9.336399999995942E-4</c:v>
                </c:pt>
                <c:pt idx="46683">
                  <c:v>9.3365999999959419E-4</c:v>
                </c:pt>
                <c:pt idx="46684">
                  <c:v>9.3367999999959417E-4</c:v>
                </c:pt>
                <c:pt idx="46685">
                  <c:v>9.3369999999959416E-4</c:v>
                </c:pt>
                <c:pt idx="46686">
                  <c:v>9.3371999999959415E-4</c:v>
                </c:pt>
                <c:pt idx="46687">
                  <c:v>9.3373999999959414E-4</c:v>
                </c:pt>
                <c:pt idx="46688">
                  <c:v>9.3375999999959413E-4</c:v>
                </c:pt>
                <c:pt idx="46689">
                  <c:v>9.3377999999959412E-4</c:v>
                </c:pt>
                <c:pt idx="46690">
                  <c:v>9.3379999999959411E-4</c:v>
                </c:pt>
                <c:pt idx="46691">
                  <c:v>9.338199999995941E-4</c:v>
                </c:pt>
                <c:pt idx="46692">
                  <c:v>9.3383999999959409E-4</c:v>
                </c:pt>
                <c:pt idx="46693">
                  <c:v>9.3385999999959408E-4</c:v>
                </c:pt>
                <c:pt idx="46694">
                  <c:v>9.3387999999959407E-4</c:v>
                </c:pt>
                <c:pt idx="46695">
                  <c:v>9.3389999999959406E-4</c:v>
                </c:pt>
                <c:pt idx="46696">
                  <c:v>9.3391999999959405E-4</c:v>
                </c:pt>
                <c:pt idx="46697">
                  <c:v>9.3393999999959404E-4</c:v>
                </c:pt>
                <c:pt idx="46698">
                  <c:v>9.3395999999959403E-4</c:v>
                </c:pt>
                <c:pt idx="46699">
                  <c:v>9.3397999999959402E-4</c:v>
                </c:pt>
                <c:pt idx="46700">
                  <c:v>9.3399999999959401E-4</c:v>
                </c:pt>
                <c:pt idx="46701">
                  <c:v>9.34019999999594E-4</c:v>
                </c:pt>
                <c:pt idx="46702">
                  <c:v>9.3403999999959399E-4</c:v>
                </c:pt>
                <c:pt idx="46703">
                  <c:v>9.3405999999959398E-4</c:v>
                </c:pt>
                <c:pt idx="46704">
                  <c:v>9.3407999999959397E-4</c:v>
                </c:pt>
                <c:pt idx="46705">
                  <c:v>9.3409999999959396E-4</c:v>
                </c:pt>
                <c:pt idx="46706">
                  <c:v>9.3411999999959395E-4</c:v>
                </c:pt>
                <c:pt idx="46707">
                  <c:v>9.3413999999959394E-4</c:v>
                </c:pt>
                <c:pt idx="46708">
                  <c:v>9.3415999999959393E-4</c:v>
                </c:pt>
                <c:pt idx="46709">
                  <c:v>9.3417999999959392E-4</c:v>
                </c:pt>
                <c:pt idx="46710">
                  <c:v>9.3419999999959391E-4</c:v>
                </c:pt>
                <c:pt idx="46711">
                  <c:v>9.342199999995939E-4</c:v>
                </c:pt>
                <c:pt idx="46712">
                  <c:v>9.3423999999959388E-4</c:v>
                </c:pt>
                <c:pt idx="46713">
                  <c:v>9.3425999999959387E-4</c:v>
                </c:pt>
                <c:pt idx="46714">
                  <c:v>9.3427999999959386E-4</c:v>
                </c:pt>
                <c:pt idx="46715">
                  <c:v>9.3429999999959385E-4</c:v>
                </c:pt>
                <c:pt idx="46716">
                  <c:v>9.3431999999959384E-4</c:v>
                </c:pt>
                <c:pt idx="46717">
                  <c:v>9.3433999999959383E-4</c:v>
                </c:pt>
                <c:pt idx="46718">
                  <c:v>9.3435999999959382E-4</c:v>
                </c:pt>
                <c:pt idx="46719">
                  <c:v>9.3437999999959381E-4</c:v>
                </c:pt>
                <c:pt idx="46720">
                  <c:v>9.343999999995938E-4</c:v>
                </c:pt>
                <c:pt idx="46721">
                  <c:v>9.3441999999959379E-4</c:v>
                </c:pt>
                <c:pt idx="46722">
                  <c:v>9.3443999999959378E-4</c:v>
                </c:pt>
                <c:pt idx="46723">
                  <c:v>9.3445999999959377E-4</c:v>
                </c:pt>
                <c:pt idx="46724">
                  <c:v>9.3447999999959376E-4</c:v>
                </c:pt>
                <c:pt idx="46725">
                  <c:v>9.3449999999959375E-4</c:v>
                </c:pt>
                <c:pt idx="46726">
                  <c:v>9.3451999999959374E-4</c:v>
                </c:pt>
                <c:pt idx="46727">
                  <c:v>9.3453999999959373E-4</c:v>
                </c:pt>
                <c:pt idx="46728">
                  <c:v>9.3455999999959372E-4</c:v>
                </c:pt>
                <c:pt idx="46729">
                  <c:v>9.3457999999959371E-4</c:v>
                </c:pt>
                <c:pt idx="46730">
                  <c:v>9.345999999995937E-4</c:v>
                </c:pt>
                <c:pt idx="46731">
                  <c:v>9.3461999999959369E-4</c:v>
                </c:pt>
                <c:pt idx="46732">
                  <c:v>9.3463999999959368E-4</c:v>
                </c:pt>
                <c:pt idx="46733">
                  <c:v>9.3465999999959367E-4</c:v>
                </c:pt>
                <c:pt idx="46734">
                  <c:v>9.3467999999959366E-4</c:v>
                </c:pt>
                <c:pt idx="46735">
                  <c:v>9.3469999999959365E-4</c:v>
                </c:pt>
                <c:pt idx="46736">
                  <c:v>9.3471999999959364E-4</c:v>
                </c:pt>
                <c:pt idx="46737">
                  <c:v>9.3473999999959363E-4</c:v>
                </c:pt>
                <c:pt idx="46738">
                  <c:v>9.3475999999959362E-4</c:v>
                </c:pt>
                <c:pt idx="46739">
                  <c:v>9.3477999999959361E-4</c:v>
                </c:pt>
                <c:pt idx="46740">
                  <c:v>9.3479999999959359E-4</c:v>
                </c:pt>
                <c:pt idx="46741">
                  <c:v>9.3481999999959358E-4</c:v>
                </c:pt>
                <c:pt idx="46742">
                  <c:v>9.3483999999959357E-4</c:v>
                </c:pt>
                <c:pt idx="46743">
                  <c:v>9.3485999999959356E-4</c:v>
                </c:pt>
                <c:pt idx="46744">
                  <c:v>9.3487999999959355E-4</c:v>
                </c:pt>
                <c:pt idx="46745">
                  <c:v>9.3489999999959354E-4</c:v>
                </c:pt>
                <c:pt idx="46746">
                  <c:v>9.3491999999959353E-4</c:v>
                </c:pt>
                <c:pt idx="46747">
                  <c:v>9.3493999999959352E-4</c:v>
                </c:pt>
                <c:pt idx="46748">
                  <c:v>9.3495999999959351E-4</c:v>
                </c:pt>
                <c:pt idx="46749">
                  <c:v>9.349799999995935E-4</c:v>
                </c:pt>
                <c:pt idx="46750">
                  <c:v>9.3499999999959349E-4</c:v>
                </c:pt>
                <c:pt idx="46751">
                  <c:v>9.3501999999959348E-4</c:v>
                </c:pt>
                <c:pt idx="46752">
                  <c:v>9.3503999999959347E-4</c:v>
                </c:pt>
                <c:pt idx="46753">
                  <c:v>9.3505999999959346E-4</c:v>
                </c:pt>
                <c:pt idx="46754">
                  <c:v>9.3507999999959345E-4</c:v>
                </c:pt>
                <c:pt idx="46755">
                  <c:v>9.3509999999959344E-4</c:v>
                </c:pt>
                <c:pt idx="46756">
                  <c:v>9.3511999999959343E-4</c:v>
                </c:pt>
                <c:pt idx="46757">
                  <c:v>9.3513999999959342E-4</c:v>
                </c:pt>
                <c:pt idx="46758">
                  <c:v>9.3515999999959341E-4</c:v>
                </c:pt>
                <c:pt idx="46759">
                  <c:v>9.351799999995934E-4</c:v>
                </c:pt>
                <c:pt idx="46760">
                  <c:v>9.3519999999959339E-4</c:v>
                </c:pt>
                <c:pt idx="46761">
                  <c:v>9.3521999999959338E-4</c:v>
                </c:pt>
                <c:pt idx="46762">
                  <c:v>9.3523999999959337E-4</c:v>
                </c:pt>
                <c:pt idx="46763">
                  <c:v>9.3525999999959336E-4</c:v>
                </c:pt>
                <c:pt idx="46764">
                  <c:v>9.3527999999959335E-4</c:v>
                </c:pt>
                <c:pt idx="46765">
                  <c:v>9.3529999999959334E-4</c:v>
                </c:pt>
                <c:pt idx="46766">
                  <c:v>9.3531999999959333E-4</c:v>
                </c:pt>
                <c:pt idx="46767">
                  <c:v>9.3533999999959332E-4</c:v>
                </c:pt>
                <c:pt idx="46768">
                  <c:v>9.353599999995933E-4</c:v>
                </c:pt>
                <c:pt idx="46769">
                  <c:v>9.3537999999959329E-4</c:v>
                </c:pt>
                <c:pt idx="46770">
                  <c:v>9.3539999999959328E-4</c:v>
                </c:pt>
                <c:pt idx="46771">
                  <c:v>9.3541999999959327E-4</c:v>
                </c:pt>
                <c:pt idx="46772">
                  <c:v>9.3543999999959326E-4</c:v>
                </c:pt>
                <c:pt idx="46773">
                  <c:v>9.3545999999959325E-4</c:v>
                </c:pt>
                <c:pt idx="46774">
                  <c:v>9.3547999999959324E-4</c:v>
                </c:pt>
                <c:pt idx="46775">
                  <c:v>9.3549999999959323E-4</c:v>
                </c:pt>
                <c:pt idx="46776">
                  <c:v>9.3551999999959322E-4</c:v>
                </c:pt>
                <c:pt idx="46777">
                  <c:v>9.3553999999959321E-4</c:v>
                </c:pt>
                <c:pt idx="46778">
                  <c:v>9.355599999995932E-4</c:v>
                </c:pt>
                <c:pt idx="46779">
                  <c:v>9.3557999999959319E-4</c:v>
                </c:pt>
                <c:pt idx="46780">
                  <c:v>9.3559999999959318E-4</c:v>
                </c:pt>
                <c:pt idx="46781">
                  <c:v>9.3561999999959317E-4</c:v>
                </c:pt>
                <c:pt idx="46782">
                  <c:v>9.3563999999959316E-4</c:v>
                </c:pt>
                <c:pt idx="46783">
                  <c:v>9.3565999999959315E-4</c:v>
                </c:pt>
                <c:pt idx="46784">
                  <c:v>9.3567999999959314E-4</c:v>
                </c:pt>
                <c:pt idx="46785">
                  <c:v>9.3569999999959313E-4</c:v>
                </c:pt>
                <c:pt idx="46786">
                  <c:v>9.3571999999959312E-4</c:v>
                </c:pt>
                <c:pt idx="46787">
                  <c:v>9.3573999999959311E-4</c:v>
                </c:pt>
                <c:pt idx="46788">
                  <c:v>9.357599999995931E-4</c:v>
                </c:pt>
                <c:pt idx="46789">
                  <c:v>9.3577999999959309E-4</c:v>
                </c:pt>
                <c:pt idx="46790">
                  <c:v>9.3579999999959308E-4</c:v>
                </c:pt>
                <c:pt idx="46791">
                  <c:v>9.3581999999959307E-4</c:v>
                </c:pt>
                <c:pt idx="46792">
                  <c:v>9.3583999999959306E-4</c:v>
                </c:pt>
                <c:pt idx="46793">
                  <c:v>9.3585999999959305E-4</c:v>
                </c:pt>
                <c:pt idx="46794">
                  <c:v>9.3587999999959304E-4</c:v>
                </c:pt>
                <c:pt idx="46795">
                  <c:v>9.3589999999959303E-4</c:v>
                </c:pt>
                <c:pt idx="46796">
                  <c:v>9.3591999999959301E-4</c:v>
                </c:pt>
                <c:pt idx="46797">
                  <c:v>9.35939999999593E-4</c:v>
                </c:pt>
                <c:pt idx="46798">
                  <c:v>9.3595999999959299E-4</c:v>
                </c:pt>
                <c:pt idx="46799">
                  <c:v>9.3597999999959298E-4</c:v>
                </c:pt>
                <c:pt idx="46800">
                  <c:v>9.3599999999959297E-4</c:v>
                </c:pt>
                <c:pt idx="46801">
                  <c:v>9.3601999999959296E-4</c:v>
                </c:pt>
                <c:pt idx="46802">
                  <c:v>9.3603999999959295E-4</c:v>
                </c:pt>
                <c:pt idx="46803">
                  <c:v>9.3605999999959294E-4</c:v>
                </c:pt>
                <c:pt idx="46804">
                  <c:v>9.3607999999959293E-4</c:v>
                </c:pt>
                <c:pt idx="46805">
                  <c:v>9.3609999999959292E-4</c:v>
                </c:pt>
                <c:pt idx="46806">
                  <c:v>9.3611999999959291E-4</c:v>
                </c:pt>
                <c:pt idx="46807">
                  <c:v>9.361399999995929E-4</c:v>
                </c:pt>
                <c:pt idx="46808">
                  <c:v>9.3615999999959289E-4</c:v>
                </c:pt>
                <c:pt idx="46809">
                  <c:v>9.3617999999959288E-4</c:v>
                </c:pt>
                <c:pt idx="46810">
                  <c:v>9.3619999999959287E-4</c:v>
                </c:pt>
                <c:pt idx="46811">
                  <c:v>9.3621999999959286E-4</c:v>
                </c:pt>
                <c:pt idx="46812">
                  <c:v>9.3623999999959285E-4</c:v>
                </c:pt>
                <c:pt idx="46813">
                  <c:v>9.3625999999959284E-4</c:v>
                </c:pt>
                <c:pt idx="46814">
                  <c:v>9.3627999999959283E-4</c:v>
                </c:pt>
                <c:pt idx="46815">
                  <c:v>9.3629999999959282E-4</c:v>
                </c:pt>
                <c:pt idx="46816">
                  <c:v>9.3631999999959281E-4</c:v>
                </c:pt>
                <c:pt idx="46817">
                  <c:v>9.363399999995928E-4</c:v>
                </c:pt>
                <c:pt idx="46818">
                  <c:v>9.3635999999959279E-4</c:v>
                </c:pt>
                <c:pt idx="46819">
                  <c:v>9.3637999999959278E-4</c:v>
                </c:pt>
                <c:pt idx="46820">
                  <c:v>9.3639999999959277E-4</c:v>
                </c:pt>
                <c:pt idx="46821">
                  <c:v>9.3641999999959276E-4</c:v>
                </c:pt>
                <c:pt idx="46822">
                  <c:v>9.3643999999959275E-4</c:v>
                </c:pt>
                <c:pt idx="46823">
                  <c:v>9.3645999999959274E-4</c:v>
                </c:pt>
                <c:pt idx="46824">
                  <c:v>9.3647999999959273E-4</c:v>
                </c:pt>
                <c:pt idx="46825">
                  <c:v>9.3649999999959271E-4</c:v>
                </c:pt>
                <c:pt idx="46826">
                  <c:v>9.365199999995927E-4</c:v>
                </c:pt>
                <c:pt idx="46827">
                  <c:v>9.3653999999959269E-4</c:v>
                </c:pt>
                <c:pt idx="46828">
                  <c:v>9.3655999999959268E-4</c:v>
                </c:pt>
                <c:pt idx="46829">
                  <c:v>9.3657999999959267E-4</c:v>
                </c:pt>
                <c:pt idx="46830">
                  <c:v>9.3659999999959266E-4</c:v>
                </c:pt>
                <c:pt idx="46831">
                  <c:v>9.3661999999959265E-4</c:v>
                </c:pt>
                <c:pt idx="46832">
                  <c:v>9.3663999999959264E-4</c:v>
                </c:pt>
                <c:pt idx="46833">
                  <c:v>9.3665999999959263E-4</c:v>
                </c:pt>
                <c:pt idx="46834">
                  <c:v>9.3667999999959262E-4</c:v>
                </c:pt>
                <c:pt idx="46835">
                  <c:v>9.3669999999959261E-4</c:v>
                </c:pt>
                <c:pt idx="46836">
                  <c:v>9.367199999995926E-4</c:v>
                </c:pt>
                <c:pt idx="46837">
                  <c:v>9.3673999999959259E-4</c:v>
                </c:pt>
                <c:pt idx="46838">
                  <c:v>9.3675999999959258E-4</c:v>
                </c:pt>
                <c:pt idx="46839">
                  <c:v>9.3677999999959257E-4</c:v>
                </c:pt>
                <c:pt idx="46840">
                  <c:v>9.3679999999959256E-4</c:v>
                </c:pt>
                <c:pt idx="46841">
                  <c:v>9.3681999999959255E-4</c:v>
                </c:pt>
                <c:pt idx="46842">
                  <c:v>9.3683999999959254E-4</c:v>
                </c:pt>
                <c:pt idx="46843">
                  <c:v>9.3685999999959253E-4</c:v>
                </c:pt>
                <c:pt idx="46844">
                  <c:v>9.3687999999959252E-4</c:v>
                </c:pt>
                <c:pt idx="46845">
                  <c:v>9.3689999999959251E-4</c:v>
                </c:pt>
                <c:pt idx="46846">
                  <c:v>9.369199999995925E-4</c:v>
                </c:pt>
                <c:pt idx="46847">
                  <c:v>9.3693999999959249E-4</c:v>
                </c:pt>
                <c:pt idx="46848">
                  <c:v>9.3695999999959248E-4</c:v>
                </c:pt>
                <c:pt idx="46849">
                  <c:v>9.3697999999959247E-4</c:v>
                </c:pt>
                <c:pt idx="46850">
                  <c:v>9.3699999999959246E-4</c:v>
                </c:pt>
                <c:pt idx="46851">
                  <c:v>9.3701999999959245E-4</c:v>
                </c:pt>
                <c:pt idx="46852">
                  <c:v>9.3703999999959244E-4</c:v>
                </c:pt>
                <c:pt idx="46853">
                  <c:v>9.3705999999959242E-4</c:v>
                </c:pt>
                <c:pt idx="46854">
                  <c:v>9.3707999999959241E-4</c:v>
                </c:pt>
                <c:pt idx="46855">
                  <c:v>9.370999999995924E-4</c:v>
                </c:pt>
                <c:pt idx="46856">
                  <c:v>9.3711999999959239E-4</c:v>
                </c:pt>
                <c:pt idx="46857">
                  <c:v>9.3713999999959238E-4</c:v>
                </c:pt>
                <c:pt idx="46858">
                  <c:v>9.3715999999959237E-4</c:v>
                </c:pt>
                <c:pt idx="46859">
                  <c:v>9.3717999999959236E-4</c:v>
                </c:pt>
                <c:pt idx="46860">
                  <c:v>9.3719999999959235E-4</c:v>
                </c:pt>
                <c:pt idx="46861">
                  <c:v>9.3721999999959234E-4</c:v>
                </c:pt>
                <c:pt idx="46862">
                  <c:v>9.3723999999959233E-4</c:v>
                </c:pt>
                <c:pt idx="46863">
                  <c:v>9.3725999999959232E-4</c:v>
                </c:pt>
                <c:pt idx="46864">
                  <c:v>9.3727999999959231E-4</c:v>
                </c:pt>
                <c:pt idx="46865">
                  <c:v>9.372999999995923E-4</c:v>
                </c:pt>
                <c:pt idx="46866">
                  <c:v>9.3731999999959229E-4</c:v>
                </c:pt>
                <c:pt idx="46867">
                  <c:v>9.3733999999959228E-4</c:v>
                </c:pt>
                <c:pt idx="46868">
                  <c:v>9.3735999999959227E-4</c:v>
                </c:pt>
                <c:pt idx="46869">
                  <c:v>9.3737999999959226E-4</c:v>
                </c:pt>
                <c:pt idx="46870">
                  <c:v>9.3739999999959225E-4</c:v>
                </c:pt>
                <c:pt idx="46871">
                  <c:v>9.3741999999959224E-4</c:v>
                </c:pt>
                <c:pt idx="46872">
                  <c:v>9.3743999999959223E-4</c:v>
                </c:pt>
                <c:pt idx="46873">
                  <c:v>9.3745999999959222E-4</c:v>
                </c:pt>
                <c:pt idx="46874">
                  <c:v>9.3747999999959221E-4</c:v>
                </c:pt>
                <c:pt idx="46875">
                  <c:v>9.374999999995922E-4</c:v>
                </c:pt>
                <c:pt idx="46876">
                  <c:v>9.3751999999959219E-4</c:v>
                </c:pt>
                <c:pt idx="46877">
                  <c:v>9.3753999999959218E-4</c:v>
                </c:pt>
                <c:pt idx="46878">
                  <c:v>9.3755999999959217E-4</c:v>
                </c:pt>
                <c:pt idx="46879">
                  <c:v>9.3757999999959216E-4</c:v>
                </c:pt>
                <c:pt idx="46880">
                  <c:v>9.3759999999959215E-4</c:v>
                </c:pt>
                <c:pt idx="46881">
                  <c:v>9.3761999999959213E-4</c:v>
                </c:pt>
                <c:pt idx="46882">
                  <c:v>9.3763999999959212E-4</c:v>
                </c:pt>
                <c:pt idx="46883">
                  <c:v>9.3765999999959211E-4</c:v>
                </c:pt>
                <c:pt idx="46884">
                  <c:v>9.376799999995921E-4</c:v>
                </c:pt>
                <c:pt idx="46885">
                  <c:v>9.3769999999959209E-4</c:v>
                </c:pt>
                <c:pt idx="46886">
                  <c:v>9.3771999999959208E-4</c:v>
                </c:pt>
                <c:pt idx="46887">
                  <c:v>9.3773999999959207E-4</c:v>
                </c:pt>
                <c:pt idx="46888">
                  <c:v>9.3775999999959206E-4</c:v>
                </c:pt>
                <c:pt idx="46889">
                  <c:v>9.3777999999959205E-4</c:v>
                </c:pt>
                <c:pt idx="46890">
                  <c:v>9.3779999999959204E-4</c:v>
                </c:pt>
                <c:pt idx="46891">
                  <c:v>9.3781999999959203E-4</c:v>
                </c:pt>
                <c:pt idx="46892">
                  <c:v>9.3783999999959202E-4</c:v>
                </c:pt>
                <c:pt idx="46893">
                  <c:v>9.3785999999959201E-4</c:v>
                </c:pt>
                <c:pt idx="46894">
                  <c:v>9.37879999999592E-4</c:v>
                </c:pt>
                <c:pt idx="46895">
                  <c:v>9.3789999999959199E-4</c:v>
                </c:pt>
                <c:pt idx="46896">
                  <c:v>9.3791999999959198E-4</c:v>
                </c:pt>
                <c:pt idx="46897">
                  <c:v>9.3793999999959197E-4</c:v>
                </c:pt>
                <c:pt idx="46898">
                  <c:v>9.3795999999959196E-4</c:v>
                </c:pt>
                <c:pt idx="46899">
                  <c:v>9.3797999999959195E-4</c:v>
                </c:pt>
                <c:pt idx="46900">
                  <c:v>9.3799999999959194E-4</c:v>
                </c:pt>
                <c:pt idx="46901">
                  <c:v>9.3801999999959193E-4</c:v>
                </c:pt>
                <c:pt idx="46902">
                  <c:v>9.3803999999959192E-4</c:v>
                </c:pt>
                <c:pt idx="46903">
                  <c:v>9.3805999999959191E-4</c:v>
                </c:pt>
                <c:pt idx="46904">
                  <c:v>9.380799999995919E-4</c:v>
                </c:pt>
                <c:pt idx="46905">
                  <c:v>9.3809999999959189E-4</c:v>
                </c:pt>
                <c:pt idx="46906">
                  <c:v>9.3811999999959188E-4</c:v>
                </c:pt>
                <c:pt idx="46907">
                  <c:v>9.3813999999959187E-4</c:v>
                </c:pt>
                <c:pt idx="46908">
                  <c:v>9.3815999999959186E-4</c:v>
                </c:pt>
                <c:pt idx="46909">
                  <c:v>9.3817999999959184E-4</c:v>
                </c:pt>
                <c:pt idx="46910">
                  <c:v>9.3819999999959183E-4</c:v>
                </c:pt>
                <c:pt idx="46911">
                  <c:v>9.3821999999959182E-4</c:v>
                </c:pt>
                <c:pt idx="46912">
                  <c:v>9.3823999999959181E-4</c:v>
                </c:pt>
                <c:pt idx="46913">
                  <c:v>9.382599999995918E-4</c:v>
                </c:pt>
                <c:pt idx="46914">
                  <c:v>9.3827999999959179E-4</c:v>
                </c:pt>
                <c:pt idx="46915">
                  <c:v>9.3829999999959178E-4</c:v>
                </c:pt>
                <c:pt idx="46916">
                  <c:v>9.3831999999959177E-4</c:v>
                </c:pt>
                <c:pt idx="46917">
                  <c:v>9.3833999999959176E-4</c:v>
                </c:pt>
                <c:pt idx="46918">
                  <c:v>9.3835999999959175E-4</c:v>
                </c:pt>
                <c:pt idx="46919">
                  <c:v>9.3837999999959174E-4</c:v>
                </c:pt>
                <c:pt idx="46920">
                  <c:v>9.3839999999959173E-4</c:v>
                </c:pt>
                <c:pt idx="46921">
                  <c:v>9.3841999999959172E-4</c:v>
                </c:pt>
                <c:pt idx="46922">
                  <c:v>9.3843999999959171E-4</c:v>
                </c:pt>
                <c:pt idx="46923">
                  <c:v>9.384599999995917E-4</c:v>
                </c:pt>
                <c:pt idx="46924">
                  <c:v>9.3847999999959169E-4</c:v>
                </c:pt>
                <c:pt idx="46925">
                  <c:v>9.3849999999959168E-4</c:v>
                </c:pt>
                <c:pt idx="46926">
                  <c:v>9.3851999999959167E-4</c:v>
                </c:pt>
                <c:pt idx="46927">
                  <c:v>9.3853999999959166E-4</c:v>
                </c:pt>
                <c:pt idx="46928">
                  <c:v>9.3855999999959165E-4</c:v>
                </c:pt>
                <c:pt idx="46929">
                  <c:v>9.3857999999959164E-4</c:v>
                </c:pt>
                <c:pt idx="46930">
                  <c:v>9.3859999999959163E-4</c:v>
                </c:pt>
                <c:pt idx="46931">
                  <c:v>9.3861999999959162E-4</c:v>
                </c:pt>
                <c:pt idx="46932">
                  <c:v>9.3863999999959161E-4</c:v>
                </c:pt>
                <c:pt idx="46933">
                  <c:v>9.386599999995916E-4</c:v>
                </c:pt>
                <c:pt idx="46934">
                  <c:v>9.3867999999959159E-4</c:v>
                </c:pt>
                <c:pt idx="46935">
                  <c:v>9.3869999999959158E-4</c:v>
                </c:pt>
                <c:pt idx="46936">
                  <c:v>9.3871999999959157E-4</c:v>
                </c:pt>
                <c:pt idx="46937">
                  <c:v>9.3873999999959155E-4</c:v>
                </c:pt>
                <c:pt idx="46938">
                  <c:v>9.3875999999959154E-4</c:v>
                </c:pt>
                <c:pt idx="46939">
                  <c:v>9.3877999999959153E-4</c:v>
                </c:pt>
                <c:pt idx="46940">
                  <c:v>9.3879999999959152E-4</c:v>
                </c:pt>
                <c:pt idx="46941">
                  <c:v>9.3881999999959151E-4</c:v>
                </c:pt>
                <c:pt idx="46942">
                  <c:v>9.388399999995915E-4</c:v>
                </c:pt>
                <c:pt idx="46943">
                  <c:v>9.3885999999959149E-4</c:v>
                </c:pt>
                <c:pt idx="46944">
                  <c:v>9.3887999999959148E-4</c:v>
                </c:pt>
                <c:pt idx="46945">
                  <c:v>9.3889999999959147E-4</c:v>
                </c:pt>
                <c:pt idx="46946">
                  <c:v>9.3891999999959146E-4</c:v>
                </c:pt>
                <c:pt idx="46947">
                  <c:v>9.3893999999959145E-4</c:v>
                </c:pt>
                <c:pt idx="46948">
                  <c:v>9.3895999999959144E-4</c:v>
                </c:pt>
                <c:pt idx="46949">
                  <c:v>9.3897999999959143E-4</c:v>
                </c:pt>
                <c:pt idx="46950">
                  <c:v>9.3899999999959142E-4</c:v>
                </c:pt>
                <c:pt idx="46951">
                  <c:v>9.3901999999959141E-4</c:v>
                </c:pt>
                <c:pt idx="46952">
                  <c:v>9.390399999995914E-4</c:v>
                </c:pt>
                <c:pt idx="46953">
                  <c:v>9.3905999999959139E-4</c:v>
                </c:pt>
                <c:pt idx="46954">
                  <c:v>9.3907999999959138E-4</c:v>
                </c:pt>
                <c:pt idx="46955">
                  <c:v>9.3909999999959137E-4</c:v>
                </c:pt>
                <c:pt idx="46956">
                  <c:v>9.3911999999959136E-4</c:v>
                </c:pt>
                <c:pt idx="46957">
                  <c:v>9.3913999999959135E-4</c:v>
                </c:pt>
                <c:pt idx="46958">
                  <c:v>9.3915999999959134E-4</c:v>
                </c:pt>
                <c:pt idx="46959">
                  <c:v>9.3917999999959133E-4</c:v>
                </c:pt>
                <c:pt idx="46960">
                  <c:v>9.3919999999959132E-4</c:v>
                </c:pt>
                <c:pt idx="46961">
                  <c:v>9.3921999999959131E-4</c:v>
                </c:pt>
                <c:pt idx="46962">
                  <c:v>9.392399999995913E-4</c:v>
                </c:pt>
                <c:pt idx="46963">
                  <c:v>9.3925999999959129E-4</c:v>
                </c:pt>
                <c:pt idx="46964">
                  <c:v>9.3927999999959128E-4</c:v>
                </c:pt>
                <c:pt idx="46965">
                  <c:v>9.3929999999959126E-4</c:v>
                </c:pt>
                <c:pt idx="46966">
                  <c:v>9.3931999999959125E-4</c:v>
                </c:pt>
                <c:pt idx="46967">
                  <c:v>9.3933999999959124E-4</c:v>
                </c:pt>
                <c:pt idx="46968">
                  <c:v>9.3935999999959123E-4</c:v>
                </c:pt>
                <c:pt idx="46969">
                  <c:v>9.3937999999959122E-4</c:v>
                </c:pt>
                <c:pt idx="46970">
                  <c:v>9.3939999999959121E-4</c:v>
                </c:pt>
                <c:pt idx="46971">
                  <c:v>9.394199999995912E-4</c:v>
                </c:pt>
                <c:pt idx="46972">
                  <c:v>9.3943999999959119E-4</c:v>
                </c:pt>
                <c:pt idx="46973">
                  <c:v>9.3945999999959118E-4</c:v>
                </c:pt>
                <c:pt idx="46974">
                  <c:v>9.3947999999959117E-4</c:v>
                </c:pt>
                <c:pt idx="46975">
                  <c:v>9.3949999999959116E-4</c:v>
                </c:pt>
                <c:pt idx="46976">
                  <c:v>9.3951999999959115E-4</c:v>
                </c:pt>
                <c:pt idx="46977">
                  <c:v>9.3953999999959114E-4</c:v>
                </c:pt>
                <c:pt idx="46978">
                  <c:v>9.3955999999959113E-4</c:v>
                </c:pt>
                <c:pt idx="46979">
                  <c:v>9.3957999999959112E-4</c:v>
                </c:pt>
                <c:pt idx="46980">
                  <c:v>9.3959999999959111E-4</c:v>
                </c:pt>
                <c:pt idx="46981">
                  <c:v>9.396199999995911E-4</c:v>
                </c:pt>
                <c:pt idx="46982">
                  <c:v>9.3963999999959109E-4</c:v>
                </c:pt>
                <c:pt idx="46983">
                  <c:v>9.3965999999959108E-4</c:v>
                </c:pt>
                <c:pt idx="46984">
                  <c:v>9.3967999999959107E-4</c:v>
                </c:pt>
                <c:pt idx="46985">
                  <c:v>9.3969999999959106E-4</c:v>
                </c:pt>
                <c:pt idx="46986">
                  <c:v>9.3971999999959105E-4</c:v>
                </c:pt>
                <c:pt idx="46987">
                  <c:v>9.3973999999959104E-4</c:v>
                </c:pt>
                <c:pt idx="46988">
                  <c:v>9.3975999999959103E-4</c:v>
                </c:pt>
                <c:pt idx="46989">
                  <c:v>9.3977999999959102E-4</c:v>
                </c:pt>
                <c:pt idx="46990">
                  <c:v>9.3979999999959101E-4</c:v>
                </c:pt>
                <c:pt idx="46991">
                  <c:v>9.39819999999591E-4</c:v>
                </c:pt>
                <c:pt idx="46992">
                  <c:v>9.3983999999959099E-4</c:v>
                </c:pt>
                <c:pt idx="46993">
                  <c:v>9.3985999999959097E-4</c:v>
                </c:pt>
                <c:pt idx="46994">
                  <c:v>9.3987999999959096E-4</c:v>
                </c:pt>
                <c:pt idx="46995">
                  <c:v>9.3989999999959095E-4</c:v>
                </c:pt>
                <c:pt idx="46996">
                  <c:v>9.3991999999959094E-4</c:v>
                </c:pt>
                <c:pt idx="46997">
                  <c:v>9.3993999999959093E-4</c:v>
                </c:pt>
                <c:pt idx="46998">
                  <c:v>9.3995999999959092E-4</c:v>
                </c:pt>
                <c:pt idx="46999">
                  <c:v>9.3997999999959091E-4</c:v>
                </c:pt>
                <c:pt idx="47000">
                  <c:v>9.399999999995909E-4</c:v>
                </c:pt>
                <c:pt idx="47001">
                  <c:v>9.4001999999959089E-4</c:v>
                </c:pt>
                <c:pt idx="47002">
                  <c:v>9.4003999999959088E-4</c:v>
                </c:pt>
                <c:pt idx="47003">
                  <c:v>9.4005999999959087E-4</c:v>
                </c:pt>
                <c:pt idx="47004">
                  <c:v>9.4007999999959086E-4</c:v>
                </c:pt>
                <c:pt idx="47005">
                  <c:v>9.4009999999959085E-4</c:v>
                </c:pt>
                <c:pt idx="47006">
                  <c:v>9.4011999999959084E-4</c:v>
                </c:pt>
                <c:pt idx="47007">
                  <c:v>9.4013999999959083E-4</c:v>
                </c:pt>
                <c:pt idx="47008">
                  <c:v>9.4015999999959082E-4</c:v>
                </c:pt>
                <c:pt idx="47009">
                  <c:v>9.4017999999959081E-4</c:v>
                </c:pt>
                <c:pt idx="47010">
                  <c:v>9.401999999995908E-4</c:v>
                </c:pt>
                <c:pt idx="47011">
                  <c:v>9.4021999999959079E-4</c:v>
                </c:pt>
                <c:pt idx="47012">
                  <c:v>9.4023999999959078E-4</c:v>
                </c:pt>
                <c:pt idx="47013">
                  <c:v>9.4025999999959077E-4</c:v>
                </c:pt>
                <c:pt idx="47014">
                  <c:v>9.4027999999959076E-4</c:v>
                </c:pt>
                <c:pt idx="47015">
                  <c:v>9.4029999999959075E-4</c:v>
                </c:pt>
                <c:pt idx="47016">
                  <c:v>9.4031999999959074E-4</c:v>
                </c:pt>
                <c:pt idx="47017">
                  <c:v>9.4033999999959073E-4</c:v>
                </c:pt>
                <c:pt idx="47018">
                  <c:v>9.4035999999959072E-4</c:v>
                </c:pt>
                <c:pt idx="47019">
                  <c:v>9.4037999999959071E-4</c:v>
                </c:pt>
                <c:pt idx="47020">
                  <c:v>9.403999999995907E-4</c:v>
                </c:pt>
                <c:pt idx="47021">
                  <c:v>9.4041999999959068E-4</c:v>
                </c:pt>
                <c:pt idx="47022">
                  <c:v>9.4043999999959067E-4</c:v>
                </c:pt>
                <c:pt idx="47023">
                  <c:v>9.4045999999959066E-4</c:v>
                </c:pt>
                <c:pt idx="47024">
                  <c:v>9.4047999999959065E-4</c:v>
                </c:pt>
                <c:pt idx="47025">
                  <c:v>9.4049999999959064E-4</c:v>
                </c:pt>
                <c:pt idx="47026">
                  <c:v>9.4051999999959063E-4</c:v>
                </c:pt>
                <c:pt idx="47027">
                  <c:v>9.4053999999959062E-4</c:v>
                </c:pt>
                <c:pt idx="47028">
                  <c:v>9.4055999999959061E-4</c:v>
                </c:pt>
                <c:pt idx="47029">
                  <c:v>9.405799999995906E-4</c:v>
                </c:pt>
                <c:pt idx="47030">
                  <c:v>9.4059999999959059E-4</c:v>
                </c:pt>
                <c:pt idx="47031">
                  <c:v>9.4061999999959058E-4</c:v>
                </c:pt>
                <c:pt idx="47032">
                  <c:v>9.4063999999959057E-4</c:v>
                </c:pt>
                <c:pt idx="47033">
                  <c:v>9.4065999999959056E-4</c:v>
                </c:pt>
                <c:pt idx="47034">
                  <c:v>9.4067999999959055E-4</c:v>
                </c:pt>
                <c:pt idx="47035">
                  <c:v>9.4069999999959054E-4</c:v>
                </c:pt>
                <c:pt idx="47036">
                  <c:v>9.4071999999959053E-4</c:v>
                </c:pt>
                <c:pt idx="47037">
                  <c:v>9.4073999999959052E-4</c:v>
                </c:pt>
                <c:pt idx="47038">
                  <c:v>9.4075999999959051E-4</c:v>
                </c:pt>
                <c:pt idx="47039">
                  <c:v>9.407799999995905E-4</c:v>
                </c:pt>
                <c:pt idx="47040">
                  <c:v>9.4079999999959049E-4</c:v>
                </c:pt>
                <c:pt idx="47041">
                  <c:v>9.4081999999959048E-4</c:v>
                </c:pt>
                <c:pt idx="47042">
                  <c:v>9.4083999999959047E-4</c:v>
                </c:pt>
                <c:pt idx="47043">
                  <c:v>9.4085999999959046E-4</c:v>
                </c:pt>
                <c:pt idx="47044">
                  <c:v>9.4087999999959045E-4</c:v>
                </c:pt>
                <c:pt idx="47045">
                  <c:v>9.4089999999959044E-4</c:v>
                </c:pt>
                <c:pt idx="47046">
                  <c:v>9.4091999999959043E-4</c:v>
                </c:pt>
                <c:pt idx="47047">
                  <c:v>9.4093999999959042E-4</c:v>
                </c:pt>
                <c:pt idx="47048">
                  <c:v>9.4095999999959041E-4</c:v>
                </c:pt>
                <c:pt idx="47049">
                  <c:v>9.4097999999959039E-4</c:v>
                </c:pt>
                <c:pt idx="47050">
                  <c:v>9.4099999999959038E-4</c:v>
                </c:pt>
                <c:pt idx="47051">
                  <c:v>9.4101999999959037E-4</c:v>
                </c:pt>
                <c:pt idx="47052">
                  <c:v>9.4103999999959036E-4</c:v>
                </c:pt>
                <c:pt idx="47053">
                  <c:v>9.4105999999959035E-4</c:v>
                </c:pt>
                <c:pt idx="47054">
                  <c:v>9.4107999999959034E-4</c:v>
                </c:pt>
                <c:pt idx="47055">
                  <c:v>9.4109999999959033E-4</c:v>
                </c:pt>
                <c:pt idx="47056">
                  <c:v>9.4111999999959032E-4</c:v>
                </c:pt>
                <c:pt idx="47057">
                  <c:v>9.4113999999959031E-4</c:v>
                </c:pt>
                <c:pt idx="47058">
                  <c:v>9.411599999995903E-4</c:v>
                </c:pt>
                <c:pt idx="47059">
                  <c:v>9.4117999999959029E-4</c:v>
                </c:pt>
                <c:pt idx="47060">
                  <c:v>9.4119999999959028E-4</c:v>
                </c:pt>
                <c:pt idx="47061">
                  <c:v>9.4121999999959027E-4</c:v>
                </c:pt>
                <c:pt idx="47062">
                  <c:v>9.4123999999959026E-4</c:v>
                </c:pt>
                <c:pt idx="47063">
                  <c:v>9.4125999999959025E-4</c:v>
                </c:pt>
                <c:pt idx="47064">
                  <c:v>9.4127999999959024E-4</c:v>
                </c:pt>
                <c:pt idx="47065">
                  <c:v>9.4129999999959023E-4</c:v>
                </c:pt>
                <c:pt idx="47066">
                  <c:v>9.4131999999959022E-4</c:v>
                </c:pt>
                <c:pt idx="47067">
                  <c:v>9.4133999999959021E-4</c:v>
                </c:pt>
                <c:pt idx="47068">
                  <c:v>9.413599999995902E-4</c:v>
                </c:pt>
                <c:pt idx="47069">
                  <c:v>9.4137999999959019E-4</c:v>
                </c:pt>
                <c:pt idx="47070">
                  <c:v>9.4139999999959018E-4</c:v>
                </c:pt>
                <c:pt idx="47071">
                  <c:v>9.4141999999959017E-4</c:v>
                </c:pt>
                <c:pt idx="47072">
                  <c:v>9.4143999999959016E-4</c:v>
                </c:pt>
                <c:pt idx="47073">
                  <c:v>9.4145999999959015E-4</c:v>
                </c:pt>
                <c:pt idx="47074">
                  <c:v>9.4147999999959014E-4</c:v>
                </c:pt>
                <c:pt idx="47075">
                  <c:v>9.4149999999959013E-4</c:v>
                </c:pt>
                <c:pt idx="47076">
                  <c:v>9.4151999999959012E-4</c:v>
                </c:pt>
                <c:pt idx="47077">
                  <c:v>9.415399999995901E-4</c:v>
                </c:pt>
                <c:pt idx="47078">
                  <c:v>9.4155999999959009E-4</c:v>
                </c:pt>
                <c:pt idx="47079">
                  <c:v>9.4157999999959008E-4</c:v>
                </c:pt>
                <c:pt idx="47080">
                  <c:v>9.4159999999959007E-4</c:v>
                </c:pt>
                <c:pt idx="47081">
                  <c:v>9.4161999999959006E-4</c:v>
                </c:pt>
                <c:pt idx="47082">
                  <c:v>9.4163999999959005E-4</c:v>
                </c:pt>
                <c:pt idx="47083">
                  <c:v>9.4165999999959004E-4</c:v>
                </c:pt>
                <c:pt idx="47084">
                  <c:v>9.4167999999959003E-4</c:v>
                </c:pt>
                <c:pt idx="47085">
                  <c:v>9.4169999999959002E-4</c:v>
                </c:pt>
                <c:pt idx="47086">
                  <c:v>9.4171999999959001E-4</c:v>
                </c:pt>
                <c:pt idx="47087">
                  <c:v>9.4173999999959E-4</c:v>
                </c:pt>
                <c:pt idx="47088">
                  <c:v>9.4175999999958999E-4</c:v>
                </c:pt>
                <c:pt idx="47089">
                  <c:v>9.4177999999958998E-4</c:v>
                </c:pt>
                <c:pt idx="47090">
                  <c:v>9.4179999999958997E-4</c:v>
                </c:pt>
                <c:pt idx="47091">
                  <c:v>9.4181999999958996E-4</c:v>
                </c:pt>
                <c:pt idx="47092">
                  <c:v>9.4183999999958995E-4</c:v>
                </c:pt>
                <c:pt idx="47093">
                  <c:v>9.4185999999958994E-4</c:v>
                </c:pt>
                <c:pt idx="47094">
                  <c:v>9.4187999999958993E-4</c:v>
                </c:pt>
                <c:pt idx="47095">
                  <c:v>9.4189999999958992E-4</c:v>
                </c:pt>
                <c:pt idx="47096">
                  <c:v>9.4191999999958991E-4</c:v>
                </c:pt>
                <c:pt idx="47097">
                  <c:v>9.419399999995899E-4</c:v>
                </c:pt>
                <c:pt idx="47098">
                  <c:v>9.4195999999958989E-4</c:v>
                </c:pt>
                <c:pt idx="47099">
                  <c:v>9.4197999999958988E-4</c:v>
                </c:pt>
                <c:pt idx="47100">
                  <c:v>9.4199999999958987E-4</c:v>
                </c:pt>
                <c:pt idx="47101">
                  <c:v>9.4201999999958986E-4</c:v>
                </c:pt>
                <c:pt idx="47102">
                  <c:v>9.4203999999958985E-4</c:v>
                </c:pt>
                <c:pt idx="47103">
                  <c:v>9.4205999999958984E-4</c:v>
                </c:pt>
                <c:pt idx="47104">
                  <c:v>9.4207999999958983E-4</c:v>
                </c:pt>
                <c:pt idx="47105">
                  <c:v>9.4209999999958982E-4</c:v>
                </c:pt>
                <c:pt idx="47106">
                  <c:v>9.421199999995898E-4</c:v>
                </c:pt>
                <c:pt idx="47107">
                  <c:v>9.4213999999958979E-4</c:v>
                </c:pt>
                <c:pt idx="47108">
                  <c:v>9.4215999999958978E-4</c:v>
                </c:pt>
                <c:pt idx="47109">
                  <c:v>9.4217999999958977E-4</c:v>
                </c:pt>
                <c:pt idx="47110">
                  <c:v>9.4219999999958976E-4</c:v>
                </c:pt>
                <c:pt idx="47111">
                  <c:v>9.4221999999958975E-4</c:v>
                </c:pt>
                <c:pt idx="47112">
                  <c:v>9.4223999999958974E-4</c:v>
                </c:pt>
                <c:pt idx="47113">
                  <c:v>9.4225999999958973E-4</c:v>
                </c:pt>
                <c:pt idx="47114">
                  <c:v>9.4227999999958972E-4</c:v>
                </c:pt>
                <c:pt idx="47115">
                  <c:v>9.4229999999958971E-4</c:v>
                </c:pt>
                <c:pt idx="47116">
                  <c:v>9.423199999995897E-4</c:v>
                </c:pt>
                <c:pt idx="47117">
                  <c:v>9.4233999999958969E-4</c:v>
                </c:pt>
                <c:pt idx="47118">
                  <c:v>9.4235999999958968E-4</c:v>
                </c:pt>
                <c:pt idx="47119">
                  <c:v>9.4237999999958967E-4</c:v>
                </c:pt>
                <c:pt idx="47120">
                  <c:v>9.4239999999958966E-4</c:v>
                </c:pt>
                <c:pt idx="47121">
                  <c:v>9.4241999999958965E-4</c:v>
                </c:pt>
                <c:pt idx="47122">
                  <c:v>9.4243999999958964E-4</c:v>
                </c:pt>
                <c:pt idx="47123">
                  <c:v>9.4245999999958963E-4</c:v>
                </c:pt>
                <c:pt idx="47124">
                  <c:v>9.4247999999958962E-4</c:v>
                </c:pt>
                <c:pt idx="47125">
                  <c:v>9.4249999999958961E-4</c:v>
                </c:pt>
                <c:pt idx="47126">
                  <c:v>9.425199999995896E-4</c:v>
                </c:pt>
                <c:pt idx="47127">
                  <c:v>9.4253999999958959E-4</c:v>
                </c:pt>
                <c:pt idx="47128">
                  <c:v>9.4255999999958958E-4</c:v>
                </c:pt>
                <c:pt idx="47129">
                  <c:v>9.4257999999958957E-4</c:v>
                </c:pt>
                <c:pt idx="47130">
                  <c:v>9.4259999999958956E-4</c:v>
                </c:pt>
                <c:pt idx="47131">
                  <c:v>9.4261999999958955E-4</c:v>
                </c:pt>
                <c:pt idx="47132">
                  <c:v>9.4263999999958954E-4</c:v>
                </c:pt>
                <c:pt idx="47133">
                  <c:v>9.4265999999958953E-4</c:v>
                </c:pt>
                <c:pt idx="47134">
                  <c:v>9.4267999999958951E-4</c:v>
                </c:pt>
                <c:pt idx="47135">
                  <c:v>9.426999999995895E-4</c:v>
                </c:pt>
                <c:pt idx="47136">
                  <c:v>9.4271999999958949E-4</c:v>
                </c:pt>
                <c:pt idx="47137">
                  <c:v>9.4273999999958948E-4</c:v>
                </c:pt>
                <c:pt idx="47138">
                  <c:v>9.4275999999958947E-4</c:v>
                </c:pt>
                <c:pt idx="47139">
                  <c:v>9.4277999999958946E-4</c:v>
                </c:pt>
                <c:pt idx="47140">
                  <c:v>9.4279999999958945E-4</c:v>
                </c:pt>
                <c:pt idx="47141">
                  <c:v>9.4281999999958944E-4</c:v>
                </c:pt>
                <c:pt idx="47142">
                  <c:v>9.4283999999958943E-4</c:v>
                </c:pt>
                <c:pt idx="47143">
                  <c:v>9.4285999999958942E-4</c:v>
                </c:pt>
                <c:pt idx="47144">
                  <c:v>9.4287999999958941E-4</c:v>
                </c:pt>
                <c:pt idx="47145">
                  <c:v>9.428999999995894E-4</c:v>
                </c:pt>
                <c:pt idx="47146">
                  <c:v>9.4291999999958939E-4</c:v>
                </c:pt>
                <c:pt idx="47147">
                  <c:v>9.4293999999958938E-4</c:v>
                </c:pt>
                <c:pt idx="47148">
                  <c:v>9.4295999999958937E-4</c:v>
                </c:pt>
                <c:pt idx="47149">
                  <c:v>9.4297999999958936E-4</c:v>
                </c:pt>
                <c:pt idx="47150">
                  <c:v>9.4299999999958935E-4</c:v>
                </c:pt>
                <c:pt idx="47151">
                  <c:v>9.4301999999958934E-4</c:v>
                </c:pt>
                <c:pt idx="47152">
                  <c:v>9.4303999999958933E-4</c:v>
                </c:pt>
                <c:pt idx="47153">
                  <c:v>9.4305999999958932E-4</c:v>
                </c:pt>
                <c:pt idx="47154">
                  <c:v>9.4307999999958931E-4</c:v>
                </c:pt>
                <c:pt idx="47155">
                  <c:v>9.430999999995893E-4</c:v>
                </c:pt>
                <c:pt idx="47156">
                  <c:v>9.4311999999958929E-4</c:v>
                </c:pt>
                <c:pt idx="47157">
                  <c:v>9.4313999999958928E-4</c:v>
                </c:pt>
                <c:pt idx="47158">
                  <c:v>9.4315999999958927E-4</c:v>
                </c:pt>
                <c:pt idx="47159">
                  <c:v>9.4317999999958926E-4</c:v>
                </c:pt>
                <c:pt idx="47160">
                  <c:v>9.4319999999958925E-4</c:v>
                </c:pt>
                <c:pt idx="47161">
                  <c:v>9.4321999999958924E-4</c:v>
                </c:pt>
                <c:pt idx="47162">
                  <c:v>9.4323999999958922E-4</c:v>
                </c:pt>
                <c:pt idx="47163">
                  <c:v>9.4325999999958921E-4</c:v>
                </c:pt>
                <c:pt idx="47164">
                  <c:v>9.432799999995892E-4</c:v>
                </c:pt>
                <c:pt idx="47165">
                  <c:v>9.4329999999958919E-4</c:v>
                </c:pt>
                <c:pt idx="47166">
                  <c:v>9.4331999999958918E-4</c:v>
                </c:pt>
                <c:pt idx="47167">
                  <c:v>9.4333999999958917E-4</c:v>
                </c:pt>
                <c:pt idx="47168">
                  <c:v>9.4335999999958916E-4</c:v>
                </c:pt>
                <c:pt idx="47169">
                  <c:v>9.4337999999958915E-4</c:v>
                </c:pt>
                <c:pt idx="47170">
                  <c:v>9.4339999999958914E-4</c:v>
                </c:pt>
                <c:pt idx="47171">
                  <c:v>9.4341999999958913E-4</c:v>
                </c:pt>
                <c:pt idx="47172">
                  <c:v>9.4343999999958912E-4</c:v>
                </c:pt>
                <c:pt idx="47173">
                  <c:v>9.4345999999958911E-4</c:v>
                </c:pt>
                <c:pt idx="47174">
                  <c:v>9.434799999995891E-4</c:v>
                </c:pt>
                <c:pt idx="47175">
                  <c:v>9.4349999999958909E-4</c:v>
                </c:pt>
                <c:pt idx="47176">
                  <c:v>9.4351999999958908E-4</c:v>
                </c:pt>
                <c:pt idx="47177">
                  <c:v>9.4353999999958907E-4</c:v>
                </c:pt>
                <c:pt idx="47178">
                  <c:v>9.4355999999958906E-4</c:v>
                </c:pt>
                <c:pt idx="47179">
                  <c:v>9.4357999999958905E-4</c:v>
                </c:pt>
                <c:pt idx="47180">
                  <c:v>9.4359999999958904E-4</c:v>
                </c:pt>
                <c:pt idx="47181">
                  <c:v>9.4361999999958903E-4</c:v>
                </c:pt>
                <c:pt idx="47182">
                  <c:v>9.4363999999958902E-4</c:v>
                </c:pt>
                <c:pt idx="47183">
                  <c:v>9.4365999999958901E-4</c:v>
                </c:pt>
                <c:pt idx="47184">
                  <c:v>9.43679999999589E-4</c:v>
                </c:pt>
                <c:pt idx="47185">
                  <c:v>9.4369999999958899E-4</c:v>
                </c:pt>
                <c:pt idx="47186">
                  <c:v>9.4371999999958898E-4</c:v>
                </c:pt>
                <c:pt idx="47187">
                  <c:v>9.4373999999958897E-4</c:v>
                </c:pt>
                <c:pt idx="47188">
                  <c:v>9.4375999999958896E-4</c:v>
                </c:pt>
                <c:pt idx="47189">
                  <c:v>9.4377999999958895E-4</c:v>
                </c:pt>
                <c:pt idx="47190">
                  <c:v>9.4379999999958893E-4</c:v>
                </c:pt>
                <c:pt idx="47191">
                  <c:v>9.4381999999958892E-4</c:v>
                </c:pt>
                <c:pt idx="47192">
                  <c:v>9.4383999999958891E-4</c:v>
                </c:pt>
                <c:pt idx="47193">
                  <c:v>9.438599999995889E-4</c:v>
                </c:pt>
                <c:pt idx="47194">
                  <c:v>9.4387999999958889E-4</c:v>
                </c:pt>
                <c:pt idx="47195">
                  <c:v>9.4389999999958888E-4</c:v>
                </c:pt>
                <c:pt idx="47196">
                  <c:v>9.4391999999958887E-4</c:v>
                </c:pt>
                <c:pt idx="47197">
                  <c:v>9.4393999999958886E-4</c:v>
                </c:pt>
                <c:pt idx="47198">
                  <c:v>9.4395999999958885E-4</c:v>
                </c:pt>
                <c:pt idx="47199">
                  <c:v>9.4397999999958884E-4</c:v>
                </c:pt>
                <c:pt idx="47200">
                  <c:v>9.4399999999958883E-4</c:v>
                </c:pt>
                <c:pt idx="47201">
                  <c:v>9.4401999999958882E-4</c:v>
                </c:pt>
                <c:pt idx="47202">
                  <c:v>9.4403999999958881E-4</c:v>
                </c:pt>
                <c:pt idx="47203">
                  <c:v>9.440599999995888E-4</c:v>
                </c:pt>
                <c:pt idx="47204">
                  <c:v>9.4407999999958879E-4</c:v>
                </c:pt>
                <c:pt idx="47205">
                  <c:v>9.4409999999958878E-4</c:v>
                </c:pt>
                <c:pt idx="47206">
                  <c:v>9.4411999999958877E-4</c:v>
                </c:pt>
                <c:pt idx="47207">
                  <c:v>9.4413999999958876E-4</c:v>
                </c:pt>
                <c:pt idx="47208">
                  <c:v>9.4415999999958875E-4</c:v>
                </c:pt>
                <c:pt idx="47209">
                  <c:v>9.4417999999958874E-4</c:v>
                </c:pt>
                <c:pt idx="47210">
                  <c:v>9.4419999999958873E-4</c:v>
                </c:pt>
                <c:pt idx="47211">
                  <c:v>9.4421999999958872E-4</c:v>
                </c:pt>
                <c:pt idx="47212">
                  <c:v>9.4423999999958871E-4</c:v>
                </c:pt>
                <c:pt idx="47213">
                  <c:v>9.442599999995887E-4</c:v>
                </c:pt>
                <c:pt idx="47214">
                  <c:v>9.4427999999958869E-4</c:v>
                </c:pt>
                <c:pt idx="47215">
                  <c:v>9.4429999999958868E-4</c:v>
                </c:pt>
                <c:pt idx="47216">
                  <c:v>9.4431999999958867E-4</c:v>
                </c:pt>
                <c:pt idx="47217">
                  <c:v>9.4433999999958866E-4</c:v>
                </c:pt>
                <c:pt idx="47218">
                  <c:v>9.4435999999958864E-4</c:v>
                </c:pt>
                <c:pt idx="47219">
                  <c:v>9.4437999999958863E-4</c:v>
                </c:pt>
                <c:pt idx="47220">
                  <c:v>9.4439999999958862E-4</c:v>
                </c:pt>
                <c:pt idx="47221">
                  <c:v>9.4441999999958861E-4</c:v>
                </c:pt>
                <c:pt idx="47222">
                  <c:v>9.444399999995886E-4</c:v>
                </c:pt>
                <c:pt idx="47223">
                  <c:v>9.4445999999958859E-4</c:v>
                </c:pt>
                <c:pt idx="47224">
                  <c:v>9.4447999999958858E-4</c:v>
                </c:pt>
                <c:pt idx="47225">
                  <c:v>9.4449999999958857E-4</c:v>
                </c:pt>
                <c:pt idx="47226">
                  <c:v>9.4451999999958856E-4</c:v>
                </c:pt>
                <c:pt idx="47227">
                  <c:v>9.4453999999958855E-4</c:v>
                </c:pt>
                <c:pt idx="47228">
                  <c:v>9.4455999999958854E-4</c:v>
                </c:pt>
                <c:pt idx="47229">
                  <c:v>9.4457999999958853E-4</c:v>
                </c:pt>
                <c:pt idx="47230">
                  <c:v>9.4459999999958852E-4</c:v>
                </c:pt>
                <c:pt idx="47231">
                  <c:v>9.4461999999958851E-4</c:v>
                </c:pt>
                <c:pt idx="47232">
                  <c:v>9.446399999995885E-4</c:v>
                </c:pt>
                <c:pt idx="47233">
                  <c:v>9.4465999999958849E-4</c:v>
                </c:pt>
                <c:pt idx="47234">
                  <c:v>9.4467999999958848E-4</c:v>
                </c:pt>
                <c:pt idx="47235">
                  <c:v>9.4469999999958847E-4</c:v>
                </c:pt>
                <c:pt idx="47236">
                  <c:v>9.4471999999958846E-4</c:v>
                </c:pt>
                <c:pt idx="47237">
                  <c:v>9.4473999999958845E-4</c:v>
                </c:pt>
                <c:pt idx="47238">
                  <c:v>9.4475999999958844E-4</c:v>
                </c:pt>
                <c:pt idx="47239">
                  <c:v>9.4477999999958843E-4</c:v>
                </c:pt>
                <c:pt idx="47240">
                  <c:v>9.4479999999958842E-4</c:v>
                </c:pt>
                <c:pt idx="47241">
                  <c:v>9.4481999999958841E-4</c:v>
                </c:pt>
                <c:pt idx="47242">
                  <c:v>9.448399999995884E-4</c:v>
                </c:pt>
                <c:pt idx="47243">
                  <c:v>9.4485999999958839E-4</c:v>
                </c:pt>
                <c:pt idx="47244">
                  <c:v>9.4487999999958838E-4</c:v>
                </c:pt>
                <c:pt idx="47245">
                  <c:v>9.4489999999958837E-4</c:v>
                </c:pt>
                <c:pt idx="47246">
                  <c:v>9.4491999999958835E-4</c:v>
                </c:pt>
                <c:pt idx="47247">
                  <c:v>9.4493999999958834E-4</c:v>
                </c:pt>
                <c:pt idx="47248">
                  <c:v>9.4495999999958833E-4</c:v>
                </c:pt>
                <c:pt idx="47249">
                  <c:v>9.4497999999958832E-4</c:v>
                </c:pt>
                <c:pt idx="47250">
                  <c:v>9.4499999999958831E-4</c:v>
                </c:pt>
                <c:pt idx="47251">
                  <c:v>9.450199999995883E-4</c:v>
                </c:pt>
                <c:pt idx="47252">
                  <c:v>9.4503999999958829E-4</c:v>
                </c:pt>
                <c:pt idx="47253">
                  <c:v>9.4505999999958828E-4</c:v>
                </c:pt>
                <c:pt idx="47254">
                  <c:v>9.4507999999958827E-4</c:v>
                </c:pt>
                <c:pt idx="47255">
                  <c:v>9.4509999999958826E-4</c:v>
                </c:pt>
                <c:pt idx="47256">
                  <c:v>9.4511999999958825E-4</c:v>
                </c:pt>
                <c:pt idx="47257">
                  <c:v>9.4513999999958824E-4</c:v>
                </c:pt>
                <c:pt idx="47258">
                  <c:v>9.4515999999958823E-4</c:v>
                </c:pt>
                <c:pt idx="47259">
                  <c:v>9.4517999999958822E-4</c:v>
                </c:pt>
                <c:pt idx="47260">
                  <c:v>9.4519999999958821E-4</c:v>
                </c:pt>
                <c:pt idx="47261">
                  <c:v>9.452199999995882E-4</c:v>
                </c:pt>
                <c:pt idx="47262">
                  <c:v>9.4523999999958819E-4</c:v>
                </c:pt>
                <c:pt idx="47263">
                  <c:v>9.4525999999958818E-4</c:v>
                </c:pt>
                <c:pt idx="47264">
                  <c:v>9.4527999999958817E-4</c:v>
                </c:pt>
                <c:pt idx="47265">
                  <c:v>9.4529999999958816E-4</c:v>
                </c:pt>
                <c:pt idx="47266">
                  <c:v>9.4531999999958815E-4</c:v>
                </c:pt>
                <c:pt idx="47267">
                  <c:v>9.4533999999958814E-4</c:v>
                </c:pt>
                <c:pt idx="47268">
                  <c:v>9.4535999999958813E-4</c:v>
                </c:pt>
                <c:pt idx="47269">
                  <c:v>9.4537999999958812E-4</c:v>
                </c:pt>
                <c:pt idx="47270">
                  <c:v>9.4539999999958811E-4</c:v>
                </c:pt>
                <c:pt idx="47271">
                  <c:v>9.454199999995881E-4</c:v>
                </c:pt>
                <c:pt idx="47272">
                  <c:v>9.4543999999958809E-4</c:v>
                </c:pt>
                <c:pt idx="47273">
                  <c:v>9.4545999999958808E-4</c:v>
                </c:pt>
                <c:pt idx="47274">
                  <c:v>9.4547999999958806E-4</c:v>
                </c:pt>
                <c:pt idx="47275">
                  <c:v>9.4549999999958805E-4</c:v>
                </c:pt>
                <c:pt idx="47276">
                  <c:v>9.4551999999958804E-4</c:v>
                </c:pt>
                <c:pt idx="47277">
                  <c:v>9.4553999999958803E-4</c:v>
                </c:pt>
                <c:pt idx="47278">
                  <c:v>9.4555999999958802E-4</c:v>
                </c:pt>
                <c:pt idx="47279">
                  <c:v>9.4557999999958801E-4</c:v>
                </c:pt>
                <c:pt idx="47280">
                  <c:v>9.45599999999588E-4</c:v>
                </c:pt>
                <c:pt idx="47281">
                  <c:v>9.4561999999958799E-4</c:v>
                </c:pt>
                <c:pt idx="47282">
                  <c:v>9.4563999999958798E-4</c:v>
                </c:pt>
                <c:pt idx="47283">
                  <c:v>9.4565999999958797E-4</c:v>
                </c:pt>
                <c:pt idx="47284">
                  <c:v>9.4567999999958796E-4</c:v>
                </c:pt>
                <c:pt idx="47285">
                  <c:v>9.4569999999958795E-4</c:v>
                </c:pt>
                <c:pt idx="47286">
                  <c:v>9.4571999999958794E-4</c:v>
                </c:pt>
                <c:pt idx="47287">
                  <c:v>9.4573999999958793E-4</c:v>
                </c:pt>
                <c:pt idx="47288">
                  <c:v>9.4575999999958792E-4</c:v>
                </c:pt>
                <c:pt idx="47289">
                  <c:v>9.4577999999958791E-4</c:v>
                </c:pt>
                <c:pt idx="47290">
                  <c:v>9.457999999995879E-4</c:v>
                </c:pt>
                <c:pt idx="47291">
                  <c:v>9.4581999999958789E-4</c:v>
                </c:pt>
                <c:pt idx="47292">
                  <c:v>9.4583999999958788E-4</c:v>
                </c:pt>
                <c:pt idx="47293">
                  <c:v>9.4585999999958787E-4</c:v>
                </c:pt>
                <c:pt idx="47294">
                  <c:v>9.4587999999958786E-4</c:v>
                </c:pt>
                <c:pt idx="47295">
                  <c:v>9.4589999999958785E-4</c:v>
                </c:pt>
                <c:pt idx="47296">
                  <c:v>9.4591999999958784E-4</c:v>
                </c:pt>
                <c:pt idx="47297">
                  <c:v>9.4593999999958783E-4</c:v>
                </c:pt>
                <c:pt idx="47298">
                  <c:v>9.4595999999958782E-4</c:v>
                </c:pt>
                <c:pt idx="47299">
                  <c:v>9.4597999999958781E-4</c:v>
                </c:pt>
                <c:pt idx="47300">
                  <c:v>9.459999999995878E-4</c:v>
                </c:pt>
                <c:pt idx="47301">
                  <c:v>9.4601999999958779E-4</c:v>
                </c:pt>
                <c:pt idx="47302">
                  <c:v>9.4603999999958777E-4</c:v>
                </c:pt>
                <c:pt idx="47303">
                  <c:v>9.4605999999958776E-4</c:v>
                </c:pt>
                <c:pt idx="47304">
                  <c:v>9.4607999999958775E-4</c:v>
                </c:pt>
                <c:pt idx="47305">
                  <c:v>9.4609999999958774E-4</c:v>
                </c:pt>
                <c:pt idx="47306">
                  <c:v>9.4611999999958773E-4</c:v>
                </c:pt>
                <c:pt idx="47307">
                  <c:v>9.4613999999958772E-4</c:v>
                </c:pt>
                <c:pt idx="47308">
                  <c:v>9.4615999999958771E-4</c:v>
                </c:pt>
                <c:pt idx="47309">
                  <c:v>9.461799999995877E-4</c:v>
                </c:pt>
                <c:pt idx="47310">
                  <c:v>9.4619999999958769E-4</c:v>
                </c:pt>
                <c:pt idx="47311">
                  <c:v>9.4621999999958768E-4</c:v>
                </c:pt>
                <c:pt idx="47312">
                  <c:v>9.4623999999958767E-4</c:v>
                </c:pt>
                <c:pt idx="47313">
                  <c:v>9.4625999999958766E-4</c:v>
                </c:pt>
                <c:pt idx="47314">
                  <c:v>9.4627999999958765E-4</c:v>
                </c:pt>
                <c:pt idx="47315">
                  <c:v>9.4629999999958764E-4</c:v>
                </c:pt>
                <c:pt idx="47316">
                  <c:v>9.4631999999958763E-4</c:v>
                </c:pt>
                <c:pt idx="47317">
                  <c:v>9.4633999999958762E-4</c:v>
                </c:pt>
                <c:pt idx="47318">
                  <c:v>9.4635999999958761E-4</c:v>
                </c:pt>
                <c:pt idx="47319">
                  <c:v>9.463799999995876E-4</c:v>
                </c:pt>
                <c:pt idx="47320">
                  <c:v>9.4639999999958759E-4</c:v>
                </c:pt>
                <c:pt idx="47321">
                  <c:v>9.4641999999958758E-4</c:v>
                </c:pt>
                <c:pt idx="47322">
                  <c:v>9.4643999999958757E-4</c:v>
                </c:pt>
                <c:pt idx="47323">
                  <c:v>9.4645999999958756E-4</c:v>
                </c:pt>
                <c:pt idx="47324">
                  <c:v>9.4647999999958755E-4</c:v>
                </c:pt>
                <c:pt idx="47325">
                  <c:v>9.4649999999958754E-4</c:v>
                </c:pt>
                <c:pt idx="47326">
                  <c:v>9.4651999999958753E-4</c:v>
                </c:pt>
                <c:pt idx="47327">
                  <c:v>9.4653999999958752E-4</c:v>
                </c:pt>
                <c:pt idx="47328">
                  <c:v>9.4655999999958751E-4</c:v>
                </c:pt>
                <c:pt idx="47329">
                  <c:v>9.465799999995875E-4</c:v>
                </c:pt>
                <c:pt idx="47330">
                  <c:v>9.4659999999958748E-4</c:v>
                </c:pt>
                <c:pt idx="47331">
                  <c:v>9.4661999999958747E-4</c:v>
                </c:pt>
                <c:pt idx="47332">
                  <c:v>9.4663999999958746E-4</c:v>
                </c:pt>
                <c:pt idx="47333">
                  <c:v>9.4665999999958745E-4</c:v>
                </c:pt>
                <c:pt idx="47334">
                  <c:v>9.4667999999958744E-4</c:v>
                </c:pt>
                <c:pt idx="47335">
                  <c:v>9.4669999999958743E-4</c:v>
                </c:pt>
                <c:pt idx="47336">
                  <c:v>9.4671999999958742E-4</c:v>
                </c:pt>
                <c:pt idx="47337">
                  <c:v>9.4673999999958741E-4</c:v>
                </c:pt>
                <c:pt idx="47338">
                  <c:v>9.467599999995874E-4</c:v>
                </c:pt>
                <c:pt idx="47339">
                  <c:v>9.4677999999958739E-4</c:v>
                </c:pt>
                <c:pt idx="47340">
                  <c:v>9.4679999999958738E-4</c:v>
                </c:pt>
                <c:pt idx="47341">
                  <c:v>9.4681999999958737E-4</c:v>
                </c:pt>
                <c:pt idx="47342">
                  <c:v>9.4683999999958736E-4</c:v>
                </c:pt>
                <c:pt idx="47343">
                  <c:v>9.4685999999958735E-4</c:v>
                </c:pt>
                <c:pt idx="47344">
                  <c:v>9.4687999999958734E-4</c:v>
                </c:pt>
                <c:pt idx="47345">
                  <c:v>9.4689999999958733E-4</c:v>
                </c:pt>
                <c:pt idx="47346">
                  <c:v>9.4691999999958732E-4</c:v>
                </c:pt>
                <c:pt idx="47347">
                  <c:v>9.4693999999958731E-4</c:v>
                </c:pt>
                <c:pt idx="47348">
                  <c:v>9.469599999995873E-4</c:v>
                </c:pt>
                <c:pt idx="47349">
                  <c:v>9.4697999999958729E-4</c:v>
                </c:pt>
                <c:pt idx="47350">
                  <c:v>9.4699999999958728E-4</c:v>
                </c:pt>
                <c:pt idx="47351">
                  <c:v>9.4701999999958727E-4</c:v>
                </c:pt>
                <c:pt idx="47352">
                  <c:v>9.4703999999958726E-4</c:v>
                </c:pt>
                <c:pt idx="47353">
                  <c:v>9.4705999999958725E-4</c:v>
                </c:pt>
                <c:pt idx="47354">
                  <c:v>9.4707999999958724E-4</c:v>
                </c:pt>
                <c:pt idx="47355">
                  <c:v>9.4709999999958723E-4</c:v>
                </c:pt>
                <c:pt idx="47356">
                  <c:v>9.4711999999958722E-4</c:v>
                </c:pt>
                <c:pt idx="47357">
                  <c:v>9.4713999999958721E-4</c:v>
                </c:pt>
                <c:pt idx="47358">
                  <c:v>9.4715999999958719E-4</c:v>
                </c:pt>
                <c:pt idx="47359">
                  <c:v>9.4717999999958718E-4</c:v>
                </c:pt>
                <c:pt idx="47360">
                  <c:v>9.4719999999958717E-4</c:v>
                </c:pt>
                <c:pt idx="47361">
                  <c:v>9.4721999999958716E-4</c:v>
                </c:pt>
                <c:pt idx="47362">
                  <c:v>9.4723999999958715E-4</c:v>
                </c:pt>
                <c:pt idx="47363">
                  <c:v>9.4725999999958714E-4</c:v>
                </c:pt>
                <c:pt idx="47364">
                  <c:v>9.4727999999958713E-4</c:v>
                </c:pt>
                <c:pt idx="47365">
                  <c:v>9.4729999999958712E-4</c:v>
                </c:pt>
                <c:pt idx="47366">
                  <c:v>9.4731999999958711E-4</c:v>
                </c:pt>
                <c:pt idx="47367">
                  <c:v>9.473399999995871E-4</c:v>
                </c:pt>
                <c:pt idx="47368">
                  <c:v>9.4735999999958709E-4</c:v>
                </c:pt>
                <c:pt idx="47369">
                  <c:v>9.4737999999958708E-4</c:v>
                </c:pt>
                <c:pt idx="47370">
                  <c:v>9.4739999999958707E-4</c:v>
                </c:pt>
                <c:pt idx="47371">
                  <c:v>9.4741999999958706E-4</c:v>
                </c:pt>
                <c:pt idx="47372">
                  <c:v>9.4743999999958705E-4</c:v>
                </c:pt>
                <c:pt idx="47373">
                  <c:v>9.4745999999958704E-4</c:v>
                </c:pt>
                <c:pt idx="47374">
                  <c:v>9.4747999999958703E-4</c:v>
                </c:pt>
                <c:pt idx="47375">
                  <c:v>9.4749999999958702E-4</c:v>
                </c:pt>
                <c:pt idx="47376">
                  <c:v>9.4751999999958701E-4</c:v>
                </c:pt>
                <c:pt idx="47377">
                  <c:v>9.47539999999587E-4</c:v>
                </c:pt>
                <c:pt idx="47378">
                  <c:v>9.4755999999958699E-4</c:v>
                </c:pt>
                <c:pt idx="47379">
                  <c:v>9.4757999999958698E-4</c:v>
                </c:pt>
                <c:pt idx="47380">
                  <c:v>9.4759999999958697E-4</c:v>
                </c:pt>
                <c:pt idx="47381">
                  <c:v>9.4761999999958696E-4</c:v>
                </c:pt>
                <c:pt idx="47382">
                  <c:v>9.4763999999958695E-4</c:v>
                </c:pt>
                <c:pt idx="47383">
                  <c:v>9.4765999999958694E-4</c:v>
                </c:pt>
                <c:pt idx="47384">
                  <c:v>9.4767999999958693E-4</c:v>
                </c:pt>
                <c:pt idx="47385">
                  <c:v>9.4769999999958692E-4</c:v>
                </c:pt>
                <c:pt idx="47386">
                  <c:v>9.4771999999958691E-4</c:v>
                </c:pt>
                <c:pt idx="47387">
                  <c:v>9.4773999999958689E-4</c:v>
                </c:pt>
                <c:pt idx="47388">
                  <c:v>9.4775999999958688E-4</c:v>
                </c:pt>
                <c:pt idx="47389">
                  <c:v>9.4777999999958687E-4</c:v>
                </c:pt>
                <c:pt idx="47390">
                  <c:v>9.4779999999958686E-4</c:v>
                </c:pt>
                <c:pt idx="47391">
                  <c:v>9.4781999999958685E-4</c:v>
                </c:pt>
                <c:pt idx="47392">
                  <c:v>9.4783999999958684E-4</c:v>
                </c:pt>
                <c:pt idx="47393">
                  <c:v>9.4785999999958683E-4</c:v>
                </c:pt>
                <c:pt idx="47394">
                  <c:v>9.4787999999958682E-4</c:v>
                </c:pt>
                <c:pt idx="47395">
                  <c:v>9.4789999999958681E-4</c:v>
                </c:pt>
                <c:pt idx="47396">
                  <c:v>9.479199999995868E-4</c:v>
                </c:pt>
                <c:pt idx="47397">
                  <c:v>9.4793999999958679E-4</c:v>
                </c:pt>
                <c:pt idx="47398">
                  <c:v>9.4795999999958678E-4</c:v>
                </c:pt>
                <c:pt idx="47399">
                  <c:v>9.4797999999958677E-4</c:v>
                </c:pt>
                <c:pt idx="47400">
                  <c:v>9.4799999999958676E-4</c:v>
                </c:pt>
                <c:pt idx="47401">
                  <c:v>9.4801999999958675E-4</c:v>
                </c:pt>
                <c:pt idx="47402">
                  <c:v>9.4803999999958674E-4</c:v>
                </c:pt>
                <c:pt idx="47403">
                  <c:v>9.4805999999958673E-4</c:v>
                </c:pt>
                <c:pt idx="47404">
                  <c:v>9.4807999999958672E-4</c:v>
                </c:pt>
                <c:pt idx="47405">
                  <c:v>9.4809999999958671E-4</c:v>
                </c:pt>
                <c:pt idx="47406">
                  <c:v>9.481199999995867E-4</c:v>
                </c:pt>
                <c:pt idx="47407">
                  <c:v>9.4813999999958669E-4</c:v>
                </c:pt>
                <c:pt idx="47408">
                  <c:v>9.4815999999958668E-4</c:v>
                </c:pt>
                <c:pt idx="47409">
                  <c:v>9.4817999999958667E-4</c:v>
                </c:pt>
                <c:pt idx="47410">
                  <c:v>9.4819999999958666E-4</c:v>
                </c:pt>
                <c:pt idx="47411">
                  <c:v>9.4821999999958665E-4</c:v>
                </c:pt>
                <c:pt idx="47412">
                  <c:v>9.4823999999958664E-4</c:v>
                </c:pt>
                <c:pt idx="47413">
                  <c:v>9.4825999999958663E-4</c:v>
                </c:pt>
                <c:pt idx="47414">
                  <c:v>9.4827999999958662E-4</c:v>
                </c:pt>
                <c:pt idx="47415">
                  <c:v>9.482999999995866E-4</c:v>
                </c:pt>
                <c:pt idx="47416">
                  <c:v>9.4831999999958659E-4</c:v>
                </c:pt>
                <c:pt idx="47417">
                  <c:v>9.4833999999958658E-4</c:v>
                </c:pt>
                <c:pt idx="47418">
                  <c:v>9.4835999999958657E-4</c:v>
                </c:pt>
                <c:pt idx="47419">
                  <c:v>9.4837999999958656E-4</c:v>
                </c:pt>
                <c:pt idx="47420">
                  <c:v>9.4839999999958655E-4</c:v>
                </c:pt>
                <c:pt idx="47421">
                  <c:v>9.4841999999958654E-4</c:v>
                </c:pt>
                <c:pt idx="47422">
                  <c:v>9.4843999999958653E-4</c:v>
                </c:pt>
                <c:pt idx="47423">
                  <c:v>9.4845999999958652E-4</c:v>
                </c:pt>
                <c:pt idx="47424">
                  <c:v>9.4847999999958651E-4</c:v>
                </c:pt>
                <c:pt idx="47425">
                  <c:v>9.484999999995865E-4</c:v>
                </c:pt>
                <c:pt idx="47426">
                  <c:v>9.4851999999958649E-4</c:v>
                </c:pt>
                <c:pt idx="47427">
                  <c:v>9.4853999999958648E-4</c:v>
                </c:pt>
                <c:pt idx="47428">
                  <c:v>9.4855999999958647E-4</c:v>
                </c:pt>
                <c:pt idx="47429">
                  <c:v>9.4857999999958646E-4</c:v>
                </c:pt>
                <c:pt idx="47430">
                  <c:v>9.4859999999958645E-4</c:v>
                </c:pt>
                <c:pt idx="47431">
                  <c:v>9.4861999999958644E-4</c:v>
                </c:pt>
                <c:pt idx="47432">
                  <c:v>9.4863999999958643E-4</c:v>
                </c:pt>
                <c:pt idx="47433">
                  <c:v>9.4865999999958642E-4</c:v>
                </c:pt>
                <c:pt idx="47434">
                  <c:v>9.4867999999958641E-4</c:v>
                </c:pt>
                <c:pt idx="47435">
                  <c:v>9.486999999995864E-4</c:v>
                </c:pt>
                <c:pt idx="47436">
                  <c:v>9.4871999999958639E-4</c:v>
                </c:pt>
                <c:pt idx="47437">
                  <c:v>9.4873999999958638E-4</c:v>
                </c:pt>
                <c:pt idx="47438">
                  <c:v>9.4875999999958637E-4</c:v>
                </c:pt>
                <c:pt idx="47439">
                  <c:v>9.4877999999958636E-4</c:v>
                </c:pt>
                <c:pt idx="47440">
                  <c:v>9.4879999999958635E-4</c:v>
                </c:pt>
                <c:pt idx="47441">
                  <c:v>9.4881999999958634E-4</c:v>
                </c:pt>
                <c:pt idx="47442">
                  <c:v>9.4883999999958633E-4</c:v>
                </c:pt>
                <c:pt idx="47443">
                  <c:v>9.4885999999958631E-4</c:v>
                </c:pt>
                <c:pt idx="47444">
                  <c:v>9.488799999995863E-4</c:v>
                </c:pt>
                <c:pt idx="47445">
                  <c:v>9.4889999999958629E-4</c:v>
                </c:pt>
                <c:pt idx="47446">
                  <c:v>9.4891999999958628E-4</c:v>
                </c:pt>
                <c:pt idx="47447">
                  <c:v>9.4893999999958627E-4</c:v>
                </c:pt>
                <c:pt idx="47448">
                  <c:v>9.4895999999958626E-4</c:v>
                </c:pt>
                <c:pt idx="47449">
                  <c:v>9.4897999999958625E-4</c:v>
                </c:pt>
                <c:pt idx="47450">
                  <c:v>9.4899999999958624E-4</c:v>
                </c:pt>
                <c:pt idx="47451">
                  <c:v>9.4901999999958623E-4</c:v>
                </c:pt>
                <c:pt idx="47452">
                  <c:v>9.4903999999958622E-4</c:v>
                </c:pt>
                <c:pt idx="47453">
                  <c:v>9.4905999999958621E-4</c:v>
                </c:pt>
                <c:pt idx="47454">
                  <c:v>9.490799999995862E-4</c:v>
                </c:pt>
                <c:pt idx="47455">
                  <c:v>9.4909999999958619E-4</c:v>
                </c:pt>
                <c:pt idx="47456">
                  <c:v>9.4911999999958618E-4</c:v>
                </c:pt>
                <c:pt idx="47457">
                  <c:v>9.4913999999958617E-4</c:v>
                </c:pt>
                <c:pt idx="47458">
                  <c:v>9.4915999999958616E-4</c:v>
                </c:pt>
                <c:pt idx="47459">
                  <c:v>9.4917999999958615E-4</c:v>
                </c:pt>
                <c:pt idx="47460">
                  <c:v>9.4919999999958614E-4</c:v>
                </c:pt>
                <c:pt idx="47461">
                  <c:v>9.4921999999958613E-4</c:v>
                </c:pt>
                <c:pt idx="47462">
                  <c:v>9.4923999999958612E-4</c:v>
                </c:pt>
                <c:pt idx="47463">
                  <c:v>9.4925999999958611E-4</c:v>
                </c:pt>
                <c:pt idx="47464">
                  <c:v>9.492799999995861E-4</c:v>
                </c:pt>
                <c:pt idx="47465">
                  <c:v>9.4929999999958609E-4</c:v>
                </c:pt>
                <c:pt idx="47466">
                  <c:v>9.4931999999958608E-4</c:v>
                </c:pt>
                <c:pt idx="47467">
                  <c:v>9.4933999999958607E-4</c:v>
                </c:pt>
                <c:pt idx="47468">
                  <c:v>9.4935999999958606E-4</c:v>
                </c:pt>
                <c:pt idx="47469">
                  <c:v>9.4937999999958605E-4</c:v>
                </c:pt>
                <c:pt idx="47470">
                  <c:v>9.4939999999958604E-4</c:v>
                </c:pt>
                <c:pt idx="47471">
                  <c:v>9.4941999999958602E-4</c:v>
                </c:pt>
                <c:pt idx="47472">
                  <c:v>9.4943999999958601E-4</c:v>
                </c:pt>
                <c:pt idx="47473">
                  <c:v>9.49459999999586E-4</c:v>
                </c:pt>
                <c:pt idx="47474">
                  <c:v>9.4947999999958599E-4</c:v>
                </c:pt>
                <c:pt idx="47475">
                  <c:v>9.4949999999958598E-4</c:v>
                </c:pt>
                <c:pt idx="47476">
                  <c:v>9.4951999999958597E-4</c:v>
                </c:pt>
                <c:pt idx="47477">
                  <c:v>9.4953999999958596E-4</c:v>
                </c:pt>
                <c:pt idx="47478">
                  <c:v>9.4955999999958595E-4</c:v>
                </c:pt>
                <c:pt idx="47479">
                  <c:v>9.4957999999958594E-4</c:v>
                </c:pt>
                <c:pt idx="47480">
                  <c:v>9.4959999999958593E-4</c:v>
                </c:pt>
                <c:pt idx="47481">
                  <c:v>9.4961999999958592E-4</c:v>
                </c:pt>
                <c:pt idx="47482">
                  <c:v>9.4963999999958591E-4</c:v>
                </c:pt>
                <c:pt idx="47483">
                  <c:v>9.496599999995859E-4</c:v>
                </c:pt>
                <c:pt idx="47484">
                  <c:v>9.4967999999958589E-4</c:v>
                </c:pt>
                <c:pt idx="47485">
                  <c:v>9.4969999999958588E-4</c:v>
                </c:pt>
                <c:pt idx="47486">
                  <c:v>9.4971999999958587E-4</c:v>
                </c:pt>
                <c:pt idx="47487">
                  <c:v>9.4973999999958586E-4</c:v>
                </c:pt>
                <c:pt idx="47488">
                  <c:v>9.4975999999958585E-4</c:v>
                </c:pt>
                <c:pt idx="47489">
                  <c:v>9.4977999999958584E-4</c:v>
                </c:pt>
                <c:pt idx="47490">
                  <c:v>9.4979999999958583E-4</c:v>
                </c:pt>
                <c:pt idx="47491">
                  <c:v>9.4981999999958582E-4</c:v>
                </c:pt>
                <c:pt idx="47492">
                  <c:v>9.4983999999958581E-4</c:v>
                </c:pt>
                <c:pt idx="47493">
                  <c:v>9.498599999995858E-4</c:v>
                </c:pt>
                <c:pt idx="47494">
                  <c:v>9.4987999999958579E-4</c:v>
                </c:pt>
                <c:pt idx="47495">
                  <c:v>9.4989999999958578E-4</c:v>
                </c:pt>
                <c:pt idx="47496">
                  <c:v>9.4991999999958577E-4</c:v>
                </c:pt>
                <c:pt idx="47497">
                  <c:v>9.4993999999958576E-4</c:v>
                </c:pt>
                <c:pt idx="47498">
                  <c:v>9.4995999999958575E-4</c:v>
                </c:pt>
                <c:pt idx="47499">
                  <c:v>9.4997999999958573E-4</c:v>
                </c:pt>
                <c:pt idx="47500">
                  <c:v>9.4999999999958572E-4</c:v>
                </c:pt>
                <c:pt idx="47501">
                  <c:v>9.5001999999958571E-4</c:v>
                </c:pt>
                <c:pt idx="47502">
                  <c:v>9.500399999995857E-4</c:v>
                </c:pt>
                <c:pt idx="47503">
                  <c:v>9.5005999999958569E-4</c:v>
                </c:pt>
                <c:pt idx="47504">
                  <c:v>9.5007999999958568E-4</c:v>
                </c:pt>
                <c:pt idx="47505">
                  <c:v>9.5009999999958567E-4</c:v>
                </c:pt>
                <c:pt idx="47506">
                  <c:v>9.5011999999958566E-4</c:v>
                </c:pt>
                <c:pt idx="47507">
                  <c:v>9.5013999999958565E-4</c:v>
                </c:pt>
                <c:pt idx="47508">
                  <c:v>9.5015999999958564E-4</c:v>
                </c:pt>
                <c:pt idx="47509">
                  <c:v>9.5017999999958563E-4</c:v>
                </c:pt>
                <c:pt idx="47510">
                  <c:v>9.5019999999958562E-4</c:v>
                </c:pt>
                <c:pt idx="47511">
                  <c:v>9.5021999999958561E-4</c:v>
                </c:pt>
                <c:pt idx="47512">
                  <c:v>9.502399999995856E-4</c:v>
                </c:pt>
                <c:pt idx="47513">
                  <c:v>9.5025999999958559E-4</c:v>
                </c:pt>
                <c:pt idx="47514">
                  <c:v>9.5027999999958558E-4</c:v>
                </c:pt>
                <c:pt idx="47515">
                  <c:v>9.5029999999958557E-4</c:v>
                </c:pt>
                <c:pt idx="47516">
                  <c:v>9.5031999999958556E-4</c:v>
                </c:pt>
                <c:pt idx="47517">
                  <c:v>9.5033999999958555E-4</c:v>
                </c:pt>
                <c:pt idx="47518">
                  <c:v>9.5035999999958554E-4</c:v>
                </c:pt>
                <c:pt idx="47519">
                  <c:v>9.5037999999958553E-4</c:v>
                </c:pt>
                <c:pt idx="47520">
                  <c:v>9.5039999999958552E-4</c:v>
                </c:pt>
                <c:pt idx="47521">
                  <c:v>9.5041999999958551E-4</c:v>
                </c:pt>
                <c:pt idx="47522">
                  <c:v>9.504399999995855E-4</c:v>
                </c:pt>
                <c:pt idx="47523">
                  <c:v>9.5045999999958549E-4</c:v>
                </c:pt>
                <c:pt idx="47524">
                  <c:v>9.5047999999958548E-4</c:v>
                </c:pt>
                <c:pt idx="47525">
                  <c:v>9.5049999999958547E-4</c:v>
                </c:pt>
                <c:pt idx="47526">
                  <c:v>9.5051999999958546E-4</c:v>
                </c:pt>
                <c:pt idx="47527">
                  <c:v>9.5053999999958544E-4</c:v>
                </c:pt>
                <c:pt idx="47528">
                  <c:v>9.5055999999958543E-4</c:v>
                </c:pt>
                <c:pt idx="47529">
                  <c:v>9.5057999999958542E-4</c:v>
                </c:pt>
                <c:pt idx="47530">
                  <c:v>9.5059999999958541E-4</c:v>
                </c:pt>
                <c:pt idx="47531">
                  <c:v>9.506199999995854E-4</c:v>
                </c:pt>
                <c:pt idx="47532">
                  <c:v>9.5063999999958539E-4</c:v>
                </c:pt>
                <c:pt idx="47533">
                  <c:v>9.5065999999958538E-4</c:v>
                </c:pt>
                <c:pt idx="47534">
                  <c:v>9.5067999999958537E-4</c:v>
                </c:pt>
                <c:pt idx="47535">
                  <c:v>9.5069999999958536E-4</c:v>
                </c:pt>
                <c:pt idx="47536">
                  <c:v>9.5071999999958535E-4</c:v>
                </c:pt>
                <c:pt idx="47537">
                  <c:v>9.5073999999958534E-4</c:v>
                </c:pt>
                <c:pt idx="47538">
                  <c:v>9.5075999999958533E-4</c:v>
                </c:pt>
                <c:pt idx="47539">
                  <c:v>9.5077999999958532E-4</c:v>
                </c:pt>
                <c:pt idx="47540">
                  <c:v>9.5079999999958531E-4</c:v>
                </c:pt>
                <c:pt idx="47541">
                  <c:v>9.508199999995853E-4</c:v>
                </c:pt>
                <c:pt idx="47542">
                  <c:v>9.5083999999958529E-4</c:v>
                </c:pt>
                <c:pt idx="47543">
                  <c:v>9.5085999999958528E-4</c:v>
                </c:pt>
                <c:pt idx="47544">
                  <c:v>9.5087999999958527E-4</c:v>
                </c:pt>
                <c:pt idx="47545">
                  <c:v>9.5089999999958526E-4</c:v>
                </c:pt>
                <c:pt idx="47546">
                  <c:v>9.5091999999958525E-4</c:v>
                </c:pt>
                <c:pt idx="47547">
                  <c:v>9.5093999999958524E-4</c:v>
                </c:pt>
                <c:pt idx="47548">
                  <c:v>9.5095999999958523E-4</c:v>
                </c:pt>
                <c:pt idx="47549">
                  <c:v>9.5097999999958522E-4</c:v>
                </c:pt>
                <c:pt idx="47550">
                  <c:v>9.5099999999958521E-4</c:v>
                </c:pt>
                <c:pt idx="47551">
                  <c:v>9.510199999995852E-4</c:v>
                </c:pt>
                <c:pt idx="47552">
                  <c:v>9.5103999999958519E-4</c:v>
                </c:pt>
                <c:pt idx="47553">
                  <c:v>9.5105999999958518E-4</c:v>
                </c:pt>
                <c:pt idx="47554">
                  <c:v>9.5107999999958517E-4</c:v>
                </c:pt>
                <c:pt idx="47555">
                  <c:v>9.5109999999958515E-4</c:v>
                </c:pt>
                <c:pt idx="47556">
                  <c:v>9.5111999999958514E-4</c:v>
                </c:pt>
                <c:pt idx="47557">
                  <c:v>9.5113999999958513E-4</c:v>
                </c:pt>
                <c:pt idx="47558">
                  <c:v>9.5115999999958512E-4</c:v>
                </c:pt>
                <c:pt idx="47559">
                  <c:v>9.5117999999958511E-4</c:v>
                </c:pt>
                <c:pt idx="47560">
                  <c:v>9.511999999995851E-4</c:v>
                </c:pt>
                <c:pt idx="47561">
                  <c:v>9.5121999999958509E-4</c:v>
                </c:pt>
                <c:pt idx="47562">
                  <c:v>9.5123999999958508E-4</c:v>
                </c:pt>
                <c:pt idx="47563">
                  <c:v>9.5125999999958507E-4</c:v>
                </c:pt>
                <c:pt idx="47564">
                  <c:v>9.5127999999958506E-4</c:v>
                </c:pt>
                <c:pt idx="47565">
                  <c:v>9.5129999999958505E-4</c:v>
                </c:pt>
                <c:pt idx="47566">
                  <c:v>9.5131999999958504E-4</c:v>
                </c:pt>
                <c:pt idx="47567">
                  <c:v>9.5133999999958503E-4</c:v>
                </c:pt>
                <c:pt idx="47568">
                  <c:v>9.5135999999958502E-4</c:v>
                </c:pt>
                <c:pt idx="47569">
                  <c:v>9.5137999999958501E-4</c:v>
                </c:pt>
                <c:pt idx="47570">
                  <c:v>9.51399999999585E-4</c:v>
                </c:pt>
                <c:pt idx="47571">
                  <c:v>9.5141999999958499E-4</c:v>
                </c:pt>
                <c:pt idx="47572">
                  <c:v>9.5143999999958498E-4</c:v>
                </c:pt>
                <c:pt idx="47573">
                  <c:v>9.5145999999958497E-4</c:v>
                </c:pt>
                <c:pt idx="47574">
                  <c:v>9.5147999999958496E-4</c:v>
                </c:pt>
                <c:pt idx="47575">
                  <c:v>9.5149999999958495E-4</c:v>
                </c:pt>
                <c:pt idx="47576">
                  <c:v>9.5151999999958494E-4</c:v>
                </c:pt>
                <c:pt idx="47577">
                  <c:v>9.5153999999958493E-4</c:v>
                </c:pt>
                <c:pt idx="47578">
                  <c:v>9.5155999999958492E-4</c:v>
                </c:pt>
                <c:pt idx="47579">
                  <c:v>9.5157999999958491E-4</c:v>
                </c:pt>
                <c:pt idx="47580">
                  <c:v>9.515999999995849E-4</c:v>
                </c:pt>
                <c:pt idx="47581">
                  <c:v>9.5161999999958489E-4</c:v>
                </c:pt>
                <c:pt idx="47582">
                  <c:v>9.5163999999958488E-4</c:v>
                </c:pt>
                <c:pt idx="47583">
                  <c:v>9.5165999999958486E-4</c:v>
                </c:pt>
                <c:pt idx="47584">
                  <c:v>9.5167999999958485E-4</c:v>
                </c:pt>
                <c:pt idx="47585">
                  <c:v>9.5169999999958484E-4</c:v>
                </c:pt>
                <c:pt idx="47586">
                  <c:v>9.5171999999958483E-4</c:v>
                </c:pt>
                <c:pt idx="47587">
                  <c:v>9.5173999999958482E-4</c:v>
                </c:pt>
                <c:pt idx="47588">
                  <c:v>9.5175999999958481E-4</c:v>
                </c:pt>
                <c:pt idx="47589">
                  <c:v>9.517799999995848E-4</c:v>
                </c:pt>
                <c:pt idx="47590">
                  <c:v>9.5179999999958479E-4</c:v>
                </c:pt>
                <c:pt idx="47591">
                  <c:v>9.5181999999958478E-4</c:v>
                </c:pt>
                <c:pt idx="47592">
                  <c:v>9.5183999999958477E-4</c:v>
                </c:pt>
                <c:pt idx="47593">
                  <c:v>9.5185999999958476E-4</c:v>
                </c:pt>
                <c:pt idx="47594">
                  <c:v>9.5187999999958475E-4</c:v>
                </c:pt>
                <c:pt idx="47595">
                  <c:v>9.5189999999958474E-4</c:v>
                </c:pt>
                <c:pt idx="47596">
                  <c:v>9.5191999999958473E-4</c:v>
                </c:pt>
                <c:pt idx="47597">
                  <c:v>9.5193999999958472E-4</c:v>
                </c:pt>
                <c:pt idx="47598">
                  <c:v>9.5195999999958471E-4</c:v>
                </c:pt>
                <c:pt idx="47599">
                  <c:v>9.519799999995847E-4</c:v>
                </c:pt>
                <c:pt idx="47600">
                  <c:v>9.5199999999958469E-4</c:v>
                </c:pt>
                <c:pt idx="47601">
                  <c:v>9.5201999999958468E-4</c:v>
                </c:pt>
                <c:pt idx="47602">
                  <c:v>9.5203999999958467E-4</c:v>
                </c:pt>
                <c:pt idx="47603">
                  <c:v>9.5205999999958466E-4</c:v>
                </c:pt>
                <c:pt idx="47604">
                  <c:v>9.5207999999958465E-4</c:v>
                </c:pt>
                <c:pt idx="47605">
                  <c:v>9.5209999999958464E-4</c:v>
                </c:pt>
                <c:pt idx="47606">
                  <c:v>9.5211999999958463E-4</c:v>
                </c:pt>
                <c:pt idx="47607">
                  <c:v>9.5213999999958462E-4</c:v>
                </c:pt>
                <c:pt idx="47608">
                  <c:v>9.5215999999958461E-4</c:v>
                </c:pt>
                <c:pt idx="47609">
                  <c:v>9.521799999995846E-4</c:v>
                </c:pt>
                <c:pt idx="47610">
                  <c:v>9.5219999999958459E-4</c:v>
                </c:pt>
                <c:pt idx="47611">
                  <c:v>9.5221999999958457E-4</c:v>
                </c:pt>
                <c:pt idx="47612">
                  <c:v>9.5223999999958456E-4</c:v>
                </c:pt>
                <c:pt idx="47613">
                  <c:v>9.5225999999958455E-4</c:v>
                </c:pt>
                <c:pt idx="47614">
                  <c:v>9.5227999999958454E-4</c:v>
                </c:pt>
                <c:pt idx="47615">
                  <c:v>9.5229999999958453E-4</c:v>
                </c:pt>
                <c:pt idx="47616">
                  <c:v>9.5231999999958452E-4</c:v>
                </c:pt>
                <c:pt idx="47617">
                  <c:v>9.5233999999958451E-4</c:v>
                </c:pt>
                <c:pt idx="47618">
                  <c:v>9.523599999995845E-4</c:v>
                </c:pt>
                <c:pt idx="47619">
                  <c:v>9.5237999999958449E-4</c:v>
                </c:pt>
                <c:pt idx="47620">
                  <c:v>9.5239999999958448E-4</c:v>
                </c:pt>
                <c:pt idx="47621">
                  <c:v>9.5241999999958447E-4</c:v>
                </c:pt>
                <c:pt idx="47622">
                  <c:v>9.5243999999958446E-4</c:v>
                </c:pt>
                <c:pt idx="47623">
                  <c:v>9.5245999999958445E-4</c:v>
                </c:pt>
                <c:pt idx="47624">
                  <c:v>9.5247999999958444E-4</c:v>
                </c:pt>
                <c:pt idx="47625">
                  <c:v>9.5249999999958443E-4</c:v>
                </c:pt>
                <c:pt idx="47626">
                  <c:v>9.5251999999958442E-4</c:v>
                </c:pt>
                <c:pt idx="47627">
                  <c:v>9.5253999999958441E-4</c:v>
                </c:pt>
                <c:pt idx="47628">
                  <c:v>9.525599999995844E-4</c:v>
                </c:pt>
                <c:pt idx="47629">
                  <c:v>9.5257999999958439E-4</c:v>
                </c:pt>
                <c:pt idx="47630">
                  <c:v>9.5259999999958438E-4</c:v>
                </c:pt>
                <c:pt idx="47631">
                  <c:v>9.5261999999958437E-4</c:v>
                </c:pt>
                <c:pt idx="47632">
                  <c:v>9.5263999999958436E-4</c:v>
                </c:pt>
                <c:pt idx="47633">
                  <c:v>9.5265999999958435E-4</c:v>
                </c:pt>
                <c:pt idx="47634">
                  <c:v>9.5267999999958434E-4</c:v>
                </c:pt>
                <c:pt idx="47635">
                  <c:v>9.5269999999958433E-4</c:v>
                </c:pt>
                <c:pt idx="47636">
                  <c:v>9.5271999999958432E-4</c:v>
                </c:pt>
                <c:pt idx="47637">
                  <c:v>9.5273999999958431E-4</c:v>
                </c:pt>
                <c:pt idx="47638">
                  <c:v>9.527599999995843E-4</c:v>
                </c:pt>
                <c:pt idx="47639">
                  <c:v>9.5277999999958428E-4</c:v>
                </c:pt>
                <c:pt idx="47640">
                  <c:v>9.5279999999958427E-4</c:v>
                </c:pt>
                <c:pt idx="47641">
                  <c:v>9.5281999999958426E-4</c:v>
                </c:pt>
                <c:pt idx="47642">
                  <c:v>9.5283999999958425E-4</c:v>
                </c:pt>
                <c:pt idx="47643">
                  <c:v>9.5285999999958424E-4</c:v>
                </c:pt>
                <c:pt idx="47644">
                  <c:v>9.5287999999958423E-4</c:v>
                </c:pt>
                <c:pt idx="47645">
                  <c:v>9.5289999999958422E-4</c:v>
                </c:pt>
                <c:pt idx="47646">
                  <c:v>9.5291999999958421E-4</c:v>
                </c:pt>
                <c:pt idx="47647">
                  <c:v>9.529399999995842E-4</c:v>
                </c:pt>
                <c:pt idx="47648">
                  <c:v>9.5295999999958419E-4</c:v>
                </c:pt>
                <c:pt idx="47649">
                  <c:v>9.5297999999958418E-4</c:v>
                </c:pt>
                <c:pt idx="47650">
                  <c:v>9.5299999999958417E-4</c:v>
                </c:pt>
                <c:pt idx="47651">
                  <c:v>9.5301999999958416E-4</c:v>
                </c:pt>
                <c:pt idx="47652">
                  <c:v>9.5303999999958415E-4</c:v>
                </c:pt>
                <c:pt idx="47653">
                  <c:v>9.5305999999958414E-4</c:v>
                </c:pt>
                <c:pt idx="47654">
                  <c:v>9.5307999999958413E-4</c:v>
                </c:pt>
                <c:pt idx="47655">
                  <c:v>9.5309999999958412E-4</c:v>
                </c:pt>
                <c:pt idx="47656">
                  <c:v>9.5311999999958411E-4</c:v>
                </c:pt>
                <c:pt idx="47657">
                  <c:v>9.531399999995841E-4</c:v>
                </c:pt>
                <c:pt idx="47658">
                  <c:v>9.5315999999958409E-4</c:v>
                </c:pt>
                <c:pt idx="47659">
                  <c:v>9.5317999999958408E-4</c:v>
                </c:pt>
                <c:pt idx="47660">
                  <c:v>9.5319999999958407E-4</c:v>
                </c:pt>
                <c:pt idx="47661">
                  <c:v>9.5321999999958406E-4</c:v>
                </c:pt>
                <c:pt idx="47662">
                  <c:v>9.5323999999958405E-4</c:v>
                </c:pt>
                <c:pt idx="47663">
                  <c:v>9.5325999999958404E-4</c:v>
                </c:pt>
                <c:pt idx="47664">
                  <c:v>9.5327999999958403E-4</c:v>
                </c:pt>
                <c:pt idx="47665">
                  <c:v>9.5329999999958402E-4</c:v>
                </c:pt>
                <c:pt idx="47666">
                  <c:v>9.5331999999958401E-4</c:v>
                </c:pt>
                <c:pt idx="47667">
                  <c:v>9.53339999999584E-4</c:v>
                </c:pt>
                <c:pt idx="47668">
                  <c:v>9.5335999999958398E-4</c:v>
                </c:pt>
                <c:pt idx="47669">
                  <c:v>9.5337999999958397E-4</c:v>
                </c:pt>
                <c:pt idx="47670">
                  <c:v>9.5339999999958396E-4</c:v>
                </c:pt>
                <c:pt idx="47671">
                  <c:v>9.5341999999958395E-4</c:v>
                </c:pt>
                <c:pt idx="47672">
                  <c:v>9.5343999999958394E-4</c:v>
                </c:pt>
                <c:pt idx="47673">
                  <c:v>9.5345999999958393E-4</c:v>
                </c:pt>
                <c:pt idx="47674">
                  <c:v>9.5347999999958392E-4</c:v>
                </c:pt>
                <c:pt idx="47675">
                  <c:v>9.5349999999958391E-4</c:v>
                </c:pt>
                <c:pt idx="47676">
                  <c:v>9.535199999995839E-4</c:v>
                </c:pt>
                <c:pt idx="47677">
                  <c:v>9.5353999999958389E-4</c:v>
                </c:pt>
                <c:pt idx="47678">
                  <c:v>9.5355999999958388E-4</c:v>
                </c:pt>
                <c:pt idx="47679">
                  <c:v>9.5357999999958387E-4</c:v>
                </c:pt>
                <c:pt idx="47680">
                  <c:v>9.5359999999958386E-4</c:v>
                </c:pt>
                <c:pt idx="47681">
                  <c:v>9.5361999999958385E-4</c:v>
                </c:pt>
                <c:pt idx="47682">
                  <c:v>9.5363999999958384E-4</c:v>
                </c:pt>
                <c:pt idx="47683">
                  <c:v>9.5365999999958383E-4</c:v>
                </c:pt>
                <c:pt idx="47684">
                  <c:v>9.5367999999958382E-4</c:v>
                </c:pt>
                <c:pt idx="47685">
                  <c:v>9.5369999999958381E-4</c:v>
                </c:pt>
                <c:pt idx="47686">
                  <c:v>9.537199999995838E-4</c:v>
                </c:pt>
                <c:pt idx="47687">
                  <c:v>9.5373999999958379E-4</c:v>
                </c:pt>
                <c:pt idx="47688">
                  <c:v>9.5375999999958378E-4</c:v>
                </c:pt>
                <c:pt idx="47689">
                  <c:v>9.5377999999958377E-4</c:v>
                </c:pt>
                <c:pt idx="47690">
                  <c:v>9.5379999999958376E-4</c:v>
                </c:pt>
                <c:pt idx="47691">
                  <c:v>9.5381999999958375E-4</c:v>
                </c:pt>
                <c:pt idx="47692">
                  <c:v>9.5383999999958374E-4</c:v>
                </c:pt>
                <c:pt idx="47693">
                  <c:v>9.5385999999958373E-4</c:v>
                </c:pt>
                <c:pt idx="47694">
                  <c:v>9.5387999999958372E-4</c:v>
                </c:pt>
                <c:pt idx="47695">
                  <c:v>9.5389999999958371E-4</c:v>
                </c:pt>
                <c:pt idx="47696">
                  <c:v>9.5391999999958369E-4</c:v>
                </c:pt>
                <c:pt idx="47697">
                  <c:v>9.5393999999958368E-4</c:v>
                </c:pt>
                <c:pt idx="47698">
                  <c:v>9.5395999999958367E-4</c:v>
                </c:pt>
                <c:pt idx="47699">
                  <c:v>9.5397999999958366E-4</c:v>
                </c:pt>
                <c:pt idx="47700">
                  <c:v>9.5399999999958365E-4</c:v>
                </c:pt>
                <c:pt idx="47701">
                  <c:v>9.5401999999958364E-4</c:v>
                </c:pt>
                <c:pt idx="47702">
                  <c:v>9.5403999999958363E-4</c:v>
                </c:pt>
                <c:pt idx="47703">
                  <c:v>9.5405999999958362E-4</c:v>
                </c:pt>
                <c:pt idx="47704">
                  <c:v>9.5407999999958361E-4</c:v>
                </c:pt>
                <c:pt idx="47705">
                  <c:v>9.540999999995836E-4</c:v>
                </c:pt>
                <c:pt idx="47706">
                  <c:v>9.5411999999958359E-4</c:v>
                </c:pt>
                <c:pt idx="47707">
                  <c:v>9.5413999999958358E-4</c:v>
                </c:pt>
                <c:pt idx="47708">
                  <c:v>9.5415999999958357E-4</c:v>
                </c:pt>
                <c:pt idx="47709">
                  <c:v>9.5417999999958356E-4</c:v>
                </c:pt>
                <c:pt idx="47710">
                  <c:v>9.5419999999958355E-4</c:v>
                </c:pt>
                <c:pt idx="47711">
                  <c:v>9.5421999999958354E-4</c:v>
                </c:pt>
                <c:pt idx="47712">
                  <c:v>9.5423999999958353E-4</c:v>
                </c:pt>
                <c:pt idx="47713">
                  <c:v>9.5425999999958352E-4</c:v>
                </c:pt>
                <c:pt idx="47714">
                  <c:v>9.5427999999958351E-4</c:v>
                </c:pt>
                <c:pt idx="47715">
                  <c:v>9.542999999995835E-4</c:v>
                </c:pt>
                <c:pt idx="47716">
                  <c:v>9.5431999999958349E-4</c:v>
                </c:pt>
                <c:pt idx="47717">
                  <c:v>9.5433999999958348E-4</c:v>
                </c:pt>
                <c:pt idx="47718">
                  <c:v>9.5435999999958347E-4</c:v>
                </c:pt>
                <c:pt idx="47719">
                  <c:v>9.5437999999958346E-4</c:v>
                </c:pt>
                <c:pt idx="47720">
                  <c:v>9.5439999999958345E-4</c:v>
                </c:pt>
                <c:pt idx="47721">
                  <c:v>9.5441999999958344E-4</c:v>
                </c:pt>
                <c:pt idx="47722">
                  <c:v>9.5443999999958343E-4</c:v>
                </c:pt>
                <c:pt idx="47723">
                  <c:v>9.5445999999958342E-4</c:v>
                </c:pt>
                <c:pt idx="47724">
                  <c:v>9.544799999995834E-4</c:v>
                </c:pt>
                <c:pt idx="47725">
                  <c:v>9.5449999999958339E-4</c:v>
                </c:pt>
                <c:pt idx="47726">
                  <c:v>9.5451999999958338E-4</c:v>
                </c:pt>
                <c:pt idx="47727">
                  <c:v>9.5453999999958337E-4</c:v>
                </c:pt>
                <c:pt idx="47728">
                  <c:v>9.5455999999958336E-4</c:v>
                </c:pt>
                <c:pt idx="47729">
                  <c:v>9.5457999999958335E-4</c:v>
                </c:pt>
                <c:pt idx="47730">
                  <c:v>9.5459999999958334E-4</c:v>
                </c:pt>
                <c:pt idx="47731">
                  <c:v>9.5461999999958333E-4</c:v>
                </c:pt>
                <c:pt idx="47732">
                  <c:v>9.5463999999958332E-4</c:v>
                </c:pt>
                <c:pt idx="47733">
                  <c:v>9.5465999999958331E-4</c:v>
                </c:pt>
                <c:pt idx="47734">
                  <c:v>9.546799999995833E-4</c:v>
                </c:pt>
                <c:pt idx="47735">
                  <c:v>9.5469999999958329E-4</c:v>
                </c:pt>
                <c:pt idx="47736">
                  <c:v>9.5471999999958328E-4</c:v>
                </c:pt>
                <c:pt idx="47737">
                  <c:v>9.5473999999958327E-4</c:v>
                </c:pt>
                <c:pt idx="47738">
                  <c:v>9.5475999999958326E-4</c:v>
                </c:pt>
                <c:pt idx="47739">
                  <c:v>9.5477999999958325E-4</c:v>
                </c:pt>
                <c:pt idx="47740">
                  <c:v>9.5479999999958324E-4</c:v>
                </c:pt>
                <c:pt idx="47741">
                  <c:v>9.5481999999958323E-4</c:v>
                </c:pt>
                <c:pt idx="47742">
                  <c:v>9.5483999999958322E-4</c:v>
                </c:pt>
                <c:pt idx="47743">
                  <c:v>9.5485999999958321E-4</c:v>
                </c:pt>
                <c:pt idx="47744">
                  <c:v>9.548799999995832E-4</c:v>
                </c:pt>
                <c:pt idx="47745">
                  <c:v>9.5489999999958319E-4</c:v>
                </c:pt>
                <c:pt idx="47746">
                  <c:v>9.5491999999958318E-4</c:v>
                </c:pt>
                <c:pt idx="47747">
                  <c:v>9.5493999999958317E-4</c:v>
                </c:pt>
                <c:pt idx="47748">
                  <c:v>9.5495999999958316E-4</c:v>
                </c:pt>
                <c:pt idx="47749">
                  <c:v>9.5497999999958315E-4</c:v>
                </c:pt>
                <c:pt idx="47750">
                  <c:v>9.5499999999958314E-4</c:v>
                </c:pt>
                <c:pt idx="47751">
                  <c:v>9.5501999999958313E-4</c:v>
                </c:pt>
                <c:pt idx="47752">
                  <c:v>9.5503999999958311E-4</c:v>
                </c:pt>
                <c:pt idx="47753">
                  <c:v>9.550599999995831E-4</c:v>
                </c:pt>
                <c:pt idx="47754">
                  <c:v>9.5507999999958309E-4</c:v>
                </c:pt>
                <c:pt idx="47755">
                  <c:v>9.5509999999958308E-4</c:v>
                </c:pt>
                <c:pt idx="47756">
                  <c:v>9.5511999999958307E-4</c:v>
                </c:pt>
                <c:pt idx="47757">
                  <c:v>9.5513999999958306E-4</c:v>
                </c:pt>
                <c:pt idx="47758">
                  <c:v>9.5515999999958305E-4</c:v>
                </c:pt>
                <c:pt idx="47759">
                  <c:v>9.5517999999958304E-4</c:v>
                </c:pt>
                <c:pt idx="47760">
                  <c:v>9.5519999999958303E-4</c:v>
                </c:pt>
                <c:pt idx="47761">
                  <c:v>9.5521999999958302E-4</c:v>
                </c:pt>
                <c:pt idx="47762">
                  <c:v>9.5523999999958301E-4</c:v>
                </c:pt>
                <c:pt idx="47763">
                  <c:v>9.55259999999583E-4</c:v>
                </c:pt>
                <c:pt idx="47764">
                  <c:v>9.5527999999958299E-4</c:v>
                </c:pt>
                <c:pt idx="47765">
                  <c:v>9.5529999999958298E-4</c:v>
                </c:pt>
                <c:pt idx="47766">
                  <c:v>9.5531999999958297E-4</c:v>
                </c:pt>
                <c:pt idx="47767">
                  <c:v>9.5533999999958296E-4</c:v>
                </c:pt>
                <c:pt idx="47768">
                  <c:v>9.5535999999958295E-4</c:v>
                </c:pt>
                <c:pt idx="47769">
                  <c:v>9.5537999999958294E-4</c:v>
                </c:pt>
                <c:pt idx="47770">
                  <c:v>9.5539999999958293E-4</c:v>
                </c:pt>
                <c:pt idx="47771">
                  <c:v>9.5541999999958292E-4</c:v>
                </c:pt>
                <c:pt idx="47772">
                  <c:v>9.5543999999958291E-4</c:v>
                </c:pt>
                <c:pt idx="47773">
                  <c:v>9.554599999995829E-4</c:v>
                </c:pt>
                <c:pt idx="47774">
                  <c:v>9.5547999999958289E-4</c:v>
                </c:pt>
                <c:pt idx="47775">
                  <c:v>9.5549999999958288E-4</c:v>
                </c:pt>
                <c:pt idx="47776">
                  <c:v>9.5551999999958287E-4</c:v>
                </c:pt>
                <c:pt idx="47777">
                  <c:v>9.5553999999958286E-4</c:v>
                </c:pt>
                <c:pt idx="47778">
                  <c:v>9.5555999999958285E-4</c:v>
                </c:pt>
                <c:pt idx="47779">
                  <c:v>9.5557999999958284E-4</c:v>
                </c:pt>
                <c:pt idx="47780">
                  <c:v>9.5559999999958282E-4</c:v>
                </c:pt>
                <c:pt idx="47781">
                  <c:v>9.5561999999958281E-4</c:v>
                </c:pt>
                <c:pt idx="47782">
                  <c:v>9.556399999995828E-4</c:v>
                </c:pt>
                <c:pt idx="47783">
                  <c:v>9.5565999999958279E-4</c:v>
                </c:pt>
                <c:pt idx="47784">
                  <c:v>9.5567999999958278E-4</c:v>
                </c:pt>
                <c:pt idx="47785">
                  <c:v>9.5569999999958277E-4</c:v>
                </c:pt>
                <c:pt idx="47786">
                  <c:v>9.5571999999958276E-4</c:v>
                </c:pt>
                <c:pt idx="47787">
                  <c:v>9.5573999999958275E-4</c:v>
                </c:pt>
                <c:pt idx="47788">
                  <c:v>9.5575999999958274E-4</c:v>
                </c:pt>
                <c:pt idx="47789">
                  <c:v>9.5577999999958273E-4</c:v>
                </c:pt>
                <c:pt idx="47790">
                  <c:v>9.5579999999958272E-4</c:v>
                </c:pt>
                <c:pt idx="47791">
                  <c:v>9.5581999999958271E-4</c:v>
                </c:pt>
                <c:pt idx="47792">
                  <c:v>9.558399999995827E-4</c:v>
                </c:pt>
                <c:pt idx="47793">
                  <c:v>9.5585999999958269E-4</c:v>
                </c:pt>
                <c:pt idx="47794">
                  <c:v>9.5587999999958268E-4</c:v>
                </c:pt>
                <c:pt idx="47795">
                  <c:v>9.5589999999958267E-4</c:v>
                </c:pt>
                <c:pt idx="47796">
                  <c:v>9.5591999999958266E-4</c:v>
                </c:pt>
                <c:pt idx="47797">
                  <c:v>9.5593999999958265E-4</c:v>
                </c:pt>
                <c:pt idx="47798">
                  <c:v>9.5595999999958264E-4</c:v>
                </c:pt>
                <c:pt idx="47799">
                  <c:v>9.5597999999958263E-4</c:v>
                </c:pt>
                <c:pt idx="47800">
                  <c:v>9.5599999999958262E-4</c:v>
                </c:pt>
                <c:pt idx="47801">
                  <c:v>9.5601999999958261E-4</c:v>
                </c:pt>
                <c:pt idx="47802">
                  <c:v>9.560399999995826E-4</c:v>
                </c:pt>
                <c:pt idx="47803">
                  <c:v>9.5605999999958259E-4</c:v>
                </c:pt>
                <c:pt idx="47804">
                  <c:v>9.5607999999958258E-4</c:v>
                </c:pt>
                <c:pt idx="47805">
                  <c:v>9.5609999999958257E-4</c:v>
                </c:pt>
                <c:pt idx="47806">
                  <c:v>9.5611999999958256E-4</c:v>
                </c:pt>
                <c:pt idx="47807">
                  <c:v>9.5613999999958255E-4</c:v>
                </c:pt>
                <c:pt idx="47808">
                  <c:v>9.5615999999958253E-4</c:v>
                </c:pt>
                <c:pt idx="47809">
                  <c:v>9.5617999999958252E-4</c:v>
                </c:pt>
                <c:pt idx="47810">
                  <c:v>9.5619999999958251E-4</c:v>
                </c:pt>
                <c:pt idx="47811">
                  <c:v>9.562199999995825E-4</c:v>
                </c:pt>
                <c:pt idx="47812">
                  <c:v>9.5623999999958249E-4</c:v>
                </c:pt>
                <c:pt idx="47813">
                  <c:v>9.5625999999958248E-4</c:v>
                </c:pt>
                <c:pt idx="47814">
                  <c:v>9.5627999999958247E-4</c:v>
                </c:pt>
                <c:pt idx="47815">
                  <c:v>9.5629999999958246E-4</c:v>
                </c:pt>
                <c:pt idx="47816">
                  <c:v>9.5631999999958245E-4</c:v>
                </c:pt>
                <c:pt idx="47817">
                  <c:v>9.5633999999958244E-4</c:v>
                </c:pt>
                <c:pt idx="47818">
                  <c:v>9.5635999999958243E-4</c:v>
                </c:pt>
                <c:pt idx="47819">
                  <c:v>9.5637999999958242E-4</c:v>
                </c:pt>
                <c:pt idx="47820">
                  <c:v>9.5639999999958241E-4</c:v>
                </c:pt>
                <c:pt idx="47821">
                  <c:v>9.564199999995824E-4</c:v>
                </c:pt>
                <c:pt idx="47822">
                  <c:v>9.5643999999958239E-4</c:v>
                </c:pt>
                <c:pt idx="47823">
                  <c:v>9.5645999999958238E-4</c:v>
                </c:pt>
                <c:pt idx="47824">
                  <c:v>9.5647999999958237E-4</c:v>
                </c:pt>
                <c:pt idx="47825">
                  <c:v>9.5649999999958236E-4</c:v>
                </c:pt>
                <c:pt idx="47826">
                  <c:v>9.5651999999958235E-4</c:v>
                </c:pt>
                <c:pt idx="47827">
                  <c:v>9.5653999999958234E-4</c:v>
                </c:pt>
                <c:pt idx="47828">
                  <c:v>9.5655999999958233E-4</c:v>
                </c:pt>
                <c:pt idx="47829">
                  <c:v>9.5657999999958232E-4</c:v>
                </c:pt>
                <c:pt idx="47830">
                  <c:v>9.5659999999958231E-4</c:v>
                </c:pt>
                <c:pt idx="47831">
                  <c:v>9.566199999995823E-4</c:v>
                </c:pt>
                <c:pt idx="47832">
                  <c:v>9.5663999999958229E-4</c:v>
                </c:pt>
                <c:pt idx="47833">
                  <c:v>9.5665999999958228E-4</c:v>
                </c:pt>
                <c:pt idx="47834">
                  <c:v>9.5667999999958227E-4</c:v>
                </c:pt>
                <c:pt idx="47835">
                  <c:v>9.5669999999958226E-4</c:v>
                </c:pt>
                <c:pt idx="47836">
                  <c:v>9.5671999999958224E-4</c:v>
                </c:pt>
                <c:pt idx="47837">
                  <c:v>9.5673999999958223E-4</c:v>
                </c:pt>
                <c:pt idx="47838">
                  <c:v>9.5675999999958222E-4</c:v>
                </c:pt>
                <c:pt idx="47839">
                  <c:v>9.5677999999958221E-4</c:v>
                </c:pt>
                <c:pt idx="47840">
                  <c:v>9.567999999995822E-4</c:v>
                </c:pt>
                <c:pt idx="47841">
                  <c:v>9.5681999999958219E-4</c:v>
                </c:pt>
                <c:pt idx="47842">
                  <c:v>9.5683999999958218E-4</c:v>
                </c:pt>
                <c:pt idx="47843">
                  <c:v>9.5685999999958217E-4</c:v>
                </c:pt>
                <c:pt idx="47844">
                  <c:v>9.5687999999958216E-4</c:v>
                </c:pt>
                <c:pt idx="47845">
                  <c:v>9.5689999999958215E-4</c:v>
                </c:pt>
                <c:pt idx="47846">
                  <c:v>9.5691999999958214E-4</c:v>
                </c:pt>
                <c:pt idx="47847">
                  <c:v>9.5693999999958213E-4</c:v>
                </c:pt>
                <c:pt idx="47848">
                  <c:v>9.5695999999958212E-4</c:v>
                </c:pt>
                <c:pt idx="47849">
                  <c:v>9.5697999999958211E-4</c:v>
                </c:pt>
                <c:pt idx="47850">
                  <c:v>9.569999999995821E-4</c:v>
                </c:pt>
                <c:pt idx="47851">
                  <c:v>9.5701999999958209E-4</c:v>
                </c:pt>
                <c:pt idx="47852">
                  <c:v>9.5703999999958208E-4</c:v>
                </c:pt>
                <c:pt idx="47853">
                  <c:v>9.5705999999958207E-4</c:v>
                </c:pt>
                <c:pt idx="47854">
                  <c:v>9.5707999999958206E-4</c:v>
                </c:pt>
                <c:pt idx="47855">
                  <c:v>9.5709999999958205E-4</c:v>
                </c:pt>
                <c:pt idx="47856">
                  <c:v>9.5711999999958204E-4</c:v>
                </c:pt>
                <c:pt idx="47857">
                  <c:v>9.5713999999958203E-4</c:v>
                </c:pt>
                <c:pt idx="47858">
                  <c:v>9.5715999999958202E-4</c:v>
                </c:pt>
                <c:pt idx="47859">
                  <c:v>9.5717999999958201E-4</c:v>
                </c:pt>
                <c:pt idx="47860">
                  <c:v>9.57199999999582E-4</c:v>
                </c:pt>
                <c:pt idx="47861">
                  <c:v>9.5721999999958199E-4</c:v>
                </c:pt>
                <c:pt idx="47862">
                  <c:v>9.5723999999958198E-4</c:v>
                </c:pt>
                <c:pt idx="47863">
                  <c:v>9.5725999999958197E-4</c:v>
                </c:pt>
                <c:pt idx="47864">
                  <c:v>9.5727999999958195E-4</c:v>
                </c:pt>
                <c:pt idx="47865">
                  <c:v>9.5729999999958194E-4</c:v>
                </c:pt>
                <c:pt idx="47866">
                  <c:v>9.5731999999958193E-4</c:v>
                </c:pt>
                <c:pt idx="47867">
                  <c:v>9.5733999999958192E-4</c:v>
                </c:pt>
                <c:pt idx="47868">
                  <c:v>9.5735999999958191E-4</c:v>
                </c:pt>
                <c:pt idx="47869">
                  <c:v>9.573799999995819E-4</c:v>
                </c:pt>
                <c:pt idx="47870">
                  <c:v>9.5739999999958189E-4</c:v>
                </c:pt>
                <c:pt idx="47871">
                  <c:v>9.5741999999958188E-4</c:v>
                </c:pt>
                <c:pt idx="47872">
                  <c:v>9.5743999999958187E-4</c:v>
                </c:pt>
                <c:pt idx="47873">
                  <c:v>9.5745999999958186E-4</c:v>
                </c:pt>
                <c:pt idx="47874">
                  <c:v>9.5747999999958185E-4</c:v>
                </c:pt>
                <c:pt idx="47875">
                  <c:v>9.5749999999958184E-4</c:v>
                </c:pt>
                <c:pt idx="47876">
                  <c:v>9.5751999999958183E-4</c:v>
                </c:pt>
                <c:pt idx="47877">
                  <c:v>9.5753999999958182E-4</c:v>
                </c:pt>
                <c:pt idx="47878">
                  <c:v>9.5755999999958181E-4</c:v>
                </c:pt>
                <c:pt idx="47879">
                  <c:v>9.575799999995818E-4</c:v>
                </c:pt>
                <c:pt idx="47880">
                  <c:v>9.5759999999958179E-4</c:v>
                </c:pt>
                <c:pt idx="47881">
                  <c:v>9.5761999999958178E-4</c:v>
                </c:pt>
                <c:pt idx="47882">
                  <c:v>9.5763999999958177E-4</c:v>
                </c:pt>
                <c:pt idx="47883">
                  <c:v>9.5765999999958176E-4</c:v>
                </c:pt>
                <c:pt idx="47884">
                  <c:v>9.5767999999958175E-4</c:v>
                </c:pt>
                <c:pt idx="47885">
                  <c:v>9.5769999999958174E-4</c:v>
                </c:pt>
                <c:pt idx="47886">
                  <c:v>9.5771999999958173E-4</c:v>
                </c:pt>
                <c:pt idx="47887">
                  <c:v>9.5773999999958172E-4</c:v>
                </c:pt>
                <c:pt idx="47888">
                  <c:v>9.5775999999958171E-4</c:v>
                </c:pt>
                <c:pt idx="47889">
                  <c:v>9.577799999995817E-4</c:v>
                </c:pt>
                <c:pt idx="47890">
                  <c:v>9.5779999999958169E-4</c:v>
                </c:pt>
                <c:pt idx="47891">
                  <c:v>9.5781999999958168E-4</c:v>
                </c:pt>
                <c:pt idx="47892">
                  <c:v>9.5783999999958166E-4</c:v>
                </c:pt>
                <c:pt idx="47893">
                  <c:v>9.5785999999958165E-4</c:v>
                </c:pt>
                <c:pt idx="47894">
                  <c:v>9.5787999999958164E-4</c:v>
                </c:pt>
                <c:pt idx="47895">
                  <c:v>9.5789999999958163E-4</c:v>
                </c:pt>
                <c:pt idx="47896">
                  <c:v>9.5791999999958162E-4</c:v>
                </c:pt>
                <c:pt idx="47897">
                  <c:v>9.5793999999958161E-4</c:v>
                </c:pt>
                <c:pt idx="47898">
                  <c:v>9.579599999995816E-4</c:v>
                </c:pt>
                <c:pt idx="47899">
                  <c:v>9.5797999999958159E-4</c:v>
                </c:pt>
                <c:pt idx="47900">
                  <c:v>9.5799999999958158E-4</c:v>
                </c:pt>
                <c:pt idx="47901">
                  <c:v>9.5801999999958157E-4</c:v>
                </c:pt>
                <c:pt idx="47902">
                  <c:v>9.5803999999958156E-4</c:v>
                </c:pt>
                <c:pt idx="47903">
                  <c:v>9.5805999999958155E-4</c:v>
                </c:pt>
                <c:pt idx="47904">
                  <c:v>9.5807999999958154E-4</c:v>
                </c:pt>
                <c:pt idx="47905">
                  <c:v>9.5809999999958153E-4</c:v>
                </c:pt>
                <c:pt idx="47906">
                  <c:v>9.5811999999958152E-4</c:v>
                </c:pt>
                <c:pt idx="47907">
                  <c:v>9.5813999999958151E-4</c:v>
                </c:pt>
                <c:pt idx="47908">
                  <c:v>9.581599999995815E-4</c:v>
                </c:pt>
                <c:pt idx="47909">
                  <c:v>9.5817999999958149E-4</c:v>
                </c:pt>
                <c:pt idx="47910">
                  <c:v>9.5819999999958148E-4</c:v>
                </c:pt>
                <c:pt idx="47911">
                  <c:v>9.5821999999958147E-4</c:v>
                </c:pt>
                <c:pt idx="47912">
                  <c:v>9.5823999999958146E-4</c:v>
                </c:pt>
                <c:pt idx="47913">
                  <c:v>9.5825999999958145E-4</c:v>
                </c:pt>
                <c:pt idx="47914">
                  <c:v>9.5827999999958144E-4</c:v>
                </c:pt>
                <c:pt idx="47915">
                  <c:v>9.5829999999958143E-4</c:v>
                </c:pt>
                <c:pt idx="47916">
                  <c:v>9.5831999999958142E-4</c:v>
                </c:pt>
                <c:pt idx="47917">
                  <c:v>9.5833999999958141E-4</c:v>
                </c:pt>
                <c:pt idx="47918">
                  <c:v>9.583599999995814E-4</c:v>
                </c:pt>
                <c:pt idx="47919">
                  <c:v>9.5837999999958139E-4</c:v>
                </c:pt>
                <c:pt idx="47920">
                  <c:v>9.5839999999958137E-4</c:v>
                </c:pt>
                <c:pt idx="47921">
                  <c:v>9.5841999999958136E-4</c:v>
                </c:pt>
                <c:pt idx="47922">
                  <c:v>9.5843999999958135E-4</c:v>
                </c:pt>
                <c:pt idx="47923">
                  <c:v>9.5845999999958134E-4</c:v>
                </c:pt>
                <c:pt idx="47924">
                  <c:v>9.5847999999958133E-4</c:v>
                </c:pt>
                <c:pt idx="47925">
                  <c:v>9.5849999999958132E-4</c:v>
                </c:pt>
                <c:pt idx="47926">
                  <c:v>9.5851999999958131E-4</c:v>
                </c:pt>
                <c:pt idx="47927">
                  <c:v>9.585399999995813E-4</c:v>
                </c:pt>
                <c:pt idx="47928">
                  <c:v>9.5855999999958129E-4</c:v>
                </c:pt>
                <c:pt idx="47929">
                  <c:v>9.5857999999958128E-4</c:v>
                </c:pt>
                <c:pt idx="47930">
                  <c:v>9.5859999999958127E-4</c:v>
                </c:pt>
                <c:pt idx="47931">
                  <c:v>9.5861999999958126E-4</c:v>
                </c:pt>
                <c:pt idx="47932">
                  <c:v>9.5863999999958125E-4</c:v>
                </c:pt>
                <c:pt idx="47933">
                  <c:v>9.5865999999958124E-4</c:v>
                </c:pt>
                <c:pt idx="47934">
                  <c:v>9.5867999999958123E-4</c:v>
                </c:pt>
                <c:pt idx="47935">
                  <c:v>9.5869999999958122E-4</c:v>
                </c:pt>
                <c:pt idx="47936">
                  <c:v>9.5871999999958121E-4</c:v>
                </c:pt>
                <c:pt idx="47937">
                  <c:v>9.587399999995812E-4</c:v>
                </c:pt>
                <c:pt idx="47938">
                  <c:v>9.5875999999958119E-4</c:v>
                </c:pt>
                <c:pt idx="47939">
                  <c:v>9.5877999999958118E-4</c:v>
                </c:pt>
                <c:pt idx="47940">
                  <c:v>9.5879999999958117E-4</c:v>
                </c:pt>
                <c:pt idx="47941">
                  <c:v>9.5881999999958116E-4</c:v>
                </c:pt>
                <c:pt idx="47942">
                  <c:v>9.5883999999958115E-4</c:v>
                </c:pt>
                <c:pt idx="47943">
                  <c:v>9.5885999999958114E-4</c:v>
                </c:pt>
                <c:pt idx="47944">
                  <c:v>9.5887999999958113E-4</c:v>
                </c:pt>
                <c:pt idx="47945">
                  <c:v>9.5889999999958112E-4</c:v>
                </c:pt>
                <c:pt idx="47946">
                  <c:v>9.5891999999958111E-4</c:v>
                </c:pt>
                <c:pt idx="47947">
                  <c:v>9.589399999995811E-4</c:v>
                </c:pt>
                <c:pt idx="47948">
                  <c:v>9.5895999999958109E-4</c:v>
                </c:pt>
                <c:pt idx="47949">
                  <c:v>9.5897999999958107E-4</c:v>
                </c:pt>
                <c:pt idx="47950">
                  <c:v>9.5899999999958106E-4</c:v>
                </c:pt>
                <c:pt idx="47951">
                  <c:v>9.5901999999958105E-4</c:v>
                </c:pt>
                <c:pt idx="47952">
                  <c:v>9.5903999999958104E-4</c:v>
                </c:pt>
                <c:pt idx="47953">
                  <c:v>9.5905999999958103E-4</c:v>
                </c:pt>
                <c:pt idx="47954">
                  <c:v>9.5907999999958102E-4</c:v>
                </c:pt>
                <c:pt idx="47955">
                  <c:v>9.5909999999958101E-4</c:v>
                </c:pt>
                <c:pt idx="47956">
                  <c:v>9.59119999999581E-4</c:v>
                </c:pt>
                <c:pt idx="47957">
                  <c:v>9.5913999999958099E-4</c:v>
                </c:pt>
                <c:pt idx="47958">
                  <c:v>9.5915999999958098E-4</c:v>
                </c:pt>
                <c:pt idx="47959">
                  <c:v>9.5917999999958097E-4</c:v>
                </c:pt>
                <c:pt idx="47960">
                  <c:v>9.5919999999958096E-4</c:v>
                </c:pt>
                <c:pt idx="47961">
                  <c:v>9.5921999999958095E-4</c:v>
                </c:pt>
                <c:pt idx="47962">
                  <c:v>9.5923999999958094E-4</c:v>
                </c:pt>
                <c:pt idx="47963">
                  <c:v>9.5925999999958093E-4</c:v>
                </c:pt>
                <c:pt idx="47964">
                  <c:v>9.5927999999958092E-4</c:v>
                </c:pt>
                <c:pt idx="47965">
                  <c:v>9.5929999999958091E-4</c:v>
                </c:pt>
                <c:pt idx="47966">
                  <c:v>9.593199999995809E-4</c:v>
                </c:pt>
                <c:pt idx="47967">
                  <c:v>9.5933999999958089E-4</c:v>
                </c:pt>
                <c:pt idx="47968">
                  <c:v>9.5935999999958088E-4</c:v>
                </c:pt>
                <c:pt idx="47969">
                  <c:v>9.5937999999958087E-4</c:v>
                </c:pt>
                <c:pt idx="47970">
                  <c:v>9.5939999999958086E-4</c:v>
                </c:pt>
                <c:pt idx="47971">
                  <c:v>9.5941999999958085E-4</c:v>
                </c:pt>
                <c:pt idx="47972">
                  <c:v>9.5943999999958084E-4</c:v>
                </c:pt>
                <c:pt idx="47973">
                  <c:v>9.5945999999958083E-4</c:v>
                </c:pt>
                <c:pt idx="47974">
                  <c:v>9.5947999999958082E-4</c:v>
                </c:pt>
                <c:pt idx="47975">
                  <c:v>9.5949999999958081E-4</c:v>
                </c:pt>
                <c:pt idx="47976">
                  <c:v>9.595199999995808E-4</c:v>
                </c:pt>
                <c:pt idx="47977">
                  <c:v>9.5953999999958078E-4</c:v>
                </c:pt>
                <c:pt idx="47978">
                  <c:v>9.5955999999958077E-4</c:v>
                </c:pt>
                <c:pt idx="47979">
                  <c:v>9.5957999999958076E-4</c:v>
                </c:pt>
                <c:pt idx="47980">
                  <c:v>9.5959999999958075E-4</c:v>
                </c:pt>
                <c:pt idx="47981">
                  <c:v>9.5961999999958074E-4</c:v>
                </c:pt>
                <c:pt idx="47982">
                  <c:v>9.5963999999958073E-4</c:v>
                </c:pt>
                <c:pt idx="47983">
                  <c:v>9.5965999999958072E-4</c:v>
                </c:pt>
                <c:pt idx="47984">
                  <c:v>9.5967999999958071E-4</c:v>
                </c:pt>
                <c:pt idx="47985">
                  <c:v>9.596999999995807E-4</c:v>
                </c:pt>
                <c:pt idx="47986">
                  <c:v>9.5971999999958069E-4</c:v>
                </c:pt>
                <c:pt idx="47987">
                  <c:v>9.5973999999958068E-4</c:v>
                </c:pt>
                <c:pt idx="47988">
                  <c:v>9.5975999999958067E-4</c:v>
                </c:pt>
                <c:pt idx="47989">
                  <c:v>9.5977999999958066E-4</c:v>
                </c:pt>
                <c:pt idx="47990">
                  <c:v>9.5979999999958065E-4</c:v>
                </c:pt>
                <c:pt idx="47991">
                  <c:v>9.5981999999958064E-4</c:v>
                </c:pt>
                <c:pt idx="47992">
                  <c:v>9.5983999999958063E-4</c:v>
                </c:pt>
                <c:pt idx="47993">
                  <c:v>9.5985999999958062E-4</c:v>
                </c:pt>
                <c:pt idx="47994">
                  <c:v>9.5987999999958061E-4</c:v>
                </c:pt>
                <c:pt idx="47995">
                  <c:v>9.598999999995806E-4</c:v>
                </c:pt>
                <c:pt idx="47996">
                  <c:v>9.5991999999958059E-4</c:v>
                </c:pt>
                <c:pt idx="47997">
                  <c:v>9.5993999999958058E-4</c:v>
                </c:pt>
                <c:pt idx="47998">
                  <c:v>9.5995999999958057E-4</c:v>
                </c:pt>
                <c:pt idx="47999">
                  <c:v>9.5997999999958056E-4</c:v>
                </c:pt>
                <c:pt idx="48000">
                  <c:v>9.5999999999958055E-4</c:v>
                </c:pt>
                <c:pt idx="48001">
                  <c:v>9.6001999999958054E-4</c:v>
                </c:pt>
                <c:pt idx="48002">
                  <c:v>9.6003999999958053E-4</c:v>
                </c:pt>
                <c:pt idx="48003">
                  <c:v>9.6005999999958052E-4</c:v>
                </c:pt>
                <c:pt idx="48004">
                  <c:v>9.6007999999958051E-4</c:v>
                </c:pt>
                <c:pt idx="48005">
                  <c:v>9.6009999999958049E-4</c:v>
                </c:pt>
                <c:pt idx="48006">
                  <c:v>9.6011999999958048E-4</c:v>
                </c:pt>
                <c:pt idx="48007">
                  <c:v>9.6013999999958047E-4</c:v>
                </c:pt>
                <c:pt idx="48008">
                  <c:v>9.6015999999958046E-4</c:v>
                </c:pt>
                <c:pt idx="48009">
                  <c:v>9.6017999999958045E-4</c:v>
                </c:pt>
                <c:pt idx="48010">
                  <c:v>9.6019999999958044E-4</c:v>
                </c:pt>
                <c:pt idx="48011">
                  <c:v>9.6021999999958043E-4</c:v>
                </c:pt>
                <c:pt idx="48012">
                  <c:v>9.6023999999958042E-4</c:v>
                </c:pt>
                <c:pt idx="48013">
                  <c:v>9.6025999999958041E-4</c:v>
                </c:pt>
                <c:pt idx="48014">
                  <c:v>9.602799999995804E-4</c:v>
                </c:pt>
                <c:pt idx="48015">
                  <c:v>9.6029999999958039E-4</c:v>
                </c:pt>
                <c:pt idx="48016">
                  <c:v>9.6031999999958038E-4</c:v>
                </c:pt>
                <c:pt idx="48017">
                  <c:v>9.6033999999958037E-4</c:v>
                </c:pt>
                <c:pt idx="48018">
                  <c:v>9.6035999999958036E-4</c:v>
                </c:pt>
                <c:pt idx="48019">
                  <c:v>9.6037999999958035E-4</c:v>
                </c:pt>
                <c:pt idx="48020">
                  <c:v>9.6039999999958034E-4</c:v>
                </c:pt>
                <c:pt idx="48021">
                  <c:v>9.6041999999958033E-4</c:v>
                </c:pt>
                <c:pt idx="48022">
                  <c:v>9.6043999999958032E-4</c:v>
                </c:pt>
                <c:pt idx="48023">
                  <c:v>9.6045999999958031E-4</c:v>
                </c:pt>
                <c:pt idx="48024">
                  <c:v>9.604799999995803E-4</c:v>
                </c:pt>
                <c:pt idx="48025">
                  <c:v>9.6049999999958029E-4</c:v>
                </c:pt>
                <c:pt idx="48026">
                  <c:v>9.6051999999958028E-4</c:v>
                </c:pt>
                <c:pt idx="48027">
                  <c:v>9.6053999999958027E-4</c:v>
                </c:pt>
                <c:pt idx="48028">
                  <c:v>9.6055999999958026E-4</c:v>
                </c:pt>
                <c:pt idx="48029">
                  <c:v>9.6057999999958025E-4</c:v>
                </c:pt>
                <c:pt idx="48030">
                  <c:v>9.6059999999958024E-4</c:v>
                </c:pt>
                <c:pt idx="48031">
                  <c:v>9.6061999999958023E-4</c:v>
                </c:pt>
                <c:pt idx="48032">
                  <c:v>9.6063999999958022E-4</c:v>
                </c:pt>
                <c:pt idx="48033">
                  <c:v>9.606599999995802E-4</c:v>
                </c:pt>
                <c:pt idx="48034">
                  <c:v>9.6067999999958019E-4</c:v>
                </c:pt>
                <c:pt idx="48035">
                  <c:v>9.6069999999958018E-4</c:v>
                </c:pt>
                <c:pt idx="48036">
                  <c:v>9.6071999999958017E-4</c:v>
                </c:pt>
                <c:pt idx="48037">
                  <c:v>9.6073999999958016E-4</c:v>
                </c:pt>
                <c:pt idx="48038">
                  <c:v>9.6075999999958015E-4</c:v>
                </c:pt>
                <c:pt idx="48039">
                  <c:v>9.6077999999958014E-4</c:v>
                </c:pt>
                <c:pt idx="48040">
                  <c:v>9.6079999999958013E-4</c:v>
                </c:pt>
                <c:pt idx="48041">
                  <c:v>9.6081999999958012E-4</c:v>
                </c:pt>
                <c:pt idx="48042">
                  <c:v>9.6083999999958011E-4</c:v>
                </c:pt>
                <c:pt idx="48043">
                  <c:v>9.608599999995801E-4</c:v>
                </c:pt>
                <c:pt idx="48044">
                  <c:v>9.6087999999958009E-4</c:v>
                </c:pt>
                <c:pt idx="48045">
                  <c:v>9.6089999999958008E-4</c:v>
                </c:pt>
                <c:pt idx="48046">
                  <c:v>9.6091999999958007E-4</c:v>
                </c:pt>
                <c:pt idx="48047">
                  <c:v>9.6093999999958006E-4</c:v>
                </c:pt>
                <c:pt idx="48048">
                  <c:v>9.6095999999958005E-4</c:v>
                </c:pt>
                <c:pt idx="48049">
                  <c:v>9.6097999999958004E-4</c:v>
                </c:pt>
                <c:pt idx="48050">
                  <c:v>9.6099999999958003E-4</c:v>
                </c:pt>
                <c:pt idx="48051">
                  <c:v>9.6101999999958002E-4</c:v>
                </c:pt>
                <c:pt idx="48052">
                  <c:v>9.6103999999958001E-4</c:v>
                </c:pt>
                <c:pt idx="48053">
                  <c:v>9.6105999999958E-4</c:v>
                </c:pt>
                <c:pt idx="48054">
                  <c:v>9.6107999999957999E-4</c:v>
                </c:pt>
                <c:pt idx="48055">
                  <c:v>9.6109999999957998E-4</c:v>
                </c:pt>
                <c:pt idx="48056">
                  <c:v>9.6111999999957997E-4</c:v>
                </c:pt>
                <c:pt idx="48057">
                  <c:v>9.6113999999957996E-4</c:v>
                </c:pt>
                <c:pt idx="48058">
                  <c:v>9.6115999999957995E-4</c:v>
                </c:pt>
                <c:pt idx="48059">
                  <c:v>9.6117999999957994E-4</c:v>
                </c:pt>
                <c:pt idx="48060">
                  <c:v>9.6119999999957993E-4</c:v>
                </c:pt>
                <c:pt idx="48061">
                  <c:v>9.6121999999957991E-4</c:v>
                </c:pt>
                <c:pt idx="48062">
                  <c:v>9.612399999995799E-4</c:v>
                </c:pt>
                <c:pt idx="48063">
                  <c:v>9.6125999999957989E-4</c:v>
                </c:pt>
                <c:pt idx="48064">
                  <c:v>9.6127999999957988E-4</c:v>
                </c:pt>
                <c:pt idx="48065">
                  <c:v>9.6129999999957987E-4</c:v>
                </c:pt>
                <c:pt idx="48066">
                  <c:v>9.6131999999957986E-4</c:v>
                </c:pt>
                <c:pt idx="48067">
                  <c:v>9.6133999999957985E-4</c:v>
                </c:pt>
                <c:pt idx="48068">
                  <c:v>9.6135999999957984E-4</c:v>
                </c:pt>
                <c:pt idx="48069">
                  <c:v>9.6137999999957983E-4</c:v>
                </c:pt>
                <c:pt idx="48070">
                  <c:v>9.6139999999957982E-4</c:v>
                </c:pt>
                <c:pt idx="48071">
                  <c:v>9.6141999999957981E-4</c:v>
                </c:pt>
                <c:pt idx="48072">
                  <c:v>9.614399999995798E-4</c:v>
                </c:pt>
                <c:pt idx="48073">
                  <c:v>9.6145999999957979E-4</c:v>
                </c:pt>
                <c:pt idx="48074">
                  <c:v>9.6147999999957978E-4</c:v>
                </c:pt>
                <c:pt idx="48075">
                  <c:v>9.6149999999957977E-4</c:v>
                </c:pt>
                <c:pt idx="48076">
                  <c:v>9.6151999999957976E-4</c:v>
                </c:pt>
                <c:pt idx="48077">
                  <c:v>9.6153999999957975E-4</c:v>
                </c:pt>
                <c:pt idx="48078">
                  <c:v>9.6155999999957974E-4</c:v>
                </c:pt>
                <c:pt idx="48079">
                  <c:v>9.6157999999957973E-4</c:v>
                </c:pt>
                <c:pt idx="48080">
                  <c:v>9.6159999999957972E-4</c:v>
                </c:pt>
                <c:pt idx="48081">
                  <c:v>9.6161999999957971E-4</c:v>
                </c:pt>
                <c:pt idx="48082">
                  <c:v>9.616399999995797E-4</c:v>
                </c:pt>
                <c:pt idx="48083">
                  <c:v>9.6165999999957969E-4</c:v>
                </c:pt>
                <c:pt idx="48084">
                  <c:v>9.6167999999957968E-4</c:v>
                </c:pt>
                <c:pt idx="48085">
                  <c:v>9.6169999999957967E-4</c:v>
                </c:pt>
                <c:pt idx="48086">
                  <c:v>9.6171999999957966E-4</c:v>
                </c:pt>
                <c:pt idx="48087">
                  <c:v>9.6173999999957965E-4</c:v>
                </c:pt>
                <c:pt idx="48088">
                  <c:v>9.6175999999957964E-4</c:v>
                </c:pt>
                <c:pt idx="48089">
                  <c:v>9.6177999999957962E-4</c:v>
                </c:pt>
                <c:pt idx="48090">
                  <c:v>9.6179999999957961E-4</c:v>
                </c:pt>
                <c:pt idx="48091">
                  <c:v>9.618199999995796E-4</c:v>
                </c:pt>
                <c:pt idx="48092">
                  <c:v>9.6183999999957959E-4</c:v>
                </c:pt>
                <c:pt idx="48093">
                  <c:v>9.6185999999957958E-4</c:v>
                </c:pt>
                <c:pt idx="48094">
                  <c:v>9.6187999999957957E-4</c:v>
                </c:pt>
                <c:pt idx="48095">
                  <c:v>9.6189999999957956E-4</c:v>
                </c:pt>
                <c:pt idx="48096">
                  <c:v>9.6191999999957955E-4</c:v>
                </c:pt>
                <c:pt idx="48097">
                  <c:v>9.6193999999957954E-4</c:v>
                </c:pt>
                <c:pt idx="48098">
                  <c:v>9.6195999999957953E-4</c:v>
                </c:pt>
                <c:pt idx="48099">
                  <c:v>9.6197999999957952E-4</c:v>
                </c:pt>
                <c:pt idx="48100">
                  <c:v>9.6199999999957951E-4</c:v>
                </c:pt>
                <c:pt idx="48101">
                  <c:v>9.620199999995795E-4</c:v>
                </c:pt>
                <c:pt idx="48102">
                  <c:v>9.6203999999957949E-4</c:v>
                </c:pt>
                <c:pt idx="48103">
                  <c:v>9.6205999999957948E-4</c:v>
                </c:pt>
                <c:pt idx="48104">
                  <c:v>9.6207999999957947E-4</c:v>
                </c:pt>
                <c:pt idx="48105">
                  <c:v>9.6209999999957946E-4</c:v>
                </c:pt>
                <c:pt idx="48106">
                  <c:v>9.6211999999957945E-4</c:v>
                </c:pt>
                <c:pt idx="48107">
                  <c:v>9.6213999999957944E-4</c:v>
                </c:pt>
                <c:pt idx="48108">
                  <c:v>9.6215999999957943E-4</c:v>
                </c:pt>
                <c:pt idx="48109">
                  <c:v>9.6217999999957942E-4</c:v>
                </c:pt>
                <c:pt idx="48110">
                  <c:v>9.6219999999957941E-4</c:v>
                </c:pt>
                <c:pt idx="48111">
                  <c:v>9.622199999995794E-4</c:v>
                </c:pt>
                <c:pt idx="48112">
                  <c:v>9.6223999999957939E-4</c:v>
                </c:pt>
                <c:pt idx="48113">
                  <c:v>9.6225999999957938E-4</c:v>
                </c:pt>
                <c:pt idx="48114">
                  <c:v>9.6227999999957937E-4</c:v>
                </c:pt>
                <c:pt idx="48115">
                  <c:v>9.6229999999957936E-4</c:v>
                </c:pt>
                <c:pt idx="48116">
                  <c:v>9.6231999999957935E-4</c:v>
                </c:pt>
                <c:pt idx="48117">
                  <c:v>9.6233999999957933E-4</c:v>
                </c:pt>
                <c:pt idx="48118">
                  <c:v>9.6235999999957932E-4</c:v>
                </c:pt>
                <c:pt idx="48119">
                  <c:v>9.6237999999957931E-4</c:v>
                </c:pt>
                <c:pt idx="48120">
                  <c:v>9.623999999995793E-4</c:v>
                </c:pt>
                <c:pt idx="48121">
                  <c:v>9.6241999999957929E-4</c:v>
                </c:pt>
                <c:pt idx="48122">
                  <c:v>9.6243999999957928E-4</c:v>
                </c:pt>
                <c:pt idx="48123">
                  <c:v>9.6245999999957927E-4</c:v>
                </c:pt>
                <c:pt idx="48124">
                  <c:v>9.6247999999957926E-4</c:v>
                </c:pt>
                <c:pt idx="48125">
                  <c:v>9.6249999999957925E-4</c:v>
                </c:pt>
                <c:pt idx="48126">
                  <c:v>9.6251999999957924E-4</c:v>
                </c:pt>
                <c:pt idx="48127">
                  <c:v>9.6253999999957923E-4</c:v>
                </c:pt>
                <c:pt idx="48128">
                  <c:v>9.6255999999957922E-4</c:v>
                </c:pt>
                <c:pt idx="48129">
                  <c:v>9.6257999999957921E-4</c:v>
                </c:pt>
                <c:pt idx="48130">
                  <c:v>9.625999999995792E-4</c:v>
                </c:pt>
                <c:pt idx="48131">
                  <c:v>9.6261999999957919E-4</c:v>
                </c:pt>
                <c:pt idx="48132">
                  <c:v>9.6263999999957918E-4</c:v>
                </c:pt>
                <c:pt idx="48133">
                  <c:v>9.6265999999957917E-4</c:v>
                </c:pt>
                <c:pt idx="48134">
                  <c:v>9.6267999999957916E-4</c:v>
                </c:pt>
                <c:pt idx="48135">
                  <c:v>9.6269999999957915E-4</c:v>
                </c:pt>
                <c:pt idx="48136">
                  <c:v>9.6271999999957914E-4</c:v>
                </c:pt>
                <c:pt idx="48137">
                  <c:v>9.6273999999957913E-4</c:v>
                </c:pt>
                <c:pt idx="48138">
                  <c:v>9.6275999999957912E-4</c:v>
                </c:pt>
                <c:pt idx="48139">
                  <c:v>9.6277999999957911E-4</c:v>
                </c:pt>
                <c:pt idx="48140">
                  <c:v>9.627999999995791E-4</c:v>
                </c:pt>
                <c:pt idx="48141">
                  <c:v>9.6281999999957909E-4</c:v>
                </c:pt>
                <c:pt idx="48142">
                  <c:v>9.6283999999957908E-4</c:v>
                </c:pt>
                <c:pt idx="48143">
                  <c:v>9.6285999999957907E-4</c:v>
                </c:pt>
                <c:pt idx="48144">
                  <c:v>9.6287999999957906E-4</c:v>
                </c:pt>
                <c:pt idx="48145">
                  <c:v>9.6289999999957904E-4</c:v>
                </c:pt>
                <c:pt idx="48146">
                  <c:v>9.6291999999957903E-4</c:v>
                </c:pt>
                <c:pt idx="48147">
                  <c:v>9.6293999999957902E-4</c:v>
                </c:pt>
                <c:pt idx="48148">
                  <c:v>9.6295999999957901E-4</c:v>
                </c:pt>
                <c:pt idx="48149">
                  <c:v>9.62979999999579E-4</c:v>
                </c:pt>
                <c:pt idx="48150">
                  <c:v>9.6299999999957899E-4</c:v>
                </c:pt>
                <c:pt idx="48151">
                  <c:v>9.6301999999957898E-4</c:v>
                </c:pt>
                <c:pt idx="48152">
                  <c:v>9.6303999999957897E-4</c:v>
                </c:pt>
                <c:pt idx="48153">
                  <c:v>9.6305999999957896E-4</c:v>
                </c:pt>
                <c:pt idx="48154">
                  <c:v>9.6307999999957895E-4</c:v>
                </c:pt>
                <c:pt idx="48155">
                  <c:v>9.6309999999957894E-4</c:v>
                </c:pt>
                <c:pt idx="48156">
                  <c:v>9.6311999999957893E-4</c:v>
                </c:pt>
                <c:pt idx="48157">
                  <c:v>9.6313999999957892E-4</c:v>
                </c:pt>
                <c:pt idx="48158">
                  <c:v>9.6315999999957891E-4</c:v>
                </c:pt>
                <c:pt idx="48159">
                  <c:v>9.631799999995789E-4</c:v>
                </c:pt>
                <c:pt idx="48160">
                  <c:v>9.6319999999957889E-4</c:v>
                </c:pt>
                <c:pt idx="48161">
                  <c:v>9.6321999999957888E-4</c:v>
                </c:pt>
                <c:pt idx="48162">
                  <c:v>9.6323999999957887E-4</c:v>
                </c:pt>
                <c:pt idx="48163">
                  <c:v>9.6325999999957886E-4</c:v>
                </c:pt>
                <c:pt idx="48164">
                  <c:v>9.6327999999957885E-4</c:v>
                </c:pt>
                <c:pt idx="48165">
                  <c:v>9.6329999999957884E-4</c:v>
                </c:pt>
                <c:pt idx="48166">
                  <c:v>9.6331999999957883E-4</c:v>
                </c:pt>
                <c:pt idx="48167">
                  <c:v>9.6333999999957882E-4</c:v>
                </c:pt>
                <c:pt idx="48168">
                  <c:v>9.6335999999957881E-4</c:v>
                </c:pt>
                <c:pt idx="48169">
                  <c:v>9.633799999995788E-4</c:v>
                </c:pt>
                <c:pt idx="48170">
                  <c:v>9.6339999999957879E-4</c:v>
                </c:pt>
                <c:pt idx="48171">
                  <c:v>9.6341999999957878E-4</c:v>
                </c:pt>
                <c:pt idx="48172">
                  <c:v>9.6343999999957877E-4</c:v>
                </c:pt>
                <c:pt idx="48173">
                  <c:v>9.6345999999957875E-4</c:v>
                </c:pt>
                <c:pt idx="48174">
                  <c:v>9.6347999999957874E-4</c:v>
                </c:pt>
                <c:pt idx="48175">
                  <c:v>9.6349999999957873E-4</c:v>
                </c:pt>
                <c:pt idx="48176">
                  <c:v>9.6351999999957872E-4</c:v>
                </c:pt>
                <c:pt idx="48177">
                  <c:v>9.6353999999957871E-4</c:v>
                </c:pt>
                <c:pt idx="48178">
                  <c:v>9.635599999995787E-4</c:v>
                </c:pt>
                <c:pt idx="48179">
                  <c:v>9.6357999999957869E-4</c:v>
                </c:pt>
                <c:pt idx="48180">
                  <c:v>9.6359999999957868E-4</c:v>
                </c:pt>
                <c:pt idx="48181">
                  <c:v>9.6361999999957867E-4</c:v>
                </c:pt>
                <c:pt idx="48182">
                  <c:v>9.6363999999957866E-4</c:v>
                </c:pt>
                <c:pt idx="48183">
                  <c:v>9.6365999999957865E-4</c:v>
                </c:pt>
                <c:pt idx="48184">
                  <c:v>9.6367999999957864E-4</c:v>
                </c:pt>
                <c:pt idx="48185">
                  <c:v>9.6369999999957863E-4</c:v>
                </c:pt>
                <c:pt idx="48186">
                  <c:v>9.6371999999957862E-4</c:v>
                </c:pt>
                <c:pt idx="48187">
                  <c:v>9.6373999999957861E-4</c:v>
                </c:pt>
                <c:pt idx="48188">
                  <c:v>9.637599999995786E-4</c:v>
                </c:pt>
                <c:pt idx="48189">
                  <c:v>9.6377999999957859E-4</c:v>
                </c:pt>
                <c:pt idx="48190">
                  <c:v>9.6379999999957858E-4</c:v>
                </c:pt>
                <c:pt idx="48191">
                  <c:v>9.6381999999957857E-4</c:v>
                </c:pt>
                <c:pt idx="48192">
                  <c:v>9.6383999999957856E-4</c:v>
                </c:pt>
                <c:pt idx="48193">
                  <c:v>9.6385999999957855E-4</c:v>
                </c:pt>
                <c:pt idx="48194">
                  <c:v>9.6387999999957854E-4</c:v>
                </c:pt>
                <c:pt idx="48195">
                  <c:v>9.6389999999957853E-4</c:v>
                </c:pt>
                <c:pt idx="48196">
                  <c:v>9.6391999999957852E-4</c:v>
                </c:pt>
                <c:pt idx="48197">
                  <c:v>9.6393999999957851E-4</c:v>
                </c:pt>
                <c:pt idx="48198">
                  <c:v>9.639599999995785E-4</c:v>
                </c:pt>
                <c:pt idx="48199">
                  <c:v>9.6397999999957849E-4</c:v>
                </c:pt>
                <c:pt idx="48200">
                  <c:v>9.6399999999957848E-4</c:v>
                </c:pt>
                <c:pt idx="48201">
                  <c:v>9.6401999999957846E-4</c:v>
                </c:pt>
                <c:pt idx="48202">
                  <c:v>9.6403999999957845E-4</c:v>
                </c:pt>
                <c:pt idx="48203">
                  <c:v>9.6405999999957844E-4</c:v>
                </c:pt>
                <c:pt idx="48204">
                  <c:v>9.6407999999957843E-4</c:v>
                </c:pt>
                <c:pt idx="48205">
                  <c:v>9.6409999999957842E-4</c:v>
                </c:pt>
                <c:pt idx="48206">
                  <c:v>9.6411999999957841E-4</c:v>
                </c:pt>
                <c:pt idx="48207">
                  <c:v>9.641399999995784E-4</c:v>
                </c:pt>
                <c:pt idx="48208">
                  <c:v>9.6415999999957839E-4</c:v>
                </c:pt>
                <c:pt idx="48209">
                  <c:v>9.6417999999957838E-4</c:v>
                </c:pt>
                <c:pt idx="48210">
                  <c:v>9.6419999999957837E-4</c:v>
                </c:pt>
                <c:pt idx="48211">
                  <c:v>9.6421999999957836E-4</c:v>
                </c:pt>
                <c:pt idx="48212">
                  <c:v>9.6423999999957835E-4</c:v>
                </c:pt>
                <c:pt idx="48213">
                  <c:v>9.6425999999957834E-4</c:v>
                </c:pt>
                <c:pt idx="48214">
                  <c:v>9.6427999999957833E-4</c:v>
                </c:pt>
                <c:pt idx="48215">
                  <c:v>9.6429999999957832E-4</c:v>
                </c:pt>
                <c:pt idx="48216">
                  <c:v>9.6431999999957831E-4</c:v>
                </c:pt>
                <c:pt idx="48217">
                  <c:v>9.643399999995783E-4</c:v>
                </c:pt>
                <c:pt idx="48218">
                  <c:v>9.6435999999957829E-4</c:v>
                </c:pt>
                <c:pt idx="48219">
                  <c:v>9.6437999999957828E-4</c:v>
                </c:pt>
                <c:pt idx="48220">
                  <c:v>9.6439999999957827E-4</c:v>
                </c:pt>
                <c:pt idx="48221">
                  <c:v>9.6441999999957826E-4</c:v>
                </c:pt>
                <c:pt idx="48222">
                  <c:v>9.6443999999957825E-4</c:v>
                </c:pt>
                <c:pt idx="48223">
                  <c:v>9.6445999999957824E-4</c:v>
                </c:pt>
                <c:pt idx="48224">
                  <c:v>9.6447999999957823E-4</c:v>
                </c:pt>
                <c:pt idx="48225">
                  <c:v>9.6449999999957822E-4</c:v>
                </c:pt>
                <c:pt idx="48226">
                  <c:v>9.6451999999957821E-4</c:v>
                </c:pt>
                <c:pt idx="48227">
                  <c:v>9.645399999995782E-4</c:v>
                </c:pt>
                <c:pt idx="48228">
                  <c:v>9.6455999999957819E-4</c:v>
                </c:pt>
                <c:pt idx="48229">
                  <c:v>9.6457999999957818E-4</c:v>
                </c:pt>
                <c:pt idx="48230">
                  <c:v>9.6459999999957816E-4</c:v>
                </c:pt>
                <c:pt idx="48231">
                  <c:v>9.6461999999957815E-4</c:v>
                </c:pt>
                <c:pt idx="48232">
                  <c:v>9.6463999999957814E-4</c:v>
                </c:pt>
                <c:pt idx="48233">
                  <c:v>9.6465999999957813E-4</c:v>
                </c:pt>
                <c:pt idx="48234">
                  <c:v>9.6467999999957812E-4</c:v>
                </c:pt>
                <c:pt idx="48235">
                  <c:v>9.6469999999957811E-4</c:v>
                </c:pt>
                <c:pt idx="48236">
                  <c:v>9.647199999995781E-4</c:v>
                </c:pt>
                <c:pt idx="48237">
                  <c:v>9.6473999999957809E-4</c:v>
                </c:pt>
                <c:pt idx="48238">
                  <c:v>9.6475999999957808E-4</c:v>
                </c:pt>
                <c:pt idx="48239">
                  <c:v>9.6477999999957807E-4</c:v>
                </c:pt>
                <c:pt idx="48240">
                  <c:v>9.6479999999957806E-4</c:v>
                </c:pt>
                <c:pt idx="48241">
                  <c:v>9.6481999999957805E-4</c:v>
                </c:pt>
                <c:pt idx="48242">
                  <c:v>9.6483999999957804E-4</c:v>
                </c:pt>
                <c:pt idx="48243">
                  <c:v>9.6485999999957803E-4</c:v>
                </c:pt>
                <c:pt idx="48244">
                  <c:v>9.6487999999957802E-4</c:v>
                </c:pt>
                <c:pt idx="48245">
                  <c:v>9.6489999999957801E-4</c:v>
                </c:pt>
                <c:pt idx="48246">
                  <c:v>9.64919999999578E-4</c:v>
                </c:pt>
                <c:pt idx="48247">
                  <c:v>9.6493999999957799E-4</c:v>
                </c:pt>
                <c:pt idx="48248">
                  <c:v>9.6495999999957798E-4</c:v>
                </c:pt>
                <c:pt idx="48249">
                  <c:v>9.6497999999957797E-4</c:v>
                </c:pt>
                <c:pt idx="48250">
                  <c:v>9.6499999999957796E-4</c:v>
                </c:pt>
                <c:pt idx="48251">
                  <c:v>9.6501999999957795E-4</c:v>
                </c:pt>
                <c:pt idx="48252">
                  <c:v>9.6503999999957794E-4</c:v>
                </c:pt>
                <c:pt idx="48253">
                  <c:v>9.6505999999957793E-4</c:v>
                </c:pt>
                <c:pt idx="48254">
                  <c:v>9.6507999999957792E-4</c:v>
                </c:pt>
                <c:pt idx="48255">
                  <c:v>9.6509999999957791E-4</c:v>
                </c:pt>
                <c:pt idx="48256">
                  <c:v>9.651199999995779E-4</c:v>
                </c:pt>
                <c:pt idx="48257">
                  <c:v>9.6513999999957789E-4</c:v>
                </c:pt>
                <c:pt idx="48258">
                  <c:v>9.6515999999957787E-4</c:v>
                </c:pt>
                <c:pt idx="48259">
                  <c:v>9.6517999999957786E-4</c:v>
                </c:pt>
                <c:pt idx="48260">
                  <c:v>9.6519999999957785E-4</c:v>
                </c:pt>
                <c:pt idx="48261">
                  <c:v>9.6521999999957784E-4</c:v>
                </c:pt>
                <c:pt idx="48262">
                  <c:v>9.6523999999957783E-4</c:v>
                </c:pt>
                <c:pt idx="48263">
                  <c:v>9.6525999999957782E-4</c:v>
                </c:pt>
                <c:pt idx="48264">
                  <c:v>9.6527999999957781E-4</c:v>
                </c:pt>
                <c:pt idx="48265">
                  <c:v>9.652999999995778E-4</c:v>
                </c:pt>
                <c:pt idx="48266">
                  <c:v>9.6531999999957779E-4</c:v>
                </c:pt>
                <c:pt idx="48267">
                  <c:v>9.6533999999957778E-4</c:v>
                </c:pt>
                <c:pt idx="48268">
                  <c:v>9.6535999999957777E-4</c:v>
                </c:pt>
                <c:pt idx="48269">
                  <c:v>9.6537999999957776E-4</c:v>
                </c:pt>
                <c:pt idx="48270">
                  <c:v>9.6539999999957775E-4</c:v>
                </c:pt>
                <c:pt idx="48271">
                  <c:v>9.6541999999957774E-4</c:v>
                </c:pt>
                <c:pt idx="48272">
                  <c:v>9.6543999999957773E-4</c:v>
                </c:pt>
                <c:pt idx="48273">
                  <c:v>9.6545999999957772E-4</c:v>
                </c:pt>
                <c:pt idx="48274">
                  <c:v>9.6547999999957771E-4</c:v>
                </c:pt>
                <c:pt idx="48275">
                  <c:v>9.654999999995777E-4</c:v>
                </c:pt>
                <c:pt idx="48276">
                  <c:v>9.6551999999957769E-4</c:v>
                </c:pt>
                <c:pt idx="48277">
                  <c:v>9.6553999999957768E-4</c:v>
                </c:pt>
                <c:pt idx="48278">
                  <c:v>9.6555999999957767E-4</c:v>
                </c:pt>
                <c:pt idx="48279">
                  <c:v>9.6557999999957766E-4</c:v>
                </c:pt>
                <c:pt idx="48280">
                  <c:v>9.6559999999957765E-4</c:v>
                </c:pt>
                <c:pt idx="48281">
                  <c:v>9.6561999999957764E-4</c:v>
                </c:pt>
                <c:pt idx="48282">
                  <c:v>9.6563999999957763E-4</c:v>
                </c:pt>
                <c:pt idx="48283">
                  <c:v>9.6565999999957762E-4</c:v>
                </c:pt>
                <c:pt idx="48284">
                  <c:v>9.6567999999957761E-4</c:v>
                </c:pt>
                <c:pt idx="48285">
                  <c:v>9.656999999995776E-4</c:v>
                </c:pt>
                <c:pt idx="48286">
                  <c:v>9.6571999999957758E-4</c:v>
                </c:pt>
                <c:pt idx="48287">
                  <c:v>9.6573999999957757E-4</c:v>
                </c:pt>
                <c:pt idx="48288">
                  <c:v>9.6575999999957756E-4</c:v>
                </c:pt>
                <c:pt idx="48289">
                  <c:v>9.6577999999957755E-4</c:v>
                </c:pt>
                <c:pt idx="48290">
                  <c:v>9.6579999999957754E-4</c:v>
                </c:pt>
                <c:pt idx="48291">
                  <c:v>9.6581999999957753E-4</c:v>
                </c:pt>
                <c:pt idx="48292">
                  <c:v>9.6583999999957752E-4</c:v>
                </c:pt>
                <c:pt idx="48293">
                  <c:v>9.6585999999957751E-4</c:v>
                </c:pt>
                <c:pt idx="48294">
                  <c:v>9.658799999995775E-4</c:v>
                </c:pt>
                <c:pt idx="48295">
                  <c:v>9.6589999999957749E-4</c:v>
                </c:pt>
                <c:pt idx="48296">
                  <c:v>9.6591999999957748E-4</c:v>
                </c:pt>
                <c:pt idx="48297">
                  <c:v>9.6593999999957747E-4</c:v>
                </c:pt>
                <c:pt idx="48298">
                  <c:v>9.6595999999957746E-4</c:v>
                </c:pt>
                <c:pt idx="48299">
                  <c:v>9.6597999999957745E-4</c:v>
                </c:pt>
                <c:pt idx="48300">
                  <c:v>9.6599999999957744E-4</c:v>
                </c:pt>
                <c:pt idx="48301">
                  <c:v>9.6601999999957743E-4</c:v>
                </c:pt>
                <c:pt idx="48302">
                  <c:v>9.6603999999957742E-4</c:v>
                </c:pt>
                <c:pt idx="48303">
                  <c:v>9.6605999999957741E-4</c:v>
                </c:pt>
                <c:pt idx="48304">
                  <c:v>9.660799999995774E-4</c:v>
                </c:pt>
                <c:pt idx="48305">
                  <c:v>9.6609999999957739E-4</c:v>
                </c:pt>
                <c:pt idx="48306">
                  <c:v>9.6611999999957738E-4</c:v>
                </c:pt>
                <c:pt idx="48307">
                  <c:v>9.6613999999957737E-4</c:v>
                </c:pt>
                <c:pt idx="48308">
                  <c:v>9.6615999999957736E-4</c:v>
                </c:pt>
                <c:pt idx="48309">
                  <c:v>9.6617999999957735E-4</c:v>
                </c:pt>
                <c:pt idx="48310">
                  <c:v>9.6619999999957734E-4</c:v>
                </c:pt>
                <c:pt idx="48311">
                  <c:v>9.6621999999957733E-4</c:v>
                </c:pt>
                <c:pt idx="48312">
                  <c:v>9.6623999999957732E-4</c:v>
                </c:pt>
                <c:pt idx="48313">
                  <c:v>9.6625999999957731E-4</c:v>
                </c:pt>
                <c:pt idx="48314">
                  <c:v>9.6627999999957729E-4</c:v>
                </c:pt>
                <c:pt idx="48315">
                  <c:v>9.6629999999957728E-4</c:v>
                </c:pt>
                <c:pt idx="48316">
                  <c:v>9.6631999999957727E-4</c:v>
                </c:pt>
                <c:pt idx="48317">
                  <c:v>9.6633999999957726E-4</c:v>
                </c:pt>
                <c:pt idx="48318">
                  <c:v>9.6635999999957725E-4</c:v>
                </c:pt>
                <c:pt idx="48319">
                  <c:v>9.6637999999957724E-4</c:v>
                </c:pt>
                <c:pt idx="48320">
                  <c:v>9.6639999999957723E-4</c:v>
                </c:pt>
                <c:pt idx="48321">
                  <c:v>9.6641999999957722E-4</c:v>
                </c:pt>
                <c:pt idx="48322">
                  <c:v>9.6643999999957721E-4</c:v>
                </c:pt>
                <c:pt idx="48323">
                  <c:v>9.664599999995772E-4</c:v>
                </c:pt>
                <c:pt idx="48324">
                  <c:v>9.6647999999957719E-4</c:v>
                </c:pt>
                <c:pt idx="48325">
                  <c:v>9.6649999999957718E-4</c:v>
                </c:pt>
                <c:pt idx="48326">
                  <c:v>9.6651999999957717E-4</c:v>
                </c:pt>
                <c:pt idx="48327">
                  <c:v>9.6653999999957716E-4</c:v>
                </c:pt>
                <c:pt idx="48328">
                  <c:v>9.6655999999957715E-4</c:v>
                </c:pt>
                <c:pt idx="48329">
                  <c:v>9.6657999999957714E-4</c:v>
                </c:pt>
                <c:pt idx="48330">
                  <c:v>9.6659999999957713E-4</c:v>
                </c:pt>
                <c:pt idx="48331">
                  <c:v>9.6661999999957712E-4</c:v>
                </c:pt>
                <c:pt idx="48332">
                  <c:v>9.6663999999957711E-4</c:v>
                </c:pt>
                <c:pt idx="48333">
                  <c:v>9.666599999995771E-4</c:v>
                </c:pt>
                <c:pt idx="48334">
                  <c:v>9.6667999999957709E-4</c:v>
                </c:pt>
                <c:pt idx="48335">
                  <c:v>9.6669999999957708E-4</c:v>
                </c:pt>
                <c:pt idx="48336">
                  <c:v>9.6671999999957707E-4</c:v>
                </c:pt>
                <c:pt idx="48337">
                  <c:v>9.6673999999957706E-4</c:v>
                </c:pt>
                <c:pt idx="48338">
                  <c:v>9.6675999999957705E-4</c:v>
                </c:pt>
                <c:pt idx="48339">
                  <c:v>9.6677999999957704E-4</c:v>
                </c:pt>
                <c:pt idx="48340">
                  <c:v>9.6679999999957703E-4</c:v>
                </c:pt>
                <c:pt idx="48341">
                  <c:v>9.6681999999957702E-4</c:v>
                </c:pt>
                <c:pt idx="48342">
                  <c:v>9.66839999999577E-4</c:v>
                </c:pt>
                <c:pt idx="48343">
                  <c:v>9.6685999999957699E-4</c:v>
                </c:pt>
                <c:pt idx="48344">
                  <c:v>9.6687999999957698E-4</c:v>
                </c:pt>
                <c:pt idx="48345">
                  <c:v>9.6689999999957697E-4</c:v>
                </c:pt>
                <c:pt idx="48346">
                  <c:v>9.6691999999957696E-4</c:v>
                </c:pt>
                <c:pt idx="48347">
                  <c:v>9.6693999999957695E-4</c:v>
                </c:pt>
                <c:pt idx="48348">
                  <c:v>9.6695999999957694E-4</c:v>
                </c:pt>
                <c:pt idx="48349">
                  <c:v>9.6697999999957693E-4</c:v>
                </c:pt>
                <c:pt idx="48350">
                  <c:v>9.6699999999957692E-4</c:v>
                </c:pt>
                <c:pt idx="48351">
                  <c:v>9.6701999999957691E-4</c:v>
                </c:pt>
                <c:pt idx="48352">
                  <c:v>9.670399999995769E-4</c:v>
                </c:pt>
                <c:pt idx="48353">
                  <c:v>9.6705999999957689E-4</c:v>
                </c:pt>
                <c:pt idx="48354">
                  <c:v>9.6707999999957688E-4</c:v>
                </c:pt>
                <c:pt idx="48355">
                  <c:v>9.6709999999957687E-4</c:v>
                </c:pt>
                <c:pt idx="48356">
                  <c:v>9.6711999999957686E-4</c:v>
                </c:pt>
                <c:pt idx="48357">
                  <c:v>9.6713999999957685E-4</c:v>
                </c:pt>
                <c:pt idx="48358">
                  <c:v>9.6715999999957684E-4</c:v>
                </c:pt>
                <c:pt idx="48359">
                  <c:v>9.6717999999957683E-4</c:v>
                </c:pt>
                <c:pt idx="48360">
                  <c:v>9.6719999999957682E-4</c:v>
                </c:pt>
                <c:pt idx="48361">
                  <c:v>9.6721999999957681E-4</c:v>
                </c:pt>
                <c:pt idx="48362">
                  <c:v>9.672399999995768E-4</c:v>
                </c:pt>
                <c:pt idx="48363">
                  <c:v>9.6725999999957679E-4</c:v>
                </c:pt>
                <c:pt idx="48364">
                  <c:v>9.6727999999957678E-4</c:v>
                </c:pt>
                <c:pt idx="48365">
                  <c:v>9.6729999999957677E-4</c:v>
                </c:pt>
                <c:pt idx="48366">
                  <c:v>9.6731999999957676E-4</c:v>
                </c:pt>
                <c:pt idx="48367">
                  <c:v>9.6733999999957675E-4</c:v>
                </c:pt>
                <c:pt idx="48368">
                  <c:v>9.6735999999957674E-4</c:v>
                </c:pt>
                <c:pt idx="48369">
                  <c:v>9.6737999999957673E-4</c:v>
                </c:pt>
                <c:pt idx="48370">
                  <c:v>9.6739999999957671E-4</c:v>
                </c:pt>
                <c:pt idx="48371">
                  <c:v>9.674199999995767E-4</c:v>
                </c:pt>
                <c:pt idx="48372">
                  <c:v>9.6743999999957669E-4</c:v>
                </c:pt>
                <c:pt idx="48373">
                  <c:v>9.6745999999957668E-4</c:v>
                </c:pt>
                <c:pt idx="48374">
                  <c:v>9.6747999999957667E-4</c:v>
                </c:pt>
                <c:pt idx="48375">
                  <c:v>9.6749999999957666E-4</c:v>
                </c:pt>
                <c:pt idx="48376">
                  <c:v>9.6751999999957665E-4</c:v>
                </c:pt>
                <c:pt idx="48377">
                  <c:v>9.6753999999957664E-4</c:v>
                </c:pt>
                <c:pt idx="48378">
                  <c:v>9.6755999999957663E-4</c:v>
                </c:pt>
                <c:pt idx="48379">
                  <c:v>9.6757999999957662E-4</c:v>
                </c:pt>
                <c:pt idx="48380">
                  <c:v>9.6759999999957661E-4</c:v>
                </c:pt>
                <c:pt idx="48381">
                  <c:v>9.676199999995766E-4</c:v>
                </c:pt>
                <c:pt idx="48382">
                  <c:v>9.6763999999957659E-4</c:v>
                </c:pt>
                <c:pt idx="48383">
                  <c:v>9.6765999999957658E-4</c:v>
                </c:pt>
                <c:pt idx="48384">
                  <c:v>9.6767999999957657E-4</c:v>
                </c:pt>
                <c:pt idx="48385">
                  <c:v>9.6769999999957656E-4</c:v>
                </c:pt>
                <c:pt idx="48386">
                  <c:v>9.6771999999957655E-4</c:v>
                </c:pt>
                <c:pt idx="48387">
                  <c:v>9.6773999999957654E-4</c:v>
                </c:pt>
                <c:pt idx="48388">
                  <c:v>9.6775999999957653E-4</c:v>
                </c:pt>
                <c:pt idx="48389">
                  <c:v>9.6777999999957652E-4</c:v>
                </c:pt>
                <c:pt idx="48390">
                  <c:v>9.6779999999957651E-4</c:v>
                </c:pt>
                <c:pt idx="48391">
                  <c:v>9.678199999995765E-4</c:v>
                </c:pt>
                <c:pt idx="48392">
                  <c:v>9.6783999999957649E-4</c:v>
                </c:pt>
                <c:pt idx="48393">
                  <c:v>9.6785999999957648E-4</c:v>
                </c:pt>
                <c:pt idx="48394">
                  <c:v>9.6787999999957647E-4</c:v>
                </c:pt>
                <c:pt idx="48395">
                  <c:v>9.6789999999957646E-4</c:v>
                </c:pt>
                <c:pt idx="48396">
                  <c:v>9.6791999999957645E-4</c:v>
                </c:pt>
                <c:pt idx="48397">
                  <c:v>9.6793999999957644E-4</c:v>
                </c:pt>
                <c:pt idx="48398">
                  <c:v>9.6795999999957642E-4</c:v>
                </c:pt>
                <c:pt idx="48399">
                  <c:v>9.6797999999957641E-4</c:v>
                </c:pt>
                <c:pt idx="48400">
                  <c:v>9.679999999995764E-4</c:v>
                </c:pt>
                <c:pt idx="48401">
                  <c:v>9.6801999999957639E-4</c:v>
                </c:pt>
                <c:pt idx="48402">
                  <c:v>9.6803999999957638E-4</c:v>
                </c:pt>
                <c:pt idx="48403">
                  <c:v>9.6805999999957637E-4</c:v>
                </c:pt>
                <c:pt idx="48404">
                  <c:v>9.6807999999957636E-4</c:v>
                </c:pt>
                <c:pt idx="48405">
                  <c:v>9.6809999999957635E-4</c:v>
                </c:pt>
                <c:pt idx="48406">
                  <c:v>9.6811999999957634E-4</c:v>
                </c:pt>
                <c:pt idx="48407">
                  <c:v>9.6813999999957633E-4</c:v>
                </c:pt>
                <c:pt idx="48408">
                  <c:v>9.6815999999957632E-4</c:v>
                </c:pt>
                <c:pt idx="48409">
                  <c:v>9.6817999999957631E-4</c:v>
                </c:pt>
                <c:pt idx="48410">
                  <c:v>9.681999999995763E-4</c:v>
                </c:pt>
                <c:pt idx="48411">
                  <c:v>9.6821999999957629E-4</c:v>
                </c:pt>
                <c:pt idx="48412">
                  <c:v>9.6823999999957628E-4</c:v>
                </c:pt>
                <c:pt idx="48413">
                  <c:v>9.6825999999957627E-4</c:v>
                </c:pt>
                <c:pt idx="48414">
                  <c:v>9.6827999999957626E-4</c:v>
                </c:pt>
                <c:pt idx="48415">
                  <c:v>9.6829999999957625E-4</c:v>
                </c:pt>
                <c:pt idx="48416">
                  <c:v>9.6831999999957624E-4</c:v>
                </c:pt>
                <c:pt idx="48417">
                  <c:v>9.6833999999957623E-4</c:v>
                </c:pt>
                <c:pt idx="48418">
                  <c:v>9.6835999999957622E-4</c:v>
                </c:pt>
                <c:pt idx="48419">
                  <c:v>9.6837999999957621E-4</c:v>
                </c:pt>
                <c:pt idx="48420">
                  <c:v>9.683999999995762E-4</c:v>
                </c:pt>
                <c:pt idx="48421">
                  <c:v>9.6841999999957619E-4</c:v>
                </c:pt>
                <c:pt idx="48422">
                  <c:v>9.6843999999957618E-4</c:v>
                </c:pt>
                <c:pt idx="48423">
                  <c:v>9.6845999999957617E-4</c:v>
                </c:pt>
                <c:pt idx="48424">
                  <c:v>9.6847999999957616E-4</c:v>
                </c:pt>
                <c:pt idx="48425">
                  <c:v>9.6849999999957615E-4</c:v>
                </c:pt>
                <c:pt idx="48426">
                  <c:v>9.6851999999957613E-4</c:v>
                </c:pt>
                <c:pt idx="48427">
                  <c:v>9.6853999999957612E-4</c:v>
                </c:pt>
                <c:pt idx="48428">
                  <c:v>9.6855999999957611E-4</c:v>
                </c:pt>
                <c:pt idx="48429">
                  <c:v>9.685799999995761E-4</c:v>
                </c:pt>
                <c:pt idx="48430">
                  <c:v>9.6859999999957609E-4</c:v>
                </c:pt>
                <c:pt idx="48431">
                  <c:v>9.6861999999957608E-4</c:v>
                </c:pt>
                <c:pt idx="48432">
                  <c:v>9.6863999999957607E-4</c:v>
                </c:pt>
                <c:pt idx="48433">
                  <c:v>9.6865999999957606E-4</c:v>
                </c:pt>
                <c:pt idx="48434">
                  <c:v>9.6867999999957605E-4</c:v>
                </c:pt>
                <c:pt idx="48435">
                  <c:v>9.6869999999957604E-4</c:v>
                </c:pt>
                <c:pt idx="48436">
                  <c:v>9.6871999999957603E-4</c:v>
                </c:pt>
                <c:pt idx="48437">
                  <c:v>9.6873999999957602E-4</c:v>
                </c:pt>
                <c:pt idx="48438">
                  <c:v>9.6875999999957601E-4</c:v>
                </c:pt>
                <c:pt idx="48439">
                  <c:v>9.68779999999576E-4</c:v>
                </c:pt>
                <c:pt idx="48440">
                  <c:v>9.6879999999957599E-4</c:v>
                </c:pt>
                <c:pt idx="48441">
                  <c:v>9.6881999999957598E-4</c:v>
                </c:pt>
                <c:pt idx="48442">
                  <c:v>9.6883999999957597E-4</c:v>
                </c:pt>
                <c:pt idx="48443">
                  <c:v>9.6885999999957596E-4</c:v>
                </c:pt>
                <c:pt idx="48444">
                  <c:v>9.6887999999957595E-4</c:v>
                </c:pt>
                <c:pt idx="48445">
                  <c:v>9.6889999999957594E-4</c:v>
                </c:pt>
                <c:pt idx="48446">
                  <c:v>9.6891999999957593E-4</c:v>
                </c:pt>
                <c:pt idx="48447">
                  <c:v>9.6893999999957592E-4</c:v>
                </c:pt>
                <c:pt idx="48448">
                  <c:v>9.6895999999957591E-4</c:v>
                </c:pt>
                <c:pt idx="48449">
                  <c:v>9.689799999995759E-4</c:v>
                </c:pt>
                <c:pt idx="48450">
                  <c:v>9.6899999999957589E-4</c:v>
                </c:pt>
                <c:pt idx="48451">
                  <c:v>9.6901999999957588E-4</c:v>
                </c:pt>
                <c:pt idx="48452">
                  <c:v>9.6903999999957587E-4</c:v>
                </c:pt>
                <c:pt idx="48453">
                  <c:v>9.6905999999957586E-4</c:v>
                </c:pt>
                <c:pt idx="48454">
                  <c:v>9.6907999999957584E-4</c:v>
                </c:pt>
                <c:pt idx="48455">
                  <c:v>9.6909999999957583E-4</c:v>
                </c:pt>
                <c:pt idx="48456">
                  <c:v>9.6911999999957582E-4</c:v>
                </c:pt>
                <c:pt idx="48457">
                  <c:v>9.6913999999957581E-4</c:v>
                </c:pt>
                <c:pt idx="48458">
                  <c:v>9.691599999995758E-4</c:v>
                </c:pt>
                <c:pt idx="48459">
                  <c:v>9.6917999999957579E-4</c:v>
                </c:pt>
                <c:pt idx="48460">
                  <c:v>9.6919999999957578E-4</c:v>
                </c:pt>
                <c:pt idx="48461">
                  <c:v>9.6921999999957577E-4</c:v>
                </c:pt>
                <c:pt idx="48462">
                  <c:v>9.6923999999957576E-4</c:v>
                </c:pt>
                <c:pt idx="48463">
                  <c:v>9.6925999999957575E-4</c:v>
                </c:pt>
                <c:pt idx="48464">
                  <c:v>9.6927999999957574E-4</c:v>
                </c:pt>
                <c:pt idx="48465">
                  <c:v>9.6929999999957573E-4</c:v>
                </c:pt>
                <c:pt idx="48466">
                  <c:v>9.6931999999957572E-4</c:v>
                </c:pt>
                <c:pt idx="48467">
                  <c:v>9.6933999999957571E-4</c:v>
                </c:pt>
                <c:pt idx="48468">
                  <c:v>9.693599999995757E-4</c:v>
                </c:pt>
                <c:pt idx="48469">
                  <c:v>9.6937999999957569E-4</c:v>
                </c:pt>
                <c:pt idx="48470">
                  <c:v>9.6939999999957568E-4</c:v>
                </c:pt>
                <c:pt idx="48471">
                  <c:v>9.6941999999957567E-4</c:v>
                </c:pt>
                <c:pt idx="48472">
                  <c:v>9.6943999999957566E-4</c:v>
                </c:pt>
                <c:pt idx="48473">
                  <c:v>9.6945999999957565E-4</c:v>
                </c:pt>
                <c:pt idx="48474">
                  <c:v>9.6947999999957564E-4</c:v>
                </c:pt>
                <c:pt idx="48475">
                  <c:v>9.6949999999957563E-4</c:v>
                </c:pt>
                <c:pt idx="48476">
                  <c:v>9.6951999999957562E-4</c:v>
                </c:pt>
                <c:pt idx="48477">
                  <c:v>9.6953999999957561E-4</c:v>
                </c:pt>
                <c:pt idx="48478">
                  <c:v>9.695599999995756E-4</c:v>
                </c:pt>
                <c:pt idx="48479">
                  <c:v>9.6957999999957559E-4</c:v>
                </c:pt>
                <c:pt idx="48480">
                  <c:v>9.6959999999957558E-4</c:v>
                </c:pt>
                <c:pt idx="48481">
                  <c:v>9.6961999999957557E-4</c:v>
                </c:pt>
                <c:pt idx="48482">
                  <c:v>9.6963999999957555E-4</c:v>
                </c:pt>
                <c:pt idx="48483">
                  <c:v>9.6965999999957554E-4</c:v>
                </c:pt>
                <c:pt idx="48484">
                  <c:v>9.6967999999957553E-4</c:v>
                </c:pt>
                <c:pt idx="48485">
                  <c:v>9.6969999999957552E-4</c:v>
                </c:pt>
                <c:pt idx="48486">
                  <c:v>9.6971999999957551E-4</c:v>
                </c:pt>
                <c:pt idx="48487">
                  <c:v>9.697399999995755E-4</c:v>
                </c:pt>
                <c:pt idx="48488">
                  <c:v>9.6975999999957549E-4</c:v>
                </c:pt>
                <c:pt idx="48489">
                  <c:v>9.6977999999957548E-4</c:v>
                </c:pt>
                <c:pt idx="48490">
                  <c:v>9.6979999999957547E-4</c:v>
                </c:pt>
                <c:pt idx="48491">
                  <c:v>9.6981999999957546E-4</c:v>
                </c:pt>
                <c:pt idx="48492">
                  <c:v>9.6983999999957545E-4</c:v>
                </c:pt>
                <c:pt idx="48493">
                  <c:v>9.6985999999957544E-4</c:v>
                </c:pt>
                <c:pt idx="48494">
                  <c:v>9.6987999999957543E-4</c:v>
                </c:pt>
                <c:pt idx="48495">
                  <c:v>9.6989999999957542E-4</c:v>
                </c:pt>
                <c:pt idx="48496">
                  <c:v>9.6991999999957541E-4</c:v>
                </c:pt>
                <c:pt idx="48497">
                  <c:v>9.699399999995754E-4</c:v>
                </c:pt>
                <c:pt idx="48498">
                  <c:v>9.6995999999957539E-4</c:v>
                </c:pt>
                <c:pt idx="48499">
                  <c:v>9.6997999999957538E-4</c:v>
                </c:pt>
                <c:pt idx="48500">
                  <c:v>9.6999999999957537E-4</c:v>
                </c:pt>
                <c:pt idx="48501">
                  <c:v>9.7001999999957536E-4</c:v>
                </c:pt>
                <c:pt idx="48502">
                  <c:v>9.7003999999957535E-4</c:v>
                </c:pt>
                <c:pt idx="48503">
                  <c:v>9.7005999999957534E-4</c:v>
                </c:pt>
                <c:pt idx="48504">
                  <c:v>9.7007999999957533E-4</c:v>
                </c:pt>
                <c:pt idx="48505">
                  <c:v>9.7009999999957532E-4</c:v>
                </c:pt>
                <c:pt idx="48506">
                  <c:v>9.7011999999957531E-4</c:v>
                </c:pt>
                <c:pt idx="48507">
                  <c:v>9.701399999995753E-4</c:v>
                </c:pt>
                <c:pt idx="48508">
                  <c:v>9.7015999999957529E-4</c:v>
                </c:pt>
                <c:pt idx="48509">
                  <c:v>9.7017999999957528E-4</c:v>
                </c:pt>
                <c:pt idx="48510">
                  <c:v>9.7019999999957527E-4</c:v>
                </c:pt>
                <c:pt idx="48511">
                  <c:v>9.7021999999957525E-4</c:v>
                </c:pt>
                <c:pt idx="48512">
                  <c:v>9.7023999999957524E-4</c:v>
                </c:pt>
                <c:pt idx="48513">
                  <c:v>9.7025999999957523E-4</c:v>
                </c:pt>
                <c:pt idx="48514">
                  <c:v>9.7027999999957522E-4</c:v>
                </c:pt>
                <c:pt idx="48515">
                  <c:v>9.7029999999957521E-4</c:v>
                </c:pt>
                <c:pt idx="48516">
                  <c:v>9.703199999995752E-4</c:v>
                </c:pt>
                <c:pt idx="48517">
                  <c:v>9.7033999999957519E-4</c:v>
                </c:pt>
                <c:pt idx="48518">
                  <c:v>9.7035999999957518E-4</c:v>
                </c:pt>
                <c:pt idx="48519">
                  <c:v>9.7037999999957517E-4</c:v>
                </c:pt>
                <c:pt idx="48520">
                  <c:v>9.7039999999957516E-4</c:v>
                </c:pt>
                <c:pt idx="48521">
                  <c:v>9.7041999999957515E-4</c:v>
                </c:pt>
                <c:pt idx="48522">
                  <c:v>9.7043999999957514E-4</c:v>
                </c:pt>
                <c:pt idx="48523">
                  <c:v>9.7045999999957513E-4</c:v>
                </c:pt>
                <c:pt idx="48524">
                  <c:v>9.7047999999957512E-4</c:v>
                </c:pt>
                <c:pt idx="48525">
                  <c:v>9.7049999999957511E-4</c:v>
                </c:pt>
                <c:pt idx="48526">
                  <c:v>9.705199999995751E-4</c:v>
                </c:pt>
                <c:pt idx="48527">
                  <c:v>9.7053999999957509E-4</c:v>
                </c:pt>
                <c:pt idx="48528">
                  <c:v>9.7055999999957508E-4</c:v>
                </c:pt>
                <c:pt idx="48529">
                  <c:v>9.7057999999957507E-4</c:v>
                </c:pt>
                <c:pt idx="48530">
                  <c:v>9.7059999999957506E-4</c:v>
                </c:pt>
                <c:pt idx="48531">
                  <c:v>9.7061999999957505E-4</c:v>
                </c:pt>
                <c:pt idx="48532">
                  <c:v>9.7063999999957504E-4</c:v>
                </c:pt>
                <c:pt idx="48533">
                  <c:v>9.7065999999957503E-4</c:v>
                </c:pt>
                <c:pt idx="48534">
                  <c:v>9.7067999999957502E-4</c:v>
                </c:pt>
                <c:pt idx="48535">
                  <c:v>9.7069999999957501E-4</c:v>
                </c:pt>
                <c:pt idx="48536">
                  <c:v>9.70719999999575E-4</c:v>
                </c:pt>
                <c:pt idx="48537">
                  <c:v>9.7073999999957499E-4</c:v>
                </c:pt>
                <c:pt idx="48538">
                  <c:v>9.7075999999957498E-4</c:v>
                </c:pt>
                <c:pt idx="48539">
                  <c:v>9.7077999999957496E-4</c:v>
                </c:pt>
                <c:pt idx="48540">
                  <c:v>9.7079999999957495E-4</c:v>
                </c:pt>
                <c:pt idx="48541">
                  <c:v>9.7081999999957494E-4</c:v>
                </c:pt>
                <c:pt idx="48542">
                  <c:v>9.7083999999957493E-4</c:v>
                </c:pt>
                <c:pt idx="48543">
                  <c:v>9.7085999999957492E-4</c:v>
                </c:pt>
                <c:pt idx="48544">
                  <c:v>9.7087999999957491E-4</c:v>
                </c:pt>
                <c:pt idx="48545">
                  <c:v>9.708999999995749E-4</c:v>
                </c:pt>
                <c:pt idx="48546">
                  <c:v>9.7091999999957489E-4</c:v>
                </c:pt>
                <c:pt idx="48547">
                  <c:v>9.7093999999957488E-4</c:v>
                </c:pt>
                <c:pt idx="48548">
                  <c:v>9.7095999999957487E-4</c:v>
                </c:pt>
                <c:pt idx="48549">
                  <c:v>9.7097999999957486E-4</c:v>
                </c:pt>
                <c:pt idx="48550">
                  <c:v>9.7099999999957485E-4</c:v>
                </c:pt>
                <c:pt idx="48551">
                  <c:v>9.7101999999957484E-4</c:v>
                </c:pt>
                <c:pt idx="48552">
                  <c:v>9.7103999999957483E-4</c:v>
                </c:pt>
                <c:pt idx="48553">
                  <c:v>9.7105999999957482E-4</c:v>
                </c:pt>
                <c:pt idx="48554">
                  <c:v>9.7107999999957481E-4</c:v>
                </c:pt>
                <c:pt idx="48555">
                  <c:v>9.710999999995748E-4</c:v>
                </c:pt>
                <c:pt idx="48556">
                  <c:v>9.7111999999957479E-4</c:v>
                </c:pt>
                <c:pt idx="48557">
                  <c:v>9.7113999999957478E-4</c:v>
                </c:pt>
                <c:pt idx="48558">
                  <c:v>9.7115999999957477E-4</c:v>
                </c:pt>
                <c:pt idx="48559">
                  <c:v>9.7117999999957476E-4</c:v>
                </c:pt>
                <c:pt idx="48560">
                  <c:v>9.7119999999957475E-4</c:v>
                </c:pt>
                <c:pt idx="48561">
                  <c:v>9.7121999999957474E-4</c:v>
                </c:pt>
                <c:pt idx="48562">
                  <c:v>9.7123999999957473E-4</c:v>
                </c:pt>
                <c:pt idx="48563">
                  <c:v>9.7125999999957472E-4</c:v>
                </c:pt>
                <c:pt idx="48564">
                  <c:v>9.7127999999957471E-4</c:v>
                </c:pt>
                <c:pt idx="48565">
                  <c:v>9.712999999995747E-4</c:v>
                </c:pt>
                <c:pt idx="48566">
                  <c:v>9.7131999999957469E-4</c:v>
                </c:pt>
                <c:pt idx="48567">
                  <c:v>9.7133999999957467E-4</c:v>
                </c:pt>
                <c:pt idx="48568">
                  <c:v>9.7135999999957466E-4</c:v>
                </c:pt>
                <c:pt idx="48569">
                  <c:v>9.7137999999957465E-4</c:v>
                </c:pt>
                <c:pt idx="48570">
                  <c:v>9.7139999999957464E-4</c:v>
                </c:pt>
                <c:pt idx="48571">
                  <c:v>9.7141999999957463E-4</c:v>
                </c:pt>
                <c:pt idx="48572">
                  <c:v>9.7143999999957462E-4</c:v>
                </c:pt>
                <c:pt idx="48573">
                  <c:v>9.7145999999957461E-4</c:v>
                </c:pt>
                <c:pt idx="48574">
                  <c:v>9.714799999995746E-4</c:v>
                </c:pt>
                <c:pt idx="48575">
                  <c:v>9.7149999999957459E-4</c:v>
                </c:pt>
                <c:pt idx="48576">
                  <c:v>9.7151999999957458E-4</c:v>
                </c:pt>
                <c:pt idx="48577">
                  <c:v>9.7153999999957457E-4</c:v>
                </c:pt>
                <c:pt idx="48578">
                  <c:v>9.7155999999957456E-4</c:v>
                </c:pt>
                <c:pt idx="48579">
                  <c:v>9.7157999999957455E-4</c:v>
                </c:pt>
                <c:pt idx="48580">
                  <c:v>9.7159999999957454E-4</c:v>
                </c:pt>
                <c:pt idx="48581">
                  <c:v>9.7161999999957453E-4</c:v>
                </c:pt>
                <c:pt idx="48582">
                  <c:v>9.7163999999957452E-4</c:v>
                </c:pt>
                <c:pt idx="48583">
                  <c:v>9.7165999999957451E-4</c:v>
                </c:pt>
                <c:pt idx="48584">
                  <c:v>9.716799999995745E-4</c:v>
                </c:pt>
                <c:pt idx="48585">
                  <c:v>9.7169999999957449E-4</c:v>
                </c:pt>
                <c:pt idx="48586">
                  <c:v>9.7171999999957448E-4</c:v>
                </c:pt>
                <c:pt idx="48587">
                  <c:v>9.7173999999957447E-4</c:v>
                </c:pt>
                <c:pt idx="48588">
                  <c:v>9.7175999999957446E-4</c:v>
                </c:pt>
                <c:pt idx="48589">
                  <c:v>9.7177999999957445E-4</c:v>
                </c:pt>
                <c:pt idx="48590">
                  <c:v>9.7179999999957444E-4</c:v>
                </c:pt>
                <c:pt idx="48591">
                  <c:v>9.7181999999957443E-4</c:v>
                </c:pt>
                <c:pt idx="48592">
                  <c:v>9.7183999999957442E-4</c:v>
                </c:pt>
                <c:pt idx="48593">
                  <c:v>9.7185999999957441E-4</c:v>
                </c:pt>
                <c:pt idx="48594">
                  <c:v>9.718799999995744E-4</c:v>
                </c:pt>
                <c:pt idx="48595">
                  <c:v>9.7189999999957438E-4</c:v>
                </c:pt>
                <c:pt idx="48596">
                  <c:v>9.7191999999957437E-4</c:v>
                </c:pt>
                <c:pt idx="48597">
                  <c:v>9.7193999999957436E-4</c:v>
                </c:pt>
                <c:pt idx="48598">
                  <c:v>9.7195999999957435E-4</c:v>
                </c:pt>
                <c:pt idx="48599">
                  <c:v>9.7197999999957434E-4</c:v>
                </c:pt>
                <c:pt idx="48600">
                  <c:v>9.7199999999957433E-4</c:v>
                </c:pt>
                <c:pt idx="48601">
                  <c:v>9.7201999999957432E-4</c:v>
                </c:pt>
                <c:pt idx="48602">
                  <c:v>9.7203999999957431E-4</c:v>
                </c:pt>
                <c:pt idx="48603">
                  <c:v>9.720599999995743E-4</c:v>
                </c:pt>
                <c:pt idx="48604">
                  <c:v>9.7207999999957429E-4</c:v>
                </c:pt>
                <c:pt idx="48605">
                  <c:v>9.7209999999957428E-4</c:v>
                </c:pt>
                <c:pt idx="48606">
                  <c:v>9.7211999999957427E-4</c:v>
                </c:pt>
                <c:pt idx="48607">
                  <c:v>9.7213999999957426E-4</c:v>
                </c:pt>
                <c:pt idx="48608">
                  <c:v>9.7215999999957425E-4</c:v>
                </c:pt>
                <c:pt idx="48609">
                  <c:v>9.7217999999957424E-4</c:v>
                </c:pt>
                <c:pt idx="48610">
                  <c:v>9.7219999999957423E-4</c:v>
                </c:pt>
                <c:pt idx="48611">
                  <c:v>9.7221999999957422E-4</c:v>
                </c:pt>
                <c:pt idx="48612">
                  <c:v>9.7223999999957421E-4</c:v>
                </c:pt>
                <c:pt idx="48613">
                  <c:v>9.722599999995742E-4</c:v>
                </c:pt>
                <c:pt idx="48614">
                  <c:v>9.7227999999957419E-4</c:v>
                </c:pt>
                <c:pt idx="48615">
                  <c:v>9.7229999999957418E-4</c:v>
                </c:pt>
                <c:pt idx="48616">
                  <c:v>9.7231999999957417E-4</c:v>
                </c:pt>
                <c:pt idx="48617">
                  <c:v>9.7233999999957416E-4</c:v>
                </c:pt>
                <c:pt idx="48618">
                  <c:v>9.7235999999957415E-4</c:v>
                </c:pt>
                <c:pt idx="48619">
                  <c:v>9.7237999999957414E-4</c:v>
                </c:pt>
                <c:pt idx="48620">
                  <c:v>9.7239999999957413E-4</c:v>
                </c:pt>
                <c:pt idx="48621">
                  <c:v>9.7241999999957412E-4</c:v>
                </c:pt>
                <c:pt idx="48622">
                  <c:v>9.7243999999957411E-4</c:v>
                </c:pt>
                <c:pt idx="48623">
                  <c:v>9.7245999999957409E-4</c:v>
                </c:pt>
                <c:pt idx="48624">
                  <c:v>9.7247999999957408E-4</c:v>
                </c:pt>
                <c:pt idx="48625">
                  <c:v>9.7249999999957407E-4</c:v>
                </c:pt>
                <c:pt idx="48626">
                  <c:v>9.7251999999957406E-4</c:v>
                </c:pt>
                <c:pt idx="48627">
                  <c:v>9.7253999999957405E-4</c:v>
                </c:pt>
                <c:pt idx="48628">
                  <c:v>9.7255999999957404E-4</c:v>
                </c:pt>
                <c:pt idx="48629">
                  <c:v>9.7257999999957403E-4</c:v>
                </c:pt>
                <c:pt idx="48630">
                  <c:v>9.7259999999957402E-4</c:v>
                </c:pt>
                <c:pt idx="48631">
                  <c:v>9.7261999999957401E-4</c:v>
                </c:pt>
                <c:pt idx="48632">
                  <c:v>9.72639999999574E-4</c:v>
                </c:pt>
                <c:pt idx="48633">
                  <c:v>9.7265999999957399E-4</c:v>
                </c:pt>
                <c:pt idx="48634">
                  <c:v>9.7267999999957398E-4</c:v>
                </c:pt>
                <c:pt idx="48635">
                  <c:v>9.7269999999957397E-4</c:v>
                </c:pt>
                <c:pt idx="48636">
                  <c:v>9.7271999999957396E-4</c:v>
                </c:pt>
                <c:pt idx="48637">
                  <c:v>9.7273999999957395E-4</c:v>
                </c:pt>
                <c:pt idx="48638">
                  <c:v>9.7275999999957394E-4</c:v>
                </c:pt>
                <c:pt idx="48639">
                  <c:v>9.7277999999957393E-4</c:v>
                </c:pt>
                <c:pt idx="48640">
                  <c:v>9.7279999999957392E-4</c:v>
                </c:pt>
                <c:pt idx="48641">
                  <c:v>9.7281999999957391E-4</c:v>
                </c:pt>
                <c:pt idx="48642">
                  <c:v>9.728399999995739E-4</c:v>
                </c:pt>
                <c:pt idx="48643">
                  <c:v>9.7285999999957389E-4</c:v>
                </c:pt>
                <c:pt idx="48644">
                  <c:v>9.7287999999957388E-4</c:v>
                </c:pt>
                <c:pt idx="48645">
                  <c:v>9.7289999999957387E-4</c:v>
                </c:pt>
                <c:pt idx="48646">
                  <c:v>9.7291999999957386E-4</c:v>
                </c:pt>
                <c:pt idx="48647">
                  <c:v>9.7293999999957385E-4</c:v>
                </c:pt>
                <c:pt idx="48648">
                  <c:v>9.7295999999957384E-4</c:v>
                </c:pt>
                <c:pt idx="48649">
                  <c:v>9.7297999999957383E-4</c:v>
                </c:pt>
                <c:pt idx="48650">
                  <c:v>9.7299999999957382E-4</c:v>
                </c:pt>
                <c:pt idx="48651">
                  <c:v>9.730199999995738E-4</c:v>
                </c:pt>
                <c:pt idx="48652">
                  <c:v>9.7303999999957379E-4</c:v>
                </c:pt>
                <c:pt idx="48653">
                  <c:v>9.7305999999957378E-4</c:v>
                </c:pt>
                <c:pt idx="48654">
                  <c:v>9.7307999999957377E-4</c:v>
                </c:pt>
                <c:pt idx="48655">
                  <c:v>9.7309999999957376E-4</c:v>
                </c:pt>
                <c:pt idx="48656">
                  <c:v>9.7311999999957375E-4</c:v>
                </c:pt>
                <c:pt idx="48657">
                  <c:v>9.7313999999957374E-4</c:v>
                </c:pt>
                <c:pt idx="48658">
                  <c:v>9.7315999999957373E-4</c:v>
                </c:pt>
                <c:pt idx="48659">
                  <c:v>9.7317999999957372E-4</c:v>
                </c:pt>
                <c:pt idx="48660">
                  <c:v>9.7319999999957371E-4</c:v>
                </c:pt>
                <c:pt idx="48661">
                  <c:v>9.732199999995737E-4</c:v>
                </c:pt>
                <c:pt idx="48662">
                  <c:v>9.7323999999957369E-4</c:v>
                </c:pt>
                <c:pt idx="48663">
                  <c:v>9.7325999999957368E-4</c:v>
                </c:pt>
                <c:pt idx="48664">
                  <c:v>9.7327999999957367E-4</c:v>
                </c:pt>
                <c:pt idx="48665">
                  <c:v>9.7329999999957366E-4</c:v>
                </c:pt>
                <c:pt idx="48666">
                  <c:v>9.7331999999957365E-4</c:v>
                </c:pt>
                <c:pt idx="48667">
                  <c:v>9.7333999999957364E-4</c:v>
                </c:pt>
                <c:pt idx="48668">
                  <c:v>9.7335999999957363E-4</c:v>
                </c:pt>
                <c:pt idx="48669">
                  <c:v>9.7337999999957362E-4</c:v>
                </c:pt>
                <c:pt idx="48670">
                  <c:v>9.7339999999957361E-4</c:v>
                </c:pt>
                <c:pt idx="48671">
                  <c:v>9.734199999995736E-4</c:v>
                </c:pt>
                <c:pt idx="48672">
                  <c:v>9.7343999999957359E-4</c:v>
                </c:pt>
                <c:pt idx="48673">
                  <c:v>9.7345999999957358E-4</c:v>
                </c:pt>
                <c:pt idx="48674">
                  <c:v>9.7347999999957357E-4</c:v>
                </c:pt>
                <c:pt idx="48675">
                  <c:v>9.7349999999957356E-4</c:v>
                </c:pt>
                <c:pt idx="48676">
                  <c:v>9.7351999999957355E-4</c:v>
                </c:pt>
                <c:pt idx="48677">
                  <c:v>9.7353999999957354E-4</c:v>
                </c:pt>
                <c:pt idx="48678">
                  <c:v>9.7355999999957353E-4</c:v>
                </c:pt>
                <c:pt idx="48679">
                  <c:v>9.7357999999957351E-4</c:v>
                </c:pt>
                <c:pt idx="48680">
                  <c:v>9.735999999995735E-4</c:v>
                </c:pt>
                <c:pt idx="48681">
                  <c:v>9.7361999999957349E-4</c:v>
                </c:pt>
                <c:pt idx="48682">
                  <c:v>9.7363999999957348E-4</c:v>
                </c:pt>
                <c:pt idx="48683">
                  <c:v>9.7365999999957347E-4</c:v>
                </c:pt>
                <c:pt idx="48684">
                  <c:v>9.7367999999957346E-4</c:v>
                </c:pt>
                <c:pt idx="48685">
                  <c:v>9.7369999999957345E-4</c:v>
                </c:pt>
                <c:pt idx="48686">
                  <c:v>9.7371999999957344E-4</c:v>
                </c:pt>
                <c:pt idx="48687">
                  <c:v>9.7373999999957343E-4</c:v>
                </c:pt>
                <c:pt idx="48688">
                  <c:v>9.7375999999957342E-4</c:v>
                </c:pt>
                <c:pt idx="48689">
                  <c:v>9.7377999999957341E-4</c:v>
                </c:pt>
                <c:pt idx="48690">
                  <c:v>9.737999999995734E-4</c:v>
                </c:pt>
                <c:pt idx="48691">
                  <c:v>9.7381999999957339E-4</c:v>
                </c:pt>
                <c:pt idx="48692">
                  <c:v>9.7383999999957338E-4</c:v>
                </c:pt>
                <c:pt idx="48693">
                  <c:v>9.7385999999957337E-4</c:v>
                </c:pt>
                <c:pt idx="48694">
                  <c:v>9.7387999999957336E-4</c:v>
                </c:pt>
                <c:pt idx="48695">
                  <c:v>9.7389999999957335E-4</c:v>
                </c:pt>
                <c:pt idx="48696">
                  <c:v>9.7391999999957334E-4</c:v>
                </c:pt>
                <c:pt idx="48697">
                  <c:v>9.7393999999957333E-4</c:v>
                </c:pt>
                <c:pt idx="48698">
                  <c:v>9.7395999999957332E-4</c:v>
                </c:pt>
                <c:pt idx="48699">
                  <c:v>9.7397999999957331E-4</c:v>
                </c:pt>
                <c:pt idx="48700">
                  <c:v>9.739999999995733E-4</c:v>
                </c:pt>
                <c:pt idx="48701">
                  <c:v>9.7401999999957329E-4</c:v>
                </c:pt>
                <c:pt idx="48702">
                  <c:v>9.7403999999957328E-4</c:v>
                </c:pt>
                <c:pt idx="48703">
                  <c:v>9.7405999999957327E-4</c:v>
                </c:pt>
                <c:pt idx="48704">
                  <c:v>9.7407999999957326E-4</c:v>
                </c:pt>
                <c:pt idx="48705">
                  <c:v>9.7409999999957325E-4</c:v>
                </c:pt>
                <c:pt idx="48706">
                  <c:v>9.7411999999957324E-4</c:v>
                </c:pt>
                <c:pt idx="48707">
                  <c:v>9.7413999999957322E-4</c:v>
                </c:pt>
                <c:pt idx="48708">
                  <c:v>9.7415999999957321E-4</c:v>
                </c:pt>
                <c:pt idx="48709">
                  <c:v>9.741799999995732E-4</c:v>
                </c:pt>
                <c:pt idx="48710">
                  <c:v>9.7419999999957319E-4</c:v>
                </c:pt>
                <c:pt idx="48711">
                  <c:v>9.7421999999957318E-4</c:v>
                </c:pt>
                <c:pt idx="48712">
                  <c:v>9.7423999999957317E-4</c:v>
                </c:pt>
                <c:pt idx="48713">
                  <c:v>9.7425999999957316E-4</c:v>
                </c:pt>
                <c:pt idx="48714">
                  <c:v>9.7427999999957315E-4</c:v>
                </c:pt>
                <c:pt idx="48715">
                  <c:v>9.7429999999957314E-4</c:v>
                </c:pt>
                <c:pt idx="48716">
                  <c:v>9.7431999999957313E-4</c:v>
                </c:pt>
                <c:pt idx="48717">
                  <c:v>9.7433999999957312E-4</c:v>
                </c:pt>
                <c:pt idx="48718">
                  <c:v>9.7435999999957311E-4</c:v>
                </c:pt>
                <c:pt idx="48719">
                  <c:v>9.743799999995731E-4</c:v>
                </c:pt>
                <c:pt idx="48720">
                  <c:v>9.7439999999957309E-4</c:v>
                </c:pt>
                <c:pt idx="48721">
                  <c:v>9.7441999999957308E-4</c:v>
                </c:pt>
                <c:pt idx="48722">
                  <c:v>9.7443999999957307E-4</c:v>
                </c:pt>
                <c:pt idx="48723">
                  <c:v>9.7445999999957306E-4</c:v>
                </c:pt>
                <c:pt idx="48724">
                  <c:v>9.7447999999957305E-4</c:v>
                </c:pt>
                <c:pt idx="48725">
                  <c:v>9.7449999999957304E-4</c:v>
                </c:pt>
                <c:pt idx="48726">
                  <c:v>9.7451999999957303E-4</c:v>
                </c:pt>
                <c:pt idx="48727">
                  <c:v>9.7453999999957302E-4</c:v>
                </c:pt>
                <c:pt idx="48728">
                  <c:v>9.7455999999957301E-4</c:v>
                </c:pt>
                <c:pt idx="48729">
                  <c:v>9.74579999999573E-4</c:v>
                </c:pt>
                <c:pt idx="48730">
                  <c:v>9.7459999999957299E-4</c:v>
                </c:pt>
                <c:pt idx="48731">
                  <c:v>9.7461999999957298E-4</c:v>
                </c:pt>
                <c:pt idx="48732">
                  <c:v>9.7463999999957297E-4</c:v>
                </c:pt>
                <c:pt idx="48733">
                  <c:v>9.7465999999957296E-4</c:v>
                </c:pt>
                <c:pt idx="48734">
                  <c:v>9.7467999999957295E-4</c:v>
                </c:pt>
                <c:pt idx="48735">
                  <c:v>9.7469999999957293E-4</c:v>
                </c:pt>
                <c:pt idx="48736">
                  <c:v>9.7471999999957292E-4</c:v>
                </c:pt>
                <c:pt idx="48737">
                  <c:v>9.7473999999957291E-4</c:v>
                </c:pt>
                <c:pt idx="48738">
                  <c:v>9.747599999995729E-4</c:v>
                </c:pt>
                <c:pt idx="48739">
                  <c:v>9.7477999999957289E-4</c:v>
                </c:pt>
                <c:pt idx="48740">
                  <c:v>9.7479999999957288E-4</c:v>
                </c:pt>
                <c:pt idx="48741">
                  <c:v>9.7481999999957287E-4</c:v>
                </c:pt>
                <c:pt idx="48742">
                  <c:v>9.7483999999957286E-4</c:v>
                </c:pt>
                <c:pt idx="48743">
                  <c:v>9.7485999999957285E-4</c:v>
                </c:pt>
                <c:pt idx="48744">
                  <c:v>9.7487999999957284E-4</c:v>
                </c:pt>
                <c:pt idx="48745">
                  <c:v>9.7489999999957283E-4</c:v>
                </c:pt>
                <c:pt idx="48746">
                  <c:v>9.7491999999957282E-4</c:v>
                </c:pt>
                <c:pt idx="48747">
                  <c:v>9.7493999999957281E-4</c:v>
                </c:pt>
                <c:pt idx="48748">
                  <c:v>9.749599999995728E-4</c:v>
                </c:pt>
                <c:pt idx="48749">
                  <c:v>9.7497999999957279E-4</c:v>
                </c:pt>
                <c:pt idx="48750">
                  <c:v>9.7499999999957278E-4</c:v>
                </c:pt>
                <c:pt idx="48751">
                  <c:v>9.7501999999957277E-4</c:v>
                </c:pt>
                <c:pt idx="48752">
                  <c:v>9.7503999999957276E-4</c:v>
                </c:pt>
                <c:pt idx="48753">
                  <c:v>9.7505999999957275E-4</c:v>
                </c:pt>
                <c:pt idx="48754">
                  <c:v>9.7507999999957274E-4</c:v>
                </c:pt>
                <c:pt idx="48755">
                  <c:v>9.7509999999957273E-4</c:v>
                </c:pt>
                <c:pt idx="48756">
                  <c:v>9.7511999999957272E-4</c:v>
                </c:pt>
                <c:pt idx="48757">
                  <c:v>9.7513999999957271E-4</c:v>
                </c:pt>
                <c:pt idx="48758">
                  <c:v>9.751599999995727E-4</c:v>
                </c:pt>
                <c:pt idx="48759">
                  <c:v>9.7517999999957269E-4</c:v>
                </c:pt>
                <c:pt idx="48760">
                  <c:v>9.7519999999957268E-4</c:v>
                </c:pt>
                <c:pt idx="48761">
                  <c:v>9.7521999999957267E-4</c:v>
                </c:pt>
                <c:pt idx="48762">
                  <c:v>9.7523999999957266E-4</c:v>
                </c:pt>
                <c:pt idx="48763">
                  <c:v>9.7525999999957264E-4</c:v>
                </c:pt>
                <c:pt idx="48764">
                  <c:v>9.7527999999957263E-4</c:v>
                </c:pt>
                <c:pt idx="48765">
                  <c:v>9.7529999999957262E-4</c:v>
                </c:pt>
                <c:pt idx="48766">
                  <c:v>9.7531999999957261E-4</c:v>
                </c:pt>
                <c:pt idx="48767">
                  <c:v>9.753399999995726E-4</c:v>
                </c:pt>
                <c:pt idx="48768">
                  <c:v>9.7535999999957259E-4</c:v>
                </c:pt>
                <c:pt idx="48769">
                  <c:v>9.7537999999957258E-4</c:v>
                </c:pt>
                <c:pt idx="48770">
                  <c:v>9.7539999999957257E-4</c:v>
                </c:pt>
                <c:pt idx="48771">
                  <c:v>9.7541999999957256E-4</c:v>
                </c:pt>
                <c:pt idx="48772">
                  <c:v>9.7543999999957255E-4</c:v>
                </c:pt>
                <c:pt idx="48773">
                  <c:v>9.7545999999957254E-4</c:v>
                </c:pt>
                <c:pt idx="48774">
                  <c:v>9.7547999999957253E-4</c:v>
                </c:pt>
                <c:pt idx="48775">
                  <c:v>9.7549999999957252E-4</c:v>
                </c:pt>
                <c:pt idx="48776">
                  <c:v>9.7551999999957251E-4</c:v>
                </c:pt>
                <c:pt idx="48777">
                  <c:v>9.755399999995725E-4</c:v>
                </c:pt>
                <c:pt idx="48778">
                  <c:v>9.7555999999957249E-4</c:v>
                </c:pt>
                <c:pt idx="48779">
                  <c:v>9.7557999999957248E-4</c:v>
                </c:pt>
                <c:pt idx="48780">
                  <c:v>9.7559999999957247E-4</c:v>
                </c:pt>
                <c:pt idx="48781">
                  <c:v>9.7561999999957246E-4</c:v>
                </c:pt>
                <c:pt idx="48782">
                  <c:v>9.7563999999957245E-4</c:v>
                </c:pt>
                <c:pt idx="48783">
                  <c:v>9.7565999999957244E-4</c:v>
                </c:pt>
                <c:pt idx="48784">
                  <c:v>9.7567999999957243E-4</c:v>
                </c:pt>
                <c:pt idx="48785">
                  <c:v>9.7569999999957242E-4</c:v>
                </c:pt>
                <c:pt idx="48786">
                  <c:v>9.7571999999957241E-4</c:v>
                </c:pt>
                <c:pt idx="48787">
                  <c:v>9.757399999995724E-4</c:v>
                </c:pt>
                <c:pt idx="48788">
                  <c:v>9.7575999999957239E-4</c:v>
                </c:pt>
                <c:pt idx="48789">
                  <c:v>9.7577999999957238E-4</c:v>
                </c:pt>
                <c:pt idx="48790">
                  <c:v>9.7579999999957237E-4</c:v>
                </c:pt>
                <c:pt idx="48791">
                  <c:v>9.7581999999957235E-4</c:v>
                </c:pt>
                <c:pt idx="48792">
                  <c:v>9.7583999999957234E-4</c:v>
                </c:pt>
                <c:pt idx="48793">
                  <c:v>9.7585999999957233E-4</c:v>
                </c:pt>
                <c:pt idx="48794">
                  <c:v>9.7587999999957232E-4</c:v>
                </c:pt>
                <c:pt idx="48795">
                  <c:v>9.7589999999957231E-4</c:v>
                </c:pt>
                <c:pt idx="48796">
                  <c:v>9.759199999995723E-4</c:v>
                </c:pt>
                <c:pt idx="48797">
                  <c:v>9.7593999999957229E-4</c:v>
                </c:pt>
                <c:pt idx="48798">
                  <c:v>9.7595999999957228E-4</c:v>
                </c:pt>
                <c:pt idx="48799">
                  <c:v>9.7597999999957227E-4</c:v>
                </c:pt>
                <c:pt idx="48800">
                  <c:v>9.7599999999957226E-4</c:v>
                </c:pt>
                <c:pt idx="48801">
                  <c:v>9.7601999999957225E-4</c:v>
                </c:pt>
                <c:pt idx="48802">
                  <c:v>9.7603999999957224E-4</c:v>
                </c:pt>
                <c:pt idx="48803">
                  <c:v>9.7605999999957223E-4</c:v>
                </c:pt>
                <c:pt idx="48804">
                  <c:v>9.7607999999957222E-4</c:v>
                </c:pt>
                <c:pt idx="48805">
                  <c:v>9.7609999999957221E-4</c:v>
                </c:pt>
                <c:pt idx="48806">
                  <c:v>9.761199999995722E-4</c:v>
                </c:pt>
                <c:pt idx="48807">
                  <c:v>9.7613999999957219E-4</c:v>
                </c:pt>
                <c:pt idx="48808">
                  <c:v>9.7615999999957218E-4</c:v>
                </c:pt>
                <c:pt idx="48809">
                  <c:v>9.7617999999957217E-4</c:v>
                </c:pt>
                <c:pt idx="48810">
                  <c:v>9.7619999999957216E-4</c:v>
                </c:pt>
                <c:pt idx="48811">
                  <c:v>9.7621999999957215E-4</c:v>
                </c:pt>
                <c:pt idx="48812">
                  <c:v>9.7623999999957214E-4</c:v>
                </c:pt>
                <c:pt idx="48813">
                  <c:v>9.7625999999957213E-4</c:v>
                </c:pt>
                <c:pt idx="48814">
                  <c:v>9.7627999999957212E-4</c:v>
                </c:pt>
                <c:pt idx="48815">
                  <c:v>9.7629999999957211E-4</c:v>
                </c:pt>
                <c:pt idx="48816">
                  <c:v>9.763199999995721E-4</c:v>
                </c:pt>
                <c:pt idx="48817">
                  <c:v>9.7633999999957209E-4</c:v>
                </c:pt>
                <c:pt idx="48818">
                  <c:v>9.7635999999957208E-4</c:v>
                </c:pt>
                <c:pt idx="48819">
                  <c:v>9.7637999999957207E-4</c:v>
                </c:pt>
                <c:pt idx="48820">
                  <c:v>9.7639999999957205E-4</c:v>
                </c:pt>
                <c:pt idx="48821">
                  <c:v>9.7641999999957204E-4</c:v>
                </c:pt>
                <c:pt idx="48822">
                  <c:v>9.7643999999957203E-4</c:v>
                </c:pt>
                <c:pt idx="48823">
                  <c:v>9.7645999999957202E-4</c:v>
                </c:pt>
                <c:pt idx="48824">
                  <c:v>9.7647999999957201E-4</c:v>
                </c:pt>
                <c:pt idx="48825">
                  <c:v>9.76499999999572E-4</c:v>
                </c:pt>
                <c:pt idx="48826">
                  <c:v>9.7651999999957199E-4</c:v>
                </c:pt>
                <c:pt idx="48827">
                  <c:v>9.7653999999957198E-4</c:v>
                </c:pt>
                <c:pt idx="48828">
                  <c:v>9.7655999999957197E-4</c:v>
                </c:pt>
                <c:pt idx="48829">
                  <c:v>9.7657999999957207E-4</c:v>
                </c:pt>
                <c:pt idx="48830">
                  <c:v>9.7659999999957217E-4</c:v>
                </c:pt>
                <c:pt idx="48831">
                  <c:v>9.7661999999957227E-4</c:v>
                </c:pt>
                <c:pt idx="48832">
                  <c:v>9.7663999999957236E-4</c:v>
                </c:pt>
                <c:pt idx="48833">
                  <c:v>9.7665999999957246E-4</c:v>
                </c:pt>
                <c:pt idx="48834">
                  <c:v>9.7667999999957256E-4</c:v>
                </c:pt>
                <c:pt idx="48835">
                  <c:v>9.7669999999957266E-4</c:v>
                </c:pt>
                <c:pt idx="48836">
                  <c:v>9.7671999999957276E-4</c:v>
                </c:pt>
                <c:pt idx="48837">
                  <c:v>9.7673999999957285E-4</c:v>
                </c:pt>
                <c:pt idx="48838">
                  <c:v>9.7675999999957295E-4</c:v>
                </c:pt>
                <c:pt idx="48839">
                  <c:v>9.7677999999957305E-4</c:v>
                </c:pt>
                <c:pt idx="48840">
                  <c:v>9.7679999999957315E-4</c:v>
                </c:pt>
                <c:pt idx="48841">
                  <c:v>9.7681999999957325E-4</c:v>
                </c:pt>
                <c:pt idx="48842">
                  <c:v>9.7683999999957334E-4</c:v>
                </c:pt>
                <c:pt idx="48843">
                  <c:v>9.7685999999957344E-4</c:v>
                </c:pt>
                <c:pt idx="48844">
                  <c:v>9.7687999999957354E-4</c:v>
                </c:pt>
                <c:pt idx="48845">
                  <c:v>9.7689999999957364E-4</c:v>
                </c:pt>
                <c:pt idx="48846">
                  <c:v>9.7691999999957374E-4</c:v>
                </c:pt>
                <c:pt idx="48847">
                  <c:v>9.7693999999957384E-4</c:v>
                </c:pt>
                <c:pt idx="48848">
                  <c:v>9.7695999999957393E-4</c:v>
                </c:pt>
                <c:pt idx="48849">
                  <c:v>9.7697999999957403E-4</c:v>
                </c:pt>
                <c:pt idx="48850">
                  <c:v>9.7699999999957413E-4</c:v>
                </c:pt>
                <c:pt idx="48851">
                  <c:v>9.7701999999957423E-4</c:v>
                </c:pt>
                <c:pt idx="48852">
                  <c:v>9.7703999999957433E-4</c:v>
                </c:pt>
                <c:pt idx="48853">
                  <c:v>9.7705999999957442E-4</c:v>
                </c:pt>
                <c:pt idx="48854">
                  <c:v>9.7707999999957452E-4</c:v>
                </c:pt>
                <c:pt idx="48855">
                  <c:v>9.7709999999957462E-4</c:v>
                </c:pt>
                <c:pt idx="48856">
                  <c:v>9.7711999999957472E-4</c:v>
                </c:pt>
                <c:pt idx="48857">
                  <c:v>9.7713999999957482E-4</c:v>
                </c:pt>
                <c:pt idx="48858">
                  <c:v>9.7715999999957491E-4</c:v>
                </c:pt>
                <c:pt idx="48859">
                  <c:v>9.7717999999957501E-4</c:v>
                </c:pt>
                <c:pt idx="48860">
                  <c:v>9.7719999999957511E-4</c:v>
                </c:pt>
                <c:pt idx="48861">
                  <c:v>9.7721999999957521E-4</c:v>
                </c:pt>
                <c:pt idx="48862">
                  <c:v>9.7723999999957531E-4</c:v>
                </c:pt>
                <c:pt idx="48863">
                  <c:v>9.772599999995754E-4</c:v>
                </c:pt>
                <c:pt idx="48864">
                  <c:v>9.772799999995755E-4</c:v>
                </c:pt>
                <c:pt idx="48865">
                  <c:v>9.772999999995756E-4</c:v>
                </c:pt>
                <c:pt idx="48866">
                  <c:v>9.773199999995757E-4</c:v>
                </c:pt>
                <c:pt idx="48867">
                  <c:v>9.773399999995758E-4</c:v>
                </c:pt>
                <c:pt idx="48868">
                  <c:v>9.7735999999957589E-4</c:v>
                </c:pt>
                <c:pt idx="48869">
                  <c:v>9.7737999999957599E-4</c:v>
                </c:pt>
                <c:pt idx="48870">
                  <c:v>9.7739999999957609E-4</c:v>
                </c:pt>
                <c:pt idx="48871">
                  <c:v>9.7741999999957619E-4</c:v>
                </c:pt>
                <c:pt idx="48872">
                  <c:v>9.7743999999957629E-4</c:v>
                </c:pt>
                <c:pt idx="48873">
                  <c:v>9.7745999999957638E-4</c:v>
                </c:pt>
                <c:pt idx="48874">
                  <c:v>9.7747999999957648E-4</c:v>
                </c:pt>
                <c:pt idx="48875">
                  <c:v>9.7749999999957658E-4</c:v>
                </c:pt>
                <c:pt idx="48876">
                  <c:v>9.7751999999957668E-4</c:v>
                </c:pt>
                <c:pt idx="48877">
                  <c:v>9.7753999999957678E-4</c:v>
                </c:pt>
                <c:pt idx="48878">
                  <c:v>9.7755999999957688E-4</c:v>
                </c:pt>
                <c:pt idx="48879">
                  <c:v>9.7757999999957697E-4</c:v>
                </c:pt>
                <c:pt idx="48880">
                  <c:v>9.7759999999957707E-4</c:v>
                </c:pt>
                <c:pt idx="48881">
                  <c:v>9.7761999999957717E-4</c:v>
                </c:pt>
                <c:pt idx="48882">
                  <c:v>9.7763999999957727E-4</c:v>
                </c:pt>
                <c:pt idx="48883">
                  <c:v>9.7765999999957737E-4</c:v>
                </c:pt>
                <c:pt idx="48884">
                  <c:v>9.7767999999957746E-4</c:v>
                </c:pt>
                <c:pt idx="48885">
                  <c:v>9.7769999999957756E-4</c:v>
                </c:pt>
                <c:pt idx="48886">
                  <c:v>9.7771999999957766E-4</c:v>
                </c:pt>
                <c:pt idx="48887">
                  <c:v>9.7773999999957776E-4</c:v>
                </c:pt>
                <c:pt idx="48888">
                  <c:v>9.7775999999957786E-4</c:v>
                </c:pt>
                <c:pt idx="48889">
                  <c:v>9.7777999999957795E-4</c:v>
                </c:pt>
                <c:pt idx="48890">
                  <c:v>9.7779999999957805E-4</c:v>
                </c:pt>
                <c:pt idx="48891">
                  <c:v>9.7781999999957815E-4</c:v>
                </c:pt>
                <c:pt idx="48892">
                  <c:v>9.7783999999957825E-4</c:v>
                </c:pt>
                <c:pt idx="48893">
                  <c:v>9.7785999999957835E-4</c:v>
                </c:pt>
                <c:pt idx="48894">
                  <c:v>9.7787999999957844E-4</c:v>
                </c:pt>
                <c:pt idx="48895">
                  <c:v>9.7789999999957854E-4</c:v>
                </c:pt>
                <c:pt idx="48896">
                  <c:v>9.7791999999957864E-4</c:v>
                </c:pt>
                <c:pt idx="48897">
                  <c:v>9.7793999999957874E-4</c:v>
                </c:pt>
                <c:pt idx="48898">
                  <c:v>9.7795999999957884E-4</c:v>
                </c:pt>
                <c:pt idx="48899">
                  <c:v>9.7797999999957893E-4</c:v>
                </c:pt>
                <c:pt idx="48900">
                  <c:v>9.7799999999957903E-4</c:v>
                </c:pt>
                <c:pt idx="48901">
                  <c:v>9.7801999999957913E-4</c:v>
                </c:pt>
                <c:pt idx="48902">
                  <c:v>9.7803999999957923E-4</c:v>
                </c:pt>
                <c:pt idx="48903">
                  <c:v>9.7805999999957933E-4</c:v>
                </c:pt>
                <c:pt idx="48904">
                  <c:v>9.7807999999957942E-4</c:v>
                </c:pt>
                <c:pt idx="48905">
                  <c:v>9.7809999999957952E-4</c:v>
                </c:pt>
                <c:pt idx="48906">
                  <c:v>9.7811999999957962E-4</c:v>
                </c:pt>
                <c:pt idx="48907">
                  <c:v>9.7813999999957972E-4</c:v>
                </c:pt>
                <c:pt idx="48908">
                  <c:v>9.7815999999957982E-4</c:v>
                </c:pt>
                <c:pt idx="48909">
                  <c:v>9.7817999999957992E-4</c:v>
                </c:pt>
                <c:pt idx="48910">
                  <c:v>9.7819999999958001E-4</c:v>
                </c:pt>
                <c:pt idx="48911">
                  <c:v>9.7821999999958011E-4</c:v>
                </c:pt>
                <c:pt idx="48912">
                  <c:v>9.7823999999958021E-4</c:v>
                </c:pt>
                <c:pt idx="48913">
                  <c:v>9.7825999999958031E-4</c:v>
                </c:pt>
                <c:pt idx="48914">
                  <c:v>9.7827999999958041E-4</c:v>
                </c:pt>
                <c:pt idx="48915">
                  <c:v>9.782999999995805E-4</c:v>
                </c:pt>
                <c:pt idx="48916">
                  <c:v>9.783199999995806E-4</c:v>
                </c:pt>
                <c:pt idx="48917">
                  <c:v>9.783399999995807E-4</c:v>
                </c:pt>
                <c:pt idx="48918">
                  <c:v>9.783599999995808E-4</c:v>
                </c:pt>
                <c:pt idx="48919">
                  <c:v>9.783799999995809E-4</c:v>
                </c:pt>
                <c:pt idx="48920">
                  <c:v>9.7839999999958099E-4</c:v>
                </c:pt>
                <c:pt idx="48921">
                  <c:v>9.7841999999958109E-4</c:v>
                </c:pt>
                <c:pt idx="48922">
                  <c:v>9.7843999999958119E-4</c:v>
                </c:pt>
                <c:pt idx="48923">
                  <c:v>9.7845999999958129E-4</c:v>
                </c:pt>
                <c:pt idx="48924">
                  <c:v>9.7847999999958139E-4</c:v>
                </c:pt>
                <c:pt idx="48925">
                  <c:v>9.7849999999958148E-4</c:v>
                </c:pt>
                <c:pt idx="48926">
                  <c:v>9.7851999999958158E-4</c:v>
                </c:pt>
                <c:pt idx="48927">
                  <c:v>9.7853999999958168E-4</c:v>
                </c:pt>
                <c:pt idx="48928">
                  <c:v>9.7855999999958178E-4</c:v>
                </c:pt>
                <c:pt idx="48929">
                  <c:v>9.7857999999958188E-4</c:v>
                </c:pt>
                <c:pt idx="48930">
                  <c:v>9.7859999999958197E-4</c:v>
                </c:pt>
                <c:pt idx="48931">
                  <c:v>9.7861999999958207E-4</c:v>
                </c:pt>
                <c:pt idx="48932">
                  <c:v>9.7863999999958217E-4</c:v>
                </c:pt>
                <c:pt idx="48933">
                  <c:v>9.7865999999958227E-4</c:v>
                </c:pt>
                <c:pt idx="48934">
                  <c:v>9.7867999999958237E-4</c:v>
                </c:pt>
                <c:pt idx="48935">
                  <c:v>9.7869999999958246E-4</c:v>
                </c:pt>
                <c:pt idx="48936">
                  <c:v>9.7871999999958256E-4</c:v>
                </c:pt>
                <c:pt idx="48937">
                  <c:v>9.7873999999958266E-4</c:v>
                </c:pt>
                <c:pt idx="48938">
                  <c:v>9.7875999999958276E-4</c:v>
                </c:pt>
                <c:pt idx="48939">
                  <c:v>9.7877999999958286E-4</c:v>
                </c:pt>
                <c:pt idx="48940">
                  <c:v>9.7879999999958296E-4</c:v>
                </c:pt>
                <c:pt idx="48941">
                  <c:v>9.7881999999958305E-4</c:v>
                </c:pt>
                <c:pt idx="48942">
                  <c:v>9.7883999999958315E-4</c:v>
                </c:pt>
                <c:pt idx="48943">
                  <c:v>9.7885999999958325E-4</c:v>
                </c:pt>
                <c:pt idx="48944">
                  <c:v>9.7887999999958335E-4</c:v>
                </c:pt>
                <c:pt idx="48945">
                  <c:v>9.7889999999958345E-4</c:v>
                </c:pt>
                <c:pt idx="48946">
                  <c:v>9.7891999999958354E-4</c:v>
                </c:pt>
                <c:pt idx="48947">
                  <c:v>9.7893999999958364E-4</c:v>
                </c:pt>
                <c:pt idx="48948">
                  <c:v>9.7895999999958374E-4</c:v>
                </c:pt>
                <c:pt idx="48949">
                  <c:v>9.7897999999958384E-4</c:v>
                </c:pt>
                <c:pt idx="48950">
                  <c:v>9.7899999999958394E-4</c:v>
                </c:pt>
                <c:pt idx="48951">
                  <c:v>9.7901999999958403E-4</c:v>
                </c:pt>
                <c:pt idx="48952">
                  <c:v>9.7903999999958413E-4</c:v>
                </c:pt>
                <c:pt idx="48953">
                  <c:v>9.7905999999958423E-4</c:v>
                </c:pt>
                <c:pt idx="48954">
                  <c:v>9.7907999999958433E-4</c:v>
                </c:pt>
                <c:pt idx="48955">
                  <c:v>9.7909999999958443E-4</c:v>
                </c:pt>
                <c:pt idx="48956">
                  <c:v>9.7911999999958452E-4</c:v>
                </c:pt>
                <c:pt idx="48957">
                  <c:v>9.7913999999958462E-4</c:v>
                </c:pt>
                <c:pt idx="48958">
                  <c:v>9.7915999999958472E-4</c:v>
                </c:pt>
                <c:pt idx="48959">
                  <c:v>9.7917999999958482E-4</c:v>
                </c:pt>
                <c:pt idx="48960">
                  <c:v>9.7919999999958492E-4</c:v>
                </c:pt>
                <c:pt idx="48961">
                  <c:v>9.7921999999958501E-4</c:v>
                </c:pt>
                <c:pt idx="48962">
                  <c:v>9.7923999999958511E-4</c:v>
                </c:pt>
                <c:pt idx="48963">
                  <c:v>9.7925999999958521E-4</c:v>
                </c:pt>
                <c:pt idx="48964">
                  <c:v>9.7927999999958531E-4</c:v>
                </c:pt>
                <c:pt idx="48965">
                  <c:v>9.7929999999958541E-4</c:v>
                </c:pt>
                <c:pt idx="48966">
                  <c:v>9.793199999995855E-4</c:v>
                </c:pt>
                <c:pt idx="48967">
                  <c:v>9.793399999995856E-4</c:v>
                </c:pt>
                <c:pt idx="48968">
                  <c:v>9.793599999995857E-4</c:v>
                </c:pt>
                <c:pt idx="48969">
                  <c:v>9.793799999995858E-4</c:v>
                </c:pt>
                <c:pt idx="48970">
                  <c:v>9.793999999995859E-4</c:v>
                </c:pt>
                <c:pt idx="48971">
                  <c:v>9.79419999999586E-4</c:v>
                </c:pt>
                <c:pt idx="48972">
                  <c:v>9.7943999999958609E-4</c:v>
                </c:pt>
                <c:pt idx="48973">
                  <c:v>9.7945999999958619E-4</c:v>
                </c:pt>
                <c:pt idx="48974">
                  <c:v>9.7947999999958629E-4</c:v>
                </c:pt>
                <c:pt idx="48975">
                  <c:v>9.7949999999958639E-4</c:v>
                </c:pt>
                <c:pt idx="48976">
                  <c:v>9.7951999999958649E-4</c:v>
                </c:pt>
                <c:pt idx="48977">
                  <c:v>9.7953999999958658E-4</c:v>
                </c:pt>
                <c:pt idx="48978">
                  <c:v>9.7955999999958668E-4</c:v>
                </c:pt>
                <c:pt idx="48979">
                  <c:v>9.7957999999958678E-4</c:v>
                </c:pt>
                <c:pt idx="48980">
                  <c:v>9.7959999999958688E-4</c:v>
                </c:pt>
                <c:pt idx="48981">
                  <c:v>9.7961999999958698E-4</c:v>
                </c:pt>
                <c:pt idx="48982">
                  <c:v>9.7963999999958707E-4</c:v>
                </c:pt>
                <c:pt idx="48983">
                  <c:v>9.7965999999958717E-4</c:v>
                </c:pt>
                <c:pt idx="48984">
                  <c:v>9.7967999999958727E-4</c:v>
                </c:pt>
                <c:pt idx="48985">
                  <c:v>9.7969999999958737E-4</c:v>
                </c:pt>
                <c:pt idx="48986">
                  <c:v>9.7971999999958747E-4</c:v>
                </c:pt>
                <c:pt idx="48987">
                  <c:v>9.7973999999958756E-4</c:v>
                </c:pt>
                <c:pt idx="48988">
                  <c:v>9.7975999999958766E-4</c:v>
                </c:pt>
                <c:pt idx="48989">
                  <c:v>9.7977999999958776E-4</c:v>
                </c:pt>
                <c:pt idx="48990">
                  <c:v>9.7979999999958786E-4</c:v>
                </c:pt>
                <c:pt idx="48991">
                  <c:v>9.7981999999958796E-4</c:v>
                </c:pt>
                <c:pt idx="48992">
                  <c:v>9.7983999999958805E-4</c:v>
                </c:pt>
                <c:pt idx="48993">
                  <c:v>9.7985999999958815E-4</c:v>
                </c:pt>
                <c:pt idx="48994">
                  <c:v>9.7987999999958825E-4</c:v>
                </c:pt>
                <c:pt idx="48995">
                  <c:v>9.7989999999958835E-4</c:v>
                </c:pt>
                <c:pt idx="48996">
                  <c:v>9.7991999999958845E-4</c:v>
                </c:pt>
                <c:pt idx="48997">
                  <c:v>9.7993999999958854E-4</c:v>
                </c:pt>
                <c:pt idx="48998">
                  <c:v>9.7995999999958864E-4</c:v>
                </c:pt>
                <c:pt idx="48999">
                  <c:v>9.7997999999958874E-4</c:v>
                </c:pt>
                <c:pt idx="49000">
                  <c:v>9.7999999999958884E-4</c:v>
                </c:pt>
                <c:pt idx="49001">
                  <c:v>9.8001999999958894E-4</c:v>
                </c:pt>
                <c:pt idx="49002">
                  <c:v>9.8003999999958904E-4</c:v>
                </c:pt>
                <c:pt idx="49003">
                  <c:v>9.8005999999958913E-4</c:v>
                </c:pt>
                <c:pt idx="49004">
                  <c:v>9.8007999999958923E-4</c:v>
                </c:pt>
                <c:pt idx="49005">
                  <c:v>9.8009999999958933E-4</c:v>
                </c:pt>
                <c:pt idx="49006">
                  <c:v>9.8011999999958943E-4</c:v>
                </c:pt>
                <c:pt idx="49007">
                  <c:v>9.8013999999958953E-4</c:v>
                </c:pt>
                <c:pt idx="49008">
                  <c:v>9.8015999999958962E-4</c:v>
                </c:pt>
                <c:pt idx="49009">
                  <c:v>9.8017999999958972E-4</c:v>
                </c:pt>
                <c:pt idx="49010">
                  <c:v>9.8019999999958982E-4</c:v>
                </c:pt>
                <c:pt idx="49011">
                  <c:v>9.8021999999958992E-4</c:v>
                </c:pt>
                <c:pt idx="49012">
                  <c:v>9.8023999999959002E-4</c:v>
                </c:pt>
                <c:pt idx="49013">
                  <c:v>9.8025999999959011E-4</c:v>
                </c:pt>
                <c:pt idx="49014">
                  <c:v>9.8027999999959021E-4</c:v>
                </c:pt>
                <c:pt idx="49015">
                  <c:v>9.8029999999959031E-4</c:v>
                </c:pt>
                <c:pt idx="49016">
                  <c:v>9.8031999999959041E-4</c:v>
                </c:pt>
                <c:pt idx="49017">
                  <c:v>9.8033999999959051E-4</c:v>
                </c:pt>
                <c:pt idx="49018">
                  <c:v>9.803599999995906E-4</c:v>
                </c:pt>
                <c:pt idx="49019">
                  <c:v>9.803799999995907E-4</c:v>
                </c:pt>
                <c:pt idx="49020">
                  <c:v>9.803999999995908E-4</c:v>
                </c:pt>
                <c:pt idx="49021">
                  <c:v>9.804199999995909E-4</c:v>
                </c:pt>
                <c:pt idx="49022">
                  <c:v>9.80439999999591E-4</c:v>
                </c:pt>
                <c:pt idx="49023">
                  <c:v>9.8045999999959109E-4</c:v>
                </c:pt>
                <c:pt idx="49024">
                  <c:v>9.8047999999959119E-4</c:v>
                </c:pt>
                <c:pt idx="49025">
                  <c:v>9.8049999999959129E-4</c:v>
                </c:pt>
                <c:pt idx="49026">
                  <c:v>9.8051999999959139E-4</c:v>
                </c:pt>
                <c:pt idx="49027">
                  <c:v>9.8053999999959149E-4</c:v>
                </c:pt>
                <c:pt idx="49028">
                  <c:v>9.8055999999959158E-4</c:v>
                </c:pt>
                <c:pt idx="49029">
                  <c:v>9.8057999999959168E-4</c:v>
                </c:pt>
                <c:pt idx="49030">
                  <c:v>9.8059999999959178E-4</c:v>
                </c:pt>
                <c:pt idx="49031">
                  <c:v>9.8061999999959188E-4</c:v>
                </c:pt>
                <c:pt idx="49032">
                  <c:v>9.8063999999959198E-4</c:v>
                </c:pt>
                <c:pt idx="49033">
                  <c:v>9.8065999999959208E-4</c:v>
                </c:pt>
                <c:pt idx="49034">
                  <c:v>9.8067999999959217E-4</c:v>
                </c:pt>
                <c:pt idx="49035">
                  <c:v>9.8069999999959227E-4</c:v>
                </c:pt>
                <c:pt idx="49036">
                  <c:v>9.8071999999959237E-4</c:v>
                </c:pt>
                <c:pt idx="49037">
                  <c:v>9.8073999999959247E-4</c:v>
                </c:pt>
                <c:pt idx="49038">
                  <c:v>9.8075999999959257E-4</c:v>
                </c:pt>
                <c:pt idx="49039">
                  <c:v>9.8077999999959266E-4</c:v>
                </c:pt>
                <c:pt idx="49040">
                  <c:v>9.8079999999959276E-4</c:v>
                </c:pt>
                <c:pt idx="49041">
                  <c:v>9.8081999999959286E-4</c:v>
                </c:pt>
                <c:pt idx="49042">
                  <c:v>9.8083999999959296E-4</c:v>
                </c:pt>
                <c:pt idx="49043">
                  <c:v>9.8085999999959306E-4</c:v>
                </c:pt>
                <c:pt idx="49044">
                  <c:v>9.8087999999959315E-4</c:v>
                </c:pt>
                <c:pt idx="49045">
                  <c:v>9.8089999999959325E-4</c:v>
                </c:pt>
                <c:pt idx="49046">
                  <c:v>9.8091999999959335E-4</c:v>
                </c:pt>
                <c:pt idx="49047">
                  <c:v>9.8093999999959345E-4</c:v>
                </c:pt>
                <c:pt idx="49048">
                  <c:v>9.8095999999959355E-4</c:v>
                </c:pt>
                <c:pt idx="49049">
                  <c:v>9.8097999999959364E-4</c:v>
                </c:pt>
                <c:pt idx="49050">
                  <c:v>9.8099999999959374E-4</c:v>
                </c:pt>
                <c:pt idx="49051">
                  <c:v>9.8101999999959384E-4</c:v>
                </c:pt>
                <c:pt idx="49052">
                  <c:v>9.8103999999959394E-4</c:v>
                </c:pt>
                <c:pt idx="49053">
                  <c:v>9.8105999999959404E-4</c:v>
                </c:pt>
                <c:pt idx="49054">
                  <c:v>9.8107999999959413E-4</c:v>
                </c:pt>
                <c:pt idx="49055">
                  <c:v>9.8109999999959423E-4</c:v>
                </c:pt>
                <c:pt idx="49056">
                  <c:v>9.8111999999959433E-4</c:v>
                </c:pt>
                <c:pt idx="49057">
                  <c:v>9.8113999999959443E-4</c:v>
                </c:pt>
                <c:pt idx="49058">
                  <c:v>9.8115999999959453E-4</c:v>
                </c:pt>
                <c:pt idx="49059">
                  <c:v>9.8117999999959462E-4</c:v>
                </c:pt>
                <c:pt idx="49060">
                  <c:v>9.8119999999959472E-4</c:v>
                </c:pt>
                <c:pt idx="49061">
                  <c:v>9.8121999999959482E-4</c:v>
                </c:pt>
                <c:pt idx="49062">
                  <c:v>9.8123999999959492E-4</c:v>
                </c:pt>
                <c:pt idx="49063">
                  <c:v>9.8125999999959502E-4</c:v>
                </c:pt>
                <c:pt idx="49064">
                  <c:v>9.8127999999959512E-4</c:v>
                </c:pt>
                <c:pt idx="49065">
                  <c:v>9.8129999999959521E-4</c:v>
                </c:pt>
                <c:pt idx="49066">
                  <c:v>9.8131999999959531E-4</c:v>
                </c:pt>
                <c:pt idx="49067">
                  <c:v>9.8133999999959541E-4</c:v>
                </c:pt>
                <c:pt idx="49068">
                  <c:v>9.8135999999959551E-4</c:v>
                </c:pt>
                <c:pt idx="49069">
                  <c:v>9.8137999999959561E-4</c:v>
                </c:pt>
                <c:pt idx="49070">
                  <c:v>9.813999999995957E-4</c:v>
                </c:pt>
                <c:pt idx="49071">
                  <c:v>9.814199999995958E-4</c:v>
                </c:pt>
                <c:pt idx="49072">
                  <c:v>9.814399999995959E-4</c:v>
                </c:pt>
                <c:pt idx="49073">
                  <c:v>9.81459999999596E-4</c:v>
                </c:pt>
                <c:pt idx="49074">
                  <c:v>9.814799999995961E-4</c:v>
                </c:pt>
                <c:pt idx="49075">
                  <c:v>9.8149999999959619E-4</c:v>
                </c:pt>
                <c:pt idx="49076">
                  <c:v>9.8151999999959629E-4</c:v>
                </c:pt>
                <c:pt idx="49077">
                  <c:v>9.8153999999959639E-4</c:v>
                </c:pt>
                <c:pt idx="49078">
                  <c:v>9.8155999999959649E-4</c:v>
                </c:pt>
                <c:pt idx="49079">
                  <c:v>9.8157999999959659E-4</c:v>
                </c:pt>
                <c:pt idx="49080">
                  <c:v>9.8159999999959668E-4</c:v>
                </c:pt>
                <c:pt idx="49081">
                  <c:v>9.8161999999959678E-4</c:v>
                </c:pt>
                <c:pt idx="49082">
                  <c:v>9.8163999999959688E-4</c:v>
                </c:pt>
                <c:pt idx="49083">
                  <c:v>9.8165999999959698E-4</c:v>
                </c:pt>
                <c:pt idx="49084">
                  <c:v>9.8167999999959708E-4</c:v>
                </c:pt>
                <c:pt idx="49085">
                  <c:v>9.8169999999959717E-4</c:v>
                </c:pt>
                <c:pt idx="49086">
                  <c:v>9.8171999999959727E-4</c:v>
                </c:pt>
                <c:pt idx="49087">
                  <c:v>9.8173999999959737E-4</c:v>
                </c:pt>
                <c:pt idx="49088">
                  <c:v>9.8175999999959747E-4</c:v>
                </c:pt>
                <c:pt idx="49089">
                  <c:v>9.8177999999959757E-4</c:v>
                </c:pt>
                <c:pt idx="49090">
                  <c:v>9.8179999999959766E-4</c:v>
                </c:pt>
                <c:pt idx="49091">
                  <c:v>9.8181999999959776E-4</c:v>
                </c:pt>
                <c:pt idx="49092">
                  <c:v>9.8183999999959786E-4</c:v>
                </c:pt>
                <c:pt idx="49093">
                  <c:v>9.8185999999959796E-4</c:v>
                </c:pt>
                <c:pt idx="49094">
                  <c:v>9.8187999999959806E-4</c:v>
                </c:pt>
                <c:pt idx="49095">
                  <c:v>9.8189999999959816E-4</c:v>
                </c:pt>
                <c:pt idx="49096">
                  <c:v>9.8191999999959825E-4</c:v>
                </c:pt>
                <c:pt idx="49097">
                  <c:v>9.8193999999959835E-4</c:v>
                </c:pt>
                <c:pt idx="49098">
                  <c:v>9.8195999999959845E-4</c:v>
                </c:pt>
                <c:pt idx="49099">
                  <c:v>9.8197999999959855E-4</c:v>
                </c:pt>
                <c:pt idx="49100">
                  <c:v>9.8199999999959865E-4</c:v>
                </c:pt>
                <c:pt idx="49101">
                  <c:v>9.8201999999959874E-4</c:v>
                </c:pt>
                <c:pt idx="49102">
                  <c:v>9.8203999999959884E-4</c:v>
                </c:pt>
                <c:pt idx="49103">
                  <c:v>9.8205999999959894E-4</c:v>
                </c:pt>
                <c:pt idx="49104">
                  <c:v>9.8207999999959904E-4</c:v>
                </c:pt>
                <c:pt idx="49105">
                  <c:v>9.8209999999959914E-4</c:v>
                </c:pt>
                <c:pt idx="49106">
                  <c:v>9.8211999999959923E-4</c:v>
                </c:pt>
                <c:pt idx="49107">
                  <c:v>9.8213999999959933E-4</c:v>
                </c:pt>
                <c:pt idx="49108">
                  <c:v>9.8215999999959943E-4</c:v>
                </c:pt>
                <c:pt idx="49109">
                  <c:v>9.8217999999959953E-4</c:v>
                </c:pt>
                <c:pt idx="49110">
                  <c:v>9.8219999999959963E-4</c:v>
                </c:pt>
                <c:pt idx="49111">
                  <c:v>9.8221999999959972E-4</c:v>
                </c:pt>
                <c:pt idx="49112">
                  <c:v>9.8223999999959982E-4</c:v>
                </c:pt>
                <c:pt idx="49113">
                  <c:v>9.8225999999959992E-4</c:v>
                </c:pt>
                <c:pt idx="49114">
                  <c:v>9.8227999999960002E-4</c:v>
                </c:pt>
                <c:pt idx="49115">
                  <c:v>9.8229999999960012E-4</c:v>
                </c:pt>
                <c:pt idx="49116">
                  <c:v>9.8231999999960021E-4</c:v>
                </c:pt>
                <c:pt idx="49117">
                  <c:v>9.8233999999960031E-4</c:v>
                </c:pt>
                <c:pt idx="49118">
                  <c:v>9.8235999999960041E-4</c:v>
                </c:pt>
                <c:pt idx="49119">
                  <c:v>9.8237999999960051E-4</c:v>
                </c:pt>
                <c:pt idx="49120">
                  <c:v>9.8239999999960061E-4</c:v>
                </c:pt>
                <c:pt idx="49121">
                  <c:v>9.824199999996007E-4</c:v>
                </c:pt>
                <c:pt idx="49122">
                  <c:v>9.824399999996008E-4</c:v>
                </c:pt>
                <c:pt idx="49123">
                  <c:v>9.824599999996009E-4</c:v>
                </c:pt>
                <c:pt idx="49124">
                  <c:v>9.82479999999601E-4</c:v>
                </c:pt>
                <c:pt idx="49125">
                  <c:v>9.824999999996011E-4</c:v>
                </c:pt>
                <c:pt idx="49126">
                  <c:v>9.825199999996012E-4</c:v>
                </c:pt>
                <c:pt idx="49127">
                  <c:v>9.8253999999960129E-4</c:v>
                </c:pt>
                <c:pt idx="49128">
                  <c:v>9.8255999999960139E-4</c:v>
                </c:pt>
                <c:pt idx="49129">
                  <c:v>9.8257999999960149E-4</c:v>
                </c:pt>
                <c:pt idx="49130">
                  <c:v>9.8259999999960159E-4</c:v>
                </c:pt>
                <c:pt idx="49131">
                  <c:v>9.8261999999960169E-4</c:v>
                </c:pt>
                <c:pt idx="49132">
                  <c:v>9.8263999999960178E-4</c:v>
                </c:pt>
                <c:pt idx="49133">
                  <c:v>9.8265999999960188E-4</c:v>
                </c:pt>
                <c:pt idx="49134">
                  <c:v>9.8267999999960198E-4</c:v>
                </c:pt>
                <c:pt idx="49135">
                  <c:v>9.8269999999960208E-4</c:v>
                </c:pt>
                <c:pt idx="49136">
                  <c:v>9.8271999999960218E-4</c:v>
                </c:pt>
                <c:pt idx="49137">
                  <c:v>9.8273999999960227E-4</c:v>
                </c:pt>
                <c:pt idx="49138">
                  <c:v>9.8275999999960237E-4</c:v>
                </c:pt>
                <c:pt idx="49139">
                  <c:v>9.8277999999960247E-4</c:v>
                </c:pt>
                <c:pt idx="49140">
                  <c:v>9.8279999999960257E-4</c:v>
                </c:pt>
                <c:pt idx="49141">
                  <c:v>9.8281999999960267E-4</c:v>
                </c:pt>
                <c:pt idx="49142">
                  <c:v>9.8283999999960276E-4</c:v>
                </c:pt>
                <c:pt idx="49143">
                  <c:v>9.8285999999960286E-4</c:v>
                </c:pt>
                <c:pt idx="49144">
                  <c:v>9.8287999999960296E-4</c:v>
                </c:pt>
                <c:pt idx="49145">
                  <c:v>9.8289999999960306E-4</c:v>
                </c:pt>
                <c:pt idx="49146">
                  <c:v>9.8291999999960316E-4</c:v>
                </c:pt>
                <c:pt idx="49147">
                  <c:v>9.8293999999960325E-4</c:v>
                </c:pt>
                <c:pt idx="49148">
                  <c:v>9.8295999999960335E-4</c:v>
                </c:pt>
                <c:pt idx="49149">
                  <c:v>9.8297999999960345E-4</c:v>
                </c:pt>
                <c:pt idx="49150">
                  <c:v>9.8299999999960355E-4</c:v>
                </c:pt>
                <c:pt idx="49151">
                  <c:v>9.8301999999960365E-4</c:v>
                </c:pt>
                <c:pt idx="49152">
                  <c:v>9.8303999999960374E-4</c:v>
                </c:pt>
                <c:pt idx="49153">
                  <c:v>9.8305999999960384E-4</c:v>
                </c:pt>
                <c:pt idx="49154">
                  <c:v>9.8307999999960394E-4</c:v>
                </c:pt>
                <c:pt idx="49155">
                  <c:v>9.8309999999960404E-4</c:v>
                </c:pt>
                <c:pt idx="49156">
                  <c:v>9.8311999999960414E-4</c:v>
                </c:pt>
                <c:pt idx="49157">
                  <c:v>9.8313999999960423E-4</c:v>
                </c:pt>
                <c:pt idx="49158">
                  <c:v>9.8315999999960433E-4</c:v>
                </c:pt>
                <c:pt idx="49159">
                  <c:v>9.8317999999960443E-4</c:v>
                </c:pt>
                <c:pt idx="49160">
                  <c:v>9.8319999999960453E-4</c:v>
                </c:pt>
                <c:pt idx="49161">
                  <c:v>9.8321999999960463E-4</c:v>
                </c:pt>
                <c:pt idx="49162">
                  <c:v>9.8323999999960473E-4</c:v>
                </c:pt>
                <c:pt idx="49163">
                  <c:v>9.8325999999960482E-4</c:v>
                </c:pt>
                <c:pt idx="49164">
                  <c:v>9.8327999999960492E-4</c:v>
                </c:pt>
                <c:pt idx="49165">
                  <c:v>9.8329999999960502E-4</c:v>
                </c:pt>
                <c:pt idx="49166">
                  <c:v>9.8331999999960512E-4</c:v>
                </c:pt>
                <c:pt idx="49167">
                  <c:v>9.8333999999960522E-4</c:v>
                </c:pt>
                <c:pt idx="49168">
                  <c:v>9.8335999999960531E-4</c:v>
                </c:pt>
                <c:pt idx="49169">
                  <c:v>9.8337999999960541E-4</c:v>
                </c:pt>
                <c:pt idx="49170">
                  <c:v>9.8339999999960551E-4</c:v>
                </c:pt>
                <c:pt idx="49171">
                  <c:v>9.8341999999960561E-4</c:v>
                </c:pt>
                <c:pt idx="49172">
                  <c:v>9.8343999999960571E-4</c:v>
                </c:pt>
                <c:pt idx="49173">
                  <c:v>9.834599999996058E-4</c:v>
                </c:pt>
                <c:pt idx="49174">
                  <c:v>9.834799999996059E-4</c:v>
                </c:pt>
                <c:pt idx="49175">
                  <c:v>9.83499999999606E-4</c:v>
                </c:pt>
                <c:pt idx="49176">
                  <c:v>9.835199999996061E-4</c:v>
                </c:pt>
                <c:pt idx="49177">
                  <c:v>9.835399999996062E-4</c:v>
                </c:pt>
                <c:pt idx="49178">
                  <c:v>9.8355999999960629E-4</c:v>
                </c:pt>
                <c:pt idx="49179">
                  <c:v>9.8357999999960639E-4</c:v>
                </c:pt>
                <c:pt idx="49180">
                  <c:v>9.8359999999960649E-4</c:v>
                </c:pt>
                <c:pt idx="49181">
                  <c:v>9.8361999999960659E-4</c:v>
                </c:pt>
                <c:pt idx="49182">
                  <c:v>9.8363999999960669E-4</c:v>
                </c:pt>
                <c:pt idx="49183">
                  <c:v>9.8365999999960678E-4</c:v>
                </c:pt>
                <c:pt idx="49184">
                  <c:v>9.8367999999960688E-4</c:v>
                </c:pt>
                <c:pt idx="49185">
                  <c:v>9.8369999999960698E-4</c:v>
                </c:pt>
                <c:pt idx="49186">
                  <c:v>9.8371999999960708E-4</c:v>
                </c:pt>
                <c:pt idx="49187">
                  <c:v>9.8373999999960718E-4</c:v>
                </c:pt>
                <c:pt idx="49188">
                  <c:v>9.8375999999960727E-4</c:v>
                </c:pt>
                <c:pt idx="49189">
                  <c:v>9.8377999999960737E-4</c:v>
                </c:pt>
                <c:pt idx="49190">
                  <c:v>9.8379999999960747E-4</c:v>
                </c:pt>
                <c:pt idx="49191">
                  <c:v>9.8381999999960757E-4</c:v>
                </c:pt>
                <c:pt idx="49192">
                  <c:v>9.8383999999960767E-4</c:v>
                </c:pt>
                <c:pt idx="49193">
                  <c:v>9.8385999999960777E-4</c:v>
                </c:pt>
                <c:pt idx="49194">
                  <c:v>9.8387999999960786E-4</c:v>
                </c:pt>
                <c:pt idx="49195">
                  <c:v>9.8389999999960796E-4</c:v>
                </c:pt>
                <c:pt idx="49196">
                  <c:v>9.8391999999960806E-4</c:v>
                </c:pt>
                <c:pt idx="49197">
                  <c:v>9.8393999999960816E-4</c:v>
                </c:pt>
                <c:pt idx="49198">
                  <c:v>9.8395999999960826E-4</c:v>
                </c:pt>
                <c:pt idx="49199">
                  <c:v>9.8397999999960835E-4</c:v>
                </c:pt>
                <c:pt idx="49200">
                  <c:v>9.8399999999960845E-4</c:v>
                </c:pt>
                <c:pt idx="49201">
                  <c:v>9.8401999999960855E-4</c:v>
                </c:pt>
                <c:pt idx="49202">
                  <c:v>9.8403999999960865E-4</c:v>
                </c:pt>
                <c:pt idx="49203">
                  <c:v>9.8405999999960875E-4</c:v>
                </c:pt>
                <c:pt idx="49204">
                  <c:v>9.8407999999960884E-4</c:v>
                </c:pt>
                <c:pt idx="49205">
                  <c:v>9.8409999999960894E-4</c:v>
                </c:pt>
                <c:pt idx="49206">
                  <c:v>9.8411999999960904E-4</c:v>
                </c:pt>
                <c:pt idx="49207">
                  <c:v>9.8413999999960914E-4</c:v>
                </c:pt>
                <c:pt idx="49208">
                  <c:v>9.8415999999960924E-4</c:v>
                </c:pt>
                <c:pt idx="49209">
                  <c:v>9.8417999999960933E-4</c:v>
                </c:pt>
                <c:pt idx="49210">
                  <c:v>9.8419999999960943E-4</c:v>
                </c:pt>
                <c:pt idx="49211">
                  <c:v>9.8421999999960953E-4</c:v>
                </c:pt>
                <c:pt idx="49212">
                  <c:v>9.8423999999960963E-4</c:v>
                </c:pt>
                <c:pt idx="49213">
                  <c:v>9.8425999999960973E-4</c:v>
                </c:pt>
                <c:pt idx="49214">
                  <c:v>9.8427999999960982E-4</c:v>
                </c:pt>
                <c:pt idx="49215">
                  <c:v>9.8429999999960992E-4</c:v>
                </c:pt>
                <c:pt idx="49216">
                  <c:v>9.8431999999961002E-4</c:v>
                </c:pt>
                <c:pt idx="49217">
                  <c:v>9.8433999999961012E-4</c:v>
                </c:pt>
                <c:pt idx="49218">
                  <c:v>9.8435999999961022E-4</c:v>
                </c:pt>
                <c:pt idx="49219">
                  <c:v>9.8437999999961031E-4</c:v>
                </c:pt>
                <c:pt idx="49220">
                  <c:v>9.8439999999961041E-4</c:v>
                </c:pt>
                <c:pt idx="49221">
                  <c:v>9.8441999999961051E-4</c:v>
                </c:pt>
                <c:pt idx="49222">
                  <c:v>9.8443999999961061E-4</c:v>
                </c:pt>
                <c:pt idx="49223">
                  <c:v>9.8445999999961071E-4</c:v>
                </c:pt>
                <c:pt idx="49224">
                  <c:v>9.8447999999961081E-4</c:v>
                </c:pt>
                <c:pt idx="49225">
                  <c:v>9.844999999996109E-4</c:v>
                </c:pt>
                <c:pt idx="49226">
                  <c:v>9.84519999999611E-4</c:v>
                </c:pt>
                <c:pt idx="49227">
                  <c:v>9.845399999996111E-4</c:v>
                </c:pt>
                <c:pt idx="49228">
                  <c:v>9.845599999996112E-4</c:v>
                </c:pt>
                <c:pt idx="49229">
                  <c:v>9.845799999996113E-4</c:v>
                </c:pt>
                <c:pt idx="49230">
                  <c:v>9.8459999999961139E-4</c:v>
                </c:pt>
                <c:pt idx="49231">
                  <c:v>9.8461999999961149E-4</c:v>
                </c:pt>
                <c:pt idx="49232">
                  <c:v>9.8463999999961159E-4</c:v>
                </c:pt>
                <c:pt idx="49233">
                  <c:v>9.8465999999961169E-4</c:v>
                </c:pt>
                <c:pt idx="49234">
                  <c:v>9.8467999999961179E-4</c:v>
                </c:pt>
                <c:pt idx="49235">
                  <c:v>9.8469999999961188E-4</c:v>
                </c:pt>
                <c:pt idx="49236">
                  <c:v>9.8471999999961198E-4</c:v>
                </c:pt>
                <c:pt idx="49237">
                  <c:v>9.8473999999961208E-4</c:v>
                </c:pt>
                <c:pt idx="49238">
                  <c:v>9.8475999999961218E-4</c:v>
                </c:pt>
                <c:pt idx="49239">
                  <c:v>9.8477999999961228E-4</c:v>
                </c:pt>
                <c:pt idx="49240">
                  <c:v>9.8479999999961237E-4</c:v>
                </c:pt>
                <c:pt idx="49241">
                  <c:v>9.8481999999961247E-4</c:v>
                </c:pt>
                <c:pt idx="49242">
                  <c:v>9.8483999999961257E-4</c:v>
                </c:pt>
                <c:pt idx="49243">
                  <c:v>9.8485999999961267E-4</c:v>
                </c:pt>
                <c:pt idx="49244">
                  <c:v>9.8487999999961277E-4</c:v>
                </c:pt>
                <c:pt idx="49245">
                  <c:v>9.8489999999961286E-4</c:v>
                </c:pt>
                <c:pt idx="49246">
                  <c:v>9.8491999999961296E-4</c:v>
                </c:pt>
                <c:pt idx="49247">
                  <c:v>9.8493999999961306E-4</c:v>
                </c:pt>
                <c:pt idx="49248">
                  <c:v>9.8495999999961316E-4</c:v>
                </c:pt>
                <c:pt idx="49249">
                  <c:v>9.8497999999961326E-4</c:v>
                </c:pt>
                <c:pt idx="49250">
                  <c:v>9.8499999999961335E-4</c:v>
                </c:pt>
                <c:pt idx="49251">
                  <c:v>9.8501999999961345E-4</c:v>
                </c:pt>
                <c:pt idx="49252">
                  <c:v>9.8503999999961355E-4</c:v>
                </c:pt>
                <c:pt idx="49253">
                  <c:v>9.8505999999961365E-4</c:v>
                </c:pt>
                <c:pt idx="49254">
                  <c:v>9.8507999999961375E-4</c:v>
                </c:pt>
                <c:pt idx="49255">
                  <c:v>9.8509999999961385E-4</c:v>
                </c:pt>
                <c:pt idx="49256">
                  <c:v>9.8511999999961394E-4</c:v>
                </c:pt>
                <c:pt idx="49257">
                  <c:v>9.8513999999961404E-4</c:v>
                </c:pt>
                <c:pt idx="49258">
                  <c:v>9.8515999999961414E-4</c:v>
                </c:pt>
                <c:pt idx="49259">
                  <c:v>9.8517999999961424E-4</c:v>
                </c:pt>
                <c:pt idx="49260">
                  <c:v>9.8519999999961434E-4</c:v>
                </c:pt>
                <c:pt idx="49261">
                  <c:v>9.8521999999961443E-4</c:v>
                </c:pt>
                <c:pt idx="49262">
                  <c:v>9.8523999999961453E-4</c:v>
                </c:pt>
                <c:pt idx="49263">
                  <c:v>9.8525999999961463E-4</c:v>
                </c:pt>
                <c:pt idx="49264">
                  <c:v>9.8527999999961473E-4</c:v>
                </c:pt>
                <c:pt idx="49265">
                  <c:v>9.8529999999961483E-4</c:v>
                </c:pt>
                <c:pt idx="49266">
                  <c:v>9.8531999999961492E-4</c:v>
                </c:pt>
                <c:pt idx="49267">
                  <c:v>9.8533999999961502E-4</c:v>
                </c:pt>
                <c:pt idx="49268">
                  <c:v>9.8535999999961512E-4</c:v>
                </c:pt>
                <c:pt idx="49269">
                  <c:v>9.8537999999961522E-4</c:v>
                </c:pt>
                <c:pt idx="49270">
                  <c:v>9.8539999999961532E-4</c:v>
                </c:pt>
                <c:pt idx="49271">
                  <c:v>9.8541999999961541E-4</c:v>
                </c:pt>
                <c:pt idx="49272">
                  <c:v>9.8543999999961551E-4</c:v>
                </c:pt>
                <c:pt idx="49273">
                  <c:v>9.8545999999961561E-4</c:v>
                </c:pt>
                <c:pt idx="49274">
                  <c:v>9.8547999999961571E-4</c:v>
                </c:pt>
                <c:pt idx="49275">
                  <c:v>9.8549999999961581E-4</c:v>
                </c:pt>
                <c:pt idx="49276">
                  <c:v>9.855199999996159E-4</c:v>
                </c:pt>
                <c:pt idx="49277">
                  <c:v>9.85539999999616E-4</c:v>
                </c:pt>
                <c:pt idx="49278">
                  <c:v>9.855599999996161E-4</c:v>
                </c:pt>
                <c:pt idx="49279">
                  <c:v>9.855799999996162E-4</c:v>
                </c:pt>
                <c:pt idx="49280">
                  <c:v>9.855999999996163E-4</c:v>
                </c:pt>
                <c:pt idx="49281">
                  <c:v>9.8561999999961639E-4</c:v>
                </c:pt>
                <c:pt idx="49282">
                  <c:v>9.8563999999961649E-4</c:v>
                </c:pt>
                <c:pt idx="49283">
                  <c:v>9.8565999999961659E-4</c:v>
                </c:pt>
                <c:pt idx="49284">
                  <c:v>9.8567999999961669E-4</c:v>
                </c:pt>
                <c:pt idx="49285">
                  <c:v>9.8569999999961679E-4</c:v>
                </c:pt>
                <c:pt idx="49286">
                  <c:v>9.8571999999961689E-4</c:v>
                </c:pt>
                <c:pt idx="49287">
                  <c:v>9.8573999999961698E-4</c:v>
                </c:pt>
                <c:pt idx="49288">
                  <c:v>9.8575999999961708E-4</c:v>
                </c:pt>
                <c:pt idx="49289">
                  <c:v>9.8577999999961718E-4</c:v>
                </c:pt>
                <c:pt idx="49290">
                  <c:v>9.8579999999961728E-4</c:v>
                </c:pt>
                <c:pt idx="49291">
                  <c:v>9.8581999999961738E-4</c:v>
                </c:pt>
                <c:pt idx="49292">
                  <c:v>9.8583999999961747E-4</c:v>
                </c:pt>
                <c:pt idx="49293">
                  <c:v>9.8585999999961757E-4</c:v>
                </c:pt>
                <c:pt idx="49294">
                  <c:v>9.8587999999961767E-4</c:v>
                </c:pt>
                <c:pt idx="49295">
                  <c:v>9.8589999999961777E-4</c:v>
                </c:pt>
                <c:pt idx="49296">
                  <c:v>9.8591999999961787E-4</c:v>
                </c:pt>
                <c:pt idx="49297">
                  <c:v>9.8593999999961796E-4</c:v>
                </c:pt>
                <c:pt idx="49298">
                  <c:v>9.8595999999961806E-4</c:v>
                </c:pt>
                <c:pt idx="49299">
                  <c:v>9.8597999999961816E-4</c:v>
                </c:pt>
                <c:pt idx="49300">
                  <c:v>9.8599999999961826E-4</c:v>
                </c:pt>
                <c:pt idx="49301">
                  <c:v>9.8601999999961836E-4</c:v>
                </c:pt>
                <c:pt idx="49302">
                  <c:v>9.8603999999961845E-4</c:v>
                </c:pt>
                <c:pt idx="49303">
                  <c:v>9.8605999999961855E-4</c:v>
                </c:pt>
                <c:pt idx="49304">
                  <c:v>9.8607999999961865E-4</c:v>
                </c:pt>
                <c:pt idx="49305">
                  <c:v>9.8609999999961875E-4</c:v>
                </c:pt>
                <c:pt idx="49306">
                  <c:v>9.8611999999961885E-4</c:v>
                </c:pt>
                <c:pt idx="49307">
                  <c:v>9.8613999999961894E-4</c:v>
                </c:pt>
                <c:pt idx="49308">
                  <c:v>9.8615999999961904E-4</c:v>
                </c:pt>
                <c:pt idx="49309">
                  <c:v>9.8617999999961914E-4</c:v>
                </c:pt>
                <c:pt idx="49310">
                  <c:v>9.8619999999961924E-4</c:v>
                </c:pt>
                <c:pt idx="49311">
                  <c:v>9.8621999999961934E-4</c:v>
                </c:pt>
                <c:pt idx="49312">
                  <c:v>9.8623999999961943E-4</c:v>
                </c:pt>
                <c:pt idx="49313">
                  <c:v>9.8625999999961953E-4</c:v>
                </c:pt>
                <c:pt idx="49314">
                  <c:v>9.8627999999961963E-4</c:v>
                </c:pt>
                <c:pt idx="49315">
                  <c:v>9.8629999999961973E-4</c:v>
                </c:pt>
                <c:pt idx="49316">
                  <c:v>9.8631999999961983E-4</c:v>
                </c:pt>
                <c:pt idx="49317">
                  <c:v>9.8633999999961993E-4</c:v>
                </c:pt>
                <c:pt idx="49318">
                  <c:v>9.8635999999962002E-4</c:v>
                </c:pt>
                <c:pt idx="49319">
                  <c:v>9.8637999999962012E-4</c:v>
                </c:pt>
                <c:pt idx="49320">
                  <c:v>9.8639999999962022E-4</c:v>
                </c:pt>
                <c:pt idx="49321">
                  <c:v>9.8641999999962032E-4</c:v>
                </c:pt>
                <c:pt idx="49322">
                  <c:v>9.8643999999962042E-4</c:v>
                </c:pt>
                <c:pt idx="49323">
                  <c:v>9.8645999999962051E-4</c:v>
                </c:pt>
                <c:pt idx="49324">
                  <c:v>9.8647999999962061E-4</c:v>
                </c:pt>
                <c:pt idx="49325">
                  <c:v>9.8649999999962071E-4</c:v>
                </c:pt>
                <c:pt idx="49326">
                  <c:v>9.8651999999962081E-4</c:v>
                </c:pt>
                <c:pt idx="49327">
                  <c:v>9.8653999999962091E-4</c:v>
                </c:pt>
                <c:pt idx="49328">
                  <c:v>9.86559999999621E-4</c:v>
                </c:pt>
                <c:pt idx="49329">
                  <c:v>9.865799999996211E-4</c:v>
                </c:pt>
                <c:pt idx="49330">
                  <c:v>9.865999999996212E-4</c:v>
                </c:pt>
                <c:pt idx="49331">
                  <c:v>9.866199999996213E-4</c:v>
                </c:pt>
                <c:pt idx="49332">
                  <c:v>9.866399999996214E-4</c:v>
                </c:pt>
                <c:pt idx="49333">
                  <c:v>9.8665999999962149E-4</c:v>
                </c:pt>
                <c:pt idx="49334">
                  <c:v>9.8667999999962159E-4</c:v>
                </c:pt>
                <c:pt idx="49335">
                  <c:v>9.8669999999962169E-4</c:v>
                </c:pt>
                <c:pt idx="49336">
                  <c:v>9.8671999999962179E-4</c:v>
                </c:pt>
                <c:pt idx="49337">
                  <c:v>9.8673999999962189E-4</c:v>
                </c:pt>
                <c:pt idx="49338">
                  <c:v>9.8675999999962198E-4</c:v>
                </c:pt>
                <c:pt idx="49339">
                  <c:v>9.8677999999962208E-4</c:v>
                </c:pt>
                <c:pt idx="49340">
                  <c:v>9.8679999999962218E-4</c:v>
                </c:pt>
                <c:pt idx="49341">
                  <c:v>9.8681999999962228E-4</c:v>
                </c:pt>
                <c:pt idx="49342">
                  <c:v>9.8683999999962238E-4</c:v>
                </c:pt>
                <c:pt idx="49343">
                  <c:v>9.8685999999962247E-4</c:v>
                </c:pt>
                <c:pt idx="49344">
                  <c:v>9.8687999999962257E-4</c:v>
                </c:pt>
                <c:pt idx="49345">
                  <c:v>9.8689999999962267E-4</c:v>
                </c:pt>
                <c:pt idx="49346">
                  <c:v>9.8691999999962277E-4</c:v>
                </c:pt>
                <c:pt idx="49347">
                  <c:v>9.8693999999962287E-4</c:v>
                </c:pt>
                <c:pt idx="49348">
                  <c:v>9.8695999999962297E-4</c:v>
                </c:pt>
                <c:pt idx="49349">
                  <c:v>9.8697999999962306E-4</c:v>
                </c:pt>
                <c:pt idx="49350">
                  <c:v>9.8699999999962316E-4</c:v>
                </c:pt>
                <c:pt idx="49351">
                  <c:v>9.8701999999962326E-4</c:v>
                </c:pt>
                <c:pt idx="49352">
                  <c:v>9.8703999999962336E-4</c:v>
                </c:pt>
                <c:pt idx="49353">
                  <c:v>9.8705999999962346E-4</c:v>
                </c:pt>
                <c:pt idx="49354">
                  <c:v>9.8707999999962355E-4</c:v>
                </c:pt>
                <c:pt idx="49355">
                  <c:v>9.8709999999962365E-4</c:v>
                </c:pt>
                <c:pt idx="49356">
                  <c:v>9.8711999999962375E-4</c:v>
                </c:pt>
                <c:pt idx="49357">
                  <c:v>9.8713999999962385E-4</c:v>
                </c:pt>
                <c:pt idx="49358">
                  <c:v>9.8715999999962395E-4</c:v>
                </c:pt>
                <c:pt idx="49359">
                  <c:v>9.8717999999962404E-4</c:v>
                </c:pt>
                <c:pt idx="49360">
                  <c:v>9.8719999999962414E-4</c:v>
                </c:pt>
                <c:pt idx="49361">
                  <c:v>9.8721999999962424E-4</c:v>
                </c:pt>
                <c:pt idx="49362">
                  <c:v>9.8723999999962434E-4</c:v>
                </c:pt>
                <c:pt idx="49363">
                  <c:v>9.8725999999962444E-4</c:v>
                </c:pt>
                <c:pt idx="49364">
                  <c:v>9.8727999999962453E-4</c:v>
                </c:pt>
                <c:pt idx="49365">
                  <c:v>9.8729999999962463E-4</c:v>
                </c:pt>
                <c:pt idx="49366">
                  <c:v>9.8731999999962473E-4</c:v>
                </c:pt>
                <c:pt idx="49367">
                  <c:v>9.8733999999962483E-4</c:v>
                </c:pt>
                <c:pt idx="49368">
                  <c:v>9.8735999999962493E-4</c:v>
                </c:pt>
                <c:pt idx="49369">
                  <c:v>9.8737999999962502E-4</c:v>
                </c:pt>
                <c:pt idx="49370">
                  <c:v>9.8739999999962512E-4</c:v>
                </c:pt>
                <c:pt idx="49371">
                  <c:v>9.8741999999962522E-4</c:v>
                </c:pt>
                <c:pt idx="49372">
                  <c:v>9.8743999999962532E-4</c:v>
                </c:pt>
                <c:pt idx="49373">
                  <c:v>9.8745999999962542E-4</c:v>
                </c:pt>
                <c:pt idx="49374">
                  <c:v>9.8747999999962551E-4</c:v>
                </c:pt>
                <c:pt idx="49375">
                  <c:v>9.8749999999962561E-4</c:v>
                </c:pt>
                <c:pt idx="49376">
                  <c:v>9.8751999999962571E-4</c:v>
                </c:pt>
                <c:pt idx="49377">
                  <c:v>9.8753999999962581E-4</c:v>
                </c:pt>
                <c:pt idx="49378">
                  <c:v>9.8755999999962591E-4</c:v>
                </c:pt>
                <c:pt idx="49379">
                  <c:v>9.8757999999962601E-4</c:v>
                </c:pt>
                <c:pt idx="49380">
                  <c:v>9.875999999996261E-4</c:v>
                </c:pt>
                <c:pt idx="49381">
                  <c:v>9.876199999996262E-4</c:v>
                </c:pt>
                <c:pt idx="49382">
                  <c:v>9.876399999996263E-4</c:v>
                </c:pt>
                <c:pt idx="49383">
                  <c:v>9.876599999996264E-4</c:v>
                </c:pt>
                <c:pt idx="49384">
                  <c:v>9.876799999996265E-4</c:v>
                </c:pt>
                <c:pt idx="49385">
                  <c:v>9.8769999999962659E-4</c:v>
                </c:pt>
                <c:pt idx="49386">
                  <c:v>9.8771999999962669E-4</c:v>
                </c:pt>
                <c:pt idx="49387">
                  <c:v>9.8773999999962679E-4</c:v>
                </c:pt>
                <c:pt idx="49388">
                  <c:v>9.8775999999962689E-4</c:v>
                </c:pt>
                <c:pt idx="49389">
                  <c:v>9.8777999999962699E-4</c:v>
                </c:pt>
                <c:pt idx="49390">
                  <c:v>9.8779999999962708E-4</c:v>
                </c:pt>
                <c:pt idx="49391">
                  <c:v>9.8781999999962718E-4</c:v>
                </c:pt>
                <c:pt idx="49392">
                  <c:v>9.8783999999962728E-4</c:v>
                </c:pt>
                <c:pt idx="49393">
                  <c:v>9.8785999999962738E-4</c:v>
                </c:pt>
                <c:pt idx="49394">
                  <c:v>9.8787999999962748E-4</c:v>
                </c:pt>
                <c:pt idx="49395">
                  <c:v>9.8789999999962757E-4</c:v>
                </c:pt>
                <c:pt idx="49396">
                  <c:v>9.8791999999962767E-4</c:v>
                </c:pt>
                <c:pt idx="49397">
                  <c:v>9.8793999999962777E-4</c:v>
                </c:pt>
                <c:pt idx="49398">
                  <c:v>9.8795999999962787E-4</c:v>
                </c:pt>
                <c:pt idx="49399">
                  <c:v>9.8797999999962797E-4</c:v>
                </c:pt>
                <c:pt idx="49400">
                  <c:v>9.8799999999962806E-4</c:v>
                </c:pt>
                <c:pt idx="49401">
                  <c:v>9.8801999999962816E-4</c:v>
                </c:pt>
                <c:pt idx="49402">
                  <c:v>9.8803999999962826E-4</c:v>
                </c:pt>
                <c:pt idx="49403">
                  <c:v>9.8805999999962836E-4</c:v>
                </c:pt>
                <c:pt idx="49404">
                  <c:v>9.8807999999962846E-4</c:v>
                </c:pt>
                <c:pt idx="49405">
                  <c:v>9.8809999999962855E-4</c:v>
                </c:pt>
                <c:pt idx="49406">
                  <c:v>9.8811999999962865E-4</c:v>
                </c:pt>
                <c:pt idx="49407">
                  <c:v>9.8813999999962875E-4</c:v>
                </c:pt>
                <c:pt idx="49408">
                  <c:v>9.8815999999962885E-4</c:v>
                </c:pt>
                <c:pt idx="49409">
                  <c:v>9.8817999999962895E-4</c:v>
                </c:pt>
                <c:pt idx="49410">
                  <c:v>9.8819999999962905E-4</c:v>
                </c:pt>
                <c:pt idx="49411">
                  <c:v>9.8821999999962914E-4</c:v>
                </c:pt>
                <c:pt idx="49412">
                  <c:v>9.8823999999962924E-4</c:v>
                </c:pt>
                <c:pt idx="49413">
                  <c:v>9.8825999999962934E-4</c:v>
                </c:pt>
                <c:pt idx="49414">
                  <c:v>9.8827999999962944E-4</c:v>
                </c:pt>
                <c:pt idx="49415">
                  <c:v>9.8829999999962954E-4</c:v>
                </c:pt>
                <c:pt idx="49416">
                  <c:v>9.8831999999962963E-4</c:v>
                </c:pt>
                <c:pt idx="49417">
                  <c:v>9.8833999999962973E-4</c:v>
                </c:pt>
                <c:pt idx="49418">
                  <c:v>9.8835999999962983E-4</c:v>
                </c:pt>
                <c:pt idx="49419">
                  <c:v>9.8837999999962993E-4</c:v>
                </c:pt>
                <c:pt idx="49420">
                  <c:v>9.8839999999963003E-4</c:v>
                </c:pt>
                <c:pt idx="49421">
                  <c:v>9.8841999999963012E-4</c:v>
                </c:pt>
                <c:pt idx="49422">
                  <c:v>9.8843999999963022E-4</c:v>
                </c:pt>
                <c:pt idx="49423">
                  <c:v>9.8845999999963032E-4</c:v>
                </c:pt>
                <c:pt idx="49424">
                  <c:v>9.8847999999963042E-4</c:v>
                </c:pt>
                <c:pt idx="49425">
                  <c:v>9.8849999999963052E-4</c:v>
                </c:pt>
                <c:pt idx="49426">
                  <c:v>9.8851999999963061E-4</c:v>
                </c:pt>
                <c:pt idx="49427">
                  <c:v>9.8853999999963071E-4</c:v>
                </c:pt>
                <c:pt idx="49428">
                  <c:v>9.8855999999963081E-4</c:v>
                </c:pt>
                <c:pt idx="49429">
                  <c:v>9.8857999999963091E-4</c:v>
                </c:pt>
                <c:pt idx="49430">
                  <c:v>9.8859999999963101E-4</c:v>
                </c:pt>
                <c:pt idx="49431">
                  <c:v>9.886199999996311E-4</c:v>
                </c:pt>
                <c:pt idx="49432">
                  <c:v>9.886399999996312E-4</c:v>
                </c:pt>
                <c:pt idx="49433">
                  <c:v>9.886599999996313E-4</c:v>
                </c:pt>
                <c:pt idx="49434">
                  <c:v>9.886799999996314E-4</c:v>
                </c:pt>
                <c:pt idx="49435">
                  <c:v>9.886999999996315E-4</c:v>
                </c:pt>
                <c:pt idx="49436">
                  <c:v>9.8871999999963159E-4</c:v>
                </c:pt>
                <c:pt idx="49437">
                  <c:v>9.8873999999963169E-4</c:v>
                </c:pt>
                <c:pt idx="49438">
                  <c:v>9.8875999999963179E-4</c:v>
                </c:pt>
                <c:pt idx="49439">
                  <c:v>9.8877999999963189E-4</c:v>
                </c:pt>
                <c:pt idx="49440">
                  <c:v>9.8879999999963199E-4</c:v>
                </c:pt>
                <c:pt idx="49441">
                  <c:v>9.8881999999963209E-4</c:v>
                </c:pt>
                <c:pt idx="49442">
                  <c:v>9.8883999999963218E-4</c:v>
                </c:pt>
                <c:pt idx="49443">
                  <c:v>9.8885999999963228E-4</c:v>
                </c:pt>
                <c:pt idx="49444">
                  <c:v>9.8887999999963238E-4</c:v>
                </c:pt>
                <c:pt idx="49445">
                  <c:v>9.8889999999963248E-4</c:v>
                </c:pt>
                <c:pt idx="49446">
                  <c:v>9.8891999999963258E-4</c:v>
                </c:pt>
                <c:pt idx="49447">
                  <c:v>9.8893999999963267E-4</c:v>
                </c:pt>
                <c:pt idx="49448">
                  <c:v>9.8895999999963277E-4</c:v>
                </c:pt>
                <c:pt idx="49449">
                  <c:v>9.8897999999963287E-4</c:v>
                </c:pt>
                <c:pt idx="49450">
                  <c:v>9.8899999999963297E-4</c:v>
                </c:pt>
                <c:pt idx="49451">
                  <c:v>9.8901999999963307E-4</c:v>
                </c:pt>
                <c:pt idx="49452">
                  <c:v>9.8903999999963316E-4</c:v>
                </c:pt>
                <c:pt idx="49453">
                  <c:v>9.8905999999963326E-4</c:v>
                </c:pt>
                <c:pt idx="49454">
                  <c:v>9.8907999999963336E-4</c:v>
                </c:pt>
                <c:pt idx="49455">
                  <c:v>9.8909999999963346E-4</c:v>
                </c:pt>
                <c:pt idx="49456">
                  <c:v>9.8911999999963356E-4</c:v>
                </c:pt>
                <c:pt idx="49457">
                  <c:v>9.8913999999963365E-4</c:v>
                </c:pt>
                <c:pt idx="49458">
                  <c:v>9.8915999999963375E-4</c:v>
                </c:pt>
                <c:pt idx="49459">
                  <c:v>9.8917999999963385E-4</c:v>
                </c:pt>
                <c:pt idx="49460">
                  <c:v>9.8919999999963395E-4</c:v>
                </c:pt>
                <c:pt idx="49461">
                  <c:v>9.8921999999963405E-4</c:v>
                </c:pt>
                <c:pt idx="49462">
                  <c:v>9.8923999999963414E-4</c:v>
                </c:pt>
                <c:pt idx="49463">
                  <c:v>9.8925999999963424E-4</c:v>
                </c:pt>
                <c:pt idx="49464">
                  <c:v>9.8927999999963434E-4</c:v>
                </c:pt>
                <c:pt idx="49465">
                  <c:v>9.8929999999963444E-4</c:v>
                </c:pt>
                <c:pt idx="49466">
                  <c:v>9.8931999999963454E-4</c:v>
                </c:pt>
                <c:pt idx="49467">
                  <c:v>9.8933999999963463E-4</c:v>
                </c:pt>
                <c:pt idx="49468">
                  <c:v>9.8935999999963473E-4</c:v>
                </c:pt>
                <c:pt idx="49469">
                  <c:v>9.8937999999963483E-4</c:v>
                </c:pt>
                <c:pt idx="49470">
                  <c:v>9.8939999999963493E-4</c:v>
                </c:pt>
                <c:pt idx="49471">
                  <c:v>9.8941999999963503E-4</c:v>
                </c:pt>
                <c:pt idx="49472">
                  <c:v>9.8943999999963513E-4</c:v>
                </c:pt>
                <c:pt idx="49473">
                  <c:v>9.8945999999963522E-4</c:v>
                </c:pt>
                <c:pt idx="49474">
                  <c:v>9.8947999999963532E-4</c:v>
                </c:pt>
                <c:pt idx="49475">
                  <c:v>9.8949999999963542E-4</c:v>
                </c:pt>
                <c:pt idx="49476">
                  <c:v>9.8951999999963552E-4</c:v>
                </c:pt>
                <c:pt idx="49477">
                  <c:v>9.8953999999963562E-4</c:v>
                </c:pt>
                <c:pt idx="49478">
                  <c:v>9.8955999999963571E-4</c:v>
                </c:pt>
                <c:pt idx="49479">
                  <c:v>9.8957999999963581E-4</c:v>
                </c:pt>
                <c:pt idx="49480">
                  <c:v>9.8959999999963591E-4</c:v>
                </c:pt>
                <c:pt idx="49481">
                  <c:v>9.8961999999963601E-4</c:v>
                </c:pt>
                <c:pt idx="49482">
                  <c:v>9.8963999999963611E-4</c:v>
                </c:pt>
                <c:pt idx="49483">
                  <c:v>9.896599999996362E-4</c:v>
                </c:pt>
                <c:pt idx="49484">
                  <c:v>9.896799999996363E-4</c:v>
                </c:pt>
                <c:pt idx="49485">
                  <c:v>9.896999999996364E-4</c:v>
                </c:pt>
                <c:pt idx="49486">
                  <c:v>9.897199999996365E-4</c:v>
                </c:pt>
                <c:pt idx="49487">
                  <c:v>9.897399999996366E-4</c:v>
                </c:pt>
                <c:pt idx="49488">
                  <c:v>9.8975999999963669E-4</c:v>
                </c:pt>
                <c:pt idx="49489">
                  <c:v>9.8977999999963679E-4</c:v>
                </c:pt>
                <c:pt idx="49490">
                  <c:v>9.8979999999963689E-4</c:v>
                </c:pt>
                <c:pt idx="49491">
                  <c:v>9.8981999999963699E-4</c:v>
                </c:pt>
                <c:pt idx="49492">
                  <c:v>9.8983999999963709E-4</c:v>
                </c:pt>
                <c:pt idx="49493">
                  <c:v>9.8985999999963718E-4</c:v>
                </c:pt>
                <c:pt idx="49494">
                  <c:v>9.8987999999963728E-4</c:v>
                </c:pt>
                <c:pt idx="49495">
                  <c:v>9.8989999999963738E-4</c:v>
                </c:pt>
                <c:pt idx="49496">
                  <c:v>9.8991999999963748E-4</c:v>
                </c:pt>
                <c:pt idx="49497">
                  <c:v>9.8993999999963758E-4</c:v>
                </c:pt>
                <c:pt idx="49498">
                  <c:v>9.8995999999963767E-4</c:v>
                </c:pt>
                <c:pt idx="49499">
                  <c:v>9.8997999999963777E-4</c:v>
                </c:pt>
                <c:pt idx="49500">
                  <c:v>9.8999999999963787E-4</c:v>
                </c:pt>
                <c:pt idx="49501">
                  <c:v>9.9001999999963797E-4</c:v>
                </c:pt>
                <c:pt idx="49502">
                  <c:v>9.9003999999963807E-4</c:v>
                </c:pt>
                <c:pt idx="49503">
                  <c:v>9.9005999999963817E-4</c:v>
                </c:pt>
                <c:pt idx="49504">
                  <c:v>9.9007999999963826E-4</c:v>
                </c:pt>
                <c:pt idx="49505">
                  <c:v>9.9009999999963836E-4</c:v>
                </c:pt>
                <c:pt idx="49506">
                  <c:v>9.9011999999963846E-4</c:v>
                </c:pt>
                <c:pt idx="49507">
                  <c:v>9.9013999999963856E-4</c:v>
                </c:pt>
                <c:pt idx="49508">
                  <c:v>9.9015999999963866E-4</c:v>
                </c:pt>
                <c:pt idx="49509">
                  <c:v>9.9017999999963875E-4</c:v>
                </c:pt>
                <c:pt idx="49510">
                  <c:v>9.9019999999963885E-4</c:v>
                </c:pt>
                <c:pt idx="49511">
                  <c:v>9.9021999999963895E-4</c:v>
                </c:pt>
                <c:pt idx="49512">
                  <c:v>9.9023999999963905E-4</c:v>
                </c:pt>
                <c:pt idx="49513">
                  <c:v>9.9025999999963915E-4</c:v>
                </c:pt>
                <c:pt idx="49514">
                  <c:v>9.9027999999963924E-4</c:v>
                </c:pt>
                <c:pt idx="49515">
                  <c:v>9.9029999999963934E-4</c:v>
                </c:pt>
                <c:pt idx="49516">
                  <c:v>9.9031999999963944E-4</c:v>
                </c:pt>
                <c:pt idx="49517">
                  <c:v>9.9033999999963954E-4</c:v>
                </c:pt>
                <c:pt idx="49518">
                  <c:v>9.9035999999963964E-4</c:v>
                </c:pt>
                <c:pt idx="49519">
                  <c:v>9.9037999999963973E-4</c:v>
                </c:pt>
                <c:pt idx="49520">
                  <c:v>9.9039999999963983E-4</c:v>
                </c:pt>
                <c:pt idx="49521">
                  <c:v>9.9041999999963993E-4</c:v>
                </c:pt>
                <c:pt idx="49522">
                  <c:v>9.9043999999964003E-4</c:v>
                </c:pt>
                <c:pt idx="49523">
                  <c:v>9.9045999999964013E-4</c:v>
                </c:pt>
                <c:pt idx="49524">
                  <c:v>9.9047999999964022E-4</c:v>
                </c:pt>
                <c:pt idx="49525">
                  <c:v>9.9049999999964032E-4</c:v>
                </c:pt>
                <c:pt idx="49526">
                  <c:v>9.9051999999964042E-4</c:v>
                </c:pt>
                <c:pt idx="49527">
                  <c:v>9.9053999999964052E-4</c:v>
                </c:pt>
                <c:pt idx="49528">
                  <c:v>9.9055999999964062E-4</c:v>
                </c:pt>
                <c:pt idx="49529">
                  <c:v>9.9057999999964071E-4</c:v>
                </c:pt>
                <c:pt idx="49530">
                  <c:v>9.9059999999964081E-4</c:v>
                </c:pt>
                <c:pt idx="49531">
                  <c:v>9.9061999999964091E-4</c:v>
                </c:pt>
                <c:pt idx="49532">
                  <c:v>9.9063999999964101E-4</c:v>
                </c:pt>
                <c:pt idx="49533">
                  <c:v>9.9065999999964111E-4</c:v>
                </c:pt>
                <c:pt idx="49534">
                  <c:v>9.9067999999964121E-4</c:v>
                </c:pt>
                <c:pt idx="49535">
                  <c:v>9.906999999996413E-4</c:v>
                </c:pt>
                <c:pt idx="49536">
                  <c:v>9.907199999996414E-4</c:v>
                </c:pt>
                <c:pt idx="49537">
                  <c:v>9.907399999996415E-4</c:v>
                </c:pt>
                <c:pt idx="49538">
                  <c:v>9.907599999996416E-4</c:v>
                </c:pt>
                <c:pt idx="49539">
                  <c:v>9.907799999996417E-4</c:v>
                </c:pt>
                <c:pt idx="49540">
                  <c:v>9.9079999999964179E-4</c:v>
                </c:pt>
                <c:pt idx="49541">
                  <c:v>9.9081999999964189E-4</c:v>
                </c:pt>
                <c:pt idx="49542">
                  <c:v>9.9083999999964199E-4</c:v>
                </c:pt>
                <c:pt idx="49543">
                  <c:v>9.9085999999964209E-4</c:v>
                </c:pt>
                <c:pt idx="49544">
                  <c:v>9.9087999999964219E-4</c:v>
                </c:pt>
                <c:pt idx="49545">
                  <c:v>9.9089999999964228E-4</c:v>
                </c:pt>
                <c:pt idx="49546">
                  <c:v>9.9091999999964238E-4</c:v>
                </c:pt>
                <c:pt idx="49547">
                  <c:v>9.9093999999964248E-4</c:v>
                </c:pt>
                <c:pt idx="49548">
                  <c:v>9.9095999999964258E-4</c:v>
                </c:pt>
                <c:pt idx="49549">
                  <c:v>9.9097999999964268E-4</c:v>
                </c:pt>
                <c:pt idx="49550">
                  <c:v>9.9099999999964277E-4</c:v>
                </c:pt>
                <c:pt idx="49551">
                  <c:v>9.9101999999964287E-4</c:v>
                </c:pt>
                <c:pt idx="49552">
                  <c:v>9.9103999999964297E-4</c:v>
                </c:pt>
                <c:pt idx="49553">
                  <c:v>9.9105999999964307E-4</c:v>
                </c:pt>
                <c:pt idx="49554">
                  <c:v>9.9107999999964317E-4</c:v>
                </c:pt>
                <c:pt idx="49555">
                  <c:v>9.9109999999964326E-4</c:v>
                </c:pt>
                <c:pt idx="49556">
                  <c:v>9.9111999999964336E-4</c:v>
                </c:pt>
                <c:pt idx="49557">
                  <c:v>9.9113999999964346E-4</c:v>
                </c:pt>
                <c:pt idx="49558">
                  <c:v>9.9115999999964356E-4</c:v>
                </c:pt>
                <c:pt idx="49559">
                  <c:v>9.9117999999964366E-4</c:v>
                </c:pt>
                <c:pt idx="49560">
                  <c:v>9.9119999999964375E-4</c:v>
                </c:pt>
                <c:pt idx="49561">
                  <c:v>9.9121999999964385E-4</c:v>
                </c:pt>
                <c:pt idx="49562">
                  <c:v>9.9123999999964395E-4</c:v>
                </c:pt>
                <c:pt idx="49563">
                  <c:v>9.9125999999964405E-4</c:v>
                </c:pt>
                <c:pt idx="49564">
                  <c:v>9.9127999999964415E-4</c:v>
                </c:pt>
                <c:pt idx="49565">
                  <c:v>9.9129999999964425E-4</c:v>
                </c:pt>
                <c:pt idx="49566">
                  <c:v>9.9131999999964434E-4</c:v>
                </c:pt>
                <c:pt idx="49567">
                  <c:v>9.9133999999964444E-4</c:v>
                </c:pt>
                <c:pt idx="49568">
                  <c:v>9.9135999999964454E-4</c:v>
                </c:pt>
                <c:pt idx="49569">
                  <c:v>9.9137999999964464E-4</c:v>
                </c:pt>
                <c:pt idx="49570">
                  <c:v>9.9139999999964474E-4</c:v>
                </c:pt>
                <c:pt idx="49571">
                  <c:v>9.9141999999964483E-4</c:v>
                </c:pt>
                <c:pt idx="49572">
                  <c:v>9.9143999999964493E-4</c:v>
                </c:pt>
                <c:pt idx="49573">
                  <c:v>9.9145999999964503E-4</c:v>
                </c:pt>
                <c:pt idx="49574">
                  <c:v>9.9147999999964513E-4</c:v>
                </c:pt>
                <c:pt idx="49575">
                  <c:v>9.9149999999964523E-4</c:v>
                </c:pt>
                <c:pt idx="49576">
                  <c:v>9.9151999999964532E-4</c:v>
                </c:pt>
                <c:pt idx="49577">
                  <c:v>9.9153999999964542E-4</c:v>
                </c:pt>
                <c:pt idx="49578">
                  <c:v>9.9155999999964552E-4</c:v>
                </c:pt>
                <c:pt idx="49579">
                  <c:v>9.9157999999964562E-4</c:v>
                </c:pt>
                <c:pt idx="49580">
                  <c:v>9.9159999999964572E-4</c:v>
                </c:pt>
                <c:pt idx="49581">
                  <c:v>9.9161999999964581E-4</c:v>
                </c:pt>
                <c:pt idx="49582">
                  <c:v>9.9163999999964591E-4</c:v>
                </c:pt>
                <c:pt idx="49583">
                  <c:v>9.9165999999964601E-4</c:v>
                </c:pt>
                <c:pt idx="49584">
                  <c:v>9.9167999999964611E-4</c:v>
                </c:pt>
                <c:pt idx="49585">
                  <c:v>9.9169999999964621E-4</c:v>
                </c:pt>
                <c:pt idx="49586">
                  <c:v>9.917199999996463E-4</c:v>
                </c:pt>
                <c:pt idx="49587">
                  <c:v>9.917399999996464E-4</c:v>
                </c:pt>
                <c:pt idx="49588">
                  <c:v>9.917599999996465E-4</c:v>
                </c:pt>
                <c:pt idx="49589">
                  <c:v>9.917799999996466E-4</c:v>
                </c:pt>
                <c:pt idx="49590">
                  <c:v>9.917999999996467E-4</c:v>
                </c:pt>
                <c:pt idx="49591">
                  <c:v>9.9181999999964679E-4</c:v>
                </c:pt>
                <c:pt idx="49592">
                  <c:v>9.9183999999964689E-4</c:v>
                </c:pt>
                <c:pt idx="49593">
                  <c:v>9.9185999999964699E-4</c:v>
                </c:pt>
                <c:pt idx="49594">
                  <c:v>9.9187999999964709E-4</c:v>
                </c:pt>
                <c:pt idx="49595">
                  <c:v>9.9189999999964719E-4</c:v>
                </c:pt>
                <c:pt idx="49596">
                  <c:v>9.9191999999964729E-4</c:v>
                </c:pt>
                <c:pt idx="49597">
                  <c:v>9.9193999999964738E-4</c:v>
                </c:pt>
                <c:pt idx="49598">
                  <c:v>9.9195999999964748E-4</c:v>
                </c:pt>
                <c:pt idx="49599">
                  <c:v>9.9197999999964758E-4</c:v>
                </c:pt>
                <c:pt idx="49600">
                  <c:v>9.9199999999964768E-4</c:v>
                </c:pt>
                <c:pt idx="49601">
                  <c:v>9.9201999999964778E-4</c:v>
                </c:pt>
                <c:pt idx="49602">
                  <c:v>9.9203999999964787E-4</c:v>
                </c:pt>
                <c:pt idx="49603">
                  <c:v>9.9205999999964797E-4</c:v>
                </c:pt>
                <c:pt idx="49604">
                  <c:v>9.9207999999964807E-4</c:v>
                </c:pt>
                <c:pt idx="49605">
                  <c:v>9.9209999999964817E-4</c:v>
                </c:pt>
                <c:pt idx="49606">
                  <c:v>9.9211999999964827E-4</c:v>
                </c:pt>
                <c:pt idx="49607">
                  <c:v>9.9213999999964836E-4</c:v>
                </c:pt>
                <c:pt idx="49608">
                  <c:v>9.9215999999964846E-4</c:v>
                </c:pt>
                <c:pt idx="49609">
                  <c:v>9.9217999999964856E-4</c:v>
                </c:pt>
                <c:pt idx="49610">
                  <c:v>9.9219999999964866E-4</c:v>
                </c:pt>
                <c:pt idx="49611">
                  <c:v>9.9221999999964876E-4</c:v>
                </c:pt>
                <c:pt idx="49612">
                  <c:v>9.9223999999964885E-4</c:v>
                </c:pt>
                <c:pt idx="49613">
                  <c:v>9.9225999999964895E-4</c:v>
                </c:pt>
                <c:pt idx="49614">
                  <c:v>9.9227999999964905E-4</c:v>
                </c:pt>
                <c:pt idx="49615">
                  <c:v>9.9229999999964915E-4</c:v>
                </c:pt>
                <c:pt idx="49616">
                  <c:v>9.9231999999964925E-4</c:v>
                </c:pt>
                <c:pt idx="49617">
                  <c:v>9.9233999999964934E-4</c:v>
                </c:pt>
                <c:pt idx="49618">
                  <c:v>9.9235999999964944E-4</c:v>
                </c:pt>
                <c:pt idx="49619">
                  <c:v>9.9237999999964954E-4</c:v>
                </c:pt>
                <c:pt idx="49620">
                  <c:v>9.9239999999964964E-4</c:v>
                </c:pt>
                <c:pt idx="49621">
                  <c:v>9.9241999999964974E-4</c:v>
                </c:pt>
                <c:pt idx="49622">
                  <c:v>9.9243999999964983E-4</c:v>
                </c:pt>
                <c:pt idx="49623">
                  <c:v>9.9245999999964993E-4</c:v>
                </c:pt>
                <c:pt idx="49624">
                  <c:v>9.9247999999965003E-4</c:v>
                </c:pt>
                <c:pt idx="49625">
                  <c:v>9.9249999999965013E-4</c:v>
                </c:pt>
                <c:pt idx="49626">
                  <c:v>9.9251999999965023E-4</c:v>
                </c:pt>
                <c:pt idx="49627">
                  <c:v>9.9253999999965033E-4</c:v>
                </c:pt>
                <c:pt idx="49628">
                  <c:v>9.9255999999965042E-4</c:v>
                </c:pt>
                <c:pt idx="49629">
                  <c:v>9.9257999999965052E-4</c:v>
                </c:pt>
                <c:pt idx="49630">
                  <c:v>9.9259999999965062E-4</c:v>
                </c:pt>
                <c:pt idx="49631">
                  <c:v>9.9261999999965072E-4</c:v>
                </c:pt>
                <c:pt idx="49632">
                  <c:v>9.9263999999965082E-4</c:v>
                </c:pt>
                <c:pt idx="49633">
                  <c:v>9.9265999999965091E-4</c:v>
                </c:pt>
                <c:pt idx="49634">
                  <c:v>9.9267999999965101E-4</c:v>
                </c:pt>
                <c:pt idx="49635">
                  <c:v>9.9269999999965111E-4</c:v>
                </c:pt>
                <c:pt idx="49636">
                  <c:v>9.9271999999965121E-4</c:v>
                </c:pt>
                <c:pt idx="49637">
                  <c:v>9.9273999999965131E-4</c:v>
                </c:pt>
                <c:pt idx="49638">
                  <c:v>9.927599999996514E-4</c:v>
                </c:pt>
                <c:pt idx="49639">
                  <c:v>9.927799999996515E-4</c:v>
                </c:pt>
                <c:pt idx="49640">
                  <c:v>9.927999999996516E-4</c:v>
                </c:pt>
                <c:pt idx="49641">
                  <c:v>9.928199999996517E-4</c:v>
                </c:pt>
                <c:pt idx="49642">
                  <c:v>9.928399999996518E-4</c:v>
                </c:pt>
                <c:pt idx="49643">
                  <c:v>9.9285999999965189E-4</c:v>
                </c:pt>
                <c:pt idx="49644">
                  <c:v>9.9287999999965199E-4</c:v>
                </c:pt>
                <c:pt idx="49645">
                  <c:v>9.9289999999965209E-4</c:v>
                </c:pt>
                <c:pt idx="49646">
                  <c:v>9.9291999999965219E-4</c:v>
                </c:pt>
                <c:pt idx="49647">
                  <c:v>9.9293999999965229E-4</c:v>
                </c:pt>
                <c:pt idx="49648">
                  <c:v>9.9295999999965238E-4</c:v>
                </c:pt>
                <c:pt idx="49649">
                  <c:v>9.9297999999965248E-4</c:v>
                </c:pt>
                <c:pt idx="49650">
                  <c:v>9.9299999999965258E-4</c:v>
                </c:pt>
                <c:pt idx="49651">
                  <c:v>9.9301999999965268E-4</c:v>
                </c:pt>
                <c:pt idx="49652">
                  <c:v>9.9303999999965278E-4</c:v>
                </c:pt>
                <c:pt idx="49653">
                  <c:v>9.9305999999965287E-4</c:v>
                </c:pt>
                <c:pt idx="49654">
                  <c:v>9.9307999999965297E-4</c:v>
                </c:pt>
                <c:pt idx="49655">
                  <c:v>9.9309999999965307E-4</c:v>
                </c:pt>
                <c:pt idx="49656">
                  <c:v>9.9311999999965317E-4</c:v>
                </c:pt>
                <c:pt idx="49657">
                  <c:v>9.9313999999965327E-4</c:v>
                </c:pt>
                <c:pt idx="49658">
                  <c:v>9.9315999999965337E-4</c:v>
                </c:pt>
                <c:pt idx="49659">
                  <c:v>9.9317999999965346E-4</c:v>
                </c:pt>
                <c:pt idx="49660">
                  <c:v>9.9319999999965356E-4</c:v>
                </c:pt>
                <c:pt idx="49661">
                  <c:v>9.9321999999965366E-4</c:v>
                </c:pt>
                <c:pt idx="49662">
                  <c:v>9.9323999999965376E-4</c:v>
                </c:pt>
                <c:pt idx="49663">
                  <c:v>9.9325999999965386E-4</c:v>
                </c:pt>
                <c:pt idx="49664">
                  <c:v>9.9327999999965395E-4</c:v>
                </c:pt>
                <c:pt idx="49665">
                  <c:v>9.9329999999965405E-4</c:v>
                </c:pt>
                <c:pt idx="49666">
                  <c:v>9.9331999999965415E-4</c:v>
                </c:pt>
                <c:pt idx="49667">
                  <c:v>9.9333999999965425E-4</c:v>
                </c:pt>
                <c:pt idx="49668">
                  <c:v>9.9335999999965435E-4</c:v>
                </c:pt>
                <c:pt idx="49669">
                  <c:v>9.9337999999965444E-4</c:v>
                </c:pt>
                <c:pt idx="49670">
                  <c:v>9.9339999999965454E-4</c:v>
                </c:pt>
                <c:pt idx="49671">
                  <c:v>9.9341999999965464E-4</c:v>
                </c:pt>
                <c:pt idx="49672">
                  <c:v>9.9343999999965474E-4</c:v>
                </c:pt>
                <c:pt idx="49673">
                  <c:v>9.9345999999965484E-4</c:v>
                </c:pt>
                <c:pt idx="49674">
                  <c:v>9.9347999999965493E-4</c:v>
                </c:pt>
                <c:pt idx="49675">
                  <c:v>9.9349999999965503E-4</c:v>
                </c:pt>
                <c:pt idx="49676">
                  <c:v>9.9351999999965513E-4</c:v>
                </c:pt>
                <c:pt idx="49677">
                  <c:v>9.9353999999965523E-4</c:v>
                </c:pt>
                <c:pt idx="49678">
                  <c:v>9.9355999999965533E-4</c:v>
                </c:pt>
                <c:pt idx="49679">
                  <c:v>9.9357999999965542E-4</c:v>
                </c:pt>
                <c:pt idx="49680">
                  <c:v>9.9359999999965552E-4</c:v>
                </c:pt>
                <c:pt idx="49681">
                  <c:v>9.9361999999965562E-4</c:v>
                </c:pt>
                <c:pt idx="49682">
                  <c:v>9.9363999999965572E-4</c:v>
                </c:pt>
                <c:pt idx="49683">
                  <c:v>9.9365999999965582E-4</c:v>
                </c:pt>
                <c:pt idx="49684">
                  <c:v>9.9367999999965591E-4</c:v>
                </c:pt>
                <c:pt idx="49685">
                  <c:v>9.9369999999965601E-4</c:v>
                </c:pt>
                <c:pt idx="49686">
                  <c:v>9.9371999999965611E-4</c:v>
                </c:pt>
                <c:pt idx="49687">
                  <c:v>9.9373999999965621E-4</c:v>
                </c:pt>
                <c:pt idx="49688">
                  <c:v>9.9375999999965631E-4</c:v>
                </c:pt>
                <c:pt idx="49689">
                  <c:v>9.9377999999965641E-4</c:v>
                </c:pt>
                <c:pt idx="49690">
                  <c:v>9.937999999996565E-4</c:v>
                </c:pt>
                <c:pt idx="49691">
                  <c:v>9.938199999996566E-4</c:v>
                </c:pt>
                <c:pt idx="49692">
                  <c:v>9.938399999996567E-4</c:v>
                </c:pt>
                <c:pt idx="49693">
                  <c:v>9.938599999996568E-4</c:v>
                </c:pt>
                <c:pt idx="49694">
                  <c:v>9.938799999996569E-4</c:v>
                </c:pt>
                <c:pt idx="49695">
                  <c:v>9.9389999999965699E-4</c:v>
                </c:pt>
                <c:pt idx="49696">
                  <c:v>9.9391999999965709E-4</c:v>
                </c:pt>
                <c:pt idx="49697">
                  <c:v>9.9393999999965719E-4</c:v>
                </c:pt>
                <c:pt idx="49698">
                  <c:v>9.9395999999965729E-4</c:v>
                </c:pt>
                <c:pt idx="49699">
                  <c:v>9.9397999999965739E-4</c:v>
                </c:pt>
                <c:pt idx="49700">
                  <c:v>9.9399999999965748E-4</c:v>
                </c:pt>
                <c:pt idx="49701">
                  <c:v>9.9401999999965758E-4</c:v>
                </c:pt>
                <c:pt idx="49702">
                  <c:v>9.9403999999965768E-4</c:v>
                </c:pt>
                <c:pt idx="49703">
                  <c:v>9.9405999999965778E-4</c:v>
                </c:pt>
                <c:pt idx="49704">
                  <c:v>9.9407999999965788E-4</c:v>
                </c:pt>
                <c:pt idx="49705">
                  <c:v>9.9409999999965797E-4</c:v>
                </c:pt>
                <c:pt idx="49706">
                  <c:v>9.9411999999965807E-4</c:v>
                </c:pt>
                <c:pt idx="49707">
                  <c:v>9.9413999999965817E-4</c:v>
                </c:pt>
                <c:pt idx="49708">
                  <c:v>9.9415999999965827E-4</c:v>
                </c:pt>
                <c:pt idx="49709">
                  <c:v>9.9417999999965837E-4</c:v>
                </c:pt>
                <c:pt idx="49710">
                  <c:v>9.9419999999965846E-4</c:v>
                </c:pt>
                <c:pt idx="49711">
                  <c:v>9.9421999999965856E-4</c:v>
                </c:pt>
                <c:pt idx="49712">
                  <c:v>9.9423999999965866E-4</c:v>
                </c:pt>
                <c:pt idx="49713">
                  <c:v>9.9425999999965876E-4</c:v>
                </c:pt>
                <c:pt idx="49714">
                  <c:v>9.9427999999965886E-4</c:v>
                </c:pt>
                <c:pt idx="49715">
                  <c:v>9.9429999999965895E-4</c:v>
                </c:pt>
                <c:pt idx="49716">
                  <c:v>9.9431999999965905E-4</c:v>
                </c:pt>
                <c:pt idx="49717">
                  <c:v>9.9433999999965915E-4</c:v>
                </c:pt>
                <c:pt idx="49718">
                  <c:v>9.9435999999965925E-4</c:v>
                </c:pt>
                <c:pt idx="49719">
                  <c:v>9.9437999999965935E-4</c:v>
                </c:pt>
                <c:pt idx="49720">
                  <c:v>9.9439999999965945E-4</c:v>
                </c:pt>
                <c:pt idx="49721">
                  <c:v>9.9441999999965954E-4</c:v>
                </c:pt>
                <c:pt idx="49722">
                  <c:v>9.9443999999965964E-4</c:v>
                </c:pt>
                <c:pt idx="49723">
                  <c:v>9.9445999999965974E-4</c:v>
                </c:pt>
                <c:pt idx="49724">
                  <c:v>9.9447999999965984E-4</c:v>
                </c:pt>
                <c:pt idx="49725">
                  <c:v>9.9449999999965994E-4</c:v>
                </c:pt>
                <c:pt idx="49726">
                  <c:v>9.9451999999966003E-4</c:v>
                </c:pt>
                <c:pt idx="49727">
                  <c:v>9.9453999999966013E-4</c:v>
                </c:pt>
                <c:pt idx="49728">
                  <c:v>9.9455999999966023E-4</c:v>
                </c:pt>
                <c:pt idx="49729">
                  <c:v>9.9457999999966033E-4</c:v>
                </c:pt>
                <c:pt idx="49730">
                  <c:v>9.9459999999966043E-4</c:v>
                </c:pt>
                <c:pt idx="49731">
                  <c:v>9.9461999999966052E-4</c:v>
                </c:pt>
                <c:pt idx="49732">
                  <c:v>9.9463999999966062E-4</c:v>
                </c:pt>
                <c:pt idx="49733">
                  <c:v>9.9465999999966072E-4</c:v>
                </c:pt>
                <c:pt idx="49734">
                  <c:v>9.9467999999966082E-4</c:v>
                </c:pt>
                <c:pt idx="49735">
                  <c:v>9.9469999999966092E-4</c:v>
                </c:pt>
                <c:pt idx="49736">
                  <c:v>9.9471999999966101E-4</c:v>
                </c:pt>
                <c:pt idx="49737">
                  <c:v>9.9473999999966111E-4</c:v>
                </c:pt>
                <c:pt idx="49738">
                  <c:v>9.9475999999966121E-4</c:v>
                </c:pt>
                <c:pt idx="49739">
                  <c:v>9.9477999999966131E-4</c:v>
                </c:pt>
                <c:pt idx="49740">
                  <c:v>9.9479999999966141E-4</c:v>
                </c:pt>
                <c:pt idx="49741">
                  <c:v>9.948199999996615E-4</c:v>
                </c:pt>
                <c:pt idx="49742">
                  <c:v>9.948399999996616E-4</c:v>
                </c:pt>
                <c:pt idx="49743">
                  <c:v>9.948599999996617E-4</c:v>
                </c:pt>
                <c:pt idx="49744">
                  <c:v>9.948799999996618E-4</c:v>
                </c:pt>
                <c:pt idx="49745">
                  <c:v>9.948999999996619E-4</c:v>
                </c:pt>
                <c:pt idx="49746">
                  <c:v>9.9491999999966199E-4</c:v>
                </c:pt>
                <c:pt idx="49747">
                  <c:v>9.9493999999966209E-4</c:v>
                </c:pt>
                <c:pt idx="49748">
                  <c:v>9.9495999999966219E-4</c:v>
                </c:pt>
                <c:pt idx="49749">
                  <c:v>9.9497999999966229E-4</c:v>
                </c:pt>
                <c:pt idx="49750">
                  <c:v>9.9499999999966239E-4</c:v>
                </c:pt>
                <c:pt idx="49751">
                  <c:v>9.9501999999966249E-4</c:v>
                </c:pt>
                <c:pt idx="49752">
                  <c:v>9.9503999999966258E-4</c:v>
                </c:pt>
                <c:pt idx="49753">
                  <c:v>9.9505999999966268E-4</c:v>
                </c:pt>
                <c:pt idx="49754">
                  <c:v>9.9507999999966278E-4</c:v>
                </c:pt>
                <c:pt idx="49755">
                  <c:v>9.9509999999966288E-4</c:v>
                </c:pt>
                <c:pt idx="49756">
                  <c:v>9.9511999999966298E-4</c:v>
                </c:pt>
                <c:pt idx="49757">
                  <c:v>9.9513999999966307E-4</c:v>
                </c:pt>
                <c:pt idx="49758">
                  <c:v>9.9515999999966317E-4</c:v>
                </c:pt>
                <c:pt idx="49759">
                  <c:v>9.9517999999966327E-4</c:v>
                </c:pt>
                <c:pt idx="49760">
                  <c:v>9.9519999999966337E-4</c:v>
                </c:pt>
                <c:pt idx="49761">
                  <c:v>9.9521999999966347E-4</c:v>
                </c:pt>
                <c:pt idx="49762">
                  <c:v>9.9523999999966356E-4</c:v>
                </c:pt>
                <c:pt idx="49763">
                  <c:v>9.9525999999966366E-4</c:v>
                </c:pt>
                <c:pt idx="49764">
                  <c:v>9.9527999999966376E-4</c:v>
                </c:pt>
                <c:pt idx="49765">
                  <c:v>9.9529999999966386E-4</c:v>
                </c:pt>
                <c:pt idx="49766">
                  <c:v>9.9531999999966396E-4</c:v>
                </c:pt>
                <c:pt idx="49767">
                  <c:v>9.9533999999966405E-4</c:v>
                </c:pt>
                <c:pt idx="49768">
                  <c:v>9.9535999999966415E-4</c:v>
                </c:pt>
                <c:pt idx="49769">
                  <c:v>9.9537999999966425E-4</c:v>
                </c:pt>
                <c:pt idx="49770">
                  <c:v>9.9539999999966435E-4</c:v>
                </c:pt>
                <c:pt idx="49771">
                  <c:v>9.9541999999966445E-4</c:v>
                </c:pt>
                <c:pt idx="49772">
                  <c:v>9.9543999999966454E-4</c:v>
                </c:pt>
                <c:pt idx="49773">
                  <c:v>9.9545999999966464E-4</c:v>
                </c:pt>
                <c:pt idx="49774">
                  <c:v>9.9547999999966474E-4</c:v>
                </c:pt>
                <c:pt idx="49775">
                  <c:v>9.9549999999966484E-4</c:v>
                </c:pt>
                <c:pt idx="49776">
                  <c:v>9.9551999999966494E-4</c:v>
                </c:pt>
                <c:pt idx="49777">
                  <c:v>9.9553999999966503E-4</c:v>
                </c:pt>
                <c:pt idx="49778">
                  <c:v>9.9555999999966513E-4</c:v>
                </c:pt>
                <c:pt idx="49779">
                  <c:v>9.9557999999966523E-4</c:v>
                </c:pt>
                <c:pt idx="49780">
                  <c:v>9.9559999999966533E-4</c:v>
                </c:pt>
                <c:pt idx="49781">
                  <c:v>9.9561999999966543E-4</c:v>
                </c:pt>
                <c:pt idx="49782">
                  <c:v>9.9563999999966553E-4</c:v>
                </c:pt>
                <c:pt idx="49783">
                  <c:v>9.9565999999966562E-4</c:v>
                </c:pt>
                <c:pt idx="49784">
                  <c:v>9.9567999999966572E-4</c:v>
                </c:pt>
                <c:pt idx="49785">
                  <c:v>9.9569999999966582E-4</c:v>
                </c:pt>
                <c:pt idx="49786">
                  <c:v>9.9571999999966592E-4</c:v>
                </c:pt>
                <c:pt idx="49787">
                  <c:v>9.9573999999966602E-4</c:v>
                </c:pt>
                <c:pt idx="49788">
                  <c:v>9.9575999999966611E-4</c:v>
                </c:pt>
                <c:pt idx="49789">
                  <c:v>9.9577999999966621E-4</c:v>
                </c:pt>
                <c:pt idx="49790">
                  <c:v>9.9579999999966631E-4</c:v>
                </c:pt>
                <c:pt idx="49791">
                  <c:v>9.9581999999966641E-4</c:v>
                </c:pt>
                <c:pt idx="49792">
                  <c:v>9.9583999999966651E-4</c:v>
                </c:pt>
                <c:pt idx="49793">
                  <c:v>9.958599999996666E-4</c:v>
                </c:pt>
                <c:pt idx="49794">
                  <c:v>9.958799999996667E-4</c:v>
                </c:pt>
                <c:pt idx="49795">
                  <c:v>9.958999999996668E-4</c:v>
                </c:pt>
                <c:pt idx="49796">
                  <c:v>9.959199999996669E-4</c:v>
                </c:pt>
                <c:pt idx="49797">
                  <c:v>9.95939999999667E-4</c:v>
                </c:pt>
                <c:pt idx="49798">
                  <c:v>9.9595999999966709E-4</c:v>
                </c:pt>
                <c:pt idx="49799">
                  <c:v>9.9597999999966719E-4</c:v>
                </c:pt>
                <c:pt idx="49800">
                  <c:v>9.9599999999966729E-4</c:v>
                </c:pt>
                <c:pt idx="49801">
                  <c:v>9.9601999999966739E-4</c:v>
                </c:pt>
                <c:pt idx="49802">
                  <c:v>9.9603999999966749E-4</c:v>
                </c:pt>
                <c:pt idx="49803">
                  <c:v>9.9605999999966758E-4</c:v>
                </c:pt>
                <c:pt idx="49804">
                  <c:v>9.9607999999966768E-4</c:v>
                </c:pt>
                <c:pt idx="49805">
                  <c:v>9.9609999999966778E-4</c:v>
                </c:pt>
                <c:pt idx="49806">
                  <c:v>9.9611999999966788E-4</c:v>
                </c:pt>
                <c:pt idx="49807">
                  <c:v>9.9613999999966798E-4</c:v>
                </c:pt>
                <c:pt idx="49808">
                  <c:v>9.9615999999966807E-4</c:v>
                </c:pt>
                <c:pt idx="49809">
                  <c:v>9.9617999999966817E-4</c:v>
                </c:pt>
                <c:pt idx="49810">
                  <c:v>9.9619999999966827E-4</c:v>
                </c:pt>
                <c:pt idx="49811">
                  <c:v>9.9621999999966837E-4</c:v>
                </c:pt>
                <c:pt idx="49812">
                  <c:v>9.9623999999966847E-4</c:v>
                </c:pt>
                <c:pt idx="49813">
                  <c:v>9.9625999999966857E-4</c:v>
                </c:pt>
                <c:pt idx="49814">
                  <c:v>9.9627999999966866E-4</c:v>
                </c:pt>
                <c:pt idx="49815">
                  <c:v>9.9629999999966876E-4</c:v>
                </c:pt>
                <c:pt idx="49816">
                  <c:v>9.9631999999966886E-4</c:v>
                </c:pt>
                <c:pt idx="49817">
                  <c:v>9.9633999999966896E-4</c:v>
                </c:pt>
                <c:pt idx="49818">
                  <c:v>9.9635999999966906E-4</c:v>
                </c:pt>
                <c:pt idx="49819">
                  <c:v>9.9637999999966915E-4</c:v>
                </c:pt>
                <c:pt idx="49820">
                  <c:v>9.9639999999966925E-4</c:v>
                </c:pt>
                <c:pt idx="49821">
                  <c:v>9.9641999999966935E-4</c:v>
                </c:pt>
                <c:pt idx="49822">
                  <c:v>9.9643999999966945E-4</c:v>
                </c:pt>
                <c:pt idx="49823">
                  <c:v>9.9645999999966955E-4</c:v>
                </c:pt>
                <c:pt idx="49824">
                  <c:v>9.9647999999966964E-4</c:v>
                </c:pt>
                <c:pt idx="49825">
                  <c:v>9.9649999999966974E-4</c:v>
                </c:pt>
                <c:pt idx="49826">
                  <c:v>9.9651999999966984E-4</c:v>
                </c:pt>
                <c:pt idx="49827">
                  <c:v>9.9653999999966994E-4</c:v>
                </c:pt>
                <c:pt idx="49828">
                  <c:v>9.9655999999967004E-4</c:v>
                </c:pt>
                <c:pt idx="49829">
                  <c:v>9.9657999999967013E-4</c:v>
                </c:pt>
                <c:pt idx="49830">
                  <c:v>9.9659999999967023E-4</c:v>
                </c:pt>
                <c:pt idx="49831">
                  <c:v>9.9661999999967033E-4</c:v>
                </c:pt>
                <c:pt idx="49832">
                  <c:v>9.9663999999967043E-4</c:v>
                </c:pt>
                <c:pt idx="49833">
                  <c:v>9.9665999999967053E-4</c:v>
                </c:pt>
                <c:pt idx="49834">
                  <c:v>9.9667999999967062E-4</c:v>
                </c:pt>
                <c:pt idx="49835">
                  <c:v>9.9669999999967072E-4</c:v>
                </c:pt>
                <c:pt idx="49836">
                  <c:v>9.9671999999967082E-4</c:v>
                </c:pt>
                <c:pt idx="49837">
                  <c:v>9.9673999999967092E-4</c:v>
                </c:pt>
                <c:pt idx="49838">
                  <c:v>9.9675999999967102E-4</c:v>
                </c:pt>
                <c:pt idx="49839">
                  <c:v>9.9677999999967111E-4</c:v>
                </c:pt>
                <c:pt idx="49840">
                  <c:v>9.9679999999967121E-4</c:v>
                </c:pt>
                <c:pt idx="49841">
                  <c:v>9.9681999999967131E-4</c:v>
                </c:pt>
                <c:pt idx="49842">
                  <c:v>9.9683999999967141E-4</c:v>
                </c:pt>
                <c:pt idx="49843">
                  <c:v>9.9685999999967151E-4</c:v>
                </c:pt>
                <c:pt idx="49844">
                  <c:v>9.9687999999967161E-4</c:v>
                </c:pt>
                <c:pt idx="49845">
                  <c:v>9.968999999996717E-4</c:v>
                </c:pt>
                <c:pt idx="49846">
                  <c:v>9.969199999996718E-4</c:v>
                </c:pt>
                <c:pt idx="49847">
                  <c:v>9.969399999996719E-4</c:v>
                </c:pt>
                <c:pt idx="49848">
                  <c:v>9.96959999999672E-4</c:v>
                </c:pt>
                <c:pt idx="49849">
                  <c:v>9.969799999996721E-4</c:v>
                </c:pt>
                <c:pt idx="49850">
                  <c:v>9.9699999999967219E-4</c:v>
                </c:pt>
                <c:pt idx="49851">
                  <c:v>9.9701999999967229E-4</c:v>
                </c:pt>
                <c:pt idx="49852">
                  <c:v>9.9703999999967239E-4</c:v>
                </c:pt>
                <c:pt idx="49853">
                  <c:v>9.9705999999967249E-4</c:v>
                </c:pt>
                <c:pt idx="49854">
                  <c:v>9.9707999999967259E-4</c:v>
                </c:pt>
                <c:pt idx="49855">
                  <c:v>9.9709999999967268E-4</c:v>
                </c:pt>
                <c:pt idx="49856">
                  <c:v>9.9711999999967278E-4</c:v>
                </c:pt>
                <c:pt idx="49857">
                  <c:v>9.9713999999967288E-4</c:v>
                </c:pt>
                <c:pt idx="49858">
                  <c:v>9.9715999999967298E-4</c:v>
                </c:pt>
                <c:pt idx="49859">
                  <c:v>9.9717999999967308E-4</c:v>
                </c:pt>
                <c:pt idx="49860">
                  <c:v>9.9719999999967317E-4</c:v>
                </c:pt>
                <c:pt idx="49861">
                  <c:v>9.9721999999967327E-4</c:v>
                </c:pt>
                <c:pt idx="49862">
                  <c:v>9.9723999999967337E-4</c:v>
                </c:pt>
                <c:pt idx="49863">
                  <c:v>9.9725999999967347E-4</c:v>
                </c:pt>
                <c:pt idx="49864">
                  <c:v>9.9727999999967357E-4</c:v>
                </c:pt>
                <c:pt idx="49865">
                  <c:v>9.9729999999967366E-4</c:v>
                </c:pt>
                <c:pt idx="49866">
                  <c:v>9.9731999999967376E-4</c:v>
                </c:pt>
                <c:pt idx="49867">
                  <c:v>9.9733999999967386E-4</c:v>
                </c:pt>
                <c:pt idx="49868">
                  <c:v>9.9735999999967396E-4</c:v>
                </c:pt>
                <c:pt idx="49869">
                  <c:v>9.9737999999967406E-4</c:v>
                </c:pt>
                <c:pt idx="49870">
                  <c:v>9.9739999999967415E-4</c:v>
                </c:pt>
                <c:pt idx="49871">
                  <c:v>9.9741999999967425E-4</c:v>
                </c:pt>
                <c:pt idx="49872">
                  <c:v>9.9743999999967435E-4</c:v>
                </c:pt>
                <c:pt idx="49873">
                  <c:v>9.9745999999967445E-4</c:v>
                </c:pt>
                <c:pt idx="49874">
                  <c:v>9.9747999999967455E-4</c:v>
                </c:pt>
                <c:pt idx="49875">
                  <c:v>9.9749999999967465E-4</c:v>
                </c:pt>
                <c:pt idx="49876">
                  <c:v>9.9751999999967474E-4</c:v>
                </c:pt>
                <c:pt idx="49877">
                  <c:v>9.9753999999967484E-4</c:v>
                </c:pt>
                <c:pt idx="49878">
                  <c:v>9.9755999999967494E-4</c:v>
                </c:pt>
                <c:pt idx="49879">
                  <c:v>9.9757999999967504E-4</c:v>
                </c:pt>
                <c:pt idx="49880">
                  <c:v>9.9759999999967514E-4</c:v>
                </c:pt>
                <c:pt idx="49881">
                  <c:v>9.9761999999967523E-4</c:v>
                </c:pt>
                <c:pt idx="49882">
                  <c:v>9.9763999999967533E-4</c:v>
                </c:pt>
                <c:pt idx="49883">
                  <c:v>9.9765999999967543E-4</c:v>
                </c:pt>
                <c:pt idx="49884">
                  <c:v>9.9767999999967553E-4</c:v>
                </c:pt>
                <c:pt idx="49885">
                  <c:v>9.9769999999967563E-4</c:v>
                </c:pt>
                <c:pt idx="49886">
                  <c:v>9.9771999999967572E-4</c:v>
                </c:pt>
                <c:pt idx="49887">
                  <c:v>9.9773999999967582E-4</c:v>
                </c:pt>
                <c:pt idx="49888">
                  <c:v>9.9775999999967592E-4</c:v>
                </c:pt>
                <c:pt idx="49889">
                  <c:v>9.9777999999967602E-4</c:v>
                </c:pt>
                <c:pt idx="49890">
                  <c:v>9.9779999999967612E-4</c:v>
                </c:pt>
                <c:pt idx="49891">
                  <c:v>9.9781999999967621E-4</c:v>
                </c:pt>
                <c:pt idx="49892">
                  <c:v>9.9783999999967631E-4</c:v>
                </c:pt>
                <c:pt idx="49893">
                  <c:v>9.9785999999967641E-4</c:v>
                </c:pt>
                <c:pt idx="49894">
                  <c:v>9.9787999999967651E-4</c:v>
                </c:pt>
                <c:pt idx="49895">
                  <c:v>9.9789999999967661E-4</c:v>
                </c:pt>
                <c:pt idx="49896">
                  <c:v>9.979199999996767E-4</c:v>
                </c:pt>
                <c:pt idx="49897">
                  <c:v>9.979399999996768E-4</c:v>
                </c:pt>
                <c:pt idx="49898">
                  <c:v>9.979599999996769E-4</c:v>
                </c:pt>
                <c:pt idx="49899">
                  <c:v>9.97979999999677E-4</c:v>
                </c:pt>
                <c:pt idx="49900">
                  <c:v>9.979999999996771E-4</c:v>
                </c:pt>
                <c:pt idx="49901">
                  <c:v>9.9801999999967719E-4</c:v>
                </c:pt>
                <c:pt idx="49902">
                  <c:v>9.9803999999967729E-4</c:v>
                </c:pt>
                <c:pt idx="49903">
                  <c:v>9.9805999999967739E-4</c:v>
                </c:pt>
                <c:pt idx="49904">
                  <c:v>9.9807999999967749E-4</c:v>
                </c:pt>
                <c:pt idx="49905">
                  <c:v>9.9809999999967759E-4</c:v>
                </c:pt>
                <c:pt idx="49906">
                  <c:v>9.9811999999967769E-4</c:v>
                </c:pt>
                <c:pt idx="49907">
                  <c:v>9.9813999999967778E-4</c:v>
                </c:pt>
                <c:pt idx="49908">
                  <c:v>9.9815999999967788E-4</c:v>
                </c:pt>
                <c:pt idx="49909">
                  <c:v>9.9817999999967798E-4</c:v>
                </c:pt>
                <c:pt idx="49910">
                  <c:v>9.9819999999967808E-4</c:v>
                </c:pt>
                <c:pt idx="49911">
                  <c:v>9.9821999999967818E-4</c:v>
                </c:pt>
                <c:pt idx="49912">
                  <c:v>9.9823999999967827E-4</c:v>
                </c:pt>
                <c:pt idx="49913">
                  <c:v>9.9825999999967837E-4</c:v>
                </c:pt>
                <c:pt idx="49914">
                  <c:v>9.9827999999967847E-4</c:v>
                </c:pt>
                <c:pt idx="49915">
                  <c:v>9.9829999999967857E-4</c:v>
                </c:pt>
                <c:pt idx="49916">
                  <c:v>9.9831999999967867E-4</c:v>
                </c:pt>
                <c:pt idx="49917">
                  <c:v>9.9833999999967876E-4</c:v>
                </c:pt>
                <c:pt idx="49918">
                  <c:v>9.9835999999967886E-4</c:v>
                </c:pt>
                <c:pt idx="49919">
                  <c:v>9.9837999999967896E-4</c:v>
                </c:pt>
                <c:pt idx="49920">
                  <c:v>9.9839999999967906E-4</c:v>
                </c:pt>
                <c:pt idx="49921">
                  <c:v>9.9841999999967916E-4</c:v>
                </c:pt>
                <c:pt idx="49922">
                  <c:v>9.9843999999967925E-4</c:v>
                </c:pt>
                <c:pt idx="49923">
                  <c:v>9.9845999999967935E-4</c:v>
                </c:pt>
                <c:pt idx="49924">
                  <c:v>9.9847999999967945E-4</c:v>
                </c:pt>
                <c:pt idx="49925">
                  <c:v>9.9849999999967955E-4</c:v>
                </c:pt>
                <c:pt idx="49926">
                  <c:v>9.9851999999967965E-4</c:v>
                </c:pt>
                <c:pt idx="49927">
                  <c:v>9.9853999999967974E-4</c:v>
                </c:pt>
                <c:pt idx="49928">
                  <c:v>9.9855999999967984E-4</c:v>
                </c:pt>
                <c:pt idx="49929">
                  <c:v>9.9857999999967994E-4</c:v>
                </c:pt>
                <c:pt idx="49930">
                  <c:v>9.9859999999968004E-4</c:v>
                </c:pt>
                <c:pt idx="49931">
                  <c:v>9.9861999999968014E-4</c:v>
                </c:pt>
                <c:pt idx="49932">
                  <c:v>9.9863999999968023E-4</c:v>
                </c:pt>
                <c:pt idx="49933">
                  <c:v>9.9865999999968033E-4</c:v>
                </c:pt>
                <c:pt idx="49934">
                  <c:v>9.9867999999968043E-4</c:v>
                </c:pt>
                <c:pt idx="49935">
                  <c:v>9.9869999999968053E-4</c:v>
                </c:pt>
                <c:pt idx="49936">
                  <c:v>9.9871999999968063E-4</c:v>
                </c:pt>
                <c:pt idx="49937">
                  <c:v>9.9873999999968073E-4</c:v>
                </c:pt>
                <c:pt idx="49938">
                  <c:v>9.9875999999968082E-4</c:v>
                </c:pt>
                <c:pt idx="49939">
                  <c:v>9.9877999999968092E-4</c:v>
                </c:pt>
                <c:pt idx="49940">
                  <c:v>9.9879999999968102E-4</c:v>
                </c:pt>
                <c:pt idx="49941">
                  <c:v>9.9881999999968112E-4</c:v>
                </c:pt>
                <c:pt idx="49942">
                  <c:v>9.9883999999968122E-4</c:v>
                </c:pt>
                <c:pt idx="49943">
                  <c:v>9.9885999999968131E-4</c:v>
                </c:pt>
                <c:pt idx="49944">
                  <c:v>9.9887999999968141E-4</c:v>
                </c:pt>
                <c:pt idx="49945">
                  <c:v>9.9889999999968151E-4</c:v>
                </c:pt>
                <c:pt idx="49946">
                  <c:v>9.9891999999968161E-4</c:v>
                </c:pt>
                <c:pt idx="49947">
                  <c:v>9.9893999999968171E-4</c:v>
                </c:pt>
                <c:pt idx="49948">
                  <c:v>9.989599999996818E-4</c:v>
                </c:pt>
                <c:pt idx="49949">
                  <c:v>9.989799999996819E-4</c:v>
                </c:pt>
                <c:pt idx="49950">
                  <c:v>9.98999999999682E-4</c:v>
                </c:pt>
                <c:pt idx="49951">
                  <c:v>9.990199999996821E-4</c:v>
                </c:pt>
                <c:pt idx="49952">
                  <c:v>9.990399999996822E-4</c:v>
                </c:pt>
                <c:pt idx="49953">
                  <c:v>9.9905999999968229E-4</c:v>
                </c:pt>
                <c:pt idx="49954">
                  <c:v>9.9907999999968239E-4</c:v>
                </c:pt>
                <c:pt idx="49955">
                  <c:v>9.9909999999968249E-4</c:v>
                </c:pt>
                <c:pt idx="49956">
                  <c:v>9.9911999999968259E-4</c:v>
                </c:pt>
                <c:pt idx="49957">
                  <c:v>9.9913999999968269E-4</c:v>
                </c:pt>
                <c:pt idx="49958">
                  <c:v>9.9915999999968278E-4</c:v>
                </c:pt>
                <c:pt idx="49959">
                  <c:v>9.9917999999968288E-4</c:v>
                </c:pt>
                <c:pt idx="49960">
                  <c:v>9.9919999999968298E-4</c:v>
                </c:pt>
                <c:pt idx="49961">
                  <c:v>9.9921999999968308E-4</c:v>
                </c:pt>
                <c:pt idx="49962">
                  <c:v>9.9923999999968318E-4</c:v>
                </c:pt>
                <c:pt idx="49963">
                  <c:v>9.9925999999968327E-4</c:v>
                </c:pt>
                <c:pt idx="49964">
                  <c:v>9.9927999999968337E-4</c:v>
                </c:pt>
                <c:pt idx="49965">
                  <c:v>9.9929999999968347E-4</c:v>
                </c:pt>
                <c:pt idx="49966">
                  <c:v>9.9931999999968357E-4</c:v>
                </c:pt>
                <c:pt idx="49967">
                  <c:v>9.9933999999968367E-4</c:v>
                </c:pt>
                <c:pt idx="49968">
                  <c:v>9.9935999999968377E-4</c:v>
                </c:pt>
                <c:pt idx="49969">
                  <c:v>9.9937999999968386E-4</c:v>
                </c:pt>
                <c:pt idx="49970">
                  <c:v>9.9939999999968396E-4</c:v>
                </c:pt>
                <c:pt idx="49971">
                  <c:v>9.9941999999968406E-4</c:v>
                </c:pt>
                <c:pt idx="49972">
                  <c:v>9.9943999999968416E-4</c:v>
                </c:pt>
                <c:pt idx="49973">
                  <c:v>9.9945999999968426E-4</c:v>
                </c:pt>
                <c:pt idx="49974">
                  <c:v>9.9947999999968435E-4</c:v>
                </c:pt>
                <c:pt idx="49975">
                  <c:v>9.9949999999968445E-4</c:v>
                </c:pt>
                <c:pt idx="49976">
                  <c:v>9.9951999999968455E-4</c:v>
                </c:pt>
                <c:pt idx="49977">
                  <c:v>9.9953999999968465E-4</c:v>
                </c:pt>
                <c:pt idx="49978">
                  <c:v>9.9955999999968475E-4</c:v>
                </c:pt>
                <c:pt idx="49979">
                  <c:v>9.9957999999968484E-4</c:v>
                </c:pt>
                <c:pt idx="49980">
                  <c:v>9.9959999999968494E-4</c:v>
                </c:pt>
                <c:pt idx="49981">
                  <c:v>9.9961999999968504E-4</c:v>
                </c:pt>
                <c:pt idx="49982">
                  <c:v>9.9963999999968514E-4</c:v>
                </c:pt>
                <c:pt idx="49983">
                  <c:v>9.9965999999968524E-4</c:v>
                </c:pt>
                <c:pt idx="49984">
                  <c:v>9.9967999999968533E-4</c:v>
                </c:pt>
                <c:pt idx="49985">
                  <c:v>9.9969999999968543E-4</c:v>
                </c:pt>
                <c:pt idx="49986">
                  <c:v>9.9971999999968553E-4</c:v>
                </c:pt>
                <c:pt idx="49987">
                  <c:v>9.9973999999968563E-4</c:v>
                </c:pt>
                <c:pt idx="49988">
                  <c:v>9.9975999999968573E-4</c:v>
                </c:pt>
                <c:pt idx="49989">
                  <c:v>9.9977999999968582E-4</c:v>
                </c:pt>
                <c:pt idx="49990">
                  <c:v>9.9979999999968592E-4</c:v>
                </c:pt>
                <c:pt idx="49991">
                  <c:v>9.9981999999968602E-4</c:v>
                </c:pt>
                <c:pt idx="49992">
                  <c:v>9.9983999999968612E-4</c:v>
                </c:pt>
                <c:pt idx="49993">
                  <c:v>9.9985999999968622E-4</c:v>
                </c:pt>
                <c:pt idx="49994">
                  <c:v>9.9987999999968631E-4</c:v>
                </c:pt>
                <c:pt idx="49995">
                  <c:v>9.9989999999968641E-4</c:v>
                </c:pt>
                <c:pt idx="49996">
                  <c:v>9.9991999999968651E-4</c:v>
                </c:pt>
                <c:pt idx="49997">
                  <c:v>9.9993999999968661E-4</c:v>
                </c:pt>
                <c:pt idx="49998">
                  <c:v>9.9995999999968671E-4</c:v>
                </c:pt>
                <c:pt idx="49999">
                  <c:v>9.9997999999968681E-4</c:v>
                </c:pt>
                <c:pt idx="50000">
                  <c:v>9.999999999996869E-4</c:v>
                </c:pt>
                <c:pt idx="50001">
                  <c:v>1.000019999999687E-3</c:v>
                </c:pt>
                <c:pt idx="50002">
                  <c:v>1.0000399999996871E-3</c:v>
                </c:pt>
                <c:pt idx="50003">
                  <c:v>1.0000599999996872E-3</c:v>
                </c:pt>
                <c:pt idx="50004">
                  <c:v>1.0000799999996873E-3</c:v>
                </c:pt>
                <c:pt idx="50005">
                  <c:v>1.0000999999996874E-3</c:v>
                </c:pt>
                <c:pt idx="50006">
                  <c:v>1.0001199999996875E-3</c:v>
                </c:pt>
                <c:pt idx="50007">
                  <c:v>1.0001399999996876E-3</c:v>
                </c:pt>
                <c:pt idx="50008">
                  <c:v>1.0001599999996877E-3</c:v>
                </c:pt>
                <c:pt idx="50009">
                  <c:v>1.0001799999996878E-3</c:v>
                </c:pt>
                <c:pt idx="50010">
                  <c:v>1.0001999999996879E-3</c:v>
                </c:pt>
                <c:pt idx="50011">
                  <c:v>1.000219999999688E-3</c:v>
                </c:pt>
                <c:pt idx="50012">
                  <c:v>1.0002399999996881E-3</c:v>
                </c:pt>
                <c:pt idx="50013">
                  <c:v>1.0002599999996882E-3</c:v>
                </c:pt>
                <c:pt idx="50014">
                  <c:v>1.0002799999996883E-3</c:v>
                </c:pt>
                <c:pt idx="50015">
                  <c:v>1.0002999999996884E-3</c:v>
                </c:pt>
                <c:pt idx="50016">
                  <c:v>1.0003199999996885E-3</c:v>
                </c:pt>
                <c:pt idx="50017">
                  <c:v>1.0003399999996886E-3</c:v>
                </c:pt>
                <c:pt idx="50018">
                  <c:v>1.0003599999996887E-3</c:v>
                </c:pt>
                <c:pt idx="50019">
                  <c:v>1.0003799999996888E-3</c:v>
                </c:pt>
                <c:pt idx="50020">
                  <c:v>1.0003999999996889E-3</c:v>
                </c:pt>
                <c:pt idx="50021">
                  <c:v>1.000419999999689E-3</c:v>
                </c:pt>
                <c:pt idx="50022">
                  <c:v>1.0004399999996891E-3</c:v>
                </c:pt>
                <c:pt idx="50023">
                  <c:v>1.0004599999996892E-3</c:v>
                </c:pt>
                <c:pt idx="50024">
                  <c:v>1.0004799999996893E-3</c:v>
                </c:pt>
                <c:pt idx="50025">
                  <c:v>1.0004999999996894E-3</c:v>
                </c:pt>
                <c:pt idx="50026">
                  <c:v>1.0005199999996895E-3</c:v>
                </c:pt>
                <c:pt idx="50027">
                  <c:v>1.0005399999996896E-3</c:v>
                </c:pt>
                <c:pt idx="50028">
                  <c:v>1.0005599999996896E-3</c:v>
                </c:pt>
                <c:pt idx="50029">
                  <c:v>1.0005799999996897E-3</c:v>
                </c:pt>
                <c:pt idx="50030">
                  <c:v>1.0005999999996898E-3</c:v>
                </c:pt>
                <c:pt idx="50031">
                  <c:v>1.0006199999996899E-3</c:v>
                </c:pt>
                <c:pt idx="50032">
                  <c:v>1.00063999999969E-3</c:v>
                </c:pt>
                <c:pt idx="50033">
                  <c:v>1.0006599999996901E-3</c:v>
                </c:pt>
                <c:pt idx="50034">
                  <c:v>1.0006799999996902E-3</c:v>
                </c:pt>
                <c:pt idx="50035">
                  <c:v>1.0006999999996903E-3</c:v>
                </c:pt>
                <c:pt idx="50036">
                  <c:v>1.0007199999996904E-3</c:v>
                </c:pt>
                <c:pt idx="50037">
                  <c:v>1.0007399999996905E-3</c:v>
                </c:pt>
                <c:pt idx="50038">
                  <c:v>1.0007599999996906E-3</c:v>
                </c:pt>
                <c:pt idx="50039">
                  <c:v>1.0007799999996907E-3</c:v>
                </c:pt>
                <c:pt idx="50040">
                  <c:v>1.0007999999996908E-3</c:v>
                </c:pt>
                <c:pt idx="50041">
                  <c:v>1.0008199999996909E-3</c:v>
                </c:pt>
                <c:pt idx="50042">
                  <c:v>1.000839999999691E-3</c:v>
                </c:pt>
                <c:pt idx="50043">
                  <c:v>1.0008599999996911E-3</c:v>
                </c:pt>
                <c:pt idx="50044">
                  <c:v>1.0008799999996912E-3</c:v>
                </c:pt>
                <c:pt idx="50045">
                  <c:v>1.0008999999996913E-3</c:v>
                </c:pt>
                <c:pt idx="50046">
                  <c:v>1.0009199999996914E-3</c:v>
                </c:pt>
                <c:pt idx="50047">
                  <c:v>1.0009399999996915E-3</c:v>
                </c:pt>
                <c:pt idx="50048">
                  <c:v>1.0009599999996916E-3</c:v>
                </c:pt>
                <c:pt idx="50049">
                  <c:v>1.0009799999996917E-3</c:v>
                </c:pt>
                <c:pt idx="50050">
                  <c:v>1.0009999999996918E-3</c:v>
                </c:pt>
                <c:pt idx="50051">
                  <c:v>1.0010199999996919E-3</c:v>
                </c:pt>
                <c:pt idx="50052">
                  <c:v>1.001039999999692E-3</c:v>
                </c:pt>
                <c:pt idx="50053">
                  <c:v>1.0010599999996921E-3</c:v>
                </c:pt>
                <c:pt idx="50054">
                  <c:v>1.0010799999996922E-3</c:v>
                </c:pt>
                <c:pt idx="50055">
                  <c:v>1.0010999999996923E-3</c:v>
                </c:pt>
                <c:pt idx="50056">
                  <c:v>1.0011199999996924E-3</c:v>
                </c:pt>
                <c:pt idx="50057">
                  <c:v>1.0011399999996925E-3</c:v>
                </c:pt>
                <c:pt idx="50058">
                  <c:v>1.0011599999996926E-3</c:v>
                </c:pt>
                <c:pt idx="50059">
                  <c:v>1.0011799999996927E-3</c:v>
                </c:pt>
                <c:pt idx="50060">
                  <c:v>1.0011999999996928E-3</c:v>
                </c:pt>
                <c:pt idx="50061">
                  <c:v>1.0012199999996929E-3</c:v>
                </c:pt>
                <c:pt idx="50062">
                  <c:v>1.001239999999693E-3</c:v>
                </c:pt>
                <c:pt idx="50063">
                  <c:v>1.0012599999996931E-3</c:v>
                </c:pt>
                <c:pt idx="50064">
                  <c:v>1.0012799999996932E-3</c:v>
                </c:pt>
                <c:pt idx="50065">
                  <c:v>1.0012999999996933E-3</c:v>
                </c:pt>
                <c:pt idx="50066">
                  <c:v>1.0013199999996934E-3</c:v>
                </c:pt>
                <c:pt idx="50067">
                  <c:v>1.0013399999996935E-3</c:v>
                </c:pt>
                <c:pt idx="50068">
                  <c:v>1.0013599999996936E-3</c:v>
                </c:pt>
                <c:pt idx="50069">
                  <c:v>1.0013799999996937E-3</c:v>
                </c:pt>
                <c:pt idx="50070">
                  <c:v>1.0013999999996938E-3</c:v>
                </c:pt>
                <c:pt idx="50071">
                  <c:v>1.0014199999996939E-3</c:v>
                </c:pt>
                <c:pt idx="50072">
                  <c:v>1.001439999999694E-3</c:v>
                </c:pt>
                <c:pt idx="50073">
                  <c:v>1.0014599999996941E-3</c:v>
                </c:pt>
                <c:pt idx="50074">
                  <c:v>1.0014799999996942E-3</c:v>
                </c:pt>
                <c:pt idx="50075">
                  <c:v>1.0014999999996943E-3</c:v>
                </c:pt>
                <c:pt idx="50076">
                  <c:v>1.0015199999996944E-3</c:v>
                </c:pt>
                <c:pt idx="50077">
                  <c:v>1.0015399999996945E-3</c:v>
                </c:pt>
                <c:pt idx="50078">
                  <c:v>1.0015599999996946E-3</c:v>
                </c:pt>
                <c:pt idx="50079">
                  <c:v>1.0015799999996947E-3</c:v>
                </c:pt>
                <c:pt idx="50080">
                  <c:v>1.0015999999996947E-3</c:v>
                </c:pt>
                <c:pt idx="50081">
                  <c:v>1.0016199999996948E-3</c:v>
                </c:pt>
                <c:pt idx="50082">
                  <c:v>1.0016399999996949E-3</c:v>
                </c:pt>
                <c:pt idx="50083">
                  <c:v>1.001659999999695E-3</c:v>
                </c:pt>
                <c:pt idx="50084">
                  <c:v>1.0016799999996951E-3</c:v>
                </c:pt>
                <c:pt idx="50085">
                  <c:v>1.0016999999996952E-3</c:v>
                </c:pt>
                <c:pt idx="50086">
                  <c:v>1.0017199999996953E-3</c:v>
                </c:pt>
                <c:pt idx="50087">
                  <c:v>1.0017399999996954E-3</c:v>
                </c:pt>
                <c:pt idx="50088">
                  <c:v>1.0017599999996955E-3</c:v>
                </c:pt>
                <c:pt idx="50089">
                  <c:v>1.0017799999996956E-3</c:v>
                </c:pt>
                <c:pt idx="50090">
                  <c:v>1.0017999999996957E-3</c:v>
                </c:pt>
                <c:pt idx="50091">
                  <c:v>1.0018199999996958E-3</c:v>
                </c:pt>
                <c:pt idx="50092">
                  <c:v>1.0018399999996959E-3</c:v>
                </c:pt>
                <c:pt idx="50093">
                  <c:v>1.001859999999696E-3</c:v>
                </c:pt>
                <c:pt idx="50094">
                  <c:v>1.0018799999996961E-3</c:v>
                </c:pt>
                <c:pt idx="50095">
                  <c:v>1.0018999999996962E-3</c:v>
                </c:pt>
                <c:pt idx="50096">
                  <c:v>1.0019199999996963E-3</c:v>
                </c:pt>
                <c:pt idx="50097">
                  <c:v>1.0019399999996964E-3</c:v>
                </c:pt>
                <c:pt idx="50098">
                  <c:v>1.0019599999996965E-3</c:v>
                </c:pt>
                <c:pt idx="50099">
                  <c:v>1.0019799999996966E-3</c:v>
                </c:pt>
                <c:pt idx="50100">
                  <c:v>1.0019999999996967E-3</c:v>
                </c:pt>
                <c:pt idx="50101">
                  <c:v>1.0020199999996968E-3</c:v>
                </c:pt>
                <c:pt idx="50102">
                  <c:v>1.0020399999996969E-3</c:v>
                </c:pt>
                <c:pt idx="50103">
                  <c:v>1.002059999999697E-3</c:v>
                </c:pt>
                <c:pt idx="50104">
                  <c:v>1.0020799999996971E-3</c:v>
                </c:pt>
                <c:pt idx="50105">
                  <c:v>1.0020999999996972E-3</c:v>
                </c:pt>
                <c:pt idx="50106">
                  <c:v>1.0021199999996973E-3</c:v>
                </c:pt>
                <c:pt idx="50107">
                  <c:v>1.0021399999996974E-3</c:v>
                </c:pt>
                <c:pt idx="50108">
                  <c:v>1.0021599999996975E-3</c:v>
                </c:pt>
                <c:pt idx="50109">
                  <c:v>1.0021799999996976E-3</c:v>
                </c:pt>
                <c:pt idx="50110">
                  <c:v>1.0021999999996977E-3</c:v>
                </c:pt>
                <c:pt idx="50111">
                  <c:v>1.0022199999996978E-3</c:v>
                </c:pt>
                <c:pt idx="50112">
                  <c:v>1.0022399999996979E-3</c:v>
                </c:pt>
                <c:pt idx="50113">
                  <c:v>1.002259999999698E-3</c:v>
                </c:pt>
                <c:pt idx="50114">
                  <c:v>1.0022799999996981E-3</c:v>
                </c:pt>
                <c:pt idx="50115">
                  <c:v>1.0022999999996982E-3</c:v>
                </c:pt>
                <c:pt idx="50116">
                  <c:v>1.0023199999996983E-3</c:v>
                </c:pt>
                <c:pt idx="50117">
                  <c:v>1.0023399999996984E-3</c:v>
                </c:pt>
                <c:pt idx="50118">
                  <c:v>1.0023599999996985E-3</c:v>
                </c:pt>
                <c:pt idx="50119">
                  <c:v>1.0023799999996986E-3</c:v>
                </c:pt>
                <c:pt idx="50120">
                  <c:v>1.0023999999996987E-3</c:v>
                </c:pt>
                <c:pt idx="50121">
                  <c:v>1.0024199999996988E-3</c:v>
                </c:pt>
                <c:pt idx="50122">
                  <c:v>1.0024399999996989E-3</c:v>
                </c:pt>
                <c:pt idx="50123">
                  <c:v>1.002459999999699E-3</c:v>
                </c:pt>
                <c:pt idx="50124">
                  <c:v>1.0024799999996991E-3</c:v>
                </c:pt>
                <c:pt idx="50125">
                  <c:v>1.0024999999996992E-3</c:v>
                </c:pt>
                <c:pt idx="50126">
                  <c:v>1.0025199999996993E-3</c:v>
                </c:pt>
                <c:pt idx="50127">
                  <c:v>1.0025399999996994E-3</c:v>
                </c:pt>
                <c:pt idx="50128">
                  <c:v>1.0025599999996995E-3</c:v>
                </c:pt>
                <c:pt idx="50129">
                  <c:v>1.0025799999996996E-3</c:v>
                </c:pt>
                <c:pt idx="50130">
                  <c:v>1.0025999999996997E-3</c:v>
                </c:pt>
                <c:pt idx="50131">
                  <c:v>1.0026199999996997E-3</c:v>
                </c:pt>
                <c:pt idx="50132">
                  <c:v>1.0026399999996998E-3</c:v>
                </c:pt>
                <c:pt idx="50133">
                  <c:v>1.0026599999996999E-3</c:v>
                </c:pt>
                <c:pt idx="50134">
                  <c:v>1.0026799999997E-3</c:v>
                </c:pt>
                <c:pt idx="50135">
                  <c:v>1.0026999999997001E-3</c:v>
                </c:pt>
                <c:pt idx="50136">
                  <c:v>1.0027199999997002E-3</c:v>
                </c:pt>
                <c:pt idx="50137">
                  <c:v>1.0027399999997003E-3</c:v>
                </c:pt>
                <c:pt idx="50138">
                  <c:v>1.0027599999997004E-3</c:v>
                </c:pt>
                <c:pt idx="50139">
                  <c:v>1.0027799999997005E-3</c:v>
                </c:pt>
                <c:pt idx="50140">
                  <c:v>1.0027999999997006E-3</c:v>
                </c:pt>
                <c:pt idx="50141">
                  <c:v>1.0028199999997007E-3</c:v>
                </c:pt>
                <c:pt idx="50142">
                  <c:v>1.0028399999997008E-3</c:v>
                </c:pt>
                <c:pt idx="50143">
                  <c:v>1.0028599999997009E-3</c:v>
                </c:pt>
                <c:pt idx="50144">
                  <c:v>1.002879999999701E-3</c:v>
                </c:pt>
                <c:pt idx="50145">
                  <c:v>1.0028999999997011E-3</c:v>
                </c:pt>
                <c:pt idx="50146">
                  <c:v>1.0029199999997012E-3</c:v>
                </c:pt>
                <c:pt idx="50147">
                  <c:v>1.0029399999997013E-3</c:v>
                </c:pt>
                <c:pt idx="50148">
                  <c:v>1.0029599999997014E-3</c:v>
                </c:pt>
                <c:pt idx="50149">
                  <c:v>1.0029799999997015E-3</c:v>
                </c:pt>
                <c:pt idx="50150">
                  <c:v>1.0029999999997016E-3</c:v>
                </c:pt>
                <c:pt idx="50151">
                  <c:v>1.0030199999997017E-3</c:v>
                </c:pt>
                <c:pt idx="50152">
                  <c:v>1.0030399999997018E-3</c:v>
                </c:pt>
                <c:pt idx="50153">
                  <c:v>1.0030599999997019E-3</c:v>
                </c:pt>
                <c:pt idx="50154">
                  <c:v>1.003079999999702E-3</c:v>
                </c:pt>
                <c:pt idx="50155">
                  <c:v>1.0030999999997021E-3</c:v>
                </c:pt>
                <c:pt idx="50156">
                  <c:v>1.0031199999997022E-3</c:v>
                </c:pt>
                <c:pt idx="50157">
                  <c:v>1.0031399999997023E-3</c:v>
                </c:pt>
                <c:pt idx="50158">
                  <c:v>1.0031599999997024E-3</c:v>
                </c:pt>
                <c:pt idx="50159">
                  <c:v>1.0031799999997025E-3</c:v>
                </c:pt>
                <c:pt idx="50160">
                  <c:v>1.0031999999997026E-3</c:v>
                </c:pt>
                <c:pt idx="50161">
                  <c:v>1.0032199999997027E-3</c:v>
                </c:pt>
                <c:pt idx="50162">
                  <c:v>1.0032399999997028E-3</c:v>
                </c:pt>
                <c:pt idx="50163">
                  <c:v>1.0032599999997029E-3</c:v>
                </c:pt>
                <c:pt idx="50164">
                  <c:v>1.003279999999703E-3</c:v>
                </c:pt>
                <c:pt idx="50165">
                  <c:v>1.0032999999997031E-3</c:v>
                </c:pt>
                <c:pt idx="50166">
                  <c:v>1.0033199999997032E-3</c:v>
                </c:pt>
                <c:pt idx="50167">
                  <c:v>1.0033399999997033E-3</c:v>
                </c:pt>
                <c:pt idx="50168">
                  <c:v>1.0033599999997034E-3</c:v>
                </c:pt>
                <c:pt idx="50169">
                  <c:v>1.0033799999997035E-3</c:v>
                </c:pt>
                <c:pt idx="50170">
                  <c:v>1.0033999999997036E-3</c:v>
                </c:pt>
                <c:pt idx="50171">
                  <c:v>1.0034199999997037E-3</c:v>
                </c:pt>
                <c:pt idx="50172">
                  <c:v>1.0034399999997038E-3</c:v>
                </c:pt>
                <c:pt idx="50173">
                  <c:v>1.0034599999997039E-3</c:v>
                </c:pt>
                <c:pt idx="50174">
                  <c:v>1.003479999999704E-3</c:v>
                </c:pt>
                <c:pt idx="50175">
                  <c:v>1.0034999999997041E-3</c:v>
                </c:pt>
                <c:pt idx="50176">
                  <c:v>1.0035199999997042E-3</c:v>
                </c:pt>
                <c:pt idx="50177">
                  <c:v>1.0035399999997043E-3</c:v>
                </c:pt>
                <c:pt idx="50178">
                  <c:v>1.0035599999997044E-3</c:v>
                </c:pt>
                <c:pt idx="50179">
                  <c:v>1.0035799999997045E-3</c:v>
                </c:pt>
                <c:pt idx="50180">
                  <c:v>1.0035999999997046E-3</c:v>
                </c:pt>
                <c:pt idx="50181">
                  <c:v>1.0036199999997047E-3</c:v>
                </c:pt>
                <c:pt idx="50182">
                  <c:v>1.0036399999997048E-3</c:v>
                </c:pt>
                <c:pt idx="50183">
                  <c:v>1.0036599999997048E-3</c:v>
                </c:pt>
                <c:pt idx="50184">
                  <c:v>1.0036799999997049E-3</c:v>
                </c:pt>
                <c:pt idx="50185">
                  <c:v>1.003699999999705E-3</c:v>
                </c:pt>
                <c:pt idx="50186">
                  <c:v>1.0037199999997051E-3</c:v>
                </c:pt>
                <c:pt idx="50187">
                  <c:v>1.0037399999997052E-3</c:v>
                </c:pt>
                <c:pt idx="50188">
                  <c:v>1.0037599999997053E-3</c:v>
                </c:pt>
                <c:pt idx="50189">
                  <c:v>1.0037799999997054E-3</c:v>
                </c:pt>
                <c:pt idx="50190">
                  <c:v>1.0037999999997055E-3</c:v>
                </c:pt>
                <c:pt idx="50191">
                  <c:v>1.0038199999997056E-3</c:v>
                </c:pt>
                <c:pt idx="50192">
                  <c:v>1.0038399999997057E-3</c:v>
                </c:pt>
                <c:pt idx="50193">
                  <c:v>1.0038599999997058E-3</c:v>
                </c:pt>
                <c:pt idx="50194">
                  <c:v>1.0038799999997059E-3</c:v>
                </c:pt>
                <c:pt idx="50195">
                  <c:v>1.003899999999706E-3</c:v>
                </c:pt>
                <c:pt idx="50196">
                  <c:v>1.0039199999997061E-3</c:v>
                </c:pt>
                <c:pt idx="50197">
                  <c:v>1.0039399999997062E-3</c:v>
                </c:pt>
                <c:pt idx="50198">
                  <c:v>1.0039599999997063E-3</c:v>
                </c:pt>
                <c:pt idx="50199">
                  <c:v>1.0039799999997064E-3</c:v>
                </c:pt>
                <c:pt idx="50200">
                  <c:v>1.0039999999997065E-3</c:v>
                </c:pt>
                <c:pt idx="50201">
                  <c:v>1.0040199999997066E-3</c:v>
                </c:pt>
                <c:pt idx="50202">
                  <c:v>1.0040399999997067E-3</c:v>
                </c:pt>
                <c:pt idx="50203">
                  <c:v>1.0040599999997068E-3</c:v>
                </c:pt>
                <c:pt idx="50204">
                  <c:v>1.0040799999997069E-3</c:v>
                </c:pt>
                <c:pt idx="50205">
                  <c:v>1.004099999999707E-3</c:v>
                </c:pt>
                <c:pt idx="50206">
                  <c:v>1.0041199999997071E-3</c:v>
                </c:pt>
                <c:pt idx="50207">
                  <c:v>1.0041399999997072E-3</c:v>
                </c:pt>
                <c:pt idx="50208">
                  <c:v>1.0041599999997073E-3</c:v>
                </c:pt>
                <c:pt idx="50209">
                  <c:v>1.0041799999997074E-3</c:v>
                </c:pt>
                <c:pt idx="50210">
                  <c:v>1.0041999999997075E-3</c:v>
                </c:pt>
                <c:pt idx="50211">
                  <c:v>1.0042199999997076E-3</c:v>
                </c:pt>
                <c:pt idx="50212">
                  <c:v>1.0042399999997077E-3</c:v>
                </c:pt>
                <c:pt idx="50213">
                  <c:v>1.0042599999997078E-3</c:v>
                </c:pt>
                <c:pt idx="50214">
                  <c:v>1.0042799999997079E-3</c:v>
                </c:pt>
                <c:pt idx="50215">
                  <c:v>1.004299999999708E-3</c:v>
                </c:pt>
                <c:pt idx="50216">
                  <c:v>1.0043199999997081E-3</c:v>
                </c:pt>
                <c:pt idx="50217">
                  <c:v>1.0043399999997082E-3</c:v>
                </c:pt>
                <c:pt idx="50218">
                  <c:v>1.0043599999997083E-3</c:v>
                </c:pt>
                <c:pt idx="50219">
                  <c:v>1.0043799999997084E-3</c:v>
                </c:pt>
                <c:pt idx="50220">
                  <c:v>1.0043999999997085E-3</c:v>
                </c:pt>
                <c:pt idx="50221">
                  <c:v>1.0044199999997086E-3</c:v>
                </c:pt>
                <c:pt idx="50222">
                  <c:v>1.0044399999997087E-3</c:v>
                </c:pt>
                <c:pt idx="50223">
                  <c:v>1.0044599999997088E-3</c:v>
                </c:pt>
                <c:pt idx="50224">
                  <c:v>1.0044799999997089E-3</c:v>
                </c:pt>
                <c:pt idx="50225">
                  <c:v>1.004499999999709E-3</c:v>
                </c:pt>
                <c:pt idx="50226">
                  <c:v>1.0045199999997091E-3</c:v>
                </c:pt>
                <c:pt idx="50227">
                  <c:v>1.0045399999997092E-3</c:v>
                </c:pt>
                <c:pt idx="50228">
                  <c:v>1.0045599999997093E-3</c:v>
                </c:pt>
                <c:pt idx="50229">
                  <c:v>1.0045799999997094E-3</c:v>
                </c:pt>
                <c:pt idx="50230">
                  <c:v>1.0045999999997095E-3</c:v>
                </c:pt>
                <c:pt idx="50231">
                  <c:v>1.0046199999997096E-3</c:v>
                </c:pt>
                <c:pt idx="50232">
                  <c:v>1.0046399999997097E-3</c:v>
                </c:pt>
                <c:pt idx="50233">
                  <c:v>1.0046599999997098E-3</c:v>
                </c:pt>
                <c:pt idx="50234">
                  <c:v>1.0046799999997099E-3</c:v>
                </c:pt>
                <c:pt idx="50235">
                  <c:v>1.0046999999997099E-3</c:v>
                </c:pt>
                <c:pt idx="50236">
                  <c:v>1.00471999999971E-3</c:v>
                </c:pt>
                <c:pt idx="50237">
                  <c:v>1.0047399999997101E-3</c:v>
                </c:pt>
                <c:pt idx="50238">
                  <c:v>1.0047599999997102E-3</c:v>
                </c:pt>
                <c:pt idx="50239">
                  <c:v>1.0047799999997103E-3</c:v>
                </c:pt>
                <c:pt idx="50240">
                  <c:v>1.0047999999997104E-3</c:v>
                </c:pt>
                <c:pt idx="50241">
                  <c:v>1.0048199999997105E-3</c:v>
                </c:pt>
                <c:pt idx="50242">
                  <c:v>1.0048399999997106E-3</c:v>
                </c:pt>
                <c:pt idx="50243">
                  <c:v>1.0048599999997107E-3</c:v>
                </c:pt>
                <c:pt idx="50244">
                  <c:v>1.0048799999997108E-3</c:v>
                </c:pt>
                <c:pt idx="50245">
                  <c:v>1.0048999999997109E-3</c:v>
                </c:pt>
                <c:pt idx="50246">
                  <c:v>1.004919999999711E-3</c:v>
                </c:pt>
                <c:pt idx="50247">
                  <c:v>1.0049399999997111E-3</c:v>
                </c:pt>
                <c:pt idx="50248">
                  <c:v>1.0049599999997112E-3</c:v>
                </c:pt>
                <c:pt idx="50249">
                  <c:v>1.0049799999997113E-3</c:v>
                </c:pt>
                <c:pt idx="50250">
                  <c:v>1.0049999999997114E-3</c:v>
                </c:pt>
                <c:pt idx="50251">
                  <c:v>1.0050199999997115E-3</c:v>
                </c:pt>
                <c:pt idx="50252">
                  <c:v>1.0050399999997116E-3</c:v>
                </c:pt>
                <c:pt idx="50253">
                  <c:v>1.0050599999997117E-3</c:v>
                </c:pt>
                <c:pt idx="50254">
                  <c:v>1.0050799999997118E-3</c:v>
                </c:pt>
                <c:pt idx="50255">
                  <c:v>1.0050999999997119E-3</c:v>
                </c:pt>
                <c:pt idx="50256">
                  <c:v>1.005119999999712E-3</c:v>
                </c:pt>
                <c:pt idx="50257">
                  <c:v>1.0051399999997121E-3</c:v>
                </c:pt>
                <c:pt idx="50258">
                  <c:v>1.0051599999997122E-3</c:v>
                </c:pt>
                <c:pt idx="50259">
                  <c:v>1.0051799999997123E-3</c:v>
                </c:pt>
                <c:pt idx="50260">
                  <c:v>1.0051999999997124E-3</c:v>
                </c:pt>
                <c:pt idx="50261">
                  <c:v>1.0052199999997125E-3</c:v>
                </c:pt>
                <c:pt idx="50262">
                  <c:v>1.0052399999997126E-3</c:v>
                </c:pt>
                <c:pt idx="50263">
                  <c:v>1.0052599999997127E-3</c:v>
                </c:pt>
                <c:pt idx="50264">
                  <c:v>1.0052799999997128E-3</c:v>
                </c:pt>
                <c:pt idx="50265">
                  <c:v>1.0052999999997129E-3</c:v>
                </c:pt>
                <c:pt idx="50266">
                  <c:v>1.005319999999713E-3</c:v>
                </c:pt>
                <c:pt idx="50267">
                  <c:v>1.0053399999997131E-3</c:v>
                </c:pt>
                <c:pt idx="50268">
                  <c:v>1.0053599999997132E-3</c:v>
                </c:pt>
                <c:pt idx="50269">
                  <c:v>1.0053799999997133E-3</c:v>
                </c:pt>
                <c:pt idx="50270">
                  <c:v>1.0053999999997134E-3</c:v>
                </c:pt>
                <c:pt idx="50271">
                  <c:v>1.0054199999997135E-3</c:v>
                </c:pt>
                <c:pt idx="50272">
                  <c:v>1.0054399999997136E-3</c:v>
                </c:pt>
                <c:pt idx="50273">
                  <c:v>1.0054599999997137E-3</c:v>
                </c:pt>
                <c:pt idx="50274">
                  <c:v>1.0054799999997138E-3</c:v>
                </c:pt>
                <c:pt idx="50275">
                  <c:v>1.0054999999997139E-3</c:v>
                </c:pt>
                <c:pt idx="50276">
                  <c:v>1.005519999999714E-3</c:v>
                </c:pt>
                <c:pt idx="50277">
                  <c:v>1.0055399999997141E-3</c:v>
                </c:pt>
                <c:pt idx="50278">
                  <c:v>1.0055599999997142E-3</c:v>
                </c:pt>
                <c:pt idx="50279">
                  <c:v>1.0055799999997143E-3</c:v>
                </c:pt>
                <c:pt idx="50280">
                  <c:v>1.0055999999997144E-3</c:v>
                </c:pt>
                <c:pt idx="50281">
                  <c:v>1.0056199999997145E-3</c:v>
                </c:pt>
                <c:pt idx="50282">
                  <c:v>1.0056399999997146E-3</c:v>
                </c:pt>
                <c:pt idx="50283">
                  <c:v>1.0056599999997147E-3</c:v>
                </c:pt>
                <c:pt idx="50284">
                  <c:v>1.0056799999997148E-3</c:v>
                </c:pt>
                <c:pt idx="50285">
                  <c:v>1.0056999999997149E-3</c:v>
                </c:pt>
                <c:pt idx="50286">
                  <c:v>1.0057199999997149E-3</c:v>
                </c:pt>
                <c:pt idx="50287">
                  <c:v>1.005739999999715E-3</c:v>
                </c:pt>
                <c:pt idx="50288">
                  <c:v>1.0057599999997151E-3</c:v>
                </c:pt>
                <c:pt idx="50289">
                  <c:v>1.0057799999997152E-3</c:v>
                </c:pt>
                <c:pt idx="50290">
                  <c:v>1.0057999999997153E-3</c:v>
                </c:pt>
                <c:pt idx="50291">
                  <c:v>1.0058199999997154E-3</c:v>
                </c:pt>
                <c:pt idx="50292">
                  <c:v>1.0058399999997155E-3</c:v>
                </c:pt>
                <c:pt idx="50293">
                  <c:v>1.0058599999997156E-3</c:v>
                </c:pt>
                <c:pt idx="50294">
                  <c:v>1.0058799999997157E-3</c:v>
                </c:pt>
                <c:pt idx="50295">
                  <c:v>1.0058999999997158E-3</c:v>
                </c:pt>
                <c:pt idx="50296">
                  <c:v>1.0059199999997159E-3</c:v>
                </c:pt>
                <c:pt idx="50297">
                  <c:v>1.005939999999716E-3</c:v>
                </c:pt>
                <c:pt idx="50298">
                  <c:v>1.0059599999997161E-3</c:v>
                </c:pt>
                <c:pt idx="50299">
                  <c:v>1.0059799999997162E-3</c:v>
                </c:pt>
                <c:pt idx="50300">
                  <c:v>1.0059999999997163E-3</c:v>
                </c:pt>
                <c:pt idx="50301">
                  <c:v>1.0060199999997164E-3</c:v>
                </c:pt>
                <c:pt idx="50302">
                  <c:v>1.0060399999997165E-3</c:v>
                </c:pt>
                <c:pt idx="50303">
                  <c:v>1.0060599999997166E-3</c:v>
                </c:pt>
                <c:pt idx="50304">
                  <c:v>1.0060799999997167E-3</c:v>
                </c:pt>
                <c:pt idx="50305">
                  <c:v>1.0060999999997168E-3</c:v>
                </c:pt>
                <c:pt idx="50306">
                  <c:v>1.0061199999997169E-3</c:v>
                </c:pt>
                <c:pt idx="50307">
                  <c:v>1.006139999999717E-3</c:v>
                </c:pt>
                <c:pt idx="50308">
                  <c:v>1.0061599999997171E-3</c:v>
                </c:pt>
                <c:pt idx="50309">
                  <c:v>1.0061799999997172E-3</c:v>
                </c:pt>
                <c:pt idx="50310">
                  <c:v>1.0061999999997173E-3</c:v>
                </c:pt>
                <c:pt idx="50311">
                  <c:v>1.0062199999997174E-3</c:v>
                </c:pt>
                <c:pt idx="50312">
                  <c:v>1.0062399999997175E-3</c:v>
                </c:pt>
                <c:pt idx="50313">
                  <c:v>1.0062599999997176E-3</c:v>
                </c:pt>
                <c:pt idx="50314">
                  <c:v>1.0062799999997177E-3</c:v>
                </c:pt>
                <c:pt idx="50315">
                  <c:v>1.0062999999997178E-3</c:v>
                </c:pt>
                <c:pt idx="50316">
                  <c:v>1.0063199999997179E-3</c:v>
                </c:pt>
                <c:pt idx="50317">
                  <c:v>1.006339999999718E-3</c:v>
                </c:pt>
                <c:pt idx="50318">
                  <c:v>1.0063599999997181E-3</c:v>
                </c:pt>
                <c:pt idx="50319">
                  <c:v>1.0063799999997182E-3</c:v>
                </c:pt>
                <c:pt idx="50320">
                  <c:v>1.0063999999997183E-3</c:v>
                </c:pt>
                <c:pt idx="50321">
                  <c:v>1.0064199999997184E-3</c:v>
                </c:pt>
                <c:pt idx="50322">
                  <c:v>1.0064399999997185E-3</c:v>
                </c:pt>
                <c:pt idx="50323">
                  <c:v>1.0064599999997186E-3</c:v>
                </c:pt>
                <c:pt idx="50324">
                  <c:v>1.0064799999997187E-3</c:v>
                </c:pt>
                <c:pt idx="50325">
                  <c:v>1.0064999999997188E-3</c:v>
                </c:pt>
                <c:pt idx="50326">
                  <c:v>1.0065199999997189E-3</c:v>
                </c:pt>
                <c:pt idx="50327">
                  <c:v>1.006539999999719E-3</c:v>
                </c:pt>
                <c:pt idx="50328">
                  <c:v>1.0065599999997191E-3</c:v>
                </c:pt>
                <c:pt idx="50329">
                  <c:v>1.0065799999997192E-3</c:v>
                </c:pt>
                <c:pt idx="50330">
                  <c:v>1.0065999999997193E-3</c:v>
                </c:pt>
                <c:pt idx="50331">
                  <c:v>1.0066199999997194E-3</c:v>
                </c:pt>
                <c:pt idx="50332">
                  <c:v>1.0066399999997195E-3</c:v>
                </c:pt>
                <c:pt idx="50333">
                  <c:v>1.0066599999997196E-3</c:v>
                </c:pt>
                <c:pt idx="50334">
                  <c:v>1.0066799999997197E-3</c:v>
                </c:pt>
                <c:pt idx="50335">
                  <c:v>1.0066999999997198E-3</c:v>
                </c:pt>
                <c:pt idx="50336">
                  <c:v>1.0067199999997199E-3</c:v>
                </c:pt>
                <c:pt idx="50337">
                  <c:v>1.00673999999972E-3</c:v>
                </c:pt>
                <c:pt idx="50338">
                  <c:v>1.00675999999972E-3</c:v>
                </c:pt>
                <c:pt idx="50339">
                  <c:v>1.0067799999997201E-3</c:v>
                </c:pt>
                <c:pt idx="50340">
                  <c:v>1.0067999999997202E-3</c:v>
                </c:pt>
                <c:pt idx="50341">
                  <c:v>1.0068199999997203E-3</c:v>
                </c:pt>
                <c:pt idx="50342">
                  <c:v>1.0068399999997204E-3</c:v>
                </c:pt>
                <c:pt idx="50343">
                  <c:v>1.0068599999997205E-3</c:v>
                </c:pt>
                <c:pt idx="50344">
                  <c:v>1.0068799999997206E-3</c:v>
                </c:pt>
                <c:pt idx="50345">
                  <c:v>1.0068999999997207E-3</c:v>
                </c:pt>
                <c:pt idx="50346">
                  <c:v>1.0069199999997208E-3</c:v>
                </c:pt>
                <c:pt idx="50347">
                  <c:v>1.0069399999997209E-3</c:v>
                </c:pt>
                <c:pt idx="50348">
                  <c:v>1.006959999999721E-3</c:v>
                </c:pt>
                <c:pt idx="50349">
                  <c:v>1.0069799999997211E-3</c:v>
                </c:pt>
                <c:pt idx="50350">
                  <c:v>1.0069999999997212E-3</c:v>
                </c:pt>
                <c:pt idx="50351">
                  <c:v>1.0070199999997213E-3</c:v>
                </c:pt>
                <c:pt idx="50352">
                  <c:v>1.0070399999997214E-3</c:v>
                </c:pt>
                <c:pt idx="50353">
                  <c:v>1.0070599999997215E-3</c:v>
                </c:pt>
                <c:pt idx="50354">
                  <c:v>1.0070799999997216E-3</c:v>
                </c:pt>
                <c:pt idx="50355">
                  <c:v>1.0070999999997217E-3</c:v>
                </c:pt>
                <c:pt idx="50356">
                  <c:v>1.0071199999997218E-3</c:v>
                </c:pt>
                <c:pt idx="50357">
                  <c:v>1.0071399999997219E-3</c:v>
                </c:pt>
                <c:pt idx="50358">
                  <c:v>1.007159999999722E-3</c:v>
                </c:pt>
                <c:pt idx="50359">
                  <c:v>1.0071799999997221E-3</c:v>
                </c:pt>
                <c:pt idx="50360">
                  <c:v>1.0071999999997222E-3</c:v>
                </c:pt>
                <c:pt idx="50361">
                  <c:v>1.0072199999997223E-3</c:v>
                </c:pt>
                <c:pt idx="50362">
                  <c:v>1.0072399999997224E-3</c:v>
                </c:pt>
                <c:pt idx="50363">
                  <c:v>1.0072599999997225E-3</c:v>
                </c:pt>
                <c:pt idx="50364">
                  <c:v>1.0072799999997226E-3</c:v>
                </c:pt>
                <c:pt idx="50365">
                  <c:v>1.0072999999997227E-3</c:v>
                </c:pt>
                <c:pt idx="50366">
                  <c:v>1.0073199999997228E-3</c:v>
                </c:pt>
                <c:pt idx="50367">
                  <c:v>1.0073399999997229E-3</c:v>
                </c:pt>
                <c:pt idx="50368">
                  <c:v>1.007359999999723E-3</c:v>
                </c:pt>
                <c:pt idx="50369">
                  <c:v>1.0073799999997231E-3</c:v>
                </c:pt>
                <c:pt idx="50370">
                  <c:v>1.0073999999997232E-3</c:v>
                </c:pt>
                <c:pt idx="50371">
                  <c:v>1.0074199999997233E-3</c:v>
                </c:pt>
                <c:pt idx="50372">
                  <c:v>1.0074399999997234E-3</c:v>
                </c:pt>
                <c:pt idx="50373">
                  <c:v>1.0074599999997235E-3</c:v>
                </c:pt>
                <c:pt idx="50374">
                  <c:v>1.0074799999997236E-3</c:v>
                </c:pt>
                <c:pt idx="50375">
                  <c:v>1.0074999999997237E-3</c:v>
                </c:pt>
                <c:pt idx="50376">
                  <c:v>1.0075199999997238E-3</c:v>
                </c:pt>
                <c:pt idx="50377">
                  <c:v>1.0075399999997239E-3</c:v>
                </c:pt>
                <c:pt idx="50378">
                  <c:v>1.007559999999724E-3</c:v>
                </c:pt>
                <c:pt idx="50379">
                  <c:v>1.0075799999997241E-3</c:v>
                </c:pt>
                <c:pt idx="50380">
                  <c:v>1.0075999999997242E-3</c:v>
                </c:pt>
                <c:pt idx="50381">
                  <c:v>1.0076199999997243E-3</c:v>
                </c:pt>
                <c:pt idx="50382">
                  <c:v>1.0076399999997244E-3</c:v>
                </c:pt>
                <c:pt idx="50383">
                  <c:v>1.0076599999997245E-3</c:v>
                </c:pt>
                <c:pt idx="50384">
                  <c:v>1.0076799999997246E-3</c:v>
                </c:pt>
                <c:pt idx="50385">
                  <c:v>1.0076999999997247E-3</c:v>
                </c:pt>
                <c:pt idx="50386">
                  <c:v>1.0077199999997248E-3</c:v>
                </c:pt>
                <c:pt idx="50387">
                  <c:v>1.0077399999997249E-3</c:v>
                </c:pt>
                <c:pt idx="50388">
                  <c:v>1.007759999999725E-3</c:v>
                </c:pt>
                <c:pt idx="50389">
                  <c:v>1.0077799999997251E-3</c:v>
                </c:pt>
                <c:pt idx="50390">
                  <c:v>1.0077999999997251E-3</c:v>
                </c:pt>
                <c:pt idx="50391">
                  <c:v>1.0078199999997252E-3</c:v>
                </c:pt>
                <c:pt idx="50392">
                  <c:v>1.0078399999997253E-3</c:v>
                </c:pt>
                <c:pt idx="50393">
                  <c:v>1.0078599999997254E-3</c:v>
                </c:pt>
                <c:pt idx="50394">
                  <c:v>1.0078799999997255E-3</c:v>
                </c:pt>
                <c:pt idx="50395">
                  <c:v>1.0078999999997256E-3</c:v>
                </c:pt>
                <c:pt idx="50396">
                  <c:v>1.0079199999997257E-3</c:v>
                </c:pt>
                <c:pt idx="50397">
                  <c:v>1.0079399999997258E-3</c:v>
                </c:pt>
                <c:pt idx="50398">
                  <c:v>1.0079599999997259E-3</c:v>
                </c:pt>
                <c:pt idx="50399">
                  <c:v>1.007979999999726E-3</c:v>
                </c:pt>
                <c:pt idx="50400">
                  <c:v>1.0079999999997261E-3</c:v>
                </c:pt>
                <c:pt idx="50401">
                  <c:v>1.0080199999997262E-3</c:v>
                </c:pt>
                <c:pt idx="50402">
                  <c:v>1.0080399999997263E-3</c:v>
                </c:pt>
                <c:pt idx="50403">
                  <c:v>1.0080599999997264E-3</c:v>
                </c:pt>
                <c:pt idx="50404">
                  <c:v>1.0080799999997265E-3</c:v>
                </c:pt>
                <c:pt idx="50405">
                  <c:v>1.0080999999997266E-3</c:v>
                </c:pt>
                <c:pt idx="50406">
                  <c:v>1.0081199999997267E-3</c:v>
                </c:pt>
                <c:pt idx="50407">
                  <c:v>1.0081399999997268E-3</c:v>
                </c:pt>
                <c:pt idx="50408">
                  <c:v>1.0081599999997269E-3</c:v>
                </c:pt>
                <c:pt idx="50409">
                  <c:v>1.008179999999727E-3</c:v>
                </c:pt>
                <c:pt idx="50410">
                  <c:v>1.0081999999997271E-3</c:v>
                </c:pt>
                <c:pt idx="50411">
                  <c:v>1.0082199999997272E-3</c:v>
                </c:pt>
                <c:pt idx="50412">
                  <c:v>1.0082399999997273E-3</c:v>
                </c:pt>
                <c:pt idx="50413">
                  <c:v>1.0082599999997274E-3</c:v>
                </c:pt>
                <c:pt idx="50414">
                  <c:v>1.0082799999997275E-3</c:v>
                </c:pt>
                <c:pt idx="50415">
                  <c:v>1.0082999999997276E-3</c:v>
                </c:pt>
                <c:pt idx="50416">
                  <c:v>1.0083199999997277E-3</c:v>
                </c:pt>
                <c:pt idx="50417">
                  <c:v>1.0083399999997278E-3</c:v>
                </c:pt>
                <c:pt idx="50418">
                  <c:v>1.0083599999997279E-3</c:v>
                </c:pt>
                <c:pt idx="50419">
                  <c:v>1.008379999999728E-3</c:v>
                </c:pt>
                <c:pt idx="50420">
                  <c:v>1.0083999999997281E-3</c:v>
                </c:pt>
                <c:pt idx="50421">
                  <c:v>1.0084199999997282E-3</c:v>
                </c:pt>
                <c:pt idx="50422">
                  <c:v>1.0084399999997283E-3</c:v>
                </c:pt>
                <c:pt idx="50423">
                  <c:v>1.0084599999997284E-3</c:v>
                </c:pt>
                <c:pt idx="50424">
                  <c:v>1.0084799999997285E-3</c:v>
                </c:pt>
                <c:pt idx="50425">
                  <c:v>1.0084999999997286E-3</c:v>
                </c:pt>
                <c:pt idx="50426">
                  <c:v>1.0085199999997287E-3</c:v>
                </c:pt>
                <c:pt idx="50427">
                  <c:v>1.0085399999997288E-3</c:v>
                </c:pt>
                <c:pt idx="50428">
                  <c:v>1.0085599999997289E-3</c:v>
                </c:pt>
                <c:pt idx="50429">
                  <c:v>1.008579999999729E-3</c:v>
                </c:pt>
                <c:pt idx="50430">
                  <c:v>1.0085999999997291E-3</c:v>
                </c:pt>
                <c:pt idx="50431">
                  <c:v>1.0086199999997292E-3</c:v>
                </c:pt>
                <c:pt idx="50432">
                  <c:v>1.0086399999997293E-3</c:v>
                </c:pt>
                <c:pt idx="50433">
                  <c:v>1.0086599999997294E-3</c:v>
                </c:pt>
                <c:pt idx="50434">
                  <c:v>1.0086799999997295E-3</c:v>
                </c:pt>
                <c:pt idx="50435">
                  <c:v>1.0086999999997296E-3</c:v>
                </c:pt>
                <c:pt idx="50436">
                  <c:v>1.0087199999997297E-3</c:v>
                </c:pt>
                <c:pt idx="50437">
                  <c:v>1.0087399999997298E-3</c:v>
                </c:pt>
                <c:pt idx="50438">
                  <c:v>1.0087599999997299E-3</c:v>
                </c:pt>
                <c:pt idx="50439">
                  <c:v>1.00877999999973E-3</c:v>
                </c:pt>
                <c:pt idx="50440">
                  <c:v>1.0087999999997301E-3</c:v>
                </c:pt>
                <c:pt idx="50441">
                  <c:v>1.0088199999997301E-3</c:v>
                </c:pt>
                <c:pt idx="50442">
                  <c:v>1.0088399999997302E-3</c:v>
                </c:pt>
                <c:pt idx="50443">
                  <c:v>1.0088599999997303E-3</c:v>
                </c:pt>
                <c:pt idx="50444">
                  <c:v>1.0088799999997304E-3</c:v>
                </c:pt>
                <c:pt idx="50445">
                  <c:v>1.0088999999997305E-3</c:v>
                </c:pt>
                <c:pt idx="50446">
                  <c:v>1.0089199999997306E-3</c:v>
                </c:pt>
                <c:pt idx="50447">
                  <c:v>1.0089399999997307E-3</c:v>
                </c:pt>
                <c:pt idx="50448">
                  <c:v>1.0089599999997308E-3</c:v>
                </c:pt>
                <c:pt idx="50449">
                  <c:v>1.0089799999997309E-3</c:v>
                </c:pt>
                <c:pt idx="50450">
                  <c:v>1.008999999999731E-3</c:v>
                </c:pt>
                <c:pt idx="50451">
                  <c:v>1.0090199999997311E-3</c:v>
                </c:pt>
                <c:pt idx="50452">
                  <c:v>1.0090399999997312E-3</c:v>
                </c:pt>
                <c:pt idx="50453">
                  <c:v>1.0090599999997313E-3</c:v>
                </c:pt>
                <c:pt idx="50454">
                  <c:v>1.0090799999997314E-3</c:v>
                </c:pt>
                <c:pt idx="50455">
                  <c:v>1.0090999999997315E-3</c:v>
                </c:pt>
                <c:pt idx="50456">
                  <c:v>1.0091199999997316E-3</c:v>
                </c:pt>
                <c:pt idx="50457">
                  <c:v>1.0091399999997317E-3</c:v>
                </c:pt>
                <c:pt idx="50458">
                  <c:v>1.0091599999997318E-3</c:v>
                </c:pt>
                <c:pt idx="50459">
                  <c:v>1.0091799999997319E-3</c:v>
                </c:pt>
                <c:pt idx="50460">
                  <c:v>1.009199999999732E-3</c:v>
                </c:pt>
                <c:pt idx="50461">
                  <c:v>1.0092199999997321E-3</c:v>
                </c:pt>
                <c:pt idx="50462">
                  <c:v>1.0092399999997322E-3</c:v>
                </c:pt>
                <c:pt idx="50463">
                  <c:v>1.0092599999997323E-3</c:v>
                </c:pt>
                <c:pt idx="50464">
                  <c:v>1.0092799999997324E-3</c:v>
                </c:pt>
                <c:pt idx="50465">
                  <c:v>1.0092999999997325E-3</c:v>
                </c:pt>
                <c:pt idx="50466">
                  <c:v>1.0093199999997326E-3</c:v>
                </c:pt>
                <c:pt idx="50467">
                  <c:v>1.0093399999997327E-3</c:v>
                </c:pt>
                <c:pt idx="50468">
                  <c:v>1.0093599999997328E-3</c:v>
                </c:pt>
                <c:pt idx="50469">
                  <c:v>1.0093799999997329E-3</c:v>
                </c:pt>
                <c:pt idx="50470">
                  <c:v>1.009399999999733E-3</c:v>
                </c:pt>
                <c:pt idx="50471">
                  <c:v>1.0094199999997331E-3</c:v>
                </c:pt>
                <c:pt idx="50472">
                  <c:v>1.0094399999997332E-3</c:v>
                </c:pt>
                <c:pt idx="50473">
                  <c:v>1.0094599999997333E-3</c:v>
                </c:pt>
                <c:pt idx="50474">
                  <c:v>1.0094799999997334E-3</c:v>
                </c:pt>
                <c:pt idx="50475">
                  <c:v>1.0094999999997335E-3</c:v>
                </c:pt>
                <c:pt idx="50476">
                  <c:v>1.0095199999997336E-3</c:v>
                </c:pt>
                <c:pt idx="50477">
                  <c:v>1.0095399999997337E-3</c:v>
                </c:pt>
                <c:pt idx="50478">
                  <c:v>1.0095599999997338E-3</c:v>
                </c:pt>
                <c:pt idx="50479">
                  <c:v>1.0095799999997339E-3</c:v>
                </c:pt>
                <c:pt idx="50480">
                  <c:v>1.009599999999734E-3</c:v>
                </c:pt>
                <c:pt idx="50481">
                  <c:v>1.0096199999997341E-3</c:v>
                </c:pt>
                <c:pt idx="50482">
                  <c:v>1.0096399999997342E-3</c:v>
                </c:pt>
                <c:pt idx="50483">
                  <c:v>1.0096599999997343E-3</c:v>
                </c:pt>
                <c:pt idx="50484">
                  <c:v>1.0096799999997344E-3</c:v>
                </c:pt>
                <c:pt idx="50485">
                  <c:v>1.0096999999997345E-3</c:v>
                </c:pt>
                <c:pt idx="50486">
                  <c:v>1.0097199999997346E-3</c:v>
                </c:pt>
                <c:pt idx="50487">
                  <c:v>1.0097399999997347E-3</c:v>
                </c:pt>
                <c:pt idx="50488">
                  <c:v>1.0097599999997348E-3</c:v>
                </c:pt>
                <c:pt idx="50489">
                  <c:v>1.0097799999997349E-3</c:v>
                </c:pt>
                <c:pt idx="50490">
                  <c:v>1.009799999999735E-3</c:v>
                </c:pt>
                <c:pt idx="50491">
                  <c:v>1.0098199999997351E-3</c:v>
                </c:pt>
                <c:pt idx="50492">
                  <c:v>1.0098399999997352E-3</c:v>
                </c:pt>
                <c:pt idx="50493">
                  <c:v>1.0098599999997352E-3</c:v>
                </c:pt>
                <c:pt idx="50494">
                  <c:v>1.0098799999997353E-3</c:v>
                </c:pt>
                <c:pt idx="50495">
                  <c:v>1.0098999999997354E-3</c:v>
                </c:pt>
                <c:pt idx="50496">
                  <c:v>1.0099199999997355E-3</c:v>
                </c:pt>
                <c:pt idx="50497">
                  <c:v>1.0099399999997356E-3</c:v>
                </c:pt>
                <c:pt idx="50498">
                  <c:v>1.0099599999997357E-3</c:v>
                </c:pt>
                <c:pt idx="50499">
                  <c:v>1.0099799999997358E-3</c:v>
                </c:pt>
                <c:pt idx="50500">
                  <c:v>1.0099999999997359E-3</c:v>
                </c:pt>
                <c:pt idx="50501">
                  <c:v>1.010019999999736E-3</c:v>
                </c:pt>
                <c:pt idx="50502">
                  <c:v>1.0100399999997361E-3</c:v>
                </c:pt>
                <c:pt idx="50503">
                  <c:v>1.0100599999997362E-3</c:v>
                </c:pt>
                <c:pt idx="50504">
                  <c:v>1.0100799999997363E-3</c:v>
                </c:pt>
                <c:pt idx="50505">
                  <c:v>1.0100999999997364E-3</c:v>
                </c:pt>
                <c:pt idx="50506">
                  <c:v>1.0101199999997365E-3</c:v>
                </c:pt>
                <c:pt idx="50507">
                  <c:v>1.0101399999997366E-3</c:v>
                </c:pt>
                <c:pt idx="50508">
                  <c:v>1.0101599999997367E-3</c:v>
                </c:pt>
                <c:pt idx="50509">
                  <c:v>1.0101799999997368E-3</c:v>
                </c:pt>
                <c:pt idx="50510">
                  <c:v>1.0101999999997369E-3</c:v>
                </c:pt>
                <c:pt idx="50511">
                  <c:v>1.010219999999737E-3</c:v>
                </c:pt>
                <c:pt idx="50512">
                  <c:v>1.0102399999997371E-3</c:v>
                </c:pt>
                <c:pt idx="50513">
                  <c:v>1.0102599999997372E-3</c:v>
                </c:pt>
                <c:pt idx="50514">
                  <c:v>1.0102799999997373E-3</c:v>
                </c:pt>
                <c:pt idx="50515">
                  <c:v>1.0102999999997374E-3</c:v>
                </c:pt>
                <c:pt idx="50516">
                  <c:v>1.0103199999997375E-3</c:v>
                </c:pt>
                <c:pt idx="50517">
                  <c:v>1.0103399999997376E-3</c:v>
                </c:pt>
                <c:pt idx="50518">
                  <c:v>1.0103599999997377E-3</c:v>
                </c:pt>
                <c:pt idx="50519">
                  <c:v>1.0103799999997378E-3</c:v>
                </c:pt>
                <c:pt idx="50520">
                  <c:v>1.0103999999997379E-3</c:v>
                </c:pt>
                <c:pt idx="50521">
                  <c:v>1.010419999999738E-3</c:v>
                </c:pt>
                <c:pt idx="50522">
                  <c:v>1.0104399999997381E-3</c:v>
                </c:pt>
                <c:pt idx="50523">
                  <c:v>1.0104599999997382E-3</c:v>
                </c:pt>
                <c:pt idx="50524">
                  <c:v>1.0104799999997383E-3</c:v>
                </c:pt>
                <c:pt idx="50525">
                  <c:v>1.0104999999997384E-3</c:v>
                </c:pt>
                <c:pt idx="50526">
                  <c:v>1.0105199999997385E-3</c:v>
                </c:pt>
                <c:pt idx="50527">
                  <c:v>1.0105399999997386E-3</c:v>
                </c:pt>
                <c:pt idx="50528">
                  <c:v>1.0105599999997387E-3</c:v>
                </c:pt>
                <c:pt idx="50529">
                  <c:v>1.0105799999997388E-3</c:v>
                </c:pt>
                <c:pt idx="50530">
                  <c:v>1.0105999999997389E-3</c:v>
                </c:pt>
                <c:pt idx="50531">
                  <c:v>1.010619999999739E-3</c:v>
                </c:pt>
                <c:pt idx="50532">
                  <c:v>1.0106399999997391E-3</c:v>
                </c:pt>
                <c:pt idx="50533">
                  <c:v>1.0106599999997392E-3</c:v>
                </c:pt>
                <c:pt idx="50534">
                  <c:v>1.0106799999997393E-3</c:v>
                </c:pt>
                <c:pt idx="50535">
                  <c:v>1.0106999999997394E-3</c:v>
                </c:pt>
                <c:pt idx="50536">
                  <c:v>1.0107199999997395E-3</c:v>
                </c:pt>
                <c:pt idx="50537">
                  <c:v>1.0107399999997396E-3</c:v>
                </c:pt>
                <c:pt idx="50538">
                  <c:v>1.0107599999997397E-3</c:v>
                </c:pt>
                <c:pt idx="50539">
                  <c:v>1.0107799999997398E-3</c:v>
                </c:pt>
                <c:pt idx="50540">
                  <c:v>1.0107999999997399E-3</c:v>
                </c:pt>
                <c:pt idx="50541">
                  <c:v>1.01081999999974E-3</c:v>
                </c:pt>
                <c:pt idx="50542">
                  <c:v>1.0108399999997401E-3</c:v>
                </c:pt>
                <c:pt idx="50543">
                  <c:v>1.0108599999997402E-3</c:v>
                </c:pt>
                <c:pt idx="50544">
                  <c:v>1.0108799999997403E-3</c:v>
                </c:pt>
                <c:pt idx="50545">
                  <c:v>1.0108999999997403E-3</c:v>
                </c:pt>
                <c:pt idx="50546">
                  <c:v>1.0109199999997404E-3</c:v>
                </c:pt>
                <c:pt idx="50547">
                  <c:v>1.0109399999997405E-3</c:v>
                </c:pt>
                <c:pt idx="50548">
                  <c:v>1.0109599999997406E-3</c:v>
                </c:pt>
                <c:pt idx="50549">
                  <c:v>1.0109799999997407E-3</c:v>
                </c:pt>
                <c:pt idx="50550">
                  <c:v>1.0109999999997408E-3</c:v>
                </c:pt>
                <c:pt idx="50551">
                  <c:v>1.0110199999997409E-3</c:v>
                </c:pt>
                <c:pt idx="50552">
                  <c:v>1.011039999999741E-3</c:v>
                </c:pt>
                <c:pt idx="50553">
                  <c:v>1.0110599999997411E-3</c:v>
                </c:pt>
                <c:pt idx="50554">
                  <c:v>1.0110799999997412E-3</c:v>
                </c:pt>
                <c:pt idx="50555">
                  <c:v>1.0110999999997413E-3</c:v>
                </c:pt>
                <c:pt idx="50556">
                  <c:v>1.0111199999997414E-3</c:v>
                </c:pt>
                <c:pt idx="50557">
                  <c:v>1.0111399999997415E-3</c:v>
                </c:pt>
                <c:pt idx="50558">
                  <c:v>1.0111599999997416E-3</c:v>
                </c:pt>
                <c:pt idx="50559">
                  <c:v>1.0111799999997417E-3</c:v>
                </c:pt>
                <c:pt idx="50560">
                  <c:v>1.0111999999997418E-3</c:v>
                </c:pt>
                <c:pt idx="50561">
                  <c:v>1.0112199999997419E-3</c:v>
                </c:pt>
                <c:pt idx="50562">
                  <c:v>1.011239999999742E-3</c:v>
                </c:pt>
                <c:pt idx="50563">
                  <c:v>1.0112599999997421E-3</c:v>
                </c:pt>
                <c:pt idx="50564">
                  <c:v>1.0112799999997422E-3</c:v>
                </c:pt>
                <c:pt idx="50565">
                  <c:v>1.0112999999997423E-3</c:v>
                </c:pt>
                <c:pt idx="50566">
                  <c:v>1.0113199999997424E-3</c:v>
                </c:pt>
                <c:pt idx="50567">
                  <c:v>1.0113399999997425E-3</c:v>
                </c:pt>
                <c:pt idx="50568">
                  <c:v>1.0113599999997426E-3</c:v>
                </c:pt>
                <c:pt idx="50569">
                  <c:v>1.0113799999997427E-3</c:v>
                </c:pt>
                <c:pt idx="50570">
                  <c:v>1.0113999999997428E-3</c:v>
                </c:pt>
                <c:pt idx="50571">
                  <c:v>1.0114199999997429E-3</c:v>
                </c:pt>
                <c:pt idx="50572">
                  <c:v>1.011439999999743E-3</c:v>
                </c:pt>
                <c:pt idx="50573">
                  <c:v>1.0114599999997431E-3</c:v>
                </c:pt>
                <c:pt idx="50574">
                  <c:v>1.0114799999997432E-3</c:v>
                </c:pt>
                <c:pt idx="50575">
                  <c:v>1.0114999999997433E-3</c:v>
                </c:pt>
                <c:pt idx="50576">
                  <c:v>1.0115199999997434E-3</c:v>
                </c:pt>
                <c:pt idx="50577">
                  <c:v>1.0115399999997435E-3</c:v>
                </c:pt>
                <c:pt idx="50578">
                  <c:v>1.0115599999997436E-3</c:v>
                </c:pt>
                <c:pt idx="50579">
                  <c:v>1.0115799999997437E-3</c:v>
                </c:pt>
                <c:pt idx="50580">
                  <c:v>1.0115999999997438E-3</c:v>
                </c:pt>
                <c:pt idx="50581">
                  <c:v>1.0116199999997439E-3</c:v>
                </c:pt>
                <c:pt idx="50582">
                  <c:v>1.011639999999744E-3</c:v>
                </c:pt>
                <c:pt idx="50583">
                  <c:v>1.0116599999997441E-3</c:v>
                </c:pt>
                <c:pt idx="50584">
                  <c:v>1.0116799999997442E-3</c:v>
                </c:pt>
                <c:pt idx="50585">
                  <c:v>1.0116999999997443E-3</c:v>
                </c:pt>
                <c:pt idx="50586">
                  <c:v>1.0117199999997444E-3</c:v>
                </c:pt>
                <c:pt idx="50587">
                  <c:v>1.0117399999997445E-3</c:v>
                </c:pt>
                <c:pt idx="50588">
                  <c:v>1.0117599999997446E-3</c:v>
                </c:pt>
                <c:pt idx="50589">
                  <c:v>1.0117799999997447E-3</c:v>
                </c:pt>
                <c:pt idx="50590">
                  <c:v>1.0117999999997448E-3</c:v>
                </c:pt>
                <c:pt idx="50591">
                  <c:v>1.0118199999997449E-3</c:v>
                </c:pt>
                <c:pt idx="50592">
                  <c:v>1.011839999999745E-3</c:v>
                </c:pt>
                <c:pt idx="50593">
                  <c:v>1.0118599999997451E-3</c:v>
                </c:pt>
                <c:pt idx="50594">
                  <c:v>1.0118799999997452E-3</c:v>
                </c:pt>
                <c:pt idx="50595">
                  <c:v>1.0118999999997453E-3</c:v>
                </c:pt>
                <c:pt idx="50596">
                  <c:v>1.0119199999997453E-3</c:v>
                </c:pt>
                <c:pt idx="50597">
                  <c:v>1.0119399999997454E-3</c:v>
                </c:pt>
                <c:pt idx="50598">
                  <c:v>1.0119599999997455E-3</c:v>
                </c:pt>
                <c:pt idx="50599">
                  <c:v>1.0119799999997456E-3</c:v>
                </c:pt>
                <c:pt idx="50600">
                  <c:v>1.0119999999997457E-3</c:v>
                </c:pt>
                <c:pt idx="50601">
                  <c:v>1.0120199999997458E-3</c:v>
                </c:pt>
                <c:pt idx="50602">
                  <c:v>1.0120399999997459E-3</c:v>
                </c:pt>
                <c:pt idx="50603">
                  <c:v>1.012059999999746E-3</c:v>
                </c:pt>
                <c:pt idx="50604">
                  <c:v>1.0120799999997461E-3</c:v>
                </c:pt>
                <c:pt idx="50605">
                  <c:v>1.0120999999997462E-3</c:v>
                </c:pt>
                <c:pt idx="50606">
                  <c:v>1.0121199999997463E-3</c:v>
                </c:pt>
                <c:pt idx="50607">
                  <c:v>1.0121399999997464E-3</c:v>
                </c:pt>
                <c:pt idx="50608">
                  <c:v>1.0121599999997465E-3</c:v>
                </c:pt>
                <c:pt idx="50609">
                  <c:v>1.0121799999997466E-3</c:v>
                </c:pt>
                <c:pt idx="50610">
                  <c:v>1.0121999999997467E-3</c:v>
                </c:pt>
                <c:pt idx="50611">
                  <c:v>1.0122199999997468E-3</c:v>
                </c:pt>
                <c:pt idx="50612">
                  <c:v>1.0122399999997469E-3</c:v>
                </c:pt>
                <c:pt idx="50613">
                  <c:v>1.012259999999747E-3</c:v>
                </c:pt>
                <c:pt idx="50614">
                  <c:v>1.0122799999997471E-3</c:v>
                </c:pt>
                <c:pt idx="50615">
                  <c:v>1.0122999999997472E-3</c:v>
                </c:pt>
                <c:pt idx="50616">
                  <c:v>1.0123199999997473E-3</c:v>
                </c:pt>
                <c:pt idx="50617">
                  <c:v>1.0123399999997474E-3</c:v>
                </c:pt>
                <c:pt idx="50618">
                  <c:v>1.0123599999997475E-3</c:v>
                </c:pt>
                <c:pt idx="50619">
                  <c:v>1.0123799999997476E-3</c:v>
                </c:pt>
                <c:pt idx="50620">
                  <c:v>1.0123999999997477E-3</c:v>
                </c:pt>
                <c:pt idx="50621">
                  <c:v>1.0124199999997478E-3</c:v>
                </c:pt>
                <c:pt idx="50622">
                  <c:v>1.0124399999997479E-3</c:v>
                </c:pt>
                <c:pt idx="50623">
                  <c:v>1.012459999999748E-3</c:v>
                </c:pt>
                <c:pt idx="50624">
                  <c:v>1.0124799999997481E-3</c:v>
                </c:pt>
                <c:pt idx="50625">
                  <c:v>1.0124999999997482E-3</c:v>
                </c:pt>
                <c:pt idx="50626">
                  <c:v>1.0125199999997483E-3</c:v>
                </c:pt>
                <c:pt idx="50627">
                  <c:v>1.0125399999997484E-3</c:v>
                </c:pt>
                <c:pt idx="50628">
                  <c:v>1.0125599999997485E-3</c:v>
                </c:pt>
                <c:pt idx="50629">
                  <c:v>1.0125799999997486E-3</c:v>
                </c:pt>
                <c:pt idx="50630">
                  <c:v>1.0125999999997487E-3</c:v>
                </c:pt>
                <c:pt idx="50631">
                  <c:v>1.0126199999997488E-3</c:v>
                </c:pt>
                <c:pt idx="50632">
                  <c:v>1.0126399999997489E-3</c:v>
                </c:pt>
                <c:pt idx="50633">
                  <c:v>1.012659999999749E-3</c:v>
                </c:pt>
                <c:pt idx="50634">
                  <c:v>1.0126799999997491E-3</c:v>
                </c:pt>
                <c:pt idx="50635">
                  <c:v>1.0126999999997492E-3</c:v>
                </c:pt>
                <c:pt idx="50636">
                  <c:v>1.0127199999997493E-3</c:v>
                </c:pt>
                <c:pt idx="50637">
                  <c:v>1.0127399999997494E-3</c:v>
                </c:pt>
                <c:pt idx="50638">
                  <c:v>1.0127599999997495E-3</c:v>
                </c:pt>
                <c:pt idx="50639">
                  <c:v>1.0127799999997496E-3</c:v>
                </c:pt>
                <c:pt idx="50640">
                  <c:v>1.0127999999997497E-3</c:v>
                </c:pt>
                <c:pt idx="50641">
                  <c:v>1.0128199999997498E-3</c:v>
                </c:pt>
                <c:pt idx="50642">
                  <c:v>1.0128399999997499E-3</c:v>
                </c:pt>
                <c:pt idx="50643">
                  <c:v>1.01285999999975E-3</c:v>
                </c:pt>
                <c:pt idx="50644">
                  <c:v>1.0128799999997501E-3</c:v>
                </c:pt>
                <c:pt idx="50645">
                  <c:v>1.0128999999997502E-3</c:v>
                </c:pt>
                <c:pt idx="50646">
                  <c:v>1.0129199999997503E-3</c:v>
                </c:pt>
                <c:pt idx="50647">
                  <c:v>1.0129399999997504E-3</c:v>
                </c:pt>
                <c:pt idx="50648">
                  <c:v>1.0129599999997504E-3</c:v>
                </c:pt>
                <c:pt idx="50649">
                  <c:v>1.0129799999997505E-3</c:v>
                </c:pt>
                <c:pt idx="50650">
                  <c:v>1.0129999999997506E-3</c:v>
                </c:pt>
                <c:pt idx="50651">
                  <c:v>1.0130199999997507E-3</c:v>
                </c:pt>
                <c:pt idx="50652">
                  <c:v>1.0130399999997508E-3</c:v>
                </c:pt>
                <c:pt idx="50653">
                  <c:v>1.0130599999997509E-3</c:v>
                </c:pt>
                <c:pt idx="50654">
                  <c:v>1.013079999999751E-3</c:v>
                </c:pt>
                <c:pt idx="50655">
                  <c:v>1.0130999999997511E-3</c:v>
                </c:pt>
                <c:pt idx="50656">
                  <c:v>1.0131199999997512E-3</c:v>
                </c:pt>
                <c:pt idx="50657">
                  <c:v>1.0131399999997513E-3</c:v>
                </c:pt>
                <c:pt idx="50658">
                  <c:v>1.0131599999997514E-3</c:v>
                </c:pt>
                <c:pt idx="50659">
                  <c:v>1.0131799999997515E-3</c:v>
                </c:pt>
                <c:pt idx="50660">
                  <c:v>1.0131999999997516E-3</c:v>
                </c:pt>
                <c:pt idx="50661">
                  <c:v>1.0132199999997517E-3</c:v>
                </c:pt>
                <c:pt idx="50662">
                  <c:v>1.0132399999997518E-3</c:v>
                </c:pt>
                <c:pt idx="50663">
                  <c:v>1.0132599999997519E-3</c:v>
                </c:pt>
                <c:pt idx="50664">
                  <c:v>1.013279999999752E-3</c:v>
                </c:pt>
                <c:pt idx="50665">
                  <c:v>1.0132999999997521E-3</c:v>
                </c:pt>
                <c:pt idx="50666">
                  <c:v>1.0133199999997522E-3</c:v>
                </c:pt>
                <c:pt idx="50667">
                  <c:v>1.0133399999997523E-3</c:v>
                </c:pt>
                <c:pt idx="50668">
                  <c:v>1.0133599999997524E-3</c:v>
                </c:pt>
                <c:pt idx="50669">
                  <c:v>1.0133799999997525E-3</c:v>
                </c:pt>
                <c:pt idx="50670">
                  <c:v>1.0133999999997526E-3</c:v>
                </c:pt>
                <c:pt idx="50671">
                  <c:v>1.0134199999997527E-3</c:v>
                </c:pt>
                <c:pt idx="50672">
                  <c:v>1.0134399999997528E-3</c:v>
                </c:pt>
                <c:pt idx="50673">
                  <c:v>1.0134599999997529E-3</c:v>
                </c:pt>
                <c:pt idx="50674">
                  <c:v>1.013479999999753E-3</c:v>
                </c:pt>
                <c:pt idx="50675">
                  <c:v>1.0134999999997531E-3</c:v>
                </c:pt>
                <c:pt idx="50676">
                  <c:v>1.0135199999997532E-3</c:v>
                </c:pt>
                <c:pt idx="50677">
                  <c:v>1.0135399999997533E-3</c:v>
                </c:pt>
                <c:pt idx="50678">
                  <c:v>1.0135599999997534E-3</c:v>
                </c:pt>
                <c:pt idx="50679">
                  <c:v>1.0135799999997535E-3</c:v>
                </c:pt>
                <c:pt idx="50680">
                  <c:v>1.0135999999997536E-3</c:v>
                </c:pt>
                <c:pt idx="50681">
                  <c:v>1.0136199999997537E-3</c:v>
                </c:pt>
                <c:pt idx="50682">
                  <c:v>1.0136399999997538E-3</c:v>
                </c:pt>
                <c:pt idx="50683">
                  <c:v>1.0136599999997539E-3</c:v>
                </c:pt>
                <c:pt idx="50684">
                  <c:v>1.013679999999754E-3</c:v>
                </c:pt>
                <c:pt idx="50685">
                  <c:v>1.0136999999997541E-3</c:v>
                </c:pt>
                <c:pt idx="50686">
                  <c:v>1.0137199999997542E-3</c:v>
                </c:pt>
                <c:pt idx="50687">
                  <c:v>1.0137399999997543E-3</c:v>
                </c:pt>
                <c:pt idx="50688">
                  <c:v>1.0137599999997544E-3</c:v>
                </c:pt>
                <c:pt idx="50689">
                  <c:v>1.0137799999997545E-3</c:v>
                </c:pt>
                <c:pt idx="50690">
                  <c:v>1.0137999999997546E-3</c:v>
                </c:pt>
                <c:pt idx="50691">
                  <c:v>1.0138199999997547E-3</c:v>
                </c:pt>
                <c:pt idx="50692">
                  <c:v>1.0138399999997548E-3</c:v>
                </c:pt>
                <c:pt idx="50693">
                  <c:v>1.0138599999997549E-3</c:v>
                </c:pt>
                <c:pt idx="50694">
                  <c:v>1.013879999999755E-3</c:v>
                </c:pt>
                <c:pt idx="50695">
                  <c:v>1.0138999999997551E-3</c:v>
                </c:pt>
                <c:pt idx="50696">
                  <c:v>1.0139199999997552E-3</c:v>
                </c:pt>
                <c:pt idx="50697">
                  <c:v>1.0139399999997553E-3</c:v>
                </c:pt>
                <c:pt idx="50698">
                  <c:v>1.0139599999997554E-3</c:v>
                </c:pt>
                <c:pt idx="50699">
                  <c:v>1.0139799999997555E-3</c:v>
                </c:pt>
                <c:pt idx="50700">
                  <c:v>1.0139999999997555E-3</c:v>
                </c:pt>
                <c:pt idx="50701">
                  <c:v>1.0140199999997556E-3</c:v>
                </c:pt>
                <c:pt idx="50702">
                  <c:v>1.0140399999997557E-3</c:v>
                </c:pt>
                <c:pt idx="50703">
                  <c:v>1.0140599999997558E-3</c:v>
                </c:pt>
                <c:pt idx="50704">
                  <c:v>1.0140799999997559E-3</c:v>
                </c:pt>
                <c:pt idx="50705">
                  <c:v>1.014099999999756E-3</c:v>
                </c:pt>
                <c:pt idx="50706">
                  <c:v>1.0141199999997561E-3</c:v>
                </c:pt>
                <c:pt idx="50707">
                  <c:v>1.0141399999997562E-3</c:v>
                </c:pt>
                <c:pt idx="50708">
                  <c:v>1.0141599999997563E-3</c:v>
                </c:pt>
                <c:pt idx="50709">
                  <c:v>1.0141799999997564E-3</c:v>
                </c:pt>
                <c:pt idx="50710">
                  <c:v>1.0141999999997565E-3</c:v>
                </c:pt>
                <c:pt idx="50711">
                  <c:v>1.0142199999997566E-3</c:v>
                </c:pt>
                <c:pt idx="50712">
                  <c:v>1.0142399999997567E-3</c:v>
                </c:pt>
                <c:pt idx="50713">
                  <c:v>1.0142599999997568E-3</c:v>
                </c:pt>
                <c:pt idx="50714">
                  <c:v>1.0142799999997569E-3</c:v>
                </c:pt>
                <c:pt idx="50715">
                  <c:v>1.014299999999757E-3</c:v>
                </c:pt>
                <c:pt idx="50716">
                  <c:v>1.0143199999997571E-3</c:v>
                </c:pt>
                <c:pt idx="50717">
                  <c:v>1.0143399999997572E-3</c:v>
                </c:pt>
                <c:pt idx="50718">
                  <c:v>1.0143599999997573E-3</c:v>
                </c:pt>
                <c:pt idx="50719">
                  <c:v>1.0143799999997574E-3</c:v>
                </c:pt>
                <c:pt idx="50720">
                  <c:v>1.0143999999997575E-3</c:v>
                </c:pt>
                <c:pt idx="50721">
                  <c:v>1.0144199999997576E-3</c:v>
                </c:pt>
                <c:pt idx="50722">
                  <c:v>1.0144399999997577E-3</c:v>
                </c:pt>
                <c:pt idx="50723">
                  <c:v>1.0144599999997578E-3</c:v>
                </c:pt>
                <c:pt idx="50724">
                  <c:v>1.0144799999997579E-3</c:v>
                </c:pt>
                <c:pt idx="50725">
                  <c:v>1.014499999999758E-3</c:v>
                </c:pt>
                <c:pt idx="50726">
                  <c:v>1.0145199999997581E-3</c:v>
                </c:pt>
                <c:pt idx="50727">
                  <c:v>1.0145399999997582E-3</c:v>
                </c:pt>
                <c:pt idx="50728">
                  <c:v>1.0145599999997583E-3</c:v>
                </c:pt>
                <c:pt idx="50729">
                  <c:v>1.0145799999997584E-3</c:v>
                </c:pt>
                <c:pt idx="50730">
                  <c:v>1.0145999999997585E-3</c:v>
                </c:pt>
                <c:pt idx="50731">
                  <c:v>1.0146199999997586E-3</c:v>
                </c:pt>
                <c:pt idx="50732">
                  <c:v>1.0146399999997587E-3</c:v>
                </c:pt>
                <c:pt idx="50733">
                  <c:v>1.0146599999997588E-3</c:v>
                </c:pt>
                <c:pt idx="50734">
                  <c:v>1.0146799999997589E-3</c:v>
                </c:pt>
                <c:pt idx="50735">
                  <c:v>1.014699999999759E-3</c:v>
                </c:pt>
                <c:pt idx="50736">
                  <c:v>1.0147199999997591E-3</c:v>
                </c:pt>
                <c:pt idx="50737">
                  <c:v>1.0147399999997592E-3</c:v>
                </c:pt>
                <c:pt idx="50738">
                  <c:v>1.0147599999997593E-3</c:v>
                </c:pt>
                <c:pt idx="50739">
                  <c:v>1.0147799999997594E-3</c:v>
                </c:pt>
                <c:pt idx="50740">
                  <c:v>1.0147999999997595E-3</c:v>
                </c:pt>
                <c:pt idx="50741">
                  <c:v>1.0148199999997596E-3</c:v>
                </c:pt>
                <c:pt idx="50742">
                  <c:v>1.0148399999997597E-3</c:v>
                </c:pt>
                <c:pt idx="50743">
                  <c:v>1.0148599999997598E-3</c:v>
                </c:pt>
                <c:pt idx="50744">
                  <c:v>1.0148799999997599E-3</c:v>
                </c:pt>
                <c:pt idx="50745">
                  <c:v>1.01489999999976E-3</c:v>
                </c:pt>
                <c:pt idx="50746">
                  <c:v>1.0149199999997601E-3</c:v>
                </c:pt>
                <c:pt idx="50747">
                  <c:v>1.0149399999997602E-3</c:v>
                </c:pt>
                <c:pt idx="50748">
                  <c:v>1.0149599999997603E-3</c:v>
                </c:pt>
                <c:pt idx="50749">
                  <c:v>1.0149799999997604E-3</c:v>
                </c:pt>
                <c:pt idx="50750">
                  <c:v>1.0149999999997605E-3</c:v>
                </c:pt>
                <c:pt idx="50751">
                  <c:v>1.0150199999997605E-3</c:v>
                </c:pt>
                <c:pt idx="50752">
                  <c:v>1.0150399999997606E-3</c:v>
                </c:pt>
                <c:pt idx="50753">
                  <c:v>1.0150599999997607E-3</c:v>
                </c:pt>
                <c:pt idx="50754">
                  <c:v>1.0150799999997608E-3</c:v>
                </c:pt>
                <c:pt idx="50755">
                  <c:v>1.0150999999997609E-3</c:v>
                </c:pt>
                <c:pt idx="50756">
                  <c:v>1.015119999999761E-3</c:v>
                </c:pt>
                <c:pt idx="50757">
                  <c:v>1.0151399999997611E-3</c:v>
                </c:pt>
                <c:pt idx="50758">
                  <c:v>1.0151599999997612E-3</c:v>
                </c:pt>
                <c:pt idx="50759">
                  <c:v>1.0151799999997613E-3</c:v>
                </c:pt>
                <c:pt idx="50760">
                  <c:v>1.0151999999997614E-3</c:v>
                </c:pt>
                <c:pt idx="50761">
                  <c:v>1.0152199999997615E-3</c:v>
                </c:pt>
                <c:pt idx="50762">
                  <c:v>1.0152399999997616E-3</c:v>
                </c:pt>
                <c:pt idx="50763">
                  <c:v>1.0152599999997617E-3</c:v>
                </c:pt>
                <c:pt idx="50764">
                  <c:v>1.0152799999997618E-3</c:v>
                </c:pt>
                <c:pt idx="50765">
                  <c:v>1.0152999999997619E-3</c:v>
                </c:pt>
                <c:pt idx="50766">
                  <c:v>1.015319999999762E-3</c:v>
                </c:pt>
                <c:pt idx="50767">
                  <c:v>1.0153399999997621E-3</c:v>
                </c:pt>
                <c:pt idx="50768">
                  <c:v>1.0153599999997622E-3</c:v>
                </c:pt>
                <c:pt idx="50769">
                  <c:v>1.0153799999997623E-3</c:v>
                </c:pt>
                <c:pt idx="50770">
                  <c:v>1.0153999999997624E-3</c:v>
                </c:pt>
                <c:pt idx="50771">
                  <c:v>1.0154199999997625E-3</c:v>
                </c:pt>
                <c:pt idx="50772">
                  <c:v>1.0154399999997626E-3</c:v>
                </c:pt>
                <c:pt idx="50773">
                  <c:v>1.0154599999997627E-3</c:v>
                </c:pt>
                <c:pt idx="50774">
                  <c:v>1.0154799999997628E-3</c:v>
                </c:pt>
                <c:pt idx="50775">
                  <c:v>1.0154999999997629E-3</c:v>
                </c:pt>
                <c:pt idx="50776">
                  <c:v>1.015519999999763E-3</c:v>
                </c:pt>
                <c:pt idx="50777">
                  <c:v>1.0155399999997631E-3</c:v>
                </c:pt>
                <c:pt idx="50778">
                  <c:v>1.0155599999997632E-3</c:v>
                </c:pt>
                <c:pt idx="50779">
                  <c:v>1.0155799999997633E-3</c:v>
                </c:pt>
                <c:pt idx="50780">
                  <c:v>1.0155999999997634E-3</c:v>
                </c:pt>
                <c:pt idx="50781">
                  <c:v>1.0156199999997635E-3</c:v>
                </c:pt>
                <c:pt idx="50782">
                  <c:v>1.0156399999997636E-3</c:v>
                </c:pt>
                <c:pt idx="50783">
                  <c:v>1.0156599999997637E-3</c:v>
                </c:pt>
                <c:pt idx="50784">
                  <c:v>1.0156799999997638E-3</c:v>
                </c:pt>
                <c:pt idx="50785">
                  <c:v>1.0156999999997639E-3</c:v>
                </c:pt>
                <c:pt idx="50786">
                  <c:v>1.015719999999764E-3</c:v>
                </c:pt>
                <c:pt idx="50787">
                  <c:v>1.0157399999997641E-3</c:v>
                </c:pt>
                <c:pt idx="50788">
                  <c:v>1.0157599999997642E-3</c:v>
                </c:pt>
                <c:pt idx="50789">
                  <c:v>1.0157799999997643E-3</c:v>
                </c:pt>
                <c:pt idx="50790">
                  <c:v>1.0157999999997644E-3</c:v>
                </c:pt>
                <c:pt idx="50791">
                  <c:v>1.0158199999997645E-3</c:v>
                </c:pt>
                <c:pt idx="50792">
                  <c:v>1.0158399999997646E-3</c:v>
                </c:pt>
                <c:pt idx="50793">
                  <c:v>1.0158599999997647E-3</c:v>
                </c:pt>
                <c:pt idx="50794">
                  <c:v>1.0158799999997648E-3</c:v>
                </c:pt>
                <c:pt idx="50795">
                  <c:v>1.0158999999997649E-3</c:v>
                </c:pt>
                <c:pt idx="50796">
                  <c:v>1.015919999999765E-3</c:v>
                </c:pt>
                <c:pt idx="50797">
                  <c:v>1.0159399999997651E-3</c:v>
                </c:pt>
                <c:pt idx="50798">
                  <c:v>1.0159599999997652E-3</c:v>
                </c:pt>
                <c:pt idx="50799">
                  <c:v>1.0159799999997653E-3</c:v>
                </c:pt>
                <c:pt idx="50800">
                  <c:v>1.0159999999997654E-3</c:v>
                </c:pt>
                <c:pt idx="50801">
                  <c:v>1.0160199999997655E-3</c:v>
                </c:pt>
                <c:pt idx="50802">
                  <c:v>1.0160399999997656E-3</c:v>
                </c:pt>
                <c:pt idx="50803">
                  <c:v>1.0160599999997656E-3</c:v>
                </c:pt>
                <c:pt idx="50804">
                  <c:v>1.0160799999997657E-3</c:v>
                </c:pt>
                <c:pt idx="50805">
                  <c:v>1.0160999999997658E-3</c:v>
                </c:pt>
                <c:pt idx="50806">
                  <c:v>1.0161199999997659E-3</c:v>
                </c:pt>
                <c:pt idx="50807">
                  <c:v>1.016139999999766E-3</c:v>
                </c:pt>
                <c:pt idx="50808">
                  <c:v>1.0161599999997661E-3</c:v>
                </c:pt>
                <c:pt idx="50809">
                  <c:v>1.0161799999997662E-3</c:v>
                </c:pt>
                <c:pt idx="50810">
                  <c:v>1.0161999999997663E-3</c:v>
                </c:pt>
                <c:pt idx="50811">
                  <c:v>1.0162199999997664E-3</c:v>
                </c:pt>
                <c:pt idx="50812">
                  <c:v>1.0162399999997665E-3</c:v>
                </c:pt>
                <c:pt idx="50813">
                  <c:v>1.0162599999997666E-3</c:v>
                </c:pt>
                <c:pt idx="50814">
                  <c:v>1.0162799999997667E-3</c:v>
                </c:pt>
                <c:pt idx="50815">
                  <c:v>1.0162999999997668E-3</c:v>
                </c:pt>
                <c:pt idx="50816">
                  <c:v>1.0163199999997669E-3</c:v>
                </c:pt>
                <c:pt idx="50817">
                  <c:v>1.016339999999767E-3</c:v>
                </c:pt>
                <c:pt idx="50818">
                  <c:v>1.0163599999997671E-3</c:v>
                </c:pt>
                <c:pt idx="50819">
                  <c:v>1.0163799999997672E-3</c:v>
                </c:pt>
                <c:pt idx="50820">
                  <c:v>1.0163999999997673E-3</c:v>
                </c:pt>
                <c:pt idx="50821">
                  <c:v>1.0164199999997674E-3</c:v>
                </c:pt>
                <c:pt idx="50822">
                  <c:v>1.0164399999997675E-3</c:v>
                </c:pt>
                <c:pt idx="50823">
                  <c:v>1.0164599999997676E-3</c:v>
                </c:pt>
                <c:pt idx="50824">
                  <c:v>1.0164799999997677E-3</c:v>
                </c:pt>
                <c:pt idx="50825">
                  <c:v>1.0164999999997678E-3</c:v>
                </c:pt>
                <c:pt idx="50826">
                  <c:v>1.0165199999997679E-3</c:v>
                </c:pt>
                <c:pt idx="50827">
                  <c:v>1.016539999999768E-3</c:v>
                </c:pt>
                <c:pt idx="50828">
                  <c:v>1.0165599999997681E-3</c:v>
                </c:pt>
                <c:pt idx="50829">
                  <c:v>1.0165799999997682E-3</c:v>
                </c:pt>
                <c:pt idx="50830">
                  <c:v>1.0165999999997683E-3</c:v>
                </c:pt>
                <c:pt idx="50831">
                  <c:v>1.0166199999997684E-3</c:v>
                </c:pt>
                <c:pt idx="50832">
                  <c:v>1.0166399999997685E-3</c:v>
                </c:pt>
                <c:pt idx="50833">
                  <c:v>1.0166599999997686E-3</c:v>
                </c:pt>
                <c:pt idx="50834">
                  <c:v>1.0166799999997687E-3</c:v>
                </c:pt>
                <c:pt idx="50835">
                  <c:v>1.0166999999997688E-3</c:v>
                </c:pt>
                <c:pt idx="50836">
                  <c:v>1.0167199999997689E-3</c:v>
                </c:pt>
                <c:pt idx="50837">
                  <c:v>1.016739999999769E-3</c:v>
                </c:pt>
                <c:pt idx="50838">
                  <c:v>1.0167599999997691E-3</c:v>
                </c:pt>
                <c:pt idx="50839">
                  <c:v>1.0167799999997692E-3</c:v>
                </c:pt>
                <c:pt idx="50840">
                  <c:v>1.0167999999997693E-3</c:v>
                </c:pt>
                <c:pt idx="50841">
                  <c:v>1.0168199999997694E-3</c:v>
                </c:pt>
                <c:pt idx="50842">
                  <c:v>1.0168399999997695E-3</c:v>
                </c:pt>
                <c:pt idx="50843">
                  <c:v>1.0168599999997696E-3</c:v>
                </c:pt>
                <c:pt idx="50844">
                  <c:v>1.0168799999997697E-3</c:v>
                </c:pt>
                <c:pt idx="50845">
                  <c:v>1.0168999999997698E-3</c:v>
                </c:pt>
                <c:pt idx="50846">
                  <c:v>1.0169199999997699E-3</c:v>
                </c:pt>
                <c:pt idx="50847">
                  <c:v>1.01693999999977E-3</c:v>
                </c:pt>
                <c:pt idx="50848">
                  <c:v>1.0169599999997701E-3</c:v>
                </c:pt>
                <c:pt idx="50849">
                  <c:v>1.0169799999997702E-3</c:v>
                </c:pt>
                <c:pt idx="50850">
                  <c:v>1.0169999999997703E-3</c:v>
                </c:pt>
                <c:pt idx="50851">
                  <c:v>1.0170199999997704E-3</c:v>
                </c:pt>
                <c:pt idx="50852">
                  <c:v>1.0170399999997705E-3</c:v>
                </c:pt>
                <c:pt idx="50853">
                  <c:v>1.0170599999997706E-3</c:v>
                </c:pt>
                <c:pt idx="50854">
                  <c:v>1.0170799999997707E-3</c:v>
                </c:pt>
                <c:pt idx="50855">
                  <c:v>1.0170999999997707E-3</c:v>
                </c:pt>
                <c:pt idx="50856">
                  <c:v>1.0171199999997708E-3</c:v>
                </c:pt>
                <c:pt idx="50857">
                  <c:v>1.0171399999997709E-3</c:v>
                </c:pt>
                <c:pt idx="50858">
                  <c:v>1.017159999999771E-3</c:v>
                </c:pt>
                <c:pt idx="50859">
                  <c:v>1.0171799999997711E-3</c:v>
                </c:pt>
                <c:pt idx="50860">
                  <c:v>1.0171999999997712E-3</c:v>
                </c:pt>
                <c:pt idx="50861">
                  <c:v>1.0172199999997713E-3</c:v>
                </c:pt>
                <c:pt idx="50862">
                  <c:v>1.0172399999997714E-3</c:v>
                </c:pt>
                <c:pt idx="50863">
                  <c:v>1.0172599999997715E-3</c:v>
                </c:pt>
                <c:pt idx="50864">
                  <c:v>1.0172799999997716E-3</c:v>
                </c:pt>
                <c:pt idx="50865">
                  <c:v>1.0172999999997717E-3</c:v>
                </c:pt>
                <c:pt idx="50866">
                  <c:v>1.0173199999997718E-3</c:v>
                </c:pt>
                <c:pt idx="50867">
                  <c:v>1.0173399999997719E-3</c:v>
                </c:pt>
                <c:pt idx="50868">
                  <c:v>1.017359999999772E-3</c:v>
                </c:pt>
                <c:pt idx="50869">
                  <c:v>1.0173799999997721E-3</c:v>
                </c:pt>
                <c:pt idx="50870">
                  <c:v>1.0173999999997722E-3</c:v>
                </c:pt>
                <c:pt idx="50871">
                  <c:v>1.0174199999997723E-3</c:v>
                </c:pt>
                <c:pt idx="50872">
                  <c:v>1.0174399999997724E-3</c:v>
                </c:pt>
                <c:pt idx="50873">
                  <c:v>1.0174599999997725E-3</c:v>
                </c:pt>
                <c:pt idx="50874">
                  <c:v>1.0174799999997726E-3</c:v>
                </c:pt>
                <c:pt idx="50875">
                  <c:v>1.0174999999997727E-3</c:v>
                </c:pt>
                <c:pt idx="50876">
                  <c:v>1.0175199999997728E-3</c:v>
                </c:pt>
                <c:pt idx="50877">
                  <c:v>1.0175399999997729E-3</c:v>
                </c:pt>
                <c:pt idx="50878">
                  <c:v>1.017559999999773E-3</c:v>
                </c:pt>
                <c:pt idx="50879">
                  <c:v>1.0175799999997731E-3</c:v>
                </c:pt>
                <c:pt idx="50880">
                  <c:v>1.0175999999997732E-3</c:v>
                </c:pt>
                <c:pt idx="50881">
                  <c:v>1.0176199999997733E-3</c:v>
                </c:pt>
                <c:pt idx="50882">
                  <c:v>1.0176399999997734E-3</c:v>
                </c:pt>
                <c:pt idx="50883">
                  <c:v>1.0176599999997735E-3</c:v>
                </c:pt>
                <c:pt idx="50884">
                  <c:v>1.0176799999997736E-3</c:v>
                </c:pt>
                <c:pt idx="50885">
                  <c:v>1.0176999999997737E-3</c:v>
                </c:pt>
                <c:pt idx="50886">
                  <c:v>1.0177199999997738E-3</c:v>
                </c:pt>
                <c:pt idx="50887">
                  <c:v>1.0177399999997739E-3</c:v>
                </c:pt>
                <c:pt idx="50888">
                  <c:v>1.017759999999774E-3</c:v>
                </c:pt>
                <c:pt idx="50889">
                  <c:v>1.0177799999997741E-3</c:v>
                </c:pt>
                <c:pt idx="50890">
                  <c:v>1.0177999999997742E-3</c:v>
                </c:pt>
                <c:pt idx="50891">
                  <c:v>1.0178199999997743E-3</c:v>
                </c:pt>
                <c:pt idx="50892">
                  <c:v>1.0178399999997744E-3</c:v>
                </c:pt>
                <c:pt idx="50893">
                  <c:v>1.0178599999997745E-3</c:v>
                </c:pt>
                <c:pt idx="50894">
                  <c:v>1.0178799999997746E-3</c:v>
                </c:pt>
                <c:pt idx="50895">
                  <c:v>1.0178999999997747E-3</c:v>
                </c:pt>
                <c:pt idx="50896">
                  <c:v>1.0179199999997748E-3</c:v>
                </c:pt>
                <c:pt idx="50897">
                  <c:v>1.0179399999997749E-3</c:v>
                </c:pt>
                <c:pt idx="50898">
                  <c:v>1.017959999999775E-3</c:v>
                </c:pt>
                <c:pt idx="50899">
                  <c:v>1.0179799999997751E-3</c:v>
                </c:pt>
                <c:pt idx="50900">
                  <c:v>1.0179999999997752E-3</c:v>
                </c:pt>
                <c:pt idx="50901">
                  <c:v>1.0180199999997753E-3</c:v>
                </c:pt>
                <c:pt idx="50902">
                  <c:v>1.0180399999997754E-3</c:v>
                </c:pt>
                <c:pt idx="50903">
                  <c:v>1.0180599999997755E-3</c:v>
                </c:pt>
                <c:pt idx="50904">
                  <c:v>1.0180799999997756E-3</c:v>
                </c:pt>
                <c:pt idx="50905">
                  <c:v>1.0180999999997757E-3</c:v>
                </c:pt>
                <c:pt idx="50906">
                  <c:v>1.0181199999997757E-3</c:v>
                </c:pt>
                <c:pt idx="50907">
                  <c:v>1.0181399999997758E-3</c:v>
                </c:pt>
                <c:pt idx="50908">
                  <c:v>1.0181599999997759E-3</c:v>
                </c:pt>
                <c:pt idx="50909">
                  <c:v>1.018179999999776E-3</c:v>
                </c:pt>
                <c:pt idx="50910">
                  <c:v>1.0181999999997761E-3</c:v>
                </c:pt>
                <c:pt idx="50911">
                  <c:v>1.0182199999997762E-3</c:v>
                </c:pt>
                <c:pt idx="50912">
                  <c:v>1.0182399999997763E-3</c:v>
                </c:pt>
                <c:pt idx="50913">
                  <c:v>1.0182599999997764E-3</c:v>
                </c:pt>
                <c:pt idx="50914">
                  <c:v>1.0182799999997765E-3</c:v>
                </c:pt>
                <c:pt idx="50915">
                  <c:v>1.0182999999997766E-3</c:v>
                </c:pt>
                <c:pt idx="50916">
                  <c:v>1.0183199999997767E-3</c:v>
                </c:pt>
                <c:pt idx="50917">
                  <c:v>1.0183399999997768E-3</c:v>
                </c:pt>
                <c:pt idx="50918">
                  <c:v>1.0183599999997769E-3</c:v>
                </c:pt>
                <c:pt idx="50919">
                  <c:v>1.018379999999777E-3</c:v>
                </c:pt>
                <c:pt idx="50920">
                  <c:v>1.0183999999997771E-3</c:v>
                </c:pt>
                <c:pt idx="50921">
                  <c:v>1.0184199999997772E-3</c:v>
                </c:pt>
                <c:pt idx="50922">
                  <c:v>1.0184399999997773E-3</c:v>
                </c:pt>
                <c:pt idx="50923">
                  <c:v>1.0184599999997774E-3</c:v>
                </c:pt>
                <c:pt idx="50924">
                  <c:v>1.0184799999997775E-3</c:v>
                </c:pt>
                <c:pt idx="50925">
                  <c:v>1.0184999999997776E-3</c:v>
                </c:pt>
                <c:pt idx="50926">
                  <c:v>1.0185199999997777E-3</c:v>
                </c:pt>
                <c:pt idx="50927">
                  <c:v>1.0185399999997778E-3</c:v>
                </c:pt>
                <c:pt idx="50928">
                  <c:v>1.0185599999997779E-3</c:v>
                </c:pt>
                <c:pt idx="50929">
                  <c:v>1.018579999999778E-3</c:v>
                </c:pt>
                <c:pt idx="50930">
                  <c:v>1.0185999999997781E-3</c:v>
                </c:pt>
                <c:pt idx="50931">
                  <c:v>1.0186199999997782E-3</c:v>
                </c:pt>
                <c:pt idx="50932">
                  <c:v>1.0186399999997783E-3</c:v>
                </c:pt>
                <c:pt idx="50933">
                  <c:v>1.0186599999997784E-3</c:v>
                </c:pt>
                <c:pt idx="50934">
                  <c:v>1.0186799999997785E-3</c:v>
                </c:pt>
                <c:pt idx="50935">
                  <c:v>1.0186999999997786E-3</c:v>
                </c:pt>
                <c:pt idx="50936">
                  <c:v>1.0187199999997787E-3</c:v>
                </c:pt>
                <c:pt idx="50937">
                  <c:v>1.0187399999997788E-3</c:v>
                </c:pt>
                <c:pt idx="50938">
                  <c:v>1.0187599999997789E-3</c:v>
                </c:pt>
                <c:pt idx="50939">
                  <c:v>1.018779999999779E-3</c:v>
                </c:pt>
                <c:pt idx="50940">
                  <c:v>1.0187999999997791E-3</c:v>
                </c:pt>
                <c:pt idx="50941">
                  <c:v>1.0188199999997792E-3</c:v>
                </c:pt>
                <c:pt idx="50942">
                  <c:v>1.0188399999997793E-3</c:v>
                </c:pt>
                <c:pt idx="50943">
                  <c:v>1.0188599999997794E-3</c:v>
                </c:pt>
                <c:pt idx="50944">
                  <c:v>1.0188799999997795E-3</c:v>
                </c:pt>
                <c:pt idx="50945">
                  <c:v>1.0188999999997796E-3</c:v>
                </c:pt>
                <c:pt idx="50946">
                  <c:v>1.0189199999997797E-3</c:v>
                </c:pt>
                <c:pt idx="50947">
                  <c:v>1.0189399999997798E-3</c:v>
                </c:pt>
                <c:pt idx="50948">
                  <c:v>1.0189599999997799E-3</c:v>
                </c:pt>
                <c:pt idx="50949">
                  <c:v>1.01897999999978E-3</c:v>
                </c:pt>
                <c:pt idx="50950">
                  <c:v>1.0189999999997801E-3</c:v>
                </c:pt>
                <c:pt idx="50951">
                  <c:v>1.0190199999997802E-3</c:v>
                </c:pt>
                <c:pt idx="50952">
                  <c:v>1.0190399999997803E-3</c:v>
                </c:pt>
                <c:pt idx="50953">
                  <c:v>1.0190599999997804E-3</c:v>
                </c:pt>
                <c:pt idx="50954">
                  <c:v>1.0190799999997805E-3</c:v>
                </c:pt>
                <c:pt idx="50955">
                  <c:v>1.0190999999997806E-3</c:v>
                </c:pt>
                <c:pt idx="50956">
                  <c:v>1.0191199999997807E-3</c:v>
                </c:pt>
                <c:pt idx="50957">
                  <c:v>1.0191399999997808E-3</c:v>
                </c:pt>
                <c:pt idx="50958">
                  <c:v>1.0191599999997808E-3</c:v>
                </c:pt>
                <c:pt idx="50959">
                  <c:v>1.0191799999997809E-3</c:v>
                </c:pt>
                <c:pt idx="50960">
                  <c:v>1.019199999999781E-3</c:v>
                </c:pt>
                <c:pt idx="50961">
                  <c:v>1.0192199999997811E-3</c:v>
                </c:pt>
                <c:pt idx="50962">
                  <c:v>1.0192399999997812E-3</c:v>
                </c:pt>
                <c:pt idx="50963">
                  <c:v>1.0192599999997813E-3</c:v>
                </c:pt>
                <c:pt idx="50964">
                  <c:v>1.0192799999997814E-3</c:v>
                </c:pt>
                <c:pt idx="50965">
                  <c:v>1.0192999999997815E-3</c:v>
                </c:pt>
                <c:pt idx="50966">
                  <c:v>1.0193199999997816E-3</c:v>
                </c:pt>
                <c:pt idx="50967">
                  <c:v>1.0193399999997817E-3</c:v>
                </c:pt>
                <c:pt idx="50968">
                  <c:v>1.0193599999997818E-3</c:v>
                </c:pt>
                <c:pt idx="50969">
                  <c:v>1.0193799999997819E-3</c:v>
                </c:pt>
                <c:pt idx="50970">
                  <c:v>1.019399999999782E-3</c:v>
                </c:pt>
                <c:pt idx="50971">
                  <c:v>1.0194199999997821E-3</c:v>
                </c:pt>
                <c:pt idx="50972">
                  <c:v>1.0194399999997822E-3</c:v>
                </c:pt>
                <c:pt idx="50973">
                  <c:v>1.0194599999997823E-3</c:v>
                </c:pt>
                <c:pt idx="50974">
                  <c:v>1.0194799999997824E-3</c:v>
                </c:pt>
                <c:pt idx="50975">
                  <c:v>1.0194999999997825E-3</c:v>
                </c:pt>
                <c:pt idx="50976">
                  <c:v>1.0195199999997826E-3</c:v>
                </c:pt>
                <c:pt idx="50977">
                  <c:v>1.0195399999997827E-3</c:v>
                </c:pt>
                <c:pt idx="50978">
                  <c:v>1.0195599999997828E-3</c:v>
                </c:pt>
                <c:pt idx="50979">
                  <c:v>1.0195799999997829E-3</c:v>
                </c:pt>
                <c:pt idx="50980">
                  <c:v>1.019599999999783E-3</c:v>
                </c:pt>
                <c:pt idx="50981">
                  <c:v>1.0196199999997831E-3</c:v>
                </c:pt>
                <c:pt idx="50982">
                  <c:v>1.0196399999997832E-3</c:v>
                </c:pt>
                <c:pt idx="50983">
                  <c:v>1.0196599999997833E-3</c:v>
                </c:pt>
                <c:pt idx="50984">
                  <c:v>1.0196799999997834E-3</c:v>
                </c:pt>
                <c:pt idx="50985">
                  <c:v>1.0196999999997835E-3</c:v>
                </c:pt>
                <c:pt idx="50986">
                  <c:v>1.0197199999997836E-3</c:v>
                </c:pt>
                <c:pt idx="50987">
                  <c:v>1.0197399999997837E-3</c:v>
                </c:pt>
                <c:pt idx="50988">
                  <c:v>1.0197599999997838E-3</c:v>
                </c:pt>
                <c:pt idx="50989">
                  <c:v>1.0197799999997839E-3</c:v>
                </c:pt>
                <c:pt idx="50990">
                  <c:v>1.019799999999784E-3</c:v>
                </c:pt>
                <c:pt idx="50991">
                  <c:v>1.0198199999997841E-3</c:v>
                </c:pt>
                <c:pt idx="50992">
                  <c:v>1.0198399999997842E-3</c:v>
                </c:pt>
                <c:pt idx="50993">
                  <c:v>1.0198599999997843E-3</c:v>
                </c:pt>
                <c:pt idx="50994">
                  <c:v>1.0198799999997844E-3</c:v>
                </c:pt>
                <c:pt idx="50995">
                  <c:v>1.0198999999997845E-3</c:v>
                </c:pt>
                <c:pt idx="50996">
                  <c:v>1.0199199999997846E-3</c:v>
                </c:pt>
                <c:pt idx="50997">
                  <c:v>1.0199399999997847E-3</c:v>
                </c:pt>
                <c:pt idx="50998">
                  <c:v>1.0199599999997848E-3</c:v>
                </c:pt>
                <c:pt idx="50999">
                  <c:v>1.0199799999997849E-3</c:v>
                </c:pt>
                <c:pt idx="51000">
                  <c:v>1.019999999999785E-3</c:v>
                </c:pt>
                <c:pt idx="51001">
                  <c:v>1.0200199999997851E-3</c:v>
                </c:pt>
                <c:pt idx="51002">
                  <c:v>1.0200399999997852E-3</c:v>
                </c:pt>
                <c:pt idx="51003">
                  <c:v>1.0200599999997853E-3</c:v>
                </c:pt>
                <c:pt idx="51004">
                  <c:v>1.0200799999997854E-3</c:v>
                </c:pt>
                <c:pt idx="51005">
                  <c:v>1.0200999999997855E-3</c:v>
                </c:pt>
                <c:pt idx="51006">
                  <c:v>1.0201199999997856E-3</c:v>
                </c:pt>
                <c:pt idx="51007">
                  <c:v>1.0201399999997857E-3</c:v>
                </c:pt>
                <c:pt idx="51008">
                  <c:v>1.0201599999997858E-3</c:v>
                </c:pt>
                <c:pt idx="51009">
                  <c:v>1.0201799999997859E-3</c:v>
                </c:pt>
                <c:pt idx="51010">
                  <c:v>1.0201999999997859E-3</c:v>
                </c:pt>
                <c:pt idx="51011">
                  <c:v>1.020219999999786E-3</c:v>
                </c:pt>
                <c:pt idx="51012">
                  <c:v>1.0202399999997861E-3</c:v>
                </c:pt>
                <c:pt idx="51013">
                  <c:v>1.0202599999997862E-3</c:v>
                </c:pt>
                <c:pt idx="51014">
                  <c:v>1.0202799999997863E-3</c:v>
                </c:pt>
                <c:pt idx="51015">
                  <c:v>1.0202999999997864E-3</c:v>
                </c:pt>
                <c:pt idx="51016">
                  <c:v>1.0203199999997865E-3</c:v>
                </c:pt>
                <c:pt idx="51017">
                  <c:v>1.0203399999997866E-3</c:v>
                </c:pt>
                <c:pt idx="51018">
                  <c:v>1.0203599999997867E-3</c:v>
                </c:pt>
                <c:pt idx="51019">
                  <c:v>1.0203799999997868E-3</c:v>
                </c:pt>
                <c:pt idx="51020">
                  <c:v>1.0203999999997869E-3</c:v>
                </c:pt>
                <c:pt idx="51021">
                  <c:v>1.020419999999787E-3</c:v>
                </c:pt>
                <c:pt idx="51022">
                  <c:v>1.0204399999997871E-3</c:v>
                </c:pt>
                <c:pt idx="51023">
                  <c:v>1.0204599999997872E-3</c:v>
                </c:pt>
                <c:pt idx="51024">
                  <c:v>1.0204799999997873E-3</c:v>
                </c:pt>
                <c:pt idx="51025">
                  <c:v>1.0204999999997874E-3</c:v>
                </c:pt>
                <c:pt idx="51026">
                  <c:v>1.0205199999997875E-3</c:v>
                </c:pt>
                <c:pt idx="51027">
                  <c:v>1.0205399999997876E-3</c:v>
                </c:pt>
                <c:pt idx="51028">
                  <c:v>1.0205599999997877E-3</c:v>
                </c:pt>
                <c:pt idx="51029">
                  <c:v>1.0205799999997878E-3</c:v>
                </c:pt>
                <c:pt idx="51030">
                  <c:v>1.0205999999997879E-3</c:v>
                </c:pt>
                <c:pt idx="51031">
                  <c:v>1.020619999999788E-3</c:v>
                </c:pt>
                <c:pt idx="51032">
                  <c:v>1.0206399999997881E-3</c:v>
                </c:pt>
                <c:pt idx="51033">
                  <c:v>1.0206599999997882E-3</c:v>
                </c:pt>
                <c:pt idx="51034">
                  <c:v>1.0206799999997883E-3</c:v>
                </c:pt>
                <c:pt idx="51035">
                  <c:v>1.0206999999997884E-3</c:v>
                </c:pt>
                <c:pt idx="51036">
                  <c:v>1.0207199999997885E-3</c:v>
                </c:pt>
                <c:pt idx="51037">
                  <c:v>1.0207399999997886E-3</c:v>
                </c:pt>
                <c:pt idx="51038">
                  <c:v>1.0207599999997887E-3</c:v>
                </c:pt>
                <c:pt idx="51039">
                  <c:v>1.0207799999997888E-3</c:v>
                </c:pt>
                <c:pt idx="51040">
                  <c:v>1.0207999999997889E-3</c:v>
                </c:pt>
                <c:pt idx="51041">
                  <c:v>1.020819999999789E-3</c:v>
                </c:pt>
                <c:pt idx="51042">
                  <c:v>1.0208399999997891E-3</c:v>
                </c:pt>
                <c:pt idx="51043">
                  <c:v>1.0208599999997892E-3</c:v>
                </c:pt>
                <c:pt idx="51044">
                  <c:v>1.0208799999997893E-3</c:v>
                </c:pt>
                <c:pt idx="51045">
                  <c:v>1.0208999999997894E-3</c:v>
                </c:pt>
                <c:pt idx="51046">
                  <c:v>1.0209199999997895E-3</c:v>
                </c:pt>
                <c:pt idx="51047">
                  <c:v>1.0209399999997896E-3</c:v>
                </c:pt>
                <c:pt idx="51048">
                  <c:v>1.0209599999997897E-3</c:v>
                </c:pt>
                <c:pt idx="51049">
                  <c:v>1.0209799999997898E-3</c:v>
                </c:pt>
                <c:pt idx="51050">
                  <c:v>1.0209999999997899E-3</c:v>
                </c:pt>
                <c:pt idx="51051">
                  <c:v>1.02101999999979E-3</c:v>
                </c:pt>
                <c:pt idx="51052">
                  <c:v>1.0210399999997901E-3</c:v>
                </c:pt>
                <c:pt idx="51053">
                  <c:v>1.0210599999997902E-3</c:v>
                </c:pt>
                <c:pt idx="51054">
                  <c:v>1.0210799999997903E-3</c:v>
                </c:pt>
                <c:pt idx="51055">
                  <c:v>1.0210999999997904E-3</c:v>
                </c:pt>
                <c:pt idx="51056">
                  <c:v>1.0211199999997905E-3</c:v>
                </c:pt>
                <c:pt idx="51057">
                  <c:v>1.0211399999997906E-3</c:v>
                </c:pt>
                <c:pt idx="51058">
                  <c:v>1.0211599999997907E-3</c:v>
                </c:pt>
                <c:pt idx="51059">
                  <c:v>1.0211799999997908E-3</c:v>
                </c:pt>
                <c:pt idx="51060">
                  <c:v>1.0211999999997909E-3</c:v>
                </c:pt>
                <c:pt idx="51061">
                  <c:v>1.0212199999997909E-3</c:v>
                </c:pt>
                <c:pt idx="51062">
                  <c:v>1.021239999999791E-3</c:v>
                </c:pt>
                <c:pt idx="51063">
                  <c:v>1.0212599999997911E-3</c:v>
                </c:pt>
                <c:pt idx="51064">
                  <c:v>1.0212799999997912E-3</c:v>
                </c:pt>
                <c:pt idx="51065">
                  <c:v>1.0212999999997913E-3</c:v>
                </c:pt>
                <c:pt idx="51066">
                  <c:v>1.0213199999997914E-3</c:v>
                </c:pt>
                <c:pt idx="51067">
                  <c:v>1.0213399999997915E-3</c:v>
                </c:pt>
                <c:pt idx="51068">
                  <c:v>1.0213599999997916E-3</c:v>
                </c:pt>
                <c:pt idx="51069">
                  <c:v>1.0213799999997917E-3</c:v>
                </c:pt>
                <c:pt idx="51070">
                  <c:v>1.0213999999997918E-3</c:v>
                </c:pt>
                <c:pt idx="51071">
                  <c:v>1.0214199999997919E-3</c:v>
                </c:pt>
                <c:pt idx="51072">
                  <c:v>1.021439999999792E-3</c:v>
                </c:pt>
                <c:pt idx="51073">
                  <c:v>1.0214599999997921E-3</c:v>
                </c:pt>
                <c:pt idx="51074">
                  <c:v>1.0214799999997922E-3</c:v>
                </c:pt>
                <c:pt idx="51075">
                  <c:v>1.0214999999997923E-3</c:v>
                </c:pt>
                <c:pt idx="51076">
                  <c:v>1.0215199999997924E-3</c:v>
                </c:pt>
                <c:pt idx="51077">
                  <c:v>1.0215399999997925E-3</c:v>
                </c:pt>
                <c:pt idx="51078">
                  <c:v>1.0215599999997926E-3</c:v>
                </c:pt>
                <c:pt idx="51079">
                  <c:v>1.0215799999997927E-3</c:v>
                </c:pt>
                <c:pt idx="51080">
                  <c:v>1.0215999999997928E-3</c:v>
                </c:pt>
                <c:pt idx="51081">
                  <c:v>1.0216199999997929E-3</c:v>
                </c:pt>
                <c:pt idx="51082">
                  <c:v>1.021639999999793E-3</c:v>
                </c:pt>
                <c:pt idx="51083">
                  <c:v>1.0216599999997931E-3</c:v>
                </c:pt>
                <c:pt idx="51084">
                  <c:v>1.0216799999997932E-3</c:v>
                </c:pt>
                <c:pt idx="51085">
                  <c:v>1.0216999999997933E-3</c:v>
                </c:pt>
                <c:pt idx="51086">
                  <c:v>1.0217199999997934E-3</c:v>
                </c:pt>
                <c:pt idx="51087">
                  <c:v>1.0217399999997935E-3</c:v>
                </c:pt>
                <c:pt idx="51088">
                  <c:v>1.0217599999997936E-3</c:v>
                </c:pt>
                <c:pt idx="51089">
                  <c:v>1.0217799999997937E-3</c:v>
                </c:pt>
                <c:pt idx="51090">
                  <c:v>1.0217999999997938E-3</c:v>
                </c:pt>
                <c:pt idx="51091">
                  <c:v>1.0218199999997939E-3</c:v>
                </c:pt>
                <c:pt idx="51092">
                  <c:v>1.021839999999794E-3</c:v>
                </c:pt>
                <c:pt idx="51093">
                  <c:v>1.0218599999997941E-3</c:v>
                </c:pt>
                <c:pt idx="51094">
                  <c:v>1.0218799999997942E-3</c:v>
                </c:pt>
                <c:pt idx="51095">
                  <c:v>1.0218999999997943E-3</c:v>
                </c:pt>
                <c:pt idx="51096">
                  <c:v>1.0219199999997944E-3</c:v>
                </c:pt>
                <c:pt idx="51097">
                  <c:v>1.0219399999997945E-3</c:v>
                </c:pt>
                <c:pt idx="51098">
                  <c:v>1.0219599999997946E-3</c:v>
                </c:pt>
                <c:pt idx="51099">
                  <c:v>1.0219799999997947E-3</c:v>
                </c:pt>
                <c:pt idx="51100">
                  <c:v>1.0219999999997948E-3</c:v>
                </c:pt>
                <c:pt idx="51101">
                  <c:v>1.0220199999997949E-3</c:v>
                </c:pt>
                <c:pt idx="51102">
                  <c:v>1.022039999999795E-3</c:v>
                </c:pt>
                <c:pt idx="51103">
                  <c:v>1.0220599999997951E-3</c:v>
                </c:pt>
                <c:pt idx="51104">
                  <c:v>1.0220799999997952E-3</c:v>
                </c:pt>
                <c:pt idx="51105">
                  <c:v>1.0220999999997953E-3</c:v>
                </c:pt>
                <c:pt idx="51106">
                  <c:v>1.0221199999997954E-3</c:v>
                </c:pt>
                <c:pt idx="51107">
                  <c:v>1.0221399999997955E-3</c:v>
                </c:pt>
                <c:pt idx="51108">
                  <c:v>1.0221599999997956E-3</c:v>
                </c:pt>
                <c:pt idx="51109">
                  <c:v>1.0221799999997957E-3</c:v>
                </c:pt>
                <c:pt idx="51110">
                  <c:v>1.0221999999997958E-3</c:v>
                </c:pt>
                <c:pt idx="51111">
                  <c:v>1.0222199999997959E-3</c:v>
                </c:pt>
                <c:pt idx="51112">
                  <c:v>1.022239999999796E-3</c:v>
                </c:pt>
                <c:pt idx="51113">
                  <c:v>1.022259999999796E-3</c:v>
                </c:pt>
                <c:pt idx="51114">
                  <c:v>1.0222799999997961E-3</c:v>
                </c:pt>
                <c:pt idx="51115">
                  <c:v>1.0222999999997962E-3</c:v>
                </c:pt>
                <c:pt idx="51116">
                  <c:v>1.0223199999997963E-3</c:v>
                </c:pt>
                <c:pt idx="51117">
                  <c:v>1.0223399999997964E-3</c:v>
                </c:pt>
                <c:pt idx="51118">
                  <c:v>1.0223599999997965E-3</c:v>
                </c:pt>
                <c:pt idx="51119">
                  <c:v>1.0223799999997966E-3</c:v>
                </c:pt>
                <c:pt idx="51120">
                  <c:v>1.0223999999997967E-3</c:v>
                </c:pt>
                <c:pt idx="51121">
                  <c:v>1.0224199999997968E-3</c:v>
                </c:pt>
                <c:pt idx="51122">
                  <c:v>1.0224399999997969E-3</c:v>
                </c:pt>
                <c:pt idx="51123">
                  <c:v>1.022459999999797E-3</c:v>
                </c:pt>
                <c:pt idx="51124">
                  <c:v>1.0224799999997971E-3</c:v>
                </c:pt>
                <c:pt idx="51125">
                  <c:v>1.0224999999997972E-3</c:v>
                </c:pt>
                <c:pt idx="51126">
                  <c:v>1.0225199999997973E-3</c:v>
                </c:pt>
                <c:pt idx="51127">
                  <c:v>1.0225399999997974E-3</c:v>
                </c:pt>
                <c:pt idx="51128">
                  <c:v>1.0225599999997975E-3</c:v>
                </c:pt>
                <c:pt idx="51129">
                  <c:v>1.0225799999997976E-3</c:v>
                </c:pt>
                <c:pt idx="51130">
                  <c:v>1.0225999999997977E-3</c:v>
                </c:pt>
                <c:pt idx="51131">
                  <c:v>1.0226199999997978E-3</c:v>
                </c:pt>
                <c:pt idx="51132">
                  <c:v>1.0226399999997979E-3</c:v>
                </c:pt>
                <c:pt idx="51133">
                  <c:v>1.022659999999798E-3</c:v>
                </c:pt>
                <c:pt idx="51134">
                  <c:v>1.0226799999997981E-3</c:v>
                </c:pt>
                <c:pt idx="51135">
                  <c:v>1.0226999999997982E-3</c:v>
                </c:pt>
                <c:pt idx="51136">
                  <c:v>1.0227199999997983E-3</c:v>
                </c:pt>
                <c:pt idx="51137">
                  <c:v>1.0227399999997984E-3</c:v>
                </c:pt>
                <c:pt idx="51138">
                  <c:v>1.0227599999997985E-3</c:v>
                </c:pt>
                <c:pt idx="51139">
                  <c:v>1.0227799999997986E-3</c:v>
                </c:pt>
                <c:pt idx="51140">
                  <c:v>1.0227999999997987E-3</c:v>
                </c:pt>
                <c:pt idx="51141">
                  <c:v>1.0228199999997988E-3</c:v>
                </c:pt>
                <c:pt idx="51142">
                  <c:v>1.0228399999997989E-3</c:v>
                </c:pt>
                <c:pt idx="51143">
                  <c:v>1.022859999999799E-3</c:v>
                </c:pt>
                <c:pt idx="51144">
                  <c:v>1.0228799999997991E-3</c:v>
                </c:pt>
                <c:pt idx="51145">
                  <c:v>1.0228999999997992E-3</c:v>
                </c:pt>
                <c:pt idx="51146">
                  <c:v>1.0229199999997993E-3</c:v>
                </c:pt>
                <c:pt idx="51147">
                  <c:v>1.0229399999997994E-3</c:v>
                </c:pt>
                <c:pt idx="51148">
                  <c:v>1.0229599999997995E-3</c:v>
                </c:pt>
                <c:pt idx="51149">
                  <c:v>1.0229799999997996E-3</c:v>
                </c:pt>
                <c:pt idx="51150">
                  <c:v>1.0229999999997997E-3</c:v>
                </c:pt>
                <c:pt idx="51151">
                  <c:v>1.0230199999997998E-3</c:v>
                </c:pt>
                <c:pt idx="51152">
                  <c:v>1.0230399999997999E-3</c:v>
                </c:pt>
                <c:pt idx="51153">
                  <c:v>1.0230599999998E-3</c:v>
                </c:pt>
                <c:pt idx="51154">
                  <c:v>1.0230799999998001E-3</c:v>
                </c:pt>
                <c:pt idx="51155">
                  <c:v>1.0230999999998002E-3</c:v>
                </c:pt>
                <c:pt idx="51156">
                  <c:v>1.0231199999998003E-3</c:v>
                </c:pt>
                <c:pt idx="51157">
                  <c:v>1.0231399999998004E-3</c:v>
                </c:pt>
                <c:pt idx="51158">
                  <c:v>1.0231599999998005E-3</c:v>
                </c:pt>
                <c:pt idx="51159">
                  <c:v>1.0231799999998006E-3</c:v>
                </c:pt>
                <c:pt idx="51160">
                  <c:v>1.0231999999998007E-3</c:v>
                </c:pt>
                <c:pt idx="51161">
                  <c:v>1.0232199999998008E-3</c:v>
                </c:pt>
                <c:pt idx="51162">
                  <c:v>1.0232399999998009E-3</c:v>
                </c:pt>
                <c:pt idx="51163">
                  <c:v>1.023259999999801E-3</c:v>
                </c:pt>
                <c:pt idx="51164">
                  <c:v>1.0232799999998011E-3</c:v>
                </c:pt>
                <c:pt idx="51165">
                  <c:v>1.0232999999998011E-3</c:v>
                </c:pt>
                <c:pt idx="51166">
                  <c:v>1.0233199999998012E-3</c:v>
                </c:pt>
                <c:pt idx="51167">
                  <c:v>1.0233399999998013E-3</c:v>
                </c:pt>
                <c:pt idx="51168">
                  <c:v>1.0233599999998014E-3</c:v>
                </c:pt>
                <c:pt idx="51169">
                  <c:v>1.0233799999998015E-3</c:v>
                </c:pt>
                <c:pt idx="51170">
                  <c:v>1.0233999999998016E-3</c:v>
                </c:pt>
                <c:pt idx="51171">
                  <c:v>1.0234199999998017E-3</c:v>
                </c:pt>
                <c:pt idx="51172">
                  <c:v>1.0234399999998018E-3</c:v>
                </c:pt>
                <c:pt idx="51173">
                  <c:v>1.0234599999998019E-3</c:v>
                </c:pt>
                <c:pt idx="51174">
                  <c:v>1.023479999999802E-3</c:v>
                </c:pt>
                <c:pt idx="51175">
                  <c:v>1.0234999999998021E-3</c:v>
                </c:pt>
                <c:pt idx="51176">
                  <c:v>1.0235199999998022E-3</c:v>
                </c:pt>
                <c:pt idx="51177">
                  <c:v>1.0235399999998023E-3</c:v>
                </c:pt>
                <c:pt idx="51178">
                  <c:v>1.0235599999998024E-3</c:v>
                </c:pt>
                <c:pt idx="51179">
                  <c:v>1.0235799999998025E-3</c:v>
                </c:pt>
                <c:pt idx="51180">
                  <c:v>1.0235999999998026E-3</c:v>
                </c:pt>
                <c:pt idx="51181">
                  <c:v>1.0236199999998027E-3</c:v>
                </c:pt>
                <c:pt idx="51182">
                  <c:v>1.0236399999998028E-3</c:v>
                </c:pt>
                <c:pt idx="51183">
                  <c:v>1.0236599999998029E-3</c:v>
                </c:pt>
                <c:pt idx="51184">
                  <c:v>1.023679999999803E-3</c:v>
                </c:pt>
                <c:pt idx="51185">
                  <c:v>1.0236999999998031E-3</c:v>
                </c:pt>
                <c:pt idx="51186">
                  <c:v>1.0237199999998032E-3</c:v>
                </c:pt>
                <c:pt idx="51187">
                  <c:v>1.0237399999998033E-3</c:v>
                </c:pt>
                <c:pt idx="51188">
                  <c:v>1.0237599999998034E-3</c:v>
                </c:pt>
                <c:pt idx="51189">
                  <c:v>1.0237799999998035E-3</c:v>
                </c:pt>
                <c:pt idx="51190">
                  <c:v>1.0237999999998036E-3</c:v>
                </c:pt>
                <c:pt idx="51191">
                  <c:v>1.0238199999998037E-3</c:v>
                </c:pt>
                <c:pt idx="51192">
                  <c:v>1.0238399999998038E-3</c:v>
                </c:pt>
                <c:pt idx="51193">
                  <c:v>1.0238599999998039E-3</c:v>
                </c:pt>
                <c:pt idx="51194">
                  <c:v>1.023879999999804E-3</c:v>
                </c:pt>
                <c:pt idx="51195">
                  <c:v>1.0238999999998041E-3</c:v>
                </c:pt>
                <c:pt idx="51196">
                  <c:v>1.0239199999998042E-3</c:v>
                </c:pt>
                <c:pt idx="51197">
                  <c:v>1.0239399999998043E-3</c:v>
                </c:pt>
                <c:pt idx="51198">
                  <c:v>1.0239599999998044E-3</c:v>
                </c:pt>
                <c:pt idx="51199">
                  <c:v>1.0239799999998045E-3</c:v>
                </c:pt>
                <c:pt idx="51200">
                  <c:v>1.0239999999998046E-3</c:v>
                </c:pt>
                <c:pt idx="51201">
                  <c:v>1.0240199999998047E-3</c:v>
                </c:pt>
                <c:pt idx="51202">
                  <c:v>1.0240399999998048E-3</c:v>
                </c:pt>
                <c:pt idx="51203">
                  <c:v>1.0240599999998049E-3</c:v>
                </c:pt>
                <c:pt idx="51204">
                  <c:v>1.024079999999805E-3</c:v>
                </c:pt>
                <c:pt idx="51205">
                  <c:v>1.0240999999998051E-3</c:v>
                </c:pt>
                <c:pt idx="51206">
                  <c:v>1.0241199999998052E-3</c:v>
                </c:pt>
                <c:pt idx="51207">
                  <c:v>1.0241399999998053E-3</c:v>
                </c:pt>
                <c:pt idx="51208">
                  <c:v>1.0241599999998054E-3</c:v>
                </c:pt>
                <c:pt idx="51209">
                  <c:v>1.0241799999998055E-3</c:v>
                </c:pt>
                <c:pt idx="51210">
                  <c:v>1.0241999999998056E-3</c:v>
                </c:pt>
                <c:pt idx="51211">
                  <c:v>1.0242199999998057E-3</c:v>
                </c:pt>
                <c:pt idx="51212">
                  <c:v>1.0242399999998058E-3</c:v>
                </c:pt>
                <c:pt idx="51213">
                  <c:v>1.0242599999998059E-3</c:v>
                </c:pt>
                <c:pt idx="51214">
                  <c:v>1.024279999999806E-3</c:v>
                </c:pt>
                <c:pt idx="51215">
                  <c:v>1.0242999999998061E-3</c:v>
                </c:pt>
                <c:pt idx="51216">
                  <c:v>1.0243199999998061E-3</c:v>
                </c:pt>
                <c:pt idx="51217">
                  <c:v>1.0243399999998062E-3</c:v>
                </c:pt>
                <c:pt idx="51218">
                  <c:v>1.0243599999998063E-3</c:v>
                </c:pt>
                <c:pt idx="51219">
                  <c:v>1.0243799999998064E-3</c:v>
                </c:pt>
                <c:pt idx="51220">
                  <c:v>1.0243999999998065E-3</c:v>
                </c:pt>
                <c:pt idx="51221">
                  <c:v>1.0244199999998066E-3</c:v>
                </c:pt>
                <c:pt idx="51222">
                  <c:v>1.0244399999998067E-3</c:v>
                </c:pt>
                <c:pt idx="51223">
                  <c:v>1.0244599999998068E-3</c:v>
                </c:pt>
                <c:pt idx="51224">
                  <c:v>1.0244799999998069E-3</c:v>
                </c:pt>
                <c:pt idx="51225">
                  <c:v>1.024499999999807E-3</c:v>
                </c:pt>
                <c:pt idx="51226">
                  <c:v>1.0245199999998071E-3</c:v>
                </c:pt>
                <c:pt idx="51227">
                  <c:v>1.0245399999998072E-3</c:v>
                </c:pt>
                <c:pt idx="51228">
                  <c:v>1.0245599999998073E-3</c:v>
                </c:pt>
                <c:pt idx="51229">
                  <c:v>1.0245799999998074E-3</c:v>
                </c:pt>
                <c:pt idx="51230">
                  <c:v>1.0245999999998075E-3</c:v>
                </c:pt>
                <c:pt idx="51231">
                  <c:v>1.0246199999998076E-3</c:v>
                </c:pt>
                <c:pt idx="51232">
                  <c:v>1.0246399999998077E-3</c:v>
                </c:pt>
                <c:pt idx="51233">
                  <c:v>1.0246599999998078E-3</c:v>
                </c:pt>
                <c:pt idx="51234">
                  <c:v>1.0246799999998079E-3</c:v>
                </c:pt>
                <c:pt idx="51235">
                  <c:v>1.024699999999808E-3</c:v>
                </c:pt>
                <c:pt idx="51236">
                  <c:v>1.0247199999998081E-3</c:v>
                </c:pt>
                <c:pt idx="51237">
                  <c:v>1.0247399999998082E-3</c:v>
                </c:pt>
                <c:pt idx="51238">
                  <c:v>1.0247599999998083E-3</c:v>
                </c:pt>
                <c:pt idx="51239">
                  <c:v>1.0247799999998084E-3</c:v>
                </c:pt>
                <c:pt idx="51240">
                  <c:v>1.0247999999998085E-3</c:v>
                </c:pt>
                <c:pt idx="51241">
                  <c:v>1.0248199999998086E-3</c:v>
                </c:pt>
                <c:pt idx="51242">
                  <c:v>1.0248399999998087E-3</c:v>
                </c:pt>
                <c:pt idx="51243">
                  <c:v>1.0248599999998088E-3</c:v>
                </c:pt>
                <c:pt idx="51244">
                  <c:v>1.0248799999998089E-3</c:v>
                </c:pt>
                <c:pt idx="51245">
                  <c:v>1.024899999999809E-3</c:v>
                </c:pt>
                <c:pt idx="51246">
                  <c:v>1.0249199999998091E-3</c:v>
                </c:pt>
                <c:pt idx="51247">
                  <c:v>1.0249399999998092E-3</c:v>
                </c:pt>
                <c:pt idx="51248">
                  <c:v>1.0249599999998093E-3</c:v>
                </c:pt>
                <c:pt idx="51249">
                  <c:v>1.0249799999998094E-3</c:v>
                </c:pt>
                <c:pt idx="51250">
                  <c:v>1.0249999999998095E-3</c:v>
                </c:pt>
                <c:pt idx="51251">
                  <c:v>1.0250199999998096E-3</c:v>
                </c:pt>
                <c:pt idx="51252">
                  <c:v>1.0250399999998097E-3</c:v>
                </c:pt>
                <c:pt idx="51253">
                  <c:v>1.0250599999998098E-3</c:v>
                </c:pt>
                <c:pt idx="51254">
                  <c:v>1.0250799999998099E-3</c:v>
                </c:pt>
                <c:pt idx="51255">
                  <c:v>1.02509999999981E-3</c:v>
                </c:pt>
                <c:pt idx="51256">
                  <c:v>1.0251199999998101E-3</c:v>
                </c:pt>
                <c:pt idx="51257">
                  <c:v>1.0251399999998102E-3</c:v>
                </c:pt>
                <c:pt idx="51258">
                  <c:v>1.0251599999998103E-3</c:v>
                </c:pt>
                <c:pt idx="51259">
                  <c:v>1.0251799999998104E-3</c:v>
                </c:pt>
                <c:pt idx="51260">
                  <c:v>1.0251999999998105E-3</c:v>
                </c:pt>
                <c:pt idx="51261">
                  <c:v>1.0252199999998106E-3</c:v>
                </c:pt>
                <c:pt idx="51262">
                  <c:v>1.0252399999998107E-3</c:v>
                </c:pt>
                <c:pt idx="51263">
                  <c:v>1.0252599999998108E-3</c:v>
                </c:pt>
                <c:pt idx="51264">
                  <c:v>1.0252799999998109E-3</c:v>
                </c:pt>
                <c:pt idx="51265">
                  <c:v>1.025299999999811E-3</c:v>
                </c:pt>
                <c:pt idx="51266">
                  <c:v>1.0253199999998111E-3</c:v>
                </c:pt>
                <c:pt idx="51267">
                  <c:v>1.0253399999998112E-3</c:v>
                </c:pt>
                <c:pt idx="51268">
                  <c:v>1.0253599999998112E-3</c:v>
                </c:pt>
                <c:pt idx="51269">
                  <c:v>1.0253799999998113E-3</c:v>
                </c:pt>
                <c:pt idx="51270">
                  <c:v>1.0253999999998114E-3</c:v>
                </c:pt>
                <c:pt idx="51271">
                  <c:v>1.0254199999998115E-3</c:v>
                </c:pt>
                <c:pt idx="51272">
                  <c:v>1.0254399999998116E-3</c:v>
                </c:pt>
                <c:pt idx="51273">
                  <c:v>1.0254599999998117E-3</c:v>
                </c:pt>
                <c:pt idx="51274">
                  <c:v>1.0254799999998118E-3</c:v>
                </c:pt>
                <c:pt idx="51275">
                  <c:v>1.0254999999998119E-3</c:v>
                </c:pt>
                <c:pt idx="51276">
                  <c:v>1.025519999999812E-3</c:v>
                </c:pt>
                <c:pt idx="51277">
                  <c:v>1.0255399999998121E-3</c:v>
                </c:pt>
                <c:pt idx="51278">
                  <c:v>1.0255599999998122E-3</c:v>
                </c:pt>
                <c:pt idx="51279">
                  <c:v>1.0255799999998123E-3</c:v>
                </c:pt>
                <c:pt idx="51280">
                  <c:v>1.0255999999998124E-3</c:v>
                </c:pt>
                <c:pt idx="51281">
                  <c:v>1.0256199999998125E-3</c:v>
                </c:pt>
                <c:pt idx="51282">
                  <c:v>1.0256399999998126E-3</c:v>
                </c:pt>
                <c:pt idx="51283">
                  <c:v>1.0256599999998127E-3</c:v>
                </c:pt>
                <c:pt idx="51284">
                  <c:v>1.0256799999998128E-3</c:v>
                </c:pt>
                <c:pt idx="51285">
                  <c:v>1.0256999999998129E-3</c:v>
                </c:pt>
                <c:pt idx="51286">
                  <c:v>1.025719999999813E-3</c:v>
                </c:pt>
                <c:pt idx="51287">
                  <c:v>1.0257399999998131E-3</c:v>
                </c:pt>
                <c:pt idx="51288">
                  <c:v>1.0257599999998132E-3</c:v>
                </c:pt>
                <c:pt idx="51289">
                  <c:v>1.0257799999998133E-3</c:v>
                </c:pt>
                <c:pt idx="51290">
                  <c:v>1.0257999999998134E-3</c:v>
                </c:pt>
                <c:pt idx="51291">
                  <c:v>1.0258199999998135E-3</c:v>
                </c:pt>
                <c:pt idx="51292">
                  <c:v>1.0258399999998136E-3</c:v>
                </c:pt>
                <c:pt idx="51293">
                  <c:v>1.0258599999998137E-3</c:v>
                </c:pt>
                <c:pt idx="51294">
                  <c:v>1.0258799999998138E-3</c:v>
                </c:pt>
                <c:pt idx="51295">
                  <c:v>1.0258999999998139E-3</c:v>
                </c:pt>
                <c:pt idx="51296">
                  <c:v>1.025919999999814E-3</c:v>
                </c:pt>
                <c:pt idx="51297">
                  <c:v>1.0259399999998141E-3</c:v>
                </c:pt>
                <c:pt idx="51298">
                  <c:v>1.0259599999998142E-3</c:v>
                </c:pt>
                <c:pt idx="51299">
                  <c:v>1.0259799999998143E-3</c:v>
                </c:pt>
                <c:pt idx="51300">
                  <c:v>1.0259999999998144E-3</c:v>
                </c:pt>
                <c:pt idx="51301">
                  <c:v>1.0260199999998145E-3</c:v>
                </c:pt>
                <c:pt idx="51302">
                  <c:v>1.0260399999998146E-3</c:v>
                </c:pt>
                <c:pt idx="51303">
                  <c:v>1.0260599999998147E-3</c:v>
                </c:pt>
                <c:pt idx="51304">
                  <c:v>1.0260799999998148E-3</c:v>
                </c:pt>
                <c:pt idx="51305">
                  <c:v>1.0260999999998149E-3</c:v>
                </c:pt>
                <c:pt idx="51306">
                  <c:v>1.026119999999815E-3</c:v>
                </c:pt>
                <c:pt idx="51307">
                  <c:v>1.0261399999998151E-3</c:v>
                </c:pt>
                <c:pt idx="51308">
                  <c:v>1.0261599999998152E-3</c:v>
                </c:pt>
                <c:pt idx="51309">
                  <c:v>1.0261799999998153E-3</c:v>
                </c:pt>
                <c:pt idx="51310">
                  <c:v>1.0261999999998154E-3</c:v>
                </c:pt>
                <c:pt idx="51311">
                  <c:v>1.0262199999998155E-3</c:v>
                </c:pt>
                <c:pt idx="51312">
                  <c:v>1.0262399999998156E-3</c:v>
                </c:pt>
                <c:pt idx="51313">
                  <c:v>1.0262599999998157E-3</c:v>
                </c:pt>
                <c:pt idx="51314">
                  <c:v>1.0262799999998158E-3</c:v>
                </c:pt>
                <c:pt idx="51315">
                  <c:v>1.0262999999998159E-3</c:v>
                </c:pt>
                <c:pt idx="51316">
                  <c:v>1.026319999999816E-3</c:v>
                </c:pt>
                <c:pt idx="51317">
                  <c:v>1.0263399999998161E-3</c:v>
                </c:pt>
                <c:pt idx="51318">
                  <c:v>1.0263599999998162E-3</c:v>
                </c:pt>
                <c:pt idx="51319">
                  <c:v>1.0263799999998163E-3</c:v>
                </c:pt>
                <c:pt idx="51320">
                  <c:v>1.0263999999998163E-3</c:v>
                </c:pt>
                <c:pt idx="51321">
                  <c:v>1.0264199999998164E-3</c:v>
                </c:pt>
                <c:pt idx="51322">
                  <c:v>1.0264399999998165E-3</c:v>
                </c:pt>
                <c:pt idx="51323">
                  <c:v>1.0264599999998166E-3</c:v>
                </c:pt>
                <c:pt idx="51324">
                  <c:v>1.0264799999998167E-3</c:v>
                </c:pt>
                <c:pt idx="51325">
                  <c:v>1.0264999999998168E-3</c:v>
                </c:pt>
                <c:pt idx="51326">
                  <c:v>1.0265199999998169E-3</c:v>
                </c:pt>
                <c:pt idx="51327">
                  <c:v>1.026539999999817E-3</c:v>
                </c:pt>
                <c:pt idx="51328">
                  <c:v>1.0265599999998171E-3</c:v>
                </c:pt>
                <c:pt idx="51329">
                  <c:v>1.0265799999998172E-3</c:v>
                </c:pt>
                <c:pt idx="51330">
                  <c:v>1.0265999999998173E-3</c:v>
                </c:pt>
                <c:pt idx="51331">
                  <c:v>1.0266199999998174E-3</c:v>
                </c:pt>
                <c:pt idx="51332">
                  <c:v>1.0266399999998175E-3</c:v>
                </c:pt>
                <c:pt idx="51333">
                  <c:v>1.0266599999998176E-3</c:v>
                </c:pt>
                <c:pt idx="51334">
                  <c:v>1.0266799999998177E-3</c:v>
                </c:pt>
                <c:pt idx="51335">
                  <c:v>1.0266999999998178E-3</c:v>
                </c:pt>
                <c:pt idx="51336">
                  <c:v>1.0267199999998179E-3</c:v>
                </c:pt>
                <c:pt idx="51337">
                  <c:v>1.026739999999818E-3</c:v>
                </c:pt>
                <c:pt idx="51338">
                  <c:v>1.0267599999998181E-3</c:v>
                </c:pt>
                <c:pt idx="51339">
                  <c:v>1.0267799999998182E-3</c:v>
                </c:pt>
                <c:pt idx="51340">
                  <c:v>1.0267999999998183E-3</c:v>
                </c:pt>
                <c:pt idx="51341">
                  <c:v>1.0268199999998184E-3</c:v>
                </c:pt>
                <c:pt idx="51342">
                  <c:v>1.0268399999998185E-3</c:v>
                </c:pt>
                <c:pt idx="51343">
                  <c:v>1.0268599999998186E-3</c:v>
                </c:pt>
                <c:pt idx="51344">
                  <c:v>1.0268799999998187E-3</c:v>
                </c:pt>
                <c:pt idx="51345">
                  <c:v>1.0268999999998188E-3</c:v>
                </c:pt>
                <c:pt idx="51346">
                  <c:v>1.0269199999998189E-3</c:v>
                </c:pt>
                <c:pt idx="51347">
                  <c:v>1.026939999999819E-3</c:v>
                </c:pt>
                <c:pt idx="51348">
                  <c:v>1.0269599999998191E-3</c:v>
                </c:pt>
                <c:pt idx="51349">
                  <c:v>1.0269799999998192E-3</c:v>
                </c:pt>
                <c:pt idx="51350">
                  <c:v>1.0269999999998193E-3</c:v>
                </c:pt>
                <c:pt idx="51351">
                  <c:v>1.0270199999998194E-3</c:v>
                </c:pt>
                <c:pt idx="51352">
                  <c:v>1.0270399999998195E-3</c:v>
                </c:pt>
                <c:pt idx="51353">
                  <c:v>1.0270599999998196E-3</c:v>
                </c:pt>
                <c:pt idx="51354">
                  <c:v>1.0270799999998197E-3</c:v>
                </c:pt>
                <c:pt idx="51355">
                  <c:v>1.0270999999998198E-3</c:v>
                </c:pt>
                <c:pt idx="51356">
                  <c:v>1.0271199999998199E-3</c:v>
                </c:pt>
                <c:pt idx="51357">
                  <c:v>1.02713999999982E-3</c:v>
                </c:pt>
                <c:pt idx="51358">
                  <c:v>1.0271599999998201E-3</c:v>
                </c:pt>
                <c:pt idx="51359">
                  <c:v>1.0271799999998202E-3</c:v>
                </c:pt>
                <c:pt idx="51360">
                  <c:v>1.0271999999998203E-3</c:v>
                </c:pt>
                <c:pt idx="51361">
                  <c:v>1.0272199999998204E-3</c:v>
                </c:pt>
                <c:pt idx="51362">
                  <c:v>1.0272399999998205E-3</c:v>
                </c:pt>
                <c:pt idx="51363">
                  <c:v>1.0272599999998206E-3</c:v>
                </c:pt>
                <c:pt idx="51364">
                  <c:v>1.0272799999998207E-3</c:v>
                </c:pt>
                <c:pt idx="51365">
                  <c:v>1.0272999999998208E-3</c:v>
                </c:pt>
                <c:pt idx="51366">
                  <c:v>1.0273199999998209E-3</c:v>
                </c:pt>
                <c:pt idx="51367">
                  <c:v>1.027339999999821E-3</c:v>
                </c:pt>
                <c:pt idx="51368">
                  <c:v>1.0273599999998211E-3</c:v>
                </c:pt>
                <c:pt idx="51369">
                  <c:v>1.0273799999998212E-3</c:v>
                </c:pt>
                <c:pt idx="51370">
                  <c:v>1.0273999999998213E-3</c:v>
                </c:pt>
                <c:pt idx="51371">
                  <c:v>1.0274199999998213E-3</c:v>
                </c:pt>
                <c:pt idx="51372">
                  <c:v>1.0274399999998214E-3</c:v>
                </c:pt>
                <c:pt idx="51373">
                  <c:v>1.0274599999998215E-3</c:v>
                </c:pt>
                <c:pt idx="51374">
                  <c:v>1.0274799999998216E-3</c:v>
                </c:pt>
                <c:pt idx="51375">
                  <c:v>1.0274999999998217E-3</c:v>
                </c:pt>
                <c:pt idx="51376">
                  <c:v>1.0275199999998218E-3</c:v>
                </c:pt>
                <c:pt idx="51377">
                  <c:v>1.0275399999998219E-3</c:v>
                </c:pt>
                <c:pt idx="51378">
                  <c:v>1.027559999999822E-3</c:v>
                </c:pt>
                <c:pt idx="51379">
                  <c:v>1.0275799999998221E-3</c:v>
                </c:pt>
                <c:pt idx="51380">
                  <c:v>1.0275999999998222E-3</c:v>
                </c:pt>
                <c:pt idx="51381">
                  <c:v>1.0276199999998223E-3</c:v>
                </c:pt>
                <c:pt idx="51382">
                  <c:v>1.0276399999998224E-3</c:v>
                </c:pt>
                <c:pt idx="51383">
                  <c:v>1.0276599999998225E-3</c:v>
                </c:pt>
                <c:pt idx="51384">
                  <c:v>1.0276799999998226E-3</c:v>
                </c:pt>
                <c:pt idx="51385">
                  <c:v>1.0276999999998227E-3</c:v>
                </c:pt>
                <c:pt idx="51386">
                  <c:v>1.0277199999998228E-3</c:v>
                </c:pt>
                <c:pt idx="51387">
                  <c:v>1.0277399999998229E-3</c:v>
                </c:pt>
                <c:pt idx="51388">
                  <c:v>1.027759999999823E-3</c:v>
                </c:pt>
                <c:pt idx="51389">
                  <c:v>1.0277799999998231E-3</c:v>
                </c:pt>
                <c:pt idx="51390">
                  <c:v>1.0277999999998232E-3</c:v>
                </c:pt>
                <c:pt idx="51391">
                  <c:v>1.0278199999998233E-3</c:v>
                </c:pt>
                <c:pt idx="51392">
                  <c:v>1.0278399999998234E-3</c:v>
                </c:pt>
                <c:pt idx="51393">
                  <c:v>1.0278599999998235E-3</c:v>
                </c:pt>
                <c:pt idx="51394">
                  <c:v>1.0278799999998236E-3</c:v>
                </c:pt>
                <c:pt idx="51395">
                  <c:v>1.0278999999998237E-3</c:v>
                </c:pt>
                <c:pt idx="51396">
                  <c:v>1.0279199999998238E-3</c:v>
                </c:pt>
                <c:pt idx="51397">
                  <c:v>1.0279399999998239E-3</c:v>
                </c:pt>
                <c:pt idx="51398">
                  <c:v>1.027959999999824E-3</c:v>
                </c:pt>
                <c:pt idx="51399">
                  <c:v>1.0279799999998241E-3</c:v>
                </c:pt>
                <c:pt idx="51400">
                  <c:v>1.0279999999998242E-3</c:v>
                </c:pt>
                <c:pt idx="51401">
                  <c:v>1.0280199999998243E-3</c:v>
                </c:pt>
                <c:pt idx="51402">
                  <c:v>1.0280399999998244E-3</c:v>
                </c:pt>
                <c:pt idx="51403">
                  <c:v>1.0280599999998245E-3</c:v>
                </c:pt>
                <c:pt idx="51404">
                  <c:v>1.0280799999998246E-3</c:v>
                </c:pt>
                <c:pt idx="51405">
                  <c:v>1.0280999999998247E-3</c:v>
                </c:pt>
                <c:pt idx="51406">
                  <c:v>1.0281199999998248E-3</c:v>
                </c:pt>
                <c:pt idx="51407">
                  <c:v>1.0281399999998249E-3</c:v>
                </c:pt>
                <c:pt idx="51408">
                  <c:v>1.028159999999825E-3</c:v>
                </c:pt>
                <c:pt idx="51409">
                  <c:v>1.0281799999998251E-3</c:v>
                </c:pt>
                <c:pt idx="51410">
                  <c:v>1.0281999999998252E-3</c:v>
                </c:pt>
                <c:pt idx="51411">
                  <c:v>1.0282199999998253E-3</c:v>
                </c:pt>
                <c:pt idx="51412">
                  <c:v>1.0282399999998254E-3</c:v>
                </c:pt>
                <c:pt idx="51413">
                  <c:v>1.0282599999998255E-3</c:v>
                </c:pt>
                <c:pt idx="51414">
                  <c:v>1.0282799999998256E-3</c:v>
                </c:pt>
                <c:pt idx="51415">
                  <c:v>1.0282999999998257E-3</c:v>
                </c:pt>
                <c:pt idx="51416">
                  <c:v>1.0283199999998258E-3</c:v>
                </c:pt>
                <c:pt idx="51417">
                  <c:v>1.0283399999998259E-3</c:v>
                </c:pt>
                <c:pt idx="51418">
                  <c:v>1.028359999999826E-3</c:v>
                </c:pt>
                <c:pt idx="51419">
                  <c:v>1.0283799999998261E-3</c:v>
                </c:pt>
                <c:pt idx="51420">
                  <c:v>1.0283999999998262E-3</c:v>
                </c:pt>
                <c:pt idx="51421">
                  <c:v>1.0284199999998263E-3</c:v>
                </c:pt>
                <c:pt idx="51422">
                  <c:v>1.0284399999998264E-3</c:v>
                </c:pt>
                <c:pt idx="51423">
                  <c:v>1.0284599999998264E-3</c:v>
                </c:pt>
                <c:pt idx="51424">
                  <c:v>1.0284799999998265E-3</c:v>
                </c:pt>
                <c:pt idx="51425">
                  <c:v>1.0284999999998266E-3</c:v>
                </c:pt>
                <c:pt idx="51426">
                  <c:v>1.0285199999998267E-3</c:v>
                </c:pt>
                <c:pt idx="51427">
                  <c:v>1.0285399999998268E-3</c:v>
                </c:pt>
                <c:pt idx="51428">
                  <c:v>1.0285599999998269E-3</c:v>
                </c:pt>
                <c:pt idx="51429">
                  <c:v>1.028579999999827E-3</c:v>
                </c:pt>
                <c:pt idx="51430">
                  <c:v>1.0285999999998271E-3</c:v>
                </c:pt>
                <c:pt idx="51431">
                  <c:v>1.0286199999998272E-3</c:v>
                </c:pt>
                <c:pt idx="51432">
                  <c:v>1.0286399999998273E-3</c:v>
                </c:pt>
                <c:pt idx="51433">
                  <c:v>1.0286599999998274E-3</c:v>
                </c:pt>
                <c:pt idx="51434">
                  <c:v>1.0286799999998275E-3</c:v>
                </c:pt>
                <c:pt idx="51435">
                  <c:v>1.0286999999998276E-3</c:v>
                </c:pt>
                <c:pt idx="51436">
                  <c:v>1.0287199999998277E-3</c:v>
                </c:pt>
                <c:pt idx="51437">
                  <c:v>1.0287399999998278E-3</c:v>
                </c:pt>
                <c:pt idx="51438">
                  <c:v>1.0287599999998279E-3</c:v>
                </c:pt>
                <c:pt idx="51439">
                  <c:v>1.028779999999828E-3</c:v>
                </c:pt>
                <c:pt idx="51440">
                  <c:v>1.0287999999998281E-3</c:v>
                </c:pt>
                <c:pt idx="51441">
                  <c:v>1.0288199999998282E-3</c:v>
                </c:pt>
                <c:pt idx="51442">
                  <c:v>1.0288399999998283E-3</c:v>
                </c:pt>
                <c:pt idx="51443">
                  <c:v>1.0288599999998284E-3</c:v>
                </c:pt>
                <c:pt idx="51444">
                  <c:v>1.0288799999998285E-3</c:v>
                </c:pt>
                <c:pt idx="51445">
                  <c:v>1.0288999999998286E-3</c:v>
                </c:pt>
                <c:pt idx="51446">
                  <c:v>1.0289199999998287E-3</c:v>
                </c:pt>
                <c:pt idx="51447">
                  <c:v>1.0289399999998288E-3</c:v>
                </c:pt>
                <c:pt idx="51448">
                  <c:v>1.0289599999998289E-3</c:v>
                </c:pt>
                <c:pt idx="51449">
                  <c:v>1.028979999999829E-3</c:v>
                </c:pt>
                <c:pt idx="51450">
                  <c:v>1.0289999999998291E-3</c:v>
                </c:pt>
                <c:pt idx="51451">
                  <c:v>1.0290199999998292E-3</c:v>
                </c:pt>
                <c:pt idx="51452">
                  <c:v>1.0290399999998293E-3</c:v>
                </c:pt>
                <c:pt idx="51453">
                  <c:v>1.0290599999998294E-3</c:v>
                </c:pt>
                <c:pt idx="51454">
                  <c:v>1.0290799999998295E-3</c:v>
                </c:pt>
                <c:pt idx="51455">
                  <c:v>1.0290999999998296E-3</c:v>
                </c:pt>
                <c:pt idx="51456">
                  <c:v>1.0291199999998297E-3</c:v>
                </c:pt>
                <c:pt idx="51457">
                  <c:v>1.0291399999998298E-3</c:v>
                </c:pt>
                <c:pt idx="51458">
                  <c:v>1.0291599999998299E-3</c:v>
                </c:pt>
                <c:pt idx="51459">
                  <c:v>1.02917999999983E-3</c:v>
                </c:pt>
                <c:pt idx="51460">
                  <c:v>1.0291999999998301E-3</c:v>
                </c:pt>
                <c:pt idx="51461">
                  <c:v>1.0292199999998302E-3</c:v>
                </c:pt>
                <c:pt idx="51462">
                  <c:v>1.0292399999998303E-3</c:v>
                </c:pt>
                <c:pt idx="51463">
                  <c:v>1.0292599999998304E-3</c:v>
                </c:pt>
                <c:pt idx="51464">
                  <c:v>1.0292799999998305E-3</c:v>
                </c:pt>
                <c:pt idx="51465">
                  <c:v>1.0292999999998306E-3</c:v>
                </c:pt>
                <c:pt idx="51466">
                  <c:v>1.0293199999998307E-3</c:v>
                </c:pt>
                <c:pt idx="51467">
                  <c:v>1.0293399999998308E-3</c:v>
                </c:pt>
                <c:pt idx="51468">
                  <c:v>1.0293599999998309E-3</c:v>
                </c:pt>
                <c:pt idx="51469">
                  <c:v>1.029379999999831E-3</c:v>
                </c:pt>
                <c:pt idx="51470">
                  <c:v>1.0293999999998311E-3</c:v>
                </c:pt>
                <c:pt idx="51471">
                  <c:v>1.0294199999998312E-3</c:v>
                </c:pt>
                <c:pt idx="51472">
                  <c:v>1.0294399999998313E-3</c:v>
                </c:pt>
                <c:pt idx="51473">
                  <c:v>1.0294599999998314E-3</c:v>
                </c:pt>
                <c:pt idx="51474">
                  <c:v>1.0294799999998315E-3</c:v>
                </c:pt>
                <c:pt idx="51475">
                  <c:v>1.0294999999998315E-3</c:v>
                </c:pt>
                <c:pt idx="51476">
                  <c:v>1.0295199999998316E-3</c:v>
                </c:pt>
                <c:pt idx="51477">
                  <c:v>1.0295399999998317E-3</c:v>
                </c:pt>
                <c:pt idx="51478">
                  <c:v>1.0295599999998318E-3</c:v>
                </c:pt>
                <c:pt idx="51479">
                  <c:v>1.0295799999998319E-3</c:v>
                </c:pt>
                <c:pt idx="51480">
                  <c:v>1.029599999999832E-3</c:v>
                </c:pt>
                <c:pt idx="51481">
                  <c:v>1.0296199999998321E-3</c:v>
                </c:pt>
                <c:pt idx="51482">
                  <c:v>1.0296399999998322E-3</c:v>
                </c:pt>
                <c:pt idx="51483">
                  <c:v>1.0296599999998323E-3</c:v>
                </c:pt>
                <c:pt idx="51484">
                  <c:v>1.0296799999998324E-3</c:v>
                </c:pt>
                <c:pt idx="51485">
                  <c:v>1.0296999999998325E-3</c:v>
                </c:pt>
                <c:pt idx="51486">
                  <c:v>1.0297199999998326E-3</c:v>
                </c:pt>
                <c:pt idx="51487">
                  <c:v>1.0297399999998327E-3</c:v>
                </c:pt>
                <c:pt idx="51488">
                  <c:v>1.0297599999998328E-3</c:v>
                </c:pt>
                <c:pt idx="51489">
                  <c:v>1.0297799999998329E-3</c:v>
                </c:pt>
                <c:pt idx="51490">
                  <c:v>1.029799999999833E-3</c:v>
                </c:pt>
                <c:pt idx="51491">
                  <c:v>1.0298199999998331E-3</c:v>
                </c:pt>
                <c:pt idx="51492">
                  <c:v>1.0298399999998332E-3</c:v>
                </c:pt>
                <c:pt idx="51493">
                  <c:v>1.0298599999998333E-3</c:v>
                </c:pt>
                <c:pt idx="51494">
                  <c:v>1.0298799999998334E-3</c:v>
                </c:pt>
                <c:pt idx="51495">
                  <c:v>1.0298999999998335E-3</c:v>
                </c:pt>
                <c:pt idx="51496">
                  <c:v>1.0299199999998336E-3</c:v>
                </c:pt>
                <c:pt idx="51497">
                  <c:v>1.0299399999998337E-3</c:v>
                </c:pt>
                <c:pt idx="51498">
                  <c:v>1.0299599999998338E-3</c:v>
                </c:pt>
                <c:pt idx="51499">
                  <c:v>1.0299799999998339E-3</c:v>
                </c:pt>
                <c:pt idx="51500">
                  <c:v>1.029999999999834E-3</c:v>
                </c:pt>
                <c:pt idx="51501">
                  <c:v>1.0300199999998341E-3</c:v>
                </c:pt>
                <c:pt idx="51502">
                  <c:v>1.0300399999998342E-3</c:v>
                </c:pt>
                <c:pt idx="51503">
                  <c:v>1.0300599999998343E-3</c:v>
                </c:pt>
                <c:pt idx="51504">
                  <c:v>1.0300799999998344E-3</c:v>
                </c:pt>
                <c:pt idx="51505">
                  <c:v>1.0300999999998345E-3</c:v>
                </c:pt>
                <c:pt idx="51506">
                  <c:v>1.0301199999998346E-3</c:v>
                </c:pt>
                <c:pt idx="51507">
                  <c:v>1.0301399999998347E-3</c:v>
                </c:pt>
                <c:pt idx="51508">
                  <c:v>1.0301599999998348E-3</c:v>
                </c:pt>
                <c:pt idx="51509">
                  <c:v>1.0301799999998349E-3</c:v>
                </c:pt>
                <c:pt idx="51510">
                  <c:v>1.030199999999835E-3</c:v>
                </c:pt>
                <c:pt idx="51511">
                  <c:v>1.0302199999998351E-3</c:v>
                </c:pt>
                <c:pt idx="51512">
                  <c:v>1.0302399999998352E-3</c:v>
                </c:pt>
                <c:pt idx="51513">
                  <c:v>1.0302599999998353E-3</c:v>
                </c:pt>
                <c:pt idx="51514">
                  <c:v>1.0302799999998354E-3</c:v>
                </c:pt>
                <c:pt idx="51515">
                  <c:v>1.0302999999998355E-3</c:v>
                </c:pt>
                <c:pt idx="51516">
                  <c:v>1.0303199999998356E-3</c:v>
                </c:pt>
                <c:pt idx="51517">
                  <c:v>1.0303399999998357E-3</c:v>
                </c:pt>
                <c:pt idx="51518">
                  <c:v>1.0303599999998358E-3</c:v>
                </c:pt>
                <c:pt idx="51519">
                  <c:v>1.0303799999998359E-3</c:v>
                </c:pt>
                <c:pt idx="51520">
                  <c:v>1.030399999999836E-3</c:v>
                </c:pt>
                <c:pt idx="51521">
                  <c:v>1.0304199999998361E-3</c:v>
                </c:pt>
                <c:pt idx="51522">
                  <c:v>1.0304399999998362E-3</c:v>
                </c:pt>
                <c:pt idx="51523">
                  <c:v>1.0304599999998363E-3</c:v>
                </c:pt>
                <c:pt idx="51524">
                  <c:v>1.0304799999998364E-3</c:v>
                </c:pt>
                <c:pt idx="51525">
                  <c:v>1.0304999999998365E-3</c:v>
                </c:pt>
                <c:pt idx="51526">
                  <c:v>1.0305199999998365E-3</c:v>
                </c:pt>
                <c:pt idx="51527">
                  <c:v>1.0305399999998366E-3</c:v>
                </c:pt>
                <c:pt idx="51528">
                  <c:v>1.0305599999998367E-3</c:v>
                </c:pt>
                <c:pt idx="51529">
                  <c:v>1.0305799999998368E-3</c:v>
                </c:pt>
                <c:pt idx="51530">
                  <c:v>1.0305999999998369E-3</c:v>
                </c:pt>
                <c:pt idx="51531">
                  <c:v>1.030619999999837E-3</c:v>
                </c:pt>
                <c:pt idx="51532">
                  <c:v>1.0306399999998371E-3</c:v>
                </c:pt>
                <c:pt idx="51533">
                  <c:v>1.0306599999998372E-3</c:v>
                </c:pt>
                <c:pt idx="51534">
                  <c:v>1.0306799999998373E-3</c:v>
                </c:pt>
                <c:pt idx="51535">
                  <c:v>1.0306999999998374E-3</c:v>
                </c:pt>
                <c:pt idx="51536">
                  <c:v>1.0307199999998375E-3</c:v>
                </c:pt>
                <c:pt idx="51537">
                  <c:v>1.0307399999998376E-3</c:v>
                </c:pt>
                <c:pt idx="51538">
                  <c:v>1.0307599999998377E-3</c:v>
                </c:pt>
                <c:pt idx="51539">
                  <c:v>1.0307799999998378E-3</c:v>
                </c:pt>
                <c:pt idx="51540">
                  <c:v>1.0307999999998379E-3</c:v>
                </c:pt>
                <c:pt idx="51541">
                  <c:v>1.030819999999838E-3</c:v>
                </c:pt>
                <c:pt idx="51542">
                  <c:v>1.0308399999998381E-3</c:v>
                </c:pt>
                <c:pt idx="51543">
                  <c:v>1.0308599999998382E-3</c:v>
                </c:pt>
                <c:pt idx="51544">
                  <c:v>1.0308799999998383E-3</c:v>
                </c:pt>
                <c:pt idx="51545">
                  <c:v>1.0308999999998384E-3</c:v>
                </c:pt>
                <c:pt idx="51546">
                  <c:v>1.0309199999998385E-3</c:v>
                </c:pt>
                <c:pt idx="51547">
                  <c:v>1.0309399999998386E-3</c:v>
                </c:pt>
                <c:pt idx="51548">
                  <c:v>1.0309599999998387E-3</c:v>
                </c:pt>
                <c:pt idx="51549">
                  <c:v>1.0309799999998388E-3</c:v>
                </c:pt>
                <c:pt idx="51550">
                  <c:v>1.0309999999998389E-3</c:v>
                </c:pt>
                <c:pt idx="51551">
                  <c:v>1.031019999999839E-3</c:v>
                </c:pt>
                <c:pt idx="51552">
                  <c:v>1.0310399999998391E-3</c:v>
                </c:pt>
                <c:pt idx="51553">
                  <c:v>1.0310599999998392E-3</c:v>
                </c:pt>
                <c:pt idx="51554">
                  <c:v>1.0310799999998393E-3</c:v>
                </c:pt>
                <c:pt idx="51555">
                  <c:v>1.0310999999998394E-3</c:v>
                </c:pt>
                <c:pt idx="51556">
                  <c:v>1.0311199999998395E-3</c:v>
                </c:pt>
                <c:pt idx="51557">
                  <c:v>1.0311399999998396E-3</c:v>
                </c:pt>
                <c:pt idx="51558">
                  <c:v>1.0311599999998397E-3</c:v>
                </c:pt>
                <c:pt idx="51559">
                  <c:v>1.0311799999998398E-3</c:v>
                </c:pt>
                <c:pt idx="51560">
                  <c:v>1.0311999999998399E-3</c:v>
                </c:pt>
                <c:pt idx="51561">
                  <c:v>1.03121999999984E-3</c:v>
                </c:pt>
                <c:pt idx="51562">
                  <c:v>1.0312399999998401E-3</c:v>
                </c:pt>
                <c:pt idx="51563">
                  <c:v>1.0312599999998402E-3</c:v>
                </c:pt>
                <c:pt idx="51564">
                  <c:v>1.0312799999998403E-3</c:v>
                </c:pt>
                <c:pt idx="51565">
                  <c:v>1.0312999999998404E-3</c:v>
                </c:pt>
                <c:pt idx="51566">
                  <c:v>1.0313199999998405E-3</c:v>
                </c:pt>
                <c:pt idx="51567">
                  <c:v>1.0313399999998406E-3</c:v>
                </c:pt>
                <c:pt idx="51568">
                  <c:v>1.0313599999998407E-3</c:v>
                </c:pt>
                <c:pt idx="51569">
                  <c:v>1.0313799999998408E-3</c:v>
                </c:pt>
                <c:pt idx="51570">
                  <c:v>1.0313999999998409E-3</c:v>
                </c:pt>
                <c:pt idx="51571">
                  <c:v>1.031419999999841E-3</c:v>
                </c:pt>
                <c:pt idx="51572">
                  <c:v>1.0314399999998411E-3</c:v>
                </c:pt>
                <c:pt idx="51573">
                  <c:v>1.0314599999998412E-3</c:v>
                </c:pt>
                <c:pt idx="51574">
                  <c:v>1.0314799999998413E-3</c:v>
                </c:pt>
                <c:pt idx="51575">
                  <c:v>1.0314999999998414E-3</c:v>
                </c:pt>
                <c:pt idx="51576">
                  <c:v>1.0315199999998415E-3</c:v>
                </c:pt>
                <c:pt idx="51577">
                  <c:v>1.0315399999998416E-3</c:v>
                </c:pt>
                <c:pt idx="51578">
                  <c:v>1.0315599999998416E-3</c:v>
                </c:pt>
                <c:pt idx="51579">
                  <c:v>1.0315799999998417E-3</c:v>
                </c:pt>
                <c:pt idx="51580">
                  <c:v>1.0315999999998418E-3</c:v>
                </c:pt>
                <c:pt idx="51581">
                  <c:v>1.0316199999998419E-3</c:v>
                </c:pt>
                <c:pt idx="51582">
                  <c:v>1.031639999999842E-3</c:v>
                </c:pt>
                <c:pt idx="51583">
                  <c:v>1.0316599999998421E-3</c:v>
                </c:pt>
                <c:pt idx="51584">
                  <c:v>1.0316799999998422E-3</c:v>
                </c:pt>
                <c:pt idx="51585">
                  <c:v>1.0316999999998423E-3</c:v>
                </c:pt>
                <c:pt idx="51586">
                  <c:v>1.0317199999998424E-3</c:v>
                </c:pt>
                <c:pt idx="51587">
                  <c:v>1.0317399999998425E-3</c:v>
                </c:pt>
                <c:pt idx="51588">
                  <c:v>1.0317599999998426E-3</c:v>
                </c:pt>
                <c:pt idx="51589">
                  <c:v>1.0317799999998427E-3</c:v>
                </c:pt>
                <c:pt idx="51590">
                  <c:v>1.0317999999998428E-3</c:v>
                </c:pt>
                <c:pt idx="51591">
                  <c:v>1.0318199999998429E-3</c:v>
                </c:pt>
                <c:pt idx="51592">
                  <c:v>1.031839999999843E-3</c:v>
                </c:pt>
                <c:pt idx="51593">
                  <c:v>1.0318599999998431E-3</c:v>
                </c:pt>
                <c:pt idx="51594">
                  <c:v>1.0318799999998432E-3</c:v>
                </c:pt>
                <c:pt idx="51595">
                  <c:v>1.0318999999998433E-3</c:v>
                </c:pt>
                <c:pt idx="51596">
                  <c:v>1.0319199999998434E-3</c:v>
                </c:pt>
                <c:pt idx="51597">
                  <c:v>1.0319399999998435E-3</c:v>
                </c:pt>
                <c:pt idx="51598">
                  <c:v>1.0319599999998436E-3</c:v>
                </c:pt>
                <c:pt idx="51599">
                  <c:v>1.0319799999998437E-3</c:v>
                </c:pt>
                <c:pt idx="51600">
                  <c:v>1.0319999999998438E-3</c:v>
                </c:pt>
                <c:pt idx="51601">
                  <c:v>1.0320199999998439E-3</c:v>
                </c:pt>
                <c:pt idx="51602">
                  <c:v>1.032039999999844E-3</c:v>
                </c:pt>
                <c:pt idx="51603">
                  <c:v>1.0320599999998441E-3</c:v>
                </c:pt>
                <c:pt idx="51604">
                  <c:v>1.0320799999998442E-3</c:v>
                </c:pt>
                <c:pt idx="51605">
                  <c:v>1.0320999999998443E-3</c:v>
                </c:pt>
                <c:pt idx="51606">
                  <c:v>1.0321199999998444E-3</c:v>
                </c:pt>
                <c:pt idx="51607">
                  <c:v>1.0321399999998445E-3</c:v>
                </c:pt>
                <c:pt idx="51608">
                  <c:v>1.0321599999998446E-3</c:v>
                </c:pt>
                <c:pt idx="51609">
                  <c:v>1.0321799999998447E-3</c:v>
                </c:pt>
                <c:pt idx="51610">
                  <c:v>1.0321999999998448E-3</c:v>
                </c:pt>
                <c:pt idx="51611">
                  <c:v>1.0322199999998449E-3</c:v>
                </c:pt>
                <c:pt idx="51612">
                  <c:v>1.032239999999845E-3</c:v>
                </c:pt>
                <c:pt idx="51613">
                  <c:v>1.0322599999998451E-3</c:v>
                </c:pt>
                <c:pt idx="51614">
                  <c:v>1.0322799999998452E-3</c:v>
                </c:pt>
                <c:pt idx="51615">
                  <c:v>1.0322999999998453E-3</c:v>
                </c:pt>
                <c:pt idx="51616">
                  <c:v>1.0323199999998454E-3</c:v>
                </c:pt>
                <c:pt idx="51617">
                  <c:v>1.0323399999998455E-3</c:v>
                </c:pt>
                <c:pt idx="51618">
                  <c:v>1.0323599999998456E-3</c:v>
                </c:pt>
                <c:pt idx="51619">
                  <c:v>1.0323799999998457E-3</c:v>
                </c:pt>
                <c:pt idx="51620">
                  <c:v>1.0323999999998458E-3</c:v>
                </c:pt>
                <c:pt idx="51621">
                  <c:v>1.0324199999998459E-3</c:v>
                </c:pt>
                <c:pt idx="51622">
                  <c:v>1.032439999999846E-3</c:v>
                </c:pt>
                <c:pt idx="51623">
                  <c:v>1.0324599999998461E-3</c:v>
                </c:pt>
                <c:pt idx="51624">
                  <c:v>1.0324799999998462E-3</c:v>
                </c:pt>
                <c:pt idx="51625">
                  <c:v>1.0324999999998463E-3</c:v>
                </c:pt>
                <c:pt idx="51626">
                  <c:v>1.0325199999998464E-3</c:v>
                </c:pt>
                <c:pt idx="51627">
                  <c:v>1.0325399999998465E-3</c:v>
                </c:pt>
                <c:pt idx="51628">
                  <c:v>1.0325599999998466E-3</c:v>
                </c:pt>
                <c:pt idx="51629">
                  <c:v>1.0325799999998467E-3</c:v>
                </c:pt>
                <c:pt idx="51630">
                  <c:v>1.0325999999998467E-3</c:v>
                </c:pt>
                <c:pt idx="51631">
                  <c:v>1.0326199999998468E-3</c:v>
                </c:pt>
                <c:pt idx="51632">
                  <c:v>1.0326399999998469E-3</c:v>
                </c:pt>
                <c:pt idx="51633">
                  <c:v>1.032659999999847E-3</c:v>
                </c:pt>
                <c:pt idx="51634">
                  <c:v>1.0326799999998471E-3</c:v>
                </c:pt>
                <c:pt idx="51635">
                  <c:v>1.0326999999998472E-3</c:v>
                </c:pt>
                <c:pt idx="51636">
                  <c:v>1.0327199999998473E-3</c:v>
                </c:pt>
                <c:pt idx="51637">
                  <c:v>1.0327399999998474E-3</c:v>
                </c:pt>
                <c:pt idx="51638">
                  <c:v>1.0327599999998475E-3</c:v>
                </c:pt>
                <c:pt idx="51639">
                  <c:v>1.0327799999998476E-3</c:v>
                </c:pt>
                <c:pt idx="51640">
                  <c:v>1.0327999999998477E-3</c:v>
                </c:pt>
                <c:pt idx="51641">
                  <c:v>1.0328199999998478E-3</c:v>
                </c:pt>
                <c:pt idx="51642">
                  <c:v>1.0328399999998479E-3</c:v>
                </c:pt>
                <c:pt idx="51643">
                  <c:v>1.032859999999848E-3</c:v>
                </c:pt>
                <c:pt idx="51644">
                  <c:v>1.0328799999998481E-3</c:v>
                </c:pt>
                <c:pt idx="51645">
                  <c:v>1.0328999999998482E-3</c:v>
                </c:pt>
                <c:pt idx="51646">
                  <c:v>1.0329199999998483E-3</c:v>
                </c:pt>
                <c:pt idx="51647">
                  <c:v>1.0329399999998484E-3</c:v>
                </c:pt>
                <c:pt idx="51648">
                  <c:v>1.0329599999998485E-3</c:v>
                </c:pt>
                <c:pt idx="51649">
                  <c:v>1.0329799999998486E-3</c:v>
                </c:pt>
                <c:pt idx="51650">
                  <c:v>1.0329999999998487E-3</c:v>
                </c:pt>
                <c:pt idx="51651">
                  <c:v>1.0330199999998488E-3</c:v>
                </c:pt>
                <c:pt idx="51652">
                  <c:v>1.0330399999998489E-3</c:v>
                </c:pt>
                <c:pt idx="51653">
                  <c:v>1.033059999999849E-3</c:v>
                </c:pt>
                <c:pt idx="51654">
                  <c:v>1.0330799999998491E-3</c:v>
                </c:pt>
                <c:pt idx="51655">
                  <c:v>1.0330999999998492E-3</c:v>
                </c:pt>
                <c:pt idx="51656">
                  <c:v>1.0331199999998493E-3</c:v>
                </c:pt>
                <c:pt idx="51657">
                  <c:v>1.0331399999998494E-3</c:v>
                </c:pt>
                <c:pt idx="51658">
                  <c:v>1.0331599999998495E-3</c:v>
                </c:pt>
                <c:pt idx="51659">
                  <c:v>1.0331799999998496E-3</c:v>
                </c:pt>
                <c:pt idx="51660">
                  <c:v>1.0331999999998497E-3</c:v>
                </c:pt>
                <c:pt idx="51661">
                  <c:v>1.0332199999998498E-3</c:v>
                </c:pt>
                <c:pt idx="51662">
                  <c:v>1.0332399999998499E-3</c:v>
                </c:pt>
                <c:pt idx="51663">
                  <c:v>1.03325999999985E-3</c:v>
                </c:pt>
                <c:pt idx="51664">
                  <c:v>1.0332799999998501E-3</c:v>
                </c:pt>
                <c:pt idx="51665">
                  <c:v>1.0332999999998502E-3</c:v>
                </c:pt>
                <c:pt idx="51666">
                  <c:v>1.0333199999998503E-3</c:v>
                </c:pt>
                <c:pt idx="51667">
                  <c:v>1.0333399999998504E-3</c:v>
                </c:pt>
                <c:pt idx="51668">
                  <c:v>1.0333599999998505E-3</c:v>
                </c:pt>
                <c:pt idx="51669">
                  <c:v>1.0333799999998506E-3</c:v>
                </c:pt>
                <c:pt idx="51670">
                  <c:v>1.0333999999998507E-3</c:v>
                </c:pt>
                <c:pt idx="51671">
                  <c:v>1.0334199999998508E-3</c:v>
                </c:pt>
                <c:pt idx="51672">
                  <c:v>1.0334399999998509E-3</c:v>
                </c:pt>
                <c:pt idx="51673">
                  <c:v>1.033459999999851E-3</c:v>
                </c:pt>
                <c:pt idx="51674">
                  <c:v>1.0334799999998511E-3</c:v>
                </c:pt>
                <c:pt idx="51675">
                  <c:v>1.0334999999998512E-3</c:v>
                </c:pt>
                <c:pt idx="51676">
                  <c:v>1.0335199999998513E-3</c:v>
                </c:pt>
                <c:pt idx="51677">
                  <c:v>1.0335399999998514E-3</c:v>
                </c:pt>
                <c:pt idx="51678">
                  <c:v>1.0335599999998515E-3</c:v>
                </c:pt>
                <c:pt idx="51679">
                  <c:v>1.0335799999998516E-3</c:v>
                </c:pt>
                <c:pt idx="51680">
                  <c:v>1.0335999999998517E-3</c:v>
                </c:pt>
                <c:pt idx="51681">
                  <c:v>1.0336199999998517E-3</c:v>
                </c:pt>
                <c:pt idx="51682">
                  <c:v>1.0336399999998518E-3</c:v>
                </c:pt>
                <c:pt idx="51683">
                  <c:v>1.0336599999998519E-3</c:v>
                </c:pt>
                <c:pt idx="51684">
                  <c:v>1.033679999999852E-3</c:v>
                </c:pt>
                <c:pt idx="51685">
                  <c:v>1.0336999999998521E-3</c:v>
                </c:pt>
                <c:pt idx="51686">
                  <c:v>1.0337199999998522E-3</c:v>
                </c:pt>
                <c:pt idx="51687">
                  <c:v>1.0337399999998523E-3</c:v>
                </c:pt>
                <c:pt idx="51688">
                  <c:v>1.0337599999998524E-3</c:v>
                </c:pt>
                <c:pt idx="51689">
                  <c:v>1.0337799999998525E-3</c:v>
                </c:pt>
                <c:pt idx="51690">
                  <c:v>1.0337999999998526E-3</c:v>
                </c:pt>
                <c:pt idx="51691">
                  <c:v>1.0338199999998527E-3</c:v>
                </c:pt>
                <c:pt idx="51692">
                  <c:v>1.0338399999998528E-3</c:v>
                </c:pt>
                <c:pt idx="51693">
                  <c:v>1.0338599999998529E-3</c:v>
                </c:pt>
                <c:pt idx="51694">
                  <c:v>1.033879999999853E-3</c:v>
                </c:pt>
                <c:pt idx="51695">
                  <c:v>1.0338999999998531E-3</c:v>
                </c:pt>
                <c:pt idx="51696">
                  <c:v>1.0339199999998532E-3</c:v>
                </c:pt>
                <c:pt idx="51697">
                  <c:v>1.0339399999998533E-3</c:v>
                </c:pt>
                <c:pt idx="51698">
                  <c:v>1.0339599999998534E-3</c:v>
                </c:pt>
                <c:pt idx="51699">
                  <c:v>1.0339799999998535E-3</c:v>
                </c:pt>
                <c:pt idx="51700">
                  <c:v>1.0339999999998536E-3</c:v>
                </c:pt>
                <c:pt idx="51701">
                  <c:v>1.0340199999998537E-3</c:v>
                </c:pt>
                <c:pt idx="51702">
                  <c:v>1.0340399999998538E-3</c:v>
                </c:pt>
                <c:pt idx="51703">
                  <c:v>1.0340599999998539E-3</c:v>
                </c:pt>
                <c:pt idx="51704">
                  <c:v>1.034079999999854E-3</c:v>
                </c:pt>
                <c:pt idx="51705">
                  <c:v>1.0340999999998541E-3</c:v>
                </c:pt>
                <c:pt idx="51706">
                  <c:v>1.0341199999998542E-3</c:v>
                </c:pt>
                <c:pt idx="51707">
                  <c:v>1.0341399999998543E-3</c:v>
                </c:pt>
                <c:pt idx="51708">
                  <c:v>1.0341599999998544E-3</c:v>
                </c:pt>
                <c:pt idx="51709">
                  <c:v>1.0341799999998545E-3</c:v>
                </c:pt>
                <c:pt idx="51710">
                  <c:v>1.0341999999998546E-3</c:v>
                </c:pt>
                <c:pt idx="51711">
                  <c:v>1.0342199999998547E-3</c:v>
                </c:pt>
                <c:pt idx="51712">
                  <c:v>1.0342399999998548E-3</c:v>
                </c:pt>
                <c:pt idx="51713">
                  <c:v>1.0342599999998549E-3</c:v>
                </c:pt>
                <c:pt idx="51714">
                  <c:v>1.034279999999855E-3</c:v>
                </c:pt>
                <c:pt idx="51715">
                  <c:v>1.0342999999998551E-3</c:v>
                </c:pt>
                <c:pt idx="51716">
                  <c:v>1.0343199999998552E-3</c:v>
                </c:pt>
                <c:pt idx="51717">
                  <c:v>1.0343399999998553E-3</c:v>
                </c:pt>
                <c:pt idx="51718">
                  <c:v>1.0343599999998554E-3</c:v>
                </c:pt>
                <c:pt idx="51719">
                  <c:v>1.0343799999998555E-3</c:v>
                </c:pt>
                <c:pt idx="51720">
                  <c:v>1.0343999999998556E-3</c:v>
                </c:pt>
                <c:pt idx="51721">
                  <c:v>1.0344199999998557E-3</c:v>
                </c:pt>
                <c:pt idx="51722">
                  <c:v>1.0344399999998558E-3</c:v>
                </c:pt>
                <c:pt idx="51723">
                  <c:v>1.0344599999998559E-3</c:v>
                </c:pt>
                <c:pt idx="51724">
                  <c:v>1.034479999999856E-3</c:v>
                </c:pt>
                <c:pt idx="51725">
                  <c:v>1.0344999999998561E-3</c:v>
                </c:pt>
                <c:pt idx="51726">
                  <c:v>1.0345199999998562E-3</c:v>
                </c:pt>
                <c:pt idx="51727">
                  <c:v>1.0345399999998563E-3</c:v>
                </c:pt>
                <c:pt idx="51728">
                  <c:v>1.0345599999998564E-3</c:v>
                </c:pt>
                <c:pt idx="51729">
                  <c:v>1.0345799999998565E-3</c:v>
                </c:pt>
                <c:pt idx="51730">
                  <c:v>1.0345999999998566E-3</c:v>
                </c:pt>
                <c:pt idx="51731">
                  <c:v>1.0346199999998567E-3</c:v>
                </c:pt>
                <c:pt idx="51732">
                  <c:v>1.0346399999998568E-3</c:v>
                </c:pt>
                <c:pt idx="51733">
                  <c:v>1.0346599999998568E-3</c:v>
                </c:pt>
                <c:pt idx="51734">
                  <c:v>1.0346799999998569E-3</c:v>
                </c:pt>
                <c:pt idx="51735">
                  <c:v>1.034699999999857E-3</c:v>
                </c:pt>
                <c:pt idx="51736">
                  <c:v>1.0347199999998571E-3</c:v>
                </c:pt>
                <c:pt idx="51737">
                  <c:v>1.0347399999998572E-3</c:v>
                </c:pt>
                <c:pt idx="51738">
                  <c:v>1.0347599999998573E-3</c:v>
                </c:pt>
                <c:pt idx="51739">
                  <c:v>1.0347799999998574E-3</c:v>
                </c:pt>
                <c:pt idx="51740">
                  <c:v>1.0347999999998575E-3</c:v>
                </c:pt>
                <c:pt idx="51741">
                  <c:v>1.0348199999998576E-3</c:v>
                </c:pt>
                <c:pt idx="51742">
                  <c:v>1.0348399999998577E-3</c:v>
                </c:pt>
                <c:pt idx="51743">
                  <c:v>1.0348599999998578E-3</c:v>
                </c:pt>
                <c:pt idx="51744">
                  <c:v>1.0348799999998579E-3</c:v>
                </c:pt>
                <c:pt idx="51745">
                  <c:v>1.034899999999858E-3</c:v>
                </c:pt>
                <c:pt idx="51746">
                  <c:v>1.0349199999998581E-3</c:v>
                </c:pt>
                <c:pt idx="51747">
                  <c:v>1.0349399999998582E-3</c:v>
                </c:pt>
                <c:pt idx="51748">
                  <c:v>1.0349599999998583E-3</c:v>
                </c:pt>
                <c:pt idx="51749">
                  <c:v>1.0349799999998584E-3</c:v>
                </c:pt>
                <c:pt idx="51750">
                  <c:v>1.0349999999998585E-3</c:v>
                </c:pt>
                <c:pt idx="51751">
                  <c:v>1.0350199999998586E-3</c:v>
                </c:pt>
                <c:pt idx="51752">
                  <c:v>1.0350399999998587E-3</c:v>
                </c:pt>
                <c:pt idx="51753">
                  <c:v>1.0350599999998588E-3</c:v>
                </c:pt>
                <c:pt idx="51754">
                  <c:v>1.0350799999998589E-3</c:v>
                </c:pt>
                <c:pt idx="51755">
                  <c:v>1.035099999999859E-3</c:v>
                </c:pt>
                <c:pt idx="51756">
                  <c:v>1.0351199999998591E-3</c:v>
                </c:pt>
                <c:pt idx="51757">
                  <c:v>1.0351399999998592E-3</c:v>
                </c:pt>
                <c:pt idx="51758">
                  <c:v>1.0351599999998593E-3</c:v>
                </c:pt>
                <c:pt idx="51759">
                  <c:v>1.0351799999998594E-3</c:v>
                </c:pt>
                <c:pt idx="51760">
                  <c:v>1.0351999999998595E-3</c:v>
                </c:pt>
                <c:pt idx="51761">
                  <c:v>1.0352199999998596E-3</c:v>
                </c:pt>
                <c:pt idx="51762">
                  <c:v>1.0352399999998597E-3</c:v>
                </c:pt>
                <c:pt idx="51763">
                  <c:v>1.0352599999998598E-3</c:v>
                </c:pt>
                <c:pt idx="51764">
                  <c:v>1.0352799999998599E-3</c:v>
                </c:pt>
                <c:pt idx="51765">
                  <c:v>1.03529999999986E-3</c:v>
                </c:pt>
                <c:pt idx="51766">
                  <c:v>1.0353199999998601E-3</c:v>
                </c:pt>
                <c:pt idx="51767">
                  <c:v>1.0353399999998602E-3</c:v>
                </c:pt>
                <c:pt idx="51768">
                  <c:v>1.0353599999998603E-3</c:v>
                </c:pt>
                <c:pt idx="51769">
                  <c:v>1.0353799999998604E-3</c:v>
                </c:pt>
                <c:pt idx="51770">
                  <c:v>1.0353999999998605E-3</c:v>
                </c:pt>
                <c:pt idx="51771">
                  <c:v>1.0354199999998606E-3</c:v>
                </c:pt>
                <c:pt idx="51772">
                  <c:v>1.0354399999998607E-3</c:v>
                </c:pt>
                <c:pt idx="51773">
                  <c:v>1.0354599999998608E-3</c:v>
                </c:pt>
                <c:pt idx="51774">
                  <c:v>1.0354799999998609E-3</c:v>
                </c:pt>
                <c:pt idx="51775">
                  <c:v>1.035499999999861E-3</c:v>
                </c:pt>
                <c:pt idx="51776">
                  <c:v>1.0355199999998611E-3</c:v>
                </c:pt>
                <c:pt idx="51777">
                  <c:v>1.0355399999998612E-3</c:v>
                </c:pt>
                <c:pt idx="51778">
                  <c:v>1.0355599999998613E-3</c:v>
                </c:pt>
                <c:pt idx="51779">
                  <c:v>1.0355799999998614E-3</c:v>
                </c:pt>
                <c:pt idx="51780">
                  <c:v>1.0355999999998615E-3</c:v>
                </c:pt>
                <c:pt idx="51781">
                  <c:v>1.0356199999998616E-3</c:v>
                </c:pt>
                <c:pt idx="51782">
                  <c:v>1.0356399999998617E-3</c:v>
                </c:pt>
                <c:pt idx="51783">
                  <c:v>1.0356599999998618E-3</c:v>
                </c:pt>
                <c:pt idx="51784">
                  <c:v>1.0356799999998619E-3</c:v>
                </c:pt>
                <c:pt idx="51785">
                  <c:v>1.0356999999998619E-3</c:v>
                </c:pt>
                <c:pt idx="51786">
                  <c:v>1.035719999999862E-3</c:v>
                </c:pt>
                <c:pt idx="51787">
                  <c:v>1.0357399999998621E-3</c:v>
                </c:pt>
                <c:pt idx="51788">
                  <c:v>1.0357599999998622E-3</c:v>
                </c:pt>
                <c:pt idx="51789">
                  <c:v>1.0357799999998623E-3</c:v>
                </c:pt>
                <c:pt idx="51790">
                  <c:v>1.0357999999998624E-3</c:v>
                </c:pt>
                <c:pt idx="51791">
                  <c:v>1.0358199999998625E-3</c:v>
                </c:pt>
                <c:pt idx="51792">
                  <c:v>1.0358399999998626E-3</c:v>
                </c:pt>
                <c:pt idx="51793">
                  <c:v>1.0358599999998627E-3</c:v>
                </c:pt>
                <c:pt idx="51794">
                  <c:v>1.0358799999998628E-3</c:v>
                </c:pt>
                <c:pt idx="51795">
                  <c:v>1.0358999999998629E-3</c:v>
                </c:pt>
                <c:pt idx="51796">
                  <c:v>1.035919999999863E-3</c:v>
                </c:pt>
                <c:pt idx="51797">
                  <c:v>1.0359399999998631E-3</c:v>
                </c:pt>
                <c:pt idx="51798">
                  <c:v>1.0359599999998632E-3</c:v>
                </c:pt>
                <c:pt idx="51799">
                  <c:v>1.0359799999998633E-3</c:v>
                </c:pt>
                <c:pt idx="51800">
                  <c:v>1.0359999999998634E-3</c:v>
                </c:pt>
                <c:pt idx="51801">
                  <c:v>1.0360199999998635E-3</c:v>
                </c:pt>
                <c:pt idx="51802">
                  <c:v>1.0360399999998636E-3</c:v>
                </c:pt>
                <c:pt idx="51803">
                  <c:v>1.0360599999998637E-3</c:v>
                </c:pt>
                <c:pt idx="51804">
                  <c:v>1.0360799999998638E-3</c:v>
                </c:pt>
                <c:pt idx="51805">
                  <c:v>1.0360999999998639E-3</c:v>
                </c:pt>
                <c:pt idx="51806">
                  <c:v>1.036119999999864E-3</c:v>
                </c:pt>
                <c:pt idx="51807">
                  <c:v>1.0361399999998641E-3</c:v>
                </c:pt>
                <c:pt idx="51808">
                  <c:v>1.0361599999998642E-3</c:v>
                </c:pt>
                <c:pt idx="51809">
                  <c:v>1.0361799999998643E-3</c:v>
                </c:pt>
                <c:pt idx="51810">
                  <c:v>1.0361999999998644E-3</c:v>
                </c:pt>
                <c:pt idx="51811">
                  <c:v>1.0362199999998645E-3</c:v>
                </c:pt>
                <c:pt idx="51812">
                  <c:v>1.0362399999998646E-3</c:v>
                </c:pt>
                <c:pt idx="51813">
                  <c:v>1.0362599999998647E-3</c:v>
                </c:pt>
                <c:pt idx="51814">
                  <c:v>1.0362799999998648E-3</c:v>
                </c:pt>
                <c:pt idx="51815">
                  <c:v>1.0362999999998649E-3</c:v>
                </c:pt>
                <c:pt idx="51816">
                  <c:v>1.036319999999865E-3</c:v>
                </c:pt>
                <c:pt idx="51817">
                  <c:v>1.0363399999998651E-3</c:v>
                </c:pt>
                <c:pt idx="51818">
                  <c:v>1.0363599999998652E-3</c:v>
                </c:pt>
                <c:pt idx="51819">
                  <c:v>1.0363799999998653E-3</c:v>
                </c:pt>
                <c:pt idx="51820">
                  <c:v>1.0363999999998654E-3</c:v>
                </c:pt>
                <c:pt idx="51821">
                  <c:v>1.0364199999998655E-3</c:v>
                </c:pt>
                <c:pt idx="51822">
                  <c:v>1.0364399999998656E-3</c:v>
                </c:pt>
                <c:pt idx="51823">
                  <c:v>1.0364599999998657E-3</c:v>
                </c:pt>
                <c:pt idx="51824">
                  <c:v>1.0364799999998658E-3</c:v>
                </c:pt>
                <c:pt idx="51825">
                  <c:v>1.0364999999998659E-3</c:v>
                </c:pt>
                <c:pt idx="51826">
                  <c:v>1.036519999999866E-3</c:v>
                </c:pt>
                <c:pt idx="51827">
                  <c:v>1.0365399999998661E-3</c:v>
                </c:pt>
                <c:pt idx="51828">
                  <c:v>1.0365599999998662E-3</c:v>
                </c:pt>
                <c:pt idx="51829">
                  <c:v>1.0365799999998663E-3</c:v>
                </c:pt>
                <c:pt idx="51830">
                  <c:v>1.0365999999998664E-3</c:v>
                </c:pt>
                <c:pt idx="51831">
                  <c:v>1.0366199999998665E-3</c:v>
                </c:pt>
                <c:pt idx="51832">
                  <c:v>1.0366399999998666E-3</c:v>
                </c:pt>
                <c:pt idx="51833">
                  <c:v>1.0366599999998667E-3</c:v>
                </c:pt>
                <c:pt idx="51834">
                  <c:v>1.0366799999998668E-3</c:v>
                </c:pt>
                <c:pt idx="51835">
                  <c:v>1.0366999999998669E-3</c:v>
                </c:pt>
                <c:pt idx="51836">
                  <c:v>1.0367199999998669E-3</c:v>
                </c:pt>
                <c:pt idx="51837">
                  <c:v>1.036739999999867E-3</c:v>
                </c:pt>
                <c:pt idx="51838">
                  <c:v>1.0367599999998671E-3</c:v>
                </c:pt>
                <c:pt idx="51839">
                  <c:v>1.0367799999998672E-3</c:v>
                </c:pt>
                <c:pt idx="51840">
                  <c:v>1.0367999999998673E-3</c:v>
                </c:pt>
                <c:pt idx="51841">
                  <c:v>1.0368199999998674E-3</c:v>
                </c:pt>
                <c:pt idx="51842">
                  <c:v>1.0368399999998675E-3</c:v>
                </c:pt>
                <c:pt idx="51843">
                  <c:v>1.0368599999998676E-3</c:v>
                </c:pt>
                <c:pt idx="51844">
                  <c:v>1.0368799999998677E-3</c:v>
                </c:pt>
                <c:pt idx="51845">
                  <c:v>1.0368999999998678E-3</c:v>
                </c:pt>
                <c:pt idx="51846">
                  <c:v>1.0369199999998679E-3</c:v>
                </c:pt>
                <c:pt idx="51847">
                  <c:v>1.036939999999868E-3</c:v>
                </c:pt>
                <c:pt idx="51848">
                  <c:v>1.0369599999998681E-3</c:v>
                </c:pt>
                <c:pt idx="51849">
                  <c:v>1.0369799999998682E-3</c:v>
                </c:pt>
                <c:pt idx="51850">
                  <c:v>1.0369999999998683E-3</c:v>
                </c:pt>
                <c:pt idx="51851">
                  <c:v>1.0370199999998684E-3</c:v>
                </c:pt>
                <c:pt idx="51852">
                  <c:v>1.0370399999998685E-3</c:v>
                </c:pt>
                <c:pt idx="51853">
                  <c:v>1.0370599999998686E-3</c:v>
                </c:pt>
                <c:pt idx="51854">
                  <c:v>1.0370799999998687E-3</c:v>
                </c:pt>
                <c:pt idx="51855">
                  <c:v>1.0370999999998688E-3</c:v>
                </c:pt>
                <c:pt idx="51856">
                  <c:v>1.0371199999998689E-3</c:v>
                </c:pt>
                <c:pt idx="51857">
                  <c:v>1.037139999999869E-3</c:v>
                </c:pt>
                <c:pt idx="51858">
                  <c:v>1.0371599999998691E-3</c:v>
                </c:pt>
                <c:pt idx="51859">
                  <c:v>1.0371799999998692E-3</c:v>
                </c:pt>
                <c:pt idx="51860">
                  <c:v>1.0371999999998693E-3</c:v>
                </c:pt>
                <c:pt idx="51861">
                  <c:v>1.0372199999998694E-3</c:v>
                </c:pt>
                <c:pt idx="51862">
                  <c:v>1.0372399999998695E-3</c:v>
                </c:pt>
                <c:pt idx="51863">
                  <c:v>1.0372599999998696E-3</c:v>
                </c:pt>
                <c:pt idx="51864">
                  <c:v>1.0372799999998697E-3</c:v>
                </c:pt>
                <c:pt idx="51865">
                  <c:v>1.0372999999998698E-3</c:v>
                </c:pt>
                <c:pt idx="51866">
                  <c:v>1.0373199999998699E-3</c:v>
                </c:pt>
                <c:pt idx="51867">
                  <c:v>1.03733999999987E-3</c:v>
                </c:pt>
                <c:pt idx="51868">
                  <c:v>1.0373599999998701E-3</c:v>
                </c:pt>
                <c:pt idx="51869">
                  <c:v>1.0373799999998702E-3</c:v>
                </c:pt>
                <c:pt idx="51870">
                  <c:v>1.0373999999998703E-3</c:v>
                </c:pt>
                <c:pt idx="51871">
                  <c:v>1.0374199999998704E-3</c:v>
                </c:pt>
                <c:pt idx="51872">
                  <c:v>1.0374399999998705E-3</c:v>
                </c:pt>
                <c:pt idx="51873">
                  <c:v>1.0374599999998706E-3</c:v>
                </c:pt>
                <c:pt idx="51874">
                  <c:v>1.0374799999998707E-3</c:v>
                </c:pt>
                <c:pt idx="51875">
                  <c:v>1.0374999999998708E-3</c:v>
                </c:pt>
                <c:pt idx="51876">
                  <c:v>1.0375199999998709E-3</c:v>
                </c:pt>
                <c:pt idx="51877">
                  <c:v>1.037539999999871E-3</c:v>
                </c:pt>
                <c:pt idx="51878">
                  <c:v>1.0375599999998711E-3</c:v>
                </c:pt>
                <c:pt idx="51879">
                  <c:v>1.0375799999998712E-3</c:v>
                </c:pt>
                <c:pt idx="51880">
                  <c:v>1.0375999999998713E-3</c:v>
                </c:pt>
                <c:pt idx="51881">
                  <c:v>1.0376199999998714E-3</c:v>
                </c:pt>
                <c:pt idx="51882">
                  <c:v>1.0376399999998715E-3</c:v>
                </c:pt>
                <c:pt idx="51883">
                  <c:v>1.0376599999998716E-3</c:v>
                </c:pt>
                <c:pt idx="51884">
                  <c:v>1.0376799999998717E-3</c:v>
                </c:pt>
                <c:pt idx="51885">
                  <c:v>1.0376999999998718E-3</c:v>
                </c:pt>
                <c:pt idx="51886">
                  <c:v>1.0377199999998719E-3</c:v>
                </c:pt>
                <c:pt idx="51887">
                  <c:v>1.037739999999872E-3</c:v>
                </c:pt>
                <c:pt idx="51888">
                  <c:v>1.037759999999872E-3</c:v>
                </c:pt>
                <c:pt idx="51889">
                  <c:v>1.0377799999998721E-3</c:v>
                </c:pt>
                <c:pt idx="51890">
                  <c:v>1.0377999999998722E-3</c:v>
                </c:pt>
                <c:pt idx="51891">
                  <c:v>1.0378199999998723E-3</c:v>
                </c:pt>
                <c:pt idx="51892">
                  <c:v>1.0378399999998724E-3</c:v>
                </c:pt>
                <c:pt idx="51893">
                  <c:v>1.0378599999998725E-3</c:v>
                </c:pt>
                <c:pt idx="51894">
                  <c:v>1.0378799999998726E-3</c:v>
                </c:pt>
                <c:pt idx="51895">
                  <c:v>1.0378999999998727E-3</c:v>
                </c:pt>
                <c:pt idx="51896">
                  <c:v>1.0379199999998728E-3</c:v>
                </c:pt>
                <c:pt idx="51897">
                  <c:v>1.0379399999998729E-3</c:v>
                </c:pt>
                <c:pt idx="51898">
                  <c:v>1.037959999999873E-3</c:v>
                </c:pt>
                <c:pt idx="51899">
                  <c:v>1.0379799999998731E-3</c:v>
                </c:pt>
                <c:pt idx="51900">
                  <c:v>1.0379999999998732E-3</c:v>
                </c:pt>
                <c:pt idx="51901">
                  <c:v>1.0380199999998733E-3</c:v>
                </c:pt>
                <c:pt idx="51902">
                  <c:v>1.0380399999998734E-3</c:v>
                </c:pt>
                <c:pt idx="51903">
                  <c:v>1.0380599999998735E-3</c:v>
                </c:pt>
                <c:pt idx="51904">
                  <c:v>1.0380799999998736E-3</c:v>
                </c:pt>
                <c:pt idx="51905">
                  <c:v>1.0380999999998737E-3</c:v>
                </c:pt>
                <c:pt idx="51906">
                  <c:v>1.0381199999998738E-3</c:v>
                </c:pt>
                <c:pt idx="51907">
                  <c:v>1.0381399999998739E-3</c:v>
                </c:pt>
                <c:pt idx="51908">
                  <c:v>1.038159999999874E-3</c:v>
                </c:pt>
                <c:pt idx="51909">
                  <c:v>1.0381799999998741E-3</c:v>
                </c:pt>
                <c:pt idx="51910">
                  <c:v>1.0381999999998742E-3</c:v>
                </c:pt>
                <c:pt idx="51911">
                  <c:v>1.0382199999998743E-3</c:v>
                </c:pt>
                <c:pt idx="51912">
                  <c:v>1.0382399999998744E-3</c:v>
                </c:pt>
                <c:pt idx="51913">
                  <c:v>1.0382599999998745E-3</c:v>
                </c:pt>
                <c:pt idx="51914">
                  <c:v>1.0382799999998746E-3</c:v>
                </c:pt>
                <c:pt idx="51915">
                  <c:v>1.0382999999998747E-3</c:v>
                </c:pt>
                <c:pt idx="51916">
                  <c:v>1.0383199999998748E-3</c:v>
                </c:pt>
                <c:pt idx="51917">
                  <c:v>1.0383399999998749E-3</c:v>
                </c:pt>
                <c:pt idx="51918">
                  <c:v>1.038359999999875E-3</c:v>
                </c:pt>
                <c:pt idx="51919">
                  <c:v>1.0383799999998751E-3</c:v>
                </c:pt>
                <c:pt idx="51920">
                  <c:v>1.0383999999998752E-3</c:v>
                </c:pt>
                <c:pt idx="51921">
                  <c:v>1.0384199999998753E-3</c:v>
                </c:pt>
                <c:pt idx="51922">
                  <c:v>1.0384399999998754E-3</c:v>
                </c:pt>
                <c:pt idx="51923">
                  <c:v>1.0384599999998755E-3</c:v>
                </c:pt>
                <c:pt idx="51924">
                  <c:v>1.0384799999998756E-3</c:v>
                </c:pt>
                <c:pt idx="51925">
                  <c:v>1.0384999999998757E-3</c:v>
                </c:pt>
                <c:pt idx="51926">
                  <c:v>1.0385199999998758E-3</c:v>
                </c:pt>
                <c:pt idx="51927">
                  <c:v>1.0385399999998759E-3</c:v>
                </c:pt>
                <c:pt idx="51928">
                  <c:v>1.038559999999876E-3</c:v>
                </c:pt>
                <c:pt idx="51929">
                  <c:v>1.0385799999998761E-3</c:v>
                </c:pt>
                <c:pt idx="51930">
                  <c:v>1.0385999999998762E-3</c:v>
                </c:pt>
                <c:pt idx="51931">
                  <c:v>1.0386199999998763E-3</c:v>
                </c:pt>
                <c:pt idx="51932">
                  <c:v>1.0386399999998764E-3</c:v>
                </c:pt>
                <c:pt idx="51933">
                  <c:v>1.0386599999998765E-3</c:v>
                </c:pt>
                <c:pt idx="51934">
                  <c:v>1.0386799999998766E-3</c:v>
                </c:pt>
                <c:pt idx="51935">
                  <c:v>1.0386999999998767E-3</c:v>
                </c:pt>
                <c:pt idx="51936">
                  <c:v>1.0387199999998768E-3</c:v>
                </c:pt>
                <c:pt idx="51937">
                  <c:v>1.0387399999998769E-3</c:v>
                </c:pt>
                <c:pt idx="51938">
                  <c:v>1.038759999999877E-3</c:v>
                </c:pt>
                <c:pt idx="51939">
                  <c:v>1.038779999999877E-3</c:v>
                </c:pt>
                <c:pt idx="51940">
                  <c:v>1.0387999999998771E-3</c:v>
                </c:pt>
                <c:pt idx="51941">
                  <c:v>1.0388199999998772E-3</c:v>
                </c:pt>
                <c:pt idx="51942">
                  <c:v>1.0388399999998773E-3</c:v>
                </c:pt>
                <c:pt idx="51943">
                  <c:v>1.0388599999998774E-3</c:v>
                </c:pt>
                <c:pt idx="51944">
                  <c:v>1.0388799999998775E-3</c:v>
                </c:pt>
                <c:pt idx="51945">
                  <c:v>1.0388999999998776E-3</c:v>
                </c:pt>
                <c:pt idx="51946">
                  <c:v>1.0389199999998777E-3</c:v>
                </c:pt>
                <c:pt idx="51947">
                  <c:v>1.0389399999998778E-3</c:v>
                </c:pt>
                <c:pt idx="51948">
                  <c:v>1.0389599999998779E-3</c:v>
                </c:pt>
                <c:pt idx="51949">
                  <c:v>1.038979999999878E-3</c:v>
                </c:pt>
                <c:pt idx="51950">
                  <c:v>1.0389999999998781E-3</c:v>
                </c:pt>
                <c:pt idx="51951">
                  <c:v>1.0390199999998782E-3</c:v>
                </c:pt>
                <c:pt idx="51952">
                  <c:v>1.0390399999998783E-3</c:v>
                </c:pt>
                <c:pt idx="51953">
                  <c:v>1.0390599999998784E-3</c:v>
                </c:pt>
                <c:pt idx="51954">
                  <c:v>1.0390799999998785E-3</c:v>
                </c:pt>
                <c:pt idx="51955">
                  <c:v>1.0390999999998786E-3</c:v>
                </c:pt>
                <c:pt idx="51956">
                  <c:v>1.0391199999998787E-3</c:v>
                </c:pt>
                <c:pt idx="51957">
                  <c:v>1.0391399999998788E-3</c:v>
                </c:pt>
                <c:pt idx="51958">
                  <c:v>1.0391599999998789E-3</c:v>
                </c:pt>
                <c:pt idx="51959">
                  <c:v>1.039179999999879E-3</c:v>
                </c:pt>
                <c:pt idx="51960">
                  <c:v>1.0391999999998791E-3</c:v>
                </c:pt>
                <c:pt idx="51961">
                  <c:v>1.0392199999998792E-3</c:v>
                </c:pt>
                <c:pt idx="51962">
                  <c:v>1.0392399999998793E-3</c:v>
                </c:pt>
                <c:pt idx="51963">
                  <c:v>1.0392599999998794E-3</c:v>
                </c:pt>
                <c:pt idx="51964">
                  <c:v>1.0392799999998795E-3</c:v>
                </c:pt>
                <c:pt idx="51965">
                  <c:v>1.0392999999998796E-3</c:v>
                </c:pt>
                <c:pt idx="51966">
                  <c:v>1.0393199999998797E-3</c:v>
                </c:pt>
                <c:pt idx="51967">
                  <c:v>1.0393399999998798E-3</c:v>
                </c:pt>
                <c:pt idx="51968">
                  <c:v>1.0393599999998799E-3</c:v>
                </c:pt>
                <c:pt idx="51969">
                  <c:v>1.03937999999988E-3</c:v>
                </c:pt>
                <c:pt idx="51970">
                  <c:v>1.0393999999998801E-3</c:v>
                </c:pt>
                <c:pt idx="51971">
                  <c:v>1.0394199999998802E-3</c:v>
                </c:pt>
                <c:pt idx="51972">
                  <c:v>1.0394399999998803E-3</c:v>
                </c:pt>
                <c:pt idx="51973">
                  <c:v>1.0394599999998804E-3</c:v>
                </c:pt>
                <c:pt idx="51974">
                  <c:v>1.0394799999998805E-3</c:v>
                </c:pt>
                <c:pt idx="51975">
                  <c:v>1.0394999999998806E-3</c:v>
                </c:pt>
                <c:pt idx="51976">
                  <c:v>1.0395199999998807E-3</c:v>
                </c:pt>
                <c:pt idx="51977">
                  <c:v>1.0395399999998808E-3</c:v>
                </c:pt>
                <c:pt idx="51978">
                  <c:v>1.0395599999998809E-3</c:v>
                </c:pt>
                <c:pt idx="51979">
                  <c:v>1.039579999999881E-3</c:v>
                </c:pt>
                <c:pt idx="51980">
                  <c:v>1.0395999999998811E-3</c:v>
                </c:pt>
                <c:pt idx="51981">
                  <c:v>1.0396199999998812E-3</c:v>
                </c:pt>
                <c:pt idx="51982">
                  <c:v>1.0396399999998813E-3</c:v>
                </c:pt>
                <c:pt idx="51983">
                  <c:v>1.0396599999998814E-3</c:v>
                </c:pt>
                <c:pt idx="51984">
                  <c:v>1.0396799999998815E-3</c:v>
                </c:pt>
                <c:pt idx="51985">
                  <c:v>1.0396999999998816E-3</c:v>
                </c:pt>
                <c:pt idx="51986">
                  <c:v>1.0397199999998817E-3</c:v>
                </c:pt>
                <c:pt idx="51987">
                  <c:v>1.0397399999998818E-3</c:v>
                </c:pt>
                <c:pt idx="51988">
                  <c:v>1.0397599999998819E-3</c:v>
                </c:pt>
                <c:pt idx="51989">
                  <c:v>1.039779999999882E-3</c:v>
                </c:pt>
                <c:pt idx="51990">
                  <c:v>1.0397999999998821E-3</c:v>
                </c:pt>
                <c:pt idx="51991">
                  <c:v>1.0398199999998821E-3</c:v>
                </c:pt>
                <c:pt idx="51992">
                  <c:v>1.0398399999998822E-3</c:v>
                </c:pt>
                <c:pt idx="51993">
                  <c:v>1.0398599999998823E-3</c:v>
                </c:pt>
                <c:pt idx="51994">
                  <c:v>1.0398799999998824E-3</c:v>
                </c:pt>
                <c:pt idx="51995">
                  <c:v>1.0398999999998825E-3</c:v>
                </c:pt>
                <c:pt idx="51996">
                  <c:v>1.0399199999998826E-3</c:v>
                </c:pt>
                <c:pt idx="51997">
                  <c:v>1.0399399999998827E-3</c:v>
                </c:pt>
                <c:pt idx="51998">
                  <c:v>1.0399599999998828E-3</c:v>
                </c:pt>
                <c:pt idx="51999">
                  <c:v>1.0399799999998829E-3</c:v>
                </c:pt>
                <c:pt idx="52000">
                  <c:v>1.039999999999883E-3</c:v>
                </c:pt>
                <c:pt idx="52001">
                  <c:v>1.0400199999998831E-3</c:v>
                </c:pt>
                <c:pt idx="52002">
                  <c:v>1.0400399999998832E-3</c:v>
                </c:pt>
                <c:pt idx="52003">
                  <c:v>1.0400599999998833E-3</c:v>
                </c:pt>
                <c:pt idx="52004">
                  <c:v>1.0400799999998834E-3</c:v>
                </c:pt>
                <c:pt idx="52005">
                  <c:v>1.0400999999998835E-3</c:v>
                </c:pt>
                <c:pt idx="52006">
                  <c:v>1.0401199999998836E-3</c:v>
                </c:pt>
                <c:pt idx="52007">
                  <c:v>1.0401399999998837E-3</c:v>
                </c:pt>
                <c:pt idx="52008">
                  <c:v>1.0401599999998838E-3</c:v>
                </c:pt>
                <c:pt idx="52009">
                  <c:v>1.0401799999998839E-3</c:v>
                </c:pt>
                <c:pt idx="52010">
                  <c:v>1.040199999999884E-3</c:v>
                </c:pt>
                <c:pt idx="52011">
                  <c:v>1.0402199999998841E-3</c:v>
                </c:pt>
                <c:pt idx="52012">
                  <c:v>1.0402399999998842E-3</c:v>
                </c:pt>
                <c:pt idx="52013">
                  <c:v>1.0402599999998843E-3</c:v>
                </c:pt>
                <c:pt idx="52014">
                  <c:v>1.0402799999998844E-3</c:v>
                </c:pt>
                <c:pt idx="52015">
                  <c:v>1.0402999999998845E-3</c:v>
                </c:pt>
                <c:pt idx="52016">
                  <c:v>1.0403199999998846E-3</c:v>
                </c:pt>
                <c:pt idx="52017">
                  <c:v>1.0403399999998847E-3</c:v>
                </c:pt>
                <c:pt idx="52018">
                  <c:v>1.0403599999998848E-3</c:v>
                </c:pt>
                <c:pt idx="52019">
                  <c:v>1.0403799999998849E-3</c:v>
                </c:pt>
                <c:pt idx="52020">
                  <c:v>1.040399999999885E-3</c:v>
                </c:pt>
                <c:pt idx="52021">
                  <c:v>1.0404199999998851E-3</c:v>
                </c:pt>
                <c:pt idx="52022">
                  <c:v>1.0404399999998852E-3</c:v>
                </c:pt>
                <c:pt idx="52023">
                  <c:v>1.0404599999998853E-3</c:v>
                </c:pt>
                <c:pt idx="52024">
                  <c:v>1.0404799999998854E-3</c:v>
                </c:pt>
                <c:pt idx="52025">
                  <c:v>1.0404999999998855E-3</c:v>
                </c:pt>
                <c:pt idx="52026">
                  <c:v>1.0405199999998856E-3</c:v>
                </c:pt>
                <c:pt idx="52027">
                  <c:v>1.0405399999998857E-3</c:v>
                </c:pt>
                <c:pt idx="52028">
                  <c:v>1.0405599999998858E-3</c:v>
                </c:pt>
                <c:pt idx="52029">
                  <c:v>1.0405799999998859E-3</c:v>
                </c:pt>
                <c:pt idx="52030">
                  <c:v>1.040599999999886E-3</c:v>
                </c:pt>
                <c:pt idx="52031">
                  <c:v>1.0406199999998861E-3</c:v>
                </c:pt>
                <c:pt idx="52032">
                  <c:v>1.0406399999998862E-3</c:v>
                </c:pt>
                <c:pt idx="52033">
                  <c:v>1.0406599999998863E-3</c:v>
                </c:pt>
                <c:pt idx="52034">
                  <c:v>1.0406799999998864E-3</c:v>
                </c:pt>
                <c:pt idx="52035">
                  <c:v>1.0406999999998865E-3</c:v>
                </c:pt>
                <c:pt idx="52036">
                  <c:v>1.0407199999998866E-3</c:v>
                </c:pt>
                <c:pt idx="52037">
                  <c:v>1.0407399999998867E-3</c:v>
                </c:pt>
                <c:pt idx="52038">
                  <c:v>1.0407599999998868E-3</c:v>
                </c:pt>
                <c:pt idx="52039">
                  <c:v>1.0407799999998869E-3</c:v>
                </c:pt>
                <c:pt idx="52040">
                  <c:v>1.040799999999887E-3</c:v>
                </c:pt>
                <c:pt idx="52041">
                  <c:v>1.0408199999998871E-3</c:v>
                </c:pt>
                <c:pt idx="52042">
                  <c:v>1.0408399999998872E-3</c:v>
                </c:pt>
                <c:pt idx="52043">
                  <c:v>1.0408599999998872E-3</c:v>
                </c:pt>
                <c:pt idx="52044">
                  <c:v>1.0408799999998873E-3</c:v>
                </c:pt>
                <c:pt idx="52045">
                  <c:v>1.0408999999998874E-3</c:v>
                </c:pt>
                <c:pt idx="52046">
                  <c:v>1.0409199999998875E-3</c:v>
                </c:pt>
                <c:pt idx="52047">
                  <c:v>1.0409399999998876E-3</c:v>
                </c:pt>
                <c:pt idx="52048">
                  <c:v>1.0409599999998877E-3</c:v>
                </c:pt>
                <c:pt idx="52049">
                  <c:v>1.0409799999998878E-3</c:v>
                </c:pt>
                <c:pt idx="52050">
                  <c:v>1.0409999999998879E-3</c:v>
                </c:pt>
                <c:pt idx="52051">
                  <c:v>1.041019999999888E-3</c:v>
                </c:pt>
                <c:pt idx="52052">
                  <c:v>1.0410399999998881E-3</c:v>
                </c:pt>
                <c:pt idx="52053">
                  <c:v>1.0410599999998882E-3</c:v>
                </c:pt>
                <c:pt idx="52054">
                  <c:v>1.0410799999998883E-3</c:v>
                </c:pt>
                <c:pt idx="52055">
                  <c:v>1.0410999999998884E-3</c:v>
                </c:pt>
                <c:pt idx="52056">
                  <c:v>1.0411199999998885E-3</c:v>
                </c:pt>
                <c:pt idx="52057">
                  <c:v>1.0411399999998886E-3</c:v>
                </c:pt>
                <c:pt idx="52058">
                  <c:v>1.0411599999998887E-3</c:v>
                </c:pt>
                <c:pt idx="52059">
                  <c:v>1.0411799999998888E-3</c:v>
                </c:pt>
                <c:pt idx="52060">
                  <c:v>1.0411999999998889E-3</c:v>
                </c:pt>
                <c:pt idx="52061">
                  <c:v>1.041219999999889E-3</c:v>
                </c:pt>
                <c:pt idx="52062">
                  <c:v>1.0412399999998891E-3</c:v>
                </c:pt>
                <c:pt idx="52063">
                  <c:v>1.0412599999998892E-3</c:v>
                </c:pt>
                <c:pt idx="52064">
                  <c:v>1.0412799999998893E-3</c:v>
                </c:pt>
                <c:pt idx="52065">
                  <c:v>1.0412999999998894E-3</c:v>
                </c:pt>
                <c:pt idx="52066">
                  <c:v>1.0413199999998895E-3</c:v>
                </c:pt>
                <c:pt idx="52067">
                  <c:v>1.0413399999998896E-3</c:v>
                </c:pt>
                <c:pt idx="52068">
                  <c:v>1.0413599999998897E-3</c:v>
                </c:pt>
                <c:pt idx="52069">
                  <c:v>1.0413799999998898E-3</c:v>
                </c:pt>
                <c:pt idx="52070">
                  <c:v>1.0413999999998899E-3</c:v>
                </c:pt>
                <c:pt idx="52071">
                  <c:v>1.04141999999989E-3</c:v>
                </c:pt>
                <c:pt idx="52072">
                  <c:v>1.0414399999998901E-3</c:v>
                </c:pt>
                <c:pt idx="52073">
                  <c:v>1.0414599999998902E-3</c:v>
                </c:pt>
                <c:pt idx="52074">
                  <c:v>1.0414799999998903E-3</c:v>
                </c:pt>
                <c:pt idx="52075">
                  <c:v>1.0414999999998904E-3</c:v>
                </c:pt>
                <c:pt idx="52076">
                  <c:v>1.0415199999998905E-3</c:v>
                </c:pt>
                <c:pt idx="52077">
                  <c:v>1.0415399999998906E-3</c:v>
                </c:pt>
                <c:pt idx="52078">
                  <c:v>1.0415599999998907E-3</c:v>
                </c:pt>
                <c:pt idx="52079">
                  <c:v>1.0415799999998908E-3</c:v>
                </c:pt>
                <c:pt idx="52080">
                  <c:v>1.0415999999998909E-3</c:v>
                </c:pt>
                <c:pt idx="52081">
                  <c:v>1.041619999999891E-3</c:v>
                </c:pt>
                <c:pt idx="52082">
                  <c:v>1.0416399999998911E-3</c:v>
                </c:pt>
                <c:pt idx="52083">
                  <c:v>1.0416599999998912E-3</c:v>
                </c:pt>
                <c:pt idx="52084">
                  <c:v>1.0416799999998913E-3</c:v>
                </c:pt>
                <c:pt idx="52085">
                  <c:v>1.0416999999998914E-3</c:v>
                </c:pt>
                <c:pt idx="52086">
                  <c:v>1.0417199999998915E-3</c:v>
                </c:pt>
                <c:pt idx="52087">
                  <c:v>1.0417399999998916E-3</c:v>
                </c:pt>
                <c:pt idx="52088">
                  <c:v>1.0417599999998917E-3</c:v>
                </c:pt>
                <c:pt idx="52089">
                  <c:v>1.0417799999998918E-3</c:v>
                </c:pt>
                <c:pt idx="52090">
                  <c:v>1.0417999999998919E-3</c:v>
                </c:pt>
                <c:pt idx="52091">
                  <c:v>1.041819999999892E-3</c:v>
                </c:pt>
                <c:pt idx="52092">
                  <c:v>1.0418399999998921E-3</c:v>
                </c:pt>
                <c:pt idx="52093">
                  <c:v>1.0418599999998922E-3</c:v>
                </c:pt>
                <c:pt idx="52094">
                  <c:v>1.0418799999998922E-3</c:v>
                </c:pt>
                <c:pt idx="52095">
                  <c:v>1.0418999999998923E-3</c:v>
                </c:pt>
                <c:pt idx="52096">
                  <c:v>1.0419199999998924E-3</c:v>
                </c:pt>
                <c:pt idx="52097">
                  <c:v>1.0419399999998925E-3</c:v>
                </c:pt>
                <c:pt idx="52098">
                  <c:v>1.0419599999998926E-3</c:v>
                </c:pt>
                <c:pt idx="52099">
                  <c:v>1.0419799999998927E-3</c:v>
                </c:pt>
                <c:pt idx="52100">
                  <c:v>1.0419999999998928E-3</c:v>
                </c:pt>
                <c:pt idx="52101">
                  <c:v>1.0420199999998929E-3</c:v>
                </c:pt>
                <c:pt idx="52102">
                  <c:v>1.042039999999893E-3</c:v>
                </c:pt>
                <c:pt idx="52103">
                  <c:v>1.0420599999998931E-3</c:v>
                </c:pt>
                <c:pt idx="52104">
                  <c:v>1.0420799999998932E-3</c:v>
                </c:pt>
                <c:pt idx="52105">
                  <c:v>1.0420999999998933E-3</c:v>
                </c:pt>
                <c:pt idx="52106">
                  <c:v>1.0421199999998934E-3</c:v>
                </c:pt>
                <c:pt idx="52107">
                  <c:v>1.0421399999998935E-3</c:v>
                </c:pt>
                <c:pt idx="52108">
                  <c:v>1.0421599999998936E-3</c:v>
                </c:pt>
                <c:pt idx="52109">
                  <c:v>1.0421799999998937E-3</c:v>
                </c:pt>
                <c:pt idx="52110">
                  <c:v>1.0421999999998938E-3</c:v>
                </c:pt>
                <c:pt idx="52111">
                  <c:v>1.0422199999998939E-3</c:v>
                </c:pt>
                <c:pt idx="52112">
                  <c:v>1.042239999999894E-3</c:v>
                </c:pt>
                <c:pt idx="52113">
                  <c:v>1.0422599999998941E-3</c:v>
                </c:pt>
                <c:pt idx="52114">
                  <c:v>1.0422799999998942E-3</c:v>
                </c:pt>
                <c:pt idx="52115">
                  <c:v>1.0422999999998943E-3</c:v>
                </c:pt>
                <c:pt idx="52116">
                  <c:v>1.0423199999998944E-3</c:v>
                </c:pt>
                <c:pt idx="52117">
                  <c:v>1.0423399999998945E-3</c:v>
                </c:pt>
                <c:pt idx="52118">
                  <c:v>1.0423599999998946E-3</c:v>
                </c:pt>
                <c:pt idx="52119">
                  <c:v>1.0423799999998947E-3</c:v>
                </c:pt>
                <c:pt idx="52120">
                  <c:v>1.0423999999998948E-3</c:v>
                </c:pt>
                <c:pt idx="52121">
                  <c:v>1.0424199999998949E-3</c:v>
                </c:pt>
                <c:pt idx="52122">
                  <c:v>1.042439999999895E-3</c:v>
                </c:pt>
                <c:pt idx="52123">
                  <c:v>1.0424599999998951E-3</c:v>
                </c:pt>
                <c:pt idx="52124">
                  <c:v>1.0424799999998952E-3</c:v>
                </c:pt>
                <c:pt idx="52125">
                  <c:v>1.0424999999998953E-3</c:v>
                </c:pt>
                <c:pt idx="52126">
                  <c:v>1.0425199999998954E-3</c:v>
                </c:pt>
                <c:pt idx="52127">
                  <c:v>1.0425399999998955E-3</c:v>
                </c:pt>
                <c:pt idx="52128">
                  <c:v>1.0425599999998956E-3</c:v>
                </c:pt>
                <c:pt idx="52129">
                  <c:v>1.0425799999998957E-3</c:v>
                </c:pt>
                <c:pt idx="52130">
                  <c:v>1.0425999999998958E-3</c:v>
                </c:pt>
                <c:pt idx="52131">
                  <c:v>1.0426199999998959E-3</c:v>
                </c:pt>
                <c:pt idx="52132">
                  <c:v>1.042639999999896E-3</c:v>
                </c:pt>
                <c:pt idx="52133">
                  <c:v>1.0426599999998961E-3</c:v>
                </c:pt>
                <c:pt idx="52134">
                  <c:v>1.0426799999998962E-3</c:v>
                </c:pt>
                <c:pt idx="52135">
                  <c:v>1.0426999999998963E-3</c:v>
                </c:pt>
                <c:pt idx="52136">
                  <c:v>1.0427199999998964E-3</c:v>
                </c:pt>
                <c:pt idx="52137">
                  <c:v>1.0427399999998965E-3</c:v>
                </c:pt>
                <c:pt idx="52138">
                  <c:v>1.0427599999998966E-3</c:v>
                </c:pt>
                <c:pt idx="52139">
                  <c:v>1.0427799999998967E-3</c:v>
                </c:pt>
                <c:pt idx="52140">
                  <c:v>1.0427999999998968E-3</c:v>
                </c:pt>
                <c:pt idx="52141">
                  <c:v>1.0428199999998969E-3</c:v>
                </c:pt>
                <c:pt idx="52142">
                  <c:v>1.042839999999897E-3</c:v>
                </c:pt>
                <c:pt idx="52143">
                  <c:v>1.0428599999998971E-3</c:v>
                </c:pt>
                <c:pt idx="52144">
                  <c:v>1.0428799999998972E-3</c:v>
                </c:pt>
                <c:pt idx="52145">
                  <c:v>1.0428999999998973E-3</c:v>
                </c:pt>
                <c:pt idx="52146">
                  <c:v>1.0429199999998973E-3</c:v>
                </c:pt>
                <c:pt idx="52147">
                  <c:v>1.0429399999998974E-3</c:v>
                </c:pt>
                <c:pt idx="52148">
                  <c:v>1.0429599999998975E-3</c:v>
                </c:pt>
                <c:pt idx="52149">
                  <c:v>1.0429799999998976E-3</c:v>
                </c:pt>
                <c:pt idx="52150">
                  <c:v>1.0429999999998977E-3</c:v>
                </c:pt>
                <c:pt idx="52151">
                  <c:v>1.0430199999998978E-3</c:v>
                </c:pt>
                <c:pt idx="52152">
                  <c:v>1.0430399999998979E-3</c:v>
                </c:pt>
                <c:pt idx="52153">
                  <c:v>1.043059999999898E-3</c:v>
                </c:pt>
                <c:pt idx="52154">
                  <c:v>1.0430799999998981E-3</c:v>
                </c:pt>
                <c:pt idx="52155">
                  <c:v>1.0430999999998982E-3</c:v>
                </c:pt>
                <c:pt idx="52156">
                  <c:v>1.0431199999998983E-3</c:v>
                </c:pt>
                <c:pt idx="52157">
                  <c:v>1.0431399999998984E-3</c:v>
                </c:pt>
                <c:pt idx="52158">
                  <c:v>1.0431599999998985E-3</c:v>
                </c:pt>
                <c:pt idx="52159">
                  <c:v>1.0431799999998986E-3</c:v>
                </c:pt>
                <c:pt idx="52160">
                  <c:v>1.0431999999998987E-3</c:v>
                </c:pt>
                <c:pt idx="52161">
                  <c:v>1.0432199999998988E-3</c:v>
                </c:pt>
                <c:pt idx="52162">
                  <c:v>1.0432399999998989E-3</c:v>
                </c:pt>
                <c:pt idx="52163">
                  <c:v>1.043259999999899E-3</c:v>
                </c:pt>
                <c:pt idx="52164">
                  <c:v>1.0432799999998991E-3</c:v>
                </c:pt>
                <c:pt idx="52165">
                  <c:v>1.0432999999998992E-3</c:v>
                </c:pt>
                <c:pt idx="52166">
                  <c:v>1.0433199999998993E-3</c:v>
                </c:pt>
                <c:pt idx="52167">
                  <c:v>1.0433399999998994E-3</c:v>
                </c:pt>
                <c:pt idx="52168">
                  <c:v>1.0433599999998995E-3</c:v>
                </c:pt>
                <c:pt idx="52169">
                  <c:v>1.0433799999998996E-3</c:v>
                </c:pt>
                <c:pt idx="52170">
                  <c:v>1.0433999999998997E-3</c:v>
                </c:pt>
                <c:pt idx="52171">
                  <c:v>1.0434199999998998E-3</c:v>
                </c:pt>
                <c:pt idx="52172">
                  <c:v>1.0434399999998999E-3</c:v>
                </c:pt>
                <c:pt idx="52173">
                  <c:v>1.0434599999999E-3</c:v>
                </c:pt>
                <c:pt idx="52174">
                  <c:v>1.0434799999999001E-3</c:v>
                </c:pt>
                <c:pt idx="52175">
                  <c:v>1.0434999999999002E-3</c:v>
                </c:pt>
                <c:pt idx="52176">
                  <c:v>1.0435199999999003E-3</c:v>
                </c:pt>
                <c:pt idx="52177">
                  <c:v>1.0435399999999004E-3</c:v>
                </c:pt>
                <c:pt idx="52178">
                  <c:v>1.0435599999999005E-3</c:v>
                </c:pt>
                <c:pt idx="52179">
                  <c:v>1.0435799999999006E-3</c:v>
                </c:pt>
                <c:pt idx="52180">
                  <c:v>1.0435999999999007E-3</c:v>
                </c:pt>
                <c:pt idx="52181">
                  <c:v>1.0436199999999008E-3</c:v>
                </c:pt>
                <c:pt idx="52182">
                  <c:v>1.0436399999999009E-3</c:v>
                </c:pt>
                <c:pt idx="52183">
                  <c:v>1.043659999999901E-3</c:v>
                </c:pt>
                <c:pt idx="52184">
                  <c:v>1.0436799999999011E-3</c:v>
                </c:pt>
                <c:pt idx="52185">
                  <c:v>1.0436999999999012E-3</c:v>
                </c:pt>
                <c:pt idx="52186">
                  <c:v>1.0437199999999013E-3</c:v>
                </c:pt>
                <c:pt idx="52187">
                  <c:v>1.0437399999999014E-3</c:v>
                </c:pt>
                <c:pt idx="52188">
                  <c:v>1.0437599999999015E-3</c:v>
                </c:pt>
                <c:pt idx="52189">
                  <c:v>1.0437799999999016E-3</c:v>
                </c:pt>
                <c:pt idx="52190">
                  <c:v>1.0437999999999017E-3</c:v>
                </c:pt>
                <c:pt idx="52191">
                  <c:v>1.0438199999999018E-3</c:v>
                </c:pt>
                <c:pt idx="52192">
                  <c:v>1.0438399999999019E-3</c:v>
                </c:pt>
                <c:pt idx="52193">
                  <c:v>1.043859999999902E-3</c:v>
                </c:pt>
                <c:pt idx="52194">
                  <c:v>1.0438799999999021E-3</c:v>
                </c:pt>
                <c:pt idx="52195">
                  <c:v>1.0438999999999022E-3</c:v>
                </c:pt>
                <c:pt idx="52196">
                  <c:v>1.0439199999999023E-3</c:v>
                </c:pt>
                <c:pt idx="52197">
                  <c:v>1.0439399999999024E-3</c:v>
                </c:pt>
                <c:pt idx="52198">
                  <c:v>1.0439599999999024E-3</c:v>
                </c:pt>
                <c:pt idx="52199">
                  <c:v>1.0439799999999025E-3</c:v>
                </c:pt>
                <c:pt idx="52200">
                  <c:v>1.0439999999999026E-3</c:v>
                </c:pt>
                <c:pt idx="52201">
                  <c:v>1.0440199999999027E-3</c:v>
                </c:pt>
                <c:pt idx="52202">
                  <c:v>1.0440399999999028E-3</c:v>
                </c:pt>
                <c:pt idx="52203">
                  <c:v>1.0440599999999029E-3</c:v>
                </c:pt>
                <c:pt idx="52204">
                  <c:v>1.044079999999903E-3</c:v>
                </c:pt>
                <c:pt idx="52205">
                  <c:v>1.0440999999999031E-3</c:v>
                </c:pt>
                <c:pt idx="52206">
                  <c:v>1.0441199999999032E-3</c:v>
                </c:pt>
                <c:pt idx="52207">
                  <c:v>1.0441399999999033E-3</c:v>
                </c:pt>
                <c:pt idx="52208">
                  <c:v>1.0441599999999034E-3</c:v>
                </c:pt>
                <c:pt idx="52209">
                  <c:v>1.0441799999999035E-3</c:v>
                </c:pt>
                <c:pt idx="52210">
                  <c:v>1.0441999999999036E-3</c:v>
                </c:pt>
                <c:pt idx="52211">
                  <c:v>1.0442199999999037E-3</c:v>
                </c:pt>
                <c:pt idx="52212">
                  <c:v>1.0442399999999038E-3</c:v>
                </c:pt>
                <c:pt idx="52213">
                  <c:v>1.0442599999999039E-3</c:v>
                </c:pt>
                <c:pt idx="52214">
                  <c:v>1.044279999999904E-3</c:v>
                </c:pt>
                <c:pt idx="52215">
                  <c:v>1.0442999999999041E-3</c:v>
                </c:pt>
                <c:pt idx="52216">
                  <c:v>1.0443199999999042E-3</c:v>
                </c:pt>
                <c:pt idx="52217">
                  <c:v>1.0443399999999043E-3</c:v>
                </c:pt>
                <c:pt idx="52218">
                  <c:v>1.0443599999999044E-3</c:v>
                </c:pt>
                <c:pt idx="52219">
                  <c:v>1.0443799999999045E-3</c:v>
                </c:pt>
                <c:pt idx="52220">
                  <c:v>1.0443999999999046E-3</c:v>
                </c:pt>
                <c:pt idx="52221">
                  <c:v>1.0444199999999047E-3</c:v>
                </c:pt>
                <c:pt idx="52222">
                  <c:v>1.0444399999999048E-3</c:v>
                </c:pt>
                <c:pt idx="52223">
                  <c:v>1.0444599999999049E-3</c:v>
                </c:pt>
                <c:pt idx="52224">
                  <c:v>1.044479999999905E-3</c:v>
                </c:pt>
                <c:pt idx="52225">
                  <c:v>1.0444999999999051E-3</c:v>
                </c:pt>
                <c:pt idx="52226">
                  <c:v>1.0445199999999052E-3</c:v>
                </c:pt>
                <c:pt idx="52227">
                  <c:v>1.0445399999999053E-3</c:v>
                </c:pt>
                <c:pt idx="52228">
                  <c:v>1.0445599999999054E-3</c:v>
                </c:pt>
                <c:pt idx="52229">
                  <c:v>1.0445799999999055E-3</c:v>
                </c:pt>
                <c:pt idx="52230">
                  <c:v>1.0445999999999056E-3</c:v>
                </c:pt>
                <c:pt idx="52231">
                  <c:v>1.0446199999999057E-3</c:v>
                </c:pt>
                <c:pt idx="52232">
                  <c:v>1.0446399999999058E-3</c:v>
                </c:pt>
                <c:pt idx="52233">
                  <c:v>1.0446599999999059E-3</c:v>
                </c:pt>
                <c:pt idx="52234">
                  <c:v>1.044679999999906E-3</c:v>
                </c:pt>
                <c:pt idx="52235">
                  <c:v>1.0446999999999061E-3</c:v>
                </c:pt>
                <c:pt idx="52236">
                  <c:v>1.0447199999999062E-3</c:v>
                </c:pt>
                <c:pt idx="52237">
                  <c:v>1.0447399999999063E-3</c:v>
                </c:pt>
                <c:pt idx="52238">
                  <c:v>1.0447599999999064E-3</c:v>
                </c:pt>
                <c:pt idx="52239">
                  <c:v>1.0447799999999065E-3</c:v>
                </c:pt>
                <c:pt idx="52240">
                  <c:v>1.0447999999999066E-3</c:v>
                </c:pt>
                <c:pt idx="52241">
                  <c:v>1.0448199999999067E-3</c:v>
                </c:pt>
                <c:pt idx="52242">
                  <c:v>1.0448399999999068E-3</c:v>
                </c:pt>
                <c:pt idx="52243">
                  <c:v>1.0448599999999069E-3</c:v>
                </c:pt>
                <c:pt idx="52244">
                  <c:v>1.044879999999907E-3</c:v>
                </c:pt>
                <c:pt idx="52245">
                  <c:v>1.0448999999999071E-3</c:v>
                </c:pt>
                <c:pt idx="52246">
                  <c:v>1.0449199999999072E-3</c:v>
                </c:pt>
                <c:pt idx="52247">
                  <c:v>1.0449399999999073E-3</c:v>
                </c:pt>
                <c:pt idx="52248">
                  <c:v>1.0449599999999074E-3</c:v>
                </c:pt>
                <c:pt idx="52249">
                  <c:v>1.0449799999999074E-3</c:v>
                </c:pt>
                <c:pt idx="52250">
                  <c:v>1.0449999999999075E-3</c:v>
                </c:pt>
                <c:pt idx="52251">
                  <c:v>1.0450199999999076E-3</c:v>
                </c:pt>
                <c:pt idx="52252">
                  <c:v>1.0450399999999077E-3</c:v>
                </c:pt>
                <c:pt idx="52253">
                  <c:v>1.0450599999999078E-3</c:v>
                </c:pt>
                <c:pt idx="52254">
                  <c:v>1.0450799999999079E-3</c:v>
                </c:pt>
                <c:pt idx="52255">
                  <c:v>1.045099999999908E-3</c:v>
                </c:pt>
                <c:pt idx="52256">
                  <c:v>1.0451199999999081E-3</c:v>
                </c:pt>
                <c:pt idx="52257">
                  <c:v>1.0451399999999082E-3</c:v>
                </c:pt>
                <c:pt idx="52258">
                  <c:v>1.0451599999999083E-3</c:v>
                </c:pt>
                <c:pt idx="52259">
                  <c:v>1.0451799999999084E-3</c:v>
                </c:pt>
                <c:pt idx="52260">
                  <c:v>1.0451999999999085E-3</c:v>
                </c:pt>
                <c:pt idx="52261">
                  <c:v>1.0452199999999086E-3</c:v>
                </c:pt>
                <c:pt idx="52262">
                  <c:v>1.0452399999999087E-3</c:v>
                </c:pt>
                <c:pt idx="52263">
                  <c:v>1.0452599999999088E-3</c:v>
                </c:pt>
                <c:pt idx="52264">
                  <c:v>1.0452799999999089E-3</c:v>
                </c:pt>
                <c:pt idx="52265">
                  <c:v>1.045299999999909E-3</c:v>
                </c:pt>
                <c:pt idx="52266">
                  <c:v>1.0453199999999091E-3</c:v>
                </c:pt>
                <c:pt idx="52267">
                  <c:v>1.0453399999999092E-3</c:v>
                </c:pt>
                <c:pt idx="52268">
                  <c:v>1.0453599999999093E-3</c:v>
                </c:pt>
                <c:pt idx="52269">
                  <c:v>1.0453799999999094E-3</c:v>
                </c:pt>
                <c:pt idx="52270">
                  <c:v>1.0453999999999095E-3</c:v>
                </c:pt>
                <c:pt idx="52271">
                  <c:v>1.0454199999999096E-3</c:v>
                </c:pt>
                <c:pt idx="52272">
                  <c:v>1.0454399999999097E-3</c:v>
                </c:pt>
                <c:pt idx="52273">
                  <c:v>1.0454599999999098E-3</c:v>
                </c:pt>
                <c:pt idx="52274">
                  <c:v>1.0454799999999099E-3</c:v>
                </c:pt>
                <c:pt idx="52275">
                  <c:v>1.04549999999991E-3</c:v>
                </c:pt>
                <c:pt idx="52276">
                  <c:v>1.0455199999999101E-3</c:v>
                </c:pt>
                <c:pt idx="52277">
                  <c:v>1.0455399999999102E-3</c:v>
                </c:pt>
                <c:pt idx="52278">
                  <c:v>1.0455599999999103E-3</c:v>
                </c:pt>
                <c:pt idx="52279">
                  <c:v>1.0455799999999104E-3</c:v>
                </c:pt>
                <c:pt idx="52280">
                  <c:v>1.0455999999999105E-3</c:v>
                </c:pt>
                <c:pt idx="52281">
                  <c:v>1.0456199999999106E-3</c:v>
                </c:pt>
                <c:pt idx="52282">
                  <c:v>1.0456399999999107E-3</c:v>
                </c:pt>
                <c:pt idx="52283">
                  <c:v>1.0456599999999108E-3</c:v>
                </c:pt>
                <c:pt idx="52284">
                  <c:v>1.0456799999999109E-3</c:v>
                </c:pt>
                <c:pt idx="52285">
                  <c:v>1.045699999999911E-3</c:v>
                </c:pt>
                <c:pt idx="52286">
                  <c:v>1.0457199999999111E-3</c:v>
                </c:pt>
                <c:pt idx="52287">
                  <c:v>1.0457399999999112E-3</c:v>
                </c:pt>
                <c:pt idx="52288">
                  <c:v>1.0457599999999113E-3</c:v>
                </c:pt>
                <c:pt idx="52289">
                  <c:v>1.0457799999999114E-3</c:v>
                </c:pt>
                <c:pt idx="52290">
                  <c:v>1.0457999999999115E-3</c:v>
                </c:pt>
                <c:pt idx="52291">
                  <c:v>1.0458199999999116E-3</c:v>
                </c:pt>
                <c:pt idx="52292">
                  <c:v>1.0458399999999117E-3</c:v>
                </c:pt>
                <c:pt idx="52293">
                  <c:v>1.0458599999999118E-3</c:v>
                </c:pt>
                <c:pt idx="52294">
                  <c:v>1.0458799999999119E-3</c:v>
                </c:pt>
                <c:pt idx="52295">
                  <c:v>1.045899999999912E-3</c:v>
                </c:pt>
                <c:pt idx="52296">
                  <c:v>1.0459199999999121E-3</c:v>
                </c:pt>
                <c:pt idx="52297">
                  <c:v>1.0459399999999122E-3</c:v>
                </c:pt>
                <c:pt idx="52298">
                  <c:v>1.0459599999999123E-3</c:v>
                </c:pt>
                <c:pt idx="52299">
                  <c:v>1.0459799999999124E-3</c:v>
                </c:pt>
                <c:pt idx="52300">
                  <c:v>1.0459999999999125E-3</c:v>
                </c:pt>
                <c:pt idx="52301">
                  <c:v>1.0460199999999125E-3</c:v>
                </c:pt>
                <c:pt idx="52302">
                  <c:v>1.0460399999999126E-3</c:v>
                </c:pt>
                <c:pt idx="52303">
                  <c:v>1.0460599999999127E-3</c:v>
                </c:pt>
                <c:pt idx="52304">
                  <c:v>1.0460799999999128E-3</c:v>
                </c:pt>
                <c:pt idx="52305">
                  <c:v>1.0460999999999129E-3</c:v>
                </c:pt>
                <c:pt idx="52306">
                  <c:v>1.046119999999913E-3</c:v>
                </c:pt>
                <c:pt idx="52307">
                  <c:v>1.0461399999999131E-3</c:v>
                </c:pt>
                <c:pt idx="52308">
                  <c:v>1.0461599999999132E-3</c:v>
                </c:pt>
                <c:pt idx="52309">
                  <c:v>1.0461799999999133E-3</c:v>
                </c:pt>
                <c:pt idx="52310">
                  <c:v>1.0461999999999134E-3</c:v>
                </c:pt>
                <c:pt idx="52311">
                  <c:v>1.0462199999999135E-3</c:v>
                </c:pt>
                <c:pt idx="52312">
                  <c:v>1.0462399999999136E-3</c:v>
                </c:pt>
                <c:pt idx="52313">
                  <c:v>1.0462599999999137E-3</c:v>
                </c:pt>
                <c:pt idx="52314">
                  <c:v>1.0462799999999138E-3</c:v>
                </c:pt>
                <c:pt idx="52315">
                  <c:v>1.0462999999999139E-3</c:v>
                </c:pt>
                <c:pt idx="52316">
                  <c:v>1.046319999999914E-3</c:v>
                </c:pt>
                <c:pt idx="52317">
                  <c:v>1.0463399999999141E-3</c:v>
                </c:pt>
                <c:pt idx="52318">
                  <c:v>1.0463599999999142E-3</c:v>
                </c:pt>
                <c:pt idx="52319">
                  <c:v>1.0463799999999143E-3</c:v>
                </c:pt>
                <c:pt idx="52320">
                  <c:v>1.0463999999999144E-3</c:v>
                </c:pt>
                <c:pt idx="52321">
                  <c:v>1.0464199999999145E-3</c:v>
                </c:pt>
                <c:pt idx="52322">
                  <c:v>1.0464399999999146E-3</c:v>
                </c:pt>
                <c:pt idx="52323">
                  <c:v>1.0464599999999147E-3</c:v>
                </c:pt>
                <c:pt idx="52324">
                  <c:v>1.0464799999999148E-3</c:v>
                </c:pt>
                <c:pt idx="52325">
                  <c:v>1.0464999999999149E-3</c:v>
                </c:pt>
                <c:pt idx="52326">
                  <c:v>1.046519999999915E-3</c:v>
                </c:pt>
                <c:pt idx="52327">
                  <c:v>1.0465399999999151E-3</c:v>
                </c:pt>
                <c:pt idx="52328">
                  <c:v>1.0465599999999152E-3</c:v>
                </c:pt>
                <c:pt idx="52329">
                  <c:v>1.0465799999999153E-3</c:v>
                </c:pt>
                <c:pt idx="52330">
                  <c:v>1.0465999999999154E-3</c:v>
                </c:pt>
                <c:pt idx="52331">
                  <c:v>1.0466199999999155E-3</c:v>
                </c:pt>
                <c:pt idx="52332">
                  <c:v>1.0466399999999156E-3</c:v>
                </c:pt>
                <c:pt idx="52333">
                  <c:v>1.0466599999999157E-3</c:v>
                </c:pt>
                <c:pt idx="52334">
                  <c:v>1.0466799999999158E-3</c:v>
                </c:pt>
                <c:pt idx="52335">
                  <c:v>1.0466999999999159E-3</c:v>
                </c:pt>
                <c:pt idx="52336">
                  <c:v>1.046719999999916E-3</c:v>
                </c:pt>
                <c:pt idx="52337">
                  <c:v>1.0467399999999161E-3</c:v>
                </c:pt>
                <c:pt idx="52338">
                  <c:v>1.0467599999999162E-3</c:v>
                </c:pt>
                <c:pt idx="52339">
                  <c:v>1.0467799999999163E-3</c:v>
                </c:pt>
                <c:pt idx="52340">
                  <c:v>1.0467999999999164E-3</c:v>
                </c:pt>
                <c:pt idx="52341">
                  <c:v>1.0468199999999165E-3</c:v>
                </c:pt>
                <c:pt idx="52342">
                  <c:v>1.0468399999999166E-3</c:v>
                </c:pt>
                <c:pt idx="52343">
                  <c:v>1.0468599999999167E-3</c:v>
                </c:pt>
                <c:pt idx="52344">
                  <c:v>1.0468799999999168E-3</c:v>
                </c:pt>
                <c:pt idx="52345">
                  <c:v>1.0468999999999169E-3</c:v>
                </c:pt>
                <c:pt idx="52346">
                  <c:v>1.046919999999917E-3</c:v>
                </c:pt>
                <c:pt idx="52347">
                  <c:v>1.0469399999999171E-3</c:v>
                </c:pt>
                <c:pt idx="52348">
                  <c:v>1.0469599999999172E-3</c:v>
                </c:pt>
                <c:pt idx="52349">
                  <c:v>1.0469799999999173E-3</c:v>
                </c:pt>
                <c:pt idx="52350">
                  <c:v>1.0469999999999174E-3</c:v>
                </c:pt>
                <c:pt idx="52351">
                  <c:v>1.0470199999999175E-3</c:v>
                </c:pt>
                <c:pt idx="52352">
                  <c:v>1.0470399999999176E-3</c:v>
                </c:pt>
                <c:pt idx="52353">
                  <c:v>1.0470599999999176E-3</c:v>
                </c:pt>
                <c:pt idx="52354">
                  <c:v>1.0470799999999177E-3</c:v>
                </c:pt>
                <c:pt idx="52355">
                  <c:v>1.0470999999999178E-3</c:v>
                </c:pt>
                <c:pt idx="52356">
                  <c:v>1.0471199999999179E-3</c:v>
                </c:pt>
                <c:pt idx="52357">
                  <c:v>1.047139999999918E-3</c:v>
                </c:pt>
                <c:pt idx="52358">
                  <c:v>1.0471599999999181E-3</c:v>
                </c:pt>
                <c:pt idx="52359">
                  <c:v>1.0471799999999182E-3</c:v>
                </c:pt>
                <c:pt idx="52360">
                  <c:v>1.0471999999999183E-3</c:v>
                </c:pt>
                <c:pt idx="52361">
                  <c:v>1.0472199999999184E-3</c:v>
                </c:pt>
                <c:pt idx="52362">
                  <c:v>1.0472399999999185E-3</c:v>
                </c:pt>
                <c:pt idx="52363">
                  <c:v>1.0472599999999186E-3</c:v>
                </c:pt>
                <c:pt idx="52364">
                  <c:v>1.0472799999999187E-3</c:v>
                </c:pt>
                <c:pt idx="52365">
                  <c:v>1.0472999999999188E-3</c:v>
                </c:pt>
                <c:pt idx="52366">
                  <c:v>1.0473199999999189E-3</c:v>
                </c:pt>
                <c:pt idx="52367">
                  <c:v>1.047339999999919E-3</c:v>
                </c:pt>
                <c:pt idx="52368">
                  <c:v>1.0473599999999191E-3</c:v>
                </c:pt>
                <c:pt idx="52369">
                  <c:v>1.0473799999999192E-3</c:v>
                </c:pt>
                <c:pt idx="52370">
                  <c:v>1.0473999999999193E-3</c:v>
                </c:pt>
                <c:pt idx="52371">
                  <c:v>1.0474199999999194E-3</c:v>
                </c:pt>
                <c:pt idx="52372">
                  <c:v>1.0474399999999195E-3</c:v>
                </c:pt>
                <c:pt idx="52373">
                  <c:v>1.0474599999999196E-3</c:v>
                </c:pt>
                <c:pt idx="52374">
                  <c:v>1.0474799999999197E-3</c:v>
                </c:pt>
                <c:pt idx="52375">
                  <c:v>1.0474999999999198E-3</c:v>
                </c:pt>
                <c:pt idx="52376">
                  <c:v>1.0475199999999199E-3</c:v>
                </c:pt>
                <c:pt idx="52377">
                  <c:v>1.04753999999992E-3</c:v>
                </c:pt>
                <c:pt idx="52378">
                  <c:v>1.0475599999999201E-3</c:v>
                </c:pt>
                <c:pt idx="52379">
                  <c:v>1.0475799999999202E-3</c:v>
                </c:pt>
                <c:pt idx="52380">
                  <c:v>1.0475999999999203E-3</c:v>
                </c:pt>
                <c:pt idx="52381">
                  <c:v>1.0476199999999204E-3</c:v>
                </c:pt>
                <c:pt idx="52382">
                  <c:v>1.0476399999999205E-3</c:v>
                </c:pt>
                <c:pt idx="52383">
                  <c:v>1.0476599999999206E-3</c:v>
                </c:pt>
                <c:pt idx="52384">
                  <c:v>1.0476799999999207E-3</c:v>
                </c:pt>
                <c:pt idx="52385">
                  <c:v>1.0476999999999208E-3</c:v>
                </c:pt>
                <c:pt idx="52386">
                  <c:v>1.0477199999999209E-3</c:v>
                </c:pt>
                <c:pt idx="52387">
                  <c:v>1.047739999999921E-3</c:v>
                </c:pt>
                <c:pt idx="52388">
                  <c:v>1.0477599999999211E-3</c:v>
                </c:pt>
                <c:pt idx="52389">
                  <c:v>1.0477799999999212E-3</c:v>
                </c:pt>
                <c:pt idx="52390">
                  <c:v>1.0477999999999213E-3</c:v>
                </c:pt>
                <c:pt idx="52391">
                  <c:v>1.0478199999999214E-3</c:v>
                </c:pt>
                <c:pt idx="52392">
                  <c:v>1.0478399999999215E-3</c:v>
                </c:pt>
                <c:pt idx="52393">
                  <c:v>1.0478599999999216E-3</c:v>
                </c:pt>
                <c:pt idx="52394">
                  <c:v>1.0478799999999217E-3</c:v>
                </c:pt>
                <c:pt idx="52395">
                  <c:v>1.0478999999999218E-3</c:v>
                </c:pt>
                <c:pt idx="52396">
                  <c:v>1.0479199999999219E-3</c:v>
                </c:pt>
                <c:pt idx="52397">
                  <c:v>1.047939999999922E-3</c:v>
                </c:pt>
                <c:pt idx="52398">
                  <c:v>1.0479599999999221E-3</c:v>
                </c:pt>
                <c:pt idx="52399">
                  <c:v>1.0479799999999222E-3</c:v>
                </c:pt>
                <c:pt idx="52400">
                  <c:v>1.0479999999999223E-3</c:v>
                </c:pt>
                <c:pt idx="52401">
                  <c:v>1.0480199999999224E-3</c:v>
                </c:pt>
                <c:pt idx="52402">
                  <c:v>1.0480399999999225E-3</c:v>
                </c:pt>
                <c:pt idx="52403">
                  <c:v>1.0480599999999226E-3</c:v>
                </c:pt>
                <c:pt idx="52404">
                  <c:v>1.0480799999999226E-3</c:v>
                </c:pt>
                <c:pt idx="52405">
                  <c:v>1.0480999999999227E-3</c:v>
                </c:pt>
                <c:pt idx="52406">
                  <c:v>1.0481199999999228E-3</c:v>
                </c:pt>
                <c:pt idx="52407">
                  <c:v>1.0481399999999229E-3</c:v>
                </c:pt>
                <c:pt idx="52408">
                  <c:v>1.048159999999923E-3</c:v>
                </c:pt>
                <c:pt idx="52409">
                  <c:v>1.0481799999999231E-3</c:v>
                </c:pt>
                <c:pt idx="52410">
                  <c:v>1.0481999999999232E-3</c:v>
                </c:pt>
                <c:pt idx="52411">
                  <c:v>1.0482199999999233E-3</c:v>
                </c:pt>
                <c:pt idx="52412">
                  <c:v>1.0482399999999234E-3</c:v>
                </c:pt>
                <c:pt idx="52413">
                  <c:v>1.0482599999999235E-3</c:v>
                </c:pt>
                <c:pt idx="52414">
                  <c:v>1.0482799999999236E-3</c:v>
                </c:pt>
                <c:pt idx="52415">
                  <c:v>1.0482999999999237E-3</c:v>
                </c:pt>
                <c:pt idx="52416">
                  <c:v>1.0483199999999238E-3</c:v>
                </c:pt>
                <c:pt idx="52417">
                  <c:v>1.0483399999999239E-3</c:v>
                </c:pt>
                <c:pt idx="52418">
                  <c:v>1.048359999999924E-3</c:v>
                </c:pt>
                <c:pt idx="52419">
                  <c:v>1.0483799999999241E-3</c:v>
                </c:pt>
                <c:pt idx="52420">
                  <c:v>1.0483999999999242E-3</c:v>
                </c:pt>
                <c:pt idx="52421">
                  <c:v>1.0484199999999243E-3</c:v>
                </c:pt>
                <c:pt idx="52422">
                  <c:v>1.0484399999999244E-3</c:v>
                </c:pt>
                <c:pt idx="52423">
                  <c:v>1.0484599999999245E-3</c:v>
                </c:pt>
                <c:pt idx="52424">
                  <c:v>1.0484799999999246E-3</c:v>
                </c:pt>
                <c:pt idx="52425">
                  <c:v>1.0484999999999247E-3</c:v>
                </c:pt>
                <c:pt idx="52426">
                  <c:v>1.0485199999999248E-3</c:v>
                </c:pt>
                <c:pt idx="52427">
                  <c:v>1.0485399999999249E-3</c:v>
                </c:pt>
                <c:pt idx="52428">
                  <c:v>1.048559999999925E-3</c:v>
                </c:pt>
                <c:pt idx="52429">
                  <c:v>1.0485799999999251E-3</c:v>
                </c:pt>
                <c:pt idx="52430">
                  <c:v>1.0485999999999252E-3</c:v>
                </c:pt>
                <c:pt idx="52431">
                  <c:v>1.0486199999999253E-3</c:v>
                </c:pt>
                <c:pt idx="52432">
                  <c:v>1.0486399999999254E-3</c:v>
                </c:pt>
                <c:pt idx="52433">
                  <c:v>1.0486599999999255E-3</c:v>
                </c:pt>
                <c:pt idx="52434">
                  <c:v>1.0486799999999256E-3</c:v>
                </c:pt>
                <c:pt idx="52435">
                  <c:v>1.0486999999999257E-3</c:v>
                </c:pt>
                <c:pt idx="52436">
                  <c:v>1.0487199999999258E-3</c:v>
                </c:pt>
                <c:pt idx="52437">
                  <c:v>1.0487399999999259E-3</c:v>
                </c:pt>
                <c:pt idx="52438">
                  <c:v>1.048759999999926E-3</c:v>
                </c:pt>
                <c:pt idx="52439">
                  <c:v>1.0487799999999261E-3</c:v>
                </c:pt>
                <c:pt idx="52440">
                  <c:v>1.0487999999999262E-3</c:v>
                </c:pt>
                <c:pt idx="52441">
                  <c:v>1.0488199999999263E-3</c:v>
                </c:pt>
                <c:pt idx="52442">
                  <c:v>1.0488399999999264E-3</c:v>
                </c:pt>
                <c:pt idx="52443">
                  <c:v>1.0488599999999265E-3</c:v>
                </c:pt>
                <c:pt idx="52444">
                  <c:v>1.0488799999999266E-3</c:v>
                </c:pt>
                <c:pt idx="52445">
                  <c:v>1.0488999999999267E-3</c:v>
                </c:pt>
                <c:pt idx="52446">
                  <c:v>1.0489199999999268E-3</c:v>
                </c:pt>
                <c:pt idx="52447">
                  <c:v>1.0489399999999269E-3</c:v>
                </c:pt>
                <c:pt idx="52448">
                  <c:v>1.048959999999927E-3</c:v>
                </c:pt>
                <c:pt idx="52449">
                  <c:v>1.0489799999999271E-3</c:v>
                </c:pt>
                <c:pt idx="52450">
                  <c:v>1.0489999999999272E-3</c:v>
                </c:pt>
                <c:pt idx="52451">
                  <c:v>1.0490199999999273E-3</c:v>
                </c:pt>
                <c:pt idx="52452">
                  <c:v>1.0490399999999274E-3</c:v>
                </c:pt>
                <c:pt idx="52453">
                  <c:v>1.0490599999999275E-3</c:v>
                </c:pt>
                <c:pt idx="52454">
                  <c:v>1.0490799999999276E-3</c:v>
                </c:pt>
                <c:pt idx="52455">
                  <c:v>1.0490999999999277E-3</c:v>
                </c:pt>
                <c:pt idx="52456">
                  <c:v>1.0491199999999277E-3</c:v>
                </c:pt>
                <c:pt idx="52457">
                  <c:v>1.0491399999999278E-3</c:v>
                </c:pt>
                <c:pt idx="52458">
                  <c:v>1.0491599999999279E-3</c:v>
                </c:pt>
                <c:pt idx="52459">
                  <c:v>1.049179999999928E-3</c:v>
                </c:pt>
                <c:pt idx="52460">
                  <c:v>1.0491999999999281E-3</c:v>
                </c:pt>
                <c:pt idx="52461">
                  <c:v>1.0492199999999282E-3</c:v>
                </c:pt>
                <c:pt idx="52462">
                  <c:v>1.0492399999999283E-3</c:v>
                </c:pt>
                <c:pt idx="52463">
                  <c:v>1.0492599999999284E-3</c:v>
                </c:pt>
                <c:pt idx="52464">
                  <c:v>1.0492799999999285E-3</c:v>
                </c:pt>
                <c:pt idx="52465">
                  <c:v>1.0492999999999286E-3</c:v>
                </c:pt>
                <c:pt idx="52466">
                  <c:v>1.0493199999999287E-3</c:v>
                </c:pt>
                <c:pt idx="52467">
                  <c:v>1.0493399999999288E-3</c:v>
                </c:pt>
                <c:pt idx="52468">
                  <c:v>1.0493599999999289E-3</c:v>
                </c:pt>
                <c:pt idx="52469">
                  <c:v>1.049379999999929E-3</c:v>
                </c:pt>
                <c:pt idx="52470">
                  <c:v>1.0493999999999291E-3</c:v>
                </c:pt>
                <c:pt idx="52471">
                  <c:v>1.0494199999999292E-3</c:v>
                </c:pt>
                <c:pt idx="52472">
                  <c:v>1.0494399999999293E-3</c:v>
                </c:pt>
                <c:pt idx="52473">
                  <c:v>1.0494599999999294E-3</c:v>
                </c:pt>
                <c:pt idx="52474">
                  <c:v>1.0494799999999295E-3</c:v>
                </c:pt>
                <c:pt idx="52475">
                  <c:v>1.0494999999999296E-3</c:v>
                </c:pt>
                <c:pt idx="52476">
                  <c:v>1.0495199999999297E-3</c:v>
                </c:pt>
                <c:pt idx="52477">
                  <c:v>1.0495399999999298E-3</c:v>
                </c:pt>
                <c:pt idx="52478">
                  <c:v>1.0495599999999299E-3</c:v>
                </c:pt>
                <c:pt idx="52479">
                  <c:v>1.04957999999993E-3</c:v>
                </c:pt>
                <c:pt idx="52480">
                  <c:v>1.0495999999999301E-3</c:v>
                </c:pt>
                <c:pt idx="52481">
                  <c:v>1.0496199999999302E-3</c:v>
                </c:pt>
                <c:pt idx="52482">
                  <c:v>1.0496399999999303E-3</c:v>
                </c:pt>
                <c:pt idx="52483">
                  <c:v>1.0496599999999304E-3</c:v>
                </c:pt>
                <c:pt idx="52484">
                  <c:v>1.0496799999999305E-3</c:v>
                </c:pt>
                <c:pt idx="52485">
                  <c:v>1.0496999999999306E-3</c:v>
                </c:pt>
                <c:pt idx="52486">
                  <c:v>1.0497199999999307E-3</c:v>
                </c:pt>
                <c:pt idx="52487">
                  <c:v>1.0497399999999308E-3</c:v>
                </c:pt>
                <c:pt idx="52488">
                  <c:v>1.0497599999999309E-3</c:v>
                </c:pt>
                <c:pt idx="52489">
                  <c:v>1.049779999999931E-3</c:v>
                </c:pt>
                <c:pt idx="52490">
                  <c:v>1.0497999999999311E-3</c:v>
                </c:pt>
                <c:pt idx="52491">
                  <c:v>1.0498199999999312E-3</c:v>
                </c:pt>
                <c:pt idx="52492">
                  <c:v>1.0498399999999313E-3</c:v>
                </c:pt>
                <c:pt idx="52493">
                  <c:v>1.0498599999999314E-3</c:v>
                </c:pt>
                <c:pt idx="52494">
                  <c:v>1.0498799999999315E-3</c:v>
                </c:pt>
                <c:pt idx="52495">
                  <c:v>1.0498999999999316E-3</c:v>
                </c:pt>
                <c:pt idx="52496">
                  <c:v>1.0499199999999317E-3</c:v>
                </c:pt>
                <c:pt idx="52497">
                  <c:v>1.0499399999999318E-3</c:v>
                </c:pt>
                <c:pt idx="52498">
                  <c:v>1.0499599999999319E-3</c:v>
                </c:pt>
                <c:pt idx="52499">
                  <c:v>1.049979999999932E-3</c:v>
                </c:pt>
                <c:pt idx="52500">
                  <c:v>1.0499999999999321E-3</c:v>
                </c:pt>
                <c:pt idx="52501">
                  <c:v>1.0500199999999322E-3</c:v>
                </c:pt>
                <c:pt idx="52502">
                  <c:v>1.0500399999999323E-3</c:v>
                </c:pt>
                <c:pt idx="52503">
                  <c:v>1.0500599999999324E-3</c:v>
                </c:pt>
                <c:pt idx="52504">
                  <c:v>1.0500799999999325E-3</c:v>
                </c:pt>
                <c:pt idx="52505">
                  <c:v>1.0500999999999326E-3</c:v>
                </c:pt>
                <c:pt idx="52506">
                  <c:v>1.0501199999999327E-3</c:v>
                </c:pt>
                <c:pt idx="52507">
                  <c:v>1.0501399999999328E-3</c:v>
                </c:pt>
                <c:pt idx="52508">
                  <c:v>1.0501599999999328E-3</c:v>
                </c:pt>
                <c:pt idx="52509">
                  <c:v>1.0501799999999329E-3</c:v>
                </c:pt>
                <c:pt idx="52510">
                  <c:v>1.050199999999933E-3</c:v>
                </c:pt>
                <c:pt idx="52511">
                  <c:v>1.0502199999999331E-3</c:v>
                </c:pt>
                <c:pt idx="52512">
                  <c:v>1.0502399999999332E-3</c:v>
                </c:pt>
                <c:pt idx="52513">
                  <c:v>1.0502599999999333E-3</c:v>
                </c:pt>
                <c:pt idx="52514">
                  <c:v>1.0502799999999334E-3</c:v>
                </c:pt>
                <c:pt idx="52515">
                  <c:v>1.0502999999999335E-3</c:v>
                </c:pt>
                <c:pt idx="52516">
                  <c:v>1.0503199999999336E-3</c:v>
                </c:pt>
                <c:pt idx="52517">
                  <c:v>1.0503399999999337E-3</c:v>
                </c:pt>
                <c:pt idx="52518">
                  <c:v>1.0503599999999338E-3</c:v>
                </c:pt>
                <c:pt idx="52519">
                  <c:v>1.0503799999999339E-3</c:v>
                </c:pt>
                <c:pt idx="52520">
                  <c:v>1.050399999999934E-3</c:v>
                </c:pt>
                <c:pt idx="52521">
                  <c:v>1.0504199999999341E-3</c:v>
                </c:pt>
                <c:pt idx="52522">
                  <c:v>1.0504399999999342E-3</c:v>
                </c:pt>
                <c:pt idx="52523">
                  <c:v>1.0504599999999343E-3</c:v>
                </c:pt>
                <c:pt idx="52524">
                  <c:v>1.0504799999999344E-3</c:v>
                </c:pt>
                <c:pt idx="52525">
                  <c:v>1.0504999999999345E-3</c:v>
                </c:pt>
                <c:pt idx="52526">
                  <c:v>1.0505199999999346E-3</c:v>
                </c:pt>
                <c:pt idx="52527">
                  <c:v>1.0505399999999347E-3</c:v>
                </c:pt>
                <c:pt idx="52528">
                  <c:v>1.0505599999999348E-3</c:v>
                </c:pt>
                <c:pt idx="52529">
                  <c:v>1.0505799999999349E-3</c:v>
                </c:pt>
                <c:pt idx="52530">
                  <c:v>1.050599999999935E-3</c:v>
                </c:pt>
                <c:pt idx="52531">
                  <c:v>1.0506199999999351E-3</c:v>
                </c:pt>
                <c:pt idx="52532">
                  <c:v>1.0506399999999352E-3</c:v>
                </c:pt>
                <c:pt idx="52533">
                  <c:v>1.0506599999999353E-3</c:v>
                </c:pt>
                <c:pt idx="52534">
                  <c:v>1.0506799999999354E-3</c:v>
                </c:pt>
                <c:pt idx="52535">
                  <c:v>1.0506999999999355E-3</c:v>
                </c:pt>
                <c:pt idx="52536">
                  <c:v>1.0507199999999356E-3</c:v>
                </c:pt>
                <c:pt idx="52537">
                  <c:v>1.0507399999999357E-3</c:v>
                </c:pt>
                <c:pt idx="52538">
                  <c:v>1.0507599999999358E-3</c:v>
                </c:pt>
                <c:pt idx="52539">
                  <c:v>1.0507799999999359E-3</c:v>
                </c:pt>
                <c:pt idx="52540">
                  <c:v>1.050799999999936E-3</c:v>
                </c:pt>
                <c:pt idx="52541">
                  <c:v>1.0508199999999361E-3</c:v>
                </c:pt>
                <c:pt idx="52542">
                  <c:v>1.0508399999999362E-3</c:v>
                </c:pt>
                <c:pt idx="52543">
                  <c:v>1.0508599999999363E-3</c:v>
                </c:pt>
                <c:pt idx="52544">
                  <c:v>1.0508799999999364E-3</c:v>
                </c:pt>
                <c:pt idx="52545">
                  <c:v>1.0508999999999365E-3</c:v>
                </c:pt>
                <c:pt idx="52546">
                  <c:v>1.0509199999999366E-3</c:v>
                </c:pt>
                <c:pt idx="52547">
                  <c:v>1.0509399999999367E-3</c:v>
                </c:pt>
                <c:pt idx="52548">
                  <c:v>1.0509599999999368E-3</c:v>
                </c:pt>
                <c:pt idx="52549">
                  <c:v>1.0509799999999369E-3</c:v>
                </c:pt>
                <c:pt idx="52550">
                  <c:v>1.050999999999937E-3</c:v>
                </c:pt>
                <c:pt idx="52551">
                  <c:v>1.0510199999999371E-3</c:v>
                </c:pt>
                <c:pt idx="52552">
                  <c:v>1.0510399999999372E-3</c:v>
                </c:pt>
                <c:pt idx="52553">
                  <c:v>1.0510599999999373E-3</c:v>
                </c:pt>
                <c:pt idx="52554">
                  <c:v>1.0510799999999374E-3</c:v>
                </c:pt>
                <c:pt idx="52555">
                  <c:v>1.0510999999999375E-3</c:v>
                </c:pt>
                <c:pt idx="52556">
                  <c:v>1.0511199999999376E-3</c:v>
                </c:pt>
                <c:pt idx="52557">
                  <c:v>1.0511399999999377E-3</c:v>
                </c:pt>
                <c:pt idx="52558">
                  <c:v>1.0511599999999378E-3</c:v>
                </c:pt>
                <c:pt idx="52559">
                  <c:v>1.0511799999999378E-3</c:v>
                </c:pt>
                <c:pt idx="52560">
                  <c:v>1.0511999999999379E-3</c:v>
                </c:pt>
                <c:pt idx="52561">
                  <c:v>1.051219999999938E-3</c:v>
                </c:pt>
                <c:pt idx="52562">
                  <c:v>1.0512399999999381E-3</c:v>
                </c:pt>
                <c:pt idx="52563">
                  <c:v>1.0512599999999382E-3</c:v>
                </c:pt>
                <c:pt idx="52564">
                  <c:v>1.0512799999999383E-3</c:v>
                </c:pt>
                <c:pt idx="52565">
                  <c:v>1.0512999999999384E-3</c:v>
                </c:pt>
                <c:pt idx="52566">
                  <c:v>1.0513199999999385E-3</c:v>
                </c:pt>
                <c:pt idx="52567">
                  <c:v>1.0513399999999386E-3</c:v>
                </c:pt>
                <c:pt idx="52568">
                  <c:v>1.0513599999999387E-3</c:v>
                </c:pt>
                <c:pt idx="52569">
                  <c:v>1.0513799999999388E-3</c:v>
                </c:pt>
                <c:pt idx="52570">
                  <c:v>1.0513999999999389E-3</c:v>
                </c:pt>
                <c:pt idx="52571">
                  <c:v>1.051419999999939E-3</c:v>
                </c:pt>
                <c:pt idx="52572">
                  <c:v>1.0514399999999391E-3</c:v>
                </c:pt>
                <c:pt idx="52573">
                  <c:v>1.0514599999999392E-3</c:v>
                </c:pt>
                <c:pt idx="52574">
                  <c:v>1.0514799999999393E-3</c:v>
                </c:pt>
                <c:pt idx="52575">
                  <c:v>1.0514999999999394E-3</c:v>
                </c:pt>
                <c:pt idx="52576">
                  <c:v>1.0515199999999395E-3</c:v>
                </c:pt>
                <c:pt idx="52577">
                  <c:v>1.0515399999999396E-3</c:v>
                </c:pt>
                <c:pt idx="52578">
                  <c:v>1.0515599999999397E-3</c:v>
                </c:pt>
                <c:pt idx="52579">
                  <c:v>1.0515799999999398E-3</c:v>
                </c:pt>
                <c:pt idx="52580">
                  <c:v>1.0515999999999399E-3</c:v>
                </c:pt>
                <c:pt idx="52581">
                  <c:v>1.05161999999994E-3</c:v>
                </c:pt>
                <c:pt idx="52582">
                  <c:v>1.0516399999999401E-3</c:v>
                </c:pt>
                <c:pt idx="52583">
                  <c:v>1.0516599999999402E-3</c:v>
                </c:pt>
                <c:pt idx="52584">
                  <c:v>1.0516799999999403E-3</c:v>
                </c:pt>
                <c:pt idx="52585">
                  <c:v>1.0516999999999404E-3</c:v>
                </c:pt>
                <c:pt idx="52586">
                  <c:v>1.0517199999999405E-3</c:v>
                </c:pt>
                <c:pt idx="52587">
                  <c:v>1.0517399999999406E-3</c:v>
                </c:pt>
                <c:pt idx="52588">
                  <c:v>1.0517599999999407E-3</c:v>
                </c:pt>
                <c:pt idx="52589">
                  <c:v>1.0517799999999408E-3</c:v>
                </c:pt>
                <c:pt idx="52590">
                  <c:v>1.0517999999999409E-3</c:v>
                </c:pt>
                <c:pt idx="52591">
                  <c:v>1.051819999999941E-3</c:v>
                </c:pt>
                <c:pt idx="52592">
                  <c:v>1.0518399999999411E-3</c:v>
                </c:pt>
                <c:pt idx="52593">
                  <c:v>1.0518599999999412E-3</c:v>
                </c:pt>
                <c:pt idx="52594">
                  <c:v>1.0518799999999413E-3</c:v>
                </c:pt>
                <c:pt idx="52595">
                  <c:v>1.0518999999999414E-3</c:v>
                </c:pt>
                <c:pt idx="52596">
                  <c:v>1.0519199999999415E-3</c:v>
                </c:pt>
                <c:pt idx="52597">
                  <c:v>1.0519399999999416E-3</c:v>
                </c:pt>
                <c:pt idx="52598">
                  <c:v>1.0519599999999417E-3</c:v>
                </c:pt>
                <c:pt idx="52599">
                  <c:v>1.0519799999999418E-3</c:v>
                </c:pt>
                <c:pt idx="52600">
                  <c:v>1.0519999999999419E-3</c:v>
                </c:pt>
                <c:pt idx="52601">
                  <c:v>1.052019999999942E-3</c:v>
                </c:pt>
                <c:pt idx="52602">
                  <c:v>1.0520399999999421E-3</c:v>
                </c:pt>
                <c:pt idx="52603">
                  <c:v>1.0520599999999422E-3</c:v>
                </c:pt>
                <c:pt idx="52604">
                  <c:v>1.0520799999999423E-3</c:v>
                </c:pt>
                <c:pt idx="52605">
                  <c:v>1.0520999999999424E-3</c:v>
                </c:pt>
                <c:pt idx="52606">
                  <c:v>1.0521199999999425E-3</c:v>
                </c:pt>
                <c:pt idx="52607">
                  <c:v>1.0521399999999426E-3</c:v>
                </c:pt>
                <c:pt idx="52608">
                  <c:v>1.0521599999999427E-3</c:v>
                </c:pt>
                <c:pt idx="52609">
                  <c:v>1.0521799999999428E-3</c:v>
                </c:pt>
                <c:pt idx="52610">
                  <c:v>1.0521999999999429E-3</c:v>
                </c:pt>
                <c:pt idx="52611">
                  <c:v>1.0522199999999429E-3</c:v>
                </c:pt>
                <c:pt idx="52612">
                  <c:v>1.052239999999943E-3</c:v>
                </c:pt>
                <c:pt idx="52613">
                  <c:v>1.0522599999999431E-3</c:v>
                </c:pt>
                <c:pt idx="52614">
                  <c:v>1.0522799999999432E-3</c:v>
                </c:pt>
                <c:pt idx="52615">
                  <c:v>1.0522999999999433E-3</c:v>
                </c:pt>
                <c:pt idx="52616">
                  <c:v>1.0523199999999434E-3</c:v>
                </c:pt>
                <c:pt idx="52617">
                  <c:v>1.0523399999999435E-3</c:v>
                </c:pt>
                <c:pt idx="52618">
                  <c:v>1.0523599999999436E-3</c:v>
                </c:pt>
                <c:pt idx="52619">
                  <c:v>1.0523799999999437E-3</c:v>
                </c:pt>
                <c:pt idx="52620">
                  <c:v>1.0523999999999438E-3</c:v>
                </c:pt>
                <c:pt idx="52621">
                  <c:v>1.0524199999999439E-3</c:v>
                </c:pt>
                <c:pt idx="52622">
                  <c:v>1.052439999999944E-3</c:v>
                </c:pt>
                <c:pt idx="52623">
                  <c:v>1.0524599999999441E-3</c:v>
                </c:pt>
                <c:pt idx="52624">
                  <c:v>1.0524799999999442E-3</c:v>
                </c:pt>
                <c:pt idx="52625">
                  <c:v>1.0524999999999443E-3</c:v>
                </c:pt>
                <c:pt idx="52626">
                  <c:v>1.0525199999999444E-3</c:v>
                </c:pt>
                <c:pt idx="52627">
                  <c:v>1.0525399999999445E-3</c:v>
                </c:pt>
                <c:pt idx="52628">
                  <c:v>1.0525599999999446E-3</c:v>
                </c:pt>
                <c:pt idx="52629">
                  <c:v>1.0525799999999447E-3</c:v>
                </c:pt>
                <c:pt idx="52630">
                  <c:v>1.0525999999999448E-3</c:v>
                </c:pt>
                <c:pt idx="52631">
                  <c:v>1.0526199999999449E-3</c:v>
                </c:pt>
                <c:pt idx="52632">
                  <c:v>1.052639999999945E-3</c:v>
                </c:pt>
                <c:pt idx="52633">
                  <c:v>1.0526599999999451E-3</c:v>
                </c:pt>
                <c:pt idx="52634">
                  <c:v>1.0526799999999452E-3</c:v>
                </c:pt>
                <c:pt idx="52635">
                  <c:v>1.0526999999999453E-3</c:v>
                </c:pt>
                <c:pt idx="52636">
                  <c:v>1.0527199999999454E-3</c:v>
                </c:pt>
                <c:pt idx="52637">
                  <c:v>1.0527399999999455E-3</c:v>
                </c:pt>
                <c:pt idx="52638">
                  <c:v>1.0527599999999456E-3</c:v>
                </c:pt>
                <c:pt idx="52639">
                  <c:v>1.0527799999999457E-3</c:v>
                </c:pt>
                <c:pt idx="52640">
                  <c:v>1.0527999999999458E-3</c:v>
                </c:pt>
                <c:pt idx="52641">
                  <c:v>1.0528199999999459E-3</c:v>
                </c:pt>
                <c:pt idx="52642">
                  <c:v>1.052839999999946E-3</c:v>
                </c:pt>
                <c:pt idx="52643">
                  <c:v>1.0528599999999461E-3</c:v>
                </c:pt>
                <c:pt idx="52644">
                  <c:v>1.0528799999999462E-3</c:v>
                </c:pt>
                <c:pt idx="52645">
                  <c:v>1.0528999999999463E-3</c:v>
                </c:pt>
                <c:pt idx="52646">
                  <c:v>1.0529199999999464E-3</c:v>
                </c:pt>
                <c:pt idx="52647">
                  <c:v>1.0529399999999465E-3</c:v>
                </c:pt>
                <c:pt idx="52648">
                  <c:v>1.0529599999999466E-3</c:v>
                </c:pt>
                <c:pt idx="52649">
                  <c:v>1.0529799999999467E-3</c:v>
                </c:pt>
                <c:pt idx="52650">
                  <c:v>1.0529999999999468E-3</c:v>
                </c:pt>
                <c:pt idx="52651">
                  <c:v>1.0530199999999469E-3</c:v>
                </c:pt>
                <c:pt idx="52652">
                  <c:v>1.053039999999947E-3</c:v>
                </c:pt>
                <c:pt idx="52653">
                  <c:v>1.0530599999999471E-3</c:v>
                </c:pt>
                <c:pt idx="52654">
                  <c:v>1.0530799999999472E-3</c:v>
                </c:pt>
                <c:pt idx="52655">
                  <c:v>1.0530999999999473E-3</c:v>
                </c:pt>
                <c:pt idx="52656">
                  <c:v>1.0531199999999474E-3</c:v>
                </c:pt>
                <c:pt idx="52657">
                  <c:v>1.0531399999999475E-3</c:v>
                </c:pt>
                <c:pt idx="52658">
                  <c:v>1.0531599999999476E-3</c:v>
                </c:pt>
                <c:pt idx="52659">
                  <c:v>1.0531799999999477E-3</c:v>
                </c:pt>
                <c:pt idx="52660">
                  <c:v>1.0531999999999478E-3</c:v>
                </c:pt>
                <c:pt idx="52661">
                  <c:v>1.0532199999999479E-3</c:v>
                </c:pt>
                <c:pt idx="52662">
                  <c:v>1.053239999999948E-3</c:v>
                </c:pt>
                <c:pt idx="52663">
                  <c:v>1.053259999999948E-3</c:v>
                </c:pt>
                <c:pt idx="52664">
                  <c:v>1.0532799999999481E-3</c:v>
                </c:pt>
                <c:pt idx="52665">
                  <c:v>1.0532999999999482E-3</c:v>
                </c:pt>
                <c:pt idx="52666">
                  <c:v>1.0533199999999483E-3</c:v>
                </c:pt>
                <c:pt idx="52667">
                  <c:v>1.0533399999999484E-3</c:v>
                </c:pt>
                <c:pt idx="52668">
                  <c:v>1.0533599999999485E-3</c:v>
                </c:pt>
                <c:pt idx="52669">
                  <c:v>1.0533799999999486E-3</c:v>
                </c:pt>
                <c:pt idx="52670">
                  <c:v>1.0533999999999487E-3</c:v>
                </c:pt>
                <c:pt idx="52671">
                  <c:v>1.0534199999999488E-3</c:v>
                </c:pt>
                <c:pt idx="52672">
                  <c:v>1.0534399999999489E-3</c:v>
                </c:pt>
                <c:pt idx="52673">
                  <c:v>1.053459999999949E-3</c:v>
                </c:pt>
                <c:pt idx="52674">
                  <c:v>1.0534799999999491E-3</c:v>
                </c:pt>
                <c:pt idx="52675">
                  <c:v>1.0534999999999492E-3</c:v>
                </c:pt>
                <c:pt idx="52676">
                  <c:v>1.0535199999999493E-3</c:v>
                </c:pt>
                <c:pt idx="52677">
                  <c:v>1.0535399999999494E-3</c:v>
                </c:pt>
                <c:pt idx="52678">
                  <c:v>1.0535599999999495E-3</c:v>
                </c:pt>
                <c:pt idx="52679">
                  <c:v>1.0535799999999496E-3</c:v>
                </c:pt>
                <c:pt idx="52680">
                  <c:v>1.0535999999999497E-3</c:v>
                </c:pt>
                <c:pt idx="52681">
                  <c:v>1.0536199999999498E-3</c:v>
                </c:pt>
                <c:pt idx="52682">
                  <c:v>1.0536399999999499E-3</c:v>
                </c:pt>
                <c:pt idx="52683">
                  <c:v>1.05365999999995E-3</c:v>
                </c:pt>
                <c:pt idx="52684">
                  <c:v>1.0536799999999501E-3</c:v>
                </c:pt>
                <c:pt idx="52685">
                  <c:v>1.0536999999999502E-3</c:v>
                </c:pt>
                <c:pt idx="52686">
                  <c:v>1.0537199999999503E-3</c:v>
                </c:pt>
                <c:pt idx="52687">
                  <c:v>1.0537399999999504E-3</c:v>
                </c:pt>
                <c:pt idx="52688">
                  <c:v>1.0537599999999505E-3</c:v>
                </c:pt>
                <c:pt idx="52689">
                  <c:v>1.0537799999999506E-3</c:v>
                </c:pt>
                <c:pt idx="52690">
                  <c:v>1.0537999999999507E-3</c:v>
                </c:pt>
                <c:pt idx="52691">
                  <c:v>1.0538199999999508E-3</c:v>
                </c:pt>
                <c:pt idx="52692">
                  <c:v>1.0538399999999509E-3</c:v>
                </c:pt>
                <c:pt idx="52693">
                  <c:v>1.053859999999951E-3</c:v>
                </c:pt>
                <c:pt idx="52694">
                  <c:v>1.0538799999999511E-3</c:v>
                </c:pt>
                <c:pt idx="52695">
                  <c:v>1.0538999999999512E-3</c:v>
                </c:pt>
                <c:pt idx="52696">
                  <c:v>1.0539199999999513E-3</c:v>
                </c:pt>
                <c:pt idx="52697">
                  <c:v>1.0539399999999514E-3</c:v>
                </c:pt>
                <c:pt idx="52698">
                  <c:v>1.0539599999999515E-3</c:v>
                </c:pt>
                <c:pt idx="52699">
                  <c:v>1.0539799999999516E-3</c:v>
                </c:pt>
                <c:pt idx="52700">
                  <c:v>1.0539999999999517E-3</c:v>
                </c:pt>
                <c:pt idx="52701">
                  <c:v>1.0540199999999518E-3</c:v>
                </c:pt>
                <c:pt idx="52702">
                  <c:v>1.0540399999999519E-3</c:v>
                </c:pt>
                <c:pt idx="52703">
                  <c:v>1.054059999999952E-3</c:v>
                </c:pt>
                <c:pt idx="52704">
                  <c:v>1.0540799999999521E-3</c:v>
                </c:pt>
                <c:pt idx="52705">
                  <c:v>1.0540999999999522E-3</c:v>
                </c:pt>
                <c:pt idx="52706">
                  <c:v>1.0541199999999523E-3</c:v>
                </c:pt>
                <c:pt idx="52707">
                  <c:v>1.0541399999999524E-3</c:v>
                </c:pt>
                <c:pt idx="52708">
                  <c:v>1.0541599999999525E-3</c:v>
                </c:pt>
                <c:pt idx="52709">
                  <c:v>1.0541799999999526E-3</c:v>
                </c:pt>
                <c:pt idx="52710">
                  <c:v>1.0541999999999527E-3</c:v>
                </c:pt>
                <c:pt idx="52711">
                  <c:v>1.0542199999999528E-3</c:v>
                </c:pt>
                <c:pt idx="52712">
                  <c:v>1.0542399999999529E-3</c:v>
                </c:pt>
                <c:pt idx="52713">
                  <c:v>1.054259999999953E-3</c:v>
                </c:pt>
                <c:pt idx="52714">
                  <c:v>1.054279999999953E-3</c:v>
                </c:pt>
                <c:pt idx="52715">
                  <c:v>1.0542999999999531E-3</c:v>
                </c:pt>
                <c:pt idx="52716">
                  <c:v>1.0543199999999532E-3</c:v>
                </c:pt>
                <c:pt idx="52717">
                  <c:v>1.0543399999999533E-3</c:v>
                </c:pt>
                <c:pt idx="52718">
                  <c:v>1.0543599999999534E-3</c:v>
                </c:pt>
                <c:pt idx="52719">
                  <c:v>1.0543799999999535E-3</c:v>
                </c:pt>
                <c:pt idx="52720">
                  <c:v>1.0543999999999536E-3</c:v>
                </c:pt>
                <c:pt idx="52721">
                  <c:v>1.0544199999999537E-3</c:v>
                </c:pt>
                <c:pt idx="52722">
                  <c:v>1.0544399999999538E-3</c:v>
                </c:pt>
                <c:pt idx="52723">
                  <c:v>1.0544599999999539E-3</c:v>
                </c:pt>
                <c:pt idx="52724">
                  <c:v>1.054479999999954E-3</c:v>
                </c:pt>
                <c:pt idx="52725">
                  <c:v>1.0544999999999541E-3</c:v>
                </c:pt>
                <c:pt idx="52726">
                  <c:v>1.0545199999999542E-3</c:v>
                </c:pt>
                <c:pt idx="52727">
                  <c:v>1.0545399999999543E-3</c:v>
                </c:pt>
                <c:pt idx="52728">
                  <c:v>1.0545599999999544E-3</c:v>
                </c:pt>
                <c:pt idx="52729">
                  <c:v>1.0545799999999545E-3</c:v>
                </c:pt>
                <c:pt idx="52730">
                  <c:v>1.0545999999999546E-3</c:v>
                </c:pt>
                <c:pt idx="52731">
                  <c:v>1.0546199999999547E-3</c:v>
                </c:pt>
                <c:pt idx="52732">
                  <c:v>1.0546399999999548E-3</c:v>
                </c:pt>
                <c:pt idx="52733">
                  <c:v>1.0546599999999549E-3</c:v>
                </c:pt>
                <c:pt idx="52734">
                  <c:v>1.054679999999955E-3</c:v>
                </c:pt>
                <c:pt idx="52735">
                  <c:v>1.0546999999999551E-3</c:v>
                </c:pt>
                <c:pt idx="52736">
                  <c:v>1.0547199999999552E-3</c:v>
                </c:pt>
                <c:pt idx="52737">
                  <c:v>1.0547399999999553E-3</c:v>
                </c:pt>
                <c:pt idx="52738">
                  <c:v>1.0547599999999554E-3</c:v>
                </c:pt>
                <c:pt idx="52739">
                  <c:v>1.0547799999999555E-3</c:v>
                </c:pt>
                <c:pt idx="52740">
                  <c:v>1.0547999999999556E-3</c:v>
                </c:pt>
                <c:pt idx="52741">
                  <c:v>1.0548199999999557E-3</c:v>
                </c:pt>
                <c:pt idx="52742">
                  <c:v>1.0548399999999558E-3</c:v>
                </c:pt>
                <c:pt idx="52743">
                  <c:v>1.0548599999999559E-3</c:v>
                </c:pt>
                <c:pt idx="52744">
                  <c:v>1.054879999999956E-3</c:v>
                </c:pt>
                <c:pt idx="52745">
                  <c:v>1.0548999999999561E-3</c:v>
                </c:pt>
                <c:pt idx="52746">
                  <c:v>1.0549199999999562E-3</c:v>
                </c:pt>
                <c:pt idx="52747">
                  <c:v>1.0549399999999563E-3</c:v>
                </c:pt>
                <c:pt idx="52748">
                  <c:v>1.0549599999999564E-3</c:v>
                </c:pt>
                <c:pt idx="52749">
                  <c:v>1.0549799999999565E-3</c:v>
                </c:pt>
                <c:pt idx="52750">
                  <c:v>1.0549999999999566E-3</c:v>
                </c:pt>
                <c:pt idx="52751">
                  <c:v>1.0550199999999567E-3</c:v>
                </c:pt>
                <c:pt idx="52752">
                  <c:v>1.0550399999999568E-3</c:v>
                </c:pt>
                <c:pt idx="52753">
                  <c:v>1.0550599999999569E-3</c:v>
                </c:pt>
                <c:pt idx="52754">
                  <c:v>1.055079999999957E-3</c:v>
                </c:pt>
                <c:pt idx="52755">
                  <c:v>1.0550999999999571E-3</c:v>
                </c:pt>
                <c:pt idx="52756">
                  <c:v>1.0551199999999572E-3</c:v>
                </c:pt>
                <c:pt idx="52757">
                  <c:v>1.0551399999999573E-3</c:v>
                </c:pt>
                <c:pt idx="52758">
                  <c:v>1.0551599999999574E-3</c:v>
                </c:pt>
                <c:pt idx="52759">
                  <c:v>1.0551799999999575E-3</c:v>
                </c:pt>
                <c:pt idx="52760">
                  <c:v>1.0551999999999576E-3</c:v>
                </c:pt>
                <c:pt idx="52761">
                  <c:v>1.0552199999999577E-3</c:v>
                </c:pt>
                <c:pt idx="52762">
                  <c:v>1.0552399999999578E-3</c:v>
                </c:pt>
                <c:pt idx="52763">
                  <c:v>1.0552599999999579E-3</c:v>
                </c:pt>
                <c:pt idx="52764">
                  <c:v>1.055279999999958E-3</c:v>
                </c:pt>
                <c:pt idx="52765">
                  <c:v>1.0552999999999581E-3</c:v>
                </c:pt>
                <c:pt idx="52766">
                  <c:v>1.0553199999999581E-3</c:v>
                </c:pt>
                <c:pt idx="52767">
                  <c:v>1.0553399999999582E-3</c:v>
                </c:pt>
                <c:pt idx="52768">
                  <c:v>1.0553599999999583E-3</c:v>
                </c:pt>
                <c:pt idx="52769">
                  <c:v>1.0553799999999584E-3</c:v>
                </c:pt>
                <c:pt idx="52770">
                  <c:v>1.0553999999999585E-3</c:v>
                </c:pt>
                <c:pt idx="52771">
                  <c:v>1.0554199999999586E-3</c:v>
                </c:pt>
                <c:pt idx="52772">
                  <c:v>1.0554399999999587E-3</c:v>
                </c:pt>
                <c:pt idx="52773">
                  <c:v>1.0554599999999588E-3</c:v>
                </c:pt>
                <c:pt idx="52774">
                  <c:v>1.0554799999999589E-3</c:v>
                </c:pt>
                <c:pt idx="52775">
                  <c:v>1.055499999999959E-3</c:v>
                </c:pt>
                <c:pt idx="52776">
                  <c:v>1.0555199999999591E-3</c:v>
                </c:pt>
                <c:pt idx="52777">
                  <c:v>1.0555399999999592E-3</c:v>
                </c:pt>
                <c:pt idx="52778">
                  <c:v>1.0555599999999593E-3</c:v>
                </c:pt>
                <c:pt idx="52779">
                  <c:v>1.0555799999999594E-3</c:v>
                </c:pt>
                <c:pt idx="52780">
                  <c:v>1.0555999999999595E-3</c:v>
                </c:pt>
                <c:pt idx="52781">
                  <c:v>1.0556199999999596E-3</c:v>
                </c:pt>
                <c:pt idx="52782">
                  <c:v>1.0556399999999597E-3</c:v>
                </c:pt>
                <c:pt idx="52783">
                  <c:v>1.0556599999999598E-3</c:v>
                </c:pt>
                <c:pt idx="52784">
                  <c:v>1.0556799999999599E-3</c:v>
                </c:pt>
                <c:pt idx="52785">
                  <c:v>1.05569999999996E-3</c:v>
                </c:pt>
                <c:pt idx="52786">
                  <c:v>1.0557199999999601E-3</c:v>
                </c:pt>
                <c:pt idx="52787">
                  <c:v>1.0557399999999602E-3</c:v>
                </c:pt>
                <c:pt idx="52788">
                  <c:v>1.0557599999999603E-3</c:v>
                </c:pt>
                <c:pt idx="52789">
                  <c:v>1.0557799999999604E-3</c:v>
                </c:pt>
                <c:pt idx="52790">
                  <c:v>1.0557999999999605E-3</c:v>
                </c:pt>
                <c:pt idx="52791">
                  <c:v>1.0558199999999606E-3</c:v>
                </c:pt>
                <c:pt idx="52792">
                  <c:v>1.0558399999999607E-3</c:v>
                </c:pt>
                <c:pt idx="52793">
                  <c:v>1.0558599999999608E-3</c:v>
                </c:pt>
                <c:pt idx="52794">
                  <c:v>1.0558799999999609E-3</c:v>
                </c:pt>
                <c:pt idx="52795">
                  <c:v>1.055899999999961E-3</c:v>
                </c:pt>
                <c:pt idx="52796">
                  <c:v>1.0559199999999611E-3</c:v>
                </c:pt>
                <c:pt idx="52797">
                  <c:v>1.0559399999999612E-3</c:v>
                </c:pt>
                <c:pt idx="52798">
                  <c:v>1.0559599999999613E-3</c:v>
                </c:pt>
                <c:pt idx="52799">
                  <c:v>1.0559799999999614E-3</c:v>
                </c:pt>
                <c:pt idx="52800">
                  <c:v>1.0559999999999615E-3</c:v>
                </c:pt>
                <c:pt idx="52801">
                  <c:v>1.0560199999999616E-3</c:v>
                </c:pt>
                <c:pt idx="52802">
                  <c:v>1.0560399999999617E-3</c:v>
                </c:pt>
                <c:pt idx="52803">
                  <c:v>1.0560599999999618E-3</c:v>
                </c:pt>
                <c:pt idx="52804">
                  <c:v>1.0560799999999619E-3</c:v>
                </c:pt>
                <c:pt idx="52805">
                  <c:v>1.056099999999962E-3</c:v>
                </c:pt>
                <c:pt idx="52806">
                  <c:v>1.0561199999999621E-3</c:v>
                </c:pt>
                <c:pt idx="52807">
                  <c:v>1.0561399999999622E-3</c:v>
                </c:pt>
                <c:pt idx="52808">
                  <c:v>1.0561599999999623E-3</c:v>
                </c:pt>
                <c:pt idx="52809">
                  <c:v>1.0561799999999624E-3</c:v>
                </c:pt>
                <c:pt idx="52810">
                  <c:v>1.0561999999999625E-3</c:v>
                </c:pt>
                <c:pt idx="52811">
                  <c:v>1.0562199999999626E-3</c:v>
                </c:pt>
                <c:pt idx="52812">
                  <c:v>1.0562399999999627E-3</c:v>
                </c:pt>
                <c:pt idx="52813">
                  <c:v>1.0562599999999628E-3</c:v>
                </c:pt>
                <c:pt idx="52814">
                  <c:v>1.0562799999999629E-3</c:v>
                </c:pt>
                <c:pt idx="52815">
                  <c:v>1.056299999999963E-3</c:v>
                </c:pt>
                <c:pt idx="52816">
                  <c:v>1.0563199999999631E-3</c:v>
                </c:pt>
                <c:pt idx="52817">
                  <c:v>1.0563399999999632E-3</c:v>
                </c:pt>
                <c:pt idx="52818">
                  <c:v>1.0563599999999632E-3</c:v>
                </c:pt>
                <c:pt idx="52819">
                  <c:v>1.0563799999999633E-3</c:v>
                </c:pt>
                <c:pt idx="52820">
                  <c:v>1.0563999999999634E-3</c:v>
                </c:pt>
                <c:pt idx="52821">
                  <c:v>1.0564199999999635E-3</c:v>
                </c:pt>
                <c:pt idx="52822">
                  <c:v>1.0564399999999636E-3</c:v>
                </c:pt>
                <c:pt idx="52823">
                  <c:v>1.0564599999999637E-3</c:v>
                </c:pt>
                <c:pt idx="52824">
                  <c:v>1.0564799999999638E-3</c:v>
                </c:pt>
                <c:pt idx="52825">
                  <c:v>1.0564999999999639E-3</c:v>
                </c:pt>
                <c:pt idx="52826">
                  <c:v>1.056519999999964E-3</c:v>
                </c:pt>
                <c:pt idx="52827">
                  <c:v>1.0565399999999641E-3</c:v>
                </c:pt>
                <c:pt idx="52828">
                  <c:v>1.0565599999999642E-3</c:v>
                </c:pt>
                <c:pt idx="52829">
                  <c:v>1.0565799999999643E-3</c:v>
                </c:pt>
                <c:pt idx="52830">
                  <c:v>1.0565999999999644E-3</c:v>
                </c:pt>
                <c:pt idx="52831">
                  <c:v>1.0566199999999645E-3</c:v>
                </c:pt>
                <c:pt idx="52832">
                  <c:v>1.0566399999999646E-3</c:v>
                </c:pt>
                <c:pt idx="52833">
                  <c:v>1.0566599999999647E-3</c:v>
                </c:pt>
                <c:pt idx="52834">
                  <c:v>1.0566799999999648E-3</c:v>
                </c:pt>
                <c:pt idx="52835">
                  <c:v>1.0566999999999649E-3</c:v>
                </c:pt>
                <c:pt idx="52836">
                  <c:v>1.056719999999965E-3</c:v>
                </c:pt>
                <c:pt idx="52837">
                  <c:v>1.0567399999999651E-3</c:v>
                </c:pt>
                <c:pt idx="52838">
                  <c:v>1.0567599999999652E-3</c:v>
                </c:pt>
                <c:pt idx="52839">
                  <c:v>1.0567799999999653E-3</c:v>
                </c:pt>
                <c:pt idx="52840">
                  <c:v>1.0567999999999654E-3</c:v>
                </c:pt>
                <c:pt idx="52841">
                  <c:v>1.0568199999999655E-3</c:v>
                </c:pt>
                <c:pt idx="52842">
                  <c:v>1.0568399999999656E-3</c:v>
                </c:pt>
                <c:pt idx="52843">
                  <c:v>1.0568599999999657E-3</c:v>
                </c:pt>
                <c:pt idx="52844">
                  <c:v>1.0568799999999658E-3</c:v>
                </c:pt>
                <c:pt idx="52845">
                  <c:v>1.0568999999999659E-3</c:v>
                </c:pt>
                <c:pt idx="52846">
                  <c:v>1.056919999999966E-3</c:v>
                </c:pt>
                <c:pt idx="52847">
                  <c:v>1.0569399999999661E-3</c:v>
                </c:pt>
                <c:pt idx="52848">
                  <c:v>1.0569599999999662E-3</c:v>
                </c:pt>
                <c:pt idx="52849">
                  <c:v>1.0569799999999663E-3</c:v>
                </c:pt>
                <c:pt idx="52850">
                  <c:v>1.0569999999999664E-3</c:v>
                </c:pt>
                <c:pt idx="52851">
                  <c:v>1.0570199999999665E-3</c:v>
                </c:pt>
                <c:pt idx="52852">
                  <c:v>1.0570399999999666E-3</c:v>
                </c:pt>
                <c:pt idx="52853">
                  <c:v>1.0570599999999667E-3</c:v>
                </c:pt>
                <c:pt idx="52854">
                  <c:v>1.0570799999999668E-3</c:v>
                </c:pt>
                <c:pt idx="52855">
                  <c:v>1.0570999999999669E-3</c:v>
                </c:pt>
                <c:pt idx="52856">
                  <c:v>1.057119999999967E-3</c:v>
                </c:pt>
                <c:pt idx="52857">
                  <c:v>1.0571399999999671E-3</c:v>
                </c:pt>
                <c:pt idx="52858">
                  <c:v>1.0571599999999672E-3</c:v>
                </c:pt>
                <c:pt idx="52859">
                  <c:v>1.0571799999999673E-3</c:v>
                </c:pt>
                <c:pt idx="52860">
                  <c:v>1.0571999999999674E-3</c:v>
                </c:pt>
                <c:pt idx="52861">
                  <c:v>1.0572199999999675E-3</c:v>
                </c:pt>
                <c:pt idx="52862">
                  <c:v>1.0572399999999676E-3</c:v>
                </c:pt>
                <c:pt idx="52863">
                  <c:v>1.0572599999999677E-3</c:v>
                </c:pt>
                <c:pt idx="52864">
                  <c:v>1.0572799999999678E-3</c:v>
                </c:pt>
                <c:pt idx="52865">
                  <c:v>1.0572999999999679E-3</c:v>
                </c:pt>
                <c:pt idx="52866">
                  <c:v>1.057319999999968E-3</c:v>
                </c:pt>
                <c:pt idx="52867">
                  <c:v>1.0573399999999681E-3</c:v>
                </c:pt>
                <c:pt idx="52868">
                  <c:v>1.0573599999999682E-3</c:v>
                </c:pt>
                <c:pt idx="52869">
                  <c:v>1.0573799999999682E-3</c:v>
                </c:pt>
                <c:pt idx="52870">
                  <c:v>1.0573999999999683E-3</c:v>
                </c:pt>
                <c:pt idx="52871">
                  <c:v>1.0574199999999684E-3</c:v>
                </c:pt>
                <c:pt idx="52872">
                  <c:v>1.0574399999999685E-3</c:v>
                </c:pt>
                <c:pt idx="52873">
                  <c:v>1.0574599999999686E-3</c:v>
                </c:pt>
                <c:pt idx="52874">
                  <c:v>1.0574799999999687E-3</c:v>
                </c:pt>
                <c:pt idx="52875">
                  <c:v>1.0574999999999688E-3</c:v>
                </c:pt>
                <c:pt idx="52876">
                  <c:v>1.0575199999999689E-3</c:v>
                </c:pt>
                <c:pt idx="52877">
                  <c:v>1.057539999999969E-3</c:v>
                </c:pt>
                <c:pt idx="52878">
                  <c:v>1.0575599999999691E-3</c:v>
                </c:pt>
                <c:pt idx="52879">
                  <c:v>1.0575799999999692E-3</c:v>
                </c:pt>
                <c:pt idx="52880">
                  <c:v>1.0575999999999693E-3</c:v>
                </c:pt>
                <c:pt idx="52881">
                  <c:v>1.0576199999999694E-3</c:v>
                </c:pt>
                <c:pt idx="52882">
                  <c:v>1.0576399999999695E-3</c:v>
                </c:pt>
                <c:pt idx="52883">
                  <c:v>1.0576599999999696E-3</c:v>
                </c:pt>
                <c:pt idx="52884">
                  <c:v>1.0576799999999697E-3</c:v>
                </c:pt>
                <c:pt idx="52885">
                  <c:v>1.0576999999999698E-3</c:v>
                </c:pt>
                <c:pt idx="52886">
                  <c:v>1.0577199999999699E-3</c:v>
                </c:pt>
                <c:pt idx="52887">
                  <c:v>1.05773999999997E-3</c:v>
                </c:pt>
                <c:pt idx="52888">
                  <c:v>1.0577599999999701E-3</c:v>
                </c:pt>
                <c:pt idx="52889">
                  <c:v>1.0577799999999702E-3</c:v>
                </c:pt>
                <c:pt idx="52890">
                  <c:v>1.0577999999999703E-3</c:v>
                </c:pt>
                <c:pt idx="52891">
                  <c:v>1.0578199999999704E-3</c:v>
                </c:pt>
                <c:pt idx="52892">
                  <c:v>1.0578399999999705E-3</c:v>
                </c:pt>
                <c:pt idx="52893">
                  <c:v>1.0578599999999706E-3</c:v>
                </c:pt>
                <c:pt idx="52894">
                  <c:v>1.0578799999999707E-3</c:v>
                </c:pt>
                <c:pt idx="52895">
                  <c:v>1.0578999999999708E-3</c:v>
                </c:pt>
                <c:pt idx="52896">
                  <c:v>1.0579199999999709E-3</c:v>
                </c:pt>
                <c:pt idx="52897">
                  <c:v>1.057939999999971E-3</c:v>
                </c:pt>
                <c:pt idx="52898">
                  <c:v>1.0579599999999711E-3</c:v>
                </c:pt>
                <c:pt idx="52899">
                  <c:v>1.0579799999999712E-3</c:v>
                </c:pt>
                <c:pt idx="52900">
                  <c:v>1.0579999999999713E-3</c:v>
                </c:pt>
                <c:pt idx="52901">
                  <c:v>1.0580199999999714E-3</c:v>
                </c:pt>
                <c:pt idx="52902">
                  <c:v>1.0580399999999715E-3</c:v>
                </c:pt>
                <c:pt idx="52903">
                  <c:v>1.0580599999999716E-3</c:v>
                </c:pt>
                <c:pt idx="52904">
                  <c:v>1.0580799999999717E-3</c:v>
                </c:pt>
                <c:pt idx="52905">
                  <c:v>1.0580999999999718E-3</c:v>
                </c:pt>
                <c:pt idx="52906">
                  <c:v>1.0581199999999719E-3</c:v>
                </c:pt>
                <c:pt idx="52907">
                  <c:v>1.058139999999972E-3</c:v>
                </c:pt>
                <c:pt idx="52908">
                  <c:v>1.0581599999999721E-3</c:v>
                </c:pt>
                <c:pt idx="52909">
                  <c:v>1.0581799999999722E-3</c:v>
                </c:pt>
                <c:pt idx="52910">
                  <c:v>1.0581999999999723E-3</c:v>
                </c:pt>
                <c:pt idx="52911">
                  <c:v>1.0582199999999724E-3</c:v>
                </c:pt>
                <c:pt idx="52912">
                  <c:v>1.0582399999999725E-3</c:v>
                </c:pt>
                <c:pt idx="52913">
                  <c:v>1.0582599999999726E-3</c:v>
                </c:pt>
                <c:pt idx="52914">
                  <c:v>1.0582799999999727E-3</c:v>
                </c:pt>
                <c:pt idx="52915">
                  <c:v>1.0582999999999728E-3</c:v>
                </c:pt>
                <c:pt idx="52916">
                  <c:v>1.0583199999999729E-3</c:v>
                </c:pt>
                <c:pt idx="52917">
                  <c:v>1.058339999999973E-3</c:v>
                </c:pt>
                <c:pt idx="52918">
                  <c:v>1.0583599999999731E-3</c:v>
                </c:pt>
                <c:pt idx="52919">
                  <c:v>1.0583799999999732E-3</c:v>
                </c:pt>
                <c:pt idx="52920">
                  <c:v>1.0583999999999733E-3</c:v>
                </c:pt>
                <c:pt idx="52921">
                  <c:v>1.0584199999999733E-3</c:v>
                </c:pt>
                <c:pt idx="52922">
                  <c:v>1.0584399999999734E-3</c:v>
                </c:pt>
                <c:pt idx="52923">
                  <c:v>1.0584599999999735E-3</c:v>
                </c:pt>
                <c:pt idx="52924">
                  <c:v>1.0584799999999736E-3</c:v>
                </c:pt>
                <c:pt idx="52925">
                  <c:v>1.0584999999999737E-3</c:v>
                </c:pt>
                <c:pt idx="52926">
                  <c:v>1.0585199999999738E-3</c:v>
                </c:pt>
                <c:pt idx="52927">
                  <c:v>1.0585399999999739E-3</c:v>
                </c:pt>
                <c:pt idx="52928">
                  <c:v>1.058559999999974E-3</c:v>
                </c:pt>
                <c:pt idx="52929">
                  <c:v>1.0585799999999741E-3</c:v>
                </c:pt>
                <c:pt idx="52930">
                  <c:v>1.0585999999999742E-3</c:v>
                </c:pt>
                <c:pt idx="52931">
                  <c:v>1.0586199999999743E-3</c:v>
                </c:pt>
                <c:pt idx="52932">
                  <c:v>1.0586399999999744E-3</c:v>
                </c:pt>
                <c:pt idx="52933">
                  <c:v>1.0586599999999745E-3</c:v>
                </c:pt>
                <c:pt idx="52934">
                  <c:v>1.0586799999999746E-3</c:v>
                </c:pt>
                <c:pt idx="52935">
                  <c:v>1.0586999999999747E-3</c:v>
                </c:pt>
                <c:pt idx="52936">
                  <c:v>1.0587199999999748E-3</c:v>
                </c:pt>
                <c:pt idx="52937">
                  <c:v>1.0587399999999749E-3</c:v>
                </c:pt>
                <c:pt idx="52938">
                  <c:v>1.058759999999975E-3</c:v>
                </c:pt>
                <c:pt idx="52939">
                  <c:v>1.0587799999999751E-3</c:v>
                </c:pt>
                <c:pt idx="52940">
                  <c:v>1.0587999999999752E-3</c:v>
                </c:pt>
                <c:pt idx="52941">
                  <c:v>1.0588199999999753E-3</c:v>
                </c:pt>
                <c:pt idx="52942">
                  <c:v>1.0588399999999754E-3</c:v>
                </c:pt>
                <c:pt idx="52943">
                  <c:v>1.0588599999999755E-3</c:v>
                </c:pt>
                <c:pt idx="52944">
                  <c:v>1.0588799999999756E-3</c:v>
                </c:pt>
                <c:pt idx="52945">
                  <c:v>1.0588999999999757E-3</c:v>
                </c:pt>
                <c:pt idx="52946">
                  <c:v>1.0589199999999758E-3</c:v>
                </c:pt>
                <c:pt idx="52947">
                  <c:v>1.0589399999999759E-3</c:v>
                </c:pt>
                <c:pt idx="52948">
                  <c:v>1.058959999999976E-3</c:v>
                </c:pt>
                <c:pt idx="52949">
                  <c:v>1.0589799999999761E-3</c:v>
                </c:pt>
                <c:pt idx="52950">
                  <c:v>1.0589999999999762E-3</c:v>
                </c:pt>
                <c:pt idx="52951">
                  <c:v>1.0590199999999763E-3</c:v>
                </c:pt>
                <c:pt idx="52952">
                  <c:v>1.0590399999999764E-3</c:v>
                </c:pt>
                <c:pt idx="52953">
                  <c:v>1.0590599999999765E-3</c:v>
                </c:pt>
                <c:pt idx="52954">
                  <c:v>1.0590799999999766E-3</c:v>
                </c:pt>
                <c:pt idx="52955">
                  <c:v>1.0590999999999767E-3</c:v>
                </c:pt>
                <c:pt idx="52956">
                  <c:v>1.0591199999999768E-3</c:v>
                </c:pt>
                <c:pt idx="52957">
                  <c:v>1.0591399999999769E-3</c:v>
                </c:pt>
                <c:pt idx="52958">
                  <c:v>1.059159999999977E-3</c:v>
                </c:pt>
                <c:pt idx="52959">
                  <c:v>1.0591799999999771E-3</c:v>
                </c:pt>
                <c:pt idx="52960">
                  <c:v>1.0591999999999772E-3</c:v>
                </c:pt>
                <c:pt idx="52961">
                  <c:v>1.0592199999999773E-3</c:v>
                </c:pt>
                <c:pt idx="52962">
                  <c:v>1.0592399999999774E-3</c:v>
                </c:pt>
                <c:pt idx="52963">
                  <c:v>1.0592599999999775E-3</c:v>
                </c:pt>
                <c:pt idx="52964">
                  <c:v>1.0592799999999776E-3</c:v>
                </c:pt>
                <c:pt idx="52965">
                  <c:v>1.0592999999999777E-3</c:v>
                </c:pt>
                <c:pt idx="52966">
                  <c:v>1.0593199999999778E-3</c:v>
                </c:pt>
                <c:pt idx="52967">
                  <c:v>1.0593399999999779E-3</c:v>
                </c:pt>
                <c:pt idx="52968">
                  <c:v>1.059359999999978E-3</c:v>
                </c:pt>
                <c:pt idx="52969">
                  <c:v>1.0593799999999781E-3</c:v>
                </c:pt>
                <c:pt idx="52970">
                  <c:v>1.0593999999999782E-3</c:v>
                </c:pt>
                <c:pt idx="52971">
                  <c:v>1.0594199999999783E-3</c:v>
                </c:pt>
                <c:pt idx="52972">
                  <c:v>1.0594399999999784E-3</c:v>
                </c:pt>
                <c:pt idx="52973">
                  <c:v>1.0594599999999784E-3</c:v>
                </c:pt>
                <c:pt idx="52974">
                  <c:v>1.0594799999999785E-3</c:v>
                </c:pt>
                <c:pt idx="52975">
                  <c:v>1.0594999999999786E-3</c:v>
                </c:pt>
                <c:pt idx="52976">
                  <c:v>1.0595199999999787E-3</c:v>
                </c:pt>
                <c:pt idx="52977">
                  <c:v>1.0595399999999788E-3</c:v>
                </c:pt>
                <c:pt idx="52978">
                  <c:v>1.0595599999999789E-3</c:v>
                </c:pt>
                <c:pt idx="52979">
                  <c:v>1.059579999999979E-3</c:v>
                </c:pt>
                <c:pt idx="52980">
                  <c:v>1.0595999999999791E-3</c:v>
                </c:pt>
                <c:pt idx="52981">
                  <c:v>1.0596199999999792E-3</c:v>
                </c:pt>
                <c:pt idx="52982">
                  <c:v>1.0596399999999793E-3</c:v>
                </c:pt>
                <c:pt idx="52983">
                  <c:v>1.0596599999999794E-3</c:v>
                </c:pt>
                <c:pt idx="52984">
                  <c:v>1.0596799999999795E-3</c:v>
                </c:pt>
                <c:pt idx="52985">
                  <c:v>1.0596999999999796E-3</c:v>
                </c:pt>
                <c:pt idx="52986">
                  <c:v>1.0597199999999797E-3</c:v>
                </c:pt>
                <c:pt idx="52987">
                  <c:v>1.0597399999999798E-3</c:v>
                </c:pt>
                <c:pt idx="52988">
                  <c:v>1.0597599999999799E-3</c:v>
                </c:pt>
                <c:pt idx="52989">
                  <c:v>1.05977999999998E-3</c:v>
                </c:pt>
                <c:pt idx="52990">
                  <c:v>1.0597999999999801E-3</c:v>
                </c:pt>
                <c:pt idx="52991">
                  <c:v>1.0598199999999802E-3</c:v>
                </c:pt>
                <c:pt idx="52992">
                  <c:v>1.0598399999999803E-3</c:v>
                </c:pt>
                <c:pt idx="52993">
                  <c:v>1.0598599999999804E-3</c:v>
                </c:pt>
                <c:pt idx="52994">
                  <c:v>1.0598799999999805E-3</c:v>
                </c:pt>
                <c:pt idx="52995">
                  <c:v>1.0598999999999806E-3</c:v>
                </c:pt>
                <c:pt idx="52996">
                  <c:v>1.0599199999999807E-3</c:v>
                </c:pt>
                <c:pt idx="52997">
                  <c:v>1.0599399999999808E-3</c:v>
                </c:pt>
                <c:pt idx="52998">
                  <c:v>1.0599599999999809E-3</c:v>
                </c:pt>
                <c:pt idx="52999">
                  <c:v>1.059979999999981E-3</c:v>
                </c:pt>
                <c:pt idx="53000">
                  <c:v>1.0599999999999811E-3</c:v>
                </c:pt>
                <c:pt idx="53001">
                  <c:v>1.0600199999999812E-3</c:v>
                </c:pt>
                <c:pt idx="53002">
                  <c:v>1.0600399999999813E-3</c:v>
                </c:pt>
                <c:pt idx="53003">
                  <c:v>1.0600599999999814E-3</c:v>
                </c:pt>
                <c:pt idx="53004">
                  <c:v>1.0600799999999815E-3</c:v>
                </c:pt>
                <c:pt idx="53005">
                  <c:v>1.0600999999999816E-3</c:v>
                </c:pt>
                <c:pt idx="53006">
                  <c:v>1.0601199999999817E-3</c:v>
                </c:pt>
                <c:pt idx="53007">
                  <c:v>1.0601399999999818E-3</c:v>
                </c:pt>
                <c:pt idx="53008">
                  <c:v>1.0601599999999819E-3</c:v>
                </c:pt>
                <c:pt idx="53009">
                  <c:v>1.060179999999982E-3</c:v>
                </c:pt>
                <c:pt idx="53010">
                  <c:v>1.0601999999999821E-3</c:v>
                </c:pt>
                <c:pt idx="53011">
                  <c:v>1.0602199999999822E-3</c:v>
                </c:pt>
                <c:pt idx="53012">
                  <c:v>1.0602399999999823E-3</c:v>
                </c:pt>
                <c:pt idx="53013">
                  <c:v>1.0602599999999824E-3</c:v>
                </c:pt>
                <c:pt idx="53014">
                  <c:v>1.0602799999999825E-3</c:v>
                </c:pt>
                <c:pt idx="53015">
                  <c:v>1.0602999999999826E-3</c:v>
                </c:pt>
                <c:pt idx="53016">
                  <c:v>1.0603199999999827E-3</c:v>
                </c:pt>
                <c:pt idx="53017">
                  <c:v>1.0603399999999828E-3</c:v>
                </c:pt>
                <c:pt idx="53018">
                  <c:v>1.0603599999999829E-3</c:v>
                </c:pt>
                <c:pt idx="53019">
                  <c:v>1.060379999999983E-3</c:v>
                </c:pt>
                <c:pt idx="53020">
                  <c:v>1.0603999999999831E-3</c:v>
                </c:pt>
                <c:pt idx="53021">
                  <c:v>1.0604199999999832E-3</c:v>
                </c:pt>
                <c:pt idx="53022">
                  <c:v>1.0604399999999833E-3</c:v>
                </c:pt>
                <c:pt idx="53023">
                  <c:v>1.0604599999999834E-3</c:v>
                </c:pt>
                <c:pt idx="53024">
                  <c:v>1.0604799999999834E-3</c:v>
                </c:pt>
                <c:pt idx="53025">
                  <c:v>1.0604999999999835E-3</c:v>
                </c:pt>
                <c:pt idx="53026">
                  <c:v>1.0605199999999836E-3</c:v>
                </c:pt>
                <c:pt idx="53027">
                  <c:v>1.0605399999999837E-3</c:v>
                </c:pt>
                <c:pt idx="53028">
                  <c:v>1.0605599999999838E-3</c:v>
                </c:pt>
                <c:pt idx="53029">
                  <c:v>1.0605799999999839E-3</c:v>
                </c:pt>
                <c:pt idx="53030">
                  <c:v>1.060599999999984E-3</c:v>
                </c:pt>
                <c:pt idx="53031">
                  <c:v>1.0606199999999841E-3</c:v>
                </c:pt>
                <c:pt idx="53032">
                  <c:v>1.0606399999999842E-3</c:v>
                </c:pt>
                <c:pt idx="53033">
                  <c:v>1.0606599999999843E-3</c:v>
                </c:pt>
                <c:pt idx="53034">
                  <c:v>1.0606799999999844E-3</c:v>
                </c:pt>
                <c:pt idx="53035">
                  <c:v>1.0606999999999845E-3</c:v>
                </c:pt>
                <c:pt idx="53036">
                  <c:v>1.0607199999999846E-3</c:v>
                </c:pt>
                <c:pt idx="53037">
                  <c:v>1.0607399999999847E-3</c:v>
                </c:pt>
                <c:pt idx="53038">
                  <c:v>1.0607599999999848E-3</c:v>
                </c:pt>
                <c:pt idx="53039">
                  <c:v>1.0607799999999849E-3</c:v>
                </c:pt>
                <c:pt idx="53040">
                  <c:v>1.060799999999985E-3</c:v>
                </c:pt>
                <c:pt idx="53041">
                  <c:v>1.0608199999999851E-3</c:v>
                </c:pt>
                <c:pt idx="53042">
                  <c:v>1.0608399999999852E-3</c:v>
                </c:pt>
                <c:pt idx="53043">
                  <c:v>1.0608599999999853E-3</c:v>
                </c:pt>
                <c:pt idx="53044">
                  <c:v>1.0608799999999854E-3</c:v>
                </c:pt>
                <c:pt idx="53045">
                  <c:v>1.0608999999999855E-3</c:v>
                </c:pt>
                <c:pt idx="53046">
                  <c:v>1.0609199999999856E-3</c:v>
                </c:pt>
                <c:pt idx="53047">
                  <c:v>1.0609399999999857E-3</c:v>
                </c:pt>
                <c:pt idx="53048">
                  <c:v>1.0609599999999858E-3</c:v>
                </c:pt>
                <c:pt idx="53049">
                  <c:v>1.0609799999999859E-3</c:v>
                </c:pt>
                <c:pt idx="53050">
                  <c:v>1.060999999999986E-3</c:v>
                </c:pt>
                <c:pt idx="53051">
                  <c:v>1.0610199999999861E-3</c:v>
                </c:pt>
                <c:pt idx="53052">
                  <c:v>1.0610399999999862E-3</c:v>
                </c:pt>
                <c:pt idx="53053">
                  <c:v>1.0610599999999863E-3</c:v>
                </c:pt>
                <c:pt idx="53054">
                  <c:v>1.0610799999999864E-3</c:v>
                </c:pt>
                <c:pt idx="53055">
                  <c:v>1.0610999999999865E-3</c:v>
                </c:pt>
                <c:pt idx="53056">
                  <c:v>1.0611199999999866E-3</c:v>
                </c:pt>
                <c:pt idx="53057">
                  <c:v>1.0611399999999867E-3</c:v>
                </c:pt>
                <c:pt idx="53058">
                  <c:v>1.0611599999999868E-3</c:v>
                </c:pt>
                <c:pt idx="53059">
                  <c:v>1.0611799999999869E-3</c:v>
                </c:pt>
                <c:pt idx="53060">
                  <c:v>1.061199999999987E-3</c:v>
                </c:pt>
                <c:pt idx="53061">
                  <c:v>1.0612199999999871E-3</c:v>
                </c:pt>
                <c:pt idx="53062">
                  <c:v>1.0612399999999872E-3</c:v>
                </c:pt>
                <c:pt idx="53063">
                  <c:v>1.0612599999999873E-3</c:v>
                </c:pt>
                <c:pt idx="53064">
                  <c:v>1.0612799999999874E-3</c:v>
                </c:pt>
                <c:pt idx="53065">
                  <c:v>1.0612999999999875E-3</c:v>
                </c:pt>
                <c:pt idx="53066">
                  <c:v>1.0613199999999876E-3</c:v>
                </c:pt>
                <c:pt idx="53067">
                  <c:v>1.0613399999999877E-3</c:v>
                </c:pt>
                <c:pt idx="53068">
                  <c:v>1.0613599999999878E-3</c:v>
                </c:pt>
                <c:pt idx="53069">
                  <c:v>1.0613799999999879E-3</c:v>
                </c:pt>
                <c:pt idx="53070">
                  <c:v>1.061399999999988E-3</c:v>
                </c:pt>
                <c:pt idx="53071">
                  <c:v>1.0614199999999881E-3</c:v>
                </c:pt>
                <c:pt idx="53072">
                  <c:v>1.0614399999999882E-3</c:v>
                </c:pt>
                <c:pt idx="53073">
                  <c:v>1.0614599999999883E-3</c:v>
                </c:pt>
                <c:pt idx="53074">
                  <c:v>1.0614799999999884E-3</c:v>
                </c:pt>
                <c:pt idx="53075">
                  <c:v>1.0614999999999885E-3</c:v>
                </c:pt>
                <c:pt idx="53076">
                  <c:v>1.0615199999999885E-3</c:v>
                </c:pt>
                <c:pt idx="53077">
                  <c:v>1.0615399999999886E-3</c:v>
                </c:pt>
                <c:pt idx="53078">
                  <c:v>1.0615599999999887E-3</c:v>
                </c:pt>
                <c:pt idx="53079">
                  <c:v>1.0615799999999888E-3</c:v>
                </c:pt>
                <c:pt idx="53080">
                  <c:v>1.0615999999999889E-3</c:v>
                </c:pt>
                <c:pt idx="53081">
                  <c:v>1.061619999999989E-3</c:v>
                </c:pt>
                <c:pt idx="53082">
                  <c:v>1.0616399999999891E-3</c:v>
                </c:pt>
                <c:pt idx="53083">
                  <c:v>1.0616599999999892E-3</c:v>
                </c:pt>
                <c:pt idx="53084">
                  <c:v>1.0616799999999893E-3</c:v>
                </c:pt>
                <c:pt idx="53085">
                  <c:v>1.0616999999999894E-3</c:v>
                </c:pt>
                <c:pt idx="53086">
                  <c:v>1.0617199999999895E-3</c:v>
                </c:pt>
                <c:pt idx="53087">
                  <c:v>1.0617399999999896E-3</c:v>
                </c:pt>
                <c:pt idx="53088">
                  <c:v>1.0617599999999897E-3</c:v>
                </c:pt>
                <c:pt idx="53089">
                  <c:v>1.0617799999999898E-3</c:v>
                </c:pt>
                <c:pt idx="53090">
                  <c:v>1.0617999999999899E-3</c:v>
                </c:pt>
                <c:pt idx="53091">
                  <c:v>1.06181999999999E-3</c:v>
                </c:pt>
                <c:pt idx="53092">
                  <c:v>1.0618399999999901E-3</c:v>
                </c:pt>
                <c:pt idx="53093">
                  <c:v>1.0618599999999902E-3</c:v>
                </c:pt>
                <c:pt idx="53094">
                  <c:v>1.0618799999999903E-3</c:v>
                </c:pt>
                <c:pt idx="53095">
                  <c:v>1.0618999999999904E-3</c:v>
                </c:pt>
                <c:pt idx="53096">
                  <c:v>1.0619199999999905E-3</c:v>
                </c:pt>
                <c:pt idx="53097">
                  <c:v>1.0619399999999906E-3</c:v>
                </c:pt>
                <c:pt idx="53098">
                  <c:v>1.0619599999999907E-3</c:v>
                </c:pt>
                <c:pt idx="53099">
                  <c:v>1.0619799999999908E-3</c:v>
                </c:pt>
                <c:pt idx="53100">
                  <c:v>1.0619999999999909E-3</c:v>
                </c:pt>
                <c:pt idx="53101">
                  <c:v>1.062019999999991E-3</c:v>
                </c:pt>
                <c:pt idx="53102">
                  <c:v>1.0620399999999911E-3</c:v>
                </c:pt>
                <c:pt idx="53103">
                  <c:v>1.0620599999999912E-3</c:v>
                </c:pt>
                <c:pt idx="53104">
                  <c:v>1.0620799999999913E-3</c:v>
                </c:pt>
                <c:pt idx="53105">
                  <c:v>1.0620999999999914E-3</c:v>
                </c:pt>
                <c:pt idx="53106">
                  <c:v>1.0621199999999915E-3</c:v>
                </c:pt>
                <c:pt idx="53107">
                  <c:v>1.0621399999999916E-3</c:v>
                </c:pt>
                <c:pt idx="53108">
                  <c:v>1.0621599999999917E-3</c:v>
                </c:pt>
                <c:pt idx="53109">
                  <c:v>1.0621799999999918E-3</c:v>
                </c:pt>
                <c:pt idx="53110">
                  <c:v>1.0621999999999919E-3</c:v>
                </c:pt>
                <c:pt idx="53111">
                  <c:v>1.062219999999992E-3</c:v>
                </c:pt>
                <c:pt idx="53112">
                  <c:v>1.0622399999999921E-3</c:v>
                </c:pt>
                <c:pt idx="53113">
                  <c:v>1.0622599999999922E-3</c:v>
                </c:pt>
                <c:pt idx="53114">
                  <c:v>1.0622799999999923E-3</c:v>
                </c:pt>
                <c:pt idx="53115">
                  <c:v>1.0622999999999924E-3</c:v>
                </c:pt>
                <c:pt idx="53116">
                  <c:v>1.0623199999999925E-3</c:v>
                </c:pt>
                <c:pt idx="53117">
                  <c:v>1.0623399999999926E-3</c:v>
                </c:pt>
                <c:pt idx="53118">
                  <c:v>1.0623599999999927E-3</c:v>
                </c:pt>
                <c:pt idx="53119">
                  <c:v>1.0623799999999928E-3</c:v>
                </c:pt>
                <c:pt idx="53120">
                  <c:v>1.0623999999999929E-3</c:v>
                </c:pt>
                <c:pt idx="53121">
                  <c:v>1.062419999999993E-3</c:v>
                </c:pt>
                <c:pt idx="53122">
                  <c:v>1.0624399999999931E-3</c:v>
                </c:pt>
                <c:pt idx="53123">
                  <c:v>1.0624599999999932E-3</c:v>
                </c:pt>
                <c:pt idx="53124">
                  <c:v>1.0624799999999933E-3</c:v>
                </c:pt>
                <c:pt idx="53125">
                  <c:v>1.0624999999999934E-3</c:v>
                </c:pt>
                <c:pt idx="53126">
                  <c:v>1.0625199999999935E-3</c:v>
                </c:pt>
                <c:pt idx="53127">
                  <c:v>1.0625399999999936E-3</c:v>
                </c:pt>
                <c:pt idx="53128">
                  <c:v>1.0625599999999936E-3</c:v>
                </c:pt>
                <c:pt idx="53129">
                  <c:v>1.0625799999999937E-3</c:v>
                </c:pt>
                <c:pt idx="53130">
                  <c:v>1.0625999999999938E-3</c:v>
                </c:pt>
                <c:pt idx="53131">
                  <c:v>1.0626199999999939E-3</c:v>
                </c:pt>
                <c:pt idx="53132">
                  <c:v>1.062639999999994E-3</c:v>
                </c:pt>
                <c:pt idx="53133">
                  <c:v>1.0626599999999941E-3</c:v>
                </c:pt>
                <c:pt idx="53134">
                  <c:v>1.0626799999999942E-3</c:v>
                </c:pt>
                <c:pt idx="53135">
                  <c:v>1.0626999999999943E-3</c:v>
                </c:pt>
                <c:pt idx="53136">
                  <c:v>1.0627199999999944E-3</c:v>
                </c:pt>
                <c:pt idx="53137">
                  <c:v>1.0627399999999945E-3</c:v>
                </c:pt>
                <c:pt idx="53138">
                  <c:v>1.0627599999999946E-3</c:v>
                </c:pt>
                <c:pt idx="53139">
                  <c:v>1.0627799999999947E-3</c:v>
                </c:pt>
                <c:pt idx="53140">
                  <c:v>1.0627999999999948E-3</c:v>
                </c:pt>
                <c:pt idx="53141">
                  <c:v>1.0628199999999949E-3</c:v>
                </c:pt>
                <c:pt idx="53142">
                  <c:v>1.062839999999995E-3</c:v>
                </c:pt>
                <c:pt idx="53143">
                  <c:v>1.0628599999999951E-3</c:v>
                </c:pt>
                <c:pt idx="53144">
                  <c:v>1.0628799999999952E-3</c:v>
                </c:pt>
                <c:pt idx="53145">
                  <c:v>1.0628999999999953E-3</c:v>
                </c:pt>
                <c:pt idx="53146">
                  <c:v>1.0629199999999954E-3</c:v>
                </c:pt>
                <c:pt idx="53147">
                  <c:v>1.0629399999999955E-3</c:v>
                </c:pt>
                <c:pt idx="53148">
                  <c:v>1.0629599999999956E-3</c:v>
                </c:pt>
                <c:pt idx="53149">
                  <c:v>1.0629799999999957E-3</c:v>
                </c:pt>
                <c:pt idx="53150">
                  <c:v>1.0629999999999958E-3</c:v>
                </c:pt>
                <c:pt idx="53151">
                  <c:v>1.0630199999999959E-3</c:v>
                </c:pt>
                <c:pt idx="53152">
                  <c:v>1.063039999999996E-3</c:v>
                </c:pt>
                <c:pt idx="53153">
                  <c:v>1.0630599999999961E-3</c:v>
                </c:pt>
                <c:pt idx="53154">
                  <c:v>1.0630799999999962E-3</c:v>
                </c:pt>
                <c:pt idx="53155">
                  <c:v>1.0630999999999963E-3</c:v>
                </c:pt>
                <c:pt idx="53156">
                  <c:v>1.0631199999999964E-3</c:v>
                </c:pt>
                <c:pt idx="53157">
                  <c:v>1.0631399999999965E-3</c:v>
                </c:pt>
                <c:pt idx="53158">
                  <c:v>1.0631599999999966E-3</c:v>
                </c:pt>
                <c:pt idx="53159">
                  <c:v>1.0631799999999967E-3</c:v>
                </c:pt>
                <c:pt idx="53160">
                  <c:v>1.0631999999999968E-3</c:v>
                </c:pt>
                <c:pt idx="53161">
                  <c:v>1.0632199999999969E-3</c:v>
                </c:pt>
                <c:pt idx="53162">
                  <c:v>1.063239999999997E-3</c:v>
                </c:pt>
                <c:pt idx="53163">
                  <c:v>1.0632599999999971E-3</c:v>
                </c:pt>
                <c:pt idx="53164">
                  <c:v>1.0632799999999972E-3</c:v>
                </c:pt>
                <c:pt idx="53165">
                  <c:v>1.0632999999999973E-3</c:v>
                </c:pt>
                <c:pt idx="53166">
                  <c:v>1.0633199999999974E-3</c:v>
                </c:pt>
                <c:pt idx="53167">
                  <c:v>1.0633399999999975E-3</c:v>
                </c:pt>
                <c:pt idx="53168">
                  <c:v>1.0633599999999976E-3</c:v>
                </c:pt>
                <c:pt idx="53169">
                  <c:v>1.0633799999999977E-3</c:v>
                </c:pt>
                <c:pt idx="53170">
                  <c:v>1.0633999999999978E-3</c:v>
                </c:pt>
                <c:pt idx="53171">
                  <c:v>1.0634199999999979E-3</c:v>
                </c:pt>
                <c:pt idx="53172">
                  <c:v>1.063439999999998E-3</c:v>
                </c:pt>
                <c:pt idx="53173">
                  <c:v>1.0634599999999981E-3</c:v>
                </c:pt>
                <c:pt idx="53174">
                  <c:v>1.0634799999999982E-3</c:v>
                </c:pt>
                <c:pt idx="53175">
                  <c:v>1.0634999999999983E-3</c:v>
                </c:pt>
                <c:pt idx="53176">
                  <c:v>1.0635199999999984E-3</c:v>
                </c:pt>
                <c:pt idx="53177">
                  <c:v>1.0635399999999985E-3</c:v>
                </c:pt>
                <c:pt idx="53178">
                  <c:v>1.0635599999999986E-3</c:v>
                </c:pt>
                <c:pt idx="53179">
                  <c:v>1.0635799999999986E-3</c:v>
                </c:pt>
                <c:pt idx="53180">
                  <c:v>1.0635999999999987E-3</c:v>
                </c:pt>
                <c:pt idx="53181">
                  <c:v>1.0636199999999988E-3</c:v>
                </c:pt>
                <c:pt idx="53182">
                  <c:v>1.0636399999999989E-3</c:v>
                </c:pt>
                <c:pt idx="53183">
                  <c:v>1.063659999999999E-3</c:v>
                </c:pt>
                <c:pt idx="53184">
                  <c:v>1.0636799999999991E-3</c:v>
                </c:pt>
                <c:pt idx="53185">
                  <c:v>1.0636999999999992E-3</c:v>
                </c:pt>
                <c:pt idx="53186">
                  <c:v>1.0637199999999993E-3</c:v>
                </c:pt>
                <c:pt idx="53187">
                  <c:v>1.0637399999999994E-3</c:v>
                </c:pt>
                <c:pt idx="53188">
                  <c:v>1.0637599999999995E-3</c:v>
                </c:pt>
                <c:pt idx="53189">
                  <c:v>1.0637799999999996E-3</c:v>
                </c:pt>
                <c:pt idx="53190">
                  <c:v>1.0637999999999997E-3</c:v>
                </c:pt>
                <c:pt idx="53191">
                  <c:v>1.0638199999999998E-3</c:v>
                </c:pt>
                <c:pt idx="53192">
                  <c:v>1.0638399999999999E-3</c:v>
                </c:pt>
                <c:pt idx="53193">
                  <c:v>1.06386E-3</c:v>
                </c:pt>
                <c:pt idx="53194">
                  <c:v>1.0638800000000001E-3</c:v>
                </c:pt>
                <c:pt idx="53195">
                  <c:v>1.0639000000000002E-3</c:v>
                </c:pt>
                <c:pt idx="53196">
                  <c:v>1.0639200000000003E-3</c:v>
                </c:pt>
                <c:pt idx="53197">
                  <c:v>1.0639400000000004E-3</c:v>
                </c:pt>
                <c:pt idx="53198">
                  <c:v>1.0639600000000005E-3</c:v>
                </c:pt>
                <c:pt idx="53199">
                  <c:v>1.0639800000000006E-3</c:v>
                </c:pt>
                <c:pt idx="53200">
                  <c:v>1.0640000000000007E-3</c:v>
                </c:pt>
                <c:pt idx="53201">
                  <c:v>1.0640200000000008E-3</c:v>
                </c:pt>
                <c:pt idx="53202">
                  <c:v>1.0640400000000009E-3</c:v>
                </c:pt>
                <c:pt idx="53203">
                  <c:v>1.064060000000001E-3</c:v>
                </c:pt>
                <c:pt idx="53204">
                  <c:v>1.0640800000000011E-3</c:v>
                </c:pt>
                <c:pt idx="53205">
                  <c:v>1.0641000000000012E-3</c:v>
                </c:pt>
                <c:pt idx="53206">
                  <c:v>1.0641200000000013E-3</c:v>
                </c:pt>
                <c:pt idx="53207">
                  <c:v>1.0641400000000014E-3</c:v>
                </c:pt>
                <c:pt idx="53208">
                  <c:v>1.0641600000000015E-3</c:v>
                </c:pt>
                <c:pt idx="53209">
                  <c:v>1.0641800000000016E-3</c:v>
                </c:pt>
                <c:pt idx="53210">
                  <c:v>1.0642000000000017E-3</c:v>
                </c:pt>
                <c:pt idx="53211">
                  <c:v>1.0642200000000018E-3</c:v>
                </c:pt>
                <c:pt idx="53212">
                  <c:v>1.0642400000000019E-3</c:v>
                </c:pt>
                <c:pt idx="53213">
                  <c:v>1.064260000000002E-3</c:v>
                </c:pt>
                <c:pt idx="53214">
                  <c:v>1.0642800000000021E-3</c:v>
                </c:pt>
                <c:pt idx="53215">
                  <c:v>1.0643000000000022E-3</c:v>
                </c:pt>
                <c:pt idx="53216">
                  <c:v>1.0643200000000023E-3</c:v>
                </c:pt>
                <c:pt idx="53217">
                  <c:v>1.0643400000000024E-3</c:v>
                </c:pt>
                <c:pt idx="53218">
                  <c:v>1.0643600000000025E-3</c:v>
                </c:pt>
                <c:pt idx="53219">
                  <c:v>1.0643800000000026E-3</c:v>
                </c:pt>
                <c:pt idx="53220">
                  <c:v>1.0644000000000027E-3</c:v>
                </c:pt>
                <c:pt idx="53221">
                  <c:v>1.0644200000000028E-3</c:v>
                </c:pt>
                <c:pt idx="53222">
                  <c:v>1.0644400000000029E-3</c:v>
                </c:pt>
                <c:pt idx="53223">
                  <c:v>1.064460000000003E-3</c:v>
                </c:pt>
                <c:pt idx="53224">
                  <c:v>1.0644800000000031E-3</c:v>
                </c:pt>
                <c:pt idx="53225">
                  <c:v>1.0645000000000032E-3</c:v>
                </c:pt>
                <c:pt idx="53226">
                  <c:v>1.0645200000000033E-3</c:v>
                </c:pt>
                <c:pt idx="53227">
                  <c:v>1.0645400000000034E-3</c:v>
                </c:pt>
                <c:pt idx="53228">
                  <c:v>1.0645600000000035E-3</c:v>
                </c:pt>
                <c:pt idx="53229">
                  <c:v>1.0645800000000036E-3</c:v>
                </c:pt>
                <c:pt idx="53230">
                  <c:v>1.0646000000000037E-3</c:v>
                </c:pt>
                <c:pt idx="53231">
                  <c:v>1.0646200000000037E-3</c:v>
                </c:pt>
                <c:pt idx="53232">
                  <c:v>1.0646400000000038E-3</c:v>
                </c:pt>
                <c:pt idx="53233">
                  <c:v>1.0646600000000039E-3</c:v>
                </c:pt>
                <c:pt idx="53234">
                  <c:v>1.064680000000004E-3</c:v>
                </c:pt>
                <c:pt idx="53235">
                  <c:v>1.0647000000000041E-3</c:v>
                </c:pt>
                <c:pt idx="53236">
                  <c:v>1.0647200000000042E-3</c:v>
                </c:pt>
                <c:pt idx="53237">
                  <c:v>1.0647400000000043E-3</c:v>
                </c:pt>
                <c:pt idx="53238">
                  <c:v>1.0647600000000044E-3</c:v>
                </c:pt>
                <c:pt idx="53239">
                  <c:v>1.0647800000000045E-3</c:v>
                </c:pt>
                <c:pt idx="53240">
                  <c:v>1.0648000000000046E-3</c:v>
                </c:pt>
                <c:pt idx="53241">
                  <c:v>1.0648200000000047E-3</c:v>
                </c:pt>
                <c:pt idx="53242">
                  <c:v>1.0648400000000048E-3</c:v>
                </c:pt>
                <c:pt idx="53243">
                  <c:v>1.0648600000000049E-3</c:v>
                </c:pt>
                <c:pt idx="53244">
                  <c:v>1.064880000000005E-3</c:v>
                </c:pt>
                <c:pt idx="53245">
                  <c:v>1.0649000000000051E-3</c:v>
                </c:pt>
                <c:pt idx="53246">
                  <c:v>1.0649200000000052E-3</c:v>
                </c:pt>
                <c:pt idx="53247">
                  <c:v>1.0649400000000053E-3</c:v>
                </c:pt>
                <c:pt idx="53248">
                  <c:v>1.0649600000000054E-3</c:v>
                </c:pt>
                <c:pt idx="53249">
                  <c:v>1.0649800000000055E-3</c:v>
                </c:pt>
                <c:pt idx="53250">
                  <c:v>1.0650000000000056E-3</c:v>
                </c:pt>
                <c:pt idx="53251">
                  <c:v>1.0650200000000057E-3</c:v>
                </c:pt>
                <c:pt idx="53252">
                  <c:v>1.0650400000000058E-3</c:v>
                </c:pt>
                <c:pt idx="53253">
                  <c:v>1.0650600000000059E-3</c:v>
                </c:pt>
                <c:pt idx="53254">
                  <c:v>1.065080000000006E-3</c:v>
                </c:pt>
                <c:pt idx="53255">
                  <c:v>1.0651000000000061E-3</c:v>
                </c:pt>
                <c:pt idx="53256">
                  <c:v>1.0651200000000062E-3</c:v>
                </c:pt>
                <c:pt idx="53257">
                  <c:v>1.0651400000000063E-3</c:v>
                </c:pt>
                <c:pt idx="53258">
                  <c:v>1.0651600000000064E-3</c:v>
                </c:pt>
                <c:pt idx="53259">
                  <c:v>1.0651800000000065E-3</c:v>
                </c:pt>
                <c:pt idx="53260">
                  <c:v>1.0652000000000066E-3</c:v>
                </c:pt>
                <c:pt idx="53261">
                  <c:v>1.0652200000000067E-3</c:v>
                </c:pt>
                <c:pt idx="53262">
                  <c:v>1.0652400000000068E-3</c:v>
                </c:pt>
                <c:pt idx="53263">
                  <c:v>1.0652600000000069E-3</c:v>
                </c:pt>
                <c:pt idx="53264">
                  <c:v>1.065280000000007E-3</c:v>
                </c:pt>
                <c:pt idx="53265">
                  <c:v>1.0653000000000071E-3</c:v>
                </c:pt>
                <c:pt idx="53266">
                  <c:v>1.0653200000000072E-3</c:v>
                </c:pt>
                <c:pt idx="53267">
                  <c:v>1.0653400000000073E-3</c:v>
                </c:pt>
                <c:pt idx="53268">
                  <c:v>1.0653600000000074E-3</c:v>
                </c:pt>
                <c:pt idx="53269">
                  <c:v>1.0653800000000075E-3</c:v>
                </c:pt>
                <c:pt idx="53270">
                  <c:v>1.0654000000000076E-3</c:v>
                </c:pt>
                <c:pt idx="53271">
                  <c:v>1.0654200000000077E-3</c:v>
                </c:pt>
                <c:pt idx="53272">
                  <c:v>1.0654400000000078E-3</c:v>
                </c:pt>
                <c:pt idx="53273">
                  <c:v>1.0654600000000079E-3</c:v>
                </c:pt>
                <c:pt idx="53274">
                  <c:v>1.065480000000008E-3</c:v>
                </c:pt>
                <c:pt idx="53275">
                  <c:v>1.0655000000000081E-3</c:v>
                </c:pt>
                <c:pt idx="53276">
                  <c:v>1.0655200000000082E-3</c:v>
                </c:pt>
                <c:pt idx="53277">
                  <c:v>1.0655400000000083E-3</c:v>
                </c:pt>
                <c:pt idx="53278">
                  <c:v>1.0655600000000084E-3</c:v>
                </c:pt>
                <c:pt idx="53279">
                  <c:v>1.0655800000000085E-3</c:v>
                </c:pt>
                <c:pt idx="53280">
                  <c:v>1.0656000000000086E-3</c:v>
                </c:pt>
                <c:pt idx="53281">
                  <c:v>1.0656200000000087E-3</c:v>
                </c:pt>
                <c:pt idx="53282">
                  <c:v>1.0656400000000088E-3</c:v>
                </c:pt>
                <c:pt idx="53283">
                  <c:v>1.0656600000000088E-3</c:v>
                </c:pt>
                <c:pt idx="53284">
                  <c:v>1.0656800000000089E-3</c:v>
                </c:pt>
                <c:pt idx="53285">
                  <c:v>1.065700000000009E-3</c:v>
                </c:pt>
                <c:pt idx="53286">
                  <c:v>1.0657200000000091E-3</c:v>
                </c:pt>
                <c:pt idx="53287">
                  <c:v>1.0657400000000092E-3</c:v>
                </c:pt>
                <c:pt idx="53288">
                  <c:v>1.0657600000000093E-3</c:v>
                </c:pt>
                <c:pt idx="53289">
                  <c:v>1.0657800000000094E-3</c:v>
                </c:pt>
                <c:pt idx="53290">
                  <c:v>1.0658000000000095E-3</c:v>
                </c:pt>
                <c:pt idx="53291">
                  <c:v>1.0658200000000096E-3</c:v>
                </c:pt>
                <c:pt idx="53292">
                  <c:v>1.0658400000000097E-3</c:v>
                </c:pt>
                <c:pt idx="53293">
                  <c:v>1.0658600000000098E-3</c:v>
                </c:pt>
                <c:pt idx="53294">
                  <c:v>1.0658800000000099E-3</c:v>
                </c:pt>
                <c:pt idx="53295">
                  <c:v>1.06590000000001E-3</c:v>
                </c:pt>
                <c:pt idx="53296">
                  <c:v>1.0659200000000101E-3</c:v>
                </c:pt>
                <c:pt idx="53297">
                  <c:v>1.0659400000000102E-3</c:v>
                </c:pt>
                <c:pt idx="53298">
                  <c:v>1.0659600000000103E-3</c:v>
                </c:pt>
                <c:pt idx="53299">
                  <c:v>1.0659800000000104E-3</c:v>
                </c:pt>
                <c:pt idx="53300">
                  <c:v>1.0660000000000105E-3</c:v>
                </c:pt>
                <c:pt idx="53301">
                  <c:v>1.0660200000000106E-3</c:v>
                </c:pt>
                <c:pt idx="53302">
                  <c:v>1.0660400000000107E-3</c:v>
                </c:pt>
                <c:pt idx="53303">
                  <c:v>1.0660600000000108E-3</c:v>
                </c:pt>
                <c:pt idx="53304">
                  <c:v>1.0660800000000109E-3</c:v>
                </c:pt>
                <c:pt idx="53305">
                  <c:v>1.066100000000011E-3</c:v>
                </c:pt>
                <c:pt idx="53306">
                  <c:v>1.0661200000000111E-3</c:v>
                </c:pt>
                <c:pt idx="53307">
                  <c:v>1.0661400000000112E-3</c:v>
                </c:pt>
                <c:pt idx="53308">
                  <c:v>1.0661600000000113E-3</c:v>
                </c:pt>
                <c:pt idx="53309">
                  <c:v>1.0661800000000114E-3</c:v>
                </c:pt>
                <c:pt idx="53310">
                  <c:v>1.0662000000000115E-3</c:v>
                </c:pt>
                <c:pt idx="53311">
                  <c:v>1.0662200000000116E-3</c:v>
                </c:pt>
                <c:pt idx="53312">
                  <c:v>1.0662400000000117E-3</c:v>
                </c:pt>
                <c:pt idx="53313">
                  <c:v>1.0662600000000118E-3</c:v>
                </c:pt>
                <c:pt idx="53314">
                  <c:v>1.0662800000000119E-3</c:v>
                </c:pt>
                <c:pt idx="53315">
                  <c:v>1.066300000000012E-3</c:v>
                </c:pt>
                <c:pt idx="53316">
                  <c:v>1.0663200000000121E-3</c:v>
                </c:pt>
                <c:pt idx="53317">
                  <c:v>1.0663400000000122E-3</c:v>
                </c:pt>
                <c:pt idx="53318">
                  <c:v>1.0663600000000123E-3</c:v>
                </c:pt>
                <c:pt idx="53319">
                  <c:v>1.0663800000000124E-3</c:v>
                </c:pt>
                <c:pt idx="53320">
                  <c:v>1.0664000000000125E-3</c:v>
                </c:pt>
                <c:pt idx="53321">
                  <c:v>1.0664200000000126E-3</c:v>
                </c:pt>
                <c:pt idx="53322">
                  <c:v>1.0664400000000127E-3</c:v>
                </c:pt>
                <c:pt idx="53323">
                  <c:v>1.0664600000000128E-3</c:v>
                </c:pt>
                <c:pt idx="53324">
                  <c:v>1.0664800000000129E-3</c:v>
                </c:pt>
                <c:pt idx="53325">
                  <c:v>1.066500000000013E-3</c:v>
                </c:pt>
                <c:pt idx="53326">
                  <c:v>1.0665200000000131E-3</c:v>
                </c:pt>
                <c:pt idx="53327">
                  <c:v>1.0665400000000132E-3</c:v>
                </c:pt>
                <c:pt idx="53328">
                  <c:v>1.0665600000000133E-3</c:v>
                </c:pt>
                <c:pt idx="53329">
                  <c:v>1.0665800000000134E-3</c:v>
                </c:pt>
                <c:pt idx="53330">
                  <c:v>1.0666000000000135E-3</c:v>
                </c:pt>
                <c:pt idx="53331">
                  <c:v>1.0666200000000136E-3</c:v>
                </c:pt>
                <c:pt idx="53332">
                  <c:v>1.0666400000000137E-3</c:v>
                </c:pt>
                <c:pt idx="53333">
                  <c:v>1.0666600000000138E-3</c:v>
                </c:pt>
                <c:pt idx="53334">
                  <c:v>1.0666800000000138E-3</c:v>
                </c:pt>
                <c:pt idx="53335">
                  <c:v>1.0667000000000139E-3</c:v>
                </c:pt>
                <c:pt idx="53336">
                  <c:v>1.066720000000014E-3</c:v>
                </c:pt>
                <c:pt idx="53337">
                  <c:v>1.0667400000000141E-3</c:v>
                </c:pt>
                <c:pt idx="53338">
                  <c:v>1.0667600000000142E-3</c:v>
                </c:pt>
                <c:pt idx="53339">
                  <c:v>1.0667800000000143E-3</c:v>
                </c:pt>
                <c:pt idx="53340">
                  <c:v>1.0668000000000144E-3</c:v>
                </c:pt>
                <c:pt idx="53341">
                  <c:v>1.0668200000000145E-3</c:v>
                </c:pt>
                <c:pt idx="53342">
                  <c:v>1.0668400000000146E-3</c:v>
                </c:pt>
                <c:pt idx="53343">
                  <c:v>1.0668600000000147E-3</c:v>
                </c:pt>
                <c:pt idx="53344">
                  <c:v>1.0668800000000148E-3</c:v>
                </c:pt>
                <c:pt idx="53345">
                  <c:v>1.0669000000000149E-3</c:v>
                </c:pt>
                <c:pt idx="53346">
                  <c:v>1.066920000000015E-3</c:v>
                </c:pt>
                <c:pt idx="53347">
                  <c:v>1.0669400000000151E-3</c:v>
                </c:pt>
                <c:pt idx="53348">
                  <c:v>1.0669600000000152E-3</c:v>
                </c:pt>
                <c:pt idx="53349">
                  <c:v>1.0669800000000153E-3</c:v>
                </c:pt>
                <c:pt idx="53350">
                  <c:v>1.0670000000000154E-3</c:v>
                </c:pt>
                <c:pt idx="53351">
                  <c:v>1.0670200000000155E-3</c:v>
                </c:pt>
                <c:pt idx="53352">
                  <c:v>1.0670400000000156E-3</c:v>
                </c:pt>
                <c:pt idx="53353">
                  <c:v>1.0670600000000157E-3</c:v>
                </c:pt>
                <c:pt idx="53354">
                  <c:v>1.0670800000000158E-3</c:v>
                </c:pt>
                <c:pt idx="53355">
                  <c:v>1.0671000000000159E-3</c:v>
                </c:pt>
                <c:pt idx="53356">
                  <c:v>1.067120000000016E-3</c:v>
                </c:pt>
                <c:pt idx="53357">
                  <c:v>1.0671400000000161E-3</c:v>
                </c:pt>
                <c:pt idx="53358">
                  <c:v>1.0671600000000162E-3</c:v>
                </c:pt>
                <c:pt idx="53359">
                  <c:v>1.0671800000000163E-3</c:v>
                </c:pt>
                <c:pt idx="53360">
                  <c:v>1.0672000000000164E-3</c:v>
                </c:pt>
                <c:pt idx="53361">
                  <c:v>1.0672200000000165E-3</c:v>
                </c:pt>
                <c:pt idx="53362">
                  <c:v>1.0672400000000166E-3</c:v>
                </c:pt>
                <c:pt idx="53363">
                  <c:v>1.0672600000000167E-3</c:v>
                </c:pt>
                <c:pt idx="53364">
                  <c:v>1.0672800000000168E-3</c:v>
                </c:pt>
                <c:pt idx="53365">
                  <c:v>1.0673000000000169E-3</c:v>
                </c:pt>
                <c:pt idx="53366">
                  <c:v>1.067320000000017E-3</c:v>
                </c:pt>
                <c:pt idx="53367">
                  <c:v>1.0673400000000171E-3</c:v>
                </c:pt>
                <c:pt idx="53368">
                  <c:v>1.0673600000000172E-3</c:v>
                </c:pt>
                <c:pt idx="53369">
                  <c:v>1.0673800000000173E-3</c:v>
                </c:pt>
                <c:pt idx="53370">
                  <c:v>1.0674000000000174E-3</c:v>
                </c:pt>
                <c:pt idx="53371">
                  <c:v>1.0674200000000175E-3</c:v>
                </c:pt>
                <c:pt idx="53372">
                  <c:v>1.0674400000000176E-3</c:v>
                </c:pt>
                <c:pt idx="53373">
                  <c:v>1.0674600000000177E-3</c:v>
                </c:pt>
                <c:pt idx="53374">
                  <c:v>1.0674800000000178E-3</c:v>
                </c:pt>
                <c:pt idx="53375">
                  <c:v>1.0675000000000179E-3</c:v>
                </c:pt>
                <c:pt idx="53376">
                  <c:v>1.067520000000018E-3</c:v>
                </c:pt>
                <c:pt idx="53377">
                  <c:v>1.0675400000000181E-3</c:v>
                </c:pt>
                <c:pt idx="53378">
                  <c:v>1.0675600000000182E-3</c:v>
                </c:pt>
                <c:pt idx="53379">
                  <c:v>1.0675800000000183E-3</c:v>
                </c:pt>
                <c:pt idx="53380">
                  <c:v>1.0676000000000184E-3</c:v>
                </c:pt>
                <c:pt idx="53381">
                  <c:v>1.0676200000000185E-3</c:v>
                </c:pt>
                <c:pt idx="53382">
                  <c:v>1.0676400000000186E-3</c:v>
                </c:pt>
                <c:pt idx="53383">
                  <c:v>1.0676600000000187E-3</c:v>
                </c:pt>
                <c:pt idx="53384">
                  <c:v>1.0676800000000188E-3</c:v>
                </c:pt>
                <c:pt idx="53385">
                  <c:v>1.0677000000000189E-3</c:v>
                </c:pt>
                <c:pt idx="53386">
                  <c:v>1.0677200000000189E-3</c:v>
                </c:pt>
                <c:pt idx="53387">
                  <c:v>1.067740000000019E-3</c:v>
                </c:pt>
                <c:pt idx="53388">
                  <c:v>1.0677600000000191E-3</c:v>
                </c:pt>
                <c:pt idx="53389">
                  <c:v>1.0677800000000192E-3</c:v>
                </c:pt>
                <c:pt idx="53390">
                  <c:v>1.0678000000000193E-3</c:v>
                </c:pt>
                <c:pt idx="53391">
                  <c:v>1.0678200000000194E-3</c:v>
                </c:pt>
                <c:pt idx="53392">
                  <c:v>1.0678400000000195E-3</c:v>
                </c:pt>
                <c:pt idx="53393">
                  <c:v>1.0678600000000196E-3</c:v>
                </c:pt>
                <c:pt idx="53394">
                  <c:v>1.0678800000000197E-3</c:v>
                </c:pt>
                <c:pt idx="53395">
                  <c:v>1.0679000000000198E-3</c:v>
                </c:pt>
                <c:pt idx="53396">
                  <c:v>1.0679200000000199E-3</c:v>
                </c:pt>
                <c:pt idx="53397">
                  <c:v>1.06794000000002E-3</c:v>
                </c:pt>
                <c:pt idx="53398">
                  <c:v>1.0679600000000201E-3</c:v>
                </c:pt>
                <c:pt idx="53399">
                  <c:v>1.0679800000000202E-3</c:v>
                </c:pt>
                <c:pt idx="53400">
                  <c:v>1.0680000000000203E-3</c:v>
                </c:pt>
                <c:pt idx="53401">
                  <c:v>1.0680200000000204E-3</c:v>
                </c:pt>
                <c:pt idx="53402">
                  <c:v>1.0680400000000205E-3</c:v>
                </c:pt>
                <c:pt idx="53403">
                  <c:v>1.0680600000000206E-3</c:v>
                </c:pt>
                <c:pt idx="53404">
                  <c:v>1.0680800000000207E-3</c:v>
                </c:pt>
                <c:pt idx="53405">
                  <c:v>1.0681000000000208E-3</c:v>
                </c:pt>
                <c:pt idx="53406">
                  <c:v>1.0681200000000209E-3</c:v>
                </c:pt>
                <c:pt idx="53407">
                  <c:v>1.068140000000021E-3</c:v>
                </c:pt>
                <c:pt idx="53408">
                  <c:v>1.0681600000000211E-3</c:v>
                </c:pt>
                <c:pt idx="53409">
                  <c:v>1.0681800000000212E-3</c:v>
                </c:pt>
                <c:pt idx="53410">
                  <c:v>1.0682000000000213E-3</c:v>
                </c:pt>
                <c:pt idx="53411">
                  <c:v>1.0682200000000214E-3</c:v>
                </c:pt>
                <c:pt idx="53412">
                  <c:v>1.0682400000000215E-3</c:v>
                </c:pt>
                <c:pt idx="53413">
                  <c:v>1.0682600000000216E-3</c:v>
                </c:pt>
                <c:pt idx="53414">
                  <c:v>1.0682800000000217E-3</c:v>
                </c:pt>
                <c:pt idx="53415">
                  <c:v>1.0683000000000218E-3</c:v>
                </c:pt>
                <c:pt idx="53416">
                  <c:v>1.0683200000000219E-3</c:v>
                </c:pt>
                <c:pt idx="53417">
                  <c:v>1.068340000000022E-3</c:v>
                </c:pt>
                <c:pt idx="53418">
                  <c:v>1.0683600000000221E-3</c:v>
                </c:pt>
                <c:pt idx="53419">
                  <c:v>1.0683800000000222E-3</c:v>
                </c:pt>
                <c:pt idx="53420">
                  <c:v>1.0684000000000223E-3</c:v>
                </c:pt>
                <c:pt idx="53421">
                  <c:v>1.0684200000000224E-3</c:v>
                </c:pt>
                <c:pt idx="53422">
                  <c:v>1.0684400000000225E-3</c:v>
                </c:pt>
                <c:pt idx="53423">
                  <c:v>1.0684600000000226E-3</c:v>
                </c:pt>
                <c:pt idx="53424">
                  <c:v>1.0684800000000227E-3</c:v>
                </c:pt>
                <c:pt idx="53425">
                  <c:v>1.0685000000000228E-3</c:v>
                </c:pt>
                <c:pt idx="53426">
                  <c:v>1.0685200000000229E-3</c:v>
                </c:pt>
                <c:pt idx="53427">
                  <c:v>1.068540000000023E-3</c:v>
                </c:pt>
                <c:pt idx="53428">
                  <c:v>1.0685600000000231E-3</c:v>
                </c:pt>
                <c:pt idx="53429">
                  <c:v>1.0685800000000232E-3</c:v>
                </c:pt>
                <c:pt idx="53430">
                  <c:v>1.0686000000000233E-3</c:v>
                </c:pt>
                <c:pt idx="53431">
                  <c:v>1.0686200000000234E-3</c:v>
                </c:pt>
                <c:pt idx="53432">
                  <c:v>1.0686400000000235E-3</c:v>
                </c:pt>
                <c:pt idx="53433">
                  <c:v>1.0686600000000236E-3</c:v>
                </c:pt>
                <c:pt idx="53434">
                  <c:v>1.0686800000000237E-3</c:v>
                </c:pt>
                <c:pt idx="53435">
                  <c:v>1.0687000000000238E-3</c:v>
                </c:pt>
                <c:pt idx="53436">
                  <c:v>1.0687200000000239E-3</c:v>
                </c:pt>
                <c:pt idx="53437">
                  <c:v>1.068740000000024E-3</c:v>
                </c:pt>
                <c:pt idx="53438">
                  <c:v>1.068760000000024E-3</c:v>
                </c:pt>
                <c:pt idx="53439">
                  <c:v>1.0687800000000241E-3</c:v>
                </c:pt>
                <c:pt idx="53440">
                  <c:v>1.0688000000000242E-3</c:v>
                </c:pt>
                <c:pt idx="53441">
                  <c:v>1.0688200000000243E-3</c:v>
                </c:pt>
                <c:pt idx="53442">
                  <c:v>1.0688400000000244E-3</c:v>
                </c:pt>
                <c:pt idx="53443">
                  <c:v>1.0688600000000245E-3</c:v>
                </c:pt>
                <c:pt idx="53444">
                  <c:v>1.0688800000000246E-3</c:v>
                </c:pt>
                <c:pt idx="53445">
                  <c:v>1.0689000000000247E-3</c:v>
                </c:pt>
                <c:pt idx="53446">
                  <c:v>1.0689200000000248E-3</c:v>
                </c:pt>
                <c:pt idx="53447">
                  <c:v>1.0689400000000249E-3</c:v>
                </c:pt>
                <c:pt idx="53448">
                  <c:v>1.068960000000025E-3</c:v>
                </c:pt>
                <c:pt idx="53449">
                  <c:v>1.0689800000000251E-3</c:v>
                </c:pt>
                <c:pt idx="53450">
                  <c:v>1.0690000000000252E-3</c:v>
                </c:pt>
                <c:pt idx="53451">
                  <c:v>1.0690200000000253E-3</c:v>
                </c:pt>
                <c:pt idx="53452">
                  <c:v>1.0690400000000254E-3</c:v>
                </c:pt>
                <c:pt idx="53453">
                  <c:v>1.0690600000000255E-3</c:v>
                </c:pt>
                <c:pt idx="53454">
                  <c:v>1.0690800000000256E-3</c:v>
                </c:pt>
                <c:pt idx="53455">
                  <c:v>1.0691000000000257E-3</c:v>
                </c:pt>
                <c:pt idx="53456">
                  <c:v>1.0691200000000258E-3</c:v>
                </c:pt>
                <c:pt idx="53457">
                  <c:v>1.0691400000000259E-3</c:v>
                </c:pt>
                <c:pt idx="53458">
                  <c:v>1.069160000000026E-3</c:v>
                </c:pt>
                <c:pt idx="53459">
                  <c:v>1.0691800000000261E-3</c:v>
                </c:pt>
                <c:pt idx="53460">
                  <c:v>1.0692000000000262E-3</c:v>
                </c:pt>
                <c:pt idx="53461">
                  <c:v>1.0692200000000263E-3</c:v>
                </c:pt>
                <c:pt idx="53462">
                  <c:v>1.0692400000000264E-3</c:v>
                </c:pt>
                <c:pt idx="53463">
                  <c:v>1.0692600000000265E-3</c:v>
                </c:pt>
                <c:pt idx="53464">
                  <c:v>1.0692800000000266E-3</c:v>
                </c:pt>
                <c:pt idx="53465">
                  <c:v>1.0693000000000267E-3</c:v>
                </c:pt>
                <c:pt idx="53466">
                  <c:v>1.0693200000000268E-3</c:v>
                </c:pt>
                <c:pt idx="53467">
                  <c:v>1.0693400000000269E-3</c:v>
                </c:pt>
                <c:pt idx="53468">
                  <c:v>1.069360000000027E-3</c:v>
                </c:pt>
                <c:pt idx="53469">
                  <c:v>1.0693800000000271E-3</c:v>
                </c:pt>
                <c:pt idx="53470">
                  <c:v>1.0694000000000272E-3</c:v>
                </c:pt>
                <c:pt idx="53471">
                  <c:v>1.0694200000000273E-3</c:v>
                </c:pt>
                <c:pt idx="53472">
                  <c:v>1.0694400000000274E-3</c:v>
                </c:pt>
                <c:pt idx="53473">
                  <c:v>1.0694600000000275E-3</c:v>
                </c:pt>
                <c:pt idx="53474">
                  <c:v>1.0694800000000276E-3</c:v>
                </c:pt>
                <c:pt idx="53475">
                  <c:v>1.0695000000000277E-3</c:v>
                </c:pt>
                <c:pt idx="53476">
                  <c:v>1.0695200000000278E-3</c:v>
                </c:pt>
                <c:pt idx="53477">
                  <c:v>1.0695400000000279E-3</c:v>
                </c:pt>
                <c:pt idx="53478">
                  <c:v>1.069560000000028E-3</c:v>
                </c:pt>
                <c:pt idx="53479">
                  <c:v>1.0695800000000281E-3</c:v>
                </c:pt>
                <c:pt idx="53480">
                  <c:v>1.0696000000000282E-3</c:v>
                </c:pt>
                <c:pt idx="53481">
                  <c:v>1.0696200000000283E-3</c:v>
                </c:pt>
                <c:pt idx="53482">
                  <c:v>1.0696400000000284E-3</c:v>
                </c:pt>
                <c:pt idx="53483">
                  <c:v>1.0696600000000285E-3</c:v>
                </c:pt>
                <c:pt idx="53484">
                  <c:v>1.0696800000000286E-3</c:v>
                </c:pt>
                <c:pt idx="53485">
                  <c:v>1.0697000000000287E-3</c:v>
                </c:pt>
                <c:pt idx="53486">
                  <c:v>1.0697200000000288E-3</c:v>
                </c:pt>
                <c:pt idx="53487">
                  <c:v>1.0697400000000289E-3</c:v>
                </c:pt>
                <c:pt idx="53488">
                  <c:v>1.069760000000029E-3</c:v>
                </c:pt>
                <c:pt idx="53489">
                  <c:v>1.069780000000029E-3</c:v>
                </c:pt>
                <c:pt idx="53490">
                  <c:v>1.0698000000000291E-3</c:v>
                </c:pt>
                <c:pt idx="53491">
                  <c:v>1.0698200000000292E-3</c:v>
                </c:pt>
                <c:pt idx="53492">
                  <c:v>1.0698400000000293E-3</c:v>
                </c:pt>
                <c:pt idx="53493">
                  <c:v>1.0698600000000294E-3</c:v>
                </c:pt>
                <c:pt idx="53494">
                  <c:v>1.0698800000000295E-3</c:v>
                </c:pt>
                <c:pt idx="53495">
                  <c:v>1.0699000000000296E-3</c:v>
                </c:pt>
                <c:pt idx="53496">
                  <c:v>1.0699200000000297E-3</c:v>
                </c:pt>
                <c:pt idx="53497">
                  <c:v>1.0699400000000298E-3</c:v>
                </c:pt>
                <c:pt idx="53498">
                  <c:v>1.0699600000000299E-3</c:v>
                </c:pt>
                <c:pt idx="53499">
                  <c:v>1.06998000000003E-3</c:v>
                </c:pt>
                <c:pt idx="53500">
                  <c:v>1.0700000000000301E-3</c:v>
                </c:pt>
                <c:pt idx="53501">
                  <c:v>1.0700200000000302E-3</c:v>
                </c:pt>
                <c:pt idx="53502">
                  <c:v>1.0700400000000303E-3</c:v>
                </c:pt>
                <c:pt idx="53503">
                  <c:v>1.0700600000000304E-3</c:v>
                </c:pt>
                <c:pt idx="53504">
                  <c:v>1.0700800000000305E-3</c:v>
                </c:pt>
                <c:pt idx="53505">
                  <c:v>1.0701000000000306E-3</c:v>
                </c:pt>
                <c:pt idx="53506">
                  <c:v>1.0701200000000307E-3</c:v>
                </c:pt>
                <c:pt idx="53507">
                  <c:v>1.0701400000000308E-3</c:v>
                </c:pt>
                <c:pt idx="53508">
                  <c:v>1.0701600000000309E-3</c:v>
                </c:pt>
                <c:pt idx="53509">
                  <c:v>1.070180000000031E-3</c:v>
                </c:pt>
                <c:pt idx="53510">
                  <c:v>1.0702000000000311E-3</c:v>
                </c:pt>
                <c:pt idx="53511">
                  <c:v>1.0702200000000312E-3</c:v>
                </c:pt>
                <c:pt idx="53512">
                  <c:v>1.0702400000000313E-3</c:v>
                </c:pt>
                <c:pt idx="53513">
                  <c:v>1.0702600000000314E-3</c:v>
                </c:pt>
                <c:pt idx="53514">
                  <c:v>1.0702800000000315E-3</c:v>
                </c:pt>
                <c:pt idx="53515">
                  <c:v>1.0703000000000316E-3</c:v>
                </c:pt>
                <c:pt idx="53516">
                  <c:v>1.0703200000000317E-3</c:v>
                </c:pt>
                <c:pt idx="53517">
                  <c:v>1.0703400000000318E-3</c:v>
                </c:pt>
                <c:pt idx="53518">
                  <c:v>1.0703600000000319E-3</c:v>
                </c:pt>
                <c:pt idx="53519">
                  <c:v>1.070380000000032E-3</c:v>
                </c:pt>
                <c:pt idx="53520">
                  <c:v>1.0704000000000321E-3</c:v>
                </c:pt>
                <c:pt idx="53521">
                  <c:v>1.0704200000000322E-3</c:v>
                </c:pt>
                <c:pt idx="53522">
                  <c:v>1.0704400000000323E-3</c:v>
                </c:pt>
                <c:pt idx="53523">
                  <c:v>1.0704600000000324E-3</c:v>
                </c:pt>
                <c:pt idx="53524">
                  <c:v>1.0704800000000325E-3</c:v>
                </c:pt>
                <c:pt idx="53525">
                  <c:v>1.0705000000000326E-3</c:v>
                </c:pt>
                <c:pt idx="53526">
                  <c:v>1.0705200000000327E-3</c:v>
                </c:pt>
                <c:pt idx="53527">
                  <c:v>1.0705400000000328E-3</c:v>
                </c:pt>
                <c:pt idx="53528">
                  <c:v>1.0705600000000329E-3</c:v>
                </c:pt>
                <c:pt idx="53529">
                  <c:v>1.070580000000033E-3</c:v>
                </c:pt>
                <c:pt idx="53530">
                  <c:v>1.0706000000000331E-3</c:v>
                </c:pt>
                <c:pt idx="53531">
                  <c:v>1.0706200000000332E-3</c:v>
                </c:pt>
                <c:pt idx="53532">
                  <c:v>1.0706400000000333E-3</c:v>
                </c:pt>
                <c:pt idx="53533">
                  <c:v>1.0706600000000334E-3</c:v>
                </c:pt>
                <c:pt idx="53534">
                  <c:v>1.0706800000000335E-3</c:v>
                </c:pt>
                <c:pt idx="53535">
                  <c:v>1.0707000000000336E-3</c:v>
                </c:pt>
                <c:pt idx="53536">
                  <c:v>1.0707200000000337E-3</c:v>
                </c:pt>
                <c:pt idx="53537">
                  <c:v>1.0707400000000338E-3</c:v>
                </c:pt>
                <c:pt idx="53538">
                  <c:v>1.0707600000000339E-3</c:v>
                </c:pt>
                <c:pt idx="53539">
                  <c:v>1.070780000000034E-3</c:v>
                </c:pt>
                <c:pt idx="53540">
                  <c:v>1.0708000000000341E-3</c:v>
                </c:pt>
                <c:pt idx="53541">
                  <c:v>1.0708200000000341E-3</c:v>
                </c:pt>
                <c:pt idx="53542">
                  <c:v>1.0708400000000342E-3</c:v>
                </c:pt>
                <c:pt idx="53543">
                  <c:v>1.0708600000000343E-3</c:v>
                </c:pt>
                <c:pt idx="53544">
                  <c:v>1.0708800000000344E-3</c:v>
                </c:pt>
                <c:pt idx="53545">
                  <c:v>1.0709000000000345E-3</c:v>
                </c:pt>
                <c:pt idx="53546">
                  <c:v>1.0709200000000346E-3</c:v>
                </c:pt>
                <c:pt idx="53547">
                  <c:v>1.0709400000000347E-3</c:v>
                </c:pt>
                <c:pt idx="53548">
                  <c:v>1.0709600000000348E-3</c:v>
                </c:pt>
                <c:pt idx="53549">
                  <c:v>1.0709800000000349E-3</c:v>
                </c:pt>
                <c:pt idx="53550">
                  <c:v>1.071000000000035E-3</c:v>
                </c:pt>
                <c:pt idx="53551">
                  <c:v>1.0710200000000351E-3</c:v>
                </c:pt>
                <c:pt idx="53552">
                  <c:v>1.0710400000000352E-3</c:v>
                </c:pt>
                <c:pt idx="53553">
                  <c:v>1.0710600000000353E-3</c:v>
                </c:pt>
                <c:pt idx="53554">
                  <c:v>1.0710800000000354E-3</c:v>
                </c:pt>
                <c:pt idx="53555">
                  <c:v>1.0711000000000355E-3</c:v>
                </c:pt>
                <c:pt idx="53556">
                  <c:v>1.0711200000000356E-3</c:v>
                </c:pt>
                <c:pt idx="53557">
                  <c:v>1.0711400000000357E-3</c:v>
                </c:pt>
                <c:pt idx="53558">
                  <c:v>1.0711600000000358E-3</c:v>
                </c:pt>
                <c:pt idx="53559">
                  <c:v>1.0711800000000359E-3</c:v>
                </c:pt>
                <c:pt idx="53560">
                  <c:v>1.071200000000036E-3</c:v>
                </c:pt>
                <c:pt idx="53561">
                  <c:v>1.0712200000000361E-3</c:v>
                </c:pt>
                <c:pt idx="53562">
                  <c:v>1.0712400000000362E-3</c:v>
                </c:pt>
                <c:pt idx="53563">
                  <c:v>1.0712600000000363E-3</c:v>
                </c:pt>
                <c:pt idx="53564">
                  <c:v>1.0712800000000364E-3</c:v>
                </c:pt>
                <c:pt idx="53565">
                  <c:v>1.0713000000000365E-3</c:v>
                </c:pt>
                <c:pt idx="53566">
                  <c:v>1.0713200000000366E-3</c:v>
                </c:pt>
                <c:pt idx="53567">
                  <c:v>1.0713400000000367E-3</c:v>
                </c:pt>
                <c:pt idx="53568">
                  <c:v>1.0713600000000368E-3</c:v>
                </c:pt>
                <c:pt idx="53569">
                  <c:v>1.0713800000000369E-3</c:v>
                </c:pt>
                <c:pt idx="53570">
                  <c:v>1.071400000000037E-3</c:v>
                </c:pt>
                <c:pt idx="53571">
                  <c:v>1.0714200000000371E-3</c:v>
                </c:pt>
                <c:pt idx="53572">
                  <c:v>1.0714400000000372E-3</c:v>
                </c:pt>
                <c:pt idx="53573">
                  <c:v>1.0714600000000373E-3</c:v>
                </c:pt>
                <c:pt idx="53574">
                  <c:v>1.0714800000000374E-3</c:v>
                </c:pt>
                <c:pt idx="53575">
                  <c:v>1.0715000000000375E-3</c:v>
                </c:pt>
                <c:pt idx="53576">
                  <c:v>1.0715200000000376E-3</c:v>
                </c:pt>
                <c:pt idx="53577">
                  <c:v>1.0715400000000377E-3</c:v>
                </c:pt>
                <c:pt idx="53578">
                  <c:v>1.0715600000000378E-3</c:v>
                </c:pt>
                <c:pt idx="53579">
                  <c:v>1.0715800000000379E-3</c:v>
                </c:pt>
                <c:pt idx="53580">
                  <c:v>1.071600000000038E-3</c:v>
                </c:pt>
                <c:pt idx="53581">
                  <c:v>1.0716200000000381E-3</c:v>
                </c:pt>
                <c:pt idx="53582">
                  <c:v>1.0716400000000382E-3</c:v>
                </c:pt>
                <c:pt idx="53583">
                  <c:v>1.0716600000000383E-3</c:v>
                </c:pt>
                <c:pt idx="53584">
                  <c:v>1.0716800000000384E-3</c:v>
                </c:pt>
                <c:pt idx="53585">
                  <c:v>1.0717000000000385E-3</c:v>
                </c:pt>
                <c:pt idx="53586">
                  <c:v>1.0717200000000386E-3</c:v>
                </c:pt>
                <c:pt idx="53587">
                  <c:v>1.0717400000000387E-3</c:v>
                </c:pt>
                <c:pt idx="53588">
                  <c:v>1.0717600000000388E-3</c:v>
                </c:pt>
                <c:pt idx="53589">
                  <c:v>1.0717800000000389E-3</c:v>
                </c:pt>
                <c:pt idx="53590">
                  <c:v>1.071800000000039E-3</c:v>
                </c:pt>
                <c:pt idx="53591">
                  <c:v>1.0718200000000391E-3</c:v>
                </c:pt>
                <c:pt idx="53592">
                  <c:v>1.0718400000000392E-3</c:v>
                </c:pt>
                <c:pt idx="53593">
                  <c:v>1.0718600000000392E-3</c:v>
                </c:pt>
                <c:pt idx="53594">
                  <c:v>1.0718800000000393E-3</c:v>
                </c:pt>
                <c:pt idx="53595">
                  <c:v>1.0719000000000394E-3</c:v>
                </c:pt>
                <c:pt idx="53596">
                  <c:v>1.0719200000000395E-3</c:v>
                </c:pt>
                <c:pt idx="53597">
                  <c:v>1.0719400000000396E-3</c:v>
                </c:pt>
                <c:pt idx="53598">
                  <c:v>1.0719600000000397E-3</c:v>
                </c:pt>
                <c:pt idx="53599">
                  <c:v>1.0719800000000398E-3</c:v>
                </c:pt>
                <c:pt idx="53600">
                  <c:v>1.0720000000000399E-3</c:v>
                </c:pt>
                <c:pt idx="53601">
                  <c:v>1.07202000000004E-3</c:v>
                </c:pt>
                <c:pt idx="53602">
                  <c:v>1.0720400000000401E-3</c:v>
                </c:pt>
                <c:pt idx="53603">
                  <c:v>1.0720600000000402E-3</c:v>
                </c:pt>
                <c:pt idx="53604">
                  <c:v>1.0720800000000403E-3</c:v>
                </c:pt>
                <c:pt idx="53605">
                  <c:v>1.0721000000000404E-3</c:v>
                </c:pt>
                <c:pt idx="53606">
                  <c:v>1.0721200000000405E-3</c:v>
                </c:pt>
                <c:pt idx="53607">
                  <c:v>1.0721400000000406E-3</c:v>
                </c:pt>
                <c:pt idx="53608">
                  <c:v>1.0721600000000407E-3</c:v>
                </c:pt>
                <c:pt idx="53609">
                  <c:v>1.0721800000000408E-3</c:v>
                </c:pt>
                <c:pt idx="53610">
                  <c:v>1.0722000000000409E-3</c:v>
                </c:pt>
                <c:pt idx="53611">
                  <c:v>1.072220000000041E-3</c:v>
                </c:pt>
                <c:pt idx="53612">
                  <c:v>1.0722400000000411E-3</c:v>
                </c:pt>
                <c:pt idx="53613">
                  <c:v>1.0722600000000412E-3</c:v>
                </c:pt>
                <c:pt idx="53614">
                  <c:v>1.0722800000000413E-3</c:v>
                </c:pt>
                <c:pt idx="53615">
                  <c:v>1.0723000000000414E-3</c:v>
                </c:pt>
                <c:pt idx="53616">
                  <c:v>1.0723200000000415E-3</c:v>
                </c:pt>
                <c:pt idx="53617">
                  <c:v>1.0723400000000416E-3</c:v>
                </c:pt>
                <c:pt idx="53618">
                  <c:v>1.0723600000000417E-3</c:v>
                </c:pt>
                <c:pt idx="53619">
                  <c:v>1.0723800000000418E-3</c:v>
                </c:pt>
                <c:pt idx="53620">
                  <c:v>1.0724000000000419E-3</c:v>
                </c:pt>
                <c:pt idx="53621">
                  <c:v>1.072420000000042E-3</c:v>
                </c:pt>
                <c:pt idx="53622">
                  <c:v>1.0724400000000421E-3</c:v>
                </c:pt>
                <c:pt idx="53623">
                  <c:v>1.0724600000000422E-3</c:v>
                </c:pt>
                <c:pt idx="53624">
                  <c:v>1.0724800000000423E-3</c:v>
                </c:pt>
                <c:pt idx="53625">
                  <c:v>1.0725000000000424E-3</c:v>
                </c:pt>
                <c:pt idx="53626">
                  <c:v>1.0725200000000425E-3</c:v>
                </c:pt>
                <c:pt idx="53627">
                  <c:v>1.0725400000000426E-3</c:v>
                </c:pt>
                <c:pt idx="53628">
                  <c:v>1.0725600000000427E-3</c:v>
                </c:pt>
                <c:pt idx="53629">
                  <c:v>1.0725800000000428E-3</c:v>
                </c:pt>
                <c:pt idx="53630">
                  <c:v>1.0726000000000429E-3</c:v>
                </c:pt>
                <c:pt idx="53631">
                  <c:v>1.072620000000043E-3</c:v>
                </c:pt>
                <c:pt idx="53632">
                  <c:v>1.0726400000000431E-3</c:v>
                </c:pt>
                <c:pt idx="53633">
                  <c:v>1.0726600000000432E-3</c:v>
                </c:pt>
                <c:pt idx="53634">
                  <c:v>1.0726800000000433E-3</c:v>
                </c:pt>
                <c:pt idx="53635">
                  <c:v>1.0727000000000434E-3</c:v>
                </c:pt>
                <c:pt idx="53636">
                  <c:v>1.0727200000000435E-3</c:v>
                </c:pt>
                <c:pt idx="53637">
                  <c:v>1.0727400000000436E-3</c:v>
                </c:pt>
                <c:pt idx="53638">
                  <c:v>1.0727600000000437E-3</c:v>
                </c:pt>
                <c:pt idx="53639">
                  <c:v>1.0727800000000438E-3</c:v>
                </c:pt>
                <c:pt idx="53640">
                  <c:v>1.0728000000000439E-3</c:v>
                </c:pt>
                <c:pt idx="53641">
                  <c:v>1.072820000000044E-3</c:v>
                </c:pt>
                <c:pt idx="53642">
                  <c:v>1.0728400000000441E-3</c:v>
                </c:pt>
                <c:pt idx="53643">
                  <c:v>1.0728600000000442E-3</c:v>
                </c:pt>
                <c:pt idx="53644">
                  <c:v>1.0728800000000442E-3</c:v>
                </c:pt>
                <c:pt idx="53645">
                  <c:v>1.0729000000000443E-3</c:v>
                </c:pt>
                <c:pt idx="53646">
                  <c:v>1.0729200000000444E-3</c:v>
                </c:pt>
                <c:pt idx="53647">
                  <c:v>1.0729400000000445E-3</c:v>
                </c:pt>
                <c:pt idx="53648">
                  <c:v>1.0729600000000446E-3</c:v>
                </c:pt>
                <c:pt idx="53649">
                  <c:v>1.0729800000000447E-3</c:v>
                </c:pt>
                <c:pt idx="53650">
                  <c:v>1.0730000000000448E-3</c:v>
                </c:pt>
                <c:pt idx="53651">
                  <c:v>1.0730200000000449E-3</c:v>
                </c:pt>
                <c:pt idx="53652">
                  <c:v>1.073040000000045E-3</c:v>
                </c:pt>
                <c:pt idx="53653">
                  <c:v>1.0730600000000451E-3</c:v>
                </c:pt>
                <c:pt idx="53654">
                  <c:v>1.0730800000000452E-3</c:v>
                </c:pt>
                <c:pt idx="53655">
                  <c:v>1.0731000000000453E-3</c:v>
                </c:pt>
                <c:pt idx="53656">
                  <c:v>1.0731200000000454E-3</c:v>
                </c:pt>
                <c:pt idx="53657">
                  <c:v>1.0731400000000455E-3</c:v>
                </c:pt>
                <c:pt idx="53658">
                  <c:v>1.0731600000000456E-3</c:v>
                </c:pt>
                <c:pt idx="53659">
                  <c:v>1.0731800000000457E-3</c:v>
                </c:pt>
                <c:pt idx="53660">
                  <c:v>1.0732000000000458E-3</c:v>
                </c:pt>
                <c:pt idx="53661">
                  <c:v>1.0732200000000459E-3</c:v>
                </c:pt>
                <c:pt idx="53662">
                  <c:v>1.073240000000046E-3</c:v>
                </c:pt>
                <c:pt idx="53663">
                  <c:v>1.0732600000000461E-3</c:v>
                </c:pt>
                <c:pt idx="53664">
                  <c:v>1.0732800000000462E-3</c:v>
                </c:pt>
                <c:pt idx="53665">
                  <c:v>1.0733000000000463E-3</c:v>
                </c:pt>
                <c:pt idx="53666">
                  <c:v>1.0733200000000464E-3</c:v>
                </c:pt>
                <c:pt idx="53667">
                  <c:v>1.0733400000000465E-3</c:v>
                </c:pt>
                <c:pt idx="53668">
                  <c:v>1.0733600000000466E-3</c:v>
                </c:pt>
                <c:pt idx="53669">
                  <c:v>1.0733800000000467E-3</c:v>
                </c:pt>
                <c:pt idx="53670">
                  <c:v>1.0734000000000468E-3</c:v>
                </c:pt>
                <c:pt idx="53671">
                  <c:v>1.0734200000000469E-3</c:v>
                </c:pt>
                <c:pt idx="53672">
                  <c:v>1.073440000000047E-3</c:v>
                </c:pt>
                <c:pt idx="53673">
                  <c:v>1.0734600000000471E-3</c:v>
                </c:pt>
                <c:pt idx="53674">
                  <c:v>1.0734800000000472E-3</c:v>
                </c:pt>
                <c:pt idx="53675">
                  <c:v>1.0735000000000473E-3</c:v>
                </c:pt>
                <c:pt idx="53676">
                  <c:v>1.0735200000000474E-3</c:v>
                </c:pt>
                <c:pt idx="53677">
                  <c:v>1.0735400000000475E-3</c:v>
                </c:pt>
                <c:pt idx="53678">
                  <c:v>1.0735600000000476E-3</c:v>
                </c:pt>
                <c:pt idx="53679">
                  <c:v>1.0735800000000477E-3</c:v>
                </c:pt>
                <c:pt idx="53680">
                  <c:v>1.0736000000000478E-3</c:v>
                </c:pt>
                <c:pt idx="53681">
                  <c:v>1.0736200000000479E-3</c:v>
                </c:pt>
                <c:pt idx="53682">
                  <c:v>1.073640000000048E-3</c:v>
                </c:pt>
                <c:pt idx="53683">
                  <c:v>1.0736600000000481E-3</c:v>
                </c:pt>
                <c:pt idx="53684">
                  <c:v>1.0736800000000482E-3</c:v>
                </c:pt>
                <c:pt idx="53685">
                  <c:v>1.0737000000000483E-3</c:v>
                </c:pt>
                <c:pt idx="53686">
                  <c:v>1.0737200000000484E-3</c:v>
                </c:pt>
                <c:pt idx="53687">
                  <c:v>1.0737400000000485E-3</c:v>
                </c:pt>
                <c:pt idx="53688">
                  <c:v>1.0737600000000486E-3</c:v>
                </c:pt>
                <c:pt idx="53689">
                  <c:v>1.0737800000000487E-3</c:v>
                </c:pt>
                <c:pt idx="53690">
                  <c:v>1.0738000000000488E-3</c:v>
                </c:pt>
                <c:pt idx="53691">
                  <c:v>1.0738200000000489E-3</c:v>
                </c:pt>
                <c:pt idx="53692">
                  <c:v>1.073840000000049E-3</c:v>
                </c:pt>
                <c:pt idx="53693">
                  <c:v>1.0738600000000491E-3</c:v>
                </c:pt>
                <c:pt idx="53694">
                  <c:v>1.0738800000000492E-3</c:v>
                </c:pt>
                <c:pt idx="53695">
                  <c:v>1.0739000000000493E-3</c:v>
                </c:pt>
                <c:pt idx="53696">
                  <c:v>1.0739200000000493E-3</c:v>
                </c:pt>
                <c:pt idx="53697">
                  <c:v>1.0739400000000494E-3</c:v>
                </c:pt>
                <c:pt idx="53698">
                  <c:v>1.0739600000000495E-3</c:v>
                </c:pt>
                <c:pt idx="53699">
                  <c:v>1.0739800000000496E-3</c:v>
                </c:pt>
                <c:pt idx="53700">
                  <c:v>1.0740000000000497E-3</c:v>
                </c:pt>
                <c:pt idx="53701">
                  <c:v>1.0740200000000498E-3</c:v>
                </c:pt>
                <c:pt idx="53702">
                  <c:v>1.0740400000000499E-3</c:v>
                </c:pt>
                <c:pt idx="53703">
                  <c:v>1.07406000000005E-3</c:v>
                </c:pt>
                <c:pt idx="53704">
                  <c:v>1.0740800000000501E-3</c:v>
                </c:pt>
                <c:pt idx="53705">
                  <c:v>1.0741000000000502E-3</c:v>
                </c:pt>
                <c:pt idx="53706">
                  <c:v>1.0741200000000503E-3</c:v>
                </c:pt>
                <c:pt idx="53707">
                  <c:v>1.0741400000000504E-3</c:v>
                </c:pt>
                <c:pt idx="53708">
                  <c:v>1.0741600000000505E-3</c:v>
                </c:pt>
                <c:pt idx="53709">
                  <c:v>1.0741800000000506E-3</c:v>
                </c:pt>
                <c:pt idx="53710">
                  <c:v>1.0742000000000507E-3</c:v>
                </c:pt>
                <c:pt idx="53711">
                  <c:v>1.0742200000000508E-3</c:v>
                </c:pt>
                <c:pt idx="53712">
                  <c:v>1.0742400000000509E-3</c:v>
                </c:pt>
                <c:pt idx="53713">
                  <c:v>1.074260000000051E-3</c:v>
                </c:pt>
                <c:pt idx="53714">
                  <c:v>1.0742800000000511E-3</c:v>
                </c:pt>
                <c:pt idx="53715">
                  <c:v>1.0743000000000512E-3</c:v>
                </c:pt>
                <c:pt idx="53716">
                  <c:v>1.0743200000000513E-3</c:v>
                </c:pt>
                <c:pt idx="53717">
                  <c:v>1.0743400000000514E-3</c:v>
                </c:pt>
                <c:pt idx="53718">
                  <c:v>1.0743600000000515E-3</c:v>
                </c:pt>
                <c:pt idx="53719">
                  <c:v>1.0743800000000516E-3</c:v>
                </c:pt>
                <c:pt idx="53720">
                  <c:v>1.0744000000000517E-3</c:v>
                </c:pt>
                <c:pt idx="53721">
                  <c:v>1.0744200000000518E-3</c:v>
                </c:pt>
                <c:pt idx="53722">
                  <c:v>1.0744400000000519E-3</c:v>
                </c:pt>
                <c:pt idx="53723">
                  <c:v>1.074460000000052E-3</c:v>
                </c:pt>
                <c:pt idx="53724">
                  <c:v>1.0744800000000521E-3</c:v>
                </c:pt>
                <c:pt idx="53725">
                  <c:v>1.0745000000000522E-3</c:v>
                </c:pt>
                <c:pt idx="53726">
                  <c:v>1.0745200000000523E-3</c:v>
                </c:pt>
                <c:pt idx="53727">
                  <c:v>1.0745400000000524E-3</c:v>
                </c:pt>
                <c:pt idx="53728">
                  <c:v>1.0745600000000525E-3</c:v>
                </c:pt>
                <c:pt idx="53729">
                  <c:v>1.0745800000000526E-3</c:v>
                </c:pt>
                <c:pt idx="53730">
                  <c:v>1.0746000000000527E-3</c:v>
                </c:pt>
                <c:pt idx="53731">
                  <c:v>1.0746200000000528E-3</c:v>
                </c:pt>
                <c:pt idx="53732">
                  <c:v>1.0746400000000529E-3</c:v>
                </c:pt>
                <c:pt idx="53733">
                  <c:v>1.074660000000053E-3</c:v>
                </c:pt>
                <c:pt idx="53734">
                  <c:v>1.0746800000000531E-3</c:v>
                </c:pt>
                <c:pt idx="53735">
                  <c:v>1.0747000000000532E-3</c:v>
                </c:pt>
                <c:pt idx="53736">
                  <c:v>1.0747200000000533E-3</c:v>
                </c:pt>
                <c:pt idx="53737">
                  <c:v>1.0747400000000534E-3</c:v>
                </c:pt>
                <c:pt idx="53738">
                  <c:v>1.0747600000000535E-3</c:v>
                </c:pt>
                <c:pt idx="53739">
                  <c:v>1.0747800000000536E-3</c:v>
                </c:pt>
                <c:pt idx="53740">
                  <c:v>1.0748000000000537E-3</c:v>
                </c:pt>
                <c:pt idx="53741">
                  <c:v>1.0748200000000538E-3</c:v>
                </c:pt>
                <c:pt idx="53742">
                  <c:v>1.0748400000000539E-3</c:v>
                </c:pt>
                <c:pt idx="53743">
                  <c:v>1.074860000000054E-3</c:v>
                </c:pt>
                <c:pt idx="53744">
                  <c:v>1.0748800000000541E-3</c:v>
                </c:pt>
                <c:pt idx="53745">
                  <c:v>1.0749000000000542E-3</c:v>
                </c:pt>
                <c:pt idx="53746">
                  <c:v>1.0749200000000543E-3</c:v>
                </c:pt>
                <c:pt idx="53747">
                  <c:v>1.0749400000000544E-3</c:v>
                </c:pt>
                <c:pt idx="53748">
                  <c:v>1.0749600000000544E-3</c:v>
                </c:pt>
                <c:pt idx="53749">
                  <c:v>1.0749800000000545E-3</c:v>
                </c:pt>
                <c:pt idx="53750">
                  <c:v>1.0750000000000546E-3</c:v>
                </c:pt>
                <c:pt idx="53751">
                  <c:v>1.0750200000000547E-3</c:v>
                </c:pt>
                <c:pt idx="53752">
                  <c:v>1.0750400000000548E-3</c:v>
                </c:pt>
                <c:pt idx="53753">
                  <c:v>1.0750600000000549E-3</c:v>
                </c:pt>
                <c:pt idx="53754">
                  <c:v>1.075080000000055E-3</c:v>
                </c:pt>
                <c:pt idx="53755">
                  <c:v>1.0751000000000551E-3</c:v>
                </c:pt>
                <c:pt idx="53756">
                  <c:v>1.0751200000000552E-3</c:v>
                </c:pt>
                <c:pt idx="53757">
                  <c:v>1.0751400000000553E-3</c:v>
                </c:pt>
                <c:pt idx="53758">
                  <c:v>1.0751600000000554E-3</c:v>
                </c:pt>
                <c:pt idx="53759">
                  <c:v>1.0751800000000555E-3</c:v>
                </c:pt>
                <c:pt idx="53760">
                  <c:v>1.0752000000000556E-3</c:v>
                </c:pt>
                <c:pt idx="53761">
                  <c:v>1.0752200000000557E-3</c:v>
                </c:pt>
                <c:pt idx="53762">
                  <c:v>1.0752400000000558E-3</c:v>
                </c:pt>
                <c:pt idx="53763">
                  <c:v>1.0752600000000559E-3</c:v>
                </c:pt>
                <c:pt idx="53764">
                  <c:v>1.075280000000056E-3</c:v>
                </c:pt>
                <c:pt idx="53765">
                  <c:v>1.0753000000000561E-3</c:v>
                </c:pt>
                <c:pt idx="53766">
                  <c:v>1.0753200000000562E-3</c:v>
                </c:pt>
                <c:pt idx="53767">
                  <c:v>1.0753400000000563E-3</c:v>
                </c:pt>
                <c:pt idx="53768">
                  <c:v>1.0753600000000564E-3</c:v>
                </c:pt>
                <c:pt idx="53769">
                  <c:v>1.0753800000000565E-3</c:v>
                </c:pt>
                <c:pt idx="53770">
                  <c:v>1.0754000000000566E-3</c:v>
                </c:pt>
                <c:pt idx="53771">
                  <c:v>1.0754200000000567E-3</c:v>
                </c:pt>
                <c:pt idx="53772">
                  <c:v>1.0754400000000568E-3</c:v>
                </c:pt>
                <c:pt idx="53773">
                  <c:v>1.0754600000000569E-3</c:v>
                </c:pt>
                <c:pt idx="53774">
                  <c:v>1.075480000000057E-3</c:v>
                </c:pt>
                <c:pt idx="53775">
                  <c:v>1.0755000000000571E-3</c:v>
                </c:pt>
                <c:pt idx="53776">
                  <c:v>1.0755200000000572E-3</c:v>
                </c:pt>
                <c:pt idx="53777">
                  <c:v>1.0755400000000573E-3</c:v>
                </c:pt>
                <c:pt idx="53778">
                  <c:v>1.0755600000000574E-3</c:v>
                </c:pt>
                <c:pt idx="53779">
                  <c:v>1.0755800000000575E-3</c:v>
                </c:pt>
                <c:pt idx="53780">
                  <c:v>1.0756000000000576E-3</c:v>
                </c:pt>
                <c:pt idx="53781">
                  <c:v>1.0756200000000577E-3</c:v>
                </c:pt>
                <c:pt idx="53782">
                  <c:v>1.0756400000000578E-3</c:v>
                </c:pt>
                <c:pt idx="53783">
                  <c:v>1.0756600000000579E-3</c:v>
                </c:pt>
                <c:pt idx="53784">
                  <c:v>1.075680000000058E-3</c:v>
                </c:pt>
                <c:pt idx="53785">
                  <c:v>1.0757000000000581E-3</c:v>
                </c:pt>
                <c:pt idx="53786">
                  <c:v>1.0757200000000582E-3</c:v>
                </c:pt>
                <c:pt idx="53787">
                  <c:v>1.0757400000000583E-3</c:v>
                </c:pt>
                <c:pt idx="53788">
                  <c:v>1.0757600000000584E-3</c:v>
                </c:pt>
                <c:pt idx="53789">
                  <c:v>1.0757800000000585E-3</c:v>
                </c:pt>
                <c:pt idx="53790">
                  <c:v>1.0758000000000586E-3</c:v>
                </c:pt>
                <c:pt idx="53791">
                  <c:v>1.0758200000000587E-3</c:v>
                </c:pt>
                <c:pt idx="53792">
                  <c:v>1.0758400000000588E-3</c:v>
                </c:pt>
                <c:pt idx="53793">
                  <c:v>1.0758600000000589E-3</c:v>
                </c:pt>
                <c:pt idx="53794">
                  <c:v>1.075880000000059E-3</c:v>
                </c:pt>
                <c:pt idx="53795">
                  <c:v>1.0759000000000591E-3</c:v>
                </c:pt>
                <c:pt idx="53796">
                  <c:v>1.0759200000000592E-3</c:v>
                </c:pt>
                <c:pt idx="53797">
                  <c:v>1.0759400000000593E-3</c:v>
                </c:pt>
                <c:pt idx="53798">
                  <c:v>1.0759600000000594E-3</c:v>
                </c:pt>
                <c:pt idx="53799">
                  <c:v>1.0759800000000594E-3</c:v>
                </c:pt>
                <c:pt idx="53800">
                  <c:v>1.0760000000000595E-3</c:v>
                </c:pt>
                <c:pt idx="53801">
                  <c:v>1.0760200000000596E-3</c:v>
                </c:pt>
                <c:pt idx="53802">
                  <c:v>1.0760400000000597E-3</c:v>
                </c:pt>
                <c:pt idx="53803">
                  <c:v>1.0760600000000598E-3</c:v>
                </c:pt>
                <c:pt idx="53804">
                  <c:v>1.0760800000000599E-3</c:v>
                </c:pt>
                <c:pt idx="53805">
                  <c:v>1.07610000000006E-3</c:v>
                </c:pt>
                <c:pt idx="53806">
                  <c:v>1.0761200000000601E-3</c:v>
                </c:pt>
                <c:pt idx="53807">
                  <c:v>1.0761400000000602E-3</c:v>
                </c:pt>
                <c:pt idx="53808">
                  <c:v>1.0761600000000603E-3</c:v>
                </c:pt>
                <c:pt idx="53809">
                  <c:v>1.0761800000000604E-3</c:v>
                </c:pt>
                <c:pt idx="53810">
                  <c:v>1.0762000000000605E-3</c:v>
                </c:pt>
                <c:pt idx="53811">
                  <c:v>1.0762200000000606E-3</c:v>
                </c:pt>
                <c:pt idx="53812">
                  <c:v>1.0762400000000607E-3</c:v>
                </c:pt>
                <c:pt idx="53813">
                  <c:v>1.0762600000000608E-3</c:v>
                </c:pt>
                <c:pt idx="53814">
                  <c:v>1.0762800000000609E-3</c:v>
                </c:pt>
                <c:pt idx="53815">
                  <c:v>1.076300000000061E-3</c:v>
                </c:pt>
                <c:pt idx="53816">
                  <c:v>1.0763200000000611E-3</c:v>
                </c:pt>
                <c:pt idx="53817">
                  <c:v>1.0763400000000612E-3</c:v>
                </c:pt>
                <c:pt idx="53818">
                  <c:v>1.0763600000000613E-3</c:v>
                </c:pt>
                <c:pt idx="53819">
                  <c:v>1.0763800000000614E-3</c:v>
                </c:pt>
                <c:pt idx="53820">
                  <c:v>1.0764000000000615E-3</c:v>
                </c:pt>
                <c:pt idx="53821">
                  <c:v>1.0764200000000616E-3</c:v>
                </c:pt>
                <c:pt idx="53822">
                  <c:v>1.0764400000000617E-3</c:v>
                </c:pt>
                <c:pt idx="53823">
                  <c:v>1.0764600000000618E-3</c:v>
                </c:pt>
                <c:pt idx="53824">
                  <c:v>1.0764800000000619E-3</c:v>
                </c:pt>
                <c:pt idx="53825">
                  <c:v>1.076500000000062E-3</c:v>
                </c:pt>
                <c:pt idx="53826">
                  <c:v>1.0765200000000621E-3</c:v>
                </c:pt>
                <c:pt idx="53827">
                  <c:v>1.0765400000000622E-3</c:v>
                </c:pt>
                <c:pt idx="53828">
                  <c:v>1.0765600000000623E-3</c:v>
                </c:pt>
                <c:pt idx="53829">
                  <c:v>1.0765800000000624E-3</c:v>
                </c:pt>
                <c:pt idx="53830">
                  <c:v>1.0766000000000625E-3</c:v>
                </c:pt>
                <c:pt idx="53831">
                  <c:v>1.0766200000000626E-3</c:v>
                </c:pt>
                <c:pt idx="53832">
                  <c:v>1.0766400000000627E-3</c:v>
                </c:pt>
                <c:pt idx="53833">
                  <c:v>1.0766600000000628E-3</c:v>
                </c:pt>
                <c:pt idx="53834">
                  <c:v>1.0766800000000629E-3</c:v>
                </c:pt>
                <c:pt idx="53835">
                  <c:v>1.076700000000063E-3</c:v>
                </c:pt>
                <c:pt idx="53836">
                  <c:v>1.0767200000000631E-3</c:v>
                </c:pt>
                <c:pt idx="53837">
                  <c:v>1.0767400000000632E-3</c:v>
                </c:pt>
                <c:pt idx="53838">
                  <c:v>1.0767600000000633E-3</c:v>
                </c:pt>
                <c:pt idx="53839">
                  <c:v>1.0767800000000634E-3</c:v>
                </c:pt>
                <c:pt idx="53840">
                  <c:v>1.0768000000000635E-3</c:v>
                </c:pt>
                <c:pt idx="53841">
                  <c:v>1.0768200000000636E-3</c:v>
                </c:pt>
                <c:pt idx="53842">
                  <c:v>1.0768400000000637E-3</c:v>
                </c:pt>
                <c:pt idx="53843">
                  <c:v>1.0768600000000638E-3</c:v>
                </c:pt>
                <c:pt idx="53844">
                  <c:v>1.0768800000000639E-3</c:v>
                </c:pt>
                <c:pt idx="53845">
                  <c:v>1.076900000000064E-3</c:v>
                </c:pt>
                <c:pt idx="53846">
                  <c:v>1.0769200000000641E-3</c:v>
                </c:pt>
                <c:pt idx="53847">
                  <c:v>1.0769400000000642E-3</c:v>
                </c:pt>
                <c:pt idx="53848">
                  <c:v>1.0769600000000643E-3</c:v>
                </c:pt>
                <c:pt idx="53849">
                  <c:v>1.0769800000000644E-3</c:v>
                </c:pt>
                <c:pt idx="53850">
                  <c:v>1.0770000000000645E-3</c:v>
                </c:pt>
                <c:pt idx="53851">
                  <c:v>1.0770200000000645E-3</c:v>
                </c:pt>
                <c:pt idx="53852">
                  <c:v>1.0770400000000646E-3</c:v>
                </c:pt>
                <c:pt idx="53853">
                  <c:v>1.0770600000000647E-3</c:v>
                </c:pt>
                <c:pt idx="53854">
                  <c:v>1.0770800000000648E-3</c:v>
                </c:pt>
                <c:pt idx="53855">
                  <c:v>1.0771000000000649E-3</c:v>
                </c:pt>
                <c:pt idx="53856">
                  <c:v>1.077120000000065E-3</c:v>
                </c:pt>
                <c:pt idx="53857">
                  <c:v>1.0771400000000651E-3</c:v>
                </c:pt>
                <c:pt idx="53858">
                  <c:v>1.0771600000000652E-3</c:v>
                </c:pt>
                <c:pt idx="53859">
                  <c:v>1.0771800000000653E-3</c:v>
                </c:pt>
                <c:pt idx="53860">
                  <c:v>1.0772000000000654E-3</c:v>
                </c:pt>
                <c:pt idx="53861">
                  <c:v>1.0772200000000655E-3</c:v>
                </c:pt>
                <c:pt idx="53862">
                  <c:v>1.0772400000000656E-3</c:v>
                </c:pt>
                <c:pt idx="53863">
                  <c:v>1.0772600000000657E-3</c:v>
                </c:pt>
                <c:pt idx="53864">
                  <c:v>1.0772800000000658E-3</c:v>
                </c:pt>
                <c:pt idx="53865">
                  <c:v>1.0773000000000659E-3</c:v>
                </c:pt>
                <c:pt idx="53866">
                  <c:v>1.077320000000066E-3</c:v>
                </c:pt>
                <c:pt idx="53867">
                  <c:v>1.0773400000000661E-3</c:v>
                </c:pt>
                <c:pt idx="53868">
                  <c:v>1.0773600000000662E-3</c:v>
                </c:pt>
                <c:pt idx="53869">
                  <c:v>1.0773800000000663E-3</c:v>
                </c:pt>
                <c:pt idx="53870">
                  <c:v>1.0774000000000664E-3</c:v>
                </c:pt>
                <c:pt idx="53871">
                  <c:v>1.0774200000000665E-3</c:v>
                </c:pt>
                <c:pt idx="53872">
                  <c:v>1.0774400000000666E-3</c:v>
                </c:pt>
                <c:pt idx="53873">
                  <c:v>1.0774600000000667E-3</c:v>
                </c:pt>
                <c:pt idx="53874">
                  <c:v>1.0774800000000668E-3</c:v>
                </c:pt>
                <c:pt idx="53875">
                  <c:v>1.0775000000000669E-3</c:v>
                </c:pt>
                <c:pt idx="53876">
                  <c:v>1.077520000000067E-3</c:v>
                </c:pt>
                <c:pt idx="53877">
                  <c:v>1.0775400000000671E-3</c:v>
                </c:pt>
                <c:pt idx="53878">
                  <c:v>1.0775600000000672E-3</c:v>
                </c:pt>
                <c:pt idx="53879">
                  <c:v>1.0775800000000673E-3</c:v>
                </c:pt>
                <c:pt idx="53880">
                  <c:v>1.0776000000000674E-3</c:v>
                </c:pt>
                <c:pt idx="53881">
                  <c:v>1.0776200000000675E-3</c:v>
                </c:pt>
                <c:pt idx="53882">
                  <c:v>1.0776400000000676E-3</c:v>
                </c:pt>
                <c:pt idx="53883">
                  <c:v>1.0776600000000677E-3</c:v>
                </c:pt>
                <c:pt idx="53884">
                  <c:v>1.0776800000000678E-3</c:v>
                </c:pt>
                <c:pt idx="53885">
                  <c:v>1.0777000000000679E-3</c:v>
                </c:pt>
                <c:pt idx="53886">
                  <c:v>1.077720000000068E-3</c:v>
                </c:pt>
                <c:pt idx="53887">
                  <c:v>1.0777400000000681E-3</c:v>
                </c:pt>
                <c:pt idx="53888">
                  <c:v>1.0777600000000682E-3</c:v>
                </c:pt>
                <c:pt idx="53889">
                  <c:v>1.0777800000000683E-3</c:v>
                </c:pt>
                <c:pt idx="53890">
                  <c:v>1.0778000000000684E-3</c:v>
                </c:pt>
                <c:pt idx="53891">
                  <c:v>1.0778200000000685E-3</c:v>
                </c:pt>
                <c:pt idx="53892">
                  <c:v>1.0778400000000686E-3</c:v>
                </c:pt>
                <c:pt idx="53893">
                  <c:v>1.0778600000000687E-3</c:v>
                </c:pt>
                <c:pt idx="53894">
                  <c:v>1.0778800000000688E-3</c:v>
                </c:pt>
                <c:pt idx="53895">
                  <c:v>1.0779000000000689E-3</c:v>
                </c:pt>
                <c:pt idx="53896">
                  <c:v>1.077920000000069E-3</c:v>
                </c:pt>
                <c:pt idx="53897">
                  <c:v>1.0779400000000691E-3</c:v>
                </c:pt>
                <c:pt idx="53898">
                  <c:v>1.0779600000000692E-3</c:v>
                </c:pt>
                <c:pt idx="53899">
                  <c:v>1.0779800000000693E-3</c:v>
                </c:pt>
                <c:pt idx="53900">
                  <c:v>1.0780000000000694E-3</c:v>
                </c:pt>
                <c:pt idx="53901">
                  <c:v>1.0780200000000695E-3</c:v>
                </c:pt>
                <c:pt idx="53902">
                  <c:v>1.0780400000000696E-3</c:v>
                </c:pt>
                <c:pt idx="53903">
                  <c:v>1.0780600000000696E-3</c:v>
                </c:pt>
                <c:pt idx="53904">
                  <c:v>1.0780800000000697E-3</c:v>
                </c:pt>
                <c:pt idx="53905">
                  <c:v>1.0781000000000698E-3</c:v>
                </c:pt>
                <c:pt idx="53906">
                  <c:v>1.0781200000000699E-3</c:v>
                </c:pt>
                <c:pt idx="53907">
                  <c:v>1.07814000000007E-3</c:v>
                </c:pt>
                <c:pt idx="53908">
                  <c:v>1.0781600000000701E-3</c:v>
                </c:pt>
                <c:pt idx="53909">
                  <c:v>1.0781800000000702E-3</c:v>
                </c:pt>
                <c:pt idx="53910">
                  <c:v>1.0782000000000703E-3</c:v>
                </c:pt>
                <c:pt idx="53911">
                  <c:v>1.0782200000000704E-3</c:v>
                </c:pt>
                <c:pt idx="53912">
                  <c:v>1.0782400000000705E-3</c:v>
                </c:pt>
                <c:pt idx="53913">
                  <c:v>1.0782600000000706E-3</c:v>
                </c:pt>
                <c:pt idx="53914">
                  <c:v>1.0782800000000707E-3</c:v>
                </c:pt>
                <c:pt idx="53915">
                  <c:v>1.0783000000000708E-3</c:v>
                </c:pt>
                <c:pt idx="53916">
                  <c:v>1.0783200000000709E-3</c:v>
                </c:pt>
                <c:pt idx="53917">
                  <c:v>1.078340000000071E-3</c:v>
                </c:pt>
                <c:pt idx="53918">
                  <c:v>1.0783600000000711E-3</c:v>
                </c:pt>
                <c:pt idx="53919">
                  <c:v>1.0783800000000712E-3</c:v>
                </c:pt>
                <c:pt idx="53920">
                  <c:v>1.0784000000000713E-3</c:v>
                </c:pt>
                <c:pt idx="53921">
                  <c:v>1.0784200000000714E-3</c:v>
                </c:pt>
                <c:pt idx="53922">
                  <c:v>1.0784400000000715E-3</c:v>
                </c:pt>
                <c:pt idx="53923">
                  <c:v>1.0784600000000716E-3</c:v>
                </c:pt>
                <c:pt idx="53924">
                  <c:v>1.0784800000000717E-3</c:v>
                </c:pt>
                <c:pt idx="53925">
                  <c:v>1.0785000000000718E-3</c:v>
                </c:pt>
                <c:pt idx="53926">
                  <c:v>1.0785200000000719E-3</c:v>
                </c:pt>
                <c:pt idx="53927">
                  <c:v>1.078540000000072E-3</c:v>
                </c:pt>
                <c:pt idx="53928">
                  <c:v>1.0785600000000721E-3</c:v>
                </c:pt>
                <c:pt idx="53929">
                  <c:v>1.0785800000000722E-3</c:v>
                </c:pt>
                <c:pt idx="53930">
                  <c:v>1.0786000000000723E-3</c:v>
                </c:pt>
                <c:pt idx="53931">
                  <c:v>1.0786200000000724E-3</c:v>
                </c:pt>
                <c:pt idx="53932">
                  <c:v>1.0786400000000725E-3</c:v>
                </c:pt>
                <c:pt idx="53933">
                  <c:v>1.0786600000000726E-3</c:v>
                </c:pt>
                <c:pt idx="53934">
                  <c:v>1.0786800000000727E-3</c:v>
                </c:pt>
                <c:pt idx="53935">
                  <c:v>1.0787000000000728E-3</c:v>
                </c:pt>
                <c:pt idx="53936">
                  <c:v>1.0787200000000729E-3</c:v>
                </c:pt>
                <c:pt idx="53937">
                  <c:v>1.078740000000073E-3</c:v>
                </c:pt>
                <c:pt idx="53938">
                  <c:v>1.0787600000000731E-3</c:v>
                </c:pt>
                <c:pt idx="53939">
                  <c:v>1.0787800000000732E-3</c:v>
                </c:pt>
                <c:pt idx="53940">
                  <c:v>1.0788000000000733E-3</c:v>
                </c:pt>
                <c:pt idx="53941">
                  <c:v>1.0788200000000734E-3</c:v>
                </c:pt>
                <c:pt idx="53942">
                  <c:v>1.0788400000000735E-3</c:v>
                </c:pt>
                <c:pt idx="53943">
                  <c:v>1.0788600000000736E-3</c:v>
                </c:pt>
                <c:pt idx="53944">
                  <c:v>1.0788800000000737E-3</c:v>
                </c:pt>
                <c:pt idx="53945">
                  <c:v>1.0789000000000738E-3</c:v>
                </c:pt>
                <c:pt idx="53946">
                  <c:v>1.0789200000000739E-3</c:v>
                </c:pt>
                <c:pt idx="53947">
                  <c:v>1.078940000000074E-3</c:v>
                </c:pt>
                <c:pt idx="53948">
                  <c:v>1.0789600000000741E-3</c:v>
                </c:pt>
                <c:pt idx="53949">
                  <c:v>1.0789800000000742E-3</c:v>
                </c:pt>
                <c:pt idx="53950">
                  <c:v>1.0790000000000743E-3</c:v>
                </c:pt>
                <c:pt idx="53951">
                  <c:v>1.0790200000000744E-3</c:v>
                </c:pt>
                <c:pt idx="53952">
                  <c:v>1.0790400000000745E-3</c:v>
                </c:pt>
                <c:pt idx="53953">
                  <c:v>1.0790600000000746E-3</c:v>
                </c:pt>
                <c:pt idx="53954">
                  <c:v>1.0790800000000746E-3</c:v>
                </c:pt>
                <c:pt idx="53955">
                  <c:v>1.0791000000000747E-3</c:v>
                </c:pt>
                <c:pt idx="53956">
                  <c:v>1.0791200000000748E-3</c:v>
                </c:pt>
                <c:pt idx="53957">
                  <c:v>1.0791400000000749E-3</c:v>
                </c:pt>
                <c:pt idx="53958">
                  <c:v>1.079160000000075E-3</c:v>
                </c:pt>
                <c:pt idx="53959">
                  <c:v>1.0791800000000751E-3</c:v>
                </c:pt>
                <c:pt idx="53960">
                  <c:v>1.0792000000000752E-3</c:v>
                </c:pt>
                <c:pt idx="53961">
                  <c:v>1.0792200000000753E-3</c:v>
                </c:pt>
                <c:pt idx="53962">
                  <c:v>1.0792400000000754E-3</c:v>
                </c:pt>
                <c:pt idx="53963">
                  <c:v>1.0792600000000755E-3</c:v>
                </c:pt>
                <c:pt idx="53964">
                  <c:v>1.0792800000000756E-3</c:v>
                </c:pt>
                <c:pt idx="53965">
                  <c:v>1.0793000000000757E-3</c:v>
                </c:pt>
                <c:pt idx="53966">
                  <c:v>1.0793200000000758E-3</c:v>
                </c:pt>
                <c:pt idx="53967">
                  <c:v>1.0793400000000759E-3</c:v>
                </c:pt>
                <c:pt idx="53968">
                  <c:v>1.079360000000076E-3</c:v>
                </c:pt>
                <c:pt idx="53969">
                  <c:v>1.0793800000000761E-3</c:v>
                </c:pt>
                <c:pt idx="53970">
                  <c:v>1.0794000000000762E-3</c:v>
                </c:pt>
                <c:pt idx="53971">
                  <c:v>1.0794200000000763E-3</c:v>
                </c:pt>
                <c:pt idx="53972">
                  <c:v>1.0794400000000764E-3</c:v>
                </c:pt>
                <c:pt idx="53973">
                  <c:v>1.0794600000000765E-3</c:v>
                </c:pt>
                <c:pt idx="53974">
                  <c:v>1.0794800000000766E-3</c:v>
                </c:pt>
                <c:pt idx="53975">
                  <c:v>1.0795000000000767E-3</c:v>
                </c:pt>
                <c:pt idx="53976">
                  <c:v>1.0795200000000768E-3</c:v>
                </c:pt>
                <c:pt idx="53977">
                  <c:v>1.0795400000000769E-3</c:v>
                </c:pt>
                <c:pt idx="53978">
                  <c:v>1.079560000000077E-3</c:v>
                </c:pt>
                <c:pt idx="53979">
                  <c:v>1.0795800000000771E-3</c:v>
                </c:pt>
                <c:pt idx="53980">
                  <c:v>1.0796000000000772E-3</c:v>
                </c:pt>
                <c:pt idx="53981">
                  <c:v>1.0796200000000773E-3</c:v>
                </c:pt>
                <c:pt idx="53982">
                  <c:v>1.0796400000000774E-3</c:v>
                </c:pt>
                <c:pt idx="53983">
                  <c:v>1.0796600000000775E-3</c:v>
                </c:pt>
                <c:pt idx="53984">
                  <c:v>1.0796800000000776E-3</c:v>
                </c:pt>
                <c:pt idx="53985">
                  <c:v>1.0797000000000777E-3</c:v>
                </c:pt>
                <c:pt idx="53986">
                  <c:v>1.0797200000000778E-3</c:v>
                </c:pt>
                <c:pt idx="53987">
                  <c:v>1.0797400000000779E-3</c:v>
                </c:pt>
                <c:pt idx="53988">
                  <c:v>1.079760000000078E-3</c:v>
                </c:pt>
                <c:pt idx="53989">
                  <c:v>1.0797800000000781E-3</c:v>
                </c:pt>
                <c:pt idx="53990">
                  <c:v>1.0798000000000782E-3</c:v>
                </c:pt>
                <c:pt idx="53991">
                  <c:v>1.0798200000000783E-3</c:v>
                </c:pt>
                <c:pt idx="53992">
                  <c:v>1.0798400000000784E-3</c:v>
                </c:pt>
                <c:pt idx="53993">
                  <c:v>1.0798600000000785E-3</c:v>
                </c:pt>
                <c:pt idx="53994">
                  <c:v>1.0798800000000786E-3</c:v>
                </c:pt>
                <c:pt idx="53995">
                  <c:v>1.0799000000000787E-3</c:v>
                </c:pt>
                <c:pt idx="53996">
                  <c:v>1.0799200000000788E-3</c:v>
                </c:pt>
                <c:pt idx="53997">
                  <c:v>1.0799400000000789E-3</c:v>
                </c:pt>
                <c:pt idx="53998">
                  <c:v>1.079960000000079E-3</c:v>
                </c:pt>
                <c:pt idx="53999">
                  <c:v>1.0799800000000791E-3</c:v>
                </c:pt>
                <c:pt idx="54000">
                  <c:v>1.0800000000000792E-3</c:v>
                </c:pt>
                <c:pt idx="54001">
                  <c:v>1.0800200000000793E-3</c:v>
                </c:pt>
                <c:pt idx="54002">
                  <c:v>1.0800400000000794E-3</c:v>
                </c:pt>
                <c:pt idx="54003">
                  <c:v>1.0800600000000795E-3</c:v>
                </c:pt>
                <c:pt idx="54004">
                  <c:v>1.0800800000000796E-3</c:v>
                </c:pt>
                <c:pt idx="54005">
                  <c:v>1.0801000000000797E-3</c:v>
                </c:pt>
                <c:pt idx="54006">
                  <c:v>1.0801200000000797E-3</c:v>
                </c:pt>
                <c:pt idx="54007">
                  <c:v>1.0801400000000798E-3</c:v>
                </c:pt>
                <c:pt idx="54008">
                  <c:v>1.0801600000000799E-3</c:v>
                </c:pt>
                <c:pt idx="54009">
                  <c:v>1.08018000000008E-3</c:v>
                </c:pt>
                <c:pt idx="54010">
                  <c:v>1.0802000000000801E-3</c:v>
                </c:pt>
                <c:pt idx="54011">
                  <c:v>1.0802200000000802E-3</c:v>
                </c:pt>
                <c:pt idx="54012">
                  <c:v>1.0802400000000803E-3</c:v>
                </c:pt>
                <c:pt idx="54013">
                  <c:v>1.0802600000000804E-3</c:v>
                </c:pt>
                <c:pt idx="54014">
                  <c:v>1.0802800000000805E-3</c:v>
                </c:pt>
                <c:pt idx="54015">
                  <c:v>1.0803000000000806E-3</c:v>
                </c:pt>
                <c:pt idx="54016">
                  <c:v>1.0803200000000807E-3</c:v>
                </c:pt>
                <c:pt idx="54017">
                  <c:v>1.0803400000000808E-3</c:v>
                </c:pt>
                <c:pt idx="54018">
                  <c:v>1.0803600000000809E-3</c:v>
                </c:pt>
                <c:pt idx="54019">
                  <c:v>1.080380000000081E-3</c:v>
                </c:pt>
                <c:pt idx="54020">
                  <c:v>1.0804000000000811E-3</c:v>
                </c:pt>
                <c:pt idx="54021">
                  <c:v>1.0804200000000812E-3</c:v>
                </c:pt>
                <c:pt idx="54022">
                  <c:v>1.0804400000000813E-3</c:v>
                </c:pt>
                <c:pt idx="54023">
                  <c:v>1.0804600000000814E-3</c:v>
                </c:pt>
                <c:pt idx="54024">
                  <c:v>1.0804800000000815E-3</c:v>
                </c:pt>
                <c:pt idx="54025">
                  <c:v>1.0805000000000816E-3</c:v>
                </c:pt>
                <c:pt idx="54026">
                  <c:v>1.0805200000000817E-3</c:v>
                </c:pt>
                <c:pt idx="54027">
                  <c:v>1.0805400000000818E-3</c:v>
                </c:pt>
                <c:pt idx="54028">
                  <c:v>1.0805600000000819E-3</c:v>
                </c:pt>
                <c:pt idx="54029">
                  <c:v>1.080580000000082E-3</c:v>
                </c:pt>
                <c:pt idx="54030">
                  <c:v>1.0806000000000821E-3</c:v>
                </c:pt>
                <c:pt idx="54031">
                  <c:v>1.0806200000000822E-3</c:v>
                </c:pt>
                <c:pt idx="54032">
                  <c:v>1.0806400000000823E-3</c:v>
                </c:pt>
                <c:pt idx="54033">
                  <c:v>1.0806600000000824E-3</c:v>
                </c:pt>
                <c:pt idx="54034">
                  <c:v>1.0806800000000825E-3</c:v>
                </c:pt>
                <c:pt idx="54035">
                  <c:v>1.0807000000000826E-3</c:v>
                </c:pt>
                <c:pt idx="54036">
                  <c:v>1.0807200000000827E-3</c:v>
                </c:pt>
                <c:pt idx="54037">
                  <c:v>1.0807400000000828E-3</c:v>
                </c:pt>
                <c:pt idx="54038">
                  <c:v>1.0807600000000829E-3</c:v>
                </c:pt>
                <c:pt idx="54039">
                  <c:v>1.080780000000083E-3</c:v>
                </c:pt>
                <c:pt idx="54040">
                  <c:v>1.0808000000000831E-3</c:v>
                </c:pt>
                <c:pt idx="54041">
                  <c:v>1.0808200000000832E-3</c:v>
                </c:pt>
                <c:pt idx="54042">
                  <c:v>1.0808400000000833E-3</c:v>
                </c:pt>
                <c:pt idx="54043">
                  <c:v>1.0808600000000834E-3</c:v>
                </c:pt>
                <c:pt idx="54044">
                  <c:v>1.0808800000000835E-3</c:v>
                </c:pt>
                <c:pt idx="54045">
                  <c:v>1.0809000000000836E-3</c:v>
                </c:pt>
                <c:pt idx="54046">
                  <c:v>1.0809200000000837E-3</c:v>
                </c:pt>
                <c:pt idx="54047">
                  <c:v>1.0809400000000838E-3</c:v>
                </c:pt>
                <c:pt idx="54048">
                  <c:v>1.0809600000000839E-3</c:v>
                </c:pt>
                <c:pt idx="54049">
                  <c:v>1.080980000000084E-3</c:v>
                </c:pt>
                <c:pt idx="54050">
                  <c:v>1.0810000000000841E-3</c:v>
                </c:pt>
                <c:pt idx="54051">
                  <c:v>1.0810200000000842E-3</c:v>
                </c:pt>
                <c:pt idx="54052">
                  <c:v>1.0810400000000843E-3</c:v>
                </c:pt>
                <c:pt idx="54053">
                  <c:v>1.0810600000000844E-3</c:v>
                </c:pt>
                <c:pt idx="54054">
                  <c:v>1.0810800000000845E-3</c:v>
                </c:pt>
                <c:pt idx="54055">
                  <c:v>1.0811000000000846E-3</c:v>
                </c:pt>
                <c:pt idx="54056">
                  <c:v>1.0811200000000847E-3</c:v>
                </c:pt>
                <c:pt idx="54057">
                  <c:v>1.0811400000000848E-3</c:v>
                </c:pt>
                <c:pt idx="54058">
                  <c:v>1.0811600000000848E-3</c:v>
                </c:pt>
                <c:pt idx="54059">
                  <c:v>1.0811800000000849E-3</c:v>
                </c:pt>
                <c:pt idx="54060">
                  <c:v>1.081200000000085E-3</c:v>
                </c:pt>
                <c:pt idx="54061">
                  <c:v>1.0812200000000851E-3</c:v>
                </c:pt>
                <c:pt idx="54062">
                  <c:v>1.0812400000000852E-3</c:v>
                </c:pt>
                <c:pt idx="54063">
                  <c:v>1.0812600000000853E-3</c:v>
                </c:pt>
                <c:pt idx="54064">
                  <c:v>1.0812800000000854E-3</c:v>
                </c:pt>
                <c:pt idx="54065">
                  <c:v>1.0813000000000855E-3</c:v>
                </c:pt>
                <c:pt idx="54066">
                  <c:v>1.0813200000000856E-3</c:v>
                </c:pt>
                <c:pt idx="54067">
                  <c:v>1.0813400000000857E-3</c:v>
                </c:pt>
                <c:pt idx="54068">
                  <c:v>1.0813600000000858E-3</c:v>
                </c:pt>
                <c:pt idx="54069">
                  <c:v>1.0813800000000859E-3</c:v>
                </c:pt>
                <c:pt idx="54070">
                  <c:v>1.081400000000086E-3</c:v>
                </c:pt>
                <c:pt idx="54071">
                  <c:v>1.0814200000000861E-3</c:v>
                </c:pt>
                <c:pt idx="54072">
                  <c:v>1.0814400000000862E-3</c:v>
                </c:pt>
                <c:pt idx="54073">
                  <c:v>1.0814600000000863E-3</c:v>
                </c:pt>
                <c:pt idx="54074">
                  <c:v>1.0814800000000864E-3</c:v>
                </c:pt>
                <c:pt idx="54075">
                  <c:v>1.0815000000000865E-3</c:v>
                </c:pt>
                <c:pt idx="54076">
                  <c:v>1.0815200000000866E-3</c:v>
                </c:pt>
                <c:pt idx="54077">
                  <c:v>1.0815400000000867E-3</c:v>
                </c:pt>
                <c:pt idx="54078">
                  <c:v>1.0815600000000868E-3</c:v>
                </c:pt>
                <c:pt idx="54079">
                  <c:v>1.0815800000000869E-3</c:v>
                </c:pt>
                <c:pt idx="54080">
                  <c:v>1.081600000000087E-3</c:v>
                </c:pt>
                <c:pt idx="54081">
                  <c:v>1.0816200000000871E-3</c:v>
                </c:pt>
                <c:pt idx="54082">
                  <c:v>1.0816400000000872E-3</c:v>
                </c:pt>
                <c:pt idx="54083">
                  <c:v>1.0816600000000873E-3</c:v>
                </c:pt>
                <c:pt idx="54084">
                  <c:v>1.0816800000000874E-3</c:v>
                </c:pt>
                <c:pt idx="54085">
                  <c:v>1.0817000000000875E-3</c:v>
                </c:pt>
                <c:pt idx="54086">
                  <c:v>1.0817200000000876E-3</c:v>
                </c:pt>
                <c:pt idx="54087">
                  <c:v>1.0817400000000877E-3</c:v>
                </c:pt>
                <c:pt idx="54088">
                  <c:v>1.0817600000000878E-3</c:v>
                </c:pt>
                <c:pt idx="54089">
                  <c:v>1.0817800000000879E-3</c:v>
                </c:pt>
                <c:pt idx="54090">
                  <c:v>1.081800000000088E-3</c:v>
                </c:pt>
                <c:pt idx="54091">
                  <c:v>1.0818200000000881E-3</c:v>
                </c:pt>
                <c:pt idx="54092">
                  <c:v>1.0818400000000882E-3</c:v>
                </c:pt>
                <c:pt idx="54093">
                  <c:v>1.0818600000000883E-3</c:v>
                </c:pt>
                <c:pt idx="54094">
                  <c:v>1.0818800000000884E-3</c:v>
                </c:pt>
                <c:pt idx="54095">
                  <c:v>1.0819000000000885E-3</c:v>
                </c:pt>
                <c:pt idx="54096">
                  <c:v>1.0819200000000886E-3</c:v>
                </c:pt>
                <c:pt idx="54097">
                  <c:v>1.0819400000000887E-3</c:v>
                </c:pt>
                <c:pt idx="54098">
                  <c:v>1.0819600000000888E-3</c:v>
                </c:pt>
                <c:pt idx="54099">
                  <c:v>1.0819800000000889E-3</c:v>
                </c:pt>
                <c:pt idx="54100">
                  <c:v>1.082000000000089E-3</c:v>
                </c:pt>
                <c:pt idx="54101">
                  <c:v>1.0820200000000891E-3</c:v>
                </c:pt>
                <c:pt idx="54102">
                  <c:v>1.0820400000000892E-3</c:v>
                </c:pt>
                <c:pt idx="54103">
                  <c:v>1.0820600000000893E-3</c:v>
                </c:pt>
                <c:pt idx="54104">
                  <c:v>1.0820800000000894E-3</c:v>
                </c:pt>
                <c:pt idx="54105">
                  <c:v>1.0821000000000895E-3</c:v>
                </c:pt>
                <c:pt idx="54106">
                  <c:v>1.0821200000000896E-3</c:v>
                </c:pt>
                <c:pt idx="54107">
                  <c:v>1.0821400000000897E-3</c:v>
                </c:pt>
                <c:pt idx="54108">
                  <c:v>1.0821600000000898E-3</c:v>
                </c:pt>
                <c:pt idx="54109">
                  <c:v>1.0821800000000898E-3</c:v>
                </c:pt>
                <c:pt idx="54110">
                  <c:v>1.0822000000000899E-3</c:v>
                </c:pt>
                <c:pt idx="54111">
                  <c:v>1.08222000000009E-3</c:v>
                </c:pt>
                <c:pt idx="54112">
                  <c:v>1.0822400000000901E-3</c:v>
                </c:pt>
                <c:pt idx="54113">
                  <c:v>1.0822600000000902E-3</c:v>
                </c:pt>
                <c:pt idx="54114">
                  <c:v>1.0822800000000903E-3</c:v>
                </c:pt>
                <c:pt idx="54115">
                  <c:v>1.0823000000000904E-3</c:v>
                </c:pt>
                <c:pt idx="54116">
                  <c:v>1.0823200000000905E-3</c:v>
                </c:pt>
                <c:pt idx="54117">
                  <c:v>1.0823400000000906E-3</c:v>
                </c:pt>
                <c:pt idx="54118">
                  <c:v>1.0823600000000907E-3</c:v>
                </c:pt>
                <c:pt idx="54119">
                  <c:v>1.0823800000000908E-3</c:v>
                </c:pt>
                <c:pt idx="54120">
                  <c:v>1.0824000000000909E-3</c:v>
                </c:pt>
                <c:pt idx="54121">
                  <c:v>1.082420000000091E-3</c:v>
                </c:pt>
                <c:pt idx="54122">
                  <c:v>1.0824400000000911E-3</c:v>
                </c:pt>
                <c:pt idx="54123">
                  <c:v>1.0824600000000912E-3</c:v>
                </c:pt>
                <c:pt idx="54124">
                  <c:v>1.0824800000000913E-3</c:v>
                </c:pt>
                <c:pt idx="54125">
                  <c:v>1.0825000000000914E-3</c:v>
                </c:pt>
                <c:pt idx="54126">
                  <c:v>1.0825200000000915E-3</c:v>
                </c:pt>
                <c:pt idx="54127">
                  <c:v>1.0825400000000916E-3</c:v>
                </c:pt>
                <c:pt idx="54128">
                  <c:v>1.0825600000000917E-3</c:v>
                </c:pt>
                <c:pt idx="54129">
                  <c:v>1.0825800000000918E-3</c:v>
                </c:pt>
                <c:pt idx="54130">
                  <c:v>1.0826000000000919E-3</c:v>
                </c:pt>
                <c:pt idx="54131">
                  <c:v>1.082620000000092E-3</c:v>
                </c:pt>
                <c:pt idx="54132">
                  <c:v>1.0826400000000921E-3</c:v>
                </c:pt>
                <c:pt idx="54133">
                  <c:v>1.0826600000000922E-3</c:v>
                </c:pt>
                <c:pt idx="54134">
                  <c:v>1.0826800000000923E-3</c:v>
                </c:pt>
                <c:pt idx="54135">
                  <c:v>1.0827000000000924E-3</c:v>
                </c:pt>
                <c:pt idx="54136">
                  <c:v>1.0827200000000925E-3</c:v>
                </c:pt>
                <c:pt idx="54137">
                  <c:v>1.0827400000000926E-3</c:v>
                </c:pt>
                <c:pt idx="54138">
                  <c:v>1.0827600000000927E-3</c:v>
                </c:pt>
                <c:pt idx="54139">
                  <c:v>1.0827800000000928E-3</c:v>
                </c:pt>
                <c:pt idx="54140">
                  <c:v>1.0828000000000929E-3</c:v>
                </c:pt>
                <c:pt idx="54141">
                  <c:v>1.082820000000093E-3</c:v>
                </c:pt>
                <c:pt idx="54142">
                  <c:v>1.0828400000000931E-3</c:v>
                </c:pt>
                <c:pt idx="54143">
                  <c:v>1.0828600000000932E-3</c:v>
                </c:pt>
                <c:pt idx="54144">
                  <c:v>1.0828800000000933E-3</c:v>
                </c:pt>
                <c:pt idx="54145">
                  <c:v>1.0829000000000934E-3</c:v>
                </c:pt>
                <c:pt idx="54146">
                  <c:v>1.0829200000000935E-3</c:v>
                </c:pt>
                <c:pt idx="54147">
                  <c:v>1.0829400000000936E-3</c:v>
                </c:pt>
                <c:pt idx="54148">
                  <c:v>1.0829600000000937E-3</c:v>
                </c:pt>
                <c:pt idx="54149">
                  <c:v>1.0829800000000938E-3</c:v>
                </c:pt>
                <c:pt idx="54150">
                  <c:v>1.0830000000000939E-3</c:v>
                </c:pt>
                <c:pt idx="54151">
                  <c:v>1.083020000000094E-3</c:v>
                </c:pt>
                <c:pt idx="54152">
                  <c:v>1.0830400000000941E-3</c:v>
                </c:pt>
                <c:pt idx="54153">
                  <c:v>1.0830600000000942E-3</c:v>
                </c:pt>
                <c:pt idx="54154">
                  <c:v>1.0830800000000943E-3</c:v>
                </c:pt>
                <c:pt idx="54155">
                  <c:v>1.0831000000000944E-3</c:v>
                </c:pt>
                <c:pt idx="54156">
                  <c:v>1.0831200000000945E-3</c:v>
                </c:pt>
                <c:pt idx="54157">
                  <c:v>1.0831400000000946E-3</c:v>
                </c:pt>
                <c:pt idx="54158">
                  <c:v>1.0831600000000947E-3</c:v>
                </c:pt>
                <c:pt idx="54159">
                  <c:v>1.0831800000000948E-3</c:v>
                </c:pt>
                <c:pt idx="54160">
                  <c:v>1.0832000000000949E-3</c:v>
                </c:pt>
                <c:pt idx="54161">
                  <c:v>1.0832200000000949E-3</c:v>
                </c:pt>
                <c:pt idx="54162">
                  <c:v>1.083240000000095E-3</c:v>
                </c:pt>
                <c:pt idx="54163">
                  <c:v>1.0832600000000951E-3</c:v>
                </c:pt>
                <c:pt idx="54164">
                  <c:v>1.0832800000000952E-3</c:v>
                </c:pt>
                <c:pt idx="54165">
                  <c:v>1.0833000000000953E-3</c:v>
                </c:pt>
                <c:pt idx="54166">
                  <c:v>1.0833200000000954E-3</c:v>
                </c:pt>
                <c:pt idx="54167">
                  <c:v>1.0833400000000955E-3</c:v>
                </c:pt>
                <c:pt idx="54168">
                  <c:v>1.0833600000000956E-3</c:v>
                </c:pt>
                <c:pt idx="54169">
                  <c:v>1.0833800000000957E-3</c:v>
                </c:pt>
                <c:pt idx="54170">
                  <c:v>1.0834000000000958E-3</c:v>
                </c:pt>
                <c:pt idx="54171">
                  <c:v>1.0834200000000959E-3</c:v>
                </c:pt>
                <c:pt idx="54172">
                  <c:v>1.083440000000096E-3</c:v>
                </c:pt>
                <c:pt idx="54173">
                  <c:v>1.0834600000000961E-3</c:v>
                </c:pt>
                <c:pt idx="54174">
                  <c:v>1.0834800000000962E-3</c:v>
                </c:pt>
                <c:pt idx="54175">
                  <c:v>1.0835000000000963E-3</c:v>
                </c:pt>
                <c:pt idx="54176">
                  <c:v>1.0835200000000964E-3</c:v>
                </c:pt>
                <c:pt idx="54177">
                  <c:v>1.0835400000000965E-3</c:v>
                </c:pt>
                <c:pt idx="54178">
                  <c:v>1.0835600000000966E-3</c:v>
                </c:pt>
                <c:pt idx="54179">
                  <c:v>1.0835800000000967E-3</c:v>
                </c:pt>
                <c:pt idx="54180">
                  <c:v>1.0836000000000968E-3</c:v>
                </c:pt>
                <c:pt idx="54181">
                  <c:v>1.0836200000000969E-3</c:v>
                </c:pt>
                <c:pt idx="54182">
                  <c:v>1.083640000000097E-3</c:v>
                </c:pt>
                <c:pt idx="54183">
                  <c:v>1.0836600000000971E-3</c:v>
                </c:pt>
                <c:pt idx="54184">
                  <c:v>1.0836800000000972E-3</c:v>
                </c:pt>
                <c:pt idx="54185">
                  <c:v>1.0837000000000973E-3</c:v>
                </c:pt>
                <c:pt idx="54186">
                  <c:v>1.0837200000000974E-3</c:v>
                </c:pt>
                <c:pt idx="54187">
                  <c:v>1.0837400000000975E-3</c:v>
                </c:pt>
                <c:pt idx="54188">
                  <c:v>1.0837600000000976E-3</c:v>
                </c:pt>
                <c:pt idx="54189">
                  <c:v>1.0837800000000977E-3</c:v>
                </c:pt>
                <c:pt idx="54190">
                  <c:v>1.0838000000000978E-3</c:v>
                </c:pt>
                <c:pt idx="54191">
                  <c:v>1.0838200000000979E-3</c:v>
                </c:pt>
                <c:pt idx="54192">
                  <c:v>1.083840000000098E-3</c:v>
                </c:pt>
                <c:pt idx="54193">
                  <c:v>1.0838600000000981E-3</c:v>
                </c:pt>
                <c:pt idx="54194">
                  <c:v>1.0838800000000982E-3</c:v>
                </c:pt>
                <c:pt idx="54195">
                  <c:v>1.0839000000000983E-3</c:v>
                </c:pt>
                <c:pt idx="54196">
                  <c:v>1.0839200000000984E-3</c:v>
                </c:pt>
                <c:pt idx="54197">
                  <c:v>1.0839400000000985E-3</c:v>
                </c:pt>
                <c:pt idx="54198">
                  <c:v>1.0839600000000986E-3</c:v>
                </c:pt>
                <c:pt idx="54199">
                  <c:v>1.0839800000000987E-3</c:v>
                </c:pt>
                <c:pt idx="54200">
                  <c:v>1.0840000000000988E-3</c:v>
                </c:pt>
                <c:pt idx="54201">
                  <c:v>1.0840200000000989E-3</c:v>
                </c:pt>
                <c:pt idx="54202">
                  <c:v>1.084040000000099E-3</c:v>
                </c:pt>
                <c:pt idx="54203">
                  <c:v>1.0840600000000991E-3</c:v>
                </c:pt>
                <c:pt idx="54204">
                  <c:v>1.0840800000000992E-3</c:v>
                </c:pt>
                <c:pt idx="54205">
                  <c:v>1.0841000000000993E-3</c:v>
                </c:pt>
                <c:pt idx="54206">
                  <c:v>1.0841200000000994E-3</c:v>
                </c:pt>
                <c:pt idx="54207">
                  <c:v>1.0841400000000995E-3</c:v>
                </c:pt>
                <c:pt idx="54208">
                  <c:v>1.0841600000000996E-3</c:v>
                </c:pt>
                <c:pt idx="54209">
                  <c:v>1.0841800000000997E-3</c:v>
                </c:pt>
                <c:pt idx="54210">
                  <c:v>1.0842000000000998E-3</c:v>
                </c:pt>
                <c:pt idx="54211">
                  <c:v>1.0842200000000999E-3</c:v>
                </c:pt>
                <c:pt idx="54212">
                  <c:v>1.0842400000001E-3</c:v>
                </c:pt>
                <c:pt idx="54213">
                  <c:v>1.0842600000001E-3</c:v>
                </c:pt>
                <c:pt idx="54214">
                  <c:v>1.0842800000001001E-3</c:v>
                </c:pt>
                <c:pt idx="54215">
                  <c:v>1.0843000000001002E-3</c:v>
                </c:pt>
                <c:pt idx="54216">
                  <c:v>1.0843200000001003E-3</c:v>
                </c:pt>
                <c:pt idx="54217">
                  <c:v>1.0843400000001004E-3</c:v>
                </c:pt>
                <c:pt idx="54218">
                  <c:v>1.0843600000001005E-3</c:v>
                </c:pt>
                <c:pt idx="54219">
                  <c:v>1.0843800000001006E-3</c:v>
                </c:pt>
                <c:pt idx="54220">
                  <c:v>1.0844000000001007E-3</c:v>
                </c:pt>
                <c:pt idx="54221">
                  <c:v>1.0844200000001008E-3</c:v>
                </c:pt>
                <c:pt idx="54222">
                  <c:v>1.0844400000001009E-3</c:v>
                </c:pt>
                <c:pt idx="54223">
                  <c:v>1.084460000000101E-3</c:v>
                </c:pt>
                <c:pt idx="54224">
                  <c:v>1.0844800000001011E-3</c:v>
                </c:pt>
                <c:pt idx="54225">
                  <c:v>1.0845000000001012E-3</c:v>
                </c:pt>
                <c:pt idx="54226">
                  <c:v>1.0845200000001013E-3</c:v>
                </c:pt>
                <c:pt idx="54227">
                  <c:v>1.0845400000001014E-3</c:v>
                </c:pt>
                <c:pt idx="54228">
                  <c:v>1.0845600000001015E-3</c:v>
                </c:pt>
                <c:pt idx="54229">
                  <c:v>1.0845800000001016E-3</c:v>
                </c:pt>
                <c:pt idx="54230">
                  <c:v>1.0846000000001017E-3</c:v>
                </c:pt>
                <c:pt idx="54231">
                  <c:v>1.0846200000001018E-3</c:v>
                </c:pt>
                <c:pt idx="54232">
                  <c:v>1.0846400000001019E-3</c:v>
                </c:pt>
                <c:pt idx="54233">
                  <c:v>1.084660000000102E-3</c:v>
                </c:pt>
                <c:pt idx="54234">
                  <c:v>1.0846800000001021E-3</c:v>
                </c:pt>
                <c:pt idx="54235">
                  <c:v>1.0847000000001022E-3</c:v>
                </c:pt>
                <c:pt idx="54236">
                  <c:v>1.0847200000001023E-3</c:v>
                </c:pt>
                <c:pt idx="54237">
                  <c:v>1.0847400000001024E-3</c:v>
                </c:pt>
                <c:pt idx="54238">
                  <c:v>1.0847600000001025E-3</c:v>
                </c:pt>
                <c:pt idx="54239">
                  <c:v>1.0847800000001026E-3</c:v>
                </c:pt>
                <c:pt idx="54240">
                  <c:v>1.0848000000001027E-3</c:v>
                </c:pt>
                <c:pt idx="54241">
                  <c:v>1.0848200000001028E-3</c:v>
                </c:pt>
                <c:pt idx="54242">
                  <c:v>1.0848400000001029E-3</c:v>
                </c:pt>
                <c:pt idx="54243">
                  <c:v>1.084860000000103E-3</c:v>
                </c:pt>
                <c:pt idx="54244">
                  <c:v>1.0848800000001031E-3</c:v>
                </c:pt>
                <c:pt idx="54245">
                  <c:v>1.0849000000001032E-3</c:v>
                </c:pt>
                <c:pt idx="54246">
                  <c:v>1.0849200000001033E-3</c:v>
                </c:pt>
                <c:pt idx="54247">
                  <c:v>1.0849400000001034E-3</c:v>
                </c:pt>
                <c:pt idx="54248">
                  <c:v>1.0849600000001035E-3</c:v>
                </c:pt>
                <c:pt idx="54249">
                  <c:v>1.0849800000001036E-3</c:v>
                </c:pt>
                <c:pt idx="54250">
                  <c:v>1.0850000000001037E-3</c:v>
                </c:pt>
                <c:pt idx="54251">
                  <c:v>1.0850200000001038E-3</c:v>
                </c:pt>
                <c:pt idx="54252">
                  <c:v>1.0850400000001039E-3</c:v>
                </c:pt>
                <c:pt idx="54253">
                  <c:v>1.085060000000104E-3</c:v>
                </c:pt>
                <c:pt idx="54254">
                  <c:v>1.0850800000001041E-3</c:v>
                </c:pt>
                <c:pt idx="54255">
                  <c:v>1.0851000000001042E-3</c:v>
                </c:pt>
                <c:pt idx="54256">
                  <c:v>1.0851200000001043E-3</c:v>
                </c:pt>
                <c:pt idx="54257">
                  <c:v>1.0851400000001044E-3</c:v>
                </c:pt>
                <c:pt idx="54258">
                  <c:v>1.0851600000001045E-3</c:v>
                </c:pt>
                <c:pt idx="54259">
                  <c:v>1.0851800000001046E-3</c:v>
                </c:pt>
                <c:pt idx="54260">
                  <c:v>1.0852000000001047E-3</c:v>
                </c:pt>
                <c:pt idx="54261">
                  <c:v>1.0852200000001048E-3</c:v>
                </c:pt>
                <c:pt idx="54262">
                  <c:v>1.0852400000001049E-3</c:v>
                </c:pt>
                <c:pt idx="54263">
                  <c:v>1.085260000000105E-3</c:v>
                </c:pt>
                <c:pt idx="54264">
                  <c:v>1.085280000000105E-3</c:v>
                </c:pt>
                <c:pt idx="54265">
                  <c:v>1.0853000000001051E-3</c:v>
                </c:pt>
                <c:pt idx="54266">
                  <c:v>1.0853200000001052E-3</c:v>
                </c:pt>
                <c:pt idx="54267">
                  <c:v>1.0853400000001053E-3</c:v>
                </c:pt>
                <c:pt idx="54268">
                  <c:v>1.0853600000001054E-3</c:v>
                </c:pt>
                <c:pt idx="54269">
                  <c:v>1.0853800000001055E-3</c:v>
                </c:pt>
                <c:pt idx="54270">
                  <c:v>1.0854000000001056E-3</c:v>
                </c:pt>
                <c:pt idx="54271">
                  <c:v>1.0854200000001057E-3</c:v>
                </c:pt>
                <c:pt idx="54272">
                  <c:v>1.0854400000001058E-3</c:v>
                </c:pt>
                <c:pt idx="54273">
                  <c:v>1.0854600000001059E-3</c:v>
                </c:pt>
                <c:pt idx="54274">
                  <c:v>1.085480000000106E-3</c:v>
                </c:pt>
                <c:pt idx="54275">
                  <c:v>1.0855000000001061E-3</c:v>
                </c:pt>
                <c:pt idx="54276">
                  <c:v>1.0855200000001062E-3</c:v>
                </c:pt>
                <c:pt idx="54277">
                  <c:v>1.0855400000001063E-3</c:v>
                </c:pt>
                <c:pt idx="54278">
                  <c:v>1.0855600000001064E-3</c:v>
                </c:pt>
                <c:pt idx="54279">
                  <c:v>1.0855800000001065E-3</c:v>
                </c:pt>
                <c:pt idx="54280">
                  <c:v>1.0856000000001066E-3</c:v>
                </c:pt>
                <c:pt idx="54281">
                  <c:v>1.0856200000001067E-3</c:v>
                </c:pt>
                <c:pt idx="54282">
                  <c:v>1.0856400000001068E-3</c:v>
                </c:pt>
                <c:pt idx="54283">
                  <c:v>1.0856600000001069E-3</c:v>
                </c:pt>
                <c:pt idx="54284">
                  <c:v>1.085680000000107E-3</c:v>
                </c:pt>
                <c:pt idx="54285">
                  <c:v>1.0857000000001071E-3</c:v>
                </c:pt>
                <c:pt idx="54286">
                  <c:v>1.0857200000001072E-3</c:v>
                </c:pt>
                <c:pt idx="54287">
                  <c:v>1.0857400000001073E-3</c:v>
                </c:pt>
                <c:pt idx="54288">
                  <c:v>1.0857600000001074E-3</c:v>
                </c:pt>
                <c:pt idx="54289">
                  <c:v>1.0857800000001075E-3</c:v>
                </c:pt>
                <c:pt idx="54290">
                  <c:v>1.0858000000001076E-3</c:v>
                </c:pt>
                <c:pt idx="54291">
                  <c:v>1.0858200000001077E-3</c:v>
                </c:pt>
                <c:pt idx="54292">
                  <c:v>1.0858400000001078E-3</c:v>
                </c:pt>
                <c:pt idx="54293">
                  <c:v>1.0858600000001079E-3</c:v>
                </c:pt>
                <c:pt idx="54294">
                  <c:v>1.085880000000108E-3</c:v>
                </c:pt>
                <c:pt idx="54295">
                  <c:v>1.0859000000001081E-3</c:v>
                </c:pt>
                <c:pt idx="54296">
                  <c:v>1.0859200000001082E-3</c:v>
                </c:pt>
                <c:pt idx="54297">
                  <c:v>1.0859400000001083E-3</c:v>
                </c:pt>
                <c:pt idx="54298">
                  <c:v>1.0859600000001084E-3</c:v>
                </c:pt>
                <c:pt idx="54299">
                  <c:v>1.0859800000001085E-3</c:v>
                </c:pt>
                <c:pt idx="54300">
                  <c:v>1.0860000000001086E-3</c:v>
                </c:pt>
                <c:pt idx="54301">
                  <c:v>1.0860200000001087E-3</c:v>
                </c:pt>
                <c:pt idx="54302">
                  <c:v>1.0860400000001088E-3</c:v>
                </c:pt>
                <c:pt idx="54303">
                  <c:v>1.0860600000001089E-3</c:v>
                </c:pt>
                <c:pt idx="54304">
                  <c:v>1.086080000000109E-3</c:v>
                </c:pt>
                <c:pt idx="54305">
                  <c:v>1.0861000000001091E-3</c:v>
                </c:pt>
                <c:pt idx="54306">
                  <c:v>1.0861200000001092E-3</c:v>
                </c:pt>
                <c:pt idx="54307">
                  <c:v>1.0861400000001093E-3</c:v>
                </c:pt>
                <c:pt idx="54308">
                  <c:v>1.0861600000001094E-3</c:v>
                </c:pt>
                <c:pt idx="54309">
                  <c:v>1.0861800000001095E-3</c:v>
                </c:pt>
                <c:pt idx="54310">
                  <c:v>1.0862000000001096E-3</c:v>
                </c:pt>
                <c:pt idx="54311">
                  <c:v>1.0862200000001097E-3</c:v>
                </c:pt>
                <c:pt idx="54312">
                  <c:v>1.0862400000001098E-3</c:v>
                </c:pt>
                <c:pt idx="54313">
                  <c:v>1.0862600000001099E-3</c:v>
                </c:pt>
                <c:pt idx="54314">
                  <c:v>1.08628000000011E-3</c:v>
                </c:pt>
                <c:pt idx="54315">
                  <c:v>1.0863000000001101E-3</c:v>
                </c:pt>
                <c:pt idx="54316">
                  <c:v>1.0863200000001101E-3</c:v>
                </c:pt>
                <c:pt idx="54317">
                  <c:v>1.0863400000001102E-3</c:v>
                </c:pt>
                <c:pt idx="54318">
                  <c:v>1.0863600000001103E-3</c:v>
                </c:pt>
                <c:pt idx="54319">
                  <c:v>1.0863800000001104E-3</c:v>
                </c:pt>
                <c:pt idx="54320">
                  <c:v>1.0864000000001105E-3</c:v>
                </c:pt>
                <c:pt idx="54321">
                  <c:v>1.0864200000001106E-3</c:v>
                </c:pt>
                <c:pt idx="54322">
                  <c:v>1.0864400000001107E-3</c:v>
                </c:pt>
                <c:pt idx="54323">
                  <c:v>1.0864600000001108E-3</c:v>
                </c:pt>
                <c:pt idx="54324">
                  <c:v>1.0864800000001109E-3</c:v>
                </c:pt>
                <c:pt idx="54325">
                  <c:v>1.086500000000111E-3</c:v>
                </c:pt>
                <c:pt idx="54326">
                  <c:v>1.0865200000001111E-3</c:v>
                </c:pt>
                <c:pt idx="54327">
                  <c:v>1.0865400000001112E-3</c:v>
                </c:pt>
                <c:pt idx="54328">
                  <c:v>1.0865600000001113E-3</c:v>
                </c:pt>
                <c:pt idx="54329">
                  <c:v>1.0865800000001114E-3</c:v>
                </c:pt>
                <c:pt idx="54330">
                  <c:v>1.0866000000001115E-3</c:v>
                </c:pt>
                <c:pt idx="54331">
                  <c:v>1.0866200000001116E-3</c:v>
                </c:pt>
                <c:pt idx="54332">
                  <c:v>1.0866400000001117E-3</c:v>
                </c:pt>
                <c:pt idx="54333">
                  <c:v>1.0866600000001118E-3</c:v>
                </c:pt>
                <c:pt idx="54334">
                  <c:v>1.0866800000001119E-3</c:v>
                </c:pt>
                <c:pt idx="54335">
                  <c:v>1.086700000000112E-3</c:v>
                </c:pt>
                <c:pt idx="54336">
                  <c:v>1.0867200000001121E-3</c:v>
                </c:pt>
                <c:pt idx="54337">
                  <c:v>1.0867400000001122E-3</c:v>
                </c:pt>
                <c:pt idx="54338">
                  <c:v>1.0867600000001123E-3</c:v>
                </c:pt>
                <c:pt idx="54339">
                  <c:v>1.0867800000001124E-3</c:v>
                </c:pt>
                <c:pt idx="54340">
                  <c:v>1.0868000000001125E-3</c:v>
                </c:pt>
                <c:pt idx="54341">
                  <c:v>1.0868200000001126E-3</c:v>
                </c:pt>
                <c:pt idx="54342">
                  <c:v>1.0868400000001127E-3</c:v>
                </c:pt>
                <c:pt idx="54343">
                  <c:v>1.0868600000001128E-3</c:v>
                </c:pt>
                <c:pt idx="54344">
                  <c:v>1.0868800000001129E-3</c:v>
                </c:pt>
                <c:pt idx="54345">
                  <c:v>1.086900000000113E-3</c:v>
                </c:pt>
                <c:pt idx="54346">
                  <c:v>1.0869200000001131E-3</c:v>
                </c:pt>
                <c:pt idx="54347">
                  <c:v>1.0869400000001132E-3</c:v>
                </c:pt>
                <c:pt idx="54348">
                  <c:v>1.0869600000001133E-3</c:v>
                </c:pt>
                <c:pt idx="54349">
                  <c:v>1.0869800000001134E-3</c:v>
                </c:pt>
                <c:pt idx="54350">
                  <c:v>1.0870000000001135E-3</c:v>
                </c:pt>
                <c:pt idx="54351">
                  <c:v>1.0870200000001136E-3</c:v>
                </c:pt>
                <c:pt idx="54352">
                  <c:v>1.0870400000001137E-3</c:v>
                </c:pt>
                <c:pt idx="54353">
                  <c:v>1.0870600000001138E-3</c:v>
                </c:pt>
                <c:pt idx="54354">
                  <c:v>1.0870800000001139E-3</c:v>
                </c:pt>
                <c:pt idx="54355">
                  <c:v>1.087100000000114E-3</c:v>
                </c:pt>
                <c:pt idx="54356">
                  <c:v>1.0871200000001141E-3</c:v>
                </c:pt>
                <c:pt idx="54357">
                  <c:v>1.0871400000001142E-3</c:v>
                </c:pt>
                <c:pt idx="54358">
                  <c:v>1.0871600000001143E-3</c:v>
                </c:pt>
                <c:pt idx="54359">
                  <c:v>1.0871800000001144E-3</c:v>
                </c:pt>
                <c:pt idx="54360">
                  <c:v>1.0872000000001145E-3</c:v>
                </c:pt>
                <c:pt idx="54361">
                  <c:v>1.0872200000001146E-3</c:v>
                </c:pt>
                <c:pt idx="54362">
                  <c:v>1.0872400000001147E-3</c:v>
                </c:pt>
                <c:pt idx="54363">
                  <c:v>1.0872600000001148E-3</c:v>
                </c:pt>
                <c:pt idx="54364">
                  <c:v>1.0872800000001149E-3</c:v>
                </c:pt>
                <c:pt idx="54365">
                  <c:v>1.087300000000115E-3</c:v>
                </c:pt>
                <c:pt idx="54366">
                  <c:v>1.0873200000001151E-3</c:v>
                </c:pt>
                <c:pt idx="54367">
                  <c:v>1.0873400000001152E-3</c:v>
                </c:pt>
                <c:pt idx="54368">
                  <c:v>1.0873600000001152E-3</c:v>
                </c:pt>
                <c:pt idx="54369">
                  <c:v>1.0873800000001153E-3</c:v>
                </c:pt>
                <c:pt idx="54370">
                  <c:v>1.0874000000001154E-3</c:v>
                </c:pt>
                <c:pt idx="54371">
                  <c:v>1.0874200000001155E-3</c:v>
                </c:pt>
                <c:pt idx="54372">
                  <c:v>1.0874400000001156E-3</c:v>
                </c:pt>
                <c:pt idx="54373">
                  <c:v>1.0874600000001157E-3</c:v>
                </c:pt>
                <c:pt idx="54374">
                  <c:v>1.0874800000001158E-3</c:v>
                </c:pt>
                <c:pt idx="54375">
                  <c:v>1.0875000000001159E-3</c:v>
                </c:pt>
                <c:pt idx="54376">
                  <c:v>1.087520000000116E-3</c:v>
                </c:pt>
                <c:pt idx="54377">
                  <c:v>1.0875400000001161E-3</c:v>
                </c:pt>
                <c:pt idx="54378">
                  <c:v>1.0875600000001162E-3</c:v>
                </c:pt>
                <c:pt idx="54379">
                  <c:v>1.0875800000001163E-3</c:v>
                </c:pt>
                <c:pt idx="54380">
                  <c:v>1.0876000000001164E-3</c:v>
                </c:pt>
                <c:pt idx="54381">
                  <c:v>1.0876200000001165E-3</c:v>
                </c:pt>
                <c:pt idx="54382">
                  <c:v>1.0876400000001166E-3</c:v>
                </c:pt>
                <c:pt idx="54383">
                  <c:v>1.0876600000001167E-3</c:v>
                </c:pt>
                <c:pt idx="54384">
                  <c:v>1.0876800000001168E-3</c:v>
                </c:pt>
                <c:pt idx="54385">
                  <c:v>1.0877000000001169E-3</c:v>
                </c:pt>
                <c:pt idx="54386">
                  <c:v>1.087720000000117E-3</c:v>
                </c:pt>
                <c:pt idx="54387">
                  <c:v>1.0877400000001171E-3</c:v>
                </c:pt>
                <c:pt idx="54388">
                  <c:v>1.0877600000001172E-3</c:v>
                </c:pt>
                <c:pt idx="54389">
                  <c:v>1.0877800000001173E-3</c:v>
                </c:pt>
                <c:pt idx="54390">
                  <c:v>1.0878000000001174E-3</c:v>
                </c:pt>
                <c:pt idx="54391">
                  <c:v>1.0878200000001175E-3</c:v>
                </c:pt>
                <c:pt idx="54392">
                  <c:v>1.0878400000001176E-3</c:v>
                </c:pt>
                <c:pt idx="54393">
                  <c:v>1.0878600000001177E-3</c:v>
                </c:pt>
                <c:pt idx="54394">
                  <c:v>1.0878800000001178E-3</c:v>
                </c:pt>
                <c:pt idx="54395">
                  <c:v>1.0879000000001179E-3</c:v>
                </c:pt>
                <c:pt idx="54396">
                  <c:v>1.087920000000118E-3</c:v>
                </c:pt>
                <c:pt idx="54397">
                  <c:v>1.0879400000001181E-3</c:v>
                </c:pt>
                <c:pt idx="54398">
                  <c:v>1.0879600000001182E-3</c:v>
                </c:pt>
                <c:pt idx="54399">
                  <c:v>1.0879800000001183E-3</c:v>
                </c:pt>
                <c:pt idx="54400">
                  <c:v>1.0880000000001184E-3</c:v>
                </c:pt>
                <c:pt idx="54401">
                  <c:v>1.0880200000001185E-3</c:v>
                </c:pt>
                <c:pt idx="54402">
                  <c:v>1.0880400000001186E-3</c:v>
                </c:pt>
                <c:pt idx="54403">
                  <c:v>1.0880600000001187E-3</c:v>
                </c:pt>
                <c:pt idx="54404">
                  <c:v>1.0880800000001188E-3</c:v>
                </c:pt>
                <c:pt idx="54405">
                  <c:v>1.0881000000001189E-3</c:v>
                </c:pt>
                <c:pt idx="54406">
                  <c:v>1.088120000000119E-3</c:v>
                </c:pt>
                <c:pt idx="54407">
                  <c:v>1.0881400000001191E-3</c:v>
                </c:pt>
                <c:pt idx="54408">
                  <c:v>1.0881600000001192E-3</c:v>
                </c:pt>
                <c:pt idx="54409">
                  <c:v>1.0881800000001193E-3</c:v>
                </c:pt>
                <c:pt idx="54410">
                  <c:v>1.0882000000001194E-3</c:v>
                </c:pt>
                <c:pt idx="54411">
                  <c:v>1.0882200000001195E-3</c:v>
                </c:pt>
                <c:pt idx="54412">
                  <c:v>1.0882400000001196E-3</c:v>
                </c:pt>
                <c:pt idx="54413">
                  <c:v>1.0882600000001197E-3</c:v>
                </c:pt>
                <c:pt idx="54414">
                  <c:v>1.0882800000001198E-3</c:v>
                </c:pt>
                <c:pt idx="54415">
                  <c:v>1.0883000000001199E-3</c:v>
                </c:pt>
                <c:pt idx="54416">
                  <c:v>1.08832000000012E-3</c:v>
                </c:pt>
                <c:pt idx="54417">
                  <c:v>1.0883400000001201E-3</c:v>
                </c:pt>
                <c:pt idx="54418">
                  <c:v>1.0883600000001202E-3</c:v>
                </c:pt>
                <c:pt idx="54419">
                  <c:v>1.0883800000001202E-3</c:v>
                </c:pt>
                <c:pt idx="54420">
                  <c:v>1.0884000000001203E-3</c:v>
                </c:pt>
                <c:pt idx="54421">
                  <c:v>1.0884200000001204E-3</c:v>
                </c:pt>
                <c:pt idx="54422">
                  <c:v>1.0884400000001205E-3</c:v>
                </c:pt>
                <c:pt idx="54423">
                  <c:v>1.0884600000001206E-3</c:v>
                </c:pt>
                <c:pt idx="54424">
                  <c:v>1.0884800000001207E-3</c:v>
                </c:pt>
                <c:pt idx="54425">
                  <c:v>1.0885000000001208E-3</c:v>
                </c:pt>
                <c:pt idx="54426">
                  <c:v>1.0885200000001209E-3</c:v>
                </c:pt>
                <c:pt idx="54427">
                  <c:v>1.088540000000121E-3</c:v>
                </c:pt>
                <c:pt idx="54428">
                  <c:v>1.0885600000001211E-3</c:v>
                </c:pt>
                <c:pt idx="54429">
                  <c:v>1.0885800000001212E-3</c:v>
                </c:pt>
                <c:pt idx="54430">
                  <c:v>1.0886000000001213E-3</c:v>
                </c:pt>
                <c:pt idx="54431">
                  <c:v>1.0886200000001214E-3</c:v>
                </c:pt>
                <c:pt idx="54432">
                  <c:v>1.0886400000001215E-3</c:v>
                </c:pt>
                <c:pt idx="54433">
                  <c:v>1.0886600000001216E-3</c:v>
                </c:pt>
                <c:pt idx="54434">
                  <c:v>1.0886800000001217E-3</c:v>
                </c:pt>
                <c:pt idx="54435">
                  <c:v>1.0887000000001218E-3</c:v>
                </c:pt>
                <c:pt idx="54436">
                  <c:v>1.0887200000001219E-3</c:v>
                </c:pt>
                <c:pt idx="54437">
                  <c:v>1.088740000000122E-3</c:v>
                </c:pt>
                <c:pt idx="54438">
                  <c:v>1.0887600000001221E-3</c:v>
                </c:pt>
                <c:pt idx="54439">
                  <c:v>1.0887800000001222E-3</c:v>
                </c:pt>
                <c:pt idx="54440">
                  <c:v>1.0888000000001223E-3</c:v>
                </c:pt>
                <c:pt idx="54441">
                  <c:v>1.0888200000001224E-3</c:v>
                </c:pt>
                <c:pt idx="54442">
                  <c:v>1.0888400000001225E-3</c:v>
                </c:pt>
                <c:pt idx="54443">
                  <c:v>1.0888600000001226E-3</c:v>
                </c:pt>
                <c:pt idx="54444">
                  <c:v>1.0888800000001227E-3</c:v>
                </c:pt>
                <c:pt idx="54445">
                  <c:v>1.0889000000001228E-3</c:v>
                </c:pt>
                <c:pt idx="54446">
                  <c:v>1.0889200000001229E-3</c:v>
                </c:pt>
                <c:pt idx="54447">
                  <c:v>1.088940000000123E-3</c:v>
                </c:pt>
                <c:pt idx="54448">
                  <c:v>1.0889600000001231E-3</c:v>
                </c:pt>
                <c:pt idx="54449">
                  <c:v>1.0889800000001232E-3</c:v>
                </c:pt>
                <c:pt idx="54450">
                  <c:v>1.0890000000001233E-3</c:v>
                </c:pt>
                <c:pt idx="54451">
                  <c:v>1.0890200000001234E-3</c:v>
                </c:pt>
                <c:pt idx="54452">
                  <c:v>1.0890400000001235E-3</c:v>
                </c:pt>
                <c:pt idx="54453">
                  <c:v>1.0890600000001236E-3</c:v>
                </c:pt>
                <c:pt idx="54454">
                  <c:v>1.0890800000001237E-3</c:v>
                </c:pt>
                <c:pt idx="54455">
                  <c:v>1.0891000000001238E-3</c:v>
                </c:pt>
                <c:pt idx="54456">
                  <c:v>1.0891200000001239E-3</c:v>
                </c:pt>
                <c:pt idx="54457">
                  <c:v>1.089140000000124E-3</c:v>
                </c:pt>
                <c:pt idx="54458">
                  <c:v>1.0891600000001241E-3</c:v>
                </c:pt>
                <c:pt idx="54459">
                  <c:v>1.0891800000001242E-3</c:v>
                </c:pt>
                <c:pt idx="54460">
                  <c:v>1.0892000000001243E-3</c:v>
                </c:pt>
                <c:pt idx="54461">
                  <c:v>1.0892200000001244E-3</c:v>
                </c:pt>
                <c:pt idx="54462">
                  <c:v>1.0892400000001245E-3</c:v>
                </c:pt>
                <c:pt idx="54463">
                  <c:v>1.0892600000001246E-3</c:v>
                </c:pt>
                <c:pt idx="54464">
                  <c:v>1.0892800000001247E-3</c:v>
                </c:pt>
                <c:pt idx="54465">
                  <c:v>1.0893000000001248E-3</c:v>
                </c:pt>
                <c:pt idx="54466">
                  <c:v>1.0893200000001249E-3</c:v>
                </c:pt>
                <c:pt idx="54467">
                  <c:v>1.089340000000125E-3</c:v>
                </c:pt>
                <c:pt idx="54468">
                  <c:v>1.0893600000001251E-3</c:v>
                </c:pt>
                <c:pt idx="54469">
                  <c:v>1.0893800000001252E-3</c:v>
                </c:pt>
                <c:pt idx="54470">
                  <c:v>1.0894000000001253E-3</c:v>
                </c:pt>
                <c:pt idx="54471">
                  <c:v>1.0894200000001253E-3</c:v>
                </c:pt>
                <c:pt idx="54472">
                  <c:v>1.0894400000001254E-3</c:v>
                </c:pt>
                <c:pt idx="54473">
                  <c:v>1.0894600000001255E-3</c:v>
                </c:pt>
                <c:pt idx="54474">
                  <c:v>1.0894800000001256E-3</c:v>
                </c:pt>
                <c:pt idx="54475">
                  <c:v>1.0895000000001257E-3</c:v>
                </c:pt>
                <c:pt idx="54476">
                  <c:v>1.0895200000001258E-3</c:v>
                </c:pt>
                <c:pt idx="54477">
                  <c:v>1.0895400000001259E-3</c:v>
                </c:pt>
                <c:pt idx="54478">
                  <c:v>1.089560000000126E-3</c:v>
                </c:pt>
                <c:pt idx="54479">
                  <c:v>1.0895800000001261E-3</c:v>
                </c:pt>
                <c:pt idx="54480">
                  <c:v>1.0896000000001262E-3</c:v>
                </c:pt>
                <c:pt idx="54481">
                  <c:v>1.0896200000001263E-3</c:v>
                </c:pt>
                <c:pt idx="54482">
                  <c:v>1.0896400000001264E-3</c:v>
                </c:pt>
                <c:pt idx="54483">
                  <c:v>1.0896600000001265E-3</c:v>
                </c:pt>
                <c:pt idx="54484">
                  <c:v>1.0896800000001266E-3</c:v>
                </c:pt>
                <c:pt idx="54485">
                  <c:v>1.0897000000001267E-3</c:v>
                </c:pt>
                <c:pt idx="54486">
                  <c:v>1.0897200000001268E-3</c:v>
                </c:pt>
                <c:pt idx="54487">
                  <c:v>1.0897400000001269E-3</c:v>
                </c:pt>
                <c:pt idx="54488">
                  <c:v>1.089760000000127E-3</c:v>
                </c:pt>
                <c:pt idx="54489">
                  <c:v>1.0897800000001271E-3</c:v>
                </c:pt>
                <c:pt idx="54490">
                  <c:v>1.0898000000001272E-3</c:v>
                </c:pt>
                <c:pt idx="54491">
                  <c:v>1.0898200000001273E-3</c:v>
                </c:pt>
                <c:pt idx="54492">
                  <c:v>1.0898400000001274E-3</c:v>
                </c:pt>
                <c:pt idx="54493">
                  <c:v>1.0898600000001275E-3</c:v>
                </c:pt>
                <c:pt idx="54494">
                  <c:v>1.0898800000001276E-3</c:v>
                </c:pt>
                <c:pt idx="54495">
                  <c:v>1.0899000000001277E-3</c:v>
                </c:pt>
                <c:pt idx="54496">
                  <c:v>1.0899200000001278E-3</c:v>
                </c:pt>
                <c:pt idx="54497">
                  <c:v>1.0899400000001279E-3</c:v>
                </c:pt>
                <c:pt idx="54498">
                  <c:v>1.089960000000128E-3</c:v>
                </c:pt>
                <c:pt idx="54499">
                  <c:v>1.0899800000001281E-3</c:v>
                </c:pt>
                <c:pt idx="54500">
                  <c:v>1.0900000000001282E-3</c:v>
                </c:pt>
                <c:pt idx="54501">
                  <c:v>1.0900200000001283E-3</c:v>
                </c:pt>
                <c:pt idx="54502">
                  <c:v>1.0900400000001284E-3</c:v>
                </c:pt>
                <c:pt idx="54503">
                  <c:v>1.0900600000001285E-3</c:v>
                </c:pt>
                <c:pt idx="54504">
                  <c:v>1.0900800000001286E-3</c:v>
                </c:pt>
                <c:pt idx="54505">
                  <c:v>1.0901000000001287E-3</c:v>
                </c:pt>
                <c:pt idx="54506">
                  <c:v>1.0901200000001288E-3</c:v>
                </c:pt>
                <c:pt idx="54507">
                  <c:v>1.0901400000001289E-3</c:v>
                </c:pt>
                <c:pt idx="54508">
                  <c:v>1.090160000000129E-3</c:v>
                </c:pt>
                <c:pt idx="54509">
                  <c:v>1.0901800000001291E-3</c:v>
                </c:pt>
                <c:pt idx="54510">
                  <c:v>1.0902000000001292E-3</c:v>
                </c:pt>
                <c:pt idx="54511">
                  <c:v>1.0902200000001293E-3</c:v>
                </c:pt>
                <c:pt idx="54512">
                  <c:v>1.0902400000001294E-3</c:v>
                </c:pt>
                <c:pt idx="54513">
                  <c:v>1.0902600000001295E-3</c:v>
                </c:pt>
                <c:pt idx="54514">
                  <c:v>1.0902800000001296E-3</c:v>
                </c:pt>
                <c:pt idx="54515">
                  <c:v>1.0903000000001297E-3</c:v>
                </c:pt>
                <c:pt idx="54516">
                  <c:v>1.0903200000001298E-3</c:v>
                </c:pt>
                <c:pt idx="54517">
                  <c:v>1.0903400000001299E-3</c:v>
                </c:pt>
                <c:pt idx="54518">
                  <c:v>1.09036000000013E-3</c:v>
                </c:pt>
                <c:pt idx="54519">
                  <c:v>1.0903800000001301E-3</c:v>
                </c:pt>
                <c:pt idx="54520">
                  <c:v>1.0904000000001302E-3</c:v>
                </c:pt>
                <c:pt idx="54521">
                  <c:v>1.0904200000001303E-3</c:v>
                </c:pt>
                <c:pt idx="54522">
                  <c:v>1.0904400000001304E-3</c:v>
                </c:pt>
                <c:pt idx="54523">
                  <c:v>1.0904600000001304E-3</c:v>
                </c:pt>
                <c:pt idx="54524">
                  <c:v>1.0904800000001305E-3</c:v>
                </c:pt>
                <c:pt idx="54525">
                  <c:v>1.0905000000001306E-3</c:v>
                </c:pt>
                <c:pt idx="54526">
                  <c:v>1.0905200000001307E-3</c:v>
                </c:pt>
                <c:pt idx="54527">
                  <c:v>1.0905400000001308E-3</c:v>
                </c:pt>
                <c:pt idx="54528">
                  <c:v>1.0905600000001309E-3</c:v>
                </c:pt>
                <c:pt idx="54529">
                  <c:v>1.090580000000131E-3</c:v>
                </c:pt>
                <c:pt idx="54530">
                  <c:v>1.0906000000001311E-3</c:v>
                </c:pt>
                <c:pt idx="54531">
                  <c:v>1.0906200000001312E-3</c:v>
                </c:pt>
                <c:pt idx="54532">
                  <c:v>1.0906400000001313E-3</c:v>
                </c:pt>
                <c:pt idx="54533">
                  <c:v>1.0906600000001314E-3</c:v>
                </c:pt>
                <c:pt idx="54534">
                  <c:v>1.0906800000001315E-3</c:v>
                </c:pt>
                <c:pt idx="54535">
                  <c:v>1.0907000000001316E-3</c:v>
                </c:pt>
                <c:pt idx="54536">
                  <c:v>1.0907200000001317E-3</c:v>
                </c:pt>
                <c:pt idx="54537">
                  <c:v>1.0907400000001318E-3</c:v>
                </c:pt>
                <c:pt idx="54538">
                  <c:v>1.0907600000001319E-3</c:v>
                </c:pt>
                <c:pt idx="54539">
                  <c:v>1.090780000000132E-3</c:v>
                </c:pt>
                <c:pt idx="54540">
                  <c:v>1.0908000000001321E-3</c:v>
                </c:pt>
                <c:pt idx="54541">
                  <c:v>1.0908200000001322E-3</c:v>
                </c:pt>
                <c:pt idx="54542">
                  <c:v>1.0908400000001323E-3</c:v>
                </c:pt>
                <c:pt idx="54543">
                  <c:v>1.0908600000001324E-3</c:v>
                </c:pt>
                <c:pt idx="54544">
                  <c:v>1.0908800000001325E-3</c:v>
                </c:pt>
                <c:pt idx="54545">
                  <c:v>1.0909000000001326E-3</c:v>
                </c:pt>
                <c:pt idx="54546">
                  <c:v>1.0909200000001327E-3</c:v>
                </c:pt>
                <c:pt idx="54547">
                  <c:v>1.0909400000001328E-3</c:v>
                </c:pt>
                <c:pt idx="54548">
                  <c:v>1.0909600000001329E-3</c:v>
                </c:pt>
                <c:pt idx="54549">
                  <c:v>1.090980000000133E-3</c:v>
                </c:pt>
                <c:pt idx="54550">
                  <c:v>1.0910000000001331E-3</c:v>
                </c:pt>
                <c:pt idx="54551">
                  <c:v>1.0910200000001332E-3</c:v>
                </c:pt>
                <c:pt idx="54552">
                  <c:v>1.0910400000001333E-3</c:v>
                </c:pt>
                <c:pt idx="54553">
                  <c:v>1.0910600000001334E-3</c:v>
                </c:pt>
                <c:pt idx="54554">
                  <c:v>1.0910800000001335E-3</c:v>
                </c:pt>
                <c:pt idx="54555">
                  <c:v>1.0911000000001336E-3</c:v>
                </c:pt>
                <c:pt idx="54556">
                  <c:v>1.0911200000001337E-3</c:v>
                </c:pt>
                <c:pt idx="54557">
                  <c:v>1.0911400000001338E-3</c:v>
                </c:pt>
                <c:pt idx="54558">
                  <c:v>1.0911600000001339E-3</c:v>
                </c:pt>
                <c:pt idx="54559">
                  <c:v>1.091180000000134E-3</c:v>
                </c:pt>
                <c:pt idx="54560">
                  <c:v>1.0912000000001341E-3</c:v>
                </c:pt>
                <c:pt idx="54561">
                  <c:v>1.0912200000001342E-3</c:v>
                </c:pt>
                <c:pt idx="54562">
                  <c:v>1.0912400000001343E-3</c:v>
                </c:pt>
                <c:pt idx="54563">
                  <c:v>1.0912600000001344E-3</c:v>
                </c:pt>
                <c:pt idx="54564">
                  <c:v>1.0912800000001345E-3</c:v>
                </c:pt>
                <c:pt idx="54565">
                  <c:v>1.0913000000001346E-3</c:v>
                </c:pt>
                <c:pt idx="54566">
                  <c:v>1.0913200000001347E-3</c:v>
                </c:pt>
                <c:pt idx="54567">
                  <c:v>1.0913400000001348E-3</c:v>
                </c:pt>
                <c:pt idx="54568">
                  <c:v>1.0913600000001349E-3</c:v>
                </c:pt>
                <c:pt idx="54569">
                  <c:v>1.091380000000135E-3</c:v>
                </c:pt>
                <c:pt idx="54570">
                  <c:v>1.0914000000001351E-3</c:v>
                </c:pt>
                <c:pt idx="54571">
                  <c:v>1.0914200000001352E-3</c:v>
                </c:pt>
                <c:pt idx="54572">
                  <c:v>1.0914400000001353E-3</c:v>
                </c:pt>
                <c:pt idx="54573">
                  <c:v>1.0914600000001354E-3</c:v>
                </c:pt>
                <c:pt idx="54574">
                  <c:v>1.0914800000001354E-3</c:v>
                </c:pt>
                <c:pt idx="54575">
                  <c:v>1.0915000000001355E-3</c:v>
                </c:pt>
                <c:pt idx="54576">
                  <c:v>1.0915200000001356E-3</c:v>
                </c:pt>
                <c:pt idx="54577">
                  <c:v>1.0915400000001357E-3</c:v>
                </c:pt>
                <c:pt idx="54578">
                  <c:v>1.0915600000001358E-3</c:v>
                </c:pt>
                <c:pt idx="54579">
                  <c:v>1.0915800000001359E-3</c:v>
                </c:pt>
                <c:pt idx="54580">
                  <c:v>1.091600000000136E-3</c:v>
                </c:pt>
                <c:pt idx="54581">
                  <c:v>1.0916200000001361E-3</c:v>
                </c:pt>
                <c:pt idx="54582">
                  <c:v>1.0916400000001362E-3</c:v>
                </c:pt>
                <c:pt idx="54583">
                  <c:v>1.0916600000001363E-3</c:v>
                </c:pt>
                <c:pt idx="54584">
                  <c:v>1.0916800000001364E-3</c:v>
                </c:pt>
                <c:pt idx="54585">
                  <c:v>1.0917000000001365E-3</c:v>
                </c:pt>
                <c:pt idx="54586">
                  <c:v>1.0917200000001366E-3</c:v>
                </c:pt>
                <c:pt idx="54587">
                  <c:v>1.0917400000001367E-3</c:v>
                </c:pt>
                <c:pt idx="54588">
                  <c:v>1.0917600000001368E-3</c:v>
                </c:pt>
                <c:pt idx="54589">
                  <c:v>1.0917800000001369E-3</c:v>
                </c:pt>
                <c:pt idx="54590">
                  <c:v>1.091800000000137E-3</c:v>
                </c:pt>
                <c:pt idx="54591">
                  <c:v>1.0918200000001371E-3</c:v>
                </c:pt>
                <c:pt idx="54592">
                  <c:v>1.0918400000001372E-3</c:v>
                </c:pt>
                <c:pt idx="54593">
                  <c:v>1.0918600000001373E-3</c:v>
                </c:pt>
                <c:pt idx="54594">
                  <c:v>1.0918800000001374E-3</c:v>
                </c:pt>
                <c:pt idx="54595">
                  <c:v>1.0919000000001375E-3</c:v>
                </c:pt>
                <c:pt idx="54596">
                  <c:v>1.0919200000001376E-3</c:v>
                </c:pt>
                <c:pt idx="54597">
                  <c:v>1.0919400000001377E-3</c:v>
                </c:pt>
                <c:pt idx="54598">
                  <c:v>1.0919600000001378E-3</c:v>
                </c:pt>
                <c:pt idx="54599">
                  <c:v>1.0919800000001379E-3</c:v>
                </c:pt>
                <c:pt idx="54600">
                  <c:v>1.092000000000138E-3</c:v>
                </c:pt>
                <c:pt idx="54601">
                  <c:v>1.0920200000001381E-3</c:v>
                </c:pt>
                <c:pt idx="54602">
                  <c:v>1.0920400000001382E-3</c:v>
                </c:pt>
                <c:pt idx="54603">
                  <c:v>1.0920600000001383E-3</c:v>
                </c:pt>
                <c:pt idx="54604">
                  <c:v>1.0920800000001384E-3</c:v>
                </c:pt>
                <c:pt idx="54605">
                  <c:v>1.0921000000001385E-3</c:v>
                </c:pt>
                <c:pt idx="54606">
                  <c:v>1.0921200000001386E-3</c:v>
                </c:pt>
                <c:pt idx="54607">
                  <c:v>1.0921400000001387E-3</c:v>
                </c:pt>
                <c:pt idx="54608">
                  <c:v>1.0921600000001388E-3</c:v>
                </c:pt>
                <c:pt idx="54609">
                  <c:v>1.0921800000001389E-3</c:v>
                </c:pt>
                <c:pt idx="54610">
                  <c:v>1.092200000000139E-3</c:v>
                </c:pt>
                <c:pt idx="54611">
                  <c:v>1.0922200000001391E-3</c:v>
                </c:pt>
                <c:pt idx="54612">
                  <c:v>1.0922400000001392E-3</c:v>
                </c:pt>
                <c:pt idx="54613">
                  <c:v>1.0922600000001393E-3</c:v>
                </c:pt>
                <c:pt idx="54614">
                  <c:v>1.0922800000001394E-3</c:v>
                </c:pt>
                <c:pt idx="54615">
                  <c:v>1.0923000000001395E-3</c:v>
                </c:pt>
                <c:pt idx="54616">
                  <c:v>1.0923200000001396E-3</c:v>
                </c:pt>
                <c:pt idx="54617">
                  <c:v>1.0923400000001397E-3</c:v>
                </c:pt>
                <c:pt idx="54618">
                  <c:v>1.0923600000001398E-3</c:v>
                </c:pt>
                <c:pt idx="54619">
                  <c:v>1.0923800000001399E-3</c:v>
                </c:pt>
                <c:pt idx="54620">
                  <c:v>1.09240000000014E-3</c:v>
                </c:pt>
                <c:pt idx="54621">
                  <c:v>1.0924200000001401E-3</c:v>
                </c:pt>
                <c:pt idx="54622">
                  <c:v>1.0924400000001402E-3</c:v>
                </c:pt>
                <c:pt idx="54623">
                  <c:v>1.0924600000001403E-3</c:v>
                </c:pt>
                <c:pt idx="54624">
                  <c:v>1.0924800000001404E-3</c:v>
                </c:pt>
                <c:pt idx="54625">
                  <c:v>1.0925000000001405E-3</c:v>
                </c:pt>
                <c:pt idx="54626">
                  <c:v>1.0925200000001405E-3</c:v>
                </c:pt>
                <c:pt idx="54627">
                  <c:v>1.0925400000001406E-3</c:v>
                </c:pt>
                <c:pt idx="54628">
                  <c:v>1.0925600000001407E-3</c:v>
                </c:pt>
                <c:pt idx="54629">
                  <c:v>1.0925800000001408E-3</c:v>
                </c:pt>
                <c:pt idx="54630">
                  <c:v>1.0926000000001409E-3</c:v>
                </c:pt>
                <c:pt idx="54631">
                  <c:v>1.092620000000141E-3</c:v>
                </c:pt>
                <c:pt idx="54632">
                  <c:v>1.0926400000001411E-3</c:v>
                </c:pt>
                <c:pt idx="54633">
                  <c:v>1.0926600000001412E-3</c:v>
                </c:pt>
                <c:pt idx="54634">
                  <c:v>1.0926800000001413E-3</c:v>
                </c:pt>
                <c:pt idx="54635">
                  <c:v>1.0927000000001414E-3</c:v>
                </c:pt>
                <c:pt idx="54636">
                  <c:v>1.0927200000001415E-3</c:v>
                </c:pt>
                <c:pt idx="54637">
                  <c:v>1.0927400000001416E-3</c:v>
                </c:pt>
                <c:pt idx="54638">
                  <c:v>1.0927600000001417E-3</c:v>
                </c:pt>
                <c:pt idx="54639">
                  <c:v>1.0927800000001418E-3</c:v>
                </c:pt>
                <c:pt idx="54640">
                  <c:v>1.0928000000001419E-3</c:v>
                </c:pt>
                <c:pt idx="54641">
                  <c:v>1.092820000000142E-3</c:v>
                </c:pt>
                <c:pt idx="54642">
                  <c:v>1.0928400000001421E-3</c:v>
                </c:pt>
                <c:pt idx="54643">
                  <c:v>1.0928600000001422E-3</c:v>
                </c:pt>
                <c:pt idx="54644">
                  <c:v>1.0928800000001423E-3</c:v>
                </c:pt>
                <c:pt idx="54645">
                  <c:v>1.0929000000001424E-3</c:v>
                </c:pt>
                <c:pt idx="54646">
                  <c:v>1.0929200000001425E-3</c:v>
                </c:pt>
                <c:pt idx="54647">
                  <c:v>1.0929400000001426E-3</c:v>
                </c:pt>
                <c:pt idx="54648">
                  <c:v>1.0929600000001427E-3</c:v>
                </c:pt>
                <c:pt idx="54649">
                  <c:v>1.0929800000001428E-3</c:v>
                </c:pt>
                <c:pt idx="54650">
                  <c:v>1.0930000000001429E-3</c:v>
                </c:pt>
                <c:pt idx="54651">
                  <c:v>1.093020000000143E-3</c:v>
                </c:pt>
                <c:pt idx="54652">
                  <c:v>1.0930400000001431E-3</c:v>
                </c:pt>
                <c:pt idx="54653">
                  <c:v>1.0930600000001432E-3</c:v>
                </c:pt>
                <c:pt idx="54654">
                  <c:v>1.0930800000001433E-3</c:v>
                </c:pt>
                <c:pt idx="54655">
                  <c:v>1.0931000000001434E-3</c:v>
                </c:pt>
                <c:pt idx="54656">
                  <c:v>1.0931200000001435E-3</c:v>
                </c:pt>
                <c:pt idx="54657">
                  <c:v>1.0931400000001436E-3</c:v>
                </c:pt>
                <c:pt idx="54658">
                  <c:v>1.0931600000001437E-3</c:v>
                </c:pt>
                <c:pt idx="54659">
                  <c:v>1.0931800000001438E-3</c:v>
                </c:pt>
                <c:pt idx="54660">
                  <c:v>1.0932000000001439E-3</c:v>
                </c:pt>
                <c:pt idx="54661">
                  <c:v>1.093220000000144E-3</c:v>
                </c:pt>
                <c:pt idx="54662">
                  <c:v>1.0932400000001441E-3</c:v>
                </c:pt>
                <c:pt idx="54663">
                  <c:v>1.0932600000001442E-3</c:v>
                </c:pt>
                <c:pt idx="54664">
                  <c:v>1.0932800000001443E-3</c:v>
                </c:pt>
                <c:pt idx="54665">
                  <c:v>1.0933000000001444E-3</c:v>
                </c:pt>
                <c:pt idx="54666">
                  <c:v>1.0933200000001445E-3</c:v>
                </c:pt>
                <c:pt idx="54667">
                  <c:v>1.0933400000001446E-3</c:v>
                </c:pt>
                <c:pt idx="54668">
                  <c:v>1.0933600000001447E-3</c:v>
                </c:pt>
                <c:pt idx="54669">
                  <c:v>1.0933800000001448E-3</c:v>
                </c:pt>
                <c:pt idx="54670">
                  <c:v>1.0934000000001449E-3</c:v>
                </c:pt>
                <c:pt idx="54671">
                  <c:v>1.093420000000145E-3</c:v>
                </c:pt>
                <c:pt idx="54672">
                  <c:v>1.0934400000001451E-3</c:v>
                </c:pt>
                <c:pt idx="54673">
                  <c:v>1.0934600000001452E-3</c:v>
                </c:pt>
                <c:pt idx="54674">
                  <c:v>1.0934800000001453E-3</c:v>
                </c:pt>
                <c:pt idx="54675">
                  <c:v>1.0935000000001454E-3</c:v>
                </c:pt>
                <c:pt idx="54676">
                  <c:v>1.0935200000001455E-3</c:v>
                </c:pt>
                <c:pt idx="54677">
                  <c:v>1.0935400000001456E-3</c:v>
                </c:pt>
                <c:pt idx="54678">
                  <c:v>1.0935600000001456E-3</c:v>
                </c:pt>
                <c:pt idx="54679">
                  <c:v>1.0935800000001457E-3</c:v>
                </c:pt>
                <c:pt idx="54680">
                  <c:v>1.0936000000001458E-3</c:v>
                </c:pt>
                <c:pt idx="54681">
                  <c:v>1.0936200000001459E-3</c:v>
                </c:pt>
                <c:pt idx="54682">
                  <c:v>1.093640000000146E-3</c:v>
                </c:pt>
                <c:pt idx="54683">
                  <c:v>1.0936600000001461E-3</c:v>
                </c:pt>
                <c:pt idx="54684">
                  <c:v>1.0936800000001462E-3</c:v>
                </c:pt>
                <c:pt idx="54685">
                  <c:v>1.0937000000001463E-3</c:v>
                </c:pt>
                <c:pt idx="54686">
                  <c:v>1.0937200000001464E-3</c:v>
                </c:pt>
                <c:pt idx="54687">
                  <c:v>1.0937400000001465E-3</c:v>
                </c:pt>
                <c:pt idx="54688">
                  <c:v>1.0937600000001466E-3</c:v>
                </c:pt>
                <c:pt idx="54689">
                  <c:v>1.0937800000001467E-3</c:v>
                </c:pt>
                <c:pt idx="54690">
                  <c:v>1.0938000000001468E-3</c:v>
                </c:pt>
                <c:pt idx="54691">
                  <c:v>1.0938200000001469E-3</c:v>
                </c:pt>
                <c:pt idx="54692">
                  <c:v>1.093840000000147E-3</c:v>
                </c:pt>
                <c:pt idx="54693">
                  <c:v>1.0938600000001471E-3</c:v>
                </c:pt>
                <c:pt idx="54694">
                  <c:v>1.0938800000001472E-3</c:v>
                </c:pt>
                <c:pt idx="54695">
                  <c:v>1.0939000000001473E-3</c:v>
                </c:pt>
                <c:pt idx="54696">
                  <c:v>1.0939200000001474E-3</c:v>
                </c:pt>
                <c:pt idx="54697">
                  <c:v>1.0939400000001475E-3</c:v>
                </c:pt>
                <c:pt idx="54698">
                  <c:v>1.0939600000001476E-3</c:v>
                </c:pt>
                <c:pt idx="54699">
                  <c:v>1.0939800000001477E-3</c:v>
                </c:pt>
                <c:pt idx="54700">
                  <c:v>1.0940000000001478E-3</c:v>
                </c:pt>
                <c:pt idx="54701">
                  <c:v>1.0940200000001479E-3</c:v>
                </c:pt>
                <c:pt idx="54702">
                  <c:v>1.094040000000148E-3</c:v>
                </c:pt>
                <c:pt idx="54703">
                  <c:v>1.0940600000001481E-3</c:v>
                </c:pt>
                <c:pt idx="54704">
                  <c:v>1.0940800000001482E-3</c:v>
                </c:pt>
                <c:pt idx="54705">
                  <c:v>1.0941000000001483E-3</c:v>
                </c:pt>
                <c:pt idx="54706">
                  <c:v>1.0941200000001484E-3</c:v>
                </c:pt>
                <c:pt idx="54707">
                  <c:v>1.0941400000001485E-3</c:v>
                </c:pt>
                <c:pt idx="54708">
                  <c:v>1.0941600000001486E-3</c:v>
                </c:pt>
                <c:pt idx="54709">
                  <c:v>1.0941800000001487E-3</c:v>
                </c:pt>
                <c:pt idx="54710">
                  <c:v>1.0942000000001488E-3</c:v>
                </c:pt>
                <c:pt idx="54711">
                  <c:v>1.0942200000001489E-3</c:v>
                </c:pt>
                <c:pt idx="54712">
                  <c:v>1.094240000000149E-3</c:v>
                </c:pt>
                <c:pt idx="54713">
                  <c:v>1.0942600000001491E-3</c:v>
                </c:pt>
                <c:pt idx="54714">
                  <c:v>1.0942800000001492E-3</c:v>
                </c:pt>
                <c:pt idx="54715">
                  <c:v>1.0943000000001493E-3</c:v>
                </c:pt>
                <c:pt idx="54716">
                  <c:v>1.0943200000001494E-3</c:v>
                </c:pt>
                <c:pt idx="54717">
                  <c:v>1.0943400000001495E-3</c:v>
                </c:pt>
                <c:pt idx="54718">
                  <c:v>1.0943600000001496E-3</c:v>
                </c:pt>
                <c:pt idx="54719">
                  <c:v>1.0943800000001497E-3</c:v>
                </c:pt>
                <c:pt idx="54720">
                  <c:v>1.0944000000001498E-3</c:v>
                </c:pt>
                <c:pt idx="54721">
                  <c:v>1.0944200000001499E-3</c:v>
                </c:pt>
                <c:pt idx="54722">
                  <c:v>1.09444000000015E-3</c:v>
                </c:pt>
                <c:pt idx="54723">
                  <c:v>1.0944600000001501E-3</c:v>
                </c:pt>
                <c:pt idx="54724">
                  <c:v>1.0944800000001502E-3</c:v>
                </c:pt>
                <c:pt idx="54725">
                  <c:v>1.0945000000001503E-3</c:v>
                </c:pt>
                <c:pt idx="54726">
                  <c:v>1.0945200000001504E-3</c:v>
                </c:pt>
                <c:pt idx="54727">
                  <c:v>1.0945400000001505E-3</c:v>
                </c:pt>
                <c:pt idx="54728">
                  <c:v>1.0945600000001506E-3</c:v>
                </c:pt>
                <c:pt idx="54729">
                  <c:v>1.0945800000001506E-3</c:v>
                </c:pt>
                <c:pt idx="54730">
                  <c:v>1.0946000000001507E-3</c:v>
                </c:pt>
                <c:pt idx="54731">
                  <c:v>1.0946200000001508E-3</c:v>
                </c:pt>
                <c:pt idx="54732">
                  <c:v>1.0946400000001509E-3</c:v>
                </c:pt>
                <c:pt idx="54733">
                  <c:v>1.094660000000151E-3</c:v>
                </c:pt>
                <c:pt idx="54734">
                  <c:v>1.0946800000001511E-3</c:v>
                </c:pt>
                <c:pt idx="54735">
                  <c:v>1.0947000000001512E-3</c:v>
                </c:pt>
                <c:pt idx="54736">
                  <c:v>1.0947200000001513E-3</c:v>
                </c:pt>
                <c:pt idx="54737">
                  <c:v>1.0947400000001514E-3</c:v>
                </c:pt>
                <c:pt idx="54738">
                  <c:v>1.0947600000001515E-3</c:v>
                </c:pt>
                <c:pt idx="54739">
                  <c:v>1.0947800000001516E-3</c:v>
                </c:pt>
                <c:pt idx="54740">
                  <c:v>1.0948000000001517E-3</c:v>
                </c:pt>
                <c:pt idx="54741">
                  <c:v>1.0948200000001518E-3</c:v>
                </c:pt>
                <c:pt idx="54742">
                  <c:v>1.0948400000001519E-3</c:v>
                </c:pt>
                <c:pt idx="54743">
                  <c:v>1.094860000000152E-3</c:v>
                </c:pt>
                <c:pt idx="54744">
                  <c:v>1.0948800000001521E-3</c:v>
                </c:pt>
                <c:pt idx="54745">
                  <c:v>1.0949000000001522E-3</c:v>
                </c:pt>
                <c:pt idx="54746">
                  <c:v>1.0949200000001523E-3</c:v>
                </c:pt>
                <c:pt idx="54747">
                  <c:v>1.0949400000001524E-3</c:v>
                </c:pt>
                <c:pt idx="54748">
                  <c:v>1.0949600000001525E-3</c:v>
                </c:pt>
                <c:pt idx="54749">
                  <c:v>1.0949800000001526E-3</c:v>
                </c:pt>
                <c:pt idx="54750">
                  <c:v>1.0950000000001527E-3</c:v>
                </c:pt>
                <c:pt idx="54751">
                  <c:v>1.0950200000001528E-3</c:v>
                </c:pt>
                <c:pt idx="54752">
                  <c:v>1.0950400000001529E-3</c:v>
                </c:pt>
                <c:pt idx="54753">
                  <c:v>1.095060000000153E-3</c:v>
                </c:pt>
                <c:pt idx="54754">
                  <c:v>1.0950800000001531E-3</c:v>
                </c:pt>
                <c:pt idx="54755">
                  <c:v>1.0951000000001532E-3</c:v>
                </c:pt>
                <c:pt idx="54756">
                  <c:v>1.0951200000001533E-3</c:v>
                </c:pt>
                <c:pt idx="54757">
                  <c:v>1.0951400000001534E-3</c:v>
                </c:pt>
                <c:pt idx="54758">
                  <c:v>1.0951600000001535E-3</c:v>
                </c:pt>
                <c:pt idx="54759">
                  <c:v>1.0951800000001536E-3</c:v>
                </c:pt>
                <c:pt idx="54760">
                  <c:v>1.0952000000001537E-3</c:v>
                </c:pt>
                <c:pt idx="54761">
                  <c:v>1.0952200000001538E-3</c:v>
                </c:pt>
                <c:pt idx="54762">
                  <c:v>1.0952400000001539E-3</c:v>
                </c:pt>
                <c:pt idx="54763">
                  <c:v>1.095260000000154E-3</c:v>
                </c:pt>
                <c:pt idx="54764">
                  <c:v>1.0952800000001541E-3</c:v>
                </c:pt>
                <c:pt idx="54765">
                  <c:v>1.0953000000001542E-3</c:v>
                </c:pt>
                <c:pt idx="54766">
                  <c:v>1.0953200000001543E-3</c:v>
                </c:pt>
                <c:pt idx="54767">
                  <c:v>1.0953400000001544E-3</c:v>
                </c:pt>
                <c:pt idx="54768">
                  <c:v>1.0953600000001545E-3</c:v>
                </c:pt>
                <c:pt idx="54769">
                  <c:v>1.0953800000001546E-3</c:v>
                </c:pt>
                <c:pt idx="54770">
                  <c:v>1.0954000000001547E-3</c:v>
                </c:pt>
                <c:pt idx="54771">
                  <c:v>1.0954200000001548E-3</c:v>
                </c:pt>
                <c:pt idx="54772">
                  <c:v>1.0954400000001549E-3</c:v>
                </c:pt>
                <c:pt idx="54773">
                  <c:v>1.095460000000155E-3</c:v>
                </c:pt>
                <c:pt idx="54774">
                  <c:v>1.0954800000001551E-3</c:v>
                </c:pt>
                <c:pt idx="54775">
                  <c:v>1.0955000000001552E-3</c:v>
                </c:pt>
                <c:pt idx="54776">
                  <c:v>1.0955200000001553E-3</c:v>
                </c:pt>
                <c:pt idx="54777">
                  <c:v>1.0955400000001554E-3</c:v>
                </c:pt>
                <c:pt idx="54778">
                  <c:v>1.0955600000001555E-3</c:v>
                </c:pt>
                <c:pt idx="54779">
                  <c:v>1.0955800000001556E-3</c:v>
                </c:pt>
                <c:pt idx="54780">
                  <c:v>1.0956000000001557E-3</c:v>
                </c:pt>
                <c:pt idx="54781">
                  <c:v>1.0956200000001557E-3</c:v>
                </c:pt>
                <c:pt idx="54782">
                  <c:v>1.0956400000001558E-3</c:v>
                </c:pt>
                <c:pt idx="54783">
                  <c:v>1.0956600000001559E-3</c:v>
                </c:pt>
                <c:pt idx="54784">
                  <c:v>1.095680000000156E-3</c:v>
                </c:pt>
                <c:pt idx="54785">
                  <c:v>1.0957000000001561E-3</c:v>
                </c:pt>
                <c:pt idx="54786">
                  <c:v>1.0957200000001562E-3</c:v>
                </c:pt>
                <c:pt idx="54787">
                  <c:v>1.0957400000001563E-3</c:v>
                </c:pt>
                <c:pt idx="54788">
                  <c:v>1.0957600000001564E-3</c:v>
                </c:pt>
                <c:pt idx="54789">
                  <c:v>1.0957800000001565E-3</c:v>
                </c:pt>
                <c:pt idx="54790">
                  <c:v>1.0958000000001566E-3</c:v>
                </c:pt>
                <c:pt idx="54791">
                  <c:v>1.0958200000001567E-3</c:v>
                </c:pt>
                <c:pt idx="54792">
                  <c:v>1.0958400000001568E-3</c:v>
                </c:pt>
                <c:pt idx="54793">
                  <c:v>1.0958600000001569E-3</c:v>
                </c:pt>
                <c:pt idx="54794">
                  <c:v>1.095880000000157E-3</c:v>
                </c:pt>
                <c:pt idx="54795">
                  <c:v>1.0959000000001571E-3</c:v>
                </c:pt>
                <c:pt idx="54796">
                  <c:v>1.0959200000001572E-3</c:v>
                </c:pt>
                <c:pt idx="54797">
                  <c:v>1.0959400000001573E-3</c:v>
                </c:pt>
                <c:pt idx="54798">
                  <c:v>1.0959600000001574E-3</c:v>
                </c:pt>
                <c:pt idx="54799">
                  <c:v>1.0959800000001575E-3</c:v>
                </c:pt>
                <c:pt idx="54800">
                  <c:v>1.0960000000001576E-3</c:v>
                </c:pt>
                <c:pt idx="54801">
                  <c:v>1.0960200000001577E-3</c:v>
                </c:pt>
                <c:pt idx="54802">
                  <c:v>1.0960400000001578E-3</c:v>
                </c:pt>
                <c:pt idx="54803">
                  <c:v>1.0960600000001579E-3</c:v>
                </c:pt>
                <c:pt idx="54804">
                  <c:v>1.096080000000158E-3</c:v>
                </c:pt>
                <c:pt idx="54805">
                  <c:v>1.0961000000001581E-3</c:v>
                </c:pt>
                <c:pt idx="54806">
                  <c:v>1.0961200000001582E-3</c:v>
                </c:pt>
                <c:pt idx="54807">
                  <c:v>1.0961400000001583E-3</c:v>
                </c:pt>
                <c:pt idx="54808">
                  <c:v>1.0961600000001584E-3</c:v>
                </c:pt>
                <c:pt idx="54809">
                  <c:v>1.0961800000001585E-3</c:v>
                </c:pt>
                <c:pt idx="54810">
                  <c:v>1.0962000000001586E-3</c:v>
                </c:pt>
                <c:pt idx="54811">
                  <c:v>1.0962200000001587E-3</c:v>
                </c:pt>
                <c:pt idx="54812">
                  <c:v>1.0962400000001588E-3</c:v>
                </c:pt>
                <c:pt idx="54813">
                  <c:v>1.0962600000001589E-3</c:v>
                </c:pt>
                <c:pt idx="54814">
                  <c:v>1.096280000000159E-3</c:v>
                </c:pt>
                <c:pt idx="54815">
                  <c:v>1.0963000000001591E-3</c:v>
                </c:pt>
                <c:pt idx="54816">
                  <c:v>1.0963200000001592E-3</c:v>
                </c:pt>
                <c:pt idx="54817">
                  <c:v>1.0963400000001593E-3</c:v>
                </c:pt>
                <c:pt idx="54818">
                  <c:v>1.0963600000001594E-3</c:v>
                </c:pt>
                <c:pt idx="54819">
                  <c:v>1.0963800000001595E-3</c:v>
                </c:pt>
                <c:pt idx="54820">
                  <c:v>1.0964000000001596E-3</c:v>
                </c:pt>
                <c:pt idx="54821">
                  <c:v>1.0964200000001597E-3</c:v>
                </c:pt>
                <c:pt idx="54822">
                  <c:v>1.0964400000001598E-3</c:v>
                </c:pt>
                <c:pt idx="54823">
                  <c:v>1.0964600000001599E-3</c:v>
                </c:pt>
                <c:pt idx="54824">
                  <c:v>1.09648000000016E-3</c:v>
                </c:pt>
                <c:pt idx="54825">
                  <c:v>1.0965000000001601E-3</c:v>
                </c:pt>
                <c:pt idx="54826">
                  <c:v>1.0965200000001602E-3</c:v>
                </c:pt>
                <c:pt idx="54827">
                  <c:v>1.0965400000001603E-3</c:v>
                </c:pt>
                <c:pt idx="54828">
                  <c:v>1.0965600000001604E-3</c:v>
                </c:pt>
                <c:pt idx="54829">
                  <c:v>1.0965800000001605E-3</c:v>
                </c:pt>
                <c:pt idx="54830">
                  <c:v>1.0966000000001606E-3</c:v>
                </c:pt>
                <c:pt idx="54831">
                  <c:v>1.0966200000001607E-3</c:v>
                </c:pt>
                <c:pt idx="54832">
                  <c:v>1.0966400000001608E-3</c:v>
                </c:pt>
                <c:pt idx="54833">
                  <c:v>1.0966600000001608E-3</c:v>
                </c:pt>
                <c:pt idx="54834">
                  <c:v>1.0966800000001609E-3</c:v>
                </c:pt>
                <c:pt idx="54835">
                  <c:v>1.096700000000161E-3</c:v>
                </c:pt>
                <c:pt idx="54836">
                  <c:v>1.0967200000001611E-3</c:v>
                </c:pt>
                <c:pt idx="54837">
                  <c:v>1.0967400000001612E-3</c:v>
                </c:pt>
                <c:pt idx="54838">
                  <c:v>1.0967600000001613E-3</c:v>
                </c:pt>
                <c:pt idx="54839">
                  <c:v>1.0967800000001614E-3</c:v>
                </c:pt>
                <c:pt idx="54840">
                  <c:v>1.0968000000001615E-3</c:v>
                </c:pt>
                <c:pt idx="54841">
                  <c:v>1.0968200000001616E-3</c:v>
                </c:pt>
                <c:pt idx="54842">
                  <c:v>1.0968400000001617E-3</c:v>
                </c:pt>
                <c:pt idx="54843">
                  <c:v>1.0968600000001618E-3</c:v>
                </c:pt>
                <c:pt idx="54844">
                  <c:v>1.0968800000001619E-3</c:v>
                </c:pt>
                <c:pt idx="54845">
                  <c:v>1.096900000000162E-3</c:v>
                </c:pt>
                <c:pt idx="54846">
                  <c:v>1.0969200000001621E-3</c:v>
                </c:pt>
                <c:pt idx="54847">
                  <c:v>1.0969400000001622E-3</c:v>
                </c:pt>
                <c:pt idx="54848">
                  <c:v>1.0969600000001623E-3</c:v>
                </c:pt>
                <c:pt idx="54849">
                  <c:v>1.0969800000001624E-3</c:v>
                </c:pt>
                <c:pt idx="54850">
                  <c:v>1.0970000000001625E-3</c:v>
                </c:pt>
                <c:pt idx="54851">
                  <c:v>1.0970200000001626E-3</c:v>
                </c:pt>
                <c:pt idx="54852">
                  <c:v>1.0970400000001627E-3</c:v>
                </c:pt>
                <c:pt idx="54853">
                  <c:v>1.0970600000001628E-3</c:v>
                </c:pt>
                <c:pt idx="54854">
                  <c:v>1.0970800000001629E-3</c:v>
                </c:pt>
                <c:pt idx="54855">
                  <c:v>1.097100000000163E-3</c:v>
                </c:pt>
                <c:pt idx="54856">
                  <c:v>1.0971200000001631E-3</c:v>
                </c:pt>
                <c:pt idx="54857">
                  <c:v>1.0971400000001632E-3</c:v>
                </c:pt>
                <c:pt idx="54858">
                  <c:v>1.0971600000001633E-3</c:v>
                </c:pt>
                <c:pt idx="54859">
                  <c:v>1.0971800000001634E-3</c:v>
                </c:pt>
                <c:pt idx="54860">
                  <c:v>1.0972000000001635E-3</c:v>
                </c:pt>
                <c:pt idx="54861">
                  <c:v>1.0972200000001636E-3</c:v>
                </c:pt>
                <c:pt idx="54862">
                  <c:v>1.0972400000001637E-3</c:v>
                </c:pt>
                <c:pt idx="54863">
                  <c:v>1.0972600000001638E-3</c:v>
                </c:pt>
                <c:pt idx="54864">
                  <c:v>1.0972800000001639E-3</c:v>
                </c:pt>
                <c:pt idx="54865">
                  <c:v>1.097300000000164E-3</c:v>
                </c:pt>
                <c:pt idx="54866">
                  <c:v>1.0973200000001641E-3</c:v>
                </c:pt>
                <c:pt idx="54867">
                  <c:v>1.0973400000001642E-3</c:v>
                </c:pt>
                <c:pt idx="54868">
                  <c:v>1.0973600000001643E-3</c:v>
                </c:pt>
                <c:pt idx="54869">
                  <c:v>1.0973800000001644E-3</c:v>
                </c:pt>
                <c:pt idx="54870">
                  <c:v>1.0974000000001645E-3</c:v>
                </c:pt>
                <c:pt idx="54871">
                  <c:v>1.0974200000001646E-3</c:v>
                </c:pt>
                <c:pt idx="54872">
                  <c:v>1.0974400000001647E-3</c:v>
                </c:pt>
                <c:pt idx="54873">
                  <c:v>1.0974600000001648E-3</c:v>
                </c:pt>
                <c:pt idx="54874">
                  <c:v>1.0974800000001649E-3</c:v>
                </c:pt>
                <c:pt idx="54875">
                  <c:v>1.097500000000165E-3</c:v>
                </c:pt>
                <c:pt idx="54876">
                  <c:v>1.0975200000001651E-3</c:v>
                </c:pt>
                <c:pt idx="54877">
                  <c:v>1.0975400000001652E-3</c:v>
                </c:pt>
                <c:pt idx="54878">
                  <c:v>1.0975600000001653E-3</c:v>
                </c:pt>
                <c:pt idx="54879">
                  <c:v>1.0975800000001654E-3</c:v>
                </c:pt>
                <c:pt idx="54880">
                  <c:v>1.0976000000001655E-3</c:v>
                </c:pt>
                <c:pt idx="54881">
                  <c:v>1.0976200000001656E-3</c:v>
                </c:pt>
                <c:pt idx="54882">
                  <c:v>1.0976400000001657E-3</c:v>
                </c:pt>
                <c:pt idx="54883">
                  <c:v>1.0976600000001658E-3</c:v>
                </c:pt>
                <c:pt idx="54884">
                  <c:v>1.0976800000001658E-3</c:v>
                </c:pt>
                <c:pt idx="54885">
                  <c:v>1.0977000000001659E-3</c:v>
                </c:pt>
                <c:pt idx="54886">
                  <c:v>1.097720000000166E-3</c:v>
                </c:pt>
                <c:pt idx="54887">
                  <c:v>1.0977400000001661E-3</c:v>
                </c:pt>
                <c:pt idx="54888">
                  <c:v>1.0977600000001662E-3</c:v>
                </c:pt>
                <c:pt idx="54889">
                  <c:v>1.0977800000001663E-3</c:v>
                </c:pt>
                <c:pt idx="54890">
                  <c:v>1.0978000000001664E-3</c:v>
                </c:pt>
                <c:pt idx="54891">
                  <c:v>1.0978200000001665E-3</c:v>
                </c:pt>
                <c:pt idx="54892">
                  <c:v>1.0978400000001666E-3</c:v>
                </c:pt>
                <c:pt idx="54893">
                  <c:v>1.0978600000001667E-3</c:v>
                </c:pt>
                <c:pt idx="54894">
                  <c:v>1.0978800000001668E-3</c:v>
                </c:pt>
                <c:pt idx="54895">
                  <c:v>1.0979000000001669E-3</c:v>
                </c:pt>
                <c:pt idx="54896">
                  <c:v>1.097920000000167E-3</c:v>
                </c:pt>
                <c:pt idx="54897">
                  <c:v>1.0979400000001671E-3</c:v>
                </c:pt>
                <c:pt idx="54898">
                  <c:v>1.0979600000001672E-3</c:v>
                </c:pt>
                <c:pt idx="54899">
                  <c:v>1.0979800000001673E-3</c:v>
                </c:pt>
                <c:pt idx="54900">
                  <c:v>1.0980000000001674E-3</c:v>
                </c:pt>
                <c:pt idx="54901">
                  <c:v>1.0980200000001675E-3</c:v>
                </c:pt>
                <c:pt idx="54902">
                  <c:v>1.0980400000001676E-3</c:v>
                </c:pt>
                <c:pt idx="54903">
                  <c:v>1.0980600000001677E-3</c:v>
                </c:pt>
                <c:pt idx="54904">
                  <c:v>1.0980800000001678E-3</c:v>
                </c:pt>
                <c:pt idx="54905">
                  <c:v>1.0981000000001679E-3</c:v>
                </c:pt>
                <c:pt idx="54906">
                  <c:v>1.098120000000168E-3</c:v>
                </c:pt>
                <c:pt idx="54907">
                  <c:v>1.0981400000001681E-3</c:v>
                </c:pt>
                <c:pt idx="54908">
                  <c:v>1.0981600000001682E-3</c:v>
                </c:pt>
                <c:pt idx="54909">
                  <c:v>1.0981800000001683E-3</c:v>
                </c:pt>
                <c:pt idx="54910">
                  <c:v>1.0982000000001684E-3</c:v>
                </c:pt>
                <c:pt idx="54911">
                  <c:v>1.0982200000001685E-3</c:v>
                </c:pt>
                <c:pt idx="54912">
                  <c:v>1.0982400000001686E-3</c:v>
                </c:pt>
                <c:pt idx="54913">
                  <c:v>1.0982600000001687E-3</c:v>
                </c:pt>
                <c:pt idx="54914">
                  <c:v>1.0982800000001688E-3</c:v>
                </c:pt>
                <c:pt idx="54915">
                  <c:v>1.0983000000001689E-3</c:v>
                </c:pt>
                <c:pt idx="54916">
                  <c:v>1.098320000000169E-3</c:v>
                </c:pt>
                <c:pt idx="54917">
                  <c:v>1.0983400000001691E-3</c:v>
                </c:pt>
                <c:pt idx="54918">
                  <c:v>1.0983600000001692E-3</c:v>
                </c:pt>
                <c:pt idx="54919">
                  <c:v>1.0983800000001693E-3</c:v>
                </c:pt>
                <c:pt idx="54920">
                  <c:v>1.0984000000001694E-3</c:v>
                </c:pt>
                <c:pt idx="54921">
                  <c:v>1.0984200000001695E-3</c:v>
                </c:pt>
                <c:pt idx="54922">
                  <c:v>1.0984400000001696E-3</c:v>
                </c:pt>
                <c:pt idx="54923">
                  <c:v>1.0984600000001697E-3</c:v>
                </c:pt>
                <c:pt idx="54924">
                  <c:v>1.0984800000001698E-3</c:v>
                </c:pt>
                <c:pt idx="54925">
                  <c:v>1.0985000000001699E-3</c:v>
                </c:pt>
                <c:pt idx="54926">
                  <c:v>1.09852000000017E-3</c:v>
                </c:pt>
                <c:pt idx="54927">
                  <c:v>1.0985400000001701E-3</c:v>
                </c:pt>
                <c:pt idx="54928">
                  <c:v>1.0985600000001702E-3</c:v>
                </c:pt>
                <c:pt idx="54929">
                  <c:v>1.0985800000001703E-3</c:v>
                </c:pt>
                <c:pt idx="54930">
                  <c:v>1.0986000000001704E-3</c:v>
                </c:pt>
                <c:pt idx="54931">
                  <c:v>1.0986200000001705E-3</c:v>
                </c:pt>
                <c:pt idx="54932">
                  <c:v>1.0986400000001706E-3</c:v>
                </c:pt>
                <c:pt idx="54933">
                  <c:v>1.0986600000001707E-3</c:v>
                </c:pt>
                <c:pt idx="54934">
                  <c:v>1.0986800000001708E-3</c:v>
                </c:pt>
                <c:pt idx="54935">
                  <c:v>1.0987000000001709E-3</c:v>
                </c:pt>
                <c:pt idx="54936">
                  <c:v>1.0987200000001709E-3</c:v>
                </c:pt>
                <c:pt idx="54937">
                  <c:v>1.098740000000171E-3</c:v>
                </c:pt>
                <c:pt idx="54938">
                  <c:v>1.0987600000001711E-3</c:v>
                </c:pt>
                <c:pt idx="54939">
                  <c:v>1.0987800000001712E-3</c:v>
                </c:pt>
                <c:pt idx="54940">
                  <c:v>1.0988000000001713E-3</c:v>
                </c:pt>
                <c:pt idx="54941">
                  <c:v>1.0988200000001714E-3</c:v>
                </c:pt>
                <c:pt idx="54942">
                  <c:v>1.0988400000001715E-3</c:v>
                </c:pt>
                <c:pt idx="54943">
                  <c:v>1.0988600000001716E-3</c:v>
                </c:pt>
                <c:pt idx="54944">
                  <c:v>1.0988800000001717E-3</c:v>
                </c:pt>
                <c:pt idx="54945">
                  <c:v>1.0989000000001718E-3</c:v>
                </c:pt>
                <c:pt idx="54946">
                  <c:v>1.0989200000001719E-3</c:v>
                </c:pt>
                <c:pt idx="54947">
                  <c:v>1.098940000000172E-3</c:v>
                </c:pt>
                <c:pt idx="54948">
                  <c:v>1.0989600000001721E-3</c:v>
                </c:pt>
                <c:pt idx="54949">
                  <c:v>1.0989800000001722E-3</c:v>
                </c:pt>
                <c:pt idx="54950">
                  <c:v>1.0990000000001723E-3</c:v>
                </c:pt>
                <c:pt idx="54951">
                  <c:v>1.0990200000001724E-3</c:v>
                </c:pt>
                <c:pt idx="54952">
                  <c:v>1.0990400000001725E-3</c:v>
                </c:pt>
                <c:pt idx="54953">
                  <c:v>1.0990600000001726E-3</c:v>
                </c:pt>
                <c:pt idx="54954">
                  <c:v>1.0990800000001727E-3</c:v>
                </c:pt>
                <c:pt idx="54955">
                  <c:v>1.0991000000001728E-3</c:v>
                </c:pt>
                <c:pt idx="54956">
                  <c:v>1.0991200000001729E-3</c:v>
                </c:pt>
                <c:pt idx="54957">
                  <c:v>1.099140000000173E-3</c:v>
                </c:pt>
                <c:pt idx="54958">
                  <c:v>1.0991600000001731E-3</c:v>
                </c:pt>
                <c:pt idx="54959">
                  <c:v>1.0991800000001732E-3</c:v>
                </c:pt>
                <c:pt idx="54960">
                  <c:v>1.0992000000001733E-3</c:v>
                </c:pt>
                <c:pt idx="54961">
                  <c:v>1.0992200000001734E-3</c:v>
                </c:pt>
                <c:pt idx="54962">
                  <c:v>1.0992400000001735E-3</c:v>
                </c:pt>
                <c:pt idx="54963">
                  <c:v>1.0992600000001736E-3</c:v>
                </c:pt>
                <c:pt idx="54964">
                  <c:v>1.0992800000001737E-3</c:v>
                </c:pt>
                <c:pt idx="54965">
                  <c:v>1.0993000000001738E-3</c:v>
                </c:pt>
                <c:pt idx="54966">
                  <c:v>1.0993200000001739E-3</c:v>
                </c:pt>
                <c:pt idx="54967">
                  <c:v>1.099340000000174E-3</c:v>
                </c:pt>
                <c:pt idx="54968">
                  <c:v>1.0993600000001741E-3</c:v>
                </c:pt>
                <c:pt idx="54969">
                  <c:v>1.0993800000001742E-3</c:v>
                </c:pt>
                <c:pt idx="54970">
                  <c:v>1.0994000000001743E-3</c:v>
                </c:pt>
                <c:pt idx="54971">
                  <c:v>1.0994200000001744E-3</c:v>
                </c:pt>
                <c:pt idx="54972">
                  <c:v>1.0994400000001745E-3</c:v>
                </c:pt>
                <c:pt idx="54973">
                  <c:v>1.0994600000001746E-3</c:v>
                </c:pt>
                <c:pt idx="54974">
                  <c:v>1.0994800000001747E-3</c:v>
                </c:pt>
                <c:pt idx="54975">
                  <c:v>1.0995000000001748E-3</c:v>
                </c:pt>
                <c:pt idx="54976">
                  <c:v>1.0995200000001749E-3</c:v>
                </c:pt>
                <c:pt idx="54977">
                  <c:v>1.099540000000175E-3</c:v>
                </c:pt>
                <c:pt idx="54978">
                  <c:v>1.0995600000001751E-3</c:v>
                </c:pt>
                <c:pt idx="54979">
                  <c:v>1.0995800000001752E-3</c:v>
                </c:pt>
                <c:pt idx="54980">
                  <c:v>1.0996000000001753E-3</c:v>
                </c:pt>
                <c:pt idx="54981">
                  <c:v>1.0996200000001754E-3</c:v>
                </c:pt>
                <c:pt idx="54982">
                  <c:v>1.0996400000001755E-3</c:v>
                </c:pt>
                <c:pt idx="54983">
                  <c:v>1.0996600000001756E-3</c:v>
                </c:pt>
                <c:pt idx="54984">
                  <c:v>1.0996800000001757E-3</c:v>
                </c:pt>
                <c:pt idx="54985">
                  <c:v>1.0997000000001758E-3</c:v>
                </c:pt>
                <c:pt idx="54986">
                  <c:v>1.0997200000001759E-3</c:v>
                </c:pt>
                <c:pt idx="54987">
                  <c:v>1.099740000000176E-3</c:v>
                </c:pt>
                <c:pt idx="54988">
                  <c:v>1.099760000000176E-3</c:v>
                </c:pt>
                <c:pt idx="54989">
                  <c:v>1.0997800000001761E-3</c:v>
                </c:pt>
                <c:pt idx="54990">
                  <c:v>1.0998000000001762E-3</c:v>
                </c:pt>
                <c:pt idx="54991">
                  <c:v>1.0998200000001763E-3</c:v>
                </c:pt>
                <c:pt idx="54992">
                  <c:v>1.0998400000001764E-3</c:v>
                </c:pt>
                <c:pt idx="54993">
                  <c:v>1.0998600000001765E-3</c:v>
                </c:pt>
                <c:pt idx="54994">
                  <c:v>1.0998800000001766E-3</c:v>
                </c:pt>
                <c:pt idx="54995">
                  <c:v>1.0999000000001767E-3</c:v>
                </c:pt>
                <c:pt idx="54996">
                  <c:v>1.0999200000001768E-3</c:v>
                </c:pt>
                <c:pt idx="54997">
                  <c:v>1.0999400000001769E-3</c:v>
                </c:pt>
                <c:pt idx="54998">
                  <c:v>1.099960000000177E-3</c:v>
                </c:pt>
                <c:pt idx="54999">
                  <c:v>1.0999800000001771E-3</c:v>
                </c:pt>
                <c:pt idx="55000">
                  <c:v>1.1000000000001772E-3</c:v>
                </c:pt>
                <c:pt idx="55001">
                  <c:v>1.1000200000001773E-3</c:v>
                </c:pt>
                <c:pt idx="55002">
                  <c:v>1.1000400000001774E-3</c:v>
                </c:pt>
                <c:pt idx="55003">
                  <c:v>1.1000600000001775E-3</c:v>
                </c:pt>
                <c:pt idx="55004">
                  <c:v>1.1000800000001776E-3</c:v>
                </c:pt>
                <c:pt idx="55005">
                  <c:v>1.1001000000001777E-3</c:v>
                </c:pt>
                <c:pt idx="55006">
                  <c:v>1.1001200000001778E-3</c:v>
                </c:pt>
                <c:pt idx="55007">
                  <c:v>1.1001400000001779E-3</c:v>
                </c:pt>
                <c:pt idx="55008">
                  <c:v>1.100160000000178E-3</c:v>
                </c:pt>
                <c:pt idx="55009">
                  <c:v>1.1001800000001781E-3</c:v>
                </c:pt>
                <c:pt idx="55010">
                  <c:v>1.1002000000001782E-3</c:v>
                </c:pt>
                <c:pt idx="55011">
                  <c:v>1.1002200000001783E-3</c:v>
                </c:pt>
                <c:pt idx="55012">
                  <c:v>1.1002400000001784E-3</c:v>
                </c:pt>
                <c:pt idx="55013">
                  <c:v>1.1002600000001785E-3</c:v>
                </c:pt>
                <c:pt idx="55014">
                  <c:v>1.1002800000001786E-3</c:v>
                </c:pt>
                <c:pt idx="55015">
                  <c:v>1.1003000000001787E-3</c:v>
                </c:pt>
                <c:pt idx="55016">
                  <c:v>1.1003200000001788E-3</c:v>
                </c:pt>
                <c:pt idx="55017">
                  <c:v>1.1003400000001789E-3</c:v>
                </c:pt>
                <c:pt idx="55018">
                  <c:v>1.100360000000179E-3</c:v>
                </c:pt>
                <c:pt idx="55019">
                  <c:v>1.1003800000001791E-3</c:v>
                </c:pt>
                <c:pt idx="55020">
                  <c:v>1.1004000000001792E-3</c:v>
                </c:pt>
                <c:pt idx="55021">
                  <c:v>1.1004200000001793E-3</c:v>
                </c:pt>
                <c:pt idx="55022">
                  <c:v>1.1004400000001794E-3</c:v>
                </c:pt>
                <c:pt idx="55023">
                  <c:v>1.1004600000001795E-3</c:v>
                </c:pt>
                <c:pt idx="55024">
                  <c:v>1.1004800000001796E-3</c:v>
                </c:pt>
                <c:pt idx="55025">
                  <c:v>1.1005000000001797E-3</c:v>
                </c:pt>
                <c:pt idx="55026">
                  <c:v>1.1005200000001798E-3</c:v>
                </c:pt>
                <c:pt idx="55027">
                  <c:v>1.1005400000001799E-3</c:v>
                </c:pt>
                <c:pt idx="55028">
                  <c:v>1.10056000000018E-3</c:v>
                </c:pt>
                <c:pt idx="55029">
                  <c:v>1.1005800000001801E-3</c:v>
                </c:pt>
                <c:pt idx="55030">
                  <c:v>1.1006000000001802E-3</c:v>
                </c:pt>
                <c:pt idx="55031">
                  <c:v>1.1006200000001803E-3</c:v>
                </c:pt>
                <c:pt idx="55032">
                  <c:v>1.1006400000001804E-3</c:v>
                </c:pt>
                <c:pt idx="55033">
                  <c:v>1.1006600000001805E-3</c:v>
                </c:pt>
                <c:pt idx="55034">
                  <c:v>1.1006800000001806E-3</c:v>
                </c:pt>
                <c:pt idx="55035">
                  <c:v>1.1007000000001807E-3</c:v>
                </c:pt>
                <c:pt idx="55036">
                  <c:v>1.1007200000001808E-3</c:v>
                </c:pt>
                <c:pt idx="55037">
                  <c:v>1.1007400000001809E-3</c:v>
                </c:pt>
                <c:pt idx="55038">
                  <c:v>1.100760000000181E-3</c:v>
                </c:pt>
                <c:pt idx="55039">
                  <c:v>1.100780000000181E-3</c:v>
                </c:pt>
                <c:pt idx="55040">
                  <c:v>1.1008000000001811E-3</c:v>
                </c:pt>
                <c:pt idx="55041">
                  <c:v>1.1008200000001812E-3</c:v>
                </c:pt>
                <c:pt idx="55042">
                  <c:v>1.1008400000001813E-3</c:v>
                </c:pt>
                <c:pt idx="55043">
                  <c:v>1.1008600000001814E-3</c:v>
                </c:pt>
                <c:pt idx="55044">
                  <c:v>1.1008800000001815E-3</c:v>
                </c:pt>
                <c:pt idx="55045">
                  <c:v>1.1009000000001816E-3</c:v>
                </c:pt>
                <c:pt idx="55046">
                  <c:v>1.1009200000001817E-3</c:v>
                </c:pt>
                <c:pt idx="55047">
                  <c:v>1.1009400000001818E-3</c:v>
                </c:pt>
                <c:pt idx="55048">
                  <c:v>1.1009600000001819E-3</c:v>
                </c:pt>
                <c:pt idx="55049">
                  <c:v>1.100980000000182E-3</c:v>
                </c:pt>
                <c:pt idx="55050">
                  <c:v>1.1010000000001821E-3</c:v>
                </c:pt>
                <c:pt idx="55051">
                  <c:v>1.1010200000001822E-3</c:v>
                </c:pt>
                <c:pt idx="55052">
                  <c:v>1.1010400000001823E-3</c:v>
                </c:pt>
                <c:pt idx="55053">
                  <c:v>1.1010600000001824E-3</c:v>
                </c:pt>
                <c:pt idx="55054">
                  <c:v>1.1010800000001825E-3</c:v>
                </c:pt>
                <c:pt idx="55055">
                  <c:v>1.1011000000001826E-3</c:v>
                </c:pt>
                <c:pt idx="55056">
                  <c:v>1.1011200000001827E-3</c:v>
                </c:pt>
                <c:pt idx="55057">
                  <c:v>1.1011400000001828E-3</c:v>
                </c:pt>
                <c:pt idx="55058">
                  <c:v>1.1011600000001829E-3</c:v>
                </c:pt>
                <c:pt idx="55059">
                  <c:v>1.101180000000183E-3</c:v>
                </c:pt>
                <c:pt idx="55060">
                  <c:v>1.1012000000001831E-3</c:v>
                </c:pt>
                <c:pt idx="55061">
                  <c:v>1.1012200000001832E-3</c:v>
                </c:pt>
                <c:pt idx="55062">
                  <c:v>1.1012400000001833E-3</c:v>
                </c:pt>
                <c:pt idx="55063">
                  <c:v>1.1012600000001834E-3</c:v>
                </c:pt>
                <c:pt idx="55064">
                  <c:v>1.1012800000001835E-3</c:v>
                </c:pt>
                <c:pt idx="55065">
                  <c:v>1.1013000000001836E-3</c:v>
                </c:pt>
                <c:pt idx="55066">
                  <c:v>1.1013200000001837E-3</c:v>
                </c:pt>
                <c:pt idx="55067">
                  <c:v>1.1013400000001838E-3</c:v>
                </c:pt>
                <c:pt idx="55068">
                  <c:v>1.1013600000001839E-3</c:v>
                </c:pt>
                <c:pt idx="55069">
                  <c:v>1.101380000000184E-3</c:v>
                </c:pt>
                <c:pt idx="55070">
                  <c:v>1.1014000000001841E-3</c:v>
                </c:pt>
                <c:pt idx="55071">
                  <c:v>1.1014200000001842E-3</c:v>
                </c:pt>
                <c:pt idx="55072">
                  <c:v>1.1014400000001843E-3</c:v>
                </c:pt>
                <c:pt idx="55073">
                  <c:v>1.1014600000001844E-3</c:v>
                </c:pt>
                <c:pt idx="55074">
                  <c:v>1.1014800000001845E-3</c:v>
                </c:pt>
                <c:pt idx="55075">
                  <c:v>1.1015000000001846E-3</c:v>
                </c:pt>
                <c:pt idx="55076">
                  <c:v>1.1015200000001847E-3</c:v>
                </c:pt>
                <c:pt idx="55077">
                  <c:v>1.1015400000001848E-3</c:v>
                </c:pt>
                <c:pt idx="55078">
                  <c:v>1.1015600000001849E-3</c:v>
                </c:pt>
                <c:pt idx="55079">
                  <c:v>1.101580000000185E-3</c:v>
                </c:pt>
                <c:pt idx="55080">
                  <c:v>1.1016000000001851E-3</c:v>
                </c:pt>
                <c:pt idx="55081">
                  <c:v>1.1016200000001852E-3</c:v>
                </c:pt>
                <c:pt idx="55082">
                  <c:v>1.1016400000001853E-3</c:v>
                </c:pt>
                <c:pt idx="55083">
                  <c:v>1.1016600000001854E-3</c:v>
                </c:pt>
                <c:pt idx="55084">
                  <c:v>1.1016800000001855E-3</c:v>
                </c:pt>
                <c:pt idx="55085">
                  <c:v>1.1017000000001856E-3</c:v>
                </c:pt>
                <c:pt idx="55086">
                  <c:v>1.1017200000001857E-3</c:v>
                </c:pt>
                <c:pt idx="55087">
                  <c:v>1.1017400000001858E-3</c:v>
                </c:pt>
                <c:pt idx="55088">
                  <c:v>1.1017600000001859E-3</c:v>
                </c:pt>
                <c:pt idx="55089">
                  <c:v>1.101780000000186E-3</c:v>
                </c:pt>
                <c:pt idx="55090">
                  <c:v>1.1018000000001861E-3</c:v>
                </c:pt>
                <c:pt idx="55091">
                  <c:v>1.1018200000001861E-3</c:v>
                </c:pt>
                <c:pt idx="55092">
                  <c:v>1.1018400000001862E-3</c:v>
                </c:pt>
                <c:pt idx="55093">
                  <c:v>1.1018600000001863E-3</c:v>
                </c:pt>
                <c:pt idx="55094">
                  <c:v>1.1018800000001864E-3</c:v>
                </c:pt>
                <c:pt idx="55095">
                  <c:v>1.1019000000001865E-3</c:v>
                </c:pt>
                <c:pt idx="55096">
                  <c:v>1.1019200000001866E-3</c:v>
                </c:pt>
                <c:pt idx="55097">
                  <c:v>1.1019400000001867E-3</c:v>
                </c:pt>
                <c:pt idx="55098">
                  <c:v>1.1019600000001868E-3</c:v>
                </c:pt>
                <c:pt idx="55099">
                  <c:v>1.1019800000001869E-3</c:v>
                </c:pt>
                <c:pt idx="55100">
                  <c:v>1.102000000000187E-3</c:v>
                </c:pt>
                <c:pt idx="55101">
                  <c:v>1.1020200000001871E-3</c:v>
                </c:pt>
                <c:pt idx="55102">
                  <c:v>1.1020400000001872E-3</c:v>
                </c:pt>
                <c:pt idx="55103">
                  <c:v>1.1020600000001873E-3</c:v>
                </c:pt>
                <c:pt idx="55104">
                  <c:v>1.1020800000001874E-3</c:v>
                </c:pt>
                <c:pt idx="55105">
                  <c:v>1.1021000000001875E-3</c:v>
                </c:pt>
                <c:pt idx="55106">
                  <c:v>1.1021200000001876E-3</c:v>
                </c:pt>
                <c:pt idx="55107">
                  <c:v>1.1021400000001877E-3</c:v>
                </c:pt>
                <c:pt idx="55108">
                  <c:v>1.1021600000001878E-3</c:v>
                </c:pt>
                <c:pt idx="55109">
                  <c:v>1.1021800000001879E-3</c:v>
                </c:pt>
                <c:pt idx="55110">
                  <c:v>1.102200000000188E-3</c:v>
                </c:pt>
                <c:pt idx="55111">
                  <c:v>1.1022200000001881E-3</c:v>
                </c:pt>
                <c:pt idx="55112">
                  <c:v>1.1022400000001882E-3</c:v>
                </c:pt>
                <c:pt idx="55113">
                  <c:v>1.1022600000001883E-3</c:v>
                </c:pt>
                <c:pt idx="55114">
                  <c:v>1.1022800000001884E-3</c:v>
                </c:pt>
                <c:pt idx="55115">
                  <c:v>1.1023000000001885E-3</c:v>
                </c:pt>
                <c:pt idx="55116">
                  <c:v>1.1023200000001886E-3</c:v>
                </c:pt>
                <c:pt idx="55117">
                  <c:v>1.1023400000001887E-3</c:v>
                </c:pt>
                <c:pt idx="55118">
                  <c:v>1.1023600000001888E-3</c:v>
                </c:pt>
                <c:pt idx="55119">
                  <c:v>1.1023800000001889E-3</c:v>
                </c:pt>
                <c:pt idx="55120">
                  <c:v>1.102400000000189E-3</c:v>
                </c:pt>
                <c:pt idx="55121">
                  <c:v>1.1024200000001891E-3</c:v>
                </c:pt>
                <c:pt idx="55122">
                  <c:v>1.1024400000001892E-3</c:v>
                </c:pt>
                <c:pt idx="55123">
                  <c:v>1.1024600000001893E-3</c:v>
                </c:pt>
                <c:pt idx="55124">
                  <c:v>1.1024800000001894E-3</c:v>
                </c:pt>
                <c:pt idx="55125">
                  <c:v>1.1025000000001895E-3</c:v>
                </c:pt>
                <c:pt idx="55126">
                  <c:v>1.1025200000001896E-3</c:v>
                </c:pt>
                <c:pt idx="55127">
                  <c:v>1.1025400000001897E-3</c:v>
                </c:pt>
                <c:pt idx="55128">
                  <c:v>1.1025600000001898E-3</c:v>
                </c:pt>
                <c:pt idx="55129">
                  <c:v>1.1025800000001899E-3</c:v>
                </c:pt>
                <c:pt idx="55130">
                  <c:v>1.10260000000019E-3</c:v>
                </c:pt>
                <c:pt idx="55131">
                  <c:v>1.1026200000001901E-3</c:v>
                </c:pt>
                <c:pt idx="55132">
                  <c:v>1.1026400000001902E-3</c:v>
                </c:pt>
                <c:pt idx="55133">
                  <c:v>1.1026600000001903E-3</c:v>
                </c:pt>
                <c:pt idx="55134">
                  <c:v>1.1026800000001904E-3</c:v>
                </c:pt>
                <c:pt idx="55135">
                  <c:v>1.1027000000001905E-3</c:v>
                </c:pt>
                <c:pt idx="55136">
                  <c:v>1.1027200000001906E-3</c:v>
                </c:pt>
                <c:pt idx="55137">
                  <c:v>1.1027400000001907E-3</c:v>
                </c:pt>
                <c:pt idx="55138">
                  <c:v>1.1027600000001908E-3</c:v>
                </c:pt>
                <c:pt idx="55139">
                  <c:v>1.1027800000001909E-3</c:v>
                </c:pt>
                <c:pt idx="55140">
                  <c:v>1.102800000000191E-3</c:v>
                </c:pt>
                <c:pt idx="55141">
                  <c:v>1.1028200000001911E-3</c:v>
                </c:pt>
                <c:pt idx="55142">
                  <c:v>1.1028400000001912E-3</c:v>
                </c:pt>
                <c:pt idx="55143">
                  <c:v>1.1028600000001912E-3</c:v>
                </c:pt>
                <c:pt idx="55144">
                  <c:v>1.1028800000001913E-3</c:v>
                </c:pt>
                <c:pt idx="55145">
                  <c:v>1.1029000000001914E-3</c:v>
                </c:pt>
                <c:pt idx="55146">
                  <c:v>1.1029200000001915E-3</c:v>
                </c:pt>
                <c:pt idx="55147">
                  <c:v>1.1029400000001916E-3</c:v>
                </c:pt>
                <c:pt idx="55148">
                  <c:v>1.1029600000001917E-3</c:v>
                </c:pt>
                <c:pt idx="55149">
                  <c:v>1.1029800000001918E-3</c:v>
                </c:pt>
                <c:pt idx="55150">
                  <c:v>1.1030000000001919E-3</c:v>
                </c:pt>
                <c:pt idx="55151">
                  <c:v>1.103020000000192E-3</c:v>
                </c:pt>
                <c:pt idx="55152">
                  <c:v>1.1030400000001921E-3</c:v>
                </c:pt>
                <c:pt idx="55153">
                  <c:v>1.1030600000001922E-3</c:v>
                </c:pt>
                <c:pt idx="55154">
                  <c:v>1.1030800000001923E-3</c:v>
                </c:pt>
                <c:pt idx="55155">
                  <c:v>1.1031000000001924E-3</c:v>
                </c:pt>
                <c:pt idx="55156">
                  <c:v>1.1031200000001925E-3</c:v>
                </c:pt>
                <c:pt idx="55157">
                  <c:v>1.1031400000001926E-3</c:v>
                </c:pt>
                <c:pt idx="55158">
                  <c:v>1.1031600000001927E-3</c:v>
                </c:pt>
                <c:pt idx="55159">
                  <c:v>1.1031800000001928E-3</c:v>
                </c:pt>
                <c:pt idx="55160">
                  <c:v>1.1032000000001929E-3</c:v>
                </c:pt>
                <c:pt idx="55161">
                  <c:v>1.103220000000193E-3</c:v>
                </c:pt>
                <c:pt idx="55162">
                  <c:v>1.1032400000001931E-3</c:v>
                </c:pt>
                <c:pt idx="55163">
                  <c:v>1.1032600000001932E-3</c:v>
                </c:pt>
                <c:pt idx="55164">
                  <c:v>1.1032800000001933E-3</c:v>
                </c:pt>
                <c:pt idx="55165">
                  <c:v>1.1033000000001934E-3</c:v>
                </c:pt>
                <c:pt idx="55166">
                  <c:v>1.1033200000001935E-3</c:v>
                </c:pt>
                <c:pt idx="55167">
                  <c:v>1.1033400000001936E-3</c:v>
                </c:pt>
                <c:pt idx="55168">
                  <c:v>1.1033600000001937E-3</c:v>
                </c:pt>
                <c:pt idx="55169">
                  <c:v>1.1033800000001938E-3</c:v>
                </c:pt>
                <c:pt idx="55170">
                  <c:v>1.1034000000001939E-3</c:v>
                </c:pt>
                <c:pt idx="55171">
                  <c:v>1.103420000000194E-3</c:v>
                </c:pt>
                <c:pt idx="55172">
                  <c:v>1.1034400000001941E-3</c:v>
                </c:pt>
                <c:pt idx="55173">
                  <c:v>1.1034600000001942E-3</c:v>
                </c:pt>
                <c:pt idx="55174">
                  <c:v>1.1034800000001943E-3</c:v>
                </c:pt>
                <c:pt idx="55175">
                  <c:v>1.1035000000001944E-3</c:v>
                </c:pt>
                <c:pt idx="55176">
                  <c:v>1.1035200000001945E-3</c:v>
                </c:pt>
                <c:pt idx="55177">
                  <c:v>1.1035400000001946E-3</c:v>
                </c:pt>
                <c:pt idx="55178">
                  <c:v>1.1035600000001947E-3</c:v>
                </c:pt>
                <c:pt idx="55179">
                  <c:v>1.1035800000001948E-3</c:v>
                </c:pt>
                <c:pt idx="55180">
                  <c:v>1.1036000000001949E-3</c:v>
                </c:pt>
                <c:pt idx="55181">
                  <c:v>1.103620000000195E-3</c:v>
                </c:pt>
                <c:pt idx="55182">
                  <c:v>1.1036400000001951E-3</c:v>
                </c:pt>
                <c:pt idx="55183">
                  <c:v>1.1036600000001952E-3</c:v>
                </c:pt>
                <c:pt idx="55184">
                  <c:v>1.1036800000001953E-3</c:v>
                </c:pt>
                <c:pt idx="55185">
                  <c:v>1.1037000000001954E-3</c:v>
                </c:pt>
                <c:pt idx="55186">
                  <c:v>1.1037200000001955E-3</c:v>
                </c:pt>
                <c:pt idx="55187">
                  <c:v>1.1037400000001956E-3</c:v>
                </c:pt>
                <c:pt idx="55188">
                  <c:v>1.1037600000001957E-3</c:v>
                </c:pt>
                <c:pt idx="55189">
                  <c:v>1.1037800000001958E-3</c:v>
                </c:pt>
                <c:pt idx="55190">
                  <c:v>1.1038000000001959E-3</c:v>
                </c:pt>
                <c:pt idx="55191">
                  <c:v>1.103820000000196E-3</c:v>
                </c:pt>
                <c:pt idx="55192">
                  <c:v>1.1038400000001961E-3</c:v>
                </c:pt>
                <c:pt idx="55193">
                  <c:v>1.1038600000001962E-3</c:v>
                </c:pt>
                <c:pt idx="55194">
                  <c:v>1.1038800000001962E-3</c:v>
                </c:pt>
                <c:pt idx="55195">
                  <c:v>1.1039000000001963E-3</c:v>
                </c:pt>
                <c:pt idx="55196">
                  <c:v>1.1039200000001964E-3</c:v>
                </c:pt>
                <c:pt idx="55197">
                  <c:v>1.1039400000001965E-3</c:v>
                </c:pt>
                <c:pt idx="55198">
                  <c:v>1.1039600000001966E-3</c:v>
                </c:pt>
                <c:pt idx="55199">
                  <c:v>1.1039800000001967E-3</c:v>
                </c:pt>
                <c:pt idx="55200">
                  <c:v>1.1040000000001968E-3</c:v>
                </c:pt>
                <c:pt idx="55201">
                  <c:v>1.1040200000001969E-3</c:v>
                </c:pt>
                <c:pt idx="55202">
                  <c:v>1.104040000000197E-3</c:v>
                </c:pt>
                <c:pt idx="55203">
                  <c:v>1.1040600000001971E-3</c:v>
                </c:pt>
                <c:pt idx="55204">
                  <c:v>1.1040800000001972E-3</c:v>
                </c:pt>
                <c:pt idx="55205">
                  <c:v>1.1041000000001973E-3</c:v>
                </c:pt>
                <c:pt idx="55206">
                  <c:v>1.1041200000001974E-3</c:v>
                </c:pt>
                <c:pt idx="55207">
                  <c:v>1.1041400000001975E-3</c:v>
                </c:pt>
                <c:pt idx="55208">
                  <c:v>1.1041600000001976E-3</c:v>
                </c:pt>
                <c:pt idx="55209">
                  <c:v>1.1041800000001977E-3</c:v>
                </c:pt>
                <c:pt idx="55210">
                  <c:v>1.1042000000001978E-3</c:v>
                </c:pt>
                <c:pt idx="55211">
                  <c:v>1.1042200000001979E-3</c:v>
                </c:pt>
                <c:pt idx="55212">
                  <c:v>1.104240000000198E-3</c:v>
                </c:pt>
                <c:pt idx="55213">
                  <c:v>1.1042600000001981E-3</c:v>
                </c:pt>
                <c:pt idx="55214">
                  <c:v>1.1042800000001982E-3</c:v>
                </c:pt>
                <c:pt idx="55215">
                  <c:v>1.1043000000001983E-3</c:v>
                </c:pt>
                <c:pt idx="55216">
                  <c:v>1.1043200000001984E-3</c:v>
                </c:pt>
                <c:pt idx="55217">
                  <c:v>1.1043400000001985E-3</c:v>
                </c:pt>
                <c:pt idx="55218">
                  <c:v>1.1043600000001986E-3</c:v>
                </c:pt>
                <c:pt idx="55219">
                  <c:v>1.1043800000001987E-3</c:v>
                </c:pt>
                <c:pt idx="55220">
                  <c:v>1.1044000000001988E-3</c:v>
                </c:pt>
                <c:pt idx="55221">
                  <c:v>1.1044200000001989E-3</c:v>
                </c:pt>
                <c:pt idx="55222">
                  <c:v>1.104440000000199E-3</c:v>
                </c:pt>
                <c:pt idx="55223">
                  <c:v>1.1044600000001991E-3</c:v>
                </c:pt>
                <c:pt idx="55224">
                  <c:v>1.1044800000001992E-3</c:v>
                </c:pt>
                <c:pt idx="55225">
                  <c:v>1.1045000000001993E-3</c:v>
                </c:pt>
                <c:pt idx="55226">
                  <c:v>1.1045200000001994E-3</c:v>
                </c:pt>
                <c:pt idx="55227">
                  <c:v>1.1045400000001995E-3</c:v>
                </c:pt>
                <c:pt idx="55228">
                  <c:v>1.1045600000001996E-3</c:v>
                </c:pt>
                <c:pt idx="55229">
                  <c:v>1.1045800000001997E-3</c:v>
                </c:pt>
                <c:pt idx="55230">
                  <c:v>1.1046000000001998E-3</c:v>
                </c:pt>
                <c:pt idx="55231">
                  <c:v>1.1046200000001999E-3</c:v>
                </c:pt>
                <c:pt idx="55232">
                  <c:v>1.1046400000002E-3</c:v>
                </c:pt>
                <c:pt idx="55233">
                  <c:v>1.1046600000002001E-3</c:v>
                </c:pt>
                <c:pt idx="55234">
                  <c:v>1.1046800000002002E-3</c:v>
                </c:pt>
                <c:pt idx="55235">
                  <c:v>1.1047000000002003E-3</c:v>
                </c:pt>
                <c:pt idx="55236">
                  <c:v>1.1047200000002004E-3</c:v>
                </c:pt>
                <c:pt idx="55237">
                  <c:v>1.1047400000002005E-3</c:v>
                </c:pt>
                <c:pt idx="55238">
                  <c:v>1.1047600000002006E-3</c:v>
                </c:pt>
                <c:pt idx="55239">
                  <c:v>1.1047800000002007E-3</c:v>
                </c:pt>
                <c:pt idx="55240">
                  <c:v>1.1048000000002008E-3</c:v>
                </c:pt>
                <c:pt idx="55241">
                  <c:v>1.1048200000002009E-3</c:v>
                </c:pt>
                <c:pt idx="55242">
                  <c:v>1.104840000000201E-3</c:v>
                </c:pt>
                <c:pt idx="55243">
                  <c:v>1.1048600000002011E-3</c:v>
                </c:pt>
                <c:pt idx="55244">
                  <c:v>1.1048800000002012E-3</c:v>
                </c:pt>
                <c:pt idx="55245">
                  <c:v>1.1049000000002013E-3</c:v>
                </c:pt>
                <c:pt idx="55246">
                  <c:v>1.1049200000002013E-3</c:v>
                </c:pt>
                <c:pt idx="55247">
                  <c:v>1.1049400000002014E-3</c:v>
                </c:pt>
                <c:pt idx="55248">
                  <c:v>1.1049600000002015E-3</c:v>
                </c:pt>
                <c:pt idx="55249">
                  <c:v>1.1049800000002016E-3</c:v>
                </c:pt>
                <c:pt idx="55250">
                  <c:v>1.1050000000002017E-3</c:v>
                </c:pt>
                <c:pt idx="55251">
                  <c:v>1.1050200000002018E-3</c:v>
                </c:pt>
                <c:pt idx="55252">
                  <c:v>1.1050400000002019E-3</c:v>
                </c:pt>
                <c:pt idx="55253">
                  <c:v>1.105060000000202E-3</c:v>
                </c:pt>
                <c:pt idx="55254">
                  <c:v>1.1050800000002021E-3</c:v>
                </c:pt>
                <c:pt idx="55255">
                  <c:v>1.1051000000002022E-3</c:v>
                </c:pt>
                <c:pt idx="55256">
                  <c:v>1.1051200000002023E-3</c:v>
                </c:pt>
                <c:pt idx="55257">
                  <c:v>1.1051400000002024E-3</c:v>
                </c:pt>
                <c:pt idx="55258">
                  <c:v>1.1051600000002025E-3</c:v>
                </c:pt>
                <c:pt idx="55259">
                  <c:v>1.1051800000002026E-3</c:v>
                </c:pt>
                <c:pt idx="55260">
                  <c:v>1.1052000000002027E-3</c:v>
                </c:pt>
                <c:pt idx="55261">
                  <c:v>1.1052200000002028E-3</c:v>
                </c:pt>
                <c:pt idx="55262">
                  <c:v>1.1052400000002029E-3</c:v>
                </c:pt>
                <c:pt idx="55263">
                  <c:v>1.105260000000203E-3</c:v>
                </c:pt>
                <c:pt idx="55264">
                  <c:v>1.1052800000002031E-3</c:v>
                </c:pt>
                <c:pt idx="55265">
                  <c:v>1.1053000000002032E-3</c:v>
                </c:pt>
                <c:pt idx="55266">
                  <c:v>1.1053200000002033E-3</c:v>
                </c:pt>
                <c:pt idx="55267">
                  <c:v>1.1053400000002034E-3</c:v>
                </c:pt>
                <c:pt idx="55268">
                  <c:v>1.1053600000002035E-3</c:v>
                </c:pt>
                <c:pt idx="55269">
                  <c:v>1.1053800000002036E-3</c:v>
                </c:pt>
                <c:pt idx="55270">
                  <c:v>1.1054000000002037E-3</c:v>
                </c:pt>
                <c:pt idx="55271">
                  <c:v>1.1054200000002038E-3</c:v>
                </c:pt>
                <c:pt idx="55272">
                  <c:v>1.1054400000002039E-3</c:v>
                </c:pt>
                <c:pt idx="55273">
                  <c:v>1.105460000000204E-3</c:v>
                </c:pt>
                <c:pt idx="55274">
                  <c:v>1.1054800000002041E-3</c:v>
                </c:pt>
                <c:pt idx="55275">
                  <c:v>1.1055000000002042E-3</c:v>
                </c:pt>
                <c:pt idx="55276">
                  <c:v>1.1055200000002043E-3</c:v>
                </c:pt>
                <c:pt idx="55277">
                  <c:v>1.1055400000002044E-3</c:v>
                </c:pt>
                <c:pt idx="55278">
                  <c:v>1.1055600000002045E-3</c:v>
                </c:pt>
                <c:pt idx="55279">
                  <c:v>1.1055800000002046E-3</c:v>
                </c:pt>
                <c:pt idx="55280">
                  <c:v>1.1056000000002047E-3</c:v>
                </c:pt>
                <c:pt idx="55281">
                  <c:v>1.1056200000002048E-3</c:v>
                </c:pt>
                <c:pt idx="55282">
                  <c:v>1.1056400000002049E-3</c:v>
                </c:pt>
                <c:pt idx="55283">
                  <c:v>1.105660000000205E-3</c:v>
                </c:pt>
                <c:pt idx="55284">
                  <c:v>1.1056800000002051E-3</c:v>
                </c:pt>
                <c:pt idx="55285">
                  <c:v>1.1057000000002052E-3</c:v>
                </c:pt>
                <c:pt idx="55286">
                  <c:v>1.1057200000002053E-3</c:v>
                </c:pt>
                <c:pt idx="55287">
                  <c:v>1.1057400000002054E-3</c:v>
                </c:pt>
                <c:pt idx="55288">
                  <c:v>1.1057600000002055E-3</c:v>
                </c:pt>
                <c:pt idx="55289">
                  <c:v>1.1057800000002056E-3</c:v>
                </c:pt>
                <c:pt idx="55290">
                  <c:v>1.1058000000002057E-3</c:v>
                </c:pt>
                <c:pt idx="55291">
                  <c:v>1.1058200000002058E-3</c:v>
                </c:pt>
                <c:pt idx="55292">
                  <c:v>1.1058400000002059E-3</c:v>
                </c:pt>
                <c:pt idx="55293">
                  <c:v>1.105860000000206E-3</c:v>
                </c:pt>
                <c:pt idx="55294">
                  <c:v>1.1058800000002061E-3</c:v>
                </c:pt>
                <c:pt idx="55295">
                  <c:v>1.1059000000002062E-3</c:v>
                </c:pt>
                <c:pt idx="55296">
                  <c:v>1.1059200000002063E-3</c:v>
                </c:pt>
                <c:pt idx="55297">
                  <c:v>1.1059400000002064E-3</c:v>
                </c:pt>
                <c:pt idx="55298">
                  <c:v>1.1059600000002064E-3</c:v>
                </c:pt>
                <c:pt idx="55299">
                  <c:v>1.1059800000002065E-3</c:v>
                </c:pt>
                <c:pt idx="55300">
                  <c:v>1.1060000000002066E-3</c:v>
                </c:pt>
                <c:pt idx="55301">
                  <c:v>1.1060200000002067E-3</c:v>
                </c:pt>
                <c:pt idx="55302">
                  <c:v>1.1060400000002068E-3</c:v>
                </c:pt>
                <c:pt idx="55303">
                  <c:v>1.1060600000002069E-3</c:v>
                </c:pt>
                <c:pt idx="55304">
                  <c:v>1.106080000000207E-3</c:v>
                </c:pt>
                <c:pt idx="55305">
                  <c:v>1.1061000000002071E-3</c:v>
                </c:pt>
                <c:pt idx="55306">
                  <c:v>1.1061200000002072E-3</c:v>
                </c:pt>
                <c:pt idx="55307">
                  <c:v>1.1061400000002073E-3</c:v>
                </c:pt>
                <c:pt idx="55308">
                  <c:v>1.1061600000002074E-3</c:v>
                </c:pt>
                <c:pt idx="55309">
                  <c:v>1.1061800000002075E-3</c:v>
                </c:pt>
                <c:pt idx="55310">
                  <c:v>1.1062000000002076E-3</c:v>
                </c:pt>
                <c:pt idx="55311">
                  <c:v>1.1062200000002077E-3</c:v>
                </c:pt>
                <c:pt idx="55312">
                  <c:v>1.1062400000002078E-3</c:v>
                </c:pt>
                <c:pt idx="55313">
                  <c:v>1.1062600000002079E-3</c:v>
                </c:pt>
                <c:pt idx="55314">
                  <c:v>1.106280000000208E-3</c:v>
                </c:pt>
                <c:pt idx="55315">
                  <c:v>1.1063000000002081E-3</c:v>
                </c:pt>
                <c:pt idx="55316">
                  <c:v>1.1063200000002082E-3</c:v>
                </c:pt>
                <c:pt idx="55317">
                  <c:v>1.1063400000002083E-3</c:v>
                </c:pt>
                <c:pt idx="55318">
                  <c:v>1.1063600000002084E-3</c:v>
                </c:pt>
                <c:pt idx="55319">
                  <c:v>1.1063800000002085E-3</c:v>
                </c:pt>
                <c:pt idx="55320">
                  <c:v>1.1064000000002086E-3</c:v>
                </c:pt>
                <c:pt idx="55321">
                  <c:v>1.1064200000002087E-3</c:v>
                </c:pt>
                <c:pt idx="55322">
                  <c:v>1.1064400000002088E-3</c:v>
                </c:pt>
                <c:pt idx="55323">
                  <c:v>1.1064600000002089E-3</c:v>
                </c:pt>
                <c:pt idx="55324">
                  <c:v>1.106480000000209E-3</c:v>
                </c:pt>
                <c:pt idx="55325">
                  <c:v>1.1065000000002091E-3</c:v>
                </c:pt>
                <c:pt idx="55326">
                  <c:v>1.1065200000002092E-3</c:v>
                </c:pt>
                <c:pt idx="55327">
                  <c:v>1.1065400000002093E-3</c:v>
                </c:pt>
                <c:pt idx="55328">
                  <c:v>1.1065600000002094E-3</c:v>
                </c:pt>
                <c:pt idx="55329">
                  <c:v>1.1065800000002095E-3</c:v>
                </c:pt>
                <c:pt idx="55330">
                  <c:v>1.1066000000002096E-3</c:v>
                </c:pt>
                <c:pt idx="55331">
                  <c:v>1.1066200000002097E-3</c:v>
                </c:pt>
                <c:pt idx="55332">
                  <c:v>1.1066400000002098E-3</c:v>
                </c:pt>
                <c:pt idx="55333">
                  <c:v>1.1066600000002099E-3</c:v>
                </c:pt>
                <c:pt idx="55334">
                  <c:v>1.10668000000021E-3</c:v>
                </c:pt>
                <c:pt idx="55335">
                  <c:v>1.1067000000002101E-3</c:v>
                </c:pt>
                <c:pt idx="55336">
                  <c:v>1.1067200000002102E-3</c:v>
                </c:pt>
                <c:pt idx="55337">
                  <c:v>1.1067400000002103E-3</c:v>
                </c:pt>
                <c:pt idx="55338">
                  <c:v>1.1067600000002104E-3</c:v>
                </c:pt>
                <c:pt idx="55339">
                  <c:v>1.1067800000002105E-3</c:v>
                </c:pt>
                <c:pt idx="55340">
                  <c:v>1.1068000000002106E-3</c:v>
                </c:pt>
                <c:pt idx="55341">
                  <c:v>1.1068200000002107E-3</c:v>
                </c:pt>
                <c:pt idx="55342">
                  <c:v>1.1068400000002108E-3</c:v>
                </c:pt>
                <c:pt idx="55343">
                  <c:v>1.1068600000002109E-3</c:v>
                </c:pt>
                <c:pt idx="55344">
                  <c:v>1.106880000000211E-3</c:v>
                </c:pt>
                <c:pt idx="55345">
                  <c:v>1.1069000000002111E-3</c:v>
                </c:pt>
                <c:pt idx="55346">
                  <c:v>1.1069200000002112E-3</c:v>
                </c:pt>
                <c:pt idx="55347">
                  <c:v>1.1069400000002113E-3</c:v>
                </c:pt>
                <c:pt idx="55348">
                  <c:v>1.1069600000002114E-3</c:v>
                </c:pt>
                <c:pt idx="55349">
                  <c:v>1.1069800000002114E-3</c:v>
                </c:pt>
                <c:pt idx="55350">
                  <c:v>1.1070000000002115E-3</c:v>
                </c:pt>
                <c:pt idx="55351">
                  <c:v>1.1070200000002116E-3</c:v>
                </c:pt>
                <c:pt idx="55352">
                  <c:v>1.1070400000002117E-3</c:v>
                </c:pt>
                <c:pt idx="55353">
                  <c:v>1.1070600000002118E-3</c:v>
                </c:pt>
                <c:pt idx="55354">
                  <c:v>1.1070800000002119E-3</c:v>
                </c:pt>
                <c:pt idx="55355">
                  <c:v>1.107100000000212E-3</c:v>
                </c:pt>
                <c:pt idx="55356">
                  <c:v>1.1071200000002121E-3</c:v>
                </c:pt>
                <c:pt idx="55357">
                  <c:v>1.1071400000002122E-3</c:v>
                </c:pt>
                <c:pt idx="55358">
                  <c:v>1.1071600000002123E-3</c:v>
                </c:pt>
                <c:pt idx="55359">
                  <c:v>1.1071800000002124E-3</c:v>
                </c:pt>
                <c:pt idx="55360">
                  <c:v>1.1072000000002125E-3</c:v>
                </c:pt>
                <c:pt idx="55361">
                  <c:v>1.1072200000002126E-3</c:v>
                </c:pt>
                <c:pt idx="55362">
                  <c:v>1.1072400000002127E-3</c:v>
                </c:pt>
                <c:pt idx="55363">
                  <c:v>1.1072600000002128E-3</c:v>
                </c:pt>
                <c:pt idx="55364">
                  <c:v>1.1072800000002129E-3</c:v>
                </c:pt>
                <c:pt idx="55365">
                  <c:v>1.107300000000213E-3</c:v>
                </c:pt>
                <c:pt idx="55366">
                  <c:v>1.1073200000002131E-3</c:v>
                </c:pt>
                <c:pt idx="55367">
                  <c:v>1.1073400000002132E-3</c:v>
                </c:pt>
                <c:pt idx="55368">
                  <c:v>1.1073600000002133E-3</c:v>
                </c:pt>
                <c:pt idx="55369">
                  <c:v>1.1073800000002134E-3</c:v>
                </c:pt>
                <c:pt idx="55370">
                  <c:v>1.1074000000002135E-3</c:v>
                </c:pt>
                <c:pt idx="55371">
                  <c:v>1.1074200000002136E-3</c:v>
                </c:pt>
                <c:pt idx="55372">
                  <c:v>1.1074400000002137E-3</c:v>
                </c:pt>
                <c:pt idx="55373">
                  <c:v>1.1074600000002138E-3</c:v>
                </c:pt>
                <c:pt idx="55374">
                  <c:v>1.1074800000002139E-3</c:v>
                </c:pt>
                <c:pt idx="55375">
                  <c:v>1.107500000000214E-3</c:v>
                </c:pt>
                <c:pt idx="55376">
                  <c:v>1.1075200000002141E-3</c:v>
                </c:pt>
                <c:pt idx="55377">
                  <c:v>1.1075400000002142E-3</c:v>
                </c:pt>
                <c:pt idx="55378">
                  <c:v>1.1075600000002143E-3</c:v>
                </c:pt>
                <c:pt idx="55379">
                  <c:v>1.1075800000002144E-3</c:v>
                </c:pt>
                <c:pt idx="55380">
                  <c:v>1.1076000000002145E-3</c:v>
                </c:pt>
                <c:pt idx="55381">
                  <c:v>1.1076200000002146E-3</c:v>
                </c:pt>
                <c:pt idx="55382">
                  <c:v>1.1076400000002147E-3</c:v>
                </c:pt>
                <c:pt idx="55383">
                  <c:v>1.1076600000002148E-3</c:v>
                </c:pt>
                <c:pt idx="55384">
                  <c:v>1.1076800000002149E-3</c:v>
                </c:pt>
                <c:pt idx="55385">
                  <c:v>1.107700000000215E-3</c:v>
                </c:pt>
                <c:pt idx="55386">
                  <c:v>1.1077200000002151E-3</c:v>
                </c:pt>
                <c:pt idx="55387">
                  <c:v>1.1077400000002152E-3</c:v>
                </c:pt>
                <c:pt idx="55388">
                  <c:v>1.1077600000002153E-3</c:v>
                </c:pt>
                <c:pt idx="55389">
                  <c:v>1.1077800000002154E-3</c:v>
                </c:pt>
                <c:pt idx="55390">
                  <c:v>1.1078000000002155E-3</c:v>
                </c:pt>
                <c:pt idx="55391">
                  <c:v>1.1078200000002156E-3</c:v>
                </c:pt>
                <c:pt idx="55392">
                  <c:v>1.1078400000002157E-3</c:v>
                </c:pt>
                <c:pt idx="55393">
                  <c:v>1.1078600000002158E-3</c:v>
                </c:pt>
                <c:pt idx="55394">
                  <c:v>1.1078800000002159E-3</c:v>
                </c:pt>
                <c:pt idx="55395">
                  <c:v>1.107900000000216E-3</c:v>
                </c:pt>
                <c:pt idx="55396">
                  <c:v>1.1079200000002161E-3</c:v>
                </c:pt>
                <c:pt idx="55397">
                  <c:v>1.1079400000002162E-3</c:v>
                </c:pt>
                <c:pt idx="55398">
                  <c:v>1.1079600000002163E-3</c:v>
                </c:pt>
                <c:pt idx="55399">
                  <c:v>1.1079800000002164E-3</c:v>
                </c:pt>
                <c:pt idx="55400">
                  <c:v>1.1080000000002165E-3</c:v>
                </c:pt>
                <c:pt idx="55401">
                  <c:v>1.1080200000002165E-3</c:v>
                </c:pt>
                <c:pt idx="55402">
                  <c:v>1.1080400000002166E-3</c:v>
                </c:pt>
                <c:pt idx="55403">
                  <c:v>1.1080600000002167E-3</c:v>
                </c:pt>
                <c:pt idx="55404">
                  <c:v>1.1080800000002168E-3</c:v>
                </c:pt>
                <c:pt idx="55405">
                  <c:v>1.1081000000002169E-3</c:v>
                </c:pt>
                <c:pt idx="55406">
                  <c:v>1.108120000000217E-3</c:v>
                </c:pt>
                <c:pt idx="55407">
                  <c:v>1.1081400000002171E-3</c:v>
                </c:pt>
                <c:pt idx="55408">
                  <c:v>1.1081600000002172E-3</c:v>
                </c:pt>
                <c:pt idx="55409">
                  <c:v>1.1081800000002173E-3</c:v>
                </c:pt>
                <c:pt idx="55410">
                  <c:v>1.1082000000002174E-3</c:v>
                </c:pt>
                <c:pt idx="55411">
                  <c:v>1.1082200000002175E-3</c:v>
                </c:pt>
                <c:pt idx="55412">
                  <c:v>1.1082400000002176E-3</c:v>
                </c:pt>
                <c:pt idx="55413">
                  <c:v>1.1082600000002177E-3</c:v>
                </c:pt>
                <c:pt idx="55414">
                  <c:v>1.1082800000002178E-3</c:v>
                </c:pt>
                <c:pt idx="55415">
                  <c:v>1.1083000000002179E-3</c:v>
                </c:pt>
                <c:pt idx="55416">
                  <c:v>1.108320000000218E-3</c:v>
                </c:pt>
                <c:pt idx="55417">
                  <c:v>1.1083400000002181E-3</c:v>
                </c:pt>
                <c:pt idx="55418">
                  <c:v>1.1083600000002182E-3</c:v>
                </c:pt>
                <c:pt idx="55419">
                  <c:v>1.1083800000002183E-3</c:v>
                </c:pt>
                <c:pt idx="55420">
                  <c:v>1.1084000000002184E-3</c:v>
                </c:pt>
                <c:pt idx="55421">
                  <c:v>1.1084200000002185E-3</c:v>
                </c:pt>
                <c:pt idx="55422">
                  <c:v>1.1084400000002186E-3</c:v>
                </c:pt>
                <c:pt idx="55423">
                  <c:v>1.1084600000002187E-3</c:v>
                </c:pt>
                <c:pt idx="55424">
                  <c:v>1.1084800000002188E-3</c:v>
                </c:pt>
                <c:pt idx="55425">
                  <c:v>1.1085000000002189E-3</c:v>
                </c:pt>
                <c:pt idx="55426">
                  <c:v>1.108520000000219E-3</c:v>
                </c:pt>
                <c:pt idx="55427">
                  <c:v>1.1085400000002191E-3</c:v>
                </c:pt>
                <c:pt idx="55428">
                  <c:v>1.1085600000002192E-3</c:v>
                </c:pt>
                <c:pt idx="55429">
                  <c:v>1.1085800000002193E-3</c:v>
                </c:pt>
                <c:pt idx="55430">
                  <c:v>1.1086000000002194E-3</c:v>
                </c:pt>
                <c:pt idx="55431">
                  <c:v>1.1086200000002195E-3</c:v>
                </c:pt>
                <c:pt idx="55432">
                  <c:v>1.1086400000002196E-3</c:v>
                </c:pt>
                <c:pt idx="55433">
                  <c:v>1.1086600000002197E-3</c:v>
                </c:pt>
                <c:pt idx="55434">
                  <c:v>1.1086800000002198E-3</c:v>
                </c:pt>
                <c:pt idx="55435">
                  <c:v>1.1087000000002199E-3</c:v>
                </c:pt>
                <c:pt idx="55436">
                  <c:v>1.10872000000022E-3</c:v>
                </c:pt>
                <c:pt idx="55437">
                  <c:v>1.1087400000002201E-3</c:v>
                </c:pt>
                <c:pt idx="55438">
                  <c:v>1.1087600000002202E-3</c:v>
                </c:pt>
                <c:pt idx="55439">
                  <c:v>1.1087800000002203E-3</c:v>
                </c:pt>
                <c:pt idx="55440">
                  <c:v>1.1088000000002204E-3</c:v>
                </c:pt>
                <c:pt idx="55441">
                  <c:v>1.1088200000002205E-3</c:v>
                </c:pt>
                <c:pt idx="55442">
                  <c:v>1.1088400000002206E-3</c:v>
                </c:pt>
                <c:pt idx="55443">
                  <c:v>1.1088600000002207E-3</c:v>
                </c:pt>
                <c:pt idx="55444">
                  <c:v>1.1088800000002208E-3</c:v>
                </c:pt>
                <c:pt idx="55445">
                  <c:v>1.1089000000002209E-3</c:v>
                </c:pt>
                <c:pt idx="55446">
                  <c:v>1.108920000000221E-3</c:v>
                </c:pt>
                <c:pt idx="55447">
                  <c:v>1.1089400000002211E-3</c:v>
                </c:pt>
                <c:pt idx="55448">
                  <c:v>1.1089600000002212E-3</c:v>
                </c:pt>
                <c:pt idx="55449">
                  <c:v>1.1089800000002213E-3</c:v>
                </c:pt>
                <c:pt idx="55450">
                  <c:v>1.1090000000002214E-3</c:v>
                </c:pt>
                <c:pt idx="55451">
                  <c:v>1.1090200000002215E-3</c:v>
                </c:pt>
                <c:pt idx="55452">
                  <c:v>1.1090400000002215E-3</c:v>
                </c:pt>
                <c:pt idx="55453">
                  <c:v>1.1090600000002216E-3</c:v>
                </c:pt>
                <c:pt idx="55454">
                  <c:v>1.1090800000002217E-3</c:v>
                </c:pt>
                <c:pt idx="55455">
                  <c:v>1.1091000000002218E-3</c:v>
                </c:pt>
                <c:pt idx="55456">
                  <c:v>1.1091200000002219E-3</c:v>
                </c:pt>
                <c:pt idx="55457">
                  <c:v>1.109140000000222E-3</c:v>
                </c:pt>
                <c:pt idx="55458">
                  <c:v>1.1091600000002221E-3</c:v>
                </c:pt>
                <c:pt idx="55459">
                  <c:v>1.1091800000002222E-3</c:v>
                </c:pt>
                <c:pt idx="55460">
                  <c:v>1.1092000000002223E-3</c:v>
                </c:pt>
                <c:pt idx="55461">
                  <c:v>1.1092200000002224E-3</c:v>
                </c:pt>
                <c:pt idx="55462">
                  <c:v>1.1092400000002225E-3</c:v>
                </c:pt>
                <c:pt idx="55463">
                  <c:v>1.1092600000002226E-3</c:v>
                </c:pt>
                <c:pt idx="55464">
                  <c:v>1.1092800000002227E-3</c:v>
                </c:pt>
                <c:pt idx="55465">
                  <c:v>1.1093000000002228E-3</c:v>
                </c:pt>
                <c:pt idx="55466">
                  <c:v>1.1093200000002229E-3</c:v>
                </c:pt>
                <c:pt idx="55467">
                  <c:v>1.109340000000223E-3</c:v>
                </c:pt>
                <c:pt idx="55468">
                  <c:v>1.1093600000002231E-3</c:v>
                </c:pt>
                <c:pt idx="55469">
                  <c:v>1.1093800000002232E-3</c:v>
                </c:pt>
                <c:pt idx="55470">
                  <c:v>1.1094000000002233E-3</c:v>
                </c:pt>
                <c:pt idx="55471">
                  <c:v>1.1094200000002234E-3</c:v>
                </c:pt>
                <c:pt idx="55472">
                  <c:v>1.1094400000002235E-3</c:v>
                </c:pt>
                <c:pt idx="55473">
                  <c:v>1.1094600000002236E-3</c:v>
                </c:pt>
                <c:pt idx="55474">
                  <c:v>1.1094800000002237E-3</c:v>
                </c:pt>
                <c:pt idx="55475">
                  <c:v>1.1095000000002238E-3</c:v>
                </c:pt>
                <c:pt idx="55476">
                  <c:v>1.1095200000002239E-3</c:v>
                </c:pt>
                <c:pt idx="55477">
                  <c:v>1.109540000000224E-3</c:v>
                </c:pt>
                <c:pt idx="55478">
                  <c:v>1.1095600000002241E-3</c:v>
                </c:pt>
                <c:pt idx="55479">
                  <c:v>1.1095800000002242E-3</c:v>
                </c:pt>
                <c:pt idx="55480">
                  <c:v>1.1096000000002243E-3</c:v>
                </c:pt>
                <c:pt idx="55481">
                  <c:v>1.1096200000002244E-3</c:v>
                </c:pt>
                <c:pt idx="55482">
                  <c:v>1.1096400000002245E-3</c:v>
                </c:pt>
                <c:pt idx="55483">
                  <c:v>1.1096600000002246E-3</c:v>
                </c:pt>
                <c:pt idx="55484">
                  <c:v>1.1096800000002247E-3</c:v>
                </c:pt>
                <c:pt idx="55485">
                  <c:v>1.1097000000002248E-3</c:v>
                </c:pt>
                <c:pt idx="55486">
                  <c:v>1.1097200000002249E-3</c:v>
                </c:pt>
                <c:pt idx="55487">
                  <c:v>1.109740000000225E-3</c:v>
                </c:pt>
                <c:pt idx="55488">
                  <c:v>1.1097600000002251E-3</c:v>
                </c:pt>
                <c:pt idx="55489">
                  <c:v>1.1097800000002252E-3</c:v>
                </c:pt>
                <c:pt idx="55490">
                  <c:v>1.1098000000002253E-3</c:v>
                </c:pt>
                <c:pt idx="55491">
                  <c:v>1.1098200000002254E-3</c:v>
                </c:pt>
                <c:pt idx="55492">
                  <c:v>1.1098400000002255E-3</c:v>
                </c:pt>
                <c:pt idx="55493">
                  <c:v>1.1098600000002256E-3</c:v>
                </c:pt>
                <c:pt idx="55494">
                  <c:v>1.1098800000002257E-3</c:v>
                </c:pt>
                <c:pt idx="55495">
                  <c:v>1.1099000000002258E-3</c:v>
                </c:pt>
                <c:pt idx="55496">
                  <c:v>1.1099200000002259E-3</c:v>
                </c:pt>
                <c:pt idx="55497">
                  <c:v>1.109940000000226E-3</c:v>
                </c:pt>
                <c:pt idx="55498">
                  <c:v>1.1099600000002261E-3</c:v>
                </c:pt>
                <c:pt idx="55499">
                  <c:v>1.1099800000002262E-3</c:v>
                </c:pt>
                <c:pt idx="55500">
                  <c:v>1.1100000000002263E-3</c:v>
                </c:pt>
                <c:pt idx="55501">
                  <c:v>1.1100200000002264E-3</c:v>
                </c:pt>
                <c:pt idx="55502">
                  <c:v>1.1100400000002265E-3</c:v>
                </c:pt>
                <c:pt idx="55503">
                  <c:v>1.1100600000002266E-3</c:v>
                </c:pt>
                <c:pt idx="55504">
                  <c:v>1.1100800000002266E-3</c:v>
                </c:pt>
                <c:pt idx="55505">
                  <c:v>1.1101000000002267E-3</c:v>
                </c:pt>
                <c:pt idx="55506">
                  <c:v>1.1101200000002268E-3</c:v>
                </c:pt>
                <c:pt idx="55507">
                  <c:v>1.1101400000002269E-3</c:v>
                </c:pt>
                <c:pt idx="55508">
                  <c:v>1.110160000000227E-3</c:v>
                </c:pt>
                <c:pt idx="55509">
                  <c:v>1.1101800000002271E-3</c:v>
                </c:pt>
                <c:pt idx="55510">
                  <c:v>1.1102000000002272E-3</c:v>
                </c:pt>
                <c:pt idx="55511">
                  <c:v>1.1102200000002273E-3</c:v>
                </c:pt>
                <c:pt idx="55512">
                  <c:v>1.1102400000002274E-3</c:v>
                </c:pt>
                <c:pt idx="55513">
                  <c:v>1.1102600000002275E-3</c:v>
                </c:pt>
                <c:pt idx="55514">
                  <c:v>1.1102800000002276E-3</c:v>
                </c:pt>
                <c:pt idx="55515">
                  <c:v>1.1103000000002277E-3</c:v>
                </c:pt>
                <c:pt idx="55516">
                  <c:v>1.1103200000002278E-3</c:v>
                </c:pt>
                <c:pt idx="55517">
                  <c:v>1.1103400000002279E-3</c:v>
                </c:pt>
                <c:pt idx="55518">
                  <c:v>1.110360000000228E-3</c:v>
                </c:pt>
                <c:pt idx="55519">
                  <c:v>1.1103800000002281E-3</c:v>
                </c:pt>
                <c:pt idx="55520">
                  <c:v>1.1104000000002282E-3</c:v>
                </c:pt>
                <c:pt idx="55521">
                  <c:v>1.1104200000002283E-3</c:v>
                </c:pt>
                <c:pt idx="55522">
                  <c:v>1.1104400000002284E-3</c:v>
                </c:pt>
                <c:pt idx="55523">
                  <c:v>1.1104600000002285E-3</c:v>
                </c:pt>
                <c:pt idx="55524">
                  <c:v>1.1104800000002286E-3</c:v>
                </c:pt>
                <c:pt idx="55525">
                  <c:v>1.1105000000002287E-3</c:v>
                </c:pt>
                <c:pt idx="55526">
                  <c:v>1.1105200000002288E-3</c:v>
                </c:pt>
                <c:pt idx="55527">
                  <c:v>1.1105400000002289E-3</c:v>
                </c:pt>
                <c:pt idx="55528">
                  <c:v>1.110560000000229E-3</c:v>
                </c:pt>
                <c:pt idx="55529">
                  <c:v>1.1105800000002291E-3</c:v>
                </c:pt>
                <c:pt idx="55530">
                  <c:v>1.1106000000002292E-3</c:v>
                </c:pt>
                <c:pt idx="55531">
                  <c:v>1.1106200000002293E-3</c:v>
                </c:pt>
                <c:pt idx="55532">
                  <c:v>1.1106400000002294E-3</c:v>
                </c:pt>
                <c:pt idx="55533">
                  <c:v>1.1106600000002295E-3</c:v>
                </c:pt>
                <c:pt idx="55534">
                  <c:v>1.1106800000002296E-3</c:v>
                </c:pt>
                <c:pt idx="55535">
                  <c:v>1.1107000000002297E-3</c:v>
                </c:pt>
                <c:pt idx="55536">
                  <c:v>1.1107200000002298E-3</c:v>
                </c:pt>
                <c:pt idx="55537">
                  <c:v>1.1107400000002299E-3</c:v>
                </c:pt>
                <c:pt idx="55538">
                  <c:v>1.11076000000023E-3</c:v>
                </c:pt>
                <c:pt idx="55539">
                  <c:v>1.1107800000002301E-3</c:v>
                </c:pt>
                <c:pt idx="55540">
                  <c:v>1.1108000000002302E-3</c:v>
                </c:pt>
                <c:pt idx="55541">
                  <c:v>1.1108200000002303E-3</c:v>
                </c:pt>
                <c:pt idx="55542">
                  <c:v>1.1108400000002304E-3</c:v>
                </c:pt>
                <c:pt idx="55543">
                  <c:v>1.1108600000002305E-3</c:v>
                </c:pt>
                <c:pt idx="55544">
                  <c:v>1.1108800000002306E-3</c:v>
                </c:pt>
                <c:pt idx="55545">
                  <c:v>1.1109000000002307E-3</c:v>
                </c:pt>
                <c:pt idx="55546">
                  <c:v>1.1109200000002308E-3</c:v>
                </c:pt>
                <c:pt idx="55547">
                  <c:v>1.1109400000002309E-3</c:v>
                </c:pt>
                <c:pt idx="55548">
                  <c:v>1.110960000000231E-3</c:v>
                </c:pt>
                <c:pt idx="55549">
                  <c:v>1.1109800000002311E-3</c:v>
                </c:pt>
                <c:pt idx="55550">
                  <c:v>1.1110000000002312E-3</c:v>
                </c:pt>
                <c:pt idx="55551">
                  <c:v>1.1110200000002313E-3</c:v>
                </c:pt>
                <c:pt idx="55552">
                  <c:v>1.1110400000002314E-3</c:v>
                </c:pt>
                <c:pt idx="55553">
                  <c:v>1.1110600000002315E-3</c:v>
                </c:pt>
                <c:pt idx="55554">
                  <c:v>1.1110800000002316E-3</c:v>
                </c:pt>
                <c:pt idx="55555">
                  <c:v>1.1111000000002317E-3</c:v>
                </c:pt>
                <c:pt idx="55556">
                  <c:v>1.1111200000002317E-3</c:v>
                </c:pt>
                <c:pt idx="55557">
                  <c:v>1.1111400000002318E-3</c:v>
                </c:pt>
                <c:pt idx="55558">
                  <c:v>1.1111600000002319E-3</c:v>
                </c:pt>
                <c:pt idx="55559">
                  <c:v>1.111180000000232E-3</c:v>
                </c:pt>
                <c:pt idx="55560">
                  <c:v>1.1112000000002321E-3</c:v>
                </c:pt>
                <c:pt idx="55561">
                  <c:v>1.1112200000002322E-3</c:v>
                </c:pt>
                <c:pt idx="55562">
                  <c:v>1.1112400000002323E-3</c:v>
                </c:pt>
                <c:pt idx="55563">
                  <c:v>1.1112600000002324E-3</c:v>
                </c:pt>
                <c:pt idx="55564">
                  <c:v>1.1112800000002325E-3</c:v>
                </c:pt>
                <c:pt idx="55565">
                  <c:v>1.1113000000002326E-3</c:v>
                </c:pt>
                <c:pt idx="55566">
                  <c:v>1.1113200000002327E-3</c:v>
                </c:pt>
                <c:pt idx="55567">
                  <c:v>1.1113400000002328E-3</c:v>
                </c:pt>
                <c:pt idx="55568">
                  <c:v>1.1113600000002329E-3</c:v>
                </c:pt>
                <c:pt idx="55569">
                  <c:v>1.111380000000233E-3</c:v>
                </c:pt>
                <c:pt idx="55570">
                  <c:v>1.1114000000002331E-3</c:v>
                </c:pt>
                <c:pt idx="55571">
                  <c:v>1.1114200000002332E-3</c:v>
                </c:pt>
                <c:pt idx="55572">
                  <c:v>1.1114400000002333E-3</c:v>
                </c:pt>
                <c:pt idx="55573">
                  <c:v>1.1114600000002334E-3</c:v>
                </c:pt>
                <c:pt idx="55574">
                  <c:v>1.1114800000002335E-3</c:v>
                </c:pt>
                <c:pt idx="55575">
                  <c:v>1.1115000000002336E-3</c:v>
                </c:pt>
                <c:pt idx="55576">
                  <c:v>1.1115200000002337E-3</c:v>
                </c:pt>
                <c:pt idx="55577">
                  <c:v>1.1115400000002338E-3</c:v>
                </c:pt>
                <c:pt idx="55578">
                  <c:v>1.1115600000002339E-3</c:v>
                </c:pt>
                <c:pt idx="55579">
                  <c:v>1.111580000000234E-3</c:v>
                </c:pt>
                <c:pt idx="55580">
                  <c:v>1.1116000000002341E-3</c:v>
                </c:pt>
                <c:pt idx="55581">
                  <c:v>1.1116200000002342E-3</c:v>
                </c:pt>
                <c:pt idx="55582">
                  <c:v>1.1116400000002343E-3</c:v>
                </c:pt>
                <c:pt idx="55583">
                  <c:v>1.1116600000002344E-3</c:v>
                </c:pt>
                <c:pt idx="55584">
                  <c:v>1.1116800000002345E-3</c:v>
                </c:pt>
                <c:pt idx="55585">
                  <c:v>1.1117000000002346E-3</c:v>
                </c:pt>
                <c:pt idx="55586">
                  <c:v>1.1117200000002347E-3</c:v>
                </c:pt>
                <c:pt idx="55587">
                  <c:v>1.1117400000002348E-3</c:v>
                </c:pt>
                <c:pt idx="55588">
                  <c:v>1.1117600000002349E-3</c:v>
                </c:pt>
                <c:pt idx="55589">
                  <c:v>1.111780000000235E-3</c:v>
                </c:pt>
                <c:pt idx="55590">
                  <c:v>1.1118000000002351E-3</c:v>
                </c:pt>
                <c:pt idx="55591">
                  <c:v>1.1118200000002352E-3</c:v>
                </c:pt>
                <c:pt idx="55592">
                  <c:v>1.1118400000002353E-3</c:v>
                </c:pt>
                <c:pt idx="55593">
                  <c:v>1.1118600000002354E-3</c:v>
                </c:pt>
                <c:pt idx="55594">
                  <c:v>1.1118800000002355E-3</c:v>
                </c:pt>
                <c:pt idx="55595">
                  <c:v>1.1119000000002356E-3</c:v>
                </c:pt>
                <c:pt idx="55596">
                  <c:v>1.1119200000002357E-3</c:v>
                </c:pt>
                <c:pt idx="55597">
                  <c:v>1.1119400000002358E-3</c:v>
                </c:pt>
                <c:pt idx="55598">
                  <c:v>1.1119600000002359E-3</c:v>
                </c:pt>
                <c:pt idx="55599">
                  <c:v>1.111980000000236E-3</c:v>
                </c:pt>
                <c:pt idx="55600">
                  <c:v>1.1120000000002361E-3</c:v>
                </c:pt>
                <c:pt idx="55601">
                  <c:v>1.1120200000002362E-3</c:v>
                </c:pt>
                <c:pt idx="55602">
                  <c:v>1.1120400000002363E-3</c:v>
                </c:pt>
                <c:pt idx="55603">
                  <c:v>1.1120600000002364E-3</c:v>
                </c:pt>
                <c:pt idx="55604">
                  <c:v>1.1120800000002365E-3</c:v>
                </c:pt>
                <c:pt idx="55605">
                  <c:v>1.1121000000002366E-3</c:v>
                </c:pt>
                <c:pt idx="55606">
                  <c:v>1.1121200000002367E-3</c:v>
                </c:pt>
                <c:pt idx="55607">
                  <c:v>1.1121400000002367E-3</c:v>
                </c:pt>
                <c:pt idx="55608">
                  <c:v>1.1121600000002368E-3</c:v>
                </c:pt>
                <c:pt idx="55609">
                  <c:v>1.1121800000002369E-3</c:v>
                </c:pt>
                <c:pt idx="55610">
                  <c:v>1.112200000000237E-3</c:v>
                </c:pt>
                <c:pt idx="55611">
                  <c:v>1.1122200000002371E-3</c:v>
                </c:pt>
                <c:pt idx="55612">
                  <c:v>1.1122400000002372E-3</c:v>
                </c:pt>
                <c:pt idx="55613">
                  <c:v>1.1122600000002373E-3</c:v>
                </c:pt>
                <c:pt idx="55614">
                  <c:v>1.1122800000002374E-3</c:v>
                </c:pt>
                <c:pt idx="55615">
                  <c:v>1.1123000000002375E-3</c:v>
                </c:pt>
                <c:pt idx="55616">
                  <c:v>1.1123200000002376E-3</c:v>
                </c:pt>
                <c:pt idx="55617">
                  <c:v>1.1123400000002377E-3</c:v>
                </c:pt>
                <c:pt idx="55618">
                  <c:v>1.1123600000002378E-3</c:v>
                </c:pt>
                <c:pt idx="55619">
                  <c:v>1.1123800000002379E-3</c:v>
                </c:pt>
                <c:pt idx="55620">
                  <c:v>1.112400000000238E-3</c:v>
                </c:pt>
                <c:pt idx="55621">
                  <c:v>1.1124200000002381E-3</c:v>
                </c:pt>
                <c:pt idx="55622">
                  <c:v>1.1124400000002382E-3</c:v>
                </c:pt>
                <c:pt idx="55623">
                  <c:v>1.1124600000002383E-3</c:v>
                </c:pt>
                <c:pt idx="55624">
                  <c:v>1.1124800000002384E-3</c:v>
                </c:pt>
                <c:pt idx="55625">
                  <c:v>1.1125000000002385E-3</c:v>
                </c:pt>
                <c:pt idx="55626">
                  <c:v>1.1125200000002386E-3</c:v>
                </c:pt>
                <c:pt idx="55627">
                  <c:v>1.1125400000002387E-3</c:v>
                </c:pt>
                <c:pt idx="55628">
                  <c:v>1.1125600000002388E-3</c:v>
                </c:pt>
                <c:pt idx="55629">
                  <c:v>1.1125800000002389E-3</c:v>
                </c:pt>
                <c:pt idx="55630">
                  <c:v>1.112600000000239E-3</c:v>
                </c:pt>
                <c:pt idx="55631">
                  <c:v>1.1126200000002391E-3</c:v>
                </c:pt>
                <c:pt idx="55632">
                  <c:v>1.1126400000002392E-3</c:v>
                </c:pt>
                <c:pt idx="55633">
                  <c:v>1.1126600000002393E-3</c:v>
                </c:pt>
                <c:pt idx="55634">
                  <c:v>1.1126800000002394E-3</c:v>
                </c:pt>
                <c:pt idx="55635">
                  <c:v>1.1127000000002395E-3</c:v>
                </c:pt>
                <c:pt idx="55636">
                  <c:v>1.1127200000002396E-3</c:v>
                </c:pt>
                <c:pt idx="55637">
                  <c:v>1.1127400000002397E-3</c:v>
                </c:pt>
                <c:pt idx="55638">
                  <c:v>1.1127600000002398E-3</c:v>
                </c:pt>
                <c:pt idx="55639">
                  <c:v>1.1127800000002399E-3</c:v>
                </c:pt>
                <c:pt idx="55640">
                  <c:v>1.11280000000024E-3</c:v>
                </c:pt>
                <c:pt idx="55641">
                  <c:v>1.1128200000002401E-3</c:v>
                </c:pt>
                <c:pt idx="55642">
                  <c:v>1.1128400000002402E-3</c:v>
                </c:pt>
                <c:pt idx="55643">
                  <c:v>1.1128600000002403E-3</c:v>
                </c:pt>
                <c:pt idx="55644">
                  <c:v>1.1128800000002404E-3</c:v>
                </c:pt>
                <c:pt idx="55645">
                  <c:v>1.1129000000002405E-3</c:v>
                </c:pt>
                <c:pt idx="55646">
                  <c:v>1.1129200000002406E-3</c:v>
                </c:pt>
                <c:pt idx="55647">
                  <c:v>1.1129400000002407E-3</c:v>
                </c:pt>
                <c:pt idx="55648">
                  <c:v>1.1129600000002408E-3</c:v>
                </c:pt>
                <c:pt idx="55649">
                  <c:v>1.1129800000002409E-3</c:v>
                </c:pt>
                <c:pt idx="55650">
                  <c:v>1.113000000000241E-3</c:v>
                </c:pt>
                <c:pt idx="55651">
                  <c:v>1.1130200000002411E-3</c:v>
                </c:pt>
                <c:pt idx="55652">
                  <c:v>1.1130400000002412E-3</c:v>
                </c:pt>
                <c:pt idx="55653">
                  <c:v>1.1130600000002413E-3</c:v>
                </c:pt>
                <c:pt idx="55654">
                  <c:v>1.1130800000002414E-3</c:v>
                </c:pt>
                <c:pt idx="55655">
                  <c:v>1.1131000000002415E-3</c:v>
                </c:pt>
                <c:pt idx="55656">
                  <c:v>1.1131200000002416E-3</c:v>
                </c:pt>
                <c:pt idx="55657">
                  <c:v>1.1131400000002417E-3</c:v>
                </c:pt>
                <c:pt idx="55658">
                  <c:v>1.1131600000002418E-3</c:v>
                </c:pt>
                <c:pt idx="55659">
                  <c:v>1.1131800000002418E-3</c:v>
                </c:pt>
                <c:pt idx="55660">
                  <c:v>1.1132000000002419E-3</c:v>
                </c:pt>
                <c:pt idx="55661">
                  <c:v>1.113220000000242E-3</c:v>
                </c:pt>
                <c:pt idx="55662">
                  <c:v>1.1132400000002421E-3</c:v>
                </c:pt>
                <c:pt idx="55663">
                  <c:v>1.1132600000002422E-3</c:v>
                </c:pt>
                <c:pt idx="55664">
                  <c:v>1.1132800000002423E-3</c:v>
                </c:pt>
                <c:pt idx="55665">
                  <c:v>1.1133000000002424E-3</c:v>
                </c:pt>
                <c:pt idx="55666">
                  <c:v>1.1133200000002425E-3</c:v>
                </c:pt>
                <c:pt idx="55667">
                  <c:v>1.1133400000002426E-3</c:v>
                </c:pt>
                <c:pt idx="55668">
                  <c:v>1.1133600000002427E-3</c:v>
                </c:pt>
                <c:pt idx="55669">
                  <c:v>1.1133800000002428E-3</c:v>
                </c:pt>
                <c:pt idx="55670">
                  <c:v>1.1134000000002429E-3</c:v>
                </c:pt>
                <c:pt idx="55671">
                  <c:v>1.113420000000243E-3</c:v>
                </c:pt>
                <c:pt idx="55672">
                  <c:v>1.1134400000002431E-3</c:v>
                </c:pt>
                <c:pt idx="55673">
                  <c:v>1.1134600000002432E-3</c:v>
                </c:pt>
                <c:pt idx="55674">
                  <c:v>1.1134800000002433E-3</c:v>
                </c:pt>
                <c:pt idx="55675">
                  <c:v>1.1135000000002434E-3</c:v>
                </c:pt>
                <c:pt idx="55676">
                  <c:v>1.1135200000002435E-3</c:v>
                </c:pt>
                <c:pt idx="55677">
                  <c:v>1.1135400000002436E-3</c:v>
                </c:pt>
                <c:pt idx="55678">
                  <c:v>1.1135600000002437E-3</c:v>
                </c:pt>
                <c:pt idx="55679">
                  <c:v>1.1135800000002438E-3</c:v>
                </c:pt>
                <c:pt idx="55680">
                  <c:v>1.1136000000002439E-3</c:v>
                </c:pt>
                <c:pt idx="55681">
                  <c:v>1.113620000000244E-3</c:v>
                </c:pt>
                <c:pt idx="55682">
                  <c:v>1.1136400000002441E-3</c:v>
                </c:pt>
                <c:pt idx="55683">
                  <c:v>1.1136600000002442E-3</c:v>
                </c:pt>
                <c:pt idx="55684">
                  <c:v>1.1136800000002443E-3</c:v>
                </c:pt>
                <c:pt idx="55685">
                  <c:v>1.1137000000002444E-3</c:v>
                </c:pt>
                <c:pt idx="55686">
                  <c:v>1.1137200000002445E-3</c:v>
                </c:pt>
                <c:pt idx="55687">
                  <c:v>1.1137400000002446E-3</c:v>
                </c:pt>
                <c:pt idx="55688">
                  <c:v>1.1137600000002447E-3</c:v>
                </c:pt>
                <c:pt idx="55689">
                  <c:v>1.1137800000002448E-3</c:v>
                </c:pt>
                <c:pt idx="55690">
                  <c:v>1.1138000000002449E-3</c:v>
                </c:pt>
                <c:pt idx="55691">
                  <c:v>1.113820000000245E-3</c:v>
                </c:pt>
                <c:pt idx="55692">
                  <c:v>1.1138400000002451E-3</c:v>
                </c:pt>
                <c:pt idx="55693">
                  <c:v>1.1138600000002452E-3</c:v>
                </c:pt>
                <c:pt idx="55694">
                  <c:v>1.1138800000002453E-3</c:v>
                </c:pt>
                <c:pt idx="55695">
                  <c:v>1.1139000000002454E-3</c:v>
                </c:pt>
                <c:pt idx="55696">
                  <c:v>1.1139200000002455E-3</c:v>
                </c:pt>
                <c:pt idx="55697">
                  <c:v>1.1139400000002456E-3</c:v>
                </c:pt>
                <c:pt idx="55698">
                  <c:v>1.1139600000002457E-3</c:v>
                </c:pt>
                <c:pt idx="55699">
                  <c:v>1.1139800000002458E-3</c:v>
                </c:pt>
                <c:pt idx="55700">
                  <c:v>1.1140000000002459E-3</c:v>
                </c:pt>
                <c:pt idx="55701">
                  <c:v>1.114020000000246E-3</c:v>
                </c:pt>
                <c:pt idx="55702">
                  <c:v>1.1140400000002461E-3</c:v>
                </c:pt>
                <c:pt idx="55703">
                  <c:v>1.1140600000002462E-3</c:v>
                </c:pt>
                <c:pt idx="55704">
                  <c:v>1.1140800000002463E-3</c:v>
                </c:pt>
                <c:pt idx="55705">
                  <c:v>1.1141000000002464E-3</c:v>
                </c:pt>
                <c:pt idx="55706">
                  <c:v>1.1141200000002465E-3</c:v>
                </c:pt>
                <c:pt idx="55707">
                  <c:v>1.1141400000002466E-3</c:v>
                </c:pt>
                <c:pt idx="55708">
                  <c:v>1.1141600000002467E-3</c:v>
                </c:pt>
                <c:pt idx="55709">
                  <c:v>1.1141800000002468E-3</c:v>
                </c:pt>
                <c:pt idx="55710">
                  <c:v>1.1142000000002469E-3</c:v>
                </c:pt>
                <c:pt idx="55711">
                  <c:v>1.1142200000002469E-3</c:v>
                </c:pt>
                <c:pt idx="55712">
                  <c:v>1.114240000000247E-3</c:v>
                </c:pt>
                <c:pt idx="55713">
                  <c:v>1.1142600000002471E-3</c:v>
                </c:pt>
                <c:pt idx="55714">
                  <c:v>1.1142800000002472E-3</c:v>
                </c:pt>
                <c:pt idx="55715">
                  <c:v>1.1143000000002473E-3</c:v>
                </c:pt>
                <c:pt idx="55716">
                  <c:v>1.1143200000002474E-3</c:v>
                </c:pt>
                <c:pt idx="55717">
                  <c:v>1.1143400000002475E-3</c:v>
                </c:pt>
                <c:pt idx="55718">
                  <c:v>1.1143600000002476E-3</c:v>
                </c:pt>
                <c:pt idx="55719">
                  <c:v>1.1143800000002477E-3</c:v>
                </c:pt>
                <c:pt idx="55720">
                  <c:v>1.1144000000002478E-3</c:v>
                </c:pt>
                <c:pt idx="55721">
                  <c:v>1.1144200000002479E-3</c:v>
                </c:pt>
                <c:pt idx="55722">
                  <c:v>1.114440000000248E-3</c:v>
                </c:pt>
                <c:pt idx="55723">
                  <c:v>1.1144600000002481E-3</c:v>
                </c:pt>
                <c:pt idx="55724">
                  <c:v>1.1144800000002482E-3</c:v>
                </c:pt>
                <c:pt idx="55725">
                  <c:v>1.1145000000002483E-3</c:v>
                </c:pt>
                <c:pt idx="55726">
                  <c:v>1.1145200000002484E-3</c:v>
                </c:pt>
                <c:pt idx="55727">
                  <c:v>1.1145400000002485E-3</c:v>
                </c:pt>
                <c:pt idx="55728">
                  <c:v>1.1145600000002486E-3</c:v>
                </c:pt>
                <c:pt idx="55729">
                  <c:v>1.1145800000002487E-3</c:v>
                </c:pt>
                <c:pt idx="55730">
                  <c:v>1.1146000000002488E-3</c:v>
                </c:pt>
                <c:pt idx="55731">
                  <c:v>1.1146200000002489E-3</c:v>
                </c:pt>
                <c:pt idx="55732">
                  <c:v>1.114640000000249E-3</c:v>
                </c:pt>
                <c:pt idx="55733">
                  <c:v>1.1146600000002491E-3</c:v>
                </c:pt>
                <c:pt idx="55734">
                  <c:v>1.1146800000002492E-3</c:v>
                </c:pt>
                <c:pt idx="55735">
                  <c:v>1.1147000000002493E-3</c:v>
                </c:pt>
                <c:pt idx="55736">
                  <c:v>1.1147200000002494E-3</c:v>
                </c:pt>
                <c:pt idx="55737">
                  <c:v>1.1147400000002495E-3</c:v>
                </c:pt>
                <c:pt idx="55738">
                  <c:v>1.1147600000002496E-3</c:v>
                </c:pt>
                <c:pt idx="55739">
                  <c:v>1.1147800000002497E-3</c:v>
                </c:pt>
                <c:pt idx="55740">
                  <c:v>1.1148000000002498E-3</c:v>
                </c:pt>
                <c:pt idx="55741">
                  <c:v>1.1148200000002499E-3</c:v>
                </c:pt>
                <c:pt idx="55742">
                  <c:v>1.11484000000025E-3</c:v>
                </c:pt>
                <c:pt idx="55743">
                  <c:v>1.1148600000002501E-3</c:v>
                </c:pt>
                <c:pt idx="55744">
                  <c:v>1.1148800000002502E-3</c:v>
                </c:pt>
                <c:pt idx="55745">
                  <c:v>1.1149000000002503E-3</c:v>
                </c:pt>
                <c:pt idx="55746">
                  <c:v>1.1149200000002504E-3</c:v>
                </c:pt>
                <c:pt idx="55747">
                  <c:v>1.1149400000002505E-3</c:v>
                </c:pt>
                <c:pt idx="55748">
                  <c:v>1.1149600000002506E-3</c:v>
                </c:pt>
                <c:pt idx="55749">
                  <c:v>1.1149800000002507E-3</c:v>
                </c:pt>
                <c:pt idx="55750">
                  <c:v>1.1150000000002508E-3</c:v>
                </c:pt>
                <c:pt idx="55751">
                  <c:v>1.1150200000002509E-3</c:v>
                </c:pt>
                <c:pt idx="55752">
                  <c:v>1.115040000000251E-3</c:v>
                </c:pt>
                <c:pt idx="55753">
                  <c:v>1.1150600000002511E-3</c:v>
                </c:pt>
                <c:pt idx="55754">
                  <c:v>1.1150800000002512E-3</c:v>
                </c:pt>
                <c:pt idx="55755">
                  <c:v>1.1151000000002513E-3</c:v>
                </c:pt>
                <c:pt idx="55756">
                  <c:v>1.1151200000002514E-3</c:v>
                </c:pt>
                <c:pt idx="55757">
                  <c:v>1.1151400000002515E-3</c:v>
                </c:pt>
                <c:pt idx="55758">
                  <c:v>1.1151600000002516E-3</c:v>
                </c:pt>
                <c:pt idx="55759">
                  <c:v>1.1151800000002517E-3</c:v>
                </c:pt>
                <c:pt idx="55760">
                  <c:v>1.1152000000002518E-3</c:v>
                </c:pt>
                <c:pt idx="55761">
                  <c:v>1.1152200000002519E-3</c:v>
                </c:pt>
                <c:pt idx="55762">
                  <c:v>1.1152400000002519E-3</c:v>
                </c:pt>
                <c:pt idx="55763">
                  <c:v>1.115260000000252E-3</c:v>
                </c:pt>
                <c:pt idx="55764">
                  <c:v>1.1152800000002521E-3</c:v>
                </c:pt>
                <c:pt idx="55765">
                  <c:v>1.1153000000002522E-3</c:v>
                </c:pt>
                <c:pt idx="55766">
                  <c:v>1.1153200000002523E-3</c:v>
                </c:pt>
                <c:pt idx="55767">
                  <c:v>1.1153400000002524E-3</c:v>
                </c:pt>
                <c:pt idx="55768">
                  <c:v>1.1153600000002525E-3</c:v>
                </c:pt>
                <c:pt idx="55769">
                  <c:v>1.1153800000002526E-3</c:v>
                </c:pt>
                <c:pt idx="55770">
                  <c:v>1.1154000000002527E-3</c:v>
                </c:pt>
                <c:pt idx="55771">
                  <c:v>1.1154200000002528E-3</c:v>
                </c:pt>
                <c:pt idx="55772">
                  <c:v>1.1154400000002529E-3</c:v>
                </c:pt>
                <c:pt idx="55773">
                  <c:v>1.115460000000253E-3</c:v>
                </c:pt>
                <c:pt idx="55774">
                  <c:v>1.1154800000002531E-3</c:v>
                </c:pt>
                <c:pt idx="55775">
                  <c:v>1.1155000000002532E-3</c:v>
                </c:pt>
                <c:pt idx="55776">
                  <c:v>1.1155200000002533E-3</c:v>
                </c:pt>
                <c:pt idx="55777">
                  <c:v>1.1155400000002534E-3</c:v>
                </c:pt>
                <c:pt idx="55778">
                  <c:v>1.1155600000002535E-3</c:v>
                </c:pt>
                <c:pt idx="55779">
                  <c:v>1.1155800000002536E-3</c:v>
                </c:pt>
                <c:pt idx="55780">
                  <c:v>1.1156000000002537E-3</c:v>
                </c:pt>
                <c:pt idx="55781">
                  <c:v>1.1156200000002538E-3</c:v>
                </c:pt>
                <c:pt idx="55782">
                  <c:v>1.1156400000002539E-3</c:v>
                </c:pt>
                <c:pt idx="55783">
                  <c:v>1.115660000000254E-3</c:v>
                </c:pt>
                <c:pt idx="55784">
                  <c:v>1.1156800000002541E-3</c:v>
                </c:pt>
                <c:pt idx="55785">
                  <c:v>1.1157000000002542E-3</c:v>
                </c:pt>
                <c:pt idx="55786">
                  <c:v>1.1157200000002543E-3</c:v>
                </c:pt>
                <c:pt idx="55787">
                  <c:v>1.1157400000002544E-3</c:v>
                </c:pt>
                <c:pt idx="55788">
                  <c:v>1.1157600000002545E-3</c:v>
                </c:pt>
                <c:pt idx="55789">
                  <c:v>1.1157800000002546E-3</c:v>
                </c:pt>
                <c:pt idx="55790">
                  <c:v>1.1158000000002547E-3</c:v>
                </c:pt>
                <c:pt idx="55791">
                  <c:v>1.1158200000002548E-3</c:v>
                </c:pt>
                <c:pt idx="55792">
                  <c:v>1.1158400000002549E-3</c:v>
                </c:pt>
                <c:pt idx="55793">
                  <c:v>1.115860000000255E-3</c:v>
                </c:pt>
                <c:pt idx="55794">
                  <c:v>1.1158800000002551E-3</c:v>
                </c:pt>
                <c:pt idx="55795">
                  <c:v>1.1159000000002552E-3</c:v>
                </c:pt>
                <c:pt idx="55796">
                  <c:v>1.1159200000002553E-3</c:v>
                </c:pt>
                <c:pt idx="55797">
                  <c:v>1.1159400000002554E-3</c:v>
                </c:pt>
                <c:pt idx="55798">
                  <c:v>1.1159600000002555E-3</c:v>
                </c:pt>
                <c:pt idx="55799">
                  <c:v>1.1159800000002556E-3</c:v>
                </c:pt>
                <c:pt idx="55800">
                  <c:v>1.1160000000002557E-3</c:v>
                </c:pt>
                <c:pt idx="55801">
                  <c:v>1.1160200000002558E-3</c:v>
                </c:pt>
                <c:pt idx="55802">
                  <c:v>1.1160400000002559E-3</c:v>
                </c:pt>
                <c:pt idx="55803">
                  <c:v>1.116060000000256E-3</c:v>
                </c:pt>
                <c:pt idx="55804">
                  <c:v>1.1160800000002561E-3</c:v>
                </c:pt>
                <c:pt idx="55805">
                  <c:v>1.1161000000002562E-3</c:v>
                </c:pt>
                <c:pt idx="55806">
                  <c:v>1.1161200000002563E-3</c:v>
                </c:pt>
                <c:pt idx="55807">
                  <c:v>1.1161400000002564E-3</c:v>
                </c:pt>
                <c:pt idx="55808">
                  <c:v>1.1161600000002565E-3</c:v>
                </c:pt>
                <c:pt idx="55809">
                  <c:v>1.1161800000002566E-3</c:v>
                </c:pt>
                <c:pt idx="55810">
                  <c:v>1.1162000000002567E-3</c:v>
                </c:pt>
                <c:pt idx="55811">
                  <c:v>1.1162200000002568E-3</c:v>
                </c:pt>
                <c:pt idx="55812">
                  <c:v>1.1162400000002569E-3</c:v>
                </c:pt>
                <c:pt idx="55813">
                  <c:v>1.116260000000257E-3</c:v>
                </c:pt>
                <c:pt idx="55814">
                  <c:v>1.116280000000257E-3</c:v>
                </c:pt>
                <c:pt idx="55815">
                  <c:v>1.1163000000002571E-3</c:v>
                </c:pt>
                <c:pt idx="55816">
                  <c:v>1.1163200000002572E-3</c:v>
                </c:pt>
                <c:pt idx="55817">
                  <c:v>1.1163400000002573E-3</c:v>
                </c:pt>
                <c:pt idx="55818">
                  <c:v>1.1163600000002574E-3</c:v>
                </c:pt>
                <c:pt idx="55819">
                  <c:v>1.1163800000002575E-3</c:v>
                </c:pt>
                <c:pt idx="55820">
                  <c:v>1.1164000000002576E-3</c:v>
                </c:pt>
                <c:pt idx="55821">
                  <c:v>1.1164200000002577E-3</c:v>
                </c:pt>
                <c:pt idx="55822">
                  <c:v>1.1164400000002578E-3</c:v>
                </c:pt>
                <c:pt idx="55823">
                  <c:v>1.1164600000002579E-3</c:v>
                </c:pt>
                <c:pt idx="55824">
                  <c:v>1.116480000000258E-3</c:v>
                </c:pt>
                <c:pt idx="55825">
                  <c:v>1.1165000000002581E-3</c:v>
                </c:pt>
                <c:pt idx="55826">
                  <c:v>1.1165200000002582E-3</c:v>
                </c:pt>
                <c:pt idx="55827">
                  <c:v>1.1165400000002583E-3</c:v>
                </c:pt>
                <c:pt idx="55828">
                  <c:v>1.1165600000002584E-3</c:v>
                </c:pt>
                <c:pt idx="55829">
                  <c:v>1.1165800000002585E-3</c:v>
                </c:pt>
                <c:pt idx="55830">
                  <c:v>1.1166000000002586E-3</c:v>
                </c:pt>
                <c:pt idx="55831">
                  <c:v>1.1166200000002587E-3</c:v>
                </c:pt>
                <c:pt idx="55832">
                  <c:v>1.1166400000002588E-3</c:v>
                </c:pt>
                <c:pt idx="55833">
                  <c:v>1.1166600000002589E-3</c:v>
                </c:pt>
                <c:pt idx="55834">
                  <c:v>1.116680000000259E-3</c:v>
                </c:pt>
                <c:pt idx="55835">
                  <c:v>1.1167000000002591E-3</c:v>
                </c:pt>
                <c:pt idx="55836">
                  <c:v>1.1167200000002592E-3</c:v>
                </c:pt>
                <c:pt idx="55837">
                  <c:v>1.1167400000002593E-3</c:v>
                </c:pt>
                <c:pt idx="55838">
                  <c:v>1.1167600000002594E-3</c:v>
                </c:pt>
                <c:pt idx="55839">
                  <c:v>1.1167800000002595E-3</c:v>
                </c:pt>
                <c:pt idx="55840">
                  <c:v>1.1168000000002596E-3</c:v>
                </c:pt>
                <c:pt idx="55841">
                  <c:v>1.1168200000002597E-3</c:v>
                </c:pt>
                <c:pt idx="55842">
                  <c:v>1.1168400000002598E-3</c:v>
                </c:pt>
                <c:pt idx="55843">
                  <c:v>1.1168600000002599E-3</c:v>
                </c:pt>
                <c:pt idx="55844">
                  <c:v>1.11688000000026E-3</c:v>
                </c:pt>
                <c:pt idx="55845">
                  <c:v>1.1169000000002601E-3</c:v>
                </c:pt>
                <c:pt idx="55846">
                  <c:v>1.1169200000002602E-3</c:v>
                </c:pt>
                <c:pt idx="55847">
                  <c:v>1.1169400000002603E-3</c:v>
                </c:pt>
                <c:pt idx="55848">
                  <c:v>1.1169600000002604E-3</c:v>
                </c:pt>
                <c:pt idx="55849">
                  <c:v>1.1169800000002605E-3</c:v>
                </c:pt>
                <c:pt idx="55850">
                  <c:v>1.1170000000002606E-3</c:v>
                </c:pt>
                <c:pt idx="55851">
                  <c:v>1.1170200000002607E-3</c:v>
                </c:pt>
                <c:pt idx="55852">
                  <c:v>1.1170400000002608E-3</c:v>
                </c:pt>
                <c:pt idx="55853">
                  <c:v>1.1170600000002609E-3</c:v>
                </c:pt>
                <c:pt idx="55854">
                  <c:v>1.117080000000261E-3</c:v>
                </c:pt>
                <c:pt idx="55855">
                  <c:v>1.1171000000002611E-3</c:v>
                </c:pt>
                <c:pt idx="55856">
                  <c:v>1.1171200000002612E-3</c:v>
                </c:pt>
                <c:pt idx="55857">
                  <c:v>1.1171400000002613E-3</c:v>
                </c:pt>
                <c:pt idx="55858">
                  <c:v>1.1171600000002614E-3</c:v>
                </c:pt>
                <c:pt idx="55859">
                  <c:v>1.1171800000002615E-3</c:v>
                </c:pt>
                <c:pt idx="55860">
                  <c:v>1.1172000000002616E-3</c:v>
                </c:pt>
                <c:pt idx="55861">
                  <c:v>1.1172200000002617E-3</c:v>
                </c:pt>
                <c:pt idx="55862">
                  <c:v>1.1172400000002618E-3</c:v>
                </c:pt>
                <c:pt idx="55863">
                  <c:v>1.1172600000002619E-3</c:v>
                </c:pt>
                <c:pt idx="55864">
                  <c:v>1.117280000000262E-3</c:v>
                </c:pt>
                <c:pt idx="55865">
                  <c:v>1.1173000000002621E-3</c:v>
                </c:pt>
                <c:pt idx="55866">
                  <c:v>1.1173200000002621E-3</c:v>
                </c:pt>
                <c:pt idx="55867">
                  <c:v>1.1173400000002622E-3</c:v>
                </c:pt>
                <c:pt idx="55868">
                  <c:v>1.1173600000002623E-3</c:v>
                </c:pt>
                <c:pt idx="55869">
                  <c:v>1.1173800000002624E-3</c:v>
                </c:pt>
                <c:pt idx="55870">
                  <c:v>1.1174000000002625E-3</c:v>
                </c:pt>
                <c:pt idx="55871">
                  <c:v>1.1174200000002626E-3</c:v>
                </c:pt>
                <c:pt idx="55872">
                  <c:v>1.1174400000002627E-3</c:v>
                </c:pt>
                <c:pt idx="55873">
                  <c:v>1.1174600000002628E-3</c:v>
                </c:pt>
                <c:pt idx="55874">
                  <c:v>1.1174800000002629E-3</c:v>
                </c:pt>
                <c:pt idx="55875">
                  <c:v>1.117500000000263E-3</c:v>
                </c:pt>
                <c:pt idx="55876">
                  <c:v>1.1175200000002631E-3</c:v>
                </c:pt>
                <c:pt idx="55877">
                  <c:v>1.1175400000002632E-3</c:v>
                </c:pt>
                <c:pt idx="55878">
                  <c:v>1.1175600000002633E-3</c:v>
                </c:pt>
                <c:pt idx="55879">
                  <c:v>1.1175800000002634E-3</c:v>
                </c:pt>
                <c:pt idx="55880">
                  <c:v>1.1176000000002635E-3</c:v>
                </c:pt>
                <c:pt idx="55881">
                  <c:v>1.1176200000002636E-3</c:v>
                </c:pt>
                <c:pt idx="55882">
                  <c:v>1.1176400000002637E-3</c:v>
                </c:pt>
                <c:pt idx="55883">
                  <c:v>1.1176600000002638E-3</c:v>
                </c:pt>
                <c:pt idx="55884">
                  <c:v>1.1176800000002639E-3</c:v>
                </c:pt>
                <c:pt idx="55885">
                  <c:v>1.117700000000264E-3</c:v>
                </c:pt>
                <c:pt idx="55886">
                  <c:v>1.1177200000002641E-3</c:v>
                </c:pt>
                <c:pt idx="55887">
                  <c:v>1.1177400000002642E-3</c:v>
                </c:pt>
                <c:pt idx="55888">
                  <c:v>1.1177600000002643E-3</c:v>
                </c:pt>
                <c:pt idx="55889">
                  <c:v>1.1177800000002644E-3</c:v>
                </c:pt>
                <c:pt idx="55890">
                  <c:v>1.1178000000002645E-3</c:v>
                </c:pt>
                <c:pt idx="55891">
                  <c:v>1.1178200000002646E-3</c:v>
                </c:pt>
                <c:pt idx="55892">
                  <c:v>1.1178400000002647E-3</c:v>
                </c:pt>
                <c:pt idx="55893">
                  <c:v>1.1178600000002648E-3</c:v>
                </c:pt>
                <c:pt idx="55894">
                  <c:v>1.1178800000002649E-3</c:v>
                </c:pt>
                <c:pt idx="55895">
                  <c:v>1.117900000000265E-3</c:v>
                </c:pt>
                <c:pt idx="55896">
                  <c:v>1.1179200000002651E-3</c:v>
                </c:pt>
                <c:pt idx="55897">
                  <c:v>1.1179400000002652E-3</c:v>
                </c:pt>
                <c:pt idx="55898">
                  <c:v>1.1179600000002653E-3</c:v>
                </c:pt>
                <c:pt idx="55899">
                  <c:v>1.1179800000002654E-3</c:v>
                </c:pt>
                <c:pt idx="55900">
                  <c:v>1.1180000000002655E-3</c:v>
                </c:pt>
                <c:pt idx="55901">
                  <c:v>1.1180200000002656E-3</c:v>
                </c:pt>
                <c:pt idx="55902">
                  <c:v>1.1180400000002657E-3</c:v>
                </c:pt>
                <c:pt idx="55903">
                  <c:v>1.1180600000002658E-3</c:v>
                </c:pt>
                <c:pt idx="55904">
                  <c:v>1.1180800000002659E-3</c:v>
                </c:pt>
                <c:pt idx="55905">
                  <c:v>1.118100000000266E-3</c:v>
                </c:pt>
                <c:pt idx="55906">
                  <c:v>1.1181200000002661E-3</c:v>
                </c:pt>
                <c:pt idx="55907">
                  <c:v>1.1181400000002662E-3</c:v>
                </c:pt>
                <c:pt idx="55908">
                  <c:v>1.1181600000002663E-3</c:v>
                </c:pt>
                <c:pt idx="55909">
                  <c:v>1.1181800000002664E-3</c:v>
                </c:pt>
                <c:pt idx="55910">
                  <c:v>1.1182000000002665E-3</c:v>
                </c:pt>
                <c:pt idx="55911">
                  <c:v>1.1182200000002666E-3</c:v>
                </c:pt>
                <c:pt idx="55912">
                  <c:v>1.1182400000002667E-3</c:v>
                </c:pt>
                <c:pt idx="55913">
                  <c:v>1.1182600000002668E-3</c:v>
                </c:pt>
                <c:pt idx="55914">
                  <c:v>1.1182800000002669E-3</c:v>
                </c:pt>
                <c:pt idx="55915">
                  <c:v>1.118300000000267E-3</c:v>
                </c:pt>
                <c:pt idx="55916">
                  <c:v>1.1183200000002671E-3</c:v>
                </c:pt>
                <c:pt idx="55917">
                  <c:v>1.1183400000002671E-3</c:v>
                </c:pt>
                <c:pt idx="55918">
                  <c:v>1.1183600000002672E-3</c:v>
                </c:pt>
                <c:pt idx="55919">
                  <c:v>1.1183800000002673E-3</c:v>
                </c:pt>
                <c:pt idx="55920">
                  <c:v>1.1184000000002674E-3</c:v>
                </c:pt>
                <c:pt idx="55921">
                  <c:v>1.1184200000002675E-3</c:v>
                </c:pt>
                <c:pt idx="55922">
                  <c:v>1.1184400000002676E-3</c:v>
                </c:pt>
                <c:pt idx="55923">
                  <c:v>1.1184600000002677E-3</c:v>
                </c:pt>
                <c:pt idx="55924">
                  <c:v>1.1184800000002678E-3</c:v>
                </c:pt>
                <c:pt idx="55925">
                  <c:v>1.1185000000002679E-3</c:v>
                </c:pt>
                <c:pt idx="55926">
                  <c:v>1.118520000000268E-3</c:v>
                </c:pt>
                <c:pt idx="55927">
                  <c:v>1.1185400000002681E-3</c:v>
                </c:pt>
                <c:pt idx="55928">
                  <c:v>1.1185600000002682E-3</c:v>
                </c:pt>
                <c:pt idx="55929">
                  <c:v>1.1185800000002683E-3</c:v>
                </c:pt>
                <c:pt idx="55930">
                  <c:v>1.1186000000002684E-3</c:v>
                </c:pt>
                <c:pt idx="55931">
                  <c:v>1.1186200000002685E-3</c:v>
                </c:pt>
                <c:pt idx="55932">
                  <c:v>1.1186400000002686E-3</c:v>
                </c:pt>
                <c:pt idx="55933">
                  <c:v>1.1186600000002687E-3</c:v>
                </c:pt>
                <c:pt idx="55934">
                  <c:v>1.1186800000002688E-3</c:v>
                </c:pt>
                <c:pt idx="55935">
                  <c:v>1.1187000000002689E-3</c:v>
                </c:pt>
                <c:pt idx="55936">
                  <c:v>1.118720000000269E-3</c:v>
                </c:pt>
                <c:pt idx="55937">
                  <c:v>1.1187400000002691E-3</c:v>
                </c:pt>
                <c:pt idx="55938">
                  <c:v>1.1187600000002692E-3</c:v>
                </c:pt>
                <c:pt idx="55939">
                  <c:v>1.1187800000002693E-3</c:v>
                </c:pt>
                <c:pt idx="55940">
                  <c:v>1.1188000000002694E-3</c:v>
                </c:pt>
                <c:pt idx="55941">
                  <c:v>1.1188200000002695E-3</c:v>
                </c:pt>
                <c:pt idx="55942">
                  <c:v>1.1188400000002696E-3</c:v>
                </c:pt>
                <c:pt idx="55943">
                  <c:v>1.1188600000002697E-3</c:v>
                </c:pt>
                <c:pt idx="55944">
                  <c:v>1.1188800000002698E-3</c:v>
                </c:pt>
                <c:pt idx="55945">
                  <c:v>1.1189000000002699E-3</c:v>
                </c:pt>
                <c:pt idx="55946">
                  <c:v>1.11892000000027E-3</c:v>
                </c:pt>
                <c:pt idx="55947">
                  <c:v>1.1189400000002701E-3</c:v>
                </c:pt>
                <c:pt idx="55948">
                  <c:v>1.1189600000002702E-3</c:v>
                </c:pt>
                <c:pt idx="55949">
                  <c:v>1.1189800000002703E-3</c:v>
                </c:pt>
                <c:pt idx="55950">
                  <c:v>1.1190000000002704E-3</c:v>
                </c:pt>
                <c:pt idx="55951">
                  <c:v>1.1190200000002705E-3</c:v>
                </c:pt>
                <c:pt idx="55952">
                  <c:v>1.1190400000002706E-3</c:v>
                </c:pt>
                <c:pt idx="55953">
                  <c:v>1.1190600000002707E-3</c:v>
                </c:pt>
                <c:pt idx="55954">
                  <c:v>1.1190800000002708E-3</c:v>
                </c:pt>
                <c:pt idx="55955">
                  <c:v>1.1191000000002709E-3</c:v>
                </c:pt>
                <c:pt idx="55956">
                  <c:v>1.119120000000271E-3</c:v>
                </c:pt>
                <c:pt idx="55957">
                  <c:v>1.1191400000002711E-3</c:v>
                </c:pt>
                <c:pt idx="55958">
                  <c:v>1.1191600000002712E-3</c:v>
                </c:pt>
                <c:pt idx="55959">
                  <c:v>1.1191800000002713E-3</c:v>
                </c:pt>
                <c:pt idx="55960">
                  <c:v>1.1192000000002714E-3</c:v>
                </c:pt>
                <c:pt idx="55961">
                  <c:v>1.1192200000002715E-3</c:v>
                </c:pt>
                <c:pt idx="55962">
                  <c:v>1.1192400000002716E-3</c:v>
                </c:pt>
                <c:pt idx="55963">
                  <c:v>1.1192600000002717E-3</c:v>
                </c:pt>
                <c:pt idx="55964">
                  <c:v>1.1192800000002718E-3</c:v>
                </c:pt>
                <c:pt idx="55965">
                  <c:v>1.1193000000002719E-3</c:v>
                </c:pt>
                <c:pt idx="55966">
                  <c:v>1.119320000000272E-3</c:v>
                </c:pt>
                <c:pt idx="55967">
                  <c:v>1.1193400000002721E-3</c:v>
                </c:pt>
                <c:pt idx="55968">
                  <c:v>1.1193600000002722E-3</c:v>
                </c:pt>
                <c:pt idx="55969">
                  <c:v>1.1193800000002722E-3</c:v>
                </c:pt>
                <c:pt idx="55970">
                  <c:v>1.1194000000002723E-3</c:v>
                </c:pt>
                <c:pt idx="55971">
                  <c:v>1.1194200000002724E-3</c:v>
                </c:pt>
                <c:pt idx="55972">
                  <c:v>1.1194400000002725E-3</c:v>
                </c:pt>
                <c:pt idx="55973">
                  <c:v>1.1194600000002726E-3</c:v>
                </c:pt>
                <c:pt idx="55974">
                  <c:v>1.1194800000002727E-3</c:v>
                </c:pt>
                <c:pt idx="55975">
                  <c:v>1.1195000000002728E-3</c:v>
                </c:pt>
                <c:pt idx="55976">
                  <c:v>1.1195200000002729E-3</c:v>
                </c:pt>
                <c:pt idx="55977">
                  <c:v>1.119540000000273E-3</c:v>
                </c:pt>
                <c:pt idx="55978">
                  <c:v>1.1195600000002731E-3</c:v>
                </c:pt>
                <c:pt idx="55979">
                  <c:v>1.1195800000002732E-3</c:v>
                </c:pt>
                <c:pt idx="55980">
                  <c:v>1.1196000000002733E-3</c:v>
                </c:pt>
                <c:pt idx="55981">
                  <c:v>1.1196200000002734E-3</c:v>
                </c:pt>
                <c:pt idx="55982">
                  <c:v>1.1196400000002735E-3</c:v>
                </c:pt>
                <c:pt idx="55983">
                  <c:v>1.1196600000002736E-3</c:v>
                </c:pt>
                <c:pt idx="55984">
                  <c:v>1.1196800000002737E-3</c:v>
                </c:pt>
                <c:pt idx="55985">
                  <c:v>1.1197000000002738E-3</c:v>
                </c:pt>
                <c:pt idx="55986">
                  <c:v>1.1197200000002739E-3</c:v>
                </c:pt>
                <c:pt idx="55987">
                  <c:v>1.119740000000274E-3</c:v>
                </c:pt>
                <c:pt idx="55988">
                  <c:v>1.1197600000002741E-3</c:v>
                </c:pt>
                <c:pt idx="55989">
                  <c:v>1.1197800000002742E-3</c:v>
                </c:pt>
                <c:pt idx="55990">
                  <c:v>1.1198000000002743E-3</c:v>
                </c:pt>
                <c:pt idx="55991">
                  <c:v>1.1198200000002744E-3</c:v>
                </c:pt>
                <c:pt idx="55992">
                  <c:v>1.1198400000002745E-3</c:v>
                </c:pt>
                <c:pt idx="55993">
                  <c:v>1.1198600000002746E-3</c:v>
                </c:pt>
                <c:pt idx="55994">
                  <c:v>1.1198800000002747E-3</c:v>
                </c:pt>
                <c:pt idx="55995">
                  <c:v>1.1199000000002748E-3</c:v>
                </c:pt>
                <c:pt idx="55996">
                  <c:v>1.1199200000002749E-3</c:v>
                </c:pt>
                <c:pt idx="55997">
                  <c:v>1.119940000000275E-3</c:v>
                </c:pt>
                <c:pt idx="55998">
                  <c:v>1.1199600000002751E-3</c:v>
                </c:pt>
                <c:pt idx="55999">
                  <c:v>1.1199800000002752E-3</c:v>
                </c:pt>
                <c:pt idx="56000">
                  <c:v>1.1200000000002753E-3</c:v>
                </c:pt>
                <c:pt idx="56001">
                  <c:v>1.1200200000002754E-3</c:v>
                </c:pt>
                <c:pt idx="56002">
                  <c:v>1.1200400000002755E-3</c:v>
                </c:pt>
                <c:pt idx="56003">
                  <c:v>1.1200600000002756E-3</c:v>
                </c:pt>
                <c:pt idx="56004">
                  <c:v>1.1200800000002757E-3</c:v>
                </c:pt>
                <c:pt idx="56005">
                  <c:v>1.1201000000002758E-3</c:v>
                </c:pt>
                <c:pt idx="56006">
                  <c:v>1.1201200000002759E-3</c:v>
                </c:pt>
                <c:pt idx="56007">
                  <c:v>1.120140000000276E-3</c:v>
                </c:pt>
                <c:pt idx="56008">
                  <c:v>1.1201600000002761E-3</c:v>
                </c:pt>
                <c:pt idx="56009">
                  <c:v>1.1201800000002762E-3</c:v>
                </c:pt>
                <c:pt idx="56010">
                  <c:v>1.1202000000002763E-3</c:v>
                </c:pt>
                <c:pt idx="56011">
                  <c:v>1.1202200000002764E-3</c:v>
                </c:pt>
                <c:pt idx="56012">
                  <c:v>1.1202400000002765E-3</c:v>
                </c:pt>
                <c:pt idx="56013">
                  <c:v>1.1202600000002766E-3</c:v>
                </c:pt>
                <c:pt idx="56014">
                  <c:v>1.1202800000002767E-3</c:v>
                </c:pt>
                <c:pt idx="56015">
                  <c:v>1.1203000000002768E-3</c:v>
                </c:pt>
                <c:pt idx="56016">
                  <c:v>1.1203200000002769E-3</c:v>
                </c:pt>
                <c:pt idx="56017">
                  <c:v>1.120340000000277E-3</c:v>
                </c:pt>
                <c:pt idx="56018">
                  <c:v>1.1203600000002771E-3</c:v>
                </c:pt>
                <c:pt idx="56019">
                  <c:v>1.1203800000002772E-3</c:v>
                </c:pt>
                <c:pt idx="56020">
                  <c:v>1.1204000000002773E-3</c:v>
                </c:pt>
                <c:pt idx="56021">
                  <c:v>1.1204200000002773E-3</c:v>
                </c:pt>
                <c:pt idx="56022">
                  <c:v>1.1204400000002774E-3</c:v>
                </c:pt>
                <c:pt idx="56023">
                  <c:v>1.1204600000002775E-3</c:v>
                </c:pt>
                <c:pt idx="56024">
                  <c:v>1.1204800000002776E-3</c:v>
                </c:pt>
                <c:pt idx="56025">
                  <c:v>1.1205000000002777E-3</c:v>
                </c:pt>
                <c:pt idx="56026">
                  <c:v>1.1205200000002778E-3</c:v>
                </c:pt>
                <c:pt idx="56027">
                  <c:v>1.1205400000002779E-3</c:v>
                </c:pt>
                <c:pt idx="56028">
                  <c:v>1.120560000000278E-3</c:v>
                </c:pt>
                <c:pt idx="56029">
                  <c:v>1.1205800000002781E-3</c:v>
                </c:pt>
                <c:pt idx="56030">
                  <c:v>1.1206000000002782E-3</c:v>
                </c:pt>
                <c:pt idx="56031">
                  <c:v>1.1206200000002783E-3</c:v>
                </c:pt>
                <c:pt idx="56032">
                  <c:v>1.1206400000002784E-3</c:v>
                </c:pt>
                <c:pt idx="56033">
                  <c:v>1.1206600000002785E-3</c:v>
                </c:pt>
                <c:pt idx="56034">
                  <c:v>1.1206800000002786E-3</c:v>
                </c:pt>
                <c:pt idx="56035">
                  <c:v>1.1207000000002787E-3</c:v>
                </c:pt>
                <c:pt idx="56036">
                  <c:v>1.1207200000002788E-3</c:v>
                </c:pt>
                <c:pt idx="56037">
                  <c:v>1.1207400000002789E-3</c:v>
                </c:pt>
                <c:pt idx="56038">
                  <c:v>1.120760000000279E-3</c:v>
                </c:pt>
                <c:pt idx="56039">
                  <c:v>1.1207800000002791E-3</c:v>
                </c:pt>
                <c:pt idx="56040">
                  <c:v>1.1208000000002792E-3</c:v>
                </c:pt>
                <c:pt idx="56041">
                  <c:v>1.1208200000002793E-3</c:v>
                </c:pt>
                <c:pt idx="56042">
                  <c:v>1.1208400000002794E-3</c:v>
                </c:pt>
                <c:pt idx="56043">
                  <c:v>1.1208600000002795E-3</c:v>
                </c:pt>
                <c:pt idx="56044">
                  <c:v>1.1208800000002796E-3</c:v>
                </c:pt>
                <c:pt idx="56045">
                  <c:v>1.1209000000002797E-3</c:v>
                </c:pt>
                <c:pt idx="56046">
                  <c:v>1.1209200000002798E-3</c:v>
                </c:pt>
                <c:pt idx="56047">
                  <c:v>1.1209400000002799E-3</c:v>
                </c:pt>
                <c:pt idx="56048">
                  <c:v>1.12096000000028E-3</c:v>
                </c:pt>
                <c:pt idx="56049">
                  <c:v>1.1209800000002801E-3</c:v>
                </c:pt>
                <c:pt idx="56050">
                  <c:v>1.1210000000002802E-3</c:v>
                </c:pt>
                <c:pt idx="56051">
                  <c:v>1.1210200000002803E-3</c:v>
                </c:pt>
                <c:pt idx="56052">
                  <c:v>1.1210400000002804E-3</c:v>
                </c:pt>
                <c:pt idx="56053">
                  <c:v>1.1210600000002805E-3</c:v>
                </c:pt>
                <c:pt idx="56054">
                  <c:v>1.1210800000002806E-3</c:v>
                </c:pt>
                <c:pt idx="56055">
                  <c:v>1.1211000000002807E-3</c:v>
                </c:pt>
                <c:pt idx="56056">
                  <c:v>1.1211200000002808E-3</c:v>
                </c:pt>
                <c:pt idx="56057">
                  <c:v>1.1211400000002809E-3</c:v>
                </c:pt>
                <c:pt idx="56058">
                  <c:v>1.121160000000281E-3</c:v>
                </c:pt>
                <c:pt idx="56059">
                  <c:v>1.1211800000002811E-3</c:v>
                </c:pt>
                <c:pt idx="56060">
                  <c:v>1.1212000000002812E-3</c:v>
                </c:pt>
                <c:pt idx="56061">
                  <c:v>1.1212200000002813E-3</c:v>
                </c:pt>
                <c:pt idx="56062">
                  <c:v>1.1212400000002814E-3</c:v>
                </c:pt>
                <c:pt idx="56063">
                  <c:v>1.1212600000002815E-3</c:v>
                </c:pt>
                <c:pt idx="56064">
                  <c:v>1.1212800000002816E-3</c:v>
                </c:pt>
                <c:pt idx="56065">
                  <c:v>1.1213000000002817E-3</c:v>
                </c:pt>
                <c:pt idx="56066">
                  <c:v>1.1213200000002818E-3</c:v>
                </c:pt>
                <c:pt idx="56067">
                  <c:v>1.1213400000002819E-3</c:v>
                </c:pt>
                <c:pt idx="56068">
                  <c:v>1.121360000000282E-3</c:v>
                </c:pt>
                <c:pt idx="56069">
                  <c:v>1.1213800000002821E-3</c:v>
                </c:pt>
                <c:pt idx="56070">
                  <c:v>1.1214000000002822E-3</c:v>
                </c:pt>
                <c:pt idx="56071">
                  <c:v>1.1214200000002823E-3</c:v>
                </c:pt>
                <c:pt idx="56072">
                  <c:v>1.1214400000002823E-3</c:v>
                </c:pt>
                <c:pt idx="56073">
                  <c:v>1.1214600000002824E-3</c:v>
                </c:pt>
                <c:pt idx="56074">
                  <c:v>1.1214800000002825E-3</c:v>
                </c:pt>
                <c:pt idx="56075">
                  <c:v>1.1215000000002826E-3</c:v>
                </c:pt>
                <c:pt idx="56076">
                  <c:v>1.1215200000002827E-3</c:v>
                </c:pt>
                <c:pt idx="56077">
                  <c:v>1.1215400000002828E-3</c:v>
                </c:pt>
                <c:pt idx="56078">
                  <c:v>1.1215600000002829E-3</c:v>
                </c:pt>
                <c:pt idx="56079">
                  <c:v>1.121580000000283E-3</c:v>
                </c:pt>
                <c:pt idx="56080">
                  <c:v>1.1216000000002831E-3</c:v>
                </c:pt>
                <c:pt idx="56081">
                  <c:v>1.1216200000002832E-3</c:v>
                </c:pt>
                <c:pt idx="56082">
                  <c:v>1.1216400000002833E-3</c:v>
                </c:pt>
                <c:pt idx="56083">
                  <c:v>1.1216600000002834E-3</c:v>
                </c:pt>
                <c:pt idx="56084">
                  <c:v>1.1216800000002835E-3</c:v>
                </c:pt>
                <c:pt idx="56085">
                  <c:v>1.1217000000002836E-3</c:v>
                </c:pt>
                <c:pt idx="56086">
                  <c:v>1.1217200000002837E-3</c:v>
                </c:pt>
                <c:pt idx="56087">
                  <c:v>1.1217400000002838E-3</c:v>
                </c:pt>
                <c:pt idx="56088">
                  <c:v>1.1217600000002839E-3</c:v>
                </c:pt>
                <c:pt idx="56089">
                  <c:v>1.121780000000284E-3</c:v>
                </c:pt>
                <c:pt idx="56090">
                  <c:v>1.1218000000002841E-3</c:v>
                </c:pt>
                <c:pt idx="56091">
                  <c:v>1.1218200000002842E-3</c:v>
                </c:pt>
                <c:pt idx="56092">
                  <c:v>1.1218400000002843E-3</c:v>
                </c:pt>
                <c:pt idx="56093">
                  <c:v>1.1218600000002844E-3</c:v>
                </c:pt>
                <c:pt idx="56094">
                  <c:v>1.1218800000002845E-3</c:v>
                </c:pt>
                <c:pt idx="56095">
                  <c:v>1.1219000000002846E-3</c:v>
                </c:pt>
                <c:pt idx="56096">
                  <c:v>1.1219200000002847E-3</c:v>
                </c:pt>
                <c:pt idx="56097">
                  <c:v>1.1219400000002848E-3</c:v>
                </c:pt>
                <c:pt idx="56098">
                  <c:v>1.1219600000002849E-3</c:v>
                </c:pt>
                <c:pt idx="56099">
                  <c:v>1.121980000000285E-3</c:v>
                </c:pt>
                <c:pt idx="56100">
                  <c:v>1.1220000000002851E-3</c:v>
                </c:pt>
                <c:pt idx="56101">
                  <c:v>1.1220200000002852E-3</c:v>
                </c:pt>
                <c:pt idx="56102">
                  <c:v>1.1220400000002853E-3</c:v>
                </c:pt>
                <c:pt idx="56103">
                  <c:v>1.1220600000002854E-3</c:v>
                </c:pt>
                <c:pt idx="56104">
                  <c:v>1.1220800000002855E-3</c:v>
                </c:pt>
                <c:pt idx="56105">
                  <c:v>1.1221000000002856E-3</c:v>
                </c:pt>
                <c:pt idx="56106">
                  <c:v>1.1221200000002857E-3</c:v>
                </c:pt>
                <c:pt idx="56107">
                  <c:v>1.1221400000002858E-3</c:v>
                </c:pt>
                <c:pt idx="56108">
                  <c:v>1.1221600000002859E-3</c:v>
                </c:pt>
                <c:pt idx="56109">
                  <c:v>1.122180000000286E-3</c:v>
                </c:pt>
                <c:pt idx="56110">
                  <c:v>1.1222000000002861E-3</c:v>
                </c:pt>
                <c:pt idx="56111">
                  <c:v>1.1222200000002862E-3</c:v>
                </c:pt>
                <c:pt idx="56112">
                  <c:v>1.1222400000002863E-3</c:v>
                </c:pt>
                <c:pt idx="56113">
                  <c:v>1.1222600000002864E-3</c:v>
                </c:pt>
                <c:pt idx="56114">
                  <c:v>1.1222800000002865E-3</c:v>
                </c:pt>
                <c:pt idx="56115">
                  <c:v>1.1223000000002866E-3</c:v>
                </c:pt>
                <c:pt idx="56116">
                  <c:v>1.1223200000002867E-3</c:v>
                </c:pt>
                <c:pt idx="56117">
                  <c:v>1.1223400000002868E-3</c:v>
                </c:pt>
                <c:pt idx="56118">
                  <c:v>1.1223600000002869E-3</c:v>
                </c:pt>
                <c:pt idx="56119">
                  <c:v>1.122380000000287E-3</c:v>
                </c:pt>
                <c:pt idx="56120">
                  <c:v>1.1224000000002871E-3</c:v>
                </c:pt>
                <c:pt idx="56121">
                  <c:v>1.1224200000002872E-3</c:v>
                </c:pt>
                <c:pt idx="56122">
                  <c:v>1.1224400000002873E-3</c:v>
                </c:pt>
                <c:pt idx="56123">
                  <c:v>1.1224600000002874E-3</c:v>
                </c:pt>
                <c:pt idx="56124">
                  <c:v>1.1224800000002874E-3</c:v>
                </c:pt>
                <c:pt idx="56125">
                  <c:v>1.1225000000002875E-3</c:v>
                </c:pt>
                <c:pt idx="56126">
                  <c:v>1.1225200000002876E-3</c:v>
                </c:pt>
                <c:pt idx="56127">
                  <c:v>1.1225400000002877E-3</c:v>
                </c:pt>
                <c:pt idx="56128">
                  <c:v>1.1225600000002878E-3</c:v>
                </c:pt>
                <c:pt idx="56129">
                  <c:v>1.1225800000002879E-3</c:v>
                </c:pt>
                <c:pt idx="56130">
                  <c:v>1.122600000000288E-3</c:v>
                </c:pt>
                <c:pt idx="56131">
                  <c:v>1.1226200000002881E-3</c:v>
                </c:pt>
                <c:pt idx="56132">
                  <c:v>1.1226400000002882E-3</c:v>
                </c:pt>
                <c:pt idx="56133">
                  <c:v>1.1226600000002883E-3</c:v>
                </c:pt>
                <c:pt idx="56134">
                  <c:v>1.1226800000002884E-3</c:v>
                </c:pt>
                <c:pt idx="56135">
                  <c:v>1.1227000000002885E-3</c:v>
                </c:pt>
                <c:pt idx="56136">
                  <c:v>1.1227200000002886E-3</c:v>
                </c:pt>
                <c:pt idx="56137">
                  <c:v>1.1227400000002887E-3</c:v>
                </c:pt>
                <c:pt idx="56138">
                  <c:v>1.1227600000002888E-3</c:v>
                </c:pt>
                <c:pt idx="56139">
                  <c:v>1.1227800000002889E-3</c:v>
                </c:pt>
                <c:pt idx="56140">
                  <c:v>1.122800000000289E-3</c:v>
                </c:pt>
                <c:pt idx="56141">
                  <c:v>1.1228200000002891E-3</c:v>
                </c:pt>
                <c:pt idx="56142">
                  <c:v>1.1228400000002892E-3</c:v>
                </c:pt>
                <c:pt idx="56143">
                  <c:v>1.1228600000002893E-3</c:v>
                </c:pt>
                <c:pt idx="56144">
                  <c:v>1.1228800000002894E-3</c:v>
                </c:pt>
                <c:pt idx="56145">
                  <c:v>1.1229000000002895E-3</c:v>
                </c:pt>
                <c:pt idx="56146">
                  <c:v>1.1229200000002896E-3</c:v>
                </c:pt>
                <c:pt idx="56147">
                  <c:v>1.1229400000002897E-3</c:v>
                </c:pt>
                <c:pt idx="56148">
                  <c:v>1.1229600000002898E-3</c:v>
                </c:pt>
                <c:pt idx="56149">
                  <c:v>1.1229800000002899E-3</c:v>
                </c:pt>
                <c:pt idx="56150">
                  <c:v>1.12300000000029E-3</c:v>
                </c:pt>
                <c:pt idx="56151">
                  <c:v>1.1230200000002901E-3</c:v>
                </c:pt>
                <c:pt idx="56152">
                  <c:v>1.1230400000002902E-3</c:v>
                </c:pt>
                <c:pt idx="56153">
                  <c:v>1.1230600000002903E-3</c:v>
                </c:pt>
                <c:pt idx="56154">
                  <c:v>1.1230800000002904E-3</c:v>
                </c:pt>
                <c:pt idx="56155">
                  <c:v>1.1231000000002905E-3</c:v>
                </c:pt>
                <c:pt idx="56156">
                  <c:v>1.1231200000002906E-3</c:v>
                </c:pt>
                <c:pt idx="56157">
                  <c:v>1.1231400000002907E-3</c:v>
                </c:pt>
                <c:pt idx="56158">
                  <c:v>1.1231600000002908E-3</c:v>
                </c:pt>
                <c:pt idx="56159">
                  <c:v>1.1231800000002909E-3</c:v>
                </c:pt>
                <c:pt idx="56160">
                  <c:v>1.123200000000291E-3</c:v>
                </c:pt>
                <c:pt idx="56161">
                  <c:v>1.1232200000002911E-3</c:v>
                </c:pt>
                <c:pt idx="56162">
                  <c:v>1.1232400000002912E-3</c:v>
                </c:pt>
                <c:pt idx="56163">
                  <c:v>1.1232600000002913E-3</c:v>
                </c:pt>
                <c:pt idx="56164">
                  <c:v>1.1232800000002914E-3</c:v>
                </c:pt>
                <c:pt idx="56165">
                  <c:v>1.1233000000002915E-3</c:v>
                </c:pt>
                <c:pt idx="56166">
                  <c:v>1.1233200000002916E-3</c:v>
                </c:pt>
                <c:pt idx="56167">
                  <c:v>1.1233400000002917E-3</c:v>
                </c:pt>
                <c:pt idx="56168">
                  <c:v>1.1233600000002918E-3</c:v>
                </c:pt>
                <c:pt idx="56169">
                  <c:v>1.1233800000002919E-3</c:v>
                </c:pt>
                <c:pt idx="56170">
                  <c:v>1.123400000000292E-3</c:v>
                </c:pt>
                <c:pt idx="56171">
                  <c:v>1.1234200000002921E-3</c:v>
                </c:pt>
                <c:pt idx="56172">
                  <c:v>1.1234400000002922E-3</c:v>
                </c:pt>
                <c:pt idx="56173">
                  <c:v>1.1234600000002923E-3</c:v>
                </c:pt>
                <c:pt idx="56174">
                  <c:v>1.1234800000002924E-3</c:v>
                </c:pt>
                <c:pt idx="56175">
                  <c:v>1.1235000000002925E-3</c:v>
                </c:pt>
                <c:pt idx="56176">
                  <c:v>1.1235200000002925E-3</c:v>
                </c:pt>
                <c:pt idx="56177">
                  <c:v>1.1235400000002926E-3</c:v>
                </c:pt>
                <c:pt idx="56178">
                  <c:v>1.1235600000002927E-3</c:v>
                </c:pt>
                <c:pt idx="56179">
                  <c:v>1.1235800000002928E-3</c:v>
                </c:pt>
                <c:pt idx="56180">
                  <c:v>1.1236000000002929E-3</c:v>
                </c:pt>
                <c:pt idx="56181">
                  <c:v>1.123620000000293E-3</c:v>
                </c:pt>
                <c:pt idx="56182">
                  <c:v>1.1236400000002931E-3</c:v>
                </c:pt>
                <c:pt idx="56183">
                  <c:v>1.1236600000002932E-3</c:v>
                </c:pt>
                <c:pt idx="56184">
                  <c:v>1.1236800000002933E-3</c:v>
                </c:pt>
                <c:pt idx="56185">
                  <c:v>1.1237000000002934E-3</c:v>
                </c:pt>
                <c:pt idx="56186">
                  <c:v>1.1237200000002935E-3</c:v>
                </c:pt>
                <c:pt idx="56187">
                  <c:v>1.1237400000002936E-3</c:v>
                </c:pt>
                <c:pt idx="56188">
                  <c:v>1.1237600000002937E-3</c:v>
                </c:pt>
                <c:pt idx="56189">
                  <c:v>1.1237800000002938E-3</c:v>
                </c:pt>
                <c:pt idx="56190">
                  <c:v>1.1238000000002939E-3</c:v>
                </c:pt>
                <c:pt idx="56191">
                  <c:v>1.123820000000294E-3</c:v>
                </c:pt>
                <c:pt idx="56192">
                  <c:v>1.1238400000002941E-3</c:v>
                </c:pt>
                <c:pt idx="56193">
                  <c:v>1.1238600000002942E-3</c:v>
                </c:pt>
                <c:pt idx="56194">
                  <c:v>1.1238800000002943E-3</c:v>
                </c:pt>
                <c:pt idx="56195">
                  <c:v>1.1239000000002944E-3</c:v>
                </c:pt>
                <c:pt idx="56196">
                  <c:v>1.1239200000002945E-3</c:v>
                </c:pt>
                <c:pt idx="56197">
                  <c:v>1.1239400000002946E-3</c:v>
                </c:pt>
                <c:pt idx="56198">
                  <c:v>1.1239600000002947E-3</c:v>
                </c:pt>
                <c:pt idx="56199">
                  <c:v>1.1239800000002948E-3</c:v>
                </c:pt>
                <c:pt idx="56200">
                  <c:v>1.1240000000002949E-3</c:v>
                </c:pt>
                <c:pt idx="56201">
                  <c:v>1.124020000000295E-3</c:v>
                </c:pt>
                <c:pt idx="56202">
                  <c:v>1.1240400000002951E-3</c:v>
                </c:pt>
                <c:pt idx="56203">
                  <c:v>1.1240600000002952E-3</c:v>
                </c:pt>
                <c:pt idx="56204">
                  <c:v>1.1240800000002953E-3</c:v>
                </c:pt>
                <c:pt idx="56205">
                  <c:v>1.1241000000002954E-3</c:v>
                </c:pt>
                <c:pt idx="56206">
                  <c:v>1.1241200000002955E-3</c:v>
                </c:pt>
                <c:pt idx="56207">
                  <c:v>1.1241400000002956E-3</c:v>
                </c:pt>
                <c:pt idx="56208">
                  <c:v>1.1241600000002957E-3</c:v>
                </c:pt>
                <c:pt idx="56209">
                  <c:v>1.1241800000002958E-3</c:v>
                </c:pt>
                <c:pt idx="56210">
                  <c:v>1.1242000000002959E-3</c:v>
                </c:pt>
                <c:pt idx="56211">
                  <c:v>1.124220000000296E-3</c:v>
                </c:pt>
                <c:pt idx="56212">
                  <c:v>1.1242400000002961E-3</c:v>
                </c:pt>
                <c:pt idx="56213">
                  <c:v>1.1242600000002962E-3</c:v>
                </c:pt>
                <c:pt idx="56214">
                  <c:v>1.1242800000002963E-3</c:v>
                </c:pt>
                <c:pt idx="56215">
                  <c:v>1.1243000000002964E-3</c:v>
                </c:pt>
                <c:pt idx="56216">
                  <c:v>1.1243200000002965E-3</c:v>
                </c:pt>
                <c:pt idx="56217">
                  <c:v>1.1243400000002966E-3</c:v>
                </c:pt>
                <c:pt idx="56218">
                  <c:v>1.1243600000002967E-3</c:v>
                </c:pt>
                <c:pt idx="56219">
                  <c:v>1.1243800000002968E-3</c:v>
                </c:pt>
                <c:pt idx="56220">
                  <c:v>1.1244000000002969E-3</c:v>
                </c:pt>
                <c:pt idx="56221">
                  <c:v>1.124420000000297E-3</c:v>
                </c:pt>
                <c:pt idx="56222">
                  <c:v>1.1244400000002971E-3</c:v>
                </c:pt>
                <c:pt idx="56223">
                  <c:v>1.1244600000002972E-3</c:v>
                </c:pt>
                <c:pt idx="56224">
                  <c:v>1.1244800000002973E-3</c:v>
                </c:pt>
                <c:pt idx="56225">
                  <c:v>1.1245000000002974E-3</c:v>
                </c:pt>
                <c:pt idx="56226">
                  <c:v>1.1245200000002975E-3</c:v>
                </c:pt>
                <c:pt idx="56227">
                  <c:v>1.1245400000002975E-3</c:v>
                </c:pt>
                <c:pt idx="56228">
                  <c:v>1.1245600000002976E-3</c:v>
                </c:pt>
                <c:pt idx="56229">
                  <c:v>1.1245800000002977E-3</c:v>
                </c:pt>
                <c:pt idx="56230">
                  <c:v>1.1246000000002978E-3</c:v>
                </c:pt>
                <c:pt idx="56231">
                  <c:v>1.1246200000002979E-3</c:v>
                </c:pt>
                <c:pt idx="56232">
                  <c:v>1.124640000000298E-3</c:v>
                </c:pt>
                <c:pt idx="56233">
                  <c:v>1.1246600000002981E-3</c:v>
                </c:pt>
                <c:pt idx="56234">
                  <c:v>1.1246800000002982E-3</c:v>
                </c:pt>
                <c:pt idx="56235">
                  <c:v>1.1247000000002983E-3</c:v>
                </c:pt>
                <c:pt idx="56236">
                  <c:v>1.1247200000002984E-3</c:v>
                </c:pt>
                <c:pt idx="56237">
                  <c:v>1.1247400000002985E-3</c:v>
                </c:pt>
                <c:pt idx="56238">
                  <c:v>1.1247600000002986E-3</c:v>
                </c:pt>
                <c:pt idx="56239">
                  <c:v>1.1247800000002987E-3</c:v>
                </c:pt>
                <c:pt idx="56240">
                  <c:v>1.1248000000002988E-3</c:v>
                </c:pt>
                <c:pt idx="56241">
                  <c:v>1.1248200000002989E-3</c:v>
                </c:pt>
                <c:pt idx="56242">
                  <c:v>1.124840000000299E-3</c:v>
                </c:pt>
                <c:pt idx="56243">
                  <c:v>1.1248600000002991E-3</c:v>
                </c:pt>
                <c:pt idx="56244">
                  <c:v>1.1248800000002992E-3</c:v>
                </c:pt>
                <c:pt idx="56245">
                  <c:v>1.1249000000002993E-3</c:v>
                </c:pt>
                <c:pt idx="56246">
                  <c:v>1.1249200000002994E-3</c:v>
                </c:pt>
                <c:pt idx="56247">
                  <c:v>1.1249400000002995E-3</c:v>
                </c:pt>
                <c:pt idx="56248">
                  <c:v>1.1249600000002996E-3</c:v>
                </c:pt>
                <c:pt idx="56249">
                  <c:v>1.1249800000002997E-3</c:v>
                </c:pt>
                <c:pt idx="56250">
                  <c:v>1.1250000000002998E-3</c:v>
                </c:pt>
                <c:pt idx="56251">
                  <c:v>1.1250200000002999E-3</c:v>
                </c:pt>
                <c:pt idx="56252">
                  <c:v>1.1250400000003E-3</c:v>
                </c:pt>
                <c:pt idx="56253">
                  <c:v>1.1250600000003001E-3</c:v>
                </c:pt>
                <c:pt idx="56254">
                  <c:v>1.1250800000003002E-3</c:v>
                </c:pt>
                <c:pt idx="56255">
                  <c:v>1.1251000000003003E-3</c:v>
                </c:pt>
                <c:pt idx="56256">
                  <c:v>1.1251200000003004E-3</c:v>
                </c:pt>
                <c:pt idx="56257">
                  <c:v>1.1251400000003005E-3</c:v>
                </c:pt>
                <c:pt idx="56258">
                  <c:v>1.1251600000003006E-3</c:v>
                </c:pt>
                <c:pt idx="56259">
                  <c:v>1.1251800000003007E-3</c:v>
                </c:pt>
                <c:pt idx="56260">
                  <c:v>1.1252000000003008E-3</c:v>
                </c:pt>
                <c:pt idx="56261">
                  <c:v>1.1252200000003009E-3</c:v>
                </c:pt>
                <c:pt idx="56262">
                  <c:v>1.125240000000301E-3</c:v>
                </c:pt>
                <c:pt idx="56263">
                  <c:v>1.1252600000003011E-3</c:v>
                </c:pt>
                <c:pt idx="56264">
                  <c:v>1.1252800000003012E-3</c:v>
                </c:pt>
                <c:pt idx="56265">
                  <c:v>1.1253000000003013E-3</c:v>
                </c:pt>
                <c:pt idx="56266">
                  <c:v>1.1253200000003014E-3</c:v>
                </c:pt>
                <c:pt idx="56267">
                  <c:v>1.1253400000003015E-3</c:v>
                </c:pt>
                <c:pt idx="56268">
                  <c:v>1.1253600000003016E-3</c:v>
                </c:pt>
                <c:pt idx="56269">
                  <c:v>1.1253800000003017E-3</c:v>
                </c:pt>
                <c:pt idx="56270">
                  <c:v>1.1254000000003018E-3</c:v>
                </c:pt>
                <c:pt idx="56271">
                  <c:v>1.1254200000003019E-3</c:v>
                </c:pt>
                <c:pt idx="56272">
                  <c:v>1.125440000000302E-3</c:v>
                </c:pt>
                <c:pt idx="56273">
                  <c:v>1.1254600000003021E-3</c:v>
                </c:pt>
                <c:pt idx="56274">
                  <c:v>1.1254800000003022E-3</c:v>
                </c:pt>
                <c:pt idx="56275">
                  <c:v>1.1255000000003023E-3</c:v>
                </c:pt>
                <c:pt idx="56276">
                  <c:v>1.1255200000003024E-3</c:v>
                </c:pt>
                <c:pt idx="56277">
                  <c:v>1.1255400000003025E-3</c:v>
                </c:pt>
                <c:pt idx="56278">
                  <c:v>1.1255600000003026E-3</c:v>
                </c:pt>
                <c:pt idx="56279">
                  <c:v>1.1255800000003026E-3</c:v>
                </c:pt>
                <c:pt idx="56280">
                  <c:v>1.1256000000003027E-3</c:v>
                </c:pt>
                <c:pt idx="56281">
                  <c:v>1.1256200000003028E-3</c:v>
                </c:pt>
                <c:pt idx="56282">
                  <c:v>1.1256400000003029E-3</c:v>
                </c:pt>
                <c:pt idx="56283">
                  <c:v>1.125660000000303E-3</c:v>
                </c:pt>
                <c:pt idx="56284">
                  <c:v>1.1256800000003031E-3</c:v>
                </c:pt>
                <c:pt idx="56285">
                  <c:v>1.1257000000003032E-3</c:v>
                </c:pt>
                <c:pt idx="56286">
                  <c:v>1.1257200000003033E-3</c:v>
                </c:pt>
                <c:pt idx="56287">
                  <c:v>1.1257400000003034E-3</c:v>
                </c:pt>
                <c:pt idx="56288">
                  <c:v>1.1257600000003035E-3</c:v>
                </c:pt>
                <c:pt idx="56289">
                  <c:v>1.1257800000003036E-3</c:v>
                </c:pt>
                <c:pt idx="56290">
                  <c:v>1.1258000000003037E-3</c:v>
                </c:pt>
                <c:pt idx="56291">
                  <c:v>1.1258200000003038E-3</c:v>
                </c:pt>
                <c:pt idx="56292">
                  <c:v>1.1258400000003039E-3</c:v>
                </c:pt>
                <c:pt idx="56293">
                  <c:v>1.125860000000304E-3</c:v>
                </c:pt>
                <c:pt idx="56294">
                  <c:v>1.1258800000003041E-3</c:v>
                </c:pt>
                <c:pt idx="56295">
                  <c:v>1.1259000000003042E-3</c:v>
                </c:pt>
                <c:pt idx="56296">
                  <c:v>1.1259200000003043E-3</c:v>
                </c:pt>
                <c:pt idx="56297">
                  <c:v>1.1259400000003044E-3</c:v>
                </c:pt>
                <c:pt idx="56298">
                  <c:v>1.1259600000003045E-3</c:v>
                </c:pt>
                <c:pt idx="56299">
                  <c:v>1.1259800000003046E-3</c:v>
                </c:pt>
                <c:pt idx="56300">
                  <c:v>1.1260000000003047E-3</c:v>
                </c:pt>
                <c:pt idx="56301">
                  <c:v>1.1260200000003048E-3</c:v>
                </c:pt>
                <c:pt idx="56302">
                  <c:v>1.1260400000003049E-3</c:v>
                </c:pt>
                <c:pt idx="56303">
                  <c:v>1.126060000000305E-3</c:v>
                </c:pt>
                <c:pt idx="56304">
                  <c:v>1.1260800000003051E-3</c:v>
                </c:pt>
                <c:pt idx="56305">
                  <c:v>1.1261000000003052E-3</c:v>
                </c:pt>
                <c:pt idx="56306">
                  <c:v>1.1261200000003053E-3</c:v>
                </c:pt>
                <c:pt idx="56307">
                  <c:v>1.1261400000003054E-3</c:v>
                </c:pt>
                <c:pt idx="56308">
                  <c:v>1.1261600000003055E-3</c:v>
                </c:pt>
                <c:pt idx="56309">
                  <c:v>1.1261800000003056E-3</c:v>
                </c:pt>
                <c:pt idx="56310">
                  <c:v>1.1262000000003057E-3</c:v>
                </c:pt>
                <c:pt idx="56311">
                  <c:v>1.1262200000003058E-3</c:v>
                </c:pt>
                <c:pt idx="56312">
                  <c:v>1.1262400000003059E-3</c:v>
                </c:pt>
                <c:pt idx="56313">
                  <c:v>1.126260000000306E-3</c:v>
                </c:pt>
                <c:pt idx="56314">
                  <c:v>1.1262800000003061E-3</c:v>
                </c:pt>
                <c:pt idx="56315">
                  <c:v>1.1263000000003062E-3</c:v>
                </c:pt>
                <c:pt idx="56316">
                  <c:v>1.1263200000003063E-3</c:v>
                </c:pt>
                <c:pt idx="56317">
                  <c:v>1.1263400000003064E-3</c:v>
                </c:pt>
                <c:pt idx="56318">
                  <c:v>1.1263600000003065E-3</c:v>
                </c:pt>
                <c:pt idx="56319">
                  <c:v>1.1263800000003066E-3</c:v>
                </c:pt>
                <c:pt idx="56320">
                  <c:v>1.1264000000003067E-3</c:v>
                </c:pt>
                <c:pt idx="56321">
                  <c:v>1.1264200000003068E-3</c:v>
                </c:pt>
                <c:pt idx="56322">
                  <c:v>1.1264400000003069E-3</c:v>
                </c:pt>
                <c:pt idx="56323">
                  <c:v>1.126460000000307E-3</c:v>
                </c:pt>
                <c:pt idx="56324">
                  <c:v>1.1264800000003071E-3</c:v>
                </c:pt>
                <c:pt idx="56325">
                  <c:v>1.1265000000003072E-3</c:v>
                </c:pt>
                <c:pt idx="56326">
                  <c:v>1.1265200000003073E-3</c:v>
                </c:pt>
                <c:pt idx="56327">
                  <c:v>1.1265400000003074E-3</c:v>
                </c:pt>
                <c:pt idx="56328">
                  <c:v>1.1265600000003075E-3</c:v>
                </c:pt>
                <c:pt idx="56329">
                  <c:v>1.1265800000003076E-3</c:v>
                </c:pt>
                <c:pt idx="56330">
                  <c:v>1.1266000000003077E-3</c:v>
                </c:pt>
                <c:pt idx="56331">
                  <c:v>1.1266200000003077E-3</c:v>
                </c:pt>
                <c:pt idx="56332">
                  <c:v>1.1266400000003078E-3</c:v>
                </c:pt>
                <c:pt idx="56333">
                  <c:v>1.1266600000003079E-3</c:v>
                </c:pt>
                <c:pt idx="56334">
                  <c:v>1.126680000000308E-3</c:v>
                </c:pt>
                <c:pt idx="56335">
                  <c:v>1.1267000000003081E-3</c:v>
                </c:pt>
                <c:pt idx="56336">
                  <c:v>1.1267200000003082E-3</c:v>
                </c:pt>
                <c:pt idx="56337">
                  <c:v>1.1267400000003083E-3</c:v>
                </c:pt>
                <c:pt idx="56338">
                  <c:v>1.1267600000003084E-3</c:v>
                </c:pt>
                <c:pt idx="56339">
                  <c:v>1.1267800000003085E-3</c:v>
                </c:pt>
                <c:pt idx="56340">
                  <c:v>1.1268000000003086E-3</c:v>
                </c:pt>
                <c:pt idx="56341">
                  <c:v>1.1268200000003087E-3</c:v>
                </c:pt>
                <c:pt idx="56342">
                  <c:v>1.1268400000003088E-3</c:v>
                </c:pt>
                <c:pt idx="56343">
                  <c:v>1.1268600000003089E-3</c:v>
                </c:pt>
                <c:pt idx="56344">
                  <c:v>1.126880000000309E-3</c:v>
                </c:pt>
                <c:pt idx="56345">
                  <c:v>1.1269000000003091E-3</c:v>
                </c:pt>
                <c:pt idx="56346">
                  <c:v>1.1269200000003092E-3</c:v>
                </c:pt>
                <c:pt idx="56347">
                  <c:v>1.1269400000003093E-3</c:v>
                </c:pt>
                <c:pt idx="56348">
                  <c:v>1.1269600000003094E-3</c:v>
                </c:pt>
                <c:pt idx="56349">
                  <c:v>1.1269800000003095E-3</c:v>
                </c:pt>
                <c:pt idx="56350">
                  <c:v>1.1270000000003096E-3</c:v>
                </c:pt>
                <c:pt idx="56351">
                  <c:v>1.1270200000003097E-3</c:v>
                </c:pt>
                <c:pt idx="56352">
                  <c:v>1.1270400000003098E-3</c:v>
                </c:pt>
                <c:pt idx="56353">
                  <c:v>1.1270600000003099E-3</c:v>
                </c:pt>
                <c:pt idx="56354">
                  <c:v>1.12708000000031E-3</c:v>
                </c:pt>
                <c:pt idx="56355">
                  <c:v>1.1271000000003101E-3</c:v>
                </c:pt>
                <c:pt idx="56356">
                  <c:v>1.1271200000003102E-3</c:v>
                </c:pt>
                <c:pt idx="56357">
                  <c:v>1.1271400000003103E-3</c:v>
                </c:pt>
                <c:pt idx="56358">
                  <c:v>1.1271600000003104E-3</c:v>
                </c:pt>
                <c:pt idx="56359">
                  <c:v>1.1271800000003105E-3</c:v>
                </c:pt>
                <c:pt idx="56360">
                  <c:v>1.1272000000003106E-3</c:v>
                </c:pt>
                <c:pt idx="56361">
                  <c:v>1.1272200000003107E-3</c:v>
                </c:pt>
                <c:pt idx="56362">
                  <c:v>1.1272400000003108E-3</c:v>
                </c:pt>
                <c:pt idx="56363">
                  <c:v>1.1272600000003109E-3</c:v>
                </c:pt>
                <c:pt idx="56364">
                  <c:v>1.127280000000311E-3</c:v>
                </c:pt>
                <c:pt idx="56365">
                  <c:v>1.1273000000003111E-3</c:v>
                </c:pt>
                <c:pt idx="56366">
                  <c:v>1.1273200000003112E-3</c:v>
                </c:pt>
                <c:pt idx="56367">
                  <c:v>1.1273400000003113E-3</c:v>
                </c:pt>
                <c:pt idx="56368">
                  <c:v>1.1273600000003114E-3</c:v>
                </c:pt>
                <c:pt idx="56369">
                  <c:v>1.1273800000003115E-3</c:v>
                </c:pt>
                <c:pt idx="56370">
                  <c:v>1.1274000000003116E-3</c:v>
                </c:pt>
                <c:pt idx="56371">
                  <c:v>1.1274200000003117E-3</c:v>
                </c:pt>
                <c:pt idx="56372">
                  <c:v>1.1274400000003118E-3</c:v>
                </c:pt>
                <c:pt idx="56373">
                  <c:v>1.1274600000003119E-3</c:v>
                </c:pt>
                <c:pt idx="56374">
                  <c:v>1.127480000000312E-3</c:v>
                </c:pt>
                <c:pt idx="56375">
                  <c:v>1.1275000000003121E-3</c:v>
                </c:pt>
                <c:pt idx="56376">
                  <c:v>1.1275200000003122E-3</c:v>
                </c:pt>
                <c:pt idx="56377">
                  <c:v>1.1275400000003123E-3</c:v>
                </c:pt>
                <c:pt idx="56378">
                  <c:v>1.1275600000003124E-3</c:v>
                </c:pt>
                <c:pt idx="56379">
                  <c:v>1.1275800000003125E-3</c:v>
                </c:pt>
                <c:pt idx="56380">
                  <c:v>1.1276000000003126E-3</c:v>
                </c:pt>
                <c:pt idx="56381">
                  <c:v>1.1276200000003127E-3</c:v>
                </c:pt>
                <c:pt idx="56382">
                  <c:v>1.1276400000003127E-3</c:v>
                </c:pt>
                <c:pt idx="56383">
                  <c:v>1.1276600000003128E-3</c:v>
                </c:pt>
                <c:pt idx="56384">
                  <c:v>1.1276800000003129E-3</c:v>
                </c:pt>
                <c:pt idx="56385">
                  <c:v>1.127700000000313E-3</c:v>
                </c:pt>
                <c:pt idx="56386">
                  <c:v>1.1277200000003131E-3</c:v>
                </c:pt>
                <c:pt idx="56387">
                  <c:v>1.1277400000003132E-3</c:v>
                </c:pt>
                <c:pt idx="56388">
                  <c:v>1.1277600000003133E-3</c:v>
                </c:pt>
                <c:pt idx="56389">
                  <c:v>1.1277800000003134E-3</c:v>
                </c:pt>
                <c:pt idx="56390">
                  <c:v>1.1278000000003135E-3</c:v>
                </c:pt>
                <c:pt idx="56391">
                  <c:v>1.1278200000003136E-3</c:v>
                </c:pt>
                <c:pt idx="56392">
                  <c:v>1.1278400000003137E-3</c:v>
                </c:pt>
                <c:pt idx="56393">
                  <c:v>1.1278600000003138E-3</c:v>
                </c:pt>
                <c:pt idx="56394">
                  <c:v>1.1278800000003139E-3</c:v>
                </c:pt>
                <c:pt idx="56395">
                  <c:v>1.127900000000314E-3</c:v>
                </c:pt>
                <c:pt idx="56396">
                  <c:v>1.1279200000003141E-3</c:v>
                </c:pt>
                <c:pt idx="56397">
                  <c:v>1.1279400000003142E-3</c:v>
                </c:pt>
                <c:pt idx="56398">
                  <c:v>1.1279600000003143E-3</c:v>
                </c:pt>
                <c:pt idx="56399">
                  <c:v>1.1279800000003144E-3</c:v>
                </c:pt>
                <c:pt idx="56400">
                  <c:v>1.1280000000003145E-3</c:v>
                </c:pt>
                <c:pt idx="56401">
                  <c:v>1.1280200000003146E-3</c:v>
                </c:pt>
                <c:pt idx="56402">
                  <c:v>1.1280400000003147E-3</c:v>
                </c:pt>
                <c:pt idx="56403">
                  <c:v>1.1280600000003148E-3</c:v>
                </c:pt>
                <c:pt idx="56404">
                  <c:v>1.1280800000003149E-3</c:v>
                </c:pt>
                <c:pt idx="56405">
                  <c:v>1.128100000000315E-3</c:v>
                </c:pt>
                <c:pt idx="56406">
                  <c:v>1.1281200000003151E-3</c:v>
                </c:pt>
                <c:pt idx="56407">
                  <c:v>1.1281400000003152E-3</c:v>
                </c:pt>
                <c:pt idx="56408">
                  <c:v>1.1281600000003153E-3</c:v>
                </c:pt>
                <c:pt idx="56409">
                  <c:v>1.1281800000003154E-3</c:v>
                </c:pt>
                <c:pt idx="56410">
                  <c:v>1.1282000000003155E-3</c:v>
                </c:pt>
                <c:pt idx="56411">
                  <c:v>1.1282200000003156E-3</c:v>
                </c:pt>
                <c:pt idx="56412">
                  <c:v>1.1282400000003157E-3</c:v>
                </c:pt>
                <c:pt idx="56413">
                  <c:v>1.1282600000003158E-3</c:v>
                </c:pt>
                <c:pt idx="56414">
                  <c:v>1.1282800000003159E-3</c:v>
                </c:pt>
                <c:pt idx="56415">
                  <c:v>1.128300000000316E-3</c:v>
                </c:pt>
                <c:pt idx="56416">
                  <c:v>1.1283200000003161E-3</c:v>
                </c:pt>
                <c:pt idx="56417">
                  <c:v>1.1283400000003162E-3</c:v>
                </c:pt>
                <c:pt idx="56418">
                  <c:v>1.1283600000003163E-3</c:v>
                </c:pt>
                <c:pt idx="56419">
                  <c:v>1.1283800000003164E-3</c:v>
                </c:pt>
                <c:pt idx="56420">
                  <c:v>1.1284000000003165E-3</c:v>
                </c:pt>
                <c:pt idx="56421">
                  <c:v>1.1284200000003166E-3</c:v>
                </c:pt>
                <c:pt idx="56422">
                  <c:v>1.1284400000003167E-3</c:v>
                </c:pt>
                <c:pt idx="56423">
                  <c:v>1.1284600000003168E-3</c:v>
                </c:pt>
                <c:pt idx="56424">
                  <c:v>1.1284800000003169E-3</c:v>
                </c:pt>
                <c:pt idx="56425">
                  <c:v>1.128500000000317E-3</c:v>
                </c:pt>
                <c:pt idx="56426">
                  <c:v>1.1285200000003171E-3</c:v>
                </c:pt>
                <c:pt idx="56427">
                  <c:v>1.1285400000003172E-3</c:v>
                </c:pt>
                <c:pt idx="56428">
                  <c:v>1.1285600000003173E-3</c:v>
                </c:pt>
                <c:pt idx="56429">
                  <c:v>1.1285800000003174E-3</c:v>
                </c:pt>
                <c:pt idx="56430">
                  <c:v>1.1286000000003175E-3</c:v>
                </c:pt>
                <c:pt idx="56431">
                  <c:v>1.1286200000003176E-3</c:v>
                </c:pt>
                <c:pt idx="56432">
                  <c:v>1.1286400000003177E-3</c:v>
                </c:pt>
                <c:pt idx="56433">
                  <c:v>1.1286600000003178E-3</c:v>
                </c:pt>
                <c:pt idx="56434">
                  <c:v>1.1286800000003178E-3</c:v>
                </c:pt>
                <c:pt idx="56435">
                  <c:v>1.1287000000003179E-3</c:v>
                </c:pt>
                <c:pt idx="56436">
                  <c:v>1.128720000000318E-3</c:v>
                </c:pt>
                <c:pt idx="56437">
                  <c:v>1.1287400000003181E-3</c:v>
                </c:pt>
                <c:pt idx="56438">
                  <c:v>1.1287600000003182E-3</c:v>
                </c:pt>
                <c:pt idx="56439">
                  <c:v>1.1287800000003183E-3</c:v>
                </c:pt>
                <c:pt idx="56440">
                  <c:v>1.1288000000003184E-3</c:v>
                </c:pt>
                <c:pt idx="56441">
                  <c:v>1.1288200000003185E-3</c:v>
                </c:pt>
                <c:pt idx="56442">
                  <c:v>1.1288400000003186E-3</c:v>
                </c:pt>
                <c:pt idx="56443">
                  <c:v>1.1288600000003187E-3</c:v>
                </c:pt>
                <c:pt idx="56444">
                  <c:v>1.1288800000003188E-3</c:v>
                </c:pt>
                <c:pt idx="56445">
                  <c:v>1.1289000000003189E-3</c:v>
                </c:pt>
                <c:pt idx="56446">
                  <c:v>1.128920000000319E-3</c:v>
                </c:pt>
                <c:pt idx="56447">
                  <c:v>1.1289400000003191E-3</c:v>
                </c:pt>
                <c:pt idx="56448">
                  <c:v>1.1289600000003192E-3</c:v>
                </c:pt>
                <c:pt idx="56449">
                  <c:v>1.1289800000003193E-3</c:v>
                </c:pt>
                <c:pt idx="56450">
                  <c:v>1.1290000000003194E-3</c:v>
                </c:pt>
                <c:pt idx="56451">
                  <c:v>1.1290200000003195E-3</c:v>
                </c:pt>
                <c:pt idx="56452">
                  <c:v>1.1290400000003196E-3</c:v>
                </c:pt>
                <c:pt idx="56453">
                  <c:v>1.1290600000003197E-3</c:v>
                </c:pt>
                <c:pt idx="56454">
                  <c:v>1.1290800000003198E-3</c:v>
                </c:pt>
                <c:pt idx="56455">
                  <c:v>1.1291000000003199E-3</c:v>
                </c:pt>
                <c:pt idx="56456">
                  <c:v>1.12912000000032E-3</c:v>
                </c:pt>
                <c:pt idx="56457">
                  <c:v>1.1291400000003201E-3</c:v>
                </c:pt>
                <c:pt idx="56458">
                  <c:v>1.1291600000003202E-3</c:v>
                </c:pt>
                <c:pt idx="56459">
                  <c:v>1.1291800000003203E-3</c:v>
                </c:pt>
                <c:pt idx="56460">
                  <c:v>1.1292000000003204E-3</c:v>
                </c:pt>
                <c:pt idx="56461">
                  <c:v>1.1292200000003205E-3</c:v>
                </c:pt>
                <c:pt idx="56462">
                  <c:v>1.1292400000003206E-3</c:v>
                </c:pt>
                <c:pt idx="56463">
                  <c:v>1.1292600000003207E-3</c:v>
                </c:pt>
                <c:pt idx="56464">
                  <c:v>1.1292800000003208E-3</c:v>
                </c:pt>
                <c:pt idx="56465">
                  <c:v>1.1293000000003209E-3</c:v>
                </c:pt>
                <c:pt idx="56466">
                  <c:v>1.129320000000321E-3</c:v>
                </c:pt>
                <c:pt idx="56467">
                  <c:v>1.1293400000003211E-3</c:v>
                </c:pt>
                <c:pt idx="56468">
                  <c:v>1.1293600000003212E-3</c:v>
                </c:pt>
                <c:pt idx="56469">
                  <c:v>1.1293800000003213E-3</c:v>
                </c:pt>
                <c:pt idx="56470">
                  <c:v>1.1294000000003214E-3</c:v>
                </c:pt>
                <c:pt idx="56471">
                  <c:v>1.1294200000003215E-3</c:v>
                </c:pt>
                <c:pt idx="56472">
                  <c:v>1.1294400000003216E-3</c:v>
                </c:pt>
                <c:pt idx="56473">
                  <c:v>1.1294600000003217E-3</c:v>
                </c:pt>
                <c:pt idx="56474">
                  <c:v>1.1294800000003218E-3</c:v>
                </c:pt>
                <c:pt idx="56475">
                  <c:v>1.1295000000003219E-3</c:v>
                </c:pt>
                <c:pt idx="56476">
                  <c:v>1.129520000000322E-3</c:v>
                </c:pt>
                <c:pt idx="56477">
                  <c:v>1.1295400000003221E-3</c:v>
                </c:pt>
                <c:pt idx="56478">
                  <c:v>1.1295600000003222E-3</c:v>
                </c:pt>
                <c:pt idx="56479">
                  <c:v>1.1295800000003223E-3</c:v>
                </c:pt>
                <c:pt idx="56480">
                  <c:v>1.1296000000003224E-3</c:v>
                </c:pt>
                <c:pt idx="56481">
                  <c:v>1.1296200000003225E-3</c:v>
                </c:pt>
                <c:pt idx="56482">
                  <c:v>1.1296400000003226E-3</c:v>
                </c:pt>
                <c:pt idx="56483">
                  <c:v>1.1296600000003227E-3</c:v>
                </c:pt>
                <c:pt idx="56484">
                  <c:v>1.1296800000003228E-3</c:v>
                </c:pt>
                <c:pt idx="56485">
                  <c:v>1.1297000000003229E-3</c:v>
                </c:pt>
                <c:pt idx="56486">
                  <c:v>1.1297200000003229E-3</c:v>
                </c:pt>
                <c:pt idx="56487">
                  <c:v>1.129740000000323E-3</c:v>
                </c:pt>
                <c:pt idx="56488">
                  <c:v>1.1297600000003231E-3</c:v>
                </c:pt>
                <c:pt idx="56489">
                  <c:v>1.1297800000003232E-3</c:v>
                </c:pt>
                <c:pt idx="56490">
                  <c:v>1.1298000000003233E-3</c:v>
                </c:pt>
                <c:pt idx="56491">
                  <c:v>1.1298200000003234E-3</c:v>
                </c:pt>
                <c:pt idx="56492">
                  <c:v>1.1298400000003235E-3</c:v>
                </c:pt>
                <c:pt idx="56493">
                  <c:v>1.1298600000003236E-3</c:v>
                </c:pt>
                <c:pt idx="56494">
                  <c:v>1.1298800000003237E-3</c:v>
                </c:pt>
                <c:pt idx="56495">
                  <c:v>1.1299000000003238E-3</c:v>
                </c:pt>
                <c:pt idx="56496">
                  <c:v>1.1299200000003239E-3</c:v>
                </c:pt>
                <c:pt idx="56497">
                  <c:v>1.129940000000324E-3</c:v>
                </c:pt>
                <c:pt idx="56498">
                  <c:v>1.1299600000003241E-3</c:v>
                </c:pt>
                <c:pt idx="56499">
                  <c:v>1.1299800000003242E-3</c:v>
                </c:pt>
                <c:pt idx="56500">
                  <c:v>1.1300000000003243E-3</c:v>
                </c:pt>
                <c:pt idx="56501">
                  <c:v>1.1300200000003244E-3</c:v>
                </c:pt>
                <c:pt idx="56502">
                  <c:v>1.1300400000003245E-3</c:v>
                </c:pt>
                <c:pt idx="56503">
                  <c:v>1.1300600000003246E-3</c:v>
                </c:pt>
                <c:pt idx="56504">
                  <c:v>1.1300800000003247E-3</c:v>
                </c:pt>
                <c:pt idx="56505">
                  <c:v>1.1301000000003248E-3</c:v>
                </c:pt>
                <c:pt idx="56506">
                  <c:v>1.1301200000003249E-3</c:v>
                </c:pt>
                <c:pt idx="56507">
                  <c:v>1.130140000000325E-3</c:v>
                </c:pt>
                <c:pt idx="56508">
                  <c:v>1.1301600000003251E-3</c:v>
                </c:pt>
                <c:pt idx="56509">
                  <c:v>1.1301800000003252E-3</c:v>
                </c:pt>
                <c:pt idx="56510">
                  <c:v>1.1302000000003253E-3</c:v>
                </c:pt>
                <c:pt idx="56511">
                  <c:v>1.1302200000003254E-3</c:v>
                </c:pt>
                <c:pt idx="56512">
                  <c:v>1.1302400000003255E-3</c:v>
                </c:pt>
                <c:pt idx="56513">
                  <c:v>1.1302600000003256E-3</c:v>
                </c:pt>
                <c:pt idx="56514">
                  <c:v>1.1302800000003257E-3</c:v>
                </c:pt>
                <c:pt idx="56515">
                  <c:v>1.1303000000003258E-3</c:v>
                </c:pt>
                <c:pt idx="56516">
                  <c:v>1.1303200000003259E-3</c:v>
                </c:pt>
                <c:pt idx="56517">
                  <c:v>1.130340000000326E-3</c:v>
                </c:pt>
                <c:pt idx="56518">
                  <c:v>1.1303600000003261E-3</c:v>
                </c:pt>
                <c:pt idx="56519">
                  <c:v>1.1303800000003262E-3</c:v>
                </c:pt>
                <c:pt idx="56520">
                  <c:v>1.1304000000003263E-3</c:v>
                </c:pt>
                <c:pt idx="56521">
                  <c:v>1.1304200000003264E-3</c:v>
                </c:pt>
                <c:pt idx="56522">
                  <c:v>1.1304400000003265E-3</c:v>
                </c:pt>
                <c:pt idx="56523">
                  <c:v>1.1304600000003266E-3</c:v>
                </c:pt>
                <c:pt idx="56524">
                  <c:v>1.1304800000003267E-3</c:v>
                </c:pt>
                <c:pt idx="56525">
                  <c:v>1.1305000000003268E-3</c:v>
                </c:pt>
                <c:pt idx="56526">
                  <c:v>1.1305200000003269E-3</c:v>
                </c:pt>
                <c:pt idx="56527">
                  <c:v>1.130540000000327E-3</c:v>
                </c:pt>
                <c:pt idx="56528">
                  <c:v>1.1305600000003271E-3</c:v>
                </c:pt>
                <c:pt idx="56529">
                  <c:v>1.1305800000003272E-3</c:v>
                </c:pt>
                <c:pt idx="56530">
                  <c:v>1.1306000000003273E-3</c:v>
                </c:pt>
                <c:pt idx="56531">
                  <c:v>1.1306200000003274E-3</c:v>
                </c:pt>
                <c:pt idx="56532">
                  <c:v>1.1306400000003275E-3</c:v>
                </c:pt>
                <c:pt idx="56533">
                  <c:v>1.1306600000003276E-3</c:v>
                </c:pt>
                <c:pt idx="56534">
                  <c:v>1.1306800000003277E-3</c:v>
                </c:pt>
                <c:pt idx="56535">
                  <c:v>1.1307000000003278E-3</c:v>
                </c:pt>
                <c:pt idx="56536">
                  <c:v>1.1307200000003279E-3</c:v>
                </c:pt>
                <c:pt idx="56537">
                  <c:v>1.1307400000003279E-3</c:v>
                </c:pt>
                <c:pt idx="56538">
                  <c:v>1.130760000000328E-3</c:v>
                </c:pt>
                <c:pt idx="56539">
                  <c:v>1.1307800000003281E-3</c:v>
                </c:pt>
                <c:pt idx="56540">
                  <c:v>1.1308000000003282E-3</c:v>
                </c:pt>
                <c:pt idx="56541">
                  <c:v>1.1308200000003283E-3</c:v>
                </c:pt>
                <c:pt idx="56542">
                  <c:v>1.1308400000003284E-3</c:v>
                </c:pt>
                <c:pt idx="56543">
                  <c:v>1.1308600000003285E-3</c:v>
                </c:pt>
                <c:pt idx="56544">
                  <c:v>1.1308800000003286E-3</c:v>
                </c:pt>
                <c:pt idx="56545">
                  <c:v>1.1309000000003287E-3</c:v>
                </c:pt>
                <c:pt idx="56546">
                  <c:v>1.1309200000003288E-3</c:v>
                </c:pt>
                <c:pt idx="56547">
                  <c:v>1.1309400000003289E-3</c:v>
                </c:pt>
                <c:pt idx="56548">
                  <c:v>1.130960000000329E-3</c:v>
                </c:pt>
                <c:pt idx="56549">
                  <c:v>1.1309800000003291E-3</c:v>
                </c:pt>
                <c:pt idx="56550">
                  <c:v>1.1310000000003292E-3</c:v>
                </c:pt>
                <c:pt idx="56551">
                  <c:v>1.1310200000003293E-3</c:v>
                </c:pt>
                <c:pt idx="56552">
                  <c:v>1.1310400000003294E-3</c:v>
                </c:pt>
                <c:pt idx="56553">
                  <c:v>1.1310600000003295E-3</c:v>
                </c:pt>
                <c:pt idx="56554">
                  <c:v>1.1310800000003296E-3</c:v>
                </c:pt>
                <c:pt idx="56555">
                  <c:v>1.1311000000003297E-3</c:v>
                </c:pt>
                <c:pt idx="56556">
                  <c:v>1.1311200000003298E-3</c:v>
                </c:pt>
                <c:pt idx="56557">
                  <c:v>1.1311400000003299E-3</c:v>
                </c:pt>
                <c:pt idx="56558">
                  <c:v>1.13116000000033E-3</c:v>
                </c:pt>
                <c:pt idx="56559">
                  <c:v>1.1311800000003301E-3</c:v>
                </c:pt>
                <c:pt idx="56560">
                  <c:v>1.1312000000003302E-3</c:v>
                </c:pt>
                <c:pt idx="56561">
                  <c:v>1.1312200000003303E-3</c:v>
                </c:pt>
                <c:pt idx="56562">
                  <c:v>1.1312400000003304E-3</c:v>
                </c:pt>
                <c:pt idx="56563">
                  <c:v>1.1312600000003305E-3</c:v>
                </c:pt>
                <c:pt idx="56564">
                  <c:v>1.1312800000003306E-3</c:v>
                </c:pt>
                <c:pt idx="56565">
                  <c:v>1.1313000000003307E-3</c:v>
                </c:pt>
                <c:pt idx="56566">
                  <c:v>1.1313200000003308E-3</c:v>
                </c:pt>
                <c:pt idx="56567">
                  <c:v>1.1313400000003309E-3</c:v>
                </c:pt>
                <c:pt idx="56568">
                  <c:v>1.131360000000331E-3</c:v>
                </c:pt>
                <c:pt idx="56569">
                  <c:v>1.1313800000003311E-3</c:v>
                </c:pt>
                <c:pt idx="56570">
                  <c:v>1.1314000000003312E-3</c:v>
                </c:pt>
                <c:pt idx="56571">
                  <c:v>1.1314200000003313E-3</c:v>
                </c:pt>
                <c:pt idx="56572">
                  <c:v>1.1314400000003314E-3</c:v>
                </c:pt>
                <c:pt idx="56573">
                  <c:v>1.1314600000003315E-3</c:v>
                </c:pt>
                <c:pt idx="56574">
                  <c:v>1.1314800000003316E-3</c:v>
                </c:pt>
                <c:pt idx="56575">
                  <c:v>1.1315000000003317E-3</c:v>
                </c:pt>
                <c:pt idx="56576">
                  <c:v>1.1315200000003318E-3</c:v>
                </c:pt>
                <c:pt idx="56577">
                  <c:v>1.1315400000003319E-3</c:v>
                </c:pt>
                <c:pt idx="56578">
                  <c:v>1.131560000000332E-3</c:v>
                </c:pt>
                <c:pt idx="56579">
                  <c:v>1.1315800000003321E-3</c:v>
                </c:pt>
                <c:pt idx="56580">
                  <c:v>1.1316000000003322E-3</c:v>
                </c:pt>
                <c:pt idx="56581">
                  <c:v>1.1316200000003323E-3</c:v>
                </c:pt>
                <c:pt idx="56582">
                  <c:v>1.1316400000003324E-3</c:v>
                </c:pt>
                <c:pt idx="56583">
                  <c:v>1.1316600000003325E-3</c:v>
                </c:pt>
                <c:pt idx="56584">
                  <c:v>1.1316800000003326E-3</c:v>
                </c:pt>
                <c:pt idx="56585">
                  <c:v>1.1317000000003327E-3</c:v>
                </c:pt>
                <c:pt idx="56586">
                  <c:v>1.1317200000003328E-3</c:v>
                </c:pt>
                <c:pt idx="56587">
                  <c:v>1.1317400000003329E-3</c:v>
                </c:pt>
                <c:pt idx="56588">
                  <c:v>1.131760000000333E-3</c:v>
                </c:pt>
                <c:pt idx="56589">
                  <c:v>1.131780000000333E-3</c:v>
                </c:pt>
                <c:pt idx="56590">
                  <c:v>1.1318000000003331E-3</c:v>
                </c:pt>
                <c:pt idx="56591">
                  <c:v>1.1318200000003332E-3</c:v>
                </c:pt>
                <c:pt idx="56592">
                  <c:v>1.1318400000003333E-3</c:v>
                </c:pt>
                <c:pt idx="56593">
                  <c:v>1.1318600000003334E-3</c:v>
                </c:pt>
                <c:pt idx="56594">
                  <c:v>1.1318800000003335E-3</c:v>
                </c:pt>
                <c:pt idx="56595">
                  <c:v>1.1319000000003336E-3</c:v>
                </c:pt>
                <c:pt idx="56596">
                  <c:v>1.1319200000003337E-3</c:v>
                </c:pt>
                <c:pt idx="56597">
                  <c:v>1.1319400000003338E-3</c:v>
                </c:pt>
                <c:pt idx="56598">
                  <c:v>1.1319600000003339E-3</c:v>
                </c:pt>
                <c:pt idx="56599">
                  <c:v>1.131980000000334E-3</c:v>
                </c:pt>
                <c:pt idx="56600">
                  <c:v>1.1320000000003341E-3</c:v>
                </c:pt>
                <c:pt idx="56601">
                  <c:v>1.1320200000003342E-3</c:v>
                </c:pt>
                <c:pt idx="56602">
                  <c:v>1.1320400000003343E-3</c:v>
                </c:pt>
                <c:pt idx="56603">
                  <c:v>1.1320600000003344E-3</c:v>
                </c:pt>
                <c:pt idx="56604">
                  <c:v>1.1320800000003345E-3</c:v>
                </c:pt>
                <c:pt idx="56605">
                  <c:v>1.1321000000003346E-3</c:v>
                </c:pt>
                <c:pt idx="56606">
                  <c:v>1.1321200000003347E-3</c:v>
                </c:pt>
                <c:pt idx="56607">
                  <c:v>1.1321400000003348E-3</c:v>
                </c:pt>
                <c:pt idx="56608">
                  <c:v>1.1321600000003349E-3</c:v>
                </c:pt>
                <c:pt idx="56609">
                  <c:v>1.132180000000335E-3</c:v>
                </c:pt>
                <c:pt idx="56610">
                  <c:v>1.1322000000003351E-3</c:v>
                </c:pt>
                <c:pt idx="56611">
                  <c:v>1.1322200000003352E-3</c:v>
                </c:pt>
                <c:pt idx="56612">
                  <c:v>1.1322400000003353E-3</c:v>
                </c:pt>
                <c:pt idx="56613">
                  <c:v>1.1322600000003354E-3</c:v>
                </c:pt>
                <c:pt idx="56614">
                  <c:v>1.1322800000003355E-3</c:v>
                </c:pt>
                <c:pt idx="56615">
                  <c:v>1.1323000000003356E-3</c:v>
                </c:pt>
                <c:pt idx="56616">
                  <c:v>1.1323200000003357E-3</c:v>
                </c:pt>
                <c:pt idx="56617">
                  <c:v>1.1323400000003358E-3</c:v>
                </c:pt>
                <c:pt idx="56618">
                  <c:v>1.1323600000003359E-3</c:v>
                </c:pt>
                <c:pt idx="56619">
                  <c:v>1.132380000000336E-3</c:v>
                </c:pt>
                <c:pt idx="56620">
                  <c:v>1.1324000000003361E-3</c:v>
                </c:pt>
                <c:pt idx="56621">
                  <c:v>1.1324200000003362E-3</c:v>
                </c:pt>
                <c:pt idx="56622">
                  <c:v>1.1324400000003363E-3</c:v>
                </c:pt>
                <c:pt idx="56623">
                  <c:v>1.1324600000003364E-3</c:v>
                </c:pt>
                <c:pt idx="56624">
                  <c:v>1.1324800000003365E-3</c:v>
                </c:pt>
                <c:pt idx="56625">
                  <c:v>1.1325000000003366E-3</c:v>
                </c:pt>
                <c:pt idx="56626">
                  <c:v>1.1325200000003367E-3</c:v>
                </c:pt>
                <c:pt idx="56627">
                  <c:v>1.1325400000003368E-3</c:v>
                </c:pt>
                <c:pt idx="56628">
                  <c:v>1.1325600000003369E-3</c:v>
                </c:pt>
                <c:pt idx="56629">
                  <c:v>1.132580000000337E-3</c:v>
                </c:pt>
                <c:pt idx="56630">
                  <c:v>1.1326000000003371E-3</c:v>
                </c:pt>
                <c:pt idx="56631">
                  <c:v>1.1326200000003372E-3</c:v>
                </c:pt>
                <c:pt idx="56632">
                  <c:v>1.1326400000003373E-3</c:v>
                </c:pt>
                <c:pt idx="56633">
                  <c:v>1.1326600000003374E-3</c:v>
                </c:pt>
                <c:pt idx="56634">
                  <c:v>1.1326800000003375E-3</c:v>
                </c:pt>
                <c:pt idx="56635">
                  <c:v>1.1327000000003376E-3</c:v>
                </c:pt>
                <c:pt idx="56636">
                  <c:v>1.1327200000003377E-3</c:v>
                </c:pt>
                <c:pt idx="56637">
                  <c:v>1.1327400000003378E-3</c:v>
                </c:pt>
                <c:pt idx="56638">
                  <c:v>1.1327600000003379E-3</c:v>
                </c:pt>
                <c:pt idx="56639">
                  <c:v>1.132780000000338E-3</c:v>
                </c:pt>
                <c:pt idx="56640">
                  <c:v>1.1328000000003381E-3</c:v>
                </c:pt>
                <c:pt idx="56641">
                  <c:v>1.1328200000003381E-3</c:v>
                </c:pt>
                <c:pt idx="56642">
                  <c:v>1.1328400000003382E-3</c:v>
                </c:pt>
                <c:pt idx="56643">
                  <c:v>1.1328600000003383E-3</c:v>
                </c:pt>
                <c:pt idx="56644">
                  <c:v>1.1328800000003384E-3</c:v>
                </c:pt>
                <c:pt idx="56645">
                  <c:v>1.1329000000003385E-3</c:v>
                </c:pt>
                <c:pt idx="56646">
                  <c:v>1.1329200000003386E-3</c:v>
                </c:pt>
                <c:pt idx="56647">
                  <c:v>1.1329400000003387E-3</c:v>
                </c:pt>
                <c:pt idx="56648">
                  <c:v>1.1329600000003388E-3</c:v>
                </c:pt>
                <c:pt idx="56649">
                  <c:v>1.1329800000003389E-3</c:v>
                </c:pt>
                <c:pt idx="56650">
                  <c:v>1.133000000000339E-3</c:v>
                </c:pt>
                <c:pt idx="56651">
                  <c:v>1.1330200000003391E-3</c:v>
                </c:pt>
                <c:pt idx="56652">
                  <c:v>1.1330400000003392E-3</c:v>
                </c:pt>
                <c:pt idx="56653">
                  <c:v>1.1330600000003393E-3</c:v>
                </c:pt>
                <c:pt idx="56654">
                  <c:v>1.1330800000003394E-3</c:v>
                </c:pt>
                <c:pt idx="56655">
                  <c:v>1.1331000000003395E-3</c:v>
                </c:pt>
                <c:pt idx="56656">
                  <c:v>1.1331200000003396E-3</c:v>
                </c:pt>
                <c:pt idx="56657">
                  <c:v>1.1331400000003397E-3</c:v>
                </c:pt>
                <c:pt idx="56658">
                  <c:v>1.1331600000003398E-3</c:v>
                </c:pt>
                <c:pt idx="56659">
                  <c:v>1.1331800000003399E-3</c:v>
                </c:pt>
                <c:pt idx="56660">
                  <c:v>1.13320000000034E-3</c:v>
                </c:pt>
                <c:pt idx="56661">
                  <c:v>1.1332200000003401E-3</c:v>
                </c:pt>
                <c:pt idx="56662">
                  <c:v>1.1332400000003402E-3</c:v>
                </c:pt>
                <c:pt idx="56663">
                  <c:v>1.1332600000003403E-3</c:v>
                </c:pt>
                <c:pt idx="56664">
                  <c:v>1.1332800000003404E-3</c:v>
                </c:pt>
                <c:pt idx="56665">
                  <c:v>1.1333000000003405E-3</c:v>
                </c:pt>
                <c:pt idx="56666">
                  <c:v>1.1333200000003406E-3</c:v>
                </c:pt>
                <c:pt idx="56667">
                  <c:v>1.1333400000003407E-3</c:v>
                </c:pt>
                <c:pt idx="56668">
                  <c:v>1.1333600000003408E-3</c:v>
                </c:pt>
                <c:pt idx="56669">
                  <c:v>1.1333800000003409E-3</c:v>
                </c:pt>
                <c:pt idx="56670">
                  <c:v>1.133400000000341E-3</c:v>
                </c:pt>
                <c:pt idx="56671">
                  <c:v>1.1334200000003411E-3</c:v>
                </c:pt>
                <c:pt idx="56672">
                  <c:v>1.1334400000003412E-3</c:v>
                </c:pt>
                <c:pt idx="56673">
                  <c:v>1.1334600000003413E-3</c:v>
                </c:pt>
                <c:pt idx="56674">
                  <c:v>1.1334800000003414E-3</c:v>
                </c:pt>
                <c:pt idx="56675">
                  <c:v>1.1335000000003415E-3</c:v>
                </c:pt>
                <c:pt idx="56676">
                  <c:v>1.1335200000003416E-3</c:v>
                </c:pt>
                <c:pt idx="56677">
                  <c:v>1.1335400000003417E-3</c:v>
                </c:pt>
                <c:pt idx="56678">
                  <c:v>1.1335600000003418E-3</c:v>
                </c:pt>
                <c:pt idx="56679">
                  <c:v>1.1335800000003419E-3</c:v>
                </c:pt>
                <c:pt idx="56680">
                  <c:v>1.133600000000342E-3</c:v>
                </c:pt>
                <c:pt idx="56681">
                  <c:v>1.1336200000003421E-3</c:v>
                </c:pt>
                <c:pt idx="56682">
                  <c:v>1.1336400000003422E-3</c:v>
                </c:pt>
                <c:pt idx="56683">
                  <c:v>1.1336600000003423E-3</c:v>
                </c:pt>
                <c:pt idx="56684">
                  <c:v>1.1336800000003424E-3</c:v>
                </c:pt>
                <c:pt idx="56685">
                  <c:v>1.1337000000003425E-3</c:v>
                </c:pt>
                <c:pt idx="56686">
                  <c:v>1.1337200000003426E-3</c:v>
                </c:pt>
                <c:pt idx="56687">
                  <c:v>1.1337400000003427E-3</c:v>
                </c:pt>
                <c:pt idx="56688">
                  <c:v>1.1337600000003428E-3</c:v>
                </c:pt>
                <c:pt idx="56689">
                  <c:v>1.1337800000003429E-3</c:v>
                </c:pt>
                <c:pt idx="56690">
                  <c:v>1.133800000000343E-3</c:v>
                </c:pt>
                <c:pt idx="56691">
                  <c:v>1.1338200000003431E-3</c:v>
                </c:pt>
                <c:pt idx="56692">
                  <c:v>1.1338400000003431E-3</c:v>
                </c:pt>
                <c:pt idx="56693">
                  <c:v>1.1338600000003432E-3</c:v>
                </c:pt>
                <c:pt idx="56694">
                  <c:v>1.1338800000003433E-3</c:v>
                </c:pt>
                <c:pt idx="56695">
                  <c:v>1.1339000000003434E-3</c:v>
                </c:pt>
                <c:pt idx="56696">
                  <c:v>1.1339200000003435E-3</c:v>
                </c:pt>
                <c:pt idx="56697">
                  <c:v>1.1339400000003436E-3</c:v>
                </c:pt>
                <c:pt idx="56698">
                  <c:v>1.1339600000003437E-3</c:v>
                </c:pt>
                <c:pt idx="56699">
                  <c:v>1.1339800000003438E-3</c:v>
                </c:pt>
                <c:pt idx="56700">
                  <c:v>1.1340000000003439E-3</c:v>
                </c:pt>
                <c:pt idx="56701">
                  <c:v>1.134020000000344E-3</c:v>
                </c:pt>
                <c:pt idx="56702">
                  <c:v>1.1340400000003441E-3</c:v>
                </c:pt>
                <c:pt idx="56703">
                  <c:v>1.1340600000003442E-3</c:v>
                </c:pt>
                <c:pt idx="56704">
                  <c:v>1.1340800000003443E-3</c:v>
                </c:pt>
                <c:pt idx="56705">
                  <c:v>1.1341000000003444E-3</c:v>
                </c:pt>
                <c:pt idx="56706">
                  <c:v>1.1341200000003445E-3</c:v>
                </c:pt>
                <c:pt idx="56707">
                  <c:v>1.1341400000003446E-3</c:v>
                </c:pt>
                <c:pt idx="56708">
                  <c:v>1.1341600000003447E-3</c:v>
                </c:pt>
                <c:pt idx="56709">
                  <c:v>1.1341800000003448E-3</c:v>
                </c:pt>
                <c:pt idx="56710">
                  <c:v>1.1342000000003449E-3</c:v>
                </c:pt>
                <c:pt idx="56711">
                  <c:v>1.134220000000345E-3</c:v>
                </c:pt>
                <c:pt idx="56712">
                  <c:v>1.1342400000003451E-3</c:v>
                </c:pt>
                <c:pt idx="56713">
                  <c:v>1.1342600000003452E-3</c:v>
                </c:pt>
                <c:pt idx="56714">
                  <c:v>1.1342800000003453E-3</c:v>
                </c:pt>
                <c:pt idx="56715">
                  <c:v>1.1343000000003454E-3</c:v>
                </c:pt>
                <c:pt idx="56716">
                  <c:v>1.1343200000003455E-3</c:v>
                </c:pt>
                <c:pt idx="56717">
                  <c:v>1.1343400000003456E-3</c:v>
                </c:pt>
                <c:pt idx="56718">
                  <c:v>1.1343600000003457E-3</c:v>
                </c:pt>
                <c:pt idx="56719">
                  <c:v>1.1343800000003458E-3</c:v>
                </c:pt>
                <c:pt idx="56720">
                  <c:v>1.1344000000003459E-3</c:v>
                </c:pt>
                <c:pt idx="56721">
                  <c:v>1.134420000000346E-3</c:v>
                </c:pt>
                <c:pt idx="56722">
                  <c:v>1.1344400000003461E-3</c:v>
                </c:pt>
                <c:pt idx="56723">
                  <c:v>1.1344600000003462E-3</c:v>
                </c:pt>
                <c:pt idx="56724">
                  <c:v>1.1344800000003463E-3</c:v>
                </c:pt>
                <c:pt idx="56725">
                  <c:v>1.1345000000003464E-3</c:v>
                </c:pt>
                <c:pt idx="56726">
                  <c:v>1.1345200000003465E-3</c:v>
                </c:pt>
                <c:pt idx="56727">
                  <c:v>1.1345400000003466E-3</c:v>
                </c:pt>
                <c:pt idx="56728">
                  <c:v>1.1345600000003467E-3</c:v>
                </c:pt>
                <c:pt idx="56729">
                  <c:v>1.1345800000003468E-3</c:v>
                </c:pt>
                <c:pt idx="56730">
                  <c:v>1.1346000000003469E-3</c:v>
                </c:pt>
                <c:pt idx="56731">
                  <c:v>1.134620000000347E-3</c:v>
                </c:pt>
                <c:pt idx="56732">
                  <c:v>1.1346400000003471E-3</c:v>
                </c:pt>
                <c:pt idx="56733">
                  <c:v>1.1346600000003472E-3</c:v>
                </c:pt>
                <c:pt idx="56734">
                  <c:v>1.1346800000003473E-3</c:v>
                </c:pt>
                <c:pt idx="56735">
                  <c:v>1.1347000000003474E-3</c:v>
                </c:pt>
                <c:pt idx="56736">
                  <c:v>1.1347200000003475E-3</c:v>
                </c:pt>
                <c:pt idx="56737">
                  <c:v>1.1347400000003476E-3</c:v>
                </c:pt>
                <c:pt idx="56738">
                  <c:v>1.1347600000003477E-3</c:v>
                </c:pt>
                <c:pt idx="56739">
                  <c:v>1.1347800000003478E-3</c:v>
                </c:pt>
                <c:pt idx="56740">
                  <c:v>1.1348000000003479E-3</c:v>
                </c:pt>
                <c:pt idx="56741">
                  <c:v>1.134820000000348E-3</c:v>
                </c:pt>
                <c:pt idx="56742">
                  <c:v>1.1348400000003481E-3</c:v>
                </c:pt>
                <c:pt idx="56743">
                  <c:v>1.1348600000003482E-3</c:v>
                </c:pt>
                <c:pt idx="56744">
                  <c:v>1.1348800000003482E-3</c:v>
                </c:pt>
                <c:pt idx="56745">
                  <c:v>1.1349000000003483E-3</c:v>
                </c:pt>
                <c:pt idx="56746">
                  <c:v>1.1349200000003484E-3</c:v>
                </c:pt>
                <c:pt idx="56747">
                  <c:v>1.1349400000003485E-3</c:v>
                </c:pt>
                <c:pt idx="56748">
                  <c:v>1.1349600000003486E-3</c:v>
                </c:pt>
                <c:pt idx="56749">
                  <c:v>1.1349800000003487E-3</c:v>
                </c:pt>
                <c:pt idx="56750">
                  <c:v>1.1350000000003488E-3</c:v>
                </c:pt>
                <c:pt idx="56751">
                  <c:v>1.1350200000003489E-3</c:v>
                </c:pt>
                <c:pt idx="56752">
                  <c:v>1.135040000000349E-3</c:v>
                </c:pt>
                <c:pt idx="56753">
                  <c:v>1.1350600000003491E-3</c:v>
                </c:pt>
                <c:pt idx="56754">
                  <c:v>1.1350800000003492E-3</c:v>
                </c:pt>
                <c:pt idx="56755">
                  <c:v>1.1351000000003493E-3</c:v>
                </c:pt>
                <c:pt idx="56756">
                  <c:v>1.1351200000003494E-3</c:v>
                </c:pt>
                <c:pt idx="56757">
                  <c:v>1.1351400000003495E-3</c:v>
                </c:pt>
                <c:pt idx="56758">
                  <c:v>1.1351600000003496E-3</c:v>
                </c:pt>
                <c:pt idx="56759">
                  <c:v>1.1351800000003497E-3</c:v>
                </c:pt>
                <c:pt idx="56760">
                  <c:v>1.1352000000003498E-3</c:v>
                </c:pt>
                <c:pt idx="56761">
                  <c:v>1.1352200000003499E-3</c:v>
                </c:pt>
                <c:pt idx="56762">
                  <c:v>1.13524000000035E-3</c:v>
                </c:pt>
                <c:pt idx="56763">
                  <c:v>1.1352600000003501E-3</c:v>
                </c:pt>
                <c:pt idx="56764">
                  <c:v>1.1352800000003502E-3</c:v>
                </c:pt>
                <c:pt idx="56765">
                  <c:v>1.1353000000003503E-3</c:v>
                </c:pt>
                <c:pt idx="56766">
                  <c:v>1.1353200000003504E-3</c:v>
                </c:pt>
                <c:pt idx="56767">
                  <c:v>1.1353400000003505E-3</c:v>
                </c:pt>
                <c:pt idx="56768">
                  <c:v>1.1353600000003506E-3</c:v>
                </c:pt>
                <c:pt idx="56769">
                  <c:v>1.1353800000003507E-3</c:v>
                </c:pt>
                <c:pt idx="56770">
                  <c:v>1.1354000000003508E-3</c:v>
                </c:pt>
                <c:pt idx="56771">
                  <c:v>1.1354200000003509E-3</c:v>
                </c:pt>
                <c:pt idx="56772">
                  <c:v>1.135440000000351E-3</c:v>
                </c:pt>
                <c:pt idx="56773">
                  <c:v>1.1354600000003511E-3</c:v>
                </c:pt>
                <c:pt idx="56774">
                  <c:v>1.1354800000003512E-3</c:v>
                </c:pt>
                <c:pt idx="56775">
                  <c:v>1.1355000000003513E-3</c:v>
                </c:pt>
                <c:pt idx="56776">
                  <c:v>1.1355200000003514E-3</c:v>
                </c:pt>
                <c:pt idx="56777">
                  <c:v>1.1355400000003515E-3</c:v>
                </c:pt>
                <c:pt idx="56778">
                  <c:v>1.1355600000003516E-3</c:v>
                </c:pt>
                <c:pt idx="56779">
                  <c:v>1.1355800000003517E-3</c:v>
                </c:pt>
                <c:pt idx="56780">
                  <c:v>1.1356000000003518E-3</c:v>
                </c:pt>
                <c:pt idx="56781">
                  <c:v>1.1356200000003519E-3</c:v>
                </c:pt>
                <c:pt idx="56782">
                  <c:v>1.135640000000352E-3</c:v>
                </c:pt>
                <c:pt idx="56783">
                  <c:v>1.1356600000003521E-3</c:v>
                </c:pt>
                <c:pt idx="56784">
                  <c:v>1.1356800000003522E-3</c:v>
                </c:pt>
                <c:pt idx="56785">
                  <c:v>1.1357000000003523E-3</c:v>
                </c:pt>
                <c:pt idx="56786">
                  <c:v>1.1357200000003524E-3</c:v>
                </c:pt>
                <c:pt idx="56787">
                  <c:v>1.1357400000003525E-3</c:v>
                </c:pt>
                <c:pt idx="56788">
                  <c:v>1.1357600000003526E-3</c:v>
                </c:pt>
                <c:pt idx="56789">
                  <c:v>1.1357800000003527E-3</c:v>
                </c:pt>
                <c:pt idx="56790">
                  <c:v>1.1358000000003528E-3</c:v>
                </c:pt>
                <c:pt idx="56791">
                  <c:v>1.1358200000003529E-3</c:v>
                </c:pt>
                <c:pt idx="56792">
                  <c:v>1.135840000000353E-3</c:v>
                </c:pt>
                <c:pt idx="56793">
                  <c:v>1.1358600000003531E-3</c:v>
                </c:pt>
                <c:pt idx="56794">
                  <c:v>1.1358800000003532E-3</c:v>
                </c:pt>
                <c:pt idx="56795">
                  <c:v>1.1359000000003533E-3</c:v>
                </c:pt>
                <c:pt idx="56796">
                  <c:v>1.1359200000003533E-3</c:v>
                </c:pt>
                <c:pt idx="56797">
                  <c:v>1.1359400000003534E-3</c:v>
                </c:pt>
                <c:pt idx="56798">
                  <c:v>1.1359600000003535E-3</c:v>
                </c:pt>
                <c:pt idx="56799">
                  <c:v>1.1359800000003536E-3</c:v>
                </c:pt>
                <c:pt idx="56800">
                  <c:v>1.1360000000003537E-3</c:v>
                </c:pt>
                <c:pt idx="56801">
                  <c:v>1.1360200000003538E-3</c:v>
                </c:pt>
                <c:pt idx="56802">
                  <c:v>1.1360400000003539E-3</c:v>
                </c:pt>
                <c:pt idx="56803">
                  <c:v>1.136060000000354E-3</c:v>
                </c:pt>
                <c:pt idx="56804">
                  <c:v>1.1360800000003541E-3</c:v>
                </c:pt>
                <c:pt idx="56805">
                  <c:v>1.1361000000003542E-3</c:v>
                </c:pt>
                <c:pt idx="56806">
                  <c:v>1.1361200000003543E-3</c:v>
                </c:pt>
                <c:pt idx="56807">
                  <c:v>1.1361400000003544E-3</c:v>
                </c:pt>
                <c:pt idx="56808">
                  <c:v>1.1361600000003545E-3</c:v>
                </c:pt>
                <c:pt idx="56809">
                  <c:v>1.1361800000003546E-3</c:v>
                </c:pt>
                <c:pt idx="56810">
                  <c:v>1.1362000000003547E-3</c:v>
                </c:pt>
                <c:pt idx="56811">
                  <c:v>1.1362200000003548E-3</c:v>
                </c:pt>
                <c:pt idx="56812">
                  <c:v>1.1362400000003549E-3</c:v>
                </c:pt>
                <c:pt idx="56813">
                  <c:v>1.136260000000355E-3</c:v>
                </c:pt>
                <c:pt idx="56814">
                  <c:v>1.1362800000003551E-3</c:v>
                </c:pt>
                <c:pt idx="56815">
                  <c:v>1.1363000000003552E-3</c:v>
                </c:pt>
                <c:pt idx="56816">
                  <c:v>1.1363200000003553E-3</c:v>
                </c:pt>
                <c:pt idx="56817">
                  <c:v>1.1363400000003554E-3</c:v>
                </c:pt>
                <c:pt idx="56818">
                  <c:v>1.1363600000003555E-3</c:v>
                </c:pt>
                <c:pt idx="56819">
                  <c:v>1.1363800000003556E-3</c:v>
                </c:pt>
                <c:pt idx="56820">
                  <c:v>1.1364000000003557E-3</c:v>
                </c:pt>
                <c:pt idx="56821">
                  <c:v>1.1364200000003558E-3</c:v>
                </c:pt>
                <c:pt idx="56822">
                  <c:v>1.1364400000003559E-3</c:v>
                </c:pt>
                <c:pt idx="56823">
                  <c:v>1.136460000000356E-3</c:v>
                </c:pt>
                <c:pt idx="56824">
                  <c:v>1.1364800000003561E-3</c:v>
                </c:pt>
                <c:pt idx="56825">
                  <c:v>1.1365000000003562E-3</c:v>
                </c:pt>
                <c:pt idx="56826">
                  <c:v>1.1365200000003563E-3</c:v>
                </c:pt>
                <c:pt idx="56827">
                  <c:v>1.1365400000003564E-3</c:v>
                </c:pt>
                <c:pt idx="56828">
                  <c:v>1.1365600000003565E-3</c:v>
                </c:pt>
                <c:pt idx="56829">
                  <c:v>1.1365800000003566E-3</c:v>
                </c:pt>
                <c:pt idx="56830">
                  <c:v>1.1366000000003567E-3</c:v>
                </c:pt>
                <c:pt idx="56831">
                  <c:v>1.1366200000003568E-3</c:v>
                </c:pt>
                <c:pt idx="56832">
                  <c:v>1.1366400000003569E-3</c:v>
                </c:pt>
                <c:pt idx="56833">
                  <c:v>1.136660000000357E-3</c:v>
                </c:pt>
                <c:pt idx="56834">
                  <c:v>1.1366800000003571E-3</c:v>
                </c:pt>
                <c:pt idx="56835">
                  <c:v>1.1367000000003572E-3</c:v>
                </c:pt>
                <c:pt idx="56836">
                  <c:v>1.1367200000003573E-3</c:v>
                </c:pt>
                <c:pt idx="56837">
                  <c:v>1.1367400000003574E-3</c:v>
                </c:pt>
                <c:pt idx="56838">
                  <c:v>1.1367600000003575E-3</c:v>
                </c:pt>
                <c:pt idx="56839">
                  <c:v>1.1367800000003576E-3</c:v>
                </c:pt>
                <c:pt idx="56840">
                  <c:v>1.1368000000003577E-3</c:v>
                </c:pt>
                <c:pt idx="56841">
                  <c:v>1.1368200000003578E-3</c:v>
                </c:pt>
                <c:pt idx="56842">
                  <c:v>1.1368400000003579E-3</c:v>
                </c:pt>
                <c:pt idx="56843">
                  <c:v>1.136860000000358E-3</c:v>
                </c:pt>
                <c:pt idx="56844">
                  <c:v>1.1368800000003581E-3</c:v>
                </c:pt>
                <c:pt idx="56845">
                  <c:v>1.1369000000003582E-3</c:v>
                </c:pt>
                <c:pt idx="56846">
                  <c:v>1.1369200000003583E-3</c:v>
                </c:pt>
                <c:pt idx="56847">
                  <c:v>1.1369400000003583E-3</c:v>
                </c:pt>
                <c:pt idx="56848">
                  <c:v>1.1369600000003584E-3</c:v>
                </c:pt>
                <c:pt idx="56849">
                  <c:v>1.1369800000003585E-3</c:v>
                </c:pt>
                <c:pt idx="56850">
                  <c:v>1.1370000000003586E-3</c:v>
                </c:pt>
                <c:pt idx="56851">
                  <c:v>1.1370200000003587E-3</c:v>
                </c:pt>
                <c:pt idx="56852">
                  <c:v>1.1370400000003588E-3</c:v>
                </c:pt>
                <c:pt idx="56853">
                  <c:v>1.1370600000003589E-3</c:v>
                </c:pt>
                <c:pt idx="56854">
                  <c:v>1.137080000000359E-3</c:v>
                </c:pt>
                <c:pt idx="56855">
                  <c:v>1.1371000000003591E-3</c:v>
                </c:pt>
                <c:pt idx="56856">
                  <c:v>1.1371200000003592E-3</c:v>
                </c:pt>
                <c:pt idx="56857">
                  <c:v>1.1371400000003593E-3</c:v>
                </c:pt>
                <c:pt idx="56858">
                  <c:v>1.1371600000003594E-3</c:v>
                </c:pt>
                <c:pt idx="56859">
                  <c:v>1.1371800000003595E-3</c:v>
                </c:pt>
                <c:pt idx="56860">
                  <c:v>1.1372000000003596E-3</c:v>
                </c:pt>
                <c:pt idx="56861">
                  <c:v>1.1372200000003597E-3</c:v>
                </c:pt>
                <c:pt idx="56862">
                  <c:v>1.1372400000003598E-3</c:v>
                </c:pt>
                <c:pt idx="56863">
                  <c:v>1.1372600000003599E-3</c:v>
                </c:pt>
                <c:pt idx="56864">
                  <c:v>1.13728000000036E-3</c:v>
                </c:pt>
                <c:pt idx="56865">
                  <c:v>1.1373000000003601E-3</c:v>
                </c:pt>
                <c:pt idx="56866">
                  <c:v>1.1373200000003602E-3</c:v>
                </c:pt>
                <c:pt idx="56867">
                  <c:v>1.1373400000003603E-3</c:v>
                </c:pt>
                <c:pt idx="56868">
                  <c:v>1.1373600000003604E-3</c:v>
                </c:pt>
                <c:pt idx="56869">
                  <c:v>1.1373800000003605E-3</c:v>
                </c:pt>
                <c:pt idx="56870">
                  <c:v>1.1374000000003606E-3</c:v>
                </c:pt>
                <c:pt idx="56871">
                  <c:v>1.1374200000003607E-3</c:v>
                </c:pt>
                <c:pt idx="56872">
                  <c:v>1.1374400000003608E-3</c:v>
                </c:pt>
                <c:pt idx="56873">
                  <c:v>1.1374600000003609E-3</c:v>
                </c:pt>
                <c:pt idx="56874">
                  <c:v>1.137480000000361E-3</c:v>
                </c:pt>
                <c:pt idx="56875">
                  <c:v>1.1375000000003611E-3</c:v>
                </c:pt>
                <c:pt idx="56876">
                  <c:v>1.1375200000003612E-3</c:v>
                </c:pt>
                <c:pt idx="56877">
                  <c:v>1.1375400000003613E-3</c:v>
                </c:pt>
                <c:pt idx="56878">
                  <c:v>1.1375600000003614E-3</c:v>
                </c:pt>
                <c:pt idx="56879">
                  <c:v>1.1375800000003615E-3</c:v>
                </c:pt>
                <c:pt idx="56880">
                  <c:v>1.1376000000003616E-3</c:v>
                </c:pt>
                <c:pt idx="56881">
                  <c:v>1.1376200000003617E-3</c:v>
                </c:pt>
                <c:pt idx="56882">
                  <c:v>1.1376400000003618E-3</c:v>
                </c:pt>
                <c:pt idx="56883">
                  <c:v>1.1376600000003619E-3</c:v>
                </c:pt>
                <c:pt idx="56884">
                  <c:v>1.137680000000362E-3</c:v>
                </c:pt>
                <c:pt idx="56885">
                  <c:v>1.1377000000003621E-3</c:v>
                </c:pt>
                <c:pt idx="56886">
                  <c:v>1.1377200000003622E-3</c:v>
                </c:pt>
                <c:pt idx="56887">
                  <c:v>1.1377400000003623E-3</c:v>
                </c:pt>
                <c:pt idx="56888">
                  <c:v>1.1377600000003624E-3</c:v>
                </c:pt>
                <c:pt idx="56889">
                  <c:v>1.1377800000003625E-3</c:v>
                </c:pt>
                <c:pt idx="56890">
                  <c:v>1.1378000000003626E-3</c:v>
                </c:pt>
                <c:pt idx="56891">
                  <c:v>1.1378200000003627E-3</c:v>
                </c:pt>
                <c:pt idx="56892">
                  <c:v>1.1378400000003628E-3</c:v>
                </c:pt>
                <c:pt idx="56893">
                  <c:v>1.1378600000003629E-3</c:v>
                </c:pt>
                <c:pt idx="56894">
                  <c:v>1.137880000000363E-3</c:v>
                </c:pt>
                <c:pt idx="56895">
                  <c:v>1.1379000000003631E-3</c:v>
                </c:pt>
                <c:pt idx="56896">
                  <c:v>1.1379200000003632E-3</c:v>
                </c:pt>
                <c:pt idx="56897">
                  <c:v>1.1379400000003633E-3</c:v>
                </c:pt>
                <c:pt idx="56898">
                  <c:v>1.1379600000003634E-3</c:v>
                </c:pt>
                <c:pt idx="56899">
                  <c:v>1.1379800000003634E-3</c:v>
                </c:pt>
                <c:pt idx="56900">
                  <c:v>1.1380000000003635E-3</c:v>
                </c:pt>
                <c:pt idx="56901">
                  <c:v>1.1380200000003636E-3</c:v>
                </c:pt>
                <c:pt idx="56902">
                  <c:v>1.1380400000003637E-3</c:v>
                </c:pt>
                <c:pt idx="56903">
                  <c:v>1.1380600000003638E-3</c:v>
                </c:pt>
                <c:pt idx="56904">
                  <c:v>1.1380800000003639E-3</c:v>
                </c:pt>
                <c:pt idx="56905">
                  <c:v>1.138100000000364E-3</c:v>
                </c:pt>
                <c:pt idx="56906">
                  <c:v>1.1381200000003641E-3</c:v>
                </c:pt>
                <c:pt idx="56907">
                  <c:v>1.1381400000003642E-3</c:v>
                </c:pt>
                <c:pt idx="56908">
                  <c:v>1.1381600000003643E-3</c:v>
                </c:pt>
                <c:pt idx="56909">
                  <c:v>1.1381800000003644E-3</c:v>
                </c:pt>
                <c:pt idx="56910">
                  <c:v>1.1382000000003645E-3</c:v>
                </c:pt>
                <c:pt idx="56911">
                  <c:v>1.1382200000003646E-3</c:v>
                </c:pt>
                <c:pt idx="56912">
                  <c:v>1.1382400000003647E-3</c:v>
                </c:pt>
                <c:pt idx="56913">
                  <c:v>1.1382600000003648E-3</c:v>
                </c:pt>
                <c:pt idx="56914">
                  <c:v>1.1382800000003649E-3</c:v>
                </c:pt>
                <c:pt idx="56915">
                  <c:v>1.138300000000365E-3</c:v>
                </c:pt>
                <c:pt idx="56916">
                  <c:v>1.1383200000003651E-3</c:v>
                </c:pt>
                <c:pt idx="56917">
                  <c:v>1.1383400000003652E-3</c:v>
                </c:pt>
                <c:pt idx="56918">
                  <c:v>1.1383600000003653E-3</c:v>
                </c:pt>
                <c:pt idx="56919">
                  <c:v>1.1383800000003654E-3</c:v>
                </c:pt>
                <c:pt idx="56920">
                  <c:v>1.1384000000003655E-3</c:v>
                </c:pt>
                <c:pt idx="56921">
                  <c:v>1.1384200000003656E-3</c:v>
                </c:pt>
                <c:pt idx="56922">
                  <c:v>1.1384400000003657E-3</c:v>
                </c:pt>
                <c:pt idx="56923">
                  <c:v>1.1384600000003658E-3</c:v>
                </c:pt>
                <c:pt idx="56924">
                  <c:v>1.1384800000003659E-3</c:v>
                </c:pt>
                <c:pt idx="56925">
                  <c:v>1.138500000000366E-3</c:v>
                </c:pt>
                <c:pt idx="56926">
                  <c:v>1.1385200000003661E-3</c:v>
                </c:pt>
                <c:pt idx="56927">
                  <c:v>1.1385400000003662E-3</c:v>
                </c:pt>
                <c:pt idx="56928">
                  <c:v>1.1385600000003663E-3</c:v>
                </c:pt>
                <c:pt idx="56929">
                  <c:v>1.1385800000003664E-3</c:v>
                </c:pt>
                <c:pt idx="56930">
                  <c:v>1.1386000000003665E-3</c:v>
                </c:pt>
                <c:pt idx="56931">
                  <c:v>1.1386200000003666E-3</c:v>
                </c:pt>
                <c:pt idx="56932">
                  <c:v>1.1386400000003667E-3</c:v>
                </c:pt>
                <c:pt idx="56933">
                  <c:v>1.1386600000003668E-3</c:v>
                </c:pt>
                <c:pt idx="56934">
                  <c:v>1.1386800000003669E-3</c:v>
                </c:pt>
                <c:pt idx="56935">
                  <c:v>1.138700000000367E-3</c:v>
                </c:pt>
                <c:pt idx="56936">
                  <c:v>1.1387200000003671E-3</c:v>
                </c:pt>
                <c:pt idx="56937">
                  <c:v>1.1387400000003672E-3</c:v>
                </c:pt>
                <c:pt idx="56938">
                  <c:v>1.1387600000003673E-3</c:v>
                </c:pt>
                <c:pt idx="56939">
                  <c:v>1.1387800000003674E-3</c:v>
                </c:pt>
                <c:pt idx="56940">
                  <c:v>1.1388000000003675E-3</c:v>
                </c:pt>
                <c:pt idx="56941">
                  <c:v>1.1388200000003676E-3</c:v>
                </c:pt>
                <c:pt idx="56942">
                  <c:v>1.1388400000003677E-3</c:v>
                </c:pt>
                <c:pt idx="56943">
                  <c:v>1.1388600000003678E-3</c:v>
                </c:pt>
                <c:pt idx="56944">
                  <c:v>1.1388800000003679E-3</c:v>
                </c:pt>
                <c:pt idx="56945">
                  <c:v>1.138900000000368E-3</c:v>
                </c:pt>
                <c:pt idx="56946">
                  <c:v>1.1389200000003681E-3</c:v>
                </c:pt>
                <c:pt idx="56947">
                  <c:v>1.1389400000003682E-3</c:v>
                </c:pt>
                <c:pt idx="56948">
                  <c:v>1.1389600000003683E-3</c:v>
                </c:pt>
                <c:pt idx="56949">
                  <c:v>1.1389800000003684E-3</c:v>
                </c:pt>
                <c:pt idx="56950">
                  <c:v>1.1390000000003685E-3</c:v>
                </c:pt>
                <c:pt idx="56951">
                  <c:v>1.1390200000003685E-3</c:v>
                </c:pt>
                <c:pt idx="56952">
                  <c:v>1.1390400000003686E-3</c:v>
                </c:pt>
                <c:pt idx="56953">
                  <c:v>1.1390600000003687E-3</c:v>
                </c:pt>
                <c:pt idx="56954">
                  <c:v>1.1390800000003688E-3</c:v>
                </c:pt>
                <c:pt idx="56955">
                  <c:v>1.1391000000003689E-3</c:v>
                </c:pt>
                <c:pt idx="56956">
                  <c:v>1.139120000000369E-3</c:v>
                </c:pt>
                <c:pt idx="56957">
                  <c:v>1.1391400000003691E-3</c:v>
                </c:pt>
                <c:pt idx="56958">
                  <c:v>1.1391600000003692E-3</c:v>
                </c:pt>
                <c:pt idx="56959">
                  <c:v>1.1391800000003693E-3</c:v>
                </c:pt>
                <c:pt idx="56960">
                  <c:v>1.1392000000003694E-3</c:v>
                </c:pt>
                <c:pt idx="56961">
                  <c:v>1.1392200000003695E-3</c:v>
                </c:pt>
                <c:pt idx="56962">
                  <c:v>1.1392400000003696E-3</c:v>
                </c:pt>
                <c:pt idx="56963">
                  <c:v>1.1392600000003697E-3</c:v>
                </c:pt>
                <c:pt idx="56964">
                  <c:v>1.1392800000003698E-3</c:v>
                </c:pt>
                <c:pt idx="56965">
                  <c:v>1.1393000000003699E-3</c:v>
                </c:pt>
                <c:pt idx="56966">
                  <c:v>1.13932000000037E-3</c:v>
                </c:pt>
                <c:pt idx="56967">
                  <c:v>1.1393400000003701E-3</c:v>
                </c:pt>
                <c:pt idx="56968">
                  <c:v>1.1393600000003702E-3</c:v>
                </c:pt>
                <c:pt idx="56969">
                  <c:v>1.1393800000003703E-3</c:v>
                </c:pt>
                <c:pt idx="56970">
                  <c:v>1.1394000000003704E-3</c:v>
                </c:pt>
                <c:pt idx="56971">
                  <c:v>1.1394200000003705E-3</c:v>
                </c:pt>
                <c:pt idx="56972">
                  <c:v>1.1394400000003706E-3</c:v>
                </c:pt>
                <c:pt idx="56973">
                  <c:v>1.1394600000003707E-3</c:v>
                </c:pt>
                <c:pt idx="56974">
                  <c:v>1.1394800000003708E-3</c:v>
                </c:pt>
                <c:pt idx="56975">
                  <c:v>1.1395000000003709E-3</c:v>
                </c:pt>
                <c:pt idx="56976">
                  <c:v>1.139520000000371E-3</c:v>
                </c:pt>
                <c:pt idx="56977">
                  <c:v>1.1395400000003711E-3</c:v>
                </c:pt>
                <c:pt idx="56978">
                  <c:v>1.1395600000003712E-3</c:v>
                </c:pt>
                <c:pt idx="56979">
                  <c:v>1.1395800000003713E-3</c:v>
                </c:pt>
                <c:pt idx="56980">
                  <c:v>1.1396000000003714E-3</c:v>
                </c:pt>
                <c:pt idx="56981">
                  <c:v>1.1396200000003715E-3</c:v>
                </c:pt>
                <c:pt idx="56982">
                  <c:v>1.1396400000003716E-3</c:v>
                </c:pt>
                <c:pt idx="56983">
                  <c:v>1.1396600000003717E-3</c:v>
                </c:pt>
                <c:pt idx="56984">
                  <c:v>1.1396800000003718E-3</c:v>
                </c:pt>
                <c:pt idx="56985">
                  <c:v>1.1397000000003719E-3</c:v>
                </c:pt>
                <c:pt idx="56986">
                  <c:v>1.139720000000372E-3</c:v>
                </c:pt>
                <c:pt idx="56987">
                  <c:v>1.1397400000003721E-3</c:v>
                </c:pt>
                <c:pt idx="56988">
                  <c:v>1.1397600000003722E-3</c:v>
                </c:pt>
                <c:pt idx="56989">
                  <c:v>1.1397800000003723E-3</c:v>
                </c:pt>
                <c:pt idx="56990">
                  <c:v>1.1398000000003724E-3</c:v>
                </c:pt>
                <c:pt idx="56991">
                  <c:v>1.1398200000003725E-3</c:v>
                </c:pt>
                <c:pt idx="56992">
                  <c:v>1.1398400000003726E-3</c:v>
                </c:pt>
                <c:pt idx="56993">
                  <c:v>1.1398600000003727E-3</c:v>
                </c:pt>
                <c:pt idx="56994">
                  <c:v>1.1398800000003728E-3</c:v>
                </c:pt>
                <c:pt idx="56995">
                  <c:v>1.1399000000003729E-3</c:v>
                </c:pt>
                <c:pt idx="56996">
                  <c:v>1.139920000000373E-3</c:v>
                </c:pt>
                <c:pt idx="56997">
                  <c:v>1.1399400000003731E-3</c:v>
                </c:pt>
                <c:pt idx="56998">
                  <c:v>1.1399600000003732E-3</c:v>
                </c:pt>
                <c:pt idx="56999">
                  <c:v>1.1399800000003733E-3</c:v>
                </c:pt>
                <c:pt idx="57000">
                  <c:v>1.1400000000003734E-3</c:v>
                </c:pt>
                <c:pt idx="57001">
                  <c:v>1.1400200000003735E-3</c:v>
                </c:pt>
                <c:pt idx="57002">
                  <c:v>1.1400400000003735E-3</c:v>
                </c:pt>
                <c:pt idx="57003">
                  <c:v>1.1400600000003736E-3</c:v>
                </c:pt>
                <c:pt idx="57004">
                  <c:v>1.1400800000003737E-3</c:v>
                </c:pt>
                <c:pt idx="57005">
                  <c:v>1.1401000000003738E-3</c:v>
                </c:pt>
                <c:pt idx="57006">
                  <c:v>1.1401200000003739E-3</c:v>
                </c:pt>
                <c:pt idx="57007">
                  <c:v>1.140140000000374E-3</c:v>
                </c:pt>
                <c:pt idx="57008">
                  <c:v>1.1401600000003741E-3</c:v>
                </c:pt>
                <c:pt idx="57009">
                  <c:v>1.1401800000003742E-3</c:v>
                </c:pt>
                <c:pt idx="57010">
                  <c:v>1.1402000000003743E-3</c:v>
                </c:pt>
                <c:pt idx="57011">
                  <c:v>1.1402200000003744E-3</c:v>
                </c:pt>
                <c:pt idx="57012">
                  <c:v>1.1402400000003745E-3</c:v>
                </c:pt>
                <c:pt idx="57013">
                  <c:v>1.1402600000003746E-3</c:v>
                </c:pt>
                <c:pt idx="57014">
                  <c:v>1.1402800000003747E-3</c:v>
                </c:pt>
                <c:pt idx="57015">
                  <c:v>1.1403000000003748E-3</c:v>
                </c:pt>
                <c:pt idx="57016">
                  <c:v>1.1403200000003749E-3</c:v>
                </c:pt>
                <c:pt idx="57017">
                  <c:v>1.140340000000375E-3</c:v>
                </c:pt>
                <c:pt idx="57018">
                  <c:v>1.1403600000003751E-3</c:v>
                </c:pt>
                <c:pt idx="57019">
                  <c:v>1.1403800000003752E-3</c:v>
                </c:pt>
                <c:pt idx="57020">
                  <c:v>1.1404000000003753E-3</c:v>
                </c:pt>
                <c:pt idx="57021">
                  <c:v>1.1404200000003754E-3</c:v>
                </c:pt>
                <c:pt idx="57022">
                  <c:v>1.1404400000003755E-3</c:v>
                </c:pt>
                <c:pt idx="57023">
                  <c:v>1.1404600000003756E-3</c:v>
                </c:pt>
                <c:pt idx="57024">
                  <c:v>1.1404800000003757E-3</c:v>
                </c:pt>
                <c:pt idx="57025">
                  <c:v>1.1405000000003758E-3</c:v>
                </c:pt>
                <c:pt idx="57026">
                  <c:v>1.1405200000003759E-3</c:v>
                </c:pt>
                <c:pt idx="57027">
                  <c:v>1.140540000000376E-3</c:v>
                </c:pt>
                <c:pt idx="57028">
                  <c:v>1.1405600000003761E-3</c:v>
                </c:pt>
                <c:pt idx="57029">
                  <c:v>1.1405800000003762E-3</c:v>
                </c:pt>
                <c:pt idx="57030">
                  <c:v>1.1406000000003763E-3</c:v>
                </c:pt>
                <c:pt idx="57031">
                  <c:v>1.1406200000003764E-3</c:v>
                </c:pt>
                <c:pt idx="57032">
                  <c:v>1.1406400000003765E-3</c:v>
                </c:pt>
                <c:pt idx="57033">
                  <c:v>1.1406600000003766E-3</c:v>
                </c:pt>
                <c:pt idx="57034">
                  <c:v>1.1406800000003767E-3</c:v>
                </c:pt>
                <c:pt idx="57035">
                  <c:v>1.1407000000003768E-3</c:v>
                </c:pt>
                <c:pt idx="57036">
                  <c:v>1.1407200000003769E-3</c:v>
                </c:pt>
                <c:pt idx="57037">
                  <c:v>1.140740000000377E-3</c:v>
                </c:pt>
                <c:pt idx="57038">
                  <c:v>1.1407600000003771E-3</c:v>
                </c:pt>
                <c:pt idx="57039">
                  <c:v>1.1407800000003772E-3</c:v>
                </c:pt>
                <c:pt idx="57040">
                  <c:v>1.1408000000003773E-3</c:v>
                </c:pt>
                <c:pt idx="57041">
                  <c:v>1.1408200000003774E-3</c:v>
                </c:pt>
                <c:pt idx="57042">
                  <c:v>1.1408400000003775E-3</c:v>
                </c:pt>
                <c:pt idx="57043">
                  <c:v>1.1408600000003776E-3</c:v>
                </c:pt>
                <c:pt idx="57044">
                  <c:v>1.1408800000003777E-3</c:v>
                </c:pt>
                <c:pt idx="57045">
                  <c:v>1.1409000000003778E-3</c:v>
                </c:pt>
                <c:pt idx="57046">
                  <c:v>1.1409200000003779E-3</c:v>
                </c:pt>
                <c:pt idx="57047">
                  <c:v>1.140940000000378E-3</c:v>
                </c:pt>
                <c:pt idx="57048">
                  <c:v>1.1409600000003781E-3</c:v>
                </c:pt>
                <c:pt idx="57049">
                  <c:v>1.1409800000003782E-3</c:v>
                </c:pt>
                <c:pt idx="57050">
                  <c:v>1.1410000000003783E-3</c:v>
                </c:pt>
                <c:pt idx="57051">
                  <c:v>1.1410200000003784E-3</c:v>
                </c:pt>
                <c:pt idx="57052">
                  <c:v>1.1410400000003785E-3</c:v>
                </c:pt>
                <c:pt idx="57053">
                  <c:v>1.1410600000003786E-3</c:v>
                </c:pt>
                <c:pt idx="57054">
                  <c:v>1.1410800000003786E-3</c:v>
                </c:pt>
                <c:pt idx="57055">
                  <c:v>1.1411000000003787E-3</c:v>
                </c:pt>
                <c:pt idx="57056">
                  <c:v>1.1411200000003788E-3</c:v>
                </c:pt>
                <c:pt idx="57057">
                  <c:v>1.1411400000003789E-3</c:v>
                </c:pt>
                <c:pt idx="57058">
                  <c:v>1.141160000000379E-3</c:v>
                </c:pt>
                <c:pt idx="57059">
                  <c:v>1.1411800000003791E-3</c:v>
                </c:pt>
                <c:pt idx="57060">
                  <c:v>1.1412000000003792E-3</c:v>
                </c:pt>
                <c:pt idx="57061">
                  <c:v>1.1412200000003793E-3</c:v>
                </c:pt>
                <c:pt idx="57062">
                  <c:v>1.1412400000003794E-3</c:v>
                </c:pt>
                <c:pt idx="57063">
                  <c:v>1.1412600000003795E-3</c:v>
                </c:pt>
                <c:pt idx="57064">
                  <c:v>1.1412800000003796E-3</c:v>
                </c:pt>
                <c:pt idx="57065">
                  <c:v>1.1413000000003797E-3</c:v>
                </c:pt>
                <c:pt idx="57066">
                  <c:v>1.1413200000003798E-3</c:v>
                </c:pt>
                <c:pt idx="57067">
                  <c:v>1.1413400000003799E-3</c:v>
                </c:pt>
                <c:pt idx="57068">
                  <c:v>1.14136000000038E-3</c:v>
                </c:pt>
                <c:pt idx="57069">
                  <c:v>1.1413800000003801E-3</c:v>
                </c:pt>
                <c:pt idx="57070">
                  <c:v>1.1414000000003802E-3</c:v>
                </c:pt>
                <c:pt idx="57071">
                  <c:v>1.1414200000003803E-3</c:v>
                </c:pt>
                <c:pt idx="57072">
                  <c:v>1.1414400000003804E-3</c:v>
                </c:pt>
                <c:pt idx="57073">
                  <c:v>1.1414600000003805E-3</c:v>
                </c:pt>
                <c:pt idx="57074">
                  <c:v>1.1414800000003806E-3</c:v>
                </c:pt>
                <c:pt idx="57075">
                  <c:v>1.1415000000003807E-3</c:v>
                </c:pt>
                <c:pt idx="57076">
                  <c:v>1.1415200000003808E-3</c:v>
                </c:pt>
                <c:pt idx="57077">
                  <c:v>1.1415400000003809E-3</c:v>
                </c:pt>
                <c:pt idx="57078">
                  <c:v>1.141560000000381E-3</c:v>
                </c:pt>
                <c:pt idx="57079">
                  <c:v>1.1415800000003811E-3</c:v>
                </c:pt>
                <c:pt idx="57080">
                  <c:v>1.1416000000003812E-3</c:v>
                </c:pt>
                <c:pt idx="57081">
                  <c:v>1.1416200000003813E-3</c:v>
                </c:pt>
                <c:pt idx="57082">
                  <c:v>1.1416400000003814E-3</c:v>
                </c:pt>
                <c:pt idx="57083">
                  <c:v>1.1416600000003815E-3</c:v>
                </c:pt>
                <c:pt idx="57084">
                  <c:v>1.1416800000003816E-3</c:v>
                </c:pt>
                <c:pt idx="57085">
                  <c:v>1.1417000000003817E-3</c:v>
                </c:pt>
                <c:pt idx="57086">
                  <c:v>1.1417200000003818E-3</c:v>
                </c:pt>
                <c:pt idx="57087">
                  <c:v>1.1417400000003819E-3</c:v>
                </c:pt>
                <c:pt idx="57088">
                  <c:v>1.141760000000382E-3</c:v>
                </c:pt>
                <c:pt idx="57089">
                  <c:v>1.1417800000003821E-3</c:v>
                </c:pt>
                <c:pt idx="57090">
                  <c:v>1.1418000000003822E-3</c:v>
                </c:pt>
                <c:pt idx="57091">
                  <c:v>1.1418200000003823E-3</c:v>
                </c:pt>
                <c:pt idx="57092">
                  <c:v>1.1418400000003824E-3</c:v>
                </c:pt>
                <c:pt idx="57093">
                  <c:v>1.1418600000003825E-3</c:v>
                </c:pt>
                <c:pt idx="57094">
                  <c:v>1.1418800000003826E-3</c:v>
                </c:pt>
                <c:pt idx="57095">
                  <c:v>1.1419000000003827E-3</c:v>
                </c:pt>
                <c:pt idx="57096">
                  <c:v>1.1419200000003828E-3</c:v>
                </c:pt>
                <c:pt idx="57097">
                  <c:v>1.1419400000003829E-3</c:v>
                </c:pt>
                <c:pt idx="57098">
                  <c:v>1.141960000000383E-3</c:v>
                </c:pt>
                <c:pt idx="57099">
                  <c:v>1.1419800000003831E-3</c:v>
                </c:pt>
                <c:pt idx="57100">
                  <c:v>1.1420000000003832E-3</c:v>
                </c:pt>
                <c:pt idx="57101">
                  <c:v>1.1420200000003833E-3</c:v>
                </c:pt>
                <c:pt idx="57102">
                  <c:v>1.1420400000003834E-3</c:v>
                </c:pt>
                <c:pt idx="57103">
                  <c:v>1.1420600000003835E-3</c:v>
                </c:pt>
                <c:pt idx="57104">
                  <c:v>1.1420800000003836E-3</c:v>
                </c:pt>
                <c:pt idx="57105">
                  <c:v>1.1421000000003837E-3</c:v>
                </c:pt>
                <c:pt idx="57106">
                  <c:v>1.1421200000003837E-3</c:v>
                </c:pt>
                <c:pt idx="57107">
                  <c:v>1.1421400000003838E-3</c:v>
                </c:pt>
                <c:pt idx="57108">
                  <c:v>1.1421600000003839E-3</c:v>
                </c:pt>
                <c:pt idx="57109">
                  <c:v>1.142180000000384E-3</c:v>
                </c:pt>
                <c:pt idx="57110">
                  <c:v>1.1422000000003841E-3</c:v>
                </c:pt>
                <c:pt idx="57111">
                  <c:v>1.1422200000003842E-3</c:v>
                </c:pt>
                <c:pt idx="57112">
                  <c:v>1.1422400000003843E-3</c:v>
                </c:pt>
                <c:pt idx="57113">
                  <c:v>1.1422600000003844E-3</c:v>
                </c:pt>
                <c:pt idx="57114">
                  <c:v>1.1422800000003845E-3</c:v>
                </c:pt>
                <c:pt idx="57115">
                  <c:v>1.1423000000003846E-3</c:v>
                </c:pt>
                <c:pt idx="57116">
                  <c:v>1.1423200000003847E-3</c:v>
                </c:pt>
                <c:pt idx="57117">
                  <c:v>1.1423400000003848E-3</c:v>
                </c:pt>
                <c:pt idx="57118">
                  <c:v>1.1423600000003849E-3</c:v>
                </c:pt>
                <c:pt idx="57119">
                  <c:v>1.142380000000385E-3</c:v>
                </c:pt>
                <c:pt idx="57120">
                  <c:v>1.1424000000003851E-3</c:v>
                </c:pt>
                <c:pt idx="57121">
                  <c:v>1.1424200000003852E-3</c:v>
                </c:pt>
                <c:pt idx="57122">
                  <c:v>1.1424400000003853E-3</c:v>
                </c:pt>
                <c:pt idx="57123">
                  <c:v>1.1424600000003854E-3</c:v>
                </c:pt>
                <c:pt idx="57124">
                  <c:v>1.1424800000003855E-3</c:v>
                </c:pt>
                <c:pt idx="57125">
                  <c:v>1.1425000000003856E-3</c:v>
                </c:pt>
                <c:pt idx="57126">
                  <c:v>1.1425200000003857E-3</c:v>
                </c:pt>
                <c:pt idx="57127">
                  <c:v>1.1425400000003858E-3</c:v>
                </c:pt>
                <c:pt idx="57128">
                  <c:v>1.1425600000003859E-3</c:v>
                </c:pt>
                <c:pt idx="57129">
                  <c:v>1.142580000000386E-3</c:v>
                </c:pt>
                <c:pt idx="57130">
                  <c:v>1.1426000000003861E-3</c:v>
                </c:pt>
                <c:pt idx="57131">
                  <c:v>1.1426200000003862E-3</c:v>
                </c:pt>
                <c:pt idx="57132">
                  <c:v>1.1426400000003863E-3</c:v>
                </c:pt>
                <c:pt idx="57133">
                  <c:v>1.1426600000003864E-3</c:v>
                </c:pt>
                <c:pt idx="57134">
                  <c:v>1.1426800000003865E-3</c:v>
                </c:pt>
                <c:pt idx="57135">
                  <c:v>1.1427000000003866E-3</c:v>
                </c:pt>
                <c:pt idx="57136">
                  <c:v>1.1427200000003867E-3</c:v>
                </c:pt>
                <c:pt idx="57137">
                  <c:v>1.1427400000003868E-3</c:v>
                </c:pt>
                <c:pt idx="57138">
                  <c:v>1.1427600000003869E-3</c:v>
                </c:pt>
                <c:pt idx="57139">
                  <c:v>1.142780000000387E-3</c:v>
                </c:pt>
                <c:pt idx="57140">
                  <c:v>1.1428000000003871E-3</c:v>
                </c:pt>
                <c:pt idx="57141">
                  <c:v>1.1428200000003872E-3</c:v>
                </c:pt>
                <c:pt idx="57142">
                  <c:v>1.1428400000003873E-3</c:v>
                </c:pt>
                <c:pt idx="57143">
                  <c:v>1.1428600000003874E-3</c:v>
                </c:pt>
                <c:pt idx="57144">
                  <c:v>1.1428800000003875E-3</c:v>
                </c:pt>
                <c:pt idx="57145">
                  <c:v>1.1429000000003876E-3</c:v>
                </c:pt>
                <c:pt idx="57146">
                  <c:v>1.1429200000003877E-3</c:v>
                </c:pt>
                <c:pt idx="57147">
                  <c:v>1.1429400000003878E-3</c:v>
                </c:pt>
                <c:pt idx="57148">
                  <c:v>1.1429600000003879E-3</c:v>
                </c:pt>
                <c:pt idx="57149">
                  <c:v>1.142980000000388E-3</c:v>
                </c:pt>
                <c:pt idx="57150">
                  <c:v>1.1430000000003881E-3</c:v>
                </c:pt>
                <c:pt idx="57151">
                  <c:v>1.1430200000003882E-3</c:v>
                </c:pt>
                <c:pt idx="57152">
                  <c:v>1.1430400000003883E-3</c:v>
                </c:pt>
                <c:pt idx="57153">
                  <c:v>1.1430600000003884E-3</c:v>
                </c:pt>
                <c:pt idx="57154">
                  <c:v>1.1430800000003885E-3</c:v>
                </c:pt>
                <c:pt idx="57155">
                  <c:v>1.1431000000003886E-3</c:v>
                </c:pt>
                <c:pt idx="57156">
                  <c:v>1.1431200000003887E-3</c:v>
                </c:pt>
                <c:pt idx="57157">
                  <c:v>1.1431400000003887E-3</c:v>
                </c:pt>
                <c:pt idx="57158">
                  <c:v>1.1431600000003888E-3</c:v>
                </c:pt>
                <c:pt idx="57159">
                  <c:v>1.1431800000003889E-3</c:v>
                </c:pt>
                <c:pt idx="57160">
                  <c:v>1.143200000000389E-3</c:v>
                </c:pt>
                <c:pt idx="57161">
                  <c:v>1.1432200000003891E-3</c:v>
                </c:pt>
                <c:pt idx="57162">
                  <c:v>1.1432400000003892E-3</c:v>
                </c:pt>
                <c:pt idx="57163">
                  <c:v>1.1432600000003893E-3</c:v>
                </c:pt>
                <c:pt idx="57164">
                  <c:v>1.1432800000003894E-3</c:v>
                </c:pt>
                <c:pt idx="57165">
                  <c:v>1.1433000000003895E-3</c:v>
                </c:pt>
                <c:pt idx="57166">
                  <c:v>1.1433200000003896E-3</c:v>
                </c:pt>
                <c:pt idx="57167">
                  <c:v>1.1433400000003897E-3</c:v>
                </c:pt>
                <c:pt idx="57168">
                  <c:v>1.1433600000003898E-3</c:v>
                </c:pt>
                <c:pt idx="57169">
                  <c:v>1.1433800000003899E-3</c:v>
                </c:pt>
                <c:pt idx="57170">
                  <c:v>1.14340000000039E-3</c:v>
                </c:pt>
                <c:pt idx="57171">
                  <c:v>1.1434200000003901E-3</c:v>
                </c:pt>
                <c:pt idx="57172">
                  <c:v>1.1434400000003902E-3</c:v>
                </c:pt>
                <c:pt idx="57173">
                  <c:v>1.1434600000003903E-3</c:v>
                </c:pt>
                <c:pt idx="57174">
                  <c:v>1.1434800000003904E-3</c:v>
                </c:pt>
                <c:pt idx="57175">
                  <c:v>1.1435000000003905E-3</c:v>
                </c:pt>
                <c:pt idx="57176">
                  <c:v>1.1435200000003906E-3</c:v>
                </c:pt>
                <c:pt idx="57177">
                  <c:v>1.1435400000003907E-3</c:v>
                </c:pt>
                <c:pt idx="57178">
                  <c:v>1.1435600000003908E-3</c:v>
                </c:pt>
                <c:pt idx="57179">
                  <c:v>1.1435800000003909E-3</c:v>
                </c:pt>
                <c:pt idx="57180">
                  <c:v>1.143600000000391E-3</c:v>
                </c:pt>
                <c:pt idx="57181">
                  <c:v>1.1436200000003911E-3</c:v>
                </c:pt>
                <c:pt idx="57182">
                  <c:v>1.1436400000003912E-3</c:v>
                </c:pt>
                <c:pt idx="57183">
                  <c:v>1.1436600000003913E-3</c:v>
                </c:pt>
                <c:pt idx="57184">
                  <c:v>1.1436800000003914E-3</c:v>
                </c:pt>
                <c:pt idx="57185">
                  <c:v>1.1437000000003915E-3</c:v>
                </c:pt>
                <c:pt idx="57186">
                  <c:v>1.1437200000003916E-3</c:v>
                </c:pt>
                <c:pt idx="57187">
                  <c:v>1.1437400000003917E-3</c:v>
                </c:pt>
                <c:pt idx="57188">
                  <c:v>1.1437600000003918E-3</c:v>
                </c:pt>
                <c:pt idx="57189">
                  <c:v>1.1437800000003919E-3</c:v>
                </c:pt>
                <c:pt idx="57190">
                  <c:v>1.143800000000392E-3</c:v>
                </c:pt>
                <c:pt idx="57191">
                  <c:v>1.1438200000003921E-3</c:v>
                </c:pt>
                <c:pt idx="57192">
                  <c:v>1.1438400000003922E-3</c:v>
                </c:pt>
                <c:pt idx="57193">
                  <c:v>1.1438600000003923E-3</c:v>
                </c:pt>
                <c:pt idx="57194">
                  <c:v>1.1438800000003924E-3</c:v>
                </c:pt>
                <c:pt idx="57195">
                  <c:v>1.1439000000003925E-3</c:v>
                </c:pt>
                <c:pt idx="57196">
                  <c:v>1.1439200000003926E-3</c:v>
                </c:pt>
                <c:pt idx="57197">
                  <c:v>1.1439400000003927E-3</c:v>
                </c:pt>
                <c:pt idx="57198">
                  <c:v>1.1439600000003928E-3</c:v>
                </c:pt>
                <c:pt idx="57199">
                  <c:v>1.1439800000003929E-3</c:v>
                </c:pt>
                <c:pt idx="57200">
                  <c:v>1.144000000000393E-3</c:v>
                </c:pt>
                <c:pt idx="57201">
                  <c:v>1.1440200000003931E-3</c:v>
                </c:pt>
                <c:pt idx="57202">
                  <c:v>1.1440400000003932E-3</c:v>
                </c:pt>
                <c:pt idx="57203">
                  <c:v>1.1440600000003933E-3</c:v>
                </c:pt>
                <c:pt idx="57204">
                  <c:v>1.1440800000003934E-3</c:v>
                </c:pt>
                <c:pt idx="57205">
                  <c:v>1.1441000000003935E-3</c:v>
                </c:pt>
                <c:pt idx="57206">
                  <c:v>1.1441200000003936E-3</c:v>
                </c:pt>
                <c:pt idx="57207">
                  <c:v>1.1441400000003937E-3</c:v>
                </c:pt>
                <c:pt idx="57208">
                  <c:v>1.1441600000003938E-3</c:v>
                </c:pt>
                <c:pt idx="57209">
                  <c:v>1.1441800000003938E-3</c:v>
                </c:pt>
                <c:pt idx="57210">
                  <c:v>1.1442000000003939E-3</c:v>
                </c:pt>
                <c:pt idx="57211">
                  <c:v>1.144220000000394E-3</c:v>
                </c:pt>
                <c:pt idx="57212">
                  <c:v>1.1442400000003941E-3</c:v>
                </c:pt>
                <c:pt idx="57213">
                  <c:v>1.1442600000003942E-3</c:v>
                </c:pt>
                <c:pt idx="57214">
                  <c:v>1.1442800000003943E-3</c:v>
                </c:pt>
                <c:pt idx="57215">
                  <c:v>1.1443000000003944E-3</c:v>
                </c:pt>
                <c:pt idx="57216">
                  <c:v>1.1443200000003945E-3</c:v>
                </c:pt>
                <c:pt idx="57217">
                  <c:v>1.1443400000003946E-3</c:v>
                </c:pt>
                <c:pt idx="57218">
                  <c:v>1.1443600000003947E-3</c:v>
                </c:pt>
                <c:pt idx="57219">
                  <c:v>1.1443800000003948E-3</c:v>
                </c:pt>
                <c:pt idx="57220">
                  <c:v>1.1444000000003949E-3</c:v>
                </c:pt>
                <c:pt idx="57221">
                  <c:v>1.144420000000395E-3</c:v>
                </c:pt>
                <c:pt idx="57222">
                  <c:v>1.1444400000003951E-3</c:v>
                </c:pt>
                <c:pt idx="57223">
                  <c:v>1.1444600000003952E-3</c:v>
                </c:pt>
                <c:pt idx="57224">
                  <c:v>1.1444800000003953E-3</c:v>
                </c:pt>
                <c:pt idx="57225">
                  <c:v>1.1445000000003954E-3</c:v>
                </c:pt>
                <c:pt idx="57226">
                  <c:v>1.1445200000003955E-3</c:v>
                </c:pt>
                <c:pt idx="57227">
                  <c:v>1.1445400000003956E-3</c:v>
                </c:pt>
                <c:pt idx="57228">
                  <c:v>1.1445600000003957E-3</c:v>
                </c:pt>
                <c:pt idx="57229">
                  <c:v>1.1445800000003958E-3</c:v>
                </c:pt>
                <c:pt idx="57230">
                  <c:v>1.1446000000003959E-3</c:v>
                </c:pt>
                <c:pt idx="57231">
                  <c:v>1.144620000000396E-3</c:v>
                </c:pt>
                <c:pt idx="57232">
                  <c:v>1.1446400000003961E-3</c:v>
                </c:pt>
                <c:pt idx="57233">
                  <c:v>1.1446600000003962E-3</c:v>
                </c:pt>
                <c:pt idx="57234">
                  <c:v>1.1446800000003963E-3</c:v>
                </c:pt>
                <c:pt idx="57235">
                  <c:v>1.1447000000003964E-3</c:v>
                </c:pt>
                <c:pt idx="57236">
                  <c:v>1.1447200000003965E-3</c:v>
                </c:pt>
                <c:pt idx="57237">
                  <c:v>1.1447400000003966E-3</c:v>
                </c:pt>
                <c:pt idx="57238">
                  <c:v>1.1447600000003967E-3</c:v>
                </c:pt>
                <c:pt idx="57239">
                  <c:v>1.1447800000003968E-3</c:v>
                </c:pt>
                <c:pt idx="57240">
                  <c:v>1.1448000000003969E-3</c:v>
                </c:pt>
                <c:pt idx="57241">
                  <c:v>1.144820000000397E-3</c:v>
                </c:pt>
                <c:pt idx="57242">
                  <c:v>1.1448400000003971E-3</c:v>
                </c:pt>
                <c:pt idx="57243">
                  <c:v>1.1448600000003972E-3</c:v>
                </c:pt>
                <c:pt idx="57244">
                  <c:v>1.1448800000003973E-3</c:v>
                </c:pt>
                <c:pt idx="57245">
                  <c:v>1.1449000000003974E-3</c:v>
                </c:pt>
                <c:pt idx="57246">
                  <c:v>1.1449200000003975E-3</c:v>
                </c:pt>
                <c:pt idx="57247">
                  <c:v>1.1449400000003976E-3</c:v>
                </c:pt>
                <c:pt idx="57248">
                  <c:v>1.1449600000003977E-3</c:v>
                </c:pt>
                <c:pt idx="57249">
                  <c:v>1.1449800000003978E-3</c:v>
                </c:pt>
                <c:pt idx="57250">
                  <c:v>1.1450000000003979E-3</c:v>
                </c:pt>
                <c:pt idx="57251">
                  <c:v>1.145020000000398E-3</c:v>
                </c:pt>
                <c:pt idx="57252">
                  <c:v>1.1450400000003981E-3</c:v>
                </c:pt>
                <c:pt idx="57253">
                  <c:v>1.1450600000003982E-3</c:v>
                </c:pt>
                <c:pt idx="57254">
                  <c:v>1.1450800000003983E-3</c:v>
                </c:pt>
                <c:pt idx="57255">
                  <c:v>1.1451000000003984E-3</c:v>
                </c:pt>
                <c:pt idx="57256">
                  <c:v>1.1451200000003985E-3</c:v>
                </c:pt>
                <c:pt idx="57257">
                  <c:v>1.1451400000003986E-3</c:v>
                </c:pt>
                <c:pt idx="57258">
                  <c:v>1.1451600000003987E-3</c:v>
                </c:pt>
                <c:pt idx="57259">
                  <c:v>1.1451800000003988E-3</c:v>
                </c:pt>
                <c:pt idx="57260">
                  <c:v>1.1452000000003989E-3</c:v>
                </c:pt>
                <c:pt idx="57261">
                  <c:v>1.1452200000003989E-3</c:v>
                </c:pt>
                <c:pt idx="57262">
                  <c:v>1.145240000000399E-3</c:v>
                </c:pt>
                <c:pt idx="57263">
                  <c:v>1.1452600000003991E-3</c:v>
                </c:pt>
                <c:pt idx="57264">
                  <c:v>1.1452800000003992E-3</c:v>
                </c:pt>
                <c:pt idx="57265">
                  <c:v>1.1453000000003993E-3</c:v>
                </c:pt>
                <c:pt idx="57266">
                  <c:v>1.1453200000003994E-3</c:v>
                </c:pt>
                <c:pt idx="57267">
                  <c:v>1.1453400000003995E-3</c:v>
                </c:pt>
                <c:pt idx="57268">
                  <c:v>1.1453600000003996E-3</c:v>
                </c:pt>
                <c:pt idx="57269">
                  <c:v>1.1453800000003997E-3</c:v>
                </c:pt>
                <c:pt idx="57270">
                  <c:v>1.1454000000003998E-3</c:v>
                </c:pt>
                <c:pt idx="57271">
                  <c:v>1.1454200000003999E-3</c:v>
                </c:pt>
                <c:pt idx="57272">
                  <c:v>1.1454400000004E-3</c:v>
                </c:pt>
                <c:pt idx="57273">
                  <c:v>1.1454600000004001E-3</c:v>
                </c:pt>
                <c:pt idx="57274">
                  <c:v>1.1454800000004002E-3</c:v>
                </c:pt>
                <c:pt idx="57275">
                  <c:v>1.1455000000004003E-3</c:v>
                </c:pt>
                <c:pt idx="57276">
                  <c:v>1.1455200000004004E-3</c:v>
                </c:pt>
                <c:pt idx="57277">
                  <c:v>1.1455400000004005E-3</c:v>
                </c:pt>
                <c:pt idx="57278">
                  <c:v>1.1455600000004006E-3</c:v>
                </c:pt>
                <c:pt idx="57279">
                  <c:v>1.1455800000004007E-3</c:v>
                </c:pt>
                <c:pt idx="57280">
                  <c:v>1.1456000000004008E-3</c:v>
                </c:pt>
                <c:pt idx="57281">
                  <c:v>1.1456200000004009E-3</c:v>
                </c:pt>
                <c:pt idx="57282">
                  <c:v>1.145640000000401E-3</c:v>
                </c:pt>
                <c:pt idx="57283">
                  <c:v>1.1456600000004011E-3</c:v>
                </c:pt>
                <c:pt idx="57284">
                  <c:v>1.1456800000004012E-3</c:v>
                </c:pt>
                <c:pt idx="57285">
                  <c:v>1.1457000000004013E-3</c:v>
                </c:pt>
                <c:pt idx="57286">
                  <c:v>1.1457200000004014E-3</c:v>
                </c:pt>
                <c:pt idx="57287">
                  <c:v>1.1457400000004015E-3</c:v>
                </c:pt>
                <c:pt idx="57288">
                  <c:v>1.1457600000004016E-3</c:v>
                </c:pt>
                <c:pt idx="57289">
                  <c:v>1.1457800000004017E-3</c:v>
                </c:pt>
                <c:pt idx="57290">
                  <c:v>1.1458000000004018E-3</c:v>
                </c:pt>
                <c:pt idx="57291">
                  <c:v>1.1458200000004019E-3</c:v>
                </c:pt>
                <c:pt idx="57292">
                  <c:v>1.145840000000402E-3</c:v>
                </c:pt>
                <c:pt idx="57293">
                  <c:v>1.1458600000004021E-3</c:v>
                </c:pt>
                <c:pt idx="57294">
                  <c:v>1.1458800000004022E-3</c:v>
                </c:pt>
                <c:pt idx="57295">
                  <c:v>1.1459000000004023E-3</c:v>
                </c:pt>
                <c:pt idx="57296">
                  <c:v>1.1459200000004024E-3</c:v>
                </c:pt>
                <c:pt idx="57297">
                  <c:v>1.1459400000004025E-3</c:v>
                </c:pt>
                <c:pt idx="57298">
                  <c:v>1.1459600000004026E-3</c:v>
                </c:pt>
                <c:pt idx="57299">
                  <c:v>1.1459800000004027E-3</c:v>
                </c:pt>
                <c:pt idx="57300">
                  <c:v>1.1460000000004028E-3</c:v>
                </c:pt>
                <c:pt idx="57301">
                  <c:v>1.1460200000004029E-3</c:v>
                </c:pt>
                <c:pt idx="57302">
                  <c:v>1.146040000000403E-3</c:v>
                </c:pt>
                <c:pt idx="57303">
                  <c:v>1.1460600000004031E-3</c:v>
                </c:pt>
                <c:pt idx="57304">
                  <c:v>1.1460800000004032E-3</c:v>
                </c:pt>
                <c:pt idx="57305">
                  <c:v>1.1461000000004033E-3</c:v>
                </c:pt>
                <c:pt idx="57306">
                  <c:v>1.1461200000004034E-3</c:v>
                </c:pt>
                <c:pt idx="57307">
                  <c:v>1.1461400000004035E-3</c:v>
                </c:pt>
                <c:pt idx="57308">
                  <c:v>1.1461600000004036E-3</c:v>
                </c:pt>
                <c:pt idx="57309">
                  <c:v>1.1461800000004037E-3</c:v>
                </c:pt>
                <c:pt idx="57310">
                  <c:v>1.1462000000004038E-3</c:v>
                </c:pt>
                <c:pt idx="57311">
                  <c:v>1.1462200000004039E-3</c:v>
                </c:pt>
                <c:pt idx="57312">
                  <c:v>1.1462400000004039E-3</c:v>
                </c:pt>
                <c:pt idx="57313">
                  <c:v>1.146260000000404E-3</c:v>
                </c:pt>
                <c:pt idx="57314">
                  <c:v>1.1462800000004041E-3</c:v>
                </c:pt>
                <c:pt idx="57315">
                  <c:v>1.1463000000004042E-3</c:v>
                </c:pt>
                <c:pt idx="57316">
                  <c:v>1.1463200000004043E-3</c:v>
                </c:pt>
                <c:pt idx="57317">
                  <c:v>1.1463400000004044E-3</c:v>
                </c:pt>
                <c:pt idx="57318">
                  <c:v>1.1463600000004045E-3</c:v>
                </c:pt>
                <c:pt idx="57319">
                  <c:v>1.1463800000004046E-3</c:v>
                </c:pt>
                <c:pt idx="57320">
                  <c:v>1.1464000000004047E-3</c:v>
                </c:pt>
                <c:pt idx="57321">
                  <c:v>1.1464200000004048E-3</c:v>
                </c:pt>
                <c:pt idx="57322">
                  <c:v>1.1464400000004049E-3</c:v>
                </c:pt>
                <c:pt idx="57323">
                  <c:v>1.146460000000405E-3</c:v>
                </c:pt>
                <c:pt idx="57324">
                  <c:v>1.1464800000004051E-3</c:v>
                </c:pt>
                <c:pt idx="57325">
                  <c:v>1.1465000000004052E-3</c:v>
                </c:pt>
                <c:pt idx="57326">
                  <c:v>1.1465200000004053E-3</c:v>
                </c:pt>
                <c:pt idx="57327">
                  <c:v>1.1465400000004054E-3</c:v>
                </c:pt>
                <c:pt idx="57328">
                  <c:v>1.1465600000004055E-3</c:v>
                </c:pt>
                <c:pt idx="57329">
                  <c:v>1.1465800000004056E-3</c:v>
                </c:pt>
                <c:pt idx="57330">
                  <c:v>1.1466000000004057E-3</c:v>
                </c:pt>
                <c:pt idx="57331">
                  <c:v>1.1466200000004058E-3</c:v>
                </c:pt>
                <c:pt idx="57332">
                  <c:v>1.1466400000004059E-3</c:v>
                </c:pt>
                <c:pt idx="57333">
                  <c:v>1.146660000000406E-3</c:v>
                </c:pt>
                <c:pt idx="57334">
                  <c:v>1.1466800000004061E-3</c:v>
                </c:pt>
                <c:pt idx="57335">
                  <c:v>1.1467000000004062E-3</c:v>
                </c:pt>
                <c:pt idx="57336">
                  <c:v>1.1467200000004063E-3</c:v>
                </c:pt>
                <c:pt idx="57337">
                  <c:v>1.1467400000004064E-3</c:v>
                </c:pt>
                <c:pt idx="57338">
                  <c:v>1.1467600000004065E-3</c:v>
                </c:pt>
                <c:pt idx="57339">
                  <c:v>1.1467800000004066E-3</c:v>
                </c:pt>
                <c:pt idx="57340">
                  <c:v>1.1468000000004067E-3</c:v>
                </c:pt>
                <c:pt idx="57341">
                  <c:v>1.1468200000004068E-3</c:v>
                </c:pt>
                <c:pt idx="57342">
                  <c:v>1.1468400000004069E-3</c:v>
                </c:pt>
                <c:pt idx="57343">
                  <c:v>1.146860000000407E-3</c:v>
                </c:pt>
                <c:pt idx="57344">
                  <c:v>1.1468800000004071E-3</c:v>
                </c:pt>
                <c:pt idx="57345">
                  <c:v>1.1469000000004072E-3</c:v>
                </c:pt>
                <c:pt idx="57346">
                  <c:v>1.1469200000004073E-3</c:v>
                </c:pt>
                <c:pt idx="57347">
                  <c:v>1.1469400000004074E-3</c:v>
                </c:pt>
                <c:pt idx="57348">
                  <c:v>1.1469600000004075E-3</c:v>
                </c:pt>
                <c:pt idx="57349">
                  <c:v>1.1469800000004076E-3</c:v>
                </c:pt>
                <c:pt idx="57350">
                  <c:v>1.1470000000004077E-3</c:v>
                </c:pt>
                <c:pt idx="57351">
                  <c:v>1.1470200000004078E-3</c:v>
                </c:pt>
                <c:pt idx="57352">
                  <c:v>1.1470400000004079E-3</c:v>
                </c:pt>
                <c:pt idx="57353">
                  <c:v>1.147060000000408E-3</c:v>
                </c:pt>
                <c:pt idx="57354">
                  <c:v>1.1470800000004081E-3</c:v>
                </c:pt>
                <c:pt idx="57355">
                  <c:v>1.1471000000004082E-3</c:v>
                </c:pt>
                <c:pt idx="57356">
                  <c:v>1.1471200000004083E-3</c:v>
                </c:pt>
                <c:pt idx="57357">
                  <c:v>1.1471400000004084E-3</c:v>
                </c:pt>
                <c:pt idx="57358">
                  <c:v>1.1471600000004085E-3</c:v>
                </c:pt>
                <c:pt idx="57359">
                  <c:v>1.1471800000004086E-3</c:v>
                </c:pt>
                <c:pt idx="57360">
                  <c:v>1.1472000000004087E-3</c:v>
                </c:pt>
                <c:pt idx="57361">
                  <c:v>1.1472200000004088E-3</c:v>
                </c:pt>
                <c:pt idx="57362">
                  <c:v>1.1472400000004089E-3</c:v>
                </c:pt>
                <c:pt idx="57363">
                  <c:v>1.147260000000409E-3</c:v>
                </c:pt>
                <c:pt idx="57364">
                  <c:v>1.147280000000409E-3</c:v>
                </c:pt>
                <c:pt idx="57365">
                  <c:v>1.1473000000004091E-3</c:v>
                </c:pt>
                <c:pt idx="57366">
                  <c:v>1.1473200000004092E-3</c:v>
                </c:pt>
                <c:pt idx="57367">
                  <c:v>1.1473400000004093E-3</c:v>
                </c:pt>
                <c:pt idx="57368">
                  <c:v>1.1473600000004094E-3</c:v>
                </c:pt>
                <c:pt idx="57369">
                  <c:v>1.1473800000004095E-3</c:v>
                </c:pt>
                <c:pt idx="57370">
                  <c:v>1.1474000000004096E-3</c:v>
                </c:pt>
                <c:pt idx="57371">
                  <c:v>1.1474200000004097E-3</c:v>
                </c:pt>
                <c:pt idx="57372">
                  <c:v>1.1474400000004098E-3</c:v>
                </c:pt>
                <c:pt idx="57373">
                  <c:v>1.1474600000004099E-3</c:v>
                </c:pt>
                <c:pt idx="57374">
                  <c:v>1.14748000000041E-3</c:v>
                </c:pt>
                <c:pt idx="57375">
                  <c:v>1.1475000000004101E-3</c:v>
                </c:pt>
                <c:pt idx="57376">
                  <c:v>1.1475200000004102E-3</c:v>
                </c:pt>
                <c:pt idx="57377">
                  <c:v>1.1475400000004103E-3</c:v>
                </c:pt>
                <c:pt idx="57378">
                  <c:v>1.1475600000004104E-3</c:v>
                </c:pt>
                <c:pt idx="57379">
                  <c:v>1.1475800000004105E-3</c:v>
                </c:pt>
                <c:pt idx="57380">
                  <c:v>1.1476000000004106E-3</c:v>
                </c:pt>
                <c:pt idx="57381">
                  <c:v>1.1476200000004107E-3</c:v>
                </c:pt>
                <c:pt idx="57382">
                  <c:v>1.1476400000004108E-3</c:v>
                </c:pt>
                <c:pt idx="57383">
                  <c:v>1.1476600000004109E-3</c:v>
                </c:pt>
                <c:pt idx="57384">
                  <c:v>1.147680000000411E-3</c:v>
                </c:pt>
                <c:pt idx="57385">
                  <c:v>1.1477000000004111E-3</c:v>
                </c:pt>
                <c:pt idx="57386">
                  <c:v>1.1477200000004112E-3</c:v>
                </c:pt>
                <c:pt idx="57387">
                  <c:v>1.1477400000004113E-3</c:v>
                </c:pt>
                <c:pt idx="57388">
                  <c:v>1.1477600000004114E-3</c:v>
                </c:pt>
                <c:pt idx="57389">
                  <c:v>1.1477800000004115E-3</c:v>
                </c:pt>
                <c:pt idx="57390">
                  <c:v>1.1478000000004116E-3</c:v>
                </c:pt>
                <c:pt idx="57391">
                  <c:v>1.1478200000004117E-3</c:v>
                </c:pt>
                <c:pt idx="57392">
                  <c:v>1.1478400000004118E-3</c:v>
                </c:pt>
                <c:pt idx="57393">
                  <c:v>1.1478600000004119E-3</c:v>
                </c:pt>
                <c:pt idx="57394">
                  <c:v>1.147880000000412E-3</c:v>
                </c:pt>
                <c:pt idx="57395">
                  <c:v>1.1479000000004121E-3</c:v>
                </c:pt>
                <c:pt idx="57396">
                  <c:v>1.1479200000004122E-3</c:v>
                </c:pt>
                <c:pt idx="57397">
                  <c:v>1.1479400000004123E-3</c:v>
                </c:pt>
                <c:pt idx="57398">
                  <c:v>1.1479600000004124E-3</c:v>
                </c:pt>
                <c:pt idx="57399">
                  <c:v>1.1479800000004125E-3</c:v>
                </c:pt>
                <c:pt idx="57400">
                  <c:v>1.1480000000004126E-3</c:v>
                </c:pt>
                <c:pt idx="57401">
                  <c:v>1.1480200000004127E-3</c:v>
                </c:pt>
                <c:pt idx="57402">
                  <c:v>1.1480400000004128E-3</c:v>
                </c:pt>
                <c:pt idx="57403">
                  <c:v>1.1480600000004129E-3</c:v>
                </c:pt>
                <c:pt idx="57404">
                  <c:v>1.148080000000413E-3</c:v>
                </c:pt>
                <c:pt idx="57405">
                  <c:v>1.1481000000004131E-3</c:v>
                </c:pt>
                <c:pt idx="57406">
                  <c:v>1.1481200000004132E-3</c:v>
                </c:pt>
                <c:pt idx="57407">
                  <c:v>1.1481400000004133E-3</c:v>
                </c:pt>
                <c:pt idx="57408">
                  <c:v>1.1481600000004134E-3</c:v>
                </c:pt>
                <c:pt idx="57409">
                  <c:v>1.1481800000004135E-3</c:v>
                </c:pt>
                <c:pt idx="57410">
                  <c:v>1.1482000000004136E-3</c:v>
                </c:pt>
                <c:pt idx="57411">
                  <c:v>1.1482200000004137E-3</c:v>
                </c:pt>
                <c:pt idx="57412">
                  <c:v>1.1482400000004138E-3</c:v>
                </c:pt>
                <c:pt idx="57413">
                  <c:v>1.1482600000004139E-3</c:v>
                </c:pt>
                <c:pt idx="57414">
                  <c:v>1.148280000000414E-3</c:v>
                </c:pt>
                <c:pt idx="57415">
                  <c:v>1.1483000000004141E-3</c:v>
                </c:pt>
                <c:pt idx="57416">
                  <c:v>1.1483200000004141E-3</c:v>
                </c:pt>
                <c:pt idx="57417">
                  <c:v>1.1483400000004142E-3</c:v>
                </c:pt>
                <c:pt idx="57418">
                  <c:v>1.1483600000004143E-3</c:v>
                </c:pt>
                <c:pt idx="57419">
                  <c:v>1.1483800000004144E-3</c:v>
                </c:pt>
                <c:pt idx="57420">
                  <c:v>1.1484000000004145E-3</c:v>
                </c:pt>
                <c:pt idx="57421">
                  <c:v>1.1484200000004146E-3</c:v>
                </c:pt>
                <c:pt idx="57422">
                  <c:v>1.1484400000004147E-3</c:v>
                </c:pt>
                <c:pt idx="57423">
                  <c:v>1.1484600000004148E-3</c:v>
                </c:pt>
                <c:pt idx="57424">
                  <c:v>1.1484800000004149E-3</c:v>
                </c:pt>
                <c:pt idx="57425">
                  <c:v>1.148500000000415E-3</c:v>
                </c:pt>
                <c:pt idx="57426">
                  <c:v>1.1485200000004151E-3</c:v>
                </c:pt>
                <c:pt idx="57427">
                  <c:v>1.1485400000004152E-3</c:v>
                </c:pt>
                <c:pt idx="57428">
                  <c:v>1.1485600000004153E-3</c:v>
                </c:pt>
                <c:pt idx="57429">
                  <c:v>1.1485800000004154E-3</c:v>
                </c:pt>
                <c:pt idx="57430">
                  <c:v>1.1486000000004155E-3</c:v>
                </c:pt>
                <c:pt idx="57431">
                  <c:v>1.1486200000004156E-3</c:v>
                </c:pt>
                <c:pt idx="57432">
                  <c:v>1.1486400000004157E-3</c:v>
                </c:pt>
                <c:pt idx="57433">
                  <c:v>1.1486600000004158E-3</c:v>
                </c:pt>
                <c:pt idx="57434">
                  <c:v>1.1486800000004159E-3</c:v>
                </c:pt>
                <c:pt idx="57435">
                  <c:v>1.148700000000416E-3</c:v>
                </c:pt>
                <c:pt idx="57436">
                  <c:v>1.1487200000004161E-3</c:v>
                </c:pt>
                <c:pt idx="57437">
                  <c:v>1.1487400000004162E-3</c:v>
                </c:pt>
                <c:pt idx="57438">
                  <c:v>1.1487600000004163E-3</c:v>
                </c:pt>
                <c:pt idx="57439">
                  <c:v>1.1487800000004164E-3</c:v>
                </c:pt>
                <c:pt idx="57440">
                  <c:v>1.1488000000004165E-3</c:v>
                </c:pt>
                <c:pt idx="57441">
                  <c:v>1.1488200000004166E-3</c:v>
                </c:pt>
                <c:pt idx="57442">
                  <c:v>1.1488400000004167E-3</c:v>
                </c:pt>
                <c:pt idx="57443">
                  <c:v>1.1488600000004168E-3</c:v>
                </c:pt>
                <c:pt idx="57444">
                  <c:v>1.1488800000004169E-3</c:v>
                </c:pt>
                <c:pt idx="57445">
                  <c:v>1.148900000000417E-3</c:v>
                </c:pt>
                <c:pt idx="57446">
                  <c:v>1.1489200000004171E-3</c:v>
                </c:pt>
                <c:pt idx="57447">
                  <c:v>1.1489400000004172E-3</c:v>
                </c:pt>
                <c:pt idx="57448">
                  <c:v>1.1489600000004173E-3</c:v>
                </c:pt>
                <c:pt idx="57449">
                  <c:v>1.1489800000004174E-3</c:v>
                </c:pt>
                <c:pt idx="57450">
                  <c:v>1.1490000000004175E-3</c:v>
                </c:pt>
                <c:pt idx="57451">
                  <c:v>1.1490200000004176E-3</c:v>
                </c:pt>
                <c:pt idx="57452">
                  <c:v>1.1490400000004177E-3</c:v>
                </c:pt>
                <c:pt idx="57453">
                  <c:v>1.1490600000004178E-3</c:v>
                </c:pt>
                <c:pt idx="57454">
                  <c:v>1.1490800000004179E-3</c:v>
                </c:pt>
                <c:pt idx="57455">
                  <c:v>1.149100000000418E-3</c:v>
                </c:pt>
                <c:pt idx="57456">
                  <c:v>1.1491200000004181E-3</c:v>
                </c:pt>
                <c:pt idx="57457">
                  <c:v>1.1491400000004182E-3</c:v>
                </c:pt>
                <c:pt idx="57458">
                  <c:v>1.1491600000004183E-3</c:v>
                </c:pt>
                <c:pt idx="57459">
                  <c:v>1.1491800000004184E-3</c:v>
                </c:pt>
                <c:pt idx="57460">
                  <c:v>1.1492000000004185E-3</c:v>
                </c:pt>
                <c:pt idx="57461">
                  <c:v>1.1492200000004186E-3</c:v>
                </c:pt>
                <c:pt idx="57462">
                  <c:v>1.1492400000004187E-3</c:v>
                </c:pt>
                <c:pt idx="57463">
                  <c:v>1.1492600000004188E-3</c:v>
                </c:pt>
                <c:pt idx="57464">
                  <c:v>1.1492800000004189E-3</c:v>
                </c:pt>
                <c:pt idx="57465">
                  <c:v>1.149300000000419E-3</c:v>
                </c:pt>
                <c:pt idx="57466">
                  <c:v>1.1493200000004191E-3</c:v>
                </c:pt>
                <c:pt idx="57467">
                  <c:v>1.1493400000004191E-3</c:v>
                </c:pt>
                <c:pt idx="57468">
                  <c:v>1.1493600000004192E-3</c:v>
                </c:pt>
                <c:pt idx="57469">
                  <c:v>1.1493800000004193E-3</c:v>
                </c:pt>
                <c:pt idx="57470">
                  <c:v>1.1494000000004194E-3</c:v>
                </c:pt>
                <c:pt idx="57471">
                  <c:v>1.1494200000004195E-3</c:v>
                </c:pt>
                <c:pt idx="57472">
                  <c:v>1.1494400000004196E-3</c:v>
                </c:pt>
                <c:pt idx="57473">
                  <c:v>1.1494600000004197E-3</c:v>
                </c:pt>
                <c:pt idx="57474">
                  <c:v>1.1494800000004198E-3</c:v>
                </c:pt>
                <c:pt idx="57475">
                  <c:v>1.1495000000004199E-3</c:v>
                </c:pt>
                <c:pt idx="57476">
                  <c:v>1.14952000000042E-3</c:v>
                </c:pt>
                <c:pt idx="57477">
                  <c:v>1.1495400000004201E-3</c:v>
                </c:pt>
                <c:pt idx="57478">
                  <c:v>1.1495600000004202E-3</c:v>
                </c:pt>
                <c:pt idx="57479">
                  <c:v>1.1495800000004203E-3</c:v>
                </c:pt>
                <c:pt idx="57480">
                  <c:v>1.1496000000004204E-3</c:v>
                </c:pt>
                <c:pt idx="57481">
                  <c:v>1.1496200000004205E-3</c:v>
                </c:pt>
                <c:pt idx="57482">
                  <c:v>1.1496400000004206E-3</c:v>
                </c:pt>
                <c:pt idx="57483">
                  <c:v>1.1496600000004207E-3</c:v>
                </c:pt>
                <c:pt idx="57484">
                  <c:v>1.1496800000004208E-3</c:v>
                </c:pt>
                <c:pt idx="57485">
                  <c:v>1.1497000000004209E-3</c:v>
                </c:pt>
                <c:pt idx="57486">
                  <c:v>1.149720000000421E-3</c:v>
                </c:pt>
                <c:pt idx="57487">
                  <c:v>1.1497400000004211E-3</c:v>
                </c:pt>
                <c:pt idx="57488">
                  <c:v>1.1497600000004212E-3</c:v>
                </c:pt>
                <c:pt idx="57489">
                  <c:v>1.1497800000004213E-3</c:v>
                </c:pt>
                <c:pt idx="57490">
                  <c:v>1.1498000000004214E-3</c:v>
                </c:pt>
                <c:pt idx="57491">
                  <c:v>1.1498200000004215E-3</c:v>
                </c:pt>
                <c:pt idx="57492">
                  <c:v>1.1498400000004216E-3</c:v>
                </c:pt>
                <c:pt idx="57493">
                  <c:v>1.1498600000004217E-3</c:v>
                </c:pt>
                <c:pt idx="57494">
                  <c:v>1.1498800000004218E-3</c:v>
                </c:pt>
                <c:pt idx="57495">
                  <c:v>1.1499000000004219E-3</c:v>
                </c:pt>
                <c:pt idx="57496">
                  <c:v>1.149920000000422E-3</c:v>
                </c:pt>
                <c:pt idx="57497">
                  <c:v>1.1499400000004221E-3</c:v>
                </c:pt>
                <c:pt idx="57498">
                  <c:v>1.1499600000004222E-3</c:v>
                </c:pt>
                <c:pt idx="57499">
                  <c:v>1.1499800000004223E-3</c:v>
                </c:pt>
                <c:pt idx="57500">
                  <c:v>1.1500000000004224E-3</c:v>
                </c:pt>
                <c:pt idx="57501">
                  <c:v>1.1500200000004225E-3</c:v>
                </c:pt>
                <c:pt idx="57502">
                  <c:v>1.1500400000004226E-3</c:v>
                </c:pt>
                <c:pt idx="57503">
                  <c:v>1.1500600000004227E-3</c:v>
                </c:pt>
                <c:pt idx="57504">
                  <c:v>1.1500800000004228E-3</c:v>
                </c:pt>
                <c:pt idx="57505">
                  <c:v>1.1501000000004229E-3</c:v>
                </c:pt>
                <c:pt idx="57506">
                  <c:v>1.150120000000423E-3</c:v>
                </c:pt>
                <c:pt idx="57507">
                  <c:v>1.1501400000004231E-3</c:v>
                </c:pt>
                <c:pt idx="57508">
                  <c:v>1.1501600000004232E-3</c:v>
                </c:pt>
                <c:pt idx="57509">
                  <c:v>1.1501800000004233E-3</c:v>
                </c:pt>
                <c:pt idx="57510">
                  <c:v>1.1502000000004234E-3</c:v>
                </c:pt>
                <c:pt idx="57511">
                  <c:v>1.1502200000004235E-3</c:v>
                </c:pt>
                <c:pt idx="57512">
                  <c:v>1.1502400000004236E-3</c:v>
                </c:pt>
                <c:pt idx="57513">
                  <c:v>1.1502600000004237E-3</c:v>
                </c:pt>
                <c:pt idx="57514">
                  <c:v>1.1502800000004238E-3</c:v>
                </c:pt>
                <c:pt idx="57515">
                  <c:v>1.1503000000004239E-3</c:v>
                </c:pt>
                <c:pt idx="57516">
                  <c:v>1.150320000000424E-3</c:v>
                </c:pt>
                <c:pt idx="57517">
                  <c:v>1.1503400000004241E-3</c:v>
                </c:pt>
                <c:pt idx="57518">
                  <c:v>1.1503600000004242E-3</c:v>
                </c:pt>
                <c:pt idx="57519">
                  <c:v>1.1503800000004242E-3</c:v>
                </c:pt>
                <c:pt idx="57520">
                  <c:v>1.1504000000004243E-3</c:v>
                </c:pt>
                <c:pt idx="57521">
                  <c:v>1.1504200000004244E-3</c:v>
                </c:pt>
                <c:pt idx="57522">
                  <c:v>1.1504400000004245E-3</c:v>
                </c:pt>
                <c:pt idx="57523">
                  <c:v>1.1504600000004246E-3</c:v>
                </c:pt>
                <c:pt idx="57524">
                  <c:v>1.1504800000004247E-3</c:v>
                </c:pt>
                <c:pt idx="57525">
                  <c:v>1.1505000000004248E-3</c:v>
                </c:pt>
                <c:pt idx="57526">
                  <c:v>1.1505200000004249E-3</c:v>
                </c:pt>
                <c:pt idx="57527">
                  <c:v>1.150540000000425E-3</c:v>
                </c:pt>
                <c:pt idx="57528">
                  <c:v>1.1505600000004251E-3</c:v>
                </c:pt>
                <c:pt idx="57529">
                  <c:v>1.1505800000004252E-3</c:v>
                </c:pt>
                <c:pt idx="57530">
                  <c:v>1.1506000000004253E-3</c:v>
                </c:pt>
                <c:pt idx="57531">
                  <c:v>1.1506200000004254E-3</c:v>
                </c:pt>
                <c:pt idx="57532">
                  <c:v>1.1506400000004255E-3</c:v>
                </c:pt>
                <c:pt idx="57533">
                  <c:v>1.1506600000004256E-3</c:v>
                </c:pt>
                <c:pt idx="57534">
                  <c:v>1.1506800000004257E-3</c:v>
                </c:pt>
                <c:pt idx="57535">
                  <c:v>1.1507000000004258E-3</c:v>
                </c:pt>
                <c:pt idx="57536">
                  <c:v>1.1507200000004259E-3</c:v>
                </c:pt>
                <c:pt idx="57537">
                  <c:v>1.150740000000426E-3</c:v>
                </c:pt>
                <c:pt idx="57538">
                  <c:v>1.1507600000004261E-3</c:v>
                </c:pt>
                <c:pt idx="57539">
                  <c:v>1.1507800000004262E-3</c:v>
                </c:pt>
                <c:pt idx="57540">
                  <c:v>1.1508000000004263E-3</c:v>
                </c:pt>
                <c:pt idx="57541">
                  <c:v>1.1508200000004264E-3</c:v>
                </c:pt>
                <c:pt idx="57542">
                  <c:v>1.1508400000004265E-3</c:v>
                </c:pt>
                <c:pt idx="57543">
                  <c:v>1.1508600000004266E-3</c:v>
                </c:pt>
                <c:pt idx="57544">
                  <c:v>1.1508800000004267E-3</c:v>
                </c:pt>
                <c:pt idx="57545">
                  <c:v>1.1509000000004268E-3</c:v>
                </c:pt>
                <c:pt idx="57546">
                  <c:v>1.1509200000004269E-3</c:v>
                </c:pt>
                <c:pt idx="57547">
                  <c:v>1.150940000000427E-3</c:v>
                </c:pt>
                <c:pt idx="57548">
                  <c:v>1.1509600000004271E-3</c:v>
                </c:pt>
                <c:pt idx="57549">
                  <c:v>1.1509800000004272E-3</c:v>
                </c:pt>
                <c:pt idx="57550">
                  <c:v>1.1510000000004273E-3</c:v>
                </c:pt>
                <c:pt idx="57551">
                  <c:v>1.1510200000004274E-3</c:v>
                </c:pt>
                <c:pt idx="57552">
                  <c:v>1.1510400000004275E-3</c:v>
                </c:pt>
                <c:pt idx="57553">
                  <c:v>1.1510600000004276E-3</c:v>
                </c:pt>
                <c:pt idx="57554">
                  <c:v>1.1510800000004277E-3</c:v>
                </c:pt>
                <c:pt idx="57555">
                  <c:v>1.1511000000004278E-3</c:v>
                </c:pt>
                <c:pt idx="57556">
                  <c:v>1.1511200000004279E-3</c:v>
                </c:pt>
                <c:pt idx="57557">
                  <c:v>1.151140000000428E-3</c:v>
                </c:pt>
                <c:pt idx="57558">
                  <c:v>1.1511600000004281E-3</c:v>
                </c:pt>
                <c:pt idx="57559">
                  <c:v>1.1511800000004282E-3</c:v>
                </c:pt>
                <c:pt idx="57560">
                  <c:v>1.1512000000004283E-3</c:v>
                </c:pt>
                <c:pt idx="57561">
                  <c:v>1.1512200000004284E-3</c:v>
                </c:pt>
                <c:pt idx="57562">
                  <c:v>1.1512400000004285E-3</c:v>
                </c:pt>
                <c:pt idx="57563">
                  <c:v>1.1512600000004286E-3</c:v>
                </c:pt>
                <c:pt idx="57564">
                  <c:v>1.1512800000004287E-3</c:v>
                </c:pt>
                <c:pt idx="57565">
                  <c:v>1.1513000000004288E-3</c:v>
                </c:pt>
                <c:pt idx="57566">
                  <c:v>1.1513200000004289E-3</c:v>
                </c:pt>
                <c:pt idx="57567">
                  <c:v>1.151340000000429E-3</c:v>
                </c:pt>
                <c:pt idx="57568">
                  <c:v>1.1513600000004291E-3</c:v>
                </c:pt>
                <c:pt idx="57569">
                  <c:v>1.1513800000004292E-3</c:v>
                </c:pt>
                <c:pt idx="57570">
                  <c:v>1.1514000000004293E-3</c:v>
                </c:pt>
                <c:pt idx="57571">
                  <c:v>1.1514200000004293E-3</c:v>
                </c:pt>
                <c:pt idx="57572">
                  <c:v>1.1514400000004294E-3</c:v>
                </c:pt>
                <c:pt idx="57573">
                  <c:v>1.1514600000004295E-3</c:v>
                </c:pt>
                <c:pt idx="57574">
                  <c:v>1.1514800000004296E-3</c:v>
                </c:pt>
                <c:pt idx="57575">
                  <c:v>1.1515000000004297E-3</c:v>
                </c:pt>
                <c:pt idx="57576">
                  <c:v>1.1515200000004298E-3</c:v>
                </c:pt>
                <c:pt idx="57577">
                  <c:v>1.1515400000004299E-3</c:v>
                </c:pt>
                <c:pt idx="57578">
                  <c:v>1.15156000000043E-3</c:v>
                </c:pt>
                <c:pt idx="57579">
                  <c:v>1.1515800000004301E-3</c:v>
                </c:pt>
                <c:pt idx="57580">
                  <c:v>1.1516000000004302E-3</c:v>
                </c:pt>
                <c:pt idx="57581">
                  <c:v>1.1516200000004303E-3</c:v>
                </c:pt>
                <c:pt idx="57582">
                  <c:v>1.1516400000004304E-3</c:v>
                </c:pt>
                <c:pt idx="57583">
                  <c:v>1.1516600000004305E-3</c:v>
                </c:pt>
                <c:pt idx="57584">
                  <c:v>1.1516800000004306E-3</c:v>
                </c:pt>
                <c:pt idx="57585">
                  <c:v>1.1517000000004307E-3</c:v>
                </c:pt>
                <c:pt idx="57586">
                  <c:v>1.1517200000004308E-3</c:v>
                </c:pt>
                <c:pt idx="57587">
                  <c:v>1.1517400000004309E-3</c:v>
                </c:pt>
                <c:pt idx="57588">
                  <c:v>1.151760000000431E-3</c:v>
                </c:pt>
                <c:pt idx="57589">
                  <c:v>1.1517800000004311E-3</c:v>
                </c:pt>
                <c:pt idx="57590">
                  <c:v>1.1518000000004312E-3</c:v>
                </c:pt>
                <c:pt idx="57591">
                  <c:v>1.1518200000004313E-3</c:v>
                </c:pt>
                <c:pt idx="57592">
                  <c:v>1.1518400000004314E-3</c:v>
                </c:pt>
                <c:pt idx="57593">
                  <c:v>1.1518600000004315E-3</c:v>
                </c:pt>
                <c:pt idx="57594">
                  <c:v>1.1518800000004316E-3</c:v>
                </c:pt>
                <c:pt idx="57595">
                  <c:v>1.1519000000004317E-3</c:v>
                </c:pt>
                <c:pt idx="57596">
                  <c:v>1.1519200000004318E-3</c:v>
                </c:pt>
                <c:pt idx="57597">
                  <c:v>1.1519400000004319E-3</c:v>
                </c:pt>
                <c:pt idx="57598">
                  <c:v>1.151960000000432E-3</c:v>
                </c:pt>
                <c:pt idx="57599">
                  <c:v>1.1519800000004321E-3</c:v>
                </c:pt>
                <c:pt idx="57600">
                  <c:v>1.1520000000004322E-3</c:v>
                </c:pt>
                <c:pt idx="57601">
                  <c:v>1.1520200000004323E-3</c:v>
                </c:pt>
                <c:pt idx="57602">
                  <c:v>1.1520400000004324E-3</c:v>
                </c:pt>
                <c:pt idx="57603">
                  <c:v>1.1520600000004325E-3</c:v>
                </c:pt>
                <c:pt idx="57604">
                  <c:v>1.1520800000004326E-3</c:v>
                </c:pt>
                <c:pt idx="57605">
                  <c:v>1.1521000000004327E-3</c:v>
                </c:pt>
                <c:pt idx="57606">
                  <c:v>1.1521200000004328E-3</c:v>
                </c:pt>
                <c:pt idx="57607">
                  <c:v>1.1521400000004329E-3</c:v>
                </c:pt>
                <c:pt idx="57608">
                  <c:v>1.152160000000433E-3</c:v>
                </c:pt>
                <c:pt idx="57609">
                  <c:v>1.1521800000004331E-3</c:v>
                </c:pt>
                <c:pt idx="57610">
                  <c:v>1.1522000000004332E-3</c:v>
                </c:pt>
                <c:pt idx="57611">
                  <c:v>1.1522200000004333E-3</c:v>
                </c:pt>
                <c:pt idx="57612">
                  <c:v>1.1522400000004334E-3</c:v>
                </c:pt>
                <c:pt idx="57613">
                  <c:v>1.1522600000004335E-3</c:v>
                </c:pt>
                <c:pt idx="57614">
                  <c:v>1.1522800000004336E-3</c:v>
                </c:pt>
                <c:pt idx="57615">
                  <c:v>1.1523000000004337E-3</c:v>
                </c:pt>
                <c:pt idx="57616">
                  <c:v>1.1523200000004338E-3</c:v>
                </c:pt>
                <c:pt idx="57617">
                  <c:v>1.1523400000004339E-3</c:v>
                </c:pt>
                <c:pt idx="57618">
                  <c:v>1.152360000000434E-3</c:v>
                </c:pt>
                <c:pt idx="57619">
                  <c:v>1.1523800000004341E-3</c:v>
                </c:pt>
                <c:pt idx="57620">
                  <c:v>1.1524000000004342E-3</c:v>
                </c:pt>
                <c:pt idx="57621">
                  <c:v>1.1524200000004343E-3</c:v>
                </c:pt>
                <c:pt idx="57622">
                  <c:v>1.1524400000004343E-3</c:v>
                </c:pt>
                <c:pt idx="57623">
                  <c:v>1.1524600000004344E-3</c:v>
                </c:pt>
                <c:pt idx="57624">
                  <c:v>1.1524800000004345E-3</c:v>
                </c:pt>
                <c:pt idx="57625">
                  <c:v>1.1525000000004346E-3</c:v>
                </c:pt>
                <c:pt idx="57626">
                  <c:v>1.1525200000004347E-3</c:v>
                </c:pt>
                <c:pt idx="57627">
                  <c:v>1.1525400000004348E-3</c:v>
                </c:pt>
                <c:pt idx="57628">
                  <c:v>1.1525600000004349E-3</c:v>
                </c:pt>
                <c:pt idx="57629">
                  <c:v>1.152580000000435E-3</c:v>
                </c:pt>
                <c:pt idx="57630">
                  <c:v>1.1526000000004351E-3</c:v>
                </c:pt>
                <c:pt idx="57631">
                  <c:v>1.1526200000004352E-3</c:v>
                </c:pt>
                <c:pt idx="57632">
                  <c:v>1.1526400000004353E-3</c:v>
                </c:pt>
                <c:pt idx="57633">
                  <c:v>1.1526600000004354E-3</c:v>
                </c:pt>
                <c:pt idx="57634">
                  <c:v>1.1526800000004355E-3</c:v>
                </c:pt>
                <c:pt idx="57635">
                  <c:v>1.1527000000004356E-3</c:v>
                </c:pt>
                <c:pt idx="57636">
                  <c:v>1.1527200000004357E-3</c:v>
                </c:pt>
                <c:pt idx="57637">
                  <c:v>1.1527400000004358E-3</c:v>
                </c:pt>
                <c:pt idx="57638">
                  <c:v>1.1527600000004359E-3</c:v>
                </c:pt>
                <c:pt idx="57639">
                  <c:v>1.152780000000436E-3</c:v>
                </c:pt>
                <c:pt idx="57640">
                  <c:v>1.1528000000004361E-3</c:v>
                </c:pt>
                <c:pt idx="57641">
                  <c:v>1.1528200000004362E-3</c:v>
                </c:pt>
                <c:pt idx="57642">
                  <c:v>1.1528400000004363E-3</c:v>
                </c:pt>
                <c:pt idx="57643">
                  <c:v>1.1528600000004364E-3</c:v>
                </c:pt>
                <c:pt idx="57644">
                  <c:v>1.1528800000004365E-3</c:v>
                </c:pt>
                <c:pt idx="57645">
                  <c:v>1.1529000000004366E-3</c:v>
                </c:pt>
                <c:pt idx="57646">
                  <c:v>1.1529200000004367E-3</c:v>
                </c:pt>
                <c:pt idx="57647">
                  <c:v>1.1529400000004368E-3</c:v>
                </c:pt>
                <c:pt idx="57648">
                  <c:v>1.1529600000004369E-3</c:v>
                </c:pt>
                <c:pt idx="57649">
                  <c:v>1.152980000000437E-3</c:v>
                </c:pt>
                <c:pt idx="57650">
                  <c:v>1.1530000000004371E-3</c:v>
                </c:pt>
                <c:pt idx="57651">
                  <c:v>1.1530200000004372E-3</c:v>
                </c:pt>
                <c:pt idx="57652">
                  <c:v>1.1530400000004373E-3</c:v>
                </c:pt>
                <c:pt idx="57653">
                  <c:v>1.1530600000004374E-3</c:v>
                </c:pt>
                <c:pt idx="57654">
                  <c:v>1.1530800000004375E-3</c:v>
                </c:pt>
                <c:pt idx="57655">
                  <c:v>1.1531000000004376E-3</c:v>
                </c:pt>
                <c:pt idx="57656">
                  <c:v>1.1531200000004377E-3</c:v>
                </c:pt>
                <c:pt idx="57657">
                  <c:v>1.1531400000004378E-3</c:v>
                </c:pt>
                <c:pt idx="57658">
                  <c:v>1.1531600000004379E-3</c:v>
                </c:pt>
                <c:pt idx="57659">
                  <c:v>1.153180000000438E-3</c:v>
                </c:pt>
                <c:pt idx="57660">
                  <c:v>1.1532000000004381E-3</c:v>
                </c:pt>
                <c:pt idx="57661">
                  <c:v>1.1532200000004382E-3</c:v>
                </c:pt>
                <c:pt idx="57662">
                  <c:v>1.1532400000004383E-3</c:v>
                </c:pt>
                <c:pt idx="57663">
                  <c:v>1.1532600000004384E-3</c:v>
                </c:pt>
                <c:pt idx="57664">
                  <c:v>1.1532800000004385E-3</c:v>
                </c:pt>
                <c:pt idx="57665">
                  <c:v>1.1533000000004386E-3</c:v>
                </c:pt>
                <c:pt idx="57666">
                  <c:v>1.1533200000004387E-3</c:v>
                </c:pt>
                <c:pt idx="57667">
                  <c:v>1.1533400000004388E-3</c:v>
                </c:pt>
                <c:pt idx="57668">
                  <c:v>1.1533600000004389E-3</c:v>
                </c:pt>
                <c:pt idx="57669">
                  <c:v>1.153380000000439E-3</c:v>
                </c:pt>
                <c:pt idx="57670">
                  <c:v>1.1534000000004391E-3</c:v>
                </c:pt>
                <c:pt idx="57671">
                  <c:v>1.1534200000004392E-3</c:v>
                </c:pt>
                <c:pt idx="57672">
                  <c:v>1.1534400000004393E-3</c:v>
                </c:pt>
                <c:pt idx="57673">
                  <c:v>1.1534600000004394E-3</c:v>
                </c:pt>
                <c:pt idx="57674">
                  <c:v>1.1534800000004394E-3</c:v>
                </c:pt>
                <c:pt idx="57675">
                  <c:v>1.1535000000004395E-3</c:v>
                </c:pt>
                <c:pt idx="57676">
                  <c:v>1.1535200000004396E-3</c:v>
                </c:pt>
                <c:pt idx="57677">
                  <c:v>1.1535400000004397E-3</c:v>
                </c:pt>
                <c:pt idx="57678">
                  <c:v>1.1535600000004398E-3</c:v>
                </c:pt>
                <c:pt idx="57679">
                  <c:v>1.1535800000004399E-3</c:v>
                </c:pt>
                <c:pt idx="57680">
                  <c:v>1.15360000000044E-3</c:v>
                </c:pt>
                <c:pt idx="57681">
                  <c:v>1.1536200000004401E-3</c:v>
                </c:pt>
                <c:pt idx="57682">
                  <c:v>1.1536400000004402E-3</c:v>
                </c:pt>
                <c:pt idx="57683">
                  <c:v>1.1536600000004403E-3</c:v>
                </c:pt>
                <c:pt idx="57684">
                  <c:v>1.1536800000004404E-3</c:v>
                </c:pt>
                <c:pt idx="57685">
                  <c:v>1.1537000000004405E-3</c:v>
                </c:pt>
                <c:pt idx="57686">
                  <c:v>1.1537200000004406E-3</c:v>
                </c:pt>
                <c:pt idx="57687">
                  <c:v>1.1537400000004407E-3</c:v>
                </c:pt>
                <c:pt idx="57688">
                  <c:v>1.1537600000004408E-3</c:v>
                </c:pt>
                <c:pt idx="57689">
                  <c:v>1.1537800000004409E-3</c:v>
                </c:pt>
                <c:pt idx="57690">
                  <c:v>1.153800000000441E-3</c:v>
                </c:pt>
                <c:pt idx="57691">
                  <c:v>1.1538200000004411E-3</c:v>
                </c:pt>
                <c:pt idx="57692">
                  <c:v>1.1538400000004412E-3</c:v>
                </c:pt>
                <c:pt idx="57693">
                  <c:v>1.1538600000004413E-3</c:v>
                </c:pt>
                <c:pt idx="57694">
                  <c:v>1.1538800000004414E-3</c:v>
                </c:pt>
                <c:pt idx="57695">
                  <c:v>1.1539000000004415E-3</c:v>
                </c:pt>
                <c:pt idx="57696">
                  <c:v>1.1539200000004416E-3</c:v>
                </c:pt>
                <c:pt idx="57697">
                  <c:v>1.1539400000004417E-3</c:v>
                </c:pt>
                <c:pt idx="57698">
                  <c:v>1.1539600000004418E-3</c:v>
                </c:pt>
                <c:pt idx="57699">
                  <c:v>1.1539800000004419E-3</c:v>
                </c:pt>
                <c:pt idx="57700">
                  <c:v>1.154000000000442E-3</c:v>
                </c:pt>
                <c:pt idx="57701">
                  <c:v>1.1540200000004421E-3</c:v>
                </c:pt>
                <c:pt idx="57702">
                  <c:v>1.1540400000004422E-3</c:v>
                </c:pt>
                <c:pt idx="57703">
                  <c:v>1.1540600000004423E-3</c:v>
                </c:pt>
                <c:pt idx="57704">
                  <c:v>1.1540800000004424E-3</c:v>
                </c:pt>
                <c:pt idx="57705">
                  <c:v>1.1541000000004425E-3</c:v>
                </c:pt>
                <c:pt idx="57706">
                  <c:v>1.1541200000004426E-3</c:v>
                </c:pt>
                <c:pt idx="57707">
                  <c:v>1.1541400000004427E-3</c:v>
                </c:pt>
                <c:pt idx="57708">
                  <c:v>1.1541600000004428E-3</c:v>
                </c:pt>
                <c:pt idx="57709">
                  <c:v>1.1541800000004429E-3</c:v>
                </c:pt>
                <c:pt idx="57710">
                  <c:v>1.154200000000443E-3</c:v>
                </c:pt>
                <c:pt idx="57711">
                  <c:v>1.1542200000004431E-3</c:v>
                </c:pt>
                <c:pt idx="57712">
                  <c:v>1.1542400000004432E-3</c:v>
                </c:pt>
                <c:pt idx="57713">
                  <c:v>1.1542600000004433E-3</c:v>
                </c:pt>
                <c:pt idx="57714">
                  <c:v>1.1542800000004434E-3</c:v>
                </c:pt>
                <c:pt idx="57715">
                  <c:v>1.1543000000004435E-3</c:v>
                </c:pt>
                <c:pt idx="57716">
                  <c:v>1.1543200000004436E-3</c:v>
                </c:pt>
                <c:pt idx="57717">
                  <c:v>1.1543400000004437E-3</c:v>
                </c:pt>
                <c:pt idx="57718">
                  <c:v>1.1543600000004438E-3</c:v>
                </c:pt>
                <c:pt idx="57719">
                  <c:v>1.1543800000004439E-3</c:v>
                </c:pt>
                <c:pt idx="57720">
                  <c:v>1.154400000000444E-3</c:v>
                </c:pt>
                <c:pt idx="57721">
                  <c:v>1.1544200000004441E-3</c:v>
                </c:pt>
                <c:pt idx="57722">
                  <c:v>1.1544400000004442E-3</c:v>
                </c:pt>
                <c:pt idx="57723">
                  <c:v>1.1544600000004443E-3</c:v>
                </c:pt>
                <c:pt idx="57724">
                  <c:v>1.1544800000004444E-3</c:v>
                </c:pt>
                <c:pt idx="57725">
                  <c:v>1.1545000000004445E-3</c:v>
                </c:pt>
                <c:pt idx="57726">
                  <c:v>1.1545200000004445E-3</c:v>
                </c:pt>
                <c:pt idx="57727">
                  <c:v>1.1545400000004446E-3</c:v>
                </c:pt>
                <c:pt idx="57728">
                  <c:v>1.1545600000004447E-3</c:v>
                </c:pt>
                <c:pt idx="57729">
                  <c:v>1.1545800000004448E-3</c:v>
                </c:pt>
                <c:pt idx="57730">
                  <c:v>1.1546000000004449E-3</c:v>
                </c:pt>
                <c:pt idx="57731">
                  <c:v>1.154620000000445E-3</c:v>
                </c:pt>
                <c:pt idx="57732">
                  <c:v>1.1546400000004451E-3</c:v>
                </c:pt>
                <c:pt idx="57733">
                  <c:v>1.1546600000004452E-3</c:v>
                </c:pt>
                <c:pt idx="57734">
                  <c:v>1.1546800000004453E-3</c:v>
                </c:pt>
                <c:pt idx="57735">
                  <c:v>1.1547000000004454E-3</c:v>
                </c:pt>
                <c:pt idx="57736">
                  <c:v>1.1547200000004455E-3</c:v>
                </c:pt>
                <c:pt idx="57737">
                  <c:v>1.1547400000004456E-3</c:v>
                </c:pt>
                <c:pt idx="57738">
                  <c:v>1.1547600000004457E-3</c:v>
                </c:pt>
                <c:pt idx="57739">
                  <c:v>1.1547800000004458E-3</c:v>
                </c:pt>
                <c:pt idx="57740">
                  <c:v>1.1548000000004459E-3</c:v>
                </c:pt>
                <c:pt idx="57741">
                  <c:v>1.154820000000446E-3</c:v>
                </c:pt>
                <c:pt idx="57742">
                  <c:v>1.1548400000004461E-3</c:v>
                </c:pt>
                <c:pt idx="57743">
                  <c:v>1.1548600000004462E-3</c:v>
                </c:pt>
                <c:pt idx="57744">
                  <c:v>1.1548800000004463E-3</c:v>
                </c:pt>
                <c:pt idx="57745">
                  <c:v>1.1549000000004464E-3</c:v>
                </c:pt>
                <c:pt idx="57746">
                  <c:v>1.1549200000004465E-3</c:v>
                </c:pt>
                <c:pt idx="57747">
                  <c:v>1.1549400000004466E-3</c:v>
                </c:pt>
                <c:pt idx="57748">
                  <c:v>1.1549600000004467E-3</c:v>
                </c:pt>
                <c:pt idx="57749">
                  <c:v>1.1549800000004468E-3</c:v>
                </c:pt>
                <c:pt idx="57750">
                  <c:v>1.1550000000004469E-3</c:v>
                </c:pt>
                <c:pt idx="57751">
                  <c:v>1.155020000000447E-3</c:v>
                </c:pt>
                <c:pt idx="57752">
                  <c:v>1.1550400000004471E-3</c:v>
                </c:pt>
                <c:pt idx="57753">
                  <c:v>1.1550600000004472E-3</c:v>
                </c:pt>
                <c:pt idx="57754">
                  <c:v>1.1550800000004473E-3</c:v>
                </c:pt>
                <c:pt idx="57755">
                  <c:v>1.1551000000004474E-3</c:v>
                </c:pt>
                <c:pt idx="57756">
                  <c:v>1.1551200000004475E-3</c:v>
                </c:pt>
                <c:pt idx="57757">
                  <c:v>1.1551400000004476E-3</c:v>
                </c:pt>
                <c:pt idx="57758">
                  <c:v>1.1551600000004477E-3</c:v>
                </c:pt>
                <c:pt idx="57759">
                  <c:v>1.1551800000004478E-3</c:v>
                </c:pt>
                <c:pt idx="57760">
                  <c:v>1.1552000000004479E-3</c:v>
                </c:pt>
                <c:pt idx="57761">
                  <c:v>1.155220000000448E-3</c:v>
                </c:pt>
                <c:pt idx="57762">
                  <c:v>1.1552400000004481E-3</c:v>
                </c:pt>
                <c:pt idx="57763">
                  <c:v>1.1552600000004482E-3</c:v>
                </c:pt>
                <c:pt idx="57764">
                  <c:v>1.1552800000004483E-3</c:v>
                </c:pt>
                <c:pt idx="57765">
                  <c:v>1.1553000000004484E-3</c:v>
                </c:pt>
                <c:pt idx="57766">
                  <c:v>1.1553200000004485E-3</c:v>
                </c:pt>
                <c:pt idx="57767">
                  <c:v>1.1553400000004486E-3</c:v>
                </c:pt>
                <c:pt idx="57768">
                  <c:v>1.1553600000004487E-3</c:v>
                </c:pt>
                <c:pt idx="57769">
                  <c:v>1.1553800000004488E-3</c:v>
                </c:pt>
                <c:pt idx="57770">
                  <c:v>1.1554000000004489E-3</c:v>
                </c:pt>
                <c:pt idx="57771">
                  <c:v>1.155420000000449E-3</c:v>
                </c:pt>
                <c:pt idx="57772">
                  <c:v>1.1554400000004491E-3</c:v>
                </c:pt>
                <c:pt idx="57773">
                  <c:v>1.1554600000004492E-3</c:v>
                </c:pt>
                <c:pt idx="57774">
                  <c:v>1.1554800000004493E-3</c:v>
                </c:pt>
                <c:pt idx="57775">
                  <c:v>1.1555000000004494E-3</c:v>
                </c:pt>
                <c:pt idx="57776">
                  <c:v>1.1555200000004495E-3</c:v>
                </c:pt>
                <c:pt idx="57777">
                  <c:v>1.1555400000004495E-3</c:v>
                </c:pt>
                <c:pt idx="57778">
                  <c:v>1.1555600000004496E-3</c:v>
                </c:pt>
                <c:pt idx="57779">
                  <c:v>1.1555800000004497E-3</c:v>
                </c:pt>
                <c:pt idx="57780">
                  <c:v>1.1556000000004498E-3</c:v>
                </c:pt>
                <c:pt idx="57781">
                  <c:v>1.1556200000004499E-3</c:v>
                </c:pt>
                <c:pt idx="57782">
                  <c:v>1.15564000000045E-3</c:v>
                </c:pt>
                <c:pt idx="57783">
                  <c:v>1.1556600000004501E-3</c:v>
                </c:pt>
                <c:pt idx="57784">
                  <c:v>1.1556800000004502E-3</c:v>
                </c:pt>
                <c:pt idx="57785">
                  <c:v>1.1557000000004503E-3</c:v>
                </c:pt>
                <c:pt idx="57786">
                  <c:v>1.1557200000004504E-3</c:v>
                </c:pt>
                <c:pt idx="57787">
                  <c:v>1.1557400000004505E-3</c:v>
                </c:pt>
                <c:pt idx="57788">
                  <c:v>1.1557600000004506E-3</c:v>
                </c:pt>
                <c:pt idx="57789">
                  <c:v>1.1557800000004507E-3</c:v>
                </c:pt>
                <c:pt idx="57790">
                  <c:v>1.1558000000004508E-3</c:v>
                </c:pt>
                <c:pt idx="57791">
                  <c:v>1.1558200000004509E-3</c:v>
                </c:pt>
                <c:pt idx="57792">
                  <c:v>1.155840000000451E-3</c:v>
                </c:pt>
                <c:pt idx="57793">
                  <c:v>1.1558600000004511E-3</c:v>
                </c:pt>
                <c:pt idx="57794">
                  <c:v>1.1558800000004512E-3</c:v>
                </c:pt>
                <c:pt idx="57795">
                  <c:v>1.1559000000004513E-3</c:v>
                </c:pt>
                <c:pt idx="57796">
                  <c:v>1.1559200000004514E-3</c:v>
                </c:pt>
                <c:pt idx="57797">
                  <c:v>1.1559400000004515E-3</c:v>
                </c:pt>
                <c:pt idx="57798">
                  <c:v>1.1559600000004516E-3</c:v>
                </c:pt>
                <c:pt idx="57799">
                  <c:v>1.1559800000004517E-3</c:v>
                </c:pt>
                <c:pt idx="57800">
                  <c:v>1.1560000000004518E-3</c:v>
                </c:pt>
                <c:pt idx="57801">
                  <c:v>1.1560200000004519E-3</c:v>
                </c:pt>
                <c:pt idx="57802">
                  <c:v>1.156040000000452E-3</c:v>
                </c:pt>
                <c:pt idx="57803">
                  <c:v>1.1560600000004521E-3</c:v>
                </c:pt>
                <c:pt idx="57804">
                  <c:v>1.1560800000004522E-3</c:v>
                </c:pt>
                <c:pt idx="57805">
                  <c:v>1.1561000000004523E-3</c:v>
                </c:pt>
                <c:pt idx="57806">
                  <c:v>1.1561200000004524E-3</c:v>
                </c:pt>
                <c:pt idx="57807">
                  <c:v>1.1561400000004525E-3</c:v>
                </c:pt>
                <c:pt idx="57808">
                  <c:v>1.1561600000004526E-3</c:v>
                </c:pt>
                <c:pt idx="57809">
                  <c:v>1.1561800000004527E-3</c:v>
                </c:pt>
                <c:pt idx="57810">
                  <c:v>1.1562000000004528E-3</c:v>
                </c:pt>
                <c:pt idx="57811">
                  <c:v>1.1562200000004529E-3</c:v>
                </c:pt>
                <c:pt idx="57812">
                  <c:v>1.156240000000453E-3</c:v>
                </c:pt>
                <c:pt idx="57813">
                  <c:v>1.1562600000004531E-3</c:v>
                </c:pt>
                <c:pt idx="57814">
                  <c:v>1.1562800000004532E-3</c:v>
                </c:pt>
                <c:pt idx="57815">
                  <c:v>1.1563000000004533E-3</c:v>
                </c:pt>
                <c:pt idx="57816">
                  <c:v>1.1563200000004534E-3</c:v>
                </c:pt>
                <c:pt idx="57817">
                  <c:v>1.1563400000004535E-3</c:v>
                </c:pt>
                <c:pt idx="57818">
                  <c:v>1.1563600000004536E-3</c:v>
                </c:pt>
                <c:pt idx="57819">
                  <c:v>1.1563800000004537E-3</c:v>
                </c:pt>
                <c:pt idx="57820">
                  <c:v>1.1564000000004538E-3</c:v>
                </c:pt>
                <c:pt idx="57821">
                  <c:v>1.1564200000004539E-3</c:v>
                </c:pt>
                <c:pt idx="57822">
                  <c:v>1.156440000000454E-3</c:v>
                </c:pt>
                <c:pt idx="57823">
                  <c:v>1.1564600000004541E-3</c:v>
                </c:pt>
                <c:pt idx="57824">
                  <c:v>1.1564800000004542E-3</c:v>
                </c:pt>
                <c:pt idx="57825">
                  <c:v>1.1565000000004543E-3</c:v>
                </c:pt>
                <c:pt idx="57826">
                  <c:v>1.1565200000004544E-3</c:v>
                </c:pt>
                <c:pt idx="57827">
                  <c:v>1.1565400000004545E-3</c:v>
                </c:pt>
                <c:pt idx="57828">
                  <c:v>1.1565600000004546E-3</c:v>
                </c:pt>
                <c:pt idx="57829">
                  <c:v>1.1565800000004546E-3</c:v>
                </c:pt>
                <c:pt idx="57830">
                  <c:v>1.1566000000004547E-3</c:v>
                </c:pt>
                <c:pt idx="57831">
                  <c:v>1.1566200000004548E-3</c:v>
                </c:pt>
                <c:pt idx="57832">
                  <c:v>1.1566400000004549E-3</c:v>
                </c:pt>
                <c:pt idx="57833">
                  <c:v>1.156660000000455E-3</c:v>
                </c:pt>
                <c:pt idx="57834">
                  <c:v>1.1566800000004551E-3</c:v>
                </c:pt>
                <c:pt idx="57835">
                  <c:v>1.1567000000004552E-3</c:v>
                </c:pt>
                <c:pt idx="57836">
                  <c:v>1.1567200000004553E-3</c:v>
                </c:pt>
                <c:pt idx="57837">
                  <c:v>1.1567400000004554E-3</c:v>
                </c:pt>
                <c:pt idx="57838">
                  <c:v>1.1567600000004555E-3</c:v>
                </c:pt>
                <c:pt idx="57839">
                  <c:v>1.1567800000004556E-3</c:v>
                </c:pt>
                <c:pt idx="57840">
                  <c:v>1.1568000000004557E-3</c:v>
                </c:pt>
                <c:pt idx="57841">
                  <c:v>1.1568200000004558E-3</c:v>
                </c:pt>
                <c:pt idx="57842">
                  <c:v>1.1568400000004559E-3</c:v>
                </c:pt>
                <c:pt idx="57843">
                  <c:v>1.156860000000456E-3</c:v>
                </c:pt>
                <c:pt idx="57844">
                  <c:v>1.1568800000004561E-3</c:v>
                </c:pt>
                <c:pt idx="57845">
                  <c:v>1.1569000000004562E-3</c:v>
                </c:pt>
                <c:pt idx="57846">
                  <c:v>1.1569200000004563E-3</c:v>
                </c:pt>
                <c:pt idx="57847">
                  <c:v>1.1569400000004564E-3</c:v>
                </c:pt>
                <c:pt idx="57848">
                  <c:v>1.1569600000004565E-3</c:v>
                </c:pt>
                <c:pt idx="57849">
                  <c:v>1.1569800000004566E-3</c:v>
                </c:pt>
                <c:pt idx="57850">
                  <c:v>1.1570000000004567E-3</c:v>
                </c:pt>
                <c:pt idx="57851">
                  <c:v>1.1570200000004568E-3</c:v>
                </c:pt>
                <c:pt idx="57852">
                  <c:v>1.1570400000004569E-3</c:v>
                </c:pt>
                <c:pt idx="57853">
                  <c:v>1.157060000000457E-3</c:v>
                </c:pt>
                <c:pt idx="57854">
                  <c:v>1.1570800000004571E-3</c:v>
                </c:pt>
                <c:pt idx="57855">
                  <c:v>1.1571000000004572E-3</c:v>
                </c:pt>
                <c:pt idx="57856">
                  <c:v>1.1571200000004573E-3</c:v>
                </c:pt>
                <c:pt idx="57857">
                  <c:v>1.1571400000004574E-3</c:v>
                </c:pt>
                <c:pt idx="57858">
                  <c:v>1.1571600000004575E-3</c:v>
                </c:pt>
                <c:pt idx="57859">
                  <c:v>1.1571800000004576E-3</c:v>
                </c:pt>
                <c:pt idx="57860">
                  <c:v>1.1572000000004577E-3</c:v>
                </c:pt>
                <c:pt idx="57861">
                  <c:v>1.1572200000004578E-3</c:v>
                </c:pt>
                <c:pt idx="57862">
                  <c:v>1.1572400000004579E-3</c:v>
                </c:pt>
                <c:pt idx="57863">
                  <c:v>1.157260000000458E-3</c:v>
                </c:pt>
                <c:pt idx="57864">
                  <c:v>1.1572800000004581E-3</c:v>
                </c:pt>
                <c:pt idx="57865">
                  <c:v>1.1573000000004582E-3</c:v>
                </c:pt>
                <c:pt idx="57866">
                  <c:v>1.1573200000004583E-3</c:v>
                </c:pt>
                <c:pt idx="57867">
                  <c:v>1.1573400000004584E-3</c:v>
                </c:pt>
                <c:pt idx="57868">
                  <c:v>1.1573600000004585E-3</c:v>
                </c:pt>
                <c:pt idx="57869">
                  <c:v>1.1573800000004586E-3</c:v>
                </c:pt>
                <c:pt idx="57870">
                  <c:v>1.1574000000004587E-3</c:v>
                </c:pt>
                <c:pt idx="57871">
                  <c:v>1.1574200000004588E-3</c:v>
                </c:pt>
                <c:pt idx="57872">
                  <c:v>1.1574400000004589E-3</c:v>
                </c:pt>
                <c:pt idx="57873">
                  <c:v>1.157460000000459E-3</c:v>
                </c:pt>
                <c:pt idx="57874">
                  <c:v>1.1574800000004591E-3</c:v>
                </c:pt>
                <c:pt idx="57875">
                  <c:v>1.1575000000004592E-3</c:v>
                </c:pt>
                <c:pt idx="57876">
                  <c:v>1.1575200000004593E-3</c:v>
                </c:pt>
                <c:pt idx="57877">
                  <c:v>1.1575400000004594E-3</c:v>
                </c:pt>
                <c:pt idx="57878">
                  <c:v>1.1575600000004595E-3</c:v>
                </c:pt>
                <c:pt idx="57879">
                  <c:v>1.1575800000004596E-3</c:v>
                </c:pt>
                <c:pt idx="57880">
                  <c:v>1.1576000000004597E-3</c:v>
                </c:pt>
                <c:pt idx="57881">
                  <c:v>1.1576200000004597E-3</c:v>
                </c:pt>
                <c:pt idx="57882">
                  <c:v>1.1576400000004598E-3</c:v>
                </c:pt>
                <c:pt idx="57883">
                  <c:v>1.1576600000004599E-3</c:v>
                </c:pt>
                <c:pt idx="57884">
                  <c:v>1.15768000000046E-3</c:v>
                </c:pt>
                <c:pt idx="57885">
                  <c:v>1.1577000000004601E-3</c:v>
                </c:pt>
                <c:pt idx="57886">
                  <c:v>1.1577200000004602E-3</c:v>
                </c:pt>
                <c:pt idx="57887">
                  <c:v>1.1577400000004603E-3</c:v>
                </c:pt>
                <c:pt idx="57888">
                  <c:v>1.1577600000004604E-3</c:v>
                </c:pt>
                <c:pt idx="57889">
                  <c:v>1.1577800000004605E-3</c:v>
                </c:pt>
                <c:pt idx="57890">
                  <c:v>1.1578000000004606E-3</c:v>
                </c:pt>
                <c:pt idx="57891">
                  <c:v>1.1578200000004607E-3</c:v>
                </c:pt>
                <c:pt idx="57892">
                  <c:v>1.1578400000004608E-3</c:v>
                </c:pt>
                <c:pt idx="57893">
                  <c:v>1.1578600000004609E-3</c:v>
                </c:pt>
                <c:pt idx="57894">
                  <c:v>1.157880000000461E-3</c:v>
                </c:pt>
                <c:pt idx="57895">
                  <c:v>1.1579000000004611E-3</c:v>
                </c:pt>
                <c:pt idx="57896">
                  <c:v>1.1579200000004612E-3</c:v>
                </c:pt>
                <c:pt idx="57897">
                  <c:v>1.1579400000004613E-3</c:v>
                </c:pt>
                <c:pt idx="57898">
                  <c:v>1.1579600000004614E-3</c:v>
                </c:pt>
                <c:pt idx="57899">
                  <c:v>1.1579800000004615E-3</c:v>
                </c:pt>
                <c:pt idx="57900">
                  <c:v>1.1580000000004616E-3</c:v>
                </c:pt>
                <c:pt idx="57901">
                  <c:v>1.1580200000004617E-3</c:v>
                </c:pt>
                <c:pt idx="57902">
                  <c:v>1.1580400000004618E-3</c:v>
                </c:pt>
                <c:pt idx="57903">
                  <c:v>1.1580600000004619E-3</c:v>
                </c:pt>
                <c:pt idx="57904">
                  <c:v>1.158080000000462E-3</c:v>
                </c:pt>
                <c:pt idx="57905">
                  <c:v>1.1581000000004621E-3</c:v>
                </c:pt>
                <c:pt idx="57906">
                  <c:v>1.1581200000004622E-3</c:v>
                </c:pt>
                <c:pt idx="57907">
                  <c:v>1.1581400000004623E-3</c:v>
                </c:pt>
                <c:pt idx="57908">
                  <c:v>1.1581600000004624E-3</c:v>
                </c:pt>
                <c:pt idx="57909">
                  <c:v>1.1581800000004625E-3</c:v>
                </c:pt>
                <c:pt idx="57910">
                  <c:v>1.1582000000004626E-3</c:v>
                </c:pt>
                <c:pt idx="57911">
                  <c:v>1.1582200000004627E-3</c:v>
                </c:pt>
                <c:pt idx="57912">
                  <c:v>1.1582400000004628E-3</c:v>
                </c:pt>
                <c:pt idx="57913">
                  <c:v>1.1582600000004629E-3</c:v>
                </c:pt>
                <c:pt idx="57914">
                  <c:v>1.158280000000463E-3</c:v>
                </c:pt>
                <c:pt idx="57915">
                  <c:v>1.1583000000004631E-3</c:v>
                </c:pt>
                <c:pt idx="57916">
                  <c:v>1.1583200000004632E-3</c:v>
                </c:pt>
                <c:pt idx="57917">
                  <c:v>1.1583400000004633E-3</c:v>
                </c:pt>
                <c:pt idx="57918">
                  <c:v>1.1583600000004634E-3</c:v>
                </c:pt>
                <c:pt idx="57919">
                  <c:v>1.1583800000004635E-3</c:v>
                </c:pt>
                <c:pt idx="57920">
                  <c:v>1.1584000000004636E-3</c:v>
                </c:pt>
                <c:pt idx="57921">
                  <c:v>1.1584200000004637E-3</c:v>
                </c:pt>
                <c:pt idx="57922">
                  <c:v>1.1584400000004638E-3</c:v>
                </c:pt>
                <c:pt idx="57923">
                  <c:v>1.1584600000004639E-3</c:v>
                </c:pt>
                <c:pt idx="57924">
                  <c:v>1.158480000000464E-3</c:v>
                </c:pt>
                <c:pt idx="57925">
                  <c:v>1.1585000000004641E-3</c:v>
                </c:pt>
                <c:pt idx="57926">
                  <c:v>1.1585200000004642E-3</c:v>
                </c:pt>
                <c:pt idx="57927">
                  <c:v>1.1585400000004643E-3</c:v>
                </c:pt>
                <c:pt idx="57928">
                  <c:v>1.1585600000004644E-3</c:v>
                </c:pt>
                <c:pt idx="57929">
                  <c:v>1.1585800000004645E-3</c:v>
                </c:pt>
                <c:pt idx="57930">
                  <c:v>1.1586000000004646E-3</c:v>
                </c:pt>
                <c:pt idx="57931">
                  <c:v>1.1586200000004647E-3</c:v>
                </c:pt>
                <c:pt idx="57932">
                  <c:v>1.1586400000004647E-3</c:v>
                </c:pt>
                <c:pt idx="57933">
                  <c:v>1.1586600000004648E-3</c:v>
                </c:pt>
                <c:pt idx="57934">
                  <c:v>1.1586800000004649E-3</c:v>
                </c:pt>
                <c:pt idx="57935">
                  <c:v>1.158700000000465E-3</c:v>
                </c:pt>
                <c:pt idx="57936">
                  <c:v>1.1587200000004651E-3</c:v>
                </c:pt>
                <c:pt idx="57937">
                  <c:v>1.1587400000004652E-3</c:v>
                </c:pt>
                <c:pt idx="57938">
                  <c:v>1.1587600000004653E-3</c:v>
                </c:pt>
                <c:pt idx="57939">
                  <c:v>1.1587800000004654E-3</c:v>
                </c:pt>
                <c:pt idx="57940">
                  <c:v>1.1588000000004655E-3</c:v>
                </c:pt>
                <c:pt idx="57941">
                  <c:v>1.1588200000004656E-3</c:v>
                </c:pt>
                <c:pt idx="57942">
                  <c:v>1.1588400000004657E-3</c:v>
                </c:pt>
                <c:pt idx="57943">
                  <c:v>1.1588600000004658E-3</c:v>
                </c:pt>
                <c:pt idx="57944">
                  <c:v>1.1588800000004659E-3</c:v>
                </c:pt>
                <c:pt idx="57945">
                  <c:v>1.158900000000466E-3</c:v>
                </c:pt>
                <c:pt idx="57946">
                  <c:v>1.1589200000004661E-3</c:v>
                </c:pt>
                <c:pt idx="57947">
                  <c:v>1.1589400000004662E-3</c:v>
                </c:pt>
                <c:pt idx="57948">
                  <c:v>1.1589600000004663E-3</c:v>
                </c:pt>
                <c:pt idx="57949">
                  <c:v>1.1589800000004664E-3</c:v>
                </c:pt>
                <c:pt idx="57950">
                  <c:v>1.1590000000004665E-3</c:v>
                </c:pt>
                <c:pt idx="57951">
                  <c:v>1.1590200000004666E-3</c:v>
                </c:pt>
                <c:pt idx="57952">
                  <c:v>1.1590400000004667E-3</c:v>
                </c:pt>
                <c:pt idx="57953">
                  <c:v>1.1590600000004668E-3</c:v>
                </c:pt>
                <c:pt idx="57954">
                  <c:v>1.1590800000004669E-3</c:v>
                </c:pt>
                <c:pt idx="57955">
                  <c:v>1.159100000000467E-3</c:v>
                </c:pt>
                <c:pt idx="57956">
                  <c:v>1.1591200000004671E-3</c:v>
                </c:pt>
                <c:pt idx="57957">
                  <c:v>1.1591400000004672E-3</c:v>
                </c:pt>
                <c:pt idx="57958">
                  <c:v>1.1591600000004673E-3</c:v>
                </c:pt>
                <c:pt idx="57959">
                  <c:v>1.1591800000004674E-3</c:v>
                </c:pt>
                <c:pt idx="57960">
                  <c:v>1.1592000000004675E-3</c:v>
                </c:pt>
                <c:pt idx="57961">
                  <c:v>1.1592200000004676E-3</c:v>
                </c:pt>
                <c:pt idx="57962">
                  <c:v>1.1592400000004677E-3</c:v>
                </c:pt>
                <c:pt idx="57963">
                  <c:v>1.1592600000004678E-3</c:v>
                </c:pt>
                <c:pt idx="57964">
                  <c:v>1.1592800000004679E-3</c:v>
                </c:pt>
                <c:pt idx="57965">
                  <c:v>1.159300000000468E-3</c:v>
                </c:pt>
                <c:pt idx="57966">
                  <c:v>1.1593200000004681E-3</c:v>
                </c:pt>
                <c:pt idx="57967">
                  <c:v>1.1593400000004682E-3</c:v>
                </c:pt>
                <c:pt idx="57968">
                  <c:v>1.1593600000004683E-3</c:v>
                </c:pt>
                <c:pt idx="57969">
                  <c:v>1.1593800000004684E-3</c:v>
                </c:pt>
                <c:pt idx="57970">
                  <c:v>1.1594000000004685E-3</c:v>
                </c:pt>
                <c:pt idx="57971">
                  <c:v>1.1594200000004686E-3</c:v>
                </c:pt>
                <c:pt idx="57972">
                  <c:v>1.1594400000004687E-3</c:v>
                </c:pt>
                <c:pt idx="57973">
                  <c:v>1.1594600000004688E-3</c:v>
                </c:pt>
                <c:pt idx="57974">
                  <c:v>1.1594800000004689E-3</c:v>
                </c:pt>
                <c:pt idx="57975">
                  <c:v>1.159500000000469E-3</c:v>
                </c:pt>
                <c:pt idx="57976">
                  <c:v>1.1595200000004691E-3</c:v>
                </c:pt>
                <c:pt idx="57977">
                  <c:v>1.1595400000004692E-3</c:v>
                </c:pt>
                <c:pt idx="57978">
                  <c:v>1.1595600000004693E-3</c:v>
                </c:pt>
                <c:pt idx="57979">
                  <c:v>1.1595800000004694E-3</c:v>
                </c:pt>
                <c:pt idx="57980">
                  <c:v>1.1596000000004695E-3</c:v>
                </c:pt>
                <c:pt idx="57981">
                  <c:v>1.1596200000004696E-3</c:v>
                </c:pt>
                <c:pt idx="57982">
                  <c:v>1.1596400000004697E-3</c:v>
                </c:pt>
                <c:pt idx="57983">
                  <c:v>1.1596600000004698E-3</c:v>
                </c:pt>
                <c:pt idx="57984">
                  <c:v>1.1596800000004698E-3</c:v>
                </c:pt>
                <c:pt idx="57985">
                  <c:v>1.1597000000004699E-3</c:v>
                </c:pt>
                <c:pt idx="57986">
                  <c:v>1.15972000000047E-3</c:v>
                </c:pt>
                <c:pt idx="57987">
                  <c:v>1.1597400000004701E-3</c:v>
                </c:pt>
                <c:pt idx="57988">
                  <c:v>1.1597600000004702E-3</c:v>
                </c:pt>
                <c:pt idx="57989">
                  <c:v>1.1597800000004703E-3</c:v>
                </c:pt>
                <c:pt idx="57990">
                  <c:v>1.1598000000004704E-3</c:v>
                </c:pt>
                <c:pt idx="57991">
                  <c:v>1.1598200000004705E-3</c:v>
                </c:pt>
                <c:pt idx="57992">
                  <c:v>1.1598400000004706E-3</c:v>
                </c:pt>
                <c:pt idx="57993">
                  <c:v>1.1598600000004707E-3</c:v>
                </c:pt>
                <c:pt idx="57994">
                  <c:v>1.1598800000004708E-3</c:v>
                </c:pt>
                <c:pt idx="57995">
                  <c:v>1.1599000000004709E-3</c:v>
                </c:pt>
                <c:pt idx="57996">
                  <c:v>1.159920000000471E-3</c:v>
                </c:pt>
                <c:pt idx="57997">
                  <c:v>1.1599400000004711E-3</c:v>
                </c:pt>
                <c:pt idx="57998">
                  <c:v>1.1599600000004712E-3</c:v>
                </c:pt>
                <c:pt idx="57999">
                  <c:v>1.1599800000004713E-3</c:v>
                </c:pt>
                <c:pt idx="58000">
                  <c:v>1.1600000000004714E-3</c:v>
                </c:pt>
                <c:pt idx="58001">
                  <c:v>1.1600200000004715E-3</c:v>
                </c:pt>
                <c:pt idx="58002">
                  <c:v>1.1600400000004716E-3</c:v>
                </c:pt>
                <c:pt idx="58003">
                  <c:v>1.1600600000004717E-3</c:v>
                </c:pt>
                <c:pt idx="58004">
                  <c:v>1.1600800000004718E-3</c:v>
                </c:pt>
                <c:pt idx="58005">
                  <c:v>1.1601000000004719E-3</c:v>
                </c:pt>
                <c:pt idx="58006">
                  <c:v>1.160120000000472E-3</c:v>
                </c:pt>
                <c:pt idx="58007">
                  <c:v>1.1601400000004721E-3</c:v>
                </c:pt>
                <c:pt idx="58008">
                  <c:v>1.1601600000004722E-3</c:v>
                </c:pt>
                <c:pt idx="58009">
                  <c:v>1.1601800000004723E-3</c:v>
                </c:pt>
                <c:pt idx="58010">
                  <c:v>1.1602000000004724E-3</c:v>
                </c:pt>
                <c:pt idx="58011">
                  <c:v>1.1602200000004725E-3</c:v>
                </c:pt>
                <c:pt idx="58012">
                  <c:v>1.1602400000004726E-3</c:v>
                </c:pt>
                <c:pt idx="58013">
                  <c:v>1.1602600000004727E-3</c:v>
                </c:pt>
                <c:pt idx="58014">
                  <c:v>1.1602800000004728E-3</c:v>
                </c:pt>
                <c:pt idx="58015">
                  <c:v>1.1603000000004729E-3</c:v>
                </c:pt>
                <c:pt idx="58016">
                  <c:v>1.160320000000473E-3</c:v>
                </c:pt>
                <c:pt idx="58017">
                  <c:v>1.1603400000004731E-3</c:v>
                </c:pt>
                <c:pt idx="58018">
                  <c:v>1.1603600000004732E-3</c:v>
                </c:pt>
                <c:pt idx="58019">
                  <c:v>1.1603800000004733E-3</c:v>
                </c:pt>
                <c:pt idx="58020">
                  <c:v>1.1604000000004734E-3</c:v>
                </c:pt>
                <c:pt idx="58021">
                  <c:v>1.1604200000004735E-3</c:v>
                </c:pt>
                <c:pt idx="58022">
                  <c:v>1.1604400000004736E-3</c:v>
                </c:pt>
                <c:pt idx="58023">
                  <c:v>1.1604600000004737E-3</c:v>
                </c:pt>
                <c:pt idx="58024">
                  <c:v>1.1604800000004738E-3</c:v>
                </c:pt>
                <c:pt idx="58025">
                  <c:v>1.1605000000004739E-3</c:v>
                </c:pt>
                <c:pt idx="58026">
                  <c:v>1.160520000000474E-3</c:v>
                </c:pt>
                <c:pt idx="58027">
                  <c:v>1.1605400000004741E-3</c:v>
                </c:pt>
                <c:pt idx="58028">
                  <c:v>1.1605600000004742E-3</c:v>
                </c:pt>
                <c:pt idx="58029">
                  <c:v>1.1605800000004743E-3</c:v>
                </c:pt>
                <c:pt idx="58030">
                  <c:v>1.1606000000004744E-3</c:v>
                </c:pt>
                <c:pt idx="58031">
                  <c:v>1.1606200000004745E-3</c:v>
                </c:pt>
                <c:pt idx="58032">
                  <c:v>1.1606400000004746E-3</c:v>
                </c:pt>
                <c:pt idx="58033">
                  <c:v>1.1606600000004747E-3</c:v>
                </c:pt>
                <c:pt idx="58034">
                  <c:v>1.1606800000004748E-3</c:v>
                </c:pt>
                <c:pt idx="58035">
                  <c:v>1.1607000000004749E-3</c:v>
                </c:pt>
                <c:pt idx="58036">
                  <c:v>1.1607200000004749E-3</c:v>
                </c:pt>
                <c:pt idx="58037">
                  <c:v>1.160740000000475E-3</c:v>
                </c:pt>
                <c:pt idx="58038">
                  <c:v>1.1607600000004751E-3</c:v>
                </c:pt>
                <c:pt idx="58039">
                  <c:v>1.1607800000004752E-3</c:v>
                </c:pt>
                <c:pt idx="58040">
                  <c:v>1.1608000000004753E-3</c:v>
                </c:pt>
                <c:pt idx="58041">
                  <c:v>1.1608200000004754E-3</c:v>
                </c:pt>
                <c:pt idx="58042">
                  <c:v>1.1608400000004755E-3</c:v>
                </c:pt>
                <c:pt idx="58043">
                  <c:v>1.1608600000004756E-3</c:v>
                </c:pt>
                <c:pt idx="58044">
                  <c:v>1.1608800000004757E-3</c:v>
                </c:pt>
                <c:pt idx="58045">
                  <c:v>1.1609000000004758E-3</c:v>
                </c:pt>
                <c:pt idx="58046">
                  <c:v>1.1609200000004759E-3</c:v>
                </c:pt>
                <c:pt idx="58047">
                  <c:v>1.160940000000476E-3</c:v>
                </c:pt>
                <c:pt idx="58048">
                  <c:v>1.1609600000004761E-3</c:v>
                </c:pt>
                <c:pt idx="58049">
                  <c:v>1.1609800000004762E-3</c:v>
                </c:pt>
                <c:pt idx="58050">
                  <c:v>1.1610000000004763E-3</c:v>
                </c:pt>
                <c:pt idx="58051">
                  <c:v>1.1610200000004764E-3</c:v>
                </c:pt>
                <c:pt idx="58052">
                  <c:v>1.1610400000004765E-3</c:v>
                </c:pt>
                <c:pt idx="58053">
                  <c:v>1.1610600000004766E-3</c:v>
                </c:pt>
                <c:pt idx="58054">
                  <c:v>1.1610800000004767E-3</c:v>
                </c:pt>
                <c:pt idx="58055">
                  <c:v>1.1611000000004768E-3</c:v>
                </c:pt>
                <c:pt idx="58056">
                  <c:v>1.1611200000004769E-3</c:v>
                </c:pt>
                <c:pt idx="58057">
                  <c:v>1.161140000000477E-3</c:v>
                </c:pt>
                <c:pt idx="58058">
                  <c:v>1.1611600000004771E-3</c:v>
                </c:pt>
                <c:pt idx="58059">
                  <c:v>1.1611800000004772E-3</c:v>
                </c:pt>
                <c:pt idx="58060">
                  <c:v>1.1612000000004773E-3</c:v>
                </c:pt>
                <c:pt idx="58061">
                  <c:v>1.1612200000004774E-3</c:v>
                </c:pt>
                <c:pt idx="58062">
                  <c:v>1.1612400000004775E-3</c:v>
                </c:pt>
                <c:pt idx="58063">
                  <c:v>1.1612600000004776E-3</c:v>
                </c:pt>
                <c:pt idx="58064">
                  <c:v>1.1612800000004777E-3</c:v>
                </c:pt>
                <c:pt idx="58065">
                  <c:v>1.1613000000004778E-3</c:v>
                </c:pt>
                <c:pt idx="58066">
                  <c:v>1.1613200000004779E-3</c:v>
                </c:pt>
                <c:pt idx="58067">
                  <c:v>1.161340000000478E-3</c:v>
                </c:pt>
                <c:pt idx="58068">
                  <c:v>1.1613600000004781E-3</c:v>
                </c:pt>
                <c:pt idx="58069">
                  <c:v>1.1613800000004782E-3</c:v>
                </c:pt>
                <c:pt idx="58070">
                  <c:v>1.1614000000004783E-3</c:v>
                </c:pt>
                <c:pt idx="58071">
                  <c:v>1.1614200000004784E-3</c:v>
                </c:pt>
                <c:pt idx="58072">
                  <c:v>1.1614400000004785E-3</c:v>
                </c:pt>
                <c:pt idx="58073">
                  <c:v>1.1614600000004786E-3</c:v>
                </c:pt>
                <c:pt idx="58074">
                  <c:v>1.1614800000004787E-3</c:v>
                </c:pt>
                <c:pt idx="58075">
                  <c:v>1.1615000000004788E-3</c:v>
                </c:pt>
                <c:pt idx="58076">
                  <c:v>1.1615200000004789E-3</c:v>
                </c:pt>
                <c:pt idx="58077">
                  <c:v>1.161540000000479E-3</c:v>
                </c:pt>
                <c:pt idx="58078">
                  <c:v>1.1615600000004791E-3</c:v>
                </c:pt>
                <c:pt idx="58079">
                  <c:v>1.1615800000004792E-3</c:v>
                </c:pt>
                <c:pt idx="58080">
                  <c:v>1.1616000000004793E-3</c:v>
                </c:pt>
                <c:pt idx="58081">
                  <c:v>1.1616200000004794E-3</c:v>
                </c:pt>
                <c:pt idx="58082">
                  <c:v>1.1616400000004795E-3</c:v>
                </c:pt>
                <c:pt idx="58083">
                  <c:v>1.1616600000004796E-3</c:v>
                </c:pt>
                <c:pt idx="58084">
                  <c:v>1.1616800000004797E-3</c:v>
                </c:pt>
                <c:pt idx="58085">
                  <c:v>1.1617000000004798E-3</c:v>
                </c:pt>
                <c:pt idx="58086">
                  <c:v>1.1617200000004799E-3</c:v>
                </c:pt>
                <c:pt idx="58087">
                  <c:v>1.1617400000004799E-3</c:v>
                </c:pt>
                <c:pt idx="58088">
                  <c:v>1.16176000000048E-3</c:v>
                </c:pt>
                <c:pt idx="58089">
                  <c:v>1.1617800000004801E-3</c:v>
                </c:pt>
                <c:pt idx="58090">
                  <c:v>1.1618000000004802E-3</c:v>
                </c:pt>
                <c:pt idx="58091">
                  <c:v>1.1618200000004803E-3</c:v>
                </c:pt>
                <c:pt idx="58092">
                  <c:v>1.1618400000004804E-3</c:v>
                </c:pt>
                <c:pt idx="58093">
                  <c:v>1.1618600000004805E-3</c:v>
                </c:pt>
                <c:pt idx="58094">
                  <c:v>1.1618800000004806E-3</c:v>
                </c:pt>
                <c:pt idx="58095">
                  <c:v>1.1619000000004807E-3</c:v>
                </c:pt>
                <c:pt idx="58096">
                  <c:v>1.1619200000004808E-3</c:v>
                </c:pt>
                <c:pt idx="58097">
                  <c:v>1.1619400000004809E-3</c:v>
                </c:pt>
                <c:pt idx="58098">
                  <c:v>1.161960000000481E-3</c:v>
                </c:pt>
                <c:pt idx="58099">
                  <c:v>1.1619800000004811E-3</c:v>
                </c:pt>
                <c:pt idx="58100">
                  <c:v>1.1620000000004812E-3</c:v>
                </c:pt>
                <c:pt idx="58101">
                  <c:v>1.1620200000004813E-3</c:v>
                </c:pt>
                <c:pt idx="58102">
                  <c:v>1.1620400000004814E-3</c:v>
                </c:pt>
                <c:pt idx="58103">
                  <c:v>1.1620600000004815E-3</c:v>
                </c:pt>
                <c:pt idx="58104">
                  <c:v>1.1620800000004816E-3</c:v>
                </c:pt>
                <c:pt idx="58105">
                  <c:v>1.1621000000004817E-3</c:v>
                </c:pt>
                <c:pt idx="58106">
                  <c:v>1.1621200000004818E-3</c:v>
                </c:pt>
                <c:pt idx="58107">
                  <c:v>1.1621400000004819E-3</c:v>
                </c:pt>
                <c:pt idx="58108">
                  <c:v>1.162160000000482E-3</c:v>
                </c:pt>
                <c:pt idx="58109">
                  <c:v>1.1621800000004821E-3</c:v>
                </c:pt>
                <c:pt idx="58110">
                  <c:v>1.1622000000004822E-3</c:v>
                </c:pt>
                <c:pt idx="58111">
                  <c:v>1.1622200000004823E-3</c:v>
                </c:pt>
                <c:pt idx="58112">
                  <c:v>1.1622400000004824E-3</c:v>
                </c:pt>
                <c:pt idx="58113">
                  <c:v>1.1622600000004825E-3</c:v>
                </c:pt>
                <c:pt idx="58114">
                  <c:v>1.1622800000004826E-3</c:v>
                </c:pt>
                <c:pt idx="58115">
                  <c:v>1.1623000000004827E-3</c:v>
                </c:pt>
                <c:pt idx="58116">
                  <c:v>1.1623200000004828E-3</c:v>
                </c:pt>
                <c:pt idx="58117">
                  <c:v>1.1623400000004829E-3</c:v>
                </c:pt>
                <c:pt idx="58118">
                  <c:v>1.162360000000483E-3</c:v>
                </c:pt>
                <c:pt idx="58119">
                  <c:v>1.1623800000004831E-3</c:v>
                </c:pt>
                <c:pt idx="58120">
                  <c:v>1.1624000000004832E-3</c:v>
                </c:pt>
                <c:pt idx="58121">
                  <c:v>1.1624200000004833E-3</c:v>
                </c:pt>
                <c:pt idx="58122">
                  <c:v>1.1624400000004834E-3</c:v>
                </c:pt>
                <c:pt idx="58123">
                  <c:v>1.1624600000004835E-3</c:v>
                </c:pt>
                <c:pt idx="58124">
                  <c:v>1.1624800000004836E-3</c:v>
                </c:pt>
                <c:pt idx="58125">
                  <c:v>1.1625000000004837E-3</c:v>
                </c:pt>
                <c:pt idx="58126">
                  <c:v>1.1625200000004838E-3</c:v>
                </c:pt>
                <c:pt idx="58127">
                  <c:v>1.1625400000004839E-3</c:v>
                </c:pt>
                <c:pt idx="58128">
                  <c:v>1.162560000000484E-3</c:v>
                </c:pt>
                <c:pt idx="58129">
                  <c:v>1.1625800000004841E-3</c:v>
                </c:pt>
                <c:pt idx="58130">
                  <c:v>1.1626000000004842E-3</c:v>
                </c:pt>
                <c:pt idx="58131">
                  <c:v>1.1626200000004843E-3</c:v>
                </c:pt>
                <c:pt idx="58132">
                  <c:v>1.1626400000004844E-3</c:v>
                </c:pt>
                <c:pt idx="58133">
                  <c:v>1.1626600000004845E-3</c:v>
                </c:pt>
                <c:pt idx="58134">
                  <c:v>1.1626800000004846E-3</c:v>
                </c:pt>
                <c:pt idx="58135">
                  <c:v>1.1627000000004847E-3</c:v>
                </c:pt>
                <c:pt idx="58136">
                  <c:v>1.1627200000004848E-3</c:v>
                </c:pt>
                <c:pt idx="58137">
                  <c:v>1.1627400000004849E-3</c:v>
                </c:pt>
                <c:pt idx="58138">
                  <c:v>1.162760000000485E-3</c:v>
                </c:pt>
                <c:pt idx="58139">
                  <c:v>1.162780000000485E-3</c:v>
                </c:pt>
                <c:pt idx="58140">
                  <c:v>1.1628000000004851E-3</c:v>
                </c:pt>
                <c:pt idx="58141">
                  <c:v>1.1628200000004852E-3</c:v>
                </c:pt>
                <c:pt idx="58142">
                  <c:v>1.1628400000004853E-3</c:v>
                </c:pt>
                <c:pt idx="58143">
                  <c:v>1.1628600000004854E-3</c:v>
                </c:pt>
                <c:pt idx="58144">
                  <c:v>1.1628800000004855E-3</c:v>
                </c:pt>
                <c:pt idx="58145">
                  <c:v>1.1629000000004856E-3</c:v>
                </c:pt>
                <c:pt idx="58146">
                  <c:v>1.1629200000004857E-3</c:v>
                </c:pt>
                <c:pt idx="58147">
                  <c:v>1.1629400000004858E-3</c:v>
                </c:pt>
                <c:pt idx="58148">
                  <c:v>1.1629600000004859E-3</c:v>
                </c:pt>
                <c:pt idx="58149">
                  <c:v>1.162980000000486E-3</c:v>
                </c:pt>
                <c:pt idx="58150">
                  <c:v>1.1630000000004861E-3</c:v>
                </c:pt>
                <c:pt idx="58151">
                  <c:v>1.1630200000004862E-3</c:v>
                </c:pt>
                <c:pt idx="58152">
                  <c:v>1.1630400000004863E-3</c:v>
                </c:pt>
                <c:pt idx="58153">
                  <c:v>1.1630600000004864E-3</c:v>
                </c:pt>
                <c:pt idx="58154">
                  <c:v>1.1630800000004865E-3</c:v>
                </c:pt>
                <c:pt idx="58155">
                  <c:v>1.1631000000004866E-3</c:v>
                </c:pt>
                <c:pt idx="58156">
                  <c:v>1.1631200000004867E-3</c:v>
                </c:pt>
                <c:pt idx="58157">
                  <c:v>1.1631400000004868E-3</c:v>
                </c:pt>
                <c:pt idx="58158">
                  <c:v>1.1631600000004869E-3</c:v>
                </c:pt>
                <c:pt idx="58159">
                  <c:v>1.163180000000487E-3</c:v>
                </c:pt>
                <c:pt idx="58160">
                  <c:v>1.1632000000004871E-3</c:v>
                </c:pt>
                <c:pt idx="58161">
                  <c:v>1.1632200000004872E-3</c:v>
                </c:pt>
                <c:pt idx="58162">
                  <c:v>1.1632400000004873E-3</c:v>
                </c:pt>
                <c:pt idx="58163">
                  <c:v>1.1632600000004874E-3</c:v>
                </c:pt>
                <c:pt idx="58164">
                  <c:v>1.1632800000004875E-3</c:v>
                </c:pt>
                <c:pt idx="58165">
                  <c:v>1.1633000000004876E-3</c:v>
                </c:pt>
                <c:pt idx="58166">
                  <c:v>1.1633200000004877E-3</c:v>
                </c:pt>
                <c:pt idx="58167">
                  <c:v>1.1633400000004878E-3</c:v>
                </c:pt>
                <c:pt idx="58168">
                  <c:v>1.1633600000004879E-3</c:v>
                </c:pt>
                <c:pt idx="58169">
                  <c:v>1.163380000000488E-3</c:v>
                </c:pt>
                <c:pt idx="58170">
                  <c:v>1.1634000000004881E-3</c:v>
                </c:pt>
                <c:pt idx="58171">
                  <c:v>1.1634200000004882E-3</c:v>
                </c:pt>
                <c:pt idx="58172">
                  <c:v>1.1634400000004883E-3</c:v>
                </c:pt>
                <c:pt idx="58173">
                  <c:v>1.1634600000004884E-3</c:v>
                </c:pt>
                <c:pt idx="58174">
                  <c:v>1.1634800000004885E-3</c:v>
                </c:pt>
                <c:pt idx="58175">
                  <c:v>1.1635000000004886E-3</c:v>
                </c:pt>
                <c:pt idx="58176">
                  <c:v>1.1635200000004887E-3</c:v>
                </c:pt>
                <c:pt idx="58177">
                  <c:v>1.1635400000004888E-3</c:v>
                </c:pt>
                <c:pt idx="58178">
                  <c:v>1.1635600000004889E-3</c:v>
                </c:pt>
                <c:pt idx="58179">
                  <c:v>1.163580000000489E-3</c:v>
                </c:pt>
                <c:pt idx="58180">
                  <c:v>1.1636000000004891E-3</c:v>
                </c:pt>
                <c:pt idx="58181">
                  <c:v>1.1636200000004892E-3</c:v>
                </c:pt>
                <c:pt idx="58182">
                  <c:v>1.1636400000004893E-3</c:v>
                </c:pt>
                <c:pt idx="58183">
                  <c:v>1.1636600000004894E-3</c:v>
                </c:pt>
                <c:pt idx="58184">
                  <c:v>1.1636800000004895E-3</c:v>
                </c:pt>
                <c:pt idx="58185">
                  <c:v>1.1637000000004896E-3</c:v>
                </c:pt>
                <c:pt idx="58186">
                  <c:v>1.1637200000004897E-3</c:v>
                </c:pt>
                <c:pt idx="58187">
                  <c:v>1.1637400000004898E-3</c:v>
                </c:pt>
                <c:pt idx="58188">
                  <c:v>1.1637600000004899E-3</c:v>
                </c:pt>
                <c:pt idx="58189">
                  <c:v>1.16378000000049E-3</c:v>
                </c:pt>
                <c:pt idx="58190">
                  <c:v>1.1638000000004901E-3</c:v>
                </c:pt>
                <c:pt idx="58191">
                  <c:v>1.1638200000004901E-3</c:v>
                </c:pt>
                <c:pt idx="58192">
                  <c:v>1.1638400000004902E-3</c:v>
                </c:pt>
                <c:pt idx="58193">
                  <c:v>1.1638600000004903E-3</c:v>
                </c:pt>
                <c:pt idx="58194">
                  <c:v>1.1638800000004904E-3</c:v>
                </c:pt>
                <c:pt idx="58195">
                  <c:v>1.1639000000004905E-3</c:v>
                </c:pt>
                <c:pt idx="58196">
                  <c:v>1.1639200000004906E-3</c:v>
                </c:pt>
                <c:pt idx="58197">
                  <c:v>1.1639400000004907E-3</c:v>
                </c:pt>
                <c:pt idx="58198">
                  <c:v>1.1639600000004908E-3</c:v>
                </c:pt>
                <c:pt idx="58199">
                  <c:v>1.1639800000004909E-3</c:v>
                </c:pt>
                <c:pt idx="58200">
                  <c:v>1.164000000000491E-3</c:v>
                </c:pt>
                <c:pt idx="58201">
                  <c:v>1.1640200000004911E-3</c:v>
                </c:pt>
                <c:pt idx="58202">
                  <c:v>1.1640400000004912E-3</c:v>
                </c:pt>
                <c:pt idx="58203">
                  <c:v>1.1640600000004913E-3</c:v>
                </c:pt>
                <c:pt idx="58204">
                  <c:v>1.1640800000004914E-3</c:v>
                </c:pt>
                <c:pt idx="58205">
                  <c:v>1.1641000000004915E-3</c:v>
                </c:pt>
                <c:pt idx="58206">
                  <c:v>1.1641200000004916E-3</c:v>
                </c:pt>
                <c:pt idx="58207">
                  <c:v>1.1641400000004917E-3</c:v>
                </c:pt>
                <c:pt idx="58208">
                  <c:v>1.1641600000004918E-3</c:v>
                </c:pt>
                <c:pt idx="58209">
                  <c:v>1.1641800000004919E-3</c:v>
                </c:pt>
                <c:pt idx="58210">
                  <c:v>1.164200000000492E-3</c:v>
                </c:pt>
                <c:pt idx="58211">
                  <c:v>1.1642200000004921E-3</c:v>
                </c:pt>
                <c:pt idx="58212">
                  <c:v>1.1642400000004922E-3</c:v>
                </c:pt>
                <c:pt idx="58213">
                  <c:v>1.1642600000004923E-3</c:v>
                </c:pt>
                <c:pt idx="58214">
                  <c:v>1.1642800000004924E-3</c:v>
                </c:pt>
                <c:pt idx="58215">
                  <c:v>1.1643000000004925E-3</c:v>
                </c:pt>
                <c:pt idx="58216">
                  <c:v>1.1643200000004926E-3</c:v>
                </c:pt>
                <c:pt idx="58217">
                  <c:v>1.1643400000004927E-3</c:v>
                </c:pt>
                <c:pt idx="58218">
                  <c:v>1.1643600000004928E-3</c:v>
                </c:pt>
                <c:pt idx="58219">
                  <c:v>1.1643800000004929E-3</c:v>
                </c:pt>
                <c:pt idx="58220">
                  <c:v>1.164400000000493E-3</c:v>
                </c:pt>
                <c:pt idx="58221">
                  <c:v>1.1644200000004931E-3</c:v>
                </c:pt>
                <c:pt idx="58222">
                  <c:v>1.1644400000004932E-3</c:v>
                </c:pt>
                <c:pt idx="58223">
                  <c:v>1.1644600000004933E-3</c:v>
                </c:pt>
                <c:pt idx="58224">
                  <c:v>1.1644800000004934E-3</c:v>
                </c:pt>
                <c:pt idx="58225">
                  <c:v>1.1645000000004935E-3</c:v>
                </c:pt>
                <c:pt idx="58226">
                  <c:v>1.1645200000004936E-3</c:v>
                </c:pt>
                <c:pt idx="58227">
                  <c:v>1.1645400000004937E-3</c:v>
                </c:pt>
                <c:pt idx="58228">
                  <c:v>1.1645600000004938E-3</c:v>
                </c:pt>
                <c:pt idx="58229">
                  <c:v>1.1645800000004939E-3</c:v>
                </c:pt>
                <c:pt idx="58230">
                  <c:v>1.164600000000494E-3</c:v>
                </c:pt>
                <c:pt idx="58231">
                  <c:v>1.1646200000004941E-3</c:v>
                </c:pt>
                <c:pt idx="58232">
                  <c:v>1.1646400000004942E-3</c:v>
                </c:pt>
                <c:pt idx="58233">
                  <c:v>1.1646600000004943E-3</c:v>
                </c:pt>
                <c:pt idx="58234">
                  <c:v>1.1646800000004944E-3</c:v>
                </c:pt>
                <c:pt idx="58235">
                  <c:v>1.1647000000004945E-3</c:v>
                </c:pt>
                <c:pt idx="58236">
                  <c:v>1.1647200000004946E-3</c:v>
                </c:pt>
                <c:pt idx="58237">
                  <c:v>1.1647400000004947E-3</c:v>
                </c:pt>
                <c:pt idx="58238">
                  <c:v>1.1647600000004948E-3</c:v>
                </c:pt>
                <c:pt idx="58239">
                  <c:v>1.1647800000004949E-3</c:v>
                </c:pt>
                <c:pt idx="58240">
                  <c:v>1.164800000000495E-3</c:v>
                </c:pt>
                <c:pt idx="58241">
                  <c:v>1.1648200000004951E-3</c:v>
                </c:pt>
                <c:pt idx="58242">
                  <c:v>1.1648400000004951E-3</c:v>
                </c:pt>
                <c:pt idx="58243">
                  <c:v>1.1648600000004952E-3</c:v>
                </c:pt>
                <c:pt idx="58244">
                  <c:v>1.1648800000004953E-3</c:v>
                </c:pt>
                <c:pt idx="58245">
                  <c:v>1.1649000000004954E-3</c:v>
                </c:pt>
                <c:pt idx="58246">
                  <c:v>1.1649200000004955E-3</c:v>
                </c:pt>
                <c:pt idx="58247">
                  <c:v>1.1649400000004956E-3</c:v>
                </c:pt>
                <c:pt idx="58248">
                  <c:v>1.1649600000004957E-3</c:v>
                </c:pt>
                <c:pt idx="58249">
                  <c:v>1.1649800000004958E-3</c:v>
                </c:pt>
                <c:pt idx="58250">
                  <c:v>1.1650000000004959E-3</c:v>
                </c:pt>
                <c:pt idx="58251">
                  <c:v>1.165020000000496E-3</c:v>
                </c:pt>
                <c:pt idx="58252">
                  <c:v>1.1650400000004961E-3</c:v>
                </c:pt>
                <c:pt idx="58253">
                  <c:v>1.1650600000004962E-3</c:v>
                </c:pt>
                <c:pt idx="58254">
                  <c:v>1.1650800000004963E-3</c:v>
                </c:pt>
                <c:pt idx="58255">
                  <c:v>1.1651000000004964E-3</c:v>
                </c:pt>
                <c:pt idx="58256">
                  <c:v>1.1651200000004965E-3</c:v>
                </c:pt>
                <c:pt idx="58257">
                  <c:v>1.1651400000004966E-3</c:v>
                </c:pt>
                <c:pt idx="58258">
                  <c:v>1.1651600000004967E-3</c:v>
                </c:pt>
                <c:pt idx="58259">
                  <c:v>1.1651800000004968E-3</c:v>
                </c:pt>
                <c:pt idx="58260">
                  <c:v>1.1652000000004969E-3</c:v>
                </c:pt>
                <c:pt idx="58261">
                  <c:v>1.165220000000497E-3</c:v>
                </c:pt>
                <c:pt idx="58262">
                  <c:v>1.1652400000004971E-3</c:v>
                </c:pt>
                <c:pt idx="58263">
                  <c:v>1.1652600000004972E-3</c:v>
                </c:pt>
                <c:pt idx="58264">
                  <c:v>1.1652800000004973E-3</c:v>
                </c:pt>
                <c:pt idx="58265">
                  <c:v>1.1653000000004974E-3</c:v>
                </c:pt>
                <c:pt idx="58266">
                  <c:v>1.1653200000004975E-3</c:v>
                </c:pt>
                <c:pt idx="58267">
                  <c:v>1.1653400000004976E-3</c:v>
                </c:pt>
                <c:pt idx="58268">
                  <c:v>1.1653600000004977E-3</c:v>
                </c:pt>
                <c:pt idx="58269">
                  <c:v>1.1653800000004978E-3</c:v>
                </c:pt>
                <c:pt idx="58270">
                  <c:v>1.1654000000004979E-3</c:v>
                </c:pt>
                <c:pt idx="58271">
                  <c:v>1.165420000000498E-3</c:v>
                </c:pt>
                <c:pt idx="58272">
                  <c:v>1.1654400000004981E-3</c:v>
                </c:pt>
                <c:pt idx="58273">
                  <c:v>1.1654600000004982E-3</c:v>
                </c:pt>
                <c:pt idx="58274">
                  <c:v>1.1654800000004983E-3</c:v>
                </c:pt>
                <c:pt idx="58275">
                  <c:v>1.1655000000004984E-3</c:v>
                </c:pt>
                <c:pt idx="58276">
                  <c:v>1.1655200000004985E-3</c:v>
                </c:pt>
                <c:pt idx="58277">
                  <c:v>1.1655400000004986E-3</c:v>
                </c:pt>
                <c:pt idx="58278">
                  <c:v>1.1655600000004987E-3</c:v>
                </c:pt>
                <c:pt idx="58279">
                  <c:v>1.1655800000004988E-3</c:v>
                </c:pt>
                <c:pt idx="58280">
                  <c:v>1.1656000000004989E-3</c:v>
                </c:pt>
                <c:pt idx="58281">
                  <c:v>1.165620000000499E-3</c:v>
                </c:pt>
                <c:pt idx="58282">
                  <c:v>1.1656400000004991E-3</c:v>
                </c:pt>
                <c:pt idx="58283">
                  <c:v>1.1656600000004992E-3</c:v>
                </c:pt>
                <c:pt idx="58284">
                  <c:v>1.1656800000004993E-3</c:v>
                </c:pt>
                <c:pt idx="58285">
                  <c:v>1.1657000000004994E-3</c:v>
                </c:pt>
                <c:pt idx="58286">
                  <c:v>1.1657200000004995E-3</c:v>
                </c:pt>
                <c:pt idx="58287">
                  <c:v>1.1657400000004996E-3</c:v>
                </c:pt>
                <c:pt idx="58288">
                  <c:v>1.1657600000004997E-3</c:v>
                </c:pt>
                <c:pt idx="58289">
                  <c:v>1.1657800000004998E-3</c:v>
                </c:pt>
                <c:pt idx="58290">
                  <c:v>1.1658000000004999E-3</c:v>
                </c:pt>
                <c:pt idx="58291">
                  <c:v>1.1658200000005E-3</c:v>
                </c:pt>
                <c:pt idx="58292">
                  <c:v>1.1658400000005001E-3</c:v>
                </c:pt>
                <c:pt idx="58293">
                  <c:v>1.1658600000005002E-3</c:v>
                </c:pt>
                <c:pt idx="58294">
                  <c:v>1.1658800000005002E-3</c:v>
                </c:pt>
                <c:pt idx="58295">
                  <c:v>1.1659000000005003E-3</c:v>
                </c:pt>
                <c:pt idx="58296">
                  <c:v>1.1659200000005004E-3</c:v>
                </c:pt>
                <c:pt idx="58297">
                  <c:v>1.1659400000005005E-3</c:v>
                </c:pt>
                <c:pt idx="58298">
                  <c:v>1.1659600000005006E-3</c:v>
                </c:pt>
                <c:pt idx="58299">
                  <c:v>1.1659800000005007E-3</c:v>
                </c:pt>
                <c:pt idx="58300">
                  <c:v>1.1660000000005008E-3</c:v>
                </c:pt>
                <c:pt idx="58301">
                  <c:v>1.1660200000005009E-3</c:v>
                </c:pt>
                <c:pt idx="58302">
                  <c:v>1.166040000000501E-3</c:v>
                </c:pt>
                <c:pt idx="58303">
                  <c:v>1.1660600000005011E-3</c:v>
                </c:pt>
                <c:pt idx="58304">
                  <c:v>1.1660800000005012E-3</c:v>
                </c:pt>
                <c:pt idx="58305">
                  <c:v>1.1661000000005013E-3</c:v>
                </c:pt>
                <c:pt idx="58306">
                  <c:v>1.1661200000005014E-3</c:v>
                </c:pt>
                <c:pt idx="58307">
                  <c:v>1.1661400000005015E-3</c:v>
                </c:pt>
                <c:pt idx="58308">
                  <c:v>1.1661600000005016E-3</c:v>
                </c:pt>
                <c:pt idx="58309">
                  <c:v>1.1661800000005017E-3</c:v>
                </c:pt>
                <c:pt idx="58310">
                  <c:v>1.1662000000005018E-3</c:v>
                </c:pt>
                <c:pt idx="58311">
                  <c:v>1.1662200000005019E-3</c:v>
                </c:pt>
                <c:pt idx="58312">
                  <c:v>1.166240000000502E-3</c:v>
                </c:pt>
                <c:pt idx="58313">
                  <c:v>1.1662600000005021E-3</c:v>
                </c:pt>
                <c:pt idx="58314">
                  <c:v>1.1662800000005022E-3</c:v>
                </c:pt>
                <c:pt idx="58315">
                  <c:v>1.1663000000005023E-3</c:v>
                </c:pt>
                <c:pt idx="58316">
                  <c:v>1.1663200000005024E-3</c:v>
                </c:pt>
                <c:pt idx="58317">
                  <c:v>1.1663400000005025E-3</c:v>
                </c:pt>
                <c:pt idx="58318">
                  <c:v>1.1663600000005026E-3</c:v>
                </c:pt>
                <c:pt idx="58319">
                  <c:v>1.1663800000005027E-3</c:v>
                </c:pt>
                <c:pt idx="58320">
                  <c:v>1.1664000000005028E-3</c:v>
                </c:pt>
                <c:pt idx="58321">
                  <c:v>1.1664200000005029E-3</c:v>
                </c:pt>
                <c:pt idx="58322">
                  <c:v>1.166440000000503E-3</c:v>
                </c:pt>
                <c:pt idx="58323">
                  <c:v>1.1664600000005031E-3</c:v>
                </c:pt>
                <c:pt idx="58324">
                  <c:v>1.1664800000005032E-3</c:v>
                </c:pt>
                <c:pt idx="58325">
                  <c:v>1.1665000000005033E-3</c:v>
                </c:pt>
                <c:pt idx="58326">
                  <c:v>1.1665200000005034E-3</c:v>
                </c:pt>
                <c:pt idx="58327">
                  <c:v>1.1665400000005035E-3</c:v>
                </c:pt>
                <c:pt idx="58328">
                  <c:v>1.1665600000005036E-3</c:v>
                </c:pt>
                <c:pt idx="58329">
                  <c:v>1.1665800000005037E-3</c:v>
                </c:pt>
                <c:pt idx="58330">
                  <c:v>1.1666000000005038E-3</c:v>
                </c:pt>
                <c:pt idx="58331">
                  <c:v>1.1666200000005039E-3</c:v>
                </c:pt>
                <c:pt idx="58332">
                  <c:v>1.166640000000504E-3</c:v>
                </c:pt>
                <c:pt idx="58333">
                  <c:v>1.1666600000005041E-3</c:v>
                </c:pt>
                <c:pt idx="58334">
                  <c:v>1.1666800000005042E-3</c:v>
                </c:pt>
                <c:pt idx="58335">
                  <c:v>1.1667000000005043E-3</c:v>
                </c:pt>
                <c:pt idx="58336">
                  <c:v>1.1667200000005044E-3</c:v>
                </c:pt>
                <c:pt idx="58337">
                  <c:v>1.1667400000005045E-3</c:v>
                </c:pt>
                <c:pt idx="58338">
                  <c:v>1.1667600000005046E-3</c:v>
                </c:pt>
                <c:pt idx="58339">
                  <c:v>1.1667800000005047E-3</c:v>
                </c:pt>
                <c:pt idx="58340">
                  <c:v>1.1668000000005048E-3</c:v>
                </c:pt>
                <c:pt idx="58341">
                  <c:v>1.1668200000005049E-3</c:v>
                </c:pt>
                <c:pt idx="58342">
                  <c:v>1.166840000000505E-3</c:v>
                </c:pt>
                <c:pt idx="58343">
                  <c:v>1.1668600000005051E-3</c:v>
                </c:pt>
                <c:pt idx="58344">
                  <c:v>1.1668800000005052E-3</c:v>
                </c:pt>
                <c:pt idx="58345">
                  <c:v>1.1669000000005053E-3</c:v>
                </c:pt>
                <c:pt idx="58346">
                  <c:v>1.1669200000005053E-3</c:v>
                </c:pt>
                <c:pt idx="58347">
                  <c:v>1.1669400000005054E-3</c:v>
                </c:pt>
                <c:pt idx="58348">
                  <c:v>1.1669600000005055E-3</c:v>
                </c:pt>
                <c:pt idx="58349">
                  <c:v>1.1669800000005056E-3</c:v>
                </c:pt>
                <c:pt idx="58350">
                  <c:v>1.1670000000005057E-3</c:v>
                </c:pt>
                <c:pt idx="58351">
                  <c:v>1.1670200000005058E-3</c:v>
                </c:pt>
                <c:pt idx="58352">
                  <c:v>1.1670400000005059E-3</c:v>
                </c:pt>
                <c:pt idx="58353">
                  <c:v>1.167060000000506E-3</c:v>
                </c:pt>
                <c:pt idx="58354">
                  <c:v>1.1670800000005061E-3</c:v>
                </c:pt>
                <c:pt idx="58355">
                  <c:v>1.1671000000005062E-3</c:v>
                </c:pt>
                <c:pt idx="58356">
                  <c:v>1.1671200000005063E-3</c:v>
                </c:pt>
                <c:pt idx="58357">
                  <c:v>1.1671400000005064E-3</c:v>
                </c:pt>
                <c:pt idx="58358">
                  <c:v>1.1671600000005065E-3</c:v>
                </c:pt>
                <c:pt idx="58359">
                  <c:v>1.1671800000005066E-3</c:v>
                </c:pt>
                <c:pt idx="58360">
                  <c:v>1.1672000000005067E-3</c:v>
                </c:pt>
                <c:pt idx="58361">
                  <c:v>1.1672200000005068E-3</c:v>
                </c:pt>
                <c:pt idx="58362">
                  <c:v>1.1672400000005069E-3</c:v>
                </c:pt>
                <c:pt idx="58363">
                  <c:v>1.167260000000507E-3</c:v>
                </c:pt>
                <c:pt idx="58364">
                  <c:v>1.1672800000005071E-3</c:v>
                </c:pt>
                <c:pt idx="58365">
                  <c:v>1.1673000000005072E-3</c:v>
                </c:pt>
                <c:pt idx="58366">
                  <c:v>1.1673200000005073E-3</c:v>
                </c:pt>
                <c:pt idx="58367">
                  <c:v>1.1673400000005074E-3</c:v>
                </c:pt>
                <c:pt idx="58368">
                  <c:v>1.1673600000005075E-3</c:v>
                </c:pt>
                <c:pt idx="58369">
                  <c:v>1.1673800000005076E-3</c:v>
                </c:pt>
                <c:pt idx="58370">
                  <c:v>1.1674000000005077E-3</c:v>
                </c:pt>
                <c:pt idx="58371">
                  <c:v>1.1674200000005078E-3</c:v>
                </c:pt>
                <c:pt idx="58372">
                  <c:v>1.1674400000005079E-3</c:v>
                </c:pt>
                <c:pt idx="58373">
                  <c:v>1.167460000000508E-3</c:v>
                </c:pt>
                <c:pt idx="58374">
                  <c:v>1.1674800000005081E-3</c:v>
                </c:pt>
                <c:pt idx="58375">
                  <c:v>1.1675000000005082E-3</c:v>
                </c:pt>
                <c:pt idx="58376">
                  <c:v>1.1675200000005083E-3</c:v>
                </c:pt>
                <c:pt idx="58377">
                  <c:v>1.1675400000005084E-3</c:v>
                </c:pt>
                <c:pt idx="58378">
                  <c:v>1.1675600000005085E-3</c:v>
                </c:pt>
                <c:pt idx="58379">
                  <c:v>1.1675800000005086E-3</c:v>
                </c:pt>
                <c:pt idx="58380">
                  <c:v>1.1676000000005087E-3</c:v>
                </c:pt>
                <c:pt idx="58381">
                  <c:v>1.1676200000005088E-3</c:v>
                </c:pt>
                <c:pt idx="58382">
                  <c:v>1.1676400000005089E-3</c:v>
                </c:pt>
                <c:pt idx="58383">
                  <c:v>1.167660000000509E-3</c:v>
                </c:pt>
                <c:pt idx="58384">
                  <c:v>1.1676800000005091E-3</c:v>
                </c:pt>
                <c:pt idx="58385">
                  <c:v>1.1677000000005092E-3</c:v>
                </c:pt>
                <c:pt idx="58386">
                  <c:v>1.1677200000005093E-3</c:v>
                </c:pt>
                <c:pt idx="58387">
                  <c:v>1.1677400000005094E-3</c:v>
                </c:pt>
                <c:pt idx="58388">
                  <c:v>1.1677600000005095E-3</c:v>
                </c:pt>
                <c:pt idx="58389">
                  <c:v>1.1677800000005096E-3</c:v>
                </c:pt>
                <c:pt idx="58390">
                  <c:v>1.1678000000005097E-3</c:v>
                </c:pt>
                <c:pt idx="58391">
                  <c:v>1.1678200000005098E-3</c:v>
                </c:pt>
                <c:pt idx="58392">
                  <c:v>1.1678400000005099E-3</c:v>
                </c:pt>
                <c:pt idx="58393">
                  <c:v>1.16786000000051E-3</c:v>
                </c:pt>
                <c:pt idx="58394">
                  <c:v>1.1678800000005101E-3</c:v>
                </c:pt>
                <c:pt idx="58395">
                  <c:v>1.1679000000005102E-3</c:v>
                </c:pt>
                <c:pt idx="58396">
                  <c:v>1.1679200000005103E-3</c:v>
                </c:pt>
                <c:pt idx="58397">
                  <c:v>1.1679400000005103E-3</c:v>
                </c:pt>
                <c:pt idx="58398">
                  <c:v>1.1679600000005104E-3</c:v>
                </c:pt>
                <c:pt idx="58399">
                  <c:v>1.1679800000005105E-3</c:v>
                </c:pt>
                <c:pt idx="58400">
                  <c:v>1.1680000000005106E-3</c:v>
                </c:pt>
                <c:pt idx="58401">
                  <c:v>1.1680200000005107E-3</c:v>
                </c:pt>
                <c:pt idx="58402">
                  <c:v>1.1680400000005108E-3</c:v>
                </c:pt>
                <c:pt idx="58403">
                  <c:v>1.1680600000005109E-3</c:v>
                </c:pt>
                <c:pt idx="58404">
                  <c:v>1.168080000000511E-3</c:v>
                </c:pt>
                <c:pt idx="58405">
                  <c:v>1.1681000000005111E-3</c:v>
                </c:pt>
                <c:pt idx="58406">
                  <c:v>1.1681200000005112E-3</c:v>
                </c:pt>
                <c:pt idx="58407">
                  <c:v>1.1681400000005113E-3</c:v>
                </c:pt>
                <c:pt idx="58408">
                  <c:v>1.1681600000005114E-3</c:v>
                </c:pt>
                <c:pt idx="58409">
                  <c:v>1.1681800000005115E-3</c:v>
                </c:pt>
                <c:pt idx="58410">
                  <c:v>1.1682000000005116E-3</c:v>
                </c:pt>
                <c:pt idx="58411">
                  <c:v>1.1682200000005117E-3</c:v>
                </c:pt>
                <c:pt idx="58412">
                  <c:v>1.1682400000005118E-3</c:v>
                </c:pt>
                <c:pt idx="58413">
                  <c:v>1.1682600000005119E-3</c:v>
                </c:pt>
                <c:pt idx="58414">
                  <c:v>1.168280000000512E-3</c:v>
                </c:pt>
                <c:pt idx="58415">
                  <c:v>1.1683000000005121E-3</c:v>
                </c:pt>
                <c:pt idx="58416">
                  <c:v>1.1683200000005122E-3</c:v>
                </c:pt>
                <c:pt idx="58417">
                  <c:v>1.1683400000005123E-3</c:v>
                </c:pt>
                <c:pt idx="58418">
                  <c:v>1.1683600000005124E-3</c:v>
                </c:pt>
                <c:pt idx="58419">
                  <c:v>1.1683800000005125E-3</c:v>
                </c:pt>
                <c:pt idx="58420">
                  <c:v>1.1684000000005126E-3</c:v>
                </c:pt>
                <c:pt idx="58421">
                  <c:v>1.1684200000005127E-3</c:v>
                </c:pt>
                <c:pt idx="58422">
                  <c:v>1.1684400000005128E-3</c:v>
                </c:pt>
                <c:pt idx="58423">
                  <c:v>1.1684600000005129E-3</c:v>
                </c:pt>
                <c:pt idx="58424">
                  <c:v>1.168480000000513E-3</c:v>
                </c:pt>
                <c:pt idx="58425">
                  <c:v>1.1685000000005131E-3</c:v>
                </c:pt>
                <c:pt idx="58426">
                  <c:v>1.1685200000005132E-3</c:v>
                </c:pt>
                <c:pt idx="58427">
                  <c:v>1.1685400000005133E-3</c:v>
                </c:pt>
                <c:pt idx="58428">
                  <c:v>1.1685600000005134E-3</c:v>
                </c:pt>
                <c:pt idx="58429">
                  <c:v>1.1685800000005135E-3</c:v>
                </c:pt>
                <c:pt idx="58430">
                  <c:v>1.1686000000005136E-3</c:v>
                </c:pt>
                <c:pt idx="58431">
                  <c:v>1.1686200000005137E-3</c:v>
                </c:pt>
                <c:pt idx="58432">
                  <c:v>1.1686400000005138E-3</c:v>
                </c:pt>
                <c:pt idx="58433">
                  <c:v>1.1686600000005139E-3</c:v>
                </c:pt>
                <c:pt idx="58434">
                  <c:v>1.168680000000514E-3</c:v>
                </c:pt>
                <c:pt idx="58435">
                  <c:v>1.1687000000005141E-3</c:v>
                </c:pt>
                <c:pt idx="58436">
                  <c:v>1.1687200000005142E-3</c:v>
                </c:pt>
                <c:pt idx="58437">
                  <c:v>1.1687400000005143E-3</c:v>
                </c:pt>
                <c:pt idx="58438">
                  <c:v>1.1687600000005144E-3</c:v>
                </c:pt>
                <c:pt idx="58439">
                  <c:v>1.1687800000005145E-3</c:v>
                </c:pt>
                <c:pt idx="58440">
                  <c:v>1.1688000000005146E-3</c:v>
                </c:pt>
                <c:pt idx="58441">
                  <c:v>1.1688200000005147E-3</c:v>
                </c:pt>
                <c:pt idx="58442">
                  <c:v>1.1688400000005148E-3</c:v>
                </c:pt>
                <c:pt idx="58443">
                  <c:v>1.1688600000005149E-3</c:v>
                </c:pt>
                <c:pt idx="58444">
                  <c:v>1.168880000000515E-3</c:v>
                </c:pt>
                <c:pt idx="58445">
                  <c:v>1.1689000000005151E-3</c:v>
                </c:pt>
                <c:pt idx="58446">
                  <c:v>1.1689200000005152E-3</c:v>
                </c:pt>
                <c:pt idx="58447">
                  <c:v>1.1689400000005153E-3</c:v>
                </c:pt>
                <c:pt idx="58448">
                  <c:v>1.1689600000005154E-3</c:v>
                </c:pt>
                <c:pt idx="58449">
                  <c:v>1.1689800000005154E-3</c:v>
                </c:pt>
                <c:pt idx="58450">
                  <c:v>1.1690000000005155E-3</c:v>
                </c:pt>
                <c:pt idx="58451">
                  <c:v>1.1690200000005156E-3</c:v>
                </c:pt>
                <c:pt idx="58452">
                  <c:v>1.1690400000005157E-3</c:v>
                </c:pt>
                <c:pt idx="58453">
                  <c:v>1.1690600000005158E-3</c:v>
                </c:pt>
                <c:pt idx="58454">
                  <c:v>1.1690800000005159E-3</c:v>
                </c:pt>
                <c:pt idx="58455">
                  <c:v>1.169100000000516E-3</c:v>
                </c:pt>
                <c:pt idx="58456">
                  <c:v>1.1691200000005161E-3</c:v>
                </c:pt>
                <c:pt idx="58457">
                  <c:v>1.1691400000005162E-3</c:v>
                </c:pt>
                <c:pt idx="58458">
                  <c:v>1.1691600000005163E-3</c:v>
                </c:pt>
                <c:pt idx="58459">
                  <c:v>1.1691800000005164E-3</c:v>
                </c:pt>
                <c:pt idx="58460">
                  <c:v>1.1692000000005165E-3</c:v>
                </c:pt>
                <c:pt idx="58461">
                  <c:v>1.1692200000005166E-3</c:v>
                </c:pt>
                <c:pt idx="58462">
                  <c:v>1.1692400000005167E-3</c:v>
                </c:pt>
                <c:pt idx="58463">
                  <c:v>1.1692600000005168E-3</c:v>
                </c:pt>
                <c:pt idx="58464">
                  <c:v>1.1692800000005169E-3</c:v>
                </c:pt>
                <c:pt idx="58465">
                  <c:v>1.169300000000517E-3</c:v>
                </c:pt>
                <c:pt idx="58466">
                  <c:v>1.1693200000005171E-3</c:v>
                </c:pt>
                <c:pt idx="58467">
                  <c:v>1.1693400000005172E-3</c:v>
                </c:pt>
                <c:pt idx="58468">
                  <c:v>1.1693600000005173E-3</c:v>
                </c:pt>
                <c:pt idx="58469">
                  <c:v>1.1693800000005174E-3</c:v>
                </c:pt>
                <c:pt idx="58470">
                  <c:v>1.1694000000005175E-3</c:v>
                </c:pt>
                <c:pt idx="58471">
                  <c:v>1.1694200000005176E-3</c:v>
                </c:pt>
                <c:pt idx="58472">
                  <c:v>1.1694400000005177E-3</c:v>
                </c:pt>
                <c:pt idx="58473">
                  <c:v>1.1694600000005178E-3</c:v>
                </c:pt>
                <c:pt idx="58474">
                  <c:v>1.1694800000005179E-3</c:v>
                </c:pt>
                <c:pt idx="58475">
                  <c:v>1.169500000000518E-3</c:v>
                </c:pt>
                <c:pt idx="58476">
                  <c:v>1.1695200000005181E-3</c:v>
                </c:pt>
                <c:pt idx="58477">
                  <c:v>1.1695400000005182E-3</c:v>
                </c:pt>
                <c:pt idx="58478">
                  <c:v>1.1695600000005183E-3</c:v>
                </c:pt>
                <c:pt idx="58479">
                  <c:v>1.1695800000005184E-3</c:v>
                </c:pt>
                <c:pt idx="58480">
                  <c:v>1.1696000000005185E-3</c:v>
                </c:pt>
                <c:pt idx="58481">
                  <c:v>1.1696200000005186E-3</c:v>
                </c:pt>
                <c:pt idx="58482">
                  <c:v>1.1696400000005187E-3</c:v>
                </c:pt>
                <c:pt idx="58483">
                  <c:v>1.1696600000005188E-3</c:v>
                </c:pt>
                <c:pt idx="58484">
                  <c:v>1.1696800000005189E-3</c:v>
                </c:pt>
                <c:pt idx="58485">
                  <c:v>1.169700000000519E-3</c:v>
                </c:pt>
                <c:pt idx="58486">
                  <c:v>1.1697200000005191E-3</c:v>
                </c:pt>
                <c:pt idx="58487">
                  <c:v>1.1697400000005192E-3</c:v>
                </c:pt>
                <c:pt idx="58488">
                  <c:v>1.1697600000005193E-3</c:v>
                </c:pt>
                <c:pt idx="58489">
                  <c:v>1.1697800000005194E-3</c:v>
                </c:pt>
                <c:pt idx="58490">
                  <c:v>1.1698000000005195E-3</c:v>
                </c:pt>
                <c:pt idx="58491">
                  <c:v>1.1698200000005196E-3</c:v>
                </c:pt>
                <c:pt idx="58492">
                  <c:v>1.1698400000005197E-3</c:v>
                </c:pt>
                <c:pt idx="58493">
                  <c:v>1.1698600000005198E-3</c:v>
                </c:pt>
                <c:pt idx="58494">
                  <c:v>1.1698800000005199E-3</c:v>
                </c:pt>
                <c:pt idx="58495">
                  <c:v>1.16990000000052E-3</c:v>
                </c:pt>
                <c:pt idx="58496">
                  <c:v>1.1699200000005201E-3</c:v>
                </c:pt>
                <c:pt idx="58497">
                  <c:v>1.1699400000005202E-3</c:v>
                </c:pt>
                <c:pt idx="58498">
                  <c:v>1.1699600000005203E-3</c:v>
                </c:pt>
                <c:pt idx="58499">
                  <c:v>1.1699800000005204E-3</c:v>
                </c:pt>
                <c:pt idx="58500">
                  <c:v>1.1700000000005205E-3</c:v>
                </c:pt>
                <c:pt idx="58501">
                  <c:v>1.1700200000005205E-3</c:v>
                </c:pt>
                <c:pt idx="58502">
                  <c:v>1.1700400000005206E-3</c:v>
                </c:pt>
                <c:pt idx="58503">
                  <c:v>1.1700600000005207E-3</c:v>
                </c:pt>
                <c:pt idx="58504">
                  <c:v>1.1700800000005208E-3</c:v>
                </c:pt>
                <c:pt idx="58505">
                  <c:v>1.1701000000005209E-3</c:v>
                </c:pt>
                <c:pt idx="58506">
                  <c:v>1.170120000000521E-3</c:v>
                </c:pt>
                <c:pt idx="58507">
                  <c:v>1.1701400000005211E-3</c:v>
                </c:pt>
                <c:pt idx="58508">
                  <c:v>1.1701600000005212E-3</c:v>
                </c:pt>
                <c:pt idx="58509">
                  <c:v>1.1701800000005213E-3</c:v>
                </c:pt>
                <c:pt idx="58510">
                  <c:v>1.1702000000005214E-3</c:v>
                </c:pt>
                <c:pt idx="58511">
                  <c:v>1.1702200000005215E-3</c:v>
                </c:pt>
                <c:pt idx="58512">
                  <c:v>1.1702400000005216E-3</c:v>
                </c:pt>
                <c:pt idx="58513">
                  <c:v>1.1702600000005217E-3</c:v>
                </c:pt>
                <c:pt idx="58514">
                  <c:v>1.1702800000005218E-3</c:v>
                </c:pt>
                <c:pt idx="58515">
                  <c:v>1.1703000000005219E-3</c:v>
                </c:pt>
                <c:pt idx="58516">
                  <c:v>1.170320000000522E-3</c:v>
                </c:pt>
                <c:pt idx="58517">
                  <c:v>1.1703400000005221E-3</c:v>
                </c:pt>
                <c:pt idx="58518">
                  <c:v>1.1703600000005222E-3</c:v>
                </c:pt>
                <c:pt idx="58519">
                  <c:v>1.1703800000005223E-3</c:v>
                </c:pt>
                <c:pt idx="58520">
                  <c:v>1.1704000000005224E-3</c:v>
                </c:pt>
                <c:pt idx="58521">
                  <c:v>1.1704200000005225E-3</c:v>
                </c:pt>
                <c:pt idx="58522">
                  <c:v>1.1704400000005226E-3</c:v>
                </c:pt>
                <c:pt idx="58523">
                  <c:v>1.1704600000005227E-3</c:v>
                </c:pt>
                <c:pt idx="58524">
                  <c:v>1.1704800000005228E-3</c:v>
                </c:pt>
                <c:pt idx="58525">
                  <c:v>1.1705000000005229E-3</c:v>
                </c:pt>
                <c:pt idx="58526">
                  <c:v>1.170520000000523E-3</c:v>
                </c:pt>
                <c:pt idx="58527">
                  <c:v>1.1705400000005231E-3</c:v>
                </c:pt>
                <c:pt idx="58528">
                  <c:v>1.1705600000005232E-3</c:v>
                </c:pt>
                <c:pt idx="58529">
                  <c:v>1.1705800000005233E-3</c:v>
                </c:pt>
                <c:pt idx="58530">
                  <c:v>1.1706000000005234E-3</c:v>
                </c:pt>
                <c:pt idx="58531">
                  <c:v>1.1706200000005235E-3</c:v>
                </c:pt>
                <c:pt idx="58532">
                  <c:v>1.1706400000005236E-3</c:v>
                </c:pt>
                <c:pt idx="58533">
                  <c:v>1.1706600000005237E-3</c:v>
                </c:pt>
                <c:pt idx="58534">
                  <c:v>1.1706800000005238E-3</c:v>
                </c:pt>
                <c:pt idx="58535">
                  <c:v>1.1707000000005239E-3</c:v>
                </c:pt>
                <c:pt idx="58536">
                  <c:v>1.170720000000524E-3</c:v>
                </c:pt>
                <c:pt idx="58537">
                  <c:v>1.1707400000005241E-3</c:v>
                </c:pt>
                <c:pt idx="58538">
                  <c:v>1.1707600000005242E-3</c:v>
                </c:pt>
                <c:pt idx="58539">
                  <c:v>1.1707800000005243E-3</c:v>
                </c:pt>
                <c:pt idx="58540">
                  <c:v>1.1708000000005244E-3</c:v>
                </c:pt>
                <c:pt idx="58541">
                  <c:v>1.1708200000005245E-3</c:v>
                </c:pt>
                <c:pt idx="58542">
                  <c:v>1.1708400000005246E-3</c:v>
                </c:pt>
                <c:pt idx="58543">
                  <c:v>1.1708600000005247E-3</c:v>
                </c:pt>
                <c:pt idx="58544">
                  <c:v>1.1708800000005248E-3</c:v>
                </c:pt>
                <c:pt idx="58545">
                  <c:v>1.1709000000005249E-3</c:v>
                </c:pt>
                <c:pt idx="58546">
                  <c:v>1.170920000000525E-3</c:v>
                </c:pt>
                <c:pt idx="58547">
                  <c:v>1.1709400000005251E-3</c:v>
                </c:pt>
                <c:pt idx="58548">
                  <c:v>1.1709600000005252E-3</c:v>
                </c:pt>
                <c:pt idx="58549">
                  <c:v>1.1709800000005253E-3</c:v>
                </c:pt>
                <c:pt idx="58550">
                  <c:v>1.1710000000005254E-3</c:v>
                </c:pt>
                <c:pt idx="58551">
                  <c:v>1.1710200000005255E-3</c:v>
                </c:pt>
                <c:pt idx="58552">
                  <c:v>1.1710400000005255E-3</c:v>
                </c:pt>
                <c:pt idx="58553">
                  <c:v>1.1710600000005256E-3</c:v>
                </c:pt>
                <c:pt idx="58554">
                  <c:v>1.1710800000005257E-3</c:v>
                </c:pt>
                <c:pt idx="58555">
                  <c:v>1.1711000000005258E-3</c:v>
                </c:pt>
                <c:pt idx="58556">
                  <c:v>1.1711200000005259E-3</c:v>
                </c:pt>
                <c:pt idx="58557">
                  <c:v>1.171140000000526E-3</c:v>
                </c:pt>
                <c:pt idx="58558">
                  <c:v>1.1711600000005261E-3</c:v>
                </c:pt>
                <c:pt idx="58559">
                  <c:v>1.1711800000005262E-3</c:v>
                </c:pt>
                <c:pt idx="58560">
                  <c:v>1.1712000000005263E-3</c:v>
                </c:pt>
                <c:pt idx="58561">
                  <c:v>1.1712200000005264E-3</c:v>
                </c:pt>
                <c:pt idx="58562">
                  <c:v>1.1712400000005265E-3</c:v>
                </c:pt>
                <c:pt idx="58563">
                  <c:v>1.1712600000005266E-3</c:v>
                </c:pt>
                <c:pt idx="58564">
                  <c:v>1.1712800000005267E-3</c:v>
                </c:pt>
                <c:pt idx="58565">
                  <c:v>1.1713000000005268E-3</c:v>
                </c:pt>
                <c:pt idx="58566">
                  <c:v>1.1713200000005269E-3</c:v>
                </c:pt>
                <c:pt idx="58567">
                  <c:v>1.171340000000527E-3</c:v>
                </c:pt>
                <c:pt idx="58568">
                  <c:v>1.1713600000005271E-3</c:v>
                </c:pt>
                <c:pt idx="58569">
                  <c:v>1.1713800000005272E-3</c:v>
                </c:pt>
                <c:pt idx="58570">
                  <c:v>1.1714000000005273E-3</c:v>
                </c:pt>
                <c:pt idx="58571">
                  <c:v>1.1714200000005274E-3</c:v>
                </c:pt>
                <c:pt idx="58572">
                  <c:v>1.1714400000005275E-3</c:v>
                </c:pt>
                <c:pt idx="58573">
                  <c:v>1.1714600000005276E-3</c:v>
                </c:pt>
                <c:pt idx="58574">
                  <c:v>1.1714800000005277E-3</c:v>
                </c:pt>
                <c:pt idx="58575">
                  <c:v>1.1715000000005278E-3</c:v>
                </c:pt>
                <c:pt idx="58576">
                  <c:v>1.1715200000005279E-3</c:v>
                </c:pt>
                <c:pt idx="58577">
                  <c:v>1.171540000000528E-3</c:v>
                </c:pt>
                <c:pt idx="58578">
                  <c:v>1.1715600000005281E-3</c:v>
                </c:pt>
                <c:pt idx="58579">
                  <c:v>1.1715800000005282E-3</c:v>
                </c:pt>
                <c:pt idx="58580">
                  <c:v>1.1716000000005283E-3</c:v>
                </c:pt>
                <c:pt idx="58581">
                  <c:v>1.1716200000005284E-3</c:v>
                </c:pt>
                <c:pt idx="58582">
                  <c:v>1.1716400000005285E-3</c:v>
                </c:pt>
                <c:pt idx="58583">
                  <c:v>1.1716600000005286E-3</c:v>
                </c:pt>
                <c:pt idx="58584">
                  <c:v>1.1716800000005287E-3</c:v>
                </c:pt>
                <c:pt idx="58585">
                  <c:v>1.1717000000005288E-3</c:v>
                </c:pt>
                <c:pt idx="58586">
                  <c:v>1.1717200000005289E-3</c:v>
                </c:pt>
                <c:pt idx="58587">
                  <c:v>1.171740000000529E-3</c:v>
                </c:pt>
                <c:pt idx="58588">
                  <c:v>1.1717600000005291E-3</c:v>
                </c:pt>
                <c:pt idx="58589">
                  <c:v>1.1717800000005292E-3</c:v>
                </c:pt>
                <c:pt idx="58590">
                  <c:v>1.1718000000005293E-3</c:v>
                </c:pt>
                <c:pt idx="58591">
                  <c:v>1.1718200000005294E-3</c:v>
                </c:pt>
                <c:pt idx="58592">
                  <c:v>1.1718400000005295E-3</c:v>
                </c:pt>
                <c:pt idx="58593">
                  <c:v>1.1718600000005296E-3</c:v>
                </c:pt>
                <c:pt idx="58594">
                  <c:v>1.1718800000005297E-3</c:v>
                </c:pt>
                <c:pt idx="58595">
                  <c:v>1.1719000000005298E-3</c:v>
                </c:pt>
                <c:pt idx="58596">
                  <c:v>1.1719200000005299E-3</c:v>
                </c:pt>
                <c:pt idx="58597">
                  <c:v>1.17194000000053E-3</c:v>
                </c:pt>
                <c:pt idx="58598">
                  <c:v>1.1719600000005301E-3</c:v>
                </c:pt>
                <c:pt idx="58599">
                  <c:v>1.1719800000005302E-3</c:v>
                </c:pt>
                <c:pt idx="58600">
                  <c:v>1.1720000000005303E-3</c:v>
                </c:pt>
                <c:pt idx="58601">
                  <c:v>1.1720200000005304E-3</c:v>
                </c:pt>
                <c:pt idx="58602">
                  <c:v>1.1720400000005305E-3</c:v>
                </c:pt>
                <c:pt idx="58603">
                  <c:v>1.1720600000005306E-3</c:v>
                </c:pt>
                <c:pt idx="58604">
                  <c:v>1.1720800000005306E-3</c:v>
                </c:pt>
                <c:pt idx="58605">
                  <c:v>1.1721000000005307E-3</c:v>
                </c:pt>
                <c:pt idx="58606">
                  <c:v>1.1721200000005308E-3</c:v>
                </c:pt>
                <c:pt idx="58607">
                  <c:v>1.1721400000005309E-3</c:v>
                </c:pt>
                <c:pt idx="58608">
                  <c:v>1.172160000000531E-3</c:v>
                </c:pt>
                <c:pt idx="58609">
                  <c:v>1.1721800000005311E-3</c:v>
                </c:pt>
                <c:pt idx="58610">
                  <c:v>1.1722000000005312E-3</c:v>
                </c:pt>
                <c:pt idx="58611">
                  <c:v>1.1722200000005313E-3</c:v>
                </c:pt>
                <c:pt idx="58612">
                  <c:v>1.1722400000005314E-3</c:v>
                </c:pt>
                <c:pt idx="58613">
                  <c:v>1.1722600000005315E-3</c:v>
                </c:pt>
                <c:pt idx="58614">
                  <c:v>1.1722800000005316E-3</c:v>
                </c:pt>
                <c:pt idx="58615">
                  <c:v>1.1723000000005317E-3</c:v>
                </c:pt>
                <c:pt idx="58616">
                  <c:v>1.1723200000005318E-3</c:v>
                </c:pt>
                <c:pt idx="58617">
                  <c:v>1.1723400000005319E-3</c:v>
                </c:pt>
                <c:pt idx="58618">
                  <c:v>1.172360000000532E-3</c:v>
                </c:pt>
                <c:pt idx="58619">
                  <c:v>1.1723800000005321E-3</c:v>
                </c:pt>
                <c:pt idx="58620">
                  <c:v>1.1724000000005322E-3</c:v>
                </c:pt>
                <c:pt idx="58621">
                  <c:v>1.1724200000005323E-3</c:v>
                </c:pt>
                <c:pt idx="58622">
                  <c:v>1.1724400000005324E-3</c:v>
                </c:pt>
                <c:pt idx="58623">
                  <c:v>1.1724600000005325E-3</c:v>
                </c:pt>
                <c:pt idx="58624">
                  <c:v>1.1724800000005326E-3</c:v>
                </c:pt>
                <c:pt idx="58625">
                  <c:v>1.1725000000005327E-3</c:v>
                </c:pt>
                <c:pt idx="58626">
                  <c:v>1.1725200000005328E-3</c:v>
                </c:pt>
                <c:pt idx="58627">
                  <c:v>1.1725400000005329E-3</c:v>
                </c:pt>
                <c:pt idx="58628">
                  <c:v>1.172560000000533E-3</c:v>
                </c:pt>
                <c:pt idx="58629">
                  <c:v>1.1725800000005331E-3</c:v>
                </c:pt>
                <c:pt idx="58630">
                  <c:v>1.1726000000005332E-3</c:v>
                </c:pt>
                <c:pt idx="58631">
                  <c:v>1.1726200000005333E-3</c:v>
                </c:pt>
                <c:pt idx="58632">
                  <c:v>1.1726400000005334E-3</c:v>
                </c:pt>
                <c:pt idx="58633">
                  <c:v>1.1726600000005335E-3</c:v>
                </c:pt>
                <c:pt idx="58634">
                  <c:v>1.1726800000005336E-3</c:v>
                </c:pt>
                <c:pt idx="58635">
                  <c:v>1.1727000000005337E-3</c:v>
                </c:pt>
                <c:pt idx="58636">
                  <c:v>1.1727200000005338E-3</c:v>
                </c:pt>
                <c:pt idx="58637">
                  <c:v>1.1727400000005339E-3</c:v>
                </c:pt>
                <c:pt idx="58638">
                  <c:v>1.172760000000534E-3</c:v>
                </c:pt>
                <c:pt idx="58639">
                  <c:v>1.1727800000005341E-3</c:v>
                </c:pt>
                <c:pt idx="58640">
                  <c:v>1.1728000000005342E-3</c:v>
                </c:pt>
                <c:pt idx="58641">
                  <c:v>1.1728200000005343E-3</c:v>
                </c:pt>
                <c:pt idx="58642">
                  <c:v>1.1728400000005344E-3</c:v>
                </c:pt>
                <c:pt idx="58643">
                  <c:v>1.1728600000005345E-3</c:v>
                </c:pt>
                <c:pt idx="58644">
                  <c:v>1.1728800000005346E-3</c:v>
                </c:pt>
                <c:pt idx="58645">
                  <c:v>1.1729000000005347E-3</c:v>
                </c:pt>
                <c:pt idx="58646">
                  <c:v>1.1729200000005348E-3</c:v>
                </c:pt>
                <c:pt idx="58647">
                  <c:v>1.1729400000005349E-3</c:v>
                </c:pt>
                <c:pt idx="58648">
                  <c:v>1.172960000000535E-3</c:v>
                </c:pt>
                <c:pt idx="58649">
                  <c:v>1.1729800000005351E-3</c:v>
                </c:pt>
                <c:pt idx="58650">
                  <c:v>1.1730000000005352E-3</c:v>
                </c:pt>
                <c:pt idx="58651">
                  <c:v>1.1730200000005353E-3</c:v>
                </c:pt>
                <c:pt idx="58652">
                  <c:v>1.1730400000005354E-3</c:v>
                </c:pt>
                <c:pt idx="58653">
                  <c:v>1.1730600000005355E-3</c:v>
                </c:pt>
                <c:pt idx="58654">
                  <c:v>1.1730800000005356E-3</c:v>
                </c:pt>
                <c:pt idx="58655">
                  <c:v>1.1731000000005357E-3</c:v>
                </c:pt>
                <c:pt idx="58656">
                  <c:v>1.1731200000005357E-3</c:v>
                </c:pt>
                <c:pt idx="58657">
                  <c:v>1.1731400000005358E-3</c:v>
                </c:pt>
                <c:pt idx="58658">
                  <c:v>1.1731600000005359E-3</c:v>
                </c:pt>
                <c:pt idx="58659">
                  <c:v>1.173180000000536E-3</c:v>
                </c:pt>
                <c:pt idx="58660">
                  <c:v>1.1732000000005361E-3</c:v>
                </c:pt>
                <c:pt idx="58661">
                  <c:v>1.1732200000005362E-3</c:v>
                </c:pt>
                <c:pt idx="58662">
                  <c:v>1.1732400000005363E-3</c:v>
                </c:pt>
                <c:pt idx="58663">
                  <c:v>1.1732600000005364E-3</c:v>
                </c:pt>
                <c:pt idx="58664">
                  <c:v>1.1732800000005365E-3</c:v>
                </c:pt>
                <c:pt idx="58665">
                  <c:v>1.1733000000005366E-3</c:v>
                </c:pt>
                <c:pt idx="58666">
                  <c:v>1.1733200000005367E-3</c:v>
                </c:pt>
                <c:pt idx="58667">
                  <c:v>1.1733400000005368E-3</c:v>
                </c:pt>
                <c:pt idx="58668">
                  <c:v>1.1733600000005369E-3</c:v>
                </c:pt>
                <c:pt idx="58669">
                  <c:v>1.173380000000537E-3</c:v>
                </c:pt>
                <c:pt idx="58670">
                  <c:v>1.1734000000005371E-3</c:v>
                </c:pt>
                <c:pt idx="58671">
                  <c:v>1.1734200000005372E-3</c:v>
                </c:pt>
                <c:pt idx="58672">
                  <c:v>1.1734400000005373E-3</c:v>
                </c:pt>
                <c:pt idx="58673">
                  <c:v>1.1734600000005374E-3</c:v>
                </c:pt>
                <c:pt idx="58674">
                  <c:v>1.1734800000005375E-3</c:v>
                </c:pt>
                <c:pt idx="58675">
                  <c:v>1.1735000000005376E-3</c:v>
                </c:pt>
                <c:pt idx="58676">
                  <c:v>1.1735200000005377E-3</c:v>
                </c:pt>
                <c:pt idx="58677">
                  <c:v>1.1735400000005378E-3</c:v>
                </c:pt>
                <c:pt idx="58678">
                  <c:v>1.1735600000005379E-3</c:v>
                </c:pt>
                <c:pt idx="58679">
                  <c:v>1.173580000000538E-3</c:v>
                </c:pt>
                <c:pt idx="58680">
                  <c:v>1.1736000000005381E-3</c:v>
                </c:pt>
                <c:pt idx="58681">
                  <c:v>1.1736200000005382E-3</c:v>
                </c:pt>
                <c:pt idx="58682">
                  <c:v>1.1736400000005383E-3</c:v>
                </c:pt>
                <c:pt idx="58683">
                  <c:v>1.1736600000005384E-3</c:v>
                </c:pt>
                <c:pt idx="58684">
                  <c:v>1.1736800000005385E-3</c:v>
                </c:pt>
                <c:pt idx="58685">
                  <c:v>1.1737000000005386E-3</c:v>
                </c:pt>
                <c:pt idx="58686">
                  <c:v>1.1737200000005387E-3</c:v>
                </c:pt>
                <c:pt idx="58687">
                  <c:v>1.1737400000005388E-3</c:v>
                </c:pt>
                <c:pt idx="58688">
                  <c:v>1.1737600000005389E-3</c:v>
                </c:pt>
                <c:pt idx="58689">
                  <c:v>1.173780000000539E-3</c:v>
                </c:pt>
                <c:pt idx="58690">
                  <c:v>1.1738000000005391E-3</c:v>
                </c:pt>
                <c:pt idx="58691">
                  <c:v>1.1738200000005392E-3</c:v>
                </c:pt>
                <c:pt idx="58692">
                  <c:v>1.1738400000005393E-3</c:v>
                </c:pt>
                <c:pt idx="58693">
                  <c:v>1.1738600000005394E-3</c:v>
                </c:pt>
                <c:pt idx="58694">
                  <c:v>1.1738800000005395E-3</c:v>
                </c:pt>
                <c:pt idx="58695">
                  <c:v>1.1739000000005396E-3</c:v>
                </c:pt>
                <c:pt idx="58696">
                  <c:v>1.1739200000005397E-3</c:v>
                </c:pt>
                <c:pt idx="58697">
                  <c:v>1.1739400000005398E-3</c:v>
                </c:pt>
                <c:pt idx="58698">
                  <c:v>1.1739600000005399E-3</c:v>
                </c:pt>
                <c:pt idx="58699">
                  <c:v>1.17398000000054E-3</c:v>
                </c:pt>
                <c:pt idx="58700">
                  <c:v>1.1740000000005401E-3</c:v>
                </c:pt>
                <c:pt idx="58701">
                  <c:v>1.1740200000005402E-3</c:v>
                </c:pt>
                <c:pt idx="58702">
                  <c:v>1.1740400000005403E-3</c:v>
                </c:pt>
                <c:pt idx="58703">
                  <c:v>1.1740600000005404E-3</c:v>
                </c:pt>
                <c:pt idx="58704">
                  <c:v>1.1740800000005405E-3</c:v>
                </c:pt>
                <c:pt idx="58705">
                  <c:v>1.1741000000005406E-3</c:v>
                </c:pt>
                <c:pt idx="58706">
                  <c:v>1.1741200000005407E-3</c:v>
                </c:pt>
                <c:pt idx="58707">
                  <c:v>1.1741400000005407E-3</c:v>
                </c:pt>
                <c:pt idx="58708">
                  <c:v>1.1741600000005408E-3</c:v>
                </c:pt>
                <c:pt idx="58709">
                  <c:v>1.1741800000005409E-3</c:v>
                </c:pt>
                <c:pt idx="58710">
                  <c:v>1.174200000000541E-3</c:v>
                </c:pt>
                <c:pt idx="58711">
                  <c:v>1.1742200000005411E-3</c:v>
                </c:pt>
                <c:pt idx="58712">
                  <c:v>1.1742400000005412E-3</c:v>
                </c:pt>
                <c:pt idx="58713">
                  <c:v>1.1742600000005413E-3</c:v>
                </c:pt>
                <c:pt idx="58714">
                  <c:v>1.1742800000005414E-3</c:v>
                </c:pt>
                <c:pt idx="58715">
                  <c:v>1.1743000000005415E-3</c:v>
                </c:pt>
                <c:pt idx="58716">
                  <c:v>1.1743200000005416E-3</c:v>
                </c:pt>
                <c:pt idx="58717">
                  <c:v>1.1743400000005417E-3</c:v>
                </c:pt>
                <c:pt idx="58718">
                  <c:v>1.1743600000005418E-3</c:v>
                </c:pt>
                <c:pt idx="58719">
                  <c:v>1.1743800000005419E-3</c:v>
                </c:pt>
                <c:pt idx="58720">
                  <c:v>1.174400000000542E-3</c:v>
                </c:pt>
                <c:pt idx="58721">
                  <c:v>1.1744200000005421E-3</c:v>
                </c:pt>
                <c:pt idx="58722">
                  <c:v>1.1744400000005422E-3</c:v>
                </c:pt>
                <c:pt idx="58723">
                  <c:v>1.1744600000005423E-3</c:v>
                </c:pt>
                <c:pt idx="58724">
                  <c:v>1.1744800000005424E-3</c:v>
                </c:pt>
                <c:pt idx="58725">
                  <c:v>1.1745000000005425E-3</c:v>
                </c:pt>
                <c:pt idx="58726">
                  <c:v>1.1745200000005426E-3</c:v>
                </c:pt>
                <c:pt idx="58727">
                  <c:v>1.1745400000005427E-3</c:v>
                </c:pt>
                <c:pt idx="58728">
                  <c:v>1.1745600000005428E-3</c:v>
                </c:pt>
                <c:pt idx="58729">
                  <c:v>1.1745800000005429E-3</c:v>
                </c:pt>
                <c:pt idx="58730">
                  <c:v>1.174600000000543E-3</c:v>
                </c:pt>
                <c:pt idx="58731">
                  <c:v>1.1746200000005431E-3</c:v>
                </c:pt>
                <c:pt idx="58732">
                  <c:v>1.1746400000005432E-3</c:v>
                </c:pt>
                <c:pt idx="58733">
                  <c:v>1.1746600000005433E-3</c:v>
                </c:pt>
                <c:pt idx="58734">
                  <c:v>1.1746800000005434E-3</c:v>
                </c:pt>
                <c:pt idx="58735">
                  <c:v>1.1747000000005435E-3</c:v>
                </c:pt>
                <c:pt idx="58736">
                  <c:v>1.1747200000005436E-3</c:v>
                </c:pt>
                <c:pt idx="58737">
                  <c:v>1.1747400000005437E-3</c:v>
                </c:pt>
                <c:pt idx="58738">
                  <c:v>1.1747600000005438E-3</c:v>
                </c:pt>
                <c:pt idx="58739">
                  <c:v>1.1747800000005439E-3</c:v>
                </c:pt>
                <c:pt idx="58740">
                  <c:v>1.174800000000544E-3</c:v>
                </c:pt>
                <c:pt idx="58741">
                  <c:v>1.1748200000005441E-3</c:v>
                </c:pt>
                <c:pt idx="58742">
                  <c:v>1.1748400000005442E-3</c:v>
                </c:pt>
                <c:pt idx="58743">
                  <c:v>1.1748600000005443E-3</c:v>
                </c:pt>
                <c:pt idx="58744">
                  <c:v>1.1748800000005444E-3</c:v>
                </c:pt>
                <c:pt idx="58745">
                  <c:v>1.1749000000005445E-3</c:v>
                </c:pt>
                <c:pt idx="58746">
                  <c:v>1.1749200000005446E-3</c:v>
                </c:pt>
                <c:pt idx="58747">
                  <c:v>1.1749400000005447E-3</c:v>
                </c:pt>
                <c:pt idx="58748">
                  <c:v>1.1749600000005448E-3</c:v>
                </c:pt>
                <c:pt idx="58749">
                  <c:v>1.1749800000005449E-3</c:v>
                </c:pt>
                <c:pt idx="58750">
                  <c:v>1.175000000000545E-3</c:v>
                </c:pt>
                <c:pt idx="58751">
                  <c:v>1.1750200000005451E-3</c:v>
                </c:pt>
                <c:pt idx="58752">
                  <c:v>1.1750400000005452E-3</c:v>
                </c:pt>
                <c:pt idx="58753">
                  <c:v>1.1750600000005453E-3</c:v>
                </c:pt>
                <c:pt idx="58754">
                  <c:v>1.1750800000005454E-3</c:v>
                </c:pt>
                <c:pt idx="58755">
                  <c:v>1.1751000000005455E-3</c:v>
                </c:pt>
                <c:pt idx="58756">
                  <c:v>1.1751200000005456E-3</c:v>
                </c:pt>
                <c:pt idx="58757">
                  <c:v>1.1751400000005457E-3</c:v>
                </c:pt>
                <c:pt idx="58758">
                  <c:v>1.1751600000005458E-3</c:v>
                </c:pt>
                <c:pt idx="58759">
                  <c:v>1.1751800000005458E-3</c:v>
                </c:pt>
                <c:pt idx="58760">
                  <c:v>1.1752000000005459E-3</c:v>
                </c:pt>
                <c:pt idx="58761">
                  <c:v>1.175220000000546E-3</c:v>
                </c:pt>
                <c:pt idx="58762">
                  <c:v>1.1752400000005461E-3</c:v>
                </c:pt>
                <c:pt idx="58763">
                  <c:v>1.1752600000005462E-3</c:v>
                </c:pt>
                <c:pt idx="58764">
                  <c:v>1.1752800000005463E-3</c:v>
                </c:pt>
                <c:pt idx="58765">
                  <c:v>1.1753000000005464E-3</c:v>
                </c:pt>
                <c:pt idx="58766">
                  <c:v>1.1753200000005465E-3</c:v>
                </c:pt>
                <c:pt idx="58767">
                  <c:v>1.1753400000005466E-3</c:v>
                </c:pt>
                <c:pt idx="58768">
                  <c:v>1.1753600000005467E-3</c:v>
                </c:pt>
                <c:pt idx="58769">
                  <c:v>1.1753800000005468E-3</c:v>
                </c:pt>
                <c:pt idx="58770">
                  <c:v>1.1754000000005469E-3</c:v>
                </c:pt>
                <c:pt idx="58771">
                  <c:v>1.175420000000547E-3</c:v>
                </c:pt>
                <c:pt idx="58772">
                  <c:v>1.1754400000005471E-3</c:v>
                </c:pt>
                <c:pt idx="58773">
                  <c:v>1.1754600000005472E-3</c:v>
                </c:pt>
                <c:pt idx="58774">
                  <c:v>1.1754800000005473E-3</c:v>
                </c:pt>
                <c:pt idx="58775">
                  <c:v>1.1755000000005474E-3</c:v>
                </c:pt>
                <c:pt idx="58776">
                  <c:v>1.1755200000005475E-3</c:v>
                </c:pt>
                <c:pt idx="58777">
                  <c:v>1.1755400000005476E-3</c:v>
                </c:pt>
                <c:pt idx="58778">
                  <c:v>1.1755600000005477E-3</c:v>
                </c:pt>
                <c:pt idx="58779">
                  <c:v>1.1755800000005478E-3</c:v>
                </c:pt>
                <c:pt idx="58780">
                  <c:v>1.1756000000005479E-3</c:v>
                </c:pt>
                <c:pt idx="58781">
                  <c:v>1.175620000000548E-3</c:v>
                </c:pt>
                <c:pt idx="58782">
                  <c:v>1.1756400000005481E-3</c:v>
                </c:pt>
                <c:pt idx="58783">
                  <c:v>1.1756600000005482E-3</c:v>
                </c:pt>
                <c:pt idx="58784">
                  <c:v>1.1756800000005483E-3</c:v>
                </c:pt>
                <c:pt idx="58785">
                  <c:v>1.1757000000005484E-3</c:v>
                </c:pt>
                <c:pt idx="58786">
                  <c:v>1.1757200000005485E-3</c:v>
                </c:pt>
                <c:pt idx="58787">
                  <c:v>1.1757400000005486E-3</c:v>
                </c:pt>
                <c:pt idx="58788">
                  <c:v>1.1757600000005487E-3</c:v>
                </c:pt>
                <c:pt idx="58789">
                  <c:v>1.1757800000005488E-3</c:v>
                </c:pt>
                <c:pt idx="58790">
                  <c:v>1.1758000000005489E-3</c:v>
                </c:pt>
                <c:pt idx="58791">
                  <c:v>1.175820000000549E-3</c:v>
                </c:pt>
                <c:pt idx="58792">
                  <c:v>1.1758400000005491E-3</c:v>
                </c:pt>
                <c:pt idx="58793">
                  <c:v>1.1758600000005492E-3</c:v>
                </c:pt>
                <c:pt idx="58794">
                  <c:v>1.1758800000005493E-3</c:v>
                </c:pt>
                <c:pt idx="58795">
                  <c:v>1.1759000000005494E-3</c:v>
                </c:pt>
                <c:pt idx="58796">
                  <c:v>1.1759200000005495E-3</c:v>
                </c:pt>
                <c:pt idx="58797">
                  <c:v>1.1759400000005496E-3</c:v>
                </c:pt>
                <c:pt idx="58798">
                  <c:v>1.1759600000005497E-3</c:v>
                </c:pt>
                <c:pt idx="58799">
                  <c:v>1.1759800000005498E-3</c:v>
                </c:pt>
                <c:pt idx="58800">
                  <c:v>1.1760000000005499E-3</c:v>
                </c:pt>
                <c:pt idx="58801">
                  <c:v>1.17602000000055E-3</c:v>
                </c:pt>
                <c:pt idx="58802">
                  <c:v>1.1760400000005501E-3</c:v>
                </c:pt>
                <c:pt idx="58803">
                  <c:v>1.1760600000005502E-3</c:v>
                </c:pt>
                <c:pt idx="58804">
                  <c:v>1.1760800000005503E-3</c:v>
                </c:pt>
                <c:pt idx="58805">
                  <c:v>1.1761000000005504E-3</c:v>
                </c:pt>
                <c:pt idx="58806">
                  <c:v>1.1761200000005505E-3</c:v>
                </c:pt>
                <c:pt idx="58807">
                  <c:v>1.1761400000005506E-3</c:v>
                </c:pt>
                <c:pt idx="58808">
                  <c:v>1.1761600000005507E-3</c:v>
                </c:pt>
                <c:pt idx="58809">
                  <c:v>1.1761800000005508E-3</c:v>
                </c:pt>
                <c:pt idx="58810">
                  <c:v>1.1762000000005509E-3</c:v>
                </c:pt>
                <c:pt idx="58811">
                  <c:v>1.1762200000005509E-3</c:v>
                </c:pt>
                <c:pt idx="58812">
                  <c:v>1.176240000000551E-3</c:v>
                </c:pt>
                <c:pt idx="58813">
                  <c:v>1.1762600000005511E-3</c:v>
                </c:pt>
                <c:pt idx="58814">
                  <c:v>1.1762800000005512E-3</c:v>
                </c:pt>
                <c:pt idx="58815">
                  <c:v>1.1763000000005513E-3</c:v>
                </c:pt>
                <c:pt idx="58816">
                  <c:v>1.1763200000005514E-3</c:v>
                </c:pt>
                <c:pt idx="58817">
                  <c:v>1.1763400000005515E-3</c:v>
                </c:pt>
                <c:pt idx="58818">
                  <c:v>1.1763600000005516E-3</c:v>
                </c:pt>
                <c:pt idx="58819">
                  <c:v>1.1763800000005517E-3</c:v>
                </c:pt>
                <c:pt idx="58820">
                  <c:v>1.1764000000005518E-3</c:v>
                </c:pt>
                <c:pt idx="58821">
                  <c:v>1.1764200000005519E-3</c:v>
                </c:pt>
                <c:pt idx="58822">
                  <c:v>1.176440000000552E-3</c:v>
                </c:pt>
                <c:pt idx="58823">
                  <c:v>1.1764600000005521E-3</c:v>
                </c:pt>
                <c:pt idx="58824">
                  <c:v>1.1764800000005522E-3</c:v>
                </c:pt>
                <c:pt idx="58825">
                  <c:v>1.1765000000005523E-3</c:v>
                </c:pt>
                <c:pt idx="58826">
                  <c:v>1.1765200000005524E-3</c:v>
                </c:pt>
                <c:pt idx="58827">
                  <c:v>1.1765400000005525E-3</c:v>
                </c:pt>
                <c:pt idx="58828">
                  <c:v>1.1765600000005526E-3</c:v>
                </c:pt>
                <c:pt idx="58829">
                  <c:v>1.1765800000005527E-3</c:v>
                </c:pt>
                <c:pt idx="58830">
                  <c:v>1.1766000000005528E-3</c:v>
                </c:pt>
                <c:pt idx="58831">
                  <c:v>1.1766200000005529E-3</c:v>
                </c:pt>
                <c:pt idx="58832">
                  <c:v>1.176640000000553E-3</c:v>
                </c:pt>
                <c:pt idx="58833">
                  <c:v>1.1766600000005531E-3</c:v>
                </c:pt>
                <c:pt idx="58834">
                  <c:v>1.1766800000005532E-3</c:v>
                </c:pt>
                <c:pt idx="58835">
                  <c:v>1.1767000000005533E-3</c:v>
                </c:pt>
                <c:pt idx="58836">
                  <c:v>1.1767200000005534E-3</c:v>
                </c:pt>
                <c:pt idx="58837">
                  <c:v>1.1767400000005535E-3</c:v>
                </c:pt>
                <c:pt idx="58838">
                  <c:v>1.1767600000005536E-3</c:v>
                </c:pt>
                <c:pt idx="58839">
                  <c:v>1.1767800000005537E-3</c:v>
                </c:pt>
                <c:pt idx="58840">
                  <c:v>1.1768000000005538E-3</c:v>
                </c:pt>
                <c:pt idx="58841">
                  <c:v>1.1768200000005539E-3</c:v>
                </c:pt>
                <c:pt idx="58842">
                  <c:v>1.176840000000554E-3</c:v>
                </c:pt>
                <c:pt idx="58843">
                  <c:v>1.1768600000005541E-3</c:v>
                </c:pt>
                <c:pt idx="58844">
                  <c:v>1.1768800000005542E-3</c:v>
                </c:pt>
                <c:pt idx="58845">
                  <c:v>1.1769000000005543E-3</c:v>
                </c:pt>
                <c:pt idx="58846">
                  <c:v>1.1769200000005544E-3</c:v>
                </c:pt>
                <c:pt idx="58847">
                  <c:v>1.1769400000005545E-3</c:v>
                </c:pt>
                <c:pt idx="58848">
                  <c:v>1.1769600000005546E-3</c:v>
                </c:pt>
                <c:pt idx="58849">
                  <c:v>1.1769800000005547E-3</c:v>
                </c:pt>
                <c:pt idx="58850">
                  <c:v>1.1770000000005548E-3</c:v>
                </c:pt>
                <c:pt idx="58851">
                  <c:v>1.1770200000005549E-3</c:v>
                </c:pt>
                <c:pt idx="58852">
                  <c:v>1.177040000000555E-3</c:v>
                </c:pt>
                <c:pt idx="58853">
                  <c:v>1.1770600000005551E-3</c:v>
                </c:pt>
                <c:pt idx="58854">
                  <c:v>1.1770800000005552E-3</c:v>
                </c:pt>
                <c:pt idx="58855">
                  <c:v>1.1771000000005553E-3</c:v>
                </c:pt>
                <c:pt idx="58856">
                  <c:v>1.1771200000005554E-3</c:v>
                </c:pt>
                <c:pt idx="58857">
                  <c:v>1.1771400000005555E-3</c:v>
                </c:pt>
                <c:pt idx="58858">
                  <c:v>1.1771600000005556E-3</c:v>
                </c:pt>
                <c:pt idx="58859">
                  <c:v>1.1771800000005557E-3</c:v>
                </c:pt>
                <c:pt idx="58860">
                  <c:v>1.1772000000005558E-3</c:v>
                </c:pt>
                <c:pt idx="58861">
                  <c:v>1.1772200000005559E-3</c:v>
                </c:pt>
                <c:pt idx="58862">
                  <c:v>1.1772400000005559E-3</c:v>
                </c:pt>
                <c:pt idx="58863">
                  <c:v>1.177260000000556E-3</c:v>
                </c:pt>
                <c:pt idx="58864">
                  <c:v>1.1772800000005561E-3</c:v>
                </c:pt>
                <c:pt idx="58865">
                  <c:v>1.1773000000005562E-3</c:v>
                </c:pt>
                <c:pt idx="58866">
                  <c:v>1.1773200000005563E-3</c:v>
                </c:pt>
                <c:pt idx="58867">
                  <c:v>1.1773400000005564E-3</c:v>
                </c:pt>
                <c:pt idx="58868">
                  <c:v>1.1773600000005565E-3</c:v>
                </c:pt>
                <c:pt idx="58869">
                  <c:v>1.1773800000005566E-3</c:v>
                </c:pt>
                <c:pt idx="58870">
                  <c:v>1.1774000000005567E-3</c:v>
                </c:pt>
                <c:pt idx="58871">
                  <c:v>1.1774200000005568E-3</c:v>
                </c:pt>
                <c:pt idx="58872">
                  <c:v>1.1774400000005569E-3</c:v>
                </c:pt>
                <c:pt idx="58873">
                  <c:v>1.177460000000557E-3</c:v>
                </c:pt>
                <c:pt idx="58874">
                  <c:v>1.1774800000005571E-3</c:v>
                </c:pt>
                <c:pt idx="58875">
                  <c:v>1.1775000000005572E-3</c:v>
                </c:pt>
                <c:pt idx="58876">
                  <c:v>1.1775200000005573E-3</c:v>
                </c:pt>
                <c:pt idx="58877">
                  <c:v>1.1775400000005574E-3</c:v>
                </c:pt>
                <c:pt idx="58878">
                  <c:v>1.1775600000005575E-3</c:v>
                </c:pt>
                <c:pt idx="58879">
                  <c:v>1.1775800000005576E-3</c:v>
                </c:pt>
                <c:pt idx="58880">
                  <c:v>1.1776000000005577E-3</c:v>
                </c:pt>
                <c:pt idx="58881">
                  <c:v>1.1776200000005578E-3</c:v>
                </c:pt>
                <c:pt idx="58882">
                  <c:v>1.1776400000005579E-3</c:v>
                </c:pt>
                <c:pt idx="58883">
                  <c:v>1.177660000000558E-3</c:v>
                </c:pt>
                <c:pt idx="58884">
                  <c:v>1.1776800000005581E-3</c:v>
                </c:pt>
                <c:pt idx="58885">
                  <c:v>1.1777000000005582E-3</c:v>
                </c:pt>
                <c:pt idx="58886">
                  <c:v>1.1777200000005583E-3</c:v>
                </c:pt>
                <c:pt idx="58887">
                  <c:v>1.1777400000005584E-3</c:v>
                </c:pt>
                <c:pt idx="58888">
                  <c:v>1.1777600000005585E-3</c:v>
                </c:pt>
                <c:pt idx="58889">
                  <c:v>1.1777800000005586E-3</c:v>
                </c:pt>
                <c:pt idx="58890">
                  <c:v>1.1778000000005587E-3</c:v>
                </c:pt>
                <c:pt idx="58891">
                  <c:v>1.1778200000005588E-3</c:v>
                </c:pt>
                <c:pt idx="58892">
                  <c:v>1.1778400000005589E-3</c:v>
                </c:pt>
                <c:pt idx="58893">
                  <c:v>1.177860000000559E-3</c:v>
                </c:pt>
                <c:pt idx="58894">
                  <c:v>1.1778800000005591E-3</c:v>
                </c:pt>
                <c:pt idx="58895">
                  <c:v>1.1779000000005592E-3</c:v>
                </c:pt>
                <c:pt idx="58896">
                  <c:v>1.1779200000005593E-3</c:v>
                </c:pt>
                <c:pt idx="58897">
                  <c:v>1.1779400000005594E-3</c:v>
                </c:pt>
                <c:pt idx="58898">
                  <c:v>1.1779600000005595E-3</c:v>
                </c:pt>
                <c:pt idx="58899">
                  <c:v>1.1779800000005596E-3</c:v>
                </c:pt>
                <c:pt idx="58900">
                  <c:v>1.1780000000005597E-3</c:v>
                </c:pt>
                <c:pt idx="58901">
                  <c:v>1.1780200000005598E-3</c:v>
                </c:pt>
                <c:pt idx="58902">
                  <c:v>1.1780400000005599E-3</c:v>
                </c:pt>
                <c:pt idx="58903">
                  <c:v>1.17806000000056E-3</c:v>
                </c:pt>
                <c:pt idx="58904">
                  <c:v>1.1780800000005601E-3</c:v>
                </c:pt>
                <c:pt idx="58905">
                  <c:v>1.1781000000005602E-3</c:v>
                </c:pt>
                <c:pt idx="58906">
                  <c:v>1.1781200000005603E-3</c:v>
                </c:pt>
                <c:pt idx="58907">
                  <c:v>1.1781400000005604E-3</c:v>
                </c:pt>
                <c:pt idx="58908">
                  <c:v>1.1781600000005605E-3</c:v>
                </c:pt>
                <c:pt idx="58909">
                  <c:v>1.1781800000005606E-3</c:v>
                </c:pt>
                <c:pt idx="58910">
                  <c:v>1.1782000000005607E-3</c:v>
                </c:pt>
                <c:pt idx="58911">
                  <c:v>1.1782200000005608E-3</c:v>
                </c:pt>
                <c:pt idx="58912">
                  <c:v>1.1782400000005609E-3</c:v>
                </c:pt>
                <c:pt idx="58913">
                  <c:v>1.178260000000561E-3</c:v>
                </c:pt>
                <c:pt idx="58914">
                  <c:v>1.178280000000561E-3</c:v>
                </c:pt>
                <c:pt idx="58915">
                  <c:v>1.1783000000005611E-3</c:v>
                </c:pt>
                <c:pt idx="58916">
                  <c:v>1.1783200000005612E-3</c:v>
                </c:pt>
                <c:pt idx="58917">
                  <c:v>1.1783400000005613E-3</c:v>
                </c:pt>
                <c:pt idx="58918">
                  <c:v>1.1783600000005614E-3</c:v>
                </c:pt>
                <c:pt idx="58919">
                  <c:v>1.1783800000005615E-3</c:v>
                </c:pt>
                <c:pt idx="58920">
                  <c:v>1.1784000000005616E-3</c:v>
                </c:pt>
                <c:pt idx="58921">
                  <c:v>1.1784200000005617E-3</c:v>
                </c:pt>
                <c:pt idx="58922">
                  <c:v>1.1784400000005618E-3</c:v>
                </c:pt>
                <c:pt idx="58923">
                  <c:v>1.1784600000005619E-3</c:v>
                </c:pt>
                <c:pt idx="58924">
                  <c:v>1.178480000000562E-3</c:v>
                </c:pt>
                <c:pt idx="58925">
                  <c:v>1.1785000000005621E-3</c:v>
                </c:pt>
                <c:pt idx="58926">
                  <c:v>1.1785200000005622E-3</c:v>
                </c:pt>
                <c:pt idx="58927">
                  <c:v>1.1785400000005623E-3</c:v>
                </c:pt>
                <c:pt idx="58928">
                  <c:v>1.1785600000005624E-3</c:v>
                </c:pt>
                <c:pt idx="58929">
                  <c:v>1.1785800000005625E-3</c:v>
                </c:pt>
                <c:pt idx="58930">
                  <c:v>1.1786000000005626E-3</c:v>
                </c:pt>
                <c:pt idx="58931">
                  <c:v>1.1786200000005627E-3</c:v>
                </c:pt>
                <c:pt idx="58932">
                  <c:v>1.1786400000005628E-3</c:v>
                </c:pt>
                <c:pt idx="58933">
                  <c:v>1.1786600000005629E-3</c:v>
                </c:pt>
                <c:pt idx="58934">
                  <c:v>1.178680000000563E-3</c:v>
                </c:pt>
                <c:pt idx="58935">
                  <c:v>1.1787000000005631E-3</c:v>
                </c:pt>
                <c:pt idx="58936">
                  <c:v>1.1787200000005632E-3</c:v>
                </c:pt>
                <c:pt idx="58937">
                  <c:v>1.1787400000005633E-3</c:v>
                </c:pt>
                <c:pt idx="58938">
                  <c:v>1.1787600000005634E-3</c:v>
                </c:pt>
                <c:pt idx="58939">
                  <c:v>1.1787800000005635E-3</c:v>
                </c:pt>
                <c:pt idx="58940">
                  <c:v>1.1788000000005636E-3</c:v>
                </c:pt>
                <c:pt idx="58941">
                  <c:v>1.1788200000005637E-3</c:v>
                </c:pt>
                <c:pt idx="58942">
                  <c:v>1.1788400000005638E-3</c:v>
                </c:pt>
                <c:pt idx="58943">
                  <c:v>1.1788600000005639E-3</c:v>
                </c:pt>
                <c:pt idx="58944">
                  <c:v>1.178880000000564E-3</c:v>
                </c:pt>
                <c:pt idx="58945">
                  <c:v>1.1789000000005641E-3</c:v>
                </c:pt>
                <c:pt idx="58946">
                  <c:v>1.1789200000005642E-3</c:v>
                </c:pt>
                <c:pt idx="58947">
                  <c:v>1.1789400000005643E-3</c:v>
                </c:pt>
                <c:pt idx="58948">
                  <c:v>1.1789600000005644E-3</c:v>
                </c:pt>
                <c:pt idx="58949">
                  <c:v>1.1789800000005645E-3</c:v>
                </c:pt>
                <c:pt idx="58950">
                  <c:v>1.1790000000005646E-3</c:v>
                </c:pt>
                <c:pt idx="58951">
                  <c:v>1.1790200000005647E-3</c:v>
                </c:pt>
                <c:pt idx="58952">
                  <c:v>1.1790400000005648E-3</c:v>
                </c:pt>
                <c:pt idx="58953">
                  <c:v>1.1790600000005649E-3</c:v>
                </c:pt>
                <c:pt idx="58954">
                  <c:v>1.179080000000565E-3</c:v>
                </c:pt>
                <c:pt idx="58955">
                  <c:v>1.1791000000005651E-3</c:v>
                </c:pt>
                <c:pt idx="58956">
                  <c:v>1.1791200000005652E-3</c:v>
                </c:pt>
                <c:pt idx="58957">
                  <c:v>1.1791400000005653E-3</c:v>
                </c:pt>
                <c:pt idx="58958">
                  <c:v>1.1791600000005654E-3</c:v>
                </c:pt>
                <c:pt idx="58959">
                  <c:v>1.1791800000005655E-3</c:v>
                </c:pt>
                <c:pt idx="58960">
                  <c:v>1.1792000000005656E-3</c:v>
                </c:pt>
                <c:pt idx="58961">
                  <c:v>1.1792200000005657E-3</c:v>
                </c:pt>
                <c:pt idx="58962">
                  <c:v>1.1792400000005658E-3</c:v>
                </c:pt>
                <c:pt idx="58963">
                  <c:v>1.1792600000005659E-3</c:v>
                </c:pt>
                <c:pt idx="58964">
                  <c:v>1.179280000000566E-3</c:v>
                </c:pt>
                <c:pt idx="58965">
                  <c:v>1.179300000000566E-3</c:v>
                </c:pt>
                <c:pt idx="58966">
                  <c:v>1.1793200000005661E-3</c:v>
                </c:pt>
                <c:pt idx="58967">
                  <c:v>1.1793400000005662E-3</c:v>
                </c:pt>
                <c:pt idx="58968">
                  <c:v>1.1793600000005663E-3</c:v>
                </c:pt>
                <c:pt idx="58969">
                  <c:v>1.1793800000005664E-3</c:v>
                </c:pt>
                <c:pt idx="58970">
                  <c:v>1.1794000000005665E-3</c:v>
                </c:pt>
                <c:pt idx="58971">
                  <c:v>1.1794200000005666E-3</c:v>
                </c:pt>
                <c:pt idx="58972">
                  <c:v>1.1794400000005667E-3</c:v>
                </c:pt>
                <c:pt idx="58973">
                  <c:v>1.1794600000005668E-3</c:v>
                </c:pt>
                <c:pt idx="58974">
                  <c:v>1.1794800000005669E-3</c:v>
                </c:pt>
                <c:pt idx="58975">
                  <c:v>1.179500000000567E-3</c:v>
                </c:pt>
                <c:pt idx="58976">
                  <c:v>1.1795200000005671E-3</c:v>
                </c:pt>
                <c:pt idx="58977">
                  <c:v>1.1795400000005672E-3</c:v>
                </c:pt>
                <c:pt idx="58978">
                  <c:v>1.1795600000005673E-3</c:v>
                </c:pt>
                <c:pt idx="58979">
                  <c:v>1.1795800000005674E-3</c:v>
                </c:pt>
                <c:pt idx="58980">
                  <c:v>1.1796000000005675E-3</c:v>
                </c:pt>
                <c:pt idx="58981">
                  <c:v>1.1796200000005676E-3</c:v>
                </c:pt>
                <c:pt idx="58982">
                  <c:v>1.1796400000005677E-3</c:v>
                </c:pt>
                <c:pt idx="58983">
                  <c:v>1.1796600000005678E-3</c:v>
                </c:pt>
                <c:pt idx="58984">
                  <c:v>1.1796800000005679E-3</c:v>
                </c:pt>
                <c:pt idx="58985">
                  <c:v>1.179700000000568E-3</c:v>
                </c:pt>
                <c:pt idx="58986">
                  <c:v>1.1797200000005681E-3</c:v>
                </c:pt>
                <c:pt idx="58987">
                  <c:v>1.1797400000005682E-3</c:v>
                </c:pt>
                <c:pt idx="58988">
                  <c:v>1.1797600000005683E-3</c:v>
                </c:pt>
                <c:pt idx="58989">
                  <c:v>1.1797800000005684E-3</c:v>
                </c:pt>
                <c:pt idx="58990">
                  <c:v>1.1798000000005685E-3</c:v>
                </c:pt>
                <c:pt idx="58991">
                  <c:v>1.1798200000005686E-3</c:v>
                </c:pt>
                <c:pt idx="58992">
                  <c:v>1.1798400000005687E-3</c:v>
                </c:pt>
                <c:pt idx="58993">
                  <c:v>1.1798600000005688E-3</c:v>
                </c:pt>
                <c:pt idx="58994">
                  <c:v>1.1798800000005689E-3</c:v>
                </c:pt>
                <c:pt idx="58995">
                  <c:v>1.179900000000569E-3</c:v>
                </c:pt>
                <c:pt idx="58996">
                  <c:v>1.1799200000005691E-3</c:v>
                </c:pt>
                <c:pt idx="58997">
                  <c:v>1.1799400000005692E-3</c:v>
                </c:pt>
                <c:pt idx="58998">
                  <c:v>1.1799600000005693E-3</c:v>
                </c:pt>
                <c:pt idx="58999">
                  <c:v>1.1799800000005694E-3</c:v>
                </c:pt>
                <c:pt idx="59000">
                  <c:v>1.1800000000005695E-3</c:v>
                </c:pt>
                <c:pt idx="59001">
                  <c:v>1.1800200000005696E-3</c:v>
                </c:pt>
                <c:pt idx="59002">
                  <c:v>1.1800400000005697E-3</c:v>
                </c:pt>
                <c:pt idx="59003">
                  <c:v>1.1800600000005698E-3</c:v>
                </c:pt>
                <c:pt idx="59004">
                  <c:v>1.1800800000005699E-3</c:v>
                </c:pt>
                <c:pt idx="59005">
                  <c:v>1.18010000000057E-3</c:v>
                </c:pt>
                <c:pt idx="59006">
                  <c:v>1.1801200000005701E-3</c:v>
                </c:pt>
                <c:pt idx="59007">
                  <c:v>1.1801400000005702E-3</c:v>
                </c:pt>
                <c:pt idx="59008">
                  <c:v>1.1801600000005703E-3</c:v>
                </c:pt>
                <c:pt idx="59009">
                  <c:v>1.1801800000005704E-3</c:v>
                </c:pt>
                <c:pt idx="59010">
                  <c:v>1.1802000000005705E-3</c:v>
                </c:pt>
                <c:pt idx="59011">
                  <c:v>1.1802200000005706E-3</c:v>
                </c:pt>
                <c:pt idx="59012">
                  <c:v>1.1802400000005707E-3</c:v>
                </c:pt>
                <c:pt idx="59013">
                  <c:v>1.1802600000005708E-3</c:v>
                </c:pt>
                <c:pt idx="59014">
                  <c:v>1.1802800000005709E-3</c:v>
                </c:pt>
                <c:pt idx="59015">
                  <c:v>1.180300000000571E-3</c:v>
                </c:pt>
                <c:pt idx="59016">
                  <c:v>1.1803200000005711E-3</c:v>
                </c:pt>
                <c:pt idx="59017">
                  <c:v>1.1803400000005711E-3</c:v>
                </c:pt>
                <c:pt idx="59018">
                  <c:v>1.1803600000005712E-3</c:v>
                </c:pt>
                <c:pt idx="59019">
                  <c:v>1.1803800000005713E-3</c:v>
                </c:pt>
                <c:pt idx="59020">
                  <c:v>1.1804000000005714E-3</c:v>
                </c:pt>
                <c:pt idx="59021">
                  <c:v>1.1804200000005715E-3</c:v>
                </c:pt>
                <c:pt idx="59022">
                  <c:v>1.1804400000005716E-3</c:v>
                </c:pt>
                <c:pt idx="59023">
                  <c:v>1.1804600000005717E-3</c:v>
                </c:pt>
                <c:pt idx="59024">
                  <c:v>1.1804800000005718E-3</c:v>
                </c:pt>
                <c:pt idx="59025">
                  <c:v>1.1805000000005719E-3</c:v>
                </c:pt>
                <c:pt idx="59026">
                  <c:v>1.180520000000572E-3</c:v>
                </c:pt>
                <c:pt idx="59027">
                  <c:v>1.1805400000005721E-3</c:v>
                </c:pt>
                <c:pt idx="59028">
                  <c:v>1.1805600000005722E-3</c:v>
                </c:pt>
                <c:pt idx="59029">
                  <c:v>1.1805800000005723E-3</c:v>
                </c:pt>
                <c:pt idx="59030">
                  <c:v>1.1806000000005724E-3</c:v>
                </c:pt>
                <c:pt idx="59031">
                  <c:v>1.1806200000005725E-3</c:v>
                </c:pt>
                <c:pt idx="59032">
                  <c:v>1.1806400000005726E-3</c:v>
                </c:pt>
                <c:pt idx="59033">
                  <c:v>1.1806600000005727E-3</c:v>
                </c:pt>
                <c:pt idx="59034">
                  <c:v>1.1806800000005728E-3</c:v>
                </c:pt>
                <c:pt idx="59035">
                  <c:v>1.1807000000005729E-3</c:v>
                </c:pt>
                <c:pt idx="59036">
                  <c:v>1.180720000000573E-3</c:v>
                </c:pt>
                <c:pt idx="59037">
                  <c:v>1.1807400000005731E-3</c:v>
                </c:pt>
                <c:pt idx="59038">
                  <c:v>1.1807600000005732E-3</c:v>
                </c:pt>
                <c:pt idx="59039">
                  <c:v>1.1807800000005733E-3</c:v>
                </c:pt>
                <c:pt idx="59040">
                  <c:v>1.1808000000005734E-3</c:v>
                </c:pt>
                <c:pt idx="59041">
                  <c:v>1.1808200000005735E-3</c:v>
                </c:pt>
                <c:pt idx="59042">
                  <c:v>1.1808400000005736E-3</c:v>
                </c:pt>
                <c:pt idx="59043">
                  <c:v>1.1808600000005737E-3</c:v>
                </c:pt>
                <c:pt idx="59044">
                  <c:v>1.1808800000005738E-3</c:v>
                </c:pt>
                <c:pt idx="59045">
                  <c:v>1.1809000000005739E-3</c:v>
                </c:pt>
                <c:pt idx="59046">
                  <c:v>1.180920000000574E-3</c:v>
                </c:pt>
                <c:pt idx="59047">
                  <c:v>1.1809400000005741E-3</c:v>
                </c:pt>
                <c:pt idx="59048">
                  <c:v>1.1809600000005742E-3</c:v>
                </c:pt>
                <c:pt idx="59049">
                  <c:v>1.1809800000005743E-3</c:v>
                </c:pt>
                <c:pt idx="59050">
                  <c:v>1.1810000000005744E-3</c:v>
                </c:pt>
                <c:pt idx="59051">
                  <c:v>1.1810200000005745E-3</c:v>
                </c:pt>
                <c:pt idx="59052">
                  <c:v>1.1810400000005746E-3</c:v>
                </c:pt>
                <c:pt idx="59053">
                  <c:v>1.1810600000005747E-3</c:v>
                </c:pt>
                <c:pt idx="59054">
                  <c:v>1.1810800000005748E-3</c:v>
                </c:pt>
                <c:pt idx="59055">
                  <c:v>1.1811000000005749E-3</c:v>
                </c:pt>
                <c:pt idx="59056">
                  <c:v>1.181120000000575E-3</c:v>
                </c:pt>
                <c:pt idx="59057">
                  <c:v>1.1811400000005751E-3</c:v>
                </c:pt>
                <c:pt idx="59058">
                  <c:v>1.1811600000005752E-3</c:v>
                </c:pt>
                <c:pt idx="59059">
                  <c:v>1.1811800000005753E-3</c:v>
                </c:pt>
                <c:pt idx="59060">
                  <c:v>1.1812000000005754E-3</c:v>
                </c:pt>
                <c:pt idx="59061">
                  <c:v>1.1812200000005755E-3</c:v>
                </c:pt>
                <c:pt idx="59062">
                  <c:v>1.1812400000005756E-3</c:v>
                </c:pt>
                <c:pt idx="59063">
                  <c:v>1.1812600000005757E-3</c:v>
                </c:pt>
                <c:pt idx="59064">
                  <c:v>1.1812800000005758E-3</c:v>
                </c:pt>
                <c:pt idx="59065">
                  <c:v>1.1813000000005759E-3</c:v>
                </c:pt>
                <c:pt idx="59066">
                  <c:v>1.181320000000576E-3</c:v>
                </c:pt>
                <c:pt idx="59067">
                  <c:v>1.1813400000005761E-3</c:v>
                </c:pt>
                <c:pt idx="59068">
                  <c:v>1.1813600000005762E-3</c:v>
                </c:pt>
                <c:pt idx="59069">
                  <c:v>1.1813800000005762E-3</c:v>
                </c:pt>
                <c:pt idx="59070">
                  <c:v>1.1814000000005763E-3</c:v>
                </c:pt>
                <c:pt idx="59071">
                  <c:v>1.1814200000005764E-3</c:v>
                </c:pt>
                <c:pt idx="59072">
                  <c:v>1.1814400000005765E-3</c:v>
                </c:pt>
                <c:pt idx="59073">
                  <c:v>1.1814600000005766E-3</c:v>
                </c:pt>
                <c:pt idx="59074">
                  <c:v>1.1814800000005767E-3</c:v>
                </c:pt>
                <c:pt idx="59075">
                  <c:v>1.1815000000005768E-3</c:v>
                </c:pt>
                <c:pt idx="59076">
                  <c:v>1.1815200000005769E-3</c:v>
                </c:pt>
                <c:pt idx="59077">
                  <c:v>1.181540000000577E-3</c:v>
                </c:pt>
                <c:pt idx="59078">
                  <c:v>1.1815600000005771E-3</c:v>
                </c:pt>
                <c:pt idx="59079">
                  <c:v>1.1815800000005772E-3</c:v>
                </c:pt>
                <c:pt idx="59080">
                  <c:v>1.1816000000005773E-3</c:v>
                </c:pt>
                <c:pt idx="59081">
                  <c:v>1.1816200000005774E-3</c:v>
                </c:pt>
                <c:pt idx="59082">
                  <c:v>1.1816400000005775E-3</c:v>
                </c:pt>
                <c:pt idx="59083">
                  <c:v>1.1816600000005776E-3</c:v>
                </c:pt>
                <c:pt idx="59084">
                  <c:v>1.1816800000005777E-3</c:v>
                </c:pt>
                <c:pt idx="59085">
                  <c:v>1.1817000000005778E-3</c:v>
                </c:pt>
                <c:pt idx="59086">
                  <c:v>1.1817200000005779E-3</c:v>
                </c:pt>
                <c:pt idx="59087">
                  <c:v>1.181740000000578E-3</c:v>
                </c:pt>
                <c:pt idx="59088">
                  <c:v>1.1817600000005781E-3</c:v>
                </c:pt>
                <c:pt idx="59089">
                  <c:v>1.1817800000005782E-3</c:v>
                </c:pt>
                <c:pt idx="59090">
                  <c:v>1.1818000000005783E-3</c:v>
                </c:pt>
                <c:pt idx="59091">
                  <c:v>1.1818200000005784E-3</c:v>
                </c:pt>
                <c:pt idx="59092">
                  <c:v>1.1818400000005785E-3</c:v>
                </c:pt>
                <c:pt idx="59093">
                  <c:v>1.1818600000005786E-3</c:v>
                </c:pt>
                <c:pt idx="59094">
                  <c:v>1.1818800000005787E-3</c:v>
                </c:pt>
                <c:pt idx="59095">
                  <c:v>1.1819000000005788E-3</c:v>
                </c:pt>
                <c:pt idx="59096">
                  <c:v>1.1819200000005789E-3</c:v>
                </c:pt>
                <c:pt idx="59097">
                  <c:v>1.181940000000579E-3</c:v>
                </c:pt>
                <c:pt idx="59098">
                  <c:v>1.1819600000005791E-3</c:v>
                </c:pt>
                <c:pt idx="59099">
                  <c:v>1.1819800000005792E-3</c:v>
                </c:pt>
                <c:pt idx="59100">
                  <c:v>1.1820000000005793E-3</c:v>
                </c:pt>
                <c:pt idx="59101">
                  <c:v>1.1820200000005794E-3</c:v>
                </c:pt>
                <c:pt idx="59102">
                  <c:v>1.1820400000005795E-3</c:v>
                </c:pt>
                <c:pt idx="59103">
                  <c:v>1.1820600000005796E-3</c:v>
                </c:pt>
                <c:pt idx="59104">
                  <c:v>1.1820800000005797E-3</c:v>
                </c:pt>
                <c:pt idx="59105">
                  <c:v>1.1821000000005798E-3</c:v>
                </c:pt>
                <c:pt idx="59106">
                  <c:v>1.1821200000005799E-3</c:v>
                </c:pt>
                <c:pt idx="59107">
                  <c:v>1.18214000000058E-3</c:v>
                </c:pt>
                <c:pt idx="59108">
                  <c:v>1.1821600000005801E-3</c:v>
                </c:pt>
                <c:pt idx="59109">
                  <c:v>1.1821800000005802E-3</c:v>
                </c:pt>
                <c:pt idx="59110">
                  <c:v>1.1822000000005803E-3</c:v>
                </c:pt>
                <c:pt idx="59111">
                  <c:v>1.1822200000005804E-3</c:v>
                </c:pt>
                <c:pt idx="59112">
                  <c:v>1.1822400000005805E-3</c:v>
                </c:pt>
                <c:pt idx="59113">
                  <c:v>1.1822600000005806E-3</c:v>
                </c:pt>
                <c:pt idx="59114">
                  <c:v>1.1822800000005807E-3</c:v>
                </c:pt>
                <c:pt idx="59115">
                  <c:v>1.1823000000005808E-3</c:v>
                </c:pt>
                <c:pt idx="59116">
                  <c:v>1.1823200000005809E-3</c:v>
                </c:pt>
                <c:pt idx="59117">
                  <c:v>1.182340000000581E-3</c:v>
                </c:pt>
                <c:pt idx="59118">
                  <c:v>1.1823600000005811E-3</c:v>
                </c:pt>
                <c:pt idx="59119">
                  <c:v>1.1823800000005812E-3</c:v>
                </c:pt>
                <c:pt idx="59120">
                  <c:v>1.1824000000005812E-3</c:v>
                </c:pt>
                <c:pt idx="59121">
                  <c:v>1.1824200000005813E-3</c:v>
                </c:pt>
                <c:pt idx="59122">
                  <c:v>1.1824400000005814E-3</c:v>
                </c:pt>
                <c:pt idx="59123">
                  <c:v>1.1824600000005815E-3</c:v>
                </c:pt>
                <c:pt idx="59124">
                  <c:v>1.1824800000005816E-3</c:v>
                </c:pt>
                <c:pt idx="59125">
                  <c:v>1.1825000000005817E-3</c:v>
                </c:pt>
                <c:pt idx="59126">
                  <c:v>1.1825200000005818E-3</c:v>
                </c:pt>
                <c:pt idx="59127">
                  <c:v>1.1825400000005819E-3</c:v>
                </c:pt>
                <c:pt idx="59128">
                  <c:v>1.182560000000582E-3</c:v>
                </c:pt>
                <c:pt idx="59129">
                  <c:v>1.1825800000005821E-3</c:v>
                </c:pt>
                <c:pt idx="59130">
                  <c:v>1.1826000000005822E-3</c:v>
                </c:pt>
                <c:pt idx="59131">
                  <c:v>1.1826200000005823E-3</c:v>
                </c:pt>
                <c:pt idx="59132">
                  <c:v>1.1826400000005824E-3</c:v>
                </c:pt>
                <c:pt idx="59133">
                  <c:v>1.1826600000005825E-3</c:v>
                </c:pt>
                <c:pt idx="59134">
                  <c:v>1.1826800000005826E-3</c:v>
                </c:pt>
                <c:pt idx="59135">
                  <c:v>1.1827000000005827E-3</c:v>
                </c:pt>
                <c:pt idx="59136">
                  <c:v>1.1827200000005828E-3</c:v>
                </c:pt>
                <c:pt idx="59137">
                  <c:v>1.1827400000005829E-3</c:v>
                </c:pt>
                <c:pt idx="59138">
                  <c:v>1.182760000000583E-3</c:v>
                </c:pt>
                <c:pt idx="59139">
                  <c:v>1.1827800000005831E-3</c:v>
                </c:pt>
                <c:pt idx="59140">
                  <c:v>1.1828000000005832E-3</c:v>
                </c:pt>
                <c:pt idx="59141">
                  <c:v>1.1828200000005833E-3</c:v>
                </c:pt>
                <c:pt idx="59142">
                  <c:v>1.1828400000005834E-3</c:v>
                </c:pt>
                <c:pt idx="59143">
                  <c:v>1.1828600000005835E-3</c:v>
                </c:pt>
                <c:pt idx="59144">
                  <c:v>1.1828800000005836E-3</c:v>
                </c:pt>
                <c:pt idx="59145">
                  <c:v>1.1829000000005837E-3</c:v>
                </c:pt>
                <c:pt idx="59146">
                  <c:v>1.1829200000005838E-3</c:v>
                </c:pt>
                <c:pt idx="59147">
                  <c:v>1.1829400000005839E-3</c:v>
                </c:pt>
                <c:pt idx="59148">
                  <c:v>1.182960000000584E-3</c:v>
                </c:pt>
                <c:pt idx="59149">
                  <c:v>1.1829800000005841E-3</c:v>
                </c:pt>
                <c:pt idx="59150">
                  <c:v>1.1830000000005842E-3</c:v>
                </c:pt>
                <c:pt idx="59151">
                  <c:v>1.1830200000005843E-3</c:v>
                </c:pt>
                <c:pt idx="59152">
                  <c:v>1.1830400000005844E-3</c:v>
                </c:pt>
                <c:pt idx="59153">
                  <c:v>1.1830600000005845E-3</c:v>
                </c:pt>
                <c:pt idx="59154">
                  <c:v>1.1830800000005846E-3</c:v>
                </c:pt>
                <c:pt idx="59155">
                  <c:v>1.1831000000005847E-3</c:v>
                </c:pt>
                <c:pt idx="59156">
                  <c:v>1.1831200000005848E-3</c:v>
                </c:pt>
                <c:pt idx="59157">
                  <c:v>1.1831400000005849E-3</c:v>
                </c:pt>
                <c:pt idx="59158">
                  <c:v>1.183160000000585E-3</c:v>
                </c:pt>
                <c:pt idx="59159">
                  <c:v>1.1831800000005851E-3</c:v>
                </c:pt>
                <c:pt idx="59160">
                  <c:v>1.1832000000005852E-3</c:v>
                </c:pt>
                <c:pt idx="59161">
                  <c:v>1.1832200000005853E-3</c:v>
                </c:pt>
                <c:pt idx="59162">
                  <c:v>1.1832400000005854E-3</c:v>
                </c:pt>
                <c:pt idx="59163">
                  <c:v>1.1832600000005855E-3</c:v>
                </c:pt>
                <c:pt idx="59164">
                  <c:v>1.1832800000005856E-3</c:v>
                </c:pt>
                <c:pt idx="59165">
                  <c:v>1.1833000000005857E-3</c:v>
                </c:pt>
                <c:pt idx="59166">
                  <c:v>1.1833200000005858E-3</c:v>
                </c:pt>
                <c:pt idx="59167">
                  <c:v>1.1833400000005859E-3</c:v>
                </c:pt>
                <c:pt idx="59168">
                  <c:v>1.183360000000586E-3</c:v>
                </c:pt>
                <c:pt idx="59169">
                  <c:v>1.1833800000005861E-3</c:v>
                </c:pt>
                <c:pt idx="59170">
                  <c:v>1.1834000000005862E-3</c:v>
                </c:pt>
                <c:pt idx="59171">
                  <c:v>1.1834200000005863E-3</c:v>
                </c:pt>
                <c:pt idx="59172">
                  <c:v>1.1834400000005863E-3</c:v>
                </c:pt>
                <c:pt idx="59173">
                  <c:v>1.1834600000005864E-3</c:v>
                </c:pt>
                <c:pt idx="59174">
                  <c:v>1.1834800000005865E-3</c:v>
                </c:pt>
                <c:pt idx="59175">
                  <c:v>1.1835000000005866E-3</c:v>
                </c:pt>
                <c:pt idx="59176">
                  <c:v>1.1835200000005867E-3</c:v>
                </c:pt>
                <c:pt idx="59177">
                  <c:v>1.1835400000005868E-3</c:v>
                </c:pt>
                <c:pt idx="59178">
                  <c:v>1.1835600000005869E-3</c:v>
                </c:pt>
                <c:pt idx="59179">
                  <c:v>1.183580000000587E-3</c:v>
                </c:pt>
                <c:pt idx="59180">
                  <c:v>1.1836000000005871E-3</c:v>
                </c:pt>
                <c:pt idx="59181">
                  <c:v>1.1836200000005872E-3</c:v>
                </c:pt>
                <c:pt idx="59182">
                  <c:v>1.1836400000005873E-3</c:v>
                </c:pt>
                <c:pt idx="59183">
                  <c:v>1.1836600000005874E-3</c:v>
                </c:pt>
                <c:pt idx="59184">
                  <c:v>1.1836800000005875E-3</c:v>
                </c:pt>
                <c:pt idx="59185">
                  <c:v>1.1837000000005876E-3</c:v>
                </c:pt>
                <c:pt idx="59186">
                  <c:v>1.1837200000005877E-3</c:v>
                </c:pt>
                <c:pt idx="59187">
                  <c:v>1.1837400000005878E-3</c:v>
                </c:pt>
                <c:pt idx="59188">
                  <c:v>1.1837600000005879E-3</c:v>
                </c:pt>
                <c:pt idx="59189">
                  <c:v>1.183780000000588E-3</c:v>
                </c:pt>
                <c:pt idx="59190">
                  <c:v>1.1838000000005881E-3</c:v>
                </c:pt>
                <c:pt idx="59191">
                  <c:v>1.1838200000005882E-3</c:v>
                </c:pt>
                <c:pt idx="59192">
                  <c:v>1.1838400000005883E-3</c:v>
                </c:pt>
                <c:pt idx="59193">
                  <c:v>1.1838600000005884E-3</c:v>
                </c:pt>
                <c:pt idx="59194">
                  <c:v>1.1838800000005885E-3</c:v>
                </c:pt>
                <c:pt idx="59195">
                  <c:v>1.1839000000005886E-3</c:v>
                </c:pt>
                <c:pt idx="59196">
                  <c:v>1.1839200000005887E-3</c:v>
                </c:pt>
                <c:pt idx="59197">
                  <c:v>1.1839400000005888E-3</c:v>
                </c:pt>
                <c:pt idx="59198">
                  <c:v>1.1839600000005889E-3</c:v>
                </c:pt>
                <c:pt idx="59199">
                  <c:v>1.183980000000589E-3</c:v>
                </c:pt>
                <c:pt idx="59200">
                  <c:v>1.1840000000005891E-3</c:v>
                </c:pt>
                <c:pt idx="59201">
                  <c:v>1.1840200000005892E-3</c:v>
                </c:pt>
                <c:pt idx="59202">
                  <c:v>1.1840400000005893E-3</c:v>
                </c:pt>
                <c:pt idx="59203">
                  <c:v>1.1840600000005894E-3</c:v>
                </c:pt>
                <c:pt idx="59204">
                  <c:v>1.1840800000005895E-3</c:v>
                </c:pt>
                <c:pt idx="59205">
                  <c:v>1.1841000000005896E-3</c:v>
                </c:pt>
                <c:pt idx="59206">
                  <c:v>1.1841200000005897E-3</c:v>
                </c:pt>
                <c:pt idx="59207">
                  <c:v>1.1841400000005898E-3</c:v>
                </c:pt>
                <c:pt idx="59208">
                  <c:v>1.1841600000005899E-3</c:v>
                </c:pt>
                <c:pt idx="59209">
                  <c:v>1.18418000000059E-3</c:v>
                </c:pt>
                <c:pt idx="59210">
                  <c:v>1.1842000000005901E-3</c:v>
                </c:pt>
                <c:pt idx="59211">
                  <c:v>1.1842200000005902E-3</c:v>
                </c:pt>
                <c:pt idx="59212">
                  <c:v>1.1842400000005903E-3</c:v>
                </c:pt>
                <c:pt idx="59213">
                  <c:v>1.1842600000005904E-3</c:v>
                </c:pt>
                <c:pt idx="59214">
                  <c:v>1.1842800000005905E-3</c:v>
                </c:pt>
                <c:pt idx="59215">
                  <c:v>1.1843000000005906E-3</c:v>
                </c:pt>
                <c:pt idx="59216">
                  <c:v>1.1843200000005907E-3</c:v>
                </c:pt>
                <c:pt idx="59217">
                  <c:v>1.1843400000005908E-3</c:v>
                </c:pt>
                <c:pt idx="59218">
                  <c:v>1.1843600000005909E-3</c:v>
                </c:pt>
                <c:pt idx="59219">
                  <c:v>1.184380000000591E-3</c:v>
                </c:pt>
                <c:pt idx="59220">
                  <c:v>1.1844000000005911E-3</c:v>
                </c:pt>
                <c:pt idx="59221">
                  <c:v>1.1844200000005912E-3</c:v>
                </c:pt>
                <c:pt idx="59222">
                  <c:v>1.1844400000005913E-3</c:v>
                </c:pt>
                <c:pt idx="59223">
                  <c:v>1.1844600000005914E-3</c:v>
                </c:pt>
                <c:pt idx="59224">
                  <c:v>1.1844800000005914E-3</c:v>
                </c:pt>
                <c:pt idx="59225">
                  <c:v>1.1845000000005915E-3</c:v>
                </c:pt>
                <c:pt idx="59226">
                  <c:v>1.1845200000005916E-3</c:v>
                </c:pt>
                <c:pt idx="59227">
                  <c:v>1.1845400000005917E-3</c:v>
                </c:pt>
                <c:pt idx="59228">
                  <c:v>1.1845600000005918E-3</c:v>
                </c:pt>
                <c:pt idx="59229">
                  <c:v>1.1845800000005919E-3</c:v>
                </c:pt>
                <c:pt idx="59230">
                  <c:v>1.184600000000592E-3</c:v>
                </c:pt>
                <c:pt idx="59231">
                  <c:v>1.1846200000005921E-3</c:v>
                </c:pt>
                <c:pt idx="59232">
                  <c:v>1.1846400000005922E-3</c:v>
                </c:pt>
                <c:pt idx="59233">
                  <c:v>1.1846600000005923E-3</c:v>
                </c:pt>
                <c:pt idx="59234">
                  <c:v>1.1846800000005924E-3</c:v>
                </c:pt>
                <c:pt idx="59235">
                  <c:v>1.1847000000005925E-3</c:v>
                </c:pt>
                <c:pt idx="59236">
                  <c:v>1.1847200000005926E-3</c:v>
                </c:pt>
                <c:pt idx="59237">
                  <c:v>1.1847400000005927E-3</c:v>
                </c:pt>
                <c:pt idx="59238">
                  <c:v>1.1847600000005928E-3</c:v>
                </c:pt>
                <c:pt idx="59239">
                  <c:v>1.1847800000005929E-3</c:v>
                </c:pt>
                <c:pt idx="59240">
                  <c:v>1.184800000000593E-3</c:v>
                </c:pt>
                <c:pt idx="59241">
                  <c:v>1.1848200000005931E-3</c:v>
                </c:pt>
                <c:pt idx="59242">
                  <c:v>1.1848400000005932E-3</c:v>
                </c:pt>
                <c:pt idx="59243">
                  <c:v>1.1848600000005933E-3</c:v>
                </c:pt>
                <c:pt idx="59244">
                  <c:v>1.1848800000005934E-3</c:v>
                </c:pt>
                <c:pt idx="59245">
                  <c:v>1.1849000000005935E-3</c:v>
                </c:pt>
                <c:pt idx="59246">
                  <c:v>1.1849200000005936E-3</c:v>
                </c:pt>
                <c:pt idx="59247">
                  <c:v>1.1849400000005937E-3</c:v>
                </c:pt>
                <c:pt idx="59248">
                  <c:v>1.1849600000005938E-3</c:v>
                </c:pt>
                <c:pt idx="59249">
                  <c:v>1.1849800000005939E-3</c:v>
                </c:pt>
                <c:pt idx="59250">
                  <c:v>1.185000000000594E-3</c:v>
                </c:pt>
                <c:pt idx="59251">
                  <c:v>1.1850200000005941E-3</c:v>
                </c:pt>
                <c:pt idx="59252">
                  <c:v>1.1850400000005942E-3</c:v>
                </c:pt>
                <c:pt idx="59253">
                  <c:v>1.1850600000005943E-3</c:v>
                </c:pt>
                <c:pt idx="59254">
                  <c:v>1.1850800000005944E-3</c:v>
                </c:pt>
                <c:pt idx="59255">
                  <c:v>1.1851000000005945E-3</c:v>
                </c:pt>
                <c:pt idx="59256">
                  <c:v>1.1851200000005946E-3</c:v>
                </c:pt>
                <c:pt idx="59257">
                  <c:v>1.1851400000005947E-3</c:v>
                </c:pt>
                <c:pt idx="59258">
                  <c:v>1.1851600000005948E-3</c:v>
                </c:pt>
                <c:pt idx="59259">
                  <c:v>1.1851800000005949E-3</c:v>
                </c:pt>
                <c:pt idx="59260">
                  <c:v>1.185200000000595E-3</c:v>
                </c:pt>
                <c:pt idx="59261">
                  <c:v>1.1852200000005951E-3</c:v>
                </c:pt>
                <c:pt idx="59262">
                  <c:v>1.1852400000005952E-3</c:v>
                </c:pt>
                <c:pt idx="59263">
                  <c:v>1.1852600000005953E-3</c:v>
                </c:pt>
                <c:pt idx="59264">
                  <c:v>1.1852800000005954E-3</c:v>
                </c:pt>
                <c:pt idx="59265">
                  <c:v>1.1853000000005955E-3</c:v>
                </c:pt>
                <c:pt idx="59266">
                  <c:v>1.1853200000005956E-3</c:v>
                </c:pt>
                <c:pt idx="59267">
                  <c:v>1.1853400000005957E-3</c:v>
                </c:pt>
                <c:pt idx="59268">
                  <c:v>1.1853600000005958E-3</c:v>
                </c:pt>
                <c:pt idx="59269">
                  <c:v>1.1853800000005959E-3</c:v>
                </c:pt>
                <c:pt idx="59270">
                  <c:v>1.185400000000596E-3</c:v>
                </c:pt>
                <c:pt idx="59271">
                  <c:v>1.1854200000005961E-3</c:v>
                </c:pt>
                <c:pt idx="59272">
                  <c:v>1.1854400000005962E-3</c:v>
                </c:pt>
                <c:pt idx="59273">
                  <c:v>1.1854600000005963E-3</c:v>
                </c:pt>
                <c:pt idx="59274">
                  <c:v>1.1854800000005964E-3</c:v>
                </c:pt>
                <c:pt idx="59275">
                  <c:v>1.1855000000005964E-3</c:v>
                </c:pt>
                <c:pt idx="59276">
                  <c:v>1.1855200000005965E-3</c:v>
                </c:pt>
                <c:pt idx="59277">
                  <c:v>1.1855400000005966E-3</c:v>
                </c:pt>
                <c:pt idx="59278">
                  <c:v>1.1855600000005967E-3</c:v>
                </c:pt>
                <c:pt idx="59279">
                  <c:v>1.1855800000005968E-3</c:v>
                </c:pt>
                <c:pt idx="59280">
                  <c:v>1.1856000000005969E-3</c:v>
                </c:pt>
                <c:pt idx="59281">
                  <c:v>1.185620000000597E-3</c:v>
                </c:pt>
                <c:pt idx="59282">
                  <c:v>1.1856400000005971E-3</c:v>
                </c:pt>
                <c:pt idx="59283">
                  <c:v>1.1856600000005972E-3</c:v>
                </c:pt>
                <c:pt idx="59284">
                  <c:v>1.1856800000005973E-3</c:v>
                </c:pt>
                <c:pt idx="59285">
                  <c:v>1.1857000000005974E-3</c:v>
                </c:pt>
                <c:pt idx="59286">
                  <c:v>1.1857200000005975E-3</c:v>
                </c:pt>
                <c:pt idx="59287">
                  <c:v>1.1857400000005976E-3</c:v>
                </c:pt>
                <c:pt idx="59288">
                  <c:v>1.1857600000005977E-3</c:v>
                </c:pt>
                <c:pt idx="59289">
                  <c:v>1.1857800000005978E-3</c:v>
                </c:pt>
                <c:pt idx="59290">
                  <c:v>1.1858000000005979E-3</c:v>
                </c:pt>
                <c:pt idx="59291">
                  <c:v>1.185820000000598E-3</c:v>
                </c:pt>
                <c:pt idx="59292">
                  <c:v>1.1858400000005981E-3</c:v>
                </c:pt>
                <c:pt idx="59293">
                  <c:v>1.1858600000005982E-3</c:v>
                </c:pt>
                <c:pt idx="59294">
                  <c:v>1.1858800000005983E-3</c:v>
                </c:pt>
                <c:pt idx="59295">
                  <c:v>1.1859000000005984E-3</c:v>
                </c:pt>
                <c:pt idx="59296">
                  <c:v>1.1859200000005985E-3</c:v>
                </c:pt>
                <c:pt idx="59297">
                  <c:v>1.1859400000005986E-3</c:v>
                </c:pt>
                <c:pt idx="59298">
                  <c:v>1.1859600000005987E-3</c:v>
                </c:pt>
                <c:pt idx="59299">
                  <c:v>1.1859800000005988E-3</c:v>
                </c:pt>
                <c:pt idx="59300">
                  <c:v>1.1860000000005989E-3</c:v>
                </c:pt>
                <c:pt idx="59301">
                  <c:v>1.186020000000599E-3</c:v>
                </c:pt>
                <c:pt idx="59302">
                  <c:v>1.1860400000005991E-3</c:v>
                </c:pt>
                <c:pt idx="59303">
                  <c:v>1.1860600000005992E-3</c:v>
                </c:pt>
                <c:pt idx="59304">
                  <c:v>1.1860800000005993E-3</c:v>
                </c:pt>
                <c:pt idx="59305">
                  <c:v>1.1861000000005994E-3</c:v>
                </c:pt>
                <c:pt idx="59306">
                  <c:v>1.1861200000005995E-3</c:v>
                </c:pt>
                <c:pt idx="59307">
                  <c:v>1.1861400000005996E-3</c:v>
                </c:pt>
                <c:pt idx="59308">
                  <c:v>1.1861600000005997E-3</c:v>
                </c:pt>
                <c:pt idx="59309">
                  <c:v>1.1861800000005998E-3</c:v>
                </c:pt>
                <c:pt idx="59310">
                  <c:v>1.1862000000005999E-3</c:v>
                </c:pt>
                <c:pt idx="59311">
                  <c:v>1.1862200000006E-3</c:v>
                </c:pt>
                <c:pt idx="59312">
                  <c:v>1.1862400000006001E-3</c:v>
                </c:pt>
                <c:pt idx="59313">
                  <c:v>1.1862600000006002E-3</c:v>
                </c:pt>
                <c:pt idx="59314">
                  <c:v>1.1862800000006003E-3</c:v>
                </c:pt>
                <c:pt idx="59315">
                  <c:v>1.1863000000006004E-3</c:v>
                </c:pt>
                <c:pt idx="59316">
                  <c:v>1.1863200000006005E-3</c:v>
                </c:pt>
                <c:pt idx="59317">
                  <c:v>1.1863400000006006E-3</c:v>
                </c:pt>
                <c:pt idx="59318">
                  <c:v>1.1863600000006007E-3</c:v>
                </c:pt>
                <c:pt idx="59319">
                  <c:v>1.1863800000006008E-3</c:v>
                </c:pt>
                <c:pt idx="59320">
                  <c:v>1.1864000000006009E-3</c:v>
                </c:pt>
                <c:pt idx="59321">
                  <c:v>1.186420000000601E-3</c:v>
                </c:pt>
                <c:pt idx="59322">
                  <c:v>1.1864400000006011E-3</c:v>
                </c:pt>
                <c:pt idx="59323">
                  <c:v>1.1864600000006012E-3</c:v>
                </c:pt>
                <c:pt idx="59324">
                  <c:v>1.1864800000006013E-3</c:v>
                </c:pt>
                <c:pt idx="59325">
                  <c:v>1.1865000000006014E-3</c:v>
                </c:pt>
                <c:pt idx="59326">
                  <c:v>1.1865200000006015E-3</c:v>
                </c:pt>
                <c:pt idx="59327">
                  <c:v>1.1865400000006015E-3</c:v>
                </c:pt>
                <c:pt idx="59328">
                  <c:v>1.1865600000006016E-3</c:v>
                </c:pt>
                <c:pt idx="59329">
                  <c:v>1.1865800000006017E-3</c:v>
                </c:pt>
                <c:pt idx="59330">
                  <c:v>1.1866000000006018E-3</c:v>
                </c:pt>
                <c:pt idx="59331">
                  <c:v>1.1866200000006019E-3</c:v>
                </c:pt>
                <c:pt idx="59332">
                  <c:v>1.186640000000602E-3</c:v>
                </c:pt>
                <c:pt idx="59333">
                  <c:v>1.1866600000006021E-3</c:v>
                </c:pt>
                <c:pt idx="59334">
                  <c:v>1.1866800000006022E-3</c:v>
                </c:pt>
                <c:pt idx="59335">
                  <c:v>1.1867000000006023E-3</c:v>
                </c:pt>
                <c:pt idx="59336">
                  <c:v>1.1867200000006024E-3</c:v>
                </c:pt>
                <c:pt idx="59337">
                  <c:v>1.1867400000006025E-3</c:v>
                </c:pt>
                <c:pt idx="59338">
                  <c:v>1.1867600000006026E-3</c:v>
                </c:pt>
                <c:pt idx="59339">
                  <c:v>1.1867800000006027E-3</c:v>
                </c:pt>
                <c:pt idx="59340">
                  <c:v>1.1868000000006028E-3</c:v>
                </c:pt>
                <c:pt idx="59341">
                  <c:v>1.1868200000006029E-3</c:v>
                </c:pt>
                <c:pt idx="59342">
                  <c:v>1.186840000000603E-3</c:v>
                </c:pt>
                <c:pt idx="59343">
                  <c:v>1.1868600000006031E-3</c:v>
                </c:pt>
                <c:pt idx="59344">
                  <c:v>1.1868800000006032E-3</c:v>
                </c:pt>
                <c:pt idx="59345">
                  <c:v>1.1869000000006033E-3</c:v>
                </c:pt>
                <c:pt idx="59346">
                  <c:v>1.1869200000006034E-3</c:v>
                </c:pt>
                <c:pt idx="59347">
                  <c:v>1.1869400000006035E-3</c:v>
                </c:pt>
                <c:pt idx="59348">
                  <c:v>1.1869600000006036E-3</c:v>
                </c:pt>
                <c:pt idx="59349">
                  <c:v>1.1869800000006037E-3</c:v>
                </c:pt>
                <c:pt idx="59350">
                  <c:v>1.1870000000006038E-3</c:v>
                </c:pt>
                <c:pt idx="59351">
                  <c:v>1.1870200000006039E-3</c:v>
                </c:pt>
                <c:pt idx="59352">
                  <c:v>1.187040000000604E-3</c:v>
                </c:pt>
                <c:pt idx="59353">
                  <c:v>1.1870600000006041E-3</c:v>
                </c:pt>
                <c:pt idx="59354">
                  <c:v>1.1870800000006042E-3</c:v>
                </c:pt>
                <c:pt idx="59355">
                  <c:v>1.1871000000006043E-3</c:v>
                </c:pt>
                <c:pt idx="59356">
                  <c:v>1.1871200000006044E-3</c:v>
                </c:pt>
                <c:pt idx="59357">
                  <c:v>1.1871400000006045E-3</c:v>
                </c:pt>
                <c:pt idx="59358">
                  <c:v>1.1871600000006046E-3</c:v>
                </c:pt>
                <c:pt idx="59359">
                  <c:v>1.1871800000006047E-3</c:v>
                </c:pt>
                <c:pt idx="59360">
                  <c:v>1.1872000000006048E-3</c:v>
                </c:pt>
                <c:pt idx="59361">
                  <c:v>1.1872200000006049E-3</c:v>
                </c:pt>
                <c:pt idx="59362">
                  <c:v>1.187240000000605E-3</c:v>
                </c:pt>
                <c:pt idx="59363">
                  <c:v>1.1872600000006051E-3</c:v>
                </c:pt>
                <c:pt idx="59364">
                  <c:v>1.1872800000006052E-3</c:v>
                </c:pt>
                <c:pt idx="59365">
                  <c:v>1.1873000000006053E-3</c:v>
                </c:pt>
                <c:pt idx="59366">
                  <c:v>1.1873200000006054E-3</c:v>
                </c:pt>
                <c:pt idx="59367">
                  <c:v>1.1873400000006055E-3</c:v>
                </c:pt>
                <c:pt idx="59368">
                  <c:v>1.1873600000006056E-3</c:v>
                </c:pt>
                <c:pt idx="59369">
                  <c:v>1.1873800000006057E-3</c:v>
                </c:pt>
                <c:pt idx="59370">
                  <c:v>1.1874000000006058E-3</c:v>
                </c:pt>
                <c:pt idx="59371">
                  <c:v>1.1874200000006059E-3</c:v>
                </c:pt>
                <c:pt idx="59372">
                  <c:v>1.187440000000606E-3</c:v>
                </c:pt>
                <c:pt idx="59373">
                  <c:v>1.1874600000006061E-3</c:v>
                </c:pt>
                <c:pt idx="59374">
                  <c:v>1.1874800000006062E-3</c:v>
                </c:pt>
                <c:pt idx="59375">
                  <c:v>1.1875000000006063E-3</c:v>
                </c:pt>
                <c:pt idx="59376">
                  <c:v>1.1875200000006064E-3</c:v>
                </c:pt>
                <c:pt idx="59377">
                  <c:v>1.1875400000006065E-3</c:v>
                </c:pt>
                <c:pt idx="59378">
                  <c:v>1.1875600000006066E-3</c:v>
                </c:pt>
                <c:pt idx="59379">
                  <c:v>1.1875800000006066E-3</c:v>
                </c:pt>
                <c:pt idx="59380">
                  <c:v>1.1876000000006067E-3</c:v>
                </c:pt>
                <c:pt idx="59381">
                  <c:v>1.1876200000006068E-3</c:v>
                </c:pt>
                <c:pt idx="59382">
                  <c:v>1.1876400000006069E-3</c:v>
                </c:pt>
                <c:pt idx="59383">
                  <c:v>1.187660000000607E-3</c:v>
                </c:pt>
                <c:pt idx="59384">
                  <c:v>1.1876800000006071E-3</c:v>
                </c:pt>
                <c:pt idx="59385">
                  <c:v>1.1877000000006072E-3</c:v>
                </c:pt>
                <c:pt idx="59386">
                  <c:v>1.1877200000006073E-3</c:v>
                </c:pt>
                <c:pt idx="59387">
                  <c:v>1.1877400000006074E-3</c:v>
                </c:pt>
                <c:pt idx="59388">
                  <c:v>1.1877600000006075E-3</c:v>
                </c:pt>
                <c:pt idx="59389">
                  <c:v>1.1877800000006076E-3</c:v>
                </c:pt>
                <c:pt idx="59390">
                  <c:v>1.1878000000006077E-3</c:v>
                </c:pt>
                <c:pt idx="59391">
                  <c:v>1.1878200000006078E-3</c:v>
                </c:pt>
                <c:pt idx="59392">
                  <c:v>1.1878400000006079E-3</c:v>
                </c:pt>
                <c:pt idx="59393">
                  <c:v>1.187860000000608E-3</c:v>
                </c:pt>
                <c:pt idx="59394">
                  <c:v>1.1878800000006081E-3</c:v>
                </c:pt>
                <c:pt idx="59395">
                  <c:v>1.1879000000006082E-3</c:v>
                </c:pt>
                <c:pt idx="59396">
                  <c:v>1.1879200000006083E-3</c:v>
                </c:pt>
                <c:pt idx="59397">
                  <c:v>1.1879400000006084E-3</c:v>
                </c:pt>
                <c:pt idx="59398">
                  <c:v>1.1879600000006085E-3</c:v>
                </c:pt>
                <c:pt idx="59399">
                  <c:v>1.1879800000006086E-3</c:v>
                </c:pt>
                <c:pt idx="59400">
                  <c:v>1.1880000000006087E-3</c:v>
                </c:pt>
                <c:pt idx="59401">
                  <c:v>1.1880200000006088E-3</c:v>
                </c:pt>
                <c:pt idx="59402">
                  <c:v>1.1880400000006089E-3</c:v>
                </c:pt>
                <c:pt idx="59403">
                  <c:v>1.188060000000609E-3</c:v>
                </c:pt>
                <c:pt idx="59404">
                  <c:v>1.1880800000006091E-3</c:v>
                </c:pt>
                <c:pt idx="59405">
                  <c:v>1.1881000000006092E-3</c:v>
                </c:pt>
                <c:pt idx="59406">
                  <c:v>1.1881200000006093E-3</c:v>
                </c:pt>
                <c:pt idx="59407">
                  <c:v>1.1881400000006094E-3</c:v>
                </c:pt>
                <c:pt idx="59408">
                  <c:v>1.1881600000006095E-3</c:v>
                </c:pt>
                <c:pt idx="59409">
                  <c:v>1.1881800000006096E-3</c:v>
                </c:pt>
                <c:pt idx="59410">
                  <c:v>1.1882000000006097E-3</c:v>
                </c:pt>
                <c:pt idx="59411">
                  <c:v>1.1882200000006098E-3</c:v>
                </c:pt>
                <c:pt idx="59412">
                  <c:v>1.1882400000006099E-3</c:v>
                </c:pt>
                <c:pt idx="59413">
                  <c:v>1.18826000000061E-3</c:v>
                </c:pt>
                <c:pt idx="59414">
                  <c:v>1.1882800000006101E-3</c:v>
                </c:pt>
                <c:pt idx="59415">
                  <c:v>1.1883000000006102E-3</c:v>
                </c:pt>
                <c:pt idx="59416">
                  <c:v>1.1883200000006103E-3</c:v>
                </c:pt>
                <c:pt idx="59417">
                  <c:v>1.1883400000006104E-3</c:v>
                </c:pt>
                <c:pt idx="59418">
                  <c:v>1.1883600000006105E-3</c:v>
                </c:pt>
                <c:pt idx="59419">
                  <c:v>1.1883800000006106E-3</c:v>
                </c:pt>
                <c:pt idx="59420">
                  <c:v>1.1884000000006107E-3</c:v>
                </c:pt>
                <c:pt idx="59421">
                  <c:v>1.1884200000006108E-3</c:v>
                </c:pt>
                <c:pt idx="59422">
                  <c:v>1.1884400000006109E-3</c:v>
                </c:pt>
                <c:pt idx="59423">
                  <c:v>1.188460000000611E-3</c:v>
                </c:pt>
                <c:pt idx="59424">
                  <c:v>1.1884800000006111E-3</c:v>
                </c:pt>
                <c:pt idx="59425">
                  <c:v>1.1885000000006112E-3</c:v>
                </c:pt>
                <c:pt idx="59426">
                  <c:v>1.1885200000006113E-3</c:v>
                </c:pt>
                <c:pt idx="59427">
                  <c:v>1.1885400000006114E-3</c:v>
                </c:pt>
                <c:pt idx="59428">
                  <c:v>1.1885600000006115E-3</c:v>
                </c:pt>
                <c:pt idx="59429">
                  <c:v>1.1885800000006116E-3</c:v>
                </c:pt>
                <c:pt idx="59430">
                  <c:v>1.1886000000006116E-3</c:v>
                </c:pt>
                <c:pt idx="59431">
                  <c:v>1.1886200000006117E-3</c:v>
                </c:pt>
                <c:pt idx="59432">
                  <c:v>1.1886400000006118E-3</c:v>
                </c:pt>
                <c:pt idx="59433">
                  <c:v>1.1886600000006119E-3</c:v>
                </c:pt>
                <c:pt idx="59434">
                  <c:v>1.188680000000612E-3</c:v>
                </c:pt>
                <c:pt idx="59435">
                  <c:v>1.1887000000006121E-3</c:v>
                </c:pt>
                <c:pt idx="59436">
                  <c:v>1.1887200000006122E-3</c:v>
                </c:pt>
                <c:pt idx="59437">
                  <c:v>1.1887400000006123E-3</c:v>
                </c:pt>
                <c:pt idx="59438">
                  <c:v>1.1887600000006124E-3</c:v>
                </c:pt>
                <c:pt idx="59439">
                  <c:v>1.1887800000006125E-3</c:v>
                </c:pt>
                <c:pt idx="59440">
                  <c:v>1.1888000000006126E-3</c:v>
                </c:pt>
                <c:pt idx="59441">
                  <c:v>1.1888200000006127E-3</c:v>
                </c:pt>
                <c:pt idx="59442">
                  <c:v>1.1888400000006128E-3</c:v>
                </c:pt>
                <c:pt idx="59443">
                  <c:v>1.1888600000006129E-3</c:v>
                </c:pt>
                <c:pt idx="59444">
                  <c:v>1.188880000000613E-3</c:v>
                </c:pt>
                <c:pt idx="59445">
                  <c:v>1.1889000000006131E-3</c:v>
                </c:pt>
                <c:pt idx="59446">
                  <c:v>1.1889200000006132E-3</c:v>
                </c:pt>
                <c:pt idx="59447">
                  <c:v>1.1889400000006133E-3</c:v>
                </c:pt>
                <c:pt idx="59448">
                  <c:v>1.1889600000006134E-3</c:v>
                </c:pt>
                <c:pt idx="59449">
                  <c:v>1.1889800000006135E-3</c:v>
                </c:pt>
                <c:pt idx="59450">
                  <c:v>1.1890000000006136E-3</c:v>
                </c:pt>
                <c:pt idx="59451">
                  <c:v>1.1890200000006137E-3</c:v>
                </c:pt>
                <c:pt idx="59452">
                  <c:v>1.1890400000006138E-3</c:v>
                </c:pt>
                <c:pt idx="59453">
                  <c:v>1.1890600000006139E-3</c:v>
                </c:pt>
                <c:pt idx="59454">
                  <c:v>1.189080000000614E-3</c:v>
                </c:pt>
                <c:pt idx="59455">
                  <c:v>1.1891000000006141E-3</c:v>
                </c:pt>
                <c:pt idx="59456">
                  <c:v>1.1891200000006142E-3</c:v>
                </c:pt>
                <c:pt idx="59457">
                  <c:v>1.1891400000006143E-3</c:v>
                </c:pt>
                <c:pt idx="59458">
                  <c:v>1.1891600000006144E-3</c:v>
                </c:pt>
                <c:pt idx="59459">
                  <c:v>1.1891800000006145E-3</c:v>
                </c:pt>
                <c:pt idx="59460">
                  <c:v>1.1892000000006146E-3</c:v>
                </c:pt>
                <c:pt idx="59461">
                  <c:v>1.1892200000006147E-3</c:v>
                </c:pt>
                <c:pt idx="59462">
                  <c:v>1.1892400000006148E-3</c:v>
                </c:pt>
                <c:pt idx="59463">
                  <c:v>1.1892600000006149E-3</c:v>
                </c:pt>
                <c:pt idx="59464">
                  <c:v>1.189280000000615E-3</c:v>
                </c:pt>
                <c:pt idx="59465">
                  <c:v>1.1893000000006151E-3</c:v>
                </c:pt>
                <c:pt idx="59466">
                  <c:v>1.1893200000006152E-3</c:v>
                </c:pt>
                <c:pt idx="59467">
                  <c:v>1.1893400000006153E-3</c:v>
                </c:pt>
                <c:pt idx="59468">
                  <c:v>1.1893600000006154E-3</c:v>
                </c:pt>
                <c:pt idx="59469">
                  <c:v>1.1893800000006155E-3</c:v>
                </c:pt>
                <c:pt idx="59470">
                  <c:v>1.1894000000006156E-3</c:v>
                </c:pt>
                <c:pt idx="59471">
                  <c:v>1.1894200000006157E-3</c:v>
                </c:pt>
                <c:pt idx="59472">
                  <c:v>1.1894400000006158E-3</c:v>
                </c:pt>
                <c:pt idx="59473">
                  <c:v>1.1894600000006159E-3</c:v>
                </c:pt>
                <c:pt idx="59474">
                  <c:v>1.189480000000616E-3</c:v>
                </c:pt>
                <c:pt idx="59475">
                  <c:v>1.1895000000006161E-3</c:v>
                </c:pt>
                <c:pt idx="59476">
                  <c:v>1.1895200000006162E-3</c:v>
                </c:pt>
                <c:pt idx="59477">
                  <c:v>1.1895400000006163E-3</c:v>
                </c:pt>
                <c:pt idx="59478">
                  <c:v>1.1895600000006164E-3</c:v>
                </c:pt>
                <c:pt idx="59479">
                  <c:v>1.1895800000006165E-3</c:v>
                </c:pt>
                <c:pt idx="59480">
                  <c:v>1.1896000000006166E-3</c:v>
                </c:pt>
                <c:pt idx="59481">
                  <c:v>1.1896200000006167E-3</c:v>
                </c:pt>
                <c:pt idx="59482">
                  <c:v>1.1896400000006167E-3</c:v>
                </c:pt>
                <c:pt idx="59483">
                  <c:v>1.1896600000006168E-3</c:v>
                </c:pt>
                <c:pt idx="59484">
                  <c:v>1.1896800000006169E-3</c:v>
                </c:pt>
                <c:pt idx="59485">
                  <c:v>1.189700000000617E-3</c:v>
                </c:pt>
                <c:pt idx="59486">
                  <c:v>1.1897200000006171E-3</c:v>
                </c:pt>
                <c:pt idx="59487">
                  <c:v>1.1897400000006172E-3</c:v>
                </c:pt>
                <c:pt idx="59488">
                  <c:v>1.1897600000006173E-3</c:v>
                </c:pt>
                <c:pt idx="59489">
                  <c:v>1.1897800000006174E-3</c:v>
                </c:pt>
                <c:pt idx="59490">
                  <c:v>1.1898000000006175E-3</c:v>
                </c:pt>
                <c:pt idx="59491">
                  <c:v>1.1898200000006176E-3</c:v>
                </c:pt>
                <c:pt idx="59492">
                  <c:v>1.1898400000006177E-3</c:v>
                </c:pt>
                <c:pt idx="59493">
                  <c:v>1.1898600000006178E-3</c:v>
                </c:pt>
                <c:pt idx="59494">
                  <c:v>1.1898800000006179E-3</c:v>
                </c:pt>
                <c:pt idx="59495">
                  <c:v>1.189900000000618E-3</c:v>
                </c:pt>
                <c:pt idx="59496">
                  <c:v>1.1899200000006181E-3</c:v>
                </c:pt>
                <c:pt idx="59497">
                  <c:v>1.1899400000006182E-3</c:v>
                </c:pt>
                <c:pt idx="59498">
                  <c:v>1.1899600000006183E-3</c:v>
                </c:pt>
                <c:pt idx="59499">
                  <c:v>1.1899800000006184E-3</c:v>
                </c:pt>
                <c:pt idx="59500">
                  <c:v>1.1900000000006185E-3</c:v>
                </c:pt>
                <c:pt idx="59501">
                  <c:v>1.1900200000006186E-3</c:v>
                </c:pt>
                <c:pt idx="59502">
                  <c:v>1.1900400000006187E-3</c:v>
                </c:pt>
                <c:pt idx="59503">
                  <c:v>1.1900600000006188E-3</c:v>
                </c:pt>
                <c:pt idx="59504">
                  <c:v>1.1900800000006189E-3</c:v>
                </c:pt>
                <c:pt idx="59505">
                  <c:v>1.190100000000619E-3</c:v>
                </c:pt>
                <c:pt idx="59506">
                  <c:v>1.1901200000006191E-3</c:v>
                </c:pt>
                <c:pt idx="59507">
                  <c:v>1.1901400000006192E-3</c:v>
                </c:pt>
                <c:pt idx="59508">
                  <c:v>1.1901600000006193E-3</c:v>
                </c:pt>
                <c:pt idx="59509">
                  <c:v>1.1901800000006194E-3</c:v>
                </c:pt>
                <c:pt idx="59510">
                  <c:v>1.1902000000006195E-3</c:v>
                </c:pt>
                <c:pt idx="59511">
                  <c:v>1.1902200000006196E-3</c:v>
                </c:pt>
                <c:pt idx="59512">
                  <c:v>1.1902400000006197E-3</c:v>
                </c:pt>
                <c:pt idx="59513">
                  <c:v>1.1902600000006198E-3</c:v>
                </c:pt>
                <c:pt idx="59514">
                  <c:v>1.1902800000006199E-3</c:v>
                </c:pt>
                <c:pt idx="59515">
                  <c:v>1.19030000000062E-3</c:v>
                </c:pt>
                <c:pt idx="59516">
                  <c:v>1.1903200000006201E-3</c:v>
                </c:pt>
                <c:pt idx="59517">
                  <c:v>1.1903400000006202E-3</c:v>
                </c:pt>
                <c:pt idx="59518">
                  <c:v>1.1903600000006203E-3</c:v>
                </c:pt>
                <c:pt idx="59519">
                  <c:v>1.1903800000006204E-3</c:v>
                </c:pt>
                <c:pt idx="59520">
                  <c:v>1.1904000000006205E-3</c:v>
                </c:pt>
                <c:pt idx="59521">
                  <c:v>1.1904200000006206E-3</c:v>
                </c:pt>
                <c:pt idx="59522">
                  <c:v>1.1904400000006207E-3</c:v>
                </c:pt>
                <c:pt idx="59523">
                  <c:v>1.1904600000006208E-3</c:v>
                </c:pt>
                <c:pt idx="59524">
                  <c:v>1.1904800000006209E-3</c:v>
                </c:pt>
                <c:pt idx="59525">
                  <c:v>1.190500000000621E-3</c:v>
                </c:pt>
                <c:pt idx="59526">
                  <c:v>1.1905200000006211E-3</c:v>
                </c:pt>
                <c:pt idx="59527">
                  <c:v>1.1905400000006212E-3</c:v>
                </c:pt>
                <c:pt idx="59528">
                  <c:v>1.1905600000006213E-3</c:v>
                </c:pt>
                <c:pt idx="59529">
                  <c:v>1.1905800000006214E-3</c:v>
                </c:pt>
                <c:pt idx="59530">
                  <c:v>1.1906000000006215E-3</c:v>
                </c:pt>
                <c:pt idx="59531">
                  <c:v>1.1906200000006216E-3</c:v>
                </c:pt>
                <c:pt idx="59532">
                  <c:v>1.1906400000006217E-3</c:v>
                </c:pt>
                <c:pt idx="59533">
                  <c:v>1.1906600000006218E-3</c:v>
                </c:pt>
                <c:pt idx="59534">
                  <c:v>1.1906800000006218E-3</c:v>
                </c:pt>
                <c:pt idx="59535">
                  <c:v>1.1907000000006219E-3</c:v>
                </c:pt>
                <c:pt idx="59536">
                  <c:v>1.190720000000622E-3</c:v>
                </c:pt>
                <c:pt idx="59537">
                  <c:v>1.1907400000006221E-3</c:v>
                </c:pt>
                <c:pt idx="59538">
                  <c:v>1.1907600000006222E-3</c:v>
                </c:pt>
                <c:pt idx="59539">
                  <c:v>1.1907800000006223E-3</c:v>
                </c:pt>
                <c:pt idx="59540">
                  <c:v>1.1908000000006224E-3</c:v>
                </c:pt>
                <c:pt idx="59541">
                  <c:v>1.1908200000006225E-3</c:v>
                </c:pt>
                <c:pt idx="59542">
                  <c:v>1.1908400000006226E-3</c:v>
                </c:pt>
                <c:pt idx="59543">
                  <c:v>1.1908600000006227E-3</c:v>
                </c:pt>
                <c:pt idx="59544">
                  <c:v>1.1908800000006228E-3</c:v>
                </c:pt>
                <c:pt idx="59545">
                  <c:v>1.1909000000006229E-3</c:v>
                </c:pt>
                <c:pt idx="59546">
                  <c:v>1.190920000000623E-3</c:v>
                </c:pt>
                <c:pt idx="59547">
                  <c:v>1.1909400000006231E-3</c:v>
                </c:pt>
                <c:pt idx="59548">
                  <c:v>1.1909600000006232E-3</c:v>
                </c:pt>
                <c:pt idx="59549">
                  <c:v>1.1909800000006233E-3</c:v>
                </c:pt>
                <c:pt idx="59550">
                  <c:v>1.1910000000006234E-3</c:v>
                </c:pt>
                <c:pt idx="59551">
                  <c:v>1.1910200000006235E-3</c:v>
                </c:pt>
                <c:pt idx="59552">
                  <c:v>1.1910400000006236E-3</c:v>
                </c:pt>
                <c:pt idx="59553">
                  <c:v>1.1910600000006237E-3</c:v>
                </c:pt>
                <c:pt idx="59554">
                  <c:v>1.1910800000006238E-3</c:v>
                </c:pt>
                <c:pt idx="59555">
                  <c:v>1.1911000000006239E-3</c:v>
                </c:pt>
                <c:pt idx="59556">
                  <c:v>1.191120000000624E-3</c:v>
                </c:pt>
                <c:pt idx="59557">
                  <c:v>1.1911400000006241E-3</c:v>
                </c:pt>
                <c:pt idx="59558">
                  <c:v>1.1911600000006242E-3</c:v>
                </c:pt>
                <c:pt idx="59559">
                  <c:v>1.1911800000006243E-3</c:v>
                </c:pt>
                <c:pt idx="59560">
                  <c:v>1.1912000000006244E-3</c:v>
                </c:pt>
                <c:pt idx="59561">
                  <c:v>1.1912200000006245E-3</c:v>
                </c:pt>
                <c:pt idx="59562">
                  <c:v>1.1912400000006246E-3</c:v>
                </c:pt>
                <c:pt idx="59563">
                  <c:v>1.1912600000006247E-3</c:v>
                </c:pt>
                <c:pt idx="59564">
                  <c:v>1.1912800000006248E-3</c:v>
                </c:pt>
                <c:pt idx="59565">
                  <c:v>1.1913000000006249E-3</c:v>
                </c:pt>
                <c:pt idx="59566">
                  <c:v>1.191320000000625E-3</c:v>
                </c:pt>
                <c:pt idx="59567">
                  <c:v>1.1913400000006251E-3</c:v>
                </c:pt>
                <c:pt idx="59568">
                  <c:v>1.1913600000006252E-3</c:v>
                </c:pt>
                <c:pt idx="59569">
                  <c:v>1.1913800000006253E-3</c:v>
                </c:pt>
                <c:pt idx="59570">
                  <c:v>1.1914000000006254E-3</c:v>
                </c:pt>
                <c:pt idx="59571">
                  <c:v>1.1914200000006255E-3</c:v>
                </c:pt>
                <c:pt idx="59572">
                  <c:v>1.1914400000006256E-3</c:v>
                </c:pt>
                <c:pt idx="59573">
                  <c:v>1.1914600000006257E-3</c:v>
                </c:pt>
                <c:pt idx="59574">
                  <c:v>1.1914800000006258E-3</c:v>
                </c:pt>
                <c:pt idx="59575">
                  <c:v>1.1915000000006259E-3</c:v>
                </c:pt>
                <c:pt idx="59576">
                  <c:v>1.191520000000626E-3</c:v>
                </c:pt>
                <c:pt idx="59577">
                  <c:v>1.1915400000006261E-3</c:v>
                </c:pt>
                <c:pt idx="59578">
                  <c:v>1.1915600000006262E-3</c:v>
                </c:pt>
                <c:pt idx="59579">
                  <c:v>1.1915800000006263E-3</c:v>
                </c:pt>
                <c:pt idx="59580">
                  <c:v>1.1916000000006264E-3</c:v>
                </c:pt>
                <c:pt idx="59581">
                  <c:v>1.1916200000006265E-3</c:v>
                </c:pt>
                <c:pt idx="59582">
                  <c:v>1.1916400000006266E-3</c:v>
                </c:pt>
                <c:pt idx="59583">
                  <c:v>1.1916600000006267E-3</c:v>
                </c:pt>
                <c:pt idx="59584">
                  <c:v>1.1916800000006268E-3</c:v>
                </c:pt>
                <c:pt idx="59585">
                  <c:v>1.1917000000006268E-3</c:v>
                </c:pt>
                <c:pt idx="59586">
                  <c:v>1.1917200000006269E-3</c:v>
                </c:pt>
                <c:pt idx="59587">
                  <c:v>1.191740000000627E-3</c:v>
                </c:pt>
                <c:pt idx="59588">
                  <c:v>1.1917600000006271E-3</c:v>
                </c:pt>
                <c:pt idx="59589">
                  <c:v>1.1917800000006272E-3</c:v>
                </c:pt>
                <c:pt idx="59590">
                  <c:v>1.1918000000006273E-3</c:v>
                </c:pt>
                <c:pt idx="59591">
                  <c:v>1.1918200000006274E-3</c:v>
                </c:pt>
                <c:pt idx="59592">
                  <c:v>1.1918400000006275E-3</c:v>
                </c:pt>
                <c:pt idx="59593">
                  <c:v>1.1918600000006276E-3</c:v>
                </c:pt>
                <c:pt idx="59594">
                  <c:v>1.1918800000006277E-3</c:v>
                </c:pt>
                <c:pt idx="59595">
                  <c:v>1.1919000000006278E-3</c:v>
                </c:pt>
                <c:pt idx="59596">
                  <c:v>1.1919200000006279E-3</c:v>
                </c:pt>
                <c:pt idx="59597">
                  <c:v>1.191940000000628E-3</c:v>
                </c:pt>
                <c:pt idx="59598">
                  <c:v>1.1919600000006281E-3</c:v>
                </c:pt>
                <c:pt idx="59599">
                  <c:v>1.1919800000006282E-3</c:v>
                </c:pt>
                <c:pt idx="59600">
                  <c:v>1.1920000000006283E-3</c:v>
                </c:pt>
                <c:pt idx="59601">
                  <c:v>1.1920200000006284E-3</c:v>
                </c:pt>
                <c:pt idx="59602">
                  <c:v>1.1920400000006285E-3</c:v>
                </c:pt>
                <c:pt idx="59603">
                  <c:v>1.1920600000006286E-3</c:v>
                </c:pt>
                <c:pt idx="59604">
                  <c:v>1.1920800000006287E-3</c:v>
                </c:pt>
                <c:pt idx="59605">
                  <c:v>1.1921000000006288E-3</c:v>
                </c:pt>
                <c:pt idx="59606">
                  <c:v>1.1921200000006289E-3</c:v>
                </c:pt>
                <c:pt idx="59607">
                  <c:v>1.192140000000629E-3</c:v>
                </c:pt>
                <c:pt idx="59608">
                  <c:v>1.1921600000006291E-3</c:v>
                </c:pt>
                <c:pt idx="59609">
                  <c:v>1.1921800000006292E-3</c:v>
                </c:pt>
                <c:pt idx="59610">
                  <c:v>1.1922000000006293E-3</c:v>
                </c:pt>
                <c:pt idx="59611">
                  <c:v>1.1922200000006294E-3</c:v>
                </c:pt>
                <c:pt idx="59612">
                  <c:v>1.1922400000006295E-3</c:v>
                </c:pt>
                <c:pt idx="59613">
                  <c:v>1.1922600000006296E-3</c:v>
                </c:pt>
                <c:pt idx="59614">
                  <c:v>1.1922800000006297E-3</c:v>
                </c:pt>
                <c:pt idx="59615">
                  <c:v>1.1923000000006298E-3</c:v>
                </c:pt>
                <c:pt idx="59616">
                  <c:v>1.1923200000006299E-3</c:v>
                </c:pt>
                <c:pt idx="59617">
                  <c:v>1.19234000000063E-3</c:v>
                </c:pt>
                <c:pt idx="59618">
                  <c:v>1.1923600000006301E-3</c:v>
                </c:pt>
                <c:pt idx="59619">
                  <c:v>1.1923800000006302E-3</c:v>
                </c:pt>
                <c:pt idx="59620">
                  <c:v>1.1924000000006303E-3</c:v>
                </c:pt>
                <c:pt idx="59621">
                  <c:v>1.1924200000006304E-3</c:v>
                </c:pt>
                <c:pt idx="59622">
                  <c:v>1.1924400000006305E-3</c:v>
                </c:pt>
                <c:pt idx="59623">
                  <c:v>1.1924600000006306E-3</c:v>
                </c:pt>
                <c:pt idx="59624">
                  <c:v>1.1924800000006307E-3</c:v>
                </c:pt>
                <c:pt idx="59625">
                  <c:v>1.1925000000006308E-3</c:v>
                </c:pt>
                <c:pt idx="59626">
                  <c:v>1.1925200000006309E-3</c:v>
                </c:pt>
                <c:pt idx="59627">
                  <c:v>1.192540000000631E-3</c:v>
                </c:pt>
                <c:pt idx="59628">
                  <c:v>1.1925600000006311E-3</c:v>
                </c:pt>
                <c:pt idx="59629">
                  <c:v>1.1925800000006312E-3</c:v>
                </c:pt>
                <c:pt idx="59630">
                  <c:v>1.1926000000006313E-3</c:v>
                </c:pt>
                <c:pt idx="59631">
                  <c:v>1.1926200000006314E-3</c:v>
                </c:pt>
                <c:pt idx="59632">
                  <c:v>1.1926400000006315E-3</c:v>
                </c:pt>
                <c:pt idx="59633">
                  <c:v>1.1926600000006316E-3</c:v>
                </c:pt>
                <c:pt idx="59634">
                  <c:v>1.1926800000006317E-3</c:v>
                </c:pt>
                <c:pt idx="59635">
                  <c:v>1.1927000000006318E-3</c:v>
                </c:pt>
                <c:pt idx="59636">
                  <c:v>1.1927200000006319E-3</c:v>
                </c:pt>
                <c:pt idx="59637">
                  <c:v>1.1927400000006319E-3</c:v>
                </c:pt>
                <c:pt idx="59638">
                  <c:v>1.192760000000632E-3</c:v>
                </c:pt>
                <c:pt idx="59639">
                  <c:v>1.1927800000006321E-3</c:v>
                </c:pt>
                <c:pt idx="59640">
                  <c:v>1.1928000000006322E-3</c:v>
                </c:pt>
                <c:pt idx="59641">
                  <c:v>1.1928200000006323E-3</c:v>
                </c:pt>
                <c:pt idx="59642">
                  <c:v>1.1928400000006324E-3</c:v>
                </c:pt>
                <c:pt idx="59643">
                  <c:v>1.1928600000006325E-3</c:v>
                </c:pt>
                <c:pt idx="59644">
                  <c:v>1.1928800000006326E-3</c:v>
                </c:pt>
                <c:pt idx="59645">
                  <c:v>1.1929000000006327E-3</c:v>
                </c:pt>
                <c:pt idx="59646">
                  <c:v>1.1929200000006328E-3</c:v>
                </c:pt>
                <c:pt idx="59647">
                  <c:v>1.1929400000006329E-3</c:v>
                </c:pt>
                <c:pt idx="59648">
                  <c:v>1.192960000000633E-3</c:v>
                </c:pt>
                <c:pt idx="59649">
                  <c:v>1.1929800000006331E-3</c:v>
                </c:pt>
                <c:pt idx="59650">
                  <c:v>1.1930000000006332E-3</c:v>
                </c:pt>
                <c:pt idx="59651">
                  <c:v>1.1930200000006333E-3</c:v>
                </c:pt>
                <c:pt idx="59652">
                  <c:v>1.1930400000006334E-3</c:v>
                </c:pt>
                <c:pt idx="59653">
                  <c:v>1.1930600000006335E-3</c:v>
                </c:pt>
                <c:pt idx="59654">
                  <c:v>1.1930800000006336E-3</c:v>
                </c:pt>
                <c:pt idx="59655">
                  <c:v>1.1931000000006337E-3</c:v>
                </c:pt>
                <c:pt idx="59656">
                  <c:v>1.1931200000006338E-3</c:v>
                </c:pt>
                <c:pt idx="59657">
                  <c:v>1.1931400000006339E-3</c:v>
                </c:pt>
                <c:pt idx="59658">
                  <c:v>1.193160000000634E-3</c:v>
                </c:pt>
                <c:pt idx="59659">
                  <c:v>1.1931800000006341E-3</c:v>
                </c:pt>
                <c:pt idx="59660">
                  <c:v>1.1932000000006342E-3</c:v>
                </c:pt>
                <c:pt idx="59661">
                  <c:v>1.1932200000006343E-3</c:v>
                </c:pt>
                <c:pt idx="59662">
                  <c:v>1.1932400000006344E-3</c:v>
                </c:pt>
                <c:pt idx="59663">
                  <c:v>1.1932600000006345E-3</c:v>
                </c:pt>
                <c:pt idx="59664">
                  <c:v>1.1932800000006346E-3</c:v>
                </c:pt>
                <c:pt idx="59665">
                  <c:v>1.1933000000006347E-3</c:v>
                </c:pt>
                <c:pt idx="59666">
                  <c:v>1.1933200000006348E-3</c:v>
                </c:pt>
                <c:pt idx="59667">
                  <c:v>1.1933400000006349E-3</c:v>
                </c:pt>
                <c:pt idx="59668">
                  <c:v>1.193360000000635E-3</c:v>
                </c:pt>
                <c:pt idx="59669">
                  <c:v>1.1933800000006351E-3</c:v>
                </c:pt>
                <c:pt idx="59670">
                  <c:v>1.1934000000006352E-3</c:v>
                </c:pt>
                <c:pt idx="59671">
                  <c:v>1.1934200000006353E-3</c:v>
                </c:pt>
                <c:pt idx="59672">
                  <c:v>1.1934400000006354E-3</c:v>
                </c:pt>
                <c:pt idx="59673">
                  <c:v>1.1934600000006355E-3</c:v>
                </c:pt>
                <c:pt idx="59674">
                  <c:v>1.1934800000006356E-3</c:v>
                </c:pt>
                <c:pt idx="59675">
                  <c:v>1.1935000000006357E-3</c:v>
                </c:pt>
                <c:pt idx="59676">
                  <c:v>1.1935200000006358E-3</c:v>
                </c:pt>
                <c:pt idx="59677">
                  <c:v>1.1935400000006359E-3</c:v>
                </c:pt>
                <c:pt idx="59678">
                  <c:v>1.193560000000636E-3</c:v>
                </c:pt>
                <c:pt idx="59679">
                  <c:v>1.1935800000006361E-3</c:v>
                </c:pt>
                <c:pt idx="59680">
                  <c:v>1.1936000000006362E-3</c:v>
                </c:pt>
                <c:pt idx="59681">
                  <c:v>1.1936200000006363E-3</c:v>
                </c:pt>
                <c:pt idx="59682">
                  <c:v>1.1936400000006364E-3</c:v>
                </c:pt>
                <c:pt idx="59683">
                  <c:v>1.1936600000006365E-3</c:v>
                </c:pt>
                <c:pt idx="59684">
                  <c:v>1.1936800000006366E-3</c:v>
                </c:pt>
                <c:pt idx="59685">
                  <c:v>1.1937000000006367E-3</c:v>
                </c:pt>
                <c:pt idx="59686">
                  <c:v>1.1937200000006368E-3</c:v>
                </c:pt>
                <c:pt idx="59687">
                  <c:v>1.1937400000006369E-3</c:v>
                </c:pt>
                <c:pt idx="59688">
                  <c:v>1.193760000000637E-3</c:v>
                </c:pt>
                <c:pt idx="59689">
                  <c:v>1.193780000000637E-3</c:v>
                </c:pt>
                <c:pt idx="59690">
                  <c:v>1.1938000000006371E-3</c:v>
                </c:pt>
                <c:pt idx="59691">
                  <c:v>1.1938200000006372E-3</c:v>
                </c:pt>
                <c:pt idx="59692">
                  <c:v>1.1938400000006373E-3</c:v>
                </c:pt>
                <c:pt idx="59693">
                  <c:v>1.1938600000006374E-3</c:v>
                </c:pt>
                <c:pt idx="59694">
                  <c:v>1.1938800000006375E-3</c:v>
                </c:pt>
                <c:pt idx="59695">
                  <c:v>1.1939000000006376E-3</c:v>
                </c:pt>
                <c:pt idx="59696">
                  <c:v>1.1939200000006377E-3</c:v>
                </c:pt>
                <c:pt idx="59697">
                  <c:v>1.1939400000006378E-3</c:v>
                </c:pt>
                <c:pt idx="59698">
                  <c:v>1.1939600000006379E-3</c:v>
                </c:pt>
                <c:pt idx="59699">
                  <c:v>1.193980000000638E-3</c:v>
                </c:pt>
                <c:pt idx="59700">
                  <c:v>1.1940000000006381E-3</c:v>
                </c:pt>
                <c:pt idx="59701">
                  <c:v>1.1940200000006382E-3</c:v>
                </c:pt>
                <c:pt idx="59702">
                  <c:v>1.1940400000006383E-3</c:v>
                </c:pt>
                <c:pt idx="59703">
                  <c:v>1.1940600000006384E-3</c:v>
                </c:pt>
                <c:pt idx="59704">
                  <c:v>1.1940800000006385E-3</c:v>
                </c:pt>
                <c:pt idx="59705">
                  <c:v>1.1941000000006386E-3</c:v>
                </c:pt>
                <c:pt idx="59706">
                  <c:v>1.1941200000006387E-3</c:v>
                </c:pt>
                <c:pt idx="59707">
                  <c:v>1.1941400000006388E-3</c:v>
                </c:pt>
                <c:pt idx="59708">
                  <c:v>1.1941600000006389E-3</c:v>
                </c:pt>
                <c:pt idx="59709">
                  <c:v>1.194180000000639E-3</c:v>
                </c:pt>
                <c:pt idx="59710">
                  <c:v>1.1942000000006391E-3</c:v>
                </c:pt>
                <c:pt idx="59711">
                  <c:v>1.1942200000006392E-3</c:v>
                </c:pt>
                <c:pt idx="59712">
                  <c:v>1.1942400000006393E-3</c:v>
                </c:pt>
                <c:pt idx="59713">
                  <c:v>1.1942600000006394E-3</c:v>
                </c:pt>
                <c:pt idx="59714">
                  <c:v>1.1942800000006395E-3</c:v>
                </c:pt>
                <c:pt idx="59715">
                  <c:v>1.1943000000006396E-3</c:v>
                </c:pt>
                <c:pt idx="59716">
                  <c:v>1.1943200000006397E-3</c:v>
                </c:pt>
                <c:pt idx="59717">
                  <c:v>1.1943400000006398E-3</c:v>
                </c:pt>
                <c:pt idx="59718">
                  <c:v>1.1943600000006399E-3</c:v>
                </c:pt>
                <c:pt idx="59719">
                  <c:v>1.19438000000064E-3</c:v>
                </c:pt>
                <c:pt idx="59720">
                  <c:v>1.1944000000006401E-3</c:v>
                </c:pt>
                <c:pt idx="59721">
                  <c:v>1.1944200000006402E-3</c:v>
                </c:pt>
                <c:pt idx="59722">
                  <c:v>1.1944400000006403E-3</c:v>
                </c:pt>
                <c:pt idx="59723">
                  <c:v>1.1944600000006404E-3</c:v>
                </c:pt>
                <c:pt idx="59724">
                  <c:v>1.1944800000006405E-3</c:v>
                </c:pt>
                <c:pt idx="59725">
                  <c:v>1.1945000000006406E-3</c:v>
                </c:pt>
                <c:pt idx="59726">
                  <c:v>1.1945200000006407E-3</c:v>
                </c:pt>
                <c:pt idx="59727">
                  <c:v>1.1945400000006408E-3</c:v>
                </c:pt>
                <c:pt idx="59728">
                  <c:v>1.1945600000006409E-3</c:v>
                </c:pt>
                <c:pt idx="59729">
                  <c:v>1.194580000000641E-3</c:v>
                </c:pt>
                <c:pt idx="59730">
                  <c:v>1.1946000000006411E-3</c:v>
                </c:pt>
                <c:pt idx="59731">
                  <c:v>1.1946200000006412E-3</c:v>
                </c:pt>
                <c:pt idx="59732">
                  <c:v>1.1946400000006413E-3</c:v>
                </c:pt>
                <c:pt idx="59733">
                  <c:v>1.1946600000006414E-3</c:v>
                </c:pt>
                <c:pt idx="59734">
                  <c:v>1.1946800000006415E-3</c:v>
                </c:pt>
                <c:pt idx="59735">
                  <c:v>1.1947000000006416E-3</c:v>
                </c:pt>
                <c:pt idx="59736">
                  <c:v>1.1947200000006417E-3</c:v>
                </c:pt>
                <c:pt idx="59737">
                  <c:v>1.1947400000006418E-3</c:v>
                </c:pt>
                <c:pt idx="59738">
                  <c:v>1.1947600000006419E-3</c:v>
                </c:pt>
                <c:pt idx="59739">
                  <c:v>1.194780000000642E-3</c:v>
                </c:pt>
                <c:pt idx="59740">
                  <c:v>1.194800000000642E-3</c:v>
                </c:pt>
                <c:pt idx="59741">
                  <c:v>1.1948200000006421E-3</c:v>
                </c:pt>
                <c:pt idx="59742">
                  <c:v>1.1948400000006422E-3</c:v>
                </c:pt>
                <c:pt idx="59743">
                  <c:v>1.1948600000006423E-3</c:v>
                </c:pt>
                <c:pt idx="59744">
                  <c:v>1.1948800000006424E-3</c:v>
                </c:pt>
                <c:pt idx="59745">
                  <c:v>1.1949000000006425E-3</c:v>
                </c:pt>
                <c:pt idx="59746">
                  <c:v>1.1949200000006426E-3</c:v>
                </c:pt>
                <c:pt idx="59747">
                  <c:v>1.1949400000006427E-3</c:v>
                </c:pt>
                <c:pt idx="59748">
                  <c:v>1.1949600000006428E-3</c:v>
                </c:pt>
                <c:pt idx="59749">
                  <c:v>1.1949800000006429E-3</c:v>
                </c:pt>
                <c:pt idx="59750">
                  <c:v>1.195000000000643E-3</c:v>
                </c:pt>
                <c:pt idx="59751">
                  <c:v>1.1950200000006431E-3</c:v>
                </c:pt>
                <c:pt idx="59752">
                  <c:v>1.1950400000006432E-3</c:v>
                </c:pt>
                <c:pt idx="59753">
                  <c:v>1.1950600000006433E-3</c:v>
                </c:pt>
                <c:pt idx="59754">
                  <c:v>1.1950800000006434E-3</c:v>
                </c:pt>
                <c:pt idx="59755">
                  <c:v>1.1951000000006435E-3</c:v>
                </c:pt>
                <c:pt idx="59756">
                  <c:v>1.1951200000006436E-3</c:v>
                </c:pt>
                <c:pt idx="59757">
                  <c:v>1.1951400000006437E-3</c:v>
                </c:pt>
                <c:pt idx="59758">
                  <c:v>1.1951600000006438E-3</c:v>
                </c:pt>
                <c:pt idx="59759">
                  <c:v>1.1951800000006439E-3</c:v>
                </c:pt>
                <c:pt idx="59760">
                  <c:v>1.195200000000644E-3</c:v>
                </c:pt>
                <c:pt idx="59761">
                  <c:v>1.1952200000006441E-3</c:v>
                </c:pt>
                <c:pt idx="59762">
                  <c:v>1.1952400000006442E-3</c:v>
                </c:pt>
                <c:pt idx="59763">
                  <c:v>1.1952600000006443E-3</c:v>
                </c:pt>
                <c:pt idx="59764">
                  <c:v>1.1952800000006444E-3</c:v>
                </c:pt>
                <c:pt idx="59765">
                  <c:v>1.1953000000006445E-3</c:v>
                </c:pt>
                <c:pt idx="59766">
                  <c:v>1.1953200000006446E-3</c:v>
                </c:pt>
                <c:pt idx="59767">
                  <c:v>1.1953400000006447E-3</c:v>
                </c:pt>
                <c:pt idx="59768">
                  <c:v>1.1953600000006448E-3</c:v>
                </c:pt>
                <c:pt idx="59769">
                  <c:v>1.1953800000006449E-3</c:v>
                </c:pt>
                <c:pt idx="59770">
                  <c:v>1.195400000000645E-3</c:v>
                </c:pt>
                <c:pt idx="59771">
                  <c:v>1.1954200000006451E-3</c:v>
                </c:pt>
                <c:pt idx="59772">
                  <c:v>1.1954400000006452E-3</c:v>
                </c:pt>
                <c:pt idx="59773">
                  <c:v>1.1954600000006453E-3</c:v>
                </c:pt>
                <c:pt idx="59774">
                  <c:v>1.1954800000006454E-3</c:v>
                </c:pt>
                <c:pt idx="59775">
                  <c:v>1.1955000000006455E-3</c:v>
                </c:pt>
                <c:pt idx="59776">
                  <c:v>1.1955200000006456E-3</c:v>
                </c:pt>
                <c:pt idx="59777">
                  <c:v>1.1955400000006457E-3</c:v>
                </c:pt>
                <c:pt idx="59778">
                  <c:v>1.1955600000006458E-3</c:v>
                </c:pt>
                <c:pt idx="59779">
                  <c:v>1.1955800000006459E-3</c:v>
                </c:pt>
                <c:pt idx="59780">
                  <c:v>1.195600000000646E-3</c:v>
                </c:pt>
                <c:pt idx="59781">
                  <c:v>1.1956200000006461E-3</c:v>
                </c:pt>
                <c:pt idx="59782">
                  <c:v>1.1956400000006462E-3</c:v>
                </c:pt>
                <c:pt idx="59783">
                  <c:v>1.1956600000006463E-3</c:v>
                </c:pt>
                <c:pt idx="59784">
                  <c:v>1.1956800000006464E-3</c:v>
                </c:pt>
                <c:pt idx="59785">
                  <c:v>1.1957000000006465E-3</c:v>
                </c:pt>
                <c:pt idx="59786">
                  <c:v>1.1957200000006466E-3</c:v>
                </c:pt>
                <c:pt idx="59787">
                  <c:v>1.1957400000006467E-3</c:v>
                </c:pt>
                <c:pt idx="59788">
                  <c:v>1.1957600000006468E-3</c:v>
                </c:pt>
                <c:pt idx="59789">
                  <c:v>1.1957800000006469E-3</c:v>
                </c:pt>
                <c:pt idx="59790">
                  <c:v>1.195800000000647E-3</c:v>
                </c:pt>
                <c:pt idx="59791">
                  <c:v>1.1958200000006471E-3</c:v>
                </c:pt>
                <c:pt idx="59792">
                  <c:v>1.1958400000006471E-3</c:v>
                </c:pt>
                <c:pt idx="59793">
                  <c:v>1.1958600000006472E-3</c:v>
                </c:pt>
                <c:pt idx="59794">
                  <c:v>1.1958800000006473E-3</c:v>
                </c:pt>
                <c:pt idx="59795">
                  <c:v>1.1959000000006474E-3</c:v>
                </c:pt>
                <c:pt idx="59796">
                  <c:v>1.1959200000006475E-3</c:v>
                </c:pt>
                <c:pt idx="59797">
                  <c:v>1.1959400000006476E-3</c:v>
                </c:pt>
                <c:pt idx="59798">
                  <c:v>1.1959600000006477E-3</c:v>
                </c:pt>
                <c:pt idx="59799">
                  <c:v>1.1959800000006478E-3</c:v>
                </c:pt>
                <c:pt idx="59800">
                  <c:v>1.1960000000006479E-3</c:v>
                </c:pt>
                <c:pt idx="59801">
                  <c:v>1.196020000000648E-3</c:v>
                </c:pt>
                <c:pt idx="59802">
                  <c:v>1.1960400000006481E-3</c:v>
                </c:pt>
                <c:pt idx="59803">
                  <c:v>1.1960600000006482E-3</c:v>
                </c:pt>
                <c:pt idx="59804">
                  <c:v>1.1960800000006483E-3</c:v>
                </c:pt>
                <c:pt idx="59805">
                  <c:v>1.1961000000006484E-3</c:v>
                </c:pt>
                <c:pt idx="59806">
                  <c:v>1.1961200000006485E-3</c:v>
                </c:pt>
                <c:pt idx="59807">
                  <c:v>1.1961400000006486E-3</c:v>
                </c:pt>
                <c:pt idx="59808">
                  <c:v>1.1961600000006487E-3</c:v>
                </c:pt>
                <c:pt idx="59809">
                  <c:v>1.1961800000006488E-3</c:v>
                </c:pt>
                <c:pt idx="59810">
                  <c:v>1.1962000000006489E-3</c:v>
                </c:pt>
                <c:pt idx="59811">
                  <c:v>1.196220000000649E-3</c:v>
                </c:pt>
                <c:pt idx="59812">
                  <c:v>1.1962400000006491E-3</c:v>
                </c:pt>
                <c:pt idx="59813">
                  <c:v>1.1962600000006492E-3</c:v>
                </c:pt>
                <c:pt idx="59814">
                  <c:v>1.1962800000006493E-3</c:v>
                </c:pt>
                <c:pt idx="59815">
                  <c:v>1.1963000000006494E-3</c:v>
                </c:pt>
                <c:pt idx="59816">
                  <c:v>1.1963200000006495E-3</c:v>
                </c:pt>
                <c:pt idx="59817">
                  <c:v>1.1963400000006496E-3</c:v>
                </c:pt>
                <c:pt idx="59818">
                  <c:v>1.1963600000006497E-3</c:v>
                </c:pt>
                <c:pt idx="59819">
                  <c:v>1.1963800000006498E-3</c:v>
                </c:pt>
                <c:pt idx="59820">
                  <c:v>1.1964000000006499E-3</c:v>
                </c:pt>
                <c:pt idx="59821">
                  <c:v>1.19642000000065E-3</c:v>
                </c:pt>
                <c:pt idx="59822">
                  <c:v>1.1964400000006501E-3</c:v>
                </c:pt>
                <c:pt idx="59823">
                  <c:v>1.1964600000006502E-3</c:v>
                </c:pt>
                <c:pt idx="59824">
                  <c:v>1.1964800000006503E-3</c:v>
                </c:pt>
                <c:pt idx="59825">
                  <c:v>1.1965000000006504E-3</c:v>
                </c:pt>
                <c:pt idx="59826">
                  <c:v>1.1965200000006505E-3</c:v>
                </c:pt>
                <c:pt idx="59827">
                  <c:v>1.1965400000006506E-3</c:v>
                </c:pt>
                <c:pt idx="59828">
                  <c:v>1.1965600000006507E-3</c:v>
                </c:pt>
                <c:pt idx="59829">
                  <c:v>1.1965800000006508E-3</c:v>
                </c:pt>
                <c:pt idx="59830">
                  <c:v>1.1966000000006509E-3</c:v>
                </c:pt>
                <c:pt idx="59831">
                  <c:v>1.196620000000651E-3</c:v>
                </c:pt>
                <c:pt idx="59832">
                  <c:v>1.1966400000006511E-3</c:v>
                </c:pt>
                <c:pt idx="59833">
                  <c:v>1.1966600000006512E-3</c:v>
                </c:pt>
                <c:pt idx="59834">
                  <c:v>1.1966800000006513E-3</c:v>
                </c:pt>
                <c:pt idx="59835">
                  <c:v>1.1967000000006514E-3</c:v>
                </c:pt>
                <c:pt idx="59836">
                  <c:v>1.1967200000006515E-3</c:v>
                </c:pt>
                <c:pt idx="59837">
                  <c:v>1.1967400000006516E-3</c:v>
                </c:pt>
                <c:pt idx="59838">
                  <c:v>1.1967600000006517E-3</c:v>
                </c:pt>
                <c:pt idx="59839">
                  <c:v>1.1967800000006518E-3</c:v>
                </c:pt>
                <c:pt idx="59840">
                  <c:v>1.1968000000006519E-3</c:v>
                </c:pt>
                <c:pt idx="59841">
                  <c:v>1.196820000000652E-3</c:v>
                </c:pt>
                <c:pt idx="59842">
                  <c:v>1.1968400000006521E-3</c:v>
                </c:pt>
                <c:pt idx="59843">
                  <c:v>1.1968600000006522E-3</c:v>
                </c:pt>
                <c:pt idx="59844">
                  <c:v>1.1968800000006522E-3</c:v>
                </c:pt>
                <c:pt idx="59845">
                  <c:v>1.1969000000006523E-3</c:v>
                </c:pt>
                <c:pt idx="59846">
                  <c:v>1.1969200000006524E-3</c:v>
                </c:pt>
                <c:pt idx="59847">
                  <c:v>1.1969400000006525E-3</c:v>
                </c:pt>
                <c:pt idx="59848">
                  <c:v>1.1969600000006526E-3</c:v>
                </c:pt>
                <c:pt idx="59849">
                  <c:v>1.1969800000006527E-3</c:v>
                </c:pt>
                <c:pt idx="59850">
                  <c:v>1.1970000000006528E-3</c:v>
                </c:pt>
                <c:pt idx="59851">
                  <c:v>1.1970200000006529E-3</c:v>
                </c:pt>
                <c:pt idx="59852">
                  <c:v>1.197040000000653E-3</c:v>
                </c:pt>
                <c:pt idx="59853">
                  <c:v>1.1970600000006531E-3</c:v>
                </c:pt>
                <c:pt idx="59854">
                  <c:v>1.1970800000006532E-3</c:v>
                </c:pt>
                <c:pt idx="59855">
                  <c:v>1.1971000000006533E-3</c:v>
                </c:pt>
                <c:pt idx="59856">
                  <c:v>1.1971200000006534E-3</c:v>
                </c:pt>
                <c:pt idx="59857">
                  <c:v>1.1971400000006535E-3</c:v>
                </c:pt>
                <c:pt idx="59858">
                  <c:v>1.1971600000006536E-3</c:v>
                </c:pt>
                <c:pt idx="59859">
                  <c:v>1.1971800000006537E-3</c:v>
                </c:pt>
                <c:pt idx="59860">
                  <c:v>1.1972000000006538E-3</c:v>
                </c:pt>
                <c:pt idx="59861">
                  <c:v>1.1972200000006539E-3</c:v>
                </c:pt>
                <c:pt idx="59862">
                  <c:v>1.197240000000654E-3</c:v>
                </c:pt>
                <c:pt idx="59863">
                  <c:v>1.1972600000006541E-3</c:v>
                </c:pt>
                <c:pt idx="59864">
                  <c:v>1.1972800000006542E-3</c:v>
                </c:pt>
                <c:pt idx="59865">
                  <c:v>1.1973000000006543E-3</c:v>
                </c:pt>
                <c:pt idx="59866">
                  <c:v>1.1973200000006544E-3</c:v>
                </c:pt>
                <c:pt idx="59867">
                  <c:v>1.1973400000006545E-3</c:v>
                </c:pt>
                <c:pt idx="59868">
                  <c:v>1.1973600000006546E-3</c:v>
                </c:pt>
                <c:pt idx="59869">
                  <c:v>1.1973800000006547E-3</c:v>
                </c:pt>
                <c:pt idx="59870">
                  <c:v>1.1974000000006548E-3</c:v>
                </c:pt>
                <c:pt idx="59871">
                  <c:v>1.1974200000006549E-3</c:v>
                </c:pt>
                <c:pt idx="59872">
                  <c:v>1.197440000000655E-3</c:v>
                </c:pt>
                <c:pt idx="59873">
                  <c:v>1.1974600000006551E-3</c:v>
                </c:pt>
                <c:pt idx="59874">
                  <c:v>1.1974800000006552E-3</c:v>
                </c:pt>
                <c:pt idx="59875">
                  <c:v>1.1975000000006553E-3</c:v>
                </c:pt>
                <c:pt idx="59876">
                  <c:v>1.1975200000006554E-3</c:v>
                </c:pt>
                <c:pt idx="59877">
                  <c:v>1.1975400000006555E-3</c:v>
                </c:pt>
                <c:pt idx="59878">
                  <c:v>1.1975600000006556E-3</c:v>
                </c:pt>
                <c:pt idx="59879">
                  <c:v>1.1975800000006557E-3</c:v>
                </c:pt>
                <c:pt idx="59880">
                  <c:v>1.1976000000006558E-3</c:v>
                </c:pt>
                <c:pt idx="59881">
                  <c:v>1.1976200000006559E-3</c:v>
                </c:pt>
                <c:pt idx="59882">
                  <c:v>1.197640000000656E-3</c:v>
                </c:pt>
                <c:pt idx="59883">
                  <c:v>1.1976600000006561E-3</c:v>
                </c:pt>
                <c:pt idx="59884">
                  <c:v>1.1976800000006562E-3</c:v>
                </c:pt>
                <c:pt idx="59885">
                  <c:v>1.1977000000006563E-3</c:v>
                </c:pt>
                <c:pt idx="59886">
                  <c:v>1.1977200000006564E-3</c:v>
                </c:pt>
                <c:pt idx="59887">
                  <c:v>1.1977400000006565E-3</c:v>
                </c:pt>
                <c:pt idx="59888">
                  <c:v>1.1977600000006566E-3</c:v>
                </c:pt>
                <c:pt idx="59889">
                  <c:v>1.1977800000006567E-3</c:v>
                </c:pt>
                <c:pt idx="59890">
                  <c:v>1.1978000000006568E-3</c:v>
                </c:pt>
                <c:pt idx="59891">
                  <c:v>1.1978200000006569E-3</c:v>
                </c:pt>
                <c:pt idx="59892">
                  <c:v>1.197840000000657E-3</c:v>
                </c:pt>
                <c:pt idx="59893">
                  <c:v>1.1978600000006571E-3</c:v>
                </c:pt>
                <c:pt idx="59894">
                  <c:v>1.1978800000006572E-3</c:v>
                </c:pt>
                <c:pt idx="59895">
                  <c:v>1.1979000000006572E-3</c:v>
                </c:pt>
                <c:pt idx="59896">
                  <c:v>1.1979200000006573E-3</c:v>
                </c:pt>
                <c:pt idx="59897">
                  <c:v>1.1979400000006574E-3</c:v>
                </c:pt>
                <c:pt idx="59898">
                  <c:v>1.1979600000006575E-3</c:v>
                </c:pt>
                <c:pt idx="59899">
                  <c:v>1.1979800000006576E-3</c:v>
                </c:pt>
                <c:pt idx="59900">
                  <c:v>1.1980000000006577E-3</c:v>
                </c:pt>
                <c:pt idx="59901">
                  <c:v>1.1980200000006578E-3</c:v>
                </c:pt>
                <c:pt idx="59902">
                  <c:v>1.1980400000006579E-3</c:v>
                </c:pt>
                <c:pt idx="59903">
                  <c:v>1.198060000000658E-3</c:v>
                </c:pt>
                <c:pt idx="59904">
                  <c:v>1.1980800000006581E-3</c:v>
                </c:pt>
                <c:pt idx="59905">
                  <c:v>1.1981000000006582E-3</c:v>
                </c:pt>
                <c:pt idx="59906">
                  <c:v>1.1981200000006583E-3</c:v>
                </c:pt>
                <c:pt idx="59907">
                  <c:v>1.1981400000006584E-3</c:v>
                </c:pt>
                <c:pt idx="59908">
                  <c:v>1.1981600000006585E-3</c:v>
                </c:pt>
                <c:pt idx="59909">
                  <c:v>1.1981800000006586E-3</c:v>
                </c:pt>
                <c:pt idx="59910">
                  <c:v>1.1982000000006587E-3</c:v>
                </c:pt>
                <c:pt idx="59911">
                  <c:v>1.1982200000006588E-3</c:v>
                </c:pt>
                <c:pt idx="59912">
                  <c:v>1.1982400000006589E-3</c:v>
                </c:pt>
                <c:pt idx="59913">
                  <c:v>1.198260000000659E-3</c:v>
                </c:pt>
                <c:pt idx="59914">
                  <c:v>1.1982800000006591E-3</c:v>
                </c:pt>
                <c:pt idx="59915">
                  <c:v>1.1983000000006592E-3</c:v>
                </c:pt>
                <c:pt idx="59916">
                  <c:v>1.1983200000006593E-3</c:v>
                </c:pt>
                <c:pt idx="59917">
                  <c:v>1.1983400000006594E-3</c:v>
                </c:pt>
                <c:pt idx="59918">
                  <c:v>1.1983600000006595E-3</c:v>
                </c:pt>
                <c:pt idx="59919">
                  <c:v>1.1983800000006596E-3</c:v>
                </c:pt>
                <c:pt idx="59920">
                  <c:v>1.1984000000006597E-3</c:v>
                </c:pt>
                <c:pt idx="59921">
                  <c:v>1.1984200000006598E-3</c:v>
                </c:pt>
                <c:pt idx="59922">
                  <c:v>1.1984400000006599E-3</c:v>
                </c:pt>
                <c:pt idx="59923">
                  <c:v>1.19846000000066E-3</c:v>
                </c:pt>
                <c:pt idx="59924">
                  <c:v>1.1984800000006601E-3</c:v>
                </c:pt>
                <c:pt idx="59925">
                  <c:v>1.1985000000006602E-3</c:v>
                </c:pt>
                <c:pt idx="59926">
                  <c:v>1.1985200000006603E-3</c:v>
                </c:pt>
                <c:pt idx="59927">
                  <c:v>1.1985400000006604E-3</c:v>
                </c:pt>
                <c:pt idx="59928">
                  <c:v>1.1985600000006605E-3</c:v>
                </c:pt>
                <c:pt idx="59929">
                  <c:v>1.1985800000006606E-3</c:v>
                </c:pt>
                <c:pt idx="59930">
                  <c:v>1.1986000000006607E-3</c:v>
                </c:pt>
                <c:pt idx="59931">
                  <c:v>1.1986200000006608E-3</c:v>
                </c:pt>
                <c:pt idx="59932">
                  <c:v>1.1986400000006609E-3</c:v>
                </c:pt>
                <c:pt idx="59933">
                  <c:v>1.198660000000661E-3</c:v>
                </c:pt>
                <c:pt idx="59934">
                  <c:v>1.1986800000006611E-3</c:v>
                </c:pt>
                <c:pt idx="59935">
                  <c:v>1.1987000000006612E-3</c:v>
                </c:pt>
                <c:pt idx="59936">
                  <c:v>1.1987200000006613E-3</c:v>
                </c:pt>
                <c:pt idx="59937">
                  <c:v>1.1987400000006614E-3</c:v>
                </c:pt>
                <c:pt idx="59938">
                  <c:v>1.1987600000006615E-3</c:v>
                </c:pt>
                <c:pt idx="59939">
                  <c:v>1.1987800000006616E-3</c:v>
                </c:pt>
                <c:pt idx="59940">
                  <c:v>1.1988000000006617E-3</c:v>
                </c:pt>
                <c:pt idx="59941">
                  <c:v>1.1988200000006618E-3</c:v>
                </c:pt>
                <c:pt idx="59942">
                  <c:v>1.1988400000006619E-3</c:v>
                </c:pt>
                <c:pt idx="59943">
                  <c:v>1.198860000000662E-3</c:v>
                </c:pt>
                <c:pt idx="59944">
                  <c:v>1.1988800000006621E-3</c:v>
                </c:pt>
                <c:pt idx="59945">
                  <c:v>1.1989000000006622E-3</c:v>
                </c:pt>
                <c:pt idx="59946">
                  <c:v>1.1989200000006623E-3</c:v>
                </c:pt>
                <c:pt idx="59947">
                  <c:v>1.1989400000006623E-3</c:v>
                </c:pt>
                <c:pt idx="59948">
                  <c:v>1.1989600000006624E-3</c:v>
                </c:pt>
                <c:pt idx="59949">
                  <c:v>1.1989800000006625E-3</c:v>
                </c:pt>
                <c:pt idx="59950">
                  <c:v>1.1990000000006626E-3</c:v>
                </c:pt>
                <c:pt idx="59951">
                  <c:v>1.1990200000006627E-3</c:v>
                </c:pt>
                <c:pt idx="59952">
                  <c:v>1.1990400000006628E-3</c:v>
                </c:pt>
                <c:pt idx="59953">
                  <c:v>1.1990600000006629E-3</c:v>
                </c:pt>
                <c:pt idx="59954">
                  <c:v>1.199080000000663E-3</c:v>
                </c:pt>
                <c:pt idx="59955">
                  <c:v>1.1991000000006631E-3</c:v>
                </c:pt>
                <c:pt idx="59956">
                  <c:v>1.1991200000006632E-3</c:v>
                </c:pt>
                <c:pt idx="59957">
                  <c:v>1.1991400000006633E-3</c:v>
                </c:pt>
                <c:pt idx="59958">
                  <c:v>1.1991600000006634E-3</c:v>
                </c:pt>
                <c:pt idx="59959">
                  <c:v>1.1991800000006635E-3</c:v>
                </c:pt>
                <c:pt idx="59960">
                  <c:v>1.1992000000006636E-3</c:v>
                </c:pt>
                <c:pt idx="59961">
                  <c:v>1.1992200000006637E-3</c:v>
                </c:pt>
                <c:pt idx="59962">
                  <c:v>1.1992400000006638E-3</c:v>
                </c:pt>
                <c:pt idx="59963">
                  <c:v>1.1992600000006639E-3</c:v>
                </c:pt>
                <c:pt idx="59964">
                  <c:v>1.199280000000664E-3</c:v>
                </c:pt>
                <c:pt idx="59965">
                  <c:v>1.1993000000006641E-3</c:v>
                </c:pt>
                <c:pt idx="59966">
                  <c:v>1.1993200000006642E-3</c:v>
                </c:pt>
                <c:pt idx="59967">
                  <c:v>1.1993400000006643E-3</c:v>
                </c:pt>
                <c:pt idx="59968">
                  <c:v>1.1993600000006644E-3</c:v>
                </c:pt>
                <c:pt idx="59969">
                  <c:v>1.1993800000006645E-3</c:v>
                </c:pt>
                <c:pt idx="59970">
                  <c:v>1.1994000000006646E-3</c:v>
                </c:pt>
                <c:pt idx="59971">
                  <c:v>1.1994200000006647E-3</c:v>
                </c:pt>
                <c:pt idx="59972">
                  <c:v>1.1994400000006648E-3</c:v>
                </c:pt>
                <c:pt idx="59973">
                  <c:v>1.1994600000006649E-3</c:v>
                </c:pt>
                <c:pt idx="59974">
                  <c:v>1.199480000000665E-3</c:v>
                </c:pt>
                <c:pt idx="59975">
                  <c:v>1.1995000000006651E-3</c:v>
                </c:pt>
                <c:pt idx="59976">
                  <c:v>1.1995200000006652E-3</c:v>
                </c:pt>
                <c:pt idx="59977">
                  <c:v>1.1995400000006653E-3</c:v>
                </c:pt>
                <c:pt idx="59978">
                  <c:v>1.1995600000006654E-3</c:v>
                </c:pt>
                <c:pt idx="59979">
                  <c:v>1.1995800000006655E-3</c:v>
                </c:pt>
                <c:pt idx="59980">
                  <c:v>1.1996000000006656E-3</c:v>
                </c:pt>
                <c:pt idx="59981">
                  <c:v>1.1996200000006657E-3</c:v>
                </c:pt>
                <c:pt idx="59982">
                  <c:v>1.1996400000006658E-3</c:v>
                </c:pt>
                <c:pt idx="59983">
                  <c:v>1.1996600000006659E-3</c:v>
                </c:pt>
                <c:pt idx="59984">
                  <c:v>1.199680000000666E-3</c:v>
                </c:pt>
                <c:pt idx="59985">
                  <c:v>1.1997000000006661E-3</c:v>
                </c:pt>
                <c:pt idx="59986">
                  <c:v>1.1997200000006662E-3</c:v>
                </c:pt>
                <c:pt idx="59987">
                  <c:v>1.1997400000006663E-3</c:v>
                </c:pt>
                <c:pt idx="59988">
                  <c:v>1.1997600000006664E-3</c:v>
                </c:pt>
                <c:pt idx="59989">
                  <c:v>1.1997800000006665E-3</c:v>
                </c:pt>
                <c:pt idx="59990">
                  <c:v>1.1998000000006666E-3</c:v>
                </c:pt>
                <c:pt idx="59991">
                  <c:v>1.1998200000006667E-3</c:v>
                </c:pt>
                <c:pt idx="59992">
                  <c:v>1.1998400000006668E-3</c:v>
                </c:pt>
                <c:pt idx="59993">
                  <c:v>1.1998600000006669E-3</c:v>
                </c:pt>
                <c:pt idx="59994">
                  <c:v>1.199880000000667E-3</c:v>
                </c:pt>
                <c:pt idx="59995">
                  <c:v>1.1999000000006671E-3</c:v>
                </c:pt>
                <c:pt idx="59996">
                  <c:v>1.1999200000006672E-3</c:v>
                </c:pt>
                <c:pt idx="59997">
                  <c:v>1.1999400000006673E-3</c:v>
                </c:pt>
                <c:pt idx="59998">
                  <c:v>1.1999600000006674E-3</c:v>
                </c:pt>
                <c:pt idx="59999">
                  <c:v>1.1999800000006674E-3</c:v>
                </c:pt>
                <c:pt idx="60000">
                  <c:v>1.2000000000006675E-3</c:v>
                </c:pt>
                <c:pt idx="60001">
                  <c:v>1.2000200000006676E-3</c:v>
                </c:pt>
                <c:pt idx="60002">
                  <c:v>1.2000400000006677E-3</c:v>
                </c:pt>
                <c:pt idx="60003">
                  <c:v>1.2000600000006678E-3</c:v>
                </c:pt>
                <c:pt idx="60004">
                  <c:v>1.2000800000006679E-3</c:v>
                </c:pt>
                <c:pt idx="60005">
                  <c:v>1.200100000000668E-3</c:v>
                </c:pt>
                <c:pt idx="60006">
                  <c:v>1.2001200000006681E-3</c:v>
                </c:pt>
                <c:pt idx="60007">
                  <c:v>1.2001400000006682E-3</c:v>
                </c:pt>
                <c:pt idx="60008">
                  <c:v>1.2001600000006683E-3</c:v>
                </c:pt>
                <c:pt idx="60009">
                  <c:v>1.2001800000006684E-3</c:v>
                </c:pt>
                <c:pt idx="60010">
                  <c:v>1.2002000000006685E-3</c:v>
                </c:pt>
                <c:pt idx="60011">
                  <c:v>1.2002200000006686E-3</c:v>
                </c:pt>
                <c:pt idx="60012">
                  <c:v>1.2002400000006687E-3</c:v>
                </c:pt>
                <c:pt idx="60013">
                  <c:v>1.2002600000006688E-3</c:v>
                </c:pt>
                <c:pt idx="60014">
                  <c:v>1.2002800000006689E-3</c:v>
                </c:pt>
                <c:pt idx="60015">
                  <c:v>1.200300000000669E-3</c:v>
                </c:pt>
                <c:pt idx="60016">
                  <c:v>1.2003200000006691E-3</c:v>
                </c:pt>
                <c:pt idx="60017">
                  <c:v>1.2003400000006692E-3</c:v>
                </c:pt>
                <c:pt idx="60018">
                  <c:v>1.2003600000006693E-3</c:v>
                </c:pt>
                <c:pt idx="60019">
                  <c:v>1.2003800000006694E-3</c:v>
                </c:pt>
                <c:pt idx="60020">
                  <c:v>1.2004000000006695E-3</c:v>
                </c:pt>
                <c:pt idx="60021">
                  <c:v>1.2004200000006696E-3</c:v>
                </c:pt>
                <c:pt idx="60022">
                  <c:v>1.2004400000006697E-3</c:v>
                </c:pt>
                <c:pt idx="60023">
                  <c:v>1.2004600000006698E-3</c:v>
                </c:pt>
                <c:pt idx="60024">
                  <c:v>1.2004800000006699E-3</c:v>
                </c:pt>
                <c:pt idx="60025">
                  <c:v>1.20050000000067E-3</c:v>
                </c:pt>
                <c:pt idx="60026">
                  <c:v>1.2005200000006701E-3</c:v>
                </c:pt>
                <c:pt idx="60027">
                  <c:v>1.2005400000006702E-3</c:v>
                </c:pt>
                <c:pt idx="60028">
                  <c:v>1.2005600000006703E-3</c:v>
                </c:pt>
                <c:pt idx="60029">
                  <c:v>1.2005800000006704E-3</c:v>
                </c:pt>
                <c:pt idx="60030">
                  <c:v>1.2006000000006705E-3</c:v>
                </c:pt>
                <c:pt idx="60031">
                  <c:v>1.2006200000006706E-3</c:v>
                </c:pt>
                <c:pt idx="60032">
                  <c:v>1.2006400000006707E-3</c:v>
                </c:pt>
                <c:pt idx="60033">
                  <c:v>1.2006600000006708E-3</c:v>
                </c:pt>
                <c:pt idx="60034">
                  <c:v>1.2006800000006709E-3</c:v>
                </c:pt>
                <c:pt idx="60035">
                  <c:v>1.200700000000671E-3</c:v>
                </c:pt>
                <c:pt idx="60036">
                  <c:v>1.2007200000006711E-3</c:v>
                </c:pt>
                <c:pt idx="60037">
                  <c:v>1.2007400000006712E-3</c:v>
                </c:pt>
                <c:pt idx="60038">
                  <c:v>1.2007600000006713E-3</c:v>
                </c:pt>
                <c:pt idx="60039">
                  <c:v>1.2007800000006714E-3</c:v>
                </c:pt>
                <c:pt idx="60040">
                  <c:v>1.2008000000006715E-3</c:v>
                </c:pt>
                <c:pt idx="60041">
                  <c:v>1.2008200000006716E-3</c:v>
                </c:pt>
                <c:pt idx="60042">
                  <c:v>1.2008400000006717E-3</c:v>
                </c:pt>
                <c:pt idx="60043">
                  <c:v>1.2008600000006718E-3</c:v>
                </c:pt>
                <c:pt idx="60044">
                  <c:v>1.2008800000006719E-3</c:v>
                </c:pt>
                <c:pt idx="60045">
                  <c:v>1.200900000000672E-3</c:v>
                </c:pt>
                <c:pt idx="60046">
                  <c:v>1.2009200000006721E-3</c:v>
                </c:pt>
                <c:pt idx="60047">
                  <c:v>1.2009400000006722E-3</c:v>
                </c:pt>
                <c:pt idx="60048">
                  <c:v>1.2009600000006723E-3</c:v>
                </c:pt>
                <c:pt idx="60049">
                  <c:v>1.2009800000006724E-3</c:v>
                </c:pt>
                <c:pt idx="60050">
                  <c:v>1.2010000000006724E-3</c:v>
                </c:pt>
                <c:pt idx="60051">
                  <c:v>1.2010200000006725E-3</c:v>
                </c:pt>
                <c:pt idx="60052">
                  <c:v>1.2010400000006726E-3</c:v>
                </c:pt>
                <c:pt idx="60053">
                  <c:v>1.2010600000006727E-3</c:v>
                </c:pt>
                <c:pt idx="60054">
                  <c:v>1.2010800000006728E-3</c:v>
                </c:pt>
                <c:pt idx="60055">
                  <c:v>1.2011000000006729E-3</c:v>
                </c:pt>
                <c:pt idx="60056">
                  <c:v>1.201120000000673E-3</c:v>
                </c:pt>
                <c:pt idx="60057">
                  <c:v>1.2011400000006731E-3</c:v>
                </c:pt>
                <c:pt idx="60058">
                  <c:v>1.2011600000006732E-3</c:v>
                </c:pt>
                <c:pt idx="60059">
                  <c:v>1.2011800000006733E-3</c:v>
                </c:pt>
                <c:pt idx="60060">
                  <c:v>1.2012000000006734E-3</c:v>
                </c:pt>
                <c:pt idx="60061">
                  <c:v>1.2012200000006735E-3</c:v>
                </c:pt>
                <c:pt idx="60062">
                  <c:v>1.2012400000006736E-3</c:v>
                </c:pt>
                <c:pt idx="60063">
                  <c:v>1.2012600000006737E-3</c:v>
                </c:pt>
                <c:pt idx="60064">
                  <c:v>1.2012800000006738E-3</c:v>
                </c:pt>
                <c:pt idx="60065">
                  <c:v>1.2013000000006739E-3</c:v>
                </c:pt>
                <c:pt idx="60066">
                  <c:v>1.201320000000674E-3</c:v>
                </c:pt>
                <c:pt idx="60067">
                  <c:v>1.2013400000006741E-3</c:v>
                </c:pt>
                <c:pt idx="60068">
                  <c:v>1.2013600000006742E-3</c:v>
                </c:pt>
                <c:pt idx="60069">
                  <c:v>1.2013800000006743E-3</c:v>
                </c:pt>
                <c:pt idx="60070">
                  <c:v>1.2014000000006744E-3</c:v>
                </c:pt>
                <c:pt idx="60071">
                  <c:v>1.2014200000006745E-3</c:v>
                </c:pt>
                <c:pt idx="60072">
                  <c:v>1.2014400000006746E-3</c:v>
                </c:pt>
                <c:pt idx="60073">
                  <c:v>1.2014600000006747E-3</c:v>
                </c:pt>
                <c:pt idx="60074">
                  <c:v>1.2014800000006748E-3</c:v>
                </c:pt>
                <c:pt idx="60075">
                  <c:v>1.2015000000006749E-3</c:v>
                </c:pt>
                <c:pt idx="60076">
                  <c:v>1.201520000000675E-3</c:v>
                </c:pt>
                <c:pt idx="60077">
                  <c:v>1.2015400000006751E-3</c:v>
                </c:pt>
                <c:pt idx="60078">
                  <c:v>1.2015600000006752E-3</c:v>
                </c:pt>
                <c:pt idx="60079">
                  <c:v>1.2015800000006753E-3</c:v>
                </c:pt>
                <c:pt idx="60080">
                  <c:v>1.2016000000006754E-3</c:v>
                </c:pt>
                <c:pt idx="60081">
                  <c:v>1.2016200000006755E-3</c:v>
                </c:pt>
                <c:pt idx="60082">
                  <c:v>1.2016400000006756E-3</c:v>
                </c:pt>
                <c:pt idx="60083">
                  <c:v>1.2016600000006757E-3</c:v>
                </c:pt>
                <c:pt idx="60084">
                  <c:v>1.2016800000006758E-3</c:v>
                </c:pt>
                <c:pt idx="60085">
                  <c:v>1.2017000000006759E-3</c:v>
                </c:pt>
                <c:pt idx="60086">
                  <c:v>1.201720000000676E-3</c:v>
                </c:pt>
                <c:pt idx="60087">
                  <c:v>1.2017400000006761E-3</c:v>
                </c:pt>
                <c:pt idx="60088">
                  <c:v>1.2017600000006762E-3</c:v>
                </c:pt>
                <c:pt idx="60089">
                  <c:v>1.2017800000006763E-3</c:v>
                </c:pt>
                <c:pt idx="60090">
                  <c:v>1.2018000000006764E-3</c:v>
                </c:pt>
                <c:pt idx="60091">
                  <c:v>1.2018200000006765E-3</c:v>
                </c:pt>
                <c:pt idx="60092">
                  <c:v>1.2018400000006766E-3</c:v>
                </c:pt>
                <c:pt idx="60093">
                  <c:v>1.2018600000006767E-3</c:v>
                </c:pt>
                <c:pt idx="60094">
                  <c:v>1.2018800000006768E-3</c:v>
                </c:pt>
                <c:pt idx="60095">
                  <c:v>1.2019000000006769E-3</c:v>
                </c:pt>
                <c:pt idx="60096">
                  <c:v>1.201920000000677E-3</c:v>
                </c:pt>
                <c:pt idx="60097">
                  <c:v>1.2019400000006771E-3</c:v>
                </c:pt>
                <c:pt idx="60098">
                  <c:v>1.2019600000006772E-3</c:v>
                </c:pt>
                <c:pt idx="60099">
                  <c:v>1.2019800000006773E-3</c:v>
                </c:pt>
                <c:pt idx="60100">
                  <c:v>1.2020000000006774E-3</c:v>
                </c:pt>
                <c:pt idx="60101">
                  <c:v>1.2020200000006775E-3</c:v>
                </c:pt>
                <c:pt idx="60102">
                  <c:v>1.2020400000006775E-3</c:v>
                </c:pt>
                <c:pt idx="60103">
                  <c:v>1.2020600000006776E-3</c:v>
                </c:pt>
                <c:pt idx="60104">
                  <c:v>1.2020800000006777E-3</c:v>
                </c:pt>
                <c:pt idx="60105">
                  <c:v>1.2021000000006778E-3</c:v>
                </c:pt>
                <c:pt idx="60106">
                  <c:v>1.2021200000006779E-3</c:v>
                </c:pt>
                <c:pt idx="60107">
                  <c:v>1.202140000000678E-3</c:v>
                </c:pt>
                <c:pt idx="60108">
                  <c:v>1.2021600000006781E-3</c:v>
                </c:pt>
                <c:pt idx="60109">
                  <c:v>1.2021800000006782E-3</c:v>
                </c:pt>
                <c:pt idx="60110">
                  <c:v>1.2022000000006783E-3</c:v>
                </c:pt>
                <c:pt idx="60111">
                  <c:v>1.2022200000006784E-3</c:v>
                </c:pt>
                <c:pt idx="60112">
                  <c:v>1.2022400000006785E-3</c:v>
                </c:pt>
                <c:pt idx="60113">
                  <c:v>1.2022600000006786E-3</c:v>
                </c:pt>
                <c:pt idx="60114">
                  <c:v>1.2022800000006787E-3</c:v>
                </c:pt>
                <c:pt idx="60115">
                  <c:v>1.2023000000006788E-3</c:v>
                </c:pt>
                <c:pt idx="60116">
                  <c:v>1.2023200000006789E-3</c:v>
                </c:pt>
                <c:pt idx="60117">
                  <c:v>1.202340000000679E-3</c:v>
                </c:pt>
                <c:pt idx="60118">
                  <c:v>1.2023600000006791E-3</c:v>
                </c:pt>
                <c:pt idx="60119">
                  <c:v>1.2023800000006792E-3</c:v>
                </c:pt>
                <c:pt idx="60120">
                  <c:v>1.2024000000006793E-3</c:v>
                </c:pt>
                <c:pt idx="60121">
                  <c:v>1.2024200000006794E-3</c:v>
                </c:pt>
                <c:pt idx="60122">
                  <c:v>1.2024400000006795E-3</c:v>
                </c:pt>
                <c:pt idx="60123">
                  <c:v>1.2024600000006796E-3</c:v>
                </c:pt>
                <c:pt idx="60124">
                  <c:v>1.2024800000006797E-3</c:v>
                </c:pt>
                <c:pt idx="60125">
                  <c:v>1.2025000000006798E-3</c:v>
                </c:pt>
                <c:pt idx="60126">
                  <c:v>1.2025200000006799E-3</c:v>
                </c:pt>
                <c:pt idx="60127">
                  <c:v>1.20254000000068E-3</c:v>
                </c:pt>
                <c:pt idx="60128">
                  <c:v>1.2025600000006801E-3</c:v>
                </c:pt>
                <c:pt idx="60129">
                  <c:v>1.2025800000006802E-3</c:v>
                </c:pt>
                <c:pt idx="60130">
                  <c:v>1.2026000000006803E-3</c:v>
                </c:pt>
                <c:pt idx="60131">
                  <c:v>1.2026200000006804E-3</c:v>
                </c:pt>
                <c:pt idx="60132">
                  <c:v>1.2026400000006805E-3</c:v>
                </c:pt>
                <c:pt idx="60133">
                  <c:v>1.2026600000006806E-3</c:v>
                </c:pt>
                <c:pt idx="60134">
                  <c:v>1.2026800000006807E-3</c:v>
                </c:pt>
                <c:pt idx="60135">
                  <c:v>1.2027000000006808E-3</c:v>
                </c:pt>
                <c:pt idx="60136">
                  <c:v>1.2027200000006809E-3</c:v>
                </c:pt>
                <c:pt idx="60137">
                  <c:v>1.202740000000681E-3</c:v>
                </c:pt>
                <c:pt idx="60138">
                  <c:v>1.2027600000006811E-3</c:v>
                </c:pt>
                <c:pt idx="60139">
                  <c:v>1.2027800000006812E-3</c:v>
                </c:pt>
                <c:pt idx="60140">
                  <c:v>1.2028000000006813E-3</c:v>
                </c:pt>
                <c:pt idx="60141">
                  <c:v>1.2028200000006814E-3</c:v>
                </c:pt>
                <c:pt idx="60142">
                  <c:v>1.2028400000006815E-3</c:v>
                </c:pt>
                <c:pt idx="60143">
                  <c:v>1.2028600000006816E-3</c:v>
                </c:pt>
                <c:pt idx="60144">
                  <c:v>1.2028800000006817E-3</c:v>
                </c:pt>
                <c:pt idx="60145">
                  <c:v>1.2029000000006818E-3</c:v>
                </c:pt>
                <c:pt idx="60146">
                  <c:v>1.2029200000006819E-3</c:v>
                </c:pt>
                <c:pt idx="60147">
                  <c:v>1.202940000000682E-3</c:v>
                </c:pt>
                <c:pt idx="60148">
                  <c:v>1.2029600000006821E-3</c:v>
                </c:pt>
                <c:pt idx="60149">
                  <c:v>1.2029800000006822E-3</c:v>
                </c:pt>
                <c:pt idx="60150">
                  <c:v>1.2030000000006823E-3</c:v>
                </c:pt>
                <c:pt idx="60151">
                  <c:v>1.2030200000006824E-3</c:v>
                </c:pt>
                <c:pt idx="60152">
                  <c:v>1.2030400000006825E-3</c:v>
                </c:pt>
                <c:pt idx="60153">
                  <c:v>1.2030600000006826E-3</c:v>
                </c:pt>
                <c:pt idx="60154">
                  <c:v>1.2030800000006826E-3</c:v>
                </c:pt>
                <c:pt idx="60155">
                  <c:v>1.2031000000006827E-3</c:v>
                </c:pt>
                <c:pt idx="60156">
                  <c:v>1.2031200000006828E-3</c:v>
                </c:pt>
                <c:pt idx="60157">
                  <c:v>1.2031400000006829E-3</c:v>
                </c:pt>
                <c:pt idx="60158">
                  <c:v>1.203160000000683E-3</c:v>
                </c:pt>
                <c:pt idx="60159">
                  <c:v>1.2031800000006831E-3</c:v>
                </c:pt>
                <c:pt idx="60160">
                  <c:v>1.2032000000006832E-3</c:v>
                </c:pt>
                <c:pt idx="60161">
                  <c:v>1.2032200000006833E-3</c:v>
                </c:pt>
                <c:pt idx="60162">
                  <c:v>1.2032400000006834E-3</c:v>
                </c:pt>
                <c:pt idx="60163">
                  <c:v>1.2032600000006835E-3</c:v>
                </c:pt>
                <c:pt idx="60164">
                  <c:v>1.2032800000006836E-3</c:v>
                </c:pt>
                <c:pt idx="60165">
                  <c:v>1.2033000000006837E-3</c:v>
                </c:pt>
                <c:pt idx="60166">
                  <c:v>1.2033200000006838E-3</c:v>
                </c:pt>
                <c:pt idx="60167">
                  <c:v>1.2033400000006839E-3</c:v>
                </c:pt>
                <c:pt idx="60168">
                  <c:v>1.203360000000684E-3</c:v>
                </c:pt>
                <c:pt idx="60169">
                  <c:v>1.2033800000006841E-3</c:v>
                </c:pt>
                <c:pt idx="60170">
                  <c:v>1.2034000000006842E-3</c:v>
                </c:pt>
                <c:pt idx="60171">
                  <c:v>1.2034200000006843E-3</c:v>
                </c:pt>
                <c:pt idx="60172">
                  <c:v>1.2034400000006844E-3</c:v>
                </c:pt>
                <c:pt idx="60173">
                  <c:v>1.2034600000006845E-3</c:v>
                </c:pt>
                <c:pt idx="60174">
                  <c:v>1.2034800000006846E-3</c:v>
                </c:pt>
                <c:pt idx="60175">
                  <c:v>1.2035000000006847E-3</c:v>
                </c:pt>
                <c:pt idx="60176">
                  <c:v>1.2035200000006848E-3</c:v>
                </c:pt>
                <c:pt idx="60177">
                  <c:v>1.2035400000006849E-3</c:v>
                </c:pt>
                <c:pt idx="60178">
                  <c:v>1.203560000000685E-3</c:v>
                </c:pt>
                <c:pt idx="60179">
                  <c:v>1.2035800000006851E-3</c:v>
                </c:pt>
                <c:pt idx="60180">
                  <c:v>1.2036000000006852E-3</c:v>
                </c:pt>
                <c:pt idx="60181">
                  <c:v>1.2036200000006853E-3</c:v>
                </c:pt>
                <c:pt idx="60182">
                  <c:v>1.2036400000006854E-3</c:v>
                </c:pt>
                <c:pt idx="60183">
                  <c:v>1.2036600000006855E-3</c:v>
                </c:pt>
                <c:pt idx="60184">
                  <c:v>1.2036800000006856E-3</c:v>
                </c:pt>
                <c:pt idx="60185">
                  <c:v>1.2037000000006857E-3</c:v>
                </c:pt>
                <c:pt idx="60186">
                  <c:v>1.2037200000006858E-3</c:v>
                </c:pt>
                <c:pt idx="60187">
                  <c:v>1.2037400000006859E-3</c:v>
                </c:pt>
                <c:pt idx="60188">
                  <c:v>1.203760000000686E-3</c:v>
                </c:pt>
                <c:pt idx="60189">
                  <c:v>1.2037800000006861E-3</c:v>
                </c:pt>
                <c:pt idx="60190">
                  <c:v>1.2038000000006862E-3</c:v>
                </c:pt>
                <c:pt idx="60191">
                  <c:v>1.2038200000006863E-3</c:v>
                </c:pt>
                <c:pt idx="60192">
                  <c:v>1.2038400000006864E-3</c:v>
                </c:pt>
                <c:pt idx="60193">
                  <c:v>1.2038600000006865E-3</c:v>
                </c:pt>
                <c:pt idx="60194">
                  <c:v>1.2038800000006866E-3</c:v>
                </c:pt>
                <c:pt idx="60195">
                  <c:v>1.2039000000006867E-3</c:v>
                </c:pt>
                <c:pt idx="60196">
                  <c:v>1.2039200000006868E-3</c:v>
                </c:pt>
                <c:pt idx="60197">
                  <c:v>1.2039400000006869E-3</c:v>
                </c:pt>
                <c:pt idx="60198">
                  <c:v>1.203960000000687E-3</c:v>
                </c:pt>
                <c:pt idx="60199">
                  <c:v>1.2039800000006871E-3</c:v>
                </c:pt>
                <c:pt idx="60200">
                  <c:v>1.2040000000006872E-3</c:v>
                </c:pt>
                <c:pt idx="60201">
                  <c:v>1.2040200000006873E-3</c:v>
                </c:pt>
                <c:pt idx="60202">
                  <c:v>1.2040400000006874E-3</c:v>
                </c:pt>
                <c:pt idx="60203">
                  <c:v>1.2040600000006875E-3</c:v>
                </c:pt>
                <c:pt idx="60204">
                  <c:v>1.2040800000006876E-3</c:v>
                </c:pt>
                <c:pt idx="60205">
                  <c:v>1.2041000000006876E-3</c:v>
                </c:pt>
                <c:pt idx="60206">
                  <c:v>1.2041200000006877E-3</c:v>
                </c:pt>
                <c:pt idx="60207">
                  <c:v>1.2041400000006878E-3</c:v>
                </c:pt>
                <c:pt idx="60208">
                  <c:v>1.2041600000006879E-3</c:v>
                </c:pt>
                <c:pt idx="60209">
                  <c:v>1.204180000000688E-3</c:v>
                </c:pt>
                <c:pt idx="60210">
                  <c:v>1.2042000000006881E-3</c:v>
                </c:pt>
                <c:pt idx="60211">
                  <c:v>1.2042200000006882E-3</c:v>
                </c:pt>
                <c:pt idx="60212">
                  <c:v>1.2042400000006883E-3</c:v>
                </c:pt>
                <c:pt idx="60213">
                  <c:v>1.2042600000006884E-3</c:v>
                </c:pt>
                <c:pt idx="60214">
                  <c:v>1.2042800000006885E-3</c:v>
                </c:pt>
                <c:pt idx="60215">
                  <c:v>1.2043000000006886E-3</c:v>
                </c:pt>
                <c:pt idx="60216">
                  <c:v>1.2043200000006887E-3</c:v>
                </c:pt>
                <c:pt idx="60217">
                  <c:v>1.2043400000006888E-3</c:v>
                </c:pt>
                <c:pt idx="60218">
                  <c:v>1.2043600000006889E-3</c:v>
                </c:pt>
                <c:pt idx="60219">
                  <c:v>1.204380000000689E-3</c:v>
                </c:pt>
                <c:pt idx="60220">
                  <c:v>1.2044000000006891E-3</c:v>
                </c:pt>
                <c:pt idx="60221">
                  <c:v>1.2044200000006892E-3</c:v>
                </c:pt>
                <c:pt idx="60222">
                  <c:v>1.2044400000006893E-3</c:v>
                </c:pt>
                <c:pt idx="60223">
                  <c:v>1.2044600000006894E-3</c:v>
                </c:pt>
                <c:pt idx="60224">
                  <c:v>1.2044800000006895E-3</c:v>
                </c:pt>
                <c:pt idx="60225">
                  <c:v>1.2045000000006896E-3</c:v>
                </c:pt>
                <c:pt idx="60226">
                  <c:v>1.2045200000006897E-3</c:v>
                </c:pt>
                <c:pt idx="60227">
                  <c:v>1.2045400000006898E-3</c:v>
                </c:pt>
                <c:pt idx="60228">
                  <c:v>1.2045600000006899E-3</c:v>
                </c:pt>
                <c:pt idx="60229">
                  <c:v>1.20458000000069E-3</c:v>
                </c:pt>
                <c:pt idx="60230">
                  <c:v>1.2046000000006901E-3</c:v>
                </c:pt>
                <c:pt idx="60231">
                  <c:v>1.2046200000006902E-3</c:v>
                </c:pt>
                <c:pt idx="60232">
                  <c:v>1.2046400000006903E-3</c:v>
                </c:pt>
                <c:pt idx="60233">
                  <c:v>1.2046600000006904E-3</c:v>
                </c:pt>
                <c:pt idx="60234">
                  <c:v>1.2046800000006905E-3</c:v>
                </c:pt>
                <c:pt idx="60235">
                  <c:v>1.2047000000006906E-3</c:v>
                </c:pt>
                <c:pt idx="60236">
                  <c:v>1.2047200000006907E-3</c:v>
                </c:pt>
                <c:pt idx="60237">
                  <c:v>1.2047400000006908E-3</c:v>
                </c:pt>
                <c:pt idx="60238">
                  <c:v>1.2047600000006909E-3</c:v>
                </c:pt>
                <c:pt idx="60239">
                  <c:v>1.204780000000691E-3</c:v>
                </c:pt>
                <c:pt idx="60240">
                  <c:v>1.2048000000006911E-3</c:v>
                </c:pt>
                <c:pt idx="60241">
                  <c:v>1.2048200000006912E-3</c:v>
                </c:pt>
                <c:pt idx="60242">
                  <c:v>1.2048400000006913E-3</c:v>
                </c:pt>
                <c:pt idx="60243">
                  <c:v>1.2048600000006914E-3</c:v>
                </c:pt>
                <c:pt idx="60244">
                  <c:v>1.2048800000006915E-3</c:v>
                </c:pt>
                <c:pt idx="60245">
                  <c:v>1.2049000000006916E-3</c:v>
                </c:pt>
                <c:pt idx="60246">
                  <c:v>1.2049200000006917E-3</c:v>
                </c:pt>
                <c:pt idx="60247">
                  <c:v>1.2049400000006918E-3</c:v>
                </c:pt>
                <c:pt idx="60248">
                  <c:v>1.2049600000006919E-3</c:v>
                </c:pt>
                <c:pt idx="60249">
                  <c:v>1.204980000000692E-3</c:v>
                </c:pt>
                <c:pt idx="60250">
                  <c:v>1.2050000000006921E-3</c:v>
                </c:pt>
                <c:pt idx="60251">
                  <c:v>1.2050200000006922E-3</c:v>
                </c:pt>
                <c:pt idx="60252">
                  <c:v>1.2050400000006923E-3</c:v>
                </c:pt>
                <c:pt idx="60253">
                  <c:v>1.2050600000006924E-3</c:v>
                </c:pt>
                <c:pt idx="60254">
                  <c:v>1.2050800000006925E-3</c:v>
                </c:pt>
                <c:pt idx="60255">
                  <c:v>1.2051000000006926E-3</c:v>
                </c:pt>
                <c:pt idx="60256">
                  <c:v>1.2051200000006927E-3</c:v>
                </c:pt>
                <c:pt idx="60257">
                  <c:v>1.2051400000006927E-3</c:v>
                </c:pt>
                <c:pt idx="60258">
                  <c:v>1.2051600000006928E-3</c:v>
                </c:pt>
                <c:pt idx="60259">
                  <c:v>1.2051800000006929E-3</c:v>
                </c:pt>
                <c:pt idx="60260">
                  <c:v>1.205200000000693E-3</c:v>
                </c:pt>
                <c:pt idx="60261">
                  <c:v>1.2052200000006931E-3</c:v>
                </c:pt>
                <c:pt idx="60262">
                  <c:v>1.2052400000006932E-3</c:v>
                </c:pt>
                <c:pt idx="60263">
                  <c:v>1.2052600000006933E-3</c:v>
                </c:pt>
                <c:pt idx="60264">
                  <c:v>1.2052800000006934E-3</c:v>
                </c:pt>
                <c:pt idx="60265">
                  <c:v>1.2053000000006935E-3</c:v>
                </c:pt>
                <c:pt idx="60266">
                  <c:v>1.2053200000006936E-3</c:v>
                </c:pt>
                <c:pt idx="60267">
                  <c:v>1.2053400000006937E-3</c:v>
                </c:pt>
                <c:pt idx="60268">
                  <c:v>1.2053600000006938E-3</c:v>
                </c:pt>
                <c:pt idx="60269">
                  <c:v>1.2053800000006939E-3</c:v>
                </c:pt>
                <c:pt idx="60270">
                  <c:v>1.205400000000694E-3</c:v>
                </c:pt>
                <c:pt idx="60271">
                  <c:v>1.2054200000006941E-3</c:v>
                </c:pt>
                <c:pt idx="60272">
                  <c:v>1.2054400000006942E-3</c:v>
                </c:pt>
                <c:pt idx="60273">
                  <c:v>1.2054600000006943E-3</c:v>
                </c:pt>
                <c:pt idx="60274">
                  <c:v>1.2054800000006944E-3</c:v>
                </c:pt>
                <c:pt idx="60275">
                  <c:v>1.2055000000006945E-3</c:v>
                </c:pt>
                <c:pt idx="60276">
                  <c:v>1.2055200000006946E-3</c:v>
                </c:pt>
                <c:pt idx="60277">
                  <c:v>1.2055400000006947E-3</c:v>
                </c:pt>
                <c:pt idx="60278">
                  <c:v>1.2055600000006948E-3</c:v>
                </c:pt>
                <c:pt idx="60279">
                  <c:v>1.2055800000006949E-3</c:v>
                </c:pt>
                <c:pt idx="60280">
                  <c:v>1.205600000000695E-3</c:v>
                </c:pt>
                <c:pt idx="60281">
                  <c:v>1.2056200000006951E-3</c:v>
                </c:pt>
                <c:pt idx="60282">
                  <c:v>1.2056400000006952E-3</c:v>
                </c:pt>
                <c:pt idx="60283">
                  <c:v>1.2056600000006953E-3</c:v>
                </c:pt>
                <c:pt idx="60284">
                  <c:v>1.2056800000006954E-3</c:v>
                </c:pt>
                <c:pt idx="60285">
                  <c:v>1.2057000000006955E-3</c:v>
                </c:pt>
                <c:pt idx="60286">
                  <c:v>1.2057200000006956E-3</c:v>
                </c:pt>
                <c:pt idx="60287">
                  <c:v>1.2057400000006957E-3</c:v>
                </c:pt>
                <c:pt idx="60288">
                  <c:v>1.2057600000006958E-3</c:v>
                </c:pt>
                <c:pt idx="60289">
                  <c:v>1.2057800000006959E-3</c:v>
                </c:pt>
                <c:pt idx="60290">
                  <c:v>1.205800000000696E-3</c:v>
                </c:pt>
                <c:pt idx="60291">
                  <c:v>1.2058200000006961E-3</c:v>
                </c:pt>
                <c:pt idx="60292">
                  <c:v>1.2058400000006962E-3</c:v>
                </c:pt>
                <c:pt idx="60293">
                  <c:v>1.2058600000006963E-3</c:v>
                </c:pt>
                <c:pt idx="60294">
                  <c:v>1.2058800000006964E-3</c:v>
                </c:pt>
                <c:pt idx="60295">
                  <c:v>1.2059000000006965E-3</c:v>
                </c:pt>
                <c:pt idx="60296">
                  <c:v>1.2059200000006966E-3</c:v>
                </c:pt>
                <c:pt idx="60297">
                  <c:v>1.2059400000006967E-3</c:v>
                </c:pt>
                <c:pt idx="60298">
                  <c:v>1.2059600000006968E-3</c:v>
                </c:pt>
                <c:pt idx="60299">
                  <c:v>1.2059800000006969E-3</c:v>
                </c:pt>
                <c:pt idx="60300">
                  <c:v>1.206000000000697E-3</c:v>
                </c:pt>
                <c:pt idx="60301">
                  <c:v>1.2060200000006971E-3</c:v>
                </c:pt>
                <c:pt idx="60302">
                  <c:v>1.2060400000006972E-3</c:v>
                </c:pt>
                <c:pt idx="60303">
                  <c:v>1.2060600000006973E-3</c:v>
                </c:pt>
                <c:pt idx="60304">
                  <c:v>1.2060800000006974E-3</c:v>
                </c:pt>
                <c:pt idx="60305">
                  <c:v>1.2061000000006975E-3</c:v>
                </c:pt>
                <c:pt idx="60306">
                  <c:v>1.2061200000006976E-3</c:v>
                </c:pt>
                <c:pt idx="60307">
                  <c:v>1.2061400000006977E-3</c:v>
                </c:pt>
                <c:pt idx="60308">
                  <c:v>1.2061600000006978E-3</c:v>
                </c:pt>
                <c:pt idx="60309">
                  <c:v>1.2061800000006978E-3</c:v>
                </c:pt>
                <c:pt idx="60310">
                  <c:v>1.2062000000006979E-3</c:v>
                </c:pt>
                <c:pt idx="60311">
                  <c:v>1.206220000000698E-3</c:v>
                </c:pt>
                <c:pt idx="60312">
                  <c:v>1.2062400000006981E-3</c:v>
                </c:pt>
                <c:pt idx="60313">
                  <c:v>1.2062600000006982E-3</c:v>
                </c:pt>
                <c:pt idx="60314">
                  <c:v>1.2062800000006983E-3</c:v>
                </c:pt>
                <c:pt idx="60315">
                  <c:v>1.2063000000006984E-3</c:v>
                </c:pt>
                <c:pt idx="60316">
                  <c:v>1.2063200000006985E-3</c:v>
                </c:pt>
                <c:pt idx="60317">
                  <c:v>1.2063400000006986E-3</c:v>
                </c:pt>
                <c:pt idx="60318">
                  <c:v>1.2063600000006987E-3</c:v>
                </c:pt>
                <c:pt idx="60319">
                  <c:v>1.2063800000006988E-3</c:v>
                </c:pt>
                <c:pt idx="60320">
                  <c:v>1.2064000000006989E-3</c:v>
                </c:pt>
                <c:pt idx="60321">
                  <c:v>1.206420000000699E-3</c:v>
                </c:pt>
                <c:pt idx="60322">
                  <c:v>1.2064400000006991E-3</c:v>
                </c:pt>
                <c:pt idx="60323">
                  <c:v>1.2064600000006992E-3</c:v>
                </c:pt>
                <c:pt idx="60324">
                  <c:v>1.2064800000006993E-3</c:v>
                </c:pt>
                <c:pt idx="60325">
                  <c:v>1.2065000000006994E-3</c:v>
                </c:pt>
                <c:pt idx="60326">
                  <c:v>1.2065200000006995E-3</c:v>
                </c:pt>
                <c:pt idx="60327">
                  <c:v>1.2065400000006996E-3</c:v>
                </c:pt>
                <c:pt idx="60328">
                  <c:v>1.2065600000006997E-3</c:v>
                </c:pt>
                <c:pt idx="60329">
                  <c:v>1.2065800000006998E-3</c:v>
                </c:pt>
                <c:pt idx="60330">
                  <c:v>1.2066000000006999E-3</c:v>
                </c:pt>
                <c:pt idx="60331">
                  <c:v>1.2066200000007E-3</c:v>
                </c:pt>
                <c:pt idx="60332">
                  <c:v>1.2066400000007001E-3</c:v>
                </c:pt>
                <c:pt idx="60333">
                  <c:v>1.2066600000007002E-3</c:v>
                </c:pt>
                <c:pt idx="60334">
                  <c:v>1.2066800000007003E-3</c:v>
                </c:pt>
                <c:pt idx="60335">
                  <c:v>1.2067000000007004E-3</c:v>
                </c:pt>
                <c:pt idx="60336">
                  <c:v>1.2067200000007005E-3</c:v>
                </c:pt>
                <c:pt idx="60337">
                  <c:v>1.2067400000007006E-3</c:v>
                </c:pt>
                <c:pt idx="60338">
                  <c:v>1.2067600000007007E-3</c:v>
                </c:pt>
                <c:pt idx="60339">
                  <c:v>1.2067800000007008E-3</c:v>
                </c:pt>
                <c:pt idx="60340">
                  <c:v>1.2068000000007009E-3</c:v>
                </c:pt>
                <c:pt idx="60341">
                  <c:v>1.206820000000701E-3</c:v>
                </c:pt>
                <c:pt idx="60342">
                  <c:v>1.2068400000007011E-3</c:v>
                </c:pt>
                <c:pt idx="60343">
                  <c:v>1.2068600000007012E-3</c:v>
                </c:pt>
                <c:pt idx="60344">
                  <c:v>1.2068800000007013E-3</c:v>
                </c:pt>
                <c:pt idx="60345">
                  <c:v>1.2069000000007014E-3</c:v>
                </c:pt>
                <c:pt idx="60346">
                  <c:v>1.2069200000007015E-3</c:v>
                </c:pt>
                <c:pt idx="60347">
                  <c:v>1.2069400000007016E-3</c:v>
                </c:pt>
                <c:pt idx="60348">
                  <c:v>1.2069600000007017E-3</c:v>
                </c:pt>
                <c:pt idx="60349">
                  <c:v>1.2069800000007018E-3</c:v>
                </c:pt>
                <c:pt idx="60350">
                  <c:v>1.2070000000007019E-3</c:v>
                </c:pt>
                <c:pt idx="60351">
                  <c:v>1.207020000000702E-3</c:v>
                </c:pt>
                <c:pt idx="60352">
                  <c:v>1.2070400000007021E-3</c:v>
                </c:pt>
                <c:pt idx="60353">
                  <c:v>1.2070600000007022E-3</c:v>
                </c:pt>
                <c:pt idx="60354">
                  <c:v>1.2070800000007023E-3</c:v>
                </c:pt>
                <c:pt idx="60355">
                  <c:v>1.2071000000007024E-3</c:v>
                </c:pt>
                <c:pt idx="60356">
                  <c:v>1.2071200000007025E-3</c:v>
                </c:pt>
                <c:pt idx="60357">
                  <c:v>1.2071400000007026E-3</c:v>
                </c:pt>
                <c:pt idx="60358">
                  <c:v>1.2071600000007027E-3</c:v>
                </c:pt>
                <c:pt idx="60359">
                  <c:v>1.2071800000007028E-3</c:v>
                </c:pt>
                <c:pt idx="60360">
                  <c:v>1.2072000000007028E-3</c:v>
                </c:pt>
                <c:pt idx="60361">
                  <c:v>1.2072200000007029E-3</c:v>
                </c:pt>
                <c:pt idx="60362">
                  <c:v>1.207240000000703E-3</c:v>
                </c:pt>
                <c:pt idx="60363">
                  <c:v>1.2072600000007031E-3</c:v>
                </c:pt>
                <c:pt idx="60364">
                  <c:v>1.2072800000007032E-3</c:v>
                </c:pt>
                <c:pt idx="60365">
                  <c:v>1.2073000000007033E-3</c:v>
                </c:pt>
                <c:pt idx="60366">
                  <c:v>1.2073200000007034E-3</c:v>
                </c:pt>
                <c:pt idx="60367">
                  <c:v>1.2073400000007035E-3</c:v>
                </c:pt>
                <c:pt idx="60368">
                  <c:v>1.2073600000007036E-3</c:v>
                </c:pt>
                <c:pt idx="60369">
                  <c:v>1.2073800000007037E-3</c:v>
                </c:pt>
                <c:pt idx="60370">
                  <c:v>1.2074000000007038E-3</c:v>
                </c:pt>
                <c:pt idx="60371">
                  <c:v>1.2074200000007039E-3</c:v>
                </c:pt>
                <c:pt idx="60372">
                  <c:v>1.207440000000704E-3</c:v>
                </c:pt>
                <c:pt idx="60373">
                  <c:v>1.2074600000007041E-3</c:v>
                </c:pt>
                <c:pt idx="60374">
                  <c:v>1.2074800000007042E-3</c:v>
                </c:pt>
                <c:pt idx="60375">
                  <c:v>1.2075000000007043E-3</c:v>
                </c:pt>
                <c:pt idx="60376">
                  <c:v>1.2075200000007044E-3</c:v>
                </c:pt>
                <c:pt idx="60377">
                  <c:v>1.2075400000007045E-3</c:v>
                </c:pt>
                <c:pt idx="60378">
                  <c:v>1.2075600000007046E-3</c:v>
                </c:pt>
                <c:pt idx="60379">
                  <c:v>1.2075800000007047E-3</c:v>
                </c:pt>
                <c:pt idx="60380">
                  <c:v>1.2076000000007048E-3</c:v>
                </c:pt>
                <c:pt idx="60381">
                  <c:v>1.2076200000007049E-3</c:v>
                </c:pt>
                <c:pt idx="60382">
                  <c:v>1.207640000000705E-3</c:v>
                </c:pt>
                <c:pt idx="60383">
                  <c:v>1.2076600000007051E-3</c:v>
                </c:pt>
                <c:pt idx="60384">
                  <c:v>1.2076800000007052E-3</c:v>
                </c:pt>
                <c:pt idx="60385">
                  <c:v>1.2077000000007053E-3</c:v>
                </c:pt>
                <c:pt idx="60386">
                  <c:v>1.2077200000007054E-3</c:v>
                </c:pt>
                <c:pt idx="60387">
                  <c:v>1.2077400000007055E-3</c:v>
                </c:pt>
                <c:pt idx="60388">
                  <c:v>1.2077600000007056E-3</c:v>
                </c:pt>
                <c:pt idx="60389">
                  <c:v>1.2077800000007057E-3</c:v>
                </c:pt>
                <c:pt idx="60390">
                  <c:v>1.2078000000007058E-3</c:v>
                </c:pt>
                <c:pt idx="60391">
                  <c:v>1.2078200000007059E-3</c:v>
                </c:pt>
                <c:pt idx="60392">
                  <c:v>1.207840000000706E-3</c:v>
                </c:pt>
                <c:pt idx="60393">
                  <c:v>1.2078600000007061E-3</c:v>
                </c:pt>
                <c:pt idx="60394">
                  <c:v>1.2078800000007062E-3</c:v>
                </c:pt>
                <c:pt idx="60395">
                  <c:v>1.2079000000007063E-3</c:v>
                </c:pt>
                <c:pt idx="60396">
                  <c:v>1.2079200000007064E-3</c:v>
                </c:pt>
                <c:pt idx="60397">
                  <c:v>1.2079400000007065E-3</c:v>
                </c:pt>
                <c:pt idx="60398">
                  <c:v>1.2079600000007066E-3</c:v>
                </c:pt>
                <c:pt idx="60399">
                  <c:v>1.2079800000007067E-3</c:v>
                </c:pt>
                <c:pt idx="60400">
                  <c:v>1.2080000000007068E-3</c:v>
                </c:pt>
                <c:pt idx="60401">
                  <c:v>1.2080200000007069E-3</c:v>
                </c:pt>
                <c:pt idx="60402">
                  <c:v>1.208040000000707E-3</c:v>
                </c:pt>
                <c:pt idx="60403">
                  <c:v>1.2080600000007071E-3</c:v>
                </c:pt>
                <c:pt idx="60404">
                  <c:v>1.2080800000007072E-3</c:v>
                </c:pt>
                <c:pt idx="60405">
                  <c:v>1.2081000000007073E-3</c:v>
                </c:pt>
                <c:pt idx="60406">
                  <c:v>1.2081200000007074E-3</c:v>
                </c:pt>
                <c:pt idx="60407">
                  <c:v>1.2081400000007075E-3</c:v>
                </c:pt>
                <c:pt idx="60408">
                  <c:v>1.2081600000007076E-3</c:v>
                </c:pt>
                <c:pt idx="60409">
                  <c:v>1.2081800000007077E-3</c:v>
                </c:pt>
                <c:pt idx="60410">
                  <c:v>1.2082000000007078E-3</c:v>
                </c:pt>
                <c:pt idx="60411">
                  <c:v>1.2082200000007079E-3</c:v>
                </c:pt>
                <c:pt idx="60412">
                  <c:v>1.2082400000007079E-3</c:v>
                </c:pt>
                <c:pt idx="60413">
                  <c:v>1.208260000000708E-3</c:v>
                </c:pt>
                <c:pt idx="60414">
                  <c:v>1.2082800000007081E-3</c:v>
                </c:pt>
                <c:pt idx="60415">
                  <c:v>1.2083000000007082E-3</c:v>
                </c:pt>
                <c:pt idx="60416">
                  <c:v>1.2083200000007083E-3</c:v>
                </c:pt>
                <c:pt idx="60417">
                  <c:v>1.2083400000007084E-3</c:v>
                </c:pt>
                <c:pt idx="60418">
                  <c:v>1.2083600000007085E-3</c:v>
                </c:pt>
                <c:pt idx="60419">
                  <c:v>1.2083800000007086E-3</c:v>
                </c:pt>
                <c:pt idx="60420">
                  <c:v>1.2084000000007087E-3</c:v>
                </c:pt>
                <c:pt idx="60421">
                  <c:v>1.2084200000007088E-3</c:v>
                </c:pt>
                <c:pt idx="60422">
                  <c:v>1.2084400000007089E-3</c:v>
                </c:pt>
                <c:pt idx="60423">
                  <c:v>1.208460000000709E-3</c:v>
                </c:pt>
                <c:pt idx="60424">
                  <c:v>1.2084800000007091E-3</c:v>
                </c:pt>
                <c:pt idx="60425">
                  <c:v>1.2085000000007092E-3</c:v>
                </c:pt>
                <c:pt idx="60426">
                  <c:v>1.2085200000007093E-3</c:v>
                </c:pt>
                <c:pt idx="60427">
                  <c:v>1.2085400000007094E-3</c:v>
                </c:pt>
                <c:pt idx="60428">
                  <c:v>1.2085600000007095E-3</c:v>
                </c:pt>
                <c:pt idx="60429">
                  <c:v>1.2085800000007096E-3</c:v>
                </c:pt>
                <c:pt idx="60430">
                  <c:v>1.2086000000007097E-3</c:v>
                </c:pt>
                <c:pt idx="60431">
                  <c:v>1.2086200000007098E-3</c:v>
                </c:pt>
                <c:pt idx="60432">
                  <c:v>1.2086400000007099E-3</c:v>
                </c:pt>
                <c:pt idx="60433">
                  <c:v>1.20866000000071E-3</c:v>
                </c:pt>
                <c:pt idx="60434">
                  <c:v>1.2086800000007101E-3</c:v>
                </c:pt>
                <c:pt idx="60435">
                  <c:v>1.2087000000007102E-3</c:v>
                </c:pt>
                <c:pt idx="60436">
                  <c:v>1.2087200000007103E-3</c:v>
                </c:pt>
                <c:pt idx="60437">
                  <c:v>1.2087400000007104E-3</c:v>
                </c:pt>
                <c:pt idx="60438">
                  <c:v>1.2087600000007105E-3</c:v>
                </c:pt>
                <c:pt idx="60439">
                  <c:v>1.2087800000007106E-3</c:v>
                </c:pt>
                <c:pt idx="60440">
                  <c:v>1.2088000000007107E-3</c:v>
                </c:pt>
                <c:pt idx="60441">
                  <c:v>1.2088200000007108E-3</c:v>
                </c:pt>
                <c:pt idx="60442">
                  <c:v>1.2088400000007109E-3</c:v>
                </c:pt>
                <c:pt idx="60443">
                  <c:v>1.208860000000711E-3</c:v>
                </c:pt>
                <c:pt idx="60444">
                  <c:v>1.2088800000007111E-3</c:v>
                </c:pt>
                <c:pt idx="60445">
                  <c:v>1.2089000000007112E-3</c:v>
                </c:pt>
                <c:pt idx="60446">
                  <c:v>1.2089200000007113E-3</c:v>
                </c:pt>
                <c:pt idx="60447">
                  <c:v>1.2089400000007114E-3</c:v>
                </c:pt>
                <c:pt idx="60448">
                  <c:v>1.2089600000007115E-3</c:v>
                </c:pt>
                <c:pt idx="60449">
                  <c:v>1.2089800000007116E-3</c:v>
                </c:pt>
                <c:pt idx="60450">
                  <c:v>1.2090000000007117E-3</c:v>
                </c:pt>
                <c:pt idx="60451">
                  <c:v>1.2090200000007118E-3</c:v>
                </c:pt>
                <c:pt idx="60452">
                  <c:v>1.2090400000007119E-3</c:v>
                </c:pt>
                <c:pt idx="60453">
                  <c:v>1.209060000000712E-3</c:v>
                </c:pt>
                <c:pt idx="60454">
                  <c:v>1.2090800000007121E-3</c:v>
                </c:pt>
                <c:pt idx="60455">
                  <c:v>1.2091000000007122E-3</c:v>
                </c:pt>
                <c:pt idx="60456">
                  <c:v>1.2091200000007123E-3</c:v>
                </c:pt>
                <c:pt idx="60457">
                  <c:v>1.2091400000007124E-3</c:v>
                </c:pt>
                <c:pt idx="60458">
                  <c:v>1.2091600000007125E-3</c:v>
                </c:pt>
                <c:pt idx="60459">
                  <c:v>1.2091800000007126E-3</c:v>
                </c:pt>
                <c:pt idx="60460">
                  <c:v>1.2092000000007127E-3</c:v>
                </c:pt>
                <c:pt idx="60461">
                  <c:v>1.2092200000007128E-3</c:v>
                </c:pt>
                <c:pt idx="60462">
                  <c:v>1.2092400000007129E-3</c:v>
                </c:pt>
                <c:pt idx="60463">
                  <c:v>1.209260000000713E-3</c:v>
                </c:pt>
                <c:pt idx="60464">
                  <c:v>1.209280000000713E-3</c:v>
                </c:pt>
                <c:pt idx="60465">
                  <c:v>1.2093000000007131E-3</c:v>
                </c:pt>
                <c:pt idx="60466">
                  <c:v>1.2093200000007132E-3</c:v>
                </c:pt>
                <c:pt idx="60467">
                  <c:v>1.2093400000007133E-3</c:v>
                </c:pt>
                <c:pt idx="60468">
                  <c:v>1.2093600000007134E-3</c:v>
                </c:pt>
                <c:pt idx="60469">
                  <c:v>1.2093800000007135E-3</c:v>
                </c:pt>
                <c:pt idx="60470">
                  <c:v>1.2094000000007136E-3</c:v>
                </c:pt>
                <c:pt idx="60471">
                  <c:v>1.2094200000007137E-3</c:v>
                </c:pt>
                <c:pt idx="60472">
                  <c:v>1.2094400000007138E-3</c:v>
                </c:pt>
                <c:pt idx="60473">
                  <c:v>1.2094600000007139E-3</c:v>
                </c:pt>
                <c:pt idx="60474">
                  <c:v>1.209480000000714E-3</c:v>
                </c:pt>
                <c:pt idx="60475">
                  <c:v>1.2095000000007141E-3</c:v>
                </c:pt>
                <c:pt idx="60476">
                  <c:v>1.2095200000007142E-3</c:v>
                </c:pt>
                <c:pt idx="60477">
                  <c:v>1.2095400000007143E-3</c:v>
                </c:pt>
                <c:pt idx="60478">
                  <c:v>1.2095600000007144E-3</c:v>
                </c:pt>
                <c:pt idx="60479">
                  <c:v>1.2095800000007145E-3</c:v>
                </c:pt>
                <c:pt idx="60480">
                  <c:v>1.2096000000007146E-3</c:v>
                </c:pt>
                <c:pt idx="60481">
                  <c:v>1.2096200000007147E-3</c:v>
                </c:pt>
                <c:pt idx="60482">
                  <c:v>1.2096400000007148E-3</c:v>
                </c:pt>
                <c:pt idx="60483">
                  <c:v>1.2096600000007149E-3</c:v>
                </c:pt>
                <c:pt idx="60484">
                  <c:v>1.209680000000715E-3</c:v>
                </c:pt>
                <c:pt idx="60485">
                  <c:v>1.2097000000007151E-3</c:v>
                </c:pt>
                <c:pt idx="60486">
                  <c:v>1.2097200000007152E-3</c:v>
                </c:pt>
                <c:pt idx="60487">
                  <c:v>1.2097400000007153E-3</c:v>
                </c:pt>
                <c:pt idx="60488">
                  <c:v>1.2097600000007154E-3</c:v>
                </c:pt>
                <c:pt idx="60489">
                  <c:v>1.2097800000007155E-3</c:v>
                </c:pt>
                <c:pt idx="60490">
                  <c:v>1.2098000000007156E-3</c:v>
                </c:pt>
                <c:pt idx="60491">
                  <c:v>1.2098200000007157E-3</c:v>
                </c:pt>
                <c:pt idx="60492">
                  <c:v>1.2098400000007158E-3</c:v>
                </c:pt>
                <c:pt idx="60493">
                  <c:v>1.2098600000007159E-3</c:v>
                </c:pt>
                <c:pt idx="60494">
                  <c:v>1.209880000000716E-3</c:v>
                </c:pt>
                <c:pt idx="60495">
                  <c:v>1.2099000000007161E-3</c:v>
                </c:pt>
                <c:pt idx="60496">
                  <c:v>1.2099200000007162E-3</c:v>
                </c:pt>
                <c:pt idx="60497">
                  <c:v>1.2099400000007163E-3</c:v>
                </c:pt>
                <c:pt idx="60498">
                  <c:v>1.2099600000007164E-3</c:v>
                </c:pt>
                <c:pt idx="60499">
                  <c:v>1.2099800000007165E-3</c:v>
                </c:pt>
                <c:pt idx="60500">
                  <c:v>1.2100000000007166E-3</c:v>
                </c:pt>
                <c:pt idx="60501">
                  <c:v>1.2100200000007167E-3</c:v>
                </c:pt>
                <c:pt idx="60502">
                  <c:v>1.2100400000007168E-3</c:v>
                </c:pt>
                <c:pt idx="60503">
                  <c:v>1.2100600000007169E-3</c:v>
                </c:pt>
                <c:pt idx="60504">
                  <c:v>1.210080000000717E-3</c:v>
                </c:pt>
                <c:pt idx="60505">
                  <c:v>1.2101000000007171E-3</c:v>
                </c:pt>
                <c:pt idx="60506">
                  <c:v>1.2101200000007172E-3</c:v>
                </c:pt>
                <c:pt idx="60507">
                  <c:v>1.2101400000007173E-3</c:v>
                </c:pt>
                <c:pt idx="60508">
                  <c:v>1.2101600000007174E-3</c:v>
                </c:pt>
                <c:pt idx="60509">
                  <c:v>1.2101800000007175E-3</c:v>
                </c:pt>
                <c:pt idx="60510">
                  <c:v>1.2102000000007176E-3</c:v>
                </c:pt>
                <c:pt idx="60511">
                  <c:v>1.2102200000007177E-3</c:v>
                </c:pt>
                <c:pt idx="60512">
                  <c:v>1.2102400000007178E-3</c:v>
                </c:pt>
                <c:pt idx="60513">
                  <c:v>1.2102600000007179E-3</c:v>
                </c:pt>
                <c:pt idx="60514">
                  <c:v>1.210280000000718E-3</c:v>
                </c:pt>
                <c:pt idx="60515">
                  <c:v>1.210300000000718E-3</c:v>
                </c:pt>
                <c:pt idx="60516">
                  <c:v>1.2103200000007181E-3</c:v>
                </c:pt>
                <c:pt idx="60517">
                  <c:v>1.2103400000007182E-3</c:v>
                </c:pt>
                <c:pt idx="60518">
                  <c:v>1.2103600000007183E-3</c:v>
                </c:pt>
                <c:pt idx="60519">
                  <c:v>1.2103800000007184E-3</c:v>
                </c:pt>
                <c:pt idx="60520">
                  <c:v>1.2104000000007185E-3</c:v>
                </c:pt>
                <c:pt idx="60521">
                  <c:v>1.2104200000007186E-3</c:v>
                </c:pt>
                <c:pt idx="60522">
                  <c:v>1.2104400000007187E-3</c:v>
                </c:pt>
                <c:pt idx="60523">
                  <c:v>1.2104600000007188E-3</c:v>
                </c:pt>
                <c:pt idx="60524">
                  <c:v>1.2104800000007189E-3</c:v>
                </c:pt>
                <c:pt idx="60525">
                  <c:v>1.210500000000719E-3</c:v>
                </c:pt>
                <c:pt idx="60526">
                  <c:v>1.2105200000007191E-3</c:v>
                </c:pt>
                <c:pt idx="60527">
                  <c:v>1.2105400000007192E-3</c:v>
                </c:pt>
                <c:pt idx="60528">
                  <c:v>1.2105600000007193E-3</c:v>
                </c:pt>
                <c:pt idx="60529">
                  <c:v>1.2105800000007194E-3</c:v>
                </c:pt>
                <c:pt idx="60530">
                  <c:v>1.2106000000007195E-3</c:v>
                </c:pt>
                <c:pt idx="60531">
                  <c:v>1.2106200000007196E-3</c:v>
                </c:pt>
                <c:pt idx="60532">
                  <c:v>1.2106400000007197E-3</c:v>
                </c:pt>
                <c:pt idx="60533">
                  <c:v>1.2106600000007198E-3</c:v>
                </c:pt>
                <c:pt idx="60534">
                  <c:v>1.2106800000007199E-3</c:v>
                </c:pt>
                <c:pt idx="60535">
                  <c:v>1.21070000000072E-3</c:v>
                </c:pt>
                <c:pt idx="60536">
                  <c:v>1.2107200000007201E-3</c:v>
                </c:pt>
                <c:pt idx="60537">
                  <c:v>1.2107400000007202E-3</c:v>
                </c:pt>
                <c:pt idx="60538">
                  <c:v>1.2107600000007203E-3</c:v>
                </c:pt>
                <c:pt idx="60539">
                  <c:v>1.2107800000007204E-3</c:v>
                </c:pt>
                <c:pt idx="60540">
                  <c:v>1.2108000000007205E-3</c:v>
                </c:pt>
                <c:pt idx="60541">
                  <c:v>1.2108200000007206E-3</c:v>
                </c:pt>
                <c:pt idx="60542">
                  <c:v>1.2108400000007207E-3</c:v>
                </c:pt>
                <c:pt idx="60543">
                  <c:v>1.2108600000007208E-3</c:v>
                </c:pt>
                <c:pt idx="60544">
                  <c:v>1.2108800000007209E-3</c:v>
                </c:pt>
                <c:pt idx="60545">
                  <c:v>1.210900000000721E-3</c:v>
                </c:pt>
                <c:pt idx="60546">
                  <c:v>1.2109200000007211E-3</c:v>
                </c:pt>
                <c:pt idx="60547">
                  <c:v>1.2109400000007212E-3</c:v>
                </c:pt>
                <c:pt idx="60548">
                  <c:v>1.2109600000007213E-3</c:v>
                </c:pt>
                <c:pt idx="60549">
                  <c:v>1.2109800000007214E-3</c:v>
                </c:pt>
                <c:pt idx="60550">
                  <c:v>1.2110000000007215E-3</c:v>
                </c:pt>
                <c:pt idx="60551">
                  <c:v>1.2110200000007216E-3</c:v>
                </c:pt>
                <c:pt idx="60552">
                  <c:v>1.2110400000007217E-3</c:v>
                </c:pt>
                <c:pt idx="60553">
                  <c:v>1.2110600000007218E-3</c:v>
                </c:pt>
                <c:pt idx="60554">
                  <c:v>1.2110800000007219E-3</c:v>
                </c:pt>
                <c:pt idx="60555">
                  <c:v>1.211100000000722E-3</c:v>
                </c:pt>
                <c:pt idx="60556">
                  <c:v>1.2111200000007221E-3</c:v>
                </c:pt>
                <c:pt idx="60557">
                  <c:v>1.2111400000007222E-3</c:v>
                </c:pt>
                <c:pt idx="60558">
                  <c:v>1.2111600000007223E-3</c:v>
                </c:pt>
                <c:pt idx="60559">
                  <c:v>1.2111800000007224E-3</c:v>
                </c:pt>
                <c:pt idx="60560">
                  <c:v>1.2112000000007225E-3</c:v>
                </c:pt>
                <c:pt idx="60561">
                  <c:v>1.2112200000007226E-3</c:v>
                </c:pt>
                <c:pt idx="60562">
                  <c:v>1.2112400000007227E-3</c:v>
                </c:pt>
                <c:pt idx="60563">
                  <c:v>1.2112600000007228E-3</c:v>
                </c:pt>
                <c:pt idx="60564">
                  <c:v>1.2112800000007229E-3</c:v>
                </c:pt>
                <c:pt idx="60565">
                  <c:v>1.211300000000723E-3</c:v>
                </c:pt>
                <c:pt idx="60566">
                  <c:v>1.2113200000007231E-3</c:v>
                </c:pt>
                <c:pt idx="60567">
                  <c:v>1.2113400000007231E-3</c:v>
                </c:pt>
                <c:pt idx="60568">
                  <c:v>1.2113600000007232E-3</c:v>
                </c:pt>
                <c:pt idx="60569">
                  <c:v>1.2113800000007233E-3</c:v>
                </c:pt>
                <c:pt idx="60570">
                  <c:v>1.2114000000007234E-3</c:v>
                </c:pt>
                <c:pt idx="60571">
                  <c:v>1.2114200000007235E-3</c:v>
                </c:pt>
                <c:pt idx="60572">
                  <c:v>1.2114400000007236E-3</c:v>
                </c:pt>
                <c:pt idx="60573">
                  <c:v>1.2114600000007237E-3</c:v>
                </c:pt>
                <c:pt idx="60574">
                  <c:v>1.2114800000007238E-3</c:v>
                </c:pt>
                <c:pt idx="60575">
                  <c:v>1.2115000000007239E-3</c:v>
                </c:pt>
                <c:pt idx="60576">
                  <c:v>1.211520000000724E-3</c:v>
                </c:pt>
                <c:pt idx="60577">
                  <c:v>1.2115400000007241E-3</c:v>
                </c:pt>
                <c:pt idx="60578">
                  <c:v>1.2115600000007242E-3</c:v>
                </c:pt>
                <c:pt idx="60579">
                  <c:v>1.2115800000007243E-3</c:v>
                </c:pt>
                <c:pt idx="60580">
                  <c:v>1.2116000000007244E-3</c:v>
                </c:pt>
                <c:pt idx="60581">
                  <c:v>1.2116200000007245E-3</c:v>
                </c:pt>
                <c:pt idx="60582">
                  <c:v>1.2116400000007246E-3</c:v>
                </c:pt>
                <c:pt idx="60583">
                  <c:v>1.2116600000007247E-3</c:v>
                </c:pt>
                <c:pt idx="60584">
                  <c:v>1.2116800000007248E-3</c:v>
                </c:pt>
                <c:pt idx="60585">
                  <c:v>1.2117000000007249E-3</c:v>
                </c:pt>
                <c:pt idx="60586">
                  <c:v>1.211720000000725E-3</c:v>
                </c:pt>
                <c:pt idx="60587">
                  <c:v>1.2117400000007251E-3</c:v>
                </c:pt>
                <c:pt idx="60588">
                  <c:v>1.2117600000007252E-3</c:v>
                </c:pt>
                <c:pt idx="60589">
                  <c:v>1.2117800000007253E-3</c:v>
                </c:pt>
                <c:pt idx="60590">
                  <c:v>1.2118000000007254E-3</c:v>
                </c:pt>
                <c:pt idx="60591">
                  <c:v>1.2118200000007255E-3</c:v>
                </c:pt>
                <c:pt idx="60592">
                  <c:v>1.2118400000007256E-3</c:v>
                </c:pt>
                <c:pt idx="60593">
                  <c:v>1.2118600000007257E-3</c:v>
                </c:pt>
                <c:pt idx="60594">
                  <c:v>1.2118800000007258E-3</c:v>
                </c:pt>
                <c:pt idx="60595">
                  <c:v>1.2119000000007259E-3</c:v>
                </c:pt>
                <c:pt idx="60596">
                  <c:v>1.211920000000726E-3</c:v>
                </c:pt>
                <c:pt idx="60597">
                  <c:v>1.2119400000007261E-3</c:v>
                </c:pt>
                <c:pt idx="60598">
                  <c:v>1.2119600000007262E-3</c:v>
                </c:pt>
                <c:pt idx="60599">
                  <c:v>1.2119800000007263E-3</c:v>
                </c:pt>
                <c:pt idx="60600">
                  <c:v>1.2120000000007264E-3</c:v>
                </c:pt>
                <c:pt idx="60601">
                  <c:v>1.2120200000007265E-3</c:v>
                </c:pt>
                <c:pt idx="60602">
                  <c:v>1.2120400000007266E-3</c:v>
                </c:pt>
                <c:pt idx="60603">
                  <c:v>1.2120600000007267E-3</c:v>
                </c:pt>
                <c:pt idx="60604">
                  <c:v>1.2120800000007268E-3</c:v>
                </c:pt>
                <c:pt idx="60605">
                  <c:v>1.2121000000007269E-3</c:v>
                </c:pt>
                <c:pt idx="60606">
                  <c:v>1.212120000000727E-3</c:v>
                </c:pt>
                <c:pt idx="60607">
                  <c:v>1.2121400000007271E-3</c:v>
                </c:pt>
                <c:pt idx="60608">
                  <c:v>1.2121600000007272E-3</c:v>
                </c:pt>
                <c:pt idx="60609">
                  <c:v>1.2121800000007273E-3</c:v>
                </c:pt>
                <c:pt idx="60610">
                  <c:v>1.2122000000007274E-3</c:v>
                </c:pt>
                <c:pt idx="60611">
                  <c:v>1.2122200000007275E-3</c:v>
                </c:pt>
                <c:pt idx="60612">
                  <c:v>1.2122400000007276E-3</c:v>
                </c:pt>
                <c:pt idx="60613">
                  <c:v>1.2122600000007277E-3</c:v>
                </c:pt>
                <c:pt idx="60614">
                  <c:v>1.2122800000007278E-3</c:v>
                </c:pt>
                <c:pt idx="60615">
                  <c:v>1.2123000000007279E-3</c:v>
                </c:pt>
                <c:pt idx="60616">
                  <c:v>1.212320000000728E-3</c:v>
                </c:pt>
                <c:pt idx="60617">
                  <c:v>1.2123400000007281E-3</c:v>
                </c:pt>
                <c:pt idx="60618">
                  <c:v>1.2123600000007282E-3</c:v>
                </c:pt>
                <c:pt idx="60619">
                  <c:v>1.2123800000007282E-3</c:v>
                </c:pt>
                <c:pt idx="60620">
                  <c:v>1.2124000000007283E-3</c:v>
                </c:pt>
                <c:pt idx="60621">
                  <c:v>1.2124200000007284E-3</c:v>
                </c:pt>
                <c:pt idx="60622">
                  <c:v>1.2124400000007285E-3</c:v>
                </c:pt>
                <c:pt idx="60623">
                  <c:v>1.2124600000007286E-3</c:v>
                </c:pt>
                <c:pt idx="60624">
                  <c:v>1.2124800000007287E-3</c:v>
                </c:pt>
                <c:pt idx="60625">
                  <c:v>1.2125000000007288E-3</c:v>
                </c:pt>
                <c:pt idx="60626">
                  <c:v>1.2125200000007289E-3</c:v>
                </c:pt>
                <c:pt idx="60627">
                  <c:v>1.212540000000729E-3</c:v>
                </c:pt>
                <c:pt idx="60628">
                  <c:v>1.2125600000007291E-3</c:v>
                </c:pt>
                <c:pt idx="60629">
                  <c:v>1.2125800000007292E-3</c:v>
                </c:pt>
                <c:pt idx="60630">
                  <c:v>1.2126000000007293E-3</c:v>
                </c:pt>
                <c:pt idx="60631">
                  <c:v>1.2126200000007294E-3</c:v>
                </c:pt>
                <c:pt idx="60632">
                  <c:v>1.2126400000007295E-3</c:v>
                </c:pt>
                <c:pt idx="60633">
                  <c:v>1.2126600000007296E-3</c:v>
                </c:pt>
                <c:pt idx="60634">
                  <c:v>1.2126800000007297E-3</c:v>
                </c:pt>
                <c:pt idx="60635">
                  <c:v>1.2127000000007298E-3</c:v>
                </c:pt>
                <c:pt idx="60636">
                  <c:v>1.2127200000007299E-3</c:v>
                </c:pt>
                <c:pt idx="60637">
                  <c:v>1.21274000000073E-3</c:v>
                </c:pt>
                <c:pt idx="60638">
                  <c:v>1.2127600000007301E-3</c:v>
                </c:pt>
                <c:pt idx="60639">
                  <c:v>1.2127800000007302E-3</c:v>
                </c:pt>
                <c:pt idx="60640">
                  <c:v>1.2128000000007303E-3</c:v>
                </c:pt>
                <c:pt idx="60641">
                  <c:v>1.2128200000007304E-3</c:v>
                </c:pt>
                <c:pt idx="60642">
                  <c:v>1.2128400000007305E-3</c:v>
                </c:pt>
                <c:pt idx="60643">
                  <c:v>1.2128600000007306E-3</c:v>
                </c:pt>
                <c:pt idx="60644">
                  <c:v>1.2128800000007307E-3</c:v>
                </c:pt>
                <c:pt idx="60645">
                  <c:v>1.2129000000007308E-3</c:v>
                </c:pt>
                <c:pt idx="60646">
                  <c:v>1.2129200000007309E-3</c:v>
                </c:pt>
                <c:pt idx="60647">
                  <c:v>1.212940000000731E-3</c:v>
                </c:pt>
                <c:pt idx="60648">
                  <c:v>1.2129600000007311E-3</c:v>
                </c:pt>
                <c:pt idx="60649">
                  <c:v>1.2129800000007312E-3</c:v>
                </c:pt>
                <c:pt idx="60650">
                  <c:v>1.2130000000007313E-3</c:v>
                </c:pt>
                <c:pt idx="60651">
                  <c:v>1.2130200000007314E-3</c:v>
                </c:pt>
                <c:pt idx="60652">
                  <c:v>1.2130400000007315E-3</c:v>
                </c:pt>
                <c:pt idx="60653">
                  <c:v>1.2130600000007316E-3</c:v>
                </c:pt>
                <c:pt idx="60654">
                  <c:v>1.2130800000007317E-3</c:v>
                </c:pt>
                <c:pt idx="60655">
                  <c:v>1.2131000000007318E-3</c:v>
                </c:pt>
                <c:pt idx="60656">
                  <c:v>1.2131200000007319E-3</c:v>
                </c:pt>
                <c:pt idx="60657">
                  <c:v>1.213140000000732E-3</c:v>
                </c:pt>
                <c:pt idx="60658">
                  <c:v>1.2131600000007321E-3</c:v>
                </c:pt>
                <c:pt idx="60659">
                  <c:v>1.2131800000007322E-3</c:v>
                </c:pt>
                <c:pt idx="60660">
                  <c:v>1.2132000000007323E-3</c:v>
                </c:pt>
                <c:pt idx="60661">
                  <c:v>1.2132200000007324E-3</c:v>
                </c:pt>
                <c:pt idx="60662">
                  <c:v>1.2132400000007325E-3</c:v>
                </c:pt>
                <c:pt idx="60663">
                  <c:v>1.2132600000007326E-3</c:v>
                </c:pt>
                <c:pt idx="60664">
                  <c:v>1.2132800000007327E-3</c:v>
                </c:pt>
                <c:pt idx="60665">
                  <c:v>1.2133000000007328E-3</c:v>
                </c:pt>
                <c:pt idx="60666">
                  <c:v>1.2133200000007329E-3</c:v>
                </c:pt>
                <c:pt idx="60667">
                  <c:v>1.213340000000733E-3</c:v>
                </c:pt>
                <c:pt idx="60668">
                  <c:v>1.2133600000007331E-3</c:v>
                </c:pt>
                <c:pt idx="60669">
                  <c:v>1.2133800000007332E-3</c:v>
                </c:pt>
                <c:pt idx="60670">
                  <c:v>1.2134000000007332E-3</c:v>
                </c:pt>
                <c:pt idx="60671">
                  <c:v>1.2134200000007333E-3</c:v>
                </c:pt>
                <c:pt idx="60672">
                  <c:v>1.2134400000007334E-3</c:v>
                </c:pt>
                <c:pt idx="60673">
                  <c:v>1.2134600000007335E-3</c:v>
                </c:pt>
                <c:pt idx="60674">
                  <c:v>1.2134800000007336E-3</c:v>
                </c:pt>
                <c:pt idx="60675">
                  <c:v>1.2135000000007337E-3</c:v>
                </c:pt>
                <c:pt idx="60676">
                  <c:v>1.2135200000007338E-3</c:v>
                </c:pt>
                <c:pt idx="60677">
                  <c:v>1.2135400000007339E-3</c:v>
                </c:pt>
                <c:pt idx="60678">
                  <c:v>1.213560000000734E-3</c:v>
                </c:pt>
                <c:pt idx="60679">
                  <c:v>1.2135800000007341E-3</c:v>
                </c:pt>
                <c:pt idx="60680">
                  <c:v>1.2136000000007342E-3</c:v>
                </c:pt>
                <c:pt idx="60681">
                  <c:v>1.2136200000007343E-3</c:v>
                </c:pt>
                <c:pt idx="60682">
                  <c:v>1.2136400000007344E-3</c:v>
                </c:pt>
                <c:pt idx="60683">
                  <c:v>1.2136600000007345E-3</c:v>
                </c:pt>
                <c:pt idx="60684">
                  <c:v>1.2136800000007346E-3</c:v>
                </c:pt>
                <c:pt idx="60685">
                  <c:v>1.2137000000007347E-3</c:v>
                </c:pt>
                <c:pt idx="60686">
                  <c:v>1.2137200000007348E-3</c:v>
                </c:pt>
                <c:pt idx="60687">
                  <c:v>1.2137400000007349E-3</c:v>
                </c:pt>
                <c:pt idx="60688">
                  <c:v>1.213760000000735E-3</c:v>
                </c:pt>
                <c:pt idx="60689">
                  <c:v>1.2137800000007351E-3</c:v>
                </c:pt>
                <c:pt idx="60690">
                  <c:v>1.2138000000007352E-3</c:v>
                </c:pt>
                <c:pt idx="60691">
                  <c:v>1.2138200000007353E-3</c:v>
                </c:pt>
                <c:pt idx="60692">
                  <c:v>1.2138400000007354E-3</c:v>
                </c:pt>
                <c:pt idx="60693">
                  <c:v>1.2138600000007355E-3</c:v>
                </c:pt>
                <c:pt idx="60694">
                  <c:v>1.2138800000007356E-3</c:v>
                </c:pt>
                <c:pt idx="60695">
                  <c:v>1.2139000000007357E-3</c:v>
                </c:pt>
                <c:pt idx="60696">
                  <c:v>1.2139200000007358E-3</c:v>
                </c:pt>
                <c:pt idx="60697">
                  <c:v>1.2139400000007359E-3</c:v>
                </c:pt>
                <c:pt idx="60698">
                  <c:v>1.213960000000736E-3</c:v>
                </c:pt>
                <c:pt idx="60699">
                  <c:v>1.2139800000007361E-3</c:v>
                </c:pt>
                <c:pt idx="60700">
                  <c:v>1.2140000000007362E-3</c:v>
                </c:pt>
                <c:pt idx="60701">
                  <c:v>1.2140200000007363E-3</c:v>
                </c:pt>
                <c:pt idx="60702">
                  <c:v>1.2140400000007364E-3</c:v>
                </c:pt>
                <c:pt idx="60703">
                  <c:v>1.2140600000007365E-3</c:v>
                </c:pt>
                <c:pt idx="60704">
                  <c:v>1.2140800000007366E-3</c:v>
                </c:pt>
                <c:pt idx="60705">
                  <c:v>1.2141000000007367E-3</c:v>
                </c:pt>
                <c:pt idx="60706">
                  <c:v>1.2141200000007368E-3</c:v>
                </c:pt>
                <c:pt idx="60707">
                  <c:v>1.2141400000007369E-3</c:v>
                </c:pt>
                <c:pt idx="60708">
                  <c:v>1.214160000000737E-3</c:v>
                </c:pt>
                <c:pt idx="60709">
                  <c:v>1.2141800000007371E-3</c:v>
                </c:pt>
                <c:pt idx="60710">
                  <c:v>1.2142000000007372E-3</c:v>
                </c:pt>
                <c:pt idx="60711">
                  <c:v>1.2142200000007373E-3</c:v>
                </c:pt>
                <c:pt idx="60712">
                  <c:v>1.2142400000007374E-3</c:v>
                </c:pt>
                <c:pt idx="60713">
                  <c:v>1.2142600000007375E-3</c:v>
                </c:pt>
                <c:pt idx="60714">
                  <c:v>1.2142800000007376E-3</c:v>
                </c:pt>
                <c:pt idx="60715">
                  <c:v>1.2143000000007377E-3</c:v>
                </c:pt>
                <c:pt idx="60716">
                  <c:v>1.2143200000007378E-3</c:v>
                </c:pt>
                <c:pt idx="60717">
                  <c:v>1.2143400000007379E-3</c:v>
                </c:pt>
                <c:pt idx="60718">
                  <c:v>1.214360000000738E-3</c:v>
                </c:pt>
                <c:pt idx="60719">
                  <c:v>1.2143800000007381E-3</c:v>
                </c:pt>
                <c:pt idx="60720">
                  <c:v>1.2144000000007382E-3</c:v>
                </c:pt>
                <c:pt idx="60721">
                  <c:v>1.2144200000007383E-3</c:v>
                </c:pt>
                <c:pt idx="60722">
                  <c:v>1.2144400000007383E-3</c:v>
                </c:pt>
                <c:pt idx="60723">
                  <c:v>1.2144600000007384E-3</c:v>
                </c:pt>
                <c:pt idx="60724">
                  <c:v>1.2144800000007385E-3</c:v>
                </c:pt>
                <c:pt idx="60725">
                  <c:v>1.2145000000007386E-3</c:v>
                </c:pt>
                <c:pt idx="60726">
                  <c:v>1.2145200000007387E-3</c:v>
                </c:pt>
                <c:pt idx="60727">
                  <c:v>1.2145400000007388E-3</c:v>
                </c:pt>
                <c:pt idx="60728">
                  <c:v>1.2145600000007389E-3</c:v>
                </c:pt>
                <c:pt idx="60729">
                  <c:v>1.214580000000739E-3</c:v>
                </c:pt>
                <c:pt idx="60730">
                  <c:v>1.2146000000007391E-3</c:v>
                </c:pt>
                <c:pt idx="60731">
                  <c:v>1.2146200000007392E-3</c:v>
                </c:pt>
                <c:pt idx="60732">
                  <c:v>1.2146400000007393E-3</c:v>
                </c:pt>
                <c:pt idx="60733">
                  <c:v>1.2146600000007394E-3</c:v>
                </c:pt>
                <c:pt idx="60734">
                  <c:v>1.2146800000007395E-3</c:v>
                </c:pt>
                <c:pt idx="60735">
                  <c:v>1.2147000000007396E-3</c:v>
                </c:pt>
                <c:pt idx="60736">
                  <c:v>1.2147200000007397E-3</c:v>
                </c:pt>
                <c:pt idx="60737">
                  <c:v>1.2147400000007398E-3</c:v>
                </c:pt>
                <c:pt idx="60738">
                  <c:v>1.2147600000007399E-3</c:v>
                </c:pt>
                <c:pt idx="60739">
                  <c:v>1.21478000000074E-3</c:v>
                </c:pt>
                <c:pt idx="60740">
                  <c:v>1.2148000000007401E-3</c:v>
                </c:pt>
                <c:pt idx="60741">
                  <c:v>1.2148200000007402E-3</c:v>
                </c:pt>
                <c:pt idx="60742">
                  <c:v>1.2148400000007403E-3</c:v>
                </c:pt>
                <c:pt idx="60743">
                  <c:v>1.2148600000007404E-3</c:v>
                </c:pt>
                <c:pt idx="60744">
                  <c:v>1.2148800000007405E-3</c:v>
                </c:pt>
                <c:pt idx="60745">
                  <c:v>1.2149000000007406E-3</c:v>
                </c:pt>
                <c:pt idx="60746">
                  <c:v>1.2149200000007407E-3</c:v>
                </c:pt>
                <c:pt idx="60747">
                  <c:v>1.2149400000007408E-3</c:v>
                </c:pt>
                <c:pt idx="60748">
                  <c:v>1.2149600000007409E-3</c:v>
                </c:pt>
                <c:pt idx="60749">
                  <c:v>1.214980000000741E-3</c:v>
                </c:pt>
                <c:pt idx="60750">
                  <c:v>1.2150000000007411E-3</c:v>
                </c:pt>
                <c:pt idx="60751">
                  <c:v>1.2150200000007412E-3</c:v>
                </c:pt>
                <c:pt idx="60752">
                  <c:v>1.2150400000007413E-3</c:v>
                </c:pt>
                <c:pt idx="60753">
                  <c:v>1.2150600000007414E-3</c:v>
                </c:pt>
                <c:pt idx="60754">
                  <c:v>1.2150800000007415E-3</c:v>
                </c:pt>
                <c:pt idx="60755">
                  <c:v>1.2151000000007416E-3</c:v>
                </c:pt>
                <c:pt idx="60756">
                  <c:v>1.2151200000007417E-3</c:v>
                </c:pt>
                <c:pt idx="60757">
                  <c:v>1.2151400000007418E-3</c:v>
                </c:pt>
                <c:pt idx="60758">
                  <c:v>1.2151600000007419E-3</c:v>
                </c:pt>
                <c:pt idx="60759">
                  <c:v>1.215180000000742E-3</c:v>
                </c:pt>
                <c:pt idx="60760">
                  <c:v>1.2152000000007421E-3</c:v>
                </c:pt>
                <c:pt idx="60761">
                  <c:v>1.2152200000007422E-3</c:v>
                </c:pt>
                <c:pt idx="60762">
                  <c:v>1.2152400000007423E-3</c:v>
                </c:pt>
                <c:pt idx="60763">
                  <c:v>1.2152600000007424E-3</c:v>
                </c:pt>
                <c:pt idx="60764">
                  <c:v>1.2152800000007425E-3</c:v>
                </c:pt>
                <c:pt idx="60765">
                  <c:v>1.2153000000007426E-3</c:v>
                </c:pt>
                <c:pt idx="60766">
                  <c:v>1.2153200000007427E-3</c:v>
                </c:pt>
                <c:pt idx="60767">
                  <c:v>1.2153400000007428E-3</c:v>
                </c:pt>
                <c:pt idx="60768">
                  <c:v>1.2153600000007429E-3</c:v>
                </c:pt>
                <c:pt idx="60769">
                  <c:v>1.215380000000743E-3</c:v>
                </c:pt>
                <c:pt idx="60770">
                  <c:v>1.2154000000007431E-3</c:v>
                </c:pt>
                <c:pt idx="60771">
                  <c:v>1.2154200000007432E-3</c:v>
                </c:pt>
                <c:pt idx="60772">
                  <c:v>1.2154400000007433E-3</c:v>
                </c:pt>
                <c:pt idx="60773">
                  <c:v>1.2154600000007434E-3</c:v>
                </c:pt>
                <c:pt idx="60774">
                  <c:v>1.2154800000007434E-3</c:v>
                </c:pt>
                <c:pt idx="60775">
                  <c:v>1.2155000000007435E-3</c:v>
                </c:pt>
                <c:pt idx="60776">
                  <c:v>1.2155200000007436E-3</c:v>
                </c:pt>
                <c:pt idx="60777">
                  <c:v>1.2155400000007437E-3</c:v>
                </c:pt>
                <c:pt idx="60778">
                  <c:v>1.2155600000007438E-3</c:v>
                </c:pt>
                <c:pt idx="60779">
                  <c:v>1.2155800000007439E-3</c:v>
                </c:pt>
                <c:pt idx="60780">
                  <c:v>1.215600000000744E-3</c:v>
                </c:pt>
                <c:pt idx="60781">
                  <c:v>1.2156200000007441E-3</c:v>
                </c:pt>
                <c:pt idx="60782">
                  <c:v>1.2156400000007442E-3</c:v>
                </c:pt>
                <c:pt idx="60783">
                  <c:v>1.2156600000007443E-3</c:v>
                </c:pt>
                <c:pt idx="60784">
                  <c:v>1.2156800000007444E-3</c:v>
                </c:pt>
                <c:pt idx="60785">
                  <c:v>1.2157000000007445E-3</c:v>
                </c:pt>
                <c:pt idx="60786">
                  <c:v>1.2157200000007446E-3</c:v>
                </c:pt>
                <c:pt idx="60787">
                  <c:v>1.2157400000007447E-3</c:v>
                </c:pt>
                <c:pt idx="60788">
                  <c:v>1.2157600000007448E-3</c:v>
                </c:pt>
                <c:pt idx="60789">
                  <c:v>1.2157800000007449E-3</c:v>
                </c:pt>
                <c:pt idx="60790">
                  <c:v>1.215800000000745E-3</c:v>
                </c:pt>
                <c:pt idx="60791">
                  <c:v>1.2158200000007451E-3</c:v>
                </c:pt>
                <c:pt idx="60792">
                  <c:v>1.2158400000007452E-3</c:v>
                </c:pt>
                <c:pt idx="60793">
                  <c:v>1.2158600000007453E-3</c:v>
                </c:pt>
                <c:pt idx="60794">
                  <c:v>1.2158800000007454E-3</c:v>
                </c:pt>
                <c:pt idx="60795">
                  <c:v>1.2159000000007455E-3</c:v>
                </c:pt>
                <c:pt idx="60796">
                  <c:v>1.2159200000007456E-3</c:v>
                </c:pt>
                <c:pt idx="60797">
                  <c:v>1.2159400000007457E-3</c:v>
                </c:pt>
                <c:pt idx="60798">
                  <c:v>1.2159600000007458E-3</c:v>
                </c:pt>
                <c:pt idx="60799">
                  <c:v>1.2159800000007459E-3</c:v>
                </c:pt>
                <c:pt idx="60800">
                  <c:v>1.216000000000746E-3</c:v>
                </c:pt>
                <c:pt idx="60801">
                  <c:v>1.2160200000007461E-3</c:v>
                </c:pt>
                <c:pt idx="60802">
                  <c:v>1.2160400000007462E-3</c:v>
                </c:pt>
                <c:pt idx="60803">
                  <c:v>1.2160600000007463E-3</c:v>
                </c:pt>
                <c:pt idx="60804">
                  <c:v>1.2160800000007464E-3</c:v>
                </c:pt>
                <c:pt idx="60805">
                  <c:v>1.2161000000007465E-3</c:v>
                </c:pt>
                <c:pt idx="60806">
                  <c:v>1.2161200000007466E-3</c:v>
                </c:pt>
                <c:pt idx="60807">
                  <c:v>1.2161400000007467E-3</c:v>
                </c:pt>
                <c:pt idx="60808">
                  <c:v>1.2161600000007468E-3</c:v>
                </c:pt>
                <c:pt idx="60809">
                  <c:v>1.2161800000007469E-3</c:v>
                </c:pt>
                <c:pt idx="60810">
                  <c:v>1.216200000000747E-3</c:v>
                </c:pt>
                <c:pt idx="60811">
                  <c:v>1.2162200000007471E-3</c:v>
                </c:pt>
                <c:pt idx="60812">
                  <c:v>1.2162400000007472E-3</c:v>
                </c:pt>
                <c:pt idx="60813">
                  <c:v>1.2162600000007473E-3</c:v>
                </c:pt>
                <c:pt idx="60814">
                  <c:v>1.2162800000007474E-3</c:v>
                </c:pt>
                <c:pt idx="60815">
                  <c:v>1.2163000000007475E-3</c:v>
                </c:pt>
                <c:pt idx="60816">
                  <c:v>1.2163200000007476E-3</c:v>
                </c:pt>
                <c:pt idx="60817">
                  <c:v>1.2163400000007477E-3</c:v>
                </c:pt>
                <c:pt idx="60818">
                  <c:v>1.2163600000007478E-3</c:v>
                </c:pt>
                <c:pt idx="60819">
                  <c:v>1.2163800000007479E-3</c:v>
                </c:pt>
                <c:pt idx="60820">
                  <c:v>1.216400000000748E-3</c:v>
                </c:pt>
                <c:pt idx="60821">
                  <c:v>1.2164200000007481E-3</c:v>
                </c:pt>
                <c:pt idx="60822">
                  <c:v>1.2164400000007482E-3</c:v>
                </c:pt>
                <c:pt idx="60823">
                  <c:v>1.2164600000007483E-3</c:v>
                </c:pt>
                <c:pt idx="60824">
                  <c:v>1.2164800000007484E-3</c:v>
                </c:pt>
                <c:pt idx="60825">
                  <c:v>1.2165000000007484E-3</c:v>
                </c:pt>
                <c:pt idx="60826">
                  <c:v>1.2165200000007485E-3</c:v>
                </c:pt>
                <c:pt idx="60827">
                  <c:v>1.2165400000007486E-3</c:v>
                </c:pt>
                <c:pt idx="60828">
                  <c:v>1.2165600000007487E-3</c:v>
                </c:pt>
                <c:pt idx="60829">
                  <c:v>1.2165800000007488E-3</c:v>
                </c:pt>
                <c:pt idx="60830">
                  <c:v>1.2166000000007489E-3</c:v>
                </c:pt>
                <c:pt idx="60831">
                  <c:v>1.216620000000749E-3</c:v>
                </c:pt>
                <c:pt idx="60832">
                  <c:v>1.2166400000007491E-3</c:v>
                </c:pt>
                <c:pt idx="60833">
                  <c:v>1.2166600000007492E-3</c:v>
                </c:pt>
                <c:pt idx="60834">
                  <c:v>1.2166800000007493E-3</c:v>
                </c:pt>
                <c:pt idx="60835">
                  <c:v>1.2167000000007494E-3</c:v>
                </c:pt>
                <c:pt idx="60836">
                  <c:v>1.2167200000007495E-3</c:v>
                </c:pt>
                <c:pt idx="60837">
                  <c:v>1.2167400000007496E-3</c:v>
                </c:pt>
                <c:pt idx="60838">
                  <c:v>1.2167600000007497E-3</c:v>
                </c:pt>
                <c:pt idx="60839">
                  <c:v>1.2167800000007498E-3</c:v>
                </c:pt>
                <c:pt idx="60840">
                  <c:v>1.2168000000007499E-3</c:v>
                </c:pt>
                <c:pt idx="60841">
                  <c:v>1.21682000000075E-3</c:v>
                </c:pt>
                <c:pt idx="60842">
                  <c:v>1.2168400000007501E-3</c:v>
                </c:pt>
                <c:pt idx="60843">
                  <c:v>1.2168600000007502E-3</c:v>
                </c:pt>
                <c:pt idx="60844">
                  <c:v>1.2168800000007503E-3</c:v>
                </c:pt>
                <c:pt idx="60845">
                  <c:v>1.2169000000007504E-3</c:v>
                </c:pt>
                <c:pt idx="60846">
                  <c:v>1.2169200000007505E-3</c:v>
                </c:pt>
                <c:pt idx="60847">
                  <c:v>1.2169400000007506E-3</c:v>
                </c:pt>
                <c:pt idx="60848">
                  <c:v>1.2169600000007507E-3</c:v>
                </c:pt>
                <c:pt idx="60849">
                  <c:v>1.2169800000007508E-3</c:v>
                </c:pt>
                <c:pt idx="60850">
                  <c:v>1.2170000000007509E-3</c:v>
                </c:pt>
                <c:pt idx="60851">
                  <c:v>1.217020000000751E-3</c:v>
                </c:pt>
                <c:pt idx="60852">
                  <c:v>1.2170400000007511E-3</c:v>
                </c:pt>
                <c:pt idx="60853">
                  <c:v>1.2170600000007512E-3</c:v>
                </c:pt>
                <c:pt idx="60854">
                  <c:v>1.2170800000007513E-3</c:v>
                </c:pt>
                <c:pt idx="60855">
                  <c:v>1.2171000000007514E-3</c:v>
                </c:pt>
                <c:pt idx="60856">
                  <c:v>1.2171200000007515E-3</c:v>
                </c:pt>
                <c:pt idx="60857">
                  <c:v>1.2171400000007516E-3</c:v>
                </c:pt>
                <c:pt idx="60858">
                  <c:v>1.2171600000007517E-3</c:v>
                </c:pt>
                <c:pt idx="60859">
                  <c:v>1.2171800000007518E-3</c:v>
                </c:pt>
                <c:pt idx="60860">
                  <c:v>1.2172000000007519E-3</c:v>
                </c:pt>
                <c:pt idx="60861">
                  <c:v>1.217220000000752E-3</c:v>
                </c:pt>
                <c:pt idx="60862">
                  <c:v>1.2172400000007521E-3</c:v>
                </c:pt>
                <c:pt idx="60863">
                  <c:v>1.2172600000007522E-3</c:v>
                </c:pt>
                <c:pt idx="60864">
                  <c:v>1.2172800000007523E-3</c:v>
                </c:pt>
                <c:pt idx="60865">
                  <c:v>1.2173000000007524E-3</c:v>
                </c:pt>
                <c:pt idx="60866">
                  <c:v>1.2173200000007525E-3</c:v>
                </c:pt>
                <c:pt idx="60867">
                  <c:v>1.2173400000007526E-3</c:v>
                </c:pt>
                <c:pt idx="60868">
                  <c:v>1.2173600000007527E-3</c:v>
                </c:pt>
                <c:pt idx="60869">
                  <c:v>1.2173800000007528E-3</c:v>
                </c:pt>
                <c:pt idx="60870">
                  <c:v>1.2174000000007529E-3</c:v>
                </c:pt>
                <c:pt idx="60871">
                  <c:v>1.217420000000753E-3</c:v>
                </c:pt>
                <c:pt idx="60872">
                  <c:v>1.2174400000007531E-3</c:v>
                </c:pt>
                <c:pt idx="60873">
                  <c:v>1.2174600000007532E-3</c:v>
                </c:pt>
                <c:pt idx="60874">
                  <c:v>1.2174800000007533E-3</c:v>
                </c:pt>
                <c:pt idx="60875">
                  <c:v>1.2175000000007534E-3</c:v>
                </c:pt>
                <c:pt idx="60876">
                  <c:v>1.2175200000007535E-3</c:v>
                </c:pt>
                <c:pt idx="60877">
                  <c:v>1.2175400000007535E-3</c:v>
                </c:pt>
                <c:pt idx="60878">
                  <c:v>1.2175600000007536E-3</c:v>
                </c:pt>
                <c:pt idx="60879">
                  <c:v>1.2175800000007537E-3</c:v>
                </c:pt>
                <c:pt idx="60880">
                  <c:v>1.2176000000007538E-3</c:v>
                </c:pt>
                <c:pt idx="60881">
                  <c:v>1.2176200000007539E-3</c:v>
                </c:pt>
                <c:pt idx="60882">
                  <c:v>1.217640000000754E-3</c:v>
                </c:pt>
                <c:pt idx="60883">
                  <c:v>1.2176600000007541E-3</c:v>
                </c:pt>
                <c:pt idx="60884">
                  <c:v>1.2176800000007542E-3</c:v>
                </c:pt>
                <c:pt idx="60885">
                  <c:v>1.2177000000007543E-3</c:v>
                </c:pt>
                <c:pt idx="60886">
                  <c:v>1.2177200000007544E-3</c:v>
                </c:pt>
                <c:pt idx="60887">
                  <c:v>1.2177400000007545E-3</c:v>
                </c:pt>
                <c:pt idx="60888">
                  <c:v>1.2177600000007546E-3</c:v>
                </c:pt>
                <c:pt idx="60889">
                  <c:v>1.2177800000007547E-3</c:v>
                </c:pt>
                <c:pt idx="60890">
                  <c:v>1.2178000000007548E-3</c:v>
                </c:pt>
                <c:pt idx="60891">
                  <c:v>1.2178200000007549E-3</c:v>
                </c:pt>
                <c:pt idx="60892">
                  <c:v>1.217840000000755E-3</c:v>
                </c:pt>
                <c:pt idx="60893">
                  <c:v>1.2178600000007551E-3</c:v>
                </c:pt>
                <c:pt idx="60894">
                  <c:v>1.2178800000007552E-3</c:v>
                </c:pt>
                <c:pt idx="60895">
                  <c:v>1.2179000000007553E-3</c:v>
                </c:pt>
                <c:pt idx="60896">
                  <c:v>1.2179200000007554E-3</c:v>
                </c:pt>
                <c:pt idx="60897">
                  <c:v>1.2179400000007555E-3</c:v>
                </c:pt>
                <c:pt idx="60898">
                  <c:v>1.2179600000007556E-3</c:v>
                </c:pt>
                <c:pt idx="60899">
                  <c:v>1.2179800000007557E-3</c:v>
                </c:pt>
                <c:pt idx="60900">
                  <c:v>1.2180000000007558E-3</c:v>
                </c:pt>
                <c:pt idx="60901">
                  <c:v>1.2180200000007559E-3</c:v>
                </c:pt>
                <c:pt idx="60902">
                  <c:v>1.218040000000756E-3</c:v>
                </c:pt>
                <c:pt idx="60903">
                  <c:v>1.2180600000007561E-3</c:v>
                </c:pt>
                <c:pt idx="60904">
                  <c:v>1.2180800000007562E-3</c:v>
                </c:pt>
                <c:pt idx="60905">
                  <c:v>1.2181000000007563E-3</c:v>
                </c:pt>
                <c:pt idx="60906">
                  <c:v>1.2181200000007564E-3</c:v>
                </c:pt>
                <c:pt idx="60907">
                  <c:v>1.2181400000007565E-3</c:v>
                </c:pt>
                <c:pt idx="60908">
                  <c:v>1.2181600000007566E-3</c:v>
                </c:pt>
                <c:pt idx="60909">
                  <c:v>1.2181800000007567E-3</c:v>
                </c:pt>
                <c:pt idx="60910">
                  <c:v>1.2182000000007568E-3</c:v>
                </c:pt>
                <c:pt idx="60911">
                  <c:v>1.2182200000007569E-3</c:v>
                </c:pt>
                <c:pt idx="60912">
                  <c:v>1.218240000000757E-3</c:v>
                </c:pt>
                <c:pt idx="60913">
                  <c:v>1.2182600000007571E-3</c:v>
                </c:pt>
                <c:pt idx="60914">
                  <c:v>1.2182800000007572E-3</c:v>
                </c:pt>
                <c:pt idx="60915">
                  <c:v>1.2183000000007573E-3</c:v>
                </c:pt>
                <c:pt idx="60916">
                  <c:v>1.2183200000007574E-3</c:v>
                </c:pt>
                <c:pt idx="60917">
                  <c:v>1.2183400000007575E-3</c:v>
                </c:pt>
                <c:pt idx="60918">
                  <c:v>1.2183600000007576E-3</c:v>
                </c:pt>
                <c:pt idx="60919">
                  <c:v>1.2183800000007577E-3</c:v>
                </c:pt>
                <c:pt idx="60920">
                  <c:v>1.2184000000007578E-3</c:v>
                </c:pt>
                <c:pt idx="60921">
                  <c:v>1.2184200000007579E-3</c:v>
                </c:pt>
                <c:pt idx="60922">
                  <c:v>1.218440000000758E-3</c:v>
                </c:pt>
                <c:pt idx="60923">
                  <c:v>1.2184600000007581E-3</c:v>
                </c:pt>
                <c:pt idx="60924">
                  <c:v>1.2184800000007582E-3</c:v>
                </c:pt>
                <c:pt idx="60925">
                  <c:v>1.2185000000007583E-3</c:v>
                </c:pt>
                <c:pt idx="60926">
                  <c:v>1.2185200000007584E-3</c:v>
                </c:pt>
                <c:pt idx="60927">
                  <c:v>1.2185400000007585E-3</c:v>
                </c:pt>
                <c:pt idx="60928">
                  <c:v>1.2185600000007586E-3</c:v>
                </c:pt>
                <c:pt idx="60929">
                  <c:v>1.2185800000007586E-3</c:v>
                </c:pt>
                <c:pt idx="60930">
                  <c:v>1.2186000000007587E-3</c:v>
                </c:pt>
                <c:pt idx="60931">
                  <c:v>1.2186200000007588E-3</c:v>
                </c:pt>
                <c:pt idx="60932">
                  <c:v>1.2186400000007589E-3</c:v>
                </c:pt>
                <c:pt idx="60933">
                  <c:v>1.218660000000759E-3</c:v>
                </c:pt>
                <c:pt idx="60934">
                  <c:v>1.2186800000007591E-3</c:v>
                </c:pt>
                <c:pt idx="60935">
                  <c:v>1.2187000000007592E-3</c:v>
                </c:pt>
                <c:pt idx="60936">
                  <c:v>1.2187200000007593E-3</c:v>
                </c:pt>
                <c:pt idx="60937">
                  <c:v>1.2187400000007594E-3</c:v>
                </c:pt>
                <c:pt idx="60938">
                  <c:v>1.2187600000007595E-3</c:v>
                </c:pt>
                <c:pt idx="60939">
                  <c:v>1.2187800000007596E-3</c:v>
                </c:pt>
                <c:pt idx="60940">
                  <c:v>1.2188000000007597E-3</c:v>
                </c:pt>
                <c:pt idx="60941">
                  <c:v>1.2188200000007598E-3</c:v>
                </c:pt>
                <c:pt idx="60942">
                  <c:v>1.2188400000007599E-3</c:v>
                </c:pt>
                <c:pt idx="60943">
                  <c:v>1.21886000000076E-3</c:v>
                </c:pt>
                <c:pt idx="60944">
                  <c:v>1.2188800000007601E-3</c:v>
                </c:pt>
                <c:pt idx="60945">
                  <c:v>1.2189000000007602E-3</c:v>
                </c:pt>
                <c:pt idx="60946">
                  <c:v>1.2189200000007603E-3</c:v>
                </c:pt>
                <c:pt idx="60947">
                  <c:v>1.2189400000007604E-3</c:v>
                </c:pt>
                <c:pt idx="60948">
                  <c:v>1.2189600000007605E-3</c:v>
                </c:pt>
                <c:pt idx="60949">
                  <c:v>1.2189800000007606E-3</c:v>
                </c:pt>
                <c:pt idx="60950">
                  <c:v>1.2190000000007607E-3</c:v>
                </c:pt>
                <c:pt idx="60951">
                  <c:v>1.2190200000007608E-3</c:v>
                </c:pt>
                <c:pt idx="60952">
                  <c:v>1.2190400000007609E-3</c:v>
                </c:pt>
                <c:pt idx="60953">
                  <c:v>1.219060000000761E-3</c:v>
                </c:pt>
                <c:pt idx="60954">
                  <c:v>1.2190800000007611E-3</c:v>
                </c:pt>
                <c:pt idx="60955">
                  <c:v>1.2191000000007612E-3</c:v>
                </c:pt>
                <c:pt idx="60956">
                  <c:v>1.2191200000007613E-3</c:v>
                </c:pt>
                <c:pt idx="60957">
                  <c:v>1.2191400000007614E-3</c:v>
                </c:pt>
                <c:pt idx="60958">
                  <c:v>1.2191600000007615E-3</c:v>
                </c:pt>
                <c:pt idx="60959">
                  <c:v>1.2191800000007616E-3</c:v>
                </c:pt>
                <c:pt idx="60960">
                  <c:v>1.2192000000007617E-3</c:v>
                </c:pt>
                <c:pt idx="60961">
                  <c:v>1.2192200000007618E-3</c:v>
                </c:pt>
                <c:pt idx="60962">
                  <c:v>1.2192400000007619E-3</c:v>
                </c:pt>
                <c:pt idx="60963">
                  <c:v>1.219260000000762E-3</c:v>
                </c:pt>
                <c:pt idx="60964">
                  <c:v>1.2192800000007621E-3</c:v>
                </c:pt>
                <c:pt idx="60965">
                  <c:v>1.2193000000007622E-3</c:v>
                </c:pt>
                <c:pt idx="60966">
                  <c:v>1.2193200000007623E-3</c:v>
                </c:pt>
                <c:pt idx="60967">
                  <c:v>1.2193400000007624E-3</c:v>
                </c:pt>
                <c:pt idx="60968">
                  <c:v>1.2193600000007625E-3</c:v>
                </c:pt>
                <c:pt idx="60969">
                  <c:v>1.2193800000007626E-3</c:v>
                </c:pt>
                <c:pt idx="60970">
                  <c:v>1.2194000000007627E-3</c:v>
                </c:pt>
                <c:pt idx="60971">
                  <c:v>1.2194200000007628E-3</c:v>
                </c:pt>
                <c:pt idx="60972">
                  <c:v>1.2194400000007629E-3</c:v>
                </c:pt>
                <c:pt idx="60973">
                  <c:v>1.219460000000763E-3</c:v>
                </c:pt>
                <c:pt idx="60974">
                  <c:v>1.2194800000007631E-3</c:v>
                </c:pt>
                <c:pt idx="60975">
                  <c:v>1.2195000000007632E-3</c:v>
                </c:pt>
                <c:pt idx="60976">
                  <c:v>1.2195200000007633E-3</c:v>
                </c:pt>
                <c:pt idx="60977">
                  <c:v>1.2195400000007634E-3</c:v>
                </c:pt>
                <c:pt idx="60978">
                  <c:v>1.2195600000007635E-3</c:v>
                </c:pt>
                <c:pt idx="60979">
                  <c:v>1.2195800000007636E-3</c:v>
                </c:pt>
                <c:pt idx="60980">
                  <c:v>1.2196000000007636E-3</c:v>
                </c:pt>
                <c:pt idx="60981">
                  <c:v>1.2196200000007637E-3</c:v>
                </c:pt>
                <c:pt idx="60982">
                  <c:v>1.2196400000007638E-3</c:v>
                </c:pt>
                <c:pt idx="60983">
                  <c:v>1.2196600000007639E-3</c:v>
                </c:pt>
                <c:pt idx="60984">
                  <c:v>1.219680000000764E-3</c:v>
                </c:pt>
                <c:pt idx="60985">
                  <c:v>1.2197000000007641E-3</c:v>
                </c:pt>
                <c:pt idx="60986">
                  <c:v>1.2197200000007642E-3</c:v>
                </c:pt>
                <c:pt idx="60987">
                  <c:v>1.2197400000007643E-3</c:v>
                </c:pt>
                <c:pt idx="60988">
                  <c:v>1.2197600000007644E-3</c:v>
                </c:pt>
                <c:pt idx="60989">
                  <c:v>1.2197800000007645E-3</c:v>
                </c:pt>
                <c:pt idx="60990">
                  <c:v>1.2198000000007646E-3</c:v>
                </c:pt>
                <c:pt idx="60991">
                  <c:v>1.2198200000007647E-3</c:v>
                </c:pt>
                <c:pt idx="60992">
                  <c:v>1.2198400000007648E-3</c:v>
                </c:pt>
                <c:pt idx="60993">
                  <c:v>1.2198600000007649E-3</c:v>
                </c:pt>
                <c:pt idx="60994">
                  <c:v>1.219880000000765E-3</c:v>
                </c:pt>
                <c:pt idx="60995">
                  <c:v>1.2199000000007651E-3</c:v>
                </c:pt>
                <c:pt idx="60996">
                  <c:v>1.2199200000007652E-3</c:v>
                </c:pt>
                <c:pt idx="60997">
                  <c:v>1.2199400000007653E-3</c:v>
                </c:pt>
                <c:pt idx="60998">
                  <c:v>1.2199600000007654E-3</c:v>
                </c:pt>
                <c:pt idx="60999">
                  <c:v>1.2199800000007655E-3</c:v>
                </c:pt>
                <c:pt idx="61000">
                  <c:v>1.2200000000007656E-3</c:v>
                </c:pt>
                <c:pt idx="61001">
                  <c:v>1.2200200000007657E-3</c:v>
                </c:pt>
                <c:pt idx="61002">
                  <c:v>1.2200400000007658E-3</c:v>
                </c:pt>
                <c:pt idx="61003">
                  <c:v>1.2200600000007659E-3</c:v>
                </c:pt>
                <c:pt idx="61004">
                  <c:v>1.220080000000766E-3</c:v>
                </c:pt>
                <c:pt idx="61005">
                  <c:v>1.2201000000007661E-3</c:v>
                </c:pt>
                <c:pt idx="61006">
                  <c:v>1.2201200000007662E-3</c:v>
                </c:pt>
                <c:pt idx="61007">
                  <c:v>1.2201400000007663E-3</c:v>
                </c:pt>
                <c:pt idx="61008">
                  <c:v>1.2201600000007664E-3</c:v>
                </c:pt>
                <c:pt idx="61009">
                  <c:v>1.2201800000007665E-3</c:v>
                </c:pt>
                <c:pt idx="61010">
                  <c:v>1.2202000000007666E-3</c:v>
                </c:pt>
                <c:pt idx="61011">
                  <c:v>1.2202200000007667E-3</c:v>
                </c:pt>
                <c:pt idx="61012">
                  <c:v>1.2202400000007668E-3</c:v>
                </c:pt>
                <c:pt idx="61013">
                  <c:v>1.2202600000007669E-3</c:v>
                </c:pt>
                <c:pt idx="61014">
                  <c:v>1.220280000000767E-3</c:v>
                </c:pt>
                <c:pt idx="61015">
                  <c:v>1.2203000000007671E-3</c:v>
                </c:pt>
                <c:pt idx="61016">
                  <c:v>1.2203200000007672E-3</c:v>
                </c:pt>
                <c:pt idx="61017">
                  <c:v>1.2203400000007673E-3</c:v>
                </c:pt>
                <c:pt idx="61018">
                  <c:v>1.2203600000007674E-3</c:v>
                </c:pt>
                <c:pt idx="61019">
                  <c:v>1.2203800000007675E-3</c:v>
                </c:pt>
                <c:pt idx="61020">
                  <c:v>1.2204000000007676E-3</c:v>
                </c:pt>
                <c:pt idx="61021">
                  <c:v>1.2204200000007677E-3</c:v>
                </c:pt>
                <c:pt idx="61022">
                  <c:v>1.2204400000007678E-3</c:v>
                </c:pt>
                <c:pt idx="61023">
                  <c:v>1.2204600000007679E-3</c:v>
                </c:pt>
                <c:pt idx="61024">
                  <c:v>1.220480000000768E-3</c:v>
                </c:pt>
                <c:pt idx="61025">
                  <c:v>1.2205000000007681E-3</c:v>
                </c:pt>
                <c:pt idx="61026">
                  <c:v>1.2205200000007682E-3</c:v>
                </c:pt>
                <c:pt idx="61027">
                  <c:v>1.2205400000007683E-3</c:v>
                </c:pt>
                <c:pt idx="61028">
                  <c:v>1.2205600000007684E-3</c:v>
                </c:pt>
                <c:pt idx="61029">
                  <c:v>1.2205800000007685E-3</c:v>
                </c:pt>
                <c:pt idx="61030">
                  <c:v>1.2206000000007686E-3</c:v>
                </c:pt>
                <c:pt idx="61031">
                  <c:v>1.2206200000007687E-3</c:v>
                </c:pt>
                <c:pt idx="61032">
                  <c:v>1.2206400000007687E-3</c:v>
                </c:pt>
                <c:pt idx="61033">
                  <c:v>1.2206600000007688E-3</c:v>
                </c:pt>
                <c:pt idx="61034">
                  <c:v>1.2206800000007689E-3</c:v>
                </c:pt>
                <c:pt idx="61035">
                  <c:v>1.220700000000769E-3</c:v>
                </c:pt>
                <c:pt idx="61036">
                  <c:v>1.2207200000007691E-3</c:v>
                </c:pt>
                <c:pt idx="61037">
                  <c:v>1.2207400000007692E-3</c:v>
                </c:pt>
                <c:pt idx="61038">
                  <c:v>1.2207600000007693E-3</c:v>
                </c:pt>
                <c:pt idx="61039">
                  <c:v>1.2207800000007694E-3</c:v>
                </c:pt>
                <c:pt idx="61040">
                  <c:v>1.2208000000007695E-3</c:v>
                </c:pt>
                <c:pt idx="61041">
                  <c:v>1.2208200000007696E-3</c:v>
                </c:pt>
                <c:pt idx="61042">
                  <c:v>1.2208400000007697E-3</c:v>
                </c:pt>
                <c:pt idx="61043">
                  <c:v>1.2208600000007698E-3</c:v>
                </c:pt>
                <c:pt idx="61044">
                  <c:v>1.2208800000007699E-3</c:v>
                </c:pt>
                <c:pt idx="61045">
                  <c:v>1.22090000000077E-3</c:v>
                </c:pt>
                <c:pt idx="61046">
                  <c:v>1.2209200000007701E-3</c:v>
                </c:pt>
                <c:pt idx="61047">
                  <c:v>1.2209400000007702E-3</c:v>
                </c:pt>
                <c:pt idx="61048">
                  <c:v>1.2209600000007703E-3</c:v>
                </c:pt>
                <c:pt idx="61049">
                  <c:v>1.2209800000007704E-3</c:v>
                </c:pt>
                <c:pt idx="61050">
                  <c:v>1.2210000000007705E-3</c:v>
                </c:pt>
                <c:pt idx="61051">
                  <c:v>1.2210200000007706E-3</c:v>
                </c:pt>
                <c:pt idx="61052">
                  <c:v>1.2210400000007707E-3</c:v>
                </c:pt>
                <c:pt idx="61053">
                  <c:v>1.2210600000007708E-3</c:v>
                </c:pt>
                <c:pt idx="61054">
                  <c:v>1.2210800000007709E-3</c:v>
                </c:pt>
                <c:pt idx="61055">
                  <c:v>1.221100000000771E-3</c:v>
                </c:pt>
                <c:pt idx="61056">
                  <c:v>1.2211200000007711E-3</c:v>
                </c:pt>
                <c:pt idx="61057">
                  <c:v>1.2211400000007712E-3</c:v>
                </c:pt>
                <c:pt idx="61058">
                  <c:v>1.2211600000007713E-3</c:v>
                </c:pt>
                <c:pt idx="61059">
                  <c:v>1.2211800000007714E-3</c:v>
                </c:pt>
                <c:pt idx="61060">
                  <c:v>1.2212000000007715E-3</c:v>
                </c:pt>
                <c:pt idx="61061">
                  <c:v>1.2212200000007716E-3</c:v>
                </c:pt>
                <c:pt idx="61062">
                  <c:v>1.2212400000007717E-3</c:v>
                </c:pt>
                <c:pt idx="61063">
                  <c:v>1.2212600000007718E-3</c:v>
                </c:pt>
                <c:pt idx="61064">
                  <c:v>1.2212800000007719E-3</c:v>
                </c:pt>
                <c:pt idx="61065">
                  <c:v>1.221300000000772E-3</c:v>
                </c:pt>
                <c:pt idx="61066">
                  <c:v>1.2213200000007721E-3</c:v>
                </c:pt>
                <c:pt idx="61067">
                  <c:v>1.2213400000007722E-3</c:v>
                </c:pt>
                <c:pt idx="61068">
                  <c:v>1.2213600000007723E-3</c:v>
                </c:pt>
                <c:pt idx="61069">
                  <c:v>1.2213800000007724E-3</c:v>
                </c:pt>
                <c:pt idx="61070">
                  <c:v>1.2214000000007725E-3</c:v>
                </c:pt>
                <c:pt idx="61071">
                  <c:v>1.2214200000007726E-3</c:v>
                </c:pt>
                <c:pt idx="61072">
                  <c:v>1.2214400000007727E-3</c:v>
                </c:pt>
                <c:pt idx="61073">
                  <c:v>1.2214600000007728E-3</c:v>
                </c:pt>
                <c:pt idx="61074">
                  <c:v>1.2214800000007729E-3</c:v>
                </c:pt>
                <c:pt idx="61075">
                  <c:v>1.221500000000773E-3</c:v>
                </c:pt>
                <c:pt idx="61076">
                  <c:v>1.2215200000007731E-3</c:v>
                </c:pt>
                <c:pt idx="61077">
                  <c:v>1.2215400000007732E-3</c:v>
                </c:pt>
                <c:pt idx="61078">
                  <c:v>1.2215600000007733E-3</c:v>
                </c:pt>
                <c:pt idx="61079">
                  <c:v>1.2215800000007734E-3</c:v>
                </c:pt>
                <c:pt idx="61080">
                  <c:v>1.2216000000007735E-3</c:v>
                </c:pt>
                <c:pt idx="61081">
                  <c:v>1.2216200000007736E-3</c:v>
                </c:pt>
                <c:pt idx="61082">
                  <c:v>1.2216400000007737E-3</c:v>
                </c:pt>
                <c:pt idx="61083">
                  <c:v>1.2216600000007738E-3</c:v>
                </c:pt>
                <c:pt idx="61084">
                  <c:v>1.2216800000007738E-3</c:v>
                </c:pt>
                <c:pt idx="61085">
                  <c:v>1.2217000000007739E-3</c:v>
                </c:pt>
                <c:pt idx="61086">
                  <c:v>1.221720000000774E-3</c:v>
                </c:pt>
                <c:pt idx="61087">
                  <c:v>1.2217400000007741E-3</c:v>
                </c:pt>
                <c:pt idx="61088">
                  <c:v>1.2217600000007742E-3</c:v>
                </c:pt>
                <c:pt idx="61089">
                  <c:v>1.2217800000007743E-3</c:v>
                </c:pt>
                <c:pt idx="61090">
                  <c:v>1.2218000000007744E-3</c:v>
                </c:pt>
                <c:pt idx="61091">
                  <c:v>1.2218200000007745E-3</c:v>
                </c:pt>
                <c:pt idx="61092">
                  <c:v>1.2218400000007746E-3</c:v>
                </c:pt>
                <c:pt idx="61093">
                  <c:v>1.2218600000007747E-3</c:v>
                </c:pt>
                <c:pt idx="61094">
                  <c:v>1.2218800000007748E-3</c:v>
                </c:pt>
                <c:pt idx="61095">
                  <c:v>1.2219000000007749E-3</c:v>
                </c:pt>
                <c:pt idx="61096">
                  <c:v>1.221920000000775E-3</c:v>
                </c:pt>
                <c:pt idx="61097">
                  <c:v>1.2219400000007751E-3</c:v>
                </c:pt>
                <c:pt idx="61098">
                  <c:v>1.2219600000007752E-3</c:v>
                </c:pt>
                <c:pt idx="61099">
                  <c:v>1.2219800000007753E-3</c:v>
                </c:pt>
                <c:pt idx="61100">
                  <c:v>1.2220000000007754E-3</c:v>
                </c:pt>
                <c:pt idx="61101">
                  <c:v>1.2220200000007755E-3</c:v>
                </c:pt>
                <c:pt idx="61102">
                  <c:v>1.2220400000007756E-3</c:v>
                </c:pt>
                <c:pt idx="61103">
                  <c:v>1.2220600000007757E-3</c:v>
                </c:pt>
                <c:pt idx="61104">
                  <c:v>1.2220800000007758E-3</c:v>
                </c:pt>
                <c:pt idx="61105">
                  <c:v>1.2221000000007759E-3</c:v>
                </c:pt>
                <c:pt idx="61106">
                  <c:v>1.222120000000776E-3</c:v>
                </c:pt>
                <c:pt idx="61107">
                  <c:v>1.2221400000007761E-3</c:v>
                </c:pt>
                <c:pt idx="61108">
                  <c:v>1.2221600000007762E-3</c:v>
                </c:pt>
                <c:pt idx="61109">
                  <c:v>1.2221800000007763E-3</c:v>
                </c:pt>
                <c:pt idx="61110">
                  <c:v>1.2222000000007764E-3</c:v>
                </c:pt>
                <c:pt idx="61111">
                  <c:v>1.2222200000007765E-3</c:v>
                </c:pt>
                <c:pt idx="61112">
                  <c:v>1.2222400000007766E-3</c:v>
                </c:pt>
                <c:pt idx="61113">
                  <c:v>1.2222600000007767E-3</c:v>
                </c:pt>
                <c:pt idx="61114">
                  <c:v>1.2222800000007768E-3</c:v>
                </c:pt>
                <c:pt idx="61115">
                  <c:v>1.2223000000007769E-3</c:v>
                </c:pt>
                <c:pt idx="61116">
                  <c:v>1.222320000000777E-3</c:v>
                </c:pt>
                <c:pt idx="61117">
                  <c:v>1.2223400000007771E-3</c:v>
                </c:pt>
                <c:pt idx="61118">
                  <c:v>1.2223600000007772E-3</c:v>
                </c:pt>
                <c:pt idx="61119">
                  <c:v>1.2223800000007773E-3</c:v>
                </c:pt>
                <c:pt idx="61120">
                  <c:v>1.2224000000007774E-3</c:v>
                </c:pt>
                <c:pt idx="61121">
                  <c:v>1.2224200000007775E-3</c:v>
                </c:pt>
                <c:pt idx="61122">
                  <c:v>1.2224400000007776E-3</c:v>
                </c:pt>
                <c:pt idx="61123">
                  <c:v>1.2224600000007777E-3</c:v>
                </c:pt>
                <c:pt idx="61124">
                  <c:v>1.2224800000007778E-3</c:v>
                </c:pt>
                <c:pt idx="61125">
                  <c:v>1.2225000000007779E-3</c:v>
                </c:pt>
                <c:pt idx="61126">
                  <c:v>1.222520000000778E-3</c:v>
                </c:pt>
                <c:pt idx="61127">
                  <c:v>1.2225400000007781E-3</c:v>
                </c:pt>
                <c:pt idx="61128">
                  <c:v>1.2225600000007782E-3</c:v>
                </c:pt>
                <c:pt idx="61129">
                  <c:v>1.2225800000007783E-3</c:v>
                </c:pt>
                <c:pt idx="61130">
                  <c:v>1.2226000000007784E-3</c:v>
                </c:pt>
                <c:pt idx="61131">
                  <c:v>1.2226200000007785E-3</c:v>
                </c:pt>
                <c:pt idx="61132">
                  <c:v>1.2226400000007786E-3</c:v>
                </c:pt>
                <c:pt idx="61133">
                  <c:v>1.2226600000007787E-3</c:v>
                </c:pt>
                <c:pt idx="61134">
                  <c:v>1.2226800000007788E-3</c:v>
                </c:pt>
                <c:pt idx="61135">
                  <c:v>1.2227000000007788E-3</c:v>
                </c:pt>
                <c:pt idx="61136">
                  <c:v>1.2227200000007789E-3</c:v>
                </c:pt>
                <c:pt idx="61137">
                  <c:v>1.222740000000779E-3</c:v>
                </c:pt>
                <c:pt idx="61138">
                  <c:v>1.2227600000007791E-3</c:v>
                </c:pt>
                <c:pt idx="61139">
                  <c:v>1.2227800000007792E-3</c:v>
                </c:pt>
                <c:pt idx="61140">
                  <c:v>1.2228000000007793E-3</c:v>
                </c:pt>
                <c:pt idx="61141">
                  <c:v>1.2228200000007794E-3</c:v>
                </c:pt>
                <c:pt idx="61142">
                  <c:v>1.2228400000007795E-3</c:v>
                </c:pt>
                <c:pt idx="61143">
                  <c:v>1.2228600000007796E-3</c:v>
                </c:pt>
                <c:pt idx="61144">
                  <c:v>1.2228800000007797E-3</c:v>
                </c:pt>
                <c:pt idx="61145">
                  <c:v>1.2229000000007798E-3</c:v>
                </c:pt>
                <c:pt idx="61146">
                  <c:v>1.2229200000007799E-3</c:v>
                </c:pt>
                <c:pt idx="61147">
                  <c:v>1.22294000000078E-3</c:v>
                </c:pt>
                <c:pt idx="61148">
                  <c:v>1.2229600000007801E-3</c:v>
                </c:pt>
                <c:pt idx="61149">
                  <c:v>1.2229800000007802E-3</c:v>
                </c:pt>
                <c:pt idx="61150">
                  <c:v>1.2230000000007803E-3</c:v>
                </c:pt>
                <c:pt idx="61151">
                  <c:v>1.2230200000007804E-3</c:v>
                </c:pt>
                <c:pt idx="61152">
                  <c:v>1.2230400000007805E-3</c:v>
                </c:pt>
                <c:pt idx="61153">
                  <c:v>1.2230600000007806E-3</c:v>
                </c:pt>
                <c:pt idx="61154">
                  <c:v>1.2230800000007807E-3</c:v>
                </c:pt>
                <c:pt idx="61155">
                  <c:v>1.2231000000007808E-3</c:v>
                </c:pt>
                <c:pt idx="61156">
                  <c:v>1.2231200000007809E-3</c:v>
                </c:pt>
                <c:pt idx="61157">
                  <c:v>1.223140000000781E-3</c:v>
                </c:pt>
                <c:pt idx="61158">
                  <c:v>1.2231600000007811E-3</c:v>
                </c:pt>
                <c:pt idx="61159">
                  <c:v>1.2231800000007812E-3</c:v>
                </c:pt>
                <c:pt idx="61160">
                  <c:v>1.2232000000007813E-3</c:v>
                </c:pt>
                <c:pt idx="61161">
                  <c:v>1.2232200000007814E-3</c:v>
                </c:pt>
                <c:pt idx="61162">
                  <c:v>1.2232400000007815E-3</c:v>
                </c:pt>
                <c:pt idx="61163">
                  <c:v>1.2232600000007816E-3</c:v>
                </c:pt>
                <c:pt idx="61164">
                  <c:v>1.2232800000007817E-3</c:v>
                </c:pt>
                <c:pt idx="61165">
                  <c:v>1.2233000000007818E-3</c:v>
                </c:pt>
                <c:pt idx="61166">
                  <c:v>1.2233200000007819E-3</c:v>
                </c:pt>
                <c:pt idx="61167">
                  <c:v>1.223340000000782E-3</c:v>
                </c:pt>
                <c:pt idx="61168">
                  <c:v>1.2233600000007821E-3</c:v>
                </c:pt>
                <c:pt idx="61169">
                  <c:v>1.2233800000007822E-3</c:v>
                </c:pt>
                <c:pt idx="61170">
                  <c:v>1.2234000000007823E-3</c:v>
                </c:pt>
                <c:pt idx="61171">
                  <c:v>1.2234200000007824E-3</c:v>
                </c:pt>
                <c:pt idx="61172">
                  <c:v>1.2234400000007825E-3</c:v>
                </c:pt>
                <c:pt idx="61173">
                  <c:v>1.2234600000007826E-3</c:v>
                </c:pt>
                <c:pt idx="61174">
                  <c:v>1.2234800000007827E-3</c:v>
                </c:pt>
                <c:pt idx="61175">
                  <c:v>1.2235000000007828E-3</c:v>
                </c:pt>
                <c:pt idx="61176">
                  <c:v>1.2235200000007829E-3</c:v>
                </c:pt>
                <c:pt idx="61177">
                  <c:v>1.223540000000783E-3</c:v>
                </c:pt>
                <c:pt idx="61178">
                  <c:v>1.2235600000007831E-3</c:v>
                </c:pt>
                <c:pt idx="61179">
                  <c:v>1.2235800000007832E-3</c:v>
                </c:pt>
                <c:pt idx="61180">
                  <c:v>1.2236000000007833E-3</c:v>
                </c:pt>
                <c:pt idx="61181">
                  <c:v>1.2236200000007834E-3</c:v>
                </c:pt>
                <c:pt idx="61182">
                  <c:v>1.2236400000007835E-3</c:v>
                </c:pt>
                <c:pt idx="61183">
                  <c:v>1.2236600000007836E-3</c:v>
                </c:pt>
                <c:pt idx="61184">
                  <c:v>1.2236800000007837E-3</c:v>
                </c:pt>
                <c:pt idx="61185">
                  <c:v>1.2237000000007838E-3</c:v>
                </c:pt>
                <c:pt idx="61186">
                  <c:v>1.2237200000007839E-3</c:v>
                </c:pt>
                <c:pt idx="61187">
                  <c:v>1.2237400000007839E-3</c:v>
                </c:pt>
                <c:pt idx="61188">
                  <c:v>1.223760000000784E-3</c:v>
                </c:pt>
                <c:pt idx="61189">
                  <c:v>1.2237800000007841E-3</c:v>
                </c:pt>
                <c:pt idx="61190">
                  <c:v>1.2238000000007842E-3</c:v>
                </c:pt>
                <c:pt idx="61191">
                  <c:v>1.2238200000007843E-3</c:v>
                </c:pt>
                <c:pt idx="61192">
                  <c:v>1.2238400000007844E-3</c:v>
                </c:pt>
                <c:pt idx="61193">
                  <c:v>1.2238600000007845E-3</c:v>
                </c:pt>
                <c:pt idx="61194">
                  <c:v>1.2238800000007846E-3</c:v>
                </c:pt>
                <c:pt idx="61195">
                  <c:v>1.2239000000007847E-3</c:v>
                </c:pt>
                <c:pt idx="61196">
                  <c:v>1.2239200000007848E-3</c:v>
                </c:pt>
                <c:pt idx="61197">
                  <c:v>1.2239400000007849E-3</c:v>
                </c:pt>
                <c:pt idx="61198">
                  <c:v>1.223960000000785E-3</c:v>
                </c:pt>
                <c:pt idx="61199">
                  <c:v>1.2239800000007851E-3</c:v>
                </c:pt>
                <c:pt idx="61200">
                  <c:v>1.2240000000007852E-3</c:v>
                </c:pt>
                <c:pt idx="61201">
                  <c:v>1.2240200000007853E-3</c:v>
                </c:pt>
                <c:pt idx="61202">
                  <c:v>1.2240400000007854E-3</c:v>
                </c:pt>
                <c:pt idx="61203">
                  <c:v>1.2240600000007855E-3</c:v>
                </c:pt>
                <c:pt idx="61204">
                  <c:v>1.2240800000007856E-3</c:v>
                </c:pt>
                <c:pt idx="61205">
                  <c:v>1.2241000000007857E-3</c:v>
                </c:pt>
                <c:pt idx="61206">
                  <c:v>1.2241200000007858E-3</c:v>
                </c:pt>
                <c:pt idx="61207">
                  <c:v>1.2241400000007859E-3</c:v>
                </c:pt>
                <c:pt idx="61208">
                  <c:v>1.224160000000786E-3</c:v>
                </c:pt>
                <c:pt idx="61209">
                  <c:v>1.2241800000007861E-3</c:v>
                </c:pt>
                <c:pt idx="61210">
                  <c:v>1.2242000000007862E-3</c:v>
                </c:pt>
                <c:pt idx="61211">
                  <c:v>1.2242200000007863E-3</c:v>
                </c:pt>
                <c:pt idx="61212">
                  <c:v>1.2242400000007864E-3</c:v>
                </c:pt>
                <c:pt idx="61213">
                  <c:v>1.2242600000007865E-3</c:v>
                </c:pt>
                <c:pt idx="61214">
                  <c:v>1.2242800000007866E-3</c:v>
                </c:pt>
                <c:pt idx="61215">
                  <c:v>1.2243000000007867E-3</c:v>
                </c:pt>
                <c:pt idx="61216">
                  <c:v>1.2243200000007868E-3</c:v>
                </c:pt>
                <c:pt idx="61217">
                  <c:v>1.2243400000007869E-3</c:v>
                </c:pt>
                <c:pt idx="61218">
                  <c:v>1.224360000000787E-3</c:v>
                </c:pt>
                <c:pt idx="61219">
                  <c:v>1.2243800000007871E-3</c:v>
                </c:pt>
                <c:pt idx="61220">
                  <c:v>1.2244000000007872E-3</c:v>
                </c:pt>
                <c:pt idx="61221">
                  <c:v>1.2244200000007873E-3</c:v>
                </c:pt>
                <c:pt idx="61222">
                  <c:v>1.2244400000007874E-3</c:v>
                </c:pt>
                <c:pt idx="61223">
                  <c:v>1.2244600000007875E-3</c:v>
                </c:pt>
                <c:pt idx="61224">
                  <c:v>1.2244800000007876E-3</c:v>
                </c:pt>
                <c:pt idx="61225">
                  <c:v>1.2245000000007877E-3</c:v>
                </c:pt>
                <c:pt idx="61226">
                  <c:v>1.2245200000007878E-3</c:v>
                </c:pt>
                <c:pt idx="61227">
                  <c:v>1.2245400000007879E-3</c:v>
                </c:pt>
                <c:pt idx="61228">
                  <c:v>1.224560000000788E-3</c:v>
                </c:pt>
                <c:pt idx="61229">
                  <c:v>1.2245800000007881E-3</c:v>
                </c:pt>
                <c:pt idx="61230">
                  <c:v>1.2246000000007882E-3</c:v>
                </c:pt>
                <c:pt idx="61231">
                  <c:v>1.2246200000007883E-3</c:v>
                </c:pt>
                <c:pt idx="61232">
                  <c:v>1.2246400000007884E-3</c:v>
                </c:pt>
                <c:pt idx="61233">
                  <c:v>1.2246600000007885E-3</c:v>
                </c:pt>
                <c:pt idx="61234">
                  <c:v>1.2246800000007886E-3</c:v>
                </c:pt>
                <c:pt idx="61235">
                  <c:v>1.2247000000007887E-3</c:v>
                </c:pt>
                <c:pt idx="61236">
                  <c:v>1.2247200000007888E-3</c:v>
                </c:pt>
                <c:pt idx="61237">
                  <c:v>1.2247400000007889E-3</c:v>
                </c:pt>
                <c:pt idx="61238">
                  <c:v>1.224760000000789E-3</c:v>
                </c:pt>
                <c:pt idx="61239">
                  <c:v>1.224780000000789E-3</c:v>
                </c:pt>
                <c:pt idx="61240">
                  <c:v>1.2248000000007891E-3</c:v>
                </c:pt>
                <c:pt idx="61241">
                  <c:v>1.2248200000007892E-3</c:v>
                </c:pt>
                <c:pt idx="61242">
                  <c:v>1.2248400000007893E-3</c:v>
                </c:pt>
                <c:pt idx="61243">
                  <c:v>1.2248600000007894E-3</c:v>
                </c:pt>
                <c:pt idx="61244">
                  <c:v>1.2248800000007895E-3</c:v>
                </c:pt>
                <c:pt idx="61245">
                  <c:v>1.2249000000007896E-3</c:v>
                </c:pt>
                <c:pt idx="61246">
                  <c:v>1.2249200000007897E-3</c:v>
                </c:pt>
                <c:pt idx="61247">
                  <c:v>1.2249400000007898E-3</c:v>
                </c:pt>
                <c:pt idx="61248">
                  <c:v>1.2249600000007899E-3</c:v>
                </c:pt>
                <c:pt idx="61249">
                  <c:v>1.22498000000079E-3</c:v>
                </c:pt>
                <c:pt idx="61250">
                  <c:v>1.2250000000007901E-3</c:v>
                </c:pt>
                <c:pt idx="61251">
                  <c:v>1.2250200000007902E-3</c:v>
                </c:pt>
                <c:pt idx="61252">
                  <c:v>1.2250400000007903E-3</c:v>
                </c:pt>
                <c:pt idx="61253">
                  <c:v>1.2250600000007904E-3</c:v>
                </c:pt>
                <c:pt idx="61254">
                  <c:v>1.2250800000007905E-3</c:v>
                </c:pt>
                <c:pt idx="61255">
                  <c:v>1.2251000000007906E-3</c:v>
                </c:pt>
                <c:pt idx="61256">
                  <c:v>1.2251200000007907E-3</c:v>
                </c:pt>
                <c:pt idx="61257">
                  <c:v>1.2251400000007908E-3</c:v>
                </c:pt>
                <c:pt idx="61258">
                  <c:v>1.2251600000007909E-3</c:v>
                </c:pt>
                <c:pt idx="61259">
                  <c:v>1.225180000000791E-3</c:v>
                </c:pt>
                <c:pt idx="61260">
                  <c:v>1.2252000000007911E-3</c:v>
                </c:pt>
                <c:pt idx="61261">
                  <c:v>1.2252200000007912E-3</c:v>
                </c:pt>
                <c:pt idx="61262">
                  <c:v>1.2252400000007913E-3</c:v>
                </c:pt>
                <c:pt idx="61263">
                  <c:v>1.2252600000007914E-3</c:v>
                </c:pt>
                <c:pt idx="61264">
                  <c:v>1.2252800000007915E-3</c:v>
                </c:pt>
                <c:pt idx="61265">
                  <c:v>1.2253000000007916E-3</c:v>
                </c:pt>
                <c:pt idx="61266">
                  <c:v>1.2253200000007917E-3</c:v>
                </c:pt>
                <c:pt idx="61267">
                  <c:v>1.2253400000007918E-3</c:v>
                </c:pt>
                <c:pt idx="61268">
                  <c:v>1.2253600000007919E-3</c:v>
                </c:pt>
                <c:pt idx="61269">
                  <c:v>1.225380000000792E-3</c:v>
                </c:pt>
                <c:pt idx="61270">
                  <c:v>1.2254000000007921E-3</c:v>
                </c:pt>
                <c:pt idx="61271">
                  <c:v>1.2254200000007922E-3</c:v>
                </c:pt>
                <c:pt idx="61272">
                  <c:v>1.2254400000007923E-3</c:v>
                </c:pt>
                <c:pt idx="61273">
                  <c:v>1.2254600000007924E-3</c:v>
                </c:pt>
                <c:pt idx="61274">
                  <c:v>1.2254800000007925E-3</c:v>
                </c:pt>
                <c:pt idx="61275">
                  <c:v>1.2255000000007926E-3</c:v>
                </c:pt>
                <c:pt idx="61276">
                  <c:v>1.2255200000007927E-3</c:v>
                </c:pt>
                <c:pt idx="61277">
                  <c:v>1.2255400000007928E-3</c:v>
                </c:pt>
                <c:pt idx="61278">
                  <c:v>1.2255600000007929E-3</c:v>
                </c:pt>
                <c:pt idx="61279">
                  <c:v>1.225580000000793E-3</c:v>
                </c:pt>
                <c:pt idx="61280">
                  <c:v>1.2256000000007931E-3</c:v>
                </c:pt>
                <c:pt idx="61281">
                  <c:v>1.2256200000007932E-3</c:v>
                </c:pt>
                <c:pt idx="61282">
                  <c:v>1.2256400000007933E-3</c:v>
                </c:pt>
                <c:pt idx="61283">
                  <c:v>1.2256600000007934E-3</c:v>
                </c:pt>
                <c:pt idx="61284">
                  <c:v>1.2256800000007935E-3</c:v>
                </c:pt>
                <c:pt idx="61285">
                  <c:v>1.2257000000007936E-3</c:v>
                </c:pt>
                <c:pt idx="61286">
                  <c:v>1.2257200000007937E-3</c:v>
                </c:pt>
                <c:pt idx="61287">
                  <c:v>1.2257400000007938E-3</c:v>
                </c:pt>
                <c:pt idx="61288">
                  <c:v>1.2257600000007939E-3</c:v>
                </c:pt>
                <c:pt idx="61289">
                  <c:v>1.225780000000794E-3</c:v>
                </c:pt>
                <c:pt idx="61290">
                  <c:v>1.225800000000794E-3</c:v>
                </c:pt>
                <c:pt idx="61291">
                  <c:v>1.2258200000007941E-3</c:v>
                </c:pt>
                <c:pt idx="61292">
                  <c:v>1.2258400000007942E-3</c:v>
                </c:pt>
                <c:pt idx="61293">
                  <c:v>1.2258600000007943E-3</c:v>
                </c:pt>
                <c:pt idx="61294">
                  <c:v>1.2258800000007944E-3</c:v>
                </c:pt>
                <c:pt idx="61295">
                  <c:v>1.2259000000007945E-3</c:v>
                </c:pt>
                <c:pt idx="61296">
                  <c:v>1.2259200000007946E-3</c:v>
                </c:pt>
                <c:pt idx="61297">
                  <c:v>1.2259400000007947E-3</c:v>
                </c:pt>
                <c:pt idx="61298">
                  <c:v>1.2259600000007948E-3</c:v>
                </c:pt>
                <c:pt idx="61299">
                  <c:v>1.2259800000007949E-3</c:v>
                </c:pt>
                <c:pt idx="61300">
                  <c:v>1.226000000000795E-3</c:v>
                </c:pt>
                <c:pt idx="61301">
                  <c:v>1.2260200000007951E-3</c:v>
                </c:pt>
                <c:pt idx="61302">
                  <c:v>1.2260400000007952E-3</c:v>
                </c:pt>
                <c:pt idx="61303">
                  <c:v>1.2260600000007953E-3</c:v>
                </c:pt>
                <c:pt idx="61304">
                  <c:v>1.2260800000007954E-3</c:v>
                </c:pt>
                <c:pt idx="61305">
                  <c:v>1.2261000000007955E-3</c:v>
                </c:pt>
                <c:pt idx="61306">
                  <c:v>1.2261200000007956E-3</c:v>
                </c:pt>
                <c:pt idx="61307">
                  <c:v>1.2261400000007957E-3</c:v>
                </c:pt>
                <c:pt idx="61308">
                  <c:v>1.2261600000007958E-3</c:v>
                </c:pt>
                <c:pt idx="61309">
                  <c:v>1.2261800000007959E-3</c:v>
                </c:pt>
                <c:pt idx="61310">
                  <c:v>1.226200000000796E-3</c:v>
                </c:pt>
                <c:pt idx="61311">
                  <c:v>1.2262200000007961E-3</c:v>
                </c:pt>
                <c:pt idx="61312">
                  <c:v>1.2262400000007962E-3</c:v>
                </c:pt>
                <c:pt idx="61313">
                  <c:v>1.2262600000007963E-3</c:v>
                </c:pt>
                <c:pt idx="61314">
                  <c:v>1.2262800000007964E-3</c:v>
                </c:pt>
                <c:pt idx="61315">
                  <c:v>1.2263000000007965E-3</c:v>
                </c:pt>
                <c:pt idx="61316">
                  <c:v>1.2263200000007966E-3</c:v>
                </c:pt>
                <c:pt idx="61317">
                  <c:v>1.2263400000007967E-3</c:v>
                </c:pt>
                <c:pt idx="61318">
                  <c:v>1.2263600000007968E-3</c:v>
                </c:pt>
                <c:pt idx="61319">
                  <c:v>1.2263800000007969E-3</c:v>
                </c:pt>
                <c:pt idx="61320">
                  <c:v>1.226400000000797E-3</c:v>
                </c:pt>
                <c:pt idx="61321">
                  <c:v>1.2264200000007971E-3</c:v>
                </c:pt>
                <c:pt idx="61322">
                  <c:v>1.2264400000007972E-3</c:v>
                </c:pt>
                <c:pt idx="61323">
                  <c:v>1.2264600000007973E-3</c:v>
                </c:pt>
                <c:pt idx="61324">
                  <c:v>1.2264800000007974E-3</c:v>
                </c:pt>
                <c:pt idx="61325">
                  <c:v>1.2265000000007975E-3</c:v>
                </c:pt>
                <c:pt idx="61326">
                  <c:v>1.2265200000007976E-3</c:v>
                </c:pt>
                <c:pt idx="61327">
                  <c:v>1.2265400000007977E-3</c:v>
                </c:pt>
                <c:pt idx="61328">
                  <c:v>1.2265600000007978E-3</c:v>
                </c:pt>
                <c:pt idx="61329">
                  <c:v>1.2265800000007979E-3</c:v>
                </c:pt>
                <c:pt idx="61330">
                  <c:v>1.226600000000798E-3</c:v>
                </c:pt>
                <c:pt idx="61331">
                  <c:v>1.2266200000007981E-3</c:v>
                </c:pt>
                <c:pt idx="61332">
                  <c:v>1.2266400000007982E-3</c:v>
                </c:pt>
                <c:pt idx="61333">
                  <c:v>1.2266600000007983E-3</c:v>
                </c:pt>
                <c:pt idx="61334">
                  <c:v>1.2266800000007984E-3</c:v>
                </c:pt>
                <c:pt idx="61335">
                  <c:v>1.2267000000007985E-3</c:v>
                </c:pt>
                <c:pt idx="61336">
                  <c:v>1.2267200000007986E-3</c:v>
                </c:pt>
                <c:pt idx="61337">
                  <c:v>1.2267400000007987E-3</c:v>
                </c:pt>
                <c:pt idx="61338">
                  <c:v>1.2267600000007988E-3</c:v>
                </c:pt>
                <c:pt idx="61339">
                  <c:v>1.2267800000007989E-3</c:v>
                </c:pt>
                <c:pt idx="61340">
                  <c:v>1.226800000000799E-3</c:v>
                </c:pt>
                <c:pt idx="61341">
                  <c:v>1.2268200000007991E-3</c:v>
                </c:pt>
                <c:pt idx="61342">
                  <c:v>1.2268400000007991E-3</c:v>
                </c:pt>
                <c:pt idx="61343">
                  <c:v>1.2268600000007992E-3</c:v>
                </c:pt>
                <c:pt idx="61344">
                  <c:v>1.2268800000007993E-3</c:v>
                </c:pt>
                <c:pt idx="61345">
                  <c:v>1.2269000000007994E-3</c:v>
                </c:pt>
                <c:pt idx="61346">
                  <c:v>1.2269200000007995E-3</c:v>
                </c:pt>
                <c:pt idx="61347">
                  <c:v>1.2269400000007996E-3</c:v>
                </c:pt>
                <c:pt idx="61348">
                  <c:v>1.2269600000007997E-3</c:v>
                </c:pt>
                <c:pt idx="61349">
                  <c:v>1.2269800000007998E-3</c:v>
                </c:pt>
                <c:pt idx="61350">
                  <c:v>1.2270000000007999E-3</c:v>
                </c:pt>
                <c:pt idx="61351">
                  <c:v>1.2270200000008E-3</c:v>
                </c:pt>
                <c:pt idx="61352">
                  <c:v>1.2270400000008001E-3</c:v>
                </c:pt>
                <c:pt idx="61353">
                  <c:v>1.2270600000008002E-3</c:v>
                </c:pt>
                <c:pt idx="61354">
                  <c:v>1.2270800000008003E-3</c:v>
                </c:pt>
                <c:pt idx="61355">
                  <c:v>1.2271000000008004E-3</c:v>
                </c:pt>
                <c:pt idx="61356">
                  <c:v>1.2271200000008005E-3</c:v>
                </c:pt>
                <c:pt idx="61357">
                  <c:v>1.2271400000008006E-3</c:v>
                </c:pt>
                <c:pt idx="61358">
                  <c:v>1.2271600000008007E-3</c:v>
                </c:pt>
                <c:pt idx="61359">
                  <c:v>1.2271800000008008E-3</c:v>
                </c:pt>
                <c:pt idx="61360">
                  <c:v>1.2272000000008009E-3</c:v>
                </c:pt>
                <c:pt idx="61361">
                  <c:v>1.227220000000801E-3</c:v>
                </c:pt>
                <c:pt idx="61362">
                  <c:v>1.2272400000008011E-3</c:v>
                </c:pt>
                <c:pt idx="61363">
                  <c:v>1.2272600000008012E-3</c:v>
                </c:pt>
                <c:pt idx="61364">
                  <c:v>1.2272800000008013E-3</c:v>
                </c:pt>
                <c:pt idx="61365">
                  <c:v>1.2273000000008014E-3</c:v>
                </c:pt>
                <c:pt idx="61366">
                  <c:v>1.2273200000008015E-3</c:v>
                </c:pt>
                <c:pt idx="61367">
                  <c:v>1.2273400000008016E-3</c:v>
                </c:pt>
                <c:pt idx="61368">
                  <c:v>1.2273600000008017E-3</c:v>
                </c:pt>
                <c:pt idx="61369">
                  <c:v>1.2273800000008018E-3</c:v>
                </c:pt>
                <c:pt idx="61370">
                  <c:v>1.2274000000008019E-3</c:v>
                </c:pt>
                <c:pt idx="61371">
                  <c:v>1.227420000000802E-3</c:v>
                </c:pt>
                <c:pt idx="61372">
                  <c:v>1.2274400000008021E-3</c:v>
                </c:pt>
                <c:pt idx="61373">
                  <c:v>1.2274600000008022E-3</c:v>
                </c:pt>
                <c:pt idx="61374">
                  <c:v>1.2274800000008023E-3</c:v>
                </c:pt>
                <c:pt idx="61375">
                  <c:v>1.2275000000008024E-3</c:v>
                </c:pt>
                <c:pt idx="61376">
                  <c:v>1.2275200000008025E-3</c:v>
                </c:pt>
                <c:pt idx="61377">
                  <c:v>1.2275400000008026E-3</c:v>
                </c:pt>
                <c:pt idx="61378">
                  <c:v>1.2275600000008027E-3</c:v>
                </c:pt>
                <c:pt idx="61379">
                  <c:v>1.2275800000008028E-3</c:v>
                </c:pt>
                <c:pt idx="61380">
                  <c:v>1.2276000000008029E-3</c:v>
                </c:pt>
                <c:pt idx="61381">
                  <c:v>1.227620000000803E-3</c:v>
                </c:pt>
                <c:pt idx="61382">
                  <c:v>1.2276400000008031E-3</c:v>
                </c:pt>
                <c:pt idx="61383">
                  <c:v>1.2276600000008032E-3</c:v>
                </c:pt>
                <c:pt idx="61384">
                  <c:v>1.2276800000008033E-3</c:v>
                </c:pt>
                <c:pt idx="61385">
                  <c:v>1.2277000000008034E-3</c:v>
                </c:pt>
                <c:pt idx="61386">
                  <c:v>1.2277200000008035E-3</c:v>
                </c:pt>
                <c:pt idx="61387">
                  <c:v>1.2277400000008036E-3</c:v>
                </c:pt>
                <c:pt idx="61388">
                  <c:v>1.2277600000008037E-3</c:v>
                </c:pt>
                <c:pt idx="61389">
                  <c:v>1.2277800000008038E-3</c:v>
                </c:pt>
                <c:pt idx="61390">
                  <c:v>1.2278000000008039E-3</c:v>
                </c:pt>
                <c:pt idx="61391">
                  <c:v>1.227820000000804E-3</c:v>
                </c:pt>
                <c:pt idx="61392">
                  <c:v>1.2278400000008041E-3</c:v>
                </c:pt>
                <c:pt idx="61393">
                  <c:v>1.2278600000008042E-3</c:v>
                </c:pt>
                <c:pt idx="61394">
                  <c:v>1.2278800000008042E-3</c:v>
                </c:pt>
                <c:pt idx="61395">
                  <c:v>1.2279000000008043E-3</c:v>
                </c:pt>
                <c:pt idx="61396">
                  <c:v>1.2279200000008044E-3</c:v>
                </c:pt>
                <c:pt idx="61397">
                  <c:v>1.2279400000008045E-3</c:v>
                </c:pt>
                <c:pt idx="61398">
                  <c:v>1.2279600000008046E-3</c:v>
                </c:pt>
                <c:pt idx="61399">
                  <c:v>1.2279800000008047E-3</c:v>
                </c:pt>
                <c:pt idx="61400">
                  <c:v>1.2280000000008048E-3</c:v>
                </c:pt>
                <c:pt idx="61401">
                  <c:v>1.2280200000008049E-3</c:v>
                </c:pt>
                <c:pt idx="61402">
                  <c:v>1.228040000000805E-3</c:v>
                </c:pt>
                <c:pt idx="61403">
                  <c:v>1.2280600000008051E-3</c:v>
                </c:pt>
                <c:pt idx="61404">
                  <c:v>1.2280800000008052E-3</c:v>
                </c:pt>
                <c:pt idx="61405">
                  <c:v>1.2281000000008053E-3</c:v>
                </c:pt>
                <c:pt idx="61406">
                  <c:v>1.2281200000008054E-3</c:v>
                </c:pt>
                <c:pt idx="61407">
                  <c:v>1.2281400000008055E-3</c:v>
                </c:pt>
                <c:pt idx="61408">
                  <c:v>1.2281600000008056E-3</c:v>
                </c:pt>
                <c:pt idx="61409">
                  <c:v>1.2281800000008057E-3</c:v>
                </c:pt>
                <c:pt idx="61410">
                  <c:v>1.2282000000008058E-3</c:v>
                </c:pt>
                <c:pt idx="61411">
                  <c:v>1.2282200000008059E-3</c:v>
                </c:pt>
                <c:pt idx="61412">
                  <c:v>1.228240000000806E-3</c:v>
                </c:pt>
                <c:pt idx="61413">
                  <c:v>1.2282600000008061E-3</c:v>
                </c:pt>
                <c:pt idx="61414">
                  <c:v>1.2282800000008062E-3</c:v>
                </c:pt>
                <c:pt idx="61415">
                  <c:v>1.2283000000008063E-3</c:v>
                </c:pt>
                <c:pt idx="61416">
                  <c:v>1.2283200000008064E-3</c:v>
                </c:pt>
                <c:pt idx="61417">
                  <c:v>1.2283400000008065E-3</c:v>
                </c:pt>
                <c:pt idx="61418">
                  <c:v>1.2283600000008066E-3</c:v>
                </c:pt>
                <c:pt idx="61419">
                  <c:v>1.2283800000008067E-3</c:v>
                </c:pt>
                <c:pt idx="61420">
                  <c:v>1.2284000000008068E-3</c:v>
                </c:pt>
                <c:pt idx="61421">
                  <c:v>1.2284200000008069E-3</c:v>
                </c:pt>
                <c:pt idx="61422">
                  <c:v>1.228440000000807E-3</c:v>
                </c:pt>
                <c:pt idx="61423">
                  <c:v>1.2284600000008071E-3</c:v>
                </c:pt>
                <c:pt idx="61424">
                  <c:v>1.2284800000008072E-3</c:v>
                </c:pt>
                <c:pt idx="61425">
                  <c:v>1.2285000000008073E-3</c:v>
                </c:pt>
                <c:pt idx="61426">
                  <c:v>1.2285200000008074E-3</c:v>
                </c:pt>
                <c:pt idx="61427">
                  <c:v>1.2285400000008075E-3</c:v>
                </c:pt>
                <c:pt idx="61428">
                  <c:v>1.2285600000008076E-3</c:v>
                </c:pt>
                <c:pt idx="61429">
                  <c:v>1.2285800000008077E-3</c:v>
                </c:pt>
                <c:pt idx="61430">
                  <c:v>1.2286000000008078E-3</c:v>
                </c:pt>
                <c:pt idx="61431">
                  <c:v>1.2286200000008079E-3</c:v>
                </c:pt>
                <c:pt idx="61432">
                  <c:v>1.228640000000808E-3</c:v>
                </c:pt>
                <c:pt idx="61433">
                  <c:v>1.2286600000008081E-3</c:v>
                </c:pt>
                <c:pt idx="61434">
                  <c:v>1.2286800000008082E-3</c:v>
                </c:pt>
                <c:pt idx="61435">
                  <c:v>1.2287000000008083E-3</c:v>
                </c:pt>
                <c:pt idx="61436">
                  <c:v>1.2287200000008084E-3</c:v>
                </c:pt>
                <c:pt idx="61437">
                  <c:v>1.2287400000008085E-3</c:v>
                </c:pt>
                <c:pt idx="61438">
                  <c:v>1.2287600000008086E-3</c:v>
                </c:pt>
                <c:pt idx="61439">
                  <c:v>1.2287800000008087E-3</c:v>
                </c:pt>
                <c:pt idx="61440">
                  <c:v>1.2288000000008088E-3</c:v>
                </c:pt>
                <c:pt idx="61441">
                  <c:v>1.2288200000008089E-3</c:v>
                </c:pt>
                <c:pt idx="61442">
                  <c:v>1.228840000000809E-3</c:v>
                </c:pt>
                <c:pt idx="61443">
                  <c:v>1.2288600000008091E-3</c:v>
                </c:pt>
                <c:pt idx="61444">
                  <c:v>1.2288800000008092E-3</c:v>
                </c:pt>
                <c:pt idx="61445">
                  <c:v>1.2289000000008092E-3</c:v>
                </c:pt>
                <c:pt idx="61446">
                  <c:v>1.2289200000008093E-3</c:v>
                </c:pt>
                <c:pt idx="61447">
                  <c:v>1.2289400000008094E-3</c:v>
                </c:pt>
                <c:pt idx="61448">
                  <c:v>1.2289600000008095E-3</c:v>
                </c:pt>
                <c:pt idx="61449">
                  <c:v>1.2289800000008096E-3</c:v>
                </c:pt>
                <c:pt idx="61450">
                  <c:v>1.2290000000008097E-3</c:v>
                </c:pt>
                <c:pt idx="61451">
                  <c:v>1.2290200000008098E-3</c:v>
                </c:pt>
                <c:pt idx="61452">
                  <c:v>1.2290400000008099E-3</c:v>
                </c:pt>
                <c:pt idx="61453">
                  <c:v>1.22906000000081E-3</c:v>
                </c:pt>
                <c:pt idx="61454">
                  <c:v>1.2290800000008101E-3</c:v>
                </c:pt>
                <c:pt idx="61455">
                  <c:v>1.2291000000008102E-3</c:v>
                </c:pt>
                <c:pt idx="61456">
                  <c:v>1.2291200000008103E-3</c:v>
                </c:pt>
                <c:pt idx="61457">
                  <c:v>1.2291400000008104E-3</c:v>
                </c:pt>
                <c:pt idx="61458">
                  <c:v>1.2291600000008105E-3</c:v>
                </c:pt>
                <c:pt idx="61459">
                  <c:v>1.2291800000008106E-3</c:v>
                </c:pt>
                <c:pt idx="61460">
                  <c:v>1.2292000000008107E-3</c:v>
                </c:pt>
                <c:pt idx="61461">
                  <c:v>1.2292200000008108E-3</c:v>
                </c:pt>
                <c:pt idx="61462">
                  <c:v>1.2292400000008109E-3</c:v>
                </c:pt>
                <c:pt idx="61463">
                  <c:v>1.229260000000811E-3</c:v>
                </c:pt>
                <c:pt idx="61464">
                  <c:v>1.2292800000008111E-3</c:v>
                </c:pt>
                <c:pt idx="61465">
                  <c:v>1.2293000000008112E-3</c:v>
                </c:pt>
                <c:pt idx="61466">
                  <c:v>1.2293200000008113E-3</c:v>
                </c:pt>
                <c:pt idx="61467">
                  <c:v>1.2293400000008114E-3</c:v>
                </c:pt>
                <c:pt idx="61468">
                  <c:v>1.2293600000008115E-3</c:v>
                </c:pt>
                <c:pt idx="61469">
                  <c:v>1.2293800000008116E-3</c:v>
                </c:pt>
                <c:pt idx="61470">
                  <c:v>1.2294000000008117E-3</c:v>
                </c:pt>
                <c:pt idx="61471">
                  <c:v>1.2294200000008118E-3</c:v>
                </c:pt>
                <c:pt idx="61472">
                  <c:v>1.2294400000008119E-3</c:v>
                </c:pt>
                <c:pt idx="61473">
                  <c:v>1.229460000000812E-3</c:v>
                </c:pt>
                <c:pt idx="61474">
                  <c:v>1.2294800000008121E-3</c:v>
                </c:pt>
                <c:pt idx="61475">
                  <c:v>1.2295000000008122E-3</c:v>
                </c:pt>
                <c:pt idx="61476">
                  <c:v>1.2295200000008123E-3</c:v>
                </c:pt>
                <c:pt idx="61477">
                  <c:v>1.2295400000008124E-3</c:v>
                </c:pt>
                <c:pt idx="61478">
                  <c:v>1.2295600000008125E-3</c:v>
                </c:pt>
                <c:pt idx="61479">
                  <c:v>1.2295800000008126E-3</c:v>
                </c:pt>
                <c:pt idx="61480">
                  <c:v>1.2296000000008127E-3</c:v>
                </c:pt>
                <c:pt idx="61481">
                  <c:v>1.2296200000008128E-3</c:v>
                </c:pt>
                <c:pt idx="61482">
                  <c:v>1.2296400000008129E-3</c:v>
                </c:pt>
                <c:pt idx="61483">
                  <c:v>1.229660000000813E-3</c:v>
                </c:pt>
                <c:pt idx="61484">
                  <c:v>1.2296800000008131E-3</c:v>
                </c:pt>
                <c:pt idx="61485">
                  <c:v>1.2297000000008132E-3</c:v>
                </c:pt>
                <c:pt idx="61486">
                  <c:v>1.2297200000008133E-3</c:v>
                </c:pt>
                <c:pt idx="61487">
                  <c:v>1.2297400000008134E-3</c:v>
                </c:pt>
                <c:pt idx="61488">
                  <c:v>1.2297600000008135E-3</c:v>
                </c:pt>
                <c:pt idx="61489">
                  <c:v>1.2297800000008136E-3</c:v>
                </c:pt>
                <c:pt idx="61490">
                  <c:v>1.2298000000008137E-3</c:v>
                </c:pt>
                <c:pt idx="61491">
                  <c:v>1.2298200000008138E-3</c:v>
                </c:pt>
                <c:pt idx="61492">
                  <c:v>1.2298400000008139E-3</c:v>
                </c:pt>
                <c:pt idx="61493">
                  <c:v>1.229860000000814E-3</c:v>
                </c:pt>
                <c:pt idx="61494">
                  <c:v>1.2298800000008141E-3</c:v>
                </c:pt>
                <c:pt idx="61495">
                  <c:v>1.2299000000008142E-3</c:v>
                </c:pt>
                <c:pt idx="61496">
                  <c:v>1.2299200000008143E-3</c:v>
                </c:pt>
                <c:pt idx="61497">
                  <c:v>1.2299400000008143E-3</c:v>
                </c:pt>
                <c:pt idx="61498">
                  <c:v>1.2299600000008144E-3</c:v>
                </c:pt>
                <c:pt idx="61499">
                  <c:v>1.2299800000008145E-3</c:v>
                </c:pt>
                <c:pt idx="61500">
                  <c:v>1.2300000000008146E-3</c:v>
                </c:pt>
                <c:pt idx="61501">
                  <c:v>1.2300200000008147E-3</c:v>
                </c:pt>
                <c:pt idx="61502">
                  <c:v>1.2300400000008148E-3</c:v>
                </c:pt>
                <c:pt idx="61503">
                  <c:v>1.2300600000008149E-3</c:v>
                </c:pt>
                <c:pt idx="61504">
                  <c:v>1.230080000000815E-3</c:v>
                </c:pt>
                <c:pt idx="61505">
                  <c:v>1.2301000000008151E-3</c:v>
                </c:pt>
                <c:pt idx="61506">
                  <c:v>1.2301200000008152E-3</c:v>
                </c:pt>
                <c:pt idx="61507">
                  <c:v>1.2301400000008153E-3</c:v>
                </c:pt>
                <c:pt idx="61508">
                  <c:v>1.2301600000008154E-3</c:v>
                </c:pt>
                <c:pt idx="61509">
                  <c:v>1.2301800000008155E-3</c:v>
                </c:pt>
                <c:pt idx="61510">
                  <c:v>1.2302000000008156E-3</c:v>
                </c:pt>
                <c:pt idx="61511">
                  <c:v>1.2302200000008157E-3</c:v>
                </c:pt>
                <c:pt idx="61512">
                  <c:v>1.2302400000008158E-3</c:v>
                </c:pt>
                <c:pt idx="61513">
                  <c:v>1.2302600000008159E-3</c:v>
                </c:pt>
                <c:pt idx="61514">
                  <c:v>1.230280000000816E-3</c:v>
                </c:pt>
                <c:pt idx="61515">
                  <c:v>1.2303000000008161E-3</c:v>
                </c:pt>
                <c:pt idx="61516">
                  <c:v>1.2303200000008162E-3</c:v>
                </c:pt>
                <c:pt idx="61517">
                  <c:v>1.2303400000008163E-3</c:v>
                </c:pt>
                <c:pt idx="61518">
                  <c:v>1.2303600000008164E-3</c:v>
                </c:pt>
                <c:pt idx="61519">
                  <c:v>1.2303800000008165E-3</c:v>
                </c:pt>
                <c:pt idx="61520">
                  <c:v>1.2304000000008166E-3</c:v>
                </c:pt>
                <c:pt idx="61521">
                  <c:v>1.2304200000008167E-3</c:v>
                </c:pt>
                <c:pt idx="61522">
                  <c:v>1.2304400000008168E-3</c:v>
                </c:pt>
                <c:pt idx="61523">
                  <c:v>1.2304600000008169E-3</c:v>
                </c:pt>
                <c:pt idx="61524">
                  <c:v>1.230480000000817E-3</c:v>
                </c:pt>
                <c:pt idx="61525">
                  <c:v>1.2305000000008171E-3</c:v>
                </c:pt>
                <c:pt idx="61526">
                  <c:v>1.2305200000008172E-3</c:v>
                </c:pt>
                <c:pt idx="61527">
                  <c:v>1.2305400000008173E-3</c:v>
                </c:pt>
                <c:pt idx="61528">
                  <c:v>1.2305600000008174E-3</c:v>
                </c:pt>
                <c:pt idx="61529">
                  <c:v>1.2305800000008175E-3</c:v>
                </c:pt>
                <c:pt idx="61530">
                  <c:v>1.2306000000008176E-3</c:v>
                </c:pt>
                <c:pt idx="61531">
                  <c:v>1.2306200000008177E-3</c:v>
                </c:pt>
                <c:pt idx="61532">
                  <c:v>1.2306400000008178E-3</c:v>
                </c:pt>
                <c:pt idx="61533">
                  <c:v>1.2306600000008179E-3</c:v>
                </c:pt>
                <c:pt idx="61534">
                  <c:v>1.230680000000818E-3</c:v>
                </c:pt>
                <c:pt idx="61535">
                  <c:v>1.2307000000008181E-3</c:v>
                </c:pt>
                <c:pt idx="61536">
                  <c:v>1.2307200000008182E-3</c:v>
                </c:pt>
                <c:pt idx="61537">
                  <c:v>1.2307400000008183E-3</c:v>
                </c:pt>
                <c:pt idx="61538">
                  <c:v>1.2307600000008184E-3</c:v>
                </c:pt>
                <c:pt idx="61539">
                  <c:v>1.2307800000008185E-3</c:v>
                </c:pt>
                <c:pt idx="61540">
                  <c:v>1.2308000000008186E-3</c:v>
                </c:pt>
                <c:pt idx="61541">
                  <c:v>1.2308200000008187E-3</c:v>
                </c:pt>
                <c:pt idx="61542">
                  <c:v>1.2308400000008188E-3</c:v>
                </c:pt>
                <c:pt idx="61543">
                  <c:v>1.2308600000008189E-3</c:v>
                </c:pt>
                <c:pt idx="61544">
                  <c:v>1.230880000000819E-3</c:v>
                </c:pt>
                <c:pt idx="61545">
                  <c:v>1.2309000000008191E-3</c:v>
                </c:pt>
                <c:pt idx="61546">
                  <c:v>1.2309200000008192E-3</c:v>
                </c:pt>
                <c:pt idx="61547">
                  <c:v>1.2309400000008193E-3</c:v>
                </c:pt>
                <c:pt idx="61548">
                  <c:v>1.2309600000008194E-3</c:v>
                </c:pt>
                <c:pt idx="61549">
                  <c:v>1.2309800000008194E-3</c:v>
                </c:pt>
                <c:pt idx="61550">
                  <c:v>1.2310000000008195E-3</c:v>
                </c:pt>
                <c:pt idx="61551">
                  <c:v>1.2310200000008196E-3</c:v>
                </c:pt>
                <c:pt idx="61552">
                  <c:v>1.2310400000008197E-3</c:v>
                </c:pt>
                <c:pt idx="61553">
                  <c:v>1.2310600000008198E-3</c:v>
                </c:pt>
                <c:pt idx="61554">
                  <c:v>1.2310800000008199E-3</c:v>
                </c:pt>
                <c:pt idx="61555">
                  <c:v>1.23110000000082E-3</c:v>
                </c:pt>
                <c:pt idx="61556">
                  <c:v>1.2311200000008201E-3</c:v>
                </c:pt>
                <c:pt idx="61557">
                  <c:v>1.2311400000008202E-3</c:v>
                </c:pt>
                <c:pt idx="61558">
                  <c:v>1.2311600000008203E-3</c:v>
                </c:pt>
                <c:pt idx="61559">
                  <c:v>1.2311800000008204E-3</c:v>
                </c:pt>
                <c:pt idx="61560">
                  <c:v>1.2312000000008205E-3</c:v>
                </c:pt>
                <c:pt idx="61561">
                  <c:v>1.2312200000008206E-3</c:v>
                </c:pt>
                <c:pt idx="61562">
                  <c:v>1.2312400000008207E-3</c:v>
                </c:pt>
                <c:pt idx="61563">
                  <c:v>1.2312600000008208E-3</c:v>
                </c:pt>
                <c:pt idx="61564">
                  <c:v>1.2312800000008209E-3</c:v>
                </c:pt>
                <c:pt idx="61565">
                  <c:v>1.231300000000821E-3</c:v>
                </c:pt>
                <c:pt idx="61566">
                  <c:v>1.2313200000008211E-3</c:v>
                </c:pt>
                <c:pt idx="61567">
                  <c:v>1.2313400000008212E-3</c:v>
                </c:pt>
                <c:pt idx="61568">
                  <c:v>1.2313600000008213E-3</c:v>
                </c:pt>
                <c:pt idx="61569">
                  <c:v>1.2313800000008214E-3</c:v>
                </c:pt>
                <c:pt idx="61570">
                  <c:v>1.2314000000008215E-3</c:v>
                </c:pt>
                <c:pt idx="61571">
                  <c:v>1.2314200000008216E-3</c:v>
                </c:pt>
                <c:pt idx="61572">
                  <c:v>1.2314400000008217E-3</c:v>
                </c:pt>
                <c:pt idx="61573">
                  <c:v>1.2314600000008218E-3</c:v>
                </c:pt>
                <c:pt idx="61574">
                  <c:v>1.2314800000008219E-3</c:v>
                </c:pt>
                <c:pt idx="61575">
                  <c:v>1.231500000000822E-3</c:v>
                </c:pt>
                <c:pt idx="61576">
                  <c:v>1.2315200000008221E-3</c:v>
                </c:pt>
                <c:pt idx="61577">
                  <c:v>1.2315400000008222E-3</c:v>
                </c:pt>
                <c:pt idx="61578">
                  <c:v>1.2315600000008223E-3</c:v>
                </c:pt>
                <c:pt idx="61579">
                  <c:v>1.2315800000008224E-3</c:v>
                </c:pt>
                <c:pt idx="61580">
                  <c:v>1.2316000000008225E-3</c:v>
                </c:pt>
                <c:pt idx="61581">
                  <c:v>1.2316200000008226E-3</c:v>
                </c:pt>
                <c:pt idx="61582">
                  <c:v>1.2316400000008227E-3</c:v>
                </c:pt>
                <c:pt idx="61583">
                  <c:v>1.2316600000008228E-3</c:v>
                </c:pt>
                <c:pt idx="61584">
                  <c:v>1.2316800000008229E-3</c:v>
                </c:pt>
                <c:pt idx="61585">
                  <c:v>1.231700000000823E-3</c:v>
                </c:pt>
                <c:pt idx="61586">
                  <c:v>1.2317200000008231E-3</c:v>
                </c:pt>
                <c:pt idx="61587">
                  <c:v>1.2317400000008232E-3</c:v>
                </c:pt>
                <c:pt idx="61588">
                  <c:v>1.2317600000008233E-3</c:v>
                </c:pt>
                <c:pt idx="61589">
                  <c:v>1.2317800000008234E-3</c:v>
                </c:pt>
                <c:pt idx="61590">
                  <c:v>1.2318000000008235E-3</c:v>
                </c:pt>
                <c:pt idx="61591">
                  <c:v>1.2318200000008236E-3</c:v>
                </c:pt>
                <c:pt idx="61592">
                  <c:v>1.2318400000008237E-3</c:v>
                </c:pt>
                <c:pt idx="61593">
                  <c:v>1.2318600000008238E-3</c:v>
                </c:pt>
                <c:pt idx="61594">
                  <c:v>1.2318800000008239E-3</c:v>
                </c:pt>
                <c:pt idx="61595">
                  <c:v>1.231900000000824E-3</c:v>
                </c:pt>
                <c:pt idx="61596">
                  <c:v>1.2319200000008241E-3</c:v>
                </c:pt>
                <c:pt idx="61597">
                  <c:v>1.2319400000008242E-3</c:v>
                </c:pt>
                <c:pt idx="61598">
                  <c:v>1.2319600000008243E-3</c:v>
                </c:pt>
                <c:pt idx="61599">
                  <c:v>1.2319800000008244E-3</c:v>
                </c:pt>
                <c:pt idx="61600">
                  <c:v>1.2320000000008244E-3</c:v>
                </c:pt>
                <c:pt idx="61601">
                  <c:v>1.2320200000008245E-3</c:v>
                </c:pt>
                <c:pt idx="61602">
                  <c:v>1.2320400000008246E-3</c:v>
                </c:pt>
                <c:pt idx="61603">
                  <c:v>1.2320600000008247E-3</c:v>
                </c:pt>
                <c:pt idx="61604">
                  <c:v>1.2320800000008248E-3</c:v>
                </c:pt>
                <c:pt idx="61605">
                  <c:v>1.2321000000008249E-3</c:v>
                </c:pt>
                <c:pt idx="61606">
                  <c:v>1.232120000000825E-3</c:v>
                </c:pt>
                <c:pt idx="61607">
                  <c:v>1.2321400000008251E-3</c:v>
                </c:pt>
                <c:pt idx="61608">
                  <c:v>1.2321600000008252E-3</c:v>
                </c:pt>
                <c:pt idx="61609">
                  <c:v>1.2321800000008253E-3</c:v>
                </c:pt>
                <c:pt idx="61610">
                  <c:v>1.2322000000008254E-3</c:v>
                </c:pt>
                <c:pt idx="61611">
                  <c:v>1.2322200000008255E-3</c:v>
                </c:pt>
                <c:pt idx="61612">
                  <c:v>1.2322400000008256E-3</c:v>
                </c:pt>
                <c:pt idx="61613">
                  <c:v>1.2322600000008257E-3</c:v>
                </c:pt>
                <c:pt idx="61614">
                  <c:v>1.2322800000008258E-3</c:v>
                </c:pt>
                <c:pt idx="61615">
                  <c:v>1.2323000000008259E-3</c:v>
                </c:pt>
                <c:pt idx="61616">
                  <c:v>1.232320000000826E-3</c:v>
                </c:pt>
                <c:pt idx="61617">
                  <c:v>1.2323400000008261E-3</c:v>
                </c:pt>
                <c:pt idx="61618">
                  <c:v>1.2323600000008262E-3</c:v>
                </c:pt>
                <c:pt idx="61619">
                  <c:v>1.2323800000008263E-3</c:v>
                </c:pt>
                <c:pt idx="61620">
                  <c:v>1.2324000000008264E-3</c:v>
                </c:pt>
                <c:pt idx="61621">
                  <c:v>1.2324200000008265E-3</c:v>
                </c:pt>
                <c:pt idx="61622">
                  <c:v>1.2324400000008266E-3</c:v>
                </c:pt>
                <c:pt idx="61623">
                  <c:v>1.2324600000008267E-3</c:v>
                </c:pt>
                <c:pt idx="61624">
                  <c:v>1.2324800000008268E-3</c:v>
                </c:pt>
                <c:pt idx="61625">
                  <c:v>1.2325000000008269E-3</c:v>
                </c:pt>
                <c:pt idx="61626">
                  <c:v>1.232520000000827E-3</c:v>
                </c:pt>
                <c:pt idx="61627">
                  <c:v>1.2325400000008271E-3</c:v>
                </c:pt>
                <c:pt idx="61628">
                  <c:v>1.2325600000008272E-3</c:v>
                </c:pt>
                <c:pt idx="61629">
                  <c:v>1.2325800000008273E-3</c:v>
                </c:pt>
                <c:pt idx="61630">
                  <c:v>1.2326000000008274E-3</c:v>
                </c:pt>
                <c:pt idx="61631">
                  <c:v>1.2326200000008275E-3</c:v>
                </c:pt>
                <c:pt idx="61632">
                  <c:v>1.2326400000008276E-3</c:v>
                </c:pt>
                <c:pt idx="61633">
                  <c:v>1.2326600000008277E-3</c:v>
                </c:pt>
                <c:pt idx="61634">
                  <c:v>1.2326800000008278E-3</c:v>
                </c:pt>
                <c:pt idx="61635">
                  <c:v>1.2327000000008279E-3</c:v>
                </c:pt>
                <c:pt idx="61636">
                  <c:v>1.232720000000828E-3</c:v>
                </c:pt>
                <c:pt idx="61637">
                  <c:v>1.2327400000008281E-3</c:v>
                </c:pt>
                <c:pt idx="61638">
                  <c:v>1.2327600000008282E-3</c:v>
                </c:pt>
                <c:pt idx="61639">
                  <c:v>1.2327800000008283E-3</c:v>
                </c:pt>
                <c:pt idx="61640">
                  <c:v>1.2328000000008284E-3</c:v>
                </c:pt>
                <c:pt idx="61641">
                  <c:v>1.2328200000008285E-3</c:v>
                </c:pt>
                <c:pt idx="61642">
                  <c:v>1.2328400000008286E-3</c:v>
                </c:pt>
                <c:pt idx="61643">
                  <c:v>1.2328600000008287E-3</c:v>
                </c:pt>
                <c:pt idx="61644">
                  <c:v>1.2328800000008288E-3</c:v>
                </c:pt>
                <c:pt idx="61645">
                  <c:v>1.2329000000008289E-3</c:v>
                </c:pt>
                <c:pt idx="61646">
                  <c:v>1.232920000000829E-3</c:v>
                </c:pt>
                <c:pt idx="61647">
                  <c:v>1.2329400000008291E-3</c:v>
                </c:pt>
                <c:pt idx="61648">
                  <c:v>1.2329600000008292E-3</c:v>
                </c:pt>
                <c:pt idx="61649">
                  <c:v>1.2329800000008293E-3</c:v>
                </c:pt>
                <c:pt idx="61650">
                  <c:v>1.2330000000008294E-3</c:v>
                </c:pt>
                <c:pt idx="61651">
                  <c:v>1.2330200000008295E-3</c:v>
                </c:pt>
                <c:pt idx="61652">
                  <c:v>1.2330400000008295E-3</c:v>
                </c:pt>
                <c:pt idx="61653">
                  <c:v>1.2330600000008296E-3</c:v>
                </c:pt>
                <c:pt idx="61654">
                  <c:v>1.2330800000008297E-3</c:v>
                </c:pt>
                <c:pt idx="61655">
                  <c:v>1.2331000000008298E-3</c:v>
                </c:pt>
                <c:pt idx="61656">
                  <c:v>1.2331200000008299E-3</c:v>
                </c:pt>
                <c:pt idx="61657">
                  <c:v>1.23314000000083E-3</c:v>
                </c:pt>
                <c:pt idx="61658">
                  <c:v>1.2331600000008301E-3</c:v>
                </c:pt>
                <c:pt idx="61659">
                  <c:v>1.2331800000008302E-3</c:v>
                </c:pt>
                <c:pt idx="61660">
                  <c:v>1.2332000000008303E-3</c:v>
                </c:pt>
                <c:pt idx="61661">
                  <c:v>1.2332200000008304E-3</c:v>
                </c:pt>
                <c:pt idx="61662">
                  <c:v>1.2332400000008305E-3</c:v>
                </c:pt>
                <c:pt idx="61663">
                  <c:v>1.2332600000008306E-3</c:v>
                </c:pt>
                <c:pt idx="61664">
                  <c:v>1.2332800000008307E-3</c:v>
                </c:pt>
                <c:pt idx="61665">
                  <c:v>1.2333000000008308E-3</c:v>
                </c:pt>
                <c:pt idx="61666">
                  <c:v>1.2333200000008309E-3</c:v>
                </c:pt>
                <c:pt idx="61667">
                  <c:v>1.233340000000831E-3</c:v>
                </c:pt>
                <c:pt idx="61668">
                  <c:v>1.2333600000008311E-3</c:v>
                </c:pt>
                <c:pt idx="61669">
                  <c:v>1.2333800000008312E-3</c:v>
                </c:pt>
                <c:pt idx="61670">
                  <c:v>1.2334000000008313E-3</c:v>
                </c:pt>
                <c:pt idx="61671">
                  <c:v>1.2334200000008314E-3</c:v>
                </c:pt>
                <c:pt idx="61672">
                  <c:v>1.2334400000008315E-3</c:v>
                </c:pt>
                <c:pt idx="61673">
                  <c:v>1.2334600000008316E-3</c:v>
                </c:pt>
                <c:pt idx="61674">
                  <c:v>1.2334800000008317E-3</c:v>
                </c:pt>
                <c:pt idx="61675">
                  <c:v>1.2335000000008318E-3</c:v>
                </c:pt>
                <c:pt idx="61676">
                  <c:v>1.2335200000008319E-3</c:v>
                </c:pt>
                <c:pt idx="61677">
                  <c:v>1.233540000000832E-3</c:v>
                </c:pt>
                <c:pt idx="61678">
                  <c:v>1.2335600000008321E-3</c:v>
                </c:pt>
                <c:pt idx="61679">
                  <c:v>1.2335800000008322E-3</c:v>
                </c:pt>
                <c:pt idx="61680">
                  <c:v>1.2336000000008323E-3</c:v>
                </c:pt>
                <c:pt idx="61681">
                  <c:v>1.2336200000008324E-3</c:v>
                </c:pt>
                <c:pt idx="61682">
                  <c:v>1.2336400000008325E-3</c:v>
                </c:pt>
                <c:pt idx="61683">
                  <c:v>1.2336600000008326E-3</c:v>
                </c:pt>
                <c:pt idx="61684">
                  <c:v>1.2336800000008327E-3</c:v>
                </c:pt>
                <c:pt idx="61685">
                  <c:v>1.2337000000008328E-3</c:v>
                </c:pt>
                <c:pt idx="61686">
                  <c:v>1.2337200000008329E-3</c:v>
                </c:pt>
                <c:pt idx="61687">
                  <c:v>1.233740000000833E-3</c:v>
                </c:pt>
                <c:pt idx="61688">
                  <c:v>1.2337600000008331E-3</c:v>
                </c:pt>
                <c:pt idx="61689">
                  <c:v>1.2337800000008332E-3</c:v>
                </c:pt>
                <c:pt idx="61690">
                  <c:v>1.2338000000008333E-3</c:v>
                </c:pt>
                <c:pt idx="61691">
                  <c:v>1.2338200000008334E-3</c:v>
                </c:pt>
                <c:pt idx="61692">
                  <c:v>1.2338400000008335E-3</c:v>
                </c:pt>
                <c:pt idx="61693">
                  <c:v>1.2338600000008336E-3</c:v>
                </c:pt>
                <c:pt idx="61694">
                  <c:v>1.2338800000008337E-3</c:v>
                </c:pt>
                <c:pt idx="61695">
                  <c:v>1.2339000000008338E-3</c:v>
                </c:pt>
                <c:pt idx="61696">
                  <c:v>1.2339200000008339E-3</c:v>
                </c:pt>
                <c:pt idx="61697">
                  <c:v>1.233940000000834E-3</c:v>
                </c:pt>
                <c:pt idx="61698">
                  <c:v>1.2339600000008341E-3</c:v>
                </c:pt>
                <c:pt idx="61699">
                  <c:v>1.2339800000008342E-3</c:v>
                </c:pt>
                <c:pt idx="61700">
                  <c:v>1.2340000000008343E-3</c:v>
                </c:pt>
                <c:pt idx="61701">
                  <c:v>1.2340200000008344E-3</c:v>
                </c:pt>
                <c:pt idx="61702">
                  <c:v>1.2340400000008345E-3</c:v>
                </c:pt>
                <c:pt idx="61703">
                  <c:v>1.2340600000008346E-3</c:v>
                </c:pt>
                <c:pt idx="61704">
                  <c:v>1.2340800000008346E-3</c:v>
                </c:pt>
                <c:pt idx="61705">
                  <c:v>1.2341000000008347E-3</c:v>
                </c:pt>
                <c:pt idx="61706">
                  <c:v>1.2341200000008348E-3</c:v>
                </c:pt>
                <c:pt idx="61707">
                  <c:v>1.2341400000008349E-3</c:v>
                </c:pt>
                <c:pt idx="61708">
                  <c:v>1.234160000000835E-3</c:v>
                </c:pt>
                <c:pt idx="61709">
                  <c:v>1.2341800000008351E-3</c:v>
                </c:pt>
                <c:pt idx="61710">
                  <c:v>1.2342000000008352E-3</c:v>
                </c:pt>
                <c:pt idx="61711">
                  <c:v>1.2342200000008353E-3</c:v>
                </c:pt>
                <c:pt idx="61712">
                  <c:v>1.2342400000008354E-3</c:v>
                </c:pt>
                <c:pt idx="61713">
                  <c:v>1.2342600000008355E-3</c:v>
                </c:pt>
                <c:pt idx="61714">
                  <c:v>1.2342800000008356E-3</c:v>
                </c:pt>
                <c:pt idx="61715">
                  <c:v>1.2343000000008357E-3</c:v>
                </c:pt>
                <c:pt idx="61716">
                  <c:v>1.2343200000008358E-3</c:v>
                </c:pt>
                <c:pt idx="61717">
                  <c:v>1.2343400000008359E-3</c:v>
                </c:pt>
                <c:pt idx="61718">
                  <c:v>1.234360000000836E-3</c:v>
                </c:pt>
                <c:pt idx="61719">
                  <c:v>1.2343800000008361E-3</c:v>
                </c:pt>
                <c:pt idx="61720">
                  <c:v>1.2344000000008362E-3</c:v>
                </c:pt>
                <c:pt idx="61721">
                  <c:v>1.2344200000008363E-3</c:v>
                </c:pt>
                <c:pt idx="61722">
                  <c:v>1.2344400000008364E-3</c:v>
                </c:pt>
                <c:pt idx="61723">
                  <c:v>1.2344600000008365E-3</c:v>
                </c:pt>
                <c:pt idx="61724">
                  <c:v>1.2344800000008366E-3</c:v>
                </c:pt>
                <c:pt idx="61725">
                  <c:v>1.2345000000008367E-3</c:v>
                </c:pt>
                <c:pt idx="61726">
                  <c:v>1.2345200000008368E-3</c:v>
                </c:pt>
                <c:pt idx="61727">
                  <c:v>1.2345400000008369E-3</c:v>
                </c:pt>
                <c:pt idx="61728">
                  <c:v>1.234560000000837E-3</c:v>
                </c:pt>
                <c:pt idx="61729">
                  <c:v>1.2345800000008371E-3</c:v>
                </c:pt>
                <c:pt idx="61730">
                  <c:v>1.2346000000008372E-3</c:v>
                </c:pt>
                <c:pt idx="61731">
                  <c:v>1.2346200000008373E-3</c:v>
                </c:pt>
                <c:pt idx="61732">
                  <c:v>1.2346400000008374E-3</c:v>
                </c:pt>
                <c:pt idx="61733">
                  <c:v>1.2346600000008375E-3</c:v>
                </c:pt>
                <c:pt idx="61734">
                  <c:v>1.2346800000008376E-3</c:v>
                </c:pt>
                <c:pt idx="61735">
                  <c:v>1.2347000000008377E-3</c:v>
                </c:pt>
                <c:pt idx="61736">
                  <c:v>1.2347200000008378E-3</c:v>
                </c:pt>
                <c:pt idx="61737">
                  <c:v>1.2347400000008379E-3</c:v>
                </c:pt>
                <c:pt idx="61738">
                  <c:v>1.234760000000838E-3</c:v>
                </c:pt>
                <c:pt idx="61739">
                  <c:v>1.2347800000008381E-3</c:v>
                </c:pt>
                <c:pt idx="61740">
                  <c:v>1.2348000000008382E-3</c:v>
                </c:pt>
                <c:pt idx="61741">
                  <c:v>1.2348200000008383E-3</c:v>
                </c:pt>
                <c:pt idx="61742">
                  <c:v>1.2348400000008384E-3</c:v>
                </c:pt>
                <c:pt idx="61743">
                  <c:v>1.2348600000008385E-3</c:v>
                </c:pt>
                <c:pt idx="61744">
                  <c:v>1.2348800000008386E-3</c:v>
                </c:pt>
                <c:pt idx="61745">
                  <c:v>1.2349000000008387E-3</c:v>
                </c:pt>
                <c:pt idx="61746">
                  <c:v>1.2349200000008388E-3</c:v>
                </c:pt>
                <c:pt idx="61747">
                  <c:v>1.2349400000008389E-3</c:v>
                </c:pt>
                <c:pt idx="61748">
                  <c:v>1.234960000000839E-3</c:v>
                </c:pt>
                <c:pt idx="61749">
                  <c:v>1.2349800000008391E-3</c:v>
                </c:pt>
                <c:pt idx="61750">
                  <c:v>1.2350000000008392E-3</c:v>
                </c:pt>
                <c:pt idx="61751">
                  <c:v>1.2350200000008393E-3</c:v>
                </c:pt>
                <c:pt idx="61752">
                  <c:v>1.2350400000008394E-3</c:v>
                </c:pt>
                <c:pt idx="61753">
                  <c:v>1.2350600000008395E-3</c:v>
                </c:pt>
                <c:pt idx="61754">
                  <c:v>1.2350800000008396E-3</c:v>
                </c:pt>
                <c:pt idx="61755">
                  <c:v>1.2351000000008396E-3</c:v>
                </c:pt>
                <c:pt idx="61756">
                  <c:v>1.2351200000008397E-3</c:v>
                </c:pt>
                <c:pt idx="61757">
                  <c:v>1.2351400000008398E-3</c:v>
                </c:pt>
                <c:pt idx="61758">
                  <c:v>1.2351600000008399E-3</c:v>
                </c:pt>
                <c:pt idx="61759">
                  <c:v>1.23518000000084E-3</c:v>
                </c:pt>
                <c:pt idx="61760">
                  <c:v>1.2352000000008401E-3</c:v>
                </c:pt>
                <c:pt idx="61761">
                  <c:v>1.2352200000008402E-3</c:v>
                </c:pt>
                <c:pt idx="61762">
                  <c:v>1.2352400000008403E-3</c:v>
                </c:pt>
                <c:pt idx="61763">
                  <c:v>1.2352600000008404E-3</c:v>
                </c:pt>
                <c:pt idx="61764">
                  <c:v>1.2352800000008405E-3</c:v>
                </c:pt>
                <c:pt idx="61765">
                  <c:v>1.2353000000008406E-3</c:v>
                </c:pt>
                <c:pt idx="61766">
                  <c:v>1.2353200000008407E-3</c:v>
                </c:pt>
                <c:pt idx="61767">
                  <c:v>1.2353400000008408E-3</c:v>
                </c:pt>
                <c:pt idx="61768">
                  <c:v>1.2353600000008409E-3</c:v>
                </c:pt>
                <c:pt idx="61769">
                  <c:v>1.235380000000841E-3</c:v>
                </c:pt>
                <c:pt idx="61770">
                  <c:v>1.2354000000008411E-3</c:v>
                </c:pt>
                <c:pt idx="61771">
                  <c:v>1.2354200000008412E-3</c:v>
                </c:pt>
                <c:pt idx="61772">
                  <c:v>1.2354400000008413E-3</c:v>
                </c:pt>
                <c:pt idx="61773">
                  <c:v>1.2354600000008414E-3</c:v>
                </c:pt>
                <c:pt idx="61774">
                  <c:v>1.2354800000008415E-3</c:v>
                </c:pt>
                <c:pt idx="61775">
                  <c:v>1.2355000000008416E-3</c:v>
                </c:pt>
                <c:pt idx="61776">
                  <c:v>1.2355200000008417E-3</c:v>
                </c:pt>
                <c:pt idx="61777">
                  <c:v>1.2355400000008418E-3</c:v>
                </c:pt>
                <c:pt idx="61778">
                  <c:v>1.2355600000008419E-3</c:v>
                </c:pt>
                <c:pt idx="61779">
                  <c:v>1.235580000000842E-3</c:v>
                </c:pt>
                <c:pt idx="61780">
                  <c:v>1.2356000000008421E-3</c:v>
                </c:pt>
                <c:pt idx="61781">
                  <c:v>1.2356200000008422E-3</c:v>
                </c:pt>
                <c:pt idx="61782">
                  <c:v>1.2356400000008423E-3</c:v>
                </c:pt>
                <c:pt idx="61783">
                  <c:v>1.2356600000008424E-3</c:v>
                </c:pt>
                <c:pt idx="61784">
                  <c:v>1.2356800000008425E-3</c:v>
                </c:pt>
                <c:pt idx="61785">
                  <c:v>1.2357000000008426E-3</c:v>
                </c:pt>
                <c:pt idx="61786">
                  <c:v>1.2357200000008427E-3</c:v>
                </c:pt>
                <c:pt idx="61787">
                  <c:v>1.2357400000008428E-3</c:v>
                </c:pt>
                <c:pt idx="61788">
                  <c:v>1.2357600000008429E-3</c:v>
                </c:pt>
                <c:pt idx="61789">
                  <c:v>1.235780000000843E-3</c:v>
                </c:pt>
                <c:pt idx="61790">
                  <c:v>1.2358000000008431E-3</c:v>
                </c:pt>
                <c:pt idx="61791">
                  <c:v>1.2358200000008432E-3</c:v>
                </c:pt>
                <c:pt idx="61792">
                  <c:v>1.2358400000008433E-3</c:v>
                </c:pt>
                <c:pt idx="61793">
                  <c:v>1.2358600000008434E-3</c:v>
                </c:pt>
                <c:pt idx="61794">
                  <c:v>1.2358800000008435E-3</c:v>
                </c:pt>
                <c:pt idx="61795">
                  <c:v>1.2359000000008436E-3</c:v>
                </c:pt>
                <c:pt idx="61796">
                  <c:v>1.2359200000008437E-3</c:v>
                </c:pt>
                <c:pt idx="61797">
                  <c:v>1.2359400000008438E-3</c:v>
                </c:pt>
                <c:pt idx="61798">
                  <c:v>1.2359600000008439E-3</c:v>
                </c:pt>
                <c:pt idx="61799">
                  <c:v>1.235980000000844E-3</c:v>
                </c:pt>
                <c:pt idx="61800">
                  <c:v>1.2360000000008441E-3</c:v>
                </c:pt>
                <c:pt idx="61801">
                  <c:v>1.2360200000008442E-3</c:v>
                </c:pt>
                <c:pt idx="61802">
                  <c:v>1.2360400000008443E-3</c:v>
                </c:pt>
                <c:pt idx="61803">
                  <c:v>1.2360600000008444E-3</c:v>
                </c:pt>
                <c:pt idx="61804">
                  <c:v>1.2360800000008445E-3</c:v>
                </c:pt>
                <c:pt idx="61805">
                  <c:v>1.2361000000008446E-3</c:v>
                </c:pt>
                <c:pt idx="61806">
                  <c:v>1.2361200000008447E-3</c:v>
                </c:pt>
                <c:pt idx="61807">
                  <c:v>1.2361400000008447E-3</c:v>
                </c:pt>
                <c:pt idx="61808">
                  <c:v>1.2361600000008448E-3</c:v>
                </c:pt>
                <c:pt idx="61809">
                  <c:v>1.2361800000008449E-3</c:v>
                </c:pt>
                <c:pt idx="61810">
                  <c:v>1.236200000000845E-3</c:v>
                </c:pt>
                <c:pt idx="61811">
                  <c:v>1.2362200000008451E-3</c:v>
                </c:pt>
                <c:pt idx="61812">
                  <c:v>1.2362400000008452E-3</c:v>
                </c:pt>
                <c:pt idx="61813">
                  <c:v>1.2362600000008453E-3</c:v>
                </c:pt>
                <c:pt idx="61814">
                  <c:v>1.2362800000008454E-3</c:v>
                </c:pt>
                <c:pt idx="61815">
                  <c:v>1.2363000000008455E-3</c:v>
                </c:pt>
                <c:pt idx="61816">
                  <c:v>1.2363200000008456E-3</c:v>
                </c:pt>
                <c:pt idx="61817">
                  <c:v>1.2363400000008457E-3</c:v>
                </c:pt>
                <c:pt idx="61818">
                  <c:v>1.2363600000008458E-3</c:v>
                </c:pt>
                <c:pt idx="61819">
                  <c:v>1.2363800000008459E-3</c:v>
                </c:pt>
                <c:pt idx="61820">
                  <c:v>1.236400000000846E-3</c:v>
                </c:pt>
                <c:pt idx="61821">
                  <c:v>1.2364200000008461E-3</c:v>
                </c:pt>
                <c:pt idx="61822">
                  <c:v>1.2364400000008462E-3</c:v>
                </c:pt>
                <c:pt idx="61823">
                  <c:v>1.2364600000008463E-3</c:v>
                </c:pt>
                <c:pt idx="61824">
                  <c:v>1.2364800000008464E-3</c:v>
                </c:pt>
                <c:pt idx="61825">
                  <c:v>1.2365000000008465E-3</c:v>
                </c:pt>
                <c:pt idx="61826">
                  <c:v>1.2365200000008466E-3</c:v>
                </c:pt>
                <c:pt idx="61827">
                  <c:v>1.2365400000008467E-3</c:v>
                </c:pt>
                <c:pt idx="61828">
                  <c:v>1.2365600000008468E-3</c:v>
                </c:pt>
                <c:pt idx="61829">
                  <c:v>1.2365800000008469E-3</c:v>
                </c:pt>
                <c:pt idx="61830">
                  <c:v>1.236600000000847E-3</c:v>
                </c:pt>
                <c:pt idx="61831">
                  <c:v>1.2366200000008471E-3</c:v>
                </c:pt>
                <c:pt idx="61832">
                  <c:v>1.2366400000008472E-3</c:v>
                </c:pt>
                <c:pt idx="61833">
                  <c:v>1.2366600000008473E-3</c:v>
                </c:pt>
                <c:pt idx="61834">
                  <c:v>1.2366800000008474E-3</c:v>
                </c:pt>
                <c:pt idx="61835">
                  <c:v>1.2367000000008475E-3</c:v>
                </c:pt>
                <c:pt idx="61836">
                  <c:v>1.2367200000008476E-3</c:v>
                </c:pt>
                <c:pt idx="61837">
                  <c:v>1.2367400000008477E-3</c:v>
                </c:pt>
                <c:pt idx="61838">
                  <c:v>1.2367600000008478E-3</c:v>
                </c:pt>
                <c:pt idx="61839">
                  <c:v>1.2367800000008479E-3</c:v>
                </c:pt>
                <c:pt idx="61840">
                  <c:v>1.236800000000848E-3</c:v>
                </c:pt>
                <c:pt idx="61841">
                  <c:v>1.2368200000008481E-3</c:v>
                </c:pt>
                <c:pt idx="61842">
                  <c:v>1.2368400000008482E-3</c:v>
                </c:pt>
                <c:pt idx="61843">
                  <c:v>1.2368600000008483E-3</c:v>
                </c:pt>
                <c:pt idx="61844">
                  <c:v>1.2368800000008484E-3</c:v>
                </c:pt>
                <c:pt idx="61845">
                  <c:v>1.2369000000008485E-3</c:v>
                </c:pt>
                <c:pt idx="61846">
                  <c:v>1.2369200000008486E-3</c:v>
                </c:pt>
                <c:pt idx="61847">
                  <c:v>1.2369400000008487E-3</c:v>
                </c:pt>
                <c:pt idx="61848">
                  <c:v>1.2369600000008488E-3</c:v>
                </c:pt>
                <c:pt idx="61849">
                  <c:v>1.2369800000008489E-3</c:v>
                </c:pt>
                <c:pt idx="61850">
                  <c:v>1.237000000000849E-3</c:v>
                </c:pt>
                <c:pt idx="61851">
                  <c:v>1.2370200000008491E-3</c:v>
                </c:pt>
                <c:pt idx="61852">
                  <c:v>1.2370400000008492E-3</c:v>
                </c:pt>
                <c:pt idx="61853">
                  <c:v>1.2370600000008493E-3</c:v>
                </c:pt>
                <c:pt idx="61854">
                  <c:v>1.2370800000008494E-3</c:v>
                </c:pt>
                <c:pt idx="61855">
                  <c:v>1.2371000000008495E-3</c:v>
                </c:pt>
                <c:pt idx="61856">
                  <c:v>1.2371200000008496E-3</c:v>
                </c:pt>
                <c:pt idx="61857">
                  <c:v>1.2371400000008497E-3</c:v>
                </c:pt>
                <c:pt idx="61858">
                  <c:v>1.2371600000008498E-3</c:v>
                </c:pt>
                <c:pt idx="61859">
                  <c:v>1.2371800000008498E-3</c:v>
                </c:pt>
                <c:pt idx="61860">
                  <c:v>1.2372000000008499E-3</c:v>
                </c:pt>
                <c:pt idx="61861">
                  <c:v>1.23722000000085E-3</c:v>
                </c:pt>
                <c:pt idx="61862">
                  <c:v>1.2372400000008501E-3</c:v>
                </c:pt>
                <c:pt idx="61863">
                  <c:v>1.2372600000008502E-3</c:v>
                </c:pt>
                <c:pt idx="61864">
                  <c:v>1.2372800000008503E-3</c:v>
                </c:pt>
                <c:pt idx="61865">
                  <c:v>1.2373000000008504E-3</c:v>
                </c:pt>
                <c:pt idx="61866">
                  <c:v>1.2373200000008505E-3</c:v>
                </c:pt>
                <c:pt idx="61867">
                  <c:v>1.2373400000008506E-3</c:v>
                </c:pt>
                <c:pt idx="61868">
                  <c:v>1.2373600000008507E-3</c:v>
                </c:pt>
                <c:pt idx="61869">
                  <c:v>1.2373800000008508E-3</c:v>
                </c:pt>
                <c:pt idx="61870">
                  <c:v>1.2374000000008509E-3</c:v>
                </c:pt>
                <c:pt idx="61871">
                  <c:v>1.237420000000851E-3</c:v>
                </c:pt>
                <c:pt idx="61872">
                  <c:v>1.2374400000008511E-3</c:v>
                </c:pt>
                <c:pt idx="61873">
                  <c:v>1.2374600000008512E-3</c:v>
                </c:pt>
                <c:pt idx="61874">
                  <c:v>1.2374800000008513E-3</c:v>
                </c:pt>
                <c:pt idx="61875">
                  <c:v>1.2375000000008514E-3</c:v>
                </c:pt>
                <c:pt idx="61876">
                  <c:v>1.2375200000008515E-3</c:v>
                </c:pt>
                <c:pt idx="61877">
                  <c:v>1.2375400000008516E-3</c:v>
                </c:pt>
                <c:pt idx="61878">
                  <c:v>1.2375600000008517E-3</c:v>
                </c:pt>
                <c:pt idx="61879">
                  <c:v>1.2375800000008518E-3</c:v>
                </c:pt>
                <c:pt idx="61880">
                  <c:v>1.2376000000008519E-3</c:v>
                </c:pt>
                <c:pt idx="61881">
                  <c:v>1.237620000000852E-3</c:v>
                </c:pt>
                <c:pt idx="61882">
                  <c:v>1.2376400000008521E-3</c:v>
                </c:pt>
                <c:pt idx="61883">
                  <c:v>1.2376600000008522E-3</c:v>
                </c:pt>
                <c:pt idx="61884">
                  <c:v>1.2376800000008523E-3</c:v>
                </c:pt>
                <c:pt idx="61885">
                  <c:v>1.2377000000008524E-3</c:v>
                </c:pt>
                <c:pt idx="61886">
                  <c:v>1.2377200000008525E-3</c:v>
                </c:pt>
                <c:pt idx="61887">
                  <c:v>1.2377400000008526E-3</c:v>
                </c:pt>
                <c:pt idx="61888">
                  <c:v>1.2377600000008527E-3</c:v>
                </c:pt>
                <c:pt idx="61889">
                  <c:v>1.2377800000008528E-3</c:v>
                </c:pt>
                <c:pt idx="61890">
                  <c:v>1.2378000000008529E-3</c:v>
                </c:pt>
                <c:pt idx="61891">
                  <c:v>1.237820000000853E-3</c:v>
                </c:pt>
                <c:pt idx="61892">
                  <c:v>1.2378400000008531E-3</c:v>
                </c:pt>
                <c:pt idx="61893">
                  <c:v>1.2378600000008532E-3</c:v>
                </c:pt>
                <c:pt idx="61894">
                  <c:v>1.2378800000008533E-3</c:v>
                </c:pt>
                <c:pt idx="61895">
                  <c:v>1.2379000000008534E-3</c:v>
                </c:pt>
                <c:pt idx="61896">
                  <c:v>1.2379200000008535E-3</c:v>
                </c:pt>
                <c:pt idx="61897">
                  <c:v>1.2379400000008536E-3</c:v>
                </c:pt>
                <c:pt idx="61898">
                  <c:v>1.2379600000008537E-3</c:v>
                </c:pt>
                <c:pt idx="61899">
                  <c:v>1.2379800000008538E-3</c:v>
                </c:pt>
                <c:pt idx="61900">
                  <c:v>1.2380000000008539E-3</c:v>
                </c:pt>
                <c:pt idx="61901">
                  <c:v>1.238020000000854E-3</c:v>
                </c:pt>
                <c:pt idx="61902">
                  <c:v>1.2380400000008541E-3</c:v>
                </c:pt>
                <c:pt idx="61903">
                  <c:v>1.2380600000008542E-3</c:v>
                </c:pt>
                <c:pt idx="61904">
                  <c:v>1.2380800000008543E-3</c:v>
                </c:pt>
                <c:pt idx="61905">
                  <c:v>1.2381000000008544E-3</c:v>
                </c:pt>
                <c:pt idx="61906">
                  <c:v>1.2381200000008545E-3</c:v>
                </c:pt>
                <c:pt idx="61907">
                  <c:v>1.2381400000008546E-3</c:v>
                </c:pt>
                <c:pt idx="61908">
                  <c:v>1.2381600000008547E-3</c:v>
                </c:pt>
                <c:pt idx="61909">
                  <c:v>1.2381800000008548E-3</c:v>
                </c:pt>
                <c:pt idx="61910">
                  <c:v>1.2382000000008548E-3</c:v>
                </c:pt>
                <c:pt idx="61911">
                  <c:v>1.2382200000008549E-3</c:v>
                </c:pt>
                <c:pt idx="61912">
                  <c:v>1.238240000000855E-3</c:v>
                </c:pt>
                <c:pt idx="61913">
                  <c:v>1.2382600000008551E-3</c:v>
                </c:pt>
                <c:pt idx="61914">
                  <c:v>1.2382800000008552E-3</c:v>
                </c:pt>
                <c:pt idx="61915">
                  <c:v>1.2383000000008553E-3</c:v>
                </c:pt>
                <c:pt idx="61916">
                  <c:v>1.2383200000008554E-3</c:v>
                </c:pt>
                <c:pt idx="61917">
                  <c:v>1.2383400000008555E-3</c:v>
                </c:pt>
                <c:pt idx="61918">
                  <c:v>1.2383600000008556E-3</c:v>
                </c:pt>
                <c:pt idx="61919">
                  <c:v>1.2383800000008557E-3</c:v>
                </c:pt>
                <c:pt idx="61920">
                  <c:v>1.2384000000008558E-3</c:v>
                </c:pt>
                <c:pt idx="61921">
                  <c:v>1.2384200000008559E-3</c:v>
                </c:pt>
                <c:pt idx="61922">
                  <c:v>1.238440000000856E-3</c:v>
                </c:pt>
                <c:pt idx="61923">
                  <c:v>1.2384600000008561E-3</c:v>
                </c:pt>
                <c:pt idx="61924">
                  <c:v>1.2384800000008562E-3</c:v>
                </c:pt>
                <c:pt idx="61925">
                  <c:v>1.2385000000008563E-3</c:v>
                </c:pt>
                <c:pt idx="61926">
                  <c:v>1.2385200000008564E-3</c:v>
                </c:pt>
                <c:pt idx="61927">
                  <c:v>1.2385400000008565E-3</c:v>
                </c:pt>
                <c:pt idx="61928">
                  <c:v>1.2385600000008566E-3</c:v>
                </c:pt>
                <c:pt idx="61929">
                  <c:v>1.2385800000008567E-3</c:v>
                </c:pt>
                <c:pt idx="61930">
                  <c:v>1.2386000000008568E-3</c:v>
                </c:pt>
                <c:pt idx="61931">
                  <c:v>1.2386200000008569E-3</c:v>
                </c:pt>
                <c:pt idx="61932">
                  <c:v>1.238640000000857E-3</c:v>
                </c:pt>
                <c:pt idx="61933">
                  <c:v>1.2386600000008571E-3</c:v>
                </c:pt>
                <c:pt idx="61934">
                  <c:v>1.2386800000008572E-3</c:v>
                </c:pt>
                <c:pt idx="61935">
                  <c:v>1.2387000000008573E-3</c:v>
                </c:pt>
                <c:pt idx="61936">
                  <c:v>1.2387200000008574E-3</c:v>
                </c:pt>
                <c:pt idx="61937">
                  <c:v>1.2387400000008575E-3</c:v>
                </c:pt>
                <c:pt idx="61938">
                  <c:v>1.2387600000008576E-3</c:v>
                </c:pt>
                <c:pt idx="61939">
                  <c:v>1.2387800000008577E-3</c:v>
                </c:pt>
                <c:pt idx="61940">
                  <c:v>1.2388000000008578E-3</c:v>
                </c:pt>
                <c:pt idx="61941">
                  <c:v>1.2388200000008579E-3</c:v>
                </c:pt>
                <c:pt idx="61942">
                  <c:v>1.238840000000858E-3</c:v>
                </c:pt>
                <c:pt idx="61943">
                  <c:v>1.2388600000008581E-3</c:v>
                </c:pt>
                <c:pt idx="61944">
                  <c:v>1.2388800000008582E-3</c:v>
                </c:pt>
                <c:pt idx="61945">
                  <c:v>1.2389000000008583E-3</c:v>
                </c:pt>
                <c:pt idx="61946">
                  <c:v>1.2389200000008584E-3</c:v>
                </c:pt>
                <c:pt idx="61947">
                  <c:v>1.2389400000008585E-3</c:v>
                </c:pt>
                <c:pt idx="61948">
                  <c:v>1.2389600000008586E-3</c:v>
                </c:pt>
                <c:pt idx="61949">
                  <c:v>1.2389800000008587E-3</c:v>
                </c:pt>
                <c:pt idx="61950">
                  <c:v>1.2390000000008588E-3</c:v>
                </c:pt>
                <c:pt idx="61951">
                  <c:v>1.2390200000008589E-3</c:v>
                </c:pt>
                <c:pt idx="61952">
                  <c:v>1.239040000000859E-3</c:v>
                </c:pt>
                <c:pt idx="61953">
                  <c:v>1.2390600000008591E-3</c:v>
                </c:pt>
                <c:pt idx="61954">
                  <c:v>1.2390800000008592E-3</c:v>
                </c:pt>
                <c:pt idx="61955">
                  <c:v>1.2391000000008593E-3</c:v>
                </c:pt>
                <c:pt idx="61956">
                  <c:v>1.2391200000008594E-3</c:v>
                </c:pt>
                <c:pt idx="61957">
                  <c:v>1.2391400000008595E-3</c:v>
                </c:pt>
                <c:pt idx="61958">
                  <c:v>1.2391600000008596E-3</c:v>
                </c:pt>
                <c:pt idx="61959">
                  <c:v>1.2391800000008597E-3</c:v>
                </c:pt>
                <c:pt idx="61960">
                  <c:v>1.2392000000008598E-3</c:v>
                </c:pt>
                <c:pt idx="61961">
                  <c:v>1.2392200000008599E-3</c:v>
                </c:pt>
                <c:pt idx="61962">
                  <c:v>1.2392400000008599E-3</c:v>
                </c:pt>
                <c:pt idx="61963">
                  <c:v>1.23926000000086E-3</c:v>
                </c:pt>
                <c:pt idx="61964">
                  <c:v>1.2392800000008601E-3</c:v>
                </c:pt>
                <c:pt idx="61965">
                  <c:v>1.2393000000008602E-3</c:v>
                </c:pt>
                <c:pt idx="61966">
                  <c:v>1.2393200000008603E-3</c:v>
                </c:pt>
                <c:pt idx="61967">
                  <c:v>1.2393400000008604E-3</c:v>
                </c:pt>
                <c:pt idx="61968">
                  <c:v>1.2393600000008605E-3</c:v>
                </c:pt>
                <c:pt idx="61969">
                  <c:v>1.2393800000008606E-3</c:v>
                </c:pt>
                <c:pt idx="61970">
                  <c:v>1.2394000000008607E-3</c:v>
                </c:pt>
                <c:pt idx="61971">
                  <c:v>1.2394200000008608E-3</c:v>
                </c:pt>
                <c:pt idx="61972">
                  <c:v>1.2394400000008609E-3</c:v>
                </c:pt>
                <c:pt idx="61973">
                  <c:v>1.239460000000861E-3</c:v>
                </c:pt>
                <c:pt idx="61974">
                  <c:v>1.2394800000008611E-3</c:v>
                </c:pt>
                <c:pt idx="61975">
                  <c:v>1.2395000000008612E-3</c:v>
                </c:pt>
                <c:pt idx="61976">
                  <c:v>1.2395200000008613E-3</c:v>
                </c:pt>
                <c:pt idx="61977">
                  <c:v>1.2395400000008614E-3</c:v>
                </c:pt>
                <c:pt idx="61978">
                  <c:v>1.2395600000008615E-3</c:v>
                </c:pt>
                <c:pt idx="61979">
                  <c:v>1.2395800000008616E-3</c:v>
                </c:pt>
                <c:pt idx="61980">
                  <c:v>1.2396000000008617E-3</c:v>
                </c:pt>
                <c:pt idx="61981">
                  <c:v>1.2396200000008618E-3</c:v>
                </c:pt>
                <c:pt idx="61982">
                  <c:v>1.2396400000008619E-3</c:v>
                </c:pt>
                <c:pt idx="61983">
                  <c:v>1.239660000000862E-3</c:v>
                </c:pt>
                <c:pt idx="61984">
                  <c:v>1.2396800000008621E-3</c:v>
                </c:pt>
                <c:pt idx="61985">
                  <c:v>1.2397000000008622E-3</c:v>
                </c:pt>
                <c:pt idx="61986">
                  <c:v>1.2397200000008623E-3</c:v>
                </c:pt>
                <c:pt idx="61987">
                  <c:v>1.2397400000008624E-3</c:v>
                </c:pt>
                <c:pt idx="61988">
                  <c:v>1.2397600000008625E-3</c:v>
                </c:pt>
                <c:pt idx="61989">
                  <c:v>1.2397800000008626E-3</c:v>
                </c:pt>
                <c:pt idx="61990">
                  <c:v>1.2398000000008627E-3</c:v>
                </c:pt>
                <c:pt idx="61991">
                  <c:v>1.2398200000008628E-3</c:v>
                </c:pt>
                <c:pt idx="61992">
                  <c:v>1.2398400000008629E-3</c:v>
                </c:pt>
                <c:pt idx="61993">
                  <c:v>1.239860000000863E-3</c:v>
                </c:pt>
                <c:pt idx="61994">
                  <c:v>1.2398800000008631E-3</c:v>
                </c:pt>
                <c:pt idx="61995">
                  <c:v>1.2399000000008632E-3</c:v>
                </c:pt>
                <c:pt idx="61996">
                  <c:v>1.2399200000008633E-3</c:v>
                </c:pt>
                <c:pt idx="61997">
                  <c:v>1.2399400000008634E-3</c:v>
                </c:pt>
                <c:pt idx="61998">
                  <c:v>1.2399600000008635E-3</c:v>
                </c:pt>
                <c:pt idx="61999">
                  <c:v>1.2399800000008636E-3</c:v>
                </c:pt>
                <c:pt idx="62000">
                  <c:v>1.2400000000008637E-3</c:v>
                </c:pt>
                <c:pt idx="62001">
                  <c:v>1.2400200000008638E-3</c:v>
                </c:pt>
                <c:pt idx="62002">
                  <c:v>1.2400400000008639E-3</c:v>
                </c:pt>
                <c:pt idx="62003">
                  <c:v>1.240060000000864E-3</c:v>
                </c:pt>
                <c:pt idx="62004">
                  <c:v>1.2400800000008641E-3</c:v>
                </c:pt>
                <c:pt idx="62005">
                  <c:v>1.2401000000008642E-3</c:v>
                </c:pt>
                <c:pt idx="62006">
                  <c:v>1.2401200000008643E-3</c:v>
                </c:pt>
                <c:pt idx="62007">
                  <c:v>1.2401400000008644E-3</c:v>
                </c:pt>
                <c:pt idx="62008">
                  <c:v>1.2401600000008645E-3</c:v>
                </c:pt>
                <c:pt idx="62009">
                  <c:v>1.2401800000008646E-3</c:v>
                </c:pt>
                <c:pt idx="62010">
                  <c:v>1.2402000000008647E-3</c:v>
                </c:pt>
                <c:pt idx="62011">
                  <c:v>1.2402200000008648E-3</c:v>
                </c:pt>
                <c:pt idx="62012">
                  <c:v>1.2402400000008649E-3</c:v>
                </c:pt>
                <c:pt idx="62013">
                  <c:v>1.240260000000865E-3</c:v>
                </c:pt>
                <c:pt idx="62014">
                  <c:v>1.240280000000865E-3</c:v>
                </c:pt>
                <c:pt idx="62015">
                  <c:v>1.2403000000008651E-3</c:v>
                </c:pt>
                <c:pt idx="62016">
                  <c:v>1.2403200000008652E-3</c:v>
                </c:pt>
                <c:pt idx="62017">
                  <c:v>1.2403400000008653E-3</c:v>
                </c:pt>
                <c:pt idx="62018">
                  <c:v>1.2403600000008654E-3</c:v>
                </c:pt>
                <c:pt idx="62019">
                  <c:v>1.2403800000008655E-3</c:v>
                </c:pt>
                <c:pt idx="62020">
                  <c:v>1.2404000000008656E-3</c:v>
                </c:pt>
                <c:pt idx="62021">
                  <c:v>1.2404200000008657E-3</c:v>
                </c:pt>
                <c:pt idx="62022">
                  <c:v>1.2404400000008658E-3</c:v>
                </c:pt>
                <c:pt idx="62023">
                  <c:v>1.2404600000008659E-3</c:v>
                </c:pt>
                <c:pt idx="62024">
                  <c:v>1.240480000000866E-3</c:v>
                </c:pt>
                <c:pt idx="62025">
                  <c:v>1.2405000000008661E-3</c:v>
                </c:pt>
                <c:pt idx="62026">
                  <c:v>1.2405200000008662E-3</c:v>
                </c:pt>
                <c:pt idx="62027">
                  <c:v>1.2405400000008663E-3</c:v>
                </c:pt>
                <c:pt idx="62028">
                  <c:v>1.2405600000008664E-3</c:v>
                </c:pt>
                <c:pt idx="62029">
                  <c:v>1.2405800000008665E-3</c:v>
                </c:pt>
                <c:pt idx="62030">
                  <c:v>1.2406000000008666E-3</c:v>
                </c:pt>
                <c:pt idx="62031">
                  <c:v>1.2406200000008667E-3</c:v>
                </c:pt>
                <c:pt idx="62032">
                  <c:v>1.2406400000008668E-3</c:v>
                </c:pt>
                <c:pt idx="62033">
                  <c:v>1.2406600000008669E-3</c:v>
                </c:pt>
                <c:pt idx="62034">
                  <c:v>1.240680000000867E-3</c:v>
                </c:pt>
                <c:pt idx="62035">
                  <c:v>1.2407000000008671E-3</c:v>
                </c:pt>
                <c:pt idx="62036">
                  <c:v>1.2407200000008672E-3</c:v>
                </c:pt>
                <c:pt idx="62037">
                  <c:v>1.2407400000008673E-3</c:v>
                </c:pt>
                <c:pt idx="62038">
                  <c:v>1.2407600000008674E-3</c:v>
                </c:pt>
                <c:pt idx="62039">
                  <c:v>1.2407800000008675E-3</c:v>
                </c:pt>
                <c:pt idx="62040">
                  <c:v>1.2408000000008676E-3</c:v>
                </c:pt>
                <c:pt idx="62041">
                  <c:v>1.2408200000008677E-3</c:v>
                </c:pt>
                <c:pt idx="62042">
                  <c:v>1.2408400000008678E-3</c:v>
                </c:pt>
                <c:pt idx="62043">
                  <c:v>1.2408600000008679E-3</c:v>
                </c:pt>
                <c:pt idx="62044">
                  <c:v>1.240880000000868E-3</c:v>
                </c:pt>
                <c:pt idx="62045">
                  <c:v>1.2409000000008681E-3</c:v>
                </c:pt>
                <c:pt idx="62046">
                  <c:v>1.2409200000008682E-3</c:v>
                </c:pt>
                <c:pt idx="62047">
                  <c:v>1.2409400000008683E-3</c:v>
                </c:pt>
                <c:pt idx="62048">
                  <c:v>1.2409600000008684E-3</c:v>
                </c:pt>
                <c:pt idx="62049">
                  <c:v>1.2409800000008685E-3</c:v>
                </c:pt>
                <c:pt idx="62050">
                  <c:v>1.2410000000008686E-3</c:v>
                </c:pt>
                <c:pt idx="62051">
                  <c:v>1.2410200000008687E-3</c:v>
                </c:pt>
                <c:pt idx="62052">
                  <c:v>1.2410400000008688E-3</c:v>
                </c:pt>
                <c:pt idx="62053">
                  <c:v>1.2410600000008689E-3</c:v>
                </c:pt>
                <c:pt idx="62054">
                  <c:v>1.241080000000869E-3</c:v>
                </c:pt>
                <c:pt idx="62055">
                  <c:v>1.2411000000008691E-3</c:v>
                </c:pt>
                <c:pt idx="62056">
                  <c:v>1.2411200000008692E-3</c:v>
                </c:pt>
                <c:pt idx="62057">
                  <c:v>1.2411400000008693E-3</c:v>
                </c:pt>
                <c:pt idx="62058">
                  <c:v>1.2411600000008694E-3</c:v>
                </c:pt>
                <c:pt idx="62059">
                  <c:v>1.2411800000008695E-3</c:v>
                </c:pt>
                <c:pt idx="62060">
                  <c:v>1.2412000000008696E-3</c:v>
                </c:pt>
                <c:pt idx="62061">
                  <c:v>1.2412200000008697E-3</c:v>
                </c:pt>
                <c:pt idx="62062">
                  <c:v>1.2412400000008698E-3</c:v>
                </c:pt>
                <c:pt idx="62063">
                  <c:v>1.2412600000008699E-3</c:v>
                </c:pt>
                <c:pt idx="62064">
                  <c:v>1.24128000000087E-3</c:v>
                </c:pt>
                <c:pt idx="62065">
                  <c:v>1.24130000000087E-3</c:v>
                </c:pt>
                <c:pt idx="62066">
                  <c:v>1.2413200000008701E-3</c:v>
                </c:pt>
                <c:pt idx="62067">
                  <c:v>1.2413400000008702E-3</c:v>
                </c:pt>
                <c:pt idx="62068">
                  <c:v>1.2413600000008703E-3</c:v>
                </c:pt>
                <c:pt idx="62069">
                  <c:v>1.2413800000008704E-3</c:v>
                </c:pt>
                <c:pt idx="62070">
                  <c:v>1.2414000000008705E-3</c:v>
                </c:pt>
                <c:pt idx="62071">
                  <c:v>1.2414200000008706E-3</c:v>
                </c:pt>
                <c:pt idx="62072">
                  <c:v>1.2414400000008707E-3</c:v>
                </c:pt>
                <c:pt idx="62073">
                  <c:v>1.2414600000008708E-3</c:v>
                </c:pt>
                <c:pt idx="62074">
                  <c:v>1.2414800000008709E-3</c:v>
                </c:pt>
                <c:pt idx="62075">
                  <c:v>1.241500000000871E-3</c:v>
                </c:pt>
                <c:pt idx="62076">
                  <c:v>1.2415200000008711E-3</c:v>
                </c:pt>
                <c:pt idx="62077">
                  <c:v>1.2415400000008712E-3</c:v>
                </c:pt>
                <c:pt idx="62078">
                  <c:v>1.2415600000008713E-3</c:v>
                </c:pt>
                <c:pt idx="62079">
                  <c:v>1.2415800000008714E-3</c:v>
                </c:pt>
                <c:pt idx="62080">
                  <c:v>1.2416000000008715E-3</c:v>
                </c:pt>
                <c:pt idx="62081">
                  <c:v>1.2416200000008716E-3</c:v>
                </c:pt>
                <c:pt idx="62082">
                  <c:v>1.2416400000008717E-3</c:v>
                </c:pt>
                <c:pt idx="62083">
                  <c:v>1.2416600000008718E-3</c:v>
                </c:pt>
                <c:pt idx="62084">
                  <c:v>1.2416800000008719E-3</c:v>
                </c:pt>
                <c:pt idx="62085">
                  <c:v>1.241700000000872E-3</c:v>
                </c:pt>
                <c:pt idx="62086">
                  <c:v>1.2417200000008721E-3</c:v>
                </c:pt>
                <c:pt idx="62087">
                  <c:v>1.2417400000008722E-3</c:v>
                </c:pt>
                <c:pt idx="62088">
                  <c:v>1.2417600000008723E-3</c:v>
                </c:pt>
                <c:pt idx="62089">
                  <c:v>1.2417800000008724E-3</c:v>
                </c:pt>
                <c:pt idx="62090">
                  <c:v>1.2418000000008725E-3</c:v>
                </c:pt>
                <c:pt idx="62091">
                  <c:v>1.2418200000008726E-3</c:v>
                </c:pt>
                <c:pt idx="62092">
                  <c:v>1.2418400000008727E-3</c:v>
                </c:pt>
                <c:pt idx="62093">
                  <c:v>1.2418600000008728E-3</c:v>
                </c:pt>
                <c:pt idx="62094">
                  <c:v>1.2418800000008729E-3</c:v>
                </c:pt>
                <c:pt idx="62095">
                  <c:v>1.241900000000873E-3</c:v>
                </c:pt>
                <c:pt idx="62096">
                  <c:v>1.2419200000008731E-3</c:v>
                </c:pt>
                <c:pt idx="62097">
                  <c:v>1.2419400000008732E-3</c:v>
                </c:pt>
                <c:pt idx="62098">
                  <c:v>1.2419600000008733E-3</c:v>
                </c:pt>
                <c:pt idx="62099">
                  <c:v>1.2419800000008734E-3</c:v>
                </c:pt>
                <c:pt idx="62100">
                  <c:v>1.2420000000008735E-3</c:v>
                </c:pt>
                <c:pt idx="62101">
                  <c:v>1.2420200000008736E-3</c:v>
                </c:pt>
                <c:pt idx="62102">
                  <c:v>1.2420400000008737E-3</c:v>
                </c:pt>
                <c:pt idx="62103">
                  <c:v>1.2420600000008738E-3</c:v>
                </c:pt>
                <c:pt idx="62104">
                  <c:v>1.2420800000008739E-3</c:v>
                </c:pt>
                <c:pt idx="62105">
                  <c:v>1.242100000000874E-3</c:v>
                </c:pt>
                <c:pt idx="62106">
                  <c:v>1.2421200000008741E-3</c:v>
                </c:pt>
                <c:pt idx="62107">
                  <c:v>1.2421400000008742E-3</c:v>
                </c:pt>
                <c:pt idx="62108">
                  <c:v>1.2421600000008743E-3</c:v>
                </c:pt>
                <c:pt idx="62109">
                  <c:v>1.2421800000008744E-3</c:v>
                </c:pt>
                <c:pt idx="62110">
                  <c:v>1.2422000000008745E-3</c:v>
                </c:pt>
                <c:pt idx="62111">
                  <c:v>1.2422200000008746E-3</c:v>
                </c:pt>
                <c:pt idx="62112">
                  <c:v>1.2422400000008747E-3</c:v>
                </c:pt>
                <c:pt idx="62113">
                  <c:v>1.2422600000008748E-3</c:v>
                </c:pt>
                <c:pt idx="62114">
                  <c:v>1.2422800000008749E-3</c:v>
                </c:pt>
                <c:pt idx="62115">
                  <c:v>1.242300000000875E-3</c:v>
                </c:pt>
                <c:pt idx="62116">
                  <c:v>1.2423200000008751E-3</c:v>
                </c:pt>
                <c:pt idx="62117">
                  <c:v>1.2423400000008751E-3</c:v>
                </c:pt>
                <c:pt idx="62118">
                  <c:v>1.2423600000008752E-3</c:v>
                </c:pt>
                <c:pt idx="62119">
                  <c:v>1.2423800000008753E-3</c:v>
                </c:pt>
                <c:pt idx="62120">
                  <c:v>1.2424000000008754E-3</c:v>
                </c:pt>
                <c:pt idx="62121">
                  <c:v>1.2424200000008755E-3</c:v>
                </c:pt>
                <c:pt idx="62122">
                  <c:v>1.2424400000008756E-3</c:v>
                </c:pt>
                <c:pt idx="62123">
                  <c:v>1.2424600000008757E-3</c:v>
                </c:pt>
                <c:pt idx="62124">
                  <c:v>1.2424800000008758E-3</c:v>
                </c:pt>
                <c:pt idx="62125">
                  <c:v>1.2425000000008759E-3</c:v>
                </c:pt>
                <c:pt idx="62126">
                  <c:v>1.242520000000876E-3</c:v>
                </c:pt>
                <c:pt idx="62127">
                  <c:v>1.2425400000008761E-3</c:v>
                </c:pt>
                <c:pt idx="62128">
                  <c:v>1.2425600000008762E-3</c:v>
                </c:pt>
                <c:pt idx="62129">
                  <c:v>1.2425800000008763E-3</c:v>
                </c:pt>
                <c:pt idx="62130">
                  <c:v>1.2426000000008764E-3</c:v>
                </c:pt>
                <c:pt idx="62131">
                  <c:v>1.2426200000008765E-3</c:v>
                </c:pt>
                <c:pt idx="62132">
                  <c:v>1.2426400000008766E-3</c:v>
                </c:pt>
                <c:pt idx="62133">
                  <c:v>1.2426600000008767E-3</c:v>
                </c:pt>
                <c:pt idx="62134">
                  <c:v>1.2426800000008768E-3</c:v>
                </c:pt>
                <c:pt idx="62135">
                  <c:v>1.2427000000008769E-3</c:v>
                </c:pt>
                <c:pt idx="62136">
                  <c:v>1.242720000000877E-3</c:v>
                </c:pt>
                <c:pt idx="62137">
                  <c:v>1.2427400000008771E-3</c:v>
                </c:pt>
                <c:pt idx="62138">
                  <c:v>1.2427600000008772E-3</c:v>
                </c:pt>
                <c:pt idx="62139">
                  <c:v>1.2427800000008773E-3</c:v>
                </c:pt>
                <c:pt idx="62140">
                  <c:v>1.2428000000008774E-3</c:v>
                </c:pt>
                <c:pt idx="62141">
                  <c:v>1.2428200000008775E-3</c:v>
                </c:pt>
                <c:pt idx="62142">
                  <c:v>1.2428400000008776E-3</c:v>
                </c:pt>
                <c:pt idx="62143">
                  <c:v>1.2428600000008777E-3</c:v>
                </c:pt>
                <c:pt idx="62144">
                  <c:v>1.2428800000008778E-3</c:v>
                </c:pt>
                <c:pt idx="62145">
                  <c:v>1.2429000000008779E-3</c:v>
                </c:pt>
                <c:pt idx="62146">
                  <c:v>1.242920000000878E-3</c:v>
                </c:pt>
                <c:pt idx="62147">
                  <c:v>1.2429400000008781E-3</c:v>
                </c:pt>
                <c:pt idx="62148">
                  <c:v>1.2429600000008782E-3</c:v>
                </c:pt>
                <c:pt idx="62149">
                  <c:v>1.2429800000008783E-3</c:v>
                </c:pt>
                <c:pt idx="62150">
                  <c:v>1.2430000000008784E-3</c:v>
                </c:pt>
                <c:pt idx="62151">
                  <c:v>1.2430200000008785E-3</c:v>
                </c:pt>
                <c:pt idx="62152">
                  <c:v>1.2430400000008786E-3</c:v>
                </c:pt>
                <c:pt idx="62153">
                  <c:v>1.2430600000008787E-3</c:v>
                </c:pt>
                <c:pt idx="62154">
                  <c:v>1.2430800000008788E-3</c:v>
                </c:pt>
                <c:pt idx="62155">
                  <c:v>1.2431000000008789E-3</c:v>
                </c:pt>
                <c:pt idx="62156">
                  <c:v>1.243120000000879E-3</c:v>
                </c:pt>
                <c:pt idx="62157">
                  <c:v>1.2431400000008791E-3</c:v>
                </c:pt>
                <c:pt idx="62158">
                  <c:v>1.2431600000008792E-3</c:v>
                </c:pt>
                <c:pt idx="62159">
                  <c:v>1.2431800000008793E-3</c:v>
                </c:pt>
                <c:pt idx="62160">
                  <c:v>1.2432000000008794E-3</c:v>
                </c:pt>
                <c:pt idx="62161">
                  <c:v>1.2432200000008795E-3</c:v>
                </c:pt>
                <c:pt idx="62162">
                  <c:v>1.2432400000008796E-3</c:v>
                </c:pt>
                <c:pt idx="62163">
                  <c:v>1.2432600000008797E-3</c:v>
                </c:pt>
                <c:pt idx="62164">
                  <c:v>1.2432800000008798E-3</c:v>
                </c:pt>
                <c:pt idx="62165">
                  <c:v>1.2433000000008799E-3</c:v>
                </c:pt>
                <c:pt idx="62166">
                  <c:v>1.24332000000088E-3</c:v>
                </c:pt>
                <c:pt idx="62167">
                  <c:v>1.2433400000008801E-3</c:v>
                </c:pt>
                <c:pt idx="62168">
                  <c:v>1.2433600000008802E-3</c:v>
                </c:pt>
                <c:pt idx="62169">
                  <c:v>1.2433800000008802E-3</c:v>
                </c:pt>
                <c:pt idx="62170">
                  <c:v>1.2434000000008803E-3</c:v>
                </c:pt>
                <c:pt idx="62171">
                  <c:v>1.2434200000008804E-3</c:v>
                </c:pt>
                <c:pt idx="62172">
                  <c:v>1.2434400000008805E-3</c:v>
                </c:pt>
                <c:pt idx="62173">
                  <c:v>1.2434600000008806E-3</c:v>
                </c:pt>
                <c:pt idx="62174">
                  <c:v>1.2434800000008807E-3</c:v>
                </c:pt>
                <c:pt idx="62175">
                  <c:v>1.2435000000008808E-3</c:v>
                </c:pt>
                <c:pt idx="62176">
                  <c:v>1.2435200000008809E-3</c:v>
                </c:pt>
                <c:pt idx="62177">
                  <c:v>1.243540000000881E-3</c:v>
                </c:pt>
                <c:pt idx="62178">
                  <c:v>1.2435600000008811E-3</c:v>
                </c:pt>
                <c:pt idx="62179">
                  <c:v>1.2435800000008812E-3</c:v>
                </c:pt>
                <c:pt idx="62180">
                  <c:v>1.2436000000008813E-3</c:v>
                </c:pt>
                <c:pt idx="62181">
                  <c:v>1.2436200000008814E-3</c:v>
                </c:pt>
                <c:pt idx="62182">
                  <c:v>1.2436400000008815E-3</c:v>
                </c:pt>
                <c:pt idx="62183">
                  <c:v>1.2436600000008816E-3</c:v>
                </c:pt>
                <c:pt idx="62184">
                  <c:v>1.2436800000008817E-3</c:v>
                </c:pt>
                <c:pt idx="62185">
                  <c:v>1.2437000000008818E-3</c:v>
                </c:pt>
                <c:pt idx="62186">
                  <c:v>1.2437200000008819E-3</c:v>
                </c:pt>
                <c:pt idx="62187">
                  <c:v>1.243740000000882E-3</c:v>
                </c:pt>
                <c:pt idx="62188">
                  <c:v>1.2437600000008821E-3</c:v>
                </c:pt>
                <c:pt idx="62189">
                  <c:v>1.2437800000008822E-3</c:v>
                </c:pt>
                <c:pt idx="62190">
                  <c:v>1.2438000000008823E-3</c:v>
                </c:pt>
                <c:pt idx="62191">
                  <c:v>1.2438200000008824E-3</c:v>
                </c:pt>
                <c:pt idx="62192">
                  <c:v>1.2438400000008825E-3</c:v>
                </c:pt>
                <c:pt idx="62193">
                  <c:v>1.2438600000008826E-3</c:v>
                </c:pt>
                <c:pt idx="62194">
                  <c:v>1.2438800000008827E-3</c:v>
                </c:pt>
                <c:pt idx="62195">
                  <c:v>1.2439000000008828E-3</c:v>
                </c:pt>
                <c:pt idx="62196">
                  <c:v>1.2439200000008829E-3</c:v>
                </c:pt>
                <c:pt idx="62197">
                  <c:v>1.243940000000883E-3</c:v>
                </c:pt>
                <c:pt idx="62198">
                  <c:v>1.2439600000008831E-3</c:v>
                </c:pt>
                <c:pt idx="62199">
                  <c:v>1.2439800000008832E-3</c:v>
                </c:pt>
                <c:pt idx="62200">
                  <c:v>1.2440000000008833E-3</c:v>
                </c:pt>
                <c:pt idx="62201">
                  <c:v>1.2440200000008834E-3</c:v>
                </c:pt>
                <c:pt idx="62202">
                  <c:v>1.2440400000008835E-3</c:v>
                </c:pt>
                <c:pt idx="62203">
                  <c:v>1.2440600000008836E-3</c:v>
                </c:pt>
                <c:pt idx="62204">
                  <c:v>1.2440800000008837E-3</c:v>
                </c:pt>
                <c:pt idx="62205">
                  <c:v>1.2441000000008838E-3</c:v>
                </c:pt>
                <c:pt idx="62206">
                  <c:v>1.2441200000008839E-3</c:v>
                </c:pt>
                <c:pt idx="62207">
                  <c:v>1.244140000000884E-3</c:v>
                </c:pt>
                <c:pt idx="62208">
                  <c:v>1.2441600000008841E-3</c:v>
                </c:pt>
                <c:pt idx="62209">
                  <c:v>1.2441800000008842E-3</c:v>
                </c:pt>
                <c:pt idx="62210">
                  <c:v>1.2442000000008843E-3</c:v>
                </c:pt>
                <c:pt idx="62211">
                  <c:v>1.2442200000008844E-3</c:v>
                </c:pt>
                <c:pt idx="62212">
                  <c:v>1.2442400000008845E-3</c:v>
                </c:pt>
                <c:pt idx="62213">
                  <c:v>1.2442600000008846E-3</c:v>
                </c:pt>
                <c:pt idx="62214">
                  <c:v>1.2442800000008847E-3</c:v>
                </c:pt>
                <c:pt idx="62215">
                  <c:v>1.2443000000008848E-3</c:v>
                </c:pt>
                <c:pt idx="62216">
                  <c:v>1.2443200000008849E-3</c:v>
                </c:pt>
                <c:pt idx="62217">
                  <c:v>1.244340000000885E-3</c:v>
                </c:pt>
                <c:pt idx="62218">
                  <c:v>1.2443600000008851E-3</c:v>
                </c:pt>
                <c:pt idx="62219">
                  <c:v>1.2443800000008852E-3</c:v>
                </c:pt>
                <c:pt idx="62220">
                  <c:v>1.2444000000008852E-3</c:v>
                </c:pt>
                <c:pt idx="62221">
                  <c:v>1.2444200000008853E-3</c:v>
                </c:pt>
                <c:pt idx="62222">
                  <c:v>1.2444400000008854E-3</c:v>
                </c:pt>
                <c:pt idx="62223">
                  <c:v>1.2444600000008855E-3</c:v>
                </c:pt>
                <c:pt idx="62224">
                  <c:v>1.2444800000008856E-3</c:v>
                </c:pt>
                <c:pt idx="62225">
                  <c:v>1.2445000000008857E-3</c:v>
                </c:pt>
                <c:pt idx="62226">
                  <c:v>1.2445200000008858E-3</c:v>
                </c:pt>
                <c:pt idx="62227">
                  <c:v>1.2445400000008859E-3</c:v>
                </c:pt>
                <c:pt idx="62228">
                  <c:v>1.244560000000886E-3</c:v>
                </c:pt>
                <c:pt idx="62229">
                  <c:v>1.2445800000008861E-3</c:v>
                </c:pt>
                <c:pt idx="62230">
                  <c:v>1.2446000000008862E-3</c:v>
                </c:pt>
                <c:pt idx="62231">
                  <c:v>1.2446200000008863E-3</c:v>
                </c:pt>
                <c:pt idx="62232">
                  <c:v>1.2446400000008864E-3</c:v>
                </c:pt>
                <c:pt idx="62233">
                  <c:v>1.2446600000008865E-3</c:v>
                </c:pt>
                <c:pt idx="62234">
                  <c:v>1.2446800000008866E-3</c:v>
                </c:pt>
                <c:pt idx="62235">
                  <c:v>1.2447000000008867E-3</c:v>
                </c:pt>
                <c:pt idx="62236">
                  <c:v>1.2447200000008868E-3</c:v>
                </c:pt>
                <c:pt idx="62237">
                  <c:v>1.2447400000008869E-3</c:v>
                </c:pt>
                <c:pt idx="62238">
                  <c:v>1.244760000000887E-3</c:v>
                </c:pt>
                <c:pt idx="62239">
                  <c:v>1.2447800000008871E-3</c:v>
                </c:pt>
                <c:pt idx="62240">
                  <c:v>1.2448000000008872E-3</c:v>
                </c:pt>
                <c:pt idx="62241">
                  <c:v>1.2448200000008873E-3</c:v>
                </c:pt>
                <c:pt idx="62242">
                  <c:v>1.2448400000008874E-3</c:v>
                </c:pt>
                <c:pt idx="62243">
                  <c:v>1.2448600000008875E-3</c:v>
                </c:pt>
                <c:pt idx="62244">
                  <c:v>1.2448800000008876E-3</c:v>
                </c:pt>
                <c:pt idx="62245">
                  <c:v>1.2449000000008877E-3</c:v>
                </c:pt>
                <c:pt idx="62246">
                  <c:v>1.2449200000008878E-3</c:v>
                </c:pt>
                <c:pt idx="62247">
                  <c:v>1.2449400000008879E-3</c:v>
                </c:pt>
                <c:pt idx="62248">
                  <c:v>1.244960000000888E-3</c:v>
                </c:pt>
                <c:pt idx="62249">
                  <c:v>1.2449800000008881E-3</c:v>
                </c:pt>
                <c:pt idx="62250">
                  <c:v>1.2450000000008882E-3</c:v>
                </c:pt>
                <c:pt idx="62251">
                  <c:v>1.2450200000008883E-3</c:v>
                </c:pt>
                <c:pt idx="62252">
                  <c:v>1.2450400000008884E-3</c:v>
                </c:pt>
                <c:pt idx="62253">
                  <c:v>1.2450600000008885E-3</c:v>
                </c:pt>
                <c:pt idx="62254">
                  <c:v>1.2450800000008886E-3</c:v>
                </c:pt>
                <c:pt idx="62255">
                  <c:v>1.2451000000008887E-3</c:v>
                </c:pt>
                <c:pt idx="62256">
                  <c:v>1.2451200000008888E-3</c:v>
                </c:pt>
                <c:pt idx="62257">
                  <c:v>1.2451400000008889E-3</c:v>
                </c:pt>
                <c:pt idx="62258">
                  <c:v>1.245160000000889E-3</c:v>
                </c:pt>
                <c:pt idx="62259">
                  <c:v>1.2451800000008891E-3</c:v>
                </c:pt>
                <c:pt idx="62260">
                  <c:v>1.2452000000008892E-3</c:v>
                </c:pt>
                <c:pt idx="62261">
                  <c:v>1.2452200000008893E-3</c:v>
                </c:pt>
                <c:pt idx="62262">
                  <c:v>1.2452400000008894E-3</c:v>
                </c:pt>
                <c:pt idx="62263">
                  <c:v>1.2452600000008895E-3</c:v>
                </c:pt>
                <c:pt idx="62264">
                  <c:v>1.2452800000008896E-3</c:v>
                </c:pt>
                <c:pt idx="62265">
                  <c:v>1.2453000000008897E-3</c:v>
                </c:pt>
                <c:pt idx="62266">
                  <c:v>1.2453200000008898E-3</c:v>
                </c:pt>
                <c:pt idx="62267">
                  <c:v>1.2453400000008899E-3</c:v>
                </c:pt>
                <c:pt idx="62268">
                  <c:v>1.24536000000089E-3</c:v>
                </c:pt>
                <c:pt idx="62269">
                  <c:v>1.2453800000008901E-3</c:v>
                </c:pt>
                <c:pt idx="62270">
                  <c:v>1.2454000000008902E-3</c:v>
                </c:pt>
                <c:pt idx="62271">
                  <c:v>1.2454200000008903E-3</c:v>
                </c:pt>
                <c:pt idx="62272">
                  <c:v>1.2454400000008903E-3</c:v>
                </c:pt>
                <c:pt idx="62273">
                  <c:v>1.2454600000008904E-3</c:v>
                </c:pt>
                <c:pt idx="62274">
                  <c:v>1.2454800000008905E-3</c:v>
                </c:pt>
                <c:pt idx="62275">
                  <c:v>1.2455000000008906E-3</c:v>
                </c:pt>
                <c:pt idx="62276">
                  <c:v>1.2455200000008907E-3</c:v>
                </c:pt>
                <c:pt idx="62277">
                  <c:v>1.2455400000008908E-3</c:v>
                </c:pt>
                <c:pt idx="62278">
                  <c:v>1.2455600000008909E-3</c:v>
                </c:pt>
                <c:pt idx="62279">
                  <c:v>1.245580000000891E-3</c:v>
                </c:pt>
                <c:pt idx="62280">
                  <c:v>1.2456000000008911E-3</c:v>
                </c:pt>
                <c:pt idx="62281">
                  <c:v>1.2456200000008912E-3</c:v>
                </c:pt>
                <c:pt idx="62282">
                  <c:v>1.2456400000008913E-3</c:v>
                </c:pt>
                <c:pt idx="62283">
                  <c:v>1.2456600000008914E-3</c:v>
                </c:pt>
                <c:pt idx="62284">
                  <c:v>1.2456800000008915E-3</c:v>
                </c:pt>
                <c:pt idx="62285">
                  <c:v>1.2457000000008916E-3</c:v>
                </c:pt>
                <c:pt idx="62286">
                  <c:v>1.2457200000008917E-3</c:v>
                </c:pt>
                <c:pt idx="62287">
                  <c:v>1.2457400000008918E-3</c:v>
                </c:pt>
                <c:pt idx="62288">
                  <c:v>1.2457600000008919E-3</c:v>
                </c:pt>
                <c:pt idx="62289">
                  <c:v>1.245780000000892E-3</c:v>
                </c:pt>
                <c:pt idx="62290">
                  <c:v>1.2458000000008921E-3</c:v>
                </c:pt>
                <c:pt idx="62291">
                  <c:v>1.2458200000008922E-3</c:v>
                </c:pt>
                <c:pt idx="62292">
                  <c:v>1.2458400000008923E-3</c:v>
                </c:pt>
                <c:pt idx="62293">
                  <c:v>1.2458600000008924E-3</c:v>
                </c:pt>
                <c:pt idx="62294">
                  <c:v>1.2458800000008925E-3</c:v>
                </c:pt>
                <c:pt idx="62295">
                  <c:v>1.2459000000008926E-3</c:v>
                </c:pt>
                <c:pt idx="62296">
                  <c:v>1.2459200000008927E-3</c:v>
                </c:pt>
                <c:pt idx="62297">
                  <c:v>1.2459400000008928E-3</c:v>
                </c:pt>
                <c:pt idx="62298">
                  <c:v>1.2459600000008929E-3</c:v>
                </c:pt>
                <c:pt idx="62299">
                  <c:v>1.245980000000893E-3</c:v>
                </c:pt>
                <c:pt idx="62300">
                  <c:v>1.2460000000008931E-3</c:v>
                </c:pt>
                <c:pt idx="62301">
                  <c:v>1.2460200000008932E-3</c:v>
                </c:pt>
                <c:pt idx="62302">
                  <c:v>1.2460400000008933E-3</c:v>
                </c:pt>
                <c:pt idx="62303">
                  <c:v>1.2460600000008934E-3</c:v>
                </c:pt>
                <c:pt idx="62304">
                  <c:v>1.2460800000008935E-3</c:v>
                </c:pt>
                <c:pt idx="62305">
                  <c:v>1.2461000000008936E-3</c:v>
                </c:pt>
                <c:pt idx="62306">
                  <c:v>1.2461200000008937E-3</c:v>
                </c:pt>
                <c:pt idx="62307">
                  <c:v>1.2461400000008938E-3</c:v>
                </c:pt>
                <c:pt idx="62308">
                  <c:v>1.2461600000008939E-3</c:v>
                </c:pt>
                <c:pt idx="62309">
                  <c:v>1.246180000000894E-3</c:v>
                </c:pt>
                <c:pt idx="62310">
                  <c:v>1.2462000000008941E-3</c:v>
                </c:pt>
                <c:pt idx="62311">
                  <c:v>1.2462200000008942E-3</c:v>
                </c:pt>
                <c:pt idx="62312">
                  <c:v>1.2462400000008943E-3</c:v>
                </c:pt>
                <c:pt idx="62313">
                  <c:v>1.2462600000008944E-3</c:v>
                </c:pt>
                <c:pt idx="62314">
                  <c:v>1.2462800000008945E-3</c:v>
                </c:pt>
                <c:pt idx="62315">
                  <c:v>1.2463000000008946E-3</c:v>
                </c:pt>
                <c:pt idx="62316">
                  <c:v>1.2463200000008947E-3</c:v>
                </c:pt>
                <c:pt idx="62317">
                  <c:v>1.2463400000008948E-3</c:v>
                </c:pt>
                <c:pt idx="62318">
                  <c:v>1.2463600000008949E-3</c:v>
                </c:pt>
                <c:pt idx="62319">
                  <c:v>1.246380000000895E-3</c:v>
                </c:pt>
                <c:pt idx="62320">
                  <c:v>1.2464000000008951E-3</c:v>
                </c:pt>
                <c:pt idx="62321">
                  <c:v>1.2464200000008952E-3</c:v>
                </c:pt>
                <c:pt idx="62322">
                  <c:v>1.2464400000008953E-3</c:v>
                </c:pt>
                <c:pt idx="62323">
                  <c:v>1.2464600000008954E-3</c:v>
                </c:pt>
                <c:pt idx="62324">
                  <c:v>1.2464800000008954E-3</c:v>
                </c:pt>
                <c:pt idx="62325">
                  <c:v>1.2465000000008955E-3</c:v>
                </c:pt>
                <c:pt idx="62326">
                  <c:v>1.2465200000008956E-3</c:v>
                </c:pt>
                <c:pt idx="62327">
                  <c:v>1.2465400000008957E-3</c:v>
                </c:pt>
                <c:pt idx="62328">
                  <c:v>1.2465600000008958E-3</c:v>
                </c:pt>
                <c:pt idx="62329">
                  <c:v>1.2465800000008959E-3</c:v>
                </c:pt>
                <c:pt idx="62330">
                  <c:v>1.246600000000896E-3</c:v>
                </c:pt>
                <c:pt idx="62331">
                  <c:v>1.2466200000008961E-3</c:v>
                </c:pt>
                <c:pt idx="62332">
                  <c:v>1.2466400000008962E-3</c:v>
                </c:pt>
                <c:pt idx="62333">
                  <c:v>1.2466600000008963E-3</c:v>
                </c:pt>
                <c:pt idx="62334">
                  <c:v>1.2466800000008964E-3</c:v>
                </c:pt>
                <c:pt idx="62335">
                  <c:v>1.2467000000008965E-3</c:v>
                </c:pt>
                <c:pt idx="62336">
                  <c:v>1.2467200000008966E-3</c:v>
                </c:pt>
                <c:pt idx="62337">
                  <c:v>1.2467400000008967E-3</c:v>
                </c:pt>
                <c:pt idx="62338">
                  <c:v>1.2467600000008968E-3</c:v>
                </c:pt>
                <c:pt idx="62339">
                  <c:v>1.2467800000008969E-3</c:v>
                </c:pt>
                <c:pt idx="62340">
                  <c:v>1.246800000000897E-3</c:v>
                </c:pt>
                <c:pt idx="62341">
                  <c:v>1.2468200000008971E-3</c:v>
                </c:pt>
                <c:pt idx="62342">
                  <c:v>1.2468400000008972E-3</c:v>
                </c:pt>
                <c:pt idx="62343">
                  <c:v>1.2468600000008973E-3</c:v>
                </c:pt>
                <c:pt idx="62344">
                  <c:v>1.2468800000008974E-3</c:v>
                </c:pt>
                <c:pt idx="62345">
                  <c:v>1.2469000000008975E-3</c:v>
                </c:pt>
                <c:pt idx="62346">
                  <c:v>1.2469200000008976E-3</c:v>
                </c:pt>
                <c:pt idx="62347">
                  <c:v>1.2469400000008977E-3</c:v>
                </c:pt>
                <c:pt idx="62348">
                  <c:v>1.2469600000008978E-3</c:v>
                </c:pt>
                <c:pt idx="62349">
                  <c:v>1.2469800000008979E-3</c:v>
                </c:pt>
                <c:pt idx="62350">
                  <c:v>1.247000000000898E-3</c:v>
                </c:pt>
                <c:pt idx="62351">
                  <c:v>1.2470200000008981E-3</c:v>
                </c:pt>
                <c:pt idx="62352">
                  <c:v>1.2470400000008982E-3</c:v>
                </c:pt>
                <c:pt idx="62353">
                  <c:v>1.2470600000008983E-3</c:v>
                </c:pt>
                <c:pt idx="62354">
                  <c:v>1.2470800000008984E-3</c:v>
                </c:pt>
                <c:pt idx="62355">
                  <c:v>1.2471000000008985E-3</c:v>
                </c:pt>
                <c:pt idx="62356">
                  <c:v>1.2471200000008986E-3</c:v>
                </c:pt>
                <c:pt idx="62357">
                  <c:v>1.2471400000008987E-3</c:v>
                </c:pt>
                <c:pt idx="62358">
                  <c:v>1.2471600000008988E-3</c:v>
                </c:pt>
                <c:pt idx="62359">
                  <c:v>1.2471800000008989E-3</c:v>
                </c:pt>
                <c:pt idx="62360">
                  <c:v>1.247200000000899E-3</c:v>
                </c:pt>
                <c:pt idx="62361">
                  <c:v>1.2472200000008991E-3</c:v>
                </c:pt>
                <c:pt idx="62362">
                  <c:v>1.2472400000008992E-3</c:v>
                </c:pt>
                <c:pt idx="62363">
                  <c:v>1.2472600000008993E-3</c:v>
                </c:pt>
                <c:pt idx="62364">
                  <c:v>1.2472800000008994E-3</c:v>
                </c:pt>
                <c:pt idx="62365">
                  <c:v>1.2473000000008995E-3</c:v>
                </c:pt>
                <c:pt idx="62366">
                  <c:v>1.2473200000008996E-3</c:v>
                </c:pt>
                <c:pt idx="62367">
                  <c:v>1.2473400000008997E-3</c:v>
                </c:pt>
                <c:pt idx="62368">
                  <c:v>1.2473600000008998E-3</c:v>
                </c:pt>
                <c:pt idx="62369">
                  <c:v>1.2473800000008999E-3</c:v>
                </c:pt>
                <c:pt idx="62370">
                  <c:v>1.2474000000009E-3</c:v>
                </c:pt>
                <c:pt idx="62371">
                  <c:v>1.2474200000009001E-3</c:v>
                </c:pt>
                <c:pt idx="62372">
                  <c:v>1.2474400000009002E-3</c:v>
                </c:pt>
                <c:pt idx="62373">
                  <c:v>1.2474600000009003E-3</c:v>
                </c:pt>
                <c:pt idx="62374">
                  <c:v>1.2474800000009004E-3</c:v>
                </c:pt>
                <c:pt idx="62375">
                  <c:v>1.2475000000009004E-3</c:v>
                </c:pt>
                <c:pt idx="62376">
                  <c:v>1.2475200000009005E-3</c:v>
                </c:pt>
                <c:pt idx="62377">
                  <c:v>1.2475400000009006E-3</c:v>
                </c:pt>
                <c:pt idx="62378">
                  <c:v>1.2475600000009007E-3</c:v>
                </c:pt>
                <c:pt idx="62379">
                  <c:v>1.2475800000009008E-3</c:v>
                </c:pt>
                <c:pt idx="62380">
                  <c:v>1.2476000000009009E-3</c:v>
                </c:pt>
                <c:pt idx="62381">
                  <c:v>1.247620000000901E-3</c:v>
                </c:pt>
                <c:pt idx="62382">
                  <c:v>1.2476400000009011E-3</c:v>
                </c:pt>
                <c:pt idx="62383">
                  <c:v>1.2476600000009012E-3</c:v>
                </c:pt>
                <c:pt idx="62384">
                  <c:v>1.2476800000009013E-3</c:v>
                </c:pt>
                <c:pt idx="62385">
                  <c:v>1.2477000000009014E-3</c:v>
                </c:pt>
                <c:pt idx="62386">
                  <c:v>1.2477200000009015E-3</c:v>
                </c:pt>
                <c:pt idx="62387">
                  <c:v>1.2477400000009016E-3</c:v>
                </c:pt>
                <c:pt idx="62388">
                  <c:v>1.2477600000009017E-3</c:v>
                </c:pt>
                <c:pt idx="62389">
                  <c:v>1.2477800000009018E-3</c:v>
                </c:pt>
                <c:pt idx="62390">
                  <c:v>1.2478000000009019E-3</c:v>
                </c:pt>
                <c:pt idx="62391">
                  <c:v>1.247820000000902E-3</c:v>
                </c:pt>
                <c:pt idx="62392">
                  <c:v>1.2478400000009021E-3</c:v>
                </c:pt>
                <c:pt idx="62393">
                  <c:v>1.2478600000009022E-3</c:v>
                </c:pt>
                <c:pt idx="62394">
                  <c:v>1.2478800000009023E-3</c:v>
                </c:pt>
                <c:pt idx="62395">
                  <c:v>1.2479000000009024E-3</c:v>
                </c:pt>
                <c:pt idx="62396">
                  <c:v>1.2479200000009025E-3</c:v>
                </c:pt>
                <c:pt idx="62397">
                  <c:v>1.2479400000009026E-3</c:v>
                </c:pt>
                <c:pt idx="62398">
                  <c:v>1.2479600000009027E-3</c:v>
                </c:pt>
                <c:pt idx="62399">
                  <c:v>1.2479800000009028E-3</c:v>
                </c:pt>
                <c:pt idx="62400">
                  <c:v>1.2480000000009029E-3</c:v>
                </c:pt>
                <c:pt idx="62401">
                  <c:v>1.248020000000903E-3</c:v>
                </c:pt>
                <c:pt idx="62402">
                  <c:v>1.2480400000009031E-3</c:v>
                </c:pt>
                <c:pt idx="62403">
                  <c:v>1.2480600000009032E-3</c:v>
                </c:pt>
                <c:pt idx="62404">
                  <c:v>1.2480800000009033E-3</c:v>
                </c:pt>
                <c:pt idx="62405">
                  <c:v>1.2481000000009034E-3</c:v>
                </c:pt>
                <c:pt idx="62406">
                  <c:v>1.2481200000009035E-3</c:v>
                </c:pt>
                <c:pt idx="62407">
                  <c:v>1.2481400000009036E-3</c:v>
                </c:pt>
                <c:pt idx="62408">
                  <c:v>1.2481600000009037E-3</c:v>
                </c:pt>
                <c:pt idx="62409">
                  <c:v>1.2481800000009038E-3</c:v>
                </c:pt>
                <c:pt idx="62410">
                  <c:v>1.2482000000009039E-3</c:v>
                </c:pt>
                <c:pt idx="62411">
                  <c:v>1.248220000000904E-3</c:v>
                </c:pt>
                <c:pt idx="62412">
                  <c:v>1.2482400000009041E-3</c:v>
                </c:pt>
                <c:pt idx="62413">
                  <c:v>1.2482600000009042E-3</c:v>
                </c:pt>
                <c:pt idx="62414">
                  <c:v>1.2482800000009043E-3</c:v>
                </c:pt>
                <c:pt idx="62415">
                  <c:v>1.2483000000009044E-3</c:v>
                </c:pt>
                <c:pt idx="62416">
                  <c:v>1.2483200000009045E-3</c:v>
                </c:pt>
                <c:pt idx="62417">
                  <c:v>1.2483400000009046E-3</c:v>
                </c:pt>
                <c:pt idx="62418">
                  <c:v>1.2483600000009047E-3</c:v>
                </c:pt>
                <c:pt idx="62419">
                  <c:v>1.2483800000009048E-3</c:v>
                </c:pt>
                <c:pt idx="62420">
                  <c:v>1.2484000000009049E-3</c:v>
                </c:pt>
                <c:pt idx="62421">
                  <c:v>1.248420000000905E-3</c:v>
                </c:pt>
                <c:pt idx="62422">
                  <c:v>1.2484400000009051E-3</c:v>
                </c:pt>
                <c:pt idx="62423">
                  <c:v>1.2484600000009052E-3</c:v>
                </c:pt>
                <c:pt idx="62424">
                  <c:v>1.2484800000009053E-3</c:v>
                </c:pt>
                <c:pt idx="62425">
                  <c:v>1.2485000000009054E-3</c:v>
                </c:pt>
                <c:pt idx="62426">
                  <c:v>1.2485200000009055E-3</c:v>
                </c:pt>
                <c:pt idx="62427">
                  <c:v>1.2485400000009055E-3</c:v>
                </c:pt>
                <c:pt idx="62428">
                  <c:v>1.2485600000009056E-3</c:v>
                </c:pt>
                <c:pt idx="62429">
                  <c:v>1.2485800000009057E-3</c:v>
                </c:pt>
                <c:pt idx="62430">
                  <c:v>1.2486000000009058E-3</c:v>
                </c:pt>
                <c:pt idx="62431">
                  <c:v>1.2486200000009059E-3</c:v>
                </c:pt>
                <c:pt idx="62432">
                  <c:v>1.248640000000906E-3</c:v>
                </c:pt>
                <c:pt idx="62433">
                  <c:v>1.2486600000009061E-3</c:v>
                </c:pt>
                <c:pt idx="62434">
                  <c:v>1.2486800000009062E-3</c:v>
                </c:pt>
                <c:pt idx="62435">
                  <c:v>1.2487000000009063E-3</c:v>
                </c:pt>
                <c:pt idx="62436">
                  <c:v>1.2487200000009064E-3</c:v>
                </c:pt>
                <c:pt idx="62437">
                  <c:v>1.2487400000009065E-3</c:v>
                </c:pt>
                <c:pt idx="62438">
                  <c:v>1.2487600000009066E-3</c:v>
                </c:pt>
                <c:pt idx="62439">
                  <c:v>1.2487800000009067E-3</c:v>
                </c:pt>
                <c:pt idx="62440">
                  <c:v>1.2488000000009068E-3</c:v>
                </c:pt>
                <c:pt idx="62441">
                  <c:v>1.2488200000009069E-3</c:v>
                </c:pt>
                <c:pt idx="62442">
                  <c:v>1.248840000000907E-3</c:v>
                </c:pt>
                <c:pt idx="62443">
                  <c:v>1.2488600000009071E-3</c:v>
                </c:pt>
                <c:pt idx="62444">
                  <c:v>1.2488800000009072E-3</c:v>
                </c:pt>
                <c:pt idx="62445">
                  <c:v>1.2489000000009073E-3</c:v>
                </c:pt>
                <c:pt idx="62446">
                  <c:v>1.2489200000009074E-3</c:v>
                </c:pt>
                <c:pt idx="62447">
                  <c:v>1.2489400000009075E-3</c:v>
                </c:pt>
                <c:pt idx="62448">
                  <c:v>1.2489600000009076E-3</c:v>
                </c:pt>
                <c:pt idx="62449">
                  <c:v>1.2489800000009077E-3</c:v>
                </c:pt>
                <c:pt idx="62450">
                  <c:v>1.2490000000009078E-3</c:v>
                </c:pt>
                <c:pt idx="62451">
                  <c:v>1.2490200000009079E-3</c:v>
                </c:pt>
                <c:pt idx="62452">
                  <c:v>1.249040000000908E-3</c:v>
                </c:pt>
                <c:pt idx="62453">
                  <c:v>1.2490600000009081E-3</c:v>
                </c:pt>
                <c:pt idx="62454">
                  <c:v>1.2490800000009082E-3</c:v>
                </c:pt>
                <c:pt idx="62455">
                  <c:v>1.2491000000009083E-3</c:v>
                </c:pt>
                <c:pt idx="62456">
                  <c:v>1.2491200000009084E-3</c:v>
                </c:pt>
                <c:pt idx="62457">
                  <c:v>1.2491400000009085E-3</c:v>
                </c:pt>
                <c:pt idx="62458">
                  <c:v>1.2491600000009086E-3</c:v>
                </c:pt>
                <c:pt idx="62459">
                  <c:v>1.2491800000009087E-3</c:v>
                </c:pt>
                <c:pt idx="62460">
                  <c:v>1.2492000000009088E-3</c:v>
                </c:pt>
                <c:pt idx="62461">
                  <c:v>1.2492200000009089E-3</c:v>
                </c:pt>
                <c:pt idx="62462">
                  <c:v>1.249240000000909E-3</c:v>
                </c:pt>
                <c:pt idx="62463">
                  <c:v>1.2492600000009091E-3</c:v>
                </c:pt>
                <c:pt idx="62464">
                  <c:v>1.2492800000009092E-3</c:v>
                </c:pt>
                <c:pt idx="62465">
                  <c:v>1.2493000000009093E-3</c:v>
                </c:pt>
                <c:pt idx="62466">
                  <c:v>1.2493200000009094E-3</c:v>
                </c:pt>
                <c:pt idx="62467">
                  <c:v>1.2493400000009095E-3</c:v>
                </c:pt>
                <c:pt idx="62468">
                  <c:v>1.2493600000009096E-3</c:v>
                </c:pt>
                <c:pt idx="62469">
                  <c:v>1.2493800000009097E-3</c:v>
                </c:pt>
                <c:pt idx="62470">
                  <c:v>1.2494000000009098E-3</c:v>
                </c:pt>
                <c:pt idx="62471">
                  <c:v>1.2494200000009099E-3</c:v>
                </c:pt>
                <c:pt idx="62472">
                  <c:v>1.24944000000091E-3</c:v>
                </c:pt>
                <c:pt idx="62473">
                  <c:v>1.2494600000009101E-3</c:v>
                </c:pt>
                <c:pt idx="62474">
                  <c:v>1.2494800000009102E-3</c:v>
                </c:pt>
                <c:pt idx="62475">
                  <c:v>1.2495000000009103E-3</c:v>
                </c:pt>
                <c:pt idx="62476">
                  <c:v>1.2495200000009104E-3</c:v>
                </c:pt>
                <c:pt idx="62477">
                  <c:v>1.2495400000009105E-3</c:v>
                </c:pt>
                <c:pt idx="62478">
                  <c:v>1.2495600000009105E-3</c:v>
                </c:pt>
                <c:pt idx="62479">
                  <c:v>1.2495800000009106E-3</c:v>
                </c:pt>
                <c:pt idx="62480">
                  <c:v>1.2496000000009107E-3</c:v>
                </c:pt>
                <c:pt idx="62481">
                  <c:v>1.2496200000009108E-3</c:v>
                </c:pt>
                <c:pt idx="62482">
                  <c:v>1.2496400000009109E-3</c:v>
                </c:pt>
                <c:pt idx="62483">
                  <c:v>1.249660000000911E-3</c:v>
                </c:pt>
                <c:pt idx="62484">
                  <c:v>1.2496800000009111E-3</c:v>
                </c:pt>
                <c:pt idx="62485">
                  <c:v>1.2497000000009112E-3</c:v>
                </c:pt>
                <c:pt idx="62486">
                  <c:v>1.2497200000009113E-3</c:v>
                </c:pt>
                <c:pt idx="62487">
                  <c:v>1.2497400000009114E-3</c:v>
                </c:pt>
                <c:pt idx="62488">
                  <c:v>1.2497600000009115E-3</c:v>
                </c:pt>
                <c:pt idx="62489">
                  <c:v>1.2497800000009116E-3</c:v>
                </c:pt>
                <c:pt idx="62490">
                  <c:v>1.2498000000009117E-3</c:v>
                </c:pt>
                <c:pt idx="62491">
                  <c:v>1.2498200000009118E-3</c:v>
                </c:pt>
                <c:pt idx="62492">
                  <c:v>1.2498400000009119E-3</c:v>
                </c:pt>
                <c:pt idx="62493">
                  <c:v>1.249860000000912E-3</c:v>
                </c:pt>
                <c:pt idx="62494">
                  <c:v>1.2498800000009121E-3</c:v>
                </c:pt>
                <c:pt idx="62495">
                  <c:v>1.2499000000009122E-3</c:v>
                </c:pt>
                <c:pt idx="62496">
                  <c:v>1.2499200000009123E-3</c:v>
                </c:pt>
                <c:pt idx="62497">
                  <c:v>1.2499400000009124E-3</c:v>
                </c:pt>
                <c:pt idx="62498">
                  <c:v>1.2499600000009125E-3</c:v>
                </c:pt>
                <c:pt idx="62499">
                  <c:v>1.2499800000009126E-3</c:v>
                </c:pt>
                <c:pt idx="62500">
                  <c:v>1.2500000000009127E-3</c:v>
                </c:pt>
                <c:pt idx="62501">
                  <c:v>1.2500200000009128E-3</c:v>
                </c:pt>
                <c:pt idx="62502">
                  <c:v>1.2500400000009129E-3</c:v>
                </c:pt>
                <c:pt idx="62503">
                  <c:v>1.250060000000913E-3</c:v>
                </c:pt>
                <c:pt idx="62504">
                  <c:v>1.2500800000009131E-3</c:v>
                </c:pt>
                <c:pt idx="62505">
                  <c:v>1.2501000000009132E-3</c:v>
                </c:pt>
                <c:pt idx="62506">
                  <c:v>1.2501200000009133E-3</c:v>
                </c:pt>
                <c:pt idx="62507">
                  <c:v>1.2501400000009134E-3</c:v>
                </c:pt>
                <c:pt idx="62508">
                  <c:v>1.2501600000009135E-3</c:v>
                </c:pt>
                <c:pt idx="62509">
                  <c:v>1.2501800000009136E-3</c:v>
                </c:pt>
                <c:pt idx="62510">
                  <c:v>1.2502000000009137E-3</c:v>
                </c:pt>
                <c:pt idx="62511">
                  <c:v>1.2502200000009138E-3</c:v>
                </c:pt>
                <c:pt idx="62512">
                  <c:v>1.2502400000009139E-3</c:v>
                </c:pt>
                <c:pt idx="62513">
                  <c:v>1.250260000000914E-3</c:v>
                </c:pt>
                <c:pt idx="62514">
                  <c:v>1.2502800000009141E-3</c:v>
                </c:pt>
                <c:pt idx="62515">
                  <c:v>1.2503000000009142E-3</c:v>
                </c:pt>
                <c:pt idx="62516">
                  <c:v>1.2503200000009143E-3</c:v>
                </c:pt>
                <c:pt idx="62517">
                  <c:v>1.2503400000009144E-3</c:v>
                </c:pt>
                <c:pt idx="62518">
                  <c:v>1.2503600000009145E-3</c:v>
                </c:pt>
                <c:pt idx="62519">
                  <c:v>1.2503800000009146E-3</c:v>
                </c:pt>
                <c:pt idx="62520">
                  <c:v>1.2504000000009147E-3</c:v>
                </c:pt>
                <c:pt idx="62521">
                  <c:v>1.2504200000009148E-3</c:v>
                </c:pt>
                <c:pt idx="62522">
                  <c:v>1.2504400000009149E-3</c:v>
                </c:pt>
                <c:pt idx="62523">
                  <c:v>1.250460000000915E-3</c:v>
                </c:pt>
                <c:pt idx="62524">
                  <c:v>1.2504800000009151E-3</c:v>
                </c:pt>
                <c:pt idx="62525">
                  <c:v>1.2505000000009152E-3</c:v>
                </c:pt>
                <c:pt idx="62526">
                  <c:v>1.2505200000009153E-3</c:v>
                </c:pt>
                <c:pt idx="62527">
                  <c:v>1.2505400000009154E-3</c:v>
                </c:pt>
                <c:pt idx="62528">
                  <c:v>1.2505600000009155E-3</c:v>
                </c:pt>
                <c:pt idx="62529">
                  <c:v>1.2505800000009156E-3</c:v>
                </c:pt>
                <c:pt idx="62530">
                  <c:v>1.2506000000009156E-3</c:v>
                </c:pt>
                <c:pt idx="62531">
                  <c:v>1.2506200000009157E-3</c:v>
                </c:pt>
                <c:pt idx="62532">
                  <c:v>1.2506400000009158E-3</c:v>
                </c:pt>
                <c:pt idx="62533">
                  <c:v>1.2506600000009159E-3</c:v>
                </c:pt>
                <c:pt idx="62534">
                  <c:v>1.250680000000916E-3</c:v>
                </c:pt>
                <c:pt idx="62535">
                  <c:v>1.2507000000009161E-3</c:v>
                </c:pt>
                <c:pt idx="62536">
                  <c:v>1.2507200000009162E-3</c:v>
                </c:pt>
                <c:pt idx="62537">
                  <c:v>1.2507400000009163E-3</c:v>
                </c:pt>
                <c:pt idx="62538">
                  <c:v>1.2507600000009164E-3</c:v>
                </c:pt>
                <c:pt idx="62539">
                  <c:v>1.2507800000009165E-3</c:v>
                </c:pt>
                <c:pt idx="62540">
                  <c:v>1.2508000000009166E-3</c:v>
                </c:pt>
                <c:pt idx="62541">
                  <c:v>1.2508200000009167E-3</c:v>
                </c:pt>
                <c:pt idx="62542">
                  <c:v>1.2508400000009168E-3</c:v>
                </c:pt>
                <c:pt idx="62543">
                  <c:v>1.2508600000009169E-3</c:v>
                </c:pt>
                <c:pt idx="62544">
                  <c:v>1.250880000000917E-3</c:v>
                </c:pt>
                <c:pt idx="62545">
                  <c:v>1.2509000000009171E-3</c:v>
                </c:pt>
                <c:pt idx="62546">
                  <c:v>1.2509200000009172E-3</c:v>
                </c:pt>
                <c:pt idx="62547">
                  <c:v>1.2509400000009173E-3</c:v>
                </c:pt>
                <c:pt idx="62548">
                  <c:v>1.2509600000009174E-3</c:v>
                </c:pt>
                <c:pt idx="62549">
                  <c:v>1.2509800000009175E-3</c:v>
                </c:pt>
                <c:pt idx="62550">
                  <c:v>1.2510000000009176E-3</c:v>
                </c:pt>
                <c:pt idx="62551">
                  <c:v>1.2510200000009177E-3</c:v>
                </c:pt>
                <c:pt idx="62552">
                  <c:v>1.2510400000009178E-3</c:v>
                </c:pt>
                <c:pt idx="62553">
                  <c:v>1.2510600000009179E-3</c:v>
                </c:pt>
                <c:pt idx="62554">
                  <c:v>1.251080000000918E-3</c:v>
                </c:pt>
                <c:pt idx="62555">
                  <c:v>1.2511000000009181E-3</c:v>
                </c:pt>
                <c:pt idx="62556">
                  <c:v>1.2511200000009182E-3</c:v>
                </c:pt>
                <c:pt idx="62557">
                  <c:v>1.2511400000009183E-3</c:v>
                </c:pt>
                <c:pt idx="62558">
                  <c:v>1.2511600000009184E-3</c:v>
                </c:pt>
                <c:pt idx="62559">
                  <c:v>1.2511800000009185E-3</c:v>
                </c:pt>
                <c:pt idx="62560">
                  <c:v>1.2512000000009186E-3</c:v>
                </c:pt>
                <c:pt idx="62561">
                  <c:v>1.2512200000009187E-3</c:v>
                </c:pt>
                <c:pt idx="62562">
                  <c:v>1.2512400000009188E-3</c:v>
                </c:pt>
                <c:pt idx="62563">
                  <c:v>1.2512600000009189E-3</c:v>
                </c:pt>
                <c:pt idx="62564">
                  <c:v>1.251280000000919E-3</c:v>
                </c:pt>
                <c:pt idx="62565">
                  <c:v>1.2513000000009191E-3</c:v>
                </c:pt>
                <c:pt idx="62566">
                  <c:v>1.2513200000009192E-3</c:v>
                </c:pt>
                <c:pt idx="62567">
                  <c:v>1.2513400000009193E-3</c:v>
                </c:pt>
                <c:pt idx="62568">
                  <c:v>1.2513600000009194E-3</c:v>
                </c:pt>
                <c:pt idx="62569">
                  <c:v>1.2513800000009195E-3</c:v>
                </c:pt>
                <c:pt idx="62570">
                  <c:v>1.2514000000009196E-3</c:v>
                </c:pt>
                <c:pt idx="62571">
                  <c:v>1.2514200000009197E-3</c:v>
                </c:pt>
                <c:pt idx="62572">
                  <c:v>1.2514400000009198E-3</c:v>
                </c:pt>
                <c:pt idx="62573">
                  <c:v>1.2514600000009199E-3</c:v>
                </c:pt>
                <c:pt idx="62574">
                  <c:v>1.25148000000092E-3</c:v>
                </c:pt>
                <c:pt idx="62575">
                  <c:v>1.2515000000009201E-3</c:v>
                </c:pt>
                <c:pt idx="62576">
                  <c:v>1.2515200000009202E-3</c:v>
                </c:pt>
                <c:pt idx="62577">
                  <c:v>1.2515400000009203E-3</c:v>
                </c:pt>
                <c:pt idx="62578">
                  <c:v>1.2515600000009204E-3</c:v>
                </c:pt>
                <c:pt idx="62579">
                  <c:v>1.2515800000009205E-3</c:v>
                </c:pt>
                <c:pt idx="62580">
                  <c:v>1.2516000000009206E-3</c:v>
                </c:pt>
                <c:pt idx="62581">
                  <c:v>1.2516200000009207E-3</c:v>
                </c:pt>
                <c:pt idx="62582">
                  <c:v>1.2516400000009207E-3</c:v>
                </c:pt>
                <c:pt idx="62583">
                  <c:v>1.2516600000009208E-3</c:v>
                </c:pt>
                <c:pt idx="62584">
                  <c:v>1.2516800000009209E-3</c:v>
                </c:pt>
                <c:pt idx="62585">
                  <c:v>1.251700000000921E-3</c:v>
                </c:pt>
                <c:pt idx="62586">
                  <c:v>1.2517200000009211E-3</c:v>
                </c:pt>
                <c:pt idx="62587">
                  <c:v>1.2517400000009212E-3</c:v>
                </c:pt>
                <c:pt idx="62588">
                  <c:v>1.2517600000009213E-3</c:v>
                </c:pt>
                <c:pt idx="62589">
                  <c:v>1.2517800000009214E-3</c:v>
                </c:pt>
                <c:pt idx="62590">
                  <c:v>1.2518000000009215E-3</c:v>
                </c:pt>
                <c:pt idx="62591">
                  <c:v>1.2518200000009216E-3</c:v>
                </c:pt>
                <c:pt idx="62592">
                  <c:v>1.2518400000009217E-3</c:v>
                </c:pt>
                <c:pt idx="62593">
                  <c:v>1.2518600000009218E-3</c:v>
                </c:pt>
                <c:pt idx="62594">
                  <c:v>1.2518800000009219E-3</c:v>
                </c:pt>
                <c:pt idx="62595">
                  <c:v>1.251900000000922E-3</c:v>
                </c:pt>
                <c:pt idx="62596">
                  <c:v>1.2519200000009221E-3</c:v>
                </c:pt>
                <c:pt idx="62597">
                  <c:v>1.2519400000009222E-3</c:v>
                </c:pt>
                <c:pt idx="62598">
                  <c:v>1.2519600000009223E-3</c:v>
                </c:pt>
                <c:pt idx="62599">
                  <c:v>1.2519800000009224E-3</c:v>
                </c:pt>
                <c:pt idx="62600">
                  <c:v>1.2520000000009225E-3</c:v>
                </c:pt>
                <c:pt idx="62601">
                  <c:v>1.2520200000009226E-3</c:v>
                </c:pt>
                <c:pt idx="62602">
                  <c:v>1.2520400000009227E-3</c:v>
                </c:pt>
                <c:pt idx="62603">
                  <c:v>1.2520600000009228E-3</c:v>
                </c:pt>
                <c:pt idx="62604">
                  <c:v>1.2520800000009229E-3</c:v>
                </c:pt>
                <c:pt idx="62605">
                  <c:v>1.252100000000923E-3</c:v>
                </c:pt>
                <c:pt idx="62606">
                  <c:v>1.2521200000009231E-3</c:v>
                </c:pt>
                <c:pt idx="62607">
                  <c:v>1.2521400000009232E-3</c:v>
                </c:pt>
                <c:pt idx="62608">
                  <c:v>1.2521600000009233E-3</c:v>
                </c:pt>
                <c:pt idx="62609">
                  <c:v>1.2521800000009234E-3</c:v>
                </c:pt>
                <c:pt idx="62610">
                  <c:v>1.2522000000009235E-3</c:v>
                </c:pt>
                <c:pt idx="62611">
                  <c:v>1.2522200000009236E-3</c:v>
                </c:pt>
                <c:pt idx="62612">
                  <c:v>1.2522400000009237E-3</c:v>
                </c:pt>
                <c:pt idx="62613">
                  <c:v>1.2522600000009238E-3</c:v>
                </c:pt>
                <c:pt idx="62614">
                  <c:v>1.2522800000009239E-3</c:v>
                </c:pt>
                <c:pt idx="62615">
                  <c:v>1.252300000000924E-3</c:v>
                </c:pt>
                <c:pt idx="62616">
                  <c:v>1.2523200000009241E-3</c:v>
                </c:pt>
                <c:pt idx="62617">
                  <c:v>1.2523400000009242E-3</c:v>
                </c:pt>
                <c:pt idx="62618">
                  <c:v>1.2523600000009243E-3</c:v>
                </c:pt>
                <c:pt idx="62619">
                  <c:v>1.2523800000009244E-3</c:v>
                </c:pt>
                <c:pt idx="62620">
                  <c:v>1.2524000000009245E-3</c:v>
                </c:pt>
                <c:pt idx="62621">
                  <c:v>1.2524200000009246E-3</c:v>
                </c:pt>
                <c:pt idx="62622">
                  <c:v>1.2524400000009247E-3</c:v>
                </c:pt>
                <c:pt idx="62623">
                  <c:v>1.2524600000009248E-3</c:v>
                </c:pt>
                <c:pt idx="62624">
                  <c:v>1.2524800000009249E-3</c:v>
                </c:pt>
                <c:pt idx="62625">
                  <c:v>1.252500000000925E-3</c:v>
                </c:pt>
                <c:pt idx="62626">
                  <c:v>1.2525200000009251E-3</c:v>
                </c:pt>
                <c:pt idx="62627">
                  <c:v>1.2525400000009252E-3</c:v>
                </c:pt>
                <c:pt idx="62628">
                  <c:v>1.2525600000009253E-3</c:v>
                </c:pt>
                <c:pt idx="62629">
                  <c:v>1.2525800000009254E-3</c:v>
                </c:pt>
                <c:pt idx="62630">
                  <c:v>1.2526000000009255E-3</c:v>
                </c:pt>
                <c:pt idx="62631">
                  <c:v>1.2526200000009256E-3</c:v>
                </c:pt>
                <c:pt idx="62632">
                  <c:v>1.2526400000009257E-3</c:v>
                </c:pt>
                <c:pt idx="62633">
                  <c:v>1.2526600000009257E-3</c:v>
                </c:pt>
                <c:pt idx="62634">
                  <c:v>1.2526800000009258E-3</c:v>
                </c:pt>
                <c:pt idx="62635">
                  <c:v>1.2527000000009259E-3</c:v>
                </c:pt>
                <c:pt idx="62636">
                  <c:v>1.252720000000926E-3</c:v>
                </c:pt>
                <c:pt idx="62637">
                  <c:v>1.2527400000009261E-3</c:v>
                </c:pt>
                <c:pt idx="62638">
                  <c:v>1.2527600000009262E-3</c:v>
                </c:pt>
                <c:pt idx="62639">
                  <c:v>1.2527800000009263E-3</c:v>
                </c:pt>
                <c:pt idx="62640">
                  <c:v>1.2528000000009264E-3</c:v>
                </c:pt>
                <c:pt idx="62641">
                  <c:v>1.2528200000009265E-3</c:v>
                </c:pt>
                <c:pt idx="62642">
                  <c:v>1.2528400000009266E-3</c:v>
                </c:pt>
                <c:pt idx="62643">
                  <c:v>1.2528600000009267E-3</c:v>
                </c:pt>
                <c:pt idx="62644">
                  <c:v>1.2528800000009268E-3</c:v>
                </c:pt>
                <c:pt idx="62645">
                  <c:v>1.2529000000009269E-3</c:v>
                </c:pt>
                <c:pt idx="62646">
                  <c:v>1.252920000000927E-3</c:v>
                </c:pt>
                <c:pt idx="62647">
                  <c:v>1.2529400000009271E-3</c:v>
                </c:pt>
                <c:pt idx="62648">
                  <c:v>1.2529600000009272E-3</c:v>
                </c:pt>
                <c:pt idx="62649">
                  <c:v>1.2529800000009273E-3</c:v>
                </c:pt>
                <c:pt idx="62650">
                  <c:v>1.2530000000009274E-3</c:v>
                </c:pt>
                <c:pt idx="62651">
                  <c:v>1.2530200000009275E-3</c:v>
                </c:pt>
                <c:pt idx="62652">
                  <c:v>1.2530400000009276E-3</c:v>
                </c:pt>
                <c:pt idx="62653">
                  <c:v>1.2530600000009277E-3</c:v>
                </c:pt>
                <c:pt idx="62654">
                  <c:v>1.2530800000009278E-3</c:v>
                </c:pt>
                <c:pt idx="62655">
                  <c:v>1.2531000000009279E-3</c:v>
                </c:pt>
                <c:pt idx="62656">
                  <c:v>1.253120000000928E-3</c:v>
                </c:pt>
                <c:pt idx="62657">
                  <c:v>1.2531400000009281E-3</c:v>
                </c:pt>
                <c:pt idx="62658">
                  <c:v>1.2531600000009282E-3</c:v>
                </c:pt>
                <c:pt idx="62659">
                  <c:v>1.2531800000009283E-3</c:v>
                </c:pt>
                <c:pt idx="62660">
                  <c:v>1.2532000000009284E-3</c:v>
                </c:pt>
                <c:pt idx="62661">
                  <c:v>1.2532200000009285E-3</c:v>
                </c:pt>
                <c:pt idx="62662">
                  <c:v>1.2532400000009286E-3</c:v>
                </c:pt>
                <c:pt idx="62663">
                  <c:v>1.2532600000009287E-3</c:v>
                </c:pt>
                <c:pt idx="62664">
                  <c:v>1.2532800000009288E-3</c:v>
                </c:pt>
                <c:pt idx="62665">
                  <c:v>1.2533000000009289E-3</c:v>
                </c:pt>
                <c:pt idx="62666">
                  <c:v>1.253320000000929E-3</c:v>
                </c:pt>
                <c:pt idx="62667">
                  <c:v>1.2533400000009291E-3</c:v>
                </c:pt>
                <c:pt idx="62668">
                  <c:v>1.2533600000009292E-3</c:v>
                </c:pt>
                <c:pt idx="62669">
                  <c:v>1.2533800000009293E-3</c:v>
                </c:pt>
                <c:pt idx="62670">
                  <c:v>1.2534000000009294E-3</c:v>
                </c:pt>
                <c:pt idx="62671">
                  <c:v>1.2534200000009295E-3</c:v>
                </c:pt>
                <c:pt idx="62672">
                  <c:v>1.2534400000009296E-3</c:v>
                </c:pt>
                <c:pt idx="62673">
                  <c:v>1.2534600000009297E-3</c:v>
                </c:pt>
                <c:pt idx="62674">
                  <c:v>1.2534800000009298E-3</c:v>
                </c:pt>
                <c:pt idx="62675">
                  <c:v>1.2535000000009299E-3</c:v>
                </c:pt>
                <c:pt idx="62676">
                  <c:v>1.25352000000093E-3</c:v>
                </c:pt>
                <c:pt idx="62677">
                  <c:v>1.2535400000009301E-3</c:v>
                </c:pt>
                <c:pt idx="62678">
                  <c:v>1.2535600000009302E-3</c:v>
                </c:pt>
                <c:pt idx="62679">
                  <c:v>1.2535800000009303E-3</c:v>
                </c:pt>
                <c:pt idx="62680">
                  <c:v>1.2536000000009304E-3</c:v>
                </c:pt>
                <c:pt idx="62681">
                  <c:v>1.2536200000009305E-3</c:v>
                </c:pt>
                <c:pt idx="62682">
                  <c:v>1.2536400000009306E-3</c:v>
                </c:pt>
                <c:pt idx="62683">
                  <c:v>1.2536600000009307E-3</c:v>
                </c:pt>
                <c:pt idx="62684">
                  <c:v>1.2536800000009308E-3</c:v>
                </c:pt>
                <c:pt idx="62685">
                  <c:v>1.2537000000009308E-3</c:v>
                </c:pt>
                <c:pt idx="62686">
                  <c:v>1.2537200000009309E-3</c:v>
                </c:pt>
                <c:pt idx="62687">
                  <c:v>1.253740000000931E-3</c:v>
                </c:pt>
                <c:pt idx="62688">
                  <c:v>1.2537600000009311E-3</c:v>
                </c:pt>
                <c:pt idx="62689">
                  <c:v>1.2537800000009312E-3</c:v>
                </c:pt>
                <c:pt idx="62690">
                  <c:v>1.2538000000009313E-3</c:v>
                </c:pt>
                <c:pt idx="62691">
                  <c:v>1.2538200000009314E-3</c:v>
                </c:pt>
                <c:pt idx="62692">
                  <c:v>1.2538400000009315E-3</c:v>
                </c:pt>
                <c:pt idx="62693">
                  <c:v>1.2538600000009316E-3</c:v>
                </c:pt>
                <c:pt idx="62694">
                  <c:v>1.2538800000009317E-3</c:v>
                </c:pt>
                <c:pt idx="62695">
                  <c:v>1.2539000000009318E-3</c:v>
                </c:pt>
                <c:pt idx="62696">
                  <c:v>1.2539200000009319E-3</c:v>
                </c:pt>
                <c:pt idx="62697">
                  <c:v>1.253940000000932E-3</c:v>
                </c:pt>
                <c:pt idx="62698">
                  <c:v>1.2539600000009321E-3</c:v>
                </c:pt>
                <c:pt idx="62699">
                  <c:v>1.2539800000009322E-3</c:v>
                </c:pt>
                <c:pt idx="62700">
                  <c:v>1.2540000000009323E-3</c:v>
                </c:pt>
                <c:pt idx="62701">
                  <c:v>1.2540200000009324E-3</c:v>
                </c:pt>
                <c:pt idx="62702">
                  <c:v>1.2540400000009325E-3</c:v>
                </c:pt>
                <c:pt idx="62703">
                  <c:v>1.2540600000009326E-3</c:v>
                </c:pt>
                <c:pt idx="62704">
                  <c:v>1.2540800000009327E-3</c:v>
                </c:pt>
                <c:pt idx="62705">
                  <c:v>1.2541000000009328E-3</c:v>
                </c:pt>
                <c:pt idx="62706">
                  <c:v>1.2541200000009329E-3</c:v>
                </c:pt>
                <c:pt idx="62707">
                  <c:v>1.254140000000933E-3</c:v>
                </c:pt>
                <c:pt idx="62708">
                  <c:v>1.2541600000009331E-3</c:v>
                </c:pt>
                <c:pt idx="62709">
                  <c:v>1.2541800000009332E-3</c:v>
                </c:pt>
                <c:pt idx="62710">
                  <c:v>1.2542000000009333E-3</c:v>
                </c:pt>
                <c:pt idx="62711">
                  <c:v>1.2542200000009334E-3</c:v>
                </c:pt>
                <c:pt idx="62712">
                  <c:v>1.2542400000009335E-3</c:v>
                </c:pt>
                <c:pt idx="62713">
                  <c:v>1.2542600000009336E-3</c:v>
                </c:pt>
                <c:pt idx="62714">
                  <c:v>1.2542800000009337E-3</c:v>
                </c:pt>
                <c:pt idx="62715">
                  <c:v>1.2543000000009338E-3</c:v>
                </c:pt>
                <c:pt idx="62716">
                  <c:v>1.2543200000009339E-3</c:v>
                </c:pt>
                <c:pt idx="62717">
                  <c:v>1.254340000000934E-3</c:v>
                </c:pt>
                <c:pt idx="62718">
                  <c:v>1.2543600000009341E-3</c:v>
                </c:pt>
                <c:pt idx="62719">
                  <c:v>1.2543800000009342E-3</c:v>
                </c:pt>
                <c:pt idx="62720">
                  <c:v>1.2544000000009343E-3</c:v>
                </c:pt>
                <c:pt idx="62721">
                  <c:v>1.2544200000009344E-3</c:v>
                </c:pt>
                <c:pt idx="62722">
                  <c:v>1.2544400000009345E-3</c:v>
                </c:pt>
                <c:pt idx="62723">
                  <c:v>1.2544600000009346E-3</c:v>
                </c:pt>
                <c:pt idx="62724">
                  <c:v>1.2544800000009347E-3</c:v>
                </c:pt>
                <c:pt idx="62725">
                  <c:v>1.2545000000009348E-3</c:v>
                </c:pt>
                <c:pt idx="62726">
                  <c:v>1.2545200000009349E-3</c:v>
                </c:pt>
                <c:pt idx="62727">
                  <c:v>1.254540000000935E-3</c:v>
                </c:pt>
                <c:pt idx="62728">
                  <c:v>1.2545600000009351E-3</c:v>
                </c:pt>
                <c:pt idx="62729">
                  <c:v>1.2545800000009352E-3</c:v>
                </c:pt>
                <c:pt idx="62730">
                  <c:v>1.2546000000009353E-3</c:v>
                </c:pt>
                <c:pt idx="62731">
                  <c:v>1.2546200000009354E-3</c:v>
                </c:pt>
                <c:pt idx="62732">
                  <c:v>1.2546400000009355E-3</c:v>
                </c:pt>
                <c:pt idx="62733">
                  <c:v>1.2546600000009356E-3</c:v>
                </c:pt>
                <c:pt idx="62734">
                  <c:v>1.2546800000009357E-3</c:v>
                </c:pt>
                <c:pt idx="62735">
                  <c:v>1.2547000000009358E-3</c:v>
                </c:pt>
                <c:pt idx="62736">
                  <c:v>1.2547200000009359E-3</c:v>
                </c:pt>
                <c:pt idx="62737">
                  <c:v>1.2547400000009359E-3</c:v>
                </c:pt>
                <c:pt idx="62738">
                  <c:v>1.254760000000936E-3</c:v>
                </c:pt>
                <c:pt idx="62739">
                  <c:v>1.2547800000009361E-3</c:v>
                </c:pt>
                <c:pt idx="62740">
                  <c:v>1.2548000000009362E-3</c:v>
                </c:pt>
                <c:pt idx="62741">
                  <c:v>1.2548200000009363E-3</c:v>
                </c:pt>
                <c:pt idx="62742">
                  <c:v>1.2548400000009364E-3</c:v>
                </c:pt>
                <c:pt idx="62743">
                  <c:v>1.2548600000009365E-3</c:v>
                </c:pt>
                <c:pt idx="62744">
                  <c:v>1.2548800000009366E-3</c:v>
                </c:pt>
                <c:pt idx="62745">
                  <c:v>1.2549000000009367E-3</c:v>
                </c:pt>
                <c:pt idx="62746">
                  <c:v>1.2549200000009368E-3</c:v>
                </c:pt>
                <c:pt idx="62747">
                  <c:v>1.2549400000009369E-3</c:v>
                </c:pt>
                <c:pt idx="62748">
                  <c:v>1.254960000000937E-3</c:v>
                </c:pt>
                <c:pt idx="62749">
                  <c:v>1.2549800000009371E-3</c:v>
                </c:pt>
                <c:pt idx="62750">
                  <c:v>1.2550000000009372E-3</c:v>
                </c:pt>
                <c:pt idx="62751">
                  <c:v>1.2550200000009373E-3</c:v>
                </c:pt>
                <c:pt idx="62752">
                  <c:v>1.2550400000009374E-3</c:v>
                </c:pt>
                <c:pt idx="62753">
                  <c:v>1.2550600000009375E-3</c:v>
                </c:pt>
                <c:pt idx="62754">
                  <c:v>1.2550800000009376E-3</c:v>
                </c:pt>
                <c:pt idx="62755">
                  <c:v>1.2551000000009377E-3</c:v>
                </c:pt>
                <c:pt idx="62756">
                  <c:v>1.2551200000009378E-3</c:v>
                </c:pt>
                <c:pt idx="62757">
                  <c:v>1.2551400000009379E-3</c:v>
                </c:pt>
                <c:pt idx="62758">
                  <c:v>1.255160000000938E-3</c:v>
                </c:pt>
                <c:pt idx="62759">
                  <c:v>1.2551800000009381E-3</c:v>
                </c:pt>
                <c:pt idx="62760">
                  <c:v>1.2552000000009382E-3</c:v>
                </c:pt>
                <c:pt idx="62761">
                  <c:v>1.2552200000009383E-3</c:v>
                </c:pt>
                <c:pt idx="62762">
                  <c:v>1.2552400000009384E-3</c:v>
                </c:pt>
                <c:pt idx="62763">
                  <c:v>1.2552600000009385E-3</c:v>
                </c:pt>
                <c:pt idx="62764">
                  <c:v>1.2552800000009386E-3</c:v>
                </c:pt>
                <c:pt idx="62765">
                  <c:v>1.2553000000009387E-3</c:v>
                </c:pt>
                <c:pt idx="62766">
                  <c:v>1.2553200000009388E-3</c:v>
                </c:pt>
                <c:pt idx="62767">
                  <c:v>1.2553400000009389E-3</c:v>
                </c:pt>
                <c:pt idx="62768">
                  <c:v>1.255360000000939E-3</c:v>
                </c:pt>
                <c:pt idx="62769">
                  <c:v>1.2553800000009391E-3</c:v>
                </c:pt>
                <c:pt idx="62770">
                  <c:v>1.2554000000009392E-3</c:v>
                </c:pt>
                <c:pt idx="62771">
                  <c:v>1.2554200000009393E-3</c:v>
                </c:pt>
                <c:pt idx="62772">
                  <c:v>1.2554400000009394E-3</c:v>
                </c:pt>
                <c:pt idx="62773">
                  <c:v>1.2554600000009395E-3</c:v>
                </c:pt>
                <c:pt idx="62774">
                  <c:v>1.2554800000009396E-3</c:v>
                </c:pt>
                <c:pt idx="62775">
                  <c:v>1.2555000000009397E-3</c:v>
                </c:pt>
                <c:pt idx="62776">
                  <c:v>1.2555200000009398E-3</c:v>
                </c:pt>
                <c:pt idx="62777">
                  <c:v>1.2555400000009399E-3</c:v>
                </c:pt>
                <c:pt idx="62778">
                  <c:v>1.25556000000094E-3</c:v>
                </c:pt>
                <c:pt idx="62779">
                  <c:v>1.2555800000009401E-3</c:v>
                </c:pt>
                <c:pt idx="62780">
                  <c:v>1.2556000000009402E-3</c:v>
                </c:pt>
                <c:pt idx="62781">
                  <c:v>1.2556200000009403E-3</c:v>
                </c:pt>
                <c:pt idx="62782">
                  <c:v>1.2556400000009404E-3</c:v>
                </c:pt>
                <c:pt idx="62783">
                  <c:v>1.2556600000009405E-3</c:v>
                </c:pt>
                <c:pt idx="62784">
                  <c:v>1.2556800000009406E-3</c:v>
                </c:pt>
                <c:pt idx="62785">
                  <c:v>1.2557000000009407E-3</c:v>
                </c:pt>
                <c:pt idx="62786">
                  <c:v>1.2557200000009408E-3</c:v>
                </c:pt>
                <c:pt idx="62787">
                  <c:v>1.2557400000009409E-3</c:v>
                </c:pt>
                <c:pt idx="62788">
                  <c:v>1.2557600000009409E-3</c:v>
                </c:pt>
                <c:pt idx="62789">
                  <c:v>1.255780000000941E-3</c:v>
                </c:pt>
                <c:pt idx="62790">
                  <c:v>1.2558000000009411E-3</c:v>
                </c:pt>
                <c:pt idx="62791">
                  <c:v>1.2558200000009412E-3</c:v>
                </c:pt>
                <c:pt idx="62792">
                  <c:v>1.2558400000009413E-3</c:v>
                </c:pt>
                <c:pt idx="62793">
                  <c:v>1.2558600000009414E-3</c:v>
                </c:pt>
                <c:pt idx="62794">
                  <c:v>1.2558800000009415E-3</c:v>
                </c:pt>
                <c:pt idx="62795">
                  <c:v>1.2559000000009416E-3</c:v>
                </c:pt>
                <c:pt idx="62796">
                  <c:v>1.2559200000009417E-3</c:v>
                </c:pt>
                <c:pt idx="62797">
                  <c:v>1.2559400000009418E-3</c:v>
                </c:pt>
                <c:pt idx="62798">
                  <c:v>1.2559600000009419E-3</c:v>
                </c:pt>
                <c:pt idx="62799">
                  <c:v>1.255980000000942E-3</c:v>
                </c:pt>
                <c:pt idx="62800">
                  <c:v>1.2560000000009421E-3</c:v>
                </c:pt>
                <c:pt idx="62801">
                  <c:v>1.2560200000009422E-3</c:v>
                </c:pt>
                <c:pt idx="62802">
                  <c:v>1.2560400000009423E-3</c:v>
                </c:pt>
                <c:pt idx="62803">
                  <c:v>1.2560600000009424E-3</c:v>
                </c:pt>
                <c:pt idx="62804">
                  <c:v>1.2560800000009425E-3</c:v>
                </c:pt>
                <c:pt idx="62805">
                  <c:v>1.2561000000009426E-3</c:v>
                </c:pt>
                <c:pt idx="62806">
                  <c:v>1.2561200000009427E-3</c:v>
                </c:pt>
                <c:pt idx="62807">
                  <c:v>1.2561400000009428E-3</c:v>
                </c:pt>
                <c:pt idx="62808">
                  <c:v>1.2561600000009429E-3</c:v>
                </c:pt>
                <c:pt idx="62809">
                  <c:v>1.256180000000943E-3</c:v>
                </c:pt>
                <c:pt idx="62810">
                  <c:v>1.2562000000009431E-3</c:v>
                </c:pt>
                <c:pt idx="62811">
                  <c:v>1.2562200000009432E-3</c:v>
                </c:pt>
                <c:pt idx="62812">
                  <c:v>1.2562400000009433E-3</c:v>
                </c:pt>
                <c:pt idx="62813">
                  <c:v>1.2562600000009434E-3</c:v>
                </c:pt>
                <c:pt idx="62814">
                  <c:v>1.2562800000009435E-3</c:v>
                </c:pt>
                <c:pt idx="62815">
                  <c:v>1.2563000000009436E-3</c:v>
                </c:pt>
                <c:pt idx="62816">
                  <c:v>1.2563200000009437E-3</c:v>
                </c:pt>
                <c:pt idx="62817">
                  <c:v>1.2563400000009438E-3</c:v>
                </c:pt>
                <c:pt idx="62818">
                  <c:v>1.2563600000009439E-3</c:v>
                </c:pt>
                <c:pt idx="62819">
                  <c:v>1.256380000000944E-3</c:v>
                </c:pt>
                <c:pt idx="62820">
                  <c:v>1.2564000000009441E-3</c:v>
                </c:pt>
                <c:pt idx="62821">
                  <c:v>1.2564200000009442E-3</c:v>
                </c:pt>
                <c:pt idx="62822">
                  <c:v>1.2564400000009443E-3</c:v>
                </c:pt>
                <c:pt idx="62823">
                  <c:v>1.2564600000009444E-3</c:v>
                </c:pt>
                <c:pt idx="62824">
                  <c:v>1.2564800000009445E-3</c:v>
                </c:pt>
                <c:pt idx="62825">
                  <c:v>1.2565000000009446E-3</c:v>
                </c:pt>
                <c:pt idx="62826">
                  <c:v>1.2565200000009447E-3</c:v>
                </c:pt>
                <c:pt idx="62827">
                  <c:v>1.2565400000009448E-3</c:v>
                </c:pt>
                <c:pt idx="62828">
                  <c:v>1.2565600000009449E-3</c:v>
                </c:pt>
                <c:pt idx="62829">
                  <c:v>1.256580000000945E-3</c:v>
                </c:pt>
                <c:pt idx="62830">
                  <c:v>1.2566000000009451E-3</c:v>
                </c:pt>
                <c:pt idx="62831">
                  <c:v>1.2566200000009452E-3</c:v>
                </c:pt>
                <c:pt idx="62832">
                  <c:v>1.2566400000009453E-3</c:v>
                </c:pt>
                <c:pt idx="62833">
                  <c:v>1.2566600000009454E-3</c:v>
                </c:pt>
                <c:pt idx="62834">
                  <c:v>1.2566800000009455E-3</c:v>
                </c:pt>
                <c:pt idx="62835">
                  <c:v>1.2567000000009456E-3</c:v>
                </c:pt>
                <c:pt idx="62836">
                  <c:v>1.2567200000009457E-3</c:v>
                </c:pt>
                <c:pt idx="62837">
                  <c:v>1.2567400000009458E-3</c:v>
                </c:pt>
                <c:pt idx="62838">
                  <c:v>1.2567600000009459E-3</c:v>
                </c:pt>
                <c:pt idx="62839">
                  <c:v>1.256780000000946E-3</c:v>
                </c:pt>
                <c:pt idx="62840">
                  <c:v>1.256800000000946E-3</c:v>
                </c:pt>
                <c:pt idx="62841">
                  <c:v>1.2568200000009461E-3</c:v>
                </c:pt>
                <c:pt idx="62842">
                  <c:v>1.2568400000009462E-3</c:v>
                </c:pt>
                <c:pt idx="62843">
                  <c:v>1.2568600000009463E-3</c:v>
                </c:pt>
                <c:pt idx="62844">
                  <c:v>1.2568800000009464E-3</c:v>
                </c:pt>
                <c:pt idx="62845">
                  <c:v>1.2569000000009465E-3</c:v>
                </c:pt>
                <c:pt idx="62846">
                  <c:v>1.2569200000009466E-3</c:v>
                </c:pt>
                <c:pt idx="62847">
                  <c:v>1.2569400000009467E-3</c:v>
                </c:pt>
                <c:pt idx="62848">
                  <c:v>1.2569600000009468E-3</c:v>
                </c:pt>
                <c:pt idx="62849">
                  <c:v>1.2569800000009469E-3</c:v>
                </c:pt>
                <c:pt idx="62850">
                  <c:v>1.257000000000947E-3</c:v>
                </c:pt>
                <c:pt idx="62851">
                  <c:v>1.2570200000009471E-3</c:v>
                </c:pt>
                <c:pt idx="62852">
                  <c:v>1.2570400000009472E-3</c:v>
                </c:pt>
                <c:pt idx="62853">
                  <c:v>1.2570600000009473E-3</c:v>
                </c:pt>
                <c:pt idx="62854">
                  <c:v>1.2570800000009474E-3</c:v>
                </c:pt>
                <c:pt idx="62855">
                  <c:v>1.2571000000009475E-3</c:v>
                </c:pt>
                <c:pt idx="62856">
                  <c:v>1.2571200000009476E-3</c:v>
                </c:pt>
                <c:pt idx="62857">
                  <c:v>1.2571400000009477E-3</c:v>
                </c:pt>
                <c:pt idx="62858">
                  <c:v>1.2571600000009478E-3</c:v>
                </c:pt>
                <c:pt idx="62859">
                  <c:v>1.2571800000009479E-3</c:v>
                </c:pt>
                <c:pt idx="62860">
                  <c:v>1.257200000000948E-3</c:v>
                </c:pt>
                <c:pt idx="62861">
                  <c:v>1.2572200000009481E-3</c:v>
                </c:pt>
                <c:pt idx="62862">
                  <c:v>1.2572400000009482E-3</c:v>
                </c:pt>
                <c:pt idx="62863">
                  <c:v>1.2572600000009483E-3</c:v>
                </c:pt>
                <c:pt idx="62864">
                  <c:v>1.2572800000009484E-3</c:v>
                </c:pt>
                <c:pt idx="62865">
                  <c:v>1.2573000000009485E-3</c:v>
                </c:pt>
                <c:pt idx="62866">
                  <c:v>1.2573200000009486E-3</c:v>
                </c:pt>
                <c:pt idx="62867">
                  <c:v>1.2573400000009487E-3</c:v>
                </c:pt>
                <c:pt idx="62868">
                  <c:v>1.2573600000009488E-3</c:v>
                </c:pt>
                <c:pt idx="62869">
                  <c:v>1.2573800000009489E-3</c:v>
                </c:pt>
                <c:pt idx="62870">
                  <c:v>1.257400000000949E-3</c:v>
                </c:pt>
                <c:pt idx="62871">
                  <c:v>1.2574200000009491E-3</c:v>
                </c:pt>
                <c:pt idx="62872">
                  <c:v>1.2574400000009492E-3</c:v>
                </c:pt>
                <c:pt idx="62873">
                  <c:v>1.2574600000009493E-3</c:v>
                </c:pt>
                <c:pt idx="62874">
                  <c:v>1.2574800000009494E-3</c:v>
                </c:pt>
                <c:pt idx="62875">
                  <c:v>1.2575000000009495E-3</c:v>
                </c:pt>
                <c:pt idx="62876">
                  <c:v>1.2575200000009496E-3</c:v>
                </c:pt>
                <c:pt idx="62877">
                  <c:v>1.2575400000009497E-3</c:v>
                </c:pt>
                <c:pt idx="62878">
                  <c:v>1.2575600000009498E-3</c:v>
                </c:pt>
                <c:pt idx="62879">
                  <c:v>1.2575800000009499E-3</c:v>
                </c:pt>
                <c:pt idx="62880">
                  <c:v>1.25760000000095E-3</c:v>
                </c:pt>
                <c:pt idx="62881">
                  <c:v>1.2576200000009501E-3</c:v>
                </c:pt>
                <c:pt idx="62882">
                  <c:v>1.2576400000009502E-3</c:v>
                </c:pt>
                <c:pt idx="62883">
                  <c:v>1.2576600000009503E-3</c:v>
                </c:pt>
                <c:pt idx="62884">
                  <c:v>1.2576800000009504E-3</c:v>
                </c:pt>
                <c:pt idx="62885">
                  <c:v>1.2577000000009505E-3</c:v>
                </c:pt>
                <c:pt idx="62886">
                  <c:v>1.2577200000009506E-3</c:v>
                </c:pt>
                <c:pt idx="62887">
                  <c:v>1.2577400000009507E-3</c:v>
                </c:pt>
                <c:pt idx="62888">
                  <c:v>1.2577600000009508E-3</c:v>
                </c:pt>
                <c:pt idx="62889">
                  <c:v>1.2577800000009509E-3</c:v>
                </c:pt>
                <c:pt idx="62890">
                  <c:v>1.257800000000951E-3</c:v>
                </c:pt>
                <c:pt idx="62891">
                  <c:v>1.2578200000009511E-3</c:v>
                </c:pt>
                <c:pt idx="62892">
                  <c:v>1.2578400000009511E-3</c:v>
                </c:pt>
                <c:pt idx="62893">
                  <c:v>1.2578600000009512E-3</c:v>
                </c:pt>
                <c:pt idx="62894">
                  <c:v>1.2578800000009513E-3</c:v>
                </c:pt>
                <c:pt idx="62895">
                  <c:v>1.2579000000009514E-3</c:v>
                </c:pt>
                <c:pt idx="62896">
                  <c:v>1.2579200000009515E-3</c:v>
                </c:pt>
                <c:pt idx="62897">
                  <c:v>1.2579400000009516E-3</c:v>
                </c:pt>
                <c:pt idx="62898">
                  <c:v>1.2579600000009517E-3</c:v>
                </c:pt>
                <c:pt idx="62899">
                  <c:v>1.2579800000009518E-3</c:v>
                </c:pt>
                <c:pt idx="62900">
                  <c:v>1.2580000000009519E-3</c:v>
                </c:pt>
                <c:pt idx="62901">
                  <c:v>1.258020000000952E-3</c:v>
                </c:pt>
                <c:pt idx="62902">
                  <c:v>1.2580400000009521E-3</c:v>
                </c:pt>
                <c:pt idx="62903">
                  <c:v>1.2580600000009522E-3</c:v>
                </c:pt>
                <c:pt idx="62904">
                  <c:v>1.2580800000009523E-3</c:v>
                </c:pt>
                <c:pt idx="62905">
                  <c:v>1.2581000000009524E-3</c:v>
                </c:pt>
                <c:pt idx="62906">
                  <c:v>1.2581200000009525E-3</c:v>
                </c:pt>
                <c:pt idx="62907">
                  <c:v>1.2581400000009526E-3</c:v>
                </c:pt>
                <c:pt idx="62908">
                  <c:v>1.2581600000009527E-3</c:v>
                </c:pt>
                <c:pt idx="62909">
                  <c:v>1.2581800000009528E-3</c:v>
                </c:pt>
                <c:pt idx="62910">
                  <c:v>1.2582000000009529E-3</c:v>
                </c:pt>
                <c:pt idx="62911">
                  <c:v>1.258220000000953E-3</c:v>
                </c:pt>
                <c:pt idx="62912">
                  <c:v>1.2582400000009531E-3</c:v>
                </c:pt>
                <c:pt idx="62913">
                  <c:v>1.2582600000009532E-3</c:v>
                </c:pt>
                <c:pt idx="62914">
                  <c:v>1.2582800000009533E-3</c:v>
                </c:pt>
                <c:pt idx="62915">
                  <c:v>1.2583000000009534E-3</c:v>
                </c:pt>
                <c:pt idx="62916">
                  <c:v>1.2583200000009535E-3</c:v>
                </c:pt>
                <c:pt idx="62917">
                  <c:v>1.2583400000009536E-3</c:v>
                </c:pt>
                <c:pt idx="62918">
                  <c:v>1.2583600000009537E-3</c:v>
                </c:pt>
                <c:pt idx="62919">
                  <c:v>1.2583800000009538E-3</c:v>
                </c:pt>
                <c:pt idx="62920">
                  <c:v>1.2584000000009539E-3</c:v>
                </c:pt>
                <c:pt idx="62921">
                  <c:v>1.258420000000954E-3</c:v>
                </c:pt>
                <c:pt idx="62922">
                  <c:v>1.2584400000009541E-3</c:v>
                </c:pt>
                <c:pt idx="62923">
                  <c:v>1.2584600000009542E-3</c:v>
                </c:pt>
                <c:pt idx="62924">
                  <c:v>1.2584800000009543E-3</c:v>
                </c:pt>
                <c:pt idx="62925">
                  <c:v>1.2585000000009544E-3</c:v>
                </c:pt>
                <c:pt idx="62926">
                  <c:v>1.2585200000009545E-3</c:v>
                </c:pt>
                <c:pt idx="62927">
                  <c:v>1.2585400000009546E-3</c:v>
                </c:pt>
                <c:pt idx="62928">
                  <c:v>1.2585600000009547E-3</c:v>
                </c:pt>
                <c:pt idx="62929">
                  <c:v>1.2585800000009548E-3</c:v>
                </c:pt>
                <c:pt idx="62930">
                  <c:v>1.2586000000009549E-3</c:v>
                </c:pt>
                <c:pt idx="62931">
                  <c:v>1.258620000000955E-3</c:v>
                </c:pt>
                <c:pt idx="62932">
                  <c:v>1.2586400000009551E-3</c:v>
                </c:pt>
                <c:pt idx="62933">
                  <c:v>1.2586600000009552E-3</c:v>
                </c:pt>
                <c:pt idx="62934">
                  <c:v>1.2586800000009553E-3</c:v>
                </c:pt>
                <c:pt idx="62935">
                  <c:v>1.2587000000009554E-3</c:v>
                </c:pt>
                <c:pt idx="62936">
                  <c:v>1.2587200000009555E-3</c:v>
                </c:pt>
                <c:pt idx="62937">
                  <c:v>1.2587400000009556E-3</c:v>
                </c:pt>
                <c:pt idx="62938">
                  <c:v>1.2587600000009557E-3</c:v>
                </c:pt>
                <c:pt idx="62939">
                  <c:v>1.2587800000009558E-3</c:v>
                </c:pt>
                <c:pt idx="62940">
                  <c:v>1.2588000000009559E-3</c:v>
                </c:pt>
                <c:pt idx="62941">
                  <c:v>1.258820000000956E-3</c:v>
                </c:pt>
                <c:pt idx="62942">
                  <c:v>1.2588400000009561E-3</c:v>
                </c:pt>
                <c:pt idx="62943">
                  <c:v>1.2588600000009561E-3</c:v>
                </c:pt>
                <c:pt idx="62944">
                  <c:v>1.2588800000009562E-3</c:v>
                </c:pt>
                <c:pt idx="62945">
                  <c:v>1.2589000000009563E-3</c:v>
                </c:pt>
                <c:pt idx="62946">
                  <c:v>1.2589200000009564E-3</c:v>
                </c:pt>
                <c:pt idx="62947">
                  <c:v>1.2589400000009565E-3</c:v>
                </c:pt>
                <c:pt idx="62948">
                  <c:v>1.2589600000009566E-3</c:v>
                </c:pt>
                <c:pt idx="62949">
                  <c:v>1.2589800000009567E-3</c:v>
                </c:pt>
                <c:pt idx="62950">
                  <c:v>1.2590000000009568E-3</c:v>
                </c:pt>
                <c:pt idx="62951">
                  <c:v>1.2590200000009569E-3</c:v>
                </c:pt>
                <c:pt idx="62952">
                  <c:v>1.259040000000957E-3</c:v>
                </c:pt>
                <c:pt idx="62953">
                  <c:v>1.2590600000009571E-3</c:v>
                </c:pt>
                <c:pt idx="62954">
                  <c:v>1.2590800000009572E-3</c:v>
                </c:pt>
                <c:pt idx="62955">
                  <c:v>1.2591000000009573E-3</c:v>
                </c:pt>
                <c:pt idx="62956">
                  <c:v>1.2591200000009574E-3</c:v>
                </c:pt>
                <c:pt idx="62957">
                  <c:v>1.2591400000009575E-3</c:v>
                </c:pt>
                <c:pt idx="62958">
                  <c:v>1.2591600000009576E-3</c:v>
                </c:pt>
                <c:pt idx="62959">
                  <c:v>1.2591800000009577E-3</c:v>
                </c:pt>
                <c:pt idx="62960">
                  <c:v>1.2592000000009578E-3</c:v>
                </c:pt>
                <c:pt idx="62961">
                  <c:v>1.2592200000009579E-3</c:v>
                </c:pt>
                <c:pt idx="62962">
                  <c:v>1.259240000000958E-3</c:v>
                </c:pt>
                <c:pt idx="62963">
                  <c:v>1.2592600000009581E-3</c:v>
                </c:pt>
                <c:pt idx="62964">
                  <c:v>1.2592800000009582E-3</c:v>
                </c:pt>
                <c:pt idx="62965">
                  <c:v>1.2593000000009583E-3</c:v>
                </c:pt>
                <c:pt idx="62966">
                  <c:v>1.2593200000009584E-3</c:v>
                </c:pt>
                <c:pt idx="62967">
                  <c:v>1.2593400000009585E-3</c:v>
                </c:pt>
                <c:pt idx="62968">
                  <c:v>1.2593600000009586E-3</c:v>
                </c:pt>
                <c:pt idx="62969">
                  <c:v>1.2593800000009587E-3</c:v>
                </c:pt>
                <c:pt idx="62970">
                  <c:v>1.2594000000009588E-3</c:v>
                </c:pt>
                <c:pt idx="62971">
                  <c:v>1.2594200000009589E-3</c:v>
                </c:pt>
                <c:pt idx="62972">
                  <c:v>1.259440000000959E-3</c:v>
                </c:pt>
                <c:pt idx="62973">
                  <c:v>1.2594600000009591E-3</c:v>
                </c:pt>
                <c:pt idx="62974">
                  <c:v>1.2594800000009592E-3</c:v>
                </c:pt>
                <c:pt idx="62975">
                  <c:v>1.2595000000009593E-3</c:v>
                </c:pt>
                <c:pt idx="62976">
                  <c:v>1.2595200000009594E-3</c:v>
                </c:pt>
                <c:pt idx="62977">
                  <c:v>1.2595400000009595E-3</c:v>
                </c:pt>
                <c:pt idx="62978">
                  <c:v>1.2595600000009596E-3</c:v>
                </c:pt>
                <c:pt idx="62979">
                  <c:v>1.2595800000009597E-3</c:v>
                </c:pt>
                <c:pt idx="62980">
                  <c:v>1.2596000000009598E-3</c:v>
                </c:pt>
                <c:pt idx="62981">
                  <c:v>1.2596200000009599E-3</c:v>
                </c:pt>
                <c:pt idx="62982">
                  <c:v>1.25964000000096E-3</c:v>
                </c:pt>
                <c:pt idx="62983">
                  <c:v>1.2596600000009601E-3</c:v>
                </c:pt>
                <c:pt idx="62984">
                  <c:v>1.2596800000009602E-3</c:v>
                </c:pt>
                <c:pt idx="62985">
                  <c:v>1.2597000000009603E-3</c:v>
                </c:pt>
                <c:pt idx="62986">
                  <c:v>1.2597200000009604E-3</c:v>
                </c:pt>
                <c:pt idx="62987">
                  <c:v>1.2597400000009605E-3</c:v>
                </c:pt>
                <c:pt idx="62988">
                  <c:v>1.2597600000009606E-3</c:v>
                </c:pt>
                <c:pt idx="62989">
                  <c:v>1.2597800000009607E-3</c:v>
                </c:pt>
                <c:pt idx="62990">
                  <c:v>1.2598000000009608E-3</c:v>
                </c:pt>
                <c:pt idx="62991">
                  <c:v>1.2598200000009609E-3</c:v>
                </c:pt>
                <c:pt idx="62992">
                  <c:v>1.259840000000961E-3</c:v>
                </c:pt>
                <c:pt idx="62993">
                  <c:v>1.2598600000009611E-3</c:v>
                </c:pt>
                <c:pt idx="62994">
                  <c:v>1.2598800000009612E-3</c:v>
                </c:pt>
                <c:pt idx="62995">
                  <c:v>1.2599000000009612E-3</c:v>
                </c:pt>
                <c:pt idx="62996">
                  <c:v>1.2599200000009613E-3</c:v>
                </c:pt>
                <c:pt idx="62997">
                  <c:v>1.2599400000009614E-3</c:v>
                </c:pt>
                <c:pt idx="62998">
                  <c:v>1.2599600000009615E-3</c:v>
                </c:pt>
                <c:pt idx="62999">
                  <c:v>1.2599800000009616E-3</c:v>
                </c:pt>
                <c:pt idx="63000">
                  <c:v>1.2600000000009617E-3</c:v>
                </c:pt>
                <c:pt idx="63001">
                  <c:v>1.2600200000009618E-3</c:v>
                </c:pt>
                <c:pt idx="63002">
                  <c:v>1.2600400000009619E-3</c:v>
                </c:pt>
                <c:pt idx="63003">
                  <c:v>1.260060000000962E-3</c:v>
                </c:pt>
                <c:pt idx="63004">
                  <c:v>1.2600800000009621E-3</c:v>
                </c:pt>
                <c:pt idx="63005">
                  <c:v>1.2601000000009622E-3</c:v>
                </c:pt>
                <c:pt idx="63006">
                  <c:v>1.2601200000009623E-3</c:v>
                </c:pt>
                <c:pt idx="63007">
                  <c:v>1.2601400000009624E-3</c:v>
                </c:pt>
                <c:pt idx="63008">
                  <c:v>1.2601600000009625E-3</c:v>
                </c:pt>
                <c:pt idx="63009">
                  <c:v>1.2601800000009626E-3</c:v>
                </c:pt>
                <c:pt idx="63010">
                  <c:v>1.2602000000009627E-3</c:v>
                </c:pt>
                <c:pt idx="63011">
                  <c:v>1.2602200000009628E-3</c:v>
                </c:pt>
                <c:pt idx="63012">
                  <c:v>1.2602400000009629E-3</c:v>
                </c:pt>
                <c:pt idx="63013">
                  <c:v>1.260260000000963E-3</c:v>
                </c:pt>
                <c:pt idx="63014">
                  <c:v>1.2602800000009631E-3</c:v>
                </c:pt>
                <c:pt idx="63015">
                  <c:v>1.2603000000009632E-3</c:v>
                </c:pt>
                <c:pt idx="63016">
                  <c:v>1.2603200000009633E-3</c:v>
                </c:pt>
                <c:pt idx="63017">
                  <c:v>1.2603400000009634E-3</c:v>
                </c:pt>
                <c:pt idx="63018">
                  <c:v>1.2603600000009635E-3</c:v>
                </c:pt>
                <c:pt idx="63019">
                  <c:v>1.2603800000009636E-3</c:v>
                </c:pt>
                <c:pt idx="63020">
                  <c:v>1.2604000000009637E-3</c:v>
                </c:pt>
                <c:pt idx="63021">
                  <c:v>1.2604200000009638E-3</c:v>
                </c:pt>
                <c:pt idx="63022">
                  <c:v>1.2604400000009639E-3</c:v>
                </c:pt>
                <c:pt idx="63023">
                  <c:v>1.260460000000964E-3</c:v>
                </c:pt>
                <c:pt idx="63024">
                  <c:v>1.2604800000009641E-3</c:v>
                </c:pt>
                <c:pt idx="63025">
                  <c:v>1.2605000000009642E-3</c:v>
                </c:pt>
                <c:pt idx="63026">
                  <c:v>1.2605200000009643E-3</c:v>
                </c:pt>
                <c:pt idx="63027">
                  <c:v>1.2605400000009644E-3</c:v>
                </c:pt>
                <c:pt idx="63028">
                  <c:v>1.2605600000009645E-3</c:v>
                </c:pt>
                <c:pt idx="63029">
                  <c:v>1.2605800000009646E-3</c:v>
                </c:pt>
                <c:pt idx="63030">
                  <c:v>1.2606000000009647E-3</c:v>
                </c:pt>
                <c:pt idx="63031">
                  <c:v>1.2606200000009648E-3</c:v>
                </c:pt>
                <c:pt idx="63032">
                  <c:v>1.2606400000009649E-3</c:v>
                </c:pt>
                <c:pt idx="63033">
                  <c:v>1.260660000000965E-3</c:v>
                </c:pt>
                <c:pt idx="63034">
                  <c:v>1.2606800000009651E-3</c:v>
                </c:pt>
                <c:pt idx="63035">
                  <c:v>1.2607000000009652E-3</c:v>
                </c:pt>
                <c:pt idx="63036">
                  <c:v>1.2607200000009653E-3</c:v>
                </c:pt>
                <c:pt idx="63037">
                  <c:v>1.2607400000009654E-3</c:v>
                </c:pt>
                <c:pt idx="63038">
                  <c:v>1.2607600000009655E-3</c:v>
                </c:pt>
                <c:pt idx="63039">
                  <c:v>1.2607800000009656E-3</c:v>
                </c:pt>
                <c:pt idx="63040">
                  <c:v>1.2608000000009657E-3</c:v>
                </c:pt>
                <c:pt idx="63041">
                  <c:v>1.2608200000009658E-3</c:v>
                </c:pt>
                <c:pt idx="63042">
                  <c:v>1.2608400000009659E-3</c:v>
                </c:pt>
                <c:pt idx="63043">
                  <c:v>1.260860000000966E-3</c:v>
                </c:pt>
                <c:pt idx="63044">
                  <c:v>1.2608800000009661E-3</c:v>
                </c:pt>
                <c:pt idx="63045">
                  <c:v>1.2609000000009662E-3</c:v>
                </c:pt>
                <c:pt idx="63046">
                  <c:v>1.2609200000009663E-3</c:v>
                </c:pt>
                <c:pt idx="63047">
                  <c:v>1.2609400000009663E-3</c:v>
                </c:pt>
                <c:pt idx="63048">
                  <c:v>1.2609600000009664E-3</c:v>
                </c:pt>
                <c:pt idx="63049">
                  <c:v>1.2609800000009665E-3</c:v>
                </c:pt>
                <c:pt idx="63050">
                  <c:v>1.2610000000009666E-3</c:v>
                </c:pt>
                <c:pt idx="63051">
                  <c:v>1.2610200000009667E-3</c:v>
                </c:pt>
                <c:pt idx="63052">
                  <c:v>1.2610400000009668E-3</c:v>
                </c:pt>
                <c:pt idx="63053">
                  <c:v>1.2610600000009669E-3</c:v>
                </c:pt>
                <c:pt idx="63054">
                  <c:v>1.261080000000967E-3</c:v>
                </c:pt>
                <c:pt idx="63055">
                  <c:v>1.2611000000009671E-3</c:v>
                </c:pt>
                <c:pt idx="63056">
                  <c:v>1.2611200000009672E-3</c:v>
                </c:pt>
                <c:pt idx="63057">
                  <c:v>1.2611400000009673E-3</c:v>
                </c:pt>
                <c:pt idx="63058">
                  <c:v>1.2611600000009674E-3</c:v>
                </c:pt>
                <c:pt idx="63059">
                  <c:v>1.2611800000009675E-3</c:v>
                </c:pt>
                <c:pt idx="63060">
                  <c:v>1.2612000000009676E-3</c:v>
                </c:pt>
                <c:pt idx="63061">
                  <c:v>1.2612200000009677E-3</c:v>
                </c:pt>
                <c:pt idx="63062">
                  <c:v>1.2612400000009678E-3</c:v>
                </c:pt>
                <c:pt idx="63063">
                  <c:v>1.2612600000009679E-3</c:v>
                </c:pt>
                <c:pt idx="63064">
                  <c:v>1.261280000000968E-3</c:v>
                </c:pt>
                <c:pt idx="63065">
                  <c:v>1.2613000000009681E-3</c:v>
                </c:pt>
                <c:pt idx="63066">
                  <c:v>1.2613200000009682E-3</c:v>
                </c:pt>
                <c:pt idx="63067">
                  <c:v>1.2613400000009683E-3</c:v>
                </c:pt>
                <c:pt idx="63068">
                  <c:v>1.2613600000009684E-3</c:v>
                </c:pt>
                <c:pt idx="63069">
                  <c:v>1.2613800000009685E-3</c:v>
                </c:pt>
                <c:pt idx="63070">
                  <c:v>1.2614000000009686E-3</c:v>
                </c:pt>
                <c:pt idx="63071">
                  <c:v>1.2614200000009687E-3</c:v>
                </c:pt>
                <c:pt idx="63072">
                  <c:v>1.2614400000009688E-3</c:v>
                </c:pt>
                <c:pt idx="63073">
                  <c:v>1.2614600000009689E-3</c:v>
                </c:pt>
                <c:pt idx="63074">
                  <c:v>1.261480000000969E-3</c:v>
                </c:pt>
                <c:pt idx="63075">
                  <c:v>1.2615000000009691E-3</c:v>
                </c:pt>
                <c:pt idx="63076">
                  <c:v>1.2615200000009692E-3</c:v>
                </c:pt>
                <c:pt idx="63077">
                  <c:v>1.2615400000009693E-3</c:v>
                </c:pt>
                <c:pt idx="63078">
                  <c:v>1.2615600000009694E-3</c:v>
                </c:pt>
                <c:pt idx="63079">
                  <c:v>1.2615800000009695E-3</c:v>
                </c:pt>
                <c:pt idx="63080">
                  <c:v>1.2616000000009696E-3</c:v>
                </c:pt>
                <c:pt idx="63081">
                  <c:v>1.2616200000009697E-3</c:v>
                </c:pt>
                <c:pt idx="63082">
                  <c:v>1.2616400000009698E-3</c:v>
                </c:pt>
                <c:pt idx="63083">
                  <c:v>1.2616600000009699E-3</c:v>
                </c:pt>
                <c:pt idx="63084">
                  <c:v>1.26168000000097E-3</c:v>
                </c:pt>
                <c:pt idx="63085">
                  <c:v>1.2617000000009701E-3</c:v>
                </c:pt>
                <c:pt idx="63086">
                  <c:v>1.2617200000009702E-3</c:v>
                </c:pt>
                <c:pt idx="63087">
                  <c:v>1.2617400000009703E-3</c:v>
                </c:pt>
                <c:pt idx="63088">
                  <c:v>1.2617600000009704E-3</c:v>
                </c:pt>
                <c:pt idx="63089">
                  <c:v>1.2617800000009705E-3</c:v>
                </c:pt>
                <c:pt idx="63090">
                  <c:v>1.2618000000009706E-3</c:v>
                </c:pt>
                <c:pt idx="63091">
                  <c:v>1.2618200000009707E-3</c:v>
                </c:pt>
                <c:pt idx="63092">
                  <c:v>1.2618400000009708E-3</c:v>
                </c:pt>
                <c:pt idx="63093">
                  <c:v>1.2618600000009709E-3</c:v>
                </c:pt>
                <c:pt idx="63094">
                  <c:v>1.261880000000971E-3</c:v>
                </c:pt>
                <c:pt idx="63095">
                  <c:v>1.2619000000009711E-3</c:v>
                </c:pt>
                <c:pt idx="63096">
                  <c:v>1.2619200000009712E-3</c:v>
                </c:pt>
                <c:pt idx="63097">
                  <c:v>1.2619400000009713E-3</c:v>
                </c:pt>
                <c:pt idx="63098">
                  <c:v>1.2619600000009713E-3</c:v>
                </c:pt>
                <c:pt idx="63099">
                  <c:v>1.2619800000009714E-3</c:v>
                </c:pt>
                <c:pt idx="63100">
                  <c:v>1.2620000000009715E-3</c:v>
                </c:pt>
                <c:pt idx="63101">
                  <c:v>1.2620200000009716E-3</c:v>
                </c:pt>
                <c:pt idx="63102">
                  <c:v>1.2620400000009717E-3</c:v>
                </c:pt>
                <c:pt idx="63103">
                  <c:v>1.2620600000009718E-3</c:v>
                </c:pt>
                <c:pt idx="63104">
                  <c:v>1.2620800000009719E-3</c:v>
                </c:pt>
                <c:pt idx="63105">
                  <c:v>1.262100000000972E-3</c:v>
                </c:pt>
                <c:pt idx="63106">
                  <c:v>1.2621200000009721E-3</c:v>
                </c:pt>
                <c:pt idx="63107">
                  <c:v>1.2621400000009722E-3</c:v>
                </c:pt>
                <c:pt idx="63108">
                  <c:v>1.2621600000009723E-3</c:v>
                </c:pt>
                <c:pt idx="63109">
                  <c:v>1.2621800000009724E-3</c:v>
                </c:pt>
                <c:pt idx="63110">
                  <c:v>1.2622000000009725E-3</c:v>
                </c:pt>
                <c:pt idx="63111">
                  <c:v>1.2622200000009726E-3</c:v>
                </c:pt>
                <c:pt idx="63112">
                  <c:v>1.2622400000009727E-3</c:v>
                </c:pt>
                <c:pt idx="63113">
                  <c:v>1.2622600000009728E-3</c:v>
                </c:pt>
                <c:pt idx="63114">
                  <c:v>1.2622800000009729E-3</c:v>
                </c:pt>
                <c:pt idx="63115">
                  <c:v>1.262300000000973E-3</c:v>
                </c:pt>
                <c:pt idx="63116">
                  <c:v>1.2623200000009731E-3</c:v>
                </c:pt>
                <c:pt idx="63117">
                  <c:v>1.2623400000009732E-3</c:v>
                </c:pt>
                <c:pt idx="63118">
                  <c:v>1.2623600000009733E-3</c:v>
                </c:pt>
                <c:pt idx="63119">
                  <c:v>1.2623800000009734E-3</c:v>
                </c:pt>
                <c:pt idx="63120">
                  <c:v>1.2624000000009735E-3</c:v>
                </c:pt>
                <c:pt idx="63121">
                  <c:v>1.2624200000009736E-3</c:v>
                </c:pt>
                <c:pt idx="63122">
                  <c:v>1.2624400000009737E-3</c:v>
                </c:pt>
                <c:pt idx="63123">
                  <c:v>1.2624600000009738E-3</c:v>
                </c:pt>
                <c:pt idx="63124">
                  <c:v>1.2624800000009739E-3</c:v>
                </c:pt>
                <c:pt idx="63125">
                  <c:v>1.262500000000974E-3</c:v>
                </c:pt>
                <c:pt idx="63126">
                  <c:v>1.2625200000009741E-3</c:v>
                </c:pt>
                <c:pt idx="63127">
                  <c:v>1.2625400000009742E-3</c:v>
                </c:pt>
                <c:pt idx="63128">
                  <c:v>1.2625600000009743E-3</c:v>
                </c:pt>
                <c:pt idx="63129">
                  <c:v>1.2625800000009744E-3</c:v>
                </c:pt>
                <c:pt idx="63130">
                  <c:v>1.2626000000009745E-3</c:v>
                </c:pt>
                <c:pt idx="63131">
                  <c:v>1.2626200000009746E-3</c:v>
                </c:pt>
                <c:pt idx="63132">
                  <c:v>1.2626400000009747E-3</c:v>
                </c:pt>
                <c:pt idx="63133">
                  <c:v>1.2626600000009748E-3</c:v>
                </c:pt>
                <c:pt idx="63134">
                  <c:v>1.2626800000009749E-3</c:v>
                </c:pt>
                <c:pt idx="63135">
                  <c:v>1.262700000000975E-3</c:v>
                </c:pt>
                <c:pt idx="63136">
                  <c:v>1.2627200000009751E-3</c:v>
                </c:pt>
                <c:pt idx="63137">
                  <c:v>1.2627400000009752E-3</c:v>
                </c:pt>
                <c:pt idx="63138">
                  <c:v>1.2627600000009753E-3</c:v>
                </c:pt>
                <c:pt idx="63139">
                  <c:v>1.2627800000009754E-3</c:v>
                </c:pt>
                <c:pt idx="63140">
                  <c:v>1.2628000000009755E-3</c:v>
                </c:pt>
                <c:pt idx="63141">
                  <c:v>1.2628200000009756E-3</c:v>
                </c:pt>
                <c:pt idx="63142">
                  <c:v>1.2628400000009757E-3</c:v>
                </c:pt>
                <c:pt idx="63143">
                  <c:v>1.2628600000009758E-3</c:v>
                </c:pt>
                <c:pt idx="63144">
                  <c:v>1.2628800000009759E-3</c:v>
                </c:pt>
                <c:pt idx="63145">
                  <c:v>1.262900000000976E-3</c:v>
                </c:pt>
                <c:pt idx="63146">
                  <c:v>1.2629200000009761E-3</c:v>
                </c:pt>
                <c:pt idx="63147">
                  <c:v>1.2629400000009762E-3</c:v>
                </c:pt>
                <c:pt idx="63148">
                  <c:v>1.2629600000009763E-3</c:v>
                </c:pt>
                <c:pt idx="63149">
                  <c:v>1.2629800000009764E-3</c:v>
                </c:pt>
                <c:pt idx="63150">
                  <c:v>1.2630000000009764E-3</c:v>
                </c:pt>
                <c:pt idx="63151">
                  <c:v>1.2630200000009765E-3</c:v>
                </c:pt>
                <c:pt idx="63152">
                  <c:v>1.2630400000009766E-3</c:v>
                </c:pt>
                <c:pt idx="63153">
                  <c:v>1.2630600000009767E-3</c:v>
                </c:pt>
                <c:pt idx="63154">
                  <c:v>1.2630800000009768E-3</c:v>
                </c:pt>
                <c:pt idx="63155">
                  <c:v>1.2631000000009769E-3</c:v>
                </c:pt>
                <c:pt idx="63156">
                  <c:v>1.263120000000977E-3</c:v>
                </c:pt>
                <c:pt idx="63157">
                  <c:v>1.2631400000009771E-3</c:v>
                </c:pt>
                <c:pt idx="63158">
                  <c:v>1.2631600000009772E-3</c:v>
                </c:pt>
                <c:pt idx="63159">
                  <c:v>1.2631800000009773E-3</c:v>
                </c:pt>
                <c:pt idx="63160">
                  <c:v>1.2632000000009774E-3</c:v>
                </c:pt>
                <c:pt idx="63161">
                  <c:v>1.2632200000009775E-3</c:v>
                </c:pt>
                <c:pt idx="63162">
                  <c:v>1.2632400000009776E-3</c:v>
                </c:pt>
                <c:pt idx="63163">
                  <c:v>1.2632600000009777E-3</c:v>
                </c:pt>
                <c:pt idx="63164">
                  <c:v>1.2632800000009778E-3</c:v>
                </c:pt>
                <c:pt idx="63165">
                  <c:v>1.2633000000009779E-3</c:v>
                </c:pt>
                <c:pt idx="63166">
                  <c:v>1.263320000000978E-3</c:v>
                </c:pt>
                <c:pt idx="63167">
                  <c:v>1.2633400000009781E-3</c:v>
                </c:pt>
                <c:pt idx="63168">
                  <c:v>1.2633600000009782E-3</c:v>
                </c:pt>
                <c:pt idx="63169">
                  <c:v>1.2633800000009783E-3</c:v>
                </c:pt>
                <c:pt idx="63170">
                  <c:v>1.2634000000009784E-3</c:v>
                </c:pt>
                <c:pt idx="63171">
                  <c:v>1.2634200000009785E-3</c:v>
                </c:pt>
                <c:pt idx="63172">
                  <c:v>1.2634400000009786E-3</c:v>
                </c:pt>
                <c:pt idx="63173">
                  <c:v>1.2634600000009787E-3</c:v>
                </c:pt>
                <c:pt idx="63174">
                  <c:v>1.2634800000009788E-3</c:v>
                </c:pt>
                <c:pt idx="63175">
                  <c:v>1.2635000000009789E-3</c:v>
                </c:pt>
                <c:pt idx="63176">
                  <c:v>1.263520000000979E-3</c:v>
                </c:pt>
                <c:pt idx="63177">
                  <c:v>1.2635400000009791E-3</c:v>
                </c:pt>
                <c:pt idx="63178">
                  <c:v>1.2635600000009792E-3</c:v>
                </c:pt>
                <c:pt idx="63179">
                  <c:v>1.2635800000009793E-3</c:v>
                </c:pt>
                <c:pt idx="63180">
                  <c:v>1.2636000000009794E-3</c:v>
                </c:pt>
                <c:pt idx="63181">
                  <c:v>1.2636200000009795E-3</c:v>
                </c:pt>
                <c:pt idx="63182">
                  <c:v>1.2636400000009796E-3</c:v>
                </c:pt>
                <c:pt idx="63183">
                  <c:v>1.2636600000009797E-3</c:v>
                </c:pt>
                <c:pt idx="63184">
                  <c:v>1.2636800000009798E-3</c:v>
                </c:pt>
                <c:pt idx="63185">
                  <c:v>1.2637000000009799E-3</c:v>
                </c:pt>
                <c:pt idx="63186">
                  <c:v>1.26372000000098E-3</c:v>
                </c:pt>
                <c:pt idx="63187">
                  <c:v>1.2637400000009801E-3</c:v>
                </c:pt>
                <c:pt idx="63188">
                  <c:v>1.2637600000009802E-3</c:v>
                </c:pt>
                <c:pt idx="63189">
                  <c:v>1.2637800000009803E-3</c:v>
                </c:pt>
                <c:pt idx="63190">
                  <c:v>1.2638000000009804E-3</c:v>
                </c:pt>
                <c:pt idx="63191">
                  <c:v>1.2638200000009805E-3</c:v>
                </c:pt>
                <c:pt idx="63192">
                  <c:v>1.2638400000009806E-3</c:v>
                </c:pt>
                <c:pt idx="63193">
                  <c:v>1.2638600000009807E-3</c:v>
                </c:pt>
                <c:pt idx="63194">
                  <c:v>1.2638800000009808E-3</c:v>
                </c:pt>
                <c:pt idx="63195">
                  <c:v>1.2639000000009809E-3</c:v>
                </c:pt>
                <c:pt idx="63196">
                  <c:v>1.263920000000981E-3</c:v>
                </c:pt>
                <c:pt idx="63197">
                  <c:v>1.2639400000009811E-3</c:v>
                </c:pt>
                <c:pt idx="63198">
                  <c:v>1.2639600000009812E-3</c:v>
                </c:pt>
                <c:pt idx="63199">
                  <c:v>1.2639800000009813E-3</c:v>
                </c:pt>
                <c:pt idx="63200">
                  <c:v>1.2640000000009814E-3</c:v>
                </c:pt>
                <c:pt idx="63201">
                  <c:v>1.2640200000009815E-3</c:v>
                </c:pt>
                <c:pt idx="63202">
                  <c:v>1.2640400000009815E-3</c:v>
                </c:pt>
                <c:pt idx="63203">
                  <c:v>1.2640600000009816E-3</c:v>
                </c:pt>
                <c:pt idx="63204">
                  <c:v>1.2640800000009817E-3</c:v>
                </c:pt>
                <c:pt idx="63205">
                  <c:v>1.2641000000009818E-3</c:v>
                </c:pt>
                <c:pt idx="63206">
                  <c:v>1.2641200000009819E-3</c:v>
                </c:pt>
                <c:pt idx="63207">
                  <c:v>1.264140000000982E-3</c:v>
                </c:pt>
                <c:pt idx="63208">
                  <c:v>1.2641600000009821E-3</c:v>
                </c:pt>
                <c:pt idx="63209">
                  <c:v>1.2641800000009822E-3</c:v>
                </c:pt>
                <c:pt idx="63210">
                  <c:v>1.2642000000009823E-3</c:v>
                </c:pt>
                <c:pt idx="63211">
                  <c:v>1.2642200000009824E-3</c:v>
                </c:pt>
                <c:pt idx="63212">
                  <c:v>1.2642400000009825E-3</c:v>
                </c:pt>
                <c:pt idx="63213">
                  <c:v>1.2642600000009826E-3</c:v>
                </c:pt>
                <c:pt idx="63214">
                  <c:v>1.2642800000009827E-3</c:v>
                </c:pt>
                <c:pt idx="63215">
                  <c:v>1.2643000000009828E-3</c:v>
                </c:pt>
                <c:pt idx="63216">
                  <c:v>1.2643200000009829E-3</c:v>
                </c:pt>
                <c:pt idx="63217">
                  <c:v>1.264340000000983E-3</c:v>
                </c:pt>
                <c:pt idx="63218">
                  <c:v>1.2643600000009831E-3</c:v>
                </c:pt>
                <c:pt idx="63219">
                  <c:v>1.2643800000009832E-3</c:v>
                </c:pt>
                <c:pt idx="63220">
                  <c:v>1.2644000000009833E-3</c:v>
                </c:pt>
                <c:pt idx="63221">
                  <c:v>1.2644200000009834E-3</c:v>
                </c:pt>
                <c:pt idx="63222">
                  <c:v>1.2644400000009835E-3</c:v>
                </c:pt>
                <c:pt idx="63223">
                  <c:v>1.2644600000009836E-3</c:v>
                </c:pt>
                <c:pt idx="63224">
                  <c:v>1.2644800000009837E-3</c:v>
                </c:pt>
                <c:pt idx="63225">
                  <c:v>1.2645000000009838E-3</c:v>
                </c:pt>
                <c:pt idx="63226">
                  <c:v>1.2645200000009839E-3</c:v>
                </c:pt>
                <c:pt idx="63227">
                  <c:v>1.264540000000984E-3</c:v>
                </c:pt>
                <c:pt idx="63228">
                  <c:v>1.2645600000009841E-3</c:v>
                </c:pt>
                <c:pt idx="63229">
                  <c:v>1.2645800000009842E-3</c:v>
                </c:pt>
                <c:pt idx="63230">
                  <c:v>1.2646000000009843E-3</c:v>
                </c:pt>
                <c:pt idx="63231">
                  <c:v>1.2646200000009844E-3</c:v>
                </c:pt>
                <c:pt idx="63232">
                  <c:v>1.2646400000009845E-3</c:v>
                </c:pt>
                <c:pt idx="63233">
                  <c:v>1.2646600000009846E-3</c:v>
                </c:pt>
                <c:pt idx="63234">
                  <c:v>1.2646800000009847E-3</c:v>
                </c:pt>
                <c:pt idx="63235">
                  <c:v>1.2647000000009848E-3</c:v>
                </c:pt>
                <c:pt idx="63236">
                  <c:v>1.2647200000009849E-3</c:v>
                </c:pt>
                <c:pt idx="63237">
                  <c:v>1.264740000000985E-3</c:v>
                </c:pt>
                <c:pt idx="63238">
                  <c:v>1.2647600000009851E-3</c:v>
                </c:pt>
                <c:pt idx="63239">
                  <c:v>1.2647800000009852E-3</c:v>
                </c:pt>
                <c:pt idx="63240">
                  <c:v>1.2648000000009853E-3</c:v>
                </c:pt>
                <c:pt idx="63241">
                  <c:v>1.2648200000009854E-3</c:v>
                </c:pt>
                <c:pt idx="63242">
                  <c:v>1.2648400000009855E-3</c:v>
                </c:pt>
                <c:pt idx="63243">
                  <c:v>1.2648600000009856E-3</c:v>
                </c:pt>
                <c:pt idx="63244">
                  <c:v>1.2648800000009857E-3</c:v>
                </c:pt>
                <c:pt idx="63245">
                  <c:v>1.2649000000009858E-3</c:v>
                </c:pt>
                <c:pt idx="63246">
                  <c:v>1.2649200000009859E-3</c:v>
                </c:pt>
                <c:pt idx="63247">
                  <c:v>1.264940000000986E-3</c:v>
                </c:pt>
                <c:pt idx="63248">
                  <c:v>1.2649600000009861E-3</c:v>
                </c:pt>
                <c:pt idx="63249">
                  <c:v>1.2649800000009862E-3</c:v>
                </c:pt>
                <c:pt idx="63250">
                  <c:v>1.2650000000009863E-3</c:v>
                </c:pt>
                <c:pt idx="63251">
                  <c:v>1.2650200000009864E-3</c:v>
                </c:pt>
                <c:pt idx="63252">
                  <c:v>1.2650400000009865E-3</c:v>
                </c:pt>
                <c:pt idx="63253">
                  <c:v>1.2650600000009865E-3</c:v>
                </c:pt>
                <c:pt idx="63254">
                  <c:v>1.2650800000009866E-3</c:v>
                </c:pt>
                <c:pt idx="63255">
                  <c:v>1.2651000000009867E-3</c:v>
                </c:pt>
                <c:pt idx="63256">
                  <c:v>1.2651200000009868E-3</c:v>
                </c:pt>
                <c:pt idx="63257">
                  <c:v>1.2651400000009869E-3</c:v>
                </c:pt>
                <c:pt idx="63258">
                  <c:v>1.265160000000987E-3</c:v>
                </c:pt>
                <c:pt idx="63259">
                  <c:v>1.2651800000009871E-3</c:v>
                </c:pt>
                <c:pt idx="63260">
                  <c:v>1.2652000000009872E-3</c:v>
                </c:pt>
                <c:pt idx="63261">
                  <c:v>1.2652200000009873E-3</c:v>
                </c:pt>
                <c:pt idx="63262">
                  <c:v>1.2652400000009874E-3</c:v>
                </c:pt>
                <c:pt idx="63263">
                  <c:v>1.2652600000009875E-3</c:v>
                </c:pt>
                <c:pt idx="63264">
                  <c:v>1.2652800000009876E-3</c:v>
                </c:pt>
                <c:pt idx="63265">
                  <c:v>1.2653000000009877E-3</c:v>
                </c:pt>
                <c:pt idx="63266">
                  <c:v>1.2653200000009878E-3</c:v>
                </c:pt>
                <c:pt idx="63267">
                  <c:v>1.2653400000009879E-3</c:v>
                </c:pt>
                <c:pt idx="63268">
                  <c:v>1.265360000000988E-3</c:v>
                </c:pt>
                <c:pt idx="63269">
                  <c:v>1.2653800000009881E-3</c:v>
                </c:pt>
                <c:pt idx="63270">
                  <c:v>1.2654000000009882E-3</c:v>
                </c:pt>
                <c:pt idx="63271">
                  <c:v>1.2654200000009883E-3</c:v>
                </c:pt>
                <c:pt idx="63272">
                  <c:v>1.2654400000009884E-3</c:v>
                </c:pt>
                <c:pt idx="63273">
                  <c:v>1.2654600000009885E-3</c:v>
                </c:pt>
                <c:pt idx="63274">
                  <c:v>1.2654800000009886E-3</c:v>
                </c:pt>
                <c:pt idx="63275">
                  <c:v>1.2655000000009887E-3</c:v>
                </c:pt>
                <c:pt idx="63276">
                  <c:v>1.2655200000009888E-3</c:v>
                </c:pt>
                <c:pt idx="63277">
                  <c:v>1.2655400000009889E-3</c:v>
                </c:pt>
                <c:pt idx="63278">
                  <c:v>1.265560000000989E-3</c:v>
                </c:pt>
                <c:pt idx="63279">
                  <c:v>1.2655800000009891E-3</c:v>
                </c:pt>
                <c:pt idx="63280">
                  <c:v>1.2656000000009892E-3</c:v>
                </c:pt>
                <c:pt idx="63281">
                  <c:v>1.2656200000009893E-3</c:v>
                </c:pt>
                <c:pt idx="63282">
                  <c:v>1.2656400000009894E-3</c:v>
                </c:pt>
                <c:pt idx="63283">
                  <c:v>1.2656600000009895E-3</c:v>
                </c:pt>
                <c:pt idx="63284">
                  <c:v>1.2656800000009896E-3</c:v>
                </c:pt>
                <c:pt idx="63285">
                  <c:v>1.2657000000009897E-3</c:v>
                </c:pt>
                <c:pt idx="63286">
                  <c:v>1.2657200000009898E-3</c:v>
                </c:pt>
                <c:pt idx="63287">
                  <c:v>1.2657400000009899E-3</c:v>
                </c:pt>
                <c:pt idx="63288">
                  <c:v>1.26576000000099E-3</c:v>
                </c:pt>
                <c:pt idx="63289">
                  <c:v>1.2657800000009901E-3</c:v>
                </c:pt>
                <c:pt idx="63290">
                  <c:v>1.2658000000009902E-3</c:v>
                </c:pt>
                <c:pt idx="63291">
                  <c:v>1.2658200000009903E-3</c:v>
                </c:pt>
                <c:pt idx="63292">
                  <c:v>1.2658400000009904E-3</c:v>
                </c:pt>
                <c:pt idx="63293">
                  <c:v>1.2658600000009905E-3</c:v>
                </c:pt>
                <c:pt idx="63294">
                  <c:v>1.2658800000009906E-3</c:v>
                </c:pt>
                <c:pt idx="63295">
                  <c:v>1.2659000000009907E-3</c:v>
                </c:pt>
                <c:pt idx="63296">
                  <c:v>1.2659200000009908E-3</c:v>
                </c:pt>
                <c:pt idx="63297">
                  <c:v>1.2659400000009909E-3</c:v>
                </c:pt>
                <c:pt idx="63298">
                  <c:v>1.265960000000991E-3</c:v>
                </c:pt>
                <c:pt idx="63299">
                  <c:v>1.2659800000009911E-3</c:v>
                </c:pt>
                <c:pt idx="63300">
                  <c:v>1.2660000000009912E-3</c:v>
                </c:pt>
                <c:pt idx="63301">
                  <c:v>1.2660200000009913E-3</c:v>
                </c:pt>
                <c:pt idx="63302">
                  <c:v>1.2660400000009914E-3</c:v>
                </c:pt>
                <c:pt idx="63303">
                  <c:v>1.2660600000009915E-3</c:v>
                </c:pt>
                <c:pt idx="63304">
                  <c:v>1.2660800000009916E-3</c:v>
                </c:pt>
                <c:pt idx="63305">
                  <c:v>1.2661000000009916E-3</c:v>
                </c:pt>
                <c:pt idx="63306">
                  <c:v>1.2661200000009917E-3</c:v>
                </c:pt>
                <c:pt idx="63307">
                  <c:v>1.2661400000009918E-3</c:v>
                </c:pt>
                <c:pt idx="63308">
                  <c:v>1.2661600000009919E-3</c:v>
                </c:pt>
                <c:pt idx="63309">
                  <c:v>1.266180000000992E-3</c:v>
                </c:pt>
                <c:pt idx="63310">
                  <c:v>1.2662000000009921E-3</c:v>
                </c:pt>
                <c:pt idx="63311">
                  <c:v>1.2662200000009922E-3</c:v>
                </c:pt>
                <c:pt idx="63312">
                  <c:v>1.2662400000009923E-3</c:v>
                </c:pt>
                <c:pt idx="63313">
                  <c:v>1.2662600000009924E-3</c:v>
                </c:pt>
                <c:pt idx="63314">
                  <c:v>1.2662800000009925E-3</c:v>
                </c:pt>
                <c:pt idx="63315">
                  <c:v>1.2663000000009926E-3</c:v>
                </c:pt>
                <c:pt idx="63316">
                  <c:v>1.2663200000009927E-3</c:v>
                </c:pt>
                <c:pt idx="63317">
                  <c:v>1.2663400000009928E-3</c:v>
                </c:pt>
                <c:pt idx="63318">
                  <c:v>1.2663600000009929E-3</c:v>
                </c:pt>
                <c:pt idx="63319">
                  <c:v>1.266380000000993E-3</c:v>
                </c:pt>
                <c:pt idx="63320">
                  <c:v>1.2664000000009931E-3</c:v>
                </c:pt>
                <c:pt idx="63321">
                  <c:v>1.2664200000009932E-3</c:v>
                </c:pt>
                <c:pt idx="63322">
                  <c:v>1.2664400000009933E-3</c:v>
                </c:pt>
                <c:pt idx="63323">
                  <c:v>1.2664600000009934E-3</c:v>
                </c:pt>
                <c:pt idx="63324">
                  <c:v>1.2664800000009935E-3</c:v>
                </c:pt>
                <c:pt idx="63325">
                  <c:v>1.2665000000009936E-3</c:v>
                </c:pt>
                <c:pt idx="63326">
                  <c:v>1.2665200000009937E-3</c:v>
                </c:pt>
                <c:pt idx="63327">
                  <c:v>1.2665400000009938E-3</c:v>
                </c:pt>
                <c:pt idx="63328">
                  <c:v>1.2665600000009939E-3</c:v>
                </c:pt>
                <c:pt idx="63329">
                  <c:v>1.266580000000994E-3</c:v>
                </c:pt>
                <c:pt idx="63330">
                  <c:v>1.2666000000009941E-3</c:v>
                </c:pt>
                <c:pt idx="63331">
                  <c:v>1.2666200000009942E-3</c:v>
                </c:pt>
                <c:pt idx="63332">
                  <c:v>1.2666400000009943E-3</c:v>
                </c:pt>
                <c:pt idx="63333">
                  <c:v>1.2666600000009944E-3</c:v>
                </c:pt>
                <c:pt idx="63334">
                  <c:v>1.2666800000009945E-3</c:v>
                </c:pt>
                <c:pt idx="63335">
                  <c:v>1.2667000000009946E-3</c:v>
                </c:pt>
                <c:pt idx="63336">
                  <c:v>1.2667200000009947E-3</c:v>
                </c:pt>
                <c:pt idx="63337">
                  <c:v>1.2667400000009948E-3</c:v>
                </c:pt>
                <c:pt idx="63338">
                  <c:v>1.2667600000009949E-3</c:v>
                </c:pt>
                <c:pt idx="63339">
                  <c:v>1.266780000000995E-3</c:v>
                </c:pt>
                <c:pt idx="63340">
                  <c:v>1.2668000000009951E-3</c:v>
                </c:pt>
                <c:pt idx="63341">
                  <c:v>1.2668200000009952E-3</c:v>
                </c:pt>
                <c:pt idx="63342">
                  <c:v>1.2668400000009953E-3</c:v>
                </c:pt>
                <c:pt idx="63343">
                  <c:v>1.2668600000009954E-3</c:v>
                </c:pt>
                <c:pt idx="63344">
                  <c:v>1.2668800000009955E-3</c:v>
                </c:pt>
                <c:pt idx="63345">
                  <c:v>1.2669000000009956E-3</c:v>
                </c:pt>
                <c:pt idx="63346">
                  <c:v>1.2669200000009957E-3</c:v>
                </c:pt>
                <c:pt idx="63347">
                  <c:v>1.2669400000009958E-3</c:v>
                </c:pt>
                <c:pt idx="63348">
                  <c:v>1.2669600000009959E-3</c:v>
                </c:pt>
                <c:pt idx="63349">
                  <c:v>1.266980000000996E-3</c:v>
                </c:pt>
                <c:pt idx="63350">
                  <c:v>1.2670000000009961E-3</c:v>
                </c:pt>
                <c:pt idx="63351">
                  <c:v>1.2670200000009962E-3</c:v>
                </c:pt>
                <c:pt idx="63352">
                  <c:v>1.2670400000009963E-3</c:v>
                </c:pt>
                <c:pt idx="63353">
                  <c:v>1.2670600000009964E-3</c:v>
                </c:pt>
                <c:pt idx="63354">
                  <c:v>1.2670800000009965E-3</c:v>
                </c:pt>
                <c:pt idx="63355">
                  <c:v>1.2671000000009966E-3</c:v>
                </c:pt>
                <c:pt idx="63356">
                  <c:v>1.2671200000009967E-3</c:v>
                </c:pt>
                <c:pt idx="63357">
                  <c:v>1.2671400000009967E-3</c:v>
                </c:pt>
                <c:pt idx="63358">
                  <c:v>1.2671600000009968E-3</c:v>
                </c:pt>
                <c:pt idx="63359">
                  <c:v>1.2671800000009969E-3</c:v>
                </c:pt>
                <c:pt idx="63360">
                  <c:v>1.267200000000997E-3</c:v>
                </c:pt>
                <c:pt idx="63361">
                  <c:v>1.2672200000009971E-3</c:v>
                </c:pt>
                <c:pt idx="63362">
                  <c:v>1.2672400000009972E-3</c:v>
                </c:pt>
                <c:pt idx="63363">
                  <c:v>1.2672600000009973E-3</c:v>
                </c:pt>
                <c:pt idx="63364">
                  <c:v>1.2672800000009974E-3</c:v>
                </c:pt>
                <c:pt idx="63365">
                  <c:v>1.2673000000009975E-3</c:v>
                </c:pt>
                <c:pt idx="63366">
                  <c:v>1.2673200000009976E-3</c:v>
                </c:pt>
                <c:pt idx="63367">
                  <c:v>1.2673400000009977E-3</c:v>
                </c:pt>
                <c:pt idx="63368">
                  <c:v>1.2673600000009978E-3</c:v>
                </c:pt>
                <c:pt idx="63369">
                  <c:v>1.2673800000009979E-3</c:v>
                </c:pt>
                <c:pt idx="63370">
                  <c:v>1.267400000000998E-3</c:v>
                </c:pt>
                <c:pt idx="63371">
                  <c:v>1.2674200000009981E-3</c:v>
                </c:pt>
                <c:pt idx="63372">
                  <c:v>1.2674400000009982E-3</c:v>
                </c:pt>
                <c:pt idx="63373">
                  <c:v>1.2674600000009983E-3</c:v>
                </c:pt>
                <c:pt idx="63374">
                  <c:v>1.2674800000009984E-3</c:v>
                </c:pt>
                <c:pt idx="63375">
                  <c:v>1.2675000000009985E-3</c:v>
                </c:pt>
                <c:pt idx="63376">
                  <c:v>1.2675200000009986E-3</c:v>
                </c:pt>
                <c:pt idx="63377">
                  <c:v>1.2675400000009987E-3</c:v>
                </c:pt>
                <c:pt idx="63378">
                  <c:v>1.2675600000009988E-3</c:v>
                </c:pt>
                <c:pt idx="63379">
                  <c:v>1.2675800000009989E-3</c:v>
                </c:pt>
                <c:pt idx="63380">
                  <c:v>1.267600000000999E-3</c:v>
                </c:pt>
                <c:pt idx="63381">
                  <c:v>1.2676200000009991E-3</c:v>
                </c:pt>
                <c:pt idx="63382">
                  <c:v>1.2676400000009992E-3</c:v>
                </c:pt>
                <c:pt idx="63383">
                  <c:v>1.2676600000009993E-3</c:v>
                </c:pt>
                <c:pt idx="63384">
                  <c:v>1.2676800000009994E-3</c:v>
                </c:pt>
                <c:pt idx="63385">
                  <c:v>1.2677000000009995E-3</c:v>
                </c:pt>
                <c:pt idx="63386">
                  <c:v>1.2677200000009996E-3</c:v>
                </c:pt>
                <c:pt idx="63387">
                  <c:v>1.2677400000009997E-3</c:v>
                </c:pt>
                <c:pt idx="63388">
                  <c:v>1.2677600000009998E-3</c:v>
                </c:pt>
                <c:pt idx="63389">
                  <c:v>1.2677800000009999E-3</c:v>
                </c:pt>
                <c:pt idx="63390">
                  <c:v>1.267800000001E-3</c:v>
                </c:pt>
                <c:pt idx="63391">
                  <c:v>1.2678200000010001E-3</c:v>
                </c:pt>
                <c:pt idx="63392">
                  <c:v>1.2678400000010002E-3</c:v>
                </c:pt>
                <c:pt idx="63393">
                  <c:v>1.2678600000010003E-3</c:v>
                </c:pt>
                <c:pt idx="63394">
                  <c:v>1.2678800000010004E-3</c:v>
                </c:pt>
                <c:pt idx="63395">
                  <c:v>1.2679000000010005E-3</c:v>
                </c:pt>
                <c:pt idx="63396">
                  <c:v>1.2679200000010006E-3</c:v>
                </c:pt>
                <c:pt idx="63397">
                  <c:v>1.2679400000010007E-3</c:v>
                </c:pt>
                <c:pt idx="63398">
                  <c:v>1.2679600000010008E-3</c:v>
                </c:pt>
                <c:pt idx="63399">
                  <c:v>1.2679800000010009E-3</c:v>
                </c:pt>
                <c:pt idx="63400">
                  <c:v>1.268000000001001E-3</c:v>
                </c:pt>
                <c:pt idx="63401">
                  <c:v>1.2680200000010011E-3</c:v>
                </c:pt>
                <c:pt idx="63402">
                  <c:v>1.2680400000010012E-3</c:v>
                </c:pt>
                <c:pt idx="63403">
                  <c:v>1.2680600000010013E-3</c:v>
                </c:pt>
                <c:pt idx="63404">
                  <c:v>1.2680800000010014E-3</c:v>
                </c:pt>
                <c:pt idx="63405">
                  <c:v>1.2681000000010015E-3</c:v>
                </c:pt>
                <c:pt idx="63406">
                  <c:v>1.2681200000010016E-3</c:v>
                </c:pt>
                <c:pt idx="63407">
                  <c:v>1.2681400000010017E-3</c:v>
                </c:pt>
                <c:pt idx="63408">
                  <c:v>1.2681600000010017E-3</c:v>
                </c:pt>
                <c:pt idx="63409">
                  <c:v>1.2681800000010018E-3</c:v>
                </c:pt>
                <c:pt idx="63410">
                  <c:v>1.2682000000010019E-3</c:v>
                </c:pt>
                <c:pt idx="63411">
                  <c:v>1.268220000001002E-3</c:v>
                </c:pt>
                <c:pt idx="63412">
                  <c:v>1.2682400000010021E-3</c:v>
                </c:pt>
                <c:pt idx="63413">
                  <c:v>1.2682600000010022E-3</c:v>
                </c:pt>
                <c:pt idx="63414">
                  <c:v>1.2682800000010023E-3</c:v>
                </c:pt>
                <c:pt idx="63415">
                  <c:v>1.2683000000010024E-3</c:v>
                </c:pt>
                <c:pt idx="63416">
                  <c:v>1.2683200000010025E-3</c:v>
                </c:pt>
                <c:pt idx="63417">
                  <c:v>1.2683400000010026E-3</c:v>
                </c:pt>
                <c:pt idx="63418">
                  <c:v>1.2683600000010027E-3</c:v>
                </c:pt>
                <c:pt idx="63419">
                  <c:v>1.2683800000010028E-3</c:v>
                </c:pt>
                <c:pt idx="63420">
                  <c:v>1.2684000000010029E-3</c:v>
                </c:pt>
                <c:pt idx="63421">
                  <c:v>1.268420000001003E-3</c:v>
                </c:pt>
                <c:pt idx="63422">
                  <c:v>1.2684400000010031E-3</c:v>
                </c:pt>
                <c:pt idx="63423">
                  <c:v>1.2684600000010032E-3</c:v>
                </c:pt>
                <c:pt idx="63424">
                  <c:v>1.2684800000010033E-3</c:v>
                </c:pt>
                <c:pt idx="63425">
                  <c:v>1.2685000000010034E-3</c:v>
                </c:pt>
                <c:pt idx="63426">
                  <c:v>1.2685200000010035E-3</c:v>
                </c:pt>
                <c:pt idx="63427">
                  <c:v>1.2685400000010036E-3</c:v>
                </c:pt>
                <c:pt idx="63428">
                  <c:v>1.2685600000010037E-3</c:v>
                </c:pt>
                <c:pt idx="63429">
                  <c:v>1.2685800000010038E-3</c:v>
                </c:pt>
                <c:pt idx="63430">
                  <c:v>1.2686000000010039E-3</c:v>
                </c:pt>
                <c:pt idx="63431">
                  <c:v>1.268620000001004E-3</c:v>
                </c:pt>
                <c:pt idx="63432">
                  <c:v>1.2686400000010041E-3</c:v>
                </c:pt>
                <c:pt idx="63433">
                  <c:v>1.2686600000010042E-3</c:v>
                </c:pt>
                <c:pt idx="63434">
                  <c:v>1.2686800000010043E-3</c:v>
                </c:pt>
                <c:pt idx="63435">
                  <c:v>1.2687000000010044E-3</c:v>
                </c:pt>
                <c:pt idx="63436">
                  <c:v>1.2687200000010045E-3</c:v>
                </c:pt>
                <c:pt idx="63437">
                  <c:v>1.2687400000010046E-3</c:v>
                </c:pt>
                <c:pt idx="63438">
                  <c:v>1.2687600000010047E-3</c:v>
                </c:pt>
                <c:pt idx="63439">
                  <c:v>1.2687800000010048E-3</c:v>
                </c:pt>
                <c:pt idx="63440">
                  <c:v>1.2688000000010049E-3</c:v>
                </c:pt>
                <c:pt idx="63441">
                  <c:v>1.268820000001005E-3</c:v>
                </c:pt>
                <c:pt idx="63442">
                  <c:v>1.2688400000010051E-3</c:v>
                </c:pt>
                <c:pt idx="63443">
                  <c:v>1.2688600000010052E-3</c:v>
                </c:pt>
                <c:pt idx="63444">
                  <c:v>1.2688800000010053E-3</c:v>
                </c:pt>
                <c:pt idx="63445">
                  <c:v>1.2689000000010054E-3</c:v>
                </c:pt>
                <c:pt idx="63446">
                  <c:v>1.2689200000010055E-3</c:v>
                </c:pt>
                <c:pt idx="63447">
                  <c:v>1.2689400000010056E-3</c:v>
                </c:pt>
                <c:pt idx="63448">
                  <c:v>1.2689600000010057E-3</c:v>
                </c:pt>
                <c:pt idx="63449">
                  <c:v>1.2689800000010058E-3</c:v>
                </c:pt>
                <c:pt idx="63450">
                  <c:v>1.2690000000010059E-3</c:v>
                </c:pt>
                <c:pt idx="63451">
                  <c:v>1.269020000001006E-3</c:v>
                </c:pt>
                <c:pt idx="63452">
                  <c:v>1.2690400000010061E-3</c:v>
                </c:pt>
                <c:pt idx="63453">
                  <c:v>1.2690600000010062E-3</c:v>
                </c:pt>
                <c:pt idx="63454">
                  <c:v>1.2690800000010063E-3</c:v>
                </c:pt>
                <c:pt idx="63455">
                  <c:v>1.2691000000010064E-3</c:v>
                </c:pt>
                <c:pt idx="63456">
                  <c:v>1.2691200000010065E-3</c:v>
                </c:pt>
                <c:pt idx="63457">
                  <c:v>1.2691400000010066E-3</c:v>
                </c:pt>
                <c:pt idx="63458">
                  <c:v>1.2691600000010067E-3</c:v>
                </c:pt>
                <c:pt idx="63459">
                  <c:v>1.2691800000010068E-3</c:v>
                </c:pt>
                <c:pt idx="63460">
                  <c:v>1.2692000000010068E-3</c:v>
                </c:pt>
                <c:pt idx="63461">
                  <c:v>1.2692200000010069E-3</c:v>
                </c:pt>
                <c:pt idx="63462">
                  <c:v>1.269240000001007E-3</c:v>
                </c:pt>
                <c:pt idx="63463">
                  <c:v>1.2692600000010071E-3</c:v>
                </c:pt>
                <c:pt idx="63464">
                  <c:v>1.2692800000010072E-3</c:v>
                </c:pt>
                <c:pt idx="63465">
                  <c:v>1.2693000000010073E-3</c:v>
                </c:pt>
                <c:pt idx="63466">
                  <c:v>1.2693200000010074E-3</c:v>
                </c:pt>
                <c:pt idx="63467">
                  <c:v>1.2693400000010075E-3</c:v>
                </c:pt>
                <c:pt idx="63468">
                  <c:v>1.2693600000010076E-3</c:v>
                </c:pt>
                <c:pt idx="63469">
                  <c:v>1.2693800000010077E-3</c:v>
                </c:pt>
                <c:pt idx="63470">
                  <c:v>1.2694000000010078E-3</c:v>
                </c:pt>
                <c:pt idx="63471">
                  <c:v>1.2694200000010079E-3</c:v>
                </c:pt>
                <c:pt idx="63472">
                  <c:v>1.269440000001008E-3</c:v>
                </c:pt>
                <c:pt idx="63473">
                  <c:v>1.2694600000010081E-3</c:v>
                </c:pt>
                <c:pt idx="63474">
                  <c:v>1.2694800000010082E-3</c:v>
                </c:pt>
                <c:pt idx="63475">
                  <c:v>1.2695000000010083E-3</c:v>
                </c:pt>
                <c:pt idx="63476">
                  <c:v>1.2695200000010084E-3</c:v>
                </c:pt>
                <c:pt idx="63477">
                  <c:v>1.2695400000010085E-3</c:v>
                </c:pt>
                <c:pt idx="63478">
                  <c:v>1.2695600000010086E-3</c:v>
                </c:pt>
                <c:pt idx="63479">
                  <c:v>1.2695800000010087E-3</c:v>
                </c:pt>
                <c:pt idx="63480">
                  <c:v>1.2696000000010088E-3</c:v>
                </c:pt>
                <c:pt idx="63481">
                  <c:v>1.2696200000010089E-3</c:v>
                </c:pt>
                <c:pt idx="63482">
                  <c:v>1.269640000001009E-3</c:v>
                </c:pt>
                <c:pt idx="63483">
                  <c:v>1.2696600000010091E-3</c:v>
                </c:pt>
                <c:pt idx="63484">
                  <c:v>1.2696800000010092E-3</c:v>
                </c:pt>
                <c:pt idx="63485">
                  <c:v>1.2697000000010093E-3</c:v>
                </c:pt>
                <c:pt idx="63486">
                  <c:v>1.2697200000010094E-3</c:v>
                </c:pt>
                <c:pt idx="63487">
                  <c:v>1.2697400000010095E-3</c:v>
                </c:pt>
                <c:pt idx="63488">
                  <c:v>1.2697600000010096E-3</c:v>
                </c:pt>
                <c:pt idx="63489">
                  <c:v>1.2697800000010097E-3</c:v>
                </c:pt>
                <c:pt idx="63490">
                  <c:v>1.2698000000010098E-3</c:v>
                </c:pt>
                <c:pt idx="63491">
                  <c:v>1.2698200000010099E-3</c:v>
                </c:pt>
                <c:pt idx="63492">
                  <c:v>1.26984000000101E-3</c:v>
                </c:pt>
                <c:pt idx="63493">
                  <c:v>1.2698600000010101E-3</c:v>
                </c:pt>
                <c:pt idx="63494">
                  <c:v>1.2698800000010102E-3</c:v>
                </c:pt>
                <c:pt idx="63495">
                  <c:v>1.2699000000010103E-3</c:v>
                </c:pt>
                <c:pt idx="63496">
                  <c:v>1.2699200000010104E-3</c:v>
                </c:pt>
                <c:pt idx="63497">
                  <c:v>1.2699400000010105E-3</c:v>
                </c:pt>
                <c:pt idx="63498">
                  <c:v>1.2699600000010106E-3</c:v>
                </c:pt>
                <c:pt idx="63499">
                  <c:v>1.2699800000010107E-3</c:v>
                </c:pt>
                <c:pt idx="63500">
                  <c:v>1.2700000000010108E-3</c:v>
                </c:pt>
                <c:pt idx="63501">
                  <c:v>1.2700200000010109E-3</c:v>
                </c:pt>
                <c:pt idx="63502">
                  <c:v>1.270040000001011E-3</c:v>
                </c:pt>
                <c:pt idx="63503">
                  <c:v>1.2700600000010111E-3</c:v>
                </c:pt>
                <c:pt idx="63504">
                  <c:v>1.2700800000010112E-3</c:v>
                </c:pt>
                <c:pt idx="63505">
                  <c:v>1.2701000000010113E-3</c:v>
                </c:pt>
                <c:pt idx="63506">
                  <c:v>1.2701200000010114E-3</c:v>
                </c:pt>
                <c:pt idx="63507">
                  <c:v>1.2701400000010115E-3</c:v>
                </c:pt>
                <c:pt idx="63508">
                  <c:v>1.2701600000010116E-3</c:v>
                </c:pt>
                <c:pt idx="63509">
                  <c:v>1.2701800000010117E-3</c:v>
                </c:pt>
                <c:pt idx="63510">
                  <c:v>1.2702000000010118E-3</c:v>
                </c:pt>
                <c:pt idx="63511">
                  <c:v>1.2702200000010119E-3</c:v>
                </c:pt>
                <c:pt idx="63512">
                  <c:v>1.2702400000010119E-3</c:v>
                </c:pt>
                <c:pt idx="63513">
                  <c:v>1.270260000001012E-3</c:v>
                </c:pt>
                <c:pt idx="63514">
                  <c:v>1.2702800000010121E-3</c:v>
                </c:pt>
                <c:pt idx="63515">
                  <c:v>1.2703000000010122E-3</c:v>
                </c:pt>
                <c:pt idx="63516">
                  <c:v>1.2703200000010123E-3</c:v>
                </c:pt>
                <c:pt idx="63517">
                  <c:v>1.2703400000010124E-3</c:v>
                </c:pt>
                <c:pt idx="63518">
                  <c:v>1.2703600000010125E-3</c:v>
                </c:pt>
                <c:pt idx="63519">
                  <c:v>1.2703800000010126E-3</c:v>
                </c:pt>
                <c:pt idx="63520">
                  <c:v>1.2704000000010127E-3</c:v>
                </c:pt>
                <c:pt idx="63521">
                  <c:v>1.2704200000010128E-3</c:v>
                </c:pt>
                <c:pt idx="63522">
                  <c:v>1.2704400000010129E-3</c:v>
                </c:pt>
                <c:pt idx="63523">
                  <c:v>1.270460000001013E-3</c:v>
                </c:pt>
                <c:pt idx="63524">
                  <c:v>1.2704800000010131E-3</c:v>
                </c:pt>
                <c:pt idx="63525">
                  <c:v>1.2705000000010132E-3</c:v>
                </c:pt>
                <c:pt idx="63526">
                  <c:v>1.2705200000010133E-3</c:v>
                </c:pt>
                <c:pt idx="63527">
                  <c:v>1.2705400000010134E-3</c:v>
                </c:pt>
                <c:pt idx="63528">
                  <c:v>1.2705600000010135E-3</c:v>
                </c:pt>
                <c:pt idx="63529">
                  <c:v>1.2705800000010136E-3</c:v>
                </c:pt>
                <c:pt idx="63530">
                  <c:v>1.2706000000010137E-3</c:v>
                </c:pt>
                <c:pt idx="63531">
                  <c:v>1.2706200000010138E-3</c:v>
                </c:pt>
                <c:pt idx="63532">
                  <c:v>1.2706400000010139E-3</c:v>
                </c:pt>
                <c:pt idx="63533">
                  <c:v>1.270660000001014E-3</c:v>
                </c:pt>
                <c:pt idx="63534">
                  <c:v>1.2706800000010141E-3</c:v>
                </c:pt>
                <c:pt idx="63535">
                  <c:v>1.2707000000010142E-3</c:v>
                </c:pt>
                <c:pt idx="63536">
                  <c:v>1.2707200000010143E-3</c:v>
                </c:pt>
                <c:pt idx="63537">
                  <c:v>1.2707400000010144E-3</c:v>
                </c:pt>
                <c:pt idx="63538">
                  <c:v>1.2707600000010145E-3</c:v>
                </c:pt>
                <c:pt idx="63539">
                  <c:v>1.2707800000010146E-3</c:v>
                </c:pt>
                <c:pt idx="63540">
                  <c:v>1.2708000000010147E-3</c:v>
                </c:pt>
                <c:pt idx="63541">
                  <c:v>1.2708200000010148E-3</c:v>
                </c:pt>
                <c:pt idx="63542">
                  <c:v>1.2708400000010149E-3</c:v>
                </c:pt>
                <c:pt idx="63543">
                  <c:v>1.270860000001015E-3</c:v>
                </c:pt>
                <c:pt idx="63544">
                  <c:v>1.2708800000010151E-3</c:v>
                </c:pt>
                <c:pt idx="63545">
                  <c:v>1.2709000000010152E-3</c:v>
                </c:pt>
                <c:pt idx="63546">
                  <c:v>1.2709200000010153E-3</c:v>
                </c:pt>
                <c:pt idx="63547">
                  <c:v>1.2709400000010154E-3</c:v>
                </c:pt>
                <c:pt idx="63548">
                  <c:v>1.2709600000010155E-3</c:v>
                </c:pt>
                <c:pt idx="63549">
                  <c:v>1.2709800000010156E-3</c:v>
                </c:pt>
                <c:pt idx="63550">
                  <c:v>1.2710000000010157E-3</c:v>
                </c:pt>
                <c:pt idx="63551">
                  <c:v>1.2710200000010158E-3</c:v>
                </c:pt>
                <c:pt idx="63552">
                  <c:v>1.2710400000010159E-3</c:v>
                </c:pt>
                <c:pt idx="63553">
                  <c:v>1.271060000001016E-3</c:v>
                </c:pt>
                <c:pt idx="63554">
                  <c:v>1.2710800000010161E-3</c:v>
                </c:pt>
                <c:pt idx="63555">
                  <c:v>1.2711000000010162E-3</c:v>
                </c:pt>
                <c:pt idx="63556">
                  <c:v>1.2711200000010163E-3</c:v>
                </c:pt>
                <c:pt idx="63557">
                  <c:v>1.2711400000010164E-3</c:v>
                </c:pt>
                <c:pt idx="63558">
                  <c:v>1.2711600000010165E-3</c:v>
                </c:pt>
                <c:pt idx="63559">
                  <c:v>1.2711800000010166E-3</c:v>
                </c:pt>
                <c:pt idx="63560">
                  <c:v>1.2712000000010167E-3</c:v>
                </c:pt>
                <c:pt idx="63561">
                  <c:v>1.2712200000010168E-3</c:v>
                </c:pt>
                <c:pt idx="63562">
                  <c:v>1.2712400000010169E-3</c:v>
                </c:pt>
                <c:pt idx="63563">
                  <c:v>1.2712600000010169E-3</c:v>
                </c:pt>
                <c:pt idx="63564">
                  <c:v>1.271280000001017E-3</c:v>
                </c:pt>
                <c:pt idx="63565">
                  <c:v>1.2713000000010171E-3</c:v>
                </c:pt>
                <c:pt idx="63566">
                  <c:v>1.2713200000010172E-3</c:v>
                </c:pt>
                <c:pt idx="63567">
                  <c:v>1.2713400000010173E-3</c:v>
                </c:pt>
                <c:pt idx="63568">
                  <c:v>1.2713600000010174E-3</c:v>
                </c:pt>
                <c:pt idx="63569">
                  <c:v>1.2713800000010175E-3</c:v>
                </c:pt>
                <c:pt idx="63570">
                  <c:v>1.2714000000010176E-3</c:v>
                </c:pt>
                <c:pt idx="63571">
                  <c:v>1.2714200000010177E-3</c:v>
                </c:pt>
                <c:pt idx="63572">
                  <c:v>1.2714400000010178E-3</c:v>
                </c:pt>
                <c:pt idx="63573">
                  <c:v>1.2714600000010179E-3</c:v>
                </c:pt>
                <c:pt idx="63574">
                  <c:v>1.271480000001018E-3</c:v>
                </c:pt>
                <c:pt idx="63575">
                  <c:v>1.2715000000010181E-3</c:v>
                </c:pt>
                <c:pt idx="63576">
                  <c:v>1.2715200000010182E-3</c:v>
                </c:pt>
                <c:pt idx="63577">
                  <c:v>1.2715400000010183E-3</c:v>
                </c:pt>
                <c:pt idx="63578">
                  <c:v>1.2715600000010184E-3</c:v>
                </c:pt>
                <c:pt idx="63579">
                  <c:v>1.2715800000010185E-3</c:v>
                </c:pt>
                <c:pt idx="63580">
                  <c:v>1.2716000000010186E-3</c:v>
                </c:pt>
                <c:pt idx="63581">
                  <c:v>1.2716200000010187E-3</c:v>
                </c:pt>
                <c:pt idx="63582">
                  <c:v>1.2716400000010188E-3</c:v>
                </c:pt>
                <c:pt idx="63583">
                  <c:v>1.2716600000010189E-3</c:v>
                </c:pt>
                <c:pt idx="63584">
                  <c:v>1.271680000001019E-3</c:v>
                </c:pt>
                <c:pt idx="63585">
                  <c:v>1.2717000000010191E-3</c:v>
                </c:pt>
                <c:pt idx="63586">
                  <c:v>1.2717200000010192E-3</c:v>
                </c:pt>
                <c:pt idx="63587">
                  <c:v>1.2717400000010193E-3</c:v>
                </c:pt>
                <c:pt idx="63588">
                  <c:v>1.2717600000010194E-3</c:v>
                </c:pt>
                <c:pt idx="63589">
                  <c:v>1.2717800000010195E-3</c:v>
                </c:pt>
                <c:pt idx="63590">
                  <c:v>1.2718000000010196E-3</c:v>
                </c:pt>
                <c:pt idx="63591">
                  <c:v>1.2718200000010197E-3</c:v>
                </c:pt>
                <c:pt idx="63592">
                  <c:v>1.2718400000010198E-3</c:v>
                </c:pt>
                <c:pt idx="63593">
                  <c:v>1.2718600000010199E-3</c:v>
                </c:pt>
                <c:pt idx="63594">
                  <c:v>1.27188000000102E-3</c:v>
                </c:pt>
                <c:pt idx="63595">
                  <c:v>1.2719000000010201E-3</c:v>
                </c:pt>
                <c:pt idx="63596">
                  <c:v>1.2719200000010202E-3</c:v>
                </c:pt>
                <c:pt idx="63597">
                  <c:v>1.2719400000010203E-3</c:v>
                </c:pt>
                <c:pt idx="63598">
                  <c:v>1.2719600000010204E-3</c:v>
                </c:pt>
                <c:pt idx="63599">
                  <c:v>1.2719800000010205E-3</c:v>
                </c:pt>
                <c:pt idx="63600">
                  <c:v>1.2720000000010206E-3</c:v>
                </c:pt>
                <c:pt idx="63601">
                  <c:v>1.2720200000010207E-3</c:v>
                </c:pt>
                <c:pt idx="63602">
                  <c:v>1.2720400000010208E-3</c:v>
                </c:pt>
                <c:pt idx="63603">
                  <c:v>1.2720600000010209E-3</c:v>
                </c:pt>
                <c:pt idx="63604">
                  <c:v>1.272080000001021E-3</c:v>
                </c:pt>
                <c:pt idx="63605">
                  <c:v>1.2721000000010211E-3</c:v>
                </c:pt>
                <c:pt idx="63606">
                  <c:v>1.2721200000010212E-3</c:v>
                </c:pt>
                <c:pt idx="63607">
                  <c:v>1.2721400000010213E-3</c:v>
                </c:pt>
                <c:pt idx="63608">
                  <c:v>1.2721600000010214E-3</c:v>
                </c:pt>
                <c:pt idx="63609">
                  <c:v>1.2721800000010215E-3</c:v>
                </c:pt>
                <c:pt idx="63610">
                  <c:v>1.2722000000010216E-3</c:v>
                </c:pt>
                <c:pt idx="63611">
                  <c:v>1.2722200000010217E-3</c:v>
                </c:pt>
                <c:pt idx="63612">
                  <c:v>1.2722400000010218E-3</c:v>
                </c:pt>
                <c:pt idx="63613">
                  <c:v>1.2722600000010219E-3</c:v>
                </c:pt>
                <c:pt idx="63614">
                  <c:v>1.272280000001022E-3</c:v>
                </c:pt>
                <c:pt idx="63615">
                  <c:v>1.272300000001022E-3</c:v>
                </c:pt>
                <c:pt idx="63616">
                  <c:v>1.2723200000010221E-3</c:v>
                </c:pt>
                <c:pt idx="63617">
                  <c:v>1.2723400000010222E-3</c:v>
                </c:pt>
                <c:pt idx="63618">
                  <c:v>1.2723600000010223E-3</c:v>
                </c:pt>
                <c:pt idx="63619">
                  <c:v>1.2723800000010224E-3</c:v>
                </c:pt>
                <c:pt idx="63620">
                  <c:v>1.2724000000010225E-3</c:v>
                </c:pt>
                <c:pt idx="63621">
                  <c:v>1.2724200000010226E-3</c:v>
                </c:pt>
                <c:pt idx="63622">
                  <c:v>1.2724400000010227E-3</c:v>
                </c:pt>
                <c:pt idx="63623">
                  <c:v>1.2724600000010228E-3</c:v>
                </c:pt>
                <c:pt idx="63624">
                  <c:v>1.2724800000010229E-3</c:v>
                </c:pt>
                <c:pt idx="63625">
                  <c:v>1.272500000001023E-3</c:v>
                </c:pt>
                <c:pt idx="63626">
                  <c:v>1.2725200000010231E-3</c:v>
                </c:pt>
                <c:pt idx="63627">
                  <c:v>1.2725400000010232E-3</c:v>
                </c:pt>
                <c:pt idx="63628">
                  <c:v>1.2725600000010233E-3</c:v>
                </c:pt>
                <c:pt idx="63629">
                  <c:v>1.2725800000010234E-3</c:v>
                </c:pt>
                <c:pt idx="63630">
                  <c:v>1.2726000000010235E-3</c:v>
                </c:pt>
                <c:pt idx="63631">
                  <c:v>1.2726200000010236E-3</c:v>
                </c:pt>
                <c:pt idx="63632">
                  <c:v>1.2726400000010237E-3</c:v>
                </c:pt>
                <c:pt idx="63633">
                  <c:v>1.2726600000010238E-3</c:v>
                </c:pt>
                <c:pt idx="63634">
                  <c:v>1.2726800000010239E-3</c:v>
                </c:pt>
                <c:pt idx="63635">
                  <c:v>1.272700000001024E-3</c:v>
                </c:pt>
                <c:pt idx="63636">
                  <c:v>1.2727200000010241E-3</c:v>
                </c:pt>
                <c:pt idx="63637">
                  <c:v>1.2727400000010242E-3</c:v>
                </c:pt>
                <c:pt idx="63638">
                  <c:v>1.2727600000010243E-3</c:v>
                </c:pt>
                <c:pt idx="63639">
                  <c:v>1.2727800000010244E-3</c:v>
                </c:pt>
                <c:pt idx="63640">
                  <c:v>1.2728000000010245E-3</c:v>
                </c:pt>
                <c:pt idx="63641">
                  <c:v>1.2728200000010246E-3</c:v>
                </c:pt>
                <c:pt idx="63642">
                  <c:v>1.2728400000010247E-3</c:v>
                </c:pt>
                <c:pt idx="63643">
                  <c:v>1.2728600000010248E-3</c:v>
                </c:pt>
                <c:pt idx="63644">
                  <c:v>1.2728800000010249E-3</c:v>
                </c:pt>
                <c:pt idx="63645">
                  <c:v>1.272900000001025E-3</c:v>
                </c:pt>
                <c:pt idx="63646">
                  <c:v>1.2729200000010251E-3</c:v>
                </c:pt>
                <c:pt idx="63647">
                  <c:v>1.2729400000010252E-3</c:v>
                </c:pt>
                <c:pt idx="63648">
                  <c:v>1.2729600000010253E-3</c:v>
                </c:pt>
                <c:pt idx="63649">
                  <c:v>1.2729800000010254E-3</c:v>
                </c:pt>
                <c:pt idx="63650">
                  <c:v>1.2730000000010255E-3</c:v>
                </c:pt>
                <c:pt idx="63651">
                  <c:v>1.2730200000010256E-3</c:v>
                </c:pt>
                <c:pt idx="63652">
                  <c:v>1.2730400000010257E-3</c:v>
                </c:pt>
                <c:pt idx="63653">
                  <c:v>1.2730600000010258E-3</c:v>
                </c:pt>
                <c:pt idx="63654">
                  <c:v>1.2730800000010259E-3</c:v>
                </c:pt>
                <c:pt idx="63655">
                  <c:v>1.273100000001026E-3</c:v>
                </c:pt>
                <c:pt idx="63656">
                  <c:v>1.2731200000010261E-3</c:v>
                </c:pt>
                <c:pt idx="63657">
                  <c:v>1.2731400000010262E-3</c:v>
                </c:pt>
                <c:pt idx="63658">
                  <c:v>1.2731600000010263E-3</c:v>
                </c:pt>
                <c:pt idx="63659">
                  <c:v>1.2731800000010264E-3</c:v>
                </c:pt>
                <c:pt idx="63660">
                  <c:v>1.2732000000010265E-3</c:v>
                </c:pt>
                <c:pt idx="63661">
                  <c:v>1.2732200000010266E-3</c:v>
                </c:pt>
                <c:pt idx="63662">
                  <c:v>1.2732400000010267E-3</c:v>
                </c:pt>
                <c:pt idx="63663">
                  <c:v>1.2732600000010268E-3</c:v>
                </c:pt>
                <c:pt idx="63664">
                  <c:v>1.2732800000010269E-3</c:v>
                </c:pt>
                <c:pt idx="63665">
                  <c:v>1.273300000001027E-3</c:v>
                </c:pt>
                <c:pt idx="63666">
                  <c:v>1.2733200000010271E-3</c:v>
                </c:pt>
                <c:pt idx="63667">
                  <c:v>1.2733400000010271E-3</c:v>
                </c:pt>
                <c:pt idx="63668">
                  <c:v>1.2733600000010272E-3</c:v>
                </c:pt>
                <c:pt idx="63669">
                  <c:v>1.2733800000010273E-3</c:v>
                </c:pt>
                <c:pt idx="63670">
                  <c:v>1.2734000000010274E-3</c:v>
                </c:pt>
                <c:pt idx="63671">
                  <c:v>1.2734200000010275E-3</c:v>
                </c:pt>
                <c:pt idx="63672">
                  <c:v>1.2734400000010276E-3</c:v>
                </c:pt>
                <c:pt idx="63673">
                  <c:v>1.2734600000010277E-3</c:v>
                </c:pt>
                <c:pt idx="63674">
                  <c:v>1.2734800000010278E-3</c:v>
                </c:pt>
                <c:pt idx="63675">
                  <c:v>1.2735000000010279E-3</c:v>
                </c:pt>
                <c:pt idx="63676">
                  <c:v>1.273520000001028E-3</c:v>
                </c:pt>
                <c:pt idx="63677">
                  <c:v>1.2735400000010281E-3</c:v>
                </c:pt>
                <c:pt idx="63678">
                  <c:v>1.2735600000010282E-3</c:v>
                </c:pt>
                <c:pt idx="63679">
                  <c:v>1.2735800000010283E-3</c:v>
                </c:pt>
                <c:pt idx="63680">
                  <c:v>1.2736000000010284E-3</c:v>
                </c:pt>
                <c:pt idx="63681">
                  <c:v>1.2736200000010285E-3</c:v>
                </c:pt>
                <c:pt idx="63682">
                  <c:v>1.2736400000010286E-3</c:v>
                </c:pt>
                <c:pt idx="63683">
                  <c:v>1.2736600000010287E-3</c:v>
                </c:pt>
                <c:pt idx="63684">
                  <c:v>1.2736800000010288E-3</c:v>
                </c:pt>
                <c:pt idx="63685">
                  <c:v>1.2737000000010289E-3</c:v>
                </c:pt>
                <c:pt idx="63686">
                  <c:v>1.273720000001029E-3</c:v>
                </c:pt>
                <c:pt idx="63687">
                  <c:v>1.2737400000010291E-3</c:v>
                </c:pt>
                <c:pt idx="63688">
                  <c:v>1.2737600000010292E-3</c:v>
                </c:pt>
                <c:pt idx="63689">
                  <c:v>1.2737800000010293E-3</c:v>
                </c:pt>
                <c:pt idx="63690">
                  <c:v>1.2738000000010294E-3</c:v>
                </c:pt>
                <c:pt idx="63691">
                  <c:v>1.2738200000010295E-3</c:v>
                </c:pt>
                <c:pt idx="63692">
                  <c:v>1.2738400000010296E-3</c:v>
                </c:pt>
                <c:pt idx="63693">
                  <c:v>1.2738600000010297E-3</c:v>
                </c:pt>
                <c:pt idx="63694">
                  <c:v>1.2738800000010298E-3</c:v>
                </c:pt>
                <c:pt idx="63695">
                  <c:v>1.2739000000010299E-3</c:v>
                </c:pt>
                <c:pt idx="63696">
                  <c:v>1.27392000000103E-3</c:v>
                </c:pt>
                <c:pt idx="63697">
                  <c:v>1.2739400000010301E-3</c:v>
                </c:pt>
                <c:pt idx="63698">
                  <c:v>1.2739600000010302E-3</c:v>
                </c:pt>
                <c:pt idx="63699">
                  <c:v>1.2739800000010303E-3</c:v>
                </c:pt>
                <c:pt idx="63700">
                  <c:v>1.2740000000010304E-3</c:v>
                </c:pt>
                <c:pt idx="63701">
                  <c:v>1.2740200000010305E-3</c:v>
                </c:pt>
                <c:pt idx="63702">
                  <c:v>1.2740400000010306E-3</c:v>
                </c:pt>
                <c:pt idx="63703">
                  <c:v>1.2740600000010307E-3</c:v>
                </c:pt>
                <c:pt idx="63704">
                  <c:v>1.2740800000010308E-3</c:v>
                </c:pt>
                <c:pt idx="63705">
                  <c:v>1.2741000000010309E-3</c:v>
                </c:pt>
                <c:pt idx="63706">
                  <c:v>1.274120000001031E-3</c:v>
                </c:pt>
                <c:pt idx="63707">
                  <c:v>1.2741400000010311E-3</c:v>
                </c:pt>
                <c:pt idx="63708">
                  <c:v>1.2741600000010312E-3</c:v>
                </c:pt>
                <c:pt idx="63709">
                  <c:v>1.2741800000010313E-3</c:v>
                </c:pt>
                <c:pt idx="63710">
                  <c:v>1.2742000000010314E-3</c:v>
                </c:pt>
                <c:pt idx="63711">
                  <c:v>1.2742200000010315E-3</c:v>
                </c:pt>
                <c:pt idx="63712">
                  <c:v>1.2742400000010316E-3</c:v>
                </c:pt>
                <c:pt idx="63713">
                  <c:v>1.2742600000010317E-3</c:v>
                </c:pt>
                <c:pt idx="63714">
                  <c:v>1.2742800000010318E-3</c:v>
                </c:pt>
                <c:pt idx="63715">
                  <c:v>1.2743000000010319E-3</c:v>
                </c:pt>
                <c:pt idx="63716">
                  <c:v>1.274320000001032E-3</c:v>
                </c:pt>
                <c:pt idx="63717">
                  <c:v>1.2743400000010321E-3</c:v>
                </c:pt>
                <c:pt idx="63718">
                  <c:v>1.2743600000010321E-3</c:v>
                </c:pt>
                <c:pt idx="63719">
                  <c:v>1.2743800000010322E-3</c:v>
                </c:pt>
                <c:pt idx="63720">
                  <c:v>1.2744000000010323E-3</c:v>
                </c:pt>
                <c:pt idx="63721">
                  <c:v>1.2744200000010324E-3</c:v>
                </c:pt>
                <c:pt idx="63722">
                  <c:v>1.2744400000010325E-3</c:v>
                </c:pt>
                <c:pt idx="63723">
                  <c:v>1.2744600000010326E-3</c:v>
                </c:pt>
                <c:pt idx="63724">
                  <c:v>1.2744800000010327E-3</c:v>
                </c:pt>
                <c:pt idx="63725">
                  <c:v>1.2745000000010328E-3</c:v>
                </c:pt>
                <c:pt idx="63726">
                  <c:v>1.2745200000010329E-3</c:v>
                </c:pt>
                <c:pt idx="63727">
                  <c:v>1.274540000001033E-3</c:v>
                </c:pt>
                <c:pt idx="63728">
                  <c:v>1.2745600000010331E-3</c:v>
                </c:pt>
                <c:pt idx="63729">
                  <c:v>1.2745800000010332E-3</c:v>
                </c:pt>
                <c:pt idx="63730">
                  <c:v>1.2746000000010333E-3</c:v>
                </c:pt>
                <c:pt idx="63731">
                  <c:v>1.2746200000010334E-3</c:v>
                </c:pt>
                <c:pt idx="63732">
                  <c:v>1.2746400000010335E-3</c:v>
                </c:pt>
                <c:pt idx="63733">
                  <c:v>1.2746600000010336E-3</c:v>
                </c:pt>
                <c:pt idx="63734">
                  <c:v>1.2746800000010337E-3</c:v>
                </c:pt>
                <c:pt idx="63735">
                  <c:v>1.2747000000010338E-3</c:v>
                </c:pt>
                <c:pt idx="63736">
                  <c:v>1.2747200000010339E-3</c:v>
                </c:pt>
                <c:pt idx="63737">
                  <c:v>1.274740000001034E-3</c:v>
                </c:pt>
                <c:pt idx="63738">
                  <c:v>1.2747600000010341E-3</c:v>
                </c:pt>
                <c:pt idx="63739">
                  <c:v>1.2747800000010342E-3</c:v>
                </c:pt>
                <c:pt idx="63740">
                  <c:v>1.2748000000010343E-3</c:v>
                </c:pt>
                <c:pt idx="63741">
                  <c:v>1.2748200000010344E-3</c:v>
                </c:pt>
                <c:pt idx="63742">
                  <c:v>1.2748400000010345E-3</c:v>
                </c:pt>
                <c:pt idx="63743">
                  <c:v>1.2748600000010346E-3</c:v>
                </c:pt>
                <c:pt idx="63744">
                  <c:v>1.2748800000010347E-3</c:v>
                </c:pt>
                <c:pt idx="63745">
                  <c:v>1.2749000000010348E-3</c:v>
                </c:pt>
                <c:pt idx="63746">
                  <c:v>1.2749200000010349E-3</c:v>
                </c:pt>
                <c:pt idx="63747">
                  <c:v>1.274940000001035E-3</c:v>
                </c:pt>
                <c:pt idx="63748">
                  <c:v>1.2749600000010351E-3</c:v>
                </c:pt>
                <c:pt idx="63749">
                  <c:v>1.2749800000010352E-3</c:v>
                </c:pt>
                <c:pt idx="63750">
                  <c:v>1.2750000000010353E-3</c:v>
                </c:pt>
                <c:pt idx="63751">
                  <c:v>1.2750200000010354E-3</c:v>
                </c:pt>
                <c:pt idx="63752">
                  <c:v>1.2750400000010355E-3</c:v>
                </c:pt>
                <c:pt idx="63753">
                  <c:v>1.2750600000010356E-3</c:v>
                </c:pt>
                <c:pt idx="63754">
                  <c:v>1.2750800000010357E-3</c:v>
                </c:pt>
                <c:pt idx="63755">
                  <c:v>1.2751000000010358E-3</c:v>
                </c:pt>
                <c:pt idx="63756">
                  <c:v>1.2751200000010359E-3</c:v>
                </c:pt>
                <c:pt idx="63757">
                  <c:v>1.275140000001036E-3</c:v>
                </c:pt>
                <c:pt idx="63758">
                  <c:v>1.2751600000010361E-3</c:v>
                </c:pt>
                <c:pt idx="63759">
                  <c:v>1.2751800000010362E-3</c:v>
                </c:pt>
                <c:pt idx="63760">
                  <c:v>1.2752000000010363E-3</c:v>
                </c:pt>
                <c:pt idx="63761">
                  <c:v>1.2752200000010364E-3</c:v>
                </c:pt>
                <c:pt idx="63762">
                  <c:v>1.2752400000010365E-3</c:v>
                </c:pt>
                <c:pt idx="63763">
                  <c:v>1.2752600000010366E-3</c:v>
                </c:pt>
                <c:pt idx="63764">
                  <c:v>1.2752800000010367E-3</c:v>
                </c:pt>
                <c:pt idx="63765">
                  <c:v>1.2753000000010368E-3</c:v>
                </c:pt>
                <c:pt idx="63766">
                  <c:v>1.2753200000010369E-3</c:v>
                </c:pt>
                <c:pt idx="63767">
                  <c:v>1.275340000001037E-3</c:v>
                </c:pt>
                <c:pt idx="63768">
                  <c:v>1.2753600000010371E-3</c:v>
                </c:pt>
                <c:pt idx="63769">
                  <c:v>1.2753800000010372E-3</c:v>
                </c:pt>
                <c:pt idx="63770">
                  <c:v>1.2754000000010372E-3</c:v>
                </c:pt>
                <c:pt idx="63771">
                  <c:v>1.2754200000010373E-3</c:v>
                </c:pt>
                <c:pt idx="63772">
                  <c:v>1.2754400000010374E-3</c:v>
                </c:pt>
                <c:pt idx="63773">
                  <c:v>1.2754600000010375E-3</c:v>
                </c:pt>
                <c:pt idx="63774">
                  <c:v>1.2754800000010376E-3</c:v>
                </c:pt>
                <c:pt idx="63775">
                  <c:v>1.2755000000010377E-3</c:v>
                </c:pt>
                <c:pt idx="63776">
                  <c:v>1.2755200000010378E-3</c:v>
                </c:pt>
                <c:pt idx="63777">
                  <c:v>1.2755400000010379E-3</c:v>
                </c:pt>
                <c:pt idx="63778">
                  <c:v>1.275560000001038E-3</c:v>
                </c:pt>
                <c:pt idx="63779">
                  <c:v>1.2755800000010381E-3</c:v>
                </c:pt>
                <c:pt idx="63780">
                  <c:v>1.2756000000010382E-3</c:v>
                </c:pt>
                <c:pt idx="63781">
                  <c:v>1.2756200000010383E-3</c:v>
                </c:pt>
                <c:pt idx="63782">
                  <c:v>1.2756400000010384E-3</c:v>
                </c:pt>
                <c:pt idx="63783">
                  <c:v>1.2756600000010385E-3</c:v>
                </c:pt>
                <c:pt idx="63784">
                  <c:v>1.2756800000010386E-3</c:v>
                </c:pt>
                <c:pt idx="63785">
                  <c:v>1.2757000000010387E-3</c:v>
                </c:pt>
                <c:pt idx="63786">
                  <c:v>1.2757200000010388E-3</c:v>
                </c:pt>
                <c:pt idx="63787">
                  <c:v>1.2757400000010389E-3</c:v>
                </c:pt>
                <c:pt idx="63788">
                  <c:v>1.275760000001039E-3</c:v>
                </c:pt>
                <c:pt idx="63789">
                  <c:v>1.2757800000010391E-3</c:v>
                </c:pt>
                <c:pt idx="63790">
                  <c:v>1.2758000000010392E-3</c:v>
                </c:pt>
                <c:pt idx="63791">
                  <c:v>1.2758200000010393E-3</c:v>
                </c:pt>
                <c:pt idx="63792">
                  <c:v>1.2758400000010394E-3</c:v>
                </c:pt>
                <c:pt idx="63793">
                  <c:v>1.2758600000010395E-3</c:v>
                </c:pt>
                <c:pt idx="63794">
                  <c:v>1.2758800000010396E-3</c:v>
                </c:pt>
                <c:pt idx="63795">
                  <c:v>1.2759000000010397E-3</c:v>
                </c:pt>
                <c:pt idx="63796">
                  <c:v>1.2759200000010398E-3</c:v>
                </c:pt>
                <c:pt idx="63797">
                  <c:v>1.2759400000010399E-3</c:v>
                </c:pt>
                <c:pt idx="63798">
                  <c:v>1.27596000000104E-3</c:v>
                </c:pt>
                <c:pt idx="63799">
                  <c:v>1.2759800000010401E-3</c:v>
                </c:pt>
                <c:pt idx="63800">
                  <c:v>1.2760000000010402E-3</c:v>
                </c:pt>
                <c:pt idx="63801">
                  <c:v>1.2760200000010403E-3</c:v>
                </c:pt>
                <c:pt idx="63802">
                  <c:v>1.2760400000010404E-3</c:v>
                </c:pt>
                <c:pt idx="63803">
                  <c:v>1.2760600000010405E-3</c:v>
                </c:pt>
                <c:pt idx="63804">
                  <c:v>1.2760800000010406E-3</c:v>
                </c:pt>
                <c:pt idx="63805">
                  <c:v>1.2761000000010407E-3</c:v>
                </c:pt>
                <c:pt idx="63806">
                  <c:v>1.2761200000010408E-3</c:v>
                </c:pt>
                <c:pt idx="63807">
                  <c:v>1.2761400000010409E-3</c:v>
                </c:pt>
                <c:pt idx="63808">
                  <c:v>1.276160000001041E-3</c:v>
                </c:pt>
                <c:pt idx="63809">
                  <c:v>1.2761800000010411E-3</c:v>
                </c:pt>
                <c:pt idx="63810">
                  <c:v>1.2762000000010412E-3</c:v>
                </c:pt>
                <c:pt idx="63811">
                  <c:v>1.2762200000010413E-3</c:v>
                </c:pt>
                <c:pt idx="63812">
                  <c:v>1.2762400000010414E-3</c:v>
                </c:pt>
                <c:pt idx="63813">
                  <c:v>1.2762600000010415E-3</c:v>
                </c:pt>
                <c:pt idx="63814">
                  <c:v>1.2762800000010416E-3</c:v>
                </c:pt>
                <c:pt idx="63815">
                  <c:v>1.2763000000010417E-3</c:v>
                </c:pt>
                <c:pt idx="63816">
                  <c:v>1.2763200000010418E-3</c:v>
                </c:pt>
                <c:pt idx="63817">
                  <c:v>1.2763400000010419E-3</c:v>
                </c:pt>
                <c:pt idx="63818">
                  <c:v>1.276360000001042E-3</c:v>
                </c:pt>
                <c:pt idx="63819">
                  <c:v>1.2763800000010421E-3</c:v>
                </c:pt>
                <c:pt idx="63820">
                  <c:v>1.2764000000010422E-3</c:v>
                </c:pt>
                <c:pt idx="63821">
                  <c:v>1.2764200000010423E-3</c:v>
                </c:pt>
                <c:pt idx="63822">
                  <c:v>1.2764400000010423E-3</c:v>
                </c:pt>
                <c:pt idx="63823">
                  <c:v>1.2764600000010424E-3</c:v>
                </c:pt>
                <c:pt idx="63824">
                  <c:v>1.2764800000010425E-3</c:v>
                </c:pt>
                <c:pt idx="63825">
                  <c:v>1.2765000000010426E-3</c:v>
                </c:pt>
                <c:pt idx="63826">
                  <c:v>1.2765200000010427E-3</c:v>
                </c:pt>
                <c:pt idx="63827">
                  <c:v>1.2765400000010428E-3</c:v>
                </c:pt>
                <c:pt idx="63828">
                  <c:v>1.2765600000010429E-3</c:v>
                </c:pt>
                <c:pt idx="63829">
                  <c:v>1.276580000001043E-3</c:v>
                </c:pt>
                <c:pt idx="63830">
                  <c:v>1.2766000000010431E-3</c:v>
                </c:pt>
                <c:pt idx="63831">
                  <c:v>1.2766200000010432E-3</c:v>
                </c:pt>
                <c:pt idx="63832">
                  <c:v>1.2766400000010433E-3</c:v>
                </c:pt>
                <c:pt idx="63833">
                  <c:v>1.2766600000010434E-3</c:v>
                </c:pt>
                <c:pt idx="63834">
                  <c:v>1.2766800000010435E-3</c:v>
                </c:pt>
                <c:pt idx="63835">
                  <c:v>1.2767000000010436E-3</c:v>
                </c:pt>
                <c:pt idx="63836">
                  <c:v>1.2767200000010437E-3</c:v>
                </c:pt>
                <c:pt idx="63837">
                  <c:v>1.2767400000010438E-3</c:v>
                </c:pt>
                <c:pt idx="63838">
                  <c:v>1.2767600000010439E-3</c:v>
                </c:pt>
                <c:pt idx="63839">
                  <c:v>1.276780000001044E-3</c:v>
                </c:pt>
                <c:pt idx="63840">
                  <c:v>1.2768000000010441E-3</c:v>
                </c:pt>
                <c:pt idx="63841">
                  <c:v>1.2768200000010442E-3</c:v>
                </c:pt>
                <c:pt idx="63842">
                  <c:v>1.2768400000010443E-3</c:v>
                </c:pt>
                <c:pt idx="63843">
                  <c:v>1.2768600000010444E-3</c:v>
                </c:pt>
                <c:pt idx="63844">
                  <c:v>1.2768800000010445E-3</c:v>
                </c:pt>
                <c:pt idx="63845">
                  <c:v>1.2769000000010446E-3</c:v>
                </c:pt>
                <c:pt idx="63846">
                  <c:v>1.2769200000010447E-3</c:v>
                </c:pt>
                <c:pt idx="63847">
                  <c:v>1.2769400000010448E-3</c:v>
                </c:pt>
                <c:pt idx="63848">
                  <c:v>1.2769600000010449E-3</c:v>
                </c:pt>
                <c:pt idx="63849">
                  <c:v>1.276980000001045E-3</c:v>
                </c:pt>
                <c:pt idx="63850">
                  <c:v>1.2770000000010451E-3</c:v>
                </c:pt>
                <c:pt idx="63851">
                  <c:v>1.2770200000010452E-3</c:v>
                </c:pt>
                <c:pt idx="63852">
                  <c:v>1.2770400000010453E-3</c:v>
                </c:pt>
                <c:pt idx="63853">
                  <c:v>1.2770600000010454E-3</c:v>
                </c:pt>
                <c:pt idx="63854">
                  <c:v>1.2770800000010455E-3</c:v>
                </c:pt>
                <c:pt idx="63855">
                  <c:v>1.2771000000010456E-3</c:v>
                </c:pt>
                <c:pt idx="63856">
                  <c:v>1.2771200000010457E-3</c:v>
                </c:pt>
                <c:pt idx="63857">
                  <c:v>1.2771400000010458E-3</c:v>
                </c:pt>
                <c:pt idx="63858">
                  <c:v>1.2771600000010459E-3</c:v>
                </c:pt>
                <c:pt idx="63859">
                  <c:v>1.277180000001046E-3</c:v>
                </c:pt>
                <c:pt idx="63860">
                  <c:v>1.2772000000010461E-3</c:v>
                </c:pt>
                <c:pt idx="63861">
                  <c:v>1.2772200000010462E-3</c:v>
                </c:pt>
                <c:pt idx="63862">
                  <c:v>1.2772400000010463E-3</c:v>
                </c:pt>
                <c:pt idx="63863">
                  <c:v>1.2772600000010464E-3</c:v>
                </c:pt>
                <c:pt idx="63864">
                  <c:v>1.2772800000010465E-3</c:v>
                </c:pt>
                <c:pt idx="63865">
                  <c:v>1.2773000000010466E-3</c:v>
                </c:pt>
                <c:pt idx="63866">
                  <c:v>1.2773200000010467E-3</c:v>
                </c:pt>
                <c:pt idx="63867">
                  <c:v>1.2773400000010468E-3</c:v>
                </c:pt>
                <c:pt idx="63868">
                  <c:v>1.2773600000010469E-3</c:v>
                </c:pt>
                <c:pt idx="63869">
                  <c:v>1.277380000001047E-3</c:v>
                </c:pt>
                <c:pt idx="63870">
                  <c:v>1.2774000000010471E-3</c:v>
                </c:pt>
                <c:pt idx="63871">
                  <c:v>1.2774200000010472E-3</c:v>
                </c:pt>
                <c:pt idx="63872">
                  <c:v>1.2774400000010473E-3</c:v>
                </c:pt>
                <c:pt idx="63873">
                  <c:v>1.2774600000010473E-3</c:v>
                </c:pt>
                <c:pt idx="63874">
                  <c:v>1.2774800000010474E-3</c:v>
                </c:pt>
                <c:pt idx="63875">
                  <c:v>1.2775000000010475E-3</c:v>
                </c:pt>
                <c:pt idx="63876">
                  <c:v>1.2775200000010476E-3</c:v>
                </c:pt>
                <c:pt idx="63877">
                  <c:v>1.2775400000010477E-3</c:v>
                </c:pt>
                <c:pt idx="63878">
                  <c:v>1.2775600000010478E-3</c:v>
                </c:pt>
                <c:pt idx="63879">
                  <c:v>1.2775800000010479E-3</c:v>
                </c:pt>
                <c:pt idx="63880">
                  <c:v>1.277600000001048E-3</c:v>
                </c:pt>
                <c:pt idx="63881">
                  <c:v>1.2776200000010481E-3</c:v>
                </c:pt>
                <c:pt idx="63882">
                  <c:v>1.2776400000010482E-3</c:v>
                </c:pt>
                <c:pt idx="63883">
                  <c:v>1.2776600000010483E-3</c:v>
                </c:pt>
                <c:pt idx="63884">
                  <c:v>1.2776800000010484E-3</c:v>
                </c:pt>
                <c:pt idx="63885">
                  <c:v>1.2777000000010485E-3</c:v>
                </c:pt>
                <c:pt idx="63886">
                  <c:v>1.2777200000010486E-3</c:v>
                </c:pt>
                <c:pt idx="63887">
                  <c:v>1.2777400000010487E-3</c:v>
                </c:pt>
                <c:pt idx="63888">
                  <c:v>1.2777600000010488E-3</c:v>
                </c:pt>
                <c:pt idx="63889">
                  <c:v>1.2777800000010489E-3</c:v>
                </c:pt>
                <c:pt idx="63890">
                  <c:v>1.277800000001049E-3</c:v>
                </c:pt>
                <c:pt idx="63891">
                  <c:v>1.2778200000010491E-3</c:v>
                </c:pt>
                <c:pt idx="63892">
                  <c:v>1.2778400000010492E-3</c:v>
                </c:pt>
                <c:pt idx="63893">
                  <c:v>1.2778600000010493E-3</c:v>
                </c:pt>
                <c:pt idx="63894">
                  <c:v>1.2778800000010494E-3</c:v>
                </c:pt>
                <c:pt idx="63895">
                  <c:v>1.2779000000010495E-3</c:v>
                </c:pt>
                <c:pt idx="63896">
                  <c:v>1.2779200000010496E-3</c:v>
                </c:pt>
                <c:pt idx="63897">
                  <c:v>1.2779400000010497E-3</c:v>
                </c:pt>
                <c:pt idx="63898">
                  <c:v>1.2779600000010498E-3</c:v>
                </c:pt>
                <c:pt idx="63899">
                  <c:v>1.2779800000010499E-3</c:v>
                </c:pt>
                <c:pt idx="63900">
                  <c:v>1.27800000000105E-3</c:v>
                </c:pt>
                <c:pt idx="63901">
                  <c:v>1.2780200000010501E-3</c:v>
                </c:pt>
                <c:pt idx="63902">
                  <c:v>1.2780400000010502E-3</c:v>
                </c:pt>
                <c:pt idx="63903">
                  <c:v>1.2780600000010503E-3</c:v>
                </c:pt>
                <c:pt idx="63904">
                  <c:v>1.2780800000010504E-3</c:v>
                </c:pt>
                <c:pt idx="63905">
                  <c:v>1.2781000000010505E-3</c:v>
                </c:pt>
                <c:pt idx="63906">
                  <c:v>1.2781200000010506E-3</c:v>
                </c:pt>
                <c:pt idx="63907">
                  <c:v>1.2781400000010507E-3</c:v>
                </c:pt>
                <c:pt idx="63908">
                  <c:v>1.2781600000010508E-3</c:v>
                </c:pt>
                <c:pt idx="63909">
                  <c:v>1.2781800000010509E-3</c:v>
                </c:pt>
                <c:pt idx="63910">
                  <c:v>1.278200000001051E-3</c:v>
                </c:pt>
                <c:pt idx="63911">
                  <c:v>1.2782200000010511E-3</c:v>
                </c:pt>
                <c:pt idx="63912">
                  <c:v>1.2782400000010512E-3</c:v>
                </c:pt>
                <c:pt idx="63913">
                  <c:v>1.2782600000010513E-3</c:v>
                </c:pt>
                <c:pt idx="63914">
                  <c:v>1.2782800000010514E-3</c:v>
                </c:pt>
                <c:pt idx="63915">
                  <c:v>1.2783000000010515E-3</c:v>
                </c:pt>
                <c:pt idx="63916">
                  <c:v>1.2783200000010516E-3</c:v>
                </c:pt>
                <c:pt idx="63917">
                  <c:v>1.2783400000010517E-3</c:v>
                </c:pt>
                <c:pt idx="63918">
                  <c:v>1.2783600000010518E-3</c:v>
                </c:pt>
                <c:pt idx="63919">
                  <c:v>1.2783800000010519E-3</c:v>
                </c:pt>
                <c:pt idx="63920">
                  <c:v>1.278400000001052E-3</c:v>
                </c:pt>
                <c:pt idx="63921">
                  <c:v>1.2784200000010521E-3</c:v>
                </c:pt>
                <c:pt idx="63922">
                  <c:v>1.2784400000010522E-3</c:v>
                </c:pt>
                <c:pt idx="63923">
                  <c:v>1.2784600000010523E-3</c:v>
                </c:pt>
                <c:pt idx="63924">
                  <c:v>1.2784800000010524E-3</c:v>
                </c:pt>
                <c:pt idx="63925">
                  <c:v>1.2785000000010524E-3</c:v>
                </c:pt>
                <c:pt idx="63926">
                  <c:v>1.2785200000010525E-3</c:v>
                </c:pt>
                <c:pt idx="63927">
                  <c:v>1.2785400000010526E-3</c:v>
                </c:pt>
                <c:pt idx="63928">
                  <c:v>1.2785600000010527E-3</c:v>
                </c:pt>
                <c:pt idx="63929">
                  <c:v>1.2785800000010528E-3</c:v>
                </c:pt>
                <c:pt idx="63930">
                  <c:v>1.2786000000010529E-3</c:v>
                </c:pt>
                <c:pt idx="63931">
                  <c:v>1.278620000001053E-3</c:v>
                </c:pt>
                <c:pt idx="63932">
                  <c:v>1.2786400000010531E-3</c:v>
                </c:pt>
                <c:pt idx="63933">
                  <c:v>1.2786600000010532E-3</c:v>
                </c:pt>
                <c:pt idx="63934">
                  <c:v>1.2786800000010533E-3</c:v>
                </c:pt>
                <c:pt idx="63935">
                  <c:v>1.2787000000010534E-3</c:v>
                </c:pt>
                <c:pt idx="63936">
                  <c:v>1.2787200000010535E-3</c:v>
                </c:pt>
                <c:pt idx="63937">
                  <c:v>1.2787400000010536E-3</c:v>
                </c:pt>
                <c:pt idx="63938">
                  <c:v>1.2787600000010537E-3</c:v>
                </c:pt>
                <c:pt idx="63939">
                  <c:v>1.2787800000010538E-3</c:v>
                </c:pt>
                <c:pt idx="63940">
                  <c:v>1.2788000000010539E-3</c:v>
                </c:pt>
                <c:pt idx="63941">
                  <c:v>1.278820000001054E-3</c:v>
                </c:pt>
                <c:pt idx="63942">
                  <c:v>1.2788400000010541E-3</c:v>
                </c:pt>
                <c:pt idx="63943">
                  <c:v>1.2788600000010542E-3</c:v>
                </c:pt>
                <c:pt idx="63944">
                  <c:v>1.2788800000010543E-3</c:v>
                </c:pt>
                <c:pt idx="63945">
                  <c:v>1.2789000000010544E-3</c:v>
                </c:pt>
                <c:pt idx="63946">
                  <c:v>1.2789200000010545E-3</c:v>
                </c:pt>
                <c:pt idx="63947">
                  <c:v>1.2789400000010546E-3</c:v>
                </c:pt>
                <c:pt idx="63948">
                  <c:v>1.2789600000010547E-3</c:v>
                </c:pt>
                <c:pt idx="63949">
                  <c:v>1.2789800000010548E-3</c:v>
                </c:pt>
                <c:pt idx="63950">
                  <c:v>1.2790000000010549E-3</c:v>
                </c:pt>
                <c:pt idx="63951">
                  <c:v>1.279020000001055E-3</c:v>
                </c:pt>
                <c:pt idx="63952">
                  <c:v>1.2790400000010551E-3</c:v>
                </c:pt>
                <c:pt idx="63953">
                  <c:v>1.2790600000010552E-3</c:v>
                </c:pt>
                <c:pt idx="63954">
                  <c:v>1.2790800000010553E-3</c:v>
                </c:pt>
                <c:pt idx="63955">
                  <c:v>1.2791000000010554E-3</c:v>
                </c:pt>
                <c:pt idx="63956">
                  <c:v>1.2791200000010555E-3</c:v>
                </c:pt>
                <c:pt idx="63957">
                  <c:v>1.2791400000010556E-3</c:v>
                </c:pt>
                <c:pt idx="63958">
                  <c:v>1.2791600000010557E-3</c:v>
                </c:pt>
                <c:pt idx="63959">
                  <c:v>1.2791800000010558E-3</c:v>
                </c:pt>
                <c:pt idx="63960">
                  <c:v>1.2792000000010559E-3</c:v>
                </c:pt>
                <c:pt idx="63961">
                  <c:v>1.279220000001056E-3</c:v>
                </c:pt>
                <c:pt idx="63962">
                  <c:v>1.2792400000010561E-3</c:v>
                </c:pt>
                <c:pt idx="63963">
                  <c:v>1.2792600000010562E-3</c:v>
                </c:pt>
                <c:pt idx="63964">
                  <c:v>1.2792800000010563E-3</c:v>
                </c:pt>
                <c:pt idx="63965">
                  <c:v>1.2793000000010564E-3</c:v>
                </c:pt>
                <c:pt idx="63966">
                  <c:v>1.2793200000010565E-3</c:v>
                </c:pt>
                <c:pt idx="63967">
                  <c:v>1.2793400000010566E-3</c:v>
                </c:pt>
                <c:pt idx="63968">
                  <c:v>1.2793600000010567E-3</c:v>
                </c:pt>
                <c:pt idx="63969">
                  <c:v>1.2793800000010568E-3</c:v>
                </c:pt>
                <c:pt idx="63970">
                  <c:v>1.2794000000010569E-3</c:v>
                </c:pt>
                <c:pt idx="63971">
                  <c:v>1.279420000001057E-3</c:v>
                </c:pt>
                <c:pt idx="63972">
                  <c:v>1.2794400000010571E-3</c:v>
                </c:pt>
                <c:pt idx="63973">
                  <c:v>1.2794600000010572E-3</c:v>
                </c:pt>
                <c:pt idx="63974">
                  <c:v>1.2794800000010573E-3</c:v>
                </c:pt>
                <c:pt idx="63975">
                  <c:v>1.2795000000010574E-3</c:v>
                </c:pt>
                <c:pt idx="63976">
                  <c:v>1.2795200000010575E-3</c:v>
                </c:pt>
                <c:pt idx="63977">
                  <c:v>1.2795400000010575E-3</c:v>
                </c:pt>
                <c:pt idx="63978">
                  <c:v>1.2795600000010576E-3</c:v>
                </c:pt>
                <c:pt idx="63979">
                  <c:v>1.2795800000010577E-3</c:v>
                </c:pt>
                <c:pt idx="63980">
                  <c:v>1.2796000000010578E-3</c:v>
                </c:pt>
                <c:pt idx="63981">
                  <c:v>1.2796200000010579E-3</c:v>
                </c:pt>
                <c:pt idx="63982">
                  <c:v>1.279640000001058E-3</c:v>
                </c:pt>
                <c:pt idx="63983">
                  <c:v>1.2796600000010581E-3</c:v>
                </c:pt>
                <c:pt idx="63984">
                  <c:v>1.2796800000010582E-3</c:v>
                </c:pt>
                <c:pt idx="63985">
                  <c:v>1.2797000000010583E-3</c:v>
                </c:pt>
                <c:pt idx="63986">
                  <c:v>1.2797200000010584E-3</c:v>
                </c:pt>
                <c:pt idx="63987">
                  <c:v>1.2797400000010585E-3</c:v>
                </c:pt>
                <c:pt idx="63988">
                  <c:v>1.2797600000010586E-3</c:v>
                </c:pt>
                <c:pt idx="63989">
                  <c:v>1.2797800000010587E-3</c:v>
                </c:pt>
                <c:pt idx="63990">
                  <c:v>1.2798000000010588E-3</c:v>
                </c:pt>
                <c:pt idx="63991">
                  <c:v>1.2798200000010589E-3</c:v>
                </c:pt>
                <c:pt idx="63992">
                  <c:v>1.279840000001059E-3</c:v>
                </c:pt>
                <c:pt idx="63993">
                  <c:v>1.2798600000010591E-3</c:v>
                </c:pt>
                <c:pt idx="63994">
                  <c:v>1.2798800000010592E-3</c:v>
                </c:pt>
                <c:pt idx="63995">
                  <c:v>1.2799000000010593E-3</c:v>
                </c:pt>
                <c:pt idx="63996">
                  <c:v>1.2799200000010594E-3</c:v>
                </c:pt>
                <c:pt idx="63997">
                  <c:v>1.2799400000010595E-3</c:v>
                </c:pt>
                <c:pt idx="63998">
                  <c:v>1.2799600000010596E-3</c:v>
                </c:pt>
                <c:pt idx="63999">
                  <c:v>1.2799800000010597E-3</c:v>
                </c:pt>
                <c:pt idx="64000">
                  <c:v>1.2800000000010598E-3</c:v>
                </c:pt>
                <c:pt idx="64001">
                  <c:v>1.2800200000010599E-3</c:v>
                </c:pt>
                <c:pt idx="64002">
                  <c:v>1.28004000000106E-3</c:v>
                </c:pt>
                <c:pt idx="64003">
                  <c:v>1.2800600000010601E-3</c:v>
                </c:pt>
                <c:pt idx="64004">
                  <c:v>1.2800800000010602E-3</c:v>
                </c:pt>
                <c:pt idx="64005">
                  <c:v>1.2801000000010603E-3</c:v>
                </c:pt>
                <c:pt idx="64006">
                  <c:v>1.2801200000010604E-3</c:v>
                </c:pt>
                <c:pt idx="64007">
                  <c:v>1.2801400000010605E-3</c:v>
                </c:pt>
                <c:pt idx="64008">
                  <c:v>1.2801600000010606E-3</c:v>
                </c:pt>
                <c:pt idx="64009">
                  <c:v>1.2801800000010607E-3</c:v>
                </c:pt>
                <c:pt idx="64010">
                  <c:v>1.2802000000010608E-3</c:v>
                </c:pt>
                <c:pt idx="64011">
                  <c:v>1.2802200000010609E-3</c:v>
                </c:pt>
                <c:pt idx="64012">
                  <c:v>1.280240000001061E-3</c:v>
                </c:pt>
                <c:pt idx="64013">
                  <c:v>1.2802600000010611E-3</c:v>
                </c:pt>
                <c:pt idx="64014">
                  <c:v>1.2802800000010612E-3</c:v>
                </c:pt>
                <c:pt idx="64015">
                  <c:v>1.2803000000010613E-3</c:v>
                </c:pt>
                <c:pt idx="64016">
                  <c:v>1.2803200000010614E-3</c:v>
                </c:pt>
                <c:pt idx="64017">
                  <c:v>1.2803400000010615E-3</c:v>
                </c:pt>
                <c:pt idx="64018">
                  <c:v>1.2803600000010616E-3</c:v>
                </c:pt>
                <c:pt idx="64019">
                  <c:v>1.2803800000010617E-3</c:v>
                </c:pt>
                <c:pt idx="64020">
                  <c:v>1.2804000000010618E-3</c:v>
                </c:pt>
                <c:pt idx="64021">
                  <c:v>1.2804200000010619E-3</c:v>
                </c:pt>
                <c:pt idx="64022">
                  <c:v>1.280440000001062E-3</c:v>
                </c:pt>
                <c:pt idx="64023">
                  <c:v>1.2804600000010621E-3</c:v>
                </c:pt>
                <c:pt idx="64024">
                  <c:v>1.2804800000010622E-3</c:v>
                </c:pt>
                <c:pt idx="64025">
                  <c:v>1.2805000000010623E-3</c:v>
                </c:pt>
                <c:pt idx="64026">
                  <c:v>1.2805200000010624E-3</c:v>
                </c:pt>
                <c:pt idx="64027">
                  <c:v>1.2805400000010625E-3</c:v>
                </c:pt>
                <c:pt idx="64028">
                  <c:v>1.2805600000010625E-3</c:v>
                </c:pt>
                <c:pt idx="64029">
                  <c:v>1.2805800000010626E-3</c:v>
                </c:pt>
                <c:pt idx="64030">
                  <c:v>1.2806000000010627E-3</c:v>
                </c:pt>
                <c:pt idx="64031">
                  <c:v>1.2806200000010628E-3</c:v>
                </c:pt>
                <c:pt idx="64032">
                  <c:v>1.2806400000010629E-3</c:v>
                </c:pt>
                <c:pt idx="64033">
                  <c:v>1.280660000001063E-3</c:v>
                </c:pt>
                <c:pt idx="64034">
                  <c:v>1.2806800000010631E-3</c:v>
                </c:pt>
                <c:pt idx="64035">
                  <c:v>1.2807000000010632E-3</c:v>
                </c:pt>
                <c:pt idx="64036">
                  <c:v>1.2807200000010633E-3</c:v>
                </c:pt>
                <c:pt idx="64037">
                  <c:v>1.2807400000010634E-3</c:v>
                </c:pt>
                <c:pt idx="64038">
                  <c:v>1.2807600000010635E-3</c:v>
                </c:pt>
                <c:pt idx="64039">
                  <c:v>1.2807800000010636E-3</c:v>
                </c:pt>
                <c:pt idx="64040">
                  <c:v>1.2808000000010637E-3</c:v>
                </c:pt>
                <c:pt idx="64041">
                  <c:v>1.2808200000010638E-3</c:v>
                </c:pt>
                <c:pt idx="64042">
                  <c:v>1.2808400000010639E-3</c:v>
                </c:pt>
                <c:pt idx="64043">
                  <c:v>1.280860000001064E-3</c:v>
                </c:pt>
                <c:pt idx="64044">
                  <c:v>1.2808800000010641E-3</c:v>
                </c:pt>
                <c:pt idx="64045">
                  <c:v>1.2809000000010642E-3</c:v>
                </c:pt>
                <c:pt idx="64046">
                  <c:v>1.2809200000010643E-3</c:v>
                </c:pt>
                <c:pt idx="64047">
                  <c:v>1.2809400000010644E-3</c:v>
                </c:pt>
                <c:pt idx="64048">
                  <c:v>1.2809600000010645E-3</c:v>
                </c:pt>
                <c:pt idx="64049">
                  <c:v>1.2809800000010646E-3</c:v>
                </c:pt>
                <c:pt idx="64050">
                  <c:v>1.2810000000010647E-3</c:v>
                </c:pt>
                <c:pt idx="64051">
                  <c:v>1.2810200000010648E-3</c:v>
                </c:pt>
                <c:pt idx="64052">
                  <c:v>1.2810400000010649E-3</c:v>
                </c:pt>
                <c:pt idx="64053">
                  <c:v>1.281060000001065E-3</c:v>
                </c:pt>
                <c:pt idx="64054">
                  <c:v>1.2810800000010651E-3</c:v>
                </c:pt>
                <c:pt idx="64055">
                  <c:v>1.2811000000010652E-3</c:v>
                </c:pt>
                <c:pt idx="64056">
                  <c:v>1.2811200000010653E-3</c:v>
                </c:pt>
                <c:pt idx="64057">
                  <c:v>1.2811400000010654E-3</c:v>
                </c:pt>
                <c:pt idx="64058">
                  <c:v>1.2811600000010655E-3</c:v>
                </c:pt>
                <c:pt idx="64059">
                  <c:v>1.2811800000010656E-3</c:v>
                </c:pt>
                <c:pt idx="64060">
                  <c:v>1.2812000000010657E-3</c:v>
                </c:pt>
                <c:pt idx="64061">
                  <c:v>1.2812200000010658E-3</c:v>
                </c:pt>
                <c:pt idx="64062">
                  <c:v>1.2812400000010659E-3</c:v>
                </c:pt>
                <c:pt idx="64063">
                  <c:v>1.281260000001066E-3</c:v>
                </c:pt>
                <c:pt idx="64064">
                  <c:v>1.2812800000010661E-3</c:v>
                </c:pt>
                <c:pt idx="64065">
                  <c:v>1.2813000000010662E-3</c:v>
                </c:pt>
                <c:pt idx="64066">
                  <c:v>1.2813200000010663E-3</c:v>
                </c:pt>
                <c:pt idx="64067">
                  <c:v>1.2813400000010664E-3</c:v>
                </c:pt>
                <c:pt idx="64068">
                  <c:v>1.2813600000010665E-3</c:v>
                </c:pt>
                <c:pt idx="64069">
                  <c:v>1.2813800000010666E-3</c:v>
                </c:pt>
                <c:pt idx="64070">
                  <c:v>1.2814000000010667E-3</c:v>
                </c:pt>
                <c:pt idx="64071">
                  <c:v>1.2814200000010668E-3</c:v>
                </c:pt>
                <c:pt idx="64072">
                  <c:v>1.2814400000010669E-3</c:v>
                </c:pt>
                <c:pt idx="64073">
                  <c:v>1.281460000001067E-3</c:v>
                </c:pt>
                <c:pt idx="64074">
                  <c:v>1.2814800000010671E-3</c:v>
                </c:pt>
                <c:pt idx="64075">
                  <c:v>1.2815000000010672E-3</c:v>
                </c:pt>
                <c:pt idx="64076">
                  <c:v>1.2815200000010673E-3</c:v>
                </c:pt>
                <c:pt idx="64077">
                  <c:v>1.2815400000010674E-3</c:v>
                </c:pt>
                <c:pt idx="64078">
                  <c:v>1.2815600000010675E-3</c:v>
                </c:pt>
                <c:pt idx="64079">
                  <c:v>1.2815800000010676E-3</c:v>
                </c:pt>
                <c:pt idx="64080">
                  <c:v>1.2816000000010676E-3</c:v>
                </c:pt>
                <c:pt idx="64081">
                  <c:v>1.2816200000010677E-3</c:v>
                </c:pt>
                <c:pt idx="64082">
                  <c:v>1.2816400000010678E-3</c:v>
                </c:pt>
                <c:pt idx="64083">
                  <c:v>1.2816600000010679E-3</c:v>
                </c:pt>
                <c:pt idx="64084">
                  <c:v>1.281680000001068E-3</c:v>
                </c:pt>
                <c:pt idx="64085">
                  <c:v>1.2817000000010681E-3</c:v>
                </c:pt>
                <c:pt idx="64086">
                  <c:v>1.2817200000010682E-3</c:v>
                </c:pt>
                <c:pt idx="64087">
                  <c:v>1.2817400000010683E-3</c:v>
                </c:pt>
                <c:pt idx="64088">
                  <c:v>1.2817600000010684E-3</c:v>
                </c:pt>
                <c:pt idx="64089">
                  <c:v>1.2817800000010685E-3</c:v>
                </c:pt>
                <c:pt idx="64090">
                  <c:v>1.2818000000010686E-3</c:v>
                </c:pt>
                <c:pt idx="64091">
                  <c:v>1.2818200000010687E-3</c:v>
                </c:pt>
                <c:pt idx="64092">
                  <c:v>1.2818400000010688E-3</c:v>
                </c:pt>
                <c:pt idx="64093">
                  <c:v>1.2818600000010689E-3</c:v>
                </c:pt>
                <c:pt idx="64094">
                  <c:v>1.281880000001069E-3</c:v>
                </c:pt>
                <c:pt idx="64095">
                  <c:v>1.2819000000010691E-3</c:v>
                </c:pt>
                <c:pt idx="64096">
                  <c:v>1.2819200000010692E-3</c:v>
                </c:pt>
                <c:pt idx="64097">
                  <c:v>1.2819400000010693E-3</c:v>
                </c:pt>
                <c:pt idx="64098">
                  <c:v>1.2819600000010694E-3</c:v>
                </c:pt>
                <c:pt idx="64099">
                  <c:v>1.2819800000010695E-3</c:v>
                </c:pt>
                <c:pt idx="64100">
                  <c:v>1.2820000000010696E-3</c:v>
                </c:pt>
                <c:pt idx="64101">
                  <c:v>1.2820200000010697E-3</c:v>
                </c:pt>
                <c:pt idx="64102">
                  <c:v>1.2820400000010698E-3</c:v>
                </c:pt>
                <c:pt idx="64103">
                  <c:v>1.2820600000010699E-3</c:v>
                </c:pt>
                <c:pt idx="64104">
                  <c:v>1.28208000000107E-3</c:v>
                </c:pt>
                <c:pt idx="64105">
                  <c:v>1.2821000000010701E-3</c:v>
                </c:pt>
                <c:pt idx="64106">
                  <c:v>1.2821200000010702E-3</c:v>
                </c:pt>
                <c:pt idx="64107">
                  <c:v>1.2821400000010703E-3</c:v>
                </c:pt>
                <c:pt idx="64108">
                  <c:v>1.2821600000010704E-3</c:v>
                </c:pt>
                <c:pt idx="64109">
                  <c:v>1.2821800000010705E-3</c:v>
                </c:pt>
                <c:pt idx="64110">
                  <c:v>1.2822000000010706E-3</c:v>
                </c:pt>
                <c:pt idx="64111">
                  <c:v>1.2822200000010707E-3</c:v>
                </c:pt>
                <c:pt idx="64112">
                  <c:v>1.2822400000010708E-3</c:v>
                </c:pt>
                <c:pt idx="64113">
                  <c:v>1.2822600000010709E-3</c:v>
                </c:pt>
                <c:pt idx="64114">
                  <c:v>1.282280000001071E-3</c:v>
                </c:pt>
                <c:pt idx="64115">
                  <c:v>1.2823000000010711E-3</c:v>
                </c:pt>
                <c:pt idx="64116">
                  <c:v>1.2823200000010712E-3</c:v>
                </c:pt>
                <c:pt idx="64117">
                  <c:v>1.2823400000010713E-3</c:v>
                </c:pt>
                <c:pt idx="64118">
                  <c:v>1.2823600000010714E-3</c:v>
                </c:pt>
                <c:pt idx="64119">
                  <c:v>1.2823800000010715E-3</c:v>
                </c:pt>
                <c:pt idx="64120">
                  <c:v>1.2824000000010716E-3</c:v>
                </c:pt>
                <c:pt idx="64121">
                  <c:v>1.2824200000010717E-3</c:v>
                </c:pt>
                <c:pt idx="64122">
                  <c:v>1.2824400000010718E-3</c:v>
                </c:pt>
                <c:pt idx="64123">
                  <c:v>1.2824600000010719E-3</c:v>
                </c:pt>
                <c:pt idx="64124">
                  <c:v>1.282480000001072E-3</c:v>
                </c:pt>
                <c:pt idx="64125">
                  <c:v>1.2825000000010721E-3</c:v>
                </c:pt>
                <c:pt idx="64126">
                  <c:v>1.2825200000010722E-3</c:v>
                </c:pt>
                <c:pt idx="64127">
                  <c:v>1.2825400000010723E-3</c:v>
                </c:pt>
                <c:pt idx="64128">
                  <c:v>1.2825600000010724E-3</c:v>
                </c:pt>
                <c:pt idx="64129">
                  <c:v>1.2825800000010725E-3</c:v>
                </c:pt>
                <c:pt idx="64130">
                  <c:v>1.2826000000010726E-3</c:v>
                </c:pt>
                <c:pt idx="64131">
                  <c:v>1.2826200000010727E-3</c:v>
                </c:pt>
                <c:pt idx="64132">
                  <c:v>1.2826400000010727E-3</c:v>
                </c:pt>
                <c:pt idx="64133">
                  <c:v>1.2826600000010728E-3</c:v>
                </c:pt>
                <c:pt idx="64134">
                  <c:v>1.2826800000010729E-3</c:v>
                </c:pt>
                <c:pt idx="64135">
                  <c:v>1.282700000001073E-3</c:v>
                </c:pt>
                <c:pt idx="64136">
                  <c:v>1.2827200000010731E-3</c:v>
                </c:pt>
                <c:pt idx="64137">
                  <c:v>1.2827400000010732E-3</c:v>
                </c:pt>
                <c:pt idx="64138">
                  <c:v>1.2827600000010733E-3</c:v>
                </c:pt>
                <c:pt idx="64139">
                  <c:v>1.2827800000010734E-3</c:v>
                </c:pt>
                <c:pt idx="64140">
                  <c:v>1.2828000000010735E-3</c:v>
                </c:pt>
                <c:pt idx="64141">
                  <c:v>1.2828200000010736E-3</c:v>
                </c:pt>
                <c:pt idx="64142">
                  <c:v>1.2828400000010737E-3</c:v>
                </c:pt>
                <c:pt idx="64143">
                  <c:v>1.2828600000010738E-3</c:v>
                </c:pt>
                <c:pt idx="64144">
                  <c:v>1.2828800000010739E-3</c:v>
                </c:pt>
                <c:pt idx="64145">
                  <c:v>1.282900000001074E-3</c:v>
                </c:pt>
                <c:pt idx="64146">
                  <c:v>1.2829200000010741E-3</c:v>
                </c:pt>
                <c:pt idx="64147">
                  <c:v>1.2829400000010742E-3</c:v>
                </c:pt>
                <c:pt idx="64148">
                  <c:v>1.2829600000010743E-3</c:v>
                </c:pt>
                <c:pt idx="64149">
                  <c:v>1.2829800000010744E-3</c:v>
                </c:pt>
                <c:pt idx="64150">
                  <c:v>1.2830000000010745E-3</c:v>
                </c:pt>
                <c:pt idx="64151">
                  <c:v>1.2830200000010746E-3</c:v>
                </c:pt>
                <c:pt idx="64152">
                  <c:v>1.2830400000010747E-3</c:v>
                </c:pt>
                <c:pt idx="64153">
                  <c:v>1.2830600000010748E-3</c:v>
                </c:pt>
                <c:pt idx="64154">
                  <c:v>1.2830800000010749E-3</c:v>
                </c:pt>
                <c:pt idx="64155">
                  <c:v>1.283100000001075E-3</c:v>
                </c:pt>
                <c:pt idx="64156">
                  <c:v>1.2831200000010751E-3</c:v>
                </c:pt>
                <c:pt idx="64157">
                  <c:v>1.2831400000010752E-3</c:v>
                </c:pt>
                <c:pt idx="64158">
                  <c:v>1.2831600000010753E-3</c:v>
                </c:pt>
                <c:pt idx="64159">
                  <c:v>1.2831800000010754E-3</c:v>
                </c:pt>
                <c:pt idx="64160">
                  <c:v>1.2832000000010755E-3</c:v>
                </c:pt>
                <c:pt idx="64161">
                  <c:v>1.2832200000010756E-3</c:v>
                </c:pt>
                <c:pt idx="64162">
                  <c:v>1.2832400000010757E-3</c:v>
                </c:pt>
                <c:pt idx="64163">
                  <c:v>1.2832600000010758E-3</c:v>
                </c:pt>
                <c:pt idx="64164">
                  <c:v>1.2832800000010759E-3</c:v>
                </c:pt>
                <c:pt idx="64165">
                  <c:v>1.283300000001076E-3</c:v>
                </c:pt>
                <c:pt idx="64166">
                  <c:v>1.2833200000010761E-3</c:v>
                </c:pt>
                <c:pt idx="64167">
                  <c:v>1.2833400000010762E-3</c:v>
                </c:pt>
                <c:pt idx="64168">
                  <c:v>1.2833600000010763E-3</c:v>
                </c:pt>
                <c:pt idx="64169">
                  <c:v>1.2833800000010764E-3</c:v>
                </c:pt>
                <c:pt idx="64170">
                  <c:v>1.2834000000010765E-3</c:v>
                </c:pt>
                <c:pt idx="64171">
                  <c:v>1.2834200000010766E-3</c:v>
                </c:pt>
                <c:pt idx="64172">
                  <c:v>1.2834400000010767E-3</c:v>
                </c:pt>
                <c:pt idx="64173">
                  <c:v>1.2834600000010768E-3</c:v>
                </c:pt>
                <c:pt idx="64174">
                  <c:v>1.2834800000010769E-3</c:v>
                </c:pt>
                <c:pt idx="64175">
                  <c:v>1.283500000001077E-3</c:v>
                </c:pt>
                <c:pt idx="64176">
                  <c:v>1.2835200000010771E-3</c:v>
                </c:pt>
                <c:pt idx="64177">
                  <c:v>1.2835400000010772E-3</c:v>
                </c:pt>
                <c:pt idx="64178">
                  <c:v>1.2835600000010773E-3</c:v>
                </c:pt>
                <c:pt idx="64179">
                  <c:v>1.2835800000010774E-3</c:v>
                </c:pt>
                <c:pt idx="64180">
                  <c:v>1.2836000000010775E-3</c:v>
                </c:pt>
                <c:pt idx="64181">
                  <c:v>1.2836200000010776E-3</c:v>
                </c:pt>
                <c:pt idx="64182">
                  <c:v>1.2836400000010777E-3</c:v>
                </c:pt>
                <c:pt idx="64183">
                  <c:v>1.2836600000010777E-3</c:v>
                </c:pt>
                <c:pt idx="64184">
                  <c:v>1.2836800000010778E-3</c:v>
                </c:pt>
                <c:pt idx="64185">
                  <c:v>1.2837000000010779E-3</c:v>
                </c:pt>
                <c:pt idx="64186">
                  <c:v>1.283720000001078E-3</c:v>
                </c:pt>
                <c:pt idx="64187">
                  <c:v>1.2837400000010781E-3</c:v>
                </c:pt>
                <c:pt idx="64188">
                  <c:v>1.2837600000010782E-3</c:v>
                </c:pt>
                <c:pt idx="64189">
                  <c:v>1.2837800000010783E-3</c:v>
                </c:pt>
                <c:pt idx="64190">
                  <c:v>1.2838000000010784E-3</c:v>
                </c:pt>
                <c:pt idx="64191">
                  <c:v>1.2838200000010785E-3</c:v>
                </c:pt>
                <c:pt idx="64192">
                  <c:v>1.2838400000010786E-3</c:v>
                </c:pt>
                <c:pt idx="64193">
                  <c:v>1.2838600000010787E-3</c:v>
                </c:pt>
                <c:pt idx="64194">
                  <c:v>1.2838800000010788E-3</c:v>
                </c:pt>
                <c:pt idx="64195">
                  <c:v>1.2839000000010789E-3</c:v>
                </c:pt>
                <c:pt idx="64196">
                  <c:v>1.283920000001079E-3</c:v>
                </c:pt>
                <c:pt idx="64197">
                  <c:v>1.2839400000010791E-3</c:v>
                </c:pt>
                <c:pt idx="64198">
                  <c:v>1.2839600000010792E-3</c:v>
                </c:pt>
                <c:pt idx="64199">
                  <c:v>1.2839800000010793E-3</c:v>
                </c:pt>
                <c:pt idx="64200">
                  <c:v>1.2840000000010794E-3</c:v>
                </c:pt>
                <c:pt idx="64201">
                  <c:v>1.2840200000010795E-3</c:v>
                </c:pt>
                <c:pt idx="64202">
                  <c:v>1.2840400000010796E-3</c:v>
                </c:pt>
                <c:pt idx="64203">
                  <c:v>1.2840600000010797E-3</c:v>
                </c:pt>
                <c:pt idx="64204">
                  <c:v>1.2840800000010798E-3</c:v>
                </c:pt>
                <c:pt idx="64205">
                  <c:v>1.2841000000010799E-3</c:v>
                </c:pt>
                <c:pt idx="64206">
                  <c:v>1.28412000000108E-3</c:v>
                </c:pt>
                <c:pt idx="64207">
                  <c:v>1.2841400000010801E-3</c:v>
                </c:pt>
                <c:pt idx="64208">
                  <c:v>1.2841600000010802E-3</c:v>
                </c:pt>
                <c:pt idx="64209">
                  <c:v>1.2841800000010803E-3</c:v>
                </c:pt>
                <c:pt idx="64210">
                  <c:v>1.2842000000010804E-3</c:v>
                </c:pt>
                <c:pt idx="64211">
                  <c:v>1.2842200000010805E-3</c:v>
                </c:pt>
                <c:pt idx="64212">
                  <c:v>1.2842400000010806E-3</c:v>
                </c:pt>
                <c:pt idx="64213">
                  <c:v>1.2842600000010807E-3</c:v>
                </c:pt>
                <c:pt idx="64214">
                  <c:v>1.2842800000010808E-3</c:v>
                </c:pt>
                <c:pt idx="64215">
                  <c:v>1.2843000000010809E-3</c:v>
                </c:pt>
                <c:pt idx="64216">
                  <c:v>1.284320000001081E-3</c:v>
                </c:pt>
                <c:pt idx="64217">
                  <c:v>1.2843400000010811E-3</c:v>
                </c:pt>
                <c:pt idx="64218">
                  <c:v>1.2843600000010812E-3</c:v>
                </c:pt>
                <c:pt idx="64219">
                  <c:v>1.2843800000010813E-3</c:v>
                </c:pt>
                <c:pt idx="64220">
                  <c:v>1.2844000000010814E-3</c:v>
                </c:pt>
                <c:pt idx="64221">
                  <c:v>1.2844200000010815E-3</c:v>
                </c:pt>
                <c:pt idx="64222">
                  <c:v>1.2844400000010816E-3</c:v>
                </c:pt>
                <c:pt idx="64223">
                  <c:v>1.2844600000010817E-3</c:v>
                </c:pt>
                <c:pt idx="64224">
                  <c:v>1.2844800000010818E-3</c:v>
                </c:pt>
                <c:pt idx="64225">
                  <c:v>1.2845000000010819E-3</c:v>
                </c:pt>
                <c:pt idx="64226">
                  <c:v>1.284520000001082E-3</c:v>
                </c:pt>
                <c:pt idx="64227">
                  <c:v>1.2845400000010821E-3</c:v>
                </c:pt>
                <c:pt idx="64228">
                  <c:v>1.2845600000010822E-3</c:v>
                </c:pt>
                <c:pt idx="64229">
                  <c:v>1.2845800000010823E-3</c:v>
                </c:pt>
                <c:pt idx="64230">
                  <c:v>1.2846000000010824E-3</c:v>
                </c:pt>
                <c:pt idx="64231">
                  <c:v>1.2846200000010825E-3</c:v>
                </c:pt>
                <c:pt idx="64232">
                  <c:v>1.2846400000010826E-3</c:v>
                </c:pt>
                <c:pt idx="64233">
                  <c:v>1.2846600000010827E-3</c:v>
                </c:pt>
                <c:pt idx="64234">
                  <c:v>1.2846800000010828E-3</c:v>
                </c:pt>
                <c:pt idx="64235">
                  <c:v>1.2847000000010828E-3</c:v>
                </c:pt>
                <c:pt idx="64236">
                  <c:v>1.2847200000010829E-3</c:v>
                </c:pt>
                <c:pt idx="64237">
                  <c:v>1.284740000001083E-3</c:v>
                </c:pt>
                <c:pt idx="64238">
                  <c:v>1.2847600000010831E-3</c:v>
                </c:pt>
                <c:pt idx="64239">
                  <c:v>1.2847800000010832E-3</c:v>
                </c:pt>
                <c:pt idx="64240">
                  <c:v>1.2848000000010833E-3</c:v>
                </c:pt>
                <c:pt idx="64241">
                  <c:v>1.2848200000010834E-3</c:v>
                </c:pt>
                <c:pt idx="64242">
                  <c:v>1.2848400000010835E-3</c:v>
                </c:pt>
                <c:pt idx="64243">
                  <c:v>1.2848600000010836E-3</c:v>
                </c:pt>
                <c:pt idx="64244">
                  <c:v>1.2848800000010837E-3</c:v>
                </c:pt>
                <c:pt idx="64245">
                  <c:v>1.2849000000010838E-3</c:v>
                </c:pt>
                <c:pt idx="64246">
                  <c:v>1.2849200000010839E-3</c:v>
                </c:pt>
                <c:pt idx="64247">
                  <c:v>1.284940000001084E-3</c:v>
                </c:pt>
                <c:pt idx="64248">
                  <c:v>1.2849600000010841E-3</c:v>
                </c:pt>
                <c:pt idx="64249">
                  <c:v>1.2849800000010842E-3</c:v>
                </c:pt>
                <c:pt idx="64250">
                  <c:v>1.2850000000010843E-3</c:v>
                </c:pt>
                <c:pt idx="64251">
                  <c:v>1.2850200000010844E-3</c:v>
                </c:pt>
                <c:pt idx="64252">
                  <c:v>1.2850400000010845E-3</c:v>
                </c:pt>
                <c:pt idx="64253">
                  <c:v>1.2850600000010846E-3</c:v>
                </c:pt>
                <c:pt idx="64254">
                  <c:v>1.2850800000010847E-3</c:v>
                </c:pt>
                <c:pt idx="64255">
                  <c:v>1.2851000000010848E-3</c:v>
                </c:pt>
                <c:pt idx="64256">
                  <c:v>1.2851200000010849E-3</c:v>
                </c:pt>
                <c:pt idx="64257">
                  <c:v>1.285140000001085E-3</c:v>
                </c:pt>
                <c:pt idx="64258">
                  <c:v>1.2851600000010851E-3</c:v>
                </c:pt>
                <c:pt idx="64259">
                  <c:v>1.2851800000010852E-3</c:v>
                </c:pt>
                <c:pt idx="64260">
                  <c:v>1.2852000000010853E-3</c:v>
                </c:pt>
                <c:pt idx="64261">
                  <c:v>1.2852200000010854E-3</c:v>
                </c:pt>
                <c:pt idx="64262">
                  <c:v>1.2852400000010855E-3</c:v>
                </c:pt>
                <c:pt idx="64263">
                  <c:v>1.2852600000010856E-3</c:v>
                </c:pt>
                <c:pt idx="64264">
                  <c:v>1.2852800000010857E-3</c:v>
                </c:pt>
                <c:pt idx="64265">
                  <c:v>1.2853000000010858E-3</c:v>
                </c:pt>
                <c:pt idx="64266">
                  <c:v>1.2853200000010859E-3</c:v>
                </c:pt>
                <c:pt idx="64267">
                  <c:v>1.285340000001086E-3</c:v>
                </c:pt>
                <c:pt idx="64268">
                  <c:v>1.2853600000010861E-3</c:v>
                </c:pt>
                <c:pt idx="64269">
                  <c:v>1.2853800000010862E-3</c:v>
                </c:pt>
                <c:pt idx="64270">
                  <c:v>1.2854000000010863E-3</c:v>
                </c:pt>
                <c:pt idx="64271">
                  <c:v>1.2854200000010864E-3</c:v>
                </c:pt>
                <c:pt idx="64272">
                  <c:v>1.2854400000010865E-3</c:v>
                </c:pt>
                <c:pt idx="64273">
                  <c:v>1.2854600000010866E-3</c:v>
                </c:pt>
                <c:pt idx="64274">
                  <c:v>1.2854800000010867E-3</c:v>
                </c:pt>
                <c:pt idx="64275">
                  <c:v>1.2855000000010868E-3</c:v>
                </c:pt>
                <c:pt idx="64276">
                  <c:v>1.2855200000010869E-3</c:v>
                </c:pt>
                <c:pt idx="64277">
                  <c:v>1.285540000001087E-3</c:v>
                </c:pt>
                <c:pt idx="64278">
                  <c:v>1.2855600000010871E-3</c:v>
                </c:pt>
                <c:pt idx="64279">
                  <c:v>1.2855800000010872E-3</c:v>
                </c:pt>
                <c:pt idx="64280">
                  <c:v>1.2856000000010873E-3</c:v>
                </c:pt>
                <c:pt idx="64281">
                  <c:v>1.2856200000010874E-3</c:v>
                </c:pt>
                <c:pt idx="64282">
                  <c:v>1.2856400000010875E-3</c:v>
                </c:pt>
                <c:pt idx="64283">
                  <c:v>1.2856600000010876E-3</c:v>
                </c:pt>
                <c:pt idx="64284">
                  <c:v>1.2856800000010877E-3</c:v>
                </c:pt>
                <c:pt idx="64285">
                  <c:v>1.2857000000010878E-3</c:v>
                </c:pt>
                <c:pt idx="64286">
                  <c:v>1.2857200000010879E-3</c:v>
                </c:pt>
                <c:pt idx="64287">
                  <c:v>1.2857400000010879E-3</c:v>
                </c:pt>
                <c:pt idx="64288">
                  <c:v>1.285760000001088E-3</c:v>
                </c:pt>
                <c:pt idx="64289">
                  <c:v>1.2857800000010881E-3</c:v>
                </c:pt>
                <c:pt idx="64290">
                  <c:v>1.2858000000010882E-3</c:v>
                </c:pt>
                <c:pt idx="64291">
                  <c:v>1.2858200000010883E-3</c:v>
                </c:pt>
                <c:pt idx="64292">
                  <c:v>1.2858400000010884E-3</c:v>
                </c:pt>
                <c:pt idx="64293">
                  <c:v>1.2858600000010885E-3</c:v>
                </c:pt>
                <c:pt idx="64294">
                  <c:v>1.2858800000010886E-3</c:v>
                </c:pt>
                <c:pt idx="64295">
                  <c:v>1.2859000000010887E-3</c:v>
                </c:pt>
                <c:pt idx="64296">
                  <c:v>1.2859200000010888E-3</c:v>
                </c:pt>
                <c:pt idx="64297">
                  <c:v>1.2859400000010889E-3</c:v>
                </c:pt>
                <c:pt idx="64298">
                  <c:v>1.285960000001089E-3</c:v>
                </c:pt>
                <c:pt idx="64299">
                  <c:v>1.2859800000010891E-3</c:v>
                </c:pt>
                <c:pt idx="64300">
                  <c:v>1.2860000000010892E-3</c:v>
                </c:pt>
                <c:pt idx="64301">
                  <c:v>1.2860200000010893E-3</c:v>
                </c:pt>
                <c:pt idx="64302">
                  <c:v>1.2860400000010894E-3</c:v>
                </c:pt>
                <c:pt idx="64303">
                  <c:v>1.2860600000010895E-3</c:v>
                </c:pt>
                <c:pt idx="64304">
                  <c:v>1.2860800000010896E-3</c:v>
                </c:pt>
                <c:pt idx="64305">
                  <c:v>1.2861000000010897E-3</c:v>
                </c:pt>
                <c:pt idx="64306">
                  <c:v>1.2861200000010898E-3</c:v>
                </c:pt>
                <c:pt idx="64307">
                  <c:v>1.2861400000010899E-3</c:v>
                </c:pt>
                <c:pt idx="64308">
                  <c:v>1.28616000000109E-3</c:v>
                </c:pt>
                <c:pt idx="64309">
                  <c:v>1.2861800000010901E-3</c:v>
                </c:pt>
                <c:pt idx="64310">
                  <c:v>1.2862000000010902E-3</c:v>
                </c:pt>
                <c:pt idx="64311">
                  <c:v>1.2862200000010903E-3</c:v>
                </c:pt>
                <c:pt idx="64312">
                  <c:v>1.2862400000010904E-3</c:v>
                </c:pt>
                <c:pt idx="64313">
                  <c:v>1.2862600000010905E-3</c:v>
                </c:pt>
                <c:pt idx="64314">
                  <c:v>1.2862800000010906E-3</c:v>
                </c:pt>
                <c:pt idx="64315">
                  <c:v>1.2863000000010907E-3</c:v>
                </c:pt>
                <c:pt idx="64316">
                  <c:v>1.2863200000010908E-3</c:v>
                </c:pt>
                <c:pt idx="64317">
                  <c:v>1.2863400000010909E-3</c:v>
                </c:pt>
                <c:pt idx="64318">
                  <c:v>1.286360000001091E-3</c:v>
                </c:pt>
                <c:pt idx="64319">
                  <c:v>1.2863800000010911E-3</c:v>
                </c:pt>
                <c:pt idx="64320">
                  <c:v>1.2864000000010912E-3</c:v>
                </c:pt>
                <c:pt idx="64321">
                  <c:v>1.2864200000010913E-3</c:v>
                </c:pt>
                <c:pt idx="64322">
                  <c:v>1.2864400000010914E-3</c:v>
                </c:pt>
                <c:pt idx="64323">
                  <c:v>1.2864600000010915E-3</c:v>
                </c:pt>
                <c:pt idx="64324">
                  <c:v>1.2864800000010916E-3</c:v>
                </c:pt>
                <c:pt idx="64325">
                  <c:v>1.2865000000010917E-3</c:v>
                </c:pt>
                <c:pt idx="64326">
                  <c:v>1.2865200000010918E-3</c:v>
                </c:pt>
                <c:pt idx="64327">
                  <c:v>1.2865400000010919E-3</c:v>
                </c:pt>
                <c:pt idx="64328">
                  <c:v>1.286560000001092E-3</c:v>
                </c:pt>
                <c:pt idx="64329">
                  <c:v>1.2865800000010921E-3</c:v>
                </c:pt>
                <c:pt idx="64330">
                  <c:v>1.2866000000010922E-3</c:v>
                </c:pt>
                <c:pt idx="64331">
                  <c:v>1.2866200000010923E-3</c:v>
                </c:pt>
                <c:pt idx="64332">
                  <c:v>1.2866400000010924E-3</c:v>
                </c:pt>
                <c:pt idx="64333">
                  <c:v>1.2866600000010925E-3</c:v>
                </c:pt>
                <c:pt idx="64334">
                  <c:v>1.2866800000010926E-3</c:v>
                </c:pt>
                <c:pt idx="64335">
                  <c:v>1.2867000000010927E-3</c:v>
                </c:pt>
                <c:pt idx="64336">
                  <c:v>1.2867200000010928E-3</c:v>
                </c:pt>
                <c:pt idx="64337">
                  <c:v>1.2867400000010929E-3</c:v>
                </c:pt>
                <c:pt idx="64338">
                  <c:v>1.2867600000010929E-3</c:v>
                </c:pt>
                <c:pt idx="64339">
                  <c:v>1.286780000001093E-3</c:v>
                </c:pt>
                <c:pt idx="64340">
                  <c:v>1.2868000000010931E-3</c:v>
                </c:pt>
                <c:pt idx="64341">
                  <c:v>1.2868200000010932E-3</c:v>
                </c:pt>
                <c:pt idx="64342">
                  <c:v>1.2868400000010933E-3</c:v>
                </c:pt>
                <c:pt idx="64343">
                  <c:v>1.2868600000010934E-3</c:v>
                </c:pt>
                <c:pt idx="64344">
                  <c:v>1.2868800000010935E-3</c:v>
                </c:pt>
                <c:pt idx="64345">
                  <c:v>1.2869000000010936E-3</c:v>
                </c:pt>
                <c:pt idx="64346">
                  <c:v>1.2869200000010937E-3</c:v>
                </c:pt>
                <c:pt idx="64347">
                  <c:v>1.2869400000010938E-3</c:v>
                </c:pt>
                <c:pt idx="64348">
                  <c:v>1.2869600000010939E-3</c:v>
                </c:pt>
                <c:pt idx="64349">
                  <c:v>1.286980000001094E-3</c:v>
                </c:pt>
                <c:pt idx="64350">
                  <c:v>1.2870000000010941E-3</c:v>
                </c:pt>
                <c:pt idx="64351">
                  <c:v>1.2870200000010942E-3</c:v>
                </c:pt>
                <c:pt idx="64352">
                  <c:v>1.2870400000010943E-3</c:v>
                </c:pt>
                <c:pt idx="64353">
                  <c:v>1.2870600000010944E-3</c:v>
                </c:pt>
                <c:pt idx="64354">
                  <c:v>1.2870800000010945E-3</c:v>
                </c:pt>
                <c:pt idx="64355">
                  <c:v>1.2871000000010946E-3</c:v>
                </c:pt>
                <c:pt idx="64356">
                  <c:v>1.2871200000010947E-3</c:v>
                </c:pt>
                <c:pt idx="64357">
                  <c:v>1.2871400000010948E-3</c:v>
                </c:pt>
                <c:pt idx="64358">
                  <c:v>1.2871600000010949E-3</c:v>
                </c:pt>
                <c:pt idx="64359">
                  <c:v>1.287180000001095E-3</c:v>
                </c:pt>
                <c:pt idx="64360">
                  <c:v>1.2872000000010951E-3</c:v>
                </c:pt>
                <c:pt idx="64361">
                  <c:v>1.2872200000010952E-3</c:v>
                </c:pt>
                <c:pt idx="64362">
                  <c:v>1.2872400000010953E-3</c:v>
                </c:pt>
                <c:pt idx="64363">
                  <c:v>1.2872600000010954E-3</c:v>
                </c:pt>
                <c:pt idx="64364">
                  <c:v>1.2872800000010955E-3</c:v>
                </c:pt>
                <c:pt idx="64365">
                  <c:v>1.2873000000010956E-3</c:v>
                </c:pt>
                <c:pt idx="64366">
                  <c:v>1.2873200000010957E-3</c:v>
                </c:pt>
                <c:pt idx="64367">
                  <c:v>1.2873400000010958E-3</c:v>
                </c:pt>
                <c:pt idx="64368">
                  <c:v>1.2873600000010959E-3</c:v>
                </c:pt>
                <c:pt idx="64369">
                  <c:v>1.287380000001096E-3</c:v>
                </c:pt>
                <c:pt idx="64370">
                  <c:v>1.2874000000010961E-3</c:v>
                </c:pt>
                <c:pt idx="64371">
                  <c:v>1.2874200000010962E-3</c:v>
                </c:pt>
                <c:pt idx="64372">
                  <c:v>1.2874400000010963E-3</c:v>
                </c:pt>
                <c:pt idx="64373">
                  <c:v>1.2874600000010964E-3</c:v>
                </c:pt>
                <c:pt idx="64374">
                  <c:v>1.2874800000010965E-3</c:v>
                </c:pt>
                <c:pt idx="64375">
                  <c:v>1.2875000000010966E-3</c:v>
                </c:pt>
                <c:pt idx="64376">
                  <c:v>1.2875200000010967E-3</c:v>
                </c:pt>
                <c:pt idx="64377">
                  <c:v>1.2875400000010968E-3</c:v>
                </c:pt>
                <c:pt idx="64378">
                  <c:v>1.2875600000010969E-3</c:v>
                </c:pt>
                <c:pt idx="64379">
                  <c:v>1.287580000001097E-3</c:v>
                </c:pt>
                <c:pt idx="64380">
                  <c:v>1.2876000000010971E-3</c:v>
                </c:pt>
                <c:pt idx="64381">
                  <c:v>1.2876200000010972E-3</c:v>
                </c:pt>
                <c:pt idx="64382">
                  <c:v>1.2876400000010973E-3</c:v>
                </c:pt>
                <c:pt idx="64383">
                  <c:v>1.2876600000010974E-3</c:v>
                </c:pt>
                <c:pt idx="64384">
                  <c:v>1.2876800000010975E-3</c:v>
                </c:pt>
                <c:pt idx="64385">
                  <c:v>1.2877000000010976E-3</c:v>
                </c:pt>
                <c:pt idx="64386">
                  <c:v>1.2877200000010977E-3</c:v>
                </c:pt>
                <c:pt idx="64387">
                  <c:v>1.2877400000010978E-3</c:v>
                </c:pt>
                <c:pt idx="64388">
                  <c:v>1.2877600000010979E-3</c:v>
                </c:pt>
                <c:pt idx="64389">
                  <c:v>1.287780000001098E-3</c:v>
                </c:pt>
                <c:pt idx="64390">
                  <c:v>1.287800000001098E-3</c:v>
                </c:pt>
                <c:pt idx="64391">
                  <c:v>1.2878200000010981E-3</c:v>
                </c:pt>
                <c:pt idx="64392">
                  <c:v>1.2878400000010982E-3</c:v>
                </c:pt>
                <c:pt idx="64393">
                  <c:v>1.2878600000010983E-3</c:v>
                </c:pt>
                <c:pt idx="64394">
                  <c:v>1.2878800000010984E-3</c:v>
                </c:pt>
                <c:pt idx="64395">
                  <c:v>1.2879000000010985E-3</c:v>
                </c:pt>
                <c:pt idx="64396">
                  <c:v>1.2879200000010986E-3</c:v>
                </c:pt>
                <c:pt idx="64397">
                  <c:v>1.2879400000010987E-3</c:v>
                </c:pt>
                <c:pt idx="64398">
                  <c:v>1.2879600000010988E-3</c:v>
                </c:pt>
                <c:pt idx="64399">
                  <c:v>1.2879800000010989E-3</c:v>
                </c:pt>
                <c:pt idx="64400">
                  <c:v>1.288000000001099E-3</c:v>
                </c:pt>
                <c:pt idx="64401">
                  <c:v>1.2880200000010991E-3</c:v>
                </c:pt>
                <c:pt idx="64402">
                  <c:v>1.2880400000010992E-3</c:v>
                </c:pt>
                <c:pt idx="64403">
                  <c:v>1.2880600000010993E-3</c:v>
                </c:pt>
                <c:pt idx="64404">
                  <c:v>1.2880800000010994E-3</c:v>
                </c:pt>
                <c:pt idx="64405">
                  <c:v>1.2881000000010995E-3</c:v>
                </c:pt>
                <c:pt idx="64406">
                  <c:v>1.2881200000010996E-3</c:v>
                </c:pt>
                <c:pt idx="64407">
                  <c:v>1.2881400000010997E-3</c:v>
                </c:pt>
                <c:pt idx="64408">
                  <c:v>1.2881600000010998E-3</c:v>
                </c:pt>
                <c:pt idx="64409">
                  <c:v>1.2881800000010999E-3</c:v>
                </c:pt>
                <c:pt idx="64410">
                  <c:v>1.2882000000011E-3</c:v>
                </c:pt>
                <c:pt idx="64411">
                  <c:v>1.2882200000011001E-3</c:v>
                </c:pt>
                <c:pt idx="64412">
                  <c:v>1.2882400000011002E-3</c:v>
                </c:pt>
                <c:pt idx="64413">
                  <c:v>1.2882600000011003E-3</c:v>
                </c:pt>
                <c:pt idx="64414">
                  <c:v>1.2882800000011004E-3</c:v>
                </c:pt>
                <c:pt idx="64415">
                  <c:v>1.2883000000011005E-3</c:v>
                </c:pt>
                <c:pt idx="64416">
                  <c:v>1.2883200000011006E-3</c:v>
                </c:pt>
                <c:pt idx="64417">
                  <c:v>1.2883400000011007E-3</c:v>
                </c:pt>
                <c:pt idx="64418">
                  <c:v>1.2883600000011008E-3</c:v>
                </c:pt>
                <c:pt idx="64419">
                  <c:v>1.2883800000011009E-3</c:v>
                </c:pt>
                <c:pt idx="64420">
                  <c:v>1.288400000001101E-3</c:v>
                </c:pt>
                <c:pt idx="64421">
                  <c:v>1.2884200000011011E-3</c:v>
                </c:pt>
                <c:pt idx="64422">
                  <c:v>1.2884400000011012E-3</c:v>
                </c:pt>
                <c:pt idx="64423">
                  <c:v>1.2884600000011013E-3</c:v>
                </c:pt>
                <c:pt idx="64424">
                  <c:v>1.2884800000011014E-3</c:v>
                </c:pt>
                <c:pt idx="64425">
                  <c:v>1.2885000000011015E-3</c:v>
                </c:pt>
                <c:pt idx="64426">
                  <c:v>1.2885200000011016E-3</c:v>
                </c:pt>
                <c:pt idx="64427">
                  <c:v>1.2885400000011017E-3</c:v>
                </c:pt>
                <c:pt idx="64428">
                  <c:v>1.2885600000011018E-3</c:v>
                </c:pt>
                <c:pt idx="64429">
                  <c:v>1.2885800000011019E-3</c:v>
                </c:pt>
                <c:pt idx="64430">
                  <c:v>1.288600000001102E-3</c:v>
                </c:pt>
                <c:pt idx="64431">
                  <c:v>1.2886200000011021E-3</c:v>
                </c:pt>
                <c:pt idx="64432">
                  <c:v>1.2886400000011022E-3</c:v>
                </c:pt>
                <c:pt idx="64433">
                  <c:v>1.2886600000011023E-3</c:v>
                </c:pt>
                <c:pt idx="64434">
                  <c:v>1.2886800000011024E-3</c:v>
                </c:pt>
                <c:pt idx="64435">
                  <c:v>1.2887000000011025E-3</c:v>
                </c:pt>
                <c:pt idx="64436">
                  <c:v>1.2887200000011026E-3</c:v>
                </c:pt>
                <c:pt idx="64437">
                  <c:v>1.2887400000011027E-3</c:v>
                </c:pt>
                <c:pt idx="64438">
                  <c:v>1.2887600000011028E-3</c:v>
                </c:pt>
                <c:pt idx="64439">
                  <c:v>1.2887800000011029E-3</c:v>
                </c:pt>
                <c:pt idx="64440">
                  <c:v>1.288800000001103E-3</c:v>
                </c:pt>
                <c:pt idx="64441">
                  <c:v>1.2888200000011031E-3</c:v>
                </c:pt>
                <c:pt idx="64442">
                  <c:v>1.2888400000011031E-3</c:v>
                </c:pt>
                <c:pt idx="64443">
                  <c:v>1.2888600000011032E-3</c:v>
                </c:pt>
                <c:pt idx="64444">
                  <c:v>1.2888800000011033E-3</c:v>
                </c:pt>
                <c:pt idx="64445">
                  <c:v>1.2889000000011034E-3</c:v>
                </c:pt>
                <c:pt idx="64446">
                  <c:v>1.2889200000011035E-3</c:v>
                </c:pt>
                <c:pt idx="64447">
                  <c:v>1.2889400000011036E-3</c:v>
                </c:pt>
                <c:pt idx="64448">
                  <c:v>1.2889600000011037E-3</c:v>
                </c:pt>
                <c:pt idx="64449">
                  <c:v>1.2889800000011038E-3</c:v>
                </c:pt>
                <c:pt idx="64450">
                  <c:v>1.2890000000011039E-3</c:v>
                </c:pt>
                <c:pt idx="64451">
                  <c:v>1.289020000001104E-3</c:v>
                </c:pt>
                <c:pt idx="64452">
                  <c:v>1.2890400000011041E-3</c:v>
                </c:pt>
                <c:pt idx="64453">
                  <c:v>1.2890600000011042E-3</c:v>
                </c:pt>
                <c:pt idx="64454">
                  <c:v>1.2890800000011043E-3</c:v>
                </c:pt>
                <c:pt idx="64455">
                  <c:v>1.2891000000011044E-3</c:v>
                </c:pt>
                <c:pt idx="64456">
                  <c:v>1.2891200000011045E-3</c:v>
                </c:pt>
                <c:pt idx="64457">
                  <c:v>1.2891400000011046E-3</c:v>
                </c:pt>
                <c:pt idx="64458">
                  <c:v>1.2891600000011047E-3</c:v>
                </c:pt>
                <c:pt idx="64459">
                  <c:v>1.2891800000011048E-3</c:v>
                </c:pt>
                <c:pt idx="64460">
                  <c:v>1.2892000000011049E-3</c:v>
                </c:pt>
                <c:pt idx="64461">
                  <c:v>1.289220000001105E-3</c:v>
                </c:pt>
                <c:pt idx="64462">
                  <c:v>1.2892400000011051E-3</c:v>
                </c:pt>
                <c:pt idx="64463">
                  <c:v>1.2892600000011052E-3</c:v>
                </c:pt>
                <c:pt idx="64464">
                  <c:v>1.2892800000011053E-3</c:v>
                </c:pt>
                <c:pt idx="64465">
                  <c:v>1.2893000000011054E-3</c:v>
                </c:pt>
                <c:pt idx="64466">
                  <c:v>1.2893200000011055E-3</c:v>
                </c:pt>
                <c:pt idx="64467">
                  <c:v>1.2893400000011056E-3</c:v>
                </c:pt>
                <c:pt idx="64468">
                  <c:v>1.2893600000011057E-3</c:v>
                </c:pt>
                <c:pt idx="64469">
                  <c:v>1.2893800000011058E-3</c:v>
                </c:pt>
                <c:pt idx="64470">
                  <c:v>1.2894000000011059E-3</c:v>
                </c:pt>
                <c:pt idx="64471">
                  <c:v>1.289420000001106E-3</c:v>
                </c:pt>
                <c:pt idx="64472">
                  <c:v>1.2894400000011061E-3</c:v>
                </c:pt>
                <c:pt idx="64473">
                  <c:v>1.2894600000011062E-3</c:v>
                </c:pt>
                <c:pt idx="64474">
                  <c:v>1.2894800000011063E-3</c:v>
                </c:pt>
                <c:pt idx="64475">
                  <c:v>1.2895000000011064E-3</c:v>
                </c:pt>
                <c:pt idx="64476">
                  <c:v>1.2895200000011065E-3</c:v>
                </c:pt>
                <c:pt idx="64477">
                  <c:v>1.2895400000011066E-3</c:v>
                </c:pt>
                <c:pt idx="64478">
                  <c:v>1.2895600000011067E-3</c:v>
                </c:pt>
                <c:pt idx="64479">
                  <c:v>1.2895800000011068E-3</c:v>
                </c:pt>
                <c:pt idx="64480">
                  <c:v>1.2896000000011069E-3</c:v>
                </c:pt>
                <c:pt idx="64481">
                  <c:v>1.289620000001107E-3</c:v>
                </c:pt>
                <c:pt idx="64482">
                  <c:v>1.2896400000011071E-3</c:v>
                </c:pt>
                <c:pt idx="64483">
                  <c:v>1.2896600000011072E-3</c:v>
                </c:pt>
                <c:pt idx="64484">
                  <c:v>1.2896800000011073E-3</c:v>
                </c:pt>
                <c:pt idx="64485">
                  <c:v>1.2897000000011074E-3</c:v>
                </c:pt>
                <c:pt idx="64486">
                  <c:v>1.2897200000011075E-3</c:v>
                </c:pt>
                <c:pt idx="64487">
                  <c:v>1.2897400000011076E-3</c:v>
                </c:pt>
                <c:pt idx="64488">
                  <c:v>1.2897600000011077E-3</c:v>
                </c:pt>
                <c:pt idx="64489">
                  <c:v>1.2897800000011078E-3</c:v>
                </c:pt>
                <c:pt idx="64490">
                  <c:v>1.2898000000011079E-3</c:v>
                </c:pt>
                <c:pt idx="64491">
                  <c:v>1.289820000001108E-3</c:v>
                </c:pt>
                <c:pt idx="64492">
                  <c:v>1.2898400000011081E-3</c:v>
                </c:pt>
                <c:pt idx="64493">
                  <c:v>1.2898600000011081E-3</c:v>
                </c:pt>
                <c:pt idx="64494">
                  <c:v>1.2898800000011082E-3</c:v>
                </c:pt>
                <c:pt idx="64495">
                  <c:v>1.2899000000011083E-3</c:v>
                </c:pt>
                <c:pt idx="64496">
                  <c:v>1.2899200000011084E-3</c:v>
                </c:pt>
                <c:pt idx="64497">
                  <c:v>1.2899400000011085E-3</c:v>
                </c:pt>
                <c:pt idx="64498">
                  <c:v>1.2899600000011086E-3</c:v>
                </c:pt>
                <c:pt idx="64499">
                  <c:v>1.2899800000011087E-3</c:v>
                </c:pt>
                <c:pt idx="64500">
                  <c:v>1.2900000000011088E-3</c:v>
                </c:pt>
                <c:pt idx="64501">
                  <c:v>1.2900200000011089E-3</c:v>
                </c:pt>
                <c:pt idx="64502">
                  <c:v>1.290040000001109E-3</c:v>
                </c:pt>
                <c:pt idx="64503">
                  <c:v>1.2900600000011091E-3</c:v>
                </c:pt>
                <c:pt idx="64504">
                  <c:v>1.2900800000011092E-3</c:v>
                </c:pt>
                <c:pt idx="64505">
                  <c:v>1.2901000000011093E-3</c:v>
                </c:pt>
                <c:pt idx="64506">
                  <c:v>1.2901200000011094E-3</c:v>
                </c:pt>
                <c:pt idx="64507">
                  <c:v>1.2901400000011095E-3</c:v>
                </c:pt>
                <c:pt idx="64508">
                  <c:v>1.2901600000011096E-3</c:v>
                </c:pt>
                <c:pt idx="64509">
                  <c:v>1.2901800000011097E-3</c:v>
                </c:pt>
                <c:pt idx="64510">
                  <c:v>1.2902000000011098E-3</c:v>
                </c:pt>
                <c:pt idx="64511">
                  <c:v>1.2902200000011099E-3</c:v>
                </c:pt>
                <c:pt idx="64512">
                  <c:v>1.29024000000111E-3</c:v>
                </c:pt>
                <c:pt idx="64513">
                  <c:v>1.2902600000011101E-3</c:v>
                </c:pt>
                <c:pt idx="64514">
                  <c:v>1.2902800000011102E-3</c:v>
                </c:pt>
                <c:pt idx="64515">
                  <c:v>1.2903000000011103E-3</c:v>
                </c:pt>
                <c:pt idx="64516">
                  <c:v>1.2903200000011104E-3</c:v>
                </c:pt>
                <c:pt idx="64517">
                  <c:v>1.2903400000011105E-3</c:v>
                </c:pt>
                <c:pt idx="64518">
                  <c:v>1.2903600000011106E-3</c:v>
                </c:pt>
                <c:pt idx="64519">
                  <c:v>1.2903800000011107E-3</c:v>
                </c:pt>
                <c:pt idx="64520">
                  <c:v>1.2904000000011108E-3</c:v>
                </c:pt>
                <c:pt idx="64521">
                  <c:v>1.2904200000011109E-3</c:v>
                </c:pt>
                <c:pt idx="64522">
                  <c:v>1.290440000001111E-3</c:v>
                </c:pt>
                <c:pt idx="64523">
                  <c:v>1.2904600000011111E-3</c:v>
                </c:pt>
                <c:pt idx="64524">
                  <c:v>1.2904800000011112E-3</c:v>
                </c:pt>
                <c:pt idx="64525">
                  <c:v>1.2905000000011113E-3</c:v>
                </c:pt>
                <c:pt idx="64526">
                  <c:v>1.2905200000011114E-3</c:v>
                </c:pt>
                <c:pt idx="64527">
                  <c:v>1.2905400000011115E-3</c:v>
                </c:pt>
                <c:pt idx="64528">
                  <c:v>1.2905600000011116E-3</c:v>
                </c:pt>
                <c:pt idx="64529">
                  <c:v>1.2905800000011117E-3</c:v>
                </c:pt>
                <c:pt idx="64530">
                  <c:v>1.2906000000011118E-3</c:v>
                </c:pt>
                <c:pt idx="64531">
                  <c:v>1.2906200000011119E-3</c:v>
                </c:pt>
                <c:pt idx="64532">
                  <c:v>1.290640000001112E-3</c:v>
                </c:pt>
                <c:pt idx="64533">
                  <c:v>1.2906600000011121E-3</c:v>
                </c:pt>
                <c:pt idx="64534">
                  <c:v>1.2906800000011122E-3</c:v>
                </c:pt>
                <c:pt idx="64535">
                  <c:v>1.2907000000011123E-3</c:v>
                </c:pt>
                <c:pt idx="64536">
                  <c:v>1.2907200000011124E-3</c:v>
                </c:pt>
                <c:pt idx="64537">
                  <c:v>1.2907400000011125E-3</c:v>
                </c:pt>
                <c:pt idx="64538">
                  <c:v>1.2907600000011126E-3</c:v>
                </c:pt>
                <c:pt idx="64539">
                  <c:v>1.2907800000011127E-3</c:v>
                </c:pt>
                <c:pt idx="64540">
                  <c:v>1.2908000000011128E-3</c:v>
                </c:pt>
                <c:pt idx="64541">
                  <c:v>1.2908200000011129E-3</c:v>
                </c:pt>
                <c:pt idx="64542">
                  <c:v>1.290840000001113E-3</c:v>
                </c:pt>
                <c:pt idx="64543">
                  <c:v>1.2908600000011131E-3</c:v>
                </c:pt>
                <c:pt idx="64544">
                  <c:v>1.2908800000011132E-3</c:v>
                </c:pt>
                <c:pt idx="64545">
                  <c:v>1.2909000000011132E-3</c:v>
                </c:pt>
                <c:pt idx="64546">
                  <c:v>1.2909200000011133E-3</c:v>
                </c:pt>
                <c:pt idx="64547">
                  <c:v>1.2909400000011134E-3</c:v>
                </c:pt>
                <c:pt idx="64548">
                  <c:v>1.2909600000011135E-3</c:v>
                </c:pt>
                <c:pt idx="64549">
                  <c:v>1.2909800000011136E-3</c:v>
                </c:pt>
                <c:pt idx="64550">
                  <c:v>1.2910000000011137E-3</c:v>
                </c:pt>
                <c:pt idx="64551">
                  <c:v>1.2910200000011138E-3</c:v>
                </c:pt>
                <c:pt idx="64552">
                  <c:v>1.2910400000011139E-3</c:v>
                </c:pt>
                <c:pt idx="64553">
                  <c:v>1.291060000001114E-3</c:v>
                </c:pt>
                <c:pt idx="64554">
                  <c:v>1.2910800000011141E-3</c:v>
                </c:pt>
                <c:pt idx="64555">
                  <c:v>1.2911000000011142E-3</c:v>
                </c:pt>
                <c:pt idx="64556">
                  <c:v>1.2911200000011143E-3</c:v>
                </c:pt>
                <c:pt idx="64557">
                  <c:v>1.2911400000011144E-3</c:v>
                </c:pt>
                <c:pt idx="64558">
                  <c:v>1.2911600000011145E-3</c:v>
                </c:pt>
                <c:pt idx="64559">
                  <c:v>1.2911800000011146E-3</c:v>
                </c:pt>
                <c:pt idx="64560">
                  <c:v>1.2912000000011147E-3</c:v>
                </c:pt>
                <c:pt idx="64561">
                  <c:v>1.2912200000011148E-3</c:v>
                </c:pt>
                <c:pt idx="64562">
                  <c:v>1.2912400000011149E-3</c:v>
                </c:pt>
                <c:pt idx="64563">
                  <c:v>1.291260000001115E-3</c:v>
                </c:pt>
                <c:pt idx="64564">
                  <c:v>1.2912800000011151E-3</c:v>
                </c:pt>
                <c:pt idx="64565">
                  <c:v>1.2913000000011152E-3</c:v>
                </c:pt>
                <c:pt idx="64566">
                  <c:v>1.2913200000011153E-3</c:v>
                </c:pt>
                <c:pt idx="64567">
                  <c:v>1.2913400000011154E-3</c:v>
                </c:pt>
                <c:pt idx="64568">
                  <c:v>1.2913600000011155E-3</c:v>
                </c:pt>
                <c:pt idx="64569">
                  <c:v>1.2913800000011156E-3</c:v>
                </c:pt>
                <c:pt idx="64570">
                  <c:v>1.2914000000011157E-3</c:v>
                </c:pt>
                <c:pt idx="64571">
                  <c:v>1.2914200000011158E-3</c:v>
                </c:pt>
                <c:pt idx="64572">
                  <c:v>1.2914400000011159E-3</c:v>
                </c:pt>
                <c:pt idx="64573">
                  <c:v>1.291460000001116E-3</c:v>
                </c:pt>
                <c:pt idx="64574">
                  <c:v>1.2914800000011161E-3</c:v>
                </c:pt>
                <c:pt idx="64575">
                  <c:v>1.2915000000011162E-3</c:v>
                </c:pt>
                <c:pt idx="64576">
                  <c:v>1.2915200000011163E-3</c:v>
                </c:pt>
                <c:pt idx="64577">
                  <c:v>1.2915400000011164E-3</c:v>
                </c:pt>
                <c:pt idx="64578">
                  <c:v>1.2915600000011165E-3</c:v>
                </c:pt>
                <c:pt idx="64579">
                  <c:v>1.2915800000011166E-3</c:v>
                </c:pt>
                <c:pt idx="64580">
                  <c:v>1.2916000000011167E-3</c:v>
                </c:pt>
                <c:pt idx="64581">
                  <c:v>1.2916200000011168E-3</c:v>
                </c:pt>
                <c:pt idx="64582">
                  <c:v>1.2916400000011169E-3</c:v>
                </c:pt>
                <c:pt idx="64583">
                  <c:v>1.291660000001117E-3</c:v>
                </c:pt>
                <c:pt idx="64584">
                  <c:v>1.2916800000011171E-3</c:v>
                </c:pt>
                <c:pt idx="64585">
                  <c:v>1.2917000000011172E-3</c:v>
                </c:pt>
                <c:pt idx="64586">
                  <c:v>1.2917200000011173E-3</c:v>
                </c:pt>
                <c:pt idx="64587">
                  <c:v>1.2917400000011174E-3</c:v>
                </c:pt>
                <c:pt idx="64588">
                  <c:v>1.2917600000011175E-3</c:v>
                </c:pt>
                <c:pt idx="64589">
                  <c:v>1.2917800000011176E-3</c:v>
                </c:pt>
                <c:pt idx="64590">
                  <c:v>1.2918000000011177E-3</c:v>
                </c:pt>
                <c:pt idx="64591">
                  <c:v>1.2918200000011178E-3</c:v>
                </c:pt>
                <c:pt idx="64592">
                  <c:v>1.2918400000011179E-3</c:v>
                </c:pt>
                <c:pt idx="64593">
                  <c:v>1.291860000001118E-3</c:v>
                </c:pt>
                <c:pt idx="64594">
                  <c:v>1.2918800000011181E-3</c:v>
                </c:pt>
                <c:pt idx="64595">
                  <c:v>1.2919000000011182E-3</c:v>
                </c:pt>
                <c:pt idx="64596">
                  <c:v>1.2919200000011183E-3</c:v>
                </c:pt>
                <c:pt idx="64597">
                  <c:v>1.2919400000011183E-3</c:v>
                </c:pt>
                <c:pt idx="64598">
                  <c:v>1.2919600000011184E-3</c:v>
                </c:pt>
                <c:pt idx="64599">
                  <c:v>1.2919800000011185E-3</c:v>
                </c:pt>
                <c:pt idx="64600">
                  <c:v>1.2920000000011186E-3</c:v>
                </c:pt>
                <c:pt idx="64601">
                  <c:v>1.2920200000011187E-3</c:v>
                </c:pt>
                <c:pt idx="64602">
                  <c:v>1.2920400000011188E-3</c:v>
                </c:pt>
                <c:pt idx="64603">
                  <c:v>1.2920600000011189E-3</c:v>
                </c:pt>
                <c:pt idx="64604">
                  <c:v>1.292080000001119E-3</c:v>
                </c:pt>
                <c:pt idx="64605">
                  <c:v>1.2921000000011191E-3</c:v>
                </c:pt>
                <c:pt idx="64606">
                  <c:v>1.2921200000011192E-3</c:v>
                </c:pt>
                <c:pt idx="64607">
                  <c:v>1.2921400000011193E-3</c:v>
                </c:pt>
                <c:pt idx="64608">
                  <c:v>1.2921600000011194E-3</c:v>
                </c:pt>
                <c:pt idx="64609">
                  <c:v>1.2921800000011195E-3</c:v>
                </c:pt>
                <c:pt idx="64610">
                  <c:v>1.2922000000011196E-3</c:v>
                </c:pt>
                <c:pt idx="64611">
                  <c:v>1.2922200000011197E-3</c:v>
                </c:pt>
                <c:pt idx="64612">
                  <c:v>1.2922400000011198E-3</c:v>
                </c:pt>
                <c:pt idx="64613">
                  <c:v>1.2922600000011199E-3</c:v>
                </c:pt>
                <c:pt idx="64614">
                  <c:v>1.29228000000112E-3</c:v>
                </c:pt>
                <c:pt idx="64615">
                  <c:v>1.2923000000011201E-3</c:v>
                </c:pt>
                <c:pt idx="64616">
                  <c:v>1.2923200000011202E-3</c:v>
                </c:pt>
                <c:pt idx="64617">
                  <c:v>1.2923400000011203E-3</c:v>
                </c:pt>
                <c:pt idx="64618">
                  <c:v>1.2923600000011204E-3</c:v>
                </c:pt>
                <c:pt idx="64619">
                  <c:v>1.2923800000011205E-3</c:v>
                </c:pt>
                <c:pt idx="64620">
                  <c:v>1.2924000000011206E-3</c:v>
                </c:pt>
                <c:pt idx="64621">
                  <c:v>1.2924200000011207E-3</c:v>
                </c:pt>
                <c:pt idx="64622">
                  <c:v>1.2924400000011208E-3</c:v>
                </c:pt>
                <c:pt idx="64623">
                  <c:v>1.2924600000011209E-3</c:v>
                </c:pt>
                <c:pt idx="64624">
                  <c:v>1.292480000001121E-3</c:v>
                </c:pt>
                <c:pt idx="64625">
                  <c:v>1.2925000000011211E-3</c:v>
                </c:pt>
                <c:pt idx="64626">
                  <c:v>1.2925200000011212E-3</c:v>
                </c:pt>
                <c:pt idx="64627">
                  <c:v>1.2925400000011213E-3</c:v>
                </c:pt>
                <c:pt idx="64628">
                  <c:v>1.2925600000011214E-3</c:v>
                </c:pt>
                <c:pt idx="64629">
                  <c:v>1.2925800000011215E-3</c:v>
                </c:pt>
                <c:pt idx="64630">
                  <c:v>1.2926000000011216E-3</c:v>
                </c:pt>
                <c:pt idx="64631">
                  <c:v>1.2926200000011217E-3</c:v>
                </c:pt>
                <c:pt idx="64632">
                  <c:v>1.2926400000011218E-3</c:v>
                </c:pt>
                <c:pt idx="64633">
                  <c:v>1.2926600000011219E-3</c:v>
                </c:pt>
                <c:pt idx="64634">
                  <c:v>1.292680000001122E-3</c:v>
                </c:pt>
                <c:pt idx="64635">
                  <c:v>1.2927000000011221E-3</c:v>
                </c:pt>
                <c:pt idx="64636">
                  <c:v>1.2927200000011222E-3</c:v>
                </c:pt>
                <c:pt idx="64637">
                  <c:v>1.2927400000011223E-3</c:v>
                </c:pt>
                <c:pt idx="64638">
                  <c:v>1.2927600000011224E-3</c:v>
                </c:pt>
                <c:pt idx="64639">
                  <c:v>1.2927800000011225E-3</c:v>
                </c:pt>
                <c:pt idx="64640">
                  <c:v>1.2928000000011226E-3</c:v>
                </c:pt>
                <c:pt idx="64641">
                  <c:v>1.2928200000011227E-3</c:v>
                </c:pt>
                <c:pt idx="64642">
                  <c:v>1.2928400000011228E-3</c:v>
                </c:pt>
                <c:pt idx="64643">
                  <c:v>1.2928600000011229E-3</c:v>
                </c:pt>
                <c:pt idx="64644">
                  <c:v>1.292880000001123E-3</c:v>
                </c:pt>
                <c:pt idx="64645">
                  <c:v>1.2929000000011231E-3</c:v>
                </c:pt>
                <c:pt idx="64646">
                  <c:v>1.2929200000011232E-3</c:v>
                </c:pt>
                <c:pt idx="64647">
                  <c:v>1.2929400000011233E-3</c:v>
                </c:pt>
                <c:pt idx="64648">
                  <c:v>1.2929600000011233E-3</c:v>
                </c:pt>
                <c:pt idx="64649">
                  <c:v>1.2929800000011234E-3</c:v>
                </c:pt>
                <c:pt idx="64650">
                  <c:v>1.2930000000011235E-3</c:v>
                </c:pt>
                <c:pt idx="64651">
                  <c:v>1.2930200000011236E-3</c:v>
                </c:pt>
                <c:pt idx="64652">
                  <c:v>1.2930400000011237E-3</c:v>
                </c:pt>
                <c:pt idx="64653">
                  <c:v>1.2930600000011238E-3</c:v>
                </c:pt>
                <c:pt idx="64654">
                  <c:v>1.2930800000011239E-3</c:v>
                </c:pt>
                <c:pt idx="64655">
                  <c:v>1.293100000001124E-3</c:v>
                </c:pt>
                <c:pt idx="64656">
                  <c:v>1.2931200000011241E-3</c:v>
                </c:pt>
                <c:pt idx="64657">
                  <c:v>1.2931400000011242E-3</c:v>
                </c:pt>
                <c:pt idx="64658">
                  <c:v>1.2931600000011243E-3</c:v>
                </c:pt>
                <c:pt idx="64659">
                  <c:v>1.2931800000011244E-3</c:v>
                </c:pt>
                <c:pt idx="64660">
                  <c:v>1.2932000000011245E-3</c:v>
                </c:pt>
                <c:pt idx="64661">
                  <c:v>1.2932200000011246E-3</c:v>
                </c:pt>
                <c:pt idx="64662">
                  <c:v>1.2932400000011247E-3</c:v>
                </c:pt>
                <c:pt idx="64663">
                  <c:v>1.2932600000011248E-3</c:v>
                </c:pt>
                <c:pt idx="64664">
                  <c:v>1.2932800000011249E-3</c:v>
                </c:pt>
                <c:pt idx="64665">
                  <c:v>1.293300000001125E-3</c:v>
                </c:pt>
                <c:pt idx="64666">
                  <c:v>1.2933200000011251E-3</c:v>
                </c:pt>
                <c:pt idx="64667">
                  <c:v>1.2933400000011252E-3</c:v>
                </c:pt>
                <c:pt idx="64668">
                  <c:v>1.2933600000011253E-3</c:v>
                </c:pt>
                <c:pt idx="64669">
                  <c:v>1.2933800000011254E-3</c:v>
                </c:pt>
                <c:pt idx="64670">
                  <c:v>1.2934000000011255E-3</c:v>
                </c:pt>
                <c:pt idx="64671">
                  <c:v>1.2934200000011256E-3</c:v>
                </c:pt>
                <c:pt idx="64672">
                  <c:v>1.2934400000011257E-3</c:v>
                </c:pt>
                <c:pt idx="64673">
                  <c:v>1.2934600000011258E-3</c:v>
                </c:pt>
                <c:pt idx="64674">
                  <c:v>1.2934800000011259E-3</c:v>
                </c:pt>
                <c:pt idx="64675">
                  <c:v>1.293500000001126E-3</c:v>
                </c:pt>
                <c:pt idx="64676">
                  <c:v>1.2935200000011261E-3</c:v>
                </c:pt>
                <c:pt idx="64677">
                  <c:v>1.2935400000011262E-3</c:v>
                </c:pt>
                <c:pt idx="64678">
                  <c:v>1.2935600000011263E-3</c:v>
                </c:pt>
                <c:pt idx="64679">
                  <c:v>1.2935800000011264E-3</c:v>
                </c:pt>
                <c:pt idx="64680">
                  <c:v>1.2936000000011265E-3</c:v>
                </c:pt>
                <c:pt idx="64681">
                  <c:v>1.2936200000011266E-3</c:v>
                </c:pt>
                <c:pt idx="64682">
                  <c:v>1.2936400000011267E-3</c:v>
                </c:pt>
                <c:pt idx="64683">
                  <c:v>1.2936600000011268E-3</c:v>
                </c:pt>
                <c:pt idx="64684">
                  <c:v>1.2936800000011269E-3</c:v>
                </c:pt>
                <c:pt idx="64685">
                  <c:v>1.293700000001127E-3</c:v>
                </c:pt>
                <c:pt idx="64686">
                  <c:v>1.2937200000011271E-3</c:v>
                </c:pt>
                <c:pt idx="64687">
                  <c:v>1.2937400000011272E-3</c:v>
                </c:pt>
                <c:pt idx="64688">
                  <c:v>1.2937600000011273E-3</c:v>
                </c:pt>
                <c:pt idx="64689">
                  <c:v>1.2937800000011274E-3</c:v>
                </c:pt>
                <c:pt idx="64690">
                  <c:v>1.2938000000011275E-3</c:v>
                </c:pt>
                <c:pt idx="64691">
                  <c:v>1.2938200000011276E-3</c:v>
                </c:pt>
                <c:pt idx="64692">
                  <c:v>1.2938400000011277E-3</c:v>
                </c:pt>
                <c:pt idx="64693">
                  <c:v>1.2938600000011278E-3</c:v>
                </c:pt>
                <c:pt idx="64694">
                  <c:v>1.2938800000011279E-3</c:v>
                </c:pt>
                <c:pt idx="64695">
                  <c:v>1.293900000001128E-3</c:v>
                </c:pt>
                <c:pt idx="64696">
                  <c:v>1.2939200000011281E-3</c:v>
                </c:pt>
                <c:pt idx="64697">
                  <c:v>1.2939400000011282E-3</c:v>
                </c:pt>
                <c:pt idx="64698">
                  <c:v>1.2939600000011283E-3</c:v>
                </c:pt>
                <c:pt idx="64699">
                  <c:v>1.2939800000011284E-3</c:v>
                </c:pt>
                <c:pt idx="64700">
                  <c:v>1.2940000000011284E-3</c:v>
                </c:pt>
                <c:pt idx="64701">
                  <c:v>1.2940200000011285E-3</c:v>
                </c:pt>
                <c:pt idx="64702">
                  <c:v>1.2940400000011286E-3</c:v>
                </c:pt>
                <c:pt idx="64703">
                  <c:v>1.2940600000011287E-3</c:v>
                </c:pt>
                <c:pt idx="64704">
                  <c:v>1.2940800000011288E-3</c:v>
                </c:pt>
                <c:pt idx="64705">
                  <c:v>1.2941000000011289E-3</c:v>
                </c:pt>
                <c:pt idx="64706">
                  <c:v>1.294120000001129E-3</c:v>
                </c:pt>
                <c:pt idx="64707">
                  <c:v>1.2941400000011291E-3</c:v>
                </c:pt>
                <c:pt idx="64708">
                  <c:v>1.2941600000011292E-3</c:v>
                </c:pt>
                <c:pt idx="64709">
                  <c:v>1.2941800000011293E-3</c:v>
                </c:pt>
                <c:pt idx="64710">
                  <c:v>1.2942000000011294E-3</c:v>
                </c:pt>
                <c:pt idx="64711">
                  <c:v>1.2942200000011295E-3</c:v>
                </c:pt>
                <c:pt idx="64712">
                  <c:v>1.2942400000011296E-3</c:v>
                </c:pt>
                <c:pt idx="64713">
                  <c:v>1.2942600000011297E-3</c:v>
                </c:pt>
                <c:pt idx="64714">
                  <c:v>1.2942800000011298E-3</c:v>
                </c:pt>
                <c:pt idx="64715">
                  <c:v>1.2943000000011299E-3</c:v>
                </c:pt>
                <c:pt idx="64716">
                  <c:v>1.29432000000113E-3</c:v>
                </c:pt>
                <c:pt idx="64717">
                  <c:v>1.2943400000011301E-3</c:v>
                </c:pt>
                <c:pt idx="64718">
                  <c:v>1.2943600000011302E-3</c:v>
                </c:pt>
                <c:pt idx="64719">
                  <c:v>1.2943800000011303E-3</c:v>
                </c:pt>
                <c:pt idx="64720">
                  <c:v>1.2944000000011304E-3</c:v>
                </c:pt>
                <c:pt idx="64721">
                  <c:v>1.2944200000011305E-3</c:v>
                </c:pt>
                <c:pt idx="64722">
                  <c:v>1.2944400000011306E-3</c:v>
                </c:pt>
                <c:pt idx="64723">
                  <c:v>1.2944600000011307E-3</c:v>
                </c:pt>
                <c:pt idx="64724">
                  <c:v>1.2944800000011308E-3</c:v>
                </c:pt>
                <c:pt idx="64725">
                  <c:v>1.2945000000011309E-3</c:v>
                </c:pt>
                <c:pt idx="64726">
                  <c:v>1.294520000001131E-3</c:v>
                </c:pt>
                <c:pt idx="64727">
                  <c:v>1.2945400000011311E-3</c:v>
                </c:pt>
                <c:pt idx="64728">
                  <c:v>1.2945600000011312E-3</c:v>
                </c:pt>
                <c:pt idx="64729">
                  <c:v>1.2945800000011313E-3</c:v>
                </c:pt>
                <c:pt idx="64730">
                  <c:v>1.2946000000011314E-3</c:v>
                </c:pt>
                <c:pt idx="64731">
                  <c:v>1.2946200000011315E-3</c:v>
                </c:pt>
                <c:pt idx="64732">
                  <c:v>1.2946400000011316E-3</c:v>
                </c:pt>
                <c:pt idx="64733">
                  <c:v>1.2946600000011317E-3</c:v>
                </c:pt>
                <c:pt idx="64734">
                  <c:v>1.2946800000011318E-3</c:v>
                </c:pt>
                <c:pt idx="64735">
                  <c:v>1.2947000000011319E-3</c:v>
                </c:pt>
                <c:pt idx="64736">
                  <c:v>1.294720000001132E-3</c:v>
                </c:pt>
                <c:pt idx="64737">
                  <c:v>1.2947400000011321E-3</c:v>
                </c:pt>
                <c:pt idx="64738">
                  <c:v>1.2947600000011322E-3</c:v>
                </c:pt>
                <c:pt idx="64739">
                  <c:v>1.2947800000011323E-3</c:v>
                </c:pt>
                <c:pt idx="64740">
                  <c:v>1.2948000000011324E-3</c:v>
                </c:pt>
                <c:pt idx="64741">
                  <c:v>1.2948200000011325E-3</c:v>
                </c:pt>
                <c:pt idx="64742">
                  <c:v>1.2948400000011326E-3</c:v>
                </c:pt>
                <c:pt idx="64743">
                  <c:v>1.2948600000011327E-3</c:v>
                </c:pt>
                <c:pt idx="64744">
                  <c:v>1.2948800000011328E-3</c:v>
                </c:pt>
                <c:pt idx="64745">
                  <c:v>1.2949000000011329E-3</c:v>
                </c:pt>
                <c:pt idx="64746">
                  <c:v>1.294920000001133E-3</c:v>
                </c:pt>
                <c:pt idx="64747">
                  <c:v>1.2949400000011331E-3</c:v>
                </c:pt>
                <c:pt idx="64748">
                  <c:v>1.2949600000011332E-3</c:v>
                </c:pt>
                <c:pt idx="64749">
                  <c:v>1.2949800000011333E-3</c:v>
                </c:pt>
                <c:pt idx="64750">
                  <c:v>1.2950000000011334E-3</c:v>
                </c:pt>
                <c:pt idx="64751">
                  <c:v>1.2950200000011335E-3</c:v>
                </c:pt>
                <c:pt idx="64752">
                  <c:v>1.2950400000011335E-3</c:v>
                </c:pt>
                <c:pt idx="64753">
                  <c:v>1.2950600000011336E-3</c:v>
                </c:pt>
                <c:pt idx="64754">
                  <c:v>1.2950800000011337E-3</c:v>
                </c:pt>
                <c:pt idx="64755">
                  <c:v>1.2951000000011338E-3</c:v>
                </c:pt>
                <c:pt idx="64756">
                  <c:v>1.2951200000011339E-3</c:v>
                </c:pt>
                <c:pt idx="64757">
                  <c:v>1.295140000001134E-3</c:v>
                </c:pt>
                <c:pt idx="64758">
                  <c:v>1.2951600000011341E-3</c:v>
                </c:pt>
                <c:pt idx="64759">
                  <c:v>1.2951800000011342E-3</c:v>
                </c:pt>
                <c:pt idx="64760">
                  <c:v>1.2952000000011343E-3</c:v>
                </c:pt>
                <c:pt idx="64761">
                  <c:v>1.2952200000011344E-3</c:v>
                </c:pt>
                <c:pt idx="64762">
                  <c:v>1.2952400000011345E-3</c:v>
                </c:pt>
                <c:pt idx="64763">
                  <c:v>1.2952600000011346E-3</c:v>
                </c:pt>
                <c:pt idx="64764">
                  <c:v>1.2952800000011347E-3</c:v>
                </c:pt>
                <c:pt idx="64765">
                  <c:v>1.2953000000011348E-3</c:v>
                </c:pt>
                <c:pt idx="64766">
                  <c:v>1.2953200000011349E-3</c:v>
                </c:pt>
                <c:pt idx="64767">
                  <c:v>1.295340000001135E-3</c:v>
                </c:pt>
                <c:pt idx="64768">
                  <c:v>1.2953600000011351E-3</c:v>
                </c:pt>
                <c:pt idx="64769">
                  <c:v>1.2953800000011352E-3</c:v>
                </c:pt>
                <c:pt idx="64770">
                  <c:v>1.2954000000011353E-3</c:v>
                </c:pt>
                <c:pt idx="64771">
                  <c:v>1.2954200000011354E-3</c:v>
                </c:pt>
                <c:pt idx="64772">
                  <c:v>1.2954400000011355E-3</c:v>
                </c:pt>
                <c:pt idx="64773">
                  <c:v>1.2954600000011356E-3</c:v>
                </c:pt>
                <c:pt idx="64774">
                  <c:v>1.2954800000011357E-3</c:v>
                </c:pt>
                <c:pt idx="64775">
                  <c:v>1.2955000000011358E-3</c:v>
                </c:pt>
                <c:pt idx="64776">
                  <c:v>1.2955200000011359E-3</c:v>
                </c:pt>
                <c:pt idx="64777">
                  <c:v>1.295540000001136E-3</c:v>
                </c:pt>
                <c:pt idx="64778">
                  <c:v>1.2955600000011361E-3</c:v>
                </c:pt>
                <c:pt idx="64779">
                  <c:v>1.2955800000011362E-3</c:v>
                </c:pt>
                <c:pt idx="64780">
                  <c:v>1.2956000000011363E-3</c:v>
                </c:pt>
                <c:pt idx="64781">
                  <c:v>1.2956200000011364E-3</c:v>
                </c:pt>
                <c:pt idx="64782">
                  <c:v>1.2956400000011365E-3</c:v>
                </c:pt>
                <c:pt idx="64783">
                  <c:v>1.2956600000011366E-3</c:v>
                </c:pt>
                <c:pt idx="64784">
                  <c:v>1.2956800000011367E-3</c:v>
                </c:pt>
                <c:pt idx="64785">
                  <c:v>1.2957000000011368E-3</c:v>
                </c:pt>
                <c:pt idx="64786">
                  <c:v>1.2957200000011369E-3</c:v>
                </c:pt>
                <c:pt idx="64787">
                  <c:v>1.295740000001137E-3</c:v>
                </c:pt>
                <c:pt idx="64788">
                  <c:v>1.2957600000011371E-3</c:v>
                </c:pt>
                <c:pt idx="64789">
                  <c:v>1.2957800000011372E-3</c:v>
                </c:pt>
                <c:pt idx="64790">
                  <c:v>1.2958000000011373E-3</c:v>
                </c:pt>
                <c:pt idx="64791">
                  <c:v>1.2958200000011374E-3</c:v>
                </c:pt>
                <c:pt idx="64792">
                  <c:v>1.2958400000011375E-3</c:v>
                </c:pt>
                <c:pt idx="64793">
                  <c:v>1.2958600000011376E-3</c:v>
                </c:pt>
                <c:pt idx="64794">
                  <c:v>1.2958800000011377E-3</c:v>
                </c:pt>
                <c:pt idx="64795">
                  <c:v>1.2959000000011378E-3</c:v>
                </c:pt>
                <c:pt idx="64796">
                  <c:v>1.2959200000011379E-3</c:v>
                </c:pt>
                <c:pt idx="64797">
                  <c:v>1.295940000001138E-3</c:v>
                </c:pt>
                <c:pt idx="64798">
                  <c:v>1.2959600000011381E-3</c:v>
                </c:pt>
                <c:pt idx="64799">
                  <c:v>1.2959800000011382E-3</c:v>
                </c:pt>
                <c:pt idx="64800">
                  <c:v>1.2960000000011383E-3</c:v>
                </c:pt>
                <c:pt idx="64801">
                  <c:v>1.2960200000011384E-3</c:v>
                </c:pt>
                <c:pt idx="64802">
                  <c:v>1.2960400000011385E-3</c:v>
                </c:pt>
                <c:pt idx="64803">
                  <c:v>1.2960600000011385E-3</c:v>
                </c:pt>
                <c:pt idx="64804">
                  <c:v>1.2960800000011386E-3</c:v>
                </c:pt>
                <c:pt idx="64805">
                  <c:v>1.2961000000011387E-3</c:v>
                </c:pt>
                <c:pt idx="64806">
                  <c:v>1.2961200000011388E-3</c:v>
                </c:pt>
                <c:pt idx="64807">
                  <c:v>1.2961400000011389E-3</c:v>
                </c:pt>
                <c:pt idx="64808">
                  <c:v>1.296160000001139E-3</c:v>
                </c:pt>
                <c:pt idx="64809">
                  <c:v>1.2961800000011391E-3</c:v>
                </c:pt>
                <c:pt idx="64810">
                  <c:v>1.2962000000011392E-3</c:v>
                </c:pt>
                <c:pt idx="64811">
                  <c:v>1.2962200000011393E-3</c:v>
                </c:pt>
                <c:pt idx="64812">
                  <c:v>1.2962400000011394E-3</c:v>
                </c:pt>
                <c:pt idx="64813">
                  <c:v>1.2962600000011395E-3</c:v>
                </c:pt>
                <c:pt idx="64814">
                  <c:v>1.2962800000011396E-3</c:v>
                </c:pt>
                <c:pt idx="64815">
                  <c:v>1.2963000000011397E-3</c:v>
                </c:pt>
                <c:pt idx="64816">
                  <c:v>1.2963200000011398E-3</c:v>
                </c:pt>
                <c:pt idx="64817">
                  <c:v>1.2963400000011399E-3</c:v>
                </c:pt>
                <c:pt idx="64818">
                  <c:v>1.29636000000114E-3</c:v>
                </c:pt>
                <c:pt idx="64819">
                  <c:v>1.2963800000011401E-3</c:v>
                </c:pt>
                <c:pt idx="64820">
                  <c:v>1.2964000000011402E-3</c:v>
                </c:pt>
                <c:pt idx="64821">
                  <c:v>1.2964200000011403E-3</c:v>
                </c:pt>
                <c:pt idx="64822">
                  <c:v>1.2964400000011404E-3</c:v>
                </c:pt>
                <c:pt idx="64823">
                  <c:v>1.2964600000011405E-3</c:v>
                </c:pt>
                <c:pt idx="64824">
                  <c:v>1.2964800000011406E-3</c:v>
                </c:pt>
                <c:pt idx="64825">
                  <c:v>1.2965000000011407E-3</c:v>
                </c:pt>
                <c:pt idx="64826">
                  <c:v>1.2965200000011408E-3</c:v>
                </c:pt>
                <c:pt idx="64827">
                  <c:v>1.2965400000011409E-3</c:v>
                </c:pt>
                <c:pt idx="64828">
                  <c:v>1.296560000001141E-3</c:v>
                </c:pt>
                <c:pt idx="64829">
                  <c:v>1.2965800000011411E-3</c:v>
                </c:pt>
                <c:pt idx="64830">
                  <c:v>1.2966000000011412E-3</c:v>
                </c:pt>
                <c:pt idx="64831">
                  <c:v>1.2966200000011413E-3</c:v>
                </c:pt>
                <c:pt idx="64832">
                  <c:v>1.2966400000011414E-3</c:v>
                </c:pt>
                <c:pt idx="64833">
                  <c:v>1.2966600000011415E-3</c:v>
                </c:pt>
                <c:pt idx="64834">
                  <c:v>1.2966800000011416E-3</c:v>
                </c:pt>
                <c:pt idx="64835">
                  <c:v>1.2967000000011417E-3</c:v>
                </c:pt>
                <c:pt idx="64836">
                  <c:v>1.2967200000011418E-3</c:v>
                </c:pt>
                <c:pt idx="64837">
                  <c:v>1.2967400000011419E-3</c:v>
                </c:pt>
                <c:pt idx="64838">
                  <c:v>1.296760000001142E-3</c:v>
                </c:pt>
                <c:pt idx="64839">
                  <c:v>1.2967800000011421E-3</c:v>
                </c:pt>
                <c:pt idx="64840">
                  <c:v>1.2968000000011422E-3</c:v>
                </c:pt>
                <c:pt idx="64841">
                  <c:v>1.2968200000011423E-3</c:v>
                </c:pt>
                <c:pt idx="64842">
                  <c:v>1.2968400000011424E-3</c:v>
                </c:pt>
                <c:pt idx="64843">
                  <c:v>1.2968600000011425E-3</c:v>
                </c:pt>
                <c:pt idx="64844">
                  <c:v>1.2968800000011426E-3</c:v>
                </c:pt>
                <c:pt idx="64845">
                  <c:v>1.2969000000011427E-3</c:v>
                </c:pt>
                <c:pt idx="64846">
                  <c:v>1.2969200000011428E-3</c:v>
                </c:pt>
                <c:pt idx="64847">
                  <c:v>1.2969400000011429E-3</c:v>
                </c:pt>
                <c:pt idx="64848">
                  <c:v>1.296960000001143E-3</c:v>
                </c:pt>
                <c:pt idx="64849">
                  <c:v>1.2969800000011431E-3</c:v>
                </c:pt>
                <c:pt idx="64850">
                  <c:v>1.2970000000011432E-3</c:v>
                </c:pt>
                <c:pt idx="64851">
                  <c:v>1.2970200000011433E-3</c:v>
                </c:pt>
                <c:pt idx="64852">
                  <c:v>1.2970400000011434E-3</c:v>
                </c:pt>
                <c:pt idx="64853">
                  <c:v>1.2970600000011435E-3</c:v>
                </c:pt>
                <c:pt idx="64854">
                  <c:v>1.2970800000011436E-3</c:v>
                </c:pt>
                <c:pt idx="64855">
                  <c:v>1.2971000000011436E-3</c:v>
                </c:pt>
                <c:pt idx="64856">
                  <c:v>1.2971200000011437E-3</c:v>
                </c:pt>
                <c:pt idx="64857">
                  <c:v>1.2971400000011438E-3</c:v>
                </c:pt>
                <c:pt idx="64858">
                  <c:v>1.2971600000011439E-3</c:v>
                </c:pt>
                <c:pt idx="64859">
                  <c:v>1.297180000001144E-3</c:v>
                </c:pt>
                <c:pt idx="64860">
                  <c:v>1.2972000000011441E-3</c:v>
                </c:pt>
                <c:pt idx="64861">
                  <c:v>1.2972200000011442E-3</c:v>
                </c:pt>
                <c:pt idx="64862">
                  <c:v>1.2972400000011443E-3</c:v>
                </c:pt>
                <c:pt idx="64863">
                  <c:v>1.2972600000011444E-3</c:v>
                </c:pt>
                <c:pt idx="64864">
                  <c:v>1.2972800000011445E-3</c:v>
                </c:pt>
                <c:pt idx="64865">
                  <c:v>1.2973000000011446E-3</c:v>
                </c:pt>
                <c:pt idx="64866">
                  <c:v>1.2973200000011447E-3</c:v>
                </c:pt>
                <c:pt idx="64867">
                  <c:v>1.2973400000011448E-3</c:v>
                </c:pt>
                <c:pt idx="64868">
                  <c:v>1.2973600000011449E-3</c:v>
                </c:pt>
                <c:pt idx="64869">
                  <c:v>1.297380000001145E-3</c:v>
                </c:pt>
                <c:pt idx="64870">
                  <c:v>1.2974000000011451E-3</c:v>
                </c:pt>
                <c:pt idx="64871">
                  <c:v>1.2974200000011452E-3</c:v>
                </c:pt>
                <c:pt idx="64872">
                  <c:v>1.2974400000011453E-3</c:v>
                </c:pt>
                <c:pt idx="64873">
                  <c:v>1.2974600000011454E-3</c:v>
                </c:pt>
                <c:pt idx="64874">
                  <c:v>1.2974800000011455E-3</c:v>
                </c:pt>
                <c:pt idx="64875">
                  <c:v>1.2975000000011456E-3</c:v>
                </c:pt>
                <c:pt idx="64876">
                  <c:v>1.2975200000011457E-3</c:v>
                </c:pt>
                <c:pt idx="64877">
                  <c:v>1.2975400000011458E-3</c:v>
                </c:pt>
                <c:pt idx="64878">
                  <c:v>1.2975600000011459E-3</c:v>
                </c:pt>
                <c:pt idx="64879">
                  <c:v>1.297580000001146E-3</c:v>
                </c:pt>
                <c:pt idx="64880">
                  <c:v>1.2976000000011461E-3</c:v>
                </c:pt>
                <c:pt idx="64881">
                  <c:v>1.2976200000011462E-3</c:v>
                </c:pt>
                <c:pt idx="64882">
                  <c:v>1.2976400000011463E-3</c:v>
                </c:pt>
                <c:pt idx="64883">
                  <c:v>1.2976600000011464E-3</c:v>
                </c:pt>
                <c:pt idx="64884">
                  <c:v>1.2976800000011465E-3</c:v>
                </c:pt>
                <c:pt idx="64885">
                  <c:v>1.2977000000011466E-3</c:v>
                </c:pt>
                <c:pt idx="64886">
                  <c:v>1.2977200000011467E-3</c:v>
                </c:pt>
                <c:pt idx="64887">
                  <c:v>1.2977400000011468E-3</c:v>
                </c:pt>
                <c:pt idx="64888">
                  <c:v>1.2977600000011469E-3</c:v>
                </c:pt>
                <c:pt idx="64889">
                  <c:v>1.297780000001147E-3</c:v>
                </c:pt>
                <c:pt idx="64890">
                  <c:v>1.2978000000011471E-3</c:v>
                </c:pt>
                <c:pt idx="64891">
                  <c:v>1.2978200000011472E-3</c:v>
                </c:pt>
                <c:pt idx="64892">
                  <c:v>1.2978400000011473E-3</c:v>
                </c:pt>
                <c:pt idx="64893">
                  <c:v>1.2978600000011474E-3</c:v>
                </c:pt>
                <c:pt idx="64894">
                  <c:v>1.2978800000011475E-3</c:v>
                </c:pt>
                <c:pt idx="64895">
                  <c:v>1.2979000000011476E-3</c:v>
                </c:pt>
                <c:pt idx="64896">
                  <c:v>1.2979200000011477E-3</c:v>
                </c:pt>
                <c:pt idx="64897">
                  <c:v>1.2979400000011478E-3</c:v>
                </c:pt>
                <c:pt idx="64898">
                  <c:v>1.2979600000011479E-3</c:v>
                </c:pt>
                <c:pt idx="64899">
                  <c:v>1.297980000001148E-3</c:v>
                </c:pt>
                <c:pt idx="64900">
                  <c:v>1.2980000000011481E-3</c:v>
                </c:pt>
                <c:pt idx="64901">
                  <c:v>1.2980200000011482E-3</c:v>
                </c:pt>
                <c:pt idx="64902">
                  <c:v>1.2980400000011483E-3</c:v>
                </c:pt>
                <c:pt idx="64903">
                  <c:v>1.2980600000011484E-3</c:v>
                </c:pt>
                <c:pt idx="64904">
                  <c:v>1.2980800000011485E-3</c:v>
                </c:pt>
                <c:pt idx="64905">
                  <c:v>1.2981000000011486E-3</c:v>
                </c:pt>
                <c:pt idx="64906">
                  <c:v>1.2981200000011487E-3</c:v>
                </c:pt>
                <c:pt idx="64907">
                  <c:v>1.2981400000011487E-3</c:v>
                </c:pt>
                <c:pt idx="64908">
                  <c:v>1.2981600000011488E-3</c:v>
                </c:pt>
                <c:pt idx="64909">
                  <c:v>1.2981800000011489E-3</c:v>
                </c:pt>
                <c:pt idx="64910">
                  <c:v>1.298200000001149E-3</c:v>
                </c:pt>
                <c:pt idx="64911">
                  <c:v>1.2982200000011491E-3</c:v>
                </c:pt>
                <c:pt idx="64912">
                  <c:v>1.2982400000011492E-3</c:v>
                </c:pt>
                <c:pt idx="64913">
                  <c:v>1.2982600000011493E-3</c:v>
                </c:pt>
                <c:pt idx="64914">
                  <c:v>1.2982800000011494E-3</c:v>
                </c:pt>
                <c:pt idx="64915">
                  <c:v>1.2983000000011495E-3</c:v>
                </c:pt>
                <c:pt idx="64916">
                  <c:v>1.2983200000011496E-3</c:v>
                </c:pt>
                <c:pt idx="64917">
                  <c:v>1.2983400000011497E-3</c:v>
                </c:pt>
                <c:pt idx="64918">
                  <c:v>1.2983600000011498E-3</c:v>
                </c:pt>
                <c:pt idx="64919">
                  <c:v>1.2983800000011499E-3</c:v>
                </c:pt>
                <c:pt idx="64920">
                  <c:v>1.29840000000115E-3</c:v>
                </c:pt>
                <c:pt idx="64921">
                  <c:v>1.2984200000011501E-3</c:v>
                </c:pt>
                <c:pt idx="64922">
                  <c:v>1.2984400000011502E-3</c:v>
                </c:pt>
                <c:pt idx="64923">
                  <c:v>1.2984600000011503E-3</c:v>
                </c:pt>
                <c:pt idx="64924">
                  <c:v>1.2984800000011504E-3</c:v>
                </c:pt>
                <c:pt idx="64925">
                  <c:v>1.2985000000011505E-3</c:v>
                </c:pt>
                <c:pt idx="64926">
                  <c:v>1.2985200000011506E-3</c:v>
                </c:pt>
                <c:pt idx="64927">
                  <c:v>1.2985400000011507E-3</c:v>
                </c:pt>
                <c:pt idx="64928">
                  <c:v>1.2985600000011508E-3</c:v>
                </c:pt>
                <c:pt idx="64929">
                  <c:v>1.2985800000011509E-3</c:v>
                </c:pt>
                <c:pt idx="64930">
                  <c:v>1.298600000001151E-3</c:v>
                </c:pt>
                <c:pt idx="64931">
                  <c:v>1.2986200000011511E-3</c:v>
                </c:pt>
                <c:pt idx="64932">
                  <c:v>1.2986400000011512E-3</c:v>
                </c:pt>
                <c:pt idx="64933">
                  <c:v>1.2986600000011513E-3</c:v>
                </c:pt>
                <c:pt idx="64934">
                  <c:v>1.2986800000011514E-3</c:v>
                </c:pt>
                <c:pt idx="64935">
                  <c:v>1.2987000000011515E-3</c:v>
                </c:pt>
                <c:pt idx="64936">
                  <c:v>1.2987200000011516E-3</c:v>
                </c:pt>
                <c:pt idx="64937">
                  <c:v>1.2987400000011517E-3</c:v>
                </c:pt>
                <c:pt idx="64938">
                  <c:v>1.2987600000011518E-3</c:v>
                </c:pt>
                <c:pt idx="64939">
                  <c:v>1.2987800000011519E-3</c:v>
                </c:pt>
                <c:pt idx="64940">
                  <c:v>1.298800000001152E-3</c:v>
                </c:pt>
                <c:pt idx="64941">
                  <c:v>1.2988200000011521E-3</c:v>
                </c:pt>
                <c:pt idx="64942">
                  <c:v>1.2988400000011522E-3</c:v>
                </c:pt>
                <c:pt idx="64943">
                  <c:v>1.2988600000011523E-3</c:v>
                </c:pt>
                <c:pt idx="64944">
                  <c:v>1.2988800000011524E-3</c:v>
                </c:pt>
                <c:pt idx="64945">
                  <c:v>1.2989000000011525E-3</c:v>
                </c:pt>
                <c:pt idx="64946">
                  <c:v>1.2989200000011526E-3</c:v>
                </c:pt>
                <c:pt idx="64947">
                  <c:v>1.2989400000011527E-3</c:v>
                </c:pt>
                <c:pt idx="64948">
                  <c:v>1.2989600000011528E-3</c:v>
                </c:pt>
                <c:pt idx="64949">
                  <c:v>1.2989800000011529E-3</c:v>
                </c:pt>
                <c:pt idx="64950">
                  <c:v>1.299000000001153E-3</c:v>
                </c:pt>
                <c:pt idx="64951">
                  <c:v>1.2990200000011531E-3</c:v>
                </c:pt>
                <c:pt idx="64952">
                  <c:v>1.2990400000011532E-3</c:v>
                </c:pt>
                <c:pt idx="64953">
                  <c:v>1.2990600000011533E-3</c:v>
                </c:pt>
                <c:pt idx="64954">
                  <c:v>1.2990800000011534E-3</c:v>
                </c:pt>
                <c:pt idx="64955">
                  <c:v>1.2991000000011535E-3</c:v>
                </c:pt>
                <c:pt idx="64956">
                  <c:v>1.2991200000011536E-3</c:v>
                </c:pt>
                <c:pt idx="64957">
                  <c:v>1.2991400000011537E-3</c:v>
                </c:pt>
                <c:pt idx="64958">
                  <c:v>1.2991600000011537E-3</c:v>
                </c:pt>
                <c:pt idx="64959">
                  <c:v>1.2991800000011538E-3</c:v>
                </c:pt>
                <c:pt idx="64960">
                  <c:v>1.2992000000011539E-3</c:v>
                </c:pt>
                <c:pt idx="64961">
                  <c:v>1.299220000001154E-3</c:v>
                </c:pt>
                <c:pt idx="64962">
                  <c:v>1.2992400000011541E-3</c:v>
                </c:pt>
                <c:pt idx="64963">
                  <c:v>1.2992600000011542E-3</c:v>
                </c:pt>
                <c:pt idx="64964">
                  <c:v>1.2992800000011543E-3</c:v>
                </c:pt>
                <c:pt idx="64965">
                  <c:v>1.2993000000011544E-3</c:v>
                </c:pt>
                <c:pt idx="64966">
                  <c:v>1.2993200000011545E-3</c:v>
                </c:pt>
                <c:pt idx="64967">
                  <c:v>1.2993400000011546E-3</c:v>
                </c:pt>
                <c:pt idx="64968">
                  <c:v>1.2993600000011547E-3</c:v>
                </c:pt>
                <c:pt idx="64969">
                  <c:v>1.2993800000011548E-3</c:v>
                </c:pt>
                <c:pt idx="64970">
                  <c:v>1.2994000000011549E-3</c:v>
                </c:pt>
                <c:pt idx="64971">
                  <c:v>1.299420000001155E-3</c:v>
                </c:pt>
                <c:pt idx="64972">
                  <c:v>1.2994400000011551E-3</c:v>
                </c:pt>
                <c:pt idx="64973">
                  <c:v>1.2994600000011552E-3</c:v>
                </c:pt>
                <c:pt idx="64974">
                  <c:v>1.2994800000011553E-3</c:v>
                </c:pt>
                <c:pt idx="64975">
                  <c:v>1.2995000000011554E-3</c:v>
                </c:pt>
                <c:pt idx="64976">
                  <c:v>1.2995200000011555E-3</c:v>
                </c:pt>
                <c:pt idx="64977">
                  <c:v>1.2995400000011556E-3</c:v>
                </c:pt>
                <c:pt idx="64978">
                  <c:v>1.2995600000011557E-3</c:v>
                </c:pt>
                <c:pt idx="64979">
                  <c:v>1.2995800000011558E-3</c:v>
                </c:pt>
                <c:pt idx="64980">
                  <c:v>1.2996000000011559E-3</c:v>
                </c:pt>
                <c:pt idx="64981">
                  <c:v>1.299620000001156E-3</c:v>
                </c:pt>
                <c:pt idx="64982">
                  <c:v>1.2996400000011561E-3</c:v>
                </c:pt>
                <c:pt idx="64983">
                  <c:v>1.2996600000011562E-3</c:v>
                </c:pt>
                <c:pt idx="64984">
                  <c:v>1.2996800000011563E-3</c:v>
                </c:pt>
                <c:pt idx="64985">
                  <c:v>1.2997000000011564E-3</c:v>
                </c:pt>
                <c:pt idx="64986">
                  <c:v>1.2997200000011565E-3</c:v>
                </c:pt>
                <c:pt idx="64987">
                  <c:v>1.2997400000011566E-3</c:v>
                </c:pt>
                <c:pt idx="64988">
                  <c:v>1.2997600000011567E-3</c:v>
                </c:pt>
                <c:pt idx="64989">
                  <c:v>1.2997800000011568E-3</c:v>
                </c:pt>
                <c:pt idx="64990">
                  <c:v>1.2998000000011569E-3</c:v>
                </c:pt>
                <c:pt idx="64991">
                  <c:v>1.299820000001157E-3</c:v>
                </c:pt>
                <c:pt idx="64992">
                  <c:v>1.2998400000011571E-3</c:v>
                </c:pt>
                <c:pt idx="64993">
                  <c:v>1.2998600000011572E-3</c:v>
                </c:pt>
                <c:pt idx="64994">
                  <c:v>1.2998800000011573E-3</c:v>
                </c:pt>
                <c:pt idx="64995">
                  <c:v>1.2999000000011574E-3</c:v>
                </c:pt>
                <c:pt idx="64996">
                  <c:v>1.2999200000011575E-3</c:v>
                </c:pt>
                <c:pt idx="64997">
                  <c:v>1.2999400000011576E-3</c:v>
                </c:pt>
                <c:pt idx="64998">
                  <c:v>1.2999600000011577E-3</c:v>
                </c:pt>
                <c:pt idx="64999">
                  <c:v>1.2999800000011578E-3</c:v>
                </c:pt>
                <c:pt idx="65000">
                  <c:v>1.3000000000011579E-3</c:v>
                </c:pt>
                <c:pt idx="65001">
                  <c:v>1.300020000001158E-3</c:v>
                </c:pt>
                <c:pt idx="65002">
                  <c:v>1.3000400000011581E-3</c:v>
                </c:pt>
                <c:pt idx="65003">
                  <c:v>1.3000600000011582E-3</c:v>
                </c:pt>
                <c:pt idx="65004">
                  <c:v>1.3000800000011583E-3</c:v>
                </c:pt>
                <c:pt idx="65005">
                  <c:v>1.3001000000011584E-3</c:v>
                </c:pt>
                <c:pt idx="65006">
                  <c:v>1.3001200000011585E-3</c:v>
                </c:pt>
                <c:pt idx="65007">
                  <c:v>1.3001400000011586E-3</c:v>
                </c:pt>
                <c:pt idx="65008">
                  <c:v>1.3001600000011587E-3</c:v>
                </c:pt>
                <c:pt idx="65009">
                  <c:v>1.3001800000011588E-3</c:v>
                </c:pt>
                <c:pt idx="65010">
                  <c:v>1.3002000000011588E-3</c:v>
                </c:pt>
                <c:pt idx="65011">
                  <c:v>1.3002200000011589E-3</c:v>
                </c:pt>
                <c:pt idx="65012">
                  <c:v>1.300240000001159E-3</c:v>
                </c:pt>
                <c:pt idx="65013">
                  <c:v>1.3002600000011591E-3</c:v>
                </c:pt>
                <c:pt idx="65014">
                  <c:v>1.3002800000011592E-3</c:v>
                </c:pt>
                <c:pt idx="65015">
                  <c:v>1.3003000000011593E-3</c:v>
                </c:pt>
                <c:pt idx="65016">
                  <c:v>1.3003200000011594E-3</c:v>
                </c:pt>
                <c:pt idx="65017">
                  <c:v>1.3003400000011595E-3</c:v>
                </c:pt>
                <c:pt idx="65018">
                  <c:v>1.3003600000011596E-3</c:v>
                </c:pt>
                <c:pt idx="65019">
                  <c:v>1.3003800000011597E-3</c:v>
                </c:pt>
                <c:pt idx="65020">
                  <c:v>1.3004000000011598E-3</c:v>
                </c:pt>
                <c:pt idx="65021">
                  <c:v>1.3004200000011599E-3</c:v>
                </c:pt>
                <c:pt idx="65022">
                  <c:v>1.30044000000116E-3</c:v>
                </c:pt>
                <c:pt idx="65023">
                  <c:v>1.3004600000011601E-3</c:v>
                </c:pt>
                <c:pt idx="65024">
                  <c:v>1.3004800000011602E-3</c:v>
                </c:pt>
                <c:pt idx="65025">
                  <c:v>1.3005000000011603E-3</c:v>
                </c:pt>
                <c:pt idx="65026">
                  <c:v>1.3005200000011604E-3</c:v>
                </c:pt>
                <c:pt idx="65027">
                  <c:v>1.3005400000011605E-3</c:v>
                </c:pt>
                <c:pt idx="65028">
                  <c:v>1.3005600000011606E-3</c:v>
                </c:pt>
                <c:pt idx="65029">
                  <c:v>1.3005800000011607E-3</c:v>
                </c:pt>
                <c:pt idx="65030">
                  <c:v>1.3006000000011608E-3</c:v>
                </c:pt>
                <c:pt idx="65031">
                  <c:v>1.3006200000011609E-3</c:v>
                </c:pt>
                <c:pt idx="65032">
                  <c:v>1.300640000001161E-3</c:v>
                </c:pt>
                <c:pt idx="65033">
                  <c:v>1.3006600000011611E-3</c:v>
                </c:pt>
                <c:pt idx="65034">
                  <c:v>1.3006800000011612E-3</c:v>
                </c:pt>
                <c:pt idx="65035">
                  <c:v>1.3007000000011613E-3</c:v>
                </c:pt>
                <c:pt idx="65036">
                  <c:v>1.3007200000011614E-3</c:v>
                </c:pt>
                <c:pt idx="65037">
                  <c:v>1.3007400000011615E-3</c:v>
                </c:pt>
                <c:pt idx="65038">
                  <c:v>1.3007600000011616E-3</c:v>
                </c:pt>
                <c:pt idx="65039">
                  <c:v>1.3007800000011617E-3</c:v>
                </c:pt>
                <c:pt idx="65040">
                  <c:v>1.3008000000011618E-3</c:v>
                </c:pt>
                <c:pt idx="65041">
                  <c:v>1.3008200000011619E-3</c:v>
                </c:pt>
                <c:pt idx="65042">
                  <c:v>1.300840000001162E-3</c:v>
                </c:pt>
                <c:pt idx="65043">
                  <c:v>1.3008600000011621E-3</c:v>
                </c:pt>
                <c:pt idx="65044">
                  <c:v>1.3008800000011622E-3</c:v>
                </c:pt>
                <c:pt idx="65045">
                  <c:v>1.3009000000011623E-3</c:v>
                </c:pt>
                <c:pt idx="65046">
                  <c:v>1.3009200000011624E-3</c:v>
                </c:pt>
                <c:pt idx="65047">
                  <c:v>1.3009400000011625E-3</c:v>
                </c:pt>
                <c:pt idx="65048">
                  <c:v>1.3009600000011626E-3</c:v>
                </c:pt>
                <c:pt idx="65049">
                  <c:v>1.3009800000011627E-3</c:v>
                </c:pt>
                <c:pt idx="65050">
                  <c:v>1.3010000000011628E-3</c:v>
                </c:pt>
                <c:pt idx="65051">
                  <c:v>1.3010200000011629E-3</c:v>
                </c:pt>
                <c:pt idx="65052">
                  <c:v>1.301040000001163E-3</c:v>
                </c:pt>
                <c:pt idx="65053">
                  <c:v>1.3010600000011631E-3</c:v>
                </c:pt>
                <c:pt idx="65054">
                  <c:v>1.3010800000011632E-3</c:v>
                </c:pt>
                <c:pt idx="65055">
                  <c:v>1.3011000000011633E-3</c:v>
                </c:pt>
                <c:pt idx="65056">
                  <c:v>1.3011200000011634E-3</c:v>
                </c:pt>
                <c:pt idx="65057">
                  <c:v>1.3011400000011635E-3</c:v>
                </c:pt>
                <c:pt idx="65058">
                  <c:v>1.3011600000011636E-3</c:v>
                </c:pt>
                <c:pt idx="65059">
                  <c:v>1.3011800000011637E-3</c:v>
                </c:pt>
                <c:pt idx="65060">
                  <c:v>1.3012000000011638E-3</c:v>
                </c:pt>
                <c:pt idx="65061">
                  <c:v>1.3012200000011639E-3</c:v>
                </c:pt>
                <c:pt idx="65062">
                  <c:v>1.3012400000011639E-3</c:v>
                </c:pt>
                <c:pt idx="65063">
                  <c:v>1.301260000001164E-3</c:v>
                </c:pt>
                <c:pt idx="65064">
                  <c:v>1.3012800000011641E-3</c:v>
                </c:pt>
                <c:pt idx="65065">
                  <c:v>1.3013000000011642E-3</c:v>
                </c:pt>
                <c:pt idx="65066">
                  <c:v>1.3013200000011643E-3</c:v>
                </c:pt>
                <c:pt idx="65067">
                  <c:v>1.3013400000011644E-3</c:v>
                </c:pt>
                <c:pt idx="65068">
                  <c:v>1.3013600000011645E-3</c:v>
                </c:pt>
                <c:pt idx="65069">
                  <c:v>1.3013800000011646E-3</c:v>
                </c:pt>
                <c:pt idx="65070">
                  <c:v>1.3014000000011647E-3</c:v>
                </c:pt>
                <c:pt idx="65071">
                  <c:v>1.3014200000011648E-3</c:v>
                </c:pt>
                <c:pt idx="65072">
                  <c:v>1.3014400000011649E-3</c:v>
                </c:pt>
                <c:pt idx="65073">
                  <c:v>1.301460000001165E-3</c:v>
                </c:pt>
                <c:pt idx="65074">
                  <c:v>1.3014800000011651E-3</c:v>
                </c:pt>
                <c:pt idx="65075">
                  <c:v>1.3015000000011652E-3</c:v>
                </c:pt>
                <c:pt idx="65076">
                  <c:v>1.3015200000011653E-3</c:v>
                </c:pt>
                <c:pt idx="65077">
                  <c:v>1.3015400000011654E-3</c:v>
                </c:pt>
                <c:pt idx="65078">
                  <c:v>1.3015600000011655E-3</c:v>
                </c:pt>
                <c:pt idx="65079">
                  <c:v>1.3015800000011656E-3</c:v>
                </c:pt>
                <c:pt idx="65080">
                  <c:v>1.3016000000011657E-3</c:v>
                </c:pt>
                <c:pt idx="65081">
                  <c:v>1.3016200000011658E-3</c:v>
                </c:pt>
                <c:pt idx="65082">
                  <c:v>1.3016400000011659E-3</c:v>
                </c:pt>
                <c:pt idx="65083">
                  <c:v>1.301660000001166E-3</c:v>
                </c:pt>
                <c:pt idx="65084">
                  <c:v>1.3016800000011661E-3</c:v>
                </c:pt>
                <c:pt idx="65085">
                  <c:v>1.3017000000011662E-3</c:v>
                </c:pt>
                <c:pt idx="65086">
                  <c:v>1.3017200000011663E-3</c:v>
                </c:pt>
                <c:pt idx="65087">
                  <c:v>1.3017400000011664E-3</c:v>
                </c:pt>
                <c:pt idx="65088">
                  <c:v>1.3017600000011665E-3</c:v>
                </c:pt>
                <c:pt idx="65089">
                  <c:v>1.3017800000011666E-3</c:v>
                </c:pt>
                <c:pt idx="65090">
                  <c:v>1.3018000000011667E-3</c:v>
                </c:pt>
                <c:pt idx="65091">
                  <c:v>1.3018200000011668E-3</c:v>
                </c:pt>
                <c:pt idx="65092">
                  <c:v>1.3018400000011669E-3</c:v>
                </c:pt>
                <c:pt idx="65093">
                  <c:v>1.301860000001167E-3</c:v>
                </c:pt>
                <c:pt idx="65094">
                  <c:v>1.3018800000011671E-3</c:v>
                </c:pt>
                <c:pt idx="65095">
                  <c:v>1.3019000000011672E-3</c:v>
                </c:pt>
                <c:pt idx="65096">
                  <c:v>1.3019200000011673E-3</c:v>
                </c:pt>
                <c:pt idx="65097">
                  <c:v>1.3019400000011674E-3</c:v>
                </c:pt>
                <c:pt idx="65098">
                  <c:v>1.3019600000011675E-3</c:v>
                </c:pt>
                <c:pt idx="65099">
                  <c:v>1.3019800000011676E-3</c:v>
                </c:pt>
                <c:pt idx="65100">
                  <c:v>1.3020000000011677E-3</c:v>
                </c:pt>
                <c:pt idx="65101">
                  <c:v>1.3020200000011678E-3</c:v>
                </c:pt>
                <c:pt idx="65102">
                  <c:v>1.3020400000011679E-3</c:v>
                </c:pt>
                <c:pt idx="65103">
                  <c:v>1.302060000001168E-3</c:v>
                </c:pt>
                <c:pt idx="65104">
                  <c:v>1.3020800000011681E-3</c:v>
                </c:pt>
                <c:pt idx="65105">
                  <c:v>1.3021000000011682E-3</c:v>
                </c:pt>
                <c:pt idx="65106">
                  <c:v>1.3021200000011683E-3</c:v>
                </c:pt>
                <c:pt idx="65107">
                  <c:v>1.3021400000011684E-3</c:v>
                </c:pt>
                <c:pt idx="65108">
                  <c:v>1.3021600000011685E-3</c:v>
                </c:pt>
                <c:pt idx="65109">
                  <c:v>1.3021800000011686E-3</c:v>
                </c:pt>
                <c:pt idx="65110">
                  <c:v>1.3022000000011687E-3</c:v>
                </c:pt>
                <c:pt idx="65111">
                  <c:v>1.3022200000011688E-3</c:v>
                </c:pt>
                <c:pt idx="65112">
                  <c:v>1.3022400000011689E-3</c:v>
                </c:pt>
                <c:pt idx="65113">
                  <c:v>1.3022600000011689E-3</c:v>
                </c:pt>
                <c:pt idx="65114">
                  <c:v>1.302280000001169E-3</c:v>
                </c:pt>
                <c:pt idx="65115">
                  <c:v>1.3023000000011691E-3</c:v>
                </c:pt>
                <c:pt idx="65116">
                  <c:v>1.3023200000011692E-3</c:v>
                </c:pt>
                <c:pt idx="65117">
                  <c:v>1.3023400000011693E-3</c:v>
                </c:pt>
                <c:pt idx="65118">
                  <c:v>1.3023600000011694E-3</c:v>
                </c:pt>
                <c:pt idx="65119">
                  <c:v>1.3023800000011695E-3</c:v>
                </c:pt>
                <c:pt idx="65120">
                  <c:v>1.3024000000011696E-3</c:v>
                </c:pt>
                <c:pt idx="65121">
                  <c:v>1.3024200000011697E-3</c:v>
                </c:pt>
                <c:pt idx="65122">
                  <c:v>1.3024400000011698E-3</c:v>
                </c:pt>
                <c:pt idx="65123">
                  <c:v>1.3024600000011699E-3</c:v>
                </c:pt>
                <c:pt idx="65124">
                  <c:v>1.30248000000117E-3</c:v>
                </c:pt>
                <c:pt idx="65125">
                  <c:v>1.3025000000011701E-3</c:v>
                </c:pt>
                <c:pt idx="65126">
                  <c:v>1.3025200000011702E-3</c:v>
                </c:pt>
                <c:pt idx="65127">
                  <c:v>1.3025400000011703E-3</c:v>
                </c:pt>
                <c:pt idx="65128">
                  <c:v>1.3025600000011704E-3</c:v>
                </c:pt>
                <c:pt idx="65129">
                  <c:v>1.3025800000011705E-3</c:v>
                </c:pt>
                <c:pt idx="65130">
                  <c:v>1.3026000000011706E-3</c:v>
                </c:pt>
                <c:pt idx="65131">
                  <c:v>1.3026200000011707E-3</c:v>
                </c:pt>
                <c:pt idx="65132">
                  <c:v>1.3026400000011708E-3</c:v>
                </c:pt>
                <c:pt idx="65133">
                  <c:v>1.3026600000011709E-3</c:v>
                </c:pt>
                <c:pt idx="65134">
                  <c:v>1.302680000001171E-3</c:v>
                </c:pt>
                <c:pt idx="65135">
                  <c:v>1.3027000000011711E-3</c:v>
                </c:pt>
                <c:pt idx="65136">
                  <c:v>1.3027200000011712E-3</c:v>
                </c:pt>
                <c:pt idx="65137">
                  <c:v>1.3027400000011713E-3</c:v>
                </c:pt>
                <c:pt idx="65138">
                  <c:v>1.3027600000011714E-3</c:v>
                </c:pt>
                <c:pt idx="65139">
                  <c:v>1.3027800000011715E-3</c:v>
                </c:pt>
                <c:pt idx="65140">
                  <c:v>1.3028000000011716E-3</c:v>
                </c:pt>
                <c:pt idx="65141">
                  <c:v>1.3028200000011717E-3</c:v>
                </c:pt>
                <c:pt idx="65142">
                  <c:v>1.3028400000011718E-3</c:v>
                </c:pt>
                <c:pt idx="65143">
                  <c:v>1.3028600000011719E-3</c:v>
                </c:pt>
                <c:pt idx="65144">
                  <c:v>1.302880000001172E-3</c:v>
                </c:pt>
                <c:pt idx="65145">
                  <c:v>1.3029000000011721E-3</c:v>
                </c:pt>
                <c:pt idx="65146">
                  <c:v>1.3029200000011722E-3</c:v>
                </c:pt>
                <c:pt idx="65147">
                  <c:v>1.3029400000011723E-3</c:v>
                </c:pt>
                <c:pt idx="65148">
                  <c:v>1.3029600000011724E-3</c:v>
                </c:pt>
                <c:pt idx="65149">
                  <c:v>1.3029800000011725E-3</c:v>
                </c:pt>
                <c:pt idx="65150">
                  <c:v>1.3030000000011726E-3</c:v>
                </c:pt>
                <c:pt idx="65151">
                  <c:v>1.3030200000011727E-3</c:v>
                </c:pt>
                <c:pt idx="65152">
                  <c:v>1.3030400000011728E-3</c:v>
                </c:pt>
                <c:pt idx="65153">
                  <c:v>1.3030600000011729E-3</c:v>
                </c:pt>
                <c:pt idx="65154">
                  <c:v>1.303080000001173E-3</c:v>
                </c:pt>
                <c:pt idx="65155">
                  <c:v>1.3031000000011731E-3</c:v>
                </c:pt>
                <c:pt idx="65156">
                  <c:v>1.3031200000011732E-3</c:v>
                </c:pt>
                <c:pt idx="65157">
                  <c:v>1.3031400000011733E-3</c:v>
                </c:pt>
                <c:pt idx="65158">
                  <c:v>1.3031600000011734E-3</c:v>
                </c:pt>
                <c:pt idx="65159">
                  <c:v>1.3031800000011735E-3</c:v>
                </c:pt>
                <c:pt idx="65160">
                  <c:v>1.3032000000011736E-3</c:v>
                </c:pt>
                <c:pt idx="65161">
                  <c:v>1.3032200000011737E-3</c:v>
                </c:pt>
                <c:pt idx="65162">
                  <c:v>1.3032400000011738E-3</c:v>
                </c:pt>
                <c:pt idx="65163">
                  <c:v>1.3032600000011739E-3</c:v>
                </c:pt>
                <c:pt idx="65164">
                  <c:v>1.303280000001174E-3</c:v>
                </c:pt>
                <c:pt idx="65165">
                  <c:v>1.303300000001174E-3</c:v>
                </c:pt>
                <c:pt idx="65166">
                  <c:v>1.3033200000011741E-3</c:v>
                </c:pt>
                <c:pt idx="65167">
                  <c:v>1.3033400000011742E-3</c:v>
                </c:pt>
                <c:pt idx="65168">
                  <c:v>1.3033600000011743E-3</c:v>
                </c:pt>
                <c:pt idx="65169">
                  <c:v>1.3033800000011744E-3</c:v>
                </c:pt>
                <c:pt idx="65170">
                  <c:v>1.3034000000011745E-3</c:v>
                </c:pt>
                <c:pt idx="65171">
                  <c:v>1.3034200000011746E-3</c:v>
                </c:pt>
                <c:pt idx="65172">
                  <c:v>1.3034400000011747E-3</c:v>
                </c:pt>
                <c:pt idx="65173">
                  <c:v>1.3034600000011748E-3</c:v>
                </c:pt>
                <c:pt idx="65174">
                  <c:v>1.3034800000011749E-3</c:v>
                </c:pt>
                <c:pt idx="65175">
                  <c:v>1.303500000001175E-3</c:v>
                </c:pt>
                <c:pt idx="65176">
                  <c:v>1.3035200000011751E-3</c:v>
                </c:pt>
                <c:pt idx="65177">
                  <c:v>1.3035400000011752E-3</c:v>
                </c:pt>
                <c:pt idx="65178">
                  <c:v>1.3035600000011753E-3</c:v>
                </c:pt>
                <c:pt idx="65179">
                  <c:v>1.3035800000011754E-3</c:v>
                </c:pt>
                <c:pt idx="65180">
                  <c:v>1.3036000000011755E-3</c:v>
                </c:pt>
                <c:pt idx="65181">
                  <c:v>1.3036200000011756E-3</c:v>
                </c:pt>
                <c:pt idx="65182">
                  <c:v>1.3036400000011757E-3</c:v>
                </c:pt>
                <c:pt idx="65183">
                  <c:v>1.3036600000011758E-3</c:v>
                </c:pt>
                <c:pt idx="65184">
                  <c:v>1.3036800000011759E-3</c:v>
                </c:pt>
                <c:pt idx="65185">
                  <c:v>1.303700000001176E-3</c:v>
                </c:pt>
                <c:pt idx="65186">
                  <c:v>1.3037200000011761E-3</c:v>
                </c:pt>
                <c:pt idx="65187">
                  <c:v>1.3037400000011762E-3</c:v>
                </c:pt>
                <c:pt idx="65188">
                  <c:v>1.3037600000011763E-3</c:v>
                </c:pt>
                <c:pt idx="65189">
                  <c:v>1.3037800000011764E-3</c:v>
                </c:pt>
                <c:pt idx="65190">
                  <c:v>1.3038000000011765E-3</c:v>
                </c:pt>
                <c:pt idx="65191">
                  <c:v>1.3038200000011766E-3</c:v>
                </c:pt>
                <c:pt idx="65192">
                  <c:v>1.3038400000011767E-3</c:v>
                </c:pt>
                <c:pt idx="65193">
                  <c:v>1.3038600000011768E-3</c:v>
                </c:pt>
                <c:pt idx="65194">
                  <c:v>1.3038800000011769E-3</c:v>
                </c:pt>
                <c:pt idx="65195">
                  <c:v>1.303900000001177E-3</c:v>
                </c:pt>
                <c:pt idx="65196">
                  <c:v>1.3039200000011771E-3</c:v>
                </c:pt>
                <c:pt idx="65197">
                  <c:v>1.3039400000011772E-3</c:v>
                </c:pt>
                <c:pt idx="65198">
                  <c:v>1.3039600000011773E-3</c:v>
                </c:pt>
                <c:pt idx="65199">
                  <c:v>1.3039800000011774E-3</c:v>
                </c:pt>
                <c:pt idx="65200">
                  <c:v>1.3040000000011775E-3</c:v>
                </c:pt>
                <c:pt idx="65201">
                  <c:v>1.3040200000011776E-3</c:v>
                </c:pt>
                <c:pt idx="65202">
                  <c:v>1.3040400000011777E-3</c:v>
                </c:pt>
                <c:pt idx="65203">
                  <c:v>1.3040600000011778E-3</c:v>
                </c:pt>
                <c:pt idx="65204">
                  <c:v>1.3040800000011779E-3</c:v>
                </c:pt>
                <c:pt idx="65205">
                  <c:v>1.304100000001178E-3</c:v>
                </c:pt>
                <c:pt idx="65206">
                  <c:v>1.3041200000011781E-3</c:v>
                </c:pt>
                <c:pt idx="65207">
                  <c:v>1.3041400000011782E-3</c:v>
                </c:pt>
                <c:pt idx="65208">
                  <c:v>1.3041600000011783E-3</c:v>
                </c:pt>
                <c:pt idx="65209">
                  <c:v>1.3041800000011784E-3</c:v>
                </c:pt>
                <c:pt idx="65210">
                  <c:v>1.3042000000011785E-3</c:v>
                </c:pt>
                <c:pt idx="65211">
                  <c:v>1.3042200000011786E-3</c:v>
                </c:pt>
                <c:pt idx="65212">
                  <c:v>1.3042400000011787E-3</c:v>
                </c:pt>
                <c:pt idx="65213">
                  <c:v>1.3042600000011788E-3</c:v>
                </c:pt>
                <c:pt idx="65214">
                  <c:v>1.3042800000011789E-3</c:v>
                </c:pt>
                <c:pt idx="65215">
                  <c:v>1.304300000001179E-3</c:v>
                </c:pt>
                <c:pt idx="65216">
                  <c:v>1.3043200000011791E-3</c:v>
                </c:pt>
                <c:pt idx="65217">
                  <c:v>1.3043400000011791E-3</c:v>
                </c:pt>
                <c:pt idx="65218">
                  <c:v>1.3043600000011792E-3</c:v>
                </c:pt>
                <c:pt idx="65219">
                  <c:v>1.3043800000011793E-3</c:v>
                </c:pt>
                <c:pt idx="65220">
                  <c:v>1.3044000000011794E-3</c:v>
                </c:pt>
                <c:pt idx="65221">
                  <c:v>1.3044200000011795E-3</c:v>
                </c:pt>
                <c:pt idx="65222">
                  <c:v>1.3044400000011796E-3</c:v>
                </c:pt>
                <c:pt idx="65223">
                  <c:v>1.3044600000011797E-3</c:v>
                </c:pt>
                <c:pt idx="65224">
                  <c:v>1.3044800000011798E-3</c:v>
                </c:pt>
                <c:pt idx="65225">
                  <c:v>1.3045000000011799E-3</c:v>
                </c:pt>
                <c:pt idx="65226">
                  <c:v>1.30452000000118E-3</c:v>
                </c:pt>
                <c:pt idx="65227">
                  <c:v>1.3045400000011801E-3</c:v>
                </c:pt>
                <c:pt idx="65228">
                  <c:v>1.3045600000011802E-3</c:v>
                </c:pt>
                <c:pt idx="65229">
                  <c:v>1.3045800000011803E-3</c:v>
                </c:pt>
                <c:pt idx="65230">
                  <c:v>1.3046000000011804E-3</c:v>
                </c:pt>
                <c:pt idx="65231">
                  <c:v>1.3046200000011805E-3</c:v>
                </c:pt>
                <c:pt idx="65232">
                  <c:v>1.3046400000011806E-3</c:v>
                </c:pt>
                <c:pt idx="65233">
                  <c:v>1.3046600000011807E-3</c:v>
                </c:pt>
                <c:pt idx="65234">
                  <c:v>1.3046800000011808E-3</c:v>
                </c:pt>
                <c:pt idx="65235">
                  <c:v>1.3047000000011809E-3</c:v>
                </c:pt>
                <c:pt idx="65236">
                  <c:v>1.304720000001181E-3</c:v>
                </c:pt>
                <c:pt idx="65237">
                  <c:v>1.3047400000011811E-3</c:v>
                </c:pt>
                <c:pt idx="65238">
                  <c:v>1.3047600000011812E-3</c:v>
                </c:pt>
                <c:pt idx="65239">
                  <c:v>1.3047800000011813E-3</c:v>
                </c:pt>
                <c:pt idx="65240">
                  <c:v>1.3048000000011814E-3</c:v>
                </c:pt>
                <c:pt idx="65241">
                  <c:v>1.3048200000011815E-3</c:v>
                </c:pt>
                <c:pt idx="65242">
                  <c:v>1.3048400000011816E-3</c:v>
                </c:pt>
                <c:pt idx="65243">
                  <c:v>1.3048600000011817E-3</c:v>
                </c:pt>
                <c:pt idx="65244">
                  <c:v>1.3048800000011818E-3</c:v>
                </c:pt>
                <c:pt idx="65245">
                  <c:v>1.3049000000011819E-3</c:v>
                </c:pt>
                <c:pt idx="65246">
                  <c:v>1.304920000001182E-3</c:v>
                </c:pt>
                <c:pt idx="65247">
                  <c:v>1.3049400000011821E-3</c:v>
                </c:pt>
                <c:pt idx="65248">
                  <c:v>1.3049600000011822E-3</c:v>
                </c:pt>
                <c:pt idx="65249">
                  <c:v>1.3049800000011823E-3</c:v>
                </c:pt>
                <c:pt idx="65250">
                  <c:v>1.3050000000011824E-3</c:v>
                </c:pt>
                <c:pt idx="65251">
                  <c:v>1.3050200000011825E-3</c:v>
                </c:pt>
                <c:pt idx="65252">
                  <c:v>1.3050400000011826E-3</c:v>
                </c:pt>
                <c:pt idx="65253">
                  <c:v>1.3050600000011827E-3</c:v>
                </c:pt>
                <c:pt idx="65254">
                  <c:v>1.3050800000011828E-3</c:v>
                </c:pt>
                <c:pt idx="65255">
                  <c:v>1.3051000000011829E-3</c:v>
                </c:pt>
                <c:pt idx="65256">
                  <c:v>1.305120000001183E-3</c:v>
                </c:pt>
                <c:pt idx="65257">
                  <c:v>1.3051400000011831E-3</c:v>
                </c:pt>
                <c:pt idx="65258">
                  <c:v>1.3051600000011832E-3</c:v>
                </c:pt>
                <c:pt idx="65259">
                  <c:v>1.3051800000011833E-3</c:v>
                </c:pt>
                <c:pt idx="65260">
                  <c:v>1.3052000000011834E-3</c:v>
                </c:pt>
                <c:pt idx="65261">
                  <c:v>1.3052200000011835E-3</c:v>
                </c:pt>
                <c:pt idx="65262">
                  <c:v>1.3052400000011836E-3</c:v>
                </c:pt>
                <c:pt idx="65263">
                  <c:v>1.3052600000011837E-3</c:v>
                </c:pt>
                <c:pt idx="65264">
                  <c:v>1.3052800000011838E-3</c:v>
                </c:pt>
                <c:pt idx="65265">
                  <c:v>1.3053000000011839E-3</c:v>
                </c:pt>
                <c:pt idx="65266">
                  <c:v>1.305320000001184E-3</c:v>
                </c:pt>
                <c:pt idx="65267">
                  <c:v>1.3053400000011841E-3</c:v>
                </c:pt>
                <c:pt idx="65268">
                  <c:v>1.3053600000011841E-3</c:v>
                </c:pt>
                <c:pt idx="65269">
                  <c:v>1.3053800000011842E-3</c:v>
                </c:pt>
                <c:pt idx="65270">
                  <c:v>1.3054000000011843E-3</c:v>
                </c:pt>
                <c:pt idx="65271">
                  <c:v>1.3054200000011844E-3</c:v>
                </c:pt>
                <c:pt idx="65272">
                  <c:v>1.3054400000011845E-3</c:v>
                </c:pt>
                <c:pt idx="65273">
                  <c:v>1.3054600000011846E-3</c:v>
                </c:pt>
                <c:pt idx="65274">
                  <c:v>1.3054800000011847E-3</c:v>
                </c:pt>
                <c:pt idx="65275">
                  <c:v>1.3055000000011848E-3</c:v>
                </c:pt>
                <c:pt idx="65276">
                  <c:v>1.3055200000011849E-3</c:v>
                </c:pt>
                <c:pt idx="65277">
                  <c:v>1.305540000001185E-3</c:v>
                </c:pt>
                <c:pt idx="65278">
                  <c:v>1.3055600000011851E-3</c:v>
                </c:pt>
                <c:pt idx="65279">
                  <c:v>1.3055800000011852E-3</c:v>
                </c:pt>
                <c:pt idx="65280">
                  <c:v>1.3056000000011853E-3</c:v>
                </c:pt>
                <c:pt idx="65281">
                  <c:v>1.3056200000011854E-3</c:v>
                </c:pt>
                <c:pt idx="65282">
                  <c:v>1.3056400000011855E-3</c:v>
                </c:pt>
                <c:pt idx="65283">
                  <c:v>1.3056600000011856E-3</c:v>
                </c:pt>
                <c:pt idx="65284">
                  <c:v>1.3056800000011857E-3</c:v>
                </c:pt>
                <c:pt idx="65285">
                  <c:v>1.3057000000011858E-3</c:v>
                </c:pt>
                <c:pt idx="65286">
                  <c:v>1.3057200000011859E-3</c:v>
                </c:pt>
                <c:pt idx="65287">
                  <c:v>1.305740000001186E-3</c:v>
                </c:pt>
                <c:pt idx="65288">
                  <c:v>1.3057600000011861E-3</c:v>
                </c:pt>
                <c:pt idx="65289">
                  <c:v>1.3057800000011862E-3</c:v>
                </c:pt>
                <c:pt idx="65290">
                  <c:v>1.3058000000011863E-3</c:v>
                </c:pt>
                <c:pt idx="65291">
                  <c:v>1.3058200000011864E-3</c:v>
                </c:pt>
                <c:pt idx="65292">
                  <c:v>1.3058400000011865E-3</c:v>
                </c:pt>
                <c:pt idx="65293">
                  <c:v>1.3058600000011866E-3</c:v>
                </c:pt>
                <c:pt idx="65294">
                  <c:v>1.3058800000011867E-3</c:v>
                </c:pt>
                <c:pt idx="65295">
                  <c:v>1.3059000000011868E-3</c:v>
                </c:pt>
                <c:pt idx="65296">
                  <c:v>1.3059200000011869E-3</c:v>
                </c:pt>
                <c:pt idx="65297">
                  <c:v>1.305940000001187E-3</c:v>
                </c:pt>
                <c:pt idx="65298">
                  <c:v>1.3059600000011871E-3</c:v>
                </c:pt>
                <c:pt idx="65299">
                  <c:v>1.3059800000011872E-3</c:v>
                </c:pt>
                <c:pt idx="65300">
                  <c:v>1.3060000000011873E-3</c:v>
                </c:pt>
                <c:pt idx="65301">
                  <c:v>1.3060200000011874E-3</c:v>
                </c:pt>
                <c:pt idx="65302">
                  <c:v>1.3060400000011875E-3</c:v>
                </c:pt>
                <c:pt idx="65303">
                  <c:v>1.3060600000011876E-3</c:v>
                </c:pt>
                <c:pt idx="65304">
                  <c:v>1.3060800000011877E-3</c:v>
                </c:pt>
                <c:pt idx="65305">
                  <c:v>1.3061000000011878E-3</c:v>
                </c:pt>
                <c:pt idx="65306">
                  <c:v>1.3061200000011879E-3</c:v>
                </c:pt>
                <c:pt idx="65307">
                  <c:v>1.306140000001188E-3</c:v>
                </c:pt>
                <c:pt idx="65308">
                  <c:v>1.3061600000011881E-3</c:v>
                </c:pt>
                <c:pt idx="65309">
                  <c:v>1.3061800000011882E-3</c:v>
                </c:pt>
                <c:pt idx="65310">
                  <c:v>1.3062000000011883E-3</c:v>
                </c:pt>
                <c:pt idx="65311">
                  <c:v>1.3062200000011884E-3</c:v>
                </c:pt>
                <c:pt idx="65312">
                  <c:v>1.3062400000011885E-3</c:v>
                </c:pt>
                <c:pt idx="65313">
                  <c:v>1.3062600000011886E-3</c:v>
                </c:pt>
                <c:pt idx="65314">
                  <c:v>1.3062800000011887E-3</c:v>
                </c:pt>
                <c:pt idx="65315">
                  <c:v>1.3063000000011888E-3</c:v>
                </c:pt>
                <c:pt idx="65316">
                  <c:v>1.3063200000011889E-3</c:v>
                </c:pt>
                <c:pt idx="65317">
                  <c:v>1.306340000001189E-3</c:v>
                </c:pt>
                <c:pt idx="65318">
                  <c:v>1.3063600000011891E-3</c:v>
                </c:pt>
                <c:pt idx="65319">
                  <c:v>1.3063800000011892E-3</c:v>
                </c:pt>
                <c:pt idx="65320">
                  <c:v>1.3064000000011892E-3</c:v>
                </c:pt>
                <c:pt idx="65321">
                  <c:v>1.3064200000011893E-3</c:v>
                </c:pt>
                <c:pt idx="65322">
                  <c:v>1.3064400000011894E-3</c:v>
                </c:pt>
                <c:pt idx="65323">
                  <c:v>1.3064600000011895E-3</c:v>
                </c:pt>
                <c:pt idx="65324">
                  <c:v>1.3064800000011896E-3</c:v>
                </c:pt>
                <c:pt idx="65325">
                  <c:v>1.3065000000011897E-3</c:v>
                </c:pt>
                <c:pt idx="65326">
                  <c:v>1.3065200000011898E-3</c:v>
                </c:pt>
                <c:pt idx="65327">
                  <c:v>1.3065400000011899E-3</c:v>
                </c:pt>
                <c:pt idx="65328">
                  <c:v>1.30656000000119E-3</c:v>
                </c:pt>
                <c:pt idx="65329">
                  <c:v>1.3065800000011901E-3</c:v>
                </c:pt>
                <c:pt idx="65330">
                  <c:v>1.3066000000011902E-3</c:v>
                </c:pt>
                <c:pt idx="65331">
                  <c:v>1.3066200000011903E-3</c:v>
                </c:pt>
                <c:pt idx="65332">
                  <c:v>1.3066400000011904E-3</c:v>
                </c:pt>
                <c:pt idx="65333">
                  <c:v>1.3066600000011905E-3</c:v>
                </c:pt>
                <c:pt idx="65334">
                  <c:v>1.3066800000011906E-3</c:v>
                </c:pt>
                <c:pt idx="65335">
                  <c:v>1.3067000000011907E-3</c:v>
                </c:pt>
                <c:pt idx="65336">
                  <c:v>1.3067200000011908E-3</c:v>
                </c:pt>
                <c:pt idx="65337">
                  <c:v>1.3067400000011909E-3</c:v>
                </c:pt>
                <c:pt idx="65338">
                  <c:v>1.306760000001191E-3</c:v>
                </c:pt>
                <c:pt idx="65339">
                  <c:v>1.3067800000011911E-3</c:v>
                </c:pt>
                <c:pt idx="65340">
                  <c:v>1.3068000000011912E-3</c:v>
                </c:pt>
                <c:pt idx="65341">
                  <c:v>1.3068200000011913E-3</c:v>
                </c:pt>
                <c:pt idx="65342">
                  <c:v>1.3068400000011914E-3</c:v>
                </c:pt>
                <c:pt idx="65343">
                  <c:v>1.3068600000011915E-3</c:v>
                </c:pt>
                <c:pt idx="65344">
                  <c:v>1.3068800000011916E-3</c:v>
                </c:pt>
                <c:pt idx="65345">
                  <c:v>1.3069000000011917E-3</c:v>
                </c:pt>
                <c:pt idx="65346">
                  <c:v>1.3069200000011918E-3</c:v>
                </c:pt>
                <c:pt idx="65347">
                  <c:v>1.3069400000011919E-3</c:v>
                </c:pt>
                <c:pt idx="65348">
                  <c:v>1.306960000001192E-3</c:v>
                </c:pt>
                <c:pt idx="65349">
                  <c:v>1.3069800000011921E-3</c:v>
                </c:pt>
                <c:pt idx="65350">
                  <c:v>1.3070000000011922E-3</c:v>
                </c:pt>
                <c:pt idx="65351">
                  <c:v>1.3070200000011923E-3</c:v>
                </c:pt>
                <c:pt idx="65352">
                  <c:v>1.3070400000011924E-3</c:v>
                </c:pt>
                <c:pt idx="65353">
                  <c:v>1.3070600000011925E-3</c:v>
                </c:pt>
                <c:pt idx="65354">
                  <c:v>1.3070800000011926E-3</c:v>
                </c:pt>
                <c:pt idx="65355">
                  <c:v>1.3071000000011927E-3</c:v>
                </c:pt>
                <c:pt idx="65356">
                  <c:v>1.3071200000011928E-3</c:v>
                </c:pt>
                <c:pt idx="65357">
                  <c:v>1.3071400000011929E-3</c:v>
                </c:pt>
                <c:pt idx="65358">
                  <c:v>1.307160000001193E-3</c:v>
                </c:pt>
                <c:pt idx="65359">
                  <c:v>1.3071800000011931E-3</c:v>
                </c:pt>
                <c:pt idx="65360">
                  <c:v>1.3072000000011932E-3</c:v>
                </c:pt>
                <c:pt idx="65361">
                  <c:v>1.3072200000011933E-3</c:v>
                </c:pt>
                <c:pt idx="65362">
                  <c:v>1.3072400000011934E-3</c:v>
                </c:pt>
                <c:pt idx="65363">
                  <c:v>1.3072600000011935E-3</c:v>
                </c:pt>
                <c:pt idx="65364">
                  <c:v>1.3072800000011936E-3</c:v>
                </c:pt>
                <c:pt idx="65365">
                  <c:v>1.3073000000011937E-3</c:v>
                </c:pt>
                <c:pt idx="65366">
                  <c:v>1.3073200000011938E-3</c:v>
                </c:pt>
                <c:pt idx="65367">
                  <c:v>1.3073400000011939E-3</c:v>
                </c:pt>
                <c:pt idx="65368">
                  <c:v>1.307360000001194E-3</c:v>
                </c:pt>
                <c:pt idx="65369">
                  <c:v>1.3073800000011941E-3</c:v>
                </c:pt>
                <c:pt idx="65370">
                  <c:v>1.3074000000011942E-3</c:v>
                </c:pt>
                <c:pt idx="65371">
                  <c:v>1.3074200000011943E-3</c:v>
                </c:pt>
                <c:pt idx="65372">
                  <c:v>1.3074400000011943E-3</c:v>
                </c:pt>
                <c:pt idx="65373">
                  <c:v>1.3074600000011944E-3</c:v>
                </c:pt>
                <c:pt idx="65374">
                  <c:v>1.3074800000011945E-3</c:v>
                </c:pt>
                <c:pt idx="65375">
                  <c:v>1.3075000000011946E-3</c:v>
                </c:pt>
                <c:pt idx="65376">
                  <c:v>1.3075200000011947E-3</c:v>
                </c:pt>
                <c:pt idx="65377">
                  <c:v>1.3075400000011948E-3</c:v>
                </c:pt>
                <c:pt idx="65378">
                  <c:v>1.3075600000011949E-3</c:v>
                </c:pt>
                <c:pt idx="65379">
                  <c:v>1.307580000001195E-3</c:v>
                </c:pt>
                <c:pt idx="65380">
                  <c:v>1.3076000000011951E-3</c:v>
                </c:pt>
                <c:pt idx="65381">
                  <c:v>1.3076200000011952E-3</c:v>
                </c:pt>
                <c:pt idx="65382">
                  <c:v>1.3076400000011953E-3</c:v>
                </c:pt>
                <c:pt idx="65383">
                  <c:v>1.3076600000011954E-3</c:v>
                </c:pt>
                <c:pt idx="65384">
                  <c:v>1.3076800000011955E-3</c:v>
                </c:pt>
                <c:pt idx="65385">
                  <c:v>1.3077000000011956E-3</c:v>
                </c:pt>
                <c:pt idx="65386">
                  <c:v>1.3077200000011957E-3</c:v>
                </c:pt>
                <c:pt idx="65387">
                  <c:v>1.3077400000011958E-3</c:v>
                </c:pt>
                <c:pt idx="65388">
                  <c:v>1.3077600000011959E-3</c:v>
                </c:pt>
                <c:pt idx="65389">
                  <c:v>1.307780000001196E-3</c:v>
                </c:pt>
                <c:pt idx="65390">
                  <c:v>1.3078000000011961E-3</c:v>
                </c:pt>
                <c:pt idx="65391">
                  <c:v>1.3078200000011962E-3</c:v>
                </c:pt>
                <c:pt idx="65392">
                  <c:v>1.3078400000011963E-3</c:v>
                </c:pt>
                <c:pt idx="65393">
                  <c:v>1.3078600000011964E-3</c:v>
                </c:pt>
                <c:pt idx="65394">
                  <c:v>1.3078800000011965E-3</c:v>
                </c:pt>
                <c:pt idx="65395">
                  <c:v>1.3079000000011966E-3</c:v>
                </c:pt>
                <c:pt idx="65396">
                  <c:v>1.3079200000011967E-3</c:v>
                </c:pt>
                <c:pt idx="65397">
                  <c:v>1.3079400000011968E-3</c:v>
                </c:pt>
                <c:pt idx="65398">
                  <c:v>1.3079600000011969E-3</c:v>
                </c:pt>
                <c:pt idx="65399">
                  <c:v>1.307980000001197E-3</c:v>
                </c:pt>
                <c:pt idx="65400">
                  <c:v>1.3080000000011971E-3</c:v>
                </c:pt>
                <c:pt idx="65401">
                  <c:v>1.3080200000011972E-3</c:v>
                </c:pt>
                <c:pt idx="65402">
                  <c:v>1.3080400000011973E-3</c:v>
                </c:pt>
                <c:pt idx="65403">
                  <c:v>1.3080600000011974E-3</c:v>
                </c:pt>
                <c:pt idx="65404">
                  <c:v>1.3080800000011975E-3</c:v>
                </c:pt>
                <c:pt idx="65405">
                  <c:v>1.3081000000011976E-3</c:v>
                </c:pt>
                <c:pt idx="65406">
                  <c:v>1.3081200000011977E-3</c:v>
                </c:pt>
                <c:pt idx="65407">
                  <c:v>1.3081400000011978E-3</c:v>
                </c:pt>
                <c:pt idx="65408">
                  <c:v>1.3081600000011979E-3</c:v>
                </c:pt>
                <c:pt idx="65409">
                  <c:v>1.308180000001198E-3</c:v>
                </c:pt>
                <c:pt idx="65410">
                  <c:v>1.3082000000011981E-3</c:v>
                </c:pt>
                <c:pt idx="65411">
                  <c:v>1.3082200000011982E-3</c:v>
                </c:pt>
                <c:pt idx="65412">
                  <c:v>1.3082400000011983E-3</c:v>
                </c:pt>
                <c:pt idx="65413">
                  <c:v>1.3082600000011984E-3</c:v>
                </c:pt>
                <c:pt idx="65414">
                  <c:v>1.3082800000011985E-3</c:v>
                </c:pt>
                <c:pt idx="65415">
                  <c:v>1.3083000000011986E-3</c:v>
                </c:pt>
                <c:pt idx="65416">
                  <c:v>1.3083200000011987E-3</c:v>
                </c:pt>
                <c:pt idx="65417">
                  <c:v>1.3083400000011988E-3</c:v>
                </c:pt>
                <c:pt idx="65418">
                  <c:v>1.3083600000011989E-3</c:v>
                </c:pt>
                <c:pt idx="65419">
                  <c:v>1.308380000001199E-3</c:v>
                </c:pt>
                <c:pt idx="65420">
                  <c:v>1.3084000000011991E-3</c:v>
                </c:pt>
                <c:pt idx="65421">
                  <c:v>1.3084200000011992E-3</c:v>
                </c:pt>
                <c:pt idx="65422">
                  <c:v>1.3084400000011993E-3</c:v>
                </c:pt>
                <c:pt idx="65423">
                  <c:v>1.3084600000011993E-3</c:v>
                </c:pt>
                <c:pt idx="65424">
                  <c:v>1.3084800000011994E-3</c:v>
                </c:pt>
                <c:pt idx="65425">
                  <c:v>1.3085000000011995E-3</c:v>
                </c:pt>
                <c:pt idx="65426">
                  <c:v>1.3085200000011996E-3</c:v>
                </c:pt>
                <c:pt idx="65427">
                  <c:v>1.3085400000011997E-3</c:v>
                </c:pt>
                <c:pt idx="65428">
                  <c:v>1.3085600000011998E-3</c:v>
                </c:pt>
                <c:pt idx="65429">
                  <c:v>1.3085800000011999E-3</c:v>
                </c:pt>
                <c:pt idx="65430">
                  <c:v>1.3086000000012E-3</c:v>
                </c:pt>
                <c:pt idx="65431">
                  <c:v>1.3086200000012001E-3</c:v>
                </c:pt>
                <c:pt idx="65432">
                  <c:v>1.3086400000012002E-3</c:v>
                </c:pt>
                <c:pt idx="65433">
                  <c:v>1.3086600000012003E-3</c:v>
                </c:pt>
                <c:pt idx="65434">
                  <c:v>1.3086800000012004E-3</c:v>
                </c:pt>
                <c:pt idx="65435">
                  <c:v>1.3087000000012005E-3</c:v>
                </c:pt>
                <c:pt idx="65436">
                  <c:v>1.3087200000012006E-3</c:v>
                </c:pt>
                <c:pt idx="65437">
                  <c:v>1.3087400000012007E-3</c:v>
                </c:pt>
                <c:pt idx="65438">
                  <c:v>1.3087600000012008E-3</c:v>
                </c:pt>
                <c:pt idx="65439">
                  <c:v>1.3087800000012009E-3</c:v>
                </c:pt>
                <c:pt idx="65440">
                  <c:v>1.308800000001201E-3</c:v>
                </c:pt>
                <c:pt idx="65441">
                  <c:v>1.3088200000012011E-3</c:v>
                </c:pt>
                <c:pt idx="65442">
                  <c:v>1.3088400000012012E-3</c:v>
                </c:pt>
                <c:pt idx="65443">
                  <c:v>1.3088600000012013E-3</c:v>
                </c:pt>
                <c:pt idx="65444">
                  <c:v>1.3088800000012014E-3</c:v>
                </c:pt>
                <c:pt idx="65445">
                  <c:v>1.3089000000012015E-3</c:v>
                </c:pt>
                <c:pt idx="65446">
                  <c:v>1.3089200000012016E-3</c:v>
                </c:pt>
                <c:pt idx="65447">
                  <c:v>1.3089400000012017E-3</c:v>
                </c:pt>
                <c:pt idx="65448">
                  <c:v>1.3089600000012018E-3</c:v>
                </c:pt>
                <c:pt idx="65449">
                  <c:v>1.3089800000012019E-3</c:v>
                </c:pt>
                <c:pt idx="65450">
                  <c:v>1.309000000001202E-3</c:v>
                </c:pt>
                <c:pt idx="65451">
                  <c:v>1.3090200000012021E-3</c:v>
                </c:pt>
                <c:pt idx="65452">
                  <c:v>1.3090400000012022E-3</c:v>
                </c:pt>
                <c:pt idx="65453">
                  <c:v>1.3090600000012023E-3</c:v>
                </c:pt>
                <c:pt idx="65454">
                  <c:v>1.3090800000012024E-3</c:v>
                </c:pt>
                <c:pt idx="65455">
                  <c:v>1.3091000000012025E-3</c:v>
                </c:pt>
                <c:pt idx="65456">
                  <c:v>1.3091200000012026E-3</c:v>
                </c:pt>
                <c:pt idx="65457">
                  <c:v>1.3091400000012027E-3</c:v>
                </c:pt>
                <c:pt idx="65458">
                  <c:v>1.3091600000012028E-3</c:v>
                </c:pt>
                <c:pt idx="65459">
                  <c:v>1.3091800000012029E-3</c:v>
                </c:pt>
                <c:pt idx="65460">
                  <c:v>1.309200000001203E-3</c:v>
                </c:pt>
                <c:pt idx="65461">
                  <c:v>1.3092200000012031E-3</c:v>
                </c:pt>
                <c:pt idx="65462">
                  <c:v>1.3092400000012032E-3</c:v>
                </c:pt>
                <c:pt idx="65463">
                  <c:v>1.3092600000012033E-3</c:v>
                </c:pt>
                <c:pt idx="65464">
                  <c:v>1.3092800000012034E-3</c:v>
                </c:pt>
                <c:pt idx="65465">
                  <c:v>1.3093000000012035E-3</c:v>
                </c:pt>
                <c:pt idx="65466">
                  <c:v>1.3093200000012036E-3</c:v>
                </c:pt>
                <c:pt idx="65467">
                  <c:v>1.3093400000012037E-3</c:v>
                </c:pt>
                <c:pt idx="65468">
                  <c:v>1.3093600000012038E-3</c:v>
                </c:pt>
                <c:pt idx="65469">
                  <c:v>1.3093800000012039E-3</c:v>
                </c:pt>
                <c:pt idx="65470">
                  <c:v>1.309400000001204E-3</c:v>
                </c:pt>
                <c:pt idx="65471">
                  <c:v>1.3094200000012041E-3</c:v>
                </c:pt>
                <c:pt idx="65472">
                  <c:v>1.3094400000012042E-3</c:v>
                </c:pt>
                <c:pt idx="65473">
                  <c:v>1.3094600000012043E-3</c:v>
                </c:pt>
                <c:pt idx="65474">
                  <c:v>1.3094800000012044E-3</c:v>
                </c:pt>
                <c:pt idx="65475">
                  <c:v>1.3095000000012044E-3</c:v>
                </c:pt>
                <c:pt idx="65476">
                  <c:v>1.3095200000012045E-3</c:v>
                </c:pt>
                <c:pt idx="65477">
                  <c:v>1.3095400000012046E-3</c:v>
                </c:pt>
                <c:pt idx="65478">
                  <c:v>1.3095600000012047E-3</c:v>
                </c:pt>
                <c:pt idx="65479">
                  <c:v>1.3095800000012048E-3</c:v>
                </c:pt>
                <c:pt idx="65480">
                  <c:v>1.3096000000012049E-3</c:v>
                </c:pt>
                <c:pt idx="65481">
                  <c:v>1.309620000001205E-3</c:v>
                </c:pt>
                <c:pt idx="65482">
                  <c:v>1.3096400000012051E-3</c:v>
                </c:pt>
                <c:pt idx="65483">
                  <c:v>1.3096600000012052E-3</c:v>
                </c:pt>
                <c:pt idx="65484">
                  <c:v>1.3096800000012053E-3</c:v>
                </c:pt>
                <c:pt idx="65485">
                  <c:v>1.3097000000012054E-3</c:v>
                </c:pt>
                <c:pt idx="65486">
                  <c:v>1.3097200000012055E-3</c:v>
                </c:pt>
                <c:pt idx="65487">
                  <c:v>1.3097400000012056E-3</c:v>
                </c:pt>
                <c:pt idx="65488">
                  <c:v>1.3097600000012057E-3</c:v>
                </c:pt>
                <c:pt idx="65489">
                  <c:v>1.3097800000012058E-3</c:v>
                </c:pt>
                <c:pt idx="65490">
                  <c:v>1.3098000000012059E-3</c:v>
                </c:pt>
                <c:pt idx="65491">
                  <c:v>1.309820000001206E-3</c:v>
                </c:pt>
                <c:pt idx="65492">
                  <c:v>1.3098400000012061E-3</c:v>
                </c:pt>
                <c:pt idx="65493">
                  <c:v>1.3098600000012062E-3</c:v>
                </c:pt>
                <c:pt idx="65494">
                  <c:v>1.3098800000012063E-3</c:v>
                </c:pt>
                <c:pt idx="65495">
                  <c:v>1.3099000000012064E-3</c:v>
                </c:pt>
                <c:pt idx="65496">
                  <c:v>1.3099200000012065E-3</c:v>
                </c:pt>
                <c:pt idx="65497">
                  <c:v>1.3099400000012066E-3</c:v>
                </c:pt>
                <c:pt idx="65498">
                  <c:v>1.3099600000012067E-3</c:v>
                </c:pt>
                <c:pt idx="65499">
                  <c:v>1.3099800000012068E-3</c:v>
                </c:pt>
                <c:pt idx="65500">
                  <c:v>1.3100000000012069E-3</c:v>
                </c:pt>
                <c:pt idx="65501">
                  <c:v>1.310020000001207E-3</c:v>
                </c:pt>
                <c:pt idx="65502">
                  <c:v>1.3100400000012071E-3</c:v>
                </c:pt>
                <c:pt idx="65503">
                  <c:v>1.3100600000012072E-3</c:v>
                </c:pt>
                <c:pt idx="65504">
                  <c:v>1.3100800000012073E-3</c:v>
                </c:pt>
                <c:pt idx="65505">
                  <c:v>1.3101000000012074E-3</c:v>
                </c:pt>
                <c:pt idx="65506">
                  <c:v>1.3101200000012075E-3</c:v>
                </c:pt>
                <c:pt idx="65507">
                  <c:v>1.3101400000012076E-3</c:v>
                </c:pt>
                <c:pt idx="65508">
                  <c:v>1.3101600000012077E-3</c:v>
                </c:pt>
                <c:pt idx="65509">
                  <c:v>1.3101800000012078E-3</c:v>
                </c:pt>
                <c:pt idx="65510">
                  <c:v>1.3102000000012079E-3</c:v>
                </c:pt>
                <c:pt idx="65511">
                  <c:v>1.310220000001208E-3</c:v>
                </c:pt>
                <c:pt idx="65512">
                  <c:v>1.3102400000012081E-3</c:v>
                </c:pt>
                <c:pt idx="65513">
                  <c:v>1.3102600000012082E-3</c:v>
                </c:pt>
                <c:pt idx="65514">
                  <c:v>1.3102800000012083E-3</c:v>
                </c:pt>
                <c:pt idx="65515">
                  <c:v>1.3103000000012084E-3</c:v>
                </c:pt>
                <c:pt idx="65516">
                  <c:v>1.3103200000012085E-3</c:v>
                </c:pt>
                <c:pt idx="65517">
                  <c:v>1.3103400000012086E-3</c:v>
                </c:pt>
                <c:pt idx="65518">
                  <c:v>1.3103600000012087E-3</c:v>
                </c:pt>
                <c:pt idx="65519">
                  <c:v>1.3103800000012088E-3</c:v>
                </c:pt>
                <c:pt idx="65520">
                  <c:v>1.3104000000012089E-3</c:v>
                </c:pt>
                <c:pt idx="65521">
                  <c:v>1.310420000001209E-3</c:v>
                </c:pt>
                <c:pt idx="65522">
                  <c:v>1.3104400000012091E-3</c:v>
                </c:pt>
                <c:pt idx="65523">
                  <c:v>1.3104600000012092E-3</c:v>
                </c:pt>
                <c:pt idx="65524">
                  <c:v>1.3104800000012093E-3</c:v>
                </c:pt>
                <c:pt idx="65525">
                  <c:v>1.3105000000012094E-3</c:v>
                </c:pt>
                <c:pt idx="65526">
                  <c:v>1.3105200000012095E-3</c:v>
                </c:pt>
                <c:pt idx="65527">
                  <c:v>1.3105400000012095E-3</c:v>
                </c:pt>
                <c:pt idx="65528">
                  <c:v>1.3105600000012096E-3</c:v>
                </c:pt>
                <c:pt idx="65529">
                  <c:v>1.3105800000012097E-3</c:v>
                </c:pt>
                <c:pt idx="65530">
                  <c:v>1.3106000000012098E-3</c:v>
                </c:pt>
                <c:pt idx="65531">
                  <c:v>1.3106200000012099E-3</c:v>
                </c:pt>
                <c:pt idx="65532">
                  <c:v>1.31064000000121E-3</c:v>
                </c:pt>
                <c:pt idx="65533">
                  <c:v>1.3106600000012101E-3</c:v>
                </c:pt>
                <c:pt idx="65534">
                  <c:v>1.3106800000012102E-3</c:v>
                </c:pt>
                <c:pt idx="65535">
                  <c:v>1.3107000000012103E-3</c:v>
                </c:pt>
                <c:pt idx="65536">
                  <c:v>1.3107200000012104E-3</c:v>
                </c:pt>
                <c:pt idx="65537">
                  <c:v>1.3107400000012105E-3</c:v>
                </c:pt>
                <c:pt idx="65538">
                  <c:v>1.3107600000012106E-3</c:v>
                </c:pt>
                <c:pt idx="65539">
                  <c:v>1.3107800000012107E-3</c:v>
                </c:pt>
                <c:pt idx="65540">
                  <c:v>1.3108000000012108E-3</c:v>
                </c:pt>
                <c:pt idx="65541">
                  <c:v>1.3108200000012109E-3</c:v>
                </c:pt>
                <c:pt idx="65542">
                  <c:v>1.310840000001211E-3</c:v>
                </c:pt>
                <c:pt idx="65543">
                  <c:v>1.3108600000012111E-3</c:v>
                </c:pt>
                <c:pt idx="65544">
                  <c:v>1.3108800000012112E-3</c:v>
                </c:pt>
                <c:pt idx="65545">
                  <c:v>1.3109000000012113E-3</c:v>
                </c:pt>
                <c:pt idx="65546">
                  <c:v>1.3109200000012114E-3</c:v>
                </c:pt>
                <c:pt idx="65547">
                  <c:v>1.3109400000012115E-3</c:v>
                </c:pt>
                <c:pt idx="65548">
                  <c:v>1.3109600000012116E-3</c:v>
                </c:pt>
                <c:pt idx="65549">
                  <c:v>1.3109800000012117E-3</c:v>
                </c:pt>
                <c:pt idx="65550">
                  <c:v>1.3110000000012118E-3</c:v>
                </c:pt>
                <c:pt idx="65551">
                  <c:v>1.3110200000012119E-3</c:v>
                </c:pt>
                <c:pt idx="65552">
                  <c:v>1.311040000001212E-3</c:v>
                </c:pt>
                <c:pt idx="65553">
                  <c:v>1.3110600000012121E-3</c:v>
                </c:pt>
                <c:pt idx="65554">
                  <c:v>1.3110800000012122E-3</c:v>
                </c:pt>
                <c:pt idx="65555">
                  <c:v>1.3111000000012123E-3</c:v>
                </c:pt>
                <c:pt idx="65556">
                  <c:v>1.3111200000012124E-3</c:v>
                </c:pt>
                <c:pt idx="65557">
                  <c:v>1.3111400000012125E-3</c:v>
                </c:pt>
                <c:pt idx="65558">
                  <c:v>1.3111600000012126E-3</c:v>
                </c:pt>
                <c:pt idx="65559">
                  <c:v>1.3111800000012127E-3</c:v>
                </c:pt>
                <c:pt idx="65560">
                  <c:v>1.3112000000012128E-3</c:v>
                </c:pt>
                <c:pt idx="65561">
                  <c:v>1.3112200000012129E-3</c:v>
                </c:pt>
                <c:pt idx="65562">
                  <c:v>1.311240000001213E-3</c:v>
                </c:pt>
                <c:pt idx="65563">
                  <c:v>1.3112600000012131E-3</c:v>
                </c:pt>
                <c:pt idx="65564">
                  <c:v>1.3112800000012132E-3</c:v>
                </c:pt>
                <c:pt idx="65565">
                  <c:v>1.3113000000012133E-3</c:v>
                </c:pt>
                <c:pt idx="65566">
                  <c:v>1.3113200000012134E-3</c:v>
                </c:pt>
                <c:pt idx="65567">
                  <c:v>1.3113400000012135E-3</c:v>
                </c:pt>
                <c:pt idx="65568">
                  <c:v>1.3113600000012136E-3</c:v>
                </c:pt>
                <c:pt idx="65569">
                  <c:v>1.3113800000012137E-3</c:v>
                </c:pt>
                <c:pt idx="65570">
                  <c:v>1.3114000000012138E-3</c:v>
                </c:pt>
                <c:pt idx="65571">
                  <c:v>1.3114200000012139E-3</c:v>
                </c:pt>
                <c:pt idx="65572">
                  <c:v>1.311440000001214E-3</c:v>
                </c:pt>
                <c:pt idx="65573">
                  <c:v>1.3114600000012141E-3</c:v>
                </c:pt>
                <c:pt idx="65574">
                  <c:v>1.3114800000012142E-3</c:v>
                </c:pt>
                <c:pt idx="65575">
                  <c:v>1.3115000000012143E-3</c:v>
                </c:pt>
                <c:pt idx="65576">
                  <c:v>1.3115200000012144E-3</c:v>
                </c:pt>
                <c:pt idx="65577">
                  <c:v>1.3115400000012145E-3</c:v>
                </c:pt>
                <c:pt idx="65578">
                  <c:v>1.3115600000012145E-3</c:v>
                </c:pt>
                <c:pt idx="65579">
                  <c:v>1.3115800000012146E-3</c:v>
                </c:pt>
                <c:pt idx="65580">
                  <c:v>1.3116000000012147E-3</c:v>
                </c:pt>
                <c:pt idx="65581">
                  <c:v>1.3116200000012148E-3</c:v>
                </c:pt>
                <c:pt idx="65582">
                  <c:v>1.3116400000012149E-3</c:v>
                </c:pt>
                <c:pt idx="65583">
                  <c:v>1.311660000001215E-3</c:v>
                </c:pt>
                <c:pt idx="65584">
                  <c:v>1.3116800000012151E-3</c:v>
                </c:pt>
                <c:pt idx="65585">
                  <c:v>1.3117000000012152E-3</c:v>
                </c:pt>
                <c:pt idx="65586">
                  <c:v>1.3117200000012153E-3</c:v>
                </c:pt>
                <c:pt idx="65587">
                  <c:v>1.3117400000012154E-3</c:v>
                </c:pt>
                <c:pt idx="65588">
                  <c:v>1.3117600000012155E-3</c:v>
                </c:pt>
                <c:pt idx="65589">
                  <c:v>1.3117800000012156E-3</c:v>
                </c:pt>
                <c:pt idx="65590">
                  <c:v>1.3118000000012157E-3</c:v>
                </c:pt>
                <c:pt idx="65591">
                  <c:v>1.3118200000012158E-3</c:v>
                </c:pt>
                <c:pt idx="65592">
                  <c:v>1.3118400000012159E-3</c:v>
                </c:pt>
                <c:pt idx="65593">
                  <c:v>1.311860000001216E-3</c:v>
                </c:pt>
                <c:pt idx="65594">
                  <c:v>1.3118800000012161E-3</c:v>
                </c:pt>
                <c:pt idx="65595">
                  <c:v>1.3119000000012162E-3</c:v>
                </c:pt>
                <c:pt idx="65596">
                  <c:v>1.3119200000012163E-3</c:v>
                </c:pt>
                <c:pt idx="65597">
                  <c:v>1.3119400000012164E-3</c:v>
                </c:pt>
                <c:pt idx="65598">
                  <c:v>1.3119600000012165E-3</c:v>
                </c:pt>
                <c:pt idx="65599">
                  <c:v>1.3119800000012166E-3</c:v>
                </c:pt>
                <c:pt idx="65600">
                  <c:v>1.3120000000012167E-3</c:v>
                </c:pt>
                <c:pt idx="65601">
                  <c:v>1.3120200000012168E-3</c:v>
                </c:pt>
                <c:pt idx="65602">
                  <c:v>1.3120400000012169E-3</c:v>
                </c:pt>
                <c:pt idx="65603">
                  <c:v>1.312060000001217E-3</c:v>
                </c:pt>
                <c:pt idx="65604">
                  <c:v>1.3120800000012171E-3</c:v>
                </c:pt>
                <c:pt idx="65605">
                  <c:v>1.3121000000012172E-3</c:v>
                </c:pt>
                <c:pt idx="65606">
                  <c:v>1.3121200000012173E-3</c:v>
                </c:pt>
                <c:pt idx="65607">
                  <c:v>1.3121400000012174E-3</c:v>
                </c:pt>
                <c:pt idx="65608">
                  <c:v>1.3121600000012175E-3</c:v>
                </c:pt>
                <c:pt idx="65609">
                  <c:v>1.3121800000012176E-3</c:v>
                </c:pt>
                <c:pt idx="65610">
                  <c:v>1.3122000000012177E-3</c:v>
                </c:pt>
                <c:pt idx="65611">
                  <c:v>1.3122200000012178E-3</c:v>
                </c:pt>
                <c:pt idx="65612">
                  <c:v>1.3122400000012179E-3</c:v>
                </c:pt>
                <c:pt idx="65613">
                  <c:v>1.312260000001218E-3</c:v>
                </c:pt>
                <c:pt idx="65614">
                  <c:v>1.3122800000012181E-3</c:v>
                </c:pt>
                <c:pt idx="65615">
                  <c:v>1.3123000000012182E-3</c:v>
                </c:pt>
                <c:pt idx="65616">
                  <c:v>1.3123200000012183E-3</c:v>
                </c:pt>
                <c:pt idx="65617">
                  <c:v>1.3123400000012184E-3</c:v>
                </c:pt>
                <c:pt idx="65618">
                  <c:v>1.3123600000012185E-3</c:v>
                </c:pt>
                <c:pt idx="65619">
                  <c:v>1.3123800000012186E-3</c:v>
                </c:pt>
                <c:pt idx="65620">
                  <c:v>1.3124000000012187E-3</c:v>
                </c:pt>
                <c:pt idx="65621">
                  <c:v>1.3124200000012188E-3</c:v>
                </c:pt>
                <c:pt idx="65622">
                  <c:v>1.3124400000012189E-3</c:v>
                </c:pt>
                <c:pt idx="65623">
                  <c:v>1.312460000001219E-3</c:v>
                </c:pt>
                <c:pt idx="65624">
                  <c:v>1.3124800000012191E-3</c:v>
                </c:pt>
                <c:pt idx="65625">
                  <c:v>1.3125000000012192E-3</c:v>
                </c:pt>
                <c:pt idx="65626">
                  <c:v>1.3125200000012193E-3</c:v>
                </c:pt>
                <c:pt idx="65627">
                  <c:v>1.3125400000012194E-3</c:v>
                </c:pt>
                <c:pt idx="65628">
                  <c:v>1.3125600000012195E-3</c:v>
                </c:pt>
                <c:pt idx="65629">
                  <c:v>1.3125800000012196E-3</c:v>
                </c:pt>
                <c:pt idx="65630">
                  <c:v>1.3126000000012196E-3</c:v>
                </c:pt>
                <c:pt idx="65631">
                  <c:v>1.3126200000012197E-3</c:v>
                </c:pt>
                <c:pt idx="65632">
                  <c:v>1.3126400000012198E-3</c:v>
                </c:pt>
                <c:pt idx="65633">
                  <c:v>1.3126600000012199E-3</c:v>
                </c:pt>
                <c:pt idx="65634">
                  <c:v>1.31268000000122E-3</c:v>
                </c:pt>
                <c:pt idx="65635">
                  <c:v>1.3127000000012201E-3</c:v>
                </c:pt>
                <c:pt idx="65636">
                  <c:v>1.3127200000012202E-3</c:v>
                </c:pt>
                <c:pt idx="65637">
                  <c:v>1.3127400000012203E-3</c:v>
                </c:pt>
                <c:pt idx="65638">
                  <c:v>1.3127600000012204E-3</c:v>
                </c:pt>
                <c:pt idx="65639">
                  <c:v>1.3127800000012205E-3</c:v>
                </c:pt>
                <c:pt idx="65640">
                  <c:v>1.3128000000012206E-3</c:v>
                </c:pt>
                <c:pt idx="65641">
                  <c:v>1.3128200000012207E-3</c:v>
                </c:pt>
                <c:pt idx="65642">
                  <c:v>1.3128400000012208E-3</c:v>
                </c:pt>
                <c:pt idx="65643">
                  <c:v>1.3128600000012209E-3</c:v>
                </c:pt>
                <c:pt idx="65644">
                  <c:v>1.312880000001221E-3</c:v>
                </c:pt>
                <c:pt idx="65645">
                  <c:v>1.3129000000012211E-3</c:v>
                </c:pt>
                <c:pt idx="65646">
                  <c:v>1.3129200000012212E-3</c:v>
                </c:pt>
                <c:pt idx="65647">
                  <c:v>1.3129400000012213E-3</c:v>
                </c:pt>
                <c:pt idx="65648">
                  <c:v>1.3129600000012214E-3</c:v>
                </c:pt>
                <c:pt idx="65649">
                  <c:v>1.3129800000012215E-3</c:v>
                </c:pt>
                <c:pt idx="65650">
                  <c:v>1.3130000000012216E-3</c:v>
                </c:pt>
                <c:pt idx="65651">
                  <c:v>1.3130200000012217E-3</c:v>
                </c:pt>
                <c:pt idx="65652">
                  <c:v>1.3130400000012218E-3</c:v>
                </c:pt>
                <c:pt idx="65653">
                  <c:v>1.3130600000012219E-3</c:v>
                </c:pt>
                <c:pt idx="65654">
                  <c:v>1.313080000001222E-3</c:v>
                </c:pt>
                <c:pt idx="65655">
                  <c:v>1.3131000000012221E-3</c:v>
                </c:pt>
                <c:pt idx="65656">
                  <c:v>1.3131200000012222E-3</c:v>
                </c:pt>
                <c:pt idx="65657">
                  <c:v>1.3131400000012223E-3</c:v>
                </c:pt>
                <c:pt idx="65658">
                  <c:v>1.3131600000012224E-3</c:v>
                </c:pt>
                <c:pt idx="65659">
                  <c:v>1.3131800000012225E-3</c:v>
                </c:pt>
                <c:pt idx="65660">
                  <c:v>1.3132000000012226E-3</c:v>
                </c:pt>
                <c:pt idx="65661">
                  <c:v>1.3132200000012227E-3</c:v>
                </c:pt>
                <c:pt idx="65662">
                  <c:v>1.3132400000012228E-3</c:v>
                </c:pt>
                <c:pt idx="65663">
                  <c:v>1.3132600000012229E-3</c:v>
                </c:pt>
                <c:pt idx="65664">
                  <c:v>1.313280000001223E-3</c:v>
                </c:pt>
                <c:pt idx="65665">
                  <c:v>1.3133000000012231E-3</c:v>
                </c:pt>
                <c:pt idx="65666">
                  <c:v>1.3133200000012232E-3</c:v>
                </c:pt>
                <c:pt idx="65667">
                  <c:v>1.3133400000012233E-3</c:v>
                </c:pt>
                <c:pt idx="65668">
                  <c:v>1.3133600000012234E-3</c:v>
                </c:pt>
                <c:pt idx="65669">
                  <c:v>1.3133800000012235E-3</c:v>
                </c:pt>
                <c:pt idx="65670">
                  <c:v>1.3134000000012236E-3</c:v>
                </c:pt>
                <c:pt idx="65671">
                  <c:v>1.3134200000012237E-3</c:v>
                </c:pt>
                <c:pt idx="65672">
                  <c:v>1.3134400000012238E-3</c:v>
                </c:pt>
                <c:pt idx="65673">
                  <c:v>1.3134600000012239E-3</c:v>
                </c:pt>
                <c:pt idx="65674">
                  <c:v>1.313480000001224E-3</c:v>
                </c:pt>
                <c:pt idx="65675">
                  <c:v>1.3135000000012241E-3</c:v>
                </c:pt>
                <c:pt idx="65676">
                  <c:v>1.3135200000012242E-3</c:v>
                </c:pt>
                <c:pt idx="65677">
                  <c:v>1.3135400000012243E-3</c:v>
                </c:pt>
                <c:pt idx="65678">
                  <c:v>1.3135600000012244E-3</c:v>
                </c:pt>
                <c:pt idx="65679">
                  <c:v>1.3135800000012245E-3</c:v>
                </c:pt>
                <c:pt idx="65680">
                  <c:v>1.3136000000012246E-3</c:v>
                </c:pt>
                <c:pt idx="65681">
                  <c:v>1.3136200000012247E-3</c:v>
                </c:pt>
                <c:pt idx="65682">
                  <c:v>1.3136400000012247E-3</c:v>
                </c:pt>
                <c:pt idx="65683">
                  <c:v>1.3136600000012248E-3</c:v>
                </c:pt>
                <c:pt idx="65684">
                  <c:v>1.3136800000012249E-3</c:v>
                </c:pt>
                <c:pt idx="65685">
                  <c:v>1.313700000001225E-3</c:v>
                </c:pt>
                <c:pt idx="65686">
                  <c:v>1.3137200000012251E-3</c:v>
                </c:pt>
                <c:pt idx="65687">
                  <c:v>1.3137400000012252E-3</c:v>
                </c:pt>
                <c:pt idx="65688">
                  <c:v>1.3137600000012253E-3</c:v>
                </c:pt>
                <c:pt idx="65689">
                  <c:v>1.3137800000012254E-3</c:v>
                </c:pt>
                <c:pt idx="65690">
                  <c:v>1.3138000000012255E-3</c:v>
                </c:pt>
                <c:pt idx="65691">
                  <c:v>1.3138200000012256E-3</c:v>
                </c:pt>
                <c:pt idx="65692">
                  <c:v>1.3138400000012257E-3</c:v>
                </c:pt>
                <c:pt idx="65693">
                  <c:v>1.3138600000012258E-3</c:v>
                </c:pt>
                <c:pt idx="65694">
                  <c:v>1.3138800000012259E-3</c:v>
                </c:pt>
                <c:pt idx="65695">
                  <c:v>1.313900000001226E-3</c:v>
                </c:pt>
                <c:pt idx="65696">
                  <c:v>1.3139200000012261E-3</c:v>
                </c:pt>
                <c:pt idx="65697">
                  <c:v>1.3139400000012262E-3</c:v>
                </c:pt>
                <c:pt idx="65698">
                  <c:v>1.3139600000012263E-3</c:v>
                </c:pt>
                <c:pt idx="65699">
                  <c:v>1.3139800000012264E-3</c:v>
                </c:pt>
                <c:pt idx="65700">
                  <c:v>1.3140000000012265E-3</c:v>
                </c:pt>
                <c:pt idx="65701">
                  <c:v>1.3140200000012266E-3</c:v>
                </c:pt>
                <c:pt idx="65702">
                  <c:v>1.3140400000012267E-3</c:v>
                </c:pt>
                <c:pt idx="65703">
                  <c:v>1.3140600000012268E-3</c:v>
                </c:pt>
                <c:pt idx="65704">
                  <c:v>1.3140800000012269E-3</c:v>
                </c:pt>
                <c:pt idx="65705">
                  <c:v>1.314100000001227E-3</c:v>
                </c:pt>
                <c:pt idx="65706">
                  <c:v>1.3141200000012271E-3</c:v>
                </c:pt>
                <c:pt idx="65707">
                  <c:v>1.3141400000012272E-3</c:v>
                </c:pt>
                <c:pt idx="65708">
                  <c:v>1.3141600000012273E-3</c:v>
                </c:pt>
                <c:pt idx="65709">
                  <c:v>1.3141800000012274E-3</c:v>
                </c:pt>
                <c:pt idx="65710">
                  <c:v>1.3142000000012275E-3</c:v>
                </c:pt>
                <c:pt idx="65711">
                  <c:v>1.3142200000012276E-3</c:v>
                </c:pt>
                <c:pt idx="65712">
                  <c:v>1.3142400000012277E-3</c:v>
                </c:pt>
                <c:pt idx="65713">
                  <c:v>1.3142600000012278E-3</c:v>
                </c:pt>
                <c:pt idx="65714">
                  <c:v>1.3142800000012279E-3</c:v>
                </c:pt>
                <c:pt idx="65715">
                  <c:v>1.314300000001228E-3</c:v>
                </c:pt>
                <c:pt idx="65716">
                  <c:v>1.3143200000012281E-3</c:v>
                </c:pt>
                <c:pt idx="65717">
                  <c:v>1.3143400000012282E-3</c:v>
                </c:pt>
                <c:pt idx="65718">
                  <c:v>1.3143600000012283E-3</c:v>
                </c:pt>
                <c:pt idx="65719">
                  <c:v>1.3143800000012284E-3</c:v>
                </c:pt>
                <c:pt idx="65720">
                  <c:v>1.3144000000012285E-3</c:v>
                </c:pt>
                <c:pt idx="65721">
                  <c:v>1.3144200000012286E-3</c:v>
                </c:pt>
                <c:pt idx="65722">
                  <c:v>1.3144400000012287E-3</c:v>
                </c:pt>
                <c:pt idx="65723">
                  <c:v>1.3144600000012288E-3</c:v>
                </c:pt>
                <c:pt idx="65724">
                  <c:v>1.3144800000012289E-3</c:v>
                </c:pt>
                <c:pt idx="65725">
                  <c:v>1.314500000001229E-3</c:v>
                </c:pt>
                <c:pt idx="65726">
                  <c:v>1.3145200000012291E-3</c:v>
                </c:pt>
                <c:pt idx="65727">
                  <c:v>1.3145400000012292E-3</c:v>
                </c:pt>
                <c:pt idx="65728">
                  <c:v>1.3145600000012293E-3</c:v>
                </c:pt>
                <c:pt idx="65729">
                  <c:v>1.3145800000012294E-3</c:v>
                </c:pt>
                <c:pt idx="65730">
                  <c:v>1.3146000000012295E-3</c:v>
                </c:pt>
                <c:pt idx="65731">
                  <c:v>1.3146200000012296E-3</c:v>
                </c:pt>
                <c:pt idx="65732">
                  <c:v>1.3146400000012297E-3</c:v>
                </c:pt>
                <c:pt idx="65733">
                  <c:v>1.3146600000012297E-3</c:v>
                </c:pt>
                <c:pt idx="65734">
                  <c:v>1.3146800000012298E-3</c:v>
                </c:pt>
                <c:pt idx="65735">
                  <c:v>1.3147000000012299E-3</c:v>
                </c:pt>
                <c:pt idx="65736">
                  <c:v>1.31472000000123E-3</c:v>
                </c:pt>
                <c:pt idx="65737">
                  <c:v>1.3147400000012301E-3</c:v>
                </c:pt>
                <c:pt idx="65738">
                  <c:v>1.3147600000012302E-3</c:v>
                </c:pt>
                <c:pt idx="65739">
                  <c:v>1.3147800000012303E-3</c:v>
                </c:pt>
                <c:pt idx="65740">
                  <c:v>1.3148000000012304E-3</c:v>
                </c:pt>
                <c:pt idx="65741">
                  <c:v>1.3148200000012305E-3</c:v>
                </c:pt>
                <c:pt idx="65742">
                  <c:v>1.3148400000012306E-3</c:v>
                </c:pt>
                <c:pt idx="65743">
                  <c:v>1.3148600000012307E-3</c:v>
                </c:pt>
                <c:pt idx="65744">
                  <c:v>1.3148800000012308E-3</c:v>
                </c:pt>
                <c:pt idx="65745">
                  <c:v>1.3149000000012309E-3</c:v>
                </c:pt>
                <c:pt idx="65746">
                  <c:v>1.314920000001231E-3</c:v>
                </c:pt>
                <c:pt idx="65747">
                  <c:v>1.3149400000012311E-3</c:v>
                </c:pt>
                <c:pt idx="65748">
                  <c:v>1.3149600000012312E-3</c:v>
                </c:pt>
                <c:pt idx="65749">
                  <c:v>1.3149800000012313E-3</c:v>
                </c:pt>
                <c:pt idx="65750">
                  <c:v>1.3150000000012314E-3</c:v>
                </c:pt>
                <c:pt idx="65751">
                  <c:v>1.3150200000012315E-3</c:v>
                </c:pt>
                <c:pt idx="65752">
                  <c:v>1.3150400000012316E-3</c:v>
                </c:pt>
                <c:pt idx="65753">
                  <c:v>1.3150600000012317E-3</c:v>
                </c:pt>
                <c:pt idx="65754">
                  <c:v>1.3150800000012318E-3</c:v>
                </c:pt>
                <c:pt idx="65755">
                  <c:v>1.3151000000012319E-3</c:v>
                </c:pt>
                <c:pt idx="65756">
                  <c:v>1.315120000001232E-3</c:v>
                </c:pt>
                <c:pt idx="65757">
                  <c:v>1.3151400000012321E-3</c:v>
                </c:pt>
                <c:pt idx="65758">
                  <c:v>1.3151600000012322E-3</c:v>
                </c:pt>
                <c:pt idx="65759">
                  <c:v>1.3151800000012323E-3</c:v>
                </c:pt>
                <c:pt idx="65760">
                  <c:v>1.3152000000012324E-3</c:v>
                </c:pt>
                <c:pt idx="65761">
                  <c:v>1.3152200000012325E-3</c:v>
                </c:pt>
                <c:pt idx="65762">
                  <c:v>1.3152400000012326E-3</c:v>
                </c:pt>
                <c:pt idx="65763">
                  <c:v>1.3152600000012327E-3</c:v>
                </c:pt>
                <c:pt idx="65764">
                  <c:v>1.3152800000012328E-3</c:v>
                </c:pt>
                <c:pt idx="65765">
                  <c:v>1.3153000000012329E-3</c:v>
                </c:pt>
                <c:pt idx="65766">
                  <c:v>1.315320000001233E-3</c:v>
                </c:pt>
                <c:pt idx="65767">
                  <c:v>1.3153400000012331E-3</c:v>
                </c:pt>
                <c:pt idx="65768">
                  <c:v>1.3153600000012332E-3</c:v>
                </c:pt>
                <c:pt idx="65769">
                  <c:v>1.3153800000012333E-3</c:v>
                </c:pt>
                <c:pt idx="65770">
                  <c:v>1.3154000000012334E-3</c:v>
                </c:pt>
                <c:pt idx="65771">
                  <c:v>1.3154200000012335E-3</c:v>
                </c:pt>
                <c:pt idx="65772">
                  <c:v>1.3154400000012336E-3</c:v>
                </c:pt>
                <c:pt idx="65773">
                  <c:v>1.3154600000012337E-3</c:v>
                </c:pt>
                <c:pt idx="65774">
                  <c:v>1.3154800000012338E-3</c:v>
                </c:pt>
                <c:pt idx="65775">
                  <c:v>1.3155000000012339E-3</c:v>
                </c:pt>
                <c:pt idx="65776">
                  <c:v>1.315520000001234E-3</c:v>
                </c:pt>
                <c:pt idx="65777">
                  <c:v>1.3155400000012341E-3</c:v>
                </c:pt>
                <c:pt idx="65778">
                  <c:v>1.3155600000012342E-3</c:v>
                </c:pt>
                <c:pt idx="65779">
                  <c:v>1.3155800000012343E-3</c:v>
                </c:pt>
                <c:pt idx="65780">
                  <c:v>1.3156000000012344E-3</c:v>
                </c:pt>
                <c:pt idx="65781">
                  <c:v>1.3156200000012345E-3</c:v>
                </c:pt>
                <c:pt idx="65782">
                  <c:v>1.3156400000012346E-3</c:v>
                </c:pt>
                <c:pt idx="65783">
                  <c:v>1.3156600000012347E-3</c:v>
                </c:pt>
                <c:pt idx="65784">
                  <c:v>1.3156800000012348E-3</c:v>
                </c:pt>
                <c:pt idx="65785">
                  <c:v>1.3157000000012348E-3</c:v>
                </c:pt>
                <c:pt idx="65786">
                  <c:v>1.3157200000012349E-3</c:v>
                </c:pt>
                <c:pt idx="65787">
                  <c:v>1.315740000001235E-3</c:v>
                </c:pt>
                <c:pt idx="65788">
                  <c:v>1.3157600000012351E-3</c:v>
                </c:pt>
                <c:pt idx="65789">
                  <c:v>1.3157800000012352E-3</c:v>
                </c:pt>
                <c:pt idx="65790">
                  <c:v>1.3158000000012353E-3</c:v>
                </c:pt>
                <c:pt idx="65791">
                  <c:v>1.3158200000012354E-3</c:v>
                </c:pt>
                <c:pt idx="65792">
                  <c:v>1.3158400000012355E-3</c:v>
                </c:pt>
                <c:pt idx="65793">
                  <c:v>1.3158600000012356E-3</c:v>
                </c:pt>
                <c:pt idx="65794">
                  <c:v>1.3158800000012357E-3</c:v>
                </c:pt>
                <c:pt idx="65795">
                  <c:v>1.3159000000012358E-3</c:v>
                </c:pt>
                <c:pt idx="65796">
                  <c:v>1.3159200000012359E-3</c:v>
                </c:pt>
                <c:pt idx="65797">
                  <c:v>1.315940000001236E-3</c:v>
                </c:pt>
                <c:pt idx="65798">
                  <c:v>1.3159600000012361E-3</c:v>
                </c:pt>
                <c:pt idx="65799">
                  <c:v>1.3159800000012362E-3</c:v>
                </c:pt>
                <c:pt idx="65800">
                  <c:v>1.3160000000012363E-3</c:v>
                </c:pt>
                <c:pt idx="65801">
                  <c:v>1.3160200000012364E-3</c:v>
                </c:pt>
                <c:pt idx="65802">
                  <c:v>1.3160400000012365E-3</c:v>
                </c:pt>
                <c:pt idx="65803">
                  <c:v>1.3160600000012366E-3</c:v>
                </c:pt>
                <c:pt idx="65804">
                  <c:v>1.3160800000012367E-3</c:v>
                </c:pt>
                <c:pt idx="65805">
                  <c:v>1.3161000000012368E-3</c:v>
                </c:pt>
                <c:pt idx="65806">
                  <c:v>1.3161200000012369E-3</c:v>
                </c:pt>
                <c:pt idx="65807">
                  <c:v>1.316140000001237E-3</c:v>
                </c:pt>
                <c:pt idx="65808">
                  <c:v>1.3161600000012371E-3</c:v>
                </c:pt>
                <c:pt idx="65809">
                  <c:v>1.3161800000012372E-3</c:v>
                </c:pt>
                <c:pt idx="65810">
                  <c:v>1.3162000000012373E-3</c:v>
                </c:pt>
                <c:pt idx="65811">
                  <c:v>1.3162200000012374E-3</c:v>
                </c:pt>
                <c:pt idx="65812">
                  <c:v>1.3162400000012375E-3</c:v>
                </c:pt>
                <c:pt idx="65813">
                  <c:v>1.3162600000012376E-3</c:v>
                </c:pt>
                <c:pt idx="65814">
                  <c:v>1.3162800000012377E-3</c:v>
                </c:pt>
                <c:pt idx="65815">
                  <c:v>1.3163000000012378E-3</c:v>
                </c:pt>
                <c:pt idx="65816">
                  <c:v>1.3163200000012379E-3</c:v>
                </c:pt>
                <c:pt idx="65817">
                  <c:v>1.316340000001238E-3</c:v>
                </c:pt>
                <c:pt idx="65818">
                  <c:v>1.3163600000012381E-3</c:v>
                </c:pt>
                <c:pt idx="65819">
                  <c:v>1.3163800000012382E-3</c:v>
                </c:pt>
                <c:pt idx="65820">
                  <c:v>1.3164000000012383E-3</c:v>
                </c:pt>
                <c:pt idx="65821">
                  <c:v>1.3164200000012384E-3</c:v>
                </c:pt>
                <c:pt idx="65822">
                  <c:v>1.3164400000012385E-3</c:v>
                </c:pt>
                <c:pt idx="65823">
                  <c:v>1.3164600000012386E-3</c:v>
                </c:pt>
                <c:pt idx="65824">
                  <c:v>1.3164800000012387E-3</c:v>
                </c:pt>
                <c:pt idx="65825">
                  <c:v>1.3165000000012388E-3</c:v>
                </c:pt>
                <c:pt idx="65826">
                  <c:v>1.3165200000012389E-3</c:v>
                </c:pt>
                <c:pt idx="65827">
                  <c:v>1.316540000001239E-3</c:v>
                </c:pt>
                <c:pt idx="65828">
                  <c:v>1.3165600000012391E-3</c:v>
                </c:pt>
                <c:pt idx="65829">
                  <c:v>1.3165800000012392E-3</c:v>
                </c:pt>
                <c:pt idx="65830">
                  <c:v>1.3166000000012393E-3</c:v>
                </c:pt>
                <c:pt idx="65831">
                  <c:v>1.3166200000012394E-3</c:v>
                </c:pt>
                <c:pt idx="65832">
                  <c:v>1.3166400000012395E-3</c:v>
                </c:pt>
                <c:pt idx="65833">
                  <c:v>1.3166600000012396E-3</c:v>
                </c:pt>
                <c:pt idx="65834">
                  <c:v>1.3166800000012397E-3</c:v>
                </c:pt>
                <c:pt idx="65835">
                  <c:v>1.3167000000012398E-3</c:v>
                </c:pt>
                <c:pt idx="65836">
                  <c:v>1.3167200000012399E-3</c:v>
                </c:pt>
                <c:pt idx="65837">
                  <c:v>1.3167400000012399E-3</c:v>
                </c:pt>
                <c:pt idx="65838">
                  <c:v>1.31676000000124E-3</c:v>
                </c:pt>
                <c:pt idx="65839">
                  <c:v>1.3167800000012401E-3</c:v>
                </c:pt>
                <c:pt idx="65840">
                  <c:v>1.3168000000012402E-3</c:v>
                </c:pt>
                <c:pt idx="65841">
                  <c:v>1.3168200000012403E-3</c:v>
                </c:pt>
                <c:pt idx="65842">
                  <c:v>1.3168400000012404E-3</c:v>
                </c:pt>
                <c:pt idx="65843">
                  <c:v>1.3168600000012405E-3</c:v>
                </c:pt>
                <c:pt idx="65844">
                  <c:v>1.3168800000012406E-3</c:v>
                </c:pt>
                <c:pt idx="65845">
                  <c:v>1.3169000000012407E-3</c:v>
                </c:pt>
                <c:pt idx="65846">
                  <c:v>1.3169200000012408E-3</c:v>
                </c:pt>
                <c:pt idx="65847">
                  <c:v>1.3169400000012409E-3</c:v>
                </c:pt>
                <c:pt idx="65848">
                  <c:v>1.316960000001241E-3</c:v>
                </c:pt>
                <c:pt idx="65849">
                  <c:v>1.3169800000012411E-3</c:v>
                </c:pt>
                <c:pt idx="65850">
                  <c:v>1.3170000000012412E-3</c:v>
                </c:pt>
                <c:pt idx="65851">
                  <c:v>1.3170200000012413E-3</c:v>
                </c:pt>
                <c:pt idx="65852">
                  <c:v>1.3170400000012414E-3</c:v>
                </c:pt>
                <c:pt idx="65853">
                  <c:v>1.3170600000012415E-3</c:v>
                </c:pt>
                <c:pt idx="65854">
                  <c:v>1.3170800000012416E-3</c:v>
                </c:pt>
                <c:pt idx="65855">
                  <c:v>1.3171000000012417E-3</c:v>
                </c:pt>
                <c:pt idx="65856">
                  <c:v>1.3171200000012418E-3</c:v>
                </c:pt>
                <c:pt idx="65857">
                  <c:v>1.3171400000012419E-3</c:v>
                </c:pt>
                <c:pt idx="65858">
                  <c:v>1.317160000001242E-3</c:v>
                </c:pt>
                <c:pt idx="65859">
                  <c:v>1.3171800000012421E-3</c:v>
                </c:pt>
                <c:pt idx="65860">
                  <c:v>1.3172000000012422E-3</c:v>
                </c:pt>
                <c:pt idx="65861">
                  <c:v>1.3172200000012423E-3</c:v>
                </c:pt>
                <c:pt idx="65862">
                  <c:v>1.3172400000012424E-3</c:v>
                </c:pt>
                <c:pt idx="65863">
                  <c:v>1.3172600000012425E-3</c:v>
                </c:pt>
                <c:pt idx="65864">
                  <c:v>1.3172800000012426E-3</c:v>
                </c:pt>
                <c:pt idx="65865">
                  <c:v>1.3173000000012427E-3</c:v>
                </c:pt>
                <c:pt idx="65866">
                  <c:v>1.3173200000012428E-3</c:v>
                </c:pt>
                <c:pt idx="65867">
                  <c:v>1.3173400000012429E-3</c:v>
                </c:pt>
                <c:pt idx="65868">
                  <c:v>1.317360000001243E-3</c:v>
                </c:pt>
                <c:pt idx="65869">
                  <c:v>1.3173800000012431E-3</c:v>
                </c:pt>
                <c:pt idx="65870">
                  <c:v>1.3174000000012432E-3</c:v>
                </c:pt>
                <c:pt idx="65871">
                  <c:v>1.3174200000012433E-3</c:v>
                </c:pt>
                <c:pt idx="65872">
                  <c:v>1.3174400000012434E-3</c:v>
                </c:pt>
                <c:pt idx="65873">
                  <c:v>1.3174600000012435E-3</c:v>
                </c:pt>
                <c:pt idx="65874">
                  <c:v>1.3174800000012436E-3</c:v>
                </c:pt>
                <c:pt idx="65875">
                  <c:v>1.3175000000012437E-3</c:v>
                </c:pt>
                <c:pt idx="65876">
                  <c:v>1.3175200000012438E-3</c:v>
                </c:pt>
                <c:pt idx="65877">
                  <c:v>1.3175400000012439E-3</c:v>
                </c:pt>
                <c:pt idx="65878">
                  <c:v>1.317560000001244E-3</c:v>
                </c:pt>
                <c:pt idx="65879">
                  <c:v>1.3175800000012441E-3</c:v>
                </c:pt>
                <c:pt idx="65880">
                  <c:v>1.3176000000012442E-3</c:v>
                </c:pt>
                <c:pt idx="65881">
                  <c:v>1.3176200000012443E-3</c:v>
                </c:pt>
                <c:pt idx="65882">
                  <c:v>1.3176400000012444E-3</c:v>
                </c:pt>
                <c:pt idx="65883">
                  <c:v>1.3176600000012445E-3</c:v>
                </c:pt>
                <c:pt idx="65884">
                  <c:v>1.3176800000012446E-3</c:v>
                </c:pt>
                <c:pt idx="65885">
                  <c:v>1.3177000000012447E-3</c:v>
                </c:pt>
                <c:pt idx="65886">
                  <c:v>1.3177200000012448E-3</c:v>
                </c:pt>
                <c:pt idx="65887">
                  <c:v>1.3177400000012449E-3</c:v>
                </c:pt>
                <c:pt idx="65888">
                  <c:v>1.3177600000012449E-3</c:v>
                </c:pt>
                <c:pt idx="65889">
                  <c:v>1.317780000001245E-3</c:v>
                </c:pt>
                <c:pt idx="65890">
                  <c:v>1.3178000000012451E-3</c:v>
                </c:pt>
                <c:pt idx="65891">
                  <c:v>1.3178200000012452E-3</c:v>
                </c:pt>
                <c:pt idx="65892">
                  <c:v>1.3178400000012453E-3</c:v>
                </c:pt>
                <c:pt idx="65893">
                  <c:v>1.3178600000012454E-3</c:v>
                </c:pt>
                <c:pt idx="65894">
                  <c:v>1.3178800000012455E-3</c:v>
                </c:pt>
                <c:pt idx="65895">
                  <c:v>1.3179000000012456E-3</c:v>
                </c:pt>
                <c:pt idx="65896">
                  <c:v>1.3179200000012457E-3</c:v>
                </c:pt>
                <c:pt idx="65897">
                  <c:v>1.3179400000012458E-3</c:v>
                </c:pt>
                <c:pt idx="65898">
                  <c:v>1.3179600000012459E-3</c:v>
                </c:pt>
                <c:pt idx="65899">
                  <c:v>1.317980000001246E-3</c:v>
                </c:pt>
                <c:pt idx="65900">
                  <c:v>1.3180000000012461E-3</c:v>
                </c:pt>
                <c:pt idx="65901">
                  <c:v>1.3180200000012462E-3</c:v>
                </c:pt>
                <c:pt idx="65902">
                  <c:v>1.3180400000012463E-3</c:v>
                </c:pt>
                <c:pt idx="65903">
                  <c:v>1.3180600000012464E-3</c:v>
                </c:pt>
                <c:pt idx="65904">
                  <c:v>1.3180800000012465E-3</c:v>
                </c:pt>
                <c:pt idx="65905">
                  <c:v>1.3181000000012466E-3</c:v>
                </c:pt>
                <c:pt idx="65906">
                  <c:v>1.3181200000012467E-3</c:v>
                </c:pt>
                <c:pt idx="65907">
                  <c:v>1.3181400000012468E-3</c:v>
                </c:pt>
                <c:pt idx="65908">
                  <c:v>1.3181600000012469E-3</c:v>
                </c:pt>
                <c:pt idx="65909">
                  <c:v>1.318180000001247E-3</c:v>
                </c:pt>
                <c:pt idx="65910">
                  <c:v>1.3182000000012471E-3</c:v>
                </c:pt>
                <c:pt idx="65911">
                  <c:v>1.3182200000012472E-3</c:v>
                </c:pt>
                <c:pt idx="65912">
                  <c:v>1.3182400000012473E-3</c:v>
                </c:pt>
                <c:pt idx="65913">
                  <c:v>1.3182600000012474E-3</c:v>
                </c:pt>
                <c:pt idx="65914">
                  <c:v>1.3182800000012475E-3</c:v>
                </c:pt>
                <c:pt idx="65915">
                  <c:v>1.3183000000012476E-3</c:v>
                </c:pt>
                <c:pt idx="65916">
                  <c:v>1.3183200000012477E-3</c:v>
                </c:pt>
                <c:pt idx="65917">
                  <c:v>1.3183400000012478E-3</c:v>
                </c:pt>
                <c:pt idx="65918">
                  <c:v>1.3183600000012479E-3</c:v>
                </c:pt>
                <c:pt idx="65919">
                  <c:v>1.318380000001248E-3</c:v>
                </c:pt>
                <c:pt idx="65920">
                  <c:v>1.3184000000012481E-3</c:v>
                </c:pt>
                <c:pt idx="65921">
                  <c:v>1.3184200000012482E-3</c:v>
                </c:pt>
                <c:pt idx="65922">
                  <c:v>1.3184400000012483E-3</c:v>
                </c:pt>
                <c:pt idx="65923">
                  <c:v>1.3184600000012484E-3</c:v>
                </c:pt>
                <c:pt idx="65924">
                  <c:v>1.3184800000012485E-3</c:v>
                </c:pt>
                <c:pt idx="65925">
                  <c:v>1.3185000000012486E-3</c:v>
                </c:pt>
                <c:pt idx="65926">
                  <c:v>1.3185200000012487E-3</c:v>
                </c:pt>
                <c:pt idx="65927">
                  <c:v>1.3185400000012488E-3</c:v>
                </c:pt>
                <c:pt idx="65928">
                  <c:v>1.3185600000012489E-3</c:v>
                </c:pt>
                <c:pt idx="65929">
                  <c:v>1.318580000001249E-3</c:v>
                </c:pt>
                <c:pt idx="65930">
                  <c:v>1.3186000000012491E-3</c:v>
                </c:pt>
                <c:pt idx="65931">
                  <c:v>1.3186200000012492E-3</c:v>
                </c:pt>
                <c:pt idx="65932">
                  <c:v>1.3186400000012493E-3</c:v>
                </c:pt>
                <c:pt idx="65933">
                  <c:v>1.3186600000012494E-3</c:v>
                </c:pt>
                <c:pt idx="65934">
                  <c:v>1.3186800000012495E-3</c:v>
                </c:pt>
                <c:pt idx="65935">
                  <c:v>1.3187000000012496E-3</c:v>
                </c:pt>
                <c:pt idx="65936">
                  <c:v>1.3187200000012497E-3</c:v>
                </c:pt>
                <c:pt idx="65937">
                  <c:v>1.3187400000012498E-3</c:v>
                </c:pt>
                <c:pt idx="65938">
                  <c:v>1.3187600000012499E-3</c:v>
                </c:pt>
                <c:pt idx="65939">
                  <c:v>1.31878000000125E-3</c:v>
                </c:pt>
                <c:pt idx="65940">
                  <c:v>1.31880000000125E-3</c:v>
                </c:pt>
                <c:pt idx="65941">
                  <c:v>1.3188200000012501E-3</c:v>
                </c:pt>
                <c:pt idx="65942">
                  <c:v>1.3188400000012502E-3</c:v>
                </c:pt>
                <c:pt idx="65943">
                  <c:v>1.3188600000012503E-3</c:v>
                </c:pt>
                <c:pt idx="65944">
                  <c:v>1.3188800000012504E-3</c:v>
                </c:pt>
                <c:pt idx="65945">
                  <c:v>1.3189000000012505E-3</c:v>
                </c:pt>
                <c:pt idx="65946">
                  <c:v>1.3189200000012506E-3</c:v>
                </c:pt>
                <c:pt idx="65947">
                  <c:v>1.3189400000012507E-3</c:v>
                </c:pt>
                <c:pt idx="65948">
                  <c:v>1.3189600000012508E-3</c:v>
                </c:pt>
                <c:pt idx="65949">
                  <c:v>1.3189800000012509E-3</c:v>
                </c:pt>
                <c:pt idx="65950">
                  <c:v>1.319000000001251E-3</c:v>
                </c:pt>
                <c:pt idx="65951">
                  <c:v>1.3190200000012511E-3</c:v>
                </c:pt>
                <c:pt idx="65952">
                  <c:v>1.3190400000012512E-3</c:v>
                </c:pt>
                <c:pt idx="65953">
                  <c:v>1.3190600000012513E-3</c:v>
                </c:pt>
                <c:pt idx="65954">
                  <c:v>1.3190800000012514E-3</c:v>
                </c:pt>
                <c:pt idx="65955">
                  <c:v>1.3191000000012515E-3</c:v>
                </c:pt>
                <c:pt idx="65956">
                  <c:v>1.3191200000012516E-3</c:v>
                </c:pt>
                <c:pt idx="65957">
                  <c:v>1.3191400000012517E-3</c:v>
                </c:pt>
                <c:pt idx="65958">
                  <c:v>1.3191600000012518E-3</c:v>
                </c:pt>
                <c:pt idx="65959">
                  <c:v>1.3191800000012519E-3</c:v>
                </c:pt>
                <c:pt idx="65960">
                  <c:v>1.319200000001252E-3</c:v>
                </c:pt>
                <c:pt idx="65961">
                  <c:v>1.3192200000012521E-3</c:v>
                </c:pt>
                <c:pt idx="65962">
                  <c:v>1.3192400000012522E-3</c:v>
                </c:pt>
                <c:pt idx="65963">
                  <c:v>1.3192600000012523E-3</c:v>
                </c:pt>
                <c:pt idx="65964">
                  <c:v>1.3192800000012524E-3</c:v>
                </c:pt>
                <c:pt idx="65965">
                  <c:v>1.3193000000012525E-3</c:v>
                </c:pt>
                <c:pt idx="65966">
                  <c:v>1.3193200000012526E-3</c:v>
                </c:pt>
                <c:pt idx="65967">
                  <c:v>1.3193400000012527E-3</c:v>
                </c:pt>
                <c:pt idx="65968">
                  <c:v>1.3193600000012528E-3</c:v>
                </c:pt>
                <c:pt idx="65969">
                  <c:v>1.3193800000012529E-3</c:v>
                </c:pt>
                <c:pt idx="65970">
                  <c:v>1.319400000001253E-3</c:v>
                </c:pt>
                <c:pt idx="65971">
                  <c:v>1.3194200000012531E-3</c:v>
                </c:pt>
                <c:pt idx="65972">
                  <c:v>1.3194400000012532E-3</c:v>
                </c:pt>
                <c:pt idx="65973">
                  <c:v>1.3194600000012533E-3</c:v>
                </c:pt>
                <c:pt idx="65974">
                  <c:v>1.3194800000012534E-3</c:v>
                </c:pt>
                <c:pt idx="65975">
                  <c:v>1.3195000000012535E-3</c:v>
                </c:pt>
                <c:pt idx="65976">
                  <c:v>1.3195200000012536E-3</c:v>
                </c:pt>
                <c:pt idx="65977">
                  <c:v>1.3195400000012537E-3</c:v>
                </c:pt>
                <c:pt idx="65978">
                  <c:v>1.3195600000012538E-3</c:v>
                </c:pt>
                <c:pt idx="65979">
                  <c:v>1.3195800000012539E-3</c:v>
                </c:pt>
                <c:pt idx="65980">
                  <c:v>1.319600000001254E-3</c:v>
                </c:pt>
                <c:pt idx="65981">
                  <c:v>1.3196200000012541E-3</c:v>
                </c:pt>
                <c:pt idx="65982">
                  <c:v>1.3196400000012542E-3</c:v>
                </c:pt>
                <c:pt idx="65983">
                  <c:v>1.3196600000012543E-3</c:v>
                </c:pt>
                <c:pt idx="65984">
                  <c:v>1.3196800000012544E-3</c:v>
                </c:pt>
                <c:pt idx="65985">
                  <c:v>1.3197000000012545E-3</c:v>
                </c:pt>
                <c:pt idx="65986">
                  <c:v>1.3197200000012546E-3</c:v>
                </c:pt>
                <c:pt idx="65987">
                  <c:v>1.3197400000012547E-3</c:v>
                </c:pt>
                <c:pt idx="65988">
                  <c:v>1.3197600000012548E-3</c:v>
                </c:pt>
                <c:pt idx="65989">
                  <c:v>1.3197800000012549E-3</c:v>
                </c:pt>
                <c:pt idx="65990">
                  <c:v>1.319800000001255E-3</c:v>
                </c:pt>
                <c:pt idx="65991">
                  <c:v>1.3198200000012551E-3</c:v>
                </c:pt>
                <c:pt idx="65992">
                  <c:v>1.3198400000012551E-3</c:v>
                </c:pt>
                <c:pt idx="65993">
                  <c:v>1.3198600000012552E-3</c:v>
                </c:pt>
                <c:pt idx="65994">
                  <c:v>1.3198800000012553E-3</c:v>
                </c:pt>
                <c:pt idx="65995">
                  <c:v>1.3199000000012554E-3</c:v>
                </c:pt>
                <c:pt idx="65996">
                  <c:v>1.3199200000012555E-3</c:v>
                </c:pt>
                <c:pt idx="65997">
                  <c:v>1.3199400000012556E-3</c:v>
                </c:pt>
                <c:pt idx="65998">
                  <c:v>1.3199600000012557E-3</c:v>
                </c:pt>
                <c:pt idx="65999">
                  <c:v>1.3199800000012558E-3</c:v>
                </c:pt>
                <c:pt idx="66000">
                  <c:v>1.3200000000012559E-3</c:v>
                </c:pt>
                <c:pt idx="66001">
                  <c:v>1.320020000001256E-3</c:v>
                </c:pt>
                <c:pt idx="66002">
                  <c:v>1.3200400000012561E-3</c:v>
                </c:pt>
                <c:pt idx="66003">
                  <c:v>1.3200600000012562E-3</c:v>
                </c:pt>
                <c:pt idx="66004">
                  <c:v>1.3200800000012563E-3</c:v>
                </c:pt>
                <c:pt idx="66005">
                  <c:v>1.3201000000012564E-3</c:v>
                </c:pt>
                <c:pt idx="66006">
                  <c:v>1.3201200000012565E-3</c:v>
                </c:pt>
                <c:pt idx="66007">
                  <c:v>1.3201400000012566E-3</c:v>
                </c:pt>
                <c:pt idx="66008">
                  <c:v>1.3201600000012567E-3</c:v>
                </c:pt>
                <c:pt idx="66009">
                  <c:v>1.3201800000012568E-3</c:v>
                </c:pt>
                <c:pt idx="66010">
                  <c:v>1.3202000000012569E-3</c:v>
                </c:pt>
                <c:pt idx="66011">
                  <c:v>1.320220000001257E-3</c:v>
                </c:pt>
                <c:pt idx="66012">
                  <c:v>1.3202400000012571E-3</c:v>
                </c:pt>
                <c:pt idx="66013">
                  <c:v>1.3202600000012572E-3</c:v>
                </c:pt>
                <c:pt idx="66014">
                  <c:v>1.3202800000012573E-3</c:v>
                </c:pt>
                <c:pt idx="66015">
                  <c:v>1.3203000000012574E-3</c:v>
                </c:pt>
                <c:pt idx="66016">
                  <c:v>1.3203200000012575E-3</c:v>
                </c:pt>
                <c:pt idx="66017">
                  <c:v>1.3203400000012576E-3</c:v>
                </c:pt>
                <c:pt idx="66018">
                  <c:v>1.3203600000012577E-3</c:v>
                </c:pt>
                <c:pt idx="66019">
                  <c:v>1.3203800000012578E-3</c:v>
                </c:pt>
                <c:pt idx="66020">
                  <c:v>1.3204000000012579E-3</c:v>
                </c:pt>
                <c:pt idx="66021">
                  <c:v>1.320420000001258E-3</c:v>
                </c:pt>
                <c:pt idx="66022">
                  <c:v>1.3204400000012581E-3</c:v>
                </c:pt>
                <c:pt idx="66023">
                  <c:v>1.3204600000012582E-3</c:v>
                </c:pt>
                <c:pt idx="66024">
                  <c:v>1.3204800000012583E-3</c:v>
                </c:pt>
                <c:pt idx="66025">
                  <c:v>1.3205000000012584E-3</c:v>
                </c:pt>
                <c:pt idx="66026">
                  <c:v>1.3205200000012585E-3</c:v>
                </c:pt>
                <c:pt idx="66027">
                  <c:v>1.3205400000012586E-3</c:v>
                </c:pt>
                <c:pt idx="66028">
                  <c:v>1.3205600000012587E-3</c:v>
                </c:pt>
                <c:pt idx="66029">
                  <c:v>1.3205800000012588E-3</c:v>
                </c:pt>
                <c:pt idx="66030">
                  <c:v>1.3206000000012589E-3</c:v>
                </c:pt>
                <c:pt idx="66031">
                  <c:v>1.320620000001259E-3</c:v>
                </c:pt>
                <c:pt idx="66032">
                  <c:v>1.3206400000012591E-3</c:v>
                </c:pt>
                <c:pt idx="66033">
                  <c:v>1.3206600000012592E-3</c:v>
                </c:pt>
                <c:pt idx="66034">
                  <c:v>1.3206800000012593E-3</c:v>
                </c:pt>
                <c:pt idx="66035">
                  <c:v>1.3207000000012594E-3</c:v>
                </c:pt>
                <c:pt idx="66036">
                  <c:v>1.3207200000012595E-3</c:v>
                </c:pt>
                <c:pt idx="66037">
                  <c:v>1.3207400000012596E-3</c:v>
                </c:pt>
                <c:pt idx="66038">
                  <c:v>1.3207600000012597E-3</c:v>
                </c:pt>
                <c:pt idx="66039">
                  <c:v>1.3207800000012598E-3</c:v>
                </c:pt>
                <c:pt idx="66040">
                  <c:v>1.3208000000012599E-3</c:v>
                </c:pt>
                <c:pt idx="66041">
                  <c:v>1.32082000000126E-3</c:v>
                </c:pt>
                <c:pt idx="66042">
                  <c:v>1.3208400000012601E-3</c:v>
                </c:pt>
                <c:pt idx="66043">
                  <c:v>1.3208600000012601E-3</c:v>
                </c:pt>
                <c:pt idx="66044">
                  <c:v>1.3208800000012602E-3</c:v>
                </c:pt>
                <c:pt idx="66045">
                  <c:v>1.3209000000012603E-3</c:v>
                </c:pt>
                <c:pt idx="66046">
                  <c:v>1.3209200000012604E-3</c:v>
                </c:pt>
                <c:pt idx="66047">
                  <c:v>1.3209400000012605E-3</c:v>
                </c:pt>
                <c:pt idx="66048">
                  <c:v>1.3209600000012606E-3</c:v>
                </c:pt>
                <c:pt idx="66049">
                  <c:v>1.3209800000012607E-3</c:v>
                </c:pt>
                <c:pt idx="66050">
                  <c:v>1.3210000000012608E-3</c:v>
                </c:pt>
                <c:pt idx="66051">
                  <c:v>1.3210200000012609E-3</c:v>
                </c:pt>
                <c:pt idx="66052">
                  <c:v>1.321040000001261E-3</c:v>
                </c:pt>
                <c:pt idx="66053">
                  <c:v>1.3210600000012611E-3</c:v>
                </c:pt>
                <c:pt idx="66054">
                  <c:v>1.3210800000012612E-3</c:v>
                </c:pt>
                <c:pt idx="66055">
                  <c:v>1.3211000000012613E-3</c:v>
                </c:pt>
                <c:pt idx="66056">
                  <c:v>1.3211200000012614E-3</c:v>
                </c:pt>
                <c:pt idx="66057">
                  <c:v>1.3211400000012615E-3</c:v>
                </c:pt>
                <c:pt idx="66058">
                  <c:v>1.3211600000012616E-3</c:v>
                </c:pt>
                <c:pt idx="66059">
                  <c:v>1.3211800000012617E-3</c:v>
                </c:pt>
                <c:pt idx="66060">
                  <c:v>1.3212000000012618E-3</c:v>
                </c:pt>
                <c:pt idx="66061">
                  <c:v>1.3212200000012619E-3</c:v>
                </c:pt>
                <c:pt idx="66062">
                  <c:v>1.321240000001262E-3</c:v>
                </c:pt>
                <c:pt idx="66063">
                  <c:v>1.3212600000012621E-3</c:v>
                </c:pt>
                <c:pt idx="66064">
                  <c:v>1.3212800000012622E-3</c:v>
                </c:pt>
                <c:pt idx="66065">
                  <c:v>1.3213000000012623E-3</c:v>
                </c:pt>
                <c:pt idx="66066">
                  <c:v>1.3213200000012624E-3</c:v>
                </c:pt>
                <c:pt idx="66067">
                  <c:v>1.3213400000012625E-3</c:v>
                </c:pt>
                <c:pt idx="66068">
                  <c:v>1.3213600000012626E-3</c:v>
                </c:pt>
                <c:pt idx="66069">
                  <c:v>1.3213800000012627E-3</c:v>
                </c:pt>
                <c:pt idx="66070">
                  <c:v>1.3214000000012628E-3</c:v>
                </c:pt>
                <c:pt idx="66071">
                  <c:v>1.3214200000012629E-3</c:v>
                </c:pt>
                <c:pt idx="66072">
                  <c:v>1.321440000001263E-3</c:v>
                </c:pt>
                <c:pt idx="66073">
                  <c:v>1.3214600000012631E-3</c:v>
                </c:pt>
                <c:pt idx="66074">
                  <c:v>1.3214800000012632E-3</c:v>
                </c:pt>
                <c:pt idx="66075">
                  <c:v>1.3215000000012633E-3</c:v>
                </c:pt>
                <c:pt idx="66076">
                  <c:v>1.3215200000012634E-3</c:v>
                </c:pt>
                <c:pt idx="66077">
                  <c:v>1.3215400000012635E-3</c:v>
                </c:pt>
                <c:pt idx="66078">
                  <c:v>1.3215600000012636E-3</c:v>
                </c:pt>
                <c:pt idx="66079">
                  <c:v>1.3215800000012637E-3</c:v>
                </c:pt>
                <c:pt idx="66080">
                  <c:v>1.3216000000012638E-3</c:v>
                </c:pt>
                <c:pt idx="66081">
                  <c:v>1.3216200000012639E-3</c:v>
                </c:pt>
                <c:pt idx="66082">
                  <c:v>1.321640000001264E-3</c:v>
                </c:pt>
                <c:pt idx="66083">
                  <c:v>1.3216600000012641E-3</c:v>
                </c:pt>
                <c:pt idx="66084">
                  <c:v>1.3216800000012642E-3</c:v>
                </c:pt>
                <c:pt idx="66085">
                  <c:v>1.3217000000012643E-3</c:v>
                </c:pt>
                <c:pt idx="66086">
                  <c:v>1.3217200000012644E-3</c:v>
                </c:pt>
                <c:pt idx="66087">
                  <c:v>1.3217400000012645E-3</c:v>
                </c:pt>
                <c:pt idx="66088">
                  <c:v>1.3217600000012646E-3</c:v>
                </c:pt>
                <c:pt idx="66089">
                  <c:v>1.3217800000012647E-3</c:v>
                </c:pt>
                <c:pt idx="66090">
                  <c:v>1.3218000000012648E-3</c:v>
                </c:pt>
                <c:pt idx="66091">
                  <c:v>1.3218200000012649E-3</c:v>
                </c:pt>
                <c:pt idx="66092">
                  <c:v>1.321840000001265E-3</c:v>
                </c:pt>
                <c:pt idx="66093">
                  <c:v>1.3218600000012651E-3</c:v>
                </c:pt>
                <c:pt idx="66094">
                  <c:v>1.3218800000012652E-3</c:v>
                </c:pt>
                <c:pt idx="66095">
                  <c:v>1.3219000000012652E-3</c:v>
                </c:pt>
                <c:pt idx="66096">
                  <c:v>1.3219200000012653E-3</c:v>
                </c:pt>
                <c:pt idx="66097">
                  <c:v>1.3219400000012654E-3</c:v>
                </c:pt>
                <c:pt idx="66098">
                  <c:v>1.3219600000012655E-3</c:v>
                </c:pt>
                <c:pt idx="66099">
                  <c:v>1.3219800000012656E-3</c:v>
                </c:pt>
                <c:pt idx="66100">
                  <c:v>1.3220000000012657E-3</c:v>
                </c:pt>
                <c:pt idx="66101">
                  <c:v>1.3220200000012658E-3</c:v>
                </c:pt>
                <c:pt idx="66102">
                  <c:v>1.3220400000012659E-3</c:v>
                </c:pt>
                <c:pt idx="66103">
                  <c:v>1.322060000001266E-3</c:v>
                </c:pt>
                <c:pt idx="66104">
                  <c:v>1.3220800000012661E-3</c:v>
                </c:pt>
                <c:pt idx="66105">
                  <c:v>1.3221000000012662E-3</c:v>
                </c:pt>
                <c:pt idx="66106">
                  <c:v>1.3221200000012663E-3</c:v>
                </c:pt>
                <c:pt idx="66107">
                  <c:v>1.3221400000012664E-3</c:v>
                </c:pt>
                <c:pt idx="66108">
                  <c:v>1.3221600000012665E-3</c:v>
                </c:pt>
                <c:pt idx="66109">
                  <c:v>1.3221800000012666E-3</c:v>
                </c:pt>
                <c:pt idx="66110">
                  <c:v>1.3222000000012667E-3</c:v>
                </c:pt>
                <c:pt idx="66111">
                  <c:v>1.3222200000012668E-3</c:v>
                </c:pt>
                <c:pt idx="66112">
                  <c:v>1.3222400000012669E-3</c:v>
                </c:pt>
                <c:pt idx="66113">
                  <c:v>1.322260000001267E-3</c:v>
                </c:pt>
                <c:pt idx="66114">
                  <c:v>1.3222800000012671E-3</c:v>
                </c:pt>
                <c:pt idx="66115">
                  <c:v>1.3223000000012672E-3</c:v>
                </c:pt>
                <c:pt idx="66116">
                  <c:v>1.3223200000012673E-3</c:v>
                </c:pt>
                <c:pt idx="66117">
                  <c:v>1.3223400000012674E-3</c:v>
                </c:pt>
                <c:pt idx="66118">
                  <c:v>1.3223600000012675E-3</c:v>
                </c:pt>
                <c:pt idx="66119">
                  <c:v>1.3223800000012676E-3</c:v>
                </c:pt>
                <c:pt idx="66120">
                  <c:v>1.3224000000012677E-3</c:v>
                </c:pt>
                <c:pt idx="66121">
                  <c:v>1.3224200000012678E-3</c:v>
                </c:pt>
                <c:pt idx="66122">
                  <c:v>1.3224400000012679E-3</c:v>
                </c:pt>
                <c:pt idx="66123">
                  <c:v>1.322460000001268E-3</c:v>
                </c:pt>
                <c:pt idx="66124">
                  <c:v>1.3224800000012681E-3</c:v>
                </c:pt>
                <c:pt idx="66125">
                  <c:v>1.3225000000012682E-3</c:v>
                </c:pt>
                <c:pt idx="66126">
                  <c:v>1.3225200000012683E-3</c:v>
                </c:pt>
                <c:pt idx="66127">
                  <c:v>1.3225400000012684E-3</c:v>
                </c:pt>
                <c:pt idx="66128">
                  <c:v>1.3225600000012685E-3</c:v>
                </c:pt>
                <c:pt idx="66129">
                  <c:v>1.3225800000012686E-3</c:v>
                </c:pt>
                <c:pt idx="66130">
                  <c:v>1.3226000000012687E-3</c:v>
                </c:pt>
                <c:pt idx="66131">
                  <c:v>1.3226200000012688E-3</c:v>
                </c:pt>
                <c:pt idx="66132">
                  <c:v>1.3226400000012689E-3</c:v>
                </c:pt>
                <c:pt idx="66133">
                  <c:v>1.322660000001269E-3</c:v>
                </c:pt>
                <c:pt idx="66134">
                  <c:v>1.3226800000012691E-3</c:v>
                </c:pt>
                <c:pt idx="66135">
                  <c:v>1.3227000000012692E-3</c:v>
                </c:pt>
                <c:pt idx="66136">
                  <c:v>1.3227200000012693E-3</c:v>
                </c:pt>
                <c:pt idx="66137">
                  <c:v>1.3227400000012694E-3</c:v>
                </c:pt>
                <c:pt idx="66138">
                  <c:v>1.3227600000012695E-3</c:v>
                </c:pt>
                <c:pt idx="66139">
                  <c:v>1.3227800000012696E-3</c:v>
                </c:pt>
                <c:pt idx="66140">
                  <c:v>1.3228000000012697E-3</c:v>
                </c:pt>
                <c:pt idx="66141">
                  <c:v>1.3228200000012698E-3</c:v>
                </c:pt>
                <c:pt idx="66142">
                  <c:v>1.3228400000012699E-3</c:v>
                </c:pt>
                <c:pt idx="66143">
                  <c:v>1.32286000000127E-3</c:v>
                </c:pt>
                <c:pt idx="66144">
                  <c:v>1.3228800000012701E-3</c:v>
                </c:pt>
                <c:pt idx="66145">
                  <c:v>1.3229000000012702E-3</c:v>
                </c:pt>
                <c:pt idx="66146">
                  <c:v>1.3229200000012702E-3</c:v>
                </c:pt>
                <c:pt idx="66147">
                  <c:v>1.3229400000012703E-3</c:v>
                </c:pt>
                <c:pt idx="66148">
                  <c:v>1.3229600000012704E-3</c:v>
                </c:pt>
                <c:pt idx="66149">
                  <c:v>1.3229800000012705E-3</c:v>
                </c:pt>
                <c:pt idx="66150">
                  <c:v>1.3230000000012706E-3</c:v>
                </c:pt>
                <c:pt idx="66151">
                  <c:v>1.3230200000012707E-3</c:v>
                </c:pt>
                <c:pt idx="66152">
                  <c:v>1.3230400000012708E-3</c:v>
                </c:pt>
                <c:pt idx="66153">
                  <c:v>1.3230600000012709E-3</c:v>
                </c:pt>
                <c:pt idx="66154">
                  <c:v>1.323080000001271E-3</c:v>
                </c:pt>
                <c:pt idx="66155">
                  <c:v>1.3231000000012711E-3</c:v>
                </c:pt>
                <c:pt idx="66156">
                  <c:v>1.3231200000012712E-3</c:v>
                </c:pt>
                <c:pt idx="66157">
                  <c:v>1.3231400000012713E-3</c:v>
                </c:pt>
                <c:pt idx="66158">
                  <c:v>1.3231600000012714E-3</c:v>
                </c:pt>
                <c:pt idx="66159">
                  <c:v>1.3231800000012715E-3</c:v>
                </c:pt>
                <c:pt idx="66160">
                  <c:v>1.3232000000012716E-3</c:v>
                </c:pt>
                <c:pt idx="66161">
                  <c:v>1.3232200000012717E-3</c:v>
                </c:pt>
                <c:pt idx="66162">
                  <c:v>1.3232400000012718E-3</c:v>
                </c:pt>
                <c:pt idx="66163">
                  <c:v>1.3232600000012719E-3</c:v>
                </c:pt>
                <c:pt idx="66164">
                  <c:v>1.323280000001272E-3</c:v>
                </c:pt>
                <c:pt idx="66165">
                  <c:v>1.3233000000012721E-3</c:v>
                </c:pt>
                <c:pt idx="66166">
                  <c:v>1.3233200000012722E-3</c:v>
                </c:pt>
                <c:pt idx="66167">
                  <c:v>1.3233400000012723E-3</c:v>
                </c:pt>
                <c:pt idx="66168">
                  <c:v>1.3233600000012724E-3</c:v>
                </c:pt>
                <c:pt idx="66169">
                  <c:v>1.3233800000012725E-3</c:v>
                </c:pt>
                <c:pt idx="66170">
                  <c:v>1.3234000000012726E-3</c:v>
                </c:pt>
                <c:pt idx="66171">
                  <c:v>1.3234200000012727E-3</c:v>
                </c:pt>
                <c:pt idx="66172">
                  <c:v>1.3234400000012728E-3</c:v>
                </c:pt>
                <c:pt idx="66173">
                  <c:v>1.3234600000012729E-3</c:v>
                </c:pt>
                <c:pt idx="66174">
                  <c:v>1.323480000001273E-3</c:v>
                </c:pt>
                <c:pt idx="66175">
                  <c:v>1.3235000000012731E-3</c:v>
                </c:pt>
                <c:pt idx="66176">
                  <c:v>1.3235200000012732E-3</c:v>
                </c:pt>
                <c:pt idx="66177">
                  <c:v>1.3235400000012733E-3</c:v>
                </c:pt>
                <c:pt idx="66178">
                  <c:v>1.3235600000012734E-3</c:v>
                </c:pt>
                <c:pt idx="66179">
                  <c:v>1.3235800000012735E-3</c:v>
                </c:pt>
                <c:pt idx="66180">
                  <c:v>1.3236000000012736E-3</c:v>
                </c:pt>
                <c:pt idx="66181">
                  <c:v>1.3236200000012737E-3</c:v>
                </c:pt>
                <c:pt idx="66182">
                  <c:v>1.3236400000012738E-3</c:v>
                </c:pt>
                <c:pt idx="66183">
                  <c:v>1.3236600000012739E-3</c:v>
                </c:pt>
                <c:pt idx="66184">
                  <c:v>1.323680000001274E-3</c:v>
                </c:pt>
                <c:pt idx="66185">
                  <c:v>1.3237000000012741E-3</c:v>
                </c:pt>
                <c:pt idx="66186">
                  <c:v>1.3237200000012742E-3</c:v>
                </c:pt>
                <c:pt idx="66187">
                  <c:v>1.3237400000012743E-3</c:v>
                </c:pt>
                <c:pt idx="66188">
                  <c:v>1.3237600000012744E-3</c:v>
                </c:pt>
                <c:pt idx="66189">
                  <c:v>1.3237800000012745E-3</c:v>
                </c:pt>
                <c:pt idx="66190">
                  <c:v>1.3238000000012746E-3</c:v>
                </c:pt>
                <c:pt idx="66191">
                  <c:v>1.3238200000012747E-3</c:v>
                </c:pt>
                <c:pt idx="66192">
                  <c:v>1.3238400000012748E-3</c:v>
                </c:pt>
                <c:pt idx="66193">
                  <c:v>1.3238600000012749E-3</c:v>
                </c:pt>
                <c:pt idx="66194">
                  <c:v>1.323880000001275E-3</c:v>
                </c:pt>
                <c:pt idx="66195">
                  <c:v>1.3239000000012751E-3</c:v>
                </c:pt>
                <c:pt idx="66196">
                  <c:v>1.3239200000012752E-3</c:v>
                </c:pt>
                <c:pt idx="66197">
                  <c:v>1.3239400000012753E-3</c:v>
                </c:pt>
                <c:pt idx="66198">
                  <c:v>1.3239600000012753E-3</c:v>
                </c:pt>
                <c:pt idx="66199">
                  <c:v>1.3239800000012754E-3</c:v>
                </c:pt>
                <c:pt idx="66200">
                  <c:v>1.3240000000012755E-3</c:v>
                </c:pt>
                <c:pt idx="66201">
                  <c:v>1.3240200000012756E-3</c:v>
                </c:pt>
                <c:pt idx="66202">
                  <c:v>1.3240400000012757E-3</c:v>
                </c:pt>
                <c:pt idx="66203">
                  <c:v>1.3240600000012758E-3</c:v>
                </c:pt>
                <c:pt idx="66204">
                  <c:v>1.3240800000012759E-3</c:v>
                </c:pt>
                <c:pt idx="66205">
                  <c:v>1.324100000001276E-3</c:v>
                </c:pt>
                <c:pt idx="66206">
                  <c:v>1.3241200000012761E-3</c:v>
                </c:pt>
                <c:pt idx="66207">
                  <c:v>1.3241400000012762E-3</c:v>
                </c:pt>
                <c:pt idx="66208">
                  <c:v>1.3241600000012763E-3</c:v>
                </c:pt>
                <c:pt idx="66209">
                  <c:v>1.3241800000012764E-3</c:v>
                </c:pt>
                <c:pt idx="66210">
                  <c:v>1.3242000000012765E-3</c:v>
                </c:pt>
                <c:pt idx="66211">
                  <c:v>1.3242200000012766E-3</c:v>
                </c:pt>
                <c:pt idx="66212">
                  <c:v>1.3242400000012767E-3</c:v>
                </c:pt>
                <c:pt idx="66213">
                  <c:v>1.3242600000012768E-3</c:v>
                </c:pt>
                <c:pt idx="66214">
                  <c:v>1.3242800000012769E-3</c:v>
                </c:pt>
                <c:pt idx="66215">
                  <c:v>1.324300000001277E-3</c:v>
                </c:pt>
                <c:pt idx="66216">
                  <c:v>1.3243200000012771E-3</c:v>
                </c:pt>
                <c:pt idx="66217">
                  <c:v>1.3243400000012772E-3</c:v>
                </c:pt>
                <c:pt idx="66218">
                  <c:v>1.3243600000012773E-3</c:v>
                </c:pt>
                <c:pt idx="66219">
                  <c:v>1.3243800000012774E-3</c:v>
                </c:pt>
                <c:pt idx="66220">
                  <c:v>1.3244000000012775E-3</c:v>
                </c:pt>
                <c:pt idx="66221">
                  <c:v>1.3244200000012776E-3</c:v>
                </c:pt>
                <c:pt idx="66222">
                  <c:v>1.3244400000012777E-3</c:v>
                </c:pt>
                <c:pt idx="66223">
                  <c:v>1.3244600000012778E-3</c:v>
                </c:pt>
                <c:pt idx="66224">
                  <c:v>1.3244800000012779E-3</c:v>
                </c:pt>
                <c:pt idx="66225">
                  <c:v>1.324500000001278E-3</c:v>
                </c:pt>
                <c:pt idx="66226">
                  <c:v>1.3245200000012781E-3</c:v>
                </c:pt>
                <c:pt idx="66227">
                  <c:v>1.3245400000012782E-3</c:v>
                </c:pt>
                <c:pt idx="66228">
                  <c:v>1.3245600000012783E-3</c:v>
                </c:pt>
                <c:pt idx="66229">
                  <c:v>1.3245800000012784E-3</c:v>
                </c:pt>
                <c:pt idx="66230">
                  <c:v>1.3246000000012785E-3</c:v>
                </c:pt>
                <c:pt idx="66231">
                  <c:v>1.3246200000012786E-3</c:v>
                </c:pt>
                <c:pt idx="66232">
                  <c:v>1.3246400000012787E-3</c:v>
                </c:pt>
                <c:pt idx="66233">
                  <c:v>1.3246600000012788E-3</c:v>
                </c:pt>
                <c:pt idx="66234">
                  <c:v>1.3246800000012789E-3</c:v>
                </c:pt>
                <c:pt idx="66235">
                  <c:v>1.324700000001279E-3</c:v>
                </c:pt>
                <c:pt idx="66236">
                  <c:v>1.3247200000012791E-3</c:v>
                </c:pt>
                <c:pt idx="66237">
                  <c:v>1.3247400000012792E-3</c:v>
                </c:pt>
                <c:pt idx="66238">
                  <c:v>1.3247600000012793E-3</c:v>
                </c:pt>
                <c:pt idx="66239">
                  <c:v>1.3247800000012794E-3</c:v>
                </c:pt>
                <c:pt idx="66240">
                  <c:v>1.3248000000012795E-3</c:v>
                </c:pt>
                <c:pt idx="66241">
                  <c:v>1.3248200000012796E-3</c:v>
                </c:pt>
                <c:pt idx="66242">
                  <c:v>1.3248400000012797E-3</c:v>
                </c:pt>
                <c:pt idx="66243">
                  <c:v>1.3248600000012798E-3</c:v>
                </c:pt>
                <c:pt idx="66244">
                  <c:v>1.3248800000012799E-3</c:v>
                </c:pt>
                <c:pt idx="66245">
                  <c:v>1.32490000000128E-3</c:v>
                </c:pt>
                <c:pt idx="66246">
                  <c:v>1.3249200000012801E-3</c:v>
                </c:pt>
                <c:pt idx="66247">
                  <c:v>1.3249400000012802E-3</c:v>
                </c:pt>
                <c:pt idx="66248">
                  <c:v>1.3249600000012803E-3</c:v>
                </c:pt>
                <c:pt idx="66249">
                  <c:v>1.3249800000012804E-3</c:v>
                </c:pt>
                <c:pt idx="66250">
                  <c:v>1.3250000000012804E-3</c:v>
                </c:pt>
                <c:pt idx="66251">
                  <c:v>1.3250200000012805E-3</c:v>
                </c:pt>
                <c:pt idx="66252">
                  <c:v>1.3250400000012806E-3</c:v>
                </c:pt>
                <c:pt idx="66253">
                  <c:v>1.3250600000012807E-3</c:v>
                </c:pt>
                <c:pt idx="66254">
                  <c:v>1.3250800000012808E-3</c:v>
                </c:pt>
                <c:pt idx="66255">
                  <c:v>1.3251000000012809E-3</c:v>
                </c:pt>
                <c:pt idx="66256">
                  <c:v>1.325120000001281E-3</c:v>
                </c:pt>
                <c:pt idx="66257">
                  <c:v>1.3251400000012811E-3</c:v>
                </c:pt>
                <c:pt idx="66258">
                  <c:v>1.3251600000012812E-3</c:v>
                </c:pt>
                <c:pt idx="66259">
                  <c:v>1.3251800000012813E-3</c:v>
                </c:pt>
                <c:pt idx="66260">
                  <c:v>1.3252000000012814E-3</c:v>
                </c:pt>
                <c:pt idx="66261">
                  <c:v>1.3252200000012815E-3</c:v>
                </c:pt>
                <c:pt idx="66262">
                  <c:v>1.3252400000012816E-3</c:v>
                </c:pt>
                <c:pt idx="66263">
                  <c:v>1.3252600000012817E-3</c:v>
                </c:pt>
                <c:pt idx="66264">
                  <c:v>1.3252800000012818E-3</c:v>
                </c:pt>
                <c:pt idx="66265">
                  <c:v>1.3253000000012819E-3</c:v>
                </c:pt>
                <c:pt idx="66266">
                  <c:v>1.325320000001282E-3</c:v>
                </c:pt>
                <c:pt idx="66267">
                  <c:v>1.3253400000012821E-3</c:v>
                </c:pt>
                <c:pt idx="66268">
                  <c:v>1.3253600000012822E-3</c:v>
                </c:pt>
                <c:pt idx="66269">
                  <c:v>1.3253800000012823E-3</c:v>
                </c:pt>
                <c:pt idx="66270">
                  <c:v>1.3254000000012824E-3</c:v>
                </c:pt>
                <c:pt idx="66271">
                  <c:v>1.3254200000012825E-3</c:v>
                </c:pt>
                <c:pt idx="66272">
                  <c:v>1.3254400000012826E-3</c:v>
                </c:pt>
                <c:pt idx="66273">
                  <c:v>1.3254600000012827E-3</c:v>
                </c:pt>
                <c:pt idx="66274">
                  <c:v>1.3254800000012828E-3</c:v>
                </c:pt>
                <c:pt idx="66275">
                  <c:v>1.3255000000012829E-3</c:v>
                </c:pt>
                <c:pt idx="66276">
                  <c:v>1.325520000001283E-3</c:v>
                </c:pt>
                <c:pt idx="66277">
                  <c:v>1.3255400000012831E-3</c:v>
                </c:pt>
                <c:pt idx="66278">
                  <c:v>1.3255600000012832E-3</c:v>
                </c:pt>
                <c:pt idx="66279">
                  <c:v>1.3255800000012833E-3</c:v>
                </c:pt>
                <c:pt idx="66280">
                  <c:v>1.3256000000012834E-3</c:v>
                </c:pt>
                <c:pt idx="66281">
                  <c:v>1.3256200000012835E-3</c:v>
                </c:pt>
                <c:pt idx="66282">
                  <c:v>1.3256400000012836E-3</c:v>
                </c:pt>
                <c:pt idx="66283">
                  <c:v>1.3256600000012837E-3</c:v>
                </c:pt>
                <c:pt idx="66284">
                  <c:v>1.3256800000012838E-3</c:v>
                </c:pt>
                <c:pt idx="66285">
                  <c:v>1.3257000000012839E-3</c:v>
                </c:pt>
                <c:pt idx="66286">
                  <c:v>1.325720000001284E-3</c:v>
                </c:pt>
                <c:pt idx="66287">
                  <c:v>1.3257400000012841E-3</c:v>
                </c:pt>
                <c:pt idx="66288">
                  <c:v>1.3257600000012842E-3</c:v>
                </c:pt>
                <c:pt idx="66289">
                  <c:v>1.3257800000012843E-3</c:v>
                </c:pt>
                <c:pt idx="66290">
                  <c:v>1.3258000000012844E-3</c:v>
                </c:pt>
                <c:pt idx="66291">
                  <c:v>1.3258200000012845E-3</c:v>
                </c:pt>
                <c:pt idx="66292">
                  <c:v>1.3258400000012846E-3</c:v>
                </c:pt>
                <c:pt idx="66293">
                  <c:v>1.3258600000012847E-3</c:v>
                </c:pt>
                <c:pt idx="66294">
                  <c:v>1.3258800000012848E-3</c:v>
                </c:pt>
                <c:pt idx="66295">
                  <c:v>1.3259000000012849E-3</c:v>
                </c:pt>
                <c:pt idx="66296">
                  <c:v>1.325920000001285E-3</c:v>
                </c:pt>
                <c:pt idx="66297">
                  <c:v>1.3259400000012851E-3</c:v>
                </c:pt>
                <c:pt idx="66298">
                  <c:v>1.3259600000012852E-3</c:v>
                </c:pt>
                <c:pt idx="66299">
                  <c:v>1.3259800000012853E-3</c:v>
                </c:pt>
                <c:pt idx="66300">
                  <c:v>1.3260000000012854E-3</c:v>
                </c:pt>
                <c:pt idx="66301">
                  <c:v>1.3260200000012854E-3</c:v>
                </c:pt>
                <c:pt idx="66302">
                  <c:v>1.3260400000012855E-3</c:v>
                </c:pt>
                <c:pt idx="66303">
                  <c:v>1.3260600000012856E-3</c:v>
                </c:pt>
                <c:pt idx="66304">
                  <c:v>1.3260800000012857E-3</c:v>
                </c:pt>
                <c:pt idx="66305">
                  <c:v>1.3261000000012858E-3</c:v>
                </c:pt>
                <c:pt idx="66306">
                  <c:v>1.3261200000012859E-3</c:v>
                </c:pt>
                <c:pt idx="66307">
                  <c:v>1.326140000001286E-3</c:v>
                </c:pt>
                <c:pt idx="66308">
                  <c:v>1.3261600000012861E-3</c:v>
                </c:pt>
                <c:pt idx="66309">
                  <c:v>1.3261800000012862E-3</c:v>
                </c:pt>
                <c:pt idx="66310">
                  <c:v>1.3262000000012863E-3</c:v>
                </c:pt>
                <c:pt idx="66311">
                  <c:v>1.3262200000012864E-3</c:v>
                </c:pt>
                <c:pt idx="66312">
                  <c:v>1.3262400000012865E-3</c:v>
                </c:pt>
                <c:pt idx="66313">
                  <c:v>1.3262600000012866E-3</c:v>
                </c:pt>
                <c:pt idx="66314">
                  <c:v>1.3262800000012867E-3</c:v>
                </c:pt>
                <c:pt idx="66315">
                  <c:v>1.3263000000012868E-3</c:v>
                </c:pt>
                <c:pt idx="66316">
                  <c:v>1.3263200000012869E-3</c:v>
                </c:pt>
                <c:pt idx="66317">
                  <c:v>1.326340000001287E-3</c:v>
                </c:pt>
                <c:pt idx="66318">
                  <c:v>1.3263600000012871E-3</c:v>
                </c:pt>
                <c:pt idx="66319">
                  <c:v>1.3263800000012872E-3</c:v>
                </c:pt>
                <c:pt idx="66320">
                  <c:v>1.3264000000012873E-3</c:v>
                </c:pt>
                <c:pt idx="66321">
                  <c:v>1.3264200000012874E-3</c:v>
                </c:pt>
                <c:pt idx="66322">
                  <c:v>1.3264400000012875E-3</c:v>
                </c:pt>
                <c:pt idx="66323">
                  <c:v>1.3264600000012876E-3</c:v>
                </c:pt>
                <c:pt idx="66324">
                  <c:v>1.3264800000012877E-3</c:v>
                </c:pt>
                <c:pt idx="66325">
                  <c:v>1.3265000000012878E-3</c:v>
                </c:pt>
                <c:pt idx="66326">
                  <c:v>1.3265200000012879E-3</c:v>
                </c:pt>
                <c:pt idx="66327">
                  <c:v>1.326540000001288E-3</c:v>
                </c:pt>
                <c:pt idx="66328">
                  <c:v>1.3265600000012881E-3</c:v>
                </c:pt>
                <c:pt idx="66329">
                  <c:v>1.3265800000012882E-3</c:v>
                </c:pt>
                <c:pt idx="66330">
                  <c:v>1.3266000000012883E-3</c:v>
                </c:pt>
                <c:pt idx="66331">
                  <c:v>1.3266200000012884E-3</c:v>
                </c:pt>
                <c:pt idx="66332">
                  <c:v>1.3266400000012885E-3</c:v>
                </c:pt>
                <c:pt idx="66333">
                  <c:v>1.3266600000012886E-3</c:v>
                </c:pt>
                <c:pt idx="66334">
                  <c:v>1.3266800000012887E-3</c:v>
                </c:pt>
                <c:pt idx="66335">
                  <c:v>1.3267000000012888E-3</c:v>
                </c:pt>
                <c:pt idx="66336">
                  <c:v>1.3267200000012889E-3</c:v>
                </c:pt>
                <c:pt idx="66337">
                  <c:v>1.326740000001289E-3</c:v>
                </c:pt>
                <c:pt idx="66338">
                  <c:v>1.3267600000012891E-3</c:v>
                </c:pt>
                <c:pt idx="66339">
                  <c:v>1.3267800000012892E-3</c:v>
                </c:pt>
                <c:pt idx="66340">
                  <c:v>1.3268000000012893E-3</c:v>
                </c:pt>
                <c:pt idx="66341">
                  <c:v>1.3268200000012894E-3</c:v>
                </c:pt>
                <c:pt idx="66342">
                  <c:v>1.3268400000012895E-3</c:v>
                </c:pt>
                <c:pt idx="66343">
                  <c:v>1.3268600000012896E-3</c:v>
                </c:pt>
                <c:pt idx="66344">
                  <c:v>1.3268800000012897E-3</c:v>
                </c:pt>
                <c:pt idx="66345">
                  <c:v>1.3269000000012898E-3</c:v>
                </c:pt>
                <c:pt idx="66346">
                  <c:v>1.3269200000012899E-3</c:v>
                </c:pt>
                <c:pt idx="66347">
                  <c:v>1.32694000000129E-3</c:v>
                </c:pt>
                <c:pt idx="66348">
                  <c:v>1.3269600000012901E-3</c:v>
                </c:pt>
                <c:pt idx="66349">
                  <c:v>1.3269800000012902E-3</c:v>
                </c:pt>
                <c:pt idx="66350">
                  <c:v>1.3270000000012903E-3</c:v>
                </c:pt>
                <c:pt idx="66351">
                  <c:v>1.3270200000012904E-3</c:v>
                </c:pt>
                <c:pt idx="66352">
                  <c:v>1.3270400000012905E-3</c:v>
                </c:pt>
                <c:pt idx="66353">
                  <c:v>1.3270600000012905E-3</c:v>
                </c:pt>
                <c:pt idx="66354">
                  <c:v>1.3270800000012906E-3</c:v>
                </c:pt>
                <c:pt idx="66355">
                  <c:v>1.3271000000012907E-3</c:v>
                </c:pt>
                <c:pt idx="66356">
                  <c:v>1.3271200000012908E-3</c:v>
                </c:pt>
                <c:pt idx="66357">
                  <c:v>1.3271400000012909E-3</c:v>
                </c:pt>
                <c:pt idx="66358">
                  <c:v>1.327160000001291E-3</c:v>
                </c:pt>
                <c:pt idx="66359">
                  <c:v>1.3271800000012911E-3</c:v>
                </c:pt>
                <c:pt idx="66360">
                  <c:v>1.3272000000012912E-3</c:v>
                </c:pt>
                <c:pt idx="66361">
                  <c:v>1.3272200000012913E-3</c:v>
                </c:pt>
                <c:pt idx="66362">
                  <c:v>1.3272400000012914E-3</c:v>
                </c:pt>
                <c:pt idx="66363">
                  <c:v>1.3272600000012915E-3</c:v>
                </c:pt>
                <c:pt idx="66364">
                  <c:v>1.3272800000012916E-3</c:v>
                </c:pt>
                <c:pt idx="66365">
                  <c:v>1.3273000000012917E-3</c:v>
                </c:pt>
                <c:pt idx="66366">
                  <c:v>1.3273200000012918E-3</c:v>
                </c:pt>
                <c:pt idx="66367">
                  <c:v>1.3273400000012919E-3</c:v>
                </c:pt>
                <c:pt idx="66368">
                  <c:v>1.327360000001292E-3</c:v>
                </c:pt>
                <c:pt idx="66369">
                  <c:v>1.3273800000012921E-3</c:v>
                </c:pt>
                <c:pt idx="66370">
                  <c:v>1.3274000000012922E-3</c:v>
                </c:pt>
                <c:pt idx="66371">
                  <c:v>1.3274200000012923E-3</c:v>
                </c:pt>
                <c:pt idx="66372">
                  <c:v>1.3274400000012924E-3</c:v>
                </c:pt>
                <c:pt idx="66373">
                  <c:v>1.3274600000012925E-3</c:v>
                </c:pt>
                <c:pt idx="66374">
                  <c:v>1.3274800000012926E-3</c:v>
                </c:pt>
                <c:pt idx="66375">
                  <c:v>1.3275000000012927E-3</c:v>
                </c:pt>
                <c:pt idx="66376">
                  <c:v>1.3275200000012928E-3</c:v>
                </c:pt>
                <c:pt idx="66377">
                  <c:v>1.3275400000012929E-3</c:v>
                </c:pt>
                <c:pt idx="66378">
                  <c:v>1.327560000001293E-3</c:v>
                </c:pt>
                <c:pt idx="66379">
                  <c:v>1.3275800000012931E-3</c:v>
                </c:pt>
                <c:pt idx="66380">
                  <c:v>1.3276000000012932E-3</c:v>
                </c:pt>
                <c:pt idx="66381">
                  <c:v>1.3276200000012933E-3</c:v>
                </c:pt>
                <c:pt idx="66382">
                  <c:v>1.3276400000012934E-3</c:v>
                </c:pt>
                <c:pt idx="66383">
                  <c:v>1.3276600000012935E-3</c:v>
                </c:pt>
                <c:pt idx="66384">
                  <c:v>1.3276800000012936E-3</c:v>
                </c:pt>
                <c:pt idx="66385">
                  <c:v>1.3277000000012937E-3</c:v>
                </c:pt>
                <c:pt idx="66386">
                  <c:v>1.3277200000012938E-3</c:v>
                </c:pt>
                <c:pt idx="66387">
                  <c:v>1.3277400000012939E-3</c:v>
                </c:pt>
                <c:pt idx="66388">
                  <c:v>1.327760000001294E-3</c:v>
                </c:pt>
                <c:pt idx="66389">
                  <c:v>1.3277800000012941E-3</c:v>
                </c:pt>
                <c:pt idx="66390">
                  <c:v>1.3278000000012942E-3</c:v>
                </c:pt>
                <c:pt idx="66391">
                  <c:v>1.3278200000012943E-3</c:v>
                </c:pt>
                <c:pt idx="66392">
                  <c:v>1.3278400000012944E-3</c:v>
                </c:pt>
                <c:pt idx="66393">
                  <c:v>1.3278600000012945E-3</c:v>
                </c:pt>
                <c:pt idx="66394">
                  <c:v>1.3278800000012946E-3</c:v>
                </c:pt>
                <c:pt idx="66395">
                  <c:v>1.3279000000012947E-3</c:v>
                </c:pt>
                <c:pt idx="66396">
                  <c:v>1.3279200000012948E-3</c:v>
                </c:pt>
                <c:pt idx="66397">
                  <c:v>1.3279400000012949E-3</c:v>
                </c:pt>
                <c:pt idx="66398">
                  <c:v>1.327960000001295E-3</c:v>
                </c:pt>
                <c:pt idx="66399">
                  <c:v>1.3279800000012951E-3</c:v>
                </c:pt>
                <c:pt idx="66400">
                  <c:v>1.3280000000012952E-3</c:v>
                </c:pt>
                <c:pt idx="66401">
                  <c:v>1.3280200000012953E-3</c:v>
                </c:pt>
                <c:pt idx="66402">
                  <c:v>1.3280400000012954E-3</c:v>
                </c:pt>
                <c:pt idx="66403">
                  <c:v>1.3280600000012955E-3</c:v>
                </c:pt>
                <c:pt idx="66404">
                  <c:v>1.3280800000012956E-3</c:v>
                </c:pt>
                <c:pt idx="66405">
                  <c:v>1.3281000000012956E-3</c:v>
                </c:pt>
                <c:pt idx="66406">
                  <c:v>1.3281200000012957E-3</c:v>
                </c:pt>
                <c:pt idx="66407">
                  <c:v>1.3281400000012958E-3</c:v>
                </c:pt>
                <c:pt idx="66408">
                  <c:v>1.3281600000012959E-3</c:v>
                </c:pt>
                <c:pt idx="66409">
                  <c:v>1.328180000001296E-3</c:v>
                </c:pt>
                <c:pt idx="66410">
                  <c:v>1.3282000000012961E-3</c:v>
                </c:pt>
                <c:pt idx="66411">
                  <c:v>1.3282200000012962E-3</c:v>
                </c:pt>
                <c:pt idx="66412">
                  <c:v>1.3282400000012963E-3</c:v>
                </c:pt>
                <c:pt idx="66413">
                  <c:v>1.3282600000012964E-3</c:v>
                </c:pt>
                <c:pt idx="66414">
                  <c:v>1.3282800000012965E-3</c:v>
                </c:pt>
                <c:pt idx="66415">
                  <c:v>1.3283000000012966E-3</c:v>
                </c:pt>
                <c:pt idx="66416">
                  <c:v>1.3283200000012967E-3</c:v>
                </c:pt>
                <c:pt idx="66417">
                  <c:v>1.3283400000012968E-3</c:v>
                </c:pt>
                <c:pt idx="66418">
                  <c:v>1.3283600000012969E-3</c:v>
                </c:pt>
                <c:pt idx="66419">
                  <c:v>1.328380000001297E-3</c:v>
                </c:pt>
                <c:pt idx="66420">
                  <c:v>1.3284000000012971E-3</c:v>
                </c:pt>
                <c:pt idx="66421">
                  <c:v>1.3284200000012972E-3</c:v>
                </c:pt>
                <c:pt idx="66422">
                  <c:v>1.3284400000012973E-3</c:v>
                </c:pt>
                <c:pt idx="66423">
                  <c:v>1.3284600000012974E-3</c:v>
                </c:pt>
                <c:pt idx="66424">
                  <c:v>1.3284800000012975E-3</c:v>
                </c:pt>
                <c:pt idx="66425">
                  <c:v>1.3285000000012976E-3</c:v>
                </c:pt>
                <c:pt idx="66426">
                  <c:v>1.3285200000012977E-3</c:v>
                </c:pt>
                <c:pt idx="66427">
                  <c:v>1.3285400000012978E-3</c:v>
                </c:pt>
                <c:pt idx="66428">
                  <c:v>1.3285600000012979E-3</c:v>
                </c:pt>
                <c:pt idx="66429">
                  <c:v>1.328580000001298E-3</c:v>
                </c:pt>
                <c:pt idx="66430">
                  <c:v>1.3286000000012981E-3</c:v>
                </c:pt>
                <c:pt idx="66431">
                  <c:v>1.3286200000012982E-3</c:v>
                </c:pt>
                <c:pt idx="66432">
                  <c:v>1.3286400000012983E-3</c:v>
                </c:pt>
                <c:pt idx="66433">
                  <c:v>1.3286600000012984E-3</c:v>
                </c:pt>
                <c:pt idx="66434">
                  <c:v>1.3286800000012985E-3</c:v>
                </c:pt>
                <c:pt idx="66435">
                  <c:v>1.3287000000012986E-3</c:v>
                </c:pt>
                <c:pt idx="66436">
                  <c:v>1.3287200000012987E-3</c:v>
                </c:pt>
                <c:pt idx="66437">
                  <c:v>1.3287400000012988E-3</c:v>
                </c:pt>
                <c:pt idx="66438">
                  <c:v>1.3287600000012989E-3</c:v>
                </c:pt>
                <c:pt idx="66439">
                  <c:v>1.328780000001299E-3</c:v>
                </c:pt>
                <c:pt idx="66440">
                  <c:v>1.3288000000012991E-3</c:v>
                </c:pt>
                <c:pt idx="66441">
                  <c:v>1.3288200000012992E-3</c:v>
                </c:pt>
                <c:pt idx="66442">
                  <c:v>1.3288400000012993E-3</c:v>
                </c:pt>
                <c:pt idx="66443">
                  <c:v>1.3288600000012994E-3</c:v>
                </c:pt>
                <c:pt idx="66444">
                  <c:v>1.3288800000012995E-3</c:v>
                </c:pt>
                <c:pt idx="66445">
                  <c:v>1.3289000000012996E-3</c:v>
                </c:pt>
                <c:pt idx="66446">
                  <c:v>1.3289200000012997E-3</c:v>
                </c:pt>
                <c:pt idx="66447">
                  <c:v>1.3289400000012998E-3</c:v>
                </c:pt>
                <c:pt idx="66448">
                  <c:v>1.3289600000012999E-3</c:v>
                </c:pt>
                <c:pt idx="66449">
                  <c:v>1.3289800000013E-3</c:v>
                </c:pt>
                <c:pt idx="66450">
                  <c:v>1.3290000000013001E-3</c:v>
                </c:pt>
                <c:pt idx="66451">
                  <c:v>1.3290200000013002E-3</c:v>
                </c:pt>
                <c:pt idx="66452">
                  <c:v>1.3290400000013003E-3</c:v>
                </c:pt>
                <c:pt idx="66453">
                  <c:v>1.3290600000013004E-3</c:v>
                </c:pt>
                <c:pt idx="66454">
                  <c:v>1.3290800000013005E-3</c:v>
                </c:pt>
                <c:pt idx="66455">
                  <c:v>1.3291000000013006E-3</c:v>
                </c:pt>
                <c:pt idx="66456">
                  <c:v>1.3291200000013006E-3</c:v>
                </c:pt>
                <c:pt idx="66457">
                  <c:v>1.3291400000013007E-3</c:v>
                </c:pt>
                <c:pt idx="66458">
                  <c:v>1.3291600000013008E-3</c:v>
                </c:pt>
                <c:pt idx="66459">
                  <c:v>1.3291800000013009E-3</c:v>
                </c:pt>
                <c:pt idx="66460">
                  <c:v>1.329200000001301E-3</c:v>
                </c:pt>
                <c:pt idx="66461">
                  <c:v>1.3292200000013011E-3</c:v>
                </c:pt>
                <c:pt idx="66462">
                  <c:v>1.3292400000013012E-3</c:v>
                </c:pt>
                <c:pt idx="66463">
                  <c:v>1.3292600000013013E-3</c:v>
                </c:pt>
                <c:pt idx="66464">
                  <c:v>1.3292800000013014E-3</c:v>
                </c:pt>
                <c:pt idx="66465">
                  <c:v>1.3293000000013015E-3</c:v>
                </c:pt>
                <c:pt idx="66466">
                  <c:v>1.3293200000013016E-3</c:v>
                </c:pt>
                <c:pt idx="66467">
                  <c:v>1.3293400000013017E-3</c:v>
                </c:pt>
                <c:pt idx="66468">
                  <c:v>1.3293600000013018E-3</c:v>
                </c:pt>
                <c:pt idx="66469">
                  <c:v>1.3293800000013019E-3</c:v>
                </c:pt>
                <c:pt idx="66470">
                  <c:v>1.329400000001302E-3</c:v>
                </c:pt>
                <c:pt idx="66471">
                  <c:v>1.3294200000013021E-3</c:v>
                </c:pt>
                <c:pt idx="66472">
                  <c:v>1.3294400000013022E-3</c:v>
                </c:pt>
                <c:pt idx="66473">
                  <c:v>1.3294600000013023E-3</c:v>
                </c:pt>
                <c:pt idx="66474">
                  <c:v>1.3294800000013024E-3</c:v>
                </c:pt>
                <c:pt idx="66475">
                  <c:v>1.3295000000013025E-3</c:v>
                </c:pt>
                <c:pt idx="66476">
                  <c:v>1.3295200000013026E-3</c:v>
                </c:pt>
                <c:pt idx="66477">
                  <c:v>1.3295400000013027E-3</c:v>
                </c:pt>
                <c:pt idx="66478">
                  <c:v>1.3295600000013028E-3</c:v>
                </c:pt>
                <c:pt idx="66479">
                  <c:v>1.3295800000013029E-3</c:v>
                </c:pt>
                <c:pt idx="66480">
                  <c:v>1.329600000001303E-3</c:v>
                </c:pt>
                <c:pt idx="66481">
                  <c:v>1.3296200000013031E-3</c:v>
                </c:pt>
                <c:pt idx="66482">
                  <c:v>1.3296400000013032E-3</c:v>
                </c:pt>
                <c:pt idx="66483">
                  <c:v>1.3296600000013033E-3</c:v>
                </c:pt>
                <c:pt idx="66484">
                  <c:v>1.3296800000013034E-3</c:v>
                </c:pt>
                <c:pt idx="66485">
                  <c:v>1.3297000000013035E-3</c:v>
                </c:pt>
                <c:pt idx="66486">
                  <c:v>1.3297200000013036E-3</c:v>
                </c:pt>
                <c:pt idx="66487">
                  <c:v>1.3297400000013037E-3</c:v>
                </c:pt>
                <c:pt idx="66488">
                  <c:v>1.3297600000013038E-3</c:v>
                </c:pt>
                <c:pt idx="66489">
                  <c:v>1.3297800000013039E-3</c:v>
                </c:pt>
                <c:pt idx="66490">
                  <c:v>1.329800000001304E-3</c:v>
                </c:pt>
                <c:pt idx="66491">
                  <c:v>1.3298200000013041E-3</c:v>
                </c:pt>
                <c:pt idx="66492">
                  <c:v>1.3298400000013042E-3</c:v>
                </c:pt>
                <c:pt idx="66493">
                  <c:v>1.3298600000013043E-3</c:v>
                </c:pt>
                <c:pt idx="66494">
                  <c:v>1.3298800000013044E-3</c:v>
                </c:pt>
                <c:pt idx="66495">
                  <c:v>1.3299000000013045E-3</c:v>
                </c:pt>
                <c:pt idx="66496">
                  <c:v>1.3299200000013046E-3</c:v>
                </c:pt>
                <c:pt idx="66497">
                  <c:v>1.3299400000013047E-3</c:v>
                </c:pt>
                <c:pt idx="66498">
                  <c:v>1.3299600000013048E-3</c:v>
                </c:pt>
                <c:pt idx="66499">
                  <c:v>1.3299800000013049E-3</c:v>
                </c:pt>
                <c:pt idx="66500">
                  <c:v>1.330000000001305E-3</c:v>
                </c:pt>
                <c:pt idx="66501">
                  <c:v>1.3300200000013051E-3</c:v>
                </c:pt>
                <c:pt idx="66502">
                  <c:v>1.3300400000013052E-3</c:v>
                </c:pt>
                <c:pt idx="66503">
                  <c:v>1.3300600000013053E-3</c:v>
                </c:pt>
                <c:pt idx="66504">
                  <c:v>1.3300800000013054E-3</c:v>
                </c:pt>
                <c:pt idx="66505">
                  <c:v>1.3301000000013055E-3</c:v>
                </c:pt>
                <c:pt idx="66506">
                  <c:v>1.3301200000013056E-3</c:v>
                </c:pt>
                <c:pt idx="66507">
                  <c:v>1.3301400000013057E-3</c:v>
                </c:pt>
                <c:pt idx="66508">
                  <c:v>1.3301600000013057E-3</c:v>
                </c:pt>
                <c:pt idx="66509">
                  <c:v>1.3301800000013058E-3</c:v>
                </c:pt>
                <c:pt idx="66510">
                  <c:v>1.3302000000013059E-3</c:v>
                </c:pt>
                <c:pt idx="66511">
                  <c:v>1.330220000001306E-3</c:v>
                </c:pt>
                <c:pt idx="66512">
                  <c:v>1.3302400000013061E-3</c:v>
                </c:pt>
                <c:pt idx="66513">
                  <c:v>1.3302600000013062E-3</c:v>
                </c:pt>
                <c:pt idx="66514">
                  <c:v>1.3302800000013063E-3</c:v>
                </c:pt>
                <c:pt idx="66515">
                  <c:v>1.3303000000013064E-3</c:v>
                </c:pt>
                <c:pt idx="66516">
                  <c:v>1.3303200000013065E-3</c:v>
                </c:pt>
                <c:pt idx="66517">
                  <c:v>1.3303400000013066E-3</c:v>
                </c:pt>
                <c:pt idx="66518">
                  <c:v>1.3303600000013067E-3</c:v>
                </c:pt>
                <c:pt idx="66519">
                  <c:v>1.3303800000013068E-3</c:v>
                </c:pt>
                <c:pt idx="66520">
                  <c:v>1.3304000000013069E-3</c:v>
                </c:pt>
                <c:pt idx="66521">
                  <c:v>1.330420000001307E-3</c:v>
                </c:pt>
                <c:pt idx="66522">
                  <c:v>1.3304400000013071E-3</c:v>
                </c:pt>
                <c:pt idx="66523">
                  <c:v>1.3304600000013072E-3</c:v>
                </c:pt>
                <c:pt idx="66524">
                  <c:v>1.3304800000013073E-3</c:v>
                </c:pt>
                <c:pt idx="66525">
                  <c:v>1.3305000000013074E-3</c:v>
                </c:pt>
                <c:pt idx="66526">
                  <c:v>1.3305200000013075E-3</c:v>
                </c:pt>
                <c:pt idx="66527">
                  <c:v>1.3305400000013076E-3</c:v>
                </c:pt>
                <c:pt idx="66528">
                  <c:v>1.3305600000013077E-3</c:v>
                </c:pt>
                <c:pt idx="66529">
                  <c:v>1.3305800000013078E-3</c:v>
                </c:pt>
                <c:pt idx="66530">
                  <c:v>1.3306000000013079E-3</c:v>
                </c:pt>
                <c:pt idx="66531">
                  <c:v>1.330620000001308E-3</c:v>
                </c:pt>
                <c:pt idx="66532">
                  <c:v>1.3306400000013081E-3</c:v>
                </c:pt>
                <c:pt idx="66533">
                  <c:v>1.3306600000013082E-3</c:v>
                </c:pt>
                <c:pt idx="66534">
                  <c:v>1.3306800000013083E-3</c:v>
                </c:pt>
                <c:pt idx="66535">
                  <c:v>1.3307000000013084E-3</c:v>
                </c:pt>
                <c:pt idx="66536">
                  <c:v>1.3307200000013085E-3</c:v>
                </c:pt>
                <c:pt idx="66537">
                  <c:v>1.3307400000013086E-3</c:v>
                </c:pt>
                <c:pt idx="66538">
                  <c:v>1.3307600000013087E-3</c:v>
                </c:pt>
                <c:pt idx="66539">
                  <c:v>1.3307800000013088E-3</c:v>
                </c:pt>
                <c:pt idx="66540">
                  <c:v>1.3308000000013089E-3</c:v>
                </c:pt>
                <c:pt idx="66541">
                  <c:v>1.330820000001309E-3</c:v>
                </c:pt>
                <c:pt idx="66542">
                  <c:v>1.3308400000013091E-3</c:v>
                </c:pt>
                <c:pt idx="66543">
                  <c:v>1.3308600000013092E-3</c:v>
                </c:pt>
                <c:pt idx="66544">
                  <c:v>1.3308800000013093E-3</c:v>
                </c:pt>
                <c:pt idx="66545">
                  <c:v>1.3309000000013094E-3</c:v>
                </c:pt>
                <c:pt idx="66546">
                  <c:v>1.3309200000013095E-3</c:v>
                </c:pt>
                <c:pt idx="66547">
                  <c:v>1.3309400000013096E-3</c:v>
                </c:pt>
                <c:pt idx="66548">
                  <c:v>1.3309600000013097E-3</c:v>
                </c:pt>
                <c:pt idx="66549">
                  <c:v>1.3309800000013098E-3</c:v>
                </c:pt>
                <c:pt idx="66550">
                  <c:v>1.3310000000013099E-3</c:v>
                </c:pt>
                <c:pt idx="66551">
                  <c:v>1.33102000000131E-3</c:v>
                </c:pt>
                <c:pt idx="66552">
                  <c:v>1.3310400000013101E-3</c:v>
                </c:pt>
                <c:pt idx="66553">
                  <c:v>1.3310600000013102E-3</c:v>
                </c:pt>
                <c:pt idx="66554">
                  <c:v>1.3310800000013103E-3</c:v>
                </c:pt>
                <c:pt idx="66555">
                  <c:v>1.3311000000013104E-3</c:v>
                </c:pt>
                <c:pt idx="66556">
                  <c:v>1.3311200000013105E-3</c:v>
                </c:pt>
                <c:pt idx="66557">
                  <c:v>1.3311400000013106E-3</c:v>
                </c:pt>
                <c:pt idx="66558">
                  <c:v>1.3311600000013107E-3</c:v>
                </c:pt>
                <c:pt idx="66559">
                  <c:v>1.3311800000013108E-3</c:v>
                </c:pt>
                <c:pt idx="66560">
                  <c:v>1.3312000000013108E-3</c:v>
                </c:pt>
                <c:pt idx="66561">
                  <c:v>1.3312200000013109E-3</c:v>
                </c:pt>
                <c:pt idx="66562">
                  <c:v>1.331240000001311E-3</c:v>
                </c:pt>
                <c:pt idx="66563">
                  <c:v>1.3312600000013111E-3</c:v>
                </c:pt>
                <c:pt idx="66564">
                  <c:v>1.3312800000013112E-3</c:v>
                </c:pt>
                <c:pt idx="66565">
                  <c:v>1.3313000000013113E-3</c:v>
                </c:pt>
                <c:pt idx="66566">
                  <c:v>1.3313200000013114E-3</c:v>
                </c:pt>
                <c:pt idx="66567">
                  <c:v>1.3313400000013115E-3</c:v>
                </c:pt>
                <c:pt idx="66568">
                  <c:v>1.3313600000013116E-3</c:v>
                </c:pt>
                <c:pt idx="66569">
                  <c:v>1.3313800000013117E-3</c:v>
                </c:pt>
                <c:pt idx="66570">
                  <c:v>1.3314000000013118E-3</c:v>
                </c:pt>
                <c:pt idx="66571">
                  <c:v>1.3314200000013119E-3</c:v>
                </c:pt>
                <c:pt idx="66572">
                  <c:v>1.331440000001312E-3</c:v>
                </c:pt>
                <c:pt idx="66573">
                  <c:v>1.3314600000013121E-3</c:v>
                </c:pt>
                <c:pt idx="66574">
                  <c:v>1.3314800000013122E-3</c:v>
                </c:pt>
                <c:pt idx="66575">
                  <c:v>1.3315000000013123E-3</c:v>
                </c:pt>
                <c:pt idx="66576">
                  <c:v>1.3315200000013124E-3</c:v>
                </c:pt>
                <c:pt idx="66577">
                  <c:v>1.3315400000013125E-3</c:v>
                </c:pt>
                <c:pt idx="66578">
                  <c:v>1.3315600000013126E-3</c:v>
                </c:pt>
                <c:pt idx="66579">
                  <c:v>1.3315800000013127E-3</c:v>
                </c:pt>
                <c:pt idx="66580">
                  <c:v>1.3316000000013128E-3</c:v>
                </c:pt>
                <c:pt idx="66581">
                  <c:v>1.3316200000013129E-3</c:v>
                </c:pt>
                <c:pt idx="66582">
                  <c:v>1.331640000001313E-3</c:v>
                </c:pt>
                <c:pt idx="66583">
                  <c:v>1.3316600000013131E-3</c:v>
                </c:pt>
                <c:pt idx="66584">
                  <c:v>1.3316800000013132E-3</c:v>
                </c:pt>
                <c:pt idx="66585">
                  <c:v>1.3317000000013133E-3</c:v>
                </c:pt>
                <c:pt idx="66586">
                  <c:v>1.3317200000013134E-3</c:v>
                </c:pt>
                <c:pt idx="66587">
                  <c:v>1.3317400000013135E-3</c:v>
                </c:pt>
                <c:pt idx="66588">
                  <c:v>1.3317600000013136E-3</c:v>
                </c:pt>
                <c:pt idx="66589">
                  <c:v>1.3317800000013137E-3</c:v>
                </c:pt>
                <c:pt idx="66590">
                  <c:v>1.3318000000013138E-3</c:v>
                </c:pt>
                <c:pt idx="66591">
                  <c:v>1.3318200000013139E-3</c:v>
                </c:pt>
                <c:pt idx="66592">
                  <c:v>1.331840000001314E-3</c:v>
                </c:pt>
                <c:pt idx="66593">
                  <c:v>1.3318600000013141E-3</c:v>
                </c:pt>
                <c:pt idx="66594">
                  <c:v>1.3318800000013142E-3</c:v>
                </c:pt>
                <c:pt idx="66595">
                  <c:v>1.3319000000013143E-3</c:v>
                </c:pt>
                <c:pt idx="66596">
                  <c:v>1.3319200000013144E-3</c:v>
                </c:pt>
                <c:pt idx="66597">
                  <c:v>1.3319400000013145E-3</c:v>
                </c:pt>
                <c:pt idx="66598">
                  <c:v>1.3319600000013146E-3</c:v>
                </c:pt>
                <c:pt idx="66599">
                  <c:v>1.3319800000013147E-3</c:v>
                </c:pt>
                <c:pt idx="66600">
                  <c:v>1.3320000000013148E-3</c:v>
                </c:pt>
                <c:pt idx="66601">
                  <c:v>1.3320200000013149E-3</c:v>
                </c:pt>
                <c:pt idx="66602">
                  <c:v>1.332040000001315E-3</c:v>
                </c:pt>
                <c:pt idx="66603">
                  <c:v>1.3320600000013151E-3</c:v>
                </c:pt>
                <c:pt idx="66604">
                  <c:v>1.3320800000013152E-3</c:v>
                </c:pt>
                <c:pt idx="66605">
                  <c:v>1.3321000000013153E-3</c:v>
                </c:pt>
                <c:pt idx="66606">
                  <c:v>1.3321200000013154E-3</c:v>
                </c:pt>
                <c:pt idx="66607">
                  <c:v>1.3321400000013155E-3</c:v>
                </c:pt>
                <c:pt idx="66608">
                  <c:v>1.3321600000013156E-3</c:v>
                </c:pt>
                <c:pt idx="66609">
                  <c:v>1.3321800000013157E-3</c:v>
                </c:pt>
                <c:pt idx="66610">
                  <c:v>1.3322000000013158E-3</c:v>
                </c:pt>
                <c:pt idx="66611">
                  <c:v>1.3322200000013158E-3</c:v>
                </c:pt>
                <c:pt idx="66612">
                  <c:v>1.3322400000013159E-3</c:v>
                </c:pt>
                <c:pt idx="66613">
                  <c:v>1.332260000001316E-3</c:v>
                </c:pt>
                <c:pt idx="66614">
                  <c:v>1.3322800000013161E-3</c:v>
                </c:pt>
                <c:pt idx="66615">
                  <c:v>1.3323000000013162E-3</c:v>
                </c:pt>
                <c:pt idx="66616">
                  <c:v>1.3323200000013163E-3</c:v>
                </c:pt>
                <c:pt idx="66617">
                  <c:v>1.3323400000013164E-3</c:v>
                </c:pt>
                <c:pt idx="66618">
                  <c:v>1.3323600000013165E-3</c:v>
                </c:pt>
                <c:pt idx="66619">
                  <c:v>1.3323800000013166E-3</c:v>
                </c:pt>
                <c:pt idx="66620">
                  <c:v>1.3324000000013167E-3</c:v>
                </c:pt>
                <c:pt idx="66621">
                  <c:v>1.3324200000013168E-3</c:v>
                </c:pt>
                <c:pt idx="66622">
                  <c:v>1.3324400000013169E-3</c:v>
                </c:pt>
                <c:pt idx="66623">
                  <c:v>1.332460000001317E-3</c:v>
                </c:pt>
                <c:pt idx="66624">
                  <c:v>1.3324800000013171E-3</c:v>
                </c:pt>
                <c:pt idx="66625">
                  <c:v>1.3325000000013172E-3</c:v>
                </c:pt>
                <c:pt idx="66626">
                  <c:v>1.3325200000013173E-3</c:v>
                </c:pt>
                <c:pt idx="66627">
                  <c:v>1.3325400000013174E-3</c:v>
                </c:pt>
                <c:pt idx="66628">
                  <c:v>1.3325600000013175E-3</c:v>
                </c:pt>
                <c:pt idx="66629">
                  <c:v>1.3325800000013176E-3</c:v>
                </c:pt>
                <c:pt idx="66630">
                  <c:v>1.3326000000013177E-3</c:v>
                </c:pt>
                <c:pt idx="66631">
                  <c:v>1.3326200000013178E-3</c:v>
                </c:pt>
                <c:pt idx="66632">
                  <c:v>1.3326400000013179E-3</c:v>
                </c:pt>
                <c:pt idx="66633">
                  <c:v>1.332660000001318E-3</c:v>
                </c:pt>
                <c:pt idx="66634">
                  <c:v>1.3326800000013181E-3</c:v>
                </c:pt>
                <c:pt idx="66635">
                  <c:v>1.3327000000013182E-3</c:v>
                </c:pt>
                <c:pt idx="66636">
                  <c:v>1.3327200000013183E-3</c:v>
                </c:pt>
                <c:pt idx="66637">
                  <c:v>1.3327400000013184E-3</c:v>
                </c:pt>
                <c:pt idx="66638">
                  <c:v>1.3327600000013185E-3</c:v>
                </c:pt>
                <c:pt idx="66639">
                  <c:v>1.3327800000013186E-3</c:v>
                </c:pt>
                <c:pt idx="66640">
                  <c:v>1.3328000000013187E-3</c:v>
                </c:pt>
                <c:pt idx="66641">
                  <c:v>1.3328200000013188E-3</c:v>
                </c:pt>
                <c:pt idx="66642">
                  <c:v>1.3328400000013189E-3</c:v>
                </c:pt>
                <c:pt idx="66643">
                  <c:v>1.332860000001319E-3</c:v>
                </c:pt>
                <c:pt idx="66644">
                  <c:v>1.3328800000013191E-3</c:v>
                </c:pt>
                <c:pt idx="66645">
                  <c:v>1.3329000000013192E-3</c:v>
                </c:pt>
                <c:pt idx="66646">
                  <c:v>1.3329200000013193E-3</c:v>
                </c:pt>
                <c:pt idx="66647">
                  <c:v>1.3329400000013194E-3</c:v>
                </c:pt>
                <c:pt idx="66648">
                  <c:v>1.3329600000013195E-3</c:v>
                </c:pt>
                <c:pt idx="66649">
                  <c:v>1.3329800000013196E-3</c:v>
                </c:pt>
                <c:pt idx="66650">
                  <c:v>1.3330000000013197E-3</c:v>
                </c:pt>
                <c:pt idx="66651">
                  <c:v>1.3330200000013198E-3</c:v>
                </c:pt>
                <c:pt idx="66652">
                  <c:v>1.3330400000013199E-3</c:v>
                </c:pt>
                <c:pt idx="66653">
                  <c:v>1.33306000000132E-3</c:v>
                </c:pt>
                <c:pt idx="66654">
                  <c:v>1.3330800000013201E-3</c:v>
                </c:pt>
                <c:pt idx="66655">
                  <c:v>1.3331000000013202E-3</c:v>
                </c:pt>
                <c:pt idx="66656">
                  <c:v>1.3331200000013203E-3</c:v>
                </c:pt>
                <c:pt idx="66657">
                  <c:v>1.3331400000013204E-3</c:v>
                </c:pt>
                <c:pt idx="66658">
                  <c:v>1.3331600000013205E-3</c:v>
                </c:pt>
                <c:pt idx="66659">
                  <c:v>1.3331800000013206E-3</c:v>
                </c:pt>
                <c:pt idx="66660">
                  <c:v>1.3332000000013207E-3</c:v>
                </c:pt>
                <c:pt idx="66661">
                  <c:v>1.3332200000013208E-3</c:v>
                </c:pt>
                <c:pt idx="66662">
                  <c:v>1.3332400000013209E-3</c:v>
                </c:pt>
                <c:pt idx="66663">
                  <c:v>1.3332600000013209E-3</c:v>
                </c:pt>
                <c:pt idx="66664">
                  <c:v>1.333280000001321E-3</c:v>
                </c:pt>
                <c:pt idx="66665">
                  <c:v>1.3333000000013211E-3</c:v>
                </c:pt>
                <c:pt idx="66666">
                  <c:v>1.3333200000013212E-3</c:v>
                </c:pt>
                <c:pt idx="66667">
                  <c:v>1.3333400000013213E-3</c:v>
                </c:pt>
                <c:pt idx="66668">
                  <c:v>1.3333600000013214E-3</c:v>
                </c:pt>
                <c:pt idx="66669">
                  <c:v>1.3333800000013215E-3</c:v>
                </c:pt>
                <c:pt idx="66670">
                  <c:v>1.3334000000013216E-3</c:v>
                </c:pt>
                <c:pt idx="66671">
                  <c:v>1.3334200000013217E-3</c:v>
                </c:pt>
                <c:pt idx="66672">
                  <c:v>1.3334400000013218E-3</c:v>
                </c:pt>
                <c:pt idx="66673">
                  <c:v>1.3334600000013219E-3</c:v>
                </c:pt>
                <c:pt idx="66674">
                  <c:v>1.333480000001322E-3</c:v>
                </c:pt>
                <c:pt idx="66675">
                  <c:v>1.3335000000013221E-3</c:v>
                </c:pt>
                <c:pt idx="66676">
                  <c:v>1.3335200000013222E-3</c:v>
                </c:pt>
                <c:pt idx="66677">
                  <c:v>1.3335400000013223E-3</c:v>
                </c:pt>
                <c:pt idx="66678">
                  <c:v>1.3335600000013224E-3</c:v>
                </c:pt>
                <c:pt idx="66679">
                  <c:v>1.3335800000013225E-3</c:v>
                </c:pt>
                <c:pt idx="66680">
                  <c:v>1.3336000000013226E-3</c:v>
                </c:pt>
                <c:pt idx="66681">
                  <c:v>1.3336200000013227E-3</c:v>
                </c:pt>
                <c:pt idx="66682">
                  <c:v>1.3336400000013228E-3</c:v>
                </c:pt>
                <c:pt idx="66683">
                  <c:v>1.3336600000013229E-3</c:v>
                </c:pt>
                <c:pt idx="66684">
                  <c:v>1.333680000001323E-3</c:v>
                </c:pt>
                <c:pt idx="66685">
                  <c:v>1.3337000000013231E-3</c:v>
                </c:pt>
                <c:pt idx="66686">
                  <c:v>1.3337200000013232E-3</c:v>
                </c:pt>
                <c:pt idx="66687">
                  <c:v>1.3337400000013233E-3</c:v>
                </c:pt>
                <c:pt idx="66688">
                  <c:v>1.3337600000013234E-3</c:v>
                </c:pt>
                <c:pt idx="66689">
                  <c:v>1.3337800000013235E-3</c:v>
                </c:pt>
                <c:pt idx="66690">
                  <c:v>1.3338000000013236E-3</c:v>
                </c:pt>
                <c:pt idx="66691">
                  <c:v>1.3338200000013237E-3</c:v>
                </c:pt>
                <c:pt idx="66692">
                  <c:v>1.3338400000013238E-3</c:v>
                </c:pt>
                <c:pt idx="66693">
                  <c:v>1.3338600000013239E-3</c:v>
                </c:pt>
                <c:pt idx="66694">
                  <c:v>1.333880000001324E-3</c:v>
                </c:pt>
                <c:pt idx="66695">
                  <c:v>1.3339000000013241E-3</c:v>
                </c:pt>
                <c:pt idx="66696">
                  <c:v>1.3339200000013242E-3</c:v>
                </c:pt>
                <c:pt idx="66697">
                  <c:v>1.3339400000013243E-3</c:v>
                </c:pt>
                <c:pt idx="66698">
                  <c:v>1.3339600000013244E-3</c:v>
                </c:pt>
                <c:pt idx="66699">
                  <c:v>1.3339800000013245E-3</c:v>
                </c:pt>
                <c:pt idx="66700">
                  <c:v>1.3340000000013246E-3</c:v>
                </c:pt>
                <c:pt idx="66701">
                  <c:v>1.3340200000013247E-3</c:v>
                </c:pt>
                <c:pt idx="66702">
                  <c:v>1.3340400000013248E-3</c:v>
                </c:pt>
                <c:pt idx="66703">
                  <c:v>1.3340600000013249E-3</c:v>
                </c:pt>
                <c:pt idx="66704">
                  <c:v>1.334080000001325E-3</c:v>
                </c:pt>
                <c:pt idx="66705">
                  <c:v>1.3341000000013251E-3</c:v>
                </c:pt>
                <c:pt idx="66706">
                  <c:v>1.3341200000013252E-3</c:v>
                </c:pt>
                <c:pt idx="66707">
                  <c:v>1.3341400000013253E-3</c:v>
                </c:pt>
                <c:pt idx="66708">
                  <c:v>1.3341600000013254E-3</c:v>
                </c:pt>
                <c:pt idx="66709">
                  <c:v>1.3341800000013255E-3</c:v>
                </c:pt>
                <c:pt idx="66710">
                  <c:v>1.3342000000013256E-3</c:v>
                </c:pt>
                <c:pt idx="66711">
                  <c:v>1.3342200000013257E-3</c:v>
                </c:pt>
                <c:pt idx="66712">
                  <c:v>1.3342400000013258E-3</c:v>
                </c:pt>
                <c:pt idx="66713">
                  <c:v>1.3342600000013259E-3</c:v>
                </c:pt>
                <c:pt idx="66714">
                  <c:v>1.334280000001326E-3</c:v>
                </c:pt>
                <c:pt idx="66715">
                  <c:v>1.334300000001326E-3</c:v>
                </c:pt>
                <c:pt idx="66716">
                  <c:v>1.3343200000013261E-3</c:v>
                </c:pt>
                <c:pt idx="66717">
                  <c:v>1.3343400000013262E-3</c:v>
                </c:pt>
                <c:pt idx="66718">
                  <c:v>1.3343600000013263E-3</c:v>
                </c:pt>
                <c:pt idx="66719">
                  <c:v>1.3343800000013264E-3</c:v>
                </c:pt>
                <c:pt idx="66720">
                  <c:v>1.3344000000013265E-3</c:v>
                </c:pt>
                <c:pt idx="66721">
                  <c:v>1.3344200000013266E-3</c:v>
                </c:pt>
                <c:pt idx="66722">
                  <c:v>1.3344400000013267E-3</c:v>
                </c:pt>
                <c:pt idx="66723">
                  <c:v>1.3344600000013268E-3</c:v>
                </c:pt>
                <c:pt idx="66724">
                  <c:v>1.3344800000013269E-3</c:v>
                </c:pt>
                <c:pt idx="66725">
                  <c:v>1.334500000001327E-3</c:v>
                </c:pt>
                <c:pt idx="66726">
                  <c:v>1.3345200000013271E-3</c:v>
                </c:pt>
                <c:pt idx="66727">
                  <c:v>1.3345400000013272E-3</c:v>
                </c:pt>
                <c:pt idx="66728">
                  <c:v>1.3345600000013273E-3</c:v>
                </c:pt>
                <c:pt idx="66729">
                  <c:v>1.3345800000013274E-3</c:v>
                </c:pt>
                <c:pt idx="66730">
                  <c:v>1.3346000000013275E-3</c:v>
                </c:pt>
                <c:pt idx="66731">
                  <c:v>1.3346200000013276E-3</c:v>
                </c:pt>
                <c:pt idx="66732">
                  <c:v>1.3346400000013277E-3</c:v>
                </c:pt>
                <c:pt idx="66733">
                  <c:v>1.3346600000013278E-3</c:v>
                </c:pt>
                <c:pt idx="66734">
                  <c:v>1.3346800000013279E-3</c:v>
                </c:pt>
                <c:pt idx="66735">
                  <c:v>1.334700000001328E-3</c:v>
                </c:pt>
                <c:pt idx="66736">
                  <c:v>1.3347200000013281E-3</c:v>
                </c:pt>
                <c:pt idx="66737">
                  <c:v>1.3347400000013282E-3</c:v>
                </c:pt>
                <c:pt idx="66738">
                  <c:v>1.3347600000013283E-3</c:v>
                </c:pt>
                <c:pt idx="66739">
                  <c:v>1.3347800000013284E-3</c:v>
                </c:pt>
                <c:pt idx="66740">
                  <c:v>1.3348000000013285E-3</c:v>
                </c:pt>
                <c:pt idx="66741">
                  <c:v>1.3348200000013286E-3</c:v>
                </c:pt>
                <c:pt idx="66742">
                  <c:v>1.3348400000013287E-3</c:v>
                </c:pt>
                <c:pt idx="66743">
                  <c:v>1.3348600000013288E-3</c:v>
                </c:pt>
                <c:pt idx="66744">
                  <c:v>1.3348800000013289E-3</c:v>
                </c:pt>
                <c:pt idx="66745">
                  <c:v>1.334900000001329E-3</c:v>
                </c:pt>
                <c:pt idx="66746">
                  <c:v>1.3349200000013291E-3</c:v>
                </c:pt>
                <c:pt idx="66747">
                  <c:v>1.3349400000013292E-3</c:v>
                </c:pt>
                <c:pt idx="66748">
                  <c:v>1.3349600000013293E-3</c:v>
                </c:pt>
                <c:pt idx="66749">
                  <c:v>1.3349800000013294E-3</c:v>
                </c:pt>
                <c:pt idx="66750">
                  <c:v>1.3350000000013295E-3</c:v>
                </c:pt>
                <c:pt idx="66751">
                  <c:v>1.3350200000013296E-3</c:v>
                </c:pt>
                <c:pt idx="66752">
                  <c:v>1.3350400000013297E-3</c:v>
                </c:pt>
                <c:pt idx="66753">
                  <c:v>1.3350600000013298E-3</c:v>
                </c:pt>
                <c:pt idx="66754">
                  <c:v>1.3350800000013299E-3</c:v>
                </c:pt>
                <c:pt idx="66755">
                  <c:v>1.33510000000133E-3</c:v>
                </c:pt>
                <c:pt idx="66756">
                  <c:v>1.3351200000013301E-3</c:v>
                </c:pt>
                <c:pt idx="66757">
                  <c:v>1.3351400000013302E-3</c:v>
                </c:pt>
                <c:pt idx="66758">
                  <c:v>1.3351600000013303E-3</c:v>
                </c:pt>
                <c:pt idx="66759">
                  <c:v>1.3351800000013304E-3</c:v>
                </c:pt>
                <c:pt idx="66760">
                  <c:v>1.3352000000013305E-3</c:v>
                </c:pt>
                <c:pt idx="66761">
                  <c:v>1.3352200000013306E-3</c:v>
                </c:pt>
                <c:pt idx="66762">
                  <c:v>1.3352400000013307E-3</c:v>
                </c:pt>
                <c:pt idx="66763">
                  <c:v>1.3352600000013308E-3</c:v>
                </c:pt>
                <c:pt idx="66764">
                  <c:v>1.3352800000013309E-3</c:v>
                </c:pt>
                <c:pt idx="66765">
                  <c:v>1.335300000001331E-3</c:v>
                </c:pt>
                <c:pt idx="66766">
                  <c:v>1.335320000001331E-3</c:v>
                </c:pt>
                <c:pt idx="66767">
                  <c:v>1.3353400000013311E-3</c:v>
                </c:pt>
                <c:pt idx="66768">
                  <c:v>1.3353600000013312E-3</c:v>
                </c:pt>
                <c:pt idx="66769">
                  <c:v>1.3353800000013313E-3</c:v>
                </c:pt>
                <c:pt idx="66770">
                  <c:v>1.3354000000013314E-3</c:v>
                </c:pt>
                <c:pt idx="66771">
                  <c:v>1.3354200000013315E-3</c:v>
                </c:pt>
                <c:pt idx="66772">
                  <c:v>1.3354400000013316E-3</c:v>
                </c:pt>
                <c:pt idx="66773">
                  <c:v>1.3354600000013317E-3</c:v>
                </c:pt>
                <c:pt idx="66774">
                  <c:v>1.3354800000013318E-3</c:v>
                </c:pt>
                <c:pt idx="66775">
                  <c:v>1.3355000000013319E-3</c:v>
                </c:pt>
                <c:pt idx="66776">
                  <c:v>1.335520000001332E-3</c:v>
                </c:pt>
                <c:pt idx="66777">
                  <c:v>1.3355400000013321E-3</c:v>
                </c:pt>
                <c:pt idx="66778">
                  <c:v>1.3355600000013322E-3</c:v>
                </c:pt>
                <c:pt idx="66779">
                  <c:v>1.3355800000013323E-3</c:v>
                </c:pt>
                <c:pt idx="66780">
                  <c:v>1.3356000000013324E-3</c:v>
                </c:pt>
                <c:pt idx="66781">
                  <c:v>1.3356200000013325E-3</c:v>
                </c:pt>
                <c:pt idx="66782">
                  <c:v>1.3356400000013326E-3</c:v>
                </c:pt>
                <c:pt idx="66783">
                  <c:v>1.3356600000013327E-3</c:v>
                </c:pt>
                <c:pt idx="66784">
                  <c:v>1.3356800000013328E-3</c:v>
                </c:pt>
                <c:pt idx="66785">
                  <c:v>1.3357000000013329E-3</c:v>
                </c:pt>
                <c:pt idx="66786">
                  <c:v>1.335720000001333E-3</c:v>
                </c:pt>
                <c:pt idx="66787">
                  <c:v>1.3357400000013331E-3</c:v>
                </c:pt>
                <c:pt idx="66788">
                  <c:v>1.3357600000013332E-3</c:v>
                </c:pt>
                <c:pt idx="66789">
                  <c:v>1.3357800000013333E-3</c:v>
                </c:pt>
                <c:pt idx="66790">
                  <c:v>1.3358000000013334E-3</c:v>
                </c:pt>
                <c:pt idx="66791">
                  <c:v>1.3358200000013335E-3</c:v>
                </c:pt>
                <c:pt idx="66792">
                  <c:v>1.3358400000013336E-3</c:v>
                </c:pt>
                <c:pt idx="66793">
                  <c:v>1.3358600000013337E-3</c:v>
                </c:pt>
                <c:pt idx="66794">
                  <c:v>1.3358800000013338E-3</c:v>
                </c:pt>
                <c:pt idx="66795">
                  <c:v>1.3359000000013339E-3</c:v>
                </c:pt>
                <c:pt idx="66796">
                  <c:v>1.335920000001334E-3</c:v>
                </c:pt>
                <c:pt idx="66797">
                  <c:v>1.3359400000013341E-3</c:v>
                </c:pt>
                <c:pt idx="66798">
                  <c:v>1.3359600000013342E-3</c:v>
                </c:pt>
                <c:pt idx="66799">
                  <c:v>1.3359800000013343E-3</c:v>
                </c:pt>
                <c:pt idx="66800">
                  <c:v>1.3360000000013344E-3</c:v>
                </c:pt>
                <c:pt idx="66801">
                  <c:v>1.3360200000013345E-3</c:v>
                </c:pt>
                <c:pt idx="66802">
                  <c:v>1.3360400000013346E-3</c:v>
                </c:pt>
                <c:pt idx="66803">
                  <c:v>1.3360600000013347E-3</c:v>
                </c:pt>
                <c:pt idx="66804">
                  <c:v>1.3360800000013348E-3</c:v>
                </c:pt>
                <c:pt idx="66805">
                  <c:v>1.3361000000013349E-3</c:v>
                </c:pt>
                <c:pt idx="66806">
                  <c:v>1.336120000001335E-3</c:v>
                </c:pt>
                <c:pt idx="66807">
                  <c:v>1.3361400000013351E-3</c:v>
                </c:pt>
                <c:pt idx="66808">
                  <c:v>1.3361600000013352E-3</c:v>
                </c:pt>
                <c:pt idx="66809">
                  <c:v>1.3361800000013353E-3</c:v>
                </c:pt>
                <c:pt idx="66810">
                  <c:v>1.3362000000013354E-3</c:v>
                </c:pt>
                <c:pt idx="66811">
                  <c:v>1.3362200000013355E-3</c:v>
                </c:pt>
                <c:pt idx="66812">
                  <c:v>1.3362400000013356E-3</c:v>
                </c:pt>
                <c:pt idx="66813">
                  <c:v>1.3362600000013357E-3</c:v>
                </c:pt>
                <c:pt idx="66814">
                  <c:v>1.3362800000013358E-3</c:v>
                </c:pt>
                <c:pt idx="66815">
                  <c:v>1.3363000000013359E-3</c:v>
                </c:pt>
                <c:pt idx="66816">
                  <c:v>1.336320000001336E-3</c:v>
                </c:pt>
                <c:pt idx="66817">
                  <c:v>1.3363400000013361E-3</c:v>
                </c:pt>
                <c:pt idx="66818">
                  <c:v>1.3363600000013361E-3</c:v>
                </c:pt>
                <c:pt idx="66819">
                  <c:v>1.3363800000013362E-3</c:v>
                </c:pt>
                <c:pt idx="66820">
                  <c:v>1.3364000000013363E-3</c:v>
                </c:pt>
                <c:pt idx="66821">
                  <c:v>1.3364200000013364E-3</c:v>
                </c:pt>
                <c:pt idx="66822">
                  <c:v>1.3364400000013365E-3</c:v>
                </c:pt>
                <c:pt idx="66823">
                  <c:v>1.3364600000013366E-3</c:v>
                </c:pt>
                <c:pt idx="66824">
                  <c:v>1.3364800000013367E-3</c:v>
                </c:pt>
                <c:pt idx="66825">
                  <c:v>1.3365000000013368E-3</c:v>
                </c:pt>
                <c:pt idx="66826">
                  <c:v>1.3365200000013369E-3</c:v>
                </c:pt>
                <c:pt idx="66827">
                  <c:v>1.336540000001337E-3</c:v>
                </c:pt>
                <c:pt idx="66828">
                  <c:v>1.3365600000013371E-3</c:v>
                </c:pt>
                <c:pt idx="66829">
                  <c:v>1.3365800000013372E-3</c:v>
                </c:pt>
                <c:pt idx="66830">
                  <c:v>1.3366000000013373E-3</c:v>
                </c:pt>
                <c:pt idx="66831">
                  <c:v>1.3366200000013374E-3</c:v>
                </c:pt>
                <c:pt idx="66832">
                  <c:v>1.3366400000013375E-3</c:v>
                </c:pt>
                <c:pt idx="66833">
                  <c:v>1.3366600000013376E-3</c:v>
                </c:pt>
                <c:pt idx="66834">
                  <c:v>1.3366800000013377E-3</c:v>
                </c:pt>
                <c:pt idx="66835">
                  <c:v>1.3367000000013378E-3</c:v>
                </c:pt>
                <c:pt idx="66836">
                  <c:v>1.3367200000013379E-3</c:v>
                </c:pt>
                <c:pt idx="66837">
                  <c:v>1.336740000001338E-3</c:v>
                </c:pt>
                <c:pt idx="66838">
                  <c:v>1.3367600000013381E-3</c:v>
                </c:pt>
                <c:pt idx="66839">
                  <c:v>1.3367800000013382E-3</c:v>
                </c:pt>
                <c:pt idx="66840">
                  <c:v>1.3368000000013383E-3</c:v>
                </c:pt>
                <c:pt idx="66841">
                  <c:v>1.3368200000013384E-3</c:v>
                </c:pt>
                <c:pt idx="66842">
                  <c:v>1.3368400000013385E-3</c:v>
                </c:pt>
                <c:pt idx="66843">
                  <c:v>1.3368600000013386E-3</c:v>
                </c:pt>
                <c:pt idx="66844">
                  <c:v>1.3368800000013387E-3</c:v>
                </c:pt>
                <c:pt idx="66845">
                  <c:v>1.3369000000013388E-3</c:v>
                </c:pt>
                <c:pt idx="66846">
                  <c:v>1.3369200000013389E-3</c:v>
                </c:pt>
                <c:pt idx="66847">
                  <c:v>1.336940000001339E-3</c:v>
                </c:pt>
                <c:pt idx="66848">
                  <c:v>1.3369600000013391E-3</c:v>
                </c:pt>
                <c:pt idx="66849">
                  <c:v>1.3369800000013392E-3</c:v>
                </c:pt>
                <c:pt idx="66850">
                  <c:v>1.3370000000013393E-3</c:v>
                </c:pt>
                <c:pt idx="66851">
                  <c:v>1.3370200000013394E-3</c:v>
                </c:pt>
                <c:pt idx="66852">
                  <c:v>1.3370400000013395E-3</c:v>
                </c:pt>
                <c:pt idx="66853">
                  <c:v>1.3370600000013396E-3</c:v>
                </c:pt>
                <c:pt idx="66854">
                  <c:v>1.3370800000013397E-3</c:v>
                </c:pt>
                <c:pt idx="66855">
                  <c:v>1.3371000000013398E-3</c:v>
                </c:pt>
                <c:pt idx="66856">
                  <c:v>1.3371200000013399E-3</c:v>
                </c:pt>
                <c:pt idx="66857">
                  <c:v>1.33714000000134E-3</c:v>
                </c:pt>
                <c:pt idx="66858">
                  <c:v>1.3371600000013401E-3</c:v>
                </c:pt>
                <c:pt idx="66859">
                  <c:v>1.3371800000013402E-3</c:v>
                </c:pt>
                <c:pt idx="66860">
                  <c:v>1.3372000000013403E-3</c:v>
                </c:pt>
                <c:pt idx="66861">
                  <c:v>1.3372200000013404E-3</c:v>
                </c:pt>
                <c:pt idx="66862">
                  <c:v>1.3372400000013405E-3</c:v>
                </c:pt>
                <c:pt idx="66863">
                  <c:v>1.3372600000013406E-3</c:v>
                </c:pt>
                <c:pt idx="66864">
                  <c:v>1.3372800000013407E-3</c:v>
                </c:pt>
                <c:pt idx="66865">
                  <c:v>1.3373000000013408E-3</c:v>
                </c:pt>
                <c:pt idx="66866">
                  <c:v>1.3373200000013409E-3</c:v>
                </c:pt>
                <c:pt idx="66867">
                  <c:v>1.337340000001341E-3</c:v>
                </c:pt>
                <c:pt idx="66868">
                  <c:v>1.3373600000013411E-3</c:v>
                </c:pt>
                <c:pt idx="66869">
                  <c:v>1.3373800000013412E-3</c:v>
                </c:pt>
                <c:pt idx="66870">
                  <c:v>1.3374000000013412E-3</c:v>
                </c:pt>
                <c:pt idx="66871">
                  <c:v>1.3374200000013413E-3</c:v>
                </c:pt>
                <c:pt idx="66872">
                  <c:v>1.3374400000013414E-3</c:v>
                </c:pt>
                <c:pt idx="66873">
                  <c:v>1.3374600000013415E-3</c:v>
                </c:pt>
                <c:pt idx="66874">
                  <c:v>1.3374800000013416E-3</c:v>
                </c:pt>
                <c:pt idx="66875">
                  <c:v>1.3375000000013417E-3</c:v>
                </c:pt>
                <c:pt idx="66876">
                  <c:v>1.3375200000013418E-3</c:v>
                </c:pt>
                <c:pt idx="66877">
                  <c:v>1.3375400000013419E-3</c:v>
                </c:pt>
                <c:pt idx="66878">
                  <c:v>1.337560000001342E-3</c:v>
                </c:pt>
                <c:pt idx="66879">
                  <c:v>1.3375800000013421E-3</c:v>
                </c:pt>
                <c:pt idx="66880">
                  <c:v>1.3376000000013422E-3</c:v>
                </c:pt>
                <c:pt idx="66881">
                  <c:v>1.3376200000013423E-3</c:v>
                </c:pt>
                <c:pt idx="66882">
                  <c:v>1.3376400000013424E-3</c:v>
                </c:pt>
                <c:pt idx="66883">
                  <c:v>1.3376600000013425E-3</c:v>
                </c:pt>
                <c:pt idx="66884">
                  <c:v>1.3376800000013426E-3</c:v>
                </c:pt>
                <c:pt idx="66885">
                  <c:v>1.3377000000013427E-3</c:v>
                </c:pt>
                <c:pt idx="66886">
                  <c:v>1.3377200000013428E-3</c:v>
                </c:pt>
                <c:pt idx="66887">
                  <c:v>1.3377400000013429E-3</c:v>
                </c:pt>
                <c:pt idx="66888">
                  <c:v>1.337760000001343E-3</c:v>
                </c:pt>
                <c:pt idx="66889">
                  <c:v>1.3377800000013431E-3</c:v>
                </c:pt>
                <c:pt idx="66890">
                  <c:v>1.3378000000013432E-3</c:v>
                </c:pt>
                <c:pt idx="66891">
                  <c:v>1.3378200000013433E-3</c:v>
                </c:pt>
                <c:pt idx="66892">
                  <c:v>1.3378400000013434E-3</c:v>
                </c:pt>
                <c:pt idx="66893">
                  <c:v>1.3378600000013435E-3</c:v>
                </c:pt>
                <c:pt idx="66894">
                  <c:v>1.3378800000013436E-3</c:v>
                </c:pt>
                <c:pt idx="66895">
                  <c:v>1.3379000000013437E-3</c:v>
                </c:pt>
                <c:pt idx="66896">
                  <c:v>1.3379200000013438E-3</c:v>
                </c:pt>
                <c:pt idx="66897">
                  <c:v>1.3379400000013439E-3</c:v>
                </c:pt>
                <c:pt idx="66898">
                  <c:v>1.337960000001344E-3</c:v>
                </c:pt>
                <c:pt idx="66899">
                  <c:v>1.3379800000013441E-3</c:v>
                </c:pt>
                <c:pt idx="66900">
                  <c:v>1.3380000000013442E-3</c:v>
                </c:pt>
                <c:pt idx="66901">
                  <c:v>1.3380200000013443E-3</c:v>
                </c:pt>
                <c:pt idx="66902">
                  <c:v>1.3380400000013444E-3</c:v>
                </c:pt>
                <c:pt idx="66903">
                  <c:v>1.3380600000013445E-3</c:v>
                </c:pt>
                <c:pt idx="66904">
                  <c:v>1.3380800000013446E-3</c:v>
                </c:pt>
                <c:pt idx="66905">
                  <c:v>1.3381000000013447E-3</c:v>
                </c:pt>
                <c:pt idx="66906">
                  <c:v>1.3381200000013448E-3</c:v>
                </c:pt>
                <c:pt idx="66907">
                  <c:v>1.3381400000013449E-3</c:v>
                </c:pt>
                <c:pt idx="66908">
                  <c:v>1.338160000001345E-3</c:v>
                </c:pt>
                <c:pt idx="66909">
                  <c:v>1.3381800000013451E-3</c:v>
                </c:pt>
                <c:pt idx="66910">
                  <c:v>1.3382000000013452E-3</c:v>
                </c:pt>
                <c:pt idx="66911">
                  <c:v>1.3382200000013453E-3</c:v>
                </c:pt>
                <c:pt idx="66912">
                  <c:v>1.3382400000013454E-3</c:v>
                </c:pt>
                <c:pt idx="66913">
                  <c:v>1.3382600000013455E-3</c:v>
                </c:pt>
                <c:pt idx="66914">
                  <c:v>1.3382800000013456E-3</c:v>
                </c:pt>
                <c:pt idx="66915">
                  <c:v>1.3383000000013457E-3</c:v>
                </c:pt>
                <c:pt idx="66916">
                  <c:v>1.3383200000013458E-3</c:v>
                </c:pt>
                <c:pt idx="66917">
                  <c:v>1.3383400000013459E-3</c:v>
                </c:pt>
                <c:pt idx="66918">
                  <c:v>1.338360000001346E-3</c:v>
                </c:pt>
                <c:pt idx="66919">
                  <c:v>1.3383800000013461E-3</c:v>
                </c:pt>
                <c:pt idx="66920">
                  <c:v>1.3384000000013462E-3</c:v>
                </c:pt>
                <c:pt idx="66921">
                  <c:v>1.3384200000013462E-3</c:v>
                </c:pt>
                <c:pt idx="66922">
                  <c:v>1.3384400000013463E-3</c:v>
                </c:pt>
                <c:pt idx="66923">
                  <c:v>1.3384600000013464E-3</c:v>
                </c:pt>
                <c:pt idx="66924">
                  <c:v>1.3384800000013465E-3</c:v>
                </c:pt>
                <c:pt idx="66925">
                  <c:v>1.3385000000013466E-3</c:v>
                </c:pt>
                <c:pt idx="66926">
                  <c:v>1.3385200000013467E-3</c:v>
                </c:pt>
                <c:pt idx="66927">
                  <c:v>1.3385400000013468E-3</c:v>
                </c:pt>
                <c:pt idx="66928">
                  <c:v>1.3385600000013469E-3</c:v>
                </c:pt>
                <c:pt idx="66929">
                  <c:v>1.338580000001347E-3</c:v>
                </c:pt>
                <c:pt idx="66930">
                  <c:v>1.3386000000013471E-3</c:v>
                </c:pt>
                <c:pt idx="66931">
                  <c:v>1.3386200000013472E-3</c:v>
                </c:pt>
                <c:pt idx="66932">
                  <c:v>1.3386400000013473E-3</c:v>
                </c:pt>
                <c:pt idx="66933">
                  <c:v>1.3386600000013474E-3</c:v>
                </c:pt>
                <c:pt idx="66934">
                  <c:v>1.3386800000013475E-3</c:v>
                </c:pt>
                <c:pt idx="66935">
                  <c:v>1.3387000000013476E-3</c:v>
                </c:pt>
                <c:pt idx="66936">
                  <c:v>1.3387200000013477E-3</c:v>
                </c:pt>
                <c:pt idx="66937">
                  <c:v>1.3387400000013478E-3</c:v>
                </c:pt>
                <c:pt idx="66938">
                  <c:v>1.3387600000013479E-3</c:v>
                </c:pt>
                <c:pt idx="66939">
                  <c:v>1.338780000001348E-3</c:v>
                </c:pt>
                <c:pt idx="66940">
                  <c:v>1.3388000000013481E-3</c:v>
                </c:pt>
                <c:pt idx="66941">
                  <c:v>1.3388200000013482E-3</c:v>
                </c:pt>
                <c:pt idx="66942">
                  <c:v>1.3388400000013483E-3</c:v>
                </c:pt>
                <c:pt idx="66943">
                  <c:v>1.3388600000013484E-3</c:v>
                </c:pt>
                <c:pt idx="66944">
                  <c:v>1.3388800000013485E-3</c:v>
                </c:pt>
                <c:pt idx="66945">
                  <c:v>1.3389000000013486E-3</c:v>
                </c:pt>
                <c:pt idx="66946">
                  <c:v>1.3389200000013487E-3</c:v>
                </c:pt>
                <c:pt idx="66947">
                  <c:v>1.3389400000013488E-3</c:v>
                </c:pt>
                <c:pt idx="66948">
                  <c:v>1.3389600000013489E-3</c:v>
                </c:pt>
                <c:pt idx="66949">
                  <c:v>1.338980000001349E-3</c:v>
                </c:pt>
                <c:pt idx="66950">
                  <c:v>1.3390000000013491E-3</c:v>
                </c:pt>
                <c:pt idx="66951">
                  <c:v>1.3390200000013492E-3</c:v>
                </c:pt>
                <c:pt idx="66952">
                  <c:v>1.3390400000013493E-3</c:v>
                </c:pt>
                <c:pt idx="66953">
                  <c:v>1.3390600000013494E-3</c:v>
                </c:pt>
                <c:pt idx="66954">
                  <c:v>1.3390800000013495E-3</c:v>
                </c:pt>
                <c:pt idx="66955">
                  <c:v>1.3391000000013496E-3</c:v>
                </c:pt>
                <c:pt idx="66956">
                  <c:v>1.3391200000013497E-3</c:v>
                </c:pt>
                <c:pt idx="66957">
                  <c:v>1.3391400000013498E-3</c:v>
                </c:pt>
                <c:pt idx="66958">
                  <c:v>1.3391600000013499E-3</c:v>
                </c:pt>
                <c:pt idx="66959">
                  <c:v>1.33918000000135E-3</c:v>
                </c:pt>
                <c:pt idx="66960">
                  <c:v>1.3392000000013501E-3</c:v>
                </c:pt>
                <c:pt idx="66961">
                  <c:v>1.3392200000013502E-3</c:v>
                </c:pt>
                <c:pt idx="66962">
                  <c:v>1.3392400000013503E-3</c:v>
                </c:pt>
                <c:pt idx="66963">
                  <c:v>1.3392600000013504E-3</c:v>
                </c:pt>
                <c:pt idx="66964">
                  <c:v>1.3392800000013505E-3</c:v>
                </c:pt>
                <c:pt idx="66965">
                  <c:v>1.3393000000013506E-3</c:v>
                </c:pt>
                <c:pt idx="66966">
                  <c:v>1.3393200000013507E-3</c:v>
                </c:pt>
                <c:pt idx="66967">
                  <c:v>1.3393400000013508E-3</c:v>
                </c:pt>
                <c:pt idx="66968">
                  <c:v>1.3393600000013509E-3</c:v>
                </c:pt>
                <c:pt idx="66969">
                  <c:v>1.339380000001351E-3</c:v>
                </c:pt>
                <c:pt idx="66970">
                  <c:v>1.3394000000013511E-3</c:v>
                </c:pt>
                <c:pt idx="66971">
                  <c:v>1.3394200000013512E-3</c:v>
                </c:pt>
                <c:pt idx="66972">
                  <c:v>1.3394400000013513E-3</c:v>
                </c:pt>
                <c:pt idx="66973">
                  <c:v>1.3394600000013513E-3</c:v>
                </c:pt>
                <c:pt idx="66974">
                  <c:v>1.3394800000013514E-3</c:v>
                </c:pt>
                <c:pt idx="66975">
                  <c:v>1.3395000000013515E-3</c:v>
                </c:pt>
                <c:pt idx="66976">
                  <c:v>1.3395200000013516E-3</c:v>
                </c:pt>
                <c:pt idx="66977">
                  <c:v>1.3395400000013517E-3</c:v>
                </c:pt>
                <c:pt idx="66978">
                  <c:v>1.3395600000013518E-3</c:v>
                </c:pt>
                <c:pt idx="66979">
                  <c:v>1.3395800000013519E-3</c:v>
                </c:pt>
                <c:pt idx="66980">
                  <c:v>1.339600000001352E-3</c:v>
                </c:pt>
                <c:pt idx="66981">
                  <c:v>1.3396200000013521E-3</c:v>
                </c:pt>
                <c:pt idx="66982">
                  <c:v>1.3396400000013522E-3</c:v>
                </c:pt>
                <c:pt idx="66983">
                  <c:v>1.3396600000013523E-3</c:v>
                </c:pt>
                <c:pt idx="66984">
                  <c:v>1.3396800000013524E-3</c:v>
                </c:pt>
                <c:pt idx="66985">
                  <c:v>1.3397000000013525E-3</c:v>
                </c:pt>
                <c:pt idx="66986">
                  <c:v>1.3397200000013526E-3</c:v>
                </c:pt>
                <c:pt idx="66987">
                  <c:v>1.3397400000013527E-3</c:v>
                </c:pt>
                <c:pt idx="66988">
                  <c:v>1.3397600000013528E-3</c:v>
                </c:pt>
                <c:pt idx="66989">
                  <c:v>1.3397800000013529E-3</c:v>
                </c:pt>
                <c:pt idx="66990">
                  <c:v>1.339800000001353E-3</c:v>
                </c:pt>
                <c:pt idx="66991">
                  <c:v>1.3398200000013531E-3</c:v>
                </c:pt>
                <c:pt idx="66992">
                  <c:v>1.3398400000013532E-3</c:v>
                </c:pt>
                <c:pt idx="66993">
                  <c:v>1.3398600000013533E-3</c:v>
                </c:pt>
                <c:pt idx="66994">
                  <c:v>1.3398800000013534E-3</c:v>
                </c:pt>
                <c:pt idx="66995">
                  <c:v>1.3399000000013535E-3</c:v>
                </c:pt>
                <c:pt idx="66996">
                  <c:v>1.3399200000013536E-3</c:v>
                </c:pt>
                <c:pt idx="66997">
                  <c:v>1.3399400000013537E-3</c:v>
                </c:pt>
                <c:pt idx="66998">
                  <c:v>1.3399600000013538E-3</c:v>
                </c:pt>
                <c:pt idx="66999">
                  <c:v>1.3399800000013539E-3</c:v>
                </c:pt>
                <c:pt idx="67000">
                  <c:v>1.340000000001354E-3</c:v>
                </c:pt>
                <c:pt idx="67001">
                  <c:v>1.3400200000013541E-3</c:v>
                </c:pt>
                <c:pt idx="67002">
                  <c:v>1.3400400000013542E-3</c:v>
                </c:pt>
                <c:pt idx="67003">
                  <c:v>1.3400600000013543E-3</c:v>
                </c:pt>
                <c:pt idx="67004">
                  <c:v>1.3400800000013544E-3</c:v>
                </c:pt>
                <c:pt idx="67005">
                  <c:v>1.3401000000013545E-3</c:v>
                </c:pt>
                <c:pt idx="67006">
                  <c:v>1.3401200000013546E-3</c:v>
                </c:pt>
                <c:pt idx="67007">
                  <c:v>1.3401400000013547E-3</c:v>
                </c:pt>
                <c:pt idx="67008">
                  <c:v>1.3401600000013548E-3</c:v>
                </c:pt>
                <c:pt idx="67009">
                  <c:v>1.3401800000013549E-3</c:v>
                </c:pt>
                <c:pt idx="67010">
                  <c:v>1.340200000001355E-3</c:v>
                </c:pt>
                <c:pt idx="67011">
                  <c:v>1.3402200000013551E-3</c:v>
                </c:pt>
                <c:pt idx="67012">
                  <c:v>1.3402400000013552E-3</c:v>
                </c:pt>
                <c:pt idx="67013">
                  <c:v>1.3402600000013553E-3</c:v>
                </c:pt>
                <c:pt idx="67014">
                  <c:v>1.3402800000013554E-3</c:v>
                </c:pt>
                <c:pt idx="67015">
                  <c:v>1.3403000000013555E-3</c:v>
                </c:pt>
                <c:pt idx="67016">
                  <c:v>1.3403200000013556E-3</c:v>
                </c:pt>
                <c:pt idx="67017">
                  <c:v>1.3403400000013557E-3</c:v>
                </c:pt>
                <c:pt idx="67018">
                  <c:v>1.3403600000013558E-3</c:v>
                </c:pt>
                <c:pt idx="67019">
                  <c:v>1.3403800000013559E-3</c:v>
                </c:pt>
                <c:pt idx="67020">
                  <c:v>1.340400000001356E-3</c:v>
                </c:pt>
                <c:pt idx="67021">
                  <c:v>1.3404200000013561E-3</c:v>
                </c:pt>
                <c:pt idx="67022">
                  <c:v>1.3404400000013562E-3</c:v>
                </c:pt>
                <c:pt idx="67023">
                  <c:v>1.3404600000013563E-3</c:v>
                </c:pt>
                <c:pt idx="67024">
                  <c:v>1.3404800000013564E-3</c:v>
                </c:pt>
                <c:pt idx="67025">
                  <c:v>1.3405000000013564E-3</c:v>
                </c:pt>
                <c:pt idx="67026">
                  <c:v>1.3405200000013565E-3</c:v>
                </c:pt>
                <c:pt idx="67027">
                  <c:v>1.3405400000013566E-3</c:v>
                </c:pt>
                <c:pt idx="67028">
                  <c:v>1.3405600000013567E-3</c:v>
                </c:pt>
                <c:pt idx="67029">
                  <c:v>1.3405800000013568E-3</c:v>
                </c:pt>
                <c:pt idx="67030">
                  <c:v>1.3406000000013569E-3</c:v>
                </c:pt>
                <c:pt idx="67031">
                  <c:v>1.340620000001357E-3</c:v>
                </c:pt>
                <c:pt idx="67032">
                  <c:v>1.3406400000013571E-3</c:v>
                </c:pt>
                <c:pt idx="67033">
                  <c:v>1.3406600000013572E-3</c:v>
                </c:pt>
                <c:pt idx="67034">
                  <c:v>1.3406800000013573E-3</c:v>
                </c:pt>
                <c:pt idx="67035">
                  <c:v>1.3407000000013574E-3</c:v>
                </c:pt>
                <c:pt idx="67036">
                  <c:v>1.3407200000013575E-3</c:v>
                </c:pt>
                <c:pt idx="67037">
                  <c:v>1.3407400000013576E-3</c:v>
                </c:pt>
                <c:pt idx="67038">
                  <c:v>1.3407600000013577E-3</c:v>
                </c:pt>
                <c:pt idx="67039">
                  <c:v>1.3407800000013578E-3</c:v>
                </c:pt>
                <c:pt idx="67040">
                  <c:v>1.3408000000013579E-3</c:v>
                </c:pt>
                <c:pt idx="67041">
                  <c:v>1.340820000001358E-3</c:v>
                </c:pt>
                <c:pt idx="67042">
                  <c:v>1.3408400000013581E-3</c:v>
                </c:pt>
                <c:pt idx="67043">
                  <c:v>1.3408600000013582E-3</c:v>
                </c:pt>
                <c:pt idx="67044">
                  <c:v>1.3408800000013583E-3</c:v>
                </c:pt>
                <c:pt idx="67045">
                  <c:v>1.3409000000013584E-3</c:v>
                </c:pt>
                <c:pt idx="67046">
                  <c:v>1.3409200000013585E-3</c:v>
                </c:pt>
                <c:pt idx="67047">
                  <c:v>1.3409400000013586E-3</c:v>
                </c:pt>
                <c:pt idx="67048">
                  <c:v>1.3409600000013587E-3</c:v>
                </c:pt>
                <c:pt idx="67049">
                  <c:v>1.3409800000013588E-3</c:v>
                </c:pt>
                <c:pt idx="67050">
                  <c:v>1.3410000000013589E-3</c:v>
                </c:pt>
                <c:pt idx="67051">
                  <c:v>1.341020000001359E-3</c:v>
                </c:pt>
                <c:pt idx="67052">
                  <c:v>1.3410400000013591E-3</c:v>
                </c:pt>
                <c:pt idx="67053">
                  <c:v>1.3410600000013592E-3</c:v>
                </c:pt>
                <c:pt idx="67054">
                  <c:v>1.3410800000013593E-3</c:v>
                </c:pt>
                <c:pt idx="67055">
                  <c:v>1.3411000000013594E-3</c:v>
                </c:pt>
                <c:pt idx="67056">
                  <c:v>1.3411200000013595E-3</c:v>
                </c:pt>
                <c:pt idx="67057">
                  <c:v>1.3411400000013596E-3</c:v>
                </c:pt>
                <c:pt idx="67058">
                  <c:v>1.3411600000013597E-3</c:v>
                </c:pt>
                <c:pt idx="67059">
                  <c:v>1.3411800000013598E-3</c:v>
                </c:pt>
                <c:pt idx="67060">
                  <c:v>1.3412000000013599E-3</c:v>
                </c:pt>
                <c:pt idx="67061">
                  <c:v>1.34122000000136E-3</c:v>
                </c:pt>
                <c:pt idx="67062">
                  <c:v>1.3412400000013601E-3</c:v>
                </c:pt>
                <c:pt idx="67063">
                  <c:v>1.3412600000013602E-3</c:v>
                </c:pt>
                <c:pt idx="67064">
                  <c:v>1.3412800000013603E-3</c:v>
                </c:pt>
                <c:pt idx="67065">
                  <c:v>1.3413000000013604E-3</c:v>
                </c:pt>
                <c:pt idx="67066">
                  <c:v>1.3413200000013605E-3</c:v>
                </c:pt>
                <c:pt idx="67067">
                  <c:v>1.3413400000013606E-3</c:v>
                </c:pt>
                <c:pt idx="67068">
                  <c:v>1.3413600000013607E-3</c:v>
                </c:pt>
                <c:pt idx="67069">
                  <c:v>1.3413800000013608E-3</c:v>
                </c:pt>
                <c:pt idx="67070">
                  <c:v>1.3414000000013609E-3</c:v>
                </c:pt>
                <c:pt idx="67071">
                  <c:v>1.341420000001361E-3</c:v>
                </c:pt>
                <c:pt idx="67072">
                  <c:v>1.3414400000013611E-3</c:v>
                </c:pt>
                <c:pt idx="67073">
                  <c:v>1.3414600000013612E-3</c:v>
                </c:pt>
                <c:pt idx="67074">
                  <c:v>1.3414800000013613E-3</c:v>
                </c:pt>
                <c:pt idx="67075">
                  <c:v>1.3415000000013614E-3</c:v>
                </c:pt>
                <c:pt idx="67076">
                  <c:v>1.3415200000013614E-3</c:v>
                </c:pt>
                <c:pt idx="67077">
                  <c:v>1.3415400000013615E-3</c:v>
                </c:pt>
                <c:pt idx="67078">
                  <c:v>1.3415600000013616E-3</c:v>
                </c:pt>
                <c:pt idx="67079">
                  <c:v>1.3415800000013617E-3</c:v>
                </c:pt>
                <c:pt idx="67080">
                  <c:v>1.3416000000013618E-3</c:v>
                </c:pt>
                <c:pt idx="67081">
                  <c:v>1.3416200000013619E-3</c:v>
                </c:pt>
                <c:pt idx="67082">
                  <c:v>1.341640000001362E-3</c:v>
                </c:pt>
                <c:pt idx="67083">
                  <c:v>1.3416600000013621E-3</c:v>
                </c:pt>
                <c:pt idx="67084">
                  <c:v>1.3416800000013622E-3</c:v>
                </c:pt>
                <c:pt idx="67085">
                  <c:v>1.3417000000013623E-3</c:v>
                </c:pt>
                <c:pt idx="67086">
                  <c:v>1.3417200000013624E-3</c:v>
                </c:pt>
                <c:pt idx="67087">
                  <c:v>1.3417400000013625E-3</c:v>
                </c:pt>
                <c:pt idx="67088">
                  <c:v>1.3417600000013626E-3</c:v>
                </c:pt>
                <c:pt idx="67089">
                  <c:v>1.3417800000013627E-3</c:v>
                </c:pt>
                <c:pt idx="67090">
                  <c:v>1.3418000000013628E-3</c:v>
                </c:pt>
                <c:pt idx="67091">
                  <c:v>1.3418200000013629E-3</c:v>
                </c:pt>
                <c:pt idx="67092">
                  <c:v>1.341840000001363E-3</c:v>
                </c:pt>
                <c:pt idx="67093">
                  <c:v>1.3418600000013631E-3</c:v>
                </c:pt>
                <c:pt idx="67094">
                  <c:v>1.3418800000013632E-3</c:v>
                </c:pt>
                <c:pt idx="67095">
                  <c:v>1.3419000000013633E-3</c:v>
                </c:pt>
                <c:pt idx="67096">
                  <c:v>1.3419200000013634E-3</c:v>
                </c:pt>
                <c:pt idx="67097">
                  <c:v>1.3419400000013635E-3</c:v>
                </c:pt>
                <c:pt idx="67098">
                  <c:v>1.3419600000013636E-3</c:v>
                </c:pt>
                <c:pt idx="67099">
                  <c:v>1.3419800000013637E-3</c:v>
                </c:pt>
                <c:pt idx="67100">
                  <c:v>1.3420000000013638E-3</c:v>
                </c:pt>
                <c:pt idx="67101">
                  <c:v>1.3420200000013639E-3</c:v>
                </c:pt>
                <c:pt idx="67102">
                  <c:v>1.342040000001364E-3</c:v>
                </c:pt>
                <c:pt idx="67103">
                  <c:v>1.3420600000013641E-3</c:v>
                </c:pt>
                <c:pt idx="67104">
                  <c:v>1.3420800000013642E-3</c:v>
                </c:pt>
                <c:pt idx="67105">
                  <c:v>1.3421000000013643E-3</c:v>
                </c:pt>
                <c:pt idx="67106">
                  <c:v>1.3421200000013644E-3</c:v>
                </c:pt>
                <c:pt idx="67107">
                  <c:v>1.3421400000013645E-3</c:v>
                </c:pt>
                <c:pt idx="67108">
                  <c:v>1.3421600000013646E-3</c:v>
                </c:pt>
                <c:pt idx="67109">
                  <c:v>1.3421800000013647E-3</c:v>
                </c:pt>
                <c:pt idx="67110">
                  <c:v>1.3422000000013648E-3</c:v>
                </c:pt>
                <c:pt idx="67111">
                  <c:v>1.3422200000013649E-3</c:v>
                </c:pt>
                <c:pt idx="67112">
                  <c:v>1.342240000001365E-3</c:v>
                </c:pt>
                <c:pt idx="67113">
                  <c:v>1.3422600000013651E-3</c:v>
                </c:pt>
                <c:pt idx="67114">
                  <c:v>1.3422800000013652E-3</c:v>
                </c:pt>
                <c:pt idx="67115">
                  <c:v>1.3423000000013653E-3</c:v>
                </c:pt>
                <c:pt idx="67116">
                  <c:v>1.3423200000013654E-3</c:v>
                </c:pt>
                <c:pt idx="67117">
                  <c:v>1.3423400000013655E-3</c:v>
                </c:pt>
                <c:pt idx="67118">
                  <c:v>1.3423600000013656E-3</c:v>
                </c:pt>
                <c:pt idx="67119">
                  <c:v>1.3423800000013657E-3</c:v>
                </c:pt>
                <c:pt idx="67120">
                  <c:v>1.3424000000013658E-3</c:v>
                </c:pt>
                <c:pt idx="67121">
                  <c:v>1.3424200000013659E-3</c:v>
                </c:pt>
                <c:pt idx="67122">
                  <c:v>1.342440000001366E-3</c:v>
                </c:pt>
                <c:pt idx="67123">
                  <c:v>1.3424600000013661E-3</c:v>
                </c:pt>
                <c:pt idx="67124">
                  <c:v>1.3424800000013662E-3</c:v>
                </c:pt>
                <c:pt idx="67125">
                  <c:v>1.3425000000013663E-3</c:v>
                </c:pt>
                <c:pt idx="67126">
                  <c:v>1.3425200000013664E-3</c:v>
                </c:pt>
                <c:pt idx="67127">
                  <c:v>1.3425400000013665E-3</c:v>
                </c:pt>
                <c:pt idx="67128">
                  <c:v>1.3425600000013665E-3</c:v>
                </c:pt>
                <c:pt idx="67129">
                  <c:v>1.3425800000013666E-3</c:v>
                </c:pt>
                <c:pt idx="67130">
                  <c:v>1.3426000000013667E-3</c:v>
                </c:pt>
                <c:pt idx="67131">
                  <c:v>1.3426200000013668E-3</c:v>
                </c:pt>
                <c:pt idx="67132">
                  <c:v>1.3426400000013669E-3</c:v>
                </c:pt>
                <c:pt idx="67133">
                  <c:v>1.342660000001367E-3</c:v>
                </c:pt>
                <c:pt idx="67134">
                  <c:v>1.3426800000013671E-3</c:v>
                </c:pt>
                <c:pt idx="67135">
                  <c:v>1.3427000000013672E-3</c:v>
                </c:pt>
                <c:pt idx="67136">
                  <c:v>1.3427200000013673E-3</c:v>
                </c:pt>
                <c:pt idx="67137">
                  <c:v>1.3427400000013674E-3</c:v>
                </c:pt>
                <c:pt idx="67138">
                  <c:v>1.3427600000013675E-3</c:v>
                </c:pt>
                <c:pt idx="67139">
                  <c:v>1.3427800000013676E-3</c:v>
                </c:pt>
                <c:pt idx="67140">
                  <c:v>1.3428000000013677E-3</c:v>
                </c:pt>
                <c:pt idx="67141">
                  <c:v>1.3428200000013678E-3</c:v>
                </c:pt>
                <c:pt idx="67142">
                  <c:v>1.3428400000013679E-3</c:v>
                </c:pt>
                <c:pt idx="67143">
                  <c:v>1.342860000001368E-3</c:v>
                </c:pt>
                <c:pt idx="67144">
                  <c:v>1.3428800000013681E-3</c:v>
                </c:pt>
                <c:pt idx="67145">
                  <c:v>1.3429000000013682E-3</c:v>
                </c:pt>
                <c:pt idx="67146">
                  <c:v>1.3429200000013683E-3</c:v>
                </c:pt>
                <c:pt idx="67147">
                  <c:v>1.3429400000013684E-3</c:v>
                </c:pt>
                <c:pt idx="67148">
                  <c:v>1.3429600000013685E-3</c:v>
                </c:pt>
                <c:pt idx="67149">
                  <c:v>1.3429800000013686E-3</c:v>
                </c:pt>
                <c:pt idx="67150">
                  <c:v>1.3430000000013687E-3</c:v>
                </c:pt>
                <c:pt idx="67151">
                  <c:v>1.3430200000013688E-3</c:v>
                </c:pt>
                <c:pt idx="67152">
                  <c:v>1.3430400000013689E-3</c:v>
                </c:pt>
                <c:pt idx="67153">
                  <c:v>1.343060000001369E-3</c:v>
                </c:pt>
                <c:pt idx="67154">
                  <c:v>1.3430800000013691E-3</c:v>
                </c:pt>
                <c:pt idx="67155">
                  <c:v>1.3431000000013692E-3</c:v>
                </c:pt>
                <c:pt idx="67156">
                  <c:v>1.3431200000013693E-3</c:v>
                </c:pt>
                <c:pt idx="67157">
                  <c:v>1.3431400000013694E-3</c:v>
                </c:pt>
                <c:pt idx="67158">
                  <c:v>1.3431600000013695E-3</c:v>
                </c:pt>
                <c:pt idx="67159">
                  <c:v>1.3431800000013696E-3</c:v>
                </c:pt>
                <c:pt idx="67160">
                  <c:v>1.3432000000013697E-3</c:v>
                </c:pt>
                <c:pt idx="67161">
                  <c:v>1.3432200000013698E-3</c:v>
                </c:pt>
                <c:pt idx="67162">
                  <c:v>1.3432400000013699E-3</c:v>
                </c:pt>
                <c:pt idx="67163">
                  <c:v>1.34326000000137E-3</c:v>
                </c:pt>
                <c:pt idx="67164">
                  <c:v>1.3432800000013701E-3</c:v>
                </c:pt>
                <c:pt idx="67165">
                  <c:v>1.3433000000013702E-3</c:v>
                </c:pt>
                <c:pt idx="67166">
                  <c:v>1.3433200000013703E-3</c:v>
                </c:pt>
                <c:pt idx="67167">
                  <c:v>1.3433400000013704E-3</c:v>
                </c:pt>
                <c:pt idx="67168">
                  <c:v>1.3433600000013705E-3</c:v>
                </c:pt>
                <c:pt idx="67169">
                  <c:v>1.3433800000013706E-3</c:v>
                </c:pt>
                <c:pt idx="67170">
                  <c:v>1.3434000000013707E-3</c:v>
                </c:pt>
                <c:pt idx="67171">
                  <c:v>1.3434200000013708E-3</c:v>
                </c:pt>
                <c:pt idx="67172">
                  <c:v>1.3434400000013709E-3</c:v>
                </c:pt>
                <c:pt idx="67173">
                  <c:v>1.343460000001371E-3</c:v>
                </c:pt>
                <c:pt idx="67174">
                  <c:v>1.3434800000013711E-3</c:v>
                </c:pt>
                <c:pt idx="67175">
                  <c:v>1.3435000000013712E-3</c:v>
                </c:pt>
                <c:pt idx="67176">
                  <c:v>1.3435200000013713E-3</c:v>
                </c:pt>
                <c:pt idx="67177">
                  <c:v>1.3435400000013714E-3</c:v>
                </c:pt>
                <c:pt idx="67178">
                  <c:v>1.3435600000013715E-3</c:v>
                </c:pt>
                <c:pt idx="67179">
                  <c:v>1.3435800000013716E-3</c:v>
                </c:pt>
                <c:pt idx="67180">
                  <c:v>1.3436000000013716E-3</c:v>
                </c:pt>
                <c:pt idx="67181">
                  <c:v>1.3436200000013717E-3</c:v>
                </c:pt>
                <c:pt idx="67182">
                  <c:v>1.3436400000013718E-3</c:v>
                </c:pt>
                <c:pt idx="67183">
                  <c:v>1.3436600000013719E-3</c:v>
                </c:pt>
                <c:pt idx="67184">
                  <c:v>1.343680000001372E-3</c:v>
                </c:pt>
                <c:pt idx="67185">
                  <c:v>1.3437000000013721E-3</c:v>
                </c:pt>
                <c:pt idx="67186">
                  <c:v>1.3437200000013722E-3</c:v>
                </c:pt>
                <c:pt idx="67187">
                  <c:v>1.3437400000013723E-3</c:v>
                </c:pt>
                <c:pt idx="67188">
                  <c:v>1.3437600000013724E-3</c:v>
                </c:pt>
                <c:pt idx="67189">
                  <c:v>1.3437800000013725E-3</c:v>
                </c:pt>
                <c:pt idx="67190">
                  <c:v>1.3438000000013726E-3</c:v>
                </c:pt>
                <c:pt idx="67191">
                  <c:v>1.3438200000013727E-3</c:v>
                </c:pt>
                <c:pt idx="67192">
                  <c:v>1.3438400000013728E-3</c:v>
                </c:pt>
                <c:pt idx="67193">
                  <c:v>1.3438600000013729E-3</c:v>
                </c:pt>
                <c:pt idx="67194">
                  <c:v>1.343880000001373E-3</c:v>
                </c:pt>
                <c:pt idx="67195">
                  <c:v>1.3439000000013731E-3</c:v>
                </c:pt>
                <c:pt idx="67196">
                  <c:v>1.3439200000013732E-3</c:v>
                </c:pt>
                <c:pt idx="67197">
                  <c:v>1.3439400000013733E-3</c:v>
                </c:pt>
                <c:pt idx="67198">
                  <c:v>1.3439600000013734E-3</c:v>
                </c:pt>
                <c:pt idx="67199">
                  <c:v>1.3439800000013735E-3</c:v>
                </c:pt>
                <c:pt idx="67200">
                  <c:v>1.3440000000013736E-3</c:v>
                </c:pt>
                <c:pt idx="67201">
                  <c:v>1.3440200000013737E-3</c:v>
                </c:pt>
                <c:pt idx="67202">
                  <c:v>1.3440400000013738E-3</c:v>
                </c:pt>
                <c:pt idx="67203">
                  <c:v>1.3440600000013739E-3</c:v>
                </c:pt>
                <c:pt idx="67204">
                  <c:v>1.344080000001374E-3</c:v>
                </c:pt>
                <c:pt idx="67205">
                  <c:v>1.3441000000013741E-3</c:v>
                </c:pt>
                <c:pt idx="67206">
                  <c:v>1.3441200000013742E-3</c:v>
                </c:pt>
                <c:pt idx="67207">
                  <c:v>1.3441400000013743E-3</c:v>
                </c:pt>
                <c:pt idx="67208">
                  <c:v>1.3441600000013744E-3</c:v>
                </c:pt>
                <c:pt idx="67209">
                  <c:v>1.3441800000013745E-3</c:v>
                </c:pt>
                <c:pt idx="67210">
                  <c:v>1.3442000000013746E-3</c:v>
                </c:pt>
                <c:pt idx="67211">
                  <c:v>1.3442200000013747E-3</c:v>
                </c:pt>
                <c:pt idx="67212">
                  <c:v>1.3442400000013748E-3</c:v>
                </c:pt>
                <c:pt idx="67213">
                  <c:v>1.3442600000013749E-3</c:v>
                </c:pt>
                <c:pt idx="67214">
                  <c:v>1.344280000001375E-3</c:v>
                </c:pt>
                <c:pt idx="67215">
                  <c:v>1.3443000000013751E-3</c:v>
                </c:pt>
                <c:pt idx="67216">
                  <c:v>1.3443200000013752E-3</c:v>
                </c:pt>
                <c:pt idx="67217">
                  <c:v>1.3443400000013753E-3</c:v>
                </c:pt>
                <c:pt idx="67218">
                  <c:v>1.3443600000013754E-3</c:v>
                </c:pt>
                <c:pt idx="67219">
                  <c:v>1.3443800000013755E-3</c:v>
                </c:pt>
                <c:pt idx="67220">
                  <c:v>1.3444000000013756E-3</c:v>
                </c:pt>
                <c:pt idx="67221">
                  <c:v>1.3444200000013757E-3</c:v>
                </c:pt>
                <c:pt idx="67222">
                  <c:v>1.3444400000013758E-3</c:v>
                </c:pt>
                <c:pt idx="67223">
                  <c:v>1.3444600000013759E-3</c:v>
                </c:pt>
                <c:pt idx="67224">
                  <c:v>1.344480000001376E-3</c:v>
                </c:pt>
                <c:pt idx="67225">
                  <c:v>1.3445000000013761E-3</c:v>
                </c:pt>
                <c:pt idx="67226">
                  <c:v>1.3445200000013762E-3</c:v>
                </c:pt>
                <c:pt idx="67227">
                  <c:v>1.3445400000013763E-3</c:v>
                </c:pt>
                <c:pt idx="67228">
                  <c:v>1.3445600000013764E-3</c:v>
                </c:pt>
                <c:pt idx="67229">
                  <c:v>1.3445800000013765E-3</c:v>
                </c:pt>
                <c:pt idx="67230">
                  <c:v>1.3446000000013766E-3</c:v>
                </c:pt>
                <c:pt idx="67231">
                  <c:v>1.3446200000013766E-3</c:v>
                </c:pt>
                <c:pt idx="67232">
                  <c:v>1.3446400000013767E-3</c:v>
                </c:pt>
                <c:pt idx="67233">
                  <c:v>1.3446600000013768E-3</c:v>
                </c:pt>
                <c:pt idx="67234">
                  <c:v>1.3446800000013769E-3</c:v>
                </c:pt>
                <c:pt idx="67235">
                  <c:v>1.344700000001377E-3</c:v>
                </c:pt>
                <c:pt idx="67236">
                  <c:v>1.3447200000013771E-3</c:v>
                </c:pt>
                <c:pt idx="67237">
                  <c:v>1.3447400000013772E-3</c:v>
                </c:pt>
                <c:pt idx="67238">
                  <c:v>1.3447600000013773E-3</c:v>
                </c:pt>
                <c:pt idx="67239">
                  <c:v>1.3447800000013774E-3</c:v>
                </c:pt>
                <c:pt idx="67240">
                  <c:v>1.3448000000013775E-3</c:v>
                </c:pt>
                <c:pt idx="67241">
                  <c:v>1.3448200000013776E-3</c:v>
                </c:pt>
                <c:pt idx="67242">
                  <c:v>1.3448400000013777E-3</c:v>
                </c:pt>
                <c:pt idx="67243">
                  <c:v>1.3448600000013778E-3</c:v>
                </c:pt>
                <c:pt idx="67244">
                  <c:v>1.3448800000013779E-3</c:v>
                </c:pt>
                <c:pt idx="67245">
                  <c:v>1.344900000001378E-3</c:v>
                </c:pt>
                <c:pt idx="67246">
                  <c:v>1.3449200000013781E-3</c:v>
                </c:pt>
                <c:pt idx="67247">
                  <c:v>1.3449400000013782E-3</c:v>
                </c:pt>
                <c:pt idx="67248">
                  <c:v>1.3449600000013783E-3</c:v>
                </c:pt>
                <c:pt idx="67249">
                  <c:v>1.3449800000013784E-3</c:v>
                </c:pt>
                <c:pt idx="67250">
                  <c:v>1.3450000000013785E-3</c:v>
                </c:pt>
                <c:pt idx="67251">
                  <c:v>1.3450200000013786E-3</c:v>
                </c:pt>
                <c:pt idx="67252">
                  <c:v>1.3450400000013787E-3</c:v>
                </c:pt>
                <c:pt idx="67253">
                  <c:v>1.3450600000013788E-3</c:v>
                </c:pt>
                <c:pt idx="67254">
                  <c:v>1.3450800000013789E-3</c:v>
                </c:pt>
                <c:pt idx="67255">
                  <c:v>1.345100000001379E-3</c:v>
                </c:pt>
                <c:pt idx="67256">
                  <c:v>1.3451200000013791E-3</c:v>
                </c:pt>
                <c:pt idx="67257">
                  <c:v>1.3451400000013792E-3</c:v>
                </c:pt>
                <c:pt idx="67258">
                  <c:v>1.3451600000013793E-3</c:v>
                </c:pt>
                <c:pt idx="67259">
                  <c:v>1.3451800000013794E-3</c:v>
                </c:pt>
                <c:pt idx="67260">
                  <c:v>1.3452000000013795E-3</c:v>
                </c:pt>
                <c:pt idx="67261">
                  <c:v>1.3452200000013796E-3</c:v>
                </c:pt>
                <c:pt idx="67262">
                  <c:v>1.3452400000013797E-3</c:v>
                </c:pt>
                <c:pt idx="67263">
                  <c:v>1.3452600000013798E-3</c:v>
                </c:pt>
                <c:pt idx="67264">
                  <c:v>1.3452800000013799E-3</c:v>
                </c:pt>
                <c:pt idx="67265">
                  <c:v>1.34530000000138E-3</c:v>
                </c:pt>
                <c:pt idx="67266">
                  <c:v>1.3453200000013801E-3</c:v>
                </c:pt>
                <c:pt idx="67267">
                  <c:v>1.3453400000013802E-3</c:v>
                </c:pt>
                <c:pt idx="67268">
                  <c:v>1.3453600000013803E-3</c:v>
                </c:pt>
                <c:pt idx="67269">
                  <c:v>1.3453800000013804E-3</c:v>
                </c:pt>
                <c:pt idx="67270">
                  <c:v>1.3454000000013805E-3</c:v>
                </c:pt>
                <c:pt idx="67271">
                  <c:v>1.3454200000013806E-3</c:v>
                </c:pt>
                <c:pt idx="67272">
                  <c:v>1.3454400000013807E-3</c:v>
                </c:pt>
                <c:pt idx="67273">
                  <c:v>1.3454600000013808E-3</c:v>
                </c:pt>
                <c:pt idx="67274">
                  <c:v>1.3454800000013809E-3</c:v>
                </c:pt>
                <c:pt idx="67275">
                  <c:v>1.345500000001381E-3</c:v>
                </c:pt>
                <c:pt idx="67276">
                  <c:v>1.3455200000013811E-3</c:v>
                </c:pt>
                <c:pt idx="67277">
                  <c:v>1.3455400000013812E-3</c:v>
                </c:pt>
                <c:pt idx="67278">
                  <c:v>1.3455600000013813E-3</c:v>
                </c:pt>
                <c:pt idx="67279">
                  <c:v>1.3455800000013814E-3</c:v>
                </c:pt>
                <c:pt idx="67280">
                  <c:v>1.3456000000013815E-3</c:v>
                </c:pt>
                <c:pt idx="67281">
                  <c:v>1.3456200000013816E-3</c:v>
                </c:pt>
                <c:pt idx="67282">
                  <c:v>1.3456400000013817E-3</c:v>
                </c:pt>
                <c:pt idx="67283">
                  <c:v>1.3456600000013817E-3</c:v>
                </c:pt>
                <c:pt idx="67284">
                  <c:v>1.3456800000013818E-3</c:v>
                </c:pt>
                <c:pt idx="67285">
                  <c:v>1.3457000000013819E-3</c:v>
                </c:pt>
                <c:pt idx="67286">
                  <c:v>1.345720000001382E-3</c:v>
                </c:pt>
                <c:pt idx="67287">
                  <c:v>1.3457400000013821E-3</c:v>
                </c:pt>
                <c:pt idx="67288">
                  <c:v>1.3457600000013822E-3</c:v>
                </c:pt>
                <c:pt idx="67289">
                  <c:v>1.3457800000013823E-3</c:v>
                </c:pt>
                <c:pt idx="67290">
                  <c:v>1.3458000000013824E-3</c:v>
                </c:pt>
                <c:pt idx="67291">
                  <c:v>1.3458200000013825E-3</c:v>
                </c:pt>
                <c:pt idx="67292">
                  <c:v>1.3458400000013826E-3</c:v>
                </c:pt>
                <c:pt idx="67293">
                  <c:v>1.3458600000013827E-3</c:v>
                </c:pt>
                <c:pt idx="67294">
                  <c:v>1.3458800000013828E-3</c:v>
                </c:pt>
                <c:pt idx="67295">
                  <c:v>1.3459000000013829E-3</c:v>
                </c:pt>
                <c:pt idx="67296">
                  <c:v>1.345920000001383E-3</c:v>
                </c:pt>
                <c:pt idx="67297">
                  <c:v>1.3459400000013831E-3</c:v>
                </c:pt>
                <c:pt idx="67298">
                  <c:v>1.3459600000013832E-3</c:v>
                </c:pt>
                <c:pt idx="67299">
                  <c:v>1.3459800000013833E-3</c:v>
                </c:pt>
                <c:pt idx="67300">
                  <c:v>1.3460000000013834E-3</c:v>
                </c:pt>
                <c:pt idx="67301">
                  <c:v>1.3460200000013835E-3</c:v>
                </c:pt>
                <c:pt idx="67302">
                  <c:v>1.3460400000013836E-3</c:v>
                </c:pt>
                <c:pt idx="67303">
                  <c:v>1.3460600000013837E-3</c:v>
                </c:pt>
                <c:pt idx="67304">
                  <c:v>1.3460800000013838E-3</c:v>
                </c:pt>
                <c:pt idx="67305">
                  <c:v>1.3461000000013839E-3</c:v>
                </c:pt>
                <c:pt idx="67306">
                  <c:v>1.346120000001384E-3</c:v>
                </c:pt>
                <c:pt idx="67307">
                  <c:v>1.3461400000013841E-3</c:v>
                </c:pt>
                <c:pt idx="67308">
                  <c:v>1.3461600000013842E-3</c:v>
                </c:pt>
                <c:pt idx="67309">
                  <c:v>1.3461800000013843E-3</c:v>
                </c:pt>
                <c:pt idx="67310">
                  <c:v>1.3462000000013844E-3</c:v>
                </c:pt>
                <c:pt idx="67311">
                  <c:v>1.3462200000013845E-3</c:v>
                </c:pt>
                <c:pt idx="67312">
                  <c:v>1.3462400000013846E-3</c:v>
                </c:pt>
                <c:pt idx="67313">
                  <c:v>1.3462600000013847E-3</c:v>
                </c:pt>
                <c:pt idx="67314">
                  <c:v>1.3462800000013848E-3</c:v>
                </c:pt>
                <c:pt idx="67315">
                  <c:v>1.3463000000013849E-3</c:v>
                </c:pt>
                <c:pt idx="67316">
                  <c:v>1.346320000001385E-3</c:v>
                </c:pt>
                <c:pt idx="67317">
                  <c:v>1.3463400000013851E-3</c:v>
                </c:pt>
                <c:pt idx="67318">
                  <c:v>1.3463600000013852E-3</c:v>
                </c:pt>
                <c:pt idx="67319">
                  <c:v>1.3463800000013853E-3</c:v>
                </c:pt>
                <c:pt idx="67320">
                  <c:v>1.3464000000013854E-3</c:v>
                </c:pt>
                <c:pt idx="67321">
                  <c:v>1.3464200000013855E-3</c:v>
                </c:pt>
                <c:pt idx="67322">
                  <c:v>1.3464400000013856E-3</c:v>
                </c:pt>
                <c:pt idx="67323">
                  <c:v>1.3464600000013857E-3</c:v>
                </c:pt>
                <c:pt idx="67324">
                  <c:v>1.3464800000013858E-3</c:v>
                </c:pt>
                <c:pt idx="67325">
                  <c:v>1.3465000000013859E-3</c:v>
                </c:pt>
                <c:pt idx="67326">
                  <c:v>1.346520000001386E-3</c:v>
                </c:pt>
                <c:pt idx="67327">
                  <c:v>1.3465400000013861E-3</c:v>
                </c:pt>
                <c:pt idx="67328">
                  <c:v>1.3465600000013862E-3</c:v>
                </c:pt>
                <c:pt idx="67329">
                  <c:v>1.3465800000013863E-3</c:v>
                </c:pt>
                <c:pt idx="67330">
                  <c:v>1.3466000000013864E-3</c:v>
                </c:pt>
                <c:pt idx="67331">
                  <c:v>1.3466200000013865E-3</c:v>
                </c:pt>
                <c:pt idx="67332">
                  <c:v>1.3466400000013866E-3</c:v>
                </c:pt>
                <c:pt idx="67333">
                  <c:v>1.3466600000013867E-3</c:v>
                </c:pt>
                <c:pt idx="67334">
                  <c:v>1.3466800000013868E-3</c:v>
                </c:pt>
                <c:pt idx="67335">
                  <c:v>1.3467000000013868E-3</c:v>
                </c:pt>
                <c:pt idx="67336">
                  <c:v>1.3467200000013869E-3</c:v>
                </c:pt>
                <c:pt idx="67337">
                  <c:v>1.346740000001387E-3</c:v>
                </c:pt>
                <c:pt idx="67338">
                  <c:v>1.3467600000013871E-3</c:v>
                </c:pt>
                <c:pt idx="67339">
                  <c:v>1.3467800000013872E-3</c:v>
                </c:pt>
                <c:pt idx="67340">
                  <c:v>1.3468000000013873E-3</c:v>
                </c:pt>
                <c:pt idx="67341">
                  <c:v>1.3468200000013874E-3</c:v>
                </c:pt>
                <c:pt idx="67342">
                  <c:v>1.3468400000013875E-3</c:v>
                </c:pt>
                <c:pt idx="67343">
                  <c:v>1.3468600000013876E-3</c:v>
                </c:pt>
                <c:pt idx="67344">
                  <c:v>1.3468800000013877E-3</c:v>
                </c:pt>
                <c:pt idx="67345">
                  <c:v>1.3469000000013878E-3</c:v>
                </c:pt>
                <c:pt idx="67346">
                  <c:v>1.3469200000013879E-3</c:v>
                </c:pt>
                <c:pt idx="67347">
                  <c:v>1.346940000001388E-3</c:v>
                </c:pt>
                <c:pt idx="67348">
                  <c:v>1.3469600000013881E-3</c:v>
                </c:pt>
                <c:pt idx="67349">
                  <c:v>1.3469800000013882E-3</c:v>
                </c:pt>
                <c:pt idx="67350">
                  <c:v>1.3470000000013883E-3</c:v>
                </c:pt>
                <c:pt idx="67351">
                  <c:v>1.3470200000013884E-3</c:v>
                </c:pt>
                <c:pt idx="67352">
                  <c:v>1.3470400000013885E-3</c:v>
                </c:pt>
                <c:pt idx="67353">
                  <c:v>1.3470600000013886E-3</c:v>
                </c:pt>
                <c:pt idx="67354">
                  <c:v>1.3470800000013887E-3</c:v>
                </c:pt>
                <c:pt idx="67355">
                  <c:v>1.3471000000013888E-3</c:v>
                </c:pt>
                <c:pt idx="67356">
                  <c:v>1.3471200000013889E-3</c:v>
                </c:pt>
                <c:pt idx="67357">
                  <c:v>1.347140000001389E-3</c:v>
                </c:pt>
                <c:pt idx="67358">
                  <c:v>1.3471600000013891E-3</c:v>
                </c:pt>
                <c:pt idx="67359">
                  <c:v>1.3471800000013892E-3</c:v>
                </c:pt>
                <c:pt idx="67360">
                  <c:v>1.3472000000013893E-3</c:v>
                </c:pt>
                <c:pt idx="67361">
                  <c:v>1.3472200000013894E-3</c:v>
                </c:pt>
                <c:pt idx="67362">
                  <c:v>1.3472400000013895E-3</c:v>
                </c:pt>
                <c:pt idx="67363">
                  <c:v>1.3472600000013896E-3</c:v>
                </c:pt>
                <c:pt idx="67364">
                  <c:v>1.3472800000013897E-3</c:v>
                </c:pt>
                <c:pt idx="67365">
                  <c:v>1.3473000000013898E-3</c:v>
                </c:pt>
                <c:pt idx="67366">
                  <c:v>1.3473200000013899E-3</c:v>
                </c:pt>
                <c:pt idx="67367">
                  <c:v>1.34734000000139E-3</c:v>
                </c:pt>
                <c:pt idx="67368">
                  <c:v>1.3473600000013901E-3</c:v>
                </c:pt>
                <c:pt idx="67369">
                  <c:v>1.3473800000013902E-3</c:v>
                </c:pt>
                <c:pt idx="67370">
                  <c:v>1.3474000000013903E-3</c:v>
                </c:pt>
                <c:pt idx="67371">
                  <c:v>1.3474200000013904E-3</c:v>
                </c:pt>
                <c:pt idx="67372">
                  <c:v>1.3474400000013905E-3</c:v>
                </c:pt>
                <c:pt idx="67373">
                  <c:v>1.3474600000013906E-3</c:v>
                </c:pt>
                <c:pt idx="67374">
                  <c:v>1.3474800000013907E-3</c:v>
                </c:pt>
                <c:pt idx="67375">
                  <c:v>1.3475000000013908E-3</c:v>
                </c:pt>
                <c:pt idx="67376">
                  <c:v>1.3475200000013909E-3</c:v>
                </c:pt>
                <c:pt idx="67377">
                  <c:v>1.347540000001391E-3</c:v>
                </c:pt>
                <c:pt idx="67378">
                  <c:v>1.3475600000013911E-3</c:v>
                </c:pt>
                <c:pt idx="67379">
                  <c:v>1.3475800000013912E-3</c:v>
                </c:pt>
                <c:pt idx="67380">
                  <c:v>1.3476000000013913E-3</c:v>
                </c:pt>
                <c:pt idx="67381">
                  <c:v>1.3476200000013914E-3</c:v>
                </c:pt>
                <c:pt idx="67382">
                  <c:v>1.3476400000013915E-3</c:v>
                </c:pt>
                <c:pt idx="67383">
                  <c:v>1.3476600000013916E-3</c:v>
                </c:pt>
                <c:pt idx="67384">
                  <c:v>1.3476800000013917E-3</c:v>
                </c:pt>
                <c:pt idx="67385">
                  <c:v>1.3477000000013918E-3</c:v>
                </c:pt>
                <c:pt idx="67386">
                  <c:v>1.3477200000013918E-3</c:v>
                </c:pt>
                <c:pt idx="67387">
                  <c:v>1.3477400000013919E-3</c:v>
                </c:pt>
                <c:pt idx="67388">
                  <c:v>1.347760000001392E-3</c:v>
                </c:pt>
                <c:pt idx="67389">
                  <c:v>1.3477800000013921E-3</c:v>
                </c:pt>
                <c:pt idx="67390">
                  <c:v>1.3478000000013922E-3</c:v>
                </c:pt>
                <c:pt idx="67391">
                  <c:v>1.3478200000013923E-3</c:v>
                </c:pt>
                <c:pt idx="67392">
                  <c:v>1.3478400000013924E-3</c:v>
                </c:pt>
                <c:pt idx="67393">
                  <c:v>1.3478600000013925E-3</c:v>
                </c:pt>
                <c:pt idx="67394">
                  <c:v>1.3478800000013926E-3</c:v>
                </c:pt>
                <c:pt idx="67395">
                  <c:v>1.3479000000013927E-3</c:v>
                </c:pt>
                <c:pt idx="67396">
                  <c:v>1.3479200000013928E-3</c:v>
                </c:pt>
                <c:pt idx="67397">
                  <c:v>1.3479400000013929E-3</c:v>
                </c:pt>
                <c:pt idx="67398">
                  <c:v>1.347960000001393E-3</c:v>
                </c:pt>
                <c:pt idx="67399">
                  <c:v>1.3479800000013931E-3</c:v>
                </c:pt>
                <c:pt idx="67400">
                  <c:v>1.3480000000013932E-3</c:v>
                </c:pt>
                <c:pt idx="67401">
                  <c:v>1.3480200000013933E-3</c:v>
                </c:pt>
                <c:pt idx="67402">
                  <c:v>1.3480400000013934E-3</c:v>
                </c:pt>
                <c:pt idx="67403">
                  <c:v>1.3480600000013935E-3</c:v>
                </c:pt>
                <c:pt idx="67404">
                  <c:v>1.3480800000013936E-3</c:v>
                </c:pt>
                <c:pt idx="67405">
                  <c:v>1.3481000000013937E-3</c:v>
                </c:pt>
                <c:pt idx="67406">
                  <c:v>1.3481200000013938E-3</c:v>
                </c:pt>
                <c:pt idx="67407">
                  <c:v>1.3481400000013939E-3</c:v>
                </c:pt>
                <c:pt idx="67408">
                  <c:v>1.348160000001394E-3</c:v>
                </c:pt>
                <c:pt idx="67409">
                  <c:v>1.3481800000013941E-3</c:v>
                </c:pt>
                <c:pt idx="67410">
                  <c:v>1.3482000000013942E-3</c:v>
                </c:pt>
                <c:pt idx="67411">
                  <c:v>1.3482200000013943E-3</c:v>
                </c:pt>
                <c:pt idx="67412">
                  <c:v>1.3482400000013944E-3</c:v>
                </c:pt>
                <c:pt idx="67413">
                  <c:v>1.3482600000013945E-3</c:v>
                </c:pt>
                <c:pt idx="67414">
                  <c:v>1.3482800000013946E-3</c:v>
                </c:pt>
                <c:pt idx="67415">
                  <c:v>1.3483000000013947E-3</c:v>
                </c:pt>
                <c:pt idx="67416">
                  <c:v>1.3483200000013948E-3</c:v>
                </c:pt>
                <c:pt idx="67417">
                  <c:v>1.3483400000013949E-3</c:v>
                </c:pt>
                <c:pt idx="67418">
                  <c:v>1.348360000001395E-3</c:v>
                </c:pt>
                <c:pt idx="67419">
                  <c:v>1.3483800000013951E-3</c:v>
                </c:pt>
                <c:pt idx="67420">
                  <c:v>1.3484000000013952E-3</c:v>
                </c:pt>
                <c:pt idx="67421">
                  <c:v>1.3484200000013953E-3</c:v>
                </c:pt>
                <c:pt idx="67422">
                  <c:v>1.3484400000013954E-3</c:v>
                </c:pt>
                <c:pt idx="67423">
                  <c:v>1.3484600000013955E-3</c:v>
                </c:pt>
                <c:pt idx="67424">
                  <c:v>1.3484800000013956E-3</c:v>
                </c:pt>
                <c:pt idx="67425">
                  <c:v>1.3485000000013957E-3</c:v>
                </c:pt>
                <c:pt idx="67426">
                  <c:v>1.3485200000013958E-3</c:v>
                </c:pt>
                <c:pt idx="67427">
                  <c:v>1.3485400000013959E-3</c:v>
                </c:pt>
                <c:pt idx="67428">
                  <c:v>1.348560000001396E-3</c:v>
                </c:pt>
                <c:pt idx="67429">
                  <c:v>1.3485800000013961E-3</c:v>
                </c:pt>
                <c:pt idx="67430">
                  <c:v>1.3486000000013962E-3</c:v>
                </c:pt>
                <c:pt idx="67431">
                  <c:v>1.3486200000013963E-3</c:v>
                </c:pt>
                <c:pt idx="67432">
                  <c:v>1.3486400000013964E-3</c:v>
                </c:pt>
                <c:pt idx="67433">
                  <c:v>1.3486600000013965E-3</c:v>
                </c:pt>
                <c:pt idx="67434">
                  <c:v>1.3486800000013966E-3</c:v>
                </c:pt>
                <c:pt idx="67435">
                  <c:v>1.3487000000013967E-3</c:v>
                </c:pt>
                <c:pt idx="67436">
                  <c:v>1.3487200000013968E-3</c:v>
                </c:pt>
                <c:pt idx="67437">
                  <c:v>1.3487400000013969E-3</c:v>
                </c:pt>
                <c:pt idx="67438">
                  <c:v>1.3487600000013969E-3</c:v>
                </c:pt>
                <c:pt idx="67439">
                  <c:v>1.348780000001397E-3</c:v>
                </c:pt>
                <c:pt idx="67440">
                  <c:v>1.3488000000013971E-3</c:v>
                </c:pt>
                <c:pt idx="67441">
                  <c:v>1.3488200000013972E-3</c:v>
                </c:pt>
                <c:pt idx="67442">
                  <c:v>1.3488400000013973E-3</c:v>
                </c:pt>
                <c:pt idx="67443">
                  <c:v>1.3488600000013974E-3</c:v>
                </c:pt>
                <c:pt idx="67444">
                  <c:v>1.3488800000013975E-3</c:v>
                </c:pt>
                <c:pt idx="67445">
                  <c:v>1.3489000000013976E-3</c:v>
                </c:pt>
                <c:pt idx="67446">
                  <c:v>1.3489200000013977E-3</c:v>
                </c:pt>
                <c:pt idx="67447">
                  <c:v>1.3489400000013978E-3</c:v>
                </c:pt>
                <c:pt idx="67448">
                  <c:v>1.3489600000013979E-3</c:v>
                </c:pt>
                <c:pt idx="67449">
                  <c:v>1.348980000001398E-3</c:v>
                </c:pt>
                <c:pt idx="67450">
                  <c:v>1.3490000000013981E-3</c:v>
                </c:pt>
                <c:pt idx="67451">
                  <c:v>1.3490200000013982E-3</c:v>
                </c:pt>
                <c:pt idx="67452">
                  <c:v>1.3490400000013983E-3</c:v>
                </c:pt>
                <c:pt idx="67453">
                  <c:v>1.3490600000013984E-3</c:v>
                </c:pt>
                <c:pt idx="67454">
                  <c:v>1.3490800000013985E-3</c:v>
                </c:pt>
                <c:pt idx="67455">
                  <c:v>1.3491000000013986E-3</c:v>
                </c:pt>
                <c:pt idx="67456">
                  <c:v>1.3491200000013987E-3</c:v>
                </c:pt>
                <c:pt idx="67457">
                  <c:v>1.3491400000013988E-3</c:v>
                </c:pt>
                <c:pt idx="67458">
                  <c:v>1.3491600000013989E-3</c:v>
                </c:pt>
                <c:pt idx="67459">
                  <c:v>1.349180000001399E-3</c:v>
                </c:pt>
                <c:pt idx="67460">
                  <c:v>1.3492000000013991E-3</c:v>
                </c:pt>
                <c:pt idx="67461">
                  <c:v>1.3492200000013992E-3</c:v>
                </c:pt>
                <c:pt idx="67462">
                  <c:v>1.3492400000013993E-3</c:v>
                </c:pt>
                <c:pt idx="67463">
                  <c:v>1.3492600000013994E-3</c:v>
                </c:pt>
                <c:pt idx="67464">
                  <c:v>1.3492800000013995E-3</c:v>
                </c:pt>
                <c:pt idx="67465">
                  <c:v>1.3493000000013996E-3</c:v>
                </c:pt>
                <c:pt idx="67466">
                  <c:v>1.3493200000013997E-3</c:v>
                </c:pt>
                <c:pt idx="67467">
                  <c:v>1.3493400000013998E-3</c:v>
                </c:pt>
                <c:pt idx="67468">
                  <c:v>1.3493600000013999E-3</c:v>
                </c:pt>
                <c:pt idx="67469">
                  <c:v>1.3493800000014E-3</c:v>
                </c:pt>
                <c:pt idx="67470">
                  <c:v>1.3494000000014001E-3</c:v>
                </c:pt>
                <c:pt idx="67471">
                  <c:v>1.3494200000014002E-3</c:v>
                </c:pt>
                <c:pt idx="67472">
                  <c:v>1.3494400000014003E-3</c:v>
                </c:pt>
                <c:pt idx="67473">
                  <c:v>1.3494600000014004E-3</c:v>
                </c:pt>
                <c:pt idx="67474">
                  <c:v>1.3494800000014005E-3</c:v>
                </c:pt>
                <c:pt idx="67475">
                  <c:v>1.3495000000014006E-3</c:v>
                </c:pt>
                <c:pt idx="67476">
                  <c:v>1.3495200000014007E-3</c:v>
                </c:pt>
                <c:pt idx="67477">
                  <c:v>1.3495400000014008E-3</c:v>
                </c:pt>
                <c:pt idx="67478">
                  <c:v>1.3495600000014009E-3</c:v>
                </c:pt>
                <c:pt idx="67479">
                  <c:v>1.349580000001401E-3</c:v>
                </c:pt>
                <c:pt idx="67480">
                  <c:v>1.3496000000014011E-3</c:v>
                </c:pt>
                <c:pt idx="67481">
                  <c:v>1.3496200000014012E-3</c:v>
                </c:pt>
                <c:pt idx="67482">
                  <c:v>1.3496400000014013E-3</c:v>
                </c:pt>
                <c:pt idx="67483">
                  <c:v>1.3496600000014014E-3</c:v>
                </c:pt>
                <c:pt idx="67484">
                  <c:v>1.3496800000014015E-3</c:v>
                </c:pt>
                <c:pt idx="67485">
                  <c:v>1.3497000000014016E-3</c:v>
                </c:pt>
                <c:pt idx="67486">
                  <c:v>1.3497200000014017E-3</c:v>
                </c:pt>
                <c:pt idx="67487">
                  <c:v>1.3497400000014018E-3</c:v>
                </c:pt>
                <c:pt idx="67488">
                  <c:v>1.3497600000014019E-3</c:v>
                </c:pt>
                <c:pt idx="67489">
                  <c:v>1.349780000001402E-3</c:v>
                </c:pt>
                <c:pt idx="67490">
                  <c:v>1.349800000001402E-3</c:v>
                </c:pt>
                <c:pt idx="67491">
                  <c:v>1.3498200000014021E-3</c:v>
                </c:pt>
                <c:pt idx="67492">
                  <c:v>1.3498400000014022E-3</c:v>
                </c:pt>
                <c:pt idx="67493">
                  <c:v>1.3498600000014023E-3</c:v>
                </c:pt>
                <c:pt idx="67494">
                  <c:v>1.3498800000014024E-3</c:v>
                </c:pt>
                <c:pt idx="67495">
                  <c:v>1.3499000000014025E-3</c:v>
                </c:pt>
                <c:pt idx="67496">
                  <c:v>1.3499200000014026E-3</c:v>
                </c:pt>
                <c:pt idx="67497">
                  <c:v>1.3499400000014027E-3</c:v>
                </c:pt>
                <c:pt idx="67498">
                  <c:v>1.3499600000014028E-3</c:v>
                </c:pt>
                <c:pt idx="67499">
                  <c:v>1.3499800000014029E-3</c:v>
                </c:pt>
                <c:pt idx="67500">
                  <c:v>1.350000000001403E-3</c:v>
                </c:pt>
                <c:pt idx="67501">
                  <c:v>1.3500200000014031E-3</c:v>
                </c:pt>
                <c:pt idx="67502">
                  <c:v>1.3500400000014032E-3</c:v>
                </c:pt>
                <c:pt idx="67503">
                  <c:v>1.3500600000014033E-3</c:v>
                </c:pt>
                <c:pt idx="67504">
                  <c:v>1.3500800000014034E-3</c:v>
                </c:pt>
                <c:pt idx="67505">
                  <c:v>1.3501000000014035E-3</c:v>
                </c:pt>
                <c:pt idx="67506">
                  <c:v>1.3501200000014036E-3</c:v>
                </c:pt>
                <c:pt idx="67507">
                  <c:v>1.3501400000014037E-3</c:v>
                </c:pt>
                <c:pt idx="67508">
                  <c:v>1.3501600000014038E-3</c:v>
                </c:pt>
                <c:pt idx="67509">
                  <c:v>1.3501800000014039E-3</c:v>
                </c:pt>
                <c:pt idx="67510">
                  <c:v>1.350200000001404E-3</c:v>
                </c:pt>
                <c:pt idx="67511">
                  <c:v>1.3502200000014041E-3</c:v>
                </c:pt>
                <c:pt idx="67512">
                  <c:v>1.3502400000014042E-3</c:v>
                </c:pt>
                <c:pt idx="67513">
                  <c:v>1.3502600000014043E-3</c:v>
                </c:pt>
                <c:pt idx="67514">
                  <c:v>1.3502800000014044E-3</c:v>
                </c:pt>
                <c:pt idx="67515">
                  <c:v>1.3503000000014045E-3</c:v>
                </c:pt>
                <c:pt idx="67516">
                  <c:v>1.3503200000014046E-3</c:v>
                </c:pt>
                <c:pt idx="67517">
                  <c:v>1.3503400000014047E-3</c:v>
                </c:pt>
                <c:pt idx="67518">
                  <c:v>1.3503600000014048E-3</c:v>
                </c:pt>
                <c:pt idx="67519">
                  <c:v>1.3503800000014049E-3</c:v>
                </c:pt>
                <c:pt idx="67520">
                  <c:v>1.350400000001405E-3</c:v>
                </c:pt>
                <c:pt idx="67521">
                  <c:v>1.3504200000014051E-3</c:v>
                </c:pt>
                <c:pt idx="67522">
                  <c:v>1.3504400000014052E-3</c:v>
                </c:pt>
                <c:pt idx="67523">
                  <c:v>1.3504600000014053E-3</c:v>
                </c:pt>
                <c:pt idx="67524">
                  <c:v>1.3504800000014054E-3</c:v>
                </c:pt>
                <c:pt idx="67525">
                  <c:v>1.3505000000014055E-3</c:v>
                </c:pt>
                <c:pt idx="67526">
                  <c:v>1.3505200000014056E-3</c:v>
                </c:pt>
                <c:pt idx="67527">
                  <c:v>1.3505400000014057E-3</c:v>
                </c:pt>
                <c:pt idx="67528">
                  <c:v>1.3505600000014058E-3</c:v>
                </c:pt>
                <c:pt idx="67529">
                  <c:v>1.3505800000014059E-3</c:v>
                </c:pt>
                <c:pt idx="67530">
                  <c:v>1.350600000001406E-3</c:v>
                </c:pt>
                <c:pt idx="67531">
                  <c:v>1.3506200000014061E-3</c:v>
                </c:pt>
                <c:pt idx="67532">
                  <c:v>1.3506400000014062E-3</c:v>
                </c:pt>
                <c:pt idx="67533">
                  <c:v>1.3506600000014063E-3</c:v>
                </c:pt>
                <c:pt idx="67534">
                  <c:v>1.3506800000014064E-3</c:v>
                </c:pt>
                <c:pt idx="67535">
                  <c:v>1.3507000000014065E-3</c:v>
                </c:pt>
                <c:pt idx="67536">
                  <c:v>1.3507200000014066E-3</c:v>
                </c:pt>
                <c:pt idx="67537">
                  <c:v>1.3507400000014067E-3</c:v>
                </c:pt>
                <c:pt idx="67538">
                  <c:v>1.3507600000014068E-3</c:v>
                </c:pt>
                <c:pt idx="67539">
                  <c:v>1.3507800000014069E-3</c:v>
                </c:pt>
                <c:pt idx="67540">
                  <c:v>1.350800000001407E-3</c:v>
                </c:pt>
                <c:pt idx="67541">
                  <c:v>1.350820000001407E-3</c:v>
                </c:pt>
                <c:pt idx="67542">
                  <c:v>1.3508400000014071E-3</c:v>
                </c:pt>
                <c:pt idx="67543">
                  <c:v>1.3508600000014072E-3</c:v>
                </c:pt>
                <c:pt idx="67544">
                  <c:v>1.3508800000014073E-3</c:v>
                </c:pt>
                <c:pt idx="67545">
                  <c:v>1.3509000000014074E-3</c:v>
                </c:pt>
                <c:pt idx="67546">
                  <c:v>1.3509200000014075E-3</c:v>
                </c:pt>
                <c:pt idx="67547">
                  <c:v>1.3509400000014076E-3</c:v>
                </c:pt>
                <c:pt idx="67548">
                  <c:v>1.3509600000014077E-3</c:v>
                </c:pt>
                <c:pt idx="67549">
                  <c:v>1.3509800000014078E-3</c:v>
                </c:pt>
                <c:pt idx="67550">
                  <c:v>1.3510000000014079E-3</c:v>
                </c:pt>
                <c:pt idx="67551">
                  <c:v>1.351020000001408E-3</c:v>
                </c:pt>
                <c:pt idx="67552">
                  <c:v>1.3510400000014081E-3</c:v>
                </c:pt>
                <c:pt idx="67553">
                  <c:v>1.3510600000014082E-3</c:v>
                </c:pt>
                <c:pt idx="67554">
                  <c:v>1.3510800000014083E-3</c:v>
                </c:pt>
                <c:pt idx="67555">
                  <c:v>1.3511000000014084E-3</c:v>
                </c:pt>
                <c:pt idx="67556">
                  <c:v>1.3511200000014085E-3</c:v>
                </c:pt>
                <c:pt idx="67557">
                  <c:v>1.3511400000014086E-3</c:v>
                </c:pt>
                <c:pt idx="67558">
                  <c:v>1.3511600000014087E-3</c:v>
                </c:pt>
                <c:pt idx="67559">
                  <c:v>1.3511800000014088E-3</c:v>
                </c:pt>
                <c:pt idx="67560">
                  <c:v>1.3512000000014089E-3</c:v>
                </c:pt>
                <c:pt idx="67561">
                  <c:v>1.351220000001409E-3</c:v>
                </c:pt>
                <c:pt idx="67562">
                  <c:v>1.3512400000014091E-3</c:v>
                </c:pt>
                <c:pt idx="67563">
                  <c:v>1.3512600000014092E-3</c:v>
                </c:pt>
                <c:pt idx="67564">
                  <c:v>1.3512800000014093E-3</c:v>
                </c:pt>
                <c:pt idx="67565">
                  <c:v>1.3513000000014094E-3</c:v>
                </c:pt>
                <c:pt idx="67566">
                  <c:v>1.3513200000014095E-3</c:v>
                </c:pt>
                <c:pt idx="67567">
                  <c:v>1.3513400000014096E-3</c:v>
                </c:pt>
                <c:pt idx="67568">
                  <c:v>1.3513600000014097E-3</c:v>
                </c:pt>
                <c:pt idx="67569">
                  <c:v>1.3513800000014098E-3</c:v>
                </c:pt>
                <c:pt idx="67570">
                  <c:v>1.3514000000014099E-3</c:v>
                </c:pt>
                <c:pt idx="67571">
                  <c:v>1.35142000000141E-3</c:v>
                </c:pt>
                <c:pt idx="67572">
                  <c:v>1.3514400000014101E-3</c:v>
                </c:pt>
                <c:pt idx="67573">
                  <c:v>1.3514600000014102E-3</c:v>
                </c:pt>
                <c:pt idx="67574">
                  <c:v>1.3514800000014103E-3</c:v>
                </c:pt>
                <c:pt idx="67575">
                  <c:v>1.3515000000014104E-3</c:v>
                </c:pt>
                <c:pt idx="67576">
                  <c:v>1.3515200000014105E-3</c:v>
                </c:pt>
                <c:pt idx="67577">
                  <c:v>1.3515400000014106E-3</c:v>
                </c:pt>
                <c:pt idx="67578">
                  <c:v>1.3515600000014107E-3</c:v>
                </c:pt>
                <c:pt idx="67579">
                  <c:v>1.3515800000014108E-3</c:v>
                </c:pt>
                <c:pt idx="67580">
                  <c:v>1.3516000000014109E-3</c:v>
                </c:pt>
                <c:pt idx="67581">
                  <c:v>1.351620000001411E-3</c:v>
                </c:pt>
                <c:pt idx="67582">
                  <c:v>1.3516400000014111E-3</c:v>
                </c:pt>
                <c:pt idx="67583">
                  <c:v>1.3516600000014112E-3</c:v>
                </c:pt>
                <c:pt idx="67584">
                  <c:v>1.3516800000014113E-3</c:v>
                </c:pt>
                <c:pt idx="67585">
                  <c:v>1.3517000000014114E-3</c:v>
                </c:pt>
                <c:pt idx="67586">
                  <c:v>1.3517200000014115E-3</c:v>
                </c:pt>
                <c:pt idx="67587">
                  <c:v>1.3517400000014116E-3</c:v>
                </c:pt>
                <c:pt idx="67588">
                  <c:v>1.3517600000014117E-3</c:v>
                </c:pt>
                <c:pt idx="67589">
                  <c:v>1.3517800000014118E-3</c:v>
                </c:pt>
                <c:pt idx="67590">
                  <c:v>1.3518000000014119E-3</c:v>
                </c:pt>
                <c:pt idx="67591">
                  <c:v>1.351820000001412E-3</c:v>
                </c:pt>
                <c:pt idx="67592">
                  <c:v>1.3518400000014121E-3</c:v>
                </c:pt>
                <c:pt idx="67593">
                  <c:v>1.3518600000014121E-3</c:v>
                </c:pt>
                <c:pt idx="67594">
                  <c:v>1.3518800000014122E-3</c:v>
                </c:pt>
                <c:pt idx="67595">
                  <c:v>1.3519000000014123E-3</c:v>
                </c:pt>
                <c:pt idx="67596">
                  <c:v>1.3519200000014124E-3</c:v>
                </c:pt>
                <c:pt idx="67597">
                  <c:v>1.3519400000014125E-3</c:v>
                </c:pt>
                <c:pt idx="67598">
                  <c:v>1.3519600000014126E-3</c:v>
                </c:pt>
                <c:pt idx="67599">
                  <c:v>1.3519800000014127E-3</c:v>
                </c:pt>
                <c:pt idx="67600">
                  <c:v>1.3520000000014128E-3</c:v>
                </c:pt>
                <c:pt idx="67601">
                  <c:v>1.3520200000014129E-3</c:v>
                </c:pt>
                <c:pt idx="67602">
                  <c:v>1.352040000001413E-3</c:v>
                </c:pt>
                <c:pt idx="67603">
                  <c:v>1.3520600000014131E-3</c:v>
                </c:pt>
                <c:pt idx="67604">
                  <c:v>1.3520800000014132E-3</c:v>
                </c:pt>
                <c:pt idx="67605">
                  <c:v>1.3521000000014133E-3</c:v>
                </c:pt>
                <c:pt idx="67606">
                  <c:v>1.3521200000014134E-3</c:v>
                </c:pt>
                <c:pt idx="67607">
                  <c:v>1.3521400000014135E-3</c:v>
                </c:pt>
                <c:pt idx="67608">
                  <c:v>1.3521600000014136E-3</c:v>
                </c:pt>
                <c:pt idx="67609">
                  <c:v>1.3521800000014137E-3</c:v>
                </c:pt>
                <c:pt idx="67610">
                  <c:v>1.3522000000014138E-3</c:v>
                </c:pt>
                <c:pt idx="67611">
                  <c:v>1.3522200000014139E-3</c:v>
                </c:pt>
                <c:pt idx="67612">
                  <c:v>1.352240000001414E-3</c:v>
                </c:pt>
                <c:pt idx="67613">
                  <c:v>1.3522600000014141E-3</c:v>
                </c:pt>
                <c:pt idx="67614">
                  <c:v>1.3522800000014142E-3</c:v>
                </c:pt>
                <c:pt idx="67615">
                  <c:v>1.3523000000014143E-3</c:v>
                </c:pt>
                <c:pt idx="67616">
                  <c:v>1.3523200000014144E-3</c:v>
                </c:pt>
                <c:pt idx="67617">
                  <c:v>1.3523400000014145E-3</c:v>
                </c:pt>
                <c:pt idx="67618">
                  <c:v>1.3523600000014146E-3</c:v>
                </c:pt>
                <c:pt idx="67619">
                  <c:v>1.3523800000014147E-3</c:v>
                </c:pt>
                <c:pt idx="67620">
                  <c:v>1.3524000000014148E-3</c:v>
                </c:pt>
                <c:pt idx="67621">
                  <c:v>1.3524200000014149E-3</c:v>
                </c:pt>
                <c:pt idx="67622">
                  <c:v>1.352440000001415E-3</c:v>
                </c:pt>
                <c:pt idx="67623">
                  <c:v>1.3524600000014151E-3</c:v>
                </c:pt>
                <c:pt idx="67624">
                  <c:v>1.3524800000014152E-3</c:v>
                </c:pt>
                <c:pt idx="67625">
                  <c:v>1.3525000000014153E-3</c:v>
                </c:pt>
                <c:pt idx="67626">
                  <c:v>1.3525200000014154E-3</c:v>
                </c:pt>
                <c:pt idx="67627">
                  <c:v>1.3525400000014155E-3</c:v>
                </c:pt>
                <c:pt idx="67628">
                  <c:v>1.3525600000014156E-3</c:v>
                </c:pt>
                <c:pt idx="67629">
                  <c:v>1.3525800000014157E-3</c:v>
                </c:pt>
                <c:pt idx="67630">
                  <c:v>1.3526000000014158E-3</c:v>
                </c:pt>
                <c:pt idx="67631">
                  <c:v>1.3526200000014159E-3</c:v>
                </c:pt>
                <c:pt idx="67632">
                  <c:v>1.352640000001416E-3</c:v>
                </c:pt>
                <c:pt idx="67633">
                  <c:v>1.3526600000014161E-3</c:v>
                </c:pt>
                <c:pt idx="67634">
                  <c:v>1.3526800000014162E-3</c:v>
                </c:pt>
                <c:pt idx="67635">
                  <c:v>1.3527000000014163E-3</c:v>
                </c:pt>
                <c:pt idx="67636">
                  <c:v>1.3527200000014164E-3</c:v>
                </c:pt>
                <c:pt idx="67637">
                  <c:v>1.3527400000014165E-3</c:v>
                </c:pt>
                <c:pt idx="67638">
                  <c:v>1.3527600000014166E-3</c:v>
                </c:pt>
                <c:pt idx="67639">
                  <c:v>1.3527800000014167E-3</c:v>
                </c:pt>
                <c:pt idx="67640">
                  <c:v>1.3528000000014168E-3</c:v>
                </c:pt>
                <c:pt idx="67641">
                  <c:v>1.3528200000014169E-3</c:v>
                </c:pt>
                <c:pt idx="67642">
                  <c:v>1.352840000001417E-3</c:v>
                </c:pt>
                <c:pt idx="67643">
                  <c:v>1.3528600000014171E-3</c:v>
                </c:pt>
                <c:pt idx="67644">
                  <c:v>1.3528800000014172E-3</c:v>
                </c:pt>
                <c:pt idx="67645">
                  <c:v>1.3529000000014172E-3</c:v>
                </c:pt>
                <c:pt idx="67646">
                  <c:v>1.3529200000014173E-3</c:v>
                </c:pt>
                <c:pt idx="67647">
                  <c:v>1.3529400000014174E-3</c:v>
                </c:pt>
                <c:pt idx="67648">
                  <c:v>1.3529600000014175E-3</c:v>
                </c:pt>
                <c:pt idx="67649">
                  <c:v>1.3529800000014176E-3</c:v>
                </c:pt>
                <c:pt idx="67650">
                  <c:v>1.3530000000014177E-3</c:v>
                </c:pt>
                <c:pt idx="67651">
                  <c:v>1.3530200000014178E-3</c:v>
                </c:pt>
                <c:pt idx="67652">
                  <c:v>1.3530400000014179E-3</c:v>
                </c:pt>
                <c:pt idx="67653">
                  <c:v>1.353060000001418E-3</c:v>
                </c:pt>
                <c:pt idx="67654">
                  <c:v>1.3530800000014181E-3</c:v>
                </c:pt>
                <c:pt idx="67655">
                  <c:v>1.3531000000014182E-3</c:v>
                </c:pt>
                <c:pt idx="67656">
                  <c:v>1.3531200000014183E-3</c:v>
                </c:pt>
                <c:pt idx="67657">
                  <c:v>1.3531400000014184E-3</c:v>
                </c:pt>
                <c:pt idx="67658">
                  <c:v>1.3531600000014185E-3</c:v>
                </c:pt>
                <c:pt idx="67659">
                  <c:v>1.3531800000014186E-3</c:v>
                </c:pt>
                <c:pt idx="67660">
                  <c:v>1.3532000000014187E-3</c:v>
                </c:pt>
                <c:pt idx="67661">
                  <c:v>1.3532200000014188E-3</c:v>
                </c:pt>
                <c:pt idx="67662">
                  <c:v>1.3532400000014189E-3</c:v>
                </c:pt>
                <c:pt idx="67663">
                  <c:v>1.353260000001419E-3</c:v>
                </c:pt>
                <c:pt idx="67664">
                  <c:v>1.3532800000014191E-3</c:v>
                </c:pt>
                <c:pt idx="67665">
                  <c:v>1.3533000000014192E-3</c:v>
                </c:pt>
                <c:pt idx="67666">
                  <c:v>1.3533200000014193E-3</c:v>
                </c:pt>
                <c:pt idx="67667">
                  <c:v>1.3533400000014194E-3</c:v>
                </c:pt>
                <c:pt idx="67668">
                  <c:v>1.3533600000014195E-3</c:v>
                </c:pt>
                <c:pt idx="67669">
                  <c:v>1.3533800000014196E-3</c:v>
                </c:pt>
                <c:pt idx="67670">
                  <c:v>1.3534000000014197E-3</c:v>
                </c:pt>
                <c:pt idx="67671">
                  <c:v>1.3534200000014198E-3</c:v>
                </c:pt>
                <c:pt idx="67672">
                  <c:v>1.3534400000014199E-3</c:v>
                </c:pt>
                <c:pt idx="67673">
                  <c:v>1.35346000000142E-3</c:v>
                </c:pt>
                <c:pt idx="67674">
                  <c:v>1.3534800000014201E-3</c:v>
                </c:pt>
                <c:pt idx="67675">
                  <c:v>1.3535000000014202E-3</c:v>
                </c:pt>
                <c:pt idx="67676">
                  <c:v>1.3535200000014203E-3</c:v>
                </c:pt>
                <c:pt idx="67677">
                  <c:v>1.3535400000014204E-3</c:v>
                </c:pt>
                <c:pt idx="67678">
                  <c:v>1.3535600000014205E-3</c:v>
                </c:pt>
                <c:pt idx="67679">
                  <c:v>1.3535800000014206E-3</c:v>
                </c:pt>
                <c:pt idx="67680">
                  <c:v>1.3536000000014207E-3</c:v>
                </c:pt>
                <c:pt idx="67681">
                  <c:v>1.3536200000014208E-3</c:v>
                </c:pt>
                <c:pt idx="67682">
                  <c:v>1.3536400000014209E-3</c:v>
                </c:pt>
                <c:pt idx="67683">
                  <c:v>1.353660000001421E-3</c:v>
                </c:pt>
                <c:pt idx="67684">
                  <c:v>1.3536800000014211E-3</c:v>
                </c:pt>
                <c:pt idx="67685">
                  <c:v>1.3537000000014212E-3</c:v>
                </c:pt>
                <c:pt idx="67686">
                  <c:v>1.3537200000014213E-3</c:v>
                </c:pt>
                <c:pt idx="67687">
                  <c:v>1.3537400000014214E-3</c:v>
                </c:pt>
                <c:pt idx="67688">
                  <c:v>1.3537600000014215E-3</c:v>
                </c:pt>
                <c:pt idx="67689">
                  <c:v>1.3537800000014216E-3</c:v>
                </c:pt>
                <c:pt idx="67690">
                  <c:v>1.3538000000014217E-3</c:v>
                </c:pt>
                <c:pt idx="67691">
                  <c:v>1.3538200000014218E-3</c:v>
                </c:pt>
                <c:pt idx="67692">
                  <c:v>1.3538400000014219E-3</c:v>
                </c:pt>
                <c:pt idx="67693">
                  <c:v>1.353860000001422E-3</c:v>
                </c:pt>
                <c:pt idx="67694">
                  <c:v>1.3538800000014221E-3</c:v>
                </c:pt>
                <c:pt idx="67695">
                  <c:v>1.3539000000014222E-3</c:v>
                </c:pt>
                <c:pt idx="67696">
                  <c:v>1.3539200000014222E-3</c:v>
                </c:pt>
                <c:pt idx="67697">
                  <c:v>1.3539400000014223E-3</c:v>
                </c:pt>
                <c:pt idx="67698">
                  <c:v>1.3539600000014224E-3</c:v>
                </c:pt>
                <c:pt idx="67699">
                  <c:v>1.3539800000014225E-3</c:v>
                </c:pt>
                <c:pt idx="67700">
                  <c:v>1.3540000000014226E-3</c:v>
                </c:pt>
                <c:pt idx="67701">
                  <c:v>1.3540200000014227E-3</c:v>
                </c:pt>
                <c:pt idx="67702">
                  <c:v>1.3540400000014228E-3</c:v>
                </c:pt>
                <c:pt idx="67703">
                  <c:v>1.3540600000014229E-3</c:v>
                </c:pt>
                <c:pt idx="67704">
                  <c:v>1.354080000001423E-3</c:v>
                </c:pt>
                <c:pt idx="67705">
                  <c:v>1.3541000000014231E-3</c:v>
                </c:pt>
                <c:pt idx="67706">
                  <c:v>1.3541200000014232E-3</c:v>
                </c:pt>
                <c:pt idx="67707">
                  <c:v>1.3541400000014233E-3</c:v>
                </c:pt>
                <c:pt idx="67708">
                  <c:v>1.3541600000014234E-3</c:v>
                </c:pt>
                <c:pt idx="67709">
                  <c:v>1.3541800000014235E-3</c:v>
                </c:pt>
                <c:pt idx="67710">
                  <c:v>1.3542000000014236E-3</c:v>
                </c:pt>
                <c:pt idx="67711">
                  <c:v>1.3542200000014237E-3</c:v>
                </c:pt>
                <c:pt idx="67712">
                  <c:v>1.3542400000014238E-3</c:v>
                </c:pt>
                <c:pt idx="67713">
                  <c:v>1.3542600000014239E-3</c:v>
                </c:pt>
                <c:pt idx="67714">
                  <c:v>1.354280000001424E-3</c:v>
                </c:pt>
                <c:pt idx="67715">
                  <c:v>1.3543000000014241E-3</c:v>
                </c:pt>
                <c:pt idx="67716">
                  <c:v>1.3543200000014242E-3</c:v>
                </c:pt>
                <c:pt idx="67717">
                  <c:v>1.3543400000014243E-3</c:v>
                </c:pt>
                <c:pt idx="67718">
                  <c:v>1.3543600000014244E-3</c:v>
                </c:pt>
                <c:pt idx="67719">
                  <c:v>1.3543800000014245E-3</c:v>
                </c:pt>
                <c:pt idx="67720">
                  <c:v>1.3544000000014246E-3</c:v>
                </c:pt>
                <c:pt idx="67721">
                  <c:v>1.3544200000014247E-3</c:v>
                </c:pt>
                <c:pt idx="67722">
                  <c:v>1.3544400000014248E-3</c:v>
                </c:pt>
                <c:pt idx="67723">
                  <c:v>1.3544600000014249E-3</c:v>
                </c:pt>
                <c:pt idx="67724">
                  <c:v>1.354480000001425E-3</c:v>
                </c:pt>
                <c:pt idx="67725">
                  <c:v>1.3545000000014251E-3</c:v>
                </c:pt>
                <c:pt idx="67726">
                  <c:v>1.3545200000014252E-3</c:v>
                </c:pt>
                <c:pt idx="67727">
                  <c:v>1.3545400000014253E-3</c:v>
                </c:pt>
                <c:pt idx="67728">
                  <c:v>1.3545600000014254E-3</c:v>
                </c:pt>
                <c:pt idx="67729">
                  <c:v>1.3545800000014255E-3</c:v>
                </c:pt>
                <c:pt idx="67730">
                  <c:v>1.3546000000014256E-3</c:v>
                </c:pt>
                <c:pt idx="67731">
                  <c:v>1.3546200000014257E-3</c:v>
                </c:pt>
                <c:pt idx="67732">
                  <c:v>1.3546400000014258E-3</c:v>
                </c:pt>
                <c:pt idx="67733">
                  <c:v>1.3546600000014259E-3</c:v>
                </c:pt>
                <c:pt idx="67734">
                  <c:v>1.354680000001426E-3</c:v>
                </c:pt>
                <c:pt idx="67735">
                  <c:v>1.3547000000014261E-3</c:v>
                </c:pt>
                <c:pt idx="67736">
                  <c:v>1.3547200000014262E-3</c:v>
                </c:pt>
                <c:pt idx="67737">
                  <c:v>1.3547400000014263E-3</c:v>
                </c:pt>
                <c:pt idx="67738">
                  <c:v>1.3547600000014264E-3</c:v>
                </c:pt>
                <c:pt idx="67739">
                  <c:v>1.3547800000014265E-3</c:v>
                </c:pt>
                <c:pt idx="67740">
                  <c:v>1.3548000000014266E-3</c:v>
                </c:pt>
                <c:pt idx="67741">
                  <c:v>1.3548200000014267E-3</c:v>
                </c:pt>
                <c:pt idx="67742">
                  <c:v>1.3548400000014268E-3</c:v>
                </c:pt>
                <c:pt idx="67743">
                  <c:v>1.3548600000014269E-3</c:v>
                </c:pt>
                <c:pt idx="67744">
                  <c:v>1.354880000001427E-3</c:v>
                </c:pt>
                <c:pt idx="67745">
                  <c:v>1.3549000000014271E-3</c:v>
                </c:pt>
                <c:pt idx="67746">
                  <c:v>1.3549200000014272E-3</c:v>
                </c:pt>
                <c:pt idx="67747">
                  <c:v>1.3549400000014273E-3</c:v>
                </c:pt>
                <c:pt idx="67748">
                  <c:v>1.3549600000014273E-3</c:v>
                </c:pt>
                <c:pt idx="67749">
                  <c:v>1.3549800000014274E-3</c:v>
                </c:pt>
                <c:pt idx="67750">
                  <c:v>1.3550000000014275E-3</c:v>
                </c:pt>
                <c:pt idx="67751">
                  <c:v>1.3550200000014276E-3</c:v>
                </c:pt>
                <c:pt idx="67752">
                  <c:v>1.3550400000014277E-3</c:v>
                </c:pt>
                <c:pt idx="67753">
                  <c:v>1.3550600000014278E-3</c:v>
                </c:pt>
                <c:pt idx="67754">
                  <c:v>1.3550800000014279E-3</c:v>
                </c:pt>
                <c:pt idx="67755">
                  <c:v>1.355100000001428E-3</c:v>
                </c:pt>
                <c:pt idx="67756">
                  <c:v>1.3551200000014281E-3</c:v>
                </c:pt>
                <c:pt idx="67757">
                  <c:v>1.3551400000014282E-3</c:v>
                </c:pt>
                <c:pt idx="67758">
                  <c:v>1.3551600000014283E-3</c:v>
                </c:pt>
                <c:pt idx="67759">
                  <c:v>1.3551800000014284E-3</c:v>
                </c:pt>
                <c:pt idx="67760">
                  <c:v>1.3552000000014285E-3</c:v>
                </c:pt>
                <c:pt idx="67761">
                  <c:v>1.3552200000014286E-3</c:v>
                </c:pt>
                <c:pt idx="67762">
                  <c:v>1.3552400000014287E-3</c:v>
                </c:pt>
                <c:pt idx="67763">
                  <c:v>1.3552600000014288E-3</c:v>
                </c:pt>
                <c:pt idx="67764">
                  <c:v>1.3552800000014289E-3</c:v>
                </c:pt>
                <c:pt idx="67765">
                  <c:v>1.355300000001429E-3</c:v>
                </c:pt>
                <c:pt idx="67766">
                  <c:v>1.3553200000014291E-3</c:v>
                </c:pt>
                <c:pt idx="67767">
                  <c:v>1.3553400000014292E-3</c:v>
                </c:pt>
                <c:pt idx="67768">
                  <c:v>1.3553600000014293E-3</c:v>
                </c:pt>
                <c:pt idx="67769">
                  <c:v>1.3553800000014294E-3</c:v>
                </c:pt>
                <c:pt idx="67770">
                  <c:v>1.3554000000014295E-3</c:v>
                </c:pt>
                <c:pt idx="67771">
                  <c:v>1.3554200000014296E-3</c:v>
                </c:pt>
                <c:pt idx="67772">
                  <c:v>1.3554400000014297E-3</c:v>
                </c:pt>
                <c:pt idx="67773">
                  <c:v>1.3554600000014298E-3</c:v>
                </c:pt>
                <c:pt idx="67774">
                  <c:v>1.3554800000014299E-3</c:v>
                </c:pt>
                <c:pt idx="67775">
                  <c:v>1.35550000000143E-3</c:v>
                </c:pt>
                <c:pt idx="67776">
                  <c:v>1.3555200000014301E-3</c:v>
                </c:pt>
                <c:pt idx="67777">
                  <c:v>1.3555400000014302E-3</c:v>
                </c:pt>
                <c:pt idx="67778">
                  <c:v>1.3555600000014303E-3</c:v>
                </c:pt>
                <c:pt idx="67779">
                  <c:v>1.3555800000014304E-3</c:v>
                </c:pt>
                <c:pt idx="67780">
                  <c:v>1.3556000000014305E-3</c:v>
                </c:pt>
                <c:pt idx="67781">
                  <c:v>1.3556200000014306E-3</c:v>
                </c:pt>
                <c:pt idx="67782">
                  <c:v>1.3556400000014307E-3</c:v>
                </c:pt>
                <c:pt idx="67783">
                  <c:v>1.3556600000014308E-3</c:v>
                </c:pt>
                <c:pt idx="67784">
                  <c:v>1.3556800000014309E-3</c:v>
                </c:pt>
                <c:pt idx="67785">
                  <c:v>1.355700000001431E-3</c:v>
                </c:pt>
                <c:pt idx="67786">
                  <c:v>1.3557200000014311E-3</c:v>
                </c:pt>
                <c:pt idx="67787">
                  <c:v>1.3557400000014312E-3</c:v>
                </c:pt>
                <c:pt idx="67788">
                  <c:v>1.3557600000014313E-3</c:v>
                </c:pt>
                <c:pt idx="67789">
                  <c:v>1.3557800000014314E-3</c:v>
                </c:pt>
                <c:pt idx="67790">
                  <c:v>1.3558000000014315E-3</c:v>
                </c:pt>
                <c:pt idx="67791">
                  <c:v>1.3558200000014316E-3</c:v>
                </c:pt>
                <c:pt idx="67792">
                  <c:v>1.3558400000014317E-3</c:v>
                </c:pt>
                <c:pt idx="67793">
                  <c:v>1.3558600000014318E-3</c:v>
                </c:pt>
                <c:pt idx="67794">
                  <c:v>1.3558800000014319E-3</c:v>
                </c:pt>
                <c:pt idx="67795">
                  <c:v>1.355900000001432E-3</c:v>
                </c:pt>
                <c:pt idx="67796">
                  <c:v>1.3559200000014321E-3</c:v>
                </c:pt>
                <c:pt idx="67797">
                  <c:v>1.3559400000014322E-3</c:v>
                </c:pt>
                <c:pt idx="67798">
                  <c:v>1.3559600000014323E-3</c:v>
                </c:pt>
                <c:pt idx="67799">
                  <c:v>1.3559800000014324E-3</c:v>
                </c:pt>
                <c:pt idx="67800">
                  <c:v>1.3560000000014324E-3</c:v>
                </c:pt>
                <c:pt idx="67801">
                  <c:v>1.3560200000014325E-3</c:v>
                </c:pt>
                <c:pt idx="67802">
                  <c:v>1.3560400000014326E-3</c:v>
                </c:pt>
                <c:pt idx="67803">
                  <c:v>1.3560600000014327E-3</c:v>
                </c:pt>
                <c:pt idx="67804">
                  <c:v>1.3560800000014328E-3</c:v>
                </c:pt>
                <c:pt idx="67805">
                  <c:v>1.3561000000014329E-3</c:v>
                </c:pt>
                <c:pt idx="67806">
                  <c:v>1.356120000001433E-3</c:v>
                </c:pt>
                <c:pt idx="67807">
                  <c:v>1.3561400000014331E-3</c:v>
                </c:pt>
                <c:pt idx="67808">
                  <c:v>1.3561600000014332E-3</c:v>
                </c:pt>
                <c:pt idx="67809">
                  <c:v>1.3561800000014333E-3</c:v>
                </c:pt>
                <c:pt idx="67810">
                  <c:v>1.3562000000014334E-3</c:v>
                </c:pt>
                <c:pt idx="67811">
                  <c:v>1.3562200000014335E-3</c:v>
                </c:pt>
                <c:pt idx="67812">
                  <c:v>1.3562400000014336E-3</c:v>
                </c:pt>
                <c:pt idx="67813">
                  <c:v>1.3562600000014337E-3</c:v>
                </c:pt>
                <c:pt idx="67814">
                  <c:v>1.3562800000014338E-3</c:v>
                </c:pt>
                <c:pt idx="67815">
                  <c:v>1.3563000000014339E-3</c:v>
                </c:pt>
                <c:pt idx="67816">
                  <c:v>1.356320000001434E-3</c:v>
                </c:pt>
                <c:pt idx="67817">
                  <c:v>1.3563400000014341E-3</c:v>
                </c:pt>
                <c:pt idx="67818">
                  <c:v>1.3563600000014342E-3</c:v>
                </c:pt>
                <c:pt idx="67819">
                  <c:v>1.3563800000014343E-3</c:v>
                </c:pt>
                <c:pt idx="67820">
                  <c:v>1.3564000000014344E-3</c:v>
                </c:pt>
                <c:pt idx="67821">
                  <c:v>1.3564200000014345E-3</c:v>
                </c:pt>
                <c:pt idx="67822">
                  <c:v>1.3564400000014346E-3</c:v>
                </c:pt>
                <c:pt idx="67823">
                  <c:v>1.3564600000014347E-3</c:v>
                </c:pt>
                <c:pt idx="67824">
                  <c:v>1.3564800000014348E-3</c:v>
                </c:pt>
                <c:pt idx="67825">
                  <c:v>1.3565000000014349E-3</c:v>
                </c:pt>
                <c:pt idx="67826">
                  <c:v>1.356520000001435E-3</c:v>
                </c:pt>
                <c:pt idx="67827">
                  <c:v>1.3565400000014351E-3</c:v>
                </c:pt>
                <c:pt idx="67828">
                  <c:v>1.3565600000014352E-3</c:v>
                </c:pt>
                <c:pt idx="67829">
                  <c:v>1.3565800000014353E-3</c:v>
                </c:pt>
                <c:pt idx="67830">
                  <c:v>1.3566000000014354E-3</c:v>
                </c:pt>
                <c:pt idx="67831">
                  <c:v>1.3566200000014355E-3</c:v>
                </c:pt>
                <c:pt idx="67832">
                  <c:v>1.3566400000014356E-3</c:v>
                </c:pt>
                <c:pt idx="67833">
                  <c:v>1.3566600000014357E-3</c:v>
                </c:pt>
                <c:pt idx="67834">
                  <c:v>1.3566800000014358E-3</c:v>
                </c:pt>
                <c:pt idx="67835">
                  <c:v>1.3567000000014359E-3</c:v>
                </c:pt>
                <c:pt idx="67836">
                  <c:v>1.356720000001436E-3</c:v>
                </c:pt>
                <c:pt idx="67837">
                  <c:v>1.3567400000014361E-3</c:v>
                </c:pt>
                <c:pt idx="67838">
                  <c:v>1.3567600000014362E-3</c:v>
                </c:pt>
                <c:pt idx="67839">
                  <c:v>1.3567800000014363E-3</c:v>
                </c:pt>
                <c:pt idx="67840">
                  <c:v>1.3568000000014364E-3</c:v>
                </c:pt>
                <c:pt idx="67841">
                  <c:v>1.3568200000014365E-3</c:v>
                </c:pt>
                <c:pt idx="67842">
                  <c:v>1.3568400000014366E-3</c:v>
                </c:pt>
                <c:pt idx="67843">
                  <c:v>1.3568600000014367E-3</c:v>
                </c:pt>
                <c:pt idx="67844">
                  <c:v>1.3568800000014368E-3</c:v>
                </c:pt>
                <c:pt idx="67845">
                  <c:v>1.3569000000014369E-3</c:v>
                </c:pt>
                <c:pt idx="67846">
                  <c:v>1.356920000001437E-3</c:v>
                </c:pt>
                <c:pt idx="67847">
                  <c:v>1.3569400000014371E-3</c:v>
                </c:pt>
                <c:pt idx="67848">
                  <c:v>1.3569600000014372E-3</c:v>
                </c:pt>
                <c:pt idx="67849">
                  <c:v>1.3569800000014373E-3</c:v>
                </c:pt>
                <c:pt idx="67850">
                  <c:v>1.3570000000014374E-3</c:v>
                </c:pt>
                <c:pt idx="67851">
                  <c:v>1.3570200000014374E-3</c:v>
                </c:pt>
                <c:pt idx="67852">
                  <c:v>1.3570400000014375E-3</c:v>
                </c:pt>
                <c:pt idx="67853">
                  <c:v>1.3570600000014376E-3</c:v>
                </c:pt>
                <c:pt idx="67854">
                  <c:v>1.3570800000014377E-3</c:v>
                </c:pt>
                <c:pt idx="67855">
                  <c:v>1.3571000000014378E-3</c:v>
                </c:pt>
                <c:pt idx="67856">
                  <c:v>1.3571200000014379E-3</c:v>
                </c:pt>
                <c:pt idx="67857">
                  <c:v>1.357140000001438E-3</c:v>
                </c:pt>
                <c:pt idx="67858">
                  <c:v>1.3571600000014381E-3</c:v>
                </c:pt>
                <c:pt idx="67859">
                  <c:v>1.3571800000014382E-3</c:v>
                </c:pt>
                <c:pt idx="67860">
                  <c:v>1.3572000000014383E-3</c:v>
                </c:pt>
                <c:pt idx="67861">
                  <c:v>1.3572200000014384E-3</c:v>
                </c:pt>
                <c:pt idx="67862">
                  <c:v>1.3572400000014385E-3</c:v>
                </c:pt>
                <c:pt idx="67863">
                  <c:v>1.3572600000014386E-3</c:v>
                </c:pt>
                <c:pt idx="67864">
                  <c:v>1.3572800000014387E-3</c:v>
                </c:pt>
                <c:pt idx="67865">
                  <c:v>1.3573000000014388E-3</c:v>
                </c:pt>
                <c:pt idx="67866">
                  <c:v>1.3573200000014389E-3</c:v>
                </c:pt>
                <c:pt idx="67867">
                  <c:v>1.357340000001439E-3</c:v>
                </c:pt>
                <c:pt idx="67868">
                  <c:v>1.3573600000014391E-3</c:v>
                </c:pt>
                <c:pt idx="67869">
                  <c:v>1.3573800000014392E-3</c:v>
                </c:pt>
                <c:pt idx="67870">
                  <c:v>1.3574000000014393E-3</c:v>
                </c:pt>
                <c:pt idx="67871">
                  <c:v>1.3574200000014394E-3</c:v>
                </c:pt>
                <c:pt idx="67872">
                  <c:v>1.3574400000014395E-3</c:v>
                </c:pt>
                <c:pt idx="67873">
                  <c:v>1.3574600000014396E-3</c:v>
                </c:pt>
                <c:pt idx="67874">
                  <c:v>1.3574800000014397E-3</c:v>
                </c:pt>
                <c:pt idx="67875">
                  <c:v>1.3575000000014398E-3</c:v>
                </c:pt>
                <c:pt idx="67876">
                  <c:v>1.3575200000014399E-3</c:v>
                </c:pt>
                <c:pt idx="67877">
                  <c:v>1.35754000000144E-3</c:v>
                </c:pt>
                <c:pt idx="67878">
                  <c:v>1.3575600000014401E-3</c:v>
                </c:pt>
                <c:pt idx="67879">
                  <c:v>1.3575800000014402E-3</c:v>
                </c:pt>
                <c:pt idx="67880">
                  <c:v>1.3576000000014403E-3</c:v>
                </c:pt>
                <c:pt idx="67881">
                  <c:v>1.3576200000014404E-3</c:v>
                </c:pt>
                <c:pt idx="67882">
                  <c:v>1.3576400000014405E-3</c:v>
                </c:pt>
                <c:pt idx="67883">
                  <c:v>1.3576600000014406E-3</c:v>
                </c:pt>
                <c:pt idx="67884">
                  <c:v>1.3576800000014407E-3</c:v>
                </c:pt>
                <c:pt idx="67885">
                  <c:v>1.3577000000014408E-3</c:v>
                </c:pt>
                <c:pt idx="67886">
                  <c:v>1.3577200000014409E-3</c:v>
                </c:pt>
                <c:pt idx="67887">
                  <c:v>1.357740000001441E-3</c:v>
                </c:pt>
                <c:pt idx="67888">
                  <c:v>1.3577600000014411E-3</c:v>
                </c:pt>
                <c:pt idx="67889">
                  <c:v>1.3577800000014412E-3</c:v>
                </c:pt>
                <c:pt idx="67890">
                  <c:v>1.3578000000014413E-3</c:v>
                </c:pt>
                <c:pt idx="67891">
                  <c:v>1.3578200000014414E-3</c:v>
                </c:pt>
                <c:pt idx="67892">
                  <c:v>1.3578400000014415E-3</c:v>
                </c:pt>
                <c:pt idx="67893">
                  <c:v>1.3578600000014416E-3</c:v>
                </c:pt>
                <c:pt idx="67894">
                  <c:v>1.3578800000014417E-3</c:v>
                </c:pt>
                <c:pt idx="67895">
                  <c:v>1.3579000000014418E-3</c:v>
                </c:pt>
                <c:pt idx="67896">
                  <c:v>1.3579200000014419E-3</c:v>
                </c:pt>
                <c:pt idx="67897">
                  <c:v>1.357940000001442E-3</c:v>
                </c:pt>
                <c:pt idx="67898">
                  <c:v>1.3579600000014421E-3</c:v>
                </c:pt>
                <c:pt idx="67899">
                  <c:v>1.3579800000014422E-3</c:v>
                </c:pt>
                <c:pt idx="67900">
                  <c:v>1.3580000000014423E-3</c:v>
                </c:pt>
                <c:pt idx="67901">
                  <c:v>1.3580200000014424E-3</c:v>
                </c:pt>
                <c:pt idx="67902">
                  <c:v>1.3580400000014425E-3</c:v>
                </c:pt>
                <c:pt idx="67903">
                  <c:v>1.3580600000014425E-3</c:v>
                </c:pt>
                <c:pt idx="67904">
                  <c:v>1.3580800000014426E-3</c:v>
                </c:pt>
                <c:pt idx="67905">
                  <c:v>1.3581000000014427E-3</c:v>
                </c:pt>
                <c:pt idx="67906">
                  <c:v>1.3581200000014428E-3</c:v>
                </c:pt>
                <c:pt idx="67907">
                  <c:v>1.3581400000014429E-3</c:v>
                </c:pt>
                <c:pt idx="67908">
                  <c:v>1.358160000001443E-3</c:v>
                </c:pt>
                <c:pt idx="67909">
                  <c:v>1.3581800000014431E-3</c:v>
                </c:pt>
                <c:pt idx="67910">
                  <c:v>1.3582000000014432E-3</c:v>
                </c:pt>
                <c:pt idx="67911">
                  <c:v>1.3582200000014433E-3</c:v>
                </c:pt>
                <c:pt idx="67912">
                  <c:v>1.3582400000014434E-3</c:v>
                </c:pt>
                <c:pt idx="67913">
                  <c:v>1.3582600000014435E-3</c:v>
                </c:pt>
                <c:pt idx="67914">
                  <c:v>1.3582800000014436E-3</c:v>
                </c:pt>
                <c:pt idx="67915">
                  <c:v>1.3583000000014437E-3</c:v>
                </c:pt>
                <c:pt idx="67916">
                  <c:v>1.3583200000014438E-3</c:v>
                </c:pt>
                <c:pt idx="67917">
                  <c:v>1.3583400000014439E-3</c:v>
                </c:pt>
                <c:pt idx="67918">
                  <c:v>1.358360000001444E-3</c:v>
                </c:pt>
                <c:pt idx="67919">
                  <c:v>1.3583800000014441E-3</c:v>
                </c:pt>
                <c:pt idx="67920">
                  <c:v>1.3584000000014442E-3</c:v>
                </c:pt>
                <c:pt idx="67921">
                  <c:v>1.3584200000014443E-3</c:v>
                </c:pt>
                <c:pt idx="67922">
                  <c:v>1.3584400000014444E-3</c:v>
                </c:pt>
                <c:pt idx="67923">
                  <c:v>1.3584600000014445E-3</c:v>
                </c:pt>
                <c:pt idx="67924">
                  <c:v>1.3584800000014446E-3</c:v>
                </c:pt>
                <c:pt idx="67925">
                  <c:v>1.3585000000014447E-3</c:v>
                </c:pt>
                <c:pt idx="67926">
                  <c:v>1.3585200000014448E-3</c:v>
                </c:pt>
                <c:pt idx="67927">
                  <c:v>1.3585400000014449E-3</c:v>
                </c:pt>
                <c:pt idx="67928">
                  <c:v>1.358560000001445E-3</c:v>
                </c:pt>
                <c:pt idx="67929">
                  <c:v>1.3585800000014451E-3</c:v>
                </c:pt>
                <c:pt idx="67930">
                  <c:v>1.3586000000014452E-3</c:v>
                </c:pt>
                <c:pt idx="67931">
                  <c:v>1.3586200000014453E-3</c:v>
                </c:pt>
                <c:pt idx="67932">
                  <c:v>1.3586400000014454E-3</c:v>
                </c:pt>
                <c:pt idx="67933">
                  <c:v>1.3586600000014455E-3</c:v>
                </c:pt>
                <c:pt idx="67934">
                  <c:v>1.3586800000014456E-3</c:v>
                </c:pt>
                <c:pt idx="67935">
                  <c:v>1.3587000000014457E-3</c:v>
                </c:pt>
                <c:pt idx="67936">
                  <c:v>1.3587200000014458E-3</c:v>
                </c:pt>
                <c:pt idx="67937">
                  <c:v>1.3587400000014459E-3</c:v>
                </c:pt>
                <c:pt idx="67938">
                  <c:v>1.358760000001446E-3</c:v>
                </c:pt>
                <c:pt idx="67939">
                  <c:v>1.3587800000014461E-3</c:v>
                </c:pt>
                <c:pt idx="67940">
                  <c:v>1.3588000000014462E-3</c:v>
                </c:pt>
                <c:pt idx="67941">
                  <c:v>1.3588200000014463E-3</c:v>
                </c:pt>
                <c:pt idx="67942">
                  <c:v>1.3588400000014464E-3</c:v>
                </c:pt>
                <c:pt idx="67943">
                  <c:v>1.3588600000014465E-3</c:v>
                </c:pt>
                <c:pt idx="67944">
                  <c:v>1.3588800000014466E-3</c:v>
                </c:pt>
                <c:pt idx="67945">
                  <c:v>1.3589000000014467E-3</c:v>
                </c:pt>
                <c:pt idx="67946">
                  <c:v>1.3589200000014468E-3</c:v>
                </c:pt>
                <c:pt idx="67947">
                  <c:v>1.3589400000014469E-3</c:v>
                </c:pt>
                <c:pt idx="67948">
                  <c:v>1.358960000001447E-3</c:v>
                </c:pt>
                <c:pt idx="67949">
                  <c:v>1.3589800000014471E-3</c:v>
                </c:pt>
                <c:pt idx="67950">
                  <c:v>1.3590000000014472E-3</c:v>
                </c:pt>
                <c:pt idx="67951">
                  <c:v>1.3590200000014473E-3</c:v>
                </c:pt>
                <c:pt idx="67952">
                  <c:v>1.3590400000014474E-3</c:v>
                </c:pt>
                <c:pt idx="67953">
                  <c:v>1.3590600000014475E-3</c:v>
                </c:pt>
                <c:pt idx="67954">
                  <c:v>1.3590800000014476E-3</c:v>
                </c:pt>
                <c:pt idx="67955">
                  <c:v>1.3591000000014476E-3</c:v>
                </c:pt>
                <c:pt idx="67956">
                  <c:v>1.3591200000014477E-3</c:v>
                </c:pt>
                <c:pt idx="67957">
                  <c:v>1.3591400000014478E-3</c:v>
                </c:pt>
                <c:pt idx="67958">
                  <c:v>1.3591600000014479E-3</c:v>
                </c:pt>
                <c:pt idx="67959">
                  <c:v>1.359180000001448E-3</c:v>
                </c:pt>
                <c:pt idx="67960">
                  <c:v>1.3592000000014481E-3</c:v>
                </c:pt>
                <c:pt idx="67961">
                  <c:v>1.3592200000014482E-3</c:v>
                </c:pt>
                <c:pt idx="67962">
                  <c:v>1.3592400000014483E-3</c:v>
                </c:pt>
                <c:pt idx="67963">
                  <c:v>1.3592600000014484E-3</c:v>
                </c:pt>
                <c:pt idx="67964">
                  <c:v>1.3592800000014485E-3</c:v>
                </c:pt>
                <c:pt idx="67965">
                  <c:v>1.3593000000014486E-3</c:v>
                </c:pt>
                <c:pt idx="67966">
                  <c:v>1.3593200000014487E-3</c:v>
                </c:pt>
                <c:pt idx="67967">
                  <c:v>1.3593400000014488E-3</c:v>
                </c:pt>
                <c:pt idx="67968">
                  <c:v>1.3593600000014489E-3</c:v>
                </c:pt>
                <c:pt idx="67969">
                  <c:v>1.359380000001449E-3</c:v>
                </c:pt>
                <c:pt idx="67970">
                  <c:v>1.3594000000014491E-3</c:v>
                </c:pt>
                <c:pt idx="67971">
                  <c:v>1.3594200000014492E-3</c:v>
                </c:pt>
                <c:pt idx="67972">
                  <c:v>1.3594400000014493E-3</c:v>
                </c:pt>
                <c:pt idx="67973">
                  <c:v>1.3594600000014494E-3</c:v>
                </c:pt>
                <c:pt idx="67974">
                  <c:v>1.3594800000014495E-3</c:v>
                </c:pt>
                <c:pt idx="67975">
                  <c:v>1.3595000000014496E-3</c:v>
                </c:pt>
                <c:pt idx="67976">
                  <c:v>1.3595200000014497E-3</c:v>
                </c:pt>
                <c:pt idx="67977">
                  <c:v>1.3595400000014498E-3</c:v>
                </c:pt>
                <c:pt idx="67978">
                  <c:v>1.3595600000014499E-3</c:v>
                </c:pt>
                <c:pt idx="67979">
                  <c:v>1.35958000000145E-3</c:v>
                </c:pt>
                <c:pt idx="67980">
                  <c:v>1.3596000000014501E-3</c:v>
                </c:pt>
                <c:pt idx="67981">
                  <c:v>1.3596200000014502E-3</c:v>
                </c:pt>
                <c:pt idx="67982">
                  <c:v>1.3596400000014503E-3</c:v>
                </c:pt>
                <c:pt idx="67983">
                  <c:v>1.3596600000014504E-3</c:v>
                </c:pt>
                <c:pt idx="67984">
                  <c:v>1.3596800000014505E-3</c:v>
                </c:pt>
                <c:pt idx="67985">
                  <c:v>1.3597000000014506E-3</c:v>
                </c:pt>
                <c:pt idx="67986">
                  <c:v>1.3597200000014507E-3</c:v>
                </c:pt>
                <c:pt idx="67987">
                  <c:v>1.3597400000014508E-3</c:v>
                </c:pt>
                <c:pt idx="67988">
                  <c:v>1.3597600000014509E-3</c:v>
                </c:pt>
                <c:pt idx="67989">
                  <c:v>1.359780000001451E-3</c:v>
                </c:pt>
                <c:pt idx="67990">
                  <c:v>1.3598000000014511E-3</c:v>
                </c:pt>
                <c:pt idx="67991">
                  <c:v>1.3598200000014512E-3</c:v>
                </c:pt>
                <c:pt idx="67992">
                  <c:v>1.3598400000014513E-3</c:v>
                </c:pt>
                <c:pt idx="67993">
                  <c:v>1.3598600000014514E-3</c:v>
                </c:pt>
                <c:pt idx="67994">
                  <c:v>1.3598800000014515E-3</c:v>
                </c:pt>
                <c:pt idx="67995">
                  <c:v>1.3599000000014516E-3</c:v>
                </c:pt>
                <c:pt idx="67996">
                  <c:v>1.3599200000014517E-3</c:v>
                </c:pt>
                <c:pt idx="67997">
                  <c:v>1.3599400000014518E-3</c:v>
                </c:pt>
                <c:pt idx="67998">
                  <c:v>1.3599600000014519E-3</c:v>
                </c:pt>
                <c:pt idx="67999">
                  <c:v>1.359980000001452E-3</c:v>
                </c:pt>
                <c:pt idx="68000">
                  <c:v>1.3600000000014521E-3</c:v>
                </c:pt>
                <c:pt idx="68001">
                  <c:v>1.3600200000014522E-3</c:v>
                </c:pt>
                <c:pt idx="68002">
                  <c:v>1.3600400000014523E-3</c:v>
                </c:pt>
                <c:pt idx="68003">
                  <c:v>1.3600600000014524E-3</c:v>
                </c:pt>
                <c:pt idx="68004">
                  <c:v>1.3600800000014525E-3</c:v>
                </c:pt>
                <c:pt idx="68005">
                  <c:v>1.3601000000014526E-3</c:v>
                </c:pt>
                <c:pt idx="68006">
                  <c:v>1.3601200000014526E-3</c:v>
                </c:pt>
                <c:pt idx="68007">
                  <c:v>1.3601400000014527E-3</c:v>
                </c:pt>
                <c:pt idx="68008">
                  <c:v>1.3601600000014528E-3</c:v>
                </c:pt>
                <c:pt idx="68009">
                  <c:v>1.3601800000014529E-3</c:v>
                </c:pt>
                <c:pt idx="68010">
                  <c:v>1.360200000001453E-3</c:v>
                </c:pt>
                <c:pt idx="68011">
                  <c:v>1.3602200000014531E-3</c:v>
                </c:pt>
                <c:pt idx="68012">
                  <c:v>1.3602400000014532E-3</c:v>
                </c:pt>
                <c:pt idx="68013">
                  <c:v>1.3602600000014533E-3</c:v>
                </c:pt>
                <c:pt idx="68014">
                  <c:v>1.3602800000014534E-3</c:v>
                </c:pt>
                <c:pt idx="68015">
                  <c:v>1.3603000000014535E-3</c:v>
                </c:pt>
                <c:pt idx="68016">
                  <c:v>1.3603200000014536E-3</c:v>
                </c:pt>
                <c:pt idx="68017">
                  <c:v>1.3603400000014537E-3</c:v>
                </c:pt>
                <c:pt idx="68018">
                  <c:v>1.3603600000014538E-3</c:v>
                </c:pt>
                <c:pt idx="68019">
                  <c:v>1.3603800000014539E-3</c:v>
                </c:pt>
                <c:pt idx="68020">
                  <c:v>1.360400000001454E-3</c:v>
                </c:pt>
                <c:pt idx="68021">
                  <c:v>1.3604200000014541E-3</c:v>
                </c:pt>
                <c:pt idx="68022">
                  <c:v>1.3604400000014542E-3</c:v>
                </c:pt>
                <c:pt idx="68023">
                  <c:v>1.3604600000014543E-3</c:v>
                </c:pt>
                <c:pt idx="68024">
                  <c:v>1.3604800000014544E-3</c:v>
                </c:pt>
                <c:pt idx="68025">
                  <c:v>1.3605000000014545E-3</c:v>
                </c:pt>
                <c:pt idx="68026">
                  <c:v>1.3605200000014546E-3</c:v>
                </c:pt>
                <c:pt idx="68027">
                  <c:v>1.3605400000014547E-3</c:v>
                </c:pt>
                <c:pt idx="68028">
                  <c:v>1.3605600000014548E-3</c:v>
                </c:pt>
                <c:pt idx="68029">
                  <c:v>1.3605800000014549E-3</c:v>
                </c:pt>
                <c:pt idx="68030">
                  <c:v>1.360600000001455E-3</c:v>
                </c:pt>
                <c:pt idx="68031">
                  <c:v>1.3606200000014551E-3</c:v>
                </c:pt>
                <c:pt idx="68032">
                  <c:v>1.3606400000014552E-3</c:v>
                </c:pt>
                <c:pt idx="68033">
                  <c:v>1.3606600000014553E-3</c:v>
                </c:pt>
                <c:pt idx="68034">
                  <c:v>1.3606800000014554E-3</c:v>
                </c:pt>
                <c:pt idx="68035">
                  <c:v>1.3607000000014555E-3</c:v>
                </c:pt>
                <c:pt idx="68036">
                  <c:v>1.3607200000014556E-3</c:v>
                </c:pt>
                <c:pt idx="68037">
                  <c:v>1.3607400000014557E-3</c:v>
                </c:pt>
                <c:pt idx="68038">
                  <c:v>1.3607600000014558E-3</c:v>
                </c:pt>
                <c:pt idx="68039">
                  <c:v>1.3607800000014559E-3</c:v>
                </c:pt>
                <c:pt idx="68040">
                  <c:v>1.360800000001456E-3</c:v>
                </c:pt>
                <c:pt idx="68041">
                  <c:v>1.3608200000014561E-3</c:v>
                </c:pt>
                <c:pt idx="68042">
                  <c:v>1.3608400000014562E-3</c:v>
                </c:pt>
                <c:pt idx="68043">
                  <c:v>1.3608600000014563E-3</c:v>
                </c:pt>
                <c:pt idx="68044">
                  <c:v>1.3608800000014564E-3</c:v>
                </c:pt>
                <c:pt idx="68045">
                  <c:v>1.3609000000014565E-3</c:v>
                </c:pt>
                <c:pt idx="68046">
                  <c:v>1.3609200000014566E-3</c:v>
                </c:pt>
                <c:pt idx="68047">
                  <c:v>1.3609400000014567E-3</c:v>
                </c:pt>
                <c:pt idx="68048">
                  <c:v>1.3609600000014568E-3</c:v>
                </c:pt>
                <c:pt idx="68049">
                  <c:v>1.3609800000014569E-3</c:v>
                </c:pt>
                <c:pt idx="68050">
                  <c:v>1.361000000001457E-3</c:v>
                </c:pt>
                <c:pt idx="68051">
                  <c:v>1.3610200000014571E-3</c:v>
                </c:pt>
                <c:pt idx="68052">
                  <c:v>1.3610400000014572E-3</c:v>
                </c:pt>
                <c:pt idx="68053">
                  <c:v>1.3610600000014573E-3</c:v>
                </c:pt>
                <c:pt idx="68054">
                  <c:v>1.3610800000014574E-3</c:v>
                </c:pt>
                <c:pt idx="68055">
                  <c:v>1.3611000000014575E-3</c:v>
                </c:pt>
                <c:pt idx="68056">
                  <c:v>1.3611200000014576E-3</c:v>
                </c:pt>
                <c:pt idx="68057">
                  <c:v>1.3611400000014577E-3</c:v>
                </c:pt>
                <c:pt idx="68058">
                  <c:v>1.3611600000014577E-3</c:v>
                </c:pt>
                <c:pt idx="68059">
                  <c:v>1.3611800000014578E-3</c:v>
                </c:pt>
                <c:pt idx="68060">
                  <c:v>1.3612000000014579E-3</c:v>
                </c:pt>
                <c:pt idx="68061">
                  <c:v>1.361220000001458E-3</c:v>
                </c:pt>
                <c:pt idx="68062">
                  <c:v>1.3612400000014581E-3</c:v>
                </c:pt>
                <c:pt idx="68063">
                  <c:v>1.3612600000014582E-3</c:v>
                </c:pt>
                <c:pt idx="68064">
                  <c:v>1.3612800000014583E-3</c:v>
                </c:pt>
                <c:pt idx="68065">
                  <c:v>1.3613000000014584E-3</c:v>
                </c:pt>
                <c:pt idx="68066">
                  <c:v>1.3613200000014585E-3</c:v>
                </c:pt>
                <c:pt idx="68067">
                  <c:v>1.3613400000014586E-3</c:v>
                </c:pt>
                <c:pt idx="68068">
                  <c:v>1.3613600000014587E-3</c:v>
                </c:pt>
                <c:pt idx="68069">
                  <c:v>1.3613800000014588E-3</c:v>
                </c:pt>
                <c:pt idx="68070">
                  <c:v>1.3614000000014589E-3</c:v>
                </c:pt>
                <c:pt idx="68071">
                  <c:v>1.361420000001459E-3</c:v>
                </c:pt>
                <c:pt idx="68072">
                  <c:v>1.3614400000014591E-3</c:v>
                </c:pt>
                <c:pt idx="68073">
                  <c:v>1.3614600000014592E-3</c:v>
                </c:pt>
                <c:pt idx="68074">
                  <c:v>1.3614800000014593E-3</c:v>
                </c:pt>
                <c:pt idx="68075">
                  <c:v>1.3615000000014594E-3</c:v>
                </c:pt>
                <c:pt idx="68076">
                  <c:v>1.3615200000014595E-3</c:v>
                </c:pt>
                <c:pt idx="68077">
                  <c:v>1.3615400000014596E-3</c:v>
                </c:pt>
                <c:pt idx="68078">
                  <c:v>1.3615600000014597E-3</c:v>
                </c:pt>
                <c:pt idx="68079">
                  <c:v>1.3615800000014598E-3</c:v>
                </c:pt>
                <c:pt idx="68080">
                  <c:v>1.3616000000014599E-3</c:v>
                </c:pt>
                <c:pt idx="68081">
                  <c:v>1.36162000000146E-3</c:v>
                </c:pt>
                <c:pt idx="68082">
                  <c:v>1.3616400000014601E-3</c:v>
                </c:pt>
                <c:pt idx="68083">
                  <c:v>1.3616600000014602E-3</c:v>
                </c:pt>
                <c:pt idx="68084">
                  <c:v>1.3616800000014603E-3</c:v>
                </c:pt>
                <c:pt idx="68085">
                  <c:v>1.3617000000014604E-3</c:v>
                </c:pt>
                <c:pt idx="68086">
                  <c:v>1.3617200000014605E-3</c:v>
                </c:pt>
                <c:pt idx="68087">
                  <c:v>1.3617400000014606E-3</c:v>
                </c:pt>
                <c:pt idx="68088">
                  <c:v>1.3617600000014607E-3</c:v>
                </c:pt>
                <c:pt idx="68089">
                  <c:v>1.3617800000014608E-3</c:v>
                </c:pt>
                <c:pt idx="68090">
                  <c:v>1.3618000000014609E-3</c:v>
                </c:pt>
                <c:pt idx="68091">
                  <c:v>1.361820000001461E-3</c:v>
                </c:pt>
                <c:pt idx="68092">
                  <c:v>1.3618400000014611E-3</c:v>
                </c:pt>
                <c:pt idx="68093">
                  <c:v>1.3618600000014612E-3</c:v>
                </c:pt>
                <c:pt idx="68094">
                  <c:v>1.3618800000014613E-3</c:v>
                </c:pt>
                <c:pt idx="68095">
                  <c:v>1.3619000000014614E-3</c:v>
                </c:pt>
                <c:pt idx="68096">
                  <c:v>1.3619200000014615E-3</c:v>
                </c:pt>
                <c:pt idx="68097">
                  <c:v>1.3619400000014616E-3</c:v>
                </c:pt>
                <c:pt idx="68098">
                  <c:v>1.3619600000014617E-3</c:v>
                </c:pt>
                <c:pt idx="68099">
                  <c:v>1.3619800000014618E-3</c:v>
                </c:pt>
                <c:pt idx="68100">
                  <c:v>1.3620000000014619E-3</c:v>
                </c:pt>
                <c:pt idx="68101">
                  <c:v>1.362020000001462E-3</c:v>
                </c:pt>
                <c:pt idx="68102">
                  <c:v>1.3620400000014621E-3</c:v>
                </c:pt>
                <c:pt idx="68103">
                  <c:v>1.3620600000014622E-3</c:v>
                </c:pt>
                <c:pt idx="68104">
                  <c:v>1.3620800000014623E-3</c:v>
                </c:pt>
                <c:pt idx="68105">
                  <c:v>1.3621000000014624E-3</c:v>
                </c:pt>
                <c:pt idx="68106">
                  <c:v>1.3621200000014625E-3</c:v>
                </c:pt>
                <c:pt idx="68107">
                  <c:v>1.3621400000014626E-3</c:v>
                </c:pt>
                <c:pt idx="68108">
                  <c:v>1.3621600000014627E-3</c:v>
                </c:pt>
                <c:pt idx="68109">
                  <c:v>1.3621800000014628E-3</c:v>
                </c:pt>
                <c:pt idx="68110">
                  <c:v>1.3622000000014628E-3</c:v>
                </c:pt>
                <c:pt idx="68111">
                  <c:v>1.3622200000014629E-3</c:v>
                </c:pt>
                <c:pt idx="68112">
                  <c:v>1.362240000001463E-3</c:v>
                </c:pt>
                <c:pt idx="68113">
                  <c:v>1.3622600000014631E-3</c:v>
                </c:pt>
                <c:pt idx="68114">
                  <c:v>1.3622800000014632E-3</c:v>
                </c:pt>
                <c:pt idx="68115">
                  <c:v>1.3623000000014633E-3</c:v>
                </c:pt>
                <c:pt idx="68116">
                  <c:v>1.3623200000014634E-3</c:v>
                </c:pt>
                <c:pt idx="68117">
                  <c:v>1.3623400000014635E-3</c:v>
                </c:pt>
                <c:pt idx="68118">
                  <c:v>1.3623600000014636E-3</c:v>
                </c:pt>
                <c:pt idx="68119">
                  <c:v>1.3623800000014637E-3</c:v>
                </c:pt>
                <c:pt idx="68120">
                  <c:v>1.3624000000014638E-3</c:v>
                </c:pt>
                <c:pt idx="68121">
                  <c:v>1.3624200000014639E-3</c:v>
                </c:pt>
                <c:pt idx="68122">
                  <c:v>1.362440000001464E-3</c:v>
                </c:pt>
                <c:pt idx="68123">
                  <c:v>1.3624600000014641E-3</c:v>
                </c:pt>
                <c:pt idx="68124">
                  <c:v>1.3624800000014642E-3</c:v>
                </c:pt>
                <c:pt idx="68125">
                  <c:v>1.3625000000014643E-3</c:v>
                </c:pt>
                <c:pt idx="68126">
                  <c:v>1.3625200000014644E-3</c:v>
                </c:pt>
                <c:pt idx="68127">
                  <c:v>1.3625400000014645E-3</c:v>
                </c:pt>
                <c:pt idx="68128">
                  <c:v>1.3625600000014646E-3</c:v>
                </c:pt>
                <c:pt idx="68129">
                  <c:v>1.3625800000014647E-3</c:v>
                </c:pt>
                <c:pt idx="68130">
                  <c:v>1.3626000000014648E-3</c:v>
                </c:pt>
                <c:pt idx="68131">
                  <c:v>1.3626200000014649E-3</c:v>
                </c:pt>
                <c:pt idx="68132">
                  <c:v>1.362640000001465E-3</c:v>
                </c:pt>
                <c:pt idx="68133">
                  <c:v>1.3626600000014651E-3</c:v>
                </c:pt>
                <c:pt idx="68134">
                  <c:v>1.3626800000014652E-3</c:v>
                </c:pt>
                <c:pt idx="68135">
                  <c:v>1.3627000000014653E-3</c:v>
                </c:pt>
                <c:pt idx="68136">
                  <c:v>1.3627200000014654E-3</c:v>
                </c:pt>
                <c:pt idx="68137">
                  <c:v>1.3627400000014655E-3</c:v>
                </c:pt>
                <c:pt idx="68138">
                  <c:v>1.3627600000014656E-3</c:v>
                </c:pt>
                <c:pt idx="68139">
                  <c:v>1.3627800000014657E-3</c:v>
                </c:pt>
                <c:pt idx="68140">
                  <c:v>1.3628000000014658E-3</c:v>
                </c:pt>
                <c:pt idx="68141">
                  <c:v>1.3628200000014659E-3</c:v>
                </c:pt>
                <c:pt idx="68142">
                  <c:v>1.362840000001466E-3</c:v>
                </c:pt>
                <c:pt idx="68143">
                  <c:v>1.3628600000014661E-3</c:v>
                </c:pt>
                <c:pt idx="68144">
                  <c:v>1.3628800000014662E-3</c:v>
                </c:pt>
                <c:pt idx="68145">
                  <c:v>1.3629000000014663E-3</c:v>
                </c:pt>
                <c:pt idx="68146">
                  <c:v>1.3629200000014664E-3</c:v>
                </c:pt>
                <c:pt idx="68147">
                  <c:v>1.3629400000014665E-3</c:v>
                </c:pt>
                <c:pt idx="68148">
                  <c:v>1.3629600000014666E-3</c:v>
                </c:pt>
                <c:pt idx="68149">
                  <c:v>1.3629800000014667E-3</c:v>
                </c:pt>
                <c:pt idx="68150">
                  <c:v>1.3630000000014668E-3</c:v>
                </c:pt>
                <c:pt idx="68151">
                  <c:v>1.3630200000014669E-3</c:v>
                </c:pt>
                <c:pt idx="68152">
                  <c:v>1.363040000001467E-3</c:v>
                </c:pt>
                <c:pt idx="68153">
                  <c:v>1.3630600000014671E-3</c:v>
                </c:pt>
                <c:pt idx="68154">
                  <c:v>1.3630800000014672E-3</c:v>
                </c:pt>
                <c:pt idx="68155">
                  <c:v>1.3631000000014673E-3</c:v>
                </c:pt>
                <c:pt idx="68156">
                  <c:v>1.3631200000014674E-3</c:v>
                </c:pt>
                <c:pt idx="68157">
                  <c:v>1.3631400000014675E-3</c:v>
                </c:pt>
                <c:pt idx="68158">
                  <c:v>1.3631600000014676E-3</c:v>
                </c:pt>
                <c:pt idx="68159">
                  <c:v>1.3631800000014677E-3</c:v>
                </c:pt>
                <c:pt idx="68160">
                  <c:v>1.3632000000014678E-3</c:v>
                </c:pt>
                <c:pt idx="68161">
                  <c:v>1.3632200000014678E-3</c:v>
                </c:pt>
                <c:pt idx="68162">
                  <c:v>1.3632400000014679E-3</c:v>
                </c:pt>
                <c:pt idx="68163">
                  <c:v>1.363260000001468E-3</c:v>
                </c:pt>
                <c:pt idx="68164">
                  <c:v>1.3632800000014681E-3</c:v>
                </c:pt>
                <c:pt idx="68165">
                  <c:v>1.3633000000014682E-3</c:v>
                </c:pt>
                <c:pt idx="68166">
                  <c:v>1.3633200000014683E-3</c:v>
                </c:pt>
                <c:pt idx="68167">
                  <c:v>1.3633400000014684E-3</c:v>
                </c:pt>
                <c:pt idx="68168">
                  <c:v>1.3633600000014685E-3</c:v>
                </c:pt>
                <c:pt idx="68169">
                  <c:v>1.3633800000014686E-3</c:v>
                </c:pt>
                <c:pt idx="68170">
                  <c:v>1.3634000000014687E-3</c:v>
                </c:pt>
                <c:pt idx="68171">
                  <c:v>1.3634200000014688E-3</c:v>
                </c:pt>
                <c:pt idx="68172">
                  <c:v>1.3634400000014689E-3</c:v>
                </c:pt>
                <c:pt idx="68173">
                  <c:v>1.363460000001469E-3</c:v>
                </c:pt>
                <c:pt idx="68174">
                  <c:v>1.3634800000014691E-3</c:v>
                </c:pt>
                <c:pt idx="68175">
                  <c:v>1.3635000000014692E-3</c:v>
                </c:pt>
                <c:pt idx="68176">
                  <c:v>1.3635200000014693E-3</c:v>
                </c:pt>
                <c:pt idx="68177">
                  <c:v>1.3635400000014694E-3</c:v>
                </c:pt>
                <c:pt idx="68178">
                  <c:v>1.3635600000014695E-3</c:v>
                </c:pt>
                <c:pt idx="68179">
                  <c:v>1.3635800000014696E-3</c:v>
                </c:pt>
                <c:pt idx="68180">
                  <c:v>1.3636000000014697E-3</c:v>
                </c:pt>
                <c:pt idx="68181">
                  <c:v>1.3636200000014698E-3</c:v>
                </c:pt>
                <c:pt idx="68182">
                  <c:v>1.3636400000014699E-3</c:v>
                </c:pt>
                <c:pt idx="68183">
                  <c:v>1.36366000000147E-3</c:v>
                </c:pt>
                <c:pt idx="68184">
                  <c:v>1.3636800000014701E-3</c:v>
                </c:pt>
                <c:pt idx="68185">
                  <c:v>1.3637000000014702E-3</c:v>
                </c:pt>
                <c:pt idx="68186">
                  <c:v>1.3637200000014703E-3</c:v>
                </c:pt>
                <c:pt idx="68187">
                  <c:v>1.3637400000014704E-3</c:v>
                </c:pt>
                <c:pt idx="68188">
                  <c:v>1.3637600000014705E-3</c:v>
                </c:pt>
                <c:pt idx="68189">
                  <c:v>1.3637800000014706E-3</c:v>
                </c:pt>
                <c:pt idx="68190">
                  <c:v>1.3638000000014707E-3</c:v>
                </c:pt>
                <c:pt idx="68191">
                  <c:v>1.3638200000014708E-3</c:v>
                </c:pt>
                <c:pt idx="68192">
                  <c:v>1.3638400000014709E-3</c:v>
                </c:pt>
                <c:pt idx="68193">
                  <c:v>1.363860000001471E-3</c:v>
                </c:pt>
                <c:pt idx="68194">
                  <c:v>1.3638800000014711E-3</c:v>
                </c:pt>
                <c:pt idx="68195">
                  <c:v>1.3639000000014712E-3</c:v>
                </c:pt>
                <c:pt idx="68196">
                  <c:v>1.3639200000014713E-3</c:v>
                </c:pt>
                <c:pt idx="68197">
                  <c:v>1.3639400000014714E-3</c:v>
                </c:pt>
                <c:pt idx="68198">
                  <c:v>1.3639600000014715E-3</c:v>
                </c:pt>
                <c:pt idx="68199">
                  <c:v>1.3639800000014716E-3</c:v>
                </c:pt>
                <c:pt idx="68200">
                  <c:v>1.3640000000014717E-3</c:v>
                </c:pt>
                <c:pt idx="68201">
                  <c:v>1.3640200000014718E-3</c:v>
                </c:pt>
                <c:pt idx="68202">
                  <c:v>1.3640400000014719E-3</c:v>
                </c:pt>
                <c:pt idx="68203">
                  <c:v>1.364060000001472E-3</c:v>
                </c:pt>
                <c:pt idx="68204">
                  <c:v>1.3640800000014721E-3</c:v>
                </c:pt>
                <c:pt idx="68205">
                  <c:v>1.3641000000014722E-3</c:v>
                </c:pt>
                <c:pt idx="68206">
                  <c:v>1.3641200000014723E-3</c:v>
                </c:pt>
                <c:pt idx="68207">
                  <c:v>1.3641400000014724E-3</c:v>
                </c:pt>
                <c:pt idx="68208">
                  <c:v>1.3641600000014725E-3</c:v>
                </c:pt>
                <c:pt idx="68209">
                  <c:v>1.3641800000014726E-3</c:v>
                </c:pt>
                <c:pt idx="68210">
                  <c:v>1.3642000000014727E-3</c:v>
                </c:pt>
                <c:pt idx="68211">
                  <c:v>1.3642200000014728E-3</c:v>
                </c:pt>
                <c:pt idx="68212">
                  <c:v>1.3642400000014729E-3</c:v>
                </c:pt>
                <c:pt idx="68213">
                  <c:v>1.3642600000014729E-3</c:v>
                </c:pt>
                <c:pt idx="68214">
                  <c:v>1.364280000001473E-3</c:v>
                </c:pt>
                <c:pt idx="68215">
                  <c:v>1.3643000000014731E-3</c:v>
                </c:pt>
                <c:pt idx="68216">
                  <c:v>1.3643200000014732E-3</c:v>
                </c:pt>
                <c:pt idx="68217">
                  <c:v>1.3643400000014733E-3</c:v>
                </c:pt>
                <c:pt idx="68218">
                  <c:v>1.3643600000014734E-3</c:v>
                </c:pt>
                <c:pt idx="68219">
                  <c:v>1.3643800000014735E-3</c:v>
                </c:pt>
                <c:pt idx="68220">
                  <c:v>1.3644000000014736E-3</c:v>
                </c:pt>
                <c:pt idx="68221">
                  <c:v>1.3644200000014737E-3</c:v>
                </c:pt>
                <c:pt idx="68222">
                  <c:v>1.3644400000014738E-3</c:v>
                </c:pt>
                <c:pt idx="68223">
                  <c:v>1.3644600000014739E-3</c:v>
                </c:pt>
                <c:pt idx="68224">
                  <c:v>1.364480000001474E-3</c:v>
                </c:pt>
                <c:pt idx="68225">
                  <c:v>1.3645000000014741E-3</c:v>
                </c:pt>
                <c:pt idx="68226">
                  <c:v>1.3645200000014742E-3</c:v>
                </c:pt>
                <c:pt idx="68227">
                  <c:v>1.3645400000014743E-3</c:v>
                </c:pt>
                <c:pt idx="68228">
                  <c:v>1.3645600000014744E-3</c:v>
                </c:pt>
                <c:pt idx="68229">
                  <c:v>1.3645800000014745E-3</c:v>
                </c:pt>
                <c:pt idx="68230">
                  <c:v>1.3646000000014746E-3</c:v>
                </c:pt>
                <c:pt idx="68231">
                  <c:v>1.3646200000014747E-3</c:v>
                </c:pt>
                <c:pt idx="68232">
                  <c:v>1.3646400000014748E-3</c:v>
                </c:pt>
                <c:pt idx="68233">
                  <c:v>1.3646600000014749E-3</c:v>
                </c:pt>
                <c:pt idx="68234">
                  <c:v>1.364680000001475E-3</c:v>
                </c:pt>
                <c:pt idx="68235">
                  <c:v>1.3647000000014751E-3</c:v>
                </c:pt>
                <c:pt idx="68236">
                  <c:v>1.3647200000014752E-3</c:v>
                </c:pt>
                <c:pt idx="68237">
                  <c:v>1.3647400000014753E-3</c:v>
                </c:pt>
                <c:pt idx="68238">
                  <c:v>1.3647600000014754E-3</c:v>
                </c:pt>
                <c:pt idx="68239">
                  <c:v>1.3647800000014755E-3</c:v>
                </c:pt>
                <c:pt idx="68240">
                  <c:v>1.3648000000014756E-3</c:v>
                </c:pt>
                <c:pt idx="68241">
                  <c:v>1.3648200000014757E-3</c:v>
                </c:pt>
                <c:pt idx="68242">
                  <c:v>1.3648400000014758E-3</c:v>
                </c:pt>
                <c:pt idx="68243">
                  <c:v>1.3648600000014759E-3</c:v>
                </c:pt>
                <c:pt idx="68244">
                  <c:v>1.364880000001476E-3</c:v>
                </c:pt>
                <c:pt idx="68245">
                  <c:v>1.3649000000014761E-3</c:v>
                </c:pt>
                <c:pt idx="68246">
                  <c:v>1.3649200000014762E-3</c:v>
                </c:pt>
                <c:pt idx="68247">
                  <c:v>1.3649400000014763E-3</c:v>
                </c:pt>
                <c:pt idx="68248">
                  <c:v>1.3649600000014764E-3</c:v>
                </c:pt>
                <c:pt idx="68249">
                  <c:v>1.3649800000014765E-3</c:v>
                </c:pt>
                <c:pt idx="68250">
                  <c:v>1.3650000000014766E-3</c:v>
                </c:pt>
                <c:pt idx="68251">
                  <c:v>1.3650200000014767E-3</c:v>
                </c:pt>
                <c:pt idx="68252">
                  <c:v>1.3650400000014768E-3</c:v>
                </c:pt>
                <c:pt idx="68253">
                  <c:v>1.3650600000014769E-3</c:v>
                </c:pt>
                <c:pt idx="68254">
                  <c:v>1.365080000001477E-3</c:v>
                </c:pt>
                <c:pt idx="68255">
                  <c:v>1.3651000000014771E-3</c:v>
                </c:pt>
                <c:pt idx="68256">
                  <c:v>1.3651200000014772E-3</c:v>
                </c:pt>
                <c:pt idx="68257">
                  <c:v>1.3651400000014773E-3</c:v>
                </c:pt>
                <c:pt idx="68258">
                  <c:v>1.3651600000014774E-3</c:v>
                </c:pt>
                <c:pt idx="68259">
                  <c:v>1.3651800000014775E-3</c:v>
                </c:pt>
                <c:pt idx="68260">
                  <c:v>1.3652000000014776E-3</c:v>
                </c:pt>
                <c:pt idx="68261">
                  <c:v>1.3652200000014777E-3</c:v>
                </c:pt>
                <c:pt idx="68262">
                  <c:v>1.3652400000014778E-3</c:v>
                </c:pt>
                <c:pt idx="68263">
                  <c:v>1.3652600000014779E-3</c:v>
                </c:pt>
                <c:pt idx="68264">
                  <c:v>1.365280000001478E-3</c:v>
                </c:pt>
                <c:pt idx="68265">
                  <c:v>1.365300000001478E-3</c:v>
                </c:pt>
                <c:pt idx="68266">
                  <c:v>1.3653200000014781E-3</c:v>
                </c:pt>
                <c:pt idx="68267">
                  <c:v>1.3653400000014782E-3</c:v>
                </c:pt>
                <c:pt idx="68268">
                  <c:v>1.3653600000014783E-3</c:v>
                </c:pt>
                <c:pt idx="68269">
                  <c:v>1.3653800000014784E-3</c:v>
                </c:pt>
                <c:pt idx="68270">
                  <c:v>1.3654000000014785E-3</c:v>
                </c:pt>
                <c:pt idx="68271">
                  <c:v>1.3654200000014786E-3</c:v>
                </c:pt>
                <c:pt idx="68272">
                  <c:v>1.3654400000014787E-3</c:v>
                </c:pt>
                <c:pt idx="68273">
                  <c:v>1.3654600000014788E-3</c:v>
                </c:pt>
                <c:pt idx="68274">
                  <c:v>1.3654800000014789E-3</c:v>
                </c:pt>
                <c:pt idx="68275">
                  <c:v>1.365500000001479E-3</c:v>
                </c:pt>
                <c:pt idx="68276">
                  <c:v>1.3655200000014791E-3</c:v>
                </c:pt>
                <c:pt idx="68277">
                  <c:v>1.3655400000014792E-3</c:v>
                </c:pt>
                <c:pt idx="68278">
                  <c:v>1.3655600000014793E-3</c:v>
                </c:pt>
                <c:pt idx="68279">
                  <c:v>1.3655800000014794E-3</c:v>
                </c:pt>
                <c:pt idx="68280">
                  <c:v>1.3656000000014795E-3</c:v>
                </c:pt>
                <c:pt idx="68281">
                  <c:v>1.3656200000014796E-3</c:v>
                </c:pt>
                <c:pt idx="68282">
                  <c:v>1.3656400000014797E-3</c:v>
                </c:pt>
                <c:pt idx="68283">
                  <c:v>1.3656600000014798E-3</c:v>
                </c:pt>
                <c:pt idx="68284">
                  <c:v>1.3656800000014799E-3</c:v>
                </c:pt>
                <c:pt idx="68285">
                  <c:v>1.36570000000148E-3</c:v>
                </c:pt>
                <c:pt idx="68286">
                  <c:v>1.3657200000014801E-3</c:v>
                </c:pt>
                <c:pt idx="68287">
                  <c:v>1.3657400000014802E-3</c:v>
                </c:pt>
                <c:pt idx="68288">
                  <c:v>1.3657600000014803E-3</c:v>
                </c:pt>
                <c:pt idx="68289">
                  <c:v>1.3657800000014804E-3</c:v>
                </c:pt>
                <c:pt idx="68290">
                  <c:v>1.3658000000014805E-3</c:v>
                </c:pt>
                <c:pt idx="68291">
                  <c:v>1.3658200000014806E-3</c:v>
                </c:pt>
                <c:pt idx="68292">
                  <c:v>1.3658400000014807E-3</c:v>
                </c:pt>
                <c:pt idx="68293">
                  <c:v>1.3658600000014808E-3</c:v>
                </c:pt>
                <c:pt idx="68294">
                  <c:v>1.3658800000014809E-3</c:v>
                </c:pt>
                <c:pt idx="68295">
                  <c:v>1.365900000001481E-3</c:v>
                </c:pt>
                <c:pt idx="68296">
                  <c:v>1.3659200000014811E-3</c:v>
                </c:pt>
                <c:pt idx="68297">
                  <c:v>1.3659400000014812E-3</c:v>
                </c:pt>
                <c:pt idx="68298">
                  <c:v>1.3659600000014813E-3</c:v>
                </c:pt>
                <c:pt idx="68299">
                  <c:v>1.3659800000014814E-3</c:v>
                </c:pt>
                <c:pt idx="68300">
                  <c:v>1.3660000000014815E-3</c:v>
                </c:pt>
                <c:pt idx="68301">
                  <c:v>1.3660200000014816E-3</c:v>
                </c:pt>
                <c:pt idx="68302">
                  <c:v>1.3660400000014817E-3</c:v>
                </c:pt>
                <c:pt idx="68303">
                  <c:v>1.3660600000014818E-3</c:v>
                </c:pt>
                <c:pt idx="68304">
                  <c:v>1.3660800000014819E-3</c:v>
                </c:pt>
                <c:pt idx="68305">
                  <c:v>1.366100000001482E-3</c:v>
                </c:pt>
                <c:pt idx="68306">
                  <c:v>1.3661200000014821E-3</c:v>
                </c:pt>
                <c:pt idx="68307">
                  <c:v>1.3661400000014822E-3</c:v>
                </c:pt>
                <c:pt idx="68308">
                  <c:v>1.3661600000014823E-3</c:v>
                </c:pt>
                <c:pt idx="68309">
                  <c:v>1.3661800000014824E-3</c:v>
                </c:pt>
                <c:pt idx="68310">
                  <c:v>1.3662000000014825E-3</c:v>
                </c:pt>
                <c:pt idx="68311">
                  <c:v>1.3662200000014826E-3</c:v>
                </c:pt>
                <c:pt idx="68312">
                  <c:v>1.3662400000014827E-3</c:v>
                </c:pt>
                <c:pt idx="68313">
                  <c:v>1.3662600000014828E-3</c:v>
                </c:pt>
                <c:pt idx="68314">
                  <c:v>1.3662800000014829E-3</c:v>
                </c:pt>
                <c:pt idx="68315">
                  <c:v>1.366300000001483E-3</c:v>
                </c:pt>
                <c:pt idx="68316">
                  <c:v>1.366320000001483E-3</c:v>
                </c:pt>
                <c:pt idx="68317">
                  <c:v>1.3663400000014831E-3</c:v>
                </c:pt>
                <c:pt idx="68318">
                  <c:v>1.3663600000014832E-3</c:v>
                </c:pt>
                <c:pt idx="68319">
                  <c:v>1.3663800000014833E-3</c:v>
                </c:pt>
                <c:pt idx="68320">
                  <c:v>1.3664000000014834E-3</c:v>
                </c:pt>
                <c:pt idx="68321">
                  <c:v>1.3664200000014835E-3</c:v>
                </c:pt>
                <c:pt idx="68322">
                  <c:v>1.3664400000014836E-3</c:v>
                </c:pt>
                <c:pt idx="68323">
                  <c:v>1.3664600000014837E-3</c:v>
                </c:pt>
                <c:pt idx="68324">
                  <c:v>1.3664800000014838E-3</c:v>
                </c:pt>
                <c:pt idx="68325">
                  <c:v>1.3665000000014839E-3</c:v>
                </c:pt>
                <c:pt idx="68326">
                  <c:v>1.366520000001484E-3</c:v>
                </c:pt>
                <c:pt idx="68327">
                  <c:v>1.3665400000014841E-3</c:v>
                </c:pt>
                <c:pt idx="68328">
                  <c:v>1.3665600000014842E-3</c:v>
                </c:pt>
                <c:pt idx="68329">
                  <c:v>1.3665800000014843E-3</c:v>
                </c:pt>
                <c:pt idx="68330">
                  <c:v>1.3666000000014844E-3</c:v>
                </c:pt>
                <c:pt idx="68331">
                  <c:v>1.3666200000014845E-3</c:v>
                </c:pt>
                <c:pt idx="68332">
                  <c:v>1.3666400000014846E-3</c:v>
                </c:pt>
                <c:pt idx="68333">
                  <c:v>1.3666600000014847E-3</c:v>
                </c:pt>
                <c:pt idx="68334">
                  <c:v>1.3666800000014848E-3</c:v>
                </c:pt>
                <c:pt idx="68335">
                  <c:v>1.3667000000014849E-3</c:v>
                </c:pt>
                <c:pt idx="68336">
                  <c:v>1.366720000001485E-3</c:v>
                </c:pt>
                <c:pt idx="68337">
                  <c:v>1.3667400000014851E-3</c:v>
                </c:pt>
                <c:pt idx="68338">
                  <c:v>1.3667600000014852E-3</c:v>
                </c:pt>
                <c:pt idx="68339">
                  <c:v>1.3667800000014853E-3</c:v>
                </c:pt>
                <c:pt idx="68340">
                  <c:v>1.3668000000014854E-3</c:v>
                </c:pt>
                <c:pt idx="68341">
                  <c:v>1.3668200000014855E-3</c:v>
                </c:pt>
                <c:pt idx="68342">
                  <c:v>1.3668400000014856E-3</c:v>
                </c:pt>
                <c:pt idx="68343">
                  <c:v>1.3668600000014857E-3</c:v>
                </c:pt>
                <c:pt idx="68344">
                  <c:v>1.3668800000014858E-3</c:v>
                </c:pt>
                <c:pt idx="68345">
                  <c:v>1.3669000000014859E-3</c:v>
                </c:pt>
                <c:pt idx="68346">
                  <c:v>1.366920000001486E-3</c:v>
                </c:pt>
                <c:pt idx="68347">
                  <c:v>1.3669400000014861E-3</c:v>
                </c:pt>
                <c:pt idx="68348">
                  <c:v>1.3669600000014862E-3</c:v>
                </c:pt>
                <c:pt idx="68349">
                  <c:v>1.3669800000014863E-3</c:v>
                </c:pt>
                <c:pt idx="68350">
                  <c:v>1.3670000000014864E-3</c:v>
                </c:pt>
                <c:pt idx="68351">
                  <c:v>1.3670200000014865E-3</c:v>
                </c:pt>
                <c:pt idx="68352">
                  <c:v>1.3670400000014866E-3</c:v>
                </c:pt>
                <c:pt idx="68353">
                  <c:v>1.3670600000014867E-3</c:v>
                </c:pt>
                <c:pt idx="68354">
                  <c:v>1.3670800000014868E-3</c:v>
                </c:pt>
                <c:pt idx="68355">
                  <c:v>1.3671000000014869E-3</c:v>
                </c:pt>
                <c:pt idx="68356">
                  <c:v>1.367120000001487E-3</c:v>
                </c:pt>
                <c:pt idx="68357">
                  <c:v>1.3671400000014871E-3</c:v>
                </c:pt>
                <c:pt idx="68358">
                  <c:v>1.3671600000014872E-3</c:v>
                </c:pt>
                <c:pt idx="68359">
                  <c:v>1.3671800000014873E-3</c:v>
                </c:pt>
                <c:pt idx="68360">
                  <c:v>1.3672000000014874E-3</c:v>
                </c:pt>
                <c:pt idx="68361">
                  <c:v>1.3672200000014875E-3</c:v>
                </c:pt>
                <c:pt idx="68362">
                  <c:v>1.3672400000014876E-3</c:v>
                </c:pt>
                <c:pt idx="68363">
                  <c:v>1.3672600000014877E-3</c:v>
                </c:pt>
                <c:pt idx="68364">
                  <c:v>1.3672800000014878E-3</c:v>
                </c:pt>
                <c:pt idx="68365">
                  <c:v>1.3673000000014879E-3</c:v>
                </c:pt>
                <c:pt idx="68366">
                  <c:v>1.367320000001488E-3</c:v>
                </c:pt>
                <c:pt idx="68367">
                  <c:v>1.3673400000014881E-3</c:v>
                </c:pt>
                <c:pt idx="68368">
                  <c:v>1.3673600000014881E-3</c:v>
                </c:pt>
                <c:pt idx="68369">
                  <c:v>1.3673800000014882E-3</c:v>
                </c:pt>
                <c:pt idx="68370">
                  <c:v>1.3674000000014883E-3</c:v>
                </c:pt>
                <c:pt idx="68371">
                  <c:v>1.3674200000014884E-3</c:v>
                </c:pt>
                <c:pt idx="68372">
                  <c:v>1.3674400000014885E-3</c:v>
                </c:pt>
                <c:pt idx="68373">
                  <c:v>1.3674600000014886E-3</c:v>
                </c:pt>
                <c:pt idx="68374">
                  <c:v>1.3674800000014887E-3</c:v>
                </c:pt>
                <c:pt idx="68375">
                  <c:v>1.3675000000014888E-3</c:v>
                </c:pt>
                <c:pt idx="68376">
                  <c:v>1.3675200000014889E-3</c:v>
                </c:pt>
                <c:pt idx="68377">
                  <c:v>1.367540000001489E-3</c:v>
                </c:pt>
                <c:pt idx="68378">
                  <c:v>1.3675600000014891E-3</c:v>
                </c:pt>
                <c:pt idx="68379">
                  <c:v>1.3675800000014892E-3</c:v>
                </c:pt>
                <c:pt idx="68380">
                  <c:v>1.3676000000014893E-3</c:v>
                </c:pt>
                <c:pt idx="68381">
                  <c:v>1.3676200000014894E-3</c:v>
                </c:pt>
                <c:pt idx="68382">
                  <c:v>1.3676400000014895E-3</c:v>
                </c:pt>
                <c:pt idx="68383">
                  <c:v>1.3676600000014896E-3</c:v>
                </c:pt>
                <c:pt idx="68384">
                  <c:v>1.3676800000014897E-3</c:v>
                </c:pt>
                <c:pt idx="68385">
                  <c:v>1.3677000000014898E-3</c:v>
                </c:pt>
                <c:pt idx="68386">
                  <c:v>1.3677200000014899E-3</c:v>
                </c:pt>
                <c:pt idx="68387">
                  <c:v>1.36774000000149E-3</c:v>
                </c:pt>
                <c:pt idx="68388">
                  <c:v>1.3677600000014901E-3</c:v>
                </c:pt>
                <c:pt idx="68389">
                  <c:v>1.3677800000014902E-3</c:v>
                </c:pt>
                <c:pt idx="68390">
                  <c:v>1.3678000000014903E-3</c:v>
                </c:pt>
                <c:pt idx="68391">
                  <c:v>1.3678200000014904E-3</c:v>
                </c:pt>
                <c:pt idx="68392">
                  <c:v>1.3678400000014905E-3</c:v>
                </c:pt>
                <c:pt idx="68393">
                  <c:v>1.3678600000014906E-3</c:v>
                </c:pt>
                <c:pt idx="68394">
                  <c:v>1.3678800000014907E-3</c:v>
                </c:pt>
                <c:pt idx="68395">
                  <c:v>1.3679000000014908E-3</c:v>
                </c:pt>
                <c:pt idx="68396">
                  <c:v>1.3679200000014909E-3</c:v>
                </c:pt>
                <c:pt idx="68397">
                  <c:v>1.367940000001491E-3</c:v>
                </c:pt>
                <c:pt idx="68398">
                  <c:v>1.3679600000014911E-3</c:v>
                </c:pt>
                <c:pt idx="68399">
                  <c:v>1.3679800000014912E-3</c:v>
                </c:pt>
                <c:pt idx="68400">
                  <c:v>1.3680000000014913E-3</c:v>
                </c:pt>
                <c:pt idx="68401">
                  <c:v>1.3680200000014914E-3</c:v>
                </c:pt>
                <c:pt idx="68402">
                  <c:v>1.3680400000014915E-3</c:v>
                </c:pt>
                <c:pt idx="68403">
                  <c:v>1.3680600000014916E-3</c:v>
                </c:pt>
                <c:pt idx="68404">
                  <c:v>1.3680800000014917E-3</c:v>
                </c:pt>
                <c:pt idx="68405">
                  <c:v>1.3681000000014918E-3</c:v>
                </c:pt>
                <c:pt idx="68406">
                  <c:v>1.3681200000014919E-3</c:v>
                </c:pt>
                <c:pt idx="68407">
                  <c:v>1.368140000001492E-3</c:v>
                </c:pt>
                <c:pt idx="68408">
                  <c:v>1.3681600000014921E-3</c:v>
                </c:pt>
                <c:pt idx="68409">
                  <c:v>1.3681800000014922E-3</c:v>
                </c:pt>
                <c:pt idx="68410">
                  <c:v>1.3682000000014923E-3</c:v>
                </c:pt>
                <c:pt idx="68411">
                  <c:v>1.3682200000014924E-3</c:v>
                </c:pt>
                <c:pt idx="68412">
                  <c:v>1.3682400000014925E-3</c:v>
                </c:pt>
                <c:pt idx="68413">
                  <c:v>1.3682600000014926E-3</c:v>
                </c:pt>
                <c:pt idx="68414">
                  <c:v>1.3682800000014927E-3</c:v>
                </c:pt>
                <c:pt idx="68415">
                  <c:v>1.3683000000014928E-3</c:v>
                </c:pt>
                <c:pt idx="68416">
                  <c:v>1.3683200000014929E-3</c:v>
                </c:pt>
                <c:pt idx="68417">
                  <c:v>1.368340000001493E-3</c:v>
                </c:pt>
                <c:pt idx="68418">
                  <c:v>1.3683600000014931E-3</c:v>
                </c:pt>
                <c:pt idx="68419">
                  <c:v>1.3683800000014932E-3</c:v>
                </c:pt>
                <c:pt idx="68420">
                  <c:v>1.3684000000014932E-3</c:v>
                </c:pt>
                <c:pt idx="68421">
                  <c:v>1.3684200000014933E-3</c:v>
                </c:pt>
                <c:pt idx="68422">
                  <c:v>1.3684400000014934E-3</c:v>
                </c:pt>
                <c:pt idx="68423">
                  <c:v>1.3684600000014935E-3</c:v>
                </c:pt>
                <c:pt idx="68424">
                  <c:v>1.3684800000014936E-3</c:v>
                </c:pt>
                <c:pt idx="68425">
                  <c:v>1.3685000000014937E-3</c:v>
                </c:pt>
                <c:pt idx="68426">
                  <c:v>1.3685200000014938E-3</c:v>
                </c:pt>
                <c:pt idx="68427">
                  <c:v>1.3685400000014939E-3</c:v>
                </c:pt>
                <c:pt idx="68428">
                  <c:v>1.368560000001494E-3</c:v>
                </c:pt>
                <c:pt idx="68429">
                  <c:v>1.3685800000014941E-3</c:v>
                </c:pt>
                <c:pt idx="68430">
                  <c:v>1.3686000000014942E-3</c:v>
                </c:pt>
                <c:pt idx="68431">
                  <c:v>1.3686200000014943E-3</c:v>
                </c:pt>
                <c:pt idx="68432">
                  <c:v>1.3686400000014944E-3</c:v>
                </c:pt>
                <c:pt idx="68433">
                  <c:v>1.3686600000014945E-3</c:v>
                </c:pt>
                <c:pt idx="68434">
                  <c:v>1.3686800000014946E-3</c:v>
                </c:pt>
                <c:pt idx="68435">
                  <c:v>1.3687000000014947E-3</c:v>
                </c:pt>
                <c:pt idx="68436">
                  <c:v>1.3687200000014948E-3</c:v>
                </c:pt>
                <c:pt idx="68437">
                  <c:v>1.3687400000014949E-3</c:v>
                </c:pt>
                <c:pt idx="68438">
                  <c:v>1.368760000001495E-3</c:v>
                </c:pt>
                <c:pt idx="68439">
                  <c:v>1.3687800000014951E-3</c:v>
                </c:pt>
                <c:pt idx="68440">
                  <c:v>1.3688000000014952E-3</c:v>
                </c:pt>
                <c:pt idx="68441">
                  <c:v>1.3688200000014953E-3</c:v>
                </c:pt>
                <c:pt idx="68442">
                  <c:v>1.3688400000014954E-3</c:v>
                </c:pt>
                <c:pt idx="68443">
                  <c:v>1.3688600000014955E-3</c:v>
                </c:pt>
                <c:pt idx="68444">
                  <c:v>1.3688800000014956E-3</c:v>
                </c:pt>
                <c:pt idx="68445">
                  <c:v>1.3689000000014957E-3</c:v>
                </c:pt>
                <c:pt idx="68446">
                  <c:v>1.3689200000014958E-3</c:v>
                </c:pt>
                <c:pt idx="68447">
                  <c:v>1.3689400000014959E-3</c:v>
                </c:pt>
                <c:pt idx="68448">
                  <c:v>1.368960000001496E-3</c:v>
                </c:pt>
                <c:pt idx="68449">
                  <c:v>1.3689800000014961E-3</c:v>
                </c:pt>
                <c:pt idx="68450">
                  <c:v>1.3690000000014962E-3</c:v>
                </c:pt>
                <c:pt idx="68451">
                  <c:v>1.3690200000014963E-3</c:v>
                </c:pt>
                <c:pt idx="68452">
                  <c:v>1.3690400000014964E-3</c:v>
                </c:pt>
                <c:pt idx="68453">
                  <c:v>1.3690600000014965E-3</c:v>
                </c:pt>
                <c:pt idx="68454">
                  <c:v>1.3690800000014966E-3</c:v>
                </c:pt>
                <c:pt idx="68455">
                  <c:v>1.3691000000014967E-3</c:v>
                </c:pt>
                <c:pt idx="68456">
                  <c:v>1.3691200000014968E-3</c:v>
                </c:pt>
                <c:pt idx="68457">
                  <c:v>1.3691400000014969E-3</c:v>
                </c:pt>
                <c:pt idx="68458">
                  <c:v>1.369160000001497E-3</c:v>
                </c:pt>
                <c:pt idx="68459">
                  <c:v>1.3691800000014971E-3</c:v>
                </c:pt>
                <c:pt idx="68460">
                  <c:v>1.3692000000014972E-3</c:v>
                </c:pt>
                <c:pt idx="68461">
                  <c:v>1.3692200000014973E-3</c:v>
                </c:pt>
                <c:pt idx="68462">
                  <c:v>1.3692400000014974E-3</c:v>
                </c:pt>
                <c:pt idx="68463">
                  <c:v>1.3692600000014975E-3</c:v>
                </c:pt>
                <c:pt idx="68464">
                  <c:v>1.3692800000014976E-3</c:v>
                </c:pt>
                <c:pt idx="68465">
                  <c:v>1.3693000000014977E-3</c:v>
                </c:pt>
                <c:pt idx="68466">
                  <c:v>1.3693200000014978E-3</c:v>
                </c:pt>
                <c:pt idx="68467">
                  <c:v>1.3693400000014979E-3</c:v>
                </c:pt>
                <c:pt idx="68468">
                  <c:v>1.369360000001498E-3</c:v>
                </c:pt>
                <c:pt idx="68469">
                  <c:v>1.3693800000014981E-3</c:v>
                </c:pt>
                <c:pt idx="68470">
                  <c:v>1.3694000000014982E-3</c:v>
                </c:pt>
                <c:pt idx="68471">
                  <c:v>1.3694200000014982E-3</c:v>
                </c:pt>
                <c:pt idx="68472">
                  <c:v>1.3694400000014983E-3</c:v>
                </c:pt>
                <c:pt idx="68473">
                  <c:v>1.3694600000014984E-3</c:v>
                </c:pt>
                <c:pt idx="68474">
                  <c:v>1.3694800000014985E-3</c:v>
                </c:pt>
                <c:pt idx="68475">
                  <c:v>1.3695000000014986E-3</c:v>
                </c:pt>
                <c:pt idx="68476">
                  <c:v>1.3695200000014987E-3</c:v>
                </c:pt>
                <c:pt idx="68477">
                  <c:v>1.3695400000014988E-3</c:v>
                </c:pt>
                <c:pt idx="68478">
                  <c:v>1.3695600000014989E-3</c:v>
                </c:pt>
                <c:pt idx="68479">
                  <c:v>1.369580000001499E-3</c:v>
                </c:pt>
                <c:pt idx="68480">
                  <c:v>1.3696000000014991E-3</c:v>
                </c:pt>
                <c:pt idx="68481">
                  <c:v>1.3696200000014992E-3</c:v>
                </c:pt>
                <c:pt idx="68482">
                  <c:v>1.3696400000014993E-3</c:v>
                </c:pt>
                <c:pt idx="68483">
                  <c:v>1.3696600000014994E-3</c:v>
                </c:pt>
                <c:pt idx="68484">
                  <c:v>1.3696800000014995E-3</c:v>
                </c:pt>
                <c:pt idx="68485">
                  <c:v>1.3697000000014996E-3</c:v>
                </c:pt>
                <c:pt idx="68486">
                  <c:v>1.3697200000014997E-3</c:v>
                </c:pt>
                <c:pt idx="68487">
                  <c:v>1.3697400000014998E-3</c:v>
                </c:pt>
                <c:pt idx="68488">
                  <c:v>1.3697600000014999E-3</c:v>
                </c:pt>
                <c:pt idx="68489">
                  <c:v>1.3697800000015E-3</c:v>
                </c:pt>
                <c:pt idx="68490">
                  <c:v>1.3698000000015001E-3</c:v>
                </c:pt>
                <c:pt idx="68491">
                  <c:v>1.3698200000015002E-3</c:v>
                </c:pt>
                <c:pt idx="68492">
                  <c:v>1.3698400000015003E-3</c:v>
                </c:pt>
                <c:pt idx="68493">
                  <c:v>1.3698600000015004E-3</c:v>
                </c:pt>
                <c:pt idx="68494">
                  <c:v>1.3698800000015005E-3</c:v>
                </c:pt>
                <c:pt idx="68495">
                  <c:v>1.3699000000015006E-3</c:v>
                </c:pt>
                <c:pt idx="68496">
                  <c:v>1.3699200000015007E-3</c:v>
                </c:pt>
                <c:pt idx="68497">
                  <c:v>1.3699400000015008E-3</c:v>
                </c:pt>
                <c:pt idx="68498">
                  <c:v>1.3699600000015009E-3</c:v>
                </c:pt>
                <c:pt idx="68499">
                  <c:v>1.369980000001501E-3</c:v>
                </c:pt>
                <c:pt idx="68500">
                  <c:v>1.3700000000015011E-3</c:v>
                </c:pt>
                <c:pt idx="68501">
                  <c:v>1.3700200000015012E-3</c:v>
                </c:pt>
                <c:pt idx="68502">
                  <c:v>1.3700400000015013E-3</c:v>
                </c:pt>
                <c:pt idx="68503">
                  <c:v>1.3700600000015014E-3</c:v>
                </c:pt>
                <c:pt idx="68504">
                  <c:v>1.3700800000015015E-3</c:v>
                </c:pt>
                <c:pt idx="68505">
                  <c:v>1.3701000000015016E-3</c:v>
                </c:pt>
                <c:pt idx="68506">
                  <c:v>1.3701200000015017E-3</c:v>
                </c:pt>
                <c:pt idx="68507">
                  <c:v>1.3701400000015018E-3</c:v>
                </c:pt>
                <c:pt idx="68508">
                  <c:v>1.3701600000015019E-3</c:v>
                </c:pt>
                <c:pt idx="68509">
                  <c:v>1.370180000001502E-3</c:v>
                </c:pt>
                <c:pt idx="68510">
                  <c:v>1.3702000000015021E-3</c:v>
                </c:pt>
                <c:pt idx="68511">
                  <c:v>1.3702200000015022E-3</c:v>
                </c:pt>
                <c:pt idx="68512">
                  <c:v>1.3702400000015023E-3</c:v>
                </c:pt>
                <c:pt idx="68513">
                  <c:v>1.3702600000015024E-3</c:v>
                </c:pt>
                <c:pt idx="68514">
                  <c:v>1.3702800000015025E-3</c:v>
                </c:pt>
                <c:pt idx="68515">
                  <c:v>1.3703000000015026E-3</c:v>
                </c:pt>
                <c:pt idx="68516">
                  <c:v>1.3703200000015027E-3</c:v>
                </c:pt>
                <c:pt idx="68517">
                  <c:v>1.3703400000015028E-3</c:v>
                </c:pt>
                <c:pt idx="68518">
                  <c:v>1.3703600000015029E-3</c:v>
                </c:pt>
                <c:pt idx="68519">
                  <c:v>1.370380000001503E-3</c:v>
                </c:pt>
                <c:pt idx="68520">
                  <c:v>1.3704000000015031E-3</c:v>
                </c:pt>
                <c:pt idx="68521">
                  <c:v>1.3704200000015032E-3</c:v>
                </c:pt>
                <c:pt idx="68522">
                  <c:v>1.3704400000015033E-3</c:v>
                </c:pt>
                <c:pt idx="68523">
                  <c:v>1.3704600000015033E-3</c:v>
                </c:pt>
                <c:pt idx="68524">
                  <c:v>1.3704800000015034E-3</c:v>
                </c:pt>
                <c:pt idx="68525">
                  <c:v>1.3705000000015035E-3</c:v>
                </c:pt>
                <c:pt idx="68526">
                  <c:v>1.3705200000015036E-3</c:v>
                </c:pt>
                <c:pt idx="68527">
                  <c:v>1.3705400000015037E-3</c:v>
                </c:pt>
                <c:pt idx="68528">
                  <c:v>1.3705600000015038E-3</c:v>
                </c:pt>
                <c:pt idx="68529">
                  <c:v>1.3705800000015039E-3</c:v>
                </c:pt>
                <c:pt idx="68530">
                  <c:v>1.370600000001504E-3</c:v>
                </c:pt>
                <c:pt idx="68531">
                  <c:v>1.3706200000015041E-3</c:v>
                </c:pt>
                <c:pt idx="68532">
                  <c:v>1.3706400000015042E-3</c:v>
                </c:pt>
                <c:pt idx="68533">
                  <c:v>1.3706600000015043E-3</c:v>
                </c:pt>
                <c:pt idx="68534">
                  <c:v>1.3706800000015044E-3</c:v>
                </c:pt>
                <c:pt idx="68535">
                  <c:v>1.3707000000015045E-3</c:v>
                </c:pt>
                <c:pt idx="68536">
                  <c:v>1.3707200000015046E-3</c:v>
                </c:pt>
                <c:pt idx="68537">
                  <c:v>1.3707400000015047E-3</c:v>
                </c:pt>
                <c:pt idx="68538">
                  <c:v>1.3707600000015048E-3</c:v>
                </c:pt>
                <c:pt idx="68539">
                  <c:v>1.3707800000015049E-3</c:v>
                </c:pt>
                <c:pt idx="68540">
                  <c:v>1.370800000001505E-3</c:v>
                </c:pt>
                <c:pt idx="68541">
                  <c:v>1.3708200000015051E-3</c:v>
                </c:pt>
                <c:pt idx="68542">
                  <c:v>1.3708400000015052E-3</c:v>
                </c:pt>
                <c:pt idx="68543">
                  <c:v>1.3708600000015053E-3</c:v>
                </c:pt>
                <c:pt idx="68544">
                  <c:v>1.3708800000015054E-3</c:v>
                </c:pt>
                <c:pt idx="68545">
                  <c:v>1.3709000000015055E-3</c:v>
                </c:pt>
                <c:pt idx="68546">
                  <c:v>1.3709200000015056E-3</c:v>
                </c:pt>
                <c:pt idx="68547">
                  <c:v>1.3709400000015057E-3</c:v>
                </c:pt>
                <c:pt idx="68548">
                  <c:v>1.3709600000015058E-3</c:v>
                </c:pt>
                <c:pt idx="68549">
                  <c:v>1.3709800000015059E-3</c:v>
                </c:pt>
                <c:pt idx="68550">
                  <c:v>1.371000000001506E-3</c:v>
                </c:pt>
                <c:pt idx="68551">
                  <c:v>1.3710200000015061E-3</c:v>
                </c:pt>
                <c:pt idx="68552">
                  <c:v>1.3710400000015062E-3</c:v>
                </c:pt>
                <c:pt idx="68553">
                  <c:v>1.3710600000015063E-3</c:v>
                </c:pt>
                <c:pt idx="68554">
                  <c:v>1.3710800000015064E-3</c:v>
                </c:pt>
                <c:pt idx="68555">
                  <c:v>1.3711000000015065E-3</c:v>
                </c:pt>
                <c:pt idx="68556">
                  <c:v>1.3711200000015066E-3</c:v>
                </c:pt>
                <c:pt idx="68557">
                  <c:v>1.3711400000015067E-3</c:v>
                </c:pt>
                <c:pt idx="68558">
                  <c:v>1.3711600000015068E-3</c:v>
                </c:pt>
                <c:pt idx="68559">
                  <c:v>1.3711800000015069E-3</c:v>
                </c:pt>
                <c:pt idx="68560">
                  <c:v>1.371200000001507E-3</c:v>
                </c:pt>
                <c:pt idx="68561">
                  <c:v>1.3712200000015071E-3</c:v>
                </c:pt>
                <c:pt idx="68562">
                  <c:v>1.3712400000015072E-3</c:v>
                </c:pt>
                <c:pt idx="68563">
                  <c:v>1.3712600000015073E-3</c:v>
                </c:pt>
                <c:pt idx="68564">
                  <c:v>1.3712800000015074E-3</c:v>
                </c:pt>
                <c:pt idx="68565">
                  <c:v>1.3713000000015075E-3</c:v>
                </c:pt>
                <c:pt idx="68566">
                  <c:v>1.3713200000015076E-3</c:v>
                </c:pt>
                <c:pt idx="68567">
                  <c:v>1.3713400000015077E-3</c:v>
                </c:pt>
                <c:pt idx="68568">
                  <c:v>1.3713600000015078E-3</c:v>
                </c:pt>
                <c:pt idx="68569">
                  <c:v>1.3713800000015079E-3</c:v>
                </c:pt>
                <c:pt idx="68570">
                  <c:v>1.371400000001508E-3</c:v>
                </c:pt>
                <c:pt idx="68571">
                  <c:v>1.3714200000015081E-3</c:v>
                </c:pt>
                <c:pt idx="68572">
                  <c:v>1.3714400000015082E-3</c:v>
                </c:pt>
                <c:pt idx="68573">
                  <c:v>1.3714600000015083E-3</c:v>
                </c:pt>
                <c:pt idx="68574">
                  <c:v>1.3714800000015084E-3</c:v>
                </c:pt>
                <c:pt idx="68575">
                  <c:v>1.3715000000015084E-3</c:v>
                </c:pt>
                <c:pt idx="68576">
                  <c:v>1.3715200000015085E-3</c:v>
                </c:pt>
                <c:pt idx="68577">
                  <c:v>1.3715400000015086E-3</c:v>
                </c:pt>
                <c:pt idx="68578">
                  <c:v>1.3715600000015087E-3</c:v>
                </c:pt>
                <c:pt idx="68579">
                  <c:v>1.3715800000015088E-3</c:v>
                </c:pt>
                <c:pt idx="68580">
                  <c:v>1.3716000000015089E-3</c:v>
                </c:pt>
                <c:pt idx="68581">
                  <c:v>1.371620000001509E-3</c:v>
                </c:pt>
                <c:pt idx="68582">
                  <c:v>1.3716400000015091E-3</c:v>
                </c:pt>
                <c:pt idx="68583">
                  <c:v>1.3716600000015092E-3</c:v>
                </c:pt>
                <c:pt idx="68584">
                  <c:v>1.3716800000015093E-3</c:v>
                </c:pt>
                <c:pt idx="68585">
                  <c:v>1.3717000000015094E-3</c:v>
                </c:pt>
                <c:pt idx="68586">
                  <c:v>1.3717200000015095E-3</c:v>
                </c:pt>
                <c:pt idx="68587">
                  <c:v>1.3717400000015096E-3</c:v>
                </c:pt>
                <c:pt idx="68588">
                  <c:v>1.3717600000015097E-3</c:v>
                </c:pt>
                <c:pt idx="68589">
                  <c:v>1.3717800000015098E-3</c:v>
                </c:pt>
                <c:pt idx="68590">
                  <c:v>1.3718000000015099E-3</c:v>
                </c:pt>
                <c:pt idx="68591">
                  <c:v>1.37182000000151E-3</c:v>
                </c:pt>
                <c:pt idx="68592">
                  <c:v>1.3718400000015101E-3</c:v>
                </c:pt>
                <c:pt idx="68593">
                  <c:v>1.3718600000015102E-3</c:v>
                </c:pt>
                <c:pt idx="68594">
                  <c:v>1.3718800000015103E-3</c:v>
                </c:pt>
                <c:pt idx="68595">
                  <c:v>1.3719000000015104E-3</c:v>
                </c:pt>
                <c:pt idx="68596">
                  <c:v>1.3719200000015105E-3</c:v>
                </c:pt>
                <c:pt idx="68597">
                  <c:v>1.3719400000015106E-3</c:v>
                </c:pt>
                <c:pt idx="68598">
                  <c:v>1.3719600000015107E-3</c:v>
                </c:pt>
                <c:pt idx="68599">
                  <c:v>1.3719800000015108E-3</c:v>
                </c:pt>
                <c:pt idx="68600">
                  <c:v>1.3720000000015109E-3</c:v>
                </c:pt>
                <c:pt idx="68601">
                  <c:v>1.372020000001511E-3</c:v>
                </c:pt>
                <c:pt idx="68602">
                  <c:v>1.3720400000015111E-3</c:v>
                </c:pt>
                <c:pt idx="68603">
                  <c:v>1.3720600000015112E-3</c:v>
                </c:pt>
                <c:pt idx="68604">
                  <c:v>1.3720800000015113E-3</c:v>
                </c:pt>
                <c:pt idx="68605">
                  <c:v>1.3721000000015114E-3</c:v>
                </c:pt>
                <c:pt idx="68606">
                  <c:v>1.3721200000015115E-3</c:v>
                </c:pt>
                <c:pt idx="68607">
                  <c:v>1.3721400000015116E-3</c:v>
                </c:pt>
                <c:pt idx="68608">
                  <c:v>1.3721600000015117E-3</c:v>
                </c:pt>
                <c:pt idx="68609">
                  <c:v>1.3721800000015118E-3</c:v>
                </c:pt>
                <c:pt idx="68610">
                  <c:v>1.3722000000015119E-3</c:v>
                </c:pt>
                <c:pt idx="68611">
                  <c:v>1.372220000001512E-3</c:v>
                </c:pt>
                <c:pt idx="68612">
                  <c:v>1.3722400000015121E-3</c:v>
                </c:pt>
                <c:pt idx="68613">
                  <c:v>1.3722600000015122E-3</c:v>
                </c:pt>
                <c:pt idx="68614">
                  <c:v>1.3722800000015123E-3</c:v>
                </c:pt>
                <c:pt idx="68615">
                  <c:v>1.3723000000015124E-3</c:v>
                </c:pt>
                <c:pt idx="68616">
                  <c:v>1.3723200000015125E-3</c:v>
                </c:pt>
                <c:pt idx="68617">
                  <c:v>1.3723400000015126E-3</c:v>
                </c:pt>
                <c:pt idx="68618">
                  <c:v>1.3723600000015127E-3</c:v>
                </c:pt>
                <c:pt idx="68619">
                  <c:v>1.3723800000015128E-3</c:v>
                </c:pt>
                <c:pt idx="68620">
                  <c:v>1.3724000000015129E-3</c:v>
                </c:pt>
                <c:pt idx="68621">
                  <c:v>1.372420000001513E-3</c:v>
                </c:pt>
                <c:pt idx="68622">
                  <c:v>1.3724400000015131E-3</c:v>
                </c:pt>
                <c:pt idx="68623">
                  <c:v>1.3724600000015132E-3</c:v>
                </c:pt>
                <c:pt idx="68624">
                  <c:v>1.3724800000015133E-3</c:v>
                </c:pt>
                <c:pt idx="68625">
                  <c:v>1.3725000000015134E-3</c:v>
                </c:pt>
                <c:pt idx="68626">
                  <c:v>1.3725200000015134E-3</c:v>
                </c:pt>
                <c:pt idx="68627">
                  <c:v>1.3725400000015135E-3</c:v>
                </c:pt>
                <c:pt idx="68628">
                  <c:v>1.3725600000015136E-3</c:v>
                </c:pt>
                <c:pt idx="68629">
                  <c:v>1.3725800000015137E-3</c:v>
                </c:pt>
                <c:pt idx="68630">
                  <c:v>1.3726000000015138E-3</c:v>
                </c:pt>
                <c:pt idx="68631">
                  <c:v>1.3726200000015139E-3</c:v>
                </c:pt>
                <c:pt idx="68632">
                  <c:v>1.372640000001514E-3</c:v>
                </c:pt>
                <c:pt idx="68633">
                  <c:v>1.3726600000015141E-3</c:v>
                </c:pt>
                <c:pt idx="68634">
                  <c:v>1.3726800000015142E-3</c:v>
                </c:pt>
                <c:pt idx="68635">
                  <c:v>1.3727000000015143E-3</c:v>
                </c:pt>
                <c:pt idx="68636">
                  <c:v>1.3727200000015144E-3</c:v>
                </c:pt>
                <c:pt idx="68637">
                  <c:v>1.3727400000015145E-3</c:v>
                </c:pt>
                <c:pt idx="68638">
                  <c:v>1.3727600000015146E-3</c:v>
                </c:pt>
                <c:pt idx="68639">
                  <c:v>1.3727800000015147E-3</c:v>
                </c:pt>
                <c:pt idx="68640">
                  <c:v>1.3728000000015148E-3</c:v>
                </c:pt>
                <c:pt idx="68641">
                  <c:v>1.3728200000015149E-3</c:v>
                </c:pt>
                <c:pt idx="68642">
                  <c:v>1.372840000001515E-3</c:v>
                </c:pt>
                <c:pt idx="68643">
                  <c:v>1.3728600000015151E-3</c:v>
                </c:pt>
                <c:pt idx="68644">
                  <c:v>1.3728800000015152E-3</c:v>
                </c:pt>
                <c:pt idx="68645">
                  <c:v>1.3729000000015153E-3</c:v>
                </c:pt>
                <c:pt idx="68646">
                  <c:v>1.3729200000015154E-3</c:v>
                </c:pt>
                <c:pt idx="68647">
                  <c:v>1.3729400000015155E-3</c:v>
                </c:pt>
                <c:pt idx="68648">
                  <c:v>1.3729600000015156E-3</c:v>
                </c:pt>
                <c:pt idx="68649">
                  <c:v>1.3729800000015157E-3</c:v>
                </c:pt>
                <c:pt idx="68650">
                  <c:v>1.3730000000015158E-3</c:v>
                </c:pt>
                <c:pt idx="68651">
                  <c:v>1.3730200000015159E-3</c:v>
                </c:pt>
                <c:pt idx="68652">
                  <c:v>1.373040000001516E-3</c:v>
                </c:pt>
                <c:pt idx="68653">
                  <c:v>1.3730600000015161E-3</c:v>
                </c:pt>
                <c:pt idx="68654">
                  <c:v>1.3730800000015162E-3</c:v>
                </c:pt>
                <c:pt idx="68655">
                  <c:v>1.3731000000015163E-3</c:v>
                </c:pt>
                <c:pt idx="68656">
                  <c:v>1.3731200000015164E-3</c:v>
                </c:pt>
                <c:pt idx="68657">
                  <c:v>1.3731400000015165E-3</c:v>
                </c:pt>
                <c:pt idx="68658">
                  <c:v>1.3731600000015166E-3</c:v>
                </c:pt>
                <c:pt idx="68659">
                  <c:v>1.3731800000015167E-3</c:v>
                </c:pt>
                <c:pt idx="68660">
                  <c:v>1.3732000000015168E-3</c:v>
                </c:pt>
                <c:pt idx="68661">
                  <c:v>1.3732200000015169E-3</c:v>
                </c:pt>
                <c:pt idx="68662">
                  <c:v>1.373240000001517E-3</c:v>
                </c:pt>
                <c:pt idx="68663">
                  <c:v>1.3732600000015171E-3</c:v>
                </c:pt>
                <c:pt idx="68664">
                  <c:v>1.3732800000015172E-3</c:v>
                </c:pt>
                <c:pt idx="68665">
                  <c:v>1.3733000000015173E-3</c:v>
                </c:pt>
                <c:pt idx="68666">
                  <c:v>1.3733200000015174E-3</c:v>
                </c:pt>
                <c:pt idx="68667">
                  <c:v>1.3733400000015175E-3</c:v>
                </c:pt>
                <c:pt idx="68668">
                  <c:v>1.3733600000015176E-3</c:v>
                </c:pt>
                <c:pt idx="68669">
                  <c:v>1.3733800000015177E-3</c:v>
                </c:pt>
                <c:pt idx="68670">
                  <c:v>1.3734000000015178E-3</c:v>
                </c:pt>
                <c:pt idx="68671">
                  <c:v>1.3734200000015179E-3</c:v>
                </c:pt>
                <c:pt idx="68672">
                  <c:v>1.373440000001518E-3</c:v>
                </c:pt>
                <c:pt idx="68673">
                  <c:v>1.3734600000015181E-3</c:v>
                </c:pt>
                <c:pt idx="68674">
                  <c:v>1.3734800000015182E-3</c:v>
                </c:pt>
                <c:pt idx="68675">
                  <c:v>1.3735000000015183E-3</c:v>
                </c:pt>
                <c:pt idx="68676">
                  <c:v>1.3735200000015184E-3</c:v>
                </c:pt>
                <c:pt idx="68677">
                  <c:v>1.3735400000015185E-3</c:v>
                </c:pt>
                <c:pt idx="68678">
                  <c:v>1.3735600000015185E-3</c:v>
                </c:pt>
                <c:pt idx="68679">
                  <c:v>1.3735800000015186E-3</c:v>
                </c:pt>
                <c:pt idx="68680">
                  <c:v>1.3736000000015187E-3</c:v>
                </c:pt>
                <c:pt idx="68681">
                  <c:v>1.3736200000015188E-3</c:v>
                </c:pt>
                <c:pt idx="68682">
                  <c:v>1.3736400000015189E-3</c:v>
                </c:pt>
                <c:pt idx="68683">
                  <c:v>1.373660000001519E-3</c:v>
                </c:pt>
                <c:pt idx="68684">
                  <c:v>1.3736800000015191E-3</c:v>
                </c:pt>
                <c:pt idx="68685">
                  <c:v>1.3737000000015192E-3</c:v>
                </c:pt>
                <c:pt idx="68686">
                  <c:v>1.3737200000015193E-3</c:v>
                </c:pt>
                <c:pt idx="68687">
                  <c:v>1.3737400000015194E-3</c:v>
                </c:pt>
                <c:pt idx="68688">
                  <c:v>1.3737600000015195E-3</c:v>
                </c:pt>
                <c:pt idx="68689">
                  <c:v>1.3737800000015196E-3</c:v>
                </c:pt>
                <c:pt idx="68690">
                  <c:v>1.3738000000015197E-3</c:v>
                </c:pt>
                <c:pt idx="68691">
                  <c:v>1.3738200000015198E-3</c:v>
                </c:pt>
                <c:pt idx="68692">
                  <c:v>1.3738400000015199E-3</c:v>
                </c:pt>
                <c:pt idx="68693">
                  <c:v>1.37386000000152E-3</c:v>
                </c:pt>
                <c:pt idx="68694">
                  <c:v>1.3738800000015201E-3</c:v>
                </c:pt>
                <c:pt idx="68695">
                  <c:v>1.3739000000015202E-3</c:v>
                </c:pt>
                <c:pt idx="68696">
                  <c:v>1.3739200000015203E-3</c:v>
                </c:pt>
                <c:pt idx="68697">
                  <c:v>1.3739400000015204E-3</c:v>
                </c:pt>
                <c:pt idx="68698">
                  <c:v>1.3739600000015205E-3</c:v>
                </c:pt>
                <c:pt idx="68699">
                  <c:v>1.3739800000015206E-3</c:v>
                </c:pt>
                <c:pt idx="68700">
                  <c:v>1.3740000000015207E-3</c:v>
                </c:pt>
                <c:pt idx="68701">
                  <c:v>1.3740200000015208E-3</c:v>
                </c:pt>
                <c:pt idx="68702">
                  <c:v>1.3740400000015209E-3</c:v>
                </c:pt>
                <c:pt idx="68703">
                  <c:v>1.374060000001521E-3</c:v>
                </c:pt>
                <c:pt idx="68704">
                  <c:v>1.3740800000015211E-3</c:v>
                </c:pt>
                <c:pt idx="68705">
                  <c:v>1.3741000000015212E-3</c:v>
                </c:pt>
                <c:pt idx="68706">
                  <c:v>1.3741200000015213E-3</c:v>
                </c:pt>
                <c:pt idx="68707">
                  <c:v>1.3741400000015214E-3</c:v>
                </c:pt>
                <c:pt idx="68708">
                  <c:v>1.3741600000015215E-3</c:v>
                </c:pt>
                <c:pt idx="68709">
                  <c:v>1.3741800000015216E-3</c:v>
                </c:pt>
                <c:pt idx="68710">
                  <c:v>1.3742000000015217E-3</c:v>
                </c:pt>
                <c:pt idx="68711">
                  <c:v>1.3742200000015218E-3</c:v>
                </c:pt>
                <c:pt idx="68712">
                  <c:v>1.3742400000015219E-3</c:v>
                </c:pt>
                <c:pt idx="68713">
                  <c:v>1.374260000001522E-3</c:v>
                </c:pt>
                <c:pt idx="68714">
                  <c:v>1.3742800000015221E-3</c:v>
                </c:pt>
                <c:pt idx="68715">
                  <c:v>1.3743000000015222E-3</c:v>
                </c:pt>
                <c:pt idx="68716">
                  <c:v>1.3743200000015223E-3</c:v>
                </c:pt>
                <c:pt idx="68717">
                  <c:v>1.3743400000015224E-3</c:v>
                </c:pt>
                <c:pt idx="68718">
                  <c:v>1.3743600000015225E-3</c:v>
                </c:pt>
                <c:pt idx="68719">
                  <c:v>1.3743800000015226E-3</c:v>
                </c:pt>
                <c:pt idx="68720">
                  <c:v>1.3744000000015227E-3</c:v>
                </c:pt>
                <c:pt idx="68721">
                  <c:v>1.3744200000015228E-3</c:v>
                </c:pt>
                <c:pt idx="68722">
                  <c:v>1.3744400000015229E-3</c:v>
                </c:pt>
                <c:pt idx="68723">
                  <c:v>1.374460000001523E-3</c:v>
                </c:pt>
                <c:pt idx="68724">
                  <c:v>1.3744800000015231E-3</c:v>
                </c:pt>
                <c:pt idx="68725">
                  <c:v>1.3745000000015232E-3</c:v>
                </c:pt>
                <c:pt idx="68726">
                  <c:v>1.3745200000015233E-3</c:v>
                </c:pt>
                <c:pt idx="68727">
                  <c:v>1.3745400000015234E-3</c:v>
                </c:pt>
                <c:pt idx="68728">
                  <c:v>1.3745600000015235E-3</c:v>
                </c:pt>
                <c:pt idx="68729">
                  <c:v>1.3745800000015236E-3</c:v>
                </c:pt>
                <c:pt idx="68730">
                  <c:v>1.3746000000015236E-3</c:v>
                </c:pt>
                <c:pt idx="68731">
                  <c:v>1.3746200000015237E-3</c:v>
                </c:pt>
                <c:pt idx="68732">
                  <c:v>1.3746400000015238E-3</c:v>
                </c:pt>
                <c:pt idx="68733">
                  <c:v>1.3746600000015239E-3</c:v>
                </c:pt>
                <c:pt idx="68734">
                  <c:v>1.374680000001524E-3</c:v>
                </c:pt>
                <c:pt idx="68735">
                  <c:v>1.3747000000015241E-3</c:v>
                </c:pt>
                <c:pt idx="68736">
                  <c:v>1.3747200000015242E-3</c:v>
                </c:pt>
                <c:pt idx="68737">
                  <c:v>1.3747400000015243E-3</c:v>
                </c:pt>
                <c:pt idx="68738">
                  <c:v>1.3747600000015244E-3</c:v>
                </c:pt>
                <c:pt idx="68739">
                  <c:v>1.3747800000015245E-3</c:v>
                </c:pt>
                <c:pt idx="68740">
                  <c:v>1.3748000000015246E-3</c:v>
                </c:pt>
                <c:pt idx="68741">
                  <c:v>1.3748200000015247E-3</c:v>
                </c:pt>
                <c:pt idx="68742">
                  <c:v>1.3748400000015248E-3</c:v>
                </c:pt>
                <c:pt idx="68743">
                  <c:v>1.3748600000015249E-3</c:v>
                </c:pt>
                <c:pt idx="68744">
                  <c:v>1.374880000001525E-3</c:v>
                </c:pt>
                <c:pt idx="68745">
                  <c:v>1.3749000000015251E-3</c:v>
                </c:pt>
                <c:pt idx="68746">
                  <c:v>1.3749200000015252E-3</c:v>
                </c:pt>
                <c:pt idx="68747">
                  <c:v>1.3749400000015253E-3</c:v>
                </c:pt>
                <c:pt idx="68748">
                  <c:v>1.3749600000015254E-3</c:v>
                </c:pt>
                <c:pt idx="68749">
                  <c:v>1.3749800000015255E-3</c:v>
                </c:pt>
                <c:pt idx="68750">
                  <c:v>1.3750000000015256E-3</c:v>
                </c:pt>
                <c:pt idx="68751">
                  <c:v>1.3750200000015257E-3</c:v>
                </c:pt>
                <c:pt idx="68752">
                  <c:v>1.3750400000015258E-3</c:v>
                </c:pt>
                <c:pt idx="68753">
                  <c:v>1.3750600000015259E-3</c:v>
                </c:pt>
                <c:pt idx="68754">
                  <c:v>1.375080000001526E-3</c:v>
                </c:pt>
                <c:pt idx="68755">
                  <c:v>1.3751000000015261E-3</c:v>
                </c:pt>
                <c:pt idx="68756">
                  <c:v>1.3751200000015262E-3</c:v>
                </c:pt>
                <c:pt idx="68757">
                  <c:v>1.3751400000015263E-3</c:v>
                </c:pt>
                <c:pt idx="68758">
                  <c:v>1.3751600000015264E-3</c:v>
                </c:pt>
                <c:pt idx="68759">
                  <c:v>1.3751800000015265E-3</c:v>
                </c:pt>
                <c:pt idx="68760">
                  <c:v>1.3752000000015266E-3</c:v>
                </c:pt>
                <c:pt idx="68761">
                  <c:v>1.3752200000015267E-3</c:v>
                </c:pt>
                <c:pt idx="68762">
                  <c:v>1.3752400000015268E-3</c:v>
                </c:pt>
                <c:pt idx="68763">
                  <c:v>1.3752600000015269E-3</c:v>
                </c:pt>
                <c:pt idx="68764">
                  <c:v>1.375280000001527E-3</c:v>
                </c:pt>
                <c:pt idx="68765">
                  <c:v>1.3753000000015271E-3</c:v>
                </c:pt>
                <c:pt idx="68766">
                  <c:v>1.3753200000015272E-3</c:v>
                </c:pt>
                <c:pt idx="68767">
                  <c:v>1.3753400000015273E-3</c:v>
                </c:pt>
                <c:pt idx="68768">
                  <c:v>1.3753600000015274E-3</c:v>
                </c:pt>
                <c:pt idx="68769">
                  <c:v>1.3753800000015275E-3</c:v>
                </c:pt>
                <c:pt idx="68770">
                  <c:v>1.3754000000015276E-3</c:v>
                </c:pt>
                <c:pt idx="68771">
                  <c:v>1.3754200000015277E-3</c:v>
                </c:pt>
                <c:pt idx="68772">
                  <c:v>1.3754400000015278E-3</c:v>
                </c:pt>
                <c:pt idx="68773">
                  <c:v>1.3754600000015279E-3</c:v>
                </c:pt>
                <c:pt idx="68774">
                  <c:v>1.375480000001528E-3</c:v>
                </c:pt>
                <c:pt idx="68775">
                  <c:v>1.3755000000015281E-3</c:v>
                </c:pt>
                <c:pt idx="68776">
                  <c:v>1.3755200000015282E-3</c:v>
                </c:pt>
                <c:pt idx="68777">
                  <c:v>1.3755400000015283E-3</c:v>
                </c:pt>
                <c:pt idx="68778">
                  <c:v>1.3755600000015284E-3</c:v>
                </c:pt>
                <c:pt idx="68779">
                  <c:v>1.3755800000015285E-3</c:v>
                </c:pt>
                <c:pt idx="68780">
                  <c:v>1.3756000000015286E-3</c:v>
                </c:pt>
                <c:pt idx="68781">
                  <c:v>1.3756200000015286E-3</c:v>
                </c:pt>
                <c:pt idx="68782">
                  <c:v>1.3756400000015287E-3</c:v>
                </c:pt>
                <c:pt idx="68783">
                  <c:v>1.3756600000015288E-3</c:v>
                </c:pt>
                <c:pt idx="68784">
                  <c:v>1.3756800000015289E-3</c:v>
                </c:pt>
                <c:pt idx="68785">
                  <c:v>1.375700000001529E-3</c:v>
                </c:pt>
                <c:pt idx="68786">
                  <c:v>1.3757200000015291E-3</c:v>
                </c:pt>
                <c:pt idx="68787">
                  <c:v>1.3757400000015292E-3</c:v>
                </c:pt>
                <c:pt idx="68788">
                  <c:v>1.3757600000015293E-3</c:v>
                </c:pt>
                <c:pt idx="68789">
                  <c:v>1.3757800000015294E-3</c:v>
                </c:pt>
                <c:pt idx="68790">
                  <c:v>1.3758000000015295E-3</c:v>
                </c:pt>
                <c:pt idx="68791">
                  <c:v>1.3758200000015296E-3</c:v>
                </c:pt>
                <c:pt idx="68792">
                  <c:v>1.3758400000015297E-3</c:v>
                </c:pt>
                <c:pt idx="68793">
                  <c:v>1.3758600000015298E-3</c:v>
                </c:pt>
                <c:pt idx="68794">
                  <c:v>1.3758800000015299E-3</c:v>
                </c:pt>
                <c:pt idx="68795">
                  <c:v>1.37590000000153E-3</c:v>
                </c:pt>
                <c:pt idx="68796">
                  <c:v>1.3759200000015301E-3</c:v>
                </c:pt>
                <c:pt idx="68797">
                  <c:v>1.3759400000015302E-3</c:v>
                </c:pt>
                <c:pt idx="68798">
                  <c:v>1.3759600000015303E-3</c:v>
                </c:pt>
                <c:pt idx="68799">
                  <c:v>1.3759800000015304E-3</c:v>
                </c:pt>
                <c:pt idx="68800">
                  <c:v>1.3760000000015305E-3</c:v>
                </c:pt>
                <c:pt idx="68801">
                  <c:v>1.3760200000015306E-3</c:v>
                </c:pt>
                <c:pt idx="68802">
                  <c:v>1.3760400000015307E-3</c:v>
                </c:pt>
                <c:pt idx="68803">
                  <c:v>1.3760600000015308E-3</c:v>
                </c:pt>
                <c:pt idx="68804">
                  <c:v>1.3760800000015309E-3</c:v>
                </c:pt>
                <c:pt idx="68805">
                  <c:v>1.376100000001531E-3</c:v>
                </c:pt>
                <c:pt idx="68806">
                  <c:v>1.3761200000015311E-3</c:v>
                </c:pt>
                <c:pt idx="68807">
                  <c:v>1.3761400000015312E-3</c:v>
                </c:pt>
                <c:pt idx="68808">
                  <c:v>1.3761600000015313E-3</c:v>
                </c:pt>
                <c:pt idx="68809">
                  <c:v>1.3761800000015314E-3</c:v>
                </c:pt>
                <c:pt idx="68810">
                  <c:v>1.3762000000015315E-3</c:v>
                </c:pt>
                <c:pt idx="68811">
                  <c:v>1.3762200000015316E-3</c:v>
                </c:pt>
                <c:pt idx="68812">
                  <c:v>1.3762400000015317E-3</c:v>
                </c:pt>
                <c:pt idx="68813">
                  <c:v>1.3762600000015318E-3</c:v>
                </c:pt>
                <c:pt idx="68814">
                  <c:v>1.3762800000015319E-3</c:v>
                </c:pt>
                <c:pt idx="68815">
                  <c:v>1.376300000001532E-3</c:v>
                </c:pt>
                <c:pt idx="68816">
                  <c:v>1.3763200000015321E-3</c:v>
                </c:pt>
                <c:pt idx="68817">
                  <c:v>1.3763400000015322E-3</c:v>
                </c:pt>
                <c:pt idx="68818">
                  <c:v>1.3763600000015323E-3</c:v>
                </c:pt>
                <c:pt idx="68819">
                  <c:v>1.3763800000015324E-3</c:v>
                </c:pt>
                <c:pt idx="68820">
                  <c:v>1.3764000000015325E-3</c:v>
                </c:pt>
                <c:pt idx="68821">
                  <c:v>1.3764200000015326E-3</c:v>
                </c:pt>
                <c:pt idx="68822">
                  <c:v>1.3764400000015327E-3</c:v>
                </c:pt>
                <c:pt idx="68823">
                  <c:v>1.3764600000015328E-3</c:v>
                </c:pt>
                <c:pt idx="68824">
                  <c:v>1.3764800000015329E-3</c:v>
                </c:pt>
                <c:pt idx="68825">
                  <c:v>1.376500000001533E-3</c:v>
                </c:pt>
                <c:pt idx="68826">
                  <c:v>1.3765200000015331E-3</c:v>
                </c:pt>
                <c:pt idx="68827">
                  <c:v>1.3765400000015332E-3</c:v>
                </c:pt>
                <c:pt idx="68828">
                  <c:v>1.3765600000015333E-3</c:v>
                </c:pt>
                <c:pt idx="68829">
                  <c:v>1.3765800000015334E-3</c:v>
                </c:pt>
                <c:pt idx="68830">
                  <c:v>1.3766000000015335E-3</c:v>
                </c:pt>
                <c:pt idx="68831">
                  <c:v>1.3766200000015336E-3</c:v>
                </c:pt>
                <c:pt idx="68832">
                  <c:v>1.3766400000015337E-3</c:v>
                </c:pt>
                <c:pt idx="68833">
                  <c:v>1.3766600000015337E-3</c:v>
                </c:pt>
                <c:pt idx="68834">
                  <c:v>1.3766800000015338E-3</c:v>
                </c:pt>
                <c:pt idx="68835">
                  <c:v>1.3767000000015339E-3</c:v>
                </c:pt>
                <c:pt idx="68836">
                  <c:v>1.376720000001534E-3</c:v>
                </c:pt>
                <c:pt idx="68837">
                  <c:v>1.3767400000015341E-3</c:v>
                </c:pt>
                <c:pt idx="68838">
                  <c:v>1.3767600000015342E-3</c:v>
                </c:pt>
                <c:pt idx="68839">
                  <c:v>1.3767800000015343E-3</c:v>
                </c:pt>
                <c:pt idx="68840">
                  <c:v>1.3768000000015344E-3</c:v>
                </c:pt>
                <c:pt idx="68841">
                  <c:v>1.3768200000015345E-3</c:v>
                </c:pt>
                <c:pt idx="68842">
                  <c:v>1.3768400000015346E-3</c:v>
                </c:pt>
                <c:pt idx="68843">
                  <c:v>1.3768600000015347E-3</c:v>
                </c:pt>
                <c:pt idx="68844">
                  <c:v>1.3768800000015348E-3</c:v>
                </c:pt>
                <c:pt idx="68845">
                  <c:v>1.3769000000015349E-3</c:v>
                </c:pt>
                <c:pt idx="68846">
                  <c:v>1.376920000001535E-3</c:v>
                </c:pt>
                <c:pt idx="68847">
                  <c:v>1.3769400000015351E-3</c:v>
                </c:pt>
                <c:pt idx="68848">
                  <c:v>1.3769600000015352E-3</c:v>
                </c:pt>
                <c:pt idx="68849">
                  <c:v>1.3769800000015353E-3</c:v>
                </c:pt>
                <c:pt idx="68850">
                  <c:v>1.3770000000015354E-3</c:v>
                </c:pt>
                <c:pt idx="68851">
                  <c:v>1.3770200000015355E-3</c:v>
                </c:pt>
                <c:pt idx="68852">
                  <c:v>1.3770400000015356E-3</c:v>
                </c:pt>
                <c:pt idx="68853">
                  <c:v>1.3770600000015357E-3</c:v>
                </c:pt>
                <c:pt idx="68854">
                  <c:v>1.3770800000015358E-3</c:v>
                </c:pt>
                <c:pt idx="68855">
                  <c:v>1.3771000000015359E-3</c:v>
                </c:pt>
                <c:pt idx="68856">
                  <c:v>1.377120000001536E-3</c:v>
                </c:pt>
                <c:pt idx="68857">
                  <c:v>1.3771400000015361E-3</c:v>
                </c:pt>
                <c:pt idx="68858">
                  <c:v>1.3771600000015362E-3</c:v>
                </c:pt>
                <c:pt idx="68859">
                  <c:v>1.3771800000015363E-3</c:v>
                </c:pt>
                <c:pt idx="68860">
                  <c:v>1.3772000000015364E-3</c:v>
                </c:pt>
                <c:pt idx="68861">
                  <c:v>1.3772200000015365E-3</c:v>
                </c:pt>
                <c:pt idx="68862">
                  <c:v>1.3772400000015366E-3</c:v>
                </c:pt>
                <c:pt idx="68863">
                  <c:v>1.3772600000015367E-3</c:v>
                </c:pt>
                <c:pt idx="68864">
                  <c:v>1.3772800000015368E-3</c:v>
                </c:pt>
                <c:pt idx="68865">
                  <c:v>1.3773000000015369E-3</c:v>
                </c:pt>
                <c:pt idx="68866">
                  <c:v>1.377320000001537E-3</c:v>
                </c:pt>
                <c:pt idx="68867">
                  <c:v>1.3773400000015371E-3</c:v>
                </c:pt>
                <c:pt idx="68868">
                  <c:v>1.3773600000015372E-3</c:v>
                </c:pt>
                <c:pt idx="68869">
                  <c:v>1.3773800000015373E-3</c:v>
                </c:pt>
                <c:pt idx="68870">
                  <c:v>1.3774000000015374E-3</c:v>
                </c:pt>
                <c:pt idx="68871">
                  <c:v>1.3774200000015375E-3</c:v>
                </c:pt>
                <c:pt idx="68872">
                  <c:v>1.3774400000015376E-3</c:v>
                </c:pt>
                <c:pt idx="68873">
                  <c:v>1.3774600000015377E-3</c:v>
                </c:pt>
                <c:pt idx="68874">
                  <c:v>1.3774800000015378E-3</c:v>
                </c:pt>
                <c:pt idx="68875">
                  <c:v>1.3775000000015379E-3</c:v>
                </c:pt>
                <c:pt idx="68876">
                  <c:v>1.377520000001538E-3</c:v>
                </c:pt>
                <c:pt idx="68877">
                  <c:v>1.3775400000015381E-3</c:v>
                </c:pt>
                <c:pt idx="68878">
                  <c:v>1.3775600000015382E-3</c:v>
                </c:pt>
                <c:pt idx="68879">
                  <c:v>1.3775800000015383E-3</c:v>
                </c:pt>
                <c:pt idx="68880">
                  <c:v>1.3776000000015384E-3</c:v>
                </c:pt>
                <c:pt idx="68881">
                  <c:v>1.3776200000015385E-3</c:v>
                </c:pt>
                <c:pt idx="68882">
                  <c:v>1.3776400000015386E-3</c:v>
                </c:pt>
                <c:pt idx="68883">
                  <c:v>1.3776600000015387E-3</c:v>
                </c:pt>
                <c:pt idx="68884">
                  <c:v>1.3776800000015388E-3</c:v>
                </c:pt>
                <c:pt idx="68885">
                  <c:v>1.3777000000015388E-3</c:v>
                </c:pt>
                <c:pt idx="68886">
                  <c:v>1.3777200000015389E-3</c:v>
                </c:pt>
                <c:pt idx="68887">
                  <c:v>1.377740000001539E-3</c:v>
                </c:pt>
                <c:pt idx="68888">
                  <c:v>1.3777600000015391E-3</c:v>
                </c:pt>
                <c:pt idx="68889">
                  <c:v>1.3777800000015392E-3</c:v>
                </c:pt>
                <c:pt idx="68890">
                  <c:v>1.3778000000015393E-3</c:v>
                </c:pt>
                <c:pt idx="68891">
                  <c:v>1.3778200000015394E-3</c:v>
                </c:pt>
                <c:pt idx="68892">
                  <c:v>1.3778400000015395E-3</c:v>
                </c:pt>
                <c:pt idx="68893">
                  <c:v>1.3778600000015396E-3</c:v>
                </c:pt>
                <c:pt idx="68894">
                  <c:v>1.3778800000015397E-3</c:v>
                </c:pt>
                <c:pt idx="68895">
                  <c:v>1.3779000000015398E-3</c:v>
                </c:pt>
                <c:pt idx="68896">
                  <c:v>1.3779200000015399E-3</c:v>
                </c:pt>
                <c:pt idx="68897">
                  <c:v>1.37794000000154E-3</c:v>
                </c:pt>
                <c:pt idx="68898">
                  <c:v>1.3779600000015401E-3</c:v>
                </c:pt>
                <c:pt idx="68899">
                  <c:v>1.3779800000015402E-3</c:v>
                </c:pt>
                <c:pt idx="68900">
                  <c:v>1.3780000000015403E-3</c:v>
                </c:pt>
                <c:pt idx="68901">
                  <c:v>1.3780200000015404E-3</c:v>
                </c:pt>
                <c:pt idx="68902">
                  <c:v>1.3780400000015405E-3</c:v>
                </c:pt>
                <c:pt idx="68903">
                  <c:v>1.3780600000015406E-3</c:v>
                </c:pt>
                <c:pt idx="68904">
                  <c:v>1.3780800000015407E-3</c:v>
                </c:pt>
                <c:pt idx="68905">
                  <c:v>1.3781000000015408E-3</c:v>
                </c:pt>
                <c:pt idx="68906">
                  <c:v>1.3781200000015409E-3</c:v>
                </c:pt>
                <c:pt idx="68907">
                  <c:v>1.378140000001541E-3</c:v>
                </c:pt>
                <c:pt idx="68908">
                  <c:v>1.3781600000015411E-3</c:v>
                </c:pt>
                <c:pt idx="68909">
                  <c:v>1.3781800000015412E-3</c:v>
                </c:pt>
                <c:pt idx="68910">
                  <c:v>1.3782000000015413E-3</c:v>
                </c:pt>
                <c:pt idx="68911">
                  <c:v>1.3782200000015414E-3</c:v>
                </c:pt>
                <c:pt idx="68912">
                  <c:v>1.3782400000015415E-3</c:v>
                </c:pt>
                <c:pt idx="68913">
                  <c:v>1.3782600000015416E-3</c:v>
                </c:pt>
                <c:pt idx="68914">
                  <c:v>1.3782800000015417E-3</c:v>
                </c:pt>
                <c:pt idx="68915">
                  <c:v>1.3783000000015418E-3</c:v>
                </c:pt>
                <c:pt idx="68916">
                  <c:v>1.3783200000015419E-3</c:v>
                </c:pt>
                <c:pt idx="68917">
                  <c:v>1.378340000001542E-3</c:v>
                </c:pt>
                <c:pt idx="68918">
                  <c:v>1.3783600000015421E-3</c:v>
                </c:pt>
                <c:pt idx="68919">
                  <c:v>1.3783800000015422E-3</c:v>
                </c:pt>
                <c:pt idx="68920">
                  <c:v>1.3784000000015423E-3</c:v>
                </c:pt>
                <c:pt idx="68921">
                  <c:v>1.3784200000015424E-3</c:v>
                </c:pt>
                <c:pt idx="68922">
                  <c:v>1.3784400000015425E-3</c:v>
                </c:pt>
                <c:pt idx="68923">
                  <c:v>1.3784600000015426E-3</c:v>
                </c:pt>
                <c:pt idx="68924">
                  <c:v>1.3784800000015427E-3</c:v>
                </c:pt>
                <c:pt idx="68925">
                  <c:v>1.3785000000015428E-3</c:v>
                </c:pt>
                <c:pt idx="68926">
                  <c:v>1.3785200000015429E-3</c:v>
                </c:pt>
                <c:pt idx="68927">
                  <c:v>1.378540000001543E-3</c:v>
                </c:pt>
                <c:pt idx="68928">
                  <c:v>1.3785600000015431E-3</c:v>
                </c:pt>
                <c:pt idx="68929">
                  <c:v>1.3785800000015432E-3</c:v>
                </c:pt>
                <c:pt idx="68930">
                  <c:v>1.3786000000015433E-3</c:v>
                </c:pt>
                <c:pt idx="68931">
                  <c:v>1.3786200000015434E-3</c:v>
                </c:pt>
                <c:pt idx="68932">
                  <c:v>1.3786400000015435E-3</c:v>
                </c:pt>
                <c:pt idx="68933">
                  <c:v>1.3786600000015436E-3</c:v>
                </c:pt>
                <c:pt idx="68934">
                  <c:v>1.3786800000015437E-3</c:v>
                </c:pt>
                <c:pt idx="68935">
                  <c:v>1.3787000000015438E-3</c:v>
                </c:pt>
                <c:pt idx="68936">
                  <c:v>1.3787200000015438E-3</c:v>
                </c:pt>
                <c:pt idx="68937">
                  <c:v>1.3787400000015439E-3</c:v>
                </c:pt>
                <c:pt idx="68938">
                  <c:v>1.378760000001544E-3</c:v>
                </c:pt>
                <c:pt idx="68939">
                  <c:v>1.3787800000015441E-3</c:v>
                </c:pt>
                <c:pt idx="68940">
                  <c:v>1.3788000000015442E-3</c:v>
                </c:pt>
                <c:pt idx="68941">
                  <c:v>1.3788200000015443E-3</c:v>
                </c:pt>
                <c:pt idx="68942">
                  <c:v>1.3788400000015444E-3</c:v>
                </c:pt>
                <c:pt idx="68943">
                  <c:v>1.3788600000015445E-3</c:v>
                </c:pt>
                <c:pt idx="68944">
                  <c:v>1.3788800000015446E-3</c:v>
                </c:pt>
                <c:pt idx="68945">
                  <c:v>1.3789000000015447E-3</c:v>
                </c:pt>
                <c:pt idx="68946">
                  <c:v>1.3789200000015448E-3</c:v>
                </c:pt>
                <c:pt idx="68947">
                  <c:v>1.3789400000015449E-3</c:v>
                </c:pt>
                <c:pt idx="68948">
                  <c:v>1.378960000001545E-3</c:v>
                </c:pt>
                <c:pt idx="68949">
                  <c:v>1.3789800000015451E-3</c:v>
                </c:pt>
                <c:pt idx="68950">
                  <c:v>1.3790000000015452E-3</c:v>
                </c:pt>
                <c:pt idx="68951">
                  <c:v>1.3790200000015453E-3</c:v>
                </c:pt>
                <c:pt idx="68952">
                  <c:v>1.3790400000015454E-3</c:v>
                </c:pt>
                <c:pt idx="68953">
                  <c:v>1.3790600000015455E-3</c:v>
                </c:pt>
                <c:pt idx="68954">
                  <c:v>1.3790800000015456E-3</c:v>
                </c:pt>
                <c:pt idx="68955">
                  <c:v>1.3791000000015457E-3</c:v>
                </c:pt>
                <c:pt idx="68956">
                  <c:v>1.3791200000015458E-3</c:v>
                </c:pt>
                <c:pt idx="68957">
                  <c:v>1.3791400000015459E-3</c:v>
                </c:pt>
                <c:pt idx="68958">
                  <c:v>1.379160000001546E-3</c:v>
                </c:pt>
                <c:pt idx="68959">
                  <c:v>1.3791800000015461E-3</c:v>
                </c:pt>
                <c:pt idx="68960">
                  <c:v>1.3792000000015462E-3</c:v>
                </c:pt>
                <c:pt idx="68961">
                  <c:v>1.3792200000015463E-3</c:v>
                </c:pt>
                <c:pt idx="68962">
                  <c:v>1.3792400000015464E-3</c:v>
                </c:pt>
                <c:pt idx="68963">
                  <c:v>1.3792600000015465E-3</c:v>
                </c:pt>
                <c:pt idx="68964">
                  <c:v>1.3792800000015466E-3</c:v>
                </c:pt>
                <c:pt idx="68965">
                  <c:v>1.3793000000015467E-3</c:v>
                </c:pt>
                <c:pt idx="68966">
                  <c:v>1.3793200000015468E-3</c:v>
                </c:pt>
                <c:pt idx="68967">
                  <c:v>1.3793400000015469E-3</c:v>
                </c:pt>
                <c:pt idx="68968">
                  <c:v>1.379360000001547E-3</c:v>
                </c:pt>
                <c:pt idx="68969">
                  <c:v>1.3793800000015471E-3</c:v>
                </c:pt>
                <c:pt idx="68970">
                  <c:v>1.3794000000015472E-3</c:v>
                </c:pt>
                <c:pt idx="68971">
                  <c:v>1.3794200000015473E-3</c:v>
                </c:pt>
                <c:pt idx="68972">
                  <c:v>1.3794400000015474E-3</c:v>
                </c:pt>
                <c:pt idx="68973">
                  <c:v>1.3794600000015475E-3</c:v>
                </c:pt>
                <c:pt idx="68974">
                  <c:v>1.3794800000015476E-3</c:v>
                </c:pt>
                <c:pt idx="68975">
                  <c:v>1.3795000000015477E-3</c:v>
                </c:pt>
                <c:pt idx="68976">
                  <c:v>1.3795200000015478E-3</c:v>
                </c:pt>
                <c:pt idx="68977">
                  <c:v>1.3795400000015479E-3</c:v>
                </c:pt>
                <c:pt idx="68978">
                  <c:v>1.379560000001548E-3</c:v>
                </c:pt>
                <c:pt idx="68979">
                  <c:v>1.3795800000015481E-3</c:v>
                </c:pt>
                <c:pt idx="68980">
                  <c:v>1.3796000000015482E-3</c:v>
                </c:pt>
                <c:pt idx="68981">
                  <c:v>1.3796200000015483E-3</c:v>
                </c:pt>
                <c:pt idx="68982">
                  <c:v>1.3796400000015484E-3</c:v>
                </c:pt>
                <c:pt idx="68983">
                  <c:v>1.3796600000015485E-3</c:v>
                </c:pt>
                <c:pt idx="68984">
                  <c:v>1.3796800000015486E-3</c:v>
                </c:pt>
                <c:pt idx="68985">
                  <c:v>1.3797000000015487E-3</c:v>
                </c:pt>
                <c:pt idx="68986">
                  <c:v>1.3797200000015488E-3</c:v>
                </c:pt>
                <c:pt idx="68987">
                  <c:v>1.3797400000015489E-3</c:v>
                </c:pt>
                <c:pt idx="68988">
                  <c:v>1.3797600000015489E-3</c:v>
                </c:pt>
                <c:pt idx="68989">
                  <c:v>1.379780000001549E-3</c:v>
                </c:pt>
                <c:pt idx="68990">
                  <c:v>1.3798000000015491E-3</c:v>
                </c:pt>
                <c:pt idx="68991">
                  <c:v>1.3798200000015492E-3</c:v>
                </c:pt>
                <c:pt idx="68992">
                  <c:v>1.3798400000015493E-3</c:v>
                </c:pt>
                <c:pt idx="68993">
                  <c:v>1.3798600000015494E-3</c:v>
                </c:pt>
                <c:pt idx="68994">
                  <c:v>1.3798800000015495E-3</c:v>
                </c:pt>
                <c:pt idx="68995">
                  <c:v>1.3799000000015496E-3</c:v>
                </c:pt>
                <c:pt idx="68996">
                  <c:v>1.3799200000015497E-3</c:v>
                </c:pt>
                <c:pt idx="68997">
                  <c:v>1.3799400000015498E-3</c:v>
                </c:pt>
                <c:pt idx="68998">
                  <c:v>1.3799600000015499E-3</c:v>
                </c:pt>
                <c:pt idx="68999">
                  <c:v>1.37998000000155E-3</c:v>
                </c:pt>
                <c:pt idx="69000">
                  <c:v>1.3800000000015501E-3</c:v>
                </c:pt>
                <c:pt idx="69001">
                  <c:v>1.3800200000015502E-3</c:v>
                </c:pt>
                <c:pt idx="69002">
                  <c:v>1.3800400000015503E-3</c:v>
                </c:pt>
                <c:pt idx="69003">
                  <c:v>1.3800600000015504E-3</c:v>
                </c:pt>
                <c:pt idx="69004">
                  <c:v>1.3800800000015505E-3</c:v>
                </c:pt>
                <c:pt idx="69005">
                  <c:v>1.3801000000015506E-3</c:v>
                </c:pt>
                <c:pt idx="69006">
                  <c:v>1.3801200000015507E-3</c:v>
                </c:pt>
                <c:pt idx="69007">
                  <c:v>1.3801400000015508E-3</c:v>
                </c:pt>
                <c:pt idx="69008">
                  <c:v>1.3801600000015509E-3</c:v>
                </c:pt>
                <c:pt idx="69009">
                  <c:v>1.380180000001551E-3</c:v>
                </c:pt>
                <c:pt idx="69010">
                  <c:v>1.3802000000015511E-3</c:v>
                </c:pt>
                <c:pt idx="69011">
                  <c:v>1.3802200000015512E-3</c:v>
                </c:pt>
                <c:pt idx="69012">
                  <c:v>1.3802400000015513E-3</c:v>
                </c:pt>
                <c:pt idx="69013">
                  <c:v>1.3802600000015514E-3</c:v>
                </c:pt>
                <c:pt idx="69014">
                  <c:v>1.3802800000015515E-3</c:v>
                </c:pt>
                <c:pt idx="69015">
                  <c:v>1.3803000000015516E-3</c:v>
                </c:pt>
                <c:pt idx="69016">
                  <c:v>1.3803200000015517E-3</c:v>
                </c:pt>
                <c:pt idx="69017">
                  <c:v>1.3803400000015518E-3</c:v>
                </c:pt>
                <c:pt idx="69018">
                  <c:v>1.3803600000015519E-3</c:v>
                </c:pt>
                <c:pt idx="69019">
                  <c:v>1.380380000001552E-3</c:v>
                </c:pt>
                <c:pt idx="69020">
                  <c:v>1.3804000000015521E-3</c:v>
                </c:pt>
                <c:pt idx="69021">
                  <c:v>1.3804200000015522E-3</c:v>
                </c:pt>
                <c:pt idx="69022">
                  <c:v>1.3804400000015523E-3</c:v>
                </c:pt>
                <c:pt idx="69023">
                  <c:v>1.3804600000015524E-3</c:v>
                </c:pt>
                <c:pt idx="69024">
                  <c:v>1.3804800000015525E-3</c:v>
                </c:pt>
                <c:pt idx="69025">
                  <c:v>1.3805000000015526E-3</c:v>
                </c:pt>
                <c:pt idx="69026">
                  <c:v>1.3805200000015527E-3</c:v>
                </c:pt>
                <c:pt idx="69027">
                  <c:v>1.3805400000015528E-3</c:v>
                </c:pt>
                <c:pt idx="69028">
                  <c:v>1.3805600000015529E-3</c:v>
                </c:pt>
                <c:pt idx="69029">
                  <c:v>1.380580000001553E-3</c:v>
                </c:pt>
                <c:pt idx="69030">
                  <c:v>1.3806000000015531E-3</c:v>
                </c:pt>
                <c:pt idx="69031">
                  <c:v>1.3806200000015532E-3</c:v>
                </c:pt>
                <c:pt idx="69032">
                  <c:v>1.3806400000015533E-3</c:v>
                </c:pt>
                <c:pt idx="69033">
                  <c:v>1.3806600000015534E-3</c:v>
                </c:pt>
                <c:pt idx="69034">
                  <c:v>1.3806800000015535E-3</c:v>
                </c:pt>
                <c:pt idx="69035">
                  <c:v>1.3807000000015536E-3</c:v>
                </c:pt>
                <c:pt idx="69036">
                  <c:v>1.3807200000015537E-3</c:v>
                </c:pt>
                <c:pt idx="69037">
                  <c:v>1.3807400000015538E-3</c:v>
                </c:pt>
                <c:pt idx="69038">
                  <c:v>1.3807600000015539E-3</c:v>
                </c:pt>
                <c:pt idx="69039">
                  <c:v>1.380780000001554E-3</c:v>
                </c:pt>
                <c:pt idx="69040">
                  <c:v>1.380800000001554E-3</c:v>
                </c:pt>
                <c:pt idx="69041">
                  <c:v>1.3808200000015541E-3</c:v>
                </c:pt>
                <c:pt idx="69042">
                  <c:v>1.3808400000015542E-3</c:v>
                </c:pt>
                <c:pt idx="69043">
                  <c:v>1.3808600000015543E-3</c:v>
                </c:pt>
                <c:pt idx="69044">
                  <c:v>1.3808800000015544E-3</c:v>
                </c:pt>
                <c:pt idx="69045">
                  <c:v>1.3809000000015545E-3</c:v>
                </c:pt>
                <c:pt idx="69046">
                  <c:v>1.3809200000015546E-3</c:v>
                </c:pt>
                <c:pt idx="69047">
                  <c:v>1.3809400000015547E-3</c:v>
                </c:pt>
                <c:pt idx="69048">
                  <c:v>1.3809600000015548E-3</c:v>
                </c:pt>
                <c:pt idx="69049">
                  <c:v>1.3809800000015549E-3</c:v>
                </c:pt>
                <c:pt idx="69050">
                  <c:v>1.381000000001555E-3</c:v>
                </c:pt>
                <c:pt idx="69051">
                  <c:v>1.3810200000015551E-3</c:v>
                </c:pt>
                <c:pt idx="69052">
                  <c:v>1.3810400000015552E-3</c:v>
                </c:pt>
                <c:pt idx="69053">
                  <c:v>1.3810600000015553E-3</c:v>
                </c:pt>
                <c:pt idx="69054">
                  <c:v>1.3810800000015554E-3</c:v>
                </c:pt>
                <c:pt idx="69055">
                  <c:v>1.3811000000015555E-3</c:v>
                </c:pt>
                <c:pt idx="69056">
                  <c:v>1.3811200000015556E-3</c:v>
                </c:pt>
                <c:pt idx="69057">
                  <c:v>1.3811400000015557E-3</c:v>
                </c:pt>
                <c:pt idx="69058">
                  <c:v>1.3811600000015558E-3</c:v>
                </c:pt>
                <c:pt idx="69059">
                  <c:v>1.3811800000015559E-3</c:v>
                </c:pt>
                <c:pt idx="69060">
                  <c:v>1.381200000001556E-3</c:v>
                </c:pt>
                <c:pt idx="69061">
                  <c:v>1.3812200000015561E-3</c:v>
                </c:pt>
                <c:pt idx="69062">
                  <c:v>1.3812400000015562E-3</c:v>
                </c:pt>
                <c:pt idx="69063">
                  <c:v>1.3812600000015563E-3</c:v>
                </c:pt>
                <c:pt idx="69064">
                  <c:v>1.3812800000015564E-3</c:v>
                </c:pt>
                <c:pt idx="69065">
                  <c:v>1.3813000000015565E-3</c:v>
                </c:pt>
                <c:pt idx="69066">
                  <c:v>1.3813200000015566E-3</c:v>
                </c:pt>
                <c:pt idx="69067">
                  <c:v>1.3813400000015567E-3</c:v>
                </c:pt>
                <c:pt idx="69068">
                  <c:v>1.3813600000015568E-3</c:v>
                </c:pt>
                <c:pt idx="69069">
                  <c:v>1.3813800000015569E-3</c:v>
                </c:pt>
                <c:pt idx="69070">
                  <c:v>1.381400000001557E-3</c:v>
                </c:pt>
                <c:pt idx="69071">
                  <c:v>1.3814200000015571E-3</c:v>
                </c:pt>
                <c:pt idx="69072">
                  <c:v>1.3814400000015572E-3</c:v>
                </c:pt>
                <c:pt idx="69073">
                  <c:v>1.3814600000015573E-3</c:v>
                </c:pt>
                <c:pt idx="69074">
                  <c:v>1.3814800000015574E-3</c:v>
                </c:pt>
                <c:pt idx="69075">
                  <c:v>1.3815000000015575E-3</c:v>
                </c:pt>
                <c:pt idx="69076">
                  <c:v>1.3815200000015576E-3</c:v>
                </c:pt>
                <c:pt idx="69077">
                  <c:v>1.3815400000015577E-3</c:v>
                </c:pt>
                <c:pt idx="69078">
                  <c:v>1.3815600000015578E-3</c:v>
                </c:pt>
                <c:pt idx="69079">
                  <c:v>1.3815800000015579E-3</c:v>
                </c:pt>
                <c:pt idx="69080">
                  <c:v>1.381600000001558E-3</c:v>
                </c:pt>
                <c:pt idx="69081">
                  <c:v>1.3816200000015581E-3</c:v>
                </c:pt>
                <c:pt idx="69082">
                  <c:v>1.3816400000015582E-3</c:v>
                </c:pt>
                <c:pt idx="69083">
                  <c:v>1.3816600000015583E-3</c:v>
                </c:pt>
                <c:pt idx="69084">
                  <c:v>1.3816800000015584E-3</c:v>
                </c:pt>
                <c:pt idx="69085">
                  <c:v>1.3817000000015585E-3</c:v>
                </c:pt>
                <c:pt idx="69086">
                  <c:v>1.3817200000015586E-3</c:v>
                </c:pt>
                <c:pt idx="69087">
                  <c:v>1.3817400000015587E-3</c:v>
                </c:pt>
                <c:pt idx="69088">
                  <c:v>1.3817600000015588E-3</c:v>
                </c:pt>
                <c:pt idx="69089">
                  <c:v>1.3817800000015589E-3</c:v>
                </c:pt>
                <c:pt idx="69090">
                  <c:v>1.381800000001559E-3</c:v>
                </c:pt>
                <c:pt idx="69091">
                  <c:v>1.381820000001559E-3</c:v>
                </c:pt>
                <c:pt idx="69092">
                  <c:v>1.3818400000015591E-3</c:v>
                </c:pt>
                <c:pt idx="69093">
                  <c:v>1.3818600000015592E-3</c:v>
                </c:pt>
                <c:pt idx="69094">
                  <c:v>1.3818800000015593E-3</c:v>
                </c:pt>
                <c:pt idx="69095">
                  <c:v>1.3819000000015594E-3</c:v>
                </c:pt>
                <c:pt idx="69096">
                  <c:v>1.3819200000015595E-3</c:v>
                </c:pt>
                <c:pt idx="69097">
                  <c:v>1.3819400000015596E-3</c:v>
                </c:pt>
                <c:pt idx="69098">
                  <c:v>1.3819600000015597E-3</c:v>
                </c:pt>
                <c:pt idx="69099">
                  <c:v>1.3819800000015598E-3</c:v>
                </c:pt>
                <c:pt idx="69100">
                  <c:v>1.3820000000015599E-3</c:v>
                </c:pt>
                <c:pt idx="69101">
                  <c:v>1.38202000000156E-3</c:v>
                </c:pt>
                <c:pt idx="69102">
                  <c:v>1.3820400000015601E-3</c:v>
                </c:pt>
                <c:pt idx="69103">
                  <c:v>1.3820600000015602E-3</c:v>
                </c:pt>
                <c:pt idx="69104">
                  <c:v>1.3820800000015603E-3</c:v>
                </c:pt>
                <c:pt idx="69105">
                  <c:v>1.3821000000015604E-3</c:v>
                </c:pt>
                <c:pt idx="69106">
                  <c:v>1.3821200000015605E-3</c:v>
                </c:pt>
                <c:pt idx="69107">
                  <c:v>1.3821400000015606E-3</c:v>
                </c:pt>
                <c:pt idx="69108">
                  <c:v>1.3821600000015607E-3</c:v>
                </c:pt>
                <c:pt idx="69109">
                  <c:v>1.3821800000015608E-3</c:v>
                </c:pt>
                <c:pt idx="69110">
                  <c:v>1.3822000000015609E-3</c:v>
                </c:pt>
                <c:pt idx="69111">
                  <c:v>1.382220000001561E-3</c:v>
                </c:pt>
                <c:pt idx="69112">
                  <c:v>1.3822400000015611E-3</c:v>
                </c:pt>
                <c:pt idx="69113">
                  <c:v>1.3822600000015612E-3</c:v>
                </c:pt>
                <c:pt idx="69114">
                  <c:v>1.3822800000015613E-3</c:v>
                </c:pt>
                <c:pt idx="69115">
                  <c:v>1.3823000000015614E-3</c:v>
                </c:pt>
                <c:pt idx="69116">
                  <c:v>1.3823200000015615E-3</c:v>
                </c:pt>
                <c:pt idx="69117">
                  <c:v>1.3823400000015616E-3</c:v>
                </c:pt>
                <c:pt idx="69118">
                  <c:v>1.3823600000015617E-3</c:v>
                </c:pt>
                <c:pt idx="69119">
                  <c:v>1.3823800000015618E-3</c:v>
                </c:pt>
                <c:pt idx="69120">
                  <c:v>1.3824000000015619E-3</c:v>
                </c:pt>
                <c:pt idx="69121">
                  <c:v>1.382420000001562E-3</c:v>
                </c:pt>
                <c:pt idx="69122">
                  <c:v>1.3824400000015621E-3</c:v>
                </c:pt>
                <c:pt idx="69123">
                  <c:v>1.3824600000015622E-3</c:v>
                </c:pt>
                <c:pt idx="69124">
                  <c:v>1.3824800000015623E-3</c:v>
                </c:pt>
                <c:pt idx="69125">
                  <c:v>1.3825000000015624E-3</c:v>
                </c:pt>
                <c:pt idx="69126">
                  <c:v>1.3825200000015625E-3</c:v>
                </c:pt>
                <c:pt idx="69127">
                  <c:v>1.3825400000015626E-3</c:v>
                </c:pt>
                <c:pt idx="69128">
                  <c:v>1.3825600000015627E-3</c:v>
                </c:pt>
                <c:pt idx="69129">
                  <c:v>1.3825800000015628E-3</c:v>
                </c:pt>
                <c:pt idx="69130">
                  <c:v>1.3826000000015629E-3</c:v>
                </c:pt>
                <c:pt idx="69131">
                  <c:v>1.382620000001563E-3</c:v>
                </c:pt>
                <c:pt idx="69132">
                  <c:v>1.3826400000015631E-3</c:v>
                </c:pt>
                <c:pt idx="69133">
                  <c:v>1.3826600000015632E-3</c:v>
                </c:pt>
                <c:pt idx="69134">
                  <c:v>1.3826800000015633E-3</c:v>
                </c:pt>
                <c:pt idx="69135">
                  <c:v>1.3827000000015634E-3</c:v>
                </c:pt>
                <c:pt idx="69136">
                  <c:v>1.3827200000015635E-3</c:v>
                </c:pt>
                <c:pt idx="69137">
                  <c:v>1.3827400000015636E-3</c:v>
                </c:pt>
                <c:pt idx="69138">
                  <c:v>1.3827600000015637E-3</c:v>
                </c:pt>
                <c:pt idx="69139">
                  <c:v>1.3827800000015638E-3</c:v>
                </c:pt>
                <c:pt idx="69140">
                  <c:v>1.3828000000015639E-3</c:v>
                </c:pt>
                <c:pt idx="69141">
                  <c:v>1.382820000001564E-3</c:v>
                </c:pt>
                <c:pt idx="69142">
                  <c:v>1.3828400000015641E-3</c:v>
                </c:pt>
                <c:pt idx="69143">
                  <c:v>1.3828600000015641E-3</c:v>
                </c:pt>
                <c:pt idx="69144">
                  <c:v>1.3828800000015642E-3</c:v>
                </c:pt>
                <c:pt idx="69145">
                  <c:v>1.3829000000015643E-3</c:v>
                </c:pt>
                <c:pt idx="69146">
                  <c:v>1.3829200000015644E-3</c:v>
                </c:pt>
                <c:pt idx="69147">
                  <c:v>1.3829400000015645E-3</c:v>
                </c:pt>
                <c:pt idx="69148">
                  <c:v>1.3829600000015646E-3</c:v>
                </c:pt>
                <c:pt idx="69149">
                  <c:v>1.3829800000015647E-3</c:v>
                </c:pt>
                <c:pt idx="69150">
                  <c:v>1.3830000000015648E-3</c:v>
                </c:pt>
                <c:pt idx="69151">
                  <c:v>1.3830200000015649E-3</c:v>
                </c:pt>
                <c:pt idx="69152">
                  <c:v>1.383040000001565E-3</c:v>
                </c:pt>
                <c:pt idx="69153">
                  <c:v>1.3830600000015651E-3</c:v>
                </c:pt>
                <c:pt idx="69154">
                  <c:v>1.3830800000015652E-3</c:v>
                </c:pt>
                <c:pt idx="69155">
                  <c:v>1.3831000000015653E-3</c:v>
                </c:pt>
                <c:pt idx="69156">
                  <c:v>1.3831200000015654E-3</c:v>
                </c:pt>
                <c:pt idx="69157">
                  <c:v>1.3831400000015655E-3</c:v>
                </c:pt>
                <c:pt idx="69158">
                  <c:v>1.3831600000015656E-3</c:v>
                </c:pt>
                <c:pt idx="69159">
                  <c:v>1.3831800000015657E-3</c:v>
                </c:pt>
                <c:pt idx="69160">
                  <c:v>1.3832000000015658E-3</c:v>
                </c:pt>
                <c:pt idx="69161">
                  <c:v>1.3832200000015659E-3</c:v>
                </c:pt>
                <c:pt idx="69162">
                  <c:v>1.383240000001566E-3</c:v>
                </c:pt>
                <c:pt idx="69163">
                  <c:v>1.3832600000015661E-3</c:v>
                </c:pt>
                <c:pt idx="69164">
                  <c:v>1.3832800000015662E-3</c:v>
                </c:pt>
                <c:pt idx="69165">
                  <c:v>1.3833000000015663E-3</c:v>
                </c:pt>
                <c:pt idx="69166">
                  <c:v>1.3833200000015664E-3</c:v>
                </c:pt>
                <c:pt idx="69167">
                  <c:v>1.3833400000015665E-3</c:v>
                </c:pt>
                <c:pt idx="69168">
                  <c:v>1.3833600000015666E-3</c:v>
                </c:pt>
                <c:pt idx="69169">
                  <c:v>1.3833800000015667E-3</c:v>
                </c:pt>
                <c:pt idx="69170">
                  <c:v>1.3834000000015668E-3</c:v>
                </c:pt>
                <c:pt idx="69171">
                  <c:v>1.3834200000015669E-3</c:v>
                </c:pt>
                <c:pt idx="69172">
                  <c:v>1.383440000001567E-3</c:v>
                </c:pt>
                <c:pt idx="69173">
                  <c:v>1.3834600000015671E-3</c:v>
                </c:pt>
                <c:pt idx="69174">
                  <c:v>1.3834800000015672E-3</c:v>
                </c:pt>
                <c:pt idx="69175">
                  <c:v>1.3835000000015673E-3</c:v>
                </c:pt>
                <c:pt idx="69176">
                  <c:v>1.3835200000015674E-3</c:v>
                </c:pt>
                <c:pt idx="69177">
                  <c:v>1.3835400000015675E-3</c:v>
                </c:pt>
                <c:pt idx="69178">
                  <c:v>1.3835600000015676E-3</c:v>
                </c:pt>
                <c:pt idx="69179">
                  <c:v>1.3835800000015677E-3</c:v>
                </c:pt>
                <c:pt idx="69180">
                  <c:v>1.3836000000015678E-3</c:v>
                </c:pt>
                <c:pt idx="69181">
                  <c:v>1.3836200000015679E-3</c:v>
                </c:pt>
                <c:pt idx="69182">
                  <c:v>1.383640000001568E-3</c:v>
                </c:pt>
                <c:pt idx="69183">
                  <c:v>1.3836600000015681E-3</c:v>
                </c:pt>
                <c:pt idx="69184">
                  <c:v>1.3836800000015682E-3</c:v>
                </c:pt>
                <c:pt idx="69185">
                  <c:v>1.3837000000015683E-3</c:v>
                </c:pt>
                <c:pt idx="69186">
                  <c:v>1.3837200000015684E-3</c:v>
                </c:pt>
                <c:pt idx="69187">
                  <c:v>1.3837400000015685E-3</c:v>
                </c:pt>
                <c:pt idx="69188">
                  <c:v>1.3837600000015686E-3</c:v>
                </c:pt>
                <c:pt idx="69189">
                  <c:v>1.3837800000015687E-3</c:v>
                </c:pt>
                <c:pt idx="69190">
                  <c:v>1.3838000000015688E-3</c:v>
                </c:pt>
                <c:pt idx="69191">
                  <c:v>1.3838200000015689E-3</c:v>
                </c:pt>
                <c:pt idx="69192">
                  <c:v>1.383840000001569E-3</c:v>
                </c:pt>
                <c:pt idx="69193">
                  <c:v>1.3838600000015691E-3</c:v>
                </c:pt>
                <c:pt idx="69194">
                  <c:v>1.3838800000015692E-3</c:v>
                </c:pt>
                <c:pt idx="69195">
                  <c:v>1.3839000000015692E-3</c:v>
                </c:pt>
                <c:pt idx="69196">
                  <c:v>1.3839200000015693E-3</c:v>
                </c:pt>
                <c:pt idx="69197">
                  <c:v>1.3839400000015694E-3</c:v>
                </c:pt>
                <c:pt idx="69198">
                  <c:v>1.3839600000015695E-3</c:v>
                </c:pt>
                <c:pt idx="69199">
                  <c:v>1.3839800000015696E-3</c:v>
                </c:pt>
                <c:pt idx="69200">
                  <c:v>1.3840000000015697E-3</c:v>
                </c:pt>
                <c:pt idx="69201">
                  <c:v>1.3840200000015698E-3</c:v>
                </c:pt>
                <c:pt idx="69202">
                  <c:v>1.3840400000015699E-3</c:v>
                </c:pt>
                <c:pt idx="69203">
                  <c:v>1.38406000000157E-3</c:v>
                </c:pt>
                <c:pt idx="69204">
                  <c:v>1.3840800000015701E-3</c:v>
                </c:pt>
                <c:pt idx="69205">
                  <c:v>1.3841000000015702E-3</c:v>
                </c:pt>
                <c:pt idx="69206">
                  <c:v>1.3841200000015703E-3</c:v>
                </c:pt>
                <c:pt idx="69207">
                  <c:v>1.3841400000015704E-3</c:v>
                </c:pt>
                <c:pt idx="69208">
                  <c:v>1.3841600000015705E-3</c:v>
                </c:pt>
                <c:pt idx="69209">
                  <c:v>1.3841800000015706E-3</c:v>
                </c:pt>
                <c:pt idx="69210">
                  <c:v>1.3842000000015707E-3</c:v>
                </c:pt>
                <c:pt idx="69211">
                  <c:v>1.3842200000015708E-3</c:v>
                </c:pt>
                <c:pt idx="69212">
                  <c:v>1.3842400000015709E-3</c:v>
                </c:pt>
                <c:pt idx="69213">
                  <c:v>1.384260000001571E-3</c:v>
                </c:pt>
                <c:pt idx="69214">
                  <c:v>1.3842800000015711E-3</c:v>
                </c:pt>
                <c:pt idx="69215">
                  <c:v>1.3843000000015712E-3</c:v>
                </c:pt>
                <c:pt idx="69216">
                  <c:v>1.3843200000015713E-3</c:v>
                </c:pt>
                <c:pt idx="69217">
                  <c:v>1.3843400000015714E-3</c:v>
                </c:pt>
                <c:pt idx="69218">
                  <c:v>1.3843600000015715E-3</c:v>
                </c:pt>
                <c:pt idx="69219">
                  <c:v>1.3843800000015716E-3</c:v>
                </c:pt>
                <c:pt idx="69220">
                  <c:v>1.3844000000015717E-3</c:v>
                </c:pt>
                <c:pt idx="69221">
                  <c:v>1.3844200000015718E-3</c:v>
                </c:pt>
                <c:pt idx="69222">
                  <c:v>1.3844400000015719E-3</c:v>
                </c:pt>
                <c:pt idx="69223">
                  <c:v>1.384460000001572E-3</c:v>
                </c:pt>
                <c:pt idx="69224">
                  <c:v>1.3844800000015721E-3</c:v>
                </c:pt>
                <c:pt idx="69225">
                  <c:v>1.3845000000015722E-3</c:v>
                </c:pt>
                <c:pt idx="69226">
                  <c:v>1.3845200000015723E-3</c:v>
                </c:pt>
                <c:pt idx="69227">
                  <c:v>1.3845400000015724E-3</c:v>
                </c:pt>
                <c:pt idx="69228">
                  <c:v>1.3845600000015725E-3</c:v>
                </c:pt>
                <c:pt idx="69229">
                  <c:v>1.3845800000015726E-3</c:v>
                </c:pt>
                <c:pt idx="69230">
                  <c:v>1.3846000000015727E-3</c:v>
                </c:pt>
                <c:pt idx="69231">
                  <c:v>1.3846200000015728E-3</c:v>
                </c:pt>
                <c:pt idx="69232">
                  <c:v>1.3846400000015729E-3</c:v>
                </c:pt>
                <c:pt idx="69233">
                  <c:v>1.384660000001573E-3</c:v>
                </c:pt>
                <c:pt idx="69234">
                  <c:v>1.3846800000015731E-3</c:v>
                </c:pt>
                <c:pt idx="69235">
                  <c:v>1.3847000000015732E-3</c:v>
                </c:pt>
                <c:pt idx="69236">
                  <c:v>1.3847200000015733E-3</c:v>
                </c:pt>
                <c:pt idx="69237">
                  <c:v>1.3847400000015734E-3</c:v>
                </c:pt>
                <c:pt idx="69238">
                  <c:v>1.3847600000015735E-3</c:v>
                </c:pt>
                <c:pt idx="69239">
                  <c:v>1.3847800000015736E-3</c:v>
                </c:pt>
                <c:pt idx="69240">
                  <c:v>1.3848000000015737E-3</c:v>
                </c:pt>
                <c:pt idx="69241">
                  <c:v>1.3848200000015738E-3</c:v>
                </c:pt>
                <c:pt idx="69242">
                  <c:v>1.3848400000015739E-3</c:v>
                </c:pt>
                <c:pt idx="69243">
                  <c:v>1.384860000001574E-3</c:v>
                </c:pt>
                <c:pt idx="69244">
                  <c:v>1.3848800000015741E-3</c:v>
                </c:pt>
                <c:pt idx="69245">
                  <c:v>1.3849000000015742E-3</c:v>
                </c:pt>
                <c:pt idx="69246">
                  <c:v>1.3849200000015742E-3</c:v>
                </c:pt>
                <c:pt idx="69247">
                  <c:v>1.3849400000015743E-3</c:v>
                </c:pt>
                <c:pt idx="69248">
                  <c:v>1.3849600000015744E-3</c:v>
                </c:pt>
                <c:pt idx="69249">
                  <c:v>1.3849800000015745E-3</c:v>
                </c:pt>
                <c:pt idx="69250">
                  <c:v>1.3850000000015746E-3</c:v>
                </c:pt>
                <c:pt idx="69251">
                  <c:v>1.3850200000015747E-3</c:v>
                </c:pt>
                <c:pt idx="69252">
                  <c:v>1.3850400000015748E-3</c:v>
                </c:pt>
                <c:pt idx="69253">
                  <c:v>1.3850600000015749E-3</c:v>
                </c:pt>
                <c:pt idx="69254">
                  <c:v>1.385080000001575E-3</c:v>
                </c:pt>
                <c:pt idx="69255">
                  <c:v>1.3851000000015751E-3</c:v>
                </c:pt>
                <c:pt idx="69256">
                  <c:v>1.3851200000015752E-3</c:v>
                </c:pt>
                <c:pt idx="69257">
                  <c:v>1.3851400000015753E-3</c:v>
                </c:pt>
                <c:pt idx="69258">
                  <c:v>1.3851600000015754E-3</c:v>
                </c:pt>
                <c:pt idx="69259">
                  <c:v>1.3851800000015755E-3</c:v>
                </c:pt>
                <c:pt idx="69260">
                  <c:v>1.3852000000015756E-3</c:v>
                </c:pt>
                <c:pt idx="69261">
                  <c:v>1.3852200000015757E-3</c:v>
                </c:pt>
                <c:pt idx="69262">
                  <c:v>1.3852400000015758E-3</c:v>
                </c:pt>
                <c:pt idx="69263">
                  <c:v>1.3852600000015759E-3</c:v>
                </c:pt>
                <c:pt idx="69264">
                  <c:v>1.385280000001576E-3</c:v>
                </c:pt>
                <c:pt idx="69265">
                  <c:v>1.3853000000015761E-3</c:v>
                </c:pt>
                <c:pt idx="69266">
                  <c:v>1.3853200000015762E-3</c:v>
                </c:pt>
                <c:pt idx="69267">
                  <c:v>1.3853400000015763E-3</c:v>
                </c:pt>
                <c:pt idx="69268">
                  <c:v>1.3853600000015764E-3</c:v>
                </c:pt>
                <c:pt idx="69269">
                  <c:v>1.3853800000015765E-3</c:v>
                </c:pt>
                <c:pt idx="69270">
                  <c:v>1.3854000000015766E-3</c:v>
                </c:pt>
                <c:pt idx="69271">
                  <c:v>1.3854200000015767E-3</c:v>
                </c:pt>
                <c:pt idx="69272">
                  <c:v>1.3854400000015768E-3</c:v>
                </c:pt>
                <c:pt idx="69273">
                  <c:v>1.3854600000015769E-3</c:v>
                </c:pt>
                <c:pt idx="69274">
                  <c:v>1.385480000001577E-3</c:v>
                </c:pt>
                <c:pt idx="69275">
                  <c:v>1.3855000000015771E-3</c:v>
                </c:pt>
                <c:pt idx="69276">
                  <c:v>1.3855200000015772E-3</c:v>
                </c:pt>
                <c:pt idx="69277">
                  <c:v>1.3855400000015773E-3</c:v>
                </c:pt>
                <c:pt idx="69278">
                  <c:v>1.3855600000015774E-3</c:v>
                </c:pt>
                <c:pt idx="69279">
                  <c:v>1.3855800000015775E-3</c:v>
                </c:pt>
                <c:pt idx="69280">
                  <c:v>1.3856000000015776E-3</c:v>
                </c:pt>
                <c:pt idx="69281">
                  <c:v>1.3856200000015777E-3</c:v>
                </c:pt>
                <c:pt idx="69282">
                  <c:v>1.3856400000015778E-3</c:v>
                </c:pt>
                <c:pt idx="69283">
                  <c:v>1.3856600000015779E-3</c:v>
                </c:pt>
                <c:pt idx="69284">
                  <c:v>1.385680000001578E-3</c:v>
                </c:pt>
                <c:pt idx="69285">
                  <c:v>1.3857000000015781E-3</c:v>
                </c:pt>
                <c:pt idx="69286">
                  <c:v>1.3857200000015782E-3</c:v>
                </c:pt>
                <c:pt idx="69287">
                  <c:v>1.3857400000015783E-3</c:v>
                </c:pt>
                <c:pt idx="69288">
                  <c:v>1.3857600000015784E-3</c:v>
                </c:pt>
                <c:pt idx="69289">
                  <c:v>1.3857800000015785E-3</c:v>
                </c:pt>
                <c:pt idx="69290">
                  <c:v>1.3858000000015786E-3</c:v>
                </c:pt>
                <c:pt idx="69291">
                  <c:v>1.3858200000015787E-3</c:v>
                </c:pt>
                <c:pt idx="69292">
                  <c:v>1.3858400000015788E-3</c:v>
                </c:pt>
                <c:pt idx="69293">
                  <c:v>1.3858600000015789E-3</c:v>
                </c:pt>
                <c:pt idx="69294">
                  <c:v>1.385880000001579E-3</c:v>
                </c:pt>
                <c:pt idx="69295">
                  <c:v>1.3859000000015791E-3</c:v>
                </c:pt>
                <c:pt idx="69296">
                  <c:v>1.3859200000015792E-3</c:v>
                </c:pt>
                <c:pt idx="69297">
                  <c:v>1.3859400000015793E-3</c:v>
                </c:pt>
                <c:pt idx="69298">
                  <c:v>1.3859600000015793E-3</c:v>
                </c:pt>
                <c:pt idx="69299">
                  <c:v>1.3859800000015794E-3</c:v>
                </c:pt>
                <c:pt idx="69300">
                  <c:v>1.3860000000015795E-3</c:v>
                </c:pt>
                <c:pt idx="69301">
                  <c:v>1.3860200000015796E-3</c:v>
                </c:pt>
                <c:pt idx="69302">
                  <c:v>1.3860400000015797E-3</c:v>
                </c:pt>
                <c:pt idx="69303">
                  <c:v>1.3860600000015798E-3</c:v>
                </c:pt>
                <c:pt idx="69304">
                  <c:v>1.3860800000015799E-3</c:v>
                </c:pt>
                <c:pt idx="69305">
                  <c:v>1.38610000000158E-3</c:v>
                </c:pt>
                <c:pt idx="69306">
                  <c:v>1.3861200000015801E-3</c:v>
                </c:pt>
                <c:pt idx="69307">
                  <c:v>1.3861400000015802E-3</c:v>
                </c:pt>
                <c:pt idx="69308">
                  <c:v>1.3861600000015803E-3</c:v>
                </c:pt>
                <c:pt idx="69309">
                  <c:v>1.3861800000015804E-3</c:v>
                </c:pt>
                <c:pt idx="69310">
                  <c:v>1.3862000000015805E-3</c:v>
                </c:pt>
                <c:pt idx="69311">
                  <c:v>1.3862200000015806E-3</c:v>
                </c:pt>
                <c:pt idx="69312">
                  <c:v>1.3862400000015807E-3</c:v>
                </c:pt>
                <c:pt idx="69313">
                  <c:v>1.3862600000015808E-3</c:v>
                </c:pt>
                <c:pt idx="69314">
                  <c:v>1.3862800000015809E-3</c:v>
                </c:pt>
                <c:pt idx="69315">
                  <c:v>1.386300000001581E-3</c:v>
                </c:pt>
                <c:pt idx="69316">
                  <c:v>1.3863200000015811E-3</c:v>
                </c:pt>
                <c:pt idx="69317">
                  <c:v>1.3863400000015812E-3</c:v>
                </c:pt>
                <c:pt idx="69318">
                  <c:v>1.3863600000015813E-3</c:v>
                </c:pt>
                <c:pt idx="69319">
                  <c:v>1.3863800000015814E-3</c:v>
                </c:pt>
                <c:pt idx="69320">
                  <c:v>1.3864000000015815E-3</c:v>
                </c:pt>
                <c:pt idx="69321">
                  <c:v>1.3864200000015816E-3</c:v>
                </c:pt>
                <c:pt idx="69322">
                  <c:v>1.3864400000015817E-3</c:v>
                </c:pt>
                <c:pt idx="69323">
                  <c:v>1.3864600000015818E-3</c:v>
                </c:pt>
                <c:pt idx="69324">
                  <c:v>1.3864800000015819E-3</c:v>
                </c:pt>
                <c:pt idx="69325">
                  <c:v>1.386500000001582E-3</c:v>
                </c:pt>
                <c:pt idx="69326">
                  <c:v>1.3865200000015821E-3</c:v>
                </c:pt>
                <c:pt idx="69327">
                  <c:v>1.3865400000015822E-3</c:v>
                </c:pt>
                <c:pt idx="69328">
                  <c:v>1.3865600000015823E-3</c:v>
                </c:pt>
                <c:pt idx="69329">
                  <c:v>1.3865800000015824E-3</c:v>
                </c:pt>
                <c:pt idx="69330">
                  <c:v>1.3866000000015825E-3</c:v>
                </c:pt>
                <c:pt idx="69331">
                  <c:v>1.3866200000015826E-3</c:v>
                </c:pt>
                <c:pt idx="69332">
                  <c:v>1.3866400000015827E-3</c:v>
                </c:pt>
                <c:pt idx="69333">
                  <c:v>1.3866600000015828E-3</c:v>
                </c:pt>
                <c:pt idx="69334">
                  <c:v>1.3866800000015829E-3</c:v>
                </c:pt>
                <c:pt idx="69335">
                  <c:v>1.386700000001583E-3</c:v>
                </c:pt>
                <c:pt idx="69336">
                  <c:v>1.3867200000015831E-3</c:v>
                </c:pt>
                <c:pt idx="69337">
                  <c:v>1.3867400000015832E-3</c:v>
                </c:pt>
                <c:pt idx="69338">
                  <c:v>1.3867600000015833E-3</c:v>
                </c:pt>
                <c:pt idx="69339">
                  <c:v>1.3867800000015834E-3</c:v>
                </c:pt>
                <c:pt idx="69340">
                  <c:v>1.3868000000015835E-3</c:v>
                </c:pt>
                <c:pt idx="69341">
                  <c:v>1.3868200000015836E-3</c:v>
                </c:pt>
                <c:pt idx="69342">
                  <c:v>1.3868400000015837E-3</c:v>
                </c:pt>
                <c:pt idx="69343">
                  <c:v>1.3868600000015838E-3</c:v>
                </c:pt>
                <c:pt idx="69344">
                  <c:v>1.3868800000015839E-3</c:v>
                </c:pt>
                <c:pt idx="69345">
                  <c:v>1.386900000001584E-3</c:v>
                </c:pt>
                <c:pt idx="69346">
                  <c:v>1.3869200000015841E-3</c:v>
                </c:pt>
                <c:pt idx="69347">
                  <c:v>1.3869400000015842E-3</c:v>
                </c:pt>
                <c:pt idx="69348">
                  <c:v>1.3869600000015843E-3</c:v>
                </c:pt>
                <c:pt idx="69349">
                  <c:v>1.3869800000015844E-3</c:v>
                </c:pt>
                <c:pt idx="69350">
                  <c:v>1.3870000000015844E-3</c:v>
                </c:pt>
                <c:pt idx="69351">
                  <c:v>1.3870200000015845E-3</c:v>
                </c:pt>
                <c:pt idx="69352">
                  <c:v>1.3870400000015846E-3</c:v>
                </c:pt>
                <c:pt idx="69353">
                  <c:v>1.3870600000015847E-3</c:v>
                </c:pt>
                <c:pt idx="69354">
                  <c:v>1.3870800000015848E-3</c:v>
                </c:pt>
                <c:pt idx="69355">
                  <c:v>1.3871000000015849E-3</c:v>
                </c:pt>
                <c:pt idx="69356">
                  <c:v>1.387120000001585E-3</c:v>
                </c:pt>
                <c:pt idx="69357">
                  <c:v>1.3871400000015851E-3</c:v>
                </c:pt>
                <c:pt idx="69358">
                  <c:v>1.3871600000015852E-3</c:v>
                </c:pt>
                <c:pt idx="69359">
                  <c:v>1.3871800000015853E-3</c:v>
                </c:pt>
                <c:pt idx="69360">
                  <c:v>1.3872000000015854E-3</c:v>
                </c:pt>
                <c:pt idx="69361">
                  <c:v>1.3872200000015855E-3</c:v>
                </c:pt>
                <c:pt idx="69362">
                  <c:v>1.3872400000015856E-3</c:v>
                </c:pt>
                <c:pt idx="69363">
                  <c:v>1.3872600000015857E-3</c:v>
                </c:pt>
                <c:pt idx="69364">
                  <c:v>1.3872800000015858E-3</c:v>
                </c:pt>
                <c:pt idx="69365">
                  <c:v>1.3873000000015859E-3</c:v>
                </c:pt>
                <c:pt idx="69366">
                  <c:v>1.387320000001586E-3</c:v>
                </c:pt>
                <c:pt idx="69367">
                  <c:v>1.3873400000015861E-3</c:v>
                </c:pt>
                <c:pt idx="69368">
                  <c:v>1.3873600000015862E-3</c:v>
                </c:pt>
                <c:pt idx="69369">
                  <c:v>1.3873800000015863E-3</c:v>
                </c:pt>
                <c:pt idx="69370">
                  <c:v>1.3874000000015864E-3</c:v>
                </c:pt>
                <c:pt idx="69371">
                  <c:v>1.3874200000015865E-3</c:v>
                </c:pt>
                <c:pt idx="69372">
                  <c:v>1.3874400000015866E-3</c:v>
                </c:pt>
                <c:pt idx="69373">
                  <c:v>1.3874600000015867E-3</c:v>
                </c:pt>
                <c:pt idx="69374">
                  <c:v>1.3874800000015868E-3</c:v>
                </c:pt>
                <c:pt idx="69375">
                  <c:v>1.3875000000015869E-3</c:v>
                </c:pt>
                <c:pt idx="69376">
                  <c:v>1.387520000001587E-3</c:v>
                </c:pt>
                <c:pt idx="69377">
                  <c:v>1.3875400000015871E-3</c:v>
                </c:pt>
                <c:pt idx="69378">
                  <c:v>1.3875600000015872E-3</c:v>
                </c:pt>
                <c:pt idx="69379">
                  <c:v>1.3875800000015873E-3</c:v>
                </c:pt>
                <c:pt idx="69380">
                  <c:v>1.3876000000015874E-3</c:v>
                </c:pt>
                <c:pt idx="69381">
                  <c:v>1.3876200000015875E-3</c:v>
                </c:pt>
                <c:pt idx="69382">
                  <c:v>1.3876400000015876E-3</c:v>
                </c:pt>
                <c:pt idx="69383">
                  <c:v>1.3876600000015877E-3</c:v>
                </c:pt>
                <c:pt idx="69384">
                  <c:v>1.3876800000015878E-3</c:v>
                </c:pt>
                <c:pt idx="69385">
                  <c:v>1.3877000000015879E-3</c:v>
                </c:pt>
                <c:pt idx="69386">
                  <c:v>1.387720000001588E-3</c:v>
                </c:pt>
                <c:pt idx="69387">
                  <c:v>1.3877400000015881E-3</c:v>
                </c:pt>
                <c:pt idx="69388">
                  <c:v>1.3877600000015882E-3</c:v>
                </c:pt>
                <c:pt idx="69389">
                  <c:v>1.3877800000015883E-3</c:v>
                </c:pt>
                <c:pt idx="69390">
                  <c:v>1.3878000000015884E-3</c:v>
                </c:pt>
                <c:pt idx="69391">
                  <c:v>1.3878200000015885E-3</c:v>
                </c:pt>
                <c:pt idx="69392">
                  <c:v>1.3878400000015886E-3</c:v>
                </c:pt>
                <c:pt idx="69393">
                  <c:v>1.3878600000015887E-3</c:v>
                </c:pt>
                <c:pt idx="69394">
                  <c:v>1.3878800000015888E-3</c:v>
                </c:pt>
                <c:pt idx="69395">
                  <c:v>1.3879000000015889E-3</c:v>
                </c:pt>
                <c:pt idx="69396">
                  <c:v>1.387920000001589E-3</c:v>
                </c:pt>
                <c:pt idx="69397">
                  <c:v>1.3879400000015891E-3</c:v>
                </c:pt>
                <c:pt idx="69398">
                  <c:v>1.3879600000015892E-3</c:v>
                </c:pt>
                <c:pt idx="69399">
                  <c:v>1.3879800000015893E-3</c:v>
                </c:pt>
                <c:pt idx="69400">
                  <c:v>1.3880000000015894E-3</c:v>
                </c:pt>
                <c:pt idx="69401">
                  <c:v>1.3880200000015894E-3</c:v>
                </c:pt>
                <c:pt idx="69402">
                  <c:v>1.3880400000015895E-3</c:v>
                </c:pt>
                <c:pt idx="69403">
                  <c:v>1.3880600000015896E-3</c:v>
                </c:pt>
                <c:pt idx="69404">
                  <c:v>1.3880800000015897E-3</c:v>
                </c:pt>
                <c:pt idx="69405">
                  <c:v>1.3881000000015898E-3</c:v>
                </c:pt>
                <c:pt idx="69406">
                  <c:v>1.3881200000015899E-3</c:v>
                </c:pt>
                <c:pt idx="69407">
                  <c:v>1.38814000000159E-3</c:v>
                </c:pt>
                <c:pt idx="69408">
                  <c:v>1.3881600000015901E-3</c:v>
                </c:pt>
                <c:pt idx="69409">
                  <c:v>1.3881800000015902E-3</c:v>
                </c:pt>
                <c:pt idx="69410">
                  <c:v>1.3882000000015903E-3</c:v>
                </c:pt>
                <c:pt idx="69411">
                  <c:v>1.3882200000015904E-3</c:v>
                </c:pt>
                <c:pt idx="69412">
                  <c:v>1.3882400000015905E-3</c:v>
                </c:pt>
                <c:pt idx="69413">
                  <c:v>1.3882600000015906E-3</c:v>
                </c:pt>
                <c:pt idx="69414">
                  <c:v>1.3882800000015907E-3</c:v>
                </c:pt>
                <c:pt idx="69415">
                  <c:v>1.3883000000015908E-3</c:v>
                </c:pt>
                <c:pt idx="69416">
                  <c:v>1.3883200000015909E-3</c:v>
                </c:pt>
                <c:pt idx="69417">
                  <c:v>1.388340000001591E-3</c:v>
                </c:pt>
                <c:pt idx="69418">
                  <c:v>1.3883600000015911E-3</c:v>
                </c:pt>
                <c:pt idx="69419">
                  <c:v>1.3883800000015912E-3</c:v>
                </c:pt>
                <c:pt idx="69420">
                  <c:v>1.3884000000015913E-3</c:v>
                </c:pt>
                <c:pt idx="69421">
                  <c:v>1.3884200000015914E-3</c:v>
                </c:pt>
                <c:pt idx="69422">
                  <c:v>1.3884400000015915E-3</c:v>
                </c:pt>
                <c:pt idx="69423">
                  <c:v>1.3884600000015916E-3</c:v>
                </c:pt>
                <c:pt idx="69424">
                  <c:v>1.3884800000015917E-3</c:v>
                </c:pt>
                <c:pt idx="69425">
                  <c:v>1.3885000000015918E-3</c:v>
                </c:pt>
                <c:pt idx="69426">
                  <c:v>1.3885200000015919E-3</c:v>
                </c:pt>
                <c:pt idx="69427">
                  <c:v>1.388540000001592E-3</c:v>
                </c:pt>
                <c:pt idx="69428">
                  <c:v>1.3885600000015921E-3</c:v>
                </c:pt>
                <c:pt idx="69429">
                  <c:v>1.3885800000015922E-3</c:v>
                </c:pt>
                <c:pt idx="69430">
                  <c:v>1.3886000000015923E-3</c:v>
                </c:pt>
                <c:pt idx="69431">
                  <c:v>1.3886200000015924E-3</c:v>
                </c:pt>
                <c:pt idx="69432">
                  <c:v>1.3886400000015925E-3</c:v>
                </c:pt>
                <c:pt idx="69433">
                  <c:v>1.3886600000015926E-3</c:v>
                </c:pt>
                <c:pt idx="69434">
                  <c:v>1.3886800000015927E-3</c:v>
                </c:pt>
                <c:pt idx="69435">
                  <c:v>1.3887000000015928E-3</c:v>
                </c:pt>
                <c:pt idx="69436">
                  <c:v>1.3887200000015929E-3</c:v>
                </c:pt>
                <c:pt idx="69437">
                  <c:v>1.388740000001593E-3</c:v>
                </c:pt>
                <c:pt idx="69438">
                  <c:v>1.3887600000015931E-3</c:v>
                </c:pt>
                <c:pt idx="69439">
                  <c:v>1.3887800000015932E-3</c:v>
                </c:pt>
                <c:pt idx="69440">
                  <c:v>1.3888000000015933E-3</c:v>
                </c:pt>
                <c:pt idx="69441">
                  <c:v>1.3888200000015934E-3</c:v>
                </c:pt>
                <c:pt idx="69442">
                  <c:v>1.3888400000015935E-3</c:v>
                </c:pt>
                <c:pt idx="69443">
                  <c:v>1.3888600000015936E-3</c:v>
                </c:pt>
                <c:pt idx="69444">
                  <c:v>1.3888800000015937E-3</c:v>
                </c:pt>
                <c:pt idx="69445">
                  <c:v>1.3889000000015938E-3</c:v>
                </c:pt>
                <c:pt idx="69446">
                  <c:v>1.3889200000015939E-3</c:v>
                </c:pt>
                <c:pt idx="69447">
                  <c:v>1.388940000001594E-3</c:v>
                </c:pt>
                <c:pt idx="69448">
                  <c:v>1.3889600000015941E-3</c:v>
                </c:pt>
                <c:pt idx="69449">
                  <c:v>1.3889800000015942E-3</c:v>
                </c:pt>
                <c:pt idx="69450">
                  <c:v>1.3890000000015943E-3</c:v>
                </c:pt>
                <c:pt idx="69451">
                  <c:v>1.3890200000015944E-3</c:v>
                </c:pt>
                <c:pt idx="69452">
                  <c:v>1.3890400000015945E-3</c:v>
                </c:pt>
                <c:pt idx="69453">
                  <c:v>1.3890600000015945E-3</c:v>
                </c:pt>
                <c:pt idx="69454">
                  <c:v>1.3890800000015946E-3</c:v>
                </c:pt>
                <c:pt idx="69455">
                  <c:v>1.3891000000015947E-3</c:v>
                </c:pt>
                <c:pt idx="69456">
                  <c:v>1.3891200000015948E-3</c:v>
                </c:pt>
                <c:pt idx="69457">
                  <c:v>1.3891400000015949E-3</c:v>
                </c:pt>
                <c:pt idx="69458">
                  <c:v>1.389160000001595E-3</c:v>
                </c:pt>
                <c:pt idx="69459">
                  <c:v>1.3891800000015951E-3</c:v>
                </c:pt>
                <c:pt idx="69460">
                  <c:v>1.3892000000015952E-3</c:v>
                </c:pt>
                <c:pt idx="69461">
                  <c:v>1.3892200000015953E-3</c:v>
                </c:pt>
                <c:pt idx="69462">
                  <c:v>1.3892400000015954E-3</c:v>
                </c:pt>
                <c:pt idx="69463">
                  <c:v>1.3892600000015955E-3</c:v>
                </c:pt>
                <c:pt idx="69464">
                  <c:v>1.3892800000015956E-3</c:v>
                </c:pt>
                <c:pt idx="69465">
                  <c:v>1.3893000000015957E-3</c:v>
                </c:pt>
                <c:pt idx="69466">
                  <c:v>1.3893200000015958E-3</c:v>
                </c:pt>
                <c:pt idx="69467">
                  <c:v>1.3893400000015959E-3</c:v>
                </c:pt>
                <c:pt idx="69468">
                  <c:v>1.389360000001596E-3</c:v>
                </c:pt>
                <c:pt idx="69469">
                  <c:v>1.3893800000015961E-3</c:v>
                </c:pt>
                <c:pt idx="69470">
                  <c:v>1.3894000000015962E-3</c:v>
                </c:pt>
                <c:pt idx="69471">
                  <c:v>1.3894200000015963E-3</c:v>
                </c:pt>
                <c:pt idx="69472">
                  <c:v>1.3894400000015964E-3</c:v>
                </c:pt>
                <c:pt idx="69473">
                  <c:v>1.3894600000015965E-3</c:v>
                </c:pt>
                <c:pt idx="69474">
                  <c:v>1.3894800000015966E-3</c:v>
                </c:pt>
                <c:pt idx="69475">
                  <c:v>1.3895000000015967E-3</c:v>
                </c:pt>
                <c:pt idx="69476">
                  <c:v>1.3895200000015968E-3</c:v>
                </c:pt>
                <c:pt idx="69477">
                  <c:v>1.3895400000015969E-3</c:v>
                </c:pt>
                <c:pt idx="69478">
                  <c:v>1.389560000001597E-3</c:v>
                </c:pt>
                <c:pt idx="69479">
                  <c:v>1.3895800000015971E-3</c:v>
                </c:pt>
                <c:pt idx="69480">
                  <c:v>1.3896000000015972E-3</c:v>
                </c:pt>
                <c:pt idx="69481">
                  <c:v>1.3896200000015973E-3</c:v>
                </c:pt>
                <c:pt idx="69482">
                  <c:v>1.3896400000015974E-3</c:v>
                </c:pt>
                <c:pt idx="69483">
                  <c:v>1.3896600000015975E-3</c:v>
                </c:pt>
                <c:pt idx="69484">
                  <c:v>1.3896800000015976E-3</c:v>
                </c:pt>
                <c:pt idx="69485">
                  <c:v>1.3897000000015977E-3</c:v>
                </c:pt>
                <c:pt idx="69486">
                  <c:v>1.3897200000015978E-3</c:v>
                </c:pt>
                <c:pt idx="69487">
                  <c:v>1.3897400000015979E-3</c:v>
                </c:pt>
                <c:pt idx="69488">
                  <c:v>1.389760000001598E-3</c:v>
                </c:pt>
                <c:pt idx="69489">
                  <c:v>1.3897800000015981E-3</c:v>
                </c:pt>
                <c:pt idx="69490">
                  <c:v>1.3898000000015982E-3</c:v>
                </c:pt>
                <c:pt idx="69491">
                  <c:v>1.3898200000015983E-3</c:v>
                </c:pt>
                <c:pt idx="69492">
                  <c:v>1.3898400000015984E-3</c:v>
                </c:pt>
                <c:pt idx="69493">
                  <c:v>1.3898600000015985E-3</c:v>
                </c:pt>
                <c:pt idx="69494">
                  <c:v>1.3898800000015986E-3</c:v>
                </c:pt>
                <c:pt idx="69495">
                  <c:v>1.3899000000015987E-3</c:v>
                </c:pt>
                <c:pt idx="69496">
                  <c:v>1.3899200000015988E-3</c:v>
                </c:pt>
                <c:pt idx="69497">
                  <c:v>1.3899400000015989E-3</c:v>
                </c:pt>
                <c:pt idx="69498">
                  <c:v>1.389960000001599E-3</c:v>
                </c:pt>
                <c:pt idx="69499">
                  <c:v>1.3899800000015991E-3</c:v>
                </c:pt>
                <c:pt idx="69500">
                  <c:v>1.3900000000015992E-3</c:v>
                </c:pt>
                <c:pt idx="69501">
                  <c:v>1.3900200000015993E-3</c:v>
                </c:pt>
                <c:pt idx="69502">
                  <c:v>1.3900400000015994E-3</c:v>
                </c:pt>
                <c:pt idx="69503">
                  <c:v>1.3900600000015995E-3</c:v>
                </c:pt>
                <c:pt idx="69504">
                  <c:v>1.3900800000015996E-3</c:v>
                </c:pt>
                <c:pt idx="69505">
                  <c:v>1.3901000000015996E-3</c:v>
                </c:pt>
                <c:pt idx="69506">
                  <c:v>1.3901200000015997E-3</c:v>
                </c:pt>
                <c:pt idx="69507">
                  <c:v>1.3901400000015998E-3</c:v>
                </c:pt>
                <c:pt idx="69508">
                  <c:v>1.3901600000015999E-3</c:v>
                </c:pt>
                <c:pt idx="69509">
                  <c:v>1.3901800000016E-3</c:v>
                </c:pt>
                <c:pt idx="69510">
                  <c:v>1.3902000000016001E-3</c:v>
                </c:pt>
                <c:pt idx="69511">
                  <c:v>1.3902200000016002E-3</c:v>
                </c:pt>
                <c:pt idx="69512">
                  <c:v>1.3902400000016003E-3</c:v>
                </c:pt>
                <c:pt idx="69513">
                  <c:v>1.3902600000016004E-3</c:v>
                </c:pt>
                <c:pt idx="69514">
                  <c:v>1.3902800000016005E-3</c:v>
                </c:pt>
                <c:pt idx="69515">
                  <c:v>1.3903000000016006E-3</c:v>
                </c:pt>
                <c:pt idx="69516">
                  <c:v>1.3903200000016007E-3</c:v>
                </c:pt>
                <c:pt idx="69517">
                  <c:v>1.3903400000016008E-3</c:v>
                </c:pt>
                <c:pt idx="69518">
                  <c:v>1.3903600000016009E-3</c:v>
                </c:pt>
                <c:pt idx="69519">
                  <c:v>1.390380000001601E-3</c:v>
                </c:pt>
                <c:pt idx="69520">
                  <c:v>1.3904000000016011E-3</c:v>
                </c:pt>
                <c:pt idx="69521">
                  <c:v>1.3904200000016012E-3</c:v>
                </c:pt>
                <c:pt idx="69522">
                  <c:v>1.3904400000016013E-3</c:v>
                </c:pt>
                <c:pt idx="69523">
                  <c:v>1.3904600000016014E-3</c:v>
                </c:pt>
                <c:pt idx="69524">
                  <c:v>1.3904800000016015E-3</c:v>
                </c:pt>
                <c:pt idx="69525">
                  <c:v>1.3905000000016016E-3</c:v>
                </c:pt>
                <c:pt idx="69526">
                  <c:v>1.3905200000016017E-3</c:v>
                </c:pt>
                <c:pt idx="69527">
                  <c:v>1.3905400000016018E-3</c:v>
                </c:pt>
                <c:pt idx="69528">
                  <c:v>1.3905600000016019E-3</c:v>
                </c:pt>
                <c:pt idx="69529">
                  <c:v>1.390580000001602E-3</c:v>
                </c:pt>
                <c:pt idx="69530">
                  <c:v>1.3906000000016021E-3</c:v>
                </c:pt>
                <c:pt idx="69531">
                  <c:v>1.3906200000016022E-3</c:v>
                </c:pt>
                <c:pt idx="69532">
                  <c:v>1.3906400000016023E-3</c:v>
                </c:pt>
                <c:pt idx="69533">
                  <c:v>1.3906600000016024E-3</c:v>
                </c:pt>
                <c:pt idx="69534">
                  <c:v>1.3906800000016025E-3</c:v>
                </c:pt>
                <c:pt idx="69535">
                  <c:v>1.3907000000016026E-3</c:v>
                </c:pt>
                <c:pt idx="69536">
                  <c:v>1.3907200000016027E-3</c:v>
                </c:pt>
                <c:pt idx="69537">
                  <c:v>1.3907400000016028E-3</c:v>
                </c:pt>
                <c:pt idx="69538">
                  <c:v>1.3907600000016029E-3</c:v>
                </c:pt>
                <c:pt idx="69539">
                  <c:v>1.390780000001603E-3</c:v>
                </c:pt>
                <c:pt idx="69540">
                  <c:v>1.3908000000016031E-3</c:v>
                </c:pt>
                <c:pt idx="69541">
                  <c:v>1.3908200000016032E-3</c:v>
                </c:pt>
                <c:pt idx="69542">
                  <c:v>1.3908400000016033E-3</c:v>
                </c:pt>
                <c:pt idx="69543">
                  <c:v>1.3908600000016034E-3</c:v>
                </c:pt>
                <c:pt idx="69544">
                  <c:v>1.3908800000016035E-3</c:v>
                </c:pt>
                <c:pt idx="69545">
                  <c:v>1.3909000000016036E-3</c:v>
                </c:pt>
                <c:pt idx="69546">
                  <c:v>1.3909200000016037E-3</c:v>
                </c:pt>
                <c:pt idx="69547">
                  <c:v>1.3909400000016038E-3</c:v>
                </c:pt>
                <c:pt idx="69548">
                  <c:v>1.3909600000016039E-3</c:v>
                </c:pt>
                <c:pt idx="69549">
                  <c:v>1.390980000001604E-3</c:v>
                </c:pt>
                <c:pt idx="69550">
                  <c:v>1.3910000000016041E-3</c:v>
                </c:pt>
                <c:pt idx="69551">
                  <c:v>1.3910200000016042E-3</c:v>
                </c:pt>
                <c:pt idx="69552">
                  <c:v>1.3910400000016043E-3</c:v>
                </c:pt>
                <c:pt idx="69553">
                  <c:v>1.3910600000016044E-3</c:v>
                </c:pt>
                <c:pt idx="69554">
                  <c:v>1.3910800000016045E-3</c:v>
                </c:pt>
                <c:pt idx="69555">
                  <c:v>1.3911000000016046E-3</c:v>
                </c:pt>
                <c:pt idx="69556">
                  <c:v>1.3911200000016046E-3</c:v>
                </c:pt>
                <c:pt idx="69557">
                  <c:v>1.3911400000016047E-3</c:v>
                </c:pt>
                <c:pt idx="69558">
                  <c:v>1.3911600000016048E-3</c:v>
                </c:pt>
                <c:pt idx="69559">
                  <c:v>1.3911800000016049E-3</c:v>
                </c:pt>
                <c:pt idx="69560">
                  <c:v>1.391200000001605E-3</c:v>
                </c:pt>
                <c:pt idx="69561">
                  <c:v>1.3912200000016051E-3</c:v>
                </c:pt>
                <c:pt idx="69562">
                  <c:v>1.3912400000016052E-3</c:v>
                </c:pt>
                <c:pt idx="69563">
                  <c:v>1.3912600000016053E-3</c:v>
                </c:pt>
                <c:pt idx="69564">
                  <c:v>1.3912800000016054E-3</c:v>
                </c:pt>
                <c:pt idx="69565">
                  <c:v>1.3913000000016055E-3</c:v>
                </c:pt>
                <c:pt idx="69566">
                  <c:v>1.3913200000016056E-3</c:v>
                </c:pt>
                <c:pt idx="69567">
                  <c:v>1.3913400000016057E-3</c:v>
                </c:pt>
                <c:pt idx="69568">
                  <c:v>1.3913600000016058E-3</c:v>
                </c:pt>
                <c:pt idx="69569">
                  <c:v>1.3913800000016059E-3</c:v>
                </c:pt>
                <c:pt idx="69570">
                  <c:v>1.391400000001606E-3</c:v>
                </c:pt>
                <c:pt idx="69571">
                  <c:v>1.3914200000016061E-3</c:v>
                </c:pt>
                <c:pt idx="69572">
                  <c:v>1.3914400000016062E-3</c:v>
                </c:pt>
                <c:pt idx="69573">
                  <c:v>1.3914600000016063E-3</c:v>
                </c:pt>
                <c:pt idx="69574">
                  <c:v>1.3914800000016064E-3</c:v>
                </c:pt>
                <c:pt idx="69575">
                  <c:v>1.3915000000016065E-3</c:v>
                </c:pt>
                <c:pt idx="69576">
                  <c:v>1.3915200000016066E-3</c:v>
                </c:pt>
                <c:pt idx="69577">
                  <c:v>1.3915400000016067E-3</c:v>
                </c:pt>
                <c:pt idx="69578">
                  <c:v>1.3915600000016068E-3</c:v>
                </c:pt>
                <c:pt idx="69579">
                  <c:v>1.3915800000016069E-3</c:v>
                </c:pt>
                <c:pt idx="69580">
                  <c:v>1.391600000001607E-3</c:v>
                </c:pt>
                <c:pt idx="69581">
                  <c:v>1.3916200000016071E-3</c:v>
                </c:pt>
                <c:pt idx="69582">
                  <c:v>1.3916400000016072E-3</c:v>
                </c:pt>
                <c:pt idx="69583">
                  <c:v>1.3916600000016073E-3</c:v>
                </c:pt>
                <c:pt idx="69584">
                  <c:v>1.3916800000016074E-3</c:v>
                </c:pt>
                <c:pt idx="69585">
                  <c:v>1.3917000000016075E-3</c:v>
                </c:pt>
                <c:pt idx="69586">
                  <c:v>1.3917200000016076E-3</c:v>
                </c:pt>
                <c:pt idx="69587">
                  <c:v>1.3917400000016077E-3</c:v>
                </c:pt>
                <c:pt idx="69588">
                  <c:v>1.3917600000016078E-3</c:v>
                </c:pt>
                <c:pt idx="69589">
                  <c:v>1.3917800000016079E-3</c:v>
                </c:pt>
                <c:pt idx="69590">
                  <c:v>1.391800000001608E-3</c:v>
                </c:pt>
                <c:pt idx="69591">
                  <c:v>1.3918200000016081E-3</c:v>
                </c:pt>
                <c:pt idx="69592">
                  <c:v>1.3918400000016082E-3</c:v>
                </c:pt>
                <c:pt idx="69593">
                  <c:v>1.3918600000016083E-3</c:v>
                </c:pt>
                <c:pt idx="69594">
                  <c:v>1.3918800000016084E-3</c:v>
                </c:pt>
                <c:pt idx="69595">
                  <c:v>1.3919000000016085E-3</c:v>
                </c:pt>
                <c:pt idx="69596">
                  <c:v>1.3919200000016086E-3</c:v>
                </c:pt>
                <c:pt idx="69597">
                  <c:v>1.3919400000016087E-3</c:v>
                </c:pt>
                <c:pt idx="69598">
                  <c:v>1.3919600000016088E-3</c:v>
                </c:pt>
                <c:pt idx="69599">
                  <c:v>1.3919800000016089E-3</c:v>
                </c:pt>
                <c:pt idx="69600">
                  <c:v>1.392000000001609E-3</c:v>
                </c:pt>
                <c:pt idx="69601">
                  <c:v>1.3920200000016091E-3</c:v>
                </c:pt>
                <c:pt idx="69602">
                  <c:v>1.3920400000016092E-3</c:v>
                </c:pt>
                <c:pt idx="69603">
                  <c:v>1.3920600000016093E-3</c:v>
                </c:pt>
                <c:pt idx="69604">
                  <c:v>1.3920800000016094E-3</c:v>
                </c:pt>
                <c:pt idx="69605">
                  <c:v>1.3921000000016095E-3</c:v>
                </c:pt>
                <c:pt idx="69606">
                  <c:v>1.3921200000016096E-3</c:v>
                </c:pt>
                <c:pt idx="69607">
                  <c:v>1.3921400000016097E-3</c:v>
                </c:pt>
                <c:pt idx="69608">
                  <c:v>1.3921600000016097E-3</c:v>
                </c:pt>
                <c:pt idx="69609">
                  <c:v>1.3921800000016098E-3</c:v>
                </c:pt>
                <c:pt idx="69610">
                  <c:v>1.3922000000016099E-3</c:v>
                </c:pt>
                <c:pt idx="69611">
                  <c:v>1.39222000000161E-3</c:v>
                </c:pt>
                <c:pt idx="69612">
                  <c:v>1.3922400000016101E-3</c:v>
                </c:pt>
                <c:pt idx="69613">
                  <c:v>1.3922600000016102E-3</c:v>
                </c:pt>
                <c:pt idx="69614">
                  <c:v>1.3922800000016103E-3</c:v>
                </c:pt>
                <c:pt idx="69615">
                  <c:v>1.3923000000016104E-3</c:v>
                </c:pt>
                <c:pt idx="69616">
                  <c:v>1.3923200000016105E-3</c:v>
                </c:pt>
                <c:pt idx="69617">
                  <c:v>1.3923400000016106E-3</c:v>
                </c:pt>
                <c:pt idx="69618">
                  <c:v>1.3923600000016107E-3</c:v>
                </c:pt>
                <c:pt idx="69619">
                  <c:v>1.3923800000016108E-3</c:v>
                </c:pt>
                <c:pt idx="69620">
                  <c:v>1.3924000000016109E-3</c:v>
                </c:pt>
                <c:pt idx="69621">
                  <c:v>1.392420000001611E-3</c:v>
                </c:pt>
                <c:pt idx="69622">
                  <c:v>1.3924400000016111E-3</c:v>
                </c:pt>
                <c:pt idx="69623">
                  <c:v>1.3924600000016112E-3</c:v>
                </c:pt>
                <c:pt idx="69624">
                  <c:v>1.3924800000016113E-3</c:v>
                </c:pt>
                <c:pt idx="69625">
                  <c:v>1.3925000000016114E-3</c:v>
                </c:pt>
                <c:pt idx="69626">
                  <c:v>1.3925200000016115E-3</c:v>
                </c:pt>
                <c:pt idx="69627">
                  <c:v>1.3925400000016116E-3</c:v>
                </c:pt>
                <c:pt idx="69628">
                  <c:v>1.3925600000016117E-3</c:v>
                </c:pt>
                <c:pt idx="69629">
                  <c:v>1.3925800000016118E-3</c:v>
                </c:pt>
                <c:pt idx="69630">
                  <c:v>1.3926000000016119E-3</c:v>
                </c:pt>
                <c:pt idx="69631">
                  <c:v>1.392620000001612E-3</c:v>
                </c:pt>
                <c:pt idx="69632">
                  <c:v>1.3926400000016121E-3</c:v>
                </c:pt>
                <c:pt idx="69633">
                  <c:v>1.3926600000016122E-3</c:v>
                </c:pt>
                <c:pt idx="69634">
                  <c:v>1.3926800000016123E-3</c:v>
                </c:pt>
                <c:pt idx="69635">
                  <c:v>1.3927000000016124E-3</c:v>
                </c:pt>
                <c:pt idx="69636">
                  <c:v>1.3927200000016125E-3</c:v>
                </c:pt>
                <c:pt idx="69637">
                  <c:v>1.3927400000016126E-3</c:v>
                </c:pt>
                <c:pt idx="69638">
                  <c:v>1.3927600000016127E-3</c:v>
                </c:pt>
                <c:pt idx="69639">
                  <c:v>1.3927800000016128E-3</c:v>
                </c:pt>
                <c:pt idx="69640">
                  <c:v>1.3928000000016129E-3</c:v>
                </c:pt>
                <c:pt idx="69641">
                  <c:v>1.392820000001613E-3</c:v>
                </c:pt>
                <c:pt idx="69642">
                  <c:v>1.3928400000016131E-3</c:v>
                </c:pt>
                <c:pt idx="69643">
                  <c:v>1.3928600000016132E-3</c:v>
                </c:pt>
                <c:pt idx="69644">
                  <c:v>1.3928800000016133E-3</c:v>
                </c:pt>
                <c:pt idx="69645">
                  <c:v>1.3929000000016134E-3</c:v>
                </c:pt>
                <c:pt idx="69646">
                  <c:v>1.3929200000016135E-3</c:v>
                </c:pt>
                <c:pt idx="69647">
                  <c:v>1.3929400000016136E-3</c:v>
                </c:pt>
                <c:pt idx="69648">
                  <c:v>1.3929600000016137E-3</c:v>
                </c:pt>
                <c:pt idx="69649">
                  <c:v>1.3929800000016138E-3</c:v>
                </c:pt>
                <c:pt idx="69650">
                  <c:v>1.3930000000016139E-3</c:v>
                </c:pt>
                <c:pt idx="69651">
                  <c:v>1.393020000001614E-3</c:v>
                </c:pt>
                <c:pt idx="69652">
                  <c:v>1.3930400000016141E-3</c:v>
                </c:pt>
                <c:pt idx="69653">
                  <c:v>1.3930600000016142E-3</c:v>
                </c:pt>
                <c:pt idx="69654">
                  <c:v>1.3930800000016143E-3</c:v>
                </c:pt>
                <c:pt idx="69655">
                  <c:v>1.3931000000016144E-3</c:v>
                </c:pt>
                <c:pt idx="69656">
                  <c:v>1.3931200000016145E-3</c:v>
                </c:pt>
                <c:pt idx="69657">
                  <c:v>1.3931400000016146E-3</c:v>
                </c:pt>
                <c:pt idx="69658">
                  <c:v>1.3931600000016147E-3</c:v>
                </c:pt>
                <c:pt idx="69659">
                  <c:v>1.3931800000016147E-3</c:v>
                </c:pt>
                <c:pt idx="69660">
                  <c:v>1.3932000000016148E-3</c:v>
                </c:pt>
                <c:pt idx="69661">
                  <c:v>1.3932200000016149E-3</c:v>
                </c:pt>
                <c:pt idx="69662">
                  <c:v>1.393240000001615E-3</c:v>
                </c:pt>
                <c:pt idx="69663">
                  <c:v>1.3932600000016151E-3</c:v>
                </c:pt>
                <c:pt idx="69664">
                  <c:v>1.3932800000016152E-3</c:v>
                </c:pt>
                <c:pt idx="69665">
                  <c:v>1.3933000000016153E-3</c:v>
                </c:pt>
                <c:pt idx="69666">
                  <c:v>1.3933200000016154E-3</c:v>
                </c:pt>
                <c:pt idx="69667">
                  <c:v>1.3933400000016155E-3</c:v>
                </c:pt>
                <c:pt idx="69668">
                  <c:v>1.3933600000016156E-3</c:v>
                </c:pt>
                <c:pt idx="69669">
                  <c:v>1.3933800000016157E-3</c:v>
                </c:pt>
                <c:pt idx="69670">
                  <c:v>1.3934000000016158E-3</c:v>
                </c:pt>
                <c:pt idx="69671">
                  <c:v>1.3934200000016159E-3</c:v>
                </c:pt>
                <c:pt idx="69672">
                  <c:v>1.393440000001616E-3</c:v>
                </c:pt>
                <c:pt idx="69673">
                  <c:v>1.3934600000016161E-3</c:v>
                </c:pt>
                <c:pt idx="69674">
                  <c:v>1.3934800000016162E-3</c:v>
                </c:pt>
                <c:pt idx="69675">
                  <c:v>1.3935000000016163E-3</c:v>
                </c:pt>
                <c:pt idx="69676">
                  <c:v>1.3935200000016164E-3</c:v>
                </c:pt>
                <c:pt idx="69677">
                  <c:v>1.3935400000016165E-3</c:v>
                </c:pt>
                <c:pt idx="69678">
                  <c:v>1.3935600000016166E-3</c:v>
                </c:pt>
                <c:pt idx="69679">
                  <c:v>1.3935800000016167E-3</c:v>
                </c:pt>
                <c:pt idx="69680">
                  <c:v>1.3936000000016168E-3</c:v>
                </c:pt>
                <c:pt idx="69681">
                  <c:v>1.3936200000016169E-3</c:v>
                </c:pt>
                <c:pt idx="69682">
                  <c:v>1.393640000001617E-3</c:v>
                </c:pt>
                <c:pt idx="69683">
                  <c:v>1.3936600000016171E-3</c:v>
                </c:pt>
                <c:pt idx="69684">
                  <c:v>1.3936800000016172E-3</c:v>
                </c:pt>
                <c:pt idx="69685">
                  <c:v>1.3937000000016173E-3</c:v>
                </c:pt>
                <c:pt idx="69686">
                  <c:v>1.3937200000016174E-3</c:v>
                </c:pt>
                <c:pt idx="69687">
                  <c:v>1.3937400000016175E-3</c:v>
                </c:pt>
                <c:pt idx="69688">
                  <c:v>1.3937600000016176E-3</c:v>
                </c:pt>
                <c:pt idx="69689">
                  <c:v>1.3937800000016177E-3</c:v>
                </c:pt>
                <c:pt idx="69690">
                  <c:v>1.3938000000016178E-3</c:v>
                </c:pt>
                <c:pt idx="69691">
                  <c:v>1.3938200000016179E-3</c:v>
                </c:pt>
                <c:pt idx="69692">
                  <c:v>1.393840000001618E-3</c:v>
                </c:pt>
                <c:pt idx="69693">
                  <c:v>1.3938600000016181E-3</c:v>
                </c:pt>
                <c:pt idx="69694">
                  <c:v>1.3938800000016182E-3</c:v>
                </c:pt>
                <c:pt idx="69695">
                  <c:v>1.3939000000016183E-3</c:v>
                </c:pt>
                <c:pt idx="69696">
                  <c:v>1.3939200000016184E-3</c:v>
                </c:pt>
                <c:pt idx="69697">
                  <c:v>1.3939400000016185E-3</c:v>
                </c:pt>
                <c:pt idx="69698">
                  <c:v>1.3939600000016186E-3</c:v>
                </c:pt>
                <c:pt idx="69699">
                  <c:v>1.3939800000016187E-3</c:v>
                </c:pt>
                <c:pt idx="69700">
                  <c:v>1.3940000000016188E-3</c:v>
                </c:pt>
                <c:pt idx="69701">
                  <c:v>1.3940200000016189E-3</c:v>
                </c:pt>
                <c:pt idx="69702">
                  <c:v>1.394040000001619E-3</c:v>
                </c:pt>
                <c:pt idx="69703">
                  <c:v>1.3940600000016191E-3</c:v>
                </c:pt>
                <c:pt idx="69704">
                  <c:v>1.3940800000016192E-3</c:v>
                </c:pt>
                <c:pt idx="69705">
                  <c:v>1.3941000000016193E-3</c:v>
                </c:pt>
                <c:pt idx="69706">
                  <c:v>1.3941200000016194E-3</c:v>
                </c:pt>
                <c:pt idx="69707">
                  <c:v>1.3941400000016195E-3</c:v>
                </c:pt>
                <c:pt idx="69708">
                  <c:v>1.3941600000016196E-3</c:v>
                </c:pt>
                <c:pt idx="69709">
                  <c:v>1.3941800000016197E-3</c:v>
                </c:pt>
                <c:pt idx="69710">
                  <c:v>1.3942000000016198E-3</c:v>
                </c:pt>
                <c:pt idx="69711">
                  <c:v>1.3942200000016198E-3</c:v>
                </c:pt>
                <c:pt idx="69712">
                  <c:v>1.3942400000016199E-3</c:v>
                </c:pt>
                <c:pt idx="69713">
                  <c:v>1.39426000000162E-3</c:v>
                </c:pt>
                <c:pt idx="69714">
                  <c:v>1.3942800000016201E-3</c:v>
                </c:pt>
                <c:pt idx="69715">
                  <c:v>1.3943000000016202E-3</c:v>
                </c:pt>
                <c:pt idx="69716">
                  <c:v>1.3943200000016203E-3</c:v>
                </c:pt>
                <c:pt idx="69717">
                  <c:v>1.3943400000016204E-3</c:v>
                </c:pt>
                <c:pt idx="69718">
                  <c:v>1.3943600000016205E-3</c:v>
                </c:pt>
                <c:pt idx="69719">
                  <c:v>1.3943800000016206E-3</c:v>
                </c:pt>
                <c:pt idx="69720">
                  <c:v>1.3944000000016207E-3</c:v>
                </c:pt>
                <c:pt idx="69721">
                  <c:v>1.3944200000016208E-3</c:v>
                </c:pt>
                <c:pt idx="69722">
                  <c:v>1.3944400000016209E-3</c:v>
                </c:pt>
                <c:pt idx="69723">
                  <c:v>1.394460000001621E-3</c:v>
                </c:pt>
                <c:pt idx="69724">
                  <c:v>1.3944800000016211E-3</c:v>
                </c:pt>
                <c:pt idx="69725">
                  <c:v>1.3945000000016212E-3</c:v>
                </c:pt>
                <c:pt idx="69726">
                  <c:v>1.3945200000016213E-3</c:v>
                </c:pt>
                <c:pt idx="69727">
                  <c:v>1.3945400000016214E-3</c:v>
                </c:pt>
                <c:pt idx="69728">
                  <c:v>1.3945600000016215E-3</c:v>
                </c:pt>
                <c:pt idx="69729">
                  <c:v>1.3945800000016216E-3</c:v>
                </c:pt>
                <c:pt idx="69730">
                  <c:v>1.3946000000016217E-3</c:v>
                </c:pt>
                <c:pt idx="69731">
                  <c:v>1.3946200000016218E-3</c:v>
                </c:pt>
                <c:pt idx="69732">
                  <c:v>1.3946400000016219E-3</c:v>
                </c:pt>
                <c:pt idx="69733">
                  <c:v>1.394660000001622E-3</c:v>
                </c:pt>
                <c:pt idx="69734">
                  <c:v>1.3946800000016221E-3</c:v>
                </c:pt>
                <c:pt idx="69735">
                  <c:v>1.3947000000016222E-3</c:v>
                </c:pt>
                <c:pt idx="69736">
                  <c:v>1.3947200000016223E-3</c:v>
                </c:pt>
                <c:pt idx="69737">
                  <c:v>1.3947400000016224E-3</c:v>
                </c:pt>
                <c:pt idx="69738">
                  <c:v>1.3947600000016225E-3</c:v>
                </c:pt>
                <c:pt idx="69739">
                  <c:v>1.3947800000016226E-3</c:v>
                </c:pt>
                <c:pt idx="69740">
                  <c:v>1.3948000000016227E-3</c:v>
                </c:pt>
                <c:pt idx="69741">
                  <c:v>1.3948200000016228E-3</c:v>
                </c:pt>
                <c:pt idx="69742">
                  <c:v>1.3948400000016229E-3</c:v>
                </c:pt>
                <c:pt idx="69743">
                  <c:v>1.394860000001623E-3</c:v>
                </c:pt>
                <c:pt idx="69744">
                  <c:v>1.3948800000016231E-3</c:v>
                </c:pt>
                <c:pt idx="69745">
                  <c:v>1.3949000000016232E-3</c:v>
                </c:pt>
                <c:pt idx="69746">
                  <c:v>1.3949200000016233E-3</c:v>
                </c:pt>
                <c:pt idx="69747">
                  <c:v>1.3949400000016234E-3</c:v>
                </c:pt>
                <c:pt idx="69748">
                  <c:v>1.3949600000016235E-3</c:v>
                </c:pt>
                <c:pt idx="69749">
                  <c:v>1.3949800000016236E-3</c:v>
                </c:pt>
                <c:pt idx="69750">
                  <c:v>1.3950000000016237E-3</c:v>
                </c:pt>
                <c:pt idx="69751">
                  <c:v>1.3950200000016238E-3</c:v>
                </c:pt>
                <c:pt idx="69752">
                  <c:v>1.3950400000016239E-3</c:v>
                </c:pt>
                <c:pt idx="69753">
                  <c:v>1.395060000001624E-3</c:v>
                </c:pt>
                <c:pt idx="69754">
                  <c:v>1.3950800000016241E-3</c:v>
                </c:pt>
                <c:pt idx="69755">
                  <c:v>1.3951000000016242E-3</c:v>
                </c:pt>
                <c:pt idx="69756">
                  <c:v>1.3951200000016243E-3</c:v>
                </c:pt>
                <c:pt idx="69757">
                  <c:v>1.3951400000016244E-3</c:v>
                </c:pt>
                <c:pt idx="69758">
                  <c:v>1.3951600000016245E-3</c:v>
                </c:pt>
                <c:pt idx="69759">
                  <c:v>1.3951800000016246E-3</c:v>
                </c:pt>
                <c:pt idx="69760">
                  <c:v>1.3952000000016247E-3</c:v>
                </c:pt>
                <c:pt idx="69761">
                  <c:v>1.3952200000016248E-3</c:v>
                </c:pt>
                <c:pt idx="69762">
                  <c:v>1.3952400000016249E-3</c:v>
                </c:pt>
                <c:pt idx="69763">
                  <c:v>1.3952600000016249E-3</c:v>
                </c:pt>
                <c:pt idx="69764">
                  <c:v>1.395280000001625E-3</c:v>
                </c:pt>
                <c:pt idx="69765">
                  <c:v>1.3953000000016251E-3</c:v>
                </c:pt>
                <c:pt idx="69766">
                  <c:v>1.3953200000016252E-3</c:v>
                </c:pt>
                <c:pt idx="69767">
                  <c:v>1.3953400000016253E-3</c:v>
                </c:pt>
                <c:pt idx="69768">
                  <c:v>1.3953600000016254E-3</c:v>
                </c:pt>
                <c:pt idx="69769">
                  <c:v>1.3953800000016255E-3</c:v>
                </c:pt>
                <c:pt idx="69770">
                  <c:v>1.3954000000016256E-3</c:v>
                </c:pt>
                <c:pt idx="69771">
                  <c:v>1.3954200000016257E-3</c:v>
                </c:pt>
                <c:pt idx="69772">
                  <c:v>1.3954400000016258E-3</c:v>
                </c:pt>
                <c:pt idx="69773">
                  <c:v>1.3954600000016259E-3</c:v>
                </c:pt>
                <c:pt idx="69774">
                  <c:v>1.395480000001626E-3</c:v>
                </c:pt>
                <c:pt idx="69775">
                  <c:v>1.3955000000016261E-3</c:v>
                </c:pt>
                <c:pt idx="69776">
                  <c:v>1.3955200000016262E-3</c:v>
                </c:pt>
                <c:pt idx="69777">
                  <c:v>1.3955400000016263E-3</c:v>
                </c:pt>
                <c:pt idx="69778">
                  <c:v>1.3955600000016264E-3</c:v>
                </c:pt>
                <c:pt idx="69779">
                  <c:v>1.3955800000016265E-3</c:v>
                </c:pt>
                <c:pt idx="69780">
                  <c:v>1.3956000000016266E-3</c:v>
                </c:pt>
                <c:pt idx="69781">
                  <c:v>1.3956200000016267E-3</c:v>
                </c:pt>
                <c:pt idx="69782">
                  <c:v>1.3956400000016268E-3</c:v>
                </c:pt>
                <c:pt idx="69783">
                  <c:v>1.3956600000016269E-3</c:v>
                </c:pt>
                <c:pt idx="69784">
                  <c:v>1.395680000001627E-3</c:v>
                </c:pt>
                <c:pt idx="69785">
                  <c:v>1.3957000000016271E-3</c:v>
                </c:pt>
                <c:pt idx="69786">
                  <c:v>1.3957200000016272E-3</c:v>
                </c:pt>
                <c:pt idx="69787">
                  <c:v>1.3957400000016273E-3</c:v>
                </c:pt>
                <c:pt idx="69788">
                  <c:v>1.3957600000016274E-3</c:v>
                </c:pt>
                <c:pt idx="69789">
                  <c:v>1.3957800000016275E-3</c:v>
                </c:pt>
                <c:pt idx="69790">
                  <c:v>1.3958000000016276E-3</c:v>
                </c:pt>
                <c:pt idx="69791">
                  <c:v>1.3958200000016277E-3</c:v>
                </c:pt>
                <c:pt idx="69792">
                  <c:v>1.3958400000016278E-3</c:v>
                </c:pt>
                <c:pt idx="69793">
                  <c:v>1.3958600000016279E-3</c:v>
                </c:pt>
                <c:pt idx="69794">
                  <c:v>1.395880000001628E-3</c:v>
                </c:pt>
                <c:pt idx="69795">
                  <c:v>1.3959000000016281E-3</c:v>
                </c:pt>
                <c:pt idx="69796">
                  <c:v>1.3959200000016282E-3</c:v>
                </c:pt>
                <c:pt idx="69797">
                  <c:v>1.3959400000016283E-3</c:v>
                </c:pt>
                <c:pt idx="69798">
                  <c:v>1.3959600000016284E-3</c:v>
                </c:pt>
                <c:pt idx="69799">
                  <c:v>1.3959800000016285E-3</c:v>
                </c:pt>
                <c:pt idx="69800">
                  <c:v>1.3960000000016286E-3</c:v>
                </c:pt>
                <c:pt idx="69801">
                  <c:v>1.3960200000016287E-3</c:v>
                </c:pt>
                <c:pt idx="69802">
                  <c:v>1.3960400000016288E-3</c:v>
                </c:pt>
                <c:pt idx="69803">
                  <c:v>1.3960600000016289E-3</c:v>
                </c:pt>
                <c:pt idx="69804">
                  <c:v>1.396080000001629E-3</c:v>
                </c:pt>
                <c:pt idx="69805">
                  <c:v>1.3961000000016291E-3</c:v>
                </c:pt>
                <c:pt idx="69806">
                  <c:v>1.3961200000016292E-3</c:v>
                </c:pt>
                <c:pt idx="69807">
                  <c:v>1.3961400000016293E-3</c:v>
                </c:pt>
                <c:pt idx="69808">
                  <c:v>1.3961600000016294E-3</c:v>
                </c:pt>
                <c:pt idx="69809">
                  <c:v>1.3961800000016295E-3</c:v>
                </c:pt>
                <c:pt idx="69810">
                  <c:v>1.3962000000016296E-3</c:v>
                </c:pt>
                <c:pt idx="69811">
                  <c:v>1.3962200000016297E-3</c:v>
                </c:pt>
                <c:pt idx="69812">
                  <c:v>1.3962400000016298E-3</c:v>
                </c:pt>
                <c:pt idx="69813">
                  <c:v>1.3962600000016299E-3</c:v>
                </c:pt>
                <c:pt idx="69814">
                  <c:v>1.3962800000016299E-3</c:v>
                </c:pt>
                <c:pt idx="69815">
                  <c:v>1.39630000000163E-3</c:v>
                </c:pt>
                <c:pt idx="69816">
                  <c:v>1.3963200000016301E-3</c:v>
                </c:pt>
                <c:pt idx="69817">
                  <c:v>1.3963400000016302E-3</c:v>
                </c:pt>
                <c:pt idx="69818">
                  <c:v>1.3963600000016303E-3</c:v>
                </c:pt>
                <c:pt idx="69819">
                  <c:v>1.3963800000016304E-3</c:v>
                </c:pt>
                <c:pt idx="69820">
                  <c:v>1.3964000000016305E-3</c:v>
                </c:pt>
                <c:pt idx="69821">
                  <c:v>1.3964200000016306E-3</c:v>
                </c:pt>
                <c:pt idx="69822">
                  <c:v>1.3964400000016307E-3</c:v>
                </c:pt>
                <c:pt idx="69823">
                  <c:v>1.3964600000016308E-3</c:v>
                </c:pt>
                <c:pt idx="69824">
                  <c:v>1.3964800000016309E-3</c:v>
                </c:pt>
                <c:pt idx="69825">
                  <c:v>1.396500000001631E-3</c:v>
                </c:pt>
                <c:pt idx="69826">
                  <c:v>1.3965200000016311E-3</c:v>
                </c:pt>
                <c:pt idx="69827">
                  <c:v>1.3965400000016312E-3</c:v>
                </c:pt>
                <c:pt idx="69828">
                  <c:v>1.3965600000016313E-3</c:v>
                </c:pt>
                <c:pt idx="69829">
                  <c:v>1.3965800000016314E-3</c:v>
                </c:pt>
                <c:pt idx="69830">
                  <c:v>1.3966000000016315E-3</c:v>
                </c:pt>
                <c:pt idx="69831">
                  <c:v>1.3966200000016316E-3</c:v>
                </c:pt>
                <c:pt idx="69832">
                  <c:v>1.3966400000016317E-3</c:v>
                </c:pt>
                <c:pt idx="69833">
                  <c:v>1.3966600000016318E-3</c:v>
                </c:pt>
                <c:pt idx="69834">
                  <c:v>1.3966800000016319E-3</c:v>
                </c:pt>
                <c:pt idx="69835">
                  <c:v>1.396700000001632E-3</c:v>
                </c:pt>
                <c:pt idx="69836">
                  <c:v>1.3967200000016321E-3</c:v>
                </c:pt>
                <c:pt idx="69837">
                  <c:v>1.3967400000016322E-3</c:v>
                </c:pt>
                <c:pt idx="69838">
                  <c:v>1.3967600000016323E-3</c:v>
                </c:pt>
                <c:pt idx="69839">
                  <c:v>1.3967800000016324E-3</c:v>
                </c:pt>
                <c:pt idx="69840">
                  <c:v>1.3968000000016325E-3</c:v>
                </c:pt>
                <c:pt idx="69841">
                  <c:v>1.3968200000016326E-3</c:v>
                </c:pt>
                <c:pt idx="69842">
                  <c:v>1.3968400000016327E-3</c:v>
                </c:pt>
                <c:pt idx="69843">
                  <c:v>1.3968600000016328E-3</c:v>
                </c:pt>
                <c:pt idx="69844">
                  <c:v>1.3968800000016329E-3</c:v>
                </c:pt>
                <c:pt idx="69845">
                  <c:v>1.396900000001633E-3</c:v>
                </c:pt>
                <c:pt idx="69846">
                  <c:v>1.3969200000016331E-3</c:v>
                </c:pt>
                <c:pt idx="69847">
                  <c:v>1.3969400000016332E-3</c:v>
                </c:pt>
                <c:pt idx="69848">
                  <c:v>1.3969600000016333E-3</c:v>
                </c:pt>
                <c:pt idx="69849">
                  <c:v>1.3969800000016334E-3</c:v>
                </c:pt>
                <c:pt idx="69850">
                  <c:v>1.3970000000016335E-3</c:v>
                </c:pt>
                <c:pt idx="69851">
                  <c:v>1.3970200000016336E-3</c:v>
                </c:pt>
                <c:pt idx="69852">
                  <c:v>1.3970400000016337E-3</c:v>
                </c:pt>
                <c:pt idx="69853">
                  <c:v>1.3970600000016338E-3</c:v>
                </c:pt>
                <c:pt idx="69854">
                  <c:v>1.3970800000016339E-3</c:v>
                </c:pt>
                <c:pt idx="69855">
                  <c:v>1.397100000001634E-3</c:v>
                </c:pt>
                <c:pt idx="69856">
                  <c:v>1.3971200000016341E-3</c:v>
                </c:pt>
                <c:pt idx="69857">
                  <c:v>1.3971400000016342E-3</c:v>
                </c:pt>
                <c:pt idx="69858">
                  <c:v>1.3971600000016343E-3</c:v>
                </c:pt>
                <c:pt idx="69859">
                  <c:v>1.3971800000016344E-3</c:v>
                </c:pt>
                <c:pt idx="69860">
                  <c:v>1.3972000000016345E-3</c:v>
                </c:pt>
                <c:pt idx="69861">
                  <c:v>1.3972200000016346E-3</c:v>
                </c:pt>
                <c:pt idx="69862">
                  <c:v>1.3972400000016347E-3</c:v>
                </c:pt>
                <c:pt idx="69863">
                  <c:v>1.3972600000016348E-3</c:v>
                </c:pt>
                <c:pt idx="69864">
                  <c:v>1.3972800000016349E-3</c:v>
                </c:pt>
                <c:pt idx="69865">
                  <c:v>1.397300000001635E-3</c:v>
                </c:pt>
                <c:pt idx="69866">
                  <c:v>1.397320000001635E-3</c:v>
                </c:pt>
                <c:pt idx="69867">
                  <c:v>1.3973400000016351E-3</c:v>
                </c:pt>
                <c:pt idx="69868">
                  <c:v>1.3973600000016352E-3</c:v>
                </c:pt>
                <c:pt idx="69869">
                  <c:v>1.3973800000016353E-3</c:v>
                </c:pt>
                <c:pt idx="69870">
                  <c:v>1.3974000000016354E-3</c:v>
                </c:pt>
                <c:pt idx="69871">
                  <c:v>1.3974200000016355E-3</c:v>
                </c:pt>
                <c:pt idx="69872">
                  <c:v>1.3974400000016356E-3</c:v>
                </c:pt>
                <c:pt idx="69873">
                  <c:v>1.3974600000016357E-3</c:v>
                </c:pt>
                <c:pt idx="69874">
                  <c:v>1.3974800000016358E-3</c:v>
                </c:pt>
                <c:pt idx="69875">
                  <c:v>1.3975000000016359E-3</c:v>
                </c:pt>
                <c:pt idx="69876">
                  <c:v>1.397520000001636E-3</c:v>
                </c:pt>
                <c:pt idx="69877">
                  <c:v>1.3975400000016361E-3</c:v>
                </c:pt>
                <c:pt idx="69878">
                  <c:v>1.3975600000016362E-3</c:v>
                </c:pt>
                <c:pt idx="69879">
                  <c:v>1.3975800000016363E-3</c:v>
                </c:pt>
                <c:pt idx="69880">
                  <c:v>1.3976000000016364E-3</c:v>
                </c:pt>
                <c:pt idx="69881">
                  <c:v>1.3976200000016365E-3</c:v>
                </c:pt>
                <c:pt idx="69882">
                  <c:v>1.3976400000016366E-3</c:v>
                </c:pt>
                <c:pt idx="69883">
                  <c:v>1.3976600000016367E-3</c:v>
                </c:pt>
                <c:pt idx="69884">
                  <c:v>1.3976800000016368E-3</c:v>
                </c:pt>
                <c:pt idx="69885">
                  <c:v>1.3977000000016369E-3</c:v>
                </c:pt>
                <c:pt idx="69886">
                  <c:v>1.397720000001637E-3</c:v>
                </c:pt>
                <c:pt idx="69887">
                  <c:v>1.3977400000016371E-3</c:v>
                </c:pt>
                <c:pt idx="69888">
                  <c:v>1.3977600000016372E-3</c:v>
                </c:pt>
                <c:pt idx="69889">
                  <c:v>1.3977800000016373E-3</c:v>
                </c:pt>
                <c:pt idx="69890">
                  <c:v>1.3978000000016374E-3</c:v>
                </c:pt>
                <c:pt idx="69891">
                  <c:v>1.3978200000016375E-3</c:v>
                </c:pt>
                <c:pt idx="69892">
                  <c:v>1.3978400000016376E-3</c:v>
                </c:pt>
                <c:pt idx="69893">
                  <c:v>1.3978600000016377E-3</c:v>
                </c:pt>
                <c:pt idx="69894">
                  <c:v>1.3978800000016378E-3</c:v>
                </c:pt>
                <c:pt idx="69895">
                  <c:v>1.3979000000016379E-3</c:v>
                </c:pt>
                <c:pt idx="69896">
                  <c:v>1.397920000001638E-3</c:v>
                </c:pt>
                <c:pt idx="69897">
                  <c:v>1.3979400000016381E-3</c:v>
                </c:pt>
                <c:pt idx="69898">
                  <c:v>1.3979600000016382E-3</c:v>
                </c:pt>
                <c:pt idx="69899">
                  <c:v>1.3979800000016383E-3</c:v>
                </c:pt>
                <c:pt idx="69900">
                  <c:v>1.3980000000016384E-3</c:v>
                </c:pt>
                <c:pt idx="69901">
                  <c:v>1.3980200000016385E-3</c:v>
                </c:pt>
                <c:pt idx="69902">
                  <c:v>1.3980400000016386E-3</c:v>
                </c:pt>
                <c:pt idx="69903">
                  <c:v>1.3980600000016387E-3</c:v>
                </c:pt>
                <c:pt idx="69904">
                  <c:v>1.3980800000016388E-3</c:v>
                </c:pt>
                <c:pt idx="69905">
                  <c:v>1.3981000000016389E-3</c:v>
                </c:pt>
                <c:pt idx="69906">
                  <c:v>1.398120000001639E-3</c:v>
                </c:pt>
                <c:pt idx="69907">
                  <c:v>1.3981400000016391E-3</c:v>
                </c:pt>
                <c:pt idx="69908">
                  <c:v>1.3981600000016392E-3</c:v>
                </c:pt>
                <c:pt idx="69909">
                  <c:v>1.3981800000016393E-3</c:v>
                </c:pt>
                <c:pt idx="69910">
                  <c:v>1.3982000000016394E-3</c:v>
                </c:pt>
                <c:pt idx="69911">
                  <c:v>1.3982200000016395E-3</c:v>
                </c:pt>
                <c:pt idx="69912">
                  <c:v>1.3982400000016396E-3</c:v>
                </c:pt>
                <c:pt idx="69913">
                  <c:v>1.3982600000016397E-3</c:v>
                </c:pt>
                <c:pt idx="69914">
                  <c:v>1.3982800000016398E-3</c:v>
                </c:pt>
                <c:pt idx="69915">
                  <c:v>1.3983000000016399E-3</c:v>
                </c:pt>
                <c:pt idx="69916">
                  <c:v>1.39832000000164E-3</c:v>
                </c:pt>
                <c:pt idx="69917">
                  <c:v>1.3983400000016401E-3</c:v>
                </c:pt>
                <c:pt idx="69918">
                  <c:v>1.3983600000016401E-3</c:v>
                </c:pt>
                <c:pt idx="69919">
                  <c:v>1.3983800000016402E-3</c:v>
                </c:pt>
                <c:pt idx="69920">
                  <c:v>1.3984000000016403E-3</c:v>
                </c:pt>
                <c:pt idx="69921">
                  <c:v>1.3984200000016404E-3</c:v>
                </c:pt>
                <c:pt idx="69922">
                  <c:v>1.3984400000016405E-3</c:v>
                </c:pt>
                <c:pt idx="69923">
                  <c:v>1.3984600000016406E-3</c:v>
                </c:pt>
                <c:pt idx="69924">
                  <c:v>1.3984800000016407E-3</c:v>
                </c:pt>
                <c:pt idx="69925">
                  <c:v>1.3985000000016408E-3</c:v>
                </c:pt>
                <c:pt idx="69926">
                  <c:v>1.3985200000016409E-3</c:v>
                </c:pt>
                <c:pt idx="69927">
                  <c:v>1.398540000001641E-3</c:v>
                </c:pt>
                <c:pt idx="69928">
                  <c:v>1.3985600000016411E-3</c:v>
                </c:pt>
                <c:pt idx="69929">
                  <c:v>1.3985800000016412E-3</c:v>
                </c:pt>
                <c:pt idx="69930">
                  <c:v>1.3986000000016413E-3</c:v>
                </c:pt>
                <c:pt idx="69931">
                  <c:v>1.3986200000016414E-3</c:v>
                </c:pt>
                <c:pt idx="69932">
                  <c:v>1.3986400000016415E-3</c:v>
                </c:pt>
                <c:pt idx="69933">
                  <c:v>1.3986600000016416E-3</c:v>
                </c:pt>
                <c:pt idx="69934">
                  <c:v>1.3986800000016417E-3</c:v>
                </c:pt>
                <c:pt idx="69935">
                  <c:v>1.3987000000016418E-3</c:v>
                </c:pt>
                <c:pt idx="69936">
                  <c:v>1.3987200000016419E-3</c:v>
                </c:pt>
                <c:pt idx="69937">
                  <c:v>1.398740000001642E-3</c:v>
                </c:pt>
                <c:pt idx="69938">
                  <c:v>1.3987600000016421E-3</c:v>
                </c:pt>
                <c:pt idx="69939">
                  <c:v>1.3987800000016422E-3</c:v>
                </c:pt>
                <c:pt idx="69940">
                  <c:v>1.3988000000016423E-3</c:v>
                </c:pt>
                <c:pt idx="69941">
                  <c:v>1.3988200000016424E-3</c:v>
                </c:pt>
                <c:pt idx="69942">
                  <c:v>1.3988400000016425E-3</c:v>
                </c:pt>
                <c:pt idx="69943">
                  <c:v>1.3988600000016426E-3</c:v>
                </c:pt>
                <c:pt idx="69944">
                  <c:v>1.3988800000016427E-3</c:v>
                </c:pt>
                <c:pt idx="69945">
                  <c:v>1.3989000000016428E-3</c:v>
                </c:pt>
                <c:pt idx="69946">
                  <c:v>1.3989200000016429E-3</c:v>
                </c:pt>
                <c:pt idx="69947">
                  <c:v>1.398940000001643E-3</c:v>
                </c:pt>
                <c:pt idx="69948">
                  <c:v>1.3989600000016431E-3</c:v>
                </c:pt>
                <c:pt idx="69949">
                  <c:v>1.3989800000016432E-3</c:v>
                </c:pt>
                <c:pt idx="69950">
                  <c:v>1.3990000000016433E-3</c:v>
                </c:pt>
                <c:pt idx="69951">
                  <c:v>1.3990200000016434E-3</c:v>
                </c:pt>
                <c:pt idx="69952">
                  <c:v>1.3990400000016435E-3</c:v>
                </c:pt>
                <c:pt idx="69953">
                  <c:v>1.3990600000016436E-3</c:v>
                </c:pt>
                <c:pt idx="69954">
                  <c:v>1.3990800000016437E-3</c:v>
                </c:pt>
                <c:pt idx="69955">
                  <c:v>1.3991000000016438E-3</c:v>
                </c:pt>
                <c:pt idx="69956">
                  <c:v>1.3991200000016439E-3</c:v>
                </c:pt>
                <c:pt idx="69957">
                  <c:v>1.399140000001644E-3</c:v>
                </c:pt>
                <c:pt idx="69958">
                  <c:v>1.3991600000016441E-3</c:v>
                </c:pt>
                <c:pt idx="69959">
                  <c:v>1.3991800000016442E-3</c:v>
                </c:pt>
                <c:pt idx="69960">
                  <c:v>1.3992000000016443E-3</c:v>
                </c:pt>
                <c:pt idx="69961">
                  <c:v>1.3992200000016444E-3</c:v>
                </c:pt>
                <c:pt idx="69962">
                  <c:v>1.3992400000016445E-3</c:v>
                </c:pt>
                <c:pt idx="69963">
                  <c:v>1.3992600000016446E-3</c:v>
                </c:pt>
                <c:pt idx="69964">
                  <c:v>1.3992800000016447E-3</c:v>
                </c:pt>
                <c:pt idx="69965">
                  <c:v>1.3993000000016448E-3</c:v>
                </c:pt>
                <c:pt idx="69966">
                  <c:v>1.3993200000016449E-3</c:v>
                </c:pt>
                <c:pt idx="69967">
                  <c:v>1.399340000001645E-3</c:v>
                </c:pt>
                <c:pt idx="69968">
                  <c:v>1.3993600000016451E-3</c:v>
                </c:pt>
                <c:pt idx="69969">
                  <c:v>1.3993800000016451E-3</c:v>
                </c:pt>
                <c:pt idx="69970">
                  <c:v>1.3994000000016452E-3</c:v>
                </c:pt>
                <c:pt idx="69971">
                  <c:v>1.3994200000016453E-3</c:v>
                </c:pt>
                <c:pt idx="69972">
                  <c:v>1.3994400000016454E-3</c:v>
                </c:pt>
                <c:pt idx="69973">
                  <c:v>1.3994600000016455E-3</c:v>
                </c:pt>
                <c:pt idx="69974">
                  <c:v>1.3994800000016456E-3</c:v>
                </c:pt>
                <c:pt idx="69975">
                  <c:v>1.3995000000016457E-3</c:v>
                </c:pt>
                <c:pt idx="69976">
                  <c:v>1.3995200000016458E-3</c:v>
                </c:pt>
                <c:pt idx="69977">
                  <c:v>1.3995400000016459E-3</c:v>
                </c:pt>
                <c:pt idx="69978">
                  <c:v>1.399560000001646E-3</c:v>
                </c:pt>
                <c:pt idx="69979">
                  <c:v>1.3995800000016461E-3</c:v>
                </c:pt>
                <c:pt idx="69980">
                  <c:v>1.3996000000016462E-3</c:v>
                </c:pt>
                <c:pt idx="69981">
                  <c:v>1.3996200000016463E-3</c:v>
                </c:pt>
                <c:pt idx="69982">
                  <c:v>1.3996400000016464E-3</c:v>
                </c:pt>
                <c:pt idx="69983">
                  <c:v>1.3996600000016465E-3</c:v>
                </c:pt>
                <c:pt idx="69984">
                  <c:v>1.3996800000016466E-3</c:v>
                </c:pt>
                <c:pt idx="69985">
                  <c:v>1.3997000000016467E-3</c:v>
                </c:pt>
                <c:pt idx="69986">
                  <c:v>1.3997200000016468E-3</c:v>
                </c:pt>
                <c:pt idx="69987">
                  <c:v>1.3997400000016469E-3</c:v>
                </c:pt>
                <c:pt idx="69988">
                  <c:v>1.399760000001647E-3</c:v>
                </c:pt>
                <c:pt idx="69989">
                  <c:v>1.3997800000016471E-3</c:v>
                </c:pt>
                <c:pt idx="69990">
                  <c:v>1.3998000000016472E-3</c:v>
                </c:pt>
                <c:pt idx="69991">
                  <c:v>1.3998200000016473E-3</c:v>
                </c:pt>
                <c:pt idx="69992">
                  <c:v>1.3998400000016474E-3</c:v>
                </c:pt>
                <c:pt idx="69993">
                  <c:v>1.3998600000016475E-3</c:v>
                </c:pt>
                <c:pt idx="69994">
                  <c:v>1.3998800000016476E-3</c:v>
                </c:pt>
                <c:pt idx="69995">
                  <c:v>1.3999000000016477E-3</c:v>
                </c:pt>
                <c:pt idx="69996">
                  <c:v>1.3999200000016478E-3</c:v>
                </c:pt>
                <c:pt idx="69997">
                  <c:v>1.3999400000016479E-3</c:v>
                </c:pt>
                <c:pt idx="69998">
                  <c:v>1.399960000001648E-3</c:v>
                </c:pt>
                <c:pt idx="69999">
                  <c:v>1.3999800000016481E-3</c:v>
                </c:pt>
                <c:pt idx="70000">
                  <c:v>1.4000000000016482E-3</c:v>
                </c:pt>
                <c:pt idx="70001">
                  <c:v>1.4000200000016483E-3</c:v>
                </c:pt>
                <c:pt idx="70002">
                  <c:v>1.4000400000016484E-3</c:v>
                </c:pt>
                <c:pt idx="70003">
                  <c:v>1.4000600000016485E-3</c:v>
                </c:pt>
                <c:pt idx="70004">
                  <c:v>1.4000800000016486E-3</c:v>
                </c:pt>
                <c:pt idx="70005">
                  <c:v>1.4001000000016487E-3</c:v>
                </c:pt>
                <c:pt idx="70006">
                  <c:v>1.4001200000016488E-3</c:v>
                </c:pt>
                <c:pt idx="70007">
                  <c:v>1.4001400000016489E-3</c:v>
                </c:pt>
                <c:pt idx="70008">
                  <c:v>1.400160000001649E-3</c:v>
                </c:pt>
                <c:pt idx="70009">
                  <c:v>1.4001800000016491E-3</c:v>
                </c:pt>
                <c:pt idx="70010">
                  <c:v>1.4002000000016492E-3</c:v>
                </c:pt>
                <c:pt idx="70011">
                  <c:v>1.4002200000016493E-3</c:v>
                </c:pt>
                <c:pt idx="70012">
                  <c:v>1.4002400000016494E-3</c:v>
                </c:pt>
                <c:pt idx="70013">
                  <c:v>1.4002600000016495E-3</c:v>
                </c:pt>
                <c:pt idx="70014">
                  <c:v>1.4002800000016496E-3</c:v>
                </c:pt>
                <c:pt idx="70015">
                  <c:v>1.4003000000016497E-3</c:v>
                </c:pt>
                <c:pt idx="70016">
                  <c:v>1.4003200000016498E-3</c:v>
                </c:pt>
                <c:pt idx="70017">
                  <c:v>1.4003400000016499E-3</c:v>
                </c:pt>
                <c:pt idx="70018">
                  <c:v>1.40036000000165E-3</c:v>
                </c:pt>
                <c:pt idx="70019">
                  <c:v>1.4003800000016501E-3</c:v>
                </c:pt>
                <c:pt idx="70020">
                  <c:v>1.4004000000016502E-3</c:v>
                </c:pt>
                <c:pt idx="70021">
                  <c:v>1.4004200000016502E-3</c:v>
                </c:pt>
                <c:pt idx="70022">
                  <c:v>1.4004400000016503E-3</c:v>
                </c:pt>
                <c:pt idx="70023">
                  <c:v>1.4004600000016504E-3</c:v>
                </c:pt>
                <c:pt idx="70024">
                  <c:v>1.4004800000016505E-3</c:v>
                </c:pt>
                <c:pt idx="70025">
                  <c:v>1.4005000000016506E-3</c:v>
                </c:pt>
                <c:pt idx="70026">
                  <c:v>1.4005200000016507E-3</c:v>
                </c:pt>
                <c:pt idx="70027">
                  <c:v>1.4005400000016508E-3</c:v>
                </c:pt>
                <c:pt idx="70028">
                  <c:v>1.4005600000016509E-3</c:v>
                </c:pt>
                <c:pt idx="70029">
                  <c:v>1.400580000001651E-3</c:v>
                </c:pt>
                <c:pt idx="70030">
                  <c:v>1.4006000000016511E-3</c:v>
                </c:pt>
                <c:pt idx="70031">
                  <c:v>1.4006200000016512E-3</c:v>
                </c:pt>
                <c:pt idx="70032">
                  <c:v>1.4006400000016513E-3</c:v>
                </c:pt>
                <c:pt idx="70033">
                  <c:v>1.4006600000016514E-3</c:v>
                </c:pt>
                <c:pt idx="70034">
                  <c:v>1.4006800000016515E-3</c:v>
                </c:pt>
                <c:pt idx="70035">
                  <c:v>1.4007000000016516E-3</c:v>
                </c:pt>
                <c:pt idx="70036">
                  <c:v>1.4007200000016517E-3</c:v>
                </c:pt>
                <c:pt idx="70037">
                  <c:v>1.4007400000016518E-3</c:v>
                </c:pt>
                <c:pt idx="70038">
                  <c:v>1.4007600000016519E-3</c:v>
                </c:pt>
                <c:pt idx="70039">
                  <c:v>1.400780000001652E-3</c:v>
                </c:pt>
                <c:pt idx="70040">
                  <c:v>1.4008000000016521E-3</c:v>
                </c:pt>
                <c:pt idx="70041">
                  <c:v>1.4008200000016522E-3</c:v>
                </c:pt>
                <c:pt idx="70042">
                  <c:v>1.4008400000016523E-3</c:v>
                </c:pt>
                <c:pt idx="70043">
                  <c:v>1.4008600000016524E-3</c:v>
                </c:pt>
                <c:pt idx="70044">
                  <c:v>1.4008800000016525E-3</c:v>
                </c:pt>
                <c:pt idx="70045">
                  <c:v>1.4009000000016526E-3</c:v>
                </c:pt>
                <c:pt idx="70046">
                  <c:v>1.4009200000016527E-3</c:v>
                </c:pt>
                <c:pt idx="70047">
                  <c:v>1.4009400000016528E-3</c:v>
                </c:pt>
                <c:pt idx="70048">
                  <c:v>1.4009600000016529E-3</c:v>
                </c:pt>
                <c:pt idx="70049">
                  <c:v>1.400980000001653E-3</c:v>
                </c:pt>
                <c:pt idx="70050">
                  <c:v>1.4010000000016531E-3</c:v>
                </c:pt>
                <c:pt idx="70051">
                  <c:v>1.4010200000016532E-3</c:v>
                </c:pt>
                <c:pt idx="70052">
                  <c:v>1.4010400000016533E-3</c:v>
                </c:pt>
                <c:pt idx="70053">
                  <c:v>1.4010600000016534E-3</c:v>
                </c:pt>
                <c:pt idx="70054">
                  <c:v>1.4010800000016535E-3</c:v>
                </c:pt>
                <c:pt idx="70055">
                  <c:v>1.4011000000016536E-3</c:v>
                </c:pt>
                <c:pt idx="70056">
                  <c:v>1.4011200000016537E-3</c:v>
                </c:pt>
                <c:pt idx="70057">
                  <c:v>1.4011400000016538E-3</c:v>
                </c:pt>
                <c:pt idx="70058">
                  <c:v>1.4011600000016539E-3</c:v>
                </c:pt>
                <c:pt idx="70059">
                  <c:v>1.401180000001654E-3</c:v>
                </c:pt>
                <c:pt idx="70060">
                  <c:v>1.4012000000016541E-3</c:v>
                </c:pt>
                <c:pt idx="70061">
                  <c:v>1.4012200000016542E-3</c:v>
                </c:pt>
                <c:pt idx="70062">
                  <c:v>1.4012400000016543E-3</c:v>
                </c:pt>
                <c:pt idx="70063">
                  <c:v>1.4012600000016544E-3</c:v>
                </c:pt>
                <c:pt idx="70064">
                  <c:v>1.4012800000016545E-3</c:v>
                </c:pt>
                <c:pt idx="70065">
                  <c:v>1.4013000000016546E-3</c:v>
                </c:pt>
                <c:pt idx="70066">
                  <c:v>1.4013200000016547E-3</c:v>
                </c:pt>
                <c:pt idx="70067">
                  <c:v>1.4013400000016548E-3</c:v>
                </c:pt>
                <c:pt idx="70068">
                  <c:v>1.4013600000016549E-3</c:v>
                </c:pt>
                <c:pt idx="70069">
                  <c:v>1.401380000001655E-3</c:v>
                </c:pt>
                <c:pt idx="70070">
                  <c:v>1.4014000000016551E-3</c:v>
                </c:pt>
                <c:pt idx="70071">
                  <c:v>1.4014200000016552E-3</c:v>
                </c:pt>
                <c:pt idx="70072">
                  <c:v>1.4014400000016553E-3</c:v>
                </c:pt>
                <c:pt idx="70073">
                  <c:v>1.4014600000016553E-3</c:v>
                </c:pt>
                <c:pt idx="70074">
                  <c:v>1.4014800000016554E-3</c:v>
                </c:pt>
                <c:pt idx="70075">
                  <c:v>1.4015000000016555E-3</c:v>
                </c:pt>
                <c:pt idx="70076">
                  <c:v>1.4015200000016556E-3</c:v>
                </c:pt>
                <c:pt idx="70077">
                  <c:v>1.4015400000016557E-3</c:v>
                </c:pt>
                <c:pt idx="70078">
                  <c:v>1.4015600000016558E-3</c:v>
                </c:pt>
                <c:pt idx="70079">
                  <c:v>1.4015800000016559E-3</c:v>
                </c:pt>
                <c:pt idx="70080">
                  <c:v>1.401600000001656E-3</c:v>
                </c:pt>
                <c:pt idx="70081">
                  <c:v>1.4016200000016561E-3</c:v>
                </c:pt>
                <c:pt idx="70082">
                  <c:v>1.4016400000016562E-3</c:v>
                </c:pt>
                <c:pt idx="70083">
                  <c:v>1.4016600000016563E-3</c:v>
                </c:pt>
                <c:pt idx="70084">
                  <c:v>1.4016800000016564E-3</c:v>
                </c:pt>
                <c:pt idx="70085">
                  <c:v>1.4017000000016565E-3</c:v>
                </c:pt>
                <c:pt idx="70086">
                  <c:v>1.4017200000016566E-3</c:v>
                </c:pt>
                <c:pt idx="70087">
                  <c:v>1.4017400000016567E-3</c:v>
                </c:pt>
                <c:pt idx="70088">
                  <c:v>1.4017600000016568E-3</c:v>
                </c:pt>
                <c:pt idx="70089">
                  <c:v>1.4017800000016569E-3</c:v>
                </c:pt>
                <c:pt idx="70090">
                  <c:v>1.401800000001657E-3</c:v>
                </c:pt>
                <c:pt idx="70091">
                  <c:v>1.4018200000016571E-3</c:v>
                </c:pt>
                <c:pt idx="70092">
                  <c:v>1.4018400000016572E-3</c:v>
                </c:pt>
                <c:pt idx="70093">
                  <c:v>1.4018600000016573E-3</c:v>
                </c:pt>
                <c:pt idx="70094">
                  <c:v>1.4018800000016574E-3</c:v>
                </c:pt>
                <c:pt idx="70095">
                  <c:v>1.4019000000016575E-3</c:v>
                </c:pt>
                <c:pt idx="70096">
                  <c:v>1.4019200000016576E-3</c:v>
                </c:pt>
                <c:pt idx="70097">
                  <c:v>1.4019400000016577E-3</c:v>
                </c:pt>
                <c:pt idx="70098">
                  <c:v>1.4019600000016578E-3</c:v>
                </c:pt>
                <c:pt idx="70099">
                  <c:v>1.4019800000016579E-3</c:v>
                </c:pt>
                <c:pt idx="70100">
                  <c:v>1.402000000001658E-3</c:v>
                </c:pt>
                <c:pt idx="70101">
                  <c:v>1.4020200000016581E-3</c:v>
                </c:pt>
                <c:pt idx="70102">
                  <c:v>1.4020400000016582E-3</c:v>
                </c:pt>
                <c:pt idx="70103">
                  <c:v>1.4020600000016583E-3</c:v>
                </c:pt>
                <c:pt idx="70104">
                  <c:v>1.4020800000016584E-3</c:v>
                </c:pt>
                <c:pt idx="70105">
                  <c:v>1.4021000000016585E-3</c:v>
                </c:pt>
                <c:pt idx="70106">
                  <c:v>1.4021200000016586E-3</c:v>
                </c:pt>
                <c:pt idx="70107">
                  <c:v>1.4021400000016587E-3</c:v>
                </c:pt>
                <c:pt idx="70108">
                  <c:v>1.4021600000016588E-3</c:v>
                </c:pt>
                <c:pt idx="70109">
                  <c:v>1.4021800000016589E-3</c:v>
                </c:pt>
                <c:pt idx="70110">
                  <c:v>1.402200000001659E-3</c:v>
                </c:pt>
                <c:pt idx="70111">
                  <c:v>1.4022200000016591E-3</c:v>
                </c:pt>
                <c:pt idx="70112">
                  <c:v>1.4022400000016592E-3</c:v>
                </c:pt>
                <c:pt idx="70113">
                  <c:v>1.4022600000016593E-3</c:v>
                </c:pt>
                <c:pt idx="70114">
                  <c:v>1.4022800000016594E-3</c:v>
                </c:pt>
                <c:pt idx="70115">
                  <c:v>1.4023000000016595E-3</c:v>
                </c:pt>
                <c:pt idx="70116">
                  <c:v>1.4023200000016596E-3</c:v>
                </c:pt>
                <c:pt idx="70117">
                  <c:v>1.4023400000016597E-3</c:v>
                </c:pt>
                <c:pt idx="70118">
                  <c:v>1.4023600000016598E-3</c:v>
                </c:pt>
                <c:pt idx="70119">
                  <c:v>1.4023800000016599E-3</c:v>
                </c:pt>
                <c:pt idx="70120">
                  <c:v>1.40240000000166E-3</c:v>
                </c:pt>
                <c:pt idx="70121">
                  <c:v>1.4024200000016601E-3</c:v>
                </c:pt>
                <c:pt idx="70122">
                  <c:v>1.4024400000016602E-3</c:v>
                </c:pt>
                <c:pt idx="70123">
                  <c:v>1.4024600000016603E-3</c:v>
                </c:pt>
                <c:pt idx="70124">
                  <c:v>1.4024800000016603E-3</c:v>
                </c:pt>
                <c:pt idx="70125">
                  <c:v>1.4025000000016604E-3</c:v>
                </c:pt>
                <c:pt idx="70126">
                  <c:v>1.4025200000016605E-3</c:v>
                </c:pt>
                <c:pt idx="70127">
                  <c:v>1.4025400000016606E-3</c:v>
                </c:pt>
                <c:pt idx="70128">
                  <c:v>1.4025600000016607E-3</c:v>
                </c:pt>
                <c:pt idx="70129">
                  <c:v>1.4025800000016608E-3</c:v>
                </c:pt>
                <c:pt idx="70130">
                  <c:v>1.4026000000016609E-3</c:v>
                </c:pt>
                <c:pt idx="70131">
                  <c:v>1.402620000001661E-3</c:v>
                </c:pt>
                <c:pt idx="70132">
                  <c:v>1.4026400000016611E-3</c:v>
                </c:pt>
                <c:pt idx="70133">
                  <c:v>1.4026600000016612E-3</c:v>
                </c:pt>
                <c:pt idx="70134">
                  <c:v>1.4026800000016613E-3</c:v>
                </c:pt>
                <c:pt idx="70135">
                  <c:v>1.4027000000016614E-3</c:v>
                </c:pt>
                <c:pt idx="70136">
                  <c:v>1.4027200000016615E-3</c:v>
                </c:pt>
                <c:pt idx="70137">
                  <c:v>1.4027400000016616E-3</c:v>
                </c:pt>
                <c:pt idx="70138">
                  <c:v>1.4027600000016617E-3</c:v>
                </c:pt>
                <c:pt idx="70139">
                  <c:v>1.4027800000016618E-3</c:v>
                </c:pt>
                <c:pt idx="70140">
                  <c:v>1.4028000000016619E-3</c:v>
                </c:pt>
                <c:pt idx="70141">
                  <c:v>1.402820000001662E-3</c:v>
                </c:pt>
                <c:pt idx="70142">
                  <c:v>1.4028400000016621E-3</c:v>
                </c:pt>
                <c:pt idx="70143">
                  <c:v>1.4028600000016622E-3</c:v>
                </c:pt>
                <c:pt idx="70144">
                  <c:v>1.4028800000016623E-3</c:v>
                </c:pt>
                <c:pt idx="70145">
                  <c:v>1.4029000000016624E-3</c:v>
                </c:pt>
                <c:pt idx="70146">
                  <c:v>1.4029200000016625E-3</c:v>
                </c:pt>
                <c:pt idx="70147">
                  <c:v>1.4029400000016626E-3</c:v>
                </c:pt>
                <c:pt idx="70148">
                  <c:v>1.4029600000016627E-3</c:v>
                </c:pt>
                <c:pt idx="70149">
                  <c:v>1.4029800000016628E-3</c:v>
                </c:pt>
                <c:pt idx="70150">
                  <c:v>1.4030000000016629E-3</c:v>
                </c:pt>
                <c:pt idx="70151">
                  <c:v>1.403020000001663E-3</c:v>
                </c:pt>
                <c:pt idx="70152">
                  <c:v>1.4030400000016631E-3</c:v>
                </c:pt>
                <c:pt idx="70153">
                  <c:v>1.4030600000016632E-3</c:v>
                </c:pt>
                <c:pt idx="70154">
                  <c:v>1.4030800000016633E-3</c:v>
                </c:pt>
                <c:pt idx="70155">
                  <c:v>1.4031000000016634E-3</c:v>
                </c:pt>
                <c:pt idx="70156">
                  <c:v>1.4031200000016635E-3</c:v>
                </c:pt>
                <c:pt idx="70157">
                  <c:v>1.4031400000016636E-3</c:v>
                </c:pt>
                <c:pt idx="70158">
                  <c:v>1.4031600000016637E-3</c:v>
                </c:pt>
                <c:pt idx="70159">
                  <c:v>1.4031800000016638E-3</c:v>
                </c:pt>
                <c:pt idx="70160">
                  <c:v>1.4032000000016639E-3</c:v>
                </c:pt>
                <c:pt idx="70161">
                  <c:v>1.403220000001664E-3</c:v>
                </c:pt>
                <c:pt idx="70162">
                  <c:v>1.4032400000016641E-3</c:v>
                </c:pt>
                <c:pt idx="70163">
                  <c:v>1.4032600000016642E-3</c:v>
                </c:pt>
                <c:pt idx="70164">
                  <c:v>1.4032800000016643E-3</c:v>
                </c:pt>
                <c:pt idx="70165">
                  <c:v>1.4033000000016644E-3</c:v>
                </c:pt>
                <c:pt idx="70166">
                  <c:v>1.4033200000016645E-3</c:v>
                </c:pt>
                <c:pt idx="70167">
                  <c:v>1.4033400000016646E-3</c:v>
                </c:pt>
                <c:pt idx="70168">
                  <c:v>1.4033600000016647E-3</c:v>
                </c:pt>
                <c:pt idx="70169">
                  <c:v>1.4033800000016648E-3</c:v>
                </c:pt>
                <c:pt idx="70170">
                  <c:v>1.4034000000016649E-3</c:v>
                </c:pt>
                <c:pt idx="70171">
                  <c:v>1.403420000001665E-3</c:v>
                </c:pt>
                <c:pt idx="70172">
                  <c:v>1.4034400000016651E-3</c:v>
                </c:pt>
                <c:pt idx="70173">
                  <c:v>1.4034600000016652E-3</c:v>
                </c:pt>
                <c:pt idx="70174">
                  <c:v>1.4034800000016653E-3</c:v>
                </c:pt>
                <c:pt idx="70175">
                  <c:v>1.4035000000016654E-3</c:v>
                </c:pt>
                <c:pt idx="70176">
                  <c:v>1.4035200000016654E-3</c:v>
                </c:pt>
                <c:pt idx="70177">
                  <c:v>1.4035400000016655E-3</c:v>
                </c:pt>
                <c:pt idx="70178">
                  <c:v>1.4035600000016656E-3</c:v>
                </c:pt>
                <c:pt idx="70179">
                  <c:v>1.4035800000016657E-3</c:v>
                </c:pt>
                <c:pt idx="70180">
                  <c:v>1.4036000000016658E-3</c:v>
                </c:pt>
                <c:pt idx="70181">
                  <c:v>1.4036200000016659E-3</c:v>
                </c:pt>
                <c:pt idx="70182">
                  <c:v>1.403640000001666E-3</c:v>
                </c:pt>
                <c:pt idx="70183">
                  <c:v>1.4036600000016661E-3</c:v>
                </c:pt>
                <c:pt idx="70184">
                  <c:v>1.4036800000016662E-3</c:v>
                </c:pt>
                <c:pt idx="70185">
                  <c:v>1.4037000000016663E-3</c:v>
                </c:pt>
                <c:pt idx="70186">
                  <c:v>1.4037200000016664E-3</c:v>
                </c:pt>
                <c:pt idx="70187">
                  <c:v>1.4037400000016665E-3</c:v>
                </c:pt>
                <c:pt idx="70188">
                  <c:v>1.4037600000016666E-3</c:v>
                </c:pt>
                <c:pt idx="70189">
                  <c:v>1.4037800000016667E-3</c:v>
                </c:pt>
                <c:pt idx="70190">
                  <c:v>1.4038000000016668E-3</c:v>
                </c:pt>
                <c:pt idx="70191">
                  <c:v>1.4038200000016669E-3</c:v>
                </c:pt>
                <c:pt idx="70192">
                  <c:v>1.403840000001667E-3</c:v>
                </c:pt>
                <c:pt idx="70193">
                  <c:v>1.4038600000016671E-3</c:v>
                </c:pt>
                <c:pt idx="70194">
                  <c:v>1.4038800000016672E-3</c:v>
                </c:pt>
                <c:pt idx="70195">
                  <c:v>1.4039000000016673E-3</c:v>
                </c:pt>
                <c:pt idx="70196">
                  <c:v>1.4039200000016674E-3</c:v>
                </c:pt>
                <c:pt idx="70197">
                  <c:v>1.4039400000016675E-3</c:v>
                </c:pt>
                <c:pt idx="70198">
                  <c:v>1.4039600000016676E-3</c:v>
                </c:pt>
                <c:pt idx="70199">
                  <c:v>1.4039800000016677E-3</c:v>
                </c:pt>
                <c:pt idx="70200">
                  <c:v>1.4040000000016678E-3</c:v>
                </c:pt>
                <c:pt idx="70201">
                  <c:v>1.4040200000016679E-3</c:v>
                </c:pt>
                <c:pt idx="70202">
                  <c:v>1.404040000001668E-3</c:v>
                </c:pt>
                <c:pt idx="70203">
                  <c:v>1.4040600000016681E-3</c:v>
                </c:pt>
                <c:pt idx="70204">
                  <c:v>1.4040800000016682E-3</c:v>
                </c:pt>
                <c:pt idx="70205">
                  <c:v>1.4041000000016683E-3</c:v>
                </c:pt>
                <c:pt idx="70206">
                  <c:v>1.4041200000016684E-3</c:v>
                </c:pt>
                <c:pt idx="70207">
                  <c:v>1.4041400000016685E-3</c:v>
                </c:pt>
                <c:pt idx="70208">
                  <c:v>1.4041600000016686E-3</c:v>
                </c:pt>
                <c:pt idx="70209">
                  <c:v>1.4041800000016687E-3</c:v>
                </c:pt>
                <c:pt idx="70210">
                  <c:v>1.4042000000016688E-3</c:v>
                </c:pt>
                <c:pt idx="70211">
                  <c:v>1.4042200000016689E-3</c:v>
                </c:pt>
                <c:pt idx="70212">
                  <c:v>1.404240000001669E-3</c:v>
                </c:pt>
                <c:pt idx="70213">
                  <c:v>1.4042600000016691E-3</c:v>
                </c:pt>
                <c:pt idx="70214">
                  <c:v>1.4042800000016692E-3</c:v>
                </c:pt>
                <c:pt idx="70215">
                  <c:v>1.4043000000016693E-3</c:v>
                </c:pt>
                <c:pt idx="70216">
                  <c:v>1.4043200000016694E-3</c:v>
                </c:pt>
                <c:pt idx="70217">
                  <c:v>1.4043400000016695E-3</c:v>
                </c:pt>
                <c:pt idx="70218">
                  <c:v>1.4043600000016696E-3</c:v>
                </c:pt>
                <c:pt idx="70219">
                  <c:v>1.4043800000016697E-3</c:v>
                </c:pt>
                <c:pt idx="70220">
                  <c:v>1.4044000000016698E-3</c:v>
                </c:pt>
                <c:pt idx="70221">
                  <c:v>1.4044200000016699E-3</c:v>
                </c:pt>
                <c:pt idx="70222">
                  <c:v>1.40444000000167E-3</c:v>
                </c:pt>
                <c:pt idx="70223">
                  <c:v>1.4044600000016701E-3</c:v>
                </c:pt>
                <c:pt idx="70224">
                  <c:v>1.4044800000016702E-3</c:v>
                </c:pt>
                <c:pt idx="70225">
                  <c:v>1.4045000000016703E-3</c:v>
                </c:pt>
                <c:pt idx="70226">
                  <c:v>1.4045200000016704E-3</c:v>
                </c:pt>
                <c:pt idx="70227">
                  <c:v>1.4045400000016705E-3</c:v>
                </c:pt>
                <c:pt idx="70228">
                  <c:v>1.4045600000016705E-3</c:v>
                </c:pt>
                <c:pt idx="70229">
                  <c:v>1.4045800000016706E-3</c:v>
                </c:pt>
                <c:pt idx="70230">
                  <c:v>1.4046000000016707E-3</c:v>
                </c:pt>
                <c:pt idx="70231">
                  <c:v>1.4046200000016708E-3</c:v>
                </c:pt>
                <c:pt idx="70232">
                  <c:v>1.4046400000016709E-3</c:v>
                </c:pt>
                <c:pt idx="70233">
                  <c:v>1.404660000001671E-3</c:v>
                </c:pt>
                <c:pt idx="70234">
                  <c:v>1.4046800000016711E-3</c:v>
                </c:pt>
                <c:pt idx="70235">
                  <c:v>1.4047000000016712E-3</c:v>
                </c:pt>
                <c:pt idx="70236">
                  <c:v>1.4047200000016713E-3</c:v>
                </c:pt>
                <c:pt idx="70237">
                  <c:v>1.4047400000016714E-3</c:v>
                </c:pt>
                <c:pt idx="70238">
                  <c:v>1.4047600000016715E-3</c:v>
                </c:pt>
                <c:pt idx="70239">
                  <c:v>1.4047800000016716E-3</c:v>
                </c:pt>
                <c:pt idx="70240">
                  <c:v>1.4048000000016717E-3</c:v>
                </c:pt>
                <c:pt idx="70241">
                  <c:v>1.4048200000016718E-3</c:v>
                </c:pt>
                <c:pt idx="70242">
                  <c:v>1.4048400000016719E-3</c:v>
                </c:pt>
                <c:pt idx="70243">
                  <c:v>1.404860000001672E-3</c:v>
                </c:pt>
                <c:pt idx="70244">
                  <c:v>1.4048800000016721E-3</c:v>
                </c:pt>
                <c:pt idx="70245">
                  <c:v>1.4049000000016722E-3</c:v>
                </c:pt>
                <c:pt idx="70246">
                  <c:v>1.4049200000016723E-3</c:v>
                </c:pt>
                <c:pt idx="70247">
                  <c:v>1.4049400000016724E-3</c:v>
                </c:pt>
                <c:pt idx="70248">
                  <c:v>1.4049600000016725E-3</c:v>
                </c:pt>
                <c:pt idx="70249">
                  <c:v>1.4049800000016726E-3</c:v>
                </c:pt>
                <c:pt idx="70250">
                  <c:v>1.4050000000016727E-3</c:v>
                </c:pt>
                <c:pt idx="70251">
                  <c:v>1.4050200000016728E-3</c:v>
                </c:pt>
                <c:pt idx="70252">
                  <c:v>1.4050400000016729E-3</c:v>
                </c:pt>
                <c:pt idx="70253">
                  <c:v>1.405060000001673E-3</c:v>
                </c:pt>
                <c:pt idx="70254">
                  <c:v>1.4050800000016731E-3</c:v>
                </c:pt>
                <c:pt idx="70255">
                  <c:v>1.4051000000016732E-3</c:v>
                </c:pt>
                <c:pt idx="70256">
                  <c:v>1.4051200000016733E-3</c:v>
                </c:pt>
                <c:pt idx="70257">
                  <c:v>1.4051400000016734E-3</c:v>
                </c:pt>
                <c:pt idx="70258">
                  <c:v>1.4051600000016735E-3</c:v>
                </c:pt>
                <c:pt idx="70259">
                  <c:v>1.4051800000016736E-3</c:v>
                </c:pt>
                <c:pt idx="70260">
                  <c:v>1.4052000000016737E-3</c:v>
                </c:pt>
                <c:pt idx="70261">
                  <c:v>1.4052200000016738E-3</c:v>
                </c:pt>
                <c:pt idx="70262">
                  <c:v>1.4052400000016739E-3</c:v>
                </c:pt>
                <c:pt idx="70263">
                  <c:v>1.405260000001674E-3</c:v>
                </c:pt>
                <c:pt idx="70264">
                  <c:v>1.4052800000016741E-3</c:v>
                </c:pt>
                <c:pt idx="70265">
                  <c:v>1.4053000000016742E-3</c:v>
                </c:pt>
                <c:pt idx="70266">
                  <c:v>1.4053200000016743E-3</c:v>
                </c:pt>
                <c:pt idx="70267">
                  <c:v>1.4053400000016744E-3</c:v>
                </c:pt>
                <c:pt idx="70268">
                  <c:v>1.4053600000016745E-3</c:v>
                </c:pt>
                <c:pt idx="70269">
                  <c:v>1.4053800000016746E-3</c:v>
                </c:pt>
                <c:pt idx="70270">
                  <c:v>1.4054000000016747E-3</c:v>
                </c:pt>
                <c:pt idx="70271">
                  <c:v>1.4054200000016748E-3</c:v>
                </c:pt>
                <c:pt idx="70272">
                  <c:v>1.4054400000016749E-3</c:v>
                </c:pt>
                <c:pt idx="70273">
                  <c:v>1.405460000001675E-3</c:v>
                </c:pt>
                <c:pt idx="70274">
                  <c:v>1.4054800000016751E-3</c:v>
                </c:pt>
                <c:pt idx="70275">
                  <c:v>1.4055000000016752E-3</c:v>
                </c:pt>
                <c:pt idx="70276">
                  <c:v>1.4055200000016753E-3</c:v>
                </c:pt>
                <c:pt idx="70277">
                  <c:v>1.4055400000016754E-3</c:v>
                </c:pt>
                <c:pt idx="70278">
                  <c:v>1.4055600000016755E-3</c:v>
                </c:pt>
                <c:pt idx="70279">
                  <c:v>1.4055800000016755E-3</c:v>
                </c:pt>
                <c:pt idx="70280">
                  <c:v>1.4056000000016756E-3</c:v>
                </c:pt>
                <c:pt idx="70281">
                  <c:v>1.4056200000016757E-3</c:v>
                </c:pt>
                <c:pt idx="70282">
                  <c:v>1.4056400000016758E-3</c:v>
                </c:pt>
                <c:pt idx="70283">
                  <c:v>1.4056600000016759E-3</c:v>
                </c:pt>
                <c:pt idx="70284">
                  <c:v>1.405680000001676E-3</c:v>
                </c:pt>
                <c:pt idx="70285">
                  <c:v>1.4057000000016761E-3</c:v>
                </c:pt>
                <c:pt idx="70286">
                  <c:v>1.4057200000016762E-3</c:v>
                </c:pt>
                <c:pt idx="70287">
                  <c:v>1.4057400000016763E-3</c:v>
                </c:pt>
                <c:pt idx="70288">
                  <c:v>1.4057600000016764E-3</c:v>
                </c:pt>
                <c:pt idx="70289">
                  <c:v>1.4057800000016765E-3</c:v>
                </c:pt>
                <c:pt idx="70290">
                  <c:v>1.4058000000016766E-3</c:v>
                </c:pt>
                <c:pt idx="70291">
                  <c:v>1.4058200000016767E-3</c:v>
                </c:pt>
                <c:pt idx="70292">
                  <c:v>1.4058400000016768E-3</c:v>
                </c:pt>
                <c:pt idx="70293">
                  <c:v>1.4058600000016769E-3</c:v>
                </c:pt>
                <c:pt idx="70294">
                  <c:v>1.405880000001677E-3</c:v>
                </c:pt>
                <c:pt idx="70295">
                  <c:v>1.4059000000016771E-3</c:v>
                </c:pt>
                <c:pt idx="70296">
                  <c:v>1.4059200000016772E-3</c:v>
                </c:pt>
                <c:pt idx="70297">
                  <c:v>1.4059400000016773E-3</c:v>
                </c:pt>
                <c:pt idx="70298">
                  <c:v>1.4059600000016774E-3</c:v>
                </c:pt>
                <c:pt idx="70299">
                  <c:v>1.4059800000016775E-3</c:v>
                </c:pt>
                <c:pt idx="70300">
                  <c:v>1.4060000000016776E-3</c:v>
                </c:pt>
                <c:pt idx="70301">
                  <c:v>1.4060200000016777E-3</c:v>
                </c:pt>
                <c:pt idx="70302">
                  <c:v>1.4060400000016778E-3</c:v>
                </c:pt>
                <c:pt idx="70303">
                  <c:v>1.4060600000016779E-3</c:v>
                </c:pt>
                <c:pt idx="70304">
                  <c:v>1.406080000001678E-3</c:v>
                </c:pt>
                <c:pt idx="70305">
                  <c:v>1.4061000000016781E-3</c:v>
                </c:pt>
                <c:pt idx="70306">
                  <c:v>1.4061200000016782E-3</c:v>
                </c:pt>
                <c:pt idx="70307">
                  <c:v>1.4061400000016783E-3</c:v>
                </c:pt>
                <c:pt idx="70308">
                  <c:v>1.4061600000016784E-3</c:v>
                </c:pt>
                <c:pt idx="70309">
                  <c:v>1.4061800000016785E-3</c:v>
                </c:pt>
                <c:pt idx="70310">
                  <c:v>1.4062000000016786E-3</c:v>
                </c:pt>
                <c:pt idx="70311">
                  <c:v>1.4062200000016787E-3</c:v>
                </c:pt>
                <c:pt idx="70312">
                  <c:v>1.4062400000016788E-3</c:v>
                </c:pt>
                <c:pt idx="70313">
                  <c:v>1.4062600000016789E-3</c:v>
                </c:pt>
                <c:pt idx="70314">
                  <c:v>1.406280000001679E-3</c:v>
                </c:pt>
                <c:pt idx="70315">
                  <c:v>1.4063000000016791E-3</c:v>
                </c:pt>
                <c:pt idx="70316">
                  <c:v>1.4063200000016792E-3</c:v>
                </c:pt>
                <c:pt idx="70317">
                  <c:v>1.4063400000016793E-3</c:v>
                </c:pt>
                <c:pt idx="70318">
                  <c:v>1.4063600000016794E-3</c:v>
                </c:pt>
                <c:pt idx="70319">
                  <c:v>1.4063800000016795E-3</c:v>
                </c:pt>
                <c:pt idx="70320">
                  <c:v>1.4064000000016796E-3</c:v>
                </c:pt>
                <c:pt idx="70321">
                  <c:v>1.4064200000016797E-3</c:v>
                </c:pt>
                <c:pt idx="70322">
                  <c:v>1.4064400000016798E-3</c:v>
                </c:pt>
                <c:pt idx="70323">
                  <c:v>1.4064600000016799E-3</c:v>
                </c:pt>
                <c:pt idx="70324">
                  <c:v>1.40648000000168E-3</c:v>
                </c:pt>
                <c:pt idx="70325">
                  <c:v>1.4065000000016801E-3</c:v>
                </c:pt>
                <c:pt idx="70326">
                  <c:v>1.4065200000016802E-3</c:v>
                </c:pt>
                <c:pt idx="70327">
                  <c:v>1.4065400000016803E-3</c:v>
                </c:pt>
                <c:pt idx="70328">
                  <c:v>1.4065600000016804E-3</c:v>
                </c:pt>
                <c:pt idx="70329">
                  <c:v>1.4065800000016805E-3</c:v>
                </c:pt>
                <c:pt idx="70330">
                  <c:v>1.4066000000016806E-3</c:v>
                </c:pt>
                <c:pt idx="70331">
                  <c:v>1.4066200000016806E-3</c:v>
                </c:pt>
                <c:pt idx="70332">
                  <c:v>1.4066400000016807E-3</c:v>
                </c:pt>
                <c:pt idx="70333">
                  <c:v>1.4066600000016808E-3</c:v>
                </c:pt>
                <c:pt idx="70334">
                  <c:v>1.4066800000016809E-3</c:v>
                </c:pt>
                <c:pt idx="70335">
                  <c:v>1.406700000001681E-3</c:v>
                </c:pt>
                <c:pt idx="70336">
                  <c:v>1.4067200000016811E-3</c:v>
                </c:pt>
                <c:pt idx="70337">
                  <c:v>1.4067400000016812E-3</c:v>
                </c:pt>
                <c:pt idx="70338">
                  <c:v>1.4067600000016813E-3</c:v>
                </c:pt>
                <c:pt idx="70339">
                  <c:v>1.4067800000016814E-3</c:v>
                </c:pt>
                <c:pt idx="70340">
                  <c:v>1.4068000000016815E-3</c:v>
                </c:pt>
                <c:pt idx="70341">
                  <c:v>1.4068200000016816E-3</c:v>
                </c:pt>
                <c:pt idx="70342">
                  <c:v>1.4068400000016817E-3</c:v>
                </c:pt>
                <c:pt idx="70343">
                  <c:v>1.4068600000016818E-3</c:v>
                </c:pt>
                <c:pt idx="70344">
                  <c:v>1.4068800000016819E-3</c:v>
                </c:pt>
                <c:pt idx="70345">
                  <c:v>1.406900000001682E-3</c:v>
                </c:pt>
                <c:pt idx="70346">
                  <c:v>1.4069200000016821E-3</c:v>
                </c:pt>
                <c:pt idx="70347">
                  <c:v>1.4069400000016822E-3</c:v>
                </c:pt>
                <c:pt idx="70348">
                  <c:v>1.4069600000016823E-3</c:v>
                </c:pt>
                <c:pt idx="70349">
                  <c:v>1.4069800000016824E-3</c:v>
                </c:pt>
                <c:pt idx="70350">
                  <c:v>1.4070000000016825E-3</c:v>
                </c:pt>
                <c:pt idx="70351">
                  <c:v>1.4070200000016826E-3</c:v>
                </c:pt>
                <c:pt idx="70352">
                  <c:v>1.4070400000016827E-3</c:v>
                </c:pt>
                <c:pt idx="70353">
                  <c:v>1.4070600000016828E-3</c:v>
                </c:pt>
                <c:pt idx="70354">
                  <c:v>1.4070800000016829E-3</c:v>
                </c:pt>
                <c:pt idx="70355">
                  <c:v>1.407100000001683E-3</c:v>
                </c:pt>
                <c:pt idx="70356">
                  <c:v>1.4071200000016831E-3</c:v>
                </c:pt>
                <c:pt idx="70357">
                  <c:v>1.4071400000016832E-3</c:v>
                </c:pt>
                <c:pt idx="70358">
                  <c:v>1.4071600000016833E-3</c:v>
                </c:pt>
                <c:pt idx="70359">
                  <c:v>1.4071800000016834E-3</c:v>
                </c:pt>
                <c:pt idx="70360">
                  <c:v>1.4072000000016835E-3</c:v>
                </c:pt>
                <c:pt idx="70361">
                  <c:v>1.4072200000016836E-3</c:v>
                </c:pt>
                <c:pt idx="70362">
                  <c:v>1.4072400000016837E-3</c:v>
                </c:pt>
                <c:pt idx="70363">
                  <c:v>1.4072600000016838E-3</c:v>
                </c:pt>
                <c:pt idx="70364">
                  <c:v>1.4072800000016839E-3</c:v>
                </c:pt>
                <c:pt idx="70365">
                  <c:v>1.407300000001684E-3</c:v>
                </c:pt>
                <c:pt idx="70366">
                  <c:v>1.4073200000016841E-3</c:v>
                </c:pt>
                <c:pt idx="70367">
                  <c:v>1.4073400000016842E-3</c:v>
                </c:pt>
                <c:pt idx="70368">
                  <c:v>1.4073600000016843E-3</c:v>
                </c:pt>
                <c:pt idx="70369">
                  <c:v>1.4073800000016844E-3</c:v>
                </c:pt>
                <c:pt idx="70370">
                  <c:v>1.4074000000016845E-3</c:v>
                </c:pt>
                <c:pt idx="70371">
                  <c:v>1.4074200000016846E-3</c:v>
                </c:pt>
                <c:pt idx="70372">
                  <c:v>1.4074400000016847E-3</c:v>
                </c:pt>
                <c:pt idx="70373">
                  <c:v>1.4074600000016848E-3</c:v>
                </c:pt>
                <c:pt idx="70374">
                  <c:v>1.4074800000016849E-3</c:v>
                </c:pt>
                <c:pt idx="70375">
                  <c:v>1.407500000001685E-3</c:v>
                </c:pt>
                <c:pt idx="70376">
                  <c:v>1.4075200000016851E-3</c:v>
                </c:pt>
                <c:pt idx="70377">
                  <c:v>1.4075400000016852E-3</c:v>
                </c:pt>
                <c:pt idx="70378">
                  <c:v>1.4075600000016853E-3</c:v>
                </c:pt>
                <c:pt idx="70379">
                  <c:v>1.4075800000016854E-3</c:v>
                </c:pt>
                <c:pt idx="70380">
                  <c:v>1.4076000000016855E-3</c:v>
                </c:pt>
                <c:pt idx="70381">
                  <c:v>1.4076200000016856E-3</c:v>
                </c:pt>
                <c:pt idx="70382">
                  <c:v>1.4076400000016857E-3</c:v>
                </c:pt>
                <c:pt idx="70383">
                  <c:v>1.4076600000016857E-3</c:v>
                </c:pt>
                <c:pt idx="70384">
                  <c:v>1.4076800000016858E-3</c:v>
                </c:pt>
                <c:pt idx="70385">
                  <c:v>1.4077000000016859E-3</c:v>
                </c:pt>
                <c:pt idx="70386">
                  <c:v>1.407720000001686E-3</c:v>
                </c:pt>
                <c:pt idx="70387">
                  <c:v>1.4077400000016861E-3</c:v>
                </c:pt>
                <c:pt idx="70388">
                  <c:v>1.4077600000016862E-3</c:v>
                </c:pt>
                <c:pt idx="70389">
                  <c:v>1.4077800000016863E-3</c:v>
                </c:pt>
                <c:pt idx="70390">
                  <c:v>1.4078000000016864E-3</c:v>
                </c:pt>
                <c:pt idx="70391">
                  <c:v>1.4078200000016865E-3</c:v>
                </c:pt>
                <c:pt idx="70392">
                  <c:v>1.4078400000016866E-3</c:v>
                </c:pt>
                <c:pt idx="70393">
                  <c:v>1.4078600000016867E-3</c:v>
                </c:pt>
                <c:pt idx="70394">
                  <c:v>1.4078800000016868E-3</c:v>
                </c:pt>
                <c:pt idx="70395">
                  <c:v>1.4079000000016869E-3</c:v>
                </c:pt>
                <c:pt idx="70396">
                  <c:v>1.407920000001687E-3</c:v>
                </c:pt>
                <c:pt idx="70397">
                  <c:v>1.4079400000016871E-3</c:v>
                </c:pt>
                <c:pt idx="70398">
                  <c:v>1.4079600000016872E-3</c:v>
                </c:pt>
                <c:pt idx="70399">
                  <c:v>1.4079800000016873E-3</c:v>
                </c:pt>
                <c:pt idx="70400">
                  <c:v>1.4080000000016874E-3</c:v>
                </c:pt>
                <c:pt idx="70401">
                  <c:v>1.4080200000016875E-3</c:v>
                </c:pt>
                <c:pt idx="70402">
                  <c:v>1.4080400000016876E-3</c:v>
                </c:pt>
                <c:pt idx="70403">
                  <c:v>1.4080600000016877E-3</c:v>
                </c:pt>
                <c:pt idx="70404">
                  <c:v>1.4080800000016878E-3</c:v>
                </c:pt>
                <c:pt idx="70405">
                  <c:v>1.4081000000016879E-3</c:v>
                </c:pt>
                <c:pt idx="70406">
                  <c:v>1.408120000001688E-3</c:v>
                </c:pt>
                <c:pt idx="70407">
                  <c:v>1.4081400000016881E-3</c:v>
                </c:pt>
                <c:pt idx="70408">
                  <c:v>1.4081600000016882E-3</c:v>
                </c:pt>
                <c:pt idx="70409">
                  <c:v>1.4081800000016883E-3</c:v>
                </c:pt>
                <c:pt idx="70410">
                  <c:v>1.4082000000016884E-3</c:v>
                </c:pt>
                <c:pt idx="70411">
                  <c:v>1.4082200000016885E-3</c:v>
                </c:pt>
                <c:pt idx="70412">
                  <c:v>1.4082400000016886E-3</c:v>
                </c:pt>
                <c:pt idx="70413">
                  <c:v>1.4082600000016887E-3</c:v>
                </c:pt>
                <c:pt idx="70414">
                  <c:v>1.4082800000016888E-3</c:v>
                </c:pt>
                <c:pt idx="70415">
                  <c:v>1.4083000000016889E-3</c:v>
                </c:pt>
                <c:pt idx="70416">
                  <c:v>1.408320000001689E-3</c:v>
                </c:pt>
                <c:pt idx="70417">
                  <c:v>1.4083400000016891E-3</c:v>
                </c:pt>
                <c:pt idx="70418">
                  <c:v>1.4083600000016892E-3</c:v>
                </c:pt>
                <c:pt idx="70419">
                  <c:v>1.4083800000016893E-3</c:v>
                </c:pt>
                <c:pt idx="70420">
                  <c:v>1.4084000000016894E-3</c:v>
                </c:pt>
                <c:pt idx="70421">
                  <c:v>1.4084200000016895E-3</c:v>
                </c:pt>
                <c:pt idx="70422">
                  <c:v>1.4084400000016896E-3</c:v>
                </c:pt>
                <c:pt idx="70423">
                  <c:v>1.4084600000016897E-3</c:v>
                </c:pt>
                <c:pt idx="70424">
                  <c:v>1.4084800000016898E-3</c:v>
                </c:pt>
                <c:pt idx="70425">
                  <c:v>1.4085000000016899E-3</c:v>
                </c:pt>
                <c:pt idx="70426">
                  <c:v>1.40852000000169E-3</c:v>
                </c:pt>
                <c:pt idx="70427">
                  <c:v>1.4085400000016901E-3</c:v>
                </c:pt>
                <c:pt idx="70428">
                  <c:v>1.4085600000016902E-3</c:v>
                </c:pt>
                <c:pt idx="70429">
                  <c:v>1.4085800000016903E-3</c:v>
                </c:pt>
                <c:pt idx="70430">
                  <c:v>1.4086000000016904E-3</c:v>
                </c:pt>
                <c:pt idx="70431">
                  <c:v>1.4086200000016905E-3</c:v>
                </c:pt>
                <c:pt idx="70432">
                  <c:v>1.4086400000016906E-3</c:v>
                </c:pt>
                <c:pt idx="70433">
                  <c:v>1.4086600000016907E-3</c:v>
                </c:pt>
                <c:pt idx="70434">
                  <c:v>1.4086800000016907E-3</c:v>
                </c:pt>
                <c:pt idx="70435">
                  <c:v>1.4087000000016908E-3</c:v>
                </c:pt>
                <c:pt idx="70436">
                  <c:v>1.4087200000016909E-3</c:v>
                </c:pt>
                <c:pt idx="70437">
                  <c:v>1.408740000001691E-3</c:v>
                </c:pt>
                <c:pt idx="70438">
                  <c:v>1.4087600000016911E-3</c:v>
                </c:pt>
                <c:pt idx="70439">
                  <c:v>1.4087800000016912E-3</c:v>
                </c:pt>
                <c:pt idx="70440">
                  <c:v>1.4088000000016913E-3</c:v>
                </c:pt>
                <c:pt idx="70441">
                  <c:v>1.4088200000016914E-3</c:v>
                </c:pt>
                <c:pt idx="70442">
                  <c:v>1.4088400000016915E-3</c:v>
                </c:pt>
                <c:pt idx="70443">
                  <c:v>1.4088600000016916E-3</c:v>
                </c:pt>
                <c:pt idx="70444">
                  <c:v>1.4088800000016917E-3</c:v>
                </c:pt>
                <c:pt idx="70445">
                  <c:v>1.4089000000016918E-3</c:v>
                </c:pt>
                <c:pt idx="70446">
                  <c:v>1.4089200000016919E-3</c:v>
                </c:pt>
                <c:pt idx="70447">
                  <c:v>1.408940000001692E-3</c:v>
                </c:pt>
                <c:pt idx="70448">
                  <c:v>1.4089600000016921E-3</c:v>
                </c:pt>
                <c:pt idx="70449">
                  <c:v>1.4089800000016922E-3</c:v>
                </c:pt>
                <c:pt idx="70450">
                  <c:v>1.4090000000016923E-3</c:v>
                </c:pt>
                <c:pt idx="70451">
                  <c:v>1.4090200000016924E-3</c:v>
                </c:pt>
                <c:pt idx="70452">
                  <c:v>1.4090400000016925E-3</c:v>
                </c:pt>
                <c:pt idx="70453">
                  <c:v>1.4090600000016926E-3</c:v>
                </c:pt>
                <c:pt idx="70454">
                  <c:v>1.4090800000016927E-3</c:v>
                </c:pt>
                <c:pt idx="70455">
                  <c:v>1.4091000000016928E-3</c:v>
                </c:pt>
                <c:pt idx="70456">
                  <c:v>1.4091200000016929E-3</c:v>
                </c:pt>
                <c:pt idx="70457">
                  <c:v>1.409140000001693E-3</c:v>
                </c:pt>
                <c:pt idx="70458">
                  <c:v>1.4091600000016931E-3</c:v>
                </c:pt>
                <c:pt idx="70459">
                  <c:v>1.4091800000016932E-3</c:v>
                </c:pt>
                <c:pt idx="70460">
                  <c:v>1.4092000000016933E-3</c:v>
                </c:pt>
                <c:pt idx="70461">
                  <c:v>1.4092200000016934E-3</c:v>
                </c:pt>
                <c:pt idx="70462">
                  <c:v>1.4092400000016935E-3</c:v>
                </c:pt>
                <c:pt idx="70463">
                  <c:v>1.4092600000016936E-3</c:v>
                </c:pt>
                <c:pt idx="70464">
                  <c:v>1.4092800000016937E-3</c:v>
                </c:pt>
                <c:pt idx="70465">
                  <c:v>1.4093000000016938E-3</c:v>
                </c:pt>
                <c:pt idx="70466">
                  <c:v>1.4093200000016939E-3</c:v>
                </c:pt>
                <c:pt idx="70467">
                  <c:v>1.409340000001694E-3</c:v>
                </c:pt>
                <c:pt idx="70468">
                  <c:v>1.4093600000016941E-3</c:v>
                </c:pt>
                <c:pt idx="70469">
                  <c:v>1.4093800000016942E-3</c:v>
                </c:pt>
                <c:pt idx="70470">
                  <c:v>1.4094000000016943E-3</c:v>
                </c:pt>
                <c:pt idx="70471">
                  <c:v>1.4094200000016944E-3</c:v>
                </c:pt>
                <c:pt idx="70472">
                  <c:v>1.4094400000016945E-3</c:v>
                </c:pt>
                <c:pt idx="70473">
                  <c:v>1.4094600000016946E-3</c:v>
                </c:pt>
                <c:pt idx="70474">
                  <c:v>1.4094800000016947E-3</c:v>
                </c:pt>
                <c:pt idx="70475">
                  <c:v>1.4095000000016948E-3</c:v>
                </c:pt>
                <c:pt idx="70476">
                  <c:v>1.4095200000016949E-3</c:v>
                </c:pt>
                <c:pt idx="70477">
                  <c:v>1.409540000001695E-3</c:v>
                </c:pt>
                <c:pt idx="70478">
                  <c:v>1.4095600000016951E-3</c:v>
                </c:pt>
                <c:pt idx="70479">
                  <c:v>1.4095800000016952E-3</c:v>
                </c:pt>
                <c:pt idx="70480">
                  <c:v>1.4096000000016953E-3</c:v>
                </c:pt>
                <c:pt idx="70481">
                  <c:v>1.4096200000016954E-3</c:v>
                </c:pt>
                <c:pt idx="70482">
                  <c:v>1.4096400000016955E-3</c:v>
                </c:pt>
                <c:pt idx="70483">
                  <c:v>1.4096600000016956E-3</c:v>
                </c:pt>
                <c:pt idx="70484">
                  <c:v>1.4096800000016957E-3</c:v>
                </c:pt>
                <c:pt idx="70485">
                  <c:v>1.4097000000016958E-3</c:v>
                </c:pt>
                <c:pt idx="70486">
                  <c:v>1.4097200000016958E-3</c:v>
                </c:pt>
                <c:pt idx="70487">
                  <c:v>1.4097400000016959E-3</c:v>
                </c:pt>
                <c:pt idx="70488">
                  <c:v>1.409760000001696E-3</c:v>
                </c:pt>
                <c:pt idx="70489">
                  <c:v>1.4097800000016961E-3</c:v>
                </c:pt>
                <c:pt idx="70490">
                  <c:v>1.4098000000016962E-3</c:v>
                </c:pt>
                <c:pt idx="70491">
                  <c:v>1.4098200000016963E-3</c:v>
                </c:pt>
                <c:pt idx="70492">
                  <c:v>1.4098400000016964E-3</c:v>
                </c:pt>
                <c:pt idx="70493">
                  <c:v>1.4098600000016965E-3</c:v>
                </c:pt>
                <c:pt idx="70494">
                  <c:v>1.4098800000016966E-3</c:v>
                </c:pt>
                <c:pt idx="70495">
                  <c:v>1.4099000000016967E-3</c:v>
                </c:pt>
                <c:pt idx="70496">
                  <c:v>1.4099200000016968E-3</c:v>
                </c:pt>
                <c:pt idx="70497">
                  <c:v>1.4099400000016969E-3</c:v>
                </c:pt>
                <c:pt idx="70498">
                  <c:v>1.409960000001697E-3</c:v>
                </c:pt>
                <c:pt idx="70499">
                  <c:v>1.4099800000016971E-3</c:v>
                </c:pt>
                <c:pt idx="70500">
                  <c:v>1.4100000000016972E-3</c:v>
                </c:pt>
                <c:pt idx="70501">
                  <c:v>1.4100200000016973E-3</c:v>
                </c:pt>
                <c:pt idx="70502">
                  <c:v>1.4100400000016974E-3</c:v>
                </c:pt>
                <c:pt idx="70503">
                  <c:v>1.4100600000016975E-3</c:v>
                </c:pt>
                <c:pt idx="70504">
                  <c:v>1.4100800000016976E-3</c:v>
                </c:pt>
                <c:pt idx="70505">
                  <c:v>1.4101000000016977E-3</c:v>
                </c:pt>
                <c:pt idx="70506">
                  <c:v>1.4101200000016978E-3</c:v>
                </c:pt>
                <c:pt idx="70507">
                  <c:v>1.4101400000016979E-3</c:v>
                </c:pt>
                <c:pt idx="70508">
                  <c:v>1.410160000001698E-3</c:v>
                </c:pt>
                <c:pt idx="70509">
                  <c:v>1.4101800000016981E-3</c:v>
                </c:pt>
                <c:pt idx="70510">
                  <c:v>1.4102000000016982E-3</c:v>
                </c:pt>
                <c:pt idx="70511">
                  <c:v>1.4102200000016983E-3</c:v>
                </c:pt>
                <c:pt idx="70512">
                  <c:v>1.4102400000016984E-3</c:v>
                </c:pt>
                <c:pt idx="70513">
                  <c:v>1.4102600000016985E-3</c:v>
                </c:pt>
                <c:pt idx="70514">
                  <c:v>1.4102800000016986E-3</c:v>
                </c:pt>
                <c:pt idx="70515">
                  <c:v>1.4103000000016987E-3</c:v>
                </c:pt>
                <c:pt idx="70516">
                  <c:v>1.4103200000016988E-3</c:v>
                </c:pt>
                <c:pt idx="70517">
                  <c:v>1.4103400000016989E-3</c:v>
                </c:pt>
                <c:pt idx="70518">
                  <c:v>1.410360000001699E-3</c:v>
                </c:pt>
                <c:pt idx="70519">
                  <c:v>1.4103800000016991E-3</c:v>
                </c:pt>
                <c:pt idx="70520">
                  <c:v>1.4104000000016992E-3</c:v>
                </c:pt>
                <c:pt idx="70521">
                  <c:v>1.4104200000016993E-3</c:v>
                </c:pt>
                <c:pt idx="70522">
                  <c:v>1.4104400000016994E-3</c:v>
                </c:pt>
                <c:pt idx="70523">
                  <c:v>1.4104600000016995E-3</c:v>
                </c:pt>
                <c:pt idx="70524">
                  <c:v>1.4104800000016996E-3</c:v>
                </c:pt>
                <c:pt idx="70525">
                  <c:v>1.4105000000016997E-3</c:v>
                </c:pt>
                <c:pt idx="70526">
                  <c:v>1.4105200000016998E-3</c:v>
                </c:pt>
                <c:pt idx="70527">
                  <c:v>1.4105400000016999E-3</c:v>
                </c:pt>
                <c:pt idx="70528">
                  <c:v>1.4105600000017E-3</c:v>
                </c:pt>
                <c:pt idx="70529">
                  <c:v>1.4105800000017001E-3</c:v>
                </c:pt>
                <c:pt idx="70530">
                  <c:v>1.4106000000017002E-3</c:v>
                </c:pt>
                <c:pt idx="70531">
                  <c:v>1.4106200000017003E-3</c:v>
                </c:pt>
                <c:pt idx="70532">
                  <c:v>1.4106400000017004E-3</c:v>
                </c:pt>
                <c:pt idx="70533">
                  <c:v>1.4106600000017005E-3</c:v>
                </c:pt>
                <c:pt idx="70534">
                  <c:v>1.4106800000017006E-3</c:v>
                </c:pt>
                <c:pt idx="70535">
                  <c:v>1.4107000000017007E-3</c:v>
                </c:pt>
                <c:pt idx="70536">
                  <c:v>1.4107200000017008E-3</c:v>
                </c:pt>
                <c:pt idx="70537">
                  <c:v>1.4107400000017009E-3</c:v>
                </c:pt>
                <c:pt idx="70538">
                  <c:v>1.4107600000017009E-3</c:v>
                </c:pt>
                <c:pt idx="70539">
                  <c:v>1.410780000001701E-3</c:v>
                </c:pt>
                <c:pt idx="70540">
                  <c:v>1.4108000000017011E-3</c:v>
                </c:pt>
                <c:pt idx="70541">
                  <c:v>1.4108200000017012E-3</c:v>
                </c:pt>
                <c:pt idx="70542">
                  <c:v>1.4108400000017013E-3</c:v>
                </c:pt>
                <c:pt idx="70543">
                  <c:v>1.4108600000017014E-3</c:v>
                </c:pt>
                <c:pt idx="70544">
                  <c:v>1.4108800000017015E-3</c:v>
                </c:pt>
                <c:pt idx="70545">
                  <c:v>1.4109000000017016E-3</c:v>
                </c:pt>
                <c:pt idx="70546">
                  <c:v>1.4109200000017017E-3</c:v>
                </c:pt>
                <c:pt idx="70547">
                  <c:v>1.4109400000017018E-3</c:v>
                </c:pt>
                <c:pt idx="70548">
                  <c:v>1.4109600000017019E-3</c:v>
                </c:pt>
                <c:pt idx="70549">
                  <c:v>1.410980000001702E-3</c:v>
                </c:pt>
                <c:pt idx="70550">
                  <c:v>1.4110000000017021E-3</c:v>
                </c:pt>
                <c:pt idx="70551">
                  <c:v>1.4110200000017022E-3</c:v>
                </c:pt>
                <c:pt idx="70552">
                  <c:v>1.4110400000017023E-3</c:v>
                </c:pt>
                <c:pt idx="70553">
                  <c:v>1.4110600000017024E-3</c:v>
                </c:pt>
                <c:pt idx="70554">
                  <c:v>1.4110800000017025E-3</c:v>
                </c:pt>
                <c:pt idx="70555">
                  <c:v>1.4111000000017026E-3</c:v>
                </c:pt>
                <c:pt idx="70556">
                  <c:v>1.4111200000017027E-3</c:v>
                </c:pt>
                <c:pt idx="70557">
                  <c:v>1.4111400000017028E-3</c:v>
                </c:pt>
                <c:pt idx="70558">
                  <c:v>1.4111600000017029E-3</c:v>
                </c:pt>
                <c:pt idx="70559">
                  <c:v>1.411180000001703E-3</c:v>
                </c:pt>
                <c:pt idx="70560">
                  <c:v>1.4112000000017031E-3</c:v>
                </c:pt>
                <c:pt idx="70561">
                  <c:v>1.4112200000017032E-3</c:v>
                </c:pt>
                <c:pt idx="70562">
                  <c:v>1.4112400000017033E-3</c:v>
                </c:pt>
                <c:pt idx="70563">
                  <c:v>1.4112600000017034E-3</c:v>
                </c:pt>
                <c:pt idx="70564">
                  <c:v>1.4112800000017035E-3</c:v>
                </c:pt>
                <c:pt idx="70565">
                  <c:v>1.4113000000017036E-3</c:v>
                </c:pt>
                <c:pt idx="70566">
                  <c:v>1.4113200000017037E-3</c:v>
                </c:pt>
                <c:pt idx="70567">
                  <c:v>1.4113400000017038E-3</c:v>
                </c:pt>
                <c:pt idx="70568">
                  <c:v>1.4113600000017039E-3</c:v>
                </c:pt>
                <c:pt idx="70569">
                  <c:v>1.411380000001704E-3</c:v>
                </c:pt>
                <c:pt idx="70570">
                  <c:v>1.4114000000017041E-3</c:v>
                </c:pt>
                <c:pt idx="70571">
                  <c:v>1.4114200000017042E-3</c:v>
                </c:pt>
                <c:pt idx="70572">
                  <c:v>1.4114400000017043E-3</c:v>
                </c:pt>
                <c:pt idx="70573">
                  <c:v>1.4114600000017044E-3</c:v>
                </c:pt>
                <c:pt idx="70574">
                  <c:v>1.4114800000017045E-3</c:v>
                </c:pt>
                <c:pt idx="70575">
                  <c:v>1.4115000000017046E-3</c:v>
                </c:pt>
                <c:pt idx="70576">
                  <c:v>1.4115200000017047E-3</c:v>
                </c:pt>
                <c:pt idx="70577">
                  <c:v>1.4115400000017048E-3</c:v>
                </c:pt>
                <c:pt idx="70578">
                  <c:v>1.4115600000017049E-3</c:v>
                </c:pt>
                <c:pt idx="70579">
                  <c:v>1.411580000001705E-3</c:v>
                </c:pt>
                <c:pt idx="70580">
                  <c:v>1.4116000000017051E-3</c:v>
                </c:pt>
                <c:pt idx="70581">
                  <c:v>1.4116200000017052E-3</c:v>
                </c:pt>
                <c:pt idx="70582">
                  <c:v>1.4116400000017053E-3</c:v>
                </c:pt>
                <c:pt idx="70583">
                  <c:v>1.4116600000017054E-3</c:v>
                </c:pt>
                <c:pt idx="70584">
                  <c:v>1.4116800000017055E-3</c:v>
                </c:pt>
                <c:pt idx="70585">
                  <c:v>1.4117000000017056E-3</c:v>
                </c:pt>
                <c:pt idx="70586">
                  <c:v>1.4117200000017057E-3</c:v>
                </c:pt>
                <c:pt idx="70587">
                  <c:v>1.4117400000017058E-3</c:v>
                </c:pt>
                <c:pt idx="70588">
                  <c:v>1.4117600000017059E-3</c:v>
                </c:pt>
                <c:pt idx="70589">
                  <c:v>1.4117800000017059E-3</c:v>
                </c:pt>
                <c:pt idx="70590">
                  <c:v>1.411800000001706E-3</c:v>
                </c:pt>
                <c:pt idx="70591">
                  <c:v>1.4118200000017061E-3</c:v>
                </c:pt>
                <c:pt idx="70592">
                  <c:v>1.4118400000017062E-3</c:v>
                </c:pt>
                <c:pt idx="70593">
                  <c:v>1.4118600000017063E-3</c:v>
                </c:pt>
                <c:pt idx="70594">
                  <c:v>1.4118800000017064E-3</c:v>
                </c:pt>
                <c:pt idx="70595">
                  <c:v>1.4119000000017065E-3</c:v>
                </c:pt>
                <c:pt idx="70596">
                  <c:v>1.4119200000017066E-3</c:v>
                </c:pt>
                <c:pt idx="70597">
                  <c:v>1.4119400000017067E-3</c:v>
                </c:pt>
                <c:pt idx="70598">
                  <c:v>1.4119600000017068E-3</c:v>
                </c:pt>
                <c:pt idx="70599">
                  <c:v>1.4119800000017069E-3</c:v>
                </c:pt>
                <c:pt idx="70600">
                  <c:v>1.412000000001707E-3</c:v>
                </c:pt>
                <c:pt idx="70601">
                  <c:v>1.4120200000017071E-3</c:v>
                </c:pt>
                <c:pt idx="70602">
                  <c:v>1.4120400000017072E-3</c:v>
                </c:pt>
                <c:pt idx="70603">
                  <c:v>1.4120600000017073E-3</c:v>
                </c:pt>
                <c:pt idx="70604">
                  <c:v>1.4120800000017074E-3</c:v>
                </c:pt>
                <c:pt idx="70605">
                  <c:v>1.4121000000017075E-3</c:v>
                </c:pt>
                <c:pt idx="70606">
                  <c:v>1.4121200000017076E-3</c:v>
                </c:pt>
                <c:pt idx="70607">
                  <c:v>1.4121400000017077E-3</c:v>
                </c:pt>
                <c:pt idx="70608">
                  <c:v>1.4121600000017078E-3</c:v>
                </c:pt>
                <c:pt idx="70609">
                  <c:v>1.4121800000017079E-3</c:v>
                </c:pt>
                <c:pt idx="70610">
                  <c:v>1.412200000001708E-3</c:v>
                </c:pt>
                <c:pt idx="70611">
                  <c:v>1.4122200000017081E-3</c:v>
                </c:pt>
                <c:pt idx="70612">
                  <c:v>1.4122400000017082E-3</c:v>
                </c:pt>
                <c:pt idx="70613">
                  <c:v>1.4122600000017083E-3</c:v>
                </c:pt>
                <c:pt idx="70614">
                  <c:v>1.4122800000017084E-3</c:v>
                </c:pt>
                <c:pt idx="70615">
                  <c:v>1.4123000000017085E-3</c:v>
                </c:pt>
                <c:pt idx="70616">
                  <c:v>1.4123200000017086E-3</c:v>
                </c:pt>
                <c:pt idx="70617">
                  <c:v>1.4123400000017087E-3</c:v>
                </c:pt>
                <c:pt idx="70618">
                  <c:v>1.4123600000017088E-3</c:v>
                </c:pt>
                <c:pt idx="70619">
                  <c:v>1.4123800000017089E-3</c:v>
                </c:pt>
                <c:pt idx="70620">
                  <c:v>1.412400000001709E-3</c:v>
                </c:pt>
                <c:pt idx="70621">
                  <c:v>1.4124200000017091E-3</c:v>
                </c:pt>
                <c:pt idx="70622">
                  <c:v>1.4124400000017092E-3</c:v>
                </c:pt>
                <c:pt idx="70623">
                  <c:v>1.4124600000017093E-3</c:v>
                </c:pt>
                <c:pt idx="70624">
                  <c:v>1.4124800000017094E-3</c:v>
                </c:pt>
                <c:pt idx="70625">
                  <c:v>1.4125000000017095E-3</c:v>
                </c:pt>
                <c:pt idx="70626">
                  <c:v>1.4125200000017096E-3</c:v>
                </c:pt>
                <c:pt idx="70627">
                  <c:v>1.4125400000017097E-3</c:v>
                </c:pt>
                <c:pt idx="70628">
                  <c:v>1.4125600000017098E-3</c:v>
                </c:pt>
                <c:pt idx="70629">
                  <c:v>1.4125800000017099E-3</c:v>
                </c:pt>
                <c:pt idx="70630">
                  <c:v>1.41260000000171E-3</c:v>
                </c:pt>
                <c:pt idx="70631">
                  <c:v>1.4126200000017101E-3</c:v>
                </c:pt>
                <c:pt idx="70632">
                  <c:v>1.4126400000017102E-3</c:v>
                </c:pt>
                <c:pt idx="70633">
                  <c:v>1.4126600000017103E-3</c:v>
                </c:pt>
                <c:pt idx="70634">
                  <c:v>1.4126800000017104E-3</c:v>
                </c:pt>
                <c:pt idx="70635">
                  <c:v>1.4127000000017105E-3</c:v>
                </c:pt>
                <c:pt idx="70636">
                  <c:v>1.4127200000017106E-3</c:v>
                </c:pt>
                <c:pt idx="70637">
                  <c:v>1.4127400000017107E-3</c:v>
                </c:pt>
                <c:pt idx="70638">
                  <c:v>1.4127600000017108E-3</c:v>
                </c:pt>
                <c:pt idx="70639">
                  <c:v>1.4127800000017109E-3</c:v>
                </c:pt>
                <c:pt idx="70640">
                  <c:v>1.412800000001711E-3</c:v>
                </c:pt>
                <c:pt idx="70641">
                  <c:v>1.412820000001711E-3</c:v>
                </c:pt>
                <c:pt idx="70642">
                  <c:v>1.4128400000017111E-3</c:v>
                </c:pt>
                <c:pt idx="70643">
                  <c:v>1.4128600000017112E-3</c:v>
                </c:pt>
                <c:pt idx="70644">
                  <c:v>1.4128800000017113E-3</c:v>
                </c:pt>
                <c:pt idx="70645">
                  <c:v>1.4129000000017114E-3</c:v>
                </c:pt>
                <c:pt idx="70646">
                  <c:v>1.4129200000017115E-3</c:v>
                </c:pt>
                <c:pt idx="70647">
                  <c:v>1.4129400000017116E-3</c:v>
                </c:pt>
                <c:pt idx="70648">
                  <c:v>1.4129600000017117E-3</c:v>
                </c:pt>
                <c:pt idx="70649">
                  <c:v>1.4129800000017118E-3</c:v>
                </c:pt>
                <c:pt idx="70650">
                  <c:v>1.4130000000017119E-3</c:v>
                </c:pt>
                <c:pt idx="70651">
                  <c:v>1.413020000001712E-3</c:v>
                </c:pt>
                <c:pt idx="70652">
                  <c:v>1.4130400000017121E-3</c:v>
                </c:pt>
                <c:pt idx="70653">
                  <c:v>1.4130600000017122E-3</c:v>
                </c:pt>
                <c:pt idx="70654">
                  <c:v>1.4130800000017123E-3</c:v>
                </c:pt>
                <c:pt idx="70655">
                  <c:v>1.4131000000017124E-3</c:v>
                </c:pt>
                <c:pt idx="70656">
                  <c:v>1.4131200000017125E-3</c:v>
                </c:pt>
                <c:pt idx="70657">
                  <c:v>1.4131400000017126E-3</c:v>
                </c:pt>
                <c:pt idx="70658">
                  <c:v>1.4131600000017127E-3</c:v>
                </c:pt>
                <c:pt idx="70659">
                  <c:v>1.4131800000017128E-3</c:v>
                </c:pt>
                <c:pt idx="70660">
                  <c:v>1.4132000000017129E-3</c:v>
                </c:pt>
                <c:pt idx="70661">
                  <c:v>1.413220000001713E-3</c:v>
                </c:pt>
                <c:pt idx="70662">
                  <c:v>1.4132400000017131E-3</c:v>
                </c:pt>
                <c:pt idx="70663">
                  <c:v>1.4132600000017132E-3</c:v>
                </c:pt>
                <c:pt idx="70664">
                  <c:v>1.4132800000017133E-3</c:v>
                </c:pt>
                <c:pt idx="70665">
                  <c:v>1.4133000000017134E-3</c:v>
                </c:pt>
                <c:pt idx="70666">
                  <c:v>1.4133200000017135E-3</c:v>
                </c:pt>
                <c:pt idx="70667">
                  <c:v>1.4133400000017136E-3</c:v>
                </c:pt>
                <c:pt idx="70668">
                  <c:v>1.4133600000017137E-3</c:v>
                </c:pt>
                <c:pt idx="70669">
                  <c:v>1.4133800000017138E-3</c:v>
                </c:pt>
                <c:pt idx="70670">
                  <c:v>1.4134000000017139E-3</c:v>
                </c:pt>
                <c:pt idx="70671">
                  <c:v>1.413420000001714E-3</c:v>
                </c:pt>
                <c:pt idx="70672">
                  <c:v>1.4134400000017141E-3</c:v>
                </c:pt>
                <c:pt idx="70673">
                  <c:v>1.4134600000017142E-3</c:v>
                </c:pt>
                <c:pt idx="70674">
                  <c:v>1.4134800000017143E-3</c:v>
                </c:pt>
                <c:pt idx="70675">
                  <c:v>1.4135000000017144E-3</c:v>
                </c:pt>
                <c:pt idx="70676">
                  <c:v>1.4135200000017145E-3</c:v>
                </c:pt>
                <c:pt idx="70677">
                  <c:v>1.4135400000017146E-3</c:v>
                </c:pt>
                <c:pt idx="70678">
                  <c:v>1.4135600000017147E-3</c:v>
                </c:pt>
                <c:pt idx="70679">
                  <c:v>1.4135800000017148E-3</c:v>
                </c:pt>
                <c:pt idx="70680">
                  <c:v>1.4136000000017149E-3</c:v>
                </c:pt>
                <c:pt idx="70681">
                  <c:v>1.413620000001715E-3</c:v>
                </c:pt>
                <c:pt idx="70682">
                  <c:v>1.4136400000017151E-3</c:v>
                </c:pt>
                <c:pt idx="70683">
                  <c:v>1.4136600000017152E-3</c:v>
                </c:pt>
                <c:pt idx="70684">
                  <c:v>1.4136800000017153E-3</c:v>
                </c:pt>
                <c:pt idx="70685">
                  <c:v>1.4137000000017154E-3</c:v>
                </c:pt>
                <c:pt idx="70686">
                  <c:v>1.4137200000017155E-3</c:v>
                </c:pt>
                <c:pt idx="70687">
                  <c:v>1.4137400000017156E-3</c:v>
                </c:pt>
                <c:pt idx="70688">
                  <c:v>1.4137600000017157E-3</c:v>
                </c:pt>
                <c:pt idx="70689">
                  <c:v>1.4137800000017158E-3</c:v>
                </c:pt>
                <c:pt idx="70690">
                  <c:v>1.4138000000017159E-3</c:v>
                </c:pt>
                <c:pt idx="70691">
                  <c:v>1.413820000001716E-3</c:v>
                </c:pt>
                <c:pt idx="70692">
                  <c:v>1.4138400000017161E-3</c:v>
                </c:pt>
                <c:pt idx="70693">
                  <c:v>1.4138600000017161E-3</c:v>
                </c:pt>
                <c:pt idx="70694">
                  <c:v>1.4138800000017162E-3</c:v>
                </c:pt>
                <c:pt idx="70695">
                  <c:v>1.4139000000017163E-3</c:v>
                </c:pt>
                <c:pt idx="70696">
                  <c:v>1.4139200000017164E-3</c:v>
                </c:pt>
                <c:pt idx="70697">
                  <c:v>1.4139400000017165E-3</c:v>
                </c:pt>
                <c:pt idx="70698">
                  <c:v>1.4139600000017166E-3</c:v>
                </c:pt>
                <c:pt idx="70699">
                  <c:v>1.4139800000017167E-3</c:v>
                </c:pt>
                <c:pt idx="70700">
                  <c:v>1.4140000000017168E-3</c:v>
                </c:pt>
                <c:pt idx="70701">
                  <c:v>1.4140200000017169E-3</c:v>
                </c:pt>
                <c:pt idx="70702">
                  <c:v>1.414040000001717E-3</c:v>
                </c:pt>
                <c:pt idx="70703">
                  <c:v>1.4140600000017171E-3</c:v>
                </c:pt>
                <c:pt idx="70704">
                  <c:v>1.4140800000017172E-3</c:v>
                </c:pt>
                <c:pt idx="70705">
                  <c:v>1.4141000000017173E-3</c:v>
                </c:pt>
                <c:pt idx="70706">
                  <c:v>1.4141200000017174E-3</c:v>
                </c:pt>
                <c:pt idx="70707">
                  <c:v>1.4141400000017175E-3</c:v>
                </c:pt>
                <c:pt idx="70708">
                  <c:v>1.4141600000017176E-3</c:v>
                </c:pt>
                <c:pt idx="70709">
                  <c:v>1.4141800000017177E-3</c:v>
                </c:pt>
                <c:pt idx="70710">
                  <c:v>1.4142000000017178E-3</c:v>
                </c:pt>
                <c:pt idx="70711">
                  <c:v>1.4142200000017179E-3</c:v>
                </c:pt>
                <c:pt idx="70712">
                  <c:v>1.414240000001718E-3</c:v>
                </c:pt>
                <c:pt idx="70713">
                  <c:v>1.4142600000017181E-3</c:v>
                </c:pt>
                <c:pt idx="70714">
                  <c:v>1.4142800000017182E-3</c:v>
                </c:pt>
                <c:pt idx="70715">
                  <c:v>1.4143000000017183E-3</c:v>
                </c:pt>
                <c:pt idx="70716">
                  <c:v>1.4143200000017184E-3</c:v>
                </c:pt>
                <c:pt idx="70717">
                  <c:v>1.4143400000017185E-3</c:v>
                </c:pt>
                <c:pt idx="70718">
                  <c:v>1.4143600000017186E-3</c:v>
                </c:pt>
                <c:pt idx="70719">
                  <c:v>1.4143800000017187E-3</c:v>
                </c:pt>
                <c:pt idx="70720">
                  <c:v>1.4144000000017188E-3</c:v>
                </c:pt>
                <c:pt idx="70721">
                  <c:v>1.4144200000017189E-3</c:v>
                </c:pt>
                <c:pt idx="70722">
                  <c:v>1.414440000001719E-3</c:v>
                </c:pt>
                <c:pt idx="70723">
                  <c:v>1.4144600000017191E-3</c:v>
                </c:pt>
                <c:pt idx="70724">
                  <c:v>1.4144800000017192E-3</c:v>
                </c:pt>
                <c:pt idx="70725">
                  <c:v>1.4145000000017193E-3</c:v>
                </c:pt>
                <c:pt idx="70726">
                  <c:v>1.4145200000017194E-3</c:v>
                </c:pt>
                <c:pt idx="70727">
                  <c:v>1.4145400000017195E-3</c:v>
                </c:pt>
                <c:pt idx="70728">
                  <c:v>1.4145600000017196E-3</c:v>
                </c:pt>
                <c:pt idx="70729">
                  <c:v>1.4145800000017197E-3</c:v>
                </c:pt>
                <c:pt idx="70730">
                  <c:v>1.4146000000017198E-3</c:v>
                </c:pt>
                <c:pt idx="70731">
                  <c:v>1.4146200000017199E-3</c:v>
                </c:pt>
                <c:pt idx="70732">
                  <c:v>1.41464000000172E-3</c:v>
                </c:pt>
                <c:pt idx="70733">
                  <c:v>1.4146600000017201E-3</c:v>
                </c:pt>
                <c:pt idx="70734">
                  <c:v>1.4146800000017202E-3</c:v>
                </c:pt>
                <c:pt idx="70735">
                  <c:v>1.4147000000017203E-3</c:v>
                </c:pt>
                <c:pt idx="70736">
                  <c:v>1.4147200000017204E-3</c:v>
                </c:pt>
                <c:pt idx="70737">
                  <c:v>1.4147400000017205E-3</c:v>
                </c:pt>
                <c:pt idx="70738">
                  <c:v>1.4147600000017206E-3</c:v>
                </c:pt>
                <c:pt idx="70739">
                  <c:v>1.4147800000017207E-3</c:v>
                </c:pt>
                <c:pt idx="70740">
                  <c:v>1.4148000000017208E-3</c:v>
                </c:pt>
                <c:pt idx="70741">
                  <c:v>1.4148200000017209E-3</c:v>
                </c:pt>
                <c:pt idx="70742">
                  <c:v>1.414840000001721E-3</c:v>
                </c:pt>
                <c:pt idx="70743">
                  <c:v>1.4148600000017211E-3</c:v>
                </c:pt>
                <c:pt idx="70744">
                  <c:v>1.4148800000017211E-3</c:v>
                </c:pt>
                <c:pt idx="70745">
                  <c:v>1.4149000000017212E-3</c:v>
                </c:pt>
                <c:pt idx="70746">
                  <c:v>1.4149200000017213E-3</c:v>
                </c:pt>
                <c:pt idx="70747">
                  <c:v>1.4149400000017214E-3</c:v>
                </c:pt>
                <c:pt idx="70748">
                  <c:v>1.4149600000017215E-3</c:v>
                </c:pt>
                <c:pt idx="70749">
                  <c:v>1.4149800000017216E-3</c:v>
                </c:pt>
                <c:pt idx="70750">
                  <c:v>1.4150000000017217E-3</c:v>
                </c:pt>
                <c:pt idx="70751">
                  <c:v>1.4150200000017218E-3</c:v>
                </c:pt>
                <c:pt idx="70752">
                  <c:v>1.4150400000017219E-3</c:v>
                </c:pt>
                <c:pt idx="70753">
                  <c:v>1.415060000001722E-3</c:v>
                </c:pt>
                <c:pt idx="70754">
                  <c:v>1.4150800000017221E-3</c:v>
                </c:pt>
                <c:pt idx="70755">
                  <c:v>1.4151000000017222E-3</c:v>
                </c:pt>
                <c:pt idx="70756">
                  <c:v>1.4151200000017223E-3</c:v>
                </c:pt>
                <c:pt idx="70757">
                  <c:v>1.4151400000017224E-3</c:v>
                </c:pt>
                <c:pt idx="70758">
                  <c:v>1.4151600000017225E-3</c:v>
                </c:pt>
                <c:pt idx="70759">
                  <c:v>1.4151800000017226E-3</c:v>
                </c:pt>
                <c:pt idx="70760">
                  <c:v>1.4152000000017227E-3</c:v>
                </c:pt>
                <c:pt idx="70761">
                  <c:v>1.4152200000017228E-3</c:v>
                </c:pt>
                <c:pt idx="70762">
                  <c:v>1.4152400000017229E-3</c:v>
                </c:pt>
                <c:pt idx="70763">
                  <c:v>1.415260000001723E-3</c:v>
                </c:pt>
                <c:pt idx="70764">
                  <c:v>1.4152800000017231E-3</c:v>
                </c:pt>
                <c:pt idx="70765">
                  <c:v>1.4153000000017232E-3</c:v>
                </c:pt>
                <c:pt idx="70766">
                  <c:v>1.4153200000017233E-3</c:v>
                </c:pt>
                <c:pt idx="70767">
                  <c:v>1.4153400000017234E-3</c:v>
                </c:pt>
                <c:pt idx="70768">
                  <c:v>1.4153600000017235E-3</c:v>
                </c:pt>
                <c:pt idx="70769">
                  <c:v>1.4153800000017236E-3</c:v>
                </c:pt>
                <c:pt idx="70770">
                  <c:v>1.4154000000017237E-3</c:v>
                </c:pt>
                <c:pt idx="70771">
                  <c:v>1.4154200000017238E-3</c:v>
                </c:pt>
                <c:pt idx="70772">
                  <c:v>1.4154400000017239E-3</c:v>
                </c:pt>
                <c:pt idx="70773">
                  <c:v>1.415460000001724E-3</c:v>
                </c:pt>
                <c:pt idx="70774">
                  <c:v>1.4154800000017241E-3</c:v>
                </c:pt>
                <c:pt idx="70775">
                  <c:v>1.4155000000017242E-3</c:v>
                </c:pt>
                <c:pt idx="70776">
                  <c:v>1.4155200000017243E-3</c:v>
                </c:pt>
                <c:pt idx="70777">
                  <c:v>1.4155400000017244E-3</c:v>
                </c:pt>
                <c:pt idx="70778">
                  <c:v>1.4155600000017245E-3</c:v>
                </c:pt>
                <c:pt idx="70779">
                  <c:v>1.4155800000017246E-3</c:v>
                </c:pt>
                <c:pt idx="70780">
                  <c:v>1.4156000000017247E-3</c:v>
                </c:pt>
                <c:pt idx="70781">
                  <c:v>1.4156200000017248E-3</c:v>
                </c:pt>
                <c:pt idx="70782">
                  <c:v>1.4156400000017249E-3</c:v>
                </c:pt>
                <c:pt idx="70783">
                  <c:v>1.415660000001725E-3</c:v>
                </c:pt>
                <c:pt idx="70784">
                  <c:v>1.4156800000017251E-3</c:v>
                </c:pt>
                <c:pt idx="70785">
                  <c:v>1.4157000000017252E-3</c:v>
                </c:pt>
                <c:pt idx="70786">
                  <c:v>1.4157200000017253E-3</c:v>
                </c:pt>
                <c:pt idx="70787">
                  <c:v>1.4157400000017254E-3</c:v>
                </c:pt>
                <c:pt idx="70788">
                  <c:v>1.4157600000017255E-3</c:v>
                </c:pt>
                <c:pt idx="70789">
                  <c:v>1.4157800000017256E-3</c:v>
                </c:pt>
                <c:pt idx="70790">
                  <c:v>1.4158000000017257E-3</c:v>
                </c:pt>
                <c:pt idx="70791">
                  <c:v>1.4158200000017258E-3</c:v>
                </c:pt>
                <c:pt idx="70792">
                  <c:v>1.4158400000017259E-3</c:v>
                </c:pt>
                <c:pt idx="70793">
                  <c:v>1.415860000001726E-3</c:v>
                </c:pt>
                <c:pt idx="70794">
                  <c:v>1.4158800000017261E-3</c:v>
                </c:pt>
                <c:pt idx="70795">
                  <c:v>1.4159000000017262E-3</c:v>
                </c:pt>
                <c:pt idx="70796">
                  <c:v>1.4159200000017262E-3</c:v>
                </c:pt>
                <c:pt idx="70797">
                  <c:v>1.4159400000017263E-3</c:v>
                </c:pt>
                <c:pt idx="70798">
                  <c:v>1.4159600000017264E-3</c:v>
                </c:pt>
                <c:pt idx="70799">
                  <c:v>1.4159800000017265E-3</c:v>
                </c:pt>
                <c:pt idx="70800">
                  <c:v>1.4160000000017266E-3</c:v>
                </c:pt>
                <c:pt idx="70801">
                  <c:v>1.4160200000017267E-3</c:v>
                </c:pt>
                <c:pt idx="70802">
                  <c:v>1.4160400000017268E-3</c:v>
                </c:pt>
                <c:pt idx="70803">
                  <c:v>1.4160600000017269E-3</c:v>
                </c:pt>
                <c:pt idx="70804">
                  <c:v>1.416080000001727E-3</c:v>
                </c:pt>
                <c:pt idx="70805">
                  <c:v>1.4161000000017271E-3</c:v>
                </c:pt>
                <c:pt idx="70806">
                  <c:v>1.4161200000017272E-3</c:v>
                </c:pt>
                <c:pt idx="70807">
                  <c:v>1.4161400000017273E-3</c:v>
                </c:pt>
                <c:pt idx="70808">
                  <c:v>1.4161600000017274E-3</c:v>
                </c:pt>
                <c:pt idx="70809">
                  <c:v>1.4161800000017275E-3</c:v>
                </c:pt>
                <c:pt idx="70810">
                  <c:v>1.4162000000017276E-3</c:v>
                </c:pt>
                <c:pt idx="70811">
                  <c:v>1.4162200000017277E-3</c:v>
                </c:pt>
                <c:pt idx="70812">
                  <c:v>1.4162400000017278E-3</c:v>
                </c:pt>
                <c:pt idx="70813">
                  <c:v>1.4162600000017279E-3</c:v>
                </c:pt>
                <c:pt idx="70814">
                  <c:v>1.416280000001728E-3</c:v>
                </c:pt>
                <c:pt idx="70815">
                  <c:v>1.4163000000017281E-3</c:v>
                </c:pt>
                <c:pt idx="70816">
                  <c:v>1.4163200000017282E-3</c:v>
                </c:pt>
                <c:pt idx="70817">
                  <c:v>1.4163400000017283E-3</c:v>
                </c:pt>
                <c:pt idx="70818">
                  <c:v>1.4163600000017284E-3</c:v>
                </c:pt>
                <c:pt idx="70819">
                  <c:v>1.4163800000017285E-3</c:v>
                </c:pt>
                <c:pt idx="70820">
                  <c:v>1.4164000000017286E-3</c:v>
                </c:pt>
                <c:pt idx="70821">
                  <c:v>1.4164200000017287E-3</c:v>
                </c:pt>
                <c:pt idx="70822">
                  <c:v>1.4164400000017288E-3</c:v>
                </c:pt>
                <c:pt idx="70823">
                  <c:v>1.4164600000017289E-3</c:v>
                </c:pt>
                <c:pt idx="70824">
                  <c:v>1.416480000001729E-3</c:v>
                </c:pt>
                <c:pt idx="70825">
                  <c:v>1.4165000000017291E-3</c:v>
                </c:pt>
                <c:pt idx="70826">
                  <c:v>1.4165200000017292E-3</c:v>
                </c:pt>
                <c:pt idx="70827">
                  <c:v>1.4165400000017293E-3</c:v>
                </c:pt>
                <c:pt idx="70828">
                  <c:v>1.4165600000017294E-3</c:v>
                </c:pt>
                <c:pt idx="70829">
                  <c:v>1.4165800000017295E-3</c:v>
                </c:pt>
                <c:pt idx="70830">
                  <c:v>1.4166000000017296E-3</c:v>
                </c:pt>
                <c:pt idx="70831">
                  <c:v>1.4166200000017297E-3</c:v>
                </c:pt>
                <c:pt idx="70832">
                  <c:v>1.4166400000017298E-3</c:v>
                </c:pt>
                <c:pt idx="70833">
                  <c:v>1.4166600000017299E-3</c:v>
                </c:pt>
                <c:pt idx="70834">
                  <c:v>1.41668000000173E-3</c:v>
                </c:pt>
                <c:pt idx="70835">
                  <c:v>1.4167000000017301E-3</c:v>
                </c:pt>
                <c:pt idx="70836">
                  <c:v>1.4167200000017302E-3</c:v>
                </c:pt>
                <c:pt idx="70837">
                  <c:v>1.4167400000017303E-3</c:v>
                </c:pt>
                <c:pt idx="70838">
                  <c:v>1.4167600000017304E-3</c:v>
                </c:pt>
                <c:pt idx="70839">
                  <c:v>1.4167800000017305E-3</c:v>
                </c:pt>
                <c:pt idx="70840">
                  <c:v>1.4168000000017306E-3</c:v>
                </c:pt>
                <c:pt idx="70841">
                  <c:v>1.4168200000017307E-3</c:v>
                </c:pt>
                <c:pt idx="70842">
                  <c:v>1.4168400000017308E-3</c:v>
                </c:pt>
                <c:pt idx="70843">
                  <c:v>1.4168600000017309E-3</c:v>
                </c:pt>
                <c:pt idx="70844">
                  <c:v>1.416880000001731E-3</c:v>
                </c:pt>
                <c:pt idx="70845">
                  <c:v>1.4169000000017311E-3</c:v>
                </c:pt>
                <c:pt idx="70846">
                  <c:v>1.4169200000017312E-3</c:v>
                </c:pt>
                <c:pt idx="70847">
                  <c:v>1.4169400000017313E-3</c:v>
                </c:pt>
                <c:pt idx="70848">
                  <c:v>1.4169600000017313E-3</c:v>
                </c:pt>
                <c:pt idx="70849">
                  <c:v>1.4169800000017314E-3</c:v>
                </c:pt>
                <c:pt idx="70850">
                  <c:v>1.4170000000017315E-3</c:v>
                </c:pt>
                <c:pt idx="70851">
                  <c:v>1.4170200000017316E-3</c:v>
                </c:pt>
                <c:pt idx="70852">
                  <c:v>1.4170400000017317E-3</c:v>
                </c:pt>
                <c:pt idx="70853">
                  <c:v>1.4170600000017318E-3</c:v>
                </c:pt>
                <c:pt idx="70854">
                  <c:v>1.4170800000017319E-3</c:v>
                </c:pt>
                <c:pt idx="70855">
                  <c:v>1.417100000001732E-3</c:v>
                </c:pt>
                <c:pt idx="70856">
                  <c:v>1.4171200000017321E-3</c:v>
                </c:pt>
                <c:pt idx="70857">
                  <c:v>1.4171400000017322E-3</c:v>
                </c:pt>
                <c:pt idx="70858">
                  <c:v>1.4171600000017323E-3</c:v>
                </c:pt>
                <c:pt idx="70859">
                  <c:v>1.4171800000017324E-3</c:v>
                </c:pt>
                <c:pt idx="70860">
                  <c:v>1.4172000000017325E-3</c:v>
                </c:pt>
                <c:pt idx="70861">
                  <c:v>1.4172200000017326E-3</c:v>
                </c:pt>
                <c:pt idx="70862">
                  <c:v>1.4172400000017327E-3</c:v>
                </c:pt>
                <c:pt idx="70863">
                  <c:v>1.4172600000017328E-3</c:v>
                </c:pt>
                <c:pt idx="70864">
                  <c:v>1.4172800000017329E-3</c:v>
                </c:pt>
                <c:pt idx="70865">
                  <c:v>1.417300000001733E-3</c:v>
                </c:pt>
                <c:pt idx="70866">
                  <c:v>1.4173200000017331E-3</c:v>
                </c:pt>
                <c:pt idx="70867">
                  <c:v>1.4173400000017332E-3</c:v>
                </c:pt>
                <c:pt idx="70868">
                  <c:v>1.4173600000017333E-3</c:v>
                </c:pt>
                <c:pt idx="70869">
                  <c:v>1.4173800000017334E-3</c:v>
                </c:pt>
                <c:pt idx="70870">
                  <c:v>1.4174000000017335E-3</c:v>
                </c:pt>
                <c:pt idx="70871">
                  <c:v>1.4174200000017336E-3</c:v>
                </c:pt>
                <c:pt idx="70872">
                  <c:v>1.4174400000017337E-3</c:v>
                </c:pt>
                <c:pt idx="70873">
                  <c:v>1.4174600000017338E-3</c:v>
                </c:pt>
                <c:pt idx="70874">
                  <c:v>1.4174800000017339E-3</c:v>
                </c:pt>
                <c:pt idx="70875">
                  <c:v>1.417500000001734E-3</c:v>
                </c:pt>
                <c:pt idx="70876">
                  <c:v>1.4175200000017341E-3</c:v>
                </c:pt>
                <c:pt idx="70877">
                  <c:v>1.4175400000017342E-3</c:v>
                </c:pt>
                <c:pt idx="70878">
                  <c:v>1.4175600000017343E-3</c:v>
                </c:pt>
                <c:pt idx="70879">
                  <c:v>1.4175800000017344E-3</c:v>
                </c:pt>
                <c:pt idx="70880">
                  <c:v>1.4176000000017345E-3</c:v>
                </c:pt>
                <c:pt idx="70881">
                  <c:v>1.4176200000017346E-3</c:v>
                </c:pt>
                <c:pt idx="70882">
                  <c:v>1.4176400000017347E-3</c:v>
                </c:pt>
                <c:pt idx="70883">
                  <c:v>1.4176600000017348E-3</c:v>
                </c:pt>
                <c:pt idx="70884">
                  <c:v>1.4176800000017349E-3</c:v>
                </c:pt>
                <c:pt idx="70885">
                  <c:v>1.417700000001735E-3</c:v>
                </c:pt>
                <c:pt idx="70886">
                  <c:v>1.4177200000017351E-3</c:v>
                </c:pt>
                <c:pt idx="70887">
                  <c:v>1.4177400000017352E-3</c:v>
                </c:pt>
                <c:pt idx="70888">
                  <c:v>1.4177600000017353E-3</c:v>
                </c:pt>
                <c:pt idx="70889">
                  <c:v>1.4177800000017354E-3</c:v>
                </c:pt>
                <c:pt idx="70890">
                  <c:v>1.4178000000017355E-3</c:v>
                </c:pt>
                <c:pt idx="70891">
                  <c:v>1.4178200000017356E-3</c:v>
                </c:pt>
                <c:pt idx="70892">
                  <c:v>1.4178400000017357E-3</c:v>
                </c:pt>
                <c:pt idx="70893">
                  <c:v>1.4178600000017358E-3</c:v>
                </c:pt>
                <c:pt idx="70894">
                  <c:v>1.4178800000017359E-3</c:v>
                </c:pt>
                <c:pt idx="70895">
                  <c:v>1.417900000001736E-3</c:v>
                </c:pt>
                <c:pt idx="70896">
                  <c:v>1.4179200000017361E-3</c:v>
                </c:pt>
                <c:pt idx="70897">
                  <c:v>1.4179400000017362E-3</c:v>
                </c:pt>
                <c:pt idx="70898">
                  <c:v>1.4179600000017363E-3</c:v>
                </c:pt>
                <c:pt idx="70899">
                  <c:v>1.4179800000017363E-3</c:v>
                </c:pt>
                <c:pt idx="70900">
                  <c:v>1.4180000000017364E-3</c:v>
                </c:pt>
                <c:pt idx="70901">
                  <c:v>1.4180200000017365E-3</c:v>
                </c:pt>
                <c:pt idx="70902">
                  <c:v>1.4180400000017366E-3</c:v>
                </c:pt>
                <c:pt idx="70903">
                  <c:v>1.4180600000017367E-3</c:v>
                </c:pt>
                <c:pt idx="70904">
                  <c:v>1.4180800000017368E-3</c:v>
                </c:pt>
                <c:pt idx="70905">
                  <c:v>1.4181000000017369E-3</c:v>
                </c:pt>
                <c:pt idx="70906">
                  <c:v>1.418120000001737E-3</c:v>
                </c:pt>
                <c:pt idx="70907">
                  <c:v>1.4181400000017371E-3</c:v>
                </c:pt>
                <c:pt idx="70908">
                  <c:v>1.4181600000017372E-3</c:v>
                </c:pt>
                <c:pt idx="70909">
                  <c:v>1.4181800000017373E-3</c:v>
                </c:pt>
                <c:pt idx="70910">
                  <c:v>1.4182000000017374E-3</c:v>
                </c:pt>
                <c:pt idx="70911">
                  <c:v>1.4182200000017375E-3</c:v>
                </c:pt>
                <c:pt idx="70912">
                  <c:v>1.4182400000017376E-3</c:v>
                </c:pt>
                <c:pt idx="70913">
                  <c:v>1.4182600000017377E-3</c:v>
                </c:pt>
                <c:pt idx="70914">
                  <c:v>1.4182800000017378E-3</c:v>
                </c:pt>
                <c:pt idx="70915">
                  <c:v>1.4183000000017379E-3</c:v>
                </c:pt>
                <c:pt idx="70916">
                  <c:v>1.418320000001738E-3</c:v>
                </c:pt>
                <c:pt idx="70917">
                  <c:v>1.4183400000017381E-3</c:v>
                </c:pt>
                <c:pt idx="70918">
                  <c:v>1.4183600000017382E-3</c:v>
                </c:pt>
                <c:pt idx="70919">
                  <c:v>1.4183800000017383E-3</c:v>
                </c:pt>
                <c:pt idx="70920">
                  <c:v>1.4184000000017384E-3</c:v>
                </c:pt>
                <c:pt idx="70921">
                  <c:v>1.4184200000017385E-3</c:v>
                </c:pt>
                <c:pt idx="70922">
                  <c:v>1.4184400000017386E-3</c:v>
                </c:pt>
                <c:pt idx="70923">
                  <c:v>1.4184600000017387E-3</c:v>
                </c:pt>
                <c:pt idx="70924">
                  <c:v>1.4184800000017388E-3</c:v>
                </c:pt>
                <c:pt idx="70925">
                  <c:v>1.4185000000017389E-3</c:v>
                </c:pt>
                <c:pt idx="70926">
                  <c:v>1.418520000001739E-3</c:v>
                </c:pt>
                <c:pt idx="70927">
                  <c:v>1.4185400000017391E-3</c:v>
                </c:pt>
                <c:pt idx="70928">
                  <c:v>1.4185600000017392E-3</c:v>
                </c:pt>
                <c:pt idx="70929">
                  <c:v>1.4185800000017393E-3</c:v>
                </c:pt>
                <c:pt idx="70930">
                  <c:v>1.4186000000017394E-3</c:v>
                </c:pt>
                <c:pt idx="70931">
                  <c:v>1.4186200000017395E-3</c:v>
                </c:pt>
                <c:pt idx="70932">
                  <c:v>1.4186400000017396E-3</c:v>
                </c:pt>
                <c:pt idx="70933">
                  <c:v>1.4186600000017397E-3</c:v>
                </c:pt>
                <c:pt idx="70934">
                  <c:v>1.4186800000017398E-3</c:v>
                </c:pt>
                <c:pt idx="70935">
                  <c:v>1.4187000000017399E-3</c:v>
                </c:pt>
                <c:pt idx="70936">
                  <c:v>1.41872000000174E-3</c:v>
                </c:pt>
                <c:pt idx="70937">
                  <c:v>1.4187400000017401E-3</c:v>
                </c:pt>
                <c:pt idx="70938">
                  <c:v>1.4187600000017402E-3</c:v>
                </c:pt>
                <c:pt idx="70939">
                  <c:v>1.4187800000017403E-3</c:v>
                </c:pt>
                <c:pt idx="70940">
                  <c:v>1.4188000000017404E-3</c:v>
                </c:pt>
                <c:pt idx="70941">
                  <c:v>1.4188200000017405E-3</c:v>
                </c:pt>
                <c:pt idx="70942">
                  <c:v>1.4188400000017406E-3</c:v>
                </c:pt>
                <c:pt idx="70943">
                  <c:v>1.4188600000017407E-3</c:v>
                </c:pt>
                <c:pt idx="70944">
                  <c:v>1.4188800000017408E-3</c:v>
                </c:pt>
                <c:pt idx="70945">
                  <c:v>1.4189000000017409E-3</c:v>
                </c:pt>
                <c:pt idx="70946">
                  <c:v>1.418920000001741E-3</c:v>
                </c:pt>
                <c:pt idx="70947">
                  <c:v>1.4189400000017411E-3</c:v>
                </c:pt>
                <c:pt idx="70948">
                  <c:v>1.4189600000017412E-3</c:v>
                </c:pt>
                <c:pt idx="70949">
                  <c:v>1.4189800000017413E-3</c:v>
                </c:pt>
                <c:pt idx="70950">
                  <c:v>1.4190000000017414E-3</c:v>
                </c:pt>
                <c:pt idx="70951">
                  <c:v>1.4190200000017414E-3</c:v>
                </c:pt>
                <c:pt idx="70952">
                  <c:v>1.4190400000017415E-3</c:v>
                </c:pt>
                <c:pt idx="70953">
                  <c:v>1.4190600000017416E-3</c:v>
                </c:pt>
                <c:pt idx="70954">
                  <c:v>1.4190800000017417E-3</c:v>
                </c:pt>
                <c:pt idx="70955">
                  <c:v>1.4191000000017418E-3</c:v>
                </c:pt>
                <c:pt idx="70956">
                  <c:v>1.4191200000017419E-3</c:v>
                </c:pt>
                <c:pt idx="70957">
                  <c:v>1.419140000001742E-3</c:v>
                </c:pt>
                <c:pt idx="70958">
                  <c:v>1.4191600000017421E-3</c:v>
                </c:pt>
                <c:pt idx="70959">
                  <c:v>1.4191800000017422E-3</c:v>
                </c:pt>
                <c:pt idx="70960">
                  <c:v>1.4192000000017423E-3</c:v>
                </c:pt>
                <c:pt idx="70961">
                  <c:v>1.4192200000017424E-3</c:v>
                </c:pt>
                <c:pt idx="70962">
                  <c:v>1.4192400000017425E-3</c:v>
                </c:pt>
                <c:pt idx="70963">
                  <c:v>1.4192600000017426E-3</c:v>
                </c:pt>
                <c:pt idx="70964">
                  <c:v>1.4192800000017427E-3</c:v>
                </c:pt>
                <c:pt idx="70965">
                  <c:v>1.4193000000017428E-3</c:v>
                </c:pt>
                <c:pt idx="70966">
                  <c:v>1.4193200000017429E-3</c:v>
                </c:pt>
                <c:pt idx="70967">
                  <c:v>1.419340000001743E-3</c:v>
                </c:pt>
                <c:pt idx="70968">
                  <c:v>1.4193600000017431E-3</c:v>
                </c:pt>
                <c:pt idx="70969">
                  <c:v>1.4193800000017432E-3</c:v>
                </c:pt>
                <c:pt idx="70970">
                  <c:v>1.4194000000017433E-3</c:v>
                </c:pt>
                <c:pt idx="70971">
                  <c:v>1.4194200000017434E-3</c:v>
                </c:pt>
                <c:pt idx="70972">
                  <c:v>1.4194400000017435E-3</c:v>
                </c:pt>
                <c:pt idx="70973">
                  <c:v>1.4194600000017436E-3</c:v>
                </c:pt>
                <c:pt idx="70974">
                  <c:v>1.4194800000017437E-3</c:v>
                </c:pt>
                <c:pt idx="70975">
                  <c:v>1.4195000000017438E-3</c:v>
                </c:pt>
                <c:pt idx="70976">
                  <c:v>1.4195200000017439E-3</c:v>
                </c:pt>
                <c:pt idx="70977">
                  <c:v>1.419540000001744E-3</c:v>
                </c:pt>
                <c:pt idx="70978">
                  <c:v>1.4195600000017441E-3</c:v>
                </c:pt>
                <c:pt idx="70979">
                  <c:v>1.4195800000017442E-3</c:v>
                </c:pt>
                <c:pt idx="70980">
                  <c:v>1.4196000000017443E-3</c:v>
                </c:pt>
                <c:pt idx="70981">
                  <c:v>1.4196200000017444E-3</c:v>
                </c:pt>
                <c:pt idx="70982">
                  <c:v>1.4196400000017445E-3</c:v>
                </c:pt>
                <c:pt idx="70983">
                  <c:v>1.4196600000017446E-3</c:v>
                </c:pt>
                <c:pt idx="70984">
                  <c:v>1.4196800000017447E-3</c:v>
                </c:pt>
                <c:pt idx="70985">
                  <c:v>1.4197000000017448E-3</c:v>
                </c:pt>
                <c:pt idx="70986">
                  <c:v>1.4197200000017449E-3</c:v>
                </c:pt>
                <c:pt idx="70987">
                  <c:v>1.419740000001745E-3</c:v>
                </c:pt>
                <c:pt idx="70988">
                  <c:v>1.4197600000017451E-3</c:v>
                </c:pt>
                <c:pt idx="70989">
                  <c:v>1.4197800000017452E-3</c:v>
                </c:pt>
                <c:pt idx="70990">
                  <c:v>1.4198000000017453E-3</c:v>
                </c:pt>
                <c:pt idx="70991">
                  <c:v>1.4198200000017454E-3</c:v>
                </c:pt>
                <c:pt idx="70992">
                  <c:v>1.4198400000017455E-3</c:v>
                </c:pt>
                <c:pt idx="70993">
                  <c:v>1.4198600000017456E-3</c:v>
                </c:pt>
                <c:pt idx="70994">
                  <c:v>1.4198800000017457E-3</c:v>
                </c:pt>
                <c:pt idx="70995">
                  <c:v>1.4199000000017458E-3</c:v>
                </c:pt>
                <c:pt idx="70996">
                  <c:v>1.4199200000017459E-3</c:v>
                </c:pt>
                <c:pt idx="70997">
                  <c:v>1.419940000001746E-3</c:v>
                </c:pt>
                <c:pt idx="70998">
                  <c:v>1.4199600000017461E-3</c:v>
                </c:pt>
                <c:pt idx="70999">
                  <c:v>1.4199800000017462E-3</c:v>
                </c:pt>
                <c:pt idx="71000">
                  <c:v>1.4200000000017463E-3</c:v>
                </c:pt>
                <c:pt idx="71001">
                  <c:v>1.4200200000017464E-3</c:v>
                </c:pt>
                <c:pt idx="71002">
                  <c:v>1.4200400000017465E-3</c:v>
                </c:pt>
                <c:pt idx="71003">
                  <c:v>1.4200600000017465E-3</c:v>
                </c:pt>
                <c:pt idx="71004">
                  <c:v>1.4200800000017466E-3</c:v>
                </c:pt>
                <c:pt idx="71005">
                  <c:v>1.4201000000017467E-3</c:v>
                </c:pt>
                <c:pt idx="71006">
                  <c:v>1.4201200000017468E-3</c:v>
                </c:pt>
                <c:pt idx="71007">
                  <c:v>1.4201400000017469E-3</c:v>
                </c:pt>
                <c:pt idx="71008">
                  <c:v>1.420160000001747E-3</c:v>
                </c:pt>
                <c:pt idx="71009">
                  <c:v>1.4201800000017471E-3</c:v>
                </c:pt>
                <c:pt idx="71010">
                  <c:v>1.4202000000017472E-3</c:v>
                </c:pt>
                <c:pt idx="71011">
                  <c:v>1.4202200000017473E-3</c:v>
                </c:pt>
                <c:pt idx="71012">
                  <c:v>1.4202400000017474E-3</c:v>
                </c:pt>
                <c:pt idx="71013">
                  <c:v>1.4202600000017475E-3</c:v>
                </c:pt>
                <c:pt idx="71014">
                  <c:v>1.4202800000017476E-3</c:v>
                </c:pt>
                <c:pt idx="71015">
                  <c:v>1.4203000000017477E-3</c:v>
                </c:pt>
                <c:pt idx="71016">
                  <c:v>1.4203200000017478E-3</c:v>
                </c:pt>
                <c:pt idx="71017">
                  <c:v>1.4203400000017479E-3</c:v>
                </c:pt>
                <c:pt idx="71018">
                  <c:v>1.420360000001748E-3</c:v>
                </c:pt>
                <c:pt idx="71019">
                  <c:v>1.4203800000017481E-3</c:v>
                </c:pt>
                <c:pt idx="71020">
                  <c:v>1.4204000000017482E-3</c:v>
                </c:pt>
                <c:pt idx="71021">
                  <c:v>1.4204200000017483E-3</c:v>
                </c:pt>
                <c:pt idx="71022">
                  <c:v>1.4204400000017484E-3</c:v>
                </c:pt>
                <c:pt idx="71023">
                  <c:v>1.4204600000017485E-3</c:v>
                </c:pt>
                <c:pt idx="71024">
                  <c:v>1.4204800000017486E-3</c:v>
                </c:pt>
                <c:pt idx="71025">
                  <c:v>1.4205000000017487E-3</c:v>
                </c:pt>
                <c:pt idx="71026">
                  <c:v>1.4205200000017488E-3</c:v>
                </c:pt>
                <c:pt idx="71027">
                  <c:v>1.4205400000017489E-3</c:v>
                </c:pt>
                <c:pt idx="71028">
                  <c:v>1.420560000001749E-3</c:v>
                </c:pt>
                <c:pt idx="71029">
                  <c:v>1.4205800000017491E-3</c:v>
                </c:pt>
                <c:pt idx="71030">
                  <c:v>1.4206000000017492E-3</c:v>
                </c:pt>
                <c:pt idx="71031">
                  <c:v>1.4206200000017493E-3</c:v>
                </c:pt>
                <c:pt idx="71032">
                  <c:v>1.4206400000017494E-3</c:v>
                </c:pt>
                <c:pt idx="71033">
                  <c:v>1.4206600000017495E-3</c:v>
                </c:pt>
                <c:pt idx="71034">
                  <c:v>1.4206800000017496E-3</c:v>
                </c:pt>
                <c:pt idx="71035">
                  <c:v>1.4207000000017497E-3</c:v>
                </c:pt>
                <c:pt idx="71036">
                  <c:v>1.4207200000017498E-3</c:v>
                </c:pt>
                <c:pt idx="71037">
                  <c:v>1.4207400000017499E-3</c:v>
                </c:pt>
                <c:pt idx="71038">
                  <c:v>1.42076000000175E-3</c:v>
                </c:pt>
                <c:pt idx="71039">
                  <c:v>1.4207800000017501E-3</c:v>
                </c:pt>
                <c:pt idx="71040">
                  <c:v>1.4208000000017502E-3</c:v>
                </c:pt>
                <c:pt idx="71041">
                  <c:v>1.4208200000017503E-3</c:v>
                </c:pt>
                <c:pt idx="71042">
                  <c:v>1.4208400000017504E-3</c:v>
                </c:pt>
                <c:pt idx="71043">
                  <c:v>1.4208600000017505E-3</c:v>
                </c:pt>
                <c:pt idx="71044">
                  <c:v>1.4208800000017506E-3</c:v>
                </c:pt>
                <c:pt idx="71045">
                  <c:v>1.4209000000017507E-3</c:v>
                </c:pt>
                <c:pt idx="71046">
                  <c:v>1.4209200000017508E-3</c:v>
                </c:pt>
                <c:pt idx="71047">
                  <c:v>1.4209400000017509E-3</c:v>
                </c:pt>
                <c:pt idx="71048">
                  <c:v>1.420960000001751E-3</c:v>
                </c:pt>
                <c:pt idx="71049">
                  <c:v>1.4209800000017511E-3</c:v>
                </c:pt>
                <c:pt idx="71050">
                  <c:v>1.4210000000017512E-3</c:v>
                </c:pt>
                <c:pt idx="71051">
                  <c:v>1.4210200000017513E-3</c:v>
                </c:pt>
                <c:pt idx="71052">
                  <c:v>1.4210400000017514E-3</c:v>
                </c:pt>
                <c:pt idx="71053">
                  <c:v>1.4210600000017515E-3</c:v>
                </c:pt>
                <c:pt idx="71054">
                  <c:v>1.4210800000017515E-3</c:v>
                </c:pt>
                <c:pt idx="71055">
                  <c:v>1.4211000000017516E-3</c:v>
                </c:pt>
                <c:pt idx="71056">
                  <c:v>1.4211200000017517E-3</c:v>
                </c:pt>
                <c:pt idx="71057">
                  <c:v>1.4211400000017518E-3</c:v>
                </c:pt>
                <c:pt idx="71058">
                  <c:v>1.4211600000017519E-3</c:v>
                </c:pt>
                <c:pt idx="71059">
                  <c:v>1.421180000001752E-3</c:v>
                </c:pt>
                <c:pt idx="71060">
                  <c:v>1.4212000000017521E-3</c:v>
                </c:pt>
                <c:pt idx="71061">
                  <c:v>1.4212200000017522E-3</c:v>
                </c:pt>
                <c:pt idx="71062">
                  <c:v>1.4212400000017523E-3</c:v>
                </c:pt>
                <c:pt idx="71063">
                  <c:v>1.4212600000017524E-3</c:v>
                </c:pt>
                <c:pt idx="71064">
                  <c:v>1.4212800000017525E-3</c:v>
                </c:pt>
                <c:pt idx="71065">
                  <c:v>1.4213000000017526E-3</c:v>
                </c:pt>
                <c:pt idx="71066">
                  <c:v>1.4213200000017527E-3</c:v>
                </c:pt>
                <c:pt idx="71067">
                  <c:v>1.4213400000017528E-3</c:v>
                </c:pt>
                <c:pt idx="71068">
                  <c:v>1.4213600000017529E-3</c:v>
                </c:pt>
                <c:pt idx="71069">
                  <c:v>1.421380000001753E-3</c:v>
                </c:pt>
                <c:pt idx="71070">
                  <c:v>1.4214000000017531E-3</c:v>
                </c:pt>
                <c:pt idx="71071">
                  <c:v>1.4214200000017532E-3</c:v>
                </c:pt>
                <c:pt idx="71072">
                  <c:v>1.4214400000017533E-3</c:v>
                </c:pt>
                <c:pt idx="71073">
                  <c:v>1.4214600000017534E-3</c:v>
                </c:pt>
                <c:pt idx="71074">
                  <c:v>1.4214800000017535E-3</c:v>
                </c:pt>
                <c:pt idx="71075">
                  <c:v>1.4215000000017536E-3</c:v>
                </c:pt>
                <c:pt idx="71076">
                  <c:v>1.4215200000017537E-3</c:v>
                </c:pt>
                <c:pt idx="71077">
                  <c:v>1.4215400000017538E-3</c:v>
                </c:pt>
                <c:pt idx="71078">
                  <c:v>1.4215600000017539E-3</c:v>
                </c:pt>
                <c:pt idx="71079">
                  <c:v>1.421580000001754E-3</c:v>
                </c:pt>
                <c:pt idx="71080">
                  <c:v>1.4216000000017541E-3</c:v>
                </c:pt>
                <c:pt idx="71081">
                  <c:v>1.4216200000017542E-3</c:v>
                </c:pt>
                <c:pt idx="71082">
                  <c:v>1.4216400000017543E-3</c:v>
                </c:pt>
                <c:pt idx="71083">
                  <c:v>1.4216600000017544E-3</c:v>
                </c:pt>
                <c:pt idx="71084">
                  <c:v>1.4216800000017545E-3</c:v>
                </c:pt>
                <c:pt idx="71085">
                  <c:v>1.4217000000017546E-3</c:v>
                </c:pt>
                <c:pt idx="71086">
                  <c:v>1.4217200000017547E-3</c:v>
                </c:pt>
                <c:pt idx="71087">
                  <c:v>1.4217400000017548E-3</c:v>
                </c:pt>
                <c:pt idx="71088">
                  <c:v>1.4217600000017549E-3</c:v>
                </c:pt>
                <c:pt idx="71089">
                  <c:v>1.421780000001755E-3</c:v>
                </c:pt>
                <c:pt idx="71090">
                  <c:v>1.4218000000017551E-3</c:v>
                </c:pt>
                <c:pt idx="71091">
                  <c:v>1.4218200000017552E-3</c:v>
                </c:pt>
                <c:pt idx="71092">
                  <c:v>1.4218400000017553E-3</c:v>
                </c:pt>
                <c:pt idx="71093">
                  <c:v>1.4218600000017554E-3</c:v>
                </c:pt>
                <c:pt idx="71094">
                  <c:v>1.4218800000017555E-3</c:v>
                </c:pt>
                <c:pt idx="71095">
                  <c:v>1.4219000000017556E-3</c:v>
                </c:pt>
                <c:pt idx="71096">
                  <c:v>1.4219200000017557E-3</c:v>
                </c:pt>
                <c:pt idx="71097">
                  <c:v>1.4219400000017558E-3</c:v>
                </c:pt>
                <c:pt idx="71098">
                  <c:v>1.4219600000017559E-3</c:v>
                </c:pt>
                <c:pt idx="71099">
                  <c:v>1.421980000001756E-3</c:v>
                </c:pt>
                <c:pt idx="71100">
                  <c:v>1.4220000000017561E-3</c:v>
                </c:pt>
                <c:pt idx="71101">
                  <c:v>1.4220200000017562E-3</c:v>
                </c:pt>
                <c:pt idx="71102">
                  <c:v>1.4220400000017563E-3</c:v>
                </c:pt>
                <c:pt idx="71103">
                  <c:v>1.4220600000017564E-3</c:v>
                </c:pt>
                <c:pt idx="71104">
                  <c:v>1.4220800000017565E-3</c:v>
                </c:pt>
                <c:pt idx="71105">
                  <c:v>1.4221000000017566E-3</c:v>
                </c:pt>
                <c:pt idx="71106">
                  <c:v>1.4221200000017566E-3</c:v>
                </c:pt>
                <c:pt idx="71107">
                  <c:v>1.4221400000017567E-3</c:v>
                </c:pt>
                <c:pt idx="71108">
                  <c:v>1.4221600000017568E-3</c:v>
                </c:pt>
                <c:pt idx="71109">
                  <c:v>1.4221800000017569E-3</c:v>
                </c:pt>
                <c:pt idx="71110">
                  <c:v>1.422200000001757E-3</c:v>
                </c:pt>
                <c:pt idx="71111">
                  <c:v>1.4222200000017571E-3</c:v>
                </c:pt>
                <c:pt idx="71112">
                  <c:v>1.4222400000017572E-3</c:v>
                </c:pt>
                <c:pt idx="71113">
                  <c:v>1.4222600000017573E-3</c:v>
                </c:pt>
                <c:pt idx="71114">
                  <c:v>1.4222800000017574E-3</c:v>
                </c:pt>
                <c:pt idx="71115">
                  <c:v>1.4223000000017575E-3</c:v>
                </c:pt>
                <c:pt idx="71116">
                  <c:v>1.4223200000017576E-3</c:v>
                </c:pt>
                <c:pt idx="71117">
                  <c:v>1.4223400000017577E-3</c:v>
                </c:pt>
                <c:pt idx="71118">
                  <c:v>1.4223600000017578E-3</c:v>
                </c:pt>
                <c:pt idx="71119">
                  <c:v>1.4223800000017579E-3</c:v>
                </c:pt>
                <c:pt idx="71120">
                  <c:v>1.422400000001758E-3</c:v>
                </c:pt>
                <c:pt idx="71121">
                  <c:v>1.4224200000017581E-3</c:v>
                </c:pt>
                <c:pt idx="71122">
                  <c:v>1.4224400000017582E-3</c:v>
                </c:pt>
                <c:pt idx="71123">
                  <c:v>1.4224600000017583E-3</c:v>
                </c:pt>
                <c:pt idx="71124">
                  <c:v>1.4224800000017584E-3</c:v>
                </c:pt>
                <c:pt idx="71125">
                  <c:v>1.4225000000017585E-3</c:v>
                </c:pt>
                <c:pt idx="71126">
                  <c:v>1.4225200000017586E-3</c:v>
                </c:pt>
                <c:pt idx="71127">
                  <c:v>1.4225400000017587E-3</c:v>
                </c:pt>
                <c:pt idx="71128">
                  <c:v>1.4225600000017588E-3</c:v>
                </c:pt>
                <c:pt idx="71129">
                  <c:v>1.4225800000017589E-3</c:v>
                </c:pt>
                <c:pt idx="71130">
                  <c:v>1.422600000001759E-3</c:v>
                </c:pt>
                <c:pt idx="71131">
                  <c:v>1.4226200000017591E-3</c:v>
                </c:pt>
                <c:pt idx="71132">
                  <c:v>1.4226400000017592E-3</c:v>
                </c:pt>
                <c:pt idx="71133">
                  <c:v>1.4226600000017593E-3</c:v>
                </c:pt>
                <c:pt idx="71134">
                  <c:v>1.4226800000017594E-3</c:v>
                </c:pt>
                <c:pt idx="71135">
                  <c:v>1.4227000000017595E-3</c:v>
                </c:pt>
                <c:pt idx="71136">
                  <c:v>1.4227200000017596E-3</c:v>
                </c:pt>
                <c:pt idx="71137">
                  <c:v>1.4227400000017597E-3</c:v>
                </c:pt>
                <c:pt idx="71138">
                  <c:v>1.4227600000017598E-3</c:v>
                </c:pt>
                <c:pt idx="71139">
                  <c:v>1.4227800000017599E-3</c:v>
                </c:pt>
                <c:pt idx="71140">
                  <c:v>1.42280000000176E-3</c:v>
                </c:pt>
                <c:pt idx="71141">
                  <c:v>1.4228200000017601E-3</c:v>
                </c:pt>
                <c:pt idx="71142">
                  <c:v>1.4228400000017602E-3</c:v>
                </c:pt>
                <c:pt idx="71143">
                  <c:v>1.4228600000017603E-3</c:v>
                </c:pt>
                <c:pt idx="71144">
                  <c:v>1.4228800000017604E-3</c:v>
                </c:pt>
                <c:pt idx="71145">
                  <c:v>1.4229000000017605E-3</c:v>
                </c:pt>
                <c:pt idx="71146">
                  <c:v>1.4229200000017606E-3</c:v>
                </c:pt>
                <c:pt idx="71147">
                  <c:v>1.4229400000017607E-3</c:v>
                </c:pt>
                <c:pt idx="71148">
                  <c:v>1.4229600000017608E-3</c:v>
                </c:pt>
                <c:pt idx="71149">
                  <c:v>1.4229800000017609E-3</c:v>
                </c:pt>
                <c:pt idx="71150">
                  <c:v>1.423000000001761E-3</c:v>
                </c:pt>
                <c:pt idx="71151">
                  <c:v>1.4230200000017611E-3</c:v>
                </c:pt>
                <c:pt idx="71152">
                  <c:v>1.4230400000017612E-3</c:v>
                </c:pt>
                <c:pt idx="71153">
                  <c:v>1.4230600000017613E-3</c:v>
                </c:pt>
                <c:pt idx="71154">
                  <c:v>1.4230800000017614E-3</c:v>
                </c:pt>
                <c:pt idx="71155">
                  <c:v>1.4231000000017615E-3</c:v>
                </c:pt>
                <c:pt idx="71156">
                  <c:v>1.4231200000017616E-3</c:v>
                </c:pt>
                <c:pt idx="71157">
                  <c:v>1.4231400000017617E-3</c:v>
                </c:pt>
                <c:pt idx="71158">
                  <c:v>1.4231600000017617E-3</c:v>
                </c:pt>
                <c:pt idx="71159">
                  <c:v>1.4231800000017618E-3</c:v>
                </c:pt>
                <c:pt idx="71160">
                  <c:v>1.4232000000017619E-3</c:v>
                </c:pt>
                <c:pt idx="71161">
                  <c:v>1.423220000001762E-3</c:v>
                </c:pt>
                <c:pt idx="71162">
                  <c:v>1.4232400000017621E-3</c:v>
                </c:pt>
                <c:pt idx="71163">
                  <c:v>1.4232600000017622E-3</c:v>
                </c:pt>
                <c:pt idx="71164">
                  <c:v>1.4232800000017623E-3</c:v>
                </c:pt>
                <c:pt idx="71165">
                  <c:v>1.4233000000017624E-3</c:v>
                </c:pt>
                <c:pt idx="71166">
                  <c:v>1.4233200000017625E-3</c:v>
                </c:pt>
                <c:pt idx="71167">
                  <c:v>1.4233400000017626E-3</c:v>
                </c:pt>
                <c:pt idx="71168">
                  <c:v>1.4233600000017627E-3</c:v>
                </c:pt>
                <c:pt idx="71169">
                  <c:v>1.4233800000017628E-3</c:v>
                </c:pt>
                <c:pt idx="71170">
                  <c:v>1.4234000000017629E-3</c:v>
                </c:pt>
                <c:pt idx="71171">
                  <c:v>1.423420000001763E-3</c:v>
                </c:pt>
                <c:pt idx="71172">
                  <c:v>1.4234400000017631E-3</c:v>
                </c:pt>
                <c:pt idx="71173">
                  <c:v>1.4234600000017632E-3</c:v>
                </c:pt>
                <c:pt idx="71174">
                  <c:v>1.4234800000017633E-3</c:v>
                </c:pt>
                <c:pt idx="71175">
                  <c:v>1.4235000000017634E-3</c:v>
                </c:pt>
                <c:pt idx="71176">
                  <c:v>1.4235200000017635E-3</c:v>
                </c:pt>
                <c:pt idx="71177">
                  <c:v>1.4235400000017636E-3</c:v>
                </c:pt>
                <c:pt idx="71178">
                  <c:v>1.4235600000017637E-3</c:v>
                </c:pt>
                <c:pt idx="71179">
                  <c:v>1.4235800000017638E-3</c:v>
                </c:pt>
                <c:pt idx="71180">
                  <c:v>1.4236000000017639E-3</c:v>
                </c:pt>
                <c:pt idx="71181">
                  <c:v>1.423620000001764E-3</c:v>
                </c:pt>
                <c:pt idx="71182">
                  <c:v>1.4236400000017641E-3</c:v>
                </c:pt>
                <c:pt idx="71183">
                  <c:v>1.4236600000017642E-3</c:v>
                </c:pt>
                <c:pt idx="71184">
                  <c:v>1.4236800000017643E-3</c:v>
                </c:pt>
                <c:pt idx="71185">
                  <c:v>1.4237000000017644E-3</c:v>
                </c:pt>
                <c:pt idx="71186">
                  <c:v>1.4237200000017645E-3</c:v>
                </c:pt>
                <c:pt idx="71187">
                  <c:v>1.4237400000017646E-3</c:v>
                </c:pt>
                <c:pt idx="71188">
                  <c:v>1.4237600000017647E-3</c:v>
                </c:pt>
                <c:pt idx="71189">
                  <c:v>1.4237800000017648E-3</c:v>
                </c:pt>
                <c:pt idx="71190">
                  <c:v>1.4238000000017649E-3</c:v>
                </c:pt>
                <c:pt idx="71191">
                  <c:v>1.423820000001765E-3</c:v>
                </c:pt>
                <c:pt idx="71192">
                  <c:v>1.4238400000017651E-3</c:v>
                </c:pt>
                <c:pt idx="71193">
                  <c:v>1.4238600000017652E-3</c:v>
                </c:pt>
                <c:pt idx="71194">
                  <c:v>1.4238800000017653E-3</c:v>
                </c:pt>
                <c:pt idx="71195">
                  <c:v>1.4239000000017654E-3</c:v>
                </c:pt>
                <c:pt idx="71196">
                  <c:v>1.4239200000017655E-3</c:v>
                </c:pt>
                <c:pt idx="71197">
                  <c:v>1.4239400000017656E-3</c:v>
                </c:pt>
                <c:pt idx="71198">
                  <c:v>1.4239600000017657E-3</c:v>
                </c:pt>
                <c:pt idx="71199">
                  <c:v>1.4239800000017658E-3</c:v>
                </c:pt>
                <c:pt idx="71200">
                  <c:v>1.4240000000017659E-3</c:v>
                </c:pt>
                <c:pt idx="71201">
                  <c:v>1.424020000001766E-3</c:v>
                </c:pt>
                <c:pt idx="71202">
                  <c:v>1.4240400000017661E-3</c:v>
                </c:pt>
                <c:pt idx="71203">
                  <c:v>1.4240600000017662E-3</c:v>
                </c:pt>
                <c:pt idx="71204">
                  <c:v>1.4240800000017663E-3</c:v>
                </c:pt>
                <c:pt idx="71205">
                  <c:v>1.4241000000017664E-3</c:v>
                </c:pt>
                <c:pt idx="71206">
                  <c:v>1.4241200000017665E-3</c:v>
                </c:pt>
                <c:pt idx="71207">
                  <c:v>1.4241400000017666E-3</c:v>
                </c:pt>
                <c:pt idx="71208">
                  <c:v>1.4241600000017667E-3</c:v>
                </c:pt>
                <c:pt idx="71209">
                  <c:v>1.4241800000017667E-3</c:v>
                </c:pt>
                <c:pt idx="71210">
                  <c:v>1.4242000000017668E-3</c:v>
                </c:pt>
                <c:pt idx="71211">
                  <c:v>1.4242200000017669E-3</c:v>
                </c:pt>
                <c:pt idx="71212">
                  <c:v>1.424240000001767E-3</c:v>
                </c:pt>
                <c:pt idx="71213">
                  <c:v>1.4242600000017671E-3</c:v>
                </c:pt>
                <c:pt idx="71214">
                  <c:v>1.4242800000017672E-3</c:v>
                </c:pt>
                <c:pt idx="71215">
                  <c:v>1.4243000000017673E-3</c:v>
                </c:pt>
                <c:pt idx="71216">
                  <c:v>1.4243200000017674E-3</c:v>
                </c:pt>
                <c:pt idx="71217">
                  <c:v>1.4243400000017675E-3</c:v>
                </c:pt>
                <c:pt idx="71218">
                  <c:v>1.4243600000017676E-3</c:v>
                </c:pt>
                <c:pt idx="71219">
                  <c:v>1.4243800000017677E-3</c:v>
                </c:pt>
                <c:pt idx="71220">
                  <c:v>1.4244000000017678E-3</c:v>
                </c:pt>
                <c:pt idx="71221">
                  <c:v>1.4244200000017679E-3</c:v>
                </c:pt>
                <c:pt idx="71222">
                  <c:v>1.424440000001768E-3</c:v>
                </c:pt>
                <c:pt idx="71223">
                  <c:v>1.4244600000017681E-3</c:v>
                </c:pt>
                <c:pt idx="71224">
                  <c:v>1.4244800000017682E-3</c:v>
                </c:pt>
                <c:pt idx="71225">
                  <c:v>1.4245000000017683E-3</c:v>
                </c:pt>
                <c:pt idx="71226">
                  <c:v>1.4245200000017684E-3</c:v>
                </c:pt>
                <c:pt idx="71227">
                  <c:v>1.4245400000017685E-3</c:v>
                </c:pt>
                <c:pt idx="71228">
                  <c:v>1.4245600000017686E-3</c:v>
                </c:pt>
                <c:pt idx="71229">
                  <c:v>1.4245800000017687E-3</c:v>
                </c:pt>
                <c:pt idx="71230">
                  <c:v>1.4246000000017688E-3</c:v>
                </c:pt>
                <c:pt idx="71231">
                  <c:v>1.4246200000017689E-3</c:v>
                </c:pt>
                <c:pt idx="71232">
                  <c:v>1.424640000001769E-3</c:v>
                </c:pt>
                <c:pt idx="71233">
                  <c:v>1.4246600000017691E-3</c:v>
                </c:pt>
                <c:pt idx="71234">
                  <c:v>1.4246800000017692E-3</c:v>
                </c:pt>
                <c:pt idx="71235">
                  <c:v>1.4247000000017693E-3</c:v>
                </c:pt>
                <c:pt idx="71236">
                  <c:v>1.4247200000017694E-3</c:v>
                </c:pt>
                <c:pt idx="71237">
                  <c:v>1.4247400000017695E-3</c:v>
                </c:pt>
                <c:pt idx="71238">
                  <c:v>1.4247600000017696E-3</c:v>
                </c:pt>
                <c:pt idx="71239">
                  <c:v>1.4247800000017697E-3</c:v>
                </c:pt>
                <c:pt idx="71240">
                  <c:v>1.4248000000017698E-3</c:v>
                </c:pt>
                <c:pt idx="71241">
                  <c:v>1.4248200000017699E-3</c:v>
                </c:pt>
                <c:pt idx="71242">
                  <c:v>1.42484000000177E-3</c:v>
                </c:pt>
                <c:pt idx="71243">
                  <c:v>1.4248600000017701E-3</c:v>
                </c:pt>
                <c:pt idx="71244">
                  <c:v>1.4248800000017702E-3</c:v>
                </c:pt>
                <c:pt idx="71245">
                  <c:v>1.4249000000017703E-3</c:v>
                </c:pt>
                <c:pt idx="71246">
                  <c:v>1.4249200000017704E-3</c:v>
                </c:pt>
                <c:pt idx="71247">
                  <c:v>1.4249400000017705E-3</c:v>
                </c:pt>
                <c:pt idx="71248">
                  <c:v>1.4249600000017706E-3</c:v>
                </c:pt>
                <c:pt idx="71249">
                  <c:v>1.4249800000017707E-3</c:v>
                </c:pt>
                <c:pt idx="71250">
                  <c:v>1.4250000000017708E-3</c:v>
                </c:pt>
                <c:pt idx="71251">
                  <c:v>1.4250200000017709E-3</c:v>
                </c:pt>
                <c:pt idx="71252">
                  <c:v>1.425040000001771E-3</c:v>
                </c:pt>
                <c:pt idx="71253">
                  <c:v>1.4250600000017711E-3</c:v>
                </c:pt>
                <c:pt idx="71254">
                  <c:v>1.4250800000017712E-3</c:v>
                </c:pt>
                <c:pt idx="71255">
                  <c:v>1.4251000000017713E-3</c:v>
                </c:pt>
                <c:pt idx="71256">
                  <c:v>1.4251200000017714E-3</c:v>
                </c:pt>
                <c:pt idx="71257">
                  <c:v>1.4251400000017715E-3</c:v>
                </c:pt>
                <c:pt idx="71258">
                  <c:v>1.4251600000017716E-3</c:v>
                </c:pt>
                <c:pt idx="71259">
                  <c:v>1.4251800000017717E-3</c:v>
                </c:pt>
                <c:pt idx="71260">
                  <c:v>1.4252000000017718E-3</c:v>
                </c:pt>
                <c:pt idx="71261">
                  <c:v>1.4252200000017718E-3</c:v>
                </c:pt>
                <c:pt idx="71262">
                  <c:v>1.4252400000017719E-3</c:v>
                </c:pt>
                <c:pt idx="71263">
                  <c:v>1.425260000001772E-3</c:v>
                </c:pt>
                <c:pt idx="71264">
                  <c:v>1.4252800000017721E-3</c:v>
                </c:pt>
                <c:pt idx="71265">
                  <c:v>1.4253000000017722E-3</c:v>
                </c:pt>
                <c:pt idx="71266">
                  <c:v>1.4253200000017723E-3</c:v>
                </c:pt>
                <c:pt idx="71267">
                  <c:v>1.4253400000017724E-3</c:v>
                </c:pt>
                <c:pt idx="71268">
                  <c:v>1.4253600000017725E-3</c:v>
                </c:pt>
                <c:pt idx="71269">
                  <c:v>1.4253800000017726E-3</c:v>
                </c:pt>
                <c:pt idx="71270">
                  <c:v>1.4254000000017727E-3</c:v>
                </c:pt>
                <c:pt idx="71271">
                  <c:v>1.4254200000017728E-3</c:v>
                </c:pt>
                <c:pt idx="71272">
                  <c:v>1.4254400000017729E-3</c:v>
                </c:pt>
                <c:pt idx="71273">
                  <c:v>1.425460000001773E-3</c:v>
                </c:pt>
                <c:pt idx="71274">
                  <c:v>1.4254800000017731E-3</c:v>
                </c:pt>
                <c:pt idx="71275">
                  <c:v>1.4255000000017732E-3</c:v>
                </c:pt>
                <c:pt idx="71276">
                  <c:v>1.4255200000017733E-3</c:v>
                </c:pt>
                <c:pt idx="71277">
                  <c:v>1.4255400000017734E-3</c:v>
                </c:pt>
                <c:pt idx="71278">
                  <c:v>1.4255600000017735E-3</c:v>
                </c:pt>
                <c:pt idx="71279">
                  <c:v>1.4255800000017736E-3</c:v>
                </c:pt>
                <c:pt idx="71280">
                  <c:v>1.4256000000017737E-3</c:v>
                </c:pt>
                <c:pt idx="71281">
                  <c:v>1.4256200000017738E-3</c:v>
                </c:pt>
                <c:pt idx="71282">
                  <c:v>1.4256400000017739E-3</c:v>
                </c:pt>
                <c:pt idx="71283">
                  <c:v>1.425660000001774E-3</c:v>
                </c:pt>
                <c:pt idx="71284">
                  <c:v>1.4256800000017741E-3</c:v>
                </c:pt>
                <c:pt idx="71285">
                  <c:v>1.4257000000017742E-3</c:v>
                </c:pt>
                <c:pt idx="71286">
                  <c:v>1.4257200000017743E-3</c:v>
                </c:pt>
                <c:pt idx="71287">
                  <c:v>1.4257400000017744E-3</c:v>
                </c:pt>
                <c:pt idx="71288">
                  <c:v>1.4257600000017745E-3</c:v>
                </c:pt>
                <c:pt idx="71289">
                  <c:v>1.4257800000017746E-3</c:v>
                </c:pt>
                <c:pt idx="71290">
                  <c:v>1.4258000000017747E-3</c:v>
                </c:pt>
                <c:pt idx="71291">
                  <c:v>1.4258200000017748E-3</c:v>
                </c:pt>
                <c:pt idx="71292">
                  <c:v>1.4258400000017749E-3</c:v>
                </c:pt>
                <c:pt idx="71293">
                  <c:v>1.425860000001775E-3</c:v>
                </c:pt>
                <c:pt idx="71294">
                  <c:v>1.4258800000017751E-3</c:v>
                </c:pt>
                <c:pt idx="71295">
                  <c:v>1.4259000000017752E-3</c:v>
                </c:pt>
                <c:pt idx="71296">
                  <c:v>1.4259200000017753E-3</c:v>
                </c:pt>
                <c:pt idx="71297">
                  <c:v>1.4259400000017754E-3</c:v>
                </c:pt>
                <c:pt idx="71298">
                  <c:v>1.4259600000017755E-3</c:v>
                </c:pt>
                <c:pt idx="71299">
                  <c:v>1.4259800000017756E-3</c:v>
                </c:pt>
                <c:pt idx="71300">
                  <c:v>1.4260000000017757E-3</c:v>
                </c:pt>
                <c:pt idx="71301">
                  <c:v>1.4260200000017758E-3</c:v>
                </c:pt>
                <c:pt idx="71302">
                  <c:v>1.4260400000017759E-3</c:v>
                </c:pt>
                <c:pt idx="71303">
                  <c:v>1.426060000001776E-3</c:v>
                </c:pt>
                <c:pt idx="71304">
                  <c:v>1.4260800000017761E-3</c:v>
                </c:pt>
                <c:pt idx="71305">
                  <c:v>1.4261000000017762E-3</c:v>
                </c:pt>
                <c:pt idx="71306">
                  <c:v>1.4261200000017763E-3</c:v>
                </c:pt>
                <c:pt idx="71307">
                  <c:v>1.4261400000017764E-3</c:v>
                </c:pt>
                <c:pt idx="71308">
                  <c:v>1.4261600000017765E-3</c:v>
                </c:pt>
                <c:pt idx="71309">
                  <c:v>1.4261800000017766E-3</c:v>
                </c:pt>
                <c:pt idx="71310">
                  <c:v>1.4262000000017767E-3</c:v>
                </c:pt>
                <c:pt idx="71311">
                  <c:v>1.4262200000017768E-3</c:v>
                </c:pt>
                <c:pt idx="71312">
                  <c:v>1.4262400000017769E-3</c:v>
                </c:pt>
                <c:pt idx="71313">
                  <c:v>1.4262600000017769E-3</c:v>
                </c:pt>
                <c:pt idx="71314">
                  <c:v>1.426280000001777E-3</c:v>
                </c:pt>
                <c:pt idx="71315">
                  <c:v>1.4263000000017771E-3</c:v>
                </c:pt>
                <c:pt idx="71316">
                  <c:v>1.4263200000017772E-3</c:v>
                </c:pt>
                <c:pt idx="71317">
                  <c:v>1.4263400000017773E-3</c:v>
                </c:pt>
                <c:pt idx="71318">
                  <c:v>1.4263600000017774E-3</c:v>
                </c:pt>
                <c:pt idx="71319">
                  <c:v>1.4263800000017775E-3</c:v>
                </c:pt>
                <c:pt idx="71320">
                  <c:v>1.4264000000017776E-3</c:v>
                </c:pt>
                <c:pt idx="71321">
                  <c:v>1.4264200000017777E-3</c:v>
                </c:pt>
                <c:pt idx="71322">
                  <c:v>1.4264400000017778E-3</c:v>
                </c:pt>
                <c:pt idx="71323">
                  <c:v>1.4264600000017779E-3</c:v>
                </c:pt>
                <c:pt idx="71324">
                  <c:v>1.426480000001778E-3</c:v>
                </c:pt>
                <c:pt idx="71325">
                  <c:v>1.4265000000017781E-3</c:v>
                </c:pt>
                <c:pt idx="71326">
                  <c:v>1.4265200000017782E-3</c:v>
                </c:pt>
                <c:pt idx="71327">
                  <c:v>1.4265400000017783E-3</c:v>
                </c:pt>
                <c:pt idx="71328">
                  <c:v>1.4265600000017784E-3</c:v>
                </c:pt>
                <c:pt idx="71329">
                  <c:v>1.4265800000017785E-3</c:v>
                </c:pt>
                <c:pt idx="71330">
                  <c:v>1.4266000000017786E-3</c:v>
                </c:pt>
                <c:pt idx="71331">
                  <c:v>1.4266200000017787E-3</c:v>
                </c:pt>
                <c:pt idx="71332">
                  <c:v>1.4266400000017788E-3</c:v>
                </c:pt>
                <c:pt idx="71333">
                  <c:v>1.4266600000017789E-3</c:v>
                </c:pt>
                <c:pt idx="71334">
                  <c:v>1.426680000001779E-3</c:v>
                </c:pt>
                <c:pt idx="71335">
                  <c:v>1.4267000000017791E-3</c:v>
                </c:pt>
                <c:pt idx="71336">
                  <c:v>1.4267200000017792E-3</c:v>
                </c:pt>
                <c:pt idx="71337">
                  <c:v>1.4267400000017793E-3</c:v>
                </c:pt>
                <c:pt idx="71338">
                  <c:v>1.4267600000017794E-3</c:v>
                </c:pt>
                <c:pt idx="71339">
                  <c:v>1.4267800000017795E-3</c:v>
                </c:pt>
                <c:pt idx="71340">
                  <c:v>1.4268000000017796E-3</c:v>
                </c:pt>
                <c:pt idx="71341">
                  <c:v>1.4268200000017797E-3</c:v>
                </c:pt>
                <c:pt idx="71342">
                  <c:v>1.4268400000017798E-3</c:v>
                </c:pt>
                <c:pt idx="71343">
                  <c:v>1.4268600000017799E-3</c:v>
                </c:pt>
                <c:pt idx="71344">
                  <c:v>1.42688000000178E-3</c:v>
                </c:pt>
                <c:pt idx="71345">
                  <c:v>1.4269000000017801E-3</c:v>
                </c:pt>
                <c:pt idx="71346">
                  <c:v>1.4269200000017802E-3</c:v>
                </c:pt>
                <c:pt idx="71347">
                  <c:v>1.4269400000017803E-3</c:v>
                </c:pt>
                <c:pt idx="71348">
                  <c:v>1.4269600000017804E-3</c:v>
                </c:pt>
                <c:pt idx="71349">
                  <c:v>1.4269800000017805E-3</c:v>
                </c:pt>
                <c:pt idx="71350">
                  <c:v>1.4270000000017806E-3</c:v>
                </c:pt>
                <c:pt idx="71351">
                  <c:v>1.4270200000017807E-3</c:v>
                </c:pt>
                <c:pt idx="71352">
                  <c:v>1.4270400000017808E-3</c:v>
                </c:pt>
                <c:pt idx="71353">
                  <c:v>1.4270600000017809E-3</c:v>
                </c:pt>
                <c:pt idx="71354">
                  <c:v>1.427080000001781E-3</c:v>
                </c:pt>
                <c:pt idx="71355">
                  <c:v>1.4271000000017811E-3</c:v>
                </c:pt>
                <c:pt idx="71356">
                  <c:v>1.4271200000017812E-3</c:v>
                </c:pt>
                <c:pt idx="71357">
                  <c:v>1.4271400000017813E-3</c:v>
                </c:pt>
                <c:pt idx="71358">
                  <c:v>1.4271600000017814E-3</c:v>
                </c:pt>
                <c:pt idx="71359">
                  <c:v>1.4271800000017815E-3</c:v>
                </c:pt>
                <c:pt idx="71360">
                  <c:v>1.4272000000017816E-3</c:v>
                </c:pt>
                <c:pt idx="71361">
                  <c:v>1.4272200000017817E-3</c:v>
                </c:pt>
                <c:pt idx="71362">
                  <c:v>1.4272400000017818E-3</c:v>
                </c:pt>
                <c:pt idx="71363">
                  <c:v>1.4272600000017819E-3</c:v>
                </c:pt>
                <c:pt idx="71364">
                  <c:v>1.4272800000017819E-3</c:v>
                </c:pt>
                <c:pt idx="71365">
                  <c:v>1.427300000001782E-3</c:v>
                </c:pt>
                <c:pt idx="71366">
                  <c:v>1.4273200000017821E-3</c:v>
                </c:pt>
                <c:pt idx="71367">
                  <c:v>1.4273400000017822E-3</c:v>
                </c:pt>
                <c:pt idx="71368">
                  <c:v>1.4273600000017823E-3</c:v>
                </c:pt>
                <c:pt idx="71369">
                  <c:v>1.4273800000017824E-3</c:v>
                </c:pt>
                <c:pt idx="71370">
                  <c:v>1.4274000000017825E-3</c:v>
                </c:pt>
                <c:pt idx="71371">
                  <c:v>1.4274200000017826E-3</c:v>
                </c:pt>
                <c:pt idx="71372">
                  <c:v>1.4274400000017827E-3</c:v>
                </c:pt>
                <c:pt idx="71373">
                  <c:v>1.4274600000017828E-3</c:v>
                </c:pt>
                <c:pt idx="71374">
                  <c:v>1.4274800000017829E-3</c:v>
                </c:pt>
                <c:pt idx="71375">
                  <c:v>1.427500000001783E-3</c:v>
                </c:pt>
                <c:pt idx="71376">
                  <c:v>1.4275200000017831E-3</c:v>
                </c:pt>
                <c:pt idx="71377">
                  <c:v>1.4275400000017832E-3</c:v>
                </c:pt>
                <c:pt idx="71378">
                  <c:v>1.4275600000017833E-3</c:v>
                </c:pt>
                <c:pt idx="71379">
                  <c:v>1.4275800000017834E-3</c:v>
                </c:pt>
                <c:pt idx="71380">
                  <c:v>1.4276000000017835E-3</c:v>
                </c:pt>
                <c:pt idx="71381">
                  <c:v>1.4276200000017836E-3</c:v>
                </c:pt>
                <c:pt idx="71382">
                  <c:v>1.4276400000017837E-3</c:v>
                </c:pt>
                <c:pt idx="71383">
                  <c:v>1.4276600000017838E-3</c:v>
                </c:pt>
                <c:pt idx="71384">
                  <c:v>1.4276800000017839E-3</c:v>
                </c:pt>
                <c:pt idx="71385">
                  <c:v>1.427700000001784E-3</c:v>
                </c:pt>
                <c:pt idx="71386">
                  <c:v>1.4277200000017841E-3</c:v>
                </c:pt>
                <c:pt idx="71387">
                  <c:v>1.4277400000017842E-3</c:v>
                </c:pt>
                <c:pt idx="71388">
                  <c:v>1.4277600000017843E-3</c:v>
                </c:pt>
                <c:pt idx="71389">
                  <c:v>1.4277800000017844E-3</c:v>
                </c:pt>
                <c:pt idx="71390">
                  <c:v>1.4278000000017845E-3</c:v>
                </c:pt>
                <c:pt idx="71391">
                  <c:v>1.4278200000017846E-3</c:v>
                </c:pt>
                <c:pt idx="71392">
                  <c:v>1.4278400000017847E-3</c:v>
                </c:pt>
                <c:pt idx="71393">
                  <c:v>1.4278600000017848E-3</c:v>
                </c:pt>
                <c:pt idx="71394">
                  <c:v>1.4278800000017849E-3</c:v>
                </c:pt>
                <c:pt idx="71395">
                  <c:v>1.427900000001785E-3</c:v>
                </c:pt>
                <c:pt idx="71396">
                  <c:v>1.4279200000017851E-3</c:v>
                </c:pt>
                <c:pt idx="71397">
                  <c:v>1.4279400000017852E-3</c:v>
                </c:pt>
                <c:pt idx="71398">
                  <c:v>1.4279600000017853E-3</c:v>
                </c:pt>
                <c:pt idx="71399">
                  <c:v>1.4279800000017854E-3</c:v>
                </c:pt>
                <c:pt idx="71400">
                  <c:v>1.4280000000017855E-3</c:v>
                </c:pt>
                <c:pt idx="71401">
                  <c:v>1.4280200000017856E-3</c:v>
                </c:pt>
                <c:pt idx="71402">
                  <c:v>1.4280400000017857E-3</c:v>
                </c:pt>
                <c:pt idx="71403">
                  <c:v>1.4280600000017858E-3</c:v>
                </c:pt>
                <c:pt idx="71404">
                  <c:v>1.4280800000017859E-3</c:v>
                </c:pt>
                <c:pt idx="71405">
                  <c:v>1.428100000001786E-3</c:v>
                </c:pt>
                <c:pt idx="71406">
                  <c:v>1.4281200000017861E-3</c:v>
                </c:pt>
                <c:pt idx="71407">
                  <c:v>1.4281400000017862E-3</c:v>
                </c:pt>
                <c:pt idx="71408">
                  <c:v>1.4281600000017863E-3</c:v>
                </c:pt>
                <c:pt idx="71409">
                  <c:v>1.4281800000017864E-3</c:v>
                </c:pt>
                <c:pt idx="71410">
                  <c:v>1.4282000000017865E-3</c:v>
                </c:pt>
                <c:pt idx="71411">
                  <c:v>1.4282200000017866E-3</c:v>
                </c:pt>
                <c:pt idx="71412">
                  <c:v>1.4282400000017867E-3</c:v>
                </c:pt>
                <c:pt idx="71413">
                  <c:v>1.4282600000017868E-3</c:v>
                </c:pt>
                <c:pt idx="71414">
                  <c:v>1.4282800000017869E-3</c:v>
                </c:pt>
                <c:pt idx="71415">
                  <c:v>1.428300000001787E-3</c:v>
                </c:pt>
                <c:pt idx="71416">
                  <c:v>1.428320000001787E-3</c:v>
                </c:pt>
                <c:pt idx="71417">
                  <c:v>1.4283400000017871E-3</c:v>
                </c:pt>
                <c:pt idx="71418">
                  <c:v>1.4283600000017872E-3</c:v>
                </c:pt>
                <c:pt idx="71419">
                  <c:v>1.4283800000017873E-3</c:v>
                </c:pt>
                <c:pt idx="71420">
                  <c:v>1.4284000000017874E-3</c:v>
                </c:pt>
                <c:pt idx="71421">
                  <c:v>1.4284200000017875E-3</c:v>
                </c:pt>
                <c:pt idx="71422">
                  <c:v>1.4284400000017876E-3</c:v>
                </c:pt>
                <c:pt idx="71423">
                  <c:v>1.4284600000017877E-3</c:v>
                </c:pt>
                <c:pt idx="71424">
                  <c:v>1.4284800000017878E-3</c:v>
                </c:pt>
                <c:pt idx="71425">
                  <c:v>1.4285000000017879E-3</c:v>
                </c:pt>
                <c:pt idx="71426">
                  <c:v>1.428520000001788E-3</c:v>
                </c:pt>
                <c:pt idx="71427">
                  <c:v>1.4285400000017881E-3</c:v>
                </c:pt>
                <c:pt idx="71428">
                  <c:v>1.4285600000017882E-3</c:v>
                </c:pt>
                <c:pt idx="71429">
                  <c:v>1.4285800000017883E-3</c:v>
                </c:pt>
                <c:pt idx="71430">
                  <c:v>1.4286000000017884E-3</c:v>
                </c:pt>
                <c:pt idx="71431">
                  <c:v>1.4286200000017885E-3</c:v>
                </c:pt>
                <c:pt idx="71432">
                  <c:v>1.4286400000017886E-3</c:v>
                </c:pt>
                <c:pt idx="71433">
                  <c:v>1.4286600000017887E-3</c:v>
                </c:pt>
                <c:pt idx="71434">
                  <c:v>1.4286800000017888E-3</c:v>
                </c:pt>
                <c:pt idx="71435">
                  <c:v>1.4287000000017889E-3</c:v>
                </c:pt>
                <c:pt idx="71436">
                  <c:v>1.428720000001789E-3</c:v>
                </c:pt>
                <c:pt idx="71437">
                  <c:v>1.4287400000017891E-3</c:v>
                </c:pt>
                <c:pt idx="71438">
                  <c:v>1.4287600000017892E-3</c:v>
                </c:pt>
                <c:pt idx="71439">
                  <c:v>1.4287800000017893E-3</c:v>
                </c:pt>
                <c:pt idx="71440">
                  <c:v>1.4288000000017894E-3</c:v>
                </c:pt>
                <c:pt idx="71441">
                  <c:v>1.4288200000017895E-3</c:v>
                </c:pt>
                <c:pt idx="71442">
                  <c:v>1.4288400000017896E-3</c:v>
                </c:pt>
                <c:pt idx="71443">
                  <c:v>1.4288600000017897E-3</c:v>
                </c:pt>
                <c:pt idx="71444">
                  <c:v>1.4288800000017898E-3</c:v>
                </c:pt>
                <c:pt idx="71445">
                  <c:v>1.4289000000017899E-3</c:v>
                </c:pt>
                <c:pt idx="71446">
                  <c:v>1.42892000000179E-3</c:v>
                </c:pt>
                <c:pt idx="71447">
                  <c:v>1.4289400000017901E-3</c:v>
                </c:pt>
                <c:pt idx="71448">
                  <c:v>1.4289600000017902E-3</c:v>
                </c:pt>
                <c:pt idx="71449">
                  <c:v>1.4289800000017903E-3</c:v>
                </c:pt>
                <c:pt idx="71450">
                  <c:v>1.4290000000017904E-3</c:v>
                </c:pt>
                <c:pt idx="71451">
                  <c:v>1.4290200000017905E-3</c:v>
                </c:pt>
                <c:pt idx="71452">
                  <c:v>1.4290400000017906E-3</c:v>
                </c:pt>
                <c:pt idx="71453">
                  <c:v>1.4290600000017907E-3</c:v>
                </c:pt>
                <c:pt idx="71454">
                  <c:v>1.4290800000017908E-3</c:v>
                </c:pt>
                <c:pt idx="71455">
                  <c:v>1.4291000000017909E-3</c:v>
                </c:pt>
                <c:pt idx="71456">
                  <c:v>1.429120000001791E-3</c:v>
                </c:pt>
                <c:pt idx="71457">
                  <c:v>1.4291400000017911E-3</c:v>
                </c:pt>
                <c:pt idx="71458">
                  <c:v>1.4291600000017912E-3</c:v>
                </c:pt>
                <c:pt idx="71459">
                  <c:v>1.4291800000017913E-3</c:v>
                </c:pt>
                <c:pt idx="71460">
                  <c:v>1.4292000000017914E-3</c:v>
                </c:pt>
                <c:pt idx="71461">
                  <c:v>1.4292200000017915E-3</c:v>
                </c:pt>
                <c:pt idx="71462">
                  <c:v>1.4292400000017916E-3</c:v>
                </c:pt>
                <c:pt idx="71463">
                  <c:v>1.4292600000017917E-3</c:v>
                </c:pt>
                <c:pt idx="71464">
                  <c:v>1.4292800000017918E-3</c:v>
                </c:pt>
                <c:pt idx="71465">
                  <c:v>1.4293000000017919E-3</c:v>
                </c:pt>
                <c:pt idx="71466">
                  <c:v>1.429320000001792E-3</c:v>
                </c:pt>
                <c:pt idx="71467">
                  <c:v>1.4293400000017921E-3</c:v>
                </c:pt>
                <c:pt idx="71468">
                  <c:v>1.4293600000017921E-3</c:v>
                </c:pt>
                <c:pt idx="71469">
                  <c:v>1.4293800000017922E-3</c:v>
                </c:pt>
                <c:pt idx="71470">
                  <c:v>1.4294000000017923E-3</c:v>
                </c:pt>
                <c:pt idx="71471">
                  <c:v>1.4294200000017924E-3</c:v>
                </c:pt>
                <c:pt idx="71472">
                  <c:v>1.4294400000017925E-3</c:v>
                </c:pt>
                <c:pt idx="71473">
                  <c:v>1.4294600000017926E-3</c:v>
                </c:pt>
                <c:pt idx="71474">
                  <c:v>1.4294800000017927E-3</c:v>
                </c:pt>
                <c:pt idx="71475">
                  <c:v>1.4295000000017928E-3</c:v>
                </c:pt>
                <c:pt idx="71476">
                  <c:v>1.4295200000017929E-3</c:v>
                </c:pt>
                <c:pt idx="71477">
                  <c:v>1.429540000001793E-3</c:v>
                </c:pt>
                <c:pt idx="71478">
                  <c:v>1.4295600000017931E-3</c:v>
                </c:pt>
                <c:pt idx="71479">
                  <c:v>1.4295800000017932E-3</c:v>
                </c:pt>
                <c:pt idx="71480">
                  <c:v>1.4296000000017933E-3</c:v>
                </c:pt>
                <c:pt idx="71481">
                  <c:v>1.4296200000017934E-3</c:v>
                </c:pt>
                <c:pt idx="71482">
                  <c:v>1.4296400000017935E-3</c:v>
                </c:pt>
                <c:pt idx="71483">
                  <c:v>1.4296600000017936E-3</c:v>
                </c:pt>
                <c:pt idx="71484">
                  <c:v>1.4296800000017937E-3</c:v>
                </c:pt>
                <c:pt idx="71485">
                  <c:v>1.4297000000017938E-3</c:v>
                </c:pt>
                <c:pt idx="71486">
                  <c:v>1.4297200000017939E-3</c:v>
                </c:pt>
                <c:pt idx="71487">
                  <c:v>1.429740000001794E-3</c:v>
                </c:pt>
                <c:pt idx="71488">
                  <c:v>1.4297600000017941E-3</c:v>
                </c:pt>
                <c:pt idx="71489">
                  <c:v>1.4297800000017942E-3</c:v>
                </c:pt>
                <c:pt idx="71490">
                  <c:v>1.4298000000017943E-3</c:v>
                </c:pt>
                <c:pt idx="71491">
                  <c:v>1.4298200000017944E-3</c:v>
                </c:pt>
                <c:pt idx="71492">
                  <c:v>1.4298400000017945E-3</c:v>
                </c:pt>
                <c:pt idx="71493">
                  <c:v>1.4298600000017946E-3</c:v>
                </c:pt>
                <c:pt idx="71494">
                  <c:v>1.4298800000017947E-3</c:v>
                </c:pt>
                <c:pt idx="71495">
                  <c:v>1.4299000000017948E-3</c:v>
                </c:pt>
                <c:pt idx="71496">
                  <c:v>1.4299200000017949E-3</c:v>
                </c:pt>
                <c:pt idx="71497">
                  <c:v>1.429940000001795E-3</c:v>
                </c:pt>
                <c:pt idx="71498">
                  <c:v>1.4299600000017951E-3</c:v>
                </c:pt>
                <c:pt idx="71499">
                  <c:v>1.4299800000017952E-3</c:v>
                </c:pt>
                <c:pt idx="71500">
                  <c:v>1.4300000000017953E-3</c:v>
                </c:pt>
                <c:pt idx="71501">
                  <c:v>1.4300200000017954E-3</c:v>
                </c:pt>
                <c:pt idx="71502">
                  <c:v>1.4300400000017955E-3</c:v>
                </c:pt>
                <c:pt idx="71503">
                  <c:v>1.4300600000017956E-3</c:v>
                </c:pt>
                <c:pt idx="71504">
                  <c:v>1.4300800000017957E-3</c:v>
                </c:pt>
                <c:pt idx="71505">
                  <c:v>1.4301000000017958E-3</c:v>
                </c:pt>
                <c:pt idx="71506">
                  <c:v>1.4301200000017959E-3</c:v>
                </c:pt>
                <c:pt idx="71507">
                  <c:v>1.430140000001796E-3</c:v>
                </c:pt>
                <c:pt idx="71508">
                  <c:v>1.4301600000017961E-3</c:v>
                </c:pt>
                <c:pt idx="71509">
                  <c:v>1.4301800000017962E-3</c:v>
                </c:pt>
                <c:pt idx="71510">
                  <c:v>1.4302000000017963E-3</c:v>
                </c:pt>
                <c:pt idx="71511">
                  <c:v>1.4302200000017964E-3</c:v>
                </c:pt>
                <c:pt idx="71512">
                  <c:v>1.4302400000017965E-3</c:v>
                </c:pt>
                <c:pt idx="71513">
                  <c:v>1.4302600000017966E-3</c:v>
                </c:pt>
                <c:pt idx="71514">
                  <c:v>1.4302800000017967E-3</c:v>
                </c:pt>
                <c:pt idx="71515">
                  <c:v>1.4303000000017968E-3</c:v>
                </c:pt>
                <c:pt idx="71516">
                  <c:v>1.4303200000017969E-3</c:v>
                </c:pt>
                <c:pt idx="71517">
                  <c:v>1.430340000001797E-3</c:v>
                </c:pt>
                <c:pt idx="71518">
                  <c:v>1.4303600000017971E-3</c:v>
                </c:pt>
                <c:pt idx="71519">
                  <c:v>1.4303800000017971E-3</c:v>
                </c:pt>
                <c:pt idx="71520">
                  <c:v>1.4304000000017972E-3</c:v>
                </c:pt>
                <c:pt idx="71521">
                  <c:v>1.4304200000017973E-3</c:v>
                </c:pt>
                <c:pt idx="71522">
                  <c:v>1.4304400000017974E-3</c:v>
                </c:pt>
                <c:pt idx="71523">
                  <c:v>1.4304600000017975E-3</c:v>
                </c:pt>
                <c:pt idx="71524">
                  <c:v>1.4304800000017976E-3</c:v>
                </c:pt>
                <c:pt idx="71525">
                  <c:v>1.4305000000017977E-3</c:v>
                </c:pt>
                <c:pt idx="71526">
                  <c:v>1.4305200000017978E-3</c:v>
                </c:pt>
                <c:pt idx="71527">
                  <c:v>1.4305400000017979E-3</c:v>
                </c:pt>
                <c:pt idx="71528">
                  <c:v>1.430560000001798E-3</c:v>
                </c:pt>
                <c:pt idx="71529">
                  <c:v>1.4305800000017981E-3</c:v>
                </c:pt>
                <c:pt idx="71530">
                  <c:v>1.4306000000017982E-3</c:v>
                </c:pt>
                <c:pt idx="71531">
                  <c:v>1.4306200000017983E-3</c:v>
                </c:pt>
                <c:pt idx="71532">
                  <c:v>1.4306400000017984E-3</c:v>
                </c:pt>
                <c:pt idx="71533">
                  <c:v>1.4306600000017985E-3</c:v>
                </c:pt>
                <c:pt idx="71534">
                  <c:v>1.4306800000017986E-3</c:v>
                </c:pt>
                <c:pt idx="71535">
                  <c:v>1.4307000000017987E-3</c:v>
                </c:pt>
                <c:pt idx="71536">
                  <c:v>1.4307200000017988E-3</c:v>
                </c:pt>
                <c:pt idx="71537">
                  <c:v>1.4307400000017989E-3</c:v>
                </c:pt>
                <c:pt idx="71538">
                  <c:v>1.430760000001799E-3</c:v>
                </c:pt>
                <c:pt idx="71539">
                  <c:v>1.4307800000017991E-3</c:v>
                </c:pt>
                <c:pt idx="71540">
                  <c:v>1.4308000000017992E-3</c:v>
                </c:pt>
                <c:pt idx="71541">
                  <c:v>1.4308200000017993E-3</c:v>
                </c:pt>
                <c:pt idx="71542">
                  <c:v>1.4308400000017994E-3</c:v>
                </c:pt>
                <c:pt idx="71543">
                  <c:v>1.4308600000017995E-3</c:v>
                </c:pt>
                <c:pt idx="71544">
                  <c:v>1.4308800000017996E-3</c:v>
                </c:pt>
                <c:pt idx="71545">
                  <c:v>1.4309000000017997E-3</c:v>
                </c:pt>
                <c:pt idx="71546">
                  <c:v>1.4309200000017998E-3</c:v>
                </c:pt>
                <c:pt idx="71547">
                  <c:v>1.4309400000017999E-3</c:v>
                </c:pt>
                <c:pt idx="71548">
                  <c:v>1.4309600000018E-3</c:v>
                </c:pt>
                <c:pt idx="71549">
                  <c:v>1.4309800000018001E-3</c:v>
                </c:pt>
                <c:pt idx="71550">
                  <c:v>1.4310000000018002E-3</c:v>
                </c:pt>
                <c:pt idx="71551">
                  <c:v>1.4310200000018003E-3</c:v>
                </c:pt>
                <c:pt idx="71552">
                  <c:v>1.4310400000018004E-3</c:v>
                </c:pt>
                <c:pt idx="71553">
                  <c:v>1.4310600000018005E-3</c:v>
                </c:pt>
                <c:pt idx="71554">
                  <c:v>1.4310800000018006E-3</c:v>
                </c:pt>
                <c:pt idx="71555">
                  <c:v>1.4311000000018007E-3</c:v>
                </c:pt>
                <c:pt idx="71556">
                  <c:v>1.4311200000018008E-3</c:v>
                </c:pt>
                <c:pt idx="71557">
                  <c:v>1.4311400000018009E-3</c:v>
                </c:pt>
                <c:pt idx="71558">
                  <c:v>1.431160000001801E-3</c:v>
                </c:pt>
                <c:pt idx="71559">
                  <c:v>1.4311800000018011E-3</c:v>
                </c:pt>
                <c:pt idx="71560">
                  <c:v>1.4312000000018012E-3</c:v>
                </c:pt>
                <c:pt idx="71561">
                  <c:v>1.4312200000018013E-3</c:v>
                </c:pt>
                <c:pt idx="71562">
                  <c:v>1.4312400000018014E-3</c:v>
                </c:pt>
                <c:pt idx="71563">
                  <c:v>1.4312600000018015E-3</c:v>
                </c:pt>
                <c:pt idx="71564">
                  <c:v>1.4312800000018016E-3</c:v>
                </c:pt>
                <c:pt idx="71565">
                  <c:v>1.4313000000018017E-3</c:v>
                </c:pt>
                <c:pt idx="71566">
                  <c:v>1.4313200000018018E-3</c:v>
                </c:pt>
                <c:pt idx="71567">
                  <c:v>1.4313400000018019E-3</c:v>
                </c:pt>
                <c:pt idx="71568">
                  <c:v>1.431360000001802E-3</c:v>
                </c:pt>
                <c:pt idx="71569">
                  <c:v>1.4313800000018021E-3</c:v>
                </c:pt>
                <c:pt idx="71570">
                  <c:v>1.4314000000018022E-3</c:v>
                </c:pt>
                <c:pt idx="71571">
                  <c:v>1.4314200000018022E-3</c:v>
                </c:pt>
                <c:pt idx="71572">
                  <c:v>1.4314400000018023E-3</c:v>
                </c:pt>
                <c:pt idx="71573">
                  <c:v>1.4314600000018024E-3</c:v>
                </c:pt>
                <c:pt idx="71574">
                  <c:v>1.4314800000018025E-3</c:v>
                </c:pt>
                <c:pt idx="71575">
                  <c:v>1.4315000000018026E-3</c:v>
                </c:pt>
                <c:pt idx="71576">
                  <c:v>1.4315200000018027E-3</c:v>
                </c:pt>
                <c:pt idx="71577">
                  <c:v>1.4315400000018028E-3</c:v>
                </c:pt>
                <c:pt idx="71578">
                  <c:v>1.4315600000018029E-3</c:v>
                </c:pt>
                <c:pt idx="71579">
                  <c:v>1.431580000001803E-3</c:v>
                </c:pt>
                <c:pt idx="71580">
                  <c:v>1.4316000000018031E-3</c:v>
                </c:pt>
                <c:pt idx="71581">
                  <c:v>1.4316200000018032E-3</c:v>
                </c:pt>
                <c:pt idx="71582">
                  <c:v>1.4316400000018033E-3</c:v>
                </c:pt>
                <c:pt idx="71583">
                  <c:v>1.4316600000018034E-3</c:v>
                </c:pt>
                <c:pt idx="71584">
                  <c:v>1.4316800000018035E-3</c:v>
                </c:pt>
                <c:pt idx="71585">
                  <c:v>1.4317000000018036E-3</c:v>
                </c:pt>
                <c:pt idx="71586">
                  <c:v>1.4317200000018037E-3</c:v>
                </c:pt>
                <c:pt idx="71587">
                  <c:v>1.4317400000018038E-3</c:v>
                </c:pt>
                <c:pt idx="71588">
                  <c:v>1.4317600000018039E-3</c:v>
                </c:pt>
                <c:pt idx="71589">
                  <c:v>1.431780000001804E-3</c:v>
                </c:pt>
                <c:pt idx="71590">
                  <c:v>1.4318000000018041E-3</c:v>
                </c:pt>
                <c:pt idx="71591">
                  <c:v>1.4318200000018042E-3</c:v>
                </c:pt>
                <c:pt idx="71592">
                  <c:v>1.4318400000018043E-3</c:v>
                </c:pt>
                <c:pt idx="71593">
                  <c:v>1.4318600000018044E-3</c:v>
                </c:pt>
                <c:pt idx="71594">
                  <c:v>1.4318800000018045E-3</c:v>
                </c:pt>
                <c:pt idx="71595">
                  <c:v>1.4319000000018046E-3</c:v>
                </c:pt>
                <c:pt idx="71596">
                  <c:v>1.4319200000018047E-3</c:v>
                </c:pt>
                <c:pt idx="71597">
                  <c:v>1.4319400000018048E-3</c:v>
                </c:pt>
                <c:pt idx="71598">
                  <c:v>1.4319600000018049E-3</c:v>
                </c:pt>
                <c:pt idx="71599">
                  <c:v>1.431980000001805E-3</c:v>
                </c:pt>
                <c:pt idx="71600">
                  <c:v>1.4320000000018051E-3</c:v>
                </c:pt>
                <c:pt idx="71601">
                  <c:v>1.4320200000018052E-3</c:v>
                </c:pt>
                <c:pt idx="71602">
                  <c:v>1.4320400000018053E-3</c:v>
                </c:pt>
                <c:pt idx="71603">
                  <c:v>1.4320600000018054E-3</c:v>
                </c:pt>
                <c:pt idx="71604">
                  <c:v>1.4320800000018055E-3</c:v>
                </c:pt>
                <c:pt idx="71605">
                  <c:v>1.4321000000018056E-3</c:v>
                </c:pt>
                <c:pt idx="71606">
                  <c:v>1.4321200000018057E-3</c:v>
                </c:pt>
                <c:pt idx="71607">
                  <c:v>1.4321400000018058E-3</c:v>
                </c:pt>
                <c:pt idx="71608">
                  <c:v>1.4321600000018059E-3</c:v>
                </c:pt>
                <c:pt idx="71609">
                  <c:v>1.432180000001806E-3</c:v>
                </c:pt>
                <c:pt idx="71610">
                  <c:v>1.4322000000018061E-3</c:v>
                </c:pt>
                <c:pt idx="71611">
                  <c:v>1.4322200000018062E-3</c:v>
                </c:pt>
                <c:pt idx="71612">
                  <c:v>1.4322400000018063E-3</c:v>
                </c:pt>
                <c:pt idx="71613">
                  <c:v>1.4322600000018064E-3</c:v>
                </c:pt>
                <c:pt idx="71614">
                  <c:v>1.4322800000018065E-3</c:v>
                </c:pt>
                <c:pt idx="71615">
                  <c:v>1.4323000000018066E-3</c:v>
                </c:pt>
                <c:pt idx="71616">
                  <c:v>1.4323200000018067E-3</c:v>
                </c:pt>
                <c:pt idx="71617">
                  <c:v>1.4323400000018068E-3</c:v>
                </c:pt>
                <c:pt idx="71618">
                  <c:v>1.4323600000018069E-3</c:v>
                </c:pt>
                <c:pt idx="71619">
                  <c:v>1.432380000001807E-3</c:v>
                </c:pt>
                <c:pt idx="71620">
                  <c:v>1.4324000000018071E-3</c:v>
                </c:pt>
                <c:pt idx="71621">
                  <c:v>1.4324200000018072E-3</c:v>
                </c:pt>
                <c:pt idx="71622">
                  <c:v>1.4324400000018073E-3</c:v>
                </c:pt>
                <c:pt idx="71623">
                  <c:v>1.4324600000018073E-3</c:v>
                </c:pt>
                <c:pt idx="71624">
                  <c:v>1.4324800000018074E-3</c:v>
                </c:pt>
                <c:pt idx="71625">
                  <c:v>1.4325000000018075E-3</c:v>
                </c:pt>
                <c:pt idx="71626">
                  <c:v>1.4325200000018076E-3</c:v>
                </c:pt>
                <c:pt idx="71627">
                  <c:v>1.4325400000018077E-3</c:v>
                </c:pt>
                <c:pt idx="71628">
                  <c:v>1.4325600000018078E-3</c:v>
                </c:pt>
                <c:pt idx="71629">
                  <c:v>1.4325800000018079E-3</c:v>
                </c:pt>
                <c:pt idx="71630">
                  <c:v>1.432600000001808E-3</c:v>
                </c:pt>
                <c:pt idx="71631">
                  <c:v>1.4326200000018081E-3</c:v>
                </c:pt>
                <c:pt idx="71632">
                  <c:v>1.4326400000018082E-3</c:v>
                </c:pt>
                <c:pt idx="71633">
                  <c:v>1.4326600000018083E-3</c:v>
                </c:pt>
                <c:pt idx="71634">
                  <c:v>1.4326800000018084E-3</c:v>
                </c:pt>
                <c:pt idx="71635">
                  <c:v>1.4327000000018085E-3</c:v>
                </c:pt>
                <c:pt idx="71636">
                  <c:v>1.4327200000018086E-3</c:v>
                </c:pt>
                <c:pt idx="71637">
                  <c:v>1.4327400000018087E-3</c:v>
                </c:pt>
                <c:pt idx="71638">
                  <c:v>1.4327600000018088E-3</c:v>
                </c:pt>
                <c:pt idx="71639">
                  <c:v>1.4327800000018089E-3</c:v>
                </c:pt>
                <c:pt idx="71640">
                  <c:v>1.432800000001809E-3</c:v>
                </c:pt>
                <c:pt idx="71641">
                  <c:v>1.4328200000018091E-3</c:v>
                </c:pt>
                <c:pt idx="71642">
                  <c:v>1.4328400000018092E-3</c:v>
                </c:pt>
                <c:pt idx="71643">
                  <c:v>1.4328600000018093E-3</c:v>
                </c:pt>
                <c:pt idx="71644">
                  <c:v>1.4328800000018094E-3</c:v>
                </c:pt>
                <c:pt idx="71645">
                  <c:v>1.4329000000018095E-3</c:v>
                </c:pt>
                <c:pt idx="71646">
                  <c:v>1.4329200000018096E-3</c:v>
                </c:pt>
                <c:pt idx="71647">
                  <c:v>1.4329400000018097E-3</c:v>
                </c:pt>
                <c:pt idx="71648">
                  <c:v>1.4329600000018098E-3</c:v>
                </c:pt>
                <c:pt idx="71649">
                  <c:v>1.4329800000018099E-3</c:v>
                </c:pt>
                <c:pt idx="71650">
                  <c:v>1.43300000000181E-3</c:v>
                </c:pt>
                <c:pt idx="71651">
                  <c:v>1.4330200000018101E-3</c:v>
                </c:pt>
                <c:pt idx="71652">
                  <c:v>1.4330400000018102E-3</c:v>
                </c:pt>
                <c:pt idx="71653">
                  <c:v>1.4330600000018103E-3</c:v>
                </c:pt>
                <c:pt idx="71654">
                  <c:v>1.4330800000018104E-3</c:v>
                </c:pt>
                <c:pt idx="71655">
                  <c:v>1.4331000000018105E-3</c:v>
                </c:pt>
                <c:pt idx="71656">
                  <c:v>1.4331200000018106E-3</c:v>
                </c:pt>
                <c:pt idx="71657">
                  <c:v>1.4331400000018107E-3</c:v>
                </c:pt>
                <c:pt idx="71658">
                  <c:v>1.4331600000018108E-3</c:v>
                </c:pt>
                <c:pt idx="71659">
                  <c:v>1.4331800000018109E-3</c:v>
                </c:pt>
                <c:pt idx="71660">
                  <c:v>1.433200000001811E-3</c:v>
                </c:pt>
                <c:pt idx="71661">
                  <c:v>1.4332200000018111E-3</c:v>
                </c:pt>
                <c:pt idx="71662">
                  <c:v>1.4332400000018112E-3</c:v>
                </c:pt>
                <c:pt idx="71663">
                  <c:v>1.4332600000018113E-3</c:v>
                </c:pt>
                <c:pt idx="71664">
                  <c:v>1.4332800000018114E-3</c:v>
                </c:pt>
                <c:pt idx="71665">
                  <c:v>1.4333000000018115E-3</c:v>
                </c:pt>
                <c:pt idx="71666">
                  <c:v>1.4333200000018116E-3</c:v>
                </c:pt>
                <c:pt idx="71667">
                  <c:v>1.4333400000018117E-3</c:v>
                </c:pt>
                <c:pt idx="71668">
                  <c:v>1.4333600000018118E-3</c:v>
                </c:pt>
                <c:pt idx="71669">
                  <c:v>1.4333800000018119E-3</c:v>
                </c:pt>
                <c:pt idx="71670">
                  <c:v>1.433400000001812E-3</c:v>
                </c:pt>
                <c:pt idx="71671">
                  <c:v>1.4334200000018121E-3</c:v>
                </c:pt>
                <c:pt idx="71672">
                  <c:v>1.4334400000018122E-3</c:v>
                </c:pt>
                <c:pt idx="71673">
                  <c:v>1.4334600000018123E-3</c:v>
                </c:pt>
                <c:pt idx="71674">
                  <c:v>1.4334800000018123E-3</c:v>
                </c:pt>
                <c:pt idx="71675">
                  <c:v>1.4335000000018124E-3</c:v>
                </c:pt>
                <c:pt idx="71676">
                  <c:v>1.4335200000018125E-3</c:v>
                </c:pt>
                <c:pt idx="71677">
                  <c:v>1.4335400000018126E-3</c:v>
                </c:pt>
                <c:pt idx="71678">
                  <c:v>1.4335600000018127E-3</c:v>
                </c:pt>
                <c:pt idx="71679">
                  <c:v>1.4335800000018128E-3</c:v>
                </c:pt>
                <c:pt idx="71680">
                  <c:v>1.4336000000018129E-3</c:v>
                </c:pt>
                <c:pt idx="71681">
                  <c:v>1.433620000001813E-3</c:v>
                </c:pt>
                <c:pt idx="71682">
                  <c:v>1.4336400000018131E-3</c:v>
                </c:pt>
                <c:pt idx="71683">
                  <c:v>1.4336600000018132E-3</c:v>
                </c:pt>
                <c:pt idx="71684">
                  <c:v>1.4336800000018133E-3</c:v>
                </c:pt>
                <c:pt idx="71685">
                  <c:v>1.4337000000018134E-3</c:v>
                </c:pt>
                <c:pt idx="71686">
                  <c:v>1.4337200000018135E-3</c:v>
                </c:pt>
                <c:pt idx="71687">
                  <c:v>1.4337400000018136E-3</c:v>
                </c:pt>
                <c:pt idx="71688">
                  <c:v>1.4337600000018137E-3</c:v>
                </c:pt>
                <c:pt idx="71689">
                  <c:v>1.4337800000018138E-3</c:v>
                </c:pt>
                <c:pt idx="71690">
                  <c:v>1.4338000000018139E-3</c:v>
                </c:pt>
                <c:pt idx="71691">
                  <c:v>1.433820000001814E-3</c:v>
                </c:pt>
                <c:pt idx="71692">
                  <c:v>1.4338400000018141E-3</c:v>
                </c:pt>
                <c:pt idx="71693">
                  <c:v>1.4338600000018142E-3</c:v>
                </c:pt>
                <c:pt idx="71694">
                  <c:v>1.4338800000018143E-3</c:v>
                </c:pt>
                <c:pt idx="71695">
                  <c:v>1.4339000000018144E-3</c:v>
                </c:pt>
                <c:pt idx="71696">
                  <c:v>1.4339200000018145E-3</c:v>
                </c:pt>
                <c:pt idx="71697">
                  <c:v>1.4339400000018146E-3</c:v>
                </c:pt>
                <c:pt idx="71698">
                  <c:v>1.4339600000018147E-3</c:v>
                </c:pt>
                <c:pt idx="71699">
                  <c:v>1.4339800000018148E-3</c:v>
                </c:pt>
                <c:pt idx="71700">
                  <c:v>1.4340000000018149E-3</c:v>
                </c:pt>
                <c:pt idx="71701">
                  <c:v>1.434020000001815E-3</c:v>
                </c:pt>
                <c:pt idx="71702">
                  <c:v>1.4340400000018151E-3</c:v>
                </c:pt>
                <c:pt idx="71703">
                  <c:v>1.4340600000018152E-3</c:v>
                </c:pt>
                <c:pt idx="71704">
                  <c:v>1.4340800000018153E-3</c:v>
                </c:pt>
                <c:pt idx="71705">
                  <c:v>1.4341000000018154E-3</c:v>
                </c:pt>
                <c:pt idx="71706">
                  <c:v>1.4341200000018155E-3</c:v>
                </c:pt>
                <c:pt idx="71707">
                  <c:v>1.4341400000018156E-3</c:v>
                </c:pt>
                <c:pt idx="71708">
                  <c:v>1.4341600000018157E-3</c:v>
                </c:pt>
                <c:pt idx="71709">
                  <c:v>1.4341800000018158E-3</c:v>
                </c:pt>
                <c:pt idx="71710">
                  <c:v>1.4342000000018159E-3</c:v>
                </c:pt>
                <c:pt idx="71711">
                  <c:v>1.434220000001816E-3</c:v>
                </c:pt>
                <c:pt idx="71712">
                  <c:v>1.4342400000018161E-3</c:v>
                </c:pt>
                <c:pt idx="71713">
                  <c:v>1.4342600000018162E-3</c:v>
                </c:pt>
                <c:pt idx="71714">
                  <c:v>1.4342800000018163E-3</c:v>
                </c:pt>
                <c:pt idx="71715">
                  <c:v>1.4343000000018164E-3</c:v>
                </c:pt>
                <c:pt idx="71716">
                  <c:v>1.4343200000018165E-3</c:v>
                </c:pt>
                <c:pt idx="71717">
                  <c:v>1.4343400000018166E-3</c:v>
                </c:pt>
                <c:pt idx="71718">
                  <c:v>1.4343600000018167E-3</c:v>
                </c:pt>
                <c:pt idx="71719">
                  <c:v>1.4343800000018168E-3</c:v>
                </c:pt>
                <c:pt idx="71720">
                  <c:v>1.4344000000018169E-3</c:v>
                </c:pt>
                <c:pt idx="71721">
                  <c:v>1.434420000001817E-3</c:v>
                </c:pt>
                <c:pt idx="71722">
                  <c:v>1.4344400000018171E-3</c:v>
                </c:pt>
                <c:pt idx="71723">
                  <c:v>1.4344600000018172E-3</c:v>
                </c:pt>
                <c:pt idx="71724">
                  <c:v>1.4344800000018173E-3</c:v>
                </c:pt>
                <c:pt idx="71725">
                  <c:v>1.4345000000018174E-3</c:v>
                </c:pt>
                <c:pt idx="71726">
                  <c:v>1.4345200000018174E-3</c:v>
                </c:pt>
                <c:pt idx="71727">
                  <c:v>1.4345400000018175E-3</c:v>
                </c:pt>
                <c:pt idx="71728">
                  <c:v>1.4345600000018176E-3</c:v>
                </c:pt>
                <c:pt idx="71729">
                  <c:v>1.4345800000018177E-3</c:v>
                </c:pt>
                <c:pt idx="71730">
                  <c:v>1.4346000000018178E-3</c:v>
                </c:pt>
                <c:pt idx="71731">
                  <c:v>1.4346200000018179E-3</c:v>
                </c:pt>
                <c:pt idx="71732">
                  <c:v>1.434640000001818E-3</c:v>
                </c:pt>
                <c:pt idx="71733">
                  <c:v>1.4346600000018181E-3</c:v>
                </c:pt>
                <c:pt idx="71734">
                  <c:v>1.4346800000018182E-3</c:v>
                </c:pt>
                <c:pt idx="71735">
                  <c:v>1.4347000000018183E-3</c:v>
                </c:pt>
                <c:pt idx="71736">
                  <c:v>1.4347200000018184E-3</c:v>
                </c:pt>
                <c:pt idx="71737">
                  <c:v>1.4347400000018185E-3</c:v>
                </c:pt>
                <c:pt idx="71738">
                  <c:v>1.4347600000018186E-3</c:v>
                </c:pt>
                <c:pt idx="71739">
                  <c:v>1.4347800000018187E-3</c:v>
                </c:pt>
                <c:pt idx="71740">
                  <c:v>1.4348000000018188E-3</c:v>
                </c:pt>
                <c:pt idx="71741">
                  <c:v>1.4348200000018189E-3</c:v>
                </c:pt>
                <c:pt idx="71742">
                  <c:v>1.434840000001819E-3</c:v>
                </c:pt>
                <c:pt idx="71743">
                  <c:v>1.4348600000018191E-3</c:v>
                </c:pt>
                <c:pt idx="71744">
                  <c:v>1.4348800000018192E-3</c:v>
                </c:pt>
                <c:pt idx="71745">
                  <c:v>1.4349000000018193E-3</c:v>
                </c:pt>
                <c:pt idx="71746">
                  <c:v>1.4349200000018194E-3</c:v>
                </c:pt>
                <c:pt idx="71747">
                  <c:v>1.4349400000018195E-3</c:v>
                </c:pt>
                <c:pt idx="71748">
                  <c:v>1.4349600000018196E-3</c:v>
                </c:pt>
                <c:pt idx="71749">
                  <c:v>1.4349800000018197E-3</c:v>
                </c:pt>
                <c:pt idx="71750">
                  <c:v>1.4350000000018198E-3</c:v>
                </c:pt>
                <c:pt idx="71751">
                  <c:v>1.4350200000018199E-3</c:v>
                </c:pt>
                <c:pt idx="71752">
                  <c:v>1.43504000000182E-3</c:v>
                </c:pt>
                <c:pt idx="71753">
                  <c:v>1.4350600000018201E-3</c:v>
                </c:pt>
                <c:pt idx="71754">
                  <c:v>1.4350800000018202E-3</c:v>
                </c:pt>
                <c:pt idx="71755">
                  <c:v>1.4351000000018203E-3</c:v>
                </c:pt>
                <c:pt idx="71756">
                  <c:v>1.4351200000018204E-3</c:v>
                </c:pt>
                <c:pt idx="71757">
                  <c:v>1.4351400000018205E-3</c:v>
                </c:pt>
                <c:pt idx="71758">
                  <c:v>1.4351600000018206E-3</c:v>
                </c:pt>
                <c:pt idx="71759">
                  <c:v>1.4351800000018207E-3</c:v>
                </c:pt>
                <c:pt idx="71760">
                  <c:v>1.4352000000018208E-3</c:v>
                </c:pt>
                <c:pt idx="71761">
                  <c:v>1.4352200000018209E-3</c:v>
                </c:pt>
                <c:pt idx="71762">
                  <c:v>1.435240000001821E-3</c:v>
                </c:pt>
                <c:pt idx="71763">
                  <c:v>1.4352600000018211E-3</c:v>
                </c:pt>
                <c:pt idx="71764">
                  <c:v>1.4352800000018212E-3</c:v>
                </c:pt>
                <c:pt idx="71765">
                  <c:v>1.4353000000018213E-3</c:v>
                </c:pt>
                <c:pt idx="71766">
                  <c:v>1.4353200000018214E-3</c:v>
                </c:pt>
                <c:pt idx="71767">
                  <c:v>1.4353400000018215E-3</c:v>
                </c:pt>
                <c:pt idx="71768">
                  <c:v>1.4353600000018216E-3</c:v>
                </c:pt>
                <c:pt idx="71769">
                  <c:v>1.4353800000018217E-3</c:v>
                </c:pt>
                <c:pt idx="71770">
                  <c:v>1.4354000000018218E-3</c:v>
                </c:pt>
                <c:pt idx="71771">
                  <c:v>1.4354200000018219E-3</c:v>
                </c:pt>
                <c:pt idx="71772">
                  <c:v>1.435440000001822E-3</c:v>
                </c:pt>
                <c:pt idx="71773">
                  <c:v>1.4354600000018221E-3</c:v>
                </c:pt>
                <c:pt idx="71774">
                  <c:v>1.4354800000018222E-3</c:v>
                </c:pt>
                <c:pt idx="71775">
                  <c:v>1.4355000000018223E-3</c:v>
                </c:pt>
                <c:pt idx="71776">
                  <c:v>1.4355200000018224E-3</c:v>
                </c:pt>
                <c:pt idx="71777">
                  <c:v>1.4355400000018225E-3</c:v>
                </c:pt>
                <c:pt idx="71778">
                  <c:v>1.4355600000018225E-3</c:v>
                </c:pt>
                <c:pt idx="71779">
                  <c:v>1.4355800000018226E-3</c:v>
                </c:pt>
                <c:pt idx="71780">
                  <c:v>1.4356000000018227E-3</c:v>
                </c:pt>
                <c:pt idx="71781">
                  <c:v>1.4356200000018228E-3</c:v>
                </c:pt>
                <c:pt idx="71782">
                  <c:v>1.4356400000018229E-3</c:v>
                </c:pt>
                <c:pt idx="71783">
                  <c:v>1.435660000001823E-3</c:v>
                </c:pt>
                <c:pt idx="71784">
                  <c:v>1.4356800000018231E-3</c:v>
                </c:pt>
                <c:pt idx="71785">
                  <c:v>1.4357000000018232E-3</c:v>
                </c:pt>
                <c:pt idx="71786">
                  <c:v>1.4357200000018233E-3</c:v>
                </c:pt>
                <c:pt idx="71787">
                  <c:v>1.4357400000018234E-3</c:v>
                </c:pt>
                <c:pt idx="71788">
                  <c:v>1.4357600000018235E-3</c:v>
                </c:pt>
                <c:pt idx="71789">
                  <c:v>1.4357800000018236E-3</c:v>
                </c:pt>
                <c:pt idx="71790">
                  <c:v>1.4358000000018237E-3</c:v>
                </c:pt>
                <c:pt idx="71791">
                  <c:v>1.4358200000018238E-3</c:v>
                </c:pt>
                <c:pt idx="71792">
                  <c:v>1.4358400000018239E-3</c:v>
                </c:pt>
                <c:pt idx="71793">
                  <c:v>1.435860000001824E-3</c:v>
                </c:pt>
                <c:pt idx="71794">
                  <c:v>1.4358800000018241E-3</c:v>
                </c:pt>
                <c:pt idx="71795">
                  <c:v>1.4359000000018242E-3</c:v>
                </c:pt>
                <c:pt idx="71796">
                  <c:v>1.4359200000018243E-3</c:v>
                </c:pt>
                <c:pt idx="71797">
                  <c:v>1.4359400000018244E-3</c:v>
                </c:pt>
                <c:pt idx="71798">
                  <c:v>1.4359600000018245E-3</c:v>
                </c:pt>
                <c:pt idx="71799">
                  <c:v>1.4359800000018246E-3</c:v>
                </c:pt>
                <c:pt idx="71800">
                  <c:v>1.4360000000018247E-3</c:v>
                </c:pt>
                <c:pt idx="71801">
                  <c:v>1.4360200000018248E-3</c:v>
                </c:pt>
                <c:pt idx="71802">
                  <c:v>1.4360400000018249E-3</c:v>
                </c:pt>
                <c:pt idx="71803">
                  <c:v>1.436060000001825E-3</c:v>
                </c:pt>
                <c:pt idx="71804">
                  <c:v>1.4360800000018251E-3</c:v>
                </c:pt>
                <c:pt idx="71805">
                  <c:v>1.4361000000018252E-3</c:v>
                </c:pt>
                <c:pt idx="71806">
                  <c:v>1.4361200000018253E-3</c:v>
                </c:pt>
                <c:pt idx="71807">
                  <c:v>1.4361400000018254E-3</c:v>
                </c:pt>
                <c:pt idx="71808">
                  <c:v>1.4361600000018255E-3</c:v>
                </c:pt>
                <c:pt idx="71809">
                  <c:v>1.4361800000018256E-3</c:v>
                </c:pt>
                <c:pt idx="71810">
                  <c:v>1.4362000000018257E-3</c:v>
                </c:pt>
                <c:pt idx="71811">
                  <c:v>1.4362200000018258E-3</c:v>
                </c:pt>
                <c:pt idx="71812">
                  <c:v>1.4362400000018259E-3</c:v>
                </c:pt>
                <c:pt idx="71813">
                  <c:v>1.436260000001826E-3</c:v>
                </c:pt>
                <c:pt idx="71814">
                  <c:v>1.4362800000018261E-3</c:v>
                </c:pt>
                <c:pt idx="71815">
                  <c:v>1.4363000000018262E-3</c:v>
                </c:pt>
                <c:pt idx="71816">
                  <c:v>1.4363200000018263E-3</c:v>
                </c:pt>
                <c:pt idx="71817">
                  <c:v>1.4363400000018264E-3</c:v>
                </c:pt>
                <c:pt idx="71818">
                  <c:v>1.4363600000018265E-3</c:v>
                </c:pt>
                <c:pt idx="71819">
                  <c:v>1.4363800000018266E-3</c:v>
                </c:pt>
                <c:pt idx="71820">
                  <c:v>1.4364000000018267E-3</c:v>
                </c:pt>
                <c:pt idx="71821">
                  <c:v>1.4364200000018268E-3</c:v>
                </c:pt>
                <c:pt idx="71822">
                  <c:v>1.4364400000018269E-3</c:v>
                </c:pt>
                <c:pt idx="71823">
                  <c:v>1.436460000001827E-3</c:v>
                </c:pt>
                <c:pt idx="71824">
                  <c:v>1.4364800000018271E-3</c:v>
                </c:pt>
                <c:pt idx="71825">
                  <c:v>1.4365000000018272E-3</c:v>
                </c:pt>
                <c:pt idx="71826">
                  <c:v>1.4365200000018273E-3</c:v>
                </c:pt>
                <c:pt idx="71827">
                  <c:v>1.4365400000018274E-3</c:v>
                </c:pt>
                <c:pt idx="71828">
                  <c:v>1.4365600000018275E-3</c:v>
                </c:pt>
                <c:pt idx="71829">
                  <c:v>1.4365800000018275E-3</c:v>
                </c:pt>
                <c:pt idx="71830">
                  <c:v>1.4366000000018276E-3</c:v>
                </c:pt>
                <c:pt idx="71831">
                  <c:v>1.4366200000018277E-3</c:v>
                </c:pt>
                <c:pt idx="71832">
                  <c:v>1.4366400000018278E-3</c:v>
                </c:pt>
                <c:pt idx="71833">
                  <c:v>1.4366600000018279E-3</c:v>
                </c:pt>
                <c:pt idx="71834">
                  <c:v>1.436680000001828E-3</c:v>
                </c:pt>
                <c:pt idx="71835">
                  <c:v>1.4367000000018281E-3</c:v>
                </c:pt>
                <c:pt idx="71836">
                  <c:v>1.4367200000018282E-3</c:v>
                </c:pt>
                <c:pt idx="71837">
                  <c:v>1.4367400000018283E-3</c:v>
                </c:pt>
                <c:pt idx="71838">
                  <c:v>1.4367600000018284E-3</c:v>
                </c:pt>
                <c:pt idx="71839">
                  <c:v>1.4367800000018285E-3</c:v>
                </c:pt>
                <c:pt idx="71840">
                  <c:v>1.4368000000018286E-3</c:v>
                </c:pt>
                <c:pt idx="71841">
                  <c:v>1.4368200000018287E-3</c:v>
                </c:pt>
                <c:pt idx="71842">
                  <c:v>1.4368400000018288E-3</c:v>
                </c:pt>
                <c:pt idx="71843">
                  <c:v>1.4368600000018289E-3</c:v>
                </c:pt>
                <c:pt idx="71844">
                  <c:v>1.436880000001829E-3</c:v>
                </c:pt>
                <c:pt idx="71845">
                  <c:v>1.4369000000018291E-3</c:v>
                </c:pt>
                <c:pt idx="71846">
                  <c:v>1.4369200000018292E-3</c:v>
                </c:pt>
                <c:pt idx="71847">
                  <c:v>1.4369400000018293E-3</c:v>
                </c:pt>
                <c:pt idx="71848">
                  <c:v>1.4369600000018294E-3</c:v>
                </c:pt>
                <c:pt idx="71849">
                  <c:v>1.4369800000018295E-3</c:v>
                </c:pt>
                <c:pt idx="71850">
                  <c:v>1.4370000000018296E-3</c:v>
                </c:pt>
                <c:pt idx="71851">
                  <c:v>1.4370200000018297E-3</c:v>
                </c:pt>
                <c:pt idx="71852">
                  <c:v>1.4370400000018298E-3</c:v>
                </c:pt>
                <c:pt idx="71853">
                  <c:v>1.4370600000018299E-3</c:v>
                </c:pt>
                <c:pt idx="71854">
                  <c:v>1.43708000000183E-3</c:v>
                </c:pt>
                <c:pt idx="71855">
                  <c:v>1.4371000000018301E-3</c:v>
                </c:pt>
                <c:pt idx="71856">
                  <c:v>1.4371200000018302E-3</c:v>
                </c:pt>
                <c:pt idx="71857">
                  <c:v>1.4371400000018303E-3</c:v>
                </c:pt>
                <c:pt idx="71858">
                  <c:v>1.4371600000018304E-3</c:v>
                </c:pt>
                <c:pt idx="71859">
                  <c:v>1.4371800000018305E-3</c:v>
                </c:pt>
                <c:pt idx="71860">
                  <c:v>1.4372000000018306E-3</c:v>
                </c:pt>
                <c:pt idx="71861">
                  <c:v>1.4372200000018307E-3</c:v>
                </c:pt>
                <c:pt idx="71862">
                  <c:v>1.4372400000018308E-3</c:v>
                </c:pt>
                <c:pt idx="71863">
                  <c:v>1.4372600000018309E-3</c:v>
                </c:pt>
                <c:pt idx="71864">
                  <c:v>1.437280000001831E-3</c:v>
                </c:pt>
                <c:pt idx="71865">
                  <c:v>1.4373000000018311E-3</c:v>
                </c:pt>
                <c:pt idx="71866">
                  <c:v>1.4373200000018312E-3</c:v>
                </c:pt>
                <c:pt idx="71867">
                  <c:v>1.4373400000018313E-3</c:v>
                </c:pt>
                <c:pt idx="71868">
                  <c:v>1.4373600000018314E-3</c:v>
                </c:pt>
                <c:pt idx="71869">
                  <c:v>1.4373800000018315E-3</c:v>
                </c:pt>
                <c:pt idx="71870">
                  <c:v>1.4374000000018316E-3</c:v>
                </c:pt>
                <c:pt idx="71871">
                  <c:v>1.4374200000018317E-3</c:v>
                </c:pt>
                <c:pt idx="71872">
                  <c:v>1.4374400000018318E-3</c:v>
                </c:pt>
                <c:pt idx="71873">
                  <c:v>1.4374600000018319E-3</c:v>
                </c:pt>
                <c:pt idx="71874">
                  <c:v>1.437480000001832E-3</c:v>
                </c:pt>
                <c:pt idx="71875">
                  <c:v>1.4375000000018321E-3</c:v>
                </c:pt>
                <c:pt idx="71876">
                  <c:v>1.4375200000018322E-3</c:v>
                </c:pt>
                <c:pt idx="71877">
                  <c:v>1.4375400000018323E-3</c:v>
                </c:pt>
                <c:pt idx="71878">
                  <c:v>1.4375600000018324E-3</c:v>
                </c:pt>
                <c:pt idx="71879">
                  <c:v>1.4375800000018325E-3</c:v>
                </c:pt>
                <c:pt idx="71880">
                  <c:v>1.4376000000018326E-3</c:v>
                </c:pt>
                <c:pt idx="71881">
                  <c:v>1.4376200000018326E-3</c:v>
                </c:pt>
                <c:pt idx="71882">
                  <c:v>1.4376400000018327E-3</c:v>
                </c:pt>
                <c:pt idx="71883">
                  <c:v>1.4376600000018328E-3</c:v>
                </c:pt>
                <c:pt idx="71884">
                  <c:v>1.4376800000018329E-3</c:v>
                </c:pt>
                <c:pt idx="71885">
                  <c:v>1.437700000001833E-3</c:v>
                </c:pt>
                <c:pt idx="71886">
                  <c:v>1.4377200000018331E-3</c:v>
                </c:pt>
                <c:pt idx="71887">
                  <c:v>1.4377400000018332E-3</c:v>
                </c:pt>
                <c:pt idx="71888">
                  <c:v>1.4377600000018333E-3</c:v>
                </c:pt>
                <c:pt idx="71889">
                  <c:v>1.4377800000018334E-3</c:v>
                </c:pt>
                <c:pt idx="71890">
                  <c:v>1.4378000000018335E-3</c:v>
                </c:pt>
                <c:pt idx="71891">
                  <c:v>1.4378200000018336E-3</c:v>
                </c:pt>
                <c:pt idx="71892">
                  <c:v>1.4378400000018337E-3</c:v>
                </c:pt>
                <c:pt idx="71893">
                  <c:v>1.4378600000018338E-3</c:v>
                </c:pt>
                <c:pt idx="71894">
                  <c:v>1.4378800000018339E-3</c:v>
                </c:pt>
                <c:pt idx="71895">
                  <c:v>1.437900000001834E-3</c:v>
                </c:pt>
                <c:pt idx="71896">
                  <c:v>1.4379200000018341E-3</c:v>
                </c:pt>
                <c:pt idx="71897">
                  <c:v>1.4379400000018342E-3</c:v>
                </c:pt>
                <c:pt idx="71898">
                  <c:v>1.4379600000018343E-3</c:v>
                </c:pt>
                <c:pt idx="71899">
                  <c:v>1.4379800000018344E-3</c:v>
                </c:pt>
                <c:pt idx="71900">
                  <c:v>1.4380000000018345E-3</c:v>
                </c:pt>
                <c:pt idx="71901">
                  <c:v>1.4380200000018346E-3</c:v>
                </c:pt>
                <c:pt idx="71902">
                  <c:v>1.4380400000018347E-3</c:v>
                </c:pt>
                <c:pt idx="71903">
                  <c:v>1.4380600000018348E-3</c:v>
                </c:pt>
                <c:pt idx="71904">
                  <c:v>1.4380800000018349E-3</c:v>
                </c:pt>
                <c:pt idx="71905">
                  <c:v>1.438100000001835E-3</c:v>
                </c:pt>
                <c:pt idx="71906">
                  <c:v>1.4381200000018351E-3</c:v>
                </c:pt>
                <c:pt idx="71907">
                  <c:v>1.4381400000018352E-3</c:v>
                </c:pt>
                <c:pt idx="71908">
                  <c:v>1.4381600000018353E-3</c:v>
                </c:pt>
                <c:pt idx="71909">
                  <c:v>1.4381800000018354E-3</c:v>
                </c:pt>
                <c:pt idx="71910">
                  <c:v>1.4382000000018355E-3</c:v>
                </c:pt>
                <c:pt idx="71911">
                  <c:v>1.4382200000018356E-3</c:v>
                </c:pt>
                <c:pt idx="71912">
                  <c:v>1.4382400000018357E-3</c:v>
                </c:pt>
                <c:pt idx="71913">
                  <c:v>1.4382600000018358E-3</c:v>
                </c:pt>
                <c:pt idx="71914">
                  <c:v>1.4382800000018359E-3</c:v>
                </c:pt>
                <c:pt idx="71915">
                  <c:v>1.438300000001836E-3</c:v>
                </c:pt>
                <c:pt idx="71916">
                  <c:v>1.4383200000018361E-3</c:v>
                </c:pt>
                <c:pt idx="71917">
                  <c:v>1.4383400000018362E-3</c:v>
                </c:pt>
                <c:pt idx="71918">
                  <c:v>1.4383600000018363E-3</c:v>
                </c:pt>
                <c:pt idx="71919">
                  <c:v>1.4383800000018364E-3</c:v>
                </c:pt>
                <c:pt idx="71920">
                  <c:v>1.4384000000018365E-3</c:v>
                </c:pt>
                <c:pt idx="71921">
                  <c:v>1.4384200000018366E-3</c:v>
                </c:pt>
                <c:pt idx="71922">
                  <c:v>1.4384400000018367E-3</c:v>
                </c:pt>
                <c:pt idx="71923">
                  <c:v>1.4384600000018368E-3</c:v>
                </c:pt>
                <c:pt idx="71924">
                  <c:v>1.4384800000018369E-3</c:v>
                </c:pt>
                <c:pt idx="71925">
                  <c:v>1.438500000001837E-3</c:v>
                </c:pt>
                <c:pt idx="71926">
                  <c:v>1.4385200000018371E-3</c:v>
                </c:pt>
                <c:pt idx="71927">
                  <c:v>1.4385400000018372E-3</c:v>
                </c:pt>
                <c:pt idx="71928">
                  <c:v>1.4385600000018373E-3</c:v>
                </c:pt>
                <c:pt idx="71929">
                  <c:v>1.4385800000018374E-3</c:v>
                </c:pt>
                <c:pt idx="71930">
                  <c:v>1.4386000000018375E-3</c:v>
                </c:pt>
                <c:pt idx="71931">
                  <c:v>1.4386200000018376E-3</c:v>
                </c:pt>
                <c:pt idx="71932">
                  <c:v>1.4386400000018377E-3</c:v>
                </c:pt>
                <c:pt idx="71933">
                  <c:v>1.4386600000018377E-3</c:v>
                </c:pt>
                <c:pt idx="71934">
                  <c:v>1.4386800000018378E-3</c:v>
                </c:pt>
                <c:pt idx="71935">
                  <c:v>1.4387000000018379E-3</c:v>
                </c:pt>
                <c:pt idx="71936">
                  <c:v>1.438720000001838E-3</c:v>
                </c:pt>
                <c:pt idx="71937">
                  <c:v>1.4387400000018381E-3</c:v>
                </c:pt>
                <c:pt idx="71938">
                  <c:v>1.4387600000018382E-3</c:v>
                </c:pt>
                <c:pt idx="71939">
                  <c:v>1.4387800000018383E-3</c:v>
                </c:pt>
                <c:pt idx="71940">
                  <c:v>1.4388000000018384E-3</c:v>
                </c:pt>
                <c:pt idx="71941">
                  <c:v>1.4388200000018385E-3</c:v>
                </c:pt>
                <c:pt idx="71942">
                  <c:v>1.4388400000018386E-3</c:v>
                </c:pt>
                <c:pt idx="71943">
                  <c:v>1.4388600000018387E-3</c:v>
                </c:pt>
                <c:pt idx="71944">
                  <c:v>1.4388800000018388E-3</c:v>
                </c:pt>
                <c:pt idx="71945">
                  <c:v>1.4389000000018389E-3</c:v>
                </c:pt>
                <c:pt idx="71946">
                  <c:v>1.438920000001839E-3</c:v>
                </c:pt>
                <c:pt idx="71947">
                  <c:v>1.4389400000018391E-3</c:v>
                </c:pt>
                <c:pt idx="71948">
                  <c:v>1.4389600000018392E-3</c:v>
                </c:pt>
                <c:pt idx="71949">
                  <c:v>1.4389800000018393E-3</c:v>
                </c:pt>
                <c:pt idx="71950">
                  <c:v>1.4390000000018394E-3</c:v>
                </c:pt>
                <c:pt idx="71951">
                  <c:v>1.4390200000018395E-3</c:v>
                </c:pt>
                <c:pt idx="71952">
                  <c:v>1.4390400000018396E-3</c:v>
                </c:pt>
                <c:pt idx="71953">
                  <c:v>1.4390600000018397E-3</c:v>
                </c:pt>
                <c:pt idx="71954">
                  <c:v>1.4390800000018398E-3</c:v>
                </c:pt>
                <c:pt idx="71955">
                  <c:v>1.4391000000018399E-3</c:v>
                </c:pt>
                <c:pt idx="71956">
                  <c:v>1.43912000000184E-3</c:v>
                </c:pt>
                <c:pt idx="71957">
                  <c:v>1.4391400000018401E-3</c:v>
                </c:pt>
                <c:pt idx="71958">
                  <c:v>1.4391600000018402E-3</c:v>
                </c:pt>
                <c:pt idx="71959">
                  <c:v>1.4391800000018403E-3</c:v>
                </c:pt>
                <c:pt idx="71960">
                  <c:v>1.4392000000018404E-3</c:v>
                </c:pt>
                <c:pt idx="71961">
                  <c:v>1.4392200000018405E-3</c:v>
                </c:pt>
                <c:pt idx="71962">
                  <c:v>1.4392400000018406E-3</c:v>
                </c:pt>
                <c:pt idx="71963">
                  <c:v>1.4392600000018407E-3</c:v>
                </c:pt>
                <c:pt idx="71964">
                  <c:v>1.4392800000018408E-3</c:v>
                </c:pt>
                <c:pt idx="71965">
                  <c:v>1.4393000000018409E-3</c:v>
                </c:pt>
                <c:pt idx="71966">
                  <c:v>1.439320000001841E-3</c:v>
                </c:pt>
                <c:pt idx="71967">
                  <c:v>1.4393400000018411E-3</c:v>
                </c:pt>
                <c:pt idx="71968">
                  <c:v>1.4393600000018412E-3</c:v>
                </c:pt>
                <c:pt idx="71969">
                  <c:v>1.4393800000018413E-3</c:v>
                </c:pt>
                <c:pt idx="71970">
                  <c:v>1.4394000000018414E-3</c:v>
                </c:pt>
                <c:pt idx="71971">
                  <c:v>1.4394200000018415E-3</c:v>
                </c:pt>
                <c:pt idx="71972">
                  <c:v>1.4394400000018416E-3</c:v>
                </c:pt>
                <c:pt idx="71973">
                  <c:v>1.4394600000018417E-3</c:v>
                </c:pt>
                <c:pt idx="71974">
                  <c:v>1.4394800000018418E-3</c:v>
                </c:pt>
                <c:pt idx="71975">
                  <c:v>1.4395000000018419E-3</c:v>
                </c:pt>
                <c:pt idx="71976">
                  <c:v>1.439520000001842E-3</c:v>
                </c:pt>
                <c:pt idx="71977">
                  <c:v>1.4395400000018421E-3</c:v>
                </c:pt>
                <c:pt idx="71978">
                  <c:v>1.4395600000018422E-3</c:v>
                </c:pt>
                <c:pt idx="71979">
                  <c:v>1.4395800000018423E-3</c:v>
                </c:pt>
                <c:pt idx="71980">
                  <c:v>1.4396000000018424E-3</c:v>
                </c:pt>
                <c:pt idx="71981">
                  <c:v>1.4396200000018425E-3</c:v>
                </c:pt>
                <c:pt idx="71982">
                  <c:v>1.4396400000018426E-3</c:v>
                </c:pt>
                <c:pt idx="71983">
                  <c:v>1.4396600000018427E-3</c:v>
                </c:pt>
                <c:pt idx="71984">
                  <c:v>1.4396800000018427E-3</c:v>
                </c:pt>
                <c:pt idx="71985">
                  <c:v>1.4397000000018428E-3</c:v>
                </c:pt>
                <c:pt idx="71986">
                  <c:v>1.4397200000018429E-3</c:v>
                </c:pt>
                <c:pt idx="71987">
                  <c:v>1.439740000001843E-3</c:v>
                </c:pt>
                <c:pt idx="71988">
                  <c:v>1.4397600000018431E-3</c:v>
                </c:pt>
                <c:pt idx="71989">
                  <c:v>1.4397800000018432E-3</c:v>
                </c:pt>
                <c:pt idx="71990">
                  <c:v>1.4398000000018433E-3</c:v>
                </c:pt>
                <c:pt idx="71991">
                  <c:v>1.4398200000018434E-3</c:v>
                </c:pt>
                <c:pt idx="71992">
                  <c:v>1.4398400000018435E-3</c:v>
                </c:pt>
                <c:pt idx="71993">
                  <c:v>1.4398600000018436E-3</c:v>
                </c:pt>
                <c:pt idx="71994">
                  <c:v>1.4398800000018437E-3</c:v>
                </c:pt>
                <c:pt idx="71995">
                  <c:v>1.4399000000018438E-3</c:v>
                </c:pt>
                <c:pt idx="71996">
                  <c:v>1.4399200000018439E-3</c:v>
                </c:pt>
                <c:pt idx="71997">
                  <c:v>1.439940000001844E-3</c:v>
                </c:pt>
                <c:pt idx="71998">
                  <c:v>1.4399600000018441E-3</c:v>
                </c:pt>
                <c:pt idx="71999">
                  <c:v>1.4399800000018442E-3</c:v>
                </c:pt>
                <c:pt idx="72000">
                  <c:v>1.4400000000018443E-3</c:v>
                </c:pt>
                <c:pt idx="72001">
                  <c:v>1.4400200000018444E-3</c:v>
                </c:pt>
                <c:pt idx="72002">
                  <c:v>1.4400400000018445E-3</c:v>
                </c:pt>
                <c:pt idx="72003">
                  <c:v>1.4400600000018446E-3</c:v>
                </c:pt>
                <c:pt idx="72004">
                  <c:v>1.4400800000018447E-3</c:v>
                </c:pt>
                <c:pt idx="72005">
                  <c:v>1.4401000000018448E-3</c:v>
                </c:pt>
                <c:pt idx="72006">
                  <c:v>1.4401200000018449E-3</c:v>
                </c:pt>
                <c:pt idx="72007">
                  <c:v>1.440140000001845E-3</c:v>
                </c:pt>
                <c:pt idx="72008">
                  <c:v>1.4401600000018451E-3</c:v>
                </c:pt>
                <c:pt idx="72009">
                  <c:v>1.4401800000018452E-3</c:v>
                </c:pt>
                <c:pt idx="72010">
                  <c:v>1.4402000000018453E-3</c:v>
                </c:pt>
                <c:pt idx="72011">
                  <c:v>1.4402200000018454E-3</c:v>
                </c:pt>
                <c:pt idx="72012">
                  <c:v>1.4402400000018455E-3</c:v>
                </c:pt>
                <c:pt idx="72013">
                  <c:v>1.4402600000018456E-3</c:v>
                </c:pt>
                <c:pt idx="72014">
                  <c:v>1.4402800000018457E-3</c:v>
                </c:pt>
                <c:pt idx="72015">
                  <c:v>1.4403000000018458E-3</c:v>
                </c:pt>
                <c:pt idx="72016">
                  <c:v>1.4403200000018459E-3</c:v>
                </c:pt>
                <c:pt idx="72017">
                  <c:v>1.440340000001846E-3</c:v>
                </c:pt>
                <c:pt idx="72018">
                  <c:v>1.4403600000018461E-3</c:v>
                </c:pt>
                <c:pt idx="72019">
                  <c:v>1.4403800000018462E-3</c:v>
                </c:pt>
                <c:pt idx="72020">
                  <c:v>1.4404000000018463E-3</c:v>
                </c:pt>
                <c:pt idx="72021">
                  <c:v>1.4404200000018464E-3</c:v>
                </c:pt>
                <c:pt idx="72022">
                  <c:v>1.4404400000018465E-3</c:v>
                </c:pt>
                <c:pt idx="72023">
                  <c:v>1.4404600000018466E-3</c:v>
                </c:pt>
                <c:pt idx="72024">
                  <c:v>1.4404800000018467E-3</c:v>
                </c:pt>
                <c:pt idx="72025">
                  <c:v>1.4405000000018468E-3</c:v>
                </c:pt>
                <c:pt idx="72026">
                  <c:v>1.4405200000018469E-3</c:v>
                </c:pt>
                <c:pt idx="72027">
                  <c:v>1.440540000001847E-3</c:v>
                </c:pt>
                <c:pt idx="72028">
                  <c:v>1.4405600000018471E-3</c:v>
                </c:pt>
                <c:pt idx="72029">
                  <c:v>1.4405800000018472E-3</c:v>
                </c:pt>
                <c:pt idx="72030">
                  <c:v>1.4406000000018473E-3</c:v>
                </c:pt>
                <c:pt idx="72031">
                  <c:v>1.4406200000018474E-3</c:v>
                </c:pt>
                <c:pt idx="72032">
                  <c:v>1.4406400000018475E-3</c:v>
                </c:pt>
                <c:pt idx="72033">
                  <c:v>1.4406600000018476E-3</c:v>
                </c:pt>
                <c:pt idx="72034">
                  <c:v>1.4406800000018477E-3</c:v>
                </c:pt>
                <c:pt idx="72035">
                  <c:v>1.4407000000018478E-3</c:v>
                </c:pt>
                <c:pt idx="72036">
                  <c:v>1.4407200000018478E-3</c:v>
                </c:pt>
                <c:pt idx="72037">
                  <c:v>1.4407400000018479E-3</c:v>
                </c:pt>
                <c:pt idx="72038">
                  <c:v>1.440760000001848E-3</c:v>
                </c:pt>
                <c:pt idx="72039">
                  <c:v>1.4407800000018481E-3</c:v>
                </c:pt>
                <c:pt idx="72040">
                  <c:v>1.4408000000018482E-3</c:v>
                </c:pt>
                <c:pt idx="72041">
                  <c:v>1.4408200000018483E-3</c:v>
                </c:pt>
                <c:pt idx="72042">
                  <c:v>1.4408400000018484E-3</c:v>
                </c:pt>
                <c:pt idx="72043">
                  <c:v>1.4408600000018485E-3</c:v>
                </c:pt>
                <c:pt idx="72044">
                  <c:v>1.4408800000018486E-3</c:v>
                </c:pt>
                <c:pt idx="72045">
                  <c:v>1.4409000000018487E-3</c:v>
                </c:pt>
                <c:pt idx="72046">
                  <c:v>1.4409200000018488E-3</c:v>
                </c:pt>
                <c:pt idx="72047">
                  <c:v>1.4409400000018489E-3</c:v>
                </c:pt>
                <c:pt idx="72048">
                  <c:v>1.440960000001849E-3</c:v>
                </c:pt>
                <c:pt idx="72049">
                  <c:v>1.4409800000018491E-3</c:v>
                </c:pt>
                <c:pt idx="72050">
                  <c:v>1.4410000000018492E-3</c:v>
                </c:pt>
                <c:pt idx="72051">
                  <c:v>1.4410200000018493E-3</c:v>
                </c:pt>
                <c:pt idx="72052">
                  <c:v>1.4410400000018494E-3</c:v>
                </c:pt>
                <c:pt idx="72053">
                  <c:v>1.4410600000018495E-3</c:v>
                </c:pt>
                <c:pt idx="72054">
                  <c:v>1.4410800000018496E-3</c:v>
                </c:pt>
                <c:pt idx="72055">
                  <c:v>1.4411000000018497E-3</c:v>
                </c:pt>
                <c:pt idx="72056">
                  <c:v>1.4411200000018498E-3</c:v>
                </c:pt>
                <c:pt idx="72057">
                  <c:v>1.4411400000018499E-3</c:v>
                </c:pt>
                <c:pt idx="72058">
                  <c:v>1.44116000000185E-3</c:v>
                </c:pt>
                <c:pt idx="72059">
                  <c:v>1.4411800000018501E-3</c:v>
                </c:pt>
                <c:pt idx="72060">
                  <c:v>1.4412000000018502E-3</c:v>
                </c:pt>
                <c:pt idx="72061">
                  <c:v>1.4412200000018503E-3</c:v>
                </c:pt>
                <c:pt idx="72062">
                  <c:v>1.4412400000018504E-3</c:v>
                </c:pt>
                <c:pt idx="72063">
                  <c:v>1.4412600000018505E-3</c:v>
                </c:pt>
                <c:pt idx="72064">
                  <c:v>1.4412800000018506E-3</c:v>
                </c:pt>
                <c:pt idx="72065">
                  <c:v>1.4413000000018507E-3</c:v>
                </c:pt>
                <c:pt idx="72066">
                  <c:v>1.4413200000018508E-3</c:v>
                </c:pt>
                <c:pt idx="72067">
                  <c:v>1.4413400000018509E-3</c:v>
                </c:pt>
                <c:pt idx="72068">
                  <c:v>1.441360000001851E-3</c:v>
                </c:pt>
                <c:pt idx="72069">
                  <c:v>1.4413800000018511E-3</c:v>
                </c:pt>
                <c:pt idx="72070">
                  <c:v>1.4414000000018512E-3</c:v>
                </c:pt>
                <c:pt idx="72071">
                  <c:v>1.4414200000018513E-3</c:v>
                </c:pt>
                <c:pt idx="72072">
                  <c:v>1.4414400000018514E-3</c:v>
                </c:pt>
                <c:pt idx="72073">
                  <c:v>1.4414600000018515E-3</c:v>
                </c:pt>
                <c:pt idx="72074">
                  <c:v>1.4414800000018516E-3</c:v>
                </c:pt>
                <c:pt idx="72075">
                  <c:v>1.4415000000018517E-3</c:v>
                </c:pt>
                <c:pt idx="72076">
                  <c:v>1.4415200000018518E-3</c:v>
                </c:pt>
                <c:pt idx="72077">
                  <c:v>1.4415400000018519E-3</c:v>
                </c:pt>
                <c:pt idx="72078">
                  <c:v>1.441560000001852E-3</c:v>
                </c:pt>
                <c:pt idx="72079">
                  <c:v>1.4415800000018521E-3</c:v>
                </c:pt>
                <c:pt idx="72080">
                  <c:v>1.4416000000018522E-3</c:v>
                </c:pt>
                <c:pt idx="72081">
                  <c:v>1.4416200000018523E-3</c:v>
                </c:pt>
                <c:pt idx="72082">
                  <c:v>1.4416400000018524E-3</c:v>
                </c:pt>
                <c:pt idx="72083">
                  <c:v>1.4416600000018525E-3</c:v>
                </c:pt>
                <c:pt idx="72084">
                  <c:v>1.4416800000018526E-3</c:v>
                </c:pt>
                <c:pt idx="72085">
                  <c:v>1.4417000000018527E-3</c:v>
                </c:pt>
                <c:pt idx="72086">
                  <c:v>1.4417200000018528E-3</c:v>
                </c:pt>
                <c:pt idx="72087">
                  <c:v>1.4417400000018529E-3</c:v>
                </c:pt>
                <c:pt idx="72088">
                  <c:v>1.4417600000018529E-3</c:v>
                </c:pt>
                <c:pt idx="72089">
                  <c:v>1.441780000001853E-3</c:v>
                </c:pt>
                <c:pt idx="72090">
                  <c:v>1.4418000000018531E-3</c:v>
                </c:pt>
                <c:pt idx="72091">
                  <c:v>1.4418200000018532E-3</c:v>
                </c:pt>
                <c:pt idx="72092">
                  <c:v>1.4418400000018533E-3</c:v>
                </c:pt>
                <c:pt idx="72093">
                  <c:v>1.4418600000018534E-3</c:v>
                </c:pt>
                <c:pt idx="72094">
                  <c:v>1.4418800000018535E-3</c:v>
                </c:pt>
                <c:pt idx="72095">
                  <c:v>1.4419000000018536E-3</c:v>
                </c:pt>
                <c:pt idx="72096">
                  <c:v>1.4419200000018537E-3</c:v>
                </c:pt>
                <c:pt idx="72097">
                  <c:v>1.4419400000018538E-3</c:v>
                </c:pt>
                <c:pt idx="72098">
                  <c:v>1.4419600000018539E-3</c:v>
                </c:pt>
                <c:pt idx="72099">
                  <c:v>1.441980000001854E-3</c:v>
                </c:pt>
                <c:pt idx="72100">
                  <c:v>1.4420000000018541E-3</c:v>
                </c:pt>
                <c:pt idx="72101">
                  <c:v>1.4420200000018542E-3</c:v>
                </c:pt>
                <c:pt idx="72102">
                  <c:v>1.4420400000018543E-3</c:v>
                </c:pt>
                <c:pt idx="72103">
                  <c:v>1.4420600000018544E-3</c:v>
                </c:pt>
                <c:pt idx="72104">
                  <c:v>1.4420800000018545E-3</c:v>
                </c:pt>
                <c:pt idx="72105">
                  <c:v>1.4421000000018546E-3</c:v>
                </c:pt>
                <c:pt idx="72106">
                  <c:v>1.4421200000018547E-3</c:v>
                </c:pt>
                <c:pt idx="72107">
                  <c:v>1.4421400000018548E-3</c:v>
                </c:pt>
                <c:pt idx="72108">
                  <c:v>1.4421600000018549E-3</c:v>
                </c:pt>
                <c:pt idx="72109">
                  <c:v>1.442180000001855E-3</c:v>
                </c:pt>
                <c:pt idx="72110">
                  <c:v>1.4422000000018551E-3</c:v>
                </c:pt>
                <c:pt idx="72111">
                  <c:v>1.4422200000018552E-3</c:v>
                </c:pt>
                <c:pt idx="72112">
                  <c:v>1.4422400000018553E-3</c:v>
                </c:pt>
                <c:pt idx="72113">
                  <c:v>1.4422600000018554E-3</c:v>
                </c:pt>
                <c:pt idx="72114">
                  <c:v>1.4422800000018555E-3</c:v>
                </c:pt>
                <c:pt idx="72115">
                  <c:v>1.4423000000018556E-3</c:v>
                </c:pt>
                <c:pt idx="72116">
                  <c:v>1.4423200000018557E-3</c:v>
                </c:pt>
                <c:pt idx="72117">
                  <c:v>1.4423400000018558E-3</c:v>
                </c:pt>
                <c:pt idx="72118">
                  <c:v>1.4423600000018559E-3</c:v>
                </c:pt>
                <c:pt idx="72119">
                  <c:v>1.442380000001856E-3</c:v>
                </c:pt>
                <c:pt idx="72120">
                  <c:v>1.4424000000018561E-3</c:v>
                </c:pt>
                <c:pt idx="72121">
                  <c:v>1.4424200000018562E-3</c:v>
                </c:pt>
                <c:pt idx="72122">
                  <c:v>1.4424400000018563E-3</c:v>
                </c:pt>
                <c:pt idx="72123">
                  <c:v>1.4424600000018564E-3</c:v>
                </c:pt>
                <c:pt idx="72124">
                  <c:v>1.4424800000018565E-3</c:v>
                </c:pt>
                <c:pt idx="72125">
                  <c:v>1.4425000000018566E-3</c:v>
                </c:pt>
                <c:pt idx="72126">
                  <c:v>1.4425200000018567E-3</c:v>
                </c:pt>
                <c:pt idx="72127">
                  <c:v>1.4425400000018568E-3</c:v>
                </c:pt>
                <c:pt idx="72128">
                  <c:v>1.4425600000018569E-3</c:v>
                </c:pt>
                <c:pt idx="72129">
                  <c:v>1.442580000001857E-3</c:v>
                </c:pt>
                <c:pt idx="72130">
                  <c:v>1.4426000000018571E-3</c:v>
                </c:pt>
                <c:pt idx="72131">
                  <c:v>1.4426200000018572E-3</c:v>
                </c:pt>
                <c:pt idx="72132">
                  <c:v>1.4426400000018573E-3</c:v>
                </c:pt>
                <c:pt idx="72133">
                  <c:v>1.4426600000018574E-3</c:v>
                </c:pt>
                <c:pt idx="72134">
                  <c:v>1.4426800000018575E-3</c:v>
                </c:pt>
                <c:pt idx="72135">
                  <c:v>1.4427000000018576E-3</c:v>
                </c:pt>
                <c:pt idx="72136">
                  <c:v>1.4427200000018577E-3</c:v>
                </c:pt>
                <c:pt idx="72137">
                  <c:v>1.4427400000018578E-3</c:v>
                </c:pt>
                <c:pt idx="72138">
                  <c:v>1.4427600000018579E-3</c:v>
                </c:pt>
                <c:pt idx="72139">
                  <c:v>1.4427800000018579E-3</c:v>
                </c:pt>
                <c:pt idx="72140">
                  <c:v>1.442800000001858E-3</c:v>
                </c:pt>
                <c:pt idx="72141">
                  <c:v>1.4428200000018581E-3</c:v>
                </c:pt>
                <c:pt idx="72142">
                  <c:v>1.4428400000018582E-3</c:v>
                </c:pt>
                <c:pt idx="72143">
                  <c:v>1.4428600000018583E-3</c:v>
                </c:pt>
                <c:pt idx="72144">
                  <c:v>1.4428800000018584E-3</c:v>
                </c:pt>
                <c:pt idx="72145">
                  <c:v>1.4429000000018585E-3</c:v>
                </c:pt>
                <c:pt idx="72146">
                  <c:v>1.4429200000018586E-3</c:v>
                </c:pt>
                <c:pt idx="72147">
                  <c:v>1.4429400000018587E-3</c:v>
                </c:pt>
                <c:pt idx="72148">
                  <c:v>1.4429600000018588E-3</c:v>
                </c:pt>
                <c:pt idx="72149">
                  <c:v>1.4429800000018589E-3</c:v>
                </c:pt>
                <c:pt idx="72150">
                  <c:v>1.443000000001859E-3</c:v>
                </c:pt>
                <c:pt idx="72151">
                  <c:v>1.4430200000018591E-3</c:v>
                </c:pt>
                <c:pt idx="72152">
                  <c:v>1.4430400000018592E-3</c:v>
                </c:pt>
                <c:pt idx="72153">
                  <c:v>1.4430600000018593E-3</c:v>
                </c:pt>
                <c:pt idx="72154">
                  <c:v>1.4430800000018594E-3</c:v>
                </c:pt>
                <c:pt idx="72155">
                  <c:v>1.4431000000018595E-3</c:v>
                </c:pt>
                <c:pt idx="72156">
                  <c:v>1.4431200000018596E-3</c:v>
                </c:pt>
                <c:pt idx="72157">
                  <c:v>1.4431400000018597E-3</c:v>
                </c:pt>
                <c:pt idx="72158">
                  <c:v>1.4431600000018598E-3</c:v>
                </c:pt>
                <c:pt idx="72159">
                  <c:v>1.4431800000018599E-3</c:v>
                </c:pt>
                <c:pt idx="72160">
                  <c:v>1.44320000000186E-3</c:v>
                </c:pt>
                <c:pt idx="72161">
                  <c:v>1.4432200000018601E-3</c:v>
                </c:pt>
                <c:pt idx="72162">
                  <c:v>1.4432400000018602E-3</c:v>
                </c:pt>
                <c:pt idx="72163">
                  <c:v>1.4432600000018603E-3</c:v>
                </c:pt>
                <c:pt idx="72164">
                  <c:v>1.4432800000018604E-3</c:v>
                </c:pt>
                <c:pt idx="72165">
                  <c:v>1.4433000000018605E-3</c:v>
                </c:pt>
                <c:pt idx="72166">
                  <c:v>1.4433200000018606E-3</c:v>
                </c:pt>
                <c:pt idx="72167">
                  <c:v>1.4433400000018607E-3</c:v>
                </c:pt>
                <c:pt idx="72168">
                  <c:v>1.4433600000018608E-3</c:v>
                </c:pt>
                <c:pt idx="72169">
                  <c:v>1.4433800000018609E-3</c:v>
                </c:pt>
                <c:pt idx="72170">
                  <c:v>1.443400000001861E-3</c:v>
                </c:pt>
                <c:pt idx="72171">
                  <c:v>1.4434200000018611E-3</c:v>
                </c:pt>
                <c:pt idx="72172">
                  <c:v>1.4434400000018612E-3</c:v>
                </c:pt>
                <c:pt idx="72173">
                  <c:v>1.4434600000018613E-3</c:v>
                </c:pt>
                <c:pt idx="72174">
                  <c:v>1.4434800000018614E-3</c:v>
                </c:pt>
                <c:pt idx="72175">
                  <c:v>1.4435000000018615E-3</c:v>
                </c:pt>
                <c:pt idx="72176">
                  <c:v>1.4435200000018616E-3</c:v>
                </c:pt>
                <c:pt idx="72177">
                  <c:v>1.4435400000018617E-3</c:v>
                </c:pt>
                <c:pt idx="72178">
                  <c:v>1.4435600000018618E-3</c:v>
                </c:pt>
                <c:pt idx="72179">
                  <c:v>1.4435800000018619E-3</c:v>
                </c:pt>
                <c:pt idx="72180">
                  <c:v>1.443600000001862E-3</c:v>
                </c:pt>
                <c:pt idx="72181">
                  <c:v>1.4436200000018621E-3</c:v>
                </c:pt>
                <c:pt idx="72182">
                  <c:v>1.4436400000018622E-3</c:v>
                </c:pt>
                <c:pt idx="72183">
                  <c:v>1.4436600000018623E-3</c:v>
                </c:pt>
                <c:pt idx="72184">
                  <c:v>1.4436800000018624E-3</c:v>
                </c:pt>
                <c:pt idx="72185">
                  <c:v>1.4437000000018625E-3</c:v>
                </c:pt>
                <c:pt idx="72186">
                  <c:v>1.4437200000018626E-3</c:v>
                </c:pt>
                <c:pt idx="72187">
                  <c:v>1.4437400000018627E-3</c:v>
                </c:pt>
                <c:pt idx="72188">
                  <c:v>1.4437600000018628E-3</c:v>
                </c:pt>
                <c:pt idx="72189">
                  <c:v>1.4437800000018629E-3</c:v>
                </c:pt>
                <c:pt idx="72190">
                  <c:v>1.443800000001863E-3</c:v>
                </c:pt>
                <c:pt idx="72191">
                  <c:v>1.443820000001863E-3</c:v>
                </c:pt>
                <c:pt idx="72192">
                  <c:v>1.4438400000018631E-3</c:v>
                </c:pt>
                <c:pt idx="72193">
                  <c:v>1.4438600000018632E-3</c:v>
                </c:pt>
                <c:pt idx="72194">
                  <c:v>1.4438800000018633E-3</c:v>
                </c:pt>
                <c:pt idx="72195">
                  <c:v>1.4439000000018634E-3</c:v>
                </c:pt>
                <c:pt idx="72196">
                  <c:v>1.4439200000018635E-3</c:v>
                </c:pt>
                <c:pt idx="72197">
                  <c:v>1.4439400000018636E-3</c:v>
                </c:pt>
                <c:pt idx="72198">
                  <c:v>1.4439600000018637E-3</c:v>
                </c:pt>
                <c:pt idx="72199">
                  <c:v>1.4439800000018638E-3</c:v>
                </c:pt>
                <c:pt idx="72200">
                  <c:v>1.4440000000018639E-3</c:v>
                </c:pt>
                <c:pt idx="72201">
                  <c:v>1.444020000001864E-3</c:v>
                </c:pt>
                <c:pt idx="72202">
                  <c:v>1.4440400000018641E-3</c:v>
                </c:pt>
                <c:pt idx="72203">
                  <c:v>1.4440600000018642E-3</c:v>
                </c:pt>
                <c:pt idx="72204">
                  <c:v>1.4440800000018643E-3</c:v>
                </c:pt>
                <c:pt idx="72205">
                  <c:v>1.4441000000018644E-3</c:v>
                </c:pt>
                <c:pt idx="72206">
                  <c:v>1.4441200000018645E-3</c:v>
                </c:pt>
                <c:pt idx="72207">
                  <c:v>1.4441400000018646E-3</c:v>
                </c:pt>
                <c:pt idx="72208">
                  <c:v>1.4441600000018647E-3</c:v>
                </c:pt>
                <c:pt idx="72209">
                  <c:v>1.4441800000018648E-3</c:v>
                </c:pt>
                <c:pt idx="72210">
                  <c:v>1.4442000000018649E-3</c:v>
                </c:pt>
                <c:pt idx="72211">
                  <c:v>1.444220000001865E-3</c:v>
                </c:pt>
                <c:pt idx="72212">
                  <c:v>1.4442400000018651E-3</c:v>
                </c:pt>
                <c:pt idx="72213">
                  <c:v>1.4442600000018652E-3</c:v>
                </c:pt>
                <c:pt idx="72214">
                  <c:v>1.4442800000018653E-3</c:v>
                </c:pt>
                <c:pt idx="72215">
                  <c:v>1.4443000000018654E-3</c:v>
                </c:pt>
                <c:pt idx="72216">
                  <c:v>1.4443200000018655E-3</c:v>
                </c:pt>
                <c:pt idx="72217">
                  <c:v>1.4443400000018656E-3</c:v>
                </c:pt>
                <c:pt idx="72218">
                  <c:v>1.4443600000018657E-3</c:v>
                </c:pt>
                <c:pt idx="72219">
                  <c:v>1.4443800000018658E-3</c:v>
                </c:pt>
                <c:pt idx="72220">
                  <c:v>1.4444000000018659E-3</c:v>
                </c:pt>
                <c:pt idx="72221">
                  <c:v>1.444420000001866E-3</c:v>
                </c:pt>
                <c:pt idx="72222">
                  <c:v>1.4444400000018661E-3</c:v>
                </c:pt>
                <c:pt idx="72223">
                  <c:v>1.4444600000018662E-3</c:v>
                </c:pt>
                <c:pt idx="72224">
                  <c:v>1.4444800000018663E-3</c:v>
                </c:pt>
                <c:pt idx="72225">
                  <c:v>1.4445000000018664E-3</c:v>
                </c:pt>
                <c:pt idx="72226">
                  <c:v>1.4445200000018665E-3</c:v>
                </c:pt>
                <c:pt idx="72227">
                  <c:v>1.4445400000018666E-3</c:v>
                </c:pt>
                <c:pt idx="72228">
                  <c:v>1.4445600000018667E-3</c:v>
                </c:pt>
                <c:pt idx="72229">
                  <c:v>1.4445800000018668E-3</c:v>
                </c:pt>
                <c:pt idx="72230">
                  <c:v>1.4446000000018669E-3</c:v>
                </c:pt>
                <c:pt idx="72231">
                  <c:v>1.444620000001867E-3</c:v>
                </c:pt>
                <c:pt idx="72232">
                  <c:v>1.4446400000018671E-3</c:v>
                </c:pt>
                <c:pt idx="72233">
                  <c:v>1.4446600000018672E-3</c:v>
                </c:pt>
                <c:pt idx="72234">
                  <c:v>1.4446800000018673E-3</c:v>
                </c:pt>
                <c:pt idx="72235">
                  <c:v>1.4447000000018674E-3</c:v>
                </c:pt>
                <c:pt idx="72236">
                  <c:v>1.4447200000018675E-3</c:v>
                </c:pt>
                <c:pt idx="72237">
                  <c:v>1.4447400000018676E-3</c:v>
                </c:pt>
                <c:pt idx="72238">
                  <c:v>1.4447600000018677E-3</c:v>
                </c:pt>
                <c:pt idx="72239">
                  <c:v>1.4447800000018678E-3</c:v>
                </c:pt>
                <c:pt idx="72240">
                  <c:v>1.4448000000018679E-3</c:v>
                </c:pt>
                <c:pt idx="72241">
                  <c:v>1.444820000001868E-3</c:v>
                </c:pt>
                <c:pt idx="72242">
                  <c:v>1.4448400000018681E-3</c:v>
                </c:pt>
                <c:pt idx="72243">
                  <c:v>1.4448600000018681E-3</c:v>
                </c:pt>
                <c:pt idx="72244">
                  <c:v>1.4448800000018682E-3</c:v>
                </c:pt>
                <c:pt idx="72245">
                  <c:v>1.4449000000018683E-3</c:v>
                </c:pt>
                <c:pt idx="72246">
                  <c:v>1.4449200000018684E-3</c:v>
                </c:pt>
                <c:pt idx="72247">
                  <c:v>1.4449400000018685E-3</c:v>
                </c:pt>
                <c:pt idx="72248">
                  <c:v>1.4449600000018686E-3</c:v>
                </c:pt>
                <c:pt idx="72249">
                  <c:v>1.4449800000018687E-3</c:v>
                </c:pt>
                <c:pt idx="72250">
                  <c:v>1.4450000000018688E-3</c:v>
                </c:pt>
                <c:pt idx="72251">
                  <c:v>1.4450200000018689E-3</c:v>
                </c:pt>
                <c:pt idx="72252">
                  <c:v>1.445040000001869E-3</c:v>
                </c:pt>
                <c:pt idx="72253">
                  <c:v>1.4450600000018691E-3</c:v>
                </c:pt>
                <c:pt idx="72254">
                  <c:v>1.4450800000018692E-3</c:v>
                </c:pt>
                <c:pt idx="72255">
                  <c:v>1.4451000000018693E-3</c:v>
                </c:pt>
                <c:pt idx="72256">
                  <c:v>1.4451200000018694E-3</c:v>
                </c:pt>
                <c:pt idx="72257">
                  <c:v>1.4451400000018695E-3</c:v>
                </c:pt>
                <c:pt idx="72258">
                  <c:v>1.4451600000018696E-3</c:v>
                </c:pt>
                <c:pt idx="72259">
                  <c:v>1.4451800000018697E-3</c:v>
                </c:pt>
                <c:pt idx="72260">
                  <c:v>1.4452000000018698E-3</c:v>
                </c:pt>
                <c:pt idx="72261">
                  <c:v>1.4452200000018699E-3</c:v>
                </c:pt>
                <c:pt idx="72262">
                  <c:v>1.44524000000187E-3</c:v>
                </c:pt>
                <c:pt idx="72263">
                  <c:v>1.4452600000018701E-3</c:v>
                </c:pt>
                <c:pt idx="72264">
                  <c:v>1.4452800000018702E-3</c:v>
                </c:pt>
                <c:pt idx="72265">
                  <c:v>1.4453000000018703E-3</c:v>
                </c:pt>
                <c:pt idx="72266">
                  <c:v>1.4453200000018704E-3</c:v>
                </c:pt>
                <c:pt idx="72267">
                  <c:v>1.4453400000018705E-3</c:v>
                </c:pt>
                <c:pt idx="72268">
                  <c:v>1.4453600000018706E-3</c:v>
                </c:pt>
                <c:pt idx="72269">
                  <c:v>1.4453800000018707E-3</c:v>
                </c:pt>
                <c:pt idx="72270">
                  <c:v>1.4454000000018708E-3</c:v>
                </c:pt>
                <c:pt idx="72271">
                  <c:v>1.4454200000018709E-3</c:v>
                </c:pt>
                <c:pt idx="72272">
                  <c:v>1.445440000001871E-3</c:v>
                </c:pt>
                <c:pt idx="72273">
                  <c:v>1.4454600000018711E-3</c:v>
                </c:pt>
                <c:pt idx="72274">
                  <c:v>1.4454800000018712E-3</c:v>
                </c:pt>
                <c:pt idx="72275">
                  <c:v>1.4455000000018713E-3</c:v>
                </c:pt>
                <c:pt idx="72276">
                  <c:v>1.4455200000018714E-3</c:v>
                </c:pt>
                <c:pt idx="72277">
                  <c:v>1.4455400000018715E-3</c:v>
                </c:pt>
                <c:pt idx="72278">
                  <c:v>1.4455600000018716E-3</c:v>
                </c:pt>
                <c:pt idx="72279">
                  <c:v>1.4455800000018717E-3</c:v>
                </c:pt>
                <c:pt idx="72280">
                  <c:v>1.4456000000018718E-3</c:v>
                </c:pt>
                <c:pt idx="72281">
                  <c:v>1.4456200000018719E-3</c:v>
                </c:pt>
                <c:pt idx="72282">
                  <c:v>1.445640000001872E-3</c:v>
                </c:pt>
                <c:pt idx="72283">
                  <c:v>1.4456600000018721E-3</c:v>
                </c:pt>
                <c:pt idx="72284">
                  <c:v>1.4456800000018722E-3</c:v>
                </c:pt>
                <c:pt idx="72285">
                  <c:v>1.4457000000018723E-3</c:v>
                </c:pt>
                <c:pt idx="72286">
                  <c:v>1.4457200000018724E-3</c:v>
                </c:pt>
                <c:pt idx="72287">
                  <c:v>1.4457400000018725E-3</c:v>
                </c:pt>
                <c:pt idx="72288">
                  <c:v>1.4457600000018726E-3</c:v>
                </c:pt>
                <c:pt idx="72289">
                  <c:v>1.4457800000018727E-3</c:v>
                </c:pt>
                <c:pt idx="72290">
                  <c:v>1.4458000000018728E-3</c:v>
                </c:pt>
                <c:pt idx="72291">
                  <c:v>1.4458200000018729E-3</c:v>
                </c:pt>
                <c:pt idx="72292">
                  <c:v>1.445840000001873E-3</c:v>
                </c:pt>
                <c:pt idx="72293">
                  <c:v>1.4458600000018731E-3</c:v>
                </c:pt>
                <c:pt idx="72294">
                  <c:v>1.4458800000018731E-3</c:v>
                </c:pt>
                <c:pt idx="72295">
                  <c:v>1.4459000000018732E-3</c:v>
                </c:pt>
                <c:pt idx="72296">
                  <c:v>1.4459200000018733E-3</c:v>
                </c:pt>
                <c:pt idx="72297">
                  <c:v>1.4459400000018734E-3</c:v>
                </c:pt>
                <c:pt idx="72298">
                  <c:v>1.4459600000018735E-3</c:v>
                </c:pt>
                <c:pt idx="72299">
                  <c:v>1.4459800000018736E-3</c:v>
                </c:pt>
                <c:pt idx="72300">
                  <c:v>1.4460000000018737E-3</c:v>
                </c:pt>
                <c:pt idx="72301">
                  <c:v>1.4460200000018738E-3</c:v>
                </c:pt>
                <c:pt idx="72302">
                  <c:v>1.4460400000018739E-3</c:v>
                </c:pt>
                <c:pt idx="72303">
                  <c:v>1.446060000001874E-3</c:v>
                </c:pt>
                <c:pt idx="72304">
                  <c:v>1.4460800000018741E-3</c:v>
                </c:pt>
                <c:pt idx="72305">
                  <c:v>1.4461000000018742E-3</c:v>
                </c:pt>
                <c:pt idx="72306">
                  <c:v>1.4461200000018743E-3</c:v>
                </c:pt>
                <c:pt idx="72307">
                  <c:v>1.4461400000018744E-3</c:v>
                </c:pt>
                <c:pt idx="72308">
                  <c:v>1.4461600000018745E-3</c:v>
                </c:pt>
                <c:pt idx="72309">
                  <c:v>1.4461800000018746E-3</c:v>
                </c:pt>
                <c:pt idx="72310">
                  <c:v>1.4462000000018747E-3</c:v>
                </c:pt>
                <c:pt idx="72311">
                  <c:v>1.4462200000018748E-3</c:v>
                </c:pt>
                <c:pt idx="72312">
                  <c:v>1.4462400000018749E-3</c:v>
                </c:pt>
                <c:pt idx="72313">
                  <c:v>1.446260000001875E-3</c:v>
                </c:pt>
                <c:pt idx="72314">
                  <c:v>1.4462800000018751E-3</c:v>
                </c:pt>
                <c:pt idx="72315">
                  <c:v>1.4463000000018752E-3</c:v>
                </c:pt>
                <c:pt idx="72316">
                  <c:v>1.4463200000018753E-3</c:v>
                </c:pt>
                <c:pt idx="72317">
                  <c:v>1.4463400000018754E-3</c:v>
                </c:pt>
                <c:pt idx="72318">
                  <c:v>1.4463600000018755E-3</c:v>
                </c:pt>
                <c:pt idx="72319">
                  <c:v>1.4463800000018756E-3</c:v>
                </c:pt>
                <c:pt idx="72320">
                  <c:v>1.4464000000018757E-3</c:v>
                </c:pt>
                <c:pt idx="72321">
                  <c:v>1.4464200000018758E-3</c:v>
                </c:pt>
                <c:pt idx="72322">
                  <c:v>1.4464400000018759E-3</c:v>
                </c:pt>
                <c:pt idx="72323">
                  <c:v>1.446460000001876E-3</c:v>
                </c:pt>
                <c:pt idx="72324">
                  <c:v>1.4464800000018761E-3</c:v>
                </c:pt>
                <c:pt idx="72325">
                  <c:v>1.4465000000018762E-3</c:v>
                </c:pt>
                <c:pt idx="72326">
                  <c:v>1.4465200000018763E-3</c:v>
                </c:pt>
                <c:pt idx="72327">
                  <c:v>1.4465400000018764E-3</c:v>
                </c:pt>
                <c:pt idx="72328">
                  <c:v>1.4465600000018765E-3</c:v>
                </c:pt>
                <c:pt idx="72329">
                  <c:v>1.4465800000018766E-3</c:v>
                </c:pt>
                <c:pt idx="72330">
                  <c:v>1.4466000000018767E-3</c:v>
                </c:pt>
                <c:pt idx="72331">
                  <c:v>1.4466200000018768E-3</c:v>
                </c:pt>
                <c:pt idx="72332">
                  <c:v>1.4466400000018769E-3</c:v>
                </c:pt>
                <c:pt idx="72333">
                  <c:v>1.446660000001877E-3</c:v>
                </c:pt>
                <c:pt idx="72334">
                  <c:v>1.4466800000018771E-3</c:v>
                </c:pt>
                <c:pt idx="72335">
                  <c:v>1.4467000000018772E-3</c:v>
                </c:pt>
                <c:pt idx="72336">
                  <c:v>1.4467200000018773E-3</c:v>
                </c:pt>
                <c:pt idx="72337">
                  <c:v>1.4467400000018774E-3</c:v>
                </c:pt>
                <c:pt idx="72338">
                  <c:v>1.4467600000018775E-3</c:v>
                </c:pt>
                <c:pt idx="72339">
                  <c:v>1.4467800000018776E-3</c:v>
                </c:pt>
                <c:pt idx="72340">
                  <c:v>1.4468000000018777E-3</c:v>
                </c:pt>
                <c:pt idx="72341">
                  <c:v>1.4468200000018778E-3</c:v>
                </c:pt>
                <c:pt idx="72342">
                  <c:v>1.4468400000018779E-3</c:v>
                </c:pt>
                <c:pt idx="72343">
                  <c:v>1.446860000001878E-3</c:v>
                </c:pt>
                <c:pt idx="72344">
                  <c:v>1.4468800000018781E-3</c:v>
                </c:pt>
                <c:pt idx="72345">
                  <c:v>1.4469000000018782E-3</c:v>
                </c:pt>
                <c:pt idx="72346">
                  <c:v>1.4469200000018782E-3</c:v>
                </c:pt>
                <c:pt idx="72347">
                  <c:v>1.4469400000018783E-3</c:v>
                </c:pt>
                <c:pt idx="72348">
                  <c:v>1.4469600000018784E-3</c:v>
                </c:pt>
                <c:pt idx="72349">
                  <c:v>1.4469800000018785E-3</c:v>
                </c:pt>
                <c:pt idx="72350">
                  <c:v>1.4470000000018786E-3</c:v>
                </c:pt>
                <c:pt idx="72351">
                  <c:v>1.4470200000018787E-3</c:v>
                </c:pt>
                <c:pt idx="72352">
                  <c:v>1.4470400000018788E-3</c:v>
                </c:pt>
                <c:pt idx="72353">
                  <c:v>1.4470600000018789E-3</c:v>
                </c:pt>
                <c:pt idx="72354">
                  <c:v>1.447080000001879E-3</c:v>
                </c:pt>
                <c:pt idx="72355">
                  <c:v>1.4471000000018791E-3</c:v>
                </c:pt>
                <c:pt idx="72356">
                  <c:v>1.4471200000018792E-3</c:v>
                </c:pt>
                <c:pt idx="72357">
                  <c:v>1.4471400000018793E-3</c:v>
                </c:pt>
                <c:pt idx="72358">
                  <c:v>1.4471600000018794E-3</c:v>
                </c:pt>
                <c:pt idx="72359">
                  <c:v>1.4471800000018795E-3</c:v>
                </c:pt>
                <c:pt idx="72360">
                  <c:v>1.4472000000018796E-3</c:v>
                </c:pt>
                <c:pt idx="72361">
                  <c:v>1.4472200000018797E-3</c:v>
                </c:pt>
                <c:pt idx="72362">
                  <c:v>1.4472400000018798E-3</c:v>
                </c:pt>
                <c:pt idx="72363">
                  <c:v>1.4472600000018799E-3</c:v>
                </c:pt>
                <c:pt idx="72364">
                  <c:v>1.44728000000188E-3</c:v>
                </c:pt>
                <c:pt idx="72365">
                  <c:v>1.4473000000018801E-3</c:v>
                </c:pt>
                <c:pt idx="72366">
                  <c:v>1.4473200000018802E-3</c:v>
                </c:pt>
                <c:pt idx="72367">
                  <c:v>1.4473400000018803E-3</c:v>
                </c:pt>
                <c:pt idx="72368">
                  <c:v>1.4473600000018804E-3</c:v>
                </c:pt>
                <c:pt idx="72369">
                  <c:v>1.4473800000018805E-3</c:v>
                </c:pt>
                <c:pt idx="72370">
                  <c:v>1.4474000000018806E-3</c:v>
                </c:pt>
                <c:pt idx="72371">
                  <c:v>1.4474200000018807E-3</c:v>
                </c:pt>
                <c:pt idx="72372">
                  <c:v>1.4474400000018808E-3</c:v>
                </c:pt>
                <c:pt idx="72373">
                  <c:v>1.4474600000018809E-3</c:v>
                </c:pt>
                <c:pt idx="72374">
                  <c:v>1.447480000001881E-3</c:v>
                </c:pt>
                <c:pt idx="72375">
                  <c:v>1.4475000000018811E-3</c:v>
                </c:pt>
                <c:pt idx="72376">
                  <c:v>1.4475200000018812E-3</c:v>
                </c:pt>
                <c:pt idx="72377">
                  <c:v>1.4475400000018813E-3</c:v>
                </c:pt>
                <c:pt idx="72378">
                  <c:v>1.4475600000018814E-3</c:v>
                </c:pt>
                <c:pt idx="72379">
                  <c:v>1.4475800000018815E-3</c:v>
                </c:pt>
                <c:pt idx="72380">
                  <c:v>1.4476000000018816E-3</c:v>
                </c:pt>
                <c:pt idx="72381">
                  <c:v>1.4476200000018817E-3</c:v>
                </c:pt>
                <c:pt idx="72382">
                  <c:v>1.4476400000018818E-3</c:v>
                </c:pt>
                <c:pt idx="72383">
                  <c:v>1.4476600000018819E-3</c:v>
                </c:pt>
                <c:pt idx="72384">
                  <c:v>1.447680000001882E-3</c:v>
                </c:pt>
                <c:pt idx="72385">
                  <c:v>1.4477000000018821E-3</c:v>
                </c:pt>
                <c:pt idx="72386">
                  <c:v>1.4477200000018822E-3</c:v>
                </c:pt>
                <c:pt idx="72387">
                  <c:v>1.4477400000018823E-3</c:v>
                </c:pt>
                <c:pt idx="72388">
                  <c:v>1.4477600000018824E-3</c:v>
                </c:pt>
                <c:pt idx="72389">
                  <c:v>1.4477800000018825E-3</c:v>
                </c:pt>
                <c:pt idx="72390">
                  <c:v>1.4478000000018826E-3</c:v>
                </c:pt>
                <c:pt idx="72391">
                  <c:v>1.4478200000018827E-3</c:v>
                </c:pt>
                <c:pt idx="72392">
                  <c:v>1.4478400000018828E-3</c:v>
                </c:pt>
                <c:pt idx="72393">
                  <c:v>1.4478600000018829E-3</c:v>
                </c:pt>
                <c:pt idx="72394">
                  <c:v>1.447880000001883E-3</c:v>
                </c:pt>
                <c:pt idx="72395">
                  <c:v>1.4479000000018831E-3</c:v>
                </c:pt>
                <c:pt idx="72396">
                  <c:v>1.4479200000018832E-3</c:v>
                </c:pt>
                <c:pt idx="72397">
                  <c:v>1.4479400000018833E-3</c:v>
                </c:pt>
                <c:pt idx="72398">
                  <c:v>1.4479600000018833E-3</c:v>
                </c:pt>
                <c:pt idx="72399">
                  <c:v>1.4479800000018834E-3</c:v>
                </c:pt>
                <c:pt idx="72400">
                  <c:v>1.4480000000018835E-3</c:v>
                </c:pt>
                <c:pt idx="72401">
                  <c:v>1.4480200000018836E-3</c:v>
                </c:pt>
                <c:pt idx="72402">
                  <c:v>1.4480400000018837E-3</c:v>
                </c:pt>
                <c:pt idx="72403">
                  <c:v>1.4480600000018838E-3</c:v>
                </c:pt>
                <c:pt idx="72404">
                  <c:v>1.4480800000018839E-3</c:v>
                </c:pt>
                <c:pt idx="72405">
                  <c:v>1.448100000001884E-3</c:v>
                </c:pt>
                <c:pt idx="72406">
                  <c:v>1.4481200000018841E-3</c:v>
                </c:pt>
                <c:pt idx="72407">
                  <c:v>1.4481400000018842E-3</c:v>
                </c:pt>
                <c:pt idx="72408">
                  <c:v>1.4481600000018843E-3</c:v>
                </c:pt>
                <c:pt idx="72409">
                  <c:v>1.4481800000018844E-3</c:v>
                </c:pt>
                <c:pt idx="72410">
                  <c:v>1.4482000000018845E-3</c:v>
                </c:pt>
                <c:pt idx="72411">
                  <c:v>1.4482200000018846E-3</c:v>
                </c:pt>
                <c:pt idx="72412">
                  <c:v>1.4482400000018847E-3</c:v>
                </c:pt>
                <c:pt idx="72413">
                  <c:v>1.4482600000018848E-3</c:v>
                </c:pt>
                <c:pt idx="72414">
                  <c:v>1.4482800000018849E-3</c:v>
                </c:pt>
                <c:pt idx="72415">
                  <c:v>1.448300000001885E-3</c:v>
                </c:pt>
                <c:pt idx="72416">
                  <c:v>1.4483200000018851E-3</c:v>
                </c:pt>
                <c:pt idx="72417">
                  <c:v>1.4483400000018852E-3</c:v>
                </c:pt>
                <c:pt idx="72418">
                  <c:v>1.4483600000018853E-3</c:v>
                </c:pt>
                <c:pt idx="72419">
                  <c:v>1.4483800000018854E-3</c:v>
                </c:pt>
                <c:pt idx="72420">
                  <c:v>1.4484000000018855E-3</c:v>
                </c:pt>
                <c:pt idx="72421">
                  <c:v>1.4484200000018856E-3</c:v>
                </c:pt>
                <c:pt idx="72422">
                  <c:v>1.4484400000018857E-3</c:v>
                </c:pt>
                <c:pt idx="72423">
                  <c:v>1.4484600000018858E-3</c:v>
                </c:pt>
                <c:pt idx="72424">
                  <c:v>1.4484800000018859E-3</c:v>
                </c:pt>
                <c:pt idx="72425">
                  <c:v>1.448500000001886E-3</c:v>
                </c:pt>
                <c:pt idx="72426">
                  <c:v>1.4485200000018861E-3</c:v>
                </c:pt>
                <c:pt idx="72427">
                  <c:v>1.4485400000018862E-3</c:v>
                </c:pt>
                <c:pt idx="72428">
                  <c:v>1.4485600000018863E-3</c:v>
                </c:pt>
                <c:pt idx="72429">
                  <c:v>1.4485800000018864E-3</c:v>
                </c:pt>
                <c:pt idx="72430">
                  <c:v>1.4486000000018865E-3</c:v>
                </c:pt>
                <c:pt idx="72431">
                  <c:v>1.4486200000018866E-3</c:v>
                </c:pt>
                <c:pt idx="72432">
                  <c:v>1.4486400000018867E-3</c:v>
                </c:pt>
                <c:pt idx="72433">
                  <c:v>1.4486600000018868E-3</c:v>
                </c:pt>
                <c:pt idx="72434">
                  <c:v>1.4486800000018869E-3</c:v>
                </c:pt>
                <c:pt idx="72435">
                  <c:v>1.448700000001887E-3</c:v>
                </c:pt>
                <c:pt idx="72436">
                  <c:v>1.4487200000018871E-3</c:v>
                </c:pt>
                <c:pt idx="72437">
                  <c:v>1.4487400000018872E-3</c:v>
                </c:pt>
                <c:pt idx="72438">
                  <c:v>1.4487600000018873E-3</c:v>
                </c:pt>
                <c:pt idx="72439">
                  <c:v>1.4487800000018874E-3</c:v>
                </c:pt>
                <c:pt idx="72440">
                  <c:v>1.4488000000018875E-3</c:v>
                </c:pt>
                <c:pt idx="72441">
                  <c:v>1.4488200000018876E-3</c:v>
                </c:pt>
                <c:pt idx="72442">
                  <c:v>1.4488400000018877E-3</c:v>
                </c:pt>
                <c:pt idx="72443">
                  <c:v>1.4488600000018878E-3</c:v>
                </c:pt>
                <c:pt idx="72444">
                  <c:v>1.4488800000018879E-3</c:v>
                </c:pt>
                <c:pt idx="72445">
                  <c:v>1.448900000001888E-3</c:v>
                </c:pt>
                <c:pt idx="72446">
                  <c:v>1.4489200000018881E-3</c:v>
                </c:pt>
                <c:pt idx="72447">
                  <c:v>1.4489400000018882E-3</c:v>
                </c:pt>
                <c:pt idx="72448">
                  <c:v>1.4489600000018883E-3</c:v>
                </c:pt>
                <c:pt idx="72449">
                  <c:v>1.4489800000018883E-3</c:v>
                </c:pt>
                <c:pt idx="72450">
                  <c:v>1.4490000000018884E-3</c:v>
                </c:pt>
                <c:pt idx="72451">
                  <c:v>1.4490200000018885E-3</c:v>
                </c:pt>
                <c:pt idx="72452">
                  <c:v>1.4490400000018886E-3</c:v>
                </c:pt>
                <c:pt idx="72453">
                  <c:v>1.4490600000018887E-3</c:v>
                </c:pt>
                <c:pt idx="72454">
                  <c:v>1.4490800000018888E-3</c:v>
                </c:pt>
                <c:pt idx="72455">
                  <c:v>1.4491000000018889E-3</c:v>
                </c:pt>
                <c:pt idx="72456">
                  <c:v>1.449120000001889E-3</c:v>
                </c:pt>
                <c:pt idx="72457">
                  <c:v>1.4491400000018891E-3</c:v>
                </c:pt>
                <c:pt idx="72458">
                  <c:v>1.4491600000018892E-3</c:v>
                </c:pt>
                <c:pt idx="72459">
                  <c:v>1.4491800000018893E-3</c:v>
                </c:pt>
                <c:pt idx="72460">
                  <c:v>1.4492000000018894E-3</c:v>
                </c:pt>
                <c:pt idx="72461">
                  <c:v>1.4492200000018895E-3</c:v>
                </c:pt>
                <c:pt idx="72462">
                  <c:v>1.4492400000018896E-3</c:v>
                </c:pt>
                <c:pt idx="72463">
                  <c:v>1.4492600000018897E-3</c:v>
                </c:pt>
                <c:pt idx="72464">
                  <c:v>1.4492800000018898E-3</c:v>
                </c:pt>
                <c:pt idx="72465">
                  <c:v>1.4493000000018899E-3</c:v>
                </c:pt>
                <c:pt idx="72466">
                  <c:v>1.44932000000189E-3</c:v>
                </c:pt>
                <c:pt idx="72467">
                  <c:v>1.4493400000018901E-3</c:v>
                </c:pt>
                <c:pt idx="72468">
                  <c:v>1.4493600000018902E-3</c:v>
                </c:pt>
                <c:pt idx="72469">
                  <c:v>1.4493800000018903E-3</c:v>
                </c:pt>
                <c:pt idx="72470">
                  <c:v>1.4494000000018904E-3</c:v>
                </c:pt>
                <c:pt idx="72471">
                  <c:v>1.4494200000018905E-3</c:v>
                </c:pt>
                <c:pt idx="72472">
                  <c:v>1.4494400000018906E-3</c:v>
                </c:pt>
                <c:pt idx="72473">
                  <c:v>1.4494600000018907E-3</c:v>
                </c:pt>
                <c:pt idx="72474">
                  <c:v>1.4494800000018908E-3</c:v>
                </c:pt>
                <c:pt idx="72475">
                  <c:v>1.4495000000018909E-3</c:v>
                </c:pt>
                <c:pt idx="72476">
                  <c:v>1.449520000001891E-3</c:v>
                </c:pt>
                <c:pt idx="72477">
                  <c:v>1.4495400000018911E-3</c:v>
                </c:pt>
                <c:pt idx="72478">
                  <c:v>1.4495600000018912E-3</c:v>
                </c:pt>
                <c:pt idx="72479">
                  <c:v>1.4495800000018913E-3</c:v>
                </c:pt>
                <c:pt idx="72480">
                  <c:v>1.4496000000018914E-3</c:v>
                </c:pt>
                <c:pt idx="72481">
                  <c:v>1.4496200000018915E-3</c:v>
                </c:pt>
                <c:pt idx="72482">
                  <c:v>1.4496400000018916E-3</c:v>
                </c:pt>
                <c:pt idx="72483">
                  <c:v>1.4496600000018917E-3</c:v>
                </c:pt>
                <c:pt idx="72484">
                  <c:v>1.4496800000018918E-3</c:v>
                </c:pt>
                <c:pt idx="72485">
                  <c:v>1.4497000000018919E-3</c:v>
                </c:pt>
                <c:pt idx="72486">
                  <c:v>1.449720000001892E-3</c:v>
                </c:pt>
                <c:pt idx="72487">
                  <c:v>1.4497400000018921E-3</c:v>
                </c:pt>
                <c:pt idx="72488">
                  <c:v>1.4497600000018922E-3</c:v>
                </c:pt>
                <c:pt idx="72489">
                  <c:v>1.4497800000018923E-3</c:v>
                </c:pt>
                <c:pt idx="72490">
                  <c:v>1.4498000000018924E-3</c:v>
                </c:pt>
                <c:pt idx="72491">
                  <c:v>1.4498200000018925E-3</c:v>
                </c:pt>
                <c:pt idx="72492">
                  <c:v>1.4498400000018926E-3</c:v>
                </c:pt>
                <c:pt idx="72493">
                  <c:v>1.4498600000018927E-3</c:v>
                </c:pt>
                <c:pt idx="72494">
                  <c:v>1.4498800000018928E-3</c:v>
                </c:pt>
                <c:pt idx="72495">
                  <c:v>1.4499000000018929E-3</c:v>
                </c:pt>
                <c:pt idx="72496">
                  <c:v>1.449920000001893E-3</c:v>
                </c:pt>
                <c:pt idx="72497">
                  <c:v>1.4499400000018931E-3</c:v>
                </c:pt>
                <c:pt idx="72498">
                  <c:v>1.4499600000018932E-3</c:v>
                </c:pt>
                <c:pt idx="72499">
                  <c:v>1.4499800000018933E-3</c:v>
                </c:pt>
                <c:pt idx="72500">
                  <c:v>1.4500000000018934E-3</c:v>
                </c:pt>
                <c:pt idx="72501">
                  <c:v>1.4500200000018934E-3</c:v>
                </c:pt>
                <c:pt idx="72502">
                  <c:v>1.4500400000018935E-3</c:v>
                </c:pt>
                <c:pt idx="72503">
                  <c:v>1.4500600000018936E-3</c:v>
                </c:pt>
                <c:pt idx="72504">
                  <c:v>1.4500800000018937E-3</c:v>
                </c:pt>
                <c:pt idx="72505">
                  <c:v>1.4501000000018938E-3</c:v>
                </c:pt>
                <c:pt idx="72506">
                  <c:v>1.4501200000018939E-3</c:v>
                </c:pt>
                <c:pt idx="72507">
                  <c:v>1.450140000001894E-3</c:v>
                </c:pt>
                <c:pt idx="72508">
                  <c:v>1.4501600000018941E-3</c:v>
                </c:pt>
                <c:pt idx="72509">
                  <c:v>1.4501800000018942E-3</c:v>
                </c:pt>
                <c:pt idx="72510">
                  <c:v>1.4502000000018943E-3</c:v>
                </c:pt>
                <c:pt idx="72511">
                  <c:v>1.4502200000018944E-3</c:v>
                </c:pt>
                <c:pt idx="72512">
                  <c:v>1.4502400000018945E-3</c:v>
                </c:pt>
                <c:pt idx="72513">
                  <c:v>1.4502600000018946E-3</c:v>
                </c:pt>
                <c:pt idx="72514">
                  <c:v>1.4502800000018947E-3</c:v>
                </c:pt>
                <c:pt idx="72515">
                  <c:v>1.4503000000018948E-3</c:v>
                </c:pt>
                <c:pt idx="72516">
                  <c:v>1.4503200000018949E-3</c:v>
                </c:pt>
                <c:pt idx="72517">
                  <c:v>1.450340000001895E-3</c:v>
                </c:pt>
                <c:pt idx="72518">
                  <c:v>1.4503600000018951E-3</c:v>
                </c:pt>
                <c:pt idx="72519">
                  <c:v>1.4503800000018952E-3</c:v>
                </c:pt>
                <c:pt idx="72520">
                  <c:v>1.4504000000018953E-3</c:v>
                </c:pt>
                <c:pt idx="72521">
                  <c:v>1.4504200000018954E-3</c:v>
                </c:pt>
                <c:pt idx="72522">
                  <c:v>1.4504400000018955E-3</c:v>
                </c:pt>
                <c:pt idx="72523">
                  <c:v>1.4504600000018956E-3</c:v>
                </c:pt>
                <c:pt idx="72524">
                  <c:v>1.4504800000018957E-3</c:v>
                </c:pt>
                <c:pt idx="72525">
                  <c:v>1.4505000000018958E-3</c:v>
                </c:pt>
                <c:pt idx="72526">
                  <c:v>1.4505200000018959E-3</c:v>
                </c:pt>
                <c:pt idx="72527">
                  <c:v>1.450540000001896E-3</c:v>
                </c:pt>
                <c:pt idx="72528">
                  <c:v>1.4505600000018961E-3</c:v>
                </c:pt>
                <c:pt idx="72529">
                  <c:v>1.4505800000018962E-3</c:v>
                </c:pt>
                <c:pt idx="72530">
                  <c:v>1.4506000000018963E-3</c:v>
                </c:pt>
                <c:pt idx="72531">
                  <c:v>1.4506200000018964E-3</c:v>
                </c:pt>
                <c:pt idx="72532">
                  <c:v>1.4506400000018965E-3</c:v>
                </c:pt>
                <c:pt idx="72533">
                  <c:v>1.4506600000018966E-3</c:v>
                </c:pt>
                <c:pt idx="72534">
                  <c:v>1.4506800000018967E-3</c:v>
                </c:pt>
                <c:pt idx="72535">
                  <c:v>1.4507000000018968E-3</c:v>
                </c:pt>
                <c:pt idx="72536">
                  <c:v>1.4507200000018969E-3</c:v>
                </c:pt>
                <c:pt idx="72537">
                  <c:v>1.450740000001897E-3</c:v>
                </c:pt>
                <c:pt idx="72538">
                  <c:v>1.4507600000018971E-3</c:v>
                </c:pt>
                <c:pt idx="72539">
                  <c:v>1.4507800000018972E-3</c:v>
                </c:pt>
                <c:pt idx="72540">
                  <c:v>1.4508000000018973E-3</c:v>
                </c:pt>
                <c:pt idx="72541">
                  <c:v>1.4508200000018974E-3</c:v>
                </c:pt>
                <c:pt idx="72542">
                  <c:v>1.4508400000018975E-3</c:v>
                </c:pt>
                <c:pt idx="72543">
                  <c:v>1.4508600000018976E-3</c:v>
                </c:pt>
                <c:pt idx="72544">
                  <c:v>1.4508800000018977E-3</c:v>
                </c:pt>
                <c:pt idx="72545">
                  <c:v>1.4509000000018978E-3</c:v>
                </c:pt>
                <c:pt idx="72546">
                  <c:v>1.4509200000018979E-3</c:v>
                </c:pt>
                <c:pt idx="72547">
                  <c:v>1.450940000001898E-3</c:v>
                </c:pt>
                <c:pt idx="72548">
                  <c:v>1.4509600000018981E-3</c:v>
                </c:pt>
                <c:pt idx="72549">
                  <c:v>1.4509800000018982E-3</c:v>
                </c:pt>
                <c:pt idx="72550">
                  <c:v>1.4510000000018983E-3</c:v>
                </c:pt>
                <c:pt idx="72551">
                  <c:v>1.4510200000018984E-3</c:v>
                </c:pt>
                <c:pt idx="72552">
                  <c:v>1.4510400000018985E-3</c:v>
                </c:pt>
                <c:pt idx="72553">
                  <c:v>1.4510600000018985E-3</c:v>
                </c:pt>
                <c:pt idx="72554">
                  <c:v>1.4510800000018986E-3</c:v>
                </c:pt>
                <c:pt idx="72555">
                  <c:v>1.4511000000018987E-3</c:v>
                </c:pt>
                <c:pt idx="72556">
                  <c:v>1.4511200000018988E-3</c:v>
                </c:pt>
                <c:pt idx="72557">
                  <c:v>1.4511400000018989E-3</c:v>
                </c:pt>
                <c:pt idx="72558">
                  <c:v>1.451160000001899E-3</c:v>
                </c:pt>
                <c:pt idx="72559">
                  <c:v>1.4511800000018991E-3</c:v>
                </c:pt>
                <c:pt idx="72560">
                  <c:v>1.4512000000018992E-3</c:v>
                </c:pt>
                <c:pt idx="72561">
                  <c:v>1.4512200000018993E-3</c:v>
                </c:pt>
                <c:pt idx="72562">
                  <c:v>1.4512400000018994E-3</c:v>
                </c:pt>
                <c:pt idx="72563">
                  <c:v>1.4512600000018995E-3</c:v>
                </c:pt>
                <c:pt idx="72564">
                  <c:v>1.4512800000018996E-3</c:v>
                </c:pt>
                <c:pt idx="72565">
                  <c:v>1.4513000000018997E-3</c:v>
                </c:pt>
                <c:pt idx="72566">
                  <c:v>1.4513200000018998E-3</c:v>
                </c:pt>
                <c:pt idx="72567">
                  <c:v>1.4513400000018999E-3</c:v>
                </c:pt>
                <c:pt idx="72568">
                  <c:v>1.4513600000019E-3</c:v>
                </c:pt>
                <c:pt idx="72569">
                  <c:v>1.4513800000019001E-3</c:v>
                </c:pt>
                <c:pt idx="72570">
                  <c:v>1.4514000000019002E-3</c:v>
                </c:pt>
                <c:pt idx="72571">
                  <c:v>1.4514200000019003E-3</c:v>
                </c:pt>
                <c:pt idx="72572">
                  <c:v>1.4514400000019004E-3</c:v>
                </c:pt>
                <c:pt idx="72573">
                  <c:v>1.4514600000019005E-3</c:v>
                </c:pt>
                <c:pt idx="72574">
                  <c:v>1.4514800000019006E-3</c:v>
                </c:pt>
                <c:pt idx="72575">
                  <c:v>1.4515000000019007E-3</c:v>
                </c:pt>
                <c:pt idx="72576">
                  <c:v>1.4515200000019008E-3</c:v>
                </c:pt>
                <c:pt idx="72577">
                  <c:v>1.4515400000019009E-3</c:v>
                </c:pt>
                <c:pt idx="72578">
                  <c:v>1.451560000001901E-3</c:v>
                </c:pt>
                <c:pt idx="72579">
                  <c:v>1.4515800000019011E-3</c:v>
                </c:pt>
                <c:pt idx="72580">
                  <c:v>1.4516000000019012E-3</c:v>
                </c:pt>
                <c:pt idx="72581">
                  <c:v>1.4516200000019013E-3</c:v>
                </c:pt>
                <c:pt idx="72582">
                  <c:v>1.4516400000019014E-3</c:v>
                </c:pt>
                <c:pt idx="72583">
                  <c:v>1.4516600000019015E-3</c:v>
                </c:pt>
                <c:pt idx="72584">
                  <c:v>1.4516800000019016E-3</c:v>
                </c:pt>
                <c:pt idx="72585">
                  <c:v>1.4517000000019017E-3</c:v>
                </c:pt>
                <c:pt idx="72586">
                  <c:v>1.4517200000019018E-3</c:v>
                </c:pt>
                <c:pt idx="72587">
                  <c:v>1.4517400000019019E-3</c:v>
                </c:pt>
                <c:pt idx="72588">
                  <c:v>1.451760000001902E-3</c:v>
                </c:pt>
                <c:pt idx="72589">
                  <c:v>1.4517800000019021E-3</c:v>
                </c:pt>
                <c:pt idx="72590">
                  <c:v>1.4518000000019022E-3</c:v>
                </c:pt>
                <c:pt idx="72591">
                  <c:v>1.4518200000019023E-3</c:v>
                </c:pt>
                <c:pt idx="72592">
                  <c:v>1.4518400000019024E-3</c:v>
                </c:pt>
                <c:pt idx="72593">
                  <c:v>1.4518600000019025E-3</c:v>
                </c:pt>
                <c:pt idx="72594">
                  <c:v>1.4518800000019026E-3</c:v>
                </c:pt>
                <c:pt idx="72595">
                  <c:v>1.4519000000019027E-3</c:v>
                </c:pt>
                <c:pt idx="72596">
                  <c:v>1.4519200000019028E-3</c:v>
                </c:pt>
                <c:pt idx="72597">
                  <c:v>1.4519400000019029E-3</c:v>
                </c:pt>
                <c:pt idx="72598">
                  <c:v>1.451960000001903E-3</c:v>
                </c:pt>
                <c:pt idx="72599">
                  <c:v>1.4519800000019031E-3</c:v>
                </c:pt>
                <c:pt idx="72600">
                  <c:v>1.4520000000019032E-3</c:v>
                </c:pt>
                <c:pt idx="72601">
                  <c:v>1.4520200000019033E-3</c:v>
                </c:pt>
                <c:pt idx="72602">
                  <c:v>1.4520400000019034E-3</c:v>
                </c:pt>
                <c:pt idx="72603">
                  <c:v>1.4520600000019035E-3</c:v>
                </c:pt>
                <c:pt idx="72604">
                  <c:v>1.4520800000019035E-3</c:v>
                </c:pt>
                <c:pt idx="72605">
                  <c:v>1.4521000000019036E-3</c:v>
                </c:pt>
                <c:pt idx="72606">
                  <c:v>1.4521200000019037E-3</c:v>
                </c:pt>
                <c:pt idx="72607">
                  <c:v>1.4521400000019038E-3</c:v>
                </c:pt>
                <c:pt idx="72608">
                  <c:v>1.4521600000019039E-3</c:v>
                </c:pt>
                <c:pt idx="72609">
                  <c:v>1.452180000001904E-3</c:v>
                </c:pt>
                <c:pt idx="72610">
                  <c:v>1.4522000000019041E-3</c:v>
                </c:pt>
                <c:pt idx="72611">
                  <c:v>1.4522200000019042E-3</c:v>
                </c:pt>
                <c:pt idx="72612">
                  <c:v>1.4522400000019043E-3</c:v>
                </c:pt>
                <c:pt idx="72613">
                  <c:v>1.4522600000019044E-3</c:v>
                </c:pt>
                <c:pt idx="72614">
                  <c:v>1.4522800000019045E-3</c:v>
                </c:pt>
                <c:pt idx="72615">
                  <c:v>1.4523000000019046E-3</c:v>
                </c:pt>
                <c:pt idx="72616">
                  <c:v>1.4523200000019047E-3</c:v>
                </c:pt>
                <c:pt idx="72617">
                  <c:v>1.4523400000019048E-3</c:v>
                </c:pt>
                <c:pt idx="72618">
                  <c:v>1.4523600000019049E-3</c:v>
                </c:pt>
                <c:pt idx="72619">
                  <c:v>1.452380000001905E-3</c:v>
                </c:pt>
                <c:pt idx="72620">
                  <c:v>1.4524000000019051E-3</c:v>
                </c:pt>
                <c:pt idx="72621">
                  <c:v>1.4524200000019052E-3</c:v>
                </c:pt>
                <c:pt idx="72622">
                  <c:v>1.4524400000019053E-3</c:v>
                </c:pt>
                <c:pt idx="72623">
                  <c:v>1.4524600000019054E-3</c:v>
                </c:pt>
                <c:pt idx="72624">
                  <c:v>1.4524800000019055E-3</c:v>
                </c:pt>
                <c:pt idx="72625">
                  <c:v>1.4525000000019056E-3</c:v>
                </c:pt>
                <c:pt idx="72626">
                  <c:v>1.4525200000019057E-3</c:v>
                </c:pt>
                <c:pt idx="72627">
                  <c:v>1.4525400000019058E-3</c:v>
                </c:pt>
                <c:pt idx="72628">
                  <c:v>1.4525600000019059E-3</c:v>
                </c:pt>
                <c:pt idx="72629">
                  <c:v>1.452580000001906E-3</c:v>
                </c:pt>
                <c:pt idx="72630">
                  <c:v>1.4526000000019061E-3</c:v>
                </c:pt>
                <c:pt idx="72631">
                  <c:v>1.4526200000019062E-3</c:v>
                </c:pt>
                <c:pt idx="72632">
                  <c:v>1.4526400000019063E-3</c:v>
                </c:pt>
                <c:pt idx="72633">
                  <c:v>1.4526600000019064E-3</c:v>
                </c:pt>
                <c:pt idx="72634">
                  <c:v>1.4526800000019065E-3</c:v>
                </c:pt>
                <c:pt idx="72635">
                  <c:v>1.4527000000019066E-3</c:v>
                </c:pt>
                <c:pt idx="72636">
                  <c:v>1.4527200000019067E-3</c:v>
                </c:pt>
                <c:pt idx="72637">
                  <c:v>1.4527400000019068E-3</c:v>
                </c:pt>
                <c:pt idx="72638">
                  <c:v>1.4527600000019069E-3</c:v>
                </c:pt>
                <c:pt idx="72639">
                  <c:v>1.452780000001907E-3</c:v>
                </c:pt>
                <c:pt idx="72640">
                  <c:v>1.4528000000019071E-3</c:v>
                </c:pt>
                <c:pt idx="72641">
                  <c:v>1.4528200000019072E-3</c:v>
                </c:pt>
                <c:pt idx="72642">
                  <c:v>1.4528400000019073E-3</c:v>
                </c:pt>
                <c:pt idx="72643">
                  <c:v>1.4528600000019074E-3</c:v>
                </c:pt>
                <c:pt idx="72644">
                  <c:v>1.4528800000019075E-3</c:v>
                </c:pt>
                <c:pt idx="72645">
                  <c:v>1.4529000000019076E-3</c:v>
                </c:pt>
                <c:pt idx="72646">
                  <c:v>1.4529200000019077E-3</c:v>
                </c:pt>
                <c:pt idx="72647">
                  <c:v>1.4529400000019078E-3</c:v>
                </c:pt>
                <c:pt idx="72648">
                  <c:v>1.4529600000019079E-3</c:v>
                </c:pt>
                <c:pt idx="72649">
                  <c:v>1.452980000001908E-3</c:v>
                </c:pt>
                <c:pt idx="72650">
                  <c:v>1.4530000000019081E-3</c:v>
                </c:pt>
                <c:pt idx="72651">
                  <c:v>1.4530200000019082E-3</c:v>
                </c:pt>
                <c:pt idx="72652">
                  <c:v>1.4530400000019083E-3</c:v>
                </c:pt>
                <c:pt idx="72653">
                  <c:v>1.4530600000019084E-3</c:v>
                </c:pt>
                <c:pt idx="72654">
                  <c:v>1.4530800000019085E-3</c:v>
                </c:pt>
                <c:pt idx="72655">
                  <c:v>1.4531000000019086E-3</c:v>
                </c:pt>
                <c:pt idx="72656">
                  <c:v>1.4531200000019086E-3</c:v>
                </c:pt>
                <c:pt idx="72657">
                  <c:v>1.4531400000019087E-3</c:v>
                </c:pt>
                <c:pt idx="72658">
                  <c:v>1.4531600000019088E-3</c:v>
                </c:pt>
                <c:pt idx="72659">
                  <c:v>1.4531800000019089E-3</c:v>
                </c:pt>
                <c:pt idx="72660">
                  <c:v>1.453200000001909E-3</c:v>
                </c:pt>
                <c:pt idx="72661">
                  <c:v>1.4532200000019091E-3</c:v>
                </c:pt>
                <c:pt idx="72662">
                  <c:v>1.4532400000019092E-3</c:v>
                </c:pt>
                <c:pt idx="72663">
                  <c:v>1.4532600000019093E-3</c:v>
                </c:pt>
                <c:pt idx="72664">
                  <c:v>1.4532800000019094E-3</c:v>
                </c:pt>
                <c:pt idx="72665">
                  <c:v>1.4533000000019095E-3</c:v>
                </c:pt>
                <c:pt idx="72666">
                  <c:v>1.4533200000019096E-3</c:v>
                </c:pt>
                <c:pt idx="72667">
                  <c:v>1.4533400000019097E-3</c:v>
                </c:pt>
                <c:pt idx="72668">
                  <c:v>1.4533600000019098E-3</c:v>
                </c:pt>
                <c:pt idx="72669">
                  <c:v>1.4533800000019099E-3</c:v>
                </c:pt>
                <c:pt idx="72670">
                  <c:v>1.45340000000191E-3</c:v>
                </c:pt>
                <c:pt idx="72671">
                  <c:v>1.4534200000019101E-3</c:v>
                </c:pt>
                <c:pt idx="72672">
                  <c:v>1.4534400000019102E-3</c:v>
                </c:pt>
                <c:pt idx="72673">
                  <c:v>1.4534600000019103E-3</c:v>
                </c:pt>
                <c:pt idx="72674">
                  <c:v>1.4534800000019104E-3</c:v>
                </c:pt>
                <c:pt idx="72675">
                  <c:v>1.4535000000019105E-3</c:v>
                </c:pt>
                <c:pt idx="72676">
                  <c:v>1.4535200000019106E-3</c:v>
                </c:pt>
                <c:pt idx="72677">
                  <c:v>1.4535400000019107E-3</c:v>
                </c:pt>
                <c:pt idx="72678">
                  <c:v>1.4535600000019108E-3</c:v>
                </c:pt>
                <c:pt idx="72679">
                  <c:v>1.4535800000019109E-3</c:v>
                </c:pt>
                <c:pt idx="72680">
                  <c:v>1.453600000001911E-3</c:v>
                </c:pt>
                <c:pt idx="72681">
                  <c:v>1.4536200000019111E-3</c:v>
                </c:pt>
                <c:pt idx="72682">
                  <c:v>1.4536400000019112E-3</c:v>
                </c:pt>
                <c:pt idx="72683">
                  <c:v>1.4536600000019113E-3</c:v>
                </c:pt>
                <c:pt idx="72684">
                  <c:v>1.4536800000019114E-3</c:v>
                </c:pt>
                <c:pt idx="72685">
                  <c:v>1.4537000000019115E-3</c:v>
                </c:pt>
                <c:pt idx="72686">
                  <c:v>1.4537200000019116E-3</c:v>
                </c:pt>
                <c:pt idx="72687">
                  <c:v>1.4537400000019117E-3</c:v>
                </c:pt>
                <c:pt idx="72688">
                  <c:v>1.4537600000019118E-3</c:v>
                </c:pt>
                <c:pt idx="72689">
                  <c:v>1.4537800000019119E-3</c:v>
                </c:pt>
                <c:pt idx="72690">
                  <c:v>1.453800000001912E-3</c:v>
                </c:pt>
                <c:pt idx="72691">
                  <c:v>1.4538200000019121E-3</c:v>
                </c:pt>
                <c:pt idx="72692">
                  <c:v>1.4538400000019122E-3</c:v>
                </c:pt>
                <c:pt idx="72693">
                  <c:v>1.4538600000019123E-3</c:v>
                </c:pt>
                <c:pt idx="72694">
                  <c:v>1.4538800000019124E-3</c:v>
                </c:pt>
                <c:pt idx="72695">
                  <c:v>1.4539000000019125E-3</c:v>
                </c:pt>
                <c:pt idx="72696">
                  <c:v>1.4539200000019126E-3</c:v>
                </c:pt>
                <c:pt idx="72697">
                  <c:v>1.4539400000019127E-3</c:v>
                </c:pt>
                <c:pt idx="72698">
                  <c:v>1.4539600000019128E-3</c:v>
                </c:pt>
                <c:pt idx="72699">
                  <c:v>1.4539800000019129E-3</c:v>
                </c:pt>
                <c:pt idx="72700">
                  <c:v>1.454000000001913E-3</c:v>
                </c:pt>
                <c:pt idx="72701">
                  <c:v>1.4540200000019131E-3</c:v>
                </c:pt>
                <c:pt idx="72702">
                  <c:v>1.4540400000019132E-3</c:v>
                </c:pt>
                <c:pt idx="72703">
                  <c:v>1.4540600000019133E-3</c:v>
                </c:pt>
                <c:pt idx="72704">
                  <c:v>1.4540800000019134E-3</c:v>
                </c:pt>
                <c:pt idx="72705">
                  <c:v>1.4541000000019135E-3</c:v>
                </c:pt>
                <c:pt idx="72706">
                  <c:v>1.4541200000019136E-3</c:v>
                </c:pt>
                <c:pt idx="72707">
                  <c:v>1.4541400000019137E-3</c:v>
                </c:pt>
                <c:pt idx="72708">
                  <c:v>1.4541600000019137E-3</c:v>
                </c:pt>
                <c:pt idx="72709">
                  <c:v>1.4541800000019138E-3</c:v>
                </c:pt>
                <c:pt idx="72710">
                  <c:v>1.4542000000019139E-3</c:v>
                </c:pt>
                <c:pt idx="72711">
                  <c:v>1.454220000001914E-3</c:v>
                </c:pt>
                <c:pt idx="72712">
                  <c:v>1.4542400000019141E-3</c:v>
                </c:pt>
                <c:pt idx="72713">
                  <c:v>1.4542600000019142E-3</c:v>
                </c:pt>
                <c:pt idx="72714">
                  <c:v>1.4542800000019143E-3</c:v>
                </c:pt>
                <c:pt idx="72715">
                  <c:v>1.4543000000019144E-3</c:v>
                </c:pt>
                <c:pt idx="72716">
                  <c:v>1.4543200000019145E-3</c:v>
                </c:pt>
                <c:pt idx="72717">
                  <c:v>1.4543400000019146E-3</c:v>
                </c:pt>
                <c:pt idx="72718">
                  <c:v>1.4543600000019147E-3</c:v>
                </c:pt>
                <c:pt idx="72719">
                  <c:v>1.4543800000019148E-3</c:v>
                </c:pt>
                <c:pt idx="72720">
                  <c:v>1.4544000000019149E-3</c:v>
                </c:pt>
                <c:pt idx="72721">
                  <c:v>1.454420000001915E-3</c:v>
                </c:pt>
                <c:pt idx="72722">
                  <c:v>1.4544400000019151E-3</c:v>
                </c:pt>
                <c:pt idx="72723">
                  <c:v>1.4544600000019152E-3</c:v>
                </c:pt>
                <c:pt idx="72724">
                  <c:v>1.4544800000019153E-3</c:v>
                </c:pt>
                <c:pt idx="72725">
                  <c:v>1.4545000000019154E-3</c:v>
                </c:pt>
                <c:pt idx="72726">
                  <c:v>1.4545200000019155E-3</c:v>
                </c:pt>
                <c:pt idx="72727">
                  <c:v>1.4545400000019156E-3</c:v>
                </c:pt>
                <c:pt idx="72728">
                  <c:v>1.4545600000019157E-3</c:v>
                </c:pt>
                <c:pt idx="72729">
                  <c:v>1.4545800000019158E-3</c:v>
                </c:pt>
                <c:pt idx="72730">
                  <c:v>1.4546000000019159E-3</c:v>
                </c:pt>
                <c:pt idx="72731">
                  <c:v>1.454620000001916E-3</c:v>
                </c:pt>
                <c:pt idx="72732">
                  <c:v>1.4546400000019161E-3</c:v>
                </c:pt>
                <c:pt idx="72733">
                  <c:v>1.4546600000019162E-3</c:v>
                </c:pt>
                <c:pt idx="72734">
                  <c:v>1.4546800000019163E-3</c:v>
                </c:pt>
                <c:pt idx="72735">
                  <c:v>1.4547000000019164E-3</c:v>
                </c:pt>
                <c:pt idx="72736">
                  <c:v>1.4547200000019165E-3</c:v>
                </c:pt>
                <c:pt idx="72737">
                  <c:v>1.4547400000019166E-3</c:v>
                </c:pt>
                <c:pt idx="72738">
                  <c:v>1.4547600000019167E-3</c:v>
                </c:pt>
                <c:pt idx="72739">
                  <c:v>1.4547800000019168E-3</c:v>
                </c:pt>
                <c:pt idx="72740">
                  <c:v>1.4548000000019169E-3</c:v>
                </c:pt>
                <c:pt idx="72741">
                  <c:v>1.454820000001917E-3</c:v>
                </c:pt>
                <c:pt idx="72742">
                  <c:v>1.4548400000019171E-3</c:v>
                </c:pt>
                <c:pt idx="72743">
                  <c:v>1.4548600000019172E-3</c:v>
                </c:pt>
                <c:pt idx="72744">
                  <c:v>1.4548800000019173E-3</c:v>
                </c:pt>
                <c:pt idx="72745">
                  <c:v>1.4549000000019174E-3</c:v>
                </c:pt>
                <c:pt idx="72746">
                  <c:v>1.4549200000019175E-3</c:v>
                </c:pt>
                <c:pt idx="72747">
                  <c:v>1.4549400000019176E-3</c:v>
                </c:pt>
                <c:pt idx="72748">
                  <c:v>1.4549600000019177E-3</c:v>
                </c:pt>
                <c:pt idx="72749">
                  <c:v>1.4549800000019178E-3</c:v>
                </c:pt>
                <c:pt idx="72750">
                  <c:v>1.4550000000019179E-3</c:v>
                </c:pt>
                <c:pt idx="72751">
                  <c:v>1.455020000001918E-3</c:v>
                </c:pt>
                <c:pt idx="72752">
                  <c:v>1.4550400000019181E-3</c:v>
                </c:pt>
                <c:pt idx="72753">
                  <c:v>1.4550600000019182E-3</c:v>
                </c:pt>
                <c:pt idx="72754">
                  <c:v>1.4550800000019183E-3</c:v>
                </c:pt>
                <c:pt idx="72755">
                  <c:v>1.4551000000019184E-3</c:v>
                </c:pt>
                <c:pt idx="72756">
                  <c:v>1.4551200000019185E-3</c:v>
                </c:pt>
                <c:pt idx="72757">
                  <c:v>1.4551400000019186E-3</c:v>
                </c:pt>
                <c:pt idx="72758">
                  <c:v>1.4551600000019187E-3</c:v>
                </c:pt>
                <c:pt idx="72759">
                  <c:v>1.4551800000019187E-3</c:v>
                </c:pt>
                <c:pt idx="72760">
                  <c:v>1.4552000000019188E-3</c:v>
                </c:pt>
                <c:pt idx="72761">
                  <c:v>1.4552200000019189E-3</c:v>
                </c:pt>
                <c:pt idx="72762">
                  <c:v>1.455240000001919E-3</c:v>
                </c:pt>
                <c:pt idx="72763">
                  <c:v>1.4552600000019191E-3</c:v>
                </c:pt>
                <c:pt idx="72764">
                  <c:v>1.4552800000019192E-3</c:v>
                </c:pt>
                <c:pt idx="72765">
                  <c:v>1.4553000000019193E-3</c:v>
                </c:pt>
                <c:pt idx="72766">
                  <c:v>1.4553200000019194E-3</c:v>
                </c:pt>
                <c:pt idx="72767">
                  <c:v>1.4553400000019195E-3</c:v>
                </c:pt>
                <c:pt idx="72768">
                  <c:v>1.4553600000019196E-3</c:v>
                </c:pt>
                <c:pt idx="72769">
                  <c:v>1.4553800000019197E-3</c:v>
                </c:pt>
                <c:pt idx="72770">
                  <c:v>1.4554000000019198E-3</c:v>
                </c:pt>
                <c:pt idx="72771">
                  <c:v>1.4554200000019199E-3</c:v>
                </c:pt>
                <c:pt idx="72772">
                  <c:v>1.45544000000192E-3</c:v>
                </c:pt>
                <c:pt idx="72773">
                  <c:v>1.4554600000019201E-3</c:v>
                </c:pt>
                <c:pt idx="72774">
                  <c:v>1.4554800000019202E-3</c:v>
                </c:pt>
                <c:pt idx="72775">
                  <c:v>1.4555000000019203E-3</c:v>
                </c:pt>
                <c:pt idx="72776">
                  <c:v>1.4555200000019204E-3</c:v>
                </c:pt>
                <c:pt idx="72777">
                  <c:v>1.4555400000019205E-3</c:v>
                </c:pt>
                <c:pt idx="72778">
                  <c:v>1.4555600000019206E-3</c:v>
                </c:pt>
                <c:pt idx="72779">
                  <c:v>1.4555800000019207E-3</c:v>
                </c:pt>
                <c:pt idx="72780">
                  <c:v>1.4556000000019208E-3</c:v>
                </c:pt>
                <c:pt idx="72781">
                  <c:v>1.4556200000019209E-3</c:v>
                </c:pt>
                <c:pt idx="72782">
                  <c:v>1.455640000001921E-3</c:v>
                </c:pt>
                <c:pt idx="72783">
                  <c:v>1.4556600000019211E-3</c:v>
                </c:pt>
                <c:pt idx="72784">
                  <c:v>1.4556800000019212E-3</c:v>
                </c:pt>
                <c:pt idx="72785">
                  <c:v>1.4557000000019213E-3</c:v>
                </c:pt>
                <c:pt idx="72786">
                  <c:v>1.4557200000019214E-3</c:v>
                </c:pt>
                <c:pt idx="72787">
                  <c:v>1.4557400000019215E-3</c:v>
                </c:pt>
                <c:pt idx="72788">
                  <c:v>1.4557600000019216E-3</c:v>
                </c:pt>
                <c:pt idx="72789">
                  <c:v>1.4557800000019217E-3</c:v>
                </c:pt>
                <c:pt idx="72790">
                  <c:v>1.4558000000019218E-3</c:v>
                </c:pt>
                <c:pt idx="72791">
                  <c:v>1.4558200000019219E-3</c:v>
                </c:pt>
                <c:pt idx="72792">
                  <c:v>1.455840000001922E-3</c:v>
                </c:pt>
                <c:pt idx="72793">
                  <c:v>1.4558600000019221E-3</c:v>
                </c:pt>
                <c:pt idx="72794">
                  <c:v>1.4558800000019222E-3</c:v>
                </c:pt>
                <c:pt idx="72795">
                  <c:v>1.4559000000019223E-3</c:v>
                </c:pt>
                <c:pt idx="72796">
                  <c:v>1.4559200000019224E-3</c:v>
                </c:pt>
                <c:pt idx="72797">
                  <c:v>1.4559400000019225E-3</c:v>
                </c:pt>
                <c:pt idx="72798">
                  <c:v>1.4559600000019226E-3</c:v>
                </c:pt>
                <c:pt idx="72799">
                  <c:v>1.4559800000019227E-3</c:v>
                </c:pt>
                <c:pt idx="72800">
                  <c:v>1.4560000000019228E-3</c:v>
                </c:pt>
                <c:pt idx="72801">
                  <c:v>1.4560200000019229E-3</c:v>
                </c:pt>
                <c:pt idx="72802">
                  <c:v>1.456040000001923E-3</c:v>
                </c:pt>
                <c:pt idx="72803">
                  <c:v>1.4560600000019231E-3</c:v>
                </c:pt>
                <c:pt idx="72804">
                  <c:v>1.4560800000019232E-3</c:v>
                </c:pt>
                <c:pt idx="72805">
                  <c:v>1.4561000000019233E-3</c:v>
                </c:pt>
                <c:pt idx="72806">
                  <c:v>1.4561200000019234E-3</c:v>
                </c:pt>
                <c:pt idx="72807">
                  <c:v>1.4561400000019235E-3</c:v>
                </c:pt>
                <c:pt idx="72808">
                  <c:v>1.4561600000019236E-3</c:v>
                </c:pt>
                <c:pt idx="72809">
                  <c:v>1.4561800000019237E-3</c:v>
                </c:pt>
                <c:pt idx="72810">
                  <c:v>1.4562000000019238E-3</c:v>
                </c:pt>
                <c:pt idx="72811">
                  <c:v>1.4562200000019238E-3</c:v>
                </c:pt>
                <c:pt idx="72812">
                  <c:v>1.4562400000019239E-3</c:v>
                </c:pt>
                <c:pt idx="72813">
                  <c:v>1.456260000001924E-3</c:v>
                </c:pt>
                <c:pt idx="72814">
                  <c:v>1.4562800000019241E-3</c:v>
                </c:pt>
                <c:pt idx="72815">
                  <c:v>1.4563000000019242E-3</c:v>
                </c:pt>
                <c:pt idx="72816">
                  <c:v>1.4563200000019243E-3</c:v>
                </c:pt>
                <c:pt idx="72817">
                  <c:v>1.4563400000019244E-3</c:v>
                </c:pt>
                <c:pt idx="72818">
                  <c:v>1.4563600000019245E-3</c:v>
                </c:pt>
                <c:pt idx="72819">
                  <c:v>1.4563800000019246E-3</c:v>
                </c:pt>
                <c:pt idx="72820">
                  <c:v>1.4564000000019247E-3</c:v>
                </c:pt>
                <c:pt idx="72821">
                  <c:v>1.4564200000019248E-3</c:v>
                </c:pt>
                <c:pt idx="72822">
                  <c:v>1.4564400000019249E-3</c:v>
                </c:pt>
                <c:pt idx="72823">
                  <c:v>1.456460000001925E-3</c:v>
                </c:pt>
                <c:pt idx="72824">
                  <c:v>1.4564800000019251E-3</c:v>
                </c:pt>
                <c:pt idx="72825">
                  <c:v>1.4565000000019252E-3</c:v>
                </c:pt>
                <c:pt idx="72826">
                  <c:v>1.4565200000019253E-3</c:v>
                </c:pt>
                <c:pt idx="72827">
                  <c:v>1.4565400000019254E-3</c:v>
                </c:pt>
                <c:pt idx="72828">
                  <c:v>1.4565600000019255E-3</c:v>
                </c:pt>
                <c:pt idx="72829">
                  <c:v>1.4565800000019256E-3</c:v>
                </c:pt>
                <c:pt idx="72830">
                  <c:v>1.4566000000019257E-3</c:v>
                </c:pt>
                <c:pt idx="72831">
                  <c:v>1.4566200000019258E-3</c:v>
                </c:pt>
                <c:pt idx="72832">
                  <c:v>1.4566400000019259E-3</c:v>
                </c:pt>
                <c:pt idx="72833">
                  <c:v>1.456660000001926E-3</c:v>
                </c:pt>
                <c:pt idx="72834">
                  <c:v>1.4566800000019261E-3</c:v>
                </c:pt>
                <c:pt idx="72835">
                  <c:v>1.4567000000019262E-3</c:v>
                </c:pt>
                <c:pt idx="72836">
                  <c:v>1.4567200000019263E-3</c:v>
                </c:pt>
                <c:pt idx="72837">
                  <c:v>1.4567400000019264E-3</c:v>
                </c:pt>
                <c:pt idx="72838">
                  <c:v>1.4567600000019265E-3</c:v>
                </c:pt>
                <c:pt idx="72839">
                  <c:v>1.4567800000019266E-3</c:v>
                </c:pt>
                <c:pt idx="72840">
                  <c:v>1.4568000000019267E-3</c:v>
                </c:pt>
                <c:pt idx="72841">
                  <c:v>1.4568200000019268E-3</c:v>
                </c:pt>
                <c:pt idx="72842">
                  <c:v>1.4568400000019269E-3</c:v>
                </c:pt>
                <c:pt idx="72843">
                  <c:v>1.456860000001927E-3</c:v>
                </c:pt>
                <c:pt idx="72844">
                  <c:v>1.4568800000019271E-3</c:v>
                </c:pt>
                <c:pt idx="72845">
                  <c:v>1.4569000000019272E-3</c:v>
                </c:pt>
                <c:pt idx="72846">
                  <c:v>1.4569200000019273E-3</c:v>
                </c:pt>
                <c:pt idx="72847">
                  <c:v>1.4569400000019274E-3</c:v>
                </c:pt>
                <c:pt idx="72848">
                  <c:v>1.4569600000019275E-3</c:v>
                </c:pt>
                <c:pt idx="72849">
                  <c:v>1.4569800000019276E-3</c:v>
                </c:pt>
                <c:pt idx="72850">
                  <c:v>1.4570000000019277E-3</c:v>
                </c:pt>
                <c:pt idx="72851">
                  <c:v>1.4570200000019278E-3</c:v>
                </c:pt>
                <c:pt idx="72852">
                  <c:v>1.4570400000019279E-3</c:v>
                </c:pt>
                <c:pt idx="72853">
                  <c:v>1.457060000001928E-3</c:v>
                </c:pt>
                <c:pt idx="72854">
                  <c:v>1.4570800000019281E-3</c:v>
                </c:pt>
                <c:pt idx="72855">
                  <c:v>1.4571000000019282E-3</c:v>
                </c:pt>
                <c:pt idx="72856">
                  <c:v>1.4571200000019283E-3</c:v>
                </c:pt>
                <c:pt idx="72857">
                  <c:v>1.4571400000019284E-3</c:v>
                </c:pt>
                <c:pt idx="72858">
                  <c:v>1.4571600000019285E-3</c:v>
                </c:pt>
                <c:pt idx="72859">
                  <c:v>1.4571800000019286E-3</c:v>
                </c:pt>
                <c:pt idx="72860">
                  <c:v>1.4572000000019287E-3</c:v>
                </c:pt>
                <c:pt idx="72861">
                  <c:v>1.4572200000019288E-3</c:v>
                </c:pt>
                <c:pt idx="72862">
                  <c:v>1.4572400000019289E-3</c:v>
                </c:pt>
                <c:pt idx="72863">
                  <c:v>1.4572600000019289E-3</c:v>
                </c:pt>
                <c:pt idx="72864">
                  <c:v>1.457280000001929E-3</c:v>
                </c:pt>
                <c:pt idx="72865">
                  <c:v>1.4573000000019291E-3</c:v>
                </c:pt>
                <c:pt idx="72866">
                  <c:v>1.4573200000019292E-3</c:v>
                </c:pt>
                <c:pt idx="72867">
                  <c:v>1.4573400000019293E-3</c:v>
                </c:pt>
                <c:pt idx="72868">
                  <c:v>1.4573600000019294E-3</c:v>
                </c:pt>
                <c:pt idx="72869">
                  <c:v>1.4573800000019295E-3</c:v>
                </c:pt>
                <c:pt idx="72870">
                  <c:v>1.4574000000019296E-3</c:v>
                </c:pt>
                <c:pt idx="72871">
                  <c:v>1.4574200000019297E-3</c:v>
                </c:pt>
                <c:pt idx="72872">
                  <c:v>1.4574400000019298E-3</c:v>
                </c:pt>
                <c:pt idx="72873">
                  <c:v>1.4574600000019299E-3</c:v>
                </c:pt>
                <c:pt idx="72874">
                  <c:v>1.45748000000193E-3</c:v>
                </c:pt>
                <c:pt idx="72875">
                  <c:v>1.4575000000019301E-3</c:v>
                </c:pt>
                <c:pt idx="72876">
                  <c:v>1.4575200000019302E-3</c:v>
                </c:pt>
                <c:pt idx="72877">
                  <c:v>1.4575400000019303E-3</c:v>
                </c:pt>
                <c:pt idx="72878">
                  <c:v>1.4575600000019304E-3</c:v>
                </c:pt>
                <c:pt idx="72879">
                  <c:v>1.4575800000019305E-3</c:v>
                </c:pt>
                <c:pt idx="72880">
                  <c:v>1.4576000000019306E-3</c:v>
                </c:pt>
                <c:pt idx="72881">
                  <c:v>1.4576200000019307E-3</c:v>
                </c:pt>
                <c:pt idx="72882">
                  <c:v>1.4576400000019308E-3</c:v>
                </c:pt>
                <c:pt idx="72883">
                  <c:v>1.4576600000019309E-3</c:v>
                </c:pt>
                <c:pt idx="72884">
                  <c:v>1.457680000001931E-3</c:v>
                </c:pt>
                <c:pt idx="72885">
                  <c:v>1.4577000000019311E-3</c:v>
                </c:pt>
                <c:pt idx="72886">
                  <c:v>1.4577200000019312E-3</c:v>
                </c:pt>
                <c:pt idx="72887">
                  <c:v>1.4577400000019313E-3</c:v>
                </c:pt>
                <c:pt idx="72888">
                  <c:v>1.4577600000019314E-3</c:v>
                </c:pt>
                <c:pt idx="72889">
                  <c:v>1.4577800000019315E-3</c:v>
                </c:pt>
                <c:pt idx="72890">
                  <c:v>1.4578000000019316E-3</c:v>
                </c:pt>
                <c:pt idx="72891">
                  <c:v>1.4578200000019317E-3</c:v>
                </c:pt>
                <c:pt idx="72892">
                  <c:v>1.4578400000019318E-3</c:v>
                </c:pt>
                <c:pt idx="72893">
                  <c:v>1.4578600000019319E-3</c:v>
                </c:pt>
                <c:pt idx="72894">
                  <c:v>1.457880000001932E-3</c:v>
                </c:pt>
                <c:pt idx="72895">
                  <c:v>1.4579000000019321E-3</c:v>
                </c:pt>
                <c:pt idx="72896">
                  <c:v>1.4579200000019322E-3</c:v>
                </c:pt>
                <c:pt idx="72897">
                  <c:v>1.4579400000019323E-3</c:v>
                </c:pt>
                <c:pt idx="72898">
                  <c:v>1.4579600000019324E-3</c:v>
                </c:pt>
                <c:pt idx="72899">
                  <c:v>1.4579800000019325E-3</c:v>
                </c:pt>
                <c:pt idx="72900">
                  <c:v>1.4580000000019326E-3</c:v>
                </c:pt>
                <c:pt idx="72901">
                  <c:v>1.4580200000019327E-3</c:v>
                </c:pt>
                <c:pt idx="72902">
                  <c:v>1.4580400000019328E-3</c:v>
                </c:pt>
                <c:pt idx="72903">
                  <c:v>1.4580600000019329E-3</c:v>
                </c:pt>
                <c:pt idx="72904">
                  <c:v>1.458080000001933E-3</c:v>
                </c:pt>
                <c:pt idx="72905">
                  <c:v>1.4581000000019331E-3</c:v>
                </c:pt>
                <c:pt idx="72906">
                  <c:v>1.4581200000019332E-3</c:v>
                </c:pt>
                <c:pt idx="72907">
                  <c:v>1.4581400000019333E-3</c:v>
                </c:pt>
                <c:pt idx="72908">
                  <c:v>1.4581600000019334E-3</c:v>
                </c:pt>
                <c:pt idx="72909">
                  <c:v>1.4581800000019335E-3</c:v>
                </c:pt>
                <c:pt idx="72910">
                  <c:v>1.4582000000019336E-3</c:v>
                </c:pt>
                <c:pt idx="72911">
                  <c:v>1.4582200000019337E-3</c:v>
                </c:pt>
                <c:pt idx="72912">
                  <c:v>1.4582400000019338E-3</c:v>
                </c:pt>
                <c:pt idx="72913">
                  <c:v>1.4582600000019339E-3</c:v>
                </c:pt>
                <c:pt idx="72914">
                  <c:v>1.4582800000019339E-3</c:v>
                </c:pt>
                <c:pt idx="72915">
                  <c:v>1.458300000001934E-3</c:v>
                </c:pt>
                <c:pt idx="72916">
                  <c:v>1.4583200000019341E-3</c:v>
                </c:pt>
                <c:pt idx="72917">
                  <c:v>1.4583400000019342E-3</c:v>
                </c:pt>
                <c:pt idx="72918">
                  <c:v>1.4583600000019343E-3</c:v>
                </c:pt>
                <c:pt idx="72919">
                  <c:v>1.4583800000019344E-3</c:v>
                </c:pt>
                <c:pt idx="72920">
                  <c:v>1.4584000000019345E-3</c:v>
                </c:pt>
                <c:pt idx="72921">
                  <c:v>1.4584200000019346E-3</c:v>
                </c:pt>
                <c:pt idx="72922">
                  <c:v>1.4584400000019347E-3</c:v>
                </c:pt>
                <c:pt idx="72923">
                  <c:v>1.4584600000019348E-3</c:v>
                </c:pt>
                <c:pt idx="72924">
                  <c:v>1.4584800000019349E-3</c:v>
                </c:pt>
                <c:pt idx="72925">
                  <c:v>1.458500000001935E-3</c:v>
                </c:pt>
                <c:pt idx="72926">
                  <c:v>1.4585200000019351E-3</c:v>
                </c:pt>
                <c:pt idx="72927">
                  <c:v>1.4585400000019352E-3</c:v>
                </c:pt>
                <c:pt idx="72928">
                  <c:v>1.4585600000019353E-3</c:v>
                </c:pt>
                <c:pt idx="72929">
                  <c:v>1.4585800000019354E-3</c:v>
                </c:pt>
                <c:pt idx="72930">
                  <c:v>1.4586000000019355E-3</c:v>
                </c:pt>
                <c:pt idx="72931">
                  <c:v>1.4586200000019356E-3</c:v>
                </c:pt>
                <c:pt idx="72932">
                  <c:v>1.4586400000019357E-3</c:v>
                </c:pt>
                <c:pt idx="72933">
                  <c:v>1.4586600000019358E-3</c:v>
                </c:pt>
                <c:pt idx="72934">
                  <c:v>1.4586800000019359E-3</c:v>
                </c:pt>
                <c:pt idx="72935">
                  <c:v>1.458700000001936E-3</c:v>
                </c:pt>
                <c:pt idx="72936">
                  <c:v>1.4587200000019361E-3</c:v>
                </c:pt>
                <c:pt idx="72937">
                  <c:v>1.4587400000019362E-3</c:v>
                </c:pt>
                <c:pt idx="72938">
                  <c:v>1.4587600000019363E-3</c:v>
                </c:pt>
                <c:pt idx="72939">
                  <c:v>1.4587800000019364E-3</c:v>
                </c:pt>
                <c:pt idx="72940">
                  <c:v>1.4588000000019365E-3</c:v>
                </c:pt>
                <c:pt idx="72941">
                  <c:v>1.4588200000019366E-3</c:v>
                </c:pt>
                <c:pt idx="72942">
                  <c:v>1.4588400000019367E-3</c:v>
                </c:pt>
                <c:pt idx="72943">
                  <c:v>1.4588600000019368E-3</c:v>
                </c:pt>
                <c:pt idx="72944">
                  <c:v>1.4588800000019369E-3</c:v>
                </c:pt>
                <c:pt idx="72945">
                  <c:v>1.458900000001937E-3</c:v>
                </c:pt>
                <c:pt idx="72946">
                  <c:v>1.4589200000019371E-3</c:v>
                </c:pt>
                <c:pt idx="72947">
                  <c:v>1.4589400000019372E-3</c:v>
                </c:pt>
                <c:pt idx="72948">
                  <c:v>1.4589600000019373E-3</c:v>
                </c:pt>
                <c:pt idx="72949">
                  <c:v>1.4589800000019374E-3</c:v>
                </c:pt>
                <c:pt idx="72950">
                  <c:v>1.4590000000019375E-3</c:v>
                </c:pt>
                <c:pt idx="72951">
                  <c:v>1.4590200000019376E-3</c:v>
                </c:pt>
                <c:pt idx="72952">
                  <c:v>1.4590400000019377E-3</c:v>
                </c:pt>
                <c:pt idx="72953">
                  <c:v>1.4590600000019378E-3</c:v>
                </c:pt>
                <c:pt idx="72954">
                  <c:v>1.4590800000019379E-3</c:v>
                </c:pt>
                <c:pt idx="72955">
                  <c:v>1.459100000001938E-3</c:v>
                </c:pt>
                <c:pt idx="72956">
                  <c:v>1.4591200000019381E-3</c:v>
                </c:pt>
                <c:pt idx="72957">
                  <c:v>1.4591400000019382E-3</c:v>
                </c:pt>
                <c:pt idx="72958">
                  <c:v>1.4591600000019383E-3</c:v>
                </c:pt>
                <c:pt idx="72959">
                  <c:v>1.4591800000019384E-3</c:v>
                </c:pt>
                <c:pt idx="72960">
                  <c:v>1.4592000000019385E-3</c:v>
                </c:pt>
                <c:pt idx="72961">
                  <c:v>1.4592200000019386E-3</c:v>
                </c:pt>
                <c:pt idx="72962">
                  <c:v>1.4592400000019387E-3</c:v>
                </c:pt>
                <c:pt idx="72963">
                  <c:v>1.4592600000019388E-3</c:v>
                </c:pt>
                <c:pt idx="72964">
                  <c:v>1.4592800000019389E-3</c:v>
                </c:pt>
                <c:pt idx="72965">
                  <c:v>1.459300000001939E-3</c:v>
                </c:pt>
                <c:pt idx="72966">
                  <c:v>1.459320000001939E-3</c:v>
                </c:pt>
                <c:pt idx="72967">
                  <c:v>1.4593400000019391E-3</c:v>
                </c:pt>
                <c:pt idx="72968">
                  <c:v>1.4593600000019392E-3</c:v>
                </c:pt>
                <c:pt idx="72969">
                  <c:v>1.4593800000019393E-3</c:v>
                </c:pt>
                <c:pt idx="72970">
                  <c:v>1.4594000000019394E-3</c:v>
                </c:pt>
                <c:pt idx="72971">
                  <c:v>1.4594200000019395E-3</c:v>
                </c:pt>
                <c:pt idx="72972">
                  <c:v>1.4594400000019396E-3</c:v>
                </c:pt>
                <c:pt idx="72973">
                  <c:v>1.4594600000019397E-3</c:v>
                </c:pt>
                <c:pt idx="72974">
                  <c:v>1.4594800000019398E-3</c:v>
                </c:pt>
                <c:pt idx="72975">
                  <c:v>1.4595000000019399E-3</c:v>
                </c:pt>
                <c:pt idx="72976">
                  <c:v>1.45952000000194E-3</c:v>
                </c:pt>
                <c:pt idx="72977">
                  <c:v>1.4595400000019401E-3</c:v>
                </c:pt>
                <c:pt idx="72978">
                  <c:v>1.4595600000019402E-3</c:v>
                </c:pt>
                <c:pt idx="72979">
                  <c:v>1.4595800000019403E-3</c:v>
                </c:pt>
                <c:pt idx="72980">
                  <c:v>1.4596000000019404E-3</c:v>
                </c:pt>
                <c:pt idx="72981">
                  <c:v>1.4596200000019405E-3</c:v>
                </c:pt>
                <c:pt idx="72982">
                  <c:v>1.4596400000019406E-3</c:v>
                </c:pt>
                <c:pt idx="72983">
                  <c:v>1.4596600000019407E-3</c:v>
                </c:pt>
                <c:pt idx="72984">
                  <c:v>1.4596800000019408E-3</c:v>
                </c:pt>
                <c:pt idx="72985">
                  <c:v>1.4597000000019409E-3</c:v>
                </c:pt>
                <c:pt idx="72986">
                  <c:v>1.459720000001941E-3</c:v>
                </c:pt>
                <c:pt idx="72987">
                  <c:v>1.4597400000019411E-3</c:v>
                </c:pt>
                <c:pt idx="72988">
                  <c:v>1.4597600000019412E-3</c:v>
                </c:pt>
                <c:pt idx="72989">
                  <c:v>1.4597800000019413E-3</c:v>
                </c:pt>
                <c:pt idx="72990">
                  <c:v>1.4598000000019414E-3</c:v>
                </c:pt>
                <c:pt idx="72991">
                  <c:v>1.4598200000019415E-3</c:v>
                </c:pt>
                <c:pt idx="72992">
                  <c:v>1.4598400000019416E-3</c:v>
                </c:pt>
                <c:pt idx="72993">
                  <c:v>1.4598600000019417E-3</c:v>
                </c:pt>
                <c:pt idx="72994">
                  <c:v>1.4598800000019418E-3</c:v>
                </c:pt>
                <c:pt idx="72995">
                  <c:v>1.4599000000019419E-3</c:v>
                </c:pt>
                <c:pt idx="72996">
                  <c:v>1.459920000001942E-3</c:v>
                </c:pt>
                <c:pt idx="72997">
                  <c:v>1.4599400000019421E-3</c:v>
                </c:pt>
                <c:pt idx="72998">
                  <c:v>1.4599600000019422E-3</c:v>
                </c:pt>
                <c:pt idx="72999">
                  <c:v>1.4599800000019423E-3</c:v>
                </c:pt>
                <c:pt idx="73000">
                  <c:v>1.4600000000019424E-3</c:v>
                </c:pt>
                <c:pt idx="73001">
                  <c:v>1.4600200000019425E-3</c:v>
                </c:pt>
                <c:pt idx="73002">
                  <c:v>1.4600400000019426E-3</c:v>
                </c:pt>
                <c:pt idx="73003">
                  <c:v>1.4600600000019427E-3</c:v>
                </c:pt>
                <c:pt idx="73004">
                  <c:v>1.4600800000019428E-3</c:v>
                </c:pt>
                <c:pt idx="73005">
                  <c:v>1.4601000000019429E-3</c:v>
                </c:pt>
                <c:pt idx="73006">
                  <c:v>1.460120000001943E-3</c:v>
                </c:pt>
                <c:pt idx="73007">
                  <c:v>1.4601400000019431E-3</c:v>
                </c:pt>
                <c:pt idx="73008">
                  <c:v>1.4601600000019432E-3</c:v>
                </c:pt>
                <c:pt idx="73009">
                  <c:v>1.4601800000019433E-3</c:v>
                </c:pt>
                <c:pt idx="73010">
                  <c:v>1.4602000000019434E-3</c:v>
                </c:pt>
                <c:pt idx="73011">
                  <c:v>1.4602200000019435E-3</c:v>
                </c:pt>
                <c:pt idx="73012">
                  <c:v>1.4602400000019436E-3</c:v>
                </c:pt>
                <c:pt idx="73013">
                  <c:v>1.4602600000019437E-3</c:v>
                </c:pt>
                <c:pt idx="73014">
                  <c:v>1.4602800000019438E-3</c:v>
                </c:pt>
                <c:pt idx="73015">
                  <c:v>1.4603000000019439E-3</c:v>
                </c:pt>
                <c:pt idx="73016">
                  <c:v>1.460320000001944E-3</c:v>
                </c:pt>
                <c:pt idx="73017">
                  <c:v>1.4603400000019441E-3</c:v>
                </c:pt>
                <c:pt idx="73018">
                  <c:v>1.4603600000019441E-3</c:v>
                </c:pt>
                <c:pt idx="73019">
                  <c:v>1.4603800000019442E-3</c:v>
                </c:pt>
                <c:pt idx="73020">
                  <c:v>1.4604000000019443E-3</c:v>
                </c:pt>
                <c:pt idx="73021">
                  <c:v>1.4604200000019444E-3</c:v>
                </c:pt>
                <c:pt idx="73022">
                  <c:v>1.4604400000019445E-3</c:v>
                </c:pt>
                <c:pt idx="73023">
                  <c:v>1.4604600000019446E-3</c:v>
                </c:pt>
                <c:pt idx="73024">
                  <c:v>1.4604800000019447E-3</c:v>
                </c:pt>
                <c:pt idx="73025">
                  <c:v>1.4605000000019448E-3</c:v>
                </c:pt>
                <c:pt idx="73026">
                  <c:v>1.4605200000019449E-3</c:v>
                </c:pt>
                <c:pt idx="73027">
                  <c:v>1.460540000001945E-3</c:v>
                </c:pt>
                <c:pt idx="73028">
                  <c:v>1.4605600000019451E-3</c:v>
                </c:pt>
                <c:pt idx="73029">
                  <c:v>1.4605800000019452E-3</c:v>
                </c:pt>
                <c:pt idx="73030">
                  <c:v>1.4606000000019453E-3</c:v>
                </c:pt>
                <c:pt idx="73031">
                  <c:v>1.4606200000019454E-3</c:v>
                </c:pt>
                <c:pt idx="73032">
                  <c:v>1.4606400000019455E-3</c:v>
                </c:pt>
                <c:pt idx="73033">
                  <c:v>1.4606600000019456E-3</c:v>
                </c:pt>
                <c:pt idx="73034">
                  <c:v>1.4606800000019457E-3</c:v>
                </c:pt>
                <c:pt idx="73035">
                  <c:v>1.4607000000019458E-3</c:v>
                </c:pt>
                <c:pt idx="73036">
                  <c:v>1.4607200000019459E-3</c:v>
                </c:pt>
                <c:pt idx="73037">
                  <c:v>1.460740000001946E-3</c:v>
                </c:pt>
                <c:pt idx="73038">
                  <c:v>1.4607600000019461E-3</c:v>
                </c:pt>
                <c:pt idx="73039">
                  <c:v>1.4607800000019462E-3</c:v>
                </c:pt>
                <c:pt idx="73040">
                  <c:v>1.4608000000019463E-3</c:v>
                </c:pt>
                <c:pt idx="73041">
                  <c:v>1.4608200000019464E-3</c:v>
                </c:pt>
                <c:pt idx="73042">
                  <c:v>1.4608400000019465E-3</c:v>
                </c:pt>
                <c:pt idx="73043">
                  <c:v>1.4608600000019466E-3</c:v>
                </c:pt>
                <c:pt idx="73044">
                  <c:v>1.4608800000019467E-3</c:v>
                </c:pt>
                <c:pt idx="73045">
                  <c:v>1.4609000000019468E-3</c:v>
                </c:pt>
                <c:pt idx="73046">
                  <c:v>1.4609200000019469E-3</c:v>
                </c:pt>
                <c:pt idx="73047">
                  <c:v>1.460940000001947E-3</c:v>
                </c:pt>
                <c:pt idx="73048">
                  <c:v>1.4609600000019471E-3</c:v>
                </c:pt>
                <c:pt idx="73049">
                  <c:v>1.4609800000019472E-3</c:v>
                </c:pt>
                <c:pt idx="73050">
                  <c:v>1.4610000000019473E-3</c:v>
                </c:pt>
                <c:pt idx="73051">
                  <c:v>1.4610200000019474E-3</c:v>
                </c:pt>
                <c:pt idx="73052">
                  <c:v>1.4610400000019475E-3</c:v>
                </c:pt>
                <c:pt idx="73053">
                  <c:v>1.4610600000019476E-3</c:v>
                </c:pt>
                <c:pt idx="73054">
                  <c:v>1.4610800000019477E-3</c:v>
                </c:pt>
                <c:pt idx="73055">
                  <c:v>1.4611000000019478E-3</c:v>
                </c:pt>
                <c:pt idx="73056">
                  <c:v>1.4611200000019479E-3</c:v>
                </c:pt>
                <c:pt idx="73057">
                  <c:v>1.461140000001948E-3</c:v>
                </c:pt>
                <c:pt idx="73058">
                  <c:v>1.4611600000019481E-3</c:v>
                </c:pt>
                <c:pt idx="73059">
                  <c:v>1.4611800000019482E-3</c:v>
                </c:pt>
                <c:pt idx="73060">
                  <c:v>1.4612000000019483E-3</c:v>
                </c:pt>
                <c:pt idx="73061">
                  <c:v>1.4612200000019484E-3</c:v>
                </c:pt>
                <c:pt idx="73062">
                  <c:v>1.4612400000019485E-3</c:v>
                </c:pt>
                <c:pt idx="73063">
                  <c:v>1.4612600000019486E-3</c:v>
                </c:pt>
                <c:pt idx="73064">
                  <c:v>1.4612800000019487E-3</c:v>
                </c:pt>
                <c:pt idx="73065">
                  <c:v>1.4613000000019488E-3</c:v>
                </c:pt>
                <c:pt idx="73066">
                  <c:v>1.4613200000019489E-3</c:v>
                </c:pt>
                <c:pt idx="73067">
                  <c:v>1.461340000001949E-3</c:v>
                </c:pt>
                <c:pt idx="73068">
                  <c:v>1.4613600000019491E-3</c:v>
                </c:pt>
                <c:pt idx="73069">
                  <c:v>1.4613800000019491E-3</c:v>
                </c:pt>
                <c:pt idx="73070">
                  <c:v>1.4614000000019492E-3</c:v>
                </c:pt>
                <c:pt idx="73071">
                  <c:v>1.4614200000019493E-3</c:v>
                </c:pt>
                <c:pt idx="73072">
                  <c:v>1.4614400000019494E-3</c:v>
                </c:pt>
                <c:pt idx="73073">
                  <c:v>1.4614600000019495E-3</c:v>
                </c:pt>
                <c:pt idx="73074">
                  <c:v>1.4614800000019496E-3</c:v>
                </c:pt>
                <c:pt idx="73075">
                  <c:v>1.4615000000019497E-3</c:v>
                </c:pt>
                <c:pt idx="73076">
                  <c:v>1.4615200000019498E-3</c:v>
                </c:pt>
                <c:pt idx="73077">
                  <c:v>1.4615400000019499E-3</c:v>
                </c:pt>
                <c:pt idx="73078">
                  <c:v>1.46156000000195E-3</c:v>
                </c:pt>
                <c:pt idx="73079">
                  <c:v>1.4615800000019501E-3</c:v>
                </c:pt>
                <c:pt idx="73080">
                  <c:v>1.4616000000019502E-3</c:v>
                </c:pt>
                <c:pt idx="73081">
                  <c:v>1.4616200000019503E-3</c:v>
                </c:pt>
                <c:pt idx="73082">
                  <c:v>1.4616400000019504E-3</c:v>
                </c:pt>
                <c:pt idx="73083">
                  <c:v>1.4616600000019505E-3</c:v>
                </c:pt>
                <c:pt idx="73084">
                  <c:v>1.4616800000019506E-3</c:v>
                </c:pt>
                <c:pt idx="73085">
                  <c:v>1.4617000000019507E-3</c:v>
                </c:pt>
                <c:pt idx="73086">
                  <c:v>1.4617200000019508E-3</c:v>
                </c:pt>
                <c:pt idx="73087">
                  <c:v>1.4617400000019509E-3</c:v>
                </c:pt>
                <c:pt idx="73088">
                  <c:v>1.461760000001951E-3</c:v>
                </c:pt>
                <c:pt idx="73089">
                  <c:v>1.4617800000019511E-3</c:v>
                </c:pt>
                <c:pt idx="73090">
                  <c:v>1.4618000000019512E-3</c:v>
                </c:pt>
                <c:pt idx="73091">
                  <c:v>1.4618200000019513E-3</c:v>
                </c:pt>
                <c:pt idx="73092">
                  <c:v>1.4618400000019514E-3</c:v>
                </c:pt>
                <c:pt idx="73093">
                  <c:v>1.4618600000019515E-3</c:v>
                </c:pt>
                <c:pt idx="73094">
                  <c:v>1.4618800000019516E-3</c:v>
                </c:pt>
                <c:pt idx="73095">
                  <c:v>1.4619000000019517E-3</c:v>
                </c:pt>
                <c:pt idx="73096">
                  <c:v>1.4619200000019518E-3</c:v>
                </c:pt>
                <c:pt idx="73097">
                  <c:v>1.4619400000019519E-3</c:v>
                </c:pt>
                <c:pt idx="73098">
                  <c:v>1.461960000001952E-3</c:v>
                </c:pt>
                <c:pt idx="73099">
                  <c:v>1.4619800000019521E-3</c:v>
                </c:pt>
                <c:pt idx="73100">
                  <c:v>1.4620000000019522E-3</c:v>
                </c:pt>
                <c:pt idx="73101">
                  <c:v>1.4620200000019523E-3</c:v>
                </c:pt>
                <c:pt idx="73102">
                  <c:v>1.4620400000019524E-3</c:v>
                </c:pt>
                <c:pt idx="73103">
                  <c:v>1.4620600000019525E-3</c:v>
                </c:pt>
                <c:pt idx="73104">
                  <c:v>1.4620800000019526E-3</c:v>
                </c:pt>
                <c:pt idx="73105">
                  <c:v>1.4621000000019527E-3</c:v>
                </c:pt>
                <c:pt idx="73106">
                  <c:v>1.4621200000019528E-3</c:v>
                </c:pt>
                <c:pt idx="73107">
                  <c:v>1.4621400000019529E-3</c:v>
                </c:pt>
                <c:pt idx="73108">
                  <c:v>1.462160000001953E-3</c:v>
                </c:pt>
                <c:pt idx="73109">
                  <c:v>1.4621800000019531E-3</c:v>
                </c:pt>
                <c:pt idx="73110">
                  <c:v>1.4622000000019532E-3</c:v>
                </c:pt>
                <c:pt idx="73111">
                  <c:v>1.4622200000019533E-3</c:v>
                </c:pt>
                <c:pt idx="73112">
                  <c:v>1.4622400000019534E-3</c:v>
                </c:pt>
                <c:pt idx="73113">
                  <c:v>1.4622600000019535E-3</c:v>
                </c:pt>
                <c:pt idx="73114">
                  <c:v>1.4622800000019536E-3</c:v>
                </c:pt>
                <c:pt idx="73115">
                  <c:v>1.4623000000019537E-3</c:v>
                </c:pt>
                <c:pt idx="73116">
                  <c:v>1.4623200000019538E-3</c:v>
                </c:pt>
                <c:pt idx="73117">
                  <c:v>1.4623400000019539E-3</c:v>
                </c:pt>
                <c:pt idx="73118">
                  <c:v>1.462360000001954E-3</c:v>
                </c:pt>
                <c:pt idx="73119">
                  <c:v>1.4623800000019541E-3</c:v>
                </c:pt>
                <c:pt idx="73120">
                  <c:v>1.4624000000019542E-3</c:v>
                </c:pt>
                <c:pt idx="73121">
                  <c:v>1.4624200000019542E-3</c:v>
                </c:pt>
                <c:pt idx="73122">
                  <c:v>1.4624400000019543E-3</c:v>
                </c:pt>
                <c:pt idx="73123">
                  <c:v>1.4624600000019544E-3</c:v>
                </c:pt>
                <c:pt idx="73124">
                  <c:v>1.4624800000019545E-3</c:v>
                </c:pt>
                <c:pt idx="73125">
                  <c:v>1.4625000000019546E-3</c:v>
                </c:pt>
                <c:pt idx="73126">
                  <c:v>1.4625200000019547E-3</c:v>
                </c:pt>
                <c:pt idx="73127">
                  <c:v>1.4625400000019548E-3</c:v>
                </c:pt>
                <c:pt idx="73128">
                  <c:v>1.4625600000019549E-3</c:v>
                </c:pt>
                <c:pt idx="73129">
                  <c:v>1.462580000001955E-3</c:v>
                </c:pt>
                <c:pt idx="73130">
                  <c:v>1.4626000000019551E-3</c:v>
                </c:pt>
                <c:pt idx="73131">
                  <c:v>1.4626200000019552E-3</c:v>
                </c:pt>
                <c:pt idx="73132">
                  <c:v>1.4626400000019553E-3</c:v>
                </c:pt>
                <c:pt idx="73133">
                  <c:v>1.4626600000019554E-3</c:v>
                </c:pt>
                <c:pt idx="73134">
                  <c:v>1.4626800000019555E-3</c:v>
                </c:pt>
                <c:pt idx="73135">
                  <c:v>1.4627000000019556E-3</c:v>
                </c:pt>
                <c:pt idx="73136">
                  <c:v>1.4627200000019557E-3</c:v>
                </c:pt>
                <c:pt idx="73137">
                  <c:v>1.4627400000019558E-3</c:v>
                </c:pt>
                <c:pt idx="73138">
                  <c:v>1.4627600000019559E-3</c:v>
                </c:pt>
                <c:pt idx="73139">
                  <c:v>1.462780000001956E-3</c:v>
                </c:pt>
                <c:pt idx="73140">
                  <c:v>1.4628000000019561E-3</c:v>
                </c:pt>
                <c:pt idx="73141">
                  <c:v>1.4628200000019562E-3</c:v>
                </c:pt>
                <c:pt idx="73142">
                  <c:v>1.4628400000019563E-3</c:v>
                </c:pt>
                <c:pt idx="73143">
                  <c:v>1.4628600000019564E-3</c:v>
                </c:pt>
                <c:pt idx="73144">
                  <c:v>1.4628800000019565E-3</c:v>
                </c:pt>
                <c:pt idx="73145">
                  <c:v>1.4629000000019566E-3</c:v>
                </c:pt>
                <c:pt idx="73146">
                  <c:v>1.4629200000019567E-3</c:v>
                </c:pt>
                <c:pt idx="73147">
                  <c:v>1.4629400000019568E-3</c:v>
                </c:pt>
                <c:pt idx="73148">
                  <c:v>1.4629600000019569E-3</c:v>
                </c:pt>
                <c:pt idx="73149">
                  <c:v>1.462980000001957E-3</c:v>
                </c:pt>
                <c:pt idx="73150">
                  <c:v>1.4630000000019571E-3</c:v>
                </c:pt>
                <c:pt idx="73151">
                  <c:v>1.4630200000019572E-3</c:v>
                </c:pt>
                <c:pt idx="73152">
                  <c:v>1.4630400000019573E-3</c:v>
                </c:pt>
                <c:pt idx="73153">
                  <c:v>1.4630600000019574E-3</c:v>
                </c:pt>
                <c:pt idx="73154">
                  <c:v>1.4630800000019575E-3</c:v>
                </c:pt>
                <c:pt idx="73155">
                  <c:v>1.4631000000019576E-3</c:v>
                </c:pt>
                <c:pt idx="73156">
                  <c:v>1.4631200000019577E-3</c:v>
                </c:pt>
                <c:pt idx="73157">
                  <c:v>1.4631400000019578E-3</c:v>
                </c:pt>
                <c:pt idx="73158">
                  <c:v>1.4631600000019579E-3</c:v>
                </c:pt>
                <c:pt idx="73159">
                  <c:v>1.463180000001958E-3</c:v>
                </c:pt>
                <c:pt idx="73160">
                  <c:v>1.4632000000019581E-3</c:v>
                </c:pt>
                <c:pt idx="73161">
                  <c:v>1.4632200000019582E-3</c:v>
                </c:pt>
                <c:pt idx="73162">
                  <c:v>1.4632400000019583E-3</c:v>
                </c:pt>
                <c:pt idx="73163">
                  <c:v>1.4632600000019584E-3</c:v>
                </c:pt>
                <c:pt idx="73164">
                  <c:v>1.4632800000019585E-3</c:v>
                </c:pt>
                <c:pt idx="73165">
                  <c:v>1.4633000000019586E-3</c:v>
                </c:pt>
                <c:pt idx="73166">
                  <c:v>1.4633200000019587E-3</c:v>
                </c:pt>
                <c:pt idx="73167">
                  <c:v>1.4633400000019588E-3</c:v>
                </c:pt>
                <c:pt idx="73168">
                  <c:v>1.4633600000019589E-3</c:v>
                </c:pt>
                <c:pt idx="73169">
                  <c:v>1.463380000001959E-3</c:v>
                </c:pt>
                <c:pt idx="73170">
                  <c:v>1.4634000000019591E-3</c:v>
                </c:pt>
                <c:pt idx="73171">
                  <c:v>1.4634200000019592E-3</c:v>
                </c:pt>
                <c:pt idx="73172">
                  <c:v>1.4634400000019592E-3</c:v>
                </c:pt>
                <c:pt idx="73173">
                  <c:v>1.4634600000019593E-3</c:v>
                </c:pt>
                <c:pt idx="73174">
                  <c:v>1.4634800000019594E-3</c:v>
                </c:pt>
                <c:pt idx="73175">
                  <c:v>1.4635000000019595E-3</c:v>
                </c:pt>
                <c:pt idx="73176">
                  <c:v>1.4635200000019596E-3</c:v>
                </c:pt>
                <c:pt idx="73177">
                  <c:v>1.4635400000019597E-3</c:v>
                </c:pt>
                <c:pt idx="73178">
                  <c:v>1.4635600000019598E-3</c:v>
                </c:pt>
                <c:pt idx="73179">
                  <c:v>1.4635800000019599E-3</c:v>
                </c:pt>
                <c:pt idx="73180">
                  <c:v>1.46360000000196E-3</c:v>
                </c:pt>
                <c:pt idx="73181">
                  <c:v>1.4636200000019601E-3</c:v>
                </c:pt>
                <c:pt idx="73182">
                  <c:v>1.4636400000019602E-3</c:v>
                </c:pt>
                <c:pt idx="73183">
                  <c:v>1.4636600000019603E-3</c:v>
                </c:pt>
                <c:pt idx="73184">
                  <c:v>1.4636800000019604E-3</c:v>
                </c:pt>
                <c:pt idx="73185">
                  <c:v>1.4637000000019605E-3</c:v>
                </c:pt>
                <c:pt idx="73186">
                  <c:v>1.4637200000019606E-3</c:v>
                </c:pt>
                <c:pt idx="73187">
                  <c:v>1.4637400000019607E-3</c:v>
                </c:pt>
                <c:pt idx="73188">
                  <c:v>1.4637600000019608E-3</c:v>
                </c:pt>
                <c:pt idx="73189">
                  <c:v>1.4637800000019609E-3</c:v>
                </c:pt>
                <c:pt idx="73190">
                  <c:v>1.463800000001961E-3</c:v>
                </c:pt>
                <c:pt idx="73191">
                  <c:v>1.4638200000019611E-3</c:v>
                </c:pt>
                <c:pt idx="73192">
                  <c:v>1.4638400000019612E-3</c:v>
                </c:pt>
                <c:pt idx="73193">
                  <c:v>1.4638600000019613E-3</c:v>
                </c:pt>
                <c:pt idx="73194">
                  <c:v>1.4638800000019614E-3</c:v>
                </c:pt>
                <c:pt idx="73195">
                  <c:v>1.4639000000019615E-3</c:v>
                </c:pt>
                <c:pt idx="73196">
                  <c:v>1.4639200000019616E-3</c:v>
                </c:pt>
                <c:pt idx="73197">
                  <c:v>1.4639400000019617E-3</c:v>
                </c:pt>
                <c:pt idx="73198">
                  <c:v>1.4639600000019618E-3</c:v>
                </c:pt>
                <c:pt idx="73199">
                  <c:v>1.4639800000019619E-3</c:v>
                </c:pt>
                <c:pt idx="73200">
                  <c:v>1.464000000001962E-3</c:v>
                </c:pt>
                <c:pt idx="73201">
                  <c:v>1.4640200000019621E-3</c:v>
                </c:pt>
                <c:pt idx="73202">
                  <c:v>1.4640400000019622E-3</c:v>
                </c:pt>
                <c:pt idx="73203">
                  <c:v>1.4640600000019623E-3</c:v>
                </c:pt>
                <c:pt idx="73204">
                  <c:v>1.4640800000019624E-3</c:v>
                </c:pt>
                <c:pt idx="73205">
                  <c:v>1.4641000000019625E-3</c:v>
                </c:pt>
                <c:pt idx="73206">
                  <c:v>1.4641200000019626E-3</c:v>
                </c:pt>
                <c:pt idx="73207">
                  <c:v>1.4641400000019627E-3</c:v>
                </c:pt>
                <c:pt idx="73208">
                  <c:v>1.4641600000019628E-3</c:v>
                </c:pt>
                <c:pt idx="73209">
                  <c:v>1.4641800000019629E-3</c:v>
                </c:pt>
                <c:pt idx="73210">
                  <c:v>1.464200000001963E-3</c:v>
                </c:pt>
                <c:pt idx="73211">
                  <c:v>1.4642200000019631E-3</c:v>
                </c:pt>
                <c:pt idx="73212">
                  <c:v>1.4642400000019632E-3</c:v>
                </c:pt>
                <c:pt idx="73213">
                  <c:v>1.4642600000019633E-3</c:v>
                </c:pt>
                <c:pt idx="73214">
                  <c:v>1.4642800000019634E-3</c:v>
                </c:pt>
                <c:pt idx="73215">
                  <c:v>1.4643000000019635E-3</c:v>
                </c:pt>
                <c:pt idx="73216">
                  <c:v>1.4643200000019636E-3</c:v>
                </c:pt>
                <c:pt idx="73217">
                  <c:v>1.4643400000019637E-3</c:v>
                </c:pt>
                <c:pt idx="73218">
                  <c:v>1.4643600000019638E-3</c:v>
                </c:pt>
                <c:pt idx="73219">
                  <c:v>1.4643800000019639E-3</c:v>
                </c:pt>
                <c:pt idx="73220">
                  <c:v>1.464400000001964E-3</c:v>
                </c:pt>
                <c:pt idx="73221">
                  <c:v>1.4644200000019641E-3</c:v>
                </c:pt>
                <c:pt idx="73222">
                  <c:v>1.4644400000019642E-3</c:v>
                </c:pt>
                <c:pt idx="73223">
                  <c:v>1.4644600000019643E-3</c:v>
                </c:pt>
                <c:pt idx="73224">
                  <c:v>1.4644800000019643E-3</c:v>
                </c:pt>
                <c:pt idx="73225">
                  <c:v>1.4645000000019644E-3</c:v>
                </c:pt>
                <c:pt idx="73226">
                  <c:v>1.4645200000019645E-3</c:v>
                </c:pt>
                <c:pt idx="73227">
                  <c:v>1.4645400000019646E-3</c:v>
                </c:pt>
                <c:pt idx="73228">
                  <c:v>1.4645600000019647E-3</c:v>
                </c:pt>
                <c:pt idx="73229">
                  <c:v>1.4645800000019648E-3</c:v>
                </c:pt>
                <c:pt idx="73230">
                  <c:v>1.4646000000019649E-3</c:v>
                </c:pt>
                <c:pt idx="73231">
                  <c:v>1.464620000001965E-3</c:v>
                </c:pt>
                <c:pt idx="73232">
                  <c:v>1.4646400000019651E-3</c:v>
                </c:pt>
                <c:pt idx="73233">
                  <c:v>1.4646600000019652E-3</c:v>
                </c:pt>
                <c:pt idx="73234">
                  <c:v>1.4646800000019653E-3</c:v>
                </c:pt>
                <c:pt idx="73235">
                  <c:v>1.4647000000019654E-3</c:v>
                </c:pt>
                <c:pt idx="73236">
                  <c:v>1.4647200000019655E-3</c:v>
                </c:pt>
                <c:pt idx="73237">
                  <c:v>1.4647400000019656E-3</c:v>
                </c:pt>
                <c:pt idx="73238">
                  <c:v>1.4647600000019657E-3</c:v>
                </c:pt>
                <c:pt idx="73239">
                  <c:v>1.4647800000019658E-3</c:v>
                </c:pt>
                <c:pt idx="73240">
                  <c:v>1.4648000000019659E-3</c:v>
                </c:pt>
                <c:pt idx="73241">
                  <c:v>1.464820000001966E-3</c:v>
                </c:pt>
                <c:pt idx="73242">
                  <c:v>1.4648400000019661E-3</c:v>
                </c:pt>
                <c:pt idx="73243">
                  <c:v>1.4648600000019662E-3</c:v>
                </c:pt>
                <c:pt idx="73244">
                  <c:v>1.4648800000019663E-3</c:v>
                </c:pt>
                <c:pt idx="73245">
                  <c:v>1.4649000000019664E-3</c:v>
                </c:pt>
                <c:pt idx="73246">
                  <c:v>1.4649200000019665E-3</c:v>
                </c:pt>
                <c:pt idx="73247">
                  <c:v>1.4649400000019666E-3</c:v>
                </c:pt>
                <c:pt idx="73248">
                  <c:v>1.4649600000019667E-3</c:v>
                </c:pt>
                <c:pt idx="73249">
                  <c:v>1.4649800000019668E-3</c:v>
                </c:pt>
                <c:pt idx="73250">
                  <c:v>1.4650000000019669E-3</c:v>
                </c:pt>
                <c:pt idx="73251">
                  <c:v>1.465020000001967E-3</c:v>
                </c:pt>
                <c:pt idx="73252">
                  <c:v>1.4650400000019671E-3</c:v>
                </c:pt>
                <c:pt idx="73253">
                  <c:v>1.4650600000019672E-3</c:v>
                </c:pt>
                <c:pt idx="73254">
                  <c:v>1.4650800000019673E-3</c:v>
                </c:pt>
                <c:pt idx="73255">
                  <c:v>1.4651000000019674E-3</c:v>
                </c:pt>
                <c:pt idx="73256">
                  <c:v>1.4651200000019675E-3</c:v>
                </c:pt>
                <c:pt idx="73257">
                  <c:v>1.4651400000019676E-3</c:v>
                </c:pt>
                <c:pt idx="73258">
                  <c:v>1.4651600000019677E-3</c:v>
                </c:pt>
                <c:pt idx="73259">
                  <c:v>1.4651800000019678E-3</c:v>
                </c:pt>
                <c:pt idx="73260">
                  <c:v>1.4652000000019679E-3</c:v>
                </c:pt>
                <c:pt idx="73261">
                  <c:v>1.465220000001968E-3</c:v>
                </c:pt>
                <c:pt idx="73262">
                  <c:v>1.4652400000019681E-3</c:v>
                </c:pt>
                <c:pt idx="73263">
                  <c:v>1.4652600000019682E-3</c:v>
                </c:pt>
                <c:pt idx="73264">
                  <c:v>1.4652800000019683E-3</c:v>
                </c:pt>
                <c:pt idx="73265">
                  <c:v>1.4653000000019684E-3</c:v>
                </c:pt>
                <c:pt idx="73266">
                  <c:v>1.4653200000019685E-3</c:v>
                </c:pt>
                <c:pt idx="73267">
                  <c:v>1.4653400000019686E-3</c:v>
                </c:pt>
                <c:pt idx="73268">
                  <c:v>1.4653600000019687E-3</c:v>
                </c:pt>
                <c:pt idx="73269">
                  <c:v>1.4653800000019688E-3</c:v>
                </c:pt>
                <c:pt idx="73270">
                  <c:v>1.4654000000019689E-3</c:v>
                </c:pt>
                <c:pt idx="73271">
                  <c:v>1.465420000001969E-3</c:v>
                </c:pt>
                <c:pt idx="73272">
                  <c:v>1.4654400000019691E-3</c:v>
                </c:pt>
                <c:pt idx="73273">
                  <c:v>1.4654600000019692E-3</c:v>
                </c:pt>
                <c:pt idx="73274">
                  <c:v>1.4654800000019693E-3</c:v>
                </c:pt>
                <c:pt idx="73275">
                  <c:v>1.4655000000019694E-3</c:v>
                </c:pt>
                <c:pt idx="73276">
                  <c:v>1.4655200000019694E-3</c:v>
                </c:pt>
                <c:pt idx="73277">
                  <c:v>1.4655400000019695E-3</c:v>
                </c:pt>
                <c:pt idx="73278">
                  <c:v>1.4655600000019696E-3</c:v>
                </c:pt>
                <c:pt idx="73279">
                  <c:v>1.4655800000019697E-3</c:v>
                </c:pt>
                <c:pt idx="73280">
                  <c:v>1.4656000000019698E-3</c:v>
                </c:pt>
                <c:pt idx="73281">
                  <c:v>1.4656200000019699E-3</c:v>
                </c:pt>
                <c:pt idx="73282">
                  <c:v>1.46564000000197E-3</c:v>
                </c:pt>
                <c:pt idx="73283">
                  <c:v>1.4656600000019701E-3</c:v>
                </c:pt>
                <c:pt idx="73284">
                  <c:v>1.4656800000019702E-3</c:v>
                </c:pt>
                <c:pt idx="73285">
                  <c:v>1.4657000000019703E-3</c:v>
                </c:pt>
                <c:pt idx="73286">
                  <c:v>1.4657200000019704E-3</c:v>
                </c:pt>
                <c:pt idx="73287">
                  <c:v>1.4657400000019705E-3</c:v>
                </c:pt>
                <c:pt idx="73288">
                  <c:v>1.4657600000019706E-3</c:v>
                </c:pt>
                <c:pt idx="73289">
                  <c:v>1.4657800000019707E-3</c:v>
                </c:pt>
                <c:pt idx="73290">
                  <c:v>1.4658000000019708E-3</c:v>
                </c:pt>
                <c:pt idx="73291">
                  <c:v>1.4658200000019709E-3</c:v>
                </c:pt>
                <c:pt idx="73292">
                  <c:v>1.465840000001971E-3</c:v>
                </c:pt>
                <c:pt idx="73293">
                  <c:v>1.4658600000019711E-3</c:v>
                </c:pt>
                <c:pt idx="73294">
                  <c:v>1.4658800000019712E-3</c:v>
                </c:pt>
                <c:pt idx="73295">
                  <c:v>1.4659000000019713E-3</c:v>
                </c:pt>
                <c:pt idx="73296">
                  <c:v>1.4659200000019714E-3</c:v>
                </c:pt>
                <c:pt idx="73297">
                  <c:v>1.4659400000019715E-3</c:v>
                </c:pt>
                <c:pt idx="73298">
                  <c:v>1.4659600000019716E-3</c:v>
                </c:pt>
                <c:pt idx="73299">
                  <c:v>1.4659800000019717E-3</c:v>
                </c:pt>
                <c:pt idx="73300">
                  <c:v>1.4660000000019718E-3</c:v>
                </c:pt>
                <c:pt idx="73301">
                  <c:v>1.4660200000019719E-3</c:v>
                </c:pt>
                <c:pt idx="73302">
                  <c:v>1.466040000001972E-3</c:v>
                </c:pt>
                <c:pt idx="73303">
                  <c:v>1.4660600000019721E-3</c:v>
                </c:pt>
                <c:pt idx="73304">
                  <c:v>1.4660800000019722E-3</c:v>
                </c:pt>
                <c:pt idx="73305">
                  <c:v>1.4661000000019723E-3</c:v>
                </c:pt>
                <c:pt idx="73306">
                  <c:v>1.4661200000019724E-3</c:v>
                </c:pt>
                <c:pt idx="73307">
                  <c:v>1.4661400000019725E-3</c:v>
                </c:pt>
                <c:pt idx="73308">
                  <c:v>1.4661600000019726E-3</c:v>
                </c:pt>
                <c:pt idx="73309">
                  <c:v>1.4661800000019727E-3</c:v>
                </c:pt>
                <c:pt idx="73310">
                  <c:v>1.4662000000019728E-3</c:v>
                </c:pt>
                <c:pt idx="73311">
                  <c:v>1.4662200000019729E-3</c:v>
                </c:pt>
                <c:pt idx="73312">
                  <c:v>1.466240000001973E-3</c:v>
                </c:pt>
                <c:pt idx="73313">
                  <c:v>1.4662600000019731E-3</c:v>
                </c:pt>
                <c:pt idx="73314">
                  <c:v>1.4662800000019732E-3</c:v>
                </c:pt>
                <c:pt idx="73315">
                  <c:v>1.4663000000019733E-3</c:v>
                </c:pt>
                <c:pt idx="73316">
                  <c:v>1.4663200000019734E-3</c:v>
                </c:pt>
                <c:pt idx="73317">
                  <c:v>1.4663400000019735E-3</c:v>
                </c:pt>
                <c:pt idx="73318">
                  <c:v>1.4663600000019736E-3</c:v>
                </c:pt>
                <c:pt idx="73319">
                  <c:v>1.4663800000019737E-3</c:v>
                </c:pt>
                <c:pt idx="73320">
                  <c:v>1.4664000000019738E-3</c:v>
                </c:pt>
                <c:pt idx="73321">
                  <c:v>1.4664200000019739E-3</c:v>
                </c:pt>
                <c:pt idx="73322">
                  <c:v>1.466440000001974E-3</c:v>
                </c:pt>
                <c:pt idx="73323">
                  <c:v>1.4664600000019741E-3</c:v>
                </c:pt>
                <c:pt idx="73324">
                  <c:v>1.4664800000019742E-3</c:v>
                </c:pt>
                <c:pt idx="73325">
                  <c:v>1.4665000000019743E-3</c:v>
                </c:pt>
                <c:pt idx="73326">
                  <c:v>1.4665200000019744E-3</c:v>
                </c:pt>
                <c:pt idx="73327">
                  <c:v>1.4665400000019744E-3</c:v>
                </c:pt>
                <c:pt idx="73328">
                  <c:v>1.4665600000019745E-3</c:v>
                </c:pt>
                <c:pt idx="73329">
                  <c:v>1.4665800000019746E-3</c:v>
                </c:pt>
                <c:pt idx="73330">
                  <c:v>1.4666000000019747E-3</c:v>
                </c:pt>
                <c:pt idx="73331">
                  <c:v>1.4666200000019748E-3</c:v>
                </c:pt>
                <c:pt idx="73332">
                  <c:v>1.4666400000019749E-3</c:v>
                </c:pt>
                <c:pt idx="73333">
                  <c:v>1.466660000001975E-3</c:v>
                </c:pt>
                <c:pt idx="73334">
                  <c:v>1.4666800000019751E-3</c:v>
                </c:pt>
                <c:pt idx="73335">
                  <c:v>1.4667000000019752E-3</c:v>
                </c:pt>
                <c:pt idx="73336">
                  <c:v>1.4667200000019753E-3</c:v>
                </c:pt>
                <c:pt idx="73337">
                  <c:v>1.4667400000019754E-3</c:v>
                </c:pt>
                <c:pt idx="73338">
                  <c:v>1.4667600000019755E-3</c:v>
                </c:pt>
                <c:pt idx="73339">
                  <c:v>1.4667800000019756E-3</c:v>
                </c:pt>
                <c:pt idx="73340">
                  <c:v>1.4668000000019757E-3</c:v>
                </c:pt>
                <c:pt idx="73341">
                  <c:v>1.4668200000019758E-3</c:v>
                </c:pt>
                <c:pt idx="73342">
                  <c:v>1.4668400000019759E-3</c:v>
                </c:pt>
                <c:pt idx="73343">
                  <c:v>1.466860000001976E-3</c:v>
                </c:pt>
                <c:pt idx="73344">
                  <c:v>1.4668800000019761E-3</c:v>
                </c:pt>
                <c:pt idx="73345">
                  <c:v>1.4669000000019762E-3</c:v>
                </c:pt>
                <c:pt idx="73346">
                  <c:v>1.4669200000019763E-3</c:v>
                </c:pt>
                <c:pt idx="73347">
                  <c:v>1.4669400000019764E-3</c:v>
                </c:pt>
                <c:pt idx="73348">
                  <c:v>1.4669600000019765E-3</c:v>
                </c:pt>
                <c:pt idx="73349">
                  <c:v>1.4669800000019766E-3</c:v>
                </c:pt>
                <c:pt idx="73350">
                  <c:v>1.4670000000019767E-3</c:v>
                </c:pt>
                <c:pt idx="73351">
                  <c:v>1.4670200000019768E-3</c:v>
                </c:pt>
                <c:pt idx="73352">
                  <c:v>1.4670400000019769E-3</c:v>
                </c:pt>
                <c:pt idx="73353">
                  <c:v>1.467060000001977E-3</c:v>
                </c:pt>
                <c:pt idx="73354">
                  <c:v>1.4670800000019771E-3</c:v>
                </c:pt>
                <c:pt idx="73355">
                  <c:v>1.4671000000019772E-3</c:v>
                </c:pt>
                <c:pt idx="73356">
                  <c:v>1.4671200000019773E-3</c:v>
                </c:pt>
                <c:pt idx="73357">
                  <c:v>1.4671400000019774E-3</c:v>
                </c:pt>
                <c:pt idx="73358">
                  <c:v>1.4671600000019775E-3</c:v>
                </c:pt>
                <c:pt idx="73359">
                  <c:v>1.4671800000019776E-3</c:v>
                </c:pt>
                <c:pt idx="73360">
                  <c:v>1.4672000000019777E-3</c:v>
                </c:pt>
                <c:pt idx="73361">
                  <c:v>1.4672200000019778E-3</c:v>
                </c:pt>
                <c:pt idx="73362">
                  <c:v>1.4672400000019779E-3</c:v>
                </c:pt>
                <c:pt idx="73363">
                  <c:v>1.467260000001978E-3</c:v>
                </c:pt>
                <c:pt idx="73364">
                  <c:v>1.4672800000019781E-3</c:v>
                </c:pt>
                <c:pt idx="73365">
                  <c:v>1.4673000000019782E-3</c:v>
                </c:pt>
                <c:pt idx="73366">
                  <c:v>1.4673200000019783E-3</c:v>
                </c:pt>
                <c:pt idx="73367">
                  <c:v>1.4673400000019784E-3</c:v>
                </c:pt>
                <c:pt idx="73368">
                  <c:v>1.4673600000019785E-3</c:v>
                </c:pt>
                <c:pt idx="73369">
                  <c:v>1.4673800000019786E-3</c:v>
                </c:pt>
                <c:pt idx="73370">
                  <c:v>1.4674000000019787E-3</c:v>
                </c:pt>
                <c:pt idx="73371">
                  <c:v>1.4674200000019788E-3</c:v>
                </c:pt>
                <c:pt idx="73372">
                  <c:v>1.4674400000019789E-3</c:v>
                </c:pt>
                <c:pt idx="73373">
                  <c:v>1.467460000001979E-3</c:v>
                </c:pt>
                <c:pt idx="73374">
                  <c:v>1.4674800000019791E-3</c:v>
                </c:pt>
                <c:pt idx="73375">
                  <c:v>1.4675000000019792E-3</c:v>
                </c:pt>
                <c:pt idx="73376">
                  <c:v>1.4675200000019793E-3</c:v>
                </c:pt>
                <c:pt idx="73377">
                  <c:v>1.4675400000019794E-3</c:v>
                </c:pt>
                <c:pt idx="73378">
                  <c:v>1.4675600000019795E-3</c:v>
                </c:pt>
                <c:pt idx="73379">
                  <c:v>1.4675800000019795E-3</c:v>
                </c:pt>
                <c:pt idx="73380">
                  <c:v>1.4676000000019796E-3</c:v>
                </c:pt>
                <c:pt idx="73381">
                  <c:v>1.4676200000019797E-3</c:v>
                </c:pt>
                <c:pt idx="73382">
                  <c:v>1.4676400000019798E-3</c:v>
                </c:pt>
                <c:pt idx="73383">
                  <c:v>1.4676600000019799E-3</c:v>
                </c:pt>
                <c:pt idx="73384">
                  <c:v>1.46768000000198E-3</c:v>
                </c:pt>
                <c:pt idx="73385">
                  <c:v>1.4677000000019801E-3</c:v>
                </c:pt>
                <c:pt idx="73386">
                  <c:v>1.4677200000019802E-3</c:v>
                </c:pt>
                <c:pt idx="73387">
                  <c:v>1.4677400000019803E-3</c:v>
                </c:pt>
                <c:pt idx="73388">
                  <c:v>1.4677600000019804E-3</c:v>
                </c:pt>
                <c:pt idx="73389">
                  <c:v>1.4677800000019805E-3</c:v>
                </c:pt>
                <c:pt idx="73390">
                  <c:v>1.4678000000019806E-3</c:v>
                </c:pt>
                <c:pt idx="73391">
                  <c:v>1.4678200000019807E-3</c:v>
                </c:pt>
                <c:pt idx="73392">
                  <c:v>1.4678400000019808E-3</c:v>
                </c:pt>
                <c:pt idx="73393">
                  <c:v>1.4678600000019809E-3</c:v>
                </c:pt>
                <c:pt idx="73394">
                  <c:v>1.467880000001981E-3</c:v>
                </c:pt>
                <c:pt idx="73395">
                  <c:v>1.4679000000019811E-3</c:v>
                </c:pt>
                <c:pt idx="73396">
                  <c:v>1.4679200000019812E-3</c:v>
                </c:pt>
                <c:pt idx="73397">
                  <c:v>1.4679400000019813E-3</c:v>
                </c:pt>
                <c:pt idx="73398">
                  <c:v>1.4679600000019814E-3</c:v>
                </c:pt>
                <c:pt idx="73399">
                  <c:v>1.4679800000019815E-3</c:v>
                </c:pt>
                <c:pt idx="73400">
                  <c:v>1.4680000000019816E-3</c:v>
                </c:pt>
                <c:pt idx="73401">
                  <c:v>1.4680200000019817E-3</c:v>
                </c:pt>
                <c:pt idx="73402">
                  <c:v>1.4680400000019818E-3</c:v>
                </c:pt>
                <c:pt idx="73403">
                  <c:v>1.4680600000019819E-3</c:v>
                </c:pt>
                <c:pt idx="73404">
                  <c:v>1.468080000001982E-3</c:v>
                </c:pt>
                <c:pt idx="73405">
                  <c:v>1.4681000000019821E-3</c:v>
                </c:pt>
                <c:pt idx="73406">
                  <c:v>1.4681200000019822E-3</c:v>
                </c:pt>
                <c:pt idx="73407">
                  <c:v>1.4681400000019823E-3</c:v>
                </c:pt>
                <c:pt idx="73408">
                  <c:v>1.4681600000019824E-3</c:v>
                </c:pt>
                <c:pt idx="73409">
                  <c:v>1.4681800000019825E-3</c:v>
                </c:pt>
                <c:pt idx="73410">
                  <c:v>1.4682000000019826E-3</c:v>
                </c:pt>
                <c:pt idx="73411">
                  <c:v>1.4682200000019827E-3</c:v>
                </c:pt>
                <c:pt idx="73412">
                  <c:v>1.4682400000019828E-3</c:v>
                </c:pt>
                <c:pt idx="73413">
                  <c:v>1.4682600000019829E-3</c:v>
                </c:pt>
                <c:pt idx="73414">
                  <c:v>1.468280000001983E-3</c:v>
                </c:pt>
                <c:pt idx="73415">
                  <c:v>1.4683000000019831E-3</c:v>
                </c:pt>
                <c:pt idx="73416">
                  <c:v>1.4683200000019832E-3</c:v>
                </c:pt>
                <c:pt idx="73417">
                  <c:v>1.4683400000019833E-3</c:v>
                </c:pt>
                <c:pt idx="73418">
                  <c:v>1.4683600000019834E-3</c:v>
                </c:pt>
                <c:pt idx="73419">
                  <c:v>1.4683800000019835E-3</c:v>
                </c:pt>
                <c:pt idx="73420">
                  <c:v>1.4684000000019836E-3</c:v>
                </c:pt>
                <c:pt idx="73421">
                  <c:v>1.4684200000019837E-3</c:v>
                </c:pt>
                <c:pt idx="73422">
                  <c:v>1.4684400000019838E-3</c:v>
                </c:pt>
                <c:pt idx="73423">
                  <c:v>1.4684600000019839E-3</c:v>
                </c:pt>
                <c:pt idx="73424">
                  <c:v>1.468480000001984E-3</c:v>
                </c:pt>
                <c:pt idx="73425">
                  <c:v>1.4685000000019841E-3</c:v>
                </c:pt>
                <c:pt idx="73426">
                  <c:v>1.4685200000019842E-3</c:v>
                </c:pt>
                <c:pt idx="73427">
                  <c:v>1.4685400000019843E-3</c:v>
                </c:pt>
                <c:pt idx="73428">
                  <c:v>1.4685600000019844E-3</c:v>
                </c:pt>
                <c:pt idx="73429">
                  <c:v>1.4685800000019845E-3</c:v>
                </c:pt>
                <c:pt idx="73430">
                  <c:v>1.4686000000019846E-3</c:v>
                </c:pt>
                <c:pt idx="73431">
                  <c:v>1.4686200000019846E-3</c:v>
                </c:pt>
                <c:pt idx="73432">
                  <c:v>1.4686400000019847E-3</c:v>
                </c:pt>
                <c:pt idx="73433">
                  <c:v>1.4686600000019848E-3</c:v>
                </c:pt>
                <c:pt idx="73434">
                  <c:v>1.4686800000019849E-3</c:v>
                </c:pt>
                <c:pt idx="73435">
                  <c:v>1.468700000001985E-3</c:v>
                </c:pt>
                <c:pt idx="73436">
                  <c:v>1.4687200000019851E-3</c:v>
                </c:pt>
                <c:pt idx="73437">
                  <c:v>1.4687400000019852E-3</c:v>
                </c:pt>
                <c:pt idx="73438">
                  <c:v>1.4687600000019853E-3</c:v>
                </c:pt>
                <c:pt idx="73439">
                  <c:v>1.4687800000019854E-3</c:v>
                </c:pt>
                <c:pt idx="73440">
                  <c:v>1.4688000000019855E-3</c:v>
                </c:pt>
                <c:pt idx="73441">
                  <c:v>1.4688200000019856E-3</c:v>
                </c:pt>
                <c:pt idx="73442">
                  <c:v>1.4688400000019857E-3</c:v>
                </c:pt>
                <c:pt idx="73443">
                  <c:v>1.4688600000019858E-3</c:v>
                </c:pt>
                <c:pt idx="73444">
                  <c:v>1.4688800000019859E-3</c:v>
                </c:pt>
                <c:pt idx="73445">
                  <c:v>1.468900000001986E-3</c:v>
                </c:pt>
                <c:pt idx="73446">
                  <c:v>1.4689200000019861E-3</c:v>
                </c:pt>
                <c:pt idx="73447">
                  <c:v>1.4689400000019862E-3</c:v>
                </c:pt>
                <c:pt idx="73448">
                  <c:v>1.4689600000019863E-3</c:v>
                </c:pt>
                <c:pt idx="73449">
                  <c:v>1.4689800000019864E-3</c:v>
                </c:pt>
                <c:pt idx="73450">
                  <c:v>1.4690000000019865E-3</c:v>
                </c:pt>
                <c:pt idx="73451">
                  <c:v>1.4690200000019866E-3</c:v>
                </c:pt>
                <c:pt idx="73452">
                  <c:v>1.4690400000019867E-3</c:v>
                </c:pt>
                <c:pt idx="73453">
                  <c:v>1.4690600000019868E-3</c:v>
                </c:pt>
                <c:pt idx="73454">
                  <c:v>1.4690800000019869E-3</c:v>
                </c:pt>
                <c:pt idx="73455">
                  <c:v>1.469100000001987E-3</c:v>
                </c:pt>
                <c:pt idx="73456">
                  <c:v>1.4691200000019871E-3</c:v>
                </c:pt>
                <c:pt idx="73457">
                  <c:v>1.4691400000019872E-3</c:v>
                </c:pt>
                <c:pt idx="73458">
                  <c:v>1.4691600000019873E-3</c:v>
                </c:pt>
                <c:pt idx="73459">
                  <c:v>1.4691800000019874E-3</c:v>
                </c:pt>
                <c:pt idx="73460">
                  <c:v>1.4692000000019875E-3</c:v>
                </c:pt>
                <c:pt idx="73461">
                  <c:v>1.4692200000019876E-3</c:v>
                </c:pt>
                <c:pt idx="73462">
                  <c:v>1.4692400000019877E-3</c:v>
                </c:pt>
                <c:pt idx="73463">
                  <c:v>1.4692600000019878E-3</c:v>
                </c:pt>
                <c:pt idx="73464">
                  <c:v>1.4692800000019879E-3</c:v>
                </c:pt>
                <c:pt idx="73465">
                  <c:v>1.469300000001988E-3</c:v>
                </c:pt>
                <c:pt idx="73466">
                  <c:v>1.4693200000019881E-3</c:v>
                </c:pt>
                <c:pt idx="73467">
                  <c:v>1.4693400000019882E-3</c:v>
                </c:pt>
                <c:pt idx="73468">
                  <c:v>1.4693600000019883E-3</c:v>
                </c:pt>
                <c:pt idx="73469">
                  <c:v>1.4693800000019884E-3</c:v>
                </c:pt>
                <c:pt idx="73470">
                  <c:v>1.4694000000019885E-3</c:v>
                </c:pt>
                <c:pt idx="73471">
                  <c:v>1.4694200000019886E-3</c:v>
                </c:pt>
                <c:pt idx="73472">
                  <c:v>1.4694400000019887E-3</c:v>
                </c:pt>
                <c:pt idx="73473">
                  <c:v>1.4694600000019888E-3</c:v>
                </c:pt>
                <c:pt idx="73474">
                  <c:v>1.4694800000019889E-3</c:v>
                </c:pt>
                <c:pt idx="73475">
                  <c:v>1.469500000001989E-3</c:v>
                </c:pt>
                <c:pt idx="73476">
                  <c:v>1.4695200000019891E-3</c:v>
                </c:pt>
                <c:pt idx="73477">
                  <c:v>1.4695400000019892E-3</c:v>
                </c:pt>
                <c:pt idx="73478">
                  <c:v>1.4695600000019893E-3</c:v>
                </c:pt>
                <c:pt idx="73479">
                  <c:v>1.4695800000019894E-3</c:v>
                </c:pt>
                <c:pt idx="73480">
                  <c:v>1.4696000000019895E-3</c:v>
                </c:pt>
                <c:pt idx="73481">
                  <c:v>1.4696200000019896E-3</c:v>
                </c:pt>
                <c:pt idx="73482">
                  <c:v>1.4696400000019896E-3</c:v>
                </c:pt>
                <c:pt idx="73483">
                  <c:v>1.4696600000019897E-3</c:v>
                </c:pt>
                <c:pt idx="73484">
                  <c:v>1.4696800000019898E-3</c:v>
                </c:pt>
                <c:pt idx="73485">
                  <c:v>1.4697000000019899E-3</c:v>
                </c:pt>
                <c:pt idx="73486">
                  <c:v>1.46972000000199E-3</c:v>
                </c:pt>
                <c:pt idx="73487">
                  <c:v>1.4697400000019901E-3</c:v>
                </c:pt>
                <c:pt idx="73488">
                  <c:v>1.4697600000019902E-3</c:v>
                </c:pt>
                <c:pt idx="73489">
                  <c:v>1.4697800000019903E-3</c:v>
                </c:pt>
                <c:pt idx="73490">
                  <c:v>1.4698000000019904E-3</c:v>
                </c:pt>
                <c:pt idx="73491">
                  <c:v>1.4698200000019905E-3</c:v>
                </c:pt>
                <c:pt idx="73492">
                  <c:v>1.4698400000019906E-3</c:v>
                </c:pt>
                <c:pt idx="73493">
                  <c:v>1.4698600000019907E-3</c:v>
                </c:pt>
                <c:pt idx="73494">
                  <c:v>1.4698800000019908E-3</c:v>
                </c:pt>
                <c:pt idx="73495">
                  <c:v>1.4699000000019909E-3</c:v>
                </c:pt>
                <c:pt idx="73496">
                  <c:v>1.469920000001991E-3</c:v>
                </c:pt>
                <c:pt idx="73497">
                  <c:v>1.4699400000019911E-3</c:v>
                </c:pt>
                <c:pt idx="73498">
                  <c:v>1.4699600000019912E-3</c:v>
                </c:pt>
                <c:pt idx="73499">
                  <c:v>1.4699800000019913E-3</c:v>
                </c:pt>
                <c:pt idx="73500">
                  <c:v>1.4700000000019914E-3</c:v>
                </c:pt>
                <c:pt idx="73501">
                  <c:v>1.4700200000019915E-3</c:v>
                </c:pt>
                <c:pt idx="73502">
                  <c:v>1.4700400000019916E-3</c:v>
                </c:pt>
                <c:pt idx="73503">
                  <c:v>1.4700600000019917E-3</c:v>
                </c:pt>
                <c:pt idx="73504">
                  <c:v>1.4700800000019918E-3</c:v>
                </c:pt>
                <c:pt idx="73505">
                  <c:v>1.4701000000019919E-3</c:v>
                </c:pt>
                <c:pt idx="73506">
                  <c:v>1.470120000001992E-3</c:v>
                </c:pt>
                <c:pt idx="73507">
                  <c:v>1.4701400000019921E-3</c:v>
                </c:pt>
                <c:pt idx="73508">
                  <c:v>1.4701600000019922E-3</c:v>
                </c:pt>
                <c:pt idx="73509">
                  <c:v>1.4701800000019923E-3</c:v>
                </c:pt>
                <c:pt idx="73510">
                  <c:v>1.4702000000019924E-3</c:v>
                </c:pt>
                <c:pt idx="73511">
                  <c:v>1.4702200000019925E-3</c:v>
                </c:pt>
                <c:pt idx="73512">
                  <c:v>1.4702400000019926E-3</c:v>
                </c:pt>
                <c:pt idx="73513">
                  <c:v>1.4702600000019927E-3</c:v>
                </c:pt>
                <c:pt idx="73514">
                  <c:v>1.4702800000019928E-3</c:v>
                </c:pt>
                <c:pt idx="73515">
                  <c:v>1.4703000000019929E-3</c:v>
                </c:pt>
                <c:pt idx="73516">
                  <c:v>1.470320000001993E-3</c:v>
                </c:pt>
                <c:pt idx="73517">
                  <c:v>1.4703400000019931E-3</c:v>
                </c:pt>
                <c:pt idx="73518">
                  <c:v>1.4703600000019932E-3</c:v>
                </c:pt>
                <c:pt idx="73519">
                  <c:v>1.4703800000019933E-3</c:v>
                </c:pt>
                <c:pt idx="73520">
                  <c:v>1.4704000000019934E-3</c:v>
                </c:pt>
                <c:pt idx="73521">
                  <c:v>1.4704200000019935E-3</c:v>
                </c:pt>
                <c:pt idx="73522">
                  <c:v>1.4704400000019936E-3</c:v>
                </c:pt>
                <c:pt idx="73523">
                  <c:v>1.4704600000019937E-3</c:v>
                </c:pt>
                <c:pt idx="73524">
                  <c:v>1.4704800000019938E-3</c:v>
                </c:pt>
                <c:pt idx="73525">
                  <c:v>1.4705000000019939E-3</c:v>
                </c:pt>
                <c:pt idx="73526">
                  <c:v>1.470520000001994E-3</c:v>
                </c:pt>
                <c:pt idx="73527">
                  <c:v>1.4705400000019941E-3</c:v>
                </c:pt>
                <c:pt idx="73528">
                  <c:v>1.4705600000019942E-3</c:v>
                </c:pt>
                <c:pt idx="73529">
                  <c:v>1.4705800000019943E-3</c:v>
                </c:pt>
                <c:pt idx="73530">
                  <c:v>1.4706000000019944E-3</c:v>
                </c:pt>
                <c:pt idx="73531">
                  <c:v>1.4706200000019945E-3</c:v>
                </c:pt>
                <c:pt idx="73532">
                  <c:v>1.4706400000019946E-3</c:v>
                </c:pt>
                <c:pt idx="73533">
                  <c:v>1.4706600000019947E-3</c:v>
                </c:pt>
                <c:pt idx="73534">
                  <c:v>1.4706800000019947E-3</c:v>
                </c:pt>
                <c:pt idx="73535">
                  <c:v>1.4707000000019948E-3</c:v>
                </c:pt>
                <c:pt idx="73536">
                  <c:v>1.4707200000019949E-3</c:v>
                </c:pt>
                <c:pt idx="73537">
                  <c:v>1.470740000001995E-3</c:v>
                </c:pt>
                <c:pt idx="73538">
                  <c:v>1.4707600000019951E-3</c:v>
                </c:pt>
                <c:pt idx="73539">
                  <c:v>1.4707800000019952E-3</c:v>
                </c:pt>
                <c:pt idx="73540">
                  <c:v>1.4708000000019953E-3</c:v>
                </c:pt>
                <c:pt idx="73541">
                  <c:v>1.4708200000019954E-3</c:v>
                </c:pt>
                <c:pt idx="73542">
                  <c:v>1.4708400000019955E-3</c:v>
                </c:pt>
                <c:pt idx="73543">
                  <c:v>1.4708600000019956E-3</c:v>
                </c:pt>
                <c:pt idx="73544">
                  <c:v>1.4708800000019957E-3</c:v>
                </c:pt>
                <c:pt idx="73545">
                  <c:v>1.4709000000019958E-3</c:v>
                </c:pt>
                <c:pt idx="73546">
                  <c:v>1.4709200000019959E-3</c:v>
                </c:pt>
                <c:pt idx="73547">
                  <c:v>1.470940000001996E-3</c:v>
                </c:pt>
                <c:pt idx="73548">
                  <c:v>1.4709600000019961E-3</c:v>
                </c:pt>
                <c:pt idx="73549">
                  <c:v>1.4709800000019962E-3</c:v>
                </c:pt>
                <c:pt idx="73550">
                  <c:v>1.4710000000019963E-3</c:v>
                </c:pt>
                <c:pt idx="73551">
                  <c:v>1.4710200000019964E-3</c:v>
                </c:pt>
                <c:pt idx="73552">
                  <c:v>1.4710400000019965E-3</c:v>
                </c:pt>
                <c:pt idx="73553">
                  <c:v>1.4710600000019966E-3</c:v>
                </c:pt>
                <c:pt idx="73554">
                  <c:v>1.4710800000019967E-3</c:v>
                </c:pt>
                <c:pt idx="73555">
                  <c:v>1.4711000000019968E-3</c:v>
                </c:pt>
                <c:pt idx="73556">
                  <c:v>1.4711200000019969E-3</c:v>
                </c:pt>
                <c:pt idx="73557">
                  <c:v>1.471140000001997E-3</c:v>
                </c:pt>
                <c:pt idx="73558">
                  <c:v>1.4711600000019971E-3</c:v>
                </c:pt>
                <c:pt idx="73559">
                  <c:v>1.4711800000019972E-3</c:v>
                </c:pt>
                <c:pt idx="73560">
                  <c:v>1.4712000000019973E-3</c:v>
                </c:pt>
                <c:pt idx="73561">
                  <c:v>1.4712200000019974E-3</c:v>
                </c:pt>
                <c:pt idx="73562">
                  <c:v>1.4712400000019975E-3</c:v>
                </c:pt>
                <c:pt idx="73563">
                  <c:v>1.4712600000019976E-3</c:v>
                </c:pt>
                <c:pt idx="73564">
                  <c:v>1.4712800000019977E-3</c:v>
                </c:pt>
                <c:pt idx="73565">
                  <c:v>1.4713000000019978E-3</c:v>
                </c:pt>
                <c:pt idx="73566">
                  <c:v>1.4713200000019979E-3</c:v>
                </c:pt>
                <c:pt idx="73567">
                  <c:v>1.471340000001998E-3</c:v>
                </c:pt>
                <c:pt idx="73568">
                  <c:v>1.4713600000019981E-3</c:v>
                </c:pt>
                <c:pt idx="73569">
                  <c:v>1.4713800000019982E-3</c:v>
                </c:pt>
                <c:pt idx="73570">
                  <c:v>1.4714000000019983E-3</c:v>
                </c:pt>
                <c:pt idx="73571">
                  <c:v>1.4714200000019984E-3</c:v>
                </c:pt>
                <c:pt idx="73572">
                  <c:v>1.4714400000019985E-3</c:v>
                </c:pt>
                <c:pt idx="73573">
                  <c:v>1.4714600000019986E-3</c:v>
                </c:pt>
                <c:pt idx="73574">
                  <c:v>1.4714800000019987E-3</c:v>
                </c:pt>
                <c:pt idx="73575">
                  <c:v>1.4715000000019988E-3</c:v>
                </c:pt>
                <c:pt idx="73576">
                  <c:v>1.4715200000019989E-3</c:v>
                </c:pt>
                <c:pt idx="73577">
                  <c:v>1.471540000001999E-3</c:v>
                </c:pt>
                <c:pt idx="73578">
                  <c:v>1.4715600000019991E-3</c:v>
                </c:pt>
                <c:pt idx="73579">
                  <c:v>1.4715800000019992E-3</c:v>
                </c:pt>
                <c:pt idx="73580">
                  <c:v>1.4716000000019993E-3</c:v>
                </c:pt>
                <c:pt idx="73581">
                  <c:v>1.4716200000019994E-3</c:v>
                </c:pt>
                <c:pt idx="73582">
                  <c:v>1.4716400000019995E-3</c:v>
                </c:pt>
                <c:pt idx="73583">
                  <c:v>1.4716600000019996E-3</c:v>
                </c:pt>
                <c:pt idx="73584">
                  <c:v>1.4716800000019997E-3</c:v>
                </c:pt>
                <c:pt idx="73585">
                  <c:v>1.4717000000019998E-3</c:v>
                </c:pt>
                <c:pt idx="73586">
                  <c:v>1.4717200000019998E-3</c:v>
                </c:pt>
                <c:pt idx="73587">
                  <c:v>1.4717400000019999E-3</c:v>
                </c:pt>
                <c:pt idx="73588">
                  <c:v>1.471760000002E-3</c:v>
                </c:pt>
                <c:pt idx="73589">
                  <c:v>1.4717800000020001E-3</c:v>
                </c:pt>
                <c:pt idx="73590">
                  <c:v>1.4718000000020002E-3</c:v>
                </c:pt>
                <c:pt idx="73591">
                  <c:v>1.4718200000020003E-3</c:v>
                </c:pt>
                <c:pt idx="73592">
                  <c:v>1.4718400000020004E-3</c:v>
                </c:pt>
                <c:pt idx="73593">
                  <c:v>1.4718600000020005E-3</c:v>
                </c:pt>
                <c:pt idx="73594">
                  <c:v>1.4718800000020006E-3</c:v>
                </c:pt>
                <c:pt idx="73595">
                  <c:v>1.4719000000020007E-3</c:v>
                </c:pt>
                <c:pt idx="73596">
                  <c:v>1.4719200000020008E-3</c:v>
                </c:pt>
                <c:pt idx="73597">
                  <c:v>1.4719400000020009E-3</c:v>
                </c:pt>
                <c:pt idx="73598">
                  <c:v>1.471960000002001E-3</c:v>
                </c:pt>
                <c:pt idx="73599">
                  <c:v>1.4719800000020011E-3</c:v>
                </c:pt>
                <c:pt idx="73600">
                  <c:v>1.4720000000020012E-3</c:v>
                </c:pt>
                <c:pt idx="73601">
                  <c:v>1.4720200000020013E-3</c:v>
                </c:pt>
                <c:pt idx="73602">
                  <c:v>1.4720400000020014E-3</c:v>
                </c:pt>
                <c:pt idx="73603">
                  <c:v>1.4720600000020015E-3</c:v>
                </c:pt>
                <c:pt idx="73604">
                  <c:v>1.4720800000020016E-3</c:v>
                </c:pt>
                <c:pt idx="73605">
                  <c:v>1.4721000000020017E-3</c:v>
                </c:pt>
                <c:pt idx="73606">
                  <c:v>1.4721200000020018E-3</c:v>
                </c:pt>
                <c:pt idx="73607">
                  <c:v>1.4721400000020019E-3</c:v>
                </c:pt>
                <c:pt idx="73608">
                  <c:v>1.472160000002002E-3</c:v>
                </c:pt>
                <c:pt idx="73609">
                  <c:v>1.4721800000020021E-3</c:v>
                </c:pt>
                <c:pt idx="73610">
                  <c:v>1.4722000000020022E-3</c:v>
                </c:pt>
                <c:pt idx="73611">
                  <c:v>1.4722200000020023E-3</c:v>
                </c:pt>
                <c:pt idx="73612">
                  <c:v>1.4722400000020024E-3</c:v>
                </c:pt>
                <c:pt idx="73613">
                  <c:v>1.4722600000020025E-3</c:v>
                </c:pt>
                <c:pt idx="73614">
                  <c:v>1.4722800000020026E-3</c:v>
                </c:pt>
                <c:pt idx="73615">
                  <c:v>1.4723000000020027E-3</c:v>
                </c:pt>
                <c:pt idx="73616">
                  <c:v>1.4723200000020028E-3</c:v>
                </c:pt>
                <c:pt idx="73617">
                  <c:v>1.4723400000020029E-3</c:v>
                </c:pt>
                <c:pt idx="73618">
                  <c:v>1.472360000002003E-3</c:v>
                </c:pt>
                <c:pt idx="73619">
                  <c:v>1.4723800000020031E-3</c:v>
                </c:pt>
                <c:pt idx="73620">
                  <c:v>1.4724000000020032E-3</c:v>
                </c:pt>
                <c:pt idx="73621">
                  <c:v>1.4724200000020033E-3</c:v>
                </c:pt>
                <c:pt idx="73622">
                  <c:v>1.4724400000020034E-3</c:v>
                </c:pt>
                <c:pt idx="73623">
                  <c:v>1.4724600000020035E-3</c:v>
                </c:pt>
                <c:pt idx="73624">
                  <c:v>1.4724800000020036E-3</c:v>
                </c:pt>
                <c:pt idx="73625">
                  <c:v>1.4725000000020037E-3</c:v>
                </c:pt>
                <c:pt idx="73626">
                  <c:v>1.4725200000020038E-3</c:v>
                </c:pt>
                <c:pt idx="73627">
                  <c:v>1.4725400000020039E-3</c:v>
                </c:pt>
                <c:pt idx="73628">
                  <c:v>1.472560000002004E-3</c:v>
                </c:pt>
                <c:pt idx="73629">
                  <c:v>1.4725800000020041E-3</c:v>
                </c:pt>
                <c:pt idx="73630">
                  <c:v>1.4726000000020042E-3</c:v>
                </c:pt>
                <c:pt idx="73631">
                  <c:v>1.4726200000020043E-3</c:v>
                </c:pt>
                <c:pt idx="73632">
                  <c:v>1.4726400000020044E-3</c:v>
                </c:pt>
                <c:pt idx="73633">
                  <c:v>1.4726600000020045E-3</c:v>
                </c:pt>
                <c:pt idx="73634">
                  <c:v>1.4726800000020046E-3</c:v>
                </c:pt>
                <c:pt idx="73635">
                  <c:v>1.4727000000020047E-3</c:v>
                </c:pt>
                <c:pt idx="73636">
                  <c:v>1.4727200000020048E-3</c:v>
                </c:pt>
                <c:pt idx="73637">
                  <c:v>1.4727400000020048E-3</c:v>
                </c:pt>
                <c:pt idx="73638">
                  <c:v>1.4727600000020049E-3</c:v>
                </c:pt>
                <c:pt idx="73639">
                  <c:v>1.472780000002005E-3</c:v>
                </c:pt>
                <c:pt idx="73640">
                  <c:v>1.4728000000020051E-3</c:v>
                </c:pt>
                <c:pt idx="73641">
                  <c:v>1.4728200000020052E-3</c:v>
                </c:pt>
                <c:pt idx="73642">
                  <c:v>1.4728400000020053E-3</c:v>
                </c:pt>
                <c:pt idx="73643">
                  <c:v>1.4728600000020054E-3</c:v>
                </c:pt>
                <c:pt idx="73644">
                  <c:v>1.4728800000020055E-3</c:v>
                </c:pt>
                <c:pt idx="73645">
                  <c:v>1.4729000000020056E-3</c:v>
                </c:pt>
                <c:pt idx="73646">
                  <c:v>1.4729200000020057E-3</c:v>
                </c:pt>
                <c:pt idx="73647">
                  <c:v>1.4729400000020058E-3</c:v>
                </c:pt>
                <c:pt idx="73648">
                  <c:v>1.4729600000020059E-3</c:v>
                </c:pt>
                <c:pt idx="73649">
                  <c:v>1.472980000002006E-3</c:v>
                </c:pt>
                <c:pt idx="73650">
                  <c:v>1.4730000000020061E-3</c:v>
                </c:pt>
                <c:pt idx="73651">
                  <c:v>1.4730200000020062E-3</c:v>
                </c:pt>
                <c:pt idx="73652">
                  <c:v>1.4730400000020063E-3</c:v>
                </c:pt>
                <c:pt idx="73653">
                  <c:v>1.4730600000020064E-3</c:v>
                </c:pt>
                <c:pt idx="73654">
                  <c:v>1.4730800000020065E-3</c:v>
                </c:pt>
                <c:pt idx="73655">
                  <c:v>1.4731000000020066E-3</c:v>
                </c:pt>
                <c:pt idx="73656">
                  <c:v>1.4731200000020067E-3</c:v>
                </c:pt>
                <c:pt idx="73657">
                  <c:v>1.4731400000020068E-3</c:v>
                </c:pt>
                <c:pt idx="73658">
                  <c:v>1.4731600000020069E-3</c:v>
                </c:pt>
                <c:pt idx="73659">
                  <c:v>1.473180000002007E-3</c:v>
                </c:pt>
                <c:pt idx="73660">
                  <c:v>1.4732000000020071E-3</c:v>
                </c:pt>
                <c:pt idx="73661">
                  <c:v>1.4732200000020072E-3</c:v>
                </c:pt>
                <c:pt idx="73662">
                  <c:v>1.4732400000020073E-3</c:v>
                </c:pt>
                <c:pt idx="73663">
                  <c:v>1.4732600000020074E-3</c:v>
                </c:pt>
                <c:pt idx="73664">
                  <c:v>1.4732800000020075E-3</c:v>
                </c:pt>
                <c:pt idx="73665">
                  <c:v>1.4733000000020076E-3</c:v>
                </c:pt>
                <c:pt idx="73666">
                  <c:v>1.4733200000020077E-3</c:v>
                </c:pt>
                <c:pt idx="73667">
                  <c:v>1.4733400000020078E-3</c:v>
                </c:pt>
                <c:pt idx="73668">
                  <c:v>1.4733600000020079E-3</c:v>
                </c:pt>
                <c:pt idx="73669">
                  <c:v>1.473380000002008E-3</c:v>
                </c:pt>
                <c:pt idx="73670">
                  <c:v>1.4734000000020081E-3</c:v>
                </c:pt>
                <c:pt idx="73671">
                  <c:v>1.4734200000020082E-3</c:v>
                </c:pt>
                <c:pt idx="73672">
                  <c:v>1.4734400000020083E-3</c:v>
                </c:pt>
                <c:pt idx="73673">
                  <c:v>1.4734600000020084E-3</c:v>
                </c:pt>
                <c:pt idx="73674">
                  <c:v>1.4734800000020085E-3</c:v>
                </c:pt>
                <c:pt idx="73675">
                  <c:v>1.4735000000020086E-3</c:v>
                </c:pt>
                <c:pt idx="73676">
                  <c:v>1.4735200000020087E-3</c:v>
                </c:pt>
                <c:pt idx="73677">
                  <c:v>1.4735400000020088E-3</c:v>
                </c:pt>
                <c:pt idx="73678">
                  <c:v>1.4735600000020089E-3</c:v>
                </c:pt>
                <c:pt idx="73679">
                  <c:v>1.473580000002009E-3</c:v>
                </c:pt>
                <c:pt idx="73680">
                  <c:v>1.4736000000020091E-3</c:v>
                </c:pt>
                <c:pt idx="73681">
                  <c:v>1.4736200000020092E-3</c:v>
                </c:pt>
                <c:pt idx="73682">
                  <c:v>1.4736400000020093E-3</c:v>
                </c:pt>
                <c:pt idx="73683">
                  <c:v>1.4736600000020094E-3</c:v>
                </c:pt>
                <c:pt idx="73684">
                  <c:v>1.4736800000020095E-3</c:v>
                </c:pt>
                <c:pt idx="73685">
                  <c:v>1.4737000000020096E-3</c:v>
                </c:pt>
                <c:pt idx="73686">
                  <c:v>1.4737200000020097E-3</c:v>
                </c:pt>
                <c:pt idx="73687">
                  <c:v>1.4737400000020098E-3</c:v>
                </c:pt>
                <c:pt idx="73688">
                  <c:v>1.4737600000020099E-3</c:v>
                </c:pt>
                <c:pt idx="73689">
                  <c:v>1.4737800000020099E-3</c:v>
                </c:pt>
                <c:pt idx="73690">
                  <c:v>1.47380000000201E-3</c:v>
                </c:pt>
                <c:pt idx="73691">
                  <c:v>1.4738200000020101E-3</c:v>
                </c:pt>
                <c:pt idx="73692">
                  <c:v>1.4738400000020102E-3</c:v>
                </c:pt>
                <c:pt idx="73693">
                  <c:v>1.4738600000020103E-3</c:v>
                </c:pt>
                <c:pt idx="73694">
                  <c:v>1.4738800000020104E-3</c:v>
                </c:pt>
                <c:pt idx="73695">
                  <c:v>1.4739000000020105E-3</c:v>
                </c:pt>
                <c:pt idx="73696">
                  <c:v>1.4739200000020106E-3</c:v>
                </c:pt>
                <c:pt idx="73697">
                  <c:v>1.4739400000020107E-3</c:v>
                </c:pt>
                <c:pt idx="73698">
                  <c:v>1.4739600000020108E-3</c:v>
                </c:pt>
                <c:pt idx="73699">
                  <c:v>1.4739800000020109E-3</c:v>
                </c:pt>
                <c:pt idx="73700">
                  <c:v>1.474000000002011E-3</c:v>
                </c:pt>
                <c:pt idx="73701">
                  <c:v>1.4740200000020111E-3</c:v>
                </c:pt>
                <c:pt idx="73702">
                  <c:v>1.4740400000020112E-3</c:v>
                </c:pt>
                <c:pt idx="73703">
                  <c:v>1.4740600000020113E-3</c:v>
                </c:pt>
                <c:pt idx="73704">
                  <c:v>1.4740800000020114E-3</c:v>
                </c:pt>
                <c:pt idx="73705">
                  <c:v>1.4741000000020115E-3</c:v>
                </c:pt>
                <c:pt idx="73706">
                  <c:v>1.4741200000020116E-3</c:v>
                </c:pt>
                <c:pt idx="73707">
                  <c:v>1.4741400000020117E-3</c:v>
                </c:pt>
                <c:pt idx="73708">
                  <c:v>1.4741600000020118E-3</c:v>
                </c:pt>
                <c:pt idx="73709">
                  <c:v>1.4741800000020119E-3</c:v>
                </c:pt>
                <c:pt idx="73710">
                  <c:v>1.474200000002012E-3</c:v>
                </c:pt>
                <c:pt idx="73711">
                  <c:v>1.4742200000020121E-3</c:v>
                </c:pt>
                <c:pt idx="73712">
                  <c:v>1.4742400000020122E-3</c:v>
                </c:pt>
                <c:pt idx="73713">
                  <c:v>1.4742600000020123E-3</c:v>
                </c:pt>
                <c:pt idx="73714">
                  <c:v>1.4742800000020124E-3</c:v>
                </c:pt>
                <c:pt idx="73715">
                  <c:v>1.4743000000020125E-3</c:v>
                </c:pt>
                <c:pt idx="73716">
                  <c:v>1.4743200000020126E-3</c:v>
                </c:pt>
                <c:pt idx="73717">
                  <c:v>1.4743400000020127E-3</c:v>
                </c:pt>
                <c:pt idx="73718">
                  <c:v>1.4743600000020128E-3</c:v>
                </c:pt>
                <c:pt idx="73719">
                  <c:v>1.4743800000020129E-3</c:v>
                </c:pt>
                <c:pt idx="73720">
                  <c:v>1.474400000002013E-3</c:v>
                </c:pt>
                <c:pt idx="73721">
                  <c:v>1.4744200000020131E-3</c:v>
                </c:pt>
                <c:pt idx="73722">
                  <c:v>1.4744400000020132E-3</c:v>
                </c:pt>
                <c:pt idx="73723">
                  <c:v>1.4744600000020133E-3</c:v>
                </c:pt>
                <c:pt idx="73724">
                  <c:v>1.4744800000020134E-3</c:v>
                </c:pt>
                <c:pt idx="73725">
                  <c:v>1.4745000000020135E-3</c:v>
                </c:pt>
                <c:pt idx="73726">
                  <c:v>1.4745200000020136E-3</c:v>
                </c:pt>
                <c:pt idx="73727">
                  <c:v>1.4745400000020137E-3</c:v>
                </c:pt>
                <c:pt idx="73728">
                  <c:v>1.4745600000020138E-3</c:v>
                </c:pt>
                <c:pt idx="73729">
                  <c:v>1.4745800000020139E-3</c:v>
                </c:pt>
                <c:pt idx="73730">
                  <c:v>1.474600000002014E-3</c:v>
                </c:pt>
                <c:pt idx="73731">
                  <c:v>1.4746200000020141E-3</c:v>
                </c:pt>
                <c:pt idx="73732">
                  <c:v>1.4746400000020142E-3</c:v>
                </c:pt>
                <c:pt idx="73733">
                  <c:v>1.4746600000020143E-3</c:v>
                </c:pt>
                <c:pt idx="73734">
                  <c:v>1.4746800000020144E-3</c:v>
                </c:pt>
                <c:pt idx="73735">
                  <c:v>1.4747000000020145E-3</c:v>
                </c:pt>
                <c:pt idx="73736">
                  <c:v>1.4747200000020146E-3</c:v>
                </c:pt>
                <c:pt idx="73737">
                  <c:v>1.4747400000020147E-3</c:v>
                </c:pt>
                <c:pt idx="73738">
                  <c:v>1.4747600000020148E-3</c:v>
                </c:pt>
                <c:pt idx="73739">
                  <c:v>1.4747800000020149E-3</c:v>
                </c:pt>
                <c:pt idx="73740">
                  <c:v>1.474800000002015E-3</c:v>
                </c:pt>
                <c:pt idx="73741">
                  <c:v>1.474820000002015E-3</c:v>
                </c:pt>
                <c:pt idx="73742">
                  <c:v>1.4748400000020151E-3</c:v>
                </c:pt>
                <c:pt idx="73743">
                  <c:v>1.4748600000020152E-3</c:v>
                </c:pt>
                <c:pt idx="73744">
                  <c:v>1.4748800000020153E-3</c:v>
                </c:pt>
                <c:pt idx="73745">
                  <c:v>1.4749000000020154E-3</c:v>
                </c:pt>
                <c:pt idx="73746">
                  <c:v>1.4749200000020155E-3</c:v>
                </c:pt>
                <c:pt idx="73747">
                  <c:v>1.4749400000020156E-3</c:v>
                </c:pt>
                <c:pt idx="73748">
                  <c:v>1.4749600000020157E-3</c:v>
                </c:pt>
                <c:pt idx="73749">
                  <c:v>1.4749800000020158E-3</c:v>
                </c:pt>
                <c:pt idx="73750">
                  <c:v>1.4750000000020159E-3</c:v>
                </c:pt>
                <c:pt idx="73751">
                  <c:v>1.475020000002016E-3</c:v>
                </c:pt>
                <c:pt idx="73752">
                  <c:v>1.4750400000020161E-3</c:v>
                </c:pt>
                <c:pt idx="73753">
                  <c:v>1.4750600000020162E-3</c:v>
                </c:pt>
                <c:pt idx="73754">
                  <c:v>1.4750800000020163E-3</c:v>
                </c:pt>
                <c:pt idx="73755">
                  <c:v>1.4751000000020164E-3</c:v>
                </c:pt>
                <c:pt idx="73756">
                  <c:v>1.4751200000020165E-3</c:v>
                </c:pt>
                <c:pt idx="73757">
                  <c:v>1.4751400000020166E-3</c:v>
                </c:pt>
                <c:pt idx="73758">
                  <c:v>1.4751600000020167E-3</c:v>
                </c:pt>
                <c:pt idx="73759">
                  <c:v>1.4751800000020168E-3</c:v>
                </c:pt>
                <c:pt idx="73760">
                  <c:v>1.4752000000020169E-3</c:v>
                </c:pt>
                <c:pt idx="73761">
                  <c:v>1.475220000002017E-3</c:v>
                </c:pt>
                <c:pt idx="73762">
                  <c:v>1.4752400000020171E-3</c:v>
                </c:pt>
                <c:pt idx="73763">
                  <c:v>1.4752600000020172E-3</c:v>
                </c:pt>
                <c:pt idx="73764">
                  <c:v>1.4752800000020173E-3</c:v>
                </c:pt>
                <c:pt idx="73765">
                  <c:v>1.4753000000020174E-3</c:v>
                </c:pt>
                <c:pt idx="73766">
                  <c:v>1.4753200000020175E-3</c:v>
                </c:pt>
                <c:pt idx="73767">
                  <c:v>1.4753400000020176E-3</c:v>
                </c:pt>
                <c:pt idx="73768">
                  <c:v>1.4753600000020177E-3</c:v>
                </c:pt>
                <c:pt idx="73769">
                  <c:v>1.4753800000020178E-3</c:v>
                </c:pt>
                <c:pt idx="73770">
                  <c:v>1.4754000000020179E-3</c:v>
                </c:pt>
                <c:pt idx="73771">
                  <c:v>1.475420000002018E-3</c:v>
                </c:pt>
                <c:pt idx="73772">
                  <c:v>1.4754400000020181E-3</c:v>
                </c:pt>
                <c:pt idx="73773">
                  <c:v>1.4754600000020182E-3</c:v>
                </c:pt>
                <c:pt idx="73774">
                  <c:v>1.4754800000020183E-3</c:v>
                </c:pt>
                <c:pt idx="73775">
                  <c:v>1.4755000000020184E-3</c:v>
                </c:pt>
                <c:pt idx="73776">
                  <c:v>1.4755200000020185E-3</c:v>
                </c:pt>
                <c:pt idx="73777">
                  <c:v>1.4755400000020186E-3</c:v>
                </c:pt>
                <c:pt idx="73778">
                  <c:v>1.4755600000020187E-3</c:v>
                </c:pt>
                <c:pt idx="73779">
                  <c:v>1.4755800000020188E-3</c:v>
                </c:pt>
                <c:pt idx="73780">
                  <c:v>1.4756000000020189E-3</c:v>
                </c:pt>
                <c:pt idx="73781">
                  <c:v>1.475620000002019E-3</c:v>
                </c:pt>
                <c:pt idx="73782">
                  <c:v>1.4756400000020191E-3</c:v>
                </c:pt>
                <c:pt idx="73783">
                  <c:v>1.4756600000020192E-3</c:v>
                </c:pt>
                <c:pt idx="73784">
                  <c:v>1.4756800000020193E-3</c:v>
                </c:pt>
                <c:pt idx="73785">
                  <c:v>1.4757000000020194E-3</c:v>
                </c:pt>
                <c:pt idx="73786">
                  <c:v>1.4757200000020195E-3</c:v>
                </c:pt>
                <c:pt idx="73787">
                  <c:v>1.4757400000020196E-3</c:v>
                </c:pt>
                <c:pt idx="73788">
                  <c:v>1.4757600000020197E-3</c:v>
                </c:pt>
                <c:pt idx="73789">
                  <c:v>1.4757800000020198E-3</c:v>
                </c:pt>
                <c:pt idx="73790">
                  <c:v>1.4758000000020199E-3</c:v>
                </c:pt>
                <c:pt idx="73791">
                  <c:v>1.47582000000202E-3</c:v>
                </c:pt>
                <c:pt idx="73792">
                  <c:v>1.47584000000202E-3</c:v>
                </c:pt>
                <c:pt idx="73793">
                  <c:v>1.4758600000020201E-3</c:v>
                </c:pt>
                <c:pt idx="73794">
                  <c:v>1.4758800000020202E-3</c:v>
                </c:pt>
                <c:pt idx="73795">
                  <c:v>1.4759000000020203E-3</c:v>
                </c:pt>
                <c:pt idx="73796">
                  <c:v>1.4759200000020204E-3</c:v>
                </c:pt>
                <c:pt idx="73797">
                  <c:v>1.4759400000020205E-3</c:v>
                </c:pt>
                <c:pt idx="73798">
                  <c:v>1.4759600000020206E-3</c:v>
                </c:pt>
                <c:pt idx="73799">
                  <c:v>1.4759800000020207E-3</c:v>
                </c:pt>
                <c:pt idx="73800">
                  <c:v>1.4760000000020208E-3</c:v>
                </c:pt>
                <c:pt idx="73801">
                  <c:v>1.4760200000020209E-3</c:v>
                </c:pt>
                <c:pt idx="73802">
                  <c:v>1.476040000002021E-3</c:v>
                </c:pt>
                <c:pt idx="73803">
                  <c:v>1.4760600000020211E-3</c:v>
                </c:pt>
                <c:pt idx="73804">
                  <c:v>1.4760800000020212E-3</c:v>
                </c:pt>
                <c:pt idx="73805">
                  <c:v>1.4761000000020213E-3</c:v>
                </c:pt>
                <c:pt idx="73806">
                  <c:v>1.4761200000020214E-3</c:v>
                </c:pt>
                <c:pt idx="73807">
                  <c:v>1.4761400000020215E-3</c:v>
                </c:pt>
                <c:pt idx="73808">
                  <c:v>1.4761600000020216E-3</c:v>
                </c:pt>
                <c:pt idx="73809">
                  <c:v>1.4761800000020217E-3</c:v>
                </c:pt>
                <c:pt idx="73810">
                  <c:v>1.4762000000020218E-3</c:v>
                </c:pt>
                <c:pt idx="73811">
                  <c:v>1.4762200000020219E-3</c:v>
                </c:pt>
                <c:pt idx="73812">
                  <c:v>1.476240000002022E-3</c:v>
                </c:pt>
                <c:pt idx="73813">
                  <c:v>1.4762600000020221E-3</c:v>
                </c:pt>
                <c:pt idx="73814">
                  <c:v>1.4762800000020222E-3</c:v>
                </c:pt>
                <c:pt idx="73815">
                  <c:v>1.4763000000020223E-3</c:v>
                </c:pt>
                <c:pt idx="73816">
                  <c:v>1.4763200000020224E-3</c:v>
                </c:pt>
                <c:pt idx="73817">
                  <c:v>1.4763400000020225E-3</c:v>
                </c:pt>
                <c:pt idx="73818">
                  <c:v>1.4763600000020226E-3</c:v>
                </c:pt>
                <c:pt idx="73819">
                  <c:v>1.4763800000020227E-3</c:v>
                </c:pt>
                <c:pt idx="73820">
                  <c:v>1.4764000000020228E-3</c:v>
                </c:pt>
                <c:pt idx="73821">
                  <c:v>1.4764200000020229E-3</c:v>
                </c:pt>
                <c:pt idx="73822">
                  <c:v>1.476440000002023E-3</c:v>
                </c:pt>
                <c:pt idx="73823">
                  <c:v>1.4764600000020231E-3</c:v>
                </c:pt>
                <c:pt idx="73824">
                  <c:v>1.4764800000020232E-3</c:v>
                </c:pt>
                <c:pt idx="73825">
                  <c:v>1.4765000000020233E-3</c:v>
                </c:pt>
                <c:pt idx="73826">
                  <c:v>1.4765200000020234E-3</c:v>
                </c:pt>
                <c:pt idx="73827">
                  <c:v>1.4765400000020235E-3</c:v>
                </c:pt>
                <c:pt idx="73828">
                  <c:v>1.4765600000020236E-3</c:v>
                </c:pt>
                <c:pt idx="73829">
                  <c:v>1.4765800000020237E-3</c:v>
                </c:pt>
                <c:pt idx="73830">
                  <c:v>1.4766000000020238E-3</c:v>
                </c:pt>
                <c:pt idx="73831">
                  <c:v>1.4766200000020239E-3</c:v>
                </c:pt>
                <c:pt idx="73832">
                  <c:v>1.476640000002024E-3</c:v>
                </c:pt>
                <c:pt idx="73833">
                  <c:v>1.4766600000020241E-3</c:v>
                </c:pt>
                <c:pt idx="73834">
                  <c:v>1.4766800000020242E-3</c:v>
                </c:pt>
                <c:pt idx="73835">
                  <c:v>1.4767000000020243E-3</c:v>
                </c:pt>
                <c:pt idx="73836">
                  <c:v>1.4767200000020244E-3</c:v>
                </c:pt>
                <c:pt idx="73837">
                  <c:v>1.4767400000020245E-3</c:v>
                </c:pt>
                <c:pt idx="73838">
                  <c:v>1.4767600000020246E-3</c:v>
                </c:pt>
                <c:pt idx="73839">
                  <c:v>1.4767800000020247E-3</c:v>
                </c:pt>
                <c:pt idx="73840">
                  <c:v>1.4768000000020248E-3</c:v>
                </c:pt>
                <c:pt idx="73841">
                  <c:v>1.4768200000020249E-3</c:v>
                </c:pt>
                <c:pt idx="73842">
                  <c:v>1.476840000002025E-3</c:v>
                </c:pt>
                <c:pt idx="73843">
                  <c:v>1.4768600000020251E-3</c:v>
                </c:pt>
                <c:pt idx="73844">
                  <c:v>1.4768800000020251E-3</c:v>
                </c:pt>
                <c:pt idx="73845">
                  <c:v>1.4769000000020252E-3</c:v>
                </c:pt>
                <c:pt idx="73846">
                  <c:v>1.4769200000020253E-3</c:v>
                </c:pt>
                <c:pt idx="73847">
                  <c:v>1.4769400000020254E-3</c:v>
                </c:pt>
                <c:pt idx="73848">
                  <c:v>1.4769600000020255E-3</c:v>
                </c:pt>
                <c:pt idx="73849">
                  <c:v>1.4769800000020256E-3</c:v>
                </c:pt>
                <c:pt idx="73850">
                  <c:v>1.4770000000020257E-3</c:v>
                </c:pt>
                <c:pt idx="73851">
                  <c:v>1.4770200000020258E-3</c:v>
                </c:pt>
                <c:pt idx="73852">
                  <c:v>1.4770400000020259E-3</c:v>
                </c:pt>
                <c:pt idx="73853">
                  <c:v>1.477060000002026E-3</c:v>
                </c:pt>
                <c:pt idx="73854">
                  <c:v>1.4770800000020261E-3</c:v>
                </c:pt>
                <c:pt idx="73855">
                  <c:v>1.4771000000020262E-3</c:v>
                </c:pt>
                <c:pt idx="73856">
                  <c:v>1.4771200000020263E-3</c:v>
                </c:pt>
                <c:pt idx="73857">
                  <c:v>1.4771400000020264E-3</c:v>
                </c:pt>
                <c:pt idx="73858">
                  <c:v>1.4771600000020265E-3</c:v>
                </c:pt>
                <c:pt idx="73859">
                  <c:v>1.4771800000020266E-3</c:v>
                </c:pt>
                <c:pt idx="73860">
                  <c:v>1.4772000000020267E-3</c:v>
                </c:pt>
                <c:pt idx="73861">
                  <c:v>1.4772200000020268E-3</c:v>
                </c:pt>
                <c:pt idx="73862">
                  <c:v>1.4772400000020269E-3</c:v>
                </c:pt>
                <c:pt idx="73863">
                  <c:v>1.477260000002027E-3</c:v>
                </c:pt>
                <c:pt idx="73864">
                  <c:v>1.4772800000020271E-3</c:v>
                </c:pt>
                <c:pt idx="73865">
                  <c:v>1.4773000000020272E-3</c:v>
                </c:pt>
                <c:pt idx="73866">
                  <c:v>1.4773200000020273E-3</c:v>
                </c:pt>
                <c:pt idx="73867">
                  <c:v>1.4773400000020274E-3</c:v>
                </c:pt>
                <c:pt idx="73868">
                  <c:v>1.4773600000020275E-3</c:v>
                </c:pt>
                <c:pt idx="73869">
                  <c:v>1.4773800000020276E-3</c:v>
                </c:pt>
                <c:pt idx="73870">
                  <c:v>1.4774000000020277E-3</c:v>
                </c:pt>
                <c:pt idx="73871">
                  <c:v>1.4774200000020278E-3</c:v>
                </c:pt>
                <c:pt idx="73872">
                  <c:v>1.4774400000020279E-3</c:v>
                </c:pt>
                <c:pt idx="73873">
                  <c:v>1.477460000002028E-3</c:v>
                </c:pt>
                <c:pt idx="73874">
                  <c:v>1.4774800000020281E-3</c:v>
                </c:pt>
                <c:pt idx="73875">
                  <c:v>1.4775000000020282E-3</c:v>
                </c:pt>
                <c:pt idx="73876">
                  <c:v>1.4775200000020283E-3</c:v>
                </c:pt>
                <c:pt idx="73877">
                  <c:v>1.4775400000020284E-3</c:v>
                </c:pt>
                <c:pt idx="73878">
                  <c:v>1.4775600000020285E-3</c:v>
                </c:pt>
                <c:pt idx="73879">
                  <c:v>1.4775800000020286E-3</c:v>
                </c:pt>
                <c:pt idx="73880">
                  <c:v>1.4776000000020287E-3</c:v>
                </c:pt>
                <c:pt idx="73881">
                  <c:v>1.4776200000020288E-3</c:v>
                </c:pt>
                <c:pt idx="73882">
                  <c:v>1.4776400000020289E-3</c:v>
                </c:pt>
                <c:pt idx="73883">
                  <c:v>1.477660000002029E-3</c:v>
                </c:pt>
                <c:pt idx="73884">
                  <c:v>1.4776800000020291E-3</c:v>
                </c:pt>
                <c:pt idx="73885">
                  <c:v>1.4777000000020292E-3</c:v>
                </c:pt>
                <c:pt idx="73886">
                  <c:v>1.4777200000020293E-3</c:v>
                </c:pt>
                <c:pt idx="73887">
                  <c:v>1.4777400000020294E-3</c:v>
                </c:pt>
                <c:pt idx="73888">
                  <c:v>1.4777600000020295E-3</c:v>
                </c:pt>
                <c:pt idx="73889">
                  <c:v>1.4777800000020296E-3</c:v>
                </c:pt>
                <c:pt idx="73890">
                  <c:v>1.4778000000020297E-3</c:v>
                </c:pt>
                <c:pt idx="73891">
                  <c:v>1.4778200000020298E-3</c:v>
                </c:pt>
                <c:pt idx="73892">
                  <c:v>1.4778400000020299E-3</c:v>
                </c:pt>
                <c:pt idx="73893">
                  <c:v>1.47786000000203E-3</c:v>
                </c:pt>
                <c:pt idx="73894">
                  <c:v>1.4778800000020301E-3</c:v>
                </c:pt>
                <c:pt idx="73895">
                  <c:v>1.4779000000020302E-3</c:v>
                </c:pt>
                <c:pt idx="73896">
                  <c:v>1.4779200000020302E-3</c:v>
                </c:pt>
                <c:pt idx="73897">
                  <c:v>1.4779400000020303E-3</c:v>
                </c:pt>
                <c:pt idx="73898">
                  <c:v>1.4779600000020304E-3</c:v>
                </c:pt>
                <c:pt idx="73899">
                  <c:v>1.4779800000020305E-3</c:v>
                </c:pt>
                <c:pt idx="73900">
                  <c:v>1.4780000000020306E-3</c:v>
                </c:pt>
                <c:pt idx="73901">
                  <c:v>1.4780200000020307E-3</c:v>
                </c:pt>
                <c:pt idx="73902">
                  <c:v>1.4780400000020308E-3</c:v>
                </c:pt>
                <c:pt idx="73903">
                  <c:v>1.4780600000020309E-3</c:v>
                </c:pt>
                <c:pt idx="73904">
                  <c:v>1.478080000002031E-3</c:v>
                </c:pt>
                <c:pt idx="73905">
                  <c:v>1.4781000000020311E-3</c:v>
                </c:pt>
                <c:pt idx="73906">
                  <c:v>1.4781200000020312E-3</c:v>
                </c:pt>
                <c:pt idx="73907">
                  <c:v>1.4781400000020313E-3</c:v>
                </c:pt>
                <c:pt idx="73908">
                  <c:v>1.4781600000020314E-3</c:v>
                </c:pt>
                <c:pt idx="73909">
                  <c:v>1.4781800000020315E-3</c:v>
                </c:pt>
                <c:pt idx="73910">
                  <c:v>1.4782000000020316E-3</c:v>
                </c:pt>
                <c:pt idx="73911">
                  <c:v>1.4782200000020317E-3</c:v>
                </c:pt>
                <c:pt idx="73912">
                  <c:v>1.4782400000020318E-3</c:v>
                </c:pt>
                <c:pt idx="73913">
                  <c:v>1.4782600000020319E-3</c:v>
                </c:pt>
                <c:pt idx="73914">
                  <c:v>1.478280000002032E-3</c:v>
                </c:pt>
                <c:pt idx="73915">
                  <c:v>1.4783000000020321E-3</c:v>
                </c:pt>
                <c:pt idx="73916">
                  <c:v>1.4783200000020322E-3</c:v>
                </c:pt>
                <c:pt idx="73917">
                  <c:v>1.4783400000020323E-3</c:v>
                </c:pt>
                <c:pt idx="73918">
                  <c:v>1.4783600000020324E-3</c:v>
                </c:pt>
                <c:pt idx="73919">
                  <c:v>1.4783800000020325E-3</c:v>
                </c:pt>
                <c:pt idx="73920">
                  <c:v>1.4784000000020326E-3</c:v>
                </c:pt>
                <c:pt idx="73921">
                  <c:v>1.4784200000020327E-3</c:v>
                </c:pt>
                <c:pt idx="73922">
                  <c:v>1.4784400000020328E-3</c:v>
                </c:pt>
                <c:pt idx="73923">
                  <c:v>1.4784600000020329E-3</c:v>
                </c:pt>
                <c:pt idx="73924">
                  <c:v>1.478480000002033E-3</c:v>
                </c:pt>
                <c:pt idx="73925">
                  <c:v>1.4785000000020331E-3</c:v>
                </c:pt>
                <c:pt idx="73926">
                  <c:v>1.4785200000020332E-3</c:v>
                </c:pt>
                <c:pt idx="73927">
                  <c:v>1.4785400000020333E-3</c:v>
                </c:pt>
                <c:pt idx="73928">
                  <c:v>1.4785600000020334E-3</c:v>
                </c:pt>
                <c:pt idx="73929">
                  <c:v>1.4785800000020335E-3</c:v>
                </c:pt>
                <c:pt idx="73930">
                  <c:v>1.4786000000020336E-3</c:v>
                </c:pt>
                <c:pt idx="73931">
                  <c:v>1.4786200000020337E-3</c:v>
                </c:pt>
                <c:pt idx="73932">
                  <c:v>1.4786400000020338E-3</c:v>
                </c:pt>
                <c:pt idx="73933">
                  <c:v>1.4786600000020339E-3</c:v>
                </c:pt>
                <c:pt idx="73934">
                  <c:v>1.478680000002034E-3</c:v>
                </c:pt>
                <c:pt idx="73935">
                  <c:v>1.4787000000020341E-3</c:v>
                </c:pt>
                <c:pt idx="73936">
                  <c:v>1.4787200000020342E-3</c:v>
                </c:pt>
                <c:pt idx="73937">
                  <c:v>1.4787400000020343E-3</c:v>
                </c:pt>
                <c:pt idx="73938">
                  <c:v>1.4787600000020344E-3</c:v>
                </c:pt>
                <c:pt idx="73939">
                  <c:v>1.4787800000020345E-3</c:v>
                </c:pt>
                <c:pt idx="73940">
                  <c:v>1.4788000000020346E-3</c:v>
                </c:pt>
                <c:pt idx="73941">
                  <c:v>1.4788200000020347E-3</c:v>
                </c:pt>
                <c:pt idx="73942">
                  <c:v>1.4788400000020348E-3</c:v>
                </c:pt>
                <c:pt idx="73943">
                  <c:v>1.4788600000020349E-3</c:v>
                </c:pt>
                <c:pt idx="73944">
                  <c:v>1.478880000002035E-3</c:v>
                </c:pt>
                <c:pt idx="73945">
                  <c:v>1.4789000000020351E-3</c:v>
                </c:pt>
                <c:pt idx="73946">
                  <c:v>1.4789200000020352E-3</c:v>
                </c:pt>
                <c:pt idx="73947">
                  <c:v>1.4789400000020352E-3</c:v>
                </c:pt>
                <c:pt idx="73948">
                  <c:v>1.4789600000020353E-3</c:v>
                </c:pt>
                <c:pt idx="73949">
                  <c:v>1.4789800000020354E-3</c:v>
                </c:pt>
                <c:pt idx="73950">
                  <c:v>1.4790000000020355E-3</c:v>
                </c:pt>
                <c:pt idx="73951">
                  <c:v>1.4790200000020356E-3</c:v>
                </c:pt>
                <c:pt idx="73952">
                  <c:v>1.4790400000020357E-3</c:v>
                </c:pt>
                <c:pt idx="73953">
                  <c:v>1.4790600000020358E-3</c:v>
                </c:pt>
                <c:pt idx="73954">
                  <c:v>1.4790800000020359E-3</c:v>
                </c:pt>
                <c:pt idx="73955">
                  <c:v>1.479100000002036E-3</c:v>
                </c:pt>
                <c:pt idx="73956">
                  <c:v>1.4791200000020361E-3</c:v>
                </c:pt>
                <c:pt idx="73957">
                  <c:v>1.4791400000020362E-3</c:v>
                </c:pt>
                <c:pt idx="73958">
                  <c:v>1.4791600000020363E-3</c:v>
                </c:pt>
                <c:pt idx="73959">
                  <c:v>1.4791800000020364E-3</c:v>
                </c:pt>
                <c:pt idx="73960">
                  <c:v>1.4792000000020365E-3</c:v>
                </c:pt>
                <c:pt idx="73961">
                  <c:v>1.4792200000020366E-3</c:v>
                </c:pt>
                <c:pt idx="73962">
                  <c:v>1.4792400000020367E-3</c:v>
                </c:pt>
                <c:pt idx="73963">
                  <c:v>1.4792600000020368E-3</c:v>
                </c:pt>
                <c:pt idx="73964">
                  <c:v>1.4792800000020369E-3</c:v>
                </c:pt>
                <c:pt idx="73965">
                  <c:v>1.479300000002037E-3</c:v>
                </c:pt>
                <c:pt idx="73966">
                  <c:v>1.4793200000020371E-3</c:v>
                </c:pt>
                <c:pt idx="73967">
                  <c:v>1.4793400000020372E-3</c:v>
                </c:pt>
                <c:pt idx="73968">
                  <c:v>1.4793600000020373E-3</c:v>
                </c:pt>
                <c:pt idx="73969">
                  <c:v>1.4793800000020374E-3</c:v>
                </c:pt>
                <c:pt idx="73970">
                  <c:v>1.4794000000020375E-3</c:v>
                </c:pt>
                <c:pt idx="73971">
                  <c:v>1.4794200000020376E-3</c:v>
                </c:pt>
                <c:pt idx="73972">
                  <c:v>1.4794400000020377E-3</c:v>
                </c:pt>
                <c:pt idx="73973">
                  <c:v>1.4794600000020378E-3</c:v>
                </c:pt>
                <c:pt idx="73974">
                  <c:v>1.4794800000020379E-3</c:v>
                </c:pt>
                <c:pt idx="73975">
                  <c:v>1.479500000002038E-3</c:v>
                </c:pt>
                <c:pt idx="73976">
                  <c:v>1.4795200000020381E-3</c:v>
                </c:pt>
                <c:pt idx="73977">
                  <c:v>1.4795400000020382E-3</c:v>
                </c:pt>
                <c:pt idx="73978">
                  <c:v>1.4795600000020383E-3</c:v>
                </c:pt>
                <c:pt idx="73979">
                  <c:v>1.4795800000020384E-3</c:v>
                </c:pt>
                <c:pt idx="73980">
                  <c:v>1.4796000000020385E-3</c:v>
                </c:pt>
                <c:pt idx="73981">
                  <c:v>1.4796200000020386E-3</c:v>
                </c:pt>
                <c:pt idx="73982">
                  <c:v>1.4796400000020387E-3</c:v>
                </c:pt>
                <c:pt idx="73983">
                  <c:v>1.4796600000020388E-3</c:v>
                </c:pt>
                <c:pt idx="73984">
                  <c:v>1.4796800000020389E-3</c:v>
                </c:pt>
                <c:pt idx="73985">
                  <c:v>1.479700000002039E-3</c:v>
                </c:pt>
                <c:pt idx="73986">
                  <c:v>1.4797200000020391E-3</c:v>
                </c:pt>
                <c:pt idx="73987">
                  <c:v>1.4797400000020392E-3</c:v>
                </c:pt>
                <c:pt idx="73988">
                  <c:v>1.4797600000020393E-3</c:v>
                </c:pt>
                <c:pt idx="73989">
                  <c:v>1.4797800000020394E-3</c:v>
                </c:pt>
                <c:pt idx="73990">
                  <c:v>1.4798000000020395E-3</c:v>
                </c:pt>
                <c:pt idx="73991">
                  <c:v>1.4798200000020396E-3</c:v>
                </c:pt>
                <c:pt idx="73992">
                  <c:v>1.4798400000020397E-3</c:v>
                </c:pt>
                <c:pt idx="73993">
                  <c:v>1.4798600000020398E-3</c:v>
                </c:pt>
                <c:pt idx="73994">
                  <c:v>1.4798800000020399E-3</c:v>
                </c:pt>
                <c:pt idx="73995">
                  <c:v>1.47990000000204E-3</c:v>
                </c:pt>
                <c:pt idx="73996">
                  <c:v>1.4799200000020401E-3</c:v>
                </c:pt>
                <c:pt idx="73997">
                  <c:v>1.4799400000020402E-3</c:v>
                </c:pt>
                <c:pt idx="73998">
                  <c:v>1.4799600000020403E-3</c:v>
                </c:pt>
                <c:pt idx="73999">
                  <c:v>1.4799800000020403E-3</c:v>
                </c:pt>
                <c:pt idx="74000">
                  <c:v>1.4800000000020404E-3</c:v>
                </c:pt>
                <c:pt idx="74001">
                  <c:v>1.4800200000020405E-3</c:v>
                </c:pt>
                <c:pt idx="74002">
                  <c:v>1.4800400000020406E-3</c:v>
                </c:pt>
                <c:pt idx="74003">
                  <c:v>1.4800600000020407E-3</c:v>
                </c:pt>
                <c:pt idx="74004">
                  <c:v>1.4800800000020408E-3</c:v>
                </c:pt>
                <c:pt idx="74005">
                  <c:v>1.4801000000020409E-3</c:v>
                </c:pt>
                <c:pt idx="74006">
                  <c:v>1.480120000002041E-3</c:v>
                </c:pt>
                <c:pt idx="74007">
                  <c:v>1.4801400000020411E-3</c:v>
                </c:pt>
                <c:pt idx="74008">
                  <c:v>1.4801600000020412E-3</c:v>
                </c:pt>
                <c:pt idx="74009">
                  <c:v>1.4801800000020413E-3</c:v>
                </c:pt>
                <c:pt idx="74010">
                  <c:v>1.4802000000020414E-3</c:v>
                </c:pt>
                <c:pt idx="74011">
                  <c:v>1.4802200000020415E-3</c:v>
                </c:pt>
                <c:pt idx="74012">
                  <c:v>1.4802400000020416E-3</c:v>
                </c:pt>
                <c:pt idx="74013">
                  <c:v>1.4802600000020417E-3</c:v>
                </c:pt>
                <c:pt idx="74014">
                  <c:v>1.4802800000020418E-3</c:v>
                </c:pt>
                <c:pt idx="74015">
                  <c:v>1.4803000000020419E-3</c:v>
                </c:pt>
                <c:pt idx="74016">
                  <c:v>1.480320000002042E-3</c:v>
                </c:pt>
                <c:pt idx="74017">
                  <c:v>1.4803400000020421E-3</c:v>
                </c:pt>
                <c:pt idx="74018">
                  <c:v>1.4803600000020422E-3</c:v>
                </c:pt>
                <c:pt idx="74019">
                  <c:v>1.4803800000020423E-3</c:v>
                </c:pt>
                <c:pt idx="74020">
                  <c:v>1.4804000000020424E-3</c:v>
                </c:pt>
                <c:pt idx="74021">
                  <c:v>1.4804200000020425E-3</c:v>
                </c:pt>
                <c:pt idx="74022">
                  <c:v>1.4804400000020426E-3</c:v>
                </c:pt>
                <c:pt idx="74023">
                  <c:v>1.4804600000020427E-3</c:v>
                </c:pt>
                <c:pt idx="74024">
                  <c:v>1.4804800000020428E-3</c:v>
                </c:pt>
                <c:pt idx="74025">
                  <c:v>1.4805000000020429E-3</c:v>
                </c:pt>
                <c:pt idx="74026">
                  <c:v>1.480520000002043E-3</c:v>
                </c:pt>
                <c:pt idx="74027">
                  <c:v>1.4805400000020431E-3</c:v>
                </c:pt>
                <c:pt idx="74028">
                  <c:v>1.4805600000020432E-3</c:v>
                </c:pt>
                <c:pt idx="74029">
                  <c:v>1.4805800000020433E-3</c:v>
                </c:pt>
                <c:pt idx="74030">
                  <c:v>1.4806000000020434E-3</c:v>
                </c:pt>
                <c:pt idx="74031">
                  <c:v>1.4806200000020435E-3</c:v>
                </c:pt>
                <c:pt idx="74032">
                  <c:v>1.4806400000020436E-3</c:v>
                </c:pt>
                <c:pt idx="74033">
                  <c:v>1.4806600000020437E-3</c:v>
                </c:pt>
                <c:pt idx="74034">
                  <c:v>1.4806800000020438E-3</c:v>
                </c:pt>
                <c:pt idx="74035">
                  <c:v>1.4807000000020439E-3</c:v>
                </c:pt>
                <c:pt idx="74036">
                  <c:v>1.480720000002044E-3</c:v>
                </c:pt>
                <c:pt idx="74037">
                  <c:v>1.4807400000020441E-3</c:v>
                </c:pt>
                <c:pt idx="74038">
                  <c:v>1.4807600000020442E-3</c:v>
                </c:pt>
                <c:pt idx="74039">
                  <c:v>1.4807800000020443E-3</c:v>
                </c:pt>
                <c:pt idx="74040">
                  <c:v>1.4808000000020444E-3</c:v>
                </c:pt>
                <c:pt idx="74041">
                  <c:v>1.4808200000020445E-3</c:v>
                </c:pt>
                <c:pt idx="74042">
                  <c:v>1.4808400000020446E-3</c:v>
                </c:pt>
                <c:pt idx="74043">
                  <c:v>1.4808600000020447E-3</c:v>
                </c:pt>
                <c:pt idx="74044">
                  <c:v>1.4808800000020448E-3</c:v>
                </c:pt>
                <c:pt idx="74045">
                  <c:v>1.4809000000020449E-3</c:v>
                </c:pt>
                <c:pt idx="74046">
                  <c:v>1.480920000002045E-3</c:v>
                </c:pt>
                <c:pt idx="74047">
                  <c:v>1.4809400000020451E-3</c:v>
                </c:pt>
                <c:pt idx="74048">
                  <c:v>1.4809600000020452E-3</c:v>
                </c:pt>
                <c:pt idx="74049">
                  <c:v>1.4809800000020453E-3</c:v>
                </c:pt>
                <c:pt idx="74050">
                  <c:v>1.4810000000020454E-3</c:v>
                </c:pt>
                <c:pt idx="74051">
                  <c:v>1.4810200000020454E-3</c:v>
                </c:pt>
                <c:pt idx="74052">
                  <c:v>1.4810400000020455E-3</c:v>
                </c:pt>
                <c:pt idx="74053">
                  <c:v>1.4810600000020456E-3</c:v>
                </c:pt>
                <c:pt idx="74054">
                  <c:v>1.4810800000020457E-3</c:v>
                </c:pt>
                <c:pt idx="74055">
                  <c:v>1.4811000000020458E-3</c:v>
                </c:pt>
                <c:pt idx="74056">
                  <c:v>1.4811200000020459E-3</c:v>
                </c:pt>
                <c:pt idx="74057">
                  <c:v>1.481140000002046E-3</c:v>
                </c:pt>
                <c:pt idx="74058">
                  <c:v>1.4811600000020461E-3</c:v>
                </c:pt>
                <c:pt idx="74059">
                  <c:v>1.4811800000020462E-3</c:v>
                </c:pt>
                <c:pt idx="74060">
                  <c:v>1.4812000000020463E-3</c:v>
                </c:pt>
                <c:pt idx="74061">
                  <c:v>1.4812200000020464E-3</c:v>
                </c:pt>
                <c:pt idx="74062">
                  <c:v>1.4812400000020465E-3</c:v>
                </c:pt>
                <c:pt idx="74063">
                  <c:v>1.4812600000020466E-3</c:v>
                </c:pt>
                <c:pt idx="74064">
                  <c:v>1.4812800000020467E-3</c:v>
                </c:pt>
                <c:pt idx="74065">
                  <c:v>1.4813000000020468E-3</c:v>
                </c:pt>
                <c:pt idx="74066">
                  <c:v>1.4813200000020469E-3</c:v>
                </c:pt>
                <c:pt idx="74067">
                  <c:v>1.481340000002047E-3</c:v>
                </c:pt>
                <c:pt idx="74068">
                  <c:v>1.4813600000020471E-3</c:v>
                </c:pt>
                <c:pt idx="74069">
                  <c:v>1.4813800000020472E-3</c:v>
                </c:pt>
                <c:pt idx="74070">
                  <c:v>1.4814000000020473E-3</c:v>
                </c:pt>
                <c:pt idx="74071">
                  <c:v>1.4814200000020474E-3</c:v>
                </c:pt>
                <c:pt idx="74072">
                  <c:v>1.4814400000020475E-3</c:v>
                </c:pt>
                <c:pt idx="74073">
                  <c:v>1.4814600000020476E-3</c:v>
                </c:pt>
                <c:pt idx="74074">
                  <c:v>1.4814800000020477E-3</c:v>
                </c:pt>
                <c:pt idx="74075">
                  <c:v>1.4815000000020478E-3</c:v>
                </c:pt>
                <c:pt idx="74076">
                  <c:v>1.4815200000020479E-3</c:v>
                </c:pt>
                <c:pt idx="74077">
                  <c:v>1.481540000002048E-3</c:v>
                </c:pt>
                <c:pt idx="74078">
                  <c:v>1.4815600000020481E-3</c:v>
                </c:pt>
                <c:pt idx="74079">
                  <c:v>1.4815800000020482E-3</c:v>
                </c:pt>
                <c:pt idx="74080">
                  <c:v>1.4816000000020483E-3</c:v>
                </c:pt>
                <c:pt idx="74081">
                  <c:v>1.4816200000020484E-3</c:v>
                </c:pt>
                <c:pt idx="74082">
                  <c:v>1.4816400000020485E-3</c:v>
                </c:pt>
                <c:pt idx="74083">
                  <c:v>1.4816600000020486E-3</c:v>
                </c:pt>
                <c:pt idx="74084">
                  <c:v>1.4816800000020487E-3</c:v>
                </c:pt>
                <c:pt idx="74085">
                  <c:v>1.4817000000020488E-3</c:v>
                </c:pt>
                <c:pt idx="74086">
                  <c:v>1.4817200000020489E-3</c:v>
                </c:pt>
                <c:pt idx="74087">
                  <c:v>1.481740000002049E-3</c:v>
                </c:pt>
                <c:pt idx="74088">
                  <c:v>1.4817600000020491E-3</c:v>
                </c:pt>
                <c:pt idx="74089">
                  <c:v>1.4817800000020492E-3</c:v>
                </c:pt>
                <c:pt idx="74090">
                  <c:v>1.4818000000020493E-3</c:v>
                </c:pt>
                <c:pt idx="74091">
                  <c:v>1.4818200000020494E-3</c:v>
                </c:pt>
                <c:pt idx="74092">
                  <c:v>1.4818400000020495E-3</c:v>
                </c:pt>
                <c:pt idx="74093">
                  <c:v>1.4818600000020496E-3</c:v>
                </c:pt>
                <c:pt idx="74094">
                  <c:v>1.4818800000020497E-3</c:v>
                </c:pt>
                <c:pt idx="74095">
                  <c:v>1.4819000000020498E-3</c:v>
                </c:pt>
                <c:pt idx="74096">
                  <c:v>1.4819200000020499E-3</c:v>
                </c:pt>
                <c:pt idx="74097">
                  <c:v>1.48194000000205E-3</c:v>
                </c:pt>
                <c:pt idx="74098">
                  <c:v>1.4819600000020501E-3</c:v>
                </c:pt>
                <c:pt idx="74099">
                  <c:v>1.4819800000020502E-3</c:v>
                </c:pt>
                <c:pt idx="74100">
                  <c:v>1.4820000000020503E-3</c:v>
                </c:pt>
                <c:pt idx="74101">
                  <c:v>1.4820200000020504E-3</c:v>
                </c:pt>
                <c:pt idx="74102">
                  <c:v>1.4820400000020504E-3</c:v>
                </c:pt>
                <c:pt idx="74103">
                  <c:v>1.4820600000020505E-3</c:v>
                </c:pt>
                <c:pt idx="74104">
                  <c:v>1.4820800000020506E-3</c:v>
                </c:pt>
                <c:pt idx="74105">
                  <c:v>1.4821000000020507E-3</c:v>
                </c:pt>
                <c:pt idx="74106">
                  <c:v>1.4821200000020508E-3</c:v>
                </c:pt>
                <c:pt idx="74107">
                  <c:v>1.4821400000020509E-3</c:v>
                </c:pt>
                <c:pt idx="74108">
                  <c:v>1.482160000002051E-3</c:v>
                </c:pt>
                <c:pt idx="74109">
                  <c:v>1.4821800000020511E-3</c:v>
                </c:pt>
                <c:pt idx="74110">
                  <c:v>1.4822000000020512E-3</c:v>
                </c:pt>
                <c:pt idx="74111">
                  <c:v>1.4822200000020513E-3</c:v>
                </c:pt>
                <c:pt idx="74112">
                  <c:v>1.4822400000020514E-3</c:v>
                </c:pt>
                <c:pt idx="74113">
                  <c:v>1.4822600000020515E-3</c:v>
                </c:pt>
                <c:pt idx="74114">
                  <c:v>1.4822800000020516E-3</c:v>
                </c:pt>
                <c:pt idx="74115">
                  <c:v>1.4823000000020517E-3</c:v>
                </c:pt>
                <c:pt idx="74116">
                  <c:v>1.4823200000020518E-3</c:v>
                </c:pt>
                <c:pt idx="74117">
                  <c:v>1.4823400000020519E-3</c:v>
                </c:pt>
                <c:pt idx="74118">
                  <c:v>1.482360000002052E-3</c:v>
                </c:pt>
                <c:pt idx="74119">
                  <c:v>1.4823800000020521E-3</c:v>
                </c:pt>
                <c:pt idx="74120">
                  <c:v>1.4824000000020522E-3</c:v>
                </c:pt>
                <c:pt idx="74121">
                  <c:v>1.4824200000020523E-3</c:v>
                </c:pt>
                <c:pt idx="74122">
                  <c:v>1.4824400000020524E-3</c:v>
                </c:pt>
                <c:pt idx="74123">
                  <c:v>1.4824600000020525E-3</c:v>
                </c:pt>
                <c:pt idx="74124">
                  <c:v>1.4824800000020526E-3</c:v>
                </c:pt>
                <c:pt idx="74125">
                  <c:v>1.4825000000020527E-3</c:v>
                </c:pt>
                <c:pt idx="74126">
                  <c:v>1.4825200000020528E-3</c:v>
                </c:pt>
                <c:pt idx="74127">
                  <c:v>1.4825400000020529E-3</c:v>
                </c:pt>
                <c:pt idx="74128">
                  <c:v>1.482560000002053E-3</c:v>
                </c:pt>
                <c:pt idx="74129">
                  <c:v>1.4825800000020531E-3</c:v>
                </c:pt>
                <c:pt idx="74130">
                  <c:v>1.4826000000020532E-3</c:v>
                </c:pt>
                <c:pt idx="74131">
                  <c:v>1.4826200000020533E-3</c:v>
                </c:pt>
                <c:pt idx="74132">
                  <c:v>1.4826400000020534E-3</c:v>
                </c:pt>
                <c:pt idx="74133">
                  <c:v>1.4826600000020535E-3</c:v>
                </c:pt>
                <c:pt idx="74134">
                  <c:v>1.4826800000020536E-3</c:v>
                </c:pt>
                <c:pt idx="74135">
                  <c:v>1.4827000000020537E-3</c:v>
                </c:pt>
                <c:pt idx="74136">
                  <c:v>1.4827200000020538E-3</c:v>
                </c:pt>
                <c:pt idx="74137">
                  <c:v>1.4827400000020539E-3</c:v>
                </c:pt>
                <c:pt idx="74138">
                  <c:v>1.482760000002054E-3</c:v>
                </c:pt>
                <c:pt idx="74139">
                  <c:v>1.4827800000020541E-3</c:v>
                </c:pt>
                <c:pt idx="74140">
                  <c:v>1.4828000000020542E-3</c:v>
                </c:pt>
                <c:pt idx="74141">
                  <c:v>1.4828200000020543E-3</c:v>
                </c:pt>
                <c:pt idx="74142">
                  <c:v>1.4828400000020544E-3</c:v>
                </c:pt>
                <c:pt idx="74143">
                  <c:v>1.4828600000020545E-3</c:v>
                </c:pt>
                <c:pt idx="74144">
                  <c:v>1.4828800000020546E-3</c:v>
                </c:pt>
                <c:pt idx="74145">
                  <c:v>1.4829000000020547E-3</c:v>
                </c:pt>
                <c:pt idx="74146">
                  <c:v>1.4829200000020548E-3</c:v>
                </c:pt>
                <c:pt idx="74147">
                  <c:v>1.4829400000020549E-3</c:v>
                </c:pt>
                <c:pt idx="74148">
                  <c:v>1.482960000002055E-3</c:v>
                </c:pt>
                <c:pt idx="74149">
                  <c:v>1.4829800000020551E-3</c:v>
                </c:pt>
                <c:pt idx="74150">
                  <c:v>1.4830000000020552E-3</c:v>
                </c:pt>
                <c:pt idx="74151">
                  <c:v>1.4830200000020553E-3</c:v>
                </c:pt>
                <c:pt idx="74152">
                  <c:v>1.4830400000020554E-3</c:v>
                </c:pt>
                <c:pt idx="74153">
                  <c:v>1.4830600000020555E-3</c:v>
                </c:pt>
                <c:pt idx="74154">
                  <c:v>1.4830800000020555E-3</c:v>
                </c:pt>
                <c:pt idx="74155">
                  <c:v>1.4831000000020556E-3</c:v>
                </c:pt>
                <c:pt idx="74156">
                  <c:v>1.4831200000020557E-3</c:v>
                </c:pt>
                <c:pt idx="74157">
                  <c:v>1.4831400000020558E-3</c:v>
                </c:pt>
                <c:pt idx="74158">
                  <c:v>1.4831600000020559E-3</c:v>
                </c:pt>
                <c:pt idx="74159">
                  <c:v>1.483180000002056E-3</c:v>
                </c:pt>
                <c:pt idx="74160">
                  <c:v>1.4832000000020561E-3</c:v>
                </c:pt>
                <c:pt idx="74161">
                  <c:v>1.4832200000020562E-3</c:v>
                </c:pt>
                <c:pt idx="74162">
                  <c:v>1.4832400000020563E-3</c:v>
                </c:pt>
                <c:pt idx="74163">
                  <c:v>1.4832600000020564E-3</c:v>
                </c:pt>
                <c:pt idx="74164">
                  <c:v>1.4832800000020565E-3</c:v>
                </c:pt>
                <c:pt idx="74165">
                  <c:v>1.4833000000020566E-3</c:v>
                </c:pt>
                <c:pt idx="74166">
                  <c:v>1.4833200000020567E-3</c:v>
                </c:pt>
                <c:pt idx="74167">
                  <c:v>1.4833400000020568E-3</c:v>
                </c:pt>
                <c:pt idx="74168">
                  <c:v>1.4833600000020569E-3</c:v>
                </c:pt>
                <c:pt idx="74169">
                  <c:v>1.483380000002057E-3</c:v>
                </c:pt>
                <c:pt idx="74170">
                  <c:v>1.4834000000020571E-3</c:v>
                </c:pt>
                <c:pt idx="74171">
                  <c:v>1.4834200000020572E-3</c:v>
                </c:pt>
                <c:pt idx="74172">
                  <c:v>1.4834400000020573E-3</c:v>
                </c:pt>
                <c:pt idx="74173">
                  <c:v>1.4834600000020574E-3</c:v>
                </c:pt>
                <c:pt idx="74174">
                  <c:v>1.4834800000020575E-3</c:v>
                </c:pt>
                <c:pt idx="74175">
                  <c:v>1.4835000000020576E-3</c:v>
                </c:pt>
                <c:pt idx="74176">
                  <c:v>1.4835200000020577E-3</c:v>
                </c:pt>
                <c:pt idx="74177">
                  <c:v>1.4835400000020578E-3</c:v>
                </c:pt>
                <c:pt idx="74178">
                  <c:v>1.4835600000020579E-3</c:v>
                </c:pt>
                <c:pt idx="74179">
                  <c:v>1.483580000002058E-3</c:v>
                </c:pt>
                <c:pt idx="74180">
                  <c:v>1.4836000000020581E-3</c:v>
                </c:pt>
                <c:pt idx="74181">
                  <c:v>1.4836200000020582E-3</c:v>
                </c:pt>
                <c:pt idx="74182">
                  <c:v>1.4836400000020583E-3</c:v>
                </c:pt>
                <c:pt idx="74183">
                  <c:v>1.4836600000020584E-3</c:v>
                </c:pt>
                <c:pt idx="74184">
                  <c:v>1.4836800000020585E-3</c:v>
                </c:pt>
                <c:pt idx="74185">
                  <c:v>1.4837000000020586E-3</c:v>
                </c:pt>
                <c:pt idx="74186">
                  <c:v>1.4837200000020587E-3</c:v>
                </c:pt>
                <c:pt idx="74187">
                  <c:v>1.4837400000020588E-3</c:v>
                </c:pt>
                <c:pt idx="74188">
                  <c:v>1.4837600000020589E-3</c:v>
                </c:pt>
                <c:pt idx="74189">
                  <c:v>1.483780000002059E-3</c:v>
                </c:pt>
                <c:pt idx="74190">
                  <c:v>1.4838000000020591E-3</c:v>
                </c:pt>
                <c:pt idx="74191">
                  <c:v>1.4838200000020592E-3</c:v>
                </c:pt>
                <c:pt idx="74192">
                  <c:v>1.4838400000020593E-3</c:v>
                </c:pt>
                <c:pt idx="74193">
                  <c:v>1.4838600000020594E-3</c:v>
                </c:pt>
                <c:pt idx="74194">
                  <c:v>1.4838800000020595E-3</c:v>
                </c:pt>
                <c:pt idx="74195">
                  <c:v>1.4839000000020596E-3</c:v>
                </c:pt>
                <c:pt idx="74196">
                  <c:v>1.4839200000020597E-3</c:v>
                </c:pt>
                <c:pt idx="74197">
                  <c:v>1.4839400000020598E-3</c:v>
                </c:pt>
                <c:pt idx="74198">
                  <c:v>1.4839600000020599E-3</c:v>
                </c:pt>
                <c:pt idx="74199">
                  <c:v>1.48398000000206E-3</c:v>
                </c:pt>
                <c:pt idx="74200">
                  <c:v>1.4840000000020601E-3</c:v>
                </c:pt>
                <c:pt idx="74201">
                  <c:v>1.4840200000020602E-3</c:v>
                </c:pt>
                <c:pt idx="74202">
                  <c:v>1.4840400000020603E-3</c:v>
                </c:pt>
                <c:pt idx="74203">
                  <c:v>1.4840600000020604E-3</c:v>
                </c:pt>
                <c:pt idx="74204">
                  <c:v>1.4840800000020605E-3</c:v>
                </c:pt>
                <c:pt idx="74205">
                  <c:v>1.4841000000020606E-3</c:v>
                </c:pt>
                <c:pt idx="74206">
                  <c:v>1.4841200000020606E-3</c:v>
                </c:pt>
                <c:pt idx="74207">
                  <c:v>1.4841400000020607E-3</c:v>
                </c:pt>
                <c:pt idx="74208">
                  <c:v>1.4841600000020608E-3</c:v>
                </c:pt>
                <c:pt idx="74209">
                  <c:v>1.4841800000020609E-3</c:v>
                </c:pt>
                <c:pt idx="74210">
                  <c:v>1.484200000002061E-3</c:v>
                </c:pt>
                <c:pt idx="74211">
                  <c:v>1.4842200000020611E-3</c:v>
                </c:pt>
                <c:pt idx="74212">
                  <c:v>1.4842400000020612E-3</c:v>
                </c:pt>
                <c:pt idx="74213">
                  <c:v>1.4842600000020613E-3</c:v>
                </c:pt>
                <c:pt idx="74214">
                  <c:v>1.4842800000020614E-3</c:v>
                </c:pt>
                <c:pt idx="74215">
                  <c:v>1.4843000000020615E-3</c:v>
                </c:pt>
                <c:pt idx="74216">
                  <c:v>1.4843200000020616E-3</c:v>
                </c:pt>
                <c:pt idx="74217">
                  <c:v>1.4843400000020617E-3</c:v>
                </c:pt>
                <c:pt idx="74218">
                  <c:v>1.4843600000020618E-3</c:v>
                </c:pt>
                <c:pt idx="74219">
                  <c:v>1.4843800000020619E-3</c:v>
                </c:pt>
                <c:pt idx="74220">
                  <c:v>1.484400000002062E-3</c:v>
                </c:pt>
                <c:pt idx="74221">
                  <c:v>1.4844200000020621E-3</c:v>
                </c:pt>
                <c:pt idx="74222">
                  <c:v>1.4844400000020622E-3</c:v>
                </c:pt>
                <c:pt idx="74223">
                  <c:v>1.4844600000020623E-3</c:v>
                </c:pt>
                <c:pt idx="74224">
                  <c:v>1.4844800000020624E-3</c:v>
                </c:pt>
                <c:pt idx="74225">
                  <c:v>1.4845000000020625E-3</c:v>
                </c:pt>
                <c:pt idx="74226">
                  <c:v>1.4845200000020626E-3</c:v>
                </c:pt>
                <c:pt idx="74227">
                  <c:v>1.4845400000020627E-3</c:v>
                </c:pt>
                <c:pt idx="74228">
                  <c:v>1.4845600000020628E-3</c:v>
                </c:pt>
                <c:pt idx="74229">
                  <c:v>1.4845800000020629E-3</c:v>
                </c:pt>
                <c:pt idx="74230">
                  <c:v>1.484600000002063E-3</c:v>
                </c:pt>
                <c:pt idx="74231">
                  <c:v>1.4846200000020631E-3</c:v>
                </c:pt>
                <c:pt idx="74232">
                  <c:v>1.4846400000020632E-3</c:v>
                </c:pt>
                <c:pt idx="74233">
                  <c:v>1.4846600000020633E-3</c:v>
                </c:pt>
                <c:pt idx="74234">
                  <c:v>1.4846800000020634E-3</c:v>
                </c:pt>
                <c:pt idx="74235">
                  <c:v>1.4847000000020635E-3</c:v>
                </c:pt>
                <c:pt idx="74236">
                  <c:v>1.4847200000020636E-3</c:v>
                </c:pt>
                <c:pt idx="74237">
                  <c:v>1.4847400000020637E-3</c:v>
                </c:pt>
                <c:pt idx="74238">
                  <c:v>1.4847600000020638E-3</c:v>
                </c:pt>
                <c:pt idx="74239">
                  <c:v>1.4847800000020639E-3</c:v>
                </c:pt>
                <c:pt idx="74240">
                  <c:v>1.484800000002064E-3</c:v>
                </c:pt>
                <c:pt idx="74241">
                  <c:v>1.4848200000020641E-3</c:v>
                </c:pt>
                <c:pt idx="74242">
                  <c:v>1.4848400000020642E-3</c:v>
                </c:pt>
                <c:pt idx="74243">
                  <c:v>1.4848600000020643E-3</c:v>
                </c:pt>
                <c:pt idx="74244">
                  <c:v>1.4848800000020644E-3</c:v>
                </c:pt>
                <c:pt idx="74245">
                  <c:v>1.4849000000020645E-3</c:v>
                </c:pt>
                <c:pt idx="74246">
                  <c:v>1.4849200000020646E-3</c:v>
                </c:pt>
                <c:pt idx="74247">
                  <c:v>1.4849400000020647E-3</c:v>
                </c:pt>
                <c:pt idx="74248">
                  <c:v>1.4849600000020648E-3</c:v>
                </c:pt>
                <c:pt idx="74249">
                  <c:v>1.4849800000020649E-3</c:v>
                </c:pt>
                <c:pt idx="74250">
                  <c:v>1.485000000002065E-3</c:v>
                </c:pt>
                <c:pt idx="74251">
                  <c:v>1.4850200000020651E-3</c:v>
                </c:pt>
                <c:pt idx="74252">
                  <c:v>1.4850400000020652E-3</c:v>
                </c:pt>
                <c:pt idx="74253">
                  <c:v>1.4850600000020653E-3</c:v>
                </c:pt>
                <c:pt idx="74254">
                  <c:v>1.4850800000020654E-3</c:v>
                </c:pt>
                <c:pt idx="74255">
                  <c:v>1.4851000000020655E-3</c:v>
                </c:pt>
                <c:pt idx="74256">
                  <c:v>1.4851200000020656E-3</c:v>
                </c:pt>
                <c:pt idx="74257">
                  <c:v>1.4851400000020656E-3</c:v>
                </c:pt>
                <c:pt idx="74258">
                  <c:v>1.4851600000020657E-3</c:v>
                </c:pt>
                <c:pt idx="74259">
                  <c:v>1.4851800000020658E-3</c:v>
                </c:pt>
                <c:pt idx="74260">
                  <c:v>1.4852000000020659E-3</c:v>
                </c:pt>
                <c:pt idx="74261">
                  <c:v>1.485220000002066E-3</c:v>
                </c:pt>
                <c:pt idx="74262">
                  <c:v>1.4852400000020661E-3</c:v>
                </c:pt>
                <c:pt idx="74263">
                  <c:v>1.4852600000020662E-3</c:v>
                </c:pt>
                <c:pt idx="74264">
                  <c:v>1.4852800000020663E-3</c:v>
                </c:pt>
                <c:pt idx="74265">
                  <c:v>1.4853000000020664E-3</c:v>
                </c:pt>
                <c:pt idx="74266">
                  <c:v>1.4853200000020665E-3</c:v>
                </c:pt>
                <c:pt idx="74267">
                  <c:v>1.4853400000020666E-3</c:v>
                </c:pt>
                <c:pt idx="74268">
                  <c:v>1.4853600000020667E-3</c:v>
                </c:pt>
                <c:pt idx="74269">
                  <c:v>1.4853800000020668E-3</c:v>
                </c:pt>
                <c:pt idx="74270">
                  <c:v>1.4854000000020669E-3</c:v>
                </c:pt>
                <c:pt idx="74271">
                  <c:v>1.485420000002067E-3</c:v>
                </c:pt>
                <c:pt idx="74272">
                  <c:v>1.4854400000020671E-3</c:v>
                </c:pt>
                <c:pt idx="74273">
                  <c:v>1.4854600000020672E-3</c:v>
                </c:pt>
                <c:pt idx="74274">
                  <c:v>1.4854800000020673E-3</c:v>
                </c:pt>
                <c:pt idx="74275">
                  <c:v>1.4855000000020674E-3</c:v>
                </c:pt>
                <c:pt idx="74276">
                  <c:v>1.4855200000020675E-3</c:v>
                </c:pt>
                <c:pt idx="74277">
                  <c:v>1.4855400000020676E-3</c:v>
                </c:pt>
                <c:pt idx="74278">
                  <c:v>1.4855600000020677E-3</c:v>
                </c:pt>
                <c:pt idx="74279">
                  <c:v>1.4855800000020678E-3</c:v>
                </c:pt>
                <c:pt idx="74280">
                  <c:v>1.4856000000020679E-3</c:v>
                </c:pt>
                <c:pt idx="74281">
                  <c:v>1.485620000002068E-3</c:v>
                </c:pt>
                <c:pt idx="74282">
                  <c:v>1.4856400000020681E-3</c:v>
                </c:pt>
                <c:pt idx="74283">
                  <c:v>1.4856600000020682E-3</c:v>
                </c:pt>
                <c:pt idx="74284">
                  <c:v>1.4856800000020683E-3</c:v>
                </c:pt>
                <c:pt idx="74285">
                  <c:v>1.4857000000020684E-3</c:v>
                </c:pt>
                <c:pt idx="74286">
                  <c:v>1.4857200000020685E-3</c:v>
                </c:pt>
                <c:pt idx="74287">
                  <c:v>1.4857400000020686E-3</c:v>
                </c:pt>
                <c:pt idx="74288">
                  <c:v>1.4857600000020687E-3</c:v>
                </c:pt>
                <c:pt idx="74289">
                  <c:v>1.4857800000020688E-3</c:v>
                </c:pt>
                <c:pt idx="74290">
                  <c:v>1.4858000000020689E-3</c:v>
                </c:pt>
                <c:pt idx="74291">
                  <c:v>1.485820000002069E-3</c:v>
                </c:pt>
                <c:pt idx="74292">
                  <c:v>1.4858400000020691E-3</c:v>
                </c:pt>
                <c:pt idx="74293">
                  <c:v>1.4858600000020692E-3</c:v>
                </c:pt>
                <c:pt idx="74294">
                  <c:v>1.4858800000020693E-3</c:v>
                </c:pt>
                <c:pt idx="74295">
                  <c:v>1.4859000000020694E-3</c:v>
                </c:pt>
                <c:pt idx="74296">
                  <c:v>1.4859200000020695E-3</c:v>
                </c:pt>
                <c:pt idx="74297">
                  <c:v>1.4859400000020696E-3</c:v>
                </c:pt>
                <c:pt idx="74298">
                  <c:v>1.4859600000020697E-3</c:v>
                </c:pt>
                <c:pt idx="74299">
                  <c:v>1.4859800000020698E-3</c:v>
                </c:pt>
                <c:pt idx="74300">
                  <c:v>1.4860000000020699E-3</c:v>
                </c:pt>
                <c:pt idx="74301">
                  <c:v>1.48602000000207E-3</c:v>
                </c:pt>
                <c:pt idx="74302">
                  <c:v>1.4860400000020701E-3</c:v>
                </c:pt>
                <c:pt idx="74303">
                  <c:v>1.4860600000020702E-3</c:v>
                </c:pt>
                <c:pt idx="74304">
                  <c:v>1.4860800000020703E-3</c:v>
                </c:pt>
                <c:pt idx="74305">
                  <c:v>1.4861000000020704E-3</c:v>
                </c:pt>
                <c:pt idx="74306">
                  <c:v>1.4861200000020705E-3</c:v>
                </c:pt>
                <c:pt idx="74307">
                  <c:v>1.4861400000020706E-3</c:v>
                </c:pt>
                <c:pt idx="74308">
                  <c:v>1.4861600000020707E-3</c:v>
                </c:pt>
                <c:pt idx="74309">
                  <c:v>1.4861800000020707E-3</c:v>
                </c:pt>
                <c:pt idx="74310">
                  <c:v>1.4862000000020708E-3</c:v>
                </c:pt>
                <c:pt idx="74311">
                  <c:v>1.4862200000020709E-3</c:v>
                </c:pt>
                <c:pt idx="74312">
                  <c:v>1.486240000002071E-3</c:v>
                </c:pt>
                <c:pt idx="74313">
                  <c:v>1.4862600000020711E-3</c:v>
                </c:pt>
                <c:pt idx="74314">
                  <c:v>1.4862800000020712E-3</c:v>
                </c:pt>
                <c:pt idx="74315">
                  <c:v>1.4863000000020713E-3</c:v>
                </c:pt>
                <c:pt idx="74316">
                  <c:v>1.4863200000020714E-3</c:v>
                </c:pt>
                <c:pt idx="74317">
                  <c:v>1.4863400000020715E-3</c:v>
                </c:pt>
                <c:pt idx="74318">
                  <c:v>1.4863600000020716E-3</c:v>
                </c:pt>
                <c:pt idx="74319">
                  <c:v>1.4863800000020717E-3</c:v>
                </c:pt>
                <c:pt idx="74320">
                  <c:v>1.4864000000020718E-3</c:v>
                </c:pt>
                <c:pt idx="74321">
                  <c:v>1.4864200000020719E-3</c:v>
                </c:pt>
                <c:pt idx="74322">
                  <c:v>1.486440000002072E-3</c:v>
                </c:pt>
                <c:pt idx="74323">
                  <c:v>1.4864600000020721E-3</c:v>
                </c:pt>
                <c:pt idx="74324">
                  <c:v>1.4864800000020722E-3</c:v>
                </c:pt>
                <c:pt idx="74325">
                  <c:v>1.4865000000020723E-3</c:v>
                </c:pt>
                <c:pt idx="74326">
                  <c:v>1.4865200000020724E-3</c:v>
                </c:pt>
                <c:pt idx="74327">
                  <c:v>1.4865400000020725E-3</c:v>
                </c:pt>
                <c:pt idx="74328">
                  <c:v>1.4865600000020726E-3</c:v>
                </c:pt>
                <c:pt idx="74329">
                  <c:v>1.4865800000020727E-3</c:v>
                </c:pt>
                <c:pt idx="74330">
                  <c:v>1.4866000000020728E-3</c:v>
                </c:pt>
                <c:pt idx="74331">
                  <c:v>1.4866200000020729E-3</c:v>
                </c:pt>
                <c:pt idx="74332">
                  <c:v>1.486640000002073E-3</c:v>
                </c:pt>
                <c:pt idx="74333">
                  <c:v>1.4866600000020731E-3</c:v>
                </c:pt>
                <c:pt idx="74334">
                  <c:v>1.4866800000020732E-3</c:v>
                </c:pt>
                <c:pt idx="74335">
                  <c:v>1.4867000000020733E-3</c:v>
                </c:pt>
                <c:pt idx="74336">
                  <c:v>1.4867200000020734E-3</c:v>
                </c:pt>
                <c:pt idx="74337">
                  <c:v>1.4867400000020735E-3</c:v>
                </c:pt>
                <c:pt idx="74338">
                  <c:v>1.4867600000020736E-3</c:v>
                </c:pt>
                <c:pt idx="74339">
                  <c:v>1.4867800000020737E-3</c:v>
                </c:pt>
                <c:pt idx="74340">
                  <c:v>1.4868000000020738E-3</c:v>
                </c:pt>
                <c:pt idx="74341">
                  <c:v>1.4868200000020739E-3</c:v>
                </c:pt>
                <c:pt idx="74342">
                  <c:v>1.486840000002074E-3</c:v>
                </c:pt>
                <c:pt idx="74343">
                  <c:v>1.4868600000020741E-3</c:v>
                </c:pt>
                <c:pt idx="74344">
                  <c:v>1.4868800000020742E-3</c:v>
                </c:pt>
                <c:pt idx="74345">
                  <c:v>1.4869000000020743E-3</c:v>
                </c:pt>
                <c:pt idx="74346">
                  <c:v>1.4869200000020744E-3</c:v>
                </c:pt>
                <c:pt idx="74347">
                  <c:v>1.4869400000020745E-3</c:v>
                </c:pt>
                <c:pt idx="74348">
                  <c:v>1.4869600000020746E-3</c:v>
                </c:pt>
                <c:pt idx="74349">
                  <c:v>1.4869800000020747E-3</c:v>
                </c:pt>
                <c:pt idx="74350">
                  <c:v>1.4870000000020748E-3</c:v>
                </c:pt>
                <c:pt idx="74351">
                  <c:v>1.4870200000020749E-3</c:v>
                </c:pt>
                <c:pt idx="74352">
                  <c:v>1.487040000002075E-3</c:v>
                </c:pt>
                <c:pt idx="74353">
                  <c:v>1.4870600000020751E-3</c:v>
                </c:pt>
                <c:pt idx="74354">
                  <c:v>1.4870800000020752E-3</c:v>
                </c:pt>
                <c:pt idx="74355">
                  <c:v>1.4871000000020753E-3</c:v>
                </c:pt>
                <c:pt idx="74356">
                  <c:v>1.4871200000020754E-3</c:v>
                </c:pt>
                <c:pt idx="74357">
                  <c:v>1.4871400000020755E-3</c:v>
                </c:pt>
                <c:pt idx="74358">
                  <c:v>1.4871600000020756E-3</c:v>
                </c:pt>
                <c:pt idx="74359">
                  <c:v>1.4871800000020757E-3</c:v>
                </c:pt>
                <c:pt idx="74360">
                  <c:v>1.4872000000020758E-3</c:v>
                </c:pt>
                <c:pt idx="74361">
                  <c:v>1.4872200000020758E-3</c:v>
                </c:pt>
                <c:pt idx="74362">
                  <c:v>1.4872400000020759E-3</c:v>
                </c:pt>
                <c:pt idx="74363">
                  <c:v>1.487260000002076E-3</c:v>
                </c:pt>
                <c:pt idx="74364">
                  <c:v>1.4872800000020761E-3</c:v>
                </c:pt>
                <c:pt idx="74365">
                  <c:v>1.4873000000020762E-3</c:v>
                </c:pt>
                <c:pt idx="74366">
                  <c:v>1.4873200000020763E-3</c:v>
                </c:pt>
                <c:pt idx="74367">
                  <c:v>1.4873400000020764E-3</c:v>
                </c:pt>
                <c:pt idx="74368">
                  <c:v>1.4873600000020765E-3</c:v>
                </c:pt>
                <c:pt idx="74369">
                  <c:v>1.4873800000020766E-3</c:v>
                </c:pt>
                <c:pt idx="74370">
                  <c:v>1.4874000000020767E-3</c:v>
                </c:pt>
                <c:pt idx="74371">
                  <c:v>1.4874200000020768E-3</c:v>
                </c:pt>
                <c:pt idx="74372">
                  <c:v>1.4874400000020769E-3</c:v>
                </c:pt>
                <c:pt idx="74373">
                  <c:v>1.487460000002077E-3</c:v>
                </c:pt>
                <c:pt idx="74374">
                  <c:v>1.4874800000020771E-3</c:v>
                </c:pt>
                <c:pt idx="74375">
                  <c:v>1.4875000000020772E-3</c:v>
                </c:pt>
                <c:pt idx="74376">
                  <c:v>1.4875200000020773E-3</c:v>
                </c:pt>
                <c:pt idx="74377">
                  <c:v>1.4875400000020774E-3</c:v>
                </c:pt>
                <c:pt idx="74378">
                  <c:v>1.4875600000020775E-3</c:v>
                </c:pt>
                <c:pt idx="74379">
                  <c:v>1.4875800000020776E-3</c:v>
                </c:pt>
                <c:pt idx="74380">
                  <c:v>1.4876000000020777E-3</c:v>
                </c:pt>
                <c:pt idx="74381">
                  <c:v>1.4876200000020778E-3</c:v>
                </c:pt>
                <c:pt idx="74382">
                  <c:v>1.4876400000020779E-3</c:v>
                </c:pt>
                <c:pt idx="74383">
                  <c:v>1.487660000002078E-3</c:v>
                </c:pt>
                <c:pt idx="74384">
                  <c:v>1.4876800000020781E-3</c:v>
                </c:pt>
                <c:pt idx="74385">
                  <c:v>1.4877000000020782E-3</c:v>
                </c:pt>
                <c:pt idx="74386">
                  <c:v>1.4877200000020783E-3</c:v>
                </c:pt>
                <c:pt idx="74387">
                  <c:v>1.4877400000020784E-3</c:v>
                </c:pt>
                <c:pt idx="74388">
                  <c:v>1.4877600000020785E-3</c:v>
                </c:pt>
                <c:pt idx="74389">
                  <c:v>1.4877800000020786E-3</c:v>
                </c:pt>
                <c:pt idx="74390">
                  <c:v>1.4878000000020787E-3</c:v>
                </c:pt>
                <c:pt idx="74391">
                  <c:v>1.4878200000020788E-3</c:v>
                </c:pt>
                <c:pt idx="74392">
                  <c:v>1.4878400000020789E-3</c:v>
                </c:pt>
                <c:pt idx="74393">
                  <c:v>1.487860000002079E-3</c:v>
                </c:pt>
                <c:pt idx="74394">
                  <c:v>1.4878800000020791E-3</c:v>
                </c:pt>
                <c:pt idx="74395">
                  <c:v>1.4879000000020792E-3</c:v>
                </c:pt>
                <c:pt idx="74396">
                  <c:v>1.4879200000020793E-3</c:v>
                </c:pt>
                <c:pt idx="74397">
                  <c:v>1.4879400000020794E-3</c:v>
                </c:pt>
                <c:pt idx="74398">
                  <c:v>1.4879600000020795E-3</c:v>
                </c:pt>
                <c:pt idx="74399">
                  <c:v>1.4879800000020796E-3</c:v>
                </c:pt>
                <c:pt idx="74400">
                  <c:v>1.4880000000020797E-3</c:v>
                </c:pt>
                <c:pt idx="74401">
                  <c:v>1.4880200000020798E-3</c:v>
                </c:pt>
                <c:pt idx="74402">
                  <c:v>1.4880400000020799E-3</c:v>
                </c:pt>
                <c:pt idx="74403">
                  <c:v>1.48806000000208E-3</c:v>
                </c:pt>
                <c:pt idx="74404">
                  <c:v>1.4880800000020801E-3</c:v>
                </c:pt>
                <c:pt idx="74405">
                  <c:v>1.4881000000020802E-3</c:v>
                </c:pt>
                <c:pt idx="74406">
                  <c:v>1.4881200000020803E-3</c:v>
                </c:pt>
                <c:pt idx="74407">
                  <c:v>1.4881400000020804E-3</c:v>
                </c:pt>
                <c:pt idx="74408">
                  <c:v>1.4881600000020805E-3</c:v>
                </c:pt>
                <c:pt idx="74409">
                  <c:v>1.4881800000020806E-3</c:v>
                </c:pt>
                <c:pt idx="74410">
                  <c:v>1.4882000000020807E-3</c:v>
                </c:pt>
                <c:pt idx="74411">
                  <c:v>1.4882200000020808E-3</c:v>
                </c:pt>
                <c:pt idx="74412">
                  <c:v>1.4882400000020808E-3</c:v>
                </c:pt>
                <c:pt idx="74413">
                  <c:v>1.4882600000020809E-3</c:v>
                </c:pt>
                <c:pt idx="74414">
                  <c:v>1.488280000002081E-3</c:v>
                </c:pt>
                <c:pt idx="74415">
                  <c:v>1.4883000000020811E-3</c:v>
                </c:pt>
                <c:pt idx="74416">
                  <c:v>1.4883200000020812E-3</c:v>
                </c:pt>
                <c:pt idx="74417">
                  <c:v>1.4883400000020813E-3</c:v>
                </c:pt>
                <c:pt idx="74418">
                  <c:v>1.4883600000020814E-3</c:v>
                </c:pt>
                <c:pt idx="74419">
                  <c:v>1.4883800000020815E-3</c:v>
                </c:pt>
                <c:pt idx="74420">
                  <c:v>1.4884000000020816E-3</c:v>
                </c:pt>
                <c:pt idx="74421">
                  <c:v>1.4884200000020817E-3</c:v>
                </c:pt>
                <c:pt idx="74422">
                  <c:v>1.4884400000020818E-3</c:v>
                </c:pt>
                <c:pt idx="74423">
                  <c:v>1.4884600000020819E-3</c:v>
                </c:pt>
                <c:pt idx="74424">
                  <c:v>1.488480000002082E-3</c:v>
                </c:pt>
                <c:pt idx="74425">
                  <c:v>1.4885000000020821E-3</c:v>
                </c:pt>
                <c:pt idx="74426">
                  <c:v>1.4885200000020822E-3</c:v>
                </c:pt>
                <c:pt idx="74427">
                  <c:v>1.4885400000020823E-3</c:v>
                </c:pt>
                <c:pt idx="74428">
                  <c:v>1.4885600000020824E-3</c:v>
                </c:pt>
                <c:pt idx="74429">
                  <c:v>1.4885800000020825E-3</c:v>
                </c:pt>
                <c:pt idx="74430">
                  <c:v>1.4886000000020826E-3</c:v>
                </c:pt>
                <c:pt idx="74431">
                  <c:v>1.4886200000020827E-3</c:v>
                </c:pt>
                <c:pt idx="74432">
                  <c:v>1.4886400000020828E-3</c:v>
                </c:pt>
                <c:pt idx="74433">
                  <c:v>1.4886600000020829E-3</c:v>
                </c:pt>
                <c:pt idx="74434">
                  <c:v>1.488680000002083E-3</c:v>
                </c:pt>
                <c:pt idx="74435">
                  <c:v>1.4887000000020831E-3</c:v>
                </c:pt>
                <c:pt idx="74436">
                  <c:v>1.4887200000020832E-3</c:v>
                </c:pt>
                <c:pt idx="74437">
                  <c:v>1.4887400000020833E-3</c:v>
                </c:pt>
                <c:pt idx="74438">
                  <c:v>1.4887600000020834E-3</c:v>
                </c:pt>
                <c:pt idx="74439">
                  <c:v>1.4887800000020835E-3</c:v>
                </c:pt>
                <c:pt idx="74440">
                  <c:v>1.4888000000020836E-3</c:v>
                </c:pt>
                <c:pt idx="74441">
                  <c:v>1.4888200000020837E-3</c:v>
                </c:pt>
                <c:pt idx="74442">
                  <c:v>1.4888400000020838E-3</c:v>
                </c:pt>
                <c:pt idx="74443">
                  <c:v>1.4888600000020839E-3</c:v>
                </c:pt>
                <c:pt idx="74444">
                  <c:v>1.488880000002084E-3</c:v>
                </c:pt>
                <c:pt idx="74445">
                  <c:v>1.4889000000020841E-3</c:v>
                </c:pt>
                <c:pt idx="74446">
                  <c:v>1.4889200000020842E-3</c:v>
                </c:pt>
                <c:pt idx="74447">
                  <c:v>1.4889400000020843E-3</c:v>
                </c:pt>
                <c:pt idx="74448">
                  <c:v>1.4889600000020844E-3</c:v>
                </c:pt>
                <c:pt idx="74449">
                  <c:v>1.4889800000020845E-3</c:v>
                </c:pt>
                <c:pt idx="74450">
                  <c:v>1.4890000000020846E-3</c:v>
                </c:pt>
                <c:pt idx="74451">
                  <c:v>1.4890200000020847E-3</c:v>
                </c:pt>
                <c:pt idx="74452">
                  <c:v>1.4890400000020848E-3</c:v>
                </c:pt>
                <c:pt idx="74453">
                  <c:v>1.4890600000020849E-3</c:v>
                </c:pt>
                <c:pt idx="74454">
                  <c:v>1.489080000002085E-3</c:v>
                </c:pt>
                <c:pt idx="74455">
                  <c:v>1.4891000000020851E-3</c:v>
                </c:pt>
                <c:pt idx="74456">
                  <c:v>1.4891200000020852E-3</c:v>
                </c:pt>
                <c:pt idx="74457">
                  <c:v>1.4891400000020853E-3</c:v>
                </c:pt>
                <c:pt idx="74458">
                  <c:v>1.4891600000020854E-3</c:v>
                </c:pt>
                <c:pt idx="74459">
                  <c:v>1.4891800000020855E-3</c:v>
                </c:pt>
                <c:pt idx="74460">
                  <c:v>1.4892000000020856E-3</c:v>
                </c:pt>
                <c:pt idx="74461">
                  <c:v>1.4892200000020857E-3</c:v>
                </c:pt>
                <c:pt idx="74462">
                  <c:v>1.4892400000020858E-3</c:v>
                </c:pt>
                <c:pt idx="74463">
                  <c:v>1.4892600000020859E-3</c:v>
                </c:pt>
                <c:pt idx="74464">
                  <c:v>1.4892800000020859E-3</c:v>
                </c:pt>
                <c:pt idx="74465">
                  <c:v>1.489300000002086E-3</c:v>
                </c:pt>
                <c:pt idx="74466">
                  <c:v>1.4893200000020861E-3</c:v>
                </c:pt>
                <c:pt idx="74467">
                  <c:v>1.4893400000020862E-3</c:v>
                </c:pt>
                <c:pt idx="74468">
                  <c:v>1.4893600000020863E-3</c:v>
                </c:pt>
                <c:pt idx="74469">
                  <c:v>1.4893800000020864E-3</c:v>
                </c:pt>
                <c:pt idx="74470">
                  <c:v>1.4894000000020865E-3</c:v>
                </c:pt>
                <c:pt idx="74471">
                  <c:v>1.4894200000020866E-3</c:v>
                </c:pt>
                <c:pt idx="74472">
                  <c:v>1.4894400000020867E-3</c:v>
                </c:pt>
                <c:pt idx="74473">
                  <c:v>1.4894600000020868E-3</c:v>
                </c:pt>
                <c:pt idx="74474">
                  <c:v>1.4894800000020869E-3</c:v>
                </c:pt>
                <c:pt idx="74475">
                  <c:v>1.489500000002087E-3</c:v>
                </c:pt>
                <c:pt idx="74476">
                  <c:v>1.4895200000020871E-3</c:v>
                </c:pt>
                <c:pt idx="74477">
                  <c:v>1.4895400000020872E-3</c:v>
                </c:pt>
                <c:pt idx="74478">
                  <c:v>1.4895600000020873E-3</c:v>
                </c:pt>
                <c:pt idx="74479">
                  <c:v>1.4895800000020874E-3</c:v>
                </c:pt>
                <c:pt idx="74480">
                  <c:v>1.4896000000020875E-3</c:v>
                </c:pt>
                <c:pt idx="74481">
                  <c:v>1.4896200000020876E-3</c:v>
                </c:pt>
                <c:pt idx="74482">
                  <c:v>1.4896400000020877E-3</c:v>
                </c:pt>
                <c:pt idx="74483">
                  <c:v>1.4896600000020878E-3</c:v>
                </c:pt>
                <c:pt idx="74484">
                  <c:v>1.4896800000020879E-3</c:v>
                </c:pt>
                <c:pt idx="74485">
                  <c:v>1.489700000002088E-3</c:v>
                </c:pt>
                <c:pt idx="74486">
                  <c:v>1.4897200000020881E-3</c:v>
                </c:pt>
                <c:pt idx="74487">
                  <c:v>1.4897400000020882E-3</c:v>
                </c:pt>
                <c:pt idx="74488">
                  <c:v>1.4897600000020883E-3</c:v>
                </c:pt>
                <c:pt idx="74489">
                  <c:v>1.4897800000020884E-3</c:v>
                </c:pt>
                <c:pt idx="74490">
                  <c:v>1.4898000000020885E-3</c:v>
                </c:pt>
                <c:pt idx="74491">
                  <c:v>1.4898200000020886E-3</c:v>
                </c:pt>
                <c:pt idx="74492">
                  <c:v>1.4898400000020887E-3</c:v>
                </c:pt>
                <c:pt idx="74493">
                  <c:v>1.4898600000020888E-3</c:v>
                </c:pt>
                <c:pt idx="74494">
                  <c:v>1.4898800000020889E-3</c:v>
                </c:pt>
                <c:pt idx="74495">
                  <c:v>1.489900000002089E-3</c:v>
                </c:pt>
                <c:pt idx="74496">
                  <c:v>1.4899200000020891E-3</c:v>
                </c:pt>
                <c:pt idx="74497">
                  <c:v>1.4899400000020892E-3</c:v>
                </c:pt>
                <c:pt idx="74498">
                  <c:v>1.4899600000020893E-3</c:v>
                </c:pt>
                <c:pt idx="74499">
                  <c:v>1.4899800000020894E-3</c:v>
                </c:pt>
                <c:pt idx="74500">
                  <c:v>1.4900000000020895E-3</c:v>
                </c:pt>
                <c:pt idx="74501">
                  <c:v>1.4900200000020896E-3</c:v>
                </c:pt>
                <c:pt idx="74502">
                  <c:v>1.4900400000020897E-3</c:v>
                </c:pt>
                <c:pt idx="74503">
                  <c:v>1.4900600000020898E-3</c:v>
                </c:pt>
                <c:pt idx="74504">
                  <c:v>1.4900800000020899E-3</c:v>
                </c:pt>
                <c:pt idx="74505">
                  <c:v>1.49010000000209E-3</c:v>
                </c:pt>
                <c:pt idx="74506">
                  <c:v>1.4901200000020901E-3</c:v>
                </c:pt>
                <c:pt idx="74507">
                  <c:v>1.4901400000020902E-3</c:v>
                </c:pt>
                <c:pt idx="74508">
                  <c:v>1.4901600000020903E-3</c:v>
                </c:pt>
                <c:pt idx="74509">
                  <c:v>1.4901800000020904E-3</c:v>
                </c:pt>
                <c:pt idx="74510">
                  <c:v>1.4902000000020905E-3</c:v>
                </c:pt>
                <c:pt idx="74511">
                  <c:v>1.4902200000020906E-3</c:v>
                </c:pt>
                <c:pt idx="74512">
                  <c:v>1.4902400000020907E-3</c:v>
                </c:pt>
                <c:pt idx="74513">
                  <c:v>1.4902600000020908E-3</c:v>
                </c:pt>
                <c:pt idx="74514">
                  <c:v>1.4902800000020909E-3</c:v>
                </c:pt>
                <c:pt idx="74515">
                  <c:v>1.490300000002091E-3</c:v>
                </c:pt>
                <c:pt idx="74516">
                  <c:v>1.490320000002091E-3</c:v>
                </c:pt>
                <c:pt idx="74517">
                  <c:v>1.4903400000020911E-3</c:v>
                </c:pt>
                <c:pt idx="74518">
                  <c:v>1.4903600000020912E-3</c:v>
                </c:pt>
                <c:pt idx="74519">
                  <c:v>1.4903800000020913E-3</c:v>
                </c:pt>
                <c:pt idx="74520">
                  <c:v>1.4904000000020914E-3</c:v>
                </c:pt>
                <c:pt idx="74521">
                  <c:v>1.4904200000020915E-3</c:v>
                </c:pt>
                <c:pt idx="74522">
                  <c:v>1.4904400000020916E-3</c:v>
                </c:pt>
                <c:pt idx="74523">
                  <c:v>1.4904600000020917E-3</c:v>
                </c:pt>
                <c:pt idx="74524">
                  <c:v>1.4904800000020918E-3</c:v>
                </c:pt>
                <c:pt idx="74525">
                  <c:v>1.4905000000020919E-3</c:v>
                </c:pt>
                <c:pt idx="74526">
                  <c:v>1.490520000002092E-3</c:v>
                </c:pt>
                <c:pt idx="74527">
                  <c:v>1.4905400000020921E-3</c:v>
                </c:pt>
                <c:pt idx="74528">
                  <c:v>1.4905600000020922E-3</c:v>
                </c:pt>
                <c:pt idx="74529">
                  <c:v>1.4905800000020923E-3</c:v>
                </c:pt>
                <c:pt idx="74530">
                  <c:v>1.4906000000020924E-3</c:v>
                </c:pt>
                <c:pt idx="74531">
                  <c:v>1.4906200000020925E-3</c:v>
                </c:pt>
                <c:pt idx="74532">
                  <c:v>1.4906400000020926E-3</c:v>
                </c:pt>
                <c:pt idx="74533">
                  <c:v>1.4906600000020927E-3</c:v>
                </c:pt>
                <c:pt idx="74534">
                  <c:v>1.4906800000020928E-3</c:v>
                </c:pt>
                <c:pt idx="74535">
                  <c:v>1.4907000000020929E-3</c:v>
                </c:pt>
                <c:pt idx="74536">
                  <c:v>1.490720000002093E-3</c:v>
                </c:pt>
                <c:pt idx="74537">
                  <c:v>1.4907400000020931E-3</c:v>
                </c:pt>
                <c:pt idx="74538">
                  <c:v>1.4907600000020932E-3</c:v>
                </c:pt>
                <c:pt idx="74539">
                  <c:v>1.4907800000020933E-3</c:v>
                </c:pt>
                <c:pt idx="74540">
                  <c:v>1.4908000000020934E-3</c:v>
                </c:pt>
                <c:pt idx="74541">
                  <c:v>1.4908200000020935E-3</c:v>
                </c:pt>
                <c:pt idx="74542">
                  <c:v>1.4908400000020936E-3</c:v>
                </c:pt>
                <c:pt idx="74543">
                  <c:v>1.4908600000020937E-3</c:v>
                </c:pt>
                <c:pt idx="74544">
                  <c:v>1.4908800000020938E-3</c:v>
                </c:pt>
                <c:pt idx="74545">
                  <c:v>1.4909000000020939E-3</c:v>
                </c:pt>
                <c:pt idx="74546">
                  <c:v>1.490920000002094E-3</c:v>
                </c:pt>
                <c:pt idx="74547">
                  <c:v>1.4909400000020941E-3</c:v>
                </c:pt>
                <c:pt idx="74548">
                  <c:v>1.4909600000020942E-3</c:v>
                </c:pt>
                <c:pt idx="74549">
                  <c:v>1.4909800000020943E-3</c:v>
                </c:pt>
                <c:pt idx="74550">
                  <c:v>1.4910000000020944E-3</c:v>
                </c:pt>
                <c:pt idx="74551">
                  <c:v>1.4910200000020945E-3</c:v>
                </c:pt>
                <c:pt idx="74552">
                  <c:v>1.4910400000020946E-3</c:v>
                </c:pt>
                <c:pt idx="74553">
                  <c:v>1.4910600000020947E-3</c:v>
                </c:pt>
                <c:pt idx="74554">
                  <c:v>1.4910800000020948E-3</c:v>
                </c:pt>
                <c:pt idx="74555">
                  <c:v>1.4911000000020949E-3</c:v>
                </c:pt>
                <c:pt idx="74556">
                  <c:v>1.491120000002095E-3</c:v>
                </c:pt>
                <c:pt idx="74557">
                  <c:v>1.4911400000020951E-3</c:v>
                </c:pt>
                <c:pt idx="74558">
                  <c:v>1.4911600000020952E-3</c:v>
                </c:pt>
                <c:pt idx="74559">
                  <c:v>1.4911800000020953E-3</c:v>
                </c:pt>
                <c:pt idx="74560">
                  <c:v>1.4912000000020954E-3</c:v>
                </c:pt>
                <c:pt idx="74561">
                  <c:v>1.4912200000020955E-3</c:v>
                </c:pt>
                <c:pt idx="74562">
                  <c:v>1.4912400000020956E-3</c:v>
                </c:pt>
                <c:pt idx="74563">
                  <c:v>1.4912600000020957E-3</c:v>
                </c:pt>
                <c:pt idx="74564">
                  <c:v>1.4912800000020958E-3</c:v>
                </c:pt>
                <c:pt idx="74565">
                  <c:v>1.4913000000020959E-3</c:v>
                </c:pt>
                <c:pt idx="74566">
                  <c:v>1.491320000002096E-3</c:v>
                </c:pt>
                <c:pt idx="74567">
                  <c:v>1.491340000002096E-3</c:v>
                </c:pt>
                <c:pt idx="74568">
                  <c:v>1.4913600000020961E-3</c:v>
                </c:pt>
                <c:pt idx="74569">
                  <c:v>1.4913800000020962E-3</c:v>
                </c:pt>
                <c:pt idx="74570">
                  <c:v>1.4914000000020963E-3</c:v>
                </c:pt>
                <c:pt idx="74571">
                  <c:v>1.4914200000020964E-3</c:v>
                </c:pt>
                <c:pt idx="74572">
                  <c:v>1.4914400000020965E-3</c:v>
                </c:pt>
                <c:pt idx="74573">
                  <c:v>1.4914600000020966E-3</c:v>
                </c:pt>
                <c:pt idx="74574">
                  <c:v>1.4914800000020967E-3</c:v>
                </c:pt>
                <c:pt idx="74575">
                  <c:v>1.4915000000020968E-3</c:v>
                </c:pt>
                <c:pt idx="74576">
                  <c:v>1.4915200000020969E-3</c:v>
                </c:pt>
                <c:pt idx="74577">
                  <c:v>1.491540000002097E-3</c:v>
                </c:pt>
                <c:pt idx="74578">
                  <c:v>1.4915600000020971E-3</c:v>
                </c:pt>
                <c:pt idx="74579">
                  <c:v>1.4915800000020972E-3</c:v>
                </c:pt>
                <c:pt idx="74580">
                  <c:v>1.4916000000020973E-3</c:v>
                </c:pt>
                <c:pt idx="74581">
                  <c:v>1.4916200000020974E-3</c:v>
                </c:pt>
                <c:pt idx="74582">
                  <c:v>1.4916400000020975E-3</c:v>
                </c:pt>
                <c:pt idx="74583">
                  <c:v>1.4916600000020976E-3</c:v>
                </c:pt>
                <c:pt idx="74584">
                  <c:v>1.4916800000020977E-3</c:v>
                </c:pt>
                <c:pt idx="74585">
                  <c:v>1.4917000000020978E-3</c:v>
                </c:pt>
                <c:pt idx="74586">
                  <c:v>1.4917200000020979E-3</c:v>
                </c:pt>
                <c:pt idx="74587">
                  <c:v>1.491740000002098E-3</c:v>
                </c:pt>
                <c:pt idx="74588">
                  <c:v>1.4917600000020981E-3</c:v>
                </c:pt>
                <c:pt idx="74589">
                  <c:v>1.4917800000020982E-3</c:v>
                </c:pt>
                <c:pt idx="74590">
                  <c:v>1.4918000000020983E-3</c:v>
                </c:pt>
                <c:pt idx="74591">
                  <c:v>1.4918200000020984E-3</c:v>
                </c:pt>
                <c:pt idx="74592">
                  <c:v>1.4918400000020985E-3</c:v>
                </c:pt>
                <c:pt idx="74593">
                  <c:v>1.4918600000020986E-3</c:v>
                </c:pt>
                <c:pt idx="74594">
                  <c:v>1.4918800000020987E-3</c:v>
                </c:pt>
                <c:pt idx="74595">
                  <c:v>1.4919000000020988E-3</c:v>
                </c:pt>
                <c:pt idx="74596">
                  <c:v>1.4919200000020989E-3</c:v>
                </c:pt>
                <c:pt idx="74597">
                  <c:v>1.491940000002099E-3</c:v>
                </c:pt>
                <c:pt idx="74598">
                  <c:v>1.4919600000020991E-3</c:v>
                </c:pt>
                <c:pt idx="74599">
                  <c:v>1.4919800000020992E-3</c:v>
                </c:pt>
                <c:pt idx="74600">
                  <c:v>1.4920000000020993E-3</c:v>
                </c:pt>
                <c:pt idx="74601">
                  <c:v>1.4920200000020994E-3</c:v>
                </c:pt>
                <c:pt idx="74602">
                  <c:v>1.4920400000020995E-3</c:v>
                </c:pt>
                <c:pt idx="74603">
                  <c:v>1.4920600000020996E-3</c:v>
                </c:pt>
                <c:pt idx="74604">
                  <c:v>1.4920800000020997E-3</c:v>
                </c:pt>
                <c:pt idx="74605">
                  <c:v>1.4921000000020998E-3</c:v>
                </c:pt>
                <c:pt idx="74606">
                  <c:v>1.4921200000020999E-3</c:v>
                </c:pt>
                <c:pt idx="74607">
                  <c:v>1.4921400000021E-3</c:v>
                </c:pt>
                <c:pt idx="74608">
                  <c:v>1.4921600000021001E-3</c:v>
                </c:pt>
                <c:pt idx="74609">
                  <c:v>1.4921800000021002E-3</c:v>
                </c:pt>
                <c:pt idx="74610">
                  <c:v>1.4922000000021003E-3</c:v>
                </c:pt>
                <c:pt idx="74611">
                  <c:v>1.4922200000021004E-3</c:v>
                </c:pt>
                <c:pt idx="74612">
                  <c:v>1.4922400000021005E-3</c:v>
                </c:pt>
                <c:pt idx="74613">
                  <c:v>1.4922600000021006E-3</c:v>
                </c:pt>
                <c:pt idx="74614">
                  <c:v>1.4922800000021007E-3</c:v>
                </c:pt>
                <c:pt idx="74615">
                  <c:v>1.4923000000021008E-3</c:v>
                </c:pt>
                <c:pt idx="74616">
                  <c:v>1.4923200000021009E-3</c:v>
                </c:pt>
                <c:pt idx="74617">
                  <c:v>1.492340000002101E-3</c:v>
                </c:pt>
                <c:pt idx="74618">
                  <c:v>1.4923600000021011E-3</c:v>
                </c:pt>
                <c:pt idx="74619">
                  <c:v>1.4923800000021011E-3</c:v>
                </c:pt>
                <c:pt idx="74620">
                  <c:v>1.4924000000021012E-3</c:v>
                </c:pt>
                <c:pt idx="74621">
                  <c:v>1.4924200000021013E-3</c:v>
                </c:pt>
                <c:pt idx="74622">
                  <c:v>1.4924400000021014E-3</c:v>
                </c:pt>
                <c:pt idx="74623">
                  <c:v>1.4924600000021015E-3</c:v>
                </c:pt>
                <c:pt idx="74624">
                  <c:v>1.4924800000021016E-3</c:v>
                </c:pt>
                <c:pt idx="74625">
                  <c:v>1.4925000000021017E-3</c:v>
                </c:pt>
                <c:pt idx="74626">
                  <c:v>1.4925200000021018E-3</c:v>
                </c:pt>
                <c:pt idx="74627">
                  <c:v>1.4925400000021019E-3</c:v>
                </c:pt>
                <c:pt idx="74628">
                  <c:v>1.492560000002102E-3</c:v>
                </c:pt>
                <c:pt idx="74629">
                  <c:v>1.4925800000021021E-3</c:v>
                </c:pt>
                <c:pt idx="74630">
                  <c:v>1.4926000000021022E-3</c:v>
                </c:pt>
                <c:pt idx="74631">
                  <c:v>1.4926200000021023E-3</c:v>
                </c:pt>
                <c:pt idx="74632">
                  <c:v>1.4926400000021024E-3</c:v>
                </c:pt>
                <c:pt idx="74633">
                  <c:v>1.4926600000021025E-3</c:v>
                </c:pt>
                <c:pt idx="74634">
                  <c:v>1.4926800000021026E-3</c:v>
                </c:pt>
                <c:pt idx="74635">
                  <c:v>1.4927000000021027E-3</c:v>
                </c:pt>
                <c:pt idx="74636">
                  <c:v>1.4927200000021028E-3</c:v>
                </c:pt>
                <c:pt idx="74637">
                  <c:v>1.4927400000021029E-3</c:v>
                </c:pt>
                <c:pt idx="74638">
                  <c:v>1.492760000002103E-3</c:v>
                </c:pt>
                <c:pt idx="74639">
                  <c:v>1.4927800000021031E-3</c:v>
                </c:pt>
                <c:pt idx="74640">
                  <c:v>1.4928000000021032E-3</c:v>
                </c:pt>
                <c:pt idx="74641">
                  <c:v>1.4928200000021033E-3</c:v>
                </c:pt>
                <c:pt idx="74642">
                  <c:v>1.4928400000021034E-3</c:v>
                </c:pt>
                <c:pt idx="74643">
                  <c:v>1.4928600000021035E-3</c:v>
                </c:pt>
                <c:pt idx="74644">
                  <c:v>1.4928800000021036E-3</c:v>
                </c:pt>
                <c:pt idx="74645">
                  <c:v>1.4929000000021037E-3</c:v>
                </c:pt>
                <c:pt idx="74646">
                  <c:v>1.4929200000021038E-3</c:v>
                </c:pt>
                <c:pt idx="74647">
                  <c:v>1.4929400000021039E-3</c:v>
                </c:pt>
                <c:pt idx="74648">
                  <c:v>1.492960000002104E-3</c:v>
                </c:pt>
                <c:pt idx="74649">
                  <c:v>1.4929800000021041E-3</c:v>
                </c:pt>
                <c:pt idx="74650">
                  <c:v>1.4930000000021042E-3</c:v>
                </c:pt>
                <c:pt idx="74651">
                  <c:v>1.4930200000021043E-3</c:v>
                </c:pt>
                <c:pt idx="74652">
                  <c:v>1.4930400000021044E-3</c:v>
                </c:pt>
                <c:pt idx="74653">
                  <c:v>1.4930600000021045E-3</c:v>
                </c:pt>
                <c:pt idx="74654">
                  <c:v>1.4930800000021046E-3</c:v>
                </c:pt>
                <c:pt idx="74655">
                  <c:v>1.4931000000021047E-3</c:v>
                </c:pt>
                <c:pt idx="74656">
                  <c:v>1.4931200000021048E-3</c:v>
                </c:pt>
                <c:pt idx="74657">
                  <c:v>1.4931400000021049E-3</c:v>
                </c:pt>
                <c:pt idx="74658">
                  <c:v>1.493160000002105E-3</c:v>
                </c:pt>
                <c:pt idx="74659">
                  <c:v>1.4931800000021051E-3</c:v>
                </c:pt>
                <c:pt idx="74660">
                  <c:v>1.4932000000021052E-3</c:v>
                </c:pt>
                <c:pt idx="74661">
                  <c:v>1.4932200000021053E-3</c:v>
                </c:pt>
                <c:pt idx="74662">
                  <c:v>1.4932400000021054E-3</c:v>
                </c:pt>
                <c:pt idx="74663">
                  <c:v>1.4932600000021055E-3</c:v>
                </c:pt>
                <c:pt idx="74664">
                  <c:v>1.4932800000021056E-3</c:v>
                </c:pt>
                <c:pt idx="74665">
                  <c:v>1.4933000000021057E-3</c:v>
                </c:pt>
                <c:pt idx="74666">
                  <c:v>1.4933200000021058E-3</c:v>
                </c:pt>
                <c:pt idx="74667">
                  <c:v>1.4933400000021059E-3</c:v>
                </c:pt>
                <c:pt idx="74668">
                  <c:v>1.493360000002106E-3</c:v>
                </c:pt>
                <c:pt idx="74669">
                  <c:v>1.4933800000021061E-3</c:v>
                </c:pt>
                <c:pt idx="74670">
                  <c:v>1.4934000000021062E-3</c:v>
                </c:pt>
                <c:pt idx="74671">
                  <c:v>1.4934200000021062E-3</c:v>
                </c:pt>
                <c:pt idx="74672">
                  <c:v>1.4934400000021063E-3</c:v>
                </c:pt>
                <c:pt idx="74673">
                  <c:v>1.4934600000021064E-3</c:v>
                </c:pt>
                <c:pt idx="74674">
                  <c:v>1.4934800000021065E-3</c:v>
                </c:pt>
                <c:pt idx="74675">
                  <c:v>1.4935000000021066E-3</c:v>
                </c:pt>
                <c:pt idx="74676">
                  <c:v>1.4935200000021067E-3</c:v>
                </c:pt>
                <c:pt idx="74677">
                  <c:v>1.4935400000021068E-3</c:v>
                </c:pt>
                <c:pt idx="74678">
                  <c:v>1.4935600000021069E-3</c:v>
                </c:pt>
                <c:pt idx="74679">
                  <c:v>1.493580000002107E-3</c:v>
                </c:pt>
                <c:pt idx="74680">
                  <c:v>1.4936000000021071E-3</c:v>
                </c:pt>
                <c:pt idx="74681">
                  <c:v>1.4936200000021072E-3</c:v>
                </c:pt>
                <c:pt idx="74682">
                  <c:v>1.4936400000021073E-3</c:v>
                </c:pt>
                <c:pt idx="74683">
                  <c:v>1.4936600000021074E-3</c:v>
                </c:pt>
                <c:pt idx="74684">
                  <c:v>1.4936800000021075E-3</c:v>
                </c:pt>
                <c:pt idx="74685">
                  <c:v>1.4937000000021076E-3</c:v>
                </c:pt>
                <c:pt idx="74686">
                  <c:v>1.4937200000021077E-3</c:v>
                </c:pt>
                <c:pt idx="74687">
                  <c:v>1.4937400000021078E-3</c:v>
                </c:pt>
                <c:pt idx="74688">
                  <c:v>1.4937600000021079E-3</c:v>
                </c:pt>
                <c:pt idx="74689">
                  <c:v>1.493780000002108E-3</c:v>
                </c:pt>
                <c:pt idx="74690">
                  <c:v>1.4938000000021081E-3</c:v>
                </c:pt>
                <c:pt idx="74691">
                  <c:v>1.4938200000021082E-3</c:v>
                </c:pt>
                <c:pt idx="74692">
                  <c:v>1.4938400000021083E-3</c:v>
                </c:pt>
                <c:pt idx="74693">
                  <c:v>1.4938600000021084E-3</c:v>
                </c:pt>
                <c:pt idx="74694">
                  <c:v>1.4938800000021085E-3</c:v>
                </c:pt>
                <c:pt idx="74695">
                  <c:v>1.4939000000021086E-3</c:v>
                </c:pt>
                <c:pt idx="74696">
                  <c:v>1.4939200000021087E-3</c:v>
                </c:pt>
                <c:pt idx="74697">
                  <c:v>1.4939400000021088E-3</c:v>
                </c:pt>
                <c:pt idx="74698">
                  <c:v>1.4939600000021089E-3</c:v>
                </c:pt>
                <c:pt idx="74699">
                  <c:v>1.493980000002109E-3</c:v>
                </c:pt>
                <c:pt idx="74700">
                  <c:v>1.4940000000021091E-3</c:v>
                </c:pt>
                <c:pt idx="74701">
                  <c:v>1.4940200000021092E-3</c:v>
                </c:pt>
                <c:pt idx="74702">
                  <c:v>1.4940400000021093E-3</c:v>
                </c:pt>
                <c:pt idx="74703">
                  <c:v>1.4940600000021094E-3</c:v>
                </c:pt>
                <c:pt idx="74704">
                  <c:v>1.4940800000021095E-3</c:v>
                </c:pt>
                <c:pt idx="74705">
                  <c:v>1.4941000000021096E-3</c:v>
                </c:pt>
                <c:pt idx="74706">
                  <c:v>1.4941200000021097E-3</c:v>
                </c:pt>
                <c:pt idx="74707">
                  <c:v>1.4941400000021098E-3</c:v>
                </c:pt>
                <c:pt idx="74708">
                  <c:v>1.4941600000021099E-3</c:v>
                </c:pt>
                <c:pt idx="74709">
                  <c:v>1.49418000000211E-3</c:v>
                </c:pt>
                <c:pt idx="74710">
                  <c:v>1.4942000000021101E-3</c:v>
                </c:pt>
                <c:pt idx="74711">
                  <c:v>1.4942200000021102E-3</c:v>
                </c:pt>
                <c:pt idx="74712">
                  <c:v>1.4942400000021103E-3</c:v>
                </c:pt>
                <c:pt idx="74713">
                  <c:v>1.4942600000021104E-3</c:v>
                </c:pt>
                <c:pt idx="74714">
                  <c:v>1.4942800000021105E-3</c:v>
                </c:pt>
                <c:pt idx="74715">
                  <c:v>1.4943000000021106E-3</c:v>
                </c:pt>
                <c:pt idx="74716">
                  <c:v>1.4943200000021107E-3</c:v>
                </c:pt>
                <c:pt idx="74717">
                  <c:v>1.4943400000021108E-3</c:v>
                </c:pt>
                <c:pt idx="74718">
                  <c:v>1.4943600000021109E-3</c:v>
                </c:pt>
                <c:pt idx="74719">
                  <c:v>1.494380000002111E-3</c:v>
                </c:pt>
                <c:pt idx="74720">
                  <c:v>1.4944000000021111E-3</c:v>
                </c:pt>
                <c:pt idx="74721">
                  <c:v>1.4944200000021112E-3</c:v>
                </c:pt>
                <c:pt idx="74722">
                  <c:v>1.4944400000021112E-3</c:v>
                </c:pt>
                <c:pt idx="74723">
                  <c:v>1.4944600000021113E-3</c:v>
                </c:pt>
                <c:pt idx="74724">
                  <c:v>1.4944800000021114E-3</c:v>
                </c:pt>
                <c:pt idx="74725">
                  <c:v>1.4945000000021115E-3</c:v>
                </c:pt>
                <c:pt idx="74726">
                  <c:v>1.4945200000021116E-3</c:v>
                </c:pt>
                <c:pt idx="74727">
                  <c:v>1.4945400000021117E-3</c:v>
                </c:pt>
                <c:pt idx="74728">
                  <c:v>1.4945600000021118E-3</c:v>
                </c:pt>
                <c:pt idx="74729">
                  <c:v>1.4945800000021119E-3</c:v>
                </c:pt>
                <c:pt idx="74730">
                  <c:v>1.494600000002112E-3</c:v>
                </c:pt>
                <c:pt idx="74731">
                  <c:v>1.4946200000021121E-3</c:v>
                </c:pt>
                <c:pt idx="74732">
                  <c:v>1.4946400000021122E-3</c:v>
                </c:pt>
                <c:pt idx="74733">
                  <c:v>1.4946600000021123E-3</c:v>
                </c:pt>
                <c:pt idx="74734">
                  <c:v>1.4946800000021124E-3</c:v>
                </c:pt>
                <c:pt idx="74735">
                  <c:v>1.4947000000021125E-3</c:v>
                </c:pt>
                <c:pt idx="74736">
                  <c:v>1.4947200000021126E-3</c:v>
                </c:pt>
                <c:pt idx="74737">
                  <c:v>1.4947400000021127E-3</c:v>
                </c:pt>
                <c:pt idx="74738">
                  <c:v>1.4947600000021128E-3</c:v>
                </c:pt>
                <c:pt idx="74739">
                  <c:v>1.4947800000021129E-3</c:v>
                </c:pt>
                <c:pt idx="74740">
                  <c:v>1.494800000002113E-3</c:v>
                </c:pt>
                <c:pt idx="74741">
                  <c:v>1.4948200000021131E-3</c:v>
                </c:pt>
                <c:pt idx="74742">
                  <c:v>1.4948400000021132E-3</c:v>
                </c:pt>
                <c:pt idx="74743">
                  <c:v>1.4948600000021133E-3</c:v>
                </c:pt>
                <c:pt idx="74744">
                  <c:v>1.4948800000021134E-3</c:v>
                </c:pt>
                <c:pt idx="74745">
                  <c:v>1.4949000000021135E-3</c:v>
                </c:pt>
                <c:pt idx="74746">
                  <c:v>1.4949200000021136E-3</c:v>
                </c:pt>
                <c:pt idx="74747">
                  <c:v>1.4949400000021137E-3</c:v>
                </c:pt>
                <c:pt idx="74748">
                  <c:v>1.4949600000021138E-3</c:v>
                </c:pt>
                <c:pt idx="74749">
                  <c:v>1.4949800000021139E-3</c:v>
                </c:pt>
                <c:pt idx="74750">
                  <c:v>1.495000000002114E-3</c:v>
                </c:pt>
                <c:pt idx="74751">
                  <c:v>1.4950200000021141E-3</c:v>
                </c:pt>
                <c:pt idx="74752">
                  <c:v>1.4950400000021142E-3</c:v>
                </c:pt>
                <c:pt idx="74753">
                  <c:v>1.4950600000021143E-3</c:v>
                </c:pt>
                <c:pt idx="74754">
                  <c:v>1.4950800000021144E-3</c:v>
                </c:pt>
                <c:pt idx="74755">
                  <c:v>1.4951000000021145E-3</c:v>
                </c:pt>
                <c:pt idx="74756">
                  <c:v>1.4951200000021146E-3</c:v>
                </c:pt>
                <c:pt idx="74757">
                  <c:v>1.4951400000021147E-3</c:v>
                </c:pt>
                <c:pt idx="74758">
                  <c:v>1.4951600000021148E-3</c:v>
                </c:pt>
                <c:pt idx="74759">
                  <c:v>1.4951800000021149E-3</c:v>
                </c:pt>
                <c:pt idx="74760">
                  <c:v>1.495200000002115E-3</c:v>
                </c:pt>
                <c:pt idx="74761">
                  <c:v>1.4952200000021151E-3</c:v>
                </c:pt>
                <c:pt idx="74762">
                  <c:v>1.4952400000021152E-3</c:v>
                </c:pt>
                <c:pt idx="74763">
                  <c:v>1.4952600000021153E-3</c:v>
                </c:pt>
                <c:pt idx="74764">
                  <c:v>1.4952800000021154E-3</c:v>
                </c:pt>
                <c:pt idx="74765">
                  <c:v>1.4953000000021155E-3</c:v>
                </c:pt>
                <c:pt idx="74766">
                  <c:v>1.4953200000021156E-3</c:v>
                </c:pt>
                <c:pt idx="74767">
                  <c:v>1.4953400000021157E-3</c:v>
                </c:pt>
                <c:pt idx="74768">
                  <c:v>1.4953600000021158E-3</c:v>
                </c:pt>
                <c:pt idx="74769">
                  <c:v>1.4953800000021159E-3</c:v>
                </c:pt>
                <c:pt idx="74770">
                  <c:v>1.495400000002116E-3</c:v>
                </c:pt>
                <c:pt idx="74771">
                  <c:v>1.4954200000021161E-3</c:v>
                </c:pt>
                <c:pt idx="74772">
                  <c:v>1.4954400000021162E-3</c:v>
                </c:pt>
                <c:pt idx="74773">
                  <c:v>1.4954600000021163E-3</c:v>
                </c:pt>
                <c:pt idx="74774">
                  <c:v>1.4954800000021163E-3</c:v>
                </c:pt>
                <c:pt idx="74775">
                  <c:v>1.4955000000021164E-3</c:v>
                </c:pt>
                <c:pt idx="74776">
                  <c:v>1.4955200000021165E-3</c:v>
                </c:pt>
                <c:pt idx="74777">
                  <c:v>1.4955400000021166E-3</c:v>
                </c:pt>
                <c:pt idx="74778">
                  <c:v>1.4955600000021167E-3</c:v>
                </c:pt>
                <c:pt idx="74779">
                  <c:v>1.4955800000021168E-3</c:v>
                </c:pt>
                <c:pt idx="74780">
                  <c:v>1.4956000000021169E-3</c:v>
                </c:pt>
                <c:pt idx="74781">
                  <c:v>1.495620000002117E-3</c:v>
                </c:pt>
                <c:pt idx="74782">
                  <c:v>1.4956400000021171E-3</c:v>
                </c:pt>
                <c:pt idx="74783">
                  <c:v>1.4956600000021172E-3</c:v>
                </c:pt>
                <c:pt idx="74784">
                  <c:v>1.4956800000021173E-3</c:v>
                </c:pt>
                <c:pt idx="74785">
                  <c:v>1.4957000000021174E-3</c:v>
                </c:pt>
                <c:pt idx="74786">
                  <c:v>1.4957200000021175E-3</c:v>
                </c:pt>
                <c:pt idx="74787">
                  <c:v>1.4957400000021176E-3</c:v>
                </c:pt>
                <c:pt idx="74788">
                  <c:v>1.4957600000021177E-3</c:v>
                </c:pt>
                <c:pt idx="74789">
                  <c:v>1.4957800000021178E-3</c:v>
                </c:pt>
                <c:pt idx="74790">
                  <c:v>1.4958000000021179E-3</c:v>
                </c:pt>
                <c:pt idx="74791">
                  <c:v>1.495820000002118E-3</c:v>
                </c:pt>
                <c:pt idx="74792">
                  <c:v>1.4958400000021181E-3</c:v>
                </c:pt>
                <c:pt idx="74793">
                  <c:v>1.4958600000021182E-3</c:v>
                </c:pt>
                <c:pt idx="74794">
                  <c:v>1.4958800000021183E-3</c:v>
                </c:pt>
                <c:pt idx="74795">
                  <c:v>1.4959000000021184E-3</c:v>
                </c:pt>
                <c:pt idx="74796">
                  <c:v>1.4959200000021185E-3</c:v>
                </c:pt>
                <c:pt idx="74797">
                  <c:v>1.4959400000021186E-3</c:v>
                </c:pt>
                <c:pt idx="74798">
                  <c:v>1.4959600000021187E-3</c:v>
                </c:pt>
                <c:pt idx="74799">
                  <c:v>1.4959800000021188E-3</c:v>
                </c:pt>
                <c:pt idx="74800">
                  <c:v>1.4960000000021189E-3</c:v>
                </c:pt>
                <c:pt idx="74801">
                  <c:v>1.496020000002119E-3</c:v>
                </c:pt>
                <c:pt idx="74802">
                  <c:v>1.4960400000021191E-3</c:v>
                </c:pt>
                <c:pt idx="74803">
                  <c:v>1.4960600000021192E-3</c:v>
                </c:pt>
                <c:pt idx="74804">
                  <c:v>1.4960800000021193E-3</c:v>
                </c:pt>
                <c:pt idx="74805">
                  <c:v>1.4961000000021194E-3</c:v>
                </c:pt>
                <c:pt idx="74806">
                  <c:v>1.4961200000021195E-3</c:v>
                </c:pt>
                <c:pt idx="74807">
                  <c:v>1.4961400000021196E-3</c:v>
                </c:pt>
                <c:pt idx="74808">
                  <c:v>1.4961600000021197E-3</c:v>
                </c:pt>
                <c:pt idx="74809">
                  <c:v>1.4961800000021198E-3</c:v>
                </c:pt>
                <c:pt idx="74810">
                  <c:v>1.4962000000021199E-3</c:v>
                </c:pt>
                <c:pt idx="74811">
                  <c:v>1.49622000000212E-3</c:v>
                </c:pt>
                <c:pt idx="74812">
                  <c:v>1.4962400000021201E-3</c:v>
                </c:pt>
                <c:pt idx="74813">
                  <c:v>1.4962600000021202E-3</c:v>
                </c:pt>
                <c:pt idx="74814">
                  <c:v>1.4962800000021203E-3</c:v>
                </c:pt>
                <c:pt idx="74815">
                  <c:v>1.4963000000021204E-3</c:v>
                </c:pt>
                <c:pt idx="74816">
                  <c:v>1.4963200000021205E-3</c:v>
                </c:pt>
                <c:pt idx="74817">
                  <c:v>1.4963400000021206E-3</c:v>
                </c:pt>
                <c:pt idx="74818">
                  <c:v>1.4963600000021207E-3</c:v>
                </c:pt>
                <c:pt idx="74819">
                  <c:v>1.4963800000021208E-3</c:v>
                </c:pt>
                <c:pt idx="74820">
                  <c:v>1.4964000000021209E-3</c:v>
                </c:pt>
                <c:pt idx="74821">
                  <c:v>1.496420000002121E-3</c:v>
                </c:pt>
                <c:pt idx="74822">
                  <c:v>1.4964400000021211E-3</c:v>
                </c:pt>
                <c:pt idx="74823">
                  <c:v>1.4964600000021212E-3</c:v>
                </c:pt>
                <c:pt idx="74824">
                  <c:v>1.4964800000021213E-3</c:v>
                </c:pt>
                <c:pt idx="74825">
                  <c:v>1.4965000000021214E-3</c:v>
                </c:pt>
                <c:pt idx="74826">
                  <c:v>1.4965200000021214E-3</c:v>
                </c:pt>
                <c:pt idx="74827">
                  <c:v>1.4965400000021215E-3</c:v>
                </c:pt>
                <c:pt idx="74828">
                  <c:v>1.4965600000021216E-3</c:v>
                </c:pt>
                <c:pt idx="74829">
                  <c:v>1.4965800000021217E-3</c:v>
                </c:pt>
                <c:pt idx="74830">
                  <c:v>1.4966000000021218E-3</c:v>
                </c:pt>
                <c:pt idx="74831">
                  <c:v>1.4966200000021219E-3</c:v>
                </c:pt>
                <c:pt idx="74832">
                  <c:v>1.496640000002122E-3</c:v>
                </c:pt>
                <c:pt idx="74833">
                  <c:v>1.4966600000021221E-3</c:v>
                </c:pt>
                <c:pt idx="74834">
                  <c:v>1.4966800000021222E-3</c:v>
                </c:pt>
                <c:pt idx="74835">
                  <c:v>1.4967000000021223E-3</c:v>
                </c:pt>
                <c:pt idx="74836">
                  <c:v>1.4967200000021224E-3</c:v>
                </c:pt>
                <c:pt idx="74837">
                  <c:v>1.4967400000021225E-3</c:v>
                </c:pt>
                <c:pt idx="74838">
                  <c:v>1.4967600000021226E-3</c:v>
                </c:pt>
                <c:pt idx="74839">
                  <c:v>1.4967800000021227E-3</c:v>
                </c:pt>
                <c:pt idx="74840">
                  <c:v>1.4968000000021228E-3</c:v>
                </c:pt>
                <c:pt idx="74841">
                  <c:v>1.4968200000021229E-3</c:v>
                </c:pt>
                <c:pt idx="74842">
                  <c:v>1.496840000002123E-3</c:v>
                </c:pt>
                <c:pt idx="74843">
                  <c:v>1.4968600000021231E-3</c:v>
                </c:pt>
                <c:pt idx="74844">
                  <c:v>1.4968800000021232E-3</c:v>
                </c:pt>
                <c:pt idx="74845">
                  <c:v>1.4969000000021233E-3</c:v>
                </c:pt>
                <c:pt idx="74846">
                  <c:v>1.4969200000021234E-3</c:v>
                </c:pt>
                <c:pt idx="74847">
                  <c:v>1.4969400000021235E-3</c:v>
                </c:pt>
                <c:pt idx="74848">
                  <c:v>1.4969600000021236E-3</c:v>
                </c:pt>
                <c:pt idx="74849">
                  <c:v>1.4969800000021237E-3</c:v>
                </c:pt>
                <c:pt idx="74850">
                  <c:v>1.4970000000021238E-3</c:v>
                </c:pt>
                <c:pt idx="74851">
                  <c:v>1.4970200000021239E-3</c:v>
                </c:pt>
                <c:pt idx="74852">
                  <c:v>1.497040000002124E-3</c:v>
                </c:pt>
                <c:pt idx="74853">
                  <c:v>1.4970600000021241E-3</c:v>
                </c:pt>
                <c:pt idx="74854">
                  <c:v>1.4970800000021242E-3</c:v>
                </c:pt>
                <c:pt idx="74855">
                  <c:v>1.4971000000021243E-3</c:v>
                </c:pt>
                <c:pt idx="74856">
                  <c:v>1.4971200000021244E-3</c:v>
                </c:pt>
                <c:pt idx="74857">
                  <c:v>1.4971400000021245E-3</c:v>
                </c:pt>
                <c:pt idx="74858">
                  <c:v>1.4971600000021246E-3</c:v>
                </c:pt>
                <c:pt idx="74859">
                  <c:v>1.4971800000021247E-3</c:v>
                </c:pt>
                <c:pt idx="74860">
                  <c:v>1.4972000000021248E-3</c:v>
                </c:pt>
                <c:pt idx="74861">
                  <c:v>1.4972200000021249E-3</c:v>
                </c:pt>
                <c:pt idx="74862">
                  <c:v>1.497240000002125E-3</c:v>
                </c:pt>
                <c:pt idx="74863">
                  <c:v>1.4972600000021251E-3</c:v>
                </c:pt>
                <c:pt idx="74864">
                  <c:v>1.4972800000021252E-3</c:v>
                </c:pt>
                <c:pt idx="74865">
                  <c:v>1.4973000000021253E-3</c:v>
                </c:pt>
                <c:pt idx="74866">
                  <c:v>1.4973200000021254E-3</c:v>
                </c:pt>
                <c:pt idx="74867">
                  <c:v>1.4973400000021255E-3</c:v>
                </c:pt>
                <c:pt idx="74868">
                  <c:v>1.4973600000021256E-3</c:v>
                </c:pt>
                <c:pt idx="74869">
                  <c:v>1.4973800000021257E-3</c:v>
                </c:pt>
                <c:pt idx="74870">
                  <c:v>1.4974000000021258E-3</c:v>
                </c:pt>
                <c:pt idx="74871">
                  <c:v>1.4974200000021259E-3</c:v>
                </c:pt>
                <c:pt idx="74872">
                  <c:v>1.497440000002126E-3</c:v>
                </c:pt>
                <c:pt idx="74873">
                  <c:v>1.4974600000021261E-3</c:v>
                </c:pt>
                <c:pt idx="74874">
                  <c:v>1.4974800000021262E-3</c:v>
                </c:pt>
                <c:pt idx="74875">
                  <c:v>1.4975000000021263E-3</c:v>
                </c:pt>
                <c:pt idx="74876">
                  <c:v>1.4975200000021264E-3</c:v>
                </c:pt>
                <c:pt idx="74877">
                  <c:v>1.4975400000021264E-3</c:v>
                </c:pt>
                <c:pt idx="74878">
                  <c:v>1.4975600000021265E-3</c:v>
                </c:pt>
                <c:pt idx="74879">
                  <c:v>1.4975800000021266E-3</c:v>
                </c:pt>
                <c:pt idx="74880">
                  <c:v>1.4976000000021267E-3</c:v>
                </c:pt>
                <c:pt idx="74881">
                  <c:v>1.4976200000021268E-3</c:v>
                </c:pt>
                <c:pt idx="74882">
                  <c:v>1.4976400000021269E-3</c:v>
                </c:pt>
                <c:pt idx="74883">
                  <c:v>1.497660000002127E-3</c:v>
                </c:pt>
                <c:pt idx="74884">
                  <c:v>1.4976800000021271E-3</c:v>
                </c:pt>
                <c:pt idx="74885">
                  <c:v>1.4977000000021272E-3</c:v>
                </c:pt>
                <c:pt idx="74886">
                  <c:v>1.4977200000021273E-3</c:v>
                </c:pt>
                <c:pt idx="74887">
                  <c:v>1.4977400000021274E-3</c:v>
                </c:pt>
                <c:pt idx="74888">
                  <c:v>1.4977600000021275E-3</c:v>
                </c:pt>
                <c:pt idx="74889">
                  <c:v>1.4977800000021276E-3</c:v>
                </c:pt>
                <c:pt idx="74890">
                  <c:v>1.4978000000021277E-3</c:v>
                </c:pt>
                <c:pt idx="74891">
                  <c:v>1.4978200000021278E-3</c:v>
                </c:pt>
                <c:pt idx="74892">
                  <c:v>1.4978400000021279E-3</c:v>
                </c:pt>
                <c:pt idx="74893">
                  <c:v>1.497860000002128E-3</c:v>
                </c:pt>
                <c:pt idx="74894">
                  <c:v>1.4978800000021281E-3</c:v>
                </c:pt>
                <c:pt idx="74895">
                  <c:v>1.4979000000021282E-3</c:v>
                </c:pt>
                <c:pt idx="74896">
                  <c:v>1.4979200000021283E-3</c:v>
                </c:pt>
                <c:pt idx="74897">
                  <c:v>1.4979400000021284E-3</c:v>
                </c:pt>
                <c:pt idx="74898">
                  <c:v>1.4979600000021285E-3</c:v>
                </c:pt>
                <c:pt idx="74899">
                  <c:v>1.4979800000021286E-3</c:v>
                </c:pt>
                <c:pt idx="74900">
                  <c:v>1.4980000000021287E-3</c:v>
                </c:pt>
                <c:pt idx="74901">
                  <c:v>1.4980200000021288E-3</c:v>
                </c:pt>
                <c:pt idx="74902">
                  <c:v>1.4980400000021289E-3</c:v>
                </c:pt>
                <c:pt idx="74903">
                  <c:v>1.498060000002129E-3</c:v>
                </c:pt>
                <c:pt idx="74904">
                  <c:v>1.4980800000021291E-3</c:v>
                </c:pt>
                <c:pt idx="74905">
                  <c:v>1.4981000000021292E-3</c:v>
                </c:pt>
                <c:pt idx="74906">
                  <c:v>1.4981200000021293E-3</c:v>
                </c:pt>
                <c:pt idx="74907">
                  <c:v>1.4981400000021294E-3</c:v>
                </c:pt>
                <c:pt idx="74908">
                  <c:v>1.4981600000021295E-3</c:v>
                </c:pt>
                <c:pt idx="74909">
                  <c:v>1.4981800000021296E-3</c:v>
                </c:pt>
                <c:pt idx="74910">
                  <c:v>1.4982000000021297E-3</c:v>
                </c:pt>
                <c:pt idx="74911">
                  <c:v>1.4982200000021298E-3</c:v>
                </c:pt>
                <c:pt idx="74912">
                  <c:v>1.4982400000021299E-3</c:v>
                </c:pt>
                <c:pt idx="74913">
                  <c:v>1.49826000000213E-3</c:v>
                </c:pt>
                <c:pt idx="74914">
                  <c:v>1.4982800000021301E-3</c:v>
                </c:pt>
                <c:pt idx="74915">
                  <c:v>1.4983000000021302E-3</c:v>
                </c:pt>
                <c:pt idx="74916">
                  <c:v>1.4983200000021303E-3</c:v>
                </c:pt>
                <c:pt idx="74917">
                  <c:v>1.4983400000021304E-3</c:v>
                </c:pt>
                <c:pt idx="74918">
                  <c:v>1.4983600000021305E-3</c:v>
                </c:pt>
                <c:pt idx="74919">
                  <c:v>1.4983800000021306E-3</c:v>
                </c:pt>
                <c:pt idx="74920">
                  <c:v>1.4984000000021307E-3</c:v>
                </c:pt>
                <c:pt idx="74921">
                  <c:v>1.4984200000021308E-3</c:v>
                </c:pt>
                <c:pt idx="74922">
                  <c:v>1.4984400000021309E-3</c:v>
                </c:pt>
                <c:pt idx="74923">
                  <c:v>1.498460000002131E-3</c:v>
                </c:pt>
                <c:pt idx="74924">
                  <c:v>1.4984800000021311E-3</c:v>
                </c:pt>
                <c:pt idx="74925">
                  <c:v>1.4985000000021312E-3</c:v>
                </c:pt>
                <c:pt idx="74926">
                  <c:v>1.4985200000021313E-3</c:v>
                </c:pt>
                <c:pt idx="74927">
                  <c:v>1.4985400000021314E-3</c:v>
                </c:pt>
                <c:pt idx="74928">
                  <c:v>1.4985600000021315E-3</c:v>
                </c:pt>
                <c:pt idx="74929">
                  <c:v>1.4985800000021315E-3</c:v>
                </c:pt>
                <c:pt idx="74930">
                  <c:v>1.4986000000021316E-3</c:v>
                </c:pt>
                <c:pt idx="74931">
                  <c:v>1.4986200000021317E-3</c:v>
                </c:pt>
                <c:pt idx="74932">
                  <c:v>1.4986400000021318E-3</c:v>
                </c:pt>
                <c:pt idx="74933">
                  <c:v>1.4986600000021319E-3</c:v>
                </c:pt>
                <c:pt idx="74934">
                  <c:v>1.498680000002132E-3</c:v>
                </c:pt>
                <c:pt idx="74935">
                  <c:v>1.4987000000021321E-3</c:v>
                </c:pt>
                <c:pt idx="74936">
                  <c:v>1.4987200000021322E-3</c:v>
                </c:pt>
                <c:pt idx="74937">
                  <c:v>1.4987400000021323E-3</c:v>
                </c:pt>
                <c:pt idx="74938">
                  <c:v>1.4987600000021324E-3</c:v>
                </c:pt>
                <c:pt idx="74939">
                  <c:v>1.4987800000021325E-3</c:v>
                </c:pt>
                <c:pt idx="74940">
                  <c:v>1.4988000000021326E-3</c:v>
                </c:pt>
                <c:pt idx="74941">
                  <c:v>1.4988200000021327E-3</c:v>
                </c:pt>
                <c:pt idx="74942">
                  <c:v>1.4988400000021328E-3</c:v>
                </c:pt>
                <c:pt idx="74943">
                  <c:v>1.4988600000021329E-3</c:v>
                </c:pt>
                <c:pt idx="74944">
                  <c:v>1.498880000002133E-3</c:v>
                </c:pt>
                <c:pt idx="74945">
                  <c:v>1.4989000000021331E-3</c:v>
                </c:pt>
                <c:pt idx="74946">
                  <c:v>1.4989200000021332E-3</c:v>
                </c:pt>
                <c:pt idx="74947">
                  <c:v>1.4989400000021333E-3</c:v>
                </c:pt>
                <c:pt idx="74948">
                  <c:v>1.4989600000021334E-3</c:v>
                </c:pt>
                <c:pt idx="74949">
                  <c:v>1.4989800000021335E-3</c:v>
                </c:pt>
                <c:pt idx="74950">
                  <c:v>1.4990000000021336E-3</c:v>
                </c:pt>
                <c:pt idx="74951">
                  <c:v>1.4990200000021337E-3</c:v>
                </c:pt>
                <c:pt idx="74952">
                  <c:v>1.4990400000021338E-3</c:v>
                </c:pt>
                <c:pt idx="74953">
                  <c:v>1.4990600000021339E-3</c:v>
                </c:pt>
                <c:pt idx="74954">
                  <c:v>1.499080000002134E-3</c:v>
                </c:pt>
                <c:pt idx="74955">
                  <c:v>1.4991000000021341E-3</c:v>
                </c:pt>
                <c:pt idx="74956">
                  <c:v>1.4991200000021342E-3</c:v>
                </c:pt>
                <c:pt idx="74957">
                  <c:v>1.4991400000021343E-3</c:v>
                </c:pt>
                <c:pt idx="74958">
                  <c:v>1.4991600000021344E-3</c:v>
                </c:pt>
                <c:pt idx="74959">
                  <c:v>1.4991800000021345E-3</c:v>
                </c:pt>
                <c:pt idx="74960">
                  <c:v>1.4992000000021346E-3</c:v>
                </c:pt>
                <c:pt idx="74961">
                  <c:v>1.4992200000021347E-3</c:v>
                </c:pt>
                <c:pt idx="74962">
                  <c:v>1.4992400000021348E-3</c:v>
                </c:pt>
                <c:pt idx="74963">
                  <c:v>1.4992600000021349E-3</c:v>
                </c:pt>
                <c:pt idx="74964">
                  <c:v>1.499280000002135E-3</c:v>
                </c:pt>
                <c:pt idx="74965">
                  <c:v>1.4993000000021351E-3</c:v>
                </c:pt>
                <c:pt idx="74966">
                  <c:v>1.4993200000021352E-3</c:v>
                </c:pt>
                <c:pt idx="74967">
                  <c:v>1.4993400000021353E-3</c:v>
                </c:pt>
                <c:pt idx="74968">
                  <c:v>1.4993600000021354E-3</c:v>
                </c:pt>
                <c:pt idx="74969">
                  <c:v>1.4993800000021355E-3</c:v>
                </c:pt>
                <c:pt idx="74970">
                  <c:v>1.4994000000021356E-3</c:v>
                </c:pt>
                <c:pt idx="74971">
                  <c:v>1.4994200000021357E-3</c:v>
                </c:pt>
                <c:pt idx="74972">
                  <c:v>1.4994400000021358E-3</c:v>
                </c:pt>
                <c:pt idx="74973">
                  <c:v>1.4994600000021359E-3</c:v>
                </c:pt>
                <c:pt idx="74974">
                  <c:v>1.499480000002136E-3</c:v>
                </c:pt>
                <c:pt idx="74975">
                  <c:v>1.4995000000021361E-3</c:v>
                </c:pt>
                <c:pt idx="74976">
                  <c:v>1.4995200000021362E-3</c:v>
                </c:pt>
                <c:pt idx="74977">
                  <c:v>1.4995400000021363E-3</c:v>
                </c:pt>
                <c:pt idx="74978">
                  <c:v>1.4995600000021364E-3</c:v>
                </c:pt>
                <c:pt idx="74979">
                  <c:v>1.4995800000021365E-3</c:v>
                </c:pt>
                <c:pt idx="74980">
                  <c:v>1.4996000000021366E-3</c:v>
                </c:pt>
                <c:pt idx="74981">
                  <c:v>1.4996200000021366E-3</c:v>
                </c:pt>
                <c:pt idx="74982">
                  <c:v>1.4996400000021367E-3</c:v>
                </c:pt>
                <c:pt idx="74983">
                  <c:v>1.4996600000021368E-3</c:v>
                </c:pt>
                <c:pt idx="74984">
                  <c:v>1.4996800000021369E-3</c:v>
                </c:pt>
                <c:pt idx="74985">
                  <c:v>1.499700000002137E-3</c:v>
                </c:pt>
                <c:pt idx="74986">
                  <c:v>1.4997200000021371E-3</c:v>
                </c:pt>
                <c:pt idx="74987">
                  <c:v>1.4997400000021372E-3</c:v>
                </c:pt>
                <c:pt idx="74988">
                  <c:v>1.4997600000021373E-3</c:v>
                </c:pt>
                <c:pt idx="74989">
                  <c:v>1.4997800000021374E-3</c:v>
                </c:pt>
                <c:pt idx="74990">
                  <c:v>1.4998000000021375E-3</c:v>
                </c:pt>
                <c:pt idx="74991">
                  <c:v>1.4998200000021376E-3</c:v>
                </c:pt>
                <c:pt idx="74992">
                  <c:v>1.4998400000021377E-3</c:v>
                </c:pt>
                <c:pt idx="74993">
                  <c:v>1.4998600000021378E-3</c:v>
                </c:pt>
                <c:pt idx="74994">
                  <c:v>1.4998800000021379E-3</c:v>
                </c:pt>
                <c:pt idx="74995">
                  <c:v>1.499900000002138E-3</c:v>
                </c:pt>
                <c:pt idx="74996">
                  <c:v>1.4999200000021381E-3</c:v>
                </c:pt>
                <c:pt idx="74997">
                  <c:v>1.4999400000021382E-3</c:v>
                </c:pt>
                <c:pt idx="74998">
                  <c:v>1.4999600000021383E-3</c:v>
                </c:pt>
                <c:pt idx="74999">
                  <c:v>1.4999800000021384E-3</c:v>
                </c:pt>
                <c:pt idx="75000">
                  <c:v>1.5000000000021385E-3</c:v>
                </c:pt>
                <c:pt idx="75001">
                  <c:v>1.5000200000021386E-3</c:v>
                </c:pt>
                <c:pt idx="75002">
                  <c:v>1.5000400000021387E-3</c:v>
                </c:pt>
                <c:pt idx="75003">
                  <c:v>1.5000600000021388E-3</c:v>
                </c:pt>
                <c:pt idx="75004">
                  <c:v>1.5000800000021389E-3</c:v>
                </c:pt>
                <c:pt idx="75005">
                  <c:v>1.500100000002139E-3</c:v>
                </c:pt>
                <c:pt idx="75006">
                  <c:v>1.5001200000021391E-3</c:v>
                </c:pt>
                <c:pt idx="75007">
                  <c:v>1.5001400000021392E-3</c:v>
                </c:pt>
                <c:pt idx="75008">
                  <c:v>1.5001600000021393E-3</c:v>
                </c:pt>
                <c:pt idx="75009">
                  <c:v>1.5001800000021394E-3</c:v>
                </c:pt>
                <c:pt idx="75010">
                  <c:v>1.5002000000021395E-3</c:v>
                </c:pt>
                <c:pt idx="75011">
                  <c:v>1.5002200000021396E-3</c:v>
                </c:pt>
                <c:pt idx="75012">
                  <c:v>1.5002400000021397E-3</c:v>
                </c:pt>
                <c:pt idx="75013">
                  <c:v>1.5002600000021398E-3</c:v>
                </c:pt>
                <c:pt idx="75014">
                  <c:v>1.5002800000021399E-3</c:v>
                </c:pt>
                <c:pt idx="75015">
                  <c:v>1.50030000000214E-3</c:v>
                </c:pt>
                <c:pt idx="75016">
                  <c:v>1.5003200000021401E-3</c:v>
                </c:pt>
                <c:pt idx="75017">
                  <c:v>1.5003400000021402E-3</c:v>
                </c:pt>
                <c:pt idx="75018">
                  <c:v>1.5003600000021403E-3</c:v>
                </c:pt>
                <c:pt idx="75019">
                  <c:v>1.5003800000021404E-3</c:v>
                </c:pt>
                <c:pt idx="75020">
                  <c:v>1.5004000000021405E-3</c:v>
                </c:pt>
                <c:pt idx="75021">
                  <c:v>1.5004200000021406E-3</c:v>
                </c:pt>
                <c:pt idx="75022">
                  <c:v>1.5004400000021407E-3</c:v>
                </c:pt>
                <c:pt idx="75023">
                  <c:v>1.5004600000021408E-3</c:v>
                </c:pt>
                <c:pt idx="75024">
                  <c:v>1.5004800000021409E-3</c:v>
                </c:pt>
                <c:pt idx="75025">
                  <c:v>1.500500000002141E-3</c:v>
                </c:pt>
                <c:pt idx="75026">
                  <c:v>1.5005200000021411E-3</c:v>
                </c:pt>
                <c:pt idx="75027">
                  <c:v>1.5005400000021412E-3</c:v>
                </c:pt>
                <c:pt idx="75028">
                  <c:v>1.5005600000021413E-3</c:v>
                </c:pt>
                <c:pt idx="75029">
                  <c:v>1.5005800000021414E-3</c:v>
                </c:pt>
                <c:pt idx="75030">
                  <c:v>1.5006000000021415E-3</c:v>
                </c:pt>
                <c:pt idx="75031">
                  <c:v>1.5006200000021416E-3</c:v>
                </c:pt>
                <c:pt idx="75032">
                  <c:v>1.5006400000021416E-3</c:v>
                </c:pt>
                <c:pt idx="75033">
                  <c:v>1.5006600000021417E-3</c:v>
                </c:pt>
                <c:pt idx="75034">
                  <c:v>1.5006800000021418E-3</c:v>
                </c:pt>
                <c:pt idx="75035">
                  <c:v>1.5007000000021419E-3</c:v>
                </c:pt>
                <c:pt idx="75036">
                  <c:v>1.500720000002142E-3</c:v>
                </c:pt>
                <c:pt idx="75037">
                  <c:v>1.5007400000021421E-3</c:v>
                </c:pt>
                <c:pt idx="75038">
                  <c:v>1.5007600000021422E-3</c:v>
                </c:pt>
                <c:pt idx="75039">
                  <c:v>1.5007800000021423E-3</c:v>
                </c:pt>
                <c:pt idx="75040">
                  <c:v>1.5008000000021424E-3</c:v>
                </c:pt>
                <c:pt idx="75041">
                  <c:v>1.5008200000021425E-3</c:v>
                </c:pt>
                <c:pt idx="75042">
                  <c:v>1.5008400000021426E-3</c:v>
                </c:pt>
                <c:pt idx="75043">
                  <c:v>1.5008600000021427E-3</c:v>
                </c:pt>
                <c:pt idx="75044">
                  <c:v>1.5008800000021428E-3</c:v>
                </c:pt>
                <c:pt idx="75045">
                  <c:v>1.5009000000021429E-3</c:v>
                </c:pt>
                <c:pt idx="75046">
                  <c:v>1.500920000002143E-3</c:v>
                </c:pt>
                <c:pt idx="75047">
                  <c:v>1.5009400000021431E-3</c:v>
                </c:pt>
                <c:pt idx="75048">
                  <c:v>1.5009600000021432E-3</c:v>
                </c:pt>
                <c:pt idx="75049">
                  <c:v>1.5009800000021433E-3</c:v>
                </c:pt>
                <c:pt idx="75050">
                  <c:v>1.5010000000021434E-3</c:v>
                </c:pt>
                <c:pt idx="75051">
                  <c:v>1.5010200000021435E-3</c:v>
                </c:pt>
                <c:pt idx="75052">
                  <c:v>1.5010400000021436E-3</c:v>
                </c:pt>
                <c:pt idx="75053">
                  <c:v>1.5010600000021437E-3</c:v>
                </c:pt>
                <c:pt idx="75054">
                  <c:v>1.5010800000021438E-3</c:v>
                </c:pt>
                <c:pt idx="75055">
                  <c:v>1.5011000000021439E-3</c:v>
                </c:pt>
                <c:pt idx="75056">
                  <c:v>1.501120000002144E-3</c:v>
                </c:pt>
                <c:pt idx="75057">
                  <c:v>1.5011400000021441E-3</c:v>
                </c:pt>
                <c:pt idx="75058">
                  <c:v>1.5011600000021442E-3</c:v>
                </c:pt>
                <c:pt idx="75059">
                  <c:v>1.5011800000021443E-3</c:v>
                </c:pt>
                <c:pt idx="75060">
                  <c:v>1.5012000000021444E-3</c:v>
                </c:pt>
                <c:pt idx="75061">
                  <c:v>1.5012200000021445E-3</c:v>
                </c:pt>
                <c:pt idx="75062">
                  <c:v>1.5012400000021446E-3</c:v>
                </c:pt>
                <c:pt idx="75063">
                  <c:v>1.5012600000021447E-3</c:v>
                </c:pt>
                <c:pt idx="75064">
                  <c:v>1.5012800000021448E-3</c:v>
                </c:pt>
                <c:pt idx="75065">
                  <c:v>1.5013000000021449E-3</c:v>
                </c:pt>
                <c:pt idx="75066">
                  <c:v>1.501320000002145E-3</c:v>
                </c:pt>
                <c:pt idx="75067">
                  <c:v>1.5013400000021451E-3</c:v>
                </c:pt>
                <c:pt idx="75068">
                  <c:v>1.5013600000021452E-3</c:v>
                </c:pt>
                <c:pt idx="75069">
                  <c:v>1.5013800000021453E-3</c:v>
                </c:pt>
                <c:pt idx="75070">
                  <c:v>1.5014000000021454E-3</c:v>
                </c:pt>
                <c:pt idx="75071">
                  <c:v>1.5014200000021455E-3</c:v>
                </c:pt>
                <c:pt idx="75072">
                  <c:v>1.5014400000021456E-3</c:v>
                </c:pt>
                <c:pt idx="75073">
                  <c:v>1.5014600000021457E-3</c:v>
                </c:pt>
                <c:pt idx="75074">
                  <c:v>1.5014800000021458E-3</c:v>
                </c:pt>
                <c:pt idx="75075">
                  <c:v>1.5015000000021459E-3</c:v>
                </c:pt>
                <c:pt idx="75076">
                  <c:v>1.501520000002146E-3</c:v>
                </c:pt>
                <c:pt idx="75077">
                  <c:v>1.5015400000021461E-3</c:v>
                </c:pt>
                <c:pt idx="75078">
                  <c:v>1.5015600000021462E-3</c:v>
                </c:pt>
                <c:pt idx="75079">
                  <c:v>1.5015800000021463E-3</c:v>
                </c:pt>
                <c:pt idx="75080">
                  <c:v>1.5016000000021464E-3</c:v>
                </c:pt>
                <c:pt idx="75081">
                  <c:v>1.5016200000021465E-3</c:v>
                </c:pt>
                <c:pt idx="75082">
                  <c:v>1.5016400000021466E-3</c:v>
                </c:pt>
                <c:pt idx="75083">
                  <c:v>1.5016600000021467E-3</c:v>
                </c:pt>
                <c:pt idx="75084">
                  <c:v>1.5016800000021467E-3</c:v>
                </c:pt>
                <c:pt idx="75085">
                  <c:v>1.5017000000021468E-3</c:v>
                </c:pt>
                <c:pt idx="75086">
                  <c:v>1.5017200000021469E-3</c:v>
                </c:pt>
                <c:pt idx="75087">
                  <c:v>1.501740000002147E-3</c:v>
                </c:pt>
                <c:pt idx="75088">
                  <c:v>1.5017600000021471E-3</c:v>
                </c:pt>
                <c:pt idx="75089">
                  <c:v>1.5017800000021472E-3</c:v>
                </c:pt>
                <c:pt idx="75090">
                  <c:v>1.5018000000021473E-3</c:v>
                </c:pt>
                <c:pt idx="75091">
                  <c:v>1.5018200000021474E-3</c:v>
                </c:pt>
                <c:pt idx="75092">
                  <c:v>1.5018400000021475E-3</c:v>
                </c:pt>
                <c:pt idx="75093">
                  <c:v>1.5018600000021476E-3</c:v>
                </c:pt>
                <c:pt idx="75094">
                  <c:v>1.5018800000021477E-3</c:v>
                </c:pt>
                <c:pt idx="75095">
                  <c:v>1.5019000000021478E-3</c:v>
                </c:pt>
                <c:pt idx="75096">
                  <c:v>1.5019200000021479E-3</c:v>
                </c:pt>
                <c:pt idx="75097">
                  <c:v>1.501940000002148E-3</c:v>
                </c:pt>
                <c:pt idx="75098">
                  <c:v>1.5019600000021481E-3</c:v>
                </c:pt>
                <c:pt idx="75099">
                  <c:v>1.5019800000021482E-3</c:v>
                </c:pt>
                <c:pt idx="75100">
                  <c:v>1.5020000000021483E-3</c:v>
                </c:pt>
                <c:pt idx="75101">
                  <c:v>1.5020200000021484E-3</c:v>
                </c:pt>
                <c:pt idx="75102">
                  <c:v>1.5020400000021485E-3</c:v>
                </c:pt>
                <c:pt idx="75103">
                  <c:v>1.5020600000021486E-3</c:v>
                </c:pt>
                <c:pt idx="75104">
                  <c:v>1.5020800000021487E-3</c:v>
                </c:pt>
                <c:pt idx="75105">
                  <c:v>1.5021000000021488E-3</c:v>
                </c:pt>
                <c:pt idx="75106">
                  <c:v>1.5021200000021489E-3</c:v>
                </c:pt>
                <c:pt idx="75107">
                  <c:v>1.502140000002149E-3</c:v>
                </c:pt>
                <c:pt idx="75108">
                  <c:v>1.5021600000021491E-3</c:v>
                </c:pt>
                <c:pt idx="75109">
                  <c:v>1.5021800000021492E-3</c:v>
                </c:pt>
                <c:pt idx="75110">
                  <c:v>1.5022000000021493E-3</c:v>
                </c:pt>
                <c:pt idx="75111">
                  <c:v>1.5022200000021494E-3</c:v>
                </c:pt>
                <c:pt idx="75112">
                  <c:v>1.5022400000021495E-3</c:v>
                </c:pt>
                <c:pt idx="75113">
                  <c:v>1.5022600000021496E-3</c:v>
                </c:pt>
                <c:pt idx="75114">
                  <c:v>1.5022800000021497E-3</c:v>
                </c:pt>
                <c:pt idx="75115">
                  <c:v>1.5023000000021498E-3</c:v>
                </c:pt>
                <c:pt idx="75116">
                  <c:v>1.5023200000021499E-3</c:v>
                </c:pt>
                <c:pt idx="75117">
                  <c:v>1.50234000000215E-3</c:v>
                </c:pt>
                <c:pt idx="75118">
                  <c:v>1.5023600000021501E-3</c:v>
                </c:pt>
                <c:pt idx="75119">
                  <c:v>1.5023800000021502E-3</c:v>
                </c:pt>
                <c:pt idx="75120">
                  <c:v>1.5024000000021503E-3</c:v>
                </c:pt>
                <c:pt idx="75121">
                  <c:v>1.5024200000021504E-3</c:v>
                </c:pt>
                <c:pt idx="75122">
                  <c:v>1.5024400000021505E-3</c:v>
                </c:pt>
                <c:pt idx="75123">
                  <c:v>1.5024600000021506E-3</c:v>
                </c:pt>
                <c:pt idx="75124">
                  <c:v>1.5024800000021507E-3</c:v>
                </c:pt>
                <c:pt idx="75125">
                  <c:v>1.5025000000021508E-3</c:v>
                </c:pt>
                <c:pt idx="75126">
                  <c:v>1.5025200000021509E-3</c:v>
                </c:pt>
                <c:pt idx="75127">
                  <c:v>1.502540000002151E-3</c:v>
                </c:pt>
                <c:pt idx="75128">
                  <c:v>1.5025600000021511E-3</c:v>
                </c:pt>
                <c:pt idx="75129">
                  <c:v>1.5025800000021512E-3</c:v>
                </c:pt>
                <c:pt idx="75130">
                  <c:v>1.5026000000021513E-3</c:v>
                </c:pt>
                <c:pt idx="75131">
                  <c:v>1.5026200000021514E-3</c:v>
                </c:pt>
                <c:pt idx="75132">
                  <c:v>1.5026400000021515E-3</c:v>
                </c:pt>
                <c:pt idx="75133">
                  <c:v>1.5026600000021516E-3</c:v>
                </c:pt>
                <c:pt idx="75134">
                  <c:v>1.5026800000021517E-3</c:v>
                </c:pt>
                <c:pt idx="75135">
                  <c:v>1.5027000000021518E-3</c:v>
                </c:pt>
                <c:pt idx="75136">
                  <c:v>1.5027200000021518E-3</c:v>
                </c:pt>
                <c:pt idx="75137">
                  <c:v>1.5027400000021519E-3</c:v>
                </c:pt>
                <c:pt idx="75138">
                  <c:v>1.502760000002152E-3</c:v>
                </c:pt>
                <c:pt idx="75139">
                  <c:v>1.5027800000021521E-3</c:v>
                </c:pt>
                <c:pt idx="75140">
                  <c:v>1.5028000000021522E-3</c:v>
                </c:pt>
                <c:pt idx="75141">
                  <c:v>1.5028200000021523E-3</c:v>
                </c:pt>
                <c:pt idx="75142">
                  <c:v>1.5028400000021524E-3</c:v>
                </c:pt>
                <c:pt idx="75143">
                  <c:v>1.5028600000021525E-3</c:v>
                </c:pt>
                <c:pt idx="75144">
                  <c:v>1.5028800000021526E-3</c:v>
                </c:pt>
                <c:pt idx="75145">
                  <c:v>1.5029000000021527E-3</c:v>
                </c:pt>
                <c:pt idx="75146">
                  <c:v>1.5029200000021528E-3</c:v>
                </c:pt>
                <c:pt idx="75147">
                  <c:v>1.5029400000021529E-3</c:v>
                </c:pt>
                <c:pt idx="75148">
                  <c:v>1.502960000002153E-3</c:v>
                </c:pt>
                <c:pt idx="75149">
                  <c:v>1.5029800000021531E-3</c:v>
                </c:pt>
                <c:pt idx="75150">
                  <c:v>1.5030000000021532E-3</c:v>
                </c:pt>
                <c:pt idx="75151">
                  <c:v>1.5030200000021533E-3</c:v>
                </c:pt>
                <c:pt idx="75152">
                  <c:v>1.5030400000021534E-3</c:v>
                </c:pt>
                <c:pt idx="75153">
                  <c:v>1.5030600000021535E-3</c:v>
                </c:pt>
                <c:pt idx="75154">
                  <c:v>1.5030800000021536E-3</c:v>
                </c:pt>
                <c:pt idx="75155">
                  <c:v>1.5031000000021537E-3</c:v>
                </c:pt>
                <c:pt idx="75156">
                  <c:v>1.5031200000021538E-3</c:v>
                </c:pt>
                <c:pt idx="75157">
                  <c:v>1.5031400000021539E-3</c:v>
                </c:pt>
                <c:pt idx="75158">
                  <c:v>1.503160000002154E-3</c:v>
                </c:pt>
                <c:pt idx="75159">
                  <c:v>1.5031800000021541E-3</c:v>
                </c:pt>
                <c:pt idx="75160">
                  <c:v>1.5032000000021542E-3</c:v>
                </c:pt>
                <c:pt idx="75161">
                  <c:v>1.5032200000021543E-3</c:v>
                </c:pt>
                <c:pt idx="75162">
                  <c:v>1.5032400000021544E-3</c:v>
                </c:pt>
                <c:pt idx="75163">
                  <c:v>1.5032600000021545E-3</c:v>
                </c:pt>
                <c:pt idx="75164">
                  <c:v>1.5032800000021546E-3</c:v>
                </c:pt>
                <c:pt idx="75165">
                  <c:v>1.5033000000021547E-3</c:v>
                </c:pt>
                <c:pt idx="75166">
                  <c:v>1.5033200000021548E-3</c:v>
                </c:pt>
                <c:pt idx="75167">
                  <c:v>1.5033400000021549E-3</c:v>
                </c:pt>
                <c:pt idx="75168">
                  <c:v>1.503360000002155E-3</c:v>
                </c:pt>
                <c:pt idx="75169">
                  <c:v>1.5033800000021551E-3</c:v>
                </c:pt>
                <c:pt idx="75170">
                  <c:v>1.5034000000021552E-3</c:v>
                </c:pt>
                <c:pt idx="75171">
                  <c:v>1.5034200000021553E-3</c:v>
                </c:pt>
                <c:pt idx="75172">
                  <c:v>1.5034400000021554E-3</c:v>
                </c:pt>
                <c:pt idx="75173">
                  <c:v>1.5034600000021555E-3</c:v>
                </c:pt>
                <c:pt idx="75174">
                  <c:v>1.5034800000021556E-3</c:v>
                </c:pt>
                <c:pt idx="75175">
                  <c:v>1.5035000000021557E-3</c:v>
                </c:pt>
                <c:pt idx="75176">
                  <c:v>1.5035200000021558E-3</c:v>
                </c:pt>
                <c:pt idx="75177">
                  <c:v>1.5035400000021559E-3</c:v>
                </c:pt>
                <c:pt idx="75178">
                  <c:v>1.503560000002156E-3</c:v>
                </c:pt>
                <c:pt idx="75179">
                  <c:v>1.5035800000021561E-3</c:v>
                </c:pt>
                <c:pt idx="75180">
                  <c:v>1.5036000000021562E-3</c:v>
                </c:pt>
                <c:pt idx="75181">
                  <c:v>1.5036200000021563E-3</c:v>
                </c:pt>
                <c:pt idx="75182">
                  <c:v>1.5036400000021564E-3</c:v>
                </c:pt>
                <c:pt idx="75183">
                  <c:v>1.5036600000021565E-3</c:v>
                </c:pt>
                <c:pt idx="75184">
                  <c:v>1.5036800000021566E-3</c:v>
                </c:pt>
                <c:pt idx="75185">
                  <c:v>1.5037000000021567E-3</c:v>
                </c:pt>
                <c:pt idx="75186">
                  <c:v>1.5037200000021568E-3</c:v>
                </c:pt>
                <c:pt idx="75187">
                  <c:v>1.5037400000021568E-3</c:v>
                </c:pt>
                <c:pt idx="75188">
                  <c:v>1.5037600000021569E-3</c:v>
                </c:pt>
                <c:pt idx="75189">
                  <c:v>1.503780000002157E-3</c:v>
                </c:pt>
                <c:pt idx="75190">
                  <c:v>1.5038000000021571E-3</c:v>
                </c:pt>
                <c:pt idx="75191">
                  <c:v>1.5038200000021572E-3</c:v>
                </c:pt>
                <c:pt idx="75192">
                  <c:v>1.5038400000021573E-3</c:v>
                </c:pt>
                <c:pt idx="75193">
                  <c:v>1.5038600000021574E-3</c:v>
                </c:pt>
                <c:pt idx="75194">
                  <c:v>1.5038800000021575E-3</c:v>
                </c:pt>
                <c:pt idx="75195">
                  <c:v>1.5039000000021576E-3</c:v>
                </c:pt>
                <c:pt idx="75196">
                  <c:v>1.5039200000021577E-3</c:v>
                </c:pt>
                <c:pt idx="75197">
                  <c:v>1.5039400000021578E-3</c:v>
                </c:pt>
                <c:pt idx="75198">
                  <c:v>1.5039600000021579E-3</c:v>
                </c:pt>
                <c:pt idx="75199">
                  <c:v>1.503980000002158E-3</c:v>
                </c:pt>
                <c:pt idx="75200">
                  <c:v>1.5040000000021581E-3</c:v>
                </c:pt>
                <c:pt idx="75201">
                  <c:v>1.5040200000021582E-3</c:v>
                </c:pt>
                <c:pt idx="75202">
                  <c:v>1.5040400000021583E-3</c:v>
                </c:pt>
                <c:pt idx="75203">
                  <c:v>1.5040600000021584E-3</c:v>
                </c:pt>
                <c:pt idx="75204">
                  <c:v>1.5040800000021585E-3</c:v>
                </c:pt>
                <c:pt idx="75205">
                  <c:v>1.5041000000021586E-3</c:v>
                </c:pt>
                <c:pt idx="75206">
                  <c:v>1.5041200000021587E-3</c:v>
                </c:pt>
                <c:pt idx="75207">
                  <c:v>1.5041400000021588E-3</c:v>
                </c:pt>
                <c:pt idx="75208">
                  <c:v>1.5041600000021589E-3</c:v>
                </c:pt>
                <c:pt idx="75209">
                  <c:v>1.504180000002159E-3</c:v>
                </c:pt>
                <c:pt idx="75210">
                  <c:v>1.5042000000021591E-3</c:v>
                </c:pt>
                <c:pt idx="75211">
                  <c:v>1.5042200000021592E-3</c:v>
                </c:pt>
                <c:pt idx="75212">
                  <c:v>1.5042400000021593E-3</c:v>
                </c:pt>
                <c:pt idx="75213">
                  <c:v>1.5042600000021594E-3</c:v>
                </c:pt>
                <c:pt idx="75214">
                  <c:v>1.5042800000021595E-3</c:v>
                </c:pt>
                <c:pt idx="75215">
                  <c:v>1.5043000000021596E-3</c:v>
                </c:pt>
                <c:pt idx="75216">
                  <c:v>1.5043200000021597E-3</c:v>
                </c:pt>
                <c:pt idx="75217">
                  <c:v>1.5043400000021598E-3</c:v>
                </c:pt>
                <c:pt idx="75218">
                  <c:v>1.5043600000021599E-3</c:v>
                </c:pt>
                <c:pt idx="75219">
                  <c:v>1.50438000000216E-3</c:v>
                </c:pt>
                <c:pt idx="75220">
                  <c:v>1.5044000000021601E-3</c:v>
                </c:pt>
                <c:pt idx="75221">
                  <c:v>1.5044200000021602E-3</c:v>
                </c:pt>
                <c:pt idx="75222">
                  <c:v>1.5044400000021603E-3</c:v>
                </c:pt>
                <c:pt idx="75223">
                  <c:v>1.5044600000021604E-3</c:v>
                </c:pt>
                <c:pt idx="75224">
                  <c:v>1.5044800000021605E-3</c:v>
                </c:pt>
                <c:pt idx="75225">
                  <c:v>1.5045000000021606E-3</c:v>
                </c:pt>
                <c:pt idx="75226">
                  <c:v>1.5045200000021607E-3</c:v>
                </c:pt>
                <c:pt idx="75227">
                  <c:v>1.5045400000021608E-3</c:v>
                </c:pt>
                <c:pt idx="75228">
                  <c:v>1.5045600000021609E-3</c:v>
                </c:pt>
                <c:pt idx="75229">
                  <c:v>1.504580000002161E-3</c:v>
                </c:pt>
                <c:pt idx="75230">
                  <c:v>1.5046000000021611E-3</c:v>
                </c:pt>
                <c:pt idx="75231">
                  <c:v>1.5046200000021612E-3</c:v>
                </c:pt>
                <c:pt idx="75232">
                  <c:v>1.5046400000021613E-3</c:v>
                </c:pt>
                <c:pt idx="75233">
                  <c:v>1.5046600000021614E-3</c:v>
                </c:pt>
                <c:pt idx="75234">
                  <c:v>1.5046800000021615E-3</c:v>
                </c:pt>
                <c:pt idx="75235">
                  <c:v>1.5047000000021616E-3</c:v>
                </c:pt>
                <c:pt idx="75236">
                  <c:v>1.5047200000021617E-3</c:v>
                </c:pt>
                <c:pt idx="75237">
                  <c:v>1.5047400000021618E-3</c:v>
                </c:pt>
                <c:pt idx="75238">
                  <c:v>1.5047600000021619E-3</c:v>
                </c:pt>
                <c:pt idx="75239">
                  <c:v>1.5047800000021619E-3</c:v>
                </c:pt>
                <c:pt idx="75240">
                  <c:v>1.504800000002162E-3</c:v>
                </c:pt>
                <c:pt idx="75241">
                  <c:v>1.5048200000021621E-3</c:v>
                </c:pt>
                <c:pt idx="75242">
                  <c:v>1.5048400000021622E-3</c:v>
                </c:pt>
                <c:pt idx="75243">
                  <c:v>1.5048600000021623E-3</c:v>
                </c:pt>
                <c:pt idx="75244">
                  <c:v>1.5048800000021624E-3</c:v>
                </c:pt>
                <c:pt idx="75245">
                  <c:v>1.5049000000021625E-3</c:v>
                </c:pt>
                <c:pt idx="75246">
                  <c:v>1.5049200000021626E-3</c:v>
                </c:pt>
                <c:pt idx="75247">
                  <c:v>1.5049400000021627E-3</c:v>
                </c:pt>
                <c:pt idx="75248">
                  <c:v>1.5049600000021628E-3</c:v>
                </c:pt>
                <c:pt idx="75249">
                  <c:v>1.5049800000021629E-3</c:v>
                </c:pt>
                <c:pt idx="75250">
                  <c:v>1.505000000002163E-3</c:v>
                </c:pt>
                <c:pt idx="75251">
                  <c:v>1.5050200000021631E-3</c:v>
                </c:pt>
                <c:pt idx="75252">
                  <c:v>1.5050400000021632E-3</c:v>
                </c:pt>
                <c:pt idx="75253">
                  <c:v>1.5050600000021633E-3</c:v>
                </c:pt>
                <c:pt idx="75254">
                  <c:v>1.5050800000021634E-3</c:v>
                </c:pt>
                <c:pt idx="75255">
                  <c:v>1.5051000000021635E-3</c:v>
                </c:pt>
                <c:pt idx="75256">
                  <c:v>1.5051200000021636E-3</c:v>
                </c:pt>
                <c:pt idx="75257">
                  <c:v>1.5051400000021637E-3</c:v>
                </c:pt>
                <c:pt idx="75258">
                  <c:v>1.5051600000021638E-3</c:v>
                </c:pt>
                <c:pt idx="75259">
                  <c:v>1.5051800000021639E-3</c:v>
                </c:pt>
                <c:pt idx="75260">
                  <c:v>1.505200000002164E-3</c:v>
                </c:pt>
                <c:pt idx="75261">
                  <c:v>1.5052200000021641E-3</c:v>
                </c:pt>
                <c:pt idx="75262">
                  <c:v>1.5052400000021642E-3</c:v>
                </c:pt>
                <c:pt idx="75263">
                  <c:v>1.5052600000021643E-3</c:v>
                </c:pt>
                <c:pt idx="75264">
                  <c:v>1.5052800000021644E-3</c:v>
                </c:pt>
                <c:pt idx="75265">
                  <c:v>1.5053000000021645E-3</c:v>
                </c:pt>
                <c:pt idx="75266">
                  <c:v>1.5053200000021646E-3</c:v>
                </c:pt>
                <c:pt idx="75267">
                  <c:v>1.5053400000021647E-3</c:v>
                </c:pt>
                <c:pt idx="75268">
                  <c:v>1.5053600000021648E-3</c:v>
                </c:pt>
                <c:pt idx="75269">
                  <c:v>1.5053800000021649E-3</c:v>
                </c:pt>
                <c:pt idx="75270">
                  <c:v>1.505400000002165E-3</c:v>
                </c:pt>
                <c:pt idx="75271">
                  <c:v>1.5054200000021651E-3</c:v>
                </c:pt>
                <c:pt idx="75272">
                  <c:v>1.5054400000021652E-3</c:v>
                </c:pt>
                <c:pt idx="75273">
                  <c:v>1.5054600000021653E-3</c:v>
                </c:pt>
                <c:pt idx="75274">
                  <c:v>1.5054800000021654E-3</c:v>
                </c:pt>
                <c:pt idx="75275">
                  <c:v>1.5055000000021655E-3</c:v>
                </c:pt>
                <c:pt idx="75276">
                  <c:v>1.5055200000021656E-3</c:v>
                </c:pt>
                <c:pt idx="75277">
                  <c:v>1.5055400000021657E-3</c:v>
                </c:pt>
                <c:pt idx="75278">
                  <c:v>1.5055600000021658E-3</c:v>
                </c:pt>
                <c:pt idx="75279">
                  <c:v>1.5055800000021659E-3</c:v>
                </c:pt>
                <c:pt idx="75280">
                  <c:v>1.505600000002166E-3</c:v>
                </c:pt>
                <c:pt idx="75281">
                  <c:v>1.5056200000021661E-3</c:v>
                </c:pt>
                <c:pt idx="75282">
                  <c:v>1.5056400000021662E-3</c:v>
                </c:pt>
                <c:pt idx="75283">
                  <c:v>1.5056600000021663E-3</c:v>
                </c:pt>
                <c:pt idx="75284">
                  <c:v>1.5056800000021664E-3</c:v>
                </c:pt>
                <c:pt idx="75285">
                  <c:v>1.5057000000021665E-3</c:v>
                </c:pt>
                <c:pt idx="75286">
                  <c:v>1.5057200000021666E-3</c:v>
                </c:pt>
                <c:pt idx="75287">
                  <c:v>1.5057400000021667E-3</c:v>
                </c:pt>
                <c:pt idx="75288">
                  <c:v>1.5057600000021668E-3</c:v>
                </c:pt>
                <c:pt idx="75289">
                  <c:v>1.5057800000021669E-3</c:v>
                </c:pt>
                <c:pt idx="75290">
                  <c:v>1.505800000002167E-3</c:v>
                </c:pt>
                <c:pt idx="75291">
                  <c:v>1.505820000002167E-3</c:v>
                </c:pt>
                <c:pt idx="75292">
                  <c:v>1.5058400000021671E-3</c:v>
                </c:pt>
                <c:pt idx="75293">
                  <c:v>1.5058600000021672E-3</c:v>
                </c:pt>
                <c:pt idx="75294">
                  <c:v>1.5058800000021673E-3</c:v>
                </c:pt>
                <c:pt idx="75295">
                  <c:v>1.5059000000021674E-3</c:v>
                </c:pt>
                <c:pt idx="75296">
                  <c:v>1.5059200000021675E-3</c:v>
                </c:pt>
                <c:pt idx="75297">
                  <c:v>1.5059400000021676E-3</c:v>
                </c:pt>
                <c:pt idx="75298">
                  <c:v>1.5059600000021677E-3</c:v>
                </c:pt>
                <c:pt idx="75299">
                  <c:v>1.5059800000021678E-3</c:v>
                </c:pt>
                <c:pt idx="75300">
                  <c:v>1.5060000000021679E-3</c:v>
                </c:pt>
                <c:pt idx="75301">
                  <c:v>1.506020000002168E-3</c:v>
                </c:pt>
                <c:pt idx="75302">
                  <c:v>1.5060400000021681E-3</c:v>
                </c:pt>
                <c:pt idx="75303">
                  <c:v>1.5060600000021682E-3</c:v>
                </c:pt>
                <c:pt idx="75304">
                  <c:v>1.5060800000021683E-3</c:v>
                </c:pt>
                <c:pt idx="75305">
                  <c:v>1.5061000000021684E-3</c:v>
                </c:pt>
                <c:pt idx="75306">
                  <c:v>1.5061200000021685E-3</c:v>
                </c:pt>
                <c:pt idx="75307">
                  <c:v>1.5061400000021686E-3</c:v>
                </c:pt>
                <c:pt idx="75308">
                  <c:v>1.5061600000021687E-3</c:v>
                </c:pt>
                <c:pt idx="75309">
                  <c:v>1.5061800000021688E-3</c:v>
                </c:pt>
                <c:pt idx="75310">
                  <c:v>1.5062000000021689E-3</c:v>
                </c:pt>
                <c:pt idx="75311">
                  <c:v>1.506220000002169E-3</c:v>
                </c:pt>
                <c:pt idx="75312">
                  <c:v>1.5062400000021691E-3</c:v>
                </c:pt>
                <c:pt idx="75313">
                  <c:v>1.5062600000021692E-3</c:v>
                </c:pt>
                <c:pt idx="75314">
                  <c:v>1.5062800000021693E-3</c:v>
                </c:pt>
                <c:pt idx="75315">
                  <c:v>1.5063000000021694E-3</c:v>
                </c:pt>
                <c:pt idx="75316">
                  <c:v>1.5063200000021695E-3</c:v>
                </c:pt>
                <c:pt idx="75317">
                  <c:v>1.5063400000021696E-3</c:v>
                </c:pt>
                <c:pt idx="75318">
                  <c:v>1.5063600000021697E-3</c:v>
                </c:pt>
                <c:pt idx="75319">
                  <c:v>1.5063800000021698E-3</c:v>
                </c:pt>
                <c:pt idx="75320">
                  <c:v>1.5064000000021699E-3</c:v>
                </c:pt>
                <c:pt idx="75321">
                  <c:v>1.50642000000217E-3</c:v>
                </c:pt>
                <c:pt idx="75322">
                  <c:v>1.5064400000021701E-3</c:v>
                </c:pt>
                <c:pt idx="75323">
                  <c:v>1.5064600000021702E-3</c:v>
                </c:pt>
                <c:pt idx="75324">
                  <c:v>1.5064800000021703E-3</c:v>
                </c:pt>
                <c:pt idx="75325">
                  <c:v>1.5065000000021704E-3</c:v>
                </c:pt>
                <c:pt idx="75326">
                  <c:v>1.5065200000021705E-3</c:v>
                </c:pt>
                <c:pt idx="75327">
                  <c:v>1.5065400000021706E-3</c:v>
                </c:pt>
                <c:pt idx="75328">
                  <c:v>1.5065600000021707E-3</c:v>
                </c:pt>
                <c:pt idx="75329">
                  <c:v>1.5065800000021708E-3</c:v>
                </c:pt>
                <c:pt idx="75330">
                  <c:v>1.5066000000021709E-3</c:v>
                </c:pt>
                <c:pt idx="75331">
                  <c:v>1.506620000002171E-3</c:v>
                </c:pt>
                <c:pt idx="75332">
                  <c:v>1.5066400000021711E-3</c:v>
                </c:pt>
                <c:pt idx="75333">
                  <c:v>1.5066600000021712E-3</c:v>
                </c:pt>
                <c:pt idx="75334">
                  <c:v>1.5066800000021713E-3</c:v>
                </c:pt>
                <c:pt idx="75335">
                  <c:v>1.5067000000021714E-3</c:v>
                </c:pt>
                <c:pt idx="75336">
                  <c:v>1.5067200000021715E-3</c:v>
                </c:pt>
                <c:pt idx="75337">
                  <c:v>1.5067400000021716E-3</c:v>
                </c:pt>
                <c:pt idx="75338">
                  <c:v>1.5067600000021717E-3</c:v>
                </c:pt>
                <c:pt idx="75339">
                  <c:v>1.5067800000021718E-3</c:v>
                </c:pt>
                <c:pt idx="75340">
                  <c:v>1.5068000000021719E-3</c:v>
                </c:pt>
                <c:pt idx="75341">
                  <c:v>1.506820000002172E-3</c:v>
                </c:pt>
                <c:pt idx="75342">
                  <c:v>1.506840000002172E-3</c:v>
                </c:pt>
                <c:pt idx="75343">
                  <c:v>1.5068600000021721E-3</c:v>
                </c:pt>
                <c:pt idx="75344">
                  <c:v>1.5068800000021722E-3</c:v>
                </c:pt>
                <c:pt idx="75345">
                  <c:v>1.5069000000021723E-3</c:v>
                </c:pt>
                <c:pt idx="75346">
                  <c:v>1.5069200000021724E-3</c:v>
                </c:pt>
                <c:pt idx="75347">
                  <c:v>1.5069400000021725E-3</c:v>
                </c:pt>
                <c:pt idx="75348">
                  <c:v>1.5069600000021726E-3</c:v>
                </c:pt>
                <c:pt idx="75349">
                  <c:v>1.5069800000021727E-3</c:v>
                </c:pt>
                <c:pt idx="75350">
                  <c:v>1.5070000000021728E-3</c:v>
                </c:pt>
                <c:pt idx="75351">
                  <c:v>1.5070200000021729E-3</c:v>
                </c:pt>
                <c:pt idx="75352">
                  <c:v>1.507040000002173E-3</c:v>
                </c:pt>
                <c:pt idx="75353">
                  <c:v>1.5070600000021731E-3</c:v>
                </c:pt>
                <c:pt idx="75354">
                  <c:v>1.5070800000021732E-3</c:v>
                </c:pt>
                <c:pt idx="75355">
                  <c:v>1.5071000000021733E-3</c:v>
                </c:pt>
                <c:pt idx="75356">
                  <c:v>1.5071200000021734E-3</c:v>
                </c:pt>
                <c:pt idx="75357">
                  <c:v>1.5071400000021735E-3</c:v>
                </c:pt>
                <c:pt idx="75358">
                  <c:v>1.5071600000021736E-3</c:v>
                </c:pt>
                <c:pt idx="75359">
                  <c:v>1.5071800000021737E-3</c:v>
                </c:pt>
                <c:pt idx="75360">
                  <c:v>1.5072000000021738E-3</c:v>
                </c:pt>
                <c:pt idx="75361">
                  <c:v>1.5072200000021739E-3</c:v>
                </c:pt>
                <c:pt idx="75362">
                  <c:v>1.507240000002174E-3</c:v>
                </c:pt>
                <c:pt idx="75363">
                  <c:v>1.5072600000021741E-3</c:v>
                </c:pt>
                <c:pt idx="75364">
                  <c:v>1.5072800000021742E-3</c:v>
                </c:pt>
                <c:pt idx="75365">
                  <c:v>1.5073000000021743E-3</c:v>
                </c:pt>
                <c:pt idx="75366">
                  <c:v>1.5073200000021744E-3</c:v>
                </c:pt>
                <c:pt idx="75367">
                  <c:v>1.5073400000021745E-3</c:v>
                </c:pt>
                <c:pt idx="75368">
                  <c:v>1.5073600000021746E-3</c:v>
                </c:pt>
                <c:pt idx="75369">
                  <c:v>1.5073800000021747E-3</c:v>
                </c:pt>
                <c:pt idx="75370">
                  <c:v>1.5074000000021748E-3</c:v>
                </c:pt>
                <c:pt idx="75371">
                  <c:v>1.5074200000021749E-3</c:v>
                </c:pt>
                <c:pt idx="75372">
                  <c:v>1.507440000002175E-3</c:v>
                </c:pt>
                <c:pt idx="75373">
                  <c:v>1.5074600000021751E-3</c:v>
                </c:pt>
                <c:pt idx="75374">
                  <c:v>1.5074800000021752E-3</c:v>
                </c:pt>
                <c:pt idx="75375">
                  <c:v>1.5075000000021753E-3</c:v>
                </c:pt>
                <c:pt idx="75376">
                  <c:v>1.5075200000021754E-3</c:v>
                </c:pt>
                <c:pt idx="75377">
                  <c:v>1.5075400000021755E-3</c:v>
                </c:pt>
                <c:pt idx="75378">
                  <c:v>1.5075600000021756E-3</c:v>
                </c:pt>
                <c:pt idx="75379">
                  <c:v>1.5075800000021757E-3</c:v>
                </c:pt>
                <c:pt idx="75380">
                  <c:v>1.5076000000021758E-3</c:v>
                </c:pt>
                <c:pt idx="75381">
                  <c:v>1.5076200000021759E-3</c:v>
                </c:pt>
                <c:pt idx="75382">
                  <c:v>1.507640000002176E-3</c:v>
                </c:pt>
                <c:pt idx="75383">
                  <c:v>1.5076600000021761E-3</c:v>
                </c:pt>
                <c:pt idx="75384">
                  <c:v>1.5076800000021762E-3</c:v>
                </c:pt>
                <c:pt idx="75385">
                  <c:v>1.5077000000021763E-3</c:v>
                </c:pt>
                <c:pt idx="75386">
                  <c:v>1.5077200000021764E-3</c:v>
                </c:pt>
                <c:pt idx="75387">
                  <c:v>1.5077400000021765E-3</c:v>
                </c:pt>
                <c:pt idx="75388">
                  <c:v>1.5077600000021766E-3</c:v>
                </c:pt>
                <c:pt idx="75389">
                  <c:v>1.5077800000021767E-3</c:v>
                </c:pt>
                <c:pt idx="75390">
                  <c:v>1.5078000000021768E-3</c:v>
                </c:pt>
                <c:pt idx="75391">
                  <c:v>1.5078200000021769E-3</c:v>
                </c:pt>
                <c:pt idx="75392">
                  <c:v>1.507840000002177E-3</c:v>
                </c:pt>
                <c:pt idx="75393">
                  <c:v>1.5078600000021771E-3</c:v>
                </c:pt>
                <c:pt idx="75394">
                  <c:v>1.5078800000021771E-3</c:v>
                </c:pt>
                <c:pt idx="75395">
                  <c:v>1.5079000000021772E-3</c:v>
                </c:pt>
                <c:pt idx="75396">
                  <c:v>1.5079200000021773E-3</c:v>
                </c:pt>
                <c:pt idx="75397">
                  <c:v>1.5079400000021774E-3</c:v>
                </c:pt>
                <c:pt idx="75398">
                  <c:v>1.5079600000021775E-3</c:v>
                </c:pt>
                <c:pt idx="75399">
                  <c:v>1.5079800000021776E-3</c:v>
                </c:pt>
                <c:pt idx="75400">
                  <c:v>1.5080000000021777E-3</c:v>
                </c:pt>
                <c:pt idx="75401">
                  <c:v>1.5080200000021778E-3</c:v>
                </c:pt>
                <c:pt idx="75402">
                  <c:v>1.5080400000021779E-3</c:v>
                </c:pt>
                <c:pt idx="75403">
                  <c:v>1.508060000002178E-3</c:v>
                </c:pt>
                <c:pt idx="75404">
                  <c:v>1.5080800000021781E-3</c:v>
                </c:pt>
                <c:pt idx="75405">
                  <c:v>1.5081000000021782E-3</c:v>
                </c:pt>
                <c:pt idx="75406">
                  <c:v>1.5081200000021783E-3</c:v>
                </c:pt>
                <c:pt idx="75407">
                  <c:v>1.5081400000021784E-3</c:v>
                </c:pt>
                <c:pt idx="75408">
                  <c:v>1.5081600000021785E-3</c:v>
                </c:pt>
                <c:pt idx="75409">
                  <c:v>1.5081800000021786E-3</c:v>
                </c:pt>
                <c:pt idx="75410">
                  <c:v>1.5082000000021787E-3</c:v>
                </c:pt>
                <c:pt idx="75411">
                  <c:v>1.5082200000021788E-3</c:v>
                </c:pt>
                <c:pt idx="75412">
                  <c:v>1.5082400000021789E-3</c:v>
                </c:pt>
                <c:pt idx="75413">
                  <c:v>1.508260000002179E-3</c:v>
                </c:pt>
                <c:pt idx="75414">
                  <c:v>1.5082800000021791E-3</c:v>
                </c:pt>
                <c:pt idx="75415">
                  <c:v>1.5083000000021792E-3</c:v>
                </c:pt>
                <c:pt idx="75416">
                  <c:v>1.5083200000021793E-3</c:v>
                </c:pt>
                <c:pt idx="75417">
                  <c:v>1.5083400000021794E-3</c:v>
                </c:pt>
                <c:pt idx="75418">
                  <c:v>1.5083600000021795E-3</c:v>
                </c:pt>
                <c:pt idx="75419">
                  <c:v>1.5083800000021796E-3</c:v>
                </c:pt>
                <c:pt idx="75420">
                  <c:v>1.5084000000021797E-3</c:v>
                </c:pt>
                <c:pt idx="75421">
                  <c:v>1.5084200000021798E-3</c:v>
                </c:pt>
                <c:pt idx="75422">
                  <c:v>1.5084400000021799E-3</c:v>
                </c:pt>
                <c:pt idx="75423">
                  <c:v>1.50846000000218E-3</c:v>
                </c:pt>
                <c:pt idx="75424">
                  <c:v>1.5084800000021801E-3</c:v>
                </c:pt>
                <c:pt idx="75425">
                  <c:v>1.5085000000021802E-3</c:v>
                </c:pt>
                <c:pt idx="75426">
                  <c:v>1.5085200000021803E-3</c:v>
                </c:pt>
                <c:pt idx="75427">
                  <c:v>1.5085400000021804E-3</c:v>
                </c:pt>
                <c:pt idx="75428">
                  <c:v>1.5085600000021805E-3</c:v>
                </c:pt>
                <c:pt idx="75429">
                  <c:v>1.5085800000021806E-3</c:v>
                </c:pt>
                <c:pt idx="75430">
                  <c:v>1.5086000000021807E-3</c:v>
                </c:pt>
                <c:pt idx="75431">
                  <c:v>1.5086200000021808E-3</c:v>
                </c:pt>
                <c:pt idx="75432">
                  <c:v>1.5086400000021809E-3</c:v>
                </c:pt>
                <c:pt idx="75433">
                  <c:v>1.508660000002181E-3</c:v>
                </c:pt>
                <c:pt idx="75434">
                  <c:v>1.5086800000021811E-3</c:v>
                </c:pt>
                <c:pt idx="75435">
                  <c:v>1.5087000000021812E-3</c:v>
                </c:pt>
                <c:pt idx="75436">
                  <c:v>1.5087200000021813E-3</c:v>
                </c:pt>
                <c:pt idx="75437">
                  <c:v>1.5087400000021814E-3</c:v>
                </c:pt>
                <c:pt idx="75438">
                  <c:v>1.5087600000021815E-3</c:v>
                </c:pt>
                <c:pt idx="75439">
                  <c:v>1.5087800000021816E-3</c:v>
                </c:pt>
                <c:pt idx="75440">
                  <c:v>1.5088000000021817E-3</c:v>
                </c:pt>
                <c:pt idx="75441">
                  <c:v>1.5088200000021818E-3</c:v>
                </c:pt>
                <c:pt idx="75442">
                  <c:v>1.5088400000021819E-3</c:v>
                </c:pt>
                <c:pt idx="75443">
                  <c:v>1.508860000002182E-3</c:v>
                </c:pt>
                <c:pt idx="75444">
                  <c:v>1.5088800000021821E-3</c:v>
                </c:pt>
                <c:pt idx="75445">
                  <c:v>1.5089000000021822E-3</c:v>
                </c:pt>
                <c:pt idx="75446">
                  <c:v>1.5089200000021822E-3</c:v>
                </c:pt>
                <c:pt idx="75447">
                  <c:v>1.5089400000021823E-3</c:v>
                </c:pt>
                <c:pt idx="75448">
                  <c:v>1.5089600000021824E-3</c:v>
                </c:pt>
                <c:pt idx="75449">
                  <c:v>1.5089800000021825E-3</c:v>
                </c:pt>
                <c:pt idx="75450">
                  <c:v>1.5090000000021826E-3</c:v>
                </c:pt>
                <c:pt idx="75451">
                  <c:v>1.5090200000021827E-3</c:v>
                </c:pt>
                <c:pt idx="75452">
                  <c:v>1.5090400000021828E-3</c:v>
                </c:pt>
                <c:pt idx="75453">
                  <c:v>1.5090600000021829E-3</c:v>
                </c:pt>
                <c:pt idx="75454">
                  <c:v>1.509080000002183E-3</c:v>
                </c:pt>
                <c:pt idx="75455">
                  <c:v>1.5091000000021831E-3</c:v>
                </c:pt>
                <c:pt idx="75456">
                  <c:v>1.5091200000021832E-3</c:v>
                </c:pt>
                <c:pt idx="75457">
                  <c:v>1.5091400000021833E-3</c:v>
                </c:pt>
                <c:pt idx="75458">
                  <c:v>1.5091600000021834E-3</c:v>
                </c:pt>
                <c:pt idx="75459">
                  <c:v>1.5091800000021835E-3</c:v>
                </c:pt>
                <c:pt idx="75460">
                  <c:v>1.5092000000021836E-3</c:v>
                </c:pt>
                <c:pt idx="75461">
                  <c:v>1.5092200000021837E-3</c:v>
                </c:pt>
                <c:pt idx="75462">
                  <c:v>1.5092400000021838E-3</c:v>
                </c:pt>
                <c:pt idx="75463">
                  <c:v>1.5092600000021839E-3</c:v>
                </c:pt>
                <c:pt idx="75464">
                  <c:v>1.509280000002184E-3</c:v>
                </c:pt>
                <c:pt idx="75465">
                  <c:v>1.5093000000021841E-3</c:v>
                </c:pt>
                <c:pt idx="75466">
                  <c:v>1.5093200000021842E-3</c:v>
                </c:pt>
                <c:pt idx="75467">
                  <c:v>1.5093400000021843E-3</c:v>
                </c:pt>
                <c:pt idx="75468">
                  <c:v>1.5093600000021844E-3</c:v>
                </c:pt>
                <c:pt idx="75469">
                  <c:v>1.5093800000021845E-3</c:v>
                </c:pt>
                <c:pt idx="75470">
                  <c:v>1.5094000000021846E-3</c:v>
                </c:pt>
                <c:pt idx="75471">
                  <c:v>1.5094200000021847E-3</c:v>
                </c:pt>
                <c:pt idx="75472">
                  <c:v>1.5094400000021848E-3</c:v>
                </c:pt>
                <c:pt idx="75473">
                  <c:v>1.5094600000021849E-3</c:v>
                </c:pt>
                <c:pt idx="75474">
                  <c:v>1.509480000002185E-3</c:v>
                </c:pt>
                <c:pt idx="75475">
                  <c:v>1.5095000000021851E-3</c:v>
                </c:pt>
                <c:pt idx="75476">
                  <c:v>1.5095200000021852E-3</c:v>
                </c:pt>
                <c:pt idx="75477">
                  <c:v>1.5095400000021853E-3</c:v>
                </c:pt>
                <c:pt idx="75478">
                  <c:v>1.5095600000021854E-3</c:v>
                </c:pt>
                <c:pt idx="75479">
                  <c:v>1.5095800000021855E-3</c:v>
                </c:pt>
                <c:pt idx="75480">
                  <c:v>1.5096000000021856E-3</c:v>
                </c:pt>
                <c:pt idx="75481">
                  <c:v>1.5096200000021857E-3</c:v>
                </c:pt>
                <c:pt idx="75482">
                  <c:v>1.5096400000021858E-3</c:v>
                </c:pt>
                <c:pt idx="75483">
                  <c:v>1.5096600000021859E-3</c:v>
                </c:pt>
                <c:pt idx="75484">
                  <c:v>1.509680000002186E-3</c:v>
                </c:pt>
                <c:pt idx="75485">
                  <c:v>1.5097000000021861E-3</c:v>
                </c:pt>
                <c:pt idx="75486">
                  <c:v>1.5097200000021862E-3</c:v>
                </c:pt>
                <c:pt idx="75487">
                  <c:v>1.5097400000021863E-3</c:v>
                </c:pt>
                <c:pt idx="75488">
                  <c:v>1.5097600000021864E-3</c:v>
                </c:pt>
                <c:pt idx="75489">
                  <c:v>1.5097800000021865E-3</c:v>
                </c:pt>
                <c:pt idx="75490">
                  <c:v>1.5098000000021866E-3</c:v>
                </c:pt>
                <c:pt idx="75491">
                  <c:v>1.5098200000021867E-3</c:v>
                </c:pt>
                <c:pt idx="75492">
                  <c:v>1.5098400000021868E-3</c:v>
                </c:pt>
                <c:pt idx="75493">
                  <c:v>1.5098600000021869E-3</c:v>
                </c:pt>
                <c:pt idx="75494">
                  <c:v>1.509880000002187E-3</c:v>
                </c:pt>
                <c:pt idx="75495">
                  <c:v>1.5099000000021871E-3</c:v>
                </c:pt>
                <c:pt idx="75496">
                  <c:v>1.5099200000021872E-3</c:v>
                </c:pt>
                <c:pt idx="75497">
                  <c:v>1.5099400000021872E-3</c:v>
                </c:pt>
                <c:pt idx="75498">
                  <c:v>1.5099600000021873E-3</c:v>
                </c:pt>
                <c:pt idx="75499">
                  <c:v>1.5099800000021874E-3</c:v>
                </c:pt>
                <c:pt idx="75500">
                  <c:v>1.5100000000021875E-3</c:v>
                </c:pt>
                <c:pt idx="75501">
                  <c:v>1.5100200000021876E-3</c:v>
                </c:pt>
                <c:pt idx="75502">
                  <c:v>1.5100400000021877E-3</c:v>
                </c:pt>
                <c:pt idx="75503">
                  <c:v>1.5100600000021878E-3</c:v>
                </c:pt>
                <c:pt idx="75504">
                  <c:v>1.5100800000021879E-3</c:v>
                </c:pt>
                <c:pt idx="75505">
                  <c:v>1.510100000002188E-3</c:v>
                </c:pt>
                <c:pt idx="75506">
                  <c:v>1.5101200000021881E-3</c:v>
                </c:pt>
                <c:pt idx="75507">
                  <c:v>1.5101400000021882E-3</c:v>
                </c:pt>
                <c:pt idx="75508">
                  <c:v>1.5101600000021883E-3</c:v>
                </c:pt>
                <c:pt idx="75509">
                  <c:v>1.5101800000021884E-3</c:v>
                </c:pt>
                <c:pt idx="75510">
                  <c:v>1.5102000000021885E-3</c:v>
                </c:pt>
                <c:pt idx="75511">
                  <c:v>1.5102200000021886E-3</c:v>
                </c:pt>
                <c:pt idx="75512">
                  <c:v>1.5102400000021887E-3</c:v>
                </c:pt>
                <c:pt idx="75513">
                  <c:v>1.5102600000021888E-3</c:v>
                </c:pt>
                <c:pt idx="75514">
                  <c:v>1.5102800000021889E-3</c:v>
                </c:pt>
                <c:pt idx="75515">
                  <c:v>1.510300000002189E-3</c:v>
                </c:pt>
                <c:pt idx="75516">
                  <c:v>1.5103200000021891E-3</c:v>
                </c:pt>
                <c:pt idx="75517">
                  <c:v>1.5103400000021892E-3</c:v>
                </c:pt>
                <c:pt idx="75518">
                  <c:v>1.5103600000021893E-3</c:v>
                </c:pt>
                <c:pt idx="75519">
                  <c:v>1.5103800000021894E-3</c:v>
                </c:pt>
                <c:pt idx="75520">
                  <c:v>1.5104000000021895E-3</c:v>
                </c:pt>
                <c:pt idx="75521">
                  <c:v>1.5104200000021896E-3</c:v>
                </c:pt>
                <c:pt idx="75522">
                  <c:v>1.5104400000021897E-3</c:v>
                </c:pt>
                <c:pt idx="75523">
                  <c:v>1.5104600000021898E-3</c:v>
                </c:pt>
                <c:pt idx="75524">
                  <c:v>1.5104800000021899E-3</c:v>
                </c:pt>
                <c:pt idx="75525">
                  <c:v>1.51050000000219E-3</c:v>
                </c:pt>
                <c:pt idx="75526">
                  <c:v>1.5105200000021901E-3</c:v>
                </c:pt>
                <c:pt idx="75527">
                  <c:v>1.5105400000021902E-3</c:v>
                </c:pt>
                <c:pt idx="75528">
                  <c:v>1.5105600000021903E-3</c:v>
                </c:pt>
                <c:pt idx="75529">
                  <c:v>1.5105800000021904E-3</c:v>
                </c:pt>
                <c:pt idx="75530">
                  <c:v>1.5106000000021905E-3</c:v>
                </c:pt>
                <c:pt idx="75531">
                  <c:v>1.5106200000021906E-3</c:v>
                </c:pt>
                <c:pt idx="75532">
                  <c:v>1.5106400000021907E-3</c:v>
                </c:pt>
                <c:pt idx="75533">
                  <c:v>1.5106600000021908E-3</c:v>
                </c:pt>
                <c:pt idx="75534">
                  <c:v>1.5106800000021909E-3</c:v>
                </c:pt>
                <c:pt idx="75535">
                  <c:v>1.510700000002191E-3</c:v>
                </c:pt>
                <c:pt idx="75536">
                  <c:v>1.5107200000021911E-3</c:v>
                </c:pt>
                <c:pt idx="75537">
                  <c:v>1.5107400000021912E-3</c:v>
                </c:pt>
                <c:pt idx="75538">
                  <c:v>1.5107600000021913E-3</c:v>
                </c:pt>
                <c:pt idx="75539">
                  <c:v>1.5107800000021914E-3</c:v>
                </c:pt>
                <c:pt idx="75540">
                  <c:v>1.5108000000021915E-3</c:v>
                </c:pt>
                <c:pt idx="75541">
                  <c:v>1.5108200000021916E-3</c:v>
                </c:pt>
                <c:pt idx="75542">
                  <c:v>1.5108400000021917E-3</c:v>
                </c:pt>
                <c:pt idx="75543">
                  <c:v>1.5108600000021918E-3</c:v>
                </c:pt>
                <c:pt idx="75544">
                  <c:v>1.5108800000021919E-3</c:v>
                </c:pt>
                <c:pt idx="75545">
                  <c:v>1.510900000002192E-3</c:v>
                </c:pt>
                <c:pt idx="75546">
                  <c:v>1.5109200000021921E-3</c:v>
                </c:pt>
                <c:pt idx="75547">
                  <c:v>1.5109400000021922E-3</c:v>
                </c:pt>
                <c:pt idx="75548">
                  <c:v>1.5109600000021923E-3</c:v>
                </c:pt>
                <c:pt idx="75549">
                  <c:v>1.5109800000021923E-3</c:v>
                </c:pt>
                <c:pt idx="75550">
                  <c:v>1.5110000000021924E-3</c:v>
                </c:pt>
                <c:pt idx="75551">
                  <c:v>1.5110200000021925E-3</c:v>
                </c:pt>
                <c:pt idx="75552">
                  <c:v>1.5110400000021926E-3</c:v>
                </c:pt>
                <c:pt idx="75553">
                  <c:v>1.5110600000021927E-3</c:v>
                </c:pt>
                <c:pt idx="75554">
                  <c:v>1.5110800000021928E-3</c:v>
                </c:pt>
                <c:pt idx="75555">
                  <c:v>1.5111000000021929E-3</c:v>
                </c:pt>
                <c:pt idx="75556">
                  <c:v>1.511120000002193E-3</c:v>
                </c:pt>
                <c:pt idx="75557">
                  <c:v>1.5111400000021931E-3</c:v>
                </c:pt>
                <c:pt idx="75558">
                  <c:v>1.5111600000021932E-3</c:v>
                </c:pt>
                <c:pt idx="75559">
                  <c:v>1.5111800000021933E-3</c:v>
                </c:pt>
                <c:pt idx="75560">
                  <c:v>1.5112000000021934E-3</c:v>
                </c:pt>
                <c:pt idx="75561">
                  <c:v>1.5112200000021935E-3</c:v>
                </c:pt>
                <c:pt idx="75562">
                  <c:v>1.5112400000021936E-3</c:v>
                </c:pt>
                <c:pt idx="75563">
                  <c:v>1.5112600000021937E-3</c:v>
                </c:pt>
                <c:pt idx="75564">
                  <c:v>1.5112800000021938E-3</c:v>
                </c:pt>
                <c:pt idx="75565">
                  <c:v>1.5113000000021939E-3</c:v>
                </c:pt>
                <c:pt idx="75566">
                  <c:v>1.511320000002194E-3</c:v>
                </c:pt>
                <c:pt idx="75567">
                  <c:v>1.5113400000021941E-3</c:v>
                </c:pt>
                <c:pt idx="75568">
                  <c:v>1.5113600000021942E-3</c:v>
                </c:pt>
                <c:pt idx="75569">
                  <c:v>1.5113800000021943E-3</c:v>
                </c:pt>
                <c:pt idx="75570">
                  <c:v>1.5114000000021944E-3</c:v>
                </c:pt>
                <c:pt idx="75571">
                  <c:v>1.5114200000021945E-3</c:v>
                </c:pt>
                <c:pt idx="75572">
                  <c:v>1.5114400000021946E-3</c:v>
                </c:pt>
                <c:pt idx="75573">
                  <c:v>1.5114600000021947E-3</c:v>
                </c:pt>
                <c:pt idx="75574">
                  <c:v>1.5114800000021948E-3</c:v>
                </c:pt>
                <c:pt idx="75575">
                  <c:v>1.5115000000021949E-3</c:v>
                </c:pt>
                <c:pt idx="75576">
                  <c:v>1.511520000002195E-3</c:v>
                </c:pt>
                <c:pt idx="75577">
                  <c:v>1.5115400000021951E-3</c:v>
                </c:pt>
                <c:pt idx="75578">
                  <c:v>1.5115600000021952E-3</c:v>
                </c:pt>
                <c:pt idx="75579">
                  <c:v>1.5115800000021953E-3</c:v>
                </c:pt>
                <c:pt idx="75580">
                  <c:v>1.5116000000021954E-3</c:v>
                </c:pt>
                <c:pt idx="75581">
                  <c:v>1.5116200000021955E-3</c:v>
                </c:pt>
                <c:pt idx="75582">
                  <c:v>1.5116400000021956E-3</c:v>
                </c:pt>
                <c:pt idx="75583">
                  <c:v>1.5116600000021957E-3</c:v>
                </c:pt>
                <c:pt idx="75584">
                  <c:v>1.5116800000021958E-3</c:v>
                </c:pt>
                <c:pt idx="75585">
                  <c:v>1.5117000000021959E-3</c:v>
                </c:pt>
                <c:pt idx="75586">
                  <c:v>1.511720000002196E-3</c:v>
                </c:pt>
                <c:pt idx="75587">
                  <c:v>1.5117400000021961E-3</c:v>
                </c:pt>
                <c:pt idx="75588">
                  <c:v>1.5117600000021962E-3</c:v>
                </c:pt>
                <c:pt idx="75589">
                  <c:v>1.5117800000021963E-3</c:v>
                </c:pt>
                <c:pt idx="75590">
                  <c:v>1.5118000000021964E-3</c:v>
                </c:pt>
                <c:pt idx="75591">
                  <c:v>1.5118200000021965E-3</c:v>
                </c:pt>
                <c:pt idx="75592">
                  <c:v>1.5118400000021966E-3</c:v>
                </c:pt>
                <c:pt idx="75593">
                  <c:v>1.5118600000021967E-3</c:v>
                </c:pt>
                <c:pt idx="75594">
                  <c:v>1.5118800000021968E-3</c:v>
                </c:pt>
                <c:pt idx="75595">
                  <c:v>1.5119000000021969E-3</c:v>
                </c:pt>
                <c:pt idx="75596">
                  <c:v>1.511920000002197E-3</c:v>
                </c:pt>
                <c:pt idx="75597">
                  <c:v>1.5119400000021971E-3</c:v>
                </c:pt>
                <c:pt idx="75598">
                  <c:v>1.5119600000021972E-3</c:v>
                </c:pt>
                <c:pt idx="75599">
                  <c:v>1.5119800000021973E-3</c:v>
                </c:pt>
                <c:pt idx="75600">
                  <c:v>1.5120000000021974E-3</c:v>
                </c:pt>
                <c:pt idx="75601">
                  <c:v>1.5120200000021974E-3</c:v>
                </c:pt>
                <c:pt idx="75602">
                  <c:v>1.5120400000021975E-3</c:v>
                </c:pt>
                <c:pt idx="75603">
                  <c:v>1.5120600000021976E-3</c:v>
                </c:pt>
                <c:pt idx="75604">
                  <c:v>1.5120800000021977E-3</c:v>
                </c:pt>
                <c:pt idx="75605">
                  <c:v>1.5121000000021978E-3</c:v>
                </c:pt>
                <c:pt idx="75606">
                  <c:v>1.5121200000021979E-3</c:v>
                </c:pt>
                <c:pt idx="75607">
                  <c:v>1.512140000002198E-3</c:v>
                </c:pt>
                <c:pt idx="75608">
                  <c:v>1.5121600000021981E-3</c:v>
                </c:pt>
                <c:pt idx="75609">
                  <c:v>1.5121800000021982E-3</c:v>
                </c:pt>
                <c:pt idx="75610">
                  <c:v>1.5122000000021983E-3</c:v>
                </c:pt>
                <c:pt idx="75611">
                  <c:v>1.5122200000021984E-3</c:v>
                </c:pt>
                <c:pt idx="75612">
                  <c:v>1.5122400000021985E-3</c:v>
                </c:pt>
                <c:pt idx="75613">
                  <c:v>1.5122600000021986E-3</c:v>
                </c:pt>
                <c:pt idx="75614">
                  <c:v>1.5122800000021987E-3</c:v>
                </c:pt>
                <c:pt idx="75615">
                  <c:v>1.5123000000021988E-3</c:v>
                </c:pt>
                <c:pt idx="75616">
                  <c:v>1.5123200000021989E-3</c:v>
                </c:pt>
                <c:pt idx="75617">
                  <c:v>1.512340000002199E-3</c:v>
                </c:pt>
                <c:pt idx="75618">
                  <c:v>1.5123600000021991E-3</c:v>
                </c:pt>
                <c:pt idx="75619">
                  <c:v>1.5123800000021992E-3</c:v>
                </c:pt>
                <c:pt idx="75620">
                  <c:v>1.5124000000021993E-3</c:v>
                </c:pt>
                <c:pt idx="75621">
                  <c:v>1.5124200000021994E-3</c:v>
                </c:pt>
                <c:pt idx="75622">
                  <c:v>1.5124400000021995E-3</c:v>
                </c:pt>
                <c:pt idx="75623">
                  <c:v>1.5124600000021996E-3</c:v>
                </c:pt>
                <c:pt idx="75624">
                  <c:v>1.5124800000021997E-3</c:v>
                </c:pt>
                <c:pt idx="75625">
                  <c:v>1.5125000000021998E-3</c:v>
                </c:pt>
                <c:pt idx="75626">
                  <c:v>1.5125200000021999E-3</c:v>
                </c:pt>
                <c:pt idx="75627">
                  <c:v>1.5125400000022E-3</c:v>
                </c:pt>
                <c:pt idx="75628">
                  <c:v>1.5125600000022001E-3</c:v>
                </c:pt>
                <c:pt idx="75629">
                  <c:v>1.5125800000022002E-3</c:v>
                </c:pt>
                <c:pt idx="75630">
                  <c:v>1.5126000000022003E-3</c:v>
                </c:pt>
                <c:pt idx="75631">
                  <c:v>1.5126200000022004E-3</c:v>
                </c:pt>
                <c:pt idx="75632">
                  <c:v>1.5126400000022005E-3</c:v>
                </c:pt>
                <c:pt idx="75633">
                  <c:v>1.5126600000022006E-3</c:v>
                </c:pt>
                <c:pt idx="75634">
                  <c:v>1.5126800000022007E-3</c:v>
                </c:pt>
                <c:pt idx="75635">
                  <c:v>1.5127000000022008E-3</c:v>
                </c:pt>
                <c:pt idx="75636">
                  <c:v>1.5127200000022009E-3</c:v>
                </c:pt>
                <c:pt idx="75637">
                  <c:v>1.512740000002201E-3</c:v>
                </c:pt>
                <c:pt idx="75638">
                  <c:v>1.5127600000022011E-3</c:v>
                </c:pt>
                <c:pt idx="75639">
                  <c:v>1.5127800000022012E-3</c:v>
                </c:pt>
                <c:pt idx="75640">
                  <c:v>1.5128000000022013E-3</c:v>
                </c:pt>
                <c:pt idx="75641">
                  <c:v>1.5128200000022014E-3</c:v>
                </c:pt>
                <c:pt idx="75642">
                  <c:v>1.5128400000022015E-3</c:v>
                </c:pt>
                <c:pt idx="75643">
                  <c:v>1.5128600000022016E-3</c:v>
                </c:pt>
                <c:pt idx="75644">
                  <c:v>1.5128800000022017E-3</c:v>
                </c:pt>
                <c:pt idx="75645">
                  <c:v>1.5129000000022018E-3</c:v>
                </c:pt>
                <c:pt idx="75646">
                  <c:v>1.5129200000022019E-3</c:v>
                </c:pt>
                <c:pt idx="75647">
                  <c:v>1.512940000002202E-3</c:v>
                </c:pt>
                <c:pt idx="75648">
                  <c:v>1.5129600000022021E-3</c:v>
                </c:pt>
                <c:pt idx="75649">
                  <c:v>1.5129800000022022E-3</c:v>
                </c:pt>
                <c:pt idx="75650">
                  <c:v>1.5130000000022023E-3</c:v>
                </c:pt>
                <c:pt idx="75651">
                  <c:v>1.5130200000022024E-3</c:v>
                </c:pt>
                <c:pt idx="75652">
                  <c:v>1.5130400000022024E-3</c:v>
                </c:pt>
                <c:pt idx="75653">
                  <c:v>1.5130600000022025E-3</c:v>
                </c:pt>
                <c:pt idx="75654">
                  <c:v>1.5130800000022026E-3</c:v>
                </c:pt>
                <c:pt idx="75655">
                  <c:v>1.5131000000022027E-3</c:v>
                </c:pt>
                <c:pt idx="75656">
                  <c:v>1.5131200000022028E-3</c:v>
                </c:pt>
                <c:pt idx="75657">
                  <c:v>1.5131400000022029E-3</c:v>
                </c:pt>
                <c:pt idx="75658">
                  <c:v>1.513160000002203E-3</c:v>
                </c:pt>
                <c:pt idx="75659">
                  <c:v>1.5131800000022031E-3</c:v>
                </c:pt>
                <c:pt idx="75660">
                  <c:v>1.5132000000022032E-3</c:v>
                </c:pt>
                <c:pt idx="75661">
                  <c:v>1.5132200000022033E-3</c:v>
                </c:pt>
                <c:pt idx="75662">
                  <c:v>1.5132400000022034E-3</c:v>
                </c:pt>
                <c:pt idx="75663">
                  <c:v>1.5132600000022035E-3</c:v>
                </c:pt>
                <c:pt idx="75664">
                  <c:v>1.5132800000022036E-3</c:v>
                </c:pt>
                <c:pt idx="75665">
                  <c:v>1.5133000000022037E-3</c:v>
                </c:pt>
                <c:pt idx="75666">
                  <c:v>1.5133200000022038E-3</c:v>
                </c:pt>
                <c:pt idx="75667">
                  <c:v>1.5133400000022039E-3</c:v>
                </c:pt>
                <c:pt idx="75668">
                  <c:v>1.513360000002204E-3</c:v>
                </c:pt>
                <c:pt idx="75669">
                  <c:v>1.5133800000022041E-3</c:v>
                </c:pt>
                <c:pt idx="75670">
                  <c:v>1.5134000000022042E-3</c:v>
                </c:pt>
                <c:pt idx="75671">
                  <c:v>1.5134200000022043E-3</c:v>
                </c:pt>
                <c:pt idx="75672">
                  <c:v>1.5134400000022044E-3</c:v>
                </c:pt>
                <c:pt idx="75673">
                  <c:v>1.5134600000022045E-3</c:v>
                </c:pt>
                <c:pt idx="75674">
                  <c:v>1.5134800000022046E-3</c:v>
                </c:pt>
                <c:pt idx="75675">
                  <c:v>1.5135000000022047E-3</c:v>
                </c:pt>
                <c:pt idx="75676">
                  <c:v>1.5135200000022048E-3</c:v>
                </c:pt>
                <c:pt idx="75677">
                  <c:v>1.5135400000022049E-3</c:v>
                </c:pt>
                <c:pt idx="75678">
                  <c:v>1.513560000002205E-3</c:v>
                </c:pt>
                <c:pt idx="75679">
                  <c:v>1.5135800000022051E-3</c:v>
                </c:pt>
                <c:pt idx="75680">
                  <c:v>1.5136000000022052E-3</c:v>
                </c:pt>
                <c:pt idx="75681">
                  <c:v>1.5136200000022053E-3</c:v>
                </c:pt>
                <c:pt idx="75682">
                  <c:v>1.5136400000022054E-3</c:v>
                </c:pt>
                <c:pt idx="75683">
                  <c:v>1.5136600000022055E-3</c:v>
                </c:pt>
                <c:pt idx="75684">
                  <c:v>1.5136800000022056E-3</c:v>
                </c:pt>
                <c:pt idx="75685">
                  <c:v>1.5137000000022057E-3</c:v>
                </c:pt>
                <c:pt idx="75686">
                  <c:v>1.5137200000022058E-3</c:v>
                </c:pt>
                <c:pt idx="75687">
                  <c:v>1.5137400000022059E-3</c:v>
                </c:pt>
                <c:pt idx="75688">
                  <c:v>1.513760000002206E-3</c:v>
                </c:pt>
                <c:pt idx="75689">
                  <c:v>1.5137800000022061E-3</c:v>
                </c:pt>
                <c:pt idx="75690">
                  <c:v>1.5138000000022062E-3</c:v>
                </c:pt>
                <c:pt idx="75691">
                  <c:v>1.5138200000022063E-3</c:v>
                </c:pt>
                <c:pt idx="75692">
                  <c:v>1.5138400000022064E-3</c:v>
                </c:pt>
                <c:pt idx="75693">
                  <c:v>1.5138600000022065E-3</c:v>
                </c:pt>
                <c:pt idx="75694">
                  <c:v>1.5138800000022066E-3</c:v>
                </c:pt>
                <c:pt idx="75695">
                  <c:v>1.5139000000022067E-3</c:v>
                </c:pt>
                <c:pt idx="75696">
                  <c:v>1.5139200000022068E-3</c:v>
                </c:pt>
                <c:pt idx="75697">
                  <c:v>1.5139400000022069E-3</c:v>
                </c:pt>
                <c:pt idx="75698">
                  <c:v>1.513960000002207E-3</c:v>
                </c:pt>
                <c:pt idx="75699">
                  <c:v>1.5139800000022071E-3</c:v>
                </c:pt>
                <c:pt idx="75700">
                  <c:v>1.5140000000022072E-3</c:v>
                </c:pt>
                <c:pt idx="75701">
                  <c:v>1.5140200000022073E-3</c:v>
                </c:pt>
                <c:pt idx="75702">
                  <c:v>1.5140400000022074E-3</c:v>
                </c:pt>
                <c:pt idx="75703">
                  <c:v>1.5140600000022075E-3</c:v>
                </c:pt>
                <c:pt idx="75704">
                  <c:v>1.5140800000022075E-3</c:v>
                </c:pt>
                <c:pt idx="75705">
                  <c:v>1.5141000000022076E-3</c:v>
                </c:pt>
                <c:pt idx="75706">
                  <c:v>1.5141200000022077E-3</c:v>
                </c:pt>
                <c:pt idx="75707">
                  <c:v>1.5141400000022078E-3</c:v>
                </c:pt>
                <c:pt idx="75708">
                  <c:v>1.5141600000022079E-3</c:v>
                </c:pt>
                <c:pt idx="75709">
                  <c:v>1.514180000002208E-3</c:v>
                </c:pt>
                <c:pt idx="75710">
                  <c:v>1.5142000000022081E-3</c:v>
                </c:pt>
                <c:pt idx="75711">
                  <c:v>1.5142200000022082E-3</c:v>
                </c:pt>
                <c:pt idx="75712">
                  <c:v>1.5142400000022083E-3</c:v>
                </c:pt>
                <c:pt idx="75713">
                  <c:v>1.5142600000022084E-3</c:v>
                </c:pt>
                <c:pt idx="75714">
                  <c:v>1.5142800000022085E-3</c:v>
                </c:pt>
                <c:pt idx="75715">
                  <c:v>1.5143000000022086E-3</c:v>
                </c:pt>
                <c:pt idx="75716">
                  <c:v>1.5143200000022087E-3</c:v>
                </c:pt>
                <c:pt idx="75717">
                  <c:v>1.5143400000022088E-3</c:v>
                </c:pt>
                <c:pt idx="75718">
                  <c:v>1.5143600000022089E-3</c:v>
                </c:pt>
                <c:pt idx="75719">
                  <c:v>1.514380000002209E-3</c:v>
                </c:pt>
                <c:pt idx="75720">
                  <c:v>1.5144000000022091E-3</c:v>
                </c:pt>
                <c:pt idx="75721">
                  <c:v>1.5144200000022092E-3</c:v>
                </c:pt>
                <c:pt idx="75722">
                  <c:v>1.5144400000022093E-3</c:v>
                </c:pt>
                <c:pt idx="75723">
                  <c:v>1.5144600000022094E-3</c:v>
                </c:pt>
                <c:pt idx="75724">
                  <c:v>1.5144800000022095E-3</c:v>
                </c:pt>
                <c:pt idx="75725">
                  <c:v>1.5145000000022096E-3</c:v>
                </c:pt>
                <c:pt idx="75726">
                  <c:v>1.5145200000022097E-3</c:v>
                </c:pt>
                <c:pt idx="75727">
                  <c:v>1.5145400000022098E-3</c:v>
                </c:pt>
                <c:pt idx="75728">
                  <c:v>1.5145600000022099E-3</c:v>
                </c:pt>
                <c:pt idx="75729">
                  <c:v>1.51458000000221E-3</c:v>
                </c:pt>
                <c:pt idx="75730">
                  <c:v>1.5146000000022101E-3</c:v>
                </c:pt>
                <c:pt idx="75731">
                  <c:v>1.5146200000022102E-3</c:v>
                </c:pt>
                <c:pt idx="75732">
                  <c:v>1.5146400000022103E-3</c:v>
                </c:pt>
                <c:pt idx="75733">
                  <c:v>1.5146600000022104E-3</c:v>
                </c:pt>
                <c:pt idx="75734">
                  <c:v>1.5146800000022105E-3</c:v>
                </c:pt>
                <c:pt idx="75735">
                  <c:v>1.5147000000022106E-3</c:v>
                </c:pt>
                <c:pt idx="75736">
                  <c:v>1.5147200000022107E-3</c:v>
                </c:pt>
                <c:pt idx="75737">
                  <c:v>1.5147400000022108E-3</c:v>
                </c:pt>
                <c:pt idx="75738">
                  <c:v>1.5147600000022109E-3</c:v>
                </c:pt>
                <c:pt idx="75739">
                  <c:v>1.514780000002211E-3</c:v>
                </c:pt>
                <c:pt idx="75740">
                  <c:v>1.5148000000022111E-3</c:v>
                </c:pt>
                <c:pt idx="75741">
                  <c:v>1.5148200000022112E-3</c:v>
                </c:pt>
                <c:pt idx="75742">
                  <c:v>1.5148400000022113E-3</c:v>
                </c:pt>
                <c:pt idx="75743">
                  <c:v>1.5148600000022114E-3</c:v>
                </c:pt>
                <c:pt idx="75744">
                  <c:v>1.5148800000022115E-3</c:v>
                </c:pt>
                <c:pt idx="75745">
                  <c:v>1.5149000000022116E-3</c:v>
                </c:pt>
                <c:pt idx="75746">
                  <c:v>1.5149200000022117E-3</c:v>
                </c:pt>
                <c:pt idx="75747">
                  <c:v>1.5149400000022118E-3</c:v>
                </c:pt>
                <c:pt idx="75748">
                  <c:v>1.5149600000022119E-3</c:v>
                </c:pt>
                <c:pt idx="75749">
                  <c:v>1.514980000002212E-3</c:v>
                </c:pt>
                <c:pt idx="75750">
                  <c:v>1.5150000000022121E-3</c:v>
                </c:pt>
                <c:pt idx="75751">
                  <c:v>1.5150200000022122E-3</c:v>
                </c:pt>
                <c:pt idx="75752">
                  <c:v>1.5150400000022123E-3</c:v>
                </c:pt>
                <c:pt idx="75753">
                  <c:v>1.5150600000022124E-3</c:v>
                </c:pt>
                <c:pt idx="75754">
                  <c:v>1.5150800000022125E-3</c:v>
                </c:pt>
                <c:pt idx="75755">
                  <c:v>1.5151000000022126E-3</c:v>
                </c:pt>
                <c:pt idx="75756">
                  <c:v>1.5151200000022126E-3</c:v>
                </c:pt>
                <c:pt idx="75757">
                  <c:v>1.5151400000022127E-3</c:v>
                </c:pt>
                <c:pt idx="75758">
                  <c:v>1.5151600000022128E-3</c:v>
                </c:pt>
                <c:pt idx="75759">
                  <c:v>1.5151800000022129E-3</c:v>
                </c:pt>
                <c:pt idx="75760">
                  <c:v>1.515200000002213E-3</c:v>
                </c:pt>
                <c:pt idx="75761">
                  <c:v>1.5152200000022131E-3</c:v>
                </c:pt>
                <c:pt idx="75762">
                  <c:v>1.5152400000022132E-3</c:v>
                </c:pt>
                <c:pt idx="75763">
                  <c:v>1.5152600000022133E-3</c:v>
                </c:pt>
                <c:pt idx="75764">
                  <c:v>1.5152800000022134E-3</c:v>
                </c:pt>
                <c:pt idx="75765">
                  <c:v>1.5153000000022135E-3</c:v>
                </c:pt>
                <c:pt idx="75766">
                  <c:v>1.5153200000022136E-3</c:v>
                </c:pt>
                <c:pt idx="75767">
                  <c:v>1.5153400000022137E-3</c:v>
                </c:pt>
                <c:pt idx="75768">
                  <c:v>1.5153600000022138E-3</c:v>
                </c:pt>
                <c:pt idx="75769">
                  <c:v>1.5153800000022139E-3</c:v>
                </c:pt>
                <c:pt idx="75770">
                  <c:v>1.515400000002214E-3</c:v>
                </c:pt>
                <c:pt idx="75771">
                  <c:v>1.5154200000022141E-3</c:v>
                </c:pt>
                <c:pt idx="75772">
                  <c:v>1.5154400000022142E-3</c:v>
                </c:pt>
                <c:pt idx="75773">
                  <c:v>1.5154600000022143E-3</c:v>
                </c:pt>
                <c:pt idx="75774">
                  <c:v>1.5154800000022144E-3</c:v>
                </c:pt>
                <c:pt idx="75775">
                  <c:v>1.5155000000022145E-3</c:v>
                </c:pt>
                <c:pt idx="75776">
                  <c:v>1.5155200000022146E-3</c:v>
                </c:pt>
                <c:pt idx="75777">
                  <c:v>1.5155400000022147E-3</c:v>
                </c:pt>
                <c:pt idx="75778">
                  <c:v>1.5155600000022148E-3</c:v>
                </c:pt>
                <c:pt idx="75779">
                  <c:v>1.5155800000022149E-3</c:v>
                </c:pt>
                <c:pt idx="75780">
                  <c:v>1.515600000002215E-3</c:v>
                </c:pt>
                <c:pt idx="75781">
                  <c:v>1.5156200000022151E-3</c:v>
                </c:pt>
                <c:pt idx="75782">
                  <c:v>1.5156400000022152E-3</c:v>
                </c:pt>
                <c:pt idx="75783">
                  <c:v>1.5156600000022153E-3</c:v>
                </c:pt>
                <c:pt idx="75784">
                  <c:v>1.5156800000022154E-3</c:v>
                </c:pt>
                <c:pt idx="75785">
                  <c:v>1.5157000000022155E-3</c:v>
                </c:pt>
                <c:pt idx="75786">
                  <c:v>1.5157200000022156E-3</c:v>
                </c:pt>
                <c:pt idx="75787">
                  <c:v>1.5157400000022157E-3</c:v>
                </c:pt>
                <c:pt idx="75788">
                  <c:v>1.5157600000022158E-3</c:v>
                </c:pt>
                <c:pt idx="75789">
                  <c:v>1.5157800000022159E-3</c:v>
                </c:pt>
                <c:pt idx="75790">
                  <c:v>1.515800000002216E-3</c:v>
                </c:pt>
                <c:pt idx="75791">
                  <c:v>1.5158200000022161E-3</c:v>
                </c:pt>
                <c:pt idx="75792">
                  <c:v>1.5158400000022162E-3</c:v>
                </c:pt>
                <c:pt idx="75793">
                  <c:v>1.5158600000022163E-3</c:v>
                </c:pt>
                <c:pt idx="75794">
                  <c:v>1.5158800000022164E-3</c:v>
                </c:pt>
                <c:pt idx="75795">
                  <c:v>1.5159000000022165E-3</c:v>
                </c:pt>
                <c:pt idx="75796">
                  <c:v>1.5159200000022166E-3</c:v>
                </c:pt>
                <c:pt idx="75797">
                  <c:v>1.5159400000022167E-3</c:v>
                </c:pt>
                <c:pt idx="75798">
                  <c:v>1.5159600000022168E-3</c:v>
                </c:pt>
                <c:pt idx="75799">
                  <c:v>1.5159800000022169E-3</c:v>
                </c:pt>
                <c:pt idx="75800">
                  <c:v>1.516000000002217E-3</c:v>
                </c:pt>
                <c:pt idx="75801">
                  <c:v>1.5160200000022171E-3</c:v>
                </c:pt>
                <c:pt idx="75802">
                  <c:v>1.5160400000022172E-3</c:v>
                </c:pt>
                <c:pt idx="75803">
                  <c:v>1.5160600000022173E-3</c:v>
                </c:pt>
                <c:pt idx="75804">
                  <c:v>1.5160800000022174E-3</c:v>
                </c:pt>
                <c:pt idx="75805">
                  <c:v>1.5161000000022175E-3</c:v>
                </c:pt>
                <c:pt idx="75806">
                  <c:v>1.5161200000022176E-3</c:v>
                </c:pt>
                <c:pt idx="75807">
                  <c:v>1.5161400000022176E-3</c:v>
                </c:pt>
                <c:pt idx="75808">
                  <c:v>1.5161600000022177E-3</c:v>
                </c:pt>
                <c:pt idx="75809">
                  <c:v>1.5161800000022178E-3</c:v>
                </c:pt>
                <c:pt idx="75810">
                  <c:v>1.5162000000022179E-3</c:v>
                </c:pt>
                <c:pt idx="75811">
                  <c:v>1.516220000002218E-3</c:v>
                </c:pt>
                <c:pt idx="75812">
                  <c:v>1.5162400000022181E-3</c:v>
                </c:pt>
                <c:pt idx="75813">
                  <c:v>1.5162600000022182E-3</c:v>
                </c:pt>
                <c:pt idx="75814">
                  <c:v>1.5162800000022183E-3</c:v>
                </c:pt>
                <c:pt idx="75815">
                  <c:v>1.5163000000022184E-3</c:v>
                </c:pt>
                <c:pt idx="75816">
                  <c:v>1.5163200000022185E-3</c:v>
                </c:pt>
                <c:pt idx="75817">
                  <c:v>1.5163400000022186E-3</c:v>
                </c:pt>
                <c:pt idx="75818">
                  <c:v>1.5163600000022187E-3</c:v>
                </c:pt>
                <c:pt idx="75819">
                  <c:v>1.5163800000022188E-3</c:v>
                </c:pt>
                <c:pt idx="75820">
                  <c:v>1.5164000000022189E-3</c:v>
                </c:pt>
                <c:pt idx="75821">
                  <c:v>1.516420000002219E-3</c:v>
                </c:pt>
                <c:pt idx="75822">
                  <c:v>1.5164400000022191E-3</c:v>
                </c:pt>
                <c:pt idx="75823">
                  <c:v>1.5164600000022192E-3</c:v>
                </c:pt>
                <c:pt idx="75824">
                  <c:v>1.5164800000022193E-3</c:v>
                </c:pt>
                <c:pt idx="75825">
                  <c:v>1.5165000000022194E-3</c:v>
                </c:pt>
                <c:pt idx="75826">
                  <c:v>1.5165200000022195E-3</c:v>
                </c:pt>
                <c:pt idx="75827">
                  <c:v>1.5165400000022196E-3</c:v>
                </c:pt>
                <c:pt idx="75828">
                  <c:v>1.5165600000022197E-3</c:v>
                </c:pt>
                <c:pt idx="75829">
                  <c:v>1.5165800000022198E-3</c:v>
                </c:pt>
                <c:pt idx="75830">
                  <c:v>1.5166000000022199E-3</c:v>
                </c:pt>
                <c:pt idx="75831">
                  <c:v>1.51662000000222E-3</c:v>
                </c:pt>
                <c:pt idx="75832">
                  <c:v>1.5166400000022201E-3</c:v>
                </c:pt>
                <c:pt idx="75833">
                  <c:v>1.5166600000022202E-3</c:v>
                </c:pt>
                <c:pt idx="75834">
                  <c:v>1.5166800000022203E-3</c:v>
                </c:pt>
                <c:pt idx="75835">
                  <c:v>1.5167000000022204E-3</c:v>
                </c:pt>
                <c:pt idx="75836">
                  <c:v>1.5167200000022205E-3</c:v>
                </c:pt>
                <c:pt idx="75837">
                  <c:v>1.5167400000022206E-3</c:v>
                </c:pt>
                <c:pt idx="75838">
                  <c:v>1.5167600000022207E-3</c:v>
                </c:pt>
                <c:pt idx="75839">
                  <c:v>1.5167800000022208E-3</c:v>
                </c:pt>
                <c:pt idx="75840">
                  <c:v>1.5168000000022209E-3</c:v>
                </c:pt>
                <c:pt idx="75841">
                  <c:v>1.516820000002221E-3</c:v>
                </c:pt>
                <c:pt idx="75842">
                  <c:v>1.5168400000022211E-3</c:v>
                </c:pt>
                <c:pt idx="75843">
                  <c:v>1.5168600000022212E-3</c:v>
                </c:pt>
                <c:pt idx="75844">
                  <c:v>1.5168800000022213E-3</c:v>
                </c:pt>
                <c:pt idx="75845">
                  <c:v>1.5169000000022214E-3</c:v>
                </c:pt>
                <c:pt idx="75846">
                  <c:v>1.5169200000022215E-3</c:v>
                </c:pt>
                <c:pt idx="75847">
                  <c:v>1.5169400000022216E-3</c:v>
                </c:pt>
                <c:pt idx="75848">
                  <c:v>1.5169600000022217E-3</c:v>
                </c:pt>
                <c:pt idx="75849">
                  <c:v>1.5169800000022218E-3</c:v>
                </c:pt>
                <c:pt idx="75850">
                  <c:v>1.5170000000022219E-3</c:v>
                </c:pt>
                <c:pt idx="75851">
                  <c:v>1.517020000002222E-3</c:v>
                </c:pt>
                <c:pt idx="75852">
                  <c:v>1.5170400000022221E-3</c:v>
                </c:pt>
                <c:pt idx="75853">
                  <c:v>1.5170600000022222E-3</c:v>
                </c:pt>
                <c:pt idx="75854">
                  <c:v>1.5170800000022223E-3</c:v>
                </c:pt>
                <c:pt idx="75855">
                  <c:v>1.5171000000022224E-3</c:v>
                </c:pt>
                <c:pt idx="75856">
                  <c:v>1.5171200000022225E-3</c:v>
                </c:pt>
                <c:pt idx="75857">
                  <c:v>1.5171400000022226E-3</c:v>
                </c:pt>
                <c:pt idx="75858">
                  <c:v>1.5171600000022227E-3</c:v>
                </c:pt>
                <c:pt idx="75859">
                  <c:v>1.5171800000022227E-3</c:v>
                </c:pt>
                <c:pt idx="75860">
                  <c:v>1.5172000000022228E-3</c:v>
                </c:pt>
                <c:pt idx="75861">
                  <c:v>1.5172200000022229E-3</c:v>
                </c:pt>
                <c:pt idx="75862">
                  <c:v>1.517240000002223E-3</c:v>
                </c:pt>
                <c:pt idx="75863">
                  <c:v>1.5172600000022231E-3</c:v>
                </c:pt>
                <c:pt idx="75864">
                  <c:v>1.5172800000022232E-3</c:v>
                </c:pt>
                <c:pt idx="75865">
                  <c:v>1.5173000000022233E-3</c:v>
                </c:pt>
                <c:pt idx="75866">
                  <c:v>1.5173200000022234E-3</c:v>
                </c:pt>
                <c:pt idx="75867">
                  <c:v>1.5173400000022235E-3</c:v>
                </c:pt>
                <c:pt idx="75868">
                  <c:v>1.5173600000022236E-3</c:v>
                </c:pt>
                <c:pt idx="75869">
                  <c:v>1.5173800000022237E-3</c:v>
                </c:pt>
                <c:pt idx="75870">
                  <c:v>1.5174000000022238E-3</c:v>
                </c:pt>
                <c:pt idx="75871">
                  <c:v>1.5174200000022239E-3</c:v>
                </c:pt>
                <c:pt idx="75872">
                  <c:v>1.517440000002224E-3</c:v>
                </c:pt>
                <c:pt idx="75873">
                  <c:v>1.5174600000022241E-3</c:v>
                </c:pt>
                <c:pt idx="75874">
                  <c:v>1.5174800000022242E-3</c:v>
                </c:pt>
                <c:pt idx="75875">
                  <c:v>1.5175000000022243E-3</c:v>
                </c:pt>
                <c:pt idx="75876">
                  <c:v>1.5175200000022244E-3</c:v>
                </c:pt>
                <c:pt idx="75877">
                  <c:v>1.5175400000022245E-3</c:v>
                </c:pt>
                <c:pt idx="75878">
                  <c:v>1.5175600000022246E-3</c:v>
                </c:pt>
                <c:pt idx="75879">
                  <c:v>1.5175800000022247E-3</c:v>
                </c:pt>
                <c:pt idx="75880">
                  <c:v>1.5176000000022248E-3</c:v>
                </c:pt>
                <c:pt idx="75881">
                  <c:v>1.5176200000022249E-3</c:v>
                </c:pt>
                <c:pt idx="75882">
                  <c:v>1.517640000002225E-3</c:v>
                </c:pt>
                <c:pt idx="75883">
                  <c:v>1.5176600000022251E-3</c:v>
                </c:pt>
                <c:pt idx="75884">
                  <c:v>1.5176800000022252E-3</c:v>
                </c:pt>
                <c:pt idx="75885">
                  <c:v>1.5177000000022253E-3</c:v>
                </c:pt>
                <c:pt idx="75886">
                  <c:v>1.5177200000022254E-3</c:v>
                </c:pt>
                <c:pt idx="75887">
                  <c:v>1.5177400000022255E-3</c:v>
                </c:pt>
                <c:pt idx="75888">
                  <c:v>1.5177600000022256E-3</c:v>
                </c:pt>
                <c:pt idx="75889">
                  <c:v>1.5177800000022257E-3</c:v>
                </c:pt>
                <c:pt idx="75890">
                  <c:v>1.5178000000022258E-3</c:v>
                </c:pt>
                <c:pt idx="75891">
                  <c:v>1.5178200000022259E-3</c:v>
                </c:pt>
                <c:pt idx="75892">
                  <c:v>1.517840000002226E-3</c:v>
                </c:pt>
                <c:pt idx="75893">
                  <c:v>1.5178600000022261E-3</c:v>
                </c:pt>
                <c:pt idx="75894">
                  <c:v>1.5178800000022262E-3</c:v>
                </c:pt>
                <c:pt idx="75895">
                  <c:v>1.5179000000022263E-3</c:v>
                </c:pt>
                <c:pt idx="75896">
                  <c:v>1.5179200000022264E-3</c:v>
                </c:pt>
                <c:pt idx="75897">
                  <c:v>1.5179400000022265E-3</c:v>
                </c:pt>
                <c:pt idx="75898">
                  <c:v>1.5179600000022266E-3</c:v>
                </c:pt>
                <c:pt idx="75899">
                  <c:v>1.5179800000022267E-3</c:v>
                </c:pt>
                <c:pt idx="75900">
                  <c:v>1.5180000000022268E-3</c:v>
                </c:pt>
                <c:pt idx="75901">
                  <c:v>1.5180200000022269E-3</c:v>
                </c:pt>
                <c:pt idx="75902">
                  <c:v>1.518040000002227E-3</c:v>
                </c:pt>
                <c:pt idx="75903">
                  <c:v>1.5180600000022271E-3</c:v>
                </c:pt>
                <c:pt idx="75904">
                  <c:v>1.5180800000022272E-3</c:v>
                </c:pt>
                <c:pt idx="75905">
                  <c:v>1.5181000000022273E-3</c:v>
                </c:pt>
                <c:pt idx="75906">
                  <c:v>1.5181200000022274E-3</c:v>
                </c:pt>
                <c:pt idx="75907">
                  <c:v>1.5181400000022275E-3</c:v>
                </c:pt>
                <c:pt idx="75908">
                  <c:v>1.5181600000022276E-3</c:v>
                </c:pt>
                <c:pt idx="75909">
                  <c:v>1.5181800000022277E-3</c:v>
                </c:pt>
                <c:pt idx="75910">
                  <c:v>1.5182000000022278E-3</c:v>
                </c:pt>
                <c:pt idx="75911">
                  <c:v>1.5182200000022278E-3</c:v>
                </c:pt>
                <c:pt idx="75912">
                  <c:v>1.5182400000022279E-3</c:v>
                </c:pt>
                <c:pt idx="75913">
                  <c:v>1.518260000002228E-3</c:v>
                </c:pt>
                <c:pt idx="75914">
                  <c:v>1.5182800000022281E-3</c:v>
                </c:pt>
                <c:pt idx="75915">
                  <c:v>1.5183000000022282E-3</c:v>
                </c:pt>
                <c:pt idx="75916">
                  <c:v>1.5183200000022283E-3</c:v>
                </c:pt>
                <c:pt idx="75917">
                  <c:v>1.5183400000022284E-3</c:v>
                </c:pt>
                <c:pt idx="75918">
                  <c:v>1.5183600000022285E-3</c:v>
                </c:pt>
                <c:pt idx="75919">
                  <c:v>1.5183800000022286E-3</c:v>
                </c:pt>
                <c:pt idx="75920">
                  <c:v>1.5184000000022287E-3</c:v>
                </c:pt>
                <c:pt idx="75921">
                  <c:v>1.5184200000022288E-3</c:v>
                </c:pt>
                <c:pt idx="75922">
                  <c:v>1.5184400000022289E-3</c:v>
                </c:pt>
                <c:pt idx="75923">
                  <c:v>1.518460000002229E-3</c:v>
                </c:pt>
                <c:pt idx="75924">
                  <c:v>1.5184800000022291E-3</c:v>
                </c:pt>
                <c:pt idx="75925">
                  <c:v>1.5185000000022292E-3</c:v>
                </c:pt>
                <c:pt idx="75926">
                  <c:v>1.5185200000022293E-3</c:v>
                </c:pt>
                <c:pt idx="75927">
                  <c:v>1.5185400000022294E-3</c:v>
                </c:pt>
                <c:pt idx="75928">
                  <c:v>1.5185600000022295E-3</c:v>
                </c:pt>
                <c:pt idx="75929">
                  <c:v>1.5185800000022296E-3</c:v>
                </c:pt>
                <c:pt idx="75930">
                  <c:v>1.5186000000022297E-3</c:v>
                </c:pt>
                <c:pt idx="75931">
                  <c:v>1.5186200000022298E-3</c:v>
                </c:pt>
                <c:pt idx="75932">
                  <c:v>1.5186400000022299E-3</c:v>
                </c:pt>
                <c:pt idx="75933">
                  <c:v>1.51866000000223E-3</c:v>
                </c:pt>
                <c:pt idx="75934">
                  <c:v>1.5186800000022301E-3</c:v>
                </c:pt>
                <c:pt idx="75935">
                  <c:v>1.5187000000022302E-3</c:v>
                </c:pt>
                <c:pt idx="75936">
                  <c:v>1.5187200000022303E-3</c:v>
                </c:pt>
                <c:pt idx="75937">
                  <c:v>1.5187400000022304E-3</c:v>
                </c:pt>
                <c:pt idx="75938">
                  <c:v>1.5187600000022305E-3</c:v>
                </c:pt>
                <c:pt idx="75939">
                  <c:v>1.5187800000022306E-3</c:v>
                </c:pt>
                <c:pt idx="75940">
                  <c:v>1.5188000000022307E-3</c:v>
                </c:pt>
                <c:pt idx="75941">
                  <c:v>1.5188200000022308E-3</c:v>
                </c:pt>
                <c:pt idx="75942">
                  <c:v>1.5188400000022309E-3</c:v>
                </c:pt>
                <c:pt idx="75943">
                  <c:v>1.518860000002231E-3</c:v>
                </c:pt>
                <c:pt idx="75944">
                  <c:v>1.5188800000022311E-3</c:v>
                </c:pt>
                <c:pt idx="75945">
                  <c:v>1.5189000000022312E-3</c:v>
                </c:pt>
                <c:pt idx="75946">
                  <c:v>1.5189200000022313E-3</c:v>
                </c:pt>
                <c:pt idx="75947">
                  <c:v>1.5189400000022314E-3</c:v>
                </c:pt>
                <c:pt idx="75948">
                  <c:v>1.5189600000022315E-3</c:v>
                </c:pt>
                <c:pt idx="75949">
                  <c:v>1.5189800000022316E-3</c:v>
                </c:pt>
                <c:pt idx="75950">
                  <c:v>1.5190000000022317E-3</c:v>
                </c:pt>
                <c:pt idx="75951">
                  <c:v>1.5190200000022318E-3</c:v>
                </c:pt>
                <c:pt idx="75952">
                  <c:v>1.5190400000022319E-3</c:v>
                </c:pt>
                <c:pt idx="75953">
                  <c:v>1.519060000002232E-3</c:v>
                </c:pt>
                <c:pt idx="75954">
                  <c:v>1.5190800000022321E-3</c:v>
                </c:pt>
                <c:pt idx="75955">
                  <c:v>1.5191000000022322E-3</c:v>
                </c:pt>
                <c:pt idx="75956">
                  <c:v>1.5191200000022323E-3</c:v>
                </c:pt>
                <c:pt idx="75957">
                  <c:v>1.5191400000022324E-3</c:v>
                </c:pt>
                <c:pt idx="75958">
                  <c:v>1.5191600000022325E-3</c:v>
                </c:pt>
                <c:pt idx="75959">
                  <c:v>1.5191800000022326E-3</c:v>
                </c:pt>
                <c:pt idx="75960">
                  <c:v>1.5192000000022327E-3</c:v>
                </c:pt>
                <c:pt idx="75961">
                  <c:v>1.5192200000022328E-3</c:v>
                </c:pt>
                <c:pt idx="75962">
                  <c:v>1.5192400000022328E-3</c:v>
                </c:pt>
                <c:pt idx="75963">
                  <c:v>1.5192600000022329E-3</c:v>
                </c:pt>
                <c:pt idx="75964">
                  <c:v>1.519280000002233E-3</c:v>
                </c:pt>
                <c:pt idx="75965">
                  <c:v>1.5193000000022331E-3</c:v>
                </c:pt>
                <c:pt idx="75966">
                  <c:v>1.5193200000022332E-3</c:v>
                </c:pt>
                <c:pt idx="75967">
                  <c:v>1.5193400000022333E-3</c:v>
                </c:pt>
                <c:pt idx="75968">
                  <c:v>1.5193600000022334E-3</c:v>
                </c:pt>
                <c:pt idx="75969">
                  <c:v>1.5193800000022335E-3</c:v>
                </c:pt>
                <c:pt idx="75970">
                  <c:v>1.5194000000022336E-3</c:v>
                </c:pt>
                <c:pt idx="75971">
                  <c:v>1.5194200000022337E-3</c:v>
                </c:pt>
                <c:pt idx="75972">
                  <c:v>1.5194400000022338E-3</c:v>
                </c:pt>
                <c:pt idx="75973">
                  <c:v>1.5194600000022339E-3</c:v>
                </c:pt>
                <c:pt idx="75974">
                  <c:v>1.519480000002234E-3</c:v>
                </c:pt>
                <c:pt idx="75975">
                  <c:v>1.5195000000022341E-3</c:v>
                </c:pt>
                <c:pt idx="75976">
                  <c:v>1.5195200000022342E-3</c:v>
                </c:pt>
                <c:pt idx="75977">
                  <c:v>1.5195400000022343E-3</c:v>
                </c:pt>
                <c:pt idx="75978">
                  <c:v>1.5195600000022344E-3</c:v>
                </c:pt>
                <c:pt idx="75979">
                  <c:v>1.5195800000022345E-3</c:v>
                </c:pt>
                <c:pt idx="75980">
                  <c:v>1.5196000000022346E-3</c:v>
                </c:pt>
                <c:pt idx="75981">
                  <c:v>1.5196200000022347E-3</c:v>
                </c:pt>
                <c:pt idx="75982">
                  <c:v>1.5196400000022348E-3</c:v>
                </c:pt>
                <c:pt idx="75983">
                  <c:v>1.5196600000022349E-3</c:v>
                </c:pt>
                <c:pt idx="75984">
                  <c:v>1.519680000002235E-3</c:v>
                </c:pt>
                <c:pt idx="75985">
                  <c:v>1.5197000000022351E-3</c:v>
                </c:pt>
                <c:pt idx="75986">
                  <c:v>1.5197200000022352E-3</c:v>
                </c:pt>
                <c:pt idx="75987">
                  <c:v>1.5197400000022353E-3</c:v>
                </c:pt>
                <c:pt idx="75988">
                  <c:v>1.5197600000022354E-3</c:v>
                </c:pt>
                <c:pt idx="75989">
                  <c:v>1.5197800000022355E-3</c:v>
                </c:pt>
                <c:pt idx="75990">
                  <c:v>1.5198000000022356E-3</c:v>
                </c:pt>
                <c:pt idx="75991">
                  <c:v>1.5198200000022357E-3</c:v>
                </c:pt>
                <c:pt idx="75992">
                  <c:v>1.5198400000022358E-3</c:v>
                </c:pt>
                <c:pt idx="75993">
                  <c:v>1.5198600000022359E-3</c:v>
                </c:pt>
                <c:pt idx="75994">
                  <c:v>1.519880000002236E-3</c:v>
                </c:pt>
                <c:pt idx="75995">
                  <c:v>1.5199000000022361E-3</c:v>
                </c:pt>
                <c:pt idx="75996">
                  <c:v>1.5199200000022362E-3</c:v>
                </c:pt>
                <c:pt idx="75997">
                  <c:v>1.5199400000022363E-3</c:v>
                </c:pt>
                <c:pt idx="75998">
                  <c:v>1.5199600000022364E-3</c:v>
                </c:pt>
                <c:pt idx="75999">
                  <c:v>1.5199800000022365E-3</c:v>
                </c:pt>
                <c:pt idx="76000">
                  <c:v>1.5200000000022366E-3</c:v>
                </c:pt>
                <c:pt idx="76001">
                  <c:v>1.5200200000022367E-3</c:v>
                </c:pt>
                <c:pt idx="76002">
                  <c:v>1.5200400000022368E-3</c:v>
                </c:pt>
                <c:pt idx="76003">
                  <c:v>1.5200600000022369E-3</c:v>
                </c:pt>
                <c:pt idx="76004">
                  <c:v>1.520080000002237E-3</c:v>
                </c:pt>
                <c:pt idx="76005">
                  <c:v>1.5201000000022371E-3</c:v>
                </c:pt>
                <c:pt idx="76006">
                  <c:v>1.5201200000022372E-3</c:v>
                </c:pt>
                <c:pt idx="76007">
                  <c:v>1.5201400000022373E-3</c:v>
                </c:pt>
                <c:pt idx="76008">
                  <c:v>1.5201600000022374E-3</c:v>
                </c:pt>
                <c:pt idx="76009">
                  <c:v>1.5201800000022375E-3</c:v>
                </c:pt>
                <c:pt idx="76010">
                  <c:v>1.5202000000022376E-3</c:v>
                </c:pt>
                <c:pt idx="76011">
                  <c:v>1.5202200000022377E-3</c:v>
                </c:pt>
                <c:pt idx="76012">
                  <c:v>1.5202400000022378E-3</c:v>
                </c:pt>
                <c:pt idx="76013">
                  <c:v>1.5202600000022379E-3</c:v>
                </c:pt>
                <c:pt idx="76014">
                  <c:v>1.5202800000022379E-3</c:v>
                </c:pt>
                <c:pt idx="76015">
                  <c:v>1.520300000002238E-3</c:v>
                </c:pt>
                <c:pt idx="76016">
                  <c:v>1.5203200000022381E-3</c:v>
                </c:pt>
                <c:pt idx="76017">
                  <c:v>1.5203400000022382E-3</c:v>
                </c:pt>
                <c:pt idx="76018">
                  <c:v>1.5203600000022383E-3</c:v>
                </c:pt>
                <c:pt idx="76019">
                  <c:v>1.5203800000022384E-3</c:v>
                </c:pt>
                <c:pt idx="76020">
                  <c:v>1.5204000000022385E-3</c:v>
                </c:pt>
                <c:pt idx="76021">
                  <c:v>1.5204200000022386E-3</c:v>
                </c:pt>
                <c:pt idx="76022">
                  <c:v>1.5204400000022387E-3</c:v>
                </c:pt>
                <c:pt idx="76023">
                  <c:v>1.5204600000022388E-3</c:v>
                </c:pt>
                <c:pt idx="76024">
                  <c:v>1.5204800000022389E-3</c:v>
                </c:pt>
                <c:pt idx="76025">
                  <c:v>1.520500000002239E-3</c:v>
                </c:pt>
                <c:pt idx="76026">
                  <c:v>1.5205200000022391E-3</c:v>
                </c:pt>
                <c:pt idx="76027">
                  <c:v>1.5205400000022392E-3</c:v>
                </c:pt>
                <c:pt idx="76028">
                  <c:v>1.5205600000022393E-3</c:v>
                </c:pt>
                <c:pt idx="76029">
                  <c:v>1.5205800000022394E-3</c:v>
                </c:pt>
                <c:pt idx="76030">
                  <c:v>1.5206000000022395E-3</c:v>
                </c:pt>
                <c:pt idx="76031">
                  <c:v>1.5206200000022396E-3</c:v>
                </c:pt>
                <c:pt idx="76032">
                  <c:v>1.5206400000022397E-3</c:v>
                </c:pt>
                <c:pt idx="76033">
                  <c:v>1.5206600000022398E-3</c:v>
                </c:pt>
                <c:pt idx="76034">
                  <c:v>1.5206800000022399E-3</c:v>
                </c:pt>
                <c:pt idx="76035">
                  <c:v>1.52070000000224E-3</c:v>
                </c:pt>
                <c:pt idx="76036">
                  <c:v>1.5207200000022401E-3</c:v>
                </c:pt>
                <c:pt idx="76037">
                  <c:v>1.5207400000022402E-3</c:v>
                </c:pt>
                <c:pt idx="76038">
                  <c:v>1.5207600000022403E-3</c:v>
                </c:pt>
                <c:pt idx="76039">
                  <c:v>1.5207800000022404E-3</c:v>
                </c:pt>
                <c:pt idx="76040">
                  <c:v>1.5208000000022405E-3</c:v>
                </c:pt>
                <c:pt idx="76041">
                  <c:v>1.5208200000022406E-3</c:v>
                </c:pt>
                <c:pt idx="76042">
                  <c:v>1.5208400000022407E-3</c:v>
                </c:pt>
                <c:pt idx="76043">
                  <c:v>1.5208600000022408E-3</c:v>
                </c:pt>
                <c:pt idx="76044">
                  <c:v>1.5208800000022409E-3</c:v>
                </c:pt>
                <c:pt idx="76045">
                  <c:v>1.520900000002241E-3</c:v>
                </c:pt>
                <c:pt idx="76046">
                  <c:v>1.5209200000022411E-3</c:v>
                </c:pt>
                <c:pt idx="76047">
                  <c:v>1.5209400000022412E-3</c:v>
                </c:pt>
                <c:pt idx="76048">
                  <c:v>1.5209600000022413E-3</c:v>
                </c:pt>
                <c:pt idx="76049">
                  <c:v>1.5209800000022414E-3</c:v>
                </c:pt>
                <c:pt idx="76050">
                  <c:v>1.5210000000022415E-3</c:v>
                </c:pt>
                <c:pt idx="76051">
                  <c:v>1.5210200000022416E-3</c:v>
                </c:pt>
                <c:pt idx="76052">
                  <c:v>1.5210400000022417E-3</c:v>
                </c:pt>
                <c:pt idx="76053">
                  <c:v>1.5210600000022418E-3</c:v>
                </c:pt>
                <c:pt idx="76054">
                  <c:v>1.5210800000022419E-3</c:v>
                </c:pt>
                <c:pt idx="76055">
                  <c:v>1.521100000002242E-3</c:v>
                </c:pt>
                <c:pt idx="76056">
                  <c:v>1.5211200000022421E-3</c:v>
                </c:pt>
                <c:pt idx="76057">
                  <c:v>1.5211400000022422E-3</c:v>
                </c:pt>
                <c:pt idx="76058">
                  <c:v>1.5211600000022423E-3</c:v>
                </c:pt>
                <c:pt idx="76059">
                  <c:v>1.5211800000022424E-3</c:v>
                </c:pt>
                <c:pt idx="76060">
                  <c:v>1.5212000000022425E-3</c:v>
                </c:pt>
                <c:pt idx="76061">
                  <c:v>1.5212200000022426E-3</c:v>
                </c:pt>
                <c:pt idx="76062">
                  <c:v>1.5212400000022427E-3</c:v>
                </c:pt>
                <c:pt idx="76063">
                  <c:v>1.5212600000022428E-3</c:v>
                </c:pt>
                <c:pt idx="76064">
                  <c:v>1.5212800000022429E-3</c:v>
                </c:pt>
                <c:pt idx="76065">
                  <c:v>1.521300000002243E-3</c:v>
                </c:pt>
                <c:pt idx="76066">
                  <c:v>1.521320000002243E-3</c:v>
                </c:pt>
                <c:pt idx="76067">
                  <c:v>1.5213400000022431E-3</c:v>
                </c:pt>
                <c:pt idx="76068">
                  <c:v>1.5213600000022432E-3</c:v>
                </c:pt>
                <c:pt idx="76069">
                  <c:v>1.5213800000022433E-3</c:v>
                </c:pt>
                <c:pt idx="76070">
                  <c:v>1.5214000000022434E-3</c:v>
                </c:pt>
                <c:pt idx="76071">
                  <c:v>1.5214200000022435E-3</c:v>
                </c:pt>
                <c:pt idx="76072">
                  <c:v>1.5214400000022436E-3</c:v>
                </c:pt>
                <c:pt idx="76073">
                  <c:v>1.5214600000022437E-3</c:v>
                </c:pt>
                <c:pt idx="76074">
                  <c:v>1.5214800000022438E-3</c:v>
                </c:pt>
                <c:pt idx="76075">
                  <c:v>1.5215000000022439E-3</c:v>
                </c:pt>
                <c:pt idx="76076">
                  <c:v>1.521520000002244E-3</c:v>
                </c:pt>
                <c:pt idx="76077">
                  <c:v>1.5215400000022441E-3</c:v>
                </c:pt>
                <c:pt idx="76078">
                  <c:v>1.5215600000022442E-3</c:v>
                </c:pt>
                <c:pt idx="76079">
                  <c:v>1.5215800000022443E-3</c:v>
                </c:pt>
                <c:pt idx="76080">
                  <c:v>1.5216000000022444E-3</c:v>
                </c:pt>
                <c:pt idx="76081">
                  <c:v>1.5216200000022445E-3</c:v>
                </c:pt>
                <c:pt idx="76082">
                  <c:v>1.5216400000022446E-3</c:v>
                </c:pt>
                <c:pt idx="76083">
                  <c:v>1.5216600000022447E-3</c:v>
                </c:pt>
                <c:pt idx="76084">
                  <c:v>1.5216800000022448E-3</c:v>
                </c:pt>
                <c:pt idx="76085">
                  <c:v>1.5217000000022449E-3</c:v>
                </c:pt>
                <c:pt idx="76086">
                  <c:v>1.521720000002245E-3</c:v>
                </c:pt>
                <c:pt idx="76087">
                  <c:v>1.5217400000022451E-3</c:v>
                </c:pt>
                <c:pt idx="76088">
                  <c:v>1.5217600000022452E-3</c:v>
                </c:pt>
                <c:pt idx="76089">
                  <c:v>1.5217800000022453E-3</c:v>
                </c:pt>
                <c:pt idx="76090">
                  <c:v>1.5218000000022454E-3</c:v>
                </c:pt>
                <c:pt idx="76091">
                  <c:v>1.5218200000022455E-3</c:v>
                </c:pt>
                <c:pt idx="76092">
                  <c:v>1.5218400000022456E-3</c:v>
                </c:pt>
                <c:pt idx="76093">
                  <c:v>1.5218600000022457E-3</c:v>
                </c:pt>
                <c:pt idx="76094">
                  <c:v>1.5218800000022458E-3</c:v>
                </c:pt>
                <c:pt idx="76095">
                  <c:v>1.5219000000022459E-3</c:v>
                </c:pt>
                <c:pt idx="76096">
                  <c:v>1.521920000002246E-3</c:v>
                </c:pt>
                <c:pt idx="76097">
                  <c:v>1.5219400000022461E-3</c:v>
                </c:pt>
                <c:pt idx="76098">
                  <c:v>1.5219600000022462E-3</c:v>
                </c:pt>
                <c:pt idx="76099">
                  <c:v>1.5219800000022463E-3</c:v>
                </c:pt>
                <c:pt idx="76100">
                  <c:v>1.5220000000022464E-3</c:v>
                </c:pt>
                <c:pt idx="76101">
                  <c:v>1.5220200000022465E-3</c:v>
                </c:pt>
                <c:pt idx="76102">
                  <c:v>1.5220400000022466E-3</c:v>
                </c:pt>
                <c:pt idx="76103">
                  <c:v>1.5220600000022467E-3</c:v>
                </c:pt>
                <c:pt idx="76104">
                  <c:v>1.5220800000022468E-3</c:v>
                </c:pt>
                <c:pt idx="76105">
                  <c:v>1.5221000000022469E-3</c:v>
                </c:pt>
                <c:pt idx="76106">
                  <c:v>1.522120000002247E-3</c:v>
                </c:pt>
                <c:pt idx="76107">
                  <c:v>1.5221400000022471E-3</c:v>
                </c:pt>
                <c:pt idx="76108">
                  <c:v>1.5221600000022472E-3</c:v>
                </c:pt>
                <c:pt idx="76109">
                  <c:v>1.5221800000022473E-3</c:v>
                </c:pt>
                <c:pt idx="76110">
                  <c:v>1.5222000000022474E-3</c:v>
                </c:pt>
                <c:pt idx="76111">
                  <c:v>1.5222200000022475E-3</c:v>
                </c:pt>
                <c:pt idx="76112">
                  <c:v>1.5222400000022476E-3</c:v>
                </c:pt>
                <c:pt idx="76113">
                  <c:v>1.5222600000022477E-3</c:v>
                </c:pt>
                <c:pt idx="76114">
                  <c:v>1.5222800000022478E-3</c:v>
                </c:pt>
                <c:pt idx="76115">
                  <c:v>1.5223000000022479E-3</c:v>
                </c:pt>
                <c:pt idx="76116">
                  <c:v>1.522320000002248E-3</c:v>
                </c:pt>
                <c:pt idx="76117">
                  <c:v>1.522340000002248E-3</c:v>
                </c:pt>
                <c:pt idx="76118">
                  <c:v>1.5223600000022481E-3</c:v>
                </c:pt>
                <c:pt idx="76119">
                  <c:v>1.5223800000022482E-3</c:v>
                </c:pt>
                <c:pt idx="76120">
                  <c:v>1.5224000000022483E-3</c:v>
                </c:pt>
                <c:pt idx="76121">
                  <c:v>1.5224200000022484E-3</c:v>
                </c:pt>
                <c:pt idx="76122">
                  <c:v>1.5224400000022485E-3</c:v>
                </c:pt>
                <c:pt idx="76123">
                  <c:v>1.5224600000022486E-3</c:v>
                </c:pt>
                <c:pt idx="76124">
                  <c:v>1.5224800000022487E-3</c:v>
                </c:pt>
                <c:pt idx="76125">
                  <c:v>1.5225000000022488E-3</c:v>
                </c:pt>
                <c:pt idx="76126">
                  <c:v>1.5225200000022489E-3</c:v>
                </c:pt>
                <c:pt idx="76127">
                  <c:v>1.522540000002249E-3</c:v>
                </c:pt>
                <c:pt idx="76128">
                  <c:v>1.5225600000022491E-3</c:v>
                </c:pt>
                <c:pt idx="76129">
                  <c:v>1.5225800000022492E-3</c:v>
                </c:pt>
                <c:pt idx="76130">
                  <c:v>1.5226000000022493E-3</c:v>
                </c:pt>
                <c:pt idx="76131">
                  <c:v>1.5226200000022494E-3</c:v>
                </c:pt>
                <c:pt idx="76132">
                  <c:v>1.5226400000022495E-3</c:v>
                </c:pt>
                <c:pt idx="76133">
                  <c:v>1.5226600000022496E-3</c:v>
                </c:pt>
                <c:pt idx="76134">
                  <c:v>1.5226800000022497E-3</c:v>
                </c:pt>
                <c:pt idx="76135">
                  <c:v>1.5227000000022498E-3</c:v>
                </c:pt>
                <c:pt idx="76136">
                  <c:v>1.5227200000022499E-3</c:v>
                </c:pt>
                <c:pt idx="76137">
                  <c:v>1.52274000000225E-3</c:v>
                </c:pt>
                <c:pt idx="76138">
                  <c:v>1.5227600000022501E-3</c:v>
                </c:pt>
                <c:pt idx="76139">
                  <c:v>1.5227800000022502E-3</c:v>
                </c:pt>
                <c:pt idx="76140">
                  <c:v>1.5228000000022503E-3</c:v>
                </c:pt>
                <c:pt idx="76141">
                  <c:v>1.5228200000022504E-3</c:v>
                </c:pt>
                <c:pt idx="76142">
                  <c:v>1.5228400000022505E-3</c:v>
                </c:pt>
                <c:pt idx="76143">
                  <c:v>1.5228600000022506E-3</c:v>
                </c:pt>
                <c:pt idx="76144">
                  <c:v>1.5228800000022507E-3</c:v>
                </c:pt>
                <c:pt idx="76145">
                  <c:v>1.5229000000022508E-3</c:v>
                </c:pt>
                <c:pt idx="76146">
                  <c:v>1.5229200000022509E-3</c:v>
                </c:pt>
                <c:pt idx="76147">
                  <c:v>1.522940000002251E-3</c:v>
                </c:pt>
                <c:pt idx="76148">
                  <c:v>1.5229600000022511E-3</c:v>
                </c:pt>
                <c:pt idx="76149">
                  <c:v>1.5229800000022512E-3</c:v>
                </c:pt>
                <c:pt idx="76150">
                  <c:v>1.5230000000022513E-3</c:v>
                </c:pt>
                <c:pt idx="76151">
                  <c:v>1.5230200000022514E-3</c:v>
                </c:pt>
                <c:pt idx="76152">
                  <c:v>1.5230400000022515E-3</c:v>
                </c:pt>
                <c:pt idx="76153">
                  <c:v>1.5230600000022516E-3</c:v>
                </c:pt>
                <c:pt idx="76154">
                  <c:v>1.5230800000022517E-3</c:v>
                </c:pt>
                <c:pt idx="76155">
                  <c:v>1.5231000000022518E-3</c:v>
                </c:pt>
                <c:pt idx="76156">
                  <c:v>1.5231200000022519E-3</c:v>
                </c:pt>
                <c:pt idx="76157">
                  <c:v>1.523140000002252E-3</c:v>
                </c:pt>
                <c:pt idx="76158">
                  <c:v>1.5231600000022521E-3</c:v>
                </c:pt>
                <c:pt idx="76159">
                  <c:v>1.5231800000022522E-3</c:v>
                </c:pt>
                <c:pt idx="76160">
                  <c:v>1.5232000000022523E-3</c:v>
                </c:pt>
                <c:pt idx="76161">
                  <c:v>1.5232200000022524E-3</c:v>
                </c:pt>
                <c:pt idx="76162">
                  <c:v>1.5232400000022525E-3</c:v>
                </c:pt>
                <c:pt idx="76163">
                  <c:v>1.5232600000022526E-3</c:v>
                </c:pt>
                <c:pt idx="76164">
                  <c:v>1.5232800000022527E-3</c:v>
                </c:pt>
                <c:pt idx="76165">
                  <c:v>1.5233000000022528E-3</c:v>
                </c:pt>
                <c:pt idx="76166">
                  <c:v>1.5233200000022529E-3</c:v>
                </c:pt>
                <c:pt idx="76167">
                  <c:v>1.523340000002253E-3</c:v>
                </c:pt>
                <c:pt idx="76168">
                  <c:v>1.5233600000022531E-3</c:v>
                </c:pt>
                <c:pt idx="76169">
                  <c:v>1.5233800000022531E-3</c:v>
                </c:pt>
                <c:pt idx="76170">
                  <c:v>1.5234000000022532E-3</c:v>
                </c:pt>
                <c:pt idx="76171">
                  <c:v>1.5234200000022533E-3</c:v>
                </c:pt>
                <c:pt idx="76172">
                  <c:v>1.5234400000022534E-3</c:v>
                </c:pt>
                <c:pt idx="76173">
                  <c:v>1.5234600000022535E-3</c:v>
                </c:pt>
                <c:pt idx="76174">
                  <c:v>1.5234800000022536E-3</c:v>
                </c:pt>
                <c:pt idx="76175">
                  <c:v>1.5235000000022537E-3</c:v>
                </c:pt>
                <c:pt idx="76176">
                  <c:v>1.5235200000022538E-3</c:v>
                </c:pt>
                <c:pt idx="76177">
                  <c:v>1.5235400000022539E-3</c:v>
                </c:pt>
                <c:pt idx="76178">
                  <c:v>1.523560000002254E-3</c:v>
                </c:pt>
                <c:pt idx="76179">
                  <c:v>1.5235800000022541E-3</c:v>
                </c:pt>
                <c:pt idx="76180">
                  <c:v>1.5236000000022542E-3</c:v>
                </c:pt>
                <c:pt idx="76181">
                  <c:v>1.5236200000022543E-3</c:v>
                </c:pt>
                <c:pt idx="76182">
                  <c:v>1.5236400000022544E-3</c:v>
                </c:pt>
                <c:pt idx="76183">
                  <c:v>1.5236600000022545E-3</c:v>
                </c:pt>
                <c:pt idx="76184">
                  <c:v>1.5236800000022546E-3</c:v>
                </c:pt>
                <c:pt idx="76185">
                  <c:v>1.5237000000022547E-3</c:v>
                </c:pt>
                <c:pt idx="76186">
                  <c:v>1.5237200000022548E-3</c:v>
                </c:pt>
                <c:pt idx="76187">
                  <c:v>1.5237400000022549E-3</c:v>
                </c:pt>
                <c:pt idx="76188">
                  <c:v>1.523760000002255E-3</c:v>
                </c:pt>
                <c:pt idx="76189">
                  <c:v>1.5237800000022551E-3</c:v>
                </c:pt>
                <c:pt idx="76190">
                  <c:v>1.5238000000022552E-3</c:v>
                </c:pt>
                <c:pt idx="76191">
                  <c:v>1.5238200000022553E-3</c:v>
                </c:pt>
                <c:pt idx="76192">
                  <c:v>1.5238400000022554E-3</c:v>
                </c:pt>
                <c:pt idx="76193">
                  <c:v>1.5238600000022555E-3</c:v>
                </c:pt>
                <c:pt idx="76194">
                  <c:v>1.5238800000022556E-3</c:v>
                </c:pt>
                <c:pt idx="76195">
                  <c:v>1.5239000000022557E-3</c:v>
                </c:pt>
                <c:pt idx="76196">
                  <c:v>1.5239200000022558E-3</c:v>
                </c:pt>
                <c:pt idx="76197">
                  <c:v>1.5239400000022559E-3</c:v>
                </c:pt>
                <c:pt idx="76198">
                  <c:v>1.523960000002256E-3</c:v>
                </c:pt>
                <c:pt idx="76199">
                  <c:v>1.5239800000022561E-3</c:v>
                </c:pt>
                <c:pt idx="76200">
                  <c:v>1.5240000000022562E-3</c:v>
                </c:pt>
                <c:pt idx="76201">
                  <c:v>1.5240200000022563E-3</c:v>
                </c:pt>
                <c:pt idx="76202">
                  <c:v>1.5240400000022564E-3</c:v>
                </c:pt>
                <c:pt idx="76203">
                  <c:v>1.5240600000022565E-3</c:v>
                </c:pt>
                <c:pt idx="76204">
                  <c:v>1.5240800000022566E-3</c:v>
                </c:pt>
                <c:pt idx="76205">
                  <c:v>1.5241000000022567E-3</c:v>
                </c:pt>
                <c:pt idx="76206">
                  <c:v>1.5241200000022568E-3</c:v>
                </c:pt>
                <c:pt idx="76207">
                  <c:v>1.5241400000022569E-3</c:v>
                </c:pt>
                <c:pt idx="76208">
                  <c:v>1.524160000002257E-3</c:v>
                </c:pt>
                <c:pt idx="76209">
                  <c:v>1.5241800000022571E-3</c:v>
                </c:pt>
                <c:pt idx="76210">
                  <c:v>1.5242000000022572E-3</c:v>
                </c:pt>
                <c:pt idx="76211">
                  <c:v>1.5242200000022573E-3</c:v>
                </c:pt>
                <c:pt idx="76212">
                  <c:v>1.5242400000022574E-3</c:v>
                </c:pt>
                <c:pt idx="76213">
                  <c:v>1.5242600000022575E-3</c:v>
                </c:pt>
                <c:pt idx="76214">
                  <c:v>1.5242800000022576E-3</c:v>
                </c:pt>
                <c:pt idx="76215">
                  <c:v>1.5243000000022577E-3</c:v>
                </c:pt>
                <c:pt idx="76216">
                  <c:v>1.5243200000022578E-3</c:v>
                </c:pt>
                <c:pt idx="76217">
                  <c:v>1.5243400000022579E-3</c:v>
                </c:pt>
                <c:pt idx="76218">
                  <c:v>1.524360000002258E-3</c:v>
                </c:pt>
                <c:pt idx="76219">
                  <c:v>1.5243800000022581E-3</c:v>
                </c:pt>
                <c:pt idx="76220">
                  <c:v>1.5244000000022582E-3</c:v>
                </c:pt>
                <c:pt idx="76221">
                  <c:v>1.5244200000022582E-3</c:v>
                </c:pt>
                <c:pt idx="76222">
                  <c:v>1.5244400000022583E-3</c:v>
                </c:pt>
                <c:pt idx="76223">
                  <c:v>1.5244600000022584E-3</c:v>
                </c:pt>
                <c:pt idx="76224">
                  <c:v>1.5244800000022585E-3</c:v>
                </c:pt>
                <c:pt idx="76225">
                  <c:v>1.5245000000022586E-3</c:v>
                </c:pt>
                <c:pt idx="76226">
                  <c:v>1.5245200000022587E-3</c:v>
                </c:pt>
                <c:pt idx="76227">
                  <c:v>1.5245400000022588E-3</c:v>
                </c:pt>
                <c:pt idx="76228">
                  <c:v>1.5245600000022589E-3</c:v>
                </c:pt>
                <c:pt idx="76229">
                  <c:v>1.524580000002259E-3</c:v>
                </c:pt>
                <c:pt idx="76230">
                  <c:v>1.5246000000022591E-3</c:v>
                </c:pt>
                <c:pt idx="76231">
                  <c:v>1.5246200000022592E-3</c:v>
                </c:pt>
                <c:pt idx="76232">
                  <c:v>1.5246400000022593E-3</c:v>
                </c:pt>
                <c:pt idx="76233">
                  <c:v>1.5246600000022594E-3</c:v>
                </c:pt>
                <c:pt idx="76234">
                  <c:v>1.5246800000022595E-3</c:v>
                </c:pt>
                <c:pt idx="76235">
                  <c:v>1.5247000000022596E-3</c:v>
                </c:pt>
                <c:pt idx="76236">
                  <c:v>1.5247200000022597E-3</c:v>
                </c:pt>
                <c:pt idx="76237">
                  <c:v>1.5247400000022598E-3</c:v>
                </c:pt>
                <c:pt idx="76238">
                  <c:v>1.5247600000022599E-3</c:v>
                </c:pt>
                <c:pt idx="76239">
                  <c:v>1.52478000000226E-3</c:v>
                </c:pt>
                <c:pt idx="76240">
                  <c:v>1.5248000000022601E-3</c:v>
                </c:pt>
                <c:pt idx="76241">
                  <c:v>1.5248200000022602E-3</c:v>
                </c:pt>
                <c:pt idx="76242">
                  <c:v>1.5248400000022603E-3</c:v>
                </c:pt>
                <c:pt idx="76243">
                  <c:v>1.5248600000022604E-3</c:v>
                </c:pt>
                <c:pt idx="76244">
                  <c:v>1.5248800000022605E-3</c:v>
                </c:pt>
                <c:pt idx="76245">
                  <c:v>1.5249000000022606E-3</c:v>
                </c:pt>
                <c:pt idx="76246">
                  <c:v>1.5249200000022607E-3</c:v>
                </c:pt>
                <c:pt idx="76247">
                  <c:v>1.5249400000022608E-3</c:v>
                </c:pt>
                <c:pt idx="76248">
                  <c:v>1.5249600000022609E-3</c:v>
                </c:pt>
                <c:pt idx="76249">
                  <c:v>1.524980000002261E-3</c:v>
                </c:pt>
                <c:pt idx="76250">
                  <c:v>1.5250000000022611E-3</c:v>
                </c:pt>
                <c:pt idx="76251">
                  <c:v>1.5250200000022612E-3</c:v>
                </c:pt>
                <c:pt idx="76252">
                  <c:v>1.5250400000022613E-3</c:v>
                </c:pt>
                <c:pt idx="76253">
                  <c:v>1.5250600000022614E-3</c:v>
                </c:pt>
                <c:pt idx="76254">
                  <c:v>1.5250800000022615E-3</c:v>
                </c:pt>
                <c:pt idx="76255">
                  <c:v>1.5251000000022616E-3</c:v>
                </c:pt>
                <c:pt idx="76256">
                  <c:v>1.5251200000022617E-3</c:v>
                </c:pt>
                <c:pt idx="76257">
                  <c:v>1.5251400000022618E-3</c:v>
                </c:pt>
                <c:pt idx="76258">
                  <c:v>1.5251600000022619E-3</c:v>
                </c:pt>
                <c:pt idx="76259">
                  <c:v>1.525180000002262E-3</c:v>
                </c:pt>
                <c:pt idx="76260">
                  <c:v>1.5252000000022621E-3</c:v>
                </c:pt>
                <c:pt idx="76261">
                  <c:v>1.5252200000022622E-3</c:v>
                </c:pt>
                <c:pt idx="76262">
                  <c:v>1.5252400000022623E-3</c:v>
                </c:pt>
                <c:pt idx="76263">
                  <c:v>1.5252600000022624E-3</c:v>
                </c:pt>
                <c:pt idx="76264">
                  <c:v>1.5252800000022625E-3</c:v>
                </c:pt>
                <c:pt idx="76265">
                  <c:v>1.5253000000022626E-3</c:v>
                </c:pt>
                <c:pt idx="76266">
                  <c:v>1.5253200000022627E-3</c:v>
                </c:pt>
                <c:pt idx="76267">
                  <c:v>1.5253400000022628E-3</c:v>
                </c:pt>
                <c:pt idx="76268">
                  <c:v>1.5253600000022629E-3</c:v>
                </c:pt>
                <c:pt idx="76269">
                  <c:v>1.525380000002263E-3</c:v>
                </c:pt>
                <c:pt idx="76270">
                  <c:v>1.5254000000022631E-3</c:v>
                </c:pt>
                <c:pt idx="76271">
                  <c:v>1.5254200000022632E-3</c:v>
                </c:pt>
                <c:pt idx="76272">
                  <c:v>1.5254400000022632E-3</c:v>
                </c:pt>
                <c:pt idx="76273">
                  <c:v>1.5254600000022633E-3</c:v>
                </c:pt>
                <c:pt idx="76274">
                  <c:v>1.5254800000022634E-3</c:v>
                </c:pt>
                <c:pt idx="76275">
                  <c:v>1.5255000000022635E-3</c:v>
                </c:pt>
                <c:pt idx="76276">
                  <c:v>1.5255200000022636E-3</c:v>
                </c:pt>
                <c:pt idx="76277">
                  <c:v>1.5255400000022637E-3</c:v>
                </c:pt>
                <c:pt idx="76278">
                  <c:v>1.5255600000022638E-3</c:v>
                </c:pt>
                <c:pt idx="76279">
                  <c:v>1.5255800000022639E-3</c:v>
                </c:pt>
                <c:pt idx="76280">
                  <c:v>1.525600000002264E-3</c:v>
                </c:pt>
                <c:pt idx="76281">
                  <c:v>1.5256200000022641E-3</c:v>
                </c:pt>
                <c:pt idx="76282">
                  <c:v>1.5256400000022642E-3</c:v>
                </c:pt>
                <c:pt idx="76283">
                  <c:v>1.5256600000022643E-3</c:v>
                </c:pt>
                <c:pt idx="76284">
                  <c:v>1.5256800000022644E-3</c:v>
                </c:pt>
                <c:pt idx="76285">
                  <c:v>1.5257000000022645E-3</c:v>
                </c:pt>
                <c:pt idx="76286">
                  <c:v>1.5257200000022646E-3</c:v>
                </c:pt>
                <c:pt idx="76287">
                  <c:v>1.5257400000022647E-3</c:v>
                </c:pt>
                <c:pt idx="76288">
                  <c:v>1.5257600000022648E-3</c:v>
                </c:pt>
                <c:pt idx="76289">
                  <c:v>1.5257800000022649E-3</c:v>
                </c:pt>
                <c:pt idx="76290">
                  <c:v>1.525800000002265E-3</c:v>
                </c:pt>
                <c:pt idx="76291">
                  <c:v>1.5258200000022651E-3</c:v>
                </c:pt>
                <c:pt idx="76292">
                  <c:v>1.5258400000022652E-3</c:v>
                </c:pt>
                <c:pt idx="76293">
                  <c:v>1.5258600000022653E-3</c:v>
                </c:pt>
                <c:pt idx="76294">
                  <c:v>1.5258800000022654E-3</c:v>
                </c:pt>
                <c:pt idx="76295">
                  <c:v>1.5259000000022655E-3</c:v>
                </c:pt>
                <c:pt idx="76296">
                  <c:v>1.5259200000022656E-3</c:v>
                </c:pt>
                <c:pt idx="76297">
                  <c:v>1.5259400000022657E-3</c:v>
                </c:pt>
                <c:pt idx="76298">
                  <c:v>1.5259600000022658E-3</c:v>
                </c:pt>
                <c:pt idx="76299">
                  <c:v>1.5259800000022659E-3</c:v>
                </c:pt>
                <c:pt idx="76300">
                  <c:v>1.526000000002266E-3</c:v>
                </c:pt>
                <c:pt idx="76301">
                  <c:v>1.5260200000022661E-3</c:v>
                </c:pt>
                <c:pt idx="76302">
                  <c:v>1.5260400000022662E-3</c:v>
                </c:pt>
                <c:pt idx="76303">
                  <c:v>1.5260600000022663E-3</c:v>
                </c:pt>
                <c:pt idx="76304">
                  <c:v>1.5260800000022664E-3</c:v>
                </c:pt>
                <c:pt idx="76305">
                  <c:v>1.5261000000022665E-3</c:v>
                </c:pt>
                <c:pt idx="76306">
                  <c:v>1.5261200000022666E-3</c:v>
                </c:pt>
                <c:pt idx="76307">
                  <c:v>1.5261400000022667E-3</c:v>
                </c:pt>
                <c:pt idx="76308">
                  <c:v>1.5261600000022668E-3</c:v>
                </c:pt>
                <c:pt idx="76309">
                  <c:v>1.5261800000022669E-3</c:v>
                </c:pt>
                <c:pt idx="76310">
                  <c:v>1.526200000002267E-3</c:v>
                </c:pt>
                <c:pt idx="76311">
                  <c:v>1.5262200000022671E-3</c:v>
                </c:pt>
                <c:pt idx="76312">
                  <c:v>1.5262400000022672E-3</c:v>
                </c:pt>
                <c:pt idx="76313">
                  <c:v>1.5262600000022673E-3</c:v>
                </c:pt>
                <c:pt idx="76314">
                  <c:v>1.5262800000022674E-3</c:v>
                </c:pt>
                <c:pt idx="76315">
                  <c:v>1.5263000000022675E-3</c:v>
                </c:pt>
                <c:pt idx="76316">
                  <c:v>1.5263200000022676E-3</c:v>
                </c:pt>
                <c:pt idx="76317">
                  <c:v>1.5263400000022677E-3</c:v>
                </c:pt>
                <c:pt idx="76318">
                  <c:v>1.5263600000022678E-3</c:v>
                </c:pt>
                <c:pt idx="76319">
                  <c:v>1.5263800000022679E-3</c:v>
                </c:pt>
                <c:pt idx="76320">
                  <c:v>1.526400000002268E-3</c:v>
                </c:pt>
                <c:pt idx="76321">
                  <c:v>1.5264200000022681E-3</c:v>
                </c:pt>
                <c:pt idx="76322">
                  <c:v>1.5264400000022682E-3</c:v>
                </c:pt>
                <c:pt idx="76323">
                  <c:v>1.5264600000022683E-3</c:v>
                </c:pt>
                <c:pt idx="76324">
                  <c:v>1.5264800000022683E-3</c:v>
                </c:pt>
                <c:pt idx="76325">
                  <c:v>1.5265000000022684E-3</c:v>
                </c:pt>
                <c:pt idx="76326">
                  <c:v>1.5265200000022685E-3</c:v>
                </c:pt>
                <c:pt idx="76327">
                  <c:v>1.5265400000022686E-3</c:v>
                </c:pt>
                <c:pt idx="76328">
                  <c:v>1.5265600000022687E-3</c:v>
                </c:pt>
                <c:pt idx="76329">
                  <c:v>1.5265800000022688E-3</c:v>
                </c:pt>
                <c:pt idx="76330">
                  <c:v>1.5266000000022689E-3</c:v>
                </c:pt>
                <c:pt idx="76331">
                  <c:v>1.526620000002269E-3</c:v>
                </c:pt>
                <c:pt idx="76332">
                  <c:v>1.5266400000022691E-3</c:v>
                </c:pt>
                <c:pt idx="76333">
                  <c:v>1.5266600000022692E-3</c:v>
                </c:pt>
                <c:pt idx="76334">
                  <c:v>1.5266800000022693E-3</c:v>
                </c:pt>
                <c:pt idx="76335">
                  <c:v>1.5267000000022694E-3</c:v>
                </c:pt>
                <c:pt idx="76336">
                  <c:v>1.5267200000022695E-3</c:v>
                </c:pt>
                <c:pt idx="76337">
                  <c:v>1.5267400000022696E-3</c:v>
                </c:pt>
                <c:pt idx="76338">
                  <c:v>1.5267600000022697E-3</c:v>
                </c:pt>
                <c:pt idx="76339">
                  <c:v>1.5267800000022698E-3</c:v>
                </c:pt>
                <c:pt idx="76340">
                  <c:v>1.5268000000022699E-3</c:v>
                </c:pt>
                <c:pt idx="76341">
                  <c:v>1.52682000000227E-3</c:v>
                </c:pt>
                <c:pt idx="76342">
                  <c:v>1.5268400000022701E-3</c:v>
                </c:pt>
                <c:pt idx="76343">
                  <c:v>1.5268600000022702E-3</c:v>
                </c:pt>
                <c:pt idx="76344">
                  <c:v>1.5268800000022703E-3</c:v>
                </c:pt>
                <c:pt idx="76345">
                  <c:v>1.5269000000022704E-3</c:v>
                </c:pt>
                <c:pt idx="76346">
                  <c:v>1.5269200000022705E-3</c:v>
                </c:pt>
                <c:pt idx="76347">
                  <c:v>1.5269400000022706E-3</c:v>
                </c:pt>
                <c:pt idx="76348">
                  <c:v>1.5269600000022707E-3</c:v>
                </c:pt>
                <c:pt idx="76349">
                  <c:v>1.5269800000022708E-3</c:v>
                </c:pt>
                <c:pt idx="76350">
                  <c:v>1.5270000000022709E-3</c:v>
                </c:pt>
                <c:pt idx="76351">
                  <c:v>1.527020000002271E-3</c:v>
                </c:pt>
                <c:pt idx="76352">
                  <c:v>1.5270400000022711E-3</c:v>
                </c:pt>
                <c:pt idx="76353">
                  <c:v>1.5270600000022712E-3</c:v>
                </c:pt>
                <c:pt idx="76354">
                  <c:v>1.5270800000022713E-3</c:v>
                </c:pt>
                <c:pt idx="76355">
                  <c:v>1.5271000000022714E-3</c:v>
                </c:pt>
                <c:pt idx="76356">
                  <c:v>1.5271200000022715E-3</c:v>
                </c:pt>
                <c:pt idx="76357">
                  <c:v>1.5271400000022716E-3</c:v>
                </c:pt>
                <c:pt idx="76358">
                  <c:v>1.5271600000022717E-3</c:v>
                </c:pt>
                <c:pt idx="76359">
                  <c:v>1.5271800000022718E-3</c:v>
                </c:pt>
                <c:pt idx="76360">
                  <c:v>1.5272000000022719E-3</c:v>
                </c:pt>
                <c:pt idx="76361">
                  <c:v>1.527220000002272E-3</c:v>
                </c:pt>
                <c:pt idx="76362">
                  <c:v>1.5272400000022721E-3</c:v>
                </c:pt>
                <c:pt idx="76363">
                  <c:v>1.5272600000022722E-3</c:v>
                </c:pt>
                <c:pt idx="76364">
                  <c:v>1.5272800000022723E-3</c:v>
                </c:pt>
                <c:pt idx="76365">
                  <c:v>1.5273000000022724E-3</c:v>
                </c:pt>
                <c:pt idx="76366">
                  <c:v>1.5273200000022725E-3</c:v>
                </c:pt>
                <c:pt idx="76367">
                  <c:v>1.5273400000022726E-3</c:v>
                </c:pt>
                <c:pt idx="76368">
                  <c:v>1.5273600000022727E-3</c:v>
                </c:pt>
                <c:pt idx="76369">
                  <c:v>1.5273800000022728E-3</c:v>
                </c:pt>
                <c:pt idx="76370">
                  <c:v>1.5274000000022729E-3</c:v>
                </c:pt>
                <c:pt idx="76371">
                  <c:v>1.527420000002273E-3</c:v>
                </c:pt>
                <c:pt idx="76372">
                  <c:v>1.5274400000022731E-3</c:v>
                </c:pt>
                <c:pt idx="76373">
                  <c:v>1.5274600000022732E-3</c:v>
                </c:pt>
                <c:pt idx="76374">
                  <c:v>1.5274800000022733E-3</c:v>
                </c:pt>
                <c:pt idx="76375">
                  <c:v>1.5275000000022734E-3</c:v>
                </c:pt>
                <c:pt idx="76376">
                  <c:v>1.5275200000022734E-3</c:v>
                </c:pt>
                <c:pt idx="76377">
                  <c:v>1.5275400000022735E-3</c:v>
                </c:pt>
                <c:pt idx="76378">
                  <c:v>1.5275600000022736E-3</c:v>
                </c:pt>
                <c:pt idx="76379">
                  <c:v>1.5275800000022737E-3</c:v>
                </c:pt>
                <c:pt idx="76380">
                  <c:v>1.5276000000022738E-3</c:v>
                </c:pt>
                <c:pt idx="76381">
                  <c:v>1.5276200000022739E-3</c:v>
                </c:pt>
                <c:pt idx="76382">
                  <c:v>1.527640000002274E-3</c:v>
                </c:pt>
                <c:pt idx="76383">
                  <c:v>1.5276600000022741E-3</c:v>
                </c:pt>
                <c:pt idx="76384">
                  <c:v>1.5276800000022742E-3</c:v>
                </c:pt>
                <c:pt idx="76385">
                  <c:v>1.5277000000022743E-3</c:v>
                </c:pt>
                <c:pt idx="76386">
                  <c:v>1.5277200000022744E-3</c:v>
                </c:pt>
                <c:pt idx="76387">
                  <c:v>1.5277400000022745E-3</c:v>
                </c:pt>
                <c:pt idx="76388">
                  <c:v>1.5277600000022746E-3</c:v>
                </c:pt>
                <c:pt idx="76389">
                  <c:v>1.5277800000022747E-3</c:v>
                </c:pt>
                <c:pt idx="76390">
                  <c:v>1.5278000000022748E-3</c:v>
                </c:pt>
                <c:pt idx="76391">
                  <c:v>1.5278200000022749E-3</c:v>
                </c:pt>
                <c:pt idx="76392">
                  <c:v>1.527840000002275E-3</c:v>
                </c:pt>
                <c:pt idx="76393">
                  <c:v>1.5278600000022751E-3</c:v>
                </c:pt>
                <c:pt idx="76394">
                  <c:v>1.5278800000022752E-3</c:v>
                </c:pt>
                <c:pt idx="76395">
                  <c:v>1.5279000000022753E-3</c:v>
                </c:pt>
                <c:pt idx="76396">
                  <c:v>1.5279200000022754E-3</c:v>
                </c:pt>
                <c:pt idx="76397">
                  <c:v>1.5279400000022755E-3</c:v>
                </c:pt>
                <c:pt idx="76398">
                  <c:v>1.5279600000022756E-3</c:v>
                </c:pt>
                <c:pt idx="76399">
                  <c:v>1.5279800000022757E-3</c:v>
                </c:pt>
                <c:pt idx="76400">
                  <c:v>1.5280000000022758E-3</c:v>
                </c:pt>
                <c:pt idx="76401">
                  <c:v>1.5280200000022759E-3</c:v>
                </c:pt>
                <c:pt idx="76402">
                  <c:v>1.528040000002276E-3</c:v>
                </c:pt>
                <c:pt idx="76403">
                  <c:v>1.5280600000022761E-3</c:v>
                </c:pt>
                <c:pt idx="76404">
                  <c:v>1.5280800000022762E-3</c:v>
                </c:pt>
                <c:pt idx="76405">
                  <c:v>1.5281000000022763E-3</c:v>
                </c:pt>
                <c:pt idx="76406">
                  <c:v>1.5281200000022764E-3</c:v>
                </c:pt>
                <c:pt idx="76407">
                  <c:v>1.5281400000022765E-3</c:v>
                </c:pt>
                <c:pt idx="76408">
                  <c:v>1.5281600000022766E-3</c:v>
                </c:pt>
                <c:pt idx="76409">
                  <c:v>1.5281800000022767E-3</c:v>
                </c:pt>
                <c:pt idx="76410">
                  <c:v>1.5282000000022768E-3</c:v>
                </c:pt>
                <c:pt idx="76411">
                  <c:v>1.5282200000022769E-3</c:v>
                </c:pt>
                <c:pt idx="76412">
                  <c:v>1.528240000002277E-3</c:v>
                </c:pt>
                <c:pt idx="76413">
                  <c:v>1.5282600000022771E-3</c:v>
                </c:pt>
                <c:pt idx="76414">
                  <c:v>1.5282800000022772E-3</c:v>
                </c:pt>
                <c:pt idx="76415">
                  <c:v>1.5283000000022773E-3</c:v>
                </c:pt>
                <c:pt idx="76416">
                  <c:v>1.5283200000022774E-3</c:v>
                </c:pt>
                <c:pt idx="76417">
                  <c:v>1.5283400000022775E-3</c:v>
                </c:pt>
                <c:pt idx="76418">
                  <c:v>1.5283600000022776E-3</c:v>
                </c:pt>
                <c:pt idx="76419">
                  <c:v>1.5283800000022777E-3</c:v>
                </c:pt>
                <c:pt idx="76420">
                  <c:v>1.5284000000022778E-3</c:v>
                </c:pt>
                <c:pt idx="76421">
                  <c:v>1.5284200000022779E-3</c:v>
                </c:pt>
                <c:pt idx="76422">
                  <c:v>1.528440000002278E-3</c:v>
                </c:pt>
                <c:pt idx="76423">
                  <c:v>1.5284600000022781E-3</c:v>
                </c:pt>
                <c:pt idx="76424">
                  <c:v>1.5284800000022782E-3</c:v>
                </c:pt>
                <c:pt idx="76425">
                  <c:v>1.5285000000022783E-3</c:v>
                </c:pt>
                <c:pt idx="76426">
                  <c:v>1.5285200000022784E-3</c:v>
                </c:pt>
                <c:pt idx="76427">
                  <c:v>1.5285400000022784E-3</c:v>
                </c:pt>
                <c:pt idx="76428">
                  <c:v>1.5285600000022785E-3</c:v>
                </c:pt>
                <c:pt idx="76429">
                  <c:v>1.5285800000022786E-3</c:v>
                </c:pt>
                <c:pt idx="76430">
                  <c:v>1.5286000000022787E-3</c:v>
                </c:pt>
                <c:pt idx="76431">
                  <c:v>1.5286200000022788E-3</c:v>
                </c:pt>
                <c:pt idx="76432">
                  <c:v>1.5286400000022789E-3</c:v>
                </c:pt>
                <c:pt idx="76433">
                  <c:v>1.528660000002279E-3</c:v>
                </c:pt>
                <c:pt idx="76434">
                  <c:v>1.5286800000022791E-3</c:v>
                </c:pt>
                <c:pt idx="76435">
                  <c:v>1.5287000000022792E-3</c:v>
                </c:pt>
                <c:pt idx="76436">
                  <c:v>1.5287200000022793E-3</c:v>
                </c:pt>
                <c:pt idx="76437">
                  <c:v>1.5287400000022794E-3</c:v>
                </c:pt>
                <c:pt idx="76438">
                  <c:v>1.5287600000022795E-3</c:v>
                </c:pt>
                <c:pt idx="76439">
                  <c:v>1.5287800000022796E-3</c:v>
                </c:pt>
                <c:pt idx="76440">
                  <c:v>1.5288000000022797E-3</c:v>
                </c:pt>
                <c:pt idx="76441">
                  <c:v>1.5288200000022798E-3</c:v>
                </c:pt>
                <c:pt idx="76442">
                  <c:v>1.5288400000022799E-3</c:v>
                </c:pt>
                <c:pt idx="76443">
                  <c:v>1.52886000000228E-3</c:v>
                </c:pt>
                <c:pt idx="76444">
                  <c:v>1.5288800000022801E-3</c:v>
                </c:pt>
                <c:pt idx="76445">
                  <c:v>1.5289000000022802E-3</c:v>
                </c:pt>
                <c:pt idx="76446">
                  <c:v>1.5289200000022803E-3</c:v>
                </c:pt>
                <c:pt idx="76447">
                  <c:v>1.5289400000022804E-3</c:v>
                </c:pt>
                <c:pt idx="76448">
                  <c:v>1.5289600000022805E-3</c:v>
                </c:pt>
                <c:pt idx="76449">
                  <c:v>1.5289800000022806E-3</c:v>
                </c:pt>
                <c:pt idx="76450">
                  <c:v>1.5290000000022807E-3</c:v>
                </c:pt>
                <c:pt idx="76451">
                  <c:v>1.5290200000022808E-3</c:v>
                </c:pt>
                <c:pt idx="76452">
                  <c:v>1.5290400000022809E-3</c:v>
                </c:pt>
                <c:pt idx="76453">
                  <c:v>1.529060000002281E-3</c:v>
                </c:pt>
                <c:pt idx="76454">
                  <c:v>1.5290800000022811E-3</c:v>
                </c:pt>
                <c:pt idx="76455">
                  <c:v>1.5291000000022812E-3</c:v>
                </c:pt>
                <c:pt idx="76456">
                  <c:v>1.5291200000022813E-3</c:v>
                </c:pt>
                <c:pt idx="76457">
                  <c:v>1.5291400000022814E-3</c:v>
                </c:pt>
                <c:pt idx="76458">
                  <c:v>1.5291600000022815E-3</c:v>
                </c:pt>
                <c:pt idx="76459">
                  <c:v>1.5291800000022816E-3</c:v>
                </c:pt>
                <c:pt idx="76460">
                  <c:v>1.5292000000022817E-3</c:v>
                </c:pt>
                <c:pt idx="76461">
                  <c:v>1.5292200000022818E-3</c:v>
                </c:pt>
                <c:pt idx="76462">
                  <c:v>1.5292400000022819E-3</c:v>
                </c:pt>
                <c:pt idx="76463">
                  <c:v>1.529260000002282E-3</c:v>
                </c:pt>
                <c:pt idx="76464">
                  <c:v>1.5292800000022821E-3</c:v>
                </c:pt>
                <c:pt idx="76465">
                  <c:v>1.5293000000022822E-3</c:v>
                </c:pt>
                <c:pt idx="76466">
                  <c:v>1.5293200000022823E-3</c:v>
                </c:pt>
                <c:pt idx="76467">
                  <c:v>1.5293400000022824E-3</c:v>
                </c:pt>
                <c:pt idx="76468">
                  <c:v>1.5293600000022825E-3</c:v>
                </c:pt>
                <c:pt idx="76469">
                  <c:v>1.5293800000022826E-3</c:v>
                </c:pt>
                <c:pt idx="76470">
                  <c:v>1.5294000000022827E-3</c:v>
                </c:pt>
                <c:pt idx="76471">
                  <c:v>1.5294200000022828E-3</c:v>
                </c:pt>
                <c:pt idx="76472">
                  <c:v>1.5294400000022829E-3</c:v>
                </c:pt>
                <c:pt idx="76473">
                  <c:v>1.529460000002283E-3</c:v>
                </c:pt>
                <c:pt idx="76474">
                  <c:v>1.5294800000022831E-3</c:v>
                </c:pt>
                <c:pt idx="76475">
                  <c:v>1.5295000000022832E-3</c:v>
                </c:pt>
                <c:pt idx="76476">
                  <c:v>1.5295200000022833E-3</c:v>
                </c:pt>
                <c:pt idx="76477">
                  <c:v>1.5295400000022834E-3</c:v>
                </c:pt>
                <c:pt idx="76478">
                  <c:v>1.5295600000022835E-3</c:v>
                </c:pt>
                <c:pt idx="76479">
                  <c:v>1.5295800000022835E-3</c:v>
                </c:pt>
                <c:pt idx="76480">
                  <c:v>1.5296000000022836E-3</c:v>
                </c:pt>
                <c:pt idx="76481">
                  <c:v>1.5296200000022837E-3</c:v>
                </c:pt>
                <c:pt idx="76482">
                  <c:v>1.5296400000022838E-3</c:v>
                </c:pt>
                <c:pt idx="76483">
                  <c:v>1.5296600000022839E-3</c:v>
                </c:pt>
                <c:pt idx="76484">
                  <c:v>1.529680000002284E-3</c:v>
                </c:pt>
                <c:pt idx="76485">
                  <c:v>1.5297000000022841E-3</c:v>
                </c:pt>
                <c:pt idx="76486">
                  <c:v>1.5297200000022842E-3</c:v>
                </c:pt>
                <c:pt idx="76487">
                  <c:v>1.5297400000022843E-3</c:v>
                </c:pt>
                <c:pt idx="76488">
                  <c:v>1.5297600000022844E-3</c:v>
                </c:pt>
                <c:pt idx="76489">
                  <c:v>1.5297800000022845E-3</c:v>
                </c:pt>
                <c:pt idx="76490">
                  <c:v>1.5298000000022846E-3</c:v>
                </c:pt>
                <c:pt idx="76491">
                  <c:v>1.5298200000022847E-3</c:v>
                </c:pt>
                <c:pt idx="76492">
                  <c:v>1.5298400000022848E-3</c:v>
                </c:pt>
                <c:pt idx="76493">
                  <c:v>1.5298600000022849E-3</c:v>
                </c:pt>
                <c:pt idx="76494">
                  <c:v>1.529880000002285E-3</c:v>
                </c:pt>
                <c:pt idx="76495">
                  <c:v>1.5299000000022851E-3</c:v>
                </c:pt>
                <c:pt idx="76496">
                  <c:v>1.5299200000022852E-3</c:v>
                </c:pt>
                <c:pt idx="76497">
                  <c:v>1.5299400000022853E-3</c:v>
                </c:pt>
                <c:pt idx="76498">
                  <c:v>1.5299600000022854E-3</c:v>
                </c:pt>
                <c:pt idx="76499">
                  <c:v>1.5299800000022855E-3</c:v>
                </c:pt>
                <c:pt idx="76500">
                  <c:v>1.5300000000022856E-3</c:v>
                </c:pt>
                <c:pt idx="76501">
                  <c:v>1.5300200000022857E-3</c:v>
                </c:pt>
                <c:pt idx="76502">
                  <c:v>1.5300400000022858E-3</c:v>
                </c:pt>
                <c:pt idx="76503">
                  <c:v>1.5300600000022859E-3</c:v>
                </c:pt>
                <c:pt idx="76504">
                  <c:v>1.530080000002286E-3</c:v>
                </c:pt>
                <c:pt idx="76505">
                  <c:v>1.5301000000022861E-3</c:v>
                </c:pt>
                <c:pt idx="76506">
                  <c:v>1.5301200000022862E-3</c:v>
                </c:pt>
                <c:pt idx="76507">
                  <c:v>1.5301400000022863E-3</c:v>
                </c:pt>
                <c:pt idx="76508">
                  <c:v>1.5301600000022864E-3</c:v>
                </c:pt>
                <c:pt idx="76509">
                  <c:v>1.5301800000022865E-3</c:v>
                </c:pt>
                <c:pt idx="76510">
                  <c:v>1.5302000000022866E-3</c:v>
                </c:pt>
                <c:pt idx="76511">
                  <c:v>1.5302200000022867E-3</c:v>
                </c:pt>
                <c:pt idx="76512">
                  <c:v>1.5302400000022868E-3</c:v>
                </c:pt>
                <c:pt idx="76513">
                  <c:v>1.5302600000022869E-3</c:v>
                </c:pt>
                <c:pt idx="76514">
                  <c:v>1.530280000002287E-3</c:v>
                </c:pt>
                <c:pt idx="76515">
                  <c:v>1.5303000000022871E-3</c:v>
                </c:pt>
                <c:pt idx="76516">
                  <c:v>1.5303200000022872E-3</c:v>
                </c:pt>
                <c:pt idx="76517">
                  <c:v>1.5303400000022873E-3</c:v>
                </c:pt>
                <c:pt idx="76518">
                  <c:v>1.5303600000022874E-3</c:v>
                </c:pt>
                <c:pt idx="76519">
                  <c:v>1.5303800000022875E-3</c:v>
                </c:pt>
                <c:pt idx="76520">
                  <c:v>1.5304000000022876E-3</c:v>
                </c:pt>
                <c:pt idx="76521">
                  <c:v>1.5304200000022877E-3</c:v>
                </c:pt>
                <c:pt idx="76522">
                  <c:v>1.5304400000022878E-3</c:v>
                </c:pt>
                <c:pt idx="76523">
                  <c:v>1.5304600000022879E-3</c:v>
                </c:pt>
                <c:pt idx="76524">
                  <c:v>1.530480000002288E-3</c:v>
                </c:pt>
                <c:pt idx="76525">
                  <c:v>1.5305000000022881E-3</c:v>
                </c:pt>
                <c:pt idx="76526">
                  <c:v>1.5305200000022882E-3</c:v>
                </c:pt>
                <c:pt idx="76527">
                  <c:v>1.5305400000022883E-3</c:v>
                </c:pt>
                <c:pt idx="76528">
                  <c:v>1.5305600000022884E-3</c:v>
                </c:pt>
                <c:pt idx="76529">
                  <c:v>1.5305800000022885E-3</c:v>
                </c:pt>
                <c:pt idx="76530">
                  <c:v>1.5306000000022886E-3</c:v>
                </c:pt>
                <c:pt idx="76531">
                  <c:v>1.5306200000022886E-3</c:v>
                </c:pt>
                <c:pt idx="76532">
                  <c:v>1.5306400000022887E-3</c:v>
                </c:pt>
                <c:pt idx="76533">
                  <c:v>1.5306600000022888E-3</c:v>
                </c:pt>
                <c:pt idx="76534">
                  <c:v>1.5306800000022889E-3</c:v>
                </c:pt>
                <c:pt idx="76535">
                  <c:v>1.530700000002289E-3</c:v>
                </c:pt>
                <c:pt idx="76536">
                  <c:v>1.5307200000022891E-3</c:v>
                </c:pt>
                <c:pt idx="76537">
                  <c:v>1.5307400000022892E-3</c:v>
                </c:pt>
                <c:pt idx="76538">
                  <c:v>1.5307600000022893E-3</c:v>
                </c:pt>
                <c:pt idx="76539">
                  <c:v>1.5307800000022894E-3</c:v>
                </c:pt>
                <c:pt idx="76540">
                  <c:v>1.5308000000022895E-3</c:v>
                </c:pt>
                <c:pt idx="76541">
                  <c:v>1.5308200000022896E-3</c:v>
                </c:pt>
                <c:pt idx="76542">
                  <c:v>1.5308400000022897E-3</c:v>
                </c:pt>
                <c:pt idx="76543">
                  <c:v>1.5308600000022898E-3</c:v>
                </c:pt>
                <c:pt idx="76544">
                  <c:v>1.5308800000022899E-3</c:v>
                </c:pt>
                <c:pt idx="76545">
                  <c:v>1.53090000000229E-3</c:v>
                </c:pt>
                <c:pt idx="76546">
                  <c:v>1.5309200000022901E-3</c:v>
                </c:pt>
                <c:pt idx="76547">
                  <c:v>1.5309400000022902E-3</c:v>
                </c:pt>
                <c:pt idx="76548">
                  <c:v>1.5309600000022903E-3</c:v>
                </c:pt>
                <c:pt idx="76549">
                  <c:v>1.5309800000022904E-3</c:v>
                </c:pt>
                <c:pt idx="76550">
                  <c:v>1.5310000000022905E-3</c:v>
                </c:pt>
                <c:pt idx="76551">
                  <c:v>1.5310200000022906E-3</c:v>
                </c:pt>
                <c:pt idx="76552">
                  <c:v>1.5310400000022907E-3</c:v>
                </c:pt>
                <c:pt idx="76553">
                  <c:v>1.5310600000022908E-3</c:v>
                </c:pt>
                <c:pt idx="76554">
                  <c:v>1.5310800000022909E-3</c:v>
                </c:pt>
                <c:pt idx="76555">
                  <c:v>1.531100000002291E-3</c:v>
                </c:pt>
                <c:pt idx="76556">
                  <c:v>1.5311200000022911E-3</c:v>
                </c:pt>
                <c:pt idx="76557">
                  <c:v>1.5311400000022912E-3</c:v>
                </c:pt>
                <c:pt idx="76558">
                  <c:v>1.5311600000022913E-3</c:v>
                </c:pt>
                <c:pt idx="76559">
                  <c:v>1.5311800000022914E-3</c:v>
                </c:pt>
                <c:pt idx="76560">
                  <c:v>1.5312000000022915E-3</c:v>
                </c:pt>
                <c:pt idx="76561">
                  <c:v>1.5312200000022916E-3</c:v>
                </c:pt>
                <c:pt idx="76562">
                  <c:v>1.5312400000022917E-3</c:v>
                </c:pt>
                <c:pt idx="76563">
                  <c:v>1.5312600000022918E-3</c:v>
                </c:pt>
                <c:pt idx="76564">
                  <c:v>1.5312800000022919E-3</c:v>
                </c:pt>
                <c:pt idx="76565">
                  <c:v>1.531300000002292E-3</c:v>
                </c:pt>
                <c:pt idx="76566">
                  <c:v>1.5313200000022921E-3</c:v>
                </c:pt>
                <c:pt idx="76567">
                  <c:v>1.5313400000022922E-3</c:v>
                </c:pt>
                <c:pt idx="76568">
                  <c:v>1.5313600000022923E-3</c:v>
                </c:pt>
                <c:pt idx="76569">
                  <c:v>1.5313800000022924E-3</c:v>
                </c:pt>
                <c:pt idx="76570">
                  <c:v>1.5314000000022925E-3</c:v>
                </c:pt>
                <c:pt idx="76571">
                  <c:v>1.5314200000022926E-3</c:v>
                </c:pt>
                <c:pt idx="76572">
                  <c:v>1.5314400000022927E-3</c:v>
                </c:pt>
                <c:pt idx="76573">
                  <c:v>1.5314600000022928E-3</c:v>
                </c:pt>
                <c:pt idx="76574">
                  <c:v>1.5314800000022929E-3</c:v>
                </c:pt>
                <c:pt idx="76575">
                  <c:v>1.531500000002293E-3</c:v>
                </c:pt>
                <c:pt idx="76576">
                  <c:v>1.5315200000022931E-3</c:v>
                </c:pt>
                <c:pt idx="76577">
                  <c:v>1.5315400000022932E-3</c:v>
                </c:pt>
                <c:pt idx="76578">
                  <c:v>1.5315600000022933E-3</c:v>
                </c:pt>
                <c:pt idx="76579">
                  <c:v>1.5315800000022934E-3</c:v>
                </c:pt>
                <c:pt idx="76580">
                  <c:v>1.5316000000022935E-3</c:v>
                </c:pt>
                <c:pt idx="76581">
                  <c:v>1.5316200000022936E-3</c:v>
                </c:pt>
                <c:pt idx="76582">
                  <c:v>1.5316400000022936E-3</c:v>
                </c:pt>
                <c:pt idx="76583">
                  <c:v>1.5316600000022937E-3</c:v>
                </c:pt>
                <c:pt idx="76584">
                  <c:v>1.5316800000022938E-3</c:v>
                </c:pt>
                <c:pt idx="76585">
                  <c:v>1.5317000000022939E-3</c:v>
                </c:pt>
                <c:pt idx="76586">
                  <c:v>1.531720000002294E-3</c:v>
                </c:pt>
                <c:pt idx="76587">
                  <c:v>1.5317400000022941E-3</c:v>
                </c:pt>
                <c:pt idx="76588">
                  <c:v>1.5317600000022942E-3</c:v>
                </c:pt>
                <c:pt idx="76589">
                  <c:v>1.5317800000022943E-3</c:v>
                </c:pt>
                <c:pt idx="76590">
                  <c:v>1.5318000000022944E-3</c:v>
                </c:pt>
                <c:pt idx="76591">
                  <c:v>1.5318200000022945E-3</c:v>
                </c:pt>
                <c:pt idx="76592">
                  <c:v>1.5318400000022946E-3</c:v>
                </c:pt>
                <c:pt idx="76593">
                  <c:v>1.5318600000022947E-3</c:v>
                </c:pt>
                <c:pt idx="76594">
                  <c:v>1.5318800000022948E-3</c:v>
                </c:pt>
                <c:pt idx="76595">
                  <c:v>1.5319000000022949E-3</c:v>
                </c:pt>
                <c:pt idx="76596">
                  <c:v>1.531920000002295E-3</c:v>
                </c:pt>
                <c:pt idx="76597">
                  <c:v>1.5319400000022951E-3</c:v>
                </c:pt>
                <c:pt idx="76598">
                  <c:v>1.5319600000022952E-3</c:v>
                </c:pt>
                <c:pt idx="76599">
                  <c:v>1.5319800000022953E-3</c:v>
                </c:pt>
                <c:pt idx="76600">
                  <c:v>1.5320000000022954E-3</c:v>
                </c:pt>
                <c:pt idx="76601">
                  <c:v>1.5320200000022955E-3</c:v>
                </c:pt>
                <c:pt idx="76602">
                  <c:v>1.5320400000022956E-3</c:v>
                </c:pt>
                <c:pt idx="76603">
                  <c:v>1.5320600000022957E-3</c:v>
                </c:pt>
                <c:pt idx="76604">
                  <c:v>1.5320800000022958E-3</c:v>
                </c:pt>
                <c:pt idx="76605">
                  <c:v>1.5321000000022959E-3</c:v>
                </c:pt>
                <c:pt idx="76606">
                  <c:v>1.532120000002296E-3</c:v>
                </c:pt>
                <c:pt idx="76607">
                  <c:v>1.5321400000022961E-3</c:v>
                </c:pt>
                <c:pt idx="76608">
                  <c:v>1.5321600000022962E-3</c:v>
                </c:pt>
                <c:pt idx="76609">
                  <c:v>1.5321800000022963E-3</c:v>
                </c:pt>
                <c:pt idx="76610">
                  <c:v>1.5322000000022964E-3</c:v>
                </c:pt>
                <c:pt idx="76611">
                  <c:v>1.5322200000022965E-3</c:v>
                </c:pt>
                <c:pt idx="76612">
                  <c:v>1.5322400000022966E-3</c:v>
                </c:pt>
                <c:pt idx="76613">
                  <c:v>1.5322600000022967E-3</c:v>
                </c:pt>
                <c:pt idx="76614">
                  <c:v>1.5322800000022968E-3</c:v>
                </c:pt>
                <c:pt idx="76615">
                  <c:v>1.5323000000022969E-3</c:v>
                </c:pt>
                <c:pt idx="76616">
                  <c:v>1.532320000002297E-3</c:v>
                </c:pt>
                <c:pt idx="76617">
                  <c:v>1.5323400000022971E-3</c:v>
                </c:pt>
                <c:pt idx="76618">
                  <c:v>1.5323600000022972E-3</c:v>
                </c:pt>
                <c:pt idx="76619">
                  <c:v>1.5323800000022973E-3</c:v>
                </c:pt>
                <c:pt idx="76620">
                  <c:v>1.5324000000022974E-3</c:v>
                </c:pt>
                <c:pt idx="76621">
                  <c:v>1.5324200000022975E-3</c:v>
                </c:pt>
                <c:pt idx="76622">
                  <c:v>1.5324400000022976E-3</c:v>
                </c:pt>
                <c:pt idx="76623">
                  <c:v>1.5324600000022977E-3</c:v>
                </c:pt>
                <c:pt idx="76624">
                  <c:v>1.5324800000022978E-3</c:v>
                </c:pt>
                <c:pt idx="76625">
                  <c:v>1.5325000000022979E-3</c:v>
                </c:pt>
                <c:pt idx="76626">
                  <c:v>1.532520000002298E-3</c:v>
                </c:pt>
                <c:pt idx="76627">
                  <c:v>1.5325400000022981E-3</c:v>
                </c:pt>
                <c:pt idx="76628">
                  <c:v>1.5325600000022982E-3</c:v>
                </c:pt>
                <c:pt idx="76629">
                  <c:v>1.5325800000022983E-3</c:v>
                </c:pt>
                <c:pt idx="76630">
                  <c:v>1.5326000000022984E-3</c:v>
                </c:pt>
                <c:pt idx="76631">
                  <c:v>1.5326200000022985E-3</c:v>
                </c:pt>
                <c:pt idx="76632">
                  <c:v>1.5326400000022986E-3</c:v>
                </c:pt>
                <c:pt idx="76633">
                  <c:v>1.5326600000022987E-3</c:v>
                </c:pt>
                <c:pt idx="76634">
                  <c:v>1.5326800000022987E-3</c:v>
                </c:pt>
                <c:pt idx="76635">
                  <c:v>1.5327000000022988E-3</c:v>
                </c:pt>
                <c:pt idx="76636">
                  <c:v>1.5327200000022989E-3</c:v>
                </c:pt>
                <c:pt idx="76637">
                  <c:v>1.532740000002299E-3</c:v>
                </c:pt>
                <c:pt idx="76638">
                  <c:v>1.5327600000022991E-3</c:v>
                </c:pt>
                <c:pt idx="76639">
                  <c:v>1.5327800000022992E-3</c:v>
                </c:pt>
                <c:pt idx="76640">
                  <c:v>1.5328000000022993E-3</c:v>
                </c:pt>
                <c:pt idx="76641">
                  <c:v>1.5328200000022994E-3</c:v>
                </c:pt>
                <c:pt idx="76642">
                  <c:v>1.5328400000022995E-3</c:v>
                </c:pt>
                <c:pt idx="76643">
                  <c:v>1.5328600000022996E-3</c:v>
                </c:pt>
                <c:pt idx="76644">
                  <c:v>1.5328800000022997E-3</c:v>
                </c:pt>
                <c:pt idx="76645">
                  <c:v>1.5329000000022998E-3</c:v>
                </c:pt>
                <c:pt idx="76646">
                  <c:v>1.5329200000022999E-3</c:v>
                </c:pt>
                <c:pt idx="76647">
                  <c:v>1.5329400000023E-3</c:v>
                </c:pt>
                <c:pt idx="76648">
                  <c:v>1.5329600000023001E-3</c:v>
                </c:pt>
                <c:pt idx="76649">
                  <c:v>1.5329800000023002E-3</c:v>
                </c:pt>
                <c:pt idx="76650">
                  <c:v>1.5330000000023003E-3</c:v>
                </c:pt>
                <c:pt idx="76651">
                  <c:v>1.5330200000023004E-3</c:v>
                </c:pt>
                <c:pt idx="76652">
                  <c:v>1.5330400000023005E-3</c:v>
                </c:pt>
                <c:pt idx="76653">
                  <c:v>1.5330600000023006E-3</c:v>
                </c:pt>
                <c:pt idx="76654">
                  <c:v>1.5330800000023007E-3</c:v>
                </c:pt>
                <c:pt idx="76655">
                  <c:v>1.5331000000023008E-3</c:v>
                </c:pt>
                <c:pt idx="76656">
                  <c:v>1.5331200000023009E-3</c:v>
                </c:pt>
                <c:pt idx="76657">
                  <c:v>1.533140000002301E-3</c:v>
                </c:pt>
                <c:pt idx="76658">
                  <c:v>1.5331600000023011E-3</c:v>
                </c:pt>
                <c:pt idx="76659">
                  <c:v>1.5331800000023012E-3</c:v>
                </c:pt>
                <c:pt idx="76660">
                  <c:v>1.5332000000023013E-3</c:v>
                </c:pt>
                <c:pt idx="76661">
                  <c:v>1.5332200000023014E-3</c:v>
                </c:pt>
                <c:pt idx="76662">
                  <c:v>1.5332400000023015E-3</c:v>
                </c:pt>
                <c:pt idx="76663">
                  <c:v>1.5332600000023016E-3</c:v>
                </c:pt>
                <c:pt idx="76664">
                  <c:v>1.5332800000023017E-3</c:v>
                </c:pt>
                <c:pt idx="76665">
                  <c:v>1.5333000000023018E-3</c:v>
                </c:pt>
                <c:pt idx="76666">
                  <c:v>1.5333200000023019E-3</c:v>
                </c:pt>
                <c:pt idx="76667">
                  <c:v>1.533340000002302E-3</c:v>
                </c:pt>
                <c:pt idx="76668">
                  <c:v>1.5333600000023021E-3</c:v>
                </c:pt>
                <c:pt idx="76669">
                  <c:v>1.5333800000023022E-3</c:v>
                </c:pt>
                <c:pt idx="76670">
                  <c:v>1.5334000000023023E-3</c:v>
                </c:pt>
                <c:pt idx="76671">
                  <c:v>1.5334200000023024E-3</c:v>
                </c:pt>
                <c:pt idx="76672">
                  <c:v>1.5334400000023025E-3</c:v>
                </c:pt>
                <c:pt idx="76673">
                  <c:v>1.5334600000023026E-3</c:v>
                </c:pt>
                <c:pt idx="76674">
                  <c:v>1.5334800000023027E-3</c:v>
                </c:pt>
                <c:pt idx="76675">
                  <c:v>1.5335000000023028E-3</c:v>
                </c:pt>
                <c:pt idx="76676">
                  <c:v>1.5335200000023029E-3</c:v>
                </c:pt>
                <c:pt idx="76677">
                  <c:v>1.533540000002303E-3</c:v>
                </c:pt>
                <c:pt idx="76678">
                  <c:v>1.5335600000023031E-3</c:v>
                </c:pt>
                <c:pt idx="76679">
                  <c:v>1.5335800000023032E-3</c:v>
                </c:pt>
                <c:pt idx="76680">
                  <c:v>1.5336000000023033E-3</c:v>
                </c:pt>
                <c:pt idx="76681">
                  <c:v>1.5336200000023034E-3</c:v>
                </c:pt>
                <c:pt idx="76682">
                  <c:v>1.5336400000023035E-3</c:v>
                </c:pt>
                <c:pt idx="76683">
                  <c:v>1.5336600000023036E-3</c:v>
                </c:pt>
                <c:pt idx="76684">
                  <c:v>1.5336800000023037E-3</c:v>
                </c:pt>
                <c:pt idx="76685">
                  <c:v>1.5337000000023037E-3</c:v>
                </c:pt>
                <c:pt idx="76686">
                  <c:v>1.5337200000023038E-3</c:v>
                </c:pt>
                <c:pt idx="76687">
                  <c:v>1.5337400000023039E-3</c:v>
                </c:pt>
                <c:pt idx="76688">
                  <c:v>1.533760000002304E-3</c:v>
                </c:pt>
                <c:pt idx="76689">
                  <c:v>1.5337800000023041E-3</c:v>
                </c:pt>
                <c:pt idx="76690">
                  <c:v>1.5338000000023042E-3</c:v>
                </c:pt>
                <c:pt idx="76691">
                  <c:v>1.5338200000023043E-3</c:v>
                </c:pt>
                <c:pt idx="76692">
                  <c:v>1.5338400000023044E-3</c:v>
                </c:pt>
                <c:pt idx="76693">
                  <c:v>1.5338600000023045E-3</c:v>
                </c:pt>
                <c:pt idx="76694">
                  <c:v>1.5338800000023046E-3</c:v>
                </c:pt>
                <c:pt idx="76695">
                  <c:v>1.5339000000023047E-3</c:v>
                </c:pt>
                <c:pt idx="76696">
                  <c:v>1.5339200000023048E-3</c:v>
                </c:pt>
                <c:pt idx="76697">
                  <c:v>1.5339400000023049E-3</c:v>
                </c:pt>
                <c:pt idx="76698">
                  <c:v>1.533960000002305E-3</c:v>
                </c:pt>
                <c:pt idx="76699">
                  <c:v>1.5339800000023051E-3</c:v>
                </c:pt>
                <c:pt idx="76700">
                  <c:v>1.5340000000023052E-3</c:v>
                </c:pt>
                <c:pt idx="76701">
                  <c:v>1.5340200000023053E-3</c:v>
                </c:pt>
                <c:pt idx="76702">
                  <c:v>1.5340400000023054E-3</c:v>
                </c:pt>
                <c:pt idx="76703">
                  <c:v>1.5340600000023055E-3</c:v>
                </c:pt>
                <c:pt idx="76704">
                  <c:v>1.5340800000023056E-3</c:v>
                </c:pt>
                <c:pt idx="76705">
                  <c:v>1.5341000000023057E-3</c:v>
                </c:pt>
                <c:pt idx="76706">
                  <c:v>1.5341200000023058E-3</c:v>
                </c:pt>
                <c:pt idx="76707">
                  <c:v>1.5341400000023059E-3</c:v>
                </c:pt>
                <c:pt idx="76708">
                  <c:v>1.534160000002306E-3</c:v>
                </c:pt>
                <c:pt idx="76709">
                  <c:v>1.5341800000023061E-3</c:v>
                </c:pt>
                <c:pt idx="76710">
                  <c:v>1.5342000000023062E-3</c:v>
                </c:pt>
                <c:pt idx="76711">
                  <c:v>1.5342200000023063E-3</c:v>
                </c:pt>
                <c:pt idx="76712">
                  <c:v>1.5342400000023064E-3</c:v>
                </c:pt>
                <c:pt idx="76713">
                  <c:v>1.5342600000023065E-3</c:v>
                </c:pt>
                <c:pt idx="76714">
                  <c:v>1.5342800000023066E-3</c:v>
                </c:pt>
                <c:pt idx="76715">
                  <c:v>1.5343000000023067E-3</c:v>
                </c:pt>
                <c:pt idx="76716">
                  <c:v>1.5343200000023068E-3</c:v>
                </c:pt>
                <c:pt idx="76717">
                  <c:v>1.5343400000023069E-3</c:v>
                </c:pt>
                <c:pt idx="76718">
                  <c:v>1.534360000002307E-3</c:v>
                </c:pt>
                <c:pt idx="76719">
                  <c:v>1.5343800000023071E-3</c:v>
                </c:pt>
                <c:pt idx="76720">
                  <c:v>1.5344000000023072E-3</c:v>
                </c:pt>
                <c:pt idx="76721">
                  <c:v>1.5344200000023073E-3</c:v>
                </c:pt>
                <c:pt idx="76722">
                  <c:v>1.5344400000023074E-3</c:v>
                </c:pt>
                <c:pt idx="76723">
                  <c:v>1.5344600000023075E-3</c:v>
                </c:pt>
                <c:pt idx="76724">
                  <c:v>1.5344800000023076E-3</c:v>
                </c:pt>
                <c:pt idx="76725">
                  <c:v>1.5345000000023077E-3</c:v>
                </c:pt>
                <c:pt idx="76726">
                  <c:v>1.5345200000023078E-3</c:v>
                </c:pt>
                <c:pt idx="76727">
                  <c:v>1.5345400000023079E-3</c:v>
                </c:pt>
                <c:pt idx="76728">
                  <c:v>1.534560000002308E-3</c:v>
                </c:pt>
                <c:pt idx="76729">
                  <c:v>1.5345800000023081E-3</c:v>
                </c:pt>
                <c:pt idx="76730">
                  <c:v>1.5346000000023082E-3</c:v>
                </c:pt>
                <c:pt idx="76731">
                  <c:v>1.5346200000023083E-3</c:v>
                </c:pt>
                <c:pt idx="76732">
                  <c:v>1.5346400000023084E-3</c:v>
                </c:pt>
                <c:pt idx="76733">
                  <c:v>1.5346600000023085E-3</c:v>
                </c:pt>
                <c:pt idx="76734">
                  <c:v>1.5346800000023086E-3</c:v>
                </c:pt>
                <c:pt idx="76735">
                  <c:v>1.5347000000023087E-3</c:v>
                </c:pt>
                <c:pt idx="76736">
                  <c:v>1.5347200000023088E-3</c:v>
                </c:pt>
                <c:pt idx="76737">
                  <c:v>1.5347400000023088E-3</c:v>
                </c:pt>
                <c:pt idx="76738">
                  <c:v>1.5347600000023089E-3</c:v>
                </c:pt>
                <c:pt idx="76739">
                  <c:v>1.534780000002309E-3</c:v>
                </c:pt>
                <c:pt idx="76740">
                  <c:v>1.5348000000023091E-3</c:v>
                </c:pt>
                <c:pt idx="76741">
                  <c:v>1.5348200000023092E-3</c:v>
                </c:pt>
                <c:pt idx="76742">
                  <c:v>1.5348400000023093E-3</c:v>
                </c:pt>
                <c:pt idx="76743">
                  <c:v>1.5348600000023094E-3</c:v>
                </c:pt>
                <c:pt idx="76744">
                  <c:v>1.5348800000023095E-3</c:v>
                </c:pt>
                <c:pt idx="76745">
                  <c:v>1.5349000000023096E-3</c:v>
                </c:pt>
                <c:pt idx="76746">
                  <c:v>1.5349200000023097E-3</c:v>
                </c:pt>
                <c:pt idx="76747">
                  <c:v>1.5349400000023098E-3</c:v>
                </c:pt>
                <c:pt idx="76748">
                  <c:v>1.5349600000023099E-3</c:v>
                </c:pt>
                <c:pt idx="76749">
                  <c:v>1.53498000000231E-3</c:v>
                </c:pt>
                <c:pt idx="76750">
                  <c:v>1.5350000000023101E-3</c:v>
                </c:pt>
                <c:pt idx="76751">
                  <c:v>1.5350200000023102E-3</c:v>
                </c:pt>
                <c:pt idx="76752">
                  <c:v>1.5350400000023103E-3</c:v>
                </c:pt>
                <c:pt idx="76753">
                  <c:v>1.5350600000023104E-3</c:v>
                </c:pt>
                <c:pt idx="76754">
                  <c:v>1.5350800000023105E-3</c:v>
                </c:pt>
                <c:pt idx="76755">
                  <c:v>1.5351000000023106E-3</c:v>
                </c:pt>
                <c:pt idx="76756">
                  <c:v>1.5351200000023107E-3</c:v>
                </c:pt>
                <c:pt idx="76757">
                  <c:v>1.5351400000023108E-3</c:v>
                </c:pt>
                <c:pt idx="76758">
                  <c:v>1.5351600000023109E-3</c:v>
                </c:pt>
                <c:pt idx="76759">
                  <c:v>1.535180000002311E-3</c:v>
                </c:pt>
                <c:pt idx="76760">
                  <c:v>1.5352000000023111E-3</c:v>
                </c:pt>
                <c:pt idx="76761">
                  <c:v>1.5352200000023112E-3</c:v>
                </c:pt>
                <c:pt idx="76762">
                  <c:v>1.5352400000023113E-3</c:v>
                </c:pt>
                <c:pt idx="76763">
                  <c:v>1.5352600000023114E-3</c:v>
                </c:pt>
                <c:pt idx="76764">
                  <c:v>1.5352800000023115E-3</c:v>
                </c:pt>
                <c:pt idx="76765">
                  <c:v>1.5353000000023116E-3</c:v>
                </c:pt>
                <c:pt idx="76766">
                  <c:v>1.5353200000023117E-3</c:v>
                </c:pt>
                <c:pt idx="76767">
                  <c:v>1.5353400000023118E-3</c:v>
                </c:pt>
                <c:pt idx="76768">
                  <c:v>1.5353600000023119E-3</c:v>
                </c:pt>
                <c:pt idx="76769">
                  <c:v>1.535380000002312E-3</c:v>
                </c:pt>
                <c:pt idx="76770">
                  <c:v>1.5354000000023121E-3</c:v>
                </c:pt>
                <c:pt idx="76771">
                  <c:v>1.5354200000023122E-3</c:v>
                </c:pt>
                <c:pt idx="76772">
                  <c:v>1.5354400000023123E-3</c:v>
                </c:pt>
                <c:pt idx="76773">
                  <c:v>1.5354600000023124E-3</c:v>
                </c:pt>
                <c:pt idx="76774">
                  <c:v>1.5354800000023125E-3</c:v>
                </c:pt>
                <c:pt idx="76775">
                  <c:v>1.5355000000023126E-3</c:v>
                </c:pt>
                <c:pt idx="76776">
                  <c:v>1.5355200000023127E-3</c:v>
                </c:pt>
                <c:pt idx="76777">
                  <c:v>1.5355400000023128E-3</c:v>
                </c:pt>
                <c:pt idx="76778">
                  <c:v>1.5355600000023129E-3</c:v>
                </c:pt>
                <c:pt idx="76779">
                  <c:v>1.535580000002313E-3</c:v>
                </c:pt>
                <c:pt idx="76780">
                  <c:v>1.5356000000023131E-3</c:v>
                </c:pt>
                <c:pt idx="76781">
                  <c:v>1.5356200000023132E-3</c:v>
                </c:pt>
                <c:pt idx="76782">
                  <c:v>1.5356400000023133E-3</c:v>
                </c:pt>
                <c:pt idx="76783">
                  <c:v>1.5356600000023134E-3</c:v>
                </c:pt>
                <c:pt idx="76784">
                  <c:v>1.5356800000023135E-3</c:v>
                </c:pt>
                <c:pt idx="76785">
                  <c:v>1.5357000000023136E-3</c:v>
                </c:pt>
                <c:pt idx="76786">
                  <c:v>1.5357200000023137E-3</c:v>
                </c:pt>
                <c:pt idx="76787">
                  <c:v>1.5357400000023138E-3</c:v>
                </c:pt>
                <c:pt idx="76788">
                  <c:v>1.5357600000023139E-3</c:v>
                </c:pt>
                <c:pt idx="76789">
                  <c:v>1.5357800000023139E-3</c:v>
                </c:pt>
                <c:pt idx="76790">
                  <c:v>1.535800000002314E-3</c:v>
                </c:pt>
                <c:pt idx="76791">
                  <c:v>1.5358200000023141E-3</c:v>
                </c:pt>
                <c:pt idx="76792">
                  <c:v>1.5358400000023142E-3</c:v>
                </c:pt>
                <c:pt idx="76793">
                  <c:v>1.5358600000023143E-3</c:v>
                </c:pt>
                <c:pt idx="76794">
                  <c:v>1.5358800000023144E-3</c:v>
                </c:pt>
                <c:pt idx="76795">
                  <c:v>1.5359000000023145E-3</c:v>
                </c:pt>
                <c:pt idx="76796">
                  <c:v>1.5359200000023146E-3</c:v>
                </c:pt>
                <c:pt idx="76797">
                  <c:v>1.5359400000023147E-3</c:v>
                </c:pt>
                <c:pt idx="76798">
                  <c:v>1.5359600000023148E-3</c:v>
                </c:pt>
                <c:pt idx="76799">
                  <c:v>1.5359800000023149E-3</c:v>
                </c:pt>
                <c:pt idx="76800">
                  <c:v>1.536000000002315E-3</c:v>
                </c:pt>
                <c:pt idx="76801">
                  <c:v>1.5360200000023151E-3</c:v>
                </c:pt>
                <c:pt idx="76802">
                  <c:v>1.5360400000023152E-3</c:v>
                </c:pt>
                <c:pt idx="76803">
                  <c:v>1.5360600000023153E-3</c:v>
                </c:pt>
                <c:pt idx="76804">
                  <c:v>1.5360800000023154E-3</c:v>
                </c:pt>
                <c:pt idx="76805">
                  <c:v>1.5361000000023155E-3</c:v>
                </c:pt>
                <c:pt idx="76806">
                  <c:v>1.5361200000023156E-3</c:v>
                </c:pt>
                <c:pt idx="76807">
                  <c:v>1.5361400000023157E-3</c:v>
                </c:pt>
                <c:pt idx="76808">
                  <c:v>1.5361600000023158E-3</c:v>
                </c:pt>
                <c:pt idx="76809">
                  <c:v>1.5361800000023159E-3</c:v>
                </c:pt>
                <c:pt idx="76810">
                  <c:v>1.536200000002316E-3</c:v>
                </c:pt>
                <c:pt idx="76811">
                  <c:v>1.5362200000023161E-3</c:v>
                </c:pt>
                <c:pt idx="76812">
                  <c:v>1.5362400000023162E-3</c:v>
                </c:pt>
                <c:pt idx="76813">
                  <c:v>1.5362600000023163E-3</c:v>
                </c:pt>
                <c:pt idx="76814">
                  <c:v>1.5362800000023164E-3</c:v>
                </c:pt>
                <c:pt idx="76815">
                  <c:v>1.5363000000023165E-3</c:v>
                </c:pt>
                <c:pt idx="76816">
                  <c:v>1.5363200000023166E-3</c:v>
                </c:pt>
                <c:pt idx="76817">
                  <c:v>1.5363400000023167E-3</c:v>
                </c:pt>
                <c:pt idx="76818">
                  <c:v>1.5363600000023168E-3</c:v>
                </c:pt>
                <c:pt idx="76819">
                  <c:v>1.5363800000023169E-3</c:v>
                </c:pt>
                <c:pt idx="76820">
                  <c:v>1.536400000002317E-3</c:v>
                </c:pt>
                <c:pt idx="76821">
                  <c:v>1.5364200000023171E-3</c:v>
                </c:pt>
                <c:pt idx="76822">
                  <c:v>1.5364400000023172E-3</c:v>
                </c:pt>
                <c:pt idx="76823">
                  <c:v>1.5364600000023173E-3</c:v>
                </c:pt>
                <c:pt idx="76824">
                  <c:v>1.5364800000023174E-3</c:v>
                </c:pt>
                <c:pt idx="76825">
                  <c:v>1.5365000000023175E-3</c:v>
                </c:pt>
                <c:pt idx="76826">
                  <c:v>1.5365200000023176E-3</c:v>
                </c:pt>
                <c:pt idx="76827">
                  <c:v>1.5365400000023177E-3</c:v>
                </c:pt>
                <c:pt idx="76828">
                  <c:v>1.5365600000023178E-3</c:v>
                </c:pt>
                <c:pt idx="76829">
                  <c:v>1.5365800000023179E-3</c:v>
                </c:pt>
                <c:pt idx="76830">
                  <c:v>1.536600000002318E-3</c:v>
                </c:pt>
                <c:pt idx="76831">
                  <c:v>1.5366200000023181E-3</c:v>
                </c:pt>
                <c:pt idx="76832">
                  <c:v>1.5366400000023182E-3</c:v>
                </c:pt>
                <c:pt idx="76833">
                  <c:v>1.5366600000023183E-3</c:v>
                </c:pt>
                <c:pt idx="76834">
                  <c:v>1.5366800000023184E-3</c:v>
                </c:pt>
                <c:pt idx="76835">
                  <c:v>1.5367000000023185E-3</c:v>
                </c:pt>
                <c:pt idx="76836">
                  <c:v>1.5367200000023186E-3</c:v>
                </c:pt>
                <c:pt idx="76837">
                  <c:v>1.5367400000023187E-3</c:v>
                </c:pt>
                <c:pt idx="76838">
                  <c:v>1.5367600000023188E-3</c:v>
                </c:pt>
                <c:pt idx="76839">
                  <c:v>1.5367800000023189E-3</c:v>
                </c:pt>
                <c:pt idx="76840">
                  <c:v>1.5368000000023189E-3</c:v>
                </c:pt>
                <c:pt idx="76841">
                  <c:v>1.536820000002319E-3</c:v>
                </c:pt>
                <c:pt idx="76842">
                  <c:v>1.5368400000023191E-3</c:v>
                </c:pt>
                <c:pt idx="76843">
                  <c:v>1.5368600000023192E-3</c:v>
                </c:pt>
                <c:pt idx="76844">
                  <c:v>1.5368800000023193E-3</c:v>
                </c:pt>
                <c:pt idx="76845">
                  <c:v>1.5369000000023194E-3</c:v>
                </c:pt>
                <c:pt idx="76846">
                  <c:v>1.5369200000023195E-3</c:v>
                </c:pt>
                <c:pt idx="76847">
                  <c:v>1.5369400000023196E-3</c:v>
                </c:pt>
                <c:pt idx="76848">
                  <c:v>1.5369600000023197E-3</c:v>
                </c:pt>
                <c:pt idx="76849">
                  <c:v>1.5369800000023198E-3</c:v>
                </c:pt>
                <c:pt idx="76850">
                  <c:v>1.5370000000023199E-3</c:v>
                </c:pt>
                <c:pt idx="76851">
                  <c:v>1.53702000000232E-3</c:v>
                </c:pt>
                <c:pt idx="76852">
                  <c:v>1.5370400000023201E-3</c:v>
                </c:pt>
                <c:pt idx="76853">
                  <c:v>1.5370600000023202E-3</c:v>
                </c:pt>
                <c:pt idx="76854">
                  <c:v>1.5370800000023203E-3</c:v>
                </c:pt>
                <c:pt idx="76855">
                  <c:v>1.5371000000023204E-3</c:v>
                </c:pt>
                <c:pt idx="76856">
                  <c:v>1.5371200000023205E-3</c:v>
                </c:pt>
                <c:pt idx="76857">
                  <c:v>1.5371400000023206E-3</c:v>
                </c:pt>
                <c:pt idx="76858">
                  <c:v>1.5371600000023207E-3</c:v>
                </c:pt>
                <c:pt idx="76859">
                  <c:v>1.5371800000023208E-3</c:v>
                </c:pt>
                <c:pt idx="76860">
                  <c:v>1.5372000000023209E-3</c:v>
                </c:pt>
                <c:pt idx="76861">
                  <c:v>1.537220000002321E-3</c:v>
                </c:pt>
                <c:pt idx="76862">
                  <c:v>1.5372400000023211E-3</c:v>
                </c:pt>
                <c:pt idx="76863">
                  <c:v>1.5372600000023212E-3</c:v>
                </c:pt>
                <c:pt idx="76864">
                  <c:v>1.5372800000023213E-3</c:v>
                </c:pt>
                <c:pt idx="76865">
                  <c:v>1.5373000000023214E-3</c:v>
                </c:pt>
                <c:pt idx="76866">
                  <c:v>1.5373200000023215E-3</c:v>
                </c:pt>
                <c:pt idx="76867">
                  <c:v>1.5373400000023216E-3</c:v>
                </c:pt>
                <c:pt idx="76868">
                  <c:v>1.5373600000023217E-3</c:v>
                </c:pt>
                <c:pt idx="76869">
                  <c:v>1.5373800000023218E-3</c:v>
                </c:pt>
                <c:pt idx="76870">
                  <c:v>1.5374000000023219E-3</c:v>
                </c:pt>
                <c:pt idx="76871">
                  <c:v>1.537420000002322E-3</c:v>
                </c:pt>
                <c:pt idx="76872">
                  <c:v>1.5374400000023221E-3</c:v>
                </c:pt>
                <c:pt idx="76873">
                  <c:v>1.5374600000023222E-3</c:v>
                </c:pt>
                <c:pt idx="76874">
                  <c:v>1.5374800000023223E-3</c:v>
                </c:pt>
                <c:pt idx="76875">
                  <c:v>1.5375000000023224E-3</c:v>
                </c:pt>
                <c:pt idx="76876">
                  <c:v>1.5375200000023225E-3</c:v>
                </c:pt>
                <c:pt idx="76877">
                  <c:v>1.5375400000023226E-3</c:v>
                </c:pt>
                <c:pt idx="76878">
                  <c:v>1.5375600000023227E-3</c:v>
                </c:pt>
                <c:pt idx="76879">
                  <c:v>1.5375800000023228E-3</c:v>
                </c:pt>
                <c:pt idx="76880">
                  <c:v>1.5376000000023229E-3</c:v>
                </c:pt>
                <c:pt idx="76881">
                  <c:v>1.537620000002323E-3</c:v>
                </c:pt>
                <c:pt idx="76882">
                  <c:v>1.5376400000023231E-3</c:v>
                </c:pt>
                <c:pt idx="76883">
                  <c:v>1.5376600000023232E-3</c:v>
                </c:pt>
                <c:pt idx="76884">
                  <c:v>1.5376800000023233E-3</c:v>
                </c:pt>
                <c:pt idx="76885">
                  <c:v>1.5377000000023234E-3</c:v>
                </c:pt>
                <c:pt idx="76886">
                  <c:v>1.5377200000023235E-3</c:v>
                </c:pt>
                <c:pt idx="76887">
                  <c:v>1.5377400000023236E-3</c:v>
                </c:pt>
                <c:pt idx="76888">
                  <c:v>1.5377600000023237E-3</c:v>
                </c:pt>
                <c:pt idx="76889">
                  <c:v>1.5377800000023238E-3</c:v>
                </c:pt>
                <c:pt idx="76890">
                  <c:v>1.5378000000023239E-3</c:v>
                </c:pt>
                <c:pt idx="76891">
                  <c:v>1.537820000002324E-3</c:v>
                </c:pt>
                <c:pt idx="76892">
                  <c:v>1.537840000002324E-3</c:v>
                </c:pt>
                <c:pt idx="76893">
                  <c:v>1.5378600000023241E-3</c:v>
                </c:pt>
                <c:pt idx="76894">
                  <c:v>1.5378800000023242E-3</c:v>
                </c:pt>
                <c:pt idx="76895">
                  <c:v>1.5379000000023243E-3</c:v>
                </c:pt>
                <c:pt idx="76896">
                  <c:v>1.5379200000023244E-3</c:v>
                </c:pt>
                <c:pt idx="76897">
                  <c:v>1.5379400000023245E-3</c:v>
                </c:pt>
                <c:pt idx="76898">
                  <c:v>1.5379600000023246E-3</c:v>
                </c:pt>
                <c:pt idx="76899">
                  <c:v>1.5379800000023247E-3</c:v>
                </c:pt>
                <c:pt idx="76900">
                  <c:v>1.5380000000023248E-3</c:v>
                </c:pt>
                <c:pt idx="76901">
                  <c:v>1.5380200000023249E-3</c:v>
                </c:pt>
                <c:pt idx="76902">
                  <c:v>1.538040000002325E-3</c:v>
                </c:pt>
                <c:pt idx="76903">
                  <c:v>1.5380600000023251E-3</c:v>
                </c:pt>
                <c:pt idx="76904">
                  <c:v>1.5380800000023252E-3</c:v>
                </c:pt>
                <c:pt idx="76905">
                  <c:v>1.5381000000023253E-3</c:v>
                </c:pt>
                <c:pt idx="76906">
                  <c:v>1.5381200000023254E-3</c:v>
                </c:pt>
                <c:pt idx="76907">
                  <c:v>1.5381400000023255E-3</c:v>
                </c:pt>
                <c:pt idx="76908">
                  <c:v>1.5381600000023256E-3</c:v>
                </c:pt>
                <c:pt idx="76909">
                  <c:v>1.5381800000023257E-3</c:v>
                </c:pt>
                <c:pt idx="76910">
                  <c:v>1.5382000000023258E-3</c:v>
                </c:pt>
                <c:pt idx="76911">
                  <c:v>1.5382200000023259E-3</c:v>
                </c:pt>
                <c:pt idx="76912">
                  <c:v>1.538240000002326E-3</c:v>
                </c:pt>
                <c:pt idx="76913">
                  <c:v>1.5382600000023261E-3</c:v>
                </c:pt>
                <c:pt idx="76914">
                  <c:v>1.5382800000023262E-3</c:v>
                </c:pt>
                <c:pt idx="76915">
                  <c:v>1.5383000000023263E-3</c:v>
                </c:pt>
                <c:pt idx="76916">
                  <c:v>1.5383200000023264E-3</c:v>
                </c:pt>
                <c:pt idx="76917">
                  <c:v>1.5383400000023265E-3</c:v>
                </c:pt>
                <c:pt idx="76918">
                  <c:v>1.5383600000023266E-3</c:v>
                </c:pt>
                <c:pt idx="76919">
                  <c:v>1.5383800000023267E-3</c:v>
                </c:pt>
                <c:pt idx="76920">
                  <c:v>1.5384000000023268E-3</c:v>
                </c:pt>
                <c:pt idx="76921">
                  <c:v>1.5384200000023269E-3</c:v>
                </c:pt>
                <c:pt idx="76922">
                  <c:v>1.538440000002327E-3</c:v>
                </c:pt>
                <c:pt idx="76923">
                  <c:v>1.5384600000023271E-3</c:v>
                </c:pt>
                <c:pt idx="76924">
                  <c:v>1.5384800000023272E-3</c:v>
                </c:pt>
                <c:pt idx="76925">
                  <c:v>1.5385000000023273E-3</c:v>
                </c:pt>
                <c:pt idx="76926">
                  <c:v>1.5385200000023274E-3</c:v>
                </c:pt>
                <c:pt idx="76927">
                  <c:v>1.5385400000023275E-3</c:v>
                </c:pt>
                <c:pt idx="76928">
                  <c:v>1.5385600000023276E-3</c:v>
                </c:pt>
                <c:pt idx="76929">
                  <c:v>1.5385800000023277E-3</c:v>
                </c:pt>
                <c:pt idx="76930">
                  <c:v>1.5386000000023278E-3</c:v>
                </c:pt>
                <c:pt idx="76931">
                  <c:v>1.5386200000023279E-3</c:v>
                </c:pt>
                <c:pt idx="76932">
                  <c:v>1.538640000002328E-3</c:v>
                </c:pt>
                <c:pt idx="76933">
                  <c:v>1.5386600000023281E-3</c:v>
                </c:pt>
                <c:pt idx="76934">
                  <c:v>1.5386800000023282E-3</c:v>
                </c:pt>
                <c:pt idx="76935">
                  <c:v>1.5387000000023283E-3</c:v>
                </c:pt>
                <c:pt idx="76936">
                  <c:v>1.5387200000023284E-3</c:v>
                </c:pt>
                <c:pt idx="76937">
                  <c:v>1.5387400000023285E-3</c:v>
                </c:pt>
                <c:pt idx="76938">
                  <c:v>1.5387600000023286E-3</c:v>
                </c:pt>
                <c:pt idx="76939">
                  <c:v>1.5387800000023287E-3</c:v>
                </c:pt>
                <c:pt idx="76940">
                  <c:v>1.5388000000023288E-3</c:v>
                </c:pt>
                <c:pt idx="76941">
                  <c:v>1.5388200000023289E-3</c:v>
                </c:pt>
                <c:pt idx="76942">
                  <c:v>1.538840000002329E-3</c:v>
                </c:pt>
                <c:pt idx="76943">
                  <c:v>1.5388600000023291E-3</c:v>
                </c:pt>
                <c:pt idx="76944">
                  <c:v>1.5388800000023291E-3</c:v>
                </c:pt>
                <c:pt idx="76945">
                  <c:v>1.5389000000023292E-3</c:v>
                </c:pt>
                <c:pt idx="76946">
                  <c:v>1.5389200000023293E-3</c:v>
                </c:pt>
                <c:pt idx="76947">
                  <c:v>1.5389400000023294E-3</c:v>
                </c:pt>
                <c:pt idx="76948">
                  <c:v>1.5389600000023295E-3</c:v>
                </c:pt>
                <c:pt idx="76949">
                  <c:v>1.5389800000023296E-3</c:v>
                </c:pt>
                <c:pt idx="76950">
                  <c:v>1.5390000000023297E-3</c:v>
                </c:pt>
                <c:pt idx="76951">
                  <c:v>1.5390200000023298E-3</c:v>
                </c:pt>
                <c:pt idx="76952">
                  <c:v>1.5390400000023299E-3</c:v>
                </c:pt>
                <c:pt idx="76953">
                  <c:v>1.53906000000233E-3</c:v>
                </c:pt>
                <c:pt idx="76954">
                  <c:v>1.5390800000023301E-3</c:v>
                </c:pt>
                <c:pt idx="76955">
                  <c:v>1.5391000000023302E-3</c:v>
                </c:pt>
                <c:pt idx="76956">
                  <c:v>1.5391200000023303E-3</c:v>
                </c:pt>
                <c:pt idx="76957">
                  <c:v>1.5391400000023304E-3</c:v>
                </c:pt>
                <c:pt idx="76958">
                  <c:v>1.5391600000023305E-3</c:v>
                </c:pt>
                <c:pt idx="76959">
                  <c:v>1.5391800000023306E-3</c:v>
                </c:pt>
                <c:pt idx="76960">
                  <c:v>1.5392000000023307E-3</c:v>
                </c:pt>
                <c:pt idx="76961">
                  <c:v>1.5392200000023308E-3</c:v>
                </c:pt>
                <c:pt idx="76962">
                  <c:v>1.5392400000023309E-3</c:v>
                </c:pt>
                <c:pt idx="76963">
                  <c:v>1.539260000002331E-3</c:v>
                </c:pt>
                <c:pt idx="76964">
                  <c:v>1.5392800000023311E-3</c:v>
                </c:pt>
                <c:pt idx="76965">
                  <c:v>1.5393000000023312E-3</c:v>
                </c:pt>
                <c:pt idx="76966">
                  <c:v>1.5393200000023313E-3</c:v>
                </c:pt>
                <c:pt idx="76967">
                  <c:v>1.5393400000023314E-3</c:v>
                </c:pt>
                <c:pt idx="76968">
                  <c:v>1.5393600000023315E-3</c:v>
                </c:pt>
                <c:pt idx="76969">
                  <c:v>1.5393800000023316E-3</c:v>
                </c:pt>
                <c:pt idx="76970">
                  <c:v>1.5394000000023317E-3</c:v>
                </c:pt>
                <c:pt idx="76971">
                  <c:v>1.5394200000023318E-3</c:v>
                </c:pt>
                <c:pt idx="76972">
                  <c:v>1.5394400000023319E-3</c:v>
                </c:pt>
                <c:pt idx="76973">
                  <c:v>1.539460000002332E-3</c:v>
                </c:pt>
                <c:pt idx="76974">
                  <c:v>1.5394800000023321E-3</c:v>
                </c:pt>
                <c:pt idx="76975">
                  <c:v>1.5395000000023322E-3</c:v>
                </c:pt>
                <c:pt idx="76976">
                  <c:v>1.5395200000023323E-3</c:v>
                </c:pt>
                <c:pt idx="76977">
                  <c:v>1.5395400000023324E-3</c:v>
                </c:pt>
                <c:pt idx="76978">
                  <c:v>1.5395600000023325E-3</c:v>
                </c:pt>
                <c:pt idx="76979">
                  <c:v>1.5395800000023326E-3</c:v>
                </c:pt>
                <c:pt idx="76980">
                  <c:v>1.5396000000023327E-3</c:v>
                </c:pt>
                <c:pt idx="76981">
                  <c:v>1.5396200000023328E-3</c:v>
                </c:pt>
                <c:pt idx="76982">
                  <c:v>1.5396400000023329E-3</c:v>
                </c:pt>
                <c:pt idx="76983">
                  <c:v>1.539660000002333E-3</c:v>
                </c:pt>
                <c:pt idx="76984">
                  <c:v>1.5396800000023331E-3</c:v>
                </c:pt>
                <c:pt idx="76985">
                  <c:v>1.5397000000023332E-3</c:v>
                </c:pt>
                <c:pt idx="76986">
                  <c:v>1.5397200000023333E-3</c:v>
                </c:pt>
                <c:pt idx="76987">
                  <c:v>1.5397400000023334E-3</c:v>
                </c:pt>
                <c:pt idx="76988">
                  <c:v>1.5397600000023335E-3</c:v>
                </c:pt>
                <c:pt idx="76989">
                  <c:v>1.5397800000023336E-3</c:v>
                </c:pt>
                <c:pt idx="76990">
                  <c:v>1.5398000000023337E-3</c:v>
                </c:pt>
                <c:pt idx="76991">
                  <c:v>1.5398200000023338E-3</c:v>
                </c:pt>
                <c:pt idx="76992">
                  <c:v>1.5398400000023339E-3</c:v>
                </c:pt>
                <c:pt idx="76993">
                  <c:v>1.539860000002334E-3</c:v>
                </c:pt>
                <c:pt idx="76994">
                  <c:v>1.5398800000023341E-3</c:v>
                </c:pt>
                <c:pt idx="76995">
                  <c:v>1.5399000000023341E-3</c:v>
                </c:pt>
                <c:pt idx="76996">
                  <c:v>1.5399200000023342E-3</c:v>
                </c:pt>
                <c:pt idx="76997">
                  <c:v>1.5399400000023343E-3</c:v>
                </c:pt>
                <c:pt idx="76998">
                  <c:v>1.5399600000023344E-3</c:v>
                </c:pt>
                <c:pt idx="76999">
                  <c:v>1.5399800000023345E-3</c:v>
                </c:pt>
                <c:pt idx="77000">
                  <c:v>1.5400000000023346E-3</c:v>
                </c:pt>
                <c:pt idx="77001">
                  <c:v>1.5400200000023347E-3</c:v>
                </c:pt>
                <c:pt idx="77002">
                  <c:v>1.5400400000023348E-3</c:v>
                </c:pt>
                <c:pt idx="77003">
                  <c:v>1.5400600000023349E-3</c:v>
                </c:pt>
                <c:pt idx="77004">
                  <c:v>1.540080000002335E-3</c:v>
                </c:pt>
                <c:pt idx="77005">
                  <c:v>1.5401000000023351E-3</c:v>
                </c:pt>
                <c:pt idx="77006">
                  <c:v>1.5401200000023352E-3</c:v>
                </c:pt>
                <c:pt idx="77007">
                  <c:v>1.5401400000023353E-3</c:v>
                </c:pt>
                <c:pt idx="77008">
                  <c:v>1.5401600000023354E-3</c:v>
                </c:pt>
                <c:pt idx="77009">
                  <c:v>1.5401800000023355E-3</c:v>
                </c:pt>
                <c:pt idx="77010">
                  <c:v>1.5402000000023356E-3</c:v>
                </c:pt>
                <c:pt idx="77011">
                  <c:v>1.5402200000023357E-3</c:v>
                </c:pt>
                <c:pt idx="77012">
                  <c:v>1.5402400000023358E-3</c:v>
                </c:pt>
                <c:pt idx="77013">
                  <c:v>1.5402600000023359E-3</c:v>
                </c:pt>
                <c:pt idx="77014">
                  <c:v>1.540280000002336E-3</c:v>
                </c:pt>
                <c:pt idx="77015">
                  <c:v>1.5403000000023361E-3</c:v>
                </c:pt>
                <c:pt idx="77016">
                  <c:v>1.5403200000023362E-3</c:v>
                </c:pt>
                <c:pt idx="77017">
                  <c:v>1.5403400000023363E-3</c:v>
                </c:pt>
                <c:pt idx="77018">
                  <c:v>1.5403600000023364E-3</c:v>
                </c:pt>
                <c:pt idx="77019">
                  <c:v>1.5403800000023365E-3</c:v>
                </c:pt>
                <c:pt idx="77020">
                  <c:v>1.5404000000023366E-3</c:v>
                </c:pt>
                <c:pt idx="77021">
                  <c:v>1.5404200000023367E-3</c:v>
                </c:pt>
                <c:pt idx="77022">
                  <c:v>1.5404400000023368E-3</c:v>
                </c:pt>
                <c:pt idx="77023">
                  <c:v>1.5404600000023369E-3</c:v>
                </c:pt>
                <c:pt idx="77024">
                  <c:v>1.540480000002337E-3</c:v>
                </c:pt>
                <c:pt idx="77025">
                  <c:v>1.5405000000023371E-3</c:v>
                </c:pt>
                <c:pt idx="77026">
                  <c:v>1.5405200000023372E-3</c:v>
                </c:pt>
                <c:pt idx="77027">
                  <c:v>1.5405400000023373E-3</c:v>
                </c:pt>
                <c:pt idx="77028">
                  <c:v>1.5405600000023374E-3</c:v>
                </c:pt>
                <c:pt idx="77029">
                  <c:v>1.5405800000023375E-3</c:v>
                </c:pt>
                <c:pt idx="77030">
                  <c:v>1.5406000000023376E-3</c:v>
                </c:pt>
                <c:pt idx="77031">
                  <c:v>1.5406200000023377E-3</c:v>
                </c:pt>
                <c:pt idx="77032">
                  <c:v>1.5406400000023378E-3</c:v>
                </c:pt>
                <c:pt idx="77033">
                  <c:v>1.5406600000023379E-3</c:v>
                </c:pt>
                <c:pt idx="77034">
                  <c:v>1.540680000002338E-3</c:v>
                </c:pt>
                <c:pt idx="77035">
                  <c:v>1.5407000000023381E-3</c:v>
                </c:pt>
                <c:pt idx="77036">
                  <c:v>1.5407200000023382E-3</c:v>
                </c:pt>
                <c:pt idx="77037">
                  <c:v>1.5407400000023383E-3</c:v>
                </c:pt>
                <c:pt idx="77038">
                  <c:v>1.5407600000023384E-3</c:v>
                </c:pt>
                <c:pt idx="77039">
                  <c:v>1.5407800000023385E-3</c:v>
                </c:pt>
                <c:pt idx="77040">
                  <c:v>1.5408000000023386E-3</c:v>
                </c:pt>
                <c:pt idx="77041">
                  <c:v>1.5408200000023387E-3</c:v>
                </c:pt>
                <c:pt idx="77042">
                  <c:v>1.5408400000023388E-3</c:v>
                </c:pt>
                <c:pt idx="77043">
                  <c:v>1.5408600000023389E-3</c:v>
                </c:pt>
                <c:pt idx="77044">
                  <c:v>1.540880000002339E-3</c:v>
                </c:pt>
                <c:pt idx="77045">
                  <c:v>1.5409000000023391E-3</c:v>
                </c:pt>
                <c:pt idx="77046">
                  <c:v>1.5409200000023392E-3</c:v>
                </c:pt>
                <c:pt idx="77047">
                  <c:v>1.5409400000023392E-3</c:v>
                </c:pt>
                <c:pt idx="77048">
                  <c:v>1.5409600000023393E-3</c:v>
                </c:pt>
                <c:pt idx="77049">
                  <c:v>1.5409800000023394E-3</c:v>
                </c:pt>
                <c:pt idx="77050">
                  <c:v>1.5410000000023395E-3</c:v>
                </c:pt>
                <c:pt idx="77051">
                  <c:v>1.5410200000023396E-3</c:v>
                </c:pt>
                <c:pt idx="77052">
                  <c:v>1.5410400000023397E-3</c:v>
                </c:pt>
                <c:pt idx="77053">
                  <c:v>1.5410600000023398E-3</c:v>
                </c:pt>
                <c:pt idx="77054">
                  <c:v>1.5410800000023399E-3</c:v>
                </c:pt>
                <c:pt idx="77055">
                  <c:v>1.54110000000234E-3</c:v>
                </c:pt>
                <c:pt idx="77056">
                  <c:v>1.5411200000023401E-3</c:v>
                </c:pt>
                <c:pt idx="77057">
                  <c:v>1.5411400000023402E-3</c:v>
                </c:pt>
                <c:pt idx="77058">
                  <c:v>1.5411600000023403E-3</c:v>
                </c:pt>
                <c:pt idx="77059">
                  <c:v>1.5411800000023404E-3</c:v>
                </c:pt>
                <c:pt idx="77060">
                  <c:v>1.5412000000023405E-3</c:v>
                </c:pt>
                <c:pt idx="77061">
                  <c:v>1.5412200000023406E-3</c:v>
                </c:pt>
                <c:pt idx="77062">
                  <c:v>1.5412400000023407E-3</c:v>
                </c:pt>
                <c:pt idx="77063">
                  <c:v>1.5412600000023408E-3</c:v>
                </c:pt>
                <c:pt idx="77064">
                  <c:v>1.5412800000023409E-3</c:v>
                </c:pt>
                <c:pt idx="77065">
                  <c:v>1.541300000002341E-3</c:v>
                </c:pt>
                <c:pt idx="77066">
                  <c:v>1.5413200000023411E-3</c:v>
                </c:pt>
                <c:pt idx="77067">
                  <c:v>1.5413400000023412E-3</c:v>
                </c:pt>
                <c:pt idx="77068">
                  <c:v>1.5413600000023413E-3</c:v>
                </c:pt>
                <c:pt idx="77069">
                  <c:v>1.5413800000023414E-3</c:v>
                </c:pt>
                <c:pt idx="77070">
                  <c:v>1.5414000000023415E-3</c:v>
                </c:pt>
                <c:pt idx="77071">
                  <c:v>1.5414200000023416E-3</c:v>
                </c:pt>
                <c:pt idx="77072">
                  <c:v>1.5414400000023417E-3</c:v>
                </c:pt>
                <c:pt idx="77073">
                  <c:v>1.5414600000023418E-3</c:v>
                </c:pt>
                <c:pt idx="77074">
                  <c:v>1.5414800000023419E-3</c:v>
                </c:pt>
                <c:pt idx="77075">
                  <c:v>1.541500000002342E-3</c:v>
                </c:pt>
                <c:pt idx="77076">
                  <c:v>1.5415200000023421E-3</c:v>
                </c:pt>
                <c:pt idx="77077">
                  <c:v>1.5415400000023422E-3</c:v>
                </c:pt>
                <c:pt idx="77078">
                  <c:v>1.5415600000023423E-3</c:v>
                </c:pt>
                <c:pt idx="77079">
                  <c:v>1.5415800000023424E-3</c:v>
                </c:pt>
                <c:pt idx="77080">
                  <c:v>1.5416000000023425E-3</c:v>
                </c:pt>
                <c:pt idx="77081">
                  <c:v>1.5416200000023426E-3</c:v>
                </c:pt>
                <c:pt idx="77082">
                  <c:v>1.5416400000023427E-3</c:v>
                </c:pt>
                <c:pt idx="77083">
                  <c:v>1.5416600000023428E-3</c:v>
                </c:pt>
                <c:pt idx="77084">
                  <c:v>1.5416800000023429E-3</c:v>
                </c:pt>
                <c:pt idx="77085">
                  <c:v>1.541700000002343E-3</c:v>
                </c:pt>
                <c:pt idx="77086">
                  <c:v>1.5417200000023431E-3</c:v>
                </c:pt>
                <c:pt idx="77087">
                  <c:v>1.5417400000023432E-3</c:v>
                </c:pt>
                <c:pt idx="77088">
                  <c:v>1.5417600000023433E-3</c:v>
                </c:pt>
                <c:pt idx="77089">
                  <c:v>1.5417800000023434E-3</c:v>
                </c:pt>
                <c:pt idx="77090">
                  <c:v>1.5418000000023435E-3</c:v>
                </c:pt>
                <c:pt idx="77091">
                  <c:v>1.5418200000023436E-3</c:v>
                </c:pt>
                <c:pt idx="77092">
                  <c:v>1.5418400000023437E-3</c:v>
                </c:pt>
                <c:pt idx="77093">
                  <c:v>1.5418600000023438E-3</c:v>
                </c:pt>
                <c:pt idx="77094">
                  <c:v>1.5418800000023439E-3</c:v>
                </c:pt>
                <c:pt idx="77095">
                  <c:v>1.541900000002344E-3</c:v>
                </c:pt>
                <c:pt idx="77096">
                  <c:v>1.5419200000023441E-3</c:v>
                </c:pt>
                <c:pt idx="77097">
                  <c:v>1.5419400000023442E-3</c:v>
                </c:pt>
                <c:pt idx="77098">
                  <c:v>1.5419600000023443E-3</c:v>
                </c:pt>
                <c:pt idx="77099">
                  <c:v>1.5419800000023443E-3</c:v>
                </c:pt>
                <c:pt idx="77100">
                  <c:v>1.5420000000023444E-3</c:v>
                </c:pt>
                <c:pt idx="77101">
                  <c:v>1.5420200000023445E-3</c:v>
                </c:pt>
                <c:pt idx="77102">
                  <c:v>1.5420400000023446E-3</c:v>
                </c:pt>
                <c:pt idx="77103">
                  <c:v>1.5420600000023447E-3</c:v>
                </c:pt>
                <c:pt idx="77104">
                  <c:v>1.5420800000023448E-3</c:v>
                </c:pt>
                <c:pt idx="77105">
                  <c:v>1.5421000000023449E-3</c:v>
                </c:pt>
                <c:pt idx="77106">
                  <c:v>1.542120000002345E-3</c:v>
                </c:pt>
                <c:pt idx="77107">
                  <c:v>1.5421400000023451E-3</c:v>
                </c:pt>
                <c:pt idx="77108">
                  <c:v>1.5421600000023452E-3</c:v>
                </c:pt>
                <c:pt idx="77109">
                  <c:v>1.5421800000023453E-3</c:v>
                </c:pt>
                <c:pt idx="77110">
                  <c:v>1.5422000000023454E-3</c:v>
                </c:pt>
                <c:pt idx="77111">
                  <c:v>1.5422200000023455E-3</c:v>
                </c:pt>
                <c:pt idx="77112">
                  <c:v>1.5422400000023456E-3</c:v>
                </c:pt>
                <c:pt idx="77113">
                  <c:v>1.5422600000023457E-3</c:v>
                </c:pt>
                <c:pt idx="77114">
                  <c:v>1.5422800000023458E-3</c:v>
                </c:pt>
                <c:pt idx="77115">
                  <c:v>1.5423000000023459E-3</c:v>
                </c:pt>
                <c:pt idx="77116">
                  <c:v>1.542320000002346E-3</c:v>
                </c:pt>
                <c:pt idx="77117">
                  <c:v>1.5423400000023461E-3</c:v>
                </c:pt>
                <c:pt idx="77118">
                  <c:v>1.5423600000023462E-3</c:v>
                </c:pt>
                <c:pt idx="77119">
                  <c:v>1.5423800000023463E-3</c:v>
                </c:pt>
                <c:pt idx="77120">
                  <c:v>1.5424000000023464E-3</c:v>
                </c:pt>
                <c:pt idx="77121">
                  <c:v>1.5424200000023465E-3</c:v>
                </c:pt>
                <c:pt idx="77122">
                  <c:v>1.5424400000023466E-3</c:v>
                </c:pt>
                <c:pt idx="77123">
                  <c:v>1.5424600000023467E-3</c:v>
                </c:pt>
                <c:pt idx="77124">
                  <c:v>1.5424800000023468E-3</c:v>
                </c:pt>
                <c:pt idx="77125">
                  <c:v>1.5425000000023469E-3</c:v>
                </c:pt>
                <c:pt idx="77126">
                  <c:v>1.542520000002347E-3</c:v>
                </c:pt>
                <c:pt idx="77127">
                  <c:v>1.5425400000023471E-3</c:v>
                </c:pt>
                <c:pt idx="77128">
                  <c:v>1.5425600000023472E-3</c:v>
                </c:pt>
                <c:pt idx="77129">
                  <c:v>1.5425800000023473E-3</c:v>
                </c:pt>
                <c:pt idx="77130">
                  <c:v>1.5426000000023474E-3</c:v>
                </c:pt>
                <c:pt idx="77131">
                  <c:v>1.5426200000023475E-3</c:v>
                </c:pt>
                <c:pt idx="77132">
                  <c:v>1.5426400000023476E-3</c:v>
                </c:pt>
                <c:pt idx="77133">
                  <c:v>1.5426600000023477E-3</c:v>
                </c:pt>
                <c:pt idx="77134">
                  <c:v>1.5426800000023478E-3</c:v>
                </c:pt>
                <c:pt idx="77135">
                  <c:v>1.5427000000023479E-3</c:v>
                </c:pt>
                <c:pt idx="77136">
                  <c:v>1.542720000002348E-3</c:v>
                </c:pt>
                <c:pt idx="77137">
                  <c:v>1.5427400000023481E-3</c:v>
                </c:pt>
                <c:pt idx="77138">
                  <c:v>1.5427600000023482E-3</c:v>
                </c:pt>
                <c:pt idx="77139">
                  <c:v>1.5427800000023483E-3</c:v>
                </c:pt>
                <c:pt idx="77140">
                  <c:v>1.5428000000023484E-3</c:v>
                </c:pt>
                <c:pt idx="77141">
                  <c:v>1.5428200000023485E-3</c:v>
                </c:pt>
                <c:pt idx="77142">
                  <c:v>1.5428400000023486E-3</c:v>
                </c:pt>
                <c:pt idx="77143">
                  <c:v>1.5428600000023487E-3</c:v>
                </c:pt>
                <c:pt idx="77144">
                  <c:v>1.5428800000023488E-3</c:v>
                </c:pt>
                <c:pt idx="77145">
                  <c:v>1.5429000000023489E-3</c:v>
                </c:pt>
                <c:pt idx="77146">
                  <c:v>1.542920000002349E-3</c:v>
                </c:pt>
                <c:pt idx="77147">
                  <c:v>1.5429400000023491E-3</c:v>
                </c:pt>
                <c:pt idx="77148">
                  <c:v>1.5429600000023492E-3</c:v>
                </c:pt>
                <c:pt idx="77149">
                  <c:v>1.5429800000023493E-3</c:v>
                </c:pt>
                <c:pt idx="77150">
                  <c:v>1.5430000000023493E-3</c:v>
                </c:pt>
                <c:pt idx="77151">
                  <c:v>1.5430200000023494E-3</c:v>
                </c:pt>
                <c:pt idx="77152">
                  <c:v>1.5430400000023495E-3</c:v>
                </c:pt>
                <c:pt idx="77153">
                  <c:v>1.5430600000023496E-3</c:v>
                </c:pt>
                <c:pt idx="77154">
                  <c:v>1.5430800000023497E-3</c:v>
                </c:pt>
                <c:pt idx="77155">
                  <c:v>1.5431000000023498E-3</c:v>
                </c:pt>
                <c:pt idx="77156">
                  <c:v>1.5431200000023499E-3</c:v>
                </c:pt>
                <c:pt idx="77157">
                  <c:v>1.54314000000235E-3</c:v>
                </c:pt>
                <c:pt idx="77158">
                  <c:v>1.5431600000023501E-3</c:v>
                </c:pt>
                <c:pt idx="77159">
                  <c:v>1.5431800000023502E-3</c:v>
                </c:pt>
                <c:pt idx="77160">
                  <c:v>1.5432000000023503E-3</c:v>
                </c:pt>
                <c:pt idx="77161">
                  <c:v>1.5432200000023504E-3</c:v>
                </c:pt>
                <c:pt idx="77162">
                  <c:v>1.5432400000023505E-3</c:v>
                </c:pt>
                <c:pt idx="77163">
                  <c:v>1.5432600000023506E-3</c:v>
                </c:pt>
                <c:pt idx="77164">
                  <c:v>1.5432800000023507E-3</c:v>
                </c:pt>
                <c:pt idx="77165">
                  <c:v>1.5433000000023508E-3</c:v>
                </c:pt>
                <c:pt idx="77166">
                  <c:v>1.5433200000023509E-3</c:v>
                </c:pt>
                <c:pt idx="77167">
                  <c:v>1.543340000002351E-3</c:v>
                </c:pt>
                <c:pt idx="77168">
                  <c:v>1.5433600000023511E-3</c:v>
                </c:pt>
                <c:pt idx="77169">
                  <c:v>1.5433800000023512E-3</c:v>
                </c:pt>
                <c:pt idx="77170">
                  <c:v>1.5434000000023513E-3</c:v>
                </c:pt>
                <c:pt idx="77171">
                  <c:v>1.5434200000023514E-3</c:v>
                </c:pt>
                <c:pt idx="77172">
                  <c:v>1.5434400000023515E-3</c:v>
                </c:pt>
                <c:pt idx="77173">
                  <c:v>1.5434600000023516E-3</c:v>
                </c:pt>
                <c:pt idx="77174">
                  <c:v>1.5434800000023517E-3</c:v>
                </c:pt>
                <c:pt idx="77175">
                  <c:v>1.5435000000023518E-3</c:v>
                </c:pt>
                <c:pt idx="77176">
                  <c:v>1.5435200000023519E-3</c:v>
                </c:pt>
                <c:pt idx="77177">
                  <c:v>1.543540000002352E-3</c:v>
                </c:pt>
                <c:pt idx="77178">
                  <c:v>1.5435600000023521E-3</c:v>
                </c:pt>
                <c:pt idx="77179">
                  <c:v>1.5435800000023522E-3</c:v>
                </c:pt>
                <c:pt idx="77180">
                  <c:v>1.5436000000023523E-3</c:v>
                </c:pt>
                <c:pt idx="77181">
                  <c:v>1.5436200000023524E-3</c:v>
                </c:pt>
                <c:pt idx="77182">
                  <c:v>1.5436400000023525E-3</c:v>
                </c:pt>
                <c:pt idx="77183">
                  <c:v>1.5436600000023526E-3</c:v>
                </c:pt>
                <c:pt idx="77184">
                  <c:v>1.5436800000023527E-3</c:v>
                </c:pt>
                <c:pt idx="77185">
                  <c:v>1.5437000000023528E-3</c:v>
                </c:pt>
                <c:pt idx="77186">
                  <c:v>1.5437200000023529E-3</c:v>
                </c:pt>
                <c:pt idx="77187">
                  <c:v>1.543740000002353E-3</c:v>
                </c:pt>
                <c:pt idx="77188">
                  <c:v>1.5437600000023531E-3</c:v>
                </c:pt>
                <c:pt idx="77189">
                  <c:v>1.5437800000023532E-3</c:v>
                </c:pt>
                <c:pt idx="77190">
                  <c:v>1.5438000000023533E-3</c:v>
                </c:pt>
                <c:pt idx="77191">
                  <c:v>1.5438200000023534E-3</c:v>
                </c:pt>
                <c:pt idx="77192">
                  <c:v>1.5438400000023535E-3</c:v>
                </c:pt>
                <c:pt idx="77193">
                  <c:v>1.5438600000023536E-3</c:v>
                </c:pt>
                <c:pt idx="77194">
                  <c:v>1.5438800000023537E-3</c:v>
                </c:pt>
                <c:pt idx="77195">
                  <c:v>1.5439000000023538E-3</c:v>
                </c:pt>
                <c:pt idx="77196">
                  <c:v>1.5439200000023539E-3</c:v>
                </c:pt>
                <c:pt idx="77197">
                  <c:v>1.543940000002354E-3</c:v>
                </c:pt>
                <c:pt idx="77198">
                  <c:v>1.5439600000023541E-3</c:v>
                </c:pt>
                <c:pt idx="77199">
                  <c:v>1.5439800000023542E-3</c:v>
                </c:pt>
                <c:pt idx="77200">
                  <c:v>1.5440000000023543E-3</c:v>
                </c:pt>
                <c:pt idx="77201">
                  <c:v>1.5440200000023544E-3</c:v>
                </c:pt>
                <c:pt idx="77202">
                  <c:v>1.5440400000023544E-3</c:v>
                </c:pt>
                <c:pt idx="77203">
                  <c:v>1.5440600000023545E-3</c:v>
                </c:pt>
                <c:pt idx="77204">
                  <c:v>1.5440800000023546E-3</c:v>
                </c:pt>
                <c:pt idx="77205">
                  <c:v>1.5441000000023547E-3</c:v>
                </c:pt>
                <c:pt idx="77206">
                  <c:v>1.5441200000023548E-3</c:v>
                </c:pt>
                <c:pt idx="77207">
                  <c:v>1.5441400000023549E-3</c:v>
                </c:pt>
                <c:pt idx="77208">
                  <c:v>1.544160000002355E-3</c:v>
                </c:pt>
                <c:pt idx="77209">
                  <c:v>1.5441800000023551E-3</c:v>
                </c:pt>
                <c:pt idx="77210">
                  <c:v>1.5442000000023552E-3</c:v>
                </c:pt>
                <c:pt idx="77211">
                  <c:v>1.5442200000023553E-3</c:v>
                </c:pt>
                <c:pt idx="77212">
                  <c:v>1.5442400000023554E-3</c:v>
                </c:pt>
                <c:pt idx="77213">
                  <c:v>1.5442600000023555E-3</c:v>
                </c:pt>
                <c:pt idx="77214">
                  <c:v>1.5442800000023556E-3</c:v>
                </c:pt>
                <c:pt idx="77215">
                  <c:v>1.5443000000023557E-3</c:v>
                </c:pt>
                <c:pt idx="77216">
                  <c:v>1.5443200000023558E-3</c:v>
                </c:pt>
                <c:pt idx="77217">
                  <c:v>1.5443400000023559E-3</c:v>
                </c:pt>
                <c:pt idx="77218">
                  <c:v>1.544360000002356E-3</c:v>
                </c:pt>
                <c:pt idx="77219">
                  <c:v>1.5443800000023561E-3</c:v>
                </c:pt>
                <c:pt idx="77220">
                  <c:v>1.5444000000023562E-3</c:v>
                </c:pt>
                <c:pt idx="77221">
                  <c:v>1.5444200000023563E-3</c:v>
                </c:pt>
                <c:pt idx="77222">
                  <c:v>1.5444400000023564E-3</c:v>
                </c:pt>
                <c:pt idx="77223">
                  <c:v>1.5444600000023565E-3</c:v>
                </c:pt>
                <c:pt idx="77224">
                  <c:v>1.5444800000023566E-3</c:v>
                </c:pt>
                <c:pt idx="77225">
                  <c:v>1.5445000000023567E-3</c:v>
                </c:pt>
                <c:pt idx="77226">
                  <c:v>1.5445200000023568E-3</c:v>
                </c:pt>
                <c:pt idx="77227">
                  <c:v>1.5445400000023569E-3</c:v>
                </c:pt>
                <c:pt idx="77228">
                  <c:v>1.544560000002357E-3</c:v>
                </c:pt>
                <c:pt idx="77229">
                  <c:v>1.5445800000023571E-3</c:v>
                </c:pt>
                <c:pt idx="77230">
                  <c:v>1.5446000000023572E-3</c:v>
                </c:pt>
                <c:pt idx="77231">
                  <c:v>1.5446200000023573E-3</c:v>
                </c:pt>
                <c:pt idx="77232">
                  <c:v>1.5446400000023574E-3</c:v>
                </c:pt>
                <c:pt idx="77233">
                  <c:v>1.5446600000023575E-3</c:v>
                </c:pt>
                <c:pt idx="77234">
                  <c:v>1.5446800000023576E-3</c:v>
                </c:pt>
                <c:pt idx="77235">
                  <c:v>1.5447000000023577E-3</c:v>
                </c:pt>
                <c:pt idx="77236">
                  <c:v>1.5447200000023578E-3</c:v>
                </c:pt>
                <c:pt idx="77237">
                  <c:v>1.5447400000023579E-3</c:v>
                </c:pt>
                <c:pt idx="77238">
                  <c:v>1.544760000002358E-3</c:v>
                </c:pt>
                <c:pt idx="77239">
                  <c:v>1.5447800000023581E-3</c:v>
                </c:pt>
                <c:pt idx="77240">
                  <c:v>1.5448000000023582E-3</c:v>
                </c:pt>
                <c:pt idx="77241">
                  <c:v>1.5448200000023583E-3</c:v>
                </c:pt>
                <c:pt idx="77242">
                  <c:v>1.5448400000023584E-3</c:v>
                </c:pt>
                <c:pt idx="77243">
                  <c:v>1.5448600000023585E-3</c:v>
                </c:pt>
                <c:pt idx="77244">
                  <c:v>1.5448800000023586E-3</c:v>
                </c:pt>
                <c:pt idx="77245">
                  <c:v>1.5449000000023587E-3</c:v>
                </c:pt>
                <c:pt idx="77246">
                  <c:v>1.5449200000023588E-3</c:v>
                </c:pt>
                <c:pt idx="77247">
                  <c:v>1.5449400000023589E-3</c:v>
                </c:pt>
                <c:pt idx="77248">
                  <c:v>1.544960000002359E-3</c:v>
                </c:pt>
                <c:pt idx="77249">
                  <c:v>1.5449800000023591E-3</c:v>
                </c:pt>
                <c:pt idx="77250">
                  <c:v>1.5450000000023592E-3</c:v>
                </c:pt>
                <c:pt idx="77251">
                  <c:v>1.5450200000023593E-3</c:v>
                </c:pt>
                <c:pt idx="77252">
                  <c:v>1.5450400000023594E-3</c:v>
                </c:pt>
                <c:pt idx="77253">
                  <c:v>1.5450600000023595E-3</c:v>
                </c:pt>
                <c:pt idx="77254">
                  <c:v>1.5450800000023595E-3</c:v>
                </c:pt>
                <c:pt idx="77255">
                  <c:v>1.5451000000023596E-3</c:v>
                </c:pt>
                <c:pt idx="77256">
                  <c:v>1.5451200000023597E-3</c:v>
                </c:pt>
                <c:pt idx="77257">
                  <c:v>1.5451400000023598E-3</c:v>
                </c:pt>
                <c:pt idx="77258">
                  <c:v>1.5451600000023599E-3</c:v>
                </c:pt>
                <c:pt idx="77259">
                  <c:v>1.54518000000236E-3</c:v>
                </c:pt>
                <c:pt idx="77260">
                  <c:v>1.5452000000023601E-3</c:v>
                </c:pt>
                <c:pt idx="77261">
                  <c:v>1.5452200000023602E-3</c:v>
                </c:pt>
                <c:pt idx="77262">
                  <c:v>1.5452400000023603E-3</c:v>
                </c:pt>
                <c:pt idx="77263">
                  <c:v>1.5452600000023604E-3</c:v>
                </c:pt>
                <c:pt idx="77264">
                  <c:v>1.5452800000023605E-3</c:v>
                </c:pt>
                <c:pt idx="77265">
                  <c:v>1.5453000000023606E-3</c:v>
                </c:pt>
                <c:pt idx="77266">
                  <c:v>1.5453200000023607E-3</c:v>
                </c:pt>
                <c:pt idx="77267">
                  <c:v>1.5453400000023608E-3</c:v>
                </c:pt>
                <c:pt idx="77268">
                  <c:v>1.5453600000023609E-3</c:v>
                </c:pt>
                <c:pt idx="77269">
                  <c:v>1.545380000002361E-3</c:v>
                </c:pt>
                <c:pt idx="77270">
                  <c:v>1.5454000000023611E-3</c:v>
                </c:pt>
                <c:pt idx="77271">
                  <c:v>1.5454200000023612E-3</c:v>
                </c:pt>
                <c:pt idx="77272">
                  <c:v>1.5454400000023613E-3</c:v>
                </c:pt>
                <c:pt idx="77273">
                  <c:v>1.5454600000023614E-3</c:v>
                </c:pt>
                <c:pt idx="77274">
                  <c:v>1.5454800000023615E-3</c:v>
                </c:pt>
                <c:pt idx="77275">
                  <c:v>1.5455000000023616E-3</c:v>
                </c:pt>
                <c:pt idx="77276">
                  <c:v>1.5455200000023617E-3</c:v>
                </c:pt>
                <c:pt idx="77277">
                  <c:v>1.5455400000023618E-3</c:v>
                </c:pt>
                <c:pt idx="77278">
                  <c:v>1.5455600000023619E-3</c:v>
                </c:pt>
                <c:pt idx="77279">
                  <c:v>1.545580000002362E-3</c:v>
                </c:pt>
                <c:pt idx="77280">
                  <c:v>1.5456000000023621E-3</c:v>
                </c:pt>
                <c:pt idx="77281">
                  <c:v>1.5456200000023622E-3</c:v>
                </c:pt>
                <c:pt idx="77282">
                  <c:v>1.5456400000023623E-3</c:v>
                </c:pt>
                <c:pt idx="77283">
                  <c:v>1.5456600000023624E-3</c:v>
                </c:pt>
                <c:pt idx="77284">
                  <c:v>1.5456800000023625E-3</c:v>
                </c:pt>
                <c:pt idx="77285">
                  <c:v>1.5457000000023626E-3</c:v>
                </c:pt>
                <c:pt idx="77286">
                  <c:v>1.5457200000023627E-3</c:v>
                </c:pt>
                <c:pt idx="77287">
                  <c:v>1.5457400000023628E-3</c:v>
                </c:pt>
                <c:pt idx="77288">
                  <c:v>1.5457600000023629E-3</c:v>
                </c:pt>
                <c:pt idx="77289">
                  <c:v>1.545780000002363E-3</c:v>
                </c:pt>
                <c:pt idx="77290">
                  <c:v>1.5458000000023631E-3</c:v>
                </c:pt>
                <c:pt idx="77291">
                  <c:v>1.5458200000023632E-3</c:v>
                </c:pt>
                <c:pt idx="77292">
                  <c:v>1.5458400000023633E-3</c:v>
                </c:pt>
                <c:pt idx="77293">
                  <c:v>1.5458600000023634E-3</c:v>
                </c:pt>
                <c:pt idx="77294">
                  <c:v>1.5458800000023635E-3</c:v>
                </c:pt>
                <c:pt idx="77295">
                  <c:v>1.5459000000023636E-3</c:v>
                </c:pt>
                <c:pt idx="77296">
                  <c:v>1.5459200000023637E-3</c:v>
                </c:pt>
                <c:pt idx="77297">
                  <c:v>1.5459400000023638E-3</c:v>
                </c:pt>
                <c:pt idx="77298">
                  <c:v>1.5459600000023639E-3</c:v>
                </c:pt>
                <c:pt idx="77299">
                  <c:v>1.545980000002364E-3</c:v>
                </c:pt>
                <c:pt idx="77300">
                  <c:v>1.5460000000023641E-3</c:v>
                </c:pt>
                <c:pt idx="77301">
                  <c:v>1.5460200000023642E-3</c:v>
                </c:pt>
                <c:pt idx="77302">
                  <c:v>1.5460400000023643E-3</c:v>
                </c:pt>
                <c:pt idx="77303">
                  <c:v>1.5460600000023644E-3</c:v>
                </c:pt>
                <c:pt idx="77304">
                  <c:v>1.5460800000023645E-3</c:v>
                </c:pt>
                <c:pt idx="77305">
                  <c:v>1.5461000000023645E-3</c:v>
                </c:pt>
                <c:pt idx="77306">
                  <c:v>1.5461200000023646E-3</c:v>
                </c:pt>
                <c:pt idx="77307">
                  <c:v>1.5461400000023647E-3</c:v>
                </c:pt>
                <c:pt idx="77308">
                  <c:v>1.5461600000023648E-3</c:v>
                </c:pt>
                <c:pt idx="77309">
                  <c:v>1.5461800000023649E-3</c:v>
                </c:pt>
                <c:pt idx="77310">
                  <c:v>1.546200000002365E-3</c:v>
                </c:pt>
                <c:pt idx="77311">
                  <c:v>1.5462200000023651E-3</c:v>
                </c:pt>
                <c:pt idx="77312">
                  <c:v>1.5462400000023652E-3</c:v>
                </c:pt>
                <c:pt idx="77313">
                  <c:v>1.5462600000023653E-3</c:v>
                </c:pt>
                <c:pt idx="77314">
                  <c:v>1.5462800000023654E-3</c:v>
                </c:pt>
                <c:pt idx="77315">
                  <c:v>1.5463000000023655E-3</c:v>
                </c:pt>
                <c:pt idx="77316">
                  <c:v>1.5463200000023656E-3</c:v>
                </c:pt>
                <c:pt idx="77317">
                  <c:v>1.5463400000023657E-3</c:v>
                </c:pt>
                <c:pt idx="77318">
                  <c:v>1.5463600000023658E-3</c:v>
                </c:pt>
                <c:pt idx="77319">
                  <c:v>1.5463800000023659E-3</c:v>
                </c:pt>
                <c:pt idx="77320">
                  <c:v>1.546400000002366E-3</c:v>
                </c:pt>
                <c:pt idx="77321">
                  <c:v>1.5464200000023661E-3</c:v>
                </c:pt>
                <c:pt idx="77322">
                  <c:v>1.5464400000023662E-3</c:v>
                </c:pt>
                <c:pt idx="77323">
                  <c:v>1.5464600000023663E-3</c:v>
                </c:pt>
                <c:pt idx="77324">
                  <c:v>1.5464800000023664E-3</c:v>
                </c:pt>
                <c:pt idx="77325">
                  <c:v>1.5465000000023665E-3</c:v>
                </c:pt>
                <c:pt idx="77326">
                  <c:v>1.5465200000023666E-3</c:v>
                </c:pt>
                <c:pt idx="77327">
                  <c:v>1.5465400000023667E-3</c:v>
                </c:pt>
                <c:pt idx="77328">
                  <c:v>1.5465600000023668E-3</c:v>
                </c:pt>
                <c:pt idx="77329">
                  <c:v>1.5465800000023669E-3</c:v>
                </c:pt>
                <c:pt idx="77330">
                  <c:v>1.546600000002367E-3</c:v>
                </c:pt>
                <c:pt idx="77331">
                  <c:v>1.5466200000023671E-3</c:v>
                </c:pt>
                <c:pt idx="77332">
                  <c:v>1.5466400000023672E-3</c:v>
                </c:pt>
                <c:pt idx="77333">
                  <c:v>1.5466600000023673E-3</c:v>
                </c:pt>
                <c:pt idx="77334">
                  <c:v>1.5466800000023674E-3</c:v>
                </c:pt>
                <c:pt idx="77335">
                  <c:v>1.5467000000023675E-3</c:v>
                </c:pt>
                <c:pt idx="77336">
                  <c:v>1.5467200000023676E-3</c:v>
                </c:pt>
                <c:pt idx="77337">
                  <c:v>1.5467400000023677E-3</c:v>
                </c:pt>
                <c:pt idx="77338">
                  <c:v>1.5467600000023678E-3</c:v>
                </c:pt>
                <c:pt idx="77339">
                  <c:v>1.5467800000023679E-3</c:v>
                </c:pt>
                <c:pt idx="77340">
                  <c:v>1.546800000002368E-3</c:v>
                </c:pt>
                <c:pt idx="77341">
                  <c:v>1.5468200000023681E-3</c:v>
                </c:pt>
                <c:pt idx="77342">
                  <c:v>1.5468400000023682E-3</c:v>
                </c:pt>
                <c:pt idx="77343">
                  <c:v>1.5468600000023683E-3</c:v>
                </c:pt>
                <c:pt idx="77344">
                  <c:v>1.5468800000023684E-3</c:v>
                </c:pt>
                <c:pt idx="77345">
                  <c:v>1.5469000000023685E-3</c:v>
                </c:pt>
                <c:pt idx="77346">
                  <c:v>1.5469200000023686E-3</c:v>
                </c:pt>
                <c:pt idx="77347">
                  <c:v>1.5469400000023687E-3</c:v>
                </c:pt>
                <c:pt idx="77348">
                  <c:v>1.5469600000023688E-3</c:v>
                </c:pt>
                <c:pt idx="77349">
                  <c:v>1.5469800000023689E-3</c:v>
                </c:pt>
                <c:pt idx="77350">
                  <c:v>1.547000000002369E-3</c:v>
                </c:pt>
                <c:pt idx="77351">
                  <c:v>1.5470200000023691E-3</c:v>
                </c:pt>
                <c:pt idx="77352">
                  <c:v>1.5470400000023692E-3</c:v>
                </c:pt>
                <c:pt idx="77353">
                  <c:v>1.5470600000023693E-3</c:v>
                </c:pt>
                <c:pt idx="77354">
                  <c:v>1.5470800000023694E-3</c:v>
                </c:pt>
                <c:pt idx="77355">
                  <c:v>1.5471000000023695E-3</c:v>
                </c:pt>
                <c:pt idx="77356">
                  <c:v>1.5471200000023696E-3</c:v>
                </c:pt>
                <c:pt idx="77357">
                  <c:v>1.5471400000023696E-3</c:v>
                </c:pt>
                <c:pt idx="77358">
                  <c:v>1.5471600000023697E-3</c:v>
                </c:pt>
                <c:pt idx="77359">
                  <c:v>1.5471800000023698E-3</c:v>
                </c:pt>
                <c:pt idx="77360">
                  <c:v>1.5472000000023699E-3</c:v>
                </c:pt>
                <c:pt idx="77361">
                  <c:v>1.54722000000237E-3</c:v>
                </c:pt>
                <c:pt idx="77362">
                  <c:v>1.5472400000023701E-3</c:v>
                </c:pt>
                <c:pt idx="77363">
                  <c:v>1.5472600000023702E-3</c:v>
                </c:pt>
                <c:pt idx="77364">
                  <c:v>1.5472800000023703E-3</c:v>
                </c:pt>
                <c:pt idx="77365">
                  <c:v>1.5473000000023704E-3</c:v>
                </c:pt>
                <c:pt idx="77366">
                  <c:v>1.5473200000023705E-3</c:v>
                </c:pt>
                <c:pt idx="77367">
                  <c:v>1.5473400000023706E-3</c:v>
                </c:pt>
                <c:pt idx="77368">
                  <c:v>1.5473600000023707E-3</c:v>
                </c:pt>
                <c:pt idx="77369">
                  <c:v>1.5473800000023708E-3</c:v>
                </c:pt>
                <c:pt idx="77370">
                  <c:v>1.5474000000023709E-3</c:v>
                </c:pt>
                <c:pt idx="77371">
                  <c:v>1.547420000002371E-3</c:v>
                </c:pt>
                <c:pt idx="77372">
                  <c:v>1.5474400000023711E-3</c:v>
                </c:pt>
                <c:pt idx="77373">
                  <c:v>1.5474600000023712E-3</c:v>
                </c:pt>
                <c:pt idx="77374">
                  <c:v>1.5474800000023713E-3</c:v>
                </c:pt>
                <c:pt idx="77375">
                  <c:v>1.5475000000023714E-3</c:v>
                </c:pt>
                <c:pt idx="77376">
                  <c:v>1.5475200000023715E-3</c:v>
                </c:pt>
                <c:pt idx="77377">
                  <c:v>1.5475400000023716E-3</c:v>
                </c:pt>
                <c:pt idx="77378">
                  <c:v>1.5475600000023717E-3</c:v>
                </c:pt>
                <c:pt idx="77379">
                  <c:v>1.5475800000023718E-3</c:v>
                </c:pt>
                <c:pt idx="77380">
                  <c:v>1.5476000000023719E-3</c:v>
                </c:pt>
                <c:pt idx="77381">
                  <c:v>1.547620000002372E-3</c:v>
                </c:pt>
                <c:pt idx="77382">
                  <c:v>1.5476400000023721E-3</c:v>
                </c:pt>
                <c:pt idx="77383">
                  <c:v>1.5476600000023722E-3</c:v>
                </c:pt>
                <c:pt idx="77384">
                  <c:v>1.5476800000023723E-3</c:v>
                </c:pt>
                <c:pt idx="77385">
                  <c:v>1.5477000000023724E-3</c:v>
                </c:pt>
                <c:pt idx="77386">
                  <c:v>1.5477200000023725E-3</c:v>
                </c:pt>
                <c:pt idx="77387">
                  <c:v>1.5477400000023726E-3</c:v>
                </c:pt>
                <c:pt idx="77388">
                  <c:v>1.5477600000023727E-3</c:v>
                </c:pt>
                <c:pt idx="77389">
                  <c:v>1.5477800000023728E-3</c:v>
                </c:pt>
                <c:pt idx="77390">
                  <c:v>1.5478000000023729E-3</c:v>
                </c:pt>
                <c:pt idx="77391">
                  <c:v>1.547820000002373E-3</c:v>
                </c:pt>
                <c:pt idx="77392">
                  <c:v>1.5478400000023731E-3</c:v>
                </c:pt>
                <c:pt idx="77393">
                  <c:v>1.5478600000023732E-3</c:v>
                </c:pt>
                <c:pt idx="77394">
                  <c:v>1.5478800000023733E-3</c:v>
                </c:pt>
                <c:pt idx="77395">
                  <c:v>1.5479000000023734E-3</c:v>
                </c:pt>
                <c:pt idx="77396">
                  <c:v>1.5479200000023735E-3</c:v>
                </c:pt>
                <c:pt idx="77397">
                  <c:v>1.5479400000023736E-3</c:v>
                </c:pt>
                <c:pt idx="77398">
                  <c:v>1.5479600000023737E-3</c:v>
                </c:pt>
                <c:pt idx="77399">
                  <c:v>1.5479800000023738E-3</c:v>
                </c:pt>
                <c:pt idx="77400">
                  <c:v>1.5480000000023739E-3</c:v>
                </c:pt>
                <c:pt idx="77401">
                  <c:v>1.548020000002374E-3</c:v>
                </c:pt>
                <c:pt idx="77402">
                  <c:v>1.5480400000023741E-3</c:v>
                </c:pt>
                <c:pt idx="77403">
                  <c:v>1.5480600000023742E-3</c:v>
                </c:pt>
                <c:pt idx="77404">
                  <c:v>1.5480800000023743E-3</c:v>
                </c:pt>
                <c:pt idx="77405">
                  <c:v>1.5481000000023744E-3</c:v>
                </c:pt>
                <c:pt idx="77406">
                  <c:v>1.5481200000023745E-3</c:v>
                </c:pt>
                <c:pt idx="77407">
                  <c:v>1.5481400000023746E-3</c:v>
                </c:pt>
                <c:pt idx="77408">
                  <c:v>1.5481600000023747E-3</c:v>
                </c:pt>
                <c:pt idx="77409">
                  <c:v>1.5481800000023747E-3</c:v>
                </c:pt>
                <c:pt idx="77410">
                  <c:v>1.5482000000023748E-3</c:v>
                </c:pt>
                <c:pt idx="77411">
                  <c:v>1.5482200000023749E-3</c:v>
                </c:pt>
                <c:pt idx="77412">
                  <c:v>1.548240000002375E-3</c:v>
                </c:pt>
                <c:pt idx="77413">
                  <c:v>1.5482600000023751E-3</c:v>
                </c:pt>
                <c:pt idx="77414">
                  <c:v>1.5482800000023752E-3</c:v>
                </c:pt>
                <c:pt idx="77415">
                  <c:v>1.5483000000023753E-3</c:v>
                </c:pt>
                <c:pt idx="77416">
                  <c:v>1.5483200000023754E-3</c:v>
                </c:pt>
                <c:pt idx="77417">
                  <c:v>1.5483400000023755E-3</c:v>
                </c:pt>
                <c:pt idx="77418">
                  <c:v>1.5483600000023756E-3</c:v>
                </c:pt>
                <c:pt idx="77419">
                  <c:v>1.5483800000023757E-3</c:v>
                </c:pt>
                <c:pt idx="77420">
                  <c:v>1.5484000000023758E-3</c:v>
                </c:pt>
                <c:pt idx="77421">
                  <c:v>1.5484200000023759E-3</c:v>
                </c:pt>
                <c:pt idx="77422">
                  <c:v>1.548440000002376E-3</c:v>
                </c:pt>
                <c:pt idx="77423">
                  <c:v>1.5484600000023761E-3</c:v>
                </c:pt>
                <c:pt idx="77424">
                  <c:v>1.5484800000023762E-3</c:v>
                </c:pt>
                <c:pt idx="77425">
                  <c:v>1.5485000000023763E-3</c:v>
                </c:pt>
                <c:pt idx="77426">
                  <c:v>1.5485200000023764E-3</c:v>
                </c:pt>
                <c:pt idx="77427">
                  <c:v>1.5485400000023765E-3</c:v>
                </c:pt>
                <c:pt idx="77428">
                  <c:v>1.5485600000023766E-3</c:v>
                </c:pt>
                <c:pt idx="77429">
                  <c:v>1.5485800000023767E-3</c:v>
                </c:pt>
                <c:pt idx="77430">
                  <c:v>1.5486000000023768E-3</c:v>
                </c:pt>
                <c:pt idx="77431">
                  <c:v>1.5486200000023769E-3</c:v>
                </c:pt>
                <c:pt idx="77432">
                  <c:v>1.548640000002377E-3</c:v>
                </c:pt>
                <c:pt idx="77433">
                  <c:v>1.5486600000023771E-3</c:v>
                </c:pt>
                <c:pt idx="77434">
                  <c:v>1.5486800000023772E-3</c:v>
                </c:pt>
                <c:pt idx="77435">
                  <c:v>1.5487000000023773E-3</c:v>
                </c:pt>
                <c:pt idx="77436">
                  <c:v>1.5487200000023774E-3</c:v>
                </c:pt>
                <c:pt idx="77437">
                  <c:v>1.5487400000023775E-3</c:v>
                </c:pt>
                <c:pt idx="77438">
                  <c:v>1.5487600000023776E-3</c:v>
                </c:pt>
                <c:pt idx="77439">
                  <c:v>1.5487800000023777E-3</c:v>
                </c:pt>
                <c:pt idx="77440">
                  <c:v>1.5488000000023778E-3</c:v>
                </c:pt>
                <c:pt idx="77441">
                  <c:v>1.5488200000023779E-3</c:v>
                </c:pt>
                <c:pt idx="77442">
                  <c:v>1.548840000002378E-3</c:v>
                </c:pt>
                <c:pt idx="77443">
                  <c:v>1.5488600000023781E-3</c:v>
                </c:pt>
                <c:pt idx="77444">
                  <c:v>1.5488800000023782E-3</c:v>
                </c:pt>
                <c:pt idx="77445">
                  <c:v>1.5489000000023783E-3</c:v>
                </c:pt>
                <c:pt idx="77446">
                  <c:v>1.5489200000023784E-3</c:v>
                </c:pt>
                <c:pt idx="77447">
                  <c:v>1.5489400000023785E-3</c:v>
                </c:pt>
                <c:pt idx="77448">
                  <c:v>1.5489600000023786E-3</c:v>
                </c:pt>
                <c:pt idx="77449">
                  <c:v>1.5489800000023787E-3</c:v>
                </c:pt>
                <c:pt idx="77450">
                  <c:v>1.5490000000023788E-3</c:v>
                </c:pt>
                <c:pt idx="77451">
                  <c:v>1.5490200000023789E-3</c:v>
                </c:pt>
                <c:pt idx="77452">
                  <c:v>1.549040000002379E-3</c:v>
                </c:pt>
                <c:pt idx="77453">
                  <c:v>1.5490600000023791E-3</c:v>
                </c:pt>
                <c:pt idx="77454">
                  <c:v>1.5490800000023792E-3</c:v>
                </c:pt>
                <c:pt idx="77455">
                  <c:v>1.5491000000023793E-3</c:v>
                </c:pt>
                <c:pt idx="77456">
                  <c:v>1.5491200000023794E-3</c:v>
                </c:pt>
                <c:pt idx="77457">
                  <c:v>1.5491400000023795E-3</c:v>
                </c:pt>
                <c:pt idx="77458">
                  <c:v>1.5491600000023796E-3</c:v>
                </c:pt>
                <c:pt idx="77459">
                  <c:v>1.5491800000023797E-3</c:v>
                </c:pt>
                <c:pt idx="77460">
                  <c:v>1.5492000000023797E-3</c:v>
                </c:pt>
                <c:pt idx="77461">
                  <c:v>1.5492200000023798E-3</c:v>
                </c:pt>
                <c:pt idx="77462">
                  <c:v>1.5492400000023799E-3</c:v>
                </c:pt>
                <c:pt idx="77463">
                  <c:v>1.54926000000238E-3</c:v>
                </c:pt>
                <c:pt idx="77464">
                  <c:v>1.5492800000023801E-3</c:v>
                </c:pt>
                <c:pt idx="77465">
                  <c:v>1.5493000000023802E-3</c:v>
                </c:pt>
                <c:pt idx="77466">
                  <c:v>1.5493200000023803E-3</c:v>
                </c:pt>
                <c:pt idx="77467">
                  <c:v>1.5493400000023804E-3</c:v>
                </c:pt>
                <c:pt idx="77468">
                  <c:v>1.5493600000023805E-3</c:v>
                </c:pt>
                <c:pt idx="77469">
                  <c:v>1.5493800000023806E-3</c:v>
                </c:pt>
                <c:pt idx="77470">
                  <c:v>1.5494000000023807E-3</c:v>
                </c:pt>
                <c:pt idx="77471">
                  <c:v>1.5494200000023808E-3</c:v>
                </c:pt>
                <c:pt idx="77472">
                  <c:v>1.5494400000023809E-3</c:v>
                </c:pt>
                <c:pt idx="77473">
                  <c:v>1.549460000002381E-3</c:v>
                </c:pt>
                <c:pt idx="77474">
                  <c:v>1.5494800000023811E-3</c:v>
                </c:pt>
                <c:pt idx="77475">
                  <c:v>1.5495000000023812E-3</c:v>
                </c:pt>
                <c:pt idx="77476">
                  <c:v>1.5495200000023813E-3</c:v>
                </c:pt>
                <c:pt idx="77477">
                  <c:v>1.5495400000023814E-3</c:v>
                </c:pt>
                <c:pt idx="77478">
                  <c:v>1.5495600000023815E-3</c:v>
                </c:pt>
                <c:pt idx="77479">
                  <c:v>1.5495800000023816E-3</c:v>
                </c:pt>
                <c:pt idx="77480">
                  <c:v>1.5496000000023817E-3</c:v>
                </c:pt>
                <c:pt idx="77481">
                  <c:v>1.5496200000023818E-3</c:v>
                </c:pt>
                <c:pt idx="77482">
                  <c:v>1.5496400000023819E-3</c:v>
                </c:pt>
                <c:pt idx="77483">
                  <c:v>1.549660000002382E-3</c:v>
                </c:pt>
                <c:pt idx="77484">
                  <c:v>1.5496800000023821E-3</c:v>
                </c:pt>
                <c:pt idx="77485">
                  <c:v>1.5497000000023822E-3</c:v>
                </c:pt>
                <c:pt idx="77486">
                  <c:v>1.5497200000023823E-3</c:v>
                </c:pt>
                <c:pt idx="77487">
                  <c:v>1.5497400000023824E-3</c:v>
                </c:pt>
                <c:pt idx="77488">
                  <c:v>1.5497600000023825E-3</c:v>
                </c:pt>
                <c:pt idx="77489">
                  <c:v>1.5497800000023826E-3</c:v>
                </c:pt>
                <c:pt idx="77490">
                  <c:v>1.5498000000023827E-3</c:v>
                </c:pt>
                <c:pt idx="77491">
                  <c:v>1.5498200000023828E-3</c:v>
                </c:pt>
                <c:pt idx="77492">
                  <c:v>1.5498400000023829E-3</c:v>
                </c:pt>
                <c:pt idx="77493">
                  <c:v>1.549860000002383E-3</c:v>
                </c:pt>
                <c:pt idx="77494">
                  <c:v>1.5498800000023831E-3</c:v>
                </c:pt>
                <c:pt idx="77495">
                  <c:v>1.5499000000023832E-3</c:v>
                </c:pt>
                <c:pt idx="77496">
                  <c:v>1.5499200000023833E-3</c:v>
                </c:pt>
                <c:pt idx="77497">
                  <c:v>1.5499400000023834E-3</c:v>
                </c:pt>
                <c:pt idx="77498">
                  <c:v>1.5499600000023835E-3</c:v>
                </c:pt>
                <c:pt idx="77499">
                  <c:v>1.5499800000023836E-3</c:v>
                </c:pt>
                <c:pt idx="77500">
                  <c:v>1.5500000000023837E-3</c:v>
                </c:pt>
                <c:pt idx="77501">
                  <c:v>1.5500200000023838E-3</c:v>
                </c:pt>
                <c:pt idx="77502">
                  <c:v>1.5500400000023839E-3</c:v>
                </c:pt>
                <c:pt idx="77503">
                  <c:v>1.550060000002384E-3</c:v>
                </c:pt>
                <c:pt idx="77504">
                  <c:v>1.5500800000023841E-3</c:v>
                </c:pt>
                <c:pt idx="77505">
                  <c:v>1.5501000000023842E-3</c:v>
                </c:pt>
                <c:pt idx="77506">
                  <c:v>1.5501200000023843E-3</c:v>
                </c:pt>
                <c:pt idx="77507">
                  <c:v>1.5501400000023844E-3</c:v>
                </c:pt>
                <c:pt idx="77508">
                  <c:v>1.5501600000023845E-3</c:v>
                </c:pt>
                <c:pt idx="77509">
                  <c:v>1.5501800000023846E-3</c:v>
                </c:pt>
                <c:pt idx="77510">
                  <c:v>1.5502000000023847E-3</c:v>
                </c:pt>
                <c:pt idx="77511">
                  <c:v>1.5502200000023848E-3</c:v>
                </c:pt>
                <c:pt idx="77512">
                  <c:v>1.5502400000023848E-3</c:v>
                </c:pt>
                <c:pt idx="77513">
                  <c:v>1.5502600000023849E-3</c:v>
                </c:pt>
                <c:pt idx="77514">
                  <c:v>1.550280000002385E-3</c:v>
                </c:pt>
                <c:pt idx="77515">
                  <c:v>1.5503000000023851E-3</c:v>
                </c:pt>
                <c:pt idx="77516">
                  <c:v>1.5503200000023852E-3</c:v>
                </c:pt>
                <c:pt idx="77517">
                  <c:v>1.5503400000023853E-3</c:v>
                </c:pt>
                <c:pt idx="77518">
                  <c:v>1.5503600000023854E-3</c:v>
                </c:pt>
                <c:pt idx="77519">
                  <c:v>1.5503800000023855E-3</c:v>
                </c:pt>
                <c:pt idx="77520">
                  <c:v>1.5504000000023856E-3</c:v>
                </c:pt>
                <c:pt idx="77521">
                  <c:v>1.5504200000023857E-3</c:v>
                </c:pt>
                <c:pt idx="77522">
                  <c:v>1.5504400000023858E-3</c:v>
                </c:pt>
                <c:pt idx="77523">
                  <c:v>1.5504600000023859E-3</c:v>
                </c:pt>
                <c:pt idx="77524">
                  <c:v>1.550480000002386E-3</c:v>
                </c:pt>
                <c:pt idx="77525">
                  <c:v>1.5505000000023861E-3</c:v>
                </c:pt>
                <c:pt idx="77526">
                  <c:v>1.5505200000023862E-3</c:v>
                </c:pt>
                <c:pt idx="77527">
                  <c:v>1.5505400000023863E-3</c:v>
                </c:pt>
                <c:pt idx="77528">
                  <c:v>1.5505600000023864E-3</c:v>
                </c:pt>
                <c:pt idx="77529">
                  <c:v>1.5505800000023865E-3</c:v>
                </c:pt>
                <c:pt idx="77530">
                  <c:v>1.5506000000023866E-3</c:v>
                </c:pt>
                <c:pt idx="77531">
                  <c:v>1.5506200000023867E-3</c:v>
                </c:pt>
                <c:pt idx="77532">
                  <c:v>1.5506400000023868E-3</c:v>
                </c:pt>
                <c:pt idx="77533">
                  <c:v>1.5506600000023869E-3</c:v>
                </c:pt>
                <c:pt idx="77534">
                  <c:v>1.550680000002387E-3</c:v>
                </c:pt>
                <c:pt idx="77535">
                  <c:v>1.5507000000023871E-3</c:v>
                </c:pt>
                <c:pt idx="77536">
                  <c:v>1.5507200000023872E-3</c:v>
                </c:pt>
                <c:pt idx="77537">
                  <c:v>1.5507400000023873E-3</c:v>
                </c:pt>
                <c:pt idx="77538">
                  <c:v>1.5507600000023874E-3</c:v>
                </c:pt>
                <c:pt idx="77539">
                  <c:v>1.5507800000023875E-3</c:v>
                </c:pt>
                <c:pt idx="77540">
                  <c:v>1.5508000000023876E-3</c:v>
                </c:pt>
                <c:pt idx="77541">
                  <c:v>1.5508200000023877E-3</c:v>
                </c:pt>
                <c:pt idx="77542">
                  <c:v>1.5508400000023878E-3</c:v>
                </c:pt>
                <c:pt idx="77543">
                  <c:v>1.5508600000023879E-3</c:v>
                </c:pt>
                <c:pt idx="77544">
                  <c:v>1.550880000002388E-3</c:v>
                </c:pt>
                <c:pt idx="77545">
                  <c:v>1.5509000000023881E-3</c:v>
                </c:pt>
                <c:pt idx="77546">
                  <c:v>1.5509200000023882E-3</c:v>
                </c:pt>
                <c:pt idx="77547">
                  <c:v>1.5509400000023883E-3</c:v>
                </c:pt>
                <c:pt idx="77548">
                  <c:v>1.5509600000023884E-3</c:v>
                </c:pt>
                <c:pt idx="77549">
                  <c:v>1.5509800000023885E-3</c:v>
                </c:pt>
                <c:pt idx="77550">
                  <c:v>1.5510000000023886E-3</c:v>
                </c:pt>
                <c:pt idx="77551">
                  <c:v>1.5510200000023887E-3</c:v>
                </c:pt>
                <c:pt idx="77552">
                  <c:v>1.5510400000023888E-3</c:v>
                </c:pt>
                <c:pt idx="77553">
                  <c:v>1.5510600000023889E-3</c:v>
                </c:pt>
                <c:pt idx="77554">
                  <c:v>1.551080000002389E-3</c:v>
                </c:pt>
                <c:pt idx="77555">
                  <c:v>1.5511000000023891E-3</c:v>
                </c:pt>
                <c:pt idx="77556">
                  <c:v>1.5511200000023892E-3</c:v>
                </c:pt>
                <c:pt idx="77557">
                  <c:v>1.5511400000023893E-3</c:v>
                </c:pt>
                <c:pt idx="77558">
                  <c:v>1.5511600000023894E-3</c:v>
                </c:pt>
                <c:pt idx="77559">
                  <c:v>1.5511800000023895E-3</c:v>
                </c:pt>
                <c:pt idx="77560">
                  <c:v>1.5512000000023896E-3</c:v>
                </c:pt>
                <c:pt idx="77561">
                  <c:v>1.5512200000023897E-3</c:v>
                </c:pt>
                <c:pt idx="77562">
                  <c:v>1.5512400000023898E-3</c:v>
                </c:pt>
                <c:pt idx="77563">
                  <c:v>1.5512600000023899E-3</c:v>
                </c:pt>
                <c:pt idx="77564">
                  <c:v>1.5512800000023899E-3</c:v>
                </c:pt>
                <c:pt idx="77565">
                  <c:v>1.55130000000239E-3</c:v>
                </c:pt>
                <c:pt idx="77566">
                  <c:v>1.5513200000023901E-3</c:v>
                </c:pt>
                <c:pt idx="77567">
                  <c:v>1.5513400000023902E-3</c:v>
                </c:pt>
                <c:pt idx="77568">
                  <c:v>1.5513600000023903E-3</c:v>
                </c:pt>
                <c:pt idx="77569">
                  <c:v>1.5513800000023904E-3</c:v>
                </c:pt>
                <c:pt idx="77570">
                  <c:v>1.5514000000023905E-3</c:v>
                </c:pt>
                <c:pt idx="77571">
                  <c:v>1.5514200000023906E-3</c:v>
                </c:pt>
                <c:pt idx="77572">
                  <c:v>1.5514400000023907E-3</c:v>
                </c:pt>
                <c:pt idx="77573">
                  <c:v>1.5514600000023908E-3</c:v>
                </c:pt>
                <c:pt idx="77574">
                  <c:v>1.5514800000023909E-3</c:v>
                </c:pt>
                <c:pt idx="77575">
                  <c:v>1.551500000002391E-3</c:v>
                </c:pt>
                <c:pt idx="77576">
                  <c:v>1.5515200000023911E-3</c:v>
                </c:pt>
                <c:pt idx="77577">
                  <c:v>1.5515400000023912E-3</c:v>
                </c:pt>
                <c:pt idx="77578">
                  <c:v>1.5515600000023913E-3</c:v>
                </c:pt>
                <c:pt idx="77579">
                  <c:v>1.5515800000023914E-3</c:v>
                </c:pt>
                <c:pt idx="77580">
                  <c:v>1.5516000000023915E-3</c:v>
                </c:pt>
                <c:pt idx="77581">
                  <c:v>1.5516200000023916E-3</c:v>
                </c:pt>
                <c:pt idx="77582">
                  <c:v>1.5516400000023917E-3</c:v>
                </c:pt>
                <c:pt idx="77583">
                  <c:v>1.5516600000023918E-3</c:v>
                </c:pt>
                <c:pt idx="77584">
                  <c:v>1.5516800000023919E-3</c:v>
                </c:pt>
                <c:pt idx="77585">
                  <c:v>1.551700000002392E-3</c:v>
                </c:pt>
                <c:pt idx="77586">
                  <c:v>1.5517200000023921E-3</c:v>
                </c:pt>
                <c:pt idx="77587">
                  <c:v>1.5517400000023922E-3</c:v>
                </c:pt>
                <c:pt idx="77588">
                  <c:v>1.5517600000023923E-3</c:v>
                </c:pt>
                <c:pt idx="77589">
                  <c:v>1.5517800000023924E-3</c:v>
                </c:pt>
                <c:pt idx="77590">
                  <c:v>1.5518000000023925E-3</c:v>
                </c:pt>
                <c:pt idx="77591">
                  <c:v>1.5518200000023926E-3</c:v>
                </c:pt>
                <c:pt idx="77592">
                  <c:v>1.5518400000023927E-3</c:v>
                </c:pt>
                <c:pt idx="77593">
                  <c:v>1.5518600000023928E-3</c:v>
                </c:pt>
                <c:pt idx="77594">
                  <c:v>1.5518800000023929E-3</c:v>
                </c:pt>
                <c:pt idx="77595">
                  <c:v>1.551900000002393E-3</c:v>
                </c:pt>
                <c:pt idx="77596">
                  <c:v>1.5519200000023931E-3</c:v>
                </c:pt>
                <c:pt idx="77597">
                  <c:v>1.5519400000023932E-3</c:v>
                </c:pt>
                <c:pt idx="77598">
                  <c:v>1.5519600000023933E-3</c:v>
                </c:pt>
                <c:pt idx="77599">
                  <c:v>1.5519800000023934E-3</c:v>
                </c:pt>
                <c:pt idx="77600">
                  <c:v>1.5520000000023935E-3</c:v>
                </c:pt>
                <c:pt idx="77601">
                  <c:v>1.5520200000023936E-3</c:v>
                </c:pt>
                <c:pt idx="77602">
                  <c:v>1.5520400000023937E-3</c:v>
                </c:pt>
                <c:pt idx="77603">
                  <c:v>1.5520600000023938E-3</c:v>
                </c:pt>
                <c:pt idx="77604">
                  <c:v>1.5520800000023939E-3</c:v>
                </c:pt>
                <c:pt idx="77605">
                  <c:v>1.552100000002394E-3</c:v>
                </c:pt>
                <c:pt idx="77606">
                  <c:v>1.5521200000023941E-3</c:v>
                </c:pt>
                <c:pt idx="77607">
                  <c:v>1.5521400000023942E-3</c:v>
                </c:pt>
                <c:pt idx="77608">
                  <c:v>1.5521600000023943E-3</c:v>
                </c:pt>
                <c:pt idx="77609">
                  <c:v>1.5521800000023944E-3</c:v>
                </c:pt>
                <c:pt idx="77610">
                  <c:v>1.5522000000023945E-3</c:v>
                </c:pt>
                <c:pt idx="77611">
                  <c:v>1.5522200000023946E-3</c:v>
                </c:pt>
                <c:pt idx="77612">
                  <c:v>1.5522400000023947E-3</c:v>
                </c:pt>
                <c:pt idx="77613">
                  <c:v>1.5522600000023948E-3</c:v>
                </c:pt>
                <c:pt idx="77614">
                  <c:v>1.5522800000023949E-3</c:v>
                </c:pt>
                <c:pt idx="77615">
                  <c:v>1.5523000000023949E-3</c:v>
                </c:pt>
                <c:pt idx="77616">
                  <c:v>1.552320000002395E-3</c:v>
                </c:pt>
                <c:pt idx="77617">
                  <c:v>1.5523400000023951E-3</c:v>
                </c:pt>
                <c:pt idx="77618">
                  <c:v>1.5523600000023952E-3</c:v>
                </c:pt>
                <c:pt idx="77619">
                  <c:v>1.5523800000023953E-3</c:v>
                </c:pt>
                <c:pt idx="77620">
                  <c:v>1.5524000000023954E-3</c:v>
                </c:pt>
                <c:pt idx="77621">
                  <c:v>1.5524200000023955E-3</c:v>
                </c:pt>
                <c:pt idx="77622">
                  <c:v>1.5524400000023956E-3</c:v>
                </c:pt>
                <c:pt idx="77623">
                  <c:v>1.5524600000023957E-3</c:v>
                </c:pt>
                <c:pt idx="77624">
                  <c:v>1.5524800000023958E-3</c:v>
                </c:pt>
                <c:pt idx="77625">
                  <c:v>1.5525000000023959E-3</c:v>
                </c:pt>
                <c:pt idx="77626">
                  <c:v>1.552520000002396E-3</c:v>
                </c:pt>
                <c:pt idx="77627">
                  <c:v>1.5525400000023961E-3</c:v>
                </c:pt>
                <c:pt idx="77628">
                  <c:v>1.5525600000023962E-3</c:v>
                </c:pt>
                <c:pt idx="77629">
                  <c:v>1.5525800000023963E-3</c:v>
                </c:pt>
                <c:pt idx="77630">
                  <c:v>1.5526000000023964E-3</c:v>
                </c:pt>
                <c:pt idx="77631">
                  <c:v>1.5526200000023965E-3</c:v>
                </c:pt>
                <c:pt idx="77632">
                  <c:v>1.5526400000023966E-3</c:v>
                </c:pt>
                <c:pt idx="77633">
                  <c:v>1.5526600000023967E-3</c:v>
                </c:pt>
                <c:pt idx="77634">
                  <c:v>1.5526800000023968E-3</c:v>
                </c:pt>
                <c:pt idx="77635">
                  <c:v>1.5527000000023969E-3</c:v>
                </c:pt>
                <c:pt idx="77636">
                  <c:v>1.552720000002397E-3</c:v>
                </c:pt>
                <c:pt idx="77637">
                  <c:v>1.5527400000023971E-3</c:v>
                </c:pt>
                <c:pt idx="77638">
                  <c:v>1.5527600000023972E-3</c:v>
                </c:pt>
                <c:pt idx="77639">
                  <c:v>1.5527800000023973E-3</c:v>
                </c:pt>
                <c:pt idx="77640">
                  <c:v>1.5528000000023974E-3</c:v>
                </c:pt>
                <c:pt idx="77641">
                  <c:v>1.5528200000023975E-3</c:v>
                </c:pt>
                <c:pt idx="77642">
                  <c:v>1.5528400000023976E-3</c:v>
                </c:pt>
                <c:pt idx="77643">
                  <c:v>1.5528600000023977E-3</c:v>
                </c:pt>
                <c:pt idx="77644">
                  <c:v>1.5528800000023978E-3</c:v>
                </c:pt>
                <c:pt idx="77645">
                  <c:v>1.5529000000023979E-3</c:v>
                </c:pt>
                <c:pt idx="77646">
                  <c:v>1.552920000002398E-3</c:v>
                </c:pt>
                <c:pt idx="77647">
                  <c:v>1.5529400000023981E-3</c:v>
                </c:pt>
                <c:pt idx="77648">
                  <c:v>1.5529600000023982E-3</c:v>
                </c:pt>
                <c:pt idx="77649">
                  <c:v>1.5529800000023983E-3</c:v>
                </c:pt>
                <c:pt idx="77650">
                  <c:v>1.5530000000023984E-3</c:v>
                </c:pt>
                <c:pt idx="77651">
                  <c:v>1.5530200000023985E-3</c:v>
                </c:pt>
                <c:pt idx="77652">
                  <c:v>1.5530400000023986E-3</c:v>
                </c:pt>
                <c:pt idx="77653">
                  <c:v>1.5530600000023987E-3</c:v>
                </c:pt>
                <c:pt idx="77654">
                  <c:v>1.5530800000023988E-3</c:v>
                </c:pt>
                <c:pt idx="77655">
                  <c:v>1.5531000000023989E-3</c:v>
                </c:pt>
                <c:pt idx="77656">
                  <c:v>1.553120000002399E-3</c:v>
                </c:pt>
                <c:pt idx="77657">
                  <c:v>1.5531400000023991E-3</c:v>
                </c:pt>
                <c:pt idx="77658">
                  <c:v>1.5531600000023992E-3</c:v>
                </c:pt>
                <c:pt idx="77659">
                  <c:v>1.5531800000023993E-3</c:v>
                </c:pt>
                <c:pt idx="77660">
                  <c:v>1.5532000000023994E-3</c:v>
                </c:pt>
                <c:pt idx="77661">
                  <c:v>1.5532200000023995E-3</c:v>
                </c:pt>
                <c:pt idx="77662">
                  <c:v>1.5532400000023996E-3</c:v>
                </c:pt>
                <c:pt idx="77663">
                  <c:v>1.5532600000023997E-3</c:v>
                </c:pt>
                <c:pt idx="77664">
                  <c:v>1.5532800000023998E-3</c:v>
                </c:pt>
                <c:pt idx="77665">
                  <c:v>1.5533000000023999E-3</c:v>
                </c:pt>
                <c:pt idx="77666">
                  <c:v>1.5533200000024E-3</c:v>
                </c:pt>
                <c:pt idx="77667">
                  <c:v>1.5533400000024E-3</c:v>
                </c:pt>
                <c:pt idx="77668">
                  <c:v>1.5533600000024001E-3</c:v>
                </c:pt>
                <c:pt idx="77669">
                  <c:v>1.5533800000024002E-3</c:v>
                </c:pt>
                <c:pt idx="77670">
                  <c:v>1.5534000000024003E-3</c:v>
                </c:pt>
                <c:pt idx="77671">
                  <c:v>1.5534200000024004E-3</c:v>
                </c:pt>
                <c:pt idx="77672">
                  <c:v>1.5534400000024005E-3</c:v>
                </c:pt>
                <c:pt idx="77673">
                  <c:v>1.5534600000024006E-3</c:v>
                </c:pt>
                <c:pt idx="77674">
                  <c:v>1.5534800000024007E-3</c:v>
                </c:pt>
                <c:pt idx="77675">
                  <c:v>1.5535000000024008E-3</c:v>
                </c:pt>
                <c:pt idx="77676">
                  <c:v>1.5535200000024009E-3</c:v>
                </c:pt>
                <c:pt idx="77677">
                  <c:v>1.553540000002401E-3</c:v>
                </c:pt>
                <c:pt idx="77678">
                  <c:v>1.5535600000024011E-3</c:v>
                </c:pt>
                <c:pt idx="77679">
                  <c:v>1.5535800000024012E-3</c:v>
                </c:pt>
                <c:pt idx="77680">
                  <c:v>1.5536000000024013E-3</c:v>
                </c:pt>
                <c:pt idx="77681">
                  <c:v>1.5536200000024014E-3</c:v>
                </c:pt>
                <c:pt idx="77682">
                  <c:v>1.5536400000024015E-3</c:v>
                </c:pt>
                <c:pt idx="77683">
                  <c:v>1.5536600000024016E-3</c:v>
                </c:pt>
                <c:pt idx="77684">
                  <c:v>1.5536800000024017E-3</c:v>
                </c:pt>
                <c:pt idx="77685">
                  <c:v>1.5537000000024018E-3</c:v>
                </c:pt>
                <c:pt idx="77686">
                  <c:v>1.5537200000024019E-3</c:v>
                </c:pt>
                <c:pt idx="77687">
                  <c:v>1.553740000002402E-3</c:v>
                </c:pt>
                <c:pt idx="77688">
                  <c:v>1.5537600000024021E-3</c:v>
                </c:pt>
                <c:pt idx="77689">
                  <c:v>1.5537800000024022E-3</c:v>
                </c:pt>
                <c:pt idx="77690">
                  <c:v>1.5538000000024023E-3</c:v>
                </c:pt>
                <c:pt idx="77691">
                  <c:v>1.5538200000024024E-3</c:v>
                </c:pt>
                <c:pt idx="77692">
                  <c:v>1.5538400000024025E-3</c:v>
                </c:pt>
                <c:pt idx="77693">
                  <c:v>1.5538600000024026E-3</c:v>
                </c:pt>
                <c:pt idx="77694">
                  <c:v>1.5538800000024027E-3</c:v>
                </c:pt>
                <c:pt idx="77695">
                  <c:v>1.5539000000024028E-3</c:v>
                </c:pt>
                <c:pt idx="77696">
                  <c:v>1.5539200000024029E-3</c:v>
                </c:pt>
                <c:pt idx="77697">
                  <c:v>1.553940000002403E-3</c:v>
                </c:pt>
                <c:pt idx="77698">
                  <c:v>1.5539600000024031E-3</c:v>
                </c:pt>
                <c:pt idx="77699">
                  <c:v>1.5539800000024032E-3</c:v>
                </c:pt>
                <c:pt idx="77700">
                  <c:v>1.5540000000024033E-3</c:v>
                </c:pt>
                <c:pt idx="77701">
                  <c:v>1.5540200000024034E-3</c:v>
                </c:pt>
                <c:pt idx="77702">
                  <c:v>1.5540400000024035E-3</c:v>
                </c:pt>
                <c:pt idx="77703">
                  <c:v>1.5540600000024036E-3</c:v>
                </c:pt>
                <c:pt idx="77704">
                  <c:v>1.5540800000024037E-3</c:v>
                </c:pt>
                <c:pt idx="77705">
                  <c:v>1.5541000000024038E-3</c:v>
                </c:pt>
                <c:pt idx="77706">
                  <c:v>1.5541200000024039E-3</c:v>
                </c:pt>
                <c:pt idx="77707">
                  <c:v>1.554140000002404E-3</c:v>
                </c:pt>
                <c:pt idx="77708">
                  <c:v>1.5541600000024041E-3</c:v>
                </c:pt>
                <c:pt idx="77709">
                  <c:v>1.5541800000024042E-3</c:v>
                </c:pt>
                <c:pt idx="77710">
                  <c:v>1.5542000000024043E-3</c:v>
                </c:pt>
                <c:pt idx="77711">
                  <c:v>1.5542200000024044E-3</c:v>
                </c:pt>
                <c:pt idx="77712">
                  <c:v>1.5542400000024045E-3</c:v>
                </c:pt>
                <c:pt idx="77713">
                  <c:v>1.5542600000024046E-3</c:v>
                </c:pt>
                <c:pt idx="77714">
                  <c:v>1.5542800000024047E-3</c:v>
                </c:pt>
                <c:pt idx="77715">
                  <c:v>1.5543000000024048E-3</c:v>
                </c:pt>
                <c:pt idx="77716">
                  <c:v>1.5543200000024049E-3</c:v>
                </c:pt>
                <c:pt idx="77717">
                  <c:v>1.554340000002405E-3</c:v>
                </c:pt>
                <c:pt idx="77718">
                  <c:v>1.5543600000024051E-3</c:v>
                </c:pt>
                <c:pt idx="77719">
                  <c:v>1.5543800000024051E-3</c:v>
                </c:pt>
                <c:pt idx="77720">
                  <c:v>1.5544000000024052E-3</c:v>
                </c:pt>
                <c:pt idx="77721">
                  <c:v>1.5544200000024053E-3</c:v>
                </c:pt>
                <c:pt idx="77722">
                  <c:v>1.5544400000024054E-3</c:v>
                </c:pt>
                <c:pt idx="77723">
                  <c:v>1.5544600000024055E-3</c:v>
                </c:pt>
                <c:pt idx="77724">
                  <c:v>1.5544800000024056E-3</c:v>
                </c:pt>
                <c:pt idx="77725">
                  <c:v>1.5545000000024057E-3</c:v>
                </c:pt>
                <c:pt idx="77726">
                  <c:v>1.5545200000024058E-3</c:v>
                </c:pt>
                <c:pt idx="77727">
                  <c:v>1.5545400000024059E-3</c:v>
                </c:pt>
                <c:pt idx="77728">
                  <c:v>1.554560000002406E-3</c:v>
                </c:pt>
                <c:pt idx="77729">
                  <c:v>1.5545800000024061E-3</c:v>
                </c:pt>
                <c:pt idx="77730">
                  <c:v>1.5546000000024062E-3</c:v>
                </c:pt>
                <c:pt idx="77731">
                  <c:v>1.5546200000024063E-3</c:v>
                </c:pt>
                <c:pt idx="77732">
                  <c:v>1.5546400000024064E-3</c:v>
                </c:pt>
                <c:pt idx="77733">
                  <c:v>1.5546600000024065E-3</c:v>
                </c:pt>
                <c:pt idx="77734">
                  <c:v>1.5546800000024066E-3</c:v>
                </c:pt>
                <c:pt idx="77735">
                  <c:v>1.5547000000024067E-3</c:v>
                </c:pt>
                <c:pt idx="77736">
                  <c:v>1.5547200000024068E-3</c:v>
                </c:pt>
                <c:pt idx="77737">
                  <c:v>1.5547400000024069E-3</c:v>
                </c:pt>
                <c:pt idx="77738">
                  <c:v>1.554760000002407E-3</c:v>
                </c:pt>
                <c:pt idx="77739">
                  <c:v>1.5547800000024071E-3</c:v>
                </c:pt>
                <c:pt idx="77740">
                  <c:v>1.5548000000024072E-3</c:v>
                </c:pt>
                <c:pt idx="77741">
                  <c:v>1.5548200000024073E-3</c:v>
                </c:pt>
                <c:pt idx="77742">
                  <c:v>1.5548400000024074E-3</c:v>
                </c:pt>
                <c:pt idx="77743">
                  <c:v>1.5548600000024075E-3</c:v>
                </c:pt>
                <c:pt idx="77744">
                  <c:v>1.5548800000024076E-3</c:v>
                </c:pt>
                <c:pt idx="77745">
                  <c:v>1.5549000000024077E-3</c:v>
                </c:pt>
                <c:pt idx="77746">
                  <c:v>1.5549200000024078E-3</c:v>
                </c:pt>
                <c:pt idx="77747">
                  <c:v>1.5549400000024079E-3</c:v>
                </c:pt>
                <c:pt idx="77748">
                  <c:v>1.554960000002408E-3</c:v>
                </c:pt>
                <c:pt idx="77749">
                  <c:v>1.5549800000024081E-3</c:v>
                </c:pt>
                <c:pt idx="77750">
                  <c:v>1.5550000000024082E-3</c:v>
                </c:pt>
                <c:pt idx="77751">
                  <c:v>1.5550200000024083E-3</c:v>
                </c:pt>
                <c:pt idx="77752">
                  <c:v>1.5550400000024084E-3</c:v>
                </c:pt>
                <c:pt idx="77753">
                  <c:v>1.5550600000024085E-3</c:v>
                </c:pt>
                <c:pt idx="77754">
                  <c:v>1.5550800000024086E-3</c:v>
                </c:pt>
                <c:pt idx="77755">
                  <c:v>1.5551000000024087E-3</c:v>
                </c:pt>
                <c:pt idx="77756">
                  <c:v>1.5551200000024088E-3</c:v>
                </c:pt>
                <c:pt idx="77757">
                  <c:v>1.5551400000024089E-3</c:v>
                </c:pt>
                <c:pt idx="77758">
                  <c:v>1.555160000002409E-3</c:v>
                </c:pt>
                <c:pt idx="77759">
                  <c:v>1.5551800000024091E-3</c:v>
                </c:pt>
                <c:pt idx="77760">
                  <c:v>1.5552000000024092E-3</c:v>
                </c:pt>
                <c:pt idx="77761">
                  <c:v>1.5552200000024093E-3</c:v>
                </c:pt>
                <c:pt idx="77762">
                  <c:v>1.5552400000024094E-3</c:v>
                </c:pt>
                <c:pt idx="77763">
                  <c:v>1.5552600000024095E-3</c:v>
                </c:pt>
                <c:pt idx="77764">
                  <c:v>1.5552800000024096E-3</c:v>
                </c:pt>
                <c:pt idx="77765">
                  <c:v>1.5553000000024097E-3</c:v>
                </c:pt>
                <c:pt idx="77766">
                  <c:v>1.5553200000024098E-3</c:v>
                </c:pt>
                <c:pt idx="77767">
                  <c:v>1.5553400000024099E-3</c:v>
                </c:pt>
                <c:pt idx="77768">
                  <c:v>1.55536000000241E-3</c:v>
                </c:pt>
                <c:pt idx="77769">
                  <c:v>1.5553800000024101E-3</c:v>
                </c:pt>
                <c:pt idx="77770">
                  <c:v>1.5554000000024101E-3</c:v>
                </c:pt>
                <c:pt idx="77771">
                  <c:v>1.5554200000024102E-3</c:v>
                </c:pt>
                <c:pt idx="77772">
                  <c:v>1.5554400000024103E-3</c:v>
                </c:pt>
                <c:pt idx="77773">
                  <c:v>1.5554600000024104E-3</c:v>
                </c:pt>
                <c:pt idx="77774">
                  <c:v>1.5554800000024105E-3</c:v>
                </c:pt>
                <c:pt idx="77775">
                  <c:v>1.5555000000024106E-3</c:v>
                </c:pt>
                <c:pt idx="77776">
                  <c:v>1.5555200000024107E-3</c:v>
                </c:pt>
                <c:pt idx="77777">
                  <c:v>1.5555400000024108E-3</c:v>
                </c:pt>
                <c:pt idx="77778">
                  <c:v>1.5555600000024109E-3</c:v>
                </c:pt>
                <c:pt idx="77779">
                  <c:v>1.555580000002411E-3</c:v>
                </c:pt>
                <c:pt idx="77780">
                  <c:v>1.5556000000024111E-3</c:v>
                </c:pt>
                <c:pt idx="77781">
                  <c:v>1.5556200000024112E-3</c:v>
                </c:pt>
                <c:pt idx="77782">
                  <c:v>1.5556400000024113E-3</c:v>
                </c:pt>
                <c:pt idx="77783">
                  <c:v>1.5556600000024114E-3</c:v>
                </c:pt>
                <c:pt idx="77784">
                  <c:v>1.5556800000024115E-3</c:v>
                </c:pt>
                <c:pt idx="77785">
                  <c:v>1.5557000000024116E-3</c:v>
                </c:pt>
                <c:pt idx="77786">
                  <c:v>1.5557200000024117E-3</c:v>
                </c:pt>
                <c:pt idx="77787">
                  <c:v>1.5557400000024118E-3</c:v>
                </c:pt>
                <c:pt idx="77788">
                  <c:v>1.5557600000024119E-3</c:v>
                </c:pt>
                <c:pt idx="77789">
                  <c:v>1.555780000002412E-3</c:v>
                </c:pt>
                <c:pt idx="77790">
                  <c:v>1.5558000000024121E-3</c:v>
                </c:pt>
                <c:pt idx="77791">
                  <c:v>1.5558200000024122E-3</c:v>
                </c:pt>
                <c:pt idx="77792">
                  <c:v>1.5558400000024123E-3</c:v>
                </c:pt>
                <c:pt idx="77793">
                  <c:v>1.5558600000024124E-3</c:v>
                </c:pt>
                <c:pt idx="77794">
                  <c:v>1.5558800000024125E-3</c:v>
                </c:pt>
                <c:pt idx="77795">
                  <c:v>1.5559000000024126E-3</c:v>
                </c:pt>
                <c:pt idx="77796">
                  <c:v>1.5559200000024127E-3</c:v>
                </c:pt>
                <c:pt idx="77797">
                  <c:v>1.5559400000024128E-3</c:v>
                </c:pt>
                <c:pt idx="77798">
                  <c:v>1.5559600000024129E-3</c:v>
                </c:pt>
                <c:pt idx="77799">
                  <c:v>1.555980000002413E-3</c:v>
                </c:pt>
                <c:pt idx="77800">
                  <c:v>1.5560000000024131E-3</c:v>
                </c:pt>
                <c:pt idx="77801">
                  <c:v>1.5560200000024132E-3</c:v>
                </c:pt>
                <c:pt idx="77802">
                  <c:v>1.5560400000024133E-3</c:v>
                </c:pt>
                <c:pt idx="77803">
                  <c:v>1.5560600000024134E-3</c:v>
                </c:pt>
                <c:pt idx="77804">
                  <c:v>1.5560800000024135E-3</c:v>
                </c:pt>
                <c:pt idx="77805">
                  <c:v>1.5561000000024136E-3</c:v>
                </c:pt>
                <c:pt idx="77806">
                  <c:v>1.5561200000024137E-3</c:v>
                </c:pt>
                <c:pt idx="77807">
                  <c:v>1.5561400000024138E-3</c:v>
                </c:pt>
                <c:pt idx="77808">
                  <c:v>1.5561600000024139E-3</c:v>
                </c:pt>
                <c:pt idx="77809">
                  <c:v>1.556180000002414E-3</c:v>
                </c:pt>
                <c:pt idx="77810">
                  <c:v>1.5562000000024141E-3</c:v>
                </c:pt>
                <c:pt idx="77811">
                  <c:v>1.5562200000024142E-3</c:v>
                </c:pt>
                <c:pt idx="77812">
                  <c:v>1.5562400000024143E-3</c:v>
                </c:pt>
                <c:pt idx="77813">
                  <c:v>1.5562600000024144E-3</c:v>
                </c:pt>
                <c:pt idx="77814">
                  <c:v>1.5562800000024145E-3</c:v>
                </c:pt>
                <c:pt idx="77815">
                  <c:v>1.5563000000024146E-3</c:v>
                </c:pt>
                <c:pt idx="77816">
                  <c:v>1.5563200000024147E-3</c:v>
                </c:pt>
                <c:pt idx="77817">
                  <c:v>1.5563400000024148E-3</c:v>
                </c:pt>
                <c:pt idx="77818">
                  <c:v>1.5563600000024149E-3</c:v>
                </c:pt>
                <c:pt idx="77819">
                  <c:v>1.556380000002415E-3</c:v>
                </c:pt>
                <c:pt idx="77820">
                  <c:v>1.5564000000024151E-3</c:v>
                </c:pt>
                <c:pt idx="77821">
                  <c:v>1.5564200000024152E-3</c:v>
                </c:pt>
                <c:pt idx="77822">
                  <c:v>1.5564400000024152E-3</c:v>
                </c:pt>
                <c:pt idx="77823">
                  <c:v>1.5564600000024153E-3</c:v>
                </c:pt>
                <c:pt idx="77824">
                  <c:v>1.5564800000024154E-3</c:v>
                </c:pt>
                <c:pt idx="77825">
                  <c:v>1.5565000000024155E-3</c:v>
                </c:pt>
                <c:pt idx="77826">
                  <c:v>1.5565200000024156E-3</c:v>
                </c:pt>
                <c:pt idx="77827">
                  <c:v>1.5565400000024157E-3</c:v>
                </c:pt>
                <c:pt idx="77828">
                  <c:v>1.5565600000024158E-3</c:v>
                </c:pt>
                <c:pt idx="77829">
                  <c:v>1.5565800000024159E-3</c:v>
                </c:pt>
                <c:pt idx="77830">
                  <c:v>1.556600000002416E-3</c:v>
                </c:pt>
                <c:pt idx="77831">
                  <c:v>1.5566200000024161E-3</c:v>
                </c:pt>
                <c:pt idx="77832">
                  <c:v>1.5566400000024162E-3</c:v>
                </c:pt>
                <c:pt idx="77833">
                  <c:v>1.5566600000024163E-3</c:v>
                </c:pt>
                <c:pt idx="77834">
                  <c:v>1.5566800000024164E-3</c:v>
                </c:pt>
                <c:pt idx="77835">
                  <c:v>1.5567000000024165E-3</c:v>
                </c:pt>
                <c:pt idx="77836">
                  <c:v>1.5567200000024166E-3</c:v>
                </c:pt>
                <c:pt idx="77837">
                  <c:v>1.5567400000024167E-3</c:v>
                </c:pt>
                <c:pt idx="77838">
                  <c:v>1.5567600000024168E-3</c:v>
                </c:pt>
                <c:pt idx="77839">
                  <c:v>1.5567800000024169E-3</c:v>
                </c:pt>
                <c:pt idx="77840">
                  <c:v>1.556800000002417E-3</c:v>
                </c:pt>
                <c:pt idx="77841">
                  <c:v>1.5568200000024171E-3</c:v>
                </c:pt>
                <c:pt idx="77842">
                  <c:v>1.5568400000024172E-3</c:v>
                </c:pt>
                <c:pt idx="77843">
                  <c:v>1.5568600000024173E-3</c:v>
                </c:pt>
                <c:pt idx="77844">
                  <c:v>1.5568800000024174E-3</c:v>
                </c:pt>
                <c:pt idx="77845">
                  <c:v>1.5569000000024175E-3</c:v>
                </c:pt>
                <c:pt idx="77846">
                  <c:v>1.5569200000024176E-3</c:v>
                </c:pt>
                <c:pt idx="77847">
                  <c:v>1.5569400000024177E-3</c:v>
                </c:pt>
                <c:pt idx="77848">
                  <c:v>1.5569600000024178E-3</c:v>
                </c:pt>
                <c:pt idx="77849">
                  <c:v>1.5569800000024179E-3</c:v>
                </c:pt>
                <c:pt idx="77850">
                  <c:v>1.557000000002418E-3</c:v>
                </c:pt>
                <c:pt idx="77851">
                  <c:v>1.5570200000024181E-3</c:v>
                </c:pt>
                <c:pt idx="77852">
                  <c:v>1.5570400000024182E-3</c:v>
                </c:pt>
                <c:pt idx="77853">
                  <c:v>1.5570600000024183E-3</c:v>
                </c:pt>
                <c:pt idx="77854">
                  <c:v>1.5570800000024184E-3</c:v>
                </c:pt>
                <c:pt idx="77855">
                  <c:v>1.5571000000024185E-3</c:v>
                </c:pt>
                <c:pt idx="77856">
                  <c:v>1.5571200000024186E-3</c:v>
                </c:pt>
                <c:pt idx="77857">
                  <c:v>1.5571400000024187E-3</c:v>
                </c:pt>
                <c:pt idx="77858">
                  <c:v>1.5571600000024188E-3</c:v>
                </c:pt>
                <c:pt idx="77859">
                  <c:v>1.5571800000024189E-3</c:v>
                </c:pt>
                <c:pt idx="77860">
                  <c:v>1.557200000002419E-3</c:v>
                </c:pt>
                <c:pt idx="77861">
                  <c:v>1.5572200000024191E-3</c:v>
                </c:pt>
                <c:pt idx="77862">
                  <c:v>1.5572400000024192E-3</c:v>
                </c:pt>
                <c:pt idx="77863">
                  <c:v>1.5572600000024193E-3</c:v>
                </c:pt>
                <c:pt idx="77864">
                  <c:v>1.5572800000024194E-3</c:v>
                </c:pt>
                <c:pt idx="77865">
                  <c:v>1.5573000000024195E-3</c:v>
                </c:pt>
                <c:pt idx="77866">
                  <c:v>1.5573200000024196E-3</c:v>
                </c:pt>
                <c:pt idx="77867">
                  <c:v>1.5573400000024197E-3</c:v>
                </c:pt>
                <c:pt idx="77868">
                  <c:v>1.5573600000024198E-3</c:v>
                </c:pt>
                <c:pt idx="77869">
                  <c:v>1.5573800000024199E-3</c:v>
                </c:pt>
                <c:pt idx="77870">
                  <c:v>1.55740000000242E-3</c:v>
                </c:pt>
                <c:pt idx="77871">
                  <c:v>1.5574200000024201E-3</c:v>
                </c:pt>
                <c:pt idx="77872">
                  <c:v>1.5574400000024202E-3</c:v>
                </c:pt>
                <c:pt idx="77873">
                  <c:v>1.5574600000024203E-3</c:v>
                </c:pt>
                <c:pt idx="77874">
                  <c:v>1.5574800000024203E-3</c:v>
                </c:pt>
                <c:pt idx="77875">
                  <c:v>1.5575000000024204E-3</c:v>
                </c:pt>
                <c:pt idx="77876">
                  <c:v>1.5575200000024205E-3</c:v>
                </c:pt>
                <c:pt idx="77877">
                  <c:v>1.5575400000024206E-3</c:v>
                </c:pt>
                <c:pt idx="77878">
                  <c:v>1.5575600000024207E-3</c:v>
                </c:pt>
                <c:pt idx="77879">
                  <c:v>1.5575800000024208E-3</c:v>
                </c:pt>
                <c:pt idx="77880">
                  <c:v>1.5576000000024209E-3</c:v>
                </c:pt>
                <c:pt idx="77881">
                  <c:v>1.557620000002421E-3</c:v>
                </c:pt>
                <c:pt idx="77882">
                  <c:v>1.5576400000024211E-3</c:v>
                </c:pt>
                <c:pt idx="77883">
                  <c:v>1.5576600000024212E-3</c:v>
                </c:pt>
                <c:pt idx="77884">
                  <c:v>1.5576800000024213E-3</c:v>
                </c:pt>
                <c:pt idx="77885">
                  <c:v>1.5577000000024214E-3</c:v>
                </c:pt>
                <c:pt idx="77886">
                  <c:v>1.5577200000024215E-3</c:v>
                </c:pt>
                <c:pt idx="77887">
                  <c:v>1.5577400000024216E-3</c:v>
                </c:pt>
                <c:pt idx="77888">
                  <c:v>1.5577600000024217E-3</c:v>
                </c:pt>
                <c:pt idx="77889">
                  <c:v>1.5577800000024218E-3</c:v>
                </c:pt>
                <c:pt idx="77890">
                  <c:v>1.5578000000024219E-3</c:v>
                </c:pt>
                <c:pt idx="77891">
                  <c:v>1.557820000002422E-3</c:v>
                </c:pt>
                <c:pt idx="77892">
                  <c:v>1.5578400000024221E-3</c:v>
                </c:pt>
                <c:pt idx="77893">
                  <c:v>1.5578600000024222E-3</c:v>
                </c:pt>
                <c:pt idx="77894">
                  <c:v>1.5578800000024223E-3</c:v>
                </c:pt>
                <c:pt idx="77895">
                  <c:v>1.5579000000024224E-3</c:v>
                </c:pt>
                <c:pt idx="77896">
                  <c:v>1.5579200000024225E-3</c:v>
                </c:pt>
                <c:pt idx="77897">
                  <c:v>1.5579400000024226E-3</c:v>
                </c:pt>
                <c:pt idx="77898">
                  <c:v>1.5579600000024227E-3</c:v>
                </c:pt>
                <c:pt idx="77899">
                  <c:v>1.5579800000024228E-3</c:v>
                </c:pt>
                <c:pt idx="77900">
                  <c:v>1.5580000000024229E-3</c:v>
                </c:pt>
                <c:pt idx="77901">
                  <c:v>1.558020000002423E-3</c:v>
                </c:pt>
                <c:pt idx="77902">
                  <c:v>1.5580400000024231E-3</c:v>
                </c:pt>
                <c:pt idx="77903">
                  <c:v>1.5580600000024232E-3</c:v>
                </c:pt>
                <c:pt idx="77904">
                  <c:v>1.5580800000024233E-3</c:v>
                </c:pt>
                <c:pt idx="77905">
                  <c:v>1.5581000000024234E-3</c:v>
                </c:pt>
                <c:pt idx="77906">
                  <c:v>1.5581200000024235E-3</c:v>
                </c:pt>
                <c:pt idx="77907">
                  <c:v>1.5581400000024236E-3</c:v>
                </c:pt>
                <c:pt idx="77908">
                  <c:v>1.5581600000024237E-3</c:v>
                </c:pt>
                <c:pt idx="77909">
                  <c:v>1.5581800000024238E-3</c:v>
                </c:pt>
                <c:pt idx="77910">
                  <c:v>1.5582000000024239E-3</c:v>
                </c:pt>
                <c:pt idx="77911">
                  <c:v>1.558220000002424E-3</c:v>
                </c:pt>
                <c:pt idx="77912">
                  <c:v>1.5582400000024241E-3</c:v>
                </c:pt>
                <c:pt idx="77913">
                  <c:v>1.5582600000024242E-3</c:v>
                </c:pt>
                <c:pt idx="77914">
                  <c:v>1.5582800000024243E-3</c:v>
                </c:pt>
                <c:pt idx="77915">
                  <c:v>1.5583000000024244E-3</c:v>
                </c:pt>
                <c:pt idx="77916">
                  <c:v>1.5583200000024245E-3</c:v>
                </c:pt>
                <c:pt idx="77917">
                  <c:v>1.5583400000024246E-3</c:v>
                </c:pt>
                <c:pt idx="77918">
                  <c:v>1.5583600000024247E-3</c:v>
                </c:pt>
                <c:pt idx="77919">
                  <c:v>1.5583800000024248E-3</c:v>
                </c:pt>
                <c:pt idx="77920">
                  <c:v>1.5584000000024249E-3</c:v>
                </c:pt>
                <c:pt idx="77921">
                  <c:v>1.558420000002425E-3</c:v>
                </c:pt>
                <c:pt idx="77922">
                  <c:v>1.5584400000024251E-3</c:v>
                </c:pt>
                <c:pt idx="77923">
                  <c:v>1.5584600000024252E-3</c:v>
                </c:pt>
                <c:pt idx="77924">
                  <c:v>1.5584800000024253E-3</c:v>
                </c:pt>
                <c:pt idx="77925">
                  <c:v>1.5585000000024253E-3</c:v>
                </c:pt>
                <c:pt idx="77926">
                  <c:v>1.5585200000024254E-3</c:v>
                </c:pt>
                <c:pt idx="77927">
                  <c:v>1.5585400000024255E-3</c:v>
                </c:pt>
                <c:pt idx="77928">
                  <c:v>1.5585600000024256E-3</c:v>
                </c:pt>
                <c:pt idx="77929">
                  <c:v>1.5585800000024257E-3</c:v>
                </c:pt>
                <c:pt idx="77930">
                  <c:v>1.5586000000024258E-3</c:v>
                </c:pt>
                <c:pt idx="77931">
                  <c:v>1.5586200000024259E-3</c:v>
                </c:pt>
                <c:pt idx="77932">
                  <c:v>1.558640000002426E-3</c:v>
                </c:pt>
                <c:pt idx="77933">
                  <c:v>1.5586600000024261E-3</c:v>
                </c:pt>
                <c:pt idx="77934">
                  <c:v>1.5586800000024262E-3</c:v>
                </c:pt>
                <c:pt idx="77935">
                  <c:v>1.5587000000024263E-3</c:v>
                </c:pt>
                <c:pt idx="77936">
                  <c:v>1.5587200000024264E-3</c:v>
                </c:pt>
                <c:pt idx="77937">
                  <c:v>1.5587400000024265E-3</c:v>
                </c:pt>
                <c:pt idx="77938">
                  <c:v>1.5587600000024266E-3</c:v>
                </c:pt>
                <c:pt idx="77939">
                  <c:v>1.5587800000024267E-3</c:v>
                </c:pt>
                <c:pt idx="77940">
                  <c:v>1.5588000000024268E-3</c:v>
                </c:pt>
                <c:pt idx="77941">
                  <c:v>1.5588200000024269E-3</c:v>
                </c:pt>
                <c:pt idx="77942">
                  <c:v>1.558840000002427E-3</c:v>
                </c:pt>
                <c:pt idx="77943">
                  <c:v>1.5588600000024271E-3</c:v>
                </c:pt>
                <c:pt idx="77944">
                  <c:v>1.5588800000024272E-3</c:v>
                </c:pt>
                <c:pt idx="77945">
                  <c:v>1.5589000000024273E-3</c:v>
                </c:pt>
                <c:pt idx="77946">
                  <c:v>1.5589200000024274E-3</c:v>
                </c:pt>
                <c:pt idx="77947">
                  <c:v>1.5589400000024275E-3</c:v>
                </c:pt>
                <c:pt idx="77948">
                  <c:v>1.5589600000024276E-3</c:v>
                </c:pt>
                <c:pt idx="77949">
                  <c:v>1.5589800000024277E-3</c:v>
                </c:pt>
                <c:pt idx="77950">
                  <c:v>1.5590000000024278E-3</c:v>
                </c:pt>
                <c:pt idx="77951">
                  <c:v>1.5590200000024279E-3</c:v>
                </c:pt>
                <c:pt idx="77952">
                  <c:v>1.559040000002428E-3</c:v>
                </c:pt>
                <c:pt idx="77953">
                  <c:v>1.5590600000024281E-3</c:v>
                </c:pt>
                <c:pt idx="77954">
                  <c:v>1.5590800000024282E-3</c:v>
                </c:pt>
                <c:pt idx="77955">
                  <c:v>1.5591000000024283E-3</c:v>
                </c:pt>
                <c:pt idx="77956">
                  <c:v>1.5591200000024284E-3</c:v>
                </c:pt>
                <c:pt idx="77957">
                  <c:v>1.5591400000024285E-3</c:v>
                </c:pt>
                <c:pt idx="77958">
                  <c:v>1.5591600000024286E-3</c:v>
                </c:pt>
                <c:pt idx="77959">
                  <c:v>1.5591800000024287E-3</c:v>
                </c:pt>
                <c:pt idx="77960">
                  <c:v>1.5592000000024288E-3</c:v>
                </c:pt>
                <c:pt idx="77961">
                  <c:v>1.5592200000024289E-3</c:v>
                </c:pt>
                <c:pt idx="77962">
                  <c:v>1.559240000002429E-3</c:v>
                </c:pt>
                <c:pt idx="77963">
                  <c:v>1.5592600000024291E-3</c:v>
                </c:pt>
                <c:pt idx="77964">
                  <c:v>1.5592800000024292E-3</c:v>
                </c:pt>
                <c:pt idx="77965">
                  <c:v>1.5593000000024293E-3</c:v>
                </c:pt>
                <c:pt idx="77966">
                  <c:v>1.5593200000024294E-3</c:v>
                </c:pt>
                <c:pt idx="77967">
                  <c:v>1.5593400000024295E-3</c:v>
                </c:pt>
                <c:pt idx="77968">
                  <c:v>1.5593600000024296E-3</c:v>
                </c:pt>
                <c:pt idx="77969">
                  <c:v>1.5593800000024297E-3</c:v>
                </c:pt>
                <c:pt idx="77970">
                  <c:v>1.5594000000024298E-3</c:v>
                </c:pt>
                <c:pt idx="77971">
                  <c:v>1.5594200000024299E-3</c:v>
                </c:pt>
                <c:pt idx="77972">
                  <c:v>1.55944000000243E-3</c:v>
                </c:pt>
                <c:pt idx="77973">
                  <c:v>1.5594600000024301E-3</c:v>
                </c:pt>
                <c:pt idx="77974">
                  <c:v>1.5594800000024302E-3</c:v>
                </c:pt>
                <c:pt idx="77975">
                  <c:v>1.5595000000024303E-3</c:v>
                </c:pt>
                <c:pt idx="77976">
                  <c:v>1.5595200000024304E-3</c:v>
                </c:pt>
                <c:pt idx="77977">
                  <c:v>1.5595400000024304E-3</c:v>
                </c:pt>
                <c:pt idx="77978">
                  <c:v>1.5595600000024305E-3</c:v>
                </c:pt>
                <c:pt idx="77979">
                  <c:v>1.5595800000024306E-3</c:v>
                </c:pt>
                <c:pt idx="77980">
                  <c:v>1.5596000000024307E-3</c:v>
                </c:pt>
                <c:pt idx="77981">
                  <c:v>1.5596200000024308E-3</c:v>
                </c:pt>
                <c:pt idx="77982">
                  <c:v>1.5596400000024309E-3</c:v>
                </c:pt>
                <c:pt idx="77983">
                  <c:v>1.559660000002431E-3</c:v>
                </c:pt>
                <c:pt idx="77984">
                  <c:v>1.5596800000024311E-3</c:v>
                </c:pt>
                <c:pt idx="77985">
                  <c:v>1.5597000000024312E-3</c:v>
                </c:pt>
                <c:pt idx="77986">
                  <c:v>1.5597200000024313E-3</c:v>
                </c:pt>
                <c:pt idx="77987">
                  <c:v>1.5597400000024314E-3</c:v>
                </c:pt>
                <c:pt idx="77988">
                  <c:v>1.5597600000024315E-3</c:v>
                </c:pt>
                <c:pt idx="77989">
                  <c:v>1.5597800000024316E-3</c:v>
                </c:pt>
                <c:pt idx="77990">
                  <c:v>1.5598000000024317E-3</c:v>
                </c:pt>
                <c:pt idx="77991">
                  <c:v>1.5598200000024318E-3</c:v>
                </c:pt>
                <c:pt idx="77992">
                  <c:v>1.5598400000024319E-3</c:v>
                </c:pt>
                <c:pt idx="77993">
                  <c:v>1.559860000002432E-3</c:v>
                </c:pt>
                <c:pt idx="77994">
                  <c:v>1.5598800000024321E-3</c:v>
                </c:pt>
                <c:pt idx="77995">
                  <c:v>1.5599000000024322E-3</c:v>
                </c:pt>
                <c:pt idx="77996">
                  <c:v>1.5599200000024323E-3</c:v>
                </c:pt>
                <c:pt idx="77997">
                  <c:v>1.5599400000024324E-3</c:v>
                </c:pt>
                <c:pt idx="77998">
                  <c:v>1.5599600000024325E-3</c:v>
                </c:pt>
                <c:pt idx="77999">
                  <c:v>1.5599800000024326E-3</c:v>
                </c:pt>
                <c:pt idx="78000">
                  <c:v>1.5600000000024327E-3</c:v>
                </c:pt>
                <c:pt idx="78001">
                  <c:v>1.5600200000024328E-3</c:v>
                </c:pt>
                <c:pt idx="78002">
                  <c:v>1.5600400000024329E-3</c:v>
                </c:pt>
                <c:pt idx="78003">
                  <c:v>1.560060000002433E-3</c:v>
                </c:pt>
                <c:pt idx="78004">
                  <c:v>1.5600800000024331E-3</c:v>
                </c:pt>
                <c:pt idx="78005">
                  <c:v>1.5601000000024332E-3</c:v>
                </c:pt>
                <c:pt idx="78006">
                  <c:v>1.5601200000024333E-3</c:v>
                </c:pt>
                <c:pt idx="78007">
                  <c:v>1.5601400000024334E-3</c:v>
                </c:pt>
                <c:pt idx="78008">
                  <c:v>1.5601600000024335E-3</c:v>
                </c:pt>
                <c:pt idx="78009">
                  <c:v>1.5601800000024336E-3</c:v>
                </c:pt>
                <c:pt idx="78010">
                  <c:v>1.5602000000024337E-3</c:v>
                </c:pt>
                <c:pt idx="78011">
                  <c:v>1.5602200000024338E-3</c:v>
                </c:pt>
                <c:pt idx="78012">
                  <c:v>1.5602400000024339E-3</c:v>
                </c:pt>
                <c:pt idx="78013">
                  <c:v>1.560260000002434E-3</c:v>
                </c:pt>
                <c:pt idx="78014">
                  <c:v>1.5602800000024341E-3</c:v>
                </c:pt>
                <c:pt idx="78015">
                  <c:v>1.5603000000024342E-3</c:v>
                </c:pt>
                <c:pt idx="78016">
                  <c:v>1.5603200000024343E-3</c:v>
                </c:pt>
                <c:pt idx="78017">
                  <c:v>1.5603400000024344E-3</c:v>
                </c:pt>
                <c:pt idx="78018">
                  <c:v>1.5603600000024345E-3</c:v>
                </c:pt>
                <c:pt idx="78019">
                  <c:v>1.5603800000024346E-3</c:v>
                </c:pt>
                <c:pt idx="78020">
                  <c:v>1.5604000000024347E-3</c:v>
                </c:pt>
                <c:pt idx="78021">
                  <c:v>1.5604200000024348E-3</c:v>
                </c:pt>
                <c:pt idx="78022">
                  <c:v>1.5604400000024349E-3</c:v>
                </c:pt>
                <c:pt idx="78023">
                  <c:v>1.560460000002435E-3</c:v>
                </c:pt>
                <c:pt idx="78024">
                  <c:v>1.5604800000024351E-3</c:v>
                </c:pt>
                <c:pt idx="78025">
                  <c:v>1.5605000000024352E-3</c:v>
                </c:pt>
                <c:pt idx="78026">
                  <c:v>1.5605200000024353E-3</c:v>
                </c:pt>
                <c:pt idx="78027">
                  <c:v>1.5605400000024354E-3</c:v>
                </c:pt>
                <c:pt idx="78028">
                  <c:v>1.5605600000024355E-3</c:v>
                </c:pt>
                <c:pt idx="78029">
                  <c:v>1.5605800000024355E-3</c:v>
                </c:pt>
                <c:pt idx="78030">
                  <c:v>1.5606000000024356E-3</c:v>
                </c:pt>
                <c:pt idx="78031">
                  <c:v>1.5606200000024357E-3</c:v>
                </c:pt>
                <c:pt idx="78032">
                  <c:v>1.5606400000024358E-3</c:v>
                </c:pt>
                <c:pt idx="78033">
                  <c:v>1.5606600000024359E-3</c:v>
                </c:pt>
                <c:pt idx="78034">
                  <c:v>1.560680000002436E-3</c:v>
                </c:pt>
                <c:pt idx="78035">
                  <c:v>1.5607000000024361E-3</c:v>
                </c:pt>
                <c:pt idx="78036">
                  <c:v>1.5607200000024362E-3</c:v>
                </c:pt>
                <c:pt idx="78037">
                  <c:v>1.5607400000024363E-3</c:v>
                </c:pt>
                <c:pt idx="78038">
                  <c:v>1.5607600000024364E-3</c:v>
                </c:pt>
                <c:pt idx="78039">
                  <c:v>1.5607800000024365E-3</c:v>
                </c:pt>
                <c:pt idx="78040">
                  <c:v>1.5608000000024366E-3</c:v>
                </c:pt>
                <c:pt idx="78041">
                  <c:v>1.5608200000024367E-3</c:v>
                </c:pt>
                <c:pt idx="78042">
                  <c:v>1.5608400000024368E-3</c:v>
                </c:pt>
                <c:pt idx="78043">
                  <c:v>1.5608600000024369E-3</c:v>
                </c:pt>
                <c:pt idx="78044">
                  <c:v>1.560880000002437E-3</c:v>
                </c:pt>
                <c:pt idx="78045">
                  <c:v>1.5609000000024371E-3</c:v>
                </c:pt>
                <c:pt idx="78046">
                  <c:v>1.5609200000024372E-3</c:v>
                </c:pt>
                <c:pt idx="78047">
                  <c:v>1.5609400000024373E-3</c:v>
                </c:pt>
                <c:pt idx="78048">
                  <c:v>1.5609600000024374E-3</c:v>
                </c:pt>
                <c:pt idx="78049">
                  <c:v>1.5609800000024375E-3</c:v>
                </c:pt>
                <c:pt idx="78050">
                  <c:v>1.5610000000024376E-3</c:v>
                </c:pt>
                <c:pt idx="78051">
                  <c:v>1.5610200000024377E-3</c:v>
                </c:pt>
                <c:pt idx="78052">
                  <c:v>1.5610400000024378E-3</c:v>
                </c:pt>
                <c:pt idx="78053">
                  <c:v>1.5610600000024379E-3</c:v>
                </c:pt>
                <c:pt idx="78054">
                  <c:v>1.561080000002438E-3</c:v>
                </c:pt>
                <c:pt idx="78055">
                  <c:v>1.5611000000024381E-3</c:v>
                </c:pt>
                <c:pt idx="78056">
                  <c:v>1.5611200000024382E-3</c:v>
                </c:pt>
                <c:pt idx="78057">
                  <c:v>1.5611400000024383E-3</c:v>
                </c:pt>
                <c:pt idx="78058">
                  <c:v>1.5611600000024384E-3</c:v>
                </c:pt>
                <c:pt idx="78059">
                  <c:v>1.5611800000024385E-3</c:v>
                </c:pt>
                <c:pt idx="78060">
                  <c:v>1.5612000000024386E-3</c:v>
                </c:pt>
                <c:pt idx="78061">
                  <c:v>1.5612200000024387E-3</c:v>
                </c:pt>
                <c:pt idx="78062">
                  <c:v>1.5612400000024388E-3</c:v>
                </c:pt>
                <c:pt idx="78063">
                  <c:v>1.5612600000024389E-3</c:v>
                </c:pt>
                <c:pt idx="78064">
                  <c:v>1.561280000002439E-3</c:v>
                </c:pt>
                <c:pt idx="78065">
                  <c:v>1.5613000000024391E-3</c:v>
                </c:pt>
                <c:pt idx="78066">
                  <c:v>1.5613200000024392E-3</c:v>
                </c:pt>
                <c:pt idx="78067">
                  <c:v>1.5613400000024393E-3</c:v>
                </c:pt>
                <c:pt idx="78068">
                  <c:v>1.5613600000024394E-3</c:v>
                </c:pt>
                <c:pt idx="78069">
                  <c:v>1.5613800000024395E-3</c:v>
                </c:pt>
                <c:pt idx="78070">
                  <c:v>1.5614000000024396E-3</c:v>
                </c:pt>
                <c:pt idx="78071">
                  <c:v>1.5614200000024397E-3</c:v>
                </c:pt>
                <c:pt idx="78072">
                  <c:v>1.5614400000024398E-3</c:v>
                </c:pt>
                <c:pt idx="78073">
                  <c:v>1.5614600000024399E-3</c:v>
                </c:pt>
                <c:pt idx="78074">
                  <c:v>1.56148000000244E-3</c:v>
                </c:pt>
                <c:pt idx="78075">
                  <c:v>1.5615000000024401E-3</c:v>
                </c:pt>
                <c:pt idx="78076">
                  <c:v>1.5615200000024402E-3</c:v>
                </c:pt>
                <c:pt idx="78077">
                  <c:v>1.5615400000024403E-3</c:v>
                </c:pt>
                <c:pt idx="78078">
                  <c:v>1.5615600000024404E-3</c:v>
                </c:pt>
                <c:pt idx="78079">
                  <c:v>1.5615800000024405E-3</c:v>
                </c:pt>
                <c:pt idx="78080">
                  <c:v>1.5616000000024405E-3</c:v>
                </c:pt>
                <c:pt idx="78081">
                  <c:v>1.5616200000024406E-3</c:v>
                </c:pt>
                <c:pt idx="78082">
                  <c:v>1.5616400000024407E-3</c:v>
                </c:pt>
                <c:pt idx="78083">
                  <c:v>1.5616600000024408E-3</c:v>
                </c:pt>
                <c:pt idx="78084">
                  <c:v>1.5616800000024409E-3</c:v>
                </c:pt>
                <c:pt idx="78085">
                  <c:v>1.561700000002441E-3</c:v>
                </c:pt>
                <c:pt idx="78086">
                  <c:v>1.5617200000024411E-3</c:v>
                </c:pt>
                <c:pt idx="78087">
                  <c:v>1.5617400000024412E-3</c:v>
                </c:pt>
                <c:pt idx="78088">
                  <c:v>1.5617600000024413E-3</c:v>
                </c:pt>
                <c:pt idx="78089">
                  <c:v>1.5617800000024414E-3</c:v>
                </c:pt>
                <c:pt idx="78090">
                  <c:v>1.5618000000024415E-3</c:v>
                </c:pt>
                <c:pt idx="78091">
                  <c:v>1.5618200000024416E-3</c:v>
                </c:pt>
                <c:pt idx="78092">
                  <c:v>1.5618400000024417E-3</c:v>
                </c:pt>
                <c:pt idx="78093">
                  <c:v>1.5618600000024418E-3</c:v>
                </c:pt>
                <c:pt idx="78094">
                  <c:v>1.5618800000024419E-3</c:v>
                </c:pt>
                <c:pt idx="78095">
                  <c:v>1.561900000002442E-3</c:v>
                </c:pt>
                <c:pt idx="78096">
                  <c:v>1.5619200000024421E-3</c:v>
                </c:pt>
                <c:pt idx="78097">
                  <c:v>1.5619400000024422E-3</c:v>
                </c:pt>
                <c:pt idx="78098">
                  <c:v>1.5619600000024423E-3</c:v>
                </c:pt>
                <c:pt idx="78099">
                  <c:v>1.5619800000024424E-3</c:v>
                </c:pt>
                <c:pt idx="78100">
                  <c:v>1.5620000000024425E-3</c:v>
                </c:pt>
                <c:pt idx="78101">
                  <c:v>1.5620200000024426E-3</c:v>
                </c:pt>
                <c:pt idx="78102">
                  <c:v>1.5620400000024427E-3</c:v>
                </c:pt>
                <c:pt idx="78103">
                  <c:v>1.5620600000024428E-3</c:v>
                </c:pt>
                <c:pt idx="78104">
                  <c:v>1.5620800000024429E-3</c:v>
                </c:pt>
                <c:pt idx="78105">
                  <c:v>1.562100000002443E-3</c:v>
                </c:pt>
                <c:pt idx="78106">
                  <c:v>1.5621200000024431E-3</c:v>
                </c:pt>
                <c:pt idx="78107">
                  <c:v>1.5621400000024432E-3</c:v>
                </c:pt>
                <c:pt idx="78108">
                  <c:v>1.5621600000024433E-3</c:v>
                </c:pt>
                <c:pt idx="78109">
                  <c:v>1.5621800000024434E-3</c:v>
                </c:pt>
                <c:pt idx="78110">
                  <c:v>1.5622000000024435E-3</c:v>
                </c:pt>
                <c:pt idx="78111">
                  <c:v>1.5622200000024436E-3</c:v>
                </c:pt>
                <c:pt idx="78112">
                  <c:v>1.5622400000024437E-3</c:v>
                </c:pt>
                <c:pt idx="78113">
                  <c:v>1.5622600000024438E-3</c:v>
                </c:pt>
                <c:pt idx="78114">
                  <c:v>1.5622800000024439E-3</c:v>
                </c:pt>
                <c:pt idx="78115">
                  <c:v>1.562300000002444E-3</c:v>
                </c:pt>
                <c:pt idx="78116">
                  <c:v>1.5623200000024441E-3</c:v>
                </c:pt>
                <c:pt idx="78117">
                  <c:v>1.5623400000024442E-3</c:v>
                </c:pt>
                <c:pt idx="78118">
                  <c:v>1.5623600000024443E-3</c:v>
                </c:pt>
                <c:pt idx="78119">
                  <c:v>1.5623800000024444E-3</c:v>
                </c:pt>
                <c:pt idx="78120">
                  <c:v>1.5624000000024445E-3</c:v>
                </c:pt>
                <c:pt idx="78121">
                  <c:v>1.5624200000024446E-3</c:v>
                </c:pt>
                <c:pt idx="78122">
                  <c:v>1.5624400000024447E-3</c:v>
                </c:pt>
                <c:pt idx="78123">
                  <c:v>1.5624600000024448E-3</c:v>
                </c:pt>
                <c:pt idx="78124">
                  <c:v>1.5624800000024449E-3</c:v>
                </c:pt>
                <c:pt idx="78125">
                  <c:v>1.562500000002445E-3</c:v>
                </c:pt>
                <c:pt idx="78126">
                  <c:v>1.5625200000024451E-3</c:v>
                </c:pt>
                <c:pt idx="78127">
                  <c:v>1.5625400000024452E-3</c:v>
                </c:pt>
                <c:pt idx="78128">
                  <c:v>1.5625600000024453E-3</c:v>
                </c:pt>
                <c:pt idx="78129">
                  <c:v>1.5625800000024454E-3</c:v>
                </c:pt>
                <c:pt idx="78130">
                  <c:v>1.5626000000024455E-3</c:v>
                </c:pt>
                <c:pt idx="78131">
                  <c:v>1.5626200000024456E-3</c:v>
                </c:pt>
                <c:pt idx="78132">
                  <c:v>1.5626400000024456E-3</c:v>
                </c:pt>
                <c:pt idx="78133">
                  <c:v>1.5626600000024457E-3</c:v>
                </c:pt>
                <c:pt idx="78134">
                  <c:v>1.5626800000024458E-3</c:v>
                </c:pt>
                <c:pt idx="78135">
                  <c:v>1.5627000000024459E-3</c:v>
                </c:pt>
                <c:pt idx="78136">
                  <c:v>1.562720000002446E-3</c:v>
                </c:pt>
                <c:pt idx="78137">
                  <c:v>1.5627400000024461E-3</c:v>
                </c:pt>
                <c:pt idx="78138">
                  <c:v>1.5627600000024462E-3</c:v>
                </c:pt>
                <c:pt idx="78139">
                  <c:v>1.5627800000024463E-3</c:v>
                </c:pt>
                <c:pt idx="78140">
                  <c:v>1.5628000000024464E-3</c:v>
                </c:pt>
                <c:pt idx="78141">
                  <c:v>1.5628200000024465E-3</c:v>
                </c:pt>
                <c:pt idx="78142">
                  <c:v>1.5628400000024466E-3</c:v>
                </c:pt>
                <c:pt idx="78143">
                  <c:v>1.5628600000024467E-3</c:v>
                </c:pt>
                <c:pt idx="78144">
                  <c:v>1.5628800000024468E-3</c:v>
                </c:pt>
                <c:pt idx="78145">
                  <c:v>1.5629000000024469E-3</c:v>
                </c:pt>
                <c:pt idx="78146">
                  <c:v>1.562920000002447E-3</c:v>
                </c:pt>
                <c:pt idx="78147">
                  <c:v>1.5629400000024471E-3</c:v>
                </c:pt>
                <c:pt idx="78148">
                  <c:v>1.5629600000024472E-3</c:v>
                </c:pt>
                <c:pt idx="78149">
                  <c:v>1.5629800000024473E-3</c:v>
                </c:pt>
                <c:pt idx="78150">
                  <c:v>1.5630000000024474E-3</c:v>
                </c:pt>
                <c:pt idx="78151">
                  <c:v>1.5630200000024475E-3</c:v>
                </c:pt>
                <c:pt idx="78152">
                  <c:v>1.5630400000024476E-3</c:v>
                </c:pt>
                <c:pt idx="78153">
                  <c:v>1.5630600000024477E-3</c:v>
                </c:pt>
                <c:pt idx="78154">
                  <c:v>1.5630800000024478E-3</c:v>
                </c:pt>
                <c:pt idx="78155">
                  <c:v>1.5631000000024479E-3</c:v>
                </c:pt>
                <c:pt idx="78156">
                  <c:v>1.563120000002448E-3</c:v>
                </c:pt>
                <c:pt idx="78157">
                  <c:v>1.5631400000024481E-3</c:v>
                </c:pt>
                <c:pt idx="78158">
                  <c:v>1.5631600000024482E-3</c:v>
                </c:pt>
                <c:pt idx="78159">
                  <c:v>1.5631800000024483E-3</c:v>
                </c:pt>
                <c:pt idx="78160">
                  <c:v>1.5632000000024484E-3</c:v>
                </c:pt>
                <c:pt idx="78161">
                  <c:v>1.5632200000024485E-3</c:v>
                </c:pt>
                <c:pt idx="78162">
                  <c:v>1.5632400000024486E-3</c:v>
                </c:pt>
                <c:pt idx="78163">
                  <c:v>1.5632600000024487E-3</c:v>
                </c:pt>
                <c:pt idx="78164">
                  <c:v>1.5632800000024488E-3</c:v>
                </c:pt>
                <c:pt idx="78165">
                  <c:v>1.5633000000024489E-3</c:v>
                </c:pt>
                <c:pt idx="78166">
                  <c:v>1.563320000002449E-3</c:v>
                </c:pt>
                <c:pt idx="78167">
                  <c:v>1.5633400000024491E-3</c:v>
                </c:pt>
                <c:pt idx="78168">
                  <c:v>1.5633600000024492E-3</c:v>
                </c:pt>
                <c:pt idx="78169">
                  <c:v>1.5633800000024493E-3</c:v>
                </c:pt>
                <c:pt idx="78170">
                  <c:v>1.5634000000024494E-3</c:v>
                </c:pt>
                <c:pt idx="78171">
                  <c:v>1.5634200000024495E-3</c:v>
                </c:pt>
                <c:pt idx="78172">
                  <c:v>1.5634400000024496E-3</c:v>
                </c:pt>
                <c:pt idx="78173">
                  <c:v>1.5634600000024497E-3</c:v>
                </c:pt>
                <c:pt idx="78174">
                  <c:v>1.5634800000024498E-3</c:v>
                </c:pt>
                <c:pt idx="78175">
                  <c:v>1.5635000000024499E-3</c:v>
                </c:pt>
                <c:pt idx="78176">
                  <c:v>1.56352000000245E-3</c:v>
                </c:pt>
                <c:pt idx="78177">
                  <c:v>1.5635400000024501E-3</c:v>
                </c:pt>
                <c:pt idx="78178">
                  <c:v>1.5635600000024502E-3</c:v>
                </c:pt>
                <c:pt idx="78179">
                  <c:v>1.5635800000024503E-3</c:v>
                </c:pt>
                <c:pt idx="78180">
                  <c:v>1.5636000000024504E-3</c:v>
                </c:pt>
                <c:pt idx="78181">
                  <c:v>1.5636200000024505E-3</c:v>
                </c:pt>
                <c:pt idx="78182">
                  <c:v>1.5636400000024506E-3</c:v>
                </c:pt>
                <c:pt idx="78183">
                  <c:v>1.5636600000024507E-3</c:v>
                </c:pt>
                <c:pt idx="78184">
                  <c:v>1.5636800000024507E-3</c:v>
                </c:pt>
                <c:pt idx="78185">
                  <c:v>1.5637000000024508E-3</c:v>
                </c:pt>
                <c:pt idx="78186">
                  <c:v>1.5637200000024509E-3</c:v>
                </c:pt>
                <c:pt idx="78187">
                  <c:v>1.563740000002451E-3</c:v>
                </c:pt>
                <c:pt idx="78188">
                  <c:v>1.5637600000024511E-3</c:v>
                </c:pt>
                <c:pt idx="78189">
                  <c:v>1.5637800000024512E-3</c:v>
                </c:pt>
                <c:pt idx="78190">
                  <c:v>1.5638000000024513E-3</c:v>
                </c:pt>
                <c:pt idx="78191">
                  <c:v>1.5638200000024514E-3</c:v>
                </c:pt>
                <c:pt idx="78192">
                  <c:v>1.5638400000024515E-3</c:v>
                </c:pt>
                <c:pt idx="78193">
                  <c:v>1.5638600000024516E-3</c:v>
                </c:pt>
                <c:pt idx="78194">
                  <c:v>1.5638800000024517E-3</c:v>
                </c:pt>
                <c:pt idx="78195">
                  <c:v>1.5639000000024518E-3</c:v>
                </c:pt>
                <c:pt idx="78196">
                  <c:v>1.5639200000024519E-3</c:v>
                </c:pt>
                <c:pt idx="78197">
                  <c:v>1.563940000002452E-3</c:v>
                </c:pt>
                <c:pt idx="78198">
                  <c:v>1.5639600000024521E-3</c:v>
                </c:pt>
                <c:pt idx="78199">
                  <c:v>1.5639800000024522E-3</c:v>
                </c:pt>
                <c:pt idx="78200">
                  <c:v>1.5640000000024523E-3</c:v>
                </c:pt>
                <c:pt idx="78201">
                  <c:v>1.5640200000024524E-3</c:v>
                </c:pt>
                <c:pt idx="78202">
                  <c:v>1.5640400000024525E-3</c:v>
                </c:pt>
                <c:pt idx="78203">
                  <c:v>1.5640600000024526E-3</c:v>
                </c:pt>
                <c:pt idx="78204">
                  <c:v>1.5640800000024527E-3</c:v>
                </c:pt>
                <c:pt idx="78205">
                  <c:v>1.5641000000024528E-3</c:v>
                </c:pt>
                <c:pt idx="78206">
                  <c:v>1.5641200000024529E-3</c:v>
                </c:pt>
                <c:pt idx="78207">
                  <c:v>1.564140000002453E-3</c:v>
                </c:pt>
                <c:pt idx="78208">
                  <c:v>1.5641600000024531E-3</c:v>
                </c:pt>
                <c:pt idx="78209">
                  <c:v>1.5641800000024532E-3</c:v>
                </c:pt>
                <c:pt idx="78210">
                  <c:v>1.5642000000024533E-3</c:v>
                </c:pt>
                <c:pt idx="78211">
                  <c:v>1.5642200000024534E-3</c:v>
                </c:pt>
                <c:pt idx="78212">
                  <c:v>1.5642400000024535E-3</c:v>
                </c:pt>
                <c:pt idx="78213">
                  <c:v>1.5642600000024536E-3</c:v>
                </c:pt>
                <c:pt idx="78214">
                  <c:v>1.5642800000024537E-3</c:v>
                </c:pt>
                <c:pt idx="78215">
                  <c:v>1.5643000000024538E-3</c:v>
                </c:pt>
                <c:pt idx="78216">
                  <c:v>1.5643200000024539E-3</c:v>
                </c:pt>
                <c:pt idx="78217">
                  <c:v>1.564340000002454E-3</c:v>
                </c:pt>
                <c:pt idx="78218">
                  <c:v>1.5643600000024541E-3</c:v>
                </c:pt>
                <c:pt idx="78219">
                  <c:v>1.5643800000024542E-3</c:v>
                </c:pt>
                <c:pt idx="78220">
                  <c:v>1.5644000000024543E-3</c:v>
                </c:pt>
                <c:pt idx="78221">
                  <c:v>1.5644200000024544E-3</c:v>
                </c:pt>
                <c:pt idx="78222">
                  <c:v>1.5644400000024545E-3</c:v>
                </c:pt>
                <c:pt idx="78223">
                  <c:v>1.5644600000024546E-3</c:v>
                </c:pt>
                <c:pt idx="78224">
                  <c:v>1.5644800000024547E-3</c:v>
                </c:pt>
                <c:pt idx="78225">
                  <c:v>1.5645000000024548E-3</c:v>
                </c:pt>
                <c:pt idx="78226">
                  <c:v>1.5645200000024549E-3</c:v>
                </c:pt>
                <c:pt idx="78227">
                  <c:v>1.564540000002455E-3</c:v>
                </c:pt>
                <c:pt idx="78228">
                  <c:v>1.5645600000024551E-3</c:v>
                </c:pt>
                <c:pt idx="78229">
                  <c:v>1.5645800000024552E-3</c:v>
                </c:pt>
                <c:pt idx="78230">
                  <c:v>1.5646000000024553E-3</c:v>
                </c:pt>
                <c:pt idx="78231">
                  <c:v>1.5646200000024554E-3</c:v>
                </c:pt>
                <c:pt idx="78232">
                  <c:v>1.5646400000024555E-3</c:v>
                </c:pt>
                <c:pt idx="78233">
                  <c:v>1.5646600000024556E-3</c:v>
                </c:pt>
                <c:pt idx="78234">
                  <c:v>1.5646800000024557E-3</c:v>
                </c:pt>
                <c:pt idx="78235">
                  <c:v>1.5647000000024557E-3</c:v>
                </c:pt>
                <c:pt idx="78236">
                  <c:v>1.5647200000024558E-3</c:v>
                </c:pt>
                <c:pt idx="78237">
                  <c:v>1.5647400000024559E-3</c:v>
                </c:pt>
                <c:pt idx="78238">
                  <c:v>1.564760000002456E-3</c:v>
                </c:pt>
                <c:pt idx="78239">
                  <c:v>1.5647800000024561E-3</c:v>
                </c:pt>
                <c:pt idx="78240">
                  <c:v>1.5648000000024562E-3</c:v>
                </c:pt>
                <c:pt idx="78241">
                  <c:v>1.5648200000024563E-3</c:v>
                </c:pt>
                <c:pt idx="78242">
                  <c:v>1.5648400000024564E-3</c:v>
                </c:pt>
                <c:pt idx="78243">
                  <c:v>1.5648600000024565E-3</c:v>
                </c:pt>
                <c:pt idx="78244">
                  <c:v>1.5648800000024566E-3</c:v>
                </c:pt>
                <c:pt idx="78245">
                  <c:v>1.5649000000024567E-3</c:v>
                </c:pt>
                <c:pt idx="78246">
                  <c:v>1.5649200000024568E-3</c:v>
                </c:pt>
                <c:pt idx="78247">
                  <c:v>1.5649400000024569E-3</c:v>
                </c:pt>
                <c:pt idx="78248">
                  <c:v>1.564960000002457E-3</c:v>
                </c:pt>
                <c:pt idx="78249">
                  <c:v>1.5649800000024571E-3</c:v>
                </c:pt>
                <c:pt idx="78250">
                  <c:v>1.5650000000024572E-3</c:v>
                </c:pt>
                <c:pt idx="78251">
                  <c:v>1.5650200000024573E-3</c:v>
                </c:pt>
                <c:pt idx="78252">
                  <c:v>1.5650400000024574E-3</c:v>
                </c:pt>
                <c:pt idx="78253">
                  <c:v>1.5650600000024575E-3</c:v>
                </c:pt>
                <c:pt idx="78254">
                  <c:v>1.5650800000024576E-3</c:v>
                </c:pt>
                <c:pt idx="78255">
                  <c:v>1.5651000000024577E-3</c:v>
                </c:pt>
                <c:pt idx="78256">
                  <c:v>1.5651200000024578E-3</c:v>
                </c:pt>
                <c:pt idx="78257">
                  <c:v>1.5651400000024579E-3</c:v>
                </c:pt>
                <c:pt idx="78258">
                  <c:v>1.565160000002458E-3</c:v>
                </c:pt>
                <c:pt idx="78259">
                  <c:v>1.5651800000024581E-3</c:v>
                </c:pt>
                <c:pt idx="78260">
                  <c:v>1.5652000000024582E-3</c:v>
                </c:pt>
                <c:pt idx="78261">
                  <c:v>1.5652200000024583E-3</c:v>
                </c:pt>
                <c:pt idx="78262">
                  <c:v>1.5652400000024584E-3</c:v>
                </c:pt>
                <c:pt idx="78263">
                  <c:v>1.5652600000024585E-3</c:v>
                </c:pt>
                <c:pt idx="78264">
                  <c:v>1.5652800000024586E-3</c:v>
                </c:pt>
                <c:pt idx="78265">
                  <c:v>1.5653000000024587E-3</c:v>
                </c:pt>
                <c:pt idx="78266">
                  <c:v>1.5653200000024588E-3</c:v>
                </c:pt>
                <c:pt idx="78267">
                  <c:v>1.5653400000024589E-3</c:v>
                </c:pt>
                <c:pt idx="78268">
                  <c:v>1.565360000002459E-3</c:v>
                </c:pt>
                <c:pt idx="78269">
                  <c:v>1.5653800000024591E-3</c:v>
                </c:pt>
                <c:pt idx="78270">
                  <c:v>1.5654000000024592E-3</c:v>
                </c:pt>
                <c:pt idx="78271">
                  <c:v>1.5654200000024593E-3</c:v>
                </c:pt>
                <c:pt idx="78272">
                  <c:v>1.5654400000024594E-3</c:v>
                </c:pt>
                <c:pt idx="78273">
                  <c:v>1.5654600000024595E-3</c:v>
                </c:pt>
                <c:pt idx="78274">
                  <c:v>1.5654800000024596E-3</c:v>
                </c:pt>
                <c:pt idx="78275">
                  <c:v>1.5655000000024597E-3</c:v>
                </c:pt>
                <c:pt idx="78276">
                  <c:v>1.5655200000024598E-3</c:v>
                </c:pt>
                <c:pt idx="78277">
                  <c:v>1.5655400000024599E-3</c:v>
                </c:pt>
                <c:pt idx="78278">
                  <c:v>1.56556000000246E-3</c:v>
                </c:pt>
                <c:pt idx="78279">
                  <c:v>1.5655800000024601E-3</c:v>
                </c:pt>
                <c:pt idx="78280">
                  <c:v>1.5656000000024602E-3</c:v>
                </c:pt>
                <c:pt idx="78281">
                  <c:v>1.5656200000024603E-3</c:v>
                </c:pt>
                <c:pt idx="78282">
                  <c:v>1.5656400000024604E-3</c:v>
                </c:pt>
                <c:pt idx="78283">
                  <c:v>1.5656600000024605E-3</c:v>
                </c:pt>
                <c:pt idx="78284">
                  <c:v>1.5656800000024606E-3</c:v>
                </c:pt>
                <c:pt idx="78285">
                  <c:v>1.5657000000024607E-3</c:v>
                </c:pt>
                <c:pt idx="78286">
                  <c:v>1.5657200000024608E-3</c:v>
                </c:pt>
                <c:pt idx="78287">
                  <c:v>1.5657400000024608E-3</c:v>
                </c:pt>
                <c:pt idx="78288">
                  <c:v>1.5657600000024609E-3</c:v>
                </c:pt>
                <c:pt idx="78289">
                  <c:v>1.565780000002461E-3</c:v>
                </c:pt>
                <c:pt idx="78290">
                  <c:v>1.5658000000024611E-3</c:v>
                </c:pt>
                <c:pt idx="78291">
                  <c:v>1.5658200000024612E-3</c:v>
                </c:pt>
                <c:pt idx="78292">
                  <c:v>1.5658400000024613E-3</c:v>
                </c:pt>
                <c:pt idx="78293">
                  <c:v>1.5658600000024614E-3</c:v>
                </c:pt>
                <c:pt idx="78294">
                  <c:v>1.5658800000024615E-3</c:v>
                </c:pt>
                <c:pt idx="78295">
                  <c:v>1.5659000000024616E-3</c:v>
                </c:pt>
                <c:pt idx="78296">
                  <c:v>1.5659200000024617E-3</c:v>
                </c:pt>
                <c:pt idx="78297">
                  <c:v>1.5659400000024618E-3</c:v>
                </c:pt>
                <c:pt idx="78298">
                  <c:v>1.5659600000024619E-3</c:v>
                </c:pt>
                <c:pt idx="78299">
                  <c:v>1.565980000002462E-3</c:v>
                </c:pt>
                <c:pt idx="78300">
                  <c:v>1.5660000000024621E-3</c:v>
                </c:pt>
                <c:pt idx="78301">
                  <c:v>1.5660200000024622E-3</c:v>
                </c:pt>
                <c:pt idx="78302">
                  <c:v>1.5660400000024623E-3</c:v>
                </c:pt>
                <c:pt idx="78303">
                  <c:v>1.5660600000024624E-3</c:v>
                </c:pt>
                <c:pt idx="78304">
                  <c:v>1.5660800000024625E-3</c:v>
                </c:pt>
                <c:pt idx="78305">
                  <c:v>1.5661000000024626E-3</c:v>
                </c:pt>
                <c:pt idx="78306">
                  <c:v>1.5661200000024627E-3</c:v>
                </c:pt>
                <c:pt idx="78307">
                  <c:v>1.5661400000024628E-3</c:v>
                </c:pt>
                <c:pt idx="78308">
                  <c:v>1.5661600000024629E-3</c:v>
                </c:pt>
                <c:pt idx="78309">
                  <c:v>1.566180000002463E-3</c:v>
                </c:pt>
                <c:pt idx="78310">
                  <c:v>1.5662000000024631E-3</c:v>
                </c:pt>
                <c:pt idx="78311">
                  <c:v>1.5662200000024632E-3</c:v>
                </c:pt>
                <c:pt idx="78312">
                  <c:v>1.5662400000024633E-3</c:v>
                </c:pt>
                <c:pt idx="78313">
                  <c:v>1.5662600000024634E-3</c:v>
                </c:pt>
                <c:pt idx="78314">
                  <c:v>1.5662800000024635E-3</c:v>
                </c:pt>
                <c:pt idx="78315">
                  <c:v>1.5663000000024636E-3</c:v>
                </c:pt>
                <c:pt idx="78316">
                  <c:v>1.5663200000024637E-3</c:v>
                </c:pt>
                <c:pt idx="78317">
                  <c:v>1.5663400000024638E-3</c:v>
                </c:pt>
                <c:pt idx="78318">
                  <c:v>1.5663600000024639E-3</c:v>
                </c:pt>
                <c:pt idx="78319">
                  <c:v>1.566380000002464E-3</c:v>
                </c:pt>
                <c:pt idx="78320">
                  <c:v>1.5664000000024641E-3</c:v>
                </c:pt>
                <c:pt idx="78321">
                  <c:v>1.5664200000024642E-3</c:v>
                </c:pt>
                <c:pt idx="78322">
                  <c:v>1.5664400000024643E-3</c:v>
                </c:pt>
                <c:pt idx="78323">
                  <c:v>1.5664600000024644E-3</c:v>
                </c:pt>
                <c:pt idx="78324">
                  <c:v>1.5664800000024645E-3</c:v>
                </c:pt>
                <c:pt idx="78325">
                  <c:v>1.5665000000024646E-3</c:v>
                </c:pt>
                <c:pt idx="78326">
                  <c:v>1.5665200000024647E-3</c:v>
                </c:pt>
                <c:pt idx="78327">
                  <c:v>1.5665400000024648E-3</c:v>
                </c:pt>
                <c:pt idx="78328">
                  <c:v>1.5665600000024649E-3</c:v>
                </c:pt>
                <c:pt idx="78329">
                  <c:v>1.566580000002465E-3</c:v>
                </c:pt>
                <c:pt idx="78330">
                  <c:v>1.5666000000024651E-3</c:v>
                </c:pt>
                <c:pt idx="78331">
                  <c:v>1.5666200000024652E-3</c:v>
                </c:pt>
                <c:pt idx="78332">
                  <c:v>1.5666400000024653E-3</c:v>
                </c:pt>
                <c:pt idx="78333">
                  <c:v>1.5666600000024654E-3</c:v>
                </c:pt>
                <c:pt idx="78334">
                  <c:v>1.5666800000024655E-3</c:v>
                </c:pt>
                <c:pt idx="78335">
                  <c:v>1.5667000000024656E-3</c:v>
                </c:pt>
                <c:pt idx="78336">
                  <c:v>1.5667200000024657E-3</c:v>
                </c:pt>
                <c:pt idx="78337">
                  <c:v>1.5667400000024658E-3</c:v>
                </c:pt>
                <c:pt idx="78338">
                  <c:v>1.5667600000024659E-3</c:v>
                </c:pt>
                <c:pt idx="78339">
                  <c:v>1.5667800000024659E-3</c:v>
                </c:pt>
                <c:pt idx="78340">
                  <c:v>1.566800000002466E-3</c:v>
                </c:pt>
                <c:pt idx="78341">
                  <c:v>1.5668200000024661E-3</c:v>
                </c:pt>
                <c:pt idx="78342">
                  <c:v>1.5668400000024662E-3</c:v>
                </c:pt>
                <c:pt idx="78343">
                  <c:v>1.5668600000024663E-3</c:v>
                </c:pt>
                <c:pt idx="78344">
                  <c:v>1.5668800000024664E-3</c:v>
                </c:pt>
                <c:pt idx="78345">
                  <c:v>1.5669000000024665E-3</c:v>
                </c:pt>
                <c:pt idx="78346">
                  <c:v>1.5669200000024666E-3</c:v>
                </c:pt>
                <c:pt idx="78347">
                  <c:v>1.5669400000024667E-3</c:v>
                </c:pt>
                <c:pt idx="78348">
                  <c:v>1.5669600000024668E-3</c:v>
                </c:pt>
                <c:pt idx="78349">
                  <c:v>1.5669800000024669E-3</c:v>
                </c:pt>
                <c:pt idx="78350">
                  <c:v>1.567000000002467E-3</c:v>
                </c:pt>
                <c:pt idx="78351">
                  <c:v>1.5670200000024671E-3</c:v>
                </c:pt>
                <c:pt idx="78352">
                  <c:v>1.5670400000024672E-3</c:v>
                </c:pt>
                <c:pt idx="78353">
                  <c:v>1.5670600000024673E-3</c:v>
                </c:pt>
                <c:pt idx="78354">
                  <c:v>1.5670800000024674E-3</c:v>
                </c:pt>
                <c:pt idx="78355">
                  <c:v>1.5671000000024675E-3</c:v>
                </c:pt>
                <c:pt idx="78356">
                  <c:v>1.5671200000024676E-3</c:v>
                </c:pt>
                <c:pt idx="78357">
                  <c:v>1.5671400000024677E-3</c:v>
                </c:pt>
                <c:pt idx="78358">
                  <c:v>1.5671600000024678E-3</c:v>
                </c:pt>
                <c:pt idx="78359">
                  <c:v>1.5671800000024679E-3</c:v>
                </c:pt>
                <c:pt idx="78360">
                  <c:v>1.567200000002468E-3</c:v>
                </c:pt>
                <c:pt idx="78361">
                  <c:v>1.5672200000024681E-3</c:v>
                </c:pt>
                <c:pt idx="78362">
                  <c:v>1.5672400000024682E-3</c:v>
                </c:pt>
                <c:pt idx="78363">
                  <c:v>1.5672600000024683E-3</c:v>
                </c:pt>
                <c:pt idx="78364">
                  <c:v>1.5672800000024684E-3</c:v>
                </c:pt>
                <c:pt idx="78365">
                  <c:v>1.5673000000024685E-3</c:v>
                </c:pt>
                <c:pt idx="78366">
                  <c:v>1.5673200000024686E-3</c:v>
                </c:pt>
                <c:pt idx="78367">
                  <c:v>1.5673400000024687E-3</c:v>
                </c:pt>
                <c:pt idx="78368">
                  <c:v>1.5673600000024688E-3</c:v>
                </c:pt>
                <c:pt idx="78369">
                  <c:v>1.5673800000024689E-3</c:v>
                </c:pt>
                <c:pt idx="78370">
                  <c:v>1.567400000002469E-3</c:v>
                </c:pt>
                <c:pt idx="78371">
                  <c:v>1.5674200000024691E-3</c:v>
                </c:pt>
                <c:pt idx="78372">
                  <c:v>1.5674400000024692E-3</c:v>
                </c:pt>
                <c:pt idx="78373">
                  <c:v>1.5674600000024693E-3</c:v>
                </c:pt>
                <c:pt idx="78374">
                  <c:v>1.5674800000024694E-3</c:v>
                </c:pt>
                <c:pt idx="78375">
                  <c:v>1.5675000000024695E-3</c:v>
                </c:pt>
                <c:pt idx="78376">
                  <c:v>1.5675200000024696E-3</c:v>
                </c:pt>
                <c:pt idx="78377">
                  <c:v>1.5675400000024697E-3</c:v>
                </c:pt>
                <c:pt idx="78378">
                  <c:v>1.5675600000024698E-3</c:v>
                </c:pt>
                <c:pt idx="78379">
                  <c:v>1.5675800000024699E-3</c:v>
                </c:pt>
                <c:pt idx="78380">
                  <c:v>1.56760000000247E-3</c:v>
                </c:pt>
                <c:pt idx="78381">
                  <c:v>1.5676200000024701E-3</c:v>
                </c:pt>
                <c:pt idx="78382">
                  <c:v>1.5676400000024702E-3</c:v>
                </c:pt>
                <c:pt idx="78383">
                  <c:v>1.5676600000024703E-3</c:v>
                </c:pt>
                <c:pt idx="78384">
                  <c:v>1.5676800000024704E-3</c:v>
                </c:pt>
                <c:pt idx="78385">
                  <c:v>1.5677000000024705E-3</c:v>
                </c:pt>
                <c:pt idx="78386">
                  <c:v>1.5677200000024706E-3</c:v>
                </c:pt>
                <c:pt idx="78387">
                  <c:v>1.5677400000024707E-3</c:v>
                </c:pt>
                <c:pt idx="78388">
                  <c:v>1.5677600000024708E-3</c:v>
                </c:pt>
                <c:pt idx="78389">
                  <c:v>1.5677800000024709E-3</c:v>
                </c:pt>
                <c:pt idx="78390">
                  <c:v>1.5678000000024709E-3</c:v>
                </c:pt>
                <c:pt idx="78391">
                  <c:v>1.567820000002471E-3</c:v>
                </c:pt>
                <c:pt idx="78392">
                  <c:v>1.5678400000024711E-3</c:v>
                </c:pt>
                <c:pt idx="78393">
                  <c:v>1.5678600000024712E-3</c:v>
                </c:pt>
                <c:pt idx="78394">
                  <c:v>1.5678800000024713E-3</c:v>
                </c:pt>
                <c:pt idx="78395">
                  <c:v>1.5679000000024714E-3</c:v>
                </c:pt>
                <c:pt idx="78396">
                  <c:v>1.5679200000024715E-3</c:v>
                </c:pt>
                <c:pt idx="78397">
                  <c:v>1.5679400000024716E-3</c:v>
                </c:pt>
                <c:pt idx="78398">
                  <c:v>1.5679600000024717E-3</c:v>
                </c:pt>
                <c:pt idx="78399">
                  <c:v>1.5679800000024718E-3</c:v>
                </c:pt>
                <c:pt idx="78400">
                  <c:v>1.5680000000024719E-3</c:v>
                </c:pt>
                <c:pt idx="78401">
                  <c:v>1.568020000002472E-3</c:v>
                </c:pt>
                <c:pt idx="78402">
                  <c:v>1.5680400000024721E-3</c:v>
                </c:pt>
                <c:pt idx="78403">
                  <c:v>1.5680600000024722E-3</c:v>
                </c:pt>
                <c:pt idx="78404">
                  <c:v>1.5680800000024723E-3</c:v>
                </c:pt>
                <c:pt idx="78405">
                  <c:v>1.5681000000024724E-3</c:v>
                </c:pt>
                <c:pt idx="78406">
                  <c:v>1.5681200000024725E-3</c:v>
                </c:pt>
                <c:pt idx="78407">
                  <c:v>1.5681400000024726E-3</c:v>
                </c:pt>
                <c:pt idx="78408">
                  <c:v>1.5681600000024727E-3</c:v>
                </c:pt>
                <c:pt idx="78409">
                  <c:v>1.5681800000024728E-3</c:v>
                </c:pt>
                <c:pt idx="78410">
                  <c:v>1.5682000000024729E-3</c:v>
                </c:pt>
                <c:pt idx="78411">
                  <c:v>1.568220000002473E-3</c:v>
                </c:pt>
                <c:pt idx="78412">
                  <c:v>1.5682400000024731E-3</c:v>
                </c:pt>
                <c:pt idx="78413">
                  <c:v>1.5682600000024732E-3</c:v>
                </c:pt>
                <c:pt idx="78414">
                  <c:v>1.5682800000024733E-3</c:v>
                </c:pt>
                <c:pt idx="78415">
                  <c:v>1.5683000000024734E-3</c:v>
                </c:pt>
                <c:pt idx="78416">
                  <c:v>1.5683200000024735E-3</c:v>
                </c:pt>
                <c:pt idx="78417">
                  <c:v>1.5683400000024736E-3</c:v>
                </c:pt>
                <c:pt idx="78418">
                  <c:v>1.5683600000024737E-3</c:v>
                </c:pt>
                <c:pt idx="78419">
                  <c:v>1.5683800000024738E-3</c:v>
                </c:pt>
                <c:pt idx="78420">
                  <c:v>1.5684000000024739E-3</c:v>
                </c:pt>
                <c:pt idx="78421">
                  <c:v>1.568420000002474E-3</c:v>
                </c:pt>
                <c:pt idx="78422">
                  <c:v>1.5684400000024741E-3</c:v>
                </c:pt>
                <c:pt idx="78423">
                  <c:v>1.5684600000024742E-3</c:v>
                </c:pt>
                <c:pt idx="78424">
                  <c:v>1.5684800000024743E-3</c:v>
                </c:pt>
                <c:pt idx="78425">
                  <c:v>1.5685000000024744E-3</c:v>
                </c:pt>
                <c:pt idx="78426">
                  <c:v>1.5685200000024745E-3</c:v>
                </c:pt>
                <c:pt idx="78427">
                  <c:v>1.5685400000024746E-3</c:v>
                </c:pt>
                <c:pt idx="78428">
                  <c:v>1.5685600000024747E-3</c:v>
                </c:pt>
                <c:pt idx="78429">
                  <c:v>1.5685800000024748E-3</c:v>
                </c:pt>
                <c:pt idx="78430">
                  <c:v>1.5686000000024749E-3</c:v>
                </c:pt>
                <c:pt idx="78431">
                  <c:v>1.568620000002475E-3</c:v>
                </c:pt>
                <c:pt idx="78432">
                  <c:v>1.5686400000024751E-3</c:v>
                </c:pt>
                <c:pt idx="78433">
                  <c:v>1.5686600000024752E-3</c:v>
                </c:pt>
                <c:pt idx="78434">
                  <c:v>1.5686800000024753E-3</c:v>
                </c:pt>
                <c:pt idx="78435">
                  <c:v>1.5687000000024754E-3</c:v>
                </c:pt>
                <c:pt idx="78436">
                  <c:v>1.5687200000024755E-3</c:v>
                </c:pt>
                <c:pt idx="78437">
                  <c:v>1.5687400000024756E-3</c:v>
                </c:pt>
                <c:pt idx="78438">
                  <c:v>1.5687600000024757E-3</c:v>
                </c:pt>
                <c:pt idx="78439">
                  <c:v>1.5687800000024758E-3</c:v>
                </c:pt>
                <c:pt idx="78440">
                  <c:v>1.5688000000024759E-3</c:v>
                </c:pt>
                <c:pt idx="78441">
                  <c:v>1.568820000002476E-3</c:v>
                </c:pt>
                <c:pt idx="78442">
                  <c:v>1.568840000002476E-3</c:v>
                </c:pt>
                <c:pt idx="78443">
                  <c:v>1.5688600000024761E-3</c:v>
                </c:pt>
                <c:pt idx="78444">
                  <c:v>1.5688800000024762E-3</c:v>
                </c:pt>
                <c:pt idx="78445">
                  <c:v>1.5689000000024763E-3</c:v>
                </c:pt>
                <c:pt idx="78446">
                  <c:v>1.5689200000024764E-3</c:v>
                </c:pt>
                <c:pt idx="78447">
                  <c:v>1.5689400000024765E-3</c:v>
                </c:pt>
                <c:pt idx="78448">
                  <c:v>1.5689600000024766E-3</c:v>
                </c:pt>
                <c:pt idx="78449">
                  <c:v>1.5689800000024767E-3</c:v>
                </c:pt>
                <c:pt idx="78450">
                  <c:v>1.5690000000024768E-3</c:v>
                </c:pt>
                <c:pt idx="78451">
                  <c:v>1.5690200000024769E-3</c:v>
                </c:pt>
                <c:pt idx="78452">
                  <c:v>1.569040000002477E-3</c:v>
                </c:pt>
                <c:pt idx="78453">
                  <c:v>1.5690600000024771E-3</c:v>
                </c:pt>
                <c:pt idx="78454">
                  <c:v>1.5690800000024772E-3</c:v>
                </c:pt>
                <c:pt idx="78455">
                  <c:v>1.5691000000024773E-3</c:v>
                </c:pt>
                <c:pt idx="78456">
                  <c:v>1.5691200000024774E-3</c:v>
                </c:pt>
                <c:pt idx="78457">
                  <c:v>1.5691400000024775E-3</c:v>
                </c:pt>
                <c:pt idx="78458">
                  <c:v>1.5691600000024776E-3</c:v>
                </c:pt>
                <c:pt idx="78459">
                  <c:v>1.5691800000024777E-3</c:v>
                </c:pt>
                <c:pt idx="78460">
                  <c:v>1.5692000000024778E-3</c:v>
                </c:pt>
                <c:pt idx="78461">
                  <c:v>1.5692200000024779E-3</c:v>
                </c:pt>
                <c:pt idx="78462">
                  <c:v>1.569240000002478E-3</c:v>
                </c:pt>
                <c:pt idx="78463">
                  <c:v>1.5692600000024781E-3</c:v>
                </c:pt>
                <c:pt idx="78464">
                  <c:v>1.5692800000024782E-3</c:v>
                </c:pt>
                <c:pt idx="78465">
                  <c:v>1.5693000000024783E-3</c:v>
                </c:pt>
                <c:pt idx="78466">
                  <c:v>1.5693200000024784E-3</c:v>
                </c:pt>
                <c:pt idx="78467">
                  <c:v>1.5693400000024785E-3</c:v>
                </c:pt>
                <c:pt idx="78468">
                  <c:v>1.5693600000024786E-3</c:v>
                </c:pt>
                <c:pt idx="78469">
                  <c:v>1.5693800000024787E-3</c:v>
                </c:pt>
                <c:pt idx="78470">
                  <c:v>1.5694000000024788E-3</c:v>
                </c:pt>
                <c:pt idx="78471">
                  <c:v>1.5694200000024789E-3</c:v>
                </c:pt>
                <c:pt idx="78472">
                  <c:v>1.569440000002479E-3</c:v>
                </c:pt>
                <c:pt idx="78473">
                  <c:v>1.5694600000024791E-3</c:v>
                </c:pt>
                <c:pt idx="78474">
                  <c:v>1.5694800000024792E-3</c:v>
                </c:pt>
                <c:pt idx="78475">
                  <c:v>1.5695000000024793E-3</c:v>
                </c:pt>
                <c:pt idx="78476">
                  <c:v>1.5695200000024794E-3</c:v>
                </c:pt>
                <c:pt idx="78477">
                  <c:v>1.5695400000024795E-3</c:v>
                </c:pt>
                <c:pt idx="78478">
                  <c:v>1.5695600000024796E-3</c:v>
                </c:pt>
                <c:pt idx="78479">
                  <c:v>1.5695800000024797E-3</c:v>
                </c:pt>
                <c:pt idx="78480">
                  <c:v>1.5696000000024798E-3</c:v>
                </c:pt>
                <c:pt idx="78481">
                  <c:v>1.5696200000024799E-3</c:v>
                </c:pt>
                <c:pt idx="78482">
                  <c:v>1.56964000000248E-3</c:v>
                </c:pt>
                <c:pt idx="78483">
                  <c:v>1.5696600000024801E-3</c:v>
                </c:pt>
                <c:pt idx="78484">
                  <c:v>1.5696800000024802E-3</c:v>
                </c:pt>
                <c:pt idx="78485">
                  <c:v>1.5697000000024803E-3</c:v>
                </c:pt>
                <c:pt idx="78486">
                  <c:v>1.5697200000024804E-3</c:v>
                </c:pt>
                <c:pt idx="78487">
                  <c:v>1.5697400000024805E-3</c:v>
                </c:pt>
                <c:pt idx="78488">
                  <c:v>1.5697600000024806E-3</c:v>
                </c:pt>
                <c:pt idx="78489">
                  <c:v>1.5697800000024807E-3</c:v>
                </c:pt>
                <c:pt idx="78490">
                  <c:v>1.5698000000024808E-3</c:v>
                </c:pt>
                <c:pt idx="78491">
                  <c:v>1.5698200000024809E-3</c:v>
                </c:pt>
                <c:pt idx="78492">
                  <c:v>1.569840000002481E-3</c:v>
                </c:pt>
                <c:pt idx="78493">
                  <c:v>1.5698600000024811E-3</c:v>
                </c:pt>
                <c:pt idx="78494">
                  <c:v>1.5698800000024811E-3</c:v>
                </c:pt>
                <c:pt idx="78495">
                  <c:v>1.5699000000024812E-3</c:v>
                </c:pt>
                <c:pt idx="78496">
                  <c:v>1.5699200000024813E-3</c:v>
                </c:pt>
                <c:pt idx="78497">
                  <c:v>1.5699400000024814E-3</c:v>
                </c:pt>
                <c:pt idx="78498">
                  <c:v>1.5699600000024815E-3</c:v>
                </c:pt>
                <c:pt idx="78499">
                  <c:v>1.5699800000024816E-3</c:v>
                </c:pt>
                <c:pt idx="78500">
                  <c:v>1.5700000000024817E-3</c:v>
                </c:pt>
                <c:pt idx="78501">
                  <c:v>1.5700200000024818E-3</c:v>
                </c:pt>
                <c:pt idx="78502">
                  <c:v>1.5700400000024819E-3</c:v>
                </c:pt>
                <c:pt idx="78503">
                  <c:v>1.570060000002482E-3</c:v>
                </c:pt>
                <c:pt idx="78504">
                  <c:v>1.5700800000024821E-3</c:v>
                </c:pt>
                <c:pt idx="78505">
                  <c:v>1.5701000000024822E-3</c:v>
                </c:pt>
                <c:pt idx="78506">
                  <c:v>1.5701200000024823E-3</c:v>
                </c:pt>
                <c:pt idx="78507">
                  <c:v>1.5701400000024824E-3</c:v>
                </c:pt>
                <c:pt idx="78508">
                  <c:v>1.5701600000024825E-3</c:v>
                </c:pt>
                <c:pt idx="78509">
                  <c:v>1.5701800000024826E-3</c:v>
                </c:pt>
                <c:pt idx="78510">
                  <c:v>1.5702000000024827E-3</c:v>
                </c:pt>
                <c:pt idx="78511">
                  <c:v>1.5702200000024828E-3</c:v>
                </c:pt>
                <c:pt idx="78512">
                  <c:v>1.5702400000024829E-3</c:v>
                </c:pt>
                <c:pt idx="78513">
                  <c:v>1.570260000002483E-3</c:v>
                </c:pt>
                <c:pt idx="78514">
                  <c:v>1.5702800000024831E-3</c:v>
                </c:pt>
                <c:pt idx="78515">
                  <c:v>1.5703000000024832E-3</c:v>
                </c:pt>
                <c:pt idx="78516">
                  <c:v>1.5703200000024833E-3</c:v>
                </c:pt>
                <c:pt idx="78517">
                  <c:v>1.5703400000024834E-3</c:v>
                </c:pt>
                <c:pt idx="78518">
                  <c:v>1.5703600000024835E-3</c:v>
                </c:pt>
                <c:pt idx="78519">
                  <c:v>1.5703800000024836E-3</c:v>
                </c:pt>
                <c:pt idx="78520">
                  <c:v>1.5704000000024837E-3</c:v>
                </c:pt>
                <c:pt idx="78521">
                  <c:v>1.5704200000024838E-3</c:v>
                </c:pt>
                <c:pt idx="78522">
                  <c:v>1.5704400000024839E-3</c:v>
                </c:pt>
                <c:pt idx="78523">
                  <c:v>1.570460000002484E-3</c:v>
                </c:pt>
                <c:pt idx="78524">
                  <c:v>1.5704800000024841E-3</c:v>
                </c:pt>
                <c:pt idx="78525">
                  <c:v>1.5705000000024842E-3</c:v>
                </c:pt>
                <c:pt idx="78526">
                  <c:v>1.5705200000024843E-3</c:v>
                </c:pt>
                <c:pt idx="78527">
                  <c:v>1.5705400000024844E-3</c:v>
                </c:pt>
                <c:pt idx="78528">
                  <c:v>1.5705600000024845E-3</c:v>
                </c:pt>
                <c:pt idx="78529">
                  <c:v>1.5705800000024846E-3</c:v>
                </c:pt>
                <c:pt idx="78530">
                  <c:v>1.5706000000024847E-3</c:v>
                </c:pt>
                <c:pt idx="78531">
                  <c:v>1.5706200000024848E-3</c:v>
                </c:pt>
                <c:pt idx="78532">
                  <c:v>1.5706400000024849E-3</c:v>
                </c:pt>
                <c:pt idx="78533">
                  <c:v>1.570660000002485E-3</c:v>
                </c:pt>
                <c:pt idx="78534">
                  <c:v>1.5706800000024851E-3</c:v>
                </c:pt>
                <c:pt idx="78535">
                  <c:v>1.5707000000024852E-3</c:v>
                </c:pt>
                <c:pt idx="78536">
                  <c:v>1.5707200000024853E-3</c:v>
                </c:pt>
                <c:pt idx="78537">
                  <c:v>1.5707400000024854E-3</c:v>
                </c:pt>
                <c:pt idx="78538">
                  <c:v>1.5707600000024855E-3</c:v>
                </c:pt>
                <c:pt idx="78539">
                  <c:v>1.5707800000024856E-3</c:v>
                </c:pt>
                <c:pt idx="78540">
                  <c:v>1.5708000000024857E-3</c:v>
                </c:pt>
                <c:pt idx="78541">
                  <c:v>1.5708200000024858E-3</c:v>
                </c:pt>
                <c:pt idx="78542">
                  <c:v>1.5708400000024859E-3</c:v>
                </c:pt>
                <c:pt idx="78543">
                  <c:v>1.570860000002486E-3</c:v>
                </c:pt>
                <c:pt idx="78544">
                  <c:v>1.5708800000024861E-3</c:v>
                </c:pt>
                <c:pt idx="78545">
                  <c:v>1.5709000000024861E-3</c:v>
                </c:pt>
                <c:pt idx="78546">
                  <c:v>1.5709200000024862E-3</c:v>
                </c:pt>
                <c:pt idx="78547">
                  <c:v>1.5709400000024863E-3</c:v>
                </c:pt>
                <c:pt idx="78548">
                  <c:v>1.5709600000024864E-3</c:v>
                </c:pt>
                <c:pt idx="78549">
                  <c:v>1.5709800000024865E-3</c:v>
                </c:pt>
                <c:pt idx="78550">
                  <c:v>1.5710000000024866E-3</c:v>
                </c:pt>
                <c:pt idx="78551">
                  <c:v>1.5710200000024867E-3</c:v>
                </c:pt>
                <c:pt idx="78552">
                  <c:v>1.5710400000024868E-3</c:v>
                </c:pt>
                <c:pt idx="78553">
                  <c:v>1.5710600000024869E-3</c:v>
                </c:pt>
                <c:pt idx="78554">
                  <c:v>1.571080000002487E-3</c:v>
                </c:pt>
                <c:pt idx="78555">
                  <c:v>1.5711000000024871E-3</c:v>
                </c:pt>
                <c:pt idx="78556">
                  <c:v>1.5711200000024872E-3</c:v>
                </c:pt>
                <c:pt idx="78557">
                  <c:v>1.5711400000024873E-3</c:v>
                </c:pt>
                <c:pt idx="78558">
                  <c:v>1.5711600000024874E-3</c:v>
                </c:pt>
                <c:pt idx="78559">
                  <c:v>1.5711800000024875E-3</c:v>
                </c:pt>
                <c:pt idx="78560">
                  <c:v>1.5712000000024876E-3</c:v>
                </c:pt>
                <c:pt idx="78561">
                  <c:v>1.5712200000024877E-3</c:v>
                </c:pt>
                <c:pt idx="78562">
                  <c:v>1.5712400000024878E-3</c:v>
                </c:pt>
                <c:pt idx="78563">
                  <c:v>1.5712600000024879E-3</c:v>
                </c:pt>
                <c:pt idx="78564">
                  <c:v>1.571280000002488E-3</c:v>
                </c:pt>
                <c:pt idx="78565">
                  <c:v>1.5713000000024881E-3</c:v>
                </c:pt>
                <c:pt idx="78566">
                  <c:v>1.5713200000024882E-3</c:v>
                </c:pt>
                <c:pt idx="78567">
                  <c:v>1.5713400000024883E-3</c:v>
                </c:pt>
                <c:pt idx="78568">
                  <c:v>1.5713600000024884E-3</c:v>
                </c:pt>
                <c:pt idx="78569">
                  <c:v>1.5713800000024885E-3</c:v>
                </c:pt>
                <c:pt idx="78570">
                  <c:v>1.5714000000024886E-3</c:v>
                </c:pt>
                <c:pt idx="78571">
                  <c:v>1.5714200000024887E-3</c:v>
                </c:pt>
                <c:pt idx="78572">
                  <c:v>1.5714400000024888E-3</c:v>
                </c:pt>
                <c:pt idx="78573">
                  <c:v>1.5714600000024889E-3</c:v>
                </c:pt>
                <c:pt idx="78574">
                  <c:v>1.571480000002489E-3</c:v>
                </c:pt>
                <c:pt idx="78575">
                  <c:v>1.5715000000024891E-3</c:v>
                </c:pt>
                <c:pt idx="78576">
                  <c:v>1.5715200000024892E-3</c:v>
                </c:pt>
                <c:pt idx="78577">
                  <c:v>1.5715400000024893E-3</c:v>
                </c:pt>
                <c:pt idx="78578">
                  <c:v>1.5715600000024894E-3</c:v>
                </c:pt>
                <c:pt idx="78579">
                  <c:v>1.5715800000024895E-3</c:v>
                </c:pt>
                <c:pt idx="78580">
                  <c:v>1.5716000000024896E-3</c:v>
                </c:pt>
                <c:pt idx="78581">
                  <c:v>1.5716200000024897E-3</c:v>
                </c:pt>
                <c:pt idx="78582">
                  <c:v>1.5716400000024898E-3</c:v>
                </c:pt>
                <c:pt idx="78583">
                  <c:v>1.5716600000024899E-3</c:v>
                </c:pt>
                <c:pt idx="78584">
                  <c:v>1.57168000000249E-3</c:v>
                </c:pt>
                <c:pt idx="78585">
                  <c:v>1.5717000000024901E-3</c:v>
                </c:pt>
                <c:pt idx="78586">
                  <c:v>1.5717200000024902E-3</c:v>
                </c:pt>
                <c:pt idx="78587">
                  <c:v>1.5717400000024903E-3</c:v>
                </c:pt>
                <c:pt idx="78588">
                  <c:v>1.5717600000024904E-3</c:v>
                </c:pt>
                <c:pt idx="78589">
                  <c:v>1.5717800000024905E-3</c:v>
                </c:pt>
                <c:pt idx="78590">
                  <c:v>1.5718000000024906E-3</c:v>
                </c:pt>
                <c:pt idx="78591">
                  <c:v>1.5718200000024907E-3</c:v>
                </c:pt>
                <c:pt idx="78592">
                  <c:v>1.5718400000024908E-3</c:v>
                </c:pt>
                <c:pt idx="78593">
                  <c:v>1.5718600000024909E-3</c:v>
                </c:pt>
                <c:pt idx="78594">
                  <c:v>1.571880000002491E-3</c:v>
                </c:pt>
                <c:pt idx="78595">
                  <c:v>1.5719000000024911E-3</c:v>
                </c:pt>
                <c:pt idx="78596">
                  <c:v>1.5719200000024912E-3</c:v>
                </c:pt>
                <c:pt idx="78597">
                  <c:v>1.5719400000024912E-3</c:v>
                </c:pt>
                <c:pt idx="78598">
                  <c:v>1.5719600000024913E-3</c:v>
                </c:pt>
                <c:pt idx="78599">
                  <c:v>1.5719800000024914E-3</c:v>
                </c:pt>
                <c:pt idx="78600">
                  <c:v>1.5720000000024915E-3</c:v>
                </c:pt>
                <c:pt idx="78601">
                  <c:v>1.5720200000024916E-3</c:v>
                </c:pt>
                <c:pt idx="78602">
                  <c:v>1.5720400000024917E-3</c:v>
                </c:pt>
                <c:pt idx="78603">
                  <c:v>1.5720600000024918E-3</c:v>
                </c:pt>
                <c:pt idx="78604">
                  <c:v>1.5720800000024919E-3</c:v>
                </c:pt>
                <c:pt idx="78605">
                  <c:v>1.572100000002492E-3</c:v>
                </c:pt>
                <c:pt idx="78606">
                  <c:v>1.5721200000024921E-3</c:v>
                </c:pt>
                <c:pt idx="78607">
                  <c:v>1.5721400000024922E-3</c:v>
                </c:pt>
                <c:pt idx="78608">
                  <c:v>1.5721600000024923E-3</c:v>
                </c:pt>
                <c:pt idx="78609">
                  <c:v>1.5721800000024924E-3</c:v>
                </c:pt>
                <c:pt idx="78610">
                  <c:v>1.5722000000024925E-3</c:v>
                </c:pt>
                <c:pt idx="78611">
                  <c:v>1.5722200000024926E-3</c:v>
                </c:pt>
                <c:pt idx="78612">
                  <c:v>1.5722400000024927E-3</c:v>
                </c:pt>
                <c:pt idx="78613">
                  <c:v>1.5722600000024928E-3</c:v>
                </c:pt>
                <c:pt idx="78614">
                  <c:v>1.5722800000024929E-3</c:v>
                </c:pt>
                <c:pt idx="78615">
                  <c:v>1.572300000002493E-3</c:v>
                </c:pt>
                <c:pt idx="78616">
                  <c:v>1.5723200000024931E-3</c:v>
                </c:pt>
                <c:pt idx="78617">
                  <c:v>1.5723400000024932E-3</c:v>
                </c:pt>
                <c:pt idx="78618">
                  <c:v>1.5723600000024933E-3</c:v>
                </c:pt>
                <c:pt idx="78619">
                  <c:v>1.5723800000024934E-3</c:v>
                </c:pt>
                <c:pt idx="78620">
                  <c:v>1.5724000000024935E-3</c:v>
                </c:pt>
                <c:pt idx="78621">
                  <c:v>1.5724200000024936E-3</c:v>
                </c:pt>
                <c:pt idx="78622">
                  <c:v>1.5724400000024937E-3</c:v>
                </c:pt>
                <c:pt idx="78623">
                  <c:v>1.5724600000024938E-3</c:v>
                </c:pt>
                <c:pt idx="78624">
                  <c:v>1.5724800000024939E-3</c:v>
                </c:pt>
                <c:pt idx="78625">
                  <c:v>1.572500000002494E-3</c:v>
                </c:pt>
                <c:pt idx="78626">
                  <c:v>1.5725200000024941E-3</c:v>
                </c:pt>
                <c:pt idx="78627">
                  <c:v>1.5725400000024942E-3</c:v>
                </c:pt>
                <c:pt idx="78628">
                  <c:v>1.5725600000024943E-3</c:v>
                </c:pt>
                <c:pt idx="78629">
                  <c:v>1.5725800000024944E-3</c:v>
                </c:pt>
                <c:pt idx="78630">
                  <c:v>1.5726000000024945E-3</c:v>
                </c:pt>
                <c:pt idx="78631">
                  <c:v>1.5726200000024946E-3</c:v>
                </c:pt>
                <c:pt idx="78632">
                  <c:v>1.5726400000024947E-3</c:v>
                </c:pt>
                <c:pt idx="78633">
                  <c:v>1.5726600000024948E-3</c:v>
                </c:pt>
                <c:pt idx="78634">
                  <c:v>1.5726800000024949E-3</c:v>
                </c:pt>
                <c:pt idx="78635">
                  <c:v>1.572700000002495E-3</c:v>
                </c:pt>
                <c:pt idx="78636">
                  <c:v>1.5727200000024951E-3</c:v>
                </c:pt>
                <c:pt idx="78637">
                  <c:v>1.5727400000024952E-3</c:v>
                </c:pt>
                <c:pt idx="78638">
                  <c:v>1.5727600000024953E-3</c:v>
                </c:pt>
                <c:pt idx="78639">
                  <c:v>1.5727800000024954E-3</c:v>
                </c:pt>
                <c:pt idx="78640">
                  <c:v>1.5728000000024955E-3</c:v>
                </c:pt>
                <c:pt idx="78641">
                  <c:v>1.5728200000024956E-3</c:v>
                </c:pt>
                <c:pt idx="78642">
                  <c:v>1.5728400000024957E-3</c:v>
                </c:pt>
                <c:pt idx="78643">
                  <c:v>1.5728600000024958E-3</c:v>
                </c:pt>
                <c:pt idx="78644">
                  <c:v>1.5728800000024959E-3</c:v>
                </c:pt>
                <c:pt idx="78645">
                  <c:v>1.572900000002496E-3</c:v>
                </c:pt>
                <c:pt idx="78646">
                  <c:v>1.5729200000024961E-3</c:v>
                </c:pt>
                <c:pt idx="78647">
                  <c:v>1.5729400000024962E-3</c:v>
                </c:pt>
                <c:pt idx="78648">
                  <c:v>1.5729600000024963E-3</c:v>
                </c:pt>
                <c:pt idx="78649">
                  <c:v>1.5729800000024963E-3</c:v>
                </c:pt>
                <c:pt idx="78650">
                  <c:v>1.5730000000024964E-3</c:v>
                </c:pt>
                <c:pt idx="78651">
                  <c:v>1.5730200000024965E-3</c:v>
                </c:pt>
                <c:pt idx="78652">
                  <c:v>1.5730400000024966E-3</c:v>
                </c:pt>
                <c:pt idx="78653">
                  <c:v>1.5730600000024967E-3</c:v>
                </c:pt>
                <c:pt idx="78654">
                  <c:v>1.5730800000024968E-3</c:v>
                </c:pt>
                <c:pt idx="78655">
                  <c:v>1.5731000000024969E-3</c:v>
                </c:pt>
                <c:pt idx="78656">
                  <c:v>1.573120000002497E-3</c:v>
                </c:pt>
                <c:pt idx="78657">
                  <c:v>1.5731400000024971E-3</c:v>
                </c:pt>
                <c:pt idx="78658">
                  <c:v>1.5731600000024972E-3</c:v>
                </c:pt>
                <c:pt idx="78659">
                  <c:v>1.5731800000024973E-3</c:v>
                </c:pt>
                <c:pt idx="78660">
                  <c:v>1.5732000000024974E-3</c:v>
                </c:pt>
                <c:pt idx="78661">
                  <c:v>1.5732200000024975E-3</c:v>
                </c:pt>
                <c:pt idx="78662">
                  <c:v>1.5732400000024976E-3</c:v>
                </c:pt>
                <c:pt idx="78663">
                  <c:v>1.5732600000024977E-3</c:v>
                </c:pt>
                <c:pt idx="78664">
                  <c:v>1.5732800000024978E-3</c:v>
                </c:pt>
                <c:pt idx="78665">
                  <c:v>1.5733000000024979E-3</c:v>
                </c:pt>
                <c:pt idx="78666">
                  <c:v>1.573320000002498E-3</c:v>
                </c:pt>
                <c:pt idx="78667">
                  <c:v>1.5733400000024981E-3</c:v>
                </c:pt>
                <c:pt idx="78668">
                  <c:v>1.5733600000024982E-3</c:v>
                </c:pt>
                <c:pt idx="78669">
                  <c:v>1.5733800000024983E-3</c:v>
                </c:pt>
                <c:pt idx="78670">
                  <c:v>1.5734000000024984E-3</c:v>
                </c:pt>
                <c:pt idx="78671">
                  <c:v>1.5734200000024985E-3</c:v>
                </c:pt>
                <c:pt idx="78672">
                  <c:v>1.5734400000024986E-3</c:v>
                </c:pt>
                <c:pt idx="78673">
                  <c:v>1.5734600000024987E-3</c:v>
                </c:pt>
                <c:pt idx="78674">
                  <c:v>1.5734800000024988E-3</c:v>
                </c:pt>
                <c:pt idx="78675">
                  <c:v>1.5735000000024989E-3</c:v>
                </c:pt>
                <c:pt idx="78676">
                  <c:v>1.573520000002499E-3</c:v>
                </c:pt>
                <c:pt idx="78677">
                  <c:v>1.5735400000024991E-3</c:v>
                </c:pt>
                <c:pt idx="78678">
                  <c:v>1.5735600000024992E-3</c:v>
                </c:pt>
                <c:pt idx="78679">
                  <c:v>1.5735800000024993E-3</c:v>
                </c:pt>
                <c:pt idx="78680">
                  <c:v>1.5736000000024994E-3</c:v>
                </c:pt>
                <c:pt idx="78681">
                  <c:v>1.5736200000024995E-3</c:v>
                </c:pt>
                <c:pt idx="78682">
                  <c:v>1.5736400000024996E-3</c:v>
                </c:pt>
                <c:pt idx="78683">
                  <c:v>1.5736600000024997E-3</c:v>
                </c:pt>
                <c:pt idx="78684">
                  <c:v>1.5736800000024998E-3</c:v>
                </c:pt>
                <c:pt idx="78685">
                  <c:v>1.5737000000024999E-3</c:v>
                </c:pt>
                <c:pt idx="78686">
                  <c:v>1.5737200000025E-3</c:v>
                </c:pt>
                <c:pt idx="78687">
                  <c:v>1.5737400000025001E-3</c:v>
                </c:pt>
                <c:pt idx="78688">
                  <c:v>1.5737600000025002E-3</c:v>
                </c:pt>
                <c:pt idx="78689">
                  <c:v>1.5737800000025003E-3</c:v>
                </c:pt>
                <c:pt idx="78690">
                  <c:v>1.5738000000025004E-3</c:v>
                </c:pt>
                <c:pt idx="78691">
                  <c:v>1.5738200000025005E-3</c:v>
                </c:pt>
                <c:pt idx="78692">
                  <c:v>1.5738400000025006E-3</c:v>
                </c:pt>
                <c:pt idx="78693">
                  <c:v>1.5738600000025007E-3</c:v>
                </c:pt>
                <c:pt idx="78694">
                  <c:v>1.5738800000025008E-3</c:v>
                </c:pt>
                <c:pt idx="78695">
                  <c:v>1.5739000000025009E-3</c:v>
                </c:pt>
                <c:pt idx="78696">
                  <c:v>1.573920000002501E-3</c:v>
                </c:pt>
                <c:pt idx="78697">
                  <c:v>1.5739400000025011E-3</c:v>
                </c:pt>
                <c:pt idx="78698">
                  <c:v>1.5739600000025012E-3</c:v>
                </c:pt>
                <c:pt idx="78699">
                  <c:v>1.5739800000025013E-3</c:v>
                </c:pt>
                <c:pt idx="78700">
                  <c:v>1.5740000000025013E-3</c:v>
                </c:pt>
                <c:pt idx="78701">
                  <c:v>1.5740200000025014E-3</c:v>
                </c:pt>
                <c:pt idx="78702">
                  <c:v>1.5740400000025015E-3</c:v>
                </c:pt>
                <c:pt idx="78703">
                  <c:v>1.5740600000025016E-3</c:v>
                </c:pt>
                <c:pt idx="78704">
                  <c:v>1.5740800000025017E-3</c:v>
                </c:pt>
                <c:pt idx="78705">
                  <c:v>1.5741000000025018E-3</c:v>
                </c:pt>
                <c:pt idx="78706">
                  <c:v>1.5741200000025019E-3</c:v>
                </c:pt>
                <c:pt idx="78707">
                  <c:v>1.574140000002502E-3</c:v>
                </c:pt>
                <c:pt idx="78708">
                  <c:v>1.5741600000025021E-3</c:v>
                </c:pt>
                <c:pt idx="78709">
                  <c:v>1.5741800000025022E-3</c:v>
                </c:pt>
                <c:pt idx="78710">
                  <c:v>1.5742000000025023E-3</c:v>
                </c:pt>
                <c:pt idx="78711">
                  <c:v>1.5742200000025024E-3</c:v>
                </c:pt>
                <c:pt idx="78712">
                  <c:v>1.5742400000025025E-3</c:v>
                </c:pt>
                <c:pt idx="78713">
                  <c:v>1.5742600000025026E-3</c:v>
                </c:pt>
                <c:pt idx="78714">
                  <c:v>1.5742800000025027E-3</c:v>
                </c:pt>
                <c:pt idx="78715">
                  <c:v>1.5743000000025028E-3</c:v>
                </c:pt>
                <c:pt idx="78716">
                  <c:v>1.5743200000025029E-3</c:v>
                </c:pt>
                <c:pt idx="78717">
                  <c:v>1.574340000002503E-3</c:v>
                </c:pt>
                <c:pt idx="78718">
                  <c:v>1.5743600000025031E-3</c:v>
                </c:pt>
                <c:pt idx="78719">
                  <c:v>1.5743800000025032E-3</c:v>
                </c:pt>
                <c:pt idx="78720">
                  <c:v>1.5744000000025033E-3</c:v>
                </c:pt>
                <c:pt idx="78721">
                  <c:v>1.5744200000025034E-3</c:v>
                </c:pt>
                <c:pt idx="78722">
                  <c:v>1.5744400000025035E-3</c:v>
                </c:pt>
                <c:pt idx="78723">
                  <c:v>1.5744600000025036E-3</c:v>
                </c:pt>
                <c:pt idx="78724">
                  <c:v>1.5744800000025037E-3</c:v>
                </c:pt>
                <c:pt idx="78725">
                  <c:v>1.5745000000025038E-3</c:v>
                </c:pt>
                <c:pt idx="78726">
                  <c:v>1.5745200000025039E-3</c:v>
                </c:pt>
                <c:pt idx="78727">
                  <c:v>1.574540000002504E-3</c:v>
                </c:pt>
                <c:pt idx="78728">
                  <c:v>1.5745600000025041E-3</c:v>
                </c:pt>
                <c:pt idx="78729">
                  <c:v>1.5745800000025042E-3</c:v>
                </c:pt>
                <c:pt idx="78730">
                  <c:v>1.5746000000025043E-3</c:v>
                </c:pt>
                <c:pt idx="78731">
                  <c:v>1.5746200000025044E-3</c:v>
                </c:pt>
                <c:pt idx="78732">
                  <c:v>1.5746400000025045E-3</c:v>
                </c:pt>
                <c:pt idx="78733">
                  <c:v>1.5746600000025046E-3</c:v>
                </c:pt>
                <c:pt idx="78734">
                  <c:v>1.5746800000025047E-3</c:v>
                </c:pt>
                <c:pt idx="78735">
                  <c:v>1.5747000000025048E-3</c:v>
                </c:pt>
                <c:pt idx="78736">
                  <c:v>1.5747200000025049E-3</c:v>
                </c:pt>
                <c:pt idx="78737">
                  <c:v>1.574740000002505E-3</c:v>
                </c:pt>
                <c:pt idx="78738">
                  <c:v>1.5747600000025051E-3</c:v>
                </c:pt>
                <c:pt idx="78739">
                  <c:v>1.5747800000025052E-3</c:v>
                </c:pt>
                <c:pt idx="78740">
                  <c:v>1.5748000000025053E-3</c:v>
                </c:pt>
                <c:pt idx="78741">
                  <c:v>1.5748200000025054E-3</c:v>
                </c:pt>
                <c:pt idx="78742">
                  <c:v>1.5748400000025055E-3</c:v>
                </c:pt>
                <c:pt idx="78743">
                  <c:v>1.5748600000025056E-3</c:v>
                </c:pt>
                <c:pt idx="78744">
                  <c:v>1.5748800000025057E-3</c:v>
                </c:pt>
                <c:pt idx="78745">
                  <c:v>1.5749000000025058E-3</c:v>
                </c:pt>
                <c:pt idx="78746">
                  <c:v>1.5749200000025059E-3</c:v>
                </c:pt>
                <c:pt idx="78747">
                  <c:v>1.574940000002506E-3</c:v>
                </c:pt>
                <c:pt idx="78748">
                  <c:v>1.5749600000025061E-3</c:v>
                </c:pt>
                <c:pt idx="78749">
                  <c:v>1.5749800000025062E-3</c:v>
                </c:pt>
                <c:pt idx="78750">
                  <c:v>1.5750000000025063E-3</c:v>
                </c:pt>
                <c:pt idx="78751">
                  <c:v>1.5750200000025064E-3</c:v>
                </c:pt>
                <c:pt idx="78752">
                  <c:v>1.5750400000025064E-3</c:v>
                </c:pt>
                <c:pt idx="78753">
                  <c:v>1.5750600000025065E-3</c:v>
                </c:pt>
                <c:pt idx="78754">
                  <c:v>1.5750800000025066E-3</c:v>
                </c:pt>
                <c:pt idx="78755">
                  <c:v>1.5751000000025067E-3</c:v>
                </c:pt>
                <c:pt idx="78756">
                  <c:v>1.5751200000025068E-3</c:v>
                </c:pt>
                <c:pt idx="78757">
                  <c:v>1.5751400000025069E-3</c:v>
                </c:pt>
                <c:pt idx="78758">
                  <c:v>1.575160000002507E-3</c:v>
                </c:pt>
                <c:pt idx="78759">
                  <c:v>1.5751800000025071E-3</c:v>
                </c:pt>
                <c:pt idx="78760">
                  <c:v>1.5752000000025072E-3</c:v>
                </c:pt>
                <c:pt idx="78761">
                  <c:v>1.5752200000025073E-3</c:v>
                </c:pt>
                <c:pt idx="78762">
                  <c:v>1.5752400000025074E-3</c:v>
                </c:pt>
                <c:pt idx="78763">
                  <c:v>1.5752600000025075E-3</c:v>
                </c:pt>
                <c:pt idx="78764">
                  <c:v>1.5752800000025076E-3</c:v>
                </c:pt>
                <c:pt idx="78765">
                  <c:v>1.5753000000025077E-3</c:v>
                </c:pt>
                <c:pt idx="78766">
                  <c:v>1.5753200000025078E-3</c:v>
                </c:pt>
                <c:pt idx="78767">
                  <c:v>1.5753400000025079E-3</c:v>
                </c:pt>
                <c:pt idx="78768">
                  <c:v>1.575360000002508E-3</c:v>
                </c:pt>
                <c:pt idx="78769">
                  <c:v>1.5753800000025081E-3</c:v>
                </c:pt>
                <c:pt idx="78770">
                  <c:v>1.5754000000025082E-3</c:v>
                </c:pt>
                <c:pt idx="78771">
                  <c:v>1.5754200000025083E-3</c:v>
                </c:pt>
                <c:pt idx="78772">
                  <c:v>1.5754400000025084E-3</c:v>
                </c:pt>
                <c:pt idx="78773">
                  <c:v>1.5754600000025085E-3</c:v>
                </c:pt>
                <c:pt idx="78774">
                  <c:v>1.5754800000025086E-3</c:v>
                </c:pt>
                <c:pt idx="78775">
                  <c:v>1.5755000000025087E-3</c:v>
                </c:pt>
                <c:pt idx="78776">
                  <c:v>1.5755200000025088E-3</c:v>
                </c:pt>
                <c:pt idx="78777">
                  <c:v>1.5755400000025089E-3</c:v>
                </c:pt>
                <c:pt idx="78778">
                  <c:v>1.575560000002509E-3</c:v>
                </c:pt>
                <c:pt idx="78779">
                  <c:v>1.5755800000025091E-3</c:v>
                </c:pt>
                <c:pt idx="78780">
                  <c:v>1.5756000000025092E-3</c:v>
                </c:pt>
                <c:pt idx="78781">
                  <c:v>1.5756200000025093E-3</c:v>
                </c:pt>
                <c:pt idx="78782">
                  <c:v>1.5756400000025094E-3</c:v>
                </c:pt>
                <c:pt idx="78783">
                  <c:v>1.5756600000025095E-3</c:v>
                </c:pt>
                <c:pt idx="78784">
                  <c:v>1.5756800000025096E-3</c:v>
                </c:pt>
                <c:pt idx="78785">
                  <c:v>1.5757000000025097E-3</c:v>
                </c:pt>
                <c:pt idx="78786">
                  <c:v>1.5757200000025098E-3</c:v>
                </c:pt>
                <c:pt idx="78787">
                  <c:v>1.5757400000025099E-3</c:v>
                </c:pt>
                <c:pt idx="78788">
                  <c:v>1.57576000000251E-3</c:v>
                </c:pt>
                <c:pt idx="78789">
                  <c:v>1.5757800000025101E-3</c:v>
                </c:pt>
                <c:pt idx="78790">
                  <c:v>1.5758000000025102E-3</c:v>
                </c:pt>
                <c:pt idx="78791">
                  <c:v>1.5758200000025103E-3</c:v>
                </c:pt>
                <c:pt idx="78792">
                  <c:v>1.5758400000025104E-3</c:v>
                </c:pt>
                <c:pt idx="78793">
                  <c:v>1.5758600000025105E-3</c:v>
                </c:pt>
                <c:pt idx="78794">
                  <c:v>1.5758800000025106E-3</c:v>
                </c:pt>
                <c:pt idx="78795">
                  <c:v>1.5759000000025107E-3</c:v>
                </c:pt>
                <c:pt idx="78796">
                  <c:v>1.5759200000025108E-3</c:v>
                </c:pt>
                <c:pt idx="78797">
                  <c:v>1.5759400000025109E-3</c:v>
                </c:pt>
                <c:pt idx="78798">
                  <c:v>1.575960000002511E-3</c:v>
                </c:pt>
                <c:pt idx="78799">
                  <c:v>1.5759800000025111E-3</c:v>
                </c:pt>
                <c:pt idx="78800">
                  <c:v>1.5760000000025112E-3</c:v>
                </c:pt>
                <c:pt idx="78801">
                  <c:v>1.5760200000025113E-3</c:v>
                </c:pt>
                <c:pt idx="78802">
                  <c:v>1.5760400000025114E-3</c:v>
                </c:pt>
                <c:pt idx="78803">
                  <c:v>1.5760600000025115E-3</c:v>
                </c:pt>
                <c:pt idx="78804">
                  <c:v>1.5760800000025115E-3</c:v>
                </c:pt>
                <c:pt idx="78805">
                  <c:v>1.5761000000025116E-3</c:v>
                </c:pt>
                <c:pt idx="78806">
                  <c:v>1.5761200000025117E-3</c:v>
                </c:pt>
                <c:pt idx="78807">
                  <c:v>1.5761400000025118E-3</c:v>
                </c:pt>
                <c:pt idx="78808">
                  <c:v>1.5761600000025119E-3</c:v>
                </c:pt>
                <c:pt idx="78809">
                  <c:v>1.576180000002512E-3</c:v>
                </c:pt>
                <c:pt idx="78810">
                  <c:v>1.5762000000025121E-3</c:v>
                </c:pt>
                <c:pt idx="78811">
                  <c:v>1.5762200000025122E-3</c:v>
                </c:pt>
                <c:pt idx="78812">
                  <c:v>1.5762400000025123E-3</c:v>
                </c:pt>
                <c:pt idx="78813">
                  <c:v>1.5762600000025124E-3</c:v>
                </c:pt>
                <c:pt idx="78814">
                  <c:v>1.5762800000025125E-3</c:v>
                </c:pt>
                <c:pt idx="78815">
                  <c:v>1.5763000000025126E-3</c:v>
                </c:pt>
                <c:pt idx="78816">
                  <c:v>1.5763200000025127E-3</c:v>
                </c:pt>
                <c:pt idx="78817">
                  <c:v>1.5763400000025128E-3</c:v>
                </c:pt>
                <c:pt idx="78818">
                  <c:v>1.5763600000025129E-3</c:v>
                </c:pt>
                <c:pt idx="78819">
                  <c:v>1.576380000002513E-3</c:v>
                </c:pt>
                <c:pt idx="78820">
                  <c:v>1.5764000000025131E-3</c:v>
                </c:pt>
                <c:pt idx="78821">
                  <c:v>1.5764200000025132E-3</c:v>
                </c:pt>
                <c:pt idx="78822">
                  <c:v>1.5764400000025133E-3</c:v>
                </c:pt>
                <c:pt idx="78823">
                  <c:v>1.5764600000025134E-3</c:v>
                </c:pt>
                <c:pt idx="78824">
                  <c:v>1.5764800000025135E-3</c:v>
                </c:pt>
                <c:pt idx="78825">
                  <c:v>1.5765000000025136E-3</c:v>
                </c:pt>
                <c:pt idx="78826">
                  <c:v>1.5765200000025137E-3</c:v>
                </c:pt>
                <c:pt idx="78827">
                  <c:v>1.5765400000025138E-3</c:v>
                </c:pt>
                <c:pt idx="78828">
                  <c:v>1.5765600000025139E-3</c:v>
                </c:pt>
                <c:pt idx="78829">
                  <c:v>1.576580000002514E-3</c:v>
                </c:pt>
                <c:pt idx="78830">
                  <c:v>1.5766000000025141E-3</c:v>
                </c:pt>
                <c:pt idx="78831">
                  <c:v>1.5766200000025142E-3</c:v>
                </c:pt>
                <c:pt idx="78832">
                  <c:v>1.5766400000025143E-3</c:v>
                </c:pt>
                <c:pt idx="78833">
                  <c:v>1.5766600000025144E-3</c:v>
                </c:pt>
                <c:pt idx="78834">
                  <c:v>1.5766800000025145E-3</c:v>
                </c:pt>
                <c:pt idx="78835">
                  <c:v>1.5767000000025146E-3</c:v>
                </c:pt>
                <c:pt idx="78836">
                  <c:v>1.5767200000025147E-3</c:v>
                </c:pt>
                <c:pt idx="78837">
                  <c:v>1.5767400000025148E-3</c:v>
                </c:pt>
                <c:pt idx="78838">
                  <c:v>1.5767600000025149E-3</c:v>
                </c:pt>
                <c:pt idx="78839">
                  <c:v>1.576780000002515E-3</c:v>
                </c:pt>
                <c:pt idx="78840">
                  <c:v>1.5768000000025151E-3</c:v>
                </c:pt>
                <c:pt idx="78841">
                  <c:v>1.5768200000025152E-3</c:v>
                </c:pt>
                <c:pt idx="78842">
                  <c:v>1.5768400000025153E-3</c:v>
                </c:pt>
                <c:pt idx="78843">
                  <c:v>1.5768600000025154E-3</c:v>
                </c:pt>
                <c:pt idx="78844">
                  <c:v>1.5768800000025155E-3</c:v>
                </c:pt>
                <c:pt idx="78845">
                  <c:v>1.5769000000025156E-3</c:v>
                </c:pt>
                <c:pt idx="78846">
                  <c:v>1.5769200000025157E-3</c:v>
                </c:pt>
                <c:pt idx="78847">
                  <c:v>1.5769400000025158E-3</c:v>
                </c:pt>
                <c:pt idx="78848">
                  <c:v>1.5769600000025159E-3</c:v>
                </c:pt>
                <c:pt idx="78849">
                  <c:v>1.576980000002516E-3</c:v>
                </c:pt>
                <c:pt idx="78850">
                  <c:v>1.5770000000025161E-3</c:v>
                </c:pt>
                <c:pt idx="78851">
                  <c:v>1.5770200000025162E-3</c:v>
                </c:pt>
                <c:pt idx="78852">
                  <c:v>1.5770400000025163E-3</c:v>
                </c:pt>
                <c:pt idx="78853">
                  <c:v>1.5770600000025164E-3</c:v>
                </c:pt>
                <c:pt idx="78854">
                  <c:v>1.5770800000025165E-3</c:v>
                </c:pt>
                <c:pt idx="78855">
                  <c:v>1.5771000000025165E-3</c:v>
                </c:pt>
                <c:pt idx="78856">
                  <c:v>1.5771200000025166E-3</c:v>
                </c:pt>
                <c:pt idx="78857">
                  <c:v>1.5771400000025167E-3</c:v>
                </c:pt>
                <c:pt idx="78858">
                  <c:v>1.5771600000025168E-3</c:v>
                </c:pt>
                <c:pt idx="78859">
                  <c:v>1.5771800000025169E-3</c:v>
                </c:pt>
                <c:pt idx="78860">
                  <c:v>1.577200000002517E-3</c:v>
                </c:pt>
                <c:pt idx="78861">
                  <c:v>1.5772200000025171E-3</c:v>
                </c:pt>
                <c:pt idx="78862">
                  <c:v>1.5772400000025172E-3</c:v>
                </c:pt>
                <c:pt idx="78863">
                  <c:v>1.5772600000025173E-3</c:v>
                </c:pt>
                <c:pt idx="78864">
                  <c:v>1.5772800000025174E-3</c:v>
                </c:pt>
                <c:pt idx="78865">
                  <c:v>1.5773000000025175E-3</c:v>
                </c:pt>
                <c:pt idx="78866">
                  <c:v>1.5773200000025176E-3</c:v>
                </c:pt>
                <c:pt idx="78867">
                  <c:v>1.5773400000025177E-3</c:v>
                </c:pt>
                <c:pt idx="78868">
                  <c:v>1.5773600000025178E-3</c:v>
                </c:pt>
                <c:pt idx="78869">
                  <c:v>1.5773800000025179E-3</c:v>
                </c:pt>
                <c:pt idx="78870">
                  <c:v>1.577400000002518E-3</c:v>
                </c:pt>
                <c:pt idx="78871">
                  <c:v>1.5774200000025181E-3</c:v>
                </c:pt>
                <c:pt idx="78872">
                  <c:v>1.5774400000025182E-3</c:v>
                </c:pt>
                <c:pt idx="78873">
                  <c:v>1.5774600000025183E-3</c:v>
                </c:pt>
                <c:pt idx="78874">
                  <c:v>1.5774800000025184E-3</c:v>
                </c:pt>
                <c:pt idx="78875">
                  <c:v>1.5775000000025185E-3</c:v>
                </c:pt>
                <c:pt idx="78876">
                  <c:v>1.5775200000025186E-3</c:v>
                </c:pt>
                <c:pt idx="78877">
                  <c:v>1.5775400000025187E-3</c:v>
                </c:pt>
                <c:pt idx="78878">
                  <c:v>1.5775600000025188E-3</c:v>
                </c:pt>
                <c:pt idx="78879">
                  <c:v>1.5775800000025189E-3</c:v>
                </c:pt>
                <c:pt idx="78880">
                  <c:v>1.577600000002519E-3</c:v>
                </c:pt>
                <c:pt idx="78881">
                  <c:v>1.5776200000025191E-3</c:v>
                </c:pt>
                <c:pt idx="78882">
                  <c:v>1.5776400000025192E-3</c:v>
                </c:pt>
                <c:pt idx="78883">
                  <c:v>1.5776600000025193E-3</c:v>
                </c:pt>
                <c:pt idx="78884">
                  <c:v>1.5776800000025194E-3</c:v>
                </c:pt>
                <c:pt idx="78885">
                  <c:v>1.5777000000025195E-3</c:v>
                </c:pt>
                <c:pt idx="78886">
                  <c:v>1.5777200000025196E-3</c:v>
                </c:pt>
                <c:pt idx="78887">
                  <c:v>1.5777400000025197E-3</c:v>
                </c:pt>
                <c:pt idx="78888">
                  <c:v>1.5777600000025198E-3</c:v>
                </c:pt>
                <c:pt idx="78889">
                  <c:v>1.5777800000025199E-3</c:v>
                </c:pt>
                <c:pt idx="78890">
                  <c:v>1.57780000000252E-3</c:v>
                </c:pt>
                <c:pt idx="78891">
                  <c:v>1.5778200000025201E-3</c:v>
                </c:pt>
                <c:pt idx="78892">
                  <c:v>1.5778400000025202E-3</c:v>
                </c:pt>
                <c:pt idx="78893">
                  <c:v>1.5778600000025203E-3</c:v>
                </c:pt>
                <c:pt idx="78894">
                  <c:v>1.5778800000025204E-3</c:v>
                </c:pt>
                <c:pt idx="78895">
                  <c:v>1.5779000000025205E-3</c:v>
                </c:pt>
                <c:pt idx="78896">
                  <c:v>1.5779200000025206E-3</c:v>
                </c:pt>
                <c:pt idx="78897">
                  <c:v>1.5779400000025207E-3</c:v>
                </c:pt>
                <c:pt idx="78898">
                  <c:v>1.5779600000025208E-3</c:v>
                </c:pt>
                <c:pt idx="78899">
                  <c:v>1.5779800000025209E-3</c:v>
                </c:pt>
                <c:pt idx="78900">
                  <c:v>1.578000000002521E-3</c:v>
                </c:pt>
                <c:pt idx="78901">
                  <c:v>1.5780200000025211E-3</c:v>
                </c:pt>
                <c:pt idx="78902">
                  <c:v>1.5780400000025212E-3</c:v>
                </c:pt>
                <c:pt idx="78903">
                  <c:v>1.5780600000025213E-3</c:v>
                </c:pt>
                <c:pt idx="78904">
                  <c:v>1.5780800000025214E-3</c:v>
                </c:pt>
                <c:pt idx="78905">
                  <c:v>1.5781000000025215E-3</c:v>
                </c:pt>
                <c:pt idx="78906">
                  <c:v>1.5781200000025216E-3</c:v>
                </c:pt>
                <c:pt idx="78907">
                  <c:v>1.5781400000025216E-3</c:v>
                </c:pt>
                <c:pt idx="78908">
                  <c:v>1.5781600000025217E-3</c:v>
                </c:pt>
                <c:pt idx="78909">
                  <c:v>1.5781800000025218E-3</c:v>
                </c:pt>
                <c:pt idx="78910">
                  <c:v>1.5782000000025219E-3</c:v>
                </c:pt>
                <c:pt idx="78911">
                  <c:v>1.578220000002522E-3</c:v>
                </c:pt>
                <c:pt idx="78912">
                  <c:v>1.5782400000025221E-3</c:v>
                </c:pt>
                <c:pt idx="78913">
                  <c:v>1.5782600000025222E-3</c:v>
                </c:pt>
                <c:pt idx="78914">
                  <c:v>1.5782800000025223E-3</c:v>
                </c:pt>
                <c:pt idx="78915">
                  <c:v>1.5783000000025224E-3</c:v>
                </c:pt>
                <c:pt idx="78916">
                  <c:v>1.5783200000025225E-3</c:v>
                </c:pt>
                <c:pt idx="78917">
                  <c:v>1.5783400000025226E-3</c:v>
                </c:pt>
                <c:pt idx="78918">
                  <c:v>1.5783600000025227E-3</c:v>
                </c:pt>
                <c:pt idx="78919">
                  <c:v>1.5783800000025228E-3</c:v>
                </c:pt>
                <c:pt idx="78920">
                  <c:v>1.5784000000025229E-3</c:v>
                </c:pt>
                <c:pt idx="78921">
                  <c:v>1.578420000002523E-3</c:v>
                </c:pt>
                <c:pt idx="78922">
                  <c:v>1.5784400000025231E-3</c:v>
                </c:pt>
                <c:pt idx="78923">
                  <c:v>1.5784600000025232E-3</c:v>
                </c:pt>
                <c:pt idx="78924">
                  <c:v>1.5784800000025233E-3</c:v>
                </c:pt>
                <c:pt idx="78925">
                  <c:v>1.5785000000025234E-3</c:v>
                </c:pt>
                <c:pt idx="78926">
                  <c:v>1.5785200000025235E-3</c:v>
                </c:pt>
                <c:pt idx="78927">
                  <c:v>1.5785400000025236E-3</c:v>
                </c:pt>
                <c:pt idx="78928">
                  <c:v>1.5785600000025237E-3</c:v>
                </c:pt>
                <c:pt idx="78929">
                  <c:v>1.5785800000025238E-3</c:v>
                </c:pt>
                <c:pt idx="78930">
                  <c:v>1.5786000000025239E-3</c:v>
                </c:pt>
                <c:pt idx="78931">
                  <c:v>1.578620000002524E-3</c:v>
                </c:pt>
                <c:pt idx="78932">
                  <c:v>1.5786400000025241E-3</c:v>
                </c:pt>
                <c:pt idx="78933">
                  <c:v>1.5786600000025242E-3</c:v>
                </c:pt>
                <c:pt idx="78934">
                  <c:v>1.5786800000025243E-3</c:v>
                </c:pt>
                <c:pt idx="78935">
                  <c:v>1.5787000000025244E-3</c:v>
                </c:pt>
                <c:pt idx="78936">
                  <c:v>1.5787200000025245E-3</c:v>
                </c:pt>
                <c:pt idx="78937">
                  <c:v>1.5787400000025246E-3</c:v>
                </c:pt>
                <c:pt idx="78938">
                  <c:v>1.5787600000025247E-3</c:v>
                </c:pt>
                <c:pt idx="78939">
                  <c:v>1.5787800000025248E-3</c:v>
                </c:pt>
                <c:pt idx="78940">
                  <c:v>1.5788000000025249E-3</c:v>
                </c:pt>
                <c:pt idx="78941">
                  <c:v>1.578820000002525E-3</c:v>
                </c:pt>
                <c:pt idx="78942">
                  <c:v>1.5788400000025251E-3</c:v>
                </c:pt>
                <c:pt idx="78943">
                  <c:v>1.5788600000025252E-3</c:v>
                </c:pt>
                <c:pt idx="78944">
                  <c:v>1.5788800000025253E-3</c:v>
                </c:pt>
                <c:pt idx="78945">
                  <c:v>1.5789000000025254E-3</c:v>
                </c:pt>
                <c:pt idx="78946">
                  <c:v>1.5789200000025255E-3</c:v>
                </c:pt>
                <c:pt idx="78947">
                  <c:v>1.5789400000025256E-3</c:v>
                </c:pt>
                <c:pt idx="78948">
                  <c:v>1.5789600000025257E-3</c:v>
                </c:pt>
                <c:pt idx="78949">
                  <c:v>1.5789800000025258E-3</c:v>
                </c:pt>
                <c:pt idx="78950">
                  <c:v>1.5790000000025259E-3</c:v>
                </c:pt>
                <c:pt idx="78951">
                  <c:v>1.579020000002526E-3</c:v>
                </c:pt>
                <c:pt idx="78952">
                  <c:v>1.5790400000025261E-3</c:v>
                </c:pt>
                <c:pt idx="78953">
                  <c:v>1.5790600000025262E-3</c:v>
                </c:pt>
                <c:pt idx="78954">
                  <c:v>1.5790800000025263E-3</c:v>
                </c:pt>
                <c:pt idx="78955">
                  <c:v>1.5791000000025264E-3</c:v>
                </c:pt>
                <c:pt idx="78956">
                  <c:v>1.5791200000025265E-3</c:v>
                </c:pt>
                <c:pt idx="78957">
                  <c:v>1.5791400000025266E-3</c:v>
                </c:pt>
                <c:pt idx="78958">
                  <c:v>1.5791600000025267E-3</c:v>
                </c:pt>
                <c:pt idx="78959">
                  <c:v>1.5791800000025267E-3</c:v>
                </c:pt>
                <c:pt idx="78960">
                  <c:v>1.5792000000025268E-3</c:v>
                </c:pt>
                <c:pt idx="78961">
                  <c:v>1.5792200000025269E-3</c:v>
                </c:pt>
                <c:pt idx="78962">
                  <c:v>1.579240000002527E-3</c:v>
                </c:pt>
                <c:pt idx="78963">
                  <c:v>1.5792600000025271E-3</c:v>
                </c:pt>
                <c:pt idx="78964">
                  <c:v>1.5792800000025272E-3</c:v>
                </c:pt>
                <c:pt idx="78965">
                  <c:v>1.5793000000025273E-3</c:v>
                </c:pt>
                <c:pt idx="78966">
                  <c:v>1.5793200000025274E-3</c:v>
                </c:pt>
                <c:pt idx="78967">
                  <c:v>1.5793400000025275E-3</c:v>
                </c:pt>
                <c:pt idx="78968">
                  <c:v>1.5793600000025276E-3</c:v>
                </c:pt>
                <c:pt idx="78969">
                  <c:v>1.5793800000025277E-3</c:v>
                </c:pt>
                <c:pt idx="78970">
                  <c:v>1.5794000000025278E-3</c:v>
                </c:pt>
                <c:pt idx="78971">
                  <c:v>1.5794200000025279E-3</c:v>
                </c:pt>
                <c:pt idx="78972">
                  <c:v>1.579440000002528E-3</c:v>
                </c:pt>
                <c:pt idx="78973">
                  <c:v>1.5794600000025281E-3</c:v>
                </c:pt>
                <c:pt idx="78974">
                  <c:v>1.5794800000025282E-3</c:v>
                </c:pt>
                <c:pt idx="78975">
                  <c:v>1.5795000000025283E-3</c:v>
                </c:pt>
                <c:pt idx="78976">
                  <c:v>1.5795200000025284E-3</c:v>
                </c:pt>
                <c:pt idx="78977">
                  <c:v>1.5795400000025285E-3</c:v>
                </c:pt>
                <c:pt idx="78978">
                  <c:v>1.5795600000025286E-3</c:v>
                </c:pt>
                <c:pt idx="78979">
                  <c:v>1.5795800000025287E-3</c:v>
                </c:pt>
                <c:pt idx="78980">
                  <c:v>1.5796000000025288E-3</c:v>
                </c:pt>
                <c:pt idx="78981">
                  <c:v>1.5796200000025289E-3</c:v>
                </c:pt>
                <c:pt idx="78982">
                  <c:v>1.579640000002529E-3</c:v>
                </c:pt>
                <c:pt idx="78983">
                  <c:v>1.5796600000025291E-3</c:v>
                </c:pt>
                <c:pt idx="78984">
                  <c:v>1.5796800000025292E-3</c:v>
                </c:pt>
                <c:pt idx="78985">
                  <c:v>1.5797000000025293E-3</c:v>
                </c:pt>
                <c:pt idx="78986">
                  <c:v>1.5797200000025294E-3</c:v>
                </c:pt>
                <c:pt idx="78987">
                  <c:v>1.5797400000025295E-3</c:v>
                </c:pt>
                <c:pt idx="78988">
                  <c:v>1.5797600000025296E-3</c:v>
                </c:pt>
                <c:pt idx="78989">
                  <c:v>1.5797800000025297E-3</c:v>
                </c:pt>
                <c:pt idx="78990">
                  <c:v>1.5798000000025298E-3</c:v>
                </c:pt>
                <c:pt idx="78991">
                  <c:v>1.5798200000025299E-3</c:v>
                </c:pt>
                <c:pt idx="78992">
                  <c:v>1.57984000000253E-3</c:v>
                </c:pt>
                <c:pt idx="78993">
                  <c:v>1.5798600000025301E-3</c:v>
                </c:pt>
                <c:pt idx="78994">
                  <c:v>1.5798800000025302E-3</c:v>
                </c:pt>
                <c:pt idx="78995">
                  <c:v>1.5799000000025303E-3</c:v>
                </c:pt>
                <c:pt idx="78996">
                  <c:v>1.5799200000025304E-3</c:v>
                </c:pt>
                <c:pt idx="78997">
                  <c:v>1.5799400000025305E-3</c:v>
                </c:pt>
                <c:pt idx="78998">
                  <c:v>1.5799600000025306E-3</c:v>
                </c:pt>
                <c:pt idx="78999">
                  <c:v>1.5799800000025307E-3</c:v>
                </c:pt>
                <c:pt idx="79000">
                  <c:v>1.5800000000025308E-3</c:v>
                </c:pt>
                <c:pt idx="79001">
                  <c:v>1.5800200000025309E-3</c:v>
                </c:pt>
                <c:pt idx="79002">
                  <c:v>1.580040000002531E-3</c:v>
                </c:pt>
                <c:pt idx="79003">
                  <c:v>1.5800600000025311E-3</c:v>
                </c:pt>
                <c:pt idx="79004">
                  <c:v>1.5800800000025312E-3</c:v>
                </c:pt>
                <c:pt idx="79005">
                  <c:v>1.5801000000025313E-3</c:v>
                </c:pt>
                <c:pt idx="79006">
                  <c:v>1.5801200000025314E-3</c:v>
                </c:pt>
                <c:pt idx="79007">
                  <c:v>1.5801400000025315E-3</c:v>
                </c:pt>
                <c:pt idx="79008">
                  <c:v>1.5801600000025316E-3</c:v>
                </c:pt>
                <c:pt idx="79009">
                  <c:v>1.5801800000025317E-3</c:v>
                </c:pt>
                <c:pt idx="79010">
                  <c:v>1.5802000000025317E-3</c:v>
                </c:pt>
                <c:pt idx="79011">
                  <c:v>1.5802200000025318E-3</c:v>
                </c:pt>
                <c:pt idx="79012">
                  <c:v>1.5802400000025319E-3</c:v>
                </c:pt>
                <c:pt idx="79013">
                  <c:v>1.580260000002532E-3</c:v>
                </c:pt>
                <c:pt idx="79014">
                  <c:v>1.5802800000025321E-3</c:v>
                </c:pt>
                <c:pt idx="79015">
                  <c:v>1.5803000000025322E-3</c:v>
                </c:pt>
                <c:pt idx="79016">
                  <c:v>1.5803200000025323E-3</c:v>
                </c:pt>
                <c:pt idx="79017">
                  <c:v>1.5803400000025324E-3</c:v>
                </c:pt>
                <c:pt idx="79018">
                  <c:v>1.5803600000025325E-3</c:v>
                </c:pt>
                <c:pt idx="79019">
                  <c:v>1.5803800000025326E-3</c:v>
                </c:pt>
                <c:pt idx="79020">
                  <c:v>1.5804000000025327E-3</c:v>
                </c:pt>
                <c:pt idx="79021">
                  <c:v>1.5804200000025328E-3</c:v>
                </c:pt>
                <c:pt idx="79022">
                  <c:v>1.5804400000025329E-3</c:v>
                </c:pt>
                <c:pt idx="79023">
                  <c:v>1.580460000002533E-3</c:v>
                </c:pt>
                <c:pt idx="79024">
                  <c:v>1.5804800000025331E-3</c:v>
                </c:pt>
                <c:pt idx="79025">
                  <c:v>1.5805000000025332E-3</c:v>
                </c:pt>
                <c:pt idx="79026">
                  <c:v>1.5805200000025333E-3</c:v>
                </c:pt>
                <c:pt idx="79027">
                  <c:v>1.5805400000025334E-3</c:v>
                </c:pt>
                <c:pt idx="79028">
                  <c:v>1.5805600000025335E-3</c:v>
                </c:pt>
                <c:pt idx="79029">
                  <c:v>1.5805800000025336E-3</c:v>
                </c:pt>
                <c:pt idx="79030">
                  <c:v>1.5806000000025337E-3</c:v>
                </c:pt>
                <c:pt idx="79031">
                  <c:v>1.5806200000025338E-3</c:v>
                </c:pt>
                <c:pt idx="79032">
                  <c:v>1.5806400000025339E-3</c:v>
                </c:pt>
                <c:pt idx="79033">
                  <c:v>1.580660000002534E-3</c:v>
                </c:pt>
                <c:pt idx="79034">
                  <c:v>1.5806800000025341E-3</c:v>
                </c:pt>
                <c:pt idx="79035">
                  <c:v>1.5807000000025342E-3</c:v>
                </c:pt>
                <c:pt idx="79036">
                  <c:v>1.5807200000025343E-3</c:v>
                </c:pt>
                <c:pt idx="79037">
                  <c:v>1.5807400000025344E-3</c:v>
                </c:pt>
                <c:pt idx="79038">
                  <c:v>1.5807600000025345E-3</c:v>
                </c:pt>
                <c:pt idx="79039">
                  <c:v>1.5807800000025346E-3</c:v>
                </c:pt>
                <c:pt idx="79040">
                  <c:v>1.5808000000025347E-3</c:v>
                </c:pt>
                <c:pt idx="79041">
                  <c:v>1.5808200000025348E-3</c:v>
                </c:pt>
                <c:pt idx="79042">
                  <c:v>1.5808400000025349E-3</c:v>
                </c:pt>
                <c:pt idx="79043">
                  <c:v>1.580860000002535E-3</c:v>
                </c:pt>
                <c:pt idx="79044">
                  <c:v>1.5808800000025351E-3</c:v>
                </c:pt>
                <c:pt idx="79045">
                  <c:v>1.5809000000025352E-3</c:v>
                </c:pt>
                <c:pt idx="79046">
                  <c:v>1.5809200000025353E-3</c:v>
                </c:pt>
                <c:pt idx="79047">
                  <c:v>1.5809400000025354E-3</c:v>
                </c:pt>
                <c:pt idx="79048">
                  <c:v>1.5809600000025355E-3</c:v>
                </c:pt>
                <c:pt idx="79049">
                  <c:v>1.5809800000025356E-3</c:v>
                </c:pt>
                <c:pt idx="79050">
                  <c:v>1.5810000000025357E-3</c:v>
                </c:pt>
                <c:pt idx="79051">
                  <c:v>1.5810200000025358E-3</c:v>
                </c:pt>
                <c:pt idx="79052">
                  <c:v>1.5810400000025359E-3</c:v>
                </c:pt>
                <c:pt idx="79053">
                  <c:v>1.581060000002536E-3</c:v>
                </c:pt>
                <c:pt idx="79054">
                  <c:v>1.5810800000025361E-3</c:v>
                </c:pt>
                <c:pt idx="79055">
                  <c:v>1.5811000000025362E-3</c:v>
                </c:pt>
                <c:pt idx="79056">
                  <c:v>1.5811200000025363E-3</c:v>
                </c:pt>
                <c:pt idx="79057">
                  <c:v>1.5811400000025364E-3</c:v>
                </c:pt>
                <c:pt idx="79058">
                  <c:v>1.5811600000025365E-3</c:v>
                </c:pt>
                <c:pt idx="79059">
                  <c:v>1.5811800000025366E-3</c:v>
                </c:pt>
                <c:pt idx="79060">
                  <c:v>1.5812000000025367E-3</c:v>
                </c:pt>
                <c:pt idx="79061">
                  <c:v>1.5812200000025368E-3</c:v>
                </c:pt>
                <c:pt idx="79062">
                  <c:v>1.5812400000025368E-3</c:v>
                </c:pt>
                <c:pt idx="79063">
                  <c:v>1.5812600000025369E-3</c:v>
                </c:pt>
                <c:pt idx="79064">
                  <c:v>1.581280000002537E-3</c:v>
                </c:pt>
                <c:pt idx="79065">
                  <c:v>1.5813000000025371E-3</c:v>
                </c:pt>
                <c:pt idx="79066">
                  <c:v>1.5813200000025372E-3</c:v>
                </c:pt>
                <c:pt idx="79067">
                  <c:v>1.5813400000025373E-3</c:v>
                </c:pt>
                <c:pt idx="79068">
                  <c:v>1.5813600000025374E-3</c:v>
                </c:pt>
                <c:pt idx="79069">
                  <c:v>1.5813800000025375E-3</c:v>
                </c:pt>
                <c:pt idx="79070">
                  <c:v>1.5814000000025376E-3</c:v>
                </c:pt>
                <c:pt idx="79071">
                  <c:v>1.5814200000025377E-3</c:v>
                </c:pt>
                <c:pt idx="79072">
                  <c:v>1.5814400000025378E-3</c:v>
                </c:pt>
                <c:pt idx="79073">
                  <c:v>1.5814600000025379E-3</c:v>
                </c:pt>
                <c:pt idx="79074">
                  <c:v>1.581480000002538E-3</c:v>
                </c:pt>
                <c:pt idx="79075">
                  <c:v>1.5815000000025381E-3</c:v>
                </c:pt>
                <c:pt idx="79076">
                  <c:v>1.5815200000025382E-3</c:v>
                </c:pt>
                <c:pt idx="79077">
                  <c:v>1.5815400000025383E-3</c:v>
                </c:pt>
                <c:pt idx="79078">
                  <c:v>1.5815600000025384E-3</c:v>
                </c:pt>
                <c:pt idx="79079">
                  <c:v>1.5815800000025385E-3</c:v>
                </c:pt>
                <c:pt idx="79080">
                  <c:v>1.5816000000025386E-3</c:v>
                </c:pt>
                <c:pt idx="79081">
                  <c:v>1.5816200000025387E-3</c:v>
                </c:pt>
                <c:pt idx="79082">
                  <c:v>1.5816400000025388E-3</c:v>
                </c:pt>
                <c:pt idx="79083">
                  <c:v>1.5816600000025389E-3</c:v>
                </c:pt>
                <c:pt idx="79084">
                  <c:v>1.581680000002539E-3</c:v>
                </c:pt>
                <c:pt idx="79085">
                  <c:v>1.5817000000025391E-3</c:v>
                </c:pt>
                <c:pt idx="79086">
                  <c:v>1.5817200000025392E-3</c:v>
                </c:pt>
                <c:pt idx="79087">
                  <c:v>1.5817400000025393E-3</c:v>
                </c:pt>
                <c:pt idx="79088">
                  <c:v>1.5817600000025394E-3</c:v>
                </c:pt>
                <c:pt idx="79089">
                  <c:v>1.5817800000025395E-3</c:v>
                </c:pt>
                <c:pt idx="79090">
                  <c:v>1.5818000000025396E-3</c:v>
                </c:pt>
                <c:pt idx="79091">
                  <c:v>1.5818200000025397E-3</c:v>
                </c:pt>
                <c:pt idx="79092">
                  <c:v>1.5818400000025398E-3</c:v>
                </c:pt>
                <c:pt idx="79093">
                  <c:v>1.5818600000025399E-3</c:v>
                </c:pt>
                <c:pt idx="79094">
                  <c:v>1.58188000000254E-3</c:v>
                </c:pt>
                <c:pt idx="79095">
                  <c:v>1.5819000000025401E-3</c:v>
                </c:pt>
                <c:pt idx="79096">
                  <c:v>1.5819200000025402E-3</c:v>
                </c:pt>
                <c:pt idx="79097">
                  <c:v>1.5819400000025403E-3</c:v>
                </c:pt>
                <c:pt idx="79098">
                  <c:v>1.5819600000025404E-3</c:v>
                </c:pt>
                <c:pt idx="79099">
                  <c:v>1.5819800000025405E-3</c:v>
                </c:pt>
                <c:pt idx="79100">
                  <c:v>1.5820000000025406E-3</c:v>
                </c:pt>
                <c:pt idx="79101">
                  <c:v>1.5820200000025407E-3</c:v>
                </c:pt>
                <c:pt idx="79102">
                  <c:v>1.5820400000025408E-3</c:v>
                </c:pt>
                <c:pt idx="79103">
                  <c:v>1.5820600000025409E-3</c:v>
                </c:pt>
                <c:pt idx="79104">
                  <c:v>1.582080000002541E-3</c:v>
                </c:pt>
                <c:pt idx="79105">
                  <c:v>1.5821000000025411E-3</c:v>
                </c:pt>
                <c:pt idx="79106">
                  <c:v>1.5821200000025412E-3</c:v>
                </c:pt>
                <c:pt idx="79107">
                  <c:v>1.5821400000025413E-3</c:v>
                </c:pt>
                <c:pt idx="79108">
                  <c:v>1.5821600000025414E-3</c:v>
                </c:pt>
                <c:pt idx="79109">
                  <c:v>1.5821800000025415E-3</c:v>
                </c:pt>
                <c:pt idx="79110">
                  <c:v>1.5822000000025416E-3</c:v>
                </c:pt>
                <c:pt idx="79111">
                  <c:v>1.5822200000025417E-3</c:v>
                </c:pt>
                <c:pt idx="79112">
                  <c:v>1.5822400000025418E-3</c:v>
                </c:pt>
                <c:pt idx="79113">
                  <c:v>1.5822600000025419E-3</c:v>
                </c:pt>
                <c:pt idx="79114">
                  <c:v>1.5822800000025419E-3</c:v>
                </c:pt>
                <c:pt idx="79115">
                  <c:v>1.582300000002542E-3</c:v>
                </c:pt>
                <c:pt idx="79116">
                  <c:v>1.5823200000025421E-3</c:v>
                </c:pt>
                <c:pt idx="79117">
                  <c:v>1.5823400000025422E-3</c:v>
                </c:pt>
                <c:pt idx="79118">
                  <c:v>1.5823600000025423E-3</c:v>
                </c:pt>
                <c:pt idx="79119">
                  <c:v>1.5823800000025424E-3</c:v>
                </c:pt>
                <c:pt idx="79120">
                  <c:v>1.5824000000025425E-3</c:v>
                </c:pt>
                <c:pt idx="79121">
                  <c:v>1.5824200000025426E-3</c:v>
                </c:pt>
                <c:pt idx="79122">
                  <c:v>1.5824400000025427E-3</c:v>
                </c:pt>
                <c:pt idx="79123">
                  <c:v>1.5824600000025428E-3</c:v>
                </c:pt>
                <c:pt idx="79124">
                  <c:v>1.5824800000025429E-3</c:v>
                </c:pt>
                <c:pt idx="79125">
                  <c:v>1.582500000002543E-3</c:v>
                </c:pt>
                <c:pt idx="79126">
                  <c:v>1.5825200000025431E-3</c:v>
                </c:pt>
                <c:pt idx="79127">
                  <c:v>1.5825400000025432E-3</c:v>
                </c:pt>
                <c:pt idx="79128">
                  <c:v>1.5825600000025433E-3</c:v>
                </c:pt>
                <c:pt idx="79129">
                  <c:v>1.5825800000025434E-3</c:v>
                </c:pt>
                <c:pt idx="79130">
                  <c:v>1.5826000000025435E-3</c:v>
                </c:pt>
                <c:pt idx="79131">
                  <c:v>1.5826200000025436E-3</c:v>
                </c:pt>
                <c:pt idx="79132">
                  <c:v>1.5826400000025437E-3</c:v>
                </c:pt>
                <c:pt idx="79133">
                  <c:v>1.5826600000025438E-3</c:v>
                </c:pt>
                <c:pt idx="79134">
                  <c:v>1.5826800000025439E-3</c:v>
                </c:pt>
                <c:pt idx="79135">
                  <c:v>1.582700000002544E-3</c:v>
                </c:pt>
                <c:pt idx="79136">
                  <c:v>1.5827200000025441E-3</c:v>
                </c:pt>
                <c:pt idx="79137">
                  <c:v>1.5827400000025442E-3</c:v>
                </c:pt>
                <c:pt idx="79138">
                  <c:v>1.5827600000025443E-3</c:v>
                </c:pt>
                <c:pt idx="79139">
                  <c:v>1.5827800000025444E-3</c:v>
                </c:pt>
                <c:pt idx="79140">
                  <c:v>1.5828000000025445E-3</c:v>
                </c:pt>
                <c:pt idx="79141">
                  <c:v>1.5828200000025446E-3</c:v>
                </c:pt>
                <c:pt idx="79142">
                  <c:v>1.5828400000025447E-3</c:v>
                </c:pt>
                <c:pt idx="79143">
                  <c:v>1.5828600000025448E-3</c:v>
                </c:pt>
                <c:pt idx="79144">
                  <c:v>1.5828800000025449E-3</c:v>
                </c:pt>
                <c:pt idx="79145">
                  <c:v>1.582900000002545E-3</c:v>
                </c:pt>
                <c:pt idx="79146">
                  <c:v>1.5829200000025451E-3</c:v>
                </c:pt>
                <c:pt idx="79147">
                  <c:v>1.5829400000025452E-3</c:v>
                </c:pt>
                <c:pt idx="79148">
                  <c:v>1.5829600000025453E-3</c:v>
                </c:pt>
                <c:pt idx="79149">
                  <c:v>1.5829800000025454E-3</c:v>
                </c:pt>
                <c:pt idx="79150">
                  <c:v>1.5830000000025455E-3</c:v>
                </c:pt>
                <c:pt idx="79151">
                  <c:v>1.5830200000025456E-3</c:v>
                </c:pt>
                <c:pt idx="79152">
                  <c:v>1.5830400000025457E-3</c:v>
                </c:pt>
                <c:pt idx="79153">
                  <c:v>1.5830600000025458E-3</c:v>
                </c:pt>
                <c:pt idx="79154">
                  <c:v>1.5830800000025459E-3</c:v>
                </c:pt>
                <c:pt idx="79155">
                  <c:v>1.583100000002546E-3</c:v>
                </c:pt>
                <c:pt idx="79156">
                  <c:v>1.5831200000025461E-3</c:v>
                </c:pt>
                <c:pt idx="79157">
                  <c:v>1.5831400000025462E-3</c:v>
                </c:pt>
                <c:pt idx="79158">
                  <c:v>1.5831600000025463E-3</c:v>
                </c:pt>
                <c:pt idx="79159">
                  <c:v>1.5831800000025464E-3</c:v>
                </c:pt>
                <c:pt idx="79160">
                  <c:v>1.5832000000025465E-3</c:v>
                </c:pt>
                <c:pt idx="79161">
                  <c:v>1.5832200000025466E-3</c:v>
                </c:pt>
                <c:pt idx="79162">
                  <c:v>1.5832400000025467E-3</c:v>
                </c:pt>
                <c:pt idx="79163">
                  <c:v>1.5832600000025468E-3</c:v>
                </c:pt>
                <c:pt idx="79164">
                  <c:v>1.5832800000025469E-3</c:v>
                </c:pt>
                <c:pt idx="79165">
                  <c:v>1.5833000000025469E-3</c:v>
                </c:pt>
                <c:pt idx="79166">
                  <c:v>1.583320000002547E-3</c:v>
                </c:pt>
                <c:pt idx="79167">
                  <c:v>1.5833400000025471E-3</c:v>
                </c:pt>
                <c:pt idx="79168">
                  <c:v>1.5833600000025472E-3</c:v>
                </c:pt>
                <c:pt idx="79169">
                  <c:v>1.5833800000025473E-3</c:v>
                </c:pt>
                <c:pt idx="79170">
                  <c:v>1.5834000000025474E-3</c:v>
                </c:pt>
                <c:pt idx="79171">
                  <c:v>1.5834200000025475E-3</c:v>
                </c:pt>
                <c:pt idx="79172">
                  <c:v>1.5834400000025476E-3</c:v>
                </c:pt>
                <c:pt idx="79173">
                  <c:v>1.5834600000025477E-3</c:v>
                </c:pt>
                <c:pt idx="79174">
                  <c:v>1.5834800000025478E-3</c:v>
                </c:pt>
                <c:pt idx="79175">
                  <c:v>1.5835000000025479E-3</c:v>
                </c:pt>
                <c:pt idx="79176">
                  <c:v>1.583520000002548E-3</c:v>
                </c:pt>
                <c:pt idx="79177">
                  <c:v>1.5835400000025481E-3</c:v>
                </c:pt>
                <c:pt idx="79178">
                  <c:v>1.5835600000025482E-3</c:v>
                </c:pt>
                <c:pt idx="79179">
                  <c:v>1.5835800000025483E-3</c:v>
                </c:pt>
                <c:pt idx="79180">
                  <c:v>1.5836000000025484E-3</c:v>
                </c:pt>
                <c:pt idx="79181">
                  <c:v>1.5836200000025485E-3</c:v>
                </c:pt>
                <c:pt idx="79182">
                  <c:v>1.5836400000025486E-3</c:v>
                </c:pt>
                <c:pt idx="79183">
                  <c:v>1.5836600000025487E-3</c:v>
                </c:pt>
                <c:pt idx="79184">
                  <c:v>1.5836800000025488E-3</c:v>
                </c:pt>
                <c:pt idx="79185">
                  <c:v>1.5837000000025489E-3</c:v>
                </c:pt>
                <c:pt idx="79186">
                  <c:v>1.583720000002549E-3</c:v>
                </c:pt>
                <c:pt idx="79187">
                  <c:v>1.5837400000025491E-3</c:v>
                </c:pt>
                <c:pt idx="79188">
                  <c:v>1.5837600000025492E-3</c:v>
                </c:pt>
                <c:pt idx="79189">
                  <c:v>1.5837800000025493E-3</c:v>
                </c:pt>
                <c:pt idx="79190">
                  <c:v>1.5838000000025494E-3</c:v>
                </c:pt>
                <c:pt idx="79191">
                  <c:v>1.5838200000025495E-3</c:v>
                </c:pt>
                <c:pt idx="79192">
                  <c:v>1.5838400000025496E-3</c:v>
                </c:pt>
                <c:pt idx="79193">
                  <c:v>1.5838600000025497E-3</c:v>
                </c:pt>
                <c:pt idx="79194">
                  <c:v>1.5838800000025498E-3</c:v>
                </c:pt>
                <c:pt idx="79195">
                  <c:v>1.5839000000025499E-3</c:v>
                </c:pt>
                <c:pt idx="79196">
                  <c:v>1.58392000000255E-3</c:v>
                </c:pt>
                <c:pt idx="79197">
                  <c:v>1.5839400000025501E-3</c:v>
                </c:pt>
                <c:pt idx="79198">
                  <c:v>1.5839600000025502E-3</c:v>
                </c:pt>
                <c:pt idx="79199">
                  <c:v>1.5839800000025503E-3</c:v>
                </c:pt>
                <c:pt idx="79200">
                  <c:v>1.5840000000025504E-3</c:v>
                </c:pt>
                <c:pt idx="79201">
                  <c:v>1.5840200000025505E-3</c:v>
                </c:pt>
                <c:pt idx="79202">
                  <c:v>1.5840400000025506E-3</c:v>
                </c:pt>
                <c:pt idx="79203">
                  <c:v>1.5840600000025507E-3</c:v>
                </c:pt>
                <c:pt idx="79204">
                  <c:v>1.5840800000025508E-3</c:v>
                </c:pt>
                <c:pt idx="79205">
                  <c:v>1.5841000000025509E-3</c:v>
                </c:pt>
                <c:pt idx="79206">
                  <c:v>1.584120000002551E-3</c:v>
                </c:pt>
                <c:pt idx="79207">
                  <c:v>1.5841400000025511E-3</c:v>
                </c:pt>
                <c:pt idx="79208">
                  <c:v>1.5841600000025512E-3</c:v>
                </c:pt>
                <c:pt idx="79209">
                  <c:v>1.5841800000025513E-3</c:v>
                </c:pt>
                <c:pt idx="79210">
                  <c:v>1.5842000000025514E-3</c:v>
                </c:pt>
                <c:pt idx="79211">
                  <c:v>1.5842200000025515E-3</c:v>
                </c:pt>
                <c:pt idx="79212">
                  <c:v>1.5842400000025516E-3</c:v>
                </c:pt>
                <c:pt idx="79213">
                  <c:v>1.5842600000025517E-3</c:v>
                </c:pt>
                <c:pt idx="79214">
                  <c:v>1.5842800000025518E-3</c:v>
                </c:pt>
                <c:pt idx="79215">
                  <c:v>1.5843000000025519E-3</c:v>
                </c:pt>
                <c:pt idx="79216">
                  <c:v>1.584320000002552E-3</c:v>
                </c:pt>
                <c:pt idx="79217">
                  <c:v>1.584340000002552E-3</c:v>
                </c:pt>
                <c:pt idx="79218">
                  <c:v>1.5843600000025521E-3</c:v>
                </c:pt>
                <c:pt idx="79219">
                  <c:v>1.5843800000025522E-3</c:v>
                </c:pt>
                <c:pt idx="79220">
                  <c:v>1.5844000000025523E-3</c:v>
                </c:pt>
                <c:pt idx="79221">
                  <c:v>1.5844200000025524E-3</c:v>
                </c:pt>
                <c:pt idx="79222">
                  <c:v>1.5844400000025525E-3</c:v>
                </c:pt>
                <c:pt idx="79223">
                  <c:v>1.5844600000025526E-3</c:v>
                </c:pt>
                <c:pt idx="79224">
                  <c:v>1.5844800000025527E-3</c:v>
                </c:pt>
                <c:pt idx="79225">
                  <c:v>1.5845000000025528E-3</c:v>
                </c:pt>
                <c:pt idx="79226">
                  <c:v>1.5845200000025529E-3</c:v>
                </c:pt>
                <c:pt idx="79227">
                  <c:v>1.584540000002553E-3</c:v>
                </c:pt>
                <c:pt idx="79228">
                  <c:v>1.5845600000025531E-3</c:v>
                </c:pt>
                <c:pt idx="79229">
                  <c:v>1.5845800000025532E-3</c:v>
                </c:pt>
                <c:pt idx="79230">
                  <c:v>1.5846000000025533E-3</c:v>
                </c:pt>
                <c:pt idx="79231">
                  <c:v>1.5846200000025534E-3</c:v>
                </c:pt>
                <c:pt idx="79232">
                  <c:v>1.5846400000025535E-3</c:v>
                </c:pt>
                <c:pt idx="79233">
                  <c:v>1.5846600000025536E-3</c:v>
                </c:pt>
                <c:pt idx="79234">
                  <c:v>1.5846800000025537E-3</c:v>
                </c:pt>
                <c:pt idx="79235">
                  <c:v>1.5847000000025538E-3</c:v>
                </c:pt>
                <c:pt idx="79236">
                  <c:v>1.5847200000025539E-3</c:v>
                </c:pt>
                <c:pt idx="79237">
                  <c:v>1.584740000002554E-3</c:v>
                </c:pt>
                <c:pt idx="79238">
                  <c:v>1.5847600000025541E-3</c:v>
                </c:pt>
                <c:pt idx="79239">
                  <c:v>1.5847800000025542E-3</c:v>
                </c:pt>
                <c:pt idx="79240">
                  <c:v>1.5848000000025543E-3</c:v>
                </c:pt>
                <c:pt idx="79241">
                  <c:v>1.5848200000025544E-3</c:v>
                </c:pt>
                <c:pt idx="79242">
                  <c:v>1.5848400000025545E-3</c:v>
                </c:pt>
                <c:pt idx="79243">
                  <c:v>1.5848600000025546E-3</c:v>
                </c:pt>
                <c:pt idx="79244">
                  <c:v>1.5848800000025547E-3</c:v>
                </c:pt>
                <c:pt idx="79245">
                  <c:v>1.5849000000025548E-3</c:v>
                </c:pt>
                <c:pt idx="79246">
                  <c:v>1.5849200000025549E-3</c:v>
                </c:pt>
                <c:pt idx="79247">
                  <c:v>1.584940000002555E-3</c:v>
                </c:pt>
                <c:pt idx="79248">
                  <c:v>1.5849600000025551E-3</c:v>
                </c:pt>
                <c:pt idx="79249">
                  <c:v>1.5849800000025552E-3</c:v>
                </c:pt>
                <c:pt idx="79250">
                  <c:v>1.5850000000025553E-3</c:v>
                </c:pt>
                <c:pt idx="79251">
                  <c:v>1.5850200000025554E-3</c:v>
                </c:pt>
                <c:pt idx="79252">
                  <c:v>1.5850400000025555E-3</c:v>
                </c:pt>
                <c:pt idx="79253">
                  <c:v>1.5850600000025556E-3</c:v>
                </c:pt>
                <c:pt idx="79254">
                  <c:v>1.5850800000025557E-3</c:v>
                </c:pt>
                <c:pt idx="79255">
                  <c:v>1.5851000000025558E-3</c:v>
                </c:pt>
                <c:pt idx="79256">
                  <c:v>1.5851200000025559E-3</c:v>
                </c:pt>
                <c:pt idx="79257">
                  <c:v>1.585140000002556E-3</c:v>
                </c:pt>
                <c:pt idx="79258">
                  <c:v>1.5851600000025561E-3</c:v>
                </c:pt>
                <c:pt idx="79259">
                  <c:v>1.5851800000025562E-3</c:v>
                </c:pt>
                <c:pt idx="79260">
                  <c:v>1.5852000000025563E-3</c:v>
                </c:pt>
                <c:pt idx="79261">
                  <c:v>1.5852200000025564E-3</c:v>
                </c:pt>
                <c:pt idx="79262">
                  <c:v>1.5852400000025565E-3</c:v>
                </c:pt>
                <c:pt idx="79263">
                  <c:v>1.5852600000025566E-3</c:v>
                </c:pt>
                <c:pt idx="79264">
                  <c:v>1.5852800000025567E-3</c:v>
                </c:pt>
                <c:pt idx="79265">
                  <c:v>1.5853000000025568E-3</c:v>
                </c:pt>
                <c:pt idx="79266">
                  <c:v>1.5853200000025569E-3</c:v>
                </c:pt>
                <c:pt idx="79267">
                  <c:v>1.585340000002557E-3</c:v>
                </c:pt>
                <c:pt idx="79268">
                  <c:v>1.5853600000025571E-3</c:v>
                </c:pt>
                <c:pt idx="79269">
                  <c:v>1.5853800000025571E-3</c:v>
                </c:pt>
                <c:pt idx="79270">
                  <c:v>1.5854000000025572E-3</c:v>
                </c:pt>
                <c:pt idx="79271">
                  <c:v>1.5854200000025573E-3</c:v>
                </c:pt>
                <c:pt idx="79272">
                  <c:v>1.5854400000025574E-3</c:v>
                </c:pt>
                <c:pt idx="79273">
                  <c:v>1.5854600000025575E-3</c:v>
                </c:pt>
                <c:pt idx="79274">
                  <c:v>1.5854800000025576E-3</c:v>
                </c:pt>
                <c:pt idx="79275">
                  <c:v>1.5855000000025577E-3</c:v>
                </c:pt>
                <c:pt idx="79276">
                  <c:v>1.5855200000025578E-3</c:v>
                </c:pt>
                <c:pt idx="79277">
                  <c:v>1.5855400000025579E-3</c:v>
                </c:pt>
                <c:pt idx="79278">
                  <c:v>1.585560000002558E-3</c:v>
                </c:pt>
                <c:pt idx="79279">
                  <c:v>1.5855800000025581E-3</c:v>
                </c:pt>
                <c:pt idx="79280">
                  <c:v>1.5856000000025582E-3</c:v>
                </c:pt>
                <c:pt idx="79281">
                  <c:v>1.5856200000025583E-3</c:v>
                </c:pt>
                <c:pt idx="79282">
                  <c:v>1.5856400000025584E-3</c:v>
                </c:pt>
                <c:pt idx="79283">
                  <c:v>1.5856600000025585E-3</c:v>
                </c:pt>
                <c:pt idx="79284">
                  <c:v>1.5856800000025586E-3</c:v>
                </c:pt>
                <c:pt idx="79285">
                  <c:v>1.5857000000025587E-3</c:v>
                </c:pt>
                <c:pt idx="79286">
                  <c:v>1.5857200000025588E-3</c:v>
                </c:pt>
                <c:pt idx="79287">
                  <c:v>1.5857400000025589E-3</c:v>
                </c:pt>
                <c:pt idx="79288">
                  <c:v>1.585760000002559E-3</c:v>
                </c:pt>
                <c:pt idx="79289">
                  <c:v>1.5857800000025591E-3</c:v>
                </c:pt>
                <c:pt idx="79290">
                  <c:v>1.5858000000025592E-3</c:v>
                </c:pt>
                <c:pt idx="79291">
                  <c:v>1.5858200000025593E-3</c:v>
                </c:pt>
                <c:pt idx="79292">
                  <c:v>1.5858400000025594E-3</c:v>
                </c:pt>
                <c:pt idx="79293">
                  <c:v>1.5858600000025595E-3</c:v>
                </c:pt>
                <c:pt idx="79294">
                  <c:v>1.5858800000025596E-3</c:v>
                </c:pt>
                <c:pt idx="79295">
                  <c:v>1.5859000000025597E-3</c:v>
                </c:pt>
                <c:pt idx="79296">
                  <c:v>1.5859200000025598E-3</c:v>
                </c:pt>
                <c:pt idx="79297">
                  <c:v>1.5859400000025599E-3</c:v>
                </c:pt>
                <c:pt idx="79298">
                  <c:v>1.58596000000256E-3</c:v>
                </c:pt>
                <c:pt idx="79299">
                  <c:v>1.5859800000025601E-3</c:v>
                </c:pt>
                <c:pt idx="79300">
                  <c:v>1.5860000000025602E-3</c:v>
                </c:pt>
                <c:pt idx="79301">
                  <c:v>1.5860200000025603E-3</c:v>
                </c:pt>
                <c:pt idx="79302">
                  <c:v>1.5860400000025604E-3</c:v>
                </c:pt>
                <c:pt idx="79303">
                  <c:v>1.5860600000025605E-3</c:v>
                </c:pt>
                <c:pt idx="79304">
                  <c:v>1.5860800000025606E-3</c:v>
                </c:pt>
                <c:pt idx="79305">
                  <c:v>1.5861000000025607E-3</c:v>
                </c:pt>
                <c:pt idx="79306">
                  <c:v>1.5861200000025608E-3</c:v>
                </c:pt>
                <c:pt idx="79307">
                  <c:v>1.5861400000025609E-3</c:v>
                </c:pt>
                <c:pt idx="79308">
                  <c:v>1.586160000002561E-3</c:v>
                </c:pt>
                <c:pt idx="79309">
                  <c:v>1.5861800000025611E-3</c:v>
                </c:pt>
                <c:pt idx="79310">
                  <c:v>1.5862000000025612E-3</c:v>
                </c:pt>
                <c:pt idx="79311">
                  <c:v>1.5862200000025613E-3</c:v>
                </c:pt>
                <c:pt idx="79312">
                  <c:v>1.5862400000025614E-3</c:v>
                </c:pt>
                <c:pt idx="79313">
                  <c:v>1.5862600000025615E-3</c:v>
                </c:pt>
                <c:pt idx="79314">
                  <c:v>1.5862800000025616E-3</c:v>
                </c:pt>
                <c:pt idx="79315">
                  <c:v>1.5863000000025617E-3</c:v>
                </c:pt>
                <c:pt idx="79316">
                  <c:v>1.5863200000025618E-3</c:v>
                </c:pt>
                <c:pt idx="79317">
                  <c:v>1.5863400000025619E-3</c:v>
                </c:pt>
                <c:pt idx="79318">
                  <c:v>1.586360000002562E-3</c:v>
                </c:pt>
                <c:pt idx="79319">
                  <c:v>1.5863800000025621E-3</c:v>
                </c:pt>
                <c:pt idx="79320">
                  <c:v>1.5864000000025621E-3</c:v>
                </c:pt>
                <c:pt idx="79321">
                  <c:v>1.5864200000025622E-3</c:v>
                </c:pt>
                <c:pt idx="79322">
                  <c:v>1.5864400000025623E-3</c:v>
                </c:pt>
                <c:pt idx="79323">
                  <c:v>1.5864600000025624E-3</c:v>
                </c:pt>
                <c:pt idx="79324">
                  <c:v>1.5864800000025625E-3</c:v>
                </c:pt>
                <c:pt idx="79325">
                  <c:v>1.5865000000025626E-3</c:v>
                </c:pt>
                <c:pt idx="79326">
                  <c:v>1.5865200000025627E-3</c:v>
                </c:pt>
                <c:pt idx="79327">
                  <c:v>1.5865400000025628E-3</c:v>
                </c:pt>
                <c:pt idx="79328">
                  <c:v>1.5865600000025629E-3</c:v>
                </c:pt>
                <c:pt idx="79329">
                  <c:v>1.586580000002563E-3</c:v>
                </c:pt>
                <c:pt idx="79330">
                  <c:v>1.5866000000025631E-3</c:v>
                </c:pt>
                <c:pt idx="79331">
                  <c:v>1.5866200000025632E-3</c:v>
                </c:pt>
                <c:pt idx="79332">
                  <c:v>1.5866400000025633E-3</c:v>
                </c:pt>
                <c:pt idx="79333">
                  <c:v>1.5866600000025634E-3</c:v>
                </c:pt>
                <c:pt idx="79334">
                  <c:v>1.5866800000025635E-3</c:v>
                </c:pt>
                <c:pt idx="79335">
                  <c:v>1.5867000000025636E-3</c:v>
                </c:pt>
                <c:pt idx="79336">
                  <c:v>1.5867200000025637E-3</c:v>
                </c:pt>
                <c:pt idx="79337">
                  <c:v>1.5867400000025638E-3</c:v>
                </c:pt>
                <c:pt idx="79338">
                  <c:v>1.5867600000025639E-3</c:v>
                </c:pt>
                <c:pt idx="79339">
                  <c:v>1.586780000002564E-3</c:v>
                </c:pt>
                <c:pt idx="79340">
                  <c:v>1.5868000000025641E-3</c:v>
                </c:pt>
                <c:pt idx="79341">
                  <c:v>1.5868200000025642E-3</c:v>
                </c:pt>
                <c:pt idx="79342">
                  <c:v>1.5868400000025643E-3</c:v>
                </c:pt>
                <c:pt idx="79343">
                  <c:v>1.5868600000025644E-3</c:v>
                </c:pt>
                <c:pt idx="79344">
                  <c:v>1.5868800000025645E-3</c:v>
                </c:pt>
                <c:pt idx="79345">
                  <c:v>1.5869000000025646E-3</c:v>
                </c:pt>
                <c:pt idx="79346">
                  <c:v>1.5869200000025647E-3</c:v>
                </c:pt>
                <c:pt idx="79347">
                  <c:v>1.5869400000025648E-3</c:v>
                </c:pt>
                <c:pt idx="79348">
                  <c:v>1.5869600000025649E-3</c:v>
                </c:pt>
                <c:pt idx="79349">
                  <c:v>1.586980000002565E-3</c:v>
                </c:pt>
                <c:pt idx="79350">
                  <c:v>1.5870000000025651E-3</c:v>
                </c:pt>
                <c:pt idx="79351">
                  <c:v>1.5870200000025652E-3</c:v>
                </c:pt>
                <c:pt idx="79352">
                  <c:v>1.5870400000025653E-3</c:v>
                </c:pt>
                <c:pt idx="79353">
                  <c:v>1.5870600000025654E-3</c:v>
                </c:pt>
                <c:pt idx="79354">
                  <c:v>1.5870800000025655E-3</c:v>
                </c:pt>
                <c:pt idx="79355">
                  <c:v>1.5871000000025656E-3</c:v>
                </c:pt>
                <c:pt idx="79356">
                  <c:v>1.5871200000025657E-3</c:v>
                </c:pt>
                <c:pt idx="79357">
                  <c:v>1.5871400000025658E-3</c:v>
                </c:pt>
                <c:pt idx="79358">
                  <c:v>1.5871600000025659E-3</c:v>
                </c:pt>
                <c:pt idx="79359">
                  <c:v>1.587180000002566E-3</c:v>
                </c:pt>
                <c:pt idx="79360">
                  <c:v>1.5872000000025661E-3</c:v>
                </c:pt>
                <c:pt idx="79361">
                  <c:v>1.5872200000025662E-3</c:v>
                </c:pt>
                <c:pt idx="79362">
                  <c:v>1.5872400000025663E-3</c:v>
                </c:pt>
                <c:pt idx="79363">
                  <c:v>1.5872600000025664E-3</c:v>
                </c:pt>
                <c:pt idx="79364">
                  <c:v>1.5872800000025665E-3</c:v>
                </c:pt>
                <c:pt idx="79365">
                  <c:v>1.5873000000025666E-3</c:v>
                </c:pt>
                <c:pt idx="79366">
                  <c:v>1.5873200000025667E-3</c:v>
                </c:pt>
                <c:pt idx="79367">
                  <c:v>1.5873400000025668E-3</c:v>
                </c:pt>
                <c:pt idx="79368">
                  <c:v>1.5873600000025669E-3</c:v>
                </c:pt>
                <c:pt idx="79369">
                  <c:v>1.587380000002567E-3</c:v>
                </c:pt>
                <c:pt idx="79370">
                  <c:v>1.5874000000025671E-3</c:v>
                </c:pt>
                <c:pt idx="79371">
                  <c:v>1.5874200000025672E-3</c:v>
                </c:pt>
                <c:pt idx="79372">
                  <c:v>1.5874400000025672E-3</c:v>
                </c:pt>
                <c:pt idx="79373">
                  <c:v>1.5874600000025673E-3</c:v>
                </c:pt>
                <c:pt idx="79374">
                  <c:v>1.5874800000025674E-3</c:v>
                </c:pt>
                <c:pt idx="79375">
                  <c:v>1.5875000000025675E-3</c:v>
                </c:pt>
                <c:pt idx="79376">
                  <c:v>1.5875200000025676E-3</c:v>
                </c:pt>
                <c:pt idx="79377">
                  <c:v>1.5875400000025677E-3</c:v>
                </c:pt>
                <c:pt idx="79378">
                  <c:v>1.5875600000025678E-3</c:v>
                </c:pt>
                <c:pt idx="79379">
                  <c:v>1.5875800000025679E-3</c:v>
                </c:pt>
                <c:pt idx="79380">
                  <c:v>1.587600000002568E-3</c:v>
                </c:pt>
                <c:pt idx="79381">
                  <c:v>1.5876200000025681E-3</c:v>
                </c:pt>
                <c:pt idx="79382">
                  <c:v>1.5876400000025682E-3</c:v>
                </c:pt>
                <c:pt idx="79383">
                  <c:v>1.5876600000025683E-3</c:v>
                </c:pt>
                <c:pt idx="79384">
                  <c:v>1.5876800000025684E-3</c:v>
                </c:pt>
                <c:pt idx="79385">
                  <c:v>1.5877000000025685E-3</c:v>
                </c:pt>
                <c:pt idx="79386">
                  <c:v>1.5877200000025686E-3</c:v>
                </c:pt>
                <c:pt idx="79387">
                  <c:v>1.5877400000025687E-3</c:v>
                </c:pt>
                <c:pt idx="79388">
                  <c:v>1.5877600000025688E-3</c:v>
                </c:pt>
                <c:pt idx="79389">
                  <c:v>1.5877800000025689E-3</c:v>
                </c:pt>
                <c:pt idx="79390">
                  <c:v>1.587800000002569E-3</c:v>
                </c:pt>
                <c:pt idx="79391">
                  <c:v>1.5878200000025691E-3</c:v>
                </c:pt>
                <c:pt idx="79392">
                  <c:v>1.5878400000025692E-3</c:v>
                </c:pt>
                <c:pt idx="79393">
                  <c:v>1.5878600000025693E-3</c:v>
                </c:pt>
                <c:pt idx="79394">
                  <c:v>1.5878800000025694E-3</c:v>
                </c:pt>
                <c:pt idx="79395">
                  <c:v>1.5879000000025695E-3</c:v>
                </c:pt>
                <c:pt idx="79396">
                  <c:v>1.5879200000025696E-3</c:v>
                </c:pt>
                <c:pt idx="79397">
                  <c:v>1.5879400000025697E-3</c:v>
                </c:pt>
                <c:pt idx="79398">
                  <c:v>1.5879600000025698E-3</c:v>
                </c:pt>
                <c:pt idx="79399">
                  <c:v>1.5879800000025699E-3</c:v>
                </c:pt>
                <c:pt idx="79400">
                  <c:v>1.58800000000257E-3</c:v>
                </c:pt>
                <c:pt idx="79401">
                  <c:v>1.5880200000025701E-3</c:v>
                </c:pt>
                <c:pt idx="79402">
                  <c:v>1.5880400000025702E-3</c:v>
                </c:pt>
                <c:pt idx="79403">
                  <c:v>1.5880600000025703E-3</c:v>
                </c:pt>
                <c:pt idx="79404">
                  <c:v>1.5880800000025704E-3</c:v>
                </c:pt>
                <c:pt idx="79405">
                  <c:v>1.5881000000025705E-3</c:v>
                </c:pt>
                <c:pt idx="79406">
                  <c:v>1.5881200000025706E-3</c:v>
                </c:pt>
                <c:pt idx="79407">
                  <c:v>1.5881400000025707E-3</c:v>
                </c:pt>
                <c:pt idx="79408">
                  <c:v>1.5881600000025708E-3</c:v>
                </c:pt>
                <c:pt idx="79409">
                  <c:v>1.5881800000025709E-3</c:v>
                </c:pt>
                <c:pt idx="79410">
                  <c:v>1.588200000002571E-3</c:v>
                </c:pt>
                <c:pt idx="79411">
                  <c:v>1.5882200000025711E-3</c:v>
                </c:pt>
                <c:pt idx="79412">
                  <c:v>1.5882400000025712E-3</c:v>
                </c:pt>
                <c:pt idx="79413">
                  <c:v>1.5882600000025713E-3</c:v>
                </c:pt>
                <c:pt idx="79414">
                  <c:v>1.5882800000025714E-3</c:v>
                </c:pt>
                <c:pt idx="79415">
                  <c:v>1.5883000000025715E-3</c:v>
                </c:pt>
                <c:pt idx="79416">
                  <c:v>1.5883200000025716E-3</c:v>
                </c:pt>
                <c:pt idx="79417">
                  <c:v>1.5883400000025717E-3</c:v>
                </c:pt>
                <c:pt idx="79418">
                  <c:v>1.5883600000025718E-3</c:v>
                </c:pt>
                <c:pt idx="79419">
                  <c:v>1.5883800000025719E-3</c:v>
                </c:pt>
                <c:pt idx="79420">
                  <c:v>1.588400000002572E-3</c:v>
                </c:pt>
                <c:pt idx="79421">
                  <c:v>1.5884200000025721E-3</c:v>
                </c:pt>
                <c:pt idx="79422">
                  <c:v>1.5884400000025722E-3</c:v>
                </c:pt>
                <c:pt idx="79423">
                  <c:v>1.5884600000025723E-3</c:v>
                </c:pt>
                <c:pt idx="79424">
                  <c:v>1.5884800000025723E-3</c:v>
                </c:pt>
                <c:pt idx="79425">
                  <c:v>1.5885000000025724E-3</c:v>
                </c:pt>
                <c:pt idx="79426">
                  <c:v>1.5885200000025725E-3</c:v>
                </c:pt>
                <c:pt idx="79427">
                  <c:v>1.5885400000025726E-3</c:v>
                </c:pt>
                <c:pt idx="79428">
                  <c:v>1.5885600000025727E-3</c:v>
                </c:pt>
                <c:pt idx="79429">
                  <c:v>1.5885800000025728E-3</c:v>
                </c:pt>
                <c:pt idx="79430">
                  <c:v>1.5886000000025729E-3</c:v>
                </c:pt>
                <c:pt idx="79431">
                  <c:v>1.588620000002573E-3</c:v>
                </c:pt>
                <c:pt idx="79432">
                  <c:v>1.5886400000025731E-3</c:v>
                </c:pt>
                <c:pt idx="79433">
                  <c:v>1.5886600000025732E-3</c:v>
                </c:pt>
                <c:pt idx="79434">
                  <c:v>1.5886800000025733E-3</c:v>
                </c:pt>
                <c:pt idx="79435">
                  <c:v>1.5887000000025734E-3</c:v>
                </c:pt>
                <c:pt idx="79436">
                  <c:v>1.5887200000025735E-3</c:v>
                </c:pt>
                <c:pt idx="79437">
                  <c:v>1.5887400000025736E-3</c:v>
                </c:pt>
                <c:pt idx="79438">
                  <c:v>1.5887600000025737E-3</c:v>
                </c:pt>
                <c:pt idx="79439">
                  <c:v>1.5887800000025738E-3</c:v>
                </c:pt>
                <c:pt idx="79440">
                  <c:v>1.5888000000025739E-3</c:v>
                </c:pt>
                <c:pt idx="79441">
                  <c:v>1.588820000002574E-3</c:v>
                </c:pt>
                <c:pt idx="79442">
                  <c:v>1.5888400000025741E-3</c:v>
                </c:pt>
                <c:pt idx="79443">
                  <c:v>1.5888600000025742E-3</c:v>
                </c:pt>
                <c:pt idx="79444">
                  <c:v>1.5888800000025743E-3</c:v>
                </c:pt>
                <c:pt idx="79445">
                  <c:v>1.5889000000025744E-3</c:v>
                </c:pt>
                <c:pt idx="79446">
                  <c:v>1.5889200000025745E-3</c:v>
                </c:pt>
                <c:pt idx="79447">
                  <c:v>1.5889400000025746E-3</c:v>
                </c:pt>
                <c:pt idx="79448">
                  <c:v>1.5889600000025747E-3</c:v>
                </c:pt>
                <c:pt idx="79449">
                  <c:v>1.5889800000025748E-3</c:v>
                </c:pt>
                <c:pt idx="79450">
                  <c:v>1.5890000000025749E-3</c:v>
                </c:pt>
                <c:pt idx="79451">
                  <c:v>1.589020000002575E-3</c:v>
                </c:pt>
                <c:pt idx="79452">
                  <c:v>1.5890400000025751E-3</c:v>
                </c:pt>
                <c:pt idx="79453">
                  <c:v>1.5890600000025752E-3</c:v>
                </c:pt>
                <c:pt idx="79454">
                  <c:v>1.5890800000025753E-3</c:v>
                </c:pt>
                <c:pt idx="79455">
                  <c:v>1.5891000000025754E-3</c:v>
                </c:pt>
                <c:pt idx="79456">
                  <c:v>1.5891200000025755E-3</c:v>
                </c:pt>
                <c:pt idx="79457">
                  <c:v>1.5891400000025756E-3</c:v>
                </c:pt>
                <c:pt idx="79458">
                  <c:v>1.5891600000025757E-3</c:v>
                </c:pt>
                <c:pt idx="79459">
                  <c:v>1.5891800000025758E-3</c:v>
                </c:pt>
                <c:pt idx="79460">
                  <c:v>1.5892000000025759E-3</c:v>
                </c:pt>
                <c:pt idx="79461">
                  <c:v>1.589220000002576E-3</c:v>
                </c:pt>
                <c:pt idx="79462">
                  <c:v>1.5892400000025761E-3</c:v>
                </c:pt>
                <c:pt idx="79463">
                  <c:v>1.5892600000025762E-3</c:v>
                </c:pt>
                <c:pt idx="79464">
                  <c:v>1.5892800000025763E-3</c:v>
                </c:pt>
                <c:pt idx="79465">
                  <c:v>1.5893000000025764E-3</c:v>
                </c:pt>
                <c:pt idx="79466">
                  <c:v>1.5893200000025765E-3</c:v>
                </c:pt>
                <c:pt idx="79467">
                  <c:v>1.5893400000025766E-3</c:v>
                </c:pt>
                <c:pt idx="79468">
                  <c:v>1.5893600000025767E-3</c:v>
                </c:pt>
                <c:pt idx="79469">
                  <c:v>1.5893800000025768E-3</c:v>
                </c:pt>
                <c:pt idx="79470">
                  <c:v>1.5894000000025769E-3</c:v>
                </c:pt>
                <c:pt idx="79471">
                  <c:v>1.589420000002577E-3</c:v>
                </c:pt>
                <c:pt idx="79472">
                  <c:v>1.5894400000025771E-3</c:v>
                </c:pt>
                <c:pt idx="79473">
                  <c:v>1.5894600000025772E-3</c:v>
                </c:pt>
                <c:pt idx="79474">
                  <c:v>1.5894800000025773E-3</c:v>
                </c:pt>
                <c:pt idx="79475">
                  <c:v>1.5895000000025773E-3</c:v>
                </c:pt>
                <c:pt idx="79476">
                  <c:v>1.5895200000025774E-3</c:v>
                </c:pt>
                <c:pt idx="79477">
                  <c:v>1.5895400000025775E-3</c:v>
                </c:pt>
                <c:pt idx="79478">
                  <c:v>1.5895600000025776E-3</c:v>
                </c:pt>
                <c:pt idx="79479">
                  <c:v>1.5895800000025777E-3</c:v>
                </c:pt>
                <c:pt idx="79480">
                  <c:v>1.5896000000025778E-3</c:v>
                </c:pt>
                <c:pt idx="79481">
                  <c:v>1.5896200000025779E-3</c:v>
                </c:pt>
                <c:pt idx="79482">
                  <c:v>1.589640000002578E-3</c:v>
                </c:pt>
                <c:pt idx="79483">
                  <c:v>1.5896600000025781E-3</c:v>
                </c:pt>
                <c:pt idx="79484">
                  <c:v>1.5896800000025782E-3</c:v>
                </c:pt>
                <c:pt idx="79485">
                  <c:v>1.5897000000025783E-3</c:v>
                </c:pt>
                <c:pt idx="79486">
                  <c:v>1.5897200000025784E-3</c:v>
                </c:pt>
                <c:pt idx="79487">
                  <c:v>1.5897400000025785E-3</c:v>
                </c:pt>
                <c:pt idx="79488">
                  <c:v>1.5897600000025786E-3</c:v>
                </c:pt>
                <c:pt idx="79489">
                  <c:v>1.5897800000025787E-3</c:v>
                </c:pt>
                <c:pt idx="79490">
                  <c:v>1.5898000000025788E-3</c:v>
                </c:pt>
                <c:pt idx="79491">
                  <c:v>1.5898200000025789E-3</c:v>
                </c:pt>
                <c:pt idx="79492">
                  <c:v>1.589840000002579E-3</c:v>
                </c:pt>
                <c:pt idx="79493">
                  <c:v>1.5898600000025791E-3</c:v>
                </c:pt>
                <c:pt idx="79494">
                  <c:v>1.5898800000025792E-3</c:v>
                </c:pt>
                <c:pt idx="79495">
                  <c:v>1.5899000000025793E-3</c:v>
                </c:pt>
                <c:pt idx="79496">
                  <c:v>1.5899200000025794E-3</c:v>
                </c:pt>
                <c:pt idx="79497">
                  <c:v>1.5899400000025795E-3</c:v>
                </c:pt>
                <c:pt idx="79498">
                  <c:v>1.5899600000025796E-3</c:v>
                </c:pt>
                <c:pt idx="79499">
                  <c:v>1.5899800000025797E-3</c:v>
                </c:pt>
                <c:pt idx="79500">
                  <c:v>1.5900000000025798E-3</c:v>
                </c:pt>
                <c:pt idx="79501">
                  <c:v>1.5900200000025799E-3</c:v>
                </c:pt>
                <c:pt idx="79502">
                  <c:v>1.59004000000258E-3</c:v>
                </c:pt>
                <c:pt idx="79503">
                  <c:v>1.5900600000025801E-3</c:v>
                </c:pt>
                <c:pt idx="79504">
                  <c:v>1.5900800000025802E-3</c:v>
                </c:pt>
                <c:pt idx="79505">
                  <c:v>1.5901000000025803E-3</c:v>
                </c:pt>
                <c:pt idx="79506">
                  <c:v>1.5901200000025804E-3</c:v>
                </c:pt>
                <c:pt idx="79507">
                  <c:v>1.5901400000025805E-3</c:v>
                </c:pt>
                <c:pt idx="79508">
                  <c:v>1.5901600000025806E-3</c:v>
                </c:pt>
                <c:pt idx="79509">
                  <c:v>1.5901800000025807E-3</c:v>
                </c:pt>
                <c:pt idx="79510">
                  <c:v>1.5902000000025808E-3</c:v>
                </c:pt>
                <c:pt idx="79511">
                  <c:v>1.5902200000025809E-3</c:v>
                </c:pt>
                <c:pt idx="79512">
                  <c:v>1.590240000002581E-3</c:v>
                </c:pt>
                <c:pt idx="79513">
                  <c:v>1.5902600000025811E-3</c:v>
                </c:pt>
                <c:pt idx="79514">
                  <c:v>1.5902800000025812E-3</c:v>
                </c:pt>
                <c:pt idx="79515">
                  <c:v>1.5903000000025813E-3</c:v>
                </c:pt>
                <c:pt idx="79516">
                  <c:v>1.5903200000025814E-3</c:v>
                </c:pt>
                <c:pt idx="79517">
                  <c:v>1.5903400000025815E-3</c:v>
                </c:pt>
                <c:pt idx="79518">
                  <c:v>1.5903600000025816E-3</c:v>
                </c:pt>
                <c:pt idx="79519">
                  <c:v>1.5903800000025817E-3</c:v>
                </c:pt>
                <c:pt idx="79520">
                  <c:v>1.5904000000025818E-3</c:v>
                </c:pt>
                <c:pt idx="79521">
                  <c:v>1.5904200000025819E-3</c:v>
                </c:pt>
                <c:pt idx="79522">
                  <c:v>1.590440000002582E-3</c:v>
                </c:pt>
                <c:pt idx="79523">
                  <c:v>1.5904600000025821E-3</c:v>
                </c:pt>
                <c:pt idx="79524">
                  <c:v>1.5904800000025822E-3</c:v>
                </c:pt>
                <c:pt idx="79525">
                  <c:v>1.5905000000025823E-3</c:v>
                </c:pt>
                <c:pt idx="79526">
                  <c:v>1.5905200000025824E-3</c:v>
                </c:pt>
                <c:pt idx="79527">
                  <c:v>1.5905400000025824E-3</c:v>
                </c:pt>
                <c:pt idx="79528">
                  <c:v>1.5905600000025825E-3</c:v>
                </c:pt>
                <c:pt idx="79529">
                  <c:v>1.5905800000025826E-3</c:v>
                </c:pt>
                <c:pt idx="79530">
                  <c:v>1.5906000000025827E-3</c:v>
                </c:pt>
                <c:pt idx="79531">
                  <c:v>1.5906200000025828E-3</c:v>
                </c:pt>
                <c:pt idx="79532">
                  <c:v>1.5906400000025829E-3</c:v>
                </c:pt>
                <c:pt idx="79533">
                  <c:v>1.590660000002583E-3</c:v>
                </c:pt>
                <c:pt idx="79534">
                  <c:v>1.5906800000025831E-3</c:v>
                </c:pt>
                <c:pt idx="79535">
                  <c:v>1.5907000000025832E-3</c:v>
                </c:pt>
                <c:pt idx="79536">
                  <c:v>1.5907200000025833E-3</c:v>
                </c:pt>
                <c:pt idx="79537">
                  <c:v>1.5907400000025834E-3</c:v>
                </c:pt>
                <c:pt idx="79538">
                  <c:v>1.5907600000025835E-3</c:v>
                </c:pt>
                <c:pt idx="79539">
                  <c:v>1.5907800000025836E-3</c:v>
                </c:pt>
                <c:pt idx="79540">
                  <c:v>1.5908000000025837E-3</c:v>
                </c:pt>
                <c:pt idx="79541">
                  <c:v>1.5908200000025838E-3</c:v>
                </c:pt>
                <c:pt idx="79542">
                  <c:v>1.5908400000025839E-3</c:v>
                </c:pt>
                <c:pt idx="79543">
                  <c:v>1.590860000002584E-3</c:v>
                </c:pt>
                <c:pt idx="79544">
                  <c:v>1.5908800000025841E-3</c:v>
                </c:pt>
                <c:pt idx="79545">
                  <c:v>1.5909000000025842E-3</c:v>
                </c:pt>
                <c:pt idx="79546">
                  <c:v>1.5909200000025843E-3</c:v>
                </c:pt>
                <c:pt idx="79547">
                  <c:v>1.5909400000025844E-3</c:v>
                </c:pt>
                <c:pt idx="79548">
                  <c:v>1.5909600000025845E-3</c:v>
                </c:pt>
                <c:pt idx="79549">
                  <c:v>1.5909800000025846E-3</c:v>
                </c:pt>
                <c:pt idx="79550">
                  <c:v>1.5910000000025847E-3</c:v>
                </c:pt>
                <c:pt idx="79551">
                  <c:v>1.5910200000025848E-3</c:v>
                </c:pt>
                <c:pt idx="79552">
                  <c:v>1.5910400000025849E-3</c:v>
                </c:pt>
                <c:pt idx="79553">
                  <c:v>1.591060000002585E-3</c:v>
                </c:pt>
                <c:pt idx="79554">
                  <c:v>1.5910800000025851E-3</c:v>
                </c:pt>
                <c:pt idx="79555">
                  <c:v>1.5911000000025852E-3</c:v>
                </c:pt>
                <c:pt idx="79556">
                  <c:v>1.5911200000025853E-3</c:v>
                </c:pt>
                <c:pt idx="79557">
                  <c:v>1.5911400000025854E-3</c:v>
                </c:pt>
                <c:pt idx="79558">
                  <c:v>1.5911600000025855E-3</c:v>
                </c:pt>
                <c:pt idx="79559">
                  <c:v>1.5911800000025856E-3</c:v>
                </c:pt>
                <c:pt idx="79560">
                  <c:v>1.5912000000025857E-3</c:v>
                </c:pt>
                <c:pt idx="79561">
                  <c:v>1.5912200000025858E-3</c:v>
                </c:pt>
                <c:pt idx="79562">
                  <c:v>1.5912400000025859E-3</c:v>
                </c:pt>
                <c:pt idx="79563">
                  <c:v>1.591260000002586E-3</c:v>
                </c:pt>
                <c:pt idx="79564">
                  <c:v>1.5912800000025861E-3</c:v>
                </c:pt>
                <c:pt idx="79565">
                  <c:v>1.5913000000025862E-3</c:v>
                </c:pt>
                <c:pt idx="79566">
                  <c:v>1.5913200000025863E-3</c:v>
                </c:pt>
                <c:pt idx="79567">
                  <c:v>1.5913400000025864E-3</c:v>
                </c:pt>
                <c:pt idx="79568">
                  <c:v>1.5913600000025865E-3</c:v>
                </c:pt>
                <c:pt idx="79569">
                  <c:v>1.5913800000025866E-3</c:v>
                </c:pt>
                <c:pt idx="79570">
                  <c:v>1.5914000000025867E-3</c:v>
                </c:pt>
                <c:pt idx="79571">
                  <c:v>1.5914200000025868E-3</c:v>
                </c:pt>
                <c:pt idx="79572">
                  <c:v>1.5914400000025869E-3</c:v>
                </c:pt>
                <c:pt idx="79573">
                  <c:v>1.591460000002587E-3</c:v>
                </c:pt>
                <c:pt idx="79574">
                  <c:v>1.5914800000025871E-3</c:v>
                </c:pt>
                <c:pt idx="79575">
                  <c:v>1.5915000000025872E-3</c:v>
                </c:pt>
                <c:pt idx="79576">
                  <c:v>1.5915200000025873E-3</c:v>
                </c:pt>
                <c:pt idx="79577">
                  <c:v>1.5915400000025874E-3</c:v>
                </c:pt>
                <c:pt idx="79578">
                  <c:v>1.5915600000025875E-3</c:v>
                </c:pt>
                <c:pt idx="79579">
                  <c:v>1.5915800000025875E-3</c:v>
                </c:pt>
                <c:pt idx="79580">
                  <c:v>1.5916000000025876E-3</c:v>
                </c:pt>
                <c:pt idx="79581">
                  <c:v>1.5916200000025877E-3</c:v>
                </c:pt>
                <c:pt idx="79582">
                  <c:v>1.5916400000025878E-3</c:v>
                </c:pt>
                <c:pt idx="79583">
                  <c:v>1.5916600000025879E-3</c:v>
                </c:pt>
                <c:pt idx="79584">
                  <c:v>1.591680000002588E-3</c:v>
                </c:pt>
                <c:pt idx="79585">
                  <c:v>1.5917000000025881E-3</c:v>
                </c:pt>
                <c:pt idx="79586">
                  <c:v>1.5917200000025882E-3</c:v>
                </c:pt>
                <c:pt idx="79587">
                  <c:v>1.5917400000025883E-3</c:v>
                </c:pt>
                <c:pt idx="79588">
                  <c:v>1.5917600000025884E-3</c:v>
                </c:pt>
                <c:pt idx="79589">
                  <c:v>1.5917800000025885E-3</c:v>
                </c:pt>
                <c:pt idx="79590">
                  <c:v>1.5918000000025886E-3</c:v>
                </c:pt>
                <c:pt idx="79591">
                  <c:v>1.5918200000025887E-3</c:v>
                </c:pt>
                <c:pt idx="79592">
                  <c:v>1.5918400000025888E-3</c:v>
                </c:pt>
                <c:pt idx="79593">
                  <c:v>1.5918600000025889E-3</c:v>
                </c:pt>
                <c:pt idx="79594">
                  <c:v>1.591880000002589E-3</c:v>
                </c:pt>
                <c:pt idx="79595">
                  <c:v>1.5919000000025891E-3</c:v>
                </c:pt>
                <c:pt idx="79596">
                  <c:v>1.5919200000025892E-3</c:v>
                </c:pt>
                <c:pt idx="79597">
                  <c:v>1.5919400000025893E-3</c:v>
                </c:pt>
                <c:pt idx="79598">
                  <c:v>1.5919600000025894E-3</c:v>
                </c:pt>
                <c:pt idx="79599">
                  <c:v>1.5919800000025895E-3</c:v>
                </c:pt>
                <c:pt idx="79600">
                  <c:v>1.5920000000025896E-3</c:v>
                </c:pt>
                <c:pt idx="79601">
                  <c:v>1.5920200000025897E-3</c:v>
                </c:pt>
                <c:pt idx="79602">
                  <c:v>1.5920400000025898E-3</c:v>
                </c:pt>
                <c:pt idx="79603">
                  <c:v>1.5920600000025899E-3</c:v>
                </c:pt>
                <c:pt idx="79604">
                  <c:v>1.59208000000259E-3</c:v>
                </c:pt>
                <c:pt idx="79605">
                  <c:v>1.5921000000025901E-3</c:v>
                </c:pt>
                <c:pt idx="79606">
                  <c:v>1.5921200000025902E-3</c:v>
                </c:pt>
                <c:pt idx="79607">
                  <c:v>1.5921400000025903E-3</c:v>
                </c:pt>
                <c:pt idx="79608">
                  <c:v>1.5921600000025904E-3</c:v>
                </c:pt>
                <c:pt idx="79609">
                  <c:v>1.5921800000025905E-3</c:v>
                </c:pt>
                <c:pt idx="79610">
                  <c:v>1.5922000000025906E-3</c:v>
                </c:pt>
                <c:pt idx="79611">
                  <c:v>1.5922200000025907E-3</c:v>
                </c:pt>
                <c:pt idx="79612">
                  <c:v>1.5922400000025908E-3</c:v>
                </c:pt>
                <c:pt idx="79613">
                  <c:v>1.5922600000025909E-3</c:v>
                </c:pt>
                <c:pt idx="79614">
                  <c:v>1.592280000002591E-3</c:v>
                </c:pt>
                <c:pt idx="79615">
                  <c:v>1.5923000000025911E-3</c:v>
                </c:pt>
                <c:pt idx="79616">
                  <c:v>1.5923200000025912E-3</c:v>
                </c:pt>
                <c:pt idx="79617">
                  <c:v>1.5923400000025913E-3</c:v>
                </c:pt>
                <c:pt idx="79618">
                  <c:v>1.5923600000025914E-3</c:v>
                </c:pt>
                <c:pt idx="79619">
                  <c:v>1.5923800000025915E-3</c:v>
                </c:pt>
                <c:pt idx="79620">
                  <c:v>1.5924000000025916E-3</c:v>
                </c:pt>
                <c:pt idx="79621">
                  <c:v>1.5924200000025917E-3</c:v>
                </c:pt>
                <c:pt idx="79622">
                  <c:v>1.5924400000025918E-3</c:v>
                </c:pt>
                <c:pt idx="79623">
                  <c:v>1.5924600000025919E-3</c:v>
                </c:pt>
                <c:pt idx="79624">
                  <c:v>1.592480000002592E-3</c:v>
                </c:pt>
                <c:pt idx="79625">
                  <c:v>1.5925000000025921E-3</c:v>
                </c:pt>
                <c:pt idx="79626">
                  <c:v>1.5925200000025922E-3</c:v>
                </c:pt>
                <c:pt idx="79627">
                  <c:v>1.5925400000025923E-3</c:v>
                </c:pt>
                <c:pt idx="79628">
                  <c:v>1.5925600000025924E-3</c:v>
                </c:pt>
                <c:pt idx="79629">
                  <c:v>1.5925800000025925E-3</c:v>
                </c:pt>
                <c:pt idx="79630">
                  <c:v>1.5926000000025925E-3</c:v>
                </c:pt>
                <c:pt idx="79631">
                  <c:v>1.5926200000025926E-3</c:v>
                </c:pt>
                <c:pt idx="79632">
                  <c:v>1.5926400000025927E-3</c:v>
                </c:pt>
                <c:pt idx="79633">
                  <c:v>1.5926600000025928E-3</c:v>
                </c:pt>
                <c:pt idx="79634">
                  <c:v>1.5926800000025929E-3</c:v>
                </c:pt>
                <c:pt idx="79635">
                  <c:v>1.592700000002593E-3</c:v>
                </c:pt>
                <c:pt idx="79636">
                  <c:v>1.5927200000025931E-3</c:v>
                </c:pt>
                <c:pt idx="79637">
                  <c:v>1.5927400000025932E-3</c:v>
                </c:pt>
                <c:pt idx="79638">
                  <c:v>1.5927600000025933E-3</c:v>
                </c:pt>
                <c:pt idx="79639">
                  <c:v>1.5927800000025934E-3</c:v>
                </c:pt>
                <c:pt idx="79640">
                  <c:v>1.5928000000025935E-3</c:v>
                </c:pt>
                <c:pt idx="79641">
                  <c:v>1.5928200000025936E-3</c:v>
                </c:pt>
                <c:pt idx="79642">
                  <c:v>1.5928400000025937E-3</c:v>
                </c:pt>
                <c:pt idx="79643">
                  <c:v>1.5928600000025938E-3</c:v>
                </c:pt>
                <c:pt idx="79644">
                  <c:v>1.5928800000025939E-3</c:v>
                </c:pt>
                <c:pt idx="79645">
                  <c:v>1.592900000002594E-3</c:v>
                </c:pt>
                <c:pt idx="79646">
                  <c:v>1.5929200000025941E-3</c:v>
                </c:pt>
                <c:pt idx="79647">
                  <c:v>1.5929400000025942E-3</c:v>
                </c:pt>
                <c:pt idx="79648">
                  <c:v>1.5929600000025943E-3</c:v>
                </c:pt>
                <c:pt idx="79649">
                  <c:v>1.5929800000025944E-3</c:v>
                </c:pt>
                <c:pt idx="79650">
                  <c:v>1.5930000000025945E-3</c:v>
                </c:pt>
                <c:pt idx="79651">
                  <c:v>1.5930200000025946E-3</c:v>
                </c:pt>
                <c:pt idx="79652">
                  <c:v>1.5930400000025947E-3</c:v>
                </c:pt>
                <c:pt idx="79653">
                  <c:v>1.5930600000025948E-3</c:v>
                </c:pt>
                <c:pt idx="79654">
                  <c:v>1.5930800000025949E-3</c:v>
                </c:pt>
                <c:pt idx="79655">
                  <c:v>1.593100000002595E-3</c:v>
                </c:pt>
                <c:pt idx="79656">
                  <c:v>1.5931200000025951E-3</c:v>
                </c:pt>
                <c:pt idx="79657">
                  <c:v>1.5931400000025952E-3</c:v>
                </c:pt>
                <c:pt idx="79658">
                  <c:v>1.5931600000025953E-3</c:v>
                </c:pt>
                <c:pt idx="79659">
                  <c:v>1.5931800000025954E-3</c:v>
                </c:pt>
                <c:pt idx="79660">
                  <c:v>1.5932000000025955E-3</c:v>
                </c:pt>
                <c:pt idx="79661">
                  <c:v>1.5932200000025956E-3</c:v>
                </c:pt>
                <c:pt idx="79662">
                  <c:v>1.5932400000025957E-3</c:v>
                </c:pt>
                <c:pt idx="79663">
                  <c:v>1.5932600000025958E-3</c:v>
                </c:pt>
                <c:pt idx="79664">
                  <c:v>1.5932800000025959E-3</c:v>
                </c:pt>
                <c:pt idx="79665">
                  <c:v>1.593300000002596E-3</c:v>
                </c:pt>
                <c:pt idx="79666">
                  <c:v>1.5933200000025961E-3</c:v>
                </c:pt>
                <c:pt idx="79667">
                  <c:v>1.5933400000025962E-3</c:v>
                </c:pt>
                <c:pt idx="79668">
                  <c:v>1.5933600000025963E-3</c:v>
                </c:pt>
                <c:pt idx="79669">
                  <c:v>1.5933800000025964E-3</c:v>
                </c:pt>
                <c:pt idx="79670">
                  <c:v>1.5934000000025965E-3</c:v>
                </c:pt>
                <c:pt idx="79671">
                  <c:v>1.5934200000025966E-3</c:v>
                </c:pt>
                <c:pt idx="79672">
                  <c:v>1.5934400000025967E-3</c:v>
                </c:pt>
                <c:pt idx="79673">
                  <c:v>1.5934600000025968E-3</c:v>
                </c:pt>
                <c:pt idx="79674">
                  <c:v>1.5934800000025969E-3</c:v>
                </c:pt>
                <c:pt idx="79675">
                  <c:v>1.593500000002597E-3</c:v>
                </c:pt>
                <c:pt idx="79676">
                  <c:v>1.5935200000025971E-3</c:v>
                </c:pt>
                <c:pt idx="79677">
                  <c:v>1.5935400000025972E-3</c:v>
                </c:pt>
                <c:pt idx="79678">
                  <c:v>1.5935600000025973E-3</c:v>
                </c:pt>
                <c:pt idx="79679">
                  <c:v>1.5935800000025974E-3</c:v>
                </c:pt>
                <c:pt idx="79680">
                  <c:v>1.5936000000025975E-3</c:v>
                </c:pt>
                <c:pt idx="79681">
                  <c:v>1.5936200000025976E-3</c:v>
                </c:pt>
                <c:pt idx="79682">
                  <c:v>1.5936400000025976E-3</c:v>
                </c:pt>
                <c:pt idx="79683">
                  <c:v>1.5936600000025977E-3</c:v>
                </c:pt>
                <c:pt idx="79684">
                  <c:v>1.5936800000025978E-3</c:v>
                </c:pt>
                <c:pt idx="79685">
                  <c:v>1.5937000000025979E-3</c:v>
                </c:pt>
                <c:pt idx="79686">
                  <c:v>1.593720000002598E-3</c:v>
                </c:pt>
                <c:pt idx="79687">
                  <c:v>1.5937400000025981E-3</c:v>
                </c:pt>
                <c:pt idx="79688">
                  <c:v>1.5937600000025982E-3</c:v>
                </c:pt>
                <c:pt idx="79689">
                  <c:v>1.5937800000025983E-3</c:v>
                </c:pt>
                <c:pt idx="79690">
                  <c:v>1.5938000000025984E-3</c:v>
                </c:pt>
                <c:pt idx="79691">
                  <c:v>1.5938200000025985E-3</c:v>
                </c:pt>
                <c:pt idx="79692">
                  <c:v>1.5938400000025986E-3</c:v>
                </c:pt>
                <c:pt idx="79693">
                  <c:v>1.5938600000025987E-3</c:v>
                </c:pt>
                <c:pt idx="79694">
                  <c:v>1.5938800000025988E-3</c:v>
                </c:pt>
                <c:pt idx="79695">
                  <c:v>1.5939000000025989E-3</c:v>
                </c:pt>
                <c:pt idx="79696">
                  <c:v>1.593920000002599E-3</c:v>
                </c:pt>
                <c:pt idx="79697">
                  <c:v>1.5939400000025991E-3</c:v>
                </c:pt>
                <c:pt idx="79698">
                  <c:v>1.5939600000025992E-3</c:v>
                </c:pt>
                <c:pt idx="79699">
                  <c:v>1.5939800000025993E-3</c:v>
                </c:pt>
                <c:pt idx="79700">
                  <c:v>1.5940000000025994E-3</c:v>
                </c:pt>
                <c:pt idx="79701">
                  <c:v>1.5940200000025995E-3</c:v>
                </c:pt>
                <c:pt idx="79702">
                  <c:v>1.5940400000025996E-3</c:v>
                </c:pt>
                <c:pt idx="79703">
                  <c:v>1.5940600000025997E-3</c:v>
                </c:pt>
                <c:pt idx="79704">
                  <c:v>1.5940800000025998E-3</c:v>
                </c:pt>
                <c:pt idx="79705">
                  <c:v>1.5941000000025999E-3</c:v>
                </c:pt>
                <c:pt idx="79706">
                  <c:v>1.5941200000026E-3</c:v>
                </c:pt>
                <c:pt idx="79707">
                  <c:v>1.5941400000026001E-3</c:v>
                </c:pt>
                <c:pt idx="79708">
                  <c:v>1.5941600000026002E-3</c:v>
                </c:pt>
                <c:pt idx="79709">
                  <c:v>1.5941800000026003E-3</c:v>
                </c:pt>
                <c:pt idx="79710">
                  <c:v>1.5942000000026004E-3</c:v>
                </c:pt>
                <c:pt idx="79711">
                  <c:v>1.5942200000026005E-3</c:v>
                </c:pt>
                <c:pt idx="79712">
                  <c:v>1.5942400000026006E-3</c:v>
                </c:pt>
                <c:pt idx="79713">
                  <c:v>1.5942600000026007E-3</c:v>
                </c:pt>
                <c:pt idx="79714">
                  <c:v>1.5942800000026008E-3</c:v>
                </c:pt>
                <c:pt idx="79715">
                  <c:v>1.5943000000026009E-3</c:v>
                </c:pt>
                <c:pt idx="79716">
                  <c:v>1.594320000002601E-3</c:v>
                </c:pt>
                <c:pt idx="79717">
                  <c:v>1.5943400000026011E-3</c:v>
                </c:pt>
                <c:pt idx="79718">
                  <c:v>1.5943600000026012E-3</c:v>
                </c:pt>
                <c:pt idx="79719">
                  <c:v>1.5943800000026013E-3</c:v>
                </c:pt>
                <c:pt idx="79720">
                  <c:v>1.5944000000026014E-3</c:v>
                </c:pt>
                <c:pt idx="79721">
                  <c:v>1.5944200000026015E-3</c:v>
                </c:pt>
                <c:pt idx="79722">
                  <c:v>1.5944400000026016E-3</c:v>
                </c:pt>
                <c:pt idx="79723">
                  <c:v>1.5944600000026017E-3</c:v>
                </c:pt>
                <c:pt idx="79724">
                  <c:v>1.5944800000026018E-3</c:v>
                </c:pt>
                <c:pt idx="79725">
                  <c:v>1.5945000000026019E-3</c:v>
                </c:pt>
                <c:pt idx="79726">
                  <c:v>1.594520000002602E-3</c:v>
                </c:pt>
                <c:pt idx="79727">
                  <c:v>1.5945400000026021E-3</c:v>
                </c:pt>
                <c:pt idx="79728">
                  <c:v>1.5945600000026022E-3</c:v>
                </c:pt>
                <c:pt idx="79729">
                  <c:v>1.5945800000026023E-3</c:v>
                </c:pt>
                <c:pt idx="79730">
                  <c:v>1.5946000000026024E-3</c:v>
                </c:pt>
                <c:pt idx="79731">
                  <c:v>1.5946200000026025E-3</c:v>
                </c:pt>
                <c:pt idx="79732">
                  <c:v>1.5946400000026026E-3</c:v>
                </c:pt>
                <c:pt idx="79733">
                  <c:v>1.5946600000026027E-3</c:v>
                </c:pt>
                <c:pt idx="79734">
                  <c:v>1.5946800000026027E-3</c:v>
                </c:pt>
                <c:pt idx="79735">
                  <c:v>1.5947000000026028E-3</c:v>
                </c:pt>
                <c:pt idx="79736">
                  <c:v>1.5947200000026029E-3</c:v>
                </c:pt>
                <c:pt idx="79737">
                  <c:v>1.594740000002603E-3</c:v>
                </c:pt>
                <c:pt idx="79738">
                  <c:v>1.5947600000026031E-3</c:v>
                </c:pt>
                <c:pt idx="79739">
                  <c:v>1.5947800000026032E-3</c:v>
                </c:pt>
                <c:pt idx="79740">
                  <c:v>1.5948000000026033E-3</c:v>
                </c:pt>
                <c:pt idx="79741">
                  <c:v>1.5948200000026034E-3</c:v>
                </c:pt>
                <c:pt idx="79742">
                  <c:v>1.5948400000026035E-3</c:v>
                </c:pt>
                <c:pt idx="79743">
                  <c:v>1.5948600000026036E-3</c:v>
                </c:pt>
                <c:pt idx="79744">
                  <c:v>1.5948800000026037E-3</c:v>
                </c:pt>
                <c:pt idx="79745">
                  <c:v>1.5949000000026038E-3</c:v>
                </c:pt>
                <c:pt idx="79746">
                  <c:v>1.5949200000026039E-3</c:v>
                </c:pt>
                <c:pt idx="79747">
                  <c:v>1.594940000002604E-3</c:v>
                </c:pt>
                <c:pt idx="79748">
                  <c:v>1.5949600000026041E-3</c:v>
                </c:pt>
                <c:pt idx="79749">
                  <c:v>1.5949800000026042E-3</c:v>
                </c:pt>
                <c:pt idx="79750">
                  <c:v>1.5950000000026043E-3</c:v>
                </c:pt>
                <c:pt idx="79751">
                  <c:v>1.5950200000026044E-3</c:v>
                </c:pt>
                <c:pt idx="79752">
                  <c:v>1.5950400000026045E-3</c:v>
                </c:pt>
                <c:pt idx="79753">
                  <c:v>1.5950600000026046E-3</c:v>
                </c:pt>
                <c:pt idx="79754">
                  <c:v>1.5950800000026047E-3</c:v>
                </c:pt>
                <c:pt idx="79755">
                  <c:v>1.5951000000026048E-3</c:v>
                </c:pt>
                <c:pt idx="79756">
                  <c:v>1.5951200000026049E-3</c:v>
                </c:pt>
                <c:pt idx="79757">
                  <c:v>1.595140000002605E-3</c:v>
                </c:pt>
                <c:pt idx="79758">
                  <c:v>1.5951600000026051E-3</c:v>
                </c:pt>
                <c:pt idx="79759">
                  <c:v>1.5951800000026052E-3</c:v>
                </c:pt>
                <c:pt idx="79760">
                  <c:v>1.5952000000026053E-3</c:v>
                </c:pt>
                <c:pt idx="79761">
                  <c:v>1.5952200000026054E-3</c:v>
                </c:pt>
                <c:pt idx="79762">
                  <c:v>1.5952400000026055E-3</c:v>
                </c:pt>
                <c:pt idx="79763">
                  <c:v>1.5952600000026056E-3</c:v>
                </c:pt>
                <c:pt idx="79764">
                  <c:v>1.5952800000026057E-3</c:v>
                </c:pt>
                <c:pt idx="79765">
                  <c:v>1.5953000000026058E-3</c:v>
                </c:pt>
                <c:pt idx="79766">
                  <c:v>1.5953200000026059E-3</c:v>
                </c:pt>
                <c:pt idx="79767">
                  <c:v>1.595340000002606E-3</c:v>
                </c:pt>
                <c:pt idx="79768">
                  <c:v>1.5953600000026061E-3</c:v>
                </c:pt>
                <c:pt idx="79769">
                  <c:v>1.5953800000026062E-3</c:v>
                </c:pt>
                <c:pt idx="79770">
                  <c:v>1.5954000000026063E-3</c:v>
                </c:pt>
                <c:pt idx="79771">
                  <c:v>1.5954200000026064E-3</c:v>
                </c:pt>
                <c:pt idx="79772">
                  <c:v>1.5954400000026065E-3</c:v>
                </c:pt>
                <c:pt idx="79773">
                  <c:v>1.5954600000026066E-3</c:v>
                </c:pt>
                <c:pt idx="79774">
                  <c:v>1.5954800000026067E-3</c:v>
                </c:pt>
                <c:pt idx="79775">
                  <c:v>1.5955000000026068E-3</c:v>
                </c:pt>
                <c:pt idx="79776">
                  <c:v>1.5955200000026069E-3</c:v>
                </c:pt>
                <c:pt idx="79777">
                  <c:v>1.595540000002607E-3</c:v>
                </c:pt>
                <c:pt idx="79778">
                  <c:v>1.5955600000026071E-3</c:v>
                </c:pt>
                <c:pt idx="79779">
                  <c:v>1.5955800000026072E-3</c:v>
                </c:pt>
                <c:pt idx="79780">
                  <c:v>1.5956000000026073E-3</c:v>
                </c:pt>
                <c:pt idx="79781">
                  <c:v>1.5956200000026074E-3</c:v>
                </c:pt>
                <c:pt idx="79782">
                  <c:v>1.5956400000026075E-3</c:v>
                </c:pt>
                <c:pt idx="79783">
                  <c:v>1.5956600000026076E-3</c:v>
                </c:pt>
                <c:pt idx="79784">
                  <c:v>1.5956800000026077E-3</c:v>
                </c:pt>
                <c:pt idx="79785">
                  <c:v>1.5957000000026077E-3</c:v>
                </c:pt>
                <c:pt idx="79786">
                  <c:v>1.5957200000026078E-3</c:v>
                </c:pt>
                <c:pt idx="79787">
                  <c:v>1.5957400000026079E-3</c:v>
                </c:pt>
                <c:pt idx="79788">
                  <c:v>1.595760000002608E-3</c:v>
                </c:pt>
                <c:pt idx="79789">
                  <c:v>1.5957800000026081E-3</c:v>
                </c:pt>
                <c:pt idx="79790">
                  <c:v>1.5958000000026082E-3</c:v>
                </c:pt>
                <c:pt idx="79791">
                  <c:v>1.5958200000026083E-3</c:v>
                </c:pt>
                <c:pt idx="79792">
                  <c:v>1.5958400000026084E-3</c:v>
                </c:pt>
                <c:pt idx="79793">
                  <c:v>1.5958600000026085E-3</c:v>
                </c:pt>
                <c:pt idx="79794">
                  <c:v>1.5958800000026086E-3</c:v>
                </c:pt>
                <c:pt idx="79795">
                  <c:v>1.5959000000026087E-3</c:v>
                </c:pt>
                <c:pt idx="79796">
                  <c:v>1.5959200000026088E-3</c:v>
                </c:pt>
                <c:pt idx="79797">
                  <c:v>1.5959400000026089E-3</c:v>
                </c:pt>
                <c:pt idx="79798">
                  <c:v>1.595960000002609E-3</c:v>
                </c:pt>
                <c:pt idx="79799">
                  <c:v>1.5959800000026091E-3</c:v>
                </c:pt>
                <c:pt idx="79800">
                  <c:v>1.5960000000026092E-3</c:v>
                </c:pt>
                <c:pt idx="79801">
                  <c:v>1.5960200000026093E-3</c:v>
                </c:pt>
                <c:pt idx="79802">
                  <c:v>1.5960400000026094E-3</c:v>
                </c:pt>
                <c:pt idx="79803">
                  <c:v>1.5960600000026095E-3</c:v>
                </c:pt>
                <c:pt idx="79804">
                  <c:v>1.5960800000026096E-3</c:v>
                </c:pt>
                <c:pt idx="79805">
                  <c:v>1.5961000000026097E-3</c:v>
                </c:pt>
                <c:pt idx="79806">
                  <c:v>1.5961200000026098E-3</c:v>
                </c:pt>
                <c:pt idx="79807">
                  <c:v>1.5961400000026099E-3</c:v>
                </c:pt>
                <c:pt idx="79808">
                  <c:v>1.59616000000261E-3</c:v>
                </c:pt>
                <c:pt idx="79809">
                  <c:v>1.5961800000026101E-3</c:v>
                </c:pt>
                <c:pt idx="79810">
                  <c:v>1.5962000000026102E-3</c:v>
                </c:pt>
                <c:pt idx="79811">
                  <c:v>1.5962200000026103E-3</c:v>
                </c:pt>
                <c:pt idx="79812">
                  <c:v>1.5962400000026104E-3</c:v>
                </c:pt>
                <c:pt idx="79813">
                  <c:v>1.5962600000026105E-3</c:v>
                </c:pt>
                <c:pt idx="79814">
                  <c:v>1.5962800000026106E-3</c:v>
                </c:pt>
                <c:pt idx="79815">
                  <c:v>1.5963000000026107E-3</c:v>
                </c:pt>
                <c:pt idx="79816">
                  <c:v>1.5963200000026108E-3</c:v>
                </c:pt>
                <c:pt idx="79817">
                  <c:v>1.5963400000026109E-3</c:v>
                </c:pt>
                <c:pt idx="79818">
                  <c:v>1.596360000002611E-3</c:v>
                </c:pt>
                <c:pt idx="79819">
                  <c:v>1.5963800000026111E-3</c:v>
                </c:pt>
                <c:pt idx="79820">
                  <c:v>1.5964000000026112E-3</c:v>
                </c:pt>
                <c:pt idx="79821">
                  <c:v>1.5964200000026113E-3</c:v>
                </c:pt>
                <c:pt idx="79822">
                  <c:v>1.5964400000026114E-3</c:v>
                </c:pt>
                <c:pt idx="79823">
                  <c:v>1.5964600000026115E-3</c:v>
                </c:pt>
                <c:pt idx="79824">
                  <c:v>1.5964800000026116E-3</c:v>
                </c:pt>
                <c:pt idx="79825">
                  <c:v>1.5965000000026117E-3</c:v>
                </c:pt>
                <c:pt idx="79826">
                  <c:v>1.5965200000026118E-3</c:v>
                </c:pt>
                <c:pt idx="79827">
                  <c:v>1.5965400000026119E-3</c:v>
                </c:pt>
                <c:pt idx="79828">
                  <c:v>1.596560000002612E-3</c:v>
                </c:pt>
                <c:pt idx="79829">
                  <c:v>1.5965800000026121E-3</c:v>
                </c:pt>
                <c:pt idx="79830">
                  <c:v>1.5966000000026122E-3</c:v>
                </c:pt>
                <c:pt idx="79831">
                  <c:v>1.5966200000026123E-3</c:v>
                </c:pt>
                <c:pt idx="79832">
                  <c:v>1.5966400000026124E-3</c:v>
                </c:pt>
                <c:pt idx="79833">
                  <c:v>1.5966600000026125E-3</c:v>
                </c:pt>
                <c:pt idx="79834">
                  <c:v>1.5966800000026126E-3</c:v>
                </c:pt>
                <c:pt idx="79835">
                  <c:v>1.5967000000026127E-3</c:v>
                </c:pt>
                <c:pt idx="79836">
                  <c:v>1.5967200000026128E-3</c:v>
                </c:pt>
                <c:pt idx="79837">
                  <c:v>1.5967400000026128E-3</c:v>
                </c:pt>
                <c:pt idx="79838">
                  <c:v>1.5967600000026129E-3</c:v>
                </c:pt>
                <c:pt idx="79839">
                  <c:v>1.596780000002613E-3</c:v>
                </c:pt>
                <c:pt idx="79840">
                  <c:v>1.5968000000026131E-3</c:v>
                </c:pt>
                <c:pt idx="79841">
                  <c:v>1.5968200000026132E-3</c:v>
                </c:pt>
                <c:pt idx="79842">
                  <c:v>1.5968400000026133E-3</c:v>
                </c:pt>
                <c:pt idx="79843">
                  <c:v>1.5968600000026134E-3</c:v>
                </c:pt>
                <c:pt idx="79844">
                  <c:v>1.5968800000026135E-3</c:v>
                </c:pt>
                <c:pt idx="79845">
                  <c:v>1.5969000000026136E-3</c:v>
                </c:pt>
                <c:pt idx="79846">
                  <c:v>1.5969200000026137E-3</c:v>
                </c:pt>
                <c:pt idx="79847">
                  <c:v>1.5969400000026138E-3</c:v>
                </c:pt>
                <c:pt idx="79848">
                  <c:v>1.5969600000026139E-3</c:v>
                </c:pt>
                <c:pt idx="79849">
                  <c:v>1.596980000002614E-3</c:v>
                </c:pt>
                <c:pt idx="79850">
                  <c:v>1.5970000000026141E-3</c:v>
                </c:pt>
                <c:pt idx="79851">
                  <c:v>1.5970200000026142E-3</c:v>
                </c:pt>
                <c:pt idx="79852">
                  <c:v>1.5970400000026143E-3</c:v>
                </c:pt>
                <c:pt idx="79853">
                  <c:v>1.5970600000026144E-3</c:v>
                </c:pt>
                <c:pt idx="79854">
                  <c:v>1.5970800000026145E-3</c:v>
                </c:pt>
                <c:pt idx="79855">
                  <c:v>1.5971000000026146E-3</c:v>
                </c:pt>
                <c:pt idx="79856">
                  <c:v>1.5971200000026147E-3</c:v>
                </c:pt>
                <c:pt idx="79857">
                  <c:v>1.5971400000026148E-3</c:v>
                </c:pt>
                <c:pt idx="79858">
                  <c:v>1.5971600000026149E-3</c:v>
                </c:pt>
                <c:pt idx="79859">
                  <c:v>1.597180000002615E-3</c:v>
                </c:pt>
                <c:pt idx="79860">
                  <c:v>1.5972000000026151E-3</c:v>
                </c:pt>
                <c:pt idx="79861">
                  <c:v>1.5972200000026152E-3</c:v>
                </c:pt>
                <c:pt idx="79862">
                  <c:v>1.5972400000026153E-3</c:v>
                </c:pt>
                <c:pt idx="79863">
                  <c:v>1.5972600000026154E-3</c:v>
                </c:pt>
                <c:pt idx="79864">
                  <c:v>1.5972800000026155E-3</c:v>
                </c:pt>
                <c:pt idx="79865">
                  <c:v>1.5973000000026156E-3</c:v>
                </c:pt>
                <c:pt idx="79866">
                  <c:v>1.5973200000026157E-3</c:v>
                </c:pt>
                <c:pt idx="79867">
                  <c:v>1.5973400000026158E-3</c:v>
                </c:pt>
                <c:pt idx="79868">
                  <c:v>1.5973600000026159E-3</c:v>
                </c:pt>
                <c:pt idx="79869">
                  <c:v>1.597380000002616E-3</c:v>
                </c:pt>
                <c:pt idx="79870">
                  <c:v>1.5974000000026161E-3</c:v>
                </c:pt>
                <c:pt idx="79871">
                  <c:v>1.5974200000026162E-3</c:v>
                </c:pt>
                <c:pt idx="79872">
                  <c:v>1.5974400000026163E-3</c:v>
                </c:pt>
                <c:pt idx="79873">
                  <c:v>1.5974600000026164E-3</c:v>
                </c:pt>
                <c:pt idx="79874">
                  <c:v>1.5974800000026165E-3</c:v>
                </c:pt>
                <c:pt idx="79875">
                  <c:v>1.5975000000026166E-3</c:v>
                </c:pt>
                <c:pt idx="79876">
                  <c:v>1.5975200000026167E-3</c:v>
                </c:pt>
                <c:pt idx="79877">
                  <c:v>1.5975400000026168E-3</c:v>
                </c:pt>
                <c:pt idx="79878">
                  <c:v>1.5975600000026169E-3</c:v>
                </c:pt>
                <c:pt idx="79879">
                  <c:v>1.597580000002617E-3</c:v>
                </c:pt>
                <c:pt idx="79880">
                  <c:v>1.5976000000026171E-3</c:v>
                </c:pt>
                <c:pt idx="79881">
                  <c:v>1.5976200000026172E-3</c:v>
                </c:pt>
                <c:pt idx="79882">
                  <c:v>1.5976400000026173E-3</c:v>
                </c:pt>
                <c:pt idx="79883">
                  <c:v>1.5976600000026174E-3</c:v>
                </c:pt>
                <c:pt idx="79884">
                  <c:v>1.5976800000026175E-3</c:v>
                </c:pt>
                <c:pt idx="79885">
                  <c:v>1.5977000000026176E-3</c:v>
                </c:pt>
                <c:pt idx="79886">
                  <c:v>1.5977200000026177E-3</c:v>
                </c:pt>
                <c:pt idx="79887">
                  <c:v>1.5977400000026178E-3</c:v>
                </c:pt>
                <c:pt idx="79888">
                  <c:v>1.5977600000026179E-3</c:v>
                </c:pt>
                <c:pt idx="79889">
                  <c:v>1.5977800000026179E-3</c:v>
                </c:pt>
                <c:pt idx="79890">
                  <c:v>1.597800000002618E-3</c:v>
                </c:pt>
                <c:pt idx="79891">
                  <c:v>1.5978200000026181E-3</c:v>
                </c:pt>
                <c:pt idx="79892">
                  <c:v>1.5978400000026182E-3</c:v>
                </c:pt>
                <c:pt idx="79893">
                  <c:v>1.5978600000026183E-3</c:v>
                </c:pt>
                <c:pt idx="79894">
                  <c:v>1.5978800000026184E-3</c:v>
                </c:pt>
                <c:pt idx="79895">
                  <c:v>1.5979000000026185E-3</c:v>
                </c:pt>
                <c:pt idx="79896">
                  <c:v>1.5979200000026186E-3</c:v>
                </c:pt>
                <c:pt idx="79897">
                  <c:v>1.5979400000026187E-3</c:v>
                </c:pt>
                <c:pt idx="79898">
                  <c:v>1.5979600000026188E-3</c:v>
                </c:pt>
                <c:pt idx="79899">
                  <c:v>1.5979800000026189E-3</c:v>
                </c:pt>
                <c:pt idx="79900">
                  <c:v>1.598000000002619E-3</c:v>
                </c:pt>
                <c:pt idx="79901">
                  <c:v>1.5980200000026191E-3</c:v>
                </c:pt>
                <c:pt idx="79902">
                  <c:v>1.5980400000026192E-3</c:v>
                </c:pt>
                <c:pt idx="79903">
                  <c:v>1.5980600000026193E-3</c:v>
                </c:pt>
                <c:pt idx="79904">
                  <c:v>1.5980800000026194E-3</c:v>
                </c:pt>
                <c:pt idx="79905">
                  <c:v>1.5981000000026195E-3</c:v>
                </c:pt>
                <c:pt idx="79906">
                  <c:v>1.5981200000026196E-3</c:v>
                </c:pt>
                <c:pt idx="79907">
                  <c:v>1.5981400000026197E-3</c:v>
                </c:pt>
                <c:pt idx="79908">
                  <c:v>1.5981600000026198E-3</c:v>
                </c:pt>
                <c:pt idx="79909">
                  <c:v>1.5981800000026199E-3</c:v>
                </c:pt>
                <c:pt idx="79910">
                  <c:v>1.59820000000262E-3</c:v>
                </c:pt>
                <c:pt idx="79911">
                  <c:v>1.5982200000026201E-3</c:v>
                </c:pt>
                <c:pt idx="79912">
                  <c:v>1.5982400000026202E-3</c:v>
                </c:pt>
                <c:pt idx="79913">
                  <c:v>1.5982600000026203E-3</c:v>
                </c:pt>
                <c:pt idx="79914">
                  <c:v>1.5982800000026204E-3</c:v>
                </c:pt>
                <c:pt idx="79915">
                  <c:v>1.5983000000026205E-3</c:v>
                </c:pt>
                <c:pt idx="79916">
                  <c:v>1.5983200000026206E-3</c:v>
                </c:pt>
                <c:pt idx="79917">
                  <c:v>1.5983400000026207E-3</c:v>
                </c:pt>
                <c:pt idx="79918">
                  <c:v>1.5983600000026208E-3</c:v>
                </c:pt>
                <c:pt idx="79919">
                  <c:v>1.5983800000026209E-3</c:v>
                </c:pt>
                <c:pt idx="79920">
                  <c:v>1.598400000002621E-3</c:v>
                </c:pt>
                <c:pt idx="79921">
                  <c:v>1.5984200000026211E-3</c:v>
                </c:pt>
                <c:pt idx="79922">
                  <c:v>1.5984400000026212E-3</c:v>
                </c:pt>
                <c:pt idx="79923">
                  <c:v>1.5984600000026213E-3</c:v>
                </c:pt>
                <c:pt idx="79924">
                  <c:v>1.5984800000026214E-3</c:v>
                </c:pt>
                <c:pt idx="79925">
                  <c:v>1.5985000000026215E-3</c:v>
                </c:pt>
                <c:pt idx="79926">
                  <c:v>1.5985200000026216E-3</c:v>
                </c:pt>
                <c:pt idx="79927">
                  <c:v>1.5985400000026217E-3</c:v>
                </c:pt>
                <c:pt idx="79928">
                  <c:v>1.5985600000026218E-3</c:v>
                </c:pt>
                <c:pt idx="79929">
                  <c:v>1.5985800000026219E-3</c:v>
                </c:pt>
                <c:pt idx="79930">
                  <c:v>1.598600000002622E-3</c:v>
                </c:pt>
                <c:pt idx="79931">
                  <c:v>1.5986200000026221E-3</c:v>
                </c:pt>
                <c:pt idx="79932">
                  <c:v>1.5986400000026222E-3</c:v>
                </c:pt>
                <c:pt idx="79933">
                  <c:v>1.5986600000026223E-3</c:v>
                </c:pt>
                <c:pt idx="79934">
                  <c:v>1.5986800000026224E-3</c:v>
                </c:pt>
                <c:pt idx="79935">
                  <c:v>1.5987000000026225E-3</c:v>
                </c:pt>
                <c:pt idx="79936">
                  <c:v>1.5987200000026226E-3</c:v>
                </c:pt>
                <c:pt idx="79937">
                  <c:v>1.5987400000026227E-3</c:v>
                </c:pt>
                <c:pt idx="79938">
                  <c:v>1.5987600000026228E-3</c:v>
                </c:pt>
                <c:pt idx="79939">
                  <c:v>1.5987800000026229E-3</c:v>
                </c:pt>
                <c:pt idx="79940">
                  <c:v>1.5988000000026229E-3</c:v>
                </c:pt>
                <c:pt idx="79941">
                  <c:v>1.598820000002623E-3</c:v>
                </c:pt>
                <c:pt idx="79942">
                  <c:v>1.5988400000026231E-3</c:v>
                </c:pt>
                <c:pt idx="79943">
                  <c:v>1.5988600000026232E-3</c:v>
                </c:pt>
                <c:pt idx="79944">
                  <c:v>1.5988800000026233E-3</c:v>
                </c:pt>
                <c:pt idx="79945">
                  <c:v>1.5989000000026234E-3</c:v>
                </c:pt>
                <c:pt idx="79946">
                  <c:v>1.5989200000026235E-3</c:v>
                </c:pt>
                <c:pt idx="79947">
                  <c:v>1.5989400000026236E-3</c:v>
                </c:pt>
                <c:pt idx="79948">
                  <c:v>1.5989600000026237E-3</c:v>
                </c:pt>
                <c:pt idx="79949">
                  <c:v>1.5989800000026238E-3</c:v>
                </c:pt>
                <c:pt idx="79950">
                  <c:v>1.5990000000026239E-3</c:v>
                </c:pt>
                <c:pt idx="79951">
                  <c:v>1.599020000002624E-3</c:v>
                </c:pt>
                <c:pt idx="79952">
                  <c:v>1.5990400000026241E-3</c:v>
                </c:pt>
                <c:pt idx="79953">
                  <c:v>1.5990600000026242E-3</c:v>
                </c:pt>
                <c:pt idx="79954">
                  <c:v>1.5990800000026243E-3</c:v>
                </c:pt>
                <c:pt idx="79955">
                  <c:v>1.5991000000026244E-3</c:v>
                </c:pt>
                <c:pt idx="79956">
                  <c:v>1.5991200000026245E-3</c:v>
                </c:pt>
                <c:pt idx="79957">
                  <c:v>1.5991400000026246E-3</c:v>
                </c:pt>
                <c:pt idx="79958">
                  <c:v>1.5991600000026247E-3</c:v>
                </c:pt>
                <c:pt idx="79959">
                  <c:v>1.5991800000026248E-3</c:v>
                </c:pt>
                <c:pt idx="79960">
                  <c:v>1.5992000000026249E-3</c:v>
                </c:pt>
                <c:pt idx="79961">
                  <c:v>1.599220000002625E-3</c:v>
                </c:pt>
                <c:pt idx="79962">
                  <c:v>1.5992400000026251E-3</c:v>
                </c:pt>
                <c:pt idx="79963">
                  <c:v>1.5992600000026252E-3</c:v>
                </c:pt>
                <c:pt idx="79964">
                  <c:v>1.5992800000026253E-3</c:v>
                </c:pt>
                <c:pt idx="79965">
                  <c:v>1.5993000000026254E-3</c:v>
                </c:pt>
                <c:pt idx="79966">
                  <c:v>1.5993200000026255E-3</c:v>
                </c:pt>
                <c:pt idx="79967">
                  <c:v>1.5993400000026256E-3</c:v>
                </c:pt>
                <c:pt idx="79968">
                  <c:v>1.5993600000026257E-3</c:v>
                </c:pt>
                <c:pt idx="79969">
                  <c:v>1.5993800000026258E-3</c:v>
                </c:pt>
                <c:pt idx="79970">
                  <c:v>1.5994000000026259E-3</c:v>
                </c:pt>
                <c:pt idx="79971">
                  <c:v>1.599420000002626E-3</c:v>
                </c:pt>
                <c:pt idx="79972">
                  <c:v>1.5994400000026261E-3</c:v>
                </c:pt>
                <c:pt idx="79973">
                  <c:v>1.5994600000026262E-3</c:v>
                </c:pt>
                <c:pt idx="79974">
                  <c:v>1.5994800000026263E-3</c:v>
                </c:pt>
                <c:pt idx="79975">
                  <c:v>1.5995000000026264E-3</c:v>
                </c:pt>
                <c:pt idx="79976">
                  <c:v>1.5995200000026265E-3</c:v>
                </c:pt>
                <c:pt idx="79977">
                  <c:v>1.5995400000026266E-3</c:v>
                </c:pt>
                <c:pt idx="79978">
                  <c:v>1.5995600000026267E-3</c:v>
                </c:pt>
                <c:pt idx="79979">
                  <c:v>1.5995800000026268E-3</c:v>
                </c:pt>
                <c:pt idx="79980">
                  <c:v>1.5996000000026269E-3</c:v>
                </c:pt>
                <c:pt idx="79981">
                  <c:v>1.599620000002627E-3</c:v>
                </c:pt>
                <c:pt idx="79982">
                  <c:v>1.5996400000026271E-3</c:v>
                </c:pt>
                <c:pt idx="79983">
                  <c:v>1.5996600000026272E-3</c:v>
                </c:pt>
                <c:pt idx="79984">
                  <c:v>1.5996800000026273E-3</c:v>
                </c:pt>
                <c:pt idx="79985">
                  <c:v>1.5997000000026274E-3</c:v>
                </c:pt>
                <c:pt idx="79986">
                  <c:v>1.5997200000026275E-3</c:v>
                </c:pt>
                <c:pt idx="79987">
                  <c:v>1.5997400000026276E-3</c:v>
                </c:pt>
                <c:pt idx="79988">
                  <c:v>1.5997600000026277E-3</c:v>
                </c:pt>
                <c:pt idx="79989">
                  <c:v>1.5997800000026278E-3</c:v>
                </c:pt>
                <c:pt idx="79990">
                  <c:v>1.5998000000026279E-3</c:v>
                </c:pt>
                <c:pt idx="79991">
                  <c:v>1.599820000002628E-3</c:v>
                </c:pt>
                <c:pt idx="79992">
                  <c:v>1.599840000002628E-3</c:v>
                </c:pt>
                <c:pt idx="79993">
                  <c:v>1.5998600000026281E-3</c:v>
                </c:pt>
                <c:pt idx="79994">
                  <c:v>1.5998800000026282E-3</c:v>
                </c:pt>
                <c:pt idx="79995">
                  <c:v>1.5999000000026283E-3</c:v>
                </c:pt>
                <c:pt idx="79996">
                  <c:v>1.5999200000026284E-3</c:v>
                </c:pt>
                <c:pt idx="79997">
                  <c:v>1.5999400000026285E-3</c:v>
                </c:pt>
                <c:pt idx="79998">
                  <c:v>1.5999600000026286E-3</c:v>
                </c:pt>
                <c:pt idx="79999">
                  <c:v>1.5999800000026287E-3</c:v>
                </c:pt>
                <c:pt idx="80000">
                  <c:v>1.6000000000026288E-3</c:v>
                </c:pt>
                <c:pt idx="80001">
                  <c:v>1.6000200000026289E-3</c:v>
                </c:pt>
                <c:pt idx="80002">
                  <c:v>1.600040000002629E-3</c:v>
                </c:pt>
                <c:pt idx="80003">
                  <c:v>1.6000600000026291E-3</c:v>
                </c:pt>
                <c:pt idx="80004">
                  <c:v>1.6000800000026292E-3</c:v>
                </c:pt>
                <c:pt idx="80005">
                  <c:v>1.6001000000026293E-3</c:v>
                </c:pt>
                <c:pt idx="80006">
                  <c:v>1.6001200000026294E-3</c:v>
                </c:pt>
                <c:pt idx="80007">
                  <c:v>1.6001400000026295E-3</c:v>
                </c:pt>
                <c:pt idx="80008">
                  <c:v>1.6001600000026296E-3</c:v>
                </c:pt>
                <c:pt idx="80009">
                  <c:v>1.6001800000026297E-3</c:v>
                </c:pt>
                <c:pt idx="80010">
                  <c:v>1.6002000000026298E-3</c:v>
                </c:pt>
                <c:pt idx="80011">
                  <c:v>1.6002200000026299E-3</c:v>
                </c:pt>
                <c:pt idx="80012">
                  <c:v>1.60024000000263E-3</c:v>
                </c:pt>
                <c:pt idx="80013">
                  <c:v>1.6002600000026301E-3</c:v>
                </c:pt>
                <c:pt idx="80014">
                  <c:v>1.6002800000026302E-3</c:v>
                </c:pt>
                <c:pt idx="80015">
                  <c:v>1.6003000000026303E-3</c:v>
                </c:pt>
                <c:pt idx="80016">
                  <c:v>1.6003200000026304E-3</c:v>
                </c:pt>
                <c:pt idx="80017">
                  <c:v>1.6003400000026305E-3</c:v>
                </c:pt>
                <c:pt idx="80018">
                  <c:v>1.6003600000026306E-3</c:v>
                </c:pt>
                <c:pt idx="80019">
                  <c:v>1.6003800000026307E-3</c:v>
                </c:pt>
                <c:pt idx="80020">
                  <c:v>1.6004000000026308E-3</c:v>
                </c:pt>
                <c:pt idx="80021">
                  <c:v>1.6004200000026309E-3</c:v>
                </c:pt>
                <c:pt idx="80022">
                  <c:v>1.600440000002631E-3</c:v>
                </c:pt>
                <c:pt idx="80023">
                  <c:v>1.6004600000026311E-3</c:v>
                </c:pt>
                <c:pt idx="80024">
                  <c:v>1.6004800000026312E-3</c:v>
                </c:pt>
                <c:pt idx="80025">
                  <c:v>1.6005000000026313E-3</c:v>
                </c:pt>
                <c:pt idx="80026">
                  <c:v>1.6005200000026314E-3</c:v>
                </c:pt>
                <c:pt idx="80027">
                  <c:v>1.6005400000026315E-3</c:v>
                </c:pt>
                <c:pt idx="80028">
                  <c:v>1.6005600000026316E-3</c:v>
                </c:pt>
                <c:pt idx="80029">
                  <c:v>1.6005800000026317E-3</c:v>
                </c:pt>
                <c:pt idx="80030">
                  <c:v>1.6006000000026318E-3</c:v>
                </c:pt>
                <c:pt idx="80031">
                  <c:v>1.6006200000026319E-3</c:v>
                </c:pt>
                <c:pt idx="80032">
                  <c:v>1.600640000002632E-3</c:v>
                </c:pt>
                <c:pt idx="80033">
                  <c:v>1.6006600000026321E-3</c:v>
                </c:pt>
                <c:pt idx="80034">
                  <c:v>1.6006800000026322E-3</c:v>
                </c:pt>
                <c:pt idx="80035">
                  <c:v>1.6007000000026323E-3</c:v>
                </c:pt>
                <c:pt idx="80036">
                  <c:v>1.6007200000026324E-3</c:v>
                </c:pt>
                <c:pt idx="80037">
                  <c:v>1.6007400000026325E-3</c:v>
                </c:pt>
                <c:pt idx="80038">
                  <c:v>1.6007600000026326E-3</c:v>
                </c:pt>
                <c:pt idx="80039">
                  <c:v>1.6007800000026327E-3</c:v>
                </c:pt>
                <c:pt idx="80040">
                  <c:v>1.6008000000026328E-3</c:v>
                </c:pt>
                <c:pt idx="80041">
                  <c:v>1.6008200000026329E-3</c:v>
                </c:pt>
                <c:pt idx="80042">
                  <c:v>1.600840000002633E-3</c:v>
                </c:pt>
                <c:pt idx="80043">
                  <c:v>1.6008600000026331E-3</c:v>
                </c:pt>
                <c:pt idx="80044">
                  <c:v>1.6008800000026331E-3</c:v>
                </c:pt>
                <c:pt idx="80045">
                  <c:v>1.6009000000026332E-3</c:v>
                </c:pt>
                <c:pt idx="80046">
                  <c:v>1.6009200000026333E-3</c:v>
                </c:pt>
                <c:pt idx="80047">
                  <c:v>1.6009400000026334E-3</c:v>
                </c:pt>
                <c:pt idx="80048">
                  <c:v>1.6009600000026335E-3</c:v>
                </c:pt>
                <c:pt idx="80049">
                  <c:v>1.6009800000026336E-3</c:v>
                </c:pt>
                <c:pt idx="80050">
                  <c:v>1.6010000000026337E-3</c:v>
                </c:pt>
                <c:pt idx="80051">
                  <c:v>1.6010200000026338E-3</c:v>
                </c:pt>
                <c:pt idx="80052">
                  <c:v>1.6010400000026339E-3</c:v>
                </c:pt>
                <c:pt idx="80053">
                  <c:v>1.601060000002634E-3</c:v>
                </c:pt>
                <c:pt idx="80054">
                  <c:v>1.6010800000026341E-3</c:v>
                </c:pt>
                <c:pt idx="80055">
                  <c:v>1.6011000000026342E-3</c:v>
                </c:pt>
                <c:pt idx="80056">
                  <c:v>1.6011200000026343E-3</c:v>
                </c:pt>
                <c:pt idx="80057">
                  <c:v>1.6011400000026344E-3</c:v>
                </c:pt>
                <c:pt idx="80058">
                  <c:v>1.6011600000026345E-3</c:v>
                </c:pt>
                <c:pt idx="80059">
                  <c:v>1.6011800000026346E-3</c:v>
                </c:pt>
                <c:pt idx="80060">
                  <c:v>1.6012000000026347E-3</c:v>
                </c:pt>
                <c:pt idx="80061">
                  <c:v>1.6012200000026348E-3</c:v>
                </c:pt>
                <c:pt idx="80062">
                  <c:v>1.6012400000026349E-3</c:v>
                </c:pt>
                <c:pt idx="80063">
                  <c:v>1.601260000002635E-3</c:v>
                </c:pt>
                <c:pt idx="80064">
                  <c:v>1.6012800000026351E-3</c:v>
                </c:pt>
                <c:pt idx="80065">
                  <c:v>1.6013000000026352E-3</c:v>
                </c:pt>
                <c:pt idx="80066">
                  <c:v>1.6013200000026353E-3</c:v>
                </c:pt>
                <c:pt idx="80067">
                  <c:v>1.6013400000026354E-3</c:v>
                </c:pt>
                <c:pt idx="80068">
                  <c:v>1.6013600000026355E-3</c:v>
                </c:pt>
                <c:pt idx="80069">
                  <c:v>1.6013800000026356E-3</c:v>
                </c:pt>
                <c:pt idx="80070">
                  <c:v>1.6014000000026357E-3</c:v>
                </c:pt>
                <c:pt idx="80071">
                  <c:v>1.6014200000026358E-3</c:v>
                </c:pt>
                <c:pt idx="80072">
                  <c:v>1.6014400000026359E-3</c:v>
                </c:pt>
                <c:pt idx="80073">
                  <c:v>1.601460000002636E-3</c:v>
                </c:pt>
                <c:pt idx="80074">
                  <c:v>1.6014800000026361E-3</c:v>
                </c:pt>
                <c:pt idx="80075">
                  <c:v>1.6015000000026362E-3</c:v>
                </c:pt>
                <c:pt idx="80076">
                  <c:v>1.6015200000026363E-3</c:v>
                </c:pt>
                <c:pt idx="80077">
                  <c:v>1.6015400000026364E-3</c:v>
                </c:pt>
                <c:pt idx="80078">
                  <c:v>1.6015600000026365E-3</c:v>
                </c:pt>
                <c:pt idx="80079">
                  <c:v>1.6015800000026366E-3</c:v>
                </c:pt>
                <c:pt idx="80080">
                  <c:v>1.6016000000026367E-3</c:v>
                </c:pt>
                <c:pt idx="80081">
                  <c:v>1.6016200000026368E-3</c:v>
                </c:pt>
                <c:pt idx="80082">
                  <c:v>1.6016400000026369E-3</c:v>
                </c:pt>
                <c:pt idx="80083">
                  <c:v>1.601660000002637E-3</c:v>
                </c:pt>
                <c:pt idx="80084">
                  <c:v>1.6016800000026371E-3</c:v>
                </c:pt>
                <c:pt idx="80085">
                  <c:v>1.6017000000026372E-3</c:v>
                </c:pt>
                <c:pt idx="80086">
                  <c:v>1.6017200000026373E-3</c:v>
                </c:pt>
                <c:pt idx="80087">
                  <c:v>1.6017400000026374E-3</c:v>
                </c:pt>
                <c:pt idx="80088">
                  <c:v>1.6017600000026375E-3</c:v>
                </c:pt>
                <c:pt idx="80089">
                  <c:v>1.6017800000026376E-3</c:v>
                </c:pt>
                <c:pt idx="80090">
                  <c:v>1.6018000000026377E-3</c:v>
                </c:pt>
                <c:pt idx="80091">
                  <c:v>1.6018200000026378E-3</c:v>
                </c:pt>
                <c:pt idx="80092">
                  <c:v>1.6018400000026379E-3</c:v>
                </c:pt>
                <c:pt idx="80093">
                  <c:v>1.601860000002638E-3</c:v>
                </c:pt>
                <c:pt idx="80094">
                  <c:v>1.6018800000026381E-3</c:v>
                </c:pt>
                <c:pt idx="80095">
                  <c:v>1.6019000000026381E-3</c:v>
                </c:pt>
                <c:pt idx="80096">
                  <c:v>1.6019200000026382E-3</c:v>
                </c:pt>
                <c:pt idx="80097">
                  <c:v>1.6019400000026383E-3</c:v>
                </c:pt>
                <c:pt idx="80098">
                  <c:v>1.6019600000026384E-3</c:v>
                </c:pt>
                <c:pt idx="80099">
                  <c:v>1.6019800000026385E-3</c:v>
                </c:pt>
                <c:pt idx="80100">
                  <c:v>1.6020000000026386E-3</c:v>
                </c:pt>
                <c:pt idx="80101">
                  <c:v>1.6020200000026387E-3</c:v>
                </c:pt>
                <c:pt idx="80102">
                  <c:v>1.6020400000026388E-3</c:v>
                </c:pt>
                <c:pt idx="80103">
                  <c:v>1.6020600000026389E-3</c:v>
                </c:pt>
                <c:pt idx="80104">
                  <c:v>1.602080000002639E-3</c:v>
                </c:pt>
                <c:pt idx="80105">
                  <c:v>1.6021000000026391E-3</c:v>
                </c:pt>
                <c:pt idx="80106">
                  <c:v>1.6021200000026392E-3</c:v>
                </c:pt>
                <c:pt idx="80107">
                  <c:v>1.6021400000026393E-3</c:v>
                </c:pt>
                <c:pt idx="80108">
                  <c:v>1.6021600000026394E-3</c:v>
                </c:pt>
                <c:pt idx="80109">
                  <c:v>1.6021800000026395E-3</c:v>
                </c:pt>
                <c:pt idx="80110">
                  <c:v>1.6022000000026396E-3</c:v>
                </c:pt>
                <c:pt idx="80111">
                  <c:v>1.6022200000026397E-3</c:v>
                </c:pt>
                <c:pt idx="80112">
                  <c:v>1.6022400000026398E-3</c:v>
                </c:pt>
                <c:pt idx="80113">
                  <c:v>1.6022600000026399E-3</c:v>
                </c:pt>
                <c:pt idx="80114">
                  <c:v>1.60228000000264E-3</c:v>
                </c:pt>
                <c:pt idx="80115">
                  <c:v>1.6023000000026401E-3</c:v>
                </c:pt>
                <c:pt idx="80116">
                  <c:v>1.6023200000026402E-3</c:v>
                </c:pt>
                <c:pt idx="80117">
                  <c:v>1.6023400000026403E-3</c:v>
                </c:pt>
                <c:pt idx="80118">
                  <c:v>1.6023600000026404E-3</c:v>
                </c:pt>
                <c:pt idx="80119">
                  <c:v>1.6023800000026405E-3</c:v>
                </c:pt>
                <c:pt idx="80120">
                  <c:v>1.6024000000026406E-3</c:v>
                </c:pt>
                <c:pt idx="80121">
                  <c:v>1.6024200000026407E-3</c:v>
                </c:pt>
                <c:pt idx="80122">
                  <c:v>1.6024400000026408E-3</c:v>
                </c:pt>
                <c:pt idx="80123">
                  <c:v>1.6024600000026409E-3</c:v>
                </c:pt>
                <c:pt idx="80124">
                  <c:v>1.602480000002641E-3</c:v>
                </c:pt>
                <c:pt idx="80125">
                  <c:v>1.6025000000026411E-3</c:v>
                </c:pt>
                <c:pt idx="80126">
                  <c:v>1.6025200000026412E-3</c:v>
                </c:pt>
                <c:pt idx="80127">
                  <c:v>1.6025400000026413E-3</c:v>
                </c:pt>
                <c:pt idx="80128">
                  <c:v>1.6025600000026414E-3</c:v>
                </c:pt>
                <c:pt idx="80129">
                  <c:v>1.6025800000026415E-3</c:v>
                </c:pt>
                <c:pt idx="80130">
                  <c:v>1.6026000000026416E-3</c:v>
                </c:pt>
                <c:pt idx="80131">
                  <c:v>1.6026200000026417E-3</c:v>
                </c:pt>
                <c:pt idx="80132">
                  <c:v>1.6026400000026418E-3</c:v>
                </c:pt>
                <c:pt idx="80133">
                  <c:v>1.6026600000026419E-3</c:v>
                </c:pt>
                <c:pt idx="80134">
                  <c:v>1.602680000002642E-3</c:v>
                </c:pt>
                <c:pt idx="80135">
                  <c:v>1.6027000000026421E-3</c:v>
                </c:pt>
                <c:pt idx="80136">
                  <c:v>1.6027200000026422E-3</c:v>
                </c:pt>
                <c:pt idx="80137">
                  <c:v>1.6027400000026423E-3</c:v>
                </c:pt>
                <c:pt idx="80138">
                  <c:v>1.6027600000026424E-3</c:v>
                </c:pt>
                <c:pt idx="80139">
                  <c:v>1.6027800000026425E-3</c:v>
                </c:pt>
                <c:pt idx="80140">
                  <c:v>1.6028000000026426E-3</c:v>
                </c:pt>
                <c:pt idx="80141">
                  <c:v>1.6028200000026427E-3</c:v>
                </c:pt>
                <c:pt idx="80142">
                  <c:v>1.6028400000026428E-3</c:v>
                </c:pt>
                <c:pt idx="80143">
                  <c:v>1.6028600000026429E-3</c:v>
                </c:pt>
                <c:pt idx="80144">
                  <c:v>1.602880000002643E-3</c:v>
                </c:pt>
                <c:pt idx="80145">
                  <c:v>1.6029000000026431E-3</c:v>
                </c:pt>
                <c:pt idx="80146">
                  <c:v>1.6029200000026432E-3</c:v>
                </c:pt>
                <c:pt idx="80147">
                  <c:v>1.6029400000026432E-3</c:v>
                </c:pt>
                <c:pt idx="80148">
                  <c:v>1.6029600000026433E-3</c:v>
                </c:pt>
                <c:pt idx="80149">
                  <c:v>1.6029800000026434E-3</c:v>
                </c:pt>
                <c:pt idx="80150">
                  <c:v>1.6030000000026435E-3</c:v>
                </c:pt>
                <c:pt idx="80151">
                  <c:v>1.6030200000026436E-3</c:v>
                </c:pt>
                <c:pt idx="80152">
                  <c:v>1.6030400000026437E-3</c:v>
                </c:pt>
                <c:pt idx="80153">
                  <c:v>1.6030600000026438E-3</c:v>
                </c:pt>
                <c:pt idx="80154">
                  <c:v>1.6030800000026439E-3</c:v>
                </c:pt>
                <c:pt idx="80155">
                  <c:v>1.603100000002644E-3</c:v>
                </c:pt>
                <c:pt idx="80156">
                  <c:v>1.6031200000026441E-3</c:v>
                </c:pt>
                <c:pt idx="80157">
                  <c:v>1.6031400000026442E-3</c:v>
                </c:pt>
                <c:pt idx="80158">
                  <c:v>1.6031600000026443E-3</c:v>
                </c:pt>
                <c:pt idx="80159">
                  <c:v>1.6031800000026444E-3</c:v>
                </c:pt>
                <c:pt idx="80160">
                  <c:v>1.6032000000026445E-3</c:v>
                </c:pt>
                <c:pt idx="80161">
                  <c:v>1.6032200000026446E-3</c:v>
                </c:pt>
                <c:pt idx="80162">
                  <c:v>1.6032400000026447E-3</c:v>
                </c:pt>
                <c:pt idx="80163">
                  <c:v>1.6032600000026448E-3</c:v>
                </c:pt>
                <c:pt idx="80164">
                  <c:v>1.6032800000026449E-3</c:v>
                </c:pt>
                <c:pt idx="80165">
                  <c:v>1.603300000002645E-3</c:v>
                </c:pt>
                <c:pt idx="80166">
                  <c:v>1.6033200000026451E-3</c:v>
                </c:pt>
                <c:pt idx="80167">
                  <c:v>1.6033400000026452E-3</c:v>
                </c:pt>
                <c:pt idx="80168">
                  <c:v>1.6033600000026453E-3</c:v>
                </c:pt>
                <c:pt idx="80169">
                  <c:v>1.6033800000026454E-3</c:v>
                </c:pt>
                <c:pt idx="80170">
                  <c:v>1.6034000000026455E-3</c:v>
                </c:pt>
                <c:pt idx="80171">
                  <c:v>1.6034200000026456E-3</c:v>
                </c:pt>
                <c:pt idx="80172">
                  <c:v>1.6034400000026457E-3</c:v>
                </c:pt>
                <c:pt idx="80173">
                  <c:v>1.6034600000026458E-3</c:v>
                </c:pt>
                <c:pt idx="80174">
                  <c:v>1.6034800000026459E-3</c:v>
                </c:pt>
                <c:pt idx="80175">
                  <c:v>1.603500000002646E-3</c:v>
                </c:pt>
                <c:pt idx="80176">
                  <c:v>1.6035200000026461E-3</c:v>
                </c:pt>
                <c:pt idx="80177">
                  <c:v>1.6035400000026462E-3</c:v>
                </c:pt>
                <c:pt idx="80178">
                  <c:v>1.6035600000026463E-3</c:v>
                </c:pt>
                <c:pt idx="80179">
                  <c:v>1.6035800000026464E-3</c:v>
                </c:pt>
                <c:pt idx="80180">
                  <c:v>1.6036000000026465E-3</c:v>
                </c:pt>
                <c:pt idx="80181">
                  <c:v>1.6036200000026466E-3</c:v>
                </c:pt>
                <c:pt idx="80182">
                  <c:v>1.6036400000026467E-3</c:v>
                </c:pt>
                <c:pt idx="80183">
                  <c:v>1.6036600000026468E-3</c:v>
                </c:pt>
                <c:pt idx="80184">
                  <c:v>1.6036800000026469E-3</c:v>
                </c:pt>
                <c:pt idx="80185">
                  <c:v>1.603700000002647E-3</c:v>
                </c:pt>
                <c:pt idx="80186">
                  <c:v>1.6037200000026471E-3</c:v>
                </c:pt>
                <c:pt idx="80187">
                  <c:v>1.6037400000026472E-3</c:v>
                </c:pt>
                <c:pt idx="80188">
                  <c:v>1.6037600000026473E-3</c:v>
                </c:pt>
                <c:pt idx="80189">
                  <c:v>1.6037800000026474E-3</c:v>
                </c:pt>
                <c:pt idx="80190">
                  <c:v>1.6038000000026475E-3</c:v>
                </c:pt>
                <c:pt idx="80191">
                  <c:v>1.6038200000026476E-3</c:v>
                </c:pt>
                <c:pt idx="80192">
                  <c:v>1.6038400000026477E-3</c:v>
                </c:pt>
                <c:pt idx="80193">
                  <c:v>1.6038600000026478E-3</c:v>
                </c:pt>
                <c:pt idx="80194">
                  <c:v>1.6038800000026479E-3</c:v>
                </c:pt>
                <c:pt idx="80195">
                  <c:v>1.603900000002648E-3</c:v>
                </c:pt>
                <c:pt idx="80196">
                  <c:v>1.6039200000026481E-3</c:v>
                </c:pt>
                <c:pt idx="80197">
                  <c:v>1.6039400000026482E-3</c:v>
                </c:pt>
                <c:pt idx="80198">
                  <c:v>1.6039600000026483E-3</c:v>
                </c:pt>
                <c:pt idx="80199">
                  <c:v>1.6039800000026483E-3</c:v>
                </c:pt>
                <c:pt idx="80200">
                  <c:v>1.6040000000026484E-3</c:v>
                </c:pt>
                <c:pt idx="80201">
                  <c:v>1.6040200000026485E-3</c:v>
                </c:pt>
                <c:pt idx="80202">
                  <c:v>1.6040400000026486E-3</c:v>
                </c:pt>
                <c:pt idx="80203">
                  <c:v>1.6040600000026487E-3</c:v>
                </c:pt>
                <c:pt idx="80204">
                  <c:v>1.6040800000026488E-3</c:v>
                </c:pt>
                <c:pt idx="80205">
                  <c:v>1.6041000000026489E-3</c:v>
                </c:pt>
                <c:pt idx="80206">
                  <c:v>1.604120000002649E-3</c:v>
                </c:pt>
                <c:pt idx="80207">
                  <c:v>1.6041400000026491E-3</c:v>
                </c:pt>
                <c:pt idx="80208">
                  <c:v>1.6041600000026492E-3</c:v>
                </c:pt>
                <c:pt idx="80209">
                  <c:v>1.6041800000026493E-3</c:v>
                </c:pt>
                <c:pt idx="80210">
                  <c:v>1.6042000000026494E-3</c:v>
                </c:pt>
                <c:pt idx="80211">
                  <c:v>1.6042200000026495E-3</c:v>
                </c:pt>
                <c:pt idx="80212">
                  <c:v>1.6042400000026496E-3</c:v>
                </c:pt>
                <c:pt idx="80213">
                  <c:v>1.6042600000026497E-3</c:v>
                </c:pt>
                <c:pt idx="80214">
                  <c:v>1.6042800000026498E-3</c:v>
                </c:pt>
                <c:pt idx="80215">
                  <c:v>1.6043000000026499E-3</c:v>
                </c:pt>
                <c:pt idx="80216">
                  <c:v>1.60432000000265E-3</c:v>
                </c:pt>
                <c:pt idx="80217">
                  <c:v>1.6043400000026501E-3</c:v>
                </c:pt>
                <c:pt idx="80218">
                  <c:v>1.6043600000026502E-3</c:v>
                </c:pt>
                <c:pt idx="80219">
                  <c:v>1.6043800000026503E-3</c:v>
                </c:pt>
                <c:pt idx="80220">
                  <c:v>1.6044000000026504E-3</c:v>
                </c:pt>
                <c:pt idx="80221">
                  <c:v>1.6044200000026505E-3</c:v>
                </c:pt>
                <c:pt idx="80222">
                  <c:v>1.6044400000026506E-3</c:v>
                </c:pt>
                <c:pt idx="80223">
                  <c:v>1.6044600000026507E-3</c:v>
                </c:pt>
                <c:pt idx="80224">
                  <c:v>1.6044800000026508E-3</c:v>
                </c:pt>
                <c:pt idx="80225">
                  <c:v>1.6045000000026509E-3</c:v>
                </c:pt>
                <c:pt idx="80226">
                  <c:v>1.604520000002651E-3</c:v>
                </c:pt>
                <c:pt idx="80227">
                  <c:v>1.6045400000026511E-3</c:v>
                </c:pt>
                <c:pt idx="80228">
                  <c:v>1.6045600000026512E-3</c:v>
                </c:pt>
                <c:pt idx="80229">
                  <c:v>1.6045800000026513E-3</c:v>
                </c:pt>
                <c:pt idx="80230">
                  <c:v>1.6046000000026514E-3</c:v>
                </c:pt>
                <c:pt idx="80231">
                  <c:v>1.6046200000026515E-3</c:v>
                </c:pt>
                <c:pt idx="80232">
                  <c:v>1.6046400000026516E-3</c:v>
                </c:pt>
                <c:pt idx="80233">
                  <c:v>1.6046600000026517E-3</c:v>
                </c:pt>
                <c:pt idx="80234">
                  <c:v>1.6046800000026518E-3</c:v>
                </c:pt>
                <c:pt idx="80235">
                  <c:v>1.6047000000026519E-3</c:v>
                </c:pt>
                <c:pt idx="80236">
                  <c:v>1.604720000002652E-3</c:v>
                </c:pt>
                <c:pt idx="80237">
                  <c:v>1.6047400000026521E-3</c:v>
                </c:pt>
                <c:pt idx="80238">
                  <c:v>1.6047600000026522E-3</c:v>
                </c:pt>
                <c:pt idx="80239">
                  <c:v>1.6047800000026523E-3</c:v>
                </c:pt>
                <c:pt idx="80240">
                  <c:v>1.6048000000026524E-3</c:v>
                </c:pt>
                <c:pt idx="80241">
                  <c:v>1.6048200000026525E-3</c:v>
                </c:pt>
                <c:pt idx="80242">
                  <c:v>1.6048400000026526E-3</c:v>
                </c:pt>
                <c:pt idx="80243">
                  <c:v>1.6048600000026527E-3</c:v>
                </c:pt>
                <c:pt idx="80244">
                  <c:v>1.6048800000026528E-3</c:v>
                </c:pt>
                <c:pt idx="80245">
                  <c:v>1.6049000000026529E-3</c:v>
                </c:pt>
                <c:pt idx="80246">
                  <c:v>1.604920000002653E-3</c:v>
                </c:pt>
                <c:pt idx="80247">
                  <c:v>1.6049400000026531E-3</c:v>
                </c:pt>
                <c:pt idx="80248">
                  <c:v>1.6049600000026532E-3</c:v>
                </c:pt>
                <c:pt idx="80249">
                  <c:v>1.6049800000026533E-3</c:v>
                </c:pt>
                <c:pt idx="80250">
                  <c:v>1.6050000000026533E-3</c:v>
                </c:pt>
                <c:pt idx="80251">
                  <c:v>1.6050200000026534E-3</c:v>
                </c:pt>
                <c:pt idx="80252">
                  <c:v>1.6050400000026535E-3</c:v>
                </c:pt>
                <c:pt idx="80253">
                  <c:v>1.6050600000026536E-3</c:v>
                </c:pt>
                <c:pt idx="80254">
                  <c:v>1.6050800000026537E-3</c:v>
                </c:pt>
                <c:pt idx="80255">
                  <c:v>1.6051000000026538E-3</c:v>
                </c:pt>
                <c:pt idx="80256">
                  <c:v>1.6051200000026539E-3</c:v>
                </c:pt>
                <c:pt idx="80257">
                  <c:v>1.605140000002654E-3</c:v>
                </c:pt>
                <c:pt idx="80258">
                  <c:v>1.6051600000026541E-3</c:v>
                </c:pt>
                <c:pt idx="80259">
                  <c:v>1.6051800000026542E-3</c:v>
                </c:pt>
                <c:pt idx="80260">
                  <c:v>1.6052000000026543E-3</c:v>
                </c:pt>
                <c:pt idx="80261">
                  <c:v>1.6052200000026544E-3</c:v>
                </c:pt>
                <c:pt idx="80262">
                  <c:v>1.6052400000026545E-3</c:v>
                </c:pt>
                <c:pt idx="80263">
                  <c:v>1.6052600000026546E-3</c:v>
                </c:pt>
                <c:pt idx="80264">
                  <c:v>1.6052800000026547E-3</c:v>
                </c:pt>
                <c:pt idx="80265">
                  <c:v>1.6053000000026548E-3</c:v>
                </c:pt>
                <c:pt idx="80266">
                  <c:v>1.6053200000026549E-3</c:v>
                </c:pt>
                <c:pt idx="80267">
                  <c:v>1.605340000002655E-3</c:v>
                </c:pt>
                <c:pt idx="80268">
                  <c:v>1.6053600000026551E-3</c:v>
                </c:pt>
                <c:pt idx="80269">
                  <c:v>1.6053800000026552E-3</c:v>
                </c:pt>
                <c:pt idx="80270">
                  <c:v>1.6054000000026553E-3</c:v>
                </c:pt>
                <c:pt idx="80271">
                  <c:v>1.6054200000026554E-3</c:v>
                </c:pt>
                <c:pt idx="80272">
                  <c:v>1.6054400000026555E-3</c:v>
                </c:pt>
                <c:pt idx="80273">
                  <c:v>1.6054600000026556E-3</c:v>
                </c:pt>
                <c:pt idx="80274">
                  <c:v>1.6054800000026557E-3</c:v>
                </c:pt>
                <c:pt idx="80275">
                  <c:v>1.6055000000026558E-3</c:v>
                </c:pt>
                <c:pt idx="80276">
                  <c:v>1.6055200000026559E-3</c:v>
                </c:pt>
                <c:pt idx="80277">
                  <c:v>1.605540000002656E-3</c:v>
                </c:pt>
                <c:pt idx="80278">
                  <c:v>1.6055600000026561E-3</c:v>
                </c:pt>
                <c:pt idx="80279">
                  <c:v>1.6055800000026562E-3</c:v>
                </c:pt>
                <c:pt idx="80280">
                  <c:v>1.6056000000026563E-3</c:v>
                </c:pt>
                <c:pt idx="80281">
                  <c:v>1.6056200000026564E-3</c:v>
                </c:pt>
                <c:pt idx="80282">
                  <c:v>1.6056400000026565E-3</c:v>
                </c:pt>
                <c:pt idx="80283">
                  <c:v>1.6056600000026566E-3</c:v>
                </c:pt>
                <c:pt idx="80284">
                  <c:v>1.6056800000026567E-3</c:v>
                </c:pt>
                <c:pt idx="80285">
                  <c:v>1.6057000000026568E-3</c:v>
                </c:pt>
                <c:pt idx="80286">
                  <c:v>1.6057200000026569E-3</c:v>
                </c:pt>
                <c:pt idx="80287">
                  <c:v>1.605740000002657E-3</c:v>
                </c:pt>
                <c:pt idx="80288">
                  <c:v>1.6057600000026571E-3</c:v>
                </c:pt>
                <c:pt idx="80289">
                  <c:v>1.6057800000026572E-3</c:v>
                </c:pt>
                <c:pt idx="80290">
                  <c:v>1.6058000000026573E-3</c:v>
                </c:pt>
                <c:pt idx="80291">
                  <c:v>1.6058200000026574E-3</c:v>
                </c:pt>
                <c:pt idx="80292">
                  <c:v>1.6058400000026575E-3</c:v>
                </c:pt>
                <c:pt idx="80293">
                  <c:v>1.6058600000026576E-3</c:v>
                </c:pt>
                <c:pt idx="80294">
                  <c:v>1.6058800000026577E-3</c:v>
                </c:pt>
                <c:pt idx="80295">
                  <c:v>1.6059000000026578E-3</c:v>
                </c:pt>
                <c:pt idx="80296">
                  <c:v>1.6059200000026579E-3</c:v>
                </c:pt>
                <c:pt idx="80297">
                  <c:v>1.605940000002658E-3</c:v>
                </c:pt>
                <c:pt idx="80298">
                  <c:v>1.6059600000026581E-3</c:v>
                </c:pt>
                <c:pt idx="80299">
                  <c:v>1.6059800000026582E-3</c:v>
                </c:pt>
                <c:pt idx="80300">
                  <c:v>1.6060000000026583E-3</c:v>
                </c:pt>
                <c:pt idx="80301">
                  <c:v>1.6060200000026584E-3</c:v>
                </c:pt>
                <c:pt idx="80302">
                  <c:v>1.6060400000026584E-3</c:v>
                </c:pt>
                <c:pt idx="80303">
                  <c:v>1.6060600000026585E-3</c:v>
                </c:pt>
                <c:pt idx="80304">
                  <c:v>1.6060800000026586E-3</c:v>
                </c:pt>
                <c:pt idx="80305">
                  <c:v>1.6061000000026587E-3</c:v>
                </c:pt>
                <c:pt idx="80306">
                  <c:v>1.6061200000026588E-3</c:v>
                </c:pt>
                <c:pt idx="80307">
                  <c:v>1.6061400000026589E-3</c:v>
                </c:pt>
                <c:pt idx="80308">
                  <c:v>1.606160000002659E-3</c:v>
                </c:pt>
                <c:pt idx="80309">
                  <c:v>1.6061800000026591E-3</c:v>
                </c:pt>
                <c:pt idx="80310">
                  <c:v>1.6062000000026592E-3</c:v>
                </c:pt>
                <c:pt idx="80311">
                  <c:v>1.6062200000026593E-3</c:v>
                </c:pt>
                <c:pt idx="80312">
                  <c:v>1.6062400000026594E-3</c:v>
                </c:pt>
                <c:pt idx="80313">
                  <c:v>1.6062600000026595E-3</c:v>
                </c:pt>
                <c:pt idx="80314">
                  <c:v>1.6062800000026596E-3</c:v>
                </c:pt>
                <c:pt idx="80315">
                  <c:v>1.6063000000026597E-3</c:v>
                </c:pt>
                <c:pt idx="80316">
                  <c:v>1.6063200000026598E-3</c:v>
                </c:pt>
                <c:pt idx="80317">
                  <c:v>1.6063400000026599E-3</c:v>
                </c:pt>
                <c:pt idx="80318">
                  <c:v>1.60636000000266E-3</c:v>
                </c:pt>
                <c:pt idx="80319">
                  <c:v>1.6063800000026601E-3</c:v>
                </c:pt>
                <c:pt idx="80320">
                  <c:v>1.6064000000026602E-3</c:v>
                </c:pt>
                <c:pt idx="80321">
                  <c:v>1.6064200000026603E-3</c:v>
                </c:pt>
                <c:pt idx="80322">
                  <c:v>1.6064400000026604E-3</c:v>
                </c:pt>
                <c:pt idx="80323">
                  <c:v>1.6064600000026605E-3</c:v>
                </c:pt>
                <c:pt idx="80324">
                  <c:v>1.6064800000026606E-3</c:v>
                </c:pt>
                <c:pt idx="80325">
                  <c:v>1.6065000000026607E-3</c:v>
                </c:pt>
                <c:pt idx="80326">
                  <c:v>1.6065200000026608E-3</c:v>
                </c:pt>
                <c:pt idx="80327">
                  <c:v>1.6065400000026609E-3</c:v>
                </c:pt>
                <c:pt idx="80328">
                  <c:v>1.606560000002661E-3</c:v>
                </c:pt>
                <c:pt idx="80329">
                  <c:v>1.6065800000026611E-3</c:v>
                </c:pt>
                <c:pt idx="80330">
                  <c:v>1.6066000000026612E-3</c:v>
                </c:pt>
                <c:pt idx="80331">
                  <c:v>1.6066200000026613E-3</c:v>
                </c:pt>
                <c:pt idx="80332">
                  <c:v>1.6066400000026614E-3</c:v>
                </c:pt>
                <c:pt idx="80333">
                  <c:v>1.6066600000026615E-3</c:v>
                </c:pt>
                <c:pt idx="80334">
                  <c:v>1.6066800000026616E-3</c:v>
                </c:pt>
                <c:pt idx="80335">
                  <c:v>1.6067000000026617E-3</c:v>
                </c:pt>
                <c:pt idx="80336">
                  <c:v>1.6067200000026618E-3</c:v>
                </c:pt>
                <c:pt idx="80337">
                  <c:v>1.6067400000026619E-3</c:v>
                </c:pt>
                <c:pt idx="80338">
                  <c:v>1.606760000002662E-3</c:v>
                </c:pt>
                <c:pt idx="80339">
                  <c:v>1.6067800000026621E-3</c:v>
                </c:pt>
                <c:pt idx="80340">
                  <c:v>1.6068000000026622E-3</c:v>
                </c:pt>
                <c:pt idx="80341">
                  <c:v>1.6068200000026623E-3</c:v>
                </c:pt>
                <c:pt idx="80342">
                  <c:v>1.6068400000026624E-3</c:v>
                </c:pt>
                <c:pt idx="80343">
                  <c:v>1.6068600000026625E-3</c:v>
                </c:pt>
                <c:pt idx="80344">
                  <c:v>1.6068800000026626E-3</c:v>
                </c:pt>
                <c:pt idx="80345">
                  <c:v>1.6069000000026627E-3</c:v>
                </c:pt>
                <c:pt idx="80346">
                  <c:v>1.6069200000026628E-3</c:v>
                </c:pt>
                <c:pt idx="80347">
                  <c:v>1.6069400000026629E-3</c:v>
                </c:pt>
                <c:pt idx="80348">
                  <c:v>1.606960000002663E-3</c:v>
                </c:pt>
                <c:pt idx="80349">
                  <c:v>1.6069800000026631E-3</c:v>
                </c:pt>
                <c:pt idx="80350">
                  <c:v>1.6070000000026632E-3</c:v>
                </c:pt>
                <c:pt idx="80351">
                  <c:v>1.6070200000026633E-3</c:v>
                </c:pt>
                <c:pt idx="80352">
                  <c:v>1.6070400000026634E-3</c:v>
                </c:pt>
                <c:pt idx="80353">
                  <c:v>1.6070600000026634E-3</c:v>
                </c:pt>
                <c:pt idx="80354">
                  <c:v>1.6070800000026635E-3</c:v>
                </c:pt>
                <c:pt idx="80355">
                  <c:v>1.6071000000026636E-3</c:v>
                </c:pt>
                <c:pt idx="80356">
                  <c:v>1.6071200000026637E-3</c:v>
                </c:pt>
                <c:pt idx="80357">
                  <c:v>1.6071400000026638E-3</c:v>
                </c:pt>
                <c:pt idx="80358">
                  <c:v>1.6071600000026639E-3</c:v>
                </c:pt>
                <c:pt idx="80359">
                  <c:v>1.607180000002664E-3</c:v>
                </c:pt>
                <c:pt idx="80360">
                  <c:v>1.6072000000026641E-3</c:v>
                </c:pt>
                <c:pt idx="80361">
                  <c:v>1.6072200000026642E-3</c:v>
                </c:pt>
                <c:pt idx="80362">
                  <c:v>1.6072400000026643E-3</c:v>
                </c:pt>
                <c:pt idx="80363">
                  <c:v>1.6072600000026644E-3</c:v>
                </c:pt>
                <c:pt idx="80364">
                  <c:v>1.6072800000026645E-3</c:v>
                </c:pt>
                <c:pt idx="80365">
                  <c:v>1.6073000000026646E-3</c:v>
                </c:pt>
                <c:pt idx="80366">
                  <c:v>1.6073200000026647E-3</c:v>
                </c:pt>
                <c:pt idx="80367">
                  <c:v>1.6073400000026648E-3</c:v>
                </c:pt>
                <c:pt idx="80368">
                  <c:v>1.6073600000026649E-3</c:v>
                </c:pt>
                <c:pt idx="80369">
                  <c:v>1.607380000002665E-3</c:v>
                </c:pt>
                <c:pt idx="80370">
                  <c:v>1.6074000000026651E-3</c:v>
                </c:pt>
                <c:pt idx="80371">
                  <c:v>1.6074200000026652E-3</c:v>
                </c:pt>
                <c:pt idx="80372">
                  <c:v>1.6074400000026653E-3</c:v>
                </c:pt>
                <c:pt idx="80373">
                  <c:v>1.6074600000026654E-3</c:v>
                </c:pt>
                <c:pt idx="80374">
                  <c:v>1.6074800000026655E-3</c:v>
                </c:pt>
                <c:pt idx="80375">
                  <c:v>1.6075000000026656E-3</c:v>
                </c:pt>
                <c:pt idx="80376">
                  <c:v>1.6075200000026657E-3</c:v>
                </c:pt>
                <c:pt idx="80377">
                  <c:v>1.6075400000026658E-3</c:v>
                </c:pt>
                <c:pt idx="80378">
                  <c:v>1.6075600000026659E-3</c:v>
                </c:pt>
                <c:pt idx="80379">
                  <c:v>1.607580000002666E-3</c:v>
                </c:pt>
                <c:pt idx="80380">
                  <c:v>1.6076000000026661E-3</c:v>
                </c:pt>
                <c:pt idx="80381">
                  <c:v>1.6076200000026662E-3</c:v>
                </c:pt>
                <c:pt idx="80382">
                  <c:v>1.6076400000026663E-3</c:v>
                </c:pt>
                <c:pt idx="80383">
                  <c:v>1.6076600000026664E-3</c:v>
                </c:pt>
                <c:pt idx="80384">
                  <c:v>1.6076800000026665E-3</c:v>
                </c:pt>
                <c:pt idx="80385">
                  <c:v>1.6077000000026666E-3</c:v>
                </c:pt>
                <c:pt idx="80386">
                  <c:v>1.6077200000026667E-3</c:v>
                </c:pt>
                <c:pt idx="80387">
                  <c:v>1.6077400000026668E-3</c:v>
                </c:pt>
                <c:pt idx="80388">
                  <c:v>1.6077600000026669E-3</c:v>
                </c:pt>
                <c:pt idx="80389">
                  <c:v>1.607780000002667E-3</c:v>
                </c:pt>
                <c:pt idx="80390">
                  <c:v>1.6078000000026671E-3</c:v>
                </c:pt>
                <c:pt idx="80391">
                  <c:v>1.6078200000026672E-3</c:v>
                </c:pt>
                <c:pt idx="80392">
                  <c:v>1.6078400000026673E-3</c:v>
                </c:pt>
                <c:pt idx="80393">
                  <c:v>1.6078600000026674E-3</c:v>
                </c:pt>
                <c:pt idx="80394">
                  <c:v>1.6078800000026675E-3</c:v>
                </c:pt>
                <c:pt idx="80395">
                  <c:v>1.6079000000026676E-3</c:v>
                </c:pt>
                <c:pt idx="80396">
                  <c:v>1.6079200000026677E-3</c:v>
                </c:pt>
                <c:pt idx="80397">
                  <c:v>1.6079400000026678E-3</c:v>
                </c:pt>
                <c:pt idx="80398">
                  <c:v>1.6079600000026679E-3</c:v>
                </c:pt>
                <c:pt idx="80399">
                  <c:v>1.607980000002668E-3</c:v>
                </c:pt>
                <c:pt idx="80400">
                  <c:v>1.6080000000026681E-3</c:v>
                </c:pt>
                <c:pt idx="80401">
                  <c:v>1.6080200000026682E-3</c:v>
                </c:pt>
                <c:pt idx="80402">
                  <c:v>1.6080400000026683E-3</c:v>
                </c:pt>
                <c:pt idx="80403">
                  <c:v>1.6080600000026684E-3</c:v>
                </c:pt>
                <c:pt idx="80404">
                  <c:v>1.6080800000026685E-3</c:v>
                </c:pt>
                <c:pt idx="80405">
                  <c:v>1.6081000000026685E-3</c:v>
                </c:pt>
                <c:pt idx="80406">
                  <c:v>1.6081200000026686E-3</c:v>
                </c:pt>
                <c:pt idx="80407">
                  <c:v>1.6081400000026687E-3</c:v>
                </c:pt>
                <c:pt idx="80408">
                  <c:v>1.6081600000026688E-3</c:v>
                </c:pt>
                <c:pt idx="80409">
                  <c:v>1.6081800000026689E-3</c:v>
                </c:pt>
                <c:pt idx="80410">
                  <c:v>1.608200000002669E-3</c:v>
                </c:pt>
                <c:pt idx="80411">
                  <c:v>1.6082200000026691E-3</c:v>
                </c:pt>
                <c:pt idx="80412">
                  <c:v>1.6082400000026692E-3</c:v>
                </c:pt>
                <c:pt idx="80413">
                  <c:v>1.6082600000026693E-3</c:v>
                </c:pt>
                <c:pt idx="80414">
                  <c:v>1.6082800000026694E-3</c:v>
                </c:pt>
                <c:pt idx="80415">
                  <c:v>1.6083000000026695E-3</c:v>
                </c:pt>
                <c:pt idx="80416">
                  <c:v>1.6083200000026696E-3</c:v>
                </c:pt>
                <c:pt idx="80417">
                  <c:v>1.6083400000026697E-3</c:v>
                </c:pt>
                <c:pt idx="80418">
                  <c:v>1.6083600000026698E-3</c:v>
                </c:pt>
                <c:pt idx="80419">
                  <c:v>1.6083800000026699E-3</c:v>
                </c:pt>
                <c:pt idx="80420">
                  <c:v>1.60840000000267E-3</c:v>
                </c:pt>
                <c:pt idx="80421">
                  <c:v>1.6084200000026701E-3</c:v>
                </c:pt>
                <c:pt idx="80422">
                  <c:v>1.6084400000026702E-3</c:v>
                </c:pt>
                <c:pt idx="80423">
                  <c:v>1.6084600000026703E-3</c:v>
                </c:pt>
                <c:pt idx="80424">
                  <c:v>1.6084800000026704E-3</c:v>
                </c:pt>
                <c:pt idx="80425">
                  <c:v>1.6085000000026705E-3</c:v>
                </c:pt>
                <c:pt idx="80426">
                  <c:v>1.6085200000026706E-3</c:v>
                </c:pt>
                <c:pt idx="80427">
                  <c:v>1.6085400000026707E-3</c:v>
                </c:pt>
                <c:pt idx="80428">
                  <c:v>1.6085600000026708E-3</c:v>
                </c:pt>
                <c:pt idx="80429">
                  <c:v>1.6085800000026709E-3</c:v>
                </c:pt>
                <c:pt idx="80430">
                  <c:v>1.608600000002671E-3</c:v>
                </c:pt>
                <c:pt idx="80431">
                  <c:v>1.6086200000026711E-3</c:v>
                </c:pt>
                <c:pt idx="80432">
                  <c:v>1.6086400000026712E-3</c:v>
                </c:pt>
                <c:pt idx="80433">
                  <c:v>1.6086600000026713E-3</c:v>
                </c:pt>
                <c:pt idx="80434">
                  <c:v>1.6086800000026714E-3</c:v>
                </c:pt>
                <c:pt idx="80435">
                  <c:v>1.6087000000026715E-3</c:v>
                </c:pt>
                <c:pt idx="80436">
                  <c:v>1.6087200000026716E-3</c:v>
                </c:pt>
                <c:pt idx="80437">
                  <c:v>1.6087400000026717E-3</c:v>
                </c:pt>
                <c:pt idx="80438">
                  <c:v>1.6087600000026718E-3</c:v>
                </c:pt>
                <c:pt idx="80439">
                  <c:v>1.6087800000026719E-3</c:v>
                </c:pt>
                <c:pt idx="80440">
                  <c:v>1.608800000002672E-3</c:v>
                </c:pt>
                <c:pt idx="80441">
                  <c:v>1.6088200000026721E-3</c:v>
                </c:pt>
                <c:pt idx="80442">
                  <c:v>1.6088400000026722E-3</c:v>
                </c:pt>
                <c:pt idx="80443">
                  <c:v>1.6088600000026723E-3</c:v>
                </c:pt>
                <c:pt idx="80444">
                  <c:v>1.6088800000026724E-3</c:v>
                </c:pt>
                <c:pt idx="80445">
                  <c:v>1.6089000000026725E-3</c:v>
                </c:pt>
                <c:pt idx="80446">
                  <c:v>1.6089200000026726E-3</c:v>
                </c:pt>
                <c:pt idx="80447">
                  <c:v>1.6089400000026727E-3</c:v>
                </c:pt>
                <c:pt idx="80448">
                  <c:v>1.6089600000026728E-3</c:v>
                </c:pt>
                <c:pt idx="80449">
                  <c:v>1.6089800000026729E-3</c:v>
                </c:pt>
                <c:pt idx="80450">
                  <c:v>1.609000000002673E-3</c:v>
                </c:pt>
                <c:pt idx="80451">
                  <c:v>1.6090200000026731E-3</c:v>
                </c:pt>
                <c:pt idx="80452">
                  <c:v>1.6090400000026732E-3</c:v>
                </c:pt>
                <c:pt idx="80453">
                  <c:v>1.6090600000026733E-3</c:v>
                </c:pt>
                <c:pt idx="80454">
                  <c:v>1.6090800000026734E-3</c:v>
                </c:pt>
                <c:pt idx="80455">
                  <c:v>1.6091000000026735E-3</c:v>
                </c:pt>
                <c:pt idx="80456">
                  <c:v>1.6091200000026736E-3</c:v>
                </c:pt>
                <c:pt idx="80457">
                  <c:v>1.6091400000026736E-3</c:v>
                </c:pt>
                <c:pt idx="80458">
                  <c:v>1.6091600000026737E-3</c:v>
                </c:pt>
                <c:pt idx="80459">
                  <c:v>1.6091800000026738E-3</c:v>
                </c:pt>
                <c:pt idx="80460">
                  <c:v>1.6092000000026739E-3</c:v>
                </c:pt>
                <c:pt idx="80461">
                  <c:v>1.609220000002674E-3</c:v>
                </c:pt>
                <c:pt idx="80462">
                  <c:v>1.6092400000026741E-3</c:v>
                </c:pt>
                <c:pt idx="80463">
                  <c:v>1.6092600000026742E-3</c:v>
                </c:pt>
                <c:pt idx="80464">
                  <c:v>1.6092800000026743E-3</c:v>
                </c:pt>
                <c:pt idx="80465">
                  <c:v>1.6093000000026744E-3</c:v>
                </c:pt>
                <c:pt idx="80466">
                  <c:v>1.6093200000026745E-3</c:v>
                </c:pt>
                <c:pt idx="80467">
                  <c:v>1.6093400000026746E-3</c:v>
                </c:pt>
                <c:pt idx="80468">
                  <c:v>1.6093600000026747E-3</c:v>
                </c:pt>
                <c:pt idx="80469">
                  <c:v>1.6093800000026748E-3</c:v>
                </c:pt>
                <c:pt idx="80470">
                  <c:v>1.6094000000026749E-3</c:v>
                </c:pt>
                <c:pt idx="80471">
                  <c:v>1.609420000002675E-3</c:v>
                </c:pt>
                <c:pt idx="80472">
                  <c:v>1.6094400000026751E-3</c:v>
                </c:pt>
                <c:pt idx="80473">
                  <c:v>1.6094600000026752E-3</c:v>
                </c:pt>
                <c:pt idx="80474">
                  <c:v>1.6094800000026753E-3</c:v>
                </c:pt>
                <c:pt idx="80475">
                  <c:v>1.6095000000026754E-3</c:v>
                </c:pt>
                <c:pt idx="80476">
                  <c:v>1.6095200000026755E-3</c:v>
                </c:pt>
                <c:pt idx="80477">
                  <c:v>1.6095400000026756E-3</c:v>
                </c:pt>
                <c:pt idx="80478">
                  <c:v>1.6095600000026757E-3</c:v>
                </c:pt>
                <c:pt idx="80479">
                  <c:v>1.6095800000026758E-3</c:v>
                </c:pt>
                <c:pt idx="80480">
                  <c:v>1.6096000000026759E-3</c:v>
                </c:pt>
                <c:pt idx="80481">
                  <c:v>1.609620000002676E-3</c:v>
                </c:pt>
                <c:pt idx="80482">
                  <c:v>1.6096400000026761E-3</c:v>
                </c:pt>
                <c:pt idx="80483">
                  <c:v>1.6096600000026762E-3</c:v>
                </c:pt>
                <c:pt idx="80484">
                  <c:v>1.6096800000026763E-3</c:v>
                </c:pt>
                <c:pt idx="80485">
                  <c:v>1.6097000000026764E-3</c:v>
                </c:pt>
                <c:pt idx="80486">
                  <c:v>1.6097200000026765E-3</c:v>
                </c:pt>
                <c:pt idx="80487">
                  <c:v>1.6097400000026766E-3</c:v>
                </c:pt>
                <c:pt idx="80488">
                  <c:v>1.6097600000026767E-3</c:v>
                </c:pt>
                <c:pt idx="80489">
                  <c:v>1.6097800000026768E-3</c:v>
                </c:pt>
                <c:pt idx="80490">
                  <c:v>1.6098000000026769E-3</c:v>
                </c:pt>
                <c:pt idx="80491">
                  <c:v>1.609820000002677E-3</c:v>
                </c:pt>
                <c:pt idx="80492">
                  <c:v>1.6098400000026771E-3</c:v>
                </c:pt>
                <c:pt idx="80493">
                  <c:v>1.6098600000026772E-3</c:v>
                </c:pt>
                <c:pt idx="80494">
                  <c:v>1.6098800000026773E-3</c:v>
                </c:pt>
                <c:pt idx="80495">
                  <c:v>1.6099000000026774E-3</c:v>
                </c:pt>
                <c:pt idx="80496">
                  <c:v>1.6099200000026775E-3</c:v>
                </c:pt>
                <c:pt idx="80497">
                  <c:v>1.6099400000026776E-3</c:v>
                </c:pt>
                <c:pt idx="80498">
                  <c:v>1.6099600000026777E-3</c:v>
                </c:pt>
                <c:pt idx="80499">
                  <c:v>1.6099800000026778E-3</c:v>
                </c:pt>
                <c:pt idx="80500">
                  <c:v>1.6100000000026779E-3</c:v>
                </c:pt>
                <c:pt idx="80501">
                  <c:v>1.610020000002678E-3</c:v>
                </c:pt>
                <c:pt idx="80502">
                  <c:v>1.6100400000026781E-3</c:v>
                </c:pt>
                <c:pt idx="80503">
                  <c:v>1.6100600000026782E-3</c:v>
                </c:pt>
                <c:pt idx="80504">
                  <c:v>1.6100800000026783E-3</c:v>
                </c:pt>
                <c:pt idx="80505">
                  <c:v>1.6101000000026784E-3</c:v>
                </c:pt>
                <c:pt idx="80506">
                  <c:v>1.6101200000026785E-3</c:v>
                </c:pt>
                <c:pt idx="80507">
                  <c:v>1.6101400000026786E-3</c:v>
                </c:pt>
                <c:pt idx="80508">
                  <c:v>1.6101600000026786E-3</c:v>
                </c:pt>
                <c:pt idx="80509">
                  <c:v>1.6101800000026787E-3</c:v>
                </c:pt>
                <c:pt idx="80510">
                  <c:v>1.6102000000026788E-3</c:v>
                </c:pt>
                <c:pt idx="80511">
                  <c:v>1.6102200000026789E-3</c:v>
                </c:pt>
                <c:pt idx="80512">
                  <c:v>1.610240000002679E-3</c:v>
                </c:pt>
                <c:pt idx="80513">
                  <c:v>1.6102600000026791E-3</c:v>
                </c:pt>
                <c:pt idx="80514">
                  <c:v>1.6102800000026792E-3</c:v>
                </c:pt>
                <c:pt idx="80515">
                  <c:v>1.6103000000026793E-3</c:v>
                </c:pt>
                <c:pt idx="80516">
                  <c:v>1.6103200000026794E-3</c:v>
                </c:pt>
                <c:pt idx="80517">
                  <c:v>1.6103400000026795E-3</c:v>
                </c:pt>
                <c:pt idx="80518">
                  <c:v>1.6103600000026796E-3</c:v>
                </c:pt>
                <c:pt idx="80519">
                  <c:v>1.6103800000026797E-3</c:v>
                </c:pt>
                <c:pt idx="80520">
                  <c:v>1.6104000000026798E-3</c:v>
                </c:pt>
                <c:pt idx="80521">
                  <c:v>1.6104200000026799E-3</c:v>
                </c:pt>
                <c:pt idx="80522">
                  <c:v>1.61044000000268E-3</c:v>
                </c:pt>
                <c:pt idx="80523">
                  <c:v>1.6104600000026801E-3</c:v>
                </c:pt>
                <c:pt idx="80524">
                  <c:v>1.6104800000026802E-3</c:v>
                </c:pt>
                <c:pt idx="80525">
                  <c:v>1.6105000000026803E-3</c:v>
                </c:pt>
                <c:pt idx="80526">
                  <c:v>1.6105200000026804E-3</c:v>
                </c:pt>
                <c:pt idx="80527">
                  <c:v>1.6105400000026805E-3</c:v>
                </c:pt>
                <c:pt idx="80528">
                  <c:v>1.6105600000026806E-3</c:v>
                </c:pt>
                <c:pt idx="80529">
                  <c:v>1.6105800000026807E-3</c:v>
                </c:pt>
                <c:pt idx="80530">
                  <c:v>1.6106000000026808E-3</c:v>
                </c:pt>
                <c:pt idx="80531">
                  <c:v>1.6106200000026809E-3</c:v>
                </c:pt>
                <c:pt idx="80532">
                  <c:v>1.610640000002681E-3</c:v>
                </c:pt>
                <c:pt idx="80533">
                  <c:v>1.6106600000026811E-3</c:v>
                </c:pt>
                <c:pt idx="80534">
                  <c:v>1.6106800000026812E-3</c:v>
                </c:pt>
                <c:pt idx="80535">
                  <c:v>1.6107000000026813E-3</c:v>
                </c:pt>
                <c:pt idx="80536">
                  <c:v>1.6107200000026814E-3</c:v>
                </c:pt>
                <c:pt idx="80537">
                  <c:v>1.6107400000026815E-3</c:v>
                </c:pt>
                <c:pt idx="80538">
                  <c:v>1.6107600000026816E-3</c:v>
                </c:pt>
                <c:pt idx="80539">
                  <c:v>1.6107800000026817E-3</c:v>
                </c:pt>
                <c:pt idx="80540">
                  <c:v>1.6108000000026818E-3</c:v>
                </c:pt>
                <c:pt idx="80541">
                  <c:v>1.6108200000026819E-3</c:v>
                </c:pt>
                <c:pt idx="80542">
                  <c:v>1.610840000002682E-3</c:v>
                </c:pt>
                <c:pt idx="80543">
                  <c:v>1.6108600000026821E-3</c:v>
                </c:pt>
                <c:pt idx="80544">
                  <c:v>1.6108800000026822E-3</c:v>
                </c:pt>
                <c:pt idx="80545">
                  <c:v>1.6109000000026823E-3</c:v>
                </c:pt>
                <c:pt idx="80546">
                  <c:v>1.6109200000026824E-3</c:v>
                </c:pt>
                <c:pt idx="80547">
                  <c:v>1.6109400000026825E-3</c:v>
                </c:pt>
                <c:pt idx="80548">
                  <c:v>1.6109600000026826E-3</c:v>
                </c:pt>
                <c:pt idx="80549">
                  <c:v>1.6109800000026827E-3</c:v>
                </c:pt>
                <c:pt idx="80550">
                  <c:v>1.6110000000026828E-3</c:v>
                </c:pt>
                <c:pt idx="80551">
                  <c:v>1.6110200000026829E-3</c:v>
                </c:pt>
                <c:pt idx="80552">
                  <c:v>1.611040000002683E-3</c:v>
                </c:pt>
                <c:pt idx="80553">
                  <c:v>1.6110600000026831E-3</c:v>
                </c:pt>
                <c:pt idx="80554">
                  <c:v>1.6110800000026832E-3</c:v>
                </c:pt>
                <c:pt idx="80555">
                  <c:v>1.6111000000026833E-3</c:v>
                </c:pt>
                <c:pt idx="80556">
                  <c:v>1.6111200000026834E-3</c:v>
                </c:pt>
                <c:pt idx="80557">
                  <c:v>1.6111400000026835E-3</c:v>
                </c:pt>
                <c:pt idx="80558">
                  <c:v>1.6111600000026836E-3</c:v>
                </c:pt>
                <c:pt idx="80559">
                  <c:v>1.6111800000026837E-3</c:v>
                </c:pt>
                <c:pt idx="80560">
                  <c:v>1.6112000000026837E-3</c:v>
                </c:pt>
                <c:pt idx="80561">
                  <c:v>1.6112200000026838E-3</c:v>
                </c:pt>
                <c:pt idx="80562">
                  <c:v>1.6112400000026839E-3</c:v>
                </c:pt>
                <c:pt idx="80563">
                  <c:v>1.611260000002684E-3</c:v>
                </c:pt>
                <c:pt idx="80564">
                  <c:v>1.6112800000026841E-3</c:v>
                </c:pt>
                <c:pt idx="80565">
                  <c:v>1.6113000000026842E-3</c:v>
                </c:pt>
                <c:pt idx="80566">
                  <c:v>1.6113200000026843E-3</c:v>
                </c:pt>
                <c:pt idx="80567">
                  <c:v>1.6113400000026844E-3</c:v>
                </c:pt>
                <c:pt idx="80568">
                  <c:v>1.6113600000026845E-3</c:v>
                </c:pt>
                <c:pt idx="80569">
                  <c:v>1.6113800000026846E-3</c:v>
                </c:pt>
                <c:pt idx="80570">
                  <c:v>1.6114000000026847E-3</c:v>
                </c:pt>
                <c:pt idx="80571">
                  <c:v>1.6114200000026848E-3</c:v>
                </c:pt>
                <c:pt idx="80572">
                  <c:v>1.6114400000026849E-3</c:v>
                </c:pt>
                <c:pt idx="80573">
                  <c:v>1.611460000002685E-3</c:v>
                </c:pt>
                <c:pt idx="80574">
                  <c:v>1.6114800000026851E-3</c:v>
                </c:pt>
                <c:pt idx="80575">
                  <c:v>1.6115000000026852E-3</c:v>
                </c:pt>
                <c:pt idx="80576">
                  <c:v>1.6115200000026853E-3</c:v>
                </c:pt>
                <c:pt idx="80577">
                  <c:v>1.6115400000026854E-3</c:v>
                </c:pt>
                <c:pt idx="80578">
                  <c:v>1.6115600000026855E-3</c:v>
                </c:pt>
                <c:pt idx="80579">
                  <c:v>1.6115800000026856E-3</c:v>
                </c:pt>
                <c:pt idx="80580">
                  <c:v>1.6116000000026857E-3</c:v>
                </c:pt>
                <c:pt idx="80581">
                  <c:v>1.6116200000026858E-3</c:v>
                </c:pt>
                <c:pt idx="80582">
                  <c:v>1.6116400000026859E-3</c:v>
                </c:pt>
                <c:pt idx="80583">
                  <c:v>1.611660000002686E-3</c:v>
                </c:pt>
                <c:pt idx="80584">
                  <c:v>1.6116800000026861E-3</c:v>
                </c:pt>
                <c:pt idx="80585">
                  <c:v>1.6117000000026862E-3</c:v>
                </c:pt>
                <c:pt idx="80586">
                  <c:v>1.6117200000026863E-3</c:v>
                </c:pt>
                <c:pt idx="80587">
                  <c:v>1.6117400000026864E-3</c:v>
                </c:pt>
                <c:pt idx="80588">
                  <c:v>1.6117600000026865E-3</c:v>
                </c:pt>
                <c:pt idx="80589">
                  <c:v>1.6117800000026866E-3</c:v>
                </c:pt>
                <c:pt idx="80590">
                  <c:v>1.6118000000026867E-3</c:v>
                </c:pt>
                <c:pt idx="80591">
                  <c:v>1.6118200000026868E-3</c:v>
                </c:pt>
                <c:pt idx="80592">
                  <c:v>1.6118400000026869E-3</c:v>
                </c:pt>
                <c:pt idx="80593">
                  <c:v>1.611860000002687E-3</c:v>
                </c:pt>
                <c:pt idx="80594">
                  <c:v>1.6118800000026871E-3</c:v>
                </c:pt>
                <c:pt idx="80595">
                  <c:v>1.6119000000026872E-3</c:v>
                </c:pt>
                <c:pt idx="80596">
                  <c:v>1.6119200000026873E-3</c:v>
                </c:pt>
                <c:pt idx="80597">
                  <c:v>1.6119400000026874E-3</c:v>
                </c:pt>
                <c:pt idx="80598">
                  <c:v>1.6119600000026875E-3</c:v>
                </c:pt>
                <c:pt idx="80599">
                  <c:v>1.6119800000026876E-3</c:v>
                </c:pt>
                <c:pt idx="80600">
                  <c:v>1.6120000000026877E-3</c:v>
                </c:pt>
                <c:pt idx="80601">
                  <c:v>1.6120200000026878E-3</c:v>
                </c:pt>
                <c:pt idx="80602">
                  <c:v>1.6120400000026879E-3</c:v>
                </c:pt>
                <c:pt idx="80603">
                  <c:v>1.612060000002688E-3</c:v>
                </c:pt>
                <c:pt idx="80604">
                  <c:v>1.6120800000026881E-3</c:v>
                </c:pt>
                <c:pt idx="80605">
                  <c:v>1.6121000000026882E-3</c:v>
                </c:pt>
                <c:pt idx="80606">
                  <c:v>1.6121200000026883E-3</c:v>
                </c:pt>
                <c:pt idx="80607">
                  <c:v>1.6121400000026884E-3</c:v>
                </c:pt>
                <c:pt idx="80608">
                  <c:v>1.6121600000026885E-3</c:v>
                </c:pt>
                <c:pt idx="80609">
                  <c:v>1.6121800000026886E-3</c:v>
                </c:pt>
                <c:pt idx="80610">
                  <c:v>1.6122000000026887E-3</c:v>
                </c:pt>
                <c:pt idx="80611">
                  <c:v>1.6122200000026888E-3</c:v>
                </c:pt>
                <c:pt idx="80612">
                  <c:v>1.6122400000026888E-3</c:v>
                </c:pt>
                <c:pt idx="80613">
                  <c:v>1.6122600000026889E-3</c:v>
                </c:pt>
                <c:pt idx="80614">
                  <c:v>1.612280000002689E-3</c:v>
                </c:pt>
                <c:pt idx="80615">
                  <c:v>1.6123000000026891E-3</c:v>
                </c:pt>
                <c:pt idx="80616">
                  <c:v>1.6123200000026892E-3</c:v>
                </c:pt>
                <c:pt idx="80617">
                  <c:v>1.6123400000026893E-3</c:v>
                </c:pt>
                <c:pt idx="80618">
                  <c:v>1.6123600000026894E-3</c:v>
                </c:pt>
                <c:pt idx="80619">
                  <c:v>1.6123800000026895E-3</c:v>
                </c:pt>
                <c:pt idx="80620">
                  <c:v>1.6124000000026896E-3</c:v>
                </c:pt>
                <c:pt idx="80621">
                  <c:v>1.6124200000026897E-3</c:v>
                </c:pt>
                <c:pt idx="80622">
                  <c:v>1.6124400000026898E-3</c:v>
                </c:pt>
                <c:pt idx="80623">
                  <c:v>1.6124600000026899E-3</c:v>
                </c:pt>
                <c:pt idx="80624">
                  <c:v>1.61248000000269E-3</c:v>
                </c:pt>
                <c:pt idx="80625">
                  <c:v>1.6125000000026901E-3</c:v>
                </c:pt>
                <c:pt idx="80626">
                  <c:v>1.6125200000026902E-3</c:v>
                </c:pt>
                <c:pt idx="80627">
                  <c:v>1.6125400000026903E-3</c:v>
                </c:pt>
                <c:pt idx="80628">
                  <c:v>1.6125600000026904E-3</c:v>
                </c:pt>
                <c:pt idx="80629">
                  <c:v>1.6125800000026905E-3</c:v>
                </c:pt>
                <c:pt idx="80630">
                  <c:v>1.6126000000026906E-3</c:v>
                </c:pt>
                <c:pt idx="80631">
                  <c:v>1.6126200000026907E-3</c:v>
                </c:pt>
                <c:pt idx="80632">
                  <c:v>1.6126400000026908E-3</c:v>
                </c:pt>
                <c:pt idx="80633">
                  <c:v>1.6126600000026909E-3</c:v>
                </c:pt>
                <c:pt idx="80634">
                  <c:v>1.612680000002691E-3</c:v>
                </c:pt>
                <c:pt idx="80635">
                  <c:v>1.6127000000026911E-3</c:v>
                </c:pt>
                <c:pt idx="80636">
                  <c:v>1.6127200000026912E-3</c:v>
                </c:pt>
                <c:pt idx="80637">
                  <c:v>1.6127400000026913E-3</c:v>
                </c:pt>
                <c:pt idx="80638">
                  <c:v>1.6127600000026914E-3</c:v>
                </c:pt>
                <c:pt idx="80639">
                  <c:v>1.6127800000026915E-3</c:v>
                </c:pt>
                <c:pt idx="80640">
                  <c:v>1.6128000000026916E-3</c:v>
                </c:pt>
                <c:pt idx="80641">
                  <c:v>1.6128200000026917E-3</c:v>
                </c:pt>
                <c:pt idx="80642">
                  <c:v>1.6128400000026918E-3</c:v>
                </c:pt>
                <c:pt idx="80643">
                  <c:v>1.6128600000026919E-3</c:v>
                </c:pt>
                <c:pt idx="80644">
                  <c:v>1.612880000002692E-3</c:v>
                </c:pt>
                <c:pt idx="80645">
                  <c:v>1.6129000000026921E-3</c:v>
                </c:pt>
                <c:pt idx="80646">
                  <c:v>1.6129200000026922E-3</c:v>
                </c:pt>
                <c:pt idx="80647">
                  <c:v>1.6129400000026923E-3</c:v>
                </c:pt>
                <c:pt idx="80648">
                  <c:v>1.6129600000026924E-3</c:v>
                </c:pt>
                <c:pt idx="80649">
                  <c:v>1.6129800000026925E-3</c:v>
                </c:pt>
                <c:pt idx="80650">
                  <c:v>1.6130000000026926E-3</c:v>
                </c:pt>
                <c:pt idx="80651">
                  <c:v>1.6130200000026927E-3</c:v>
                </c:pt>
                <c:pt idx="80652">
                  <c:v>1.6130400000026928E-3</c:v>
                </c:pt>
                <c:pt idx="80653">
                  <c:v>1.6130600000026929E-3</c:v>
                </c:pt>
                <c:pt idx="80654">
                  <c:v>1.613080000002693E-3</c:v>
                </c:pt>
                <c:pt idx="80655">
                  <c:v>1.6131000000026931E-3</c:v>
                </c:pt>
                <c:pt idx="80656">
                  <c:v>1.6131200000026932E-3</c:v>
                </c:pt>
                <c:pt idx="80657">
                  <c:v>1.6131400000026933E-3</c:v>
                </c:pt>
                <c:pt idx="80658">
                  <c:v>1.6131600000026934E-3</c:v>
                </c:pt>
                <c:pt idx="80659">
                  <c:v>1.6131800000026935E-3</c:v>
                </c:pt>
                <c:pt idx="80660">
                  <c:v>1.6132000000026936E-3</c:v>
                </c:pt>
                <c:pt idx="80661">
                  <c:v>1.6132200000026937E-3</c:v>
                </c:pt>
                <c:pt idx="80662">
                  <c:v>1.6132400000026938E-3</c:v>
                </c:pt>
                <c:pt idx="80663">
                  <c:v>1.6132600000026938E-3</c:v>
                </c:pt>
                <c:pt idx="80664">
                  <c:v>1.6132800000026939E-3</c:v>
                </c:pt>
                <c:pt idx="80665">
                  <c:v>1.613300000002694E-3</c:v>
                </c:pt>
                <c:pt idx="80666">
                  <c:v>1.6133200000026941E-3</c:v>
                </c:pt>
                <c:pt idx="80667">
                  <c:v>1.6133400000026942E-3</c:v>
                </c:pt>
                <c:pt idx="80668">
                  <c:v>1.6133600000026943E-3</c:v>
                </c:pt>
                <c:pt idx="80669">
                  <c:v>1.6133800000026944E-3</c:v>
                </c:pt>
                <c:pt idx="80670">
                  <c:v>1.6134000000026945E-3</c:v>
                </c:pt>
                <c:pt idx="80671">
                  <c:v>1.6134200000026946E-3</c:v>
                </c:pt>
                <c:pt idx="80672">
                  <c:v>1.6134400000026947E-3</c:v>
                </c:pt>
                <c:pt idx="80673">
                  <c:v>1.6134600000026948E-3</c:v>
                </c:pt>
                <c:pt idx="80674">
                  <c:v>1.6134800000026949E-3</c:v>
                </c:pt>
                <c:pt idx="80675">
                  <c:v>1.613500000002695E-3</c:v>
                </c:pt>
                <c:pt idx="80676">
                  <c:v>1.6135200000026951E-3</c:v>
                </c:pt>
                <c:pt idx="80677">
                  <c:v>1.6135400000026952E-3</c:v>
                </c:pt>
                <c:pt idx="80678">
                  <c:v>1.6135600000026953E-3</c:v>
                </c:pt>
                <c:pt idx="80679">
                  <c:v>1.6135800000026954E-3</c:v>
                </c:pt>
                <c:pt idx="80680">
                  <c:v>1.6136000000026955E-3</c:v>
                </c:pt>
                <c:pt idx="80681">
                  <c:v>1.6136200000026956E-3</c:v>
                </c:pt>
                <c:pt idx="80682">
                  <c:v>1.6136400000026957E-3</c:v>
                </c:pt>
                <c:pt idx="80683">
                  <c:v>1.6136600000026958E-3</c:v>
                </c:pt>
                <c:pt idx="80684">
                  <c:v>1.6136800000026959E-3</c:v>
                </c:pt>
                <c:pt idx="80685">
                  <c:v>1.613700000002696E-3</c:v>
                </c:pt>
                <c:pt idx="80686">
                  <c:v>1.6137200000026961E-3</c:v>
                </c:pt>
                <c:pt idx="80687">
                  <c:v>1.6137400000026962E-3</c:v>
                </c:pt>
                <c:pt idx="80688">
                  <c:v>1.6137600000026963E-3</c:v>
                </c:pt>
                <c:pt idx="80689">
                  <c:v>1.6137800000026964E-3</c:v>
                </c:pt>
                <c:pt idx="80690">
                  <c:v>1.6138000000026965E-3</c:v>
                </c:pt>
                <c:pt idx="80691">
                  <c:v>1.6138200000026966E-3</c:v>
                </c:pt>
                <c:pt idx="80692">
                  <c:v>1.6138400000026967E-3</c:v>
                </c:pt>
                <c:pt idx="80693">
                  <c:v>1.6138600000026968E-3</c:v>
                </c:pt>
                <c:pt idx="80694">
                  <c:v>1.6138800000026969E-3</c:v>
                </c:pt>
                <c:pt idx="80695">
                  <c:v>1.613900000002697E-3</c:v>
                </c:pt>
                <c:pt idx="80696">
                  <c:v>1.6139200000026971E-3</c:v>
                </c:pt>
                <c:pt idx="80697">
                  <c:v>1.6139400000026972E-3</c:v>
                </c:pt>
                <c:pt idx="80698">
                  <c:v>1.6139600000026973E-3</c:v>
                </c:pt>
                <c:pt idx="80699">
                  <c:v>1.6139800000026974E-3</c:v>
                </c:pt>
                <c:pt idx="80700">
                  <c:v>1.6140000000026975E-3</c:v>
                </c:pt>
                <c:pt idx="80701">
                  <c:v>1.6140200000026976E-3</c:v>
                </c:pt>
                <c:pt idx="80702">
                  <c:v>1.6140400000026977E-3</c:v>
                </c:pt>
                <c:pt idx="80703">
                  <c:v>1.6140600000026978E-3</c:v>
                </c:pt>
                <c:pt idx="80704">
                  <c:v>1.6140800000026979E-3</c:v>
                </c:pt>
                <c:pt idx="80705">
                  <c:v>1.614100000002698E-3</c:v>
                </c:pt>
                <c:pt idx="80706">
                  <c:v>1.6141200000026981E-3</c:v>
                </c:pt>
                <c:pt idx="80707">
                  <c:v>1.6141400000026982E-3</c:v>
                </c:pt>
                <c:pt idx="80708">
                  <c:v>1.6141600000026983E-3</c:v>
                </c:pt>
                <c:pt idx="80709">
                  <c:v>1.6141800000026984E-3</c:v>
                </c:pt>
                <c:pt idx="80710">
                  <c:v>1.6142000000026985E-3</c:v>
                </c:pt>
                <c:pt idx="80711">
                  <c:v>1.6142200000026986E-3</c:v>
                </c:pt>
                <c:pt idx="80712">
                  <c:v>1.6142400000026987E-3</c:v>
                </c:pt>
                <c:pt idx="80713">
                  <c:v>1.6142600000026988E-3</c:v>
                </c:pt>
                <c:pt idx="80714">
                  <c:v>1.6142800000026989E-3</c:v>
                </c:pt>
                <c:pt idx="80715">
                  <c:v>1.6143000000026989E-3</c:v>
                </c:pt>
                <c:pt idx="80716">
                  <c:v>1.614320000002699E-3</c:v>
                </c:pt>
                <c:pt idx="80717">
                  <c:v>1.6143400000026991E-3</c:v>
                </c:pt>
                <c:pt idx="80718">
                  <c:v>1.6143600000026992E-3</c:v>
                </c:pt>
                <c:pt idx="80719">
                  <c:v>1.6143800000026993E-3</c:v>
                </c:pt>
                <c:pt idx="80720">
                  <c:v>1.6144000000026994E-3</c:v>
                </c:pt>
                <c:pt idx="80721">
                  <c:v>1.6144200000026995E-3</c:v>
                </c:pt>
                <c:pt idx="80722">
                  <c:v>1.6144400000026996E-3</c:v>
                </c:pt>
                <c:pt idx="80723">
                  <c:v>1.6144600000026997E-3</c:v>
                </c:pt>
                <c:pt idx="80724">
                  <c:v>1.6144800000026998E-3</c:v>
                </c:pt>
                <c:pt idx="80725">
                  <c:v>1.6145000000026999E-3</c:v>
                </c:pt>
                <c:pt idx="80726">
                  <c:v>1.6145200000027E-3</c:v>
                </c:pt>
                <c:pt idx="80727">
                  <c:v>1.6145400000027001E-3</c:v>
                </c:pt>
                <c:pt idx="80728">
                  <c:v>1.6145600000027002E-3</c:v>
                </c:pt>
                <c:pt idx="80729">
                  <c:v>1.6145800000027003E-3</c:v>
                </c:pt>
                <c:pt idx="80730">
                  <c:v>1.6146000000027004E-3</c:v>
                </c:pt>
                <c:pt idx="80731">
                  <c:v>1.6146200000027005E-3</c:v>
                </c:pt>
                <c:pt idx="80732">
                  <c:v>1.6146400000027006E-3</c:v>
                </c:pt>
                <c:pt idx="80733">
                  <c:v>1.6146600000027007E-3</c:v>
                </c:pt>
                <c:pt idx="80734">
                  <c:v>1.6146800000027008E-3</c:v>
                </c:pt>
                <c:pt idx="80735">
                  <c:v>1.6147000000027009E-3</c:v>
                </c:pt>
                <c:pt idx="80736">
                  <c:v>1.614720000002701E-3</c:v>
                </c:pt>
                <c:pt idx="80737">
                  <c:v>1.6147400000027011E-3</c:v>
                </c:pt>
                <c:pt idx="80738">
                  <c:v>1.6147600000027012E-3</c:v>
                </c:pt>
                <c:pt idx="80739">
                  <c:v>1.6147800000027013E-3</c:v>
                </c:pt>
                <c:pt idx="80740">
                  <c:v>1.6148000000027014E-3</c:v>
                </c:pt>
                <c:pt idx="80741">
                  <c:v>1.6148200000027015E-3</c:v>
                </c:pt>
                <c:pt idx="80742">
                  <c:v>1.6148400000027016E-3</c:v>
                </c:pt>
                <c:pt idx="80743">
                  <c:v>1.6148600000027017E-3</c:v>
                </c:pt>
                <c:pt idx="80744">
                  <c:v>1.6148800000027018E-3</c:v>
                </c:pt>
                <c:pt idx="80745">
                  <c:v>1.6149000000027019E-3</c:v>
                </c:pt>
                <c:pt idx="80746">
                  <c:v>1.614920000002702E-3</c:v>
                </c:pt>
                <c:pt idx="80747">
                  <c:v>1.6149400000027021E-3</c:v>
                </c:pt>
                <c:pt idx="80748">
                  <c:v>1.6149600000027022E-3</c:v>
                </c:pt>
                <c:pt idx="80749">
                  <c:v>1.6149800000027023E-3</c:v>
                </c:pt>
                <c:pt idx="80750">
                  <c:v>1.6150000000027024E-3</c:v>
                </c:pt>
                <c:pt idx="80751">
                  <c:v>1.6150200000027025E-3</c:v>
                </c:pt>
                <c:pt idx="80752">
                  <c:v>1.6150400000027026E-3</c:v>
                </c:pt>
                <c:pt idx="80753">
                  <c:v>1.6150600000027027E-3</c:v>
                </c:pt>
                <c:pt idx="80754">
                  <c:v>1.6150800000027028E-3</c:v>
                </c:pt>
                <c:pt idx="80755">
                  <c:v>1.6151000000027029E-3</c:v>
                </c:pt>
                <c:pt idx="80756">
                  <c:v>1.615120000002703E-3</c:v>
                </c:pt>
                <c:pt idx="80757">
                  <c:v>1.6151400000027031E-3</c:v>
                </c:pt>
                <c:pt idx="80758">
                  <c:v>1.6151600000027032E-3</c:v>
                </c:pt>
                <c:pt idx="80759">
                  <c:v>1.6151800000027033E-3</c:v>
                </c:pt>
                <c:pt idx="80760">
                  <c:v>1.6152000000027034E-3</c:v>
                </c:pt>
                <c:pt idx="80761">
                  <c:v>1.6152200000027035E-3</c:v>
                </c:pt>
                <c:pt idx="80762">
                  <c:v>1.6152400000027036E-3</c:v>
                </c:pt>
                <c:pt idx="80763">
                  <c:v>1.6152600000027037E-3</c:v>
                </c:pt>
                <c:pt idx="80764">
                  <c:v>1.6152800000027038E-3</c:v>
                </c:pt>
                <c:pt idx="80765">
                  <c:v>1.6153000000027039E-3</c:v>
                </c:pt>
                <c:pt idx="80766">
                  <c:v>1.615320000002704E-3</c:v>
                </c:pt>
                <c:pt idx="80767">
                  <c:v>1.615340000002704E-3</c:v>
                </c:pt>
                <c:pt idx="80768">
                  <c:v>1.6153600000027041E-3</c:v>
                </c:pt>
                <c:pt idx="80769">
                  <c:v>1.6153800000027042E-3</c:v>
                </c:pt>
                <c:pt idx="80770">
                  <c:v>1.6154000000027043E-3</c:v>
                </c:pt>
                <c:pt idx="80771">
                  <c:v>1.6154200000027044E-3</c:v>
                </c:pt>
                <c:pt idx="80772">
                  <c:v>1.6154400000027045E-3</c:v>
                </c:pt>
                <c:pt idx="80773">
                  <c:v>1.6154600000027046E-3</c:v>
                </c:pt>
                <c:pt idx="80774">
                  <c:v>1.6154800000027047E-3</c:v>
                </c:pt>
                <c:pt idx="80775">
                  <c:v>1.6155000000027048E-3</c:v>
                </c:pt>
                <c:pt idx="80776">
                  <c:v>1.6155200000027049E-3</c:v>
                </c:pt>
                <c:pt idx="80777">
                  <c:v>1.615540000002705E-3</c:v>
                </c:pt>
                <c:pt idx="80778">
                  <c:v>1.6155600000027051E-3</c:v>
                </c:pt>
                <c:pt idx="80779">
                  <c:v>1.6155800000027052E-3</c:v>
                </c:pt>
                <c:pt idx="80780">
                  <c:v>1.6156000000027053E-3</c:v>
                </c:pt>
                <c:pt idx="80781">
                  <c:v>1.6156200000027054E-3</c:v>
                </c:pt>
                <c:pt idx="80782">
                  <c:v>1.6156400000027055E-3</c:v>
                </c:pt>
                <c:pt idx="80783">
                  <c:v>1.6156600000027056E-3</c:v>
                </c:pt>
                <c:pt idx="80784">
                  <c:v>1.6156800000027057E-3</c:v>
                </c:pt>
                <c:pt idx="80785">
                  <c:v>1.6157000000027058E-3</c:v>
                </c:pt>
                <c:pt idx="80786">
                  <c:v>1.6157200000027059E-3</c:v>
                </c:pt>
                <c:pt idx="80787">
                  <c:v>1.615740000002706E-3</c:v>
                </c:pt>
                <c:pt idx="80788">
                  <c:v>1.6157600000027061E-3</c:v>
                </c:pt>
                <c:pt idx="80789">
                  <c:v>1.6157800000027062E-3</c:v>
                </c:pt>
                <c:pt idx="80790">
                  <c:v>1.6158000000027063E-3</c:v>
                </c:pt>
                <c:pt idx="80791">
                  <c:v>1.6158200000027064E-3</c:v>
                </c:pt>
                <c:pt idx="80792">
                  <c:v>1.6158400000027065E-3</c:v>
                </c:pt>
                <c:pt idx="80793">
                  <c:v>1.6158600000027066E-3</c:v>
                </c:pt>
                <c:pt idx="80794">
                  <c:v>1.6158800000027067E-3</c:v>
                </c:pt>
                <c:pt idx="80795">
                  <c:v>1.6159000000027068E-3</c:v>
                </c:pt>
                <c:pt idx="80796">
                  <c:v>1.6159200000027069E-3</c:v>
                </c:pt>
                <c:pt idx="80797">
                  <c:v>1.615940000002707E-3</c:v>
                </c:pt>
                <c:pt idx="80798">
                  <c:v>1.6159600000027071E-3</c:v>
                </c:pt>
                <c:pt idx="80799">
                  <c:v>1.6159800000027072E-3</c:v>
                </c:pt>
                <c:pt idx="80800">
                  <c:v>1.6160000000027073E-3</c:v>
                </c:pt>
                <c:pt idx="80801">
                  <c:v>1.6160200000027074E-3</c:v>
                </c:pt>
                <c:pt idx="80802">
                  <c:v>1.6160400000027075E-3</c:v>
                </c:pt>
                <c:pt idx="80803">
                  <c:v>1.6160600000027076E-3</c:v>
                </c:pt>
                <c:pt idx="80804">
                  <c:v>1.6160800000027077E-3</c:v>
                </c:pt>
                <c:pt idx="80805">
                  <c:v>1.6161000000027078E-3</c:v>
                </c:pt>
                <c:pt idx="80806">
                  <c:v>1.6161200000027079E-3</c:v>
                </c:pt>
                <c:pt idx="80807">
                  <c:v>1.616140000002708E-3</c:v>
                </c:pt>
                <c:pt idx="80808">
                  <c:v>1.6161600000027081E-3</c:v>
                </c:pt>
                <c:pt idx="80809">
                  <c:v>1.6161800000027082E-3</c:v>
                </c:pt>
                <c:pt idx="80810">
                  <c:v>1.6162000000027083E-3</c:v>
                </c:pt>
                <c:pt idx="80811">
                  <c:v>1.6162200000027084E-3</c:v>
                </c:pt>
                <c:pt idx="80812">
                  <c:v>1.6162400000027085E-3</c:v>
                </c:pt>
                <c:pt idx="80813">
                  <c:v>1.6162600000027086E-3</c:v>
                </c:pt>
                <c:pt idx="80814">
                  <c:v>1.6162800000027087E-3</c:v>
                </c:pt>
                <c:pt idx="80815">
                  <c:v>1.6163000000027088E-3</c:v>
                </c:pt>
                <c:pt idx="80816">
                  <c:v>1.6163200000027089E-3</c:v>
                </c:pt>
                <c:pt idx="80817">
                  <c:v>1.616340000002709E-3</c:v>
                </c:pt>
                <c:pt idx="80818">
                  <c:v>1.616360000002709E-3</c:v>
                </c:pt>
                <c:pt idx="80819">
                  <c:v>1.6163800000027091E-3</c:v>
                </c:pt>
                <c:pt idx="80820">
                  <c:v>1.6164000000027092E-3</c:v>
                </c:pt>
                <c:pt idx="80821">
                  <c:v>1.6164200000027093E-3</c:v>
                </c:pt>
                <c:pt idx="80822">
                  <c:v>1.6164400000027094E-3</c:v>
                </c:pt>
                <c:pt idx="80823">
                  <c:v>1.6164600000027095E-3</c:v>
                </c:pt>
                <c:pt idx="80824">
                  <c:v>1.6164800000027096E-3</c:v>
                </c:pt>
                <c:pt idx="80825">
                  <c:v>1.6165000000027097E-3</c:v>
                </c:pt>
                <c:pt idx="80826">
                  <c:v>1.6165200000027098E-3</c:v>
                </c:pt>
                <c:pt idx="80827">
                  <c:v>1.6165400000027099E-3</c:v>
                </c:pt>
                <c:pt idx="80828">
                  <c:v>1.61656000000271E-3</c:v>
                </c:pt>
                <c:pt idx="80829">
                  <c:v>1.6165800000027101E-3</c:v>
                </c:pt>
                <c:pt idx="80830">
                  <c:v>1.6166000000027102E-3</c:v>
                </c:pt>
                <c:pt idx="80831">
                  <c:v>1.6166200000027103E-3</c:v>
                </c:pt>
                <c:pt idx="80832">
                  <c:v>1.6166400000027104E-3</c:v>
                </c:pt>
                <c:pt idx="80833">
                  <c:v>1.6166600000027105E-3</c:v>
                </c:pt>
                <c:pt idx="80834">
                  <c:v>1.6166800000027106E-3</c:v>
                </c:pt>
                <c:pt idx="80835">
                  <c:v>1.6167000000027107E-3</c:v>
                </c:pt>
                <c:pt idx="80836">
                  <c:v>1.6167200000027108E-3</c:v>
                </c:pt>
                <c:pt idx="80837">
                  <c:v>1.6167400000027109E-3</c:v>
                </c:pt>
                <c:pt idx="80838">
                  <c:v>1.616760000002711E-3</c:v>
                </c:pt>
                <c:pt idx="80839">
                  <c:v>1.6167800000027111E-3</c:v>
                </c:pt>
                <c:pt idx="80840">
                  <c:v>1.6168000000027112E-3</c:v>
                </c:pt>
                <c:pt idx="80841">
                  <c:v>1.6168200000027113E-3</c:v>
                </c:pt>
                <c:pt idx="80842">
                  <c:v>1.6168400000027114E-3</c:v>
                </c:pt>
                <c:pt idx="80843">
                  <c:v>1.6168600000027115E-3</c:v>
                </c:pt>
                <c:pt idx="80844">
                  <c:v>1.6168800000027116E-3</c:v>
                </c:pt>
                <c:pt idx="80845">
                  <c:v>1.6169000000027117E-3</c:v>
                </c:pt>
                <c:pt idx="80846">
                  <c:v>1.6169200000027118E-3</c:v>
                </c:pt>
                <c:pt idx="80847">
                  <c:v>1.6169400000027119E-3</c:v>
                </c:pt>
                <c:pt idx="80848">
                  <c:v>1.616960000002712E-3</c:v>
                </c:pt>
                <c:pt idx="80849">
                  <c:v>1.6169800000027121E-3</c:v>
                </c:pt>
                <c:pt idx="80850">
                  <c:v>1.6170000000027122E-3</c:v>
                </c:pt>
                <c:pt idx="80851">
                  <c:v>1.6170200000027123E-3</c:v>
                </c:pt>
                <c:pt idx="80852">
                  <c:v>1.6170400000027124E-3</c:v>
                </c:pt>
                <c:pt idx="80853">
                  <c:v>1.6170600000027125E-3</c:v>
                </c:pt>
                <c:pt idx="80854">
                  <c:v>1.6170800000027126E-3</c:v>
                </c:pt>
                <c:pt idx="80855">
                  <c:v>1.6171000000027127E-3</c:v>
                </c:pt>
                <c:pt idx="80856">
                  <c:v>1.6171200000027128E-3</c:v>
                </c:pt>
                <c:pt idx="80857">
                  <c:v>1.6171400000027129E-3</c:v>
                </c:pt>
                <c:pt idx="80858">
                  <c:v>1.617160000002713E-3</c:v>
                </c:pt>
                <c:pt idx="80859">
                  <c:v>1.6171800000027131E-3</c:v>
                </c:pt>
                <c:pt idx="80860">
                  <c:v>1.6172000000027132E-3</c:v>
                </c:pt>
                <c:pt idx="80861">
                  <c:v>1.6172200000027133E-3</c:v>
                </c:pt>
                <c:pt idx="80862">
                  <c:v>1.6172400000027134E-3</c:v>
                </c:pt>
                <c:pt idx="80863">
                  <c:v>1.6172600000027135E-3</c:v>
                </c:pt>
                <c:pt idx="80864">
                  <c:v>1.6172800000027136E-3</c:v>
                </c:pt>
                <c:pt idx="80865">
                  <c:v>1.6173000000027137E-3</c:v>
                </c:pt>
                <c:pt idx="80866">
                  <c:v>1.6173200000027138E-3</c:v>
                </c:pt>
                <c:pt idx="80867">
                  <c:v>1.6173400000027139E-3</c:v>
                </c:pt>
                <c:pt idx="80868">
                  <c:v>1.617360000002714E-3</c:v>
                </c:pt>
                <c:pt idx="80869">
                  <c:v>1.6173800000027141E-3</c:v>
                </c:pt>
                <c:pt idx="80870">
                  <c:v>1.6174000000027141E-3</c:v>
                </c:pt>
                <c:pt idx="80871">
                  <c:v>1.6174200000027142E-3</c:v>
                </c:pt>
                <c:pt idx="80872">
                  <c:v>1.6174400000027143E-3</c:v>
                </c:pt>
                <c:pt idx="80873">
                  <c:v>1.6174600000027144E-3</c:v>
                </c:pt>
                <c:pt idx="80874">
                  <c:v>1.6174800000027145E-3</c:v>
                </c:pt>
                <c:pt idx="80875">
                  <c:v>1.6175000000027146E-3</c:v>
                </c:pt>
                <c:pt idx="80876">
                  <c:v>1.6175200000027147E-3</c:v>
                </c:pt>
                <c:pt idx="80877">
                  <c:v>1.6175400000027148E-3</c:v>
                </c:pt>
                <c:pt idx="80878">
                  <c:v>1.6175600000027149E-3</c:v>
                </c:pt>
                <c:pt idx="80879">
                  <c:v>1.617580000002715E-3</c:v>
                </c:pt>
                <c:pt idx="80880">
                  <c:v>1.6176000000027151E-3</c:v>
                </c:pt>
                <c:pt idx="80881">
                  <c:v>1.6176200000027152E-3</c:v>
                </c:pt>
                <c:pt idx="80882">
                  <c:v>1.6176400000027153E-3</c:v>
                </c:pt>
                <c:pt idx="80883">
                  <c:v>1.6176600000027154E-3</c:v>
                </c:pt>
                <c:pt idx="80884">
                  <c:v>1.6176800000027155E-3</c:v>
                </c:pt>
                <c:pt idx="80885">
                  <c:v>1.6177000000027156E-3</c:v>
                </c:pt>
                <c:pt idx="80886">
                  <c:v>1.6177200000027157E-3</c:v>
                </c:pt>
                <c:pt idx="80887">
                  <c:v>1.6177400000027158E-3</c:v>
                </c:pt>
                <c:pt idx="80888">
                  <c:v>1.6177600000027159E-3</c:v>
                </c:pt>
                <c:pt idx="80889">
                  <c:v>1.617780000002716E-3</c:v>
                </c:pt>
                <c:pt idx="80890">
                  <c:v>1.6178000000027161E-3</c:v>
                </c:pt>
                <c:pt idx="80891">
                  <c:v>1.6178200000027162E-3</c:v>
                </c:pt>
                <c:pt idx="80892">
                  <c:v>1.6178400000027163E-3</c:v>
                </c:pt>
                <c:pt idx="80893">
                  <c:v>1.6178600000027164E-3</c:v>
                </c:pt>
                <c:pt idx="80894">
                  <c:v>1.6178800000027165E-3</c:v>
                </c:pt>
                <c:pt idx="80895">
                  <c:v>1.6179000000027166E-3</c:v>
                </c:pt>
                <c:pt idx="80896">
                  <c:v>1.6179200000027167E-3</c:v>
                </c:pt>
                <c:pt idx="80897">
                  <c:v>1.6179400000027168E-3</c:v>
                </c:pt>
                <c:pt idx="80898">
                  <c:v>1.6179600000027169E-3</c:v>
                </c:pt>
                <c:pt idx="80899">
                  <c:v>1.617980000002717E-3</c:v>
                </c:pt>
                <c:pt idx="80900">
                  <c:v>1.6180000000027171E-3</c:v>
                </c:pt>
                <c:pt idx="80901">
                  <c:v>1.6180200000027172E-3</c:v>
                </c:pt>
                <c:pt idx="80902">
                  <c:v>1.6180400000027173E-3</c:v>
                </c:pt>
                <c:pt idx="80903">
                  <c:v>1.6180600000027174E-3</c:v>
                </c:pt>
                <c:pt idx="80904">
                  <c:v>1.6180800000027175E-3</c:v>
                </c:pt>
                <c:pt idx="80905">
                  <c:v>1.6181000000027176E-3</c:v>
                </c:pt>
                <c:pt idx="80906">
                  <c:v>1.6181200000027177E-3</c:v>
                </c:pt>
                <c:pt idx="80907">
                  <c:v>1.6181400000027178E-3</c:v>
                </c:pt>
                <c:pt idx="80908">
                  <c:v>1.6181600000027179E-3</c:v>
                </c:pt>
                <c:pt idx="80909">
                  <c:v>1.618180000002718E-3</c:v>
                </c:pt>
                <c:pt idx="80910">
                  <c:v>1.6182000000027181E-3</c:v>
                </c:pt>
                <c:pt idx="80911">
                  <c:v>1.6182200000027182E-3</c:v>
                </c:pt>
                <c:pt idx="80912">
                  <c:v>1.6182400000027183E-3</c:v>
                </c:pt>
                <c:pt idx="80913">
                  <c:v>1.6182600000027184E-3</c:v>
                </c:pt>
                <c:pt idx="80914">
                  <c:v>1.6182800000027185E-3</c:v>
                </c:pt>
                <c:pt idx="80915">
                  <c:v>1.6183000000027186E-3</c:v>
                </c:pt>
                <c:pt idx="80916">
                  <c:v>1.6183200000027187E-3</c:v>
                </c:pt>
                <c:pt idx="80917">
                  <c:v>1.6183400000027188E-3</c:v>
                </c:pt>
                <c:pt idx="80918">
                  <c:v>1.6183600000027189E-3</c:v>
                </c:pt>
                <c:pt idx="80919">
                  <c:v>1.618380000002719E-3</c:v>
                </c:pt>
                <c:pt idx="80920">
                  <c:v>1.6184000000027191E-3</c:v>
                </c:pt>
                <c:pt idx="80921">
                  <c:v>1.6184200000027192E-3</c:v>
                </c:pt>
                <c:pt idx="80922">
                  <c:v>1.6184400000027192E-3</c:v>
                </c:pt>
                <c:pt idx="80923">
                  <c:v>1.6184600000027193E-3</c:v>
                </c:pt>
                <c:pt idx="80924">
                  <c:v>1.6184800000027194E-3</c:v>
                </c:pt>
                <c:pt idx="80925">
                  <c:v>1.6185000000027195E-3</c:v>
                </c:pt>
                <c:pt idx="80926">
                  <c:v>1.6185200000027196E-3</c:v>
                </c:pt>
                <c:pt idx="80927">
                  <c:v>1.6185400000027197E-3</c:v>
                </c:pt>
                <c:pt idx="80928">
                  <c:v>1.6185600000027198E-3</c:v>
                </c:pt>
                <c:pt idx="80929">
                  <c:v>1.6185800000027199E-3</c:v>
                </c:pt>
                <c:pt idx="80930">
                  <c:v>1.61860000000272E-3</c:v>
                </c:pt>
                <c:pt idx="80931">
                  <c:v>1.6186200000027201E-3</c:v>
                </c:pt>
                <c:pt idx="80932">
                  <c:v>1.6186400000027202E-3</c:v>
                </c:pt>
                <c:pt idx="80933">
                  <c:v>1.6186600000027203E-3</c:v>
                </c:pt>
                <c:pt idx="80934">
                  <c:v>1.6186800000027204E-3</c:v>
                </c:pt>
                <c:pt idx="80935">
                  <c:v>1.6187000000027205E-3</c:v>
                </c:pt>
                <c:pt idx="80936">
                  <c:v>1.6187200000027206E-3</c:v>
                </c:pt>
                <c:pt idx="80937">
                  <c:v>1.6187400000027207E-3</c:v>
                </c:pt>
                <c:pt idx="80938">
                  <c:v>1.6187600000027208E-3</c:v>
                </c:pt>
                <c:pt idx="80939">
                  <c:v>1.6187800000027209E-3</c:v>
                </c:pt>
                <c:pt idx="80940">
                  <c:v>1.618800000002721E-3</c:v>
                </c:pt>
                <c:pt idx="80941">
                  <c:v>1.6188200000027211E-3</c:v>
                </c:pt>
                <c:pt idx="80942">
                  <c:v>1.6188400000027212E-3</c:v>
                </c:pt>
                <c:pt idx="80943">
                  <c:v>1.6188600000027213E-3</c:v>
                </c:pt>
                <c:pt idx="80944">
                  <c:v>1.6188800000027214E-3</c:v>
                </c:pt>
                <c:pt idx="80945">
                  <c:v>1.6189000000027215E-3</c:v>
                </c:pt>
                <c:pt idx="80946">
                  <c:v>1.6189200000027216E-3</c:v>
                </c:pt>
                <c:pt idx="80947">
                  <c:v>1.6189400000027217E-3</c:v>
                </c:pt>
                <c:pt idx="80948">
                  <c:v>1.6189600000027218E-3</c:v>
                </c:pt>
                <c:pt idx="80949">
                  <c:v>1.6189800000027219E-3</c:v>
                </c:pt>
                <c:pt idx="80950">
                  <c:v>1.619000000002722E-3</c:v>
                </c:pt>
                <c:pt idx="80951">
                  <c:v>1.6190200000027221E-3</c:v>
                </c:pt>
                <c:pt idx="80952">
                  <c:v>1.6190400000027222E-3</c:v>
                </c:pt>
                <c:pt idx="80953">
                  <c:v>1.6190600000027223E-3</c:v>
                </c:pt>
                <c:pt idx="80954">
                  <c:v>1.6190800000027224E-3</c:v>
                </c:pt>
                <c:pt idx="80955">
                  <c:v>1.6191000000027225E-3</c:v>
                </c:pt>
                <c:pt idx="80956">
                  <c:v>1.6191200000027226E-3</c:v>
                </c:pt>
                <c:pt idx="80957">
                  <c:v>1.6191400000027227E-3</c:v>
                </c:pt>
                <c:pt idx="80958">
                  <c:v>1.6191600000027228E-3</c:v>
                </c:pt>
                <c:pt idx="80959">
                  <c:v>1.6191800000027229E-3</c:v>
                </c:pt>
                <c:pt idx="80960">
                  <c:v>1.619200000002723E-3</c:v>
                </c:pt>
                <c:pt idx="80961">
                  <c:v>1.6192200000027231E-3</c:v>
                </c:pt>
                <c:pt idx="80962">
                  <c:v>1.6192400000027232E-3</c:v>
                </c:pt>
                <c:pt idx="80963">
                  <c:v>1.6192600000027233E-3</c:v>
                </c:pt>
                <c:pt idx="80964">
                  <c:v>1.6192800000027234E-3</c:v>
                </c:pt>
                <c:pt idx="80965">
                  <c:v>1.6193000000027235E-3</c:v>
                </c:pt>
                <c:pt idx="80966">
                  <c:v>1.6193200000027236E-3</c:v>
                </c:pt>
                <c:pt idx="80967">
                  <c:v>1.6193400000027237E-3</c:v>
                </c:pt>
                <c:pt idx="80968">
                  <c:v>1.6193600000027238E-3</c:v>
                </c:pt>
                <c:pt idx="80969">
                  <c:v>1.6193800000027239E-3</c:v>
                </c:pt>
                <c:pt idx="80970">
                  <c:v>1.619400000002724E-3</c:v>
                </c:pt>
                <c:pt idx="80971">
                  <c:v>1.6194200000027241E-3</c:v>
                </c:pt>
                <c:pt idx="80972">
                  <c:v>1.6194400000027242E-3</c:v>
                </c:pt>
                <c:pt idx="80973">
                  <c:v>1.6194600000027242E-3</c:v>
                </c:pt>
                <c:pt idx="80974">
                  <c:v>1.6194800000027243E-3</c:v>
                </c:pt>
                <c:pt idx="80975">
                  <c:v>1.6195000000027244E-3</c:v>
                </c:pt>
                <c:pt idx="80976">
                  <c:v>1.6195200000027245E-3</c:v>
                </c:pt>
                <c:pt idx="80977">
                  <c:v>1.6195400000027246E-3</c:v>
                </c:pt>
                <c:pt idx="80978">
                  <c:v>1.6195600000027247E-3</c:v>
                </c:pt>
                <c:pt idx="80979">
                  <c:v>1.6195800000027248E-3</c:v>
                </c:pt>
                <c:pt idx="80980">
                  <c:v>1.6196000000027249E-3</c:v>
                </c:pt>
                <c:pt idx="80981">
                  <c:v>1.619620000002725E-3</c:v>
                </c:pt>
                <c:pt idx="80982">
                  <c:v>1.6196400000027251E-3</c:v>
                </c:pt>
                <c:pt idx="80983">
                  <c:v>1.6196600000027252E-3</c:v>
                </c:pt>
                <c:pt idx="80984">
                  <c:v>1.6196800000027253E-3</c:v>
                </c:pt>
                <c:pt idx="80985">
                  <c:v>1.6197000000027254E-3</c:v>
                </c:pt>
                <c:pt idx="80986">
                  <c:v>1.6197200000027255E-3</c:v>
                </c:pt>
                <c:pt idx="80987">
                  <c:v>1.6197400000027256E-3</c:v>
                </c:pt>
                <c:pt idx="80988">
                  <c:v>1.6197600000027257E-3</c:v>
                </c:pt>
                <c:pt idx="80989">
                  <c:v>1.6197800000027258E-3</c:v>
                </c:pt>
                <c:pt idx="80990">
                  <c:v>1.6198000000027259E-3</c:v>
                </c:pt>
                <c:pt idx="80991">
                  <c:v>1.619820000002726E-3</c:v>
                </c:pt>
                <c:pt idx="80992">
                  <c:v>1.6198400000027261E-3</c:v>
                </c:pt>
                <c:pt idx="80993">
                  <c:v>1.6198600000027262E-3</c:v>
                </c:pt>
                <c:pt idx="80994">
                  <c:v>1.6198800000027263E-3</c:v>
                </c:pt>
                <c:pt idx="80995">
                  <c:v>1.6199000000027264E-3</c:v>
                </c:pt>
                <c:pt idx="80996">
                  <c:v>1.6199200000027265E-3</c:v>
                </c:pt>
                <c:pt idx="80997">
                  <c:v>1.6199400000027266E-3</c:v>
                </c:pt>
                <c:pt idx="80998">
                  <c:v>1.6199600000027267E-3</c:v>
                </c:pt>
                <c:pt idx="80999">
                  <c:v>1.6199800000027268E-3</c:v>
                </c:pt>
                <c:pt idx="81000">
                  <c:v>1.6200000000027269E-3</c:v>
                </c:pt>
                <c:pt idx="81001">
                  <c:v>1.620020000002727E-3</c:v>
                </c:pt>
                <c:pt idx="81002">
                  <c:v>1.6200400000027271E-3</c:v>
                </c:pt>
                <c:pt idx="81003">
                  <c:v>1.6200600000027272E-3</c:v>
                </c:pt>
                <c:pt idx="81004">
                  <c:v>1.6200800000027273E-3</c:v>
                </c:pt>
                <c:pt idx="81005">
                  <c:v>1.6201000000027274E-3</c:v>
                </c:pt>
                <c:pt idx="81006">
                  <c:v>1.6201200000027275E-3</c:v>
                </c:pt>
                <c:pt idx="81007">
                  <c:v>1.6201400000027276E-3</c:v>
                </c:pt>
                <c:pt idx="81008">
                  <c:v>1.6201600000027277E-3</c:v>
                </c:pt>
                <c:pt idx="81009">
                  <c:v>1.6201800000027278E-3</c:v>
                </c:pt>
                <c:pt idx="81010">
                  <c:v>1.6202000000027279E-3</c:v>
                </c:pt>
                <c:pt idx="81011">
                  <c:v>1.620220000002728E-3</c:v>
                </c:pt>
                <c:pt idx="81012">
                  <c:v>1.6202400000027281E-3</c:v>
                </c:pt>
                <c:pt idx="81013">
                  <c:v>1.6202600000027282E-3</c:v>
                </c:pt>
                <c:pt idx="81014">
                  <c:v>1.6202800000027283E-3</c:v>
                </c:pt>
                <c:pt idx="81015">
                  <c:v>1.6203000000027284E-3</c:v>
                </c:pt>
                <c:pt idx="81016">
                  <c:v>1.6203200000027285E-3</c:v>
                </c:pt>
                <c:pt idx="81017">
                  <c:v>1.6203400000027286E-3</c:v>
                </c:pt>
                <c:pt idx="81018">
                  <c:v>1.6203600000027287E-3</c:v>
                </c:pt>
                <c:pt idx="81019">
                  <c:v>1.6203800000027288E-3</c:v>
                </c:pt>
                <c:pt idx="81020">
                  <c:v>1.6204000000027289E-3</c:v>
                </c:pt>
                <c:pt idx="81021">
                  <c:v>1.620420000002729E-3</c:v>
                </c:pt>
                <c:pt idx="81022">
                  <c:v>1.6204400000027291E-3</c:v>
                </c:pt>
                <c:pt idx="81023">
                  <c:v>1.6204600000027292E-3</c:v>
                </c:pt>
                <c:pt idx="81024">
                  <c:v>1.6204800000027293E-3</c:v>
                </c:pt>
                <c:pt idx="81025">
                  <c:v>1.6205000000027293E-3</c:v>
                </c:pt>
                <c:pt idx="81026">
                  <c:v>1.6205200000027294E-3</c:v>
                </c:pt>
                <c:pt idx="81027">
                  <c:v>1.6205400000027295E-3</c:v>
                </c:pt>
                <c:pt idx="81028">
                  <c:v>1.6205600000027296E-3</c:v>
                </c:pt>
                <c:pt idx="81029">
                  <c:v>1.6205800000027297E-3</c:v>
                </c:pt>
                <c:pt idx="81030">
                  <c:v>1.6206000000027298E-3</c:v>
                </c:pt>
                <c:pt idx="81031">
                  <c:v>1.6206200000027299E-3</c:v>
                </c:pt>
                <c:pt idx="81032">
                  <c:v>1.62064000000273E-3</c:v>
                </c:pt>
                <c:pt idx="81033">
                  <c:v>1.6206600000027301E-3</c:v>
                </c:pt>
                <c:pt idx="81034">
                  <c:v>1.6206800000027302E-3</c:v>
                </c:pt>
                <c:pt idx="81035">
                  <c:v>1.6207000000027303E-3</c:v>
                </c:pt>
                <c:pt idx="81036">
                  <c:v>1.6207200000027304E-3</c:v>
                </c:pt>
                <c:pt idx="81037">
                  <c:v>1.6207400000027305E-3</c:v>
                </c:pt>
                <c:pt idx="81038">
                  <c:v>1.6207600000027306E-3</c:v>
                </c:pt>
                <c:pt idx="81039">
                  <c:v>1.6207800000027307E-3</c:v>
                </c:pt>
                <c:pt idx="81040">
                  <c:v>1.6208000000027308E-3</c:v>
                </c:pt>
                <c:pt idx="81041">
                  <c:v>1.6208200000027309E-3</c:v>
                </c:pt>
                <c:pt idx="81042">
                  <c:v>1.620840000002731E-3</c:v>
                </c:pt>
                <c:pt idx="81043">
                  <c:v>1.6208600000027311E-3</c:v>
                </c:pt>
                <c:pt idx="81044">
                  <c:v>1.6208800000027312E-3</c:v>
                </c:pt>
                <c:pt idx="81045">
                  <c:v>1.6209000000027313E-3</c:v>
                </c:pt>
                <c:pt idx="81046">
                  <c:v>1.6209200000027314E-3</c:v>
                </c:pt>
                <c:pt idx="81047">
                  <c:v>1.6209400000027315E-3</c:v>
                </c:pt>
                <c:pt idx="81048">
                  <c:v>1.6209600000027316E-3</c:v>
                </c:pt>
                <c:pt idx="81049">
                  <c:v>1.6209800000027317E-3</c:v>
                </c:pt>
                <c:pt idx="81050">
                  <c:v>1.6210000000027318E-3</c:v>
                </c:pt>
                <c:pt idx="81051">
                  <c:v>1.6210200000027319E-3</c:v>
                </c:pt>
                <c:pt idx="81052">
                  <c:v>1.621040000002732E-3</c:v>
                </c:pt>
                <c:pt idx="81053">
                  <c:v>1.6210600000027321E-3</c:v>
                </c:pt>
                <c:pt idx="81054">
                  <c:v>1.6210800000027322E-3</c:v>
                </c:pt>
                <c:pt idx="81055">
                  <c:v>1.6211000000027323E-3</c:v>
                </c:pt>
                <c:pt idx="81056">
                  <c:v>1.6211200000027324E-3</c:v>
                </c:pt>
                <c:pt idx="81057">
                  <c:v>1.6211400000027325E-3</c:v>
                </c:pt>
                <c:pt idx="81058">
                  <c:v>1.6211600000027326E-3</c:v>
                </c:pt>
                <c:pt idx="81059">
                  <c:v>1.6211800000027327E-3</c:v>
                </c:pt>
                <c:pt idx="81060">
                  <c:v>1.6212000000027328E-3</c:v>
                </c:pt>
                <c:pt idx="81061">
                  <c:v>1.6212200000027329E-3</c:v>
                </c:pt>
                <c:pt idx="81062">
                  <c:v>1.621240000002733E-3</c:v>
                </c:pt>
                <c:pt idx="81063">
                  <c:v>1.6212600000027331E-3</c:v>
                </c:pt>
                <c:pt idx="81064">
                  <c:v>1.6212800000027332E-3</c:v>
                </c:pt>
                <c:pt idx="81065">
                  <c:v>1.6213000000027333E-3</c:v>
                </c:pt>
                <c:pt idx="81066">
                  <c:v>1.6213200000027334E-3</c:v>
                </c:pt>
                <c:pt idx="81067">
                  <c:v>1.6213400000027335E-3</c:v>
                </c:pt>
                <c:pt idx="81068">
                  <c:v>1.6213600000027336E-3</c:v>
                </c:pt>
                <c:pt idx="81069">
                  <c:v>1.6213800000027337E-3</c:v>
                </c:pt>
                <c:pt idx="81070">
                  <c:v>1.6214000000027338E-3</c:v>
                </c:pt>
                <c:pt idx="81071">
                  <c:v>1.6214200000027339E-3</c:v>
                </c:pt>
                <c:pt idx="81072">
                  <c:v>1.621440000002734E-3</c:v>
                </c:pt>
                <c:pt idx="81073">
                  <c:v>1.6214600000027341E-3</c:v>
                </c:pt>
                <c:pt idx="81074">
                  <c:v>1.6214800000027342E-3</c:v>
                </c:pt>
                <c:pt idx="81075">
                  <c:v>1.6215000000027343E-3</c:v>
                </c:pt>
                <c:pt idx="81076">
                  <c:v>1.6215200000027344E-3</c:v>
                </c:pt>
                <c:pt idx="81077">
                  <c:v>1.6215400000027344E-3</c:v>
                </c:pt>
                <c:pt idx="81078">
                  <c:v>1.6215600000027345E-3</c:v>
                </c:pt>
                <c:pt idx="81079">
                  <c:v>1.6215800000027346E-3</c:v>
                </c:pt>
                <c:pt idx="81080">
                  <c:v>1.6216000000027347E-3</c:v>
                </c:pt>
                <c:pt idx="81081">
                  <c:v>1.6216200000027348E-3</c:v>
                </c:pt>
                <c:pt idx="81082">
                  <c:v>1.6216400000027349E-3</c:v>
                </c:pt>
                <c:pt idx="81083">
                  <c:v>1.621660000002735E-3</c:v>
                </c:pt>
                <c:pt idx="81084">
                  <c:v>1.6216800000027351E-3</c:v>
                </c:pt>
                <c:pt idx="81085">
                  <c:v>1.6217000000027352E-3</c:v>
                </c:pt>
                <c:pt idx="81086">
                  <c:v>1.6217200000027353E-3</c:v>
                </c:pt>
                <c:pt idx="81087">
                  <c:v>1.6217400000027354E-3</c:v>
                </c:pt>
                <c:pt idx="81088">
                  <c:v>1.6217600000027355E-3</c:v>
                </c:pt>
                <c:pt idx="81089">
                  <c:v>1.6217800000027356E-3</c:v>
                </c:pt>
                <c:pt idx="81090">
                  <c:v>1.6218000000027357E-3</c:v>
                </c:pt>
                <c:pt idx="81091">
                  <c:v>1.6218200000027358E-3</c:v>
                </c:pt>
                <c:pt idx="81092">
                  <c:v>1.6218400000027359E-3</c:v>
                </c:pt>
                <c:pt idx="81093">
                  <c:v>1.621860000002736E-3</c:v>
                </c:pt>
                <c:pt idx="81094">
                  <c:v>1.6218800000027361E-3</c:v>
                </c:pt>
                <c:pt idx="81095">
                  <c:v>1.6219000000027362E-3</c:v>
                </c:pt>
                <c:pt idx="81096">
                  <c:v>1.6219200000027363E-3</c:v>
                </c:pt>
                <c:pt idx="81097">
                  <c:v>1.6219400000027364E-3</c:v>
                </c:pt>
                <c:pt idx="81098">
                  <c:v>1.6219600000027365E-3</c:v>
                </c:pt>
                <c:pt idx="81099">
                  <c:v>1.6219800000027366E-3</c:v>
                </c:pt>
                <c:pt idx="81100">
                  <c:v>1.6220000000027367E-3</c:v>
                </c:pt>
                <c:pt idx="81101">
                  <c:v>1.6220200000027368E-3</c:v>
                </c:pt>
                <c:pt idx="81102">
                  <c:v>1.6220400000027369E-3</c:v>
                </c:pt>
                <c:pt idx="81103">
                  <c:v>1.622060000002737E-3</c:v>
                </c:pt>
                <c:pt idx="81104">
                  <c:v>1.6220800000027371E-3</c:v>
                </c:pt>
                <c:pt idx="81105">
                  <c:v>1.6221000000027372E-3</c:v>
                </c:pt>
                <c:pt idx="81106">
                  <c:v>1.6221200000027373E-3</c:v>
                </c:pt>
                <c:pt idx="81107">
                  <c:v>1.6221400000027374E-3</c:v>
                </c:pt>
                <c:pt idx="81108">
                  <c:v>1.6221600000027375E-3</c:v>
                </c:pt>
                <c:pt idx="81109">
                  <c:v>1.6221800000027376E-3</c:v>
                </c:pt>
                <c:pt idx="81110">
                  <c:v>1.6222000000027377E-3</c:v>
                </c:pt>
                <c:pt idx="81111">
                  <c:v>1.6222200000027378E-3</c:v>
                </c:pt>
                <c:pt idx="81112">
                  <c:v>1.6222400000027379E-3</c:v>
                </c:pt>
                <c:pt idx="81113">
                  <c:v>1.622260000002738E-3</c:v>
                </c:pt>
                <c:pt idx="81114">
                  <c:v>1.6222800000027381E-3</c:v>
                </c:pt>
                <c:pt idx="81115">
                  <c:v>1.6223000000027382E-3</c:v>
                </c:pt>
                <c:pt idx="81116">
                  <c:v>1.6223200000027383E-3</c:v>
                </c:pt>
                <c:pt idx="81117">
                  <c:v>1.6223400000027384E-3</c:v>
                </c:pt>
                <c:pt idx="81118">
                  <c:v>1.6223600000027385E-3</c:v>
                </c:pt>
                <c:pt idx="81119">
                  <c:v>1.6223800000027386E-3</c:v>
                </c:pt>
                <c:pt idx="81120">
                  <c:v>1.6224000000027387E-3</c:v>
                </c:pt>
                <c:pt idx="81121">
                  <c:v>1.6224200000027388E-3</c:v>
                </c:pt>
                <c:pt idx="81122">
                  <c:v>1.6224400000027389E-3</c:v>
                </c:pt>
                <c:pt idx="81123">
                  <c:v>1.622460000002739E-3</c:v>
                </c:pt>
                <c:pt idx="81124">
                  <c:v>1.6224800000027391E-3</c:v>
                </c:pt>
                <c:pt idx="81125">
                  <c:v>1.6225000000027392E-3</c:v>
                </c:pt>
                <c:pt idx="81126">
                  <c:v>1.6225200000027393E-3</c:v>
                </c:pt>
                <c:pt idx="81127">
                  <c:v>1.6225400000027394E-3</c:v>
                </c:pt>
                <c:pt idx="81128">
                  <c:v>1.6225600000027394E-3</c:v>
                </c:pt>
                <c:pt idx="81129">
                  <c:v>1.6225800000027395E-3</c:v>
                </c:pt>
                <c:pt idx="81130">
                  <c:v>1.6226000000027396E-3</c:v>
                </c:pt>
                <c:pt idx="81131">
                  <c:v>1.6226200000027397E-3</c:v>
                </c:pt>
                <c:pt idx="81132">
                  <c:v>1.6226400000027398E-3</c:v>
                </c:pt>
                <c:pt idx="81133">
                  <c:v>1.6226600000027399E-3</c:v>
                </c:pt>
                <c:pt idx="81134">
                  <c:v>1.62268000000274E-3</c:v>
                </c:pt>
                <c:pt idx="81135">
                  <c:v>1.6227000000027401E-3</c:v>
                </c:pt>
                <c:pt idx="81136">
                  <c:v>1.6227200000027402E-3</c:v>
                </c:pt>
                <c:pt idx="81137">
                  <c:v>1.6227400000027403E-3</c:v>
                </c:pt>
                <c:pt idx="81138">
                  <c:v>1.6227600000027404E-3</c:v>
                </c:pt>
                <c:pt idx="81139">
                  <c:v>1.6227800000027405E-3</c:v>
                </c:pt>
                <c:pt idx="81140">
                  <c:v>1.6228000000027406E-3</c:v>
                </c:pt>
                <c:pt idx="81141">
                  <c:v>1.6228200000027407E-3</c:v>
                </c:pt>
                <c:pt idx="81142">
                  <c:v>1.6228400000027408E-3</c:v>
                </c:pt>
                <c:pt idx="81143">
                  <c:v>1.6228600000027409E-3</c:v>
                </c:pt>
                <c:pt idx="81144">
                  <c:v>1.622880000002741E-3</c:v>
                </c:pt>
                <c:pt idx="81145">
                  <c:v>1.6229000000027411E-3</c:v>
                </c:pt>
                <c:pt idx="81146">
                  <c:v>1.6229200000027412E-3</c:v>
                </c:pt>
                <c:pt idx="81147">
                  <c:v>1.6229400000027413E-3</c:v>
                </c:pt>
                <c:pt idx="81148">
                  <c:v>1.6229600000027414E-3</c:v>
                </c:pt>
                <c:pt idx="81149">
                  <c:v>1.6229800000027415E-3</c:v>
                </c:pt>
                <c:pt idx="81150">
                  <c:v>1.6230000000027416E-3</c:v>
                </c:pt>
                <c:pt idx="81151">
                  <c:v>1.6230200000027417E-3</c:v>
                </c:pt>
                <c:pt idx="81152">
                  <c:v>1.6230400000027418E-3</c:v>
                </c:pt>
                <c:pt idx="81153">
                  <c:v>1.6230600000027419E-3</c:v>
                </c:pt>
                <c:pt idx="81154">
                  <c:v>1.623080000002742E-3</c:v>
                </c:pt>
                <c:pt idx="81155">
                  <c:v>1.6231000000027421E-3</c:v>
                </c:pt>
                <c:pt idx="81156">
                  <c:v>1.6231200000027422E-3</c:v>
                </c:pt>
                <c:pt idx="81157">
                  <c:v>1.6231400000027423E-3</c:v>
                </c:pt>
                <c:pt idx="81158">
                  <c:v>1.6231600000027424E-3</c:v>
                </c:pt>
                <c:pt idx="81159">
                  <c:v>1.6231800000027425E-3</c:v>
                </c:pt>
                <c:pt idx="81160">
                  <c:v>1.6232000000027426E-3</c:v>
                </c:pt>
                <c:pt idx="81161">
                  <c:v>1.6232200000027427E-3</c:v>
                </c:pt>
                <c:pt idx="81162">
                  <c:v>1.6232400000027428E-3</c:v>
                </c:pt>
                <c:pt idx="81163">
                  <c:v>1.6232600000027429E-3</c:v>
                </c:pt>
                <c:pt idx="81164">
                  <c:v>1.623280000002743E-3</c:v>
                </c:pt>
                <c:pt idx="81165">
                  <c:v>1.6233000000027431E-3</c:v>
                </c:pt>
                <c:pt idx="81166">
                  <c:v>1.6233200000027432E-3</c:v>
                </c:pt>
                <c:pt idx="81167">
                  <c:v>1.6233400000027433E-3</c:v>
                </c:pt>
                <c:pt idx="81168">
                  <c:v>1.6233600000027434E-3</c:v>
                </c:pt>
                <c:pt idx="81169">
                  <c:v>1.6233800000027435E-3</c:v>
                </c:pt>
                <c:pt idx="81170">
                  <c:v>1.6234000000027436E-3</c:v>
                </c:pt>
                <c:pt idx="81171">
                  <c:v>1.6234200000027437E-3</c:v>
                </c:pt>
                <c:pt idx="81172">
                  <c:v>1.6234400000027438E-3</c:v>
                </c:pt>
                <c:pt idx="81173">
                  <c:v>1.6234600000027439E-3</c:v>
                </c:pt>
                <c:pt idx="81174">
                  <c:v>1.623480000002744E-3</c:v>
                </c:pt>
                <c:pt idx="81175">
                  <c:v>1.6235000000027441E-3</c:v>
                </c:pt>
                <c:pt idx="81176">
                  <c:v>1.6235200000027442E-3</c:v>
                </c:pt>
                <c:pt idx="81177">
                  <c:v>1.6235400000027443E-3</c:v>
                </c:pt>
                <c:pt idx="81178">
                  <c:v>1.6235600000027444E-3</c:v>
                </c:pt>
                <c:pt idx="81179">
                  <c:v>1.6235800000027445E-3</c:v>
                </c:pt>
                <c:pt idx="81180">
                  <c:v>1.6236000000027445E-3</c:v>
                </c:pt>
                <c:pt idx="81181">
                  <c:v>1.6236200000027446E-3</c:v>
                </c:pt>
                <c:pt idx="81182">
                  <c:v>1.6236400000027447E-3</c:v>
                </c:pt>
                <c:pt idx="81183">
                  <c:v>1.6236600000027448E-3</c:v>
                </c:pt>
                <c:pt idx="81184">
                  <c:v>1.6236800000027449E-3</c:v>
                </c:pt>
                <c:pt idx="81185">
                  <c:v>1.623700000002745E-3</c:v>
                </c:pt>
                <c:pt idx="81186">
                  <c:v>1.6237200000027451E-3</c:v>
                </c:pt>
                <c:pt idx="81187">
                  <c:v>1.6237400000027452E-3</c:v>
                </c:pt>
                <c:pt idx="81188">
                  <c:v>1.6237600000027453E-3</c:v>
                </c:pt>
                <c:pt idx="81189">
                  <c:v>1.6237800000027454E-3</c:v>
                </c:pt>
                <c:pt idx="81190">
                  <c:v>1.6238000000027455E-3</c:v>
                </c:pt>
                <c:pt idx="81191">
                  <c:v>1.6238200000027456E-3</c:v>
                </c:pt>
                <c:pt idx="81192">
                  <c:v>1.6238400000027457E-3</c:v>
                </c:pt>
                <c:pt idx="81193">
                  <c:v>1.6238600000027458E-3</c:v>
                </c:pt>
                <c:pt idx="81194">
                  <c:v>1.6238800000027459E-3</c:v>
                </c:pt>
                <c:pt idx="81195">
                  <c:v>1.623900000002746E-3</c:v>
                </c:pt>
                <c:pt idx="81196">
                  <c:v>1.6239200000027461E-3</c:v>
                </c:pt>
                <c:pt idx="81197">
                  <c:v>1.6239400000027462E-3</c:v>
                </c:pt>
                <c:pt idx="81198">
                  <c:v>1.6239600000027463E-3</c:v>
                </c:pt>
                <c:pt idx="81199">
                  <c:v>1.6239800000027464E-3</c:v>
                </c:pt>
                <c:pt idx="81200">
                  <c:v>1.6240000000027465E-3</c:v>
                </c:pt>
                <c:pt idx="81201">
                  <c:v>1.6240200000027466E-3</c:v>
                </c:pt>
                <c:pt idx="81202">
                  <c:v>1.6240400000027467E-3</c:v>
                </c:pt>
                <c:pt idx="81203">
                  <c:v>1.6240600000027468E-3</c:v>
                </c:pt>
                <c:pt idx="81204">
                  <c:v>1.6240800000027469E-3</c:v>
                </c:pt>
                <c:pt idx="81205">
                  <c:v>1.624100000002747E-3</c:v>
                </c:pt>
                <c:pt idx="81206">
                  <c:v>1.6241200000027471E-3</c:v>
                </c:pt>
                <c:pt idx="81207">
                  <c:v>1.6241400000027472E-3</c:v>
                </c:pt>
                <c:pt idx="81208">
                  <c:v>1.6241600000027473E-3</c:v>
                </c:pt>
                <c:pt idx="81209">
                  <c:v>1.6241800000027474E-3</c:v>
                </c:pt>
                <c:pt idx="81210">
                  <c:v>1.6242000000027475E-3</c:v>
                </c:pt>
                <c:pt idx="81211">
                  <c:v>1.6242200000027476E-3</c:v>
                </c:pt>
                <c:pt idx="81212">
                  <c:v>1.6242400000027477E-3</c:v>
                </c:pt>
                <c:pt idx="81213">
                  <c:v>1.6242600000027478E-3</c:v>
                </c:pt>
                <c:pt idx="81214">
                  <c:v>1.6242800000027479E-3</c:v>
                </c:pt>
                <c:pt idx="81215">
                  <c:v>1.624300000002748E-3</c:v>
                </c:pt>
                <c:pt idx="81216">
                  <c:v>1.6243200000027481E-3</c:v>
                </c:pt>
                <c:pt idx="81217">
                  <c:v>1.6243400000027482E-3</c:v>
                </c:pt>
                <c:pt idx="81218">
                  <c:v>1.6243600000027483E-3</c:v>
                </c:pt>
                <c:pt idx="81219">
                  <c:v>1.6243800000027484E-3</c:v>
                </c:pt>
                <c:pt idx="81220">
                  <c:v>1.6244000000027485E-3</c:v>
                </c:pt>
                <c:pt idx="81221">
                  <c:v>1.6244200000027486E-3</c:v>
                </c:pt>
                <c:pt idx="81222">
                  <c:v>1.6244400000027487E-3</c:v>
                </c:pt>
                <c:pt idx="81223">
                  <c:v>1.6244600000027488E-3</c:v>
                </c:pt>
                <c:pt idx="81224">
                  <c:v>1.6244800000027489E-3</c:v>
                </c:pt>
                <c:pt idx="81225">
                  <c:v>1.624500000002749E-3</c:v>
                </c:pt>
                <c:pt idx="81226">
                  <c:v>1.6245200000027491E-3</c:v>
                </c:pt>
                <c:pt idx="81227">
                  <c:v>1.6245400000027492E-3</c:v>
                </c:pt>
                <c:pt idx="81228">
                  <c:v>1.6245600000027493E-3</c:v>
                </c:pt>
                <c:pt idx="81229">
                  <c:v>1.6245800000027494E-3</c:v>
                </c:pt>
                <c:pt idx="81230">
                  <c:v>1.6246000000027495E-3</c:v>
                </c:pt>
                <c:pt idx="81231">
                  <c:v>1.6246200000027496E-3</c:v>
                </c:pt>
                <c:pt idx="81232">
                  <c:v>1.6246400000027496E-3</c:v>
                </c:pt>
                <c:pt idx="81233">
                  <c:v>1.6246600000027497E-3</c:v>
                </c:pt>
                <c:pt idx="81234">
                  <c:v>1.6246800000027498E-3</c:v>
                </c:pt>
                <c:pt idx="81235">
                  <c:v>1.6247000000027499E-3</c:v>
                </c:pt>
                <c:pt idx="81236">
                  <c:v>1.62472000000275E-3</c:v>
                </c:pt>
                <c:pt idx="81237">
                  <c:v>1.6247400000027501E-3</c:v>
                </c:pt>
                <c:pt idx="81238">
                  <c:v>1.6247600000027502E-3</c:v>
                </c:pt>
                <c:pt idx="81239">
                  <c:v>1.6247800000027503E-3</c:v>
                </c:pt>
                <c:pt idx="81240">
                  <c:v>1.6248000000027504E-3</c:v>
                </c:pt>
                <c:pt idx="81241">
                  <c:v>1.6248200000027505E-3</c:v>
                </c:pt>
                <c:pt idx="81242">
                  <c:v>1.6248400000027506E-3</c:v>
                </c:pt>
                <c:pt idx="81243">
                  <c:v>1.6248600000027507E-3</c:v>
                </c:pt>
                <c:pt idx="81244">
                  <c:v>1.6248800000027508E-3</c:v>
                </c:pt>
                <c:pt idx="81245">
                  <c:v>1.6249000000027509E-3</c:v>
                </c:pt>
                <c:pt idx="81246">
                  <c:v>1.624920000002751E-3</c:v>
                </c:pt>
                <c:pt idx="81247">
                  <c:v>1.6249400000027511E-3</c:v>
                </c:pt>
                <c:pt idx="81248">
                  <c:v>1.6249600000027512E-3</c:v>
                </c:pt>
                <c:pt idx="81249">
                  <c:v>1.6249800000027513E-3</c:v>
                </c:pt>
                <c:pt idx="81250">
                  <c:v>1.6250000000027514E-3</c:v>
                </c:pt>
                <c:pt idx="81251">
                  <c:v>1.6250200000027515E-3</c:v>
                </c:pt>
                <c:pt idx="81252">
                  <c:v>1.6250400000027516E-3</c:v>
                </c:pt>
                <c:pt idx="81253">
                  <c:v>1.6250600000027517E-3</c:v>
                </c:pt>
                <c:pt idx="81254">
                  <c:v>1.6250800000027518E-3</c:v>
                </c:pt>
                <c:pt idx="81255">
                  <c:v>1.6251000000027519E-3</c:v>
                </c:pt>
                <c:pt idx="81256">
                  <c:v>1.625120000002752E-3</c:v>
                </c:pt>
                <c:pt idx="81257">
                  <c:v>1.6251400000027521E-3</c:v>
                </c:pt>
                <c:pt idx="81258">
                  <c:v>1.6251600000027522E-3</c:v>
                </c:pt>
                <c:pt idx="81259">
                  <c:v>1.6251800000027523E-3</c:v>
                </c:pt>
                <c:pt idx="81260">
                  <c:v>1.6252000000027524E-3</c:v>
                </c:pt>
                <c:pt idx="81261">
                  <c:v>1.6252200000027525E-3</c:v>
                </c:pt>
                <c:pt idx="81262">
                  <c:v>1.6252400000027526E-3</c:v>
                </c:pt>
                <c:pt idx="81263">
                  <c:v>1.6252600000027527E-3</c:v>
                </c:pt>
                <c:pt idx="81264">
                  <c:v>1.6252800000027528E-3</c:v>
                </c:pt>
                <c:pt idx="81265">
                  <c:v>1.6253000000027529E-3</c:v>
                </c:pt>
                <c:pt idx="81266">
                  <c:v>1.625320000002753E-3</c:v>
                </c:pt>
                <c:pt idx="81267">
                  <c:v>1.6253400000027531E-3</c:v>
                </c:pt>
                <c:pt idx="81268">
                  <c:v>1.6253600000027532E-3</c:v>
                </c:pt>
                <c:pt idx="81269">
                  <c:v>1.6253800000027533E-3</c:v>
                </c:pt>
                <c:pt idx="81270">
                  <c:v>1.6254000000027534E-3</c:v>
                </c:pt>
                <c:pt idx="81271">
                  <c:v>1.6254200000027535E-3</c:v>
                </c:pt>
                <c:pt idx="81272">
                  <c:v>1.6254400000027536E-3</c:v>
                </c:pt>
                <c:pt idx="81273">
                  <c:v>1.6254600000027537E-3</c:v>
                </c:pt>
                <c:pt idx="81274">
                  <c:v>1.6254800000027538E-3</c:v>
                </c:pt>
                <c:pt idx="81275">
                  <c:v>1.6255000000027539E-3</c:v>
                </c:pt>
                <c:pt idx="81276">
                  <c:v>1.625520000002754E-3</c:v>
                </c:pt>
                <c:pt idx="81277">
                  <c:v>1.6255400000027541E-3</c:v>
                </c:pt>
                <c:pt idx="81278">
                  <c:v>1.6255600000027542E-3</c:v>
                </c:pt>
                <c:pt idx="81279">
                  <c:v>1.6255800000027543E-3</c:v>
                </c:pt>
                <c:pt idx="81280">
                  <c:v>1.6256000000027544E-3</c:v>
                </c:pt>
                <c:pt idx="81281">
                  <c:v>1.6256200000027545E-3</c:v>
                </c:pt>
                <c:pt idx="81282">
                  <c:v>1.6256400000027546E-3</c:v>
                </c:pt>
                <c:pt idx="81283">
                  <c:v>1.6256600000027546E-3</c:v>
                </c:pt>
                <c:pt idx="81284">
                  <c:v>1.6256800000027547E-3</c:v>
                </c:pt>
                <c:pt idx="81285">
                  <c:v>1.6257000000027548E-3</c:v>
                </c:pt>
                <c:pt idx="81286">
                  <c:v>1.6257200000027549E-3</c:v>
                </c:pt>
                <c:pt idx="81287">
                  <c:v>1.625740000002755E-3</c:v>
                </c:pt>
                <c:pt idx="81288">
                  <c:v>1.6257600000027551E-3</c:v>
                </c:pt>
                <c:pt idx="81289">
                  <c:v>1.6257800000027552E-3</c:v>
                </c:pt>
                <c:pt idx="81290">
                  <c:v>1.6258000000027553E-3</c:v>
                </c:pt>
                <c:pt idx="81291">
                  <c:v>1.6258200000027554E-3</c:v>
                </c:pt>
                <c:pt idx="81292">
                  <c:v>1.6258400000027555E-3</c:v>
                </c:pt>
                <c:pt idx="81293">
                  <c:v>1.6258600000027556E-3</c:v>
                </c:pt>
                <c:pt idx="81294">
                  <c:v>1.6258800000027557E-3</c:v>
                </c:pt>
                <c:pt idx="81295">
                  <c:v>1.6259000000027558E-3</c:v>
                </c:pt>
                <c:pt idx="81296">
                  <c:v>1.6259200000027559E-3</c:v>
                </c:pt>
                <c:pt idx="81297">
                  <c:v>1.625940000002756E-3</c:v>
                </c:pt>
                <c:pt idx="81298">
                  <c:v>1.6259600000027561E-3</c:v>
                </c:pt>
                <c:pt idx="81299">
                  <c:v>1.6259800000027562E-3</c:v>
                </c:pt>
                <c:pt idx="81300">
                  <c:v>1.6260000000027563E-3</c:v>
                </c:pt>
                <c:pt idx="81301">
                  <c:v>1.6260200000027564E-3</c:v>
                </c:pt>
                <c:pt idx="81302">
                  <c:v>1.6260400000027565E-3</c:v>
                </c:pt>
                <c:pt idx="81303">
                  <c:v>1.6260600000027566E-3</c:v>
                </c:pt>
                <c:pt idx="81304">
                  <c:v>1.6260800000027567E-3</c:v>
                </c:pt>
                <c:pt idx="81305">
                  <c:v>1.6261000000027568E-3</c:v>
                </c:pt>
                <c:pt idx="81306">
                  <c:v>1.6261200000027569E-3</c:v>
                </c:pt>
                <c:pt idx="81307">
                  <c:v>1.626140000002757E-3</c:v>
                </c:pt>
                <c:pt idx="81308">
                  <c:v>1.6261600000027571E-3</c:v>
                </c:pt>
                <c:pt idx="81309">
                  <c:v>1.6261800000027572E-3</c:v>
                </c:pt>
                <c:pt idx="81310">
                  <c:v>1.6262000000027573E-3</c:v>
                </c:pt>
                <c:pt idx="81311">
                  <c:v>1.6262200000027574E-3</c:v>
                </c:pt>
                <c:pt idx="81312">
                  <c:v>1.6262400000027575E-3</c:v>
                </c:pt>
                <c:pt idx="81313">
                  <c:v>1.6262600000027576E-3</c:v>
                </c:pt>
                <c:pt idx="81314">
                  <c:v>1.6262800000027577E-3</c:v>
                </c:pt>
                <c:pt idx="81315">
                  <c:v>1.6263000000027578E-3</c:v>
                </c:pt>
                <c:pt idx="81316">
                  <c:v>1.6263200000027579E-3</c:v>
                </c:pt>
                <c:pt idx="81317">
                  <c:v>1.626340000002758E-3</c:v>
                </c:pt>
                <c:pt idx="81318">
                  <c:v>1.6263600000027581E-3</c:v>
                </c:pt>
                <c:pt idx="81319">
                  <c:v>1.6263800000027582E-3</c:v>
                </c:pt>
                <c:pt idx="81320">
                  <c:v>1.6264000000027583E-3</c:v>
                </c:pt>
                <c:pt idx="81321">
                  <c:v>1.6264200000027584E-3</c:v>
                </c:pt>
                <c:pt idx="81322">
                  <c:v>1.6264400000027585E-3</c:v>
                </c:pt>
                <c:pt idx="81323">
                  <c:v>1.6264600000027586E-3</c:v>
                </c:pt>
                <c:pt idx="81324">
                  <c:v>1.6264800000027587E-3</c:v>
                </c:pt>
                <c:pt idx="81325">
                  <c:v>1.6265000000027588E-3</c:v>
                </c:pt>
                <c:pt idx="81326">
                  <c:v>1.6265200000027589E-3</c:v>
                </c:pt>
                <c:pt idx="81327">
                  <c:v>1.626540000002759E-3</c:v>
                </c:pt>
                <c:pt idx="81328">
                  <c:v>1.6265600000027591E-3</c:v>
                </c:pt>
                <c:pt idx="81329">
                  <c:v>1.6265800000027592E-3</c:v>
                </c:pt>
                <c:pt idx="81330">
                  <c:v>1.6266000000027593E-3</c:v>
                </c:pt>
                <c:pt idx="81331">
                  <c:v>1.6266200000027594E-3</c:v>
                </c:pt>
                <c:pt idx="81332">
                  <c:v>1.6266400000027595E-3</c:v>
                </c:pt>
                <c:pt idx="81333">
                  <c:v>1.6266600000027596E-3</c:v>
                </c:pt>
                <c:pt idx="81334">
                  <c:v>1.6266800000027597E-3</c:v>
                </c:pt>
                <c:pt idx="81335">
                  <c:v>1.6267000000027597E-3</c:v>
                </c:pt>
                <c:pt idx="81336">
                  <c:v>1.6267200000027598E-3</c:v>
                </c:pt>
                <c:pt idx="81337">
                  <c:v>1.6267400000027599E-3</c:v>
                </c:pt>
                <c:pt idx="81338">
                  <c:v>1.62676000000276E-3</c:v>
                </c:pt>
                <c:pt idx="81339">
                  <c:v>1.6267800000027601E-3</c:v>
                </c:pt>
                <c:pt idx="81340">
                  <c:v>1.6268000000027602E-3</c:v>
                </c:pt>
                <c:pt idx="81341">
                  <c:v>1.6268200000027603E-3</c:v>
                </c:pt>
                <c:pt idx="81342">
                  <c:v>1.6268400000027604E-3</c:v>
                </c:pt>
                <c:pt idx="81343">
                  <c:v>1.6268600000027605E-3</c:v>
                </c:pt>
                <c:pt idx="81344">
                  <c:v>1.6268800000027606E-3</c:v>
                </c:pt>
                <c:pt idx="81345">
                  <c:v>1.6269000000027607E-3</c:v>
                </c:pt>
                <c:pt idx="81346">
                  <c:v>1.6269200000027608E-3</c:v>
                </c:pt>
                <c:pt idx="81347">
                  <c:v>1.6269400000027609E-3</c:v>
                </c:pt>
                <c:pt idx="81348">
                  <c:v>1.626960000002761E-3</c:v>
                </c:pt>
                <c:pt idx="81349">
                  <c:v>1.6269800000027611E-3</c:v>
                </c:pt>
                <c:pt idx="81350">
                  <c:v>1.6270000000027612E-3</c:v>
                </c:pt>
                <c:pt idx="81351">
                  <c:v>1.6270200000027613E-3</c:v>
                </c:pt>
                <c:pt idx="81352">
                  <c:v>1.6270400000027614E-3</c:v>
                </c:pt>
                <c:pt idx="81353">
                  <c:v>1.6270600000027615E-3</c:v>
                </c:pt>
                <c:pt idx="81354">
                  <c:v>1.6270800000027616E-3</c:v>
                </c:pt>
                <c:pt idx="81355">
                  <c:v>1.6271000000027617E-3</c:v>
                </c:pt>
                <c:pt idx="81356">
                  <c:v>1.6271200000027618E-3</c:v>
                </c:pt>
                <c:pt idx="81357">
                  <c:v>1.6271400000027619E-3</c:v>
                </c:pt>
                <c:pt idx="81358">
                  <c:v>1.627160000002762E-3</c:v>
                </c:pt>
                <c:pt idx="81359">
                  <c:v>1.6271800000027621E-3</c:v>
                </c:pt>
                <c:pt idx="81360">
                  <c:v>1.6272000000027622E-3</c:v>
                </c:pt>
                <c:pt idx="81361">
                  <c:v>1.6272200000027623E-3</c:v>
                </c:pt>
                <c:pt idx="81362">
                  <c:v>1.6272400000027624E-3</c:v>
                </c:pt>
                <c:pt idx="81363">
                  <c:v>1.6272600000027625E-3</c:v>
                </c:pt>
                <c:pt idx="81364">
                  <c:v>1.6272800000027626E-3</c:v>
                </c:pt>
                <c:pt idx="81365">
                  <c:v>1.6273000000027627E-3</c:v>
                </c:pt>
                <c:pt idx="81366">
                  <c:v>1.6273200000027628E-3</c:v>
                </c:pt>
                <c:pt idx="81367">
                  <c:v>1.6273400000027629E-3</c:v>
                </c:pt>
                <c:pt idx="81368">
                  <c:v>1.627360000002763E-3</c:v>
                </c:pt>
                <c:pt idx="81369">
                  <c:v>1.6273800000027631E-3</c:v>
                </c:pt>
                <c:pt idx="81370">
                  <c:v>1.6274000000027632E-3</c:v>
                </c:pt>
                <c:pt idx="81371">
                  <c:v>1.6274200000027633E-3</c:v>
                </c:pt>
                <c:pt idx="81372">
                  <c:v>1.6274400000027634E-3</c:v>
                </c:pt>
                <c:pt idx="81373">
                  <c:v>1.6274600000027635E-3</c:v>
                </c:pt>
                <c:pt idx="81374">
                  <c:v>1.6274800000027636E-3</c:v>
                </c:pt>
                <c:pt idx="81375">
                  <c:v>1.6275000000027637E-3</c:v>
                </c:pt>
                <c:pt idx="81376">
                  <c:v>1.6275200000027638E-3</c:v>
                </c:pt>
                <c:pt idx="81377">
                  <c:v>1.6275400000027639E-3</c:v>
                </c:pt>
                <c:pt idx="81378">
                  <c:v>1.627560000002764E-3</c:v>
                </c:pt>
                <c:pt idx="81379">
                  <c:v>1.6275800000027641E-3</c:v>
                </c:pt>
                <c:pt idx="81380">
                  <c:v>1.6276000000027642E-3</c:v>
                </c:pt>
                <c:pt idx="81381">
                  <c:v>1.6276200000027643E-3</c:v>
                </c:pt>
                <c:pt idx="81382">
                  <c:v>1.6276400000027644E-3</c:v>
                </c:pt>
                <c:pt idx="81383">
                  <c:v>1.6276600000027645E-3</c:v>
                </c:pt>
                <c:pt idx="81384">
                  <c:v>1.6276800000027646E-3</c:v>
                </c:pt>
                <c:pt idx="81385">
                  <c:v>1.6277000000027647E-3</c:v>
                </c:pt>
                <c:pt idx="81386">
                  <c:v>1.6277200000027648E-3</c:v>
                </c:pt>
                <c:pt idx="81387">
                  <c:v>1.6277400000027648E-3</c:v>
                </c:pt>
                <c:pt idx="81388">
                  <c:v>1.6277600000027649E-3</c:v>
                </c:pt>
                <c:pt idx="81389">
                  <c:v>1.627780000002765E-3</c:v>
                </c:pt>
                <c:pt idx="81390">
                  <c:v>1.6278000000027651E-3</c:v>
                </c:pt>
                <c:pt idx="81391">
                  <c:v>1.6278200000027652E-3</c:v>
                </c:pt>
                <c:pt idx="81392">
                  <c:v>1.6278400000027653E-3</c:v>
                </c:pt>
                <c:pt idx="81393">
                  <c:v>1.6278600000027654E-3</c:v>
                </c:pt>
                <c:pt idx="81394">
                  <c:v>1.6278800000027655E-3</c:v>
                </c:pt>
                <c:pt idx="81395">
                  <c:v>1.6279000000027656E-3</c:v>
                </c:pt>
                <c:pt idx="81396">
                  <c:v>1.6279200000027657E-3</c:v>
                </c:pt>
                <c:pt idx="81397">
                  <c:v>1.6279400000027658E-3</c:v>
                </c:pt>
                <c:pt idx="81398">
                  <c:v>1.6279600000027659E-3</c:v>
                </c:pt>
                <c:pt idx="81399">
                  <c:v>1.627980000002766E-3</c:v>
                </c:pt>
                <c:pt idx="81400">
                  <c:v>1.6280000000027661E-3</c:v>
                </c:pt>
                <c:pt idx="81401">
                  <c:v>1.6280200000027662E-3</c:v>
                </c:pt>
                <c:pt idx="81402">
                  <c:v>1.6280400000027663E-3</c:v>
                </c:pt>
                <c:pt idx="81403">
                  <c:v>1.6280600000027664E-3</c:v>
                </c:pt>
                <c:pt idx="81404">
                  <c:v>1.6280800000027665E-3</c:v>
                </c:pt>
                <c:pt idx="81405">
                  <c:v>1.6281000000027666E-3</c:v>
                </c:pt>
                <c:pt idx="81406">
                  <c:v>1.6281200000027667E-3</c:v>
                </c:pt>
                <c:pt idx="81407">
                  <c:v>1.6281400000027668E-3</c:v>
                </c:pt>
                <c:pt idx="81408">
                  <c:v>1.6281600000027669E-3</c:v>
                </c:pt>
                <c:pt idx="81409">
                  <c:v>1.628180000002767E-3</c:v>
                </c:pt>
                <c:pt idx="81410">
                  <c:v>1.6282000000027671E-3</c:v>
                </c:pt>
                <c:pt idx="81411">
                  <c:v>1.6282200000027672E-3</c:v>
                </c:pt>
                <c:pt idx="81412">
                  <c:v>1.6282400000027673E-3</c:v>
                </c:pt>
                <c:pt idx="81413">
                  <c:v>1.6282600000027674E-3</c:v>
                </c:pt>
                <c:pt idx="81414">
                  <c:v>1.6282800000027675E-3</c:v>
                </c:pt>
                <c:pt idx="81415">
                  <c:v>1.6283000000027676E-3</c:v>
                </c:pt>
                <c:pt idx="81416">
                  <c:v>1.6283200000027677E-3</c:v>
                </c:pt>
                <c:pt idx="81417">
                  <c:v>1.6283400000027678E-3</c:v>
                </c:pt>
                <c:pt idx="81418">
                  <c:v>1.6283600000027679E-3</c:v>
                </c:pt>
                <c:pt idx="81419">
                  <c:v>1.628380000002768E-3</c:v>
                </c:pt>
                <c:pt idx="81420">
                  <c:v>1.6284000000027681E-3</c:v>
                </c:pt>
                <c:pt idx="81421">
                  <c:v>1.6284200000027682E-3</c:v>
                </c:pt>
                <c:pt idx="81422">
                  <c:v>1.6284400000027683E-3</c:v>
                </c:pt>
                <c:pt idx="81423">
                  <c:v>1.6284600000027684E-3</c:v>
                </c:pt>
                <c:pt idx="81424">
                  <c:v>1.6284800000027685E-3</c:v>
                </c:pt>
                <c:pt idx="81425">
                  <c:v>1.6285000000027686E-3</c:v>
                </c:pt>
                <c:pt idx="81426">
                  <c:v>1.6285200000027687E-3</c:v>
                </c:pt>
                <c:pt idx="81427">
                  <c:v>1.6285400000027688E-3</c:v>
                </c:pt>
                <c:pt idx="81428">
                  <c:v>1.6285600000027689E-3</c:v>
                </c:pt>
                <c:pt idx="81429">
                  <c:v>1.628580000002769E-3</c:v>
                </c:pt>
                <c:pt idx="81430">
                  <c:v>1.6286000000027691E-3</c:v>
                </c:pt>
                <c:pt idx="81431">
                  <c:v>1.6286200000027692E-3</c:v>
                </c:pt>
                <c:pt idx="81432">
                  <c:v>1.6286400000027693E-3</c:v>
                </c:pt>
                <c:pt idx="81433">
                  <c:v>1.6286600000027694E-3</c:v>
                </c:pt>
                <c:pt idx="81434">
                  <c:v>1.6286800000027695E-3</c:v>
                </c:pt>
                <c:pt idx="81435">
                  <c:v>1.6287000000027696E-3</c:v>
                </c:pt>
                <c:pt idx="81436">
                  <c:v>1.6287200000027697E-3</c:v>
                </c:pt>
                <c:pt idx="81437">
                  <c:v>1.6287400000027698E-3</c:v>
                </c:pt>
                <c:pt idx="81438">
                  <c:v>1.6287600000027698E-3</c:v>
                </c:pt>
                <c:pt idx="81439">
                  <c:v>1.6287800000027699E-3</c:v>
                </c:pt>
                <c:pt idx="81440">
                  <c:v>1.62880000000277E-3</c:v>
                </c:pt>
                <c:pt idx="81441">
                  <c:v>1.6288200000027701E-3</c:v>
                </c:pt>
                <c:pt idx="81442">
                  <c:v>1.6288400000027702E-3</c:v>
                </c:pt>
                <c:pt idx="81443">
                  <c:v>1.6288600000027703E-3</c:v>
                </c:pt>
                <c:pt idx="81444">
                  <c:v>1.6288800000027704E-3</c:v>
                </c:pt>
                <c:pt idx="81445">
                  <c:v>1.6289000000027705E-3</c:v>
                </c:pt>
                <c:pt idx="81446">
                  <c:v>1.6289200000027706E-3</c:v>
                </c:pt>
                <c:pt idx="81447">
                  <c:v>1.6289400000027707E-3</c:v>
                </c:pt>
                <c:pt idx="81448">
                  <c:v>1.6289600000027708E-3</c:v>
                </c:pt>
                <c:pt idx="81449">
                  <c:v>1.6289800000027709E-3</c:v>
                </c:pt>
                <c:pt idx="81450">
                  <c:v>1.629000000002771E-3</c:v>
                </c:pt>
                <c:pt idx="81451">
                  <c:v>1.6290200000027711E-3</c:v>
                </c:pt>
                <c:pt idx="81452">
                  <c:v>1.6290400000027712E-3</c:v>
                </c:pt>
                <c:pt idx="81453">
                  <c:v>1.6290600000027713E-3</c:v>
                </c:pt>
                <c:pt idx="81454">
                  <c:v>1.6290800000027714E-3</c:v>
                </c:pt>
                <c:pt idx="81455">
                  <c:v>1.6291000000027715E-3</c:v>
                </c:pt>
                <c:pt idx="81456">
                  <c:v>1.6291200000027716E-3</c:v>
                </c:pt>
                <c:pt idx="81457">
                  <c:v>1.6291400000027717E-3</c:v>
                </c:pt>
                <c:pt idx="81458">
                  <c:v>1.6291600000027718E-3</c:v>
                </c:pt>
                <c:pt idx="81459">
                  <c:v>1.6291800000027719E-3</c:v>
                </c:pt>
                <c:pt idx="81460">
                  <c:v>1.629200000002772E-3</c:v>
                </c:pt>
                <c:pt idx="81461">
                  <c:v>1.6292200000027721E-3</c:v>
                </c:pt>
                <c:pt idx="81462">
                  <c:v>1.6292400000027722E-3</c:v>
                </c:pt>
                <c:pt idx="81463">
                  <c:v>1.6292600000027723E-3</c:v>
                </c:pt>
                <c:pt idx="81464">
                  <c:v>1.6292800000027724E-3</c:v>
                </c:pt>
                <c:pt idx="81465">
                  <c:v>1.6293000000027725E-3</c:v>
                </c:pt>
                <c:pt idx="81466">
                  <c:v>1.6293200000027726E-3</c:v>
                </c:pt>
                <c:pt idx="81467">
                  <c:v>1.6293400000027727E-3</c:v>
                </c:pt>
                <c:pt idx="81468">
                  <c:v>1.6293600000027728E-3</c:v>
                </c:pt>
                <c:pt idx="81469">
                  <c:v>1.6293800000027729E-3</c:v>
                </c:pt>
                <c:pt idx="81470">
                  <c:v>1.629400000002773E-3</c:v>
                </c:pt>
                <c:pt idx="81471">
                  <c:v>1.6294200000027731E-3</c:v>
                </c:pt>
                <c:pt idx="81472">
                  <c:v>1.6294400000027732E-3</c:v>
                </c:pt>
                <c:pt idx="81473">
                  <c:v>1.6294600000027733E-3</c:v>
                </c:pt>
                <c:pt idx="81474">
                  <c:v>1.6294800000027734E-3</c:v>
                </c:pt>
                <c:pt idx="81475">
                  <c:v>1.6295000000027735E-3</c:v>
                </c:pt>
                <c:pt idx="81476">
                  <c:v>1.6295200000027736E-3</c:v>
                </c:pt>
                <c:pt idx="81477">
                  <c:v>1.6295400000027737E-3</c:v>
                </c:pt>
                <c:pt idx="81478">
                  <c:v>1.6295600000027738E-3</c:v>
                </c:pt>
                <c:pt idx="81479">
                  <c:v>1.6295800000027739E-3</c:v>
                </c:pt>
                <c:pt idx="81480">
                  <c:v>1.629600000002774E-3</c:v>
                </c:pt>
                <c:pt idx="81481">
                  <c:v>1.6296200000027741E-3</c:v>
                </c:pt>
                <c:pt idx="81482">
                  <c:v>1.6296400000027742E-3</c:v>
                </c:pt>
                <c:pt idx="81483">
                  <c:v>1.6296600000027743E-3</c:v>
                </c:pt>
                <c:pt idx="81484">
                  <c:v>1.6296800000027744E-3</c:v>
                </c:pt>
                <c:pt idx="81485">
                  <c:v>1.6297000000027745E-3</c:v>
                </c:pt>
                <c:pt idx="81486">
                  <c:v>1.6297200000027746E-3</c:v>
                </c:pt>
                <c:pt idx="81487">
                  <c:v>1.6297400000027747E-3</c:v>
                </c:pt>
                <c:pt idx="81488">
                  <c:v>1.6297600000027748E-3</c:v>
                </c:pt>
                <c:pt idx="81489">
                  <c:v>1.6297800000027749E-3</c:v>
                </c:pt>
                <c:pt idx="81490">
                  <c:v>1.6298000000027749E-3</c:v>
                </c:pt>
                <c:pt idx="81491">
                  <c:v>1.629820000002775E-3</c:v>
                </c:pt>
                <c:pt idx="81492">
                  <c:v>1.6298400000027751E-3</c:v>
                </c:pt>
                <c:pt idx="81493">
                  <c:v>1.6298600000027752E-3</c:v>
                </c:pt>
                <c:pt idx="81494">
                  <c:v>1.6298800000027753E-3</c:v>
                </c:pt>
                <c:pt idx="81495">
                  <c:v>1.6299000000027754E-3</c:v>
                </c:pt>
                <c:pt idx="81496">
                  <c:v>1.6299200000027755E-3</c:v>
                </c:pt>
                <c:pt idx="81497">
                  <c:v>1.6299400000027756E-3</c:v>
                </c:pt>
                <c:pt idx="81498">
                  <c:v>1.6299600000027757E-3</c:v>
                </c:pt>
                <c:pt idx="81499">
                  <c:v>1.6299800000027758E-3</c:v>
                </c:pt>
                <c:pt idx="81500">
                  <c:v>1.6300000000027759E-3</c:v>
                </c:pt>
                <c:pt idx="81501">
                  <c:v>1.630020000002776E-3</c:v>
                </c:pt>
                <c:pt idx="81502">
                  <c:v>1.6300400000027761E-3</c:v>
                </c:pt>
                <c:pt idx="81503">
                  <c:v>1.6300600000027762E-3</c:v>
                </c:pt>
                <c:pt idx="81504">
                  <c:v>1.6300800000027763E-3</c:v>
                </c:pt>
                <c:pt idx="81505">
                  <c:v>1.6301000000027764E-3</c:v>
                </c:pt>
                <c:pt idx="81506">
                  <c:v>1.6301200000027765E-3</c:v>
                </c:pt>
                <c:pt idx="81507">
                  <c:v>1.6301400000027766E-3</c:v>
                </c:pt>
                <c:pt idx="81508">
                  <c:v>1.6301600000027767E-3</c:v>
                </c:pt>
                <c:pt idx="81509">
                  <c:v>1.6301800000027768E-3</c:v>
                </c:pt>
                <c:pt idx="81510">
                  <c:v>1.6302000000027769E-3</c:v>
                </c:pt>
                <c:pt idx="81511">
                  <c:v>1.630220000002777E-3</c:v>
                </c:pt>
                <c:pt idx="81512">
                  <c:v>1.6302400000027771E-3</c:v>
                </c:pt>
                <c:pt idx="81513">
                  <c:v>1.6302600000027772E-3</c:v>
                </c:pt>
                <c:pt idx="81514">
                  <c:v>1.6302800000027773E-3</c:v>
                </c:pt>
                <c:pt idx="81515">
                  <c:v>1.6303000000027774E-3</c:v>
                </c:pt>
                <c:pt idx="81516">
                  <c:v>1.6303200000027775E-3</c:v>
                </c:pt>
                <c:pt idx="81517">
                  <c:v>1.6303400000027776E-3</c:v>
                </c:pt>
                <c:pt idx="81518">
                  <c:v>1.6303600000027777E-3</c:v>
                </c:pt>
                <c:pt idx="81519">
                  <c:v>1.6303800000027778E-3</c:v>
                </c:pt>
                <c:pt idx="81520">
                  <c:v>1.6304000000027779E-3</c:v>
                </c:pt>
                <c:pt idx="81521">
                  <c:v>1.630420000002778E-3</c:v>
                </c:pt>
                <c:pt idx="81522">
                  <c:v>1.6304400000027781E-3</c:v>
                </c:pt>
                <c:pt idx="81523">
                  <c:v>1.6304600000027782E-3</c:v>
                </c:pt>
                <c:pt idx="81524">
                  <c:v>1.6304800000027783E-3</c:v>
                </c:pt>
                <c:pt idx="81525">
                  <c:v>1.6305000000027784E-3</c:v>
                </c:pt>
                <c:pt idx="81526">
                  <c:v>1.6305200000027785E-3</c:v>
                </c:pt>
                <c:pt idx="81527">
                  <c:v>1.6305400000027786E-3</c:v>
                </c:pt>
                <c:pt idx="81528">
                  <c:v>1.6305600000027787E-3</c:v>
                </c:pt>
                <c:pt idx="81529">
                  <c:v>1.6305800000027788E-3</c:v>
                </c:pt>
                <c:pt idx="81530">
                  <c:v>1.6306000000027789E-3</c:v>
                </c:pt>
                <c:pt idx="81531">
                  <c:v>1.630620000002779E-3</c:v>
                </c:pt>
                <c:pt idx="81532">
                  <c:v>1.6306400000027791E-3</c:v>
                </c:pt>
                <c:pt idx="81533">
                  <c:v>1.6306600000027792E-3</c:v>
                </c:pt>
                <c:pt idx="81534">
                  <c:v>1.6306800000027793E-3</c:v>
                </c:pt>
                <c:pt idx="81535">
                  <c:v>1.6307000000027794E-3</c:v>
                </c:pt>
                <c:pt idx="81536">
                  <c:v>1.6307200000027795E-3</c:v>
                </c:pt>
                <c:pt idx="81537">
                  <c:v>1.6307400000027796E-3</c:v>
                </c:pt>
                <c:pt idx="81538">
                  <c:v>1.6307600000027797E-3</c:v>
                </c:pt>
                <c:pt idx="81539">
                  <c:v>1.6307800000027798E-3</c:v>
                </c:pt>
                <c:pt idx="81540">
                  <c:v>1.6308000000027799E-3</c:v>
                </c:pt>
                <c:pt idx="81541">
                  <c:v>1.63082000000278E-3</c:v>
                </c:pt>
                <c:pt idx="81542">
                  <c:v>1.63084000000278E-3</c:v>
                </c:pt>
                <c:pt idx="81543">
                  <c:v>1.6308600000027801E-3</c:v>
                </c:pt>
                <c:pt idx="81544">
                  <c:v>1.6308800000027802E-3</c:v>
                </c:pt>
                <c:pt idx="81545">
                  <c:v>1.6309000000027803E-3</c:v>
                </c:pt>
                <c:pt idx="81546">
                  <c:v>1.6309200000027804E-3</c:v>
                </c:pt>
                <c:pt idx="81547">
                  <c:v>1.6309400000027805E-3</c:v>
                </c:pt>
                <c:pt idx="81548">
                  <c:v>1.6309600000027806E-3</c:v>
                </c:pt>
                <c:pt idx="81549">
                  <c:v>1.6309800000027807E-3</c:v>
                </c:pt>
                <c:pt idx="81550">
                  <c:v>1.6310000000027808E-3</c:v>
                </c:pt>
                <c:pt idx="81551">
                  <c:v>1.6310200000027809E-3</c:v>
                </c:pt>
                <c:pt idx="81552">
                  <c:v>1.631040000002781E-3</c:v>
                </c:pt>
                <c:pt idx="81553">
                  <c:v>1.6310600000027811E-3</c:v>
                </c:pt>
                <c:pt idx="81554">
                  <c:v>1.6310800000027812E-3</c:v>
                </c:pt>
                <c:pt idx="81555">
                  <c:v>1.6311000000027813E-3</c:v>
                </c:pt>
                <c:pt idx="81556">
                  <c:v>1.6311200000027814E-3</c:v>
                </c:pt>
                <c:pt idx="81557">
                  <c:v>1.6311400000027815E-3</c:v>
                </c:pt>
                <c:pt idx="81558">
                  <c:v>1.6311600000027816E-3</c:v>
                </c:pt>
                <c:pt idx="81559">
                  <c:v>1.6311800000027817E-3</c:v>
                </c:pt>
                <c:pt idx="81560">
                  <c:v>1.6312000000027818E-3</c:v>
                </c:pt>
                <c:pt idx="81561">
                  <c:v>1.6312200000027819E-3</c:v>
                </c:pt>
                <c:pt idx="81562">
                  <c:v>1.631240000002782E-3</c:v>
                </c:pt>
                <c:pt idx="81563">
                  <c:v>1.6312600000027821E-3</c:v>
                </c:pt>
                <c:pt idx="81564">
                  <c:v>1.6312800000027822E-3</c:v>
                </c:pt>
                <c:pt idx="81565">
                  <c:v>1.6313000000027823E-3</c:v>
                </c:pt>
                <c:pt idx="81566">
                  <c:v>1.6313200000027824E-3</c:v>
                </c:pt>
                <c:pt idx="81567">
                  <c:v>1.6313400000027825E-3</c:v>
                </c:pt>
                <c:pt idx="81568">
                  <c:v>1.6313600000027826E-3</c:v>
                </c:pt>
                <c:pt idx="81569">
                  <c:v>1.6313800000027827E-3</c:v>
                </c:pt>
                <c:pt idx="81570">
                  <c:v>1.6314000000027828E-3</c:v>
                </c:pt>
                <c:pt idx="81571">
                  <c:v>1.6314200000027829E-3</c:v>
                </c:pt>
                <c:pt idx="81572">
                  <c:v>1.631440000002783E-3</c:v>
                </c:pt>
                <c:pt idx="81573">
                  <c:v>1.6314600000027831E-3</c:v>
                </c:pt>
                <c:pt idx="81574">
                  <c:v>1.6314800000027832E-3</c:v>
                </c:pt>
                <c:pt idx="81575">
                  <c:v>1.6315000000027833E-3</c:v>
                </c:pt>
                <c:pt idx="81576">
                  <c:v>1.6315200000027834E-3</c:v>
                </c:pt>
                <c:pt idx="81577">
                  <c:v>1.6315400000027835E-3</c:v>
                </c:pt>
                <c:pt idx="81578">
                  <c:v>1.6315600000027836E-3</c:v>
                </c:pt>
                <c:pt idx="81579">
                  <c:v>1.6315800000027837E-3</c:v>
                </c:pt>
                <c:pt idx="81580">
                  <c:v>1.6316000000027838E-3</c:v>
                </c:pt>
                <c:pt idx="81581">
                  <c:v>1.6316200000027839E-3</c:v>
                </c:pt>
                <c:pt idx="81582">
                  <c:v>1.631640000002784E-3</c:v>
                </c:pt>
                <c:pt idx="81583">
                  <c:v>1.6316600000027841E-3</c:v>
                </c:pt>
                <c:pt idx="81584">
                  <c:v>1.6316800000027842E-3</c:v>
                </c:pt>
                <c:pt idx="81585">
                  <c:v>1.6317000000027843E-3</c:v>
                </c:pt>
                <c:pt idx="81586">
                  <c:v>1.6317200000027844E-3</c:v>
                </c:pt>
                <c:pt idx="81587">
                  <c:v>1.6317400000027845E-3</c:v>
                </c:pt>
                <c:pt idx="81588">
                  <c:v>1.6317600000027846E-3</c:v>
                </c:pt>
                <c:pt idx="81589">
                  <c:v>1.6317800000027847E-3</c:v>
                </c:pt>
                <c:pt idx="81590">
                  <c:v>1.6318000000027848E-3</c:v>
                </c:pt>
                <c:pt idx="81591">
                  <c:v>1.6318200000027849E-3</c:v>
                </c:pt>
                <c:pt idx="81592">
                  <c:v>1.631840000002785E-3</c:v>
                </c:pt>
                <c:pt idx="81593">
                  <c:v>1.631860000002785E-3</c:v>
                </c:pt>
                <c:pt idx="81594">
                  <c:v>1.6318800000027851E-3</c:v>
                </c:pt>
                <c:pt idx="81595">
                  <c:v>1.6319000000027852E-3</c:v>
                </c:pt>
                <c:pt idx="81596">
                  <c:v>1.6319200000027853E-3</c:v>
                </c:pt>
                <c:pt idx="81597">
                  <c:v>1.6319400000027854E-3</c:v>
                </c:pt>
                <c:pt idx="81598">
                  <c:v>1.6319600000027855E-3</c:v>
                </c:pt>
                <c:pt idx="81599">
                  <c:v>1.6319800000027856E-3</c:v>
                </c:pt>
                <c:pt idx="81600">
                  <c:v>1.6320000000027857E-3</c:v>
                </c:pt>
                <c:pt idx="81601">
                  <c:v>1.6320200000027858E-3</c:v>
                </c:pt>
                <c:pt idx="81602">
                  <c:v>1.6320400000027859E-3</c:v>
                </c:pt>
                <c:pt idx="81603">
                  <c:v>1.632060000002786E-3</c:v>
                </c:pt>
                <c:pt idx="81604">
                  <c:v>1.6320800000027861E-3</c:v>
                </c:pt>
                <c:pt idx="81605">
                  <c:v>1.6321000000027862E-3</c:v>
                </c:pt>
                <c:pt idx="81606">
                  <c:v>1.6321200000027863E-3</c:v>
                </c:pt>
                <c:pt idx="81607">
                  <c:v>1.6321400000027864E-3</c:v>
                </c:pt>
                <c:pt idx="81608">
                  <c:v>1.6321600000027865E-3</c:v>
                </c:pt>
                <c:pt idx="81609">
                  <c:v>1.6321800000027866E-3</c:v>
                </c:pt>
                <c:pt idx="81610">
                  <c:v>1.6322000000027867E-3</c:v>
                </c:pt>
                <c:pt idx="81611">
                  <c:v>1.6322200000027868E-3</c:v>
                </c:pt>
                <c:pt idx="81612">
                  <c:v>1.6322400000027869E-3</c:v>
                </c:pt>
                <c:pt idx="81613">
                  <c:v>1.632260000002787E-3</c:v>
                </c:pt>
                <c:pt idx="81614">
                  <c:v>1.6322800000027871E-3</c:v>
                </c:pt>
                <c:pt idx="81615">
                  <c:v>1.6323000000027872E-3</c:v>
                </c:pt>
                <c:pt idx="81616">
                  <c:v>1.6323200000027873E-3</c:v>
                </c:pt>
                <c:pt idx="81617">
                  <c:v>1.6323400000027874E-3</c:v>
                </c:pt>
                <c:pt idx="81618">
                  <c:v>1.6323600000027875E-3</c:v>
                </c:pt>
                <c:pt idx="81619">
                  <c:v>1.6323800000027876E-3</c:v>
                </c:pt>
                <c:pt idx="81620">
                  <c:v>1.6324000000027877E-3</c:v>
                </c:pt>
                <c:pt idx="81621">
                  <c:v>1.6324200000027878E-3</c:v>
                </c:pt>
                <c:pt idx="81622">
                  <c:v>1.6324400000027879E-3</c:v>
                </c:pt>
                <c:pt idx="81623">
                  <c:v>1.632460000002788E-3</c:v>
                </c:pt>
                <c:pt idx="81624">
                  <c:v>1.6324800000027881E-3</c:v>
                </c:pt>
                <c:pt idx="81625">
                  <c:v>1.6325000000027882E-3</c:v>
                </c:pt>
                <c:pt idx="81626">
                  <c:v>1.6325200000027883E-3</c:v>
                </c:pt>
                <c:pt idx="81627">
                  <c:v>1.6325400000027884E-3</c:v>
                </c:pt>
                <c:pt idx="81628">
                  <c:v>1.6325600000027885E-3</c:v>
                </c:pt>
                <c:pt idx="81629">
                  <c:v>1.6325800000027886E-3</c:v>
                </c:pt>
                <c:pt idx="81630">
                  <c:v>1.6326000000027887E-3</c:v>
                </c:pt>
                <c:pt idx="81631">
                  <c:v>1.6326200000027888E-3</c:v>
                </c:pt>
                <c:pt idx="81632">
                  <c:v>1.6326400000027889E-3</c:v>
                </c:pt>
                <c:pt idx="81633">
                  <c:v>1.632660000002789E-3</c:v>
                </c:pt>
                <c:pt idx="81634">
                  <c:v>1.6326800000027891E-3</c:v>
                </c:pt>
                <c:pt idx="81635">
                  <c:v>1.6327000000027892E-3</c:v>
                </c:pt>
                <c:pt idx="81636">
                  <c:v>1.6327200000027893E-3</c:v>
                </c:pt>
                <c:pt idx="81637">
                  <c:v>1.6327400000027894E-3</c:v>
                </c:pt>
                <c:pt idx="81638">
                  <c:v>1.6327600000027895E-3</c:v>
                </c:pt>
                <c:pt idx="81639">
                  <c:v>1.6327800000027896E-3</c:v>
                </c:pt>
                <c:pt idx="81640">
                  <c:v>1.6328000000027897E-3</c:v>
                </c:pt>
                <c:pt idx="81641">
                  <c:v>1.6328200000027898E-3</c:v>
                </c:pt>
                <c:pt idx="81642">
                  <c:v>1.6328400000027899E-3</c:v>
                </c:pt>
                <c:pt idx="81643">
                  <c:v>1.63286000000279E-3</c:v>
                </c:pt>
                <c:pt idx="81644">
                  <c:v>1.6328800000027901E-3</c:v>
                </c:pt>
                <c:pt idx="81645">
                  <c:v>1.6329000000027901E-3</c:v>
                </c:pt>
                <c:pt idx="81646">
                  <c:v>1.6329200000027902E-3</c:v>
                </c:pt>
                <c:pt idx="81647">
                  <c:v>1.6329400000027903E-3</c:v>
                </c:pt>
                <c:pt idx="81648">
                  <c:v>1.6329600000027904E-3</c:v>
                </c:pt>
                <c:pt idx="81649">
                  <c:v>1.6329800000027905E-3</c:v>
                </c:pt>
                <c:pt idx="81650">
                  <c:v>1.6330000000027906E-3</c:v>
                </c:pt>
                <c:pt idx="81651">
                  <c:v>1.6330200000027907E-3</c:v>
                </c:pt>
                <c:pt idx="81652">
                  <c:v>1.6330400000027908E-3</c:v>
                </c:pt>
                <c:pt idx="81653">
                  <c:v>1.6330600000027909E-3</c:v>
                </c:pt>
                <c:pt idx="81654">
                  <c:v>1.633080000002791E-3</c:v>
                </c:pt>
                <c:pt idx="81655">
                  <c:v>1.6331000000027911E-3</c:v>
                </c:pt>
                <c:pt idx="81656">
                  <c:v>1.6331200000027912E-3</c:v>
                </c:pt>
                <c:pt idx="81657">
                  <c:v>1.6331400000027913E-3</c:v>
                </c:pt>
                <c:pt idx="81658">
                  <c:v>1.6331600000027914E-3</c:v>
                </c:pt>
                <c:pt idx="81659">
                  <c:v>1.6331800000027915E-3</c:v>
                </c:pt>
                <c:pt idx="81660">
                  <c:v>1.6332000000027916E-3</c:v>
                </c:pt>
                <c:pt idx="81661">
                  <c:v>1.6332200000027917E-3</c:v>
                </c:pt>
                <c:pt idx="81662">
                  <c:v>1.6332400000027918E-3</c:v>
                </c:pt>
                <c:pt idx="81663">
                  <c:v>1.6332600000027919E-3</c:v>
                </c:pt>
                <c:pt idx="81664">
                  <c:v>1.633280000002792E-3</c:v>
                </c:pt>
                <c:pt idx="81665">
                  <c:v>1.6333000000027921E-3</c:v>
                </c:pt>
                <c:pt idx="81666">
                  <c:v>1.6333200000027922E-3</c:v>
                </c:pt>
                <c:pt idx="81667">
                  <c:v>1.6333400000027923E-3</c:v>
                </c:pt>
                <c:pt idx="81668">
                  <c:v>1.6333600000027924E-3</c:v>
                </c:pt>
                <c:pt idx="81669">
                  <c:v>1.6333800000027925E-3</c:v>
                </c:pt>
                <c:pt idx="81670">
                  <c:v>1.6334000000027926E-3</c:v>
                </c:pt>
                <c:pt idx="81671">
                  <c:v>1.6334200000027927E-3</c:v>
                </c:pt>
                <c:pt idx="81672">
                  <c:v>1.6334400000027928E-3</c:v>
                </c:pt>
                <c:pt idx="81673">
                  <c:v>1.6334600000027929E-3</c:v>
                </c:pt>
                <c:pt idx="81674">
                  <c:v>1.633480000002793E-3</c:v>
                </c:pt>
                <c:pt idx="81675">
                  <c:v>1.6335000000027931E-3</c:v>
                </c:pt>
                <c:pt idx="81676">
                  <c:v>1.6335200000027932E-3</c:v>
                </c:pt>
                <c:pt idx="81677">
                  <c:v>1.6335400000027933E-3</c:v>
                </c:pt>
                <c:pt idx="81678">
                  <c:v>1.6335600000027934E-3</c:v>
                </c:pt>
                <c:pt idx="81679">
                  <c:v>1.6335800000027935E-3</c:v>
                </c:pt>
                <c:pt idx="81680">
                  <c:v>1.6336000000027936E-3</c:v>
                </c:pt>
                <c:pt idx="81681">
                  <c:v>1.6336200000027937E-3</c:v>
                </c:pt>
                <c:pt idx="81682">
                  <c:v>1.6336400000027938E-3</c:v>
                </c:pt>
                <c:pt idx="81683">
                  <c:v>1.6336600000027939E-3</c:v>
                </c:pt>
                <c:pt idx="81684">
                  <c:v>1.633680000002794E-3</c:v>
                </c:pt>
                <c:pt idx="81685">
                  <c:v>1.6337000000027941E-3</c:v>
                </c:pt>
                <c:pt idx="81686">
                  <c:v>1.6337200000027942E-3</c:v>
                </c:pt>
                <c:pt idx="81687">
                  <c:v>1.6337400000027943E-3</c:v>
                </c:pt>
                <c:pt idx="81688">
                  <c:v>1.6337600000027944E-3</c:v>
                </c:pt>
                <c:pt idx="81689">
                  <c:v>1.6337800000027945E-3</c:v>
                </c:pt>
                <c:pt idx="81690">
                  <c:v>1.6338000000027946E-3</c:v>
                </c:pt>
                <c:pt idx="81691">
                  <c:v>1.6338200000027947E-3</c:v>
                </c:pt>
                <c:pt idx="81692">
                  <c:v>1.6338400000027948E-3</c:v>
                </c:pt>
                <c:pt idx="81693">
                  <c:v>1.6338600000027949E-3</c:v>
                </c:pt>
                <c:pt idx="81694">
                  <c:v>1.633880000002795E-3</c:v>
                </c:pt>
                <c:pt idx="81695">
                  <c:v>1.6339000000027951E-3</c:v>
                </c:pt>
                <c:pt idx="81696">
                  <c:v>1.6339200000027952E-3</c:v>
                </c:pt>
                <c:pt idx="81697">
                  <c:v>1.6339400000027952E-3</c:v>
                </c:pt>
                <c:pt idx="81698">
                  <c:v>1.6339600000027953E-3</c:v>
                </c:pt>
                <c:pt idx="81699">
                  <c:v>1.6339800000027954E-3</c:v>
                </c:pt>
                <c:pt idx="81700">
                  <c:v>1.6340000000027955E-3</c:v>
                </c:pt>
                <c:pt idx="81701">
                  <c:v>1.6340200000027956E-3</c:v>
                </c:pt>
                <c:pt idx="81702">
                  <c:v>1.6340400000027957E-3</c:v>
                </c:pt>
                <c:pt idx="81703">
                  <c:v>1.6340600000027958E-3</c:v>
                </c:pt>
                <c:pt idx="81704">
                  <c:v>1.6340800000027959E-3</c:v>
                </c:pt>
                <c:pt idx="81705">
                  <c:v>1.634100000002796E-3</c:v>
                </c:pt>
                <c:pt idx="81706">
                  <c:v>1.6341200000027961E-3</c:v>
                </c:pt>
                <c:pt idx="81707">
                  <c:v>1.6341400000027962E-3</c:v>
                </c:pt>
                <c:pt idx="81708">
                  <c:v>1.6341600000027963E-3</c:v>
                </c:pt>
                <c:pt idx="81709">
                  <c:v>1.6341800000027964E-3</c:v>
                </c:pt>
                <c:pt idx="81710">
                  <c:v>1.6342000000027965E-3</c:v>
                </c:pt>
                <c:pt idx="81711">
                  <c:v>1.6342200000027966E-3</c:v>
                </c:pt>
                <c:pt idx="81712">
                  <c:v>1.6342400000027967E-3</c:v>
                </c:pt>
                <c:pt idx="81713">
                  <c:v>1.6342600000027968E-3</c:v>
                </c:pt>
                <c:pt idx="81714">
                  <c:v>1.6342800000027969E-3</c:v>
                </c:pt>
                <c:pt idx="81715">
                  <c:v>1.634300000002797E-3</c:v>
                </c:pt>
                <c:pt idx="81716">
                  <c:v>1.6343200000027971E-3</c:v>
                </c:pt>
                <c:pt idx="81717">
                  <c:v>1.6343400000027972E-3</c:v>
                </c:pt>
                <c:pt idx="81718">
                  <c:v>1.6343600000027973E-3</c:v>
                </c:pt>
                <c:pt idx="81719">
                  <c:v>1.6343800000027974E-3</c:v>
                </c:pt>
                <c:pt idx="81720">
                  <c:v>1.6344000000027975E-3</c:v>
                </c:pt>
                <c:pt idx="81721">
                  <c:v>1.6344200000027976E-3</c:v>
                </c:pt>
                <c:pt idx="81722">
                  <c:v>1.6344400000027977E-3</c:v>
                </c:pt>
                <c:pt idx="81723">
                  <c:v>1.6344600000027978E-3</c:v>
                </c:pt>
                <c:pt idx="81724">
                  <c:v>1.6344800000027979E-3</c:v>
                </c:pt>
                <c:pt idx="81725">
                  <c:v>1.634500000002798E-3</c:v>
                </c:pt>
                <c:pt idx="81726">
                  <c:v>1.6345200000027981E-3</c:v>
                </c:pt>
                <c:pt idx="81727">
                  <c:v>1.6345400000027982E-3</c:v>
                </c:pt>
                <c:pt idx="81728">
                  <c:v>1.6345600000027983E-3</c:v>
                </c:pt>
                <c:pt idx="81729">
                  <c:v>1.6345800000027984E-3</c:v>
                </c:pt>
                <c:pt idx="81730">
                  <c:v>1.6346000000027985E-3</c:v>
                </c:pt>
                <c:pt idx="81731">
                  <c:v>1.6346200000027986E-3</c:v>
                </c:pt>
                <c:pt idx="81732">
                  <c:v>1.6346400000027987E-3</c:v>
                </c:pt>
                <c:pt idx="81733">
                  <c:v>1.6346600000027988E-3</c:v>
                </c:pt>
                <c:pt idx="81734">
                  <c:v>1.6346800000027989E-3</c:v>
                </c:pt>
                <c:pt idx="81735">
                  <c:v>1.634700000002799E-3</c:v>
                </c:pt>
                <c:pt idx="81736">
                  <c:v>1.6347200000027991E-3</c:v>
                </c:pt>
                <c:pt idx="81737">
                  <c:v>1.6347400000027992E-3</c:v>
                </c:pt>
                <c:pt idx="81738">
                  <c:v>1.6347600000027993E-3</c:v>
                </c:pt>
                <c:pt idx="81739">
                  <c:v>1.6347800000027994E-3</c:v>
                </c:pt>
                <c:pt idx="81740">
                  <c:v>1.6348000000027995E-3</c:v>
                </c:pt>
                <c:pt idx="81741">
                  <c:v>1.6348200000027996E-3</c:v>
                </c:pt>
                <c:pt idx="81742">
                  <c:v>1.6348400000027997E-3</c:v>
                </c:pt>
                <c:pt idx="81743">
                  <c:v>1.6348600000027998E-3</c:v>
                </c:pt>
                <c:pt idx="81744">
                  <c:v>1.6348800000027999E-3</c:v>
                </c:pt>
                <c:pt idx="81745">
                  <c:v>1.6349000000028E-3</c:v>
                </c:pt>
                <c:pt idx="81746">
                  <c:v>1.6349200000028001E-3</c:v>
                </c:pt>
                <c:pt idx="81747">
                  <c:v>1.6349400000028002E-3</c:v>
                </c:pt>
                <c:pt idx="81748">
                  <c:v>1.6349600000028002E-3</c:v>
                </c:pt>
                <c:pt idx="81749">
                  <c:v>1.6349800000028003E-3</c:v>
                </c:pt>
                <c:pt idx="81750">
                  <c:v>1.6350000000028004E-3</c:v>
                </c:pt>
                <c:pt idx="81751">
                  <c:v>1.6350200000028005E-3</c:v>
                </c:pt>
                <c:pt idx="81752">
                  <c:v>1.6350400000028006E-3</c:v>
                </c:pt>
                <c:pt idx="81753">
                  <c:v>1.6350600000028007E-3</c:v>
                </c:pt>
                <c:pt idx="81754">
                  <c:v>1.6350800000028008E-3</c:v>
                </c:pt>
                <c:pt idx="81755">
                  <c:v>1.6351000000028009E-3</c:v>
                </c:pt>
                <c:pt idx="81756">
                  <c:v>1.635120000002801E-3</c:v>
                </c:pt>
                <c:pt idx="81757">
                  <c:v>1.6351400000028011E-3</c:v>
                </c:pt>
                <c:pt idx="81758">
                  <c:v>1.6351600000028012E-3</c:v>
                </c:pt>
                <c:pt idx="81759">
                  <c:v>1.6351800000028013E-3</c:v>
                </c:pt>
                <c:pt idx="81760">
                  <c:v>1.6352000000028014E-3</c:v>
                </c:pt>
                <c:pt idx="81761">
                  <c:v>1.6352200000028015E-3</c:v>
                </c:pt>
                <c:pt idx="81762">
                  <c:v>1.6352400000028016E-3</c:v>
                </c:pt>
                <c:pt idx="81763">
                  <c:v>1.6352600000028017E-3</c:v>
                </c:pt>
                <c:pt idx="81764">
                  <c:v>1.6352800000028018E-3</c:v>
                </c:pt>
                <c:pt idx="81765">
                  <c:v>1.6353000000028019E-3</c:v>
                </c:pt>
                <c:pt idx="81766">
                  <c:v>1.635320000002802E-3</c:v>
                </c:pt>
                <c:pt idx="81767">
                  <c:v>1.6353400000028021E-3</c:v>
                </c:pt>
                <c:pt idx="81768">
                  <c:v>1.6353600000028022E-3</c:v>
                </c:pt>
                <c:pt idx="81769">
                  <c:v>1.6353800000028023E-3</c:v>
                </c:pt>
                <c:pt idx="81770">
                  <c:v>1.6354000000028024E-3</c:v>
                </c:pt>
                <c:pt idx="81771">
                  <c:v>1.6354200000028025E-3</c:v>
                </c:pt>
                <c:pt idx="81772">
                  <c:v>1.6354400000028026E-3</c:v>
                </c:pt>
                <c:pt idx="81773">
                  <c:v>1.6354600000028027E-3</c:v>
                </c:pt>
                <c:pt idx="81774">
                  <c:v>1.6354800000028028E-3</c:v>
                </c:pt>
                <c:pt idx="81775">
                  <c:v>1.6355000000028029E-3</c:v>
                </c:pt>
                <c:pt idx="81776">
                  <c:v>1.635520000002803E-3</c:v>
                </c:pt>
                <c:pt idx="81777">
                  <c:v>1.6355400000028031E-3</c:v>
                </c:pt>
                <c:pt idx="81778">
                  <c:v>1.6355600000028032E-3</c:v>
                </c:pt>
                <c:pt idx="81779">
                  <c:v>1.6355800000028033E-3</c:v>
                </c:pt>
                <c:pt idx="81780">
                  <c:v>1.6356000000028034E-3</c:v>
                </c:pt>
                <c:pt idx="81781">
                  <c:v>1.6356200000028035E-3</c:v>
                </c:pt>
                <c:pt idx="81782">
                  <c:v>1.6356400000028036E-3</c:v>
                </c:pt>
                <c:pt idx="81783">
                  <c:v>1.6356600000028037E-3</c:v>
                </c:pt>
                <c:pt idx="81784">
                  <c:v>1.6356800000028038E-3</c:v>
                </c:pt>
                <c:pt idx="81785">
                  <c:v>1.6357000000028039E-3</c:v>
                </c:pt>
                <c:pt idx="81786">
                  <c:v>1.635720000002804E-3</c:v>
                </c:pt>
                <c:pt idx="81787">
                  <c:v>1.6357400000028041E-3</c:v>
                </c:pt>
                <c:pt idx="81788">
                  <c:v>1.6357600000028042E-3</c:v>
                </c:pt>
                <c:pt idx="81789">
                  <c:v>1.6357800000028043E-3</c:v>
                </c:pt>
                <c:pt idx="81790">
                  <c:v>1.6358000000028044E-3</c:v>
                </c:pt>
                <c:pt idx="81791">
                  <c:v>1.6358200000028045E-3</c:v>
                </c:pt>
                <c:pt idx="81792">
                  <c:v>1.6358400000028046E-3</c:v>
                </c:pt>
                <c:pt idx="81793">
                  <c:v>1.6358600000028047E-3</c:v>
                </c:pt>
                <c:pt idx="81794">
                  <c:v>1.6358800000028048E-3</c:v>
                </c:pt>
                <c:pt idx="81795">
                  <c:v>1.6359000000028049E-3</c:v>
                </c:pt>
                <c:pt idx="81796">
                  <c:v>1.635920000002805E-3</c:v>
                </c:pt>
                <c:pt idx="81797">
                  <c:v>1.6359400000028051E-3</c:v>
                </c:pt>
                <c:pt idx="81798">
                  <c:v>1.6359600000028052E-3</c:v>
                </c:pt>
                <c:pt idx="81799">
                  <c:v>1.6359800000028053E-3</c:v>
                </c:pt>
                <c:pt idx="81800">
                  <c:v>1.6360000000028053E-3</c:v>
                </c:pt>
                <c:pt idx="81801">
                  <c:v>1.6360200000028054E-3</c:v>
                </c:pt>
                <c:pt idx="81802">
                  <c:v>1.6360400000028055E-3</c:v>
                </c:pt>
                <c:pt idx="81803">
                  <c:v>1.6360600000028056E-3</c:v>
                </c:pt>
                <c:pt idx="81804">
                  <c:v>1.6360800000028057E-3</c:v>
                </c:pt>
                <c:pt idx="81805">
                  <c:v>1.6361000000028058E-3</c:v>
                </c:pt>
                <c:pt idx="81806">
                  <c:v>1.6361200000028059E-3</c:v>
                </c:pt>
                <c:pt idx="81807">
                  <c:v>1.636140000002806E-3</c:v>
                </c:pt>
                <c:pt idx="81808">
                  <c:v>1.6361600000028061E-3</c:v>
                </c:pt>
                <c:pt idx="81809">
                  <c:v>1.6361800000028062E-3</c:v>
                </c:pt>
                <c:pt idx="81810">
                  <c:v>1.6362000000028063E-3</c:v>
                </c:pt>
                <c:pt idx="81811">
                  <c:v>1.6362200000028064E-3</c:v>
                </c:pt>
                <c:pt idx="81812">
                  <c:v>1.6362400000028065E-3</c:v>
                </c:pt>
                <c:pt idx="81813">
                  <c:v>1.6362600000028066E-3</c:v>
                </c:pt>
                <c:pt idx="81814">
                  <c:v>1.6362800000028067E-3</c:v>
                </c:pt>
                <c:pt idx="81815">
                  <c:v>1.6363000000028068E-3</c:v>
                </c:pt>
                <c:pt idx="81816">
                  <c:v>1.6363200000028069E-3</c:v>
                </c:pt>
                <c:pt idx="81817">
                  <c:v>1.636340000002807E-3</c:v>
                </c:pt>
                <c:pt idx="81818">
                  <c:v>1.6363600000028071E-3</c:v>
                </c:pt>
                <c:pt idx="81819">
                  <c:v>1.6363800000028072E-3</c:v>
                </c:pt>
                <c:pt idx="81820">
                  <c:v>1.6364000000028073E-3</c:v>
                </c:pt>
                <c:pt idx="81821">
                  <c:v>1.6364200000028074E-3</c:v>
                </c:pt>
                <c:pt idx="81822">
                  <c:v>1.6364400000028075E-3</c:v>
                </c:pt>
                <c:pt idx="81823">
                  <c:v>1.6364600000028076E-3</c:v>
                </c:pt>
                <c:pt idx="81824">
                  <c:v>1.6364800000028077E-3</c:v>
                </c:pt>
                <c:pt idx="81825">
                  <c:v>1.6365000000028078E-3</c:v>
                </c:pt>
                <c:pt idx="81826">
                  <c:v>1.6365200000028079E-3</c:v>
                </c:pt>
                <c:pt idx="81827">
                  <c:v>1.636540000002808E-3</c:v>
                </c:pt>
                <c:pt idx="81828">
                  <c:v>1.6365600000028081E-3</c:v>
                </c:pt>
                <c:pt idx="81829">
                  <c:v>1.6365800000028082E-3</c:v>
                </c:pt>
                <c:pt idx="81830">
                  <c:v>1.6366000000028083E-3</c:v>
                </c:pt>
                <c:pt idx="81831">
                  <c:v>1.6366200000028084E-3</c:v>
                </c:pt>
                <c:pt idx="81832">
                  <c:v>1.6366400000028085E-3</c:v>
                </c:pt>
                <c:pt idx="81833">
                  <c:v>1.6366600000028086E-3</c:v>
                </c:pt>
                <c:pt idx="81834">
                  <c:v>1.6366800000028087E-3</c:v>
                </c:pt>
                <c:pt idx="81835">
                  <c:v>1.6367000000028088E-3</c:v>
                </c:pt>
                <c:pt idx="81836">
                  <c:v>1.6367200000028089E-3</c:v>
                </c:pt>
                <c:pt idx="81837">
                  <c:v>1.636740000002809E-3</c:v>
                </c:pt>
                <c:pt idx="81838">
                  <c:v>1.6367600000028091E-3</c:v>
                </c:pt>
                <c:pt idx="81839">
                  <c:v>1.6367800000028092E-3</c:v>
                </c:pt>
                <c:pt idx="81840">
                  <c:v>1.6368000000028093E-3</c:v>
                </c:pt>
                <c:pt idx="81841">
                  <c:v>1.6368200000028094E-3</c:v>
                </c:pt>
                <c:pt idx="81842">
                  <c:v>1.6368400000028095E-3</c:v>
                </c:pt>
                <c:pt idx="81843">
                  <c:v>1.6368600000028096E-3</c:v>
                </c:pt>
                <c:pt idx="81844">
                  <c:v>1.6368800000028097E-3</c:v>
                </c:pt>
                <c:pt idx="81845">
                  <c:v>1.6369000000028098E-3</c:v>
                </c:pt>
                <c:pt idx="81846">
                  <c:v>1.6369200000028099E-3</c:v>
                </c:pt>
                <c:pt idx="81847">
                  <c:v>1.63694000000281E-3</c:v>
                </c:pt>
                <c:pt idx="81848">
                  <c:v>1.6369600000028101E-3</c:v>
                </c:pt>
                <c:pt idx="81849">
                  <c:v>1.6369800000028102E-3</c:v>
                </c:pt>
                <c:pt idx="81850">
                  <c:v>1.6370000000028103E-3</c:v>
                </c:pt>
                <c:pt idx="81851">
                  <c:v>1.6370200000028104E-3</c:v>
                </c:pt>
                <c:pt idx="81852">
                  <c:v>1.6370400000028104E-3</c:v>
                </c:pt>
                <c:pt idx="81853">
                  <c:v>1.6370600000028105E-3</c:v>
                </c:pt>
                <c:pt idx="81854">
                  <c:v>1.6370800000028106E-3</c:v>
                </c:pt>
                <c:pt idx="81855">
                  <c:v>1.6371000000028107E-3</c:v>
                </c:pt>
                <c:pt idx="81856">
                  <c:v>1.6371200000028108E-3</c:v>
                </c:pt>
                <c:pt idx="81857">
                  <c:v>1.6371400000028109E-3</c:v>
                </c:pt>
                <c:pt idx="81858">
                  <c:v>1.637160000002811E-3</c:v>
                </c:pt>
                <c:pt idx="81859">
                  <c:v>1.6371800000028111E-3</c:v>
                </c:pt>
                <c:pt idx="81860">
                  <c:v>1.6372000000028112E-3</c:v>
                </c:pt>
                <c:pt idx="81861">
                  <c:v>1.6372200000028113E-3</c:v>
                </c:pt>
                <c:pt idx="81862">
                  <c:v>1.6372400000028114E-3</c:v>
                </c:pt>
                <c:pt idx="81863">
                  <c:v>1.6372600000028115E-3</c:v>
                </c:pt>
                <c:pt idx="81864">
                  <c:v>1.6372800000028116E-3</c:v>
                </c:pt>
                <c:pt idx="81865">
                  <c:v>1.6373000000028117E-3</c:v>
                </c:pt>
                <c:pt idx="81866">
                  <c:v>1.6373200000028118E-3</c:v>
                </c:pt>
                <c:pt idx="81867">
                  <c:v>1.6373400000028119E-3</c:v>
                </c:pt>
                <c:pt idx="81868">
                  <c:v>1.637360000002812E-3</c:v>
                </c:pt>
                <c:pt idx="81869">
                  <c:v>1.6373800000028121E-3</c:v>
                </c:pt>
                <c:pt idx="81870">
                  <c:v>1.6374000000028122E-3</c:v>
                </c:pt>
                <c:pt idx="81871">
                  <c:v>1.6374200000028123E-3</c:v>
                </c:pt>
                <c:pt idx="81872">
                  <c:v>1.6374400000028124E-3</c:v>
                </c:pt>
                <c:pt idx="81873">
                  <c:v>1.6374600000028125E-3</c:v>
                </c:pt>
                <c:pt idx="81874">
                  <c:v>1.6374800000028126E-3</c:v>
                </c:pt>
                <c:pt idx="81875">
                  <c:v>1.6375000000028127E-3</c:v>
                </c:pt>
                <c:pt idx="81876">
                  <c:v>1.6375200000028128E-3</c:v>
                </c:pt>
                <c:pt idx="81877">
                  <c:v>1.6375400000028129E-3</c:v>
                </c:pt>
                <c:pt idx="81878">
                  <c:v>1.637560000002813E-3</c:v>
                </c:pt>
                <c:pt idx="81879">
                  <c:v>1.6375800000028131E-3</c:v>
                </c:pt>
                <c:pt idx="81880">
                  <c:v>1.6376000000028132E-3</c:v>
                </c:pt>
                <c:pt idx="81881">
                  <c:v>1.6376200000028133E-3</c:v>
                </c:pt>
                <c:pt idx="81882">
                  <c:v>1.6376400000028134E-3</c:v>
                </c:pt>
                <c:pt idx="81883">
                  <c:v>1.6376600000028135E-3</c:v>
                </c:pt>
                <c:pt idx="81884">
                  <c:v>1.6376800000028136E-3</c:v>
                </c:pt>
                <c:pt idx="81885">
                  <c:v>1.6377000000028137E-3</c:v>
                </c:pt>
                <c:pt idx="81886">
                  <c:v>1.6377200000028138E-3</c:v>
                </c:pt>
                <c:pt idx="81887">
                  <c:v>1.6377400000028139E-3</c:v>
                </c:pt>
                <c:pt idx="81888">
                  <c:v>1.637760000002814E-3</c:v>
                </c:pt>
                <c:pt idx="81889">
                  <c:v>1.6377800000028141E-3</c:v>
                </c:pt>
                <c:pt idx="81890">
                  <c:v>1.6378000000028142E-3</c:v>
                </c:pt>
                <c:pt idx="81891">
                  <c:v>1.6378200000028143E-3</c:v>
                </c:pt>
                <c:pt idx="81892">
                  <c:v>1.6378400000028144E-3</c:v>
                </c:pt>
                <c:pt idx="81893">
                  <c:v>1.6378600000028145E-3</c:v>
                </c:pt>
                <c:pt idx="81894">
                  <c:v>1.6378800000028146E-3</c:v>
                </c:pt>
                <c:pt idx="81895">
                  <c:v>1.6379000000028147E-3</c:v>
                </c:pt>
                <c:pt idx="81896">
                  <c:v>1.6379200000028148E-3</c:v>
                </c:pt>
                <c:pt idx="81897">
                  <c:v>1.6379400000028149E-3</c:v>
                </c:pt>
                <c:pt idx="81898">
                  <c:v>1.637960000002815E-3</c:v>
                </c:pt>
                <c:pt idx="81899">
                  <c:v>1.6379800000028151E-3</c:v>
                </c:pt>
                <c:pt idx="81900">
                  <c:v>1.6380000000028152E-3</c:v>
                </c:pt>
                <c:pt idx="81901">
                  <c:v>1.6380200000028153E-3</c:v>
                </c:pt>
                <c:pt idx="81902">
                  <c:v>1.6380400000028154E-3</c:v>
                </c:pt>
                <c:pt idx="81903">
                  <c:v>1.6380600000028154E-3</c:v>
                </c:pt>
                <c:pt idx="81904">
                  <c:v>1.6380800000028155E-3</c:v>
                </c:pt>
                <c:pt idx="81905">
                  <c:v>1.6381000000028156E-3</c:v>
                </c:pt>
                <c:pt idx="81906">
                  <c:v>1.6381200000028157E-3</c:v>
                </c:pt>
                <c:pt idx="81907">
                  <c:v>1.6381400000028158E-3</c:v>
                </c:pt>
                <c:pt idx="81908">
                  <c:v>1.6381600000028159E-3</c:v>
                </c:pt>
                <c:pt idx="81909">
                  <c:v>1.638180000002816E-3</c:v>
                </c:pt>
                <c:pt idx="81910">
                  <c:v>1.6382000000028161E-3</c:v>
                </c:pt>
                <c:pt idx="81911">
                  <c:v>1.6382200000028162E-3</c:v>
                </c:pt>
                <c:pt idx="81912">
                  <c:v>1.6382400000028163E-3</c:v>
                </c:pt>
                <c:pt idx="81913">
                  <c:v>1.6382600000028164E-3</c:v>
                </c:pt>
                <c:pt idx="81914">
                  <c:v>1.6382800000028165E-3</c:v>
                </c:pt>
                <c:pt idx="81915">
                  <c:v>1.6383000000028166E-3</c:v>
                </c:pt>
                <c:pt idx="81916">
                  <c:v>1.6383200000028167E-3</c:v>
                </c:pt>
                <c:pt idx="81917">
                  <c:v>1.6383400000028168E-3</c:v>
                </c:pt>
                <c:pt idx="81918">
                  <c:v>1.6383600000028169E-3</c:v>
                </c:pt>
                <c:pt idx="81919">
                  <c:v>1.638380000002817E-3</c:v>
                </c:pt>
                <c:pt idx="81920">
                  <c:v>1.6384000000028171E-3</c:v>
                </c:pt>
                <c:pt idx="81921">
                  <c:v>1.6384200000028172E-3</c:v>
                </c:pt>
                <c:pt idx="81922">
                  <c:v>1.6384400000028173E-3</c:v>
                </c:pt>
                <c:pt idx="81923">
                  <c:v>1.6384600000028174E-3</c:v>
                </c:pt>
                <c:pt idx="81924">
                  <c:v>1.6384800000028175E-3</c:v>
                </c:pt>
                <c:pt idx="81925">
                  <c:v>1.6385000000028176E-3</c:v>
                </c:pt>
                <c:pt idx="81926">
                  <c:v>1.6385200000028177E-3</c:v>
                </c:pt>
                <c:pt idx="81927">
                  <c:v>1.6385400000028178E-3</c:v>
                </c:pt>
                <c:pt idx="81928">
                  <c:v>1.6385600000028179E-3</c:v>
                </c:pt>
                <c:pt idx="81929">
                  <c:v>1.638580000002818E-3</c:v>
                </c:pt>
                <c:pt idx="81930">
                  <c:v>1.6386000000028181E-3</c:v>
                </c:pt>
                <c:pt idx="81931">
                  <c:v>1.6386200000028182E-3</c:v>
                </c:pt>
                <c:pt idx="81932">
                  <c:v>1.6386400000028183E-3</c:v>
                </c:pt>
                <c:pt idx="81933">
                  <c:v>1.6386600000028184E-3</c:v>
                </c:pt>
                <c:pt idx="81934">
                  <c:v>1.6386800000028185E-3</c:v>
                </c:pt>
                <c:pt idx="81935">
                  <c:v>1.6387000000028186E-3</c:v>
                </c:pt>
                <c:pt idx="81936">
                  <c:v>1.6387200000028187E-3</c:v>
                </c:pt>
                <c:pt idx="81937">
                  <c:v>1.6387400000028188E-3</c:v>
                </c:pt>
                <c:pt idx="81938">
                  <c:v>1.6387600000028189E-3</c:v>
                </c:pt>
                <c:pt idx="81939">
                  <c:v>1.638780000002819E-3</c:v>
                </c:pt>
                <c:pt idx="81940">
                  <c:v>1.6388000000028191E-3</c:v>
                </c:pt>
                <c:pt idx="81941">
                  <c:v>1.6388200000028192E-3</c:v>
                </c:pt>
                <c:pt idx="81942">
                  <c:v>1.6388400000028193E-3</c:v>
                </c:pt>
                <c:pt idx="81943">
                  <c:v>1.6388600000028194E-3</c:v>
                </c:pt>
                <c:pt idx="81944">
                  <c:v>1.6388800000028195E-3</c:v>
                </c:pt>
                <c:pt idx="81945">
                  <c:v>1.6389000000028196E-3</c:v>
                </c:pt>
                <c:pt idx="81946">
                  <c:v>1.6389200000028197E-3</c:v>
                </c:pt>
                <c:pt idx="81947">
                  <c:v>1.6389400000028198E-3</c:v>
                </c:pt>
                <c:pt idx="81948">
                  <c:v>1.6389600000028199E-3</c:v>
                </c:pt>
                <c:pt idx="81949">
                  <c:v>1.63898000000282E-3</c:v>
                </c:pt>
                <c:pt idx="81950">
                  <c:v>1.6390000000028201E-3</c:v>
                </c:pt>
                <c:pt idx="81951">
                  <c:v>1.6390200000028202E-3</c:v>
                </c:pt>
                <c:pt idx="81952">
                  <c:v>1.6390400000028203E-3</c:v>
                </c:pt>
                <c:pt idx="81953">
                  <c:v>1.6390600000028204E-3</c:v>
                </c:pt>
                <c:pt idx="81954">
                  <c:v>1.6390800000028205E-3</c:v>
                </c:pt>
                <c:pt idx="81955">
                  <c:v>1.6391000000028205E-3</c:v>
                </c:pt>
                <c:pt idx="81956">
                  <c:v>1.6391200000028206E-3</c:v>
                </c:pt>
                <c:pt idx="81957">
                  <c:v>1.6391400000028207E-3</c:v>
                </c:pt>
                <c:pt idx="81958">
                  <c:v>1.6391600000028208E-3</c:v>
                </c:pt>
                <c:pt idx="81959">
                  <c:v>1.6391800000028209E-3</c:v>
                </c:pt>
                <c:pt idx="81960">
                  <c:v>1.639200000002821E-3</c:v>
                </c:pt>
                <c:pt idx="81961">
                  <c:v>1.6392200000028211E-3</c:v>
                </c:pt>
                <c:pt idx="81962">
                  <c:v>1.6392400000028212E-3</c:v>
                </c:pt>
                <c:pt idx="81963">
                  <c:v>1.6392600000028213E-3</c:v>
                </c:pt>
                <c:pt idx="81964">
                  <c:v>1.6392800000028214E-3</c:v>
                </c:pt>
                <c:pt idx="81965">
                  <c:v>1.6393000000028215E-3</c:v>
                </c:pt>
                <c:pt idx="81966">
                  <c:v>1.6393200000028216E-3</c:v>
                </c:pt>
                <c:pt idx="81967">
                  <c:v>1.6393400000028217E-3</c:v>
                </c:pt>
                <c:pt idx="81968">
                  <c:v>1.6393600000028218E-3</c:v>
                </c:pt>
                <c:pt idx="81969">
                  <c:v>1.6393800000028219E-3</c:v>
                </c:pt>
                <c:pt idx="81970">
                  <c:v>1.639400000002822E-3</c:v>
                </c:pt>
                <c:pt idx="81971">
                  <c:v>1.6394200000028221E-3</c:v>
                </c:pt>
                <c:pt idx="81972">
                  <c:v>1.6394400000028222E-3</c:v>
                </c:pt>
                <c:pt idx="81973">
                  <c:v>1.6394600000028223E-3</c:v>
                </c:pt>
                <c:pt idx="81974">
                  <c:v>1.6394800000028224E-3</c:v>
                </c:pt>
                <c:pt idx="81975">
                  <c:v>1.6395000000028225E-3</c:v>
                </c:pt>
                <c:pt idx="81976">
                  <c:v>1.6395200000028226E-3</c:v>
                </c:pt>
                <c:pt idx="81977">
                  <c:v>1.6395400000028227E-3</c:v>
                </c:pt>
                <c:pt idx="81978">
                  <c:v>1.6395600000028228E-3</c:v>
                </c:pt>
                <c:pt idx="81979">
                  <c:v>1.6395800000028229E-3</c:v>
                </c:pt>
                <c:pt idx="81980">
                  <c:v>1.639600000002823E-3</c:v>
                </c:pt>
                <c:pt idx="81981">
                  <c:v>1.6396200000028231E-3</c:v>
                </c:pt>
                <c:pt idx="81982">
                  <c:v>1.6396400000028232E-3</c:v>
                </c:pt>
                <c:pt idx="81983">
                  <c:v>1.6396600000028233E-3</c:v>
                </c:pt>
                <c:pt idx="81984">
                  <c:v>1.6396800000028234E-3</c:v>
                </c:pt>
                <c:pt idx="81985">
                  <c:v>1.6397000000028235E-3</c:v>
                </c:pt>
                <c:pt idx="81986">
                  <c:v>1.6397200000028236E-3</c:v>
                </c:pt>
                <c:pt idx="81987">
                  <c:v>1.6397400000028237E-3</c:v>
                </c:pt>
                <c:pt idx="81988">
                  <c:v>1.6397600000028238E-3</c:v>
                </c:pt>
                <c:pt idx="81989">
                  <c:v>1.6397800000028239E-3</c:v>
                </c:pt>
                <c:pt idx="81990">
                  <c:v>1.639800000002824E-3</c:v>
                </c:pt>
                <c:pt idx="81991">
                  <c:v>1.6398200000028241E-3</c:v>
                </c:pt>
                <c:pt idx="81992">
                  <c:v>1.6398400000028242E-3</c:v>
                </c:pt>
                <c:pt idx="81993">
                  <c:v>1.6398600000028243E-3</c:v>
                </c:pt>
                <c:pt idx="81994">
                  <c:v>1.6398800000028244E-3</c:v>
                </c:pt>
                <c:pt idx="81995">
                  <c:v>1.6399000000028245E-3</c:v>
                </c:pt>
                <c:pt idx="81996">
                  <c:v>1.6399200000028246E-3</c:v>
                </c:pt>
                <c:pt idx="81997">
                  <c:v>1.6399400000028247E-3</c:v>
                </c:pt>
                <c:pt idx="81998">
                  <c:v>1.6399600000028248E-3</c:v>
                </c:pt>
                <c:pt idx="81999">
                  <c:v>1.6399800000028249E-3</c:v>
                </c:pt>
                <c:pt idx="82000">
                  <c:v>1.640000000002825E-3</c:v>
                </c:pt>
                <c:pt idx="82001">
                  <c:v>1.6400200000028251E-3</c:v>
                </c:pt>
                <c:pt idx="82002">
                  <c:v>1.6400400000028252E-3</c:v>
                </c:pt>
                <c:pt idx="82003">
                  <c:v>1.6400600000028253E-3</c:v>
                </c:pt>
                <c:pt idx="82004">
                  <c:v>1.6400800000028254E-3</c:v>
                </c:pt>
                <c:pt idx="82005">
                  <c:v>1.6401000000028255E-3</c:v>
                </c:pt>
                <c:pt idx="82006">
                  <c:v>1.6401200000028256E-3</c:v>
                </c:pt>
                <c:pt idx="82007">
                  <c:v>1.6401400000028256E-3</c:v>
                </c:pt>
                <c:pt idx="82008">
                  <c:v>1.6401600000028257E-3</c:v>
                </c:pt>
                <c:pt idx="82009">
                  <c:v>1.6401800000028258E-3</c:v>
                </c:pt>
                <c:pt idx="82010">
                  <c:v>1.6402000000028259E-3</c:v>
                </c:pt>
                <c:pt idx="82011">
                  <c:v>1.640220000002826E-3</c:v>
                </c:pt>
                <c:pt idx="82012">
                  <c:v>1.6402400000028261E-3</c:v>
                </c:pt>
                <c:pt idx="82013">
                  <c:v>1.6402600000028262E-3</c:v>
                </c:pt>
                <c:pt idx="82014">
                  <c:v>1.6402800000028263E-3</c:v>
                </c:pt>
                <c:pt idx="82015">
                  <c:v>1.6403000000028264E-3</c:v>
                </c:pt>
                <c:pt idx="82016">
                  <c:v>1.6403200000028265E-3</c:v>
                </c:pt>
                <c:pt idx="82017">
                  <c:v>1.6403400000028266E-3</c:v>
                </c:pt>
                <c:pt idx="82018">
                  <c:v>1.6403600000028267E-3</c:v>
                </c:pt>
                <c:pt idx="82019">
                  <c:v>1.6403800000028268E-3</c:v>
                </c:pt>
                <c:pt idx="82020">
                  <c:v>1.6404000000028269E-3</c:v>
                </c:pt>
                <c:pt idx="82021">
                  <c:v>1.640420000002827E-3</c:v>
                </c:pt>
                <c:pt idx="82022">
                  <c:v>1.6404400000028271E-3</c:v>
                </c:pt>
                <c:pt idx="82023">
                  <c:v>1.6404600000028272E-3</c:v>
                </c:pt>
                <c:pt idx="82024">
                  <c:v>1.6404800000028273E-3</c:v>
                </c:pt>
                <c:pt idx="82025">
                  <c:v>1.6405000000028274E-3</c:v>
                </c:pt>
                <c:pt idx="82026">
                  <c:v>1.6405200000028275E-3</c:v>
                </c:pt>
                <c:pt idx="82027">
                  <c:v>1.6405400000028276E-3</c:v>
                </c:pt>
                <c:pt idx="82028">
                  <c:v>1.6405600000028277E-3</c:v>
                </c:pt>
                <c:pt idx="82029">
                  <c:v>1.6405800000028278E-3</c:v>
                </c:pt>
                <c:pt idx="82030">
                  <c:v>1.6406000000028279E-3</c:v>
                </c:pt>
                <c:pt idx="82031">
                  <c:v>1.640620000002828E-3</c:v>
                </c:pt>
                <c:pt idx="82032">
                  <c:v>1.6406400000028281E-3</c:v>
                </c:pt>
                <c:pt idx="82033">
                  <c:v>1.6406600000028282E-3</c:v>
                </c:pt>
                <c:pt idx="82034">
                  <c:v>1.6406800000028283E-3</c:v>
                </c:pt>
                <c:pt idx="82035">
                  <c:v>1.6407000000028284E-3</c:v>
                </c:pt>
                <c:pt idx="82036">
                  <c:v>1.6407200000028285E-3</c:v>
                </c:pt>
                <c:pt idx="82037">
                  <c:v>1.6407400000028286E-3</c:v>
                </c:pt>
                <c:pt idx="82038">
                  <c:v>1.6407600000028287E-3</c:v>
                </c:pt>
                <c:pt idx="82039">
                  <c:v>1.6407800000028288E-3</c:v>
                </c:pt>
                <c:pt idx="82040">
                  <c:v>1.6408000000028289E-3</c:v>
                </c:pt>
                <c:pt idx="82041">
                  <c:v>1.640820000002829E-3</c:v>
                </c:pt>
                <c:pt idx="82042">
                  <c:v>1.6408400000028291E-3</c:v>
                </c:pt>
                <c:pt idx="82043">
                  <c:v>1.6408600000028292E-3</c:v>
                </c:pt>
                <c:pt idx="82044">
                  <c:v>1.6408800000028293E-3</c:v>
                </c:pt>
                <c:pt idx="82045">
                  <c:v>1.6409000000028294E-3</c:v>
                </c:pt>
                <c:pt idx="82046">
                  <c:v>1.6409200000028295E-3</c:v>
                </c:pt>
                <c:pt idx="82047">
                  <c:v>1.6409400000028296E-3</c:v>
                </c:pt>
                <c:pt idx="82048">
                  <c:v>1.6409600000028297E-3</c:v>
                </c:pt>
                <c:pt idx="82049">
                  <c:v>1.6409800000028298E-3</c:v>
                </c:pt>
                <c:pt idx="82050">
                  <c:v>1.6410000000028299E-3</c:v>
                </c:pt>
                <c:pt idx="82051">
                  <c:v>1.64102000000283E-3</c:v>
                </c:pt>
                <c:pt idx="82052">
                  <c:v>1.6410400000028301E-3</c:v>
                </c:pt>
                <c:pt idx="82053">
                  <c:v>1.6410600000028302E-3</c:v>
                </c:pt>
                <c:pt idx="82054">
                  <c:v>1.6410800000028303E-3</c:v>
                </c:pt>
                <c:pt idx="82055">
                  <c:v>1.6411000000028304E-3</c:v>
                </c:pt>
                <c:pt idx="82056">
                  <c:v>1.6411200000028305E-3</c:v>
                </c:pt>
                <c:pt idx="82057">
                  <c:v>1.6411400000028306E-3</c:v>
                </c:pt>
                <c:pt idx="82058">
                  <c:v>1.6411600000028306E-3</c:v>
                </c:pt>
                <c:pt idx="82059">
                  <c:v>1.6411800000028307E-3</c:v>
                </c:pt>
                <c:pt idx="82060">
                  <c:v>1.6412000000028308E-3</c:v>
                </c:pt>
                <c:pt idx="82061">
                  <c:v>1.6412200000028309E-3</c:v>
                </c:pt>
                <c:pt idx="82062">
                  <c:v>1.641240000002831E-3</c:v>
                </c:pt>
                <c:pt idx="82063">
                  <c:v>1.6412600000028311E-3</c:v>
                </c:pt>
                <c:pt idx="82064">
                  <c:v>1.6412800000028312E-3</c:v>
                </c:pt>
                <c:pt idx="82065">
                  <c:v>1.6413000000028313E-3</c:v>
                </c:pt>
                <c:pt idx="82066">
                  <c:v>1.6413200000028314E-3</c:v>
                </c:pt>
                <c:pt idx="82067">
                  <c:v>1.6413400000028315E-3</c:v>
                </c:pt>
                <c:pt idx="82068">
                  <c:v>1.6413600000028316E-3</c:v>
                </c:pt>
                <c:pt idx="82069">
                  <c:v>1.6413800000028317E-3</c:v>
                </c:pt>
                <c:pt idx="82070">
                  <c:v>1.6414000000028318E-3</c:v>
                </c:pt>
                <c:pt idx="82071">
                  <c:v>1.6414200000028319E-3</c:v>
                </c:pt>
                <c:pt idx="82072">
                  <c:v>1.641440000002832E-3</c:v>
                </c:pt>
                <c:pt idx="82073">
                  <c:v>1.6414600000028321E-3</c:v>
                </c:pt>
                <c:pt idx="82074">
                  <c:v>1.6414800000028322E-3</c:v>
                </c:pt>
                <c:pt idx="82075">
                  <c:v>1.6415000000028323E-3</c:v>
                </c:pt>
                <c:pt idx="82076">
                  <c:v>1.6415200000028324E-3</c:v>
                </c:pt>
                <c:pt idx="82077">
                  <c:v>1.6415400000028325E-3</c:v>
                </c:pt>
                <c:pt idx="82078">
                  <c:v>1.6415600000028326E-3</c:v>
                </c:pt>
                <c:pt idx="82079">
                  <c:v>1.6415800000028327E-3</c:v>
                </c:pt>
                <c:pt idx="82080">
                  <c:v>1.6416000000028328E-3</c:v>
                </c:pt>
                <c:pt idx="82081">
                  <c:v>1.6416200000028329E-3</c:v>
                </c:pt>
                <c:pt idx="82082">
                  <c:v>1.641640000002833E-3</c:v>
                </c:pt>
                <c:pt idx="82083">
                  <c:v>1.6416600000028331E-3</c:v>
                </c:pt>
                <c:pt idx="82084">
                  <c:v>1.6416800000028332E-3</c:v>
                </c:pt>
                <c:pt idx="82085">
                  <c:v>1.6417000000028333E-3</c:v>
                </c:pt>
                <c:pt idx="82086">
                  <c:v>1.6417200000028334E-3</c:v>
                </c:pt>
                <c:pt idx="82087">
                  <c:v>1.6417400000028335E-3</c:v>
                </c:pt>
                <c:pt idx="82088">
                  <c:v>1.6417600000028336E-3</c:v>
                </c:pt>
                <c:pt idx="82089">
                  <c:v>1.6417800000028337E-3</c:v>
                </c:pt>
                <c:pt idx="82090">
                  <c:v>1.6418000000028338E-3</c:v>
                </c:pt>
                <c:pt idx="82091">
                  <c:v>1.6418200000028339E-3</c:v>
                </c:pt>
                <c:pt idx="82092">
                  <c:v>1.641840000002834E-3</c:v>
                </c:pt>
                <c:pt idx="82093">
                  <c:v>1.6418600000028341E-3</c:v>
                </c:pt>
                <c:pt idx="82094">
                  <c:v>1.6418800000028342E-3</c:v>
                </c:pt>
                <c:pt idx="82095">
                  <c:v>1.6419000000028343E-3</c:v>
                </c:pt>
                <c:pt idx="82096">
                  <c:v>1.6419200000028344E-3</c:v>
                </c:pt>
                <c:pt idx="82097">
                  <c:v>1.6419400000028345E-3</c:v>
                </c:pt>
                <c:pt idx="82098">
                  <c:v>1.6419600000028346E-3</c:v>
                </c:pt>
                <c:pt idx="82099">
                  <c:v>1.6419800000028347E-3</c:v>
                </c:pt>
                <c:pt idx="82100">
                  <c:v>1.6420000000028348E-3</c:v>
                </c:pt>
                <c:pt idx="82101">
                  <c:v>1.6420200000028349E-3</c:v>
                </c:pt>
                <c:pt idx="82102">
                  <c:v>1.642040000002835E-3</c:v>
                </c:pt>
                <c:pt idx="82103">
                  <c:v>1.6420600000028351E-3</c:v>
                </c:pt>
                <c:pt idx="82104">
                  <c:v>1.6420800000028352E-3</c:v>
                </c:pt>
                <c:pt idx="82105">
                  <c:v>1.6421000000028353E-3</c:v>
                </c:pt>
                <c:pt idx="82106">
                  <c:v>1.6421200000028354E-3</c:v>
                </c:pt>
                <c:pt idx="82107">
                  <c:v>1.6421400000028355E-3</c:v>
                </c:pt>
                <c:pt idx="82108">
                  <c:v>1.6421600000028356E-3</c:v>
                </c:pt>
                <c:pt idx="82109">
                  <c:v>1.6421800000028357E-3</c:v>
                </c:pt>
                <c:pt idx="82110">
                  <c:v>1.6422000000028357E-3</c:v>
                </c:pt>
                <c:pt idx="82111">
                  <c:v>1.6422200000028358E-3</c:v>
                </c:pt>
                <c:pt idx="82112">
                  <c:v>1.6422400000028359E-3</c:v>
                </c:pt>
                <c:pt idx="82113">
                  <c:v>1.642260000002836E-3</c:v>
                </c:pt>
                <c:pt idx="82114">
                  <c:v>1.6422800000028361E-3</c:v>
                </c:pt>
                <c:pt idx="82115">
                  <c:v>1.6423000000028362E-3</c:v>
                </c:pt>
                <c:pt idx="82116">
                  <c:v>1.6423200000028363E-3</c:v>
                </c:pt>
                <c:pt idx="82117">
                  <c:v>1.6423400000028364E-3</c:v>
                </c:pt>
                <c:pt idx="82118">
                  <c:v>1.6423600000028365E-3</c:v>
                </c:pt>
                <c:pt idx="82119">
                  <c:v>1.6423800000028366E-3</c:v>
                </c:pt>
                <c:pt idx="82120">
                  <c:v>1.6424000000028367E-3</c:v>
                </c:pt>
                <c:pt idx="82121">
                  <c:v>1.6424200000028368E-3</c:v>
                </c:pt>
                <c:pt idx="82122">
                  <c:v>1.6424400000028369E-3</c:v>
                </c:pt>
                <c:pt idx="82123">
                  <c:v>1.642460000002837E-3</c:v>
                </c:pt>
                <c:pt idx="82124">
                  <c:v>1.6424800000028371E-3</c:v>
                </c:pt>
                <c:pt idx="82125">
                  <c:v>1.6425000000028372E-3</c:v>
                </c:pt>
                <c:pt idx="82126">
                  <c:v>1.6425200000028373E-3</c:v>
                </c:pt>
                <c:pt idx="82127">
                  <c:v>1.6425400000028374E-3</c:v>
                </c:pt>
                <c:pt idx="82128">
                  <c:v>1.6425600000028375E-3</c:v>
                </c:pt>
                <c:pt idx="82129">
                  <c:v>1.6425800000028376E-3</c:v>
                </c:pt>
                <c:pt idx="82130">
                  <c:v>1.6426000000028377E-3</c:v>
                </c:pt>
                <c:pt idx="82131">
                  <c:v>1.6426200000028378E-3</c:v>
                </c:pt>
                <c:pt idx="82132">
                  <c:v>1.6426400000028379E-3</c:v>
                </c:pt>
                <c:pt idx="82133">
                  <c:v>1.642660000002838E-3</c:v>
                </c:pt>
                <c:pt idx="82134">
                  <c:v>1.6426800000028381E-3</c:v>
                </c:pt>
                <c:pt idx="82135">
                  <c:v>1.6427000000028382E-3</c:v>
                </c:pt>
                <c:pt idx="82136">
                  <c:v>1.6427200000028383E-3</c:v>
                </c:pt>
                <c:pt idx="82137">
                  <c:v>1.6427400000028384E-3</c:v>
                </c:pt>
                <c:pt idx="82138">
                  <c:v>1.6427600000028385E-3</c:v>
                </c:pt>
                <c:pt idx="82139">
                  <c:v>1.6427800000028386E-3</c:v>
                </c:pt>
                <c:pt idx="82140">
                  <c:v>1.6428000000028387E-3</c:v>
                </c:pt>
                <c:pt idx="82141">
                  <c:v>1.6428200000028388E-3</c:v>
                </c:pt>
                <c:pt idx="82142">
                  <c:v>1.6428400000028389E-3</c:v>
                </c:pt>
                <c:pt idx="82143">
                  <c:v>1.642860000002839E-3</c:v>
                </c:pt>
                <c:pt idx="82144">
                  <c:v>1.6428800000028391E-3</c:v>
                </c:pt>
                <c:pt idx="82145">
                  <c:v>1.6429000000028392E-3</c:v>
                </c:pt>
                <c:pt idx="82146">
                  <c:v>1.6429200000028393E-3</c:v>
                </c:pt>
                <c:pt idx="82147">
                  <c:v>1.6429400000028394E-3</c:v>
                </c:pt>
                <c:pt idx="82148">
                  <c:v>1.6429600000028395E-3</c:v>
                </c:pt>
                <c:pt idx="82149">
                  <c:v>1.6429800000028396E-3</c:v>
                </c:pt>
                <c:pt idx="82150">
                  <c:v>1.6430000000028397E-3</c:v>
                </c:pt>
                <c:pt idx="82151">
                  <c:v>1.6430200000028398E-3</c:v>
                </c:pt>
                <c:pt idx="82152">
                  <c:v>1.6430400000028399E-3</c:v>
                </c:pt>
                <c:pt idx="82153">
                  <c:v>1.64306000000284E-3</c:v>
                </c:pt>
                <c:pt idx="82154">
                  <c:v>1.6430800000028401E-3</c:v>
                </c:pt>
                <c:pt idx="82155">
                  <c:v>1.6431000000028402E-3</c:v>
                </c:pt>
                <c:pt idx="82156">
                  <c:v>1.6431200000028403E-3</c:v>
                </c:pt>
                <c:pt idx="82157">
                  <c:v>1.6431400000028404E-3</c:v>
                </c:pt>
                <c:pt idx="82158">
                  <c:v>1.6431600000028405E-3</c:v>
                </c:pt>
                <c:pt idx="82159">
                  <c:v>1.6431800000028406E-3</c:v>
                </c:pt>
                <c:pt idx="82160">
                  <c:v>1.6432000000028407E-3</c:v>
                </c:pt>
                <c:pt idx="82161">
                  <c:v>1.6432200000028408E-3</c:v>
                </c:pt>
                <c:pt idx="82162">
                  <c:v>1.6432400000028408E-3</c:v>
                </c:pt>
                <c:pt idx="82163">
                  <c:v>1.6432600000028409E-3</c:v>
                </c:pt>
                <c:pt idx="82164">
                  <c:v>1.643280000002841E-3</c:v>
                </c:pt>
                <c:pt idx="82165">
                  <c:v>1.6433000000028411E-3</c:v>
                </c:pt>
                <c:pt idx="82166">
                  <c:v>1.6433200000028412E-3</c:v>
                </c:pt>
                <c:pt idx="82167">
                  <c:v>1.6433400000028413E-3</c:v>
                </c:pt>
                <c:pt idx="82168">
                  <c:v>1.6433600000028414E-3</c:v>
                </c:pt>
                <c:pt idx="82169">
                  <c:v>1.6433800000028415E-3</c:v>
                </c:pt>
                <c:pt idx="82170">
                  <c:v>1.6434000000028416E-3</c:v>
                </c:pt>
                <c:pt idx="82171">
                  <c:v>1.6434200000028417E-3</c:v>
                </c:pt>
                <c:pt idx="82172">
                  <c:v>1.6434400000028418E-3</c:v>
                </c:pt>
                <c:pt idx="82173">
                  <c:v>1.6434600000028419E-3</c:v>
                </c:pt>
                <c:pt idx="82174">
                  <c:v>1.643480000002842E-3</c:v>
                </c:pt>
                <c:pt idx="82175">
                  <c:v>1.6435000000028421E-3</c:v>
                </c:pt>
                <c:pt idx="82176">
                  <c:v>1.6435200000028422E-3</c:v>
                </c:pt>
                <c:pt idx="82177">
                  <c:v>1.6435400000028423E-3</c:v>
                </c:pt>
                <c:pt idx="82178">
                  <c:v>1.6435600000028424E-3</c:v>
                </c:pt>
                <c:pt idx="82179">
                  <c:v>1.6435800000028425E-3</c:v>
                </c:pt>
                <c:pt idx="82180">
                  <c:v>1.6436000000028426E-3</c:v>
                </c:pt>
                <c:pt idx="82181">
                  <c:v>1.6436200000028427E-3</c:v>
                </c:pt>
                <c:pt idx="82182">
                  <c:v>1.6436400000028428E-3</c:v>
                </c:pt>
                <c:pt idx="82183">
                  <c:v>1.6436600000028429E-3</c:v>
                </c:pt>
                <c:pt idx="82184">
                  <c:v>1.643680000002843E-3</c:v>
                </c:pt>
                <c:pt idx="82185">
                  <c:v>1.6437000000028431E-3</c:v>
                </c:pt>
                <c:pt idx="82186">
                  <c:v>1.6437200000028432E-3</c:v>
                </c:pt>
                <c:pt idx="82187">
                  <c:v>1.6437400000028433E-3</c:v>
                </c:pt>
                <c:pt idx="82188">
                  <c:v>1.6437600000028434E-3</c:v>
                </c:pt>
                <c:pt idx="82189">
                  <c:v>1.6437800000028435E-3</c:v>
                </c:pt>
                <c:pt idx="82190">
                  <c:v>1.6438000000028436E-3</c:v>
                </c:pt>
                <c:pt idx="82191">
                  <c:v>1.6438200000028437E-3</c:v>
                </c:pt>
                <c:pt idx="82192">
                  <c:v>1.6438400000028438E-3</c:v>
                </c:pt>
                <c:pt idx="82193">
                  <c:v>1.6438600000028439E-3</c:v>
                </c:pt>
                <c:pt idx="82194">
                  <c:v>1.643880000002844E-3</c:v>
                </c:pt>
                <c:pt idx="82195">
                  <c:v>1.6439000000028441E-3</c:v>
                </c:pt>
                <c:pt idx="82196">
                  <c:v>1.6439200000028442E-3</c:v>
                </c:pt>
                <c:pt idx="82197">
                  <c:v>1.6439400000028443E-3</c:v>
                </c:pt>
                <c:pt idx="82198">
                  <c:v>1.6439600000028444E-3</c:v>
                </c:pt>
                <c:pt idx="82199">
                  <c:v>1.6439800000028445E-3</c:v>
                </c:pt>
                <c:pt idx="82200">
                  <c:v>1.6440000000028446E-3</c:v>
                </c:pt>
                <c:pt idx="82201">
                  <c:v>1.6440200000028447E-3</c:v>
                </c:pt>
                <c:pt idx="82202">
                  <c:v>1.6440400000028448E-3</c:v>
                </c:pt>
                <c:pt idx="82203">
                  <c:v>1.6440600000028449E-3</c:v>
                </c:pt>
                <c:pt idx="82204">
                  <c:v>1.644080000002845E-3</c:v>
                </c:pt>
                <c:pt idx="82205">
                  <c:v>1.6441000000028451E-3</c:v>
                </c:pt>
                <c:pt idx="82206">
                  <c:v>1.6441200000028452E-3</c:v>
                </c:pt>
                <c:pt idx="82207">
                  <c:v>1.6441400000028453E-3</c:v>
                </c:pt>
                <c:pt idx="82208">
                  <c:v>1.6441600000028454E-3</c:v>
                </c:pt>
                <c:pt idx="82209">
                  <c:v>1.6441800000028455E-3</c:v>
                </c:pt>
                <c:pt idx="82210">
                  <c:v>1.6442000000028456E-3</c:v>
                </c:pt>
                <c:pt idx="82211">
                  <c:v>1.6442200000028457E-3</c:v>
                </c:pt>
                <c:pt idx="82212">
                  <c:v>1.6442400000028458E-3</c:v>
                </c:pt>
                <c:pt idx="82213">
                  <c:v>1.6442600000028458E-3</c:v>
                </c:pt>
                <c:pt idx="82214">
                  <c:v>1.6442800000028459E-3</c:v>
                </c:pt>
                <c:pt idx="82215">
                  <c:v>1.644300000002846E-3</c:v>
                </c:pt>
                <c:pt idx="82216">
                  <c:v>1.6443200000028461E-3</c:v>
                </c:pt>
                <c:pt idx="82217">
                  <c:v>1.6443400000028462E-3</c:v>
                </c:pt>
                <c:pt idx="82218">
                  <c:v>1.6443600000028463E-3</c:v>
                </c:pt>
                <c:pt idx="82219">
                  <c:v>1.6443800000028464E-3</c:v>
                </c:pt>
                <c:pt idx="82220">
                  <c:v>1.6444000000028465E-3</c:v>
                </c:pt>
                <c:pt idx="82221">
                  <c:v>1.6444200000028466E-3</c:v>
                </c:pt>
                <c:pt idx="82222">
                  <c:v>1.6444400000028467E-3</c:v>
                </c:pt>
                <c:pt idx="82223">
                  <c:v>1.6444600000028468E-3</c:v>
                </c:pt>
                <c:pt idx="82224">
                  <c:v>1.6444800000028469E-3</c:v>
                </c:pt>
                <c:pt idx="82225">
                  <c:v>1.644500000002847E-3</c:v>
                </c:pt>
                <c:pt idx="82226">
                  <c:v>1.6445200000028471E-3</c:v>
                </c:pt>
                <c:pt idx="82227">
                  <c:v>1.6445400000028472E-3</c:v>
                </c:pt>
                <c:pt idx="82228">
                  <c:v>1.6445600000028473E-3</c:v>
                </c:pt>
                <c:pt idx="82229">
                  <c:v>1.6445800000028474E-3</c:v>
                </c:pt>
                <c:pt idx="82230">
                  <c:v>1.6446000000028475E-3</c:v>
                </c:pt>
                <c:pt idx="82231">
                  <c:v>1.6446200000028476E-3</c:v>
                </c:pt>
                <c:pt idx="82232">
                  <c:v>1.6446400000028477E-3</c:v>
                </c:pt>
                <c:pt idx="82233">
                  <c:v>1.6446600000028478E-3</c:v>
                </c:pt>
                <c:pt idx="82234">
                  <c:v>1.6446800000028479E-3</c:v>
                </c:pt>
                <c:pt idx="82235">
                  <c:v>1.644700000002848E-3</c:v>
                </c:pt>
                <c:pt idx="82236">
                  <c:v>1.6447200000028481E-3</c:v>
                </c:pt>
                <c:pt idx="82237">
                  <c:v>1.6447400000028482E-3</c:v>
                </c:pt>
                <c:pt idx="82238">
                  <c:v>1.6447600000028483E-3</c:v>
                </c:pt>
                <c:pt idx="82239">
                  <c:v>1.6447800000028484E-3</c:v>
                </c:pt>
                <c:pt idx="82240">
                  <c:v>1.6448000000028485E-3</c:v>
                </c:pt>
                <c:pt idx="82241">
                  <c:v>1.6448200000028486E-3</c:v>
                </c:pt>
                <c:pt idx="82242">
                  <c:v>1.6448400000028487E-3</c:v>
                </c:pt>
                <c:pt idx="82243">
                  <c:v>1.6448600000028488E-3</c:v>
                </c:pt>
                <c:pt idx="82244">
                  <c:v>1.6448800000028489E-3</c:v>
                </c:pt>
                <c:pt idx="82245">
                  <c:v>1.644900000002849E-3</c:v>
                </c:pt>
                <c:pt idx="82246">
                  <c:v>1.6449200000028491E-3</c:v>
                </c:pt>
                <c:pt idx="82247">
                  <c:v>1.6449400000028492E-3</c:v>
                </c:pt>
                <c:pt idx="82248">
                  <c:v>1.6449600000028493E-3</c:v>
                </c:pt>
                <c:pt idx="82249">
                  <c:v>1.6449800000028494E-3</c:v>
                </c:pt>
                <c:pt idx="82250">
                  <c:v>1.6450000000028495E-3</c:v>
                </c:pt>
                <c:pt idx="82251">
                  <c:v>1.6450200000028496E-3</c:v>
                </c:pt>
                <c:pt idx="82252">
                  <c:v>1.6450400000028497E-3</c:v>
                </c:pt>
                <c:pt idx="82253">
                  <c:v>1.6450600000028498E-3</c:v>
                </c:pt>
                <c:pt idx="82254">
                  <c:v>1.6450800000028499E-3</c:v>
                </c:pt>
                <c:pt idx="82255">
                  <c:v>1.64510000000285E-3</c:v>
                </c:pt>
                <c:pt idx="82256">
                  <c:v>1.6451200000028501E-3</c:v>
                </c:pt>
                <c:pt idx="82257">
                  <c:v>1.6451400000028502E-3</c:v>
                </c:pt>
                <c:pt idx="82258">
                  <c:v>1.6451600000028503E-3</c:v>
                </c:pt>
                <c:pt idx="82259">
                  <c:v>1.6451800000028504E-3</c:v>
                </c:pt>
                <c:pt idx="82260">
                  <c:v>1.6452000000028505E-3</c:v>
                </c:pt>
                <c:pt idx="82261">
                  <c:v>1.6452200000028506E-3</c:v>
                </c:pt>
                <c:pt idx="82262">
                  <c:v>1.6452400000028507E-3</c:v>
                </c:pt>
                <c:pt idx="82263">
                  <c:v>1.6452600000028508E-3</c:v>
                </c:pt>
                <c:pt idx="82264">
                  <c:v>1.6452800000028509E-3</c:v>
                </c:pt>
                <c:pt idx="82265">
                  <c:v>1.6453000000028509E-3</c:v>
                </c:pt>
                <c:pt idx="82266">
                  <c:v>1.645320000002851E-3</c:v>
                </c:pt>
                <c:pt idx="82267">
                  <c:v>1.6453400000028511E-3</c:v>
                </c:pt>
                <c:pt idx="82268">
                  <c:v>1.6453600000028512E-3</c:v>
                </c:pt>
                <c:pt idx="82269">
                  <c:v>1.6453800000028513E-3</c:v>
                </c:pt>
                <c:pt idx="82270">
                  <c:v>1.6454000000028514E-3</c:v>
                </c:pt>
                <c:pt idx="82271">
                  <c:v>1.6454200000028515E-3</c:v>
                </c:pt>
                <c:pt idx="82272">
                  <c:v>1.6454400000028516E-3</c:v>
                </c:pt>
                <c:pt idx="82273">
                  <c:v>1.6454600000028517E-3</c:v>
                </c:pt>
                <c:pt idx="82274">
                  <c:v>1.6454800000028518E-3</c:v>
                </c:pt>
                <c:pt idx="82275">
                  <c:v>1.6455000000028519E-3</c:v>
                </c:pt>
                <c:pt idx="82276">
                  <c:v>1.645520000002852E-3</c:v>
                </c:pt>
                <c:pt idx="82277">
                  <c:v>1.6455400000028521E-3</c:v>
                </c:pt>
                <c:pt idx="82278">
                  <c:v>1.6455600000028522E-3</c:v>
                </c:pt>
                <c:pt idx="82279">
                  <c:v>1.6455800000028523E-3</c:v>
                </c:pt>
                <c:pt idx="82280">
                  <c:v>1.6456000000028524E-3</c:v>
                </c:pt>
                <c:pt idx="82281">
                  <c:v>1.6456200000028525E-3</c:v>
                </c:pt>
                <c:pt idx="82282">
                  <c:v>1.6456400000028526E-3</c:v>
                </c:pt>
                <c:pt idx="82283">
                  <c:v>1.6456600000028527E-3</c:v>
                </c:pt>
                <c:pt idx="82284">
                  <c:v>1.6456800000028528E-3</c:v>
                </c:pt>
                <c:pt idx="82285">
                  <c:v>1.6457000000028529E-3</c:v>
                </c:pt>
                <c:pt idx="82286">
                  <c:v>1.645720000002853E-3</c:v>
                </c:pt>
                <c:pt idx="82287">
                  <c:v>1.6457400000028531E-3</c:v>
                </c:pt>
                <c:pt idx="82288">
                  <c:v>1.6457600000028532E-3</c:v>
                </c:pt>
                <c:pt idx="82289">
                  <c:v>1.6457800000028533E-3</c:v>
                </c:pt>
                <c:pt idx="82290">
                  <c:v>1.6458000000028534E-3</c:v>
                </c:pt>
                <c:pt idx="82291">
                  <c:v>1.6458200000028535E-3</c:v>
                </c:pt>
                <c:pt idx="82292">
                  <c:v>1.6458400000028536E-3</c:v>
                </c:pt>
                <c:pt idx="82293">
                  <c:v>1.6458600000028537E-3</c:v>
                </c:pt>
                <c:pt idx="82294">
                  <c:v>1.6458800000028538E-3</c:v>
                </c:pt>
                <c:pt idx="82295">
                  <c:v>1.6459000000028539E-3</c:v>
                </c:pt>
                <c:pt idx="82296">
                  <c:v>1.645920000002854E-3</c:v>
                </c:pt>
                <c:pt idx="82297">
                  <c:v>1.6459400000028541E-3</c:v>
                </c:pt>
                <c:pt idx="82298">
                  <c:v>1.6459600000028542E-3</c:v>
                </c:pt>
                <c:pt idx="82299">
                  <c:v>1.6459800000028543E-3</c:v>
                </c:pt>
                <c:pt idx="82300">
                  <c:v>1.6460000000028544E-3</c:v>
                </c:pt>
                <c:pt idx="82301">
                  <c:v>1.6460200000028545E-3</c:v>
                </c:pt>
                <c:pt idx="82302">
                  <c:v>1.6460400000028546E-3</c:v>
                </c:pt>
                <c:pt idx="82303">
                  <c:v>1.6460600000028547E-3</c:v>
                </c:pt>
                <c:pt idx="82304">
                  <c:v>1.6460800000028548E-3</c:v>
                </c:pt>
                <c:pt idx="82305">
                  <c:v>1.6461000000028549E-3</c:v>
                </c:pt>
                <c:pt idx="82306">
                  <c:v>1.646120000002855E-3</c:v>
                </c:pt>
                <c:pt idx="82307">
                  <c:v>1.6461400000028551E-3</c:v>
                </c:pt>
                <c:pt idx="82308">
                  <c:v>1.6461600000028552E-3</c:v>
                </c:pt>
                <c:pt idx="82309">
                  <c:v>1.6461800000028553E-3</c:v>
                </c:pt>
                <c:pt idx="82310">
                  <c:v>1.6462000000028554E-3</c:v>
                </c:pt>
                <c:pt idx="82311">
                  <c:v>1.6462200000028555E-3</c:v>
                </c:pt>
                <c:pt idx="82312">
                  <c:v>1.6462400000028556E-3</c:v>
                </c:pt>
                <c:pt idx="82313">
                  <c:v>1.6462600000028557E-3</c:v>
                </c:pt>
                <c:pt idx="82314">
                  <c:v>1.6462800000028558E-3</c:v>
                </c:pt>
                <c:pt idx="82315">
                  <c:v>1.6463000000028559E-3</c:v>
                </c:pt>
                <c:pt idx="82316">
                  <c:v>1.646320000002856E-3</c:v>
                </c:pt>
                <c:pt idx="82317">
                  <c:v>1.646340000002856E-3</c:v>
                </c:pt>
                <c:pt idx="82318">
                  <c:v>1.6463600000028561E-3</c:v>
                </c:pt>
                <c:pt idx="82319">
                  <c:v>1.6463800000028562E-3</c:v>
                </c:pt>
                <c:pt idx="82320">
                  <c:v>1.6464000000028563E-3</c:v>
                </c:pt>
                <c:pt idx="82321">
                  <c:v>1.6464200000028564E-3</c:v>
                </c:pt>
                <c:pt idx="82322">
                  <c:v>1.6464400000028565E-3</c:v>
                </c:pt>
                <c:pt idx="82323">
                  <c:v>1.6464600000028566E-3</c:v>
                </c:pt>
                <c:pt idx="82324">
                  <c:v>1.6464800000028567E-3</c:v>
                </c:pt>
                <c:pt idx="82325">
                  <c:v>1.6465000000028568E-3</c:v>
                </c:pt>
                <c:pt idx="82326">
                  <c:v>1.6465200000028569E-3</c:v>
                </c:pt>
                <c:pt idx="82327">
                  <c:v>1.646540000002857E-3</c:v>
                </c:pt>
                <c:pt idx="82328">
                  <c:v>1.6465600000028571E-3</c:v>
                </c:pt>
                <c:pt idx="82329">
                  <c:v>1.6465800000028572E-3</c:v>
                </c:pt>
                <c:pt idx="82330">
                  <c:v>1.6466000000028573E-3</c:v>
                </c:pt>
                <c:pt idx="82331">
                  <c:v>1.6466200000028574E-3</c:v>
                </c:pt>
                <c:pt idx="82332">
                  <c:v>1.6466400000028575E-3</c:v>
                </c:pt>
                <c:pt idx="82333">
                  <c:v>1.6466600000028576E-3</c:v>
                </c:pt>
                <c:pt idx="82334">
                  <c:v>1.6466800000028577E-3</c:v>
                </c:pt>
                <c:pt idx="82335">
                  <c:v>1.6467000000028578E-3</c:v>
                </c:pt>
                <c:pt idx="82336">
                  <c:v>1.6467200000028579E-3</c:v>
                </c:pt>
                <c:pt idx="82337">
                  <c:v>1.646740000002858E-3</c:v>
                </c:pt>
                <c:pt idx="82338">
                  <c:v>1.6467600000028581E-3</c:v>
                </c:pt>
                <c:pt idx="82339">
                  <c:v>1.6467800000028582E-3</c:v>
                </c:pt>
                <c:pt idx="82340">
                  <c:v>1.6468000000028583E-3</c:v>
                </c:pt>
                <c:pt idx="82341">
                  <c:v>1.6468200000028584E-3</c:v>
                </c:pt>
                <c:pt idx="82342">
                  <c:v>1.6468400000028585E-3</c:v>
                </c:pt>
                <c:pt idx="82343">
                  <c:v>1.6468600000028586E-3</c:v>
                </c:pt>
                <c:pt idx="82344">
                  <c:v>1.6468800000028587E-3</c:v>
                </c:pt>
                <c:pt idx="82345">
                  <c:v>1.6469000000028588E-3</c:v>
                </c:pt>
                <c:pt idx="82346">
                  <c:v>1.6469200000028589E-3</c:v>
                </c:pt>
                <c:pt idx="82347">
                  <c:v>1.646940000002859E-3</c:v>
                </c:pt>
                <c:pt idx="82348">
                  <c:v>1.6469600000028591E-3</c:v>
                </c:pt>
                <c:pt idx="82349">
                  <c:v>1.6469800000028592E-3</c:v>
                </c:pt>
                <c:pt idx="82350">
                  <c:v>1.6470000000028593E-3</c:v>
                </c:pt>
                <c:pt idx="82351">
                  <c:v>1.6470200000028594E-3</c:v>
                </c:pt>
                <c:pt idx="82352">
                  <c:v>1.6470400000028595E-3</c:v>
                </c:pt>
                <c:pt idx="82353">
                  <c:v>1.6470600000028596E-3</c:v>
                </c:pt>
                <c:pt idx="82354">
                  <c:v>1.6470800000028597E-3</c:v>
                </c:pt>
                <c:pt idx="82355">
                  <c:v>1.6471000000028598E-3</c:v>
                </c:pt>
                <c:pt idx="82356">
                  <c:v>1.6471200000028599E-3</c:v>
                </c:pt>
                <c:pt idx="82357">
                  <c:v>1.64714000000286E-3</c:v>
                </c:pt>
                <c:pt idx="82358">
                  <c:v>1.6471600000028601E-3</c:v>
                </c:pt>
                <c:pt idx="82359">
                  <c:v>1.6471800000028602E-3</c:v>
                </c:pt>
                <c:pt idx="82360">
                  <c:v>1.6472000000028603E-3</c:v>
                </c:pt>
                <c:pt idx="82361">
                  <c:v>1.6472200000028604E-3</c:v>
                </c:pt>
                <c:pt idx="82362">
                  <c:v>1.6472400000028605E-3</c:v>
                </c:pt>
                <c:pt idx="82363">
                  <c:v>1.6472600000028606E-3</c:v>
                </c:pt>
                <c:pt idx="82364">
                  <c:v>1.6472800000028607E-3</c:v>
                </c:pt>
                <c:pt idx="82365">
                  <c:v>1.6473000000028608E-3</c:v>
                </c:pt>
                <c:pt idx="82366">
                  <c:v>1.6473200000028609E-3</c:v>
                </c:pt>
                <c:pt idx="82367">
                  <c:v>1.647340000002861E-3</c:v>
                </c:pt>
                <c:pt idx="82368">
                  <c:v>1.647360000002861E-3</c:v>
                </c:pt>
                <c:pt idx="82369">
                  <c:v>1.6473800000028611E-3</c:v>
                </c:pt>
                <c:pt idx="82370">
                  <c:v>1.6474000000028612E-3</c:v>
                </c:pt>
                <c:pt idx="82371">
                  <c:v>1.6474200000028613E-3</c:v>
                </c:pt>
                <c:pt idx="82372">
                  <c:v>1.6474400000028614E-3</c:v>
                </c:pt>
                <c:pt idx="82373">
                  <c:v>1.6474600000028615E-3</c:v>
                </c:pt>
                <c:pt idx="82374">
                  <c:v>1.6474800000028616E-3</c:v>
                </c:pt>
                <c:pt idx="82375">
                  <c:v>1.6475000000028617E-3</c:v>
                </c:pt>
                <c:pt idx="82376">
                  <c:v>1.6475200000028618E-3</c:v>
                </c:pt>
                <c:pt idx="82377">
                  <c:v>1.6475400000028619E-3</c:v>
                </c:pt>
                <c:pt idx="82378">
                  <c:v>1.647560000002862E-3</c:v>
                </c:pt>
                <c:pt idx="82379">
                  <c:v>1.6475800000028621E-3</c:v>
                </c:pt>
                <c:pt idx="82380">
                  <c:v>1.6476000000028622E-3</c:v>
                </c:pt>
                <c:pt idx="82381">
                  <c:v>1.6476200000028623E-3</c:v>
                </c:pt>
                <c:pt idx="82382">
                  <c:v>1.6476400000028624E-3</c:v>
                </c:pt>
                <c:pt idx="82383">
                  <c:v>1.6476600000028625E-3</c:v>
                </c:pt>
                <c:pt idx="82384">
                  <c:v>1.6476800000028626E-3</c:v>
                </c:pt>
                <c:pt idx="82385">
                  <c:v>1.6477000000028627E-3</c:v>
                </c:pt>
                <c:pt idx="82386">
                  <c:v>1.6477200000028628E-3</c:v>
                </c:pt>
                <c:pt idx="82387">
                  <c:v>1.6477400000028629E-3</c:v>
                </c:pt>
                <c:pt idx="82388">
                  <c:v>1.647760000002863E-3</c:v>
                </c:pt>
                <c:pt idx="82389">
                  <c:v>1.6477800000028631E-3</c:v>
                </c:pt>
                <c:pt idx="82390">
                  <c:v>1.6478000000028632E-3</c:v>
                </c:pt>
                <c:pt idx="82391">
                  <c:v>1.6478200000028633E-3</c:v>
                </c:pt>
                <c:pt idx="82392">
                  <c:v>1.6478400000028634E-3</c:v>
                </c:pt>
                <c:pt idx="82393">
                  <c:v>1.6478600000028635E-3</c:v>
                </c:pt>
                <c:pt idx="82394">
                  <c:v>1.6478800000028636E-3</c:v>
                </c:pt>
                <c:pt idx="82395">
                  <c:v>1.6479000000028637E-3</c:v>
                </c:pt>
                <c:pt idx="82396">
                  <c:v>1.6479200000028638E-3</c:v>
                </c:pt>
                <c:pt idx="82397">
                  <c:v>1.6479400000028639E-3</c:v>
                </c:pt>
                <c:pt idx="82398">
                  <c:v>1.647960000002864E-3</c:v>
                </c:pt>
                <c:pt idx="82399">
                  <c:v>1.6479800000028641E-3</c:v>
                </c:pt>
                <c:pt idx="82400">
                  <c:v>1.6480000000028642E-3</c:v>
                </c:pt>
                <c:pt idx="82401">
                  <c:v>1.6480200000028643E-3</c:v>
                </c:pt>
                <c:pt idx="82402">
                  <c:v>1.6480400000028644E-3</c:v>
                </c:pt>
                <c:pt idx="82403">
                  <c:v>1.6480600000028645E-3</c:v>
                </c:pt>
                <c:pt idx="82404">
                  <c:v>1.6480800000028646E-3</c:v>
                </c:pt>
                <c:pt idx="82405">
                  <c:v>1.6481000000028647E-3</c:v>
                </c:pt>
                <c:pt idx="82406">
                  <c:v>1.6481200000028648E-3</c:v>
                </c:pt>
                <c:pt idx="82407">
                  <c:v>1.6481400000028649E-3</c:v>
                </c:pt>
                <c:pt idx="82408">
                  <c:v>1.648160000002865E-3</c:v>
                </c:pt>
                <c:pt idx="82409">
                  <c:v>1.6481800000028651E-3</c:v>
                </c:pt>
                <c:pt idx="82410">
                  <c:v>1.6482000000028652E-3</c:v>
                </c:pt>
                <c:pt idx="82411">
                  <c:v>1.6482200000028653E-3</c:v>
                </c:pt>
                <c:pt idx="82412">
                  <c:v>1.6482400000028654E-3</c:v>
                </c:pt>
                <c:pt idx="82413">
                  <c:v>1.6482600000028655E-3</c:v>
                </c:pt>
                <c:pt idx="82414">
                  <c:v>1.6482800000028656E-3</c:v>
                </c:pt>
                <c:pt idx="82415">
                  <c:v>1.6483000000028657E-3</c:v>
                </c:pt>
                <c:pt idx="82416">
                  <c:v>1.6483200000028658E-3</c:v>
                </c:pt>
                <c:pt idx="82417">
                  <c:v>1.6483400000028659E-3</c:v>
                </c:pt>
                <c:pt idx="82418">
                  <c:v>1.648360000002866E-3</c:v>
                </c:pt>
                <c:pt idx="82419">
                  <c:v>1.6483800000028661E-3</c:v>
                </c:pt>
                <c:pt idx="82420">
                  <c:v>1.6484000000028661E-3</c:v>
                </c:pt>
                <c:pt idx="82421">
                  <c:v>1.6484200000028662E-3</c:v>
                </c:pt>
                <c:pt idx="82422">
                  <c:v>1.6484400000028663E-3</c:v>
                </c:pt>
                <c:pt idx="82423">
                  <c:v>1.6484600000028664E-3</c:v>
                </c:pt>
                <c:pt idx="82424">
                  <c:v>1.6484800000028665E-3</c:v>
                </c:pt>
                <c:pt idx="82425">
                  <c:v>1.6485000000028666E-3</c:v>
                </c:pt>
                <c:pt idx="82426">
                  <c:v>1.6485200000028667E-3</c:v>
                </c:pt>
                <c:pt idx="82427">
                  <c:v>1.6485400000028668E-3</c:v>
                </c:pt>
                <c:pt idx="82428">
                  <c:v>1.6485600000028669E-3</c:v>
                </c:pt>
                <c:pt idx="82429">
                  <c:v>1.648580000002867E-3</c:v>
                </c:pt>
                <c:pt idx="82430">
                  <c:v>1.6486000000028671E-3</c:v>
                </c:pt>
                <c:pt idx="82431">
                  <c:v>1.6486200000028672E-3</c:v>
                </c:pt>
                <c:pt idx="82432">
                  <c:v>1.6486400000028673E-3</c:v>
                </c:pt>
                <c:pt idx="82433">
                  <c:v>1.6486600000028674E-3</c:v>
                </c:pt>
                <c:pt idx="82434">
                  <c:v>1.6486800000028675E-3</c:v>
                </c:pt>
                <c:pt idx="82435">
                  <c:v>1.6487000000028676E-3</c:v>
                </c:pt>
                <c:pt idx="82436">
                  <c:v>1.6487200000028677E-3</c:v>
                </c:pt>
                <c:pt idx="82437">
                  <c:v>1.6487400000028678E-3</c:v>
                </c:pt>
                <c:pt idx="82438">
                  <c:v>1.6487600000028679E-3</c:v>
                </c:pt>
                <c:pt idx="82439">
                  <c:v>1.648780000002868E-3</c:v>
                </c:pt>
                <c:pt idx="82440">
                  <c:v>1.6488000000028681E-3</c:v>
                </c:pt>
                <c:pt idx="82441">
                  <c:v>1.6488200000028682E-3</c:v>
                </c:pt>
                <c:pt idx="82442">
                  <c:v>1.6488400000028683E-3</c:v>
                </c:pt>
                <c:pt idx="82443">
                  <c:v>1.6488600000028684E-3</c:v>
                </c:pt>
                <c:pt idx="82444">
                  <c:v>1.6488800000028685E-3</c:v>
                </c:pt>
                <c:pt idx="82445">
                  <c:v>1.6489000000028686E-3</c:v>
                </c:pt>
                <c:pt idx="82446">
                  <c:v>1.6489200000028687E-3</c:v>
                </c:pt>
                <c:pt idx="82447">
                  <c:v>1.6489400000028688E-3</c:v>
                </c:pt>
                <c:pt idx="82448">
                  <c:v>1.6489600000028689E-3</c:v>
                </c:pt>
                <c:pt idx="82449">
                  <c:v>1.648980000002869E-3</c:v>
                </c:pt>
                <c:pt idx="82450">
                  <c:v>1.6490000000028691E-3</c:v>
                </c:pt>
                <c:pt idx="82451">
                  <c:v>1.6490200000028692E-3</c:v>
                </c:pt>
                <c:pt idx="82452">
                  <c:v>1.6490400000028693E-3</c:v>
                </c:pt>
                <c:pt idx="82453">
                  <c:v>1.6490600000028694E-3</c:v>
                </c:pt>
                <c:pt idx="82454">
                  <c:v>1.6490800000028695E-3</c:v>
                </c:pt>
                <c:pt idx="82455">
                  <c:v>1.6491000000028696E-3</c:v>
                </c:pt>
                <c:pt idx="82456">
                  <c:v>1.6491200000028697E-3</c:v>
                </c:pt>
                <c:pt idx="82457">
                  <c:v>1.6491400000028698E-3</c:v>
                </c:pt>
                <c:pt idx="82458">
                  <c:v>1.6491600000028699E-3</c:v>
                </c:pt>
                <c:pt idx="82459">
                  <c:v>1.64918000000287E-3</c:v>
                </c:pt>
                <c:pt idx="82460">
                  <c:v>1.6492000000028701E-3</c:v>
                </c:pt>
                <c:pt idx="82461">
                  <c:v>1.6492200000028702E-3</c:v>
                </c:pt>
                <c:pt idx="82462">
                  <c:v>1.6492400000028703E-3</c:v>
                </c:pt>
                <c:pt idx="82463">
                  <c:v>1.6492600000028704E-3</c:v>
                </c:pt>
                <c:pt idx="82464">
                  <c:v>1.6492800000028705E-3</c:v>
                </c:pt>
                <c:pt idx="82465">
                  <c:v>1.6493000000028706E-3</c:v>
                </c:pt>
                <c:pt idx="82466">
                  <c:v>1.6493200000028707E-3</c:v>
                </c:pt>
                <c:pt idx="82467">
                  <c:v>1.6493400000028708E-3</c:v>
                </c:pt>
                <c:pt idx="82468">
                  <c:v>1.6493600000028709E-3</c:v>
                </c:pt>
                <c:pt idx="82469">
                  <c:v>1.649380000002871E-3</c:v>
                </c:pt>
                <c:pt idx="82470">
                  <c:v>1.6494000000028711E-3</c:v>
                </c:pt>
                <c:pt idx="82471">
                  <c:v>1.6494200000028712E-3</c:v>
                </c:pt>
                <c:pt idx="82472">
                  <c:v>1.6494400000028712E-3</c:v>
                </c:pt>
                <c:pt idx="82473">
                  <c:v>1.6494600000028713E-3</c:v>
                </c:pt>
                <c:pt idx="82474">
                  <c:v>1.6494800000028714E-3</c:v>
                </c:pt>
                <c:pt idx="82475">
                  <c:v>1.6495000000028715E-3</c:v>
                </c:pt>
                <c:pt idx="82476">
                  <c:v>1.6495200000028716E-3</c:v>
                </c:pt>
                <c:pt idx="82477">
                  <c:v>1.6495400000028717E-3</c:v>
                </c:pt>
                <c:pt idx="82478">
                  <c:v>1.6495600000028718E-3</c:v>
                </c:pt>
                <c:pt idx="82479">
                  <c:v>1.6495800000028719E-3</c:v>
                </c:pt>
                <c:pt idx="82480">
                  <c:v>1.649600000002872E-3</c:v>
                </c:pt>
                <c:pt idx="82481">
                  <c:v>1.6496200000028721E-3</c:v>
                </c:pt>
                <c:pt idx="82482">
                  <c:v>1.6496400000028722E-3</c:v>
                </c:pt>
                <c:pt idx="82483">
                  <c:v>1.6496600000028723E-3</c:v>
                </c:pt>
                <c:pt idx="82484">
                  <c:v>1.6496800000028724E-3</c:v>
                </c:pt>
                <c:pt idx="82485">
                  <c:v>1.6497000000028725E-3</c:v>
                </c:pt>
                <c:pt idx="82486">
                  <c:v>1.6497200000028726E-3</c:v>
                </c:pt>
                <c:pt idx="82487">
                  <c:v>1.6497400000028727E-3</c:v>
                </c:pt>
                <c:pt idx="82488">
                  <c:v>1.6497600000028728E-3</c:v>
                </c:pt>
                <c:pt idx="82489">
                  <c:v>1.6497800000028729E-3</c:v>
                </c:pt>
                <c:pt idx="82490">
                  <c:v>1.649800000002873E-3</c:v>
                </c:pt>
                <c:pt idx="82491">
                  <c:v>1.6498200000028731E-3</c:v>
                </c:pt>
                <c:pt idx="82492">
                  <c:v>1.6498400000028732E-3</c:v>
                </c:pt>
                <c:pt idx="82493">
                  <c:v>1.6498600000028733E-3</c:v>
                </c:pt>
                <c:pt idx="82494">
                  <c:v>1.6498800000028734E-3</c:v>
                </c:pt>
                <c:pt idx="82495">
                  <c:v>1.6499000000028735E-3</c:v>
                </c:pt>
                <c:pt idx="82496">
                  <c:v>1.6499200000028736E-3</c:v>
                </c:pt>
                <c:pt idx="82497">
                  <c:v>1.6499400000028737E-3</c:v>
                </c:pt>
                <c:pt idx="82498">
                  <c:v>1.6499600000028738E-3</c:v>
                </c:pt>
                <c:pt idx="82499">
                  <c:v>1.6499800000028739E-3</c:v>
                </c:pt>
                <c:pt idx="82500">
                  <c:v>1.650000000002874E-3</c:v>
                </c:pt>
                <c:pt idx="82501">
                  <c:v>1.6500200000028741E-3</c:v>
                </c:pt>
                <c:pt idx="82502">
                  <c:v>1.6500400000028742E-3</c:v>
                </c:pt>
                <c:pt idx="82503">
                  <c:v>1.6500600000028743E-3</c:v>
                </c:pt>
                <c:pt idx="82504">
                  <c:v>1.6500800000028744E-3</c:v>
                </c:pt>
                <c:pt idx="82505">
                  <c:v>1.6501000000028745E-3</c:v>
                </c:pt>
                <c:pt idx="82506">
                  <c:v>1.6501200000028746E-3</c:v>
                </c:pt>
                <c:pt idx="82507">
                  <c:v>1.6501400000028747E-3</c:v>
                </c:pt>
                <c:pt idx="82508">
                  <c:v>1.6501600000028748E-3</c:v>
                </c:pt>
                <c:pt idx="82509">
                  <c:v>1.6501800000028749E-3</c:v>
                </c:pt>
                <c:pt idx="82510">
                  <c:v>1.650200000002875E-3</c:v>
                </c:pt>
                <c:pt idx="82511">
                  <c:v>1.6502200000028751E-3</c:v>
                </c:pt>
                <c:pt idx="82512">
                  <c:v>1.6502400000028752E-3</c:v>
                </c:pt>
                <c:pt idx="82513">
                  <c:v>1.6502600000028753E-3</c:v>
                </c:pt>
                <c:pt idx="82514">
                  <c:v>1.6502800000028754E-3</c:v>
                </c:pt>
                <c:pt idx="82515">
                  <c:v>1.6503000000028755E-3</c:v>
                </c:pt>
                <c:pt idx="82516">
                  <c:v>1.6503200000028756E-3</c:v>
                </c:pt>
                <c:pt idx="82517">
                  <c:v>1.6503400000028757E-3</c:v>
                </c:pt>
                <c:pt idx="82518">
                  <c:v>1.6503600000028758E-3</c:v>
                </c:pt>
                <c:pt idx="82519">
                  <c:v>1.6503800000028759E-3</c:v>
                </c:pt>
                <c:pt idx="82520">
                  <c:v>1.650400000002876E-3</c:v>
                </c:pt>
                <c:pt idx="82521">
                  <c:v>1.6504200000028761E-3</c:v>
                </c:pt>
                <c:pt idx="82522">
                  <c:v>1.6504400000028762E-3</c:v>
                </c:pt>
                <c:pt idx="82523">
                  <c:v>1.6504600000028762E-3</c:v>
                </c:pt>
                <c:pt idx="82524">
                  <c:v>1.6504800000028763E-3</c:v>
                </c:pt>
                <c:pt idx="82525">
                  <c:v>1.6505000000028764E-3</c:v>
                </c:pt>
                <c:pt idx="82526">
                  <c:v>1.6505200000028765E-3</c:v>
                </c:pt>
                <c:pt idx="82527">
                  <c:v>1.6505400000028766E-3</c:v>
                </c:pt>
                <c:pt idx="82528">
                  <c:v>1.6505600000028767E-3</c:v>
                </c:pt>
                <c:pt idx="82529">
                  <c:v>1.6505800000028768E-3</c:v>
                </c:pt>
                <c:pt idx="82530">
                  <c:v>1.6506000000028769E-3</c:v>
                </c:pt>
                <c:pt idx="82531">
                  <c:v>1.650620000002877E-3</c:v>
                </c:pt>
                <c:pt idx="82532">
                  <c:v>1.6506400000028771E-3</c:v>
                </c:pt>
                <c:pt idx="82533">
                  <c:v>1.6506600000028772E-3</c:v>
                </c:pt>
                <c:pt idx="82534">
                  <c:v>1.6506800000028773E-3</c:v>
                </c:pt>
                <c:pt idx="82535">
                  <c:v>1.6507000000028774E-3</c:v>
                </c:pt>
                <c:pt idx="82536">
                  <c:v>1.6507200000028775E-3</c:v>
                </c:pt>
                <c:pt idx="82537">
                  <c:v>1.6507400000028776E-3</c:v>
                </c:pt>
                <c:pt idx="82538">
                  <c:v>1.6507600000028777E-3</c:v>
                </c:pt>
                <c:pt idx="82539">
                  <c:v>1.6507800000028778E-3</c:v>
                </c:pt>
                <c:pt idx="82540">
                  <c:v>1.6508000000028779E-3</c:v>
                </c:pt>
                <c:pt idx="82541">
                  <c:v>1.650820000002878E-3</c:v>
                </c:pt>
                <c:pt idx="82542">
                  <c:v>1.6508400000028781E-3</c:v>
                </c:pt>
                <c:pt idx="82543">
                  <c:v>1.6508600000028782E-3</c:v>
                </c:pt>
                <c:pt idx="82544">
                  <c:v>1.6508800000028783E-3</c:v>
                </c:pt>
                <c:pt idx="82545">
                  <c:v>1.6509000000028784E-3</c:v>
                </c:pt>
                <c:pt idx="82546">
                  <c:v>1.6509200000028785E-3</c:v>
                </c:pt>
                <c:pt idx="82547">
                  <c:v>1.6509400000028786E-3</c:v>
                </c:pt>
                <c:pt idx="82548">
                  <c:v>1.6509600000028787E-3</c:v>
                </c:pt>
                <c:pt idx="82549">
                  <c:v>1.6509800000028788E-3</c:v>
                </c:pt>
                <c:pt idx="82550">
                  <c:v>1.6510000000028789E-3</c:v>
                </c:pt>
                <c:pt idx="82551">
                  <c:v>1.651020000002879E-3</c:v>
                </c:pt>
                <c:pt idx="82552">
                  <c:v>1.6510400000028791E-3</c:v>
                </c:pt>
                <c:pt idx="82553">
                  <c:v>1.6510600000028792E-3</c:v>
                </c:pt>
                <c:pt idx="82554">
                  <c:v>1.6510800000028793E-3</c:v>
                </c:pt>
                <c:pt idx="82555">
                  <c:v>1.6511000000028794E-3</c:v>
                </c:pt>
                <c:pt idx="82556">
                  <c:v>1.6511200000028795E-3</c:v>
                </c:pt>
                <c:pt idx="82557">
                  <c:v>1.6511400000028796E-3</c:v>
                </c:pt>
                <c:pt idx="82558">
                  <c:v>1.6511600000028797E-3</c:v>
                </c:pt>
                <c:pt idx="82559">
                  <c:v>1.6511800000028798E-3</c:v>
                </c:pt>
                <c:pt idx="82560">
                  <c:v>1.6512000000028799E-3</c:v>
                </c:pt>
                <c:pt idx="82561">
                  <c:v>1.65122000000288E-3</c:v>
                </c:pt>
                <c:pt idx="82562">
                  <c:v>1.6512400000028801E-3</c:v>
                </c:pt>
                <c:pt idx="82563">
                  <c:v>1.6512600000028802E-3</c:v>
                </c:pt>
                <c:pt idx="82564">
                  <c:v>1.6512800000028803E-3</c:v>
                </c:pt>
                <c:pt idx="82565">
                  <c:v>1.6513000000028804E-3</c:v>
                </c:pt>
                <c:pt idx="82566">
                  <c:v>1.6513200000028805E-3</c:v>
                </c:pt>
                <c:pt idx="82567">
                  <c:v>1.6513400000028806E-3</c:v>
                </c:pt>
                <c:pt idx="82568">
                  <c:v>1.6513600000028807E-3</c:v>
                </c:pt>
                <c:pt idx="82569">
                  <c:v>1.6513800000028808E-3</c:v>
                </c:pt>
                <c:pt idx="82570">
                  <c:v>1.6514000000028809E-3</c:v>
                </c:pt>
                <c:pt idx="82571">
                  <c:v>1.651420000002881E-3</c:v>
                </c:pt>
                <c:pt idx="82572">
                  <c:v>1.6514400000028811E-3</c:v>
                </c:pt>
                <c:pt idx="82573">
                  <c:v>1.6514600000028812E-3</c:v>
                </c:pt>
                <c:pt idx="82574">
                  <c:v>1.6514800000028813E-3</c:v>
                </c:pt>
                <c:pt idx="82575">
                  <c:v>1.6515000000028813E-3</c:v>
                </c:pt>
                <c:pt idx="82576">
                  <c:v>1.6515200000028814E-3</c:v>
                </c:pt>
                <c:pt idx="82577">
                  <c:v>1.6515400000028815E-3</c:v>
                </c:pt>
                <c:pt idx="82578">
                  <c:v>1.6515600000028816E-3</c:v>
                </c:pt>
                <c:pt idx="82579">
                  <c:v>1.6515800000028817E-3</c:v>
                </c:pt>
                <c:pt idx="82580">
                  <c:v>1.6516000000028818E-3</c:v>
                </c:pt>
                <c:pt idx="82581">
                  <c:v>1.6516200000028819E-3</c:v>
                </c:pt>
                <c:pt idx="82582">
                  <c:v>1.651640000002882E-3</c:v>
                </c:pt>
                <c:pt idx="82583">
                  <c:v>1.6516600000028821E-3</c:v>
                </c:pt>
                <c:pt idx="82584">
                  <c:v>1.6516800000028822E-3</c:v>
                </c:pt>
                <c:pt idx="82585">
                  <c:v>1.6517000000028823E-3</c:v>
                </c:pt>
                <c:pt idx="82586">
                  <c:v>1.6517200000028824E-3</c:v>
                </c:pt>
                <c:pt idx="82587">
                  <c:v>1.6517400000028825E-3</c:v>
                </c:pt>
                <c:pt idx="82588">
                  <c:v>1.6517600000028826E-3</c:v>
                </c:pt>
                <c:pt idx="82589">
                  <c:v>1.6517800000028827E-3</c:v>
                </c:pt>
                <c:pt idx="82590">
                  <c:v>1.6518000000028828E-3</c:v>
                </c:pt>
                <c:pt idx="82591">
                  <c:v>1.6518200000028829E-3</c:v>
                </c:pt>
                <c:pt idx="82592">
                  <c:v>1.651840000002883E-3</c:v>
                </c:pt>
                <c:pt idx="82593">
                  <c:v>1.6518600000028831E-3</c:v>
                </c:pt>
                <c:pt idx="82594">
                  <c:v>1.6518800000028832E-3</c:v>
                </c:pt>
                <c:pt idx="82595">
                  <c:v>1.6519000000028833E-3</c:v>
                </c:pt>
                <c:pt idx="82596">
                  <c:v>1.6519200000028834E-3</c:v>
                </c:pt>
                <c:pt idx="82597">
                  <c:v>1.6519400000028835E-3</c:v>
                </c:pt>
                <c:pt idx="82598">
                  <c:v>1.6519600000028836E-3</c:v>
                </c:pt>
                <c:pt idx="82599">
                  <c:v>1.6519800000028837E-3</c:v>
                </c:pt>
                <c:pt idx="82600">
                  <c:v>1.6520000000028838E-3</c:v>
                </c:pt>
                <c:pt idx="82601">
                  <c:v>1.6520200000028839E-3</c:v>
                </c:pt>
                <c:pt idx="82602">
                  <c:v>1.652040000002884E-3</c:v>
                </c:pt>
                <c:pt idx="82603">
                  <c:v>1.6520600000028841E-3</c:v>
                </c:pt>
                <c:pt idx="82604">
                  <c:v>1.6520800000028842E-3</c:v>
                </c:pt>
                <c:pt idx="82605">
                  <c:v>1.6521000000028843E-3</c:v>
                </c:pt>
                <c:pt idx="82606">
                  <c:v>1.6521200000028844E-3</c:v>
                </c:pt>
                <c:pt idx="82607">
                  <c:v>1.6521400000028845E-3</c:v>
                </c:pt>
                <c:pt idx="82608">
                  <c:v>1.6521600000028846E-3</c:v>
                </c:pt>
                <c:pt idx="82609">
                  <c:v>1.6521800000028847E-3</c:v>
                </c:pt>
                <c:pt idx="82610">
                  <c:v>1.6522000000028848E-3</c:v>
                </c:pt>
                <c:pt idx="82611">
                  <c:v>1.6522200000028849E-3</c:v>
                </c:pt>
                <c:pt idx="82612">
                  <c:v>1.652240000002885E-3</c:v>
                </c:pt>
                <c:pt idx="82613">
                  <c:v>1.6522600000028851E-3</c:v>
                </c:pt>
                <c:pt idx="82614">
                  <c:v>1.6522800000028852E-3</c:v>
                </c:pt>
                <c:pt idx="82615">
                  <c:v>1.6523000000028853E-3</c:v>
                </c:pt>
                <c:pt idx="82616">
                  <c:v>1.6523200000028854E-3</c:v>
                </c:pt>
                <c:pt idx="82617">
                  <c:v>1.6523400000028855E-3</c:v>
                </c:pt>
                <c:pt idx="82618">
                  <c:v>1.6523600000028856E-3</c:v>
                </c:pt>
                <c:pt idx="82619">
                  <c:v>1.6523800000028857E-3</c:v>
                </c:pt>
                <c:pt idx="82620">
                  <c:v>1.6524000000028858E-3</c:v>
                </c:pt>
                <c:pt idx="82621">
                  <c:v>1.6524200000028859E-3</c:v>
                </c:pt>
                <c:pt idx="82622">
                  <c:v>1.652440000002886E-3</c:v>
                </c:pt>
                <c:pt idx="82623">
                  <c:v>1.6524600000028861E-3</c:v>
                </c:pt>
                <c:pt idx="82624">
                  <c:v>1.6524800000028862E-3</c:v>
                </c:pt>
                <c:pt idx="82625">
                  <c:v>1.6525000000028863E-3</c:v>
                </c:pt>
                <c:pt idx="82626">
                  <c:v>1.6525200000028864E-3</c:v>
                </c:pt>
                <c:pt idx="82627">
                  <c:v>1.6525400000028864E-3</c:v>
                </c:pt>
                <c:pt idx="82628">
                  <c:v>1.6525600000028865E-3</c:v>
                </c:pt>
                <c:pt idx="82629">
                  <c:v>1.6525800000028866E-3</c:v>
                </c:pt>
                <c:pt idx="82630">
                  <c:v>1.6526000000028867E-3</c:v>
                </c:pt>
                <c:pt idx="82631">
                  <c:v>1.6526200000028868E-3</c:v>
                </c:pt>
                <c:pt idx="82632">
                  <c:v>1.6526400000028869E-3</c:v>
                </c:pt>
                <c:pt idx="82633">
                  <c:v>1.652660000002887E-3</c:v>
                </c:pt>
                <c:pt idx="82634">
                  <c:v>1.6526800000028871E-3</c:v>
                </c:pt>
                <c:pt idx="82635">
                  <c:v>1.6527000000028872E-3</c:v>
                </c:pt>
                <c:pt idx="82636">
                  <c:v>1.6527200000028873E-3</c:v>
                </c:pt>
                <c:pt idx="82637">
                  <c:v>1.6527400000028874E-3</c:v>
                </c:pt>
                <c:pt idx="82638">
                  <c:v>1.6527600000028875E-3</c:v>
                </c:pt>
                <c:pt idx="82639">
                  <c:v>1.6527800000028876E-3</c:v>
                </c:pt>
                <c:pt idx="82640">
                  <c:v>1.6528000000028877E-3</c:v>
                </c:pt>
                <c:pt idx="82641">
                  <c:v>1.6528200000028878E-3</c:v>
                </c:pt>
                <c:pt idx="82642">
                  <c:v>1.6528400000028879E-3</c:v>
                </c:pt>
                <c:pt idx="82643">
                  <c:v>1.652860000002888E-3</c:v>
                </c:pt>
                <c:pt idx="82644">
                  <c:v>1.6528800000028881E-3</c:v>
                </c:pt>
                <c:pt idx="82645">
                  <c:v>1.6529000000028882E-3</c:v>
                </c:pt>
                <c:pt idx="82646">
                  <c:v>1.6529200000028883E-3</c:v>
                </c:pt>
                <c:pt idx="82647">
                  <c:v>1.6529400000028884E-3</c:v>
                </c:pt>
                <c:pt idx="82648">
                  <c:v>1.6529600000028885E-3</c:v>
                </c:pt>
                <c:pt idx="82649">
                  <c:v>1.6529800000028886E-3</c:v>
                </c:pt>
                <c:pt idx="82650">
                  <c:v>1.6530000000028887E-3</c:v>
                </c:pt>
                <c:pt idx="82651">
                  <c:v>1.6530200000028888E-3</c:v>
                </c:pt>
                <c:pt idx="82652">
                  <c:v>1.6530400000028889E-3</c:v>
                </c:pt>
                <c:pt idx="82653">
                  <c:v>1.653060000002889E-3</c:v>
                </c:pt>
                <c:pt idx="82654">
                  <c:v>1.6530800000028891E-3</c:v>
                </c:pt>
                <c:pt idx="82655">
                  <c:v>1.6531000000028892E-3</c:v>
                </c:pt>
                <c:pt idx="82656">
                  <c:v>1.6531200000028893E-3</c:v>
                </c:pt>
                <c:pt idx="82657">
                  <c:v>1.6531400000028894E-3</c:v>
                </c:pt>
                <c:pt idx="82658">
                  <c:v>1.6531600000028895E-3</c:v>
                </c:pt>
                <c:pt idx="82659">
                  <c:v>1.6531800000028896E-3</c:v>
                </c:pt>
                <c:pt idx="82660">
                  <c:v>1.6532000000028897E-3</c:v>
                </c:pt>
                <c:pt idx="82661">
                  <c:v>1.6532200000028898E-3</c:v>
                </c:pt>
                <c:pt idx="82662">
                  <c:v>1.6532400000028899E-3</c:v>
                </c:pt>
                <c:pt idx="82663">
                  <c:v>1.65326000000289E-3</c:v>
                </c:pt>
                <c:pt idx="82664">
                  <c:v>1.6532800000028901E-3</c:v>
                </c:pt>
                <c:pt idx="82665">
                  <c:v>1.6533000000028902E-3</c:v>
                </c:pt>
                <c:pt idx="82666">
                  <c:v>1.6533200000028903E-3</c:v>
                </c:pt>
                <c:pt idx="82667">
                  <c:v>1.6533400000028904E-3</c:v>
                </c:pt>
                <c:pt idx="82668">
                  <c:v>1.6533600000028905E-3</c:v>
                </c:pt>
                <c:pt idx="82669">
                  <c:v>1.6533800000028906E-3</c:v>
                </c:pt>
                <c:pt idx="82670">
                  <c:v>1.6534000000028907E-3</c:v>
                </c:pt>
                <c:pt idx="82671">
                  <c:v>1.6534200000028908E-3</c:v>
                </c:pt>
                <c:pt idx="82672">
                  <c:v>1.6534400000028909E-3</c:v>
                </c:pt>
                <c:pt idx="82673">
                  <c:v>1.653460000002891E-3</c:v>
                </c:pt>
                <c:pt idx="82674">
                  <c:v>1.6534800000028911E-3</c:v>
                </c:pt>
                <c:pt idx="82675">
                  <c:v>1.6535000000028912E-3</c:v>
                </c:pt>
                <c:pt idx="82676">
                  <c:v>1.6535200000028913E-3</c:v>
                </c:pt>
                <c:pt idx="82677">
                  <c:v>1.6535400000028914E-3</c:v>
                </c:pt>
                <c:pt idx="82678">
                  <c:v>1.6535600000028914E-3</c:v>
                </c:pt>
                <c:pt idx="82679">
                  <c:v>1.6535800000028915E-3</c:v>
                </c:pt>
                <c:pt idx="82680">
                  <c:v>1.6536000000028916E-3</c:v>
                </c:pt>
                <c:pt idx="82681">
                  <c:v>1.6536200000028917E-3</c:v>
                </c:pt>
                <c:pt idx="82682">
                  <c:v>1.6536400000028918E-3</c:v>
                </c:pt>
                <c:pt idx="82683">
                  <c:v>1.6536600000028919E-3</c:v>
                </c:pt>
                <c:pt idx="82684">
                  <c:v>1.653680000002892E-3</c:v>
                </c:pt>
                <c:pt idx="82685">
                  <c:v>1.6537000000028921E-3</c:v>
                </c:pt>
                <c:pt idx="82686">
                  <c:v>1.6537200000028922E-3</c:v>
                </c:pt>
                <c:pt idx="82687">
                  <c:v>1.6537400000028923E-3</c:v>
                </c:pt>
                <c:pt idx="82688">
                  <c:v>1.6537600000028924E-3</c:v>
                </c:pt>
                <c:pt idx="82689">
                  <c:v>1.6537800000028925E-3</c:v>
                </c:pt>
                <c:pt idx="82690">
                  <c:v>1.6538000000028926E-3</c:v>
                </c:pt>
                <c:pt idx="82691">
                  <c:v>1.6538200000028927E-3</c:v>
                </c:pt>
                <c:pt idx="82692">
                  <c:v>1.6538400000028928E-3</c:v>
                </c:pt>
                <c:pt idx="82693">
                  <c:v>1.6538600000028929E-3</c:v>
                </c:pt>
                <c:pt idx="82694">
                  <c:v>1.653880000002893E-3</c:v>
                </c:pt>
                <c:pt idx="82695">
                  <c:v>1.6539000000028931E-3</c:v>
                </c:pt>
                <c:pt idx="82696">
                  <c:v>1.6539200000028932E-3</c:v>
                </c:pt>
                <c:pt idx="82697">
                  <c:v>1.6539400000028933E-3</c:v>
                </c:pt>
                <c:pt idx="82698">
                  <c:v>1.6539600000028934E-3</c:v>
                </c:pt>
                <c:pt idx="82699">
                  <c:v>1.6539800000028935E-3</c:v>
                </c:pt>
                <c:pt idx="82700">
                  <c:v>1.6540000000028936E-3</c:v>
                </c:pt>
                <c:pt idx="82701">
                  <c:v>1.6540200000028937E-3</c:v>
                </c:pt>
                <c:pt idx="82702">
                  <c:v>1.6540400000028938E-3</c:v>
                </c:pt>
                <c:pt idx="82703">
                  <c:v>1.6540600000028939E-3</c:v>
                </c:pt>
                <c:pt idx="82704">
                  <c:v>1.654080000002894E-3</c:v>
                </c:pt>
                <c:pt idx="82705">
                  <c:v>1.6541000000028941E-3</c:v>
                </c:pt>
                <c:pt idx="82706">
                  <c:v>1.6541200000028942E-3</c:v>
                </c:pt>
                <c:pt idx="82707">
                  <c:v>1.6541400000028943E-3</c:v>
                </c:pt>
                <c:pt idx="82708">
                  <c:v>1.6541600000028944E-3</c:v>
                </c:pt>
                <c:pt idx="82709">
                  <c:v>1.6541800000028945E-3</c:v>
                </c:pt>
                <c:pt idx="82710">
                  <c:v>1.6542000000028946E-3</c:v>
                </c:pt>
                <c:pt idx="82711">
                  <c:v>1.6542200000028947E-3</c:v>
                </c:pt>
                <c:pt idx="82712">
                  <c:v>1.6542400000028948E-3</c:v>
                </c:pt>
                <c:pt idx="82713">
                  <c:v>1.6542600000028949E-3</c:v>
                </c:pt>
                <c:pt idx="82714">
                  <c:v>1.654280000002895E-3</c:v>
                </c:pt>
                <c:pt idx="82715">
                  <c:v>1.6543000000028951E-3</c:v>
                </c:pt>
                <c:pt idx="82716">
                  <c:v>1.6543200000028952E-3</c:v>
                </c:pt>
                <c:pt idx="82717">
                  <c:v>1.6543400000028953E-3</c:v>
                </c:pt>
                <c:pt idx="82718">
                  <c:v>1.6543600000028954E-3</c:v>
                </c:pt>
                <c:pt idx="82719">
                  <c:v>1.6543800000028955E-3</c:v>
                </c:pt>
                <c:pt idx="82720">
                  <c:v>1.6544000000028956E-3</c:v>
                </c:pt>
                <c:pt idx="82721">
                  <c:v>1.6544200000028957E-3</c:v>
                </c:pt>
                <c:pt idx="82722">
                  <c:v>1.6544400000028958E-3</c:v>
                </c:pt>
                <c:pt idx="82723">
                  <c:v>1.6544600000028959E-3</c:v>
                </c:pt>
                <c:pt idx="82724">
                  <c:v>1.654480000002896E-3</c:v>
                </c:pt>
                <c:pt idx="82725">
                  <c:v>1.6545000000028961E-3</c:v>
                </c:pt>
                <c:pt idx="82726">
                  <c:v>1.6545200000028962E-3</c:v>
                </c:pt>
                <c:pt idx="82727">
                  <c:v>1.6545400000028963E-3</c:v>
                </c:pt>
                <c:pt idx="82728">
                  <c:v>1.6545600000028964E-3</c:v>
                </c:pt>
                <c:pt idx="82729">
                  <c:v>1.6545800000028965E-3</c:v>
                </c:pt>
                <c:pt idx="82730">
                  <c:v>1.6546000000028965E-3</c:v>
                </c:pt>
                <c:pt idx="82731">
                  <c:v>1.6546200000028966E-3</c:v>
                </c:pt>
                <c:pt idx="82732">
                  <c:v>1.6546400000028967E-3</c:v>
                </c:pt>
                <c:pt idx="82733">
                  <c:v>1.6546600000028968E-3</c:v>
                </c:pt>
                <c:pt idx="82734">
                  <c:v>1.6546800000028969E-3</c:v>
                </c:pt>
                <c:pt idx="82735">
                  <c:v>1.654700000002897E-3</c:v>
                </c:pt>
                <c:pt idx="82736">
                  <c:v>1.6547200000028971E-3</c:v>
                </c:pt>
                <c:pt idx="82737">
                  <c:v>1.6547400000028972E-3</c:v>
                </c:pt>
                <c:pt idx="82738">
                  <c:v>1.6547600000028973E-3</c:v>
                </c:pt>
                <c:pt idx="82739">
                  <c:v>1.6547800000028974E-3</c:v>
                </c:pt>
                <c:pt idx="82740">
                  <c:v>1.6548000000028975E-3</c:v>
                </c:pt>
                <c:pt idx="82741">
                  <c:v>1.6548200000028976E-3</c:v>
                </c:pt>
                <c:pt idx="82742">
                  <c:v>1.6548400000028977E-3</c:v>
                </c:pt>
                <c:pt idx="82743">
                  <c:v>1.6548600000028978E-3</c:v>
                </c:pt>
                <c:pt idx="82744">
                  <c:v>1.6548800000028979E-3</c:v>
                </c:pt>
                <c:pt idx="82745">
                  <c:v>1.654900000002898E-3</c:v>
                </c:pt>
                <c:pt idx="82746">
                  <c:v>1.6549200000028981E-3</c:v>
                </c:pt>
                <c:pt idx="82747">
                  <c:v>1.6549400000028982E-3</c:v>
                </c:pt>
                <c:pt idx="82748">
                  <c:v>1.6549600000028983E-3</c:v>
                </c:pt>
                <c:pt idx="82749">
                  <c:v>1.6549800000028984E-3</c:v>
                </c:pt>
                <c:pt idx="82750">
                  <c:v>1.6550000000028985E-3</c:v>
                </c:pt>
                <c:pt idx="82751">
                  <c:v>1.6550200000028986E-3</c:v>
                </c:pt>
                <c:pt idx="82752">
                  <c:v>1.6550400000028987E-3</c:v>
                </c:pt>
                <c:pt idx="82753">
                  <c:v>1.6550600000028988E-3</c:v>
                </c:pt>
                <c:pt idx="82754">
                  <c:v>1.6550800000028989E-3</c:v>
                </c:pt>
                <c:pt idx="82755">
                  <c:v>1.655100000002899E-3</c:v>
                </c:pt>
                <c:pt idx="82756">
                  <c:v>1.6551200000028991E-3</c:v>
                </c:pt>
                <c:pt idx="82757">
                  <c:v>1.6551400000028992E-3</c:v>
                </c:pt>
                <c:pt idx="82758">
                  <c:v>1.6551600000028993E-3</c:v>
                </c:pt>
                <c:pt idx="82759">
                  <c:v>1.6551800000028994E-3</c:v>
                </c:pt>
                <c:pt idx="82760">
                  <c:v>1.6552000000028995E-3</c:v>
                </c:pt>
                <c:pt idx="82761">
                  <c:v>1.6552200000028996E-3</c:v>
                </c:pt>
                <c:pt idx="82762">
                  <c:v>1.6552400000028997E-3</c:v>
                </c:pt>
                <c:pt idx="82763">
                  <c:v>1.6552600000028998E-3</c:v>
                </c:pt>
                <c:pt idx="82764">
                  <c:v>1.6552800000028999E-3</c:v>
                </c:pt>
                <c:pt idx="82765">
                  <c:v>1.6553000000029E-3</c:v>
                </c:pt>
                <c:pt idx="82766">
                  <c:v>1.6553200000029001E-3</c:v>
                </c:pt>
                <c:pt idx="82767">
                  <c:v>1.6553400000029002E-3</c:v>
                </c:pt>
                <c:pt idx="82768">
                  <c:v>1.6553600000029003E-3</c:v>
                </c:pt>
                <c:pt idx="82769">
                  <c:v>1.6553800000029004E-3</c:v>
                </c:pt>
                <c:pt idx="82770">
                  <c:v>1.6554000000029005E-3</c:v>
                </c:pt>
                <c:pt idx="82771">
                  <c:v>1.6554200000029006E-3</c:v>
                </c:pt>
                <c:pt idx="82772">
                  <c:v>1.6554400000029007E-3</c:v>
                </c:pt>
                <c:pt idx="82773">
                  <c:v>1.6554600000029008E-3</c:v>
                </c:pt>
                <c:pt idx="82774">
                  <c:v>1.6554800000029009E-3</c:v>
                </c:pt>
                <c:pt idx="82775">
                  <c:v>1.655500000002901E-3</c:v>
                </c:pt>
                <c:pt idx="82776">
                  <c:v>1.6555200000029011E-3</c:v>
                </c:pt>
                <c:pt idx="82777">
                  <c:v>1.6555400000029012E-3</c:v>
                </c:pt>
                <c:pt idx="82778">
                  <c:v>1.6555600000029013E-3</c:v>
                </c:pt>
                <c:pt idx="82779">
                  <c:v>1.6555800000029014E-3</c:v>
                </c:pt>
                <c:pt idx="82780">
                  <c:v>1.6556000000029015E-3</c:v>
                </c:pt>
                <c:pt idx="82781">
                  <c:v>1.6556200000029016E-3</c:v>
                </c:pt>
                <c:pt idx="82782">
                  <c:v>1.6556400000029016E-3</c:v>
                </c:pt>
                <c:pt idx="82783">
                  <c:v>1.6556600000029017E-3</c:v>
                </c:pt>
                <c:pt idx="82784">
                  <c:v>1.6556800000029018E-3</c:v>
                </c:pt>
                <c:pt idx="82785">
                  <c:v>1.6557000000029019E-3</c:v>
                </c:pt>
                <c:pt idx="82786">
                  <c:v>1.655720000002902E-3</c:v>
                </c:pt>
                <c:pt idx="82787">
                  <c:v>1.6557400000029021E-3</c:v>
                </c:pt>
                <c:pt idx="82788">
                  <c:v>1.6557600000029022E-3</c:v>
                </c:pt>
                <c:pt idx="82789">
                  <c:v>1.6557800000029023E-3</c:v>
                </c:pt>
                <c:pt idx="82790">
                  <c:v>1.6558000000029024E-3</c:v>
                </c:pt>
                <c:pt idx="82791">
                  <c:v>1.6558200000029025E-3</c:v>
                </c:pt>
                <c:pt idx="82792">
                  <c:v>1.6558400000029026E-3</c:v>
                </c:pt>
                <c:pt idx="82793">
                  <c:v>1.6558600000029027E-3</c:v>
                </c:pt>
                <c:pt idx="82794">
                  <c:v>1.6558800000029028E-3</c:v>
                </c:pt>
                <c:pt idx="82795">
                  <c:v>1.6559000000029029E-3</c:v>
                </c:pt>
                <c:pt idx="82796">
                  <c:v>1.655920000002903E-3</c:v>
                </c:pt>
                <c:pt idx="82797">
                  <c:v>1.6559400000029031E-3</c:v>
                </c:pt>
                <c:pt idx="82798">
                  <c:v>1.6559600000029032E-3</c:v>
                </c:pt>
                <c:pt idx="82799">
                  <c:v>1.6559800000029033E-3</c:v>
                </c:pt>
                <c:pt idx="82800">
                  <c:v>1.6560000000029034E-3</c:v>
                </c:pt>
                <c:pt idx="82801">
                  <c:v>1.6560200000029035E-3</c:v>
                </c:pt>
                <c:pt idx="82802">
                  <c:v>1.6560400000029036E-3</c:v>
                </c:pt>
                <c:pt idx="82803">
                  <c:v>1.6560600000029037E-3</c:v>
                </c:pt>
                <c:pt idx="82804">
                  <c:v>1.6560800000029038E-3</c:v>
                </c:pt>
                <c:pt idx="82805">
                  <c:v>1.6561000000029039E-3</c:v>
                </c:pt>
                <c:pt idx="82806">
                  <c:v>1.656120000002904E-3</c:v>
                </c:pt>
                <c:pt idx="82807">
                  <c:v>1.6561400000029041E-3</c:v>
                </c:pt>
                <c:pt idx="82808">
                  <c:v>1.6561600000029042E-3</c:v>
                </c:pt>
                <c:pt idx="82809">
                  <c:v>1.6561800000029043E-3</c:v>
                </c:pt>
                <c:pt idx="82810">
                  <c:v>1.6562000000029044E-3</c:v>
                </c:pt>
                <c:pt idx="82811">
                  <c:v>1.6562200000029045E-3</c:v>
                </c:pt>
                <c:pt idx="82812">
                  <c:v>1.6562400000029046E-3</c:v>
                </c:pt>
                <c:pt idx="82813">
                  <c:v>1.6562600000029047E-3</c:v>
                </c:pt>
                <c:pt idx="82814">
                  <c:v>1.6562800000029048E-3</c:v>
                </c:pt>
                <c:pt idx="82815">
                  <c:v>1.6563000000029049E-3</c:v>
                </c:pt>
                <c:pt idx="82816">
                  <c:v>1.656320000002905E-3</c:v>
                </c:pt>
                <c:pt idx="82817">
                  <c:v>1.6563400000029051E-3</c:v>
                </c:pt>
                <c:pt idx="82818">
                  <c:v>1.6563600000029052E-3</c:v>
                </c:pt>
                <c:pt idx="82819">
                  <c:v>1.6563800000029053E-3</c:v>
                </c:pt>
                <c:pt idx="82820">
                  <c:v>1.6564000000029054E-3</c:v>
                </c:pt>
                <c:pt idx="82821">
                  <c:v>1.6564200000029055E-3</c:v>
                </c:pt>
                <c:pt idx="82822">
                  <c:v>1.6564400000029056E-3</c:v>
                </c:pt>
                <c:pt idx="82823">
                  <c:v>1.6564600000029057E-3</c:v>
                </c:pt>
                <c:pt idx="82824">
                  <c:v>1.6564800000029058E-3</c:v>
                </c:pt>
                <c:pt idx="82825">
                  <c:v>1.6565000000029059E-3</c:v>
                </c:pt>
                <c:pt idx="82826">
                  <c:v>1.656520000002906E-3</c:v>
                </c:pt>
                <c:pt idx="82827">
                  <c:v>1.6565400000029061E-3</c:v>
                </c:pt>
                <c:pt idx="82828">
                  <c:v>1.6565600000029062E-3</c:v>
                </c:pt>
                <c:pt idx="82829">
                  <c:v>1.6565800000029063E-3</c:v>
                </c:pt>
                <c:pt idx="82830">
                  <c:v>1.6566000000029064E-3</c:v>
                </c:pt>
                <c:pt idx="82831">
                  <c:v>1.6566200000029065E-3</c:v>
                </c:pt>
                <c:pt idx="82832">
                  <c:v>1.6566400000029066E-3</c:v>
                </c:pt>
                <c:pt idx="82833">
                  <c:v>1.6566600000029066E-3</c:v>
                </c:pt>
                <c:pt idx="82834">
                  <c:v>1.6566800000029067E-3</c:v>
                </c:pt>
                <c:pt idx="82835">
                  <c:v>1.6567000000029068E-3</c:v>
                </c:pt>
                <c:pt idx="82836">
                  <c:v>1.6567200000029069E-3</c:v>
                </c:pt>
                <c:pt idx="82837">
                  <c:v>1.656740000002907E-3</c:v>
                </c:pt>
                <c:pt idx="82838">
                  <c:v>1.6567600000029071E-3</c:v>
                </c:pt>
                <c:pt idx="82839">
                  <c:v>1.6567800000029072E-3</c:v>
                </c:pt>
                <c:pt idx="82840">
                  <c:v>1.6568000000029073E-3</c:v>
                </c:pt>
                <c:pt idx="82841">
                  <c:v>1.6568200000029074E-3</c:v>
                </c:pt>
                <c:pt idx="82842">
                  <c:v>1.6568400000029075E-3</c:v>
                </c:pt>
                <c:pt idx="82843">
                  <c:v>1.6568600000029076E-3</c:v>
                </c:pt>
                <c:pt idx="82844">
                  <c:v>1.6568800000029077E-3</c:v>
                </c:pt>
                <c:pt idx="82845">
                  <c:v>1.6569000000029078E-3</c:v>
                </c:pt>
                <c:pt idx="82846">
                  <c:v>1.6569200000029079E-3</c:v>
                </c:pt>
                <c:pt idx="82847">
                  <c:v>1.656940000002908E-3</c:v>
                </c:pt>
                <c:pt idx="82848">
                  <c:v>1.6569600000029081E-3</c:v>
                </c:pt>
                <c:pt idx="82849">
                  <c:v>1.6569800000029082E-3</c:v>
                </c:pt>
                <c:pt idx="82850">
                  <c:v>1.6570000000029083E-3</c:v>
                </c:pt>
                <c:pt idx="82851">
                  <c:v>1.6570200000029084E-3</c:v>
                </c:pt>
                <c:pt idx="82852">
                  <c:v>1.6570400000029085E-3</c:v>
                </c:pt>
                <c:pt idx="82853">
                  <c:v>1.6570600000029086E-3</c:v>
                </c:pt>
                <c:pt idx="82854">
                  <c:v>1.6570800000029087E-3</c:v>
                </c:pt>
                <c:pt idx="82855">
                  <c:v>1.6571000000029088E-3</c:v>
                </c:pt>
                <c:pt idx="82856">
                  <c:v>1.6571200000029089E-3</c:v>
                </c:pt>
                <c:pt idx="82857">
                  <c:v>1.657140000002909E-3</c:v>
                </c:pt>
                <c:pt idx="82858">
                  <c:v>1.6571600000029091E-3</c:v>
                </c:pt>
                <c:pt idx="82859">
                  <c:v>1.6571800000029092E-3</c:v>
                </c:pt>
                <c:pt idx="82860">
                  <c:v>1.6572000000029093E-3</c:v>
                </c:pt>
                <c:pt idx="82861">
                  <c:v>1.6572200000029094E-3</c:v>
                </c:pt>
                <c:pt idx="82862">
                  <c:v>1.6572400000029095E-3</c:v>
                </c:pt>
                <c:pt idx="82863">
                  <c:v>1.6572600000029096E-3</c:v>
                </c:pt>
                <c:pt idx="82864">
                  <c:v>1.6572800000029097E-3</c:v>
                </c:pt>
                <c:pt idx="82865">
                  <c:v>1.6573000000029098E-3</c:v>
                </c:pt>
                <c:pt idx="82866">
                  <c:v>1.6573200000029099E-3</c:v>
                </c:pt>
                <c:pt idx="82867">
                  <c:v>1.65734000000291E-3</c:v>
                </c:pt>
                <c:pt idx="82868">
                  <c:v>1.6573600000029101E-3</c:v>
                </c:pt>
                <c:pt idx="82869">
                  <c:v>1.6573800000029102E-3</c:v>
                </c:pt>
                <c:pt idx="82870">
                  <c:v>1.6574000000029103E-3</c:v>
                </c:pt>
                <c:pt idx="82871">
                  <c:v>1.6574200000029104E-3</c:v>
                </c:pt>
                <c:pt idx="82872">
                  <c:v>1.6574400000029105E-3</c:v>
                </c:pt>
                <c:pt idx="82873">
                  <c:v>1.6574600000029106E-3</c:v>
                </c:pt>
                <c:pt idx="82874">
                  <c:v>1.6574800000029107E-3</c:v>
                </c:pt>
                <c:pt idx="82875">
                  <c:v>1.6575000000029108E-3</c:v>
                </c:pt>
                <c:pt idx="82876">
                  <c:v>1.6575200000029109E-3</c:v>
                </c:pt>
                <c:pt idx="82877">
                  <c:v>1.657540000002911E-3</c:v>
                </c:pt>
                <c:pt idx="82878">
                  <c:v>1.6575600000029111E-3</c:v>
                </c:pt>
                <c:pt idx="82879">
                  <c:v>1.6575800000029112E-3</c:v>
                </c:pt>
                <c:pt idx="82880">
                  <c:v>1.6576000000029113E-3</c:v>
                </c:pt>
                <c:pt idx="82881">
                  <c:v>1.6576200000029114E-3</c:v>
                </c:pt>
                <c:pt idx="82882">
                  <c:v>1.6576400000029115E-3</c:v>
                </c:pt>
                <c:pt idx="82883">
                  <c:v>1.6576600000029116E-3</c:v>
                </c:pt>
                <c:pt idx="82884">
                  <c:v>1.6576800000029117E-3</c:v>
                </c:pt>
                <c:pt idx="82885">
                  <c:v>1.6577000000029117E-3</c:v>
                </c:pt>
                <c:pt idx="82886">
                  <c:v>1.6577200000029118E-3</c:v>
                </c:pt>
                <c:pt idx="82887">
                  <c:v>1.6577400000029119E-3</c:v>
                </c:pt>
                <c:pt idx="82888">
                  <c:v>1.657760000002912E-3</c:v>
                </c:pt>
                <c:pt idx="82889">
                  <c:v>1.6577800000029121E-3</c:v>
                </c:pt>
                <c:pt idx="82890">
                  <c:v>1.6578000000029122E-3</c:v>
                </c:pt>
                <c:pt idx="82891">
                  <c:v>1.6578200000029123E-3</c:v>
                </c:pt>
                <c:pt idx="82892">
                  <c:v>1.6578400000029124E-3</c:v>
                </c:pt>
                <c:pt idx="82893">
                  <c:v>1.6578600000029125E-3</c:v>
                </c:pt>
                <c:pt idx="82894">
                  <c:v>1.6578800000029126E-3</c:v>
                </c:pt>
                <c:pt idx="82895">
                  <c:v>1.6579000000029127E-3</c:v>
                </c:pt>
                <c:pt idx="82896">
                  <c:v>1.6579200000029128E-3</c:v>
                </c:pt>
                <c:pt idx="82897">
                  <c:v>1.6579400000029129E-3</c:v>
                </c:pt>
                <c:pt idx="82898">
                  <c:v>1.657960000002913E-3</c:v>
                </c:pt>
                <c:pt idx="82899">
                  <c:v>1.6579800000029131E-3</c:v>
                </c:pt>
                <c:pt idx="82900">
                  <c:v>1.6580000000029132E-3</c:v>
                </c:pt>
                <c:pt idx="82901">
                  <c:v>1.6580200000029133E-3</c:v>
                </c:pt>
                <c:pt idx="82902">
                  <c:v>1.6580400000029134E-3</c:v>
                </c:pt>
                <c:pt idx="82903">
                  <c:v>1.6580600000029135E-3</c:v>
                </c:pt>
                <c:pt idx="82904">
                  <c:v>1.6580800000029136E-3</c:v>
                </c:pt>
                <c:pt idx="82905">
                  <c:v>1.6581000000029137E-3</c:v>
                </c:pt>
                <c:pt idx="82906">
                  <c:v>1.6581200000029138E-3</c:v>
                </c:pt>
                <c:pt idx="82907">
                  <c:v>1.6581400000029139E-3</c:v>
                </c:pt>
                <c:pt idx="82908">
                  <c:v>1.658160000002914E-3</c:v>
                </c:pt>
                <c:pt idx="82909">
                  <c:v>1.6581800000029141E-3</c:v>
                </c:pt>
                <c:pt idx="82910">
                  <c:v>1.6582000000029142E-3</c:v>
                </c:pt>
                <c:pt idx="82911">
                  <c:v>1.6582200000029143E-3</c:v>
                </c:pt>
                <c:pt idx="82912">
                  <c:v>1.6582400000029144E-3</c:v>
                </c:pt>
                <c:pt idx="82913">
                  <c:v>1.6582600000029145E-3</c:v>
                </c:pt>
                <c:pt idx="82914">
                  <c:v>1.6582800000029146E-3</c:v>
                </c:pt>
                <c:pt idx="82915">
                  <c:v>1.6583000000029147E-3</c:v>
                </c:pt>
                <c:pt idx="82916">
                  <c:v>1.6583200000029148E-3</c:v>
                </c:pt>
                <c:pt idx="82917">
                  <c:v>1.6583400000029149E-3</c:v>
                </c:pt>
                <c:pt idx="82918">
                  <c:v>1.658360000002915E-3</c:v>
                </c:pt>
                <c:pt idx="82919">
                  <c:v>1.6583800000029151E-3</c:v>
                </c:pt>
                <c:pt idx="82920">
                  <c:v>1.6584000000029152E-3</c:v>
                </c:pt>
                <c:pt idx="82921">
                  <c:v>1.6584200000029153E-3</c:v>
                </c:pt>
                <c:pt idx="82922">
                  <c:v>1.6584400000029154E-3</c:v>
                </c:pt>
                <c:pt idx="82923">
                  <c:v>1.6584600000029155E-3</c:v>
                </c:pt>
                <c:pt idx="82924">
                  <c:v>1.6584800000029156E-3</c:v>
                </c:pt>
                <c:pt idx="82925">
                  <c:v>1.6585000000029157E-3</c:v>
                </c:pt>
                <c:pt idx="82926">
                  <c:v>1.6585200000029158E-3</c:v>
                </c:pt>
                <c:pt idx="82927">
                  <c:v>1.6585400000029159E-3</c:v>
                </c:pt>
                <c:pt idx="82928">
                  <c:v>1.658560000002916E-3</c:v>
                </c:pt>
                <c:pt idx="82929">
                  <c:v>1.6585800000029161E-3</c:v>
                </c:pt>
                <c:pt idx="82930">
                  <c:v>1.6586000000029162E-3</c:v>
                </c:pt>
                <c:pt idx="82931">
                  <c:v>1.6586200000029163E-3</c:v>
                </c:pt>
                <c:pt idx="82932">
                  <c:v>1.6586400000029164E-3</c:v>
                </c:pt>
                <c:pt idx="82933">
                  <c:v>1.6586600000029165E-3</c:v>
                </c:pt>
                <c:pt idx="82934">
                  <c:v>1.6586800000029166E-3</c:v>
                </c:pt>
                <c:pt idx="82935">
                  <c:v>1.6587000000029167E-3</c:v>
                </c:pt>
                <c:pt idx="82936">
                  <c:v>1.6587200000029168E-3</c:v>
                </c:pt>
                <c:pt idx="82937">
                  <c:v>1.6587400000029168E-3</c:v>
                </c:pt>
                <c:pt idx="82938">
                  <c:v>1.6587600000029169E-3</c:v>
                </c:pt>
                <c:pt idx="82939">
                  <c:v>1.658780000002917E-3</c:v>
                </c:pt>
                <c:pt idx="82940">
                  <c:v>1.6588000000029171E-3</c:v>
                </c:pt>
                <c:pt idx="82941">
                  <c:v>1.6588200000029172E-3</c:v>
                </c:pt>
                <c:pt idx="82942">
                  <c:v>1.6588400000029173E-3</c:v>
                </c:pt>
                <c:pt idx="82943">
                  <c:v>1.6588600000029174E-3</c:v>
                </c:pt>
                <c:pt idx="82944">
                  <c:v>1.6588800000029175E-3</c:v>
                </c:pt>
                <c:pt idx="82945">
                  <c:v>1.6589000000029176E-3</c:v>
                </c:pt>
                <c:pt idx="82946">
                  <c:v>1.6589200000029177E-3</c:v>
                </c:pt>
                <c:pt idx="82947">
                  <c:v>1.6589400000029178E-3</c:v>
                </c:pt>
                <c:pt idx="82948">
                  <c:v>1.6589600000029179E-3</c:v>
                </c:pt>
                <c:pt idx="82949">
                  <c:v>1.658980000002918E-3</c:v>
                </c:pt>
                <c:pt idx="82950">
                  <c:v>1.6590000000029181E-3</c:v>
                </c:pt>
                <c:pt idx="82951">
                  <c:v>1.6590200000029182E-3</c:v>
                </c:pt>
                <c:pt idx="82952">
                  <c:v>1.6590400000029183E-3</c:v>
                </c:pt>
                <c:pt idx="82953">
                  <c:v>1.6590600000029184E-3</c:v>
                </c:pt>
                <c:pt idx="82954">
                  <c:v>1.6590800000029185E-3</c:v>
                </c:pt>
                <c:pt idx="82955">
                  <c:v>1.6591000000029186E-3</c:v>
                </c:pt>
                <c:pt idx="82956">
                  <c:v>1.6591200000029187E-3</c:v>
                </c:pt>
                <c:pt idx="82957">
                  <c:v>1.6591400000029188E-3</c:v>
                </c:pt>
                <c:pt idx="82958">
                  <c:v>1.6591600000029189E-3</c:v>
                </c:pt>
                <c:pt idx="82959">
                  <c:v>1.659180000002919E-3</c:v>
                </c:pt>
                <c:pt idx="82960">
                  <c:v>1.6592000000029191E-3</c:v>
                </c:pt>
                <c:pt idx="82961">
                  <c:v>1.6592200000029192E-3</c:v>
                </c:pt>
                <c:pt idx="82962">
                  <c:v>1.6592400000029193E-3</c:v>
                </c:pt>
                <c:pt idx="82963">
                  <c:v>1.6592600000029194E-3</c:v>
                </c:pt>
                <c:pt idx="82964">
                  <c:v>1.6592800000029195E-3</c:v>
                </c:pt>
                <c:pt idx="82965">
                  <c:v>1.6593000000029196E-3</c:v>
                </c:pt>
                <c:pt idx="82966">
                  <c:v>1.6593200000029197E-3</c:v>
                </c:pt>
                <c:pt idx="82967">
                  <c:v>1.6593400000029198E-3</c:v>
                </c:pt>
                <c:pt idx="82968">
                  <c:v>1.6593600000029199E-3</c:v>
                </c:pt>
                <c:pt idx="82969">
                  <c:v>1.65938000000292E-3</c:v>
                </c:pt>
                <c:pt idx="82970">
                  <c:v>1.6594000000029201E-3</c:v>
                </c:pt>
                <c:pt idx="82971">
                  <c:v>1.6594200000029202E-3</c:v>
                </c:pt>
                <c:pt idx="82972">
                  <c:v>1.6594400000029203E-3</c:v>
                </c:pt>
                <c:pt idx="82973">
                  <c:v>1.6594600000029204E-3</c:v>
                </c:pt>
                <c:pt idx="82974">
                  <c:v>1.6594800000029205E-3</c:v>
                </c:pt>
                <c:pt idx="82975">
                  <c:v>1.6595000000029206E-3</c:v>
                </c:pt>
                <c:pt idx="82976">
                  <c:v>1.6595200000029207E-3</c:v>
                </c:pt>
                <c:pt idx="82977">
                  <c:v>1.6595400000029208E-3</c:v>
                </c:pt>
                <c:pt idx="82978">
                  <c:v>1.6595600000029209E-3</c:v>
                </c:pt>
                <c:pt idx="82979">
                  <c:v>1.659580000002921E-3</c:v>
                </c:pt>
                <c:pt idx="82980">
                  <c:v>1.6596000000029211E-3</c:v>
                </c:pt>
                <c:pt idx="82981">
                  <c:v>1.6596200000029212E-3</c:v>
                </c:pt>
                <c:pt idx="82982">
                  <c:v>1.6596400000029213E-3</c:v>
                </c:pt>
                <c:pt idx="82983">
                  <c:v>1.6596600000029214E-3</c:v>
                </c:pt>
                <c:pt idx="82984">
                  <c:v>1.6596800000029215E-3</c:v>
                </c:pt>
                <c:pt idx="82985">
                  <c:v>1.6597000000029216E-3</c:v>
                </c:pt>
                <c:pt idx="82986">
                  <c:v>1.6597200000029217E-3</c:v>
                </c:pt>
                <c:pt idx="82987">
                  <c:v>1.6597400000029218E-3</c:v>
                </c:pt>
                <c:pt idx="82988">
                  <c:v>1.6597600000029218E-3</c:v>
                </c:pt>
                <c:pt idx="82989">
                  <c:v>1.6597800000029219E-3</c:v>
                </c:pt>
                <c:pt idx="82990">
                  <c:v>1.659800000002922E-3</c:v>
                </c:pt>
                <c:pt idx="82991">
                  <c:v>1.6598200000029221E-3</c:v>
                </c:pt>
                <c:pt idx="82992">
                  <c:v>1.6598400000029222E-3</c:v>
                </c:pt>
                <c:pt idx="82993">
                  <c:v>1.6598600000029223E-3</c:v>
                </c:pt>
                <c:pt idx="82994">
                  <c:v>1.6598800000029224E-3</c:v>
                </c:pt>
                <c:pt idx="82995">
                  <c:v>1.6599000000029225E-3</c:v>
                </c:pt>
                <c:pt idx="82996">
                  <c:v>1.6599200000029226E-3</c:v>
                </c:pt>
                <c:pt idx="82997">
                  <c:v>1.6599400000029227E-3</c:v>
                </c:pt>
                <c:pt idx="82998">
                  <c:v>1.6599600000029228E-3</c:v>
                </c:pt>
                <c:pt idx="82999">
                  <c:v>1.6599800000029229E-3</c:v>
                </c:pt>
                <c:pt idx="83000">
                  <c:v>1.660000000002923E-3</c:v>
                </c:pt>
                <c:pt idx="83001">
                  <c:v>1.6600200000029231E-3</c:v>
                </c:pt>
                <c:pt idx="83002">
                  <c:v>1.6600400000029232E-3</c:v>
                </c:pt>
                <c:pt idx="83003">
                  <c:v>1.6600600000029233E-3</c:v>
                </c:pt>
                <c:pt idx="83004">
                  <c:v>1.6600800000029234E-3</c:v>
                </c:pt>
                <c:pt idx="83005">
                  <c:v>1.6601000000029235E-3</c:v>
                </c:pt>
                <c:pt idx="83006">
                  <c:v>1.6601200000029236E-3</c:v>
                </c:pt>
                <c:pt idx="83007">
                  <c:v>1.6601400000029237E-3</c:v>
                </c:pt>
                <c:pt idx="83008">
                  <c:v>1.6601600000029238E-3</c:v>
                </c:pt>
                <c:pt idx="83009">
                  <c:v>1.6601800000029239E-3</c:v>
                </c:pt>
                <c:pt idx="83010">
                  <c:v>1.660200000002924E-3</c:v>
                </c:pt>
                <c:pt idx="83011">
                  <c:v>1.6602200000029241E-3</c:v>
                </c:pt>
                <c:pt idx="83012">
                  <c:v>1.6602400000029242E-3</c:v>
                </c:pt>
                <c:pt idx="83013">
                  <c:v>1.6602600000029243E-3</c:v>
                </c:pt>
                <c:pt idx="83014">
                  <c:v>1.6602800000029244E-3</c:v>
                </c:pt>
                <c:pt idx="83015">
                  <c:v>1.6603000000029245E-3</c:v>
                </c:pt>
                <c:pt idx="83016">
                  <c:v>1.6603200000029246E-3</c:v>
                </c:pt>
                <c:pt idx="83017">
                  <c:v>1.6603400000029247E-3</c:v>
                </c:pt>
                <c:pt idx="83018">
                  <c:v>1.6603600000029248E-3</c:v>
                </c:pt>
                <c:pt idx="83019">
                  <c:v>1.6603800000029249E-3</c:v>
                </c:pt>
                <c:pt idx="83020">
                  <c:v>1.660400000002925E-3</c:v>
                </c:pt>
                <c:pt idx="83021">
                  <c:v>1.6604200000029251E-3</c:v>
                </c:pt>
                <c:pt idx="83022">
                  <c:v>1.6604400000029252E-3</c:v>
                </c:pt>
                <c:pt idx="83023">
                  <c:v>1.6604600000029253E-3</c:v>
                </c:pt>
                <c:pt idx="83024">
                  <c:v>1.6604800000029254E-3</c:v>
                </c:pt>
                <c:pt idx="83025">
                  <c:v>1.6605000000029255E-3</c:v>
                </c:pt>
                <c:pt idx="83026">
                  <c:v>1.6605200000029256E-3</c:v>
                </c:pt>
                <c:pt idx="83027">
                  <c:v>1.6605400000029257E-3</c:v>
                </c:pt>
                <c:pt idx="83028">
                  <c:v>1.6605600000029258E-3</c:v>
                </c:pt>
                <c:pt idx="83029">
                  <c:v>1.6605800000029259E-3</c:v>
                </c:pt>
                <c:pt idx="83030">
                  <c:v>1.660600000002926E-3</c:v>
                </c:pt>
                <c:pt idx="83031">
                  <c:v>1.6606200000029261E-3</c:v>
                </c:pt>
                <c:pt idx="83032">
                  <c:v>1.6606400000029262E-3</c:v>
                </c:pt>
                <c:pt idx="83033">
                  <c:v>1.6606600000029263E-3</c:v>
                </c:pt>
                <c:pt idx="83034">
                  <c:v>1.6606800000029264E-3</c:v>
                </c:pt>
                <c:pt idx="83035">
                  <c:v>1.6607000000029265E-3</c:v>
                </c:pt>
                <c:pt idx="83036">
                  <c:v>1.6607200000029266E-3</c:v>
                </c:pt>
                <c:pt idx="83037">
                  <c:v>1.6607400000029267E-3</c:v>
                </c:pt>
                <c:pt idx="83038">
                  <c:v>1.6607600000029268E-3</c:v>
                </c:pt>
                <c:pt idx="83039">
                  <c:v>1.6607800000029269E-3</c:v>
                </c:pt>
                <c:pt idx="83040">
                  <c:v>1.6608000000029269E-3</c:v>
                </c:pt>
                <c:pt idx="83041">
                  <c:v>1.660820000002927E-3</c:v>
                </c:pt>
                <c:pt idx="83042">
                  <c:v>1.6608400000029271E-3</c:v>
                </c:pt>
                <c:pt idx="83043">
                  <c:v>1.6608600000029272E-3</c:v>
                </c:pt>
                <c:pt idx="83044">
                  <c:v>1.6608800000029273E-3</c:v>
                </c:pt>
                <c:pt idx="83045">
                  <c:v>1.6609000000029274E-3</c:v>
                </c:pt>
                <c:pt idx="83046">
                  <c:v>1.6609200000029275E-3</c:v>
                </c:pt>
                <c:pt idx="83047">
                  <c:v>1.6609400000029276E-3</c:v>
                </c:pt>
                <c:pt idx="83048">
                  <c:v>1.6609600000029277E-3</c:v>
                </c:pt>
                <c:pt idx="83049">
                  <c:v>1.6609800000029278E-3</c:v>
                </c:pt>
                <c:pt idx="83050">
                  <c:v>1.6610000000029279E-3</c:v>
                </c:pt>
                <c:pt idx="83051">
                  <c:v>1.661020000002928E-3</c:v>
                </c:pt>
                <c:pt idx="83052">
                  <c:v>1.6610400000029281E-3</c:v>
                </c:pt>
                <c:pt idx="83053">
                  <c:v>1.6610600000029282E-3</c:v>
                </c:pt>
                <c:pt idx="83054">
                  <c:v>1.6610800000029283E-3</c:v>
                </c:pt>
                <c:pt idx="83055">
                  <c:v>1.6611000000029284E-3</c:v>
                </c:pt>
                <c:pt idx="83056">
                  <c:v>1.6611200000029285E-3</c:v>
                </c:pt>
                <c:pt idx="83057">
                  <c:v>1.6611400000029286E-3</c:v>
                </c:pt>
                <c:pt idx="83058">
                  <c:v>1.6611600000029287E-3</c:v>
                </c:pt>
                <c:pt idx="83059">
                  <c:v>1.6611800000029288E-3</c:v>
                </c:pt>
                <c:pt idx="83060">
                  <c:v>1.6612000000029289E-3</c:v>
                </c:pt>
                <c:pt idx="83061">
                  <c:v>1.661220000002929E-3</c:v>
                </c:pt>
                <c:pt idx="83062">
                  <c:v>1.6612400000029291E-3</c:v>
                </c:pt>
                <c:pt idx="83063">
                  <c:v>1.6612600000029292E-3</c:v>
                </c:pt>
                <c:pt idx="83064">
                  <c:v>1.6612800000029293E-3</c:v>
                </c:pt>
                <c:pt idx="83065">
                  <c:v>1.6613000000029294E-3</c:v>
                </c:pt>
                <c:pt idx="83066">
                  <c:v>1.6613200000029295E-3</c:v>
                </c:pt>
                <c:pt idx="83067">
                  <c:v>1.6613400000029296E-3</c:v>
                </c:pt>
                <c:pt idx="83068">
                  <c:v>1.6613600000029297E-3</c:v>
                </c:pt>
                <c:pt idx="83069">
                  <c:v>1.6613800000029298E-3</c:v>
                </c:pt>
                <c:pt idx="83070">
                  <c:v>1.6614000000029299E-3</c:v>
                </c:pt>
                <c:pt idx="83071">
                  <c:v>1.66142000000293E-3</c:v>
                </c:pt>
                <c:pt idx="83072">
                  <c:v>1.6614400000029301E-3</c:v>
                </c:pt>
                <c:pt idx="83073">
                  <c:v>1.6614600000029302E-3</c:v>
                </c:pt>
                <c:pt idx="83074">
                  <c:v>1.6614800000029303E-3</c:v>
                </c:pt>
                <c:pt idx="83075">
                  <c:v>1.6615000000029304E-3</c:v>
                </c:pt>
                <c:pt idx="83076">
                  <c:v>1.6615200000029305E-3</c:v>
                </c:pt>
                <c:pt idx="83077">
                  <c:v>1.6615400000029306E-3</c:v>
                </c:pt>
                <c:pt idx="83078">
                  <c:v>1.6615600000029307E-3</c:v>
                </c:pt>
                <c:pt idx="83079">
                  <c:v>1.6615800000029308E-3</c:v>
                </c:pt>
                <c:pt idx="83080">
                  <c:v>1.6616000000029309E-3</c:v>
                </c:pt>
                <c:pt idx="83081">
                  <c:v>1.661620000002931E-3</c:v>
                </c:pt>
                <c:pt idx="83082">
                  <c:v>1.6616400000029311E-3</c:v>
                </c:pt>
                <c:pt idx="83083">
                  <c:v>1.6616600000029312E-3</c:v>
                </c:pt>
                <c:pt idx="83084">
                  <c:v>1.6616800000029313E-3</c:v>
                </c:pt>
                <c:pt idx="83085">
                  <c:v>1.6617000000029314E-3</c:v>
                </c:pt>
                <c:pt idx="83086">
                  <c:v>1.6617200000029315E-3</c:v>
                </c:pt>
                <c:pt idx="83087">
                  <c:v>1.6617400000029316E-3</c:v>
                </c:pt>
                <c:pt idx="83088">
                  <c:v>1.6617600000029317E-3</c:v>
                </c:pt>
                <c:pt idx="83089">
                  <c:v>1.6617800000029318E-3</c:v>
                </c:pt>
                <c:pt idx="83090">
                  <c:v>1.6618000000029319E-3</c:v>
                </c:pt>
                <c:pt idx="83091">
                  <c:v>1.661820000002932E-3</c:v>
                </c:pt>
                <c:pt idx="83092">
                  <c:v>1.661840000002932E-3</c:v>
                </c:pt>
                <c:pt idx="83093">
                  <c:v>1.6618600000029321E-3</c:v>
                </c:pt>
                <c:pt idx="83094">
                  <c:v>1.6618800000029322E-3</c:v>
                </c:pt>
                <c:pt idx="83095">
                  <c:v>1.6619000000029323E-3</c:v>
                </c:pt>
                <c:pt idx="83096">
                  <c:v>1.6619200000029324E-3</c:v>
                </c:pt>
                <c:pt idx="83097">
                  <c:v>1.6619400000029325E-3</c:v>
                </c:pt>
                <c:pt idx="83098">
                  <c:v>1.6619600000029326E-3</c:v>
                </c:pt>
                <c:pt idx="83099">
                  <c:v>1.6619800000029327E-3</c:v>
                </c:pt>
                <c:pt idx="83100">
                  <c:v>1.6620000000029328E-3</c:v>
                </c:pt>
                <c:pt idx="83101">
                  <c:v>1.6620200000029329E-3</c:v>
                </c:pt>
                <c:pt idx="83102">
                  <c:v>1.662040000002933E-3</c:v>
                </c:pt>
                <c:pt idx="83103">
                  <c:v>1.6620600000029331E-3</c:v>
                </c:pt>
                <c:pt idx="83104">
                  <c:v>1.6620800000029332E-3</c:v>
                </c:pt>
                <c:pt idx="83105">
                  <c:v>1.6621000000029333E-3</c:v>
                </c:pt>
                <c:pt idx="83106">
                  <c:v>1.6621200000029334E-3</c:v>
                </c:pt>
                <c:pt idx="83107">
                  <c:v>1.6621400000029335E-3</c:v>
                </c:pt>
                <c:pt idx="83108">
                  <c:v>1.6621600000029336E-3</c:v>
                </c:pt>
                <c:pt idx="83109">
                  <c:v>1.6621800000029337E-3</c:v>
                </c:pt>
                <c:pt idx="83110">
                  <c:v>1.6622000000029338E-3</c:v>
                </c:pt>
                <c:pt idx="83111">
                  <c:v>1.6622200000029339E-3</c:v>
                </c:pt>
                <c:pt idx="83112">
                  <c:v>1.662240000002934E-3</c:v>
                </c:pt>
                <c:pt idx="83113">
                  <c:v>1.6622600000029341E-3</c:v>
                </c:pt>
                <c:pt idx="83114">
                  <c:v>1.6622800000029342E-3</c:v>
                </c:pt>
                <c:pt idx="83115">
                  <c:v>1.6623000000029343E-3</c:v>
                </c:pt>
                <c:pt idx="83116">
                  <c:v>1.6623200000029344E-3</c:v>
                </c:pt>
                <c:pt idx="83117">
                  <c:v>1.6623400000029345E-3</c:v>
                </c:pt>
                <c:pt idx="83118">
                  <c:v>1.6623600000029346E-3</c:v>
                </c:pt>
                <c:pt idx="83119">
                  <c:v>1.6623800000029347E-3</c:v>
                </c:pt>
                <c:pt idx="83120">
                  <c:v>1.6624000000029348E-3</c:v>
                </c:pt>
                <c:pt idx="83121">
                  <c:v>1.6624200000029349E-3</c:v>
                </c:pt>
                <c:pt idx="83122">
                  <c:v>1.662440000002935E-3</c:v>
                </c:pt>
                <c:pt idx="83123">
                  <c:v>1.6624600000029351E-3</c:v>
                </c:pt>
                <c:pt idx="83124">
                  <c:v>1.6624800000029352E-3</c:v>
                </c:pt>
                <c:pt idx="83125">
                  <c:v>1.6625000000029353E-3</c:v>
                </c:pt>
                <c:pt idx="83126">
                  <c:v>1.6625200000029354E-3</c:v>
                </c:pt>
                <c:pt idx="83127">
                  <c:v>1.6625400000029355E-3</c:v>
                </c:pt>
                <c:pt idx="83128">
                  <c:v>1.6625600000029356E-3</c:v>
                </c:pt>
                <c:pt idx="83129">
                  <c:v>1.6625800000029357E-3</c:v>
                </c:pt>
                <c:pt idx="83130">
                  <c:v>1.6626000000029358E-3</c:v>
                </c:pt>
                <c:pt idx="83131">
                  <c:v>1.6626200000029359E-3</c:v>
                </c:pt>
                <c:pt idx="83132">
                  <c:v>1.662640000002936E-3</c:v>
                </c:pt>
                <c:pt idx="83133">
                  <c:v>1.6626600000029361E-3</c:v>
                </c:pt>
                <c:pt idx="83134">
                  <c:v>1.6626800000029362E-3</c:v>
                </c:pt>
                <c:pt idx="83135">
                  <c:v>1.6627000000029363E-3</c:v>
                </c:pt>
                <c:pt idx="83136">
                  <c:v>1.6627200000029364E-3</c:v>
                </c:pt>
                <c:pt idx="83137">
                  <c:v>1.6627400000029365E-3</c:v>
                </c:pt>
                <c:pt idx="83138">
                  <c:v>1.6627600000029366E-3</c:v>
                </c:pt>
                <c:pt idx="83139">
                  <c:v>1.6627800000029367E-3</c:v>
                </c:pt>
                <c:pt idx="83140">
                  <c:v>1.6628000000029368E-3</c:v>
                </c:pt>
                <c:pt idx="83141">
                  <c:v>1.6628200000029369E-3</c:v>
                </c:pt>
                <c:pt idx="83142">
                  <c:v>1.662840000002937E-3</c:v>
                </c:pt>
                <c:pt idx="83143">
                  <c:v>1.662860000002937E-3</c:v>
                </c:pt>
                <c:pt idx="83144">
                  <c:v>1.6628800000029371E-3</c:v>
                </c:pt>
                <c:pt idx="83145">
                  <c:v>1.6629000000029372E-3</c:v>
                </c:pt>
                <c:pt idx="83146">
                  <c:v>1.6629200000029373E-3</c:v>
                </c:pt>
                <c:pt idx="83147">
                  <c:v>1.6629400000029374E-3</c:v>
                </c:pt>
                <c:pt idx="83148">
                  <c:v>1.6629600000029375E-3</c:v>
                </c:pt>
                <c:pt idx="83149">
                  <c:v>1.6629800000029376E-3</c:v>
                </c:pt>
                <c:pt idx="83150">
                  <c:v>1.6630000000029377E-3</c:v>
                </c:pt>
                <c:pt idx="83151">
                  <c:v>1.6630200000029378E-3</c:v>
                </c:pt>
                <c:pt idx="83152">
                  <c:v>1.6630400000029379E-3</c:v>
                </c:pt>
                <c:pt idx="83153">
                  <c:v>1.663060000002938E-3</c:v>
                </c:pt>
                <c:pt idx="83154">
                  <c:v>1.6630800000029381E-3</c:v>
                </c:pt>
                <c:pt idx="83155">
                  <c:v>1.6631000000029382E-3</c:v>
                </c:pt>
                <c:pt idx="83156">
                  <c:v>1.6631200000029383E-3</c:v>
                </c:pt>
                <c:pt idx="83157">
                  <c:v>1.6631400000029384E-3</c:v>
                </c:pt>
                <c:pt idx="83158">
                  <c:v>1.6631600000029385E-3</c:v>
                </c:pt>
                <c:pt idx="83159">
                  <c:v>1.6631800000029386E-3</c:v>
                </c:pt>
                <c:pt idx="83160">
                  <c:v>1.6632000000029387E-3</c:v>
                </c:pt>
                <c:pt idx="83161">
                  <c:v>1.6632200000029388E-3</c:v>
                </c:pt>
                <c:pt idx="83162">
                  <c:v>1.6632400000029389E-3</c:v>
                </c:pt>
                <c:pt idx="83163">
                  <c:v>1.663260000002939E-3</c:v>
                </c:pt>
                <c:pt idx="83164">
                  <c:v>1.6632800000029391E-3</c:v>
                </c:pt>
                <c:pt idx="83165">
                  <c:v>1.6633000000029392E-3</c:v>
                </c:pt>
                <c:pt idx="83166">
                  <c:v>1.6633200000029393E-3</c:v>
                </c:pt>
                <c:pt idx="83167">
                  <c:v>1.6633400000029394E-3</c:v>
                </c:pt>
                <c:pt idx="83168">
                  <c:v>1.6633600000029395E-3</c:v>
                </c:pt>
                <c:pt idx="83169">
                  <c:v>1.6633800000029396E-3</c:v>
                </c:pt>
                <c:pt idx="83170">
                  <c:v>1.6634000000029397E-3</c:v>
                </c:pt>
                <c:pt idx="83171">
                  <c:v>1.6634200000029398E-3</c:v>
                </c:pt>
                <c:pt idx="83172">
                  <c:v>1.6634400000029399E-3</c:v>
                </c:pt>
                <c:pt idx="83173">
                  <c:v>1.66346000000294E-3</c:v>
                </c:pt>
                <c:pt idx="83174">
                  <c:v>1.6634800000029401E-3</c:v>
                </c:pt>
                <c:pt idx="83175">
                  <c:v>1.6635000000029402E-3</c:v>
                </c:pt>
                <c:pt idx="83176">
                  <c:v>1.6635200000029403E-3</c:v>
                </c:pt>
                <c:pt idx="83177">
                  <c:v>1.6635400000029404E-3</c:v>
                </c:pt>
                <c:pt idx="83178">
                  <c:v>1.6635600000029405E-3</c:v>
                </c:pt>
                <c:pt idx="83179">
                  <c:v>1.6635800000029406E-3</c:v>
                </c:pt>
                <c:pt idx="83180">
                  <c:v>1.6636000000029407E-3</c:v>
                </c:pt>
                <c:pt idx="83181">
                  <c:v>1.6636200000029408E-3</c:v>
                </c:pt>
                <c:pt idx="83182">
                  <c:v>1.6636400000029409E-3</c:v>
                </c:pt>
                <c:pt idx="83183">
                  <c:v>1.663660000002941E-3</c:v>
                </c:pt>
                <c:pt idx="83184">
                  <c:v>1.6636800000029411E-3</c:v>
                </c:pt>
                <c:pt idx="83185">
                  <c:v>1.6637000000029412E-3</c:v>
                </c:pt>
                <c:pt idx="83186">
                  <c:v>1.6637200000029413E-3</c:v>
                </c:pt>
                <c:pt idx="83187">
                  <c:v>1.6637400000029414E-3</c:v>
                </c:pt>
                <c:pt idx="83188">
                  <c:v>1.6637600000029415E-3</c:v>
                </c:pt>
                <c:pt idx="83189">
                  <c:v>1.6637800000029416E-3</c:v>
                </c:pt>
                <c:pt idx="83190">
                  <c:v>1.6638000000029417E-3</c:v>
                </c:pt>
                <c:pt idx="83191">
                  <c:v>1.6638200000029418E-3</c:v>
                </c:pt>
                <c:pt idx="83192">
                  <c:v>1.6638400000029419E-3</c:v>
                </c:pt>
                <c:pt idx="83193">
                  <c:v>1.663860000002942E-3</c:v>
                </c:pt>
                <c:pt idx="83194">
                  <c:v>1.6638800000029421E-3</c:v>
                </c:pt>
                <c:pt idx="83195">
                  <c:v>1.6639000000029421E-3</c:v>
                </c:pt>
                <c:pt idx="83196">
                  <c:v>1.6639200000029422E-3</c:v>
                </c:pt>
                <c:pt idx="83197">
                  <c:v>1.6639400000029423E-3</c:v>
                </c:pt>
                <c:pt idx="83198">
                  <c:v>1.6639600000029424E-3</c:v>
                </c:pt>
                <c:pt idx="83199">
                  <c:v>1.6639800000029425E-3</c:v>
                </c:pt>
                <c:pt idx="83200">
                  <c:v>1.6640000000029426E-3</c:v>
                </c:pt>
                <c:pt idx="83201">
                  <c:v>1.6640200000029427E-3</c:v>
                </c:pt>
                <c:pt idx="83202">
                  <c:v>1.6640400000029428E-3</c:v>
                </c:pt>
                <c:pt idx="83203">
                  <c:v>1.6640600000029429E-3</c:v>
                </c:pt>
                <c:pt idx="83204">
                  <c:v>1.664080000002943E-3</c:v>
                </c:pt>
                <c:pt idx="83205">
                  <c:v>1.6641000000029431E-3</c:v>
                </c:pt>
                <c:pt idx="83206">
                  <c:v>1.6641200000029432E-3</c:v>
                </c:pt>
                <c:pt idx="83207">
                  <c:v>1.6641400000029433E-3</c:v>
                </c:pt>
                <c:pt idx="83208">
                  <c:v>1.6641600000029434E-3</c:v>
                </c:pt>
                <c:pt idx="83209">
                  <c:v>1.6641800000029435E-3</c:v>
                </c:pt>
                <c:pt idx="83210">
                  <c:v>1.6642000000029436E-3</c:v>
                </c:pt>
                <c:pt idx="83211">
                  <c:v>1.6642200000029437E-3</c:v>
                </c:pt>
                <c:pt idx="83212">
                  <c:v>1.6642400000029438E-3</c:v>
                </c:pt>
                <c:pt idx="83213">
                  <c:v>1.6642600000029439E-3</c:v>
                </c:pt>
                <c:pt idx="83214">
                  <c:v>1.664280000002944E-3</c:v>
                </c:pt>
                <c:pt idx="83215">
                  <c:v>1.6643000000029441E-3</c:v>
                </c:pt>
                <c:pt idx="83216">
                  <c:v>1.6643200000029442E-3</c:v>
                </c:pt>
                <c:pt idx="83217">
                  <c:v>1.6643400000029443E-3</c:v>
                </c:pt>
                <c:pt idx="83218">
                  <c:v>1.6643600000029444E-3</c:v>
                </c:pt>
                <c:pt idx="83219">
                  <c:v>1.6643800000029445E-3</c:v>
                </c:pt>
                <c:pt idx="83220">
                  <c:v>1.6644000000029446E-3</c:v>
                </c:pt>
                <c:pt idx="83221">
                  <c:v>1.6644200000029447E-3</c:v>
                </c:pt>
                <c:pt idx="83222">
                  <c:v>1.6644400000029448E-3</c:v>
                </c:pt>
                <c:pt idx="83223">
                  <c:v>1.6644600000029449E-3</c:v>
                </c:pt>
                <c:pt idx="83224">
                  <c:v>1.664480000002945E-3</c:v>
                </c:pt>
                <c:pt idx="83225">
                  <c:v>1.6645000000029451E-3</c:v>
                </c:pt>
                <c:pt idx="83226">
                  <c:v>1.6645200000029452E-3</c:v>
                </c:pt>
                <c:pt idx="83227">
                  <c:v>1.6645400000029453E-3</c:v>
                </c:pt>
                <c:pt idx="83228">
                  <c:v>1.6645600000029454E-3</c:v>
                </c:pt>
                <c:pt idx="83229">
                  <c:v>1.6645800000029455E-3</c:v>
                </c:pt>
                <c:pt idx="83230">
                  <c:v>1.6646000000029456E-3</c:v>
                </c:pt>
                <c:pt idx="83231">
                  <c:v>1.6646200000029457E-3</c:v>
                </c:pt>
                <c:pt idx="83232">
                  <c:v>1.6646400000029458E-3</c:v>
                </c:pt>
                <c:pt idx="83233">
                  <c:v>1.6646600000029459E-3</c:v>
                </c:pt>
                <c:pt idx="83234">
                  <c:v>1.664680000002946E-3</c:v>
                </c:pt>
                <c:pt idx="83235">
                  <c:v>1.6647000000029461E-3</c:v>
                </c:pt>
                <c:pt idx="83236">
                  <c:v>1.6647200000029462E-3</c:v>
                </c:pt>
                <c:pt idx="83237">
                  <c:v>1.6647400000029463E-3</c:v>
                </c:pt>
                <c:pt idx="83238">
                  <c:v>1.6647600000029464E-3</c:v>
                </c:pt>
                <c:pt idx="83239">
                  <c:v>1.6647800000029465E-3</c:v>
                </c:pt>
                <c:pt idx="83240">
                  <c:v>1.6648000000029466E-3</c:v>
                </c:pt>
                <c:pt idx="83241">
                  <c:v>1.6648200000029467E-3</c:v>
                </c:pt>
                <c:pt idx="83242">
                  <c:v>1.6648400000029468E-3</c:v>
                </c:pt>
                <c:pt idx="83243">
                  <c:v>1.6648600000029469E-3</c:v>
                </c:pt>
                <c:pt idx="83244">
                  <c:v>1.664880000002947E-3</c:v>
                </c:pt>
                <c:pt idx="83245">
                  <c:v>1.6649000000029471E-3</c:v>
                </c:pt>
                <c:pt idx="83246">
                  <c:v>1.6649200000029472E-3</c:v>
                </c:pt>
                <c:pt idx="83247">
                  <c:v>1.6649400000029472E-3</c:v>
                </c:pt>
                <c:pt idx="83248">
                  <c:v>1.6649600000029473E-3</c:v>
                </c:pt>
                <c:pt idx="83249">
                  <c:v>1.6649800000029474E-3</c:v>
                </c:pt>
                <c:pt idx="83250">
                  <c:v>1.6650000000029475E-3</c:v>
                </c:pt>
                <c:pt idx="83251">
                  <c:v>1.6650200000029476E-3</c:v>
                </c:pt>
                <c:pt idx="83252">
                  <c:v>1.6650400000029477E-3</c:v>
                </c:pt>
                <c:pt idx="83253">
                  <c:v>1.6650600000029478E-3</c:v>
                </c:pt>
                <c:pt idx="83254">
                  <c:v>1.6650800000029479E-3</c:v>
                </c:pt>
                <c:pt idx="83255">
                  <c:v>1.665100000002948E-3</c:v>
                </c:pt>
                <c:pt idx="83256">
                  <c:v>1.6651200000029481E-3</c:v>
                </c:pt>
                <c:pt idx="83257">
                  <c:v>1.6651400000029482E-3</c:v>
                </c:pt>
                <c:pt idx="83258">
                  <c:v>1.6651600000029483E-3</c:v>
                </c:pt>
                <c:pt idx="83259">
                  <c:v>1.6651800000029484E-3</c:v>
                </c:pt>
                <c:pt idx="83260">
                  <c:v>1.6652000000029485E-3</c:v>
                </c:pt>
                <c:pt idx="83261">
                  <c:v>1.6652200000029486E-3</c:v>
                </c:pt>
                <c:pt idx="83262">
                  <c:v>1.6652400000029487E-3</c:v>
                </c:pt>
                <c:pt idx="83263">
                  <c:v>1.6652600000029488E-3</c:v>
                </c:pt>
                <c:pt idx="83264">
                  <c:v>1.6652800000029489E-3</c:v>
                </c:pt>
                <c:pt idx="83265">
                  <c:v>1.665300000002949E-3</c:v>
                </c:pt>
                <c:pt idx="83266">
                  <c:v>1.6653200000029491E-3</c:v>
                </c:pt>
                <c:pt idx="83267">
                  <c:v>1.6653400000029492E-3</c:v>
                </c:pt>
                <c:pt idx="83268">
                  <c:v>1.6653600000029493E-3</c:v>
                </c:pt>
                <c:pt idx="83269">
                  <c:v>1.6653800000029494E-3</c:v>
                </c:pt>
                <c:pt idx="83270">
                  <c:v>1.6654000000029495E-3</c:v>
                </c:pt>
                <c:pt idx="83271">
                  <c:v>1.6654200000029496E-3</c:v>
                </c:pt>
                <c:pt idx="83272">
                  <c:v>1.6654400000029497E-3</c:v>
                </c:pt>
                <c:pt idx="83273">
                  <c:v>1.6654600000029498E-3</c:v>
                </c:pt>
                <c:pt idx="83274">
                  <c:v>1.6654800000029499E-3</c:v>
                </c:pt>
                <c:pt idx="83275">
                  <c:v>1.66550000000295E-3</c:v>
                </c:pt>
                <c:pt idx="83276">
                  <c:v>1.6655200000029501E-3</c:v>
                </c:pt>
                <c:pt idx="83277">
                  <c:v>1.6655400000029502E-3</c:v>
                </c:pt>
                <c:pt idx="83278">
                  <c:v>1.6655600000029503E-3</c:v>
                </c:pt>
                <c:pt idx="83279">
                  <c:v>1.6655800000029504E-3</c:v>
                </c:pt>
                <c:pt idx="83280">
                  <c:v>1.6656000000029505E-3</c:v>
                </c:pt>
                <c:pt idx="83281">
                  <c:v>1.6656200000029506E-3</c:v>
                </c:pt>
                <c:pt idx="83282">
                  <c:v>1.6656400000029507E-3</c:v>
                </c:pt>
                <c:pt idx="83283">
                  <c:v>1.6656600000029508E-3</c:v>
                </c:pt>
                <c:pt idx="83284">
                  <c:v>1.6656800000029509E-3</c:v>
                </c:pt>
                <c:pt idx="83285">
                  <c:v>1.665700000002951E-3</c:v>
                </c:pt>
                <c:pt idx="83286">
                  <c:v>1.6657200000029511E-3</c:v>
                </c:pt>
                <c:pt idx="83287">
                  <c:v>1.6657400000029512E-3</c:v>
                </c:pt>
                <c:pt idx="83288">
                  <c:v>1.6657600000029513E-3</c:v>
                </c:pt>
                <c:pt idx="83289">
                  <c:v>1.6657800000029514E-3</c:v>
                </c:pt>
                <c:pt idx="83290">
                  <c:v>1.6658000000029515E-3</c:v>
                </c:pt>
                <c:pt idx="83291">
                  <c:v>1.6658200000029516E-3</c:v>
                </c:pt>
                <c:pt idx="83292">
                  <c:v>1.6658400000029517E-3</c:v>
                </c:pt>
                <c:pt idx="83293">
                  <c:v>1.6658600000029518E-3</c:v>
                </c:pt>
                <c:pt idx="83294">
                  <c:v>1.6658800000029519E-3</c:v>
                </c:pt>
                <c:pt idx="83295">
                  <c:v>1.665900000002952E-3</c:v>
                </c:pt>
                <c:pt idx="83296">
                  <c:v>1.6659200000029521E-3</c:v>
                </c:pt>
                <c:pt idx="83297">
                  <c:v>1.6659400000029522E-3</c:v>
                </c:pt>
                <c:pt idx="83298">
                  <c:v>1.6659600000029522E-3</c:v>
                </c:pt>
                <c:pt idx="83299">
                  <c:v>1.6659800000029523E-3</c:v>
                </c:pt>
                <c:pt idx="83300">
                  <c:v>1.6660000000029524E-3</c:v>
                </c:pt>
                <c:pt idx="83301">
                  <c:v>1.6660200000029525E-3</c:v>
                </c:pt>
                <c:pt idx="83302">
                  <c:v>1.6660400000029526E-3</c:v>
                </c:pt>
                <c:pt idx="83303">
                  <c:v>1.6660600000029527E-3</c:v>
                </c:pt>
                <c:pt idx="83304">
                  <c:v>1.6660800000029528E-3</c:v>
                </c:pt>
                <c:pt idx="83305">
                  <c:v>1.6661000000029529E-3</c:v>
                </c:pt>
                <c:pt idx="83306">
                  <c:v>1.666120000002953E-3</c:v>
                </c:pt>
                <c:pt idx="83307">
                  <c:v>1.6661400000029531E-3</c:v>
                </c:pt>
                <c:pt idx="83308">
                  <c:v>1.6661600000029532E-3</c:v>
                </c:pt>
                <c:pt idx="83309">
                  <c:v>1.6661800000029533E-3</c:v>
                </c:pt>
                <c:pt idx="83310">
                  <c:v>1.6662000000029534E-3</c:v>
                </c:pt>
                <c:pt idx="83311">
                  <c:v>1.6662200000029535E-3</c:v>
                </c:pt>
                <c:pt idx="83312">
                  <c:v>1.6662400000029536E-3</c:v>
                </c:pt>
                <c:pt idx="83313">
                  <c:v>1.6662600000029537E-3</c:v>
                </c:pt>
                <c:pt idx="83314">
                  <c:v>1.6662800000029538E-3</c:v>
                </c:pt>
                <c:pt idx="83315">
                  <c:v>1.6663000000029539E-3</c:v>
                </c:pt>
                <c:pt idx="83316">
                  <c:v>1.666320000002954E-3</c:v>
                </c:pt>
                <c:pt idx="83317">
                  <c:v>1.6663400000029541E-3</c:v>
                </c:pt>
                <c:pt idx="83318">
                  <c:v>1.6663600000029542E-3</c:v>
                </c:pt>
                <c:pt idx="83319">
                  <c:v>1.6663800000029543E-3</c:v>
                </c:pt>
                <c:pt idx="83320">
                  <c:v>1.6664000000029544E-3</c:v>
                </c:pt>
                <c:pt idx="83321">
                  <c:v>1.6664200000029545E-3</c:v>
                </c:pt>
                <c:pt idx="83322">
                  <c:v>1.6664400000029546E-3</c:v>
                </c:pt>
                <c:pt idx="83323">
                  <c:v>1.6664600000029547E-3</c:v>
                </c:pt>
                <c:pt idx="83324">
                  <c:v>1.6664800000029548E-3</c:v>
                </c:pt>
                <c:pt idx="83325">
                  <c:v>1.6665000000029549E-3</c:v>
                </c:pt>
                <c:pt idx="83326">
                  <c:v>1.666520000002955E-3</c:v>
                </c:pt>
                <c:pt idx="83327">
                  <c:v>1.6665400000029551E-3</c:v>
                </c:pt>
                <c:pt idx="83328">
                  <c:v>1.6665600000029552E-3</c:v>
                </c:pt>
                <c:pt idx="83329">
                  <c:v>1.6665800000029553E-3</c:v>
                </c:pt>
                <c:pt idx="83330">
                  <c:v>1.6666000000029554E-3</c:v>
                </c:pt>
                <c:pt idx="83331">
                  <c:v>1.6666200000029555E-3</c:v>
                </c:pt>
                <c:pt idx="83332">
                  <c:v>1.6666400000029556E-3</c:v>
                </c:pt>
                <c:pt idx="83333">
                  <c:v>1.6666600000029557E-3</c:v>
                </c:pt>
                <c:pt idx="83334">
                  <c:v>1.6666800000029558E-3</c:v>
                </c:pt>
                <c:pt idx="83335">
                  <c:v>1.6667000000029559E-3</c:v>
                </c:pt>
                <c:pt idx="83336">
                  <c:v>1.666720000002956E-3</c:v>
                </c:pt>
                <c:pt idx="83337">
                  <c:v>1.6667400000029561E-3</c:v>
                </c:pt>
                <c:pt idx="83338">
                  <c:v>1.6667600000029562E-3</c:v>
                </c:pt>
                <c:pt idx="83339">
                  <c:v>1.6667800000029563E-3</c:v>
                </c:pt>
                <c:pt idx="83340">
                  <c:v>1.6668000000029564E-3</c:v>
                </c:pt>
                <c:pt idx="83341">
                  <c:v>1.6668200000029565E-3</c:v>
                </c:pt>
                <c:pt idx="83342">
                  <c:v>1.6668400000029566E-3</c:v>
                </c:pt>
                <c:pt idx="83343">
                  <c:v>1.6668600000029567E-3</c:v>
                </c:pt>
                <c:pt idx="83344">
                  <c:v>1.6668800000029568E-3</c:v>
                </c:pt>
                <c:pt idx="83345">
                  <c:v>1.6669000000029569E-3</c:v>
                </c:pt>
                <c:pt idx="83346">
                  <c:v>1.666920000002957E-3</c:v>
                </c:pt>
                <c:pt idx="83347">
                  <c:v>1.6669400000029571E-3</c:v>
                </c:pt>
                <c:pt idx="83348">
                  <c:v>1.6669600000029572E-3</c:v>
                </c:pt>
                <c:pt idx="83349">
                  <c:v>1.6669800000029573E-3</c:v>
                </c:pt>
                <c:pt idx="83350">
                  <c:v>1.6670000000029573E-3</c:v>
                </c:pt>
                <c:pt idx="83351">
                  <c:v>1.6670200000029574E-3</c:v>
                </c:pt>
                <c:pt idx="83352">
                  <c:v>1.6670400000029575E-3</c:v>
                </c:pt>
                <c:pt idx="83353">
                  <c:v>1.6670600000029576E-3</c:v>
                </c:pt>
                <c:pt idx="83354">
                  <c:v>1.6670800000029577E-3</c:v>
                </c:pt>
                <c:pt idx="83355">
                  <c:v>1.6671000000029578E-3</c:v>
                </c:pt>
                <c:pt idx="83356">
                  <c:v>1.6671200000029579E-3</c:v>
                </c:pt>
                <c:pt idx="83357">
                  <c:v>1.667140000002958E-3</c:v>
                </c:pt>
                <c:pt idx="83358">
                  <c:v>1.6671600000029581E-3</c:v>
                </c:pt>
                <c:pt idx="83359">
                  <c:v>1.6671800000029582E-3</c:v>
                </c:pt>
                <c:pt idx="83360">
                  <c:v>1.6672000000029583E-3</c:v>
                </c:pt>
                <c:pt idx="83361">
                  <c:v>1.6672200000029584E-3</c:v>
                </c:pt>
                <c:pt idx="83362">
                  <c:v>1.6672400000029585E-3</c:v>
                </c:pt>
                <c:pt idx="83363">
                  <c:v>1.6672600000029586E-3</c:v>
                </c:pt>
                <c:pt idx="83364">
                  <c:v>1.6672800000029587E-3</c:v>
                </c:pt>
                <c:pt idx="83365">
                  <c:v>1.6673000000029588E-3</c:v>
                </c:pt>
                <c:pt idx="83366">
                  <c:v>1.6673200000029589E-3</c:v>
                </c:pt>
                <c:pt idx="83367">
                  <c:v>1.667340000002959E-3</c:v>
                </c:pt>
                <c:pt idx="83368">
                  <c:v>1.6673600000029591E-3</c:v>
                </c:pt>
                <c:pt idx="83369">
                  <c:v>1.6673800000029592E-3</c:v>
                </c:pt>
                <c:pt idx="83370">
                  <c:v>1.6674000000029593E-3</c:v>
                </c:pt>
                <c:pt idx="83371">
                  <c:v>1.6674200000029594E-3</c:v>
                </c:pt>
                <c:pt idx="83372">
                  <c:v>1.6674400000029595E-3</c:v>
                </c:pt>
                <c:pt idx="83373">
                  <c:v>1.6674600000029596E-3</c:v>
                </c:pt>
                <c:pt idx="83374">
                  <c:v>1.6674800000029597E-3</c:v>
                </c:pt>
                <c:pt idx="83375">
                  <c:v>1.6675000000029598E-3</c:v>
                </c:pt>
                <c:pt idx="83376">
                  <c:v>1.6675200000029599E-3</c:v>
                </c:pt>
                <c:pt idx="83377">
                  <c:v>1.66754000000296E-3</c:v>
                </c:pt>
                <c:pt idx="83378">
                  <c:v>1.6675600000029601E-3</c:v>
                </c:pt>
                <c:pt idx="83379">
                  <c:v>1.6675800000029602E-3</c:v>
                </c:pt>
                <c:pt idx="83380">
                  <c:v>1.6676000000029603E-3</c:v>
                </c:pt>
                <c:pt idx="83381">
                  <c:v>1.6676200000029604E-3</c:v>
                </c:pt>
                <c:pt idx="83382">
                  <c:v>1.6676400000029605E-3</c:v>
                </c:pt>
                <c:pt idx="83383">
                  <c:v>1.6676600000029606E-3</c:v>
                </c:pt>
                <c:pt idx="83384">
                  <c:v>1.6676800000029607E-3</c:v>
                </c:pt>
                <c:pt idx="83385">
                  <c:v>1.6677000000029608E-3</c:v>
                </c:pt>
                <c:pt idx="83386">
                  <c:v>1.6677200000029609E-3</c:v>
                </c:pt>
                <c:pt idx="83387">
                  <c:v>1.667740000002961E-3</c:v>
                </c:pt>
                <c:pt idx="83388">
                  <c:v>1.6677600000029611E-3</c:v>
                </c:pt>
                <c:pt idx="83389">
                  <c:v>1.6677800000029612E-3</c:v>
                </c:pt>
                <c:pt idx="83390">
                  <c:v>1.6678000000029613E-3</c:v>
                </c:pt>
                <c:pt idx="83391">
                  <c:v>1.6678200000029614E-3</c:v>
                </c:pt>
                <c:pt idx="83392">
                  <c:v>1.6678400000029615E-3</c:v>
                </c:pt>
                <c:pt idx="83393">
                  <c:v>1.6678600000029616E-3</c:v>
                </c:pt>
                <c:pt idx="83394">
                  <c:v>1.6678800000029617E-3</c:v>
                </c:pt>
                <c:pt idx="83395">
                  <c:v>1.6679000000029618E-3</c:v>
                </c:pt>
                <c:pt idx="83396">
                  <c:v>1.6679200000029619E-3</c:v>
                </c:pt>
                <c:pt idx="83397">
                  <c:v>1.667940000002962E-3</c:v>
                </c:pt>
                <c:pt idx="83398">
                  <c:v>1.6679600000029621E-3</c:v>
                </c:pt>
                <c:pt idx="83399">
                  <c:v>1.6679800000029622E-3</c:v>
                </c:pt>
                <c:pt idx="83400">
                  <c:v>1.6680000000029623E-3</c:v>
                </c:pt>
                <c:pt idx="83401">
                  <c:v>1.6680200000029624E-3</c:v>
                </c:pt>
                <c:pt idx="83402">
                  <c:v>1.6680400000029624E-3</c:v>
                </c:pt>
                <c:pt idx="83403">
                  <c:v>1.6680600000029625E-3</c:v>
                </c:pt>
                <c:pt idx="83404">
                  <c:v>1.6680800000029626E-3</c:v>
                </c:pt>
                <c:pt idx="83405">
                  <c:v>1.6681000000029627E-3</c:v>
                </c:pt>
                <c:pt idx="83406">
                  <c:v>1.6681200000029628E-3</c:v>
                </c:pt>
                <c:pt idx="83407">
                  <c:v>1.6681400000029629E-3</c:v>
                </c:pt>
                <c:pt idx="83408">
                  <c:v>1.668160000002963E-3</c:v>
                </c:pt>
                <c:pt idx="83409">
                  <c:v>1.6681800000029631E-3</c:v>
                </c:pt>
                <c:pt idx="83410">
                  <c:v>1.6682000000029632E-3</c:v>
                </c:pt>
                <c:pt idx="83411">
                  <c:v>1.6682200000029633E-3</c:v>
                </c:pt>
                <c:pt idx="83412">
                  <c:v>1.6682400000029634E-3</c:v>
                </c:pt>
                <c:pt idx="83413">
                  <c:v>1.6682600000029635E-3</c:v>
                </c:pt>
                <c:pt idx="83414">
                  <c:v>1.6682800000029636E-3</c:v>
                </c:pt>
                <c:pt idx="83415">
                  <c:v>1.6683000000029637E-3</c:v>
                </c:pt>
                <c:pt idx="83416">
                  <c:v>1.6683200000029638E-3</c:v>
                </c:pt>
                <c:pt idx="83417">
                  <c:v>1.6683400000029639E-3</c:v>
                </c:pt>
                <c:pt idx="83418">
                  <c:v>1.668360000002964E-3</c:v>
                </c:pt>
                <c:pt idx="83419">
                  <c:v>1.6683800000029641E-3</c:v>
                </c:pt>
                <c:pt idx="83420">
                  <c:v>1.6684000000029642E-3</c:v>
                </c:pt>
                <c:pt idx="83421">
                  <c:v>1.6684200000029643E-3</c:v>
                </c:pt>
                <c:pt idx="83422">
                  <c:v>1.6684400000029644E-3</c:v>
                </c:pt>
                <c:pt idx="83423">
                  <c:v>1.6684600000029645E-3</c:v>
                </c:pt>
                <c:pt idx="83424">
                  <c:v>1.6684800000029646E-3</c:v>
                </c:pt>
                <c:pt idx="83425">
                  <c:v>1.6685000000029647E-3</c:v>
                </c:pt>
                <c:pt idx="83426">
                  <c:v>1.6685200000029648E-3</c:v>
                </c:pt>
                <c:pt idx="83427">
                  <c:v>1.6685400000029649E-3</c:v>
                </c:pt>
                <c:pt idx="83428">
                  <c:v>1.668560000002965E-3</c:v>
                </c:pt>
                <c:pt idx="83429">
                  <c:v>1.6685800000029651E-3</c:v>
                </c:pt>
                <c:pt idx="83430">
                  <c:v>1.6686000000029652E-3</c:v>
                </c:pt>
                <c:pt idx="83431">
                  <c:v>1.6686200000029653E-3</c:v>
                </c:pt>
                <c:pt idx="83432">
                  <c:v>1.6686400000029654E-3</c:v>
                </c:pt>
                <c:pt idx="83433">
                  <c:v>1.6686600000029655E-3</c:v>
                </c:pt>
                <c:pt idx="83434">
                  <c:v>1.6686800000029656E-3</c:v>
                </c:pt>
                <c:pt idx="83435">
                  <c:v>1.6687000000029657E-3</c:v>
                </c:pt>
                <c:pt idx="83436">
                  <c:v>1.6687200000029658E-3</c:v>
                </c:pt>
                <c:pt idx="83437">
                  <c:v>1.6687400000029659E-3</c:v>
                </c:pt>
                <c:pt idx="83438">
                  <c:v>1.668760000002966E-3</c:v>
                </c:pt>
                <c:pt idx="83439">
                  <c:v>1.6687800000029661E-3</c:v>
                </c:pt>
                <c:pt idx="83440">
                  <c:v>1.6688000000029662E-3</c:v>
                </c:pt>
                <c:pt idx="83441">
                  <c:v>1.6688200000029663E-3</c:v>
                </c:pt>
                <c:pt idx="83442">
                  <c:v>1.6688400000029664E-3</c:v>
                </c:pt>
                <c:pt idx="83443">
                  <c:v>1.6688600000029665E-3</c:v>
                </c:pt>
                <c:pt idx="83444">
                  <c:v>1.6688800000029666E-3</c:v>
                </c:pt>
                <c:pt idx="83445">
                  <c:v>1.6689000000029667E-3</c:v>
                </c:pt>
                <c:pt idx="83446">
                  <c:v>1.6689200000029668E-3</c:v>
                </c:pt>
                <c:pt idx="83447">
                  <c:v>1.6689400000029669E-3</c:v>
                </c:pt>
                <c:pt idx="83448">
                  <c:v>1.668960000002967E-3</c:v>
                </c:pt>
                <c:pt idx="83449">
                  <c:v>1.6689800000029671E-3</c:v>
                </c:pt>
                <c:pt idx="83450">
                  <c:v>1.6690000000029672E-3</c:v>
                </c:pt>
                <c:pt idx="83451">
                  <c:v>1.6690200000029673E-3</c:v>
                </c:pt>
                <c:pt idx="83452">
                  <c:v>1.6690400000029674E-3</c:v>
                </c:pt>
                <c:pt idx="83453">
                  <c:v>1.6690600000029674E-3</c:v>
                </c:pt>
                <c:pt idx="83454">
                  <c:v>1.6690800000029675E-3</c:v>
                </c:pt>
                <c:pt idx="83455">
                  <c:v>1.6691000000029676E-3</c:v>
                </c:pt>
                <c:pt idx="83456">
                  <c:v>1.6691200000029677E-3</c:v>
                </c:pt>
                <c:pt idx="83457">
                  <c:v>1.6691400000029678E-3</c:v>
                </c:pt>
                <c:pt idx="83458">
                  <c:v>1.6691600000029679E-3</c:v>
                </c:pt>
                <c:pt idx="83459">
                  <c:v>1.669180000002968E-3</c:v>
                </c:pt>
                <c:pt idx="83460">
                  <c:v>1.6692000000029681E-3</c:v>
                </c:pt>
                <c:pt idx="83461">
                  <c:v>1.6692200000029682E-3</c:v>
                </c:pt>
                <c:pt idx="83462">
                  <c:v>1.6692400000029683E-3</c:v>
                </c:pt>
                <c:pt idx="83463">
                  <c:v>1.6692600000029684E-3</c:v>
                </c:pt>
                <c:pt idx="83464">
                  <c:v>1.6692800000029685E-3</c:v>
                </c:pt>
                <c:pt idx="83465">
                  <c:v>1.6693000000029686E-3</c:v>
                </c:pt>
                <c:pt idx="83466">
                  <c:v>1.6693200000029687E-3</c:v>
                </c:pt>
                <c:pt idx="83467">
                  <c:v>1.6693400000029688E-3</c:v>
                </c:pt>
                <c:pt idx="83468">
                  <c:v>1.6693600000029689E-3</c:v>
                </c:pt>
                <c:pt idx="83469">
                  <c:v>1.669380000002969E-3</c:v>
                </c:pt>
                <c:pt idx="83470">
                  <c:v>1.6694000000029691E-3</c:v>
                </c:pt>
                <c:pt idx="83471">
                  <c:v>1.6694200000029692E-3</c:v>
                </c:pt>
                <c:pt idx="83472">
                  <c:v>1.6694400000029693E-3</c:v>
                </c:pt>
                <c:pt idx="83473">
                  <c:v>1.6694600000029694E-3</c:v>
                </c:pt>
                <c:pt idx="83474">
                  <c:v>1.6694800000029695E-3</c:v>
                </c:pt>
                <c:pt idx="83475">
                  <c:v>1.6695000000029696E-3</c:v>
                </c:pt>
                <c:pt idx="83476">
                  <c:v>1.6695200000029697E-3</c:v>
                </c:pt>
                <c:pt idx="83477">
                  <c:v>1.6695400000029698E-3</c:v>
                </c:pt>
                <c:pt idx="83478">
                  <c:v>1.6695600000029699E-3</c:v>
                </c:pt>
                <c:pt idx="83479">
                  <c:v>1.66958000000297E-3</c:v>
                </c:pt>
                <c:pt idx="83480">
                  <c:v>1.6696000000029701E-3</c:v>
                </c:pt>
                <c:pt idx="83481">
                  <c:v>1.6696200000029702E-3</c:v>
                </c:pt>
                <c:pt idx="83482">
                  <c:v>1.6696400000029703E-3</c:v>
                </c:pt>
                <c:pt idx="83483">
                  <c:v>1.6696600000029704E-3</c:v>
                </c:pt>
                <c:pt idx="83484">
                  <c:v>1.6696800000029705E-3</c:v>
                </c:pt>
                <c:pt idx="83485">
                  <c:v>1.6697000000029706E-3</c:v>
                </c:pt>
                <c:pt idx="83486">
                  <c:v>1.6697200000029707E-3</c:v>
                </c:pt>
                <c:pt idx="83487">
                  <c:v>1.6697400000029708E-3</c:v>
                </c:pt>
                <c:pt idx="83488">
                  <c:v>1.6697600000029709E-3</c:v>
                </c:pt>
                <c:pt idx="83489">
                  <c:v>1.669780000002971E-3</c:v>
                </c:pt>
                <c:pt idx="83490">
                  <c:v>1.6698000000029711E-3</c:v>
                </c:pt>
                <c:pt idx="83491">
                  <c:v>1.6698200000029712E-3</c:v>
                </c:pt>
                <c:pt idx="83492">
                  <c:v>1.6698400000029713E-3</c:v>
                </c:pt>
                <c:pt idx="83493">
                  <c:v>1.6698600000029714E-3</c:v>
                </c:pt>
                <c:pt idx="83494">
                  <c:v>1.6698800000029715E-3</c:v>
                </c:pt>
                <c:pt idx="83495">
                  <c:v>1.6699000000029716E-3</c:v>
                </c:pt>
                <c:pt idx="83496">
                  <c:v>1.6699200000029717E-3</c:v>
                </c:pt>
                <c:pt idx="83497">
                  <c:v>1.6699400000029718E-3</c:v>
                </c:pt>
                <c:pt idx="83498">
                  <c:v>1.6699600000029719E-3</c:v>
                </c:pt>
                <c:pt idx="83499">
                  <c:v>1.669980000002972E-3</c:v>
                </c:pt>
                <c:pt idx="83500">
                  <c:v>1.6700000000029721E-3</c:v>
                </c:pt>
                <c:pt idx="83501">
                  <c:v>1.6700200000029722E-3</c:v>
                </c:pt>
                <c:pt idx="83502">
                  <c:v>1.6700400000029723E-3</c:v>
                </c:pt>
                <c:pt idx="83503">
                  <c:v>1.6700600000029724E-3</c:v>
                </c:pt>
                <c:pt idx="83504">
                  <c:v>1.6700800000029725E-3</c:v>
                </c:pt>
                <c:pt idx="83505">
                  <c:v>1.6701000000029725E-3</c:v>
                </c:pt>
                <c:pt idx="83506">
                  <c:v>1.6701200000029726E-3</c:v>
                </c:pt>
                <c:pt idx="83507">
                  <c:v>1.6701400000029727E-3</c:v>
                </c:pt>
                <c:pt idx="83508">
                  <c:v>1.6701600000029728E-3</c:v>
                </c:pt>
                <c:pt idx="83509">
                  <c:v>1.6701800000029729E-3</c:v>
                </c:pt>
                <c:pt idx="83510">
                  <c:v>1.670200000002973E-3</c:v>
                </c:pt>
                <c:pt idx="83511">
                  <c:v>1.6702200000029731E-3</c:v>
                </c:pt>
                <c:pt idx="83512">
                  <c:v>1.6702400000029732E-3</c:v>
                </c:pt>
                <c:pt idx="83513">
                  <c:v>1.6702600000029733E-3</c:v>
                </c:pt>
                <c:pt idx="83514">
                  <c:v>1.6702800000029734E-3</c:v>
                </c:pt>
                <c:pt idx="83515">
                  <c:v>1.6703000000029735E-3</c:v>
                </c:pt>
                <c:pt idx="83516">
                  <c:v>1.6703200000029736E-3</c:v>
                </c:pt>
                <c:pt idx="83517">
                  <c:v>1.6703400000029737E-3</c:v>
                </c:pt>
                <c:pt idx="83518">
                  <c:v>1.6703600000029738E-3</c:v>
                </c:pt>
                <c:pt idx="83519">
                  <c:v>1.6703800000029739E-3</c:v>
                </c:pt>
                <c:pt idx="83520">
                  <c:v>1.670400000002974E-3</c:v>
                </c:pt>
                <c:pt idx="83521">
                  <c:v>1.6704200000029741E-3</c:v>
                </c:pt>
                <c:pt idx="83522">
                  <c:v>1.6704400000029742E-3</c:v>
                </c:pt>
                <c:pt idx="83523">
                  <c:v>1.6704600000029743E-3</c:v>
                </c:pt>
                <c:pt idx="83524">
                  <c:v>1.6704800000029744E-3</c:v>
                </c:pt>
                <c:pt idx="83525">
                  <c:v>1.6705000000029745E-3</c:v>
                </c:pt>
                <c:pt idx="83526">
                  <c:v>1.6705200000029746E-3</c:v>
                </c:pt>
                <c:pt idx="83527">
                  <c:v>1.6705400000029747E-3</c:v>
                </c:pt>
                <c:pt idx="83528">
                  <c:v>1.6705600000029748E-3</c:v>
                </c:pt>
                <c:pt idx="83529">
                  <c:v>1.6705800000029749E-3</c:v>
                </c:pt>
                <c:pt idx="83530">
                  <c:v>1.670600000002975E-3</c:v>
                </c:pt>
                <c:pt idx="83531">
                  <c:v>1.6706200000029751E-3</c:v>
                </c:pt>
                <c:pt idx="83532">
                  <c:v>1.6706400000029752E-3</c:v>
                </c:pt>
                <c:pt idx="83533">
                  <c:v>1.6706600000029753E-3</c:v>
                </c:pt>
                <c:pt idx="83534">
                  <c:v>1.6706800000029754E-3</c:v>
                </c:pt>
                <c:pt idx="83535">
                  <c:v>1.6707000000029755E-3</c:v>
                </c:pt>
                <c:pt idx="83536">
                  <c:v>1.6707200000029756E-3</c:v>
                </c:pt>
                <c:pt idx="83537">
                  <c:v>1.6707400000029757E-3</c:v>
                </c:pt>
                <c:pt idx="83538">
                  <c:v>1.6707600000029758E-3</c:v>
                </c:pt>
                <c:pt idx="83539">
                  <c:v>1.6707800000029759E-3</c:v>
                </c:pt>
                <c:pt idx="83540">
                  <c:v>1.670800000002976E-3</c:v>
                </c:pt>
                <c:pt idx="83541">
                  <c:v>1.6708200000029761E-3</c:v>
                </c:pt>
                <c:pt idx="83542">
                  <c:v>1.6708400000029762E-3</c:v>
                </c:pt>
                <c:pt idx="83543">
                  <c:v>1.6708600000029763E-3</c:v>
                </c:pt>
                <c:pt idx="83544">
                  <c:v>1.6708800000029764E-3</c:v>
                </c:pt>
                <c:pt idx="83545">
                  <c:v>1.6709000000029765E-3</c:v>
                </c:pt>
                <c:pt idx="83546">
                  <c:v>1.6709200000029766E-3</c:v>
                </c:pt>
                <c:pt idx="83547">
                  <c:v>1.6709400000029767E-3</c:v>
                </c:pt>
                <c:pt idx="83548">
                  <c:v>1.6709600000029768E-3</c:v>
                </c:pt>
                <c:pt idx="83549">
                  <c:v>1.6709800000029769E-3</c:v>
                </c:pt>
                <c:pt idx="83550">
                  <c:v>1.671000000002977E-3</c:v>
                </c:pt>
                <c:pt idx="83551">
                  <c:v>1.6710200000029771E-3</c:v>
                </c:pt>
                <c:pt idx="83552">
                  <c:v>1.6710400000029772E-3</c:v>
                </c:pt>
                <c:pt idx="83553">
                  <c:v>1.6710600000029773E-3</c:v>
                </c:pt>
                <c:pt idx="83554">
                  <c:v>1.6710800000029774E-3</c:v>
                </c:pt>
                <c:pt idx="83555">
                  <c:v>1.6711000000029775E-3</c:v>
                </c:pt>
                <c:pt idx="83556">
                  <c:v>1.6711200000029776E-3</c:v>
                </c:pt>
                <c:pt idx="83557">
                  <c:v>1.6711400000029776E-3</c:v>
                </c:pt>
                <c:pt idx="83558">
                  <c:v>1.6711600000029777E-3</c:v>
                </c:pt>
                <c:pt idx="83559">
                  <c:v>1.6711800000029778E-3</c:v>
                </c:pt>
                <c:pt idx="83560">
                  <c:v>1.6712000000029779E-3</c:v>
                </c:pt>
                <c:pt idx="83561">
                  <c:v>1.671220000002978E-3</c:v>
                </c:pt>
                <c:pt idx="83562">
                  <c:v>1.6712400000029781E-3</c:v>
                </c:pt>
                <c:pt idx="83563">
                  <c:v>1.6712600000029782E-3</c:v>
                </c:pt>
                <c:pt idx="83564">
                  <c:v>1.6712800000029783E-3</c:v>
                </c:pt>
                <c:pt idx="83565">
                  <c:v>1.6713000000029784E-3</c:v>
                </c:pt>
                <c:pt idx="83566">
                  <c:v>1.6713200000029785E-3</c:v>
                </c:pt>
                <c:pt idx="83567">
                  <c:v>1.6713400000029786E-3</c:v>
                </c:pt>
                <c:pt idx="83568">
                  <c:v>1.6713600000029787E-3</c:v>
                </c:pt>
                <c:pt idx="83569">
                  <c:v>1.6713800000029788E-3</c:v>
                </c:pt>
                <c:pt idx="83570">
                  <c:v>1.6714000000029789E-3</c:v>
                </c:pt>
                <c:pt idx="83571">
                  <c:v>1.671420000002979E-3</c:v>
                </c:pt>
                <c:pt idx="83572">
                  <c:v>1.6714400000029791E-3</c:v>
                </c:pt>
                <c:pt idx="83573">
                  <c:v>1.6714600000029792E-3</c:v>
                </c:pt>
                <c:pt idx="83574">
                  <c:v>1.6714800000029793E-3</c:v>
                </c:pt>
                <c:pt idx="83575">
                  <c:v>1.6715000000029794E-3</c:v>
                </c:pt>
                <c:pt idx="83576">
                  <c:v>1.6715200000029795E-3</c:v>
                </c:pt>
                <c:pt idx="83577">
                  <c:v>1.6715400000029796E-3</c:v>
                </c:pt>
                <c:pt idx="83578">
                  <c:v>1.6715600000029797E-3</c:v>
                </c:pt>
                <c:pt idx="83579">
                  <c:v>1.6715800000029798E-3</c:v>
                </c:pt>
                <c:pt idx="83580">
                  <c:v>1.6716000000029799E-3</c:v>
                </c:pt>
                <c:pt idx="83581">
                  <c:v>1.67162000000298E-3</c:v>
                </c:pt>
                <c:pt idx="83582">
                  <c:v>1.6716400000029801E-3</c:v>
                </c:pt>
                <c:pt idx="83583">
                  <c:v>1.6716600000029802E-3</c:v>
                </c:pt>
                <c:pt idx="83584">
                  <c:v>1.6716800000029803E-3</c:v>
                </c:pt>
                <c:pt idx="83585">
                  <c:v>1.6717000000029804E-3</c:v>
                </c:pt>
                <c:pt idx="83586">
                  <c:v>1.6717200000029805E-3</c:v>
                </c:pt>
                <c:pt idx="83587">
                  <c:v>1.6717400000029806E-3</c:v>
                </c:pt>
                <c:pt idx="83588">
                  <c:v>1.6717600000029807E-3</c:v>
                </c:pt>
                <c:pt idx="83589">
                  <c:v>1.6717800000029808E-3</c:v>
                </c:pt>
                <c:pt idx="83590">
                  <c:v>1.6718000000029809E-3</c:v>
                </c:pt>
                <c:pt idx="83591">
                  <c:v>1.671820000002981E-3</c:v>
                </c:pt>
                <c:pt idx="83592">
                  <c:v>1.6718400000029811E-3</c:v>
                </c:pt>
                <c:pt idx="83593">
                  <c:v>1.6718600000029812E-3</c:v>
                </c:pt>
                <c:pt idx="83594">
                  <c:v>1.6718800000029813E-3</c:v>
                </c:pt>
                <c:pt idx="83595">
                  <c:v>1.6719000000029814E-3</c:v>
                </c:pt>
                <c:pt idx="83596">
                  <c:v>1.6719200000029815E-3</c:v>
                </c:pt>
                <c:pt idx="83597">
                  <c:v>1.6719400000029816E-3</c:v>
                </c:pt>
                <c:pt idx="83598">
                  <c:v>1.6719600000029817E-3</c:v>
                </c:pt>
                <c:pt idx="83599">
                  <c:v>1.6719800000029818E-3</c:v>
                </c:pt>
                <c:pt idx="83600">
                  <c:v>1.6720000000029819E-3</c:v>
                </c:pt>
                <c:pt idx="83601">
                  <c:v>1.672020000002982E-3</c:v>
                </c:pt>
                <c:pt idx="83602">
                  <c:v>1.6720400000029821E-3</c:v>
                </c:pt>
                <c:pt idx="83603">
                  <c:v>1.6720600000029822E-3</c:v>
                </c:pt>
                <c:pt idx="83604">
                  <c:v>1.6720800000029823E-3</c:v>
                </c:pt>
                <c:pt idx="83605">
                  <c:v>1.6721000000029824E-3</c:v>
                </c:pt>
                <c:pt idx="83606">
                  <c:v>1.6721200000029825E-3</c:v>
                </c:pt>
                <c:pt idx="83607">
                  <c:v>1.6721400000029826E-3</c:v>
                </c:pt>
                <c:pt idx="83608">
                  <c:v>1.6721600000029826E-3</c:v>
                </c:pt>
                <c:pt idx="83609">
                  <c:v>1.6721800000029827E-3</c:v>
                </c:pt>
                <c:pt idx="83610">
                  <c:v>1.6722000000029828E-3</c:v>
                </c:pt>
                <c:pt idx="83611">
                  <c:v>1.6722200000029829E-3</c:v>
                </c:pt>
                <c:pt idx="83612">
                  <c:v>1.672240000002983E-3</c:v>
                </c:pt>
                <c:pt idx="83613">
                  <c:v>1.6722600000029831E-3</c:v>
                </c:pt>
                <c:pt idx="83614">
                  <c:v>1.6722800000029832E-3</c:v>
                </c:pt>
                <c:pt idx="83615">
                  <c:v>1.6723000000029833E-3</c:v>
                </c:pt>
                <c:pt idx="83616">
                  <c:v>1.6723200000029834E-3</c:v>
                </c:pt>
                <c:pt idx="83617">
                  <c:v>1.6723400000029835E-3</c:v>
                </c:pt>
                <c:pt idx="83618">
                  <c:v>1.6723600000029836E-3</c:v>
                </c:pt>
                <c:pt idx="83619">
                  <c:v>1.6723800000029837E-3</c:v>
                </c:pt>
                <c:pt idx="83620">
                  <c:v>1.6724000000029838E-3</c:v>
                </c:pt>
                <c:pt idx="83621">
                  <c:v>1.6724200000029839E-3</c:v>
                </c:pt>
                <c:pt idx="83622">
                  <c:v>1.672440000002984E-3</c:v>
                </c:pt>
                <c:pt idx="83623">
                  <c:v>1.6724600000029841E-3</c:v>
                </c:pt>
                <c:pt idx="83624">
                  <c:v>1.6724800000029842E-3</c:v>
                </c:pt>
                <c:pt idx="83625">
                  <c:v>1.6725000000029843E-3</c:v>
                </c:pt>
                <c:pt idx="83626">
                  <c:v>1.6725200000029844E-3</c:v>
                </c:pt>
                <c:pt idx="83627">
                  <c:v>1.6725400000029845E-3</c:v>
                </c:pt>
                <c:pt idx="83628">
                  <c:v>1.6725600000029846E-3</c:v>
                </c:pt>
                <c:pt idx="83629">
                  <c:v>1.6725800000029847E-3</c:v>
                </c:pt>
                <c:pt idx="83630">
                  <c:v>1.6726000000029848E-3</c:v>
                </c:pt>
                <c:pt idx="83631">
                  <c:v>1.6726200000029849E-3</c:v>
                </c:pt>
                <c:pt idx="83632">
                  <c:v>1.672640000002985E-3</c:v>
                </c:pt>
                <c:pt idx="83633">
                  <c:v>1.6726600000029851E-3</c:v>
                </c:pt>
                <c:pt idx="83634">
                  <c:v>1.6726800000029852E-3</c:v>
                </c:pt>
                <c:pt idx="83635">
                  <c:v>1.6727000000029853E-3</c:v>
                </c:pt>
                <c:pt idx="83636">
                  <c:v>1.6727200000029854E-3</c:v>
                </c:pt>
                <c:pt idx="83637">
                  <c:v>1.6727400000029855E-3</c:v>
                </c:pt>
                <c:pt idx="83638">
                  <c:v>1.6727600000029856E-3</c:v>
                </c:pt>
                <c:pt idx="83639">
                  <c:v>1.6727800000029857E-3</c:v>
                </c:pt>
                <c:pt idx="83640">
                  <c:v>1.6728000000029858E-3</c:v>
                </c:pt>
                <c:pt idx="83641">
                  <c:v>1.6728200000029859E-3</c:v>
                </c:pt>
                <c:pt idx="83642">
                  <c:v>1.672840000002986E-3</c:v>
                </c:pt>
                <c:pt idx="83643">
                  <c:v>1.6728600000029861E-3</c:v>
                </c:pt>
                <c:pt idx="83644">
                  <c:v>1.6728800000029862E-3</c:v>
                </c:pt>
                <c:pt idx="83645">
                  <c:v>1.6729000000029863E-3</c:v>
                </c:pt>
                <c:pt idx="83646">
                  <c:v>1.6729200000029864E-3</c:v>
                </c:pt>
                <c:pt idx="83647">
                  <c:v>1.6729400000029865E-3</c:v>
                </c:pt>
                <c:pt idx="83648">
                  <c:v>1.6729600000029866E-3</c:v>
                </c:pt>
                <c:pt idx="83649">
                  <c:v>1.6729800000029867E-3</c:v>
                </c:pt>
                <c:pt idx="83650">
                  <c:v>1.6730000000029868E-3</c:v>
                </c:pt>
                <c:pt idx="83651">
                  <c:v>1.6730200000029869E-3</c:v>
                </c:pt>
                <c:pt idx="83652">
                  <c:v>1.673040000002987E-3</c:v>
                </c:pt>
                <c:pt idx="83653">
                  <c:v>1.6730600000029871E-3</c:v>
                </c:pt>
                <c:pt idx="83654">
                  <c:v>1.6730800000029872E-3</c:v>
                </c:pt>
                <c:pt idx="83655">
                  <c:v>1.6731000000029873E-3</c:v>
                </c:pt>
                <c:pt idx="83656">
                  <c:v>1.6731200000029874E-3</c:v>
                </c:pt>
                <c:pt idx="83657">
                  <c:v>1.6731400000029875E-3</c:v>
                </c:pt>
                <c:pt idx="83658">
                  <c:v>1.6731600000029876E-3</c:v>
                </c:pt>
                <c:pt idx="83659">
                  <c:v>1.6731800000029877E-3</c:v>
                </c:pt>
                <c:pt idx="83660">
                  <c:v>1.6732000000029877E-3</c:v>
                </c:pt>
                <c:pt idx="83661">
                  <c:v>1.6732200000029878E-3</c:v>
                </c:pt>
                <c:pt idx="83662">
                  <c:v>1.6732400000029879E-3</c:v>
                </c:pt>
                <c:pt idx="83663">
                  <c:v>1.673260000002988E-3</c:v>
                </c:pt>
                <c:pt idx="83664">
                  <c:v>1.6732800000029881E-3</c:v>
                </c:pt>
                <c:pt idx="83665">
                  <c:v>1.6733000000029882E-3</c:v>
                </c:pt>
                <c:pt idx="83666">
                  <c:v>1.6733200000029883E-3</c:v>
                </c:pt>
                <c:pt idx="83667">
                  <c:v>1.6733400000029884E-3</c:v>
                </c:pt>
                <c:pt idx="83668">
                  <c:v>1.6733600000029885E-3</c:v>
                </c:pt>
                <c:pt idx="83669">
                  <c:v>1.6733800000029886E-3</c:v>
                </c:pt>
                <c:pt idx="83670">
                  <c:v>1.6734000000029887E-3</c:v>
                </c:pt>
                <c:pt idx="83671">
                  <c:v>1.6734200000029888E-3</c:v>
                </c:pt>
                <c:pt idx="83672">
                  <c:v>1.6734400000029889E-3</c:v>
                </c:pt>
                <c:pt idx="83673">
                  <c:v>1.673460000002989E-3</c:v>
                </c:pt>
                <c:pt idx="83674">
                  <c:v>1.6734800000029891E-3</c:v>
                </c:pt>
                <c:pt idx="83675">
                  <c:v>1.6735000000029892E-3</c:v>
                </c:pt>
                <c:pt idx="83676">
                  <c:v>1.6735200000029893E-3</c:v>
                </c:pt>
                <c:pt idx="83677">
                  <c:v>1.6735400000029894E-3</c:v>
                </c:pt>
                <c:pt idx="83678">
                  <c:v>1.6735600000029895E-3</c:v>
                </c:pt>
                <c:pt idx="83679">
                  <c:v>1.6735800000029896E-3</c:v>
                </c:pt>
                <c:pt idx="83680">
                  <c:v>1.6736000000029897E-3</c:v>
                </c:pt>
                <c:pt idx="83681">
                  <c:v>1.6736200000029898E-3</c:v>
                </c:pt>
                <c:pt idx="83682">
                  <c:v>1.6736400000029899E-3</c:v>
                </c:pt>
                <c:pt idx="83683">
                  <c:v>1.67366000000299E-3</c:v>
                </c:pt>
                <c:pt idx="83684">
                  <c:v>1.6736800000029901E-3</c:v>
                </c:pt>
                <c:pt idx="83685">
                  <c:v>1.6737000000029902E-3</c:v>
                </c:pt>
                <c:pt idx="83686">
                  <c:v>1.6737200000029903E-3</c:v>
                </c:pt>
                <c:pt idx="83687">
                  <c:v>1.6737400000029904E-3</c:v>
                </c:pt>
                <c:pt idx="83688">
                  <c:v>1.6737600000029905E-3</c:v>
                </c:pt>
                <c:pt idx="83689">
                  <c:v>1.6737800000029906E-3</c:v>
                </c:pt>
                <c:pt idx="83690">
                  <c:v>1.6738000000029907E-3</c:v>
                </c:pt>
                <c:pt idx="83691">
                  <c:v>1.6738200000029908E-3</c:v>
                </c:pt>
                <c:pt idx="83692">
                  <c:v>1.6738400000029909E-3</c:v>
                </c:pt>
                <c:pt idx="83693">
                  <c:v>1.673860000002991E-3</c:v>
                </c:pt>
                <c:pt idx="83694">
                  <c:v>1.6738800000029911E-3</c:v>
                </c:pt>
                <c:pt idx="83695">
                  <c:v>1.6739000000029912E-3</c:v>
                </c:pt>
                <c:pt idx="83696">
                  <c:v>1.6739200000029913E-3</c:v>
                </c:pt>
                <c:pt idx="83697">
                  <c:v>1.6739400000029914E-3</c:v>
                </c:pt>
                <c:pt idx="83698">
                  <c:v>1.6739600000029915E-3</c:v>
                </c:pt>
                <c:pt idx="83699">
                  <c:v>1.6739800000029916E-3</c:v>
                </c:pt>
                <c:pt idx="83700">
                  <c:v>1.6740000000029917E-3</c:v>
                </c:pt>
                <c:pt idx="83701">
                  <c:v>1.6740200000029918E-3</c:v>
                </c:pt>
                <c:pt idx="83702">
                  <c:v>1.6740400000029919E-3</c:v>
                </c:pt>
                <c:pt idx="83703">
                  <c:v>1.674060000002992E-3</c:v>
                </c:pt>
                <c:pt idx="83704">
                  <c:v>1.6740800000029921E-3</c:v>
                </c:pt>
                <c:pt idx="83705">
                  <c:v>1.6741000000029922E-3</c:v>
                </c:pt>
                <c:pt idx="83706">
                  <c:v>1.6741200000029923E-3</c:v>
                </c:pt>
                <c:pt idx="83707">
                  <c:v>1.6741400000029924E-3</c:v>
                </c:pt>
                <c:pt idx="83708">
                  <c:v>1.6741600000029925E-3</c:v>
                </c:pt>
                <c:pt idx="83709">
                  <c:v>1.6741800000029926E-3</c:v>
                </c:pt>
                <c:pt idx="83710">
                  <c:v>1.6742000000029927E-3</c:v>
                </c:pt>
                <c:pt idx="83711">
                  <c:v>1.6742200000029928E-3</c:v>
                </c:pt>
                <c:pt idx="83712">
                  <c:v>1.6742400000029928E-3</c:v>
                </c:pt>
                <c:pt idx="83713">
                  <c:v>1.6742600000029929E-3</c:v>
                </c:pt>
                <c:pt idx="83714">
                  <c:v>1.674280000002993E-3</c:v>
                </c:pt>
                <c:pt idx="83715">
                  <c:v>1.6743000000029931E-3</c:v>
                </c:pt>
                <c:pt idx="83716">
                  <c:v>1.6743200000029932E-3</c:v>
                </c:pt>
                <c:pt idx="83717">
                  <c:v>1.6743400000029933E-3</c:v>
                </c:pt>
                <c:pt idx="83718">
                  <c:v>1.6743600000029934E-3</c:v>
                </c:pt>
                <c:pt idx="83719">
                  <c:v>1.6743800000029935E-3</c:v>
                </c:pt>
                <c:pt idx="83720">
                  <c:v>1.6744000000029936E-3</c:v>
                </c:pt>
                <c:pt idx="83721">
                  <c:v>1.6744200000029937E-3</c:v>
                </c:pt>
                <c:pt idx="83722">
                  <c:v>1.6744400000029938E-3</c:v>
                </c:pt>
                <c:pt idx="83723">
                  <c:v>1.6744600000029939E-3</c:v>
                </c:pt>
                <c:pt idx="83724">
                  <c:v>1.674480000002994E-3</c:v>
                </c:pt>
                <c:pt idx="83725">
                  <c:v>1.6745000000029941E-3</c:v>
                </c:pt>
                <c:pt idx="83726">
                  <c:v>1.6745200000029942E-3</c:v>
                </c:pt>
                <c:pt idx="83727">
                  <c:v>1.6745400000029943E-3</c:v>
                </c:pt>
                <c:pt idx="83728">
                  <c:v>1.6745600000029944E-3</c:v>
                </c:pt>
                <c:pt idx="83729">
                  <c:v>1.6745800000029945E-3</c:v>
                </c:pt>
                <c:pt idx="83730">
                  <c:v>1.6746000000029946E-3</c:v>
                </c:pt>
                <c:pt idx="83731">
                  <c:v>1.6746200000029947E-3</c:v>
                </c:pt>
                <c:pt idx="83732">
                  <c:v>1.6746400000029948E-3</c:v>
                </c:pt>
                <c:pt idx="83733">
                  <c:v>1.6746600000029949E-3</c:v>
                </c:pt>
                <c:pt idx="83734">
                  <c:v>1.674680000002995E-3</c:v>
                </c:pt>
                <c:pt idx="83735">
                  <c:v>1.6747000000029951E-3</c:v>
                </c:pt>
                <c:pt idx="83736">
                  <c:v>1.6747200000029952E-3</c:v>
                </c:pt>
                <c:pt idx="83737">
                  <c:v>1.6747400000029953E-3</c:v>
                </c:pt>
                <c:pt idx="83738">
                  <c:v>1.6747600000029954E-3</c:v>
                </c:pt>
                <c:pt idx="83739">
                  <c:v>1.6747800000029955E-3</c:v>
                </c:pt>
                <c:pt idx="83740">
                  <c:v>1.6748000000029956E-3</c:v>
                </c:pt>
                <c:pt idx="83741">
                  <c:v>1.6748200000029957E-3</c:v>
                </c:pt>
                <c:pt idx="83742">
                  <c:v>1.6748400000029958E-3</c:v>
                </c:pt>
                <c:pt idx="83743">
                  <c:v>1.6748600000029959E-3</c:v>
                </c:pt>
                <c:pt idx="83744">
                  <c:v>1.674880000002996E-3</c:v>
                </c:pt>
                <c:pt idx="83745">
                  <c:v>1.6749000000029961E-3</c:v>
                </c:pt>
                <c:pt idx="83746">
                  <c:v>1.6749200000029962E-3</c:v>
                </c:pt>
                <c:pt idx="83747">
                  <c:v>1.6749400000029963E-3</c:v>
                </c:pt>
                <c:pt idx="83748">
                  <c:v>1.6749600000029964E-3</c:v>
                </c:pt>
                <c:pt idx="83749">
                  <c:v>1.6749800000029965E-3</c:v>
                </c:pt>
                <c:pt idx="83750">
                  <c:v>1.6750000000029966E-3</c:v>
                </c:pt>
                <c:pt idx="83751">
                  <c:v>1.6750200000029967E-3</c:v>
                </c:pt>
                <c:pt idx="83752">
                  <c:v>1.6750400000029968E-3</c:v>
                </c:pt>
                <c:pt idx="83753">
                  <c:v>1.6750600000029969E-3</c:v>
                </c:pt>
                <c:pt idx="83754">
                  <c:v>1.675080000002997E-3</c:v>
                </c:pt>
                <c:pt idx="83755">
                  <c:v>1.6751000000029971E-3</c:v>
                </c:pt>
                <c:pt idx="83756">
                  <c:v>1.6751200000029972E-3</c:v>
                </c:pt>
                <c:pt idx="83757">
                  <c:v>1.6751400000029973E-3</c:v>
                </c:pt>
                <c:pt idx="83758">
                  <c:v>1.6751600000029974E-3</c:v>
                </c:pt>
                <c:pt idx="83759">
                  <c:v>1.6751800000029975E-3</c:v>
                </c:pt>
                <c:pt idx="83760">
                  <c:v>1.6752000000029976E-3</c:v>
                </c:pt>
                <c:pt idx="83761">
                  <c:v>1.6752200000029977E-3</c:v>
                </c:pt>
                <c:pt idx="83762">
                  <c:v>1.6752400000029978E-3</c:v>
                </c:pt>
                <c:pt idx="83763">
                  <c:v>1.6752600000029978E-3</c:v>
                </c:pt>
                <c:pt idx="83764">
                  <c:v>1.6752800000029979E-3</c:v>
                </c:pt>
                <c:pt idx="83765">
                  <c:v>1.675300000002998E-3</c:v>
                </c:pt>
                <c:pt idx="83766">
                  <c:v>1.6753200000029981E-3</c:v>
                </c:pt>
                <c:pt idx="83767">
                  <c:v>1.6753400000029982E-3</c:v>
                </c:pt>
                <c:pt idx="83768">
                  <c:v>1.6753600000029983E-3</c:v>
                </c:pt>
                <c:pt idx="83769">
                  <c:v>1.6753800000029984E-3</c:v>
                </c:pt>
                <c:pt idx="83770">
                  <c:v>1.6754000000029985E-3</c:v>
                </c:pt>
                <c:pt idx="83771">
                  <c:v>1.6754200000029986E-3</c:v>
                </c:pt>
                <c:pt idx="83772">
                  <c:v>1.6754400000029987E-3</c:v>
                </c:pt>
                <c:pt idx="83773">
                  <c:v>1.6754600000029988E-3</c:v>
                </c:pt>
                <c:pt idx="83774">
                  <c:v>1.6754800000029989E-3</c:v>
                </c:pt>
                <c:pt idx="83775">
                  <c:v>1.675500000002999E-3</c:v>
                </c:pt>
                <c:pt idx="83776">
                  <c:v>1.6755200000029991E-3</c:v>
                </c:pt>
                <c:pt idx="83777">
                  <c:v>1.6755400000029992E-3</c:v>
                </c:pt>
                <c:pt idx="83778">
                  <c:v>1.6755600000029993E-3</c:v>
                </c:pt>
                <c:pt idx="83779">
                  <c:v>1.6755800000029994E-3</c:v>
                </c:pt>
                <c:pt idx="83780">
                  <c:v>1.6756000000029995E-3</c:v>
                </c:pt>
                <c:pt idx="83781">
                  <c:v>1.6756200000029996E-3</c:v>
                </c:pt>
                <c:pt idx="83782">
                  <c:v>1.6756400000029997E-3</c:v>
                </c:pt>
                <c:pt idx="83783">
                  <c:v>1.6756600000029998E-3</c:v>
                </c:pt>
                <c:pt idx="83784">
                  <c:v>1.6756800000029999E-3</c:v>
                </c:pt>
                <c:pt idx="83785">
                  <c:v>1.675700000003E-3</c:v>
                </c:pt>
                <c:pt idx="83786">
                  <c:v>1.6757200000030001E-3</c:v>
                </c:pt>
                <c:pt idx="83787">
                  <c:v>1.6757400000030002E-3</c:v>
                </c:pt>
                <c:pt idx="83788">
                  <c:v>1.6757600000030003E-3</c:v>
                </c:pt>
                <c:pt idx="83789">
                  <c:v>1.6757800000030004E-3</c:v>
                </c:pt>
                <c:pt idx="83790">
                  <c:v>1.6758000000030005E-3</c:v>
                </c:pt>
                <c:pt idx="83791">
                  <c:v>1.6758200000030006E-3</c:v>
                </c:pt>
                <c:pt idx="83792">
                  <c:v>1.6758400000030007E-3</c:v>
                </c:pt>
                <c:pt idx="83793">
                  <c:v>1.6758600000030008E-3</c:v>
                </c:pt>
                <c:pt idx="83794">
                  <c:v>1.6758800000030009E-3</c:v>
                </c:pt>
                <c:pt idx="83795">
                  <c:v>1.675900000003001E-3</c:v>
                </c:pt>
                <c:pt idx="83796">
                  <c:v>1.6759200000030011E-3</c:v>
                </c:pt>
                <c:pt idx="83797">
                  <c:v>1.6759400000030012E-3</c:v>
                </c:pt>
                <c:pt idx="83798">
                  <c:v>1.6759600000030013E-3</c:v>
                </c:pt>
                <c:pt idx="83799">
                  <c:v>1.6759800000030014E-3</c:v>
                </c:pt>
                <c:pt idx="83800">
                  <c:v>1.6760000000030015E-3</c:v>
                </c:pt>
                <c:pt idx="83801">
                  <c:v>1.6760200000030016E-3</c:v>
                </c:pt>
                <c:pt idx="83802">
                  <c:v>1.6760400000030017E-3</c:v>
                </c:pt>
                <c:pt idx="83803">
                  <c:v>1.6760600000030018E-3</c:v>
                </c:pt>
                <c:pt idx="83804">
                  <c:v>1.6760800000030019E-3</c:v>
                </c:pt>
                <c:pt idx="83805">
                  <c:v>1.676100000003002E-3</c:v>
                </c:pt>
                <c:pt idx="83806">
                  <c:v>1.6761200000030021E-3</c:v>
                </c:pt>
                <c:pt idx="83807">
                  <c:v>1.6761400000030022E-3</c:v>
                </c:pt>
                <c:pt idx="83808">
                  <c:v>1.6761600000030023E-3</c:v>
                </c:pt>
                <c:pt idx="83809">
                  <c:v>1.6761800000030024E-3</c:v>
                </c:pt>
                <c:pt idx="83810">
                  <c:v>1.6762000000030025E-3</c:v>
                </c:pt>
                <c:pt idx="83811">
                  <c:v>1.6762200000030026E-3</c:v>
                </c:pt>
                <c:pt idx="83812">
                  <c:v>1.6762400000030027E-3</c:v>
                </c:pt>
                <c:pt idx="83813">
                  <c:v>1.6762600000030028E-3</c:v>
                </c:pt>
                <c:pt idx="83814">
                  <c:v>1.6762800000030029E-3</c:v>
                </c:pt>
                <c:pt idx="83815">
                  <c:v>1.6763000000030029E-3</c:v>
                </c:pt>
                <c:pt idx="83816">
                  <c:v>1.676320000003003E-3</c:v>
                </c:pt>
                <c:pt idx="83817">
                  <c:v>1.6763400000030031E-3</c:v>
                </c:pt>
                <c:pt idx="83818">
                  <c:v>1.6763600000030032E-3</c:v>
                </c:pt>
                <c:pt idx="83819">
                  <c:v>1.6763800000030033E-3</c:v>
                </c:pt>
                <c:pt idx="83820">
                  <c:v>1.6764000000030034E-3</c:v>
                </c:pt>
                <c:pt idx="83821">
                  <c:v>1.6764200000030035E-3</c:v>
                </c:pt>
                <c:pt idx="83822">
                  <c:v>1.6764400000030036E-3</c:v>
                </c:pt>
                <c:pt idx="83823">
                  <c:v>1.6764600000030037E-3</c:v>
                </c:pt>
                <c:pt idx="83824">
                  <c:v>1.6764800000030038E-3</c:v>
                </c:pt>
                <c:pt idx="83825">
                  <c:v>1.6765000000030039E-3</c:v>
                </c:pt>
                <c:pt idx="83826">
                  <c:v>1.676520000003004E-3</c:v>
                </c:pt>
                <c:pt idx="83827">
                  <c:v>1.6765400000030041E-3</c:v>
                </c:pt>
                <c:pt idx="83828">
                  <c:v>1.6765600000030042E-3</c:v>
                </c:pt>
                <c:pt idx="83829">
                  <c:v>1.6765800000030043E-3</c:v>
                </c:pt>
                <c:pt idx="83830">
                  <c:v>1.6766000000030044E-3</c:v>
                </c:pt>
                <c:pt idx="83831">
                  <c:v>1.6766200000030045E-3</c:v>
                </c:pt>
                <c:pt idx="83832">
                  <c:v>1.6766400000030046E-3</c:v>
                </c:pt>
                <c:pt idx="83833">
                  <c:v>1.6766600000030047E-3</c:v>
                </c:pt>
                <c:pt idx="83834">
                  <c:v>1.6766800000030048E-3</c:v>
                </c:pt>
                <c:pt idx="83835">
                  <c:v>1.6767000000030049E-3</c:v>
                </c:pt>
                <c:pt idx="83836">
                  <c:v>1.676720000003005E-3</c:v>
                </c:pt>
                <c:pt idx="83837">
                  <c:v>1.6767400000030051E-3</c:v>
                </c:pt>
                <c:pt idx="83838">
                  <c:v>1.6767600000030052E-3</c:v>
                </c:pt>
                <c:pt idx="83839">
                  <c:v>1.6767800000030053E-3</c:v>
                </c:pt>
                <c:pt idx="83840">
                  <c:v>1.6768000000030054E-3</c:v>
                </c:pt>
                <c:pt idx="83841">
                  <c:v>1.6768200000030055E-3</c:v>
                </c:pt>
                <c:pt idx="83842">
                  <c:v>1.6768400000030056E-3</c:v>
                </c:pt>
                <c:pt idx="83843">
                  <c:v>1.6768600000030057E-3</c:v>
                </c:pt>
                <c:pt idx="83844">
                  <c:v>1.6768800000030058E-3</c:v>
                </c:pt>
                <c:pt idx="83845">
                  <c:v>1.6769000000030059E-3</c:v>
                </c:pt>
                <c:pt idx="83846">
                  <c:v>1.676920000003006E-3</c:v>
                </c:pt>
                <c:pt idx="83847">
                  <c:v>1.6769400000030061E-3</c:v>
                </c:pt>
                <c:pt idx="83848">
                  <c:v>1.6769600000030062E-3</c:v>
                </c:pt>
                <c:pt idx="83849">
                  <c:v>1.6769800000030063E-3</c:v>
                </c:pt>
                <c:pt idx="83850">
                  <c:v>1.6770000000030064E-3</c:v>
                </c:pt>
                <c:pt idx="83851">
                  <c:v>1.6770200000030065E-3</c:v>
                </c:pt>
                <c:pt idx="83852">
                  <c:v>1.6770400000030066E-3</c:v>
                </c:pt>
                <c:pt idx="83853">
                  <c:v>1.6770600000030067E-3</c:v>
                </c:pt>
                <c:pt idx="83854">
                  <c:v>1.6770800000030068E-3</c:v>
                </c:pt>
                <c:pt idx="83855">
                  <c:v>1.6771000000030069E-3</c:v>
                </c:pt>
                <c:pt idx="83856">
                  <c:v>1.677120000003007E-3</c:v>
                </c:pt>
                <c:pt idx="83857">
                  <c:v>1.6771400000030071E-3</c:v>
                </c:pt>
                <c:pt idx="83858">
                  <c:v>1.6771600000030072E-3</c:v>
                </c:pt>
                <c:pt idx="83859">
                  <c:v>1.6771800000030073E-3</c:v>
                </c:pt>
                <c:pt idx="83860">
                  <c:v>1.6772000000030074E-3</c:v>
                </c:pt>
                <c:pt idx="83861">
                  <c:v>1.6772200000030075E-3</c:v>
                </c:pt>
                <c:pt idx="83862">
                  <c:v>1.6772400000030076E-3</c:v>
                </c:pt>
                <c:pt idx="83863">
                  <c:v>1.6772600000030077E-3</c:v>
                </c:pt>
                <c:pt idx="83864">
                  <c:v>1.6772800000030078E-3</c:v>
                </c:pt>
                <c:pt idx="83865">
                  <c:v>1.6773000000030079E-3</c:v>
                </c:pt>
                <c:pt idx="83866">
                  <c:v>1.6773200000030079E-3</c:v>
                </c:pt>
                <c:pt idx="83867">
                  <c:v>1.677340000003008E-3</c:v>
                </c:pt>
                <c:pt idx="83868">
                  <c:v>1.6773600000030081E-3</c:v>
                </c:pt>
                <c:pt idx="83869">
                  <c:v>1.6773800000030082E-3</c:v>
                </c:pt>
                <c:pt idx="83870">
                  <c:v>1.6774000000030083E-3</c:v>
                </c:pt>
                <c:pt idx="83871">
                  <c:v>1.6774200000030084E-3</c:v>
                </c:pt>
                <c:pt idx="83872">
                  <c:v>1.6774400000030085E-3</c:v>
                </c:pt>
                <c:pt idx="83873">
                  <c:v>1.6774600000030086E-3</c:v>
                </c:pt>
                <c:pt idx="83874">
                  <c:v>1.6774800000030087E-3</c:v>
                </c:pt>
                <c:pt idx="83875">
                  <c:v>1.6775000000030088E-3</c:v>
                </c:pt>
                <c:pt idx="83876">
                  <c:v>1.6775200000030089E-3</c:v>
                </c:pt>
                <c:pt idx="83877">
                  <c:v>1.677540000003009E-3</c:v>
                </c:pt>
                <c:pt idx="83878">
                  <c:v>1.6775600000030091E-3</c:v>
                </c:pt>
                <c:pt idx="83879">
                  <c:v>1.6775800000030092E-3</c:v>
                </c:pt>
                <c:pt idx="83880">
                  <c:v>1.6776000000030093E-3</c:v>
                </c:pt>
                <c:pt idx="83881">
                  <c:v>1.6776200000030094E-3</c:v>
                </c:pt>
                <c:pt idx="83882">
                  <c:v>1.6776400000030095E-3</c:v>
                </c:pt>
                <c:pt idx="83883">
                  <c:v>1.6776600000030096E-3</c:v>
                </c:pt>
                <c:pt idx="83884">
                  <c:v>1.6776800000030097E-3</c:v>
                </c:pt>
                <c:pt idx="83885">
                  <c:v>1.6777000000030098E-3</c:v>
                </c:pt>
                <c:pt idx="83886">
                  <c:v>1.6777200000030099E-3</c:v>
                </c:pt>
                <c:pt idx="83887">
                  <c:v>1.67774000000301E-3</c:v>
                </c:pt>
                <c:pt idx="83888">
                  <c:v>1.6777600000030101E-3</c:v>
                </c:pt>
                <c:pt idx="83889">
                  <c:v>1.6777800000030102E-3</c:v>
                </c:pt>
                <c:pt idx="83890">
                  <c:v>1.6778000000030103E-3</c:v>
                </c:pt>
                <c:pt idx="83891">
                  <c:v>1.6778200000030104E-3</c:v>
                </c:pt>
                <c:pt idx="83892">
                  <c:v>1.6778400000030105E-3</c:v>
                </c:pt>
                <c:pt idx="83893">
                  <c:v>1.6778600000030106E-3</c:v>
                </c:pt>
                <c:pt idx="83894">
                  <c:v>1.6778800000030107E-3</c:v>
                </c:pt>
                <c:pt idx="83895">
                  <c:v>1.6779000000030108E-3</c:v>
                </c:pt>
                <c:pt idx="83896">
                  <c:v>1.6779200000030109E-3</c:v>
                </c:pt>
                <c:pt idx="83897">
                  <c:v>1.677940000003011E-3</c:v>
                </c:pt>
                <c:pt idx="83898">
                  <c:v>1.6779600000030111E-3</c:v>
                </c:pt>
                <c:pt idx="83899">
                  <c:v>1.6779800000030112E-3</c:v>
                </c:pt>
                <c:pt idx="83900">
                  <c:v>1.6780000000030113E-3</c:v>
                </c:pt>
                <c:pt idx="83901">
                  <c:v>1.6780200000030114E-3</c:v>
                </c:pt>
                <c:pt idx="83902">
                  <c:v>1.6780400000030115E-3</c:v>
                </c:pt>
                <c:pt idx="83903">
                  <c:v>1.6780600000030116E-3</c:v>
                </c:pt>
                <c:pt idx="83904">
                  <c:v>1.6780800000030117E-3</c:v>
                </c:pt>
                <c:pt idx="83905">
                  <c:v>1.6781000000030118E-3</c:v>
                </c:pt>
                <c:pt idx="83906">
                  <c:v>1.6781200000030119E-3</c:v>
                </c:pt>
                <c:pt idx="83907">
                  <c:v>1.678140000003012E-3</c:v>
                </c:pt>
                <c:pt idx="83908">
                  <c:v>1.6781600000030121E-3</c:v>
                </c:pt>
                <c:pt idx="83909">
                  <c:v>1.6781800000030122E-3</c:v>
                </c:pt>
                <c:pt idx="83910">
                  <c:v>1.6782000000030123E-3</c:v>
                </c:pt>
                <c:pt idx="83911">
                  <c:v>1.6782200000030124E-3</c:v>
                </c:pt>
                <c:pt idx="83912">
                  <c:v>1.6782400000030125E-3</c:v>
                </c:pt>
                <c:pt idx="83913">
                  <c:v>1.6782600000030126E-3</c:v>
                </c:pt>
                <c:pt idx="83914">
                  <c:v>1.6782800000030127E-3</c:v>
                </c:pt>
                <c:pt idx="83915">
                  <c:v>1.6783000000030128E-3</c:v>
                </c:pt>
                <c:pt idx="83916">
                  <c:v>1.6783200000030129E-3</c:v>
                </c:pt>
                <c:pt idx="83917">
                  <c:v>1.678340000003013E-3</c:v>
                </c:pt>
                <c:pt idx="83918">
                  <c:v>1.678360000003013E-3</c:v>
                </c:pt>
                <c:pt idx="83919">
                  <c:v>1.6783800000030131E-3</c:v>
                </c:pt>
                <c:pt idx="83920">
                  <c:v>1.6784000000030132E-3</c:v>
                </c:pt>
                <c:pt idx="83921">
                  <c:v>1.6784200000030133E-3</c:v>
                </c:pt>
                <c:pt idx="83922">
                  <c:v>1.6784400000030134E-3</c:v>
                </c:pt>
                <c:pt idx="83923">
                  <c:v>1.6784600000030135E-3</c:v>
                </c:pt>
                <c:pt idx="83924">
                  <c:v>1.6784800000030136E-3</c:v>
                </c:pt>
                <c:pt idx="83925">
                  <c:v>1.6785000000030137E-3</c:v>
                </c:pt>
                <c:pt idx="83926">
                  <c:v>1.6785200000030138E-3</c:v>
                </c:pt>
                <c:pt idx="83927">
                  <c:v>1.6785400000030139E-3</c:v>
                </c:pt>
                <c:pt idx="83928">
                  <c:v>1.678560000003014E-3</c:v>
                </c:pt>
                <c:pt idx="83929">
                  <c:v>1.6785800000030141E-3</c:v>
                </c:pt>
                <c:pt idx="83930">
                  <c:v>1.6786000000030142E-3</c:v>
                </c:pt>
                <c:pt idx="83931">
                  <c:v>1.6786200000030143E-3</c:v>
                </c:pt>
                <c:pt idx="83932">
                  <c:v>1.6786400000030144E-3</c:v>
                </c:pt>
                <c:pt idx="83933">
                  <c:v>1.6786600000030145E-3</c:v>
                </c:pt>
                <c:pt idx="83934">
                  <c:v>1.6786800000030146E-3</c:v>
                </c:pt>
                <c:pt idx="83935">
                  <c:v>1.6787000000030147E-3</c:v>
                </c:pt>
                <c:pt idx="83936">
                  <c:v>1.6787200000030148E-3</c:v>
                </c:pt>
                <c:pt idx="83937">
                  <c:v>1.6787400000030149E-3</c:v>
                </c:pt>
                <c:pt idx="83938">
                  <c:v>1.678760000003015E-3</c:v>
                </c:pt>
                <c:pt idx="83939">
                  <c:v>1.6787800000030151E-3</c:v>
                </c:pt>
                <c:pt idx="83940">
                  <c:v>1.6788000000030152E-3</c:v>
                </c:pt>
                <c:pt idx="83941">
                  <c:v>1.6788200000030153E-3</c:v>
                </c:pt>
                <c:pt idx="83942">
                  <c:v>1.6788400000030154E-3</c:v>
                </c:pt>
                <c:pt idx="83943">
                  <c:v>1.6788600000030155E-3</c:v>
                </c:pt>
                <c:pt idx="83944">
                  <c:v>1.6788800000030156E-3</c:v>
                </c:pt>
                <c:pt idx="83945">
                  <c:v>1.6789000000030157E-3</c:v>
                </c:pt>
                <c:pt idx="83946">
                  <c:v>1.6789200000030158E-3</c:v>
                </c:pt>
                <c:pt idx="83947">
                  <c:v>1.6789400000030159E-3</c:v>
                </c:pt>
                <c:pt idx="83948">
                  <c:v>1.678960000003016E-3</c:v>
                </c:pt>
                <c:pt idx="83949">
                  <c:v>1.6789800000030161E-3</c:v>
                </c:pt>
                <c:pt idx="83950">
                  <c:v>1.6790000000030162E-3</c:v>
                </c:pt>
                <c:pt idx="83951">
                  <c:v>1.6790200000030163E-3</c:v>
                </c:pt>
                <c:pt idx="83952">
                  <c:v>1.6790400000030164E-3</c:v>
                </c:pt>
                <c:pt idx="83953">
                  <c:v>1.6790600000030165E-3</c:v>
                </c:pt>
                <c:pt idx="83954">
                  <c:v>1.6790800000030166E-3</c:v>
                </c:pt>
                <c:pt idx="83955">
                  <c:v>1.6791000000030167E-3</c:v>
                </c:pt>
                <c:pt idx="83956">
                  <c:v>1.6791200000030168E-3</c:v>
                </c:pt>
                <c:pt idx="83957">
                  <c:v>1.6791400000030169E-3</c:v>
                </c:pt>
                <c:pt idx="83958">
                  <c:v>1.679160000003017E-3</c:v>
                </c:pt>
                <c:pt idx="83959">
                  <c:v>1.6791800000030171E-3</c:v>
                </c:pt>
                <c:pt idx="83960">
                  <c:v>1.6792000000030172E-3</c:v>
                </c:pt>
                <c:pt idx="83961">
                  <c:v>1.6792200000030173E-3</c:v>
                </c:pt>
                <c:pt idx="83962">
                  <c:v>1.6792400000030174E-3</c:v>
                </c:pt>
                <c:pt idx="83963">
                  <c:v>1.6792600000030175E-3</c:v>
                </c:pt>
                <c:pt idx="83964">
                  <c:v>1.6792800000030176E-3</c:v>
                </c:pt>
                <c:pt idx="83965">
                  <c:v>1.6793000000030177E-3</c:v>
                </c:pt>
                <c:pt idx="83966">
                  <c:v>1.6793200000030178E-3</c:v>
                </c:pt>
                <c:pt idx="83967">
                  <c:v>1.6793400000030179E-3</c:v>
                </c:pt>
                <c:pt idx="83968">
                  <c:v>1.679360000003018E-3</c:v>
                </c:pt>
                <c:pt idx="83969">
                  <c:v>1.6793800000030181E-3</c:v>
                </c:pt>
                <c:pt idx="83970">
                  <c:v>1.6794000000030181E-3</c:v>
                </c:pt>
                <c:pt idx="83971">
                  <c:v>1.6794200000030182E-3</c:v>
                </c:pt>
                <c:pt idx="83972">
                  <c:v>1.6794400000030183E-3</c:v>
                </c:pt>
                <c:pt idx="83973">
                  <c:v>1.6794600000030184E-3</c:v>
                </c:pt>
                <c:pt idx="83974">
                  <c:v>1.6794800000030185E-3</c:v>
                </c:pt>
                <c:pt idx="83975">
                  <c:v>1.6795000000030186E-3</c:v>
                </c:pt>
                <c:pt idx="83976">
                  <c:v>1.6795200000030187E-3</c:v>
                </c:pt>
                <c:pt idx="83977">
                  <c:v>1.6795400000030188E-3</c:v>
                </c:pt>
                <c:pt idx="83978">
                  <c:v>1.6795600000030189E-3</c:v>
                </c:pt>
                <c:pt idx="83979">
                  <c:v>1.679580000003019E-3</c:v>
                </c:pt>
                <c:pt idx="83980">
                  <c:v>1.6796000000030191E-3</c:v>
                </c:pt>
                <c:pt idx="83981">
                  <c:v>1.6796200000030192E-3</c:v>
                </c:pt>
                <c:pt idx="83982">
                  <c:v>1.6796400000030193E-3</c:v>
                </c:pt>
                <c:pt idx="83983">
                  <c:v>1.6796600000030194E-3</c:v>
                </c:pt>
                <c:pt idx="83984">
                  <c:v>1.6796800000030195E-3</c:v>
                </c:pt>
                <c:pt idx="83985">
                  <c:v>1.6797000000030196E-3</c:v>
                </c:pt>
                <c:pt idx="83986">
                  <c:v>1.6797200000030197E-3</c:v>
                </c:pt>
                <c:pt idx="83987">
                  <c:v>1.6797400000030198E-3</c:v>
                </c:pt>
                <c:pt idx="83988">
                  <c:v>1.6797600000030199E-3</c:v>
                </c:pt>
                <c:pt idx="83989">
                  <c:v>1.67978000000302E-3</c:v>
                </c:pt>
                <c:pt idx="83990">
                  <c:v>1.6798000000030201E-3</c:v>
                </c:pt>
                <c:pt idx="83991">
                  <c:v>1.6798200000030202E-3</c:v>
                </c:pt>
                <c:pt idx="83992">
                  <c:v>1.6798400000030203E-3</c:v>
                </c:pt>
                <c:pt idx="83993">
                  <c:v>1.6798600000030204E-3</c:v>
                </c:pt>
                <c:pt idx="83994">
                  <c:v>1.6798800000030205E-3</c:v>
                </c:pt>
                <c:pt idx="83995">
                  <c:v>1.6799000000030206E-3</c:v>
                </c:pt>
                <c:pt idx="83996">
                  <c:v>1.6799200000030207E-3</c:v>
                </c:pt>
                <c:pt idx="83997">
                  <c:v>1.6799400000030208E-3</c:v>
                </c:pt>
                <c:pt idx="83998">
                  <c:v>1.6799600000030209E-3</c:v>
                </c:pt>
                <c:pt idx="83999">
                  <c:v>1.679980000003021E-3</c:v>
                </c:pt>
                <c:pt idx="84000">
                  <c:v>1.6800000000030211E-3</c:v>
                </c:pt>
                <c:pt idx="84001">
                  <c:v>1.6800200000030212E-3</c:v>
                </c:pt>
                <c:pt idx="84002">
                  <c:v>1.6800400000030213E-3</c:v>
                </c:pt>
                <c:pt idx="84003">
                  <c:v>1.6800600000030214E-3</c:v>
                </c:pt>
                <c:pt idx="84004">
                  <c:v>1.6800800000030215E-3</c:v>
                </c:pt>
                <c:pt idx="84005">
                  <c:v>1.6801000000030216E-3</c:v>
                </c:pt>
                <c:pt idx="84006">
                  <c:v>1.6801200000030217E-3</c:v>
                </c:pt>
                <c:pt idx="84007">
                  <c:v>1.6801400000030218E-3</c:v>
                </c:pt>
                <c:pt idx="84008">
                  <c:v>1.6801600000030219E-3</c:v>
                </c:pt>
                <c:pt idx="84009">
                  <c:v>1.680180000003022E-3</c:v>
                </c:pt>
                <c:pt idx="84010">
                  <c:v>1.6802000000030221E-3</c:v>
                </c:pt>
                <c:pt idx="84011">
                  <c:v>1.6802200000030222E-3</c:v>
                </c:pt>
                <c:pt idx="84012">
                  <c:v>1.6802400000030223E-3</c:v>
                </c:pt>
                <c:pt idx="84013">
                  <c:v>1.6802600000030224E-3</c:v>
                </c:pt>
                <c:pt idx="84014">
                  <c:v>1.6802800000030225E-3</c:v>
                </c:pt>
                <c:pt idx="84015">
                  <c:v>1.6803000000030226E-3</c:v>
                </c:pt>
                <c:pt idx="84016">
                  <c:v>1.6803200000030227E-3</c:v>
                </c:pt>
                <c:pt idx="84017">
                  <c:v>1.6803400000030228E-3</c:v>
                </c:pt>
                <c:pt idx="84018">
                  <c:v>1.6803600000030229E-3</c:v>
                </c:pt>
                <c:pt idx="84019">
                  <c:v>1.680380000003023E-3</c:v>
                </c:pt>
                <c:pt idx="84020">
                  <c:v>1.6804000000030231E-3</c:v>
                </c:pt>
                <c:pt idx="84021">
                  <c:v>1.6804200000030231E-3</c:v>
                </c:pt>
                <c:pt idx="84022">
                  <c:v>1.6804400000030232E-3</c:v>
                </c:pt>
                <c:pt idx="84023">
                  <c:v>1.6804600000030233E-3</c:v>
                </c:pt>
                <c:pt idx="84024">
                  <c:v>1.6804800000030234E-3</c:v>
                </c:pt>
                <c:pt idx="84025">
                  <c:v>1.6805000000030235E-3</c:v>
                </c:pt>
                <c:pt idx="84026">
                  <c:v>1.6805200000030236E-3</c:v>
                </c:pt>
                <c:pt idx="84027">
                  <c:v>1.6805400000030237E-3</c:v>
                </c:pt>
                <c:pt idx="84028">
                  <c:v>1.6805600000030238E-3</c:v>
                </c:pt>
                <c:pt idx="84029">
                  <c:v>1.6805800000030239E-3</c:v>
                </c:pt>
                <c:pt idx="84030">
                  <c:v>1.680600000003024E-3</c:v>
                </c:pt>
                <c:pt idx="84031">
                  <c:v>1.6806200000030241E-3</c:v>
                </c:pt>
                <c:pt idx="84032">
                  <c:v>1.6806400000030242E-3</c:v>
                </c:pt>
                <c:pt idx="84033">
                  <c:v>1.6806600000030243E-3</c:v>
                </c:pt>
                <c:pt idx="84034">
                  <c:v>1.6806800000030244E-3</c:v>
                </c:pt>
                <c:pt idx="84035">
                  <c:v>1.6807000000030245E-3</c:v>
                </c:pt>
                <c:pt idx="84036">
                  <c:v>1.6807200000030246E-3</c:v>
                </c:pt>
                <c:pt idx="84037">
                  <c:v>1.6807400000030247E-3</c:v>
                </c:pt>
                <c:pt idx="84038">
                  <c:v>1.6807600000030248E-3</c:v>
                </c:pt>
                <c:pt idx="84039">
                  <c:v>1.6807800000030249E-3</c:v>
                </c:pt>
                <c:pt idx="84040">
                  <c:v>1.680800000003025E-3</c:v>
                </c:pt>
                <c:pt idx="84041">
                  <c:v>1.6808200000030251E-3</c:v>
                </c:pt>
                <c:pt idx="84042">
                  <c:v>1.6808400000030252E-3</c:v>
                </c:pt>
                <c:pt idx="84043">
                  <c:v>1.6808600000030253E-3</c:v>
                </c:pt>
                <c:pt idx="84044">
                  <c:v>1.6808800000030254E-3</c:v>
                </c:pt>
                <c:pt idx="84045">
                  <c:v>1.6809000000030255E-3</c:v>
                </c:pt>
                <c:pt idx="84046">
                  <c:v>1.6809200000030256E-3</c:v>
                </c:pt>
                <c:pt idx="84047">
                  <c:v>1.6809400000030257E-3</c:v>
                </c:pt>
                <c:pt idx="84048">
                  <c:v>1.6809600000030258E-3</c:v>
                </c:pt>
                <c:pt idx="84049">
                  <c:v>1.6809800000030259E-3</c:v>
                </c:pt>
                <c:pt idx="84050">
                  <c:v>1.681000000003026E-3</c:v>
                </c:pt>
                <c:pt idx="84051">
                  <c:v>1.6810200000030261E-3</c:v>
                </c:pt>
                <c:pt idx="84052">
                  <c:v>1.6810400000030262E-3</c:v>
                </c:pt>
                <c:pt idx="84053">
                  <c:v>1.6810600000030263E-3</c:v>
                </c:pt>
                <c:pt idx="84054">
                  <c:v>1.6810800000030264E-3</c:v>
                </c:pt>
                <c:pt idx="84055">
                  <c:v>1.6811000000030265E-3</c:v>
                </c:pt>
                <c:pt idx="84056">
                  <c:v>1.6811200000030266E-3</c:v>
                </c:pt>
                <c:pt idx="84057">
                  <c:v>1.6811400000030267E-3</c:v>
                </c:pt>
                <c:pt idx="84058">
                  <c:v>1.6811600000030268E-3</c:v>
                </c:pt>
                <c:pt idx="84059">
                  <c:v>1.6811800000030269E-3</c:v>
                </c:pt>
                <c:pt idx="84060">
                  <c:v>1.681200000003027E-3</c:v>
                </c:pt>
                <c:pt idx="84061">
                  <c:v>1.6812200000030271E-3</c:v>
                </c:pt>
                <c:pt idx="84062">
                  <c:v>1.6812400000030272E-3</c:v>
                </c:pt>
                <c:pt idx="84063">
                  <c:v>1.6812600000030273E-3</c:v>
                </c:pt>
                <c:pt idx="84064">
                  <c:v>1.6812800000030274E-3</c:v>
                </c:pt>
                <c:pt idx="84065">
                  <c:v>1.6813000000030275E-3</c:v>
                </c:pt>
                <c:pt idx="84066">
                  <c:v>1.6813200000030276E-3</c:v>
                </c:pt>
                <c:pt idx="84067">
                  <c:v>1.6813400000030277E-3</c:v>
                </c:pt>
                <c:pt idx="84068">
                  <c:v>1.6813600000030278E-3</c:v>
                </c:pt>
                <c:pt idx="84069">
                  <c:v>1.6813800000030279E-3</c:v>
                </c:pt>
                <c:pt idx="84070">
                  <c:v>1.681400000003028E-3</c:v>
                </c:pt>
                <c:pt idx="84071">
                  <c:v>1.6814200000030281E-3</c:v>
                </c:pt>
                <c:pt idx="84072">
                  <c:v>1.6814400000030282E-3</c:v>
                </c:pt>
                <c:pt idx="84073">
                  <c:v>1.6814600000030282E-3</c:v>
                </c:pt>
                <c:pt idx="84074">
                  <c:v>1.6814800000030283E-3</c:v>
                </c:pt>
                <c:pt idx="84075">
                  <c:v>1.6815000000030284E-3</c:v>
                </c:pt>
                <c:pt idx="84076">
                  <c:v>1.6815200000030285E-3</c:v>
                </c:pt>
                <c:pt idx="84077">
                  <c:v>1.6815400000030286E-3</c:v>
                </c:pt>
                <c:pt idx="84078">
                  <c:v>1.6815600000030287E-3</c:v>
                </c:pt>
                <c:pt idx="84079">
                  <c:v>1.6815800000030288E-3</c:v>
                </c:pt>
                <c:pt idx="84080">
                  <c:v>1.6816000000030289E-3</c:v>
                </c:pt>
                <c:pt idx="84081">
                  <c:v>1.681620000003029E-3</c:v>
                </c:pt>
                <c:pt idx="84082">
                  <c:v>1.6816400000030291E-3</c:v>
                </c:pt>
                <c:pt idx="84083">
                  <c:v>1.6816600000030292E-3</c:v>
                </c:pt>
                <c:pt idx="84084">
                  <c:v>1.6816800000030293E-3</c:v>
                </c:pt>
                <c:pt idx="84085">
                  <c:v>1.6817000000030294E-3</c:v>
                </c:pt>
                <c:pt idx="84086">
                  <c:v>1.6817200000030295E-3</c:v>
                </c:pt>
                <c:pt idx="84087">
                  <c:v>1.6817400000030296E-3</c:v>
                </c:pt>
                <c:pt idx="84088">
                  <c:v>1.6817600000030297E-3</c:v>
                </c:pt>
                <c:pt idx="84089">
                  <c:v>1.6817800000030298E-3</c:v>
                </c:pt>
                <c:pt idx="84090">
                  <c:v>1.6818000000030299E-3</c:v>
                </c:pt>
                <c:pt idx="84091">
                  <c:v>1.68182000000303E-3</c:v>
                </c:pt>
                <c:pt idx="84092">
                  <c:v>1.6818400000030301E-3</c:v>
                </c:pt>
                <c:pt idx="84093">
                  <c:v>1.6818600000030302E-3</c:v>
                </c:pt>
                <c:pt idx="84094">
                  <c:v>1.6818800000030303E-3</c:v>
                </c:pt>
                <c:pt idx="84095">
                  <c:v>1.6819000000030304E-3</c:v>
                </c:pt>
                <c:pt idx="84096">
                  <c:v>1.6819200000030305E-3</c:v>
                </c:pt>
                <c:pt idx="84097">
                  <c:v>1.6819400000030306E-3</c:v>
                </c:pt>
                <c:pt idx="84098">
                  <c:v>1.6819600000030307E-3</c:v>
                </c:pt>
                <c:pt idx="84099">
                  <c:v>1.6819800000030308E-3</c:v>
                </c:pt>
                <c:pt idx="84100">
                  <c:v>1.6820000000030309E-3</c:v>
                </c:pt>
                <c:pt idx="84101">
                  <c:v>1.682020000003031E-3</c:v>
                </c:pt>
                <c:pt idx="84102">
                  <c:v>1.6820400000030311E-3</c:v>
                </c:pt>
                <c:pt idx="84103">
                  <c:v>1.6820600000030312E-3</c:v>
                </c:pt>
                <c:pt idx="84104">
                  <c:v>1.6820800000030313E-3</c:v>
                </c:pt>
                <c:pt idx="84105">
                  <c:v>1.6821000000030314E-3</c:v>
                </c:pt>
                <c:pt idx="84106">
                  <c:v>1.6821200000030315E-3</c:v>
                </c:pt>
                <c:pt idx="84107">
                  <c:v>1.6821400000030316E-3</c:v>
                </c:pt>
                <c:pt idx="84108">
                  <c:v>1.6821600000030317E-3</c:v>
                </c:pt>
                <c:pt idx="84109">
                  <c:v>1.6821800000030318E-3</c:v>
                </c:pt>
                <c:pt idx="84110">
                  <c:v>1.6822000000030319E-3</c:v>
                </c:pt>
                <c:pt idx="84111">
                  <c:v>1.682220000003032E-3</c:v>
                </c:pt>
                <c:pt idx="84112">
                  <c:v>1.6822400000030321E-3</c:v>
                </c:pt>
                <c:pt idx="84113">
                  <c:v>1.6822600000030322E-3</c:v>
                </c:pt>
                <c:pt idx="84114">
                  <c:v>1.6822800000030323E-3</c:v>
                </c:pt>
                <c:pt idx="84115">
                  <c:v>1.6823000000030324E-3</c:v>
                </c:pt>
                <c:pt idx="84116">
                  <c:v>1.6823200000030325E-3</c:v>
                </c:pt>
                <c:pt idx="84117">
                  <c:v>1.6823400000030326E-3</c:v>
                </c:pt>
                <c:pt idx="84118">
                  <c:v>1.6823600000030327E-3</c:v>
                </c:pt>
                <c:pt idx="84119">
                  <c:v>1.6823800000030328E-3</c:v>
                </c:pt>
                <c:pt idx="84120">
                  <c:v>1.6824000000030329E-3</c:v>
                </c:pt>
                <c:pt idx="84121">
                  <c:v>1.682420000003033E-3</c:v>
                </c:pt>
                <c:pt idx="84122">
                  <c:v>1.6824400000030331E-3</c:v>
                </c:pt>
                <c:pt idx="84123">
                  <c:v>1.6824600000030332E-3</c:v>
                </c:pt>
                <c:pt idx="84124">
                  <c:v>1.6824800000030333E-3</c:v>
                </c:pt>
                <c:pt idx="84125">
                  <c:v>1.6825000000030333E-3</c:v>
                </c:pt>
                <c:pt idx="84126">
                  <c:v>1.6825200000030334E-3</c:v>
                </c:pt>
                <c:pt idx="84127">
                  <c:v>1.6825400000030335E-3</c:v>
                </c:pt>
                <c:pt idx="84128">
                  <c:v>1.6825600000030336E-3</c:v>
                </c:pt>
                <c:pt idx="84129">
                  <c:v>1.6825800000030337E-3</c:v>
                </c:pt>
                <c:pt idx="84130">
                  <c:v>1.6826000000030338E-3</c:v>
                </c:pt>
                <c:pt idx="84131">
                  <c:v>1.6826200000030339E-3</c:v>
                </c:pt>
                <c:pt idx="84132">
                  <c:v>1.682640000003034E-3</c:v>
                </c:pt>
                <c:pt idx="84133">
                  <c:v>1.6826600000030341E-3</c:v>
                </c:pt>
                <c:pt idx="84134">
                  <c:v>1.6826800000030342E-3</c:v>
                </c:pt>
                <c:pt idx="84135">
                  <c:v>1.6827000000030343E-3</c:v>
                </c:pt>
                <c:pt idx="84136">
                  <c:v>1.6827200000030344E-3</c:v>
                </c:pt>
                <c:pt idx="84137">
                  <c:v>1.6827400000030345E-3</c:v>
                </c:pt>
                <c:pt idx="84138">
                  <c:v>1.6827600000030346E-3</c:v>
                </c:pt>
                <c:pt idx="84139">
                  <c:v>1.6827800000030347E-3</c:v>
                </c:pt>
                <c:pt idx="84140">
                  <c:v>1.6828000000030348E-3</c:v>
                </c:pt>
                <c:pt idx="84141">
                  <c:v>1.6828200000030349E-3</c:v>
                </c:pt>
                <c:pt idx="84142">
                  <c:v>1.682840000003035E-3</c:v>
                </c:pt>
                <c:pt idx="84143">
                  <c:v>1.6828600000030351E-3</c:v>
                </c:pt>
                <c:pt idx="84144">
                  <c:v>1.6828800000030352E-3</c:v>
                </c:pt>
                <c:pt idx="84145">
                  <c:v>1.6829000000030353E-3</c:v>
                </c:pt>
                <c:pt idx="84146">
                  <c:v>1.6829200000030354E-3</c:v>
                </c:pt>
                <c:pt idx="84147">
                  <c:v>1.6829400000030355E-3</c:v>
                </c:pt>
                <c:pt idx="84148">
                  <c:v>1.6829600000030356E-3</c:v>
                </c:pt>
                <c:pt idx="84149">
                  <c:v>1.6829800000030357E-3</c:v>
                </c:pt>
                <c:pt idx="84150">
                  <c:v>1.6830000000030358E-3</c:v>
                </c:pt>
                <c:pt idx="84151">
                  <c:v>1.6830200000030359E-3</c:v>
                </c:pt>
                <c:pt idx="84152">
                  <c:v>1.683040000003036E-3</c:v>
                </c:pt>
                <c:pt idx="84153">
                  <c:v>1.6830600000030361E-3</c:v>
                </c:pt>
                <c:pt idx="84154">
                  <c:v>1.6830800000030362E-3</c:v>
                </c:pt>
                <c:pt idx="84155">
                  <c:v>1.6831000000030363E-3</c:v>
                </c:pt>
                <c:pt idx="84156">
                  <c:v>1.6831200000030364E-3</c:v>
                </c:pt>
                <c:pt idx="84157">
                  <c:v>1.6831400000030365E-3</c:v>
                </c:pt>
                <c:pt idx="84158">
                  <c:v>1.6831600000030366E-3</c:v>
                </c:pt>
                <c:pt idx="84159">
                  <c:v>1.6831800000030367E-3</c:v>
                </c:pt>
                <c:pt idx="84160">
                  <c:v>1.6832000000030368E-3</c:v>
                </c:pt>
                <c:pt idx="84161">
                  <c:v>1.6832200000030369E-3</c:v>
                </c:pt>
                <c:pt idx="84162">
                  <c:v>1.683240000003037E-3</c:v>
                </c:pt>
                <c:pt idx="84163">
                  <c:v>1.6832600000030371E-3</c:v>
                </c:pt>
                <c:pt idx="84164">
                  <c:v>1.6832800000030372E-3</c:v>
                </c:pt>
                <c:pt idx="84165">
                  <c:v>1.6833000000030373E-3</c:v>
                </c:pt>
                <c:pt idx="84166">
                  <c:v>1.6833200000030374E-3</c:v>
                </c:pt>
                <c:pt idx="84167">
                  <c:v>1.6833400000030375E-3</c:v>
                </c:pt>
                <c:pt idx="84168">
                  <c:v>1.6833600000030376E-3</c:v>
                </c:pt>
                <c:pt idx="84169">
                  <c:v>1.6833800000030377E-3</c:v>
                </c:pt>
                <c:pt idx="84170">
                  <c:v>1.6834000000030378E-3</c:v>
                </c:pt>
                <c:pt idx="84171">
                  <c:v>1.6834200000030379E-3</c:v>
                </c:pt>
                <c:pt idx="84172">
                  <c:v>1.683440000003038E-3</c:v>
                </c:pt>
                <c:pt idx="84173">
                  <c:v>1.6834600000030381E-3</c:v>
                </c:pt>
                <c:pt idx="84174">
                  <c:v>1.6834800000030382E-3</c:v>
                </c:pt>
                <c:pt idx="84175">
                  <c:v>1.6835000000030383E-3</c:v>
                </c:pt>
                <c:pt idx="84176">
                  <c:v>1.6835200000030383E-3</c:v>
                </c:pt>
                <c:pt idx="84177">
                  <c:v>1.6835400000030384E-3</c:v>
                </c:pt>
                <c:pt idx="84178">
                  <c:v>1.6835600000030385E-3</c:v>
                </c:pt>
                <c:pt idx="84179">
                  <c:v>1.6835800000030386E-3</c:v>
                </c:pt>
                <c:pt idx="84180">
                  <c:v>1.6836000000030387E-3</c:v>
                </c:pt>
                <c:pt idx="84181">
                  <c:v>1.6836200000030388E-3</c:v>
                </c:pt>
                <c:pt idx="84182">
                  <c:v>1.6836400000030389E-3</c:v>
                </c:pt>
                <c:pt idx="84183">
                  <c:v>1.683660000003039E-3</c:v>
                </c:pt>
                <c:pt idx="84184">
                  <c:v>1.6836800000030391E-3</c:v>
                </c:pt>
                <c:pt idx="84185">
                  <c:v>1.6837000000030392E-3</c:v>
                </c:pt>
                <c:pt idx="84186">
                  <c:v>1.6837200000030393E-3</c:v>
                </c:pt>
                <c:pt idx="84187">
                  <c:v>1.6837400000030394E-3</c:v>
                </c:pt>
                <c:pt idx="84188">
                  <c:v>1.6837600000030395E-3</c:v>
                </c:pt>
                <c:pt idx="84189">
                  <c:v>1.6837800000030396E-3</c:v>
                </c:pt>
                <c:pt idx="84190">
                  <c:v>1.6838000000030397E-3</c:v>
                </c:pt>
                <c:pt idx="84191">
                  <c:v>1.6838200000030398E-3</c:v>
                </c:pt>
                <c:pt idx="84192">
                  <c:v>1.6838400000030399E-3</c:v>
                </c:pt>
                <c:pt idx="84193">
                  <c:v>1.68386000000304E-3</c:v>
                </c:pt>
                <c:pt idx="84194">
                  <c:v>1.6838800000030401E-3</c:v>
                </c:pt>
                <c:pt idx="84195">
                  <c:v>1.6839000000030402E-3</c:v>
                </c:pt>
                <c:pt idx="84196">
                  <c:v>1.6839200000030403E-3</c:v>
                </c:pt>
                <c:pt idx="84197">
                  <c:v>1.6839400000030404E-3</c:v>
                </c:pt>
                <c:pt idx="84198">
                  <c:v>1.6839600000030405E-3</c:v>
                </c:pt>
                <c:pt idx="84199">
                  <c:v>1.6839800000030406E-3</c:v>
                </c:pt>
                <c:pt idx="84200">
                  <c:v>1.6840000000030407E-3</c:v>
                </c:pt>
                <c:pt idx="84201">
                  <c:v>1.6840200000030408E-3</c:v>
                </c:pt>
                <c:pt idx="84202">
                  <c:v>1.6840400000030409E-3</c:v>
                </c:pt>
                <c:pt idx="84203">
                  <c:v>1.684060000003041E-3</c:v>
                </c:pt>
                <c:pt idx="84204">
                  <c:v>1.6840800000030411E-3</c:v>
                </c:pt>
                <c:pt idx="84205">
                  <c:v>1.6841000000030412E-3</c:v>
                </c:pt>
                <c:pt idx="84206">
                  <c:v>1.6841200000030413E-3</c:v>
                </c:pt>
                <c:pt idx="84207">
                  <c:v>1.6841400000030414E-3</c:v>
                </c:pt>
                <c:pt idx="84208">
                  <c:v>1.6841600000030415E-3</c:v>
                </c:pt>
                <c:pt idx="84209">
                  <c:v>1.6841800000030416E-3</c:v>
                </c:pt>
                <c:pt idx="84210">
                  <c:v>1.6842000000030417E-3</c:v>
                </c:pt>
                <c:pt idx="84211">
                  <c:v>1.6842200000030418E-3</c:v>
                </c:pt>
                <c:pt idx="84212">
                  <c:v>1.6842400000030419E-3</c:v>
                </c:pt>
                <c:pt idx="84213">
                  <c:v>1.684260000003042E-3</c:v>
                </c:pt>
                <c:pt idx="84214">
                  <c:v>1.6842800000030421E-3</c:v>
                </c:pt>
                <c:pt idx="84215">
                  <c:v>1.6843000000030422E-3</c:v>
                </c:pt>
                <c:pt idx="84216">
                  <c:v>1.6843200000030423E-3</c:v>
                </c:pt>
                <c:pt idx="84217">
                  <c:v>1.6843400000030424E-3</c:v>
                </c:pt>
                <c:pt idx="84218">
                  <c:v>1.6843600000030425E-3</c:v>
                </c:pt>
                <c:pt idx="84219">
                  <c:v>1.6843800000030426E-3</c:v>
                </c:pt>
                <c:pt idx="84220">
                  <c:v>1.6844000000030427E-3</c:v>
                </c:pt>
                <c:pt idx="84221">
                  <c:v>1.6844200000030428E-3</c:v>
                </c:pt>
                <c:pt idx="84222">
                  <c:v>1.6844400000030429E-3</c:v>
                </c:pt>
                <c:pt idx="84223">
                  <c:v>1.684460000003043E-3</c:v>
                </c:pt>
                <c:pt idx="84224">
                  <c:v>1.6844800000030431E-3</c:v>
                </c:pt>
                <c:pt idx="84225">
                  <c:v>1.6845000000030432E-3</c:v>
                </c:pt>
                <c:pt idx="84226">
                  <c:v>1.6845200000030433E-3</c:v>
                </c:pt>
                <c:pt idx="84227">
                  <c:v>1.6845400000030434E-3</c:v>
                </c:pt>
                <c:pt idx="84228">
                  <c:v>1.6845600000030434E-3</c:v>
                </c:pt>
                <c:pt idx="84229">
                  <c:v>1.6845800000030435E-3</c:v>
                </c:pt>
                <c:pt idx="84230">
                  <c:v>1.6846000000030436E-3</c:v>
                </c:pt>
                <c:pt idx="84231">
                  <c:v>1.6846200000030437E-3</c:v>
                </c:pt>
                <c:pt idx="84232">
                  <c:v>1.6846400000030438E-3</c:v>
                </c:pt>
                <c:pt idx="84233">
                  <c:v>1.6846600000030439E-3</c:v>
                </c:pt>
                <c:pt idx="84234">
                  <c:v>1.684680000003044E-3</c:v>
                </c:pt>
                <c:pt idx="84235">
                  <c:v>1.6847000000030441E-3</c:v>
                </c:pt>
                <c:pt idx="84236">
                  <c:v>1.6847200000030442E-3</c:v>
                </c:pt>
                <c:pt idx="84237">
                  <c:v>1.6847400000030443E-3</c:v>
                </c:pt>
                <c:pt idx="84238">
                  <c:v>1.6847600000030444E-3</c:v>
                </c:pt>
                <c:pt idx="84239">
                  <c:v>1.6847800000030445E-3</c:v>
                </c:pt>
                <c:pt idx="84240">
                  <c:v>1.6848000000030446E-3</c:v>
                </c:pt>
                <c:pt idx="84241">
                  <c:v>1.6848200000030447E-3</c:v>
                </c:pt>
                <c:pt idx="84242">
                  <c:v>1.6848400000030448E-3</c:v>
                </c:pt>
                <c:pt idx="84243">
                  <c:v>1.6848600000030449E-3</c:v>
                </c:pt>
                <c:pt idx="84244">
                  <c:v>1.684880000003045E-3</c:v>
                </c:pt>
                <c:pt idx="84245">
                  <c:v>1.6849000000030451E-3</c:v>
                </c:pt>
                <c:pt idx="84246">
                  <c:v>1.6849200000030452E-3</c:v>
                </c:pt>
                <c:pt idx="84247">
                  <c:v>1.6849400000030453E-3</c:v>
                </c:pt>
                <c:pt idx="84248">
                  <c:v>1.6849600000030454E-3</c:v>
                </c:pt>
                <c:pt idx="84249">
                  <c:v>1.6849800000030455E-3</c:v>
                </c:pt>
                <c:pt idx="84250">
                  <c:v>1.6850000000030456E-3</c:v>
                </c:pt>
                <c:pt idx="84251">
                  <c:v>1.6850200000030457E-3</c:v>
                </c:pt>
                <c:pt idx="84252">
                  <c:v>1.6850400000030458E-3</c:v>
                </c:pt>
                <c:pt idx="84253">
                  <c:v>1.6850600000030459E-3</c:v>
                </c:pt>
                <c:pt idx="84254">
                  <c:v>1.685080000003046E-3</c:v>
                </c:pt>
                <c:pt idx="84255">
                  <c:v>1.6851000000030461E-3</c:v>
                </c:pt>
                <c:pt idx="84256">
                  <c:v>1.6851200000030462E-3</c:v>
                </c:pt>
                <c:pt idx="84257">
                  <c:v>1.6851400000030463E-3</c:v>
                </c:pt>
                <c:pt idx="84258">
                  <c:v>1.6851600000030464E-3</c:v>
                </c:pt>
                <c:pt idx="84259">
                  <c:v>1.6851800000030465E-3</c:v>
                </c:pt>
                <c:pt idx="84260">
                  <c:v>1.6852000000030466E-3</c:v>
                </c:pt>
                <c:pt idx="84261">
                  <c:v>1.6852200000030467E-3</c:v>
                </c:pt>
                <c:pt idx="84262">
                  <c:v>1.6852400000030468E-3</c:v>
                </c:pt>
                <c:pt idx="84263">
                  <c:v>1.6852600000030469E-3</c:v>
                </c:pt>
                <c:pt idx="84264">
                  <c:v>1.685280000003047E-3</c:v>
                </c:pt>
                <c:pt idx="84265">
                  <c:v>1.6853000000030471E-3</c:v>
                </c:pt>
                <c:pt idx="84266">
                  <c:v>1.6853200000030472E-3</c:v>
                </c:pt>
                <c:pt idx="84267">
                  <c:v>1.6853400000030473E-3</c:v>
                </c:pt>
                <c:pt idx="84268">
                  <c:v>1.6853600000030474E-3</c:v>
                </c:pt>
                <c:pt idx="84269">
                  <c:v>1.6853800000030475E-3</c:v>
                </c:pt>
                <c:pt idx="84270">
                  <c:v>1.6854000000030476E-3</c:v>
                </c:pt>
                <c:pt idx="84271">
                  <c:v>1.6854200000030477E-3</c:v>
                </c:pt>
                <c:pt idx="84272">
                  <c:v>1.6854400000030478E-3</c:v>
                </c:pt>
                <c:pt idx="84273">
                  <c:v>1.6854600000030479E-3</c:v>
                </c:pt>
                <c:pt idx="84274">
                  <c:v>1.685480000003048E-3</c:v>
                </c:pt>
                <c:pt idx="84275">
                  <c:v>1.6855000000030481E-3</c:v>
                </c:pt>
                <c:pt idx="84276">
                  <c:v>1.6855200000030482E-3</c:v>
                </c:pt>
                <c:pt idx="84277">
                  <c:v>1.6855400000030483E-3</c:v>
                </c:pt>
                <c:pt idx="84278">
                  <c:v>1.6855600000030484E-3</c:v>
                </c:pt>
                <c:pt idx="84279">
                  <c:v>1.6855800000030485E-3</c:v>
                </c:pt>
                <c:pt idx="84280">
                  <c:v>1.6856000000030485E-3</c:v>
                </c:pt>
                <c:pt idx="84281">
                  <c:v>1.6856200000030486E-3</c:v>
                </c:pt>
                <c:pt idx="84282">
                  <c:v>1.6856400000030487E-3</c:v>
                </c:pt>
                <c:pt idx="84283">
                  <c:v>1.6856600000030488E-3</c:v>
                </c:pt>
                <c:pt idx="84284">
                  <c:v>1.6856800000030489E-3</c:v>
                </c:pt>
                <c:pt idx="84285">
                  <c:v>1.685700000003049E-3</c:v>
                </c:pt>
                <c:pt idx="84286">
                  <c:v>1.6857200000030491E-3</c:v>
                </c:pt>
                <c:pt idx="84287">
                  <c:v>1.6857400000030492E-3</c:v>
                </c:pt>
                <c:pt idx="84288">
                  <c:v>1.6857600000030493E-3</c:v>
                </c:pt>
                <c:pt idx="84289">
                  <c:v>1.6857800000030494E-3</c:v>
                </c:pt>
                <c:pt idx="84290">
                  <c:v>1.6858000000030495E-3</c:v>
                </c:pt>
                <c:pt idx="84291">
                  <c:v>1.6858200000030496E-3</c:v>
                </c:pt>
                <c:pt idx="84292">
                  <c:v>1.6858400000030497E-3</c:v>
                </c:pt>
                <c:pt idx="84293">
                  <c:v>1.6858600000030498E-3</c:v>
                </c:pt>
                <c:pt idx="84294">
                  <c:v>1.6858800000030499E-3</c:v>
                </c:pt>
                <c:pt idx="84295">
                  <c:v>1.68590000000305E-3</c:v>
                </c:pt>
                <c:pt idx="84296">
                  <c:v>1.6859200000030501E-3</c:v>
                </c:pt>
                <c:pt idx="84297">
                  <c:v>1.6859400000030502E-3</c:v>
                </c:pt>
                <c:pt idx="84298">
                  <c:v>1.6859600000030503E-3</c:v>
                </c:pt>
                <c:pt idx="84299">
                  <c:v>1.6859800000030504E-3</c:v>
                </c:pt>
                <c:pt idx="84300">
                  <c:v>1.6860000000030505E-3</c:v>
                </c:pt>
                <c:pt idx="84301">
                  <c:v>1.6860200000030506E-3</c:v>
                </c:pt>
                <c:pt idx="84302">
                  <c:v>1.6860400000030507E-3</c:v>
                </c:pt>
                <c:pt idx="84303">
                  <c:v>1.6860600000030508E-3</c:v>
                </c:pt>
                <c:pt idx="84304">
                  <c:v>1.6860800000030509E-3</c:v>
                </c:pt>
                <c:pt idx="84305">
                  <c:v>1.686100000003051E-3</c:v>
                </c:pt>
                <c:pt idx="84306">
                  <c:v>1.6861200000030511E-3</c:v>
                </c:pt>
                <c:pt idx="84307">
                  <c:v>1.6861400000030512E-3</c:v>
                </c:pt>
                <c:pt idx="84308">
                  <c:v>1.6861600000030513E-3</c:v>
                </c:pt>
                <c:pt idx="84309">
                  <c:v>1.6861800000030514E-3</c:v>
                </c:pt>
                <c:pt idx="84310">
                  <c:v>1.6862000000030515E-3</c:v>
                </c:pt>
                <c:pt idx="84311">
                  <c:v>1.6862200000030516E-3</c:v>
                </c:pt>
                <c:pt idx="84312">
                  <c:v>1.6862400000030517E-3</c:v>
                </c:pt>
                <c:pt idx="84313">
                  <c:v>1.6862600000030518E-3</c:v>
                </c:pt>
                <c:pt idx="84314">
                  <c:v>1.6862800000030519E-3</c:v>
                </c:pt>
                <c:pt idx="84315">
                  <c:v>1.686300000003052E-3</c:v>
                </c:pt>
                <c:pt idx="84316">
                  <c:v>1.6863200000030521E-3</c:v>
                </c:pt>
                <c:pt idx="84317">
                  <c:v>1.6863400000030522E-3</c:v>
                </c:pt>
                <c:pt idx="84318">
                  <c:v>1.6863600000030523E-3</c:v>
                </c:pt>
                <c:pt idx="84319">
                  <c:v>1.6863800000030524E-3</c:v>
                </c:pt>
                <c:pt idx="84320">
                  <c:v>1.6864000000030525E-3</c:v>
                </c:pt>
                <c:pt idx="84321">
                  <c:v>1.6864200000030526E-3</c:v>
                </c:pt>
                <c:pt idx="84322">
                  <c:v>1.6864400000030527E-3</c:v>
                </c:pt>
                <c:pt idx="84323">
                  <c:v>1.6864600000030528E-3</c:v>
                </c:pt>
                <c:pt idx="84324">
                  <c:v>1.6864800000030529E-3</c:v>
                </c:pt>
                <c:pt idx="84325">
                  <c:v>1.686500000003053E-3</c:v>
                </c:pt>
                <c:pt idx="84326">
                  <c:v>1.6865200000030531E-3</c:v>
                </c:pt>
                <c:pt idx="84327">
                  <c:v>1.6865400000030532E-3</c:v>
                </c:pt>
                <c:pt idx="84328">
                  <c:v>1.6865600000030533E-3</c:v>
                </c:pt>
                <c:pt idx="84329">
                  <c:v>1.6865800000030534E-3</c:v>
                </c:pt>
                <c:pt idx="84330">
                  <c:v>1.6866000000030535E-3</c:v>
                </c:pt>
                <c:pt idx="84331">
                  <c:v>1.6866200000030535E-3</c:v>
                </c:pt>
                <c:pt idx="84332">
                  <c:v>1.6866400000030536E-3</c:v>
                </c:pt>
                <c:pt idx="84333">
                  <c:v>1.6866600000030537E-3</c:v>
                </c:pt>
                <c:pt idx="84334">
                  <c:v>1.6866800000030538E-3</c:v>
                </c:pt>
                <c:pt idx="84335">
                  <c:v>1.6867000000030539E-3</c:v>
                </c:pt>
                <c:pt idx="84336">
                  <c:v>1.686720000003054E-3</c:v>
                </c:pt>
                <c:pt idx="84337">
                  <c:v>1.6867400000030541E-3</c:v>
                </c:pt>
                <c:pt idx="84338">
                  <c:v>1.6867600000030542E-3</c:v>
                </c:pt>
                <c:pt idx="84339">
                  <c:v>1.6867800000030543E-3</c:v>
                </c:pt>
                <c:pt idx="84340">
                  <c:v>1.6868000000030544E-3</c:v>
                </c:pt>
                <c:pt idx="84341">
                  <c:v>1.6868200000030545E-3</c:v>
                </c:pt>
                <c:pt idx="84342">
                  <c:v>1.6868400000030546E-3</c:v>
                </c:pt>
                <c:pt idx="84343">
                  <c:v>1.6868600000030547E-3</c:v>
                </c:pt>
                <c:pt idx="84344">
                  <c:v>1.6868800000030548E-3</c:v>
                </c:pt>
                <c:pt idx="84345">
                  <c:v>1.6869000000030549E-3</c:v>
                </c:pt>
                <c:pt idx="84346">
                  <c:v>1.686920000003055E-3</c:v>
                </c:pt>
                <c:pt idx="84347">
                  <c:v>1.6869400000030551E-3</c:v>
                </c:pt>
                <c:pt idx="84348">
                  <c:v>1.6869600000030552E-3</c:v>
                </c:pt>
                <c:pt idx="84349">
                  <c:v>1.6869800000030553E-3</c:v>
                </c:pt>
                <c:pt idx="84350">
                  <c:v>1.6870000000030554E-3</c:v>
                </c:pt>
                <c:pt idx="84351">
                  <c:v>1.6870200000030555E-3</c:v>
                </c:pt>
                <c:pt idx="84352">
                  <c:v>1.6870400000030556E-3</c:v>
                </c:pt>
                <c:pt idx="84353">
                  <c:v>1.6870600000030557E-3</c:v>
                </c:pt>
                <c:pt idx="84354">
                  <c:v>1.6870800000030558E-3</c:v>
                </c:pt>
                <c:pt idx="84355">
                  <c:v>1.6871000000030559E-3</c:v>
                </c:pt>
                <c:pt idx="84356">
                  <c:v>1.687120000003056E-3</c:v>
                </c:pt>
                <c:pt idx="84357">
                  <c:v>1.6871400000030561E-3</c:v>
                </c:pt>
                <c:pt idx="84358">
                  <c:v>1.6871600000030562E-3</c:v>
                </c:pt>
                <c:pt idx="84359">
                  <c:v>1.6871800000030563E-3</c:v>
                </c:pt>
                <c:pt idx="84360">
                  <c:v>1.6872000000030564E-3</c:v>
                </c:pt>
                <c:pt idx="84361">
                  <c:v>1.6872200000030565E-3</c:v>
                </c:pt>
                <c:pt idx="84362">
                  <c:v>1.6872400000030566E-3</c:v>
                </c:pt>
                <c:pt idx="84363">
                  <c:v>1.6872600000030567E-3</c:v>
                </c:pt>
                <c:pt idx="84364">
                  <c:v>1.6872800000030568E-3</c:v>
                </c:pt>
                <c:pt idx="84365">
                  <c:v>1.6873000000030569E-3</c:v>
                </c:pt>
                <c:pt idx="84366">
                  <c:v>1.687320000003057E-3</c:v>
                </c:pt>
                <c:pt idx="84367">
                  <c:v>1.6873400000030571E-3</c:v>
                </c:pt>
                <c:pt idx="84368">
                  <c:v>1.6873600000030572E-3</c:v>
                </c:pt>
                <c:pt idx="84369">
                  <c:v>1.6873800000030573E-3</c:v>
                </c:pt>
                <c:pt idx="84370">
                  <c:v>1.6874000000030574E-3</c:v>
                </c:pt>
                <c:pt idx="84371">
                  <c:v>1.6874200000030575E-3</c:v>
                </c:pt>
                <c:pt idx="84372">
                  <c:v>1.6874400000030576E-3</c:v>
                </c:pt>
                <c:pt idx="84373">
                  <c:v>1.6874600000030577E-3</c:v>
                </c:pt>
                <c:pt idx="84374">
                  <c:v>1.6874800000030578E-3</c:v>
                </c:pt>
                <c:pt idx="84375">
                  <c:v>1.6875000000030579E-3</c:v>
                </c:pt>
                <c:pt idx="84376">
                  <c:v>1.687520000003058E-3</c:v>
                </c:pt>
                <c:pt idx="84377">
                  <c:v>1.6875400000030581E-3</c:v>
                </c:pt>
                <c:pt idx="84378">
                  <c:v>1.6875600000030582E-3</c:v>
                </c:pt>
                <c:pt idx="84379">
                  <c:v>1.6875800000030583E-3</c:v>
                </c:pt>
                <c:pt idx="84380">
                  <c:v>1.6876000000030584E-3</c:v>
                </c:pt>
                <c:pt idx="84381">
                  <c:v>1.6876200000030585E-3</c:v>
                </c:pt>
                <c:pt idx="84382">
                  <c:v>1.6876400000030586E-3</c:v>
                </c:pt>
                <c:pt idx="84383">
                  <c:v>1.6876600000030586E-3</c:v>
                </c:pt>
                <c:pt idx="84384">
                  <c:v>1.6876800000030587E-3</c:v>
                </c:pt>
                <c:pt idx="84385">
                  <c:v>1.6877000000030588E-3</c:v>
                </c:pt>
                <c:pt idx="84386">
                  <c:v>1.6877200000030589E-3</c:v>
                </c:pt>
                <c:pt idx="84387">
                  <c:v>1.687740000003059E-3</c:v>
                </c:pt>
                <c:pt idx="84388">
                  <c:v>1.6877600000030591E-3</c:v>
                </c:pt>
                <c:pt idx="84389">
                  <c:v>1.6877800000030592E-3</c:v>
                </c:pt>
                <c:pt idx="84390">
                  <c:v>1.6878000000030593E-3</c:v>
                </c:pt>
                <c:pt idx="84391">
                  <c:v>1.6878200000030594E-3</c:v>
                </c:pt>
                <c:pt idx="84392">
                  <c:v>1.6878400000030595E-3</c:v>
                </c:pt>
                <c:pt idx="84393">
                  <c:v>1.6878600000030596E-3</c:v>
                </c:pt>
                <c:pt idx="84394">
                  <c:v>1.6878800000030597E-3</c:v>
                </c:pt>
                <c:pt idx="84395">
                  <c:v>1.6879000000030598E-3</c:v>
                </c:pt>
                <c:pt idx="84396">
                  <c:v>1.6879200000030599E-3</c:v>
                </c:pt>
                <c:pt idx="84397">
                  <c:v>1.68794000000306E-3</c:v>
                </c:pt>
                <c:pt idx="84398">
                  <c:v>1.6879600000030601E-3</c:v>
                </c:pt>
                <c:pt idx="84399">
                  <c:v>1.6879800000030602E-3</c:v>
                </c:pt>
                <c:pt idx="84400">
                  <c:v>1.6880000000030603E-3</c:v>
                </c:pt>
                <c:pt idx="84401">
                  <c:v>1.6880200000030604E-3</c:v>
                </c:pt>
                <c:pt idx="84402">
                  <c:v>1.6880400000030605E-3</c:v>
                </c:pt>
                <c:pt idx="84403">
                  <c:v>1.6880600000030606E-3</c:v>
                </c:pt>
                <c:pt idx="84404">
                  <c:v>1.6880800000030607E-3</c:v>
                </c:pt>
                <c:pt idx="84405">
                  <c:v>1.6881000000030608E-3</c:v>
                </c:pt>
                <c:pt idx="84406">
                  <c:v>1.6881200000030609E-3</c:v>
                </c:pt>
                <c:pt idx="84407">
                  <c:v>1.688140000003061E-3</c:v>
                </c:pt>
                <c:pt idx="84408">
                  <c:v>1.6881600000030611E-3</c:v>
                </c:pt>
                <c:pt idx="84409">
                  <c:v>1.6881800000030612E-3</c:v>
                </c:pt>
                <c:pt idx="84410">
                  <c:v>1.6882000000030613E-3</c:v>
                </c:pt>
                <c:pt idx="84411">
                  <c:v>1.6882200000030614E-3</c:v>
                </c:pt>
                <c:pt idx="84412">
                  <c:v>1.6882400000030615E-3</c:v>
                </c:pt>
                <c:pt idx="84413">
                  <c:v>1.6882600000030616E-3</c:v>
                </c:pt>
                <c:pt idx="84414">
                  <c:v>1.6882800000030617E-3</c:v>
                </c:pt>
                <c:pt idx="84415">
                  <c:v>1.6883000000030618E-3</c:v>
                </c:pt>
                <c:pt idx="84416">
                  <c:v>1.6883200000030619E-3</c:v>
                </c:pt>
                <c:pt idx="84417">
                  <c:v>1.688340000003062E-3</c:v>
                </c:pt>
                <c:pt idx="84418">
                  <c:v>1.6883600000030621E-3</c:v>
                </c:pt>
                <c:pt idx="84419">
                  <c:v>1.6883800000030622E-3</c:v>
                </c:pt>
                <c:pt idx="84420">
                  <c:v>1.6884000000030623E-3</c:v>
                </c:pt>
                <c:pt idx="84421">
                  <c:v>1.6884200000030624E-3</c:v>
                </c:pt>
                <c:pt idx="84422">
                  <c:v>1.6884400000030625E-3</c:v>
                </c:pt>
                <c:pt idx="84423">
                  <c:v>1.6884600000030626E-3</c:v>
                </c:pt>
                <c:pt idx="84424">
                  <c:v>1.6884800000030627E-3</c:v>
                </c:pt>
                <c:pt idx="84425">
                  <c:v>1.6885000000030628E-3</c:v>
                </c:pt>
                <c:pt idx="84426">
                  <c:v>1.6885200000030629E-3</c:v>
                </c:pt>
                <c:pt idx="84427">
                  <c:v>1.688540000003063E-3</c:v>
                </c:pt>
                <c:pt idx="84428">
                  <c:v>1.6885600000030631E-3</c:v>
                </c:pt>
                <c:pt idx="84429">
                  <c:v>1.6885800000030632E-3</c:v>
                </c:pt>
                <c:pt idx="84430">
                  <c:v>1.6886000000030633E-3</c:v>
                </c:pt>
                <c:pt idx="84431">
                  <c:v>1.6886200000030634E-3</c:v>
                </c:pt>
                <c:pt idx="84432">
                  <c:v>1.6886400000030635E-3</c:v>
                </c:pt>
                <c:pt idx="84433">
                  <c:v>1.6886600000030636E-3</c:v>
                </c:pt>
                <c:pt idx="84434">
                  <c:v>1.6886800000030637E-3</c:v>
                </c:pt>
                <c:pt idx="84435">
                  <c:v>1.6887000000030637E-3</c:v>
                </c:pt>
                <c:pt idx="84436">
                  <c:v>1.6887200000030638E-3</c:v>
                </c:pt>
                <c:pt idx="84437">
                  <c:v>1.6887400000030639E-3</c:v>
                </c:pt>
                <c:pt idx="84438">
                  <c:v>1.688760000003064E-3</c:v>
                </c:pt>
                <c:pt idx="84439">
                  <c:v>1.6887800000030641E-3</c:v>
                </c:pt>
                <c:pt idx="84440">
                  <c:v>1.6888000000030642E-3</c:v>
                </c:pt>
                <c:pt idx="84441">
                  <c:v>1.6888200000030643E-3</c:v>
                </c:pt>
                <c:pt idx="84442">
                  <c:v>1.6888400000030644E-3</c:v>
                </c:pt>
                <c:pt idx="84443">
                  <c:v>1.6888600000030645E-3</c:v>
                </c:pt>
                <c:pt idx="84444">
                  <c:v>1.6888800000030646E-3</c:v>
                </c:pt>
                <c:pt idx="84445">
                  <c:v>1.6889000000030647E-3</c:v>
                </c:pt>
                <c:pt idx="84446">
                  <c:v>1.6889200000030648E-3</c:v>
                </c:pt>
                <c:pt idx="84447">
                  <c:v>1.6889400000030649E-3</c:v>
                </c:pt>
                <c:pt idx="84448">
                  <c:v>1.688960000003065E-3</c:v>
                </c:pt>
                <c:pt idx="84449">
                  <c:v>1.6889800000030651E-3</c:v>
                </c:pt>
                <c:pt idx="84450">
                  <c:v>1.6890000000030652E-3</c:v>
                </c:pt>
                <c:pt idx="84451">
                  <c:v>1.6890200000030653E-3</c:v>
                </c:pt>
                <c:pt idx="84452">
                  <c:v>1.6890400000030654E-3</c:v>
                </c:pt>
                <c:pt idx="84453">
                  <c:v>1.6890600000030655E-3</c:v>
                </c:pt>
                <c:pt idx="84454">
                  <c:v>1.6890800000030656E-3</c:v>
                </c:pt>
                <c:pt idx="84455">
                  <c:v>1.6891000000030657E-3</c:v>
                </c:pt>
                <c:pt idx="84456">
                  <c:v>1.6891200000030658E-3</c:v>
                </c:pt>
                <c:pt idx="84457">
                  <c:v>1.6891400000030659E-3</c:v>
                </c:pt>
                <c:pt idx="84458">
                  <c:v>1.689160000003066E-3</c:v>
                </c:pt>
                <c:pt idx="84459">
                  <c:v>1.6891800000030661E-3</c:v>
                </c:pt>
                <c:pt idx="84460">
                  <c:v>1.6892000000030662E-3</c:v>
                </c:pt>
                <c:pt idx="84461">
                  <c:v>1.6892200000030663E-3</c:v>
                </c:pt>
                <c:pt idx="84462">
                  <c:v>1.6892400000030664E-3</c:v>
                </c:pt>
                <c:pt idx="84463">
                  <c:v>1.6892600000030665E-3</c:v>
                </c:pt>
                <c:pt idx="84464">
                  <c:v>1.6892800000030666E-3</c:v>
                </c:pt>
                <c:pt idx="84465">
                  <c:v>1.6893000000030667E-3</c:v>
                </c:pt>
                <c:pt idx="84466">
                  <c:v>1.6893200000030668E-3</c:v>
                </c:pt>
                <c:pt idx="84467">
                  <c:v>1.6893400000030669E-3</c:v>
                </c:pt>
                <c:pt idx="84468">
                  <c:v>1.689360000003067E-3</c:v>
                </c:pt>
                <c:pt idx="84469">
                  <c:v>1.6893800000030671E-3</c:v>
                </c:pt>
                <c:pt idx="84470">
                  <c:v>1.6894000000030672E-3</c:v>
                </c:pt>
                <c:pt idx="84471">
                  <c:v>1.6894200000030673E-3</c:v>
                </c:pt>
                <c:pt idx="84472">
                  <c:v>1.6894400000030674E-3</c:v>
                </c:pt>
                <c:pt idx="84473">
                  <c:v>1.6894600000030675E-3</c:v>
                </c:pt>
                <c:pt idx="84474">
                  <c:v>1.6894800000030676E-3</c:v>
                </c:pt>
                <c:pt idx="84475">
                  <c:v>1.6895000000030677E-3</c:v>
                </c:pt>
                <c:pt idx="84476">
                  <c:v>1.6895200000030678E-3</c:v>
                </c:pt>
                <c:pt idx="84477">
                  <c:v>1.6895400000030679E-3</c:v>
                </c:pt>
                <c:pt idx="84478">
                  <c:v>1.689560000003068E-3</c:v>
                </c:pt>
                <c:pt idx="84479">
                  <c:v>1.6895800000030681E-3</c:v>
                </c:pt>
                <c:pt idx="84480">
                  <c:v>1.6896000000030682E-3</c:v>
                </c:pt>
                <c:pt idx="84481">
                  <c:v>1.6896200000030683E-3</c:v>
                </c:pt>
                <c:pt idx="84482">
                  <c:v>1.6896400000030684E-3</c:v>
                </c:pt>
                <c:pt idx="84483">
                  <c:v>1.6896600000030685E-3</c:v>
                </c:pt>
                <c:pt idx="84484">
                  <c:v>1.6896800000030686E-3</c:v>
                </c:pt>
                <c:pt idx="84485">
                  <c:v>1.6897000000030687E-3</c:v>
                </c:pt>
                <c:pt idx="84486">
                  <c:v>1.6897200000030687E-3</c:v>
                </c:pt>
                <c:pt idx="84487">
                  <c:v>1.6897400000030688E-3</c:v>
                </c:pt>
                <c:pt idx="84488">
                  <c:v>1.6897600000030689E-3</c:v>
                </c:pt>
                <c:pt idx="84489">
                  <c:v>1.689780000003069E-3</c:v>
                </c:pt>
                <c:pt idx="84490">
                  <c:v>1.6898000000030691E-3</c:v>
                </c:pt>
                <c:pt idx="84491">
                  <c:v>1.6898200000030692E-3</c:v>
                </c:pt>
                <c:pt idx="84492">
                  <c:v>1.6898400000030693E-3</c:v>
                </c:pt>
                <c:pt idx="84493">
                  <c:v>1.6898600000030694E-3</c:v>
                </c:pt>
                <c:pt idx="84494">
                  <c:v>1.6898800000030695E-3</c:v>
                </c:pt>
                <c:pt idx="84495">
                  <c:v>1.6899000000030696E-3</c:v>
                </c:pt>
                <c:pt idx="84496">
                  <c:v>1.6899200000030697E-3</c:v>
                </c:pt>
                <c:pt idx="84497">
                  <c:v>1.6899400000030698E-3</c:v>
                </c:pt>
                <c:pt idx="84498">
                  <c:v>1.6899600000030699E-3</c:v>
                </c:pt>
                <c:pt idx="84499">
                  <c:v>1.68998000000307E-3</c:v>
                </c:pt>
                <c:pt idx="84500">
                  <c:v>1.6900000000030701E-3</c:v>
                </c:pt>
                <c:pt idx="84501">
                  <c:v>1.6900200000030702E-3</c:v>
                </c:pt>
                <c:pt idx="84502">
                  <c:v>1.6900400000030703E-3</c:v>
                </c:pt>
                <c:pt idx="84503">
                  <c:v>1.6900600000030704E-3</c:v>
                </c:pt>
                <c:pt idx="84504">
                  <c:v>1.6900800000030705E-3</c:v>
                </c:pt>
                <c:pt idx="84505">
                  <c:v>1.6901000000030706E-3</c:v>
                </c:pt>
                <c:pt idx="84506">
                  <c:v>1.6901200000030707E-3</c:v>
                </c:pt>
                <c:pt idx="84507">
                  <c:v>1.6901400000030708E-3</c:v>
                </c:pt>
                <c:pt idx="84508">
                  <c:v>1.6901600000030709E-3</c:v>
                </c:pt>
                <c:pt idx="84509">
                  <c:v>1.690180000003071E-3</c:v>
                </c:pt>
                <c:pt idx="84510">
                  <c:v>1.6902000000030711E-3</c:v>
                </c:pt>
                <c:pt idx="84511">
                  <c:v>1.6902200000030712E-3</c:v>
                </c:pt>
                <c:pt idx="84512">
                  <c:v>1.6902400000030713E-3</c:v>
                </c:pt>
                <c:pt idx="84513">
                  <c:v>1.6902600000030714E-3</c:v>
                </c:pt>
                <c:pt idx="84514">
                  <c:v>1.6902800000030715E-3</c:v>
                </c:pt>
                <c:pt idx="84515">
                  <c:v>1.6903000000030716E-3</c:v>
                </c:pt>
                <c:pt idx="84516">
                  <c:v>1.6903200000030717E-3</c:v>
                </c:pt>
                <c:pt idx="84517">
                  <c:v>1.6903400000030718E-3</c:v>
                </c:pt>
                <c:pt idx="84518">
                  <c:v>1.6903600000030719E-3</c:v>
                </c:pt>
                <c:pt idx="84519">
                  <c:v>1.690380000003072E-3</c:v>
                </c:pt>
                <c:pt idx="84520">
                  <c:v>1.6904000000030721E-3</c:v>
                </c:pt>
                <c:pt idx="84521">
                  <c:v>1.6904200000030722E-3</c:v>
                </c:pt>
                <c:pt idx="84522">
                  <c:v>1.6904400000030723E-3</c:v>
                </c:pt>
                <c:pt idx="84523">
                  <c:v>1.6904600000030724E-3</c:v>
                </c:pt>
                <c:pt idx="84524">
                  <c:v>1.6904800000030725E-3</c:v>
                </c:pt>
                <c:pt idx="84525">
                  <c:v>1.6905000000030726E-3</c:v>
                </c:pt>
                <c:pt idx="84526">
                  <c:v>1.6905200000030727E-3</c:v>
                </c:pt>
                <c:pt idx="84527">
                  <c:v>1.6905400000030728E-3</c:v>
                </c:pt>
                <c:pt idx="84528">
                  <c:v>1.6905600000030729E-3</c:v>
                </c:pt>
                <c:pt idx="84529">
                  <c:v>1.690580000003073E-3</c:v>
                </c:pt>
                <c:pt idx="84530">
                  <c:v>1.6906000000030731E-3</c:v>
                </c:pt>
                <c:pt idx="84531">
                  <c:v>1.6906200000030732E-3</c:v>
                </c:pt>
                <c:pt idx="84532">
                  <c:v>1.6906400000030733E-3</c:v>
                </c:pt>
                <c:pt idx="84533">
                  <c:v>1.6906600000030734E-3</c:v>
                </c:pt>
                <c:pt idx="84534">
                  <c:v>1.6906800000030735E-3</c:v>
                </c:pt>
                <c:pt idx="84535">
                  <c:v>1.6907000000030736E-3</c:v>
                </c:pt>
                <c:pt idx="84536">
                  <c:v>1.6907200000030737E-3</c:v>
                </c:pt>
                <c:pt idx="84537">
                  <c:v>1.6907400000030738E-3</c:v>
                </c:pt>
                <c:pt idx="84538">
                  <c:v>1.6907600000030738E-3</c:v>
                </c:pt>
                <c:pt idx="84539">
                  <c:v>1.6907800000030739E-3</c:v>
                </c:pt>
                <c:pt idx="84540">
                  <c:v>1.690800000003074E-3</c:v>
                </c:pt>
                <c:pt idx="84541">
                  <c:v>1.6908200000030741E-3</c:v>
                </c:pt>
                <c:pt idx="84542">
                  <c:v>1.6908400000030742E-3</c:v>
                </c:pt>
                <c:pt idx="84543">
                  <c:v>1.6908600000030743E-3</c:v>
                </c:pt>
                <c:pt idx="84544">
                  <c:v>1.6908800000030744E-3</c:v>
                </c:pt>
                <c:pt idx="84545">
                  <c:v>1.6909000000030745E-3</c:v>
                </c:pt>
                <c:pt idx="84546">
                  <c:v>1.6909200000030746E-3</c:v>
                </c:pt>
                <c:pt idx="84547">
                  <c:v>1.6909400000030747E-3</c:v>
                </c:pt>
                <c:pt idx="84548">
                  <c:v>1.6909600000030748E-3</c:v>
                </c:pt>
                <c:pt idx="84549">
                  <c:v>1.6909800000030749E-3</c:v>
                </c:pt>
                <c:pt idx="84550">
                  <c:v>1.691000000003075E-3</c:v>
                </c:pt>
                <c:pt idx="84551">
                  <c:v>1.6910200000030751E-3</c:v>
                </c:pt>
                <c:pt idx="84552">
                  <c:v>1.6910400000030752E-3</c:v>
                </c:pt>
                <c:pt idx="84553">
                  <c:v>1.6910600000030753E-3</c:v>
                </c:pt>
                <c:pt idx="84554">
                  <c:v>1.6910800000030754E-3</c:v>
                </c:pt>
                <c:pt idx="84555">
                  <c:v>1.6911000000030755E-3</c:v>
                </c:pt>
                <c:pt idx="84556">
                  <c:v>1.6911200000030756E-3</c:v>
                </c:pt>
                <c:pt idx="84557">
                  <c:v>1.6911400000030757E-3</c:v>
                </c:pt>
                <c:pt idx="84558">
                  <c:v>1.6911600000030758E-3</c:v>
                </c:pt>
                <c:pt idx="84559">
                  <c:v>1.6911800000030759E-3</c:v>
                </c:pt>
                <c:pt idx="84560">
                  <c:v>1.691200000003076E-3</c:v>
                </c:pt>
                <c:pt idx="84561">
                  <c:v>1.6912200000030761E-3</c:v>
                </c:pt>
                <c:pt idx="84562">
                  <c:v>1.6912400000030762E-3</c:v>
                </c:pt>
                <c:pt idx="84563">
                  <c:v>1.6912600000030763E-3</c:v>
                </c:pt>
                <c:pt idx="84564">
                  <c:v>1.6912800000030764E-3</c:v>
                </c:pt>
                <c:pt idx="84565">
                  <c:v>1.6913000000030765E-3</c:v>
                </c:pt>
                <c:pt idx="84566">
                  <c:v>1.6913200000030766E-3</c:v>
                </c:pt>
                <c:pt idx="84567">
                  <c:v>1.6913400000030767E-3</c:v>
                </c:pt>
                <c:pt idx="84568">
                  <c:v>1.6913600000030768E-3</c:v>
                </c:pt>
                <c:pt idx="84569">
                  <c:v>1.6913800000030769E-3</c:v>
                </c:pt>
                <c:pt idx="84570">
                  <c:v>1.691400000003077E-3</c:v>
                </c:pt>
                <c:pt idx="84571">
                  <c:v>1.6914200000030771E-3</c:v>
                </c:pt>
                <c:pt idx="84572">
                  <c:v>1.6914400000030772E-3</c:v>
                </c:pt>
                <c:pt idx="84573">
                  <c:v>1.6914600000030773E-3</c:v>
                </c:pt>
                <c:pt idx="84574">
                  <c:v>1.6914800000030774E-3</c:v>
                </c:pt>
                <c:pt idx="84575">
                  <c:v>1.6915000000030775E-3</c:v>
                </c:pt>
                <c:pt idx="84576">
                  <c:v>1.6915200000030776E-3</c:v>
                </c:pt>
                <c:pt idx="84577">
                  <c:v>1.6915400000030777E-3</c:v>
                </c:pt>
                <c:pt idx="84578">
                  <c:v>1.6915600000030778E-3</c:v>
                </c:pt>
                <c:pt idx="84579">
                  <c:v>1.6915800000030779E-3</c:v>
                </c:pt>
                <c:pt idx="84580">
                  <c:v>1.691600000003078E-3</c:v>
                </c:pt>
                <c:pt idx="84581">
                  <c:v>1.6916200000030781E-3</c:v>
                </c:pt>
                <c:pt idx="84582">
                  <c:v>1.6916400000030782E-3</c:v>
                </c:pt>
                <c:pt idx="84583">
                  <c:v>1.6916600000030783E-3</c:v>
                </c:pt>
                <c:pt idx="84584">
                  <c:v>1.6916800000030784E-3</c:v>
                </c:pt>
                <c:pt idx="84585">
                  <c:v>1.6917000000030785E-3</c:v>
                </c:pt>
                <c:pt idx="84586">
                  <c:v>1.6917200000030786E-3</c:v>
                </c:pt>
                <c:pt idx="84587">
                  <c:v>1.6917400000030787E-3</c:v>
                </c:pt>
                <c:pt idx="84588">
                  <c:v>1.6917600000030788E-3</c:v>
                </c:pt>
                <c:pt idx="84589">
                  <c:v>1.6917800000030789E-3</c:v>
                </c:pt>
                <c:pt idx="84590">
                  <c:v>1.6918000000030789E-3</c:v>
                </c:pt>
                <c:pt idx="84591">
                  <c:v>1.691820000003079E-3</c:v>
                </c:pt>
                <c:pt idx="84592">
                  <c:v>1.6918400000030791E-3</c:v>
                </c:pt>
                <c:pt idx="84593">
                  <c:v>1.6918600000030792E-3</c:v>
                </c:pt>
                <c:pt idx="84594">
                  <c:v>1.6918800000030793E-3</c:v>
                </c:pt>
                <c:pt idx="84595">
                  <c:v>1.6919000000030794E-3</c:v>
                </c:pt>
                <c:pt idx="84596">
                  <c:v>1.6919200000030795E-3</c:v>
                </c:pt>
                <c:pt idx="84597">
                  <c:v>1.6919400000030796E-3</c:v>
                </c:pt>
                <c:pt idx="84598">
                  <c:v>1.6919600000030797E-3</c:v>
                </c:pt>
                <c:pt idx="84599">
                  <c:v>1.6919800000030798E-3</c:v>
                </c:pt>
                <c:pt idx="84600">
                  <c:v>1.6920000000030799E-3</c:v>
                </c:pt>
                <c:pt idx="84601">
                  <c:v>1.69202000000308E-3</c:v>
                </c:pt>
                <c:pt idx="84602">
                  <c:v>1.6920400000030801E-3</c:v>
                </c:pt>
                <c:pt idx="84603">
                  <c:v>1.6920600000030802E-3</c:v>
                </c:pt>
                <c:pt idx="84604">
                  <c:v>1.6920800000030803E-3</c:v>
                </c:pt>
                <c:pt idx="84605">
                  <c:v>1.6921000000030804E-3</c:v>
                </c:pt>
                <c:pt idx="84606">
                  <c:v>1.6921200000030805E-3</c:v>
                </c:pt>
                <c:pt idx="84607">
                  <c:v>1.6921400000030806E-3</c:v>
                </c:pt>
                <c:pt idx="84608">
                  <c:v>1.6921600000030807E-3</c:v>
                </c:pt>
                <c:pt idx="84609">
                  <c:v>1.6921800000030808E-3</c:v>
                </c:pt>
                <c:pt idx="84610">
                  <c:v>1.6922000000030809E-3</c:v>
                </c:pt>
                <c:pt idx="84611">
                  <c:v>1.692220000003081E-3</c:v>
                </c:pt>
                <c:pt idx="84612">
                  <c:v>1.6922400000030811E-3</c:v>
                </c:pt>
                <c:pt idx="84613">
                  <c:v>1.6922600000030812E-3</c:v>
                </c:pt>
                <c:pt idx="84614">
                  <c:v>1.6922800000030813E-3</c:v>
                </c:pt>
                <c:pt idx="84615">
                  <c:v>1.6923000000030814E-3</c:v>
                </c:pt>
                <c:pt idx="84616">
                  <c:v>1.6923200000030815E-3</c:v>
                </c:pt>
                <c:pt idx="84617">
                  <c:v>1.6923400000030816E-3</c:v>
                </c:pt>
                <c:pt idx="84618">
                  <c:v>1.6923600000030817E-3</c:v>
                </c:pt>
                <c:pt idx="84619">
                  <c:v>1.6923800000030818E-3</c:v>
                </c:pt>
                <c:pt idx="84620">
                  <c:v>1.6924000000030819E-3</c:v>
                </c:pt>
                <c:pt idx="84621">
                  <c:v>1.692420000003082E-3</c:v>
                </c:pt>
                <c:pt idx="84622">
                  <c:v>1.6924400000030821E-3</c:v>
                </c:pt>
                <c:pt idx="84623">
                  <c:v>1.6924600000030822E-3</c:v>
                </c:pt>
                <c:pt idx="84624">
                  <c:v>1.6924800000030823E-3</c:v>
                </c:pt>
                <c:pt idx="84625">
                  <c:v>1.6925000000030824E-3</c:v>
                </c:pt>
                <c:pt idx="84626">
                  <c:v>1.6925200000030825E-3</c:v>
                </c:pt>
                <c:pt idx="84627">
                  <c:v>1.6925400000030826E-3</c:v>
                </c:pt>
                <c:pt idx="84628">
                  <c:v>1.6925600000030827E-3</c:v>
                </c:pt>
                <c:pt idx="84629">
                  <c:v>1.6925800000030828E-3</c:v>
                </c:pt>
                <c:pt idx="84630">
                  <c:v>1.6926000000030829E-3</c:v>
                </c:pt>
                <c:pt idx="84631">
                  <c:v>1.692620000003083E-3</c:v>
                </c:pt>
                <c:pt idx="84632">
                  <c:v>1.6926400000030831E-3</c:v>
                </c:pt>
                <c:pt idx="84633">
                  <c:v>1.6926600000030832E-3</c:v>
                </c:pt>
                <c:pt idx="84634">
                  <c:v>1.6926800000030833E-3</c:v>
                </c:pt>
                <c:pt idx="84635">
                  <c:v>1.6927000000030834E-3</c:v>
                </c:pt>
                <c:pt idx="84636">
                  <c:v>1.6927200000030835E-3</c:v>
                </c:pt>
                <c:pt idx="84637">
                  <c:v>1.6927400000030836E-3</c:v>
                </c:pt>
                <c:pt idx="84638">
                  <c:v>1.6927600000030837E-3</c:v>
                </c:pt>
                <c:pt idx="84639">
                  <c:v>1.6927800000030838E-3</c:v>
                </c:pt>
                <c:pt idx="84640">
                  <c:v>1.6928000000030839E-3</c:v>
                </c:pt>
                <c:pt idx="84641">
                  <c:v>1.6928200000030839E-3</c:v>
                </c:pt>
                <c:pt idx="84642">
                  <c:v>1.692840000003084E-3</c:v>
                </c:pt>
                <c:pt idx="84643">
                  <c:v>1.6928600000030841E-3</c:v>
                </c:pt>
                <c:pt idx="84644">
                  <c:v>1.6928800000030842E-3</c:v>
                </c:pt>
                <c:pt idx="84645">
                  <c:v>1.6929000000030843E-3</c:v>
                </c:pt>
                <c:pt idx="84646">
                  <c:v>1.6929200000030844E-3</c:v>
                </c:pt>
                <c:pt idx="84647">
                  <c:v>1.6929400000030845E-3</c:v>
                </c:pt>
                <c:pt idx="84648">
                  <c:v>1.6929600000030846E-3</c:v>
                </c:pt>
                <c:pt idx="84649">
                  <c:v>1.6929800000030847E-3</c:v>
                </c:pt>
                <c:pt idx="84650">
                  <c:v>1.6930000000030848E-3</c:v>
                </c:pt>
                <c:pt idx="84651">
                  <c:v>1.6930200000030849E-3</c:v>
                </c:pt>
                <c:pt idx="84652">
                  <c:v>1.693040000003085E-3</c:v>
                </c:pt>
                <c:pt idx="84653">
                  <c:v>1.6930600000030851E-3</c:v>
                </c:pt>
                <c:pt idx="84654">
                  <c:v>1.6930800000030852E-3</c:v>
                </c:pt>
                <c:pt idx="84655">
                  <c:v>1.6931000000030853E-3</c:v>
                </c:pt>
                <c:pt idx="84656">
                  <c:v>1.6931200000030854E-3</c:v>
                </c:pt>
                <c:pt idx="84657">
                  <c:v>1.6931400000030855E-3</c:v>
                </c:pt>
                <c:pt idx="84658">
                  <c:v>1.6931600000030856E-3</c:v>
                </c:pt>
                <c:pt idx="84659">
                  <c:v>1.6931800000030857E-3</c:v>
                </c:pt>
                <c:pt idx="84660">
                  <c:v>1.6932000000030858E-3</c:v>
                </c:pt>
                <c:pt idx="84661">
                  <c:v>1.6932200000030859E-3</c:v>
                </c:pt>
                <c:pt idx="84662">
                  <c:v>1.693240000003086E-3</c:v>
                </c:pt>
                <c:pt idx="84663">
                  <c:v>1.6932600000030861E-3</c:v>
                </c:pt>
                <c:pt idx="84664">
                  <c:v>1.6932800000030862E-3</c:v>
                </c:pt>
                <c:pt idx="84665">
                  <c:v>1.6933000000030863E-3</c:v>
                </c:pt>
                <c:pt idx="84666">
                  <c:v>1.6933200000030864E-3</c:v>
                </c:pt>
                <c:pt idx="84667">
                  <c:v>1.6933400000030865E-3</c:v>
                </c:pt>
                <c:pt idx="84668">
                  <c:v>1.6933600000030866E-3</c:v>
                </c:pt>
                <c:pt idx="84669">
                  <c:v>1.6933800000030867E-3</c:v>
                </c:pt>
                <c:pt idx="84670">
                  <c:v>1.6934000000030868E-3</c:v>
                </c:pt>
                <c:pt idx="84671">
                  <c:v>1.6934200000030869E-3</c:v>
                </c:pt>
                <c:pt idx="84672">
                  <c:v>1.693440000003087E-3</c:v>
                </c:pt>
                <c:pt idx="84673">
                  <c:v>1.6934600000030871E-3</c:v>
                </c:pt>
                <c:pt idx="84674">
                  <c:v>1.6934800000030872E-3</c:v>
                </c:pt>
                <c:pt idx="84675">
                  <c:v>1.6935000000030873E-3</c:v>
                </c:pt>
                <c:pt idx="84676">
                  <c:v>1.6935200000030874E-3</c:v>
                </c:pt>
                <c:pt idx="84677">
                  <c:v>1.6935400000030875E-3</c:v>
                </c:pt>
                <c:pt idx="84678">
                  <c:v>1.6935600000030876E-3</c:v>
                </c:pt>
                <c:pt idx="84679">
                  <c:v>1.6935800000030877E-3</c:v>
                </c:pt>
                <c:pt idx="84680">
                  <c:v>1.6936000000030878E-3</c:v>
                </c:pt>
                <c:pt idx="84681">
                  <c:v>1.6936200000030879E-3</c:v>
                </c:pt>
                <c:pt idx="84682">
                  <c:v>1.693640000003088E-3</c:v>
                </c:pt>
                <c:pt idx="84683">
                  <c:v>1.6936600000030881E-3</c:v>
                </c:pt>
                <c:pt idx="84684">
                  <c:v>1.6936800000030882E-3</c:v>
                </c:pt>
                <c:pt idx="84685">
                  <c:v>1.6937000000030883E-3</c:v>
                </c:pt>
                <c:pt idx="84686">
                  <c:v>1.6937200000030884E-3</c:v>
                </c:pt>
                <c:pt idx="84687">
                  <c:v>1.6937400000030885E-3</c:v>
                </c:pt>
                <c:pt idx="84688">
                  <c:v>1.6937600000030886E-3</c:v>
                </c:pt>
                <c:pt idx="84689">
                  <c:v>1.6937800000030887E-3</c:v>
                </c:pt>
                <c:pt idx="84690">
                  <c:v>1.6938000000030888E-3</c:v>
                </c:pt>
                <c:pt idx="84691">
                  <c:v>1.6938200000030889E-3</c:v>
                </c:pt>
                <c:pt idx="84692">
                  <c:v>1.693840000003089E-3</c:v>
                </c:pt>
                <c:pt idx="84693">
                  <c:v>1.693860000003089E-3</c:v>
                </c:pt>
                <c:pt idx="84694">
                  <c:v>1.6938800000030891E-3</c:v>
                </c:pt>
                <c:pt idx="84695">
                  <c:v>1.6939000000030892E-3</c:v>
                </c:pt>
                <c:pt idx="84696">
                  <c:v>1.6939200000030893E-3</c:v>
                </c:pt>
                <c:pt idx="84697">
                  <c:v>1.6939400000030894E-3</c:v>
                </c:pt>
                <c:pt idx="84698">
                  <c:v>1.6939600000030895E-3</c:v>
                </c:pt>
                <c:pt idx="84699">
                  <c:v>1.6939800000030896E-3</c:v>
                </c:pt>
                <c:pt idx="84700">
                  <c:v>1.6940000000030897E-3</c:v>
                </c:pt>
                <c:pt idx="84701">
                  <c:v>1.6940200000030898E-3</c:v>
                </c:pt>
                <c:pt idx="84702">
                  <c:v>1.6940400000030899E-3</c:v>
                </c:pt>
                <c:pt idx="84703">
                  <c:v>1.69406000000309E-3</c:v>
                </c:pt>
                <c:pt idx="84704">
                  <c:v>1.6940800000030901E-3</c:v>
                </c:pt>
                <c:pt idx="84705">
                  <c:v>1.6941000000030902E-3</c:v>
                </c:pt>
                <c:pt idx="84706">
                  <c:v>1.6941200000030903E-3</c:v>
                </c:pt>
                <c:pt idx="84707">
                  <c:v>1.6941400000030904E-3</c:v>
                </c:pt>
                <c:pt idx="84708">
                  <c:v>1.6941600000030905E-3</c:v>
                </c:pt>
                <c:pt idx="84709">
                  <c:v>1.6941800000030906E-3</c:v>
                </c:pt>
                <c:pt idx="84710">
                  <c:v>1.6942000000030907E-3</c:v>
                </c:pt>
                <c:pt idx="84711">
                  <c:v>1.6942200000030908E-3</c:v>
                </c:pt>
                <c:pt idx="84712">
                  <c:v>1.6942400000030909E-3</c:v>
                </c:pt>
                <c:pt idx="84713">
                  <c:v>1.694260000003091E-3</c:v>
                </c:pt>
                <c:pt idx="84714">
                  <c:v>1.6942800000030911E-3</c:v>
                </c:pt>
                <c:pt idx="84715">
                  <c:v>1.6943000000030912E-3</c:v>
                </c:pt>
                <c:pt idx="84716">
                  <c:v>1.6943200000030913E-3</c:v>
                </c:pt>
                <c:pt idx="84717">
                  <c:v>1.6943400000030914E-3</c:v>
                </c:pt>
                <c:pt idx="84718">
                  <c:v>1.6943600000030915E-3</c:v>
                </c:pt>
                <c:pt idx="84719">
                  <c:v>1.6943800000030916E-3</c:v>
                </c:pt>
                <c:pt idx="84720">
                  <c:v>1.6944000000030917E-3</c:v>
                </c:pt>
                <c:pt idx="84721">
                  <c:v>1.6944200000030918E-3</c:v>
                </c:pt>
                <c:pt idx="84722">
                  <c:v>1.6944400000030919E-3</c:v>
                </c:pt>
                <c:pt idx="84723">
                  <c:v>1.694460000003092E-3</c:v>
                </c:pt>
                <c:pt idx="84724">
                  <c:v>1.6944800000030921E-3</c:v>
                </c:pt>
                <c:pt idx="84725">
                  <c:v>1.6945000000030922E-3</c:v>
                </c:pt>
                <c:pt idx="84726">
                  <c:v>1.6945200000030923E-3</c:v>
                </c:pt>
                <c:pt idx="84727">
                  <c:v>1.6945400000030924E-3</c:v>
                </c:pt>
                <c:pt idx="84728">
                  <c:v>1.6945600000030925E-3</c:v>
                </c:pt>
                <c:pt idx="84729">
                  <c:v>1.6945800000030926E-3</c:v>
                </c:pt>
                <c:pt idx="84730">
                  <c:v>1.6946000000030927E-3</c:v>
                </c:pt>
                <c:pt idx="84731">
                  <c:v>1.6946200000030928E-3</c:v>
                </c:pt>
                <c:pt idx="84732">
                  <c:v>1.6946400000030929E-3</c:v>
                </c:pt>
                <c:pt idx="84733">
                  <c:v>1.694660000003093E-3</c:v>
                </c:pt>
                <c:pt idx="84734">
                  <c:v>1.6946800000030931E-3</c:v>
                </c:pt>
                <c:pt idx="84735">
                  <c:v>1.6947000000030932E-3</c:v>
                </c:pt>
                <c:pt idx="84736">
                  <c:v>1.6947200000030933E-3</c:v>
                </c:pt>
                <c:pt idx="84737">
                  <c:v>1.6947400000030934E-3</c:v>
                </c:pt>
                <c:pt idx="84738">
                  <c:v>1.6947600000030935E-3</c:v>
                </c:pt>
                <c:pt idx="84739">
                  <c:v>1.6947800000030936E-3</c:v>
                </c:pt>
                <c:pt idx="84740">
                  <c:v>1.6948000000030937E-3</c:v>
                </c:pt>
                <c:pt idx="84741">
                  <c:v>1.6948200000030938E-3</c:v>
                </c:pt>
                <c:pt idx="84742">
                  <c:v>1.6948400000030939E-3</c:v>
                </c:pt>
                <c:pt idx="84743">
                  <c:v>1.694860000003094E-3</c:v>
                </c:pt>
                <c:pt idx="84744">
                  <c:v>1.6948800000030941E-3</c:v>
                </c:pt>
                <c:pt idx="84745">
                  <c:v>1.6949000000030941E-3</c:v>
                </c:pt>
                <c:pt idx="84746">
                  <c:v>1.6949200000030942E-3</c:v>
                </c:pt>
                <c:pt idx="84747">
                  <c:v>1.6949400000030943E-3</c:v>
                </c:pt>
                <c:pt idx="84748">
                  <c:v>1.6949600000030944E-3</c:v>
                </c:pt>
                <c:pt idx="84749">
                  <c:v>1.6949800000030945E-3</c:v>
                </c:pt>
                <c:pt idx="84750">
                  <c:v>1.6950000000030946E-3</c:v>
                </c:pt>
                <c:pt idx="84751">
                  <c:v>1.6950200000030947E-3</c:v>
                </c:pt>
                <c:pt idx="84752">
                  <c:v>1.6950400000030948E-3</c:v>
                </c:pt>
                <c:pt idx="84753">
                  <c:v>1.6950600000030949E-3</c:v>
                </c:pt>
                <c:pt idx="84754">
                  <c:v>1.695080000003095E-3</c:v>
                </c:pt>
                <c:pt idx="84755">
                  <c:v>1.6951000000030951E-3</c:v>
                </c:pt>
                <c:pt idx="84756">
                  <c:v>1.6951200000030952E-3</c:v>
                </c:pt>
                <c:pt idx="84757">
                  <c:v>1.6951400000030953E-3</c:v>
                </c:pt>
                <c:pt idx="84758">
                  <c:v>1.6951600000030954E-3</c:v>
                </c:pt>
                <c:pt idx="84759">
                  <c:v>1.6951800000030955E-3</c:v>
                </c:pt>
                <c:pt idx="84760">
                  <c:v>1.6952000000030956E-3</c:v>
                </c:pt>
                <c:pt idx="84761">
                  <c:v>1.6952200000030957E-3</c:v>
                </c:pt>
                <c:pt idx="84762">
                  <c:v>1.6952400000030958E-3</c:v>
                </c:pt>
                <c:pt idx="84763">
                  <c:v>1.6952600000030959E-3</c:v>
                </c:pt>
                <c:pt idx="84764">
                  <c:v>1.695280000003096E-3</c:v>
                </c:pt>
                <c:pt idx="84765">
                  <c:v>1.6953000000030961E-3</c:v>
                </c:pt>
                <c:pt idx="84766">
                  <c:v>1.6953200000030962E-3</c:v>
                </c:pt>
                <c:pt idx="84767">
                  <c:v>1.6953400000030963E-3</c:v>
                </c:pt>
                <c:pt idx="84768">
                  <c:v>1.6953600000030964E-3</c:v>
                </c:pt>
                <c:pt idx="84769">
                  <c:v>1.6953800000030965E-3</c:v>
                </c:pt>
                <c:pt idx="84770">
                  <c:v>1.6954000000030966E-3</c:v>
                </c:pt>
                <c:pt idx="84771">
                  <c:v>1.6954200000030967E-3</c:v>
                </c:pt>
                <c:pt idx="84772">
                  <c:v>1.6954400000030968E-3</c:v>
                </c:pt>
                <c:pt idx="84773">
                  <c:v>1.6954600000030969E-3</c:v>
                </c:pt>
                <c:pt idx="84774">
                  <c:v>1.695480000003097E-3</c:v>
                </c:pt>
                <c:pt idx="84775">
                  <c:v>1.6955000000030971E-3</c:v>
                </c:pt>
                <c:pt idx="84776">
                  <c:v>1.6955200000030972E-3</c:v>
                </c:pt>
                <c:pt idx="84777">
                  <c:v>1.6955400000030973E-3</c:v>
                </c:pt>
                <c:pt idx="84778">
                  <c:v>1.6955600000030974E-3</c:v>
                </c:pt>
                <c:pt idx="84779">
                  <c:v>1.6955800000030975E-3</c:v>
                </c:pt>
                <c:pt idx="84780">
                  <c:v>1.6956000000030976E-3</c:v>
                </c:pt>
                <c:pt idx="84781">
                  <c:v>1.6956200000030977E-3</c:v>
                </c:pt>
                <c:pt idx="84782">
                  <c:v>1.6956400000030978E-3</c:v>
                </c:pt>
                <c:pt idx="84783">
                  <c:v>1.6956600000030979E-3</c:v>
                </c:pt>
                <c:pt idx="84784">
                  <c:v>1.695680000003098E-3</c:v>
                </c:pt>
                <c:pt idx="84785">
                  <c:v>1.6957000000030981E-3</c:v>
                </c:pt>
                <c:pt idx="84786">
                  <c:v>1.6957200000030982E-3</c:v>
                </c:pt>
                <c:pt idx="84787">
                  <c:v>1.6957400000030983E-3</c:v>
                </c:pt>
                <c:pt idx="84788">
                  <c:v>1.6957600000030984E-3</c:v>
                </c:pt>
                <c:pt idx="84789">
                  <c:v>1.6957800000030985E-3</c:v>
                </c:pt>
                <c:pt idx="84790">
                  <c:v>1.6958000000030986E-3</c:v>
                </c:pt>
                <c:pt idx="84791">
                  <c:v>1.6958200000030987E-3</c:v>
                </c:pt>
                <c:pt idx="84792">
                  <c:v>1.6958400000030988E-3</c:v>
                </c:pt>
                <c:pt idx="84793">
                  <c:v>1.6958600000030989E-3</c:v>
                </c:pt>
                <c:pt idx="84794">
                  <c:v>1.695880000003099E-3</c:v>
                </c:pt>
                <c:pt idx="84795">
                  <c:v>1.6959000000030991E-3</c:v>
                </c:pt>
                <c:pt idx="84796">
                  <c:v>1.6959200000030991E-3</c:v>
                </c:pt>
                <c:pt idx="84797">
                  <c:v>1.6959400000030992E-3</c:v>
                </c:pt>
                <c:pt idx="84798">
                  <c:v>1.6959600000030993E-3</c:v>
                </c:pt>
                <c:pt idx="84799">
                  <c:v>1.6959800000030994E-3</c:v>
                </c:pt>
                <c:pt idx="84800">
                  <c:v>1.6960000000030995E-3</c:v>
                </c:pt>
                <c:pt idx="84801">
                  <c:v>1.6960200000030996E-3</c:v>
                </c:pt>
                <c:pt idx="84802">
                  <c:v>1.6960400000030997E-3</c:v>
                </c:pt>
                <c:pt idx="84803">
                  <c:v>1.6960600000030998E-3</c:v>
                </c:pt>
                <c:pt idx="84804">
                  <c:v>1.6960800000030999E-3</c:v>
                </c:pt>
                <c:pt idx="84805">
                  <c:v>1.6961000000031E-3</c:v>
                </c:pt>
                <c:pt idx="84806">
                  <c:v>1.6961200000031001E-3</c:v>
                </c:pt>
                <c:pt idx="84807">
                  <c:v>1.6961400000031002E-3</c:v>
                </c:pt>
                <c:pt idx="84808">
                  <c:v>1.6961600000031003E-3</c:v>
                </c:pt>
                <c:pt idx="84809">
                  <c:v>1.6961800000031004E-3</c:v>
                </c:pt>
                <c:pt idx="84810">
                  <c:v>1.6962000000031005E-3</c:v>
                </c:pt>
                <c:pt idx="84811">
                  <c:v>1.6962200000031006E-3</c:v>
                </c:pt>
                <c:pt idx="84812">
                  <c:v>1.6962400000031007E-3</c:v>
                </c:pt>
                <c:pt idx="84813">
                  <c:v>1.6962600000031008E-3</c:v>
                </c:pt>
                <c:pt idx="84814">
                  <c:v>1.6962800000031009E-3</c:v>
                </c:pt>
                <c:pt idx="84815">
                  <c:v>1.696300000003101E-3</c:v>
                </c:pt>
                <c:pt idx="84816">
                  <c:v>1.6963200000031011E-3</c:v>
                </c:pt>
                <c:pt idx="84817">
                  <c:v>1.6963400000031012E-3</c:v>
                </c:pt>
                <c:pt idx="84818">
                  <c:v>1.6963600000031013E-3</c:v>
                </c:pt>
                <c:pt idx="84819">
                  <c:v>1.6963800000031014E-3</c:v>
                </c:pt>
                <c:pt idx="84820">
                  <c:v>1.6964000000031015E-3</c:v>
                </c:pt>
                <c:pt idx="84821">
                  <c:v>1.6964200000031016E-3</c:v>
                </c:pt>
                <c:pt idx="84822">
                  <c:v>1.6964400000031017E-3</c:v>
                </c:pt>
                <c:pt idx="84823">
                  <c:v>1.6964600000031018E-3</c:v>
                </c:pt>
                <c:pt idx="84824">
                  <c:v>1.6964800000031019E-3</c:v>
                </c:pt>
                <c:pt idx="84825">
                  <c:v>1.696500000003102E-3</c:v>
                </c:pt>
                <c:pt idx="84826">
                  <c:v>1.6965200000031021E-3</c:v>
                </c:pt>
                <c:pt idx="84827">
                  <c:v>1.6965400000031022E-3</c:v>
                </c:pt>
                <c:pt idx="84828">
                  <c:v>1.6965600000031023E-3</c:v>
                </c:pt>
                <c:pt idx="84829">
                  <c:v>1.6965800000031024E-3</c:v>
                </c:pt>
                <c:pt idx="84830">
                  <c:v>1.6966000000031025E-3</c:v>
                </c:pt>
                <c:pt idx="84831">
                  <c:v>1.6966200000031026E-3</c:v>
                </c:pt>
                <c:pt idx="84832">
                  <c:v>1.6966400000031027E-3</c:v>
                </c:pt>
                <c:pt idx="84833">
                  <c:v>1.6966600000031028E-3</c:v>
                </c:pt>
                <c:pt idx="84834">
                  <c:v>1.6966800000031029E-3</c:v>
                </c:pt>
                <c:pt idx="84835">
                  <c:v>1.696700000003103E-3</c:v>
                </c:pt>
                <c:pt idx="84836">
                  <c:v>1.6967200000031031E-3</c:v>
                </c:pt>
                <c:pt idx="84837">
                  <c:v>1.6967400000031032E-3</c:v>
                </c:pt>
                <c:pt idx="84838">
                  <c:v>1.6967600000031033E-3</c:v>
                </c:pt>
                <c:pt idx="84839">
                  <c:v>1.6967800000031034E-3</c:v>
                </c:pt>
                <c:pt idx="84840">
                  <c:v>1.6968000000031035E-3</c:v>
                </c:pt>
                <c:pt idx="84841">
                  <c:v>1.6968200000031036E-3</c:v>
                </c:pt>
                <c:pt idx="84842">
                  <c:v>1.6968400000031037E-3</c:v>
                </c:pt>
                <c:pt idx="84843">
                  <c:v>1.6968600000031038E-3</c:v>
                </c:pt>
                <c:pt idx="84844">
                  <c:v>1.6968800000031039E-3</c:v>
                </c:pt>
                <c:pt idx="84845">
                  <c:v>1.696900000003104E-3</c:v>
                </c:pt>
                <c:pt idx="84846">
                  <c:v>1.6969200000031041E-3</c:v>
                </c:pt>
                <c:pt idx="84847">
                  <c:v>1.6969400000031042E-3</c:v>
                </c:pt>
                <c:pt idx="84848">
                  <c:v>1.6969600000031042E-3</c:v>
                </c:pt>
                <c:pt idx="84849">
                  <c:v>1.6969800000031043E-3</c:v>
                </c:pt>
                <c:pt idx="84850">
                  <c:v>1.6970000000031044E-3</c:v>
                </c:pt>
                <c:pt idx="84851">
                  <c:v>1.6970200000031045E-3</c:v>
                </c:pt>
                <c:pt idx="84852">
                  <c:v>1.6970400000031046E-3</c:v>
                </c:pt>
                <c:pt idx="84853">
                  <c:v>1.6970600000031047E-3</c:v>
                </c:pt>
                <c:pt idx="84854">
                  <c:v>1.6970800000031048E-3</c:v>
                </c:pt>
                <c:pt idx="84855">
                  <c:v>1.6971000000031049E-3</c:v>
                </c:pt>
                <c:pt idx="84856">
                  <c:v>1.697120000003105E-3</c:v>
                </c:pt>
                <c:pt idx="84857">
                  <c:v>1.6971400000031051E-3</c:v>
                </c:pt>
                <c:pt idx="84858">
                  <c:v>1.6971600000031052E-3</c:v>
                </c:pt>
                <c:pt idx="84859">
                  <c:v>1.6971800000031053E-3</c:v>
                </c:pt>
                <c:pt idx="84860">
                  <c:v>1.6972000000031054E-3</c:v>
                </c:pt>
                <c:pt idx="84861">
                  <c:v>1.6972200000031055E-3</c:v>
                </c:pt>
                <c:pt idx="84862">
                  <c:v>1.6972400000031056E-3</c:v>
                </c:pt>
                <c:pt idx="84863">
                  <c:v>1.6972600000031057E-3</c:v>
                </c:pt>
                <c:pt idx="84864">
                  <c:v>1.6972800000031058E-3</c:v>
                </c:pt>
                <c:pt idx="84865">
                  <c:v>1.6973000000031059E-3</c:v>
                </c:pt>
                <c:pt idx="84866">
                  <c:v>1.697320000003106E-3</c:v>
                </c:pt>
                <c:pt idx="84867">
                  <c:v>1.6973400000031061E-3</c:v>
                </c:pt>
                <c:pt idx="84868">
                  <c:v>1.6973600000031062E-3</c:v>
                </c:pt>
                <c:pt idx="84869">
                  <c:v>1.6973800000031063E-3</c:v>
                </c:pt>
                <c:pt idx="84870">
                  <c:v>1.6974000000031064E-3</c:v>
                </c:pt>
                <c:pt idx="84871">
                  <c:v>1.6974200000031065E-3</c:v>
                </c:pt>
                <c:pt idx="84872">
                  <c:v>1.6974400000031066E-3</c:v>
                </c:pt>
                <c:pt idx="84873">
                  <c:v>1.6974600000031067E-3</c:v>
                </c:pt>
                <c:pt idx="84874">
                  <c:v>1.6974800000031068E-3</c:v>
                </c:pt>
                <c:pt idx="84875">
                  <c:v>1.6975000000031069E-3</c:v>
                </c:pt>
                <c:pt idx="84876">
                  <c:v>1.697520000003107E-3</c:v>
                </c:pt>
                <c:pt idx="84877">
                  <c:v>1.6975400000031071E-3</c:v>
                </c:pt>
                <c:pt idx="84878">
                  <c:v>1.6975600000031072E-3</c:v>
                </c:pt>
                <c:pt idx="84879">
                  <c:v>1.6975800000031073E-3</c:v>
                </c:pt>
                <c:pt idx="84880">
                  <c:v>1.6976000000031074E-3</c:v>
                </c:pt>
                <c:pt idx="84881">
                  <c:v>1.6976200000031075E-3</c:v>
                </c:pt>
                <c:pt idx="84882">
                  <c:v>1.6976400000031076E-3</c:v>
                </c:pt>
                <c:pt idx="84883">
                  <c:v>1.6976600000031077E-3</c:v>
                </c:pt>
                <c:pt idx="84884">
                  <c:v>1.6976800000031078E-3</c:v>
                </c:pt>
                <c:pt idx="84885">
                  <c:v>1.6977000000031079E-3</c:v>
                </c:pt>
                <c:pt idx="84886">
                  <c:v>1.697720000003108E-3</c:v>
                </c:pt>
                <c:pt idx="84887">
                  <c:v>1.6977400000031081E-3</c:v>
                </c:pt>
                <c:pt idx="84888">
                  <c:v>1.6977600000031082E-3</c:v>
                </c:pt>
                <c:pt idx="84889">
                  <c:v>1.6977800000031083E-3</c:v>
                </c:pt>
                <c:pt idx="84890">
                  <c:v>1.6978000000031084E-3</c:v>
                </c:pt>
                <c:pt idx="84891">
                  <c:v>1.6978200000031085E-3</c:v>
                </c:pt>
                <c:pt idx="84892">
                  <c:v>1.6978400000031086E-3</c:v>
                </c:pt>
                <c:pt idx="84893">
                  <c:v>1.6978600000031087E-3</c:v>
                </c:pt>
                <c:pt idx="84894">
                  <c:v>1.6978800000031088E-3</c:v>
                </c:pt>
                <c:pt idx="84895">
                  <c:v>1.6979000000031089E-3</c:v>
                </c:pt>
                <c:pt idx="84896">
                  <c:v>1.697920000003109E-3</c:v>
                </c:pt>
                <c:pt idx="84897">
                  <c:v>1.6979400000031091E-3</c:v>
                </c:pt>
                <c:pt idx="84898">
                  <c:v>1.6979600000031092E-3</c:v>
                </c:pt>
                <c:pt idx="84899">
                  <c:v>1.6979800000031093E-3</c:v>
                </c:pt>
                <c:pt idx="84900">
                  <c:v>1.6980000000031093E-3</c:v>
                </c:pt>
                <c:pt idx="84901">
                  <c:v>1.6980200000031094E-3</c:v>
                </c:pt>
                <c:pt idx="84902">
                  <c:v>1.6980400000031095E-3</c:v>
                </c:pt>
                <c:pt idx="84903">
                  <c:v>1.6980600000031096E-3</c:v>
                </c:pt>
                <c:pt idx="84904">
                  <c:v>1.6980800000031097E-3</c:v>
                </c:pt>
                <c:pt idx="84905">
                  <c:v>1.6981000000031098E-3</c:v>
                </c:pt>
                <c:pt idx="84906">
                  <c:v>1.6981200000031099E-3</c:v>
                </c:pt>
                <c:pt idx="84907">
                  <c:v>1.69814000000311E-3</c:v>
                </c:pt>
                <c:pt idx="84908">
                  <c:v>1.6981600000031101E-3</c:v>
                </c:pt>
                <c:pt idx="84909">
                  <c:v>1.6981800000031102E-3</c:v>
                </c:pt>
                <c:pt idx="84910">
                  <c:v>1.6982000000031103E-3</c:v>
                </c:pt>
                <c:pt idx="84911">
                  <c:v>1.6982200000031104E-3</c:v>
                </c:pt>
                <c:pt idx="84912">
                  <c:v>1.6982400000031105E-3</c:v>
                </c:pt>
                <c:pt idx="84913">
                  <c:v>1.6982600000031106E-3</c:v>
                </c:pt>
                <c:pt idx="84914">
                  <c:v>1.6982800000031107E-3</c:v>
                </c:pt>
                <c:pt idx="84915">
                  <c:v>1.6983000000031108E-3</c:v>
                </c:pt>
                <c:pt idx="84916">
                  <c:v>1.6983200000031109E-3</c:v>
                </c:pt>
                <c:pt idx="84917">
                  <c:v>1.698340000003111E-3</c:v>
                </c:pt>
                <c:pt idx="84918">
                  <c:v>1.6983600000031111E-3</c:v>
                </c:pt>
                <c:pt idx="84919">
                  <c:v>1.6983800000031112E-3</c:v>
                </c:pt>
                <c:pt idx="84920">
                  <c:v>1.6984000000031113E-3</c:v>
                </c:pt>
                <c:pt idx="84921">
                  <c:v>1.6984200000031114E-3</c:v>
                </c:pt>
                <c:pt idx="84922">
                  <c:v>1.6984400000031115E-3</c:v>
                </c:pt>
                <c:pt idx="84923">
                  <c:v>1.6984600000031116E-3</c:v>
                </c:pt>
                <c:pt idx="84924">
                  <c:v>1.6984800000031117E-3</c:v>
                </c:pt>
                <c:pt idx="84925">
                  <c:v>1.6985000000031118E-3</c:v>
                </c:pt>
                <c:pt idx="84926">
                  <c:v>1.6985200000031119E-3</c:v>
                </c:pt>
                <c:pt idx="84927">
                  <c:v>1.698540000003112E-3</c:v>
                </c:pt>
                <c:pt idx="84928">
                  <c:v>1.6985600000031121E-3</c:v>
                </c:pt>
                <c:pt idx="84929">
                  <c:v>1.6985800000031122E-3</c:v>
                </c:pt>
                <c:pt idx="84930">
                  <c:v>1.6986000000031123E-3</c:v>
                </c:pt>
                <c:pt idx="84931">
                  <c:v>1.6986200000031124E-3</c:v>
                </c:pt>
                <c:pt idx="84932">
                  <c:v>1.6986400000031125E-3</c:v>
                </c:pt>
                <c:pt idx="84933">
                  <c:v>1.6986600000031126E-3</c:v>
                </c:pt>
                <c:pt idx="84934">
                  <c:v>1.6986800000031127E-3</c:v>
                </c:pt>
                <c:pt idx="84935">
                  <c:v>1.6987000000031128E-3</c:v>
                </c:pt>
                <c:pt idx="84936">
                  <c:v>1.6987200000031129E-3</c:v>
                </c:pt>
                <c:pt idx="84937">
                  <c:v>1.698740000003113E-3</c:v>
                </c:pt>
                <c:pt idx="84938">
                  <c:v>1.6987600000031131E-3</c:v>
                </c:pt>
                <c:pt idx="84939">
                  <c:v>1.6987800000031132E-3</c:v>
                </c:pt>
                <c:pt idx="84940">
                  <c:v>1.6988000000031133E-3</c:v>
                </c:pt>
                <c:pt idx="84941">
                  <c:v>1.6988200000031134E-3</c:v>
                </c:pt>
                <c:pt idx="84942">
                  <c:v>1.6988400000031135E-3</c:v>
                </c:pt>
                <c:pt idx="84943">
                  <c:v>1.6988600000031136E-3</c:v>
                </c:pt>
                <c:pt idx="84944">
                  <c:v>1.6988800000031137E-3</c:v>
                </c:pt>
                <c:pt idx="84945">
                  <c:v>1.6989000000031138E-3</c:v>
                </c:pt>
                <c:pt idx="84946">
                  <c:v>1.6989200000031139E-3</c:v>
                </c:pt>
                <c:pt idx="84947">
                  <c:v>1.698940000003114E-3</c:v>
                </c:pt>
                <c:pt idx="84948">
                  <c:v>1.6989600000031141E-3</c:v>
                </c:pt>
                <c:pt idx="84949">
                  <c:v>1.6989800000031142E-3</c:v>
                </c:pt>
                <c:pt idx="84950">
                  <c:v>1.6990000000031143E-3</c:v>
                </c:pt>
                <c:pt idx="84951">
                  <c:v>1.6990200000031143E-3</c:v>
                </c:pt>
                <c:pt idx="84952">
                  <c:v>1.6990400000031144E-3</c:v>
                </c:pt>
                <c:pt idx="84953">
                  <c:v>1.6990600000031145E-3</c:v>
                </c:pt>
                <c:pt idx="84954">
                  <c:v>1.6990800000031146E-3</c:v>
                </c:pt>
                <c:pt idx="84955">
                  <c:v>1.6991000000031147E-3</c:v>
                </c:pt>
                <c:pt idx="84956">
                  <c:v>1.6991200000031148E-3</c:v>
                </c:pt>
                <c:pt idx="84957">
                  <c:v>1.6991400000031149E-3</c:v>
                </c:pt>
                <c:pt idx="84958">
                  <c:v>1.699160000003115E-3</c:v>
                </c:pt>
                <c:pt idx="84959">
                  <c:v>1.6991800000031151E-3</c:v>
                </c:pt>
                <c:pt idx="84960">
                  <c:v>1.6992000000031152E-3</c:v>
                </c:pt>
                <c:pt idx="84961">
                  <c:v>1.6992200000031153E-3</c:v>
                </c:pt>
                <c:pt idx="84962">
                  <c:v>1.6992400000031154E-3</c:v>
                </c:pt>
                <c:pt idx="84963">
                  <c:v>1.6992600000031155E-3</c:v>
                </c:pt>
                <c:pt idx="84964">
                  <c:v>1.6992800000031156E-3</c:v>
                </c:pt>
                <c:pt idx="84965">
                  <c:v>1.6993000000031157E-3</c:v>
                </c:pt>
                <c:pt idx="84966">
                  <c:v>1.6993200000031158E-3</c:v>
                </c:pt>
                <c:pt idx="84967">
                  <c:v>1.6993400000031159E-3</c:v>
                </c:pt>
                <c:pt idx="84968">
                  <c:v>1.699360000003116E-3</c:v>
                </c:pt>
                <c:pt idx="84969">
                  <c:v>1.6993800000031161E-3</c:v>
                </c:pt>
                <c:pt idx="84970">
                  <c:v>1.6994000000031162E-3</c:v>
                </c:pt>
                <c:pt idx="84971">
                  <c:v>1.6994200000031163E-3</c:v>
                </c:pt>
                <c:pt idx="84972">
                  <c:v>1.6994400000031164E-3</c:v>
                </c:pt>
                <c:pt idx="84973">
                  <c:v>1.6994600000031165E-3</c:v>
                </c:pt>
                <c:pt idx="84974">
                  <c:v>1.6994800000031166E-3</c:v>
                </c:pt>
                <c:pt idx="84975">
                  <c:v>1.6995000000031167E-3</c:v>
                </c:pt>
                <c:pt idx="84976">
                  <c:v>1.6995200000031168E-3</c:v>
                </c:pt>
                <c:pt idx="84977">
                  <c:v>1.6995400000031169E-3</c:v>
                </c:pt>
                <c:pt idx="84978">
                  <c:v>1.699560000003117E-3</c:v>
                </c:pt>
                <c:pt idx="84979">
                  <c:v>1.6995800000031171E-3</c:v>
                </c:pt>
                <c:pt idx="84980">
                  <c:v>1.6996000000031172E-3</c:v>
                </c:pt>
                <c:pt idx="84981">
                  <c:v>1.6996200000031173E-3</c:v>
                </c:pt>
                <c:pt idx="84982">
                  <c:v>1.6996400000031174E-3</c:v>
                </c:pt>
                <c:pt idx="84983">
                  <c:v>1.6996600000031175E-3</c:v>
                </c:pt>
                <c:pt idx="84984">
                  <c:v>1.6996800000031176E-3</c:v>
                </c:pt>
                <c:pt idx="84985">
                  <c:v>1.6997000000031177E-3</c:v>
                </c:pt>
                <c:pt idx="84986">
                  <c:v>1.6997200000031178E-3</c:v>
                </c:pt>
                <c:pt idx="84987">
                  <c:v>1.6997400000031179E-3</c:v>
                </c:pt>
                <c:pt idx="84988">
                  <c:v>1.699760000003118E-3</c:v>
                </c:pt>
                <c:pt idx="84989">
                  <c:v>1.6997800000031181E-3</c:v>
                </c:pt>
                <c:pt idx="84990">
                  <c:v>1.6998000000031182E-3</c:v>
                </c:pt>
                <c:pt idx="84991">
                  <c:v>1.6998200000031183E-3</c:v>
                </c:pt>
                <c:pt idx="84992">
                  <c:v>1.6998400000031184E-3</c:v>
                </c:pt>
                <c:pt idx="84993">
                  <c:v>1.6998600000031185E-3</c:v>
                </c:pt>
                <c:pt idx="84994">
                  <c:v>1.6998800000031186E-3</c:v>
                </c:pt>
                <c:pt idx="84995">
                  <c:v>1.6999000000031187E-3</c:v>
                </c:pt>
                <c:pt idx="84996">
                  <c:v>1.6999200000031188E-3</c:v>
                </c:pt>
                <c:pt idx="84997">
                  <c:v>1.6999400000031189E-3</c:v>
                </c:pt>
                <c:pt idx="84998">
                  <c:v>1.699960000003119E-3</c:v>
                </c:pt>
                <c:pt idx="84999">
                  <c:v>1.6999800000031191E-3</c:v>
                </c:pt>
                <c:pt idx="85000">
                  <c:v>1.7000000000031192E-3</c:v>
                </c:pt>
                <c:pt idx="85001">
                  <c:v>1.7000200000031193E-3</c:v>
                </c:pt>
                <c:pt idx="85002">
                  <c:v>1.7000400000031194E-3</c:v>
                </c:pt>
                <c:pt idx="85003">
                  <c:v>1.7000600000031194E-3</c:v>
                </c:pt>
                <c:pt idx="85004">
                  <c:v>1.7000800000031195E-3</c:v>
                </c:pt>
                <c:pt idx="85005">
                  <c:v>1.7001000000031196E-3</c:v>
                </c:pt>
                <c:pt idx="85006">
                  <c:v>1.7001200000031197E-3</c:v>
                </c:pt>
                <c:pt idx="85007">
                  <c:v>1.7001400000031198E-3</c:v>
                </c:pt>
                <c:pt idx="85008">
                  <c:v>1.7001600000031199E-3</c:v>
                </c:pt>
                <c:pt idx="85009">
                  <c:v>1.70018000000312E-3</c:v>
                </c:pt>
                <c:pt idx="85010">
                  <c:v>1.7002000000031201E-3</c:v>
                </c:pt>
                <c:pt idx="85011">
                  <c:v>1.7002200000031202E-3</c:v>
                </c:pt>
                <c:pt idx="85012">
                  <c:v>1.7002400000031203E-3</c:v>
                </c:pt>
                <c:pt idx="85013">
                  <c:v>1.7002600000031204E-3</c:v>
                </c:pt>
                <c:pt idx="85014">
                  <c:v>1.7002800000031205E-3</c:v>
                </c:pt>
                <c:pt idx="85015">
                  <c:v>1.7003000000031206E-3</c:v>
                </c:pt>
                <c:pt idx="85016">
                  <c:v>1.7003200000031207E-3</c:v>
                </c:pt>
                <c:pt idx="85017">
                  <c:v>1.7003400000031208E-3</c:v>
                </c:pt>
                <c:pt idx="85018">
                  <c:v>1.7003600000031209E-3</c:v>
                </c:pt>
                <c:pt idx="85019">
                  <c:v>1.700380000003121E-3</c:v>
                </c:pt>
                <c:pt idx="85020">
                  <c:v>1.7004000000031211E-3</c:v>
                </c:pt>
                <c:pt idx="85021">
                  <c:v>1.7004200000031212E-3</c:v>
                </c:pt>
                <c:pt idx="85022">
                  <c:v>1.7004400000031213E-3</c:v>
                </c:pt>
                <c:pt idx="85023">
                  <c:v>1.7004600000031214E-3</c:v>
                </c:pt>
                <c:pt idx="85024">
                  <c:v>1.7004800000031215E-3</c:v>
                </c:pt>
                <c:pt idx="85025">
                  <c:v>1.7005000000031216E-3</c:v>
                </c:pt>
                <c:pt idx="85026">
                  <c:v>1.7005200000031217E-3</c:v>
                </c:pt>
                <c:pt idx="85027">
                  <c:v>1.7005400000031218E-3</c:v>
                </c:pt>
                <c:pt idx="85028">
                  <c:v>1.7005600000031219E-3</c:v>
                </c:pt>
                <c:pt idx="85029">
                  <c:v>1.700580000003122E-3</c:v>
                </c:pt>
                <c:pt idx="85030">
                  <c:v>1.7006000000031221E-3</c:v>
                </c:pt>
                <c:pt idx="85031">
                  <c:v>1.7006200000031222E-3</c:v>
                </c:pt>
                <c:pt idx="85032">
                  <c:v>1.7006400000031223E-3</c:v>
                </c:pt>
                <c:pt idx="85033">
                  <c:v>1.7006600000031224E-3</c:v>
                </c:pt>
                <c:pt idx="85034">
                  <c:v>1.7006800000031225E-3</c:v>
                </c:pt>
                <c:pt idx="85035">
                  <c:v>1.7007000000031226E-3</c:v>
                </c:pt>
                <c:pt idx="85036">
                  <c:v>1.7007200000031227E-3</c:v>
                </c:pt>
                <c:pt idx="85037">
                  <c:v>1.7007400000031228E-3</c:v>
                </c:pt>
                <c:pt idx="85038">
                  <c:v>1.7007600000031229E-3</c:v>
                </c:pt>
                <c:pt idx="85039">
                  <c:v>1.700780000003123E-3</c:v>
                </c:pt>
                <c:pt idx="85040">
                  <c:v>1.7008000000031231E-3</c:v>
                </c:pt>
                <c:pt idx="85041">
                  <c:v>1.7008200000031232E-3</c:v>
                </c:pt>
                <c:pt idx="85042">
                  <c:v>1.7008400000031233E-3</c:v>
                </c:pt>
                <c:pt idx="85043">
                  <c:v>1.7008600000031234E-3</c:v>
                </c:pt>
                <c:pt idx="85044">
                  <c:v>1.7008800000031235E-3</c:v>
                </c:pt>
                <c:pt idx="85045">
                  <c:v>1.7009000000031236E-3</c:v>
                </c:pt>
                <c:pt idx="85046">
                  <c:v>1.7009200000031237E-3</c:v>
                </c:pt>
                <c:pt idx="85047">
                  <c:v>1.7009400000031238E-3</c:v>
                </c:pt>
                <c:pt idx="85048">
                  <c:v>1.7009600000031239E-3</c:v>
                </c:pt>
                <c:pt idx="85049">
                  <c:v>1.700980000003124E-3</c:v>
                </c:pt>
                <c:pt idx="85050">
                  <c:v>1.7010000000031241E-3</c:v>
                </c:pt>
                <c:pt idx="85051">
                  <c:v>1.7010200000031242E-3</c:v>
                </c:pt>
                <c:pt idx="85052">
                  <c:v>1.7010400000031243E-3</c:v>
                </c:pt>
                <c:pt idx="85053">
                  <c:v>1.7010600000031244E-3</c:v>
                </c:pt>
                <c:pt idx="85054">
                  <c:v>1.7010800000031245E-3</c:v>
                </c:pt>
                <c:pt idx="85055">
                  <c:v>1.7011000000031245E-3</c:v>
                </c:pt>
                <c:pt idx="85056">
                  <c:v>1.7011200000031246E-3</c:v>
                </c:pt>
                <c:pt idx="85057">
                  <c:v>1.7011400000031247E-3</c:v>
                </c:pt>
                <c:pt idx="85058">
                  <c:v>1.7011600000031248E-3</c:v>
                </c:pt>
                <c:pt idx="85059">
                  <c:v>1.7011800000031249E-3</c:v>
                </c:pt>
                <c:pt idx="85060">
                  <c:v>1.701200000003125E-3</c:v>
                </c:pt>
                <c:pt idx="85061">
                  <c:v>1.7012200000031251E-3</c:v>
                </c:pt>
                <c:pt idx="85062">
                  <c:v>1.7012400000031252E-3</c:v>
                </c:pt>
                <c:pt idx="85063">
                  <c:v>1.7012600000031253E-3</c:v>
                </c:pt>
                <c:pt idx="85064">
                  <c:v>1.7012800000031254E-3</c:v>
                </c:pt>
                <c:pt idx="85065">
                  <c:v>1.7013000000031255E-3</c:v>
                </c:pt>
                <c:pt idx="85066">
                  <c:v>1.7013200000031256E-3</c:v>
                </c:pt>
                <c:pt idx="85067">
                  <c:v>1.7013400000031257E-3</c:v>
                </c:pt>
                <c:pt idx="85068">
                  <c:v>1.7013600000031258E-3</c:v>
                </c:pt>
                <c:pt idx="85069">
                  <c:v>1.7013800000031259E-3</c:v>
                </c:pt>
                <c:pt idx="85070">
                  <c:v>1.701400000003126E-3</c:v>
                </c:pt>
                <c:pt idx="85071">
                  <c:v>1.7014200000031261E-3</c:v>
                </c:pt>
                <c:pt idx="85072">
                  <c:v>1.7014400000031262E-3</c:v>
                </c:pt>
                <c:pt idx="85073">
                  <c:v>1.7014600000031263E-3</c:v>
                </c:pt>
                <c:pt idx="85074">
                  <c:v>1.7014800000031264E-3</c:v>
                </c:pt>
                <c:pt idx="85075">
                  <c:v>1.7015000000031265E-3</c:v>
                </c:pt>
                <c:pt idx="85076">
                  <c:v>1.7015200000031266E-3</c:v>
                </c:pt>
                <c:pt idx="85077">
                  <c:v>1.7015400000031267E-3</c:v>
                </c:pt>
                <c:pt idx="85078">
                  <c:v>1.7015600000031268E-3</c:v>
                </c:pt>
                <c:pt idx="85079">
                  <c:v>1.7015800000031269E-3</c:v>
                </c:pt>
                <c:pt idx="85080">
                  <c:v>1.701600000003127E-3</c:v>
                </c:pt>
                <c:pt idx="85081">
                  <c:v>1.7016200000031271E-3</c:v>
                </c:pt>
                <c:pt idx="85082">
                  <c:v>1.7016400000031272E-3</c:v>
                </c:pt>
                <c:pt idx="85083">
                  <c:v>1.7016600000031273E-3</c:v>
                </c:pt>
                <c:pt idx="85084">
                  <c:v>1.7016800000031274E-3</c:v>
                </c:pt>
                <c:pt idx="85085">
                  <c:v>1.7017000000031275E-3</c:v>
                </c:pt>
                <c:pt idx="85086">
                  <c:v>1.7017200000031276E-3</c:v>
                </c:pt>
                <c:pt idx="85087">
                  <c:v>1.7017400000031277E-3</c:v>
                </c:pt>
                <c:pt idx="85088">
                  <c:v>1.7017600000031278E-3</c:v>
                </c:pt>
                <c:pt idx="85089">
                  <c:v>1.7017800000031279E-3</c:v>
                </c:pt>
                <c:pt idx="85090">
                  <c:v>1.701800000003128E-3</c:v>
                </c:pt>
                <c:pt idx="85091">
                  <c:v>1.7018200000031281E-3</c:v>
                </c:pt>
                <c:pt idx="85092">
                  <c:v>1.7018400000031282E-3</c:v>
                </c:pt>
                <c:pt idx="85093">
                  <c:v>1.7018600000031283E-3</c:v>
                </c:pt>
                <c:pt idx="85094">
                  <c:v>1.7018800000031284E-3</c:v>
                </c:pt>
                <c:pt idx="85095">
                  <c:v>1.7019000000031285E-3</c:v>
                </c:pt>
                <c:pt idx="85096">
                  <c:v>1.7019200000031286E-3</c:v>
                </c:pt>
                <c:pt idx="85097">
                  <c:v>1.7019400000031287E-3</c:v>
                </c:pt>
                <c:pt idx="85098">
                  <c:v>1.7019600000031288E-3</c:v>
                </c:pt>
                <c:pt idx="85099">
                  <c:v>1.7019800000031289E-3</c:v>
                </c:pt>
                <c:pt idx="85100">
                  <c:v>1.702000000003129E-3</c:v>
                </c:pt>
                <c:pt idx="85101">
                  <c:v>1.7020200000031291E-3</c:v>
                </c:pt>
                <c:pt idx="85102">
                  <c:v>1.7020400000031292E-3</c:v>
                </c:pt>
                <c:pt idx="85103">
                  <c:v>1.7020600000031293E-3</c:v>
                </c:pt>
                <c:pt idx="85104">
                  <c:v>1.7020800000031294E-3</c:v>
                </c:pt>
                <c:pt idx="85105">
                  <c:v>1.7021000000031295E-3</c:v>
                </c:pt>
                <c:pt idx="85106">
                  <c:v>1.7021200000031295E-3</c:v>
                </c:pt>
                <c:pt idx="85107">
                  <c:v>1.7021400000031296E-3</c:v>
                </c:pt>
                <c:pt idx="85108">
                  <c:v>1.7021600000031297E-3</c:v>
                </c:pt>
                <c:pt idx="85109">
                  <c:v>1.7021800000031298E-3</c:v>
                </c:pt>
                <c:pt idx="85110">
                  <c:v>1.7022000000031299E-3</c:v>
                </c:pt>
                <c:pt idx="85111">
                  <c:v>1.70222000000313E-3</c:v>
                </c:pt>
                <c:pt idx="85112">
                  <c:v>1.7022400000031301E-3</c:v>
                </c:pt>
                <c:pt idx="85113">
                  <c:v>1.7022600000031302E-3</c:v>
                </c:pt>
                <c:pt idx="85114">
                  <c:v>1.7022800000031303E-3</c:v>
                </c:pt>
                <c:pt idx="85115">
                  <c:v>1.7023000000031304E-3</c:v>
                </c:pt>
                <c:pt idx="85116">
                  <c:v>1.7023200000031305E-3</c:v>
                </c:pt>
                <c:pt idx="85117">
                  <c:v>1.7023400000031306E-3</c:v>
                </c:pt>
                <c:pt idx="85118">
                  <c:v>1.7023600000031307E-3</c:v>
                </c:pt>
                <c:pt idx="85119">
                  <c:v>1.7023800000031308E-3</c:v>
                </c:pt>
                <c:pt idx="85120">
                  <c:v>1.7024000000031309E-3</c:v>
                </c:pt>
                <c:pt idx="85121">
                  <c:v>1.702420000003131E-3</c:v>
                </c:pt>
                <c:pt idx="85122">
                  <c:v>1.7024400000031311E-3</c:v>
                </c:pt>
                <c:pt idx="85123">
                  <c:v>1.7024600000031312E-3</c:v>
                </c:pt>
                <c:pt idx="85124">
                  <c:v>1.7024800000031313E-3</c:v>
                </c:pt>
                <c:pt idx="85125">
                  <c:v>1.7025000000031314E-3</c:v>
                </c:pt>
                <c:pt idx="85126">
                  <c:v>1.7025200000031315E-3</c:v>
                </c:pt>
                <c:pt idx="85127">
                  <c:v>1.7025400000031316E-3</c:v>
                </c:pt>
                <c:pt idx="85128">
                  <c:v>1.7025600000031317E-3</c:v>
                </c:pt>
                <c:pt idx="85129">
                  <c:v>1.7025800000031318E-3</c:v>
                </c:pt>
                <c:pt idx="85130">
                  <c:v>1.7026000000031319E-3</c:v>
                </c:pt>
                <c:pt idx="85131">
                  <c:v>1.702620000003132E-3</c:v>
                </c:pt>
                <c:pt idx="85132">
                  <c:v>1.7026400000031321E-3</c:v>
                </c:pt>
                <c:pt idx="85133">
                  <c:v>1.7026600000031322E-3</c:v>
                </c:pt>
                <c:pt idx="85134">
                  <c:v>1.7026800000031323E-3</c:v>
                </c:pt>
                <c:pt idx="85135">
                  <c:v>1.7027000000031324E-3</c:v>
                </c:pt>
                <c:pt idx="85136">
                  <c:v>1.7027200000031325E-3</c:v>
                </c:pt>
                <c:pt idx="85137">
                  <c:v>1.7027400000031326E-3</c:v>
                </c:pt>
                <c:pt idx="85138">
                  <c:v>1.7027600000031327E-3</c:v>
                </c:pt>
                <c:pt idx="85139">
                  <c:v>1.7027800000031328E-3</c:v>
                </c:pt>
                <c:pt idx="85140">
                  <c:v>1.7028000000031329E-3</c:v>
                </c:pt>
                <c:pt idx="85141">
                  <c:v>1.702820000003133E-3</c:v>
                </c:pt>
                <c:pt idx="85142">
                  <c:v>1.7028400000031331E-3</c:v>
                </c:pt>
                <c:pt idx="85143">
                  <c:v>1.7028600000031332E-3</c:v>
                </c:pt>
                <c:pt idx="85144">
                  <c:v>1.7028800000031333E-3</c:v>
                </c:pt>
                <c:pt idx="85145">
                  <c:v>1.7029000000031334E-3</c:v>
                </c:pt>
                <c:pt idx="85146">
                  <c:v>1.7029200000031335E-3</c:v>
                </c:pt>
                <c:pt idx="85147">
                  <c:v>1.7029400000031336E-3</c:v>
                </c:pt>
                <c:pt idx="85148">
                  <c:v>1.7029600000031337E-3</c:v>
                </c:pt>
                <c:pt idx="85149">
                  <c:v>1.7029800000031338E-3</c:v>
                </c:pt>
                <c:pt idx="85150">
                  <c:v>1.7030000000031339E-3</c:v>
                </c:pt>
                <c:pt idx="85151">
                  <c:v>1.703020000003134E-3</c:v>
                </c:pt>
                <c:pt idx="85152">
                  <c:v>1.7030400000031341E-3</c:v>
                </c:pt>
                <c:pt idx="85153">
                  <c:v>1.7030600000031342E-3</c:v>
                </c:pt>
                <c:pt idx="85154">
                  <c:v>1.7030800000031343E-3</c:v>
                </c:pt>
                <c:pt idx="85155">
                  <c:v>1.7031000000031344E-3</c:v>
                </c:pt>
                <c:pt idx="85156">
                  <c:v>1.7031200000031345E-3</c:v>
                </c:pt>
                <c:pt idx="85157">
                  <c:v>1.7031400000031346E-3</c:v>
                </c:pt>
                <c:pt idx="85158">
                  <c:v>1.7031600000031346E-3</c:v>
                </c:pt>
                <c:pt idx="85159">
                  <c:v>1.7031800000031347E-3</c:v>
                </c:pt>
                <c:pt idx="85160">
                  <c:v>1.7032000000031348E-3</c:v>
                </c:pt>
                <c:pt idx="85161">
                  <c:v>1.7032200000031349E-3</c:v>
                </c:pt>
                <c:pt idx="85162">
                  <c:v>1.703240000003135E-3</c:v>
                </c:pt>
                <c:pt idx="85163">
                  <c:v>1.7032600000031351E-3</c:v>
                </c:pt>
                <c:pt idx="85164">
                  <c:v>1.7032800000031352E-3</c:v>
                </c:pt>
                <c:pt idx="85165">
                  <c:v>1.7033000000031353E-3</c:v>
                </c:pt>
                <c:pt idx="85166">
                  <c:v>1.7033200000031354E-3</c:v>
                </c:pt>
                <c:pt idx="85167">
                  <c:v>1.7033400000031355E-3</c:v>
                </c:pt>
                <c:pt idx="85168">
                  <c:v>1.7033600000031356E-3</c:v>
                </c:pt>
                <c:pt idx="85169">
                  <c:v>1.7033800000031357E-3</c:v>
                </c:pt>
                <c:pt idx="85170">
                  <c:v>1.7034000000031358E-3</c:v>
                </c:pt>
                <c:pt idx="85171">
                  <c:v>1.7034200000031359E-3</c:v>
                </c:pt>
                <c:pt idx="85172">
                  <c:v>1.703440000003136E-3</c:v>
                </c:pt>
                <c:pt idx="85173">
                  <c:v>1.7034600000031361E-3</c:v>
                </c:pt>
                <c:pt idx="85174">
                  <c:v>1.7034800000031362E-3</c:v>
                </c:pt>
                <c:pt idx="85175">
                  <c:v>1.7035000000031363E-3</c:v>
                </c:pt>
                <c:pt idx="85176">
                  <c:v>1.7035200000031364E-3</c:v>
                </c:pt>
                <c:pt idx="85177">
                  <c:v>1.7035400000031365E-3</c:v>
                </c:pt>
                <c:pt idx="85178">
                  <c:v>1.7035600000031366E-3</c:v>
                </c:pt>
                <c:pt idx="85179">
                  <c:v>1.7035800000031367E-3</c:v>
                </c:pt>
                <c:pt idx="85180">
                  <c:v>1.7036000000031368E-3</c:v>
                </c:pt>
                <c:pt idx="85181">
                  <c:v>1.7036200000031369E-3</c:v>
                </c:pt>
                <c:pt idx="85182">
                  <c:v>1.703640000003137E-3</c:v>
                </c:pt>
                <c:pt idx="85183">
                  <c:v>1.7036600000031371E-3</c:v>
                </c:pt>
                <c:pt idx="85184">
                  <c:v>1.7036800000031372E-3</c:v>
                </c:pt>
                <c:pt idx="85185">
                  <c:v>1.7037000000031373E-3</c:v>
                </c:pt>
                <c:pt idx="85186">
                  <c:v>1.7037200000031374E-3</c:v>
                </c:pt>
                <c:pt idx="85187">
                  <c:v>1.7037400000031375E-3</c:v>
                </c:pt>
                <c:pt idx="85188">
                  <c:v>1.7037600000031376E-3</c:v>
                </c:pt>
                <c:pt idx="85189">
                  <c:v>1.7037800000031377E-3</c:v>
                </c:pt>
                <c:pt idx="85190">
                  <c:v>1.7038000000031378E-3</c:v>
                </c:pt>
                <c:pt idx="85191">
                  <c:v>1.7038200000031379E-3</c:v>
                </c:pt>
                <c:pt idx="85192">
                  <c:v>1.703840000003138E-3</c:v>
                </c:pt>
                <c:pt idx="85193">
                  <c:v>1.7038600000031381E-3</c:v>
                </c:pt>
                <c:pt idx="85194">
                  <c:v>1.7038800000031382E-3</c:v>
                </c:pt>
                <c:pt idx="85195">
                  <c:v>1.7039000000031383E-3</c:v>
                </c:pt>
                <c:pt idx="85196">
                  <c:v>1.7039200000031384E-3</c:v>
                </c:pt>
                <c:pt idx="85197">
                  <c:v>1.7039400000031385E-3</c:v>
                </c:pt>
                <c:pt idx="85198">
                  <c:v>1.7039600000031386E-3</c:v>
                </c:pt>
                <c:pt idx="85199">
                  <c:v>1.7039800000031387E-3</c:v>
                </c:pt>
                <c:pt idx="85200">
                  <c:v>1.7040000000031388E-3</c:v>
                </c:pt>
                <c:pt idx="85201">
                  <c:v>1.7040200000031389E-3</c:v>
                </c:pt>
                <c:pt idx="85202">
                  <c:v>1.704040000003139E-3</c:v>
                </c:pt>
                <c:pt idx="85203">
                  <c:v>1.7040600000031391E-3</c:v>
                </c:pt>
                <c:pt idx="85204">
                  <c:v>1.7040800000031392E-3</c:v>
                </c:pt>
                <c:pt idx="85205">
                  <c:v>1.7041000000031393E-3</c:v>
                </c:pt>
                <c:pt idx="85206">
                  <c:v>1.7041200000031394E-3</c:v>
                </c:pt>
                <c:pt idx="85207">
                  <c:v>1.7041400000031395E-3</c:v>
                </c:pt>
                <c:pt idx="85208">
                  <c:v>1.7041600000031396E-3</c:v>
                </c:pt>
                <c:pt idx="85209">
                  <c:v>1.7041800000031397E-3</c:v>
                </c:pt>
                <c:pt idx="85210">
                  <c:v>1.7042000000031397E-3</c:v>
                </c:pt>
                <c:pt idx="85211">
                  <c:v>1.7042200000031398E-3</c:v>
                </c:pt>
                <c:pt idx="85212">
                  <c:v>1.7042400000031399E-3</c:v>
                </c:pt>
                <c:pt idx="85213">
                  <c:v>1.70426000000314E-3</c:v>
                </c:pt>
                <c:pt idx="85214">
                  <c:v>1.7042800000031401E-3</c:v>
                </c:pt>
                <c:pt idx="85215">
                  <c:v>1.7043000000031402E-3</c:v>
                </c:pt>
                <c:pt idx="85216">
                  <c:v>1.7043200000031403E-3</c:v>
                </c:pt>
                <c:pt idx="85217">
                  <c:v>1.7043400000031404E-3</c:v>
                </c:pt>
                <c:pt idx="85218">
                  <c:v>1.7043600000031405E-3</c:v>
                </c:pt>
                <c:pt idx="85219">
                  <c:v>1.7043800000031406E-3</c:v>
                </c:pt>
                <c:pt idx="85220">
                  <c:v>1.7044000000031407E-3</c:v>
                </c:pt>
                <c:pt idx="85221">
                  <c:v>1.7044200000031408E-3</c:v>
                </c:pt>
                <c:pt idx="85222">
                  <c:v>1.7044400000031409E-3</c:v>
                </c:pt>
                <c:pt idx="85223">
                  <c:v>1.704460000003141E-3</c:v>
                </c:pt>
                <c:pt idx="85224">
                  <c:v>1.7044800000031411E-3</c:v>
                </c:pt>
                <c:pt idx="85225">
                  <c:v>1.7045000000031412E-3</c:v>
                </c:pt>
                <c:pt idx="85226">
                  <c:v>1.7045200000031413E-3</c:v>
                </c:pt>
                <c:pt idx="85227">
                  <c:v>1.7045400000031414E-3</c:v>
                </c:pt>
                <c:pt idx="85228">
                  <c:v>1.7045600000031415E-3</c:v>
                </c:pt>
                <c:pt idx="85229">
                  <c:v>1.7045800000031416E-3</c:v>
                </c:pt>
                <c:pt idx="85230">
                  <c:v>1.7046000000031417E-3</c:v>
                </c:pt>
                <c:pt idx="85231">
                  <c:v>1.7046200000031418E-3</c:v>
                </c:pt>
                <c:pt idx="85232">
                  <c:v>1.7046400000031419E-3</c:v>
                </c:pt>
                <c:pt idx="85233">
                  <c:v>1.704660000003142E-3</c:v>
                </c:pt>
                <c:pt idx="85234">
                  <c:v>1.7046800000031421E-3</c:v>
                </c:pt>
                <c:pt idx="85235">
                  <c:v>1.7047000000031422E-3</c:v>
                </c:pt>
                <c:pt idx="85236">
                  <c:v>1.7047200000031423E-3</c:v>
                </c:pt>
                <c:pt idx="85237">
                  <c:v>1.7047400000031424E-3</c:v>
                </c:pt>
                <c:pt idx="85238">
                  <c:v>1.7047600000031425E-3</c:v>
                </c:pt>
                <c:pt idx="85239">
                  <c:v>1.7047800000031426E-3</c:v>
                </c:pt>
                <c:pt idx="85240">
                  <c:v>1.7048000000031427E-3</c:v>
                </c:pt>
                <c:pt idx="85241">
                  <c:v>1.7048200000031428E-3</c:v>
                </c:pt>
                <c:pt idx="85242">
                  <c:v>1.7048400000031429E-3</c:v>
                </c:pt>
                <c:pt idx="85243">
                  <c:v>1.704860000003143E-3</c:v>
                </c:pt>
                <c:pt idx="85244">
                  <c:v>1.7048800000031431E-3</c:v>
                </c:pt>
                <c:pt idx="85245">
                  <c:v>1.7049000000031432E-3</c:v>
                </c:pt>
                <c:pt idx="85246">
                  <c:v>1.7049200000031433E-3</c:v>
                </c:pt>
                <c:pt idx="85247">
                  <c:v>1.7049400000031434E-3</c:v>
                </c:pt>
                <c:pt idx="85248">
                  <c:v>1.7049600000031435E-3</c:v>
                </c:pt>
                <c:pt idx="85249">
                  <c:v>1.7049800000031436E-3</c:v>
                </c:pt>
                <c:pt idx="85250">
                  <c:v>1.7050000000031437E-3</c:v>
                </c:pt>
                <c:pt idx="85251">
                  <c:v>1.7050200000031438E-3</c:v>
                </c:pt>
                <c:pt idx="85252">
                  <c:v>1.7050400000031439E-3</c:v>
                </c:pt>
                <c:pt idx="85253">
                  <c:v>1.705060000003144E-3</c:v>
                </c:pt>
                <c:pt idx="85254">
                  <c:v>1.7050800000031441E-3</c:v>
                </c:pt>
                <c:pt idx="85255">
                  <c:v>1.7051000000031442E-3</c:v>
                </c:pt>
                <c:pt idx="85256">
                  <c:v>1.7051200000031443E-3</c:v>
                </c:pt>
                <c:pt idx="85257">
                  <c:v>1.7051400000031444E-3</c:v>
                </c:pt>
                <c:pt idx="85258">
                  <c:v>1.7051600000031445E-3</c:v>
                </c:pt>
                <c:pt idx="85259">
                  <c:v>1.7051800000031446E-3</c:v>
                </c:pt>
                <c:pt idx="85260">
                  <c:v>1.7052000000031447E-3</c:v>
                </c:pt>
                <c:pt idx="85261">
                  <c:v>1.7052200000031447E-3</c:v>
                </c:pt>
                <c:pt idx="85262">
                  <c:v>1.7052400000031448E-3</c:v>
                </c:pt>
                <c:pt idx="85263">
                  <c:v>1.7052600000031449E-3</c:v>
                </c:pt>
                <c:pt idx="85264">
                  <c:v>1.705280000003145E-3</c:v>
                </c:pt>
                <c:pt idx="85265">
                  <c:v>1.7053000000031451E-3</c:v>
                </c:pt>
                <c:pt idx="85266">
                  <c:v>1.7053200000031452E-3</c:v>
                </c:pt>
                <c:pt idx="85267">
                  <c:v>1.7053400000031453E-3</c:v>
                </c:pt>
                <c:pt idx="85268">
                  <c:v>1.7053600000031454E-3</c:v>
                </c:pt>
                <c:pt idx="85269">
                  <c:v>1.7053800000031455E-3</c:v>
                </c:pt>
                <c:pt idx="85270">
                  <c:v>1.7054000000031456E-3</c:v>
                </c:pt>
                <c:pt idx="85271">
                  <c:v>1.7054200000031457E-3</c:v>
                </c:pt>
                <c:pt idx="85272">
                  <c:v>1.7054400000031458E-3</c:v>
                </c:pt>
                <c:pt idx="85273">
                  <c:v>1.7054600000031459E-3</c:v>
                </c:pt>
                <c:pt idx="85274">
                  <c:v>1.705480000003146E-3</c:v>
                </c:pt>
                <c:pt idx="85275">
                  <c:v>1.7055000000031461E-3</c:v>
                </c:pt>
                <c:pt idx="85276">
                  <c:v>1.7055200000031462E-3</c:v>
                </c:pt>
                <c:pt idx="85277">
                  <c:v>1.7055400000031463E-3</c:v>
                </c:pt>
                <c:pt idx="85278">
                  <c:v>1.7055600000031464E-3</c:v>
                </c:pt>
                <c:pt idx="85279">
                  <c:v>1.7055800000031465E-3</c:v>
                </c:pt>
                <c:pt idx="85280">
                  <c:v>1.7056000000031466E-3</c:v>
                </c:pt>
                <c:pt idx="85281">
                  <c:v>1.7056200000031467E-3</c:v>
                </c:pt>
                <c:pt idx="85282">
                  <c:v>1.7056400000031468E-3</c:v>
                </c:pt>
                <c:pt idx="85283">
                  <c:v>1.7056600000031469E-3</c:v>
                </c:pt>
                <c:pt idx="85284">
                  <c:v>1.705680000003147E-3</c:v>
                </c:pt>
                <c:pt idx="85285">
                  <c:v>1.7057000000031471E-3</c:v>
                </c:pt>
                <c:pt idx="85286">
                  <c:v>1.7057200000031472E-3</c:v>
                </c:pt>
                <c:pt idx="85287">
                  <c:v>1.7057400000031473E-3</c:v>
                </c:pt>
                <c:pt idx="85288">
                  <c:v>1.7057600000031474E-3</c:v>
                </c:pt>
                <c:pt idx="85289">
                  <c:v>1.7057800000031475E-3</c:v>
                </c:pt>
                <c:pt idx="85290">
                  <c:v>1.7058000000031476E-3</c:v>
                </c:pt>
                <c:pt idx="85291">
                  <c:v>1.7058200000031477E-3</c:v>
                </c:pt>
                <c:pt idx="85292">
                  <c:v>1.7058400000031478E-3</c:v>
                </c:pt>
                <c:pt idx="85293">
                  <c:v>1.7058600000031479E-3</c:v>
                </c:pt>
                <c:pt idx="85294">
                  <c:v>1.705880000003148E-3</c:v>
                </c:pt>
                <c:pt idx="85295">
                  <c:v>1.7059000000031481E-3</c:v>
                </c:pt>
                <c:pt idx="85296">
                  <c:v>1.7059200000031482E-3</c:v>
                </c:pt>
                <c:pt idx="85297">
                  <c:v>1.7059400000031483E-3</c:v>
                </c:pt>
                <c:pt idx="85298">
                  <c:v>1.7059600000031484E-3</c:v>
                </c:pt>
                <c:pt idx="85299">
                  <c:v>1.7059800000031485E-3</c:v>
                </c:pt>
                <c:pt idx="85300">
                  <c:v>1.7060000000031486E-3</c:v>
                </c:pt>
                <c:pt idx="85301">
                  <c:v>1.7060200000031487E-3</c:v>
                </c:pt>
                <c:pt idx="85302">
                  <c:v>1.7060400000031488E-3</c:v>
                </c:pt>
                <c:pt idx="85303">
                  <c:v>1.7060600000031489E-3</c:v>
                </c:pt>
                <c:pt idx="85304">
                  <c:v>1.706080000003149E-3</c:v>
                </c:pt>
                <c:pt idx="85305">
                  <c:v>1.7061000000031491E-3</c:v>
                </c:pt>
                <c:pt idx="85306">
                  <c:v>1.7061200000031492E-3</c:v>
                </c:pt>
                <c:pt idx="85307">
                  <c:v>1.7061400000031493E-3</c:v>
                </c:pt>
                <c:pt idx="85308">
                  <c:v>1.7061600000031494E-3</c:v>
                </c:pt>
                <c:pt idx="85309">
                  <c:v>1.7061800000031495E-3</c:v>
                </c:pt>
                <c:pt idx="85310">
                  <c:v>1.7062000000031496E-3</c:v>
                </c:pt>
                <c:pt idx="85311">
                  <c:v>1.7062200000031497E-3</c:v>
                </c:pt>
                <c:pt idx="85312">
                  <c:v>1.7062400000031498E-3</c:v>
                </c:pt>
                <c:pt idx="85313">
                  <c:v>1.7062600000031498E-3</c:v>
                </c:pt>
                <c:pt idx="85314">
                  <c:v>1.7062800000031499E-3</c:v>
                </c:pt>
                <c:pt idx="85315">
                  <c:v>1.70630000000315E-3</c:v>
                </c:pt>
                <c:pt idx="85316">
                  <c:v>1.7063200000031501E-3</c:v>
                </c:pt>
                <c:pt idx="85317">
                  <c:v>1.7063400000031502E-3</c:v>
                </c:pt>
                <c:pt idx="85318">
                  <c:v>1.7063600000031503E-3</c:v>
                </c:pt>
                <c:pt idx="85319">
                  <c:v>1.7063800000031504E-3</c:v>
                </c:pt>
                <c:pt idx="85320">
                  <c:v>1.7064000000031505E-3</c:v>
                </c:pt>
                <c:pt idx="85321">
                  <c:v>1.7064200000031506E-3</c:v>
                </c:pt>
                <c:pt idx="85322">
                  <c:v>1.7064400000031507E-3</c:v>
                </c:pt>
                <c:pt idx="85323">
                  <c:v>1.7064600000031508E-3</c:v>
                </c:pt>
                <c:pt idx="85324">
                  <c:v>1.7064800000031509E-3</c:v>
                </c:pt>
                <c:pt idx="85325">
                  <c:v>1.706500000003151E-3</c:v>
                </c:pt>
                <c:pt idx="85326">
                  <c:v>1.7065200000031511E-3</c:v>
                </c:pt>
                <c:pt idx="85327">
                  <c:v>1.7065400000031512E-3</c:v>
                </c:pt>
                <c:pt idx="85328">
                  <c:v>1.7065600000031513E-3</c:v>
                </c:pt>
                <c:pt idx="85329">
                  <c:v>1.7065800000031514E-3</c:v>
                </c:pt>
                <c:pt idx="85330">
                  <c:v>1.7066000000031515E-3</c:v>
                </c:pt>
                <c:pt idx="85331">
                  <c:v>1.7066200000031516E-3</c:v>
                </c:pt>
                <c:pt idx="85332">
                  <c:v>1.7066400000031517E-3</c:v>
                </c:pt>
                <c:pt idx="85333">
                  <c:v>1.7066600000031518E-3</c:v>
                </c:pt>
                <c:pt idx="85334">
                  <c:v>1.7066800000031519E-3</c:v>
                </c:pt>
                <c:pt idx="85335">
                  <c:v>1.706700000003152E-3</c:v>
                </c:pt>
                <c:pt idx="85336">
                  <c:v>1.7067200000031521E-3</c:v>
                </c:pt>
                <c:pt idx="85337">
                  <c:v>1.7067400000031522E-3</c:v>
                </c:pt>
                <c:pt idx="85338">
                  <c:v>1.7067600000031523E-3</c:v>
                </c:pt>
                <c:pt idx="85339">
                  <c:v>1.7067800000031524E-3</c:v>
                </c:pt>
                <c:pt idx="85340">
                  <c:v>1.7068000000031525E-3</c:v>
                </c:pt>
                <c:pt idx="85341">
                  <c:v>1.7068200000031526E-3</c:v>
                </c:pt>
                <c:pt idx="85342">
                  <c:v>1.7068400000031527E-3</c:v>
                </c:pt>
                <c:pt idx="85343">
                  <c:v>1.7068600000031528E-3</c:v>
                </c:pt>
                <c:pt idx="85344">
                  <c:v>1.7068800000031529E-3</c:v>
                </c:pt>
                <c:pt idx="85345">
                  <c:v>1.706900000003153E-3</c:v>
                </c:pt>
                <c:pt idx="85346">
                  <c:v>1.7069200000031531E-3</c:v>
                </c:pt>
                <c:pt idx="85347">
                  <c:v>1.7069400000031532E-3</c:v>
                </c:pt>
                <c:pt idx="85348">
                  <c:v>1.7069600000031533E-3</c:v>
                </c:pt>
                <c:pt idx="85349">
                  <c:v>1.7069800000031534E-3</c:v>
                </c:pt>
                <c:pt idx="85350">
                  <c:v>1.7070000000031535E-3</c:v>
                </c:pt>
                <c:pt idx="85351">
                  <c:v>1.7070200000031536E-3</c:v>
                </c:pt>
                <c:pt idx="85352">
                  <c:v>1.7070400000031537E-3</c:v>
                </c:pt>
                <c:pt idx="85353">
                  <c:v>1.7070600000031538E-3</c:v>
                </c:pt>
                <c:pt idx="85354">
                  <c:v>1.7070800000031539E-3</c:v>
                </c:pt>
                <c:pt idx="85355">
                  <c:v>1.707100000003154E-3</c:v>
                </c:pt>
                <c:pt idx="85356">
                  <c:v>1.7071200000031541E-3</c:v>
                </c:pt>
                <c:pt idx="85357">
                  <c:v>1.7071400000031542E-3</c:v>
                </c:pt>
                <c:pt idx="85358">
                  <c:v>1.7071600000031543E-3</c:v>
                </c:pt>
                <c:pt idx="85359">
                  <c:v>1.7071800000031544E-3</c:v>
                </c:pt>
                <c:pt idx="85360">
                  <c:v>1.7072000000031545E-3</c:v>
                </c:pt>
                <c:pt idx="85361">
                  <c:v>1.7072200000031546E-3</c:v>
                </c:pt>
                <c:pt idx="85362">
                  <c:v>1.7072400000031547E-3</c:v>
                </c:pt>
                <c:pt idx="85363">
                  <c:v>1.7072600000031548E-3</c:v>
                </c:pt>
                <c:pt idx="85364">
                  <c:v>1.7072800000031549E-3</c:v>
                </c:pt>
                <c:pt idx="85365">
                  <c:v>1.7073000000031549E-3</c:v>
                </c:pt>
                <c:pt idx="85366">
                  <c:v>1.707320000003155E-3</c:v>
                </c:pt>
                <c:pt idx="85367">
                  <c:v>1.7073400000031551E-3</c:v>
                </c:pt>
                <c:pt idx="85368">
                  <c:v>1.7073600000031552E-3</c:v>
                </c:pt>
                <c:pt idx="85369">
                  <c:v>1.7073800000031553E-3</c:v>
                </c:pt>
                <c:pt idx="85370">
                  <c:v>1.7074000000031554E-3</c:v>
                </c:pt>
                <c:pt idx="85371">
                  <c:v>1.7074200000031555E-3</c:v>
                </c:pt>
                <c:pt idx="85372">
                  <c:v>1.7074400000031556E-3</c:v>
                </c:pt>
                <c:pt idx="85373">
                  <c:v>1.7074600000031557E-3</c:v>
                </c:pt>
                <c:pt idx="85374">
                  <c:v>1.7074800000031558E-3</c:v>
                </c:pt>
                <c:pt idx="85375">
                  <c:v>1.7075000000031559E-3</c:v>
                </c:pt>
                <c:pt idx="85376">
                  <c:v>1.707520000003156E-3</c:v>
                </c:pt>
                <c:pt idx="85377">
                  <c:v>1.7075400000031561E-3</c:v>
                </c:pt>
                <c:pt idx="85378">
                  <c:v>1.7075600000031562E-3</c:v>
                </c:pt>
                <c:pt idx="85379">
                  <c:v>1.7075800000031563E-3</c:v>
                </c:pt>
                <c:pt idx="85380">
                  <c:v>1.7076000000031564E-3</c:v>
                </c:pt>
                <c:pt idx="85381">
                  <c:v>1.7076200000031565E-3</c:v>
                </c:pt>
                <c:pt idx="85382">
                  <c:v>1.7076400000031566E-3</c:v>
                </c:pt>
                <c:pt idx="85383">
                  <c:v>1.7076600000031567E-3</c:v>
                </c:pt>
                <c:pt idx="85384">
                  <c:v>1.7076800000031568E-3</c:v>
                </c:pt>
                <c:pt idx="85385">
                  <c:v>1.7077000000031569E-3</c:v>
                </c:pt>
                <c:pt idx="85386">
                  <c:v>1.707720000003157E-3</c:v>
                </c:pt>
                <c:pt idx="85387">
                  <c:v>1.7077400000031571E-3</c:v>
                </c:pt>
                <c:pt idx="85388">
                  <c:v>1.7077600000031572E-3</c:v>
                </c:pt>
                <c:pt idx="85389">
                  <c:v>1.7077800000031573E-3</c:v>
                </c:pt>
                <c:pt idx="85390">
                  <c:v>1.7078000000031574E-3</c:v>
                </c:pt>
                <c:pt idx="85391">
                  <c:v>1.7078200000031575E-3</c:v>
                </c:pt>
                <c:pt idx="85392">
                  <c:v>1.7078400000031576E-3</c:v>
                </c:pt>
                <c:pt idx="85393">
                  <c:v>1.7078600000031577E-3</c:v>
                </c:pt>
                <c:pt idx="85394">
                  <c:v>1.7078800000031578E-3</c:v>
                </c:pt>
                <c:pt idx="85395">
                  <c:v>1.7079000000031579E-3</c:v>
                </c:pt>
                <c:pt idx="85396">
                  <c:v>1.707920000003158E-3</c:v>
                </c:pt>
                <c:pt idx="85397">
                  <c:v>1.7079400000031581E-3</c:v>
                </c:pt>
                <c:pt idx="85398">
                  <c:v>1.7079600000031582E-3</c:v>
                </c:pt>
                <c:pt idx="85399">
                  <c:v>1.7079800000031583E-3</c:v>
                </c:pt>
                <c:pt idx="85400">
                  <c:v>1.7080000000031584E-3</c:v>
                </c:pt>
                <c:pt idx="85401">
                  <c:v>1.7080200000031585E-3</c:v>
                </c:pt>
                <c:pt idx="85402">
                  <c:v>1.7080400000031586E-3</c:v>
                </c:pt>
                <c:pt idx="85403">
                  <c:v>1.7080600000031587E-3</c:v>
                </c:pt>
                <c:pt idx="85404">
                  <c:v>1.7080800000031588E-3</c:v>
                </c:pt>
                <c:pt idx="85405">
                  <c:v>1.7081000000031589E-3</c:v>
                </c:pt>
                <c:pt idx="85406">
                  <c:v>1.708120000003159E-3</c:v>
                </c:pt>
                <c:pt idx="85407">
                  <c:v>1.7081400000031591E-3</c:v>
                </c:pt>
                <c:pt idx="85408">
                  <c:v>1.7081600000031592E-3</c:v>
                </c:pt>
                <c:pt idx="85409">
                  <c:v>1.7081800000031593E-3</c:v>
                </c:pt>
                <c:pt idx="85410">
                  <c:v>1.7082000000031594E-3</c:v>
                </c:pt>
                <c:pt idx="85411">
                  <c:v>1.7082200000031595E-3</c:v>
                </c:pt>
                <c:pt idx="85412">
                  <c:v>1.7082400000031596E-3</c:v>
                </c:pt>
                <c:pt idx="85413">
                  <c:v>1.7082600000031597E-3</c:v>
                </c:pt>
                <c:pt idx="85414">
                  <c:v>1.7082800000031598E-3</c:v>
                </c:pt>
                <c:pt idx="85415">
                  <c:v>1.7083000000031599E-3</c:v>
                </c:pt>
                <c:pt idx="85416">
                  <c:v>1.7083200000031599E-3</c:v>
                </c:pt>
                <c:pt idx="85417">
                  <c:v>1.70834000000316E-3</c:v>
                </c:pt>
                <c:pt idx="85418">
                  <c:v>1.7083600000031601E-3</c:v>
                </c:pt>
                <c:pt idx="85419">
                  <c:v>1.7083800000031602E-3</c:v>
                </c:pt>
                <c:pt idx="85420">
                  <c:v>1.7084000000031603E-3</c:v>
                </c:pt>
                <c:pt idx="85421">
                  <c:v>1.7084200000031604E-3</c:v>
                </c:pt>
                <c:pt idx="85422">
                  <c:v>1.7084400000031605E-3</c:v>
                </c:pt>
                <c:pt idx="85423">
                  <c:v>1.7084600000031606E-3</c:v>
                </c:pt>
                <c:pt idx="85424">
                  <c:v>1.7084800000031607E-3</c:v>
                </c:pt>
                <c:pt idx="85425">
                  <c:v>1.7085000000031608E-3</c:v>
                </c:pt>
                <c:pt idx="85426">
                  <c:v>1.7085200000031609E-3</c:v>
                </c:pt>
                <c:pt idx="85427">
                  <c:v>1.708540000003161E-3</c:v>
                </c:pt>
                <c:pt idx="85428">
                  <c:v>1.7085600000031611E-3</c:v>
                </c:pt>
                <c:pt idx="85429">
                  <c:v>1.7085800000031612E-3</c:v>
                </c:pt>
                <c:pt idx="85430">
                  <c:v>1.7086000000031613E-3</c:v>
                </c:pt>
                <c:pt idx="85431">
                  <c:v>1.7086200000031614E-3</c:v>
                </c:pt>
                <c:pt idx="85432">
                  <c:v>1.7086400000031615E-3</c:v>
                </c:pt>
                <c:pt idx="85433">
                  <c:v>1.7086600000031616E-3</c:v>
                </c:pt>
                <c:pt idx="85434">
                  <c:v>1.7086800000031617E-3</c:v>
                </c:pt>
                <c:pt idx="85435">
                  <c:v>1.7087000000031618E-3</c:v>
                </c:pt>
                <c:pt idx="85436">
                  <c:v>1.7087200000031619E-3</c:v>
                </c:pt>
                <c:pt idx="85437">
                  <c:v>1.708740000003162E-3</c:v>
                </c:pt>
                <c:pt idx="85438">
                  <c:v>1.7087600000031621E-3</c:v>
                </c:pt>
                <c:pt idx="85439">
                  <c:v>1.7087800000031622E-3</c:v>
                </c:pt>
                <c:pt idx="85440">
                  <c:v>1.7088000000031623E-3</c:v>
                </c:pt>
                <c:pt idx="85441">
                  <c:v>1.7088200000031624E-3</c:v>
                </c:pt>
                <c:pt idx="85442">
                  <c:v>1.7088400000031625E-3</c:v>
                </c:pt>
                <c:pt idx="85443">
                  <c:v>1.7088600000031626E-3</c:v>
                </c:pt>
                <c:pt idx="85444">
                  <c:v>1.7088800000031627E-3</c:v>
                </c:pt>
                <c:pt idx="85445">
                  <c:v>1.7089000000031628E-3</c:v>
                </c:pt>
                <c:pt idx="85446">
                  <c:v>1.7089200000031629E-3</c:v>
                </c:pt>
                <c:pt idx="85447">
                  <c:v>1.708940000003163E-3</c:v>
                </c:pt>
                <c:pt idx="85448">
                  <c:v>1.7089600000031631E-3</c:v>
                </c:pt>
                <c:pt idx="85449">
                  <c:v>1.7089800000031632E-3</c:v>
                </c:pt>
                <c:pt idx="85450">
                  <c:v>1.7090000000031633E-3</c:v>
                </c:pt>
                <c:pt idx="85451">
                  <c:v>1.7090200000031634E-3</c:v>
                </c:pt>
                <c:pt idx="85452">
                  <c:v>1.7090400000031635E-3</c:v>
                </c:pt>
                <c:pt idx="85453">
                  <c:v>1.7090600000031636E-3</c:v>
                </c:pt>
                <c:pt idx="85454">
                  <c:v>1.7090800000031637E-3</c:v>
                </c:pt>
                <c:pt idx="85455">
                  <c:v>1.7091000000031638E-3</c:v>
                </c:pt>
                <c:pt idx="85456">
                  <c:v>1.7091200000031639E-3</c:v>
                </c:pt>
                <c:pt idx="85457">
                  <c:v>1.709140000003164E-3</c:v>
                </c:pt>
                <c:pt idx="85458">
                  <c:v>1.7091600000031641E-3</c:v>
                </c:pt>
                <c:pt idx="85459">
                  <c:v>1.7091800000031642E-3</c:v>
                </c:pt>
                <c:pt idx="85460">
                  <c:v>1.7092000000031643E-3</c:v>
                </c:pt>
                <c:pt idx="85461">
                  <c:v>1.7092200000031644E-3</c:v>
                </c:pt>
                <c:pt idx="85462">
                  <c:v>1.7092400000031645E-3</c:v>
                </c:pt>
                <c:pt idx="85463">
                  <c:v>1.7092600000031646E-3</c:v>
                </c:pt>
                <c:pt idx="85464">
                  <c:v>1.7092800000031647E-3</c:v>
                </c:pt>
                <c:pt idx="85465">
                  <c:v>1.7093000000031648E-3</c:v>
                </c:pt>
                <c:pt idx="85466">
                  <c:v>1.7093200000031649E-3</c:v>
                </c:pt>
                <c:pt idx="85467">
                  <c:v>1.709340000003165E-3</c:v>
                </c:pt>
                <c:pt idx="85468">
                  <c:v>1.709360000003165E-3</c:v>
                </c:pt>
                <c:pt idx="85469">
                  <c:v>1.7093800000031651E-3</c:v>
                </c:pt>
                <c:pt idx="85470">
                  <c:v>1.7094000000031652E-3</c:v>
                </c:pt>
                <c:pt idx="85471">
                  <c:v>1.7094200000031653E-3</c:v>
                </c:pt>
                <c:pt idx="85472">
                  <c:v>1.7094400000031654E-3</c:v>
                </c:pt>
                <c:pt idx="85473">
                  <c:v>1.7094600000031655E-3</c:v>
                </c:pt>
                <c:pt idx="85474">
                  <c:v>1.7094800000031656E-3</c:v>
                </c:pt>
                <c:pt idx="85475">
                  <c:v>1.7095000000031657E-3</c:v>
                </c:pt>
                <c:pt idx="85476">
                  <c:v>1.7095200000031658E-3</c:v>
                </c:pt>
                <c:pt idx="85477">
                  <c:v>1.7095400000031659E-3</c:v>
                </c:pt>
                <c:pt idx="85478">
                  <c:v>1.709560000003166E-3</c:v>
                </c:pt>
                <c:pt idx="85479">
                  <c:v>1.7095800000031661E-3</c:v>
                </c:pt>
                <c:pt idx="85480">
                  <c:v>1.7096000000031662E-3</c:v>
                </c:pt>
                <c:pt idx="85481">
                  <c:v>1.7096200000031663E-3</c:v>
                </c:pt>
                <c:pt idx="85482">
                  <c:v>1.7096400000031664E-3</c:v>
                </c:pt>
                <c:pt idx="85483">
                  <c:v>1.7096600000031665E-3</c:v>
                </c:pt>
                <c:pt idx="85484">
                  <c:v>1.7096800000031666E-3</c:v>
                </c:pt>
                <c:pt idx="85485">
                  <c:v>1.7097000000031667E-3</c:v>
                </c:pt>
                <c:pt idx="85486">
                  <c:v>1.7097200000031668E-3</c:v>
                </c:pt>
                <c:pt idx="85487">
                  <c:v>1.7097400000031669E-3</c:v>
                </c:pt>
                <c:pt idx="85488">
                  <c:v>1.709760000003167E-3</c:v>
                </c:pt>
                <c:pt idx="85489">
                  <c:v>1.7097800000031671E-3</c:v>
                </c:pt>
                <c:pt idx="85490">
                  <c:v>1.7098000000031672E-3</c:v>
                </c:pt>
                <c:pt idx="85491">
                  <c:v>1.7098200000031673E-3</c:v>
                </c:pt>
                <c:pt idx="85492">
                  <c:v>1.7098400000031674E-3</c:v>
                </c:pt>
                <c:pt idx="85493">
                  <c:v>1.7098600000031675E-3</c:v>
                </c:pt>
                <c:pt idx="85494">
                  <c:v>1.7098800000031676E-3</c:v>
                </c:pt>
                <c:pt idx="85495">
                  <c:v>1.7099000000031677E-3</c:v>
                </c:pt>
                <c:pt idx="85496">
                  <c:v>1.7099200000031678E-3</c:v>
                </c:pt>
                <c:pt idx="85497">
                  <c:v>1.7099400000031679E-3</c:v>
                </c:pt>
                <c:pt idx="85498">
                  <c:v>1.709960000003168E-3</c:v>
                </c:pt>
                <c:pt idx="85499">
                  <c:v>1.7099800000031681E-3</c:v>
                </c:pt>
                <c:pt idx="85500">
                  <c:v>1.7100000000031682E-3</c:v>
                </c:pt>
                <c:pt idx="85501">
                  <c:v>1.7100200000031683E-3</c:v>
                </c:pt>
                <c:pt idx="85502">
                  <c:v>1.7100400000031684E-3</c:v>
                </c:pt>
                <c:pt idx="85503">
                  <c:v>1.7100600000031685E-3</c:v>
                </c:pt>
                <c:pt idx="85504">
                  <c:v>1.7100800000031686E-3</c:v>
                </c:pt>
                <c:pt idx="85505">
                  <c:v>1.7101000000031687E-3</c:v>
                </c:pt>
                <c:pt idx="85506">
                  <c:v>1.7101200000031688E-3</c:v>
                </c:pt>
                <c:pt idx="85507">
                  <c:v>1.7101400000031689E-3</c:v>
                </c:pt>
                <c:pt idx="85508">
                  <c:v>1.710160000003169E-3</c:v>
                </c:pt>
                <c:pt idx="85509">
                  <c:v>1.7101800000031691E-3</c:v>
                </c:pt>
                <c:pt idx="85510">
                  <c:v>1.7102000000031692E-3</c:v>
                </c:pt>
                <c:pt idx="85511">
                  <c:v>1.7102200000031693E-3</c:v>
                </c:pt>
                <c:pt idx="85512">
                  <c:v>1.7102400000031694E-3</c:v>
                </c:pt>
                <c:pt idx="85513">
                  <c:v>1.7102600000031695E-3</c:v>
                </c:pt>
                <c:pt idx="85514">
                  <c:v>1.7102800000031696E-3</c:v>
                </c:pt>
                <c:pt idx="85515">
                  <c:v>1.7103000000031697E-3</c:v>
                </c:pt>
                <c:pt idx="85516">
                  <c:v>1.7103200000031698E-3</c:v>
                </c:pt>
                <c:pt idx="85517">
                  <c:v>1.7103400000031699E-3</c:v>
                </c:pt>
                <c:pt idx="85518">
                  <c:v>1.71036000000317E-3</c:v>
                </c:pt>
                <c:pt idx="85519">
                  <c:v>1.7103800000031701E-3</c:v>
                </c:pt>
                <c:pt idx="85520">
                  <c:v>1.7104000000031701E-3</c:v>
                </c:pt>
                <c:pt idx="85521">
                  <c:v>1.7104200000031702E-3</c:v>
                </c:pt>
                <c:pt idx="85522">
                  <c:v>1.7104400000031703E-3</c:v>
                </c:pt>
                <c:pt idx="85523">
                  <c:v>1.7104600000031704E-3</c:v>
                </c:pt>
                <c:pt idx="85524">
                  <c:v>1.7104800000031705E-3</c:v>
                </c:pt>
                <c:pt idx="85525">
                  <c:v>1.7105000000031706E-3</c:v>
                </c:pt>
                <c:pt idx="85526">
                  <c:v>1.7105200000031707E-3</c:v>
                </c:pt>
                <c:pt idx="85527">
                  <c:v>1.7105400000031708E-3</c:v>
                </c:pt>
                <c:pt idx="85528">
                  <c:v>1.7105600000031709E-3</c:v>
                </c:pt>
                <c:pt idx="85529">
                  <c:v>1.710580000003171E-3</c:v>
                </c:pt>
                <c:pt idx="85530">
                  <c:v>1.7106000000031711E-3</c:v>
                </c:pt>
                <c:pt idx="85531">
                  <c:v>1.7106200000031712E-3</c:v>
                </c:pt>
                <c:pt idx="85532">
                  <c:v>1.7106400000031713E-3</c:v>
                </c:pt>
                <c:pt idx="85533">
                  <c:v>1.7106600000031714E-3</c:v>
                </c:pt>
                <c:pt idx="85534">
                  <c:v>1.7106800000031715E-3</c:v>
                </c:pt>
                <c:pt idx="85535">
                  <c:v>1.7107000000031716E-3</c:v>
                </c:pt>
                <c:pt idx="85536">
                  <c:v>1.7107200000031717E-3</c:v>
                </c:pt>
                <c:pt idx="85537">
                  <c:v>1.7107400000031718E-3</c:v>
                </c:pt>
                <c:pt idx="85538">
                  <c:v>1.7107600000031719E-3</c:v>
                </c:pt>
                <c:pt idx="85539">
                  <c:v>1.710780000003172E-3</c:v>
                </c:pt>
                <c:pt idx="85540">
                  <c:v>1.7108000000031721E-3</c:v>
                </c:pt>
                <c:pt idx="85541">
                  <c:v>1.7108200000031722E-3</c:v>
                </c:pt>
                <c:pt idx="85542">
                  <c:v>1.7108400000031723E-3</c:v>
                </c:pt>
                <c:pt idx="85543">
                  <c:v>1.7108600000031724E-3</c:v>
                </c:pt>
                <c:pt idx="85544">
                  <c:v>1.7108800000031725E-3</c:v>
                </c:pt>
                <c:pt idx="85545">
                  <c:v>1.7109000000031726E-3</c:v>
                </c:pt>
                <c:pt idx="85546">
                  <c:v>1.7109200000031727E-3</c:v>
                </c:pt>
                <c:pt idx="85547">
                  <c:v>1.7109400000031728E-3</c:v>
                </c:pt>
                <c:pt idx="85548">
                  <c:v>1.7109600000031729E-3</c:v>
                </c:pt>
                <c:pt idx="85549">
                  <c:v>1.710980000003173E-3</c:v>
                </c:pt>
                <c:pt idx="85550">
                  <c:v>1.7110000000031731E-3</c:v>
                </c:pt>
                <c:pt idx="85551">
                  <c:v>1.7110200000031732E-3</c:v>
                </c:pt>
                <c:pt idx="85552">
                  <c:v>1.7110400000031733E-3</c:v>
                </c:pt>
                <c:pt idx="85553">
                  <c:v>1.7110600000031734E-3</c:v>
                </c:pt>
                <c:pt idx="85554">
                  <c:v>1.7110800000031735E-3</c:v>
                </c:pt>
                <c:pt idx="85555">
                  <c:v>1.7111000000031736E-3</c:v>
                </c:pt>
                <c:pt idx="85556">
                  <c:v>1.7111200000031737E-3</c:v>
                </c:pt>
                <c:pt idx="85557">
                  <c:v>1.7111400000031738E-3</c:v>
                </c:pt>
                <c:pt idx="85558">
                  <c:v>1.7111600000031739E-3</c:v>
                </c:pt>
                <c:pt idx="85559">
                  <c:v>1.711180000003174E-3</c:v>
                </c:pt>
                <c:pt idx="85560">
                  <c:v>1.7112000000031741E-3</c:v>
                </c:pt>
                <c:pt idx="85561">
                  <c:v>1.7112200000031742E-3</c:v>
                </c:pt>
                <c:pt idx="85562">
                  <c:v>1.7112400000031743E-3</c:v>
                </c:pt>
                <c:pt idx="85563">
                  <c:v>1.7112600000031744E-3</c:v>
                </c:pt>
                <c:pt idx="85564">
                  <c:v>1.7112800000031745E-3</c:v>
                </c:pt>
                <c:pt idx="85565">
                  <c:v>1.7113000000031746E-3</c:v>
                </c:pt>
                <c:pt idx="85566">
                  <c:v>1.7113200000031747E-3</c:v>
                </c:pt>
                <c:pt idx="85567">
                  <c:v>1.7113400000031748E-3</c:v>
                </c:pt>
                <c:pt idx="85568">
                  <c:v>1.7113600000031749E-3</c:v>
                </c:pt>
                <c:pt idx="85569">
                  <c:v>1.711380000003175E-3</c:v>
                </c:pt>
                <c:pt idx="85570">
                  <c:v>1.7114000000031751E-3</c:v>
                </c:pt>
                <c:pt idx="85571">
                  <c:v>1.7114200000031751E-3</c:v>
                </c:pt>
                <c:pt idx="85572">
                  <c:v>1.7114400000031752E-3</c:v>
                </c:pt>
                <c:pt idx="85573">
                  <c:v>1.7114600000031753E-3</c:v>
                </c:pt>
                <c:pt idx="85574">
                  <c:v>1.7114800000031754E-3</c:v>
                </c:pt>
                <c:pt idx="85575">
                  <c:v>1.7115000000031755E-3</c:v>
                </c:pt>
                <c:pt idx="85576">
                  <c:v>1.7115200000031756E-3</c:v>
                </c:pt>
                <c:pt idx="85577">
                  <c:v>1.7115400000031757E-3</c:v>
                </c:pt>
                <c:pt idx="85578">
                  <c:v>1.7115600000031758E-3</c:v>
                </c:pt>
                <c:pt idx="85579">
                  <c:v>1.7115800000031759E-3</c:v>
                </c:pt>
                <c:pt idx="85580">
                  <c:v>1.711600000003176E-3</c:v>
                </c:pt>
                <c:pt idx="85581">
                  <c:v>1.7116200000031761E-3</c:v>
                </c:pt>
                <c:pt idx="85582">
                  <c:v>1.7116400000031762E-3</c:v>
                </c:pt>
                <c:pt idx="85583">
                  <c:v>1.7116600000031763E-3</c:v>
                </c:pt>
                <c:pt idx="85584">
                  <c:v>1.7116800000031764E-3</c:v>
                </c:pt>
                <c:pt idx="85585">
                  <c:v>1.7117000000031765E-3</c:v>
                </c:pt>
                <c:pt idx="85586">
                  <c:v>1.7117200000031766E-3</c:v>
                </c:pt>
                <c:pt idx="85587">
                  <c:v>1.7117400000031767E-3</c:v>
                </c:pt>
                <c:pt idx="85588">
                  <c:v>1.7117600000031768E-3</c:v>
                </c:pt>
                <c:pt idx="85589">
                  <c:v>1.7117800000031769E-3</c:v>
                </c:pt>
                <c:pt idx="85590">
                  <c:v>1.711800000003177E-3</c:v>
                </c:pt>
                <c:pt idx="85591">
                  <c:v>1.7118200000031771E-3</c:v>
                </c:pt>
                <c:pt idx="85592">
                  <c:v>1.7118400000031772E-3</c:v>
                </c:pt>
                <c:pt idx="85593">
                  <c:v>1.7118600000031773E-3</c:v>
                </c:pt>
                <c:pt idx="85594">
                  <c:v>1.7118800000031774E-3</c:v>
                </c:pt>
                <c:pt idx="85595">
                  <c:v>1.7119000000031775E-3</c:v>
                </c:pt>
                <c:pt idx="85596">
                  <c:v>1.7119200000031776E-3</c:v>
                </c:pt>
                <c:pt idx="85597">
                  <c:v>1.7119400000031777E-3</c:v>
                </c:pt>
                <c:pt idx="85598">
                  <c:v>1.7119600000031778E-3</c:v>
                </c:pt>
                <c:pt idx="85599">
                  <c:v>1.7119800000031779E-3</c:v>
                </c:pt>
                <c:pt idx="85600">
                  <c:v>1.712000000003178E-3</c:v>
                </c:pt>
                <c:pt idx="85601">
                  <c:v>1.7120200000031781E-3</c:v>
                </c:pt>
                <c:pt idx="85602">
                  <c:v>1.7120400000031782E-3</c:v>
                </c:pt>
                <c:pt idx="85603">
                  <c:v>1.7120600000031783E-3</c:v>
                </c:pt>
                <c:pt idx="85604">
                  <c:v>1.7120800000031784E-3</c:v>
                </c:pt>
                <c:pt idx="85605">
                  <c:v>1.7121000000031785E-3</c:v>
                </c:pt>
                <c:pt idx="85606">
                  <c:v>1.7121200000031786E-3</c:v>
                </c:pt>
                <c:pt idx="85607">
                  <c:v>1.7121400000031787E-3</c:v>
                </c:pt>
                <c:pt idx="85608">
                  <c:v>1.7121600000031788E-3</c:v>
                </c:pt>
                <c:pt idx="85609">
                  <c:v>1.7121800000031789E-3</c:v>
                </c:pt>
                <c:pt idx="85610">
                  <c:v>1.712200000003179E-3</c:v>
                </c:pt>
                <c:pt idx="85611">
                  <c:v>1.7122200000031791E-3</c:v>
                </c:pt>
                <c:pt idx="85612">
                  <c:v>1.7122400000031792E-3</c:v>
                </c:pt>
                <c:pt idx="85613">
                  <c:v>1.7122600000031793E-3</c:v>
                </c:pt>
                <c:pt idx="85614">
                  <c:v>1.7122800000031794E-3</c:v>
                </c:pt>
                <c:pt idx="85615">
                  <c:v>1.7123000000031795E-3</c:v>
                </c:pt>
                <c:pt idx="85616">
                  <c:v>1.7123200000031796E-3</c:v>
                </c:pt>
                <c:pt idx="85617">
                  <c:v>1.7123400000031797E-3</c:v>
                </c:pt>
                <c:pt idx="85618">
                  <c:v>1.7123600000031798E-3</c:v>
                </c:pt>
                <c:pt idx="85619">
                  <c:v>1.7123800000031799E-3</c:v>
                </c:pt>
                <c:pt idx="85620">
                  <c:v>1.71240000000318E-3</c:v>
                </c:pt>
                <c:pt idx="85621">
                  <c:v>1.7124200000031801E-3</c:v>
                </c:pt>
                <c:pt idx="85622">
                  <c:v>1.7124400000031802E-3</c:v>
                </c:pt>
                <c:pt idx="85623">
                  <c:v>1.7124600000031802E-3</c:v>
                </c:pt>
                <c:pt idx="85624">
                  <c:v>1.7124800000031803E-3</c:v>
                </c:pt>
                <c:pt idx="85625">
                  <c:v>1.7125000000031804E-3</c:v>
                </c:pt>
                <c:pt idx="85626">
                  <c:v>1.7125200000031805E-3</c:v>
                </c:pt>
                <c:pt idx="85627">
                  <c:v>1.7125400000031806E-3</c:v>
                </c:pt>
                <c:pt idx="85628">
                  <c:v>1.7125600000031807E-3</c:v>
                </c:pt>
                <c:pt idx="85629">
                  <c:v>1.7125800000031808E-3</c:v>
                </c:pt>
                <c:pt idx="85630">
                  <c:v>1.7126000000031809E-3</c:v>
                </c:pt>
                <c:pt idx="85631">
                  <c:v>1.712620000003181E-3</c:v>
                </c:pt>
                <c:pt idx="85632">
                  <c:v>1.7126400000031811E-3</c:v>
                </c:pt>
                <c:pt idx="85633">
                  <c:v>1.7126600000031812E-3</c:v>
                </c:pt>
                <c:pt idx="85634">
                  <c:v>1.7126800000031813E-3</c:v>
                </c:pt>
                <c:pt idx="85635">
                  <c:v>1.7127000000031814E-3</c:v>
                </c:pt>
                <c:pt idx="85636">
                  <c:v>1.7127200000031815E-3</c:v>
                </c:pt>
                <c:pt idx="85637">
                  <c:v>1.7127400000031816E-3</c:v>
                </c:pt>
                <c:pt idx="85638">
                  <c:v>1.7127600000031817E-3</c:v>
                </c:pt>
                <c:pt idx="85639">
                  <c:v>1.7127800000031818E-3</c:v>
                </c:pt>
                <c:pt idx="85640">
                  <c:v>1.7128000000031819E-3</c:v>
                </c:pt>
                <c:pt idx="85641">
                  <c:v>1.712820000003182E-3</c:v>
                </c:pt>
                <c:pt idx="85642">
                  <c:v>1.7128400000031821E-3</c:v>
                </c:pt>
                <c:pt idx="85643">
                  <c:v>1.7128600000031822E-3</c:v>
                </c:pt>
                <c:pt idx="85644">
                  <c:v>1.7128800000031823E-3</c:v>
                </c:pt>
                <c:pt idx="85645">
                  <c:v>1.7129000000031824E-3</c:v>
                </c:pt>
                <c:pt idx="85646">
                  <c:v>1.7129200000031825E-3</c:v>
                </c:pt>
                <c:pt idx="85647">
                  <c:v>1.7129400000031826E-3</c:v>
                </c:pt>
                <c:pt idx="85648">
                  <c:v>1.7129600000031827E-3</c:v>
                </c:pt>
                <c:pt idx="85649">
                  <c:v>1.7129800000031828E-3</c:v>
                </c:pt>
                <c:pt idx="85650">
                  <c:v>1.7130000000031829E-3</c:v>
                </c:pt>
                <c:pt idx="85651">
                  <c:v>1.713020000003183E-3</c:v>
                </c:pt>
                <c:pt idx="85652">
                  <c:v>1.7130400000031831E-3</c:v>
                </c:pt>
                <c:pt idx="85653">
                  <c:v>1.7130600000031832E-3</c:v>
                </c:pt>
                <c:pt idx="85654">
                  <c:v>1.7130800000031833E-3</c:v>
                </c:pt>
                <c:pt idx="85655">
                  <c:v>1.7131000000031834E-3</c:v>
                </c:pt>
                <c:pt idx="85656">
                  <c:v>1.7131200000031835E-3</c:v>
                </c:pt>
                <c:pt idx="85657">
                  <c:v>1.7131400000031836E-3</c:v>
                </c:pt>
                <c:pt idx="85658">
                  <c:v>1.7131600000031837E-3</c:v>
                </c:pt>
                <c:pt idx="85659">
                  <c:v>1.7131800000031838E-3</c:v>
                </c:pt>
                <c:pt idx="85660">
                  <c:v>1.7132000000031839E-3</c:v>
                </c:pt>
                <c:pt idx="85661">
                  <c:v>1.713220000003184E-3</c:v>
                </c:pt>
                <c:pt idx="85662">
                  <c:v>1.7132400000031841E-3</c:v>
                </c:pt>
                <c:pt idx="85663">
                  <c:v>1.7132600000031842E-3</c:v>
                </c:pt>
                <c:pt idx="85664">
                  <c:v>1.7132800000031843E-3</c:v>
                </c:pt>
                <c:pt idx="85665">
                  <c:v>1.7133000000031844E-3</c:v>
                </c:pt>
                <c:pt idx="85666">
                  <c:v>1.7133200000031845E-3</c:v>
                </c:pt>
                <c:pt idx="85667">
                  <c:v>1.7133400000031846E-3</c:v>
                </c:pt>
                <c:pt idx="85668">
                  <c:v>1.7133600000031847E-3</c:v>
                </c:pt>
                <c:pt idx="85669">
                  <c:v>1.7133800000031848E-3</c:v>
                </c:pt>
                <c:pt idx="85670">
                  <c:v>1.7134000000031849E-3</c:v>
                </c:pt>
                <c:pt idx="85671">
                  <c:v>1.713420000003185E-3</c:v>
                </c:pt>
                <c:pt idx="85672">
                  <c:v>1.7134400000031851E-3</c:v>
                </c:pt>
                <c:pt idx="85673">
                  <c:v>1.7134600000031852E-3</c:v>
                </c:pt>
                <c:pt idx="85674">
                  <c:v>1.7134800000031853E-3</c:v>
                </c:pt>
                <c:pt idx="85675">
                  <c:v>1.7135000000031853E-3</c:v>
                </c:pt>
                <c:pt idx="85676">
                  <c:v>1.7135200000031854E-3</c:v>
                </c:pt>
                <c:pt idx="85677">
                  <c:v>1.7135400000031855E-3</c:v>
                </c:pt>
                <c:pt idx="85678">
                  <c:v>1.7135600000031856E-3</c:v>
                </c:pt>
                <c:pt idx="85679">
                  <c:v>1.7135800000031857E-3</c:v>
                </c:pt>
                <c:pt idx="85680">
                  <c:v>1.7136000000031858E-3</c:v>
                </c:pt>
                <c:pt idx="85681">
                  <c:v>1.7136200000031859E-3</c:v>
                </c:pt>
                <c:pt idx="85682">
                  <c:v>1.713640000003186E-3</c:v>
                </c:pt>
                <c:pt idx="85683">
                  <c:v>1.7136600000031861E-3</c:v>
                </c:pt>
                <c:pt idx="85684">
                  <c:v>1.7136800000031862E-3</c:v>
                </c:pt>
                <c:pt idx="85685">
                  <c:v>1.7137000000031863E-3</c:v>
                </c:pt>
                <c:pt idx="85686">
                  <c:v>1.7137200000031864E-3</c:v>
                </c:pt>
                <c:pt idx="85687">
                  <c:v>1.7137400000031865E-3</c:v>
                </c:pt>
                <c:pt idx="85688">
                  <c:v>1.7137600000031866E-3</c:v>
                </c:pt>
                <c:pt idx="85689">
                  <c:v>1.7137800000031867E-3</c:v>
                </c:pt>
                <c:pt idx="85690">
                  <c:v>1.7138000000031868E-3</c:v>
                </c:pt>
                <c:pt idx="85691">
                  <c:v>1.7138200000031869E-3</c:v>
                </c:pt>
                <c:pt idx="85692">
                  <c:v>1.713840000003187E-3</c:v>
                </c:pt>
                <c:pt idx="85693">
                  <c:v>1.7138600000031871E-3</c:v>
                </c:pt>
                <c:pt idx="85694">
                  <c:v>1.7138800000031872E-3</c:v>
                </c:pt>
                <c:pt idx="85695">
                  <c:v>1.7139000000031873E-3</c:v>
                </c:pt>
                <c:pt idx="85696">
                  <c:v>1.7139200000031874E-3</c:v>
                </c:pt>
                <c:pt idx="85697">
                  <c:v>1.7139400000031875E-3</c:v>
                </c:pt>
                <c:pt idx="85698">
                  <c:v>1.7139600000031876E-3</c:v>
                </c:pt>
                <c:pt idx="85699">
                  <c:v>1.7139800000031877E-3</c:v>
                </c:pt>
                <c:pt idx="85700">
                  <c:v>1.7140000000031878E-3</c:v>
                </c:pt>
                <c:pt idx="85701">
                  <c:v>1.7140200000031879E-3</c:v>
                </c:pt>
                <c:pt idx="85702">
                  <c:v>1.714040000003188E-3</c:v>
                </c:pt>
                <c:pt idx="85703">
                  <c:v>1.7140600000031881E-3</c:v>
                </c:pt>
                <c:pt idx="85704">
                  <c:v>1.7140800000031882E-3</c:v>
                </c:pt>
                <c:pt idx="85705">
                  <c:v>1.7141000000031883E-3</c:v>
                </c:pt>
                <c:pt idx="85706">
                  <c:v>1.7141200000031884E-3</c:v>
                </c:pt>
                <c:pt idx="85707">
                  <c:v>1.7141400000031885E-3</c:v>
                </c:pt>
                <c:pt idx="85708">
                  <c:v>1.7141600000031886E-3</c:v>
                </c:pt>
                <c:pt idx="85709">
                  <c:v>1.7141800000031887E-3</c:v>
                </c:pt>
                <c:pt idx="85710">
                  <c:v>1.7142000000031888E-3</c:v>
                </c:pt>
                <c:pt idx="85711">
                  <c:v>1.7142200000031889E-3</c:v>
                </c:pt>
                <c:pt idx="85712">
                  <c:v>1.714240000003189E-3</c:v>
                </c:pt>
                <c:pt idx="85713">
                  <c:v>1.7142600000031891E-3</c:v>
                </c:pt>
                <c:pt idx="85714">
                  <c:v>1.7142800000031892E-3</c:v>
                </c:pt>
                <c:pt idx="85715">
                  <c:v>1.7143000000031893E-3</c:v>
                </c:pt>
                <c:pt idx="85716">
                  <c:v>1.7143200000031894E-3</c:v>
                </c:pt>
                <c:pt idx="85717">
                  <c:v>1.7143400000031895E-3</c:v>
                </c:pt>
                <c:pt idx="85718">
                  <c:v>1.7143600000031896E-3</c:v>
                </c:pt>
                <c:pt idx="85719">
                  <c:v>1.7143800000031897E-3</c:v>
                </c:pt>
                <c:pt idx="85720">
                  <c:v>1.7144000000031898E-3</c:v>
                </c:pt>
                <c:pt idx="85721">
                  <c:v>1.7144200000031899E-3</c:v>
                </c:pt>
                <c:pt idx="85722">
                  <c:v>1.71444000000319E-3</c:v>
                </c:pt>
                <c:pt idx="85723">
                  <c:v>1.7144600000031901E-3</c:v>
                </c:pt>
                <c:pt idx="85724">
                  <c:v>1.7144800000031902E-3</c:v>
                </c:pt>
                <c:pt idx="85725">
                  <c:v>1.7145000000031903E-3</c:v>
                </c:pt>
                <c:pt idx="85726">
                  <c:v>1.7145200000031903E-3</c:v>
                </c:pt>
                <c:pt idx="85727">
                  <c:v>1.7145400000031904E-3</c:v>
                </c:pt>
                <c:pt idx="85728">
                  <c:v>1.7145600000031905E-3</c:v>
                </c:pt>
                <c:pt idx="85729">
                  <c:v>1.7145800000031906E-3</c:v>
                </c:pt>
                <c:pt idx="85730">
                  <c:v>1.7146000000031907E-3</c:v>
                </c:pt>
                <c:pt idx="85731">
                  <c:v>1.7146200000031908E-3</c:v>
                </c:pt>
                <c:pt idx="85732">
                  <c:v>1.7146400000031909E-3</c:v>
                </c:pt>
                <c:pt idx="85733">
                  <c:v>1.714660000003191E-3</c:v>
                </c:pt>
                <c:pt idx="85734">
                  <c:v>1.7146800000031911E-3</c:v>
                </c:pt>
                <c:pt idx="85735">
                  <c:v>1.7147000000031912E-3</c:v>
                </c:pt>
                <c:pt idx="85736">
                  <c:v>1.7147200000031913E-3</c:v>
                </c:pt>
                <c:pt idx="85737">
                  <c:v>1.7147400000031914E-3</c:v>
                </c:pt>
                <c:pt idx="85738">
                  <c:v>1.7147600000031915E-3</c:v>
                </c:pt>
                <c:pt idx="85739">
                  <c:v>1.7147800000031916E-3</c:v>
                </c:pt>
                <c:pt idx="85740">
                  <c:v>1.7148000000031917E-3</c:v>
                </c:pt>
                <c:pt idx="85741">
                  <c:v>1.7148200000031918E-3</c:v>
                </c:pt>
                <c:pt idx="85742">
                  <c:v>1.7148400000031919E-3</c:v>
                </c:pt>
                <c:pt idx="85743">
                  <c:v>1.714860000003192E-3</c:v>
                </c:pt>
                <c:pt idx="85744">
                  <c:v>1.7148800000031921E-3</c:v>
                </c:pt>
                <c:pt idx="85745">
                  <c:v>1.7149000000031922E-3</c:v>
                </c:pt>
                <c:pt idx="85746">
                  <c:v>1.7149200000031923E-3</c:v>
                </c:pt>
                <c:pt idx="85747">
                  <c:v>1.7149400000031924E-3</c:v>
                </c:pt>
                <c:pt idx="85748">
                  <c:v>1.7149600000031925E-3</c:v>
                </c:pt>
                <c:pt idx="85749">
                  <c:v>1.7149800000031926E-3</c:v>
                </c:pt>
                <c:pt idx="85750">
                  <c:v>1.7150000000031927E-3</c:v>
                </c:pt>
                <c:pt idx="85751">
                  <c:v>1.7150200000031928E-3</c:v>
                </c:pt>
                <c:pt idx="85752">
                  <c:v>1.7150400000031929E-3</c:v>
                </c:pt>
                <c:pt idx="85753">
                  <c:v>1.715060000003193E-3</c:v>
                </c:pt>
                <c:pt idx="85754">
                  <c:v>1.7150800000031931E-3</c:v>
                </c:pt>
                <c:pt idx="85755">
                  <c:v>1.7151000000031932E-3</c:v>
                </c:pt>
                <c:pt idx="85756">
                  <c:v>1.7151200000031933E-3</c:v>
                </c:pt>
                <c:pt idx="85757">
                  <c:v>1.7151400000031934E-3</c:v>
                </c:pt>
                <c:pt idx="85758">
                  <c:v>1.7151600000031935E-3</c:v>
                </c:pt>
                <c:pt idx="85759">
                  <c:v>1.7151800000031936E-3</c:v>
                </c:pt>
                <c:pt idx="85760">
                  <c:v>1.7152000000031937E-3</c:v>
                </c:pt>
                <c:pt idx="85761">
                  <c:v>1.7152200000031938E-3</c:v>
                </c:pt>
                <c:pt idx="85762">
                  <c:v>1.7152400000031939E-3</c:v>
                </c:pt>
                <c:pt idx="85763">
                  <c:v>1.715260000003194E-3</c:v>
                </c:pt>
                <c:pt idx="85764">
                  <c:v>1.7152800000031941E-3</c:v>
                </c:pt>
                <c:pt idx="85765">
                  <c:v>1.7153000000031942E-3</c:v>
                </c:pt>
                <c:pt idx="85766">
                  <c:v>1.7153200000031943E-3</c:v>
                </c:pt>
                <c:pt idx="85767">
                  <c:v>1.7153400000031944E-3</c:v>
                </c:pt>
                <c:pt idx="85768">
                  <c:v>1.7153600000031945E-3</c:v>
                </c:pt>
                <c:pt idx="85769">
                  <c:v>1.7153800000031946E-3</c:v>
                </c:pt>
                <c:pt idx="85770">
                  <c:v>1.7154000000031947E-3</c:v>
                </c:pt>
                <c:pt idx="85771">
                  <c:v>1.7154200000031948E-3</c:v>
                </c:pt>
                <c:pt idx="85772">
                  <c:v>1.7154400000031949E-3</c:v>
                </c:pt>
                <c:pt idx="85773">
                  <c:v>1.715460000003195E-3</c:v>
                </c:pt>
                <c:pt idx="85774">
                  <c:v>1.7154800000031951E-3</c:v>
                </c:pt>
                <c:pt idx="85775">
                  <c:v>1.7155000000031952E-3</c:v>
                </c:pt>
                <c:pt idx="85776">
                  <c:v>1.7155200000031953E-3</c:v>
                </c:pt>
                <c:pt idx="85777">
                  <c:v>1.7155400000031954E-3</c:v>
                </c:pt>
                <c:pt idx="85778">
                  <c:v>1.7155600000031954E-3</c:v>
                </c:pt>
                <c:pt idx="85779">
                  <c:v>1.7155800000031955E-3</c:v>
                </c:pt>
                <c:pt idx="85780">
                  <c:v>1.7156000000031956E-3</c:v>
                </c:pt>
                <c:pt idx="85781">
                  <c:v>1.7156200000031957E-3</c:v>
                </c:pt>
                <c:pt idx="85782">
                  <c:v>1.7156400000031958E-3</c:v>
                </c:pt>
                <c:pt idx="85783">
                  <c:v>1.7156600000031959E-3</c:v>
                </c:pt>
                <c:pt idx="85784">
                  <c:v>1.715680000003196E-3</c:v>
                </c:pt>
                <c:pt idx="85785">
                  <c:v>1.7157000000031961E-3</c:v>
                </c:pt>
                <c:pt idx="85786">
                  <c:v>1.7157200000031962E-3</c:v>
                </c:pt>
                <c:pt idx="85787">
                  <c:v>1.7157400000031963E-3</c:v>
                </c:pt>
                <c:pt idx="85788">
                  <c:v>1.7157600000031964E-3</c:v>
                </c:pt>
                <c:pt idx="85789">
                  <c:v>1.7157800000031965E-3</c:v>
                </c:pt>
                <c:pt idx="85790">
                  <c:v>1.7158000000031966E-3</c:v>
                </c:pt>
                <c:pt idx="85791">
                  <c:v>1.7158200000031967E-3</c:v>
                </c:pt>
                <c:pt idx="85792">
                  <c:v>1.7158400000031968E-3</c:v>
                </c:pt>
                <c:pt idx="85793">
                  <c:v>1.7158600000031969E-3</c:v>
                </c:pt>
                <c:pt idx="85794">
                  <c:v>1.715880000003197E-3</c:v>
                </c:pt>
                <c:pt idx="85795">
                  <c:v>1.7159000000031971E-3</c:v>
                </c:pt>
                <c:pt idx="85796">
                  <c:v>1.7159200000031972E-3</c:v>
                </c:pt>
                <c:pt idx="85797">
                  <c:v>1.7159400000031973E-3</c:v>
                </c:pt>
                <c:pt idx="85798">
                  <c:v>1.7159600000031974E-3</c:v>
                </c:pt>
                <c:pt idx="85799">
                  <c:v>1.7159800000031975E-3</c:v>
                </c:pt>
                <c:pt idx="85800">
                  <c:v>1.7160000000031976E-3</c:v>
                </c:pt>
                <c:pt idx="85801">
                  <c:v>1.7160200000031977E-3</c:v>
                </c:pt>
                <c:pt idx="85802">
                  <c:v>1.7160400000031978E-3</c:v>
                </c:pt>
                <c:pt idx="85803">
                  <c:v>1.7160600000031979E-3</c:v>
                </c:pt>
                <c:pt idx="85804">
                  <c:v>1.716080000003198E-3</c:v>
                </c:pt>
                <c:pt idx="85805">
                  <c:v>1.7161000000031981E-3</c:v>
                </c:pt>
                <c:pt idx="85806">
                  <c:v>1.7161200000031982E-3</c:v>
                </c:pt>
                <c:pt idx="85807">
                  <c:v>1.7161400000031983E-3</c:v>
                </c:pt>
                <c:pt idx="85808">
                  <c:v>1.7161600000031984E-3</c:v>
                </c:pt>
                <c:pt idx="85809">
                  <c:v>1.7161800000031985E-3</c:v>
                </c:pt>
                <c:pt idx="85810">
                  <c:v>1.7162000000031986E-3</c:v>
                </c:pt>
                <c:pt idx="85811">
                  <c:v>1.7162200000031987E-3</c:v>
                </c:pt>
                <c:pt idx="85812">
                  <c:v>1.7162400000031988E-3</c:v>
                </c:pt>
                <c:pt idx="85813">
                  <c:v>1.7162600000031989E-3</c:v>
                </c:pt>
                <c:pt idx="85814">
                  <c:v>1.716280000003199E-3</c:v>
                </c:pt>
                <c:pt idx="85815">
                  <c:v>1.7163000000031991E-3</c:v>
                </c:pt>
                <c:pt idx="85816">
                  <c:v>1.7163200000031992E-3</c:v>
                </c:pt>
                <c:pt idx="85817">
                  <c:v>1.7163400000031993E-3</c:v>
                </c:pt>
                <c:pt idx="85818">
                  <c:v>1.7163600000031994E-3</c:v>
                </c:pt>
                <c:pt idx="85819">
                  <c:v>1.7163800000031995E-3</c:v>
                </c:pt>
                <c:pt idx="85820">
                  <c:v>1.7164000000031996E-3</c:v>
                </c:pt>
                <c:pt idx="85821">
                  <c:v>1.7164200000031997E-3</c:v>
                </c:pt>
                <c:pt idx="85822">
                  <c:v>1.7164400000031998E-3</c:v>
                </c:pt>
                <c:pt idx="85823">
                  <c:v>1.7164600000031999E-3</c:v>
                </c:pt>
                <c:pt idx="85824">
                  <c:v>1.7164800000032E-3</c:v>
                </c:pt>
                <c:pt idx="85825">
                  <c:v>1.7165000000032001E-3</c:v>
                </c:pt>
                <c:pt idx="85826">
                  <c:v>1.7165200000032002E-3</c:v>
                </c:pt>
                <c:pt idx="85827">
                  <c:v>1.7165400000032003E-3</c:v>
                </c:pt>
                <c:pt idx="85828">
                  <c:v>1.7165600000032004E-3</c:v>
                </c:pt>
                <c:pt idx="85829">
                  <c:v>1.7165800000032005E-3</c:v>
                </c:pt>
                <c:pt idx="85830">
                  <c:v>1.7166000000032005E-3</c:v>
                </c:pt>
                <c:pt idx="85831">
                  <c:v>1.7166200000032006E-3</c:v>
                </c:pt>
                <c:pt idx="85832">
                  <c:v>1.7166400000032007E-3</c:v>
                </c:pt>
                <c:pt idx="85833">
                  <c:v>1.7166600000032008E-3</c:v>
                </c:pt>
                <c:pt idx="85834">
                  <c:v>1.7166800000032009E-3</c:v>
                </c:pt>
                <c:pt idx="85835">
                  <c:v>1.716700000003201E-3</c:v>
                </c:pt>
                <c:pt idx="85836">
                  <c:v>1.7167200000032011E-3</c:v>
                </c:pt>
                <c:pt idx="85837">
                  <c:v>1.7167400000032012E-3</c:v>
                </c:pt>
                <c:pt idx="85838">
                  <c:v>1.7167600000032013E-3</c:v>
                </c:pt>
                <c:pt idx="85839">
                  <c:v>1.7167800000032014E-3</c:v>
                </c:pt>
                <c:pt idx="85840">
                  <c:v>1.7168000000032015E-3</c:v>
                </c:pt>
                <c:pt idx="85841">
                  <c:v>1.7168200000032016E-3</c:v>
                </c:pt>
                <c:pt idx="85842">
                  <c:v>1.7168400000032017E-3</c:v>
                </c:pt>
                <c:pt idx="85843">
                  <c:v>1.7168600000032018E-3</c:v>
                </c:pt>
                <c:pt idx="85844">
                  <c:v>1.7168800000032019E-3</c:v>
                </c:pt>
                <c:pt idx="85845">
                  <c:v>1.716900000003202E-3</c:v>
                </c:pt>
                <c:pt idx="85846">
                  <c:v>1.7169200000032021E-3</c:v>
                </c:pt>
                <c:pt idx="85847">
                  <c:v>1.7169400000032022E-3</c:v>
                </c:pt>
                <c:pt idx="85848">
                  <c:v>1.7169600000032023E-3</c:v>
                </c:pt>
                <c:pt idx="85849">
                  <c:v>1.7169800000032024E-3</c:v>
                </c:pt>
                <c:pt idx="85850">
                  <c:v>1.7170000000032025E-3</c:v>
                </c:pt>
                <c:pt idx="85851">
                  <c:v>1.7170200000032026E-3</c:v>
                </c:pt>
                <c:pt idx="85852">
                  <c:v>1.7170400000032027E-3</c:v>
                </c:pt>
                <c:pt idx="85853">
                  <c:v>1.7170600000032028E-3</c:v>
                </c:pt>
                <c:pt idx="85854">
                  <c:v>1.7170800000032029E-3</c:v>
                </c:pt>
                <c:pt idx="85855">
                  <c:v>1.717100000003203E-3</c:v>
                </c:pt>
                <c:pt idx="85856">
                  <c:v>1.7171200000032031E-3</c:v>
                </c:pt>
                <c:pt idx="85857">
                  <c:v>1.7171400000032032E-3</c:v>
                </c:pt>
                <c:pt idx="85858">
                  <c:v>1.7171600000032033E-3</c:v>
                </c:pt>
                <c:pt idx="85859">
                  <c:v>1.7171800000032034E-3</c:v>
                </c:pt>
                <c:pt idx="85860">
                  <c:v>1.7172000000032035E-3</c:v>
                </c:pt>
                <c:pt idx="85861">
                  <c:v>1.7172200000032036E-3</c:v>
                </c:pt>
                <c:pt idx="85862">
                  <c:v>1.7172400000032037E-3</c:v>
                </c:pt>
                <c:pt idx="85863">
                  <c:v>1.7172600000032038E-3</c:v>
                </c:pt>
                <c:pt idx="85864">
                  <c:v>1.7172800000032039E-3</c:v>
                </c:pt>
                <c:pt idx="85865">
                  <c:v>1.717300000003204E-3</c:v>
                </c:pt>
                <c:pt idx="85866">
                  <c:v>1.7173200000032041E-3</c:v>
                </c:pt>
                <c:pt idx="85867">
                  <c:v>1.7173400000032042E-3</c:v>
                </c:pt>
                <c:pt idx="85868">
                  <c:v>1.7173600000032043E-3</c:v>
                </c:pt>
                <c:pt idx="85869">
                  <c:v>1.7173800000032044E-3</c:v>
                </c:pt>
                <c:pt idx="85870">
                  <c:v>1.7174000000032045E-3</c:v>
                </c:pt>
                <c:pt idx="85871">
                  <c:v>1.7174200000032046E-3</c:v>
                </c:pt>
                <c:pt idx="85872">
                  <c:v>1.7174400000032047E-3</c:v>
                </c:pt>
                <c:pt idx="85873">
                  <c:v>1.7174600000032048E-3</c:v>
                </c:pt>
                <c:pt idx="85874">
                  <c:v>1.7174800000032049E-3</c:v>
                </c:pt>
                <c:pt idx="85875">
                  <c:v>1.717500000003205E-3</c:v>
                </c:pt>
                <c:pt idx="85876">
                  <c:v>1.7175200000032051E-3</c:v>
                </c:pt>
                <c:pt idx="85877">
                  <c:v>1.7175400000032052E-3</c:v>
                </c:pt>
                <c:pt idx="85878">
                  <c:v>1.7175600000032053E-3</c:v>
                </c:pt>
                <c:pt idx="85879">
                  <c:v>1.7175800000032054E-3</c:v>
                </c:pt>
                <c:pt idx="85880">
                  <c:v>1.7176000000032055E-3</c:v>
                </c:pt>
                <c:pt idx="85881">
                  <c:v>1.7176200000032055E-3</c:v>
                </c:pt>
                <c:pt idx="85882">
                  <c:v>1.7176400000032056E-3</c:v>
                </c:pt>
                <c:pt idx="85883">
                  <c:v>1.7176600000032057E-3</c:v>
                </c:pt>
                <c:pt idx="85884">
                  <c:v>1.7176800000032058E-3</c:v>
                </c:pt>
                <c:pt idx="85885">
                  <c:v>1.7177000000032059E-3</c:v>
                </c:pt>
                <c:pt idx="85886">
                  <c:v>1.717720000003206E-3</c:v>
                </c:pt>
                <c:pt idx="85887">
                  <c:v>1.7177400000032061E-3</c:v>
                </c:pt>
                <c:pt idx="85888">
                  <c:v>1.7177600000032062E-3</c:v>
                </c:pt>
                <c:pt idx="85889">
                  <c:v>1.7177800000032063E-3</c:v>
                </c:pt>
                <c:pt idx="85890">
                  <c:v>1.7178000000032064E-3</c:v>
                </c:pt>
                <c:pt idx="85891">
                  <c:v>1.7178200000032065E-3</c:v>
                </c:pt>
                <c:pt idx="85892">
                  <c:v>1.7178400000032066E-3</c:v>
                </c:pt>
                <c:pt idx="85893">
                  <c:v>1.7178600000032067E-3</c:v>
                </c:pt>
                <c:pt idx="85894">
                  <c:v>1.7178800000032068E-3</c:v>
                </c:pt>
                <c:pt idx="85895">
                  <c:v>1.7179000000032069E-3</c:v>
                </c:pt>
                <c:pt idx="85896">
                  <c:v>1.717920000003207E-3</c:v>
                </c:pt>
                <c:pt idx="85897">
                  <c:v>1.7179400000032071E-3</c:v>
                </c:pt>
                <c:pt idx="85898">
                  <c:v>1.7179600000032072E-3</c:v>
                </c:pt>
                <c:pt idx="85899">
                  <c:v>1.7179800000032073E-3</c:v>
                </c:pt>
                <c:pt idx="85900">
                  <c:v>1.7180000000032074E-3</c:v>
                </c:pt>
                <c:pt idx="85901">
                  <c:v>1.7180200000032075E-3</c:v>
                </c:pt>
                <c:pt idx="85902">
                  <c:v>1.7180400000032076E-3</c:v>
                </c:pt>
                <c:pt idx="85903">
                  <c:v>1.7180600000032077E-3</c:v>
                </c:pt>
                <c:pt idx="85904">
                  <c:v>1.7180800000032078E-3</c:v>
                </c:pt>
                <c:pt idx="85905">
                  <c:v>1.7181000000032079E-3</c:v>
                </c:pt>
                <c:pt idx="85906">
                  <c:v>1.718120000003208E-3</c:v>
                </c:pt>
                <c:pt idx="85907">
                  <c:v>1.7181400000032081E-3</c:v>
                </c:pt>
                <c:pt idx="85908">
                  <c:v>1.7181600000032082E-3</c:v>
                </c:pt>
                <c:pt idx="85909">
                  <c:v>1.7181800000032083E-3</c:v>
                </c:pt>
                <c:pt idx="85910">
                  <c:v>1.7182000000032084E-3</c:v>
                </c:pt>
                <c:pt idx="85911">
                  <c:v>1.7182200000032085E-3</c:v>
                </c:pt>
                <c:pt idx="85912">
                  <c:v>1.7182400000032086E-3</c:v>
                </c:pt>
                <c:pt idx="85913">
                  <c:v>1.7182600000032087E-3</c:v>
                </c:pt>
                <c:pt idx="85914">
                  <c:v>1.7182800000032088E-3</c:v>
                </c:pt>
                <c:pt idx="85915">
                  <c:v>1.7183000000032089E-3</c:v>
                </c:pt>
                <c:pt idx="85916">
                  <c:v>1.718320000003209E-3</c:v>
                </c:pt>
                <c:pt idx="85917">
                  <c:v>1.7183400000032091E-3</c:v>
                </c:pt>
                <c:pt idx="85918">
                  <c:v>1.7183600000032092E-3</c:v>
                </c:pt>
                <c:pt idx="85919">
                  <c:v>1.7183800000032093E-3</c:v>
                </c:pt>
                <c:pt idx="85920">
                  <c:v>1.7184000000032094E-3</c:v>
                </c:pt>
                <c:pt idx="85921">
                  <c:v>1.7184200000032095E-3</c:v>
                </c:pt>
                <c:pt idx="85922">
                  <c:v>1.7184400000032096E-3</c:v>
                </c:pt>
                <c:pt idx="85923">
                  <c:v>1.7184600000032097E-3</c:v>
                </c:pt>
                <c:pt idx="85924">
                  <c:v>1.7184800000032098E-3</c:v>
                </c:pt>
                <c:pt idx="85925">
                  <c:v>1.7185000000032099E-3</c:v>
                </c:pt>
                <c:pt idx="85926">
                  <c:v>1.71852000000321E-3</c:v>
                </c:pt>
                <c:pt idx="85927">
                  <c:v>1.7185400000032101E-3</c:v>
                </c:pt>
                <c:pt idx="85928">
                  <c:v>1.7185600000032102E-3</c:v>
                </c:pt>
                <c:pt idx="85929">
                  <c:v>1.7185800000032103E-3</c:v>
                </c:pt>
                <c:pt idx="85930">
                  <c:v>1.7186000000032104E-3</c:v>
                </c:pt>
                <c:pt idx="85931">
                  <c:v>1.7186200000032105E-3</c:v>
                </c:pt>
                <c:pt idx="85932">
                  <c:v>1.7186400000032106E-3</c:v>
                </c:pt>
                <c:pt idx="85933">
                  <c:v>1.7186600000032106E-3</c:v>
                </c:pt>
                <c:pt idx="85934">
                  <c:v>1.7186800000032107E-3</c:v>
                </c:pt>
                <c:pt idx="85935">
                  <c:v>1.7187000000032108E-3</c:v>
                </c:pt>
                <c:pt idx="85936">
                  <c:v>1.7187200000032109E-3</c:v>
                </c:pt>
                <c:pt idx="85937">
                  <c:v>1.718740000003211E-3</c:v>
                </c:pt>
                <c:pt idx="85938">
                  <c:v>1.7187600000032111E-3</c:v>
                </c:pt>
                <c:pt idx="85939">
                  <c:v>1.7187800000032112E-3</c:v>
                </c:pt>
                <c:pt idx="85940">
                  <c:v>1.7188000000032113E-3</c:v>
                </c:pt>
                <c:pt idx="85941">
                  <c:v>1.7188200000032114E-3</c:v>
                </c:pt>
                <c:pt idx="85942">
                  <c:v>1.7188400000032115E-3</c:v>
                </c:pt>
                <c:pt idx="85943">
                  <c:v>1.7188600000032116E-3</c:v>
                </c:pt>
                <c:pt idx="85944">
                  <c:v>1.7188800000032117E-3</c:v>
                </c:pt>
                <c:pt idx="85945">
                  <c:v>1.7189000000032118E-3</c:v>
                </c:pt>
                <c:pt idx="85946">
                  <c:v>1.7189200000032119E-3</c:v>
                </c:pt>
                <c:pt idx="85947">
                  <c:v>1.718940000003212E-3</c:v>
                </c:pt>
                <c:pt idx="85948">
                  <c:v>1.7189600000032121E-3</c:v>
                </c:pt>
                <c:pt idx="85949">
                  <c:v>1.7189800000032122E-3</c:v>
                </c:pt>
                <c:pt idx="85950">
                  <c:v>1.7190000000032123E-3</c:v>
                </c:pt>
                <c:pt idx="85951">
                  <c:v>1.7190200000032124E-3</c:v>
                </c:pt>
                <c:pt idx="85952">
                  <c:v>1.7190400000032125E-3</c:v>
                </c:pt>
                <c:pt idx="85953">
                  <c:v>1.7190600000032126E-3</c:v>
                </c:pt>
                <c:pt idx="85954">
                  <c:v>1.7190800000032127E-3</c:v>
                </c:pt>
                <c:pt idx="85955">
                  <c:v>1.7191000000032128E-3</c:v>
                </c:pt>
                <c:pt idx="85956">
                  <c:v>1.7191200000032129E-3</c:v>
                </c:pt>
                <c:pt idx="85957">
                  <c:v>1.719140000003213E-3</c:v>
                </c:pt>
                <c:pt idx="85958">
                  <c:v>1.7191600000032131E-3</c:v>
                </c:pt>
                <c:pt idx="85959">
                  <c:v>1.7191800000032132E-3</c:v>
                </c:pt>
                <c:pt idx="85960">
                  <c:v>1.7192000000032133E-3</c:v>
                </c:pt>
                <c:pt idx="85961">
                  <c:v>1.7192200000032134E-3</c:v>
                </c:pt>
                <c:pt idx="85962">
                  <c:v>1.7192400000032135E-3</c:v>
                </c:pt>
                <c:pt idx="85963">
                  <c:v>1.7192600000032136E-3</c:v>
                </c:pt>
                <c:pt idx="85964">
                  <c:v>1.7192800000032137E-3</c:v>
                </c:pt>
                <c:pt idx="85965">
                  <c:v>1.7193000000032138E-3</c:v>
                </c:pt>
                <c:pt idx="85966">
                  <c:v>1.7193200000032139E-3</c:v>
                </c:pt>
                <c:pt idx="85967">
                  <c:v>1.719340000003214E-3</c:v>
                </c:pt>
                <c:pt idx="85968">
                  <c:v>1.7193600000032141E-3</c:v>
                </c:pt>
                <c:pt idx="85969">
                  <c:v>1.7193800000032142E-3</c:v>
                </c:pt>
                <c:pt idx="85970">
                  <c:v>1.7194000000032143E-3</c:v>
                </c:pt>
                <c:pt idx="85971">
                  <c:v>1.7194200000032144E-3</c:v>
                </c:pt>
                <c:pt idx="85972">
                  <c:v>1.7194400000032145E-3</c:v>
                </c:pt>
                <c:pt idx="85973">
                  <c:v>1.7194600000032146E-3</c:v>
                </c:pt>
                <c:pt idx="85974">
                  <c:v>1.7194800000032147E-3</c:v>
                </c:pt>
                <c:pt idx="85975">
                  <c:v>1.7195000000032148E-3</c:v>
                </c:pt>
                <c:pt idx="85976">
                  <c:v>1.7195200000032149E-3</c:v>
                </c:pt>
                <c:pt idx="85977">
                  <c:v>1.719540000003215E-3</c:v>
                </c:pt>
                <c:pt idx="85978">
                  <c:v>1.7195600000032151E-3</c:v>
                </c:pt>
                <c:pt idx="85979">
                  <c:v>1.7195800000032152E-3</c:v>
                </c:pt>
                <c:pt idx="85980">
                  <c:v>1.7196000000032153E-3</c:v>
                </c:pt>
                <c:pt idx="85981">
                  <c:v>1.7196200000032154E-3</c:v>
                </c:pt>
                <c:pt idx="85982">
                  <c:v>1.7196400000032155E-3</c:v>
                </c:pt>
                <c:pt idx="85983">
                  <c:v>1.7196600000032156E-3</c:v>
                </c:pt>
                <c:pt idx="85984">
                  <c:v>1.7196800000032157E-3</c:v>
                </c:pt>
                <c:pt idx="85985">
                  <c:v>1.7197000000032157E-3</c:v>
                </c:pt>
                <c:pt idx="85986">
                  <c:v>1.7197200000032158E-3</c:v>
                </c:pt>
                <c:pt idx="85987">
                  <c:v>1.7197400000032159E-3</c:v>
                </c:pt>
                <c:pt idx="85988">
                  <c:v>1.719760000003216E-3</c:v>
                </c:pt>
                <c:pt idx="85989">
                  <c:v>1.7197800000032161E-3</c:v>
                </c:pt>
                <c:pt idx="85990">
                  <c:v>1.7198000000032162E-3</c:v>
                </c:pt>
                <c:pt idx="85991">
                  <c:v>1.7198200000032163E-3</c:v>
                </c:pt>
                <c:pt idx="85992">
                  <c:v>1.7198400000032164E-3</c:v>
                </c:pt>
                <c:pt idx="85993">
                  <c:v>1.7198600000032165E-3</c:v>
                </c:pt>
                <c:pt idx="85994">
                  <c:v>1.7198800000032166E-3</c:v>
                </c:pt>
                <c:pt idx="85995">
                  <c:v>1.7199000000032167E-3</c:v>
                </c:pt>
                <c:pt idx="85996">
                  <c:v>1.7199200000032168E-3</c:v>
                </c:pt>
                <c:pt idx="85997">
                  <c:v>1.7199400000032169E-3</c:v>
                </c:pt>
                <c:pt idx="85998">
                  <c:v>1.719960000003217E-3</c:v>
                </c:pt>
                <c:pt idx="85999">
                  <c:v>1.7199800000032171E-3</c:v>
                </c:pt>
                <c:pt idx="86000">
                  <c:v>1.7200000000032172E-3</c:v>
                </c:pt>
                <c:pt idx="86001">
                  <c:v>1.7200200000032173E-3</c:v>
                </c:pt>
                <c:pt idx="86002">
                  <c:v>1.7200400000032174E-3</c:v>
                </c:pt>
                <c:pt idx="86003">
                  <c:v>1.7200600000032175E-3</c:v>
                </c:pt>
                <c:pt idx="86004">
                  <c:v>1.7200800000032176E-3</c:v>
                </c:pt>
                <c:pt idx="86005">
                  <c:v>1.7201000000032177E-3</c:v>
                </c:pt>
                <c:pt idx="86006">
                  <c:v>1.7201200000032178E-3</c:v>
                </c:pt>
                <c:pt idx="86007">
                  <c:v>1.7201400000032179E-3</c:v>
                </c:pt>
                <c:pt idx="86008">
                  <c:v>1.720160000003218E-3</c:v>
                </c:pt>
                <c:pt idx="86009">
                  <c:v>1.7201800000032181E-3</c:v>
                </c:pt>
                <c:pt idx="86010">
                  <c:v>1.7202000000032182E-3</c:v>
                </c:pt>
                <c:pt idx="86011">
                  <c:v>1.7202200000032183E-3</c:v>
                </c:pt>
                <c:pt idx="86012">
                  <c:v>1.7202400000032184E-3</c:v>
                </c:pt>
                <c:pt idx="86013">
                  <c:v>1.7202600000032185E-3</c:v>
                </c:pt>
                <c:pt idx="86014">
                  <c:v>1.7202800000032186E-3</c:v>
                </c:pt>
                <c:pt idx="86015">
                  <c:v>1.7203000000032187E-3</c:v>
                </c:pt>
                <c:pt idx="86016">
                  <c:v>1.7203200000032188E-3</c:v>
                </c:pt>
                <c:pt idx="86017">
                  <c:v>1.7203400000032189E-3</c:v>
                </c:pt>
                <c:pt idx="86018">
                  <c:v>1.720360000003219E-3</c:v>
                </c:pt>
                <c:pt idx="86019">
                  <c:v>1.7203800000032191E-3</c:v>
                </c:pt>
                <c:pt idx="86020">
                  <c:v>1.7204000000032192E-3</c:v>
                </c:pt>
                <c:pt idx="86021">
                  <c:v>1.7204200000032193E-3</c:v>
                </c:pt>
                <c:pt idx="86022">
                  <c:v>1.7204400000032194E-3</c:v>
                </c:pt>
                <c:pt idx="86023">
                  <c:v>1.7204600000032195E-3</c:v>
                </c:pt>
                <c:pt idx="86024">
                  <c:v>1.7204800000032196E-3</c:v>
                </c:pt>
                <c:pt idx="86025">
                  <c:v>1.7205000000032197E-3</c:v>
                </c:pt>
                <c:pt idx="86026">
                  <c:v>1.7205200000032198E-3</c:v>
                </c:pt>
                <c:pt idx="86027">
                  <c:v>1.7205400000032199E-3</c:v>
                </c:pt>
                <c:pt idx="86028">
                  <c:v>1.72056000000322E-3</c:v>
                </c:pt>
                <c:pt idx="86029">
                  <c:v>1.7205800000032201E-3</c:v>
                </c:pt>
                <c:pt idx="86030">
                  <c:v>1.7206000000032202E-3</c:v>
                </c:pt>
                <c:pt idx="86031">
                  <c:v>1.7206200000032203E-3</c:v>
                </c:pt>
                <c:pt idx="86032">
                  <c:v>1.7206400000032204E-3</c:v>
                </c:pt>
                <c:pt idx="86033">
                  <c:v>1.7206600000032205E-3</c:v>
                </c:pt>
                <c:pt idx="86034">
                  <c:v>1.7206800000032206E-3</c:v>
                </c:pt>
                <c:pt idx="86035">
                  <c:v>1.7207000000032207E-3</c:v>
                </c:pt>
                <c:pt idx="86036">
                  <c:v>1.7207200000032207E-3</c:v>
                </c:pt>
                <c:pt idx="86037">
                  <c:v>1.7207400000032208E-3</c:v>
                </c:pt>
                <c:pt idx="86038">
                  <c:v>1.7207600000032209E-3</c:v>
                </c:pt>
                <c:pt idx="86039">
                  <c:v>1.720780000003221E-3</c:v>
                </c:pt>
                <c:pt idx="86040">
                  <c:v>1.7208000000032211E-3</c:v>
                </c:pt>
                <c:pt idx="86041">
                  <c:v>1.7208200000032212E-3</c:v>
                </c:pt>
                <c:pt idx="86042">
                  <c:v>1.7208400000032213E-3</c:v>
                </c:pt>
                <c:pt idx="86043">
                  <c:v>1.7208600000032214E-3</c:v>
                </c:pt>
                <c:pt idx="86044">
                  <c:v>1.7208800000032215E-3</c:v>
                </c:pt>
                <c:pt idx="86045">
                  <c:v>1.7209000000032216E-3</c:v>
                </c:pt>
                <c:pt idx="86046">
                  <c:v>1.7209200000032217E-3</c:v>
                </c:pt>
                <c:pt idx="86047">
                  <c:v>1.7209400000032218E-3</c:v>
                </c:pt>
                <c:pt idx="86048">
                  <c:v>1.7209600000032219E-3</c:v>
                </c:pt>
                <c:pt idx="86049">
                  <c:v>1.720980000003222E-3</c:v>
                </c:pt>
                <c:pt idx="86050">
                  <c:v>1.7210000000032221E-3</c:v>
                </c:pt>
                <c:pt idx="86051">
                  <c:v>1.7210200000032222E-3</c:v>
                </c:pt>
                <c:pt idx="86052">
                  <c:v>1.7210400000032223E-3</c:v>
                </c:pt>
                <c:pt idx="86053">
                  <c:v>1.7210600000032224E-3</c:v>
                </c:pt>
                <c:pt idx="86054">
                  <c:v>1.7210800000032225E-3</c:v>
                </c:pt>
                <c:pt idx="86055">
                  <c:v>1.7211000000032226E-3</c:v>
                </c:pt>
                <c:pt idx="86056">
                  <c:v>1.7211200000032227E-3</c:v>
                </c:pt>
                <c:pt idx="86057">
                  <c:v>1.7211400000032228E-3</c:v>
                </c:pt>
                <c:pt idx="86058">
                  <c:v>1.7211600000032229E-3</c:v>
                </c:pt>
                <c:pt idx="86059">
                  <c:v>1.721180000003223E-3</c:v>
                </c:pt>
                <c:pt idx="86060">
                  <c:v>1.7212000000032231E-3</c:v>
                </c:pt>
                <c:pt idx="86061">
                  <c:v>1.7212200000032232E-3</c:v>
                </c:pt>
                <c:pt idx="86062">
                  <c:v>1.7212400000032233E-3</c:v>
                </c:pt>
                <c:pt idx="86063">
                  <c:v>1.7212600000032234E-3</c:v>
                </c:pt>
                <c:pt idx="86064">
                  <c:v>1.7212800000032235E-3</c:v>
                </c:pt>
                <c:pt idx="86065">
                  <c:v>1.7213000000032236E-3</c:v>
                </c:pt>
                <c:pt idx="86066">
                  <c:v>1.7213200000032237E-3</c:v>
                </c:pt>
                <c:pt idx="86067">
                  <c:v>1.7213400000032238E-3</c:v>
                </c:pt>
                <c:pt idx="86068">
                  <c:v>1.7213600000032239E-3</c:v>
                </c:pt>
                <c:pt idx="86069">
                  <c:v>1.721380000003224E-3</c:v>
                </c:pt>
                <c:pt idx="86070">
                  <c:v>1.7214000000032241E-3</c:v>
                </c:pt>
                <c:pt idx="86071">
                  <c:v>1.7214200000032242E-3</c:v>
                </c:pt>
                <c:pt idx="86072">
                  <c:v>1.7214400000032243E-3</c:v>
                </c:pt>
                <c:pt idx="86073">
                  <c:v>1.7214600000032244E-3</c:v>
                </c:pt>
                <c:pt idx="86074">
                  <c:v>1.7214800000032245E-3</c:v>
                </c:pt>
                <c:pt idx="86075">
                  <c:v>1.7215000000032246E-3</c:v>
                </c:pt>
                <c:pt idx="86076">
                  <c:v>1.7215200000032247E-3</c:v>
                </c:pt>
                <c:pt idx="86077">
                  <c:v>1.7215400000032248E-3</c:v>
                </c:pt>
                <c:pt idx="86078">
                  <c:v>1.7215600000032249E-3</c:v>
                </c:pt>
                <c:pt idx="86079">
                  <c:v>1.721580000003225E-3</c:v>
                </c:pt>
                <c:pt idx="86080">
                  <c:v>1.7216000000032251E-3</c:v>
                </c:pt>
                <c:pt idx="86081">
                  <c:v>1.7216200000032252E-3</c:v>
                </c:pt>
                <c:pt idx="86082">
                  <c:v>1.7216400000032253E-3</c:v>
                </c:pt>
                <c:pt idx="86083">
                  <c:v>1.7216600000032254E-3</c:v>
                </c:pt>
                <c:pt idx="86084">
                  <c:v>1.7216800000032255E-3</c:v>
                </c:pt>
                <c:pt idx="86085">
                  <c:v>1.7217000000032256E-3</c:v>
                </c:pt>
                <c:pt idx="86086">
                  <c:v>1.7217200000032257E-3</c:v>
                </c:pt>
                <c:pt idx="86087">
                  <c:v>1.7217400000032258E-3</c:v>
                </c:pt>
                <c:pt idx="86088">
                  <c:v>1.7217600000032258E-3</c:v>
                </c:pt>
                <c:pt idx="86089">
                  <c:v>1.7217800000032259E-3</c:v>
                </c:pt>
                <c:pt idx="86090">
                  <c:v>1.721800000003226E-3</c:v>
                </c:pt>
                <c:pt idx="86091">
                  <c:v>1.7218200000032261E-3</c:v>
                </c:pt>
                <c:pt idx="86092">
                  <c:v>1.7218400000032262E-3</c:v>
                </c:pt>
                <c:pt idx="86093">
                  <c:v>1.7218600000032263E-3</c:v>
                </c:pt>
                <c:pt idx="86094">
                  <c:v>1.7218800000032264E-3</c:v>
                </c:pt>
                <c:pt idx="86095">
                  <c:v>1.7219000000032265E-3</c:v>
                </c:pt>
                <c:pt idx="86096">
                  <c:v>1.7219200000032266E-3</c:v>
                </c:pt>
                <c:pt idx="86097">
                  <c:v>1.7219400000032267E-3</c:v>
                </c:pt>
                <c:pt idx="86098">
                  <c:v>1.7219600000032268E-3</c:v>
                </c:pt>
                <c:pt idx="86099">
                  <c:v>1.7219800000032269E-3</c:v>
                </c:pt>
                <c:pt idx="86100">
                  <c:v>1.722000000003227E-3</c:v>
                </c:pt>
                <c:pt idx="86101">
                  <c:v>1.7220200000032271E-3</c:v>
                </c:pt>
                <c:pt idx="86102">
                  <c:v>1.7220400000032272E-3</c:v>
                </c:pt>
                <c:pt idx="86103">
                  <c:v>1.7220600000032273E-3</c:v>
                </c:pt>
                <c:pt idx="86104">
                  <c:v>1.7220800000032274E-3</c:v>
                </c:pt>
                <c:pt idx="86105">
                  <c:v>1.7221000000032275E-3</c:v>
                </c:pt>
                <c:pt idx="86106">
                  <c:v>1.7221200000032276E-3</c:v>
                </c:pt>
                <c:pt idx="86107">
                  <c:v>1.7221400000032277E-3</c:v>
                </c:pt>
                <c:pt idx="86108">
                  <c:v>1.7221600000032278E-3</c:v>
                </c:pt>
                <c:pt idx="86109">
                  <c:v>1.7221800000032279E-3</c:v>
                </c:pt>
                <c:pt idx="86110">
                  <c:v>1.722200000003228E-3</c:v>
                </c:pt>
                <c:pt idx="86111">
                  <c:v>1.7222200000032281E-3</c:v>
                </c:pt>
                <c:pt idx="86112">
                  <c:v>1.7222400000032282E-3</c:v>
                </c:pt>
                <c:pt idx="86113">
                  <c:v>1.7222600000032283E-3</c:v>
                </c:pt>
                <c:pt idx="86114">
                  <c:v>1.7222800000032284E-3</c:v>
                </c:pt>
                <c:pt idx="86115">
                  <c:v>1.7223000000032285E-3</c:v>
                </c:pt>
                <c:pt idx="86116">
                  <c:v>1.7223200000032286E-3</c:v>
                </c:pt>
                <c:pt idx="86117">
                  <c:v>1.7223400000032287E-3</c:v>
                </c:pt>
                <c:pt idx="86118">
                  <c:v>1.7223600000032288E-3</c:v>
                </c:pt>
                <c:pt idx="86119">
                  <c:v>1.7223800000032289E-3</c:v>
                </c:pt>
                <c:pt idx="86120">
                  <c:v>1.722400000003229E-3</c:v>
                </c:pt>
                <c:pt idx="86121">
                  <c:v>1.7224200000032291E-3</c:v>
                </c:pt>
                <c:pt idx="86122">
                  <c:v>1.7224400000032292E-3</c:v>
                </c:pt>
                <c:pt idx="86123">
                  <c:v>1.7224600000032293E-3</c:v>
                </c:pt>
                <c:pt idx="86124">
                  <c:v>1.7224800000032294E-3</c:v>
                </c:pt>
                <c:pt idx="86125">
                  <c:v>1.7225000000032295E-3</c:v>
                </c:pt>
                <c:pt idx="86126">
                  <c:v>1.7225200000032296E-3</c:v>
                </c:pt>
                <c:pt idx="86127">
                  <c:v>1.7225400000032297E-3</c:v>
                </c:pt>
                <c:pt idx="86128">
                  <c:v>1.7225600000032298E-3</c:v>
                </c:pt>
                <c:pt idx="86129">
                  <c:v>1.7225800000032299E-3</c:v>
                </c:pt>
                <c:pt idx="86130">
                  <c:v>1.72260000000323E-3</c:v>
                </c:pt>
                <c:pt idx="86131">
                  <c:v>1.7226200000032301E-3</c:v>
                </c:pt>
                <c:pt idx="86132">
                  <c:v>1.7226400000032302E-3</c:v>
                </c:pt>
                <c:pt idx="86133">
                  <c:v>1.7226600000032303E-3</c:v>
                </c:pt>
                <c:pt idx="86134">
                  <c:v>1.7226800000032304E-3</c:v>
                </c:pt>
                <c:pt idx="86135">
                  <c:v>1.7227000000032305E-3</c:v>
                </c:pt>
                <c:pt idx="86136">
                  <c:v>1.7227200000032306E-3</c:v>
                </c:pt>
                <c:pt idx="86137">
                  <c:v>1.7227400000032307E-3</c:v>
                </c:pt>
                <c:pt idx="86138">
                  <c:v>1.7227600000032308E-3</c:v>
                </c:pt>
                <c:pt idx="86139">
                  <c:v>1.7227800000032309E-3</c:v>
                </c:pt>
                <c:pt idx="86140">
                  <c:v>1.7228000000032309E-3</c:v>
                </c:pt>
                <c:pt idx="86141">
                  <c:v>1.722820000003231E-3</c:v>
                </c:pt>
                <c:pt idx="86142">
                  <c:v>1.7228400000032311E-3</c:v>
                </c:pt>
                <c:pt idx="86143">
                  <c:v>1.7228600000032312E-3</c:v>
                </c:pt>
                <c:pt idx="86144">
                  <c:v>1.7228800000032313E-3</c:v>
                </c:pt>
                <c:pt idx="86145">
                  <c:v>1.7229000000032314E-3</c:v>
                </c:pt>
                <c:pt idx="86146">
                  <c:v>1.7229200000032315E-3</c:v>
                </c:pt>
                <c:pt idx="86147">
                  <c:v>1.7229400000032316E-3</c:v>
                </c:pt>
                <c:pt idx="86148">
                  <c:v>1.7229600000032317E-3</c:v>
                </c:pt>
                <c:pt idx="86149">
                  <c:v>1.7229800000032318E-3</c:v>
                </c:pt>
                <c:pt idx="86150">
                  <c:v>1.7230000000032319E-3</c:v>
                </c:pt>
                <c:pt idx="86151">
                  <c:v>1.723020000003232E-3</c:v>
                </c:pt>
                <c:pt idx="86152">
                  <c:v>1.7230400000032321E-3</c:v>
                </c:pt>
                <c:pt idx="86153">
                  <c:v>1.7230600000032322E-3</c:v>
                </c:pt>
                <c:pt idx="86154">
                  <c:v>1.7230800000032323E-3</c:v>
                </c:pt>
                <c:pt idx="86155">
                  <c:v>1.7231000000032324E-3</c:v>
                </c:pt>
                <c:pt idx="86156">
                  <c:v>1.7231200000032325E-3</c:v>
                </c:pt>
                <c:pt idx="86157">
                  <c:v>1.7231400000032326E-3</c:v>
                </c:pt>
                <c:pt idx="86158">
                  <c:v>1.7231600000032327E-3</c:v>
                </c:pt>
                <c:pt idx="86159">
                  <c:v>1.7231800000032328E-3</c:v>
                </c:pt>
                <c:pt idx="86160">
                  <c:v>1.7232000000032329E-3</c:v>
                </c:pt>
                <c:pt idx="86161">
                  <c:v>1.723220000003233E-3</c:v>
                </c:pt>
                <c:pt idx="86162">
                  <c:v>1.7232400000032331E-3</c:v>
                </c:pt>
                <c:pt idx="86163">
                  <c:v>1.7232600000032332E-3</c:v>
                </c:pt>
                <c:pt idx="86164">
                  <c:v>1.7232800000032333E-3</c:v>
                </c:pt>
                <c:pt idx="86165">
                  <c:v>1.7233000000032334E-3</c:v>
                </c:pt>
                <c:pt idx="86166">
                  <c:v>1.7233200000032335E-3</c:v>
                </c:pt>
                <c:pt idx="86167">
                  <c:v>1.7233400000032336E-3</c:v>
                </c:pt>
                <c:pt idx="86168">
                  <c:v>1.7233600000032337E-3</c:v>
                </c:pt>
                <c:pt idx="86169">
                  <c:v>1.7233800000032338E-3</c:v>
                </c:pt>
                <c:pt idx="86170">
                  <c:v>1.7234000000032339E-3</c:v>
                </c:pt>
                <c:pt idx="86171">
                  <c:v>1.723420000003234E-3</c:v>
                </c:pt>
                <c:pt idx="86172">
                  <c:v>1.7234400000032341E-3</c:v>
                </c:pt>
                <c:pt idx="86173">
                  <c:v>1.7234600000032342E-3</c:v>
                </c:pt>
                <c:pt idx="86174">
                  <c:v>1.7234800000032343E-3</c:v>
                </c:pt>
                <c:pt idx="86175">
                  <c:v>1.7235000000032344E-3</c:v>
                </c:pt>
                <c:pt idx="86176">
                  <c:v>1.7235200000032345E-3</c:v>
                </c:pt>
                <c:pt idx="86177">
                  <c:v>1.7235400000032346E-3</c:v>
                </c:pt>
                <c:pt idx="86178">
                  <c:v>1.7235600000032347E-3</c:v>
                </c:pt>
                <c:pt idx="86179">
                  <c:v>1.7235800000032348E-3</c:v>
                </c:pt>
                <c:pt idx="86180">
                  <c:v>1.7236000000032349E-3</c:v>
                </c:pt>
                <c:pt idx="86181">
                  <c:v>1.723620000003235E-3</c:v>
                </c:pt>
                <c:pt idx="86182">
                  <c:v>1.7236400000032351E-3</c:v>
                </c:pt>
                <c:pt idx="86183">
                  <c:v>1.7236600000032352E-3</c:v>
                </c:pt>
                <c:pt idx="86184">
                  <c:v>1.7236800000032353E-3</c:v>
                </c:pt>
                <c:pt idx="86185">
                  <c:v>1.7237000000032354E-3</c:v>
                </c:pt>
                <c:pt idx="86186">
                  <c:v>1.7237200000032355E-3</c:v>
                </c:pt>
                <c:pt idx="86187">
                  <c:v>1.7237400000032356E-3</c:v>
                </c:pt>
                <c:pt idx="86188">
                  <c:v>1.7237600000032357E-3</c:v>
                </c:pt>
                <c:pt idx="86189">
                  <c:v>1.7237800000032358E-3</c:v>
                </c:pt>
                <c:pt idx="86190">
                  <c:v>1.7238000000032359E-3</c:v>
                </c:pt>
                <c:pt idx="86191">
                  <c:v>1.7238200000032359E-3</c:v>
                </c:pt>
                <c:pt idx="86192">
                  <c:v>1.723840000003236E-3</c:v>
                </c:pt>
                <c:pt idx="86193">
                  <c:v>1.7238600000032361E-3</c:v>
                </c:pt>
                <c:pt idx="86194">
                  <c:v>1.7238800000032362E-3</c:v>
                </c:pt>
                <c:pt idx="86195">
                  <c:v>1.7239000000032363E-3</c:v>
                </c:pt>
                <c:pt idx="86196">
                  <c:v>1.7239200000032364E-3</c:v>
                </c:pt>
                <c:pt idx="86197">
                  <c:v>1.7239400000032365E-3</c:v>
                </c:pt>
                <c:pt idx="86198">
                  <c:v>1.7239600000032366E-3</c:v>
                </c:pt>
                <c:pt idx="86199">
                  <c:v>1.7239800000032367E-3</c:v>
                </c:pt>
                <c:pt idx="86200">
                  <c:v>1.7240000000032368E-3</c:v>
                </c:pt>
                <c:pt idx="86201">
                  <c:v>1.7240200000032369E-3</c:v>
                </c:pt>
                <c:pt idx="86202">
                  <c:v>1.724040000003237E-3</c:v>
                </c:pt>
                <c:pt idx="86203">
                  <c:v>1.7240600000032371E-3</c:v>
                </c:pt>
                <c:pt idx="86204">
                  <c:v>1.7240800000032372E-3</c:v>
                </c:pt>
                <c:pt idx="86205">
                  <c:v>1.7241000000032373E-3</c:v>
                </c:pt>
                <c:pt idx="86206">
                  <c:v>1.7241200000032374E-3</c:v>
                </c:pt>
                <c:pt idx="86207">
                  <c:v>1.7241400000032375E-3</c:v>
                </c:pt>
                <c:pt idx="86208">
                  <c:v>1.7241600000032376E-3</c:v>
                </c:pt>
                <c:pt idx="86209">
                  <c:v>1.7241800000032377E-3</c:v>
                </c:pt>
                <c:pt idx="86210">
                  <c:v>1.7242000000032378E-3</c:v>
                </c:pt>
                <c:pt idx="86211">
                  <c:v>1.7242200000032379E-3</c:v>
                </c:pt>
                <c:pt idx="86212">
                  <c:v>1.724240000003238E-3</c:v>
                </c:pt>
                <c:pt idx="86213">
                  <c:v>1.7242600000032381E-3</c:v>
                </c:pt>
                <c:pt idx="86214">
                  <c:v>1.7242800000032382E-3</c:v>
                </c:pt>
                <c:pt idx="86215">
                  <c:v>1.7243000000032383E-3</c:v>
                </c:pt>
                <c:pt idx="86216">
                  <c:v>1.7243200000032384E-3</c:v>
                </c:pt>
                <c:pt idx="86217">
                  <c:v>1.7243400000032385E-3</c:v>
                </c:pt>
                <c:pt idx="86218">
                  <c:v>1.7243600000032386E-3</c:v>
                </c:pt>
                <c:pt idx="86219">
                  <c:v>1.7243800000032387E-3</c:v>
                </c:pt>
                <c:pt idx="86220">
                  <c:v>1.7244000000032388E-3</c:v>
                </c:pt>
                <c:pt idx="86221">
                  <c:v>1.7244200000032389E-3</c:v>
                </c:pt>
                <c:pt idx="86222">
                  <c:v>1.724440000003239E-3</c:v>
                </c:pt>
                <c:pt idx="86223">
                  <c:v>1.7244600000032391E-3</c:v>
                </c:pt>
                <c:pt idx="86224">
                  <c:v>1.7244800000032392E-3</c:v>
                </c:pt>
                <c:pt idx="86225">
                  <c:v>1.7245000000032393E-3</c:v>
                </c:pt>
                <c:pt idx="86226">
                  <c:v>1.7245200000032394E-3</c:v>
                </c:pt>
                <c:pt idx="86227">
                  <c:v>1.7245400000032395E-3</c:v>
                </c:pt>
                <c:pt idx="86228">
                  <c:v>1.7245600000032396E-3</c:v>
                </c:pt>
                <c:pt idx="86229">
                  <c:v>1.7245800000032397E-3</c:v>
                </c:pt>
                <c:pt idx="86230">
                  <c:v>1.7246000000032398E-3</c:v>
                </c:pt>
                <c:pt idx="86231">
                  <c:v>1.7246200000032399E-3</c:v>
                </c:pt>
                <c:pt idx="86232">
                  <c:v>1.72464000000324E-3</c:v>
                </c:pt>
                <c:pt idx="86233">
                  <c:v>1.7246600000032401E-3</c:v>
                </c:pt>
                <c:pt idx="86234">
                  <c:v>1.7246800000032402E-3</c:v>
                </c:pt>
                <c:pt idx="86235">
                  <c:v>1.7247000000032403E-3</c:v>
                </c:pt>
                <c:pt idx="86236">
                  <c:v>1.7247200000032404E-3</c:v>
                </c:pt>
                <c:pt idx="86237">
                  <c:v>1.7247400000032405E-3</c:v>
                </c:pt>
                <c:pt idx="86238">
                  <c:v>1.7247600000032406E-3</c:v>
                </c:pt>
                <c:pt idx="86239">
                  <c:v>1.7247800000032407E-3</c:v>
                </c:pt>
                <c:pt idx="86240">
                  <c:v>1.7248000000032408E-3</c:v>
                </c:pt>
                <c:pt idx="86241">
                  <c:v>1.7248200000032409E-3</c:v>
                </c:pt>
                <c:pt idx="86242">
                  <c:v>1.724840000003241E-3</c:v>
                </c:pt>
                <c:pt idx="86243">
                  <c:v>1.724860000003241E-3</c:v>
                </c:pt>
                <c:pt idx="86244">
                  <c:v>1.7248800000032411E-3</c:v>
                </c:pt>
                <c:pt idx="86245">
                  <c:v>1.7249000000032412E-3</c:v>
                </c:pt>
                <c:pt idx="86246">
                  <c:v>1.7249200000032413E-3</c:v>
                </c:pt>
                <c:pt idx="86247">
                  <c:v>1.7249400000032414E-3</c:v>
                </c:pt>
                <c:pt idx="86248">
                  <c:v>1.7249600000032415E-3</c:v>
                </c:pt>
                <c:pt idx="86249">
                  <c:v>1.7249800000032416E-3</c:v>
                </c:pt>
                <c:pt idx="86250">
                  <c:v>1.7250000000032417E-3</c:v>
                </c:pt>
                <c:pt idx="86251">
                  <c:v>1.7250200000032418E-3</c:v>
                </c:pt>
                <c:pt idx="86252">
                  <c:v>1.7250400000032419E-3</c:v>
                </c:pt>
                <c:pt idx="86253">
                  <c:v>1.725060000003242E-3</c:v>
                </c:pt>
                <c:pt idx="86254">
                  <c:v>1.7250800000032421E-3</c:v>
                </c:pt>
                <c:pt idx="86255">
                  <c:v>1.7251000000032422E-3</c:v>
                </c:pt>
                <c:pt idx="86256">
                  <c:v>1.7251200000032423E-3</c:v>
                </c:pt>
                <c:pt idx="86257">
                  <c:v>1.7251400000032424E-3</c:v>
                </c:pt>
                <c:pt idx="86258">
                  <c:v>1.7251600000032425E-3</c:v>
                </c:pt>
                <c:pt idx="86259">
                  <c:v>1.7251800000032426E-3</c:v>
                </c:pt>
                <c:pt idx="86260">
                  <c:v>1.7252000000032427E-3</c:v>
                </c:pt>
                <c:pt idx="86261">
                  <c:v>1.7252200000032428E-3</c:v>
                </c:pt>
                <c:pt idx="86262">
                  <c:v>1.7252400000032429E-3</c:v>
                </c:pt>
                <c:pt idx="86263">
                  <c:v>1.725260000003243E-3</c:v>
                </c:pt>
                <c:pt idx="86264">
                  <c:v>1.7252800000032431E-3</c:v>
                </c:pt>
                <c:pt idx="86265">
                  <c:v>1.7253000000032432E-3</c:v>
                </c:pt>
                <c:pt idx="86266">
                  <c:v>1.7253200000032433E-3</c:v>
                </c:pt>
                <c:pt idx="86267">
                  <c:v>1.7253400000032434E-3</c:v>
                </c:pt>
                <c:pt idx="86268">
                  <c:v>1.7253600000032435E-3</c:v>
                </c:pt>
                <c:pt idx="86269">
                  <c:v>1.7253800000032436E-3</c:v>
                </c:pt>
                <c:pt idx="86270">
                  <c:v>1.7254000000032437E-3</c:v>
                </c:pt>
                <c:pt idx="86271">
                  <c:v>1.7254200000032438E-3</c:v>
                </c:pt>
                <c:pt idx="86272">
                  <c:v>1.7254400000032439E-3</c:v>
                </c:pt>
                <c:pt idx="86273">
                  <c:v>1.725460000003244E-3</c:v>
                </c:pt>
                <c:pt idx="86274">
                  <c:v>1.7254800000032441E-3</c:v>
                </c:pt>
                <c:pt idx="86275">
                  <c:v>1.7255000000032442E-3</c:v>
                </c:pt>
                <c:pt idx="86276">
                  <c:v>1.7255200000032443E-3</c:v>
                </c:pt>
                <c:pt idx="86277">
                  <c:v>1.7255400000032444E-3</c:v>
                </c:pt>
                <c:pt idx="86278">
                  <c:v>1.7255600000032445E-3</c:v>
                </c:pt>
                <c:pt idx="86279">
                  <c:v>1.7255800000032446E-3</c:v>
                </c:pt>
                <c:pt idx="86280">
                  <c:v>1.7256000000032447E-3</c:v>
                </c:pt>
                <c:pt idx="86281">
                  <c:v>1.7256200000032448E-3</c:v>
                </c:pt>
                <c:pt idx="86282">
                  <c:v>1.7256400000032449E-3</c:v>
                </c:pt>
                <c:pt idx="86283">
                  <c:v>1.725660000003245E-3</c:v>
                </c:pt>
                <c:pt idx="86284">
                  <c:v>1.7256800000032451E-3</c:v>
                </c:pt>
                <c:pt idx="86285">
                  <c:v>1.7257000000032452E-3</c:v>
                </c:pt>
                <c:pt idx="86286">
                  <c:v>1.7257200000032453E-3</c:v>
                </c:pt>
                <c:pt idx="86287">
                  <c:v>1.7257400000032454E-3</c:v>
                </c:pt>
                <c:pt idx="86288">
                  <c:v>1.7257600000032455E-3</c:v>
                </c:pt>
                <c:pt idx="86289">
                  <c:v>1.7257800000032456E-3</c:v>
                </c:pt>
                <c:pt idx="86290">
                  <c:v>1.7258000000032457E-3</c:v>
                </c:pt>
                <c:pt idx="86291">
                  <c:v>1.7258200000032458E-3</c:v>
                </c:pt>
                <c:pt idx="86292">
                  <c:v>1.7258400000032459E-3</c:v>
                </c:pt>
                <c:pt idx="86293">
                  <c:v>1.725860000003246E-3</c:v>
                </c:pt>
                <c:pt idx="86294">
                  <c:v>1.7258800000032461E-3</c:v>
                </c:pt>
                <c:pt idx="86295">
                  <c:v>1.7259000000032461E-3</c:v>
                </c:pt>
                <c:pt idx="86296">
                  <c:v>1.7259200000032462E-3</c:v>
                </c:pt>
                <c:pt idx="86297">
                  <c:v>1.7259400000032463E-3</c:v>
                </c:pt>
                <c:pt idx="86298">
                  <c:v>1.7259600000032464E-3</c:v>
                </c:pt>
                <c:pt idx="86299">
                  <c:v>1.7259800000032465E-3</c:v>
                </c:pt>
                <c:pt idx="86300">
                  <c:v>1.7260000000032466E-3</c:v>
                </c:pt>
                <c:pt idx="86301">
                  <c:v>1.7260200000032467E-3</c:v>
                </c:pt>
                <c:pt idx="86302">
                  <c:v>1.7260400000032468E-3</c:v>
                </c:pt>
                <c:pt idx="86303">
                  <c:v>1.7260600000032469E-3</c:v>
                </c:pt>
                <c:pt idx="86304">
                  <c:v>1.726080000003247E-3</c:v>
                </c:pt>
                <c:pt idx="86305">
                  <c:v>1.7261000000032471E-3</c:v>
                </c:pt>
                <c:pt idx="86306">
                  <c:v>1.7261200000032472E-3</c:v>
                </c:pt>
                <c:pt idx="86307">
                  <c:v>1.7261400000032473E-3</c:v>
                </c:pt>
                <c:pt idx="86308">
                  <c:v>1.7261600000032474E-3</c:v>
                </c:pt>
                <c:pt idx="86309">
                  <c:v>1.7261800000032475E-3</c:v>
                </c:pt>
                <c:pt idx="86310">
                  <c:v>1.7262000000032476E-3</c:v>
                </c:pt>
                <c:pt idx="86311">
                  <c:v>1.7262200000032477E-3</c:v>
                </c:pt>
                <c:pt idx="86312">
                  <c:v>1.7262400000032478E-3</c:v>
                </c:pt>
                <c:pt idx="86313">
                  <c:v>1.7262600000032479E-3</c:v>
                </c:pt>
                <c:pt idx="86314">
                  <c:v>1.726280000003248E-3</c:v>
                </c:pt>
                <c:pt idx="86315">
                  <c:v>1.7263000000032481E-3</c:v>
                </c:pt>
                <c:pt idx="86316">
                  <c:v>1.7263200000032482E-3</c:v>
                </c:pt>
                <c:pt idx="86317">
                  <c:v>1.7263400000032483E-3</c:v>
                </c:pt>
                <c:pt idx="86318">
                  <c:v>1.7263600000032484E-3</c:v>
                </c:pt>
                <c:pt idx="86319">
                  <c:v>1.7263800000032485E-3</c:v>
                </c:pt>
                <c:pt idx="86320">
                  <c:v>1.7264000000032486E-3</c:v>
                </c:pt>
                <c:pt idx="86321">
                  <c:v>1.7264200000032487E-3</c:v>
                </c:pt>
                <c:pt idx="86322">
                  <c:v>1.7264400000032488E-3</c:v>
                </c:pt>
                <c:pt idx="86323">
                  <c:v>1.7264600000032489E-3</c:v>
                </c:pt>
                <c:pt idx="86324">
                  <c:v>1.726480000003249E-3</c:v>
                </c:pt>
                <c:pt idx="86325">
                  <c:v>1.7265000000032491E-3</c:v>
                </c:pt>
                <c:pt idx="86326">
                  <c:v>1.7265200000032492E-3</c:v>
                </c:pt>
                <c:pt idx="86327">
                  <c:v>1.7265400000032493E-3</c:v>
                </c:pt>
                <c:pt idx="86328">
                  <c:v>1.7265600000032494E-3</c:v>
                </c:pt>
                <c:pt idx="86329">
                  <c:v>1.7265800000032495E-3</c:v>
                </c:pt>
                <c:pt idx="86330">
                  <c:v>1.7266000000032496E-3</c:v>
                </c:pt>
                <c:pt idx="86331">
                  <c:v>1.7266200000032497E-3</c:v>
                </c:pt>
                <c:pt idx="86332">
                  <c:v>1.7266400000032498E-3</c:v>
                </c:pt>
                <c:pt idx="86333">
                  <c:v>1.7266600000032499E-3</c:v>
                </c:pt>
                <c:pt idx="86334">
                  <c:v>1.72668000000325E-3</c:v>
                </c:pt>
                <c:pt idx="86335">
                  <c:v>1.7267000000032501E-3</c:v>
                </c:pt>
                <c:pt idx="86336">
                  <c:v>1.7267200000032502E-3</c:v>
                </c:pt>
                <c:pt idx="86337">
                  <c:v>1.7267400000032503E-3</c:v>
                </c:pt>
                <c:pt idx="86338">
                  <c:v>1.7267600000032504E-3</c:v>
                </c:pt>
                <c:pt idx="86339">
                  <c:v>1.7267800000032505E-3</c:v>
                </c:pt>
                <c:pt idx="86340">
                  <c:v>1.7268000000032506E-3</c:v>
                </c:pt>
                <c:pt idx="86341">
                  <c:v>1.7268200000032507E-3</c:v>
                </c:pt>
                <c:pt idx="86342">
                  <c:v>1.7268400000032508E-3</c:v>
                </c:pt>
                <c:pt idx="86343">
                  <c:v>1.7268600000032509E-3</c:v>
                </c:pt>
                <c:pt idx="86344">
                  <c:v>1.726880000003251E-3</c:v>
                </c:pt>
                <c:pt idx="86345">
                  <c:v>1.7269000000032511E-3</c:v>
                </c:pt>
                <c:pt idx="86346">
                  <c:v>1.7269200000032511E-3</c:v>
                </c:pt>
                <c:pt idx="86347">
                  <c:v>1.7269400000032512E-3</c:v>
                </c:pt>
                <c:pt idx="86348">
                  <c:v>1.7269600000032513E-3</c:v>
                </c:pt>
                <c:pt idx="86349">
                  <c:v>1.7269800000032514E-3</c:v>
                </c:pt>
                <c:pt idx="86350">
                  <c:v>1.7270000000032515E-3</c:v>
                </c:pt>
                <c:pt idx="86351">
                  <c:v>1.7270200000032516E-3</c:v>
                </c:pt>
                <c:pt idx="86352">
                  <c:v>1.7270400000032517E-3</c:v>
                </c:pt>
                <c:pt idx="86353">
                  <c:v>1.7270600000032518E-3</c:v>
                </c:pt>
                <c:pt idx="86354">
                  <c:v>1.7270800000032519E-3</c:v>
                </c:pt>
                <c:pt idx="86355">
                  <c:v>1.727100000003252E-3</c:v>
                </c:pt>
                <c:pt idx="86356">
                  <c:v>1.7271200000032521E-3</c:v>
                </c:pt>
                <c:pt idx="86357">
                  <c:v>1.7271400000032522E-3</c:v>
                </c:pt>
                <c:pt idx="86358">
                  <c:v>1.7271600000032523E-3</c:v>
                </c:pt>
                <c:pt idx="86359">
                  <c:v>1.7271800000032524E-3</c:v>
                </c:pt>
                <c:pt idx="86360">
                  <c:v>1.7272000000032525E-3</c:v>
                </c:pt>
                <c:pt idx="86361">
                  <c:v>1.7272200000032526E-3</c:v>
                </c:pt>
                <c:pt idx="86362">
                  <c:v>1.7272400000032527E-3</c:v>
                </c:pt>
                <c:pt idx="86363">
                  <c:v>1.7272600000032528E-3</c:v>
                </c:pt>
                <c:pt idx="86364">
                  <c:v>1.7272800000032529E-3</c:v>
                </c:pt>
                <c:pt idx="86365">
                  <c:v>1.727300000003253E-3</c:v>
                </c:pt>
                <c:pt idx="86366">
                  <c:v>1.7273200000032531E-3</c:v>
                </c:pt>
                <c:pt idx="86367">
                  <c:v>1.7273400000032532E-3</c:v>
                </c:pt>
                <c:pt idx="86368">
                  <c:v>1.7273600000032533E-3</c:v>
                </c:pt>
                <c:pt idx="86369">
                  <c:v>1.7273800000032534E-3</c:v>
                </c:pt>
                <c:pt idx="86370">
                  <c:v>1.7274000000032535E-3</c:v>
                </c:pt>
                <c:pt idx="86371">
                  <c:v>1.7274200000032536E-3</c:v>
                </c:pt>
                <c:pt idx="86372">
                  <c:v>1.7274400000032537E-3</c:v>
                </c:pt>
                <c:pt idx="86373">
                  <c:v>1.7274600000032538E-3</c:v>
                </c:pt>
                <c:pt idx="86374">
                  <c:v>1.7274800000032539E-3</c:v>
                </c:pt>
                <c:pt idx="86375">
                  <c:v>1.727500000003254E-3</c:v>
                </c:pt>
                <c:pt idx="86376">
                  <c:v>1.7275200000032541E-3</c:v>
                </c:pt>
                <c:pt idx="86377">
                  <c:v>1.7275400000032542E-3</c:v>
                </c:pt>
                <c:pt idx="86378">
                  <c:v>1.7275600000032543E-3</c:v>
                </c:pt>
                <c:pt idx="86379">
                  <c:v>1.7275800000032544E-3</c:v>
                </c:pt>
                <c:pt idx="86380">
                  <c:v>1.7276000000032545E-3</c:v>
                </c:pt>
                <c:pt idx="86381">
                  <c:v>1.7276200000032546E-3</c:v>
                </c:pt>
                <c:pt idx="86382">
                  <c:v>1.7276400000032547E-3</c:v>
                </c:pt>
                <c:pt idx="86383">
                  <c:v>1.7276600000032548E-3</c:v>
                </c:pt>
                <c:pt idx="86384">
                  <c:v>1.7276800000032549E-3</c:v>
                </c:pt>
                <c:pt idx="86385">
                  <c:v>1.727700000003255E-3</c:v>
                </c:pt>
                <c:pt idx="86386">
                  <c:v>1.7277200000032551E-3</c:v>
                </c:pt>
                <c:pt idx="86387">
                  <c:v>1.7277400000032552E-3</c:v>
                </c:pt>
                <c:pt idx="86388">
                  <c:v>1.7277600000032553E-3</c:v>
                </c:pt>
                <c:pt idx="86389">
                  <c:v>1.7277800000032554E-3</c:v>
                </c:pt>
                <c:pt idx="86390">
                  <c:v>1.7278000000032555E-3</c:v>
                </c:pt>
                <c:pt idx="86391">
                  <c:v>1.7278200000032556E-3</c:v>
                </c:pt>
                <c:pt idx="86392">
                  <c:v>1.7278400000032557E-3</c:v>
                </c:pt>
                <c:pt idx="86393">
                  <c:v>1.7278600000032558E-3</c:v>
                </c:pt>
                <c:pt idx="86394">
                  <c:v>1.7278800000032559E-3</c:v>
                </c:pt>
                <c:pt idx="86395">
                  <c:v>1.727900000003256E-3</c:v>
                </c:pt>
                <c:pt idx="86396">
                  <c:v>1.7279200000032561E-3</c:v>
                </c:pt>
                <c:pt idx="86397">
                  <c:v>1.7279400000032562E-3</c:v>
                </c:pt>
                <c:pt idx="86398">
                  <c:v>1.7279600000032562E-3</c:v>
                </c:pt>
                <c:pt idx="86399">
                  <c:v>1.7279800000032563E-3</c:v>
                </c:pt>
                <c:pt idx="86400">
                  <c:v>1.7280000000032564E-3</c:v>
                </c:pt>
                <c:pt idx="86401">
                  <c:v>1.7280200000032565E-3</c:v>
                </c:pt>
                <c:pt idx="86402">
                  <c:v>1.7280400000032566E-3</c:v>
                </c:pt>
                <c:pt idx="86403">
                  <c:v>1.7280600000032567E-3</c:v>
                </c:pt>
                <c:pt idx="86404">
                  <c:v>1.7280800000032568E-3</c:v>
                </c:pt>
                <c:pt idx="86405">
                  <c:v>1.7281000000032569E-3</c:v>
                </c:pt>
                <c:pt idx="86406">
                  <c:v>1.728120000003257E-3</c:v>
                </c:pt>
                <c:pt idx="86407">
                  <c:v>1.7281400000032571E-3</c:v>
                </c:pt>
                <c:pt idx="86408">
                  <c:v>1.7281600000032572E-3</c:v>
                </c:pt>
                <c:pt idx="86409">
                  <c:v>1.7281800000032573E-3</c:v>
                </c:pt>
                <c:pt idx="86410">
                  <c:v>1.7282000000032574E-3</c:v>
                </c:pt>
                <c:pt idx="86411">
                  <c:v>1.7282200000032575E-3</c:v>
                </c:pt>
                <c:pt idx="86412">
                  <c:v>1.7282400000032576E-3</c:v>
                </c:pt>
                <c:pt idx="86413">
                  <c:v>1.7282600000032577E-3</c:v>
                </c:pt>
                <c:pt idx="86414">
                  <c:v>1.7282800000032578E-3</c:v>
                </c:pt>
                <c:pt idx="86415">
                  <c:v>1.7283000000032579E-3</c:v>
                </c:pt>
                <c:pt idx="86416">
                  <c:v>1.728320000003258E-3</c:v>
                </c:pt>
                <c:pt idx="86417">
                  <c:v>1.7283400000032581E-3</c:v>
                </c:pt>
                <c:pt idx="86418">
                  <c:v>1.7283600000032582E-3</c:v>
                </c:pt>
                <c:pt idx="86419">
                  <c:v>1.7283800000032583E-3</c:v>
                </c:pt>
                <c:pt idx="86420">
                  <c:v>1.7284000000032584E-3</c:v>
                </c:pt>
                <c:pt idx="86421">
                  <c:v>1.7284200000032585E-3</c:v>
                </c:pt>
                <c:pt idx="86422">
                  <c:v>1.7284400000032586E-3</c:v>
                </c:pt>
                <c:pt idx="86423">
                  <c:v>1.7284600000032587E-3</c:v>
                </c:pt>
                <c:pt idx="86424">
                  <c:v>1.7284800000032588E-3</c:v>
                </c:pt>
                <c:pt idx="86425">
                  <c:v>1.7285000000032589E-3</c:v>
                </c:pt>
                <c:pt idx="86426">
                  <c:v>1.728520000003259E-3</c:v>
                </c:pt>
                <c:pt idx="86427">
                  <c:v>1.7285400000032591E-3</c:v>
                </c:pt>
                <c:pt idx="86428">
                  <c:v>1.7285600000032592E-3</c:v>
                </c:pt>
                <c:pt idx="86429">
                  <c:v>1.7285800000032593E-3</c:v>
                </c:pt>
                <c:pt idx="86430">
                  <c:v>1.7286000000032594E-3</c:v>
                </c:pt>
                <c:pt idx="86431">
                  <c:v>1.7286200000032595E-3</c:v>
                </c:pt>
                <c:pt idx="86432">
                  <c:v>1.7286400000032596E-3</c:v>
                </c:pt>
                <c:pt idx="86433">
                  <c:v>1.7286600000032597E-3</c:v>
                </c:pt>
                <c:pt idx="86434">
                  <c:v>1.7286800000032598E-3</c:v>
                </c:pt>
                <c:pt idx="86435">
                  <c:v>1.7287000000032599E-3</c:v>
                </c:pt>
                <c:pt idx="86436">
                  <c:v>1.72872000000326E-3</c:v>
                </c:pt>
                <c:pt idx="86437">
                  <c:v>1.7287400000032601E-3</c:v>
                </c:pt>
                <c:pt idx="86438">
                  <c:v>1.7287600000032602E-3</c:v>
                </c:pt>
                <c:pt idx="86439">
                  <c:v>1.7287800000032603E-3</c:v>
                </c:pt>
                <c:pt idx="86440">
                  <c:v>1.7288000000032604E-3</c:v>
                </c:pt>
                <c:pt idx="86441">
                  <c:v>1.7288200000032605E-3</c:v>
                </c:pt>
                <c:pt idx="86442">
                  <c:v>1.7288400000032606E-3</c:v>
                </c:pt>
                <c:pt idx="86443">
                  <c:v>1.7288600000032607E-3</c:v>
                </c:pt>
                <c:pt idx="86444">
                  <c:v>1.7288800000032608E-3</c:v>
                </c:pt>
                <c:pt idx="86445">
                  <c:v>1.7289000000032609E-3</c:v>
                </c:pt>
                <c:pt idx="86446">
                  <c:v>1.728920000003261E-3</c:v>
                </c:pt>
                <c:pt idx="86447">
                  <c:v>1.7289400000032611E-3</c:v>
                </c:pt>
                <c:pt idx="86448">
                  <c:v>1.7289600000032612E-3</c:v>
                </c:pt>
                <c:pt idx="86449">
                  <c:v>1.7289800000032613E-3</c:v>
                </c:pt>
                <c:pt idx="86450">
                  <c:v>1.7290000000032613E-3</c:v>
                </c:pt>
                <c:pt idx="86451">
                  <c:v>1.7290200000032614E-3</c:v>
                </c:pt>
                <c:pt idx="86452">
                  <c:v>1.7290400000032615E-3</c:v>
                </c:pt>
                <c:pt idx="86453">
                  <c:v>1.7290600000032616E-3</c:v>
                </c:pt>
                <c:pt idx="86454">
                  <c:v>1.7290800000032617E-3</c:v>
                </c:pt>
                <c:pt idx="86455">
                  <c:v>1.7291000000032618E-3</c:v>
                </c:pt>
                <c:pt idx="86456">
                  <c:v>1.7291200000032619E-3</c:v>
                </c:pt>
                <c:pt idx="86457">
                  <c:v>1.729140000003262E-3</c:v>
                </c:pt>
                <c:pt idx="86458">
                  <c:v>1.7291600000032621E-3</c:v>
                </c:pt>
                <c:pt idx="86459">
                  <c:v>1.7291800000032622E-3</c:v>
                </c:pt>
                <c:pt idx="86460">
                  <c:v>1.7292000000032623E-3</c:v>
                </c:pt>
                <c:pt idx="86461">
                  <c:v>1.7292200000032624E-3</c:v>
                </c:pt>
                <c:pt idx="86462">
                  <c:v>1.7292400000032625E-3</c:v>
                </c:pt>
                <c:pt idx="86463">
                  <c:v>1.7292600000032626E-3</c:v>
                </c:pt>
                <c:pt idx="86464">
                  <c:v>1.7292800000032627E-3</c:v>
                </c:pt>
                <c:pt idx="86465">
                  <c:v>1.7293000000032628E-3</c:v>
                </c:pt>
                <c:pt idx="86466">
                  <c:v>1.7293200000032629E-3</c:v>
                </c:pt>
                <c:pt idx="86467">
                  <c:v>1.729340000003263E-3</c:v>
                </c:pt>
                <c:pt idx="86468">
                  <c:v>1.7293600000032631E-3</c:v>
                </c:pt>
                <c:pt idx="86469">
                  <c:v>1.7293800000032632E-3</c:v>
                </c:pt>
                <c:pt idx="86470">
                  <c:v>1.7294000000032633E-3</c:v>
                </c:pt>
                <c:pt idx="86471">
                  <c:v>1.7294200000032634E-3</c:v>
                </c:pt>
                <c:pt idx="86472">
                  <c:v>1.7294400000032635E-3</c:v>
                </c:pt>
                <c:pt idx="86473">
                  <c:v>1.7294600000032636E-3</c:v>
                </c:pt>
                <c:pt idx="86474">
                  <c:v>1.7294800000032637E-3</c:v>
                </c:pt>
                <c:pt idx="86475">
                  <c:v>1.7295000000032638E-3</c:v>
                </c:pt>
                <c:pt idx="86476">
                  <c:v>1.7295200000032639E-3</c:v>
                </c:pt>
                <c:pt idx="86477">
                  <c:v>1.729540000003264E-3</c:v>
                </c:pt>
                <c:pt idx="86478">
                  <c:v>1.7295600000032641E-3</c:v>
                </c:pt>
                <c:pt idx="86479">
                  <c:v>1.7295800000032642E-3</c:v>
                </c:pt>
                <c:pt idx="86480">
                  <c:v>1.7296000000032643E-3</c:v>
                </c:pt>
                <c:pt idx="86481">
                  <c:v>1.7296200000032644E-3</c:v>
                </c:pt>
                <c:pt idx="86482">
                  <c:v>1.7296400000032645E-3</c:v>
                </c:pt>
                <c:pt idx="86483">
                  <c:v>1.7296600000032646E-3</c:v>
                </c:pt>
                <c:pt idx="86484">
                  <c:v>1.7296800000032647E-3</c:v>
                </c:pt>
                <c:pt idx="86485">
                  <c:v>1.7297000000032648E-3</c:v>
                </c:pt>
                <c:pt idx="86486">
                  <c:v>1.7297200000032649E-3</c:v>
                </c:pt>
                <c:pt idx="86487">
                  <c:v>1.729740000003265E-3</c:v>
                </c:pt>
                <c:pt idx="86488">
                  <c:v>1.7297600000032651E-3</c:v>
                </c:pt>
                <c:pt idx="86489">
                  <c:v>1.7297800000032652E-3</c:v>
                </c:pt>
                <c:pt idx="86490">
                  <c:v>1.7298000000032653E-3</c:v>
                </c:pt>
                <c:pt idx="86491">
                  <c:v>1.7298200000032654E-3</c:v>
                </c:pt>
                <c:pt idx="86492">
                  <c:v>1.7298400000032655E-3</c:v>
                </c:pt>
                <c:pt idx="86493">
                  <c:v>1.7298600000032656E-3</c:v>
                </c:pt>
                <c:pt idx="86494">
                  <c:v>1.7298800000032657E-3</c:v>
                </c:pt>
                <c:pt idx="86495">
                  <c:v>1.7299000000032658E-3</c:v>
                </c:pt>
                <c:pt idx="86496">
                  <c:v>1.7299200000032659E-3</c:v>
                </c:pt>
                <c:pt idx="86497">
                  <c:v>1.729940000003266E-3</c:v>
                </c:pt>
                <c:pt idx="86498">
                  <c:v>1.7299600000032661E-3</c:v>
                </c:pt>
                <c:pt idx="86499">
                  <c:v>1.7299800000032662E-3</c:v>
                </c:pt>
                <c:pt idx="86500">
                  <c:v>1.7300000000032663E-3</c:v>
                </c:pt>
                <c:pt idx="86501">
                  <c:v>1.7300200000032663E-3</c:v>
                </c:pt>
                <c:pt idx="86502">
                  <c:v>1.7300400000032664E-3</c:v>
                </c:pt>
                <c:pt idx="86503">
                  <c:v>1.7300600000032665E-3</c:v>
                </c:pt>
                <c:pt idx="86504">
                  <c:v>1.7300800000032666E-3</c:v>
                </c:pt>
                <c:pt idx="86505">
                  <c:v>1.7301000000032667E-3</c:v>
                </c:pt>
                <c:pt idx="86506">
                  <c:v>1.7301200000032668E-3</c:v>
                </c:pt>
                <c:pt idx="86507">
                  <c:v>1.7301400000032669E-3</c:v>
                </c:pt>
                <c:pt idx="86508">
                  <c:v>1.730160000003267E-3</c:v>
                </c:pt>
                <c:pt idx="86509">
                  <c:v>1.7301800000032671E-3</c:v>
                </c:pt>
                <c:pt idx="86510">
                  <c:v>1.7302000000032672E-3</c:v>
                </c:pt>
                <c:pt idx="86511">
                  <c:v>1.7302200000032673E-3</c:v>
                </c:pt>
                <c:pt idx="86512">
                  <c:v>1.7302400000032674E-3</c:v>
                </c:pt>
                <c:pt idx="86513">
                  <c:v>1.7302600000032675E-3</c:v>
                </c:pt>
                <c:pt idx="86514">
                  <c:v>1.7302800000032676E-3</c:v>
                </c:pt>
                <c:pt idx="86515">
                  <c:v>1.7303000000032677E-3</c:v>
                </c:pt>
                <c:pt idx="86516">
                  <c:v>1.7303200000032678E-3</c:v>
                </c:pt>
                <c:pt idx="86517">
                  <c:v>1.7303400000032679E-3</c:v>
                </c:pt>
                <c:pt idx="86518">
                  <c:v>1.730360000003268E-3</c:v>
                </c:pt>
                <c:pt idx="86519">
                  <c:v>1.7303800000032681E-3</c:v>
                </c:pt>
                <c:pt idx="86520">
                  <c:v>1.7304000000032682E-3</c:v>
                </c:pt>
                <c:pt idx="86521">
                  <c:v>1.7304200000032683E-3</c:v>
                </c:pt>
                <c:pt idx="86522">
                  <c:v>1.7304400000032684E-3</c:v>
                </c:pt>
                <c:pt idx="86523">
                  <c:v>1.7304600000032685E-3</c:v>
                </c:pt>
                <c:pt idx="86524">
                  <c:v>1.7304800000032686E-3</c:v>
                </c:pt>
                <c:pt idx="86525">
                  <c:v>1.7305000000032687E-3</c:v>
                </c:pt>
                <c:pt idx="86526">
                  <c:v>1.7305200000032688E-3</c:v>
                </c:pt>
                <c:pt idx="86527">
                  <c:v>1.7305400000032689E-3</c:v>
                </c:pt>
                <c:pt idx="86528">
                  <c:v>1.730560000003269E-3</c:v>
                </c:pt>
                <c:pt idx="86529">
                  <c:v>1.7305800000032691E-3</c:v>
                </c:pt>
                <c:pt idx="86530">
                  <c:v>1.7306000000032692E-3</c:v>
                </c:pt>
                <c:pt idx="86531">
                  <c:v>1.7306200000032693E-3</c:v>
                </c:pt>
                <c:pt idx="86532">
                  <c:v>1.7306400000032694E-3</c:v>
                </c:pt>
                <c:pt idx="86533">
                  <c:v>1.7306600000032695E-3</c:v>
                </c:pt>
                <c:pt idx="86534">
                  <c:v>1.7306800000032696E-3</c:v>
                </c:pt>
                <c:pt idx="86535">
                  <c:v>1.7307000000032697E-3</c:v>
                </c:pt>
                <c:pt idx="86536">
                  <c:v>1.7307200000032698E-3</c:v>
                </c:pt>
                <c:pt idx="86537">
                  <c:v>1.7307400000032699E-3</c:v>
                </c:pt>
                <c:pt idx="86538">
                  <c:v>1.73076000000327E-3</c:v>
                </c:pt>
                <c:pt idx="86539">
                  <c:v>1.7307800000032701E-3</c:v>
                </c:pt>
                <c:pt idx="86540">
                  <c:v>1.7308000000032702E-3</c:v>
                </c:pt>
                <c:pt idx="86541">
                  <c:v>1.7308200000032703E-3</c:v>
                </c:pt>
                <c:pt idx="86542">
                  <c:v>1.7308400000032704E-3</c:v>
                </c:pt>
                <c:pt idx="86543">
                  <c:v>1.7308600000032705E-3</c:v>
                </c:pt>
                <c:pt idx="86544">
                  <c:v>1.7308800000032706E-3</c:v>
                </c:pt>
                <c:pt idx="86545">
                  <c:v>1.7309000000032707E-3</c:v>
                </c:pt>
                <c:pt idx="86546">
                  <c:v>1.7309200000032708E-3</c:v>
                </c:pt>
                <c:pt idx="86547">
                  <c:v>1.7309400000032709E-3</c:v>
                </c:pt>
                <c:pt idx="86548">
                  <c:v>1.730960000003271E-3</c:v>
                </c:pt>
                <c:pt idx="86549">
                  <c:v>1.7309800000032711E-3</c:v>
                </c:pt>
                <c:pt idx="86550">
                  <c:v>1.7310000000032712E-3</c:v>
                </c:pt>
                <c:pt idx="86551">
                  <c:v>1.7310200000032713E-3</c:v>
                </c:pt>
                <c:pt idx="86552">
                  <c:v>1.7310400000032714E-3</c:v>
                </c:pt>
                <c:pt idx="86553">
                  <c:v>1.7310600000032714E-3</c:v>
                </c:pt>
                <c:pt idx="86554">
                  <c:v>1.7310800000032715E-3</c:v>
                </c:pt>
                <c:pt idx="86555">
                  <c:v>1.7311000000032716E-3</c:v>
                </c:pt>
                <c:pt idx="86556">
                  <c:v>1.7311200000032717E-3</c:v>
                </c:pt>
                <c:pt idx="86557">
                  <c:v>1.7311400000032718E-3</c:v>
                </c:pt>
                <c:pt idx="86558">
                  <c:v>1.7311600000032719E-3</c:v>
                </c:pt>
                <c:pt idx="86559">
                  <c:v>1.731180000003272E-3</c:v>
                </c:pt>
                <c:pt idx="86560">
                  <c:v>1.7312000000032721E-3</c:v>
                </c:pt>
                <c:pt idx="86561">
                  <c:v>1.7312200000032722E-3</c:v>
                </c:pt>
                <c:pt idx="86562">
                  <c:v>1.7312400000032723E-3</c:v>
                </c:pt>
                <c:pt idx="86563">
                  <c:v>1.7312600000032724E-3</c:v>
                </c:pt>
                <c:pt idx="86564">
                  <c:v>1.7312800000032725E-3</c:v>
                </c:pt>
                <c:pt idx="86565">
                  <c:v>1.7313000000032726E-3</c:v>
                </c:pt>
                <c:pt idx="86566">
                  <c:v>1.7313200000032727E-3</c:v>
                </c:pt>
                <c:pt idx="86567">
                  <c:v>1.7313400000032728E-3</c:v>
                </c:pt>
                <c:pt idx="86568">
                  <c:v>1.7313600000032729E-3</c:v>
                </c:pt>
                <c:pt idx="86569">
                  <c:v>1.731380000003273E-3</c:v>
                </c:pt>
                <c:pt idx="86570">
                  <c:v>1.7314000000032731E-3</c:v>
                </c:pt>
                <c:pt idx="86571">
                  <c:v>1.7314200000032732E-3</c:v>
                </c:pt>
                <c:pt idx="86572">
                  <c:v>1.7314400000032733E-3</c:v>
                </c:pt>
                <c:pt idx="86573">
                  <c:v>1.7314600000032734E-3</c:v>
                </c:pt>
                <c:pt idx="86574">
                  <c:v>1.7314800000032735E-3</c:v>
                </c:pt>
                <c:pt idx="86575">
                  <c:v>1.7315000000032736E-3</c:v>
                </c:pt>
                <c:pt idx="86576">
                  <c:v>1.7315200000032737E-3</c:v>
                </c:pt>
                <c:pt idx="86577">
                  <c:v>1.7315400000032738E-3</c:v>
                </c:pt>
                <c:pt idx="86578">
                  <c:v>1.7315600000032739E-3</c:v>
                </c:pt>
                <c:pt idx="86579">
                  <c:v>1.731580000003274E-3</c:v>
                </c:pt>
                <c:pt idx="86580">
                  <c:v>1.7316000000032741E-3</c:v>
                </c:pt>
                <c:pt idx="86581">
                  <c:v>1.7316200000032742E-3</c:v>
                </c:pt>
                <c:pt idx="86582">
                  <c:v>1.7316400000032743E-3</c:v>
                </c:pt>
                <c:pt idx="86583">
                  <c:v>1.7316600000032744E-3</c:v>
                </c:pt>
                <c:pt idx="86584">
                  <c:v>1.7316800000032745E-3</c:v>
                </c:pt>
                <c:pt idx="86585">
                  <c:v>1.7317000000032746E-3</c:v>
                </c:pt>
                <c:pt idx="86586">
                  <c:v>1.7317200000032747E-3</c:v>
                </c:pt>
                <c:pt idx="86587">
                  <c:v>1.7317400000032748E-3</c:v>
                </c:pt>
                <c:pt idx="86588">
                  <c:v>1.7317600000032749E-3</c:v>
                </c:pt>
                <c:pt idx="86589">
                  <c:v>1.731780000003275E-3</c:v>
                </c:pt>
                <c:pt idx="86590">
                  <c:v>1.7318000000032751E-3</c:v>
                </c:pt>
                <c:pt idx="86591">
                  <c:v>1.7318200000032752E-3</c:v>
                </c:pt>
                <c:pt idx="86592">
                  <c:v>1.7318400000032753E-3</c:v>
                </c:pt>
                <c:pt idx="86593">
                  <c:v>1.7318600000032754E-3</c:v>
                </c:pt>
                <c:pt idx="86594">
                  <c:v>1.7318800000032755E-3</c:v>
                </c:pt>
                <c:pt idx="86595">
                  <c:v>1.7319000000032756E-3</c:v>
                </c:pt>
                <c:pt idx="86596">
                  <c:v>1.7319200000032757E-3</c:v>
                </c:pt>
                <c:pt idx="86597">
                  <c:v>1.7319400000032758E-3</c:v>
                </c:pt>
                <c:pt idx="86598">
                  <c:v>1.7319600000032759E-3</c:v>
                </c:pt>
                <c:pt idx="86599">
                  <c:v>1.731980000003276E-3</c:v>
                </c:pt>
                <c:pt idx="86600">
                  <c:v>1.7320000000032761E-3</c:v>
                </c:pt>
                <c:pt idx="86601">
                  <c:v>1.7320200000032762E-3</c:v>
                </c:pt>
                <c:pt idx="86602">
                  <c:v>1.7320400000032763E-3</c:v>
                </c:pt>
                <c:pt idx="86603">
                  <c:v>1.7320600000032764E-3</c:v>
                </c:pt>
                <c:pt idx="86604">
                  <c:v>1.7320800000032765E-3</c:v>
                </c:pt>
                <c:pt idx="86605">
                  <c:v>1.7321000000032765E-3</c:v>
                </c:pt>
                <c:pt idx="86606">
                  <c:v>1.7321200000032766E-3</c:v>
                </c:pt>
                <c:pt idx="86607">
                  <c:v>1.7321400000032767E-3</c:v>
                </c:pt>
                <c:pt idx="86608">
                  <c:v>1.7321600000032768E-3</c:v>
                </c:pt>
                <c:pt idx="86609">
                  <c:v>1.7321800000032769E-3</c:v>
                </c:pt>
                <c:pt idx="86610">
                  <c:v>1.732200000003277E-3</c:v>
                </c:pt>
                <c:pt idx="86611">
                  <c:v>1.7322200000032771E-3</c:v>
                </c:pt>
                <c:pt idx="86612">
                  <c:v>1.7322400000032772E-3</c:v>
                </c:pt>
                <c:pt idx="86613">
                  <c:v>1.7322600000032773E-3</c:v>
                </c:pt>
                <c:pt idx="86614">
                  <c:v>1.7322800000032774E-3</c:v>
                </c:pt>
                <c:pt idx="86615">
                  <c:v>1.7323000000032775E-3</c:v>
                </c:pt>
                <c:pt idx="86616">
                  <c:v>1.7323200000032776E-3</c:v>
                </c:pt>
                <c:pt idx="86617">
                  <c:v>1.7323400000032777E-3</c:v>
                </c:pt>
                <c:pt idx="86618">
                  <c:v>1.7323600000032778E-3</c:v>
                </c:pt>
                <c:pt idx="86619">
                  <c:v>1.7323800000032779E-3</c:v>
                </c:pt>
                <c:pt idx="86620">
                  <c:v>1.732400000003278E-3</c:v>
                </c:pt>
                <c:pt idx="86621">
                  <c:v>1.7324200000032781E-3</c:v>
                </c:pt>
                <c:pt idx="86622">
                  <c:v>1.7324400000032782E-3</c:v>
                </c:pt>
                <c:pt idx="86623">
                  <c:v>1.7324600000032783E-3</c:v>
                </c:pt>
                <c:pt idx="86624">
                  <c:v>1.7324800000032784E-3</c:v>
                </c:pt>
                <c:pt idx="86625">
                  <c:v>1.7325000000032785E-3</c:v>
                </c:pt>
                <c:pt idx="86626">
                  <c:v>1.7325200000032786E-3</c:v>
                </c:pt>
                <c:pt idx="86627">
                  <c:v>1.7325400000032787E-3</c:v>
                </c:pt>
                <c:pt idx="86628">
                  <c:v>1.7325600000032788E-3</c:v>
                </c:pt>
                <c:pt idx="86629">
                  <c:v>1.7325800000032789E-3</c:v>
                </c:pt>
                <c:pt idx="86630">
                  <c:v>1.732600000003279E-3</c:v>
                </c:pt>
                <c:pt idx="86631">
                  <c:v>1.7326200000032791E-3</c:v>
                </c:pt>
                <c:pt idx="86632">
                  <c:v>1.7326400000032792E-3</c:v>
                </c:pt>
                <c:pt idx="86633">
                  <c:v>1.7326600000032793E-3</c:v>
                </c:pt>
                <c:pt idx="86634">
                  <c:v>1.7326800000032794E-3</c:v>
                </c:pt>
                <c:pt idx="86635">
                  <c:v>1.7327000000032795E-3</c:v>
                </c:pt>
                <c:pt idx="86636">
                  <c:v>1.7327200000032796E-3</c:v>
                </c:pt>
                <c:pt idx="86637">
                  <c:v>1.7327400000032797E-3</c:v>
                </c:pt>
                <c:pt idx="86638">
                  <c:v>1.7327600000032798E-3</c:v>
                </c:pt>
                <c:pt idx="86639">
                  <c:v>1.7327800000032799E-3</c:v>
                </c:pt>
                <c:pt idx="86640">
                  <c:v>1.73280000000328E-3</c:v>
                </c:pt>
                <c:pt idx="86641">
                  <c:v>1.7328200000032801E-3</c:v>
                </c:pt>
                <c:pt idx="86642">
                  <c:v>1.7328400000032802E-3</c:v>
                </c:pt>
                <c:pt idx="86643">
                  <c:v>1.7328600000032803E-3</c:v>
                </c:pt>
                <c:pt idx="86644">
                  <c:v>1.7328800000032804E-3</c:v>
                </c:pt>
                <c:pt idx="86645">
                  <c:v>1.7329000000032805E-3</c:v>
                </c:pt>
                <c:pt idx="86646">
                  <c:v>1.7329200000032806E-3</c:v>
                </c:pt>
                <c:pt idx="86647">
                  <c:v>1.7329400000032807E-3</c:v>
                </c:pt>
                <c:pt idx="86648">
                  <c:v>1.7329600000032808E-3</c:v>
                </c:pt>
                <c:pt idx="86649">
                  <c:v>1.7329800000032809E-3</c:v>
                </c:pt>
                <c:pt idx="86650">
                  <c:v>1.733000000003281E-3</c:v>
                </c:pt>
                <c:pt idx="86651">
                  <c:v>1.7330200000032811E-3</c:v>
                </c:pt>
                <c:pt idx="86652">
                  <c:v>1.7330400000032812E-3</c:v>
                </c:pt>
                <c:pt idx="86653">
                  <c:v>1.7330600000032813E-3</c:v>
                </c:pt>
                <c:pt idx="86654">
                  <c:v>1.7330800000032814E-3</c:v>
                </c:pt>
                <c:pt idx="86655">
                  <c:v>1.7331000000032815E-3</c:v>
                </c:pt>
                <c:pt idx="86656">
                  <c:v>1.7331200000032815E-3</c:v>
                </c:pt>
                <c:pt idx="86657">
                  <c:v>1.7331400000032816E-3</c:v>
                </c:pt>
                <c:pt idx="86658">
                  <c:v>1.7331600000032817E-3</c:v>
                </c:pt>
                <c:pt idx="86659">
                  <c:v>1.7331800000032818E-3</c:v>
                </c:pt>
                <c:pt idx="86660">
                  <c:v>1.7332000000032819E-3</c:v>
                </c:pt>
                <c:pt idx="86661">
                  <c:v>1.733220000003282E-3</c:v>
                </c:pt>
                <c:pt idx="86662">
                  <c:v>1.7332400000032821E-3</c:v>
                </c:pt>
                <c:pt idx="86663">
                  <c:v>1.7332600000032822E-3</c:v>
                </c:pt>
                <c:pt idx="86664">
                  <c:v>1.7332800000032823E-3</c:v>
                </c:pt>
                <c:pt idx="86665">
                  <c:v>1.7333000000032824E-3</c:v>
                </c:pt>
                <c:pt idx="86666">
                  <c:v>1.7333200000032825E-3</c:v>
                </c:pt>
                <c:pt idx="86667">
                  <c:v>1.7333400000032826E-3</c:v>
                </c:pt>
                <c:pt idx="86668">
                  <c:v>1.7333600000032827E-3</c:v>
                </c:pt>
                <c:pt idx="86669">
                  <c:v>1.7333800000032828E-3</c:v>
                </c:pt>
                <c:pt idx="86670">
                  <c:v>1.7334000000032829E-3</c:v>
                </c:pt>
                <c:pt idx="86671">
                  <c:v>1.733420000003283E-3</c:v>
                </c:pt>
                <c:pt idx="86672">
                  <c:v>1.7334400000032831E-3</c:v>
                </c:pt>
                <c:pt idx="86673">
                  <c:v>1.7334600000032832E-3</c:v>
                </c:pt>
                <c:pt idx="86674">
                  <c:v>1.7334800000032833E-3</c:v>
                </c:pt>
                <c:pt idx="86675">
                  <c:v>1.7335000000032834E-3</c:v>
                </c:pt>
                <c:pt idx="86676">
                  <c:v>1.7335200000032835E-3</c:v>
                </c:pt>
                <c:pt idx="86677">
                  <c:v>1.7335400000032836E-3</c:v>
                </c:pt>
                <c:pt idx="86678">
                  <c:v>1.7335600000032837E-3</c:v>
                </c:pt>
                <c:pt idx="86679">
                  <c:v>1.7335800000032838E-3</c:v>
                </c:pt>
                <c:pt idx="86680">
                  <c:v>1.7336000000032839E-3</c:v>
                </c:pt>
                <c:pt idx="86681">
                  <c:v>1.733620000003284E-3</c:v>
                </c:pt>
                <c:pt idx="86682">
                  <c:v>1.7336400000032841E-3</c:v>
                </c:pt>
                <c:pt idx="86683">
                  <c:v>1.7336600000032842E-3</c:v>
                </c:pt>
                <c:pt idx="86684">
                  <c:v>1.7336800000032843E-3</c:v>
                </c:pt>
                <c:pt idx="86685">
                  <c:v>1.7337000000032844E-3</c:v>
                </c:pt>
                <c:pt idx="86686">
                  <c:v>1.7337200000032845E-3</c:v>
                </c:pt>
                <c:pt idx="86687">
                  <c:v>1.7337400000032846E-3</c:v>
                </c:pt>
                <c:pt idx="86688">
                  <c:v>1.7337600000032847E-3</c:v>
                </c:pt>
                <c:pt idx="86689">
                  <c:v>1.7337800000032848E-3</c:v>
                </c:pt>
                <c:pt idx="86690">
                  <c:v>1.7338000000032849E-3</c:v>
                </c:pt>
                <c:pt idx="86691">
                  <c:v>1.733820000003285E-3</c:v>
                </c:pt>
                <c:pt idx="86692">
                  <c:v>1.7338400000032851E-3</c:v>
                </c:pt>
                <c:pt idx="86693">
                  <c:v>1.7338600000032852E-3</c:v>
                </c:pt>
                <c:pt idx="86694">
                  <c:v>1.7338800000032853E-3</c:v>
                </c:pt>
                <c:pt idx="86695">
                  <c:v>1.7339000000032854E-3</c:v>
                </c:pt>
                <c:pt idx="86696">
                  <c:v>1.7339200000032855E-3</c:v>
                </c:pt>
                <c:pt idx="86697">
                  <c:v>1.7339400000032856E-3</c:v>
                </c:pt>
                <c:pt idx="86698">
                  <c:v>1.7339600000032857E-3</c:v>
                </c:pt>
                <c:pt idx="86699">
                  <c:v>1.7339800000032858E-3</c:v>
                </c:pt>
                <c:pt idx="86700">
                  <c:v>1.7340000000032859E-3</c:v>
                </c:pt>
                <c:pt idx="86701">
                  <c:v>1.734020000003286E-3</c:v>
                </c:pt>
                <c:pt idx="86702">
                  <c:v>1.7340400000032861E-3</c:v>
                </c:pt>
                <c:pt idx="86703">
                  <c:v>1.7340600000032862E-3</c:v>
                </c:pt>
                <c:pt idx="86704">
                  <c:v>1.7340800000032863E-3</c:v>
                </c:pt>
                <c:pt idx="86705">
                  <c:v>1.7341000000032864E-3</c:v>
                </c:pt>
                <c:pt idx="86706">
                  <c:v>1.7341200000032865E-3</c:v>
                </c:pt>
                <c:pt idx="86707">
                  <c:v>1.7341400000032866E-3</c:v>
                </c:pt>
                <c:pt idx="86708">
                  <c:v>1.7341600000032866E-3</c:v>
                </c:pt>
                <c:pt idx="86709">
                  <c:v>1.7341800000032867E-3</c:v>
                </c:pt>
                <c:pt idx="86710">
                  <c:v>1.7342000000032868E-3</c:v>
                </c:pt>
                <c:pt idx="86711">
                  <c:v>1.7342200000032869E-3</c:v>
                </c:pt>
                <c:pt idx="86712">
                  <c:v>1.734240000003287E-3</c:v>
                </c:pt>
                <c:pt idx="86713">
                  <c:v>1.7342600000032871E-3</c:v>
                </c:pt>
                <c:pt idx="86714">
                  <c:v>1.7342800000032872E-3</c:v>
                </c:pt>
                <c:pt idx="86715">
                  <c:v>1.7343000000032873E-3</c:v>
                </c:pt>
                <c:pt idx="86716">
                  <c:v>1.7343200000032874E-3</c:v>
                </c:pt>
                <c:pt idx="86717">
                  <c:v>1.7343400000032875E-3</c:v>
                </c:pt>
                <c:pt idx="86718">
                  <c:v>1.7343600000032876E-3</c:v>
                </c:pt>
                <c:pt idx="86719">
                  <c:v>1.7343800000032877E-3</c:v>
                </c:pt>
                <c:pt idx="86720">
                  <c:v>1.7344000000032878E-3</c:v>
                </c:pt>
                <c:pt idx="86721">
                  <c:v>1.7344200000032879E-3</c:v>
                </c:pt>
                <c:pt idx="86722">
                  <c:v>1.734440000003288E-3</c:v>
                </c:pt>
                <c:pt idx="86723">
                  <c:v>1.7344600000032881E-3</c:v>
                </c:pt>
                <c:pt idx="86724">
                  <c:v>1.7344800000032882E-3</c:v>
                </c:pt>
                <c:pt idx="86725">
                  <c:v>1.7345000000032883E-3</c:v>
                </c:pt>
                <c:pt idx="86726">
                  <c:v>1.7345200000032884E-3</c:v>
                </c:pt>
                <c:pt idx="86727">
                  <c:v>1.7345400000032885E-3</c:v>
                </c:pt>
                <c:pt idx="86728">
                  <c:v>1.7345600000032886E-3</c:v>
                </c:pt>
                <c:pt idx="86729">
                  <c:v>1.7345800000032887E-3</c:v>
                </c:pt>
                <c:pt idx="86730">
                  <c:v>1.7346000000032888E-3</c:v>
                </c:pt>
                <c:pt idx="86731">
                  <c:v>1.7346200000032889E-3</c:v>
                </c:pt>
                <c:pt idx="86732">
                  <c:v>1.734640000003289E-3</c:v>
                </c:pt>
                <c:pt idx="86733">
                  <c:v>1.7346600000032891E-3</c:v>
                </c:pt>
                <c:pt idx="86734">
                  <c:v>1.7346800000032892E-3</c:v>
                </c:pt>
                <c:pt idx="86735">
                  <c:v>1.7347000000032893E-3</c:v>
                </c:pt>
                <c:pt idx="86736">
                  <c:v>1.7347200000032894E-3</c:v>
                </c:pt>
                <c:pt idx="86737">
                  <c:v>1.7347400000032895E-3</c:v>
                </c:pt>
                <c:pt idx="86738">
                  <c:v>1.7347600000032896E-3</c:v>
                </c:pt>
                <c:pt idx="86739">
                  <c:v>1.7347800000032897E-3</c:v>
                </c:pt>
                <c:pt idx="86740">
                  <c:v>1.7348000000032898E-3</c:v>
                </c:pt>
                <c:pt idx="86741">
                  <c:v>1.7348200000032899E-3</c:v>
                </c:pt>
                <c:pt idx="86742">
                  <c:v>1.73484000000329E-3</c:v>
                </c:pt>
                <c:pt idx="86743">
                  <c:v>1.7348600000032901E-3</c:v>
                </c:pt>
                <c:pt idx="86744">
                  <c:v>1.7348800000032902E-3</c:v>
                </c:pt>
                <c:pt idx="86745">
                  <c:v>1.7349000000032903E-3</c:v>
                </c:pt>
                <c:pt idx="86746">
                  <c:v>1.7349200000032904E-3</c:v>
                </c:pt>
                <c:pt idx="86747">
                  <c:v>1.7349400000032905E-3</c:v>
                </c:pt>
                <c:pt idx="86748">
                  <c:v>1.7349600000032906E-3</c:v>
                </c:pt>
                <c:pt idx="86749">
                  <c:v>1.7349800000032907E-3</c:v>
                </c:pt>
                <c:pt idx="86750">
                  <c:v>1.7350000000032908E-3</c:v>
                </c:pt>
                <c:pt idx="86751">
                  <c:v>1.7350200000032909E-3</c:v>
                </c:pt>
                <c:pt idx="86752">
                  <c:v>1.735040000003291E-3</c:v>
                </c:pt>
                <c:pt idx="86753">
                  <c:v>1.7350600000032911E-3</c:v>
                </c:pt>
                <c:pt idx="86754">
                  <c:v>1.7350800000032912E-3</c:v>
                </c:pt>
                <c:pt idx="86755">
                  <c:v>1.7351000000032913E-3</c:v>
                </c:pt>
                <c:pt idx="86756">
                  <c:v>1.7351200000032914E-3</c:v>
                </c:pt>
                <c:pt idx="86757">
                  <c:v>1.7351400000032915E-3</c:v>
                </c:pt>
                <c:pt idx="86758">
                  <c:v>1.7351600000032916E-3</c:v>
                </c:pt>
                <c:pt idx="86759">
                  <c:v>1.7351800000032917E-3</c:v>
                </c:pt>
                <c:pt idx="86760">
                  <c:v>1.7352000000032917E-3</c:v>
                </c:pt>
                <c:pt idx="86761">
                  <c:v>1.7352200000032918E-3</c:v>
                </c:pt>
                <c:pt idx="86762">
                  <c:v>1.7352400000032919E-3</c:v>
                </c:pt>
                <c:pt idx="86763">
                  <c:v>1.735260000003292E-3</c:v>
                </c:pt>
                <c:pt idx="86764">
                  <c:v>1.7352800000032921E-3</c:v>
                </c:pt>
                <c:pt idx="86765">
                  <c:v>1.7353000000032922E-3</c:v>
                </c:pt>
                <c:pt idx="86766">
                  <c:v>1.7353200000032923E-3</c:v>
                </c:pt>
                <c:pt idx="86767">
                  <c:v>1.7353400000032924E-3</c:v>
                </c:pt>
                <c:pt idx="86768">
                  <c:v>1.7353600000032925E-3</c:v>
                </c:pt>
                <c:pt idx="86769">
                  <c:v>1.7353800000032926E-3</c:v>
                </c:pt>
                <c:pt idx="86770">
                  <c:v>1.7354000000032927E-3</c:v>
                </c:pt>
                <c:pt idx="86771">
                  <c:v>1.7354200000032928E-3</c:v>
                </c:pt>
                <c:pt idx="86772">
                  <c:v>1.7354400000032929E-3</c:v>
                </c:pt>
                <c:pt idx="86773">
                  <c:v>1.735460000003293E-3</c:v>
                </c:pt>
                <c:pt idx="86774">
                  <c:v>1.7354800000032931E-3</c:v>
                </c:pt>
                <c:pt idx="86775">
                  <c:v>1.7355000000032932E-3</c:v>
                </c:pt>
                <c:pt idx="86776">
                  <c:v>1.7355200000032933E-3</c:v>
                </c:pt>
                <c:pt idx="86777">
                  <c:v>1.7355400000032934E-3</c:v>
                </c:pt>
                <c:pt idx="86778">
                  <c:v>1.7355600000032935E-3</c:v>
                </c:pt>
                <c:pt idx="86779">
                  <c:v>1.7355800000032936E-3</c:v>
                </c:pt>
                <c:pt idx="86780">
                  <c:v>1.7356000000032937E-3</c:v>
                </c:pt>
                <c:pt idx="86781">
                  <c:v>1.7356200000032938E-3</c:v>
                </c:pt>
                <c:pt idx="86782">
                  <c:v>1.7356400000032939E-3</c:v>
                </c:pt>
                <c:pt idx="86783">
                  <c:v>1.735660000003294E-3</c:v>
                </c:pt>
                <c:pt idx="86784">
                  <c:v>1.7356800000032941E-3</c:v>
                </c:pt>
                <c:pt idx="86785">
                  <c:v>1.7357000000032942E-3</c:v>
                </c:pt>
                <c:pt idx="86786">
                  <c:v>1.7357200000032943E-3</c:v>
                </c:pt>
                <c:pt idx="86787">
                  <c:v>1.7357400000032944E-3</c:v>
                </c:pt>
                <c:pt idx="86788">
                  <c:v>1.7357600000032945E-3</c:v>
                </c:pt>
                <c:pt idx="86789">
                  <c:v>1.7357800000032946E-3</c:v>
                </c:pt>
                <c:pt idx="86790">
                  <c:v>1.7358000000032947E-3</c:v>
                </c:pt>
                <c:pt idx="86791">
                  <c:v>1.7358200000032948E-3</c:v>
                </c:pt>
                <c:pt idx="86792">
                  <c:v>1.7358400000032949E-3</c:v>
                </c:pt>
                <c:pt idx="86793">
                  <c:v>1.735860000003295E-3</c:v>
                </c:pt>
                <c:pt idx="86794">
                  <c:v>1.7358800000032951E-3</c:v>
                </c:pt>
                <c:pt idx="86795">
                  <c:v>1.7359000000032952E-3</c:v>
                </c:pt>
                <c:pt idx="86796">
                  <c:v>1.7359200000032953E-3</c:v>
                </c:pt>
                <c:pt idx="86797">
                  <c:v>1.7359400000032954E-3</c:v>
                </c:pt>
                <c:pt idx="86798">
                  <c:v>1.7359600000032955E-3</c:v>
                </c:pt>
                <c:pt idx="86799">
                  <c:v>1.7359800000032956E-3</c:v>
                </c:pt>
                <c:pt idx="86800">
                  <c:v>1.7360000000032957E-3</c:v>
                </c:pt>
                <c:pt idx="86801">
                  <c:v>1.7360200000032958E-3</c:v>
                </c:pt>
                <c:pt idx="86802">
                  <c:v>1.7360400000032959E-3</c:v>
                </c:pt>
                <c:pt idx="86803">
                  <c:v>1.736060000003296E-3</c:v>
                </c:pt>
                <c:pt idx="86804">
                  <c:v>1.7360800000032961E-3</c:v>
                </c:pt>
                <c:pt idx="86805">
                  <c:v>1.7361000000032962E-3</c:v>
                </c:pt>
                <c:pt idx="86806">
                  <c:v>1.7361200000032963E-3</c:v>
                </c:pt>
                <c:pt idx="86807">
                  <c:v>1.7361400000032964E-3</c:v>
                </c:pt>
                <c:pt idx="86808">
                  <c:v>1.7361600000032965E-3</c:v>
                </c:pt>
                <c:pt idx="86809">
                  <c:v>1.7361800000032966E-3</c:v>
                </c:pt>
                <c:pt idx="86810">
                  <c:v>1.7362000000032967E-3</c:v>
                </c:pt>
                <c:pt idx="86811">
                  <c:v>1.7362200000032967E-3</c:v>
                </c:pt>
                <c:pt idx="86812">
                  <c:v>1.7362400000032968E-3</c:v>
                </c:pt>
                <c:pt idx="86813">
                  <c:v>1.7362600000032969E-3</c:v>
                </c:pt>
                <c:pt idx="86814">
                  <c:v>1.736280000003297E-3</c:v>
                </c:pt>
                <c:pt idx="86815">
                  <c:v>1.7363000000032971E-3</c:v>
                </c:pt>
                <c:pt idx="86816">
                  <c:v>1.7363200000032972E-3</c:v>
                </c:pt>
                <c:pt idx="86817">
                  <c:v>1.7363400000032973E-3</c:v>
                </c:pt>
                <c:pt idx="86818">
                  <c:v>1.7363600000032974E-3</c:v>
                </c:pt>
                <c:pt idx="86819">
                  <c:v>1.7363800000032975E-3</c:v>
                </c:pt>
                <c:pt idx="86820">
                  <c:v>1.7364000000032976E-3</c:v>
                </c:pt>
                <c:pt idx="86821">
                  <c:v>1.7364200000032977E-3</c:v>
                </c:pt>
                <c:pt idx="86822">
                  <c:v>1.7364400000032978E-3</c:v>
                </c:pt>
                <c:pt idx="86823">
                  <c:v>1.7364600000032979E-3</c:v>
                </c:pt>
                <c:pt idx="86824">
                  <c:v>1.736480000003298E-3</c:v>
                </c:pt>
                <c:pt idx="86825">
                  <c:v>1.7365000000032981E-3</c:v>
                </c:pt>
                <c:pt idx="86826">
                  <c:v>1.7365200000032982E-3</c:v>
                </c:pt>
                <c:pt idx="86827">
                  <c:v>1.7365400000032983E-3</c:v>
                </c:pt>
                <c:pt idx="86828">
                  <c:v>1.7365600000032984E-3</c:v>
                </c:pt>
                <c:pt idx="86829">
                  <c:v>1.7365800000032985E-3</c:v>
                </c:pt>
                <c:pt idx="86830">
                  <c:v>1.7366000000032986E-3</c:v>
                </c:pt>
                <c:pt idx="86831">
                  <c:v>1.7366200000032987E-3</c:v>
                </c:pt>
                <c:pt idx="86832">
                  <c:v>1.7366400000032988E-3</c:v>
                </c:pt>
                <c:pt idx="86833">
                  <c:v>1.7366600000032989E-3</c:v>
                </c:pt>
                <c:pt idx="86834">
                  <c:v>1.736680000003299E-3</c:v>
                </c:pt>
                <c:pt idx="86835">
                  <c:v>1.7367000000032991E-3</c:v>
                </c:pt>
                <c:pt idx="86836">
                  <c:v>1.7367200000032992E-3</c:v>
                </c:pt>
                <c:pt idx="86837">
                  <c:v>1.7367400000032993E-3</c:v>
                </c:pt>
                <c:pt idx="86838">
                  <c:v>1.7367600000032994E-3</c:v>
                </c:pt>
                <c:pt idx="86839">
                  <c:v>1.7367800000032995E-3</c:v>
                </c:pt>
                <c:pt idx="86840">
                  <c:v>1.7368000000032996E-3</c:v>
                </c:pt>
                <c:pt idx="86841">
                  <c:v>1.7368200000032997E-3</c:v>
                </c:pt>
                <c:pt idx="86842">
                  <c:v>1.7368400000032998E-3</c:v>
                </c:pt>
                <c:pt idx="86843">
                  <c:v>1.7368600000032999E-3</c:v>
                </c:pt>
                <c:pt idx="86844">
                  <c:v>1.7368800000033E-3</c:v>
                </c:pt>
                <c:pt idx="86845">
                  <c:v>1.7369000000033001E-3</c:v>
                </c:pt>
                <c:pt idx="86846">
                  <c:v>1.7369200000033002E-3</c:v>
                </c:pt>
                <c:pt idx="86847">
                  <c:v>1.7369400000033003E-3</c:v>
                </c:pt>
                <c:pt idx="86848">
                  <c:v>1.7369600000033004E-3</c:v>
                </c:pt>
                <c:pt idx="86849">
                  <c:v>1.7369800000033005E-3</c:v>
                </c:pt>
                <c:pt idx="86850">
                  <c:v>1.7370000000033006E-3</c:v>
                </c:pt>
                <c:pt idx="86851">
                  <c:v>1.7370200000033007E-3</c:v>
                </c:pt>
                <c:pt idx="86852">
                  <c:v>1.7370400000033008E-3</c:v>
                </c:pt>
                <c:pt idx="86853">
                  <c:v>1.7370600000033009E-3</c:v>
                </c:pt>
                <c:pt idx="86854">
                  <c:v>1.737080000003301E-3</c:v>
                </c:pt>
                <c:pt idx="86855">
                  <c:v>1.7371000000033011E-3</c:v>
                </c:pt>
                <c:pt idx="86856">
                  <c:v>1.7371200000033012E-3</c:v>
                </c:pt>
                <c:pt idx="86857">
                  <c:v>1.7371400000033013E-3</c:v>
                </c:pt>
                <c:pt idx="86858">
                  <c:v>1.7371600000033014E-3</c:v>
                </c:pt>
                <c:pt idx="86859">
                  <c:v>1.7371800000033015E-3</c:v>
                </c:pt>
                <c:pt idx="86860">
                  <c:v>1.7372000000033016E-3</c:v>
                </c:pt>
                <c:pt idx="86861">
                  <c:v>1.7372200000033017E-3</c:v>
                </c:pt>
                <c:pt idx="86862">
                  <c:v>1.7372400000033018E-3</c:v>
                </c:pt>
                <c:pt idx="86863">
                  <c:v>1.7372600000033018E-3</c:v>
                </c:pt>
                <c:pt idx="86864">
                  <c:v>1.7372800000033019E-3</c:v>
                </c:pt>
                <c:pt idx="86865">
                  <c:v>1.737300000003302E-3</c:v>
                </c:pt>
                <c:pt idx="86866">
                  <c:v>1.7373200000033021E-3</c:v>
                </c:pt>
                <c:pt idx="86867">
                  <c:v>1.7373400000033022E-3</c:v>
                </c:pt>
                <c:pt idx="86868">
                  <c:v>1.7373600000033023E-3</c:v>
                </c:pt>
                <c:pt idx="86869">
                  <c:v>1.7373800000033024E-3</c:v>
                </c:pt>
                <c:pt idx="86870">
                  <c:v>1.7374000000033025E-3</c:v>
                </c:pt>
                <c:pt idx="86871">
                  <c:v>1.7374200000033026E-3</c:v>
                </c:pt>
                <c:pt idx="86872">
                  <c:v>1.7374400000033027E-3</c:v>
                </c:pt>
                <c:pt idx="86873">
                  <c:v>1.7374600000033028E-3</c:v>
                </c:pt>
                <c:pt idx="86874">
                  <c:v>1.7374800000033029E-3</c:v>
                </c:pt>
                <c:pt idx="86875">
                  <c:v>1.737500000003303E-3</c:v>
                </c:pt>
                <c:pt idx="86876">
                  <c:v>1.7375200000033031E-3</c:v>
                </c:pt>
                <c:pt idx="86877">
                  <c:v>1.7375400000033032E-3</c:v>
                </c:pt>
                <c:pt idx="86878">
                  <c:v>1.7375600000033033E-3</c:v>
                </c:pt>
                <c:pt idx="86879">
                  <c:v>1.7375800000033034E-3</c:v>
                </c:pt>
                <c:pt idx="86880">
                  <c:v>1.7376000000033035E-3</c:v>
                </c:pt>
                <c:pt idx="86881">
                  <c:v>1.7376200000033036E-3</c:v>
                </c:pt>
                <c:pt idx="86882">
                  <c:v>1.7376400000033037E-3</c:v>
                </c:pt>
                <c:pt idx="86883">
                  <c:v>1.7376600000033038E-3</c:v>
                </c:pt>
                <c:pt idx="86884">
                  <c:v>1.7376800000033039E-3</c:v>
                </c:pt>
                <c:pt idx="86885">
                  <c:v>1.737700000003304E-3</c:v>
                </c:pt>
                <c:pt idx="86886">
                  <c:v>1.7377200000033041E-3</c:v>
                </c:pt>
                <c:pt idx="86887">
                  <c:v>1.7377400000033042E-3</c:v>
                </c:pt>
                <c:pt idx="86888">
                  <c:v>1.7377600000033043E-3</c:v>
                </c:pt>
                <c:pt idx="86889">
                  <c:v>1.7377800000033044E-3</c:v>
                </c:pt>
                <c:pt idx="86890">
                  <c:v>1.7378000000033045E-3</c:v>
                </c:pt>
                <c:pt idx="86891">
                  <c:v>1.7378200000033046E-3</c:v>
                </c:pt>
                <c:pt idx="86892">
                  <c:v>1.7378400000033047E-3</c:v>
                </c:pt>
                <c:pt idx="86893">
                  <c:v>1.7378600000033048E-3</c:v>
                </c:pt>
                <c:pt idx="86894">
                  <c:v>1.7378800000033049E-3</c:v>
                </c:pt>
                <c:pt idx="86895">
                  <c:v>1.737900000003305E-3</c:v>
                </c:pt>
                <c:pt idx="86896">
                  <c:v>1.7379200000033051E-3</c:v>
                </c:pt>
                <c:pt idx="86897">
                  <c:v>1.7379400000033052E-3</c:v>
                </c:pt>
                <c:pt idx="86898">
                  <c:v>1.7379600000033053E-3</c:v>
                </c:pt>
                <c:pt idx="86899">
                  <c:v>1.7379800000033054E-3</c:v>
                </c:pt>
                <c:pt idx="86900">
                  <c:v>1.7380000000033055E-3</c:v>
                </c:pt>
                <c:pt idx="86901">
                  <c:v>1.7380200000033056E-3</c:v>
                </c:pt>
                <c:pt idx="86902">
                  <c:v>1.7380400000033057E-3</c:v>
                </c:pt>
                <c:pt idx="86903">
                  <c:v>1.7380600000033058E-3</c:v>
                </c:pt>
                <c:pt idx="86904">
                  <c:v>1.7380800000033059E-3</c:v>
                </c:pt>
                <c:pt idx="86905">
                  <c:v>1.738100000003306E-3</c:v>
                </c:pt>
                <c:pt idx="86906">
                  <c:v>1.7381200000033061E-3</c:v>
                </c:pt>
                <c:pt idx="86907">
                  <c:v>1.7381400000033062E-3</c:v>
                </c:pt>
                <c:pt idx="86908">
                  <c:v>1.7381600000033063E-3</c:v>
                </c:pt>
                <c:pt idx="86909">
                  <c:v>1.7381800000033064E-3</c:v>
                </c:pt>
                <c:pt idx="86910">
                  <c:v>1.7382000000033065E-3</c:v>
                </c:pt>
                <c:pt idx="86911">
                  <c:v>1.7382200000033066E-3</c:v>
                </c:pt>
                <c:pt idx="86912">
                  <c:v>1.7382400000033067E-3</c:v>
                </c:pt>
                <c:pt idx="86913">
                  <c:v>1.7382600000033068E-3</c:v>
                </c:pt>
                <c:pt idx="86914">
                  <c:v>1.7382800000033069E-3</c:v>
                </c:pt>
                <c:pt idx="86915">
                  <c:v>1.7383000000033069E-3</c:v>
                </c:pt>
                <c:pt idx="86916">
                  <c:v>1.738320000003307E-3</c:v>
                </c:pt>
                <c:pt idx="86917">
                  <c:v>1.7383400000033071E-3</c:v>
                </c:pt>
                <c:pt idx="86918">
                  <c:v>1.7383600000033072E-3</c:v>
                </c:pt>
                <c:pt idx="86919">
                  <c:v>1.7383800000033073E-3</c:v>
                </c:pt>
                <c:pt idx="86920">
                  <c:v>1.7384000000033074E-3</c:v>
                </c:pt>
                <c:pt idx="86921">
                  <c:v>1.7384200000033075E-3</c:v>
                </c:pt>
                <c:pt idx="86922">
                  <c:v>1.7384400000033076E-3</c:v>
                </c:pt>
                <c:pt idx="86923">
                  <c:v>1.7384600000033077E-3</c:v>
                </c:pt>
                <c:pt idx="86924">
                  <c:v>1.7384800000033078E-3</c:v>
                </c:pt>
                <c:pt idx="86925">
                  <c:v>1.7385000000033079E-3</c:v>
                </c:pt>
                <c:pt idx="86926">
                  <c:v>1.738520000003308E-3</c:v>
                </c:pt>
                <c:pt idx="86927">
                  <c:v>1.7385400000033081E-3</c:v>
                </c:pt>
                <c:pt idx="86928">
                  <c:v>1.7385600000033082E-3</c:v>
                </c:pt>
                <c:pt idx="86929">
                  <c:v>1.7385800000033083E-3</c:v>
                </c:pt>
                <c:pt idx="86930">
                  <c:v>1.7386000000033084E-3</c:v>
                </c:pt>
                <c:pt idx="86931">
                  <c:v>1.7386200000033085E-3</c:v>
                </c:pt>
                <c:pt idx="86932">
                  <c:v>1.7386400000033086E-3</c:v>
                </c:pt>
                <c:pt idx="86933">
                  <c:v>1.7386600000033087E-3</c:v>
                </c:pt>
                <c:pt idx="86934">
                  <c:v>1.7386800000033088E-3</c:v>
                </c:pt>
                <c:pt idx="86935">
                  <c:v>1.7387000000033089E-3</c:v>
                </c:pt>
                <c:pt idx="86936">
                  <c:v>1.738720000003309E-3</c:v>
                </c:pt>
                <c:pt idx="86937">
                  <c:v>1.7387400000033091E-3</c:v>
                </c:pt>
                <c:pt idx="86938">
                  <c:v>1.7387600000033092E-3</c:v>
                </c:pt>
                <c:pt idx="86939">
                  <c:v>1.7387800000033093E-3</c:v>
                </c:pt>
                <c:pt idx="86940">
                  <c:v>1.7388000000033094E-3</c:v>
                </c:pt>
                <c:pt idx="86941">
                  <c:v>1.7388200000033095E-3</c:v>
                </c:pt>
                <c:pt idx="86942">
                  <c:v>1.7388400000033096E-3</c:v>
                </c:pt>
                <c:pt idx="86943">
                  <c:v>1.7388600000033097E-3</c:v>
                </c:pt>
                <c:pt idx="86944">
                  <c:v>1.7388800000033098E-3</c:v>
                </c:pt>
                <c:pt idx="86945">
                  <c:v>1.7389000000033099E-3</c:v>
                </c:pt>
                <c:pt idx="86946">
                  <c:v>1.73892000000331E-3</c:v>
                </c:pt>
                <c:pt idx="86947">
                  <c:v>1.7389400000033101E-3</c:v>
                </c:pt>
                <c:pt idx="86948">
                  <c:v>1.7389600000033102E-3</c:v>
                </c:pt>
                <c:pt idx="86949">
                  <c:v>1.7389800000033103E-3</c:v>
                </c:pt>
                <c:pt idx="86950">
                  <c:v>1.7390000000033104E-3</c:v>
                </c:pt>
                <c:pt idx="86951">
                  <c:v>1.7390200000033105E-3</c:v>
                </c:pt>
                <c:pt idx="86952">
                  <c:v>1.7390400000033106E-3</c:v>
                </c:pt>
                <c:pt idx="86953">
                  <c:v>1.7390600000033107E-3</c:v>
                </c:pt>
                <c:pt idx="86954">
                  <c:v>1.7390800000033108E-3</c:v>
                </c:pt>
                <c:pt idx="86955">
                  <c:v>1.7391000000033109E-3</c:v>
                </c:pt>
                <c:pt idx="86956">
                  <c:v>1.739120000003311E-3</c:v>
                </c:pt>
                <c:pt idx="86957">
                  <c:v>1.7391400000033111E-3</c:v>
                </c:pt>
                <c:pt idx="86958">
                  <c:v>1.7391600000033112E-3</c:v>
                </c:pt>
                <c:pt idx="86959">
                  <c:v>1.7391800000033113E-3</c:v>
                </c:pt>
                <c:pt idx="86960">
                  <c:v>1.7392000000033114E-3</c:v>
                </c:pt>
                <c:pt idx="86961">
                  <c:v>1.7392200000033115E-3</c:v>
                </c:pt>
                <c:pt idx="86962">
                  <c:v>1.7392400000033116E-3</c:v>
                </c:pt>
                <c:pt idx="86963">
                  <c:v>1.7392600000033117E-3</c:v>
                </c:pt>
                <c:pt idx="86964">
                  <c:v>1.7392800000033118E-3</c:v>
                </c:pt>
                <c:pt idx="86965">
                  <c:v>1.7393000000033119E-3</c:v>
                </c:pt>
                <c:pt idx="86966">
                  <c:v>1.7393200000033119E-3</c:v>
                </c:pt>
                <c:pt idx="86967">
                  <c:v>1.739340000003312E-3</c:v>
                </c:pt>
                <c:pt idx="86968">
                  <c:v>1.7393600000033121E-3</c:v>
                </c:pt>
                <c:pt idx="86969">
                  <c:v>1.7393800000033122E-3</c:v>
                </c:pt>
                <c:pt idx="86970">
                  <c:v>1.7394000000033123E-3</c:v>
                </c:pt>
                <c:pt idx="86971">
                  <c:v>1.7394200000033124E-3</c:v>
                </c:pt>
                <c:pt idx="86972">
                  <c:v>1.7394400000033125E-3</c:v>
                </c:pt>
                <c:pt idx="86973">
                  <c:v>1.7394600000033126E-3</c:v>
                </c:pt>
                <c:pt idx="86974">
                  <c:v>1.7394800000033127E-3</c:v>
                </c:pt>
                <c:pt idx="86975">
                  <c:v>1.7395000000033128E-3</c:v>
                </c:pt>
                <c:pt idx="86976">
                  <c:v>1.7395200000033129E-3</c:v>
                </c:pt>
                <c:pt idx="86977">
                  <c:v>1.739540000003313E-3</c:v>
                </c:pt>
                <c:pt idx="86978">
                  <c:v>1.7395600000033131E-3</c:v>
                </c:pt>
                <c:pt idx="86979">
                  <c:v>1.7395800000033132E-3</c:v>
                </c:pt>
                <c:pt idx="86980">
                  <c:v>1.7396000000033133E-3</c:v>
                </c:pt>
                <c:pt idx="86981">
                  <c:v>1.7396200000033134E-3</c:v>
                </c:pt>
                <c:pt idx="86982">
                  <c:v>1.7396400000033135E-3</c:v>
                </c:pt>
                <c:pt idx="86983">
                  <c:v>1.7396600000033136E-3</c:v>
                </c:pt>
                <c:pt idx="86984">
                  <c:v>1.7396800000033137E-3</c:v>
                </c:pt>
                <c:pt idx="86985">
                  <c:v>1.7397000000033138E-3</c:v>
                </c:pt>
                <c:pt idx="86986">
                  <c:v>1.7397200000033139E-3</c:v>
                </c:pt>
                <c:pt idx="86987">
                  <c:v>1.739740000003314E-3</c:v>
                </c:pt>
                <c:pt idx="86988">
                  <c:v>1.7397600000033141E-3</c:v>
                </c:pt>
                <c:pt idx="86989">
                  <c:v>1.7397800000033142E-3</c:v>
                </c:pt>
                <c:pt idx="86990">
                  <c:v>1.7398000000033143E-3</c:v>
                </c:pt>
                <c:pt idx="86991">
                  <c:v>1.7398200000033144E-3</c:v>
                </c:pt>
                <c:pt idx="86992">
                  <c:v>1.7398400000033145E-3</c:v>
                </c:pt>
                <c:pt idx="86993">
                  <c:v>1.7398600000033146E-3</c:v>
                </c:pt>
                <c:pt idx="86994">
                  <c:v>1.7398800000033147E-3</c:v>
                </c:pt>
                <c:pt idx="86995">
                  <c:v>1.7399000000033148E-3</c:v>
                </c:pt>
                <c:pt idx="86996">
                  <c:v>1.7399200000033149E-3</c:v>
                </c:pt>
                <c:pt idx="86997">
                  <c:v>1.739940000003315E-3</c:v>
                </c:pt>
                <c:pt idx="86998">
                  <c:v>1.7399600000033151E-3</c:v>
                </c:pt>
                <c:pt idx="86999">
                  <c:v>1.7399800000033152E-3</c:v>
                </c:pt>
                <c:pt idx="87000">
                  <c:v>1.7400000000033153E-3</c:v>
                </c:pt>
                <c:pt idx="87001">
                  <c:v>1.7400200000033154E-3</c:v>
                </c:pt>
                <c:pt idx="87002">
                  <c:v>1.7400400000033155E-3</c:v>
                </c:pt>
                <c:pt idx="87003">
                  <c:v>1.7400600000033156E-3</c:v>
                </c:pt>
                <c:pt idx="87004">
                  <c:v>1.7400800000033157E-3</c:v>
                </c:pt>
                <c:pt idx="87005">
                  <c:v>1.7401000000033158E-3</c:v>
                </c:pt>
                <c:pt idx="87006">
                  <c:v>1.7401200000033159E-3</c:v>
                </c:pt>
                <c:pt idx="87007">
                  <c:v>1.740140000003316E-3</c:v>
                </c:pt>
                <c:pt idx="87008">
                  <c:v>1.7401600000033161E-3</c:v>
                </c:pt>
                <c:pt idx="87009">
                  <c:v>1.7401800000033162E-3</c:v>
                </c:pt>
                <c:pt idx="87010">
                  <c:v>1.7402000000033163E-3</c:v>
                </c:pt>
                <c:pt idx="87011">
                  <c:v>1.7402200000033164E-3</c:v>
                </c:pt>
                <c:pt idx="87012">
                  <c:v>1.7402400000033165E-3</c:v>
                </c:pt>
                <c:pt idx="87013">
                  <c:v>1.7402600000033166E-3</c:v>
                </c:pt>
                <c:pt idx="87014">
                  <c:v>1.7402800000033167E-3</c:v>
                </c:pt>
                <c:pt idx="87015">
                  <c:v>1.7403000000033168E-3</c:v>
                </c:pt>
                <c:pt idx="87016">
                  <c:v>1.7403200000033169E-3</c:v>
                </c:pt>
                <c:pt idx="87017">
                  <c:v>1.740340000003317E-3</c:v>
                </c:pt>
                <c:pt idx="87018">
                  <c:v>1.740360000003317E-3</c:v>
                </c:pt>
                <c:pt idx="87019">
                  <c:v>1.7403800000033171E-3</c:v>
                </c:pt>
                <c:pt idx="87020">
                  <c:v>1.7404000000033172E-3</c:v>
                </c:pt>
                <c:pt idx="87021">
                  <c:v>1.7404200000033173E-3</c:v>
                </c:pt>
                <c:pt idx="87022">
                  <c:v>1.7404400000033174E-3</c:v>
                </c:pt>
                <c:pt idx="87023">
                  <c:v>1.7404600000033175E-3</c:v>
                </c:pt>
                <c:pt idx="87024">
                  <c:v>1.7404800000033176E-3</c:v>
                </c:pt>
                <c:pt idx="87025">
                  <c:v>1.7405000000033177E-3</c:v>
                </c:pt>
                <c:pt idx="87026">
                  <c:v>1.7405200000033178E-3</c:v>
                </c:pt>
                <c:pt idx="87027">
                  <c:v>1.7405400000033179E-3</c:v>
                </c:pt>
                <c:pt idx="87028">
                  <c:v>1.740560000003318E-3</c:v>
                </c:pt>
                <c:pt idx="87029">
                  <c:v>1.7405800000033181E-3</c:v>
                </c:pt>
                <c:pt idx="87030">
                  <c:v>1.7406000000033182E-3</c:v>
                </c:pt>
                <c:pt idx="87031">
                  <c:v>1.7406200000033183E-3</c:v>
                </c:pt>
                <c:pt idx="87032">
                  <c:v>1.7406400000033184E-3</c:v>
                </c:pt>
                <c:pt idx="87033">
                  <c:v>1.7406600000033185E-3</c:v>
                </c:pt>
                <c:pt idx="87034">
                  <c:v>1.7406800000033186E-3</c:v>
                </c:pt>
                <c:pt idx="87035">
                  <c:v>1.7407000000033187E-3</c:v>
                </c:pt>
                <c:pt idx="87036">
                  <c:v>1.7407200000033188E-3</c:v>
                </c:pt>
                <c:pt idx="87037">
                  <c:v>1.7407400000033189E-3</c:v>
                </c:pt>
                <c:pt idx="87038">
                  <c:v>1.740760000003319E-3</c:v>
                </c:pt>
                <c:pt idx="87039">
                  <c:v>1.7407800000033191E-3</c:v>
                </c:pt>
                <c:pt idx="87040">
                  <c:v>1.7408000000033192E-3</c:v>
                </c:pt>
                <c:pt idx="87041">
                  <c:v>1.7408200000033193E-3</c:v>
                </c:pt>
                <c:pt idx="87042">
                  <c:v>1.7408400000033194E-3</c:v>
                </c:pt>
                <c:pt idx="87043">
                  <c:v>1.7408600000033195E-3</c:v>
                </c:pt>
                <c:pt idx="87044">
                  <c:v>1.7408800000033196E-3</c:v>
                </c:pt>
                <c:pt idx="87045">
                  <c:v>1.7409000000033197E-3</c:v>
                </c:pt>
                <c:pt idx="87046">
                  <c:v>1.7409200000033198E-3</c:v>
                </c:pt>
                <c:pt idx="87047">
                  <c:v>1.7409400000033199E-3</c:v>
                </c:pt>
                <c:pt idx="87048">
                  <c:v>1.74096000000332E-3</c:v>
                </c:pt>
                <c:pt idx="87049">
                  <c:v>1.7409800000033201E-3</c:v>
                </c:pt>
                <c:pt idx="87050">
                  <c:v>1.7410000000033202E-3</c:v>
                </c:pt>
                <c:pt idx="87051">
                  <c:v>1.7410200000033203E-3</c:v>
                </c:pt>
                <c:pt idx="87052">
                  <c:v>1.7410400000033204E-3</c:v>
                </c:pt>
                <c:pt idx="87053">
                  <c:v>1.7410600000033205E-3</c:v>
                </c:pt>
                <c:pt idx="87054">
                  <c:v>1.7410800000033206E-3</c:v>
                </c:pt>
                <c:pt idx="87055">
                  <c:v>1.7411000000033207E-3</c:v>
                </c:pt>
                <c:pt idx="87056">
                  <c:v>1.7411200000033208E-3</c:v>
                </c:pt>
                <c:pt idx="87057">
                  <c:v>1.7411400000033209E-3</c:v>
                </c:pt>
                <c:pt idx="87058">
                  <c:v>1.741160000003321E-3</c:v>
                </c:pt>
                <c:pt idx="87059">
                  <c:v>1.7411800000033211E-3</c:v>
                </c:pt>
                <c:pt idx="87060">
                  <c:v>1.7412000000033212E-3</c:v>
                </c:pt>
                <c:pt idx="87061">
                  <c:v>1.7412200000033213E-3</c:v>
                </c:pt>
                <c:pt idx="87062">
                  <c:v>1.7412400000033214E-3</c:v>
                </c:pt>
                <c:pt idx="87063">
                  <c:v>1.7412600000033215E-3</c:v>
                </c:pt>
                <c:pt idx="87064">
                  <c:v>1.7412800000033216E-3</c:v>
                </c:pt>
                <c:pt idx="87065">
                  <c:v>1.7413000000033217E-3</c:v>
                </c:pt>
                <c:pt idx="87066">
                  <c:v>1.7413200000033218E-3</c:v>
                </c:pt>
                <c:pt idx="87067">
                  <c:v>1.7413400000033219E-3</c:v>
                </c:pt>
                <c:pt idx="87068">
                  <c:v>1.741360000003322E-3</c:v>
                </c:pt>
                <c:pt idx="87069">
                  <c:v>1.7413800000033221E-3</c:v>
                </c:pt>
                <c:pt idx="87070">
                  <c:v>1.7414000000033221E-3</c:v>
                </c:pt>
                <c:pt idx="87071">
                  <c:v>1.7414200000033222E-3</c:v>
                </c:pt>
                <c:pt idx="87072">
                  <c:v>1.7414400000033223E-3</c:v>
                </c:pt>
                <c:pt idx="87073">
                  <c:v>1.7414600000033224E-3</c:v>
                </c:pt>
                <c:pt idx="87074">
                  <c:v>1.7414800000033225E-3</c:v>
                </c:pt>
                <c:pt idx="87075">
                  <c:v>1.7415000000033226E-3</c:v>
                </c:pt>
                <c:pt idx="87076">
                  <c:v>1.7415200000033227E-3</c:v>
                </c:pt>
                <c:pt idx="87077">
                  <c:v>1.7415400000033228E-3</c:v>
                </c:pt>
                <c:pt idx="87078">
                  <c:v>1.7415600000033229E-3</c:v>
                </c:pt>
                <c:pt idx="87079">
                  <c:v>1.741580000003323E-3</c:v>
                </c:pt>
                <c:pt idx="87080">
                  <c:v>1.7416000000033231E-3</c:v>
                </c:pt>
                <c:pt idx="87081">
                  <c:v>1.7416200000033232E-3</c:v>
                </c:pt>
                <c:pt idx="87082">
                  <c:v>1.7416400000033233E-3</c:v>
                </c:pt>
                <c:pt idx="87083">
                  <c:v>1.7416600000033234E-3</c:v>
                </c:pt>
                <c:pt idx="87084">
                  <c:v>1.7416800000033235E-3</c:v>
                </c:pt>
                <c:pt idx="87085">
                  <c:v>1.7417000000033236E-3</c:v>
                </c:pt>
                <c:pt idx="87086">
                  <c:v>1.7417200000033237E-3</c:v>
                </c:pt>
                <c:pt idx="87087">
                  <c:v>1.7417400000033238E-3</c:v>
                </c:pt>
                <c:pt idx="87088">
                  <c:v>1.7417600000033239E-3</c:v>
                </c:pt>
                <c:pt idx="87089">
                  <c:v>1.741780000003324E-3</c:v>
                </c:pt>
                <c:pt idx="87090">
                  <c:v>1.7418000000033241E-3</c:v>
                </c:pt>
                <c:pt idx="87091">
                  <c:v>1.7418200000033242E-3</c:v>
                </c:pt>
                <c:pt idx="87092">
                  <c:v>1.7418400000033243E-3</c:v>
                </c:pt>
                <c:pt idx="87093">
                  <c:v>1.7418600000033244E-3</c:v>
                </c:pt>
                <c:pt idx="87094">
                  <c:v>1.7418800000033245E-3</c:v>
                </c:pt>
                <c:pt idx="87095">
                  <c:v>1.7419000000033246E-3</c:v>
                </c:pt>
                <c:pt idx="87096">
                  <c:v>1.7419200000033247E-3</c:v>
                </c:pt>
                <c:pt idx="87097">
                  <c:v>1.7419400000033248E-3</c:v>
                </c:pt>
                <c:pt idx="87098">
                  <c:v>1.7419600000033249E-3</c:v>
                </c:pt>
                <c:pt idx="87099">
                  <c:v>1.741980000003325E-3</c:v>
                </c:pt>
                <c:pt idx="87100">
                  <c:v>1.7420000000033251E-3</c:v>
                </c:pt>
                <c:pt idx="87101">
                  <c:v>1.7420200000033252E-3</c:v>
                </c:pt>
                <c:pt idx="87102">
                  <c:v>1.7420400000033253E-3</c:v>
                </c:pt>
                <c:pt idx="87103">
                  <c:v>1.7420600000033254E-3</c:v>
                </c:pt>
                <c:pt idx="87104">
                  <c:v>1.7420800000033255E-3</c:v>
                </c:pt>
                <c:pt idx="87105">
                  <c:v>1.7421000000033256E-3</c:v>
                </c:pt>
                <c:pt idx="87106">
                  <c:v>1.7421200000033257E-3</c:v>
                </c:pt>
                <c:pt idx="87107">
                  <c:v>1.7421400000033258E-3</c:v>
                </c:pt>
                <c:pt idx="87108">
                  <c:v>1.7421600000033259E-3</c:v>
                </c:pt>
                <c:pt idx="87109">
                  <c:v>1.742180000003326E-3</c:v>
                </c:pt>
                <c:pt idx="87110">
                  <c:v>1.7422000000033261E-3</c:v>
                </c:pt>
                <c:pt idx="87111">
                  <c:v>1.7422200000033262E-3</c:v>
                </c:pt>
                <c:pt idx="87112">
                  <c:v>1.7422400000033263E-3</c:v>
                </c:pt>
                <c:pt idx="87113">
                  <c:v>1.7422600000033264E-3</c:v>
                </c:pt>
                <c:pt idx="87114">
                  <c:v>1.7422800000033265E-3</c:v>
                </c:pt>
                <c:pt idx="87115">
                  <c:v>1.7423000000033266E-3</c:v>
                </c:pt>
                <c:pt idx="87116">
                  <c:v>1.7423200000033267E-3</c:v>
                </c:pt>
                <c:pt idx="87117">
                  <c:v>1.7423400000033268E-3</c:v>
                </c:pt>
                <c:pt idx="87118">
                  <c:v>1.7423600000033269E-3</c:v>
                </c:pt>
                <c:pt idx="87119">
                  <c:v>1.742380000003327E-3</c:v>
                </c:pt>
                <c:pt idx="87120">
                  <c:v>1.7424000000033271E-3</c:v>
                </c:pt>
                <c:pt idx="87121">
                  <c:v>1.7424200000033271E-3</c:v>
                </c:pt>
                <c:pt idx="87122">
                  <c:v>1.7424400000033272E-3</c:v>
                </c:pt>
                <c:pt idx="87123">
                  <c:v>1.7424600000033273E-3</c:v>
                </c:pt>
                <c:pt idx="87124">
                  <c:v>1.7424800000033274E-3</c:v>
                </c:pt>
                <c:pt idx="87125">
                  <c:v>1.7425000000033275E-3</c:v>
                </c:pt>
                <c:pt idx="87126">
                  <c:v>1.7425200000033276E-3</c:v>
                </c:pt>
                <c:pt idx="87127">
                  <c:v>1.7425400000033277E-3</c:v>
                </c:pt>
                <c:pt idx="87128">
                  <c:v>1.7425600000033278E-3</c:v>
                </c:pt>
                <c:pt idx="87129">
                  <c:v>1.7425800000033279E-3</c:v>
                </c:pt>
                <c:pt idx="87130">
                  <c:v>1.742600000003328E-3</c:v>
                </c:pt>
                <c:pt idx="87131">
                  <c:v>1.7426200000033281E-3</c:v>
                </c:pt>
                <c:pt idx="87132">
                  <c:v>1.7426400000033282E-3</c:v>
                </c:pt>
                <c:pt idx="87133">
                  <c:v>1.7426600000033283E-3</c:v>
                </c:pt>
                <c:pt idx="87134">
                  <c:v>1.7426800000033284E-3</c:v>
                </c:pt>
                <c:pt idx="87135">
                  <c:v>1.7427000000033285E-3</c:v>
                </c:pt>
                <c:pt idx="87136">
                  <c:v>1.7427200000033286E-3</c:v>
                </c:pt>
                <c:pt idx="87137">
                  <c:v>1.7427400000033287E-3</c:v>
                </c:pt>
                <c:pt idx="87138">
                  <c:v>1.7427600000033288E-3</c:v>
                </c:pt>
                <c:pt idx="87139">
                  <c:v>1.7427800000033289E-3</c:v>
                </c:pt>
                <c:pt idx="87140">
                  <c:v>1.742800000003329E-3</c:v>
                </c:pt>
                <c:pt idx="87141">
                  <c:v>1.7428200000033291E-3</c:v>
                </c:pt>
                <c:pt idx="87142">
                  <c:v>1.7428400000033292E-3</c:v>
                </c:pt>
                <c:pt idx="87143">
                  <c:v>1.7428600000033293E-3</c:v>
                </c:pt>
                <c:pt idx="87144">
                  <c:v>1.7428800000033294E-3</c:v>
                </c:pt>
                <c:pt idx="87145">
                  <c:v>1.7429000000033295E-3</c:v>
                </c:pt>
                <c:pt idx="87146">
                  <c:v>1.7429200000033296E-3</c:v>
                </c:pt>
                <c:pt idx="87147">
                  <c:v>1.7429400000033297E-3</c:v>
                </c:pt>
                <c:pt idx="87148">
                  <c:v>1.7429600000033298E-3</c:v>
                </c:pt>
                <c:pt idx="87149">
                  <c:v>1.7429800000033299E-3</c:v>
                </c:pt>
                <c:pt idx="87150">
                  <c:v>1.74300000000333E-3</c:v>
                </c:pt>
                <c:pt idx="87151">
                  <c:v>1.7430200000033301E-3</c:v>
                </c:pt>
                <c:pt idx="87152">
                  <c:v>1.7430400000033302E-3</c:v>
                </c:pt>
                <c:pt idx="87153">
                  <c:v>1.7430600000033303E-3</c:v>
                </c:pt>
                <c:pt idx="87154">
                  <c:v>1.7430800000033304E-3</c:v>
                </c:pt>
                <c:pt idx="87155">
                  <c:v>1.7431000000033305E-3</c:v>
                </c:pt>
                <c:pt idx="87156">
                  <c:v>1.7431200000033306E-3</c:v>
                </c:pt>
                <c:pt idx="87157">
                  <c:v>1.7431400000033307E-3</c:v>
                </c:pt>
                <c:pt idx="87158">
                  <c:v>1.7431600000033308E-3</c:v>
                </c:pt>
                <c:pt idx="87159">
                  <c:v>1.7431800000033309E-3</c:v>
                </c:pt>
                <c:pt idx="87160">
                  <c:v>1.743200000003331E-3</c:v>
                </c:pt>
                <c:pt idx="87161">
                  <c:v>1.7432200000033311E-3</c:v>
                </c:pt>
                <c:pt idx="87162">
                  <c:v>1.7432400000033312E-3</c:v>
                </c:pt>
                <c:pt idx="87163">
                  <c:v>1.7432600000033313E-3</c:v>
                </c:pt>
                <c:pt idx="87164">
                  <c:v>1.7432800000033314E-3</c:v>
                </c:pt>
                <c:pt idx="87165">
                  <c:v>1.7433000000033315E-3</c:v>
                </c:pt>
                <c:pt idx="87166">
                  <c:v>1.7433200000033316E-3</c:v>
                </c:pt>
                <c:pt idx="87167">
                  <c:v>1.7433400000033317E-3</c:v>
                </c:pt>
                <c:pt idx="87168">
                  <c:v>1.7433600000033318E-3</c:v>
                </c:pt>
                <c:pt idx="87169">
                  <c:v>1.7433800000033319E-3</c:v>
                </c:pt>
                <c:pt idx="87170">
                  <c:v>1.743400000003332E-3</c:v>
                </c:pt>
                <c:pt idx="87171">
                  <c:v>1.7434200000033321E-3</c:v>
                </c:pt>
                <c:pt idx="87172">
                  <c:v>1.7434400000033322E-3</c:v>
                </c:pt>
                <c:pt idx="87173">
                  <c:v>1.7434600000033322E-3</c:v>
                </c:pt>
                <c:pt idx="87174">
                  <c:v>1.7434800000033323E-3</c:v>
                </c:pt>
                <c:pt idx="87175">
                  <c:v>1.7435000000033324E-3</c:v>
                </c:pt>
                <c:pt idx="87176">
                  <c:v>1.7435200000033325E-3</c:v>
                </c:pt>
                <c:pt idx="87177">
                  <c:v>1.7435400000033326E-3</c:v>
                </c:pt>
                <c:pt idx="87178">
                  <c:v>1.7435600000033327E-3</c:v>
                </c:pt>
                <c:pt idx="87179">
                  <c:v>1.7435800000033328E-3</c:v>
                </c:pt>
                <c:pt idx="87180">
                  <c:v>1.7436000000033329E-3</c:v>
                </c:pt>
                <c:pt idx="87181">
                  <c:v>1.743620000003333E-3</c:v>
                </c:pt>
                <c:pt idx="87182">
                  <c:v>1.7436400000033331E-3</c:v>
                </c:pt>
                <c:pt idx="87183">
                  <c:v>1.7436600000033332E-3</c:v>
                </c:pt>
                <c:pt idx="87184">
                  <c:v>1.7436800000033333E-3</c:v>
                </c:pt>
                <c:pt idx="87185">
                  <c:v>1.7437000000033334E-3</c:v>
                </c:pt>
                <c:pt idx="87186">
                  <c:v>1.7437200000033335E-3</c:v>
                </c:pt>
                <c:pt idx="87187">
                  <c:v>1.7437400000033336E-3</c:v>
                </c:pt>
                <c:pt idx="87188">
                  <c:v>1.7437600000033337E-3</c:v>
                </c:pt>
                <c:pt idx="87189">
                  <c:v>1.7437800000033338E-3</c:v>
                </c:pt>
                <c:pt idx="87190">
                  <c:v>1.7438000000033339E-3</c:v>
                </c:pt>
                <c:pt idx="87191">
                  <c:v>1.743820000003334E-3</c:v>
                </c:pt>
                <c:pt idx="87192">
                  <c:v>1.7438400000033341E-3</c:v>
                </c:pt>
                <c:pt idx="87193">
                  <c:v>1.7438600000033342E-3</c:v>
                </c:pt>
                <c:pt idx="87194">
                  <c:v>1.7438800000033343E-3</c:v>
                </c:pt>
                <c:pt idx="87195">
                  <c:v>1.7439000000033344E-3</c:v>
                </c:pt>
                <c:pt idx="87196">
                  <c:v>1.7439200000033345E-3</c:v>
                </c:pt>
                <c:pt idx="87197">
                  <c:v>1.7439400000033346E-3</c:v>
                </c:pt>
                <c:pt idx="87198">
                  <c:v>1.7439600000033347E-3</c:v>
                </c:pt>
                <c:pt idx="87199">
                  <c:v>1.7439800000033348E-3</c:v>
                </c:pt>
                <c:pt idx="87200">
                  <c:v>1.7440000000033349E-3</c:v>
                </c:pt>
                <c:pt idx="87201">
                  <c:v>1.744020000003335E-3</c:v>
                </c:pt>
                <c:pt idx="87202">
                  <c:v>1.7440400000033351E-3</c:v>
                </c:pt>
                <c:pt idx="87203">
                  <c:v>1.7440600000033352E-3</c:v>
                </c:pt>
                <c:pt idx="87204">
                  <c:v>1.7440800000033353E-3</c:v>
                </c:pt>
                <c:pt idx="87205">
                  <c:v>1.7441000000033354E-3</c:v>
                </c:pt>
                <c:pt idx="87206">
                  <c:v>1.7441200000033355E-3</c:v>
                </c:pt>
                <c:pt idx="87207">
                  <c:v>1.7441400000033356E-3</c:v>
                </c:pt>
                <c:pt idx="87208">
                  <c:v>1.7441600000033357E-3</c:v>
                </c:pt>
                <c:pt idx="87209">
                  <c:v>1.7441800000033358E-3</c:v>
                </c:pt>
                <c:pt idx="87210">
                  <c:v>1.7442000000033359E-3</c:v>
                </c:pt>
                <c:pt idx="87211">
                  <c:v>1.744220000003336E-3</c:v>
                </c:pt>
                <c:pt idx="87212">
                  <c:v>1.7442400000033361E-3</c:v>
                </c:pt>
                <c:pt idx="87213">
                  <c:v>1.7442600000033362E-3</c:v>
                </c:pt>
                <c:pt idx="87214">
                  <c:v>1.7442800000033363E-3</c:v>
                </c:pt>
                <c:pt idx="87215">
                  <c:v>1.7443000000033364E-3</c:v>
                </c:pt>
                <c:pt idx="87216">
                  <c:v>1.7443200000033365E-3</c:v>
                </c:pt>
                <c:pt idx="87217">
                  <c:v>1.7443400000033366E-3</c:v>
                </c:pt>
                <c:pt idx="87218">
                  <c:v>1.7443600000033367E-3</c:v>
                </c:pt>
                <c:pt idx="87219">
                  <c:v>1.7443800000033368E-3</c:v>
                </c:pt>
                <c:pt idx="87220">
                  <c:v>1.7444000000033369E-3</c:v>
                </c:pt>
                <c:pt idx="87221">
                  <c:v>1.744420000003337E-3</c:v>
                </c:pt>
                <c:pt idx="87222">
                  <c:v>1.7444400000033371E-3</c:v>
                </c:pt>
                <c:pt idx="87223">
                  <c:v>1.7444600000033372E-3</c:v>
                </c:pt>
                <c:pt idx="87224">
                  <c:v>1.7444800000033373E-3</c:v>
                </c:pt>
                <c:pt idx="87225">
                  <c:v>1.7445000000033373E-3</c:v>
                </c:pt>
                <c:pt idx="87226">
                  <c:v>1.7445200000033374E-3</c:v>
                </c:pt>
                <c:pt idx="87227">
                  <c:v>1.7445400000033375E-3</c:v>
                </c:pt>
                <c:pt idx="87228">
                  <c:v>1.7445600000033376E-3</c:v>
                </c:pt>
                <c:pt idx="87229">
                  <c:v>1.7445800000033377E-3</c:v>
                </c:pt>
                <c:pt idx="87230">
                  <c:v>1.7446000000033378E-3</c:v>
                </c:pt>
                <c:pt idx="87231">
                  <c:v>1.7446200000033379E-3</c:v>
                </c:pt>
                <c:pt idx="87232">
                  <c:v>1.744640000003338E-3</c:v>
                </c:pt>
                <c:pt idx="87233">
                  <c:v>1.7446600000033381E-3</c:v>
                </c:pt>
                <c:pt idx="87234">
                  <c:v>1.7446800000033382E-3</c:v>
                </c:pt>
                <c:pt idx="87235">
                  <c:v>1.7447000000033383E-3</c:v>
                </c:pt>
                <c:pt idx="87236">
                  <c:v>1.7447200000033384E-3</c:v>
                </c:pt>
                <c:pt idx="87237">
                  <c:v>1.7447400000033385E-3</c:v>
                </c:pt>
                <c:pt idx="87238">
                  <c:v>1.7447600000033386E-3</c:v>
                </c:pt>
                <c:pt idx="87239">
                  <c:v>1.7447800000033387E-3</c:v>
                </c:pt>
                <c:pt idx="87240">
                  <c:v>1.7448000000033388E-3</c:v>
                </c:pt>
                <c:pt idx="87241">
                  <c:v>1.7448200000033389E-3</c:v>
                </c:pt>
                <c:pt idx="87242">
                  <c:v>1.744840000003339E-3</c:v>
                </c:pt>
                <c:pt idx="87243">
                  <c:v>1.7448600000033391E-3</c:v>
                </c:pt>
                <c:pt idx="87244">
                  <c:v>1.7448800000033392E-3</c:v>
                </c:pt>
                <c:pt idx="87245">
                  <c:v>1.7449000000033393E-3</c:v>
                </c:pt>
                <c:pt idx="87246">
                  <c:v>1.7449200000033394E-3</c:v>
                </c:pt>
                <c:pt idx="87247">
                  <c:v>1.7449400000033395E-3</c:v>
                </c:pt>
                <c:pt idx="87248">
                  <c:v>1.7449600000033396E-3</c:v>
                </c:pt>
                <c:pt idx="87249">
                  <c:v>1.7449800000033397E-3</c:v>
                </c:pt>
                <c:pt idx="87250">
                  <c:v>1.7450000000033398E-3</c:v>
                </c:pt>
                <c:pt idx="87251">
                  <c:v>1.7450200000033399E-3</c:v>
                </c:pt>
                <c:pt idx="87252">
                  <c:v>1.74504000000334E-3</c:v>
                </c:pt>
                <c:pt idx="87253">
                  <c:v>1.7450600000033401E-3</c:v>
                </c:pt>
                <c:pt idx="87254">
                  <c:v>1.7450800000033402E-3</c:v>
                </c:pt>
                <c:pt idx="87255">
                  <c:v>1.7451000000033403E-3</c:v>
                </c:pt>
                <c:pt idx="87256">
                  <c:v>1.7451200000033404E-3</c:v>
                </c:pt>
                <c:pt idx="87257">
                  <c:v>1.7451400000033405E-3</c:v>
                </c:pt>
                <c:pt idx="87258">
                  <c:v>1.7451600000033406E-3</c:v>
                </c:pt>
                <c:pt idx="87259">
                  <c:v>1.7451800000033407E-3</c:v>
                </c:pt>
                <c:pt idx="87260">
                  <c:v>1.7452000000033408E-3</c:v>
                </c:pt>
                <c:pt idx="87261">
                  <c:v>1.7452200000033409E-3</c:v>
                </c:pt>
                <c:pt idx="87262">
                  <c:v>1.745240000003341E-3</c:v>
                </c:pt>
                <c:pt idx="87263">
                  <c:v>1.7452600000033411E-3</c:v>
                </c:pt>
                <c:pt idx="87264">
                  <c:v>1.7452800000033412E-3</c:v>
                </c:pt>
                <c:pt idx="87265">
                  <c:v>1.7453000000033413E-3</c:v>
                </c:pt>
                <c:pt idx="87266">
                  <c:v>1.7453200000033414E-3</c:v>
                </c:pt>
                <c:pt idx="87267">
                  <c:v>1.7453400000033415E-3</c:v>
                </c:pt>
                <c:pt idx="87268">
                  <c:v>1.7453600000033416E-3</c:v>
                </c:pt>
                <c:pt idx="87269">
                  <c:v>1.7453800000033417E-3</c:v>
                </c:pt>
                <c:pt idx="87270">
                  <c:v>1.7454000000033418E-3</c:v>
                </c:pt>
                <c:pt idx="87271">
                  <c:v>1.7454200000033419E-3</c:v>
                </c:pt>
                <c:pt idx="87272">
                  <c:v>1.745440000003342E-3</c:v>
                </c:pt>
                <c:pt idx="87273">
                  <c:v>1.7454600000033421E-3</c:v>
                </c:pt>
                <c:pt idx="87274">
                  <c:v>1.7454800000033422E-3</c:v>
                </c:pt>
                <c:pt idx="87275">
                  <c:v>1.7455000000033423E-3</c:v>
                </c:pt>
                <c:pt idx="87276">
                  <c:v>1.7455200000033423E-3</c:v>
                </c:pt>
                <c:pt idx="87277">
                  <c:v>1.7455400000033424E-3</c:v>
                </c:pt>
                <c:pt idx="87278">
                  <c:v>1.7455600000033425E-3</c:v>
                </c:pt>
                <c:pt idx="87279">
                  <c:v>1.7455800000033426E-3</c:v>
                </c:pt>
                <c:pt idx="87280">
                  <c:v>1.7456000000033427E-3</c:v>
                </c:pt>
                <c:pt idx="87281">
                  <c:v>1.7456200000033428E-3</c:v>
                </c:pt>
                <c:pt idx="87282">
                  <c:v>1.7456400000033429E-3</c:v>
                </c:pt>
                <c:pt idx="87283">
                  <c:v>1.745660000003343E-3</c:v>
                </c:pt>
                <c:pt idx="87284">
                  <c:v>1.7456800000033431E-3</c:v>
                </c:pt>
                <c:pt idx="87285">
                  <c:v>1.7457000000033432E-3</c:v>
                </c:pt>
                <c:pt idx="87286">
                  <c:v>1.7457200000033433E-3</c:v>
                </c:pt>
                <c:pt idx="87287">
                  <c:v>1.7457400000033434E-3</c:v>
                </c:pt>
                <c:pt idx="87288">
                  <c:v>1.7457600000033435E-3</c:v>
                </c:pt>
                <c:pt idx="87289">
                  <c:v>1.7457800000033436E-3</c:v>
                </c:pt>
                <c:pt idx="87290">
                  <c:v>1.7458000000033437E-3</c:v>
                </c:pt>
                <c:pt idx="87291">
                  <c:v>1.7458200000033438E-3</c:v>
                </c:pt>
                <c:pt idx="87292">
                  <c:v>1.7458400000033439E-3</c:v>
                </c:pt>
                <c:pt idx="87293">
                  <c:v>1.745860000003344E-3</c:v>
                </c:pt>
                <c:pt idx="87294">
                  <c:v>1.7458800000033441E-3</c:v>
                </c:pt>
                <c:pt idx="87295">
                  <c:v>1.7459000000033442E-3</c:v>
                </c:pt>
                <c:pt idx="87296">
                  <c:v>1.7459200000033443E-3</c:v>
                </c:pt>
                <c:pt idx="87297">
                  <c:v>1.7459400000033444E-3</c:v>
                </c:pt>
                <c:pt idx="87298">
                  <c:v>1.7459600000033445E-3</c:v>
                </c:pt>
                <c:pt idx="87299">
                  <c:v>1.7459800000033446E-3</c:v>
                </c:pt>
                <c:pt idx="87300">
                  <c:v>1.7460000000033447E-3</c:v>
                </c:pt>
                <c:pt idx="87301">
                  <c:v>1.7460200000033448E-3</c:v>
                </c:pt>
                <c:pt idx="87302">
                  <c:v>1.7460400000033449E-3</c:v>
                </c:pt>
                <c:pt idx="87303">
                  <c:v>1.746060000003345E-3</c:v>
                </c:pt>
                <c:pt idx="87304">
                  <c:v>1.7460800000033451E-3</c:v>
                </c:pt>
                <c:pt idx="87305">
                  <c:v>1.7461000000033452E-3</c:v>
                </c:pt>
                <c:pt idx="87306">
                  <c:v>1.7461200000033453E-3</c:v>
                </c:pt>
                <c:pt idx="87307">
                  <c:v>1.7461400000033454E-3</c:v>
                </c:pt>
                <c:pt idx="87308">
                  <c:v>1.7461600000033455E-3</c:v>
                </c:pt>
                <c:pt idx="87309">
                  <c:v>1.7461800000033456E-3</c:v>
                </c:pt>
                <c:pt idx="87310">
                  <c:v>1.7462000000033457E-3</c:v>
                </c:pt>
                <c:pt idx="87311">
                  <c:v>1.7462200000033458E-3</c:v>
                </c:pt>
                <c:pt idx="87312">
                  <c:v>1.7462400000033459E-3</c:v>
                </c:pt>
                <c:pt idx="87313">
                  <c:v>1.746260000003346E-3</c:v>
                </c:pt>
                <c:pt idx="87314">
                  <c:v>1.7462800000033461E-3</c:v>
                </c:pt>
                <c:pt idx="87315">
                  <c:v>1.7463000000033462E-3</c:v>
                </c:pt>
                <c:pt idx="87316">
                  <c:v>1.7463200000033463E-3</c:v>
                </c:pt>
                <c:pt idx="87317">
                  <c:v>1.7463400000033464E-3</c:v>
                </c:pt>
                <c:pt idx="87318">
                  <c:v>1.7463600000033465E-3</c:v>
                </c:pt>
                <c:pt idx="87319">
                  <c:v>1.7463800000033466E-3</c:v>
                </c:pt>
                <c:pt idx="87320">
                  <c:v>1.7464000000033467E-3</c:v>
                </c:pt>
                <c:pt idx="87321">
                  <c:v>1.7464200000033468E-3</c:v>
                </c:pt>
                <c:pt idx="87322">
                  <c:v>1.7464400000033469E-3</c:v>
                </c:pt>
                <c:pt idx="87323">
                  <c:v>1.746460000003347E-3</c:v>
                </c:pt>
                <c:pt idx="87324">
                  <c:v>1.7464800000033471E-3</c:v>
                </c:pt>
                <c:pt idx="87325">
                  <c:v>1.7465000000033472E-3</c:v>
                </c:pt>
                <c:pt idx="87326">
                  <c:v>1.7465200000033473E-3</c:v>
                </c:pt>
                <c:pt idx="87327">
                  <c:v>1.7465400000033474E-3</c:v>
                </c:pt>
                <c:pt idx="87328">
                  <c:v>1.7465600000033474E-3</c:v>
                </c:pt>
                <c:pt idx="87329">
                  <c:v>1.7465800000033475E-3</c:v>
                </c:pt>
                <c:pt idx="87330">
                  <c:v>1.7466000000033476E-3</c:v>
                </c:pt>
                <c:pt idx="87331">
                  <c:v>1.7466200000033477E-3</c:v>
                </c:pt>
                <c:pt idx="87332">
                  <c:v>1.7466400000033478E-3</c:v>
                </c:pt>
                <c:pt idx="87333">
                  <c:v>1.7466600000033479E-3</c:v>
                </c:pt>
                <c:pt idx="87334">
                  <c:v>1.746680000003348E-3</c:v>
                </c:pt>
                <c:pt idx="87335">
                  <c:v>1.7467000000033481E-3</c:v>
                </c:pt>
                <c:pt idx="87336">
                  <c:v>1.7467200000033482E-3</c:v>
                </c:pt>
                <c:pt idx="87337">
                  <c:v>1.7467400000033483E-3</c:v>
                </c:pt>
                <c:pt idx="87338">
                  <c:v>1.7467600000033484E-3</c:v>
                </c:pt>
                <c:pt idx="87339">
                  <c:v>1.7467800000033485E-3</c:v>
                </c:pt>
                <c:pt idx="87340">
                  <c:v>1.7468000000033486E-3</c:v>
                </c:pt>
                <c:pt idx="87341">
                  <c:v>1.7468200000033487E-3</c:v>
                </c:pt>
                <c:pt idx="87342">
                  <c:v>1.7468400000033488E-3</c:v>
                </c:pt>
                <c:pt idx="87343">
                  <c:v>1.7468600000033489E-3</c:v>
                </c:pt>
                <c:pt idx="87344">
                  <c:v>1.746880000003349E-3</c:v>
                </c:pt>
                <c:pt idx="87345">
                  <c:v>1.7469000000033491E-3</c:v>
                </c:pt>
                <c:pt idx="87346">
                  <c:v>1.7469200000033492E-3</c:v>
                </c:pt>
                <c:pt idx="87347">
                  <c:v>1.7469400000033493E-3</c:v>
                </c:pt>
                <c:pt idx="87348">
                  <c:v>1.7469600000033494E-3</c:v>
                </c:pt>
                <c:pt idx="87349">
                  <c:v>1.7469800000033495E-3</c:v>
                </c:pt>
                <c:pt idx="87350">
                  <c:v>1.7470000000033496E-3</c:v>
                </c:pt>
                <c:pt idx="87351">
                  <c:v>1.7470200000033497E-3</c:v>
                </c:pt>
                <c:pt idx="87352">
                  <c:v>1.7470400000033498E-3</c:v>
                </c:pt>
                <c:pt idx="87353">
                  <c:v>1.7470600000033499E-3</c:v>
                </c:pt>
                <c:pt idx="87354">
                  <c:v>1.74708000000335E-3</c:v>
                </c:pt>
                <c:pt idx="87355">
                  <c:v>1.7471000000033501E-3</c:v>
                </c:pt>
                <c:pt idx="87356">
                  <c:v>1.7471200000033502E-3</c:v>
                </c:pt>
                <c:pt idx="87357">
                  <c:v>1.7471400000033503E-3</c:v>
                </c:pt>
                <c:pt idx="87358">
                  <c:v>1.7471600000033504E-3</c:v>
                </c:pt>
                <c:pt idx="87359">
                  <c:v>1.7471800000033505E-3</c:v>
                </c:pt>
                <c:pt idx="87360">
                  <c:v>1.7472000000033506E-3</c:v>
                </c:pt>
                <c:pt idx="87361">
                  <c:v>1.7472200000033507E-3</c:v>
                </c:pt>
                <c:pt idx="87362">
                  <c:v>1.7472400000033508E-3</c:v>
                </c:pt>
                <c:pt idx="87363">
                  <c:v>1.7472600000033509E-3</c:v>
                </c:pt>
                <c:pt idx="87364">
                  <c:v>1.747280000003351E-3</c:v>
                </c:pt>
                <c:pt idx="87365">
                  <c:v>1.7473000000033511E-3</c:v>
                </c:pt>
                <c:pt idx="87366">
                  <c:v>1.7473200000033512E-3</c:v>
                </c:pt>
                <c:pt idx="87367">
                  <c:v>1.7473400000033513E-3</c:v>
                </c:pt>
                <c:pt idx="87368">
                  <c:v>1.7473600000033514E-3</c:v>
                </c:pt>
                <c:pt idx="87369">
                  <c:v>1.7473800000033515E-3</c:v>
                </c:pt>
                <c:pt idx="87370">
                  <c:v>1.7474000000033516E-3</c:v>
                </c:pt>
                <c:pt idx="87371">
                  <c:v>1.7474200000033517E-3</c:v>
                </c:pt>
                <c:pt idx="87372">
                  <c:v>1.7474400000033518E-3</c:v>
                </c:pt>
                <c:pt idx="87373">
                  <c:v>1.7474600000033519E-3</c:v>
                </c:pt>
                <c:pt idx="87374">
                  <c:v>1.747480000003352E-3</c:v>
                </c:pt>
                <c:pt idx="87375">
                  <c:v>1.7475000000033521E-3</c:v>
                </c:pt>
                <c:pt idx="87376">
                  <c:v>1.7475200000033522E-3</c:v>
                </c:pt>
                <c:pt idx="87377">
                  <c:v>1.7475400000033523E-3</c:v>
                </c:pt>
                <c:pt idx="87378">
                  <c:v>1.7475600000033524E-3</c:v>
                </c:pt>
                <c:pt idx="87379">
                  <c:v>1.7475800000033524E-3</c:v>
                </c:pt>
                <c:pt idx="87380">
                  <c:v>1.7476000000033525E-3</c:v>
                </c:pt>
                <c:pt idx="87381">
                  <c:v>1.7476200000033526E-3</c:v>
                </c:pt>
                <c:pt idx="87382">
                  <c:v>1.7476400000033527E-3</c:v>
                </c:pt>
                <c:pt idx="87383">
                  <c:v>1.7476600000033528E-3</c:v>
                </c:pt>
                <c:pt idx="87384">
                  <c:v>1.7476800000033529E-3</c:v>
                </c:pt>
                <c:pt idx="87385">
                  <c:v>1.747700000003353E-3</c:v>
                </c:pt>
                <c:pt idx="87386">
                  <c:v>1.7477200000033531E-3</c:v>
                </c:pt>
                <c:pt idx="87387">
                  <c:v>1.7477400000033532E-3</c:v>
                </c:pt>
                <c:pt idx="87388">
                  <c:v>1.7477600000033533E-3</c:v>
                </c:pt>
                <c:pt idx="87389">
                  <c:v>1.7477800000033534E-3</c:v>
                </c:pt>
                <c:pt idx="87390">
                  <c:v>1.7478000000033535E-3</c:v>
                </c:pt>
                <c:pt idx="87391">
                  <c:v>1.7478200000033536E-3</c:v>
                </c:pt>
                <c:pt idx="87392">
                  <c:v>1.7478400000033537E-3</c:v>
                </c:pt>
                <c:pt idx="87393">
                  <c:v>1.7478600000033538E-3</c:v>
                </c:pt>
                <c:pt idx="87394">
                  <c:v>1.7478800000033539E-3</c:v>
                </c:pt>
                <c:pt idx="87395">
                  <c:v>1.747900000003354E-3</c:v>
                </c:pt>
                <c:pt idx="87396">
                  <c:v>1.7479200000033541E-3</c:v>
                </c:pt>
                <c:pt idx="87397">
                  <c:v>1.7479400000033542E-3</c:v>
                </c:pt>
                <c:pt idx="87398">
                  <c:v>1.7479600000033543E-3</c:v>
                </c:pt>
                <c:pt idx="87399">
                  <c:v>1.7479800000033544E-3</c:v>
                </c:pt>
                <c:pt idx="87400">
                  <c:v>1.7480000000033545E-3</c:v>
                </c:pt>
                <c:pt idx="87401">
                  <c:v>1.7480200000033546E-3</c:v>
                </c:pt>
                <c:pt idx="87402">
                  <c:v>1.7480400000033547E-3</c:v>
                </c:pt>
                <c:pt idx="87403">
                  <c:v>1.7480600000033548E-3</c:v>
                </c:pt>
                <c:pt idx="87404">
                  <c:v>1.7480800000033549E-3</c:v>
                </c:pt>
                <c:pt idx="87405">
                  <c:v>1.748100000003355E-3</c:v>
                </c:pt>
                <c:pt idx="87406">
                  <c:v>1.7481200000033551E-3</c:v>
                </c:pt>
                <c:pt idx="87407">
                  <c:v>1.7481400000033552E-3</c:v>
                </c:pt>
                <c:pt idx="87408">
                  <c:v>1.7481600000033553E-3</c:v>
                </c:pt>
                <c:pt idx="87409">
                  <c:v>1.7481800000033554E-3</c:v>
                </c:pt>
                <c:pt idx="87410">
                  <c:v>1.7482000000033555E-3</c:v>
                </c:pt>
                <c:pt idx="87411">
                  <c:v>1.7482200000033556E-3</c:v>
                </c:pt>
                <c:pt idx="87412">
                  <c:v>1.7482400000033557E-3</c:v>
                </c:pt>
                <c:pt idx="87413">
                  <c:v>1.7482600000033558E-3</c:v>
                </c:pt>
                <c:pt idx="87414">
                  <c:v>1.7482800000033559E-3</c:v>
                </c:pt>
                <c:pt idx="87415">
                  <c:v>1.748300000003356E-3</c:v>
                </c:pt>
                <c:pt idx="87416">
                  <c:v>1.7483200000033561E-3</c:v>
                </c:pt>
                <c:pt idx="87417">
                  <c:v>1.7483400000033562E-3</c:v>
                </c:pt>
                <c:pt idx="87418">
                  <c:v>1.7483600000033563E-3</c:v>
                </c:pt>
                <c:pt idx="87419">
                  <c:v>1.7483800000033564E-3</c:v>
                </c:pt>
                <c:pt idx="87420">
                  <c:v>1.7484000000033565E-3</c:v>
                </c:pt>
                <c:pt idx="87421">
                  <c:v>1.7484200000033566E-3</c:v>
                </c:pt>
                <c:pt idx="87422">
                  <c:v>1.7484400000033567E-3</c:v>
                </c:pt>
                <c:pt idx="87423">
                  <c:v>1.7484600000033568E-3</c:v>
                </c:pt>
                <c:pt idx="87424">
                  <c:v>1.7484800000033569E-3</c:v>
                </c:pt>
                <c:pt idx="87425">
                  <c:v>1.748500000003357E-3</c:v>
                </c:pt>
                <c:pt idx="87426">
                  <c:v>1.7485200000033571E-3</c:v>
                </c:pt>
                <c:pt idx="87427">
                  <c:v>1.7485400000033572E-3</c:v>
                </c:pt>
                <c:pt idx="87428">
                  <c:v>1.7485600000033573E-3</c:v>
                </c:pt>
                <c:pt idx="87429">
                  <c:v>1.7485800000033574E-3</c:v>
                </c:pt>
                <c:pt idx="87430">
                  <c:v>1.7486000000033575E-3</c:v>
                </c:pt>
                <c:pt idx="87431">
                  <c:v>1.7486200000033575E-3</c:v>
                </c:pt>
                <c:pt idx="87432">
                  <c:v>1.7486400000033576E-3</c:v>
                </c:pt>
                <c:pt idx="87433">
                  <c:v>1.7486600000033577E-3</c:v>
                </c:pt>
                <c:pt idx="87434">
                  <c:v>1.7486800000033578E-3</c:v>
                </c:pt>
                <c:pt idx="87435">
                  <c:v>1.7487000000033579E-3</c:v>
                </c:pt>
                <c:pt idx="87436">
                  <c:v>1.748720000003358E-3</c:v>
                </c:pt>
                <c:pt idx="87437">
                  <c:v>1.7487400000033581E-3</c:v>
                </c:pt>
                <c:pt idx="87438">
                  <c:v>1.7487600000033582E-3</c:v>
                </c:pt>
                <c:pt idx="87439">
                  <c:v>1.7487800000033583E-3</c:v>
                </c:pt>
                <c:pt idx="87440">
                  <c:v>1.7488000000033584E-3</c:v>
                </c:pt>
                <c:pt idx="87441">
                  <c:v>1.7488200000033585E-3</c:v>
                </c:pt>
                <c:pt idx="87442">
                  <c:v>1.7488400000033586E-3</c:v>
                </c:pt>
                <c:pt idx="87443">
                  <c:v>1.7488600000033587E-3</c:v>
                </c:pt>
                <c:pt idx="87444">
                  <c:v>1.7488800000033588E-3</c:v>
                </c:pt>
                <c:pt idx="87445">
                  <c:v>1.7489000000033589E-3</c:v>
                </c:pt>
                <c:pt idx="87446">
                  <c:v>1.748920000003359E-3</c:v>
                </c:pt>
                <c:pt idx="87447">
                  <c:v>1.7489400000033591E-3</c:v>
                </c:pt>
                <c:pt idx="87448">
                  <c:v>1.7489600000033592E-3</c:v>
                </c:pt>
                <c:pt idx="87449">
                  <c:v>1.7489800000033593E-3</c:v>
                </c:pt>
                <c:pt idx="87450">
                  <c:v>1.7490000000033594E-3</c:v>
                </c:pt>
                <c:pt idx="87451">
                  <c:v>1.7490200000033595E-3</c:v>
                </c:pt>
                <c:pt idx="87452">
                  <c:v>1.7490400000033596E-3</c:v>
                </c:pt>
                <c:pt idx="87453">
                  <c:v>1.7490600000033597E-3</c:v>
                </c:pt>
                <c:pt idx="87454">
                  <c:v>1.7490800000033598E-3</c:v>
                </c:pt>
                <c:pt idx="87455">
                  <c:v>1.7491000000033599E-3</c:v>
                </c:pt>
                <c:pt idx="87456">
                  <c:v>1.74912000000336E-3</c:v>
                </c:pt>
                <c:pt idx="87457">
                  <c:v>1.7491400000033601E-3</c:v>
                </c:pt>
                <c:pt idx="87458">
                  <c:v>1.7491600000033602E-3</c:v>
                </c:pt>
                <c:pt idx="87459">
                  <c:v>1.7491800000033603E-3</c:v>
                </c:pt>
                <c:pt idx="87460">
                  <c:v>1.7492000000033604E-3</c:v>
                </c:pt>
                <c:pt idx="87461">
                  <c:v>1.7492200000033605E-3</c:v>
                </c:pt>
                <c:pt idx="87462">
                  <c:v>1.7492400000033606E-3</c:v>
                </c:pt>
                <c:pt idx="87463">
                  <c:v>1.7492600000033607E-3</c:v>
                </c:pt>
                <c:pt idx="87464">
                  <c:v>1.7492800000033608E-3</c:v>
                </c:pt>
                <c:pt idx="87465">
                  <c:v>1.7493000000033609E-3</c:v>
                </c:pt>
                <c:pt idx="87466">
                  <c:v>1.749320000003361E-3</c:v>
                </c:pt>
                <c:pt idx="87467">
                  <c:v>1.7493400000033611E-3</c:v>
                </c:pt>
                <c:pt idx="87468">
                  <c:v>1.7493600000033612E-3</c:v>
                </c:pt>
                <c:pt idx="87469">
                  <c:v>1.7493800000033613E-3</c:v>
                </c:pt>
                <c:pt idx="87470">
                  <c:v>1.7494000000033614E-3</c:v>
                </c:pt>
                <c:pt idx="87471">
                  <c:v>1.7494200000033615E-3</c:v>
                </c:pt>
                <c:pt idx="87472">
                  <c:v>1.7494400000033616E-3</c:v>
                </c:pt>
                <c:pt idx="87473">
                  <c:v>1.7494600000033617E-3</c:v>
                </c:pt>
                <c:pt idx="87474">
                  <c:v>1.7494800000033618E-3</c:v>
                </c:pt>
                <c:pt idx="87475">
                  <c:v>1.7495000000033619E-3</c:v>
                </c:pt>
                <c:pt idx="87476">
                  <c:v>1.749520000003362E-3</c:v>
                </c:pt>
                <c:pt idx="87477">
                  <c:v>1.7495400000033621E-3</c:v>
                </c:pt>
                <c:pt idx="87478">
                  <c:v>1.7495600000033622E-3</c:v>
                </c:pt>
                <c:pt idx="87479">
                  <c:v>1.7495800000033623E-3</c:v>
                </c:pt>
                <c:pt idx="87480">
                  <c:v>1.7496000000033624E-3</c:v>
                </c:pt>
                <c:pt idx="87481">
                  <c:v>1.7496200000033625E-3</c:v>
                </c:pt>
                <c:pt idx="87482">
                  <c:v>1.7496400000033626E-3</c:v>
                </c:pt>
                <c:pt idx="87483">
                  <c:v>1.7496600000033626E-3</c:v>
                </c:pt>
                <c:pt idx="87484">
                  <c:v>1.7496800000033627E-3</c:v>
                </c:pt>
                <c:pt idx="87485">
                  <c:v>1.7497000000033628E-3</c:v>
                </c:pt>
                <c:pt idx="87486">
                  <c:v>1.7497200000033629E-3</c:v>
                </c:pt>
                <c:pt idx="87487">
                  <c:v>1.749740000003363E-3</c:v>
                </c:pt>
                <c:pt idx="87488">
                  <c:v>1.7497600000033631E-3</c:v>
                </c:pt>
                <c:pt idx="87489">
                  <c:v>1.7497800000033632E-3</c:v>
                </c:pt>
                <c:pt idx="87490">
                  <c:v>1.7498000000033633E-3</c:v>
                </c:pt>
                <c:pt idx="87491">
                  <c:v>1.7498200000033634E-3</c:v>
                </c:pt>
                <c:pt idx="87492">
                  <c:v>1.7498400000033635E-3</c:v>
                </c:pt>
                <c:pt idx="87493">
                  <c:v>1.7498600000033636E-3</c:v>
                </c:pt>
                <c:pt idx="87494">
                  <c:v>1.7498800000033637E-3</c:v>
                </c:pt>
                <c:pt idx="87495">
                  <c:v>1.7499000000033638E-3</c:v>
                </c:pt>
                <c:pt idx="87496">
                  <c:v>1.7499200000033639E-3</c:v>
                </c:pt>
                <c:pt idx="87497">
                  <c:v>1.749940000003364E-3</c:v>
                </c:pt>
                <c:pt idx="87498">
                  <c:v>1.7499600000033641E-3</c:v>
                </c:pt>
                <c:pt idx="87499">
                  <c:v>1.7499800000033642E-3</c:v>
                </c:pt>
                <c:pt idx="87500">
                  <c:v>1.7500000000033643E-3</c:v>
                </c:pt>
                <c:pt idx="87501">
                  <c:v>1.7500200000033644E-3</c:v>
                </c:pt>
                <c:pt idx="87502">
                  <c:v>1.7500400000033645E-3</c:v>
                </c:pt>
                <c:pt idx="87503">
                  <c:v>1.7500600000033646E-3</c:v>
                </c:pt>
                <c:pt idx="87504">
                  <c:v>1.7500800000033647E-3</c:v>
                </c:pt>
                <c:pt idx="87505">
                  <c:v>1.7501000000033648E-3</c:v>
                </c:pt>
                <c:pt idx="87506">
                  <c:v>1.7501200000033649E-3</c:v>
                </c:pt>
                <c:pt idx="87507">
                  <c:v>1.750140000003365E-3</c:v>
                </c:pt>
                <c:pt idx="87508">
                  <c:v>1.7501600000033651E-3</c:v>
                </c:pt>
                <c:pt idx="87509">
                  <c:v>1.7501800000033652E-3</c:v>
                </c:pt>
                <c:pt idx="87510">
                  <c:v>1.7502000000033653E-3</c:v>
                </c:pt>
                <c:pt idx="87511">
                  <c:v>1.7502200000033654E-3</c:v>
                </c:pt>
                <c:pt idx="87512">
                  <c:v>1.7502400000033655E-3</c:v>
                </c:pt>
                <c:pt idx="87513">
                  <c:v>1.7502600000033656E-3</c:v>
                </c:pt>
                <c:pt idx="87514">
                  <c:v>1.7502800000033657E-3</c:v>
                </c:pt>
                <c:pt idx="87515">
                  <c:v>1.7503000000033658E-3</c:v>
                </c:pt>
                <c:pt idx="87516">
                  <c:v>1.7503200000033659E-3</c:v>
                </c:pt>
                <c:pt idx="87517">
                  <c:v>1.750340000003366E-3</c:v>
                </c:pt>
                <c:pt idx="87518">
                  <c:v>1.7503600000033661E-3</c:v>
                </c:pt>
                <c:pt idx="87519">
                  <c:v>1.7503800000033662E-3</c:v>
                </c:pt>
                <c:pt idx="87520">
                  <c:v>1.7504000000033663E-3</c:v>
                </c:pt>
                <c:pt idx="87521">
                  <c:v>1.7504200000033664E-3</c:v>
                </c:pt>
                <c:pt idx="87522">
                  <c:v>1.7504400000033665E-3</c:v>
                </c:pt>
                <c:pt idx="87523">
                  <c:v>1.7504600000033666E-3</c:v>
                </c:pt>
                <c:pt idx="87524">
                  <c:v>1.7504800000033667E-3</c:v>
                </c:pt>
                <c:pt idx="87525">
                  <c:v>1.7505000000033668E-3</c:v>
                </c:pt>
                <c:pt idx="87526">
                  <c:v>1.7505200000033669E-3</c:v>
                </c:pt>
                <c:pt idx="87527">
                  <c:v>1.750540000003367E-3</c:v>
                </c:pt>
                <c:pt idx="87528">
                  <c:v>1.7505600000033671E-3</c:v>
                </c:pt>
                <c:pt idx="87529">
                  <c:v>1.7505800000033672E-3</c:v>
                </c:pt>
                <c:pt idx="87530">
                  <c:v>1.7506000000033673E-3</c:v>
                </c:pt>
                <c:pt idx="87531">
                  <c:v>1.7506200000033674E-3</c:v>
                </c:pt>
                <c:pt idx="87532">
                  <c:v>1.7506400000033675E-3</c:v>
                </c:pt>
                <c:pt idx="87533">
                  <c:v>1.7506600000033676E-3</c:v>
                </c:pt>
                <c:pt idx="87534">
                  <c:v>1.7506800000033676E-3</c:v>
                </c:pt>
                <c:pt idx="87535">
                  <c:v>1.7507000000033677E-3</c:v>
                </c:pt>
                <c:pt idx="87536">
                  <c:v>1.7507200000033678E-3</c:v>
                </c:pt>
                <c:pt idx="87537">
                  <c:v>1.7507400000033679E-3</c:v>
                </c:pt>
                <c:pt idx="87538">
                  <c:v>1.750760000003368E-3</c:v>
                </c:pt>
                <c:pt idx="87539">
                  <c:v>1.7507800000033681E-3</c:v>
                </c:pt>
                <c:pt idx="87540">
                  <c:v>1.7508000000033682E-3</c:v>
                </c:pt>
                <c:pt idx="87541">
                  <c:v>1.7508200000033683E-3</c:v>
                </c:pt>
                <c:pt idx="87542">
                  <c:v>1.7508400000033684E-3</c:v>
                </c:pt>
                <c:pt idx="87543">
                  <c:v>1.7508600000033685E-3</c:v>
                </c:pt>
                <c:pt idx="87544">
                  <c:v>1.7508800000033686E-3</c:v>
                </c:pt>
                <c:pt idx="87545">
                  <c:v>1.7509000000033687E-3</c:v>
                </c:pt>
                <c:pt idx="87546">
                  <c:v>1.7509200000033688E-3</c:v>
                </c:pt>
                <c:pt idx="87547">
                  <c:v>1.7509400000033689E-3</c:v>
                </c:pt>
                <c:pt idx="87548">
                  <c:v>1.750960000003369E-3</c:v>
                </c:pt>
                <c:pt idx="87549">
                  <c:v>1.7509800000033691E-3</c:v>
                </c:pt>
                <c:pt idx="87550">
                  <c:v>1.7510000000033692E-3</c:v>
                </c:pt>
                <c:pt idx="87551">
                  <c:v>1.7510200000033693E-3</c:v>
                </c:pt>
                <c:pt idx="87552">
                  <c:v>1.7510400000033694E-3</c:v>
                </c:pt>
                <c:pt idx="87553">
                  <c:v>1.7510600000033695E-3</c:v>
                </c:pt>
                <c:pt idx="87554">
                  <c:v>1.7510800000033696E-3</c:v>
                </c:pt>
                <c:pt idx="87555">
                  <c:v>1.7511000000033697E-3</c:v>
                </c:pt>
                <c:pt idx="87556">
                  <c:v>1.7511200000033698E-3</c:v>
                </c:pt>
                <c:pt idx="87557">
                  <c:v>1.7511400000033699E-3</c:v>
                </c:pt>
                <c:pt idx="87558">
                  <c:v>1.75116000000337E-3</c:v>
                </c:pt>
                <c:pt idx="87559">
                  <c:v>1.7511800000033701E-3</c:v>
                </c:pt>
                <c:pt idx="87560">
                  <c:v>1.7512000000033702E-3</c:v>
                </c:pt>
                <c:pt idx="87561">
                  <c:v>1.7512200000033703E-3</c:v>
                </c:pt>
                <c:pt idx="87562">
                  <c:v>1.7512400000033704E-3</c:v>
                </c:pt>
                <c:pt idx="87563">
                  <c:v>1.7512600000033705E-3</c:v>
                </c:pt>
                <c:pt idx="87564">
                  <c:v>1.7512800000033706E-3</c:v>
                </c:pt>
                <c:pt idx="87565">
                  <c:v>1.7513000000033707E-3</c:v>
                </c:pt>
                <c:pt idx="87566">
                  <c:v>1.7513200000033708E-3</c:v>
                </c:pt>
                <c:pt idx="87567">
                  <c:v>1.7513400000033709E-3</c:v>
                </c:pt>
                <c:pt idx="87568">
                  <c:v>1.751360000003371E-3</c:v>
                </c:pt>
                <c:pt idx="87569">
                  <c:v>1.7513800000033711E-3</c:v>
                </c:pt>
                <c:pt idx="87570">
                  <c:v>1.7514000000033712E-3</c:v>
                </c:pt>
                <c:pt idx="87571">
                  <c:v>1.7514200000033713E-3</c:v>
                </c:pt>
                <c:pt idx="87572">
                  <c:v>1.7514400000033714E-3</c:v>
                </c:pt>
                <c:pt idx="87573">
                  <c:v>1.7514600000033715E-3</c:v>
                </c:pt>
                <c:pt idx="87574">
                  <c:v>1.7514800000033716E-3</c:v>
                </c:pt>
                <c:pt idx="87575">
                  <c:v>1.7515000000033717E-3</c:v>
                </c:pt>
                <c:pt idx="87576">
                  <c:v>1.7515200000033718E-3</c:v>
                </c:pt>
                <c:pt idx="87577">
                  <c:v>1.7515400000033719E-3</c:v>
                </c:pt>
                <c:pt idx="87578">
                  <c:v>1.751560000003372E-3</c:v>
                </c:pt>
                <c:pt idx="87579">
                  <c:v>1.7515800000033721E-3</c:v>
                </c:pt>
                <c:pt idx="87580">
                  <c:v>1.7516000000033722E-3</c:v>
                </c:pt>
                <c:pt idx="87581">
                  <c:v>1.7516200000033723E-3</c:v>
                </c:pt>
                <c:pt idx="87582">
                  <c:v>1.7516400000033724E-3</c:v>
                </c:pt>
                <c:pt idx="87583">
                  <c:v>1.7516600000033725E-3</c:v>
                </c:pt>
                <c:pt idx="87584">
                  <c:v>1.7516800000033726E-3</c:v>
                </c:pt>
                <c:pt idx="87585">
                  <c:v>1.7517000000033727E-3</c:v>
                </c:pt>
                <c:pt idx="87586">
                  <c:v>1.7517200000033727E-3</c:v>
                </c:pt>
                <c:pt idx="87587">
                  <c:v>1.7517400000033728E-3</c:v>
                </c:pt>
                <c:pt idx="87588">
                  <c:v>1.7517600000033729E-3</c:v>
                </c:pt>
                <c:pt idx="87589">
                  <c:v>1.751780000003373E-3</c:v>
                </c:pt>
                <c:pt idx="87590">
                  <c:v>1.7518000000033731E-3</c:v>
                </c:pt>
                <c:pt idx="87591">
                  <c:v>1.7518200000033732E-3</c:v>
                </c:pt>
                <c:pt idx="87592">
                  <c:v>1.7518400000033733E-3</c:v>
                </c:pt>
                <c:pt idx="87593">
                  <c:v>1.7518600000033734E-3</c:v>
                </c:pt>
                <c:pt idx="87594">
                  <c:v>1.7518800000033735E-3</c:v>
                </c:pt>
                <c:pt idx="87595">
                  <c:v>1.7519000000033736E-3</c:v>
                </c:pt>
                <c:pt idx="87596">
                  <c:v>1.7519200000033737E-3</c:v>
                </c:pt>
                <c:pt idx="87597">
                  <c:v>1.7519400000033738E-3</c:v>
                </c:pt>
                <c:pt idx="87598">
                  <c:v>1.7519600000033739E-3</c:v>
                </c:pt>
                <c:pt idx="87599">
                  <c:v>1.751980000003374E-3</c:v>
                </c:pt>
                <c:pt idx="87600">
                  <c:v>1.7520000000033741E-3</c:v>
                </c:pt>
                <c:pt idx="87601">
                  <c:v>1.7520200000033742E-3</c:v>
                </c:pt>
                <c:pt idx="87602">
                  <c:v>1.7520400000033743E-3</c:v>
                </c:pt>
                <c:pt idx="87603">
                  <c:v>1.7520600000033744E-3</c:v>
                </c:pt>
                <c:pt idx="87604">
                  <c:v>1.7520800000033745E-3</c:v>
                </c:pt>
                <c:pt idx="87605">
                  <c:v>1.7521000000033746E-3</c:v>
                </c:pt>
                <c:pt idx="87606">
                  <c:v>1.7521200000033747E-3</c:v>
                </c:pt>
                <c:pt idx="87607">
                  <c:v>1.7521400000033748E-3</c:v>
                </c:pt>
                <c:pt idx="87608">
                  <c:v>1.7521600000033749E-3</c:v>
                </c:pt>
                <c:pt idx="87609">
                  <c:v>1.752180000003375E-3</c:v>
                </c:pt>
                <c:pt idx="87610">
                  <c:v>1.7522000000033751E-3</c:v>
                </c:pt>
                <c:pt idx="87611">
                  <c:v>1.7522200000033752E-3</c:v>
                </c:pt>
                <c:pt idx="87612">
                  <c:v>1.7522400000033753E-3</c:v>
                </c:pt>
                <c:pt idx="87613">
                  <c:v>1.7522600000033754E-3</c:v>
                </c:pt>
                <c:pt idx="87614">
                  <c:v>1.7522800000033755E-3</c:v>
                </c:pt>
                <c:pt idx="87615">
                  <c:v>1.7523000000033756E-3</c:v>
                </c:pt>
                <c:pt idx="87616">
                  <c:v>1.7523200000033757E-3</c:v>
                </c:pt>
                <c:pt idx="87617">
                  <c:v>1.7523400000033758E-3</c:v>
                </c:pt>
                <c:pt idx="87618">
                  <c:v>1.7523600000033759E-3</c:v>
                </c:pt>
                <c:pt idx="87619">
                  <c:v>1.752380000003376E-3</c:v>
                </c:pt>
                <c:pt idx="87620">
                  <c:v>1.7524000000033761E-3</c:v>
                </c:pt>
                <c:pt idx="87621">
                  <c:v>1.7524200000033762E-3</c:v>
                </c:pt>
                <c:pt idx="87622">
                  <c:v>1.7524400000033763E-3</c:v>
                </c:pt>
                <c:pt idx="87623">
                  <c:v>1.7524600000033764E-3</c:v>
                </c:pt>
                <c:pt idx="87624">
                  <c:v>1.7524800000033765E-3</c:v>
                </c:pt>
                <c:pt idx="87625">
                  <c:v>1.7525000000033766E-3</c:v>
                </c:pt>
                <c:pt idx="87626">
                  <c:v>1.7525200000033767E-3</c:v>
                </c:pt>
                <c:pt idx="87627">
                  <c:v>1.7525400000033768E-3</c:v>
                </c:pt>
                <c:pt idx="87628">
                  <c:v>1.7525600000033769E-3</c:v>
                </c:pt>
                <c:pt idx="87629">
                  <c:v>1.752580000003377E-3</c:v>
                </c:pt>
                <c:pt idx="87630">
                  <c:v>1.7526000000033771E-3</c:v>
                </c:pt>
                <c:pt idx="87631">
                  <c:v>1.7526200000033772E-3</c:v>
                </c:pt>
                <c:pt idx="87632">
                  <c:v>1.7526400000033773E-3</c:v>
                </c:pt>
                <c:pt idx="87633">
                  <c:v>1.7526600000033774E-3</c:v>
                </c:pt>
                <c:pt idx="87634">
                  <c:v>1.7526800000033775E-3</c:v>
                </c:pt>
                <c:pt idx="87635">
                  <c:v>1.7527000000033776E-3</c:v>
                </c:pt>
                <c:pt idx="87636">
                  <c:v>1.7527200000033777E-3</c:v>
                </c:pt>
                <c:pt idx="87637">
                  <c:v>1.7527400000033778E-3</c:v>
                </c:pt>
                <c:pt idx="87638">
                  <c:v>1.7527600000033778E-3</c:v>
                </c:pt>
                <c:pt idx="87639">
                  <c:v>1.7527800000033779E-3</c:v>
                </c:pt>
                <c:pt idx="87640">
                  <c:v>1.752800000003378E-3</c:v>
                </c:pt>
                <c:pt idx="87641">
                  <c:v>1.7528200000033781E-3</c:v>
                </c:pt>
                <c:pt idx="87642">
                  <c:v>1.7528400000033782E-3</c:v>
                </c:pt>
                <c:pt idx="87643">
                  <c:v>1.7528600000033783E-3</c:v>
                </c:pt>
                <c:pt idx="87644">
                  <c:v>1.7528800000033784E-3</c:v>
                </c:pt>
                <c:pt idx="87645">
                  <c:v>1.7529000000033785E-3</c:v>
                </c:pt>
                <c:pt idx="87646">
                  <c:v>1.7529200000033786E-3</c:v>
                </c:pt>
                <c:pt idx="87647">
                  <c:v>1.7529400000033787E-3</c:v>
                </c:pt>
                <c:pt idx="87648">
                  <c:v>1.7529600000033788E-3</c:v>
                </c:pt>
                <c:pt idx="87649">
                  <c:v>1.7529800000033789E-3</c:v>
                </c:pt>
                <c:pt idx="87650">
                  <c:v>1.753000000003379E-3</c:v>
                </c:pt>
                <c:pt idx="87651">
                  <c:v>1.7530200000033791E-3</c:v>
                </c:pt>
                <c:pt idx="87652">
                  <c:v>1.7530400000033792E-3</c:v>
                </c:pt>
                <c:pt idx="87653">
                  <c:v>1.7530600000033793E-3</c:v>
                </c:pt>
                <c:pt idx="87654">
                  <c:v>1.7530800000033794E-3</c:v>
                </c:pt>
                <c:pt idx="87655">
                  <c:v>1.7531000000033795E-3</c:v>
                </c:pt>
                <c:pt idx="87656">
                  <c:v>1.7531200000033796E-3</c:v>
                </c:pt>
                <c:pt idx="87657">
                  <c:v>1.7531400000033797E-3</c:v>
                </c:pt>
                <c:pt idx="87658">
                  <c:v>1.7531600000033798E-3</c:v>
                </c:pt>
                <c:pt idx="87659">
                  <c:v>1.7531800000033799E-3</c:v>
                </c:pt>
                <c:pt idx="87660">
                  <c:v>1.75320000000338E-3</c:v>
                </c:pt>
                <c:pt idx="87661">
                  <c:v>1.7532200000033801E-3</c:v>
                </c:pt>
                <c:pt idx="87662">
                  <c:v>1.7532400000033802E-3</c:v>
                </c:pt>
                <c:pt idx="87663">
                  <c:v>1.7532600000033803E-3</c:v>
                </c:pt>
                <c:pt idx="87664">
                  <c:v>1.7532800000033804E-3</c:v>
                </c:pt>
                <c:pt idx="87665">
                  <c:v>1.7533000000033805E-3</c:v>
                </c:pt>
                <c:pt idx="87666">
                  <c:v>1.7533200000033806E-3</c:v>
                </c:pt>
                <c:pt idx="87667">
                  <c:v>1.7533400000033807E-3</c:v>
                </c:pt>
                <c:pt idx="87668">
                  <c:v>1.7533600000033808E-3</c:v>
                </c:pt>
                <c:pt idx="87669">
                  <c:v>1.7533800000033809E-3</c:v>
                </c:pt>
                <c:pt idx="87670">
                  <c:v>1.753400000003381E-3</c:v>
                </c:pt>
                <c:pt idx="87671">
                  <c:v>1.7534200000033811E-3</c:v>
                </c:pt>
                <c:pt idx="87672">
                  <c:v>1.7534400000033812E-3</c:v>
                </c:pt>
                <c:pt idx="87673">
                  <c:v>1.7534600000033813E-3</c:v>
                </c:pt>
                <c:pt idx="87674">
                  <c:v>1.7534800000033814E-3</c:v>
                </c:pt>
                <c:pt idx="87675">
                  <c:v>1.7535000000033815E-3</c:v>
                </c:pt>
                <c:pt idx="87676">
                  <c:v>1.7535200000033816E-3</c:v>
                </c:pt>
                <c:pt idx="87677">
                  <c:v>1.7535400000033817E-3</c:v>
                </c:pt>
                <c:pt idx="87678">
                  <c:v>1.7535600000033818E-3</c:v>
                </c:pt>
                <c:pt idx="87679">
                  <c:v>1.7535800000033819E-3</c:v>
                </c:pt>
                <c:pt idx="87680">
                  <c:v>1.753600000003382E-3</c:v>
                </c:pt>
                <c:pt idx="87681">
                  <c:v>1.7536200000033821E-3</c:v>
                </c:pt>
                <c:pt idx="87682">
                  <c:v>1.7536400000033822E-3</c:v>
                </c:pt>
                <c:pt idx="87683">
                  <c:v>1.7536600000033823E-3</c:v>
                </c:pt>
                <c:pt idx="87684">
                  <c:v>1.7536800000033824E-3</c:v>
                </c:pt>
                <c:pt idx="87685">
                  <c:v>1.7537000000033825E-3</c:v>
                </c:pt>
                <c:pt idx="87686">
                  <c:v>1.7537200000033826E-3</c:v>
                </c:pt>
                <c:pt idx="87687">
                  <c:v>1.7537400000033827E-3</c:v>
                </c:pt>
                <c:pt idx="87688">
                  <c:v>1.7537600000033828E-3</c:v>
                </c:pt>
                <c:pt idx="87689">
                  <c:v>1.7537800000033828E-3</c:v>
                </c:pt>
                <c:pt idx="87690">
                  <c:v>1.7538000000033829E-3</c:v>
                </c:pt>
                <c:pt idx="87691">
                  <c:v>1.753820000003383E-3</c:v>
                </c:pt>
                <c:pt idx="87692">
                  <c:v>1.7538400000033831E-3</c:v>
                </c:pt>
                <c:pt idx="87693">
                  <c:v>1.7538600000033832E-3</c:v>
                </c:pt>
                <c:pt idx="87694">
                  <c:v>1.7538800000033833E-3</c:v>
                </c:pt>
                <c:pt idx="87695">
                  <c:v>1.7539000000033834E-3</c:v>
                </c:pt>
                <c:pt idx="87696">
                  <c:v>1.7539200000033835E-3</c:v>
                </c:pt>
                <c:pt idx="87697">
                  <c:v>1.7539400000033836E-3</c:v>
                </c:pt>
                <c:pt idx="87698">
                  <c:v>1.7539600000033837E-3</c:v>
                </c:pt>
                <c:pt idx="87699">
                  <c:v>1.7539800000033838E-3</c:v>
                </c:pt>
                <c:pt idx="87700">
                  <c:v>1.7540000000033839E-3</c:v>
                </c:pt>
                <c:pt idx="87701">
                  <c:v>1.754020000003384E-3</c:v>
                </c:pt>
                <c:pt idx="87702">
                  <c:v>1.7540400000033841E-3</c:v>
                </c:pt>
                <c:pt idx="87703">
                  <c:v>1.7540600000033842E-3</c:v>
                </c:pt>
                <c:pt idx="87704">
                  <c:v>1.7540800000033843E-3</c:v>
                </c:pt>
                <c:pt idx="87705">
                  <c:v>1.7541000000033844E-3</c:v>
                </c:pt>
                <c:pt idx="87706">
                  <c:v>1.7541200000033845E-3</c:v>
                </c:pt>
                <c:pt idx="87707">
                  <c:v>1.7541400000033846E-3</c:v>
                </c:pt>
                <c:pt idx="87708">
                  <c:v>1.7541600000033847E-3</c:v>
                </c:pt>
                <c:pt idx="87709">
                  <c:v>1.7541800000033848E-3</c:v>
                </c:pt>
                <c:pt idx="87710">
                  <c:v>1.7542000000033849E-3</c:v>
                </c:pt>
                <c:pt idx="87711">
                  <c:v>1.754220000003385E-3</c:v>
                </c:pt>
                <c:pt idx="87712">
                  <c:v>1.7542400000033851E-3</c:v>
                </c:pt>
                <c:pt idx="87713">
                  <c:v>1.7542600000033852E-3</c:v>
                </c:pt>
                <c:pt idx="87714">
                  <c:v>1.7542800000033853E-3</c:v>
                </c:pt>
                <c:pt idx="87715">
                  <c:v>1.7543000000033854E-3</c:v>
                </c:pt>
                <c:pt idx="87716">
                  <c:v>1.7543200000033855E-3</c:v>
                </c:pt>
                <c:pt idx="87717">
                  <c:v>1.7543400000033856E-3</c:v>
                </c:pt>
                <c:pt idx="87718">
                  <c:v>1.7543600000033857E-3</c:v>
                </c:pt>
                <c:pt idx="87719">
                  <c:v>1.7543800000033858E-3</c:v>
                </c:pt>
                <c:pt idx="87720">
                  <c:v>1.7544000000033859E-3</c:v>
                </c:pt>
                <c:pt idx="87721">
                  <c:v>1.754420000003386E-3</c:v>
                </c:pt>
                <c:pt idx="87722">
                  <c:v>1.7544400000033861E-3</c:v>
                </c:pt>
                <c:pt idx="87723">
                  <c:v>1.7544600000033862E-3</c:v>
                </c:pt>
                <c:pt idx="87724">
                  <c:v>1.7544800000033863E-3</c:v>
                </c:pt>
                <c:pt idx="87725">
                  <c:v>1.7545000000033864E-3</c:v>
                </c:pt>
                <c:pt idx="87726">
                  <c:v>1.7545200000033865E-3</c:v>
                </c:pt>
                <c:pt idx="87727">
                  <c:v>1.7545400000033866E-3</c:v>
                </c:pt>
                <c:pt idx="87728">
                  <c:v>1.7545600000033867E-3</c:v>
                </c:pt>
                <c:pt idx="87729">
                  <c:v>1.7545800000033868E-3</c:v>
                </c:pt>
                <c:pt idx="87730">
                  <c:v>1.7546000000033869E-3</c:v>
                </c:pt>
                <c:pt idx="87731">
                  <c:v>1.754620000003387E-3</c:v>
                </c:pt>
                <c:pt idx="87732">
                  <c:v>1.7546400000033871E-3</c:v>
                </c:pt>
                <c:pt idx="87733">
                  <c:v>1.7546600000033872E-3</c:v>
                </c:pt>
                <c:pt idx="87734">
                  <c:v>1.7546800000033873E-3</c:v>
                </c:pt>
                <c:pt idx="87735">
                  <c:v>1.7547000000033874E-3</c:v>
                </c:pt>
                <c:pt idx="87736">
                  <c:v>1.7547200000033875E-3</c:v>
                </c:pt>
                <c:pt idx="87737">
                  <c:v>1.7547400000033876E-3</c:v>
                </c:pt>
                <c:pt idx="87738">
                  <c:v>1.7547600000033877E-3</c:v>
                </c:pt>
                <c:pt idx="87739">
                  <c:v>1.7547800000033878E-3</c:v>
                </c:pt>
                <c:pt idx="87740">
                  <c:v>1.7548000000033879E-3</c:v>
                </c:pt>
                <c:pt idx="87741">
                  <c:v>1.7548200000033879E-3</c:v>
                </c:pt>
                <c:pt idx="87742">
                  <c:v>1.754840000003388E-3</c:v>
                </c:pt>
                <c:pt idx="87743">
                  <c:v>1.7548600000033881E-3</c:v>
                </c:pt>
                <c:pt idx="87744">
                  <c:v>1.7548800000033882E-3</c:v>
                </c:pt>
                <c:pt idx="87745">
                  <c:v>1.7549000000033883E-3</c:v>
                </c:pt>
                <c:pt idx="87746">
                  <c:v>1.7549200000033884E-3</c:v>
                </c:pt>
                <c:pt idx="87747">
                  <c:v>1.7549400000033885E-3</c:v>
                </c:pt>
                <c:pt idx="87748">
                  <c:v>1.7549600000033886E-3</c:v>
                </c:pt>
                <c:pt idx="87749">
                  <c:v>1.7549800000033887E-3</c:v>
                </c:pt>
                <c:pt idx="87750">
                  <c:v>1.7550000000033888E-3</c:v>
                </c:pt>
                <c:pt idx="87751">
                  <c:v>1.7550200000033889E-3</c:v>
                </c:pt>
                <c:pt idx="87752">
                  <c:v>1.755040000003389E-3</c:v>
                </c:pt>
                <c:pt idx="87753">
                  <c:v>1.7550600000033891E-3</c:v>
                </c:pt>
                <c:pt idx="87754">
                  <c:v>1.7550800000033892E-3</c:v>
                </c:pt>
                <c:pt idx="87755">
                  <c:v>1.7551000000033893E-3</c:v>
                </c:pt>
                <c:pt idx="87756">
                  <c:v>1.7551200000033894E-3</c:v>
                </c:pt>
                <c:pt idx="87757">
                  <c:v>1.7551400000033895E-3</c:v>
                </c:pt>
                <c:pt idx="87758">
                  <c:v>1.7551600000033896E-3</c:v>
                </c:pt>
                <c:pt idx="87759">
                  <c:v>1.7551800000033897E-3</c:v>
                </c:pt>
                <c:pt idx="87760">
                  <c:v>1.7552000000033898E-3</c:v>
                </c:pt>
                <c:pt idx="87761">
                  <c:v>1.7552200000033899E-3</c:v>
                </c:pt>
                <c:pt idx="87762">
                  <c:v>1.75524000000339E-3</c:v>
                </c:pt>
                <c:pt idx="87763">
                  <c:v>1.7552600000033901E-3</c:v>
                </c:pt>
                <c:pt idx="87764">
                  <c:v>1.7552800000033902E-3</c:v>
                </c:pt>
                <c:pt idx="87765">
                  <c:v>1.7553000000033903E-3</c:v>
                </c:pt>
                <c:pt idx="87766">
                  <c:v>1.7553200000033904E-3</c:v>
                </c:pt>
                <c:pt idx="87767">
                  <c:v>1.7553400000033905E-3</c:v>
                </c:pt>
                <c:pt idx="87768">
                  <c:v>1.7553600000033906E-3</c:v>
                </c:pt>
                <c:pt idx="87769">
                  <c:v>1.7553800000033907E-3</c:v>
                </c:pt>
                <c:pt idx="87770">
                  <c:v>1.7554000000033908E-3</c:v>
                </c:pt>
                <c:pt idx="87771">
                  <c:v>1.7554200000033909E-3</c:v>
                </c:pt>
                <c:pt idx="87772">
                  <c:v>1.755440000003391E-3</c:v>
                </c:pt>
                <c:pt idx="87773">
                  <c:v>1.7554600000033911E-3</c:v>
                </c:pt>
                <c:pt idx="87774">
                  <c:v>1.7554800000033912E-3</c:v>
                </c:pt>
                <c:pt idx="87775">
                  <c:v>1.7555000000033913E-3</c:v>
                </c:pt>
                <c:pt idx="87776">
                  <c:v>1.7555200000033914E-3</c:v>
                </c:pt>
                <c:pt idx="87777">
                  <c:v>1.7555400000033915E-3</c:v>
                </c:pt>
                <c:pt idx="87778">
                  <c:v>1.7555600000033916E-3</c:v>
                </c:pt>
                <c:pt idx="87779">
                  <c:v>1.7555800000033917E-3</c:v>
                </c:pt>
                <c:pt idx="87780">
                  <c:v>1.7556000000033918E-3</c:v>
                </c:pt>
                <c:pt idx="87781">
                  <c:v>1.7556200000033919E-3</c:v>
                </c:pt>
                <c:pt idx="87782">
                  <c:v>1.755640000003392E-3</c:v>
                </c:pt>
                <c:pt idx="87783">
                  <c:v>1.7556600000033921E-3</c:v>
                </c:pt>
                <c:pt idx="87784">
                  <c:v>1.7556800000033922E-3</c:v>
                </c:pt>
                <c:pt idx="87785">
                  <c:v>1.7557000000033923E-3</c:v>
                </c:pt>
                <c:pt idx="87786">
                  <c:v>1.7557200000033924E-3</c:v>
                </c:pt>
                <c:pt idx="87787">
                  <c:v>1.7557400000033925E-3</c:v>
                </c:pt>
                <c:pt idx="87788">
                  <c:v>1.7557600000033926E-3</c:v>
                </c:pt>
                <c:pt idx="87789">
                  <c:v>1.7557800000033927E-3</c:v>
                </c:pt>
                <c:pt idx="87790">
                  <c:v>1.7558000000033928E-3</c:v>
                </c:pt>
                <c:pt idx="87791">
                  <c:v>1.7558200000033929E-3</c:v>
                </c:pt>
                <c:pt idx="87792">
                  <c:v>1.755840000003393E-3</c:v>
                </c:pt>
                <c:pt idx="87793">
                  <c:v>1.755860000003393E-3</c:v>
                </c:pt>
                <c:pt idx="87794">
                  <c:v>1.7558800000033931E-3</c:v>
                </c:pt>
                <c:pt idx="87795">
                  <c:v>1.7559000000033932E-3</c:v>
                </c:pt>
                <c:pt idx="87796">
                  <c:v>1.7559200000033933E-3</c:v>
                </c:pt>
                <c:pt idx="87797">
                  <c:v>1.7559400000033934E-3</c:v>
                </c:pt>
                <c:pt idx="87798">
                  <c:v>1.7559600000033935E-3</c:v>
                </c:pt>
                <c:pt idx="87799">
                  <c:v>1.7559800000033936E-3</c:v>
                </c:pt>
                <c:pt idx="87800">
                  <c:v>1.7560000000033937E-3</c:v>
                </c:pt>
                <c:pt idx="87801">
                  <c:v>1.7560200000033938E-3</c:v>
                </c:pt>
                <c:pt idx="87802">
                  <c:v>1.7560400000033939E-3</c:v>
                </c:pt>
                <c:pt idx="87803">
                  <c:v>1.756060000003394E-3</c:v>
                </c:pt>
                <c:pt idx="87804">
                  <c:v>1.7560800000033941E-3</c:v>
                </c:pt>
                <c:pt idx="87805">
                  <c:v>1.7561000000033942E-3</c:v>
                </c:pt>
                <c:pt idx="87806">
                  <c:v>1.7561200000033943E-3</c:v>
                </c:pt>
                <c:pt idx="87807">
                  <c:v>1.7561400000033944E-3</c:v>
                </c:pt>
                <c:pt idx="87808">
                  <c:v>1.7561600000033945E-3</c:v>
                </c:pt>
                <c:pt idx="87809">
                  <c:v>1.7561800000033946E-3</c:v>
                </c:pt>
                <c:pt idx="87810">
                  <c:v>1.7562000000033947E-3</c:v>
                </c:pt>
                <c:pt idx="87811">
                  <c:v>1.7562200000033948E-3</c:v>
                </c:pt>
                <c:pt idx="87812">
                  <c:v>1.7562400000033949E-3</c:v>
                </c:pt>
                <c:pt idx="87813">
                  <c:v>1.756260000003395E-3</c:v>
                </c:pt>
                <c:pt idx="87814">
                  <c:v>1.7562800000033951E-3</c:v>
                </c:pt>
                <c:pt idx="87815">
                  <c:v>1.7563000000033952E-3</c:v>
                </c:pt>
                <c:pt idx="87816">
                  <c:v>1.7563200000033953E-3</c:v>
                </c:pt>
                <c:pt idx="87817">
                  <c:v>1.7563400000033954E-3</c:v>
                </c:pt>
                <c:pt idx="87818">
                  <c:v>1.7563600000033955E-3</c:v>
                </c:pt>
                <c:pt idx="87819">
                  <c:v>1.7563800000033956E-3</c:v>
                </c:pt>
                <c:pt idx="87820">
                  <c:v>1.7564000000033957E-3</c:v>
                </c:pt>
                <c:pt idx="87821">
                  <c:v>1.7564200000033958E-3</c:v>
                </c:pt>
                <c:pt idx="87822">
                  <c:v>1.7564400000033959E-3</c:v>
                </c:pt>
                <c:pt idx="87823">
                  <c:v>1.756460000003396E-3</c:v>
                </c:pt>
                <c:pt idx="87824">
                  <c:v>1.7564800000033961E-3</c:v>
                </c:pt>
                <c:pt idx="87825">
                  <c:v>1.7565000000033962E-3</c:v>
                </c:pt>
                <c:pt idx="87826">
                  <c:v>1.7565200000033963E-3</c:v>
                </c:pt>
                <c:pt idx="87827">
                  <c:v>1.7565400000033964E-3</c:v>
                </c:pt>
                <c:pt idx="87828">
                  <c:v>1.7565600000033965E-3</c:v>
                </c:pt>
                <c:pt idx="87829">
                  <c:v>1.7565800000033966E-3</c:v>
                </c:pt>
                <c:pt idx="87830">
                  <c:v>1.7566000000033967E-3</c:v>
                </c:pt>
                <c:pt idx="87831">
                  <c:v>1.7566200000033968E-3</c:v>
                </c:pt>
                <c:pt idx="87832">
                  <c:v>1.7566400000033969E-3</c:v>
                </c:pt>
                <c:pt idx="87833">
                  <c:v>1.756660000003397E-3</c:v>
                </c:pt>
                <c:pt idx="87834">
                  <c:v>1.7566800000033971E-3</c:v>
                </c:pt>
                <c:pt idx="87835">
                  <c:v>1.7567000000033972E-3</c:v>
                </c:pt>
                <c:pt idx="87836">
                  <c:v>1.7567200000033973E-3</c:v>
                </c:pt>
                <c:pt idx="87837">
                  <c:v>1.7567400000033974E-3</c:v>
                </c:pt>
                <c:pt idx="87838">
                  <c:v>1.7567600000033975E-3</c:v>
                </c:pt>
                <c:pt idx="87839">
                  <c:v>1.7567800000033976E-3</c:v>
                </c:pt>
                <c:pt idx="87840">
                  <c:v>1.7568000000033977E-3</c:v>
                </c:pt>
                <c:pt idx="87841">
                  <c:v>1.7568200000033978E-3</c:v>
                </c:pt>
                <c:pt idx="87842">
                  <c:v>1.7568400000033979E-3</c:v>
                </c:pt>
                <c:pt idx="87843">
                  <c:v>1.756860000003398E-3</c:v>
                </c:pt>
                <c:pt idx="87844">
                  <c:v>1.756880000003398E-3</c:v>
                </c:pt>
                <c:pt idx="87845">
                  <c:v>1.7569000000033981E-3</c:v>
                </c:pt>
                <c:pt idx="87846">
                  <c:v>1.7569200000033982E-3</c:v>
                </c:pt>
                <c:pt idx="87847">
                  <c:v>1.7569400000033983E-3</c:v>
                </c:pt>
                <c:pt idx="87848">
                  <c:v>1.7569600000033984E-3</c:v>
                </c:pt>
                <c:pt idx="87849">
                  <c:v>1.7569800000033985E-3</c:v>
                </c:pt>
                <c:pt idx="87850">
                  <c:v>1.7570000000033986E-3</c:v>
                </c:pt>
                <c:pt idx="87851">
                  <c:v>1.7570200000033987E-3</c:v>
                </c:pt>
                <c:pt idx="87852">
                  <c:v>1.7570400000033988E-3</c:v>
                </c:pt>
                <c:pt idx="87853">
                  <c:v>1.7570600000033989E-3</c:v>
                </c:pt>
                <c:pt idx="87854">
                  <c:v>1.757080000003399E-3</c:v>
                </c:pt>
                <c:pt idx="87855">
                  <c:v>1.7571000000033991E-3</c:v>
                </c:pt>
                <c:pt idx="87856">
                  <c:v>1.7571200000033992E-3</c:v>
                </c:pt>
                <c:pt idx="87857">
                  <c:v>1.7571400000033993E-3</c:v>
                </c:pt>
                <c:pt idx="87858">
                  <c:v>1.7571600000033994E-3</c:v>
                </c:pt>
                <c:pt idx="87859">
                  <c:v>1.7571800000033995E-3</c:v>
                </c:pt>
                <c:pt idx="87860">
                  <c:v>1.7572000000033996E-3</c:v>
                </c:pt>
                <c:pt idx="87861">
                  <c:v>1.7572200000033997E-3</c:v>
                </c:pt>
                <c:pt idx="87862">
                  <c:v>1.7572400000033998E-3</c:v>
                </c:pt>
                <c:pt idx="87863">
                  <c:v>1.7572600000033999E-3</c:v>
                </c:pt>
                <c:pt idx="87864">
                  <c:v>1.7572800000034E-3</c:v>
                </c:pt>
                <c:pt idx="87865">
                  <c:v>1.7573000000034001E-3</c:v>
                </c:pt>
                <c:pt idx="87866">
                  <c:v>1.7573200000034002E-3</c:v>
                </c:pt>
                <c:pt idx="87867">
                  <c:v>1.7573400000034003E-3</c:v>
                </c:pt>
                <c:pt idx="87868">
                  <c:v>1.7573600000034004E-3</c:v>
                </c:pt>
                <c:pt idx="87869">
                  <c:v>1.7573800000034005E-3</c:v>
                </c:pt>
                <c:pt idx="87870">
                  <c:v>1.7574000000034006E-3</c:v>
                </c:pt>
                <c:pt idx="87871">
                  <c:v>1.7574200000034007E-3</c:v>
                </c:pt>
                <c:pt idx="87872">
                  <c:v>1.7574400000034008E-3</c:v>
                </c:pt>
                <c:pt idx="87873">
                  <c:v>1.7574600000034009E-3</c:v>
                </c:pt>
                <c:pt idx="87874">
                  <c:v>1.757480000003401E-3</c:v>
                </c:pt>
                <c:pt idx="87875">
                  <c:v>1.7575000000034011E-3</c:v>
                </c:pt>
                <c:pt idx="87876">
                  <c:v>1.7575200000034012E-3</c:v>
                </c:pt>
                <c:pt idx="87877">
                  <c:v>1.7575400000034013E-3</c:v>
                </c:pt>
                <c:pt idx="87878">
                  <c:v>1.7575600000034014E-3</c:v>
                </c:pt>
                <c:pt idx="87879">
                  <c:v>1.7575800000034015E-3</c:v>
                </c:pt>
                <c:pt idx="87880">
                  <c:v>1.7576000000034016E-3</c:v>
                </c:pt>
                <c:pt idx="87881">
                  <c:v>1.7576200000034017E-3</c:v>
                </c:pt>
                <c:pt idx="87882">
                  <c:v>1.7576400000034018E-3</c:v>
                </c:pt>
                <c:pt idx="87883">
                  <c:v>1.7576600000034019E-3</c:v>
                </c:pt>
                <c:pt idx="87884">
                  <c:v>1.757680000003402E-3</c:v>
                </c:pt>
                <c:pt idx="87885">
                  <c:v>1.7577000000034021E-3</c:v>
                </c:pt>
                <c:pt idx="87886">
                  <c:v>1.7577200000034022E-3</c:v>
                </c:pt>
                <c:pt idx="87887">
                  <c:v>1.7577400000034023E-3</c:v>
                </c:pt>
                <c:pt idx="87888">
                  <c:v>1.7577600000034024E-3</c:v>
                </c:pt>
                <c:pt idx="87889">
                  <c:v>1.7577800000034025E-3</c:v>
                </c:pt>
                <c:pt idx="87890">
                  <c:v>1.7578000000034026E-3</c:v>
                </c:pt>
                <c:pt idx="87891">
                  <c:v>1.7578200000034027E-3</c:v>
                </c:pt>
                <c:pt idx="87892">
                  <c:v>1.7578400000034028E-3</c:v>
                </c:pt>
                <c:pt idx="87893">
                  <c:v>1.7578600000034029E-3</c:v>
                </c:pt>
                <c:pt idx="87894">
                  <c:v>1.757880000003403E-3</c:v>
                </c:pt>
                <c:pt idx="87895">
                  <c:v>1.7579000000034031E-3</c:v>
                </c:pt>
                <c:pt idx="87896">
                  <c:v>1.7579200000034031E-3</c:v>
                </c:pt>
                <c:pt idx="87897">
                  <c:v>1.7579400000034032E-3</c:v>
                </c:pt>
                <c:pt idx="87898">
                  <c:v>1.7579600000034033E-3</c:v>
                </c:pt>
                <c:pt idx="87899">
                  <c:v>1.7579800000034034E-3</c:v>
                </c:pt>
                <c:pt idx="87900">
                  <c:v>1.7580000000034035E-3</c:v>
                </c:pt>
                <c:pt idx="87901">
                  <c:v>1.7580200000034036E-3</c:v>
                </c:pt>
                <c:pt idx="87902">
                  <c:v>1.7580400000034037E-3</c:v>
                </c:pt>
                <c:pt idx="87903">
                  <c:v>1.7580600000034038E-3</c:v>
                </c:pt>
                <c:pt idx="87904">
                  <c:v>1.7580800000034039E-3</c:v>
                </c:pt>
                <c:pt idx="87905">
                  <c:v>1.758100000003404E-3</c:v>
                </c:pt>
                <c:pt idx="87906">
                  <c:v>1.7581200000034041E-3</c:v>
                </c:pt>
                <c:pt idx="87907">
                  <c:v>1.7581400000034042E-3</c:v>
                </c:pt>
                <c:pt idx="87908">
                  <c:v>1.7581600000034043E-3</c:v>
                </c:pt>
                <c:pt idx="87909">
                  <c:v>1.7581800000034044E-3</c:v>
                </c:pt>
                <c:pt idx="87910">
                  <c:v>1.7582000000034045E-3</c:v>
                </c:pt>
                <c:pt idx="87911">
                  <c:v>1.7582200000034046E-3</c:v>
                </c:pt>
                <c:pt idx="87912">
                  <c:v>1.7582400000034047E-3</c:v>
                </c:pt>
                <c:pt idx="87913">
                  <c:v>1.7582600000034048E-3</c:v>
                </c:pt>
                <c:pt idx="87914">
                  <c:v>1.7582800000034049E-3</c:v>
                </c:pt>
                <c:pt idx="87915">
                  <c:v>1.758300000003405E-3</c:v>
                </c:pt>
                <c:pt idx="87916">
                  <c:v>1.7583200000034051E-3</c:v>
                </c:pt>
                <c:pt idx="87917">
                  <c:v>1.7583400000034052E-3</c:v>
                </c:pt>
                <c:pt idx="87918">
                  <c:v>1.7583600000034053E-3</c:v>
                </c:pt>
                <c:pt idx="87919">
                  <c:v>1.7583800000034054E-3</c:v>
                </c:pt>
                <c:pt idx="87920">
                  <c:v>1.7584000000034055E-3</c:v>
                </c:pt>
                <c:pt idx="87921">
                  <c:v>1.7584200000034056E-3</c:v>
                </c:pt>
                <c:pt idx="87922">
                  <c:v>1.7584400000034057E-3</c:v>
                </c:pt>
                <c:pt idx="87923">
                  <c:v>1.7584600000034058E-3</c:v>
                </c:pt>
                <c:pt idx="87924">
                  <c:v>1.7584800000034059E-3</c:v>
                </c:pt>
                <c:pt idx="87925">
                  <c:v>1.758500000003406E-3</c:v>
                </c:pt>
                <c:pt idx="87926">
                  <c:v>1.7585200000034061E-3</c:v>
                </c:pt>
                <c:pt idx="87927">
                  <c:v>1.7585400000034062E-3</c:v>
                </c:pt>
                <c:pt idx="87928">
                  <c:v>1.7585600000034063E-3</c:v>
                </c:pt>
                <c:pt idx="87929">
                  <c:v>1.7585800000034064E-3</c:v>
                </c:pt>
                <c:pt idx="87930">
                  <c:v>1.7586000000034065E-3</c:v>
                </c:pt>
                <c:pt idx="87931">
                  <c:v>1.7586200000034066E-3</c:v>
                </c:pt>
                <c:pt idx="87932">
                  <c:v>1.7586400000034067E-3</c:v>
                </c:pt>
                <c:pt idx="87933">
                  <c:v>1.7586600000034068E-3</c:v>
                </c:pt>
                <c:pt idx="87934">
                  <c:v>1.7586800000034069E-3</c:v>
                </c:pt>
                <c:pt idx="87935">
                  <c:v>1.758700000003407E-3</c:v>
                </c:pt>
                <c:pt idx="87936">
                  <c:v>1.7587200000034071E-3</c:v>
                </c:pt>
                <c:pt idx="87937">
                  <c:v>1.7587400000034072E-3</c:v>
                </c:pt>
                <c:pt idx="87938">
                  <c:v>1.7587600000034073E-3</c:v>
                </c:pt>
                <c:pt idx="87939">
                  <c:v>1.7587800000034074E-3</c:v>
                </c:pt>
                <c:pt idx="87940">
                  <c:v>1.7588000000034075E-3</c:v>
                </c:pt>
                <c:pt idx="87941">
                  <c:v>1.7588200000034076E-3</c:v>
                </c:pt>
                <c:pt idx="87942">
                  <c:v>1.7588400000034077E-3</c:v>
                </c:pt>
                <c:pt idx="87943">
                  <c:v>1.7588600000034078E-3</c:v>
                </c:pt>
                <c:pt idx="87944">
                  <c:v>1.7588800000034079E-3</c:v>
                </c:pt>
                <c:pt idx="87945">
                  <c:v>1.758900000003408E-3</c:v>
                </c:pt>
                <c:pt idx="87946">
                  <c:v>1.7589200000034081E-3</c:v>
                </c:pt>
                <c:pt idx="87947">
                  <c:v>1.7589400000034082E-3</c:v>
                </c:pt>
                <c:pt idx="87948">
                  <c:v>1.7589600000034082E-3</c:v>
                </c:pt>
                <c:pt idx="87949">
                  <c:v>1.7589800000034083E-3</c:v>
                </c:pt>
                <c:pt idx="87950">
                  <c:v>1.7590000000034084E-3</c:v>
                </c:pt>
                <c:pt idx="87951">
                  <c:v>1.7590200000034085E-3</c:v>
                </c:pt>
                <c:pt idx="87952">
                  <c:v>1.7590400000034086E-3</c:v>
                </c:pt>
                <c:pt idx="87953">
                  <c:v>1.7590600000034087E-3</c:v>
                </c:pt>
                <c:pt idx="87954">
                  <c:v>1.7590800000034088E-3</c:v>
                </c:pt>
                <c:pt idx="87955">
                  <c:v>1.7591000000034089E-3</c:v>
                </c:pt>
                <c:pt idx="87956">
                  <c:v>1.759120000003409E-3</c:v>
                </c:pt>
                <c:pt idx="87957">
                  <c:v>1.7591400000034091E-3</c:v>
                </c:pt>
                <c:pt idx="87958">
                  <c:v>1.7591600000034092E-3</c:v>
                </c:pt>
                <c:pt idx="87959">
                  <c:v>1.7591800000034093E-3</c:v>
                </c:pt>
                <c:pt idx="87960">
                  <c:v>1.7592000000034094E-3</c:v>
                </c:pt>
                <c:pt idx="87961">
                  <c:v>1.7592200000034095E-3</c:v>
                </c:pt>
                <c:pt idx="87962">
                  <c:v>1.7592400000034096E-3</c:v>
                </c:pt>
                <c:pt idx="87963">
                  <c:v>1.7592600000034097E-3</c:v>
                </c:pt>
                <c:pt idx="87964">
                  <c:v>1.7592800000034098E-3</c:v>
                </c:pt>
                <c:pt idx="87965">
                  <c:v>1.7593000000034099E-3</c:v>
                </c:pt>
                <c:pt idx="87966">
                  <c:v>1.75932000000341E-3</c:v>
                </c:pt>
                <c:pt idx="87967">
                  <c:v>1.7593400000034101E-3</c:v>
                </c:pt>
                <c:pt idx="87968">
                  <c:v>1.7593600000034102E-3</c:v>
                </c:pt>
                <c:pt idx="87969">
                  <c:v>1.7593800000034103E-3</c:v>
                </c:pt>
                <c:pt idx="87970">
                  <c:v>1.7594000000034104E-3</c:v>
                </c:pt>
                <c:pt idx="87971">
                  <c:v>1.7594200000034105E-3</c:v>
                </c:pt>
                <c:pt idx="87972">
                  <c:v>1.7594400000034106E-3</c:v>
                </c:pt>
                <c:pt idx="87973">
                  <c:v>1.7594600000034107E-3</c:v>
                </c:pt>
                <c:pt idx="87974">
                  <c:v>1.7594800000034108E-3</c:v>
                </c:pt>
                <c:pt idx="87975">
                  <c:v>1.7595000000034109E-3</c:v>
                </c:pt>
                <c:pt idx="87976">
                  <c:v>1.759520000003411E-3</c:v>
                </c:pt>
                <c:pt idx="87977">
                  <c:v>1.7595400000034111E-3</c:v>
                </c:pt>
                <c:pt idx="87978">
                  <c:v>1.7595600000034112E-3</c:v>
                </c:pt>
                <c:pt idx="87979">
                  <c:v>1.7595800000034113E-3</c:v>
                </c:pt>
                <c:pt idx="87980">
                  <c:v>1.7596000000034114E-3</c:v>
                </c:pt>
                <c:pt idx="87981">
                  <c:v>1.7596200000034115E-3</c:v>
                </c:pt>
                <c:pt idx="87982">
                  <c:v>1.7596400000034116E-3</c:v>
                </c:pt>
                <c:pt idx="87983">
                  <c:v>1.7596600000034117E-3</c:v>
                </c:pt>
                <c:pt idx="87984">
                  <c:v>1.7596800000034118E-3</c:v>
                </c:pt>
                <c:pt idx="87985">
                  <c:v>1.7597000000034119E-3</c:v>
                </c:pt>
                <c:pt idx="87986">
                  <c:v>1.759720000003412E-3</c:v>
                </c:pt>
                <c:pt idx="87987">
                  <c:v>1.7597400000034121E-3</c:v>
                </c:pt>
                <c:pt idx="87988">
                  <c:v>1.7597600000034122E-3</c:v>
                </c:pt>
                <c:pt idx="87989">
                  <c:v>1.7597800000034123E-3</c:v>
                </c:pt>
                <c:pt idx="87990">
                  <c:v>1.7598000000034124E-3</c:v>
                </c:pt>
                <c:pt idx="87991">
                  <c:v>1.7598200000034125E-3</c:v>
                </c:pt>
                <c:pt idx="87992">
                  <c:v>1.7598400000034126E-3</c:v>
                </c:pt>
                <c:pt idx="87993">
                  <c:v>1.7598600000034127E-3</c:v>
                </c:pt>
                <c:pt idx="87994">
                  <c:v>1.7598800000034128E-3</c:v>
                </c:pt>
                <c:pt idx="87995">
                  <c:v>1.7599000000034129E-3</c:v>
                </c:pt>
                <c:pt idx="87996">
                  <c:v>1.759920000003413E-3</c:v>
                </c:pt>
                <c:pt idx="87997">
                  <c:v>1.7599400000034131E-3</c:v>
                </c:pt>
                <c:pt idx="87998">
                  <c:v>1.7599600000034132E-3</c:v>
                </c:pt>
                <c:pt idx="87999">
                  <c:v>1.7599800000034132E-3</c:v>
                </c:pt>
                <c:pt idx="88000">
                  <c:v>1.7600000000034133E-3</c:v>
                </c:pt>
                <c:pt idx="88001">
                  <c:v>1.7600200000034134E-3</c:v>
                </c:pt>
                <c:pt idx="88002">
                  <c:v>1.7600400000034135E-3</c:v>
                </c:pt>
                <c:pt idx="88003">
                  <c:v>1.7600600000034136E-3</c:v>
                </c:pt>
                <c:pt idx="88004">
                  <c:v>1.7600800000034137E-3</c:v>
                </c:pt>
                <c:pt idx="88005">
                  <c:v>1.7601000000034138E-3</c:v>
                </c:pt>
                <c:pt idx="88006">
                  <c:v>1.7601200000034139E-3</c:v>
                </c:pt>
                <c:pt idx="88007">
                  <c:v>1.760140000003414E-3</c:v>
                </c:pt>
                <c:pt idx="88008">
                  <c:v>1.7601600000034141E-3</c:v>
                </c:pt>
                <c:pt idx="88009">
                  <c:v>1.7601800000034142E-3</c:v>
                </c:pt>
                <c:pt idx="88010">
                  <c:v>1.7602000000034143E-3</c:v>
                </c:pt>
                <c:pt idx="88011">
                  <c:v>1.7602200000034144E-3</c:v>
                </c:pt>
                <c:pt idx="88012">
                  <c:v>1.7602400000034145E-3</c:v>
                </c:pt>
                <c:pt idx="88013">
                  <c:v>1.7602600000034146E-3</c:v>
                </c:pt>
                <c:pt idx="88014">
                  <c:v>1.7602800000034147E-3</c:v>
                </c:pt>
                <c:pt idx="88015">
                  <c:v>1.7603000000034148E-3</c:v>
                </c:pt>
                <c:pt idx="88016">
                  <c:v>1.7603200000034149E-3</c:v>
                </c:pt>
                <c:pt idx="88017">
                  <c:v>1.760340000003415E-3</c:v>
                </c:pt>
                <c:pt idx="88018">
                  <c:v>1.7603600000034151E-3</c:v>
                </c:pt>
                <c:pt idx="88019">
                  <c:v>1.7603800000034152E-3</c:v>
                </c:pt>
                <c:pt idx="88020">
                  <c:v>1.7604000000034153E-3</c:v>
                </c:pt>
                <c:pt idx="88021">
                  <c:v>1.7604200000034154E-3</c:v>
                </c:pt>
                <c:pt idx="88022">
                  <c:v>1.7604400000034155E-3</c:v>
                </c:pt>
                <c:pt idx="88023">
                  <c:v>1.7604600000034156E-3</c:v>
                </c:pt>
                <c:pt idx="88024">
                  <c:v>1.7604800000034157E-3</c:v>
                </c:pt>
                <c:pt idx="88025">
                  <c:v>1.7605000000034158E-3</c:v>
                </c:pt>
                <c:pt idx="88026">
                  <c:v>1.7605200000034159E-3</c:v>
                </c:pt>
                <c:pt idx="88027">
                  <c:v>1.760540000003416E-3</c:v>
                </c:pt>
                <c:pt idx="88028">
                  <c:v>1.7605600000034161E-3</c:v>
                </c:pt>
                <c:pt idx="88029">
                  <c:v>1.7605800000034162E-3</c:v>
                </c:pt>
                <c:pt idx="88030">
                  <c:v>1.7606000000034163E-3</c:v>
                </c:pt>
                <c:pt idx="88031">
                  <c:v>1.7606200000034164E-3</c:v>
                </c:pt>
                <c:pt idx="88032">
                  <c:v>1.7606400000034165E-3</c:v>
                </c:pt>
                <c:pt idx="88033">
                  <c:v>1.7606600000034166E-3</c:v>
                </c:pt>
                <c:pt idx="88034">
                  <c:v>1.7606800000034167E-3</c:v>
                </c:pt>
                <c:pt idx="88035">
                  <c:v>1.7607000000034168E-3</c:v>
                </c:pt>
                <c:pt idx="88036">
                  <c:v>1.7607200000034169E-3</c:v>
                </c:pt>
                <c:pt idx="88037">
                  <c:v>1.760740000003417E-3</c:v>
                </c:pt>
                <c:pt idx="88038">
                  <c:v>1.7607600000034171E-3</c:v>
                </c:pt>
                <c:pt idx="88039">
                  <c:v>1.7607800000034172E-3</c:v>
                </c:pt>
                <c:pt idx="88040">
                  <c:v>1.7608000000034173E-3</c:v>
                </c:pt>
                <c:pt idx="88041">
                  <c:v>1.7608200000034174E-3</c:v>
                </c:pt>
                <c:pt idx="88042">
                  <c:v>1.7608400000034175E-3</c:v>
                </c:pt>
                <c:pt idx="88043">
                  <c:v>1.7608600000034176E-3</c:v>
                </c:pt>
                <c:pt idx="88044">
                  <c:v>1.7608800000034177E-3</c:v>
                </c:pt>
                <c:pt idx="88045">
                  <c:v>1.7609000000034178E-3</c:v>
                </c:pt>
                <c:pt idx="88046">
                  <c:v>1.7609200000034179E-3</c:v>
                </c:pt>
                <c:pt idx="88047">
                  <c:v>1.760940000003418E-3</c:v>
                </c:pt>
                <c:pt idx="88048">
                  <c:v>1.7609600000034181E-3</c:v>
                </c:pt>
                <c:pt idx="88049">
                  <c:v>1.7609800000034182E-3</c:v>
                </c:pt>
                <c:pt idx="88050">
                  <c:v>1.7610000000034183E-3</c:v>
                </c:pt>
                <c:pt idx="88051">
                  <c:v>1.7610200000034183E-3</c:v>
                </c:pt>
                <c:pt idx="88052">
                  <c:v>1.7610400000034184E-3</c:v>
                </c:pt>
                <c:pt idx="88053">
                  <c:v>1.7610600000034185E-3</c:v>
                </c:pt>
                <c:pt idx="88054">
                  <c:v>1.7610800000034186E-3</c:v>
                </c:pt>
                <c:pt idx="88055">
                  <c:v>1.7611000000034187E-3</c:v>
                </c:pt>
                <c:pt idx="88056">
                  <c:v>1.7611200000034188E-3</c:v>
                </c:pt>
                <c:pt idx="88057">
                  <c:v>1.7611400000034189E-3</c:v>
                </c:pt>
                <c:pt idx="88058">
                  <c:v>1.761160000003419E-3</c:v>
                </c:pt>
                <c:pt idx="88059">
                  <c:v>1.7611800000034191E-3</c:v>
                </c:pt>
                <c:pt idx="88060">
                  <c:v>1.7612000000034192E-3</c:v>
                </c:pt>
                <c:pt idx="88061">
                  <c:v>1.7612200000034193E-3</c:v>
                </c:pt>
                <c:pt idx="88062">
                  <c:v>1.7612400000034194E-3</c:v>
                </c:pt>
                <c:pt idx="88063">
                  <c:v>1.7612600000034195E-3</c:v>
                </c:pt>
                <c:pt idx="88064">
                  <c:v>1.7612800000034196E-3</c:v>
                </c:pt>
                <c:pt idx="88065">
                  <c:v>1.7613000000034197E-3</c:v>
                </c:pt>
                <c:pt idx="88066">
                  <c:v>1.7613200000034198E-3</c:v>
                </c:pt>
                <c:pt idx="88067">
                  <c:v>1.7613400000034199E-3</c:v>
                </c:pt>
                <c:pt idx="88068">
                  <c:v>1.76136000000342E-3</c:v>
                </c:pt>
                <c:pt idx="88069">
                  <c:v>1.7613800000034201E-3</c:v>
                </c:pt>
                <c:pt idx="88070">
                  <c:v>1.7614000000034202E-3</c:v>
                </c:pt>
                <c:pt idx="88071">
                  <c:v>1.7614200000034203E-3</c:v>
                </c:pt>
                <c:pt idx="88072">
                  <c:v>1.7614400000034204E-3</c:v>
                </c:pt>
                <c:pt idx="88073">
                  <c:v>1.7614600000034205E-3</c:v>
                </c:pt>
                <c:pt idx="88074">
                  <c:v>1.7614800000034206E-3</c:v>
                </c:pt>
                <c:pt idx="88075">
                  <c:v>1.7615000000034207E-3</c:v>
                </c:pt>
                <c:pt idx="88076">
                  <c:v>1.7615200000034208E-3</c:v>
                </c:pt>
                <c:pt idx="88077">
                  <c:v>1.7615400000034209E-3</c:v>
                </c:pt>
                <c:pt idx="88078">
                  <c:v>1.761560000003421E-3</c:v>
                </c:pt>
                <c:pt idx="88079">
                  <c:v>1.7615800000034211E-3</c:v>
                </c:pt>
                <c:pt idx="88080">
                  <c:v>1.7616000000034212E-3</c:v>
                </c:pt>
                <c:pt idx="88081">
                  <c:v>1.7616200000034213E-3</c:v>
                </c:pt>
                <c:pt idx="88082">
                  <c:v>1.7616400000034214E-3</c:v>
                </c:pt>
                <c:pt idx="88083">
                  <c:v>1.7616600000034215E-3</c:v>
                </c:pt>
                <c:pt idx="88084">
                  <c:v>1.7616800000034216E-3</c:v>
                </c:pt>
                <c:pt idx="88085">
                  <c:v>1.7617000000034217E-3</c:v>
                </c:pt>
                <c:pt idx="88086">
                  <c:v>1.7617200000034218E-3</c:v>
                </c:pt>
                <c:pt idx="88087">
                  <c:v>1.7617400000034219E-3</c:v>
                </c:pt>
                <c:pt idx="88088">
                  <c:v>1.761760000003422E-3</c:v>
                </c:pt>
                <c:pt idx="88089">
                  <c:v>1.7617800000034221E-3</c:v>
                </c:pt>
                <c:pt idx="88090">
                  <c:v>1.7618000000034222E-3</c:v>
                </c:pt>
                <c:pt idx="88091">
                  <c:v>1.7618200000034223E-3</c:v>
                </c:pt>
                <c:pt idx="88092">
                  <c:v>1.7618400000034224E-3</c:v>
                </c:pt>
                <c:pt idx="88093">
                  <c:v>1.7618600000034225E-3</c:v>
                </c:pt>
                <c:pt idx="88094">
                  <c:v>1.7618800000034226E-3</c:v>
                </c:pt>
                <c:pt idx="88095">
                  <c:v>1.7619000000034227E-3</c:v>
                </c:pt>
                <c:pt idx="88096">
                  <c:v>1.7619200000034228E-3</c:v>
                </c:pt>
                <c:pt idx="88097">
                  <c:v>1.7619400000034229E-3</c:v>
                </c:pt>
                <c:pt idx="88098">
                  <c:v>1.761960000003423E-3</c:v>
                </c:pt>
                <c:pt idx="88099">
                  <c:v>1.7619800000034231E-3</c:v>
                </c:pt>
                <c:pt idx="88100">
                  <c:v>1.7620000000034232E-3</c:v>
                </c:pt>
                <c:pt idx="88101">
                  <c:v>1.7620200000034233E-3</c:v>
                </c:pt>
                <c:pt idx="88102">
                  <c:v>1.7620400000034234E-3</c:v>
                </c:pt>
                <c:pt idx="88103">
                  <c:v>1.7620600000034234E-3</c:v>
                </c:pt>
                <c:pt idx="88104">
                  <c:v>1.7620800000034235E-3</c:v>
                </c:pt>
                <c:pt idx="88105">
                  <c:v>1.7621000000034236E-3</c:v>
                </c:pt>
                <c:pt idx="88106">
                  <c:v>1.7621200000034237E-3</c:v>
                </c:pt>
                <c:pt idx="88107">
                  <c:v>1.7621400000034238E-3</c:v>
                </c:pt>
                <c:pt idx="88108">
                  <c:v>1.7621600000034239E-3</c:v>
                </c:pt>
                <c:pt idx="88109">
                  <c:v>1.762180000003424E-3</c:v>
                </c:pt>
                <c:pt idx="88110">
                  <c:v>1.7622000000034241E-3</c:v>
                </c:pt>
                <c:pt idx="88111">
                  <c:v>1.7622200000034242E-3</c:v>
                </c:pt>
                <c:pt idx="88112">
                  <c:v>1.7622400000034243E-3</c:v>
                </c:pt>
                <c:pt idx="88113">
                  <c:v>1.7622600000034244E-3</c:v>
                </c:pt>
                <c:pt idx="88114">
                  <c:v>1.7622800000034245E-3</c:v>
                </c:pt>
                <c:pt idx="88115">
                  <c:v>1.7623000000034246E-3</c:v>
                </c:pt>
                <c:pt idx="88116">
                  <c:v>1.7623200000034247E-3</c:v>
                </c:pt>
                <c:pt idx="88117">
                  <c:v>1.7623400000034248E-3</c:v>
                </c:pt>
                <c:pt idx="88118">
                  <c:v>1.7623600000034249E-3</c:v>
                </c:pt>
                <c:pt idx="88119">
                  <c:v>1.762380000003425E-3</c:v>
                </c:pt>
                <c:pt idx="88120">
                  <c:v>1.7624000000034251E-3</c:v>
                </c:pt>
                <c:pt idx="88121">
                  <c:v>1.7624200000034252E-3</c:v>
                </c:pt>
                <c:pt idx="88122">
                  <c:v>1.7624400000034253E-3</c:v>
                </c:pt>
                <c:pt idx="88123">
                  <c:v>1.7624600000034254E-3</c:v>
                </c:pt>
                <c:pt idx="88124">
                  <c:v>1.7624800000034255E-3</c:v>
                </c:pt>
                <c:pt idx="88125">
                  <c:v>1.7625000000034256E-3</c:v>
                </c:pt>
                <c:pt idx="88126">
                  <c:v>1.7625200000034257E-3</c:v>
                </c:pt>
                <c:pt idx="88127">
                  <c:v>1.7625400000034258E-3</c:v>
                </c:pt>
                <c:pt idx="88128">
                  <c:v>1.7625600000034259E-3</c:v>
                </c:pt>
                <c:pt idx="88129">
                  <c:v>1.762580000003426E-3</c:v>
                </c:pt>
                <c:pt idx="88130">
                  <c:v>1.7626000000034261E-3</c:v>
                </c:pt>
                <c:pt idx="88131">
                  <c:v>1.7626200000034262E-3</c:v>
                </c:pt>
                <c:pt idx="88132">
                  <c:v>1.7626400000034263E-3</c:v>
                </c:pt>
                <c:pt idx="88133">
                  <c:v>1.7626600000034264E-3</c:v>
                </c:pt>
                <c:pt idx="88134">
                  <c:v>1.7626800000034265E-3</c:v>
                </c:pt>
                <c:pt idx="88135">
                  <c:v>1.7627000000034266E-3</c:v>
                </c:pt>
                <c:pt idx="88136">
                  <c:v>1.7627200000034267E-3</c:v>
                </c:pt>
                <c:pt idx="88137">
                  <c:v>1.7627400000034268E-3</c:v>
                </c:pt>
                <c:pt idx="88138">
                  <c:v>1.7627600000034269E-3</c:v>
                </c:pt>
                <c:pt idx="88139">
                  <c:v>1.762780000003427E-3</c:v>
                </c:pt>
                <c:pt idx="88140">
                  <c:v>1.7628000000034271E-3</c:v>
                </c:pt>
                <c:pt idx="88141">
                  <c:v>1.7628200000034272E-3</c:v>
                </c:pt>
                <c:pt idx="88142">
                  <c:v>1.7628400000034273E-3</c:v>
                </c:pt>
                <c:pt idx="88143">
                  <c:v>1.7628600000034274E-3</c:v>
                </c:pt>
                <c:pt idx="88144">
                  <c:v>1.7628800000034275E-3</c:v>
                </c:pt>
                <c:pt idx="88145">
                  <c:v>1.7629000000034276E-3</c:v>
                </c:pt>
                <c:pt idx="88146">
                  <c:v>1.7629200000034277E-3</c:v>
                </c:pt>
                <c:pt idx="88147">
                  <c:v>1.7629400000034278E-3</c:v>
                </c:pt>
                <c:pt idx="88148">
                  <c:v>1.7629600000034279E-3</c:v>
                </c:pt>
                <c:pt idx="88149">
                  <c:v>1.762980000003428E-3</c:v>
                </c:pt>
                <c:pt idx="88150">
                  <c:v>1.7630000000034281E-3</c:v>
                </c:pt>
                <c:pt idx="88151">
                  <c:v>1.7630200000034282E-3</c:v>
                </c:pt>
                <c:pt idx="88152">
                  <c:v>1.7630400000034283E-3</c:v>
                </c:pt>
                <c:pt idx="88153">
                  <c:v>1.7630600000034284E-3</c:v>
                </c:pt>
                <c:pt idx="88154">
                  <c:v>1.7630800000034284E-3</c:v>
                </c:pt>
                <c:pt idx="88155">
                  <c:v>1.7631000000034285E-3</c:v>
                </c:pt>
                <c:pt idx="88156">
                  <c:v>1.7631200000034286E-3</c:v>
                </c:pt>
                <c:pt idx="88157">
                  <c:v>1.7631400000034287E-3</c:v>
                </c:pt>
                <c:pt idx="88158">
                  <c:v>1.7631600000034288E-3</c:v>
                </c:pt>
                <c:pt idx="88159">
                  <c:v>1.7631800000034289E-3</c:v>
                </c:pt>
                <c:pt idx="88160">
                  <c:v>1.763200000003429E-3</c:v>
                </c:pt>
                <c:pt idx="88161">
                  <c:v>1.7632200000034291E-3</c:v>
                </c:pt>
                <c:pt idx="88162">
                  <c:v>1.7632400000034292E-3</c:v>
                </c:pt>
                <c:pt idx="88163">
                  <c:v>1.7632600000034293E-3</c:v>
                </c:pt>
                <c:pt idx="88164">
                  <c:v>1.7632800000034294E-3</c:v>
                </c:pt>
                <c:pt idx="88165">
                  <c:v>1.7633000000034295E-3</c:v>
                </c:pt>
                <c:pt idx="88166">
                  <c:v>1.7633200000034296E-3</c:v>
                </c:pt>
                <c:pt idx="88167">
                  <c:v>1.7633400000034297E-3</c:v>
                </c:pt>
                <c:pt idx="88168">
                  <c:v>1.7633600000034298E-3</c:v>
                </c:pt>
                <c:pt idx="88169">
                  <c:v>1.7633800000034299E-3</c:v>
                </c:pt>
                <c:pt idx="88170">
                  <c:v>1.76340000000343E-3</c:v>
                </c:pt>
                <c:pt idx="88171">
                  <c:v>1.7634200000034301E-3</c:v>
                </c:pt>
                <c:pt idx="88172">
                  <c:v>1.7634400000034302E-3</c:v>
                </c:pt>
                <c:pt idx="88173">
                  <c:v>1.7634600000034303E-3</c:v>
                </c:pt>
                <c:pt idx="88174">
                  <c:v>1.7634800000034304E-3</c:v>
                </c:pt>
                <c:pt idx="88175">
                  <c:v>1.7635000000034305E-3</c:v>
                </c:pt>
                <c:pt idx="88176">
                  <c:v>1.7635200000034306E-3</c:v>
                </c:pt>
                <c:pt idx="88177">
                  <c:v>1.7635400000034307E-3</c:v>
                </c:pt>
                <c:pt idx="88178">
                  <c:v>1.7635600000034308E-3</c:v>
                </c:pt>
                <c:pt idx="88179">
                  <c:v>1.7635800000034309E-3</c:v>
                </c:pt>
                <c:pt idx="88180">
                  <c:v>1.763600000003431E-3</c:v>
                </c:pt>
                <c:pt idx="88181">
                  <c:v>1.7636200000034311E-3</c:v>
                </c:pt>
                <c:pt idx="88182">
                  <c:v>1.7636400000034312E-3</c:v>
                </c:pt>
                <c:pt idx="88183">
                  <c:v>1.7636600000034313E-3</c:v>
                </c:pt>
                <c:pt idx="88184">
                  <c:v>1.7636800000034314E-3</c:v>
                </c:pt>
                <c:pt idx="88185">
                  <c:v>1.7637000000034315E-3</c:v>
                </c:pt>
                <c:pt idx="88186">
                  <c:v>1.7637200000034316E-3</c:v>
                </c:pt>
                <c:pt idx="88187">
                  <c:v>1.7637400000034317E-3</c:v>
                </c:pt>
                <c:pt idx="88188">
                  <c:v>1.7637600000034318E-3</c:v>
                </c:pt>
                <c:pt idx="88189">
                  <c:v>1.7637800000034319E-3</c:v>
                </c:pt>
                <c:pt idx="88190">
                  <c:v>1.763800000003432E-3</c:v>
                </c:pt>
                <c:pt idx="88191">
                  <c:v>1.7638200000034321E-3</c:v>
                </c:pt>
                <c:pt idx="88192">
                  <c:v>1.7638400000034322E-3</c:v>
                </c:pt>
                <c:pt idx="88193">
                  <c:v>1.7638600000034323E-3</c:v>
                </c:pt>
                <c:pt idx="88194">
                  <c:v>1.7638800000034324E-3</c:v>
                </c:pt>
                <c:pt idx="88195">
                  <c:v>1.7639000000034325E-3</c:v>
                </c:pt>
                <c:pt idx="88196">
                  <c:v>1.7639200000034326E-3</c:v>
                </c:pt>
                <c:pt idx="88197">
                  <c:v>1.7639400000034327E-3</c:v>
                </c:pt>
                <c:pt idx="88198">
                  <c:v>1.7639600000034328E-3</c:v>
                </c:pt>
                <c:pt idx="88199">
                  <c:v>1.7639800000034329E-3</c:v>
                </c:pt>
                <c:pt idx="88200">
                  <c:v>1.764000000003433E-3</c:v>
                </c:pt>
                <c:pt idx="88201">
                  <c:v>1.7640200000034331E-3</c:v>
                </c:pt>
                <c:pt idx="88202">
                  <c:v>1.7640400000034332E-3</c:v>
                </c:pt>
                <c:pt idx="88203">
                  <c:v>1.7640600000034333E-3</c:v>
                </c:pt>
                <c:pt idx="88204">
                  <c:v>1.7640800000034334E-3</c:v>
                </c:pt>
                <c:pt idx="88205">
                  <c:v>1.7641000000034335E-3</c:v>
                </c:pt>
                <c:pt idx="88206">
                  <c:v>1.7641200000034335E-3</c:v>
                </c:pt>
                <c:pt idx="88207">
                  <c:v>1.7641400000034336E-3</c:v>
                </c:pt>
                <c:pt idx="88208">
                  <c:v>1.7641600000034337E-3</c:v>
                </c:pt>
                <c:pt idx="88209">
                  <c:v>1.7641800000034338E-3</c:v>
                </c:pt>
                <c:pt idx="88210">
                  <c:v>1.7642000000034339E-3</c:v>
                </c:pt>
                <c:pt idx="88211">
                  <c:v>1.764220000003434E-3</c:v>
                </c:pt>
                <c:pt idx="88212">
                  <c:v>1.7642400000034341E-3</c:v>
                </c:pt>
                <c:pt idx="88213">
                  <c:v>1.7642600000034342E-3</c:v>
                </c:pt>
                <c:pt idx="88214">
                  <c:v>1.7642800000034343E-3</c:v>
                </c:pt>
                <c:pt idx="88215">
                  <c:v>1.7643000000034344E-3</c:v>
                </c:pt>
                <c:pt idx="88216">
                  <c:v>1.7643200000034345E-3</c:v>
                </c:pt>
                <c:pt idx="88217">
                  <c:v>1.7643400000034346E-3</c:v>
                </c:pt>
                <c:pt idx="88218">
                  <c:v>1.7643600000034347E-3</c:v>
                </c:pt>
                <c:pt idx="88219">
                  <c:v>1.7643800000034348E-3</c:v>
                </c:pt>
                <c:pt idx="88220">
                  <c:v>1.7644000000034349E-3</c:v>
                </c:pt>
                <c:pt idx="88221">
                  <c:v>1.764420000003435E-3</c:v>
                </c:pt>
                <c:pt idx="88222">
                  <c:v>1.7644400000034351E-3</c:v>
                </c:pt>
                <c:pt idx="88223">
                  <c:v>1.7644600000034352E-3</c:v>
                </c:pt>
                <c:pt idx="88224">
                  <c:v>1.7644800000034353E-3</c:v>
                </c:pt>
                <c:pt idx="88225">
                  <c:v>1.7645000000034354E-3</c:v>
                </c:pt>
                <c:pt idx="88226">
                  <c:v>1.7645200000034355E-3</c:v>
                </c:pt>
                <c:pt idx="88227">
                  <c:v>1.7645400000034356E-3</c:v>
                </c:pt>
                <c:pt idx="88228">
                  <c:v>1.7645600000034357E-3</c:v>
                </c:pt>
                <c:pt idx="88229">
                  <c:v>1.7645800000034358E-3</c:v>
                </c:pt>
                <c:pt idx="88230">
                  <c:v>1.7646000000034359E-3</c:v>
                </c:pt>
                <c:pt idx="88231">
                  <c:v>1.764620000003436E-3</c:v>
                </c:pt>
                <c:pt idx="88232">
                  <c:v>1.7646400000034361E-3</c:v>
                </c:pt>
                <c:pt idx="88233">
                  <c:v>1.7646600000034362E-3</c:v>
                </c:pt>
                <c:pt idx="88234">
                  <c:v>1.7646800000034363E-3</c:v>
                </c:pt>
                <c:pt idx="88235">
                  <c:v>1.7647000000034364E-3</c:v>
                </c:pt>
                <c:pt idx="88236">
                  <c:v>1.7647200000034365E-3</c:v>
                </c:pt>
                <c:pt idx="88237">
                  <c:v>1.7647400000034366E-3</c:v>
                </c:pt>
                <c:pt idx="88238">
                  <c:v>1.7647600000034367E-3</c:v>
                </c:pt>
                <c:pt idx="88239">
                  <c:v>1.7647800000034368E-3</c:v>
                </c:pt>
                <c:pt idx="88240">
                  <c:v>1.7648000000034369E-3</c:v>
                </c:pt>
                <c:pt idx="88241">
                  <c:v>1.764820000003437E-3</c:v>
                </c:pt>
                <c:pt idx="88242">
                  <c:v>1.7648400000034371E-3</c:v>
                </c:pt>
                <c:pt idx="88243">
                  <c:v>1.7648600000034372E-3</c:v>
                </c:pt>
                <c:pt idx="88244">
                  <c:v>1.7648800000034373E-3</c:v>
                </c:pt>
                <c:pt idx="88245">
                  <c:v>1.7649000000034374E-3</c:v>
                </c:pt>
                <c:pt idx="88246">
                  <c:v>1.7649200000034375E-3</c:v>
                </c:pt>
                <c:pt idx="88247">
                  <c:v>1.7649400000034376E-3</c:v>
                </c:pt>
                <c:pt idx="88248">
                  <c:v>1.7649600000034377E-3</c:v>
                </c:pt>
                <c:pt idx="88249">
                  <c:v>1.7649800000034378E-3</c:v>
                </c:pt>
                <c:pt idx="88250">
                  <c:v>1.7650000000034379E-3</c:v>
                </c:pt>
                <c:pt idx="88251">
                  <c:v>1.765020000003438E-3</c:v>
                </c:pt>
                <c:pt idx="88252">
                  <c:v>1.7650400000034381E-3</c:v>
                </c:pt>
                <c:pt idx="88253">
                  <c:v>1.7650600000034382E-3</c:v>
                </c:pt>
                <c:pt idx="88254">
                  <c:v>1.7650800000034383E-3</c:v>
                </c:pt>
                <c:pt idx="88255">
                  <c:v>1.7651000000034384E-3</c:v>
                </c:pt>
                <c:pt idx="88256">
                  <c:v>1.7651200000034385E-3</c:v>
                </c:pt>
                <c:pt idx="88257">
                  <c:v>1.7651400000034386E-3</c:v>
                </c:pt>
                <c:pt idx="88258">
                  <c:v>1.7651600000034386E-3</c:v>
                </c:pt>
                <c:pt idx="88259">
                  <c:v>1.7651800000034387E-3</c:v>
                </c:pt>
                <c:pt idx="88260">
                  <c:v>1.7652000000034388E-3</c:v>
                </c:pt>
                <c:pt idx="88261">
                  <c:v>1.7652200000034389E-3</c:v>
                </c:pt>
                <c:pt idx="88262">
                  <c:v>1.765240000003439E-3</c:v>
                </c:pt>
                <c:pt idx="88263">
                  <c:v>1.7652600000034391E-3</c:v>
                </c:pt>
                <c:pt idx="88264">
                  <c:v>1.7652800000034392E-3</c:v>
                </c:pt>
                <c:pt idx="88265">
                  <c:v>1.7653000000034393E-3</c:v>
                </c:pt>
                <c:pt idx="88266">
                  <c:v>1.7653200000034394E-3</c:v>
                </c:pt>
                <c:pt idx="88267">
                  <c:v>1.7653400000034395E-3</c:v>
                </c:pt>
                <c:pt idx="88268">
                  <c:v>1.7653600000034396E-3</c:v>
                </c:pt>
                <c:pt idx="88269">
                  <c:v>1.7653800000034397E-3</c:v>
                </c:pt>
                <c:pt idx="88270">
                  <c:v>1.7654000000034398E-3</c:v>
                </c:pt>
                <c:pt idx="88271">
                  <c:v>1.7654200000034399E-3</c:v>
                </c:pt>
                <c:pt idx="88272">
                  <c:v>1.76544000000344E-3</c:v>
                </c:pt>
                <c:pt idx="88273">
                  <c:v>1.7654600000034401E-3</c:v>
                </c:pt>
                <c:pt idx="88274">
                  <c:v>1.7654800000034402E-3</c:v>
                </c:pt>
                <c:pt idx="88275">
                  <c:v>1.7655000000034403E-3</c:v>
                </c:pt>
                <c:pt idx="88276">
                  <c:v>1.7655200000034404E-3</c:v>
                </c:pt>
                <c:pt idx="88277">
                  <c:v>1.7655400000034405E-3</c:v>
                </c:pt>
                <c:pt idx="88278">
                  <c:v>1.7655600000034406E-3</c:v>
                </c:pt>
                <c:pt idx="88279">
                  <c:v>1.7655800000034407E-3</c:v>
                </c:pt>
                <c:pt idx="88280">
                  <c:v>1.7656000000034408E-3</c:v>
                </c:pt>
                <c:pt idx="88281">
                  <c:v>1.7656200000034409E-3</c:v>
                </c:pt>
                <c:pt idx="88282">
                  <c:v>1.765640000003441E-3</c:v>
                </c:pt>
                <c:pt idx="88283">
                  <c:v>1.7656600000034411E-3</c:v>
                </c:pt>
                <c:pt idx="88284">
                  <c:v>1.7656800000034412E-3</c:v>
                </c:pt>
                <c:pt idx="88285">
                  <c:v>1.7657000000034413E-3</c:v>
                </c:pt>
                <c:pt idx="88286">
                  <c:v>1.7657200000034414E-3</c:v>
                </c:pt>
                <c:pt idx="88287">
                  <c:v>1.7657400000034415E-3</c:v>
                </c:pt>
                <c:pt idx="88288">
                  <c:v>1.7657600000034416E-3</c:v>
                </c:pt>
                <c:pt idx="88289">
                  <c:v>1.7657800000034417E-3</c:v>
                </c:pt>
                <c:pt idx="88290">
                  <c:v>1.7658000000034418E-3</c:v>
                </c:pt>
                <c:pt idx="88291">
                  <c:v>1.7658200000034419E-3</c:v>
                </c:pt>
                <c:pt idx="88292">
                  <c:v>1.765840000003442E-3</c:v>
                </c:pt>
                <c:pt idx="88293">
                  <c:v>1.7658600000034421E-3</c:v>
                </c:pt>
                <c:pt idx="88294">
                  <c:v>1.7658800000034422E-3</c:v>
                </c:pt>
                <c:pt idx="88295">
                  <c:v>1.7659000000034423E-3</c:v>
                </c:pt>
                <c:pt idx="88296">
                  <c:v>1.7659200000034424E-3</c:v>
                </c:pt>
                <c:pt idx="88297">
                  <c:v>1.7659400000034425E-3</c:v>
                </c:pt>
                <c:pt idx="88298">
                  <c:v>1.7659600000034426E-3</c:v>
                </c:pt>
                <c:pt idx="88299">
                  <c:v>1.7659800000034427E-3</c:v>
                </c:pt>
                <c:pt idx="88300">
                  <c:v>1.7660000000034428E-3</c:v>
                </c:pt>
                <c:pt idx="88301">
                  <c:v>1.7660200000034429E-3</c:v>
                </c:pt>
                <c:pt idx="88302">
                  <c:v>1.766040000003443E-3</c:v>
                </c:pt>
                <c:pt idx="88303">
                  <c:v>1.7660600000034431E-3</c:v>
                </c:pt>
                <c:pt idx="88304">
                  <c:v>1.7660800000034432E-3</c:v>
                </c:pt>
                <c:pt idx="88305">
                  <c:v>1.7661000000034433E-3</c:v>
                </c:pt>
                <c:pt idx="88306">
                  <c:v>1.7661200000034434E-3</c:v>
                </c:pt>
                <c:pt idx="88307">
                  <c:v>1.7661400000034435E-3</c:v>
                </c:pt>
                <c:pt idx="88308">
                  <c:v>1.7661600000034436E-3</c:v>
                </c:pt>
                <c:pt idx="88309">
                  <c:v>1.7661800000034436E-3</c:v>
                </c:pt>
                <c:pt idx="88310">
                  <c:v>1.7662000000034437E-3</c:v>
                </c:pt>
                <c:pt idx="88311">
                  <c:v>1.7662200000034438E-3</c:v>
                </c:pt>
                <c:pt idx="88312">
                  <c:v>1.7662400000034439E-3</c:v>
                </c:pt>
                <c:pt idx="88313">
                  <c:v>1.766260000003444E-3</c:v>
                </c:pt>
                <c:pt idx="88314">
                  <c:v>1.7662800000034441E-3</c:v>
                </c:pt>
                <c:pt idx="88315">
                  <c:v>1.7663000000034442E-3</c:v>
                </c:pt>
                <c:pt idx="88316">
                  <c:v>1.7663200000034443E-3</c:v>
                </c:pt>
                <c:pt idx="88317">
                  <c:v>1.7663400000034444E-3</c:v>
                </c:pt>
                <c:pt idx="88318">
                  <c:v>1.7663600000034445E-3</c:v>
                </c:pt>
                <c:pt idx="88319">
                  <c:v>1.7663800000034446E-3</c:v>
                </c:pt>
                <c:pt idx="88320">
                  <c:v>1.7664000000034447E-3</c:v>
                </c:pt>
                <c:pt idx="88321">
                  <c:v>1.7664200000034448E-3</c:v>
                </c:pt>
                <c:pt idx="88322">
                  <c:v>1.7664400000034449E-3</c:v>
                </c:pt>
                <c:pt idx="88323">
                  <c:v>1.766460000003445E-3</c:v>
                </c:pt>
                <c:pt idx="88324">
                  <c:v>1.7664800000034451E-3</c:v>
                </c:pt>
                <c:pt idx="88325">
                  <c:v>1.7665000000034452E-3</c:v>
                </c:pt>
                <c:pt idx="88326">
                  <c:v>1.7665200000034453E-3</c:v>
                </c:pt>
                <c:pt idx="88327">
                  <c:v>1.7665400000034454E-3</c:v>
                </c:pt>
                <c:pt idx="88328">
                  <c:v>1.7665600000034455E-3</c:v>
                </c:pt>
                <c:pt idx="88329">
                  <c:v>1.7665800000034456E-3</c:v>
                </c:pt>
                <c:pt idx="88330">
                  <c:v>1.7666000000034457E-3</c:v>
                </c:pt>
                <c:pt idx="88331">
                  <c:v>1.7666200000034458E-3</c:v>
                </c:pt>
                <c:pt idx="88332">
                  <c:v>1.7666400000034459E-3</c:v>
                </c:pt>
                <c:pt idx="88333">
                  <c:v>1.766660000003446E-3</c:v>
                </c:pt>
                <c:pt idx="88334">
                  <c:v>1.7666800000034461E-3</c:v>
                </c:pt>
                <c:pt idx="88335">
                  <c:v>1.7667000000034462E-3</c:v>
                </c:pt>
                <c:pt idx="88336">
                  <c:v>1.7667200000034463E-3</c:v>
                </c:pt>
                <c:pt idx="88337">
                  <c:v>1.7667400000034464E-3</c:v>
                </c:pt>
                <c:pt idx="88338">
                  <c:v>1.7667600000034465E-3</c:v>
                </c:pt>
                <c:pt idx="88339">
                  <c:v>1.7667800000034466E-3</c:v>
                </c:pt>
                <c:pt idx="88340">
                  <c:v>1.7668000000034467E-3</c:v>
                </c:pt>
                <c:pt idx="88341">
                  <c:v>1.7668200000034468E-3</c:v>
                </c:pt>
                <c:pt idx="88342">
                  <c:v>1.7668400000034469E-3</c:v>
                </c:pt>
                <c:pt idx="88343">
                  <c:v>1.766860000003447E-3</c:v>
                </c:pt>
                <c:pt idx="88344">
                  <c:v>1.7668800000034471E-3</c:v>
                </c:pt>
                <c:pt idx="88345">
                  <c:v>1.7669000000034472E-3</c:v>
                </c:pt>
                <c:pt idx="88346">
                  <c:v>1.7669200000034473E-3</c:v>
                </c:pt>
                <c:pt idx="88347">
                  <c:v>1.7669400000034474E-3</c:v>
                </c:pt>
                <c:pt idx="88348">
                  <c:v>1.7669600000034475E-3</c:v>
                </c:pt>
                <c:pt idx="88349">
                  <c:v>1.7669800000034476E-3</c:v>
                </c:pt>
                <c:pt idx="88350">
                  <c:v>1.7670000000034477E-3</c:v>
                </c:pt>
                <c:pt idx="88351">
                  <c:v>1.7670200000034478E-3</c:v>
                </c:pt>
                <c:pt idx="88352">
                  <c:v>1.7670400000034479E-3</c:v>
                </c:pt>
                <c:pt idx="88353">
                  <c:v>1.767060000003448E-3</c:v>
                </c:pt>
                <c:pt idx="88354">
                  <c:v>1.7670800000034481E-3</c:v>
                </c:pt>
                <c:pt idx="88355">
                  <c:v>1.7671000000034482E-3</c:v>
                </c:pt>
                <c:pt idx="88356">
                  <c:v>1.7671200000034483E-3</c:v>
                </c:pt>
                <c:pt idx="88357">
                  <c:v>1.7671400000034484E-3</c:v>
                </c:pt>
                <c:pt idx="88358">
                  <c:v>1.7671600000034485E-3</c:v>
                </c:pt>
                <c:pt idx="88359">
                  <c:v>1.7671800000034486E-3</c:v>
                </c:pt>
                <c:pt idx="88360">
                  <c:v>1.7672000000034487E-3</c:v>
                </c:pt>
                <c:pt idx="88361">
                  <c:v>1.7672200000034487E-3</c:v>
                </c:pt>
                <c:pt idx="88362">
                  <c:v>1.7672400000034488E-3</c:v>
                </c:pt>
                <c:pt idx="88363">
                  <c:v>1.7672600000034489E-3</c:v>
                </c:pt>
                <c:pt idx="88364">
                  <c:v>1.767280000003449E-3</c:v>
                </c:pt>
                <c:pt idx="88365">
                  <c:v>1.7673000000034491E-3</c:v>
                </c:pt>
                <c:pt idx="88366">
                  <c:v>1.7673200000034492E-3</c:v>
                </c:pt>
                <c:pt idx="88367">
                  <c:v>1.7673400000034493E-3</c:v>
                </c:pt>
                <c:pt idx="88368">
                  <c:v>1.7673600000034494E-3</c:v>
                </c:pt>
                <c:pt idx="88369">
                  <c:v>1.7673800000034495E-3</c:v>
                </c:pt>
                <c:pt idx="88370">
                  <c:v>1.7674000000034496E-3</c:v>
                </c:pt>
                <c:pt idx="88371">
                  <c:v>1.7674200000034497E-3</c:v>
                </c:pt>
                <c:pt idx="88372">
                  <c:v>1.7674400000034498E-3</c:v>
                </c:pt>
                <c:pt idx="88373">
                  <c:v>1.7674600000034499E-3</c:v>
                </c:pt>
                <c:pt idx="88374">
                  <c:v>1.76748000000345E-3</c:v>
                </c:pt>
                <c:pt idx="88375">
                  <c:v>1.7675000000034501E-3</c:v>
                </c:pt>
                <c:pt idx="88376">
                  <c:v>1.7675200000034502E-3</c:v>
                </c:pt>
                <c:pt idx="88377">
                  <c:v>1.7675400000034503E-3</c:v>
                </c:pt>
                <c:pt idx="88378">
                  <c:v>1.7675600000034504E-3</c:v>
                </c:pt>
                <c:pt idx="88379">
                  <c:v>1.7675800000034505E-3</c:v>
                </c:pt>
                <c:pt idx="88380">
                  <c:v>1.7676000000034506E-3</c:v>
                </c:pt>
                <c:pt idx="88381">
                  <c:v>1.7676200000034507E-3</c:v>
                </c:pt>
                <c:pt idx="88382">
                  <c:v>1.7676400000034508E-3</c:v>
                </c:pt>
                <c:pt idx="88383">
                  <c:v>1.7676600000034509E-3</c:v>
                </c:pt>
                <c:pt idx="88384">
                  <c:v>1.767680000003451E-3</c:v>
                </c:pt>
                <c:pt idx="88385">
                  <c:v>1.7677000000034511E-3</c:v>
                </c:pt>
                <c:pt idx="88386">
                  <c:v>1.7677200000034512E-3</c:v>
                </c:pt>
                <c:pt idx="88387">
                  <c:v>1.7677400000034513E-3</c:v>
                </c:pt>
                <c:pt idx="88388">
                  <c:v>1.7677600000034514E-3</c:v>
                </c:pt>
                <c:pt idx="88389">
                  <c:v>1.7677800000034515E-3</c:v>
                </c:pt>
                <c:pt idx="88390">
                  <c:v>1.7678000000034516E-3</c:v>
                </c:pt>
                <c:pt idx="88391">
                  <c:v>1.7678200000034517E-3</c:v>
                </c:pt>
                <c:pt idx="88392">
                  <c:v>1.7678400000034518E-3</c:v>
                </c:pt>
                <c:pt idx="88393">
                  <c:v>1.7678600000034519E-3</c:v>
                </c:pt>
                <c:pt idx="88394">
                  <c:v>1.767880000003452E-3</c:v>
                </c:pt>
                <c:pt idx="88395">
                  <c:v>1.7679000000034521E-3</c:v>
                </c:pt>
                <c:pt idx="88396">
                  <c:v>1.7679200000034522E-3</c:v>
                </c:pt>
                <c:pt idx="88397">
                  <c:v>1.7679400000034523E-3</c:v>
                </c:pt>
                <c:pt idx="88398">
                  <c:v>1.7679600000034524E-3</c:v>
                </c:pt>
                <c:pt idx="88399">
                  <c:v>1.7679800000034525E-3</c:v>
                </c:pt>
                <c:pt idx="88400">
                  <c:v>1.7680000000034526E-3</c:v>
                </c:pt>
                <c:pt idx="88401">
                  <c:v>1.7680200000034527E-3</c:v>
                </c:pt>
                <c:pt idx="88402">
                  <c:v>1.7680400000034528E-3</c:v>
                </c:pt>
                <c:pt idx="88403">
                  <c:v>1.7680600000034529E-3</c:v>
                </c:pt>
                <c:pt idx="88404">
                  <c:v>1.768080000003453E-3</c:v>
                </c:pt>
                <c:pt idx="88405">
                  <c:v>1.7681000000034531E-3</c:v>
                </c:pt>
                <c:pt idx="88406">
                  <c:v>1.7681200000034532E-3</c:v>
                </c:pt>
                <c:pt idx="88407">
                  <c:v>1.7681400000034533E-3</c:v>
                </c:pt>
                <c:pt idx="88408">
                  <c:v>1.7681600000034534E-3</c:v>
                </c:pt>
                <c:pt idx="88409">
                  <c:v>1.7681800000034535E-3</c:v>
                </c:pt>
                <c:pt idx="88410">
                  <c:v>1.7682000000034536E-3</c:v>
                </c:pt>
                <c:pt idx="88411">
                  <c:v>1.7682200000034537E-3</c:v>
                </c:pt>
                <c:pt idx="88412">
                  <c:v>1.7682400000034538E-3</c:v>
                </c:pt>
                <c:pt idx="88413">
                  <c:v>1.7682600000034538E-3</c:v>
                </c:pt>
                <c:pt idx="88414">
                  <c:v>1.7682800000034539E-3</c:v>
                </c:pt>
                <c:pt idx="88415">
                  <c:v>1.768300000003454E-3</c:v>
                </c:pt>
                <c:pt idx="88416">
                  <c:v>1.7683200000034541E-3</c:v>
                </c:pt>
                <c:pt idx="88417">
                  <c:v>1.7683400000034542E-3</c:v>
                </c:pt>
                <c:pt idx="88418">
                  <c:v>1.7683600000034543E-3</c:v>
                </c:pt>
                <c:pt idx="88419">
                  <c:v>1.7683800000034544E-3</c:v>
                </c:pt>
                <c:pt idx="88420">
                  <c:v>1.7684000000034545E-3</c:v>
                </c:pt>
                <c:pt idx="88421">
                  <c:v>1.7684200000034546E-3</c:v>
                </c:pt>
                <c:pt idx="88422">
                  <c:v>1.7684400000034547E-3</c:v>
                </c:pt>
                <c:pt idx="88423">
                  <c:v>1.7684600000034548E-3</c:v>
                </c:pt>
                <c:pt idx="88424">
                  <c:v>1.7684800000034549E-3</c:v>
                </c:pt>
                <c:pt idx="88425">
                  <c:v>1.768500000003455E-3</c:v>
                </c:pt>
                <c:pt idx="88426">
                  <c:v>1.7685200000034551E-3</c:v>
                </c:pt>
                <c:pt idx="88427">
                  <c:v>1.7685400000034552E-3</c:v>
                </c:pt>
                <c:pt idx="88428">
                  <c:v>1.7685600000034553E-3</c:v>
                </c:pt>
                <c:pt idx="88429">
                  <c:v>1.7685800000034554E-3</c:v>
                </c:pt>
                <c:pt idx="88430">
                  <c:v>1.7686000000034555E-3</c:v>
                </c:pt>
                <c:pt idx="88431">
                  <c:v>1.7686200000034556E-3</c:v>
                </c:pt>
                <c:pt idx="88432">
                  <c:v>1.7686400000034557E-3</c:v>
                </c:pt>
                <c:pt idx="88433">
                  <c:v>1.7686600000034558E-3</c:v>
                </c:pt>
                <c:pt idx="88434">
                  <c:v>1.7686800000034559E-3</c:v>
                </c:pt>
                <c:pt idx="88435">
                  <c:v>1.768700000003456E-3</c:v>
                </c:pt>
                <c:pt idx="88436">
                  <c:v>1.7687200000034561E-3</c:v>
                </c:pt>
                <c:pt idx="88437">
                  <c:v>1.7687400000034562E-3</c:v>
                </c:pt>
                <c:pt idx="88438">
                  <c:v>1.7687600000034563E-3</c:v>
                </c:pt>
                <c:pt idx="88439">
                  <c:v>1.7687800000034564E-3</c:v>
                </c:pt>
                <c:pt idx="88440">
                  <c:v>1.7688000000034565E-3</c:v>
                </c:pt>
                <c:pt idx="88441">
                  <c:v>1.7688200000034566E-3</c:v>
                </c:pt>
                <c:pt idx="88442">
                  <c:v>1.7688400000034567E-3</c:v>
                </c:pt>
                <c:pt idx="88443">
                  <c:v>1.7688600000034568E-3</c:v>
                </c:pt>
                <c:pt idx="88444">
                  <c:v>1.7688800000034569E-3</c:v>
                </c:pt>
                <c:pt idx="88445">
                  <c:v>1.768900000003457E-3</c:v>
                </c:pt>
                <c:pt idx="88446">
                  <c:v>1.7689200000034571E-3</c:v>
                </c:pt>
                <c:pt idx="88447">
                  <c:v>1.7689400000034572E-3</c:v>
                </c:pt>
                <c:pt idx="88448">
                  <c:v>1.7689600000034573E-3</c:v>
                </c:pt>
                <c:pt idx="88449">
                  <c:v>1.7689800000034574E-3</c:v>
                </c:pt>
                <c:pt idx="88450">
                  <c:v>1.7690000000034575E-3</c:v>
                </c:pt>
                <c:pt idx="88451">
                  <c:v>1.7690200000034576E-3</c:v>
                </c:pt>
                <c:pt idx="88452">
                  <c:v>1.7690400000034577E-3</c:v>
                </c:pt>
                <c:pt idx="88453">
                  <c:v>1.7690600000034578E-3</c:v>
                </c:pt>
                <c:pt idx="88454">
                  <c:v>1.7690800000034579E-3</c:v>
                </c:pt>
                <c:pt idx="88455">
                  <c:v>1.769100000003458E-3</c:v>
                </c:pt>
                <c:pt idx="88456">
                  <c:v>1.7691200000034581E-3</c:v>
                </c:pt>
                <c:pt idx="88457">
                  <c:v>1.7691400000034582E-3</c:v>
                </c:pt>
                <c:pt idx="88458">
                  <c:v>1.7691600000034583E-3</c:v>
                </c:pt>
                <c:pt idx="88459">
                  <c:v>1.7691800000034584E-3</c:v>
                </c:pt>
                <c:pt idx="88460">
                  <c:v>1.7692000000034585E-3</c:v>
                </c:pt>
                <c:pt idx="88461">
                  <c:v>1.7692200000034586E-3</c:v>
                </c:pt>
                <c:pt idx="88462">
                  <c:v>1.7692400000034587E-3</c:v>
                </c:pt>
                <c:pt idx="88463">
                  <c:v>1.7692600000034588E-3</c:v>
                </c:pt>
                <c:pt idx="88464">
                  <c:v>1.7692800000034588E-3</c:v>
                </c:pt>
                <c:pt idx="88465">
                  <c:v>1.7693000000034589E-3</c:v>
                </c:pt>
                <c:pt idx="88466">
                  <c:v>1.769320000003459E-3</c:v>
                </c:pt>
                <c:pt idx="88467">
                  <c:v>1.7693400000034591E-3</c:v>
                </c:pt>
                <c:pt idx="88468">
                  <c:v>1.7693600000034592E-3</c:v>
                </c:pt>
                <c:pt idx="88469">
                  <c:v>1.7693800000034593E-3</c:v>
                </c:pt>
                <c:pt idx="88470">
                  <c:v>1.7694000000034594E-3</c:v>
                </c:pt>
                <c:pt idx="88471">
                  <c:v>1.7694200000034595E-3</c:v>
                </c:pt>
                <c:pt idx="88472">
                  <c:v>1.7694400000034596E-3</c:v>
                </c:pt>
                <c:pt idx="88473">
                  <c:v>1.7694600000034597E-3</c:v>
                </c:pt>
                <c:pt idx="88474">
                  <c:v>1.7694800000034598E-3</c:v>
                </c:pt>
                <c:pt idx="88475">
                  <c:v>1.7695000000034599E-3</c:v>
                </c:pt>
                <c:pt idx="88476">
                  <c:v>1.76952000000346E-3</c:v>
                </c:pt>
                <c:pt idx="88477">
                  <c:v>1.7695400000034601E-3</c:v>
                </c:pt>
                <c:pt idx="88478">
                  <c:v>1.7695600000034602E-3</c:v>
                </c:pt>
                <c:pt idx="88479">
                  <c:v>1.7695800000034603E-3</c:v>
                </c:pt>
                <c:pt idx="88480">
                  <c:v>1.7696000000034604E-3</c:v>
                </c:pt>
                <c:pt idx="88481">
                  <c:v>1.7696200000034605E-3</c:v>
                </c:pt>
                <c:pt idx="88482">
                  <c:v>1.7696400000034606E-3</c:v>
                </c:pt>
                <c:pt idx="88483">
                  <c:v>1.7696600000034607E-3</c:v>
                </c:pt>
                <c:pt idx="88484">
                  <c:v>1.7696800000034608E-3</c:v>
                </c:pt>
                <c:pt idx="88485">
                  <c:v>1.7697000000034609E-3</c:v>
                </c:pt>
                <c:pt idx="88486">
                  <c:v>1.769720000003461E-3</c:v>
                </c:pt>
                <c:pt idx="88487">
                  <c:v>1.7697400000034611E-3</c:v>
                </c:pt>
                <c:pt idx="88488">
                  <c:v>1.7697600000034612E-3</c:v>
                </c:pt>
                <c:pt idx="88489">
                  <c:v>1.7697800000034613E-3</c:v>
                </c:pt>
                <c:pt idx="88490">
                  <c:v>1.7698000000034614E-3</c:v>
                </c:pt>
                <c:pt idx="88491">
                  <c:v>1.7698200000034615E-3</c:v>
                </c:pt>
                <c:pt idx="88492">
                  <c:v>1.7698400000034616E-3</c:v>
                </c:pt>
                <c:pt idx="88493">
                  <c:v>1.7698600000034617E-3</c:v>
                </c:pt>
                <c:pt idx="88494">
                  <c:v>1.7698800000034618E-3</c:v>
                </c:pt>
                <c:pt idx="88495">
                  <c:v>1.7699000000034619E-3</c:v>
                </c:pt>
                <c:pt idx="88496">
                  <c:v>1.769920000003462E-3</c:v>
                </c:pt>
                <c:pt idx="88497">
                  <c:v>1.7699400000034621E-3</c:v>
                </c:pt>
                <c:pt idx="88498">
                  <c:v>1.7699600000034622E-3</c:v>
                </c:pt>
                <c:pt idx="88499">
                  <c:v>1.7699800000034623E-3</c:v>
                </c:pt>
                <c:pt idx="88500">
                  <c:v>1.7700000000034624E-3</c:v>
                </c:pt>
                <c:pt idx="88501">
                  <c:v>1.7700200000034625E-3</c:v>
                </c:pt>
                <c:pt idx="88502">
                  <c:v>1.7700400000034626E-3</c:v>
                </c:pt>
                <c:pt idx="88503">
                  <c:v>1.7700600000034627E-3</c:v>
                </c:pt>
                <c:pt idx="88504">
                  <c:v>1.7700800000034628E-3</c:v>
                </c:pt>
                <c:pt idx="88505">
                  <c:v>1.7701000000034629E-3</c:v>
                </c:pt>
                <c:pt idx="88506">
                  <c:v>1.770120000003463E-3</c:v>
                </c:pt>
                <c:pt idx="88507">
                  <c:v>1.7701400000034631E-3</c:v>
                </c:pt>
                <c:pt idx="88508">
                  <c:v>1.7701600000034632E-3</c:v>
                </c:pt>
                <c:pt idx="88509">
                  <c:v>1.7701800000034633E-3</c:v>
                </c:pt>
                <c:pt idx="88510">
                  <c:v>1.7702000000034634E-3</c:v>
                </c:pt>
                <c:pt idx="88511">
                  <c:v>1.7702200000034635E-3</c:v>
                </c:pt>
                <c:pt idx="88512">
                  <c:v>1.7702400000034636E-3</c:v>
                </c:pt>
                <c:pt idx="88513">
                  <c:v>1.7702600000034637E-3</c:v>
                </c:pt>
                <c:pt idx="88514">
                  <c:v>1.7702800000034638E-3</c:v>
                </c:pt>
                <c:pt idx="88515">
                  <c:v>1.7703000000034639E-3</c:v>
                </c:pt>
                <c:pt idx="88516">
                  <c:v>1.7703200000034639E-3</c:v>
                </c:pt>
                <c:pt idx="88517">
                  <c:v>1.770340000003464E-3</c:v>
                </c:pt>
                <c:pt idx="88518">
                  <c:v>1.7703600000034641E-3</c:v>
                </c:pt>
                <c:pt idx="88519">
                  <c:v>1.7703800000034642E-3</c:v>
                </c:pt>
                <c:pt idx="88520">
                  <c:v>1.7704000000034643E-3</c:v>
                </c:pt>
                <c:pt idx="88521">
                  <c:v>1.7704200000034644E-3</c:v>
                </c:pt>
                <c:pt idx="88522">
                  <c:v>1.7704400000034645E-3</c:v>
                </c:pt>
                <c:pt idx="88523">
                  <c:v>1.7704600000034646E-3</c:v>
                </c:pt>
                <c:pt idx="88524">
                  <c:v>1.7704800000034647E-3</c:v>
                </c:pt>
                <c:pt idx="88525">
                  <c:v>1.7705000000034648E-3</c:v>
                </c:pt>
                <c:pt idx="88526">
                  <c:v>1.7705200000034649E-3</c:v>
                </c:pt>
                <c:pt idx="88527">
                  <c:v>1.770540000003465E-3</c:v>
                </c:pt>
                <c:pt idx="88528">
                  <c:v>1.7705600000034651E-3</c:v>
                </c:pt>
                <c:pt idx="88529">
                  <c:v>1.7705800000034652E-3</c:v>
                </c:pt>
                <c:pt idx="88530">
                  <c:v>1.7706000000034653E-3</c:v>
                </c:pt>
                <c:pt idx="88531">
                  <c:v>1.7706200000034654E-3</c:v>
                </c:pt>
                <c:pt idx="88532">
                  <c:v>1.7706400000034655E-3</c:v>
                </c:pt>
                <c:pt idx="88533">
                  <c:v>1.7706600000034656E-3</c:v>
                </c:pt>
                <c:pt idx="88534">
                  <c:v>1.7706800000034657E-3</c:v>
                </c:pt>
                <c:pt idx="88535">
                  <c:v>1.7707000000034658E-3</c:v>
                </c:pt>
                <c:pt idx="88536">
                  <c:v>1.7707200000034659E-3</c:v>
                </c:pt>
                <c:pt idx="88537">
                  <c:v>1.770740000003466E-3</c:v>
                </c:pt>
                <c:pt idx="88538">
                  <c:v>1.7707600000034661E-3</c:v>
                </c:pt>
                <c:pt idx="88539">
                  <c:v>1.7707800000034662E-3</c:v>
                </c:pt>
                <c:pt idx="88540">
                  <c:v>1.7708000000034663E-3</c:v>
                </c:pt>
                <c:pt idx="88541">
                  <c:v>1.7708200000034664E-3</c:v>
                </c:pt>
                <c:pt idx="88542">
                  <c:v>1.7708400000034665E-3</c:v>
                </c:pt>
                <c:pt idx="88543">
                  <c:v>1.7708600000034666E-3</c:v>
                </c:pt>
                <c:pt idx="88544">
                  <c:v>1.7708800000034667E-3</c:v>
                </c:pt>
                <c:pt idx="88545">
                  <c:v>1.7709000000034668E-3</c:v>
                </c:pt>
                <c:pt idx="88546">
                  <c:v>1.7709200000034669E-3</c:v>
                </c:pt>
                <c:pt idx="88547">
                  <c:v>1.770940000003467E-3</c:v>
                </c:pt>
                <c:pt idx="88548">
                  <c:v>1.7709600000034671E-3</c:v>
                </c:pt>
                <c:pt idx="88549">
                  <c:v>1.7709800000034672E-3</c:v>
                </c:pt>
                <c:pt idx="88550">
                  <c:v>1.7710000000034673E-3</c:v>
                </c:pt>
                <c:pt idx="88551">
                  <c:v>1.7710200000034674E-3</c:v>
                </c:pt>
                <c:pt idx="88552">
                  <c:v>1.7710400000034675E-3</c:v>
                </c:pt>
                <c:pt idx="88553">
                  <c:v>1.7710600000034676E-3</c:v>
                </c:pt>
                <c:pt idx="88554">
                  <c:v>1.7710800000034677E-3</c:v>
                </c:pt>
                <c:pt idx="88555">
                  <c:v>1.7711000000034678E-3</c:v>
                </c:pt>
                <c:pt idx="88556">
                  <c:v>1.7711200000034679E-3</c:v>
                </c:pt>
                <c:pt idx="88557">
                  <c:v>1.771140000003468E-3</c:v>
                </c:pt>
                <c:pt idx="88558">
                  <c:v>1.7711600000034681E-3</c:v>
                </c:pt>
                <c:pt idx="88559">
                  <c:v>1.7711800000034682E-3</c:v>
                </c:pt>
                <c:pt idx="88560">
                  <c:v>1.7712000000034683E-3</c:v>
                </c:pt>
                <c:pt idx="88561">
                  <c:v>1.7712200000034684E-3</c:v>
                </c:pt>
                <c:pt idx="88562">
                  <c:v>1.7712400000034685E-3</c:v>
                </c:pt>
                <c:pt idx="88563">
                  <c:v>1.7712600000034686E-3</c:v>
                </c:pt>
                <c:pt idx="88564">
                  <c:v>1.7712800000034687E-3</c:v>
                </c:pt>
                <c:pt idx="88565">
                  <c:v>1.7713000000034688E-3</c:v>
                </c:pt>
                <c:pt idx="88566">
                  <c:v>1.7713200000034689E-3</c:v>
                </c:pt>
                <c:pt idx="88567">
                  <c:v>1.771340000003469E-3</c:v>
                </c:pt>
                <c:pt idx="88568">
                  <c:v>1.771360000003469E-3</c:v>
                </c:pt>
                <c:pt idx="88569">
                  <c:v>1.7713800000034691E-3</c:v>
                </c:pt>
                <c:pt idx="88570">
                  <c:v>1.7714000000034692E-3</c:v>
                </c:pt>
                <c:pt idx="88571">
                  <c:v>1.7714200000034693E-3</c:v>
                </c:pt>
                <c:pt idx="88572">
                  <c:v>1.7714400000034694E-3</c:v>
                </c:pt>
                <c:pt idx="88573">
                  <c:v>1.7714600000034695E-3</c:v>
                </c:pt>
                <c:pt idx="88574">
                  <c:v>1.7714800000034696E-3</c:v>
                </c:pt>
                <c:pt idx="88575">
                  <c:v>1.7715000000034697E-3</c:v>
                </c:pt>
                <c:pt idx="88576">
                  <c:v>1.7715200000034698E-3</c:v>
                </c:pt>
                <c:pt idx="88577">
                  <c:v>1.7715400000034699E-3</c:v>
                </c:pt>
                <c:pt idx="88578">
                  <c:v>1.77156000000347E-3</c:v>
                </c:pt>
                <c:pt idx="88579">
                  <c:v>1.7715800000034701E-3</c:v>
                </c:pt>
                <c:pt idx="88580">
                  <c:v>1.7716000000034702E-3</c:v>
                </c:pt>
                <c:pt idx="88581">
                  <c:v>1.7716200000034703E-3</c:v>
                </c:pt>
                <c:pt idx="88582">
                  <c:v>1.7716400000034704E-3</c:v>
                </c:pt>
                <c:pt idx="88583">
                  <c:v>1.7716600000034705E-3</c:v>
                </c:pt>
                <c:pt idx="88584">
                  <c:v>1.7716800000034706E-3</c:v>
                </c:pt>
                <c:pt idx="88585">
                  <c:v>1.7717000000034707E-3</c:v>
                </c:pt>
                <c:pt idx="88586">
                  <c:v>1.7717200000034708E-3</c:v>
                </c:pt>
                <c:pt idx="88587">
                  <c:v>1.7717400000034709E-3</c:v>
                </c:pt>
                <c:pt idx="88588">
                  <c:v>1.771760000003471E-3</c:v>
                </c:pt>
                <c:pt idx="88589">
                  <c:v>1.7717800000034711E-3</c:v>
                </c:pt>
                <c:pt idx="88590">
                  <c:v>1.7718000000034712E-3</c:v>
                </c:pt>
                <c:pt idx="88591">
                  <c:v>1.7718200000034713E-3</c:v>
                </c:pt>
                <c:pt idx="88592">
                  <c:v>1.7718400000034714E-3</c:v>
                </c:pt>
                <c:pt idx="88593">
                  <c:v>1.7718600000034715E-3</c:v>
                </c:pt>
                <c:pt idx="88594">
                  <c:v>1.7718800000034716E-3</c:v>
                </c:pt>
                <c:pt idx="88595">
                  <c:v>1.7719000000034717E-3</c:v>
                </c:pt>
                <c:pt idx="88596">
                  <c:v>1.7719200000034718E-3</c:v>
                </c:pt>
                <c:pt idx="88597">
                  <c:v>1.7719400000034719E-3</c:v>
                </c:pt>
                <c:pt idx="88598">
                  <c:v>1.771960000003472E-3</c:v>
                </c:pt>
                <c:pt idx="88599">
                  <c:v>1.7719800000034721E-3</c:v>
                </c:pt>
                <c:pt idx="88600">
                  <c:v>1.7720000000034722E-3</c:v>
                </c:pt>
                <c:pt idx="88601">
                  <c:v>1.7720200000034723E-3</c:v>
                </c:pt>
                <c:pt idx="88602">
                  <c:v>1.7720400000034724E-3</c:v>
                </c:pt>
                <c:pt idx="88603">
                  <c:v>1.7720600000034725E-3</c:v>
                </c:pt>
                <c:pt idx="88604">
                  <c:v>1.7720800000034726E-3</c:v>
                </c:pt>
                <c:pt idx="88605">
                  <c:v>1.7721000000034727E-3</c:v>
                </c:pt>
                <c:pt idx="88606">
                  <c:v>1.7721200000034728E-3</c:v>
                </c:pt>
                <c:pt idx="88607">
                  <c:v>1.7721400000034729E-3</c:v>
                </c:pt>
                <c:pt idx="88608">
                  <c:v>1.772160000003473E-3</c:v>
                </c:pt>
                <c:pt idx="88609">
                  <c:v>1.7721800000034731E-3</c:v>
                </c:pt>
                <c:pt idx="88610">
                  <c:v>1.7722000000034732E-3</c:v>
                </c:pt>
                <c:pt idx="88611">
                  <c:v>1.7722200000034733E-3</c:v>
                </c:pt>
                <c:pt idx="88612">
                  <c:v>1.7722400000034734E-3</c:v>
                </c:pt>
                <c:pt idx="88613">
                  <c:v>1.7722600000034735E-3</c:v>
                </c:pt>
                <c:pt idx="88614">
                  <c:v>1.7722800000034736E-3</c:v>
                </c:pt>
                <c:pt idx="88615">
                  <c:v>1.7723000000034737E-3</c:v>
                </c:pt>
                <c:pt idx="88616">
                  <c:v>1.7723200000034738E-3</c:v>
                </c:pt>
                <c:pt idx="88617">
                  <c:v>1.7723400000034739E-3</c:v>
                </c:pt>
                <c:pt idx="88618">
                  <c:v>1.772360000003474E-3</c:v>
                </c:pt>
                <c:pt idx="88619">
                  <c:v>1.772380000003474E-3</c:v>
                </c:pt>
                <c:pt idx="88620">
                  <c:v>1.7724000000034741E-3</c:v>
                </c:pt>
                <c:pt idx="88621">
                  <c:v>1.7724200000034742E-3</c:v>
                </c:pt>
                <c:pt idx="88622">
                  <c:v>1.7724400000034743E-3</c:v>
                </c:pt>
                <c:pt idx="88623">
                  <c:v>1.7724600000034744E-3</c:v>
                </c:pt>
                <c:pt idx="88624">
                  <c:v>1.7724800000034745E-3</c:v>
                </c:pt>
                <c:pt idx="88625">
                  <c:v>1.7725000000034746E-3</c:v>
                </c:pt>
                <c:pt idx="88626">
                  <c:v>1.7725200000034747E-3</c:v>
                </c:pt>
                <c:pt idx="88627">
                  <c:v>1.7725400000034748E-3</c:v>
                </c:pt>
                <c:pt idx="88628">
                  <c:v>1.7725600000034749E-3</c:v>
                </c:pt>
                <c:pt idx="88629">
                  <c:v>1.772580000003475E-3</c:v>
                </c:pt>
                <c:pt idx="88630">
                  <c:v>1.7726000000034751E-3</c:v>
                </c:pt>
                <c:pt idx="88631">
                  <c:v>1.7726200000034752E-3</c:v>
                </c:pt>
                <c:pt idx="88632">
                  <c:v>1.7726400000034753E-3</c:v>
                </c:pt>
                <c:pt idx="88633">
                  <c:v>1.7726600000034754E-3</c:v>
                </c:pt>
                <c:pt idx="88634">
                  <c:v>1.7726800000034755E-3</c:v>
                </c:pt>
                <c:pt idx="88635">
                  <c:v>1.7727000000034756E-3</c:v>
                </c:pt>
                <c:pt idx="88636">
                  <c:v>1.7727200000034757E-3</c:v>
                </c:pt>
                <c:pt idx="88637">
                  <c:v>1.7727400000034758E-3</c:v>
                </c:pt>
                <c:pt idx="88638">
                  <c:v>1.7727600000034759E-3</c:v>
                </c:pt>
                <c:pt idx="88639">
                  <c:v>1.772780000003476E-3</c:v>
                </c:pt>
                <c:pt idx="88640">
                  <c:v>1.7728000000034761E-3</c:v>
                </c:pt>
                <c:pt idx="88641">
                  <c:v>1.7728200000034762E-3</c:v>
                </c:pt>
                <c:pt idx="88642">
                  <c:v>1.7728400000034763E-3</c:v>
                </c:pt>
                <c:pt idx="88643">
                  <c:v>1.7728600000034764E-3</c:v>
                </c:pt>
                <c:pt idx="88644">
                  <c:v>1.7728800000034765E-3</c:v>
                </c:pt>
                <c:pt idx="88645">
                  <c:v>1.7729000000034766E-3</c:v>
                </c:pt>
                <c:pt idx="88646">
                  <c:v>1.7729200000034767E-3</c:v>
                </c:pt>
                <c:pt idx="88647">
                  <c:v>1.7729400000034768E-3</c:v>
                </c:pt>
                <c:pt idx="88648">
                  <c:v>1.7729600000034769E-3</c:v>
                </c:pt>
                <c:pt idx="88649">
                  <c:v>1.772980000003477E-3</c:v>
                </c:pt>
                <c:pt idx="88650">
                  <c:v>1.7730000000034771E-3</c:v>
                </c:pt>
                <c:pt idx="88651">
                  <c:v>1.7730200000034772E-3</c:v>
                </c:pt>
                <c:pt idx="88652">
                  <c:v>1.7730400000034773E-3</c:v>
                </c:pt>
                <c:pt idx="88653">
                  <c:v>1.7730600000034774E-3</c:v>
                </c:pt>
                <c:pt idx="88654">
                  <c:v>1.7730800000034775E-3</c:v>
                </c:pt>
                <c:pt idx="88655">
                  <c:v>1.7731000000034776E-3</c:v>
                </c:pt>
                <c:pt idx="88656">
                  <c:v>1.7731200000034777E-3</c:v>
                </c:pt>
                <c:pt idx="88657">
                  <c:v>1.7731400000034778E-3</c:v>
                </c:pt>
                <c:pt idx="88658">
                  <c:v>1.7731600000034779E-3</c:v>
                </c:pt>
                <c:pt idx="88659">
                  <c:v>1.773180000003478E-3</c:v>
                </c:pt>
                <c:pt idx="88660">
                  <c:v>1.7732000000034781E-3</c:v>
                </c:pt>
                <c:pt idx="88661">
                  <c:v>1.7732200000034782E-3</c:v>
                </c:pt>
                <c:pt idx="88662">
                  <c:v>1.7732400000034783E-3</c:v>
                </c:pt>
                <c:pt idx="88663">
                  <c:v>1.7732600000034784E-3</c:v>
                </c:pt>
                <c:pt idx="88664">
                  <c:v>1.7732800000034785E-3</c:v>
                </c:pt>
                <c:pt idx="88665">
                  <c:v>1.7733000000034786E-3</c:v>
                </c:pt>
                <c:pt idx="88666">
                  <c:v>1.7733200000034787E-3</c:v>
                </c:pt>
                <c:pt idx="88667">
                  <c:v>1.7733400000034788E-3</c:v>
                </c:pt>
                <c:pt idx="88668">
                  <c:v>1.7733600000034789E-3</c:v>
                </c:pt>
                <c:pt idx="88669">
                  <c:v>1.773380000003479E-3</c:v>
                </c:pt>
                <c:pt idx="88670">
                  <c:v>1.7734000000034791E-3</c:v>
                </c:pt>
                <c:pt idx="88671">
                  <c:v>1.7734200000034791E-3</c:v>
                </c:pt>
                <c:pt idx="88672">
                  <c:v>1.7734400000034792E-3</c:v>
                </c:pt>
                <c:pt idx="88673">
                  <c:v>1.7734600000034793E-3</c:v>
                </c:pt>
                <c:pt idx="88674">
                  <c:v>1.7734800000034794E-3</c:v>
                </c:pt>
                <c:pt idx="88675">
                  <c:v>1.7735000000034795E-3</c:v>
                </c:pt>
                <c:pt idx="88676">
                  <c:v>1.7735200000034796E-3</c:v>
                </c:pt>
                <c:pt idx="88677">
                  <c:v>1.7735400000034797E-3</c:v>
                </c:pt>
                <c:pt idx="88678">
                  <c:v>1.7735600000034798E-3</c:v>
                </c:pt>
                <c:pt idx="88679">
                  <c:v>1.7735800000034799E-3</c:v>
                </c:pt>
                <c:pt idx="88680">
                  <c:v>1.77360000000348E-3</c:v>
                </c:pt>
                <c:pt idx="88681">
                  <c:v>1.7736200000034801E-3</c:v>
                </c:pt>
                <c:pt idx="88682">
                  <c:v>1.7736400000034802E-3</c:v>
                </c:pt>
                <c:pt idx="88683">
                  <c:v>1.7736600000034803E-3</c:v>
                </c:pt>
                <c:pt idx="88684">
                  <c:v>1.7736800000034804E-3</c:v>
                </c:pt>
                <c:pt idx="88685">
                  <c:v>1.7737000000034805E-3</c:v>
                </c:pt>
                <c:pt idx="88686">
                  <c:v>1.7737200000034806E-3</c:v>
                </c:pt>
                <c:pt idx="88687">
                  <c:v>1.7737400000034807E-3</c:v>
                </c:pt>
                <c:pt idx="88688">
                  <c:v>1.7737600000034808E-3</c:v>
                </c:pt>
                <c:pt idx="88689">
                  <c:v>1.7737800000034809E-3</c:v>
                </c:pt>
                <c:pt idx="88690">
                  <c:v>1.773800000003481E-3</c:v>
                </c:pt>
                <c:pt idx="88691">
                  <c:v>1.7738200000034811E-3</c:v>
                </c:pt>
                <c:pt idx="88692">
                  <c:v>1.7738400000034812E-3</c:v>
                </c:pt>
                <c:pt idx="88693">
                  <c:v>1.7738600000034813E-3</c:v>
                </c:pt>
                <c:pt idx="88694">
                  <c:v>1.7738800000034814E-3</c:v>
                </c:pt>
                <c:pt idx="88695">
                  <c:v>1.7739000000034815E-3</c:v>
                </c:pt>
                <c:pt idx="88696">
                  <c:v>1.7739200000034816E-3</c:v>
                </c:pt>
                <c:pt idx="88697">
                  <c:v>1.7739400000034817E-3</c:v>
                </c:pt>
                <c:pt idx="88698">
                  <c:v>1.7739600000034818E-3</c:v>
                </c:pt>
                <c:pt idx="88699">
                  <c:v>1.7739800000034819E-3</c:v>
                </c:pt>
                <c:pt idx="88700">
                  <c:v>1.774000000003482E-3</c:v>
                </c:pt>
                <c:pt idx="88701">
                  <c:v>1.7740200000034821E-3</c:v>
                </c:pt>
                <c:pt idx="88702">
                  <c:v>1.7740400000034822E-3</c:v>
                </c:pt>
                <c:pt idx="88703">
                  <c:v>1.7740600000034823E-3</c:v>
                </c:pt>
                <c:pt idx="88704">
                  <c:v>1.7740800000034824E-3</c:v>
                </c:pt>
                <c:pt idx="88705">
                  <c:v>1.7741000000034825E-3</c:v>
                </c:pt>
                <c:pt idx="88706">
                  <c:v>1.7741200000034826E-3</c:v>
                </c:pt>
                <c:pt idx="88707">
                  <c:v>1.7741400000034827E-3</c:v>
                </c:pt>
                <c:pt idx="88708">
                  <c:v>1.7741600000034828E-3</c:v>
                </c:pt>
                <c:pt idx="88709">
                  <c:v>1.7741800000034829E-3</c:v>
                </c:pt>
                <c:pt idx="88710">
                  <c:v>1.774200000003483E-3</c:v>
                </c:pt>
                <c:pt idx="88711">
                  <c:v>1.7742200000034831E-3</c:v>
                </c:pt>
                <c:pt idx="88712">
                  <c:v>1.7742400000034832E-3</c:v>
                </c:pt>
                <c:pt idx="88713">
                  <c:v>1.7742600000034833E-3</c:v>
                </c:pt>
                <c:pt idx="88714">
                  <c:v>1.7742800000034834E-3</c:v>
                </c:pt>
                <c:pt idx="88715">
                  <c:v>1.7743000000034835E-3</c:v>
                </c:pt>
                <c:pt idx="88716">
                  <c:v>1.7743200000034836E-3</c:v>
                </c:pt>
                <c:pt idx="88717">
                  <c:v>1.7743400000034837E-3</c:v>
                </c:pt>
                <c:pt idx="88718">
                  <c:v>1.7743600000034838E-3</c:v>
                </c:pt>
                <c:pt idx="88719">
                  <c:v>1.7743800000034839E-3</c:v>
                </c:pt>
                <c:pt idx="88720">
                  <c:v>1.774400000003484E-3</c:v>
                </c:pt>
                <c:pt idx="88721">
                  <c:v>1.7744200000034841E-3</c:v>
                </c:pt>
                <c:pt idx="88722">
                  <c:v>1.7744400000034842E-3</c:v>
                </c:pt>
                <c:pt idx="88723">
                  <c:v>1.7744600000034842E-3</c:v>
                </c:pt>
                <c:pt idx="88724">
                  <c:v>1.7744800000034843E-3</c:v>
                </c:pt>
                <c:pt idx="88725">
                  <c:v>1.7745000000034844E-3</c:v>
                </c:pt>
                <c:pt idx="88726">
                  <c:v>1.7745200000034845E-3</c:v>
                </c:pt>
                <c:pt idx="88727">
                  <c:v>1.7745400000034846E-3</c:v>
                </c:pt>
                <c:pt idx="88728">
                  <c:v>1.7745600000034847E-3</c:v>
                </c:pt>
                <c:pt idx="88729">
                  <c:v>1.7745800000034848E-3</c:v>
                </c:pt>
                <c:pt idx="88730">
                  <c:v>1.7746000000034849E-3</c:v>
                </c:pt>
                <c:pt idx="88731">
                  <c:v>1.774620000003485E-3</c:v>
                </c:pt>
                <c:pt idx="88732">
                  <c:v>1.7746400000034851E-3</c:v>
                </c:pt>
                <c:pt idx="88733">
                  <c:v>1.7746600000034852E-3</c:v>
                </c:pt>
                <c:pt idx="88734">
                  <c:v>1.7746800000034853E-3</c:v>
                </c:pt>
                <c:pt idx="88735">
                  <c:v>1.7747000000034854E-3</c:v>
                </c:pt>
                <c:pt idx="88736">
                  <c:v>1.7747200000034855E-3</c:v>
                </c:pt>
                <c:pt idx="88737">
                  <c:v>1.7747400000034856E-3</c:v>
                </c:pt>
                <c:pt idx="88738">
                  <c:v>1.7747600000034857E-3</c:v>
                </c:pt>
                <c:pt idx="88739">
                  <c:v>1.7747800000034858E-3</c:v>
                </c:pt>
                <c:pt idx="88740">
                  <c:v>1.7748000000034859E-3</c:v>
                </c:pt>
                <c:pt idx="88741">
                  <c:v>1.774820000003486E-3</c:v>
                </c:pt>
                <c:pt idx="88742">
                  <c:v>1.7748400000034861E-3</c:v>
                </c:pt>
                <c:pt idx="88743">
                  <c:v>1.7748600000034862E-3</c:v>
                </c:pt>
                <c:pt idx="88744">
                  <c:v>1.7748800000034863E-3</c:v>
                </c:pt>
                <c:pt idx="88745">
                  <c:v>1.7749000000034864E-3</c:v>
                </c:pt>
                <c:pt idx="88746">
                  <c:v>1.7749200000034865E-3</c:v>
                </c:pt>
                <c:pt idx="88747">
                  <c:v>1.7749400000034866E-3</c:v>
                </c:pt>
                <c:pt idx="88748">
                  <c:v>1.7749600000034867E-3</c:v>
                </c:pt>
                <c:pt idx="88749">
                  <c:v>1.7749800000034868E-3</c:v>
                </c:pt>
                <c:pt idx="88750">
                  <c:v>1.7750000000034869E-3</c:v>
                </c:pt>
                <c:pt idx="88751">
                  <c:v>1.775020000003487E-3</c:v>
                </c:pt>
                <c:pt idx="88752">
                  <c:v>1.7750400000034871E-3</c:v>
                </c:pt>
                <c:pt idx="88753">
                  <c:v>1.7750600000034872E-3</c:v>
                </c:pt>
                <c:pt idx="88754">
                  <c:v>1.7750800000034873E-3</c:v>
                </c:pt>
                <c:pt idx="88755">
                  <c:v>1.7751000000034874E-3</c:v>
                </c:pt>
                <c:pt idx="88756">
                  <c:v>1.7751200000034875E-3</c:v>
                </c:pt>
                <c:pt idx="88757">
                  <c:v>1.7751400000034876E-3</c:v>
                </c:pt>
                <c:pt idx="88758">
                  <c:v>1.7751600000034877E-3</c:v>
                </c:pt>
                <c:pt idx="88759">
                  <c:v>1.7751800000034878E-3</c:v>
                </c:pt>
                <c:pt idx="88760">
                  <c:v>1.7752000000034879E-3</c:v>
                </c:pt>
                <c:pt idx="88761">
                  <c:v>1.775220000003488E-3</c:v>
                </c:pt>
                <c:pt idx="88762">
                  <c:v>1.7752400000034881E-3</c:v>
                </c:pt>
                <c:pt idx="88763">
                  <c:v>1.7752600000034882E-3</c:v>
                </c:pt>
                <c:pt idx="88764">
                  <c:v>1.7752800000034883E-3</c:v>
                </c:pt>
                <c:pt idx="88765">
                  <c:v>1.7753000000034884E-3</c:v>
                </c:pt>
                <c:pt idx="88766">
                  <c:v>1.7753200000034885E-3</c:v>
                </c:pt>
                <c:pt idx="88767">
                  <c:v>1.7753400000034886E-3</c:v>
                </c:pt>
                <c:pt idx="88768">
                  <c:v>1.7753600000034887E-3</c:v>
                </c:pt>
                <c:pt idx="88769">
                  <c:v>1.7753800000034888E-3</c:v>
                </c:pt>
                <c:pt idx="88770">
                  <c:v>1.7754000000034889E-3</c:v>
                </c:pt>
                <c:pt idx="88771">
                  <c:v>1.775420000003489E-3</c:v>
                </c:pt>
                <c:pt idx="88772">
                  <c:v>1.7754400000034891E-3</c:v>
                </c:pt>
                <c:pt idx="88773">
                  <c:v>1.7754600000034892E-3</c:v>
                </c:pt>
                <c:pt idx="88774">
                  <c:v>1.7754800000034892E-3</c:v>
                </c:pt>
                <c:pt idx="88775">
                  <c:v>1.7755000000034893E-3</c:v>
                </c:pt>
                <c:pt idx="88776">
                  <c:v>1.7755200000034894E-3</c:v>
                </c:pt>
                <c:pt idx="88777">
                  <c:v>1.7755400000034895E-3</c:v>
                </c:pt>
                <c:pt idx="88778">
                  <c:v>1.7755600000034896E-3</c:v>
                </c:pt>
                <c:pt idx="88779">
                  <c:v>1.7755800000034897E-3</c:v>
                </c:pt>
                <c:pt idx="88780">
                  <c:v>1.7756000000034898E-3</c:v>
                </c:pt>
                <c:pt idx="88781">
                  <c:v>1.7756200000034899E-3</c:v>
                </c:pt>
                <c:pt idx="88782">
                  <c:v>1.77564000000349E-3</c:v>
                </c:pt>
                <c:pt idx="88783">
                  <c:v>1.7756600000034901E-3</c:v>
                </c:pt>
                <c:pt idx="88784">
                  <c:v>1.7756800000034902E-3</c:v>
                </c:pt>
                <c:pt idx="88785">
                  <c:v>1.7757000000034903E-3</c:v>
                </c:pt>
                <c:pt idx="88786">
                  <c:v>1.7757200000034904E-3</c:v>
                </c:pt>
                <c:pt idx="88787">
                  <c:v>1.7757400000034905E-3</c:v>
                </c:pt>
                <c:pt idx="88788">
                  <c:v>1.7757600000034906E-3</c:v>
                </c:pt>
                <c:pt idx="88789">
                  <c:v>1.7757800000034907E-3</c:v>
                </c:pt>
                <c:pt idx="88790">
                  <c:v>1.7758000000034908E-3</c:v>
                </c:pt>
                <c:pt idx="88791">
                  <c:v>1.7758200000034909E-3</c:v>
                </c:pt>
                <c:pt idx="88792">
                  <c:v>1.775840000003491E-3</c:v>
                </c:pt>
                <c:pt idx="88793">
                  <c:v>1.7758600000034911E-3</c:v>
                </c:pt>
                <c:pt idx="88794">
                  <c:v>1.7758800000034912E-3</c:v>
                </c:pt>
                <c:pt idx="88795">
                  <c:v>1.7759000000034913E-3</c:v>
                </c:pt>
                <c:pt idx="88796">
                  <c:v>1.7759200000034914E-3</c:v>
                </c:pt>
                <c:pt idx="88797">
                  <c:v>1.7759400000034915E-3</c:v>
                </c:pt>
                <c:pt idx="88798">
                  <c:v>1.7759600000034916E-3</c:v>
                </c:pt>
                <c:pt idx="88799">
                  <c:v>1.7759800000034917E-3</c:v>
                </c:pt>
                <c:pt idx="88800">
                  <c:v>1.7760000000034918E-3</c:v>
                </c:pt>
                <c:pt idx="88801">
                  <c:v>1.7760200000034919E-3</c:v>
                </c:pt>
                <c:pt idx="88802">
                  <c:v>1.776040000003492E-3</c:v>
                </c:pt>
                <c:pt idx="88803">
                  <c:v>1.7760600000034921E-3</c:v>
                </c:pt>
                <c:pt idx="88804">
                  <c:v>1.7760800000034922E-3</c:v>
                </c:pt>
                <c:pt idx="88805">
                  <c:v>1.7761000000034923E-3</c:v>
                </c:pt>
                <c:pt idx="88806">
                  <c:v>1.7761200000034924E-3</c:v>
                </c:pt>
                <c:pt idx="88807">
                  <c:v>1.7761400000034925E-3</c:v>
                </c:pt>
                <c:pt idx="88808">
                  <c:v>1.7761600000034926E-3</c:v>
                </c:pt>
                <c:pt idx="88809">
                  <c:v>1.7761800000034927E-3</c:v>
                </c:pt>
                <c:pt idx="88810">
                  <c:v>1.7762000000034928E-3</c:v>
                </c:pt>
                <c:pt idx="88811">
                  <c:v>1.7762200000034929E-3</c:v>
                </c:pt>
                <c:pt idx="88812">
                  <c:v>1.776240000003493E-3</c:v>
                </c:pt>
                <c:pt idx="88813">
                  <c:v>1.7762600000034931E-3</c:v>
                </c:pt>
                <c:pt idx="88814">
                  <c:v>1.7762800000034932E-3</c:v>
                </c:pt>
                <c:pt idx="88815">
                  <c:v>1.7763000000034933E-3</c:v>
                </c:pt>
                <c:pt idx="88816">
                  <c:v>1.7763200000034934E-3</c:v>
                </c:pt>
                <c:pt idx="88817">
                  <c:v>1.7763400000034935E-3</c:v>
                </c:pt>
                <c:pt idx="88818">
                  <c:v>1.7763600000034936E-3</c:v>
                </c:pt>
                <c:pt idx="88819">
                  <c:v>1.7763800000034937E-3</c:v>
                </c:pt>
                <c:pt idx="88820">
                  <c:v>1.7764000000034938E-3</c:v>
                </c:pt>
                <c:pt idx="88821">
                  <c:v>1.7764200000034939E-3</c:v>
                </c:pt>
                <c:pt idx="88822">
                  <c:v>1.776440000003494E-3</c:v>
                </c:pt>
                <c:pt idx="88823">
                  <c:v>1.7764600000034941E-3</c:v>
                </c:pt>
                <c:pt idx="88824">
                  <c:v>1.7764800000034942E-3</c:v>
                </c:pt>
                <c:pt idx="88825">
                  <c:v>1.7765000000034943E-3</c:v>
                </c:pt>
                <c:pt idx="88826">
                  <c:v>1.7765200000034943E-3</c:v>
                </c:pt>
                <c:pt idx="88827">
                  <c:v>1.7765400000034944E-3</c:v>
                </c:pt>
                <c:pt idx="88828">
                  <c:v>1.7765600000034945E-3</c:v>
                </c:pt>
                <c:pt idx="88829">
                  <c:v>1.7765800000034946E-3</c:v>
                </c:pt>
                <c:pt idx="88830">
                  <c:v>1.7766000000034947E-3</c:v>
                </c:pt>
                <c:pt idx="88831">
                  <c:v>1.7766200000034948E-3</c:v>
                </c:pt>
                <c:pt idx="88832">
                  <c:v>1.7766400000034949E-3</c:v>
                </c:pt>
                <c:pt idx="88833">
                  <c:v>1.776660000003495E-3</c:v>
                </c:pt>
                <c:pt idx="88834">
                  <c:v>1.7766800000034951E-3</c:v>
                </c:pt>
                <c:pt idx="88835">
                  <c:v>1.7767000000034952E-3</c:v>
                </c:pt>
                <c:pt idx="88836">
                  <c:v>1.7767200000034953E-3</c:v>
                </c:pt>
                <c:pt idx="88837">
                  <c:v>1.7767400000034954E-3</c:v>
                </c:pt>
                <c:pt idx="88838">
                  <c:v>1.7767600000034955E-3</c:v>
                </c:pt>
                <c:pt idx="88839">
                  <c:v>1.7767800000034956E-3</c:v>
                </c:pt>
                <c:pt idx="88840">
                  <c:v>1.7768000000034957E-3</c:v>
                </c:pt>
                <c:pt idx="88841">
                  <c:v>1.7768200000034958E-3</c:v>
                </c:pt>
                <c:pt idx="88842">
                  <c:v>1.7768400000034959E-3</c:v>
                </c:pt>
                <c:pt idx="88843">
                  <c:v>1.776860000003496E-3</c:v>
                </c:pt>
                <c:pt idx="88844">
                  <c:v>1.7768800000034961E-3</c:v>
                </c:pt>
                <c:pt idx="88845">
                  <c:v>1.7769000000034962E-3</c:v>
                </c:pt>
                <c:pt idx="88846">
                  <c:v>1.7769200000034963E-3</c:v>
                </c:pt>
                <c:pt idx="88847">
                  <c:v>1.7769400000034964E-3</c:v>
                </c:pt>
                <c:pt idx="88848">
                  <c:v>1.7769600000034965E-3</c:v>
                </c:pt>
                <c:pt idx="88849">
                  <c:v>1.7769800000034966E-3</c:v>
                </c:pt>
                <c:pt idx="88850">
                  <c:v>1.7770000000034967E-3</c:v>
                </c:pt>
                <c:pt idx="88851">
                  <c:v>1.7770200000034968E-3</c:v>
                </c:pt>
                <c:pt idx="88852">
                  <c:v>1.7770400000034969E-3</c:v>
                </c:pt>
                <c:pt idx="88853">
                  <c:v>1.777060000003497E-3</c:v>
                </c:pt>
                <c:pt idx="88854">
                  <c:v>1.7770800000034971E-3</c:v>
                </c:pt>
                <c:pt idx="88855">
                  <c:v>1.7771000000034972E-3</c:v>
                </c:pt>
                <c:pt idx="88856">
                  <c:v>1.7771200000034973E-3</c:v>
                </c:pt>
                <c:pt idx="88857">
                  <c:v>1.7771400000034974E-3</c:v>
                </c:pt>
                <c:pt idx="88858">
                  <c:v>1.7771600000034975E-3</c:v>
                </c:pt>
                <c:pt idx="88859">
                  <c:v>1.7771800000034976E-3</c:v>
                </c:pt>
                <c:pt idx="88860">
                  <c:v>1.7772000000034977E-3</c:v>
                </c:pt>
                <c:pt idx="88861">
                  <c:v>1.7772200000034978E-3</c:v>
                </c:pt>
                <c:pt idx="88862">
                  <c:v>1.7772400000034979E-3</c:v>
                </c:pt>
                <c:pt idx="88863">
                  <c:v>1.777260000003498E-3</c:v>
                </c:pt>
                <c:pt idx="88864">
                  <c:v>1.7772800000034981E-3</c:v>
                </c:pt>
                <c:pt idx="88865">
                  <c:v>1.7773000000034982E-3</c:v>
                </c:pt>
                <c:pt idx="88866">
                  <c:v>1.7773200000034983E-3</c:v>
                </c:pt>
                <c:pt idx="88867">
                  <c:v>1.7773400000034984E-3</c:v>
                </c:pt>
                <c:pt idx="88868">
                  <c:v>1.7773600000034985E-3</c:v>
                </c:pt>
                <c:pt idx="88869">
                  <c:v>1.7773800000034986E-3</c:v>
                </c:pt>
                <c:pt idx="88870">
                  <c:v>1.7774000000034987E-3</c:v>
                </c:pt>
                <c:pt idx="88871">
                  <c:v>1.7774200000034988E-3</c:v>
                </c:pt>
                <c:pt idx="88872">
                  <c:v>1.7774400000034989E-3</c:v>
                </c:pt>
                <c:pt idx="88873">
                  <c:v>1.777460000003499E-3</c:v>
                </c:pt>
                <c:pt idx="88874">
                  <c:v>1.7774800000034991E-3</c:v>
                </c:pt>
                <c:pt idx="88875">
                  <c:v>1.7775000000034992E-3</c:v>
                </c:pt>
                <c:pt idx="88876">
                  <c:v>1.7775200000034993E-3</c:v>
                </c:pt>
                <c:pt idx="88877">
                  <c:v>1.7775400000034994E-3</c:v>
                </c:pt>
                <c:pt idx="88878">
                  <c:v>1.7775600000034994E-3</c:v>
                </c:pt>
                <c:pt idx="88879">
                  <c:v>1.7775800000034995E-3</c:v>
                </c:pt>
                <c:pt idx="88880">
                  <c:v>1.7776000000034996E-3</c:v>
                </c:pt>
                <c:pt idx="88881">
                  <c:v>1.7776200000034997E-3</c:v>
                </c:pt>
                <c:pt idx="88882">
                  <c:v>1.7776400000034998E-3</c:v>
                </c:pt>
                <c:pt idx="88883">
                  <c:v>1.7776600000034999E-3</c:v>
                </c:pt>
                <c:pt idx="88884">
                  <c:v>1.7776800000035E-3</c:v>
                </c:pt>
                <c:pt idx="88885">
                  <c:v>1.7777000000035001E-3</c:v>
                </c:pt>
                <c:pt idx="88886">
                  <c:v>1.7777200000035002E-3</c:v>
                </c:pt>
                <c:pt idx="88887">
                  <c:v>1.7777400000035003E-3</c:v>
                </c:pt>
                <c:pt idx="88888">
                  <c:v>1.7777600000035004E-3</c:v>
                </c:pt>
                <c:pt idx="88889">
                  <c:v>1.7777800000035005E-3</c:v>
                </c:pt>
                <c:pt idx="88890">
                  <c:v>1.7778000000035006E-3</c:v>
                </c:pt>
                <c:pt idx="88891">
                  <c:v>1.7778200000035007E-3</c:v>
                </c:pt>
                <c:pt idx="88892">
                  <c:v>1.7778400000035008E-3</c:v>
                </c:pt>
                <c:pt idx="88893">
                  <c:v>1.7778600000035009E-3</c:v>
                </c:pt>
                <c:pt idx="88894">
                  <c:v>1.777880000003501E-3</c:v>
                </c:pt>
                <c:pt idx="88895">
                  <c:v>1.7779000000035011E-3</c:v>
                </c:pt>
                <c:pt idx="88896">
                  <c:v>1.7779200000035012E-3</c:v>
                </c:pt>
                <c:pt idx="88897">
                  <c:v>1.7779400000035013E-3</c:v>
                </c:pt>
                <c:pt idx="88898">
                  <c:v>1.7779600000035014E-3</c:v>
                </c:pt>
                <c:pt idx="88899">
                  <c:v>1.7779800000035015E-3</c:v>
                </c:pt>
                <c:pt idx="88900">
                  <c:v>1.7780000000035016E-3</c:v>
                </c:pt>
                <c:pt idx="88901">
                  <c:v>1.7780200000035017E-3</c:v>
                </c:pt>
                <c:pt idx="88902">
                  <c:v>1.7780400000035018E-3</c:v>
                </c:pt>
                <c:pt idx="88903">
                  <c:v>1.7780600000035019E-3</c:v>
                </c:pt>
                <c:pt idx="88904">
                  <c:v>1.778080000003502E-3</c:v>
                </c:pt>
                <c:pt idx="88905">
                  <c:v>1.7781000000035021E-3</c:v>
                </c:pt>
                <c:pt idx="88906">
                  <c:v>1.7781200000035022E-3</c:v>
                </c:pt>
                <c:pt idx="88907">
                  <c:v>1.7781400000035023E-3</c:v>
                </c:pt>
                <c:pt idx="88908">
                  <c:v>1.7781600000035024E-3</c:v>
                </c:pt>
                <c:pt idx="88909">
                  <c:v>1.7781800000035025E-3</c:v>
                </c:pt>
                <c:pt idx="88910">
                  <c:v>1.7782000000035026E-3</c:v>
                </c:pt>
                <c:pt idx="88911">
                  <c:v>1.7782200000035027E-3</c:v>
                </c:pt>
                <c:pt idx="88912">
                  <c:v>1.7782400000035028E-3</c:v>
                </c:pt>
                <c:pt idx="88913">
                  <c:v>1.7782600000035029E-3</c:v>
                </c:pt>
                <c:pt idx="88914">
                  <c:v>1.778280000003503E-3</c:v>
                </c:pt>
                <c:pt idx="88915">
                  <c:v>1.7783000000035031E-3</c:v>
                </c:pt>
                <c:pt idx="88916">
                  <c:v>1.7783200000035032E-3</c:v>
                </c:pt>
                <c:pt idx="88917">
                  <c:v>1.7783400000035033E-3</c:v>
                </c:pt>
                <c:pt idx="88918">
                  <c:v>1.7783600000035034E-3</c:v>
                </c:pt>
                <c:pt idx="88919">
                  <c:v>1.7783800000035035E-3</c:v>
                </c:pt>
                <c:pt idx="88920">
                  <c:v>1.7784000000035036E-3</c:v>
                </c:pt>
                <c:pt idx="88921">
                  <c:v>1.7784200000035037E-3</c:v>
                </c:pt>
                <c:pt idx="88922">
                  <c:v>1.7784400000035038E-3</c:v>
                </c:pt>
                <c:pt idx="88923">
                  <c:v>1.7784600000035039E-3</c:v>
                </c:pt>
                <c:pt idx="88924">
                  <c:v>1.778480000003504E-3</c:v>
                </c:pt>
                <c:pt idx="88925">
                  <c:v>1.7785000000035041E-3</c:v>
                </c:pt>
                <c:pt idx="88926">
                  <c:v>1.7785200000035042E-3</c:v>
                </c:pt>
                <c:pt idx="88927">
                  <c:v>1.7785400000035043E-3</c:v>
                </c:pt>
                <c:pt idx="88928">
                  <c:v>1.7785600000035044E-3</c:v>
                </c:pt>
                <c:pt idx="88929">
                  <c:v>1.7785800000035044E-3</c:v>
                </c:pt>
                <c:pt idx="88930">
                  <c:v>1.7786000000035045E-3</c:v>
                </c:pt>
                <c:pt idx="88931">
                  <c:v>1.7786200000035046E-3</c:v>
                </c:pt>
                <c:pt idx="88932">
                  <c:v>1.7786400000035047E-3</c:v>
                </c:pt>
                <c:pt idx="88933">
                  <c:v>1.7786600000035048E-3</c:v>
                </c:pt>
                <c:pt idx="88934">
                  <c:v>1.7786800000035049E-3</c:v>
                </c:pt>
                <c:pt idx="88935">
                  <c:v>1.778700000003505E-3</c:v>
                </c:pt>
                <c:pt idx="88936">
                  <c:v>1.7787200000035051E-3</c:v>
                </c:pt>
                <c:pt idx="88937">
                  <c:v>1.7787400000035052E-3</c:v>
                </c:pt>
                <c:pt idx="88938">
                  <c:v>1.7787600000035053E-3</c:v>
                </c:pt>
                <c:pt idx="88939">
                  <c:v>1.7787800000035054E-3</c:v>
                </c:pt>
                <c:pt idx="88940">
                  <c:v>1.7788000000035055E-3</c:v>
                </c:pt>
                <c:pt idx="88941">
                  <c:v>1.7788200000035056E-3</c:v>
                </c:pt>
                <c:pt idx="88942">
                  <c:v>1.7788400000035057E-3</c:v>
                </c:pt>
                <c:pt idx="88943">
                  <c:v>1.7788600000035058E-3</c:v>
                </c:pt>
                <c:pt idx="88944">
                  <c:v>1.7788800000035059E-3</c:v>
                </c:pt>
                <c:pt idx="88945">
                  <c:v>1.778900000003506E-3</c:v>
                </c:pt>
                <c:pt idx="88946">
                  <c:v>1.7789200000035061E-3</c:v>
                </c:pt>
                <c:pt idx="88947">
                  <c:v>1.7789400000035062E-3</c:v>
                </c:pt>
                <c:pt idx="88948">
                  <c:v>1.7789600000035063E-3</c:v>
                </c:pt>
                <c:pt idx="88949">
                  <c:v>1.7789800000035064E-3</c:v>
                </c:pt>
                <c:pt idx="88950">
                  <c:v>1.7790000000035065E-3</c:v>
                </c:pt>
                <c:pt idx="88951">
                  <c:v>1.7790200000035066E-3</c:v>
                </c:pt>
                <c:pt idx="88952">
                  <c:v>1.7790400000035067E-3</c:v>
                </c:pt>
                <c:pt idx="88953">
                  <c:v>1.7790600000035068E-3</c:v>
                </c:pt>
                <c:pt idx="88954">
                  <c:v>1.7790800000035069E-3</c:v>
                </c:pt>
                <c:pt idx="88955">
                  <c:v>1.779100000003507E-3</c:v>
                </c:pt>
                <c:pt idx="88956">
                  <c:v>1.7791200000035071E-3</c:v>
                </c:pt>
                <c:pt idx="88957">
                  <c:v>1.7791400000035072E-3</c:v>
                </c:pt>
                <c:pt idx="88958">
                  <c:v>1.7791600000035073E-3</c:v>
                </c:pt>
                <c:pt idx="88959">
                  <c:v>1.7791800000035074E-3</c:v>
                </c:pt>
                <c:pt idx="88960">
                  <c:v>1.7792000000035075E-3</c:v>
                </c:pt>
                <c:pt idx="88961">
                  <c:v>1.7792200000035076E-3</c:v>
                </c:pt>
                <c:pt idx="88962">
                  <c:v>1.7792400000035077E-3</c:v>
                </c:pt>
                <c:pt idx="88963">
                  <c:v>1.7792600000035078E-3</c:v>
                </c:pt>
                <c:pt idx="88964">
                  <c:v>1.7792800000035079E-3</c:v>
                </c:pt>
                <c:pt idx="88965">
                  <c:v>1.779300000003508E-3</c:v>
                </c:pt>
                <c:pt idx="88966">
                  <c:v>1.7793200000035081E-3</c:v>
                </c:pt>
                <c:pt idx="88967">
                  <c:v>1.7793400000035082E-3</c:v>
                </c:pt>
                <c:pt idx="88968">
                  <c:v>1.7793600000035083E-3</c:v>
                </c:pt>
                <c:pt idx="88969">
                  <c:v>1.7793800000035084E-3</c:v>
                </c:pt>
                <c:pt idx="88970">
                  <c:v>1.7794000000035085E-3</c:v>
                </c:pt>
                <c:pt idx="88971">
                  <c:v>1.7794200000035086E-3</c:v>
                </c:pt>
                <c:pt idx="88972">
                  <c:v>1.7794400000035087E-3</c:v>
                </c:pt>
                <c:pt idx="88973">
                  <c:v>1.7794600000035088E-3</c:v>
                </c:pt>
                <c:pt idx="88974">
                  <c:v>1.7794800000035089E-3</c:v>
                </c:pt>
                <c:pt idx="88975">
                  <c:v>1.779500000003509E-3</c:v>
                </c:pt>
                <c:pt idx="88976">
                  <c:v>1.7795200000035091E-3</c:v>
                </c:pt>
                <c:pt idx="88977">
                  <c:v>1.7795400000035092E-3</c:v>
                </c:pt>
                <c:pt idx="88978">
                  <c:v>1.7795600000035093E-3</c:v>
                </c:pt>
                <c:pt idx="88979">
                  <c:v>1.7795800000035094E-3</c:v>
                </c:pt>
                <c:pt idx="88980">
                  <c:v>1.7796000000035095E-3</c:v>
                </c:pt>
                <c:pt idx="88981">
                  <c:v>1.7796200000035095E-3</c:v>
                </c:pt>
                <c:pt idx="88982">
                  <c:v>1.7796400000035096E-3</c:v>
                </c:pt>
                <c:pt idx="88983">
                  <c:v>1.7796600000035097E-3</c:v>
                </c:pt>
                <c:pt idx="88984">
                  <c:v>1.7796800000035098E-3</c:v>
                </c:pt>
                <c:pt idx="88985">
                  <c:v>1.7797000000035099E-3</c:v>
                </c:pt>
                <c:pt idx="88986">
                  <c:v>1.77972000000351E-3</c:v>
                </c:pt>
                <c:pt idx="88987">
                  <c:v>1.7797400000035101E-3</c:v>
                </c:pt>
                <c:pt idx="88988">
                  <c:v>1.7797600000035102E-3</c:v>
                </c:pt>
                <c:pt idx="88989">
                  <c:v>1.7797800000035103E-3</c:v>
                </c:pt>
                <c:pt idx="88990">
                  <c:v>1.7798000000035104E-3</c:v>
                </c:pt>
                <c:pt idx="88991">
                  <c:v>1.7798200000035105E-3</c:v>
                </c:pt>
                <c:pt idx="88992">
                  <c:v>1.7798400000035106E-3</c:v>
                </c:pt>
                <c:pt idx="88993">
                  <c:v>1.7798600000035107E-3</c:v>
                </c:pt>
                <c:pt idx="88994">
                  <c:v>1.7798800000035108E-3</c:v>
                </c:pt>
                <c:pt idx="88995">
                  <c:v>1.7799000000035109E-3</c:v>
                </c:pt>
                <c:pt idx="88996">
                  <c:v>1.779920000003511E-3</c:v>
                </c:pt>
                <c:pt idx="88997">
                  <c:v>1.7799400000035111E-3</c:v>
                </c:pt>
                <c:pt idx="88998">
                  <c:v>1.7799600000035112E-3</c:v>
                </c:pt>
                <c:pt idx="88999">
                  <c:v>1.7799800000035113E-3</c:v>
                </c:pt>
                <c:pt idx="89000">
                  <c:v>1.7800000000035114E-3</c:v>
                </c:pt>
                <c:pt idx="89001">
                  <c:v>1.7800200000035115E-3</c:v>
                </c:pt>
                <c:pt idx="89002">
                  <c:v>1.7800400000035116E-3</c:v>
                </c:pt>
                <c:pt idx="89003">
                  <c:v>1.7800600000035117E-3</c:v>
                </c:pt>
                <c:pt idx="89004">
                  <c:v>1.7800800000035118E-3</c:v>
                </c:pt>
                <c:pt idx="89005">
                  <c:v>1.7801000000035119E-3</c:v>
                </c:pt>
                <c:pt idx="89006">
                  <c:v>1.780120000003512E-3</c:v>
                </c:pt>
                <c:pt idx="89007">
                  <c:v>1.7801400000035121E-3</c:v>
                </c:pt>
                <c:pt idx="89008">
                  <c:v>1.7801600000035122E-3</c:v>
                </c:pt>
                <c:pt idx="89009">
                  <c:v>1.7801800000035123E-3</c:v>
                </c:pt>
                <c:pt idx="89010">
                  <c:v>1.7802000000035124E-3</c:v>
                </c:pt>
                <c:pt idx="89011">
                  <c:v>1.7802200000035125E-3</c:v>
                </c:pt>
                <c:pt idx="89012">
                  <c:v>1.7802400000035126E-3</c:v>
                </c:pt>
                <c:pt idx="89013">
                  <c:v>1.7802600000035127E-3</c:v>
                </c:pt>
                <c:pt idx="89014">
                  <c:v>1.7802800000035128E-3</c:v>
                </c:pt>
                <c:pt idx="89015">
                  <c:v>1.7803000000035129E-3</c:v>
                </c:pt>
                <c:pt idx="89016">
                  <c:v>1.780320000003513E-3</c:v>
                </c:pt>
                <c:pt idx="89017">
                  <c:v>1.7803400000035131E-3</c:v>
                </c:pt>
                <c:pt idx="89018">
                  <c:v>1.7803600000035132E-3</c:v>
                </c:pt>
                <c:pt idx="89019">
                  <c:v>1.7803800000035133E-3</c:v>
                </c:pt>
                <c:pt idx="89020">
                  <c:v>1.7804000000035134E-3</c:v>
                </c:pt>
                <c:pt idx="89021">
                  <c:v>1.7804200000035135E-3</c:v>
                </c:pt>
                <c:pt idx="89022">
                  <c:v>1.7804400000035136E-3</c:v>
                </c:pt>
                <c:pt idx="89023">
                  <c:v>1.7804600000035137E-3</c:v>
                </c:pt>
                <c:pt idx="89024">
                  <c:v>1.7804800000035138E-3</c:v>
                </c:pt>
                <c:pt idx="89025">
                  <c:v>1.7805000000035139E-3</c:v>
                </c:pt>
                <c:pt idx="89026">
                  <c:v>1.780520000003514E-3</c:v>
                </c:pt>
                <c:pt idx="89027">
                  <c:v>1.7805400000035141E-3</c:v>
                </c:pt>
                <c:pt idx="89028">
                  <c:v>1.7805600000035142E-3</c:v>
                </c:pt>
                <c:pt idx="89029">
                  <c:v>1.7805800000035143E-3</c:v>
                </c:pt>
                <c:pt idx="89030">
                  <c:v>1.7806000000035144E-3</c:v>
                </c:pt>
                <c:pt idx="89031">
                  <c:v>1.7806200000035145E-3</c:v>
                </c:pt>
                <c:pt idx="89032">
                  <c:v>1.7806400000035146E-3</c:v>
                </c:pt>
                <c:pt idx="89033">
                  <c:v>1.7806600000035146E-3</c:v>
                </c:pt>
                <c:pt idx="89034">
                  <c:v>1.7806800000035147E-3</c:v>
                </c:pt>
                <c:pt idx="89035">
                  <c:v>1.7807000000035148E-3</c:v>
                </c:pt>
                <c:pt idx="89036">
                  <c:v>1.7807200000035149E-3</c:v>
                </c:pt>
                <c:pt idx="89037">
                  <c:v>1.780740000003515E-3</c:v>
                </c:pt>
                <c:pt idx="89038">
                  <c:v>1.7807600000035151E-3</c:v>
                </c:pt>
                <c:pt idx="89039">
                  <c:v>1.7807800000035152E-3</c:v>
                </c:pt>
                <c:pt idx="89040">
                  <c:v>1.7808000000035153E-3</c:v>
                </c:pt>
                <c:pt idx="89041">
                  <c:v>1.7808200000035154E-3</c:v>
                </c:pt>
                <c:pt idx="89042">
                  <c:v>1.7808400000035155E-3</c:v>
                </c:pt>
                <c:pt idx="89043">
                  <c:v>1.7808600000035156E-3</c:v>
                </c:pt>
                <c:pt idx="89044">
                  <c:v>1.7808800000035157E-3</c:v>
                </c:pt>
                <c:pt idx="89045">
                  <c:v>1.7809000000035158E-3</c:v>
                </c:pt>
                <c:pt idx="89046">
                  <c:v>1.7809200000035159E-3</c:v>
                </c:pt>
                <c:pt idx="89047">
                  <c:v>1.780940000003516E-3</c:v>
                </c:pt>
                <c:pt idx="89048">
                  <c:v>1.7809600000035161E-3</c:v>
                </c:pt>
                <c:pt idx="89049">
                  <c:v>1.7809800000035162E-3</c:v>
                </c:pt>
                <c:pt idx="89050">
                  <c:v>1.7810000000035163E-3</c:v>
                </c:pt>
                <c:pt idx="89051">
                  <c:v>1.7810200000035164E-3</c:v>
                </c:pt>
                <c:pt idx="89052">
                  <c:v>1.7810400000035165E-3</c:v>
                </c:pt>
                <c:pt idx="89053">
                  <c:v>1.7810600000035166E-3</c:v>
                </c:pt>
                <c:pt idx="89054">
                  <c:v>1.7810800000035167E-3</c:v>
                </c:pt>
                <c:pt idx="89055">
                  <c:v>1.7811000000035168E-3</c:v>
                </c:pt>
                <c:pt idx="89056">
                  <c:v>1.7811200000035169E-3</c:v>
                </c:pt>
                <c:pt idx="89057">
                  <c:v>1.781140000003517E-3</c:v>
                </c:pt>
                <c:pt idx="89058">
                  <c:v>1.7811600000035171E-3</c:v>
                </c:pt>
                <c:pt idx="89059">
                  <c:v>1.7811800000035172E-3</c:v>
                </c:pt>
                <c:pt idx="89060">
                  <c:v>1.7812000000035173E-3</c:v>
                </c:pt>
                <c:pt idx="89061">
                  <c:v>1.7812200000035174E-3</c:v>
                </c:pt>
                <c:pt idx="89062">
                  <c:v>1.7812400000035175E-3</c:v>
                </c:pt>
                <c:pt idx="89063">
                  <c:v>1.7812600000035176E-3</c:v>
                </c:pt>
                <c:pt idx="89064">
                  <c:v>1.7812800000035177E-3</c:v>
                </c:pt>
                <c:pt idx="89065">
                  <c:v>1.7813000000035178E-3</c:v>
                </c:pt>
                <c:pt idx="89066">
                  <c:v>1.7813200000035179E-3</c:v>
                </c:pt>
                <c:pt idx="89067">
                  <c:v>1.781340000003518E-3</c:v>
                </c:pt>
                <c:pt idx="89068">
                  <c:v>1.7813600000035181E-3</c:v>
                </c:pt>
                <c:pt idx="89069">
                  <c:v>1.7813800000035182E-3</c:v>
                </c:pt>
                <c:pt idx="89070">
                  <c:v>1.7814000000035183E-3</c:v>
                </c:pt>
                <c:pt idx="89071">
                  <c:v>1.7814200000035184E-3</c:v>
                </c:pt>
                <c:pt idx="89072">
                  <c:v>1.7814400000035185E-3</c:v>
                </c:pt>
                <c:pt idx="89073">
                  <c:v>1.7814600000035186E-3</c:v>
                </c:pt>
                <c:pt idx="89074">
                  <c:v>1.7814800000035187E-3</c:v>
                </c:pt>
                <c:pt idx="89075">
                  <c:v>1.7815000000035188E-3</c:v>
                </c:pt>
                <c:pt idx="89076">
                  <c:v>1.7815200000035189E-3</c:v>
                </c:pt>
                <c:pt idx="89077">
                  <c:v>1.781540000003519E-3</c:v>
                </c:pt>
                <c:pt idx="89078">
                  <c:v>1.7815600000035191E-3</c:v>
                </c:pt>
                <c:pt idx="89079">
                  <c:v>1.7815800000035192E-3</c:v>
                </c:pt>
                <c:pt idx="89080">
                  <c:v>1.7816000000035193E-3</c:v>
                </c:pt>
                <c:pt idx="89081">
                  <c:v>1.7816200000035194E-3</c:v>
                </c:pt>
                <c:pt idx="89082">
                  <c:v>1.7816400000035195E-3</c:v>
                </c:pt>
                <c:pt idx="89083">
                  <c:v>1.7816600000035196E-3</c:v>
                </c:pt>
                <c:pt idx="89084">
                  <c:v>1.7816800000035196E-3</c:v>
                </c:pt>
                <c:pt idx="89085">
                  <c:v>1.7817000000035197E-3</c:v>
                </c:pt>
                <c:pt idx="89086">
                  <c:v>1.7817200000035198E-3</c:v>
                </c:pt>
                <c:pt idx="89087">
                  <c:v>1.7817400000035199E-3</c:v>
                </c:pt>
                <c:pt idx="89088">
                  <c:v>1.78176000000352E-3</c:v>
                </c:pt>
                <c:pt idx="89089">
                  <c:v>1.7817800000035201E-3</c:v>
                </c:pt>
                <c:pt idx="89090">
                  <c:v>1.7818000000035202E-3</c:v>
                </c:pt>
                <c:pt idx="89091">
                  <c:v>1.7818200000035203E-3</c:v>
                </c:pt>
                <c:pt idx="89092">
                  <c:v>1.7818400000035204E-3</c:v>
                </c:pt>
                <c:pt idx="89093">
                  <c:v>1.7818600000035205E-3</c:v>
                </c:pt>
                <c:pt idx="89094">
                  <c:v>1.7818800000035206E-3</c:v>
                </c:pt>
                <c:pt idx="89095">
                  <c:v>1.7819000000035207E-3</c:v>
                </c:pt>
                <c:pt idx="89096">
                  <c:v>1.7819200000035208E-3</c:v>
                </c:pt>
                <c:pt idx="89097">
                  <c:v>1.7819400000035209E-3</c:v>
                </c:pt>
                <c:pt idx="89098">
                  <c:v>1.781960000003521E-3</c:v>
                </c:pt>
                <c:pt idx="89099">
                  <c:v>1.7819800000035211E-3</c:v>
                </c:pt>
                <c:pt idx="89100">
                  <c:v>1.7820000000035212E-3</c:v>
                </c:pt>
                <c:pt idx="89101">
                  <c:v>1.7820200000035213E-3</c:v>
                </c:pt>
                <c:pt idx="89102">
                  <c:v>1.7820400000035214E-3</c:v>
                </c:pt>
                <c:pt idx="89103">
                  <c:v>1.7820600000035215E-3</c:v>
                </c:pt>
                <c:pt idx="89104">
                  <c:v>1.7820800000035216E-3</c:v>
                </c:pt>
                <c:pt idx="89105">
                  <c:v>1.7821000000035217E-3</c:v>
                </c:pt>
                <c:pt idx="89106">
                  <c:v>1.7821200000035218E-3</c:v>
                </c:pt>
                <c:pt idx="89107">
                  <c:v>1.7821400000035219E-3</c:v>
                </c:pt>
                <c:pt idx="89108">
                  <c:v>1.782160000003522E-3</c:v>
                </c:pt>
                <c:pt idx="89109">
                  <c:v>1.7821800000035221E-3</c:v>
                </c:pt>
                <c:pt idx="89110">
                  <c:v>1.7822000000035222E-3</c:v>
                </c:pt>
                <c:pt idx="89111">
                  <c:v>1.7822200000035223E-3</c:v>
                </c:pt>
                <c:pt idx="89112">
                  <c:v>1.7822400000035224E-3</c:v>
                </c:pt>
                <c:pt idx="89113">
                  <c:v>1.7822600000035225E-3</c:v>
                </c:pt>
                <c:pt idx="89114">
                  <c:v>1.7822800000035226E-3</c:v>
                </c:pt>
                <c:pt idx="89115">
                  <c:v>1.7823000000035227E-3</c:v>
                </c:pt>
                <c:pt idx="89116">
                  <c:v>1.7823200000035228E-3</c:v>
                </c:pt>
                <c:pt idx="89117">
                  <c:v>1.7823400000035229E-3</c:v>
                </c:pt>
                <c:pt idx="89118">
                  <c:v>1.782360000003523E-3</c:v>
                </c:pt>
                <c:pt idx="89119">
                  <c:v>1.7823800000035231E-3</c:v>
                </c:pt>
                <c:pt idx="89120">
                  <c:v>1.7824000000035232E-3</c:v>
                </c:pt>
                <c:pt idx="89121">
                  <c:v>1.7824200000035233E-3</c:v>
                </c:pt>
                <c:pt idx="89122">
                  <c:v>1.7824400000035234E-3</c:v>
                </c:pt>
                <c:pt idx="89123">
                  <c:v>1.7824600000035235E-3</c:v>
                </c:pt>
                <c:pt idx="89124">
                  <c:v>1.7824800000035236E-3</c:v>
                </c:pt>
                <c:pt idx="89125">
                  <c:v>1.7825000000035237E-3</c:v>
                </c:pt>
                <c:pt idx="89126">
                  <c:v>1.7825200000035238E-3</c:v>
                </c:pt>
                <c:pt idx="89127">
                  <c:v>1.7825400000035239E-3</c:v>
                </c:pt>
                <c:pt idx="89128">
                  <c:v>1.782560000003524E-3</c:v>
                </c:pt>
                <c:pt idx="89129">
                  <c:v>1.7825800000035241E-3</c:v>
                </c:pt>
                <c:pt idx="89130">
                  <c:v>1.7826000000035242E-3</c:v>
                </c:pt>
                <c:pt idx="89131">
                  <c:v>1.7826200000035243E-3</c:v>
                </c:pt>
                <c:pt idx="89132">
                  <c:v>1.7826400000035244E-3</c:v>
                </c:pt>
                <c:pt idx="89133">
                  <c:v>1.7826600000035245E-3</c:v>
                </c:pt>
                <c:pt idx="89134">
                  <c:v>1.7826800000035246E-3</c:v>
                </c:pt>
                <c:pt idx="89135">
                  <c:v>1.7827000000035247E-3</c:v>
                </c:pt>
                <c:pt idx="89136">
                  <c:v>1.7827200000035247E-3</c:v>
                </c:pt>
                <c:pt idx="89137">
                  <c:v>1.7827400000035248E-3</c:v>
                </c:pt>
                <c:pt idx="89138">
                  <c:v>1.7827600000035249E-3</c:v>
                </c:pt>
                <c:pt idx="89139">
                  <c:v>1.782780000003525E-3</c:v>
                </c:pt>
                <c:pt idx="89140">
                  <c:v>1.7828000000035251E-3</c:v>
                </c:pt>
                <c:pt idx="89141">
                  <c:v>1.7828200000035252E-3</c:v>
                </c:pt>
                <c:pt idx="89142">
                  <c:v>1.7828400000035253E-3</c:v>
                </c:pt>
                <c:pt idx="89143">
                  <c:v>1.7828600000035254E-3</c:v>
                </c:pt>
                <c:pt idx="89144">
                  <c:v>1.7828800000035255E-3</c:v>
                </c:pt>
                <c:pt idx="89145">
                  <c:v>1.7829000000035256E-3</c:v>
                </c:pt>
                <c:pt idx="89146">
                  <c:v>1.7829200000035257E-3</c:v>
                </c:pt>
                <c:pt idx="89147">
                  <c:v>1.7829400000035258E-3</c:v>
                </c:pt>
                <c:pt idx="89148">
                  <c:v>1.7829600000035259E-3</c:v>
                </c:pt>
                <c:pt idx="89149">
                  <c:v>1.782980000003526E-3</c:v>
                </c:pt>
                <c:pt idx="89150">
                  <c:v>1.7830000000035261E-3</c:v>
                </c:pt>
                <c:pt idx="89151">
                  <c:v>1.7830200000035262E-3</c:v>
                </c:pt>
                <c:pt idx="89152">
                  <c:v>1.7830400000035263E-3</c:v>
                </c:pt>
                <c:pt idx="89153">
                  <c:v>1.7830600000035264E-3</c:v>
                </c:pt>
                <c:pt idx="89154">
                  <c:v>1.7830800000035265E-3</c:v>
                </c:pt>
                <c:pt idx="89155">
                  <c:v>1.7831000000035266E-3</c:v>
                </c:pt>
                <c:pt idx="89156">
                  <c:v>1.7831200000035267E-3</c:v>
                </c:pt>
                <c:pt idx="89157">
                  <c:v>1.7831400000035268E-3</c:v>
                </c:pt>
                <c:pt idx="89158">
                  <c:v>1.7831600000035269E-3</c:v>
                </c:pt>
                <c:pt idx="89159">
                  <c:v>1.783180000003527E-3</c:v>
                </c:pt>
                <c:pt idx="89160">
                  <c:v>1.7832000000035271E-3</c:v>
                </c:pt>
                <c:pt idx="89161">
                  <c:v>1.7832200000035272E-3</c:v>
                </c:pt>
                <c:pt idx="89162">
                  <c:v>1.7832400000035273E-3</c:v>
                </c:pt>
                <c:pt idx="89163">
                  <c:v>1.7832600000035274E-3</c:v>
                </c:pt>
                <c:pt idx="89164">
                  <c:v>1.7832800000035275E-3</c:v>
                </c:pt>
                <c:pt idx="89165">
                  <c:v>1.7833000000035276E-3</c:v>
                </c:pt>
                <c:pt idx="89166">
                  <c:v>1.7833200000035277E-3</c:v>
                </c:pt>
                <c:pt idx="89167">
                  <c:v>1.7833400000035278E-3</c:v>
                </c:pt>
                <c:pt idx="89168">
                  <c:v>1.7833600000035279E-3</c:v>
                </c:pt>
                <c:pt idx="89169">
                  <c:v>1.783380000003528E-3</c:v>
                </c:pt>
                <c:pt idx="89170">
                  <c:v>1.7834000000035281E-3</c:v>
                </c:pt>
                <c:pt idx="89171">
                  <c:v>1.7834200000035282E-3</c:v>
                </c:pt>
                <c:pt idx="89172">
                  <c:v>1.7834400000035283E-3</c:v>
                </c:pt>
                <c:pt idx="89173">
                  <c:v>1.7834600000035284E-3</c:v>
                </c:pt>
                <c:pt idx="89174">
                  <c:v>1.7834800000035285E-3</c:v>
                </c:pt>
                <c:pt idx="89175">
                  <c:v>1.7835000000035286E-3</c:v>
                </c:pt>
                <c:pt idx="89176">
                  <c:v>1.7835200000035287E-3</c:v>
                </c:pt>
                <c:pt idx="89177">
                  <c:v>1.7835400000035288E-3</c:v>
                </c:pt>
                <c:pt idx="89178">
                  <c:v>1.7835600000035289E-3</c:v>
                </c:pt>
                <c:pt idx="89179">
                  <c:v>1.783580000003529E-3</c:v>
                </c:pt>
                <c:pt idx="89180">
                  <c:v>1.7836000000035291E-3</c:v>
                </c:pt>
                <c:pt idx="89181">
                  <c:v>1.7836200000035292E-3</c:v>
                </c:pt>
                <c:pt idx="89182">
                  <c:v>1.7836400000035293E-3</c:v>
                </c:pt>
                <c:pt idx="89183">
                  <c:v>1.7836600000035294E-3</c:v>
                </c:pt>
                <c:pt idx="89184">
                  <c:v>1.7836800000035295E-3</c:v>
                </c:pt>
                <c:pt idx="89185">
                  <c:v>1.7837000000035296E-3</c:v>
                </c:pt>
                <c:pt idx="89186">
                  <c:v>1.7837200000035297E-3</c:v>
                </c:pt>
                <c:pt idx="89187">
                  <c:v>1.7837400000035298E-3</c:v>
                </c:pt>
                <c:pt idx="89188">
                  <c:v>1.7837600000035298E-3</c:v>
                </c:pt>
                <c:pt idx="89189">
                  <c:v>1.7837800000035299E-3</c:v>
                </c:pt>
                <c:pt idx="89190">
                  <c:v>1.78380000000353E-3</c:v>
                </c:pt>
                <c:pt idx="89191">
                  <c:v>1.7838200000035301E-3</c:v>
                </c:pt>
                <c:pt idx="89192">
                  <c:v>1.7838400000035302E-3</c:v>
                </c:pt>
                <c:pt idx="89193">
                  <c:v>1.7838600000035303E-3</c:v>
                </c:pt>
                <c:pt idx="89194">
                  <c:v>1.7838800000035304E-3</c:v>
                </c:pt>
                <c:pt idx="89195">
                  <c:v>1.7839000000035305E-3</c:v>
                </c:pt>
                <c:pt idx="89196">
                  <c:v>1.7839200000035306E-3</c:v>
                </c:pt>
                <c:pt idx="89197">
                  <c:v>1.7839400000035307E-3</c:v>
                </c:pt>
                <c:pt idx="89198">
                  <c:v>1.7839600000035308E-3</c:v>
                </c:pt>
                <c:pt idx="89199">
                  <c:v>1.7839800000035309E-3</c:v>
                </c:pt>
                <c:pt idx="89200">
                  <c:v>1.784000000003531E-3</c:v>
                </c:pt>
                <c:pt idx="89201">
                  <c:v>1.7840200000035311E-3</c:v>
                </c:pt>
                <c:pt idx="89202">
                  <c:v>1.7840400000035312E-3</c:v>
                </c:pt>
                <c:pt idx="89203">
                  <c:v>1.7840600000035313E-3</c:v>
                </c:pt>
                <c:pt idx="89204">
                  <c:v>1.7840800000035314E-3</c:v>
                </c:pt>
                <c:pt idx="89205">
                  <c:v>1.7841000000035315E-3</c:v>
                </c:pt>
                <c:pt idx="89206">
                  <c:v>1.7841200000035316E-3</c:v>
                </c:pt>
                <c:pt idx="89207">
                  <c:v>1.7841400000035317E-3</c:v>
                </c:pt>
                <c:pt idx="89208">
                  <c:v>1.7841600000035318E-3</c:v>
                </c:pt>
                <c:pt idx="89209">
                  <c:v>1.7841800000035319E-3</c:v>
                </c:pt>
                <c:pt idx="89210">
                  <c:v>1.784200000003532E-3</c:v>
                </c:pt>
                <c:pt idx="89211">
                  <c:v>1.7842200000035321E-3</c:v>
                </c:pt>
                <c:pt idx="89212">
                  <c:v>1.7842400000035322E-3</c:v>
                </c:pt>
                <c:pt idx="89213">
                  <c:v>1.7842600000035323E-3</c:v>
                </c:pt>
                <c:pt idx="89214">
                  <c:v>1.7842800000035324E-3</c:v>
                </c:pt>
                <c:pt idx="89215">
                  <c:v>1.7843000000035325E-3</c:v>
                </c:pt>
                <c:pt idx="89216">
                  <c:v>1.7843200000035326E-3</c:v>
                </c:pt>
                <c:pt idx="89217">
                  <c:v>1.7843400000035327E-3</c:v>
                </c:pt>
                <c:pt idx="89218">
                  <c:v>1.7843600000035328E-3</c:v>
                </c:pt>
                <c:pt idx="89219">
                  <c:v>1.7843800000035329E-3</c:v>
                </c:pt>
                <c:pt idx="89220">
                  <c:v>1.784400000003533E-3</c:v>
                </c:pt>
                <c:pt idx="89221">
                  <c:v>1.7844200000035331E-3</c:v>
                </c:pt>
                <c:pt idx="89222">
                  <c:v>1.7844400000035332E-3</c:v>
                </c:pt>
                <c:pt idx="89223">
                  <c:v>1.7844600000035333E-3</c:v>
                </c:pt>
                <c:pt idx="89224">
                  <c:v>1.7844800000035334E-3</c:v>
                </c:pt>
                <c:pt idx="89225">
                  <c:v>1.7845000000035335E-3</c:v>
                </c:pt>
                <c:pt idx="89226">
                  <c:v>1.7845200000035336E-3</c:v>
                </c:pt>
                <c:pt idx="89227">
                  <c:v>1.7845400000035337E-3</c:v>
                </c:pt>
                <c:pt idx="89228">
                  <c:v>1.7845600000035338E-3</c:v>
                </c:pt>
                <c:pt idx="89229">
                  <c:v>1.7845800000035339E-3</c:v>
                </c:pt>
                <c:pt idx="89230">
                  <c:v>1.784600000003534E-3</c:v>
                </c:pt>
                <c:pt idx="89231">
                  <c:v>1.7846200000035341E-3</c:v>
                </c:pt>
                <c:pt idx="89232">
                  <c:v>1.7846400000035342E-3</c:v>
                </c:pt>
                <c:pt idx="89233">
                  <c:v>1.7846600000035343E-3</c:v>
                </c:pt>
                <c:pt idx="89234">
                  <c:v>1.7846800000035344E-3</c:v>
                </c:pt>
                <c:pt idx="89235">
                  <c:v>1.7847000000035345E-3</c:v>
                </c:pt>
                <c:pt idx="89236">
                  <c:v>1.7847200000035346E-3</c:v>
                </c:pt>
                <c:pt idx="89237">
                  <c:v>1.7847400000035347E-3</c:v>
                </c:pt>
                <c:pt idx="89238">
                  <c:v>1.7847600000035348E-3</c:v>
                </c:pt>
                <c:pt idx="89239">
                  <c:v>1.7847800000035348E-3</c:v>
                </c:pt>
                <c:pt idx="89240">
                  <c:v>1.7848000000035349E-3</c:v>
                </c:pt>
                <c:pt idx="89241">
                  <c:v>1.784820000003535E-3</c:v>
                </c:pt>
                <c:pt idx="89242">
                  <c:v>1.7848400000035351E-3</c:v>
                </c:pt>
                <c:pt idx="89243">
                  <c:v>1.7848600000035352E-3</c:v>
                </c:pt>
                <c:pt idx="89244">
                  <c:v>1.7848800000035353E-3</c:v>
                </c:pt>
                <c:pt idx="89245">
                  <c:v>1.7849000000035354E-3</c:v>
                </c:pt>
                <c:pt idx="89246">
                  <c:v>1.7849200000035355E-3</c:v>
                </c:pt>
                <c:pt idx="89247">
                  <c:v>1.7849400000035356E-3</c:v>
                </c:pt>
                <c:pt idx="89248">
                  <c:v>1.7849600000035357E-3</c:v>
                </c:pt>
                <c:pt idx="89249">
                  <c:v>1.7849800000035358E-3</c:v>
                </c:pt>
                <c:pt idx="89250">
                  <c:v>1.7850000000035359E-3</c:v>
                </c:pt>
                <c:pt idx="89251">
                  <c:v>1.785020000003536E-3</c:v>
                </c:pt>
                <c:pt idx="89252">
                  <c:v>1.7850400000035361E-3</c:v>
                </c:pt>
                <c:pt idx="89253">
                  <c:v>1.7850600000035362E-3</c:v>
                </c:pt>
                <c:pt idx="89254">
                  <c:v>1.7850800000035363E-3</c:v>
                </c:pt>
                <c:pt idx="89255">
                  <c:v>1.7851000000035364E-3</c:v>
                </c:pt>
                <c:pt idx="89256">
                  <c:v>1.7851200000035365E-3</c:v>
                </c:pt>
                <c:pt idx="89257">
                  <c:v>1.7851400000035366E-3</c:v>
                </c:pt>
                <c:pt idx="89258">
                  <c:v>1.7851600000035367E-3</c:v>
                </c:pt>
                <c:pt idx="89259">
                  <c:v>1.7851800000035368E-3</c:v>
                </c:pt>
                <c:pt idx="89260">
                  <c:v>1.7852000000035369E-3</c:v>
                </c:pt>
                <c:pt idx="89261">
                  <c:v>1.785220000003537E-3</c:v>
                </c:pt>
                <c:pt idx="89262">
                  <c:v>1.7852400000035371E-3</c:v>
                </c:pt>
                <c:pt idx="89263">
                  <c:v>1.7852600000035372E-3</c:v>
                </c:pt>
                <c:pt idx="89264">
                  <c:v>1.7852800000035373E-3</c:v>
                </c:pt>
                <c:pt idx="89265">
                  <c:v>1.7853000000035374E-3</c:v>
                </c:pt>
                <c:pt idx="89266">
                  <c:v>1.7853200000035375E-3</c:v>
                </c:pt>
                <c:pt idx="89267">
                  <c:v>1.7853400000035376E-3</c:v>
                </c:pt>
                <c:pt idx="89268">
                  <c:v>1.7853600000035377E-3</c:v>
                </c:pt>
                <c:pt idx="89269">
                  <c:v>1.7853800000035378E-3</c:v>
                </c:pt>
                <c:pt idx="89270">
                  <c:v>1.7854000000035379E-3</c:v>
                </c:pt>
                <c:pt idx="89271">
                  <c:v>1.785420000003538E-3</c:v>
                </c:pt>
                <c:pt idx="89272">
                  <c:v>1.7854400000035381E-3</c:v>
                </c:pt>
                <c:pt idx="89273">
                  <c:v>1.7854600000035382E-3</c:v>
                </c:pt>
                <c:pt idx="89274">
                  <c:v>1.7854800000035383E-3</c:v>
                </c:pt>
                <c:pt idx="89275">
                  <c:v>1.7855000000035384E-3</c:v>
                </c:pt>
                <c:pt idx="89276">
                  <c:v>1.7855200000035385E-3</c:v>
                </c:pt>
                <c:pt idx="89277">
                  <c:v>1.7855400000035386E-3</c:v>
                </c:pt>
                <c:pt idx="89278">
                  <c:v>1.7855600000035387E-3</c:v>
                </c:pt>
                <c:pt idx="89279">
                  <c:v>1.7855800000035388E-3</c:v>
                </c:pt>
                <c:pt idx="89280">
                  <c:v>1.7856000000035389E-3</c:v>
                </c:pt>
                <c:pt idx="89281">
                  <c:v>1.785620000003539E-3</c:v>
                </c:pt>
                <c:pt idx="89282">
                  <c:v>1.7856400000035391E-3</c:v>
                </c:pt>
                <c:pt idx="89283">
                  <c:v>1.7856600000035392E-3</c:v>
                </c:pt>
                <c:pt idx="89284">
                  <c:v>1.7856800000035393E-3</c:v>
                </c:pt>
                <c:pt idx="89285">
                  <c:v>1.7857000000035394E-3</c:v>
                </c:pt>
                <c:pt idx="89286">
                  <c:v>1.7857200000035395E-3</c:v>
                </c:pt>
                <c:pt idx="89287">
                  <c:v>1.7857400000035396E-3</c:v>
                </c:pt>
                <c:pt idx="89288">
                  <c:v>1.7857600000035397E-3</c:v>
                </c:pt>
                <c:pt idx="89289">
                  <c:v>1.7857800000035398E-3</c:v>
                </c:pt>
                <c:pt idx="89290">
                  <c:v>1.7858000000035399E-3</c:v>
                </c:pt>
                <c:pt idx="89291">
                  <c:v>1.7858200000035399E-3</c:v>
                </c:pt>
                <c:pt idx="89292">
                  <c:v>1.78584000000354E-3</c:v>
                </c:pt>
                <c:pt idx="89293">
                  <c:v>1.7858600000035401E-3</c:v>
                </c:pt>
                <c:pt idx="89294">
                  <c:v>1.7858800000035402E-3</c:v>
                </c:pt>
                <c:pt idx="89295">
                  <c:v>1.7859000000035403E-3</c:v>
                </c:pt>
                <c:pt idx="89296">
                  <c:v>1.7859200000035404E-3</c:v>
                </c:pt>
                <c:pt idx="89297">
                  <c:v>1.7859400000035405E-3</c:v>
                </c:pt>
                <c:pt idx="89298">
                  <c:v>1.7859600000035406E-3</c:v>
                </c:pt>
                <c:pt idx="89299">
                  <c:v>1.7859800000035407E-3</c:v>
                </c:pt>
                <c:pt idx="89300">
                  <c:v>1.7860000000035408E-3</c:v>
                </c:pt>
                <c:pt idx="89301">
                  <c:v>1.7860200000035409E-3</c:v>
                </c:pt>
                <c:pt idx="89302">
                  <c:v>1.786040000003541E-3</c:v>
                </c:pt>
                <c:pt idx="89303">
                  <c:v>1.7860600000035411E-3</c:v>
                </c:pt>
                <c:pt idx="89304">
                  <c:v>1.7860800000035412E-3</c:v>
                </c:pt>
                <c:pt idx="89305">
                  <c:v>1.7861000000035413E-3</c:v>
                </c:pt>
                <c:pt idx="89306">
                  <c:v>1.7861200000035414E-3</c:v>
                </c:pt>
                <c:pt idx="89307">
                  <c:v>1.7861400000035415E-3</c:v>
                </c:pt>
                <c:pt idx="89308">
                  <c:v>1.7861600000035416E-3</c:v>
                </c:pt>
                <c:pt idx="89309">
                  <c:v>1.7861800000035417E-3</c:v>
                </c:pt>
                <c:pt idx="89310">
                  <c:v>1.7862000000035418E-3</c:v>
                </c:pt>
                <c:pt idx="89311">
                  <c:v>1.7862200000035419E-3</c:v>
                </c:pt>
                <c:pt idx="89312">
                  <c:v>1.786240000003542E-3</c:v>
                </c:pt>
                <c:pt idx="89313">
                  <c:v>1.7862600000035421E-3</c:v>
                </c:pt>
                <c:pt idx="89314">
                  <c:v>1.7862800000035422E-3</c:v>
                </c:pt>
                <c:pt idx="89315">
                  <c:v>1.7863000000035423E-3</c:v>
                </c:pt>
                <c:pt idx="89316">
                  <c:v>1.7863200000035424E-3</c:v>
                </c:pt>
                <c:pt idx="89317">
                  <c:v>1.7863400000035425E-3</c:v>
                </c:pt>
                <c:pt idx="89318">
                  <c:v>1.7863600000035426E-3</c:v>
                </c:pt>
                <c:pt idx="89319">
                  <c:v>1.7863800000035427E-3</c:v>
                </c:pt>
                <c:pt idx="89320">
                  <c:v>1.7864000000035428E-3</c:v>
                </c:pt>
                <c:pt idx="89321">
                  <c:v>1.7864200000035429E-3</c:v>
                </c:pt>
                <c:pt idx="89322">
                  <c:v>1.786440000003543E-3</c:v>
                </c:pt>
                <c:pt idx="89323">
                  <c:v>1.7864600000035431E-3</c:v>
                </c:pt>
                <c:pt idx="89324">
                  <c:v>1.7864800000035432E-3</c:v>
                </c:pt>
                <c:pt idx="89325">
                  <c:v>1.7865000000035433E-3</c:v>
                </c:pt>
                <c:pt idx="89326">
                  <c:v>1.7865200000035434E-3</c:v>
                </c:pt>
                <c:pt idx="89327">
                  <c:v>1.7865400000035435E-3</c:v>
                </c:pt>
                <c:pt idx="89328">
                  <c:v>1.7865600000035436E-3</c:v>
                </c:pt>
                <c:pt idx="89329">
                  <c:v>1.7865800000035437E-3</c:v>
                </c:pt>
                <c:pt idx="89330">
                  <c:v>1.7866000000035438E-3</c:v>
                </c:pt>
                <c:pt idx="89331">
                  <c:v>1.7866200000035439E-3</c:v>
                </c:pt>
                <c:pt idx="89332">
                  <c:v>1.786640000003544E-3</c:v>
                </c:pt>
                <c:pt idx="89333">
                  <c:v>1.7866600000035441E-3</c:v>
                </c:pt>
                <c:pt idx="89334">
                  <c:v>1.7866800000035442E-3</c:v>
                </c:pt>
                <c:pt idx="89335">
                  <c:v>1.7867000000035443E-3</c:v>
                </c:pt>
                <c:pt idx="89336">
                  <c:v>1.7867200000035444E-3</c:v>
                </c:pt>
                <c:pt idx="89337">
                  <c:v>1.7867400000035445E-3</c:v>
                </c:pt>
                <c:pt idx="89338">
                  <c:v>1.7867600000035446E-3</c:v>
                </c:pt>
                <c:pt idx="89339">
                  <c:v>1.7867800000035447E-3</c:v>
                </c:pt>
                <c:pt idx="89340">
                  <c:v>1.7868000000035448E-3</c:v>
                </c:pt>
                <c:pt idx="89341">
                  <c:v>1.7868200000035449E-3</c:v>
                </c:pt>
                <c:pt idx="89342">
                  <c:v>1.786840000003545E-3</c:v>
                </c:pt>
                <c:pt idx="89343">
                  <c:v>1.786860000003545E-3</c:v>
                </c:pt>
                <c:pt idx="89344">
                  <c:v>1.7868800000035451E-3</c:v>
                </c:pt>
                <c:pt idx="89345">
                  <c:v>1.7869000000035452E-3</c:v>
                </c:pt>
                <c:pt idx="89346">
                  <c:v>1.7869200000035453E-3</c:v>
                </c:pt>
                <c:pt idx="89347">
                  <c:v>1.7869400000035454E-3</c:v>
                </c:pt>
                <c:pt idx="89348">
                  <c:v>1.7869600000035455E-3</c:v>
                </c:pt>
                <c:pt idx="89349">
                  <c:v>1.7869800000035456E-3</c:v>
                </c:pt>
                <c:pt idx="89350">
                  <c:v>1.7870000000035457E-3</c:v>
                </c:pt>
                <c:pt idx="89351">
                  <c:v>1.7870200000035458E-3</c:v>
                </c:pt>
                <c:pt idx="89352">
                  <c:v>1.7870400000035459E-3</c:v>
                </c:pt>
                <c:pt idx="89353">
                  <c:v>1.787060000003546E-3</c:v>
                </c:pt>
                <c:pt idx="89354">
                  <c:v>1.7870800000035461E-3</c:v>
                </c:pt>
                <c:pt idx="89355">
                  <c:v>1.7871000000035462E-3</c:v>
                </c:pt>
                <c:pt idx="89356">
                  <c:v>1.7871200000035463E-3</c:v>
                </c:pt>
                <c:pt idx="89357">
                  <c:v>1.7871400000035464E-3</c:v>
                </c:pt>
                <c:pt idx="89358">
                  <c:v>1.7871600000035465E-3</c:v>
                </c:pt>
                <c:pt idx="89359">
                  <c:v>1.7871800000035466E-3</c:v>
                </c:pt>
                <c:pt idx="89360">
                  <c:v>1.7872000000035467E-3</c:v>
                </c:pt>
                <c:pt idx="89361">
                  <c:v>1.7872200000035468E-3</c:v>
                </c:pt>
                <c:pt idx="89362">
                  <c:v>1.7872400000035469E-3</c:v>
                </c:pt>
                <c:pt idx="89363">
                  <c:v>1.787260000003547E-3</c:v>
                </c:pt>
                <c:pt idx="89364">
                  <c:v>1.7872800000035471E-3</c:v>
                </c:pt>
                <c:pt idx="89365">
                  <c:v>1.7873000000035472E-3</c:v>
                </c:pt>
                <c:pt idx="89366">
                  <c:v>1.7873200000035473E-3</c:v>
                </c:pt>
                <c:pt idx="89367">
                  <c:v>1.7873400000035474E-3</c:v>
                </c:pt>
                <c:pt idx="89368">
                  <c:v>1.7873600000035475E-3</c:v>
                </c:pt>
                <c:pt idx="89369">
                  <c:v>1.7873800000035476E-3</c:v>
                </c:pt>
                <c:pt idx="89370">
                  <c:v>1.7874000000035477E-3</c:v>
                </c:pt>
                <c:pt idx="89371">
                  <c:v>1.7874200000035478E-3</c:v>
                </c:pt>
                <c:pt idx="89372">
                  <c:v>1.7874400000035479E-3</c:v>
                </c:pt>
                <c:pt idx="89373">
                  <c:v>1.787460000003548E-3</c:v>
                </c:pt>
                <c:pt idx="89374">
                  <c:v>1.7874800000035481E-3</c:v>
                </c:pt>
                <c:pt idx="89375">
                  <c:v>1.7875000000035482E-3</c:v>
                </c:pt>
                <c:pt idx="89376">
                  <c:v>1.7875200000035483E-3</c:v>
                </c:pt>
                <c:pt idx="89377">
                  <c:v>1.7875400000035484E-3</c:v>
                </c:pt>
                <c:pt idx="89378">
                  <c:v>1.7875600000035485E-3</c:v>
                </c:pt>
                <c:pt idx="89379">
                  <c:v>1.7875800000035486E-3</c:v>
                </c:pt>
                <c:pt idx="89380">
                  <c:v>1.7876000000035487E-3</c:v>
                </c:pt>
                <c:pt idx="89381">
                  <c:v>1.7876200000035488E-3</c:v>
                </c:pt>
                <c:pt idx="89382">
                  <c:v>1.7876400000035489E-3</c:v>
                </c:pt>
                <c:pt idx="89383">
                  <c:v>1.787660000003549E-3</c:v>
                </c:pt>
                <c:pt idx="89384">
                  <c:v>1.7876800000035491E-3</c:v>
                </c:pt>
                <c:pt idx="89385">
                  <c:v>1.7877000000035492E-3</c:v>
                </c:pt>
                <c:pt idx="89386">
                  <c:v>1.7877200000035493E-3</c:v>
                </c:pt>
                <c:pt idx="89387">
                  <c:v>1.7877400000035494E-3</c:v>
                </c:pt>
                <c:pt idx="89388">
                  <c:v>1.7877600000035495E-3</c:v>
                </c:pt>
                <c:pt idx="89389">
                  <c:v>1.7877800000035496E-3</c:v>
                </c:pt>
                <c:pt idx="89390">
                  <c:v>1.7878000000035497E-3</c:v>
                </c:pt>
                <c:pt idx="89391">
                  <c:v>1.7878200000035498E-3</c:v>
                </c:pt>
                <c:pt idx="89392">
                  <c:v>1.7878400000035499E-3</c:v>
                </c:pt>
                <c:pt idx="89393">
                  <c:v>1.78786000000355E-3</c:v>
                </c:pt>
                <c:pt idx="89394">
                  <c:v>1.78788000000355E-3</c:v>
                </c:pt>
                <c:pt idx="89395">
                  <c:v>1.7879000000035501E-3</c:v>
                </c:pt>
                <c:pt idx="89396">
                  <c:v>1.7879200000035502E-3</c:v>
                </c:pt>
                <c:pt idx="89397">
                  <c:v>1.7879400000035503E-3</c:v>
                </c:pt>
                <c:pt idx="89398">
                  <c:v>1.7879600000035504E-3</c:v>
                </c:pt>
                <c:pt idx="89399">
                  <c:v>1.7879800000035505E-3</c:v>
                </c:pt>
                <c:pt idx="89400">
                  <c:v>1.7880000000035506E-3</c:v>
                </c:pt>
                <c:pt idx="89401">
                  <c:v>1.7880200000035507E-3</c:v>
                </c:pt>
                <c:pt idx="89402">
                  <c:v>1.7880400000035508E-3</c:v>
                </c:pt>
                <c:pt idx="89403">
                  <c:v>1.7880600000035509E-3</c:v>
                </c:pt>
                <c:pt idx="89404">
                  <c:v>1.788080000003551E-3</c:v>
                </c:pt>
                <c:pt idx="89405">
                  <c:v>1.7881000000035511E-3</c:v>
                </c:pt>
                <c:pt idx="89406">
                  <c:v>1.7881200000035512E-3</c:v>
                </c:pt>
                <c:pt idx="89407">
                  <c:v>1.7881400000035513E-3</c:v>
                </c:pt>
                <c:pt idx="89408">
                  <c:v>1.7881600000035514E-3</c:v>
                </c:pt>
                <c:pt idx="89409">
                  <c:v>1.7881800000035515E-3</c:v>
                </c:pt>
                <c:pt idx="89410">
                  <c:v>1.7882000000035516E-3</c:v>
                </c:pt>
                <c:pt idx="89411">
                  <c:v>1.7882200000035517E-3</c:v>
                </c:pt>
                <c:pt idx="89412">
                  <c:v>1.7882400000035518E-3</c:v>
                </c:pt>
                <c:pt idx="89413">
                  <c:v>1.7882600000035519E-3</c:v>
                </c:pt>
                <c:pt idx="89414">
                  <c:v>1.788280000003552E-3</c:v>
                </c:pt>
                <c:pt idx="89415">
                  <c:v>1.7883000000035521E-3</c:v>
                </c:pt>
                <c:pt idx="89416">
                  <c:v>1.7883200000035522E-3</c:v>
                </c:pt>
                <c:pt idx="89417">
                  <c:v>1.7883400000035523E-3</c:v>
                </c:pt>
                <c:pt idx="89418">
                  <c:v>1.7883600000035524E-3</c:v>
                </c:pt>
                <c:pt idx="89419">
                  <c:v>1.7883800000035525E-3</c:v>
                </c:pt>
                <c:pt idx="89420">
                  <c:v>1.7884000000035526E-3</c:v>
                </c:pt>
                <c:pt idx="89421">
                  <c:v>1.7884200000035527E-3</c:v>
                </c:pt>
                <c:pt idx="89422">
                  <c:v>1.7884400000035528E-3</c:v>
                </c:pt>
                <c:pt idx="89423">
                  <c:v>1.7884600000035529E-3</c:v>
                </c:pt>
                <c:pt idx="89424">
                  <c:v>1.788480000003553E-3</c:v>
                </c:pt>
                <c:pt idx="89425">
                  <c:v>1.7885000000035531E-3</c:v>
                </c:pt>
                <c:pt idx="89426">
                  <c:v>1.7885200000035532E-3</c:v>
                </c:pt>
                <c:pt idx="89427">
                  <c:v>1.7885400000035533E-3</c:v>
                </c:pt>
                <c:pt idx="89428">
                  <c:v>1.7885600000035534E-3</c:v>
                </c:pt>
                <c:pt idx="89429">
                  <c:v>1.7885800000035535E-3</c:v>
                </c:pt>
                <c:pt idx="89430">
                  <c:v>1.7886000000035536E-3</c:v>
                </c:pt>
                <c:pt idx="89431">
                  <c:v>1.7886200000035537E-3</c:v>
                </c:pt>
                <c:pt idx="89432">
                  <c:v>1.7886400000035538E-3</c:v>
                </c:pt>
                <c:pt idx="89433">
                  <c:v>1.7886600000035539E-3</c:v>
                </c:pt>
                <c:pt idx="89434">
                  <c:v>1.788680000003554E-3</c:v>
                </c:pt>
                <c:pt idx="89435">
                  <c:v>1.7887000000035541E-3</c:v>
                </c:pt>
                <c:pt idx="89436">
                  <c:v>1.7887200000035542E-3</c:v>
                </c:pt>
                <c:pt idx="89437">
                  <c:v>1.7887400000035543E-3</c:v>
                </c:pt>
                <c:pt idx="89438">
                  <c:v>1.7887600000035544E-3</c:v>
                </c:pt>
                <c:pt idx="89439">
                  <c:v>1.7887800000035545E-3</c:v>
                </c:pt>
                <c:pt idx="89440">
                  <c:v>1.7888000000035546E-3</c:v>
                </c:pt>
                <c:pt idx="89441">
                  <c:v>1.7888200000035547E-3</c:v>
                </c:pt>
                <c:pt idx="89442">
                  <c:v>1.7888400000035548E-3</c:v>
                </c:pt>
                <c:pt idx="89443">
                  <c:v>1.7888600000035549E-3</c:v>
                </c:pt>
                <c:pt idx="89444">
                  <c:v>1.788880000003555E-3</c:v>
                </c:pt>
                <c:pt idx="89445">
                  <c:v>1.7889000000035551E-3</c:v>
                </c:pt>
                <c:pt idx="89446">
                  <c:v>1.7889200000035551E-3</c:v>
                </c:pt>
                <c:pt idx="89447">
                  <c:v>1.7889400000035552E-3</c:v>
                </c:pt>
                <c:pt idx="89448">
                  <c:v>1.7889600000035553E-3</c:v>
                </c:pt>
                <c:pt idx="89449">
                  <c:v>1.7889800000035554E-3</c:v>
                </c:pt>
                <c:pt idx="89450">
                  <c:v>1.7890000000035555E-3</c:v>
                </c:pt>
                <c:pt idx="89451">
                  <c:v>1.7890200000035556E-3</c:v>
                </c:pt>
                <c:pt idx="89452">
                  <c:v>1.7890400000035557E-3</c:v>
                </c:pt>
                <c:pt idx="89453">
                  <c:v>1.7890600000035558E-3</c:v>
                </c:pt>
                <c:pt idx="89454">
                  <c:v>1.7890800000035559E-3</c:v>
                </c:pt>
                <c:pt idx="89455">
                  <c:v>1.789100000003556E-3</c:v>
                </c:pt>
                <c:pt idx="89456">
                  <c:v>1.7891200000035561E-3</c:v>
                </c:pt>
                <c:pt idx="89457">
                  <c:v>1.7891400000035562E-3</c:v>
                </c:pt>
                <c:pt idx="89458">
                  <c:v>1.7891600000035563E-3</c:v>
                </c:pt>
                <c:pt idx="89459">
                  <c:v>1.7891800000035564E-3</c:v>
                </c:pt>
                <c:pt idx="89460">
                  <c:v>1.7892000000035565E-3</c:v>
                </c:pt>
                <c:pt idx="89461">
                  <c:v>1.7892200000035566E-3</c:v>
                </c:pt>
                <c:pt idx="89462">
                  <c:v>1.7892400000035567E-3</c:v>
                </c:pt>
                <c:pt idx="89463">
                  <c:v>1.7892600000035568E-3</c:v>
                </c:pt>
                <c:pt idx="89464">
                  <c:v>1.7892800000035569E-3</c:v>
                </c:pt>
                <c:pt idx="89465">
                  <c:v>1.789300000003557E-3</c:v>
                </c:pt>
                <c:pt idx="89466">
                  <c:v>1.7893200000035571E-3</c:v>
                </c:pt>
                <c:pt idx="89467">
                  <c:v>1.7893400000035572E-3</c:v>
                </c:pt>
                <c:pt idx="89468">
                  <c:v>1.7893600000035573E-3</c:v>
                </c:pt>
                <c:pt idx="89469">
                  <c:v>1.7893800000035574E-3</c:v>
                </c:pt>
                <c:pt idx="89470">
                  <c:v>1.7894000000035575E-3</c:v>
                </c:pt>
                <c:pt idx="89471">
                  <c:v>1.7894200000035576E-3</c:v>
                </c:pt>
                <c:pt idx="89472">
                  <c:v>1.7894400000035577E-3</c:v>
                </c:pt>
                <c:pt idx="89473">
                  <c:v>1.7894600000035578E-3</c:v>
                </c:pt>
                <c:pt idx="89474">
                  <c:v>1.7894800000035579E-3</c:v>
                </c:pt>
                <c:pt idx="89475">
                  <c:v>1.789500000003558E-3</c:v>
                </c:pt>
                <c:pt idx="89476">
                  <c:v>1.7895200000035581E-3</c:v>
                </c:pt>
                <c:pt idx="89477">
                  <c:v>1.7895400000035582E-3</c:v>
                </c:pt>
                <c:pt idx="89478">
                  <c:v>1.7895600000035583E-3</c:v>
                </c:pt>
                <c:pt idx="89479">
                  <c:v>1.7895800000035584E-3</c:v>
                </c:pt>
                <c:pt idx="89480">
                  <c:v>1.7896000000035585E-3</c:v>
                </c:pt>
                <c:pt idx="89481">
                  <c:v>1.7896200000035586E-3</c:v>
                </c:pt>
                <c:pt idx="89482">
                  <c:v>1.7896400000035587E-3</c:v>
                </c:pt>
                <c:pt idx="89483">
                  <c:v>1.7896600000035588E-3</c:v>
                </c:pt>
                <c:pt idx="89484">
                  <c:v>1.7896800000035589E-3</c:v>
                </c:pt>
                <c:pt idx="89485">
                  <c:v>1.789700000003559E-3</c:v>
                </c:pt>
                <c:pt idx="89486">
                  <c:v>1.7897200000035591E-3</c:v>
                </c:pt>
                <c:pt idx="89487">
                  <c:v>1.7897400000035592E-3</c:v>
                </c:pt>
                <c:pt idx="89488">
                  <c:v>1.7897600000035593E-3</c:v>
                </c:pt>
                <c:pt idx="89489">
                  <c:v>1.7897800000035594E-3</c:v>
                </c:pt>
                <c:pt idx="89490">
                  <c:v>1.7898000000035595E-3</c:v>
                </c:pt>
                <c:pt idx="89491">
                  <c:v>1.7898200000035596E-3</c:v>
                </c:pt>
                <c:pt idx="89492">
                  <c:v>1.7898400000035597E-3</c:v>
                </c:pt>
                <c:pt idx="89493">
                  <c:v>1.7898600000035598E-3</c:v>
                </c:pt>
                <c:pt idx="89494">
                  <c:v>1.7898800000035599E-3</c:v>
                </c:pt>
                <c:pt idx="89495">
                  <c:v>1.78990000000356E-3</c:v>
                </c:pt>
                <c:pt idx="89496">
                  <c:v>1.7899200000035601E-3</c:v>
                </c:pt>
                <c:pt idx="89497">
                  <c:v>1.7899400000035602E-3</c:v>
                </c:pt>
                <c:pt idx="89498">
                  <c:v>1.7899600000035602E-3</c:v>
                </c:pt>
                <c:pt idx="89499">
                  <c:v>1.7899800000035603E-3</c:v>
                </c:pt>
                <c:pt idx="89500">
                  <c:v>1.7900000000035604E-3</c:v>
                </c:pt>
                <c:pt idx="89501">
                  <c:v>1.7900200000035605E-3</c:v>
                </c:pt>
                <c:pt idx="89502">
                  <c:v>1.7900400000035606E-3</c:v>
                </c:pt>
                <c:pt idx="89503">
                  <c:v>1.7900600000035607E-3</c:v>
                </c:pt>
                <c:pt idx="89504">
                  <c:v>1.7900800000035608E-3</c:v>
                </c:pt>
                <c:pt idx="89505">
                  <c:v>1.7901000000035609E-3</c:v>
                </c:pt>
                <c:pt idx="89506">
                  <c:v>1.790120000003561E-3</c:v>
                </c:pt>
                <c:pt idx="89507">
                  <c:v>1.7901400000035611E-3</c:v>
                </c:pt>
                <c:pt idx="89508">
                  <c:v>1.7901600000035612E-3</c:v>
                </c:pt>
                <c:pt idx="89509">
                  <c:v>1.7901800000035613E-3</c:v>
                </c:pt>
                <c:pt idx="89510">
                  <c:v>1.7902000000035614E-3</c:v>
                </c:pt>
                <c:pt idx="89511">
                  <c:v>1.7902200000035615E-3</c:v>
                </c:pt>
                <c:pt idx="89512">
                  <c:v>1.7902400000035616E-3</c:v>
                </c:pt>
                <c:pt idx="89513">
                  <c:v>1.7902600000035617E-3</c:v>
                </c:pt>
                <c:pt idx="89514">
                  <c:v>1.7902800000035618E-3</c:v>
                </c:pt>
                <c:pt idx="89515">
                  <c:v>1.7903000000035619E-3</c:v>
                </c:pt>
                <c:pt idx="89516">
                  <c:v>1.790320000003562E-3</c:v>
                </c:pt>
                <c:pt idx="89517">
                  <c:v>1.7903400000035621E-3</c:v>
                </c:pt>
                <c:pt idx="89518">
                  <c:v>1.7903600000035622E-3</c:v>
                </c:pt>
                <c:pt idx="89519">
                  <c:v>1.7903800000035623E-3</c:v>
                </c:pt>
                <c:pt idx="89520">
                  <c:v>1.7904000000035624E-3</c:v>
                </c:pt>
                <c:pt idx="89521">
                  <c:v>1.7904200000035625E-3</c:v>
                </c:pt>
                <c:pt idx="89522">
                  <c:v>1.7904400000035626E-3</c:v>
                </c:pt>
                <c:pt idx="89523">
                  <c:v>1.7904600000035627E-3</c:v>
                </c:pt>
                <c:pt idx="89524">
                  <c:v>1.7904800000035628E-3</c:v>
                </c:pt>
                <c:pt idx="89525">
                  <c:v>1.7905000000035629E-3</c:v>
                </c:pt>
                <c:pt idx="89526">
                  <c:v>1.790520000003563E-3</c:v>
                </c:pt>
                <c:pt idx="89527">
                  <c:v>1.7905400000035631E-3</c:v>
                </c:pt>
                <c:pt idx="89528">
                  <c:v>1.7905600000035632E-3</c:v>
                </c:pt>
                <c:pt idx="89529">
                  <c:v>1.7905800000035633E-3</c:v>
                </c:pt>
                <c:pt idx="89530">
                  <c:v>1.7906000000035634E-3</c:v>
                </c:pt>
                <c:pt idx="89531">
                  <c:v>1.7906200000035635E-3</c:v>
                </c:pt>
                <c:pt idx="89532">
                  <c:v>1.7906400000035636E-3</c:v>
                </c:pt>
                <c:pt idx="89533">
                  <c:v>1.7906600000035637E-3</c:v>
                </c:pt>
                <c:pt idx="89534">
                  <c:v>1.7906800000035638E-3</c:v>
                </c:pt>
                <c:pt idx="89535">
                  <c:v>1.7907000000035639E-3</c:v>
                </c:pt>
                <c:pt idx="89536">
                  <c:v>1.790720000003564E-3</c:v>
                </c:pt>
                <c:pt idx="89537">
                  <c:v>1.7907400000035641E-3</c:v>
                </c:pt>
                <c:pt idx="89538">
                  <c:v>1.7907600000035642E-3</c:v>
                </c:pt>
                <c:pt idx="89539">
                  <c:v>1.7907800000035643E-3</c:v>
                </c:pt>
                <c:pt idx="89540">
                  <c:v>1.7908000000035644E-3</c:v>
                </c:pt>
                <c:pt idx="89541">
                  <c:v>1.7908200000035645E-3</c:v>
                </c:pt>
                <c:pt idx="89542">
                  <c:v>1.7908400000035646E-3</c:v>
                </c:pt>
                <c:pt idx="89543">
                  <c:v>1.7908600000035647E-3</c:v>
                </c:pt>
                <c:pt idx="89544">
                  <c:v>1.7908800000035648E-3</c:v>
                </c:pt>
                <c:pt idx="89545">
                  <c:v>1.7909000000035649E-3</c:v>
                </c:pt>
                <c:pt idx="89546">
                  <c:v>1.790920000003565E-3</c:v>
                </c:pt>
                <c:pt idx="89547">
                  <c:v>1.7909400000035651E-3</c:v>
                </c:pt>
                <c:pt idx="89548">
                  <c:v>1.7909600000035652E-3</c:v>
                </c:pt>
                <c:pt idx="89549">
                  <c:v>1.7909800000035652E-3</c:v>
                </c:pt>
                <c:pt idx="89550">
                  <c:v>1.7910000000035653E-3</c:v>
                </c:pt>
                <c:pt idx="89551">
                  <c:v>1.7910200000035654E-3</c:v>
                </c:pt>
                <c:pt idx="89552">
                  <c:v>1.7910400000035655E-3</c:v>
                </c:pt>
                <c:pt idx="89553">
                  <c:v>1.7910600000035656E-3</c:v>
                </c:pt>
                <c:pt idx="89554">
                  <c:v>1.7910800000035657E-3</c:v>
                </c:pt>
                <c:pt idx="89555">
                  <c:v>1.7911000000035658E-3</c:v>
                </c:pt>
                <c:pt idx="89556">
                  <c:v>1.7911200000035659E-3</c:v>
                </c:pt>
                <c:pt idx="89557">
                  <c:v>1.791140000003566E-3</c:v>
                </c:pt>
                <c:pt idx="89558">
                  <c:v>1.7911600000035661E-3</c:v>
                </c:pt>
                <c:pt idx="89559">
                  <c:v>1.7911800000035662E-3</c:v>
                </c:pt>
                <c:pt idx="89560">
                  <c:v>1.7912000000035663E-3</c:v>
                </c:pt>
                <c:pt idx="89561">
                  <c:v>1.7912200000035664E-3</c:v>
                </c:pt>
                <c:pt idx="89562">
                  <c:v>1.7912400000035665E-3</c:v>
                </c:pt>
                <c:pt idx="89563">
                  <c:v>1.7912600000035666E-3</c:v>
                </c:pt>
                <c:pt idx="89564">
                  <c:v>1.7912800000035667E-3</c:v>
                </c:pt>
                <c:pt idx="89565">
                  <c:v>1.7913000000035668E-3</c:v>
                </c:pt>
                <c:pt idx="89566">
                  <c:v>1.7913200000035669E-3</c:v>
                </c:pt>
                <c:pt idx="89567">
                  <c:v>1.791340000003567E-3</c:v>
                </c:pt>
                <c:pt idx="89568">
                  <c:v>1.7913600000035671E-3</c:v>
                </c:pt>
                <c:pt idx="89569">
                  <c:v>1.7913800000035672E-3</c:v>
                </c:pt>
                <c:pt idx="89570">
                  <c:v>1.7914000000035673E-3</c:v>
                </c:pt>
                <c:pt idx="89571">
                  <c:v>1.7914200000035674E-3</c:v>
                </c:pt>
                <c:pt idx="89572">
                  <c:v>1.7914400000035675E-3</c:v>
                </c:pt>
                <c:pt idx="89573">
                  <c:v>1.7914600000035676E-3</c:v>
                </c:pt>
                <c:pt idx="89574">
                  <c:v>1.7914800000035677E-3</c:v>
                </c:pt>
                <c:pt idx="89575">
                  <c:v>1.7915000000035678E-3</c:v>
                </c:pt>
                <c:pt idx="89576">
                  <c:v>1.7915200000035679E-3</c:v>
                </c:pt>
                <c:pt idx="89577">
                  <c:v>1.791540000003568E-3</c:v>
                </c:pt>
                <c:pt idx="89578">
                  <c:v>1.7915600000035681E-3</c:v>
                </c:pt>
                <c:pt idx="89579">
                  <c:v>1.7915800000035682E-3</c:v>
                </c:pt>
                <c:pt idx="89580">
                  <c:v>1.7916000000035683E-3</c:v>
                </c:pt>
                <c:pt idx="89581">
                  <c:v>1.7916200000035684E-3</c:v>
                </c:pt>
                <c:pt idx="89582">
                  <c:v>1.7916400000035685E-3</c:v>
                </c:pt>
                <c:pt idx="89583">
                  <c:v>1.7916600000035686E-3</c:v>
                </c:pt>
                <c:pt idx="89584">
                  <c:v>1.7916800000035687E-3</c:v>
                </c:pt>
                <c:pt idx="89585">
                  <c:v>1.7917000000035688E-3</c:v>
                </c:pt>
                <c:pt idx="89586">
                  <c:v>1.7917200000035689E-3</c:v>
                </c:pt>
                <c:pt idx="89587">
                  <c:v>1.791740000003569E-3</c:v>
                </c:pt>
                <c:pt idx="89588">
                  <c:v>1.7917600000035691E-3</c:v>
                </c:pt>
                <c:pt idx="89589">
                  <c:v>1.7917800000035692E-3</c:v>
                </c:pt>
                <c:pt idx="89590">
                  <c:v>1.7918000000035693E-3</c:v>
                </c:pt>
                <c:pt idx="89591">
                  <c:v>1.7918200000035694E-3</c:v>
                </c:pt>
                <c:pt idx="89592">
                  <c:v>1.7918400000035695E-3</c:v>
                </c:pt>
                <c:pt idx="89593">
                  <c:v>1.7918600000035696E-3</c:v>
                </c:pt>
                <c:pt idx="89594">
                  <c:v>1.7918800000035697E-3</c:v>
                </c:pt>
                <c:pt idx="89595">
                  <c:v>1.7919000000035698E-3</c:v>
                </c:pt>
                <c:pt idx="89596">
                  <c:v>1.7919200000035699E-3</c:v>
                </c:pt>
                <c:pt idx="89597">
                  <c:v>1.79194000000357E-3</c:v>
                </c:pt>
                <c:pt idx="89598">
                  <c:v>1.7919600000035701E-3</c:v>
                </c:pt>
                <c:pt idx="89599">
                  <c:v>1.7919800000035702E-3</c:v>
                </c:pt>
                <c:pt idx="89600">
                  <c:v>1.7920000000035703E-3</c:v>
                </c:pt>
                <c:pt idx="89601">
                  <c:v>1.7920200000035703E-3</c:v>
                </c:pt>
                <c:pt idx="89602">
                  <c:v>1.7920400000035704E-3</c:v>
                </c:pt>
                <c:pt idx="89603">
                  <c:v>1.7920600000035705E-3</c:v>
                </c:pt>
                <c:pt idx="89604">
                  <c:v>1.7920800000035706E-3</c:v>
                </c:pt>
                <c:pt idx="89605">
                  <c:v>1.7921000000035707E-3</c:v>
                </c:pt>
                <c:pt idx="89606">
                  <c:v>1.7921200000035708E-3</c:v>
                </c:pt>
                <c:pt idx="89607">
                  <c:v>1.7921400000035709E-3</c:v>
                </c:pt>
                <c:pt idx="89608">
                  <c:v>1.792160000003571E-3</c:v>
                </c:pt>
                <c:pt idx="89609">
                  <c:v>1.7921800000035711E-3</c:v>
                </c:pt>
                <c:pt idx="89610">
                  <c:v>1.7922000000035712E-3</c:v>
                </c:pt>
                <c:pt idx="89611">
                  <c:v>1.7922200000035713E-3</c:v>
                </c:pt>
                <c:pt idx="89612">
                  <c:v>1.7922400000035714E-3</c:v>
                </c:pt>
                <c:pt idx="89613">
                  <c:v>1.7922600000035715E-3</c:v>
                </c:pt>
                <c:pt idx="89614">
                  <c:v>1.7922800000035716E-3</c:v>
                </c:pt>
                <c:pt idx="89615">
                  <c:v>1.7923000000035717E-3</c:v>
                </c:pt>
                <c:pt idx="89616">
                  <c:v>1.7923200000035718E-3</c:v>
                </c:pt>
                <c:pt idx="89617">
                  <c:v>1.7923400000035719E-3</c:v>
                </c:pt>
                <c:pt idx="89618">
                  <c:v>1.792360000003572E-3</c:v>
                </c:pt>
                <c:pt idx="89619">
                  <c:v>1.7923800000035721E-3</c:v>
                </c:pt>
                <c:pt idx="89620">
                  <c:v>1.7924000000035722E-3</c:v>
                </c:pt>
                <c:pt idx="89621">
                  <c:v>1.7924200000035723E-3</c:v>
                </c:pt>
                <c:pt idx="89622">
                  <c:v>1.7924400000035724E-3</c:v>
                </c:pt>
                <c:pt idx="89623">
                  <c:v>1.7924600000035725E-3</c:v>
                </c:pt>
                <c:pt idx="89624">
                  <c:v>1.7924800000035726E-3</c:v>
                </c:pt>
                <c:pt idx="89625">
                  <c:v>1.7925000000035727E-3</c:v>
                </c:pt>
                <c:pt idx="89626">
                  <c:v>1.7925200000035728E-3</c:v>
                </c:pt>
                <c:pt idx="89627">
                  <c:v>1.7925400000035729E-3</c:v>
                </c:pt>
                <c:pt idx="89628">
                  <c:v>1.792560000003573E-3</c:v>
                </c:pt>
                <c:pt idx="89629">
                  <c:v>1.7925800000035731E-3</c:v>
                </c:pt>
                <c:pt idx="89630">
                  <c:v>1.7926000000035732E-3</c:v>
                </c:pt>
                <c:pt idx="89631">
                  <c:v>1.7926200000035733E-3</c:v>
                </c:pt>
                <c:pt idx="89632">
                  <c:v>1.7926400000035734E-3</c:v>
                </c:pt>
                <c:pt idx="89633">
                  <c:v>1.7926600000035735E-3</c:v>
                </c:pt>
                <c:pt idx="89634">
                  <c:v>1.7926800000035736E-3</c:v>
                </c:pt>
                <c:pt idx="89635">
                  <c:v>1.7927000000035737E-3</c:v>
                </c:pt>
                <c:pt idx="89636">
                  <c:v>1.7927200000035738E-3</c:v>
                </c:pt>
                <c:pt idx="89637">
                  <c:v>1.7927400000035739E-3</c:v>
                </c:pt>
                <c:pt idx="89638">
                  <c:v>1.792760000003574E-3</c:v>
                </c:pt>
                <c:pt idx="89639">
                  <c:v>1.7927800000035741E-3</c:v>
                </c:pt>
                <c:pt idx="89640">
                  <c:v>1.7928000000035742E-3</c:v>
                </c:pt>
                <c:pt idx="89641">
                  <c:v>1.7928200000035743E-3</c:v>
                </c:pt>
                <c:pt idx="89642">
                  <c:v>1.7928400000035744E-3</c:v>
                </c:pt>
                <c:pt idx="89643">
                  <c:v>1.7928600000035745E-3</c:v>
                </c:pt>
                <c:pt idx="89644">
                  <c:v>1.7928800000035746E-3</c:v>
                </c:pt>
                <c:pt idx="89645">
                  <c:v>1.7929000000035747E-3</c:v>
                </c:pt>
                <c:pt idx="89646">
                  <c:v>1.7929200000035748E-3</c:v>
                </c:pt>
                <c:pt idx="89647">
                  <c:v>1.7929400000035749E-3</c:v>
                </c:pt>
                <c:pt idx="89648">
                  <c:v>1.792960000003575E-3</c:v>
                </c:pt>
                <c:pt idx="89649">
                  <c:v>1.7929800000035751E-3</c:v>
                </c:pt>
                <c:pt idx="89650">
                  <c:v>1.7930000000035752E-3</c:v>
                </c:pt>
                <c:pt idx="89651">
                  <c:v>1.7930200000035753E-3</c:v>
                </c:pt>
                <c:pt idx="89652">
                  <c:v>1.7930400000035754E-3</c:v>
                </c:pt>
                <c:pt idx="89653">
                  <c:v>1.7930600000035754E-3</c:v>
                </c:pt>
                <c:pt idx="89654">
                  <c:v>1.7930800000035755E-3</c:v>
                </c:pt>
                <c:pt idx="89655">
                  <c:v>1.7931000000035756E-3</c:v>
                </c:pt>
                <c:pt idx="89656">
                  <c:v>1.7931200000035757E-3</c:v>
                </c:pt>
                <c:pt idx="89657">
                  <c:v>1.7931400000035758E-3</c:v>
                </c:pt>
                <c:pt idx="89658">
                  <c:v>1.7931600000035759E-3</c:v>
                </c:pt>
                <c:pt idx="89659">
                  <c:v>1.793180000003576E-3</c:v>
                </c:pt>
                <c:pt idx="89660">
                  <c:v>1.7932000000035761E-3</c:v>
                </c:pt>
                <c:pt idx="89661">
                  <c:v>1.7932200000035762E-3</c:v>
                </c:pt>
                <c:pt idx="89662">
                  <c:v>1.7932400000035763E-3</c:v>
                </c:pt>
                <c:pt idx="89663">
                  <c:v>1.7932600000035764E-3</c:v>
                </c:pt>
                <c:pt idx="89664">
                  <c:v>1.7932800000035765E-3</c:v>
                </c:pt>
                <c:pt idx="89665">
                  <c:v>1.7933000000035766E-3</c:v>
                </c:pt>
                <c:pt idx="89666">
                  <c:v>1.7933200000035767E-3</c:v>
                </c:pt>
                <c:pt idx="89667">
                  <c:v>1.7933400000035768E-3</c:v>
                </c:pt>
                <c:pt idx="89668">
                  <c:v>1.7933600000035769E-3</c:v>
                </c:pt>
                <c:pt idx="89669">
                  <c:v>1.793380000003577E-3</c:v>
                </c:pt>
                <c:pt idx="89670">
                  <c:v>1.7934000000035771E-3</c:v>
                </c:pt>
                <c:pt idx="89671">
                  <c:v>1.7934200000035772E-3</c:v>
                </c:pt>
                <c:pt idx="89672">
                  <c:v>1.7934400000035773E-3</c:v>
                </c:pt>
                <c:pt idx="89673">
                  <c:v>1.7934600000035774E-3</c:v>
                </c:pt>
                <c:pt idx="89674">
                  <c:v>1.7934800000035775E-3</c:v>
                </c:pt>
                <c:pt idx="89675">
                  <c:v>1.7935000000035776E-3</c:v>
                </c:pt>
                <c:pt idx="89676">
                  <c:v>1.7935200000035777E-3</c:v>
                </c:pt>
                <c:pt idx="89677">
                  <c:v>1.7935400000035778E-3</c:v>
                </c:pt>
                <c:pt idx="89678">
                  <c:v>1.7935600000035779E-3</c:v>
                </c:pt>
                <c:pt idx="89679">
                  <c:v>1.793580000003578E-3</c:v>
                </c:pt>
                <c:pt idx="89680">
                  <c:v>1.7936000000035781E-3</c:v>
                </c:pt>
                <c:pt idx="89681">
                  <c:v>1.7936200000035782E-3</c:v>
                </c:pt>
                <c:pt idx="89682">
                  <c:v>1.7936400000035783E-3</c:v>
                </c:pt>
                <c:pt idx="89683">
                  <c:v>1.7936600000035784E-3</c:v>
                </c:pt>
                <c:pt idx="89684">
                  <c:v>1.7936800000035785E-3</c:v>
                </c:pt>
                <c:pt idx="89685">
                  <c:v>1.7937000000035786E-3</c:v>
                </c:pt>
                <c:pt idx="89686">
                  <c:v>1.7937200000035787E-3</c:v>
                </c:pt>
                <c:pt idx="89687">
                  <c:v>1.7937400000035788E-3</c:v>
                </c:pt>
                <c:pt idx="89688">
                  <c:v>1.7937600000035789E-3</c:v>
                </c:pt>
                <c:pt idx="89689">
                  <c:v>1.793780000003579E-3</c:v>
                </c:pt>
                <c:pt idx="89690">
                  <c:v>1.7938000000035791E-3</c:v>
                </c:pt>
                <c:pt idx="89691">
                  <c:v>1.7938200000035792E-3</c:v>
                </c:pt>
                <c:pt idx="89692">
                  <c:v>1.7938400000035793E-3</c:v>
                </c:pt>
                <c:pt idx="89693">
                  <c:v>1.7938600000035794E-3</c:v>
                </c:pt>
                <c:pt idx="89694">
                  <c:v>1.7938800000035795E-3</c:v>
                </c:pt>
                <c:pt idx="89695">
                  <c:v>1.7939000000035796E-3</c:v>
                </c:pt>
                <c:pt idx="89696">
                  <c:v>1.7939200000035797E-3</c:v>
                </c:pt>
                <c:pt idx="89697">
                  <c:v>1.7939400000035798E-3</c:v>
                </c:pt>
                <c:pt idx="89698">
                  <c:v>1.7939600000035799E-3</c:v>
                </c:pt>
                <c:pt idx="89699">
                  <c:v>1.79398000000358E-3</c:v>
                </c:pt>
                <c:pt idx="89700">
                  <c:v>1.7940000000035801E-3</c:v>
                </c:pt>
                <c:pt idx="89701">
                  <c:v>1.7940200000035802E-3</c:v>
                </c:pt>
                <c:pt idx="89702">
                  <c:v>1.7940400000035803E-3</c:v>
                </c:pt>
                <c:pt idx="89703">
                  <c:v>1.7940600000035804E-3</c:v>
                </c:pt>
                <c:pt idx="89704">
                  <c:v>1.7940800000035804E-3</c:v>
                </c:pt>
                <c:pt idx="89705">
                  <c:v>1.7941000000035805E-3</c:v>
                </c:pt>
                <c:pt idx="89706">
                  <c:v>1.7941200000035806E-3</c:v>
                </c:pt>
                <c:pt idx="89707">
                  <c:v>1.7941400000035807E-3</c:v>
                </c:pt>
                <c:pt idx="89708">
                  <c:v>1.7941600000035808E-3</c:v>
                </c:pt>
                <c:pt idx="89709">
                  <c:v>1.7941800000035809E-3</c:v>
                </c:pt>
                <c:pt idx="89710">
                  <c:v>1.794200000003581E-3</c:v>
                </c:pt>
                <c:pt idx="89711">
                  <c:v>1.7942200000035811E-3</c:v>
                </c:pt>
                <c:pt idx="89712">
                  <c:v>1.7942400000035812E-3</c:v>
                </c:pt>
                <c:pt idx="89713">
                  <c:v>1.7942600000035813E-3</c:v>
                </c:pt>
                <c:pt idx="89714">
                  <c:v>1.7942800000035814E-3</c:v>
                </c:pt>
                <c:pt idx="89715">
                  <c:v>1.7943000000035815E-3</c:v>
                </c:pt>
                <c:pt idx="89716">
                  <c:v>1.7943200000035816E-3</c:v>
                </c:pt>
                <c:pt idx="89717">
                  <c:v>1.7943400000035817E-3</c:v>
                </c:pt>
                <c:pt idx="89718">
                  <c:v>1.7943600000035818E-3</c:v>
                </c:pt>
                <c:pt idx="89719">
                  <c:v>1.7943800000035819E-3</c:v>
                </c:pt>
                <c:pt idx="89720">
                  <c:v>1.794400000003582E-3</c:v>
                </c:pt>
                <c:pt idx="89721">
                  <c:v>1.7944200000035821E-3</c:v>
                </c:pt>
                <c:pt idx="89722">
                  <c:v>1.7944400000035822E-3</c:v>
                </c:pt>
                <c:pt idx="89723">
                  <c:v>1.7944600000035823E-3</c:v>
                </c:pt>
                <c:pt idx="89724">
                  <c:v>1.7944800000035824E-3</c:v>
                </c:pt>
                <c:pt idx="89725">
                  <c:v>1.7945000000035825E-3</c:v>
                </c:pt>
                <c:pt idx="89726">
                  <c:v>1.7945200000035826E-3</c:v>
                </c:pt>
                <c:pt idx="89727">
                  <c:v>1.7945400000035827E-3</c:v>
                </c:pt>
                <c:pt idx="89728">
                  <c:v>1.7945600000035828E-3</c:v>
                </c:pt>
                <c:pt idx="89729">
                  <c:v>1.7945800000035829E-3</c:v>
                </c:pt>
                <c:pt idx="89730">
                  <c:v>1.794600000003583E-3</c:v>
                </c:pt>
                <c:pt idx="89731">
                  <c:v>1.7946200000035831E-3</c:v>
                </c:pt>
                <c:pt idx="89732">
                  <c:v>1.7946400000035832E-3</c:v>
                </c:pt>
                <c:pt idx="89733">
                  <c:v>1.7946600000035833E-3</c:v>
                </c:pt>
                <c:pt idx="89734">
                  <c:v>1.7946800000035834E-3</c:v>
                </c:pt>
                <c:pt idx="89735">
                  <c:v>1.7947000000035835E-3</c:v>
                </c:pt>
                <c:pt idx="89736">
                  <c:v>1.7947200000035836E-3</c:v>
                </c:pt>
                <c:pt idx="89737">
                  <c:v>1.7947400000035837E-3</c:v>
                </c:pt>
                <c:pt idx="89738">
                  <c:v>1.7947600000035838E-3</c:v>
                </c:pt>
                <c:pt idx="89739">
                  <c:v>1.7947800000035839E-3</c:v>
                </c:pt>
                <c:pt idx="89740">
                  <c:v>1.794800000003584E-3</c:v>
                </c:pt>
                <c:pt idx="89741">
                  <c:v>1.7948200000035841E-3</c:v>
                </c:pt>
                <c:pt idx="89742">
                  <c:v>1.7948400000035842E-3</c:v>
                </c:pt>
                <c:pt idx="89743">
                  <c:v>1.7948600000035843E-3</c:v>
                </c:pt>
                <c:pt idx="89744">
                  <c:v>1.7948800000035844E-3</c:v>
                </c:pt>
                <c:pt idx="89745">
                  <c:v>1.7949000000035845E-3</c:v>
                </c:pt>
                <c:pt idx="89746">
                  <c:v>1.7949200000035846E-3</c:v>
                </c:pt>
                <c:pt idx="89747">
                  <c:v>1.7949400000035847E-3</c:v>
                </c:pt>
                <c:pt idx="89748">
                  <c:v>1.7949600000035848E-3</c:v>
                </c:pt>
                <c:pt idx="89749">
                  <c:v>1.7949800000035849E-3</c:v>
                </c:pt>
                <c:pt idx="89750">
                  <c:v>1.795000000003585E-3</c:v>
                </c:pt>
                <c:pt idx="89751">
                  <c:v>1.7950200000035851E-3</c:v>
                </c:pt>
                <c:pt idx="89752">
                  <c:v>1.7950400000035852E-3</c:v>
                </c:pt>
                <c:pt idx="89753">
                  <c:v>1.7950600000035853E-3</c:v>
                </c:pt>
                <c:pt idx="89754">
                  <c:v>1.7950800000035854E-3</c:v>
                </c:pt>
                <c:pt idx="89755">
                  <c:v>1.7951000000035855E-3</c:v>
                </c:pt>
                <c:pt idx="89756">
                  <c:v>1.7951200000035855E-3</c:v>
                </c:pt>
                <c:pt idx="89757">
                  <c:v>1.7951400000035856E-3</c:v>
                </c:pt>
                <c:pt idx="89758">
                  <c:v>1.7951600000035857E-3</c:v>
                </c:pt>
                <c:pt idx="89759">
                  <c:v>1.7951800000035858E-3</c:v>
                </c:pt>
                <c:pt idx="89760">
                  <c:v>1.7952000000035859E-3</c:v>
                </c:pt>
                <c:pt idx="89761">
                  <c:v>1.795220000003586E-3</c:v>
                </c:pt>
                <c:pt idx="89762">
                  <c:v>1.7952400000035861E-3</c:v>
                </c:pt>
                <c:pt idx="89763">
                  <c:v>1.7952600000035862E-3</c:v>
                </c:pt>
                <c:pt idx="89764">
                  <c:v>1.7952800000035863E-3</c:v>
                </c:pt>
                <c:pt idx="89765">
                  <c:v>1.7953000000035864E-3</c:v>
                </c:pt>
                <c:pt idx="89766">
                  <c:v>1.7953200000035865E-3</c:v>
                </c:pt>
                <c:pt idx="89767">
                  <c:v>1.7953400000035866E-3</c:v>
                </c:pt>
                <c:pt idx="89768">
                  <c:v>1.7953600000035867E-3</c:v>
                </c:pt>
                <c:pt idx="89769">
                  <c:v>1.7953800000035868E-3</c:v>
                </c:pt>
                <c:pt idx="89770">
                  <c:v>1.7954000000035869E-3</c:v>
                </c:pt>
                <c:pt idx="89771">
                  <c:v>1.795420000003587E-3</c:v>
                </c:pt>
                <c:pt idx="89772">
                  <c:v>1.7954400000035871E-3</c:v>
                </c:pt>
                <c:pt idx="89773">
                  <c:v>1.7954600000035872E-3</c:v>
                </c:pt>
                <c:pt idx="89774">
                  <c:v>1.7954800000035873E-3</c:v>
                </c:pt>
                <c:pt idx="89775">
                  <c:v>1.7955000000035874E-3</c:v>
                </c:pt>
                <c:pt idx="89776">
                  <c:v>1.7955200000035875E-3</c:v>
                </c:pt>
                <c:pt idx="89777">
                  <c:v>1.7955400000035876E-3</c:v>
                </c:pt>
                <c:pt idx="89778">
                  <c:v>1.7955600000035877E-3</c:v>
                </c:pt>
                <c:pt idx="89779">
                  <c:v>1.7955800000035878E-3</c:v>
                </c:pt>
                <c:pt idx="89780">
                  <c:v>1.7956000000035879E-3</c:v>
                </c:pt>
                <c:pt idx="89781">
                  <c:v>1.795620000003588E-3</c:v>
                </c:pt>
                <c:pt idx="89782">
                  <c:v>1.7956400000035881E-3</c:v>
                </c:pt>
                <c:pt idx="89783">
                  <c:v>1.7956600000035882E-3</c:v>
                </c:pt>
                <c:pt idx="89784">
                  <c:v>1.7956800000035883E-3</c:v>
                </c:pt>
                <c:pt idx="89785">
                  <c:v>1.7957000000035884E-3</c:v>
                </c:pt>
                <c:pt idx="89786">
                  <c:v>1.7957200000035885E-3</c:v>
                </c:pt>
                <c:pt idx="89787">
                  <c:v>1.7957400000035886E-3</c:v>
                </c:pt>
                <c:pt idx="89788">
                  <c:v>1.7957600000035887E-3</c:v>
                </c:pt>
                <c:pt idx="89789">
                  <c:v>1.7957800000035888E-3</c:v>
                </c:pt>
                <c:pt idx="89790">
                  <c:v>1.7958000000035889E-3</c:v>
                </c:pt>
                <c:pt idx="89791">
                  <c:v>1.795820000003589E-3</c:v>
                </c:pt>
                <c:pt idx="89792">
                  <c:v>1.7958400000035891E-3</c:v>
                </c:pt>
                <c:pt idx="89793">
                  <c:v>1.7958600000035892E-3</c:v>
                </c:pt>
                <c:pt idx="89794">
                  <c:v>1.7958800000035893E-3</c:v>
                </c:pt>
                <c:pt idx="89795">
                  <c:v>1.7959000000035894E-3</c:v>
                </c:pt>
                <c:pt idx="89796">
                  <c:v>1.7959200000035895E-3</c:v>
                </c:pt>
                <c:pt idx="89797">
                  <c:v>1.7959400000035896E-3</c:v>
                </c:pt>
                <c:pt idx="89798">
                  <c:v>1.7959600000035897E-3</c:v>
                </c:pt>
                <c:pt idx="89799">
                  <c:v>1.7959800000035898E-3</c:v>
                </c:pt>
                <c:pt idx="89800">
                  <c:v>1.7960000000035899E-3</c:v>
                </c:pt>
                <c:pt idx="89801">
                  <c:v>1.79602000000359E-3</c:v>
                </c:pt>
                <c:pt idx="89802">
                  <c:v>1.7960400000035901E-3</c:v>
                </c:pt>
                <c:pt idx="89803">
                  <c:v>1.7960600000035902E-3</c:v>
                </c:pt>
                <c:pt idx="89804">
                  <c:v>1.7960800000035903E-3</c:v>
                </c:pt>
                <c:pt idx="89805">
                  <c:v>1.7961000000035904E-3</c:v>
                </c:pt>
                <c:pt idx="89806">
                  <c:v>1.7961200000035905E-3</c:v>
                </c:pt>
                <c:pt idx="89807">
                  <c:v>1.7961400000035906E-3</c:v>
                </c:pt>
                <c:pt idx="89808">
                  <c:v>1.7961600000035906E-3</c:v>
                </c:pt>
                <c:pt idx="89809">
                  <c:v>1.7961800000035907E-3</c:v>
                </c:pt>
                <c:pt idx="89810">
                  <c:v>1.7962000000035908E-3</c:v>
                </c:pt>
                <c:pt idx="89811">
                  <c:v>1.7962200000035909E-3</c:v>
                </c:pt>
                <c:pt idx="89812">
                  <c:v>1.796240000003591E-3</c:v>
                </c:pt>
                <c:pt idx="89813">
                  <c:v>1.7962600000035911E-3</c:v>
                </c:pt>
                <c:pt idx="89814">
                  <c:v>1.7962800000035912E-3</c:v>
                </c:pt>
                <c:pt idx="89815">
                  <c:v>1.7963000000035913E-3</c:v>
                </c:pt>
                <c:pt idx="89816">
                  <c:v>1.7963200000035914E-3</c:v>
                </c:pt>
                <c:pt idx="89817">
                  <c:v>1.7963400000035915E-3</c:v>
                </c:pt>
                <c:pt idx="89818">
                  <c:v>1.7963600000035916E-3</c:v>
                </c:pt>
                <c:pt idx="89819">
                  <c:v>1.7963800000035917E-3</c:v>
                </c:pt>
                <c:pt idx="89820">
                  <c:v>1.7964000000035918E-3</c:v>
                </c:pt>
                <c:pt idx="89821">
                  <c:v>1.7964200000035919E-3</c:v>
                </c:pt>
                <c:pt idx="89822">
                  <c:v>1.796440000003592E-3</c:v>
                </c:pt>
                <c:pt idx="89823">
                  <c:v>1.7964600000035921E-3</c:v>
                </c:pt>
                <c:pt idx="89824">
                  <c:v>1.7964800000035922E-3</c:v>
                </c:pt>
                <c:pt idx="89825">
                  <c:v>1.7965000000035923E-3</c:v>
                </c:pt>
                <c:pt idx="89826">
                  <c:v>1.7965200000035924E-3</c:v>
                </c:pt>
                <c:pt idx="89827">
                  <c:v>1.7965400000035925E-3</c:v>
                </c:pt>
                <c:pt idx="89828">
                  <c:v>1.7965600000035926E-3</c:v>
                </c:pt>
                <c:pt idx="89829">
                  <c:v>1.7965800000035927E-3</c:v>
                </c:pt>
                <c:pt idx="89830">
                  <c:v>1.7966000000035928E-3</c:v>
                </c:pt>
                <c:pt idx="89831">
                  <c:v>1.7966200000035929E-3</c:v>
                </c:pt>
                <c:pt idx="89832">
                  <c:v>1.796640000003593E-3</c:v>
                </c:pt>
                <c:pt idx="89833">
                  <c:v>1.7966600000035931E-3</c:v>
                </c:pt>
                <c:pt idx="89834">
                  <c:v>1.7966800000035932E-3</c:v>
                </c:pt>
                <c:pt idx="89835">
                  <c:v>1.7967000000035933E-3</c:v>
                </c:pt>
                <c:pt idx="89836">
                  <c:v>1.7967200000035934E-3</c:v>
                </c:pt>
                <c:pt idx="89837">
                  <c:v>1.7967400000035935E-3</c:v>
                </c:pt>
                <c:pt idx="89838">
                  <c:v>1.7967600000035936E-3</c:v>
                </c:pt>
                <c:pt idx="89839">
                  <c:v>1.7967800000035937E-3</c:v>
                </c:pt>
                <c:pt idx="89840">
                  <c:v>1.7968000000035938E-3</c:v>
                </c:pt>
                <c:pt idx="89841">
                  <c:v>1.7968200000035939E-3</c:v>
                </c:pt>
                <c:pt idx="89842">
                  <c:v>1.796840000003594E-3</c:v>
                </c:pt>
                <c:pt idx="89843">
                  <c:v>1.7968600000035941E-3</c:v>
                </c:pt>
                <c:pt idx="89844">
                  <c:v>1.7968800000035942E-3</c:v>
                </c:pt>
                <c:pt idx="89845">
                  <c:v>1.7969000000035943E-3</c:v>
                </c:pt>
                <c:pt idx="89846">
                  <c:v>1.7969200000035944E-3</c:v>
                </c:pt>
                <c:pt idx="89847">
                  <c:v>1.7969400000035945E-3</c:v>
                </c:pt>
                <c:pt idx="89848">
                  <c:v>1.7969600000035946E-3</c:v>
                </c:pt>
                <c:pt idx="89849">
                  <c:v>1.7969800000035947E-3</c:v>
                </c:pt>
                <c:pt idx="89850">
                  <c:v>1.7970000000035948E-3</c:v>
                </c:pt>
                <c:pt idx="89851">
                  <c:v>1.7970200000035949E-3</c:v>
                </c:pt>
                <c:pt idx="89852">
                  <c:v>1.797040000003595E-3</c:v>
                </c:pt>
                <c:pt idx="89853">
                  <c:v>1.7970600000035951E-3</c:v>
                </c:pt>
                <c:pt idx="89854">
                  <c:v>1.7970800000035952E-3</c:v>
                </c:pt>
                <c:pt idx="89855">
                  <c:v>1.7971000000035953E-3</c:v>
                </c:pt>
                <c:pt idx="89856">
                  <c:v>1.7971200000035954E-3</c:v>
                </c:pt>
                <c:pt idx="89857">
                  <c:v>1.7971400000035955E-3</c:v>
                </c:pt>
                <c:pt idx="89858">
                  <c:v>1.7971600000035956E-3</c:v>
                </c:pt>
                <c:pt idx="89859">
                  <c:v>1.7971800000035956E-3</c:v>
                </c:pt>
                <c:pt idx="89860">
                  <c:v>1.7972000000035957E-3</c:v>
                </c:pt>
                <c:pt idx="89861">
                  <c:v>1.7972200000035958E-3</c:v>
                </c:pt>
                <c:pt idx="89862">
                  <c:v>1.7972400000035959E-3</c:v>
                </c:pt>
                <c:pt idx="89863">
                  <c:v>1.797260000003596E-3</c:v>
                </c:pt>
                <c:pt idx="89864">
                  <c:v>1.7972800000035961E-3</c:v>
                </c:pt>
                <c:pt idx="89865">
                  <c:v>1.7973000000035962E-3</c:v>
                </c:pt>
                <c:pt idx="89866">
                  <c:v>1.7973200000035963E-3</c:v>
                </c:pt>
                <c:pt idx="89867">
                  <c:v>1.7973400000035964E-3</c:v>
                </c:pt>
                <c:pt idx="89868">
                  <c:v>1.7973600000035965E-3</c:v>
                </c:pt>
                <c:pt idx="89869">
                  <c:v>1.7973800000035966E-3</c:v>
                </c:pt>
                <c:pt idx="89870">
                  <c:v>1.7974000000035967E-3</c:v>
                </c:pt>
                <c:pt idx="89871">
                  <c:v>1.7974200000035968E-3</c:v>
                </c:pt>
                <c:pt idx="89872">
                  <c:v>1.7974400000035969E-3</c:v>
                </c:pt>
                <c:pt idx="89873">
                  <c:v>1.797460000003597E-3</c:v>
                </c:pt>
                <c:pt idx="89874">
                  <c:v>1.7974800000035971E-3</c:v>
                </c:pt>
                <c:pt idx="89875">
                  <c:v>1.7975000000035972E-3</c:v>
                </c:pt>
                <c:pt idx="89876">
                  <c:v>1.7975200000035973E-3</c:v>
                </c:pt>
                <c:pt idx="89877">
                  <c:v>1.7975400000035974E-3</c:v>
                </c:pt>
                <c:pt idx="89878">
                  <c:v>1.7975600000035975E-3</c:v>
                </c:pt>
                <c:pt idx="89879">
                  <c:v>1.7975800000035976E-3</c:v>
                </c:pt>
                <c:pt idx="89880">
                  <c:v>1.7976000000035977E-3</c:v>
                </c:pt>
                <c:pt idx="89881">
                  <c:v>1.7976200000035978E-3</c:v>
                </c:pt>
                <c:pt idx="89882">
                  <c:v>1.7976400000035979E-3</c:v>
                </c:pt>
                <c:pt idx="89883">
                  <c:v>1.797660000003598E-3</c:v>
                </c:pt>
                <c:pt idx="89884">
                  <c:v>1.7976800000035981E-3</c:v>
                </c:pt>
                <c:pt idx="89885">
                  <c:v>1.7977000000035982E-3</c:v>
                </c:pt>
                <c:pt idx="89886">
                  <c:v>1.7977200000035983E-3</c:v>
                </c:pt>
                <c:pt idx="89887">
                  <c:v>1.7977400000035984E-3</c:v>
                </c:pt>
                <c:pt idx="89888">
                  <c:v>1.7977600000035985E-3</c:v>
                </c:pt>
                <c:pt idx="89889">
                  <c:v>1.7977800000035986E-3</c:v>
                </c:pt>
                <c:pt idx="89890">
                  <c:v>1.7978000000035987E-3</c:v>
                </c:pt>
                <c:pt idx="89891">
                  <c:v>1.7978200000035988E-3</c:v>
                </c:pt>
                <c:pt idx="89892">
                  <c:v>1.7978400000035989E-3</c:v>
                </c:pt>
                <c:pt idx="89893">
                  <c:v>1.797860000003599E-3</c:v>
                </c:pt>
                <c:pt idx="89894">
                  <c:v>1.7978800000035991E-3</c:v>
                </c:pt>
                <c:pt idx="89895">
                  <c:v>1.7979000000035992E-3</c:v>
                </c:pt>
                <c:pt idx="89896">
                  <c:v>1.7979200000035993E-3</c:v>
                </c:pt>
                <c:pt idx="89897">
                  <c:v>1.7979400000035994E-3</c:v>
                </c:pt>
                <c:pt idx="89898">
                  <c:v>1.7979600000035995E-3</c:v>
                </c:pt>
                <c:pt idx="89899">
                  <c:v>1.7979800000035996E-3</c:v>
                </c:pt>
                <c:pt idx="89900">
                  <c:v>1.7980000000035997E-3</c:v>
                </c:pt>
                <c:pt idx="89901">
                  <c:v>1.7980200000035998E-3</c:v>
                </c:pt>
                <c:pt idx="89902">
                  <c:v>1.7980400000035999E-3</c:v>
                </c:pt>
                <c:pt idx="89903">
                  <c:v>1.7980600000036E-3</c:v>
                </c:pt>
                <c:pt idx="89904">
                  <c:v>1.7980800000036001E-3</c:v>
                </c:pt>
                <c:pt idx="89905">
                  <c:v>1.7981000000036002E-3</c:v>
                </c:pt>
                <c:pt idx="89906">
                  <c:v>1.7981200000036003E-3</c:v>
                </c:pt>
                <c:pt idx="89907">
                  <c:v>1.7981400000036004E-3</c:v>
                </c:pt>
                <c:pt idx="89908">
                  <c:v>1.7981600000036005E-3</c:v>
                </c:pt>
                <c:pt idx="89909">
                  <c:v>1.7981800000036006E-3</c:v>
                </c:pt>
                <c:pt idx="89910">
                  <c:v>1.7982000000036007E-3</c:v>
                </c:pt>
                <c:pt idx="89911">
                  <c:v>1.7982200000036007E-3</c:v>
                </c:pt>
                <c:pt idx="89912">
                  <c:v>1.7982400000036008E-3</c:v>
                </c:pt>
                <c:pt idx="89913">
                  <c:v>1.7982600000036009E-3</c:v>
                </c:pt>
                <c:pt idx="89914">
                  <c:v>1.798280000003601E-3</c:v>
                </c:pt>
                <c:pt idx="89915">
                  <c:v>1.7983000000036011E-3</c:v>
                </c:pt>
                <c:pt idx="89916">
                  <c:v>1.7983200000036012E-3</c:v>
                </c:pt>
                <c:pt idx="89917">
                  <c:v>1.7983400000036013E-3</c:v>
                </c:pt>
                <c:pt idx="89918">
                  <c:v>1.7983600000036014E-3</c:v>
                </c:pt>
                <c:pt idx="89919">
                  <c:v>1.7983800000036015E-3</c:v>
                </c:pt>
                <c:pt idx="89920">
                  <c:v>1.7984000000036016E-3</c:v>
                </c:pt>
                <c:pt idx="89921">
                  <c:v>1.7984200000036017E-3</c:v>
                </c:pt>
                <c:pt idx="89922">
                  <c:v>1.7984400000036018E-3</c:v>
                </c:pt>
                <c:pt idx="89923">
                  <c:v>1.7984600000036019E-3</c:v>
                </c:pt>
                <c:pt idx="89924">
                  <c:v>1.798480000003602E-3</c:v>
                </c:pt>
                <c:pt idx="89925">
                  <c:v>1.7985000000036021E-3</c:v>
                </c:pt>
                <c:pt idx="89926">
                  <c:v>1.7985200000036022E-3</c:v>
                </c:pt>
                <c:pt idx="89927">
                  <c:v>1.7985400000036023E-3</c:v>
                </c:pt>
                <c:pt idx="89928">
                  <c:v>1.7985600000036024E-3</c:v>
                </c:pt>
                <c:pt idx="89929">
                  <c:v>1.7985800000036025E-3</c:v>
                </c:pt>
                <c:pt idx="89930">
                  <c:v>1.7986000000036026E-3</c:v>
                </c:pt>
                <c:pt idx="89931">
                  <c:v>1.7986200000036027E-3</c:v>
                </c:pt>
                <c:pt idx="89932">
                  <c:v>1.7986400000036028E-3</c:v>
                </c:pt>
                <c:pt idx="89933">
                  <c:v>1.7986600000036029E-3</c:v>
                </c:pt>
                <c:pt idx="89934">
                  <c:v>1.798680000003603E-3</c:v>
                </c:pt>
                <c:pt idx="89935">
                  <c:v>1.7987000000036031E-3</c:v>
                </c:pt>
                <c:pt idx="89936">
                  <c:v>1.7987200000036032E-3</c:v>
                </c:pt>
                <c:pt idx="89937">
                  <c:v>1.7987400000036033E-3</c:v>
                </c:pt>
                <c:pt idx="89938">
                  <c:v>1.7987600000036034E-3</c:v>
                </c:pt>
                <c:pt idx="89939">
                  <c:v>1.7987800000036035E-3</c:v>
                </c:pt>
                <c:pt idx="89940">
                  <c:v>1.7988000000036036E-3</c:v>
                </c:pt>
                <c:pt idx="89941">
                  <c:v>1.7988200000036037E-3</c:v>
                </c:pt>
                <c:pt idx="89942">
                  <c:v>1.7988400000036038E-3</c:v>
                </c:pt>
                <c:pt idx="89943">
                  <c:v>1.7988600000036039E-3</c:v>
                </c:pt>
                <c:pt idx="89944">
                  <c:v>1.798880000003604E-3</c:v>
                </c:pt>
                <c:pt idx="89945">
                  <c:v>1.7989000000036041E-3</c:v>
                </c:pt>
                <c:pt idx="89946">
                  <c:v>1.7989200000036042E-3</c:v>
                </c:pt>
                <c:pt idx="89947">
                  <c:v>1.7989400000036043E-3</c:v>
                </c:pt>
                <c:pt idx="89948">
                  <c:v>1.7989600000036044E-3</c:v>
                </c:pt>
                <c:pt idx="89949">
                  <c:v>1.7989800000036045E-3</c:v>
                </c:pt>
                <c:pt idx="89950">
                  <c:v>1.7990000000036046E-3</c:v>
                </c:pt>
                <c:pt idx="89951">
                  <c:v>1.7990200000036047E-3</c:v>
                </c:pt>
                <c:pt idx="89952">
                  <c:v>1.7990400000036048E-3</c:v>
                </c:pt>
                <c:pt idx="89953">
                  <c:v>1.7990600000036049E-3</c:v>
                </c:pt>
                <c:pt idx="89954">
                  <c:v>1.799080000003605E-3</c:v>
                </c:pt>
                <c:pt idx="89955">
                  <c:v>1.7991000000036051E-3</c:v>
                </c:pt>
                <c:pt idx="89956">
                  <c:v>1.7991200000036052E-3</c:v>
                </c:pt>
                <c:pt idx="89957">
                  <c:v>1.7991400000036053E-3</c:v>
                </c:pt>
                <c:pt idx="89958">
                  <c:v>1.7991600000036054E-3</c:v>
                </c:pt>
                <c:pt idx="89959">
                  <c:v>1.7991800000036055E-3</c:v>
                </c:pt>
                <c:pt idx="89960">
                  <c:v>1.7992000000036056E-3</c:v>
                </c:pt>
                <c:pt idx="89961">
                  <c:v>1.7992200000036057E-3</c:v>
                </c:pt>
                <c:pt idx="89962">
                  <c:v>1.7992400000036058E-3</c:v>
                </c:pt>
                <c:pt idx="89963">
                  <c:v>1.7992600000036058E-3</c:v>
                </c:pt>
                <c:pt idx="89964">
                  <c:v>1.7992800000036059E-3</c:v>
                </c:pt>
                <c:pt idx="89965">
                  <c:v>1.799300000003606E-3</c:v>
                </c:pt>
                <c:pt idx="89966">
                  <c:v>1.7993200000036061E-3</c:v>
                </c:pt>
                <c:pt idx="89967">
                  <c:v>1.7993400000036062E-3</c:v>
                </c:pt>
                <c:pt idx="89968">
                  <c:v>1.7993600000036063E-3</c:v>
                </c:pt>
                <c:pt idx="89969">
                  <c:v>1.7993800000036064E-3</c:v>
                </c:pt>
                <c:pt idx="89970">
                  <c:v>1.7994000000036065E-3</c:v>
                </c:pt>
                <c:pt idx="89971">
                  <c:v>1.7994200000036066E-3</c:v>
                </c:pt>
                <c:pt idx="89972">
                  <c:v>1.7994400000036067E-3</c:v>
                </c:pt>
                <c:pt idx="89973">
                  <c:v>1.7994600000036068E-3</c:v>
                </c:pt>
                <c:pt idx="89974">
                  <c:v>1.7994800000036069E-3</c:v>
                </c:pt>
                <c:pt idx="89975">
                  <c:v>1.799500000003607E-3</c:v>
                </c:pt>
                <c:pt idx="89976">
                  <c:v>1.7995200000036071E-3</c:v>
                </c:pt>
                <c:pt idx="89977">
                  <c:v>1.7995400000036072E-3</c:v>
                </c:pt>
                <c:pt idx="89978">
                  <c:v>1.7995600000036073E-3</c:v>
                </c:pt>
                <c:pt idx="89979">
                  <c:v>1.7995800000036074E-3</c:v>
                </c:pt>
                <c:pt idx="89980">
                  <c:v>1.7996000000036075E-3</c:v>
                </c:pt>
                <c:pt idx="89981">
                  <c:v>1.7996200000036076E-3</c:v>
                </c:pt>
                <c:pt idx="89982">
                  <c:v>1.7996400000036077E-3</c:v>
                </c:pt>
                <c:pt idx="89983">
                  <c:v>1.7996600000036078E-3</c:v>
                </c:pt>
                <c:pt idx="89984">
                  <c:v>1.7996800000036079E-3</c:v>
                </c:pt>
                <c:pt idx="89985">
                  <c:v>1.799700000003608E-3</c:v>
                </c:pt>
                <c:pt idx="89986">
                  <c:v>1.7997200000036081E-3</c:v>
                </c:pt>
                <c:pt idx="89987">
                  <c:v>1.7997400000036082E-3</c:v>
                </c:pt>
                <c:pt idx="89988">
                  <c:v>1.7997600000036083E-3</c:v>
                </c:pt>
                <c:pt idx="89989">
                  <c:v>1.7997800000036084E-3</c:v>
                </c:pt>
                <c:pt idx="89990">
                  <c:v>1.7998000000036085E-3</c:v>
                </c:pt>
                <c:pt idx="89991">
                  <c:v>1.7998200000036086E-3</c:v>
                </c:pt>
                <c:pt idx="89992">
                  <c:v>1.7998400000036087E-3</c:v>
                </c:pt>
                <c:pt idx="89993">
                  <c:v>1.7998600000036088E-3</c:v>
                </c:pt>
                <c:pt idx="89994">
                  <c:v>1.7998800000036089E-3</c:v>
                </c:pt>
                <c:pt idx="89995">
                  <c:v>1.799900000003609E-3</c:v>
                </c:pt>
                <c:pt idx="89996">
                  <c:v>1.7999200000036091E-3</c:v>
                </c:pt>
                <c:pt idx="89997">
                  <c:v>1.7999400000036092E-3</c:v>
                </c:pt>
                <c:pt idx="89998">
                  <c:v>1.7999600000036093E-3</c:v>
                </c:pt>
                <c:pt idx="89999">
                  <c:v>1.7999800000036094E-3</c:v>
                </c:pt>
                <c:pt idx="90000">
                  <c:v>1.8000000000036095E-3</c:v>
                </c:pt>
                <c:pt idx="90001">
                  <c:v>1.8000200000036096E-3</c:v>
                </c:pt>
                <c:pt idx="90002">
                  <c:v>1.8000400000036097E-3</c:v>
                </c:pt>
                <c:pt idx="90003">
                  <c:v>1.8000600000036098E-3</c:v>
                </c:pt>
                <c:pt idx="90004">
                  <c:v>1.8000800000036099E-3</c:v>
                </c:pt>
                <c:pt idx="90005">
                  <c:v>1.80010000000361E-3</c:v>
                </c:pt>
                <c:pt idx="90006">
                  <c:v>1.8001200000036101E-3</c:v>
                </c:pt>
                <c:pt idx="90007">
                  <c:v>1.8001400000036102E-3</c:v>
                </c:pt>
                <c:pt idx="90008">
                  <c:v>1.8001600000036103E-3</c:v>
                </c:pt>
                <c:pt idx="90009">
                  <c:v>1.8001800000036104E-3</c:v>
                </c:pt>
                <c:pt idx="90010">
                  <c:v>1.8002000000036105E-3</c:v>
                </c:pt>
                <c:pt idx="90011">
                  <c:v>1.8002200000036106E-3</c:v>
                </c:pt>
                <c:pt idx="90012">
                  <c:v>1.8002400000036107E-3</c:v>
                </c:pt>
                <c:pt idx="90013">
                  <c:v>1.8002600000036108E-3</c:v>
                </c:pt>
                <c:pt idx="90014">
                  <c:v>1.8002800000036108E-3</c:v>
                </c:pt>
                <c:pt idx="90015">
                  <c:v>1.8003000000036109E-3</c:v>
                </c:pt>
                <c:pt idx="90016">
                  <c:v>1.800320000003611E-3</c:v>
                </c:pt>
                <c:pt idx="90017">
                  <c:v>1.8003400000036111E-3</c:v>
                </c:pt>
                <c:pt idx="90018">
                  <c:v>1.8003600000036112E-3</c:v>
                </c:pt>
                <c:pt idx="90019">
                  <c:v>1.8003800000036113E-3</c:v>
                </c:pt>
                <c:pt idx="90020">
                  <c:v>1.8004000000036114E-3</c:v>
                </c:pt>
                <c:pt idx="90021">
                  <c:v>1.8004200000036115E-3</c:v>
                </c:pt>
                <c:pt idx="90022">
                  <c:v>1.8004400000036116E-3</c:v>
                </c:pt>
                <c:pt idx="90023">
                  <c:v>1.8004600000036117E-3</c:v>
                </c:pt>
                <c:pt idx="90024">
                  <c:v>1.8004800000036118E-3</c:v>
                </c:pt>
                <c:pt idx="90025">
                  <c:v>1.8005000000036119E-3</c:v>
                </c:pt>
                <c:pt idx="90026">
                  <c:v>1.800520000003612E-3</c:v>
                </c:pt>
                <c:pt idx="90027">
                  <c:v>1.8005400000036121E-3</c:v>
                </c:pt>
                <c:pt idx="90028">
                  <c:v>1.8005600000036122E-3</c:v>
                </c:pt>
                <c:pt idx="90029">
                  <c:v>1.8005800000036123E-3</c:v>
                </c:pt>
                <c:pt idx="90030">
                  <c:v>1.8006000000036124E-3</c:v>
                </c:pt>
                <c:pt idx="90031">
                  <c:v>1.8006200000036125E-3</c:v>
                </c:pt>
                <c:pt idx="90032">
                  <c:v>1.8006400000036126E-3</c:v>
                </c:pt>
                <c:pt idx="90033">
                  <c:v>1.8006600000036127E-3</c:v>
                </c:pt>
                <c:pt idx="90034">
                  <c:v>1.8006800000036128E-3</c:v>
                </c:pt>
                <c:pt idx="90035">
                  <c:v>1.8007000000036129E-3</c:v>
                </c:pt>
                <c:pt idx="90036">
                  <c:v>1.800720000003613E-3</c:v>
                </c:pt>
                <c:pt idx="90037">
                  <c:v>1.8007400000036131E-3</c:v>
                </c:pt>
                <c:pt idx="90038">
                  <c:v>1.8007600000036132E-3</c:v>
                </c:pt>
                <c:pt idx="90039">
                  <c:v>1.8007800000036133E-3</c:v>
                </c:pt>
                <c:pt idx="90040">
                  <c:v>1.8008000000036134E-3</c:v>
                </c:pt>
                <c:pt idx="90041">
                  <c:v>1.8008200000036135E-3</c:v>
                </c:pt>
                <c:pt idx="90042">
                  <c:v>1.8008400000036136E-3</c:v>
                </c:pt>
                <c:pt idx="90043">
                  <c:v>1.8008600000036137E-3</c:v>
                </c:pt>
                <c:pt idx="90044">
                  <c:v>1.8008800000036138E-3</c:v>
                </c:pt>
                <c:pt idx="90045">
                  <c:v>1.8009000000036139E-3</c:v>
                </c:pt>
                <c:pt idx="90046">
                  <c:v>1.800920000003614E-3</c:v>
                </c:pt>
                <c:pt idx="90047">
                  <c:v>1.8009400000036141E-3</c:v>
                </c:pt>
                <c:pt idx="90048">
                  <c:v>1.8009600000036142E-3</c:v>
                </c:pt>
                <c:pt idx="90049">
                  <c:v>1.8009800000036143E-3</c:v>
                </c:pt>
                <c:pt idx="90050">
                  <c:v>1.8010000000036144E-3</c:v>
                </c:pt>
                <c:pt idx="90051">
                  <c:v>1.8010200000036145E-3</c:v>
                </c:pt>
                <c:pt idx="90052">
                  <c:v>1.8010400000036146E-3</c:v>
                </c:pt>
                <c:pt idx="90053">
                  <c:v>1.8010600000036147E-3</c:v>
                </c:pt>
                <c:pt idx="90054">
                  <c:v>1.8010800000036148E-3</c:v>
                </c:pt>
                <c:pt idx="90055">
                  <c:v>1.8011000000036149E-3</c:v>
                </c:pt>
                <c:pt idx="90056">
                  <c:v>1.801120000003615E-3</c:v>
                </c:pt>
                <c:pt idx="90057">
                  <c:v>1.8011400000036151E-3</c:v>
                </c:pt>
                <c:pt idx="90058">
                  <c:v>1.8011600000036152E-3</c:v>
                </c:pt>
                <c:pt idx="90059">
                  <c:v>1.8011800000036153E-3</c:v>
                </c:pt>
                <c:pt idx="90060">
                  <c:v>1.8012000000036154E-3</c:v>
                </c:pt>
                <c:pt idx="90061">
                  <c:v>1.8012200000036155E-3</c:v>
                </c:pt>
                <c:pt idx="90062">
                  <c:v>1.8012400000036156E-3</c:v>
                </c:pt>
                <c:pt idx="90063">
                  <c:v>1.8012600000036157E-3</c:v>
                </c:pt>
                <c:pt idx="90064">
                  <c:v>1.8012800000036158E-3</c:v>
                </c:pt>
                <c:pt idx="90065">
                  <c:v>1.8013000000036159E-3</c:v>
                </c:pt>
                <c:pt idx="90066">
                  <c:v>1.8013200000036159E-3</c:v>
                </c:pt>
                <c:pt idx="90067">
                  <c:v>1.801340000003616E-3</c:v>
                </c:pt>
                <c:pt idx="90068">
                  <c:v>1.8013600000036161E-3</c:v>
                </c:pt>
                <c:pt idx="90069">
                  <c:v>1.8013800000036162E-3</c:v>
                </c:pt>
                <c:pt idx="90070">
                  <c:v>1.8014000000036163E-3</c:v>
                </c:pt>
                <c:pt idx="90071">
                  <c:v>1.8014200000036164E-3</c:v>
                </c:pt>
                <c:pt idx="90072">
                  <c:v>1.8014400000036165E-3</c:v>
                </c:pt>
                <c:pt idx="90073">
                  <c:v>1.8014600000036166E-3</c:v>
                </c:pt>
                <c:pt idx="90074">
                  <c:v>1.8014800000036167E-3</c:v>
                </c:pt>
                <c:pt idx="90075">
                  <c:v>1.8015000000036168E-3</c:v>
                </c:pt>
                <c:pt idx="90076">
                  <c:v>1.8015200000036169E-3</c:v>
                </c:pt>
                <c:pt idx="90077">
                  <c:v>1.801540000003617E-3</c:v>
                </c:pt>
                <c:pt idx="90078">
                  <c:v>1.8015600000036171E-3</c:v>
                </c:pt>
                <c:pt idx="90079">
                  <c:v>1.8015800000036172E-3</c:v>
                </c:pt>
                <c:pt idx="90080">
                  <c:v>1.8016000000036173E-3</c:v>
                </c:pt>
                <c:pt idx="90081">
                  <c:v>1.8016200000036174E-3</c:v>
                </c:pt>
                <c:pt idx="90082">
                  <c:v>1.8016400000036175E-3</c:v>
                </c:pt>
                <c:pt idx="90083">
                  <c:v>1.8016600000036176E-3</c:v>
                </c:pt>
                <c:pt idx="90084">
                  <c:v>1.8016800000036177E-3</c:v>
                </c:pt>
                <c:pt idx="90085">
                  <c:v>1.8017000000036178E-3</c:v>
                </c:pt>
                <c:pt idx="90086">
                  <c:v>1.8017200000036179E-3</c:v>
                </c:pt>
                <c:pt idx="90087">
                  <c:v>1.801740000003618E-3</c:v>
                </c:pt>
                <c:pt idx="90088">
                  <c:v>1.8017600000036181E-3</c:v>
                </c:pt>
                <c:pt idx="90089">
                  <c:v>1.8017800000036182E-3</c:v>
                </c:pt>
                <c:pt idx="90090">
                  <c:v>1.8018000000036183E-3</c:v>
                </c:pt>
                <c:pt idx="90091">
                  <c:v>1.8018200000036184E-3</c:v>
                </c:pt>
                <c:pt idx="90092">
                  <c:v>1.8018400000036185E-3</c:v>
                </c:pt>
                <c:pt idx="90093">
                  <c:v>1.8018600000036186E-3</c:v>
                </c:pt>
                <c:pt idx="90094">
                  <c:v>1.8018800000036187E-3</c:v>
                </c:pt>
                <c:pt idx="90095">
                  <c:v>1.8019000000036188E-3</c:v>
                </c:pt>
                <c:pt idx="90096">
                  <c:v>1.8019200000036189E-3</c:v>
                </c:pt>
                <c:pt idx="90097">
                  <c:v>1.801940000003619E-3</c:v>
                </c:pt>
                <c:pt idx="90098">
                  <c:v>1.8019600000036191E-3</c:v>
                </c:pt>
                <c:pt idx="90099">
                  <c:v>1.8019800000036192E-3</c:v>
                </c:pt>
                <c:pt idx="90100">
                  <c:v>1.8020000000036193E-3</c:v>
                </c:pt>
                <c:pt idx="90101">
                  <c:v>1.8020200000036194E-3</c:v>
                </c:pt>
                <c:pt idx="90102">
                  <c:v>1.8020400000036195E-3</c:v>
                </c:pt>
                <c:pt idx="90103">
                  <c:v>1.8020600000036196E-3</c:v>
                </c:pt>
                <c:pt idx="90104">
                  <c:v>1.8020800000036197E-3</c:v>
                </c:pt>
                <c:pt idx="90105">
                  <c:v>1.8021000000036198E-3</c:v>
                </c:pt>
                <c:pt idx="90106">
                  <c:v>1.8021200000036199E-3</c:v>
                </c:pt>
                <c:pt idx="90107">
                  <c:v>1.80214000000362E-3</c:v>
                </c:pt>
                <c:pt idx="90108">
                  <c:v>1.8021600000036201E-3</c:v>
                </c:pt>
                <c:pt idx="90109">
                  <c:v>1.8021800000036202E-3</c:v>
                </c:pt>
                <c:pt idx="90110">
                  <c:v>1.8022000000036203E-3</c:v>
                </c:pt>
                <c:pt idx="90111">
                  <c:v>1.8022200000036204E-3</c:v>
                </c:pt>
                <c:pt idx="90112">
                  <c:v>1.8022400000036205E-3</c:v>
                </c:pt>
                <c:pt idx="90113">
                  <c:v>1.8022600000036206E-3</c:v>
                </c:pt>
                <c:pt idx="90114">
                  <c:v>1.8022800000036207E-3</c:v>
                </c:pt>
                <c:pt idx="90115">
                  <c:v>1.8023000000036208E-3</c:v>
                </c:pt>
                <c:pt idx="90116">
                  <c:v>1.8023200000036209E-3</c:v>
                </c:pt>
                <c:pt idx="90117">
                  <c:v>1.802340000003621E-3</c:v>
                </c:pt>
                <c:pt idx="90118">
                  <c:v>1.802360000003621E-3</c:v>
                </c:pt>
                <c:pt idx="90119">
                  <c:v>1.8023800000036211E-3</c:v>
                </c:pt>
                <c:pt idx="90120">
                  <c:v>1.8024000000036212E-3</c:v>
                </c:pt>
                <c:pt idx="90121">
                  <c:v>1.8024200000036213E-3</c:v>
                </c:pt>
                <c:pt idx="90122">
                  <c:v>1.8024400000036214E-3</c:v>
                </c:pt>
                <c:pt idx="90123">
                  <c:v>1.8024600000036215E-3</c:v>
                </c:pt>
                <c:pt idx="90124">
                  <c:v>1.8024800000036216E-3</c:v>
                </c:pt>
                <c:pt idx="90125">
                  <c:v>1.8025000000036217E-3</c:v>
                </c:pt>
                <c:pt idx="90126">
                  <c:v>1.8025200000036218E-3</c:v>
                </c:pt>
                <c:pt idx="90127">
                  <c:v>1.8025400000036219E-3</c:v>
                </c:pt>
                <c:pt idx="90128">
                  <c:v>1.802560000003622E-3</c:v>
                </c:pt>
                <c:pt idx="90129">
                  <c:v>1.8025800000036221E-3</c:v>
                </c:pt>
                <c:pt idx="90130">
                  <c:v>1.8026000000036222E-3</c:v>
                </c:pt>
                <c:pt idx="90131">
                  <c:v>1.8026200000036223E-3</c:v>
                </c:pt>
                <c:pt idx="90132">
                  <c:v>1.8026400000036224E-3</c:v>
                </c:pt>
                <c:pt idx="90133">
                  <c:v>1.8026600000036225E-3</c:v>
                </c:pt>
                <c:pt idx="90134">
                  <c:v>1.8026800000036226E-3</c:v>
                </c:pt>
                <c:pt idx="90135">
                  <c:v>1.8027000000036227E-3</c:v>
                </c:pt>
                <c:pt idx="90136">
                  <c:v>1.8027200000036228E-3</c:v>
                </c:pt>
                <c:pt idx="90137">
                  <c:v>1.8027400000036229E-3</c:v>
                </c:pt>
                <c:pt idx="90138">
                  <c:v>1.802760000003623E-3</c:v>
                </c:pt>
                <c:pt idx="90139">
                  <c:v>1.8027800000036231E-3</c:v>
                </c:pt>
                <c:pt idx="90140">
                  <c:v>1.8028000000036232E-3</c:v>
                </c:pt>
                <c:pt idx="90141">
                  <c:v>1.8028200000036233E-3</c:v>
                </c:pt>
                <c:pt idx="90142">
                  <c:v>1.8028400000036234E-3</c:v>
                </c:pt>
                <c:pt idx="90143">
                  <c:v>1.8028600000036235E-3</c:v>
                </c:pt>
                <c:pt idx="90144">
                  <c:v>1.8028800000036236E-3</c:v>
                </c:pt>
                <c:pt idx="90145">
                  <c:v>1.8029000000036237E-3</c:v>
                </c:pt>
                <c:pt idx="90146">
                  <c:v>1.8029200000036238E-3</c:v>
                </c:pt>
                <c:pt idx="90147">
                  <c:v>1.8029400000036239E-3</c:v>
                </c:pt>
                <c:pt idx="90148">
                  <c:v>1.802960000003624E-3</c:v>
                </c:pt>
                <c:pt idx="90149">
                  <c:v>1.8029800000036241E-3</c:v>
                </c:pt>
                <c:pt idx="90150">
                  <c:v>1.8030000000036242E-3</c:v>
                </c:pt>
                <c:pt idx="90151">
                  <c:v>1.8030200000036243E-3</c:v>
                </c:pt>
                <c:pt idx="90152">
                  <c:v>1.8030400000036244E-3</c:v>
                </c:pt>
                <c:pt idx="90153">
                  <c:v>1.8030600000036245E-3</c:v>
                </c:pt>
                <c:pt idx="90154">
                  <c:v>1.8030800000036246E-3</c:v>
                </c:pt>
                <c:pt idx="90155">
                  <c:v>1.8031000000036247E-3</c:v>
                </c:pt>
                <c:pt idx="90156">
                  <c:v>1.8031200000036248E-3</c:v>
                </c:pt>
                <c:pt idx="90157">
                  <c:v>1.8031400000036249E-3</c:v>
                </c:pt>
                <c:pt idx="90158">
                  <c:v>1.803160000003625E-3</c:v>
                </c:pt>
                <c:pt idx="90159">
                  <c:v>1.8031800000036251E-3</c:v>
                </c:pt>
                <c:pt idx="90160">
                  <c:v>1.8032000000036252E-3</c:v>
                </c:pt>
                <c:pt idx="90161">
                  <c:v>1.8032200000036253E-3</c:v>
                </c:pt>
                <c:pt idx="90162">
                  <c:v>1.8032400000036254E-3</c:v>
                </c:pt>
                <c:pt idx="90163">
                  <c:v>1.8032600000036255E-3</c:v>
                </c:pt>
                <c:pt idx="90164">
                  <c:v>1.8032800000036256E-3</c:v>
                </c:pt>
                <c:pt idx="90165">
                  <c:v>1.8033000000036257E-3</c:v>
                </c:pt>
                <c:pt idx="90166">
                  <c:v>1.8033200000036258E-3</c:v>
                </c:pt>
                <c:pt idx="90167">
                  <c:v>1.8033400000036259E-3</c:v>
                </c:pt>
                <c:pt idx="90168">
                  <c:v>1.803360000003626E-3</c:v>
                </c:pt>
                <c:pt idx="90169">
                  <c:v>1.803380000003626E-3</c:v>
                </c:pt>
                <c:pt idx="90170">
                  <c:v>1.8034000000036261E-3</c:v>
                </c:pt>
                <c:pt idx="90171">
                  <c:v>1.8034200000036262E-3</c:v>
                </c:pt>
                <c:pt idx="90172">
                  <c:v>1.8034400000036263E-3</c:v>
                </c:pt>
                <c:pt idx="90173">
                  <c:v>1.8034600000036264E-3</c:v>
                </c:pt>
                <c:pt idx="90174">
                  <c:v>1.8034800000036265E-3</c:v>
                </c:pt>
                <c:pt idx="90175">
                  <c:v>1.8035000000036266E-3</c:v>
                </c:pt>
                <c:pt idx="90176">
                  <c:v>1.8035200000036267E-3</c:v>
                </c:pt>
                <c:pt idx="90177">
                  <c:v>1.8035400000036268E-3</c:v>
                </c:pt>
                <c:pt idx="90178">
                  <c:v>1.8035600000036269E-3</c:v>
                </c:pt>
                <c:pt idx="90179">
                  <c:v>1.803580000003627E-3</c:v>
                </c:pt>
                <c:pt idx="90180">
                  <c:v>1.8036000000036271E-3</c:v>
                </c:pt>
                <c:pt idx="90181">
                  <c:v>1.8036200000036272E-3</c:v>
                </c:pt>
                <c:pt idx="90182">
                  <c:v>1.8036400000036273E-3</c:v>
                </c:pt>
                <c:pt idx="90183">
                  <c:v>1.8036600000036274E-3</c:v>
                </c:pt>
                <c:pt idx="90184">
                  <c:v>1.8036800000036275E-3</c:v>
                </c:pt>
                <c:pt idx="90185">
                  <c:v>1.8037000000036276E-3</c:v>
                </c:pt>
                <c:pt idx="90186">
                  <c:v>1.8037200000036277E-3</c:v>
                </c:pt>
                <c:pt idx="90187">
                  <c:v>1.8037400000036278E-3</c:v>
                </c:pt>
                <c:pt idx="90188">
                  <c:v>1.8037600000036279E-3</c:v>
                </c:pt>
                <c:pt idx="90189">
                  <c:v>1.803780000003628E-3</c:v>
                </c:pt>
                <c:pt idx="90190">
                  <c:v>1.8038000000036281E-3</c:v>
                </c:pt>
                <c:pt idx="90191">
                  <c:v>1.8038200000036282E-3</c:v>
                </c:pt>
                <c:pt idx="90192">
                  <c:v>1.8038400000036283E-3</c:v>
                </c:pt>
                <c:pt idx="90193">
                  <c:v>1.8038600000036284E-3</c:v>
                </c:pt>
                <c:pt idx="90194">
                  <c:v>1.8038800000036285E-3</c:v>
                </c:pt>
                <c:pt idx="90195">
                  <c:v>1.8039000000036286E-3</c:v>
                </c:pt>
                <c:pt idx="90196">
                  <c:v>1.8039200000036287E-3</c:v>
                </c:pt>
                <c:pt idx="90197">
                  <c:v>1.8039400000036288E-3</c:v>
                </c:pt>
                <c:pt idx="90198">
                  <c:v>1.8039600000036289E-3</c:v>
                </c:pt>
                <c:pt idx="90199">
                  <c:v>1.803980000003629E-3</c:v>
                </c:pt>
                <c:pt idx="90200">
                  <c:v>1.8040000000036291E-3</c:v>
                </c:pt>
                <c:pt idx="90201">
                  <c:v>1.8040200000036292E-3</c:v>
                </c:pt>
                <c:pt idx="90202">
                  <c:v>1.8040400000036293E-3</c:v>
                </c:pt>
                <c:pt idx="90203">
                  <c:v>1.8040600000036294E-3</c:v>
                </c:pt>
                <c:pt idx="90204">
                  <c:v>1.8040800000036295E-3</c:v>
                </c:pt>
                <c:pt idx="90205">
                  <c:v>1.8041000000036296E-3</c:v>
                </c:pt>
                <c:pt idx="90206">
                  <c:v>1.8041200000036297E-3</c:v>
                </c:pt>
                <c:pt idx="90207">
                  <c:v>1.8041400000036298E-3</c:v>
                </c:pt>
                <c:pt idx="90208">
                  <c:v>1.8041600000036299E-3</c:v>
                </c:pt>
                <c:pt idx="90209">
                  <c:v>1.80418000000363E-3</c:v>
                </c:pt>
                <c:pt idx="90210">
                  <c:v>1.8042000000036301E-3</c:v>
                </c:pt>
                <c:pt idx="90211">
                  <c:v>1.8042200000036302E-3</c:v>
                </c:pt>
                <c:pt idx="90212">
                  <c:v>1.8042400000036303E-3</c:v>
                </c:pt>
                <c:pt idx="90213">
                  <c:v>1.8042600000036304E-3</c:v>
                </c:pt>
                <c:pt idx="90214">
                  <c:v>1.8042800000036305E-3</c:v>
                </c:pt>
                <c:pt idx="90215">
                  <c:v>1.8043000000036306E-3</c:v>
                </c:pt>
                <c:pt idx="90216">
                  <c:v>1.8043200000036307E-3</c:v>
                </c:pt>
                <c:pt idx="90217">
                  <c:v>1.8043400000036308E-3</c:v>
                </c:pt>
                <c:pt idx="90218">
                  <c:v>1.8043600000036309E-3</c:v>
                </c:pt>
                <c:pt idx="90219">
                  <c:v>1.804380000003631E-3</c:v>
                </c:pt>
                <c:pt idx="90220">
                  <c:v>1.8044000000036311E-3</c:v>
                </c:pt>
                <c:pt idx="90221">
                  <c:v>1.8044200000036311E-3</c:v>
                </c:pt>
                <c:pt idx="90222">
                  <c:v>1.8044400000036312E-3</c:v>
                </c:pt>
                <c:pt idx="90223">
                  <c:v>1.8044600000036313E-3</c:v>
                </c:pt>
                <c:pt idx="90224">
                  <c:v>1.8044800000036314E-3</c:v>
                </c:pt>
                <c:pt idx="90225">
                  <c:v>1.8045000000036315E-3</c:v>
                </c:pt>
                <c:pt idx="90226">
                  <c:v>1.8045200000036316E-3</c:v>
                </c:pt>
                <c:pt idx="90227">
                  <c:v>1.8045400000036317E-3</c:v>
                </c:pt>
                <c:pt idx="90228">
                  <c:v>1.8045600000036318E-3</c:v>
                </c:pt>
                <c:pt idx="90229">
                  <c:v>1.8045800000036319E-3</c:v>
                </c:pt>
                <c:pt idx="90230">
                  <c:v>1.804600000003632E-3</c:v>
                </c:pt>
                <c:pt idx="90231">
                  <c:v>1.8046200000036321E-3</c:v>
                </c:pt>
                <c:pt idx="90232">
                  <c:v>1.8046400000036322E-3</c:v>
                </c:pt>
                <c:pt idx="90233">
                  <c:v>1.8046600000036323E-3</c:v>
                </c:pt>
                <c:pt idx="90234">
                  <c:v>1.8046800000036324E-3</c:v>
                </c:pt>
                <c:pt idx="90235">
                  <c:v>1.8047000000036325E-3</c:v>
                </c:pt>
                <c:pt idx="90236">
                  <c:v>1.8047200000036326E-3</c:v>
                </c:pt>
                <c:pt idx="90237">
                  <c:v>1.8047400000036327E-3</c:v>
                </c:pt>
                <c:pt idx="90238">
                  <c:v>1.8047600000036328E-3</c:v>
                </c:pt>
                <c:pt idx="90239">
                  <c:v>1.8047800000036329E-3</c:v>
                </c:pt>
                <c:pt idx="90240">
                  <c:v>1.804800000003633E-3</c:v>
                </c:pt>
                <c:pt idx="90241">
                  <c:v>1.8048200000036331E-3</c:v>
                </c:pt>
                <c:pt idx="90242">
                  <c:v>1.8048400000036332E-3</c:v>
                </c:pt>
                <c:pt idx="90243">
                  <c:v>1.8048600000036333E-3</c:v>
                </c:pt>
                <c:pt idx="90244">
                  <c:v>1.8048800000036334E-3</c:v>
                </c:pt>
                <c:pt idx="90245">
                  <c:v>1.8049000000036335E-3</c:v>
                </c:pt>
                <c:pt idx="90246">
                  <c:v>1.8049200000036336E-3</c:v>
                </c:pt>
                <c:pt idx="90247">
                  <c:v>1.8049400000036337E-3</c:v>
                </c:pt>
                <c:pt idx="90248">
                  <c:v>1.8049600000036338E-3</c:v>
                </c:pt>
                <c:pt idx="90249">
                  <c:v>1.8049800000036339E-3</c:v>
                </c:pt>
                <c:pt idx="90250">
                  <c:v>1.805000000003634E-3</c:v>
                </c:pt>
                <c:pt idx="90251">
                  <c:v>1.8050200000036341E-3</c:v>
                </c:pt>
                <c:pt idx="90252">
                  <c:v>1.8050400000036342E-3</c:v>
                </c:pt>
                <c:pt idx="90253">
                  <c:v>1.8050600000036343E-3</c:v>
                </c:pt>
                <c:pt idx="90254">
                  <c:v>1.8050800000036344E-3</c:v>
                </c:pt>
                <c:pt idx="90255">
                  <c:v>1.8051000000036345E-3</c:v>
                </c:pt>
                <c:pt idx="90256">
                  <c:v>1.8051200000036346E-3</c:v>
                </c:pt>
                <c:pt idx="90257">
                  <c:v>1.8051400000036347E-3</c:v>
                </c:pt>
                <c:pt idx="90258">
                  <c:v>1.8051600000036348E-3</c:v>
                </c:pt>
                <c:pt idx="90259">
                  <c:v>1.8051800000036349E-3</c:v>
                </c:pt>
                <c:pt idx="90260">
                  <c:v>1.805200000003635E-3</c:v>
                </c:pt>
                <c:pt idx="90261">
                  <c:v>1.8052200000036351E-3</c:v>
                </c:pt>
                <c:pt idx="90262">
                  <c:v>1.8052400000036352E-3</c:v>
                </c:pt>
                <c:pt idx="90263">
                  <c:v>1.8052600000036353E-3</c:v>
                </c:pt>
                <c:pt idx="90264">
                  <c:v>1.8052800000036354E-3</c:v>
                </c:pt>
                <c:pt idx="90265">
                  <c:v>1.8053000000036355E-3</c:v>
                </c:pt>
                <c:pt idx="90266">
                  <c:v>1.8053200000036356E-3</c:v>
                </c:pt>
                <c:pt idx="90267">
                  <c:v>1.8053400000036357E-3</c:v>
                </c:pt>
                <c:pt idx="90268">
                  <c:v>1.8053600000036358E-3</c:v>
                </c:pt>
                <c:pt idx="90269">
                  <c:v>1.8053800000036359E-3</c:v>
                </c:pt>
                <c:pt idx="90270">
                  <c:v>1.805400000003636E-3</c:v>
                </c:pt>
                <c:pt idx="90271">
                  <c:v>1.8054200000036361E-3</c:v>
                </c:pt>
                <c:pt idx="90272">
                  <c:v>1.8054400000036362E-3</c:v>
                </c:pt>
                <c:pt idx="90273">
                  <c:v>1.8054600000036362E-3</c:v>
                </c:pt>
                <c:pt idx="90274">
                  <c:v>1.8054800000036363E-3</c:v>
                </c:pt>
                <c:pt idx="90275">
                  <c:v>1.8055000000036364E-3</c:v>
                </c:pt>
                <c:pt idx="90276">
                  <c:v>1.8055200000036365E-3</c:v>
                </c:pt>
                <c:pt idx="90277">
                  <c:v>1.8055400000036366E-3</c:v>
                </c:pt>
                <c:pt idx="90278">
                  <c:v>1.8055600000036367E-3</c:v>
                </c:pt>
                <c:pt idx="90279">
                  <c:v>1.8055800000036368E-3</c:v>
                </c:pt>
                <c:pt idx="90280">
                  <c:v>1.8056000000036369E-3</c:v>
                </c:pt>
                <c:pt idx="90281">
                  <c:v>1.805620000003637E-3</c:v>
                </c:pt>
                <c:pt idx="90282">
                  <c:v>1.8056400000036371E-3</c:v>
                </c:pt>
                <c:pt idx="90283">
                  <c:v>1.8056600000036372E-3</c:v>
                </c:pt>
                <c:pt idx="90284">
                  <c:v>1.8056800000036373E-3</c:v>
                </c:pt>
                <c:pt idx="90285">
                  <c:v>1.8057000000036374E-3</c:v>
                </c:pt>
                <c:pt idx="90286">
                  <c:v>1.8057200000036375E-3</c:v>
                </c:pt>
                <c:pt idx="90287">
                  <c:v>1.8057400000036376E-3</c:v>
                </c:pt>
                <c:pt idx="90288">
                  <c:v>1.8057600000036377E-3</c:v>
                </c:pt>
                <c:pt idx="90289">
                  <c:v>1.8057800000036378E-3</c:v>
                </c:pt>
                <c:pt idx="90290">
                  <c:v>1.8058000000036379E-3</c:v>
                </c:pt>
                <c:pt idx="90291">
                  <c:v>1.805820000003638E-3</c:v>
                </c:pt>
                <c:pt idx="90292">
                  <c:v>1.8058400000036381E-3</c:v>
                </c:pt>
                <c:pt idx="90293">
                  <c:v>1.8058600000036382E-3</c:v>
                </c:pt>
                <c:pt idx="90294">
                  <c:v>1.8058800000036383E-3</c:v>
                </c:pt>
                <c:pt idx="90295">
                  <c:v>1.8059000000036384E-3</c:v>
                </c:pt>
                <c:pt idx="90296">
                  <c:v>1.8059200000036385E-3</c:v>
                </c:pt>
                <c:pt idx="90297">
                  <c:v>1.8059400000036386E-3</c:v>
                </c:pt>
                <c:pt idx="90298">
                  <c:v>1.8059600000036387E-3</c:v>
                </c:pt>
                <c:pt idx="90299">
                  <c:v>1.8059800000036388E-3</c:v>
                </c:pt>
                <c:pt idx="90300">
                  <c:v>1.8060000000036389E-3</c:v>
                </c:pt>
                <c:pt idx="90301">
                  <c:v>1.806020000003639E-3</c:v>
                </c:pt>
                <c:pt idx="90302">
                  <c:v>1.8060400000036391E-3</c:v>
                </c:pt>
                <c:pt idx="90303">
                  <c:v>1.8060600000036392E-3</c:v>
                </c:pt>
                <c:pt idx="90304">
                  <c:v>1.8060800000036393E-3</c:v>
                </c:pt>
                <c:pt idx="90305">
                  <c:v>1.8061000000036394E-3</c:v>
                </c:pt>
                <c:pt idx="90306">
                  <c:v>1.8061200000036395E-3</c:v>
                </c:pt>
                <c:pt idx="90307">
                  <c:v>1.8061400000036396E-3</c:v>
                </c:pt>
                <c:pt idx="90308">
                  <c:v>1.8061600000036397E-3</c:v>
                </c:pt>
                <c:pt idx="90309">
                  <c:v>1.8061800000036398E-3</c:v>
                </c:pt>
                <c:pt idx="90310">
                  <c:v>1.8062000000036399E-3</c:v>
                </c:pt>
                <c:pt idx="90311">
                  <c:v>1.80622000000364E-3</c:v>
                </c:pt>
                <c:pt idx="90312">
                  <c:v>1.8062400000036401E-3</c:v>
                </c:pt>
                <c:pt idx="90313">
                  <c:v>1.8062600000036402E-3</c:v>
                </c:pt>
                <c:pt idx="90314">
                  <c:v>1.8062800000036403E-3</c:v>
                </c:pt>
                <c:pt idx="90315">
                  <c:v>1.8063000000036404E-3</c:v>
                </c:pt>
                <c:pt idx="90316">
                  <c:v>1.8063200000036405E-3</c:v>
                </c:pt>
                <c:pt idx="90317">
                  <c:v>1.8063400000036406E-3</c:v>
                </c:pt>
                <c:pt idx="90318">
                  <c:v>1.8063600000036407E-3</c:v>
                </c:pt>
                <c:pt idx="90319">
                  <c:v>1.8063800000036408E-3</c:v>
                </c:pt>
                <c:pt idx="90320">
                  <c:v>1.8064000000036409E-3</c:v>
                </c:pt>
                <c:pt idx="90321">
                  <c:v>1.806420000003641E-3</c:v>
                </c:pt>
                <c:pt idx="90322">
                  <c:v>1.8064400000036411E-3</c:v>
                </c:pt>
                <c:pt idx="90323">
                  <c:v>1.8064600000036412E-3</c:v>
                </c:pt>
                <c:pt idx="90324">
                  <c:v>1.8064800000036412E-3</c:v>
                </c:pt>
                <c:pt idx="90325">
                  <c:v>1.8065000000036413E-3</c:v>
                </c:pt>
                <c:pt idx="90326">
                  <c:v>1.8065200000036414E-3</c:v>
                </c:pt>
                <c:pt idx="90327">
                  <c:v>1.8065400000036415E-3</c:v>
                </c:pt>
                <c:pt idx="90328">
                  <c:v>1.8065600000036416E-3</c:v>
                </c:pt>
                <c:pt idx="90329">
                  <c:v>1.8065800000036417E-3</c:v>
                </c:pt>
                <c:pt idx="90330">
                  <c:v>1.8066000000036418E-3</c:v>
                </c:pt>
                <c:pt idx="90331">
                  <c:v>1.8066200000036419E-3</c:v>
                </c:pt>
                <c:pt idx="90332">
                  <c:v>1.806640000003642E-3</c:v>
                </c:pt>
                <c:pt idx="90333">
                  <c:v>1.8066600000036421E-3</c:v>
                </c:pt>
                <c:pt idx="90334">
                  <c:v>1.8066800000036422E-3</c:v>
                </c:pt>
                <c:pt idx="90335">
                  <c:v>1.8067000000036423E-3</c:v>
                </c:pt>
                <c:pt idx="90336">
                  <c:v>1.8067200000036424E-3</c:v>
                </c:pt>
                <c:pt idx="90337">
                  <c:v>1.8067400000036425E-3</c:v>
                </c:pt>
                <c:pt idx="90338">
                  <c:v>1.8067600000036426E-3</c:v>
                </c:pt>
                <c:pt idx="90339">
                  <c:v>1.8067800000036427E-3</c:v>
                </c:pt>
                <c:pt idx="90340">
                  <c:v>1.8068000000036428E-3</c:v>
                </c:pt>
                <c:pt idx="90341">
                  <c:v>1.8068200000036429E-3</c:v>
                </c:pt>
                <c:pt idx="90342">
                  <c:v>1.806840000003643E-3</c:v>
                </c:pt>
                <c:pt idx="90343">
                  <c:v>1.8068600000036431E-3</c:v>
                </c:pt>
                <c:pt idx="90344">
                  <c:v>1.8068800000036432E-3</c:v>
                </c:pt>
                <c:pt idx="90345">
                  <c:v>1.8069000000036433E-3</c:v>
                </c:pt>
                <c:pt idx="90346">
                  <c:v>1.8069200000036434E-3</c:v>
                </c:pt>
                <c:pt idx="90347">
                  <c:v>1.8069400000036435E-3</c:v>
                </c:pt>
                <c:pt idx="90348">
                  <c:v>1.8069600000036436E-3</c:v>
                </c:pt>
                <c:pt idx="90349">
                  <c:v>1.8069800000036437E-3</c:v>
                </c:pt>
                <c:pt idx="90350">
                  <c:v>1.8070000000036438E-3</c:v>
                </c:pt>
                <c:pt idx="90351">
                  <c:v>1.8070200000036439E-3</c:v>
                </c:pt>
                <c:pt idx="90352">
                  <c:v>1.807040000003644E-3</c:v>
                </c:pt>
                <c:pt idx="90353">
                  <c:v>1.8070600000036441E-3</c:v>
                </c:pt>
                <c:pt idx="90354">
                  <c:v>1.8070800000036442E-3</c:v>
                </c:pt>
                <c:pt idx="90355">
                  <c:v>1.8071000000036443E-3</c:v>
                </c:pt>
                <c:pt idx="90356">
                  <c:v>1.8071200000036444E-3</c:v>
                </c:pt>
                <c:pt idx="90357">
                  <c:v>1.8071400000036445E-3</c:v>
                </c:pt>
                <c:pt idx="90358">
                  <c:v>1.8071600000036446E-3</c:v>
                </c:pt>
                <c:pt idx="90359">
                  <c:v>1.8071800000036447E-3</c:v>
                </c:pt>
                <c:pt idx="90360">
                  <c:v>1.8072000000036448E-3</c:v>
                </c:pt>
                <c:pt idx="90361">
                  <c:v>1.8072200000036449E-3</c:v>
                </c:pt>
                <c:pt idx="90362">
                  <c:v>1.807240000003645E-3</c:v>
                </c:pt>
                <c:pt idx="90363">
                  <c:v>1.8072600000036451E-3</c:v>
                </c:pt>
                <c:pt idx="90364">
                  <c:v>1.8072800000036452E-3</c:v>
                </c:pt>
                <c:pt idx="90365">
                  <c:v>1.8073000000036453E-3</c:v>
                </c:pt>
                <c:pt idx="90366">
                  <c:v>1.8073200000036454E-3</c:v>
                </c:pt>
                <c:pt idx="90367">
                  <c:v>1.8073400000036455E-3</c:v>
                </c:pt>
                <c:pt idx="90368">
                  <c:v>1.8073600000036456E-3</c:v>
                </c:pt>
                <c:pt idx="90369">
                  <c:v>1.8073800000036457E-3</c:v>
                </c:pt>
                <c:pt idx="90370">
                  <c:v>1.8074000000036458E-3</c:v>
                </c:pt>
                <c:pt idx="90371">
                  <c:v>1.8074200000036459E-3</c:v>
                </c:pt>
                <c:pt idx="90372">
                  <c:v>1.807440000003646E-3</c:v>
                </c:pt>
                <c:pt idx="90373">
                  <c:v>1.8074600000036461E-3</c:v>
                </c:pt>
                <c:pt idx="90374">
                  <c:v>1.8074800000036462E-3</c:v>
                </c:pt>
                <c:pt idx="90375">
                  <c:v>1.8075000000036463E-3</c:v>
                </c:pt>
                <c:pt idx="90376">
                  <c:v>1.8075200000036463E-3</c:v>
                </c:pt>
                <c:pt idx="90377">
                  <c:v>1.8075400000036464E-3</c:v>
                </c:pt>
                <c:pt idx="90378">
                  <c:v>1.8075600000036465E-3</c:v>
                </c:pt>
                <c:pt idx="90379">
                  <c:v>1.8075800000036466E-3</c:v>
                </c:pt>
                <c:pt idx="90380">
                  <c:v>1.8076000000036467E-3</c:v>
                </c:pt>
                <c:pt idx="90381">
                  <c:v>1.8076200000036468E-3</c:v>
                </c:pt>
                <c:pt idx="90382">
                  <c:v>1.8076400000036469E-3</c:v>
                </c:pt>
                <c:pt idx="90383">
                  <c:v>1.807660000003647E-3</c:v>
                </c:pt>
                <c:pt idx="90384">
                  <c:v>1.8076800000036471E-3</c:v>
                </c:pt>
                <c:pt idx="90385">
                  <c:v>1.8077000000036472E-3</c:v>
                </c:pt>
                <c:pt idx="90386">
                  <c:v>1.8077200000036473E-3</c:v>
                </c:pt>
                <c:pt idx="90387">
                  <c:v>1.8077400000036474E-3</c:v>
                </c:pt>
                <c:pt idx="90388">
                  <c:v>1.8077600000036475E-3</c:v>
                </c:pt>
                <c:pt idx="90389">
                  <c:v>1.8077800000036476E-3</c:v>
                </c:pt>
                <c:pt idx="90390">
                  <c:v>1.8078000000036477E-3</c:v>
                </c:pt>
                <c:pt idx="90391">
                  <c:v>1.8078200000036478E-3</c:v>
                </c:pt>
                <c:pt idx="90392">
                  <c:v>1.8078400000036479E-3</c:v>
                </c:pt>
                <c:pt idx="90393">
                  <c:v>1.807860000003648E-3</c:v>
                </c:pt>
                <c:pt idx="90394">
                  <c:v>1.8078800000036481E-3</c:v>
                </c:pt>
                <c:pt idx="90395">
                  <c:v>1.8079000000036482E-3</c:v>
                </c:pt>
                <c:pt idx="90396">
                  <c:v>1.8079200000036483E-3</c:v>
                </c:pt>
                <c:pt idx="90397">
                  <c:v>1.8079400000036484E-3</c:v>
                </c:pt>
                <c:pt idx="90398">
                  <c:v>1.8079600000036485E-3</c:v>
                </c:pt>
                <c:pt idx="90399">
                  <c:v>1.8079800000036486E-3</c:v>
                </c:pt>
                <c:pt idx="90400">
                  <c:v>1.8080000000036487E-3</c:v>
                </c:pt>
                <c:pt idx="90401">
                  <c:v>1.8080200000036488E-3</c:v>
                </c:pt>
                <c:pt idx="90402">
                  <c:v>1.8080400000036489E-3</c:v>
                </c:pt>
                <c:pt idx="90403">
                  <c:v>1.808060000003649E-3</c:v>
                </c:pt>
                <c:pt idx="90404">
                  <c:v>1.8080800000036491E-3</c:v>
                </c:pt>
                <c:pt idx="90405">
                  <c:v>1.8081000000036492E-3</c:v>
                </c:pt>
                <c:pt idx="90406">
                  <c:v>1.8081200000036493E-3</c:v>
                </c:pt>
                <c:pt idx="90407">
                  <c:v>1.8081400000036494E-3</c:v>
                </c:pt>
                <c:pt idx="90408">
                  <c:v>1.8081600000036495E-3</c:v>
                </c:pt>
                <c:pt idx="90409">
                  <c:v>1.8081800000036496E-3</c:v>
                </c:pt>
                <c:pt idx="90410">
                  <c:v>1.8082000000036497E-3</c:v>
                </c:pt>
                <c:pt idx="90411">
                  <c:v>1.8082200000036498E-3</c:v>
                </c:pt>
                <c:pt idx="90412">
                  <c:v>1.8082400000036499E-3</c:v>
                </c:pt>
                <c:pt idx="90413">
                  <c:v>1.80826000000365E-3</c:v>
                </c:pt>
                <c:pt idx="90414">
                  <c:v>1.8082800000036501E-3</c:v>
                </c:pt>
                <c:pt idx="90415">
                  <c:v>1.8083000000036502E-3</c:v>
                </c:pt>
                <c:pt idx="90416">
                  <c:v>1.8083200000036503E-3</c:v>
                </c:pt>
                <c:pt idx="90417">
                  <c:v>1.8083400000036504E-3</c:v>
                </c:pt>
                <c:pt idx="90418">
                  <c:v>1.8083600000036505E-3</c:v>
                </c:pt>
                <c:pt idx="90419">
                  <c:v>1.8083800000036506E-3</c:v>
                </c:pt>
                <c:pt idx="90420">
                  <c:v>1.8084000000036507E-3</c:v>
                </c:pt>
                <c:pt idx="90421">
                  <c:v>1.8084200000036508E-3</c:v>
                </c:pt>
                <c:pt idx="90422">
                  <c:v>1.8084400000036509E-3</c:v>
                </c:pt>
                <c:pt idx="90423">
                  <c:v>1.808460000003651E-3</c:v>
                </c:pt>
                <c:pt idx="90424">
                  <c:v>1.8084800000036511E-3</c:v>
                </c:pt>
                <c:pt idx="90425">
                  <c:v>1.8085000000036512E-3</c:v>
                </c:pt>
                <c:pt idx="90426">
                  <c:v>1.8085200000036513E-3</c:v>
                </c:pt>
                <c:pt idx="90427">
                  <c:v>1.8085400000036514E-3</c:v>
                </c:pt>
                <c:pt idx="90428">
                  <c:v>1.8085600000036514E-3</c:v>
                </c:pt>
                <c:pt idx="90429">
                  <c:v>1.8085800000036515E-3</c:v>
                </c:pt>
                <c:pt idx="90430">
                  <c:v>1.8086000000036516E-3</c:v>
                </c:pt>
                <c:pt idx="90431">
                  <c:v>1.8086200000036517E-3</c:v>
                </c:pt>
                <c:pt idx="90432">
                  <c:v>1.8086400000036518E-3</c:v>
                </c:pt>
                <c:pt idx="90433">
                  <c:v>1.8086600000036519E-3</c:v>
                </c:pt>
                <c:pt idx="90434">
                  <c:v>1.808680000003652E-3</c:v>
                </c:pt>
                <c:pt idx="90435">
                  <c:v>1.8087000000036521E-3</c:v>
                </c:pt>
                <c:pt idx="90436">
                  <c:v>1.8087200000036522E-3</c:v>
                </c:pt>
                <c:pt idx="90437">
                  <c:v>1.8087400000036523E-3</c:v>
                </c:pt>
                <c:pt idx="90438">
                  <c:v>1.8087600000036524E-3</c:v>
                </c:pt>
                <c:pt idx="90439">
                  <c:v>1.8087800000036525E-3</c:v>
                </c:pt>
                <c:pt idx="90440">
                  <c:v>1.8088000000036526E-3</c:v>
                </c:pt>
                <c:pt idx="90441">
                  <c:v>1.8088200000036527E-3</c:v>
                </c:pt>
                <c:pt idx="90442">
                  <c:v>1.8088400000036528E-3</c:v>
                </c:pt>
                <c:pt idx="90443">
                  <c:v>1.8088600000036529E-3</c:v>
                </c:pt>
                <c:pt idx="90444">
                  <c:v>1.808880000003653E-3</c:v>
                </c:pt>
                <c:pt idx="90445">
                  <c:v>1.8089000000036531E-3</c:v>
                </c:pt>
                <c:pt idx="90446">
                  <c:v>1.8089200000036532E-3</c:v>
                </c:pt>
                <c:pt idx="90447">
                  <c:v>1.8089400000036533E-3</c:v>
                </c:pt>
                <c:pt idx="90448">
                  <c:v>1.8089600000036534E-3</c:v>
                </c:pt>
                <c:pt idx="90449">
                  <c:v>1.8089800000036535E-3</c:v>
                </c:pt>
                <c:pt idx="90450">
                  <c:v>1.8090000000036536E-3</c:v>
                </c:pt>
                <c:pt idx="90451">
                  <c:v>1.8090200000036537E-3</c:v>
                </c:pt>
                <c:pt idx="90452">
                  <c:v>1.8090400000036538E-3</c:v>
                </c:pt>
                <c:pt idx="90453">
                  <c:v>1.8090600000036539E-3</c:v>
                </c:pt>
                <c:pt idx="90454">
                  <c:v>1.809080000003654E-3</c:v>
                </c:pt>
                <c:pt idx="90455">
                  <c:v>1.8091000000036541E-3</c:v>
                </c:pt>
                <c:pt idx="90456">
                  <c:v>1.8091200000036542E-3</c:v>
                </c:pt>
                <c:pt idx="90457">
                  <c:v>1.8091400000036543E-3</c:v>
                </c:pt>
                <c:pt idx="90458">
                  <c:v>1.8091600000036544E-3</c:v>
                </c:pt>
                <c:pt idx="90459">
                  <c:v>1.8091800000036545E-3</c:v>
                </c:pt>
                <c:pt idx="90460">
                  <c:v>1.8092000000036546E-3</c:v>
                </c:pt>
                <c:pt idx="90461">
                  <c:v>1.8092200000036547E-3</c:v>
                </c:pt>
                <c:pt idx="90462">
                  <c:v>1.8092400000036548E-3</c:v>
                </c:pt>
                <c:pt idx="90463">
                  <c:v>1.8092600000036549E-3</c:v>
                </c:pt>
                <c:pt idx="90464">
                  <c:v>1.809280000003655E-3</c:v>
                </c:pt>
                <c:pt idx="90465">
                  <c:v>1.8093000000036551E-3</c:v>
                </c:pt>
                <c:pt idx="90466">
                  <c:v>1.8093200000036552E-3</c:v>
                </c:pt>
                <c:pt idx="90467">
                  <c:v>1.8093400000036553E-3</c:v>
                </c:pt>
                <c:pt idx="90468">
                  <c:v>1.8093600000036554E-3</c:v>
                </c:pt>
                <c:pt idx="90469">
                  <c:v>1.8093800000036555E-3</c:v>
                </c:pt>
                <c:pt idx="90470">
                  <c:v>1.8094000000036556E-3</c:v>
                </c:pt>
                <c:pt idx="90471">
                  <c:v>1.8094200000036557E-3</c:v>
                </c:pt>
                <c:pt idx="90472">
                  <c:v>1.8094400000036558E-3</c:v>
                </c:pt>
                <c:pt idx="90473">
                  <c:v>1.8094600000036559E-3</c:v>
                </c:pt>
                <c:pt idx="90474">
                  <c:v>1.809480000003656E-3</c:v>
                </c:pt>
                <c:pt idx="90475">
                  <c:v>1.8095000000036561E-3</c:v>
                </c:pt>
                <c:pt idx="90476">
                  <c:v>1.8095200000036562E-3</c:v>
                </c:pt>
                <c:pt idx="90477">
                  <c:v>1.8095400000036563E-3</c:v>
                </c:pt>
                <c:pt idx="90478">
                  <c:v>1.8095600000036564E-3</c:v>
                </c:pt>
                <c:pt idx="90479">
                  <c:v>1.8095800000036564E-3</c:v>
                </c:pt>
                <c:pt idx="90480">
                  <c:v>1.8096000000036565E-3</c:v>
                </c:pt>
                <c:pt idx="90481">
                  <c:v>1.8096200000036566E-3</c:v>
                </c:pt>
                <c:pt idx="90482">
                  <c:v>1.8096400000036567E-3</c:v>
                </c:pt>
                <c:pt idx="90483">
                  <c:v>1.8096600000036568E-3</c:v>
                </c:pt>
                <c:pt idx="90484">
                  <c:v>1.8096800000036569E-3</c:v>
                </c:pt>
                <c:pt idx="90485">
                  <c:v>1.809700000003657E-3</c:v>
                </c:pt>
                <c:pt idx="90486">
                  <c:v>1.8097200000036571E-3</c:v>
                </c:pt>
                <c:pt idx="90487">
                  <c:v>1.8097400000036572E-3</c:v>
                </c:pt>
                <c:pt idx="90488">
                  <c:v>1.8097600000036573E-3</c:v>
                </c:pt>
                <c:pt idx="90489">
                  <c:v>1.8097800000036574E-3</c:v>
                </c:pt>
                <c:pt idx="90490">
                  <c:v>1.8098000000036575E-3</c:v>
                </c:pt>
                <c:pt idx="90491">
                  <c:v>1.8098200000036576E-3</c:v>
                </c:pt>
                <c:pt idx="90492">
                  <c:v>1.8098400000036577E-3</c:v>
                </c:pt>
                <c:pt idx="90493">
                  <c:v>1.8098600000036578E-3</c:v>
                </c:pt>
                <c:pt idx="90494">
                  <c:v>1.8098800000036579E-3</c:v>
                </c:pt>
                <c:pt idx="90495">
                  <c:v>1.809900000003658E-3</c:v>
                </c:pt>
                <c:pt idx="90496">
                  <c:v>1.8099200000036581E-3</c:v>
                </c:pt>
                <c:pt idx="90497">
                  <c:v>1.8099400000036582E-3</c:v>
                </c:pt>
                <c:pt idx="90498">
                  <c:v>1.8099600000036583E-3</c:v>
                </c:pt>
                <c:pt idx="90499">
                  <c:v>1.8099800000036584E-3</c:v>
                </c:pt>
                <c:pt idx="90500">
                  <c:v>1.8100000000036585E-3</c:v>
                </c:pt>
                <c:pt idx="90501">
                  <c:v>1.8100200000036586E-3</c:v>
                </c:pt>
                <c:pt idx="90502">
                  <c:v>1.8100400000036587E-3</c:v>
                </c:pt>
                <c:pt idx="90503">
                  <c:v>1.8100600000036588E-3</c:v>
                </c:pt>
                <c:pt idx="90504">
                  <c:v>1.8100800000036589E-3</c:v>
                </c:pt>
                <c:pt idx="90505">
                  <c:v>1.810100000003659E-3</c:v>
                </c:pt>
                <c:pt idx="90506">
                  <c:v>1.8101200000036591E-3</c:v>
                </c:pt>
                <c:pt idx="90507">
                  <c:v>1.8101400000036592E-3</c:v>
                </c:pt>
                <c:pt idx="90508">
                  <c:v>1.8101600000036593E-3</c:v>
                </c:pt>
                <c:pt idx="90509">
                  <c:v>1.8101800000036594E-3</c:v>
                </c:pt>
                <c:pt idx="90510">
                  <c:v>1.8102000000036595E-3</c:v>
                </c:pt>
                <c:pt idx="90511">
                  <c:v>1.8102200000036596E-3</c:v>
                </c:pt>
                <c:pt idx="90512">
                  <c:v>1.8102400000036597E-3</c:v>
                </c:pt>
                <c:pt idx="90513">
                  <c:v>1.8102600000036598E-3</c:v>
                </c:pt>
                <c:pt idx="90514">
                  <c:v>1.8102800000036599E-3</c:v>
                </c:pt>
                <c:pt idx="90515">
                  <c:v>1.81030000000366E-3</c:v>
                </c:pt>
                <c:pt idx="90516">
                  <c:v>1.8103200000036601E-3</c:v>
                </c:pt>
                <c:pt idx="90517">
                  <c:v>1.8103400000036602E-3</c:v>
                </c:pt>
                <c:pt idx="90518">
                  <c:v>1.8103600000036603E-3</c:v>
                </c:pt>
                <c:pt idx="90519">
                  <c:v>1.8103800000036604E-3</c:v>
                </c:pt>
                <c:pt idx="90520">
                  <c:v>1.8104000000036605E-3</c:v>
                </c:pt>
                <c:pt idx="90521">
                  <c:v>1.8104200000036606E-3</c:v>
                </c:pt>
                <c:pt idx="90522">
                  <c:v>1.8104400000036607E-3</c:v>
                </c:pt>
                <c:pt idx="90523">
                  <c:v>1.8104600000036608E-3</c:v>
                </c:pt>
                <c:pt idx="90524">
                  <c:v>1.8104800000036609E-3</c:v>
                </c:pt>
                <c:pt idx="90525">
                  <c:v>1.810500000003661E-3</c:v>
                </c:pt>
                <c:pt idx="90526">
                  <c:v>1.8105200000036611E-3</c:v>
                </c:pt>
                <c:pt idx="90527">
                  <c:v>1.8105400000036612E-3</c:v>
                </c:pt>
                <c:pt idx="90528">
                  <c:v>1.8105600000036613E-3</c:v>
                </c:pt>
                <c:pt idx="90529">
                  <c:v>1.8105800000036614E-3</c:v>
                </c:pt>
                <c:pt idx="90530">
                  <c:v>1.8106000000036615E-3</c:v>
                </c:pt>
                <c:pt idx="90531">
                  <c:v>1.8106200000036615E-3</c:v>
                </c:pt>
                <c:pt idx="90532">
                  <c:v>1.8106400000036616E-3</c:v>
                </c:pt>
                <c:pt idx="90533">
                  <c:v>1.8106600000036617E-3</c:v>
                </c:pt>
                <c:pt idx="90534">
                  <c:v>1.8106800000036618E-3</c:v>
                </c:pt>
                <c:pt idx="90535">
                  <c:v>1.8107000000036619E-3</c:v>
                </c:pt>
                <c:pt idx="90536">
                  <c:v>1.810720000003662E-3</c:v>
                </c:pt>
                <c:pt idx="90537">
                  <c:v>1.8107400000036621E-3</c:v>
                </c:pt>
                <c:pt idx="90538">
                  <c:v>1.8107600000036622E-3</c:v>
                </c:pt>
                <c:pt idx="90539">
                  <c:v>1.8107800000036623E-3</c:v>
                </c:pt>
                <c:pt idx="90540">
                  <c:v>1.8108000000036624E-3</c:v>
                </c:pt>
                <c:pt idx="90541">
                  <c:v>1.8108200000036625E-3</c:v>
                </c:pt>
                <c:pt idx="90542">
                  <c:v>1.8108400000036626E-3</c:v>
                </c:pt>
                <c:pt idx="90543">
                  <c:v>1.8108600000036627E-3</c:v>
                </c:pt>
                <c:pt idx="90544">
                  <c:v>1.8108800000036628E-3</c:v>
                </c:pt>
                <c:pt idx="90545">
                  <c:v>1.8109000000036629E-3</c:v>
                </c:pt>
                <c:pt idx="90546">
                  <c:v>1.810920000003663E-3</c:v>
                </c:pt>
                <c:pt idx="90547">
                  <c:v>1.8109400000036631E-3</c:v>
                </c:pt>
                <c:pt idx="90548">
                  <c:v>1.8109600000036632E-3</c:v>
                </c:pt>
                <c:pt idx="90549">
                  <c:v>1.8109800000036633E-3</c:v>
                </c:pt>
                <c:pt idx="90550">
                  <c:v>1.8110000000036634E-3</c:v>
                </c:pt>
                <c:pt idx="90551">
                  <c:v>1.8110200000036635E-3</c:v>
                </c:pt>
                <c:pt idx="90552">
                  <c:v>1.8110400000036636E-3</c:v>
                </c:pt>
                <c:pt idx="90553">
                  <c:v>1.8110600000036637E-3</c:v>
                </c:pt>
                <c:pt idx="90554">
                  <c:v>1.8110800000036638E-3</c:v>
                </c:pt>
                <c:pt idx="90555">
                  <c:v>1.8111000000036639E-3</c:v>
                </c:pt>
                <c:pt idx="90556">
                  <c:v>1.811120000003664E-3</c:v>
                </c:pt>
                <c:pt idx="90557">
                  <c:v>1.8111400000036641E-3</c:v>
                </c:pt>
                <c:pt idx="90558">
                  <c:v>1.8111600000036642E-3</c:v>
                </c:pt>
                <c:pt idx="90559">
                  <c:v>1.8111800000036643E-3</c:v>
                </c:pt>
                <c:pt idx="90560">
                  <c:v>1.8112000000036644E-3</c:v>
                </c:pt>
                <c:pt idx="90561">
                  <c:v>1.8112200000036645E-3</c:v>
                </c:pt>
                <c:pt idx="90562">
                  <c:v>1.8112400000036646E-3</c:v>
                </c:pt>
                <c:pt idx="90563">
                  <c:v>1.8112600000036647E-3</c:v>
                </c:pt>
                <c:pt idx="90564">
                  <c:v>1.8112800000036648E-3</c:v>
                </c:pt>
                <c:pt idx="90565">
                  <c:v>1.8113000000036649E-3</c:v>
                </c:pt>
                <c:pt idx="90566">
                  <c:v>1.811320000003665E-3</c:v>
                </c:pt>
                <c:pt idx="90567">
                  <c:v>1.8113400000036651E-3</c:v>
                </c:pt>
                <c:pt idx="90568">
                  <c:v>1.8113600000036652E-3</c:v>
                </c:pt>
                <c:pt idx="90569">
                  <c:v>1.8113800000036653E-3</c:v>
                </c:pt>
                <c:pt idx="90570">
                  <c:v>1.8114000000036654E-3</c:v>
                </c:pt>
                <c:pt idx="90571">
                  <c:v>1.8114200000036655E-3</c:v>
                </c:pt>
                <c:pt idx="90572">
                  <c:v>1.8114400000036656E-3</c:v>
                </c:pt>
                <c:pt idx="90573">
                  <c:v>1.8114600000036657E-3</c:v>
                </c:pt>
                <c:pt idx="90574">
                  <c:v>1.8114800000036658E-3</c:v>
                </c:pt>
                <c:pt idx="90575">
                  <c:v>1.8115000000036659E-3</c:v>
                </c:pt>
                <c:pt idx="90576">
                  <c:v>1.811520000003666E-3</c:v>
                </c:pt>
                <c:pt idx="90577">
                  <c:v>1.8115400000036661E-3</c:v>
                </c:pt>
                <c:pt idx="90578">
                  <c:v>1.8115600000036662E-3</c:v>
                </c:pt>
                <c:pt idx="90579">
                  <c:v>1.8115800000036663E-3</c:v>
                </c:pt>
                <c:pt idx="90580">
                  <c:v>1.8116000000036664E-3</c:v>
                </c:pt>
                <c:pt idx="90581">
                  <c:v>1.8116200000036665E-3</c:v>
                </c:pt>
                <c:pt idx="90582">
                  <c:v>1.8116400000036666E-3</c:v>
                </c:pt>
                <c:pt idx="90583">
                  <c:v>1.8116600000036666E-3</c:v>
                </c:pt>
                <c:pt idx="90584">
                  <c:v>1.8116800000036667E-3</c:v>
                </c:pt>
                <c:pt idx="90585">
                  <c:v>1.8117000000036668E-3</c:v>
                </c:pt>
                <c:pt idx="90586">
                  <c:v>1.8117200000036669E-3</c:v>
                </c:pt>
                <c:pt idx="90587">
                  <c:v>1.811740000003667E-3</c:v>
                </c:pt>
                <c:pt idx="90588">
                  <c:v>1.8117600000036671E-3</c:v>
                </c:pt>
                <c:pt idx="90589">
                  <c:v>1.8117800000036672E-3</c:v>
                </c:pt>
                <c:pt idx="90590">
                  <c:v>1.8118000000036673E-3</c:v>
                </c:pt>
                <c:pt idx="90591">
                  <c:v>1.8118200000036674E-3</c:v>
                </c:pt>
                <c:pt idx="90592">
                  <c:v>1.8118400000036675E-3</c:v>
                </c:pt>
                <c:pt idx="90593">
                  <c:v>1.8118600000036676E-3</c:v>
                </c:pt>
                <c:pt idx="90594">
                  <c:v>1.8118800000036677E-3</c:v>
                </c:pt>
                <c:pt idx="90595">
                  <c:v>1.8119000000036678E-3</c:v>
                </c:pt>
                <c:pt idx="90596">
                  <c:v>1.8119200000036679E-3</c:v>
                </c:pt>
                <c:pt idx="90597">
                  <c:v>1.811940000003668E-3</c:v>
                </c:pt>
                <c:pt idx="90598">
                  <c:v>1.8119600000036681E-3</c:v>
                </c:pt>
                <c:pt idx="90599">
                  <c:v>1.8119800000036682E-3</c:v>
                </c:pt>
                <c:pt idx="90600">
                  <c:v>1.8120000000036683E-3</c:v>
                </c:pt>
                <c:pt idx="90601">
                  <c:v>1.8120200000036684E-3</c:v>
                </c:pt>
                <c:pt idx="90602">
                  <c:v>1.8120400000036685E-3</c:v>
                </c:pt>
                <c:pt idx="90603">
                  <c:v>1.8120600000036686E-3</c:v>
                </c:pt>
                <c:pt idx="90604">
                  <c:v>1.8120800000036687E-3</c:v>
                </c:pt>
                <c:pt idx="90605">
                  <c:v>1.8121000000036688E-3</c:v>
                </c:pt>
                <c:pt idx="90606">
                  <c:v>1.8121200000036689E-3</c:v>
                </c:pt>
                <c:pt idx="90607">
                  <c:v>1.812140000003669E-3</c:v>
                </c:pt>
                <c:pt idx="90608">
                  <c:v>1.8121600000036691E-3</c:v>
                </c:pt>
                <c:pt idx="90609">
                  <c:v>1.8121800000036692E-3</c:v>
                </c:pt>
                <c:pt idx="90610">
                  <c:v>1.8122000000036693E-3</c:v>
                </c:pt>
                <c:pt idx="90611">
                  <c:v>1.8122200000036694E-3</c:v>
                </c:pt>
                <c:pt idx="90612">
                  <c:v>1.8122400000036695E-3</c:v>
                </c:pt>
                <c:pt idx="90613">
                  <c:v>1.8122600000036696E-3</c:v>
                </c:pt>
                <c:pt idx="90614">
                  <c:v>1.8122800000036697E-3</c:v>
                </c:pt>
                <c:pt idx="90615">
                  <c:v>1.8123000000036698E-3</c:v>
                </c:pt>
                <c:pt idx="90616">
                  <c:v>1.8123200000036699E-3</c:v>
                </c:pt>
                <c:pt idx="90617">
                  <c:v>1.81234000000367E-3</c:v>
                </c:pt>
                <c:pt idx="90618">
                  <c:v>1.8123600000036701E-3</c:v>
                </c:pt>
                <c:pt idx="90619">
                  <c:v>1.8123800000036702E-3</c:v>
                </c:pt>
                <c:pt idx="90620">
                  <c:v>1.8124000000036703E-3</c:v>
                </c:pt>
                <c:pt idx="90621">
                  <c:v>1.8124200000036704E-3</c:v>
                </c:pt>
                <c:pt idx="90622">
                  <c:v>1.8124400000036705E-3</c:v>
                </c:pt>
                <c:pt idx="90623">
                  <c:v>1.8124600000036706E-3</c:v>
                </c:pt>
                <c:pt idx="90624">
                  <c:v>1.8124800000036707E-3</c:v>
                </c:pt>
                <c:pt idx="90625">
                  <c:v>1.8125000000036708E-3</c:v>
                </c:pt>
                <c:pt idx="90626">
                  <c:v>1.8125200000036709E-3</c:v>
                </c:pt>
                <c:pt idx="90627">
                  <c:v>1.812540000003671E-3</c:v>
                </c:pt>
                <c:pt idx="90628">
                  <c:v>1.8125600000036711E-3</c:v>
                </c:pt>
                <c:pt idx="90629">
                  <c:v>1.8125800000036712E-3</c:v>
                </c:pt>
                <c:pt idx="90630">
                  <c:v>1.8126000000036713E-3</c:v>
                </c:pt>
                <c:pt idx="90631">
                  <c:v>1.8126200000036714E-3</c:v>
                </c:pt>
                <c:pt idx="90632">
                  <c:v>1.8126400000036715E-3</c:v>
                </c:pt>
                <c:pt idx="90633">
                  <c:v>1.8126600000036716E-3</c:v>
                </c:pt>
                <c:pt idx="90634">
                  <c:v>1.8126800000036716E-3</c:v>
                </c:pt>
                <c:pt idx="90635">
                  <c:v>1.8127000000036717E-3</c:v>
                </c:pt>
                <c:pt idx="90636">
                  <c:v>1.8127200000036718E-3</c:v>
                </c:pt>
                <c:pt idx="90637">
                  <c:v>1.8127400000036719E-3</c:v>
                </c:pt>
                <c:pt idx="90638">
                  <c:v>1.812760000003672E-3</c:v>
                </c:pt>
                <c:pt idx="90639">
                  <c:v>1.8127800000036721E-3</c:v>
                </c:pt>
                <c:pt idx="90640">
                  <c:v>1.8128000000036722E-3</c:v>
                </c:pt>
                <c:pt idx="90641">
                  <c:v>1.8128200000036723E-3</c:v>
                </c:pt>
                <c:pt idx="90642">
                  <c:v>1.8128400000036724E-3</c:v>
                </c:pt>
                <c:pt idx="90643">
                  <c:v>1.8128600000036725E-3</c:v>
                </c:pt>
                <c:pt idx="90644">
                  <c:v>1.8128800000036726E-3</c:v>
                </c:pt>
                <c:pt idx="90645">
                  <c:v>1.8129000000036727E-3</c:v>
                </c:pt>
                <c:pt idx="90646">
                  <c:v>1.8129200000036728E-3</c:v>
                </c:pt>
                <c:pt idx="90647">
                  <c:v>1.8129400000036729E-3</c:v>
                </c:pt>
                <c:pt idx="90648">
                  <c:v>1.812960000003673E-3</c:v>
                </c:pt>
                <c:pt idx="90649">
                  <c:v>1.8129800000036731E-3</c:v>
                </c:pt>
                <c:pt idx="90650">
                  <c:v>1.8130000000036732E-3</c:v>
                </c:pt>
                <c:pt idx="90651">
                  <c:v>1.8130200000036733E-3</c:v>
                </c:pt>
                <c:pt idx="90652">
                  <c:v>1.8130400000036734E-3</c:v>
                </c:pt>
                <c:pt idx="90653">
                  <c:v>1.8130600000036735E-3</c:v>
                </c:pt>
                <c:pt idx="90654">
                  <c:v>1.8130800000036736E-3</c:v>
                </c:pt>
                <c:pt idx="90655">
                  <c:v>1.8131000000036737E-3</c:v>
                </c:pt>
                <c:pt idx="90656">
                  <c:v>1.8131200000036738E-3</c:v>
                </c:pt>
                <c:pt idx="90657">
                  <c:v>1.8131400000036739E-3</c:v>
                </c:pt>
                <c:pt idx="90658">
                  <c:v>1.813160000003674E-3</c:v>
                </c:pt>
                <c:pt idx="90659">
                  <c:v>1.8131800000036741E-3</c:v>
                </c:pt>
                <c:pt idx="90660">
                  <c:v>1.8132000000036742E-3</c:v>
                </c:pt>
                <c:pt idx="90661">
                  <c:v>1.8132200000036743E-3</c:v>
                </c:pt>
                <c:pt idx="90662">
                  <c:v>1.8132400000036744E-3</c:v>
                </c:pt>
                <c:pt idx="90663">
                  <c:v>1.8132600000036745E-3</c:v>
                </c:pt>
                <c:pt idx="90664">
                  <c:v>1.8132800000036746E-3</c:v>
                </c:pt>
                <c:pt idx="90665">
                  <c:v>1.8133000000036747E-3</c:v>
                </c:pt>
                <c:pt idx="90666">
                  <c:v>1.8133200000036748E-3</c:v>
                </c:pt>
                <c:pt idx="90667">
                  <c:v>1.8133400000036749E-3</c:v>
                </c:pt>
                <c:pt idx="90668">
                  <c:v>1.813360000003675E-3</c:v>
                </c:pt>
                <c:pt idx="90669">
                  <c:v>1.8133800000036751E-3</c:v>
                </c:pt>
                <c:pt idx="90670">
                  <c:v>1.8134000000036752E-3</c:v>
                </c:pt>
                <c:pt idx="90671">
                  <c:v>1.8134200000036753E-3</c:v>
                </c:pt>
                <c:pt idx="90672">
                  <c:v>1.8134400000036754E-3</c:v>
                </c:pt>
                <c:pt idx="90673">
                  <c:v>1.8134600000036755E-3</c:v>
                </c:pt>
                <c:pt idx="90674">
                  <c:v>1.8134800000036756E-3</c:v>
                </c:pt>
                <c:pt idx="90675">
                  <c:v>1.8135000000036757E-3</c:v>
                </c:pt>
                <c:pt idx="90676">
                  <c:v>1.8135200000036758E-3</c:v>
                </c:pt>
                <c:pt idx="90677">
                  <c:v>1.8135400000036759E-3</c:v>
                </c:pt>
                <c:pt idx="90678">
                  <c:v>1.813560000003676E-3</c:v>
                </c:pt>
                <c:pt idx="90679">
                  <c:v>1.8135800000036761E-3</c:v>
                </c:pt>
                <c:pt idx="90680">
                  <c:v>1.8136000000036762E-3</c:v>
                </c:pt>
                <c:pt idx="90681">
                  <c:v>1.8136200000036763E-3</c:v>
                </c:pt>
                <c:pt idx="90682">
                  <c:v>1.8136400000036764E-3</c:v>
                </c:pt>
                <c:pt idx="90683">
                  <c:v>1.8136600000036765E-3</c:v>
                </c:pt>
                <c:pt idx="90684">
                  <c:v>1.8136800000036766E-3</c:v>
                </c:pt>
                <c:pt idx="90685">
                  <c:v>1.8137000000036767E-3</c:v>
                </c:pt>
                <c:pt idx="90686">
                  <c:v>1.8137200000036767E-3</c:v>
                </c:pt>
                <c:pt idx="90687">
                  <c:v>1.8137400000036768E-3</c:v>
                </c:pt>
                <c:pt idx="90688">
                  <c:v>1.8137600000036769E-3</c:v>
                </c:pt>
                <c:pt idx="90689">
                  <c:v>1.813780000003677E-3</c:v>
                </c:pt>
                <c:pt idx="90690">
                  <c:v>1.8138000000036771E-3</c:v>
                </c:pt>
                <c:pt idx="90691">
                  <c:v>1.8138200000036772E-3</c:v>
                </c:pt>
                <c:pt idx="90692">
                  <c:v>1.8138400000036773E-3</c:v>
                </c:pt>
                <c:pt idx="90693">
                  <c:v>1.8138600000036774E-3</c:v>
                </c:pt>
                <c:pt idx="90694">
                  <c:v>1.8138800000036775E-3</c:v>
                </c:pt>
                <c:pt idx="90695">
                  <c:v>1.8139000000036776E-3</c:v>
                </c:pt>
                <c:pt idx="90696">
                  <c:v>1.8139200000036777E-3</c:v>
                </c:pt>
                <c:pt idx="90697">
                  <c:v>1.8139400000036778E-3</c:v>
                </c:pt>
                <c:pt idx="90698">
                  <c:v>1.8139600000036779E-3</c:v>
                </c:pt>
                <c:pt idx="90699">
                  <c:v>1.813980000003678E-3</c:v>
                </c:pt>
                <c:pt idx="90700">
                  <c:v>1.8140000000036781E-3</c:v>
                </c:pt>
                <c:pt idx="90701">
                  <c:v>1.8140200000036782E-3</c:v>
                </c:pt>
                <c:pt idx="90702">
                  <c:v>1.8140400000036783E-3</c:v>
                </c:pt>
                <c:pt idx="90703">
                  <c:v>1.8140600000036784E-3</c:v>
                </c:pt>
                <c:pt idx="90704">
                  <c:v>1.8140800000036785E-3</c:v>
                </c:pt>
                <c:pt idx="90705">
                  <c:v>1.8141000000036786E-3</c:v>
                </c:pt>
                <c:pt idx="90706">
                  <c:v>1.8141200000036787E-3</c:v>
                </c:pt>
                <c:pt idx="90707">
                  <c:v>1.8141400000036788E-3</c:v>
                </c:pt>
                <c:pt idx="90708">
                  <c:v>1.8141600000036789E-3</c:v>
                </c:pt>
                <c:pt idx="90709">
                  <c:v>1.814180000003679E-3</c:v>
                </c:pt>
                <c:pt idx="90710">
                  <c:v>1.8142000000036791E-3</c:v>
                </c:pt>
                <c:pt idx="90711">
                  <c:v>1.8142200000036792E-3</c:v>
                </c:pt>
                <c:pt idx="90712">
                  <c:v>1.8142400000036793E-3</c:v>
                </c:pt>
                <c:pt idx="90713">
                  <c:v>1.8142600000036794E-3</c:v>
                </c:pt>
                <c:pt idx="90714">
                  <c:v>1.8142800000036795E-3</c:v>
                </c:pt>
                <c:pt idx="90715">
                  <c:v>1.8143000000036796E-3</c:v>
                </c:pt>
                <c:pt idx="90716">
                  <c:v>1.8143200000036797E-3</c:v>
                </c:pt>
                <c:pt idx="90717">
                  <c:v>1.8143400000036798E-3</c:v>
                </c:pt>
                <c:pt idx="90718">
                  <c:v>1.8143600000036799E-3</c:v>
                </c:pt>
                <c:pt idx="90719">
                  <c:v>1.81438000000368E-3</c:v>
                </c:pt>
                <c:pt idx="90720">
                  <c:v>1.8144000000036801E-3</c:v>
                </c:pt>
                <c:pt idx="90721">
                  <c:v>1.8144200000036802E-3</c:v>
                </c:pt>
                <c:pt idx="90722">
                  <c:v>1.8144400000036803E-3</c:v>
                </c:pt>
                <c:pt idx="90723">
                  <c:v>1.8144600000036804E-3</c:v>
                </c:pt>
                <c:pt idx="90724">
                  <c:v>1.8144800000036805E-3</c:v>
                </c:pt>
                <c:pt idx="90725">
                  <c:v>1.8145000000036806E-3</c:v>
                </c:pt>
                <c:pt idx="90726">
                  <c:v>1.8145200000036807E-3</c:v>
                </c:pt>
                <c:pt idx="90727">
                  <c:v>1.8145400000036808E-3</c:v>
                </c:pt>
                <c:pt idx="90728">
                  <c:v>1.8145600000036809E-3</c:v>
                </c:pt>
                <c:pt idx="90729">
                  <c:v>1.814580000003681E-3</c:v>
                </c:pt>
                <c:pt idx="90730">
                  <c:v>1.8146000000036811E-3</c:v>
                </c:pt>
                <c:pt idx="90731">
                  <c:v>1.8146200000036812E-3</c:v>
                </c:pt>
                <c:pt idx="90732">
                  <c:v>1.8146400000036813E-3</c:v>
                </c:pt>
                <c:pt idx="90733">
                  <c:v>1.8146600000036814E-3</c:v>
                </c:pt>
                <c:pt idx="90734">
                  <c:v>1.8146800000036815E-3</c:v>
                </c:pt>
                <c:pt idx="90735">
                  <c:v>1.8147000000036816E-3</c:v>
                </c:pt>
                <c:pt idx="90736">
                  <c:v>1.8147200000036817E-3</c:v>
                </c:pt>
                <c:pt idx="90737">
                  <c:v>1.8147400000036818E-3</c:v>
                </c:pt>
                <c:pt idx="90738">
                  <c:v>1.8147600000036818E-3</c:v>
                </c:pt>
                <c:pt idx="90739">
                  <c:v>1.8147800000036819E-3</c:v>
                </c:pt>
                <c:pt idx="90740">
                  <c:v>1.814800000003682E-3</c:v>
                </c:pt>
                <c:pt idx="90741">
                  <c:v>1.8148200000036821E-3</c:v>
                </c:pt>
                <c:pt idx="90742">
                  <c:v>1.8148400000036822E-3</c:v>
                </c:pt>
                <c:pt idx="90743">
                  <c:v>1.8148600000036823E-3</c:v>
                </c:pt>
                <c:pt idx="90744">
                  <c:v>1.8148800000036824E-3</c:v>
                </c:pt>
                <c:pt idx="90745">
                  <c:v>1.8149000000036825E-3</c:v>
                </c:pt>
                <c:pt idx="90746">
                  <c:v>1.8149200000036826E-3</c:v>
                </c:pt>
                <c:pt idx="90747">
                  <c:v>1.8149400000036827E-3</c:v>
                </c:pt>
                <c:pt idx="90748">
                  <c:v>1.8149600000036828E-3</c:v>
                </c:pt>
                <c:pt idx="90749">
                  <c:v>1.8149800000036829E-3</c:v>
                </c:pt>
                <c:pt idx="90750">
                  <c:v>1.815000000003683E-3</c:v>
                </c:pt>
                <c:pt idx="90751">
                  <c:v>1.8150200000036831E-3</c:v>
                </c:pt>
                <c:pt idx="90752">
                  <c:v>1.8150400000036832E-3</c:v>
                </c:pt>
                <c:pt idx="90753">
                  <c:v>1.8150600000036833E-3</c:v>
                </c:pt>
                <c:pt idx="90754">
                  <c:v>1.8150800000036834E-3</c:v>
                </c:pt>
                <c:pt idx="90755">
                  <c:v>1.8151000000036835E-3</c:v>
                </c:pt>
                <c:pt idx="90756">
                  <c:v>1.8151200000036836E-3</c:v>
                </c:pt>
                <c:pt idx="90757">
                  <c:v>1.8151400000036837E-3</c:v>
                </c:pt>
                <c:pt idx="90758">
                  <c:v>1.8151600000036838E-3</c:v>
                </c:pt>
                <c:pt idx="90759">
                  <c:v>1.8151800000036839E-3</c:v>
                </c:pt>
                <c:pt idx="90760">
                  <c:v>1.815200000003684E-3</c:v>
                </c:pt>
                <c:pt idx="90761">
                  <c:v>1.8152200000036841E-3</c:v>
                </c:pt>
                <c:pt idx="90762">
                  <c:v>1.8152400000036842E-3</c:v>
                </c:pt>
                <c:pt idx="90763">
                  <c:v>1.8152600000036843E-3</c:v>
                </c:pt>
                <c:pt idx="90764">
                  <c:v>1.8152800000036844E-3</c:v>
                </c:pt>
                <c:pt idx="90765">
                  <c:v>1.8153000000036845E-3</c:v>
                </c:pt>
                <c:pt idx="90766">
                  <c:v>1.8153200000036846E-3</c:v>
                </c:pt>
                <c:pt idx="90767">
                  <c:v>1.8153400000036847E-3</c:v>
                </c:pt>
                <c:pt idx="90768">
                  <c:v>1.8153600000036848E-3</c:v>
                </c:pt>
                <c:pt idx="90769">
                  <c:v>1.8153800000036849E-3</c:v>
                </c:pt>
                <c:pt idx="90770">
                  <c:v>1.815400000003685E-3</c:v>
                </c:pt>
                <c:pt idx="90771">
                  <c:v>1.8154200000036851E-3</c:v>
                </c:pt>
                <c:pt idx="90772">
                  <c:v>1.8154400000036852E-3</c:v>
                </c:pt>
                <c:pt idx="90773">
                  <c:v>1.8154600000036853E-3</c:v>
                </c:pt>
                <c:pt idx="90774">
                  <c:v>1.8154800000036854E-3</c:v>
                </c:pt>
                <c:pt idx="90775">
                  <c:v>1.8155000000036855E-3</c:v>
                </c:pt>
                <c:pt idx="90776">
                  <c:v>1.8155200000036856E-3</c:v>
                </c:pt>
                <c:pt idx="90777">
                  <c:v>1.8155400000036857E-3</c:v>
                </c:pt>
                <c:pt idx="90778">
                  <c:v>1.8155600000036858E-3</c:v>
                </c:pt>
                <c:pt idx="90779">
                  <c:v>1.8155800000036859E-3</c:v>
                </c:pt>
                <c:pt idx="90780">
                  <c:v>1.815600000003686E-3</c:v>
                </c:pt>
                <c:pt idx="90781">
                  <c:v>1.8156200000036861E-3</c:v>
                </c:pt>
                <c:pt idx="90782">
                  <c:v>1.8156400000036862E-3</c:v>
                </c:pt>
                <c:pt idx="90783">
                  <c:v>1.8156600000036863E-3</c:v>
                </c:pt>
                <c:pt idx="90784">
                  <c:v>1.8156800000036864E-3</c:v>
                </c:pt>
                <c:pt idx="90785">
                  <c:v>1.8157000000036865E-3</c:v>
                </c:pt>
                <c:pt idx="90786">
                  <c:v>1.8157200000036866E-3</c:v>
                </c:pt>
                <c:pt idx="90787">
                  <c:v>1.8157400000036867E-3</c:v>
                </c:pt>
                <c:pt idx="90788">
                  <c:v>1.8157600000036868E-3</c:v>
                </c:pt>
                <c:pt idx="90789">
                  <c:v>1.8157800000036868E-3</c:v>
                </c:pt>
                <c:pt idx="90790">
                  <c:v>1.8158000000036869E-3</c:v>
                </c:pt>
                <c:pt idx="90791">
                  <c:v>1.815820000003687E-3</c:v>
                </c:pt>
                <c:pt idx="90792">
                  <c:v>1.8158400000036871E-3</c:v>
                </c:pt>
                <c:pt idx="90793">
                  <c:v>1.8158600000036872E-3</c:v>
                </c:pt>
                <c:pt idx="90794">
                  <c:v>1.8158800000036873E-3</c:v>
                </c:pt>
                <c:pt idx="90795">
                  <c:v>1.8159000000036874E-3</c:v>
                </c:pt>
                <c:pt idx="90796">
                  <c:v>1.8159200000036875E-3</c:v>
                </c:pt>
                <c:pt idx="90797">
                  <c:v>1.8159400000036876E-3</c:v>
                </c:pt>
                <c:pt idx="90798">
                  <c:v>1.8159600000036877E-3</c:v>
                </c:pt>
                <c:pt idx="90799">
                  <c:v>1.8159800000036878E-3</c:v>
                </c:pt>
                <c:pt idx="90800">
                  <c:v>1.8160000000036879E-3</c:v>
                </c:pt>
                <c:pt idx="90801">
                  <c:v>1.816020000003688E-3</c:v>
                </c:pt>
                <c:pt idx="90802">
                  <c:v>1.8160400000036881E-3</c:v>
                </c:pt>
                <c:pt idx="90803">
                  <c:v>1.8160600000036882E-3</c:v>
                </c:pt>
                <c:pt idx="90804">
                  <c:v>1.8160800000036883E-3</c:v>
                </c:pt>
                <c:pt idx="90805">
                  <c:v>1.8161000000036884E-3</c:v>
                </c:pt>
                <c:pt idx="90806">
                  <c:v>1.8161200000036885E-3</c:v>
                </c:pt>
                <c:pt idx="90807">
                  <c:v>1.8161400000036886E-3</c:v>
                </c:pt>
                <c:pt idx="90808">
                  <c:v>1.8161600000036887E-3</c:v>
                </c:pt>
                <c:pt idx="90809">
                  <c:v>1.8161800000036888E-3</c:v>
                </c:pt>
                <c:pt idx="90810">
                  <c:v>1.8162000000036889E-3</c:v>
                </c:pt>
                <c:pt idx="90811">
                  <c:v>1.816220000003689E-3</c:v>
                </c:pt>
                <c:pt idx="90812">
                  <c:v>1.8162400000036891E-3</c:v>
                </c:pt>
                <c:pt idx="90813">
                  <c:v>1.8162600000036892E-3</c:v>
                </c:pt>
                <c:pt idx="90814">
                  <c:v>1.8162800000036893E-3</c:v>
                </c:pt>
                <c:pt idx="90815">
                  <c:v>1.8163000000036894E-3</c:v>
                </c:pt>
                <c:pt idx="90816">
                  <c:v>1.8163200000036895E-3</c:v>
                </c:pt>
                <c:pt idx="90817">
                  <c:v>1.8163400000036896E-3</c:v>
                </c:pt>
                <c:pt idx="90818">
                  <c:v>1.8163600000036897E-3</c:v>
                </c:pt>
                <c:pt idx="90819">
                  <c:v>1.8163800000036898E-3</c:v>
                </c:pt>
                <c:pt idx="90820">
                  <c:v>1.8164000000036899E-3</c:v>
                </c:pt>
                <c:pt idx="90821">
                  <c:v>1.81642000000369E-3</c:v>
                </c:pt>
                <c:pt idx="90822">
                  <c:v>1.8164400000036901E-3</c:v>
                </c:pt>
                <c:pt idx="90823">
                  <c:v>1.8164600000036902E-3</c:v>
                </c:pt>
                <c:pt idx="90824">
                  <c:v>1.8164800000036903E-3</c:v>
                </c:pt>
                <c:pt idx="90825">
                  <c:v>1.8165000000036904E-3</c:v>
                </c:pt>
                <c:pt idx="90826">
                  <c:v>1.8165200000036905E-3</c:v>
                </c:pt>
                <c:pt idx="90827">
                  <c:v>1.8165400000036906E-3</c:v>
                </c:pt>
                <c:pt idx="90828">
                  <c:v>1.8165600000036907E-3</c:v>
                </c:pt>
                <c:pt idx="90829">
                  <c:v>1.8165800000036908E-3</c:v>
                </c:pt>
                <c:pt idx="90830">
                  <c:v>1.8166000000036909E-3</c:v>
                </c:pt>
                <c:pt idx="90831">
                  <c:v>1.816620000003691E-3</c:v>
                </c:pt>
                <c:pt idx="90832">
                  <c:v>1.8166400000036911E-3</c:v>
                </c:pt>
                <c:pt idx="90833">
                  <c:v>1.8166600000036912E-3</c:v>
                </c:pt>
                <c:pt idx="90834">
                  <c:v>1.8166800000036913E-3</c:v>
                </c:pt>
                <c:pt idx="90835">
                  <c:v>1.8167000000036914E-3</c:v>
                </c:pt>
                <c:pt idx="90836">
                  <c:v>1.8167200000036915E-3</c:v>
                </c:pt>
                <c:pt idx="90837">
                  <c:v>1.8167400000036916E-3</c:v>
                </c:pt>
                <c:pt idx="90838">
                  <c:v>1.8167600000036917E-3</c:v>
                </c:pt>
                <c:pt idx="90839">
                  <c:v>1.8167800000036918E-3</c:v>
                </c:pt>
                <c:pt idx="90840">
                  <c:v>1.8168000000036919E-3</c:v>
                </c:pt>
                <c:pt idx="90841">
                  <c:v>1.8168200000036919E-3</c:v>
                </c:pt>
                <c:pt idx="90842">
                  <c:v>1.816840000003692E-3</c:v>
                </c:pt>
                <c:pt idx="90843">
                  <c:v>1.8168600000036921E-3</c:v>
                </c:pt>
                <c:pt idx="90844">
                  <c:v>1.8168800000036922E-3</c:v>
                </c:pt>
                <c:pt idx="90845">
                  <c:v>1.8169000000036923E-3</c:v>
                </c:pt>
                <c:pt idx="90846">
                  <c:v>1.8169200000036924E-3</c:v>
                </c:pt>
                <c:pt idx="90847">
                  <c:v>1.8169400000036925E-3</c:v>
                </c:pt>
                <c:pt idx="90848">
                  <c:v>1.8169600000036926E-3</c:v>
                </c:pt>
                <c:pt idx="90849">
                  <c:v>1.8169800000036927E-3</c:v>
                </c:pt>
                <c:pt idx="90850">
                  <c:v>1.8170000000036928E-3</c:v>
                </c:pt>
                <c:pt idx="90851">
                  <c:v>1.8170200000036929E-3</c:v>
                </c:pt>
                <c:pt idx="90852">
                  <c:v>1.817040000003693E-3</c:v>
                </c:pt>
                <c:pt idx="90853">
                  <c:v>1.8170600000036931E-3</c:v>
                </c:pt>
                <c:pt idx="90854">
                  <c:v>1.8170800000036932E-3</c:v>
                </c:pt>
                <c:pt idx="90855">
                  <c:v>1.8171000000036933E-3</c:v>
                </c:pt>
                <c:pt idx="90856">
                  <c:v>1.8171200000036934E-3</c:v>
                </c:pt>
                <c:pt idx="90857">
                  <c:v>1.8171400000036935E-3</c:v>
                </c:pt>
                <c:pt idx="90858">
                  <c:v>1.8171600000036936E-3</c:v>
                </c:pt>
                <c:pt idx="90859">
                  <c:v>1.8171800000036937E-3</c:v>
                </c:pt>
                <c:pt idx="90860">
                  <c:v>1.8172000000036938E-3</c:v>
                </c:pt>
                <c:pt idx="90861">
                  <c:v>1.8172200000036939E-3</c:v>
                </c:pt>
                <c:pt idx="90862">
                  <c:v>1.817240000003694E-3</c:v>
                </c:pt>
                <c:pt idx="90863">
                  <c:v>1.8172600000036941E-3</c:v>
                </c:pt>
                <c:pt idx="90864">
                  <c:v>1.8172800000036942E-3</c:v>
                </c:pt>
                <c:pt idx="90865">
                  <c:v>1.8173000000036943E-3</c:v>
                </c:pt>
                <c:pt idx="90866">
                  <c:v>1.8173200000036944E-3</c:v>
                </c:pt>
                <c:pt idx="90867">
                  <c:v>1.8173400000036945E-3</c:v>
                </c:pt>
                <c:pt idx="90868">
                  <c:v>1.8173600000036946E-3</c:v>
                </c:pt>
                <c:pt idx="90869">
                  <c:v>1.8173800000036947E-3</c:v>
                </c:pt>
                <c:pt idx="90870">
                  <c:v>1.8174000000036948E-3</c:v>
                </c:pt>
                <c:pt idx="90871">
                  <c:v>1.8174200000036949E-3</c:v>
                </c:pt>
                <c:pt idx="90872">
                  <c:v>1.817440000003695E-3</c:v>
                </c:pt>
                <c:pt idx="90873">
                  <c:v>1.8174600000036951E-3</c:v>
                </c:pt>
                <c:pt idx="90874">
                  <c:v>1.8174800000036952E-3</c:v>
                </c:pt>
                <c:pt idx="90875">
                  <c:v>1.8175000000036953E-3</c:v>
                </c:pt>
                <c:pt idx="90876">
                  <c:v>1.8175200000036954E-3</c:v>
                </c:pt>
                <c:pt idx="90877">
                  <c:v>1.8175400000036955E-3</c:v>
                </c:pt>
                <c:pt idx="90878">
                  <c:v>1.8175600000036956E-3</c:v>
                </c:pt>
                <c:pt idx="90879">
                  <c:v>1.8175800000036957E-3</c:v>
                </c:pt>
                <c:pt idx="90880">
                  <c:v>1.8176000000036958E-3</c:v>
                </c:pt>
                <c:pt idx="90881">
                  <c:v>1.8176200000036959E-3</c:v>
                </c:pt>
                <c:pt idx="90882">
                  <c:v>1.817640000003696E-3</c:v>
                </c:pt>
                <c:pt idx="90883">
                  <c:v>1.8176600000036961E-3</c:v>
                </c:pt>
                <c:pt idx="90884">
                  <c:v>1.8176800000036962E-3</c:v>
                </c:pt>
                <c:pt idx="90885">
                  <c:v>1.8177000000036963E-3</c:v>
                </c:pt>
                <c:pt idx="90886">
                  <c:v>1.8177200000036964E-3</c:v>
                </c:pt>
                <c:pt idx="90887">
                  <c:v>1.8177400000036965E-3</c:v>
                </c:pt>
                <c:pt idx="90888">
                  <c:v>1.8177600000036966E-3</c:v>
                </c:pt>
                <c:pt idx="90889">
                  <c:v>1.8177800000036967E-3</c:v>
                </c:pt>
                <c:pt idx="90890">
                  <c:v>1.8178000000036968E-3</c:v>
                </c:pt>
                <c:pt idx="90891">
                  <c:v>1.8178200000036969E-3</c:v>
                </c:pt>
                <c:pt idx="90892">
                  <c:v>1.8178400000036969E-3</c:v>
                </c:pt>
                <c:pt idx="90893">
                  <c:v>1.817860000003697E-3</c:v>
                </c:pt>
                <c:pt idx="90894">
                  <c:v>1.8178800000036971E-3</c:v>
                </c:pt>
                <c:pt idx="90895">
                  <c:v>1.8179000000036972E-3</c:v>
                </c:pt>
                <c:pt idx="90896">
                  <c:v>1.8179200000036973E-3</c:v>
                </c:pt>
                <c:pt idx="90897">
                  <c:v>1.8179400000036974E-3</c:v>
                </c:pt>
                <c:pt idx="90898">
                  <c:v>1.8179600000036975E-3</c:v>
                </c:pt>
                <c:pt idx="90899">
                  <c:v>1.8179800000036976E-3</c:v>
                </c:pt>
                <c:pt idx="90900">
                  <c:v>1.8180000000036977E-3</c:v>
                </c:pt>
                <c:pt idx="90901">
                  <c:v>1.8180200000036978E-3</c:v>
                </c:pt>
                <c:pt idx="90902">
                  <c:v>1.8180400000036979E-3</c:v>
                </c:pt>
                <c:pt idx="90903">
                  <c:v>1.818060000003698E-3</c:v>
                </c:pt>
                <c:pt idx="90904">
                  <c:v>1.8180800000036981E-3</c:v>
                </c:pt>
                <c:pt idx="90905">
                  <c:v>1.8181000000036982E-3</c:v>
                </c:pt>
                <c:pt idx="90906">
                  <c:v>1.8181200000036983E-3</c:v>
                </c:pt>
                <c:pt idx="90907">
                  <c:v>1.8181400000036984E-3</c:v>
                </c:pt>
                <c:pt idx="90908">
                  <c:v>1.8181600000036985E-3</c:v>
                </c:pt>
                <c:pt idx="90909">
                  <c:v>1.8181800000036986E-3</c:v>
                </c:pt>
                <c:pt idx="90910">
                  <c:v>1.8182000000036987E-3</c:v>
                </c:pt>
                <c:pt idx="90911">
                  <c:v>1.8182200000036988E-3</c:v>
                </c:pt>
                <c:pt idx="90912">
                  <c:v>1.8182400000036989E-3</c:v>
                </c:pt>
                <c:pt idx="90913">
                  <c:v>1.818260000003699E-3</c:v>
                </c:pt>
                <c:pt idx="90914">
                  <c:v>1.8182800000036991E-3</c:v>
                </c:pt>
                <c:pt idx="90915">
                  <c:v>1.8183000000036992E-3</c:v>
                </c:pt>
                <c:pt idx="90916">
                  <c:v>1.8183200000036993E-3</c:v>
                </c:pt>
                <c:pt idx="90917">
                  <c:v>1.8183400000036994E-3</c:v>
                </c:pt>
                <c:pt idx="90918">
                  <c:v>1.8183600000036995E-3</c:v>
                </c:pt>
                <c:pt idx="90919">
                  <c:v>1.8183800000036996E-3</c:v>
                </c:pt>
                <c:pt idx="90920">
                  <c:v>1.8184000000036997E-3</c:v>
                </c:pt>
                <c:pt idx="90921">
                  <c:v>1.8184200000036998E-3</c:v>
                </c:pt>
                <c:pt idx="90922">
                  <c:v>1.8184400000036999E-3</c:v>
                </c:pt>
                <c:pt idx="90923">
                  <c:v>1.8184600000037E-3</c:v>
                </c:pt>
                <c:pt idx="90924">
                  <c:v>1.8184800000037001E-3</c:v>
                </c:pt>
                <c:pt idx="90925">
                  <c:v>1.8185000000037002E-3</c:v>
                </c:pt>
                <c:pt idx="90926">
                  <c:v>1.8185200000037003E-3</c:v>
                </c:pt>
                <c:pt idx="90927">
                  <c:v>1.8185400000037004E-3</c:v>
                </c:pt>
                <c:pt idx="90928">
                  <c:v>1.8185600000037005E-3</c:v>
                </c:pt>
                <c:pt idx="90929">
                  <c:v>1.8185800000037006E-3</c:v>
                </c:pt>
                <c:pt idx="90930">
                  <c:v>1.8186000000037007E-3</c:v>
                </c:pt>
                <c:pt idx="90931">
                  <c:v>1.8186200000037008E-3</c:v>
                </c:pt>
                <c:pt idx="90932">
                  <c:v>1.8186400000037009E-3</c:v>
                </c:pt>
                <c:pt idx="90933">
                  <c:v>1.818660000003701E-3</c:v>
                </c:pt>
                <c:pt idx="90934">
                  <c:v>1.8186800000037011E-3</c:v>
                </c:pt>
                <c:pt idx="90935">
                  <c:v>1.8187000000037012E-3</c:v>
                </c:pt>
                <c:pt idx="90936">
                  <c:v>1.8187200000037013E-3</c:v>
                </c:pt>
                <c:pt idx="90937">
                  <c:v>1.8187400000037014E-3</c:v>
                </c:pt>
                <c:pt idx="90938">
                  <c:v>1.8187600000037015E-3</c:v>
                </c:pt>
                <c:pt idx="90939">
                  <c:v>1.8187800000037016E-3</c:v>
                </c:pt>
                <c:pt idx="90940">
                  <c:v>1.8188000000037017E-3</c:v>
                </c:pt>
                <c:pt idx="90941">
                  <c:v>1.8188200000037018E-3</c:v>
                </c:pt>
                <c:pt idx="90942">
                  <c:v>1.8188400000037019E-3</c:v>
                </c:pt>
                <c:pt idx="90943">
                  <c:v>1.818860000003702E-3</c:v>
                </c:pt>
                <c:pt idx="90944">
                  <c:v>1.818880000003702E-3</c:v>
                </c:pt>
                <c:pt idx="90945">
                  <c:v>1.8189000000037021E-3</c:v>
                </c:pt>
                <c:pt idx="90946">
                  <c:v>1.8189200000037022E-3</c:v>
                </c:pt>
                <c:pt idx="90947">
                  <c:v>1.8189400000037023E-3</c:v>
                </c:pt>
                <c:pt idx="90948">
                  <c:v>1.8189600000037024E-3</c:v>
                </c:pt>
                <c:pt idx="90949">
                  <c:v>1.8189800000037025E-3</c:v>
                </c:pt>
                <c:pt idx="90950">
                  <c:v>1.8190000000037026E-3</c:v>
                </c:pt>
                <c:pt idx="90951">
                  <c:v>1.8190200000037027E-3</c:v>
                </c:pt>
                <c:pt idx="90952">
                  <c:v>1.8190400000037028E-3</c:v>
                </c:pt>
                <c:pt idx="90953">
                  <c:v>1.8190600000037029E-3</c:v>
                </c:pt>
                <c:pt idx="90954">
                  <c:v>1.819080000003703E-3</c:v>
                </c:pt>
                <c:pt idx="90955">
                  <c:v>1.8191000000037031E-3</c:v>
                </c:pt>
                <c:pt idx="90956">
                  <c:v>1.8191200000037032E-3</c:v>
                </c:pt>
                <c:pt idx="90957">
                  <c:v>1.8191400000037033E-3</c:v>
                </c:pt>
                <c:pt idx="90958">
                  <c:v>1.8191600000037034E-3</c:v>
                </c:pt>
                <c:pt idx="90959">
                  <c:v>1.8191800000037035E-3</c:v>
                </c:pt>
                <c:pt idx="90960">
                  <c:v>1.8192000000037036E-3</c:v>
                </c:pt>
                <c:pt idx="90961">
                  <c:v>1.8192200000037037E-3</c:v>
                </c:pt>
                <c:pt idx="90962">
                  <c:v>1.8192400000037038E-3</c:v>
                </c:pt>
                <c:pt idx="90963">
                  <c:v>1.8192600000037039E-3</c:v>
                </c:pt>
                <c:pt idx="90964">
                  <c:v>1.819280000003704E-3</c:v>
                </c:pt>
                <c:pt idx="90965">
                  <c:v>1.8193000000037041E-3</c:v>
                </c:pt>
                <c:pt idx="90966">
                  <c:v>1.8193200000037042E-3</c:v>
                </c:pt>
                <c:pt idx="90967">
                  <c:v>1.8193400000037043E-3</c:v>
                </c:pt>
                <c:pt idx="90968">
                  <c:v>1.8193600000037044E-3</c:v>
                </c:pt>
                <c:pt idx="90969">
                  <c:v>1.8193800000037045E-3</c:v>
                </c:pt>
                <c:pt idx="90970">
                  <c:v>1.8194000000037046E-3</c:v>
                </c:pt>
                <c:pt idx="90971">
                  <c:v>1.8194200000037047E-3</c:v>
                </c:pt>
                <c:pt idx="90972">
                  <c:v>1.8194400000037048E-3</c:v>
                </c:pt>
                <c:pt idx="90973">
                  <c:v>1.8194600000037049E-3</c:v>
                </c:pt>
                <c:pt idx="90974">
                  <c:v>1.819480000003705E-3</c:v>
                </c:pt>
                <c:pt idx="90975">
                  <c:v>1.8195000000037051E-3</c:v>
                </c:pt>
                <c:pt idx="90976">
                  <c:v>1.8195200000037052E-3</c:v>
                </c:pt>
                <c:pt idx="90977">
                  <c:v>1.8195400000037053E-3</c:v>
                </c:pt>
                <c:pt idx="90978">
                  <c:v>1.8195600000037054E-3</c:v>
                </c:pt>
                <c:pt idx="90979">
                  <c:v>1.8195800000037055E-3</c:v>
                </c:pt>
                <c:pt idx="90980">
                  <c:v>1.8196000000037056E-3</c:v>
                </c:pt>
                <c:pt idx="90981">
                  <c:v>1.8196200000037057E-3</c:v>
                </c:pt>
                <c:pt idx="90982">
                  <c:v>1.8196400000037058E-3</c:v>
                </c:pt>
                <c:pt idx="90983">
                  <c:v>1.8196600000037059E-3</c:v>
                </c:pt>
                <c:pt idx="90984">
                  <c:v>1.819680000003706E-3</c:v>
                </c:pt>
                <c:pt idx="90985">
                  <c:v>1.8197000000037061E-3</c:v>
                </c:pt>
                <c:pt idx="90986">
                  <c:v>1.8197200000037062E-3</c:v>
                </c:pt>
                <c:pt idx="90987">
                  <c:v>1.8197400000037063E-3</c:v>
                </c:pt>
                <c:pt idx="90988">
                  <c:v>1.8197600000037064E-3</c:v>
                </c:pt>
                <c:pt idx="90989">
                  <c:v>1.8197800000037065E-3</c:v>
                </c:pt>
                <c:pt idx="90990">
                  <c:v>1.8198000000037066E-3</c:v>
                </c:pt>
                <c:pt idx="90991">
                  <c:v>1.8198200000037067E-3</c:v>
                </c:pt>
                <c:pt idx="90992">
                  <c:v>1.8198400000037068E-3</c:v>
                </c:pt>
                <c:pt idx="90993">
                  <c:v>1.8198600000037069E-3</c:v>
                </c:pt>
                <c:pt idx="90994">
                  <c:v>1.819880000003707E-3</c:v>
                </c:pt>
                <c:pt idx="90995">
                  <c:v>1.8199000000037071E-3</c:v>
                </c:pt>
                <c:pt idx="90996">
                  <c:v>1.8199200000037071E-3</c:v>
                </c:pt>
                <c:pt idx="90997">
                  <c:v>1.8199400000037072E-3</c:v>
                </c:pt>
                <c:pt idx="90998">
                  <c:v>1.8199600000037073E-3</c:v>
                </c:pt>
                <c:pt idx="90999">
                  <c:v>1.8199800000037074E-3</c:v>
                </c:pt>
                <c:pt idx="91000">
                  <c:v>1.8200000000037075E-3</c:v>
                </c:pt>
                <c:pt idx="91001">
                  <c:v>1.8200200000037076E-3</c:v>
                </c:pt>
                <c:pt idx="91002">
                  <c:v>1.8200400000037077E-3</c:v>
                </c:pt>
                <c:pt idx="91003">
                  <c:v>1.8200600000037078E-3</c:v>
                </c:pt>
                <c:pt idx="91004">
                  <c:v>1.8200800000037079E-3</c:v>
                </c:pt>
                <c:pt idx="91005">
                  <c:v>1.820100000003708E-3</c:v>
                </c:pt>
                <c:pt idx="91006">
                  <c:v>1.8201200000037081E-3</c:v>
                </c:pt>
                <c:pt idx="91007">
                  <c:v>1.8201400000037082E-3</c:v>
                </c:pt>
                <c:pt idx="91008">
                  <c:v>1.8201600000037083E-3</c:v>
                </c:pt>
                <c:pt idx="91009">
                  <c:v>1.8201800000037084E-3</c:v>
                </c:pt>
                <c:pt idx="91010">
                  <c:v>1.8202000000037085E-3</c:v>
                </c:pt>
                <c:pt idx="91011">
                  <c:v>1.8202200000037086E-3</c:v>
                </c:pt>
                <c:pt idx="91012">
                  <c:v>1.8202400000037087E-3</c:v>
                </c:pt>
                <c:pt idx="91013">
                  <c:v>1.8202600000037088E-3</c:v>
                </c:pt>
                <c:pt idx="91014">
                  <c:v>1.8202800000037089E-3</c:v>
                </c:pt>
                <c:pt idx="91015">
                  <c:v>1.820300000003709E-3</c:v>
                </c:pt>
                <c:pt idx="91016">
                  <c:v>1.8203200000037091E-3</c:v>
                </c:pt>
                <c:pt idx="91017">
                  <c:v>1.8203400000037092E-3</c:v>
                </c:pt>
                <c:pt idx="91018">
                  <c:v>1.8203600000037093E-3</c:v>
                </c:pt>
                <c:pt idx="91019">
                  <c:v>1.8203800000037094E-3</c:v>
                </c:pt>
                <c:pt idx="91020">
                  <c:v>1.8204000000037095E-3</c:v>
                </c:pt>
                <c:pt idx="91021">
                  <c:v>1.8204200000037096E-3</c:v>
                </c:pt>
                <c:pt idx="91022">
                  <c:v>1.8204400000037097E-3</c:v>
                </c:pt>
                <c:pt idx="91023">
                  <c:v>1.8204600000037098E-3</c:v>
                </c:pt>
                <c:pt idx="91024">
                  <c:v>1.8204800000037099E-3</c:v>
                </c:pt>
                <c:pt idx="91025">
                  <c:v>1.82050000000371E-3</c:v>
                </c:pt>
                <c:pt idx="91026">
                  <c:v>1.8205200000037101E-3</c:v>
                </c:pt>
                <c:pt idx="91027">
                  <c:v>1.8205400000037102E-3</c:v>
                </c:pt>
                <c:pt idx="91028">
                  <c:v>1.8205600000037103E-3</c:v>
                </c:pt>
                <c:pt idx="91029">
                  <c:v>1.8205800000037104E-3</c:v>
                </c:pt>
                <c:pt idx="91030">
                  <c:v>1.8206000000037105E-3</c:v>
                </c:pt>
                <c:pt idx="91031">
                  <c:v>1.8206200000037106E-3</c:v>
                </c:pt>
                <c:pt idx="91032">
                  <c:v>1.8206400000037107E-3</c:v>
                </c:pt>
                <c:pt idx="91033">
                  <c:v>1.8206600000037108E-3</c:v>
                </c:pt>
                <c:pt idx="91034">
                  <c:v>1.8206800000037109E-3</c:v>
                </c:pt>
                <c:pt idx="91035">
                  <c:v>1.820700000003711E-3</c:v>
                </c:pt>
                <c:pt idx="91036">
                  <c:v>1.8207200000037111E-3</c:v>
                </c:pt>
                <c:pt idx="91037">
                  <c:v>1.8207400000037112E-3</c:v>
                </c:pt>
                <c:pt idx="91038">
                  <c:v>1.8207600000037113E-3</c:v>
                </c:pt>
                <c:pt idx="91039">
                  <c:v>1.8207800000037114E-3</c:v>
                </c:pt>
                <c:pt idx="91040">
                  <c:v>1.8208000000037115E-3</c:v>
                </c:pt>
                <c:pt idx="91041">
                  <c:v>1.8208200000037116E-3</c:v>
                </c:pt>
                <c:pt idx="91042">
                  <c:v>1.8208400000037117E-3</c:v>
                </c:pt>
                <c:pt idx="91043">
                  <c:v>1.8208600000037118E-3</c:v>
                </c:pt>
                <c:pt idx="91044">
                  <c:v>1.8208800000037119E-3</c:v>
                </c:pt>
                <c:pt idx="91045">
                  <c:v>1.820900000003712E-3</c:v>
                </c:pt>
                <c:pt idx="91046">
                  <c:v>1.8209200000037121E-3</c:v>
                </c:pt>
                <c:pt idx="91047">
                  <c:v>1.8209400000037121E-3</c:v>
                </c:pt>
                <c:pt idx="91048">
                  <c:v>1.8209600000037122E-3</c:v>
                </c:pt>
                <c:pt idx="91049">
                  <c:v>1.8209800000037123E-3</c:v>
                </c:pt>
                <c:pt idx="91050">
                  <c:v>1.8210000000037124E-3</c:v>
                </c:pt>
                <c:pt idx="91051">
                  <c:v>1.8210200000037125E-3</c:v>
                </c:pt>
                <c:pt idx="91052">
                  <c:v>1.8210400000037126E-3</c:v>
                </c:pt>
                <c:pt idx="91053">
                  <c:v>1.8210600000037127E-3</c:v>
                </c:pt>
                <c:pt idx="91054">
                  <c:v>1.8210800000037128E-3</c:v>
                </c:pt>
                <c:pt idx="91055">
                  <c:v>1.8211000000037129E-3</c:v>
                </c:pt>
                <c:pt idx="91056">
                  <c:v>1.821120000003713E-3</c:v>
                </c:pt>
                <c:pt idx="91057">
                  <c:v>1.8211400000037131E-3</c:v>
                </c:pt>
                <c:pt idx="91058">
                  <c:v>1.8211600000037132E-3</c:v>
                </c:pt>
                <c:pt idx="91059">
                  <c:v>1.8211800000037133E-3</c:v>
                </c:pt>
                <c:pt idx="91060">
                  <c:v>1.8212000000037134E-3</c:v>
                </c:pt>
                <c:pt idx="91061">
                  <c:v>1.8212200000037135E-3</c:v>
                </c:pt>
                <c:pt idx="91062">
                  <c:v>1.8212400000037136E-3</c:v>
                </c:pt>
                <c:pt idx="91063">
                  <c:v>1.8212600000037137E-3</c:v>
                </c:pt>
                <c:pt idx="91064">
                  <c:v>1.8212800000037138E-3</c:v>
                </c:pt>
                <c:pt idx="91065">
                  <c:v>1.8213000000037139E-3</c:v>
                </c:pt>
                <c:pt idx="91066">
                  <c:v>1.821320000003714E-3</c:v>
                </c:pt>
                <c:pt idx="91067">
                  <c:v>1.8213400000037141E-3</c:v>
                </c:pt>
                <c:pt idx="91068">
                  <c:v>1.8213600000037142E-3</c:v>
                </c:pt>
                <c:pt idx="91069">
                  <c:v>1.8213800000037143E-3</c:v>
                </c:pt>
                <c:pt idx="91070">
                  <c:v>1.8214000000037144E-3</c:v>
                </c:pt>
                <c:pt idx="91071">
                  <c:v>1.8214200000037145E-3</c:v>
                </c:pt>
                <c:pt idx="91072">
                  <c:v>1.8214400000037146E-3</c:v>
                </c:pt>
                <c:pt idx="91073">
                  <c:v>1.8214600000037147E-3</c:v>
                </c:pt>
                <c:pt idx="91074">
                  <c:v>1.8214800000037148E-3</c:v>
                </c:pt>
                <c:pt idx="91075">
                  <c:v>1.8215000000037149E-3</c:v>
                </c:pt>
                <c:pt idx="91076">
                  <c:v>1.821520000003715E-3</c:v>
                </c:pt>
                <c:pt idx="91077">
                  <c:v>1.8215400000037151E-3</c:v>
                </c:pt>
                <c:pt idx="91078">
                  <c:v>1.8215600000037152E-3</c:v>
                </c:pt>
                <c:pt idx="91079">
                  <c:v>1.8215800000037153E-3</c:v>
                </c:pt>
                <c:pt idx="91080">
                  <c:v>1.8216000000037154E-3</c:v>
                </c:pt>
                <c:pt idx="91081">
                  <c:v>1.8216200000037155E-3</c:v>
                </c:pt>
                <c:pt idx="91082">
                  <c:v>1.8216400000037156E-3</c:v>
                </c:pt>
                <c:pt idx="91083">
                  <c:v>1.8216600000037157E-3</c:v>
                </c:pt>
                <c:pt idx="91084">
                  <c:v>1.8216800000037158E-3</c:v>
                </c:pt>
                <c:pt idx="91085">
                  <c:v>1.8217000000037159E-3</c:v>
                </c:pt>
                <c:pt idx="91086">
                  <c:v>1.821720000003716E-3</c:v>
                </c:pt>
                <c:pt idx="91087">
                  <c:v>1.8217400000037161E-3</c:v>
                </c:pt>
                <c:pt idx="91088">
                  <c:v>1.8217600000037162E-3</c:v>
                </c:pt>
                <c:pt idx="91089">
                  <c:v>1.8217800000037163E-3</c:v>
                </c:pt>
                <c:pt idx="91090">
                  <c:v>1.8218000000037164E-3</c:v>
                </c:pt>
                <c:pt idx="91091">
                  <c:v>1.8218200000037165E-3</c:v>
                </c:pt>
                <c:pt idx="91092">
                  <c:v>1.8218400000037166E-3</c:v>
                </c:pt>
                <c:pt idx="91093">
                  <c:v>1.8218600000037167E-3</c:v>
                </c:pt>
                <c:pt idx="91094">
                  <c:v>1.8218800000037168E-3</c:v>
                </c:pt>
                <c:pt idx="91095">
                  <c:v>1.8219000000037169E-3</c:v>
                </c:pt>
                <c:pt idx="91096">
                  <c:v>1.821920000003717E-3</c:v>
                </c:pt>
                <c:pt idx="91097">
                  <c:v>1.8219400000037171E-3</c:v>
                </c:pt>
                <c:pt idx="91098">
                  <c:v>1.8219600000037172E-3</c:v>
                </c:pt>
                <c:pt idx="91099">
                  <c:v>1.8219800000037172E-3</c:v>
                </c:pt>
                <c:pt idx="91100">
                  <c:v>1.8220000000037173E-3</c:v>
                </c:pt>
                <c:pt idx="91101">
                  <c:v>1.8220200000037174E-3</c:v>
                </c:pt>
                <c:pt idx="91102">
                  <c:v>1.8220400000037175E-3</c:v>
                </c:pt>
                <c:pt idx="91103">
                  <c:v>1.8220600000037176E-3</c:v>
                </c:pt>
                <c:pt idx="91104">
                  <c:v>1.8220800000037177E-3</c:v>
                </c:pt>
                <c:pt idx="91105">
                  <c:v>1.8221000000037178E-3</c:v>
                </c:pt>
                <c:pt idx="91106">
                  <c:v>1.8221200000037179E-3</c:v>
                </c:pt>
                <c:pt idx="91107">
                  <c:v>1.822140000003718E-3</c:v>
                </c:pt>
                <c:pt idx="91108">
                  <c:v>1.8221600000037181E-3</c:v>
                </c:pt>
                <c:pt idx="91109">
                  <c:v>1.8221800000037182E-3</c:v>
                </c:pt>
                <c:pt idx="91110">
                  <c:v>1.8222000000037183E-3</c:v>
                </c:pt>
                <c:pt idx="91111">
                  <c:v>1.8222200000037184E-3</c:v>
                </c:pt>
                <c:pt idx="91112">
                  <c:v>1.8222400000037185E-3</c:v>
                </c:pt>
                <c:pt idx="91113">
                  <c:v>1.8222600000037186E-3</c:v>
                </c:pt>
                <c:pt idx="91114">
                  <c:v>1.8222800000037187E-3</c:v>
                </c:pt>
                <c:pt idx="91115">
                  <c:v>1.8223000000037188E-3</c:v>
                </c:pt>
                <c:pt idx="91116">
                  <c:v>1.8223200000037189E-3</c:v>
                </c:pt>
                <c:pt idx="91117">
                  <c:v>1.822340000003719E-3</c:v>
                </c:pt>
                <c:pt idx="91118">
                  <c:v>1.8223600000037191E-3</c:v>
                </c:pt>
                <c:pt idx="91119">
                  <c:v>1.8223800000037192E-3</c:v>
                </c:pt>
                <c:pt idx="91120">
                  <c:v>1.8224000000037193E-3</c:v>
                </c:pt>
                <c:pt idx="91121">
                  <c:v>1.8224200000037194E-3</c:v>
                </c:pt>
                <c:pt idx="91122">
                  <c:v>1.8224400000037195E-3</c:v>
                </c:pt>
                <c:pt idx="91123">
                  <c:v>1.8224600000037196E-3</c:v>
                </c:pt>
                <c:pt idx="91124">
                  <c:v>1.8224800000037197E-3</c:v>
                </c:pt>
                <c:pt idx="91125">
                  <c:v>1.8225000000037198E-3</c:v>
                </c:pt>
                <c:pt idx="91126">
                  <c:v>1.8225200000037199E-3</c:v>
                </c:pt>
                <c:pt idx="91127">
                  <c:v>1.82254000000372E-3</c:v>
                </c:pt>
                <c:pt idx="91128">
                  <c:v>1.8225600000037201E-3</c:v>
                </c:pt>
                <c:pt idx="91129">
                  <c:v>1.8225800000037202E-3</c:v>
                </c:pt>
                <c:pt idx="91130">
                  <c:v>1.8226000000037203E-3</c:v>
                </c:pt>
                <c:pt idx="91131">
                  <c:v>1.8226200000037204E-3</c:v>
                </c:pt>
                <c:pt idx="91132">
                  <c:v>1.8226400000037205E-3</c:v>
                </c:pt>
                <c:pt idx="91133">
                  <c:v>1.8226600000037206E-3</c:v>
                </c:pt>
                <c:pt idx="91134">
                  <c:v>1.8226800000037207E-3</c:v>
                </c:pt>
                <c:pt idx="91135">
                  <c:v>1.8227000000037208E-3</c:v>
                </c:pt>
                <c:pt idx="91136">
                  <c:v>1.8227200000037209E-3</c:v>
                </c:pt>
                <c:pt idx="91137">
                  <c:v>1.822740000003721E-3</c:v>
                </c:pt>
                <c:pt idx="91138">
                  <c:v>1.8227600000037211E-3</c:v>
                </c:pt>
                <c:pt idx="91139">
                  <c:v>1.8227800000037212E-3</c:v>
                </c:pt>
                <c:pt idx="91140">
                  <c:v>1.8228000000037213E-3</c:v>
                </c:pt>
                <c:pt idx="91141">
                  <c:v>1.8228200000037214E-3</c:v>
                </c:pt>
                <c:pt idx="91142">
                  <c:v>1.8228400000037215E-3</c:v>
                </c:pt>
                <c:pt idx="91143">
                  <c:v>1.8228600000037216E-3</c:v>
                </c:pt>
                <c:pt idx="91144">
                  <c:v>1.8228800000037217E-3</c:v>
                </c:pt>
                <c:pt idx="91145">
                  <c:v>1.8229000000037218E-3</c:v>
                </c:pt>
                <c:pt idx="91146">
                  <c:v>1.8229200000037219E-3</c:v>
                </c:pt>
                <c:pt idx="91147">
                  <c:v>1.822940000003722E-3</c:v>
                </c:pt>
                <c:pt idx="91148">
                  <c:v>1.8229600000037221E-3</c:v>
                </c:pt>
                <c:pt idx="91149">
                  <c:v>1.8229800000037222E-3</c:v>
                </c:pt>
                <c:pt idx="91150">
                  <c:v>1.8230000000037223E-3</c:v>
                </c:pt>
                <c:pt idx="91151">
                  <c:v>1.8230200000037223E-3</c:v>
                </c:pt>
                <c:pt idx="91152">
                  <c:v>1.8230400000037224E-3</c:v>
                </c:pt>
                <c:pt idx="91153">
                  <c:v>1.8230600000037225E-3</c:v>
                </c:pt>
                <c:pt idx="91154">
                  <c:v>1.8230800000037226E-3</c:v>
                </c:pt>
                <c:pt idx="91155">
                  <c:v>1.8231000000037227E-3</c:v>
                </c:pt>
                <c:pt idx="91156">
                  <c:v>1.8231200000037228E-3</c:v>
                </c:pt>
                <c:pt idx="91157">
                  <c:v>1.8231400000037229E-3</c:v>
                </c:pt>
                <c:pt idx="91158">
                  <c:v>1.823160000003723E-3</c:v>
                </c:pt>
                <c:pt idx="91159">
                  <c:v>1.8231800000037231E-3</c:v>
                </c:pt>
                <c:pt idx="91160">
                  <c:v>1.8232000000037232E-3</c:v>
                </c:pt>
                <c:pt idx="91161">
                  <c:v>1.8232200000037233E-3</c:v>
                </c:pt>
                <c:pt idx="91162">
                  <c:v>1.8232400000037234E-3</c:v>
                </c:pt>
                <c:pt idx="91163">
                  <c:v>1.8232600000037235E-3</c:v>
                </c:pt>
                <c:pt idx="91164">
                  <c:v>1.8232800000037236E-3</c:v>
                </c:pt>
                <c:pt idx="91165">
                  <c:v>1.8233000000037237E-3</c:v>
                </c:pt>
                <c:pt idx="91166">
                  <c:v>1.8233200000037238E-3</c:v>
                </c:pt>
                <c:pt idx="91167">
                  <c:v>1.8233400000037239E-3</c:v>
                </c:pt>
                <c:pt idx="91168">
                  <c:v>1.823360000003724E-3</c:v>
                </c:pt>
                <c:pt idx="91169">
                  <c:v>1.8233800000037241E-3</c:v>
                </c:pt>
                <c:pt idx="91170">
                  <c:v>1.8234000000037242E-3</c:v>
                </c:pt>
                <c:pt idx="91171">
                  <c:v>1.8234200000037243E-3</c:v>
                </c:pt>
                <c:pt idx="91172">
                  <c:v>1.8234400000037244E-3</c:v>
                </c:pt>
                <c:pt idx="91173">
                  <c:v>1.8234600000037245E-3</c:v>
                </c:pt>
                <c:pt idx="91174">
                  <c:v>1.8234800000037246E-3</c:v>
                </c:pt>
                <c:pt idx="91175">
                  <c:v>1.8235000000037247E-3</c:v>
                </c:pt>
                <c:pt idx="91176">
                  <c:v>1.8235200000037248E-3</c:v>
                </c:pt>
                <c:pt idx="91177">
                  <c:v>1.8235400000037249E-3</c:v>
                </c:pt>
                <c:pt idx="91178">
                  <c:v>1.823560000003725E-3</c:v>
                </c:pt>
                <c:pt idx="91179">
                  <c:v>1.8235800000037251E-3</c:v>
                </c:pt>
                <c:pt idx="91180">
                  <c:v>1.8236000000037252E-3</c:v>
                </c:pt>
                <c:pt idx="91181">
                  <c:v>1.8236200000037253E-3</c:v>
                </c:pt>
                <c:pt idx="91182">
                  <c:v>1.8236400000037254E-3</c:v>
                </c:pt>
                <c:pt idx="91183">
                  <c:v>1.8236600000037255E-3</c:v>
                </c:pt>
                <c:pt idx="91184">
                  <c:v>1.8236800000037256E-3</c:v>
                </c:pt>
                <c:pt idx="91185">
                  <c:v>1.8237000000037257E-3</c:v>
                </c:pt>
                <c:pt idx="91186">
                  <c:v>1.8237200000037258E-3</c:v>
                </c:pt>
                <c:pt idx="91187">
                  <c:v>1.8237400000037259E-3</c:v>
                </c:pt>
                <c:pt idx="91188">
                  <c:v>1.823760000003726E-3</c:v>
                </c:pt>
                <c:pt idx="91189">
                  <c:v>1.8237800000037261E-3</c:v>
                </c:pt>
                <c:pt idx="91190">
                  <c:v>1.8238000000037262E-3</c:v>
                </c:pt>
                <c:pt idx="91191">
                  <c:v>1.8238200000037263E-3</c:v>
                </c:pt>
                <c:pt idx="91192">
                  <c:v>1.8238400000037264E-3</c:v>
                </c:pt>
                <c:pt idx="91193">
                  <c:v>1.8238600000037265E-3</c:v>
                </c:pt>
                <c:pt idx="91194">
                  <c:v>1.8238800000037266E-3</c:v>
                </c:pt>
                <c:pt idx="91195">
                  <c:v>1.8239000000037267E-3</c:v>
                </c:pt>
                <c:pt idx="91196">
                  <c:v>1.8239200000037268E-3</c:v>
                </c:pt>
                <c:pt idx="91197">
                  <c:v>1.8239400000037269E-3</c:v>
                </c:pt>
                <c:pt idx="91198">
                  <c:v>1.823960000003727E-3</c:v>
                </c:pt>
                <c:pt idx="91199">
                  <c:v>1.8239800000037271E-3</c:v>
                </c:pt>
                <c:pt idx="91200">
                  <c:v>1.8240000000037272E-3</c:v>
                </c:pt>
                <c:pt idx="91201">
                  <c:v>1.8240200000037273E-3</c:v>
                </c:pt>
                <c:pt idx="91202">
                  <c:v>1.8240400000037273E-3</c:v>
                </c:pt>
                <c:pt idx="91203">
                  <c:v>1.8240600000037274E-3</c:v>
                </c:pt>
                <c:pt idx="91204">
                  <c:v>1.8240800000037275E-3</c:v>
                </c:pt>
                <c:pt idx="91205">
                  <c:v>1.8241000000037276E-3</c:v>
                </c:pt>
                <c:pt idx="91206">
                  <c:v>1.8241200000037277E-3</c:v>
                </c:pt>
                <c:pt idx="91207">
                  <c:v>1.8241400000037278E-3</c:v>
                </c:pt>
                <c:pt idx="91208">
                  <c:v>1.8241600000037279E-3</c:v>
                </c:pt>
                <c:pt idx="91209">
                  <c:v>1.824180000003728E-3</c:v>
                </c:pt>
                <c:pt idx="91210">
                  <c:v>1.8242000000037281E-3</c:v>
                </c:pt>
                <c:pt idx="91211">
                  <c:v>1.8242200000037282E-3</c:v>
                </c:pt>
                <c:pt idx="91212">
                  <c:v>1.8242400000037283E-3</c:v>
                </c:pt>
                <c:pt idx="91213">
                  <c:v>1.8242600000037284E-3</c:v>
                </c:pt>
                <c:pt idx="91214">
                  <c:v>1.8242800000037285E-3</c:v>
                </c:pt>
                <c:pt idx="91215">
                  <c:v>1.8243000000037286E-3</c:v>
                </c:pt>
                <c:pt idx="91216">
                  <c:v>1.8243200000037287E-3</c:v>
                </c:pt>
                <c:pt idx="91217">
                  <c:v>1.8243400000037288E-3</c:v>
                </c:pt>
                <c:pt idx="91218">
                  <c:v>1.8243600000037289E-3</c:v>
                </c:pt>
                <c:pt idx="91219">
                  <c:v>1.824380000003729E-3</c:v>
                </c:pt>
                <c:pt idx="91220">
                  <c:v>1.8244000000037291E-3</c:v>
                </c:pt>
                <c:pt idx="91221">
                  <c:v>1.8244200000037292E-3</c:v>
                </c:pt>
                <c:pt idx="91222">
                  <c:v>1.8244400000037293E-3</c:v>
                </c:pt>
                <c:pt idx="91223">
                  <c:v>1.8244600000037294E-3</c:v>
                </c:pt>
                <c:pt idx="91224">
                  <c:v>1.8244800000037295E-3</c:v>
                </c:pt>
                <c:pt idx="91225">
                  <c:v>1.8245000000037296E-3</c:v>
                </c:pt>
                <c:pt idx="91226">
                  <c:v>1.8245200000037297E-3</c:v>
                </c:pt>
                <c:pt idx="91227">
                  <c:v>1.8245400000037298E-3</c:v>
                </c:pt>
                <c:pt idx="91228">
                  <c:v>1.8245600000037299E-3</c:v>
                </c:pt>
                <c:pt idx="91229">
                  <c:v>1.82458000000373E-3</c:v>
                </c:pt>
                <c:pt idx="91230">
                  <c:v>1.8246000000037301E-3</c:v>
                </c:pt>
                <c:pt idx="91231">
                  <c:v>1.8246200000037302E-3</c:v>
                </c:pt>
                <c:pt idx="91232">
                  <c:v>1.8246400000037303E-3</c:v>
                </c:pt>
                <c:pt idx="91233">
                  <c:v>1.8246600000037304E-3</c:v>
                </c:pt>
                <c:pt idx="91234">
                  <c:v>1.8246800000037305E-3</c:v>
                </c:pt>
                <c:pt idx="91235">
                  <c:v>1.8247000000037306E-3</c:v>
                </c:pt>
                <c:pt idx="91236">
                  <c:v>1.8247200000037307E-3</c:v>
                </c:pt>
                <c:pt idx="91237">
                  <c:v>1.8247400000037308E-3</c:v>
                </c:pt>
                <c:pt idx="91238">
                  <c:v>1.8247600000037309E-3</c:v>
                </c:pt>
                <c:pt idx="91239">
                  <c:v>1.824780000003731E-3</c:v>
                </c:pt>
                <c:pt idx="91240">
                  <c:v>1.8248000000037311E-3</c:v>
                </c:pt>
                <c:pt idx="91241">
                  <c:v>1.8248200000037312E-3</c:v>
                </c:pt>
                <c:pt idx="91242">
                  <c:v>1.8248400000037313E-3</c:v>
                </c:pt>
                <c:pt idx="91243">
                  <c:v>1.8248600000037314E-3</c:v>
                </c:pt>
                <c:pt idx="91244">
                  <c:v>1.8248800000037315E-3</c:v>
                </c:pt>
                <c:pt idx="91245">
                  <c:v>1.8249000000037316E-3</c:v>
                </c:pt>
                <c:pt idx="91246">
                  <c:v>1.8249200000037317E-3</c:v>
                </c:pt>
                <c:pt idx="91247">
                  <c:v>1.8249400000037318E-3</c:v>
                </c:pt>
                <c:pt idx="91248">
                  <c:v>1.8249600000037319E-3</c:v>
                </c:pt>
                <c:pt idx="91249">
                  <c:v>1.824980000003732E-3</c:v>
                </c:pt>
                <c:pt idx="91250">
                  <c:v>1.8250000000037321E-3</c:v>
                </c:pt>
                <c:pt idx="91251">
                  <c:v>1.8250200000037322E-3</c:v>
                </c:pt>
                <c:pt idx="91252">
                  <c:v>1.8250400000037323E-3</c:v>
                </c:pt>
                <c:pt idx="91253">
                  <c:v>1.8250600000037324E-3</c:v>
                </c:pt>
                <c:pt idx="91254">
                  <c:v>1.8250800000037324E-3</c:v>
                </c:pt>
                <c:pt idx="91255">
                  <c:v>1.8251000000037325E-3</c:v>
                </c:pt>
                <c:pt idx="91256">
                  <c:v>1.8251200000037326E-3</c:v>
                </c:pt>
                <c:pt idx="91257">
                  <c:v>1.8251400000037327E-3</c:v>
                </c:pt>
                <c:pt idx="91258">
                  <c:v>1.8251600000037328E-3</c:v>
                </c:pt>
                <c:pt idx="91259">
                  <c:v>1.8251800000037329E-3</c:v>
                </c:pt>
                <c:pt idx="91260">
                  <c:v>1.825200000003733E-3</c:v>
                </c:pt>
                <c:pt idx="91261">
                  <c:v>1.8252200000037331E-3</c:v>
                </c:pt>
                <c:pt idx="91262">
                  <c:v>1.8252400000037332E-3</c:v>
                </c:pt>
                <c:pt idx="91263">
                  <c:v>1.8252600000037333E-3</c:v>
                </c:pt>
                <c:pt idx="91264">
                  <c:v>1.8252800000037334E-3</c:v>
                </c:pt>
                <c:pt idx="91265">
                  <c:v>1.8253000000037335E-3</c:v>
                </c:pt>
                <c:pt idx="91266">
                  <c:v>1.8253200000037336E-3</c:v>
                </c:pt>
                <c:pt idx="91267">
                  <c:v>1.8253400000037337E-3</c:v>
                </c:pt>
                <c:pt idx="91268">
                  <c:v>1.8253600000037338E-3</c:v>
                </c:pt>
                <c:pt idx="91269">
                  <c:v>1.8253800000037339E-3</c:v>
                </c:pt>
                <c:pt idx="91270">
                  <c:v>1.825400000003734E-3</c:v>
                </c:pt>
                <c:pt idx="91271">
                  <c:v>1.8254200000037341E-3</c:v>
                </c:pt>
                <c:pt idx="91272">
                  <c:v>1.8254400000037342E-3</c:v>
                </c:pt>
                <c:pt idx="91273">
                  <c:v>1.8254600000037343E-3</c:v>
                </c:pt>
                <c:pt idx="91274">
                  <c:v>1.8254800000037344E-3</c:v>
                </c:pt>
                <c:pt idx="91275">
                  <c:v>1.8255000000037345E-3</c:v>
                </c:pt>
                <c:pt idx="91276">
                  <c:v>1.8255200000037346E-3</c:v>
                </c:pt>
                <c:pt idx="91277">
                  <c:v>1.8255400000037347E-3</c:v>
                </c:pt>
                <c:pt idx="91278">
                  <c:v>1.8255600000037348E-3</c:v>
                </c:pt>
                <c:pt idx="91279">
                  <c:v>1.8255800000037349E-3</c:v>
                </c:pt>
                <c:pt idx="91280">
                  <c:v>1.825600000003735E-3</c:v>
                </c:pt>
                <c:pt idx="91281">
                  <c:v>1.8256200000037351E-3</c:v>
                </c:pt>
                <c:pt idx="91282">
                  <c:v>1.8256400000037352E-3</c:v>
                </c:pt>
                <c:pt idx="91283">
                  <c:v>1.8256600000037353E-3</c:v>
                </c:pt>
                <c:pt idx="91284">
                  <c:v>1.8256800000037354E-3</c:v>
                </c:pt>
                <c:pt idx="91285">
                  <c:v>1.8257000000037355E-3</c:v>
                </c:pt>
                <c:pt idx="91286">
                  <c:v>1.8257200000037356E-3</c:v>
                </c:pt>
                <c:pt idx="91287">
                  <c:v>1.8257400000037357E-3</c:v>
                </c:pt>
                <c:pt idx="91288">
                  <c:v>1.8257600000037358E-3</c:v>
                </c:pt>
                <c:pt idx="91289">
                  <c:v>1.8257800000037359E-3</c:v>
                </c:pt>
                <c:pt idx="91290">
                  <c:v>1.825800000003736E-3</c:v>
                </c:pt>
                <c:pt idx="91291">
                  <c:v>1.8258200000037361E-3</c:v>
                </c:pt>
                <c:pt idx="91292">
                  <c:v>1.8258400000037362E-3</c:v>
                </c:pt>
                <c:pt idx="91293">
                  <c:v>1.8258600000037363E-3</c:v>
                </c:pt>
                <c:pt idx="91294">
                  <c:v>1.8258800000037364E-3</c:v>
                </c:pt>
                <c:pt idx="91295">
                  <c:v>1.8259000000037365E-3</c:v>
                </c:pt>
                <c:pt idx="91296">
                  <c:v>1.8259200000037366E-3</c:v>
                </c:pt>
                <c:pt idx="91297">
                  <c:v>1.8259400000037367E-3</c:v>
                </c:pt>
                <c:pt idx="91298">
                  <c:v>1.8259600000037368E-3</c:v>
                </c:pt>
                <c:pt idx="91299">
                  <c:v>1.8259800000037369E-3</c:v>
                </c:pt>
                <c:pt idx="91300">
                  <c:v>1.826000000003737E-3</c:v>
                </c:pt>
                <c:pt idx="91301">
                  <c:v>1.8260200000037371E-3</c:v>
                </c:pt>
                <c:pt idx="91302">
                  <c:v>1.8260400000037372E-3</c:v>
                </c:pt>
                <c:pt idx="91303">
                  <c:v>1.8260600000037373E-3</c:v>
                </c:pt>
                <c:pt idx="91304">
                  <c:v>1.8260800000037374E-3</c:v>
                </c:pt>
                <c:pt idx="91305">
                  <c:v>1.8261000000037375E-3</c:v>
                </c:pt>
                <c:pt idx="91306">
                  <c:v>1.8261200000037375E-3</c:v>
                </c:pt>
                <c:pt idx="91307">
                  <c:v>1.8261400000037376E-3</c:v>
                </c:pt>
                <c:pt idx="91308">
                  <c:v>1.8261600000037377E-3</c:v>
                </c:pt>
                <c:pt idx="91309">
                  <c:v>1.8261800000037378E-3</c:v>
                </c:pt>
                <c:pt idx="91310">
                  <c:v>1.8262000000037379E-3</c:v>
                </c:pt>
                <c:pt idx="91311">
                  <c:v>1.826220000003738E-3</c:v>
                </c:pt>
                <c:pt idx="91312">
                  <c:v>1.8262400000037381E-3</c:v>
                </c:pt>
                <c:pt idx="91313">
                  <c:v>1.8262600000037382E-3</c:v>
                </c:pt>
                <c:pt idx="91314">
                  <c:v>1.8262800000037383E-3</c:v>
                </c:pt>
                <c:pt idx="91315">
                  <c:v>1.8263000000037384E-3</c:v>
                </c:pt>
                <c:pt idx="91316">
                  <c:v>1.8263200000037385E-3</c:v>
                </c:pt>
                <c:pt idx="91317">
                  <c:v>1.8263400000037386E-3</c:v>
                </c:pt>
                <c:pt idx="91318">
                  <c:v>1.8263600000037387E-3</c:v>
                </c:pt>
                <c:pt idx="91319">
                  <c:v>1.8263800000037388E-3</c:v>
                </c:pt>
                <c:pt idx="91320">
                  <c:v>1.8264000000037389E-3</c:v>
                </c:pt>
                <c:pt idx="91321">
                  <c:v>1.826420000003739E-3</c:v>
                </c:pt>
                <c:pt idx="91322">
                  <c:v>1.8264400000037391E-3</c:v>
                </c:pt>
                <c:pt idx="91323">
                  <c:v>1.8264600000037392E-3</c:v>
                </c:pt>
                <c:pt idx="91324">
                  <c:v>1.8264800000037393E-3</c:v>
                </c:pt>
                <c:pt idx="91325">
                  <c:v>1.8265000000037394E-3</c:v>
                </c:pt>
                <c:pt idx="91326">
                  <c:v>1.8265200000037395E-3</c:v>
                </c:pt>
                <c:pt idx="91327">
                  <c:v>1.8265400000037396E-3</c:v>
                </c:pt>
                <c:pt idx="91328">
                  <c:v>1.8265600000037397E-3</c:v>
                </c:pt>
                <c:pt idx="91329">
                  <c:v>1.8265800000037398E-3</c:v>
                </c:pt>
                <c:pt idx="91330">
                  <c:v>1.8266000000037399E-3</c:v>
                </c:pt>
                <c:pt idx="91331">
                  <c:v>1.82662000000374E-3</c:v>
                </c:pt>
                <c:pt idx="91332">
                  <c:v>1.8266400000037401E-3</c:v>
                </c:pt>
                <c:pt idx="91333">
                  <c:v>1.8266600000037402E-3</c:v>
                </c:pt>
                <c:pt idx="91334">
                  <c:v>1.8266800000037403E-3</c:v>
                </c:pt>
                <c:pt idx="91335">
                  <c:v>1.8267000000037404E-3</c:v>
                </c:pt>
                <c:pt idx="91336">
                  <c:v>1.8267200000037405E-3</c:v>
                </c:pt>
                <c:pt idx="91337">
                  <c:v>1.8267400000037406E-3</c:v>
                </c:pt>
                <c:pt idx="91338">
                  <c:v>1.8267600000037407E-3</c:v>
                </c:pt>
                <c:pt idx="91339">
                  <c:v>1.8267800000037408E-3</c:v>
                </c:pt>
                <c:pt idx="91340">
                  <c:v>1.8268000000037409E-3</c:v>
                </c:pt>
                <c:pt idx="91341">
                  <c:v>1.826820000003741E-3</c:v>
                </c:pt>
                <c:pt idx="91342">
                  <c:v>1.8268400000037411E-3</c:v>
                </c:pt>
                <c:pt idx="91343">
                  <c:v>1.8268600000037412E-3</c:v>
                </c:pt>
                <c:pt idx="91344">
                  <c:v>1.8268800000037413E-3</c:v>
                </c:pt>
                <c:pt idx="91345">
                  <c:v>1.8269000000037414E-3</c:v>
                </c:pt>
                <c:pt idx="91346">
                  <c:v>1.8269200000037415E-3</c:v>
                </c:pt>
                <c:pt idx="91347">
                  <c:v>1.8269400000037416E-3</c:v>
                </c:pt>
                <c:pt idx="91348">
                  <c:v>1.8269600000037417E-3</c:v>
                </c:pt>
                <c:pt idx="91349">
                  <c:v>1.8269800000037418E-3</c:v>
                </c:pt>
                <c:pt idx="91350">
                  <c:v>1.8270000000037419E-3</c:v>
                </c:pt>
                <c:pt idx="91351">
                  <c:v>1.827020000003742E-3</c:v>
                </c:pt>
                <c:pt idx="91352">
                  <c:v>1.8270400000037421E-3</c:v>
                </c:pt>
                <c:pt idx="91353">
                  <c:v>1.8270600000037422E-3</c:v>
                </c:pt>
                <c:pt idx="91354">
                  <c:v>1.8270800000037423E-3</c:v>
                </c:pt>
                <c:pt idx="91355">
                  <c:v>1.8271000000037424E-3</c:v>
                </c:pt>
                <c:pt idx="91356">
                  <c:v>1.8271200000037425E-3</c:v>
                </c:pt>
                <c:pt idx="91357">
                  <c:v>1.8271400000037425E-3</c:v>
                </c:pt>
                <c:pt idx="91358">
                  <c:v>1.8271600000037426E-3</c:v>
                </c:pt>
                <c:pt idx="91359">
                  <c:v>1.8271800000037427E-3</c:v>
                </c:pt>
                <c:pt idx="91360">
                  <c:v>1.8272000000037428E-3</c:v>
                </c:pt>
                <c:pt idx="91361">
                  <c:v>1.8272200000037429E-3</c:v>
                </c:pt>
                <c:pt idx="91362">
                  <c:v>1.827240000003743E-3</c:v>
                </c:pt>
                <c:pt idx="91363">
                  <c:v>1.8272600000037431E-3</c:v>
                </c:pt>
                <c:pt idx="91364">
                  <c:v>1.8272800000037432E-3</c:v>
                </c:pt>
                <c:pt idx="91365">
                  <c:v>1.8273000000037433E-3</c:v>
                </c:pt>
                <c:pt idx="91366">
                  <c:v>1.8273200000037434E-3</c:v>
                </c:pt>
                <c:pt idx="91367">
                  <c:v>1.8273400000037435E-3</c:v>
                </c:pt>
                <c:pt idx="91368">
                  <c:v>1.8273600000037436E-3</c:v>
                </c:pt>
                <c:pt idx="91369">
                  <c:v>1.8273800000037437E-3</c:v>
                </c:pt>
                <c:pt idx="91370">
                  <c:v>1.8274000000037438E-3</c:v>
                </c:pt>
                <c:pt idx="91371">
                  <c:v>1.8274200000037439E-3</c:v>
                </c:pt>
                <c:pt idx="91372">
                  <c:v>1.827440000003744E-3</c:v>
                </c:pt>
                <c:pt idx="91373">
                  <c:v>1.8274600000037441E-3</c:v>
                </c:pt>
                <c:pt idx="91374">
                  <c:v>1.8274800000037442E-3</c:v>
                </c:pt>
                <c:pt idx="91375">
                  <c:v>1.8275000000037443E-3</c:v>
                </c:pt>
                <c:pt idx="91376">
                  <c:v>1.8275200000037444E-3</c:v>
                </c:pt>
                <c:pt idx="91377">
                  <c:v>1.8275400000037445E-3</c:v>
                </c:pt>
                <c:pt idx="91378">
                  <c:v>1.8275600000037446E-3</c:v>
                </c:pt>
                <c:pt idx="91379">
                  <c:v>1.8275800000037447E-3</c:v>
                </c:pt>
                <c:pt idx="91380">
                  <c:v>1.8276000000037448E-3</c:v>
                </c:pt>
                <c:pt idx="91381">
                  <c:v>1.8276200000037449E-3</c:v>
                </c:pt>
                <c:pt idx="91382">
                  <c:v>1.827640000003745E-3</c:v>
                </c:pt>
                <c:pt idx="91383">
                  <c:v>1.8276600000037451E-3</c:v>
                </c:pt>
                <c:pt idx="91384">
                  <c:v>1.8276800000037452E-3</c:v>
                </c:pt>
                <c:pt idx="91385">
                  <c:v>1.8277000000037453E-3</c:v>
                </c:pt>
                <c:pt idx="91386">
                  <c:v>1.8277200000037454E-3</c:v>
                </c:pt>
                <c:pt idx="91387">
                  <c:v>1.8277400000037455E-3</c:v>
                </c:pt>
                <c:pt idx="91388">
                  <c:v>1.8277600000037456E-3</c:v>
                </c:pt>
                <c:pt idx="91389">
                  <c:v>1.8277800000037457E-3</c:v>
                </c:pt>
                <c:pt idx="91390">
                  <c:v>1.8278000000037458E-3</c:v>
                </c:pt>
                <c:pt idx="91391">
                  <c:v>1.8278200000037459E-3</c:v>
                </c:pt>
                <c:pt idx="91392">
                  <c:v>1.827840000003746E-3</c:v>
                </c:pt>
                <c:pt idx="91393">
                  <c:v>1.8278600000037461E-3</c:v>
                </c:pt>
                <c:pt idx="91394">
                  <c:v>1.8278800000037462E-3</c:v>
                </c:pt>
                <c:pt idx="91395">
                  <c:v>1.8279000000037463E-3</c:v>
                </c:pt>
                <c:pt idx="91396">
                  <c:v>1.8279200000037464E-3</c:v>
                </c:pt>
                <c:pt idx="91397">
                  <c:v>1.8279400000037465E-3</c:v>
                </c:pt>
                <c:pt idx="91398">
                  <c:v>1.8279600000037466E-3</c:v>
                </c:pt>
                <c:pt idx="91399">
                  <c:v>1.8279800000037467E-3</c:v>
                </c:pt>
                <c:pt idx="91400">
                  <c:v>1.8280000000037468E-3</c:v>
                </c:pt>
                <c:pt idx="91401">
                  <c:v>1.8280200000037469E-3</c:v>
                </c:pt>
                <c:pt idx="91402">
                  <c:v>1.828040000003747E-3</c:v>
                </c:pt>
                <c:pt idx="91403">
                  <c:v>1.8280600000037471E-3</c:v>
                </c:pt>
                <c:pt idx="91404">
                  <c:v>1.8280800000037472E-3</c:v>
                </c:pt>
                <c:pt idx="91405">
                  <c:v>1.8281000000037473E-3</c:v>
                </c:pt>
                <c:pt idx="91406">
                  <c:v>1.8281200000037474E-3</c:v>
                </c:pt>
                <c:pt idx="91407">
                  <c:v>1.8281400000037475E-3</c:v>
                </c:pt>
                <c:pt idx="91408">
                  <c:v>1.8281600000037476E-3</c:v>
                </c:pt>
                <c:pt idx="91409">
                  <c:v>1.8281800000037476E-3</c:v>
                </c:pt>
                <c:pt idx="91410">
                  <c:v>1.8282000000037477E-3</c:v>
                </c:pt>
                <c:pt idx="91411">
                  <c:v>1.8282200000037478E-3</c:v>
                </c:pt>
                <c:pt idx="91412">
                  <c:v>1.8282400000037479E-3</c:v>
                </c:pt>
                <c:pt idx="91413">
                  <c:v>1.828260000003748E-3</c:v>
                </c:pt>
                <c:pt idx="91414">
                  <c:v>1.8282800000037481E-3</c:v>
                </c:pt>
                <c:pt idx="91415">
                  <c:v>1.8283000000037482E-3</c:v>
                </c:pt>
                <c:pt idx="91416">
                  <c:v>1.8283200000037483E-3</c:v>
                </c:pt>
                <c:pt idx="91417">
                  <c:v>1.8283400000037484E-3</c:v>
                </c:pt>
                <c:pt idx="91418">
                  <c:v>1.8283600000037485E-3</c:v>
                </c:pt>
                <c:pt idx="91419">
                  <c:v>1.8283800000037486E-3</c:v>
                </c:pt>
                <c:pt idx="91420">
                  <c:v>1.8284000000037487E-3</c:v>
                </c:pt>
                <c:pt idx="91421">
                  <c:v>1.8284200000037488E-3</c:v>
                </c:pt>
                <c:pt idx="91422">
                  <c:v>1.8284400000037489E-3</c:v>
                </c:pt>
                <c:pt idx="91423">
                  <c:v>1.828460000003749E-3</c:v>
                </c:pt>
                <c:pt idx="91424">
                  <c:v>1.8284800000037491E-3</c:v>
                </c:pt>
                <c:pt idx="91425">
                  <c:v>1.8285000000037492E-3</c:v>
                </c:pt>
                <c:pt idx="91426">
                  <c:v>1.8285200000037493E-3</c:v>
                </c:pt>
                <c:pt idx="91427">
                  <c:v>1.8285400000037494E-3</c:v>
                </c:pt>
                <c:pt idx="91428">
                  <c:v>1.8285600000037495E-3</c:v>
                </c:pt>
                <c:pt idx="91429">
                  <c:v>1.8285800000037496E-3</c:v>
                </c:pt>
                <c:pt idx="91430">
                  <c:v>1.8286000000037497E-3</c:v>
                </c:pt>
                <c:pt idx="91431">
                  <c:v>1.8286200000037498E-3</c:v>
                </c:pt>
                <c:pt idx="91432">
                  <c:v>1.8286400000037499E-3</c:v>
                </c:pt>
                <c:pt idx="91433">
                  <c:v>1.82866000000375E-3</c:v>
                </c:pt>
                <c:pt idx="91434">
                  <c:v>1.8286800000037501E-3</c:v>
                </c:pt>
                <c:pt idx="91435">
                  <c:v>1.8287000000037502E-3</c:v>
                </c:pt>
                <c:pt idx="91436">
                  <c:v>1.8287200000037503E-3</c:v>
                </c:pt>
                <c:pt idx="91437">
                  <c:v>1.8287400000037504E-3</c:v>
                </c:pt>
                <c:pt idx="91438">
                  <c:v>1.8287600000037505E-3</c:v>
                </c:pt>
                <c:pt idx="91439">
                  <c:v>1.8287800000037506E-3</c:v>
                </c:pt>
                <c:pt idx="91440">
                  <c:v>1.8288000000037507E-3</c:v>
                </c:pt>
                <c:pt idx="91441">
                  <c:v>1.8288200000037508E-3</c:v>
                </c:pt>
                <c:pt idx="91442">
                  <c:v>1.8288400000037509E-3</c:v>
                </c:pt>
                <c:pt idx="91443">
                  <c:v>1.828860000003751E-3</c:v>
                </c:pt>
                <c:pt idx="91444">
                  <c:v>1.8288800000037511E-3</c:v>
                </c:pt>
                <c:pt idx="91445">
                  <c:v>1.8289000000037512E-3</c:v>
                </c:pt>
                <c:pt idx="91446">
                  <c:v>1.8289200000037513E-3</c:v>
                </c:pt>
                <c:pt idx="91447">
                  <c:v>1.8289400000037514E-3</c:v>
                </c:pt>
                <c:pt idx="91448">
                  <c:v>1.8289600000037515E-3</c:v>
                </c:pt>
                <c:pt idx="91449">
                  <c:v>1.8289800000037516E-3</c:v>
                </c:pt>
                <c:pt idx="91450">
                  <c:v>1.8290000000037517E-3</c:v>
                </c:pt>
                <c:pt idx="91451">
                  <c:v>1.8290200000037518E-3</c:v>
                </c:pt>
                <c:pt idx="91452">
                  <c:v>1.8290400000037519E-3</c:v>
                </c:pt>
                <c:pt idx="91453">
                  <c:v>1.829060000003752E-3</c:v>
                </c:pt>
                <c:pt idx="91454">
                  <c:v>1.8290800000037521E-3</c:v>
                </c:pt>
                <c:pt idx="91455">
                  <c:v>1.8291000000037522E-3</c:v>
                </c:pt>
                <c:pt idx="91456">
                  <c:v>1.8291200000037523E-3</c:v>
                </c:pt>
                <c:pt idx="91457">
                  <c:v>1.8291400000037524E-3</c:v>
                </c:pt>
                <c:pt idx="91458">
                  <c:v>1.8291600000037525E-3</c:v>
                </c:pt>
                <c:pt idx="91459">
                  <c:v>1.8291800000037526E-3</c:v>
                </c:pt>
                <c:pt idx="91460">
                  <c:v>1.8292000000037527E-3</c:v>
                </c:pt>
                <c:pt idx="91461">
                  <c:v>1.8292200000037527E-3</c:v>
                </c:pt>
                <c:pt idx="91462">
                  <c:v>1.8292400000037528E-3</c:v>
                </c:pt>
                <c:pt idx="91463">
                  <c:v>1.8292600000037529E-3</c:v>
                </c:pt>
                <c:pt idx="91464">
                  <c:v>1.829280000003753E-3</c:v>
                </c:pt>
                <c:pt idx="91465">
                  <c:v>1.8293000000037531E-3</c:v>
                </c:pt>
                <c:pt idx="91466">
                  <c:v>1.8293200000037532E-3</c:v>
                </c:pt>
                <c:pt idx="91467">
                  <c:v>1.8293400000037533E-3</c:v>
                </c:pt>
                <c:pt idx="91468">
                  <c:v>1.8293600000037534E-3</c:v>
                </c:pt>
                <c:pt idx="91469">
                  <c:v>1.8293800000037535E-3</c:v>
                </c:pt>
                <c:pt idx="91470">
                  <c:v>1.8294000000037536E-3</c:v>
                </c:pt>
                <c:pt idx="91471">
                  <c:v>1.8294200000037537E-3</c:v>
                </c:pt>
                <c:pt idx="91472">
                  <c:v>1.8294400000037538E-3</c:v>
                </c:pt>
                <c:pt idx="91473">
                  <c:v>1.8294600000037539E-3</c:v>
                </c:pt>
                <c:pt idx="91474">
                  <c:v>1.829480000003754E-3</c:v>
                </c:pt>
                <c:pt idx="91475">
                  <c:v>1.8295000000037541E-3</c:v>
                </c:pt>
                <c:pt idx="91476">
                  <c:v>1.8295200000037542E-3</c:v>
                </c:pt>
                <c:pt idx="91477">
                  <c:v>1.8295400000037543E-3</c:v>
                </c:pt>
                <c:pt idx="91478">
                  <c:v>1.8295600000037544E-3</c:v>
                </c:pt>
                <c:pt idx="91479">
                  <c:v>1.8295800000037545E-3</c:v>
                </c:pt>
                <c:pt idx="91480">
                  <c:v>1.8296000000037546E-3</c:v>
                </c:pt>
                <c:pt idx="91481">
                  <c:v>1.8296200000037547E-3</c:v>
                </c:pt>
                <c:pt idx="91482">
                  <c:v>1.8296400000037548E-3</c:v>
                </c:pt>
                <c:pt idx="91483">
                  <c:v>1.8296600000037549E-3</c:v>
                </c:pt>
                <c:pt idx="91484">
                  <c:v>1.829680000003755E-3</c:v>
                </c:pt>
                <c:pt idx="91485">
                  <c:v>1.8297000000037551E-3</c:v>
                </c:pt>
                <c:pt idx="91486">
                  <c:v>1.8297200000037552E-3</c:v>
                </c:pt>
                <c:pt idx="91487">
                  <c:v>1.8297400000037553E-3</c:v>
                </c:pt>
                <c:pt idx="91488">
                  <c:v>1.8297600000037554E-3</c:v>
                </c:pt>
                <c:pt idx="91489">
                  <c:v>1.8297800000037555E-3</c:v>
                </c:pt>
                <c:pt idx="91490">
                  <c:v>1.8298000000037556E-3</c:v>
                </c:pt>
                <c:pt idx="91491">
                  <c:v>1.8298200000037557E-3</c:v>
                </c:pt>
                <c:pt idx="91492">
                  <c:v>1.8298400000037558E-3</c:v>
                </c:pt>
                <c:pt idx="91493">
                  <c:v>1.8298600000037559E-3</c:v>
                </c:pt>
                <c:pt idx="91494">
                  <c:v>1.829880000003756E-3</c:v>
                </c:pt>
                <c:pt idx="91495">
                  <c:v>1.8299000000037561E-3</c:v>
                </c:pt>
                <c:pt idx="91496">
                  <c:v>1.8299200000037562E-3</c:v>
                </c:pt>
                <c:pt idx="91497">
                  <c:v>1.8299400000037563E-3</c:v>
                </c:pt>
                <c:pt idx="91498">
                  <c:v>1.8299600000037564E-3</c:v>
                </c:pt>
                <c:pt idx="91499">
                  <c:v>1.8299800000037565E-3</c:v>
                </c:pt>
                <c:pt idx="91500">
                  <c:v>1.8300000000037566E-3</c:v>
                </c:pt>
                <c:pt idx="91501">
                  <c:v>1.8300200000037567E-3</c:v>
                </c:pt>
                <c:pt idx="91502">
                  <c:v>1.8300400000037568E-3</c:v>
                </c:pt>
                <c:pt idx="91503">
                  <c:v>1.8300600000037569E-3</c:v>
                </c:pt>
                <c:pt idx="91504">
                  <c:v>1.830080000003757E-3</c:v>
                </c:pt>
                <c:pt idx="91505">
                  <c:v>1.8301000000037571E-3</c:v>
                </c:pt>
                <c:pt idx="91506">
                  <c:v>1.8301200000037572E-3</c:v>
                </c:pt>
                <c:pt idx="91507">
                  <c:v>1.8301400000037573E-3</c:v>
                </c:pt>
                <c:pt idx="91508">
                  <c:v>1.8301600000037574E-3</c:v>
                </c:pt>
                <c:pt idx="91509">
                  <c:v>1.8301800000037575E-3</c:v>
                </c:pt>
                <c:pt idx="91510">
                  <c:v>1.8302000000037576E-3</c:v>
                </c:pt>
                <c:pt idx="91511">
                  <c:v>1.8302200000037577E-3</c:v>
                </c:pt>
                <c:pt idx="91512">
                  <c:v>1.8302400000037577E-3</c:v>
                </c:pt>
                <c:pt idx="91513">
                  <c:v>1.8302600000037578E-3</c:v>
                </c:pt>
                <c:pt idx="91514">
                  <c:v>1.8302800000037579E-3</c:v>
                </c:pt>
                <c:pt idx="91515">
                  <c:v>1.830300000003758E-3</c:v>
                </c:pt>
                <c:pt idx="91516">
                  <c:v>1.8303200000037581E-3</c:v>
                </c:pt>
                <c:pt idx="91517">
                  <c:v>1.8303400000037582E-3</c:v>
                </c:pt>
                <c:pt idx="91518">
                  <c:v>1.8303600000037583E-3</c:v>
                </c:pt>
                <c:pt idx="91519">
                  <c:v>1.8303800000037584E-3</c:v>
                </c:pt>
                <c:pt idx="91520">
                  <c:v>1.8304000000037585E-3</c:v>
                </c:pt>
                <c:pt idx="91521">
                  <c:v>1.8304200000037586E-3</c:v>
                </c:pt>
                <c:pt idx="91522">
                  <c:v>1.8304400000037587E-3</c:v>
                </c:pt>
                <c:pt idx="91523">
                  <c:v>1.8304600000037588E-3</c:v>
                </c:pt>
                <c:pt idx="91524">
                  <c:v>1.8304800000037589E-3</c:v>
                </c:pt>
                <c:pt idx="91525">
                  <c:v>1.830500000003759E-3</c:v>
                </c:pt>
                <c:pt idx="91526">
                  <c:v>1.8305200000037591E-3</c:v>
                </c:pt>
                <c:pt idx="91527">
                  <c:v>1.8305400000037592E-3</c:v>
                </c:pt>
                <c:pt idx="91528">
                  <c:v>1.8305600000037593E-3</c:v>
                </c:pt>
                <c:pt idx="91529">
                  <c:v>1.8305800000037594E-3</c:v>
                </c:pt>
                <c:pt idx="91530">
                  <c:v>1.8306000000037595E-3</c:v>
                </c:pt>
                <c:pt idx="91531">
                  <c:v>1.8306200000037596E-3</c:v>
                </c:pt>
                <c:pt idx="91532">
                  <c:v>1.8306400000037597E-3</c:v>
                </c:pt>
                <c:pt idx="91533">
                  <c:v>1.8306600000037598E-3</c:v>
                </c:pt>
                <c:pt idx="91534">
                  <c:v>1.8306800000037599E-3</c:v>
                </c:pt>
                <c:pt idx="91535">
                  <c:v>1.83070000000376E-3</c:v>
                </c:pt>
                <c:pt idx="91536">
                  <c:v>1.8307200000037601E-3</c:v>
                </c:pt>
                <c:pt idx="91537">
                  <c:v>1.8307400000037602E-3</c:v>
                </c:pt>
                <c:pt idx="91538">
                  <c:v>1.8307600000037603E-3</c:v>
                </c:pt>
                <c:pt idx="91539">
                  <c:v>1.8307800000037604E-3</c:v>
                </c:pt>
                <c:pt idx="91540">
                  <c:v>1.8308000000037605E-3</c:v>
                </c:pt>
                <c:pt idx="91541">
                  <c:v>1.8308200000037606E-3</c:v>
                </c:pt>
                <c:pt idx="91542">
                  <c:v>1.8308400000037607E-3</c:v>
                </c:pt>
                <c:pt idx="91543">
                  <c:v>1.8308600000037608E-3</c:v>
                </c:pt>
                <c:pt idx="91544">
                  <c:v>1.8308800000037609E-3</c:v>
                </c:pt>
                <c:pt idx="91545">
                  <c:v>1.830900000003761E-3</c:v>
                </c:pt>
                <c:pt idx="91546">
                  <c:v>1.8309200000037611E-3</c:v>
                </c:pt>
                <c:pt idx="91547">
                  <c:v>1.8309400000037612E-3</c:v>
                </c:pt>
                <c:pt idx="91548">
                  <c:v>1.8309600000037613E-3</c:v>
                </c:pt>
                <c:pt idx="91549">
                  <c:v>1.8309800000037614E-3</c:v>
                </c:pt>
                <c:pt idx="91550">
                  <c:v>1.8310000000037615E-3</c:v>
                </c:pt>
                <c:pt idx="91551">
                  <c:v>1.8310200000037616E-3</c:v>
                </c:pt>
                <c:pt idx="91552">
                  <c:v>1.8310400000037617E-3</c:v>
                </c:pt>
                <c:pt idx="91553">
                  <c:v>1.8310600000037618E-3</c:v>
                </c:pt>
                <c:pt idx="91554">
                  <c:v>1.8310800000037619E-3</c:v>
                </c:pt>
                <c:pt idx="91555">
                  <c:v>1.831100000003762E-3</c:v>
                </c:pt>
                <c:pt idx="91556">
                  <c:v>1.8311200000037621E-3</c:v>
                </c:pt>
                <c:pt idx="91557">
                  <c:v>1.8311400000037622E-3</c:v>
                </c:pt>
                <c:pt idx="91558">
                  <c:v>1.8311600000037623E-3</c:v>
                </c:pt>
                <c:pt idx="91559">
                  <c:v>1.8311800000037624E-3</c:v>
                </c:pt>
                <c:pt idx="91560">
                  <c:v>1.8312000000037625E-3</c:v>
                </c:pt>
                <c:pt idx="91561">
                  <c:v>1.8312200000037626E-3</c:v>
                </c:pt>
                <c:pt idx="91562">
                  <c:v>1.8312400000037627E-3</c:v>
                </c:pt>
                <c:pt idx="91563">
                  <c:v>1.8312600000037628E-3</c:v>
                </c:pt>
                <c:pt idx="91564">
                  <c:v>1.8312800000037628E-3</c:v>
                </c:pt>
                <c:pt idx="91565">
                  <c:v>1.8313000000037629E-3</c:v>
                </c:pt>
                <c:pt idx="91566">
                  <c:v>1.831320000003763E-3</c:v>
                </c:pt>
                <c:pt idx="91567">
                  <c:v>1.8313400000037631E-3</c:v>
                </c:pt>
                <c:pt idx="91568">
                  <c:v>1.8313600000037632E-3</c:v>
                </c:pt>
                <c:pt idx="91569">
                  <c:v>1.8313800000037633E-3</c:v>
                </c:pt>
                <c:pt idx="91570">
                  <c:v>1.8314000000037634E-3</c:v>
                </c:pt>
                <c:pt idx="91571">
                  <c:v>1.8314200000037635E-3</c:v>
                </c:pt>
                <c:pt idx="91572">
                  <c:v>1.8314400000037636E-3</c:v>
                </c:pt>
                <c:pt idx="91573">
                  <c:v>1.8314600000037637E-3</c:v>
                </c:pt>
                <c:pt idx="91574">
                  <c:v>1.8314800000037638E-3</c:v>
                </c:pt>
                <c:pt idx="91575">
                  <c:v>1.8315000000037639E-3</c:v>
                </c:pt>
                <c:pt idx="91576">
                  <c:v>1.831520000003764E-3</c:v>
                </c:pt>
                <c:pt idx="91577">
                  <c:v>1.8315400000037641E-3</c:v>
                </c:pt>
                <c:pt idx="91578">
                  <c:v>1.8315600000037642E-3</c:v>
                </c:pt>
                <c:pt idx="91579">
                  <c:v>1.8315800000037643E-3</c:v>
                </c:pt>
                <c:pt idx="91580">
                  <c:v>1.8316000000037644E-3</c:v>
                </c:pt>
                <c:pt idx="91581">
                  <c:v>1.8316200000037645E-3</c:v>
                </c:pt>
                <c:pt idx="91582">
                  <c:v>1.8316400000037646E-3</c:v>
                </c:pt>
                <c:pt idx="91583">
                  <c:v>1.8316600000037647E-3</c:v>
                </c:pt>
                <c:pt idx="91584">
                  <c:v>1.8316800000037648E-3</c:v>
                </c:pt>
                <c:pt idx="91585">
                  <c:v>1.8317000000037649E-3</c:v>
                </c:pt>
                <c:pt idx="91586">
                  <c:v>1.831720000003765E-3</c:v>
                </c:pt>
                <c:pt idx="91587">
                  <c:v>1.8317400000037651E-3</c:v>
                </c:pt>
                <c:pt idx="91588">
                  <c:v>1.8317600000037652E-3</c:v>
                </c:pt>
                <c:pt idx="91589">
                  <c:v>1.8317800000037653E-3</c:v>
                </c:pt>
                <c:pt idx="91590">
                  <c:v>1.8318000000037654E-3</c:v>
                </c:pt>
                <c:pt idx="91591">
                  <c:v>1.8318200000037655E-3</c:v>
                </c:pt>
                <c:pt idx="91592">
                  <c:v>1.8318400000037656E-3</c:v>
                </c:pt>
                <c:pt idx="91593">
                  <c:v>1.8318600000037657E-3</c:v>
                </c:pt>
                <c:pt idx="91594">
                  <c:v>1.8318800000037658E-3</c:v>
                </c:pt>
                <c:pt idx="91595">
                  <c:v>1.8319000000037659E-3</c:v>
                </c:pt>
                <c:pt idx="91596">
                  <c:v>1.831920000003766E-3</c:v>
                </c:pt>
                <c:pt idx="91597">
                  <c:v>1.8319400000037661E-3</c:v>
                </c:pt>
                <c:pt idx="91598">
                  <c:v>1.8319600000037662E-3</c:v>
                </c:pt>
                <c:pt idx="91599">
                  <c:v>1.8319800000037663E-3</c:v>
                </c:pt>
                <c:pt idx="91600">
                  <c:v>1.8320000000037664E-3</c:v>
                </c:pt>
                <c:pt idx="91601">
                  <c:v>1.8320200000037665E-3</c:v>
                </c:pt>
                <c:pt idx="91602">
                  <c:v>1.8320400000037666E-3</c:v>
                </c:pt>
                <c:pt idx="91603">
                  <c:v>1.8320600000037667E-3</c:v>
                </c:pt>
                <c:pt idx="91604">
                  <c:v>1.8320800000037668E-3</c:v>
                </c:pt>
                <c:pt idx="91605">
                  <c:v>1.8321000000037669E-3</c:v>
                </c:pt>
                <c:pt idx="91606">
                  <c:v>1.832120000003767E-3</c:v>
                </c:pt>
                <c:pt idx="91607">
                  <c:v>1.8321400000037671E-3</c:v>
                </c:pt>
                <c:pt idx="91608">
                  <c:v>1.8321600000037672E-3</c:v>
                </c:pt>
                <c:pt idx="91609">
                  <c:v>1.8321800000037673E-3</c:v>
                </c:pt>
                <c:pt idx="91610">
                  <c:v>1.8322000000037674E-3</c:v>
                </c:pt>
                <c:pt idx="91611">
                  <c:v>1.8322200000037675E-3</c:v>
                </c:pt>
                <c:pt idx="91612">
                  <c:v>1.8322400000037676E-3</c:v>
                </c:pt>
                <c:pt idx="91613">
                  <c:v>1.8322600000037677E-3</c:v>
                </c:pt>
                <c:pt idx="91614">
                  <c:v>1.8322800000037678E-3</c:v>
                </c:pt>
                <c:pt idx="91615">
                  <c:v>1.8323000000037679E-3</c:v>
                </c:pt>
                <c:pt idx="91616">
                  <c:v>1.8323200000037679E-3</c:v>
                </c:pt>
                <c:pt idx="91617">
                  <c:v>1.832340000003768E-3</c:v>
                </c:pt>
                <c:pt idx="91618">
                  <c:v>1.8323600000037681E-3</c:v>
                </c:pt>
                <c:pt idx="91619">
                  <c:v>1.8323800000037682E-3</c:v>
                </c:pt>
                <c:pt idx="91620">
                  <c:v>1.8324000000037683E-3</c:v>
                </c:pt>
                <c:pt idx="91621">
                  <c:v>1.8324200000037684E-3</c:v>
                </c:pt>
                <c:pt idx="91622">
                  <c:v>1.8324400000037685E-3</c:v>
                </c:pt>
                <c:pt idx="91623">
                  <c:v>1.8324600000037686E-3</c:v>
                </c:pt>
                <c:pt idx="91624">
                  <c:v>1.8324800000037687E-3</c:v>
                </c:pt>
                <c:pt idx="91625">
                  <c:v>1.8325000000037688E-3</c:v>
                </c:pt>
                <c:pt idx="91626">
                  <c:v>1.8325200000037689E-3</c:v>
                </c:pt>
                <c:pt idx="91627">
                  <c:v>1.832540000003769E-3</c:v>
                </c:pt>
                <c:pt idx="91628">
                  <c:v>1.8325600000037691E-3</c:v>
                </c:pt>
                <c:pt idx="91629">
                  <c:v>1.8325800000037692E-3</c:v>
                </c:pt>
                <c:pt idx="91630">
                  <c:v>1.8326000000037693E-3</c:v>
                </c:pt>
                <c:pt idx="91631">
                  <c:v>1.8326200000037694E-3</c:v>
                </c:pt>
                <c:pt idx="91632">
                  <c:v>1.8326400000037695E-3</c:v>
                </c:pt>
                <c:pt idx="91633">
                  <c:v>1.8326600000037696E-3</c:v>
                </c:pt>
                <c:pt idx="91634">
                  <c:v>1.8326800000037697E-3</c:v>
                </c:pt>
                <c:pt idx="91635">
                  <c:v>1.8327000000037698E-3</c:v>
                </c:pt>
                <c:pt idx="91636">
                  <c:v>1.8327200000037699E-3</c:v>
                </c:pt>
                <c:pt idx="91637">
                  <c:v>1.83274000000377E-3</c:v>
                </c:pt>
                <c:pt idx="91638">
                  <c:v>1.8327600000037701E-3</c:v>
                </c:pt>
                <c:pt idx="91639">
                  <c:v>1.8327800000037702E-3</c:v>
                </c:pt>
                <c:pt idx="91640">
                  <c:v>1.8328000000037703E-3</c:v>
                </c:pt>
                <c:pt idx="91641">
                  <c:v>1.8328200000037704E-3</c:v>
                </c:pt>
                <c:pt idx="91642">
                  <c:v>1.8328400000037705E-3</c:v>
                </c:pt>
                <c:pt idx="91643">
                  <c:v>1.8328600000037706E-3</c:v>
                </c:pt>
                <c:pt idx="91644">
                  <c:v>1.8328800000037707E-3</c:v>
                </c:pt>
                <c:pt idx="91645">
                  <c:v>1.8329000000037708E-3</c:v>
                </c:pt>
                <c:pt idx="91646">
                  <c:v>1.8329200000037709E-3</c:v>
                </c:pt>
                <c:pt idx="91647">
                  <c:v>1.832940000003771E-3</c:v>
                </c:pt>
                <c:pt idx="91648">
                  <c:v>1.8329600000037711E-3</c:v>
                </c:pt>
                <c:pt idx="91649">
                  <c:v>1.8329800000037712E-3</c:v>
                </c:pt>
                <c:pt idx="91650">
                  <c:v>1.8330000000037713E-3</c:v>
                </c:pt>
                <c:pt idx="91651">
                  <c:v>1.8330200000037714E-3</c:v>
                </c:pt>
                <c:pt idx="91652">
                  <c:v>1.8330400000037715E-3</c:v>
                </c:pt>
                <c:pt idx="91653">
                  <c:v>1.8330600000037716E-3</c:v>
                </c:pt>
                <c:pt idx="91654">
                  <c:v>1.8330800000037717E-3</c:v>
                </c:pt>
                <c:pt idx="91655">
                  <c:v>1.8331000000037718E-3</c:v>
                </c:pt>
                <c:pt idx="91656">
                  <c:v>1.8331200000037719E-3</c:v>
                </c:pt>
                <c:pt idx="91657">
                  <c:v>1.833140000003772E-3</c:v>
                </c:pt>
                <c:pt idx="91658">
                  <c:v>1.8331600000037721E-3</c:v>
                </c:pt>
                <c:pt idx="91659">
                  <c:v>1.8331800000037722E-3</c:v>
                </c:pt>
                <c:pt idx="91660">
                  <c:v>1.8332000000037723E-3</c:v>
                </c:pt>
                <c:pt idx="91661">
                  <c:v>1.8332200000037724E-3</c:v>
                </c:pt>
                <c:pt idx="91662">
                  <c:v>1.8332400000037725E-3</c:v>
                </c:pt>
                <c:pt idx="91663">
                  <c:v>1.8332600000037726E-3</c:v>
                </c:pt>
                <c:pt idx="91664">
                  <c:v>1.8332800000037727E-3</c:v>
                </c:pt>
                <c:pt idx="91665">
                  <c:v>1.8333000000037728E-3</c:v>
                </c:pt>
                <c:pt idx="91666">
                  <c:v>1.8333200000037729E-3</c:v>
                </c:pt>
                <c:pt idx="91667">
                  <c:v>1.8333400000037729E-3</c:v>
                </c:pt>
                <c:pt idx="91668">
                  <c:v>1.833360000003773E-3</c:v>
                </c:pt>
                <c:pt idx="91669">
                  <c:v>1.8333800000037731E-3</c:v>
                </c:pt>
                <c:pt idx="91670">
                  <c:v>1.8334000000037732E-3</c:v>
                </c:pt>
                <c:pt idx="91671">
                  <c:v>1.8334200000037733E-3</c:v>
                </c:pt>
                <c:pt idx="91672">
                  <c:v>1.8334400000037734E-3</c:v>
                </c:pt>
                <c:pt idx="91673">
                  <c:v>1.8334600000037735E-3</c:v>
                </c:pt>
                <c:pt idx="91674">
                  <c:v>1.8334800000037736E-3</c:v>
                </c:pt>
                <c:pt idx="91675">
                  <c:v>1.8335000000037737E-3</c:v>
                </c:pt>
                <c:pt idx="91676">
                  <c:v>1.8335200000037738E-3</c:v>
                </c:pt>
                <c:pt idx="91677">
                  <c:v>1.8335400000037739E-3</c:v>
                </c:pt>
                <c:pt idx="91678">
                  <c:v>1.833560000003774E-3</c:v>
                </c:pt>
                <c:pt idx="91679">
                  <c:v>1.8335800000037741E-3</c:v>
                </c:pt>
                <c:pt idx="91680">
                  <c:v>1.8336000000037742E-3</c:v>
                </c:pt>
                <c:pt idx="91681">
                  <c:v>1.8336200000037743E-3</c:v>
                </c:pt>
                <c:pt idx="91682">
                  <c:v>1.8336400000037744E-3</c:v>
                </c:pt>
                <c:pt idx="91683">
                  <c:v>1.8336600000037745E-3</c:v>
                </c:pt>
                <c:pt idx="91684">
                  <c:v>1.8336800000037746E-3</c:v>
                </c:pt>
                <c:pt idx="91685">
                  <c:v>1.8337000000037747E-3</c:v>
                </c:pt>
                <c:pt idx="91686">
                  <c:v>1.8337200000037748E-3</c:v>
                </c:pt>
                <c:pt idx="91687">
                  <c:v>1.8337400000037749E-3</c:v>
                </c:pt>
                <c:pt idx="91688">
                  <c:v>1.833760000003775E-3</c:v>
                </c:pt>
                <c:pt idx="91689">
                  <c:v>1.8337800000037751E-3</c:v>
                </c:pt>
                <c:pt idx="91690">
                  <c:v>1.8338000000037752E-3</c:v>
                </c:pt>
                <c:pt idx="91691">
                  <c:v>1.8338200000037753E-3</c:v>
                </c:pt>
                <c:pt idx="91692">
                  <c:v>1.8338400000037754E-3</c:v>
                </c:pt>
                <c:pt idx="91693">
                  <c:v>1.8338600000037755E-3</c:v>
                </c:pt>
                <c:pt idx="91694">
                  <c:v>1.8338800000037756E-3</c:v>
                </c:pt>
                <c:pt idx="91695">
                  <c:v>1.8339000000037757E-3</c:v>
                </c:pt>
                <c:pt idx="91696">
                  <c:v>1.8339200000037758E-3</c:v>
                </c:pt>
                <c:pt idx="91697">
                  <c:v>1.8339400000037759E-3</c:v>
                </c:pt>
                <c:pt idx="91698">
                  <c:v>1.833960000003776E-3</c:v>
                </c:pt>
                <c:pt idx="91699">
                  <c:v>1.8339800000037761E-3</c:v>
                </c:pt>
                <c:pt idx="91700">
                  <c:v>1.8340000000037762E-3</c:v>
                </c:pt>
                <c:pt idx="91701">
                  <c:v>1.8340200000037763E-3</c:v>
                </c:pt>
                <c:pt idx="91702">
                  <c:v>1.8340400000037764E-3</c:v>
                </c:pt>
                <c:pt idx="91703">
                  <c:v>1.8340600000037765E-3</c:v>
                </c:pt>
                <c:pt idx="91704">
                  <c:v>1.8340800000037766E-3</c:v>
                </c:pt>
                <c:pt idx="91705">
                  <c:v>1.8341000000037767E-3</c:v>
                </c:pt>
                <c:pt idx="91706">
                  <c:v>1.8341200000037768E-3</c:v>
                </c:pt>
                <c:pt idx="91707">
                  <c:v>1.8341400000037769E-3</c:v>
                </c:pt>
                <c:pt idx="91708">
                  <c:v>1.834160000003777E-3</c:v>
                </c:pt>
                <c:pt idx="91709">
                  <c:v>1.8341800000037771E-3</c:v>
                </c:pt>
                <c:pt idx="91710">
                  <c:v>1.8342000000037772E-3</c:v>
                </c:pt>
                <c:pt idx="91711">
                  <c:v>1.8342200000037773E-3</c:v>
                </c:pt>
                <c:pt idx="91712">
                  <c:v>1.8342400000037774E-3</c:v>
                </c:pt>
                <c:pt idx="91713">
                  <c:v>1.8342600000037775E-3</c:v>
                </c:pt>
                <c:pt idx="91714">
                  <c:v>1.8342800000037776E-3</c:v>
                </c:pt>
                <c:pt idx="91715">
                  <c:v>1.8343000000037777E-3</c:v>
                </c:pt>
                <c:pt idx="91716">
                  <c:v>1.8343200000037778E-3</c:v>
                </c:pt>
                <c:pt idx="91717">
                  <c:v>1.8343400000037779E-3</c:v>
                </c:pt>
                <c:pt idx="91718">
                  <c:v>1.834360000003778E-3</c:v>
                </c:pt>
                <c:pt idx="91719">
                  <c:v>1.834380000003778E-3</c:v>
                </c:pt>
                <c:pt idx="91720">
                  <c:v>1.8344000000037781E-3</c:v>
                </c:pt>
                <c:pt idx="91721">
                  <c:v>1.8344200000037782E-3</c:v>
                </c:pt>
                <c:pt idx="91722">
                  <c:v>1.8344400000037783E-3</c:v>
                </c:pt>
                <c:pt idx="91723">
                  <c:v>1.8344600000037784E-3</c:v>
                </c:pt>
                <c:pt idx="91724">
                  <c:v>1.8344800000037785E-3</c:v>
                </c:pt>
                <c:pt idx="91725">
                  <c:v>1.8345000000037786E-3</c:v>
                </c:pt>
                <c:pt idx="91726">
                  <c:v>1.8345200000037787E-3</c:v>
                </c:pt>
                <c:pt idx="91727">
                  <c:v>1.8345400000037788E-3</c:v>
                </c:pt>
                <c:pt idx="91728">
                  <c:v>1.8345600000037789E-3</c:v>
                </c:pt>
                <c:pt idx="91729">
                  <c:v>1.834580000003779E-3</c:v>
                </c:pt>
                <c:pt idx="91730">
                  <c:v>1.8346000000037791E-3</c:v>
                </c:pt>
                <c:pt idx="91731">
                  <c:v>1.8346200000037792E-3</c:v>
                </c:pt>
                <c:pt idx="91732">
                  <c:v>1.8346400000037793E-3</c:v>
                </c:pt>
                <c:pt idx="91733">
                  <c:v>1.8346600000037794E-3</c:v>
                </c:pt>
                <c:pt idx="91734">
                  <c:v>1.8346800000037795E-3</c:v>
                </c:pt>
                <c:pt idx="91735">
                  <c:v>1.8347000000037796E-3</c:v>
                </c:pt>
                <c:pt idx="91736">
                  <c:v>1.8347200000037797E-3</c:v>
                </c:pt>
                <c:pt idx="91737">
                  <c:v>1.8347400000037798E-3</c:v>
                </c:pt>
                <c:pt idx="91738">
                  <c:v>1.8347600000037799E-3</c:v>
                </c:pt>
                <c:pt idx="91739">
                  <c:v>1.83478000000378E-3</c:v>
                </c:pt>
                <c:pt idx="91740">
                  <c:v>1.8348000000037801E-3</c:v>
                </c:pt>
                <c:pt idx="91741">
                  <c:v>1.8348200000037802E-3</c:v>
                </c:pt>
                <c:pt idx="91742">
                  <c:v>1.8348400000037803E-3</c:v>
                </c:pt>
                <c:pt idx="91743">
                  <c:v>1.8348600000037804E-3</c:v>
                </c:pt>
                <c:pt idx="91744">
                  <c:v>1.8348800000037805E-3</c:v>
                </c:pt>
                <c:pt idx="91745">
                  <c:v>1.8349000000037806E-3</c:v>
                </c:pt>
                <c:pt idx="91746">
                  <c:v>1.8349200000037807E-3</c:v>
                </c:pt>
                <c:pt idx="91747">
                  <c:v>1.8349400000037808E-3</c:v>
                </c:pt>
                <c:pt idx="91748">
                  <c:v>1.8349600000037809E-3</c:v>
                </c:pt>
                <c:pt idx="91749">
                  <c:v>1.834980000003781E-3</c:v>
                </c:pt>
                <c:pt idx="91750">
                  <c:v>1.8350000000037811E-3</c:v>
                </c:pt>
                <c:pt idx="91751">
                  <c:v>1.8350200000037812E-3</c:v>
                </c:pt>
                <c:pt idx="91752">
                  <c:v>1.8350400000037813E-3</c:v>
                </c:pt>
                <c:pt idx="91753">
                  <c:v>1.8350600000037814E-3</c:v>
                </c:pt>
                <c:pt idx="91754">
                  <c:v>1.8350800000037815E-3</c:v>
                </c:pt>
                <c:pt idx="91755">
                  <c:v>1.8351000000037816E-3</c:v>
                </c:pt>
                <c:pt idx="91756">
                  <c:v>1.8351200000037817E-3</c:v>
                </c:pt>
                <c:pt idx="91757">
                  <c:v>1.8351400000037818E-3</c:v>
                </c:pt>
                <c:pt idx="91758">
                  <c:v>1.8351600000037819E-3</c:v>
                </c:pt>
                <c:pt idx="91759">
                  <c:v>1.835180000003782E-3</c:v>
                </c:pt>
                <c:pt idx="91760">
                  <c:v>1.8352000000037821E-3</c:v>
                </c:pt>
                <c:pt idx="91761">
                  <c:v>1.8352200000037822E-3</c:v>
                </c:pt>
                <c:pt idx="91762">
                  <c:v>1.8352400000037823E-3</c:v>
                </c:pt>
                <c:pt idx="91763">
                  <c:v>1.8352600000037824E-3</c:v>
                </c:pt>
                <c:pt idx="91764">
                  <c:v>1.8352800000037825E-3</c:v>
                </c:pt>
                <c:pt idx="91765">
                  <c:v>1.8353000000037826E-3</c:v>
                </c:pt>
                <c:pt idx="91766">
                  <c:v>1.8353200000037827E-3</c:v>
                </c:pt>
                <c:pt idx="91767">
                  <c:v>1.8353400000037828E-3</c:v>
                </c:pt>
                <c:pt idx="91768">
                  <c:v>1.8353600000037829E-3</c:v>
                </c:pt>
                <c:pt idx="91769">
                  <c:v>1.835380000003783E-3</c:v>
                </c:pt>
                <c:pt idx="91770">
                  <c:v>1.8354000000037831E-3</c:v>
                </c:pt>
                <c:pt idx="91771">
                  <c:v>1.8354200000037831E-3</c:v>
                </c:pt>
                <c:pt idx="91772">
                  <c:v>1.8354400000037832E-3</c:v>
                </c:pt>
                <c:pt idx="91773">
                  <c:v>1.8354600000037833E-3</c:v>
                </c:pt>
                <c:pt idx="91774">
                  <c:v>1.8354800000037834E-3</c:v>
                </c:pt>
                <c:pt idx="91775">
                  <c:v>1.8355000000037835E-3</c:v>
                </c:pt>
                <c:pt idx="91776">
                  <c:v>1.8355200000037836E-3</c:v>
                </c:pt>
                <c:pt idx="91777">
                  <c:v>1.8355400000037837E-3</c:v>
                </c:pt>
                <c:pt idx="91778">
                  <c:v>1.8355600000037838E-3</c:v>
                </c:pt>
                <c:pt idx="91779">
                  <c:v>1.8355800000037839E-3</c:v>
                </c:pt>
                <c:pt idx="91780">
                  <c:v>1.835600000003784E-3</c:v>
                </c:pt>
                <c:pt idx="91781">
                  <c:v>1.8356200000037841E-3</c:v>
                </c:pt>
                <c:pt idx="91782">
                  <c:v>1.8356400000037842E-3</c:v>
                </c:pt>
                <c:pt idx="91783">
                  <c:v>1.8356600000037843E-3</c:v>
                </c:pt>
                <c:pt idx="91784">
                  <c:v>1.8356800000037844E-3</c:v>
                </c:pt>
                <c:pt idx="91785">
                  <c:v>1.8357000000037845E-3</c:v>
                </c:pt>
                <c:pt idx="91786">
                  <c:v>1.8357200000037846E-3</c:v>
                </c:pt>
                <c:pt idx="91787">
                  <c:v>1.8357400000037847E-3</c:v>
                </c:pt>
                <c:pt idx="91788">
                  <c:v>1.8357600000037848E-3</c:v>
                </c:pt>
                <c:pt idx="91789">
                  <c:v>1.8357800000037849E-3</c:v>
                </c:pt>
                <c:pt idx="91790">
                  <c:v>1.835800000003785E-3</c:v>
                </c:pt>
                <c:pt idx="91791">
                  <c:v>1.8358200000037851E-3</c:v>
                </c:pt>
                <c:pt idx="91792">
                  <c:v>1.8358400000037852E-3</c:v>
                </c:pt>
                <c:pt idx="91793">
                  <c:v>1.8358600000037853E-3</c:v>
                </c:pt>
                <c:pt idx="91794">
                  <c:v>1.8358800000037854E-3</c:v>
                </c:pt>
                <c:pt idx="91795">
                  <c:v>1.8359000000037855E-3</c:v>
                </c:pt>
                <c:pt idx="91796">
                  <c:v>1.8359200000037856E-3</c:v>
                </c:pt>
                <c:pt idx="91797">
                  <c:v>1.8359400000037857E-3</c:v>
                </c:pt>
                <c:pt idx="91798">
                  <c:v>1.8359600000037858E-3</c:v>
                </c:pt>
                <c:pt idx="91799">
                  <c:v>1.8359800000037859E-3</c:v>
                </c:pt>
                <c:pt idx="91800">
                  <c:v>1.836000000003786E-3</c:v>
                </c:pt>
                <c:pt idx="91801">
                  <c:v>1.8360200000037861E-3</c:v>
                </c:pt>
                <c:pt idx="91802">
                  <c:v>1.8360400000037862E-3</c:v>
                </c:pt>
                <c:pt idx="91803">
                  <c:v>1.8360600000037863E-3</c:v>
                </c:pt>
                <c:pt idx="91804">
                  <c:v>1.8360800000037864E-3</c:v>
                </c:pt>
                <c:pt idx="91805">
                  <c:v>1.8361000000037865E-3</c:v>
                </c:pt>
                <c:pt idx="91806">
                  <c:v>1.8361200000037866E-3</c:v>
                </c:pt>
                <c:pt idx="91807">
                  <c:v>1.8361400000037867E-3</c:v>
                </c:pt>
                <c:pt idx="91808">
                  <c:v>1.8361600000037868E-3</c:v>
                </c:pt>
                <c:pt idx="91809">
                  <c:v>1.8361800000037869E-3</c:v>
                </c:pt>
                <c:pt idx="91810">
                  <c:v>1.836200000003787E-3</c:v>
                </c:pt>
                <c:pt idx="91811">
                  <c:v>1.8362200000037871E-3</c:v>
                </c:pt>
                <c:pt idx="91812">
                  <c:v>1.8362400000037872E-3</c:v>
                </c:pt>
                <c:pt idx="91813">
                  <c:v>1.8362600000037873E-3</c:v>
                </c:pt>
                <c:pt idx="91814">
                  <c:v>1.8362800000037874E-3</c:v>
                </c:pt>
                <c:pt idx="91815">
                  <c:v>1.8363000000037875E-3</c:v>
                </c:pt>
                <c:pt idx="91816">
                  <c:v>1.8363200000037876E-3</c:v>
                </c:pt>
                <c:pt idx="91817">
                  <c:v>1.8363400000037877E-3</c:v>
                </c:pt>
                <c:pt idx="91818">
                  <c:v>1.8363600000037878E-3</c:v>
                </c:pt>
                <c:pt idx="91819">
                  <c:v>1.8363800000037879E-3</c:v>
                </c:pt>
                <c:pt idx="91820">
                  <c:v>1.836400000003788E-3</c:v>
                </c:pt>
                <c:pt idx="91821">
                  <c:v>1.8364200000037881E-3</c:v>
                </c:pt>
                <c:pt idx="91822">
                  <c:v>1.8364400000037881E-3</c:v>
                </c:pt>
                <c:pt idx="91823">
                  <c:v>1.8364600000037882E-3</c:v>
                </c:pt>
                <c:pt idx="91824">
                  <c:v>1.8364800000037883E-3</c:v>
                </c:pt>
                <c:pt idx="91825">
                  <c:v>1.8365000000037884E-3</c:v>
                </c:pt>
                <c:pt idx="91826">
                  <c:v>1.8365200000037885E-3</c:v>
                </c:pt>
                <c:pt idx="91827">
                  <c:v>1.8365400000037886E-3</c:v>
                </c:pt>
                <c:pt idx="91828">
                  <c:v>1.8365600000037887E-3</c:v>
                </c:pt>
                <c:pt idx="91829">
                  <c:v>1.8365800000037888E-3</c:v>
                </c:pt>
                <c:pt idx="91830">
                  <c:v>1.8366000000037889E-3</c:v>
                </c:pt>
                <c:pt idx="91831">
                  <c:v>1.836620000003789E-3</c:v>
                </c:pt>
                <c:pt idx="91832">
                  <c:v>1.8366400000037891E-3</c:v>
                </c:pt>
                <c:pt idx="91833">
                  <c:v>1.8366600000037892E-3</c:v>
                </c:pt>
                <c:pt idx="91834">
                  <c:v>1.8366800000037893E-3</c:v>
                </c:pt>
                <c:pt idx="91835">
                  <c:v>1.8367000000037894E-3</c:v>
                </c:pt>
                <c:pt idx="91836">
                  <c:v>1.8367200000037895E-3</c:v>
                </c:pt>
                <c:pt idx="91837">
                  <c:v>1.8367400000037896E-3</c:v>
                </c:pt>
                <c:pt idx="91838">
                  <c:v>1.8367600000037897E-3</c:v>
                </c:pt>
                <c:pt idx="91839">
                  <c:v>1.8367800000037898E-3</c:v>
                </c:pt>
                <c:pt idx="91840">
                  <c:v>1.8368000000037899E-3</c:v>
                </c:pt>
                <c:pt idx="91841">
                  <c:v>1.83682000000379E-3</c:v>
                </c:pt>
                <c:pt idx="91842">
                  <c:v>1.8368400000037901E-3</c:v>
                </c:pt>
                <c:pt idx="91843">
                  <c:v>1.8368600000037902E-3</c:v>
                </c:pt>
                <c:pt idx="91844">
                  <c:v>1.8368800000037903E-3</c:v>
                </c:pt>
                <c:pt idx="91845">
                  <c:v>1.8369000000037904E-3</c:v>
                </c:pt>
                <c:pt idx="91846">
                  <c:v>1.8369200000037905E-3</c:v>
                </c:pt>
                <c:pt idx="91847">
                  <c:v>1.8369400000037906E-3</c:v>
                </c:pt>
                <c:pt idx="91848">
                  <c:v>1.8369600000037907E-3</c:v>
                </c:pt>
                <c:pt idx="91849">
                  <c:v>1.8369800000037908E-3</c:v>
                </c:pt>
                <c:pt idx="91850">
                  <c:v>1.8370000000037909E-3</c:v>
                </c:pt>
                <c:pt idx="91851">
                  <c:v>1.837020000003791E-3</c:v>
                </c:pt>
                <c:pt idx="91852">
                  <c:v>1.8370400000037911E-3</c:v>
                </c:pt>
                <c:pt idx="91853">
                  <c:v>1.8370600000037912E-3</c:v>
                </c:pt>
                <c:pt idx="91854">
                  <c:v>1.8370800000037913E-3</c:v>
                </c:pt>
                <c:pt idx="91855">
                  <c:v>1.8371000000037914E-3</c:v>
                </c:pt>
                <c:pt idx="91856">
                  <c:v>1.8371200000037915E-3</c:v>
                </c:pt>
                <c:pt idx="91857">
                  <c:v>1.8371400000037916E-3</c:v>
                </c:pt>
                <c:pt idx="91858">
                  <c:v>1.8371600000037917E-3</c:v>
                </c:pt>
                <c:pt idx="91859">
                  <c:v>1.8371800000037918E-3</c:v>
                </c:pt>
                <c:pt idx="91860">
                  <c:v>1.8372000000037919E-3</c:v>
                </c:pt>
                <c:pt idx="91861">
                  <c:v>1.837220000003792E-3</c:v>
                </c:pt>
                <c:pt idx="91862">
                  <c:v>1.8372400000037921E-3</c:v>
                </c:pt>
                <c:pt idx="91863">
                  <c:v>1.8372600000037922E-3</c:v>
                </c:pt>
                <c:pt idx="91864">
                  <c:v>1.8372800000037923E-3</c:v>
                </c:pt>
                <c:pt idx="91865">
                  <c:v>1.8373000000037924E-3</c:v>
                </c:pt>
                <c:pt idx="91866">
                  <c:v>1.8373200000037925E-3</c:v>
                </c:pt>
                <c:pt idx="91867">
                  <c:v>1.8373400000037926E-3</c:v>
                </c:pt>
                <c:pt idx="91868">
                  <c:v>1.8373600000037927E-3</c:v>
                </c:pt>
                <c:pt idx="91869">
                  <c:v>1.8373800000037928E-3</c:v>
                </c:pt>
                <c:pt idx="91870">
                  <c:v>1.8374000000037929E-3</c:v>
                </c:pt>
                <c:pt idx="91871">
                  <c:v>1.837420000003793E-3</c:v>
                </c:pt>
                <c:pt idx="91872">
                  <c:v>1.8374400000037931E-3</c:v>
                </c:pt>
                <c:pt idx="91873">
                  <c:v>1.8374600000037932E-3</c:v>
                </c:pt>
                <c:pt idx="91874">
                  <c:v>1.8374800000037932E-3</c:v>
                </c:pt>
                <c:pt idx="91875">
                  <c:v>1.8375000000037933E-3</c:v>
                </c:pt>
                <c:pt idx="91876">
                  <c:v>1.8375200000037934E-3</c:v>
                </c:pt>
                <c:pt idx="91877">
                  <c:v>1.8375400000037935E-3</c:v>
                </c:pt>
                <c:pt idx="91878">
                  <c:v>1.8375600000037936E-3</c:v>
                </c:pt>
                <c:pt idx="91879">
                  <c:v>1.8375800000037937E-3</c:v>
                </c:pt>
                <c:pt idx="91880">
                  <c:v>1.8376000000037938E-3</c:v>
                </c:pt>
                <c:pt idx="91881">
                  <c:v>1.8376200000037939E-3</c:v>
                </c:pt>
                <c:pt idx="91882">
                  <c:v>1.837640000003794E-3</c:v>
                </c:pt>
                <c:pt idx="91883">
                  <c:v>1.8376600000037941E-3</c:v>
                </c:pt>
                <c:pt idx="91884">
                  <c:v>1.8376800000037942E-3</c:v>
                </c:pt>
                <c:pt idx="91885">
                  <c:v>1.8377000000037943E-3</c:v>
                </c:pt>
                <c:pt idx="91886">
                  <c:v>1.8377200000037944E-3</c:v>
                </c:pt>
                <c:pt idx="91887">
                  <c:v>1.8377400000037945E-3</c:v>
                </c:pt>
                <c:pt idx="91888">
                  <c:v>1.8377600000037946E-3</c:v>
                </c:pt>
                <c:pt idx="91889">
                  <c:v>1.8377800000037947E-3</c:v>
                </c:pt>
                <c:pt idx="91890">
                  <c:v>1.8378000000037948E-3</c:v>
                </c:pt>
                <c:pt idx="91891">
                  <c:v>1.8378200000037949E-3</c:v>
                </c:pt>
                <c:pt idx="91892">
                  <c:v>1.837840000003795E-3</c:v>
                </c:pt>
                <c:pt idx="91893">
                  <c:v>1.8378600000037951E-3</c:v>
                </c:pt>
                <c:pt idx="91894">
                  <c:v>1.8378800000037952E-3</c:v>
                </c:pt>
                <c:pt idx="91895">
                  <c:v>1.8379000000037953E-3</c:v>
                </c:pt>
                <c:pt idx="91896">
                  <c:v>1.8379200000037954E-3</c:v>
                </c:pt>
                <c:pt idx="91897">
                  <c:v>1.8379400000037955E-3</c:v>
                </c:pt>
                <c:pt idx="91898">
                  <c:v>1.8379600000037956E-3</c:v>
                </c:pt>
                <c:pt idx="91899">
                  <c:v>1.8379800000037957E-3</c:v>
                </c:pt>
                <c:pt idx="91900">
                  <c:v>1.8380000000037958E-3</c:v>
                </c:pt>
                <c:pt idx="91901">
                  <c:v>1.8380200000037959E-3</c:v>
                </c:pt>
                <c:pt idx="91902">
                  <c:v>1.838040000003796E-3</c:v>
                </c:pt>
                <c:pt idx="91903">
                  <c:v>1.8380600000037961E-3</c:v>
                </c:pt>
                <c:pt idx="91904">
                  <c:v>1.8380800000037962E-3</c:v>
                </c:pt>
                <c:pt idx="91905">
                  <c:v>1.8381000000037963E-3</c:v>
                </c:pt>
                <c:pt idx="91906">
                  <c:v>1.8381200000037964E-3</c:v>
                </c:pt>
                <c:pt idx="91907">
                  <c:v>1.8381400000037965E-3</c:v>
                </c:pt>
                <c:pt idx="91908">
                  <c:v>1.8381600000037966E-3</c:v>
                </c:pt>
                <c:pt idx="91909">
                  <c:v>1.8381800000037967E-3</c:v>
                </c:pt>
                <c:pt idx="91910">
                  <c:v>1.8382000000037968E-3</c:v>
                </c:pt>
                <c:pt idx="91911">
                  <c:v>1.8382200000037969E-3</c:v>
                </c:pt>
                <c:pt idx="91912">
                  <c:v>1.838240000003797E-3</c:v>
                </c:pt>
                <c:pt idx="91913">
                  <c:v>1.8382600000037971E-3</c:v>
                </c:pt>
                <c:pt idx="91914">
                  <c:v>1.8382800000037972E-3</c:v>
                </c:pt>
                <c:pt idx="91915">
                  <c:v>1.8383000000037973E-3</c:v>
                </c:pt>
                <c:pt idx="91916">
                  <c:v>1.8383200000037974E-3</c:v>
                </c:pt>
                <c:pt idx="91917">
                  <c:v>1.8383400000037975E-3</c:v>
                </c:pt>
                <c:pt idx="91918">
                  <c:v>1.8383600000037976E-3</c:v>
                </c:pt>
                <c:pt idx="91919">
                  <c:v>1.8383800000037977E-3</c:v>
                </c:pt>
                <c:pt idx="91920">
                  <c:v>1.8384000000037978E-3</c:v>
                </c:pt>
                <c:pt idx="91921">
                  <c:v>1.8384200000037979E-3</c:v>
                </c:pt>
                <c:pt idx="91922">
                  <c:v>1.838440000003798E-3</c:v>
                </c:pt>
                <c:pt idx="91923">
                  <c:v>1.8384600000037981E-3</c:v>
                </c:pt>
                <c:pt idx="91924">
                  <c:v>1.8384800000037982E-3</c:v>
                </c:pt>
                <c:pt idx="91925">
                  <c:v>1.8385000000037983E-3</c:v>
                </c:pt>
                <c:pt idx="91926">
                  <c:v>1.8385200000037983E-3</c:v>
                </c:pt>
                <c:pt idx="91927">
                  <c:v>1.8385400000037984E-3</c:v>
                </c:pt>
                <c:pt idx="91928">
                  <c:v>1.8385600000037985E-3</c:v>
                </c:pt>
                <c:pt idx="91929">
                  <c:v>1.8385800000037986E-3</c:v>
                </c:pt>
                <c:pt idx="91930">
                  <c:v>1.8386000000037987E-3</c:v>
                </c:pt>
                <c:pt idx="91931">
                  <c:v>1.8386200000037988E-3</c:v>
                </c:pt>
                <c:pt idx="91932">
                  <c:v>1.8386400000037989E-3</c:v>
                </c:pt>
                <c:pt idx="91933">
                  <c:v>1.838660000003799E-3</c:v>
                </c:pt>
                <c:pt idx="91934">
                  <c:v>1.8386800000037991E-3</c:v>
                </c:pt>
                <c:pt idx="91935">
                  <c:v>1.8387000000037992E-3</c:v>
                </c:pt>
                <c:pt idx="91936">
                  <c:v>1.8387200000037993E-3</c:v>
                </c:pt>
                <c:pt idx="91937">
                  <c:v>1.8387400000037994E-3</c:v>
                </c:pt>
                <c:pt idx="91938">
                  <c:v>1.8387600000037995E-3</c:v>
                </c:pt>
                <c:pt idx="91939">
                  <c:v>1.8387800000037996E-3</c:v>
                </c:pt>
                <c:pt idx="91940">
                  <c:v>1.8388000000037997E-3</c:v>
                </c:pt>
                <c:pt idx="91941">
                  <c:v>1.8388200000037998E-3</c:v>
                </c:pt>
                <c:pt idx="91942">
                  <c:v>1.8388400000037999E-3</c:v>
                </c:pt>
                <c:pt idx="91943">
                  <c:v>1.8388600000038E-3</c:v>
                </c:pt>
                <c:pt idx="91944">
                  <c:v>1.8388800000038001E-3</c:v>
                </c:pt>
                <c:pt idx="91945">
                  <c:v>1.8389000000038002E-3</c:v>
                </c:pt>
                <c:pt idx="91946">
                  <c:v>1.8389200000038003E-3</c:v>
                </c:pt>
                <c:pt idx="91947">
                  <c:v>1.8389400000038004E-3</c:v>
                </c:pt>
                <c:pt idx="91948">
                  <c:v>1.8389600000038005E-3</c:v>
                </c:pt>
                <c:pt idx="91949">
                  <c:v>1.8389800000038006E-3</c:v>
                </c:pt>
                <c:pt idx="91950">
                  <c:v>1.8390000000038007E-3</c:v>
                </c:pt>
                <c:pt idx="91951">
                  <c:v>1.8390200000038008E-3</c:v>
                </c:pt>
                <c:pt idx="91952">
                  <c:v>1.8390400000038009E-3</c:v>
                </c:pt>
                <c:pt idx="91953">
                  <c:v>1.839060000003801E-3</c:v>
                </c:pt>
                <c:pt idx="91954">
                  <c:v>1.8390800000038011E-3</c:v>
                </c:pt>
                <c:pt idx="91955">
                  <c:v>1.8391000000038012E-3</c:v>
                </c:pt>
                <c:pt idx="91956">
                  <c:v>1.8391200000038013E-3</c:v>
                </c:pt>
                <c:pt idx="91957">
                  <c:v>1.8391400000038014E-3</c:v>
                </c:pt>
                <c:pt idx="91958">
                  <c:v>1.8391600000038015E-3</c:v>
                </c:pt>
                <c:pt idx="91959">
                  <c:v>1.8391800000038016E-3</c:v>
                </c:pt>
                <c:pt idx="91960">
                  <c:v>1.8392000000038017E-3</c:v>
                </c:pt>
                <c:pt idx="91961">
                  <c:v>1.8392200000038018E-3</c:v>
                </c:pt>
                <c:pt idx="91962">
                  <c:v>1.8392400000038019E-3</c:v>
                </c:pt>
                <c:pt idx="91963">
                  <c:v>1.839260000003802E-3</c:v>
                </c:pt>
                <c:pt idx="91964">
                  <c:v>1.8392800000038021E-3</c:v>
                </c:pt>
                <c:pt idx="91965">
                  <c:v>1.8393000000038022E-3</c:v>
                </c:pt>
                <c:pt idx="91966">
                  <c:v>1.8393200000038023E-3</c:v>
                </c:pt>
                <c:pt idx="91967">
                  <c:v>1.8393400000038024E-3</c:v>
                </c:pt>
                <c:pt idx="91968">
                  <c:v>1.8393600000038025E-3</c:v>
                </c:pt>
                <c:pt idx="91969">
                  <c:v>1.8393800000038026E-3</c:v>
                </c:pt>
                <c:pt idx="91970">
                  <c:v>1.8394000000038027E-3</c:v>
                </c:pt>
                <c:pt idx="91971">
                  <c:v>1.8394200000038028E-3</c:v>
                </c:pt>
                <c:pt idx="91972">
                  <c:v>1.8394400000038029E-3</c:v>
                </c:pt>
                <c:pt idx="91973">
                  <c:v>1.839460000003803E-3</c:v>
                </c:pt>
                <c:pt idx="91974">
                  <c:v>1.8394800000038031E-3</c:v>
                </c:pt>
                <c:pt idx="91975">
                  <c:v>1.8395000000038032E-3</c:v>
                </c:pt>
                <c:pt idx="91976">
                  <c:v>1.8395200000038033E-3</c:v>
                </c:pt>
                <c:pt idx="91977">
                  <c:v>1.8395400000038033E-3</c:v>
                </c:pt>
                <c:pt idx="91978">
                  <c:v>1.8395600000038034E-3</c:v>
                </c:pt>
                <c:pt idx="91979">
                  <c:v>1.8395800000038035E-3</c:v>
                </c:pt>
                <c:pt idx="91980">
                  <c:v>1.8396000000038036E-3</c:v>
                </c:pt>
                <c:pt idx="91981">
                  <c:v>1.8396200000038037E-3</c:v>
                </c:pt>
                <c:pt idx="91982">
                  <c:v>1.8396400000038038E-3</c:v>
                </c:pt>
                <c:pt idx="91983">
                  <c:v>1.8396600000038039E-3</c:v>
                </c:pt>
                <c:pt idx="91984">
                  <c:v>1.839680000003804E-3</c:v>
                </c:pt>
                <c:pt idx="91985">
                  <c:v>1.8397000000038041E-3</c:v>
                </c:pt>
                <c:pt idx="91986">
                  <c:v>1.8397200000038042E-3</c:v>
                </c:pt>
                <c:pt idx="91987">
                  <c:v>1.8397400000038043E-3</c:v>
                </c:pt>
                <c:pt idx="91988">
                  <c:v>1.8397600000038044E-3</c:v>
                </c:pt>
                <c:pt idx="91989">
                  <c:v>1.8397800000038045E-3</c:v>
                </c:pt>
                <c:pt idx="91990">
                  <c:v>1.8398000000038046E-3</c:v>
                </c:pt>
                <c:pt idx="91991">
                  <c:v>1.8398200000038047E-3</c:v>
                </c:pt>
                <c:pt idx="91992">
                  <c:v>1.8398400000038048E-3</c:v>
                </c:pt>
                <c:pt idx="91993">
                  <c:v>1.8398600000038049E-3</c:v>
                </c:pt>
                <c:pt idx="91994">
                  <c:v>1.839880000003805E-3</c:v>
                </c:pt>
                <c:pt idx="91995">
                  <c:v>1.8399000000038051E-3</c:v>
                </c:pt>
                <c:pt idx="91996">
                  <c:v>1.8399200000038052E-3</c:v>
                </c:pt>
                <c:pt idx="91997">
                  <c:v>1.8399400000038053E-3</c:v>
                </c:pt>
                <c:pt idx="91998">
                  <c:v>1.8399600000038054E-3</c:v>
                </c:pt>
                <c:pt idx="91999">
                  <c:v>1.8399800000038055E-3</c:v>
                </c:pt>
                <c:pt idx="92000">
                  <c:v>1.8400000000038056E-3</c:v>
                </c:pt>
                <c:pt idx="92001">
                  <c:v>1.8400200000038057E-3</c:v>
                </c:pt>
                <c:pt idx="92002">
                  <c:v>1.8400400000038058E-3</c:v>
                </c:pt>
                <c:pt idx="92003">
                  <c:v>1.8400600000038059E-3</c:v>
                </c:pt>
                <c:pt idx="92004">
                  <c:v>1.840080000003806E-3</c:v>
                </c:pt>
                <c:pt idx="92005">
                  <c:v>1.8401000000038061E-3</c:v>
                </c:pt>
                <c:pt idx="92006">
                  <c:v>1.8401200000038062E-3</c:v>
                </c:pt>
                <c:pt idx="92007">
                  <c:v>1.8401400000038063E-3</c:v>
                </c:pt>
                <c:pt idx="92008">
                  <c:v>1.8401600000038064E-3</c:v>
                </c:pt>
                <c:pt idx="92009">
                  <c:v>1.8401800000038065E-3</c:v>
                </c:pt>
                <c:pt idx="92010">
                  <c:v>1.8402000000038066E-3</c:v>
                </c:pt>
                <c:pt idx="92011">
                  <c:v>1.8402200000038067E-3</c:v>
                </c:pt>
                <c:pt idx="92012">
                  <c:v>1.8402400000038068E-3</c:v>
                </c:pt>
                <c:pt idx="92013">
                  <c:v>1.8402600000038069E-3</c:v>
                </c:pt>
                <c:pt idx="92014">
                  <c:v>1.840280000003807E-3</c:v>
                </c:pt>
                <c:pt idx="92015">
                  <c:v>1.8403000000038071E-3</c:v>
                </c:pt>
                <c:pt idx="92016">
                  <c:v>1.8403200000038072E-3</c:v>
                </c:pt>
                <c:pt idx="92017">
                  <c:v>1.8403400000038073E-3</c:v>
                </c:pt>
                <c:pt idx="92018">
                  <c:v>1.8403600000038074E-3</c:v>
                </c:pt>
                <c:pt idx="92019">
                  <c:v>1.8403800000038075E-3</c:v>
                </c:pt>
                <c:pt idx="92020">
                  <c:v>1.8404000000038076E-3</c:v>
                </c:pt>
                <c:pt idx="92021">
                  <c:v>1.8404200000038077E-3</c:v>
                </c:pt>
                <c:pt idx="92022">
                  <c:v>1.8404400000038078E-3</c:v>
                </c:pt>
                <c:pt idx="92023">
                  <c:v>1.8404600000038079E-3</c:v>
                </c:pt>
                <c:pt idx="92024">
                  <c:v>1.840480000003808E-3</c:v>
                </c:pt>
                <c:pt idx="92025">
                  <c:v>1.8405000000038081E-3</c:v>
                </c:pt>
                <c:pt idx="92026">
                  <c:v>1.8405200000038082E-3</c:v>
                </c:pt>
                <c:pt idx="92027">
                  <c:v>1.8405400000038083E-3</c:v>
                </c:pt>
                <c:pt idx="92028">
                  <c:v>1.8405600000038084E-3</c:v>
                </c:pt>
                <c:pt idx="92029">
                  <c:v>1.8405800000038084E-3</c:v>
                </c:pt>
                <c:pt idx="92030">
                  <c:v>1.8406000000038085E-3</c:v>
                </c:pt>
                <c:pt idx="92031">
                  <c:v>1.8406200000038086E-3</c:v>
                </c:pt>
                <c:pt idx="92032">
                  <c:v>1.8406400000038087E-3</c:v>
                </c:pt>
                <c:pt idx="92033">
                  <c:v>1.8406600000038088E-3</c:v>
                </c:pt>
                <c:pt idx="92034">
                  <c:v>1.8406800000038089E-3</c:v>
                </c:pt>
                <c:pt idx="92035">
                  <c:v>1.840700000003809E-3</c:v>
                </c:pt>
                <c:pt idx="92036">
                  <c:v>1.8407200000038091E-3</c:v>
                </c:pt>
                <c:pt idx="92037">
                  <c:v>1.8407400000038092E-3</c:v>
                </c:pt>
                <c:pt idx="92038">
                  <c:v>1.8407600000038093E-3</c:v>
                </c:pt>
                <c:pt idx="92039">
                  <c:v>1.8407800000038094E-3</c:v>
                </c:pt>
                <c:pt idx="92040">
                  <c:v>1.8408000000038095E-3</c:v>
                </c:pt>
                <c:pt idx="92041">
                  <c:v>1.8408200000038096E-3</c:v>
                </c:pt>
                <c:pt idx="92042">
                  <c:v>1.8408400000038097E-3</c:v>
                </c:pt>
                <c:pt idx="92043">
                  <c:v>1.8408600000038098E-3</c:v>
                </c:pt>
                <c:pt idx="92044">
                  <c:v>1.8408800000038099E-3</c:v>
                </c:pt>
                <c:pt idx="92045">
                  <c:v>1.84090000000381E-3</c:v>
                </c:pt>
                <c:pt idx="92046">
                  <c:v>1.8409200000038101E-3</c:v>
                </c:pt>
                <c:pt idx="92047">
                  <c:v>1.8409400000038102E-3</c:v>
                </c:pt>
                <c:pt idx="92048">
                  <c:v>1.8409600000038103E-3</c:v>
                </c:pt>
                <c:pt idx="92049">
                  <c:v>1.8409800000038104E-3</c:v>
                </c:pt>
                <c:pt idx="92050">
                  <c:v>1.8410000000038105E-3</c:v>
                </c:pt>
                <c:pt idx="92051">
                  <c:v>1.8410200000038106E-3</c:v>
                </c:pt>
                <c:pt idx="92052">
                  <c:v>1.8410400000038107E-3</c:v>
                </c:pt>
                <c:pt idx="92053">
                  <c:v>1.8410600000038108E-3</c:v>
                </c:pt>
                <c:pt idx="92054">
                  <c:v>1.8410800000038109E-3</c:v>
                </c:pt>
                <c:pt idx="92055">
                  <c:v>1.841100000003811E-3</c:v>
                </c:pt>
                <c:pt idx="92056">
                  <c:v>1.8411200000038111E-3</c:v>
                </c:pt>
                <c:pt idx="92057">
                  <c:v>1.8411400000038112E-3</c:v>
                </c:pt>
                <c:pt idx="92058">
                  <c:v>1.8411600000038113E-3</c:v>
                </c:pt>
                <c:pt idx="92059">
                  <c:v>1.8411800000038114E-3</c:v>
                </c:pt>
                <c:pt idx="92060">
                  <c:v>1.8412000000038115E-3</c:v>
                </c:pt>
                <c:pt idx="92061">
                  <c:v>1.8412200000038116E-3</c:v>
                </c:pt>
                <c:pt idx="92062">
                  <c:v>1.8412400000038117E-3</c:v>
                </c:pt>
                <c:pt idx="92063">
                  <c:v>1.8412600000038118E-3</c:v>
                </c:pt>
                <c:pt idx="92064">
                  <c:v>1.8412800000038119E-3</c:v>
                </c:pt>
                <c:pt idx="92065">
                  <c:v>1.841300000003812E-3</c:v>
                </c:pt>
                <c:pt idx="92066">
                  <c:v>1.8413200000038121E-3</c:v>
                </c:pt>
                <c:pt idx="92067">
                  <c:v>1.8413400000038122E-3</c:v>
                </c:pt>
                <c:pt idx="92068">
                  <c:v>1.8413600000038123E-3</c:v>
                </c:pt>
                <c:pt idx="92069">
                  <c:v>1.8413800000038124E-3</c:v>
                </c:pt>
                <c:pt idx="92070">
                  <c:v>1.8414000000038125E-3</c:v>
                </c:pt>
                <c:pt idx="92071">
                  <c:v>1.8414200000038126E-3</c:v>
                </c:pt>
                <c:pt idx="92072">
                  <c:v>1.8414400000038127E-3</c:v>
                </c:pt>
                <c:pt idx="92073">
                  <c:v>1.8414600000038128E-3</c:v>
                </c:pt>
                <c:pt idx="92074">
                  <c:v>1.8414800000038129E-3</c:v>
                </c:pt>
                <c:pt idx="92075">
                  <c:v>1.841500000003813E-3</c:v>
                </c:pt>
                <c:pt idx="92076">
                  <c:v>1.8415200000038131E-3</c:v>
                </c:pt>
                <c:pt idx="92077">
                  <c:v>1.8415400000038132E-3</c:v>
                </c:pt>
                <c:pt idx="92078">
                  <c:v>1.8415600000038133E-3</c:v>
                </c:pt>
                <c:pt idx="92079">
                  <c:v>1.8415800000038134E-3</c:v>
                </c:pt>
                <c:pt idx="92080">
                  <c:v>1.8416000000038135E-3</c:v>
                </c:pt>
                <c:pt idx="92081">
                  <c:v>1.8416200000038135E-3</c:v>
                </c:pt>
                <c:pt idx="92082">
                  <c:v>1.8416400000038136E-3</c:v>
                </c:pt>
                <c:pt idx="92083">
                  <c:v>1.8416600000038137E-3</c:v>
                </c:pt>
                <c:pt idx="92084">
                  <c:v>1.8416800000038138E-3</c:v>
                </c:pt>
                <c:pt idx="92085">
                  <c:v>1.8417000000038139E-3</c:v>
                </c:pt>
                <c:pt idx="92086">
                  <c:v>1.841720000003814E-3</c:v>
                </c:pt>
                <c:pt idx="92087">
                  <c:v>1.8417400000038141E-3</c:v>
                </c:pt>
                <c:pt idx="92088">
                  <c:v>1.8417600000038142E-3</c:v>
                </c:pt>
                <c:pt idx="92089">
                  <c:v>1.8417800000038143E-3</c:v>
                </c:pt>
                <c:pt idx="92090">
                  <c:v>1.8418000000038144E-3</c:v>
                </c:pt>
                <c:pt idx="92091">
                  <c:v>1.8418200000038145E-3</c:v>
                </c:pt>
                <c:pt idx="92092">
                  <c:v>1.8418400000038146E-3</c:v>
                </c:pt>
                <c:pt idx="92093">
                  <c:v>1.8418600000038147E-3</c:v>
                </c:pt>
                <c:pt idx="92094">
                  <c:v>1.8418800000038148E-3</c:v>
                </c:pt>
                <c:pt idx="92095">
                  <c:v>1.8419000000038149E-3</c:v>
                </c:pt>
                <c:pt idx="92096">
                  <c:v>1.841920000003815E-3</c:v>
                </c:pt>
                <c:pt idx="92097">
                  <c:v>1.8419400000038151E-3</c:v>
                </c:pt>
                <c:pt idx="92098">
                  <c:v>1.8419600000038152E-3</c:v>
                </c:pt>
                <c:pt idx="92099">
                  <c:v>1.8419800000038153E-3</c:v>
                </c:pt>
                <c:pt idx="92100">
                  <c:v>1.8420000000038154E-3</c:v>
                </c:pt>
                <c:pt idx="92101">
                  <c:v>1.8420200000038155E-3</c:v>
                </c:pt>
                <c:pt idx="92102">
                  <c:v>1.8420400000038156E-3</c:v>
                </c:pt>
                <c:pt idx="92103">
                  <c:v>1.8420600000038157E-3</c:v>
                </c:pt>
                <c:pt idx="92104">
                  <c:v>1.8420800000038158E-3</c:v>
                </c:pt>
                <c:pt idx="92105">
                  <c:v>1.8421000000038159E-3</c:v>
                </c:pt>
                <c:pt idx="92106">
                  <c:v>1.842120000003816E-3</c:v>
                </c:pt>
                <c:pt idx="92107">
                  <c:v>1.8421400000038161E-3</c:v>
                </c:pt>
                <c:pt idx="92108">
                  <c:v>1.8421600000038162E-3</c:v>
                </c:pt>
                <c:pt idx="92109">
                  <c:v>1.8421800000038163E-3</c:v>
                </c:pt>
                <c:pt idx="92110">
                  <c:v>1.8422000000038164E-3</c:v>
                </c:pt>
                <c:pt idx="92111">
                  <c:v>1.8422200000038165E-3</c:v>
                </c:pt>
                <c:pt idx="92112">
                  <c:v>1.8422400000038166E-3</c:v>
                </c:pt>
                <c:pt idx="92113">
                  <c:v>1.8422600000038167E-3</c:v>
                </c:pt>
                <c:pt idx="92114">
                  <c:v>1.8422800000038168E-3</c:v>
                </c:pt>
                <c:pt idx="92115">
                  <c:v>1.8423000000038169E-3</c:v>
                </c:pt>
                <c:pt idx="92116">
                  <c:v>1.842320000003817E-3</c:v>
                </c:pt>
                <c:pt idx="92117">
                  <c:v>1.8423400000038171E-3</c:v>
                </c:pt>
                <c:pt idx="92118">
                  <c:v>1.8423600000038172E-3</c:v>
                </c:pt>
                <c:pt idx="92119">
                  <c:v>1.8423800000038173E-3</c:v>
                </c:pt>
                <c:pt idx="92120">
                  <c:v>1.8424000000038174E-3</c:v>
                </c:pt>
                <c:pt idx="92121">
                  <c:v>1.8424200000038175E-3</c:v>
                </c:pt>
                <c:pt idx="92122">
                  <c:v>1.8424400000038176E-3</c:v>
                </c:pt>
                <c:pt idx="92123">
                  <c:v>1.8424600000038177E-3</c:v>
                </c:pt>
                <c:pt idx="92124">
                  <c:v>1.8424800000038178E-3</c:v>
                </c:pt>
                <c:pt idx="92125">
                  <c:v>1.8425000000038179E-3</c:v>
                </c:pt>
                <c:pt idx="92126">
                  <c:v>1.842520000003818E-3</c:v>
                </c:pt>
                <c:pt idx="92127">
                  <c:v>1.8425400000038181E-3</c:v>
                </c:pt>
                <c:pt idx="92128">
                  <c:v>1.8425600000038182E-3</c:v>
                </c:pt>
                <c:pt idx="92129">
                  <c:v>1.8425800000038183E-3</c:v>
                </c:pt>
                <c:pt idx="92130">
                  <c:v>1.8426000000038184E-3</c:v>
                </c:pt>
                <c:pt idx="92131">
                  <c:v>1.8426200000038185E-3</c:v>
                </c:pt>
                <c:pt idx="92132">
                  <c:v>1.8426400000038185E-3</c:v>
                </c:pt>
                <c:pt idx="92133">
                  <c:v>1.8426600000038186E-3</c:v>
                </c:pt>
                <c:pt idx="92134">
                  <c:v>1.8426800000038187E-3</c:v>
                </c:pt>
                <c:pt idx="92135">
                  <c:v>1.8427000000038188E-3</c:v>
                </c:pt>
                <c:pt idx="92136">
                  <c:v>1.8427200000038189E-3</c:v>
                </c:pt>
                <c:pt idx="92137">
                  <c:v>1.842740000003819E-3</c:v>
                </c:pt>
                <c:pt idx="92138">
                  <c:v>1.8427600000038191E-3</c:v>
                </c:pt>
                <c:pt idx="92139">
                  <c:v>1.8427800000038192E-3</c:v>
                </c:pt>
                <c:pt idx="92140">
                  <c:v>1.8428000000038193E-3</c:v>
                </c:pt>
                <c:pt idx="92141">
                  <c:v>1.8428200000038194E-3</c:v>
                </c:pt>
                <c:pt idx="92142">
                  <c:v>1.8428400000038195E-3</c:v>
                </c:pt>
                <c:pt idx="92143">
                  <c:v>1.8428600000038196E-3</c:v>
                </c:pt>
                <c:pt idx="92144">
                  <c:v>1.8428800000038197E-3</c:v>
                </c:pt>
                <c:pt idx="92145">
                  <c:v>1.8429000000038198E-3</c:v>
                </c:pt>
                <c:pt idx="92146">
                  <c:v>1.8429200000038199E-3</c:v>
                </c:pt>
                <c:pt idx="92147">
                  <c:v>1.84294000000382E-3</c:v>
                </c:pt>
                <c:pt idx="92148">
                  <c:v>1.8429600000038201E-3</c:v>
                </c:pt>
                <c:pt idx="92149">
                  <c:v>1.8429800000038202E-3</c:v>
                </c:pt>
                <c:pt idx="92150">
                  <c:v>1.8430000000038203E-3</c:v>
                </c:pt>
                <c:pt idx="92151">
                  <c:v>1.8430200000038204E-3</c:v>
                </c:pt>
                <c:pt idx="92152">
                  <c:v>1.8430400000038205E-3</c:v>
                </c:pt>
                <c:pt idx="92153">
                  <c:v>1.8430600000038206E-3</c:v>
                </c:pt>
                <c:pt idx="92154">
                  <c:v>1.8430800000038207E-3</c:v>
                </c:pt>
                <c:pt idx="92155">
                  <c:v>1.8431000000038208E-3</c:v>
                </c:pt>
                <c:pt idx="92156">
                  <c:v>1.8431200000038209E-3</c:v>
                </c:pt>
                <c:pt idx="92157">
                  <c:v>1.843140000003821E-3</c:v>
                </c:pt>
                <c:pt idx="92158">
                  <c:v>1.8431600000038211E-3</c:v>
                </c:pt>
                <c:pt idx="92159">
                  <c:v>1.8431800000038212E-3</c:v>
                </c:pt>
                <c:pt idx="92160">
                  <c:v>1.8432000000038213E-3</c:v>
                </c:pt>
                <c:pt idx="92161">
                  <c:v>1.8432200000038214E-3</c:v>
                </c:pt>
                <c:pt idx="92162">
                  <c:v>1.8432400000038215E-3</c:v>
                </c:pt>
                <c:pt idx="92163">
                  <c:v>1.8432600000038216E-3</c:v>
                </c:pt>
                <c:pt idx="92164">
                  <c:v>1.8432800000038217E-3</c:v>
                </c:pt>
                <c:pt idx="92165">
                  <c:v>1.8433000000038218E-3</c:v>
                </c:pt>
                <c:pt idx="92166">
                  <c:v>1.8433200000038219E-3</c:v>
                </c:pt>
                <c:pt idx="92167">
                  <c:v>1.843340000003822E-3</c:v>
                </c:pt>
                <c:pt idx="92168">
                  <c:v>1.8433600000038221E-3</c:v>
                </c:pt>
                <c:pt idx="92169">
                  <c:v>1.8433800000038222E-3</c:v>
                </c:pt>
                <c:pt idx="92170">
                  <c:v>1.8434000000038223E-3</c:v>
                </c:pt>
                <c:pt idx="92171">
                  <c:v>1.8434200000038224E-3</c:v>
                </c:pt>
                <c:pt idx="92172">
                  <c:v>1.8434400000038225E-3</c:v>
                </c:pt>
                <c:pt idx="92173">
                  <c:v>1.8434600000038226E-3</c:v>
                </c:pt>
                <c:pt idx="92174">
                  <c:v>1.8434800000038227E-3</c:v>
                </c:pt>
                <c:pt idx="92175">
                  <c:v>1.8435000000038228E-3</c:v>
                </c:pt>
                <c:pt idx="92176">
                  <c:v>1.8435200000038229E-3</c:v>
                </c:pt>
                <c:pt idx="92177">
                  <c:v>1.843540000003823E-3</c:v>
                </c:pt>
                <c:pt idx="92178">
                  <c:v>1.8435600000038231E-3</c:v>
                </c:pt>
                <c:pt idx="92179">
                  <c:v>1.8435800000038232E-3</c:v>
                </c:pt>
                <c:pt idx="92180">
                  <c:v>1.8436000000038233E-3</c:v>
                </c:pt>
                <c:pt idx="92181">
                  <c:v>1.8436200000038234E-3</c:v>
                </c:pt>
                <c:pt idx="92182">
                  <c:v>1.8436400000038235E-3</c:v>
                </c:pt>
                <c:pt idx="92183">
                  <c:v>1.8436600000038236E-3</c:v>
                </c:pt>
                <c:pt idx="92184">
                  <c:v>1.8436800000038236E-3</c:v>
                </c:pt>
                <c:pt idx="92185">
                  <c:v>1.8437000000038237E-3</c:v>
                </c:pt>
                <c:pt idx="92186">
                  <c:v>1.8437200000038238E-3</c:v>
                </c:pt>
                <c:pt idx="92187">
                  <c:v>1.8437400000038239E-3</c:v>
                </c:pt>
                <c:pt idx="92188">
                  <c:v>1.843760000003824E-3</c:v>
                </c:pt>
                <c:pt idx="92189">
                  <c:v>1.8437800000038241E-3</c:v>
                </c:pt>
                <c:pt idx="92190">
                  <c:v>1.8438000000038242E-3</c:v>
                </c:pt>
                <c:pt idx="92191">
                  <c:v>1.8438200000038243E-3</c:v>
                </c:pt>
                <c:pt idx="92192">
                  <c:v>1.8438400000038244E-3</c:v>
                </c:pt>
                <c:pt idx="92193">
                  <c:v>1.8438600000038245E-3</c:v>
                </c:pt>
                <c:pt idx="92194">
                  <c:v>1.8438800000038246E-3</c:v>
                </c:pt>
                <c:pt idx="92195">
                  <c:v>1.8439000000038247E-3</c:v>
                </c:pt>
                <c:pt idx="92196">
                  <c:v>1.8439200000038248E-3</c:v>
                </c:pt>
                <c:pt idx="92197">
                  <c:v>1.8439400000038249E-3</c:v>
                </c:pt>
                <c:pt idx="92198">
                  <c:v>1.843960000003825E-3</c:v>
                </c:pt>
                <c:pt idx="92199">
                  <c:v>1.8439800000038251E-3</c:v>
                </c:pt>
                <c:pt idx="92200">
                  <c:v>1.8440000000038252E-3</c:v>
                </c:pt>
                <c:pt idx="92201">
                  <c:v>1.8440200000038253E-3</c:v>
                </c:pt>
                <c:pt idx="92202">
                  <c:v>1.8440400000038254E-3</c:v>
                </c:pt>
                <c:pt idx="92203">
                  <c:v>1.8440600000038255E-3</c:v>
                </c:pt>
                <c:pt idx="92204">
                  <c:v>1.8440800000038256E-3</c:v>
                </c:pt>
                <c:pt idx="92205">
                  <c:v>1.8441000000038257E-3</c:v>
                </c:pt>
                <c:pt idx="92206">
                  <c:v>1.8441200000038258E-3</c:v>
                </c:pt>
                <c:pt idx="92207">
                  <c:v>1.8441400000038259E-3</c:v>
                </c:pt>
                <c:pt idx="92208">
                  <c:v>1.844160000003826E-3</c:v>
                </c:pt>
                <c:pt idx="92209">
                  <c:v>1.8441800000038261E-3</c:v>
                </c:pt>
                <c:pt idx="92210">
                  <c:v>1.8442000000038262E-3</c:v>
                </c:pt>
                <c:pt idx="92211">
                  <c:v>1.8442200000038263E-3</c:v>
                </c:pt>
                <c:pt idx="92212">
                  <c:v>1.8442400000038264E-3</c:v>
                </c:pt>
                <c:pt idx="92213">
                  <c:v>1.8442600000038265E-3</c:v>
                </c:pt>
                <c:pt idx="92214">
                  <c:v>1.8442800000038266E-3</c:v>
                </c:pt>
                <c:pt idx="92215">
                  <c:v>1.8443000000038267E-3</c:v>
                </c:pt>
                <c:pt idx="92216">
                  <c:v>1.8443200000038268E-3</c:v>
                </c:pt>
                <c:pt idx="92217">
                  <c:v>1.8443400000038269E-3</c:v>
                </c:pt>
                <c:pt idx="92218">
                  <c:v>1.844360000003827E-3</c:v>
                </c:pt>
                <c:pt idx="92219">
                  <c:v>1.8443800000038271E-3</c:v>
                </c:pt>
                <c:pt idx="92220">
                  <c:v>1.8444000000038272E-3</c:v>
                </c:pt>
                <c:pt idx="92221">
                  <c:v>1.8444200000038273E-3</c:v>
                </c:pt>
                <c:pt idx="92222">
                  <c:v>1.8444400000038274E-3</c:v>
                </c:pt>
                <c:pt idx="92223">
                  <c:v>1.8444600000038275E-3</c:v>
                </c:pt>
                <c:pt idx="92224">
                  <c:v>1.8444800000038276E-3</c:v>
                </c:pt>
                <c:pt idx="92225">
                  <c:v>1.8445000000038277E-3</c:v>
                </c:pt>
                <c:pt idx="92226">
                  <c:v>1.8445200000038278E-3</c:v>
                </c:pt>
                <c:pt idx="92227">
                  <c:v>1.8445400000038279E-3</c:v>
                </c:pt>
                <c:pt idx="92228">
                  <c:v>1.844560000003828E-3</c:v>
                </c:pt>
                <c:pt idx="92229">
                  <c:v>1.8445800000038281E-3</c:v>
                </c:pt>
                <c:pt idx="92230">
                  <c:v>1.8446000000038282E-3</c:v>
                </c:pt>
                <c:pt idx="92231">
                  <c:v>1.8446200000038283E-3</c:v>
                </c:pt>
                <c:pt idx="92232">
                  <c:v>1.8446400000038284E-3</c:v>
                </c:pt>
                <c:pt idx="92233">
                  <c:v>1.8446600000038285E-3</c:v>
                </c:pt>
                <c:pt idx="92234">
                  <c:v>1.8446800000038286E-3</c:v>
                </c:pt>
                <c:pt idx="92235">
                  <c:v>1.8447000000038287E-3</c:v>
                </c:pt>
                <c:pt idx="92236">
                  <c:v>1.8447200000038287E-3</c:v>
                </c:pt>
                <c:pt idx="92237">
                  <c:v>1.8447400000038288E-3</c:v>
                </c:pt>
                <c:pt idx="92238">
                  <c:v>1.8447600000038289E-3</c:v>
                </c:pt>
                <c:pt idx="92239">
                  <c:v>1.844780000003829E-3</c:v>
                </c:pt>
                <c:pt idx="92240">
                  <c:v>1.8448000000038291E-3</c:v>
                </c:pt>
                <c:pt idx="92241">
                  <c:v>1.8448200000038292E-3</c:v>
                </c:pt>
                <c:pt idx="92242">
                  <c:v>1.8448400000038293E-3</c:v>
                </c:pt>
                <c:pt idx="92243">
                  <c:v>1.8448600000038294E-3</c:v>
                </c:pt>
                <c:pt idx="92244">
                  <c:v>1.8448800000038295E-3</c:v>
                </c:pt>
                <c:pt idx="92245">
                  <c:v>1.8449000000038296E-3</c:v>
                </c:pt>
                <c:pt idx="92246">
                  <c:v>1.8449200000038297E-3</c:v>
                </c:pt>
                <c:pt idx="92247">
                  <c:v>1.8449400000038298E-3</c:v>
                </c:pt>
                <c:pt idx="92248">
                  <c:v>1.8449600000038299E-3</c:v>
                </c:pt>
                <c:pt idx="92249">
                  <c:v>1.84498000000383E-3</c:v>
                </c:pt>
                <c:pt idx="92250">
                  <c:v>1.8450000000038301E-3</c:v>
                </c:pt>
                <c:pt idx="92251">
                  <c:v>1.8450200000038302E-3</c:v>
                </c:pt>
                <c:pt idx="92252">
                  <c:v>1.8450400000038303E-3</c:v>
                </c:pt>
                <c:pt idx="92253">
                  <c:v>1.8450600000038304E-3</c:v>
                </c:pt>
                <c:pt idx="92254">
                  <c:v>1.8450800000038305E-3</c:v>
                </c:pt>
                <c:pt idx="92255">
                  <c:v>1.8451000000038306E-3</c:v>
                </c:pt>
                <c:pt idx="92256">
                  <c:v>1.8451200000038307E-3</c:v>
                </c:pt>
                <c:pt idx="92257">
                  <c:v>1.8451400000038308E-3</c:v>
                </c:pt>
                <c:pt idx="92258">
                  <c:v>1.8451600000038309E-3</c:v>
                </c:pt>
                <c:pt idx="92259">
                  <c:v>1.845180000003831E-3</c:v>
                </c:pt>
                <c:pt idx="92260">
                  <c:v>1.8452000000038311E-3</c:v>
                </c:pt>
                <c:pt idx="92261">
                  <c:v>1.8452200000038312E-3</c:v>
                </c:pt>
                <c:pt idx="92262">
                  <c:v>1.8452400000038313E-3</c:v>
                </c:pt>
                <c:pt idx="92263">
                  <c:v>1.8452600000038314E-3</c:v>
                </c:pt>
                <c:pt idx="92264">
                  <c:v>1.8452800000038315E-3</c:v>
                </c:pt>
                <c:pt idx="92265">
                  <c:v>1.8453000000038316E-3</c:v>
                </c:pt>
                <c:pt idx="92266">
                  <c:v>1.8453200000038317E-3</c:v>
                </c:pt>
                <c:pt idx="92267">
                  <c:v>1.8453400000038318E-3</c:v>
                </c:pt>
                <c:pt idx="92268">
                  <c:v>1.8453600000038319E-3</c:v>
                </c:pt>
                <c:pt idx="92269">
                  <c:v>1.845380000003832E-3</c:v>
                </c:pt>
                <c:pt idx="92270">
                  <c:v>1.8454000000038321E-3</c:v>
                </c:pt>
                <c:pt idx="92271">
                  <c:v>1.8454200000038322E-3</c:v>
                </c:pt>
                <c:pt idx="92272">
                  <c:v>1.8454400000038323E-3</c:v>
                </c:pt>
                <c:pt idx="92273">
                  <c:v>1.8454600000038324E-3</c:v>
                </c:pt>
                <c:pt idx="92274">
                  <c:v>1.8454800000038325E-3</c:v>
                </c:pt>
                <c:pt idx="92275">
                  <c:v>1.8455000000038326E-3</c:v>
                </c:pt>
                <c:pt idx="92276">
                  <c:v>1.8455200000038327E-3</c:v>
                </c:pt>
                <c:pt idx="92277">
                  <c:v>1.8455400000038328E-3</c:v>
                </c:pt>
                <c:pt idx="92278">
                  <c:v>1.8455600000038329E-3</c:v>
                </c:pt>
                <c:pt idx="92279">
                  <c:v>1.845580000003833E-3</c:v>
                </c:pt>
                <c:pt idx="92280">
                  <c:v>1.8456000000038331E-3</c:v>
                </c:pt>
                <c:pt idx="92281">
                  <c:v>1.8456200000038332E-3</c:v>
                </c:pt>
                <c:pt idx="92282">
                  <c:v>1.8456400000038333E-3</c:v>
                </c:pt>
                <c:pt idx="92283">
                  <c:v>1.8456600000038334E-3</c:v>
                </c:pt>
                <c:pt idx="92284">
                  <c:v>1.8456800000038335E-3</c:v>
                </c:pt>
                <c:pt idx="92285">
                  <c:v>1.8457000000038336E-3</c:v>
                </c:pt>
                <c:pt idx="92286">
                  <c:v>1.8457200000038337E-3</c:v>
                </c:pt>
                <c:pt idx="92287">
                  <c:v>1.8457400000038337E-3</c:v>
                </c:pt>
                <c:pt idx="92288">
                  <c:v>1.8457600000038338E-3</c:v>
                </c:pt>
                <c:pt idx="92289">
                  <c:v>1.8457800000038339E-3</c:v>
                </c:pt>
                <c:pt idx="92290">
                  <c:v>1.845800000003834E-3</c:v>
                </c:pt>
                <c:pt idx="92291">
                  <c:v>1.8458200000038341E-3</c:v>
                </c:pt>
                <c:pt idx="92292">
                  <c:v>1.8458400000038342E-3</c:v>
                </c:pt>
                <c:pt idx="92293">
                  <c:v>1.8458600000038343E-3</c:v>
                </c:pt>
                <c:pt idx="92294">
                  <c:v>1.8458800000038344E-3</c:v>
                </c:pt>
                <c:pt idx="92295">
                  <c:v>1.8459000000038345E-3</c:v>
                </c:pt>
                <c:pt idx="92296">
                  <c:v>1.8459200000038346E-3</c:v>
                </c:pt>
                <c:pt idx="92297">
                  <c:v>1.8459400000038347E-3</c:v>
                </c:pt>
                <c:pt idx="92298">
                  <c:v>1.8459600000038348E-3</c:v>
                </c:pt>
                <c:pt idx="92299">
                  <c:v>1.8459800000038349E-3</c:v>
                </c:pt>
                <c:pt idx="92300">
                  <c:v>1.846000000003835E-3</c:v>
                </c:pt>
                <c:pt idx="92301">
                  <c:v>1.8460200000038351E-3</c:v>
                </c:pt>
                <c:pt idx="92302">
                  <c:v>1.8460400000038352E-3</c:v>
                </c:pt>
                <c:pt idx="92303">
                  <c:v>1.8460600000038353E-3</c:v>
                </c:pt>
                <c:pt idx="92304">
                  <c:v>1.8460800000038354E-3</c:v>
                </c:pt>
                <c:pt idx="92305">
                  <c:v>1.8461000000038355E-3</c:v>
                </c:pt>
                <c:pt idx="92306">
                  <c:v>1.8461200000038356E-3</c:v>
                </c:pt>
                <c:pt idx="92307">
                  <c:v>1.8461400000038357E-3</c:v>
                </c:pt>
                <c:pt idx="92308">
                  <c:v>1.8461600000038358E-3</c:v>
                </c:pt>
                <c:pt idx="92309">
                  <c:v>1.8461800000038359E-3</c:v>
                </c:pt>
                <c:pt idx="92310">
                  <c:v>1.846200000003836E-3</c:v>
                </c:pt>
                <c:pt idx="92311">
                  <c:v>1.8462200000038361E-3</c:v>
                </c:pt>
                <c:pt idx="92312">
                  <c:v>1.8462400000038362E-3</c:v>
                </c:pt>
                <c:pt idx="92313">
                  <c:v>1.8462600000038363E-3</c:v>
                </c:pt>
                <c:pt idx="92314">
                  <c:v>1.8462800000038364E-3</c:v>
                </c:pt>
                <c:pt idx="92315">
                  <c:v>1.8463000000038365E-3</c:v>
                </c:pt>
                <c:pt idx="92316">
                  <c:v>1.8463200000038366E-3</c:v>
                </c:pt>
                <c:pt idx="92317">
                  <c:v>1.8463400000038367E-3</c:v>
                </c:pt>
                <c:pt idx="92318">
                  <c:v>1.8463600000038368E-3</c:v>
                </c:pt>
                <c:pt idx="92319">
                  <c:v>1.8463800000038369E-3</c:v>
                </c:pt>
                <c:pt idx="92320">
                  <c:v>1.846400000003837E-3</c:v>
                </c:pt>
                <c:pt idx="92321">
                  <c:v>1.8464200000038371E-3</c:v>
                </c:pt>
                <c:pt idx="92322">
                  <c:v>1.8464400000038372E-3</c:v>
                </c:pt>
                <c:pt idx="92323">
                  <c:v>1.8464600000038373E-3</c:v>
                </c:pt>
                <c:pt idx="92324">
                  <c:v>1.8464800000038374E-3</c:v>
                </c:pt>
                <c:pt idx="92325">
                  <c:v>1.8465000000038375E-3</c:v>
                </c:pt>
                <c:pt idx="92326">
                  <c:v>1.8465200000038376E-3</c:v>
                </c:pt>
                <c:pt idx="92327">
                  <c:v>1.8465400000038377E-3</c:v>
                </c:pt>
                <c:pt idx="92328">
                  <c:v>1.8465600000038378E-3</c:v>
                </c:pt>
                <c:pt idx="92329">
                  <c:v>1.8465800000038379E-3</c:v>
                </c:pt>
                <c:pt idx="92330">
                  <c:v>1.846600000003838E-3</c:v>
                </c:pt>
                <c:pt idx="92331">
                  <c:v>1.8466200000038381E-3</c:v>
                </c:pt>
                <c:pt idx="92332">
                  <c:v>1.8466400000038382E-3</c:v>
                </c:pt>
                <c:pt idx="92333">
                  <c:v>1.8466600000038383E-3</c:v>
                </c:pt>
                <c:pt idx="92334">
                  <c:v>1.8466800000038384E-3</c:v>
                </c:pt>
                <c:pt idx="92335">
                  <c:v>1.8467000000038385E-3</c:v>
                </c:pt>
                <c:pt idx="92336">
                  <c:v>1.8467200000038386E-3</c:v>
                </c:pt>
                <c:pt idx="92337">
                  <c:v>1.8467400000038387E-3</c:v>
                </c:pt>
                <c:pt idx="92338">
                  <c:v>1.8467600000038388E-3</c:v>
                </c:pt>
                <c:pt idx="92339">
                  <c:v>1.8467800000038388E-3</c:v>
                </c:pt>
                <c:pt idx="92340">
                  <c:v>1.8468000000038389E-3</c:v>
                </c:pt>
                <c:pt idx="92341">
                  <c:v>1.846820000003839E-3</c:v>
                </c:pt>
                <c:pt idx="92342">
                  <c:v>1.8468400000038391E-3</c:v>
                </c:pt>
                <c:pt idx="92343">
                  <c:v>1.8468600000038392E-3</c:v>
                </c:pt>
                <c:pt idx="92344">
                  <c:v>1.8468800000038393E-3</c:v>
                </c:pt>
                <c:pt idx="92345">
                  <c:v>1.8469000000038394E-3</c:v>
                </c:pt>
                <c:pt idx="92346">
                  <c:v>1.8469200000038395E-3</c:v>
                </c:pt>
                <c:pt idx="92347">
                  <c:v>1.8469400000038396E-3</c:v>
                </c:pt>
                <c:pt idx="92348">
                  <c:v>1.8469600000038397E-3</c:v>
                </c:pt>
                <c:pt idx="92349">
                  <c:v>1.8469800000038398E-3</c:v>
                </c:pt>
                <c:pt idx="92350">
                  <c:v>1.8470000000038399E-3</c:v>
                </c:pt>
                <c:pt idx="92351">
                  <c:v>1.84702000000384E-3</c:v>
                </c:pt>
                <c:pt idx="92352">
                  <c:v>1.8470400000038401E-3</c:v>
                </c:pt>
                <c:pt idx="92353">
                  <c:v>1.8470600000038402E-3</c:v>
                </c:pt>
                <c:pt idx="92354">
                  <c:v>1.8470800000038403E-3</c:v>
                </c:pt>
                <c:pt idx="92355">
                  <c:v>1.8471000000038404E-3</c:v>
                </c:pt>
                <c:pt idx="92356">
                  <c:v>1.8471200000038405E-3</c:v>
                </c:pt>
                <c:pt idx="92357">
                  <c:v>1.8471400000038406E-3</c:v>
                </c:pt>
                <c:pt idx="92358">
                  <c:v>1.8471600000038407E-3</c:v>
                </c:pt>
                <c:pt idx="92359">
                  <c:v>1.8471800000038408E-3</c:v>
                </c:pt>
                <c:pt idx="92360">
                  <c:v>1.8472000000038409E-3</c:v>
                </c:pt>
                <c:pt idx="92361">
                  <c:v>1.847220000003841E-3</c:v>
                </c:pt>
                <c:pt idx="92362">
                  <c:v>1.8472400000038411E-3</c:v>
                </c:pt>
                <c:pt idx="92363">
                  <c:v>1.8472600000038412E-3</c:v>
                </c:pt>
                <c:pt idx="92364">
                  <c:v>1.8472800000038413E-3</c:v>
                </c:pt>
                <c:pt idx="92365">
                  <c:v>1.8473000000038414E-3</c:v>
                </c:pt>
                <c:pt idx="92366">
                  <c:v>1.8473200000038415E-3</c:v>
                </c:pt>
                <c:pt idx="92367">
                  <c:v>1.8473400000038416E-3</c:v>
                </c:pt>
                <c:pt idx="92368">
                  <c:v>1.8473600000038417E-3</c:v>
                </c:pt>
                <c:pt idx="92369">
                  <c:v>1.8473800000038418E-3</c:v>
                </c:pt>
                <c:pt idx="92370">
                  <c:v>1.8474000000038419E-3</c:v>
                </c:pt>
                <c:pt idx="92371">
                  <c:v>1.847420000003842E-3</c:v>
                </c:pt>
                <c:pt idx="92372">
                  <c:v>1.8474400000038421E-3</c:v>
                </c:pt>
                <c:pt idx="92373">
                  <c:v>1.8474600000038422E-3</c:v>
                </c:pt>
                <c:pt idx="92374">
                  <c:v>1.8474800000038423E-3</c:v>
                </c:pt>
                <c:pt idx="92375">
                  <c:v>1.8475000000038424E-3</c:v>
                </c:pt>
                <c:pt idx="92376">
                  <c:v>1.8475200000038425E-3</c:v>
                </c:pt>
                <c:pt idx="92377">
                  <c:v>1.8475400000038426E-3</c:v>
                </c:pt>
                <c:pt idx="92378">
                  <c:v>1.8475600000038427E-3</c:v>
                </c:pt>
                <c:pt idx="92379">
                  <c:v>1.8475800000038428E-3</c:v>
                </c:pt>
                <c:pt idx="92380">
                  <c:v>1.8476000000038429E-3</c:v>
                </c:pt>
                <c:pt idx="92381">
                  <c:v>1.847620000003843E-3</c:v>
                </c:pt>
                <c:pt idx="92382">
                  <c:v>1.8476400000038431E-3</c:v>
                </c:pt>
                <c:pt idx="92383">
                  <c:v>1.8476600000038432E-3</c:v>
                </c:pt>
                <c:pt idx="92384">
                  <c:v>1.8476800000038433E-3</c:v>
                </c:pt>
                <c:pt idx="92385">
                  <c:v>1.8477000000038434E-3</c:v>
                </c:pt>
                <c:pt idx="92386">
                  <c:v>1.8477200000038435E-3</c:v>
                </c:pt>
                <c:pt idx="92387">
                  <c:v>1.8477400000038436E-3</c:v>
                </c:pt>
                <c:pt idx="92388">
                  <c:v>1.8477600000038437E-3</c:v>
                </c:pt>
                <c:pt idx="92389">
                  <c:v>1.8477800000038438E-3</c:v>
                </c:pt>
                <c:pt idx="92390">
                  <c:v>1.8478000000038439E-3</c:v>
                </c:pt>
                <c:pt idx="92391">
                  <c:v>1.8478200000038439E-3</c:v>
                </c:pt>
                <c:pt idx="92392">
                  <c:v>1.847840000003844E-3</c:v>
                </c:pt>
                <c:pt idx="92393">
                  <c:v>1.8478600000038441E-3</c:v>
                </c:pt>
                <c:pt idx="92394">
                  <c:v>1.8478800000038442E-3</c:v>
                </c:pt>
                <c:pt idx="92395">
                  <c:v>1.8479000000038443E-3</c:v>
                </c:pt>
                <c:pt idx="92396">
                  <c:v>1.8479200000038444E-3</c:v>
                </c:pt>
                <c:pt idx="92397">
                  <c:v>1.8479400000038445E-3</c:v>
                </c:pt>
                <c:pt idx="92398">
                  <c:v>1.8479600000038446E-3</c:v>
                </c:pt>
                <c:pt idx="92399">
                  <c:v>1.8479800000038447E-3</c:v>
                </c:pt>
                <c:pt idx="92400">
                  <c:v>1.8480000000038448E-3</c:v>
                </c:pt>
                <c:pt idx="92401">
                  <c:v>1.8480200000038449E-3</c:v>
                </c:pt>
                <c:pt idx="92402">
                  <c:v>1.848040000003845E-3</c:v>
                </c:pt>
                <c:pt idx="92403">
                  <c:v>1.8480600000038451E-3</c:v>
                </c:pt>
                <c:pt idx="92404">
                  <c:v>1.8480800000038452E-3</c:v>
                </c:pt>
                <c:pt idx="92405">
                  <c:v>1.8481000000038453E-3</c:v>
                </c:pt>
                <c:pt idx="92406">
                  <c:v>1.8481200000038454E-3</c:v>
                </c:pt>
                <c:pt idx="92407">
                  <c:v>1.8481400000038455E-3</c:v>
                </c:pt>
                <c:pt idx="92408">
                  <c:v>1.8481600000038456E-3</c:v>
                </c:pt>
                <c:pt idx="92409">
                  <c:v>1.8481800000038457E-3</c:v>
                </c:pt>
                <c:pt idx="92410">
                  <c:v>1.8482000000038458E-3</c:v>
                </c:pt>
                <c:pt idx="92411">
                  <c:v>1.8482200000038459E-3</c:v>
                </c:pt>
                <c:pt idx="92412">
                  <c:v>1.848240000003846E-3</c:v>
                </c:pt>
                <c:pt idx="92413">
                  <c:v>1.8482600000038461E-3</c:v>
                </c:pt>
                <c:pt idx="92414">
                  <c:v>1.8482800000038462E-3</c:v>
                </c:pt>
                <c:pt idx="92415">
                  <c:v>1.8483000000038463E-3</c:v>
                </c:pt>
                <c:pt idx="92416">
                  <c:v>1.8483200000038464E-3</c:v>
                </c:pt>
                <c:pt idx="92417">
                  <c:v>1.8483400000038465E-3</c:v>
                </c:pt>
                <c:pt idx="92418">
                  <c:v>1.8483600000038466E-3</c:v>
                </c:pt>
                <c:pt idx="92419">
                  <c:v>1.8483800000038467E-3</c:v>
                </c:pt>
                <c:pt idx="92420">
                  <c:v>1.8484000000038468E-3</c:v>
                </c:pt>
                <c:pt idx="92421">
                  <c:v>1.8484200000038469E-3</c:v>
                </c:pt>
                <c:pt idx="92422">
                  <c:v>1.848440000003847E-3</c:v>
                </c:pt>
                <c:pt idx="92423">
                  <c:v>1.8484600000038471E-3</c:v>
                </c:pt>
                <c:pt idx="92424">
                  <c:v>1.8484800000038472E-3</c:v>
                </c:pt>
                <c:pt idx="92425">
                  <c:v>1.8485000000038473E-3</c:v>
                </c:pt>
                <c:pt idx="92426">
                  <c:v>1.8485200000038474E-3</c:v>
                </c:pt>
                <c:pt idx="92427">
                  <c:v>1.8485400000038475E-3</c:v>
                </c:pt>
                <c:pt idx="92428">
                  <c:v>1.8485600000038476E-3</c:v>
                </c:pt>
                <c:pt idx="92429">
                  <c:v>1.8485800000038477E-3</c:v>
                </c:pt>
                <c:pt idx="92430">
                  <c:v>1.8486000000038478E-3</c:v>
                </c:pt>
                <c:pt idx="92431">
                  <c:v>1.8486200000038479E-3</c:v>
                </c:pt>
                <c:pt idx="92432">
                  <c:v>1.848640000003848E-3</c:v>
                </c:pt>
                <c:pt idx="92433">
                  <c:v>1.8486600000038481E-3</c:v>
                </c:pt>
                <c:pt idx="92434">
                  <c:v>1.8486800000038482E-3</c:v>
                </c:pt>
                <c:pt idx="92435">
                  <c:v>1.8487000000038483E-3</c:v>
                </c:pt>
                <c:pt idx="92436">
                  <c:v>1.8487200000038484E-3</c:v>
                </c:pt>
                <c:pt idx="92437">
                  <c:v>1.8487400000038485E-3</c:v>
                </c:pt>
                <c:pt idx="92438">
                  <c:v>1.8487600000038486E-3</c:v>
                </c:pt>
                <c:pt idx="92439">
                  <c:v>1.8487800000038487E-3</c:v>
                </c:pt>
                <c:pt idx="92440">
                  <c:v>1.8488000000038488E-3</c:v>
                </c:pt>
                <c:pt idx="92441">
                  <c:v>1.8488200000038489E-3</c:v>
                </c:pt>
                <c:pt idx="92442">
                  <c:v>1.8488400000038489E-3</c:v>
                </c:pt>
                <c:pt idx="92443">
                  <c:v>1.848860000003849E-3</c:v>
                </c:pt>
                <c:pt idx="92444">
                  <c:v>1.8488800000038491E-3</c:v>
                </c:pt>
                <c:pt idx="92445">
                  <c:v>1.8489000000038492E-3</c:v>
                </c:pt>
                <c:pt idx="92446">
                  <c:v>1.8489200000038493E-3</c:v>
                </c:pt>
                <c:pt idx="92447">
                  <c:v>1.8489400000038494E-3</c:v>
                </c:pt>
                <c:pt idx="92448">
                  <c:v>1.8489600000038495E-3</c:v>
                </c:pt>
                <c:pt idx="92449">
                  <c:v>1.8489800000038496E-3</c:v>
                </c:pt>
                <c:pt idx="92450">
                  <c:v>1.8490000000038497E-3</c:v>
                </c:pt>
                <c:pt idx="92451">
                  <c:v>1.8490200000038498E-3</c:v>
                </c:pt>
                <c:pt idx="92452">
                  <c:v>1.8490400000038499E-3</c:v>
                </c:pt>
                <c:pt idx="92453">
                  <c:v>1.84906000000385E-3</c:v>
                </c:pt>
                <c:pt idx="92454">
                  <c:v>1.8490800000038501E-3</c:v>
                </c:pt>
                <c:pt idx="92455">
                  <c:v>1.8491000000038502E-3</c:v>
                </c:pt>
                <c:pt idx="92456">
                  <c:v>1.8491200000038503E-3</c:v>
                </c:pt>
                <c:pt idx="92457">
                  <c:v>1.8491400000038504E-3</c:v>
                </c:pt>
                <c:pt idx="92458">
                  <c:v>1.8491600000038505E-3</c:v>
                </c:pt>
                <c:pt idx="92459">
                  <c:v>1.8491800000038506E-3</c:v>
                </c:pt>
                <c:pt idx="92460">
                  <c:v>1.8492000000038507E-3</c:v>
                </c:pt>
                <c:pt idx="92461">
                  <c:v>1.8492200000038508E-3</c:v>
                </c:pt>
                <c:pt idx="92462">
                  <c:v>1.8492400000038509E-3</c:v>
                </c:pt>
                <c:pt idx="92463">
                  <c:v>1.849260000003851E-3</c:v>
                </c:pt>
                <c:pt idx="92464">
                  <c:v>1.8492800000038511E-3</c:v>
                </c:pt>
                <c:pt idx="92465">
                  <c:v>1.8493000000038512E-3</c:v>
                </c:pt>
                <c:pt idx="92466">
                  <c:v>1.8493200000038513E-3</c:v>
                </c:pt>
                <c:pt idx="92467">
                  <c:v>1.8493400000038514E-3</c:v>
                </c:pt>
                <c:pt idx="92468">
                  <c:v>1.8493600000038515E-3</c:v>
                </c:pt>
                <c:pt idx="92469">
                  <c:v>1.8493800000038516E-3</c:v>
                </c:pt>
                <c:pt idx="92470">
                  <c:v>1.8494000000038517E-3</c:v>
                </c:pt>
                <c:pt idx="92471">
                  <c:v>1.8494200000038518E-3</c:v>
                </c:pt>
                <c:pt idx="92472">
                  <c:v>1.8494400000038519E-3</c:v>
                </c:pt>
                <c:pt idx="92473">
                  <c:v>1.849460000003852E-3</c:v>
                </c:pt>
                <c:pt idx="92474">
                  <c:v>1.8494800000038521E-3</c:v>
                </c:pt>
                <c:pt idx="92475">
                  <c:v>1.8495000000038522E-3</c:v>
                </c:pt>
                <c:pt idx="92476">
                  <c:v>1.8495200000038523E-3</c:v>
                </c:pt>
                <c:pt idx="92477">
                  <c:v>1.8495400000038524E-3</c:v>
                </c:pt>
                <c:pt idx="92478">
                  <c:v>1.8495600000038525E-3</c:v>
                </c:pt>
                <c:pt idx="92479">
                  <c:v>1.8495800000038526E-3</c:v>
                </c:pt>
                <c:pt idx="92480">
                  <c:v>1.8496000000038527E-3</c:v>
                </c:pt>
                <c:pt idx="92481">
                  <c:v>1.8496200000038528E-3</c:v>
                </c:pt>
                <c:pt idx="92482">
                  <c:v>1.8496400000038529E-3</c:v>
                </c:pt>
                <c:pt idx="92483">
                  <c:v>1.849660000003853E-3</c:v>
                </c:pt>
                <c:pt idx="92484">
                  <c:v>1.8496800000038531E-3</c:v>
                </c:pt>
                <c:pt idx="92485">
                  <c:v>1.8497000000038532E-3</c:v>
                </c:pt>
                <c:pt idx="92486">
                  <c:v>1.8497200000038533E-3</c:v>
                </c:pt>
                <c:pt idx="92487">
                  <c:v>1.8497400000038534E-3</c:v>
                </c:pt>
                <c:pt idx="92488">
                  <c:v>1.8497600000038535E-3</c:v>
                </c:pt>
                <c:pt idx="92489">
                  <c:v>1.8497800000038536E-3</c:v>
                </c:pt>
                <c:pt idx="92490">
                  <c:v>1.8498000000038537E-3</c:v>
                </c:pt>
                <c:pt idx="92491">
                  <c:v>1.8498200000038538E-3</c:v>
                </c:pt>
                <c:pt idx="92492">
                  <c:v>1.8498400000038539E-3</c:v>
                </c:pt>
                <c:pt idx="92493">
                  <c:v>1.849860000003854E-3</c:v>
                </c:pt>
                <c:pt idx="92494">
                  <c:v>1.849880000003854E-3</c:v>
                </c:pt>
                <c:pt idx="92495">
                  <c:v>1.8499000000038541E-3</c:v>
                </c:pt>
                <c:pt idx="92496">
                  <c:v>1.8499200000038542E-3</c:v>
                </c:pt>
                <c:pt idx="92497">
                  <c:v>1.8499400000038543E-3</c:v>
                </c:pt>
                <c:pt idx="92498">
                  <c:v>1.8499600000038544E-3</c:v>
                </c:pt>
                <c:pt idx="92499">
                  <c:v>1.8499800000038545E-3</c:v>
                </c:pt>
                <c:pt idx="92500">
                  <c:v>1.8500000000038546E-3</c:v>
                </c:pt>
                <c:pt idx="92501">
                  <c:v>1.8500200000038547E-3</c:v>
                </c:pt>
                <c:pt idx="92502">
                  <c:v>1.8500400000038548E-3</c:v>
                </c:pt>
                <c:pt idx="92503">
                  <c:v>1.8500600000038549E-3</c:v>
                </c:pt>
                <c:pt idx="92504">
                  <c:v>1.850080000003855E-3</c:v>
                </c:pt>
                <c:pt idx="92505">
                  <c:v>1.8501000000038551E-3</c:v>
                </c:pt>
                <c:pt idx="92506">
                  <c:v>1.8501200000038552E-3</c:v>
                </c:pt>
                <c:pt idx="92507">
                  <c:v>1.8501400000038553E-3</c:v>
                </c:pt>
                <c:pt idx="92508">
                  <c:v>1.8501600000038554E-3</c:v>
                </c:pt>
                <c:pt idx="92509">
                  <c:v>1.8501800000038555E-3</c:v>
                </c:pt>
                <c:pt idx="92510">
                  <c:v>1.8502000000038556E-3</c:v>
                </c:pt>
                <c:pt idx="92511">
                  <c:v>1.8502200000038557E-3</c:v>
                </c:pt>
                <c:pt idx="92512">
                  <c:v>1.8502400000038558E-3</c:v>
                </c:pt>
                <c:pt idx="92513">
                  <c:v>1.8502600000038559E-3</c:v>
                </c:pt>
                <c:pt idx="92514">
                  <c:v>1.850280000003856E-3</c:v>
                </c:pt>
                <c:pt idx="92515">
                  <c:v>1.8503000000038561E-3</c:v>
                </c:pt>
                <c:pt idx="92516">
                  <c:v>1.8503200000038562E-3</c:v>
                </c:pt>
                <c:pt idx="92517">
                  <c:v>1.8503400000038563E-3</c:v>
                </c:pt>
                <c:pt idx="92518">
                  <c:v>1.8503600000038564E-3</c:v>
                </c:pt>
                <c:pt idx="92519">
                  <c:v>1.8503800000038565E-3</c:v>
                </c:pt>
                <c:pt idx="92520">
                  <c:v>1.8504000000038566E-3</c:v>
                </c:pt>
                <c:pt idx="92521">
                  <c:v>1.8504200000038567E-3</c:v>
                </c:pt>
                <c:pt idx="92522">
                  <c:v>1.8504400000038568E-3</c:v>
                </c:pt>
                <c:pt idx="92523">
                  <c:v>1.8504600000038569E-3</c:v>
                </c:pt>
                <c:pt idx="92524">
                  <c:v>1.850480000003857E-3</c:v>
                </c:pt>
                <c:pt idx="92525">
                  <c:v>1.8505000000038571E-3</c:v>
                </c:pt>
                <c:pt idx="92526">
                  <c:v>1.8505200000038572E-3</c:v>
                </c:pt>
                <c:pt idx="92527">
                  <c:v>1.8505400000038573E-3</c:v>
                </c:pt>
                <c:pt idx="92528">
                  <c:v>1.8505600000038574E-3</c:v>
                </c:pt>
                <c:pt idx="92529">
                  <c:v>1.8505800000038575E-3</c:v>
                </c:pt>
                <c:pt idx="92530">
                  <c:v>1.8506000000038576E-3</c:v>
                </c:pt>
                <c:pt idx="92531">
                  <c:v>1.8506200000038577E-3</c:v>
                </c:pt>
                <c:pt idx="92532">
                  <c:v>1.8506400000038578E-3</c:v>
                </c:pt>
                <c:pt idx="92533">
                  <c:v>1.8506600000038579E-3</c:v>
                </c:pt>
                <c:pt idx="92534">
                  <c:v>1.850680000003858E-3</c:v>
                </c:pt>
                <c:pt idx="92535">
                  <c:v>1.8507000000038581E-3</c:v>
                </c:pt>
                <c:pt idx="92536">
                  <c:v>1.8507200000038582E-3</c:v>
                </c:pt>
                <c:pt idx="92537">
                  <c:v>1.8507400000038583E-3</c:v>
                </c:pt>
                <c:pt idx="92538">
                  <c:v>1.8507600000038584E-3</c:v>
                </c:pt>
                <c:pt idx="92539">
                  <c:v>1.8507800000038585E-3</c:v>
                </c:pt>
                <c:pt idx="92540">
                  <c:v>1.8508000000038586E-3</c:v>
                </c:pt>
                <c:pt idx="92541">
                  <c:v>1.8508200000038587E-3</c:v>
                </c:pt>
                <c:pt idx="92542">
                  <c:v>1.8508400000038588E-3</c:v>
                </c:pt>
                <c:pt idx="92543">
                  <c:v>1.8508600000038589E-3</c:v>
                </c:pt>
                <c:pt idx="92544">
                  <c:v>1.850880000003859E-3</c:v>
                </c:pt>
                <c:pt idx="92545">
                  <c:v>1.8509000000038591E-3</c:v>
                </c:pt>
                <c:pt idx="92546">
                  <c:v>1.8509200000038591E-3</c:v>
                </c:pt>
                <c:pt idx="92547">
                  <c:v>1.8509400000038592E-3</c:v>
                </c:pt>
                <c:pt idx="92548">
                  <c:v>1.8509600000038593E-3</c:v>
                </c:pt>
                <c:pt idx="92549">
                  <c:v>1.8509800000038594E-3</c:v>
                </c:pt>
                <c:pt idx="92550">
                  <c:v>1.8510000000038595E-3</c:v>
                </c:pt>
                <c:pt idx="92551">
                  <c:v>1.8510200000038596E-3</c:v>
                </c:pt>
                <c:pt idx="92552">
                  <c:v>1.8510400000038597E-3</c:v>
                </c:pt>
                <c:pt idx="92553">
                  <c:v>1.8510600000038598E-3</c:v>
                </c:pt>
                <c:pt idx="92554">
                  <c:v>1.8510800000038599E-3</c:v>
                </c:pt>
                <c:pt idx="92555">
                  <c:v>1.85110000000386E-3</c:v>
                </c:pt>
                <c:pt idx="92556">
                  <c:v>1.8511200000038601E-3</c:v>
                </c:pt>
                <c:pt idx="92557">
                  <c:v>1.8511400000038602E-3</c:v>
                </c:pt>
                <c:pt idx="92558">
                  <c:v>1.8511600000038603E-3</c:v>
                </c:pt>
                <c:pt idx="92559">
                  <c:v>1.8511800000038604E-3</c:v>
                </c:pt>
                <c:pt idx="92560">
                  <c:v>1.8512000000038605E-3</c:v>
                </c:pt>
                <c:pt idx="92561">
                  <c:v>1.8512200000038606E-3</c:v>
                </c:pt>
                <c:pt idx="92562">
                  <c:v>1.8512400000038607E-3</c:v>
                </c:pt>
                <c:pt idx="92563">
                  <c:v>1.8512600000038608E-3</c:v>
                </c:pt>
                <c:pt idx="92564">
                  <c:v>1.8512800000038609E-3</c:v>
                </c:pt>
                <c:pt idx="92565">
                  <c:v>1.851300000003861E-3</c:v>
                </c:pt>
                <c:pt idx="92566">
                  <c:v>1.8513200000038611E-3</c:v>
                </c:pt>
                <c:pt idx="92567">
                  <c:v>1.8513400000038612E-3</c:v>
                </c:pt>
                <c:pt idx="92568">
                  <c:v>1.8513600000038613E-3</c:v>
                </c:pt>
                <c:pt idx="92569">
                  <c:v>1.8513800000038614E-3</c:v>
                </c:pt>
                <c:pt idx="92570">
                  <c:v>1.8514000000038615E-3</c:v>
                </c:pt>
                <c:pt idx="92571">
                  <c:v>1.8514200000038616E-3</c:v>
                </c:pt>
                <c:pt idx="92572">
                  <c:v>1.8514400000038617E-3</c:v>
                </c:pt>
                <c:pt idx="92573">
                  <c:v>1.8514600000038618E-3</c:v>
                </c:pt>
                <c:pt idx="92574">
                  <c:v>1.8514800000038619E-3</c:v>
                </c:pt>
                <c:pt idx="92575">
                  <c:v>1.851500000003862E-3</c:v>
                </c:pt>
                <c:pt idx="92576">
                  <c:v>1.8515200000038621E-3</c:v>
                </c:pt>
                <c:pt idx="92577">
                  <c:v>1.8515400000038622E-3</c:v>
                </c:pt>
                <c:pt idx="92578">
                  <c:v>1.8515600000038623E-3</c:v>
                </c:pt>
                <c:pt idx="92579">
                  <c:v>1.8515800000038624E-3</c:v>
                </c:pt>
                <c:pt idx="92580">
                  <c:v>1.8516000000038625E-3</c:v>
                </c:pt>
                <c:pt idx="92581">
                  <c:v>1.8516200000038626E-3</c:v>
                </c:pt>
                <c:pt idx="92582">
                  <c:v>1.8516400000038627E-3</c:v>
                </c:pt>
                <c:pt idx="92583">
                  <c:v>1.8516600000038628E-3</c:v>
                </c:pt>
                <c:pt idx="92584">
                  <c:v>1.8516800000038629E-3</c:v>
                </c:pt>
                <c:pt idx="92585">
                  <c:v>1.851700000003863E-3</c:v>
                </c:pt>
                <c:pt idx="92586">
                  <c:v>1.8517200000038631E-3</c:v>
                </c:pt>
                <c:pt idx="92587">
                  <c:v>1.8517400000038632E-3</c:v>
                </c:pt>
                <c:pt idx="92588">
                  <c:v>1.8517600000038633E-3</c:v>
                </c:pt>
                <c:pt idx="92589">
                  <c:v>1.8517800000038634E-3</c:v>
                </c:pt>
                <c:pt idx="92590">
                  <c:v>1.8518000000038635E-3</c:v>
                </c:pt>
                <c:pt idx="92591">
                  <c:v>1.8518200000038636E-3</c:v>
                </c:pt>
                <c:pt idx="92592">
                  <c:v>1.8518400000038637E-3</c:v>
                </c:pt>
                <c:pt idx="92593">
                  <c:v>1.8518600000038638E-3</c:v>
                </c:pt>
                <c:pt idx="92594">
                  <c:v>1.8518800000038639E-3</c:v>
                </c:pt>
                <c:pt idx="92595">
                  <c:v>1.851900000003864E-3</c:v>
                </c:pt>
                <c:pt idx="92596">
                  <c:v>1.8519200000038641E-3</c:v>
                </c:pt>
                <c:pt idx="92597">
                  <c:v>1.8519400000038641E-3</c:v>
                </c:pt>
                <c:pt idx="92598">
                  <c:v>1.8519600000038642E-3</c:v>
                </c:pt>
                <c:pt idx="92599">
                  <c:v>1.8519800000038643E-3</c:v>
                </c:pt>
                <c:pt idx="92600">
                  <c:v>1.8520000000038644E-3</c:v>
                </c:pt>
                <c:pt idx="92601">
                  <c:v>1.8520200000038645E-3</c:v>
                </c:pt>
                <c:pt idx="92602">
                  <c:v>1.8520400000038646E-3</c:v>
                </c:pt>
                <c:pt idx="92603">
                  <c:v>1.8520600000038647E-3</c:v>
                </c:pt>
                <c:pt idx="92604">
                  <c:v>1.8520800000038648E-3</c:v>
                </c:pt>
                <c:pt idx="92605">
                  <c:v>1.8521000000038649E-3</c:v>
                </c:pt>
                <c:pt idx="92606">
                  <c:v>1.852120000003865E-3</c:v>
                </c:pt>
                <c:pt idx="92607">
                  <c:v>1.8521400000038651E-3</c:v>
                </c:pt>
                <c:pt idx="92608">
                  <c:v>1.8521600000038652E-3</c:v>
                </c:pt>
                <c:pt idx="92609">
                  <c:v>1.8521800000038653E-3</c:v>
                </c:pt>
                <c:pt idx="92610">
                  <c:v>1.8522000000038654E-3</c:v>
                </c:pt>
                <c:pt idx="92611">
                  <c:v>1.8522200000038655E-3</c:v>
                </c:pt>
                <c:pt idx="92612">
                  <c:v>1.8522400000038656E-3</c:v>
                </c:pt>
                <c:pt idx="92613">
                  <c:v>1.8522600000038657E-3</c:v>
                </c:pt>
                <c:pt idx="92614">
                  <c:v>1.8522800000038658E-3</c:v>
                </c:pt>
                <c:pt idx="92615">
                  <c:v>1.8523000000038659E-3</c:v>
                </c:pt>
                <c:pt idx="92616">
                  <c:v>1.852320000003866E-3</c:v>
                </c:pt>
                <c:pt idx="92617">
                  <c:v>1.8523400000038661E-3</c:v>
                </c:pt>
                <c:pt idx="92618">
                  <c:v>1.8523600000038662E-3</c:v>
                </c:pt>
                <c:pt idx="92619">
                  <c:v>1.8523800000038663E-3</c:v>
                </c:pt>
                <c:pt idx="92620">
                  <c:v>1.8524000000038664E-3</c:v>
                </c:pt>
                <c:pt idx="92621">
                  <c:v>1.8524200000038665E-3</c:v>
                </c:pt>
                <c:pt idx="92622">
                  <c:v>1.8524400000038666E-3</c:v>
                </c:pt>
                <c:pt idx="92623">
                  <c:v>1.8524600000038667E-3</c:v>
                </c:pt>
                <c:pt idx="92624">
                  <c:v>1.8524800000038668E-3</c:v>
                </c:pt>
                <c:pt idx="92625">
                  <c:v>1.8525000000038669E-3</c:v>
                </c:pt>
                <c:pt idx="92626">
                  <c:v>1.852520000003867E-3</c:v>
                </c:pt>
                <c:pt idx="92627">
                  <c:v>1.8525400000038671E-3</c:v>
                </c:pt>
                <c:pt idx="92628">
                  <c:v>1.8525600000038672E-3</c:v>
                </c:pt>
                <c:pt idx="92629">
                  <c:v>1.8525800000038673E-3</c:v>
                </c:pt>
                <c:pt idx="92630">
                  <c:v>1.8526000000038674E-3</c:v>
                </c:pt>
                <c:pt idx="92631">
                  <c:v>1.8526200000038675E-3</c:v>
                </c:pt>
                <c:pt idx="92632">
                  <c:v>1.8526400000038676E-3</c:v>
                </c:pt>
                <c:pt idx="92633">
                  <c:v>1.8526600000038677E-3</c:v>
                </c:pt>
                <c:pt idx="92634">
                  <c:v>1.8526800000038678E-3</c:v>
                </c:pt>
                <c:pt idx="92635">
                  <c:v>1.8527000000038679E-3</c:v>
                </c:pt>
                <c:pt idx="92636">
                  <c:v>1.852720000003868E-3</c:v>
                </c:pt>
                <c:pt idx="92637">
                  <c:v>1.8527400000038681E-3</c:v>
                </c:pt>
                <c:pt idx="92638">
                  <c:v>1.8527600000038682E-3</c:v>
                </c:pt>
                <c:pt idx="92639">
                  <c:v>1.8527800000038683E-3</c:v>
                </c:pt>
                <c:pt idx="92640">
                  <c:v>1.8528000000038684E-3</c:v>
                </c:pt>
                <c:pt idx="92641">
                  <c:v>1.8528200000038685E-3</c:v>
                </c:pt>
                <c:pt idx="92642">
                  <c:v>1.8528400000038686E-3</c:v>
                </c:pt>
                <c:pt idx="92643">
                  <c:v>1.8528600000038687E-3</c:v>
                </c:pt>
                <c:pt idx="92644">
                  <c:v>1.8528800000038688E-3</c:v>
                </c:pt>
                <c:pt idx="92645">
                  <c:v>1.8529000000038689E-3</c:v>
                </c:pt>
                <c:pt idx="92646">
                  <c:v>1.852920000003869E-3</c:v>
                </c:pt>
                <c:pt idx="92647">
                  <c:v>1.8529400000038691E-3</c:v>
                </c:pt>
                <c:pt idx="92648">
                  <c:v>1.8529600000038692E-3</c:v>
                </c:pt>
                <c:pt idx="92649">
                  <c:v>1.8529800000038692E-3</c:v>
                </c:pt>
                <c:pt idx="92650">
                  <c:v>1.8530000000038693E-3</c:v>
                </c:pt>
                <c:pt idx="92651">
                  <c:v>1.8530200000038694E-3</c:v>
                </c:pt>
                <c:pt idx="92652">
                  <c:v>1.8530400000038695E-3</c:v>
                </c:pt>
                <c:pt idx="92653">
                  <c:v>1.8530600000038696E-3</c:v>
                </c:pt>
                <c:pt idx="92654">
                  <c:v>1.8530800000038697E-3</c:v>
                </c:pt>
                <c:pt idx="92655">
                  <c:v>1.8531000000038698E-3</c:v>
                </c:pt>
                <c:pt idx="92656">
                  <c:v>1.8531200000038699E-3</c:v>
                </c:pt>
                <c:pt idx="92657">
                  <c:v>1.85314000000387E-3</c:v>
                </c:pt>
                <c:pt idx="92658">
                  <c:v>1.8531600000038701E-3</c:v>
                </c:pt>
                <c:pt idx="92659">
                  <c:v>1.8531800000038702E-3</c:v>
                </c:pt>
                <c:pt idx="92660">
                  <c:v>1.8532000000038703E-3</c:v>
                </c:pt>
                <c:pt idx="92661">
                  <c:v>1.8532200000038704E-3</c:v>
                </c:pt>
                <c:pt idx="92662">
                  <c:v>1.8532400000038705E-3</c:v>
                </c:pt>
                <c:pt idx="92663">
                  <c:v>1.8532600000038706E-3</c:v>
                </c:pt>
                <c:pt idx="92664">
                  <c:v>1.8532800000038707E-3</c:v>
                </c:pt>
                <c:pt idx="92665">
                  <c:v>1.8533000000038708E-3</c:v>
                </c:pt>
                <c:pt idx="92666">
                  <c:v>1.8533200000038709E-3</c:v>
                </c:pt>
                <c:pt idx="92667">
                  <c:v>1.853340000003871E-3</c:v>
                </c:pt>
                <c:pt idx="92668">
                  <c:v>1.8533600000038711E-3</c:v>
                </c:pt>
                <c:pt idx="92669">
                  <c:v>1.8533800000038712E-3</c:v>
                </c:pt>
                <c:pt idx="92670">
                  <c:v>1.8534000000038713E-3</c:v>
                </c:pt>
                <c:pt idx="92671">
                  <c:v>1.8534200000038714E-3</c:v>
                </c:pt>
                <c:pt idx="92672">
                  <c:v>1.8534400000038715E-3</c:v>
                </c:pt>
                <c:pt idx="92673">
                  <c:v>1.8534600000038716E-3</c:v>
                </c:pt>
                <c:pt idx="92674">
                  <c:v>1.8534800000038717E-3</c:v>
                </c:pt>
                <c:pt idx="92675">
                  <c:v>1.8535000000038718E-3</c:v>
                </c:pt>
                <c:pt idx="92676">
                  <c:v>1.8535200000038719E-3</c:v>
                </c:pt>
                <c:pt idx="92677">
                  <c:v>1.853540000003872E-3</c:v>
                </c:pt>
                <c:pt idx="92678">
                  <c:v>1.8535600000038721E-3</c:v>
                </c:pt>
                <c:pt idx="92679">
                  <c:v>1.8535800000038722E-3</c:v>
                </c:pt>
                <c:pt idx="92680">
                  <c:v>1.8536000000038723E-3</c:v>
                </c:pt>
                <c:pt idx="92681">
                  <c:v>1.8536200000038724E-3</c:v>
                </c:pt>
                <c:pt idx="92682">
                  <c:v>1.8536400000038725E-3</c:v>
                </c:pt>
                <c:pt idx="92683">
                  <c:v>1.8536600000038726E-3</c:v>
                </c:pt>
                <c:pt idx="92684">
                  <c:v>1.8536800000038727E-3</c:v>
                </c:pt>
                <c:pt idx="92685">
                  <c:v>1.8537000000038728E-3</c:v>
                </c:pt>
                <c:pt idx="92686">
                  <c:v>1.8537200000038729E-3</c:v>
                </c:pt>
                <c:pt idx="92687">
                  <c:v>1.853740000003873E-3</c:v>
                </c:pt>
                <c:pt idx="92688">
                  <c:v>1.8537600000038731E-3</c:v>
                </c:pt>
                <c:pt idx="92689">
                  <c:v>1.8537800000038732E-3</c:v>
                </c:pt>
                <c:pt idx="92690">
                  <c:v>1.8538000000038733E-3</c:v>
                </c:pt>
                <c:pt idx="92691">
                  <c:v>1.8538200000038734E-3</c:v>
                </c:pt>
                <c:pt idx="92692">
                  <c:v>1.8538400000038735E-3</c:v>
                </c:pt>
                <c:pt idx="92693">
                  <c:v>1.8538600000038736E-3</c:v>
                </c:pt>
                <c:pt idx="92694">
                  <c:v>1.8538800000038737E-3</c:v>
                </c:pt>
                <c:pt idx="92695">
                  <c:v>1.8539000000038738E-3</c:v>
                </c:pt>
                <c:pt idx="92696">
                  <c:v>1.8539200000038739E-3</c:v>
                </c:pt>
                <c:pt idx="92697">
                  <c:v>1.853940000003874E-3</c:v>
                </c:pt>
                <c:pt idx="92698">
                  <c:v>1.8539600000038741E-3</c:v>
                </c:pt>
                <c:pt idx="92699">
                  <c:v>1.8539800000038742E-3</c:v>
                </c:pt>
                <c:pt idx="92700">
                  <c:v>1.8540000000038743E-3</c:v>
                </c:pt>
                <c:pt idx="92701">
                  <c:v>1.8540200000038743E-3</c:v>
                </c:pt>
                <c:pt idx="92702">
                  <c:v>1.8540400000038744E-3</c:v>
                </c:pt>
                <c:pt idx="92703">
                  <c:v>1.8540600000038745E-3</c:v>
                </c:pt>
                <c:pt idx="92704">
                  <c:v>1.8540800000038746E-3</c:v>
                </c:pt>
                <c:pt idx="92705">
                  <c:v>1.8541000000038747E-3</c:v>
                </c:pt>
                <c:pt idx="92706">
                  <c:v>1.8541200000038748E-3</c:v>
                </c:pt>
                <c:pt idx="92707">
                  <c:v>1.8541400000038749E-3</c:v>
                </c:pt>
                <c:pt idx="92708">
                  <c:v>1.854160000003875E-3</c:v>
                </c:pt>
                <c:pt idx="92709">
                  <c:v>1.8541800000038751E-3</c:v>
                </c:pt>
                <c:pt idx="92710">
                  <c:v>1.8542000000038752E-3</c:v>
                </c:pt>
                <c:pt idx="92711">
                  <c:v>1.8542200000038753E-3</c:v>
                </c:pt>
                <c:pt idx="92712">
                  <c:v>1.8542400000038754E-3</c:v>
                </c:pt>
                <c:pt idx="92713">
                  <c:v>1.8542600000038755E-3</c:v>
                </c:pt>
                <c:pt idx="92714">
                  <c:v>1.8542800000038756E-3</c:v>
                </c:pt>
                <c:pt idx="92715">
                  <c:v>1.8543000000038757E-3</c:v>
                </c:pt>
                <c:pt idx="92716">
                  <c:v>1.8543200000038758E-3</c:v>
                </c:pt>
                <c:pt idx="92717">
                  <c:v>1.8543400000038759E-3</c:v>
                </c:pt>
                <c:pt idx="92718">
                  <c:v>1.854360000003876E-3</c:v>
                </c:pt>
                <c:pt idx="92719">
                  <c:v>1.8543800000038761E-3</c:v>
                </c:pt>
                <c:pt idx="92720">
                  <c:v>1.8544000000038762E-3</c:v>
                </c:pt>
                <c:pt idx="92721">
                  <c:v>1.8544200000038763E-3</c:v>
                </c:pt>
                <c:pt idx="92722">
                  <c:v>1.8544400000038764E-3</c:v>
                </c:pt>
                <c:pt idx="92723">
                  <c:v>1.8544600000038765E-3</c:v>
                </c:pt>
                <c:pt idx="92724">
                  <c:v>1.8544800000038766E-3</c:v>
                </c:pt>
                <c:pt idx="92725">
                  <c:v>1.8545000000038767E-3</c:v>
                </c:pt>
                <c:pt idx="92726">
                  <c:v>1.8545200000038768E-3</c:v>
                </c:pt>
                <c:pt idx="92727">
                  <c:v>1.8545400000038769E-3</c:v>
                </c:pt>
                <c:pt idx="92728">
                  <c:v>1.854560000003877E-3</c:v>
                </c:pt>
                <c:pt idx="92729">
                  <c:v>1.8545800000038771E-3</c:v>
                </c:pt>
                <c:pt idx="92730">
                  <c:v>1.8546000000038772E-3</c:v>
                </c:pt>
                <c:pt idx="92731">
                  <c:v>1.8546200000038773E-3</c:v>
                </c:pt>
                <c:pt idx="92732">
                  <c:v>1.8546400000038774E-3</c:v>
                </c:pt>
                <c:pt idx="92733">
                  <c:v>1.8546600000038775E-3</c:v>
                </c:pt>
                <c:pt idx="92734">
                  <c:v>1.8546800000038776E-3</c:v>
                </c:pt>
                <c:pt idx="92735">
                  <c:v>1.8547000000038777E-3</c:v>
                </c:pt>
                <c:pt idx="92736">
                  <c:v>1.8547200000038778E-3</c:v>
                </c:pt>
                <c:pt idx="92737">
                  <c:v>1.8547400000038779E-3</c:v>
                </c:pt>
                <c:pt idx="92738">
                  <c:v>1.854760000003878E-3</c:v>
                </c:pt>
                <c:pt idx="92739">
                  <c:v>1.8547800000038781E-3</c:v>
                </c:pt>
                <c:pt idx="92740">
                  <c:v>1.8548000000038782E-3</c:v>
                </c:pt>
                <c:pt idx="92741">
                  <c:v>1.8548200000038783E-3</c:v>
                </c:pt>
                <c:pt idx="92742">
                  <c:v>1.8548400000038784E-3</c:v>
                </c:pt>
                <c:pt idx="92743">
                  <c:v>1.8548600000038785E-3</c:v>
                </c:pt>
                <c:pt idx="92744">
                  <c:v>1.8548800000038786E-3</c:v>
                </c:pt>
                <c:pt idx="92745">
                  <c:v>1.8549000000038787E-3</c:v>
                </c:pt>
                <c:pt idx="92746">
                  <c:v>1.8549200000038788E-3</c:v>
                </c:pt>
                <c:pt idx="92747">
                  <c:v>1.8549400000038789E-3</c:v>
                </c:pt>
                <c:pt idx="92748">
                  <c:v>1.854960000003879E-3</c:v>
                </c:pt>
                <c:pt idx="92749">
                  <c:v>1.8549800000038791E-3</c:v>
                </c:pt>
                <c:pt idx="92750">
                  <c:v>1.8550000000038792E-3</c:v>
                </c:pt>
                <c:pt idx="92751">
                  <c:v>1.8550200000038793E-3</c:v>
                </c:pt>
                <c:pt idx="92752">
                  <c:v>1.8550400000038793E-3</c:v>
                </c:pt>
                <c:pt idx="92753">
                  <c:v>1.8550600000038794E-3</c:v>
                </c:pt>
                <c:pt idx="92754">
                  <c:v>1.8550800000038795E-3</c:v>
                </c:pt>
                <c:pt idx="92755">
                  <c:v>1.8551000000038796E-3</c:v>
                </c:pt>
                <c:pt idx="92756">
                  <c:v>1.8551200000038797E-3</c:v>
                </c:pt>
                <c:pt idx="92757">
                  <c:v>1.8551400000038798E-3</c:v>
                </c:pt>
                <c:pt idx="92758">
                  <c:v>1.8551600000038799E-3</c:v>
                </c:pt>
                <c:pt idx="92759">
                  <c:v>1.85518000000388E-3</c:v>
                </c:pt>
                <c:pt idx="92760">
                  <c:v>1.8552000000038801E-3</c:v>
                </c:pt>
                <c:pt idx="92761">
                  <c:v>1.8552200000038802E-3</c:v>
                </c:pt>
                <c:pt idx="92762">
                  <c:v>1.8552400000038803E-3</c:v>
                </c:pt>
                <c:pt idx="92763">
                  <c:v>1.8552600000038804E-3</c:v>
                </c:pt>
                <c:pt idx="92764">
                  <c:v>1.8552800000038805E-3</c:v>
                </c:pt>
                <c:pt idx="92765">
                  <c:v>1.8553000000038806E-3</c:v>
                </c:pt>
                <c:pt idx="92766">
                  <c:v>1.8553200000038807E-3</c:v>
                </c:pt>
                <c:pt idx="92767">
                  <c:v>1.8553400000038808E-3</c:v>
                </c:pt>
                <c:pt idx="92768">
                  <c:v>1.8553600000038809E-3</c:v>
                </c:pt>
                <c:pt idx="92769">
                  <c:v>1.855380000003881E-3</c:v>
                </c:pt>
                <c:pt idx="92770">
                  <c:v>1.8554000000038811E-3</c:v>
                </c:pt>
                <c:pt idx="92771">
                  <c:v>1.8554200000038812E-3</c:v>
                </c:pt>
                <c:pt idx="92772">
                  <c:v>1.8554400000038813E-3</c:v>
                </c:pt>
                <c:pt idx="92773">
                  <c:v>1.8554600000038814E-3</c:v>
                </c:pt>
                <c:pt idx="92774">
                  <c:v>1.8554800000038815E-3</c:v>
                </c:pt>
                <c:pt idx="92775">
                  <c:v>1.8555000000038816E-3</c:v>
                </c:pt>
                <c:pt idx="92776">
                  <c:v>1.8555200000038817E-3</c:v>
                </c:pt>
                <c:pt idx="92777">
                  <c:v>1.8555400000038818E-3</c:v>
                </c:pt>
                <c:pt idx="92778">
                  <c:v>1.8555600000038819E-3</c:v>
                </c:pt>
                <c:pt idx="92779">
                  <c:v>1.855580000003882E-3</c:v>
                </c:pt>
                <c:pt idx="92780">
                  <c:v>1.8556000000038821E-3</c:v>
                </c:pt>
                <c:pt idx="92781">
                  <c:v>1.8556200000038822E-3</c:v>
                </c:pt>
                <c:pt idx="92782">
                  <c:v>1.8556400000038823E-3</c:v>
                </c:pt>
                <c:pt idx="92783">
                  <c:v>1.8556600000038824E-3</c:v>
                </c:pt>
                <c:pt idx="92784">
                  <c:v>1.8556800000038825E-3</c:v>
                </c:pt>
                <c:pt idx="92785">
                  <c:v>1.8557000000038826E-3</c:v>
                </c:pt>
                <c:pt idx="92786">
                  <c:v>1.8557200000038827E-3</c:v>
                </c:pt>
                <c:pt idx="92787">
                  <c:v>1.8557400000038828E-3</c:v>
                </c:pt>
                <c:pt idx="92788">
                  <c:v>1.8557600000038829E-3</c:v>
                </c:pt>
                <c:pt idx="92789">
                  <c:v>1.855780000003883E-3</c:v>
                </c:pt>
                <c:pt idx="92790">
                  <c:v>1.8558000000038831E-3</c:v>
                </c:pt>
                <c:pt idx="92791">
                  <c:v>1.8558200000038832E-3</c:v>
                </c:pt>
                <c:pt idx="92792">
                  <c:v>1.8558400000038833E-3</c:v>
                </c:pt>
                <c:pt idx="92793">
                  <c:v>1.8558600000038834E-3</c:v>
                </c:pt>
                <c:pt idx="92794">
                  <c:v>1.8558800000038835E-3</c:v>
                </c:pt>
                <c:pt idx="92795">
                  <c:v>1.8559000000038836E-3</c:v>
                </c:pt>
                <c:pt idx="92796">
                  <c:v>1.8559200000038837E-3</c:v>
                </c:pt>
                <c:pt idx="92797">
                  <c:v>1.8559400000038838E-3</c:v>
                </c:pt>
                <c:pt idx="92798">
                  <c:v>1.8559600000038839E-3</c:v>
                </c:pt>
                <c:pt idx="92799">
                  <c:v>1.855980000003884E-3</c:v>
                </c:pt>
                <c:pt idx="92800">
                  <c:v>1.8560000000038841E-3</c:v>
                </c:pt>
                <c:pt idx="92801">
                  <c:v>1.8560200000038842E-3</c:v>
                </c:pt>
                <c:pt idx="92802">
                  <c:v>1.8560400000038843E-3</c:v>
                </c:pt>
                <c:pt idx="92803">
                  <c:v>1.8560600000038844E-3</c:v>
                </c:pt>
                <c:pt idx="92804">
                  <c:v>1.8560800000038844E-3</c:v>
                </c:pt>
                <c:pt idx="92805">
                  <c:v>1.8561000000038845E-3</c:v>
                </c:pt>
                <c:pt idx="92806">
                  <c:v>1.8561200000038846E-3</c:v>
                </c:pt>
                <c:pt idx="92807">
                  <c:v>1.8561400000038847E-3</c:v>
                </c:pt>
                <c:pt idx="92808">
                  <c:v>1.8561600000038848E-3</c:v>
                </c:pt>
                <c:pt idx="92809">
                  <c:v>1.8561800000038849E-3</c:v>
                </c:pt>
                <c:pt idx="92810">
                  <c:v>1.856200000003885E-3</c:v>
                </c:pt>
                <c:pt idx="92811">
                  <c:v>1.8562200000038851E-3</c:v>
                </c:pt>
                <c:pt idx="92812">
                  <c:v>1.8562400000038852E-3</c:v>
                </c:pt>
                <c:pt idx="92813">
                  <c:v>1.8562600000038853E-3</c:v>
                </c:pt>
                <c:pt idx="92814">
                  <c:v>1.8562800000038854E-3</c:v>
                </c:pt>
                <c:pt idx="92815">
                  <c:v>1.8563000000038855E-3</c:v>
                </c:pt>
                <c:pt idx="92816">
                  <c:v>1.8563200000038856E-3</c:v>
                </c:pt>
                <c:pt idx="92817">
                  <c:v>1.8563400000038857E-3</c:v>
                </c:pt>
                <c:pt idx="92818">
                  <c:v>1.8563600000038858E-3</c:v>
                </c:pt>
                <c:pt idx="92819">
                  <c:v>1.8563800000038859E-3</c:v>
                </c:pt>
                <c:pt idx="92820">
                  <c:v>1.856400000003886E-3</c:v>
                </c:pt>
                <c:pt idx="92821">
                  <c:v>1.8564200000038861E-3</c:v>
                </c:pt>
                <c:pt idx="92822">
                  <c:v>1.8564400000038862E-3</c:v>
                </c:pt>
                <c:pt idx="92823">
                  <c:v>1.8564600000038863E-3</c:v>
                </c:pt>
                <c:pt idx="92824">
                  <c:v>1.8564800000038864E-3</c:v>
                </c:pt>
                <c:pt idx="92825">
                  <c:v>1.8565000000038865E-3</c:v>
                </c:pt>
                <c:pt idx="92826">
                  <c:v>1.8565200000038866E-3</c:v>
                </c:pt>
                <c:pt idx="92827">
                  <c:v>1.8565400000038867E-3</c:v>
                </c:pt>
                <c:pt idx="92828">
                  <c:v>1.8565600000038868E-3</c:v>
                </c:pt>
                <c:pt idx="92829">
                  <c:v>1.8565800000038869E-3</c:v>
                </c:pt>
                <c:pt idx="92830">
                  <c:v>1.856600000003887E-3</c:v>
                </c:pt>
                <c:pt idx="92831">
                  <c:v>1.8566200000038871E-3</c:v>
                </c:pt>
                <c:pt idx="92832">
                  <c:v>1.8566400000038872E-3</c:v>
                </c:pt>
                <c:pt idx="92833">
                  <c:v>1.8566600000038873E-3</c:v>
                </c:pt>
                <c:pt idx="92834">
                  <c:v>1.8566800000038874E-3</c:v>
                </c:pt>
                <c:pt idx="92835">
                  <c:v>1.8567000000038875E-3</c:v>
                </c:pt>
                <c:pt idx="92836">
                  <c:v>1.8567200000038876E-3</c:v>
                </c:pt>
                <c:pt idx="92837">
                  <c:v>1.8567400000038877E-3</c:v>
                </c:pt>
                <c:pt idx="92838">
                  <c:v>1.8567600000038878E-3</c:v>
                </c:pt>
                <c:pt idx="92839">
                  <c:v>1.8567800000038879E-3</c:v>
                </c:pt>
                <c:pt idx="92840">
                  <c:v>1.856800000003888E-3</c:v>
                </c:pt>
                <c:pt idx="92841">
                  <c:v>1.8568200000038881E-3</c:v>
                </c:pt>
                <c:pt idx="92842">
                  <c:v>1.8568400000038882E-3</c:v>
                </c:pt>
                <c:pt idx="92843">
                  <c:v>1.8568600000038883E-3</c:v>
                </c:pt>
                <c:pt idx="92844">
                  <c:v>1.8568800000038884E-3</c:v>
                </c:pt>
                <c:pt idx="92845">
                  <c:v>1.8569000000038885E-3</c:v>
                </c:pt>
                <c:pt idx="92846">
                  <c:v>1.8569200000038886E-3</c:v>
                </c:pt>
                <c:pt idx="92847">
                  <c:v>1.8569400000038887E-3</c:v>
                </c:pt>
                <c:pt idx="92848">
                  <c:v>1.8569600000038888E-3</c:v>
                </c:pt>
                <c:pt idx="92849">
                  <c:v>1.8569800000038889E-3</c:v>
                </c:pt>
                <c:pt idx="92850">
                  <c:v>1.857000000003889E-3</c:v>
                </c:pt>
                <c:pt idx="92851">
                  <c:v>1.8570200000038891E-3</c:v>
                </c:pt>
                <c:pt idx="92852">
                  <c:v>1.8570400000038892E-3</c:v>
                </c:pt>
                <c:pt idx="92853">
                  <c:v>1.8570600000038893E-3</c:v>
                </c:pt>
                <c:pt idx="92854">
                  <c:v>1.8570800000038894E-3</c:v>
                </c:pt>
                <c:pt idx="92855">
                  <c:v>1.8571000000038895E-3</c:v>
                </c:pt>
                <c:pt idx="92856">
                  <c:v>1.8571200000038895E-3</c:v>
                </c:pt>
                <c:pt idx="92857">
                  <c:v>1.8571400000038896E-3</c:v>
                </c:pt>
                <c:pt idx="92858">
                  <c:v>1.8571600000038897E-3</c:v>
                </c:pt>
                <c:pt idx="92859">
                  <c:v>1.8571800000038898E-3</c:v>
                </c:pt>
                <c:pt idx="92860">
                  <c:v>1.8572000000038899E-3</c:v>
                </c:pt>
                <c:pt idx="92861">
                  <c:v>1.85722000000389E-3</c:v>
                </c:pt>
                <c:pt idx="92862">
                  <c:v>1.8572400000038901E-3</c:v>
                </c:pt>
                <c:pt idx="92863">
                  <c:v>1.8572600000038902E-3</c:v>
                </c:pt>
                <c:pt idx="92864">
                  <c:v>1.8572800000038903E-3</c:v>
                </c:pt>
                <c:pt idx="92865">
                  <c:v>1.8573000000038904E-3</c:v>
                </c:pt>
                <c:pt idx="92866">
                  <c:v>1.8573200000038905E-3</c:v>
                </c:pt>
                <c:pt idx="92867">
                  <c:v>1.8573400000038906E-3</c:v>
                </c:pt>
                <c:pt idx="92868">
                  <c:v>1.8573600000038907E-3</c:v>
                </c:pt>
                <c:pt idx="92869">
                  <c:v>1.8573800000038908E-3</c:v>
                </c:pt>
                <c:pt idx="92870">
                  <c:v>1.8574000000038909E-3</c:v>
                </c:pt>
                <c:pt idx="92871">
                  <c:v>1.857420000003891E-3</c:v>
                </c:pt>
                <c:pt idx="92872">
                  <c:v>1.8574400000038911E-3</c:v>
                </c:pt>
                <c:pt idx="92873">
                  <c:v>1.8574600000038912E-3</c:v>
                </c:pt>
                <c:pt idx="92874">
                  <c:v>1.8574800000038913E-3</c:v>
                </c:pt>
                <c:pt idx="92875">
                  <c:v>1.8575000000038914E-3</c:v>
                </c:pt>
                <c:pt idx="92876">
                  <c:v>1.8575200000038915E-3</c:v>
                </c:pt>
                <c:pt idx="92877">
                  <c:v>1.8575400000038916E-3</c:v>
                </c:pt>
                <c:pt idx="92878">
                  <c:v>1.8575600000038917E-3</c:v>
                </c:pt>
                <c:pt idx="92879">
                  <c:v>1.8575800000038918E-3</c:v>
                </c:pt>
                <c:pt idx="92880">
                  <c:v>1.8576000000038919E-3</c:v>
                </c:pt>
                <c:pt idx="92881">
                  <c:v>1.857620000003892E-3</c:v>
                </c:pt>
                <c:pt idx="92882">
                  <c:v>1.8576400000038921E-3</c:v>
                </c:pt>
                <c:pt idx="92883">
                  <c:v>1.8576600000038922E-3</c:v>
                </c:pt>
                <c:pt idx="92884">
                  <c:v>1.8576800000038923E-3</c:v>
                </c:pt>
                <c:pt idx="92885">
                  <c:v>1.8577000000038924E-3</c:v>
                </c:pt>
                <c:pt idx="92886">
                  <c:v>1.8577200000038925E-3</c:v>
                </c:pt>
                <c:pt idx="92887">
                  <c:v>1.8577400000038926E-3</c:v>
                </c:pt>
                <c:pt idx="92888">
                  <c:v>1.8577600000038927E-3</c:v>
                </c:pt>
                <c:pt idx="92889">
                  <c:v>1.8577800000038928E-3</c:v>
                </c:pt>
                <c:pt idx="92890">
                  <c:v>1.8578000000038929E-3</c:v>
                </c:pt>
                <c:pt idx="92891">
                  <c:v>1.857820000003893E-3</c:v>
                </c:pt>
                <c:pt idx="92892">
                  <c:v>1.8578400000038931E-3</c:v>
                </c:pt>
                <c:pt idx="92893">
                  <c:v>1.8578600000038932E-3</c:v>
                </c:pt>
                <c:pt idx="92894">
                  <c:v>1.8578800000038933E-3</c:v>
                </c:pt>
                <c:pt idx="92895">
                  <c:v>1.8579000000038934E-3</c:v>
                </c:pt>
                <c:pt idx="92896">
                  <c:v>1.8579200000038935E-3</c:v>
                </c:pt>
                <c:pt idx="92897">
                  <c:v>1.8579400000038936E-3</c:v>
                </c:pt>
                <c:pt idx="92898">
                  <c:v>1.8579600000038937E-3</c:v>
                </c:pt>
                <c:pt idx="92899">
                  <c:v>1.8579800000038938E-3</c:v>
                </c:pt>
                <c:pt idx="92900">
                  <c:v>1.8580000000038939E-3</c:v>
                </c:pt>
                <c:pt idx="92901">
                  <c:v>1.858020000003894E-3</c:v>
                </c:pt>
                <c:pt idx="92902">
                  <c:v>1.8580400000038941E-3</c:v>
                </c:pt>
                <c:pt idx="92903">
                  <c:v>1.8580600000038942E-3</c:v>
                </c:pt>
                <c:pt idx="92904">
                  <c:v>1.8580800000038943E-3</c:v>
                </c:pt>
                <c:pt idx="92905">
                  <c:v>1.8581000000038944E-3</c:v>
                </c:pt>
                <c:pt idx="92906">
                  <c:v>1.8581200000038945E-3</c:v>
                </c:pt>
                <c:pt idx="92907">
                  <c:v>1.8581400000038945E-3</c:v>
                </c:pt>
                <c:pt idx="92908">
                  <c:v>1.8581600000038946E-3</c:v>
                </c:pt>
                <c:pt idx="92909">
                  <c:v>1.8581800000038947E-3</c:v>
                </c:pt>
                <c:pt idx="92910">
                  <c:v>1.8582000000038948E-3</c:v>
                </c:pt>
                <c:pt idx="92911">
                  <c:v>1.8582200000038949E-3</c:v>
                </c:pt>
                <c:pt idx="92912">
                  <c:v>1.858240000003895E-3</c:v>
                </c:pt>
                <c:pt idx="92913">
                  <c:v>1.8582600000038951E-3</c:v>
                </c:pt>
                <c:pt idx="92914">
                  <c:v>1.8582800000038952E-3</c:v>
                </c:pt>
                <c:pt idx="92915">
                  <c:v>1.8583000000038953E-3</c:v>
                </c:pt>
                <c:pt idx="92916">
                  <c:v>1.8583200000038954E-3</c:v>
                </c:pt>
                <c:pt idx="92917">
                  <c:v>1.8583400000038955E-3</c:v>
                </c:pt>
                <c:pt idx="92918">
                  <c:v>1.8583600000038956E-3</c:v>
                </c:pt>
                <c:pt idx="92919">
                  <c:v>1.8583800000038957E-3</c:v>
                </c:pt>
                <c:pt idx="92920">
                  <c:v>1.8584000000038958E-3</c:v>
                </c:pt>
                <c:pt idx="92921">
                  <c:v>1.8584200000038959E-3</c:v>
                </c:pt>
                <c:pt idx="92922">
                  <c:v>1.858440000003896E-3</c:v>
                </c:pt>
                <c:pt idx="92923">
                  <c:v>1.8584600000038961E-3</c:v>
                </c:pt>
                <c:pt idx="92924">
                  <c:v>1.8584800000038962E-3</c:v>
                </c:pt>
                <c:pt idx="92925">
                  <c:v>1.8585000000038963E-3</c:v>
                </c:pt>
                <c:pt idx="92926">
                  <c:v>1.8585200000038964E-3</c:v>
                </c:pt>
                <c:pt idx="92927">
                  <c:v>1.8585400000038965E-3</c:v>
                </c:pt>
                <c:pt idx="92928">
                  <c:v>1.8585600000038966E-3</c:v>
                </c:pt>
                <c:pt idx="92929">
                  <c:v>1.8585800000038967E-3</c:v>
                </c:pt>
                <c:pt idx="92930">
                  <c:v>1.8586000000038968E-3</c:v>
                </c:pt>
                <c:pt idx="92931">
                  <c:v>1.8586200000038969E-3</c:v>
                </c:pt>
                <c:pt idx="92932">
                  <c:v>1.858640000003897E-3</c:v>
                </c:pt>
                <c:pt idx="92933">
                  <c:v>1.8586600000038971E-3</c:v>
                </c:pt>
                <c:pt idx="92934">
                  <c:v>1.8586800000038972E-3</c:v>
                </c:pt>
                <c:pt idx="92935">
                  <c:v>1.8587000000038973E-3</c:v>
                </c:pt>
                <c:pt idx="92936">
                  <c:v>1.8587200000038974E-3</c:v>
                </c:pt>
                <c:pt idx="92937">
                  <c:v>1.8587400000038975E-3</c:v>
                </c:pt>
                <c:pt idx="92938">
                  <c:v>1.8587600000038976E-3</c:v>
                </c:pt>
                <c:pt idx="92939">
                  <c:v>1.8587800000038977E-3</c:v>
                </c:pt>
                <c:pt idx="92940">
                  <c:v>1.8588000000038978E-3</c:v>
                </c:pt>
                <c:pt idx="92941">
                  <c:v>1.8588200000038979E-3</c:v>
                </c:pt>
                <c:pt idx="92942">
                  <c:v>1.858840000003898E-3</c:v>
                </c:pt>
                <c:pt idx="92943">
                  <c:v>1.8588600000038981E-3</c:v>
                </c:pt>
                <c:pt idx="92944">
                  <c:v>1.8588800000038982E-3</c:v>
                </c:pt>
                <c:pt idx="92945">
                  <c:v>1.8589000000038983E-3</c:v>
                </c:pt>
                <c:pt idx="92946">
                  <c:v>1.8589200000038984E-3</c:v>
                </c:pt>
                <c:pt idx="92947">
                  <c:v>1.8589400000038985E-3</c:v>
                </c:pt>
                <c:pt idx="92948">
                  <c:v>1.8589600000038986E-3</c:v>
                </c:pt>
                <c:pt idx="92949">
                  <c:v>1.8589800000038987E-3</c:v>
                </c:pt>
                <c:pt idx="92950">
                  <c:v>1.8590000000038988E-3</c:v>
                </c:pt>
                <c:pt idx="92951">
                  <c:v>1.8590200000038989E-3</c:v>
                </c:pt>
                <c:pt idx="92952">
                  <c:v>1.859040000003899E-3</c:v>
                </c:pt>
                <c:pt idx="92953">
                  <c:v>1.8590600000038991E-3</c:v>
                </c:pt>
                <c:pt idx="92954">
                  <c:v>1.8590800000038992E-3</c:v>
                </c:pt>
                <c:pt idx="92955">
                  <c:v>1.8591000000038993E-3</c:v>
                </c:pt>
                <c:pt idx="92956">
                  <c:v>1.8591200000038994E-3</c:v>
                </c:pt>
                <c:pt idx="92957">
                  <c:v>1.8591400000038995E-3</c:v>
                </c:pt>
                <c:pt idx="92958">
                  <c:v>1.8591600000038996E-3</c:v>
                </c:pt>
                <c:pt idx="92959">
                  <c:v>1.8591800000038996E-3</c:v>
                </c:pt>
                <c:pt idx="92960">
                  <c:v>1.8592000000038997E-3</c:v>
                </c:pt>
                <c:pt idx="92961">
                  <c:v>1.8592200000038998E-3</c:v>
                </c:pt>
                <c:pt idx="92962">
                  <c:v>1.8592400000038999E-3</c:v>
                </c:pt>
                <c:pt idx="92963">
                  <c:v>1.8592600000039E-3</c:v>
                </c:pt>
                <c:pt idx="92964">
                  <c:v>1.8592800000039001E-3</c:v>
                </c:pt>
                <c:pt idx="92965">
                  <c:v>1.8593000000039002E-3</c:v>
                </c:pt>
                <c:pt idx="92966">
                  <c:v>1.8593200000039003E-3</c:v>
                </c:pt>
                <c:pt idx="92967">
                  <c:v>1.8593400000039004E-3</c:v>
                </c:pt>
                <c:pt idx="92968">
                  <c:v>1.8593600000039005E-3</c:v>
                </c:pt>
                <c:pt idx="92969">
                  <c:v>1.8593800000039006E-3</c:v>
                </c:pt>
                <c:pt idx="92970">
                  <c:v>1.8594000000039007E-3</c:v>
                </c:pt>
                <c:pt idx="92971">
                  <c:v>1.8594200000039008E-3</c:v>
                </c:pt>
                <c:pt idx="92972">
                  <c:v>1.8594400000039009E-3</c:v>
                </c:pt>
                <c:pt idx="92973">
                  <c:v>1.859460000003901E-3</c:v>
                </c:pt>
                <c:pt idx="92974">
                  <c:v>1.8594800000039011E-3</c:v>
                </c:pt>
                <c:pt idx="92975">
                  <c:v>1.8595000000039012E-3</c:v>
                </c:pt>
                <c:pt idx="92976">
                  <c:v>1.8595200000039013E-3</c:v>
                </c:pt>
                <c:pt idx="92977">
                  <c:v>1.8595400000039014E-3</c:v>
                </c:pt>
                <c:pt idx="92978">
                  <c:v>1.8595600000039015E-3</c:v>
                </c:pt>
                <c:pt idx="92979">
                  <c:v>1.8595800000039016E-3</c:v>
                </c:pt>
                <c:pt idx="92980">
                  <c:v>1.8596000000039017E-3</c:v>
                </c:pt>
                <c:pt idx="92981">
                  <c:v>1.8596200000039018E-3</c:v>
                </c:pt>
                <c:pt idx="92982">
                  <c:v>1.8596400000039019E-3</c:v>
                </c:pt>
                <c:pt idx="92983">
                  <c:v>1.859660000003902E-3</c:v>
                </c:pt>
                <c:pt idx="92984">
                  <c:v>1.8596800000039021E-3</c:v>
                </c:pt>
                <c:pt idx="92985">
                  <c:v>1.8597000000039022E-3</c:v>
                </c:pt>
                <c:pt idx="92986">
                  <c:v>1.8597200000039023E-3</c:v>
                </c:pt>
                <c:pt idx="92987">
                  <c:v>1.8597400000039024E-3</c:v>
                </c:pt>
                <c:pt idx="92988">
                  <c:v>1.8597600000039025E-3</c:v>
                </c:pt>
                <c:pt idx="92989">
                  <c:v>1.8597800000039026E-3</c:v>
                </c:pt>
                <c:pt idx="92990">
                  <c:v>1.8598000000039027E-3</c:v>
                </c:pt>
                <c:pt idx="92991">
                  <c:v>1.8598200000039028E-3</c:v>
                </c:pt>
                <c:pt idx="92992">
                  <c:v>1.8598400000039029E-3</c:v>
                </c:pt>
                <c:pt idx="92993">
                  <c:v>1.859860000003903E-3</c:v>
                </c:pt>
                <c:pt idx="92994">
                  <c:v>1.8598800000039031E-3</c:v>
                </c:pt>
                <c:pt idx="92995">
                  <c:v>1.8599000000039032E-3</c:v>
                </c:pt>
                <c:pt idx="92996">
                  <c:v>1.8599200000039033E-3</c:v>
                </c:pt>
                <c:pt idx="92997">
                  <c:v>1.8599400000039034E-3</c:v>
                </c:pt>
                <c:pt idx="92998">
                  <c:v>1.8599600000039035E-3</c:v>
                </c:pt>
                <c:pt idx="92999">
                  <c:v>1.8599800000039036E-3</c:v>
                </c:pt>
                <c:pt idx="93000">
                  <c:v>1.8600000000039037E-3</c:v>
                </c:pt>
                <c:pt idx="93001">
                  <c:v>1.8600200000039038E-3</c:v>
                </c:pt>
                <c:pt idx="93002">
                  <c:v>1.8600400000039039E-3</c:v>
                </c:pt>
                <c:pt idx="93003">
                  <c:v>1.860060000003904E-3</c:v>
                </c:pt>
                <c:pt idx="93004">
                  <c:v>1.8600800000039041E-3</c:v>
                </c:pt>
                <c:pt idx="93005">
                  <c:v>1.8601000000039042E-3</c:v>
                </c:pt>
                <c:pt idx="93006">
                  <c:v>1.8601200000039043E-3</c:v>
                </c:pt>
                <c:pt idx="93007">
                  <c:v>1.8601400000039044E-3</c:v>
                </c:pt>
                <c:pt idx="93008">
                  <c:v>1.8601600000039045E-3</c:v>
                </c:pt>
                <c:pt idx="93009">
                  <c:v>1.8601800000039046E-3</c:v>
                </c:pt>
                <c:pt idx="93010">
                  <c:v>1.8602000000039047E-3</c:v>
                </c:pt>
                <c:pt idx="93011">
                  <c:v>1.8602200000039047E-3</c:v>
                </c:pt>
                <c:pt idx="93012">
                  <c:v>1.8602400000039048E-3</c:v>
                </c:pt>
                <c:pt idx="93013">
                  <c:v>1.8602600000039049E-3</c:v>
                </c:pt>
                <c:pt idx="93014">
                  <c:v>1.860280000003905E-3</c:v>
                </c:pt>
                <c:pt idx="93015">
                  <c:v>1.8603000000039051E-3</c:v>
                </c:pt>
                <c:pt idx="93016">
                  <c:v>1.8603200000039052E-3</c:v>
                </c:pt>
                <c:pt idx="93017">
                  <c:v>1.8603400000039053E-3</c:v>
                </c:pt>
                <c:pt idx="93018">
                  <c:v>1.8603600000039054E-3</c:v>
                </c:pt>
                <c:pt idx="93019">
                  <c:v>1.8603800000039055E-3</c:v>
                </c:pt>
                <c:pt idx="93020">
                  <c:v>1.8604000000039056E-3</c:v>
                </c:pt>
                <c:pt idx="93021">
                  <c:v>1.8604200000039057E-3</c:v>
                </c:pt>
                <c:pt idx="93022">
                  <c:v>1.8604400000039058E-3</c:v>
                </c:pt>
                <c:pt idx="93023">
                  <c:v>1.8604600000039059E-3</c:v>
                </c:pt>
                <c:pt idx="93024">
                  <c:v>1.860480000003906E-3</c:v>
                </c:pt>
                <c:pt idx="93025">
                  <c:v>1.8605000000039061E-3</c:v>
                </c:pt>
                <c:pt idx="93026">
                  <c:v>1.8605200000039062E-3</c:v>
                </c:pt>
                <c:pt idx="93027">
                  <c:v>1.8605400000039063E-3</c:v>
                </c:pt>
                <c:pt idx="93028">
                  <c:v>1.8605600000039064E-3</c:v>
                </c:pt>
                <c:pt idx="93029">
                  <c:v>1.8605800000039065E-3</c:v>
                </c:pt>
                <c:pt idx="93030">
                  <c:v>1.8606000000039066E-3</c:v>
                </c:pt>
                <c:pt idx="93031">
                  <c:v>1.8606200000039067E-3</c:v>
                </c:pt>
                <c:pt idx="93032">
                  <c:v>1.8606400000039068E-3</c:v>
                </c:pt>
                <c:pt idx="93033">
                  <c:v>1.8606600000039069E-3</c:v>
                </c:pt>
                <c:pt idx="93034">
                  <c:v>1.860680000003907E-3</c:v>
                </c:pt>
                <c:pt idx="93035">
                  <c:v>1.8607000000039071E-3</c:v>
                </c:pt>
                <c:pt idx="93036">
                  <c:v>1.8607200000039072E-3</c:v>
                </c:pt>
                <c:pt idx="93037">
                  <c:v>1.8607400000039073E-3</c:v>
                </c:pt>
                <c:pt idx="93038">
                  <c:v>1.8607600000039074E-3</c:v>
                </c:pt>
                <c:pt idx="93039">
                  <c:v>1.8607800000039075E-3</c:v>
                </c:pt>
                <c:pt idx="93040">
                  <c:v>1.8608000000039076E-3</c:v>
                </c:pt>
                <c:pt idx="93041">
                  <c:v>1.8608200000039077E-3</c:v>
                </c:pt>
                <c:pt idx="93042">
                  <c:v>1.8608400000039078E-3</c:v>
                </c:pt>
                <c:pt idx="93043">
                  <c:v>1.8608600000039079E-3</c:v>
                </c:pt>
                <c:pt idx="93044">
                  <c:v>1.860880000003908E-3</c:v>
                </c:pt>
                <c:pt idx="93045">
                  <c:v>1.8609000000039081E-3</c:v>
                </c:pt>
                <c:pt idx="93046">
                  <c:v>1.8609200000039082E-3</c:v>
                </c:pt>
                <c:pt idx="93047">
                  <c:v>1.8609400000039083E-3</c:v>
                </c:pt>
                <c:pt idx="93048">
                  <c:v>1.8609600000039084E-3</c:v>
                </c:pt>
                <c:pt idx="93049">
                  <c:v>1.8609800000039085E-3</c:v>
                </c:pt>
                <c:pt idx="93050">
                  <c:v>1.8610000000039086E-3</c:v>
                </c:pt>
                <c:pt idx="93051">
                  <c:v>1.8610200000039087E-3</c:v>
                </c:pt>
                <c:pt idx="93052">
                  <c:v>1.8610400000039088E-3</c:v>
                </c:pt>
                <c:pt idx="93053">
                  <c:v>1.8610600000039089E-3</c:v>
                </c:pt>
                <c:pt idx="93054">
                  <c:v>1.861080000003909E-3</c:v>
                </c:pt>
                <c:pt idx="93055">
                  <c:v>1.8611000000039091E-3</c:v>
                </c:pt>
                <c:pt idx="93056">
                  <c:v>1.8611200000039092E-3</c:v>
                </c:pt>
                <c:pt idx="93057">
                  <c:v>1.8611400000039093E-3</c:v>
                </c:pt>
                <c:pt idx="93058">
                  <c:v>1.8611600000039094E-3</c:v>
                </c:pt>
                <c:pt idx="93059">
                  <c:v>1.8611800000039095E-3</c:v>
                </c:pt>
                <c:pt idx="93060">
                  <c:v>1.8612000000039096E-3</c:v>
                </c:pt>
                <c:pt idx="93061">
                  <c:v>1.8612200000039097E-3</c:v>
                </c:pt>
                <c:pt idx="93062">
                  <c:v>1.8612400000039097E-3</c:v>
                </c:pt>
                <c:pt idx="93063">
                  <c:v>1.8612600000039098E-3</c:v>
                </c:pt>
                <c:pt idx="93064">
                  <c:v>1.8612800000039099E-3</c:v>
                </c:pt>
                <c:pt idx="93065">
                  <c:v>1.86130000000391E-3</c:v>
                </c:pt>
                <c:pt idx="93066">
                  <c:v>1.8613200000039101E-3</c:v>
                </c:pt>
                <c:pt idx="93067">
                  <c:v>1.8613400000039102E-3</c:v>
                </c:pt>
                <c:pt idx="93068">
                  <c:v>1.8613600000039103E-3</c:v>
                </c:pt>
                <c:pt idx="93069">
                  <c:v>1.8613800000039104E-3</c:v>
                </c:pt>
                <c:pt idx="93070">
                  <c:v>1.8614000000039105E-3</c:v>
                </c:pt>
                <c:pt idx="93071">
                  <c:v>1.8614200000039106E-3</c:v>
                </c:pt>
                <c:pt idx="93072">
                  <c:v>1.8614400000039107E-3</c:v>
                </c:pt>
                <c:pt idx="93073">
                  <c:v>1.8614600000039108E-3</c:v>
                </c:pt>
                <c:pt idx="93074">
                  <c:v>1.8614800000039109E-3</c:v>
                </c:pt>
                <c:pt idx="93075">
                  <c:v>1.861500000003911E-3</c:v>
                </c:pt>
                <c:pt idx="93076">
                  <c:v>1.8615200000039111E-3</c:v>
                </c:pt>
                <c:pt idx="93077">
                  <c:v>1.8615400000039112E-3</c:v>
                </c:pt>
                <c:pt idx="93078">
                  <c:v>1.8615600000039113E-3</c:v>
                </c:pt>
                <c:pt idx="93079">
                  <c:v>1.8615800000039114E-3</c:v>
                </c:pt>
                <c:pt idx="93080">
                  <c:v>1.8616000000039115E-3</c:v>
                </c:pt>
                <c:pt idx="93081">
                  <c:v>1.8616200000039116E-3</c:v>
                </c:pt>
                <c:pt idx="93082">
                  <c:v>1.8616400000039117E-3</c:v>
                </c:pt>
                <c:pt idx="93083">
                  <c:v>1.8616600000039118E-3</c:v>
                </c:pt>
                <c:pt idx="93084">
                  <c:v>1.8616800000039119E-3</c:v>
                </c:pt>
                <c:pt idx="93085">
                  <c:v>1.861700000003912E-3</c:v>
                </c:pt>
                <c:pt idx="93086">
                  <c:v>1.8617200000039121E-3</c:v>
                </c:pt>
                <c:pt idx="93087">
                  <c:v>1.8617400000039122E-3</c:v>
                </c:pt>
                <c:pt idx="93088">
                  <c:v>1.8617600000039123E-3</c:v>
                </c:pt>
                <c:pt idx="93089">
                  <c:v>1.8617800000039124E-3</c:v>
                </c:pt>
                <c:pt idx="93090">
                  <c:v>1.8618000000039125E-3</c:v>
                </c:pt>
                <c:pt idx="93091">
                  <c:v>1.8618200000039126E-3</c:v>
                </c:pt>
                <c:pt idx="93092">
                  <c:v>1.8618400000039127E-3</c:v>
                </c:pt>
                <c:pt idx="93093">
                  <c:v>1.8618600000039128E-3</c:v>
                </c:pt>
                <c:pt idx="93094">
                  <c:v>1.8618800000039129E-3</c:v>
                </c:pt>
                <c:pt idx="93095">
                  <c:v>1.861900000003913E-3</c:v>
                </c:pt>
                <c:pt idx="93096">
                  <c:v>1.8619200000039131E-3</c:v>
                </c:pt>
                <c:pt idx="93097">
                  <c:v>1.8619400000039132E-3</c:v>
                </c:pt>
                <c:pt idx="93098">
                  <c:v>1.8619600000039133E-3</c:v>
                </c:pt>
                <c:pt idx="93099">
                  <c:v>1.8619800000039134E-3</c:v>
                </c:pt>
                <c:pt idx="93100">
                  <c:v>1.8620000000039135E-3</c:v>
                </c:pt>
                <c:pt idx="93101">
                  <c:v>1.8620200000039136E-3</c:v>
                </c:pt>
                <c:pt idx="93102">
                  <c:v>1.8620400000039137E-3</c:v>
                </c:pt>
                <c:pt idx="93103">
                  <c:v>1.8620600000039138E-3</c:v>
                </c:pt>
                <c:pt idx="93104">
                  <c:v>1.8620800000039139E-3</c:v>
                </c:pt>
                <c:pt idx="93105">
                  <c:v>1.862100000003914E-3</c:v>
                </c:pt>
                <c:pt idx="93106">
                  <c:v>1.8621200000039141E-3</c:v>
                </c:pt>
                <c:pt idx="93107">
                  <c:v>1.8621400000039142E-3</c:v>
                </c:pt>
                <c:pt idx="93108">
                  <c:v>1.8621600000039143E-3</c:v>
                </c:pt>
                <c:pt idx="93109">
                  <c:v>1.8621800000039144E-3</c:v>
                </c:pt>
                <c:pt idx="93110">
                  <c:v>1.8622000000039145E-3</c:v>
                </c:pt>
                <c:pt idx="93111">
                  <c:v>1.8622200000039146E-3</c:v>
                </c:pt>
                <c:pt idx="93112">
                  <c:v>1.8622400000039147E-3</c:v>
                </c:pt>
                <c:pt idx="93113">
                  <c:v>1.8622600000039148E-3</c:v>
                </c:pt>
                <c:pt idx="93114">
                  <c:v>1.8622800000039148E-3</c:v>
                </c:pt>
                <c:pt idx="93115">
                  <c:v>1.8623000000039149E-3</c:v>
                </c:pt>
                <c:pt idx="93116">
                  <c:v>1.862320000003915E-3</c:v>
                </c:pt>
                <c:pt idx="93117">
                  <c:v>1.8623400000039151E-3</c:v>
                </c:pt>
                <c:pt idx="93118">
                  <c:v>1.8623600000039152E-3</c:v>
                </c:pt>
                <c:pt idx="93119">
                  <c:v>1.8623800000039153E-3</c:v>
                </c:pt>
                <c:pt idx="93120">
                  <c:v>1.8624000000039154E-3</c:v>
                </c:pt>
                <c:pt idx="93121">
                  <c:v>1.8624200000039155E-3</c:v>
                </c:pt>
                <c:pt idx="93122">
                  <c:v>1.8624400000039156E-3</c:v>
                </c:pt>
                <c:pt idx="93123">
                  <c:v>1.8624600000039157E-3</c:v>
                </c:pt>
                <c:pt idx="93124">
                  <c:v>1.8624800000039158E-3</c:v>
                </c:pt>
                <c:pt idx="93125">
                  <c:v>1.8625000000039159E-3</c:v>
                </c:pt>
                <c:pt idx="93126">
                  <c:v>1.862520000003916E-3</c:v>
                </c:pt>
                <c:pt idx="93127">
                  <c:v>1.8625400000039161E-3</c:v>
                </c:pt>
                <c:pt idx="93128">
                  <c:v>1.8625600000039162E-3</c:v>
                </c:pt>
                <c:pt idx="93129">
                  <c:v>1.8625800000039163E-3</c:v>
                </c:pt>
                <c:pt idx="93130">
                  <c:v>1.8626000000039164E-3</c:v>
                </c:pt>
                <c:pt idx="93131">
                  <c:v>1.8626200000039165E-3</c:v>
                </c:pt>
                <c:pt idx="93132">
                  <c:v>1.8626400000039166E-3</c:v>
                </c:pt>
                <c:pt idx="93133">
                  <c:v>1.8626600000039167E-3</c:v>
                </c:pt>
                <c:pt idx="93134">
                  <c:v>1.8626800000039168E-3</c:v>
                </c:pt>
                <c:pt idx="93135">
                  <c:v>1.8627000000039169E-3</c:v>
                </c:pt>
                <c:pt idx="93136">
                  <c:v>1.862720000003917E-3</c:v>
                </c:pt>
                <c:pt idx="93137">
                  <c:v>1.8627400000039171E-3</c:v>
                </c:pt>
                <c:pt idx="93138">
                  <c:v>1.8627600000039172E-3</c:v>
                </c:pt>
                <c:pt idx="93139">
                  <c:v>1.8627800000039173E-3</c:v>
                </c:pt>
                <c:pt idx="93140">
                  <c:v>1.8628000000039174E-3</c:v>
                </c:pt>
                <c:pt idx="93141">
                  <c:v>1.8628200000039175E-3</c:v>
                </c:pt>
                <c:pt idx="93142">
                  <c:v>1.8628400000039176E-3</c:v>
                </c:pt>
                <c:pt idx="93143">
                  <c:v>1.8628600000039177E-3</c:v>
                </c:pt>
                <c:pt idx="93144">
                  <c:v>1.8628800000039178E-3</c:v>
                </c:pt>
                <c:pt idx="93145">
                  <c:v>1.8629000000039179E-3</c:v>
                </c:pt>
                <c:pt idx="93146">
                  <c:v>1.862920000003918E-3</c:v>
                </c:pt>
                <c:pt idx="93147">
                  <c:v>1.8629400000039181E-3</c:v>
                </c:pt>
                <c:pt idx="93148">
                  <c:v>1.8629600000039182E-3</c:v>
                </c:pt>
                <c:pt idx="93149">
                  <c:v>1.8629800000039183E-3</c:v>
                </c:pt>
                <c:pt idx="93150">
                  <c:v>1.8630000000039184E-3</c:v>
                </c:pt>
                <c:pt idx="93151">
                  <c:v>1.8630200000039185E-3</c:v>
                </c:pt>
                <c:pt idx="93152">
                  <c:v>1.8630400000039186E-3</c:v>
                </c:pt>
                <c:pt idx="93153">
                  <c:v>1.8630600000039187E-3</c:v>
                </c:pt>
                <c:pt idx="93154">
                  <c:v>1.8630800000039188E-3</c:v>
                </c:pt>
                <c:pt idx="93155">
                  <c:v>1.8631000000039189E-3</c:v>
                </c:pt>
                <c:pt idx="93156">
                  <c:v>1.863120000003919E-3</c:v>
                </c:pt>
                <c:pt idx="93157">
                  <c:v>1.8631400000039191E-3</c:v>
                </c:pt>
                <c:pt idx="93158">
                  <c:v>1.8631600000039192E-3</c:v>
                </c:pt>
                <c:pt idx="93159">
                  <c:v>1.8631800000039193E-3</c:v>
                </c:pt>
                <c:pt idx="93160">
                  <c:v>1.8632000000039194E-3</c:v>
                </c:pt>
                <c:pt idx="93161">
                  <c:v>1.8632200000039195E-3</c:v>
                </c:pt>
                <c:pt idx="93162">
                  <c:v>1.8632400000039196E-3</c:v>
                </c:pt>
                <c:pt idx="93163">
                  <c:v>1.8632600000039197E-3</c:v>
                </c:pt>
                <c:pt idx="93164">
                  <c:v>1.8632800000039198E-3</c:v>
                </c:pt>
                <c:pt idx="93165">
                  <c:v>1.8633000000039199E-3</c:v>
                </c:pt>
                <c:pt idx="93166">
                  <c:v>1.8633200000039199E-3</c:v>
                </c:pt>
                <c:pt idx="93167">
                  <c:v>1.86334000000392E-3</c:v>
                </c:pt>
                <c:pt idx="93168">
                  <c:v>1.8633600000039201E-3</c:v>
                </c:pt>
                <c:pt idx="93169">
                  <c:v>1.8633800000039202E-3</c:v>
                </c:pt>
                <c:pt idx="93170">
                  <c:v>1.8634000000039203E-3</c:v>
                </c:pt>
                <c:pt idx="93171">
                  <c:v>1.8634200000039204E-3</c:v>
                </c:pt>
                <c:pt idx="93172">
                  <c:v>1.8634400000039205E-3</c:v>
                </c:pt>
                <c:pt idx="93173">
                  <c:v>1.8634600000039206E-3</c:v>
                </c:pt>
                <c:pt idx="93174">
                  <c:v>1.8634800000039207E-3</c:v>
                </c:pt>
                <c:pt idx="93175">
                  <c:v>1.8635000000039208E-3</c:v>
                </c:pt>
                <c:pt idx="93176">
                  <c:v>1.8635200000039209E-3</c:v>
                </c:pt>
                <c:pt idx="93177">
                  <c:v>1.863540000003921E-3</c:v>
                </c:pt>
                <c:pt idx="93178">
                  <c:v>1.8635600000039211E-3</c:v>
                </c:pt>
                <c:pt idx="93179">
                  <c:v>1.8635800000039212E-3</c:v>
                </c:pt>
                <c:pt idx="93180">
                  <c:v>1.8636000000039213E-3</c:v>
                </c:pt>
                <c:pt idx="93181">
                  <c:v>1.8636200000039214E-3</c:v>
                </c:pt>
                <c:pt idx="93182">
                  <c:v>1.8636400000039215E-3</c:v>
                </c:pt>
                <c:pt idx="93183">
                  <c:v>1.8636600000039216E-3</c:v>
                </c:pt>
                <c:pt idx="93184">
                  <c:v>1.8636800000039217E-3</c:v>
                </c:pt>
                <c:pt idx="93185">
                  <c:v>1.8637000000039218E-3</c:v>
                </c:pt>
                <c:pt idx="93186">
                  <c:v>1.8637200000039219E-3</c:v>
                </c:pt>
                <c:pt idx="93187">
                  <c:v>1.863740000003922E-3</c:v>
                </c:pt>
                <c:pt idx="93188">
                  <c:v>1.8637600000039221E-3</c:v>
                </c:pt>
                <c:pt idx="93189">
                  <c:v>1.8637800000039222E-3</c:v>
                </c:pt>
                <c:pt idx="93190">
                  <c:v>1.8638000000039223E-3</c:v>
                </c:pt>
                <c:pt idx="93191">
                  <c:v>1.8638200000039224E-3</c:v>
                </c:pt>
                <c:pt idx="93192">
                  <c:v>1.8638400000039225E-3</c:v>
                </c:pt>
                <c:pt idx="93193">
                  <c:v>1.8638600000039226E-3</c:v>
                </c:pt>
                <c:pt idx="93194">
                  <c:v>1.8638800000039227E-3</c:v>
                </c:pt>
                <c:pt idx="93195">
                  <c:v>1.8639000000039228E-3</c:v>
                </c:pt>
                <c:pt idx="93196">
                  <c:v>1.8639200000039229E-3</c:v>
                </c:pt>
                <c:pt idx="93197">
                  <c:v>1.863940000003923E-3</c:v>
                </c:pt>
                <c:pt idx="93198">
                  <c:v>1.8639600000039231E-3</c:v>
                </c:pt>
                <c:pt idx="93199">
                  <c:v>1.8639800000039232E-3</c:v>
                </c:pt>
                <c:pt idx="93200">
                  <c:v>1.8640000000039233E-3</c:v>
                </c:pt>
                <c:pt idx="93201">
                  <c:v>1.8640200000039234E-3</c:v>
                </c:pt>
                <c:pt idx="93202">
                  <c:v>1.8640400000039235E-3</c:v>
                </c:pt>
                <c:pt idx="93203">
                  <c:v>1.8640600000039236E-3</c:v>
                </c:pt>
                <c:pt idx="93204">
                  <c:v>1.8640800000039237E-3</c:v>
                </c:pt>
                <c:pt idx="93205">
                  <c:v>1.8641000000039238E-3</c:v>
                </c:pt>
                <c:pt idx="93206">
                  <c:v>1.8641200000039239E-3</c:v>
                </c:pt>
                <c:pt idx="93207">
                  <c:v>1.864140000003924E-3</c:v>
                </c:pt>
                <c:pt idx="93208">
                  <c:v>1.8641600000039241E-3</c:v>
                </c:pt>
                <c:pt idx="93209">
                  <c:v>1.8641800000039242E-3</c:v>
                </c:pt>
                <c:pt idx="93210">
                  <c:v>1.8642000000039243E-3</c:v>
                </c:pt>
                <c:pt idx="93211">
                  <c:v>1.8642200000039244E-3</c:v>
                </c:pt>
                <c:pt idx="93212">
                  <c:v>1.8642400000039245E-3</c:v>
                </c:pt>
                <c:pt idx="93213">
                  <c:v>1.8642600000039246E-3</c:v>
                </c:pt>
                <c:pt idx="93214">
                  <c:v>1.8642800000039247E-3</c:v>
                </c:pt>
                <c:pt idx="93215">
                  <c:v>1.8643000000039248E-3</c:v>
                </c:pt>
                <c:pt idx="93216">
                  <c:v>1.8643200000039249E-3</c:v>
                </c:pt>
                <c:pt idx="93217">
                  <c:v>1.8643400000039249E-3</c:v>
                </c:pt>
                <c:pt idx="93218">
                  <c:v>1.864360000003925E-3</c:v>
                </c:pt>
                <c:pt idx="93219">
                  <c:v>1.8643800000039251E-3</c:v>
                </c:pt>
                <c:pt idx="93220">
                  <c:v>1.8644000000039252E-3</c:v>
                </c:pt>
                <c:pt idx="93221">
                  <c:v>1.8644200000039253E-3</c:v>
                </c:pt>
                <c:pt idx="93222">
                  <c:v>1.8644400000039254E-3</c:v>
                </c:pt>
                <c:pt idx="93223">
                  <c:v>1.8644600000039255E-3</c:v>
                </c:pt>
                <c:pt idx="93224">
                  <c:v>1.8644800000039256E-3</c:v>
                </c:pt>
                <c:pt idx="93225">
                  <c:v>1.8645000000039257E-3</c:v>
                </c:pt>
                <c:pt idx="93226">
                  <c:v>1.8645200000039258E-3</c:v>
                </c:pt>
                <c:pt idx="93227">
                  <c:v>1.8645400000039259E-3</c:v>
                </c:pt>
                <c:pt idx="93228">
                  <c:v>1.864560000003926E-3</c:v>
                </c:pt>
                <c:pt idx="93229">
                  <c:v>1.8645800000039261E-3</c:v>
                </c:pt>
                <c:pt idx="93230">
                  <c:v>1.8646000000039262E-3</c:v>
                </c:pt>
                <c:pt idx="93231">
                  <c:v>1.8646200000039263E-3</c:v>
                </c:pt>
                <c:pt idx="93232">
                  <c:v>1.8646400000039264E-3</c:v>
                </c:pt>
                <c:pt idx="93233">
                  <c:v>1.8646600000039265E-3</c:v>
                </c:pt>
                <c:pt idx="93234">
                  <c:v>1.8646800000039266E-3</c:v>
                </c:pt>
                <c:pt idx="93235">
                  <c:v>1.8647000000039267E-3</c:v>
                </c:pt>
                <c:pt idx="93236">
                  <c:v>1.8647200000039268E-3</c:v>
                </c:pt>
                <c:pt idx="93237">
                  <c:v>1.8647400000039269E-3</c:v>
                </c:pt>
                <c:pt idx="93238">
                  <c:v>1.864760000003927E-3</c:v>
                </c:pt>
                <c:pt idx="93239">
                  <c:v>1.8647800000039271E-3</c:v>
                </c:pt>
                <c:pt idx="93240">
                  <c:v>1.8648000000039272E-3</c:v>
                </c:pt>
                <c:pt idx="93241">
                  <c:v>1.8648200000039273E-3</c:v>
                </c:pt>
                <c:pt idx="93242">
                  <c:v>1.8648400000039274E-3</c:v>
                </c:pt>
                <c:pt idx="93243">
                  <c:v>1.8648600000039275E-3</c:v>
                </c:pt>
                <c:pt idx="93244">
                  <c:v>1.8648800000039276E-3</c:v>
                </c:pt>
                <c:pt idx="93245">
                  <c:v>1.8649000000039277E-3</c:v>
                </c:pt>
                <c:pt idx="93246">
                  <c:v>1.8649200000039278E-3</c:v>
                </c:pt>
                <c:pt idx="93247">
                  <c:v>1.8649400000039279E-3</c:v>
                </c:pt>
                <c:pt idx="93248">
                  <c:v>1.864960000003928E-3</c:v>
                </c:pt>
                <c:pt idx="93249">
                  <c:v>1.8649800000039281E-3</c:v>
                </c:pt>
                <c:pt idx="93250">
                  <c:v>1.8650000000039282E-3</c:v>
                </c:pt>
                <c:pt idx="93251">
                  <c:v>1.8650200000039283E-3</c:v>
                </c:pt>
                <c:pt idx="93252">
                  <c:v>1.8650400000039284E-3</c:v>
                </c:pt>
                <c:pt idx="93253">
                  <c:v>1.8650600000039285E-3</c:v>
                </c:pt>
                <c:pt idx="93254">
                  <c:v>1.8650800000039286E-3</c:v>
                </c:pt>
                <c:pt idx="93255">
                  <c:v>1.8651000000039287E-3</c:v>
                </c:pt>
                <c:pt idx="93256">
                  <c:v>1.8651200000039288E-3</c:v>
                </c:pt>
                <c:pt idx="93257">
                  <c:v>1.8651400000039289E-3</c:v>
                </c:pt>
                <c:pt idx="93258">
                  <c:v>1.865160000003929E-3</c:v>
                </c:pt>
                <c:pt idx="93259">
                  <c:v>1.8651800000039291E-3</c:v>
                </c:pt>
                <c:pt idx="93260">
                  <c:v>1.8652000000039292E-3</c:v>
                </c:pt>
                <c:pt idx="93261">
                  <c:v>1.8652200000039293E-3</c:v>
                </c:pt>
                <c:pt idx="93262">
                  <c:v>1.8652400000039294E-3</c:v>
                </c:pt>
                <c:pt idx="93263">
                  <c:v>1.8652600000039295E-3</c:v>
                </c:pt>
                <c:pt idx="93264">
                  <c:v>1.8652800000039296E-3</c:v>
                </c:pt>
                <c:pt idx="93265">
                  <c:v>1.8653000000039297E-3</c:v>
                </c:pt>
                <c:pt idx="93266">
                  <c:v>1.8653200000039298E-3</c:v>
                </c:pt>
                <c:pt idx="93267">
                  <c:v>1.8653400000039299E-3</c:v>
                </c:pt>
                <c:pt idx="93268">
                  <c:v>1.86536000000393E-3</c:v>
                </c:pt>
                <c:pt idx="93269">
                  <c:v>1.86538000000393E-3</c:v>
                </c:pt>
                <c:pt idx="93270">
                  <c:v>1.8654000000039301E-3</c:v>
                </c:pt>
                <c:pt idx="93271">
                  <c:v>1.8654200000039302E-3</c:v>
                </c:pt>
                <c:pt idx="93272">
                  <c:v>1.8654400000039303E-3</c:v>
                </c:pt>
                <c:pt idx="93273">
                  <c:v>1.8654600000039304E-3</c:v>
                </c:pt>
                <c:pt idx="93274">
                  <c:v>1.8654800000039305E-3</c:v>
                </c:pt>
                <c:pt idx="93275">
                  <c:v>1.8655000000039306E-3</c:v>
                </c:pt>
                <c:pt idx="93276">
                  <c:v>1.8655200000039307E-3</c:v>
                </c:pt>
                <c:pt idx="93277">
                  <c:v>1.8655400000039308E-3</c:v>
                </c:pt>
                <c:pt idx="93278">
                  <c:v>1.8655600000039309E-3</c:v>
                </c:pt>
                <c:pt idx="93279">
                  <c:v>1.865580000003931E-3</c:v>
                </c:pt>
                <c:pt idx="93280">
                  <c:v>1.8656000000039311E-3</c:v>
                </c:pt>
                <c:pt idx="93281">
                  <c:v>1.8656200000039312E-3</c:v>
                </c:pt>
                <c:pt idx="93282">
                  <c:v>1.8656400000039313E-3</c:v>
                </c:pt>
                <c:pt idx="93283">
                  <c:v>1.8656600000039314E-3</c:v>
                </c:pt>
                <c:pt idx="93284">
                  <c:v>1.8656800000039315E-3</c:v>
                </c:pt>
                <c:pt idx="93285">
                  <c:v>1.8657000000039316E-3</c:v>
                </c:pt>
                <c:pt idx="93286">
                  <c:v>1.8657200000039317E-3</c:v>
                </c:pt>
                <c:pt idx="93287">
                  <c:v>1.8657400000039318E-3</c:v>
                </c:pt>
                <c:pt idx="93288">
                  <c:v>1.8657600000039319E-3</c:v>
                </c:pt>
                <c:pt idx="93289">
                  <c:v>1.865780000003932E-3</c:v>
                </c:pt>
                <c:pt idx="93290">
                  <c:v>1.8658000000039321E-3</c:v>
                </c:pt>
                <c:pt idx="93291">
                  <c:v>1.8658200000039322E-3</c:v>
                </c:pt>
                <c:pt idx="93292">
                  <c:v>1.8658400000039323E-3</c:v>
                </c:pt>
                <c:pt idx="93293">
                  <c:v>1.8658600000039324E-3</c:v>
                </c:pt>
                <c:pt idx="93294">
                  <c:v>1.8658800000039325E-3</c:v>
                </c:pt>
                <c:pt idx="93295">
                  <c:v>1.8659000000039326E-3</c:v>
                </c:pt>
                <c:pt idx="93296">
                  <c:v>1.8659200000039327E-3</c:v>
                </c:pt>
                <c:pt idx="93297">
                  <c:v>1.8659400000039328E-3</c:v>
                </c:pt>
                <c:pt idx="93298">
                  <c:v>1.8659600000039329E-3</c:v>
                </c:pt>
                <c:pt idx="93299">
                  <c:v>1.865980000003933E-3</c:v>
                </c:pt>
                <c:pt idx="93300">
                  <c:v>1.8660000000039331E-3</c:v>
                </c:pt>
                <c:pt idx="93301">
                  <c:v>1.8660200000039332E-3</c:v>
                </c:pt>
                <c:pt idx="93302">
                  <c:v>1.8660400000039333E-3</c:v>
                </c:pt>
                <c:pt idx="93303">
                  <c:v>1.8660600000039334E-3</c:v>
                </c:pt>
                <c:pt idx="93304">
                  <c:v>1.8660800000039335E-3</c:v>
                </c:pt>
                <c:pt idx="93305">
                  <c:v>1.8661000000039336E-3</c:v>
                </c:pt>
                <c:pt idx="93306">
                  <c:v>1.8661200000039337E-3</c:v>
                </c:pt>
                <c:pt idx="93307">
                  <c:v>1.8661400000039338E-3</c:v>
                </c:pt>
                <c:pt idx="93308">
                  <c:v>1.8661600000039339E-3</c:v>
                </c:pt>
                <c:pt idx="93309">
                  <c:v>1.866180000003934E-3</c:v>
                </c:pt>
                <c:pt idx="93310">
                  <c:v>1.8662000000039341E-3</c:v>
                </c:pt>
                <c:pt idx="93311">
                  <c:v>1.8662200000039342E-3</c:v>
                </c:pt>
                <c:pt idx="93312">
                  <c:v>1.8662400000039343E-3</c:v>
                </c:pt>
                <c:pt idx="93313">
                  <c:v>1.8662600000039344E-3</c:v>
                </c:pt>
                <c:pt idx="93314">
                  <c:v>1.8662800000039345E-3</c:v>
                </c:pt>
                <c:pt idx="93315">
                  <c:v>1.8663000000039346E-3</c:v>
                </c:pt>
                <c:pt idx="93316">
                  <c:v>1.8663200000039347E-3</c:v>
                </c:pt>
                <c:pt idx="93317">
                  <c:v>1.8663400000039348E-3</c:v>
                </c:pt>
                <c:pt idx="93318">
                  <c:v>1.8663600000039349E-3</c:v>
                </c:pt>
                <c:pt idx="93319">
                  <c:v>1.866380000003935E-3</c:v>
                </c:pt>
                <c:pt idx="93320">
                  <c:v>1.8664000000039351E-3</c:v>
                </c:pt>
                <c:pt idx="93321">
                  <c:v>1.8664200000039351E-3</c:v>
                </c:pt>
                <c:pt idx="93322">
                  <c:v>1.8664400000039352E-3</c:v>
                </c:pt>
                <c:pt idx="93323">
                  <c:v>1.8664600000039353E-3</c:v>
                </c:pt>
                <c:pt idx="93324">
                  <c:v>1.8664800000039354E-3</c:v>
                </c:pt>
                <c:pt idx="93325">
                  <c:v>1.8665000000039355E-3</c:v>
                </c:pt>
                <c:pt idx="93326">
                  <c:v>1.8665200000039356E-3</c:v>
                </c:pt>
                <c:pt idx="93327">
                  <c:v>1.8665400000039357E-3</c:v>
                </c:pt>
                <c:pt idx="93328">
                  <c:v>1.8665600000039358E-3</c:v>
                </c:pt>
                <c:pt idx="93329">
                  <c:v>1.8665800000039359E-3</c:v>
                </c:pt>
                <c:pt idx="93330">
                  <c:v>1.866600000003936E-3</c:v>
                </c:pt>
                <c:pt idx="93331">
                  <c:v>1.8666200000039361E-3</c:v>
                </c:pt>
                <c:pt idx="93332">
                  <c:v>1.8666400000039362E-3</c:v>
                </c:pt>
                <c:pt idx="93333">
                  <c:v>1.8666600000039363E-3</c:v>
                </c:pt>
                <c:pt idx="93334">
                  <c:v>1.8666800000039364E-3</c:v>
                </c:pt>
                <c:pt idx="93335">
                  <c:v>1.8667000000039365E-3</c:v>
                </c:pt>
                <c:pt idx="93336">
                  <c:v>1.8667200000039366E-3</c:v>
                </c:pt>
                <c:pt idx="93337">
                  <c:v>1.8667400000039367E-3</c:v>
                </c:pt>
                <c:pt idx="93338">
                  <c:v>1.8667600000039368E-3</c:v>
                </c:pt>
                <c:pt idx="93339">
                  <c:v>1.8667800000039369E-3</c:v>
                </c:pt>
                <c:pt idx="93340">
                  <c:v>1.866800000003937E-3</c:v>
                </c:pt>
                <c:pt idx="93341">
                  <c:v>1.8668200000039371E-3</c:v>
                </c:pt>
                <c:pt idx="93342">
                  <c:v>1.8668400000039372E-3</c:v>
                </c:pt>
                <c:pt idx="93343">
                  <c:v>1.8668600000039373E-3</c:v>
                </c:pt>
                <c:pt idx="93344">
                  <c:v>1.8668800000039374E-3</c:v>
                </c:pt>
                <c:pt idx="93345">
                  <c:v>1.8669000000039375E-3</c:v>
                </c:pt>
                <c:pt idx="93346">
                  <c:v>1.8669200000039376E-3</c:v>
                </c:pt>
                <c:pt idx="93347">
                  <c:v>1.8669400000039377E-3</c:v>
                </c:pt>
                <c:pt idx="93348">
                  <c:v>1.8669600000039378E-3</c:v>
                </c:pt>
                <c:pt idx="93349">
                  <c:v>1.8669800000039379E-3</c:v>
                </c:pt>
                <c:pt idx="93350">
                  <c:v>1.867000000003938E-3</c:v>
                </c:pt>
                <c:pt idx="93351">
                  <c:v>1.8670200000039381E-3</c:v>
                </c:pt>
                <c:pt idx="93352">
                  <c:v>1.8670400000039382E-3</c:v>
                </c:pt>
                <c:pt idx="93353">
                  <c:v>1.8670600000039383E-3</c:v>
                </c:pt>
                <c:pt idx="93354">
                  <c:v>1.8670800000039384E-3</c:v>
                </c:pt>
                <c:pt idx="93355">
                  <c:v>1.8671000000039385E-3</c:v>
                </c:pt>
                <c:pt idx="93356">
                  <c:v>1.8671200000039386E-3</c:v>
                </c:pt>
                <c:pt idx="93357">
                  <c:v>1.8671400000039387E-3</c:v>
                </c:pt>
                <c:pt idx="93358">
                  <c:v>1.8671600000039388E-3</c:v>
                </c:pt>
                <c:pt idx="93359">
                  <c:v>1.8671800000039389E-3</c:v>
                </c:pt>
                <c:pt idx="93360">
                  <c:v>1.867200000003939E-3</c:v>
                </c:pt>
                <c:pt idx="93361">
                  <c:v>1.8672200000039391E-3</c:v>
                </c:pt>
                <c:pt idx="93362">
                  <c:v>1.8672400000039392E-3</c:v>
                </c:pt>
                <c:pt idx="93363">
                  <c:v>1.8672600000039393E-3</c:v>
                </c:pt>
                <c:pt idx="93364">
                  <c:v>1.8672800000039394E-3</c:v>
                </c:pt>
                <c:pt idx="93365">
                  <c:v>1.8673000000039395E-3</c:v>
                </c:pt>
                <c:pt idx="93366">
                  <c:v>1.8673200000039396E-3</c:v>
                </c:pt>
                <c:pt idx="93367">
                  <c:v>1.8673400000039397E-3</c:v>
                </c:pt>
                <c:pt idx="93368">
                  <c:v>1.8673600000039398E-3</c:v>
                </c:pt>
                <c:pt idx="93369">
                  <c:v>1.8673800000039399E-3</c:v>
                </c:pt>
                <c:pt idx="93370">
                  <c:v>1.86740000000394E-3</c:v>
                </c:pt>
                <c:pt idx="93371">
                  <c:v>1.8674200000039401E-3</c:v>
                </c:pt>
                <c:pt idx="93372">
                  <c:v>1.8674400000039401E-3</c:v>
                </c:pt>
                <c:pt idx="93373">
                  <c:v>1.8674600000039402E-3</c:v>
                </c:pt>
                <c:pt idx="93374">
                  <c:v>1.8674800000039403E-3</c:v>
                </c:pt>
                <c:pt idx="93375">
                  <c:v>1.8675000000039404E-3</c:v>
                </c:pt>
                <c:pt idx="93376">
                  <c:v>1.8675200000039405E-3</c:v>
                </c:pt>
                <c:pt idx="93377">
                  <c:v>1.8675400000039406E-3</c:v>
                </c:pt>
                <c:pt idx="93378">
                  <c:v>1.8675600000039407E-3</c:v>
                </c:pt>
                <c:pt idx="93379">
                  <c:v>1.8675800000039408E-3</c:v>
                </c:pt>
                <c:pt idx="93380">
                  <c:v>1.8676000000039409E-3</c:v>
                </c:pt>
                <c:pt idx="93381">
                  <c:v>1.867620000003941E-3</c:v>
                </c:pt>
                <c:pt idx="93382">
                  <c:v>1.8676400000039411E-3</c:v>
                </c:pt>
                <c:pt idx="93383">
                  <c:v>1.8676600000039412E-3</c:v>
                </c:pt>
                <c:pt idx="93384">
                  <c:v>1.8676800000039413E-3</c:v>
                </c:pt>
                <c:pt idx="93385">
                  <c:v>1.8677000000039414E-3</c:v>
                </c:pt>
                <c:pt idx="93386">
                  <c:v>1.8677200000039415E-3</c:v>
                </c:pt>
                <c:pt idx="93387">
                  <c:v>1.8677400000039416E-3</c:v>
                </c:pt>
                <c:pt idx="93388">
                  <c:v>1.8677600000039417E-3</c:v>
                </c:pt>
                <c:pt idx="93389">
                  <c:v>1.8677800000039418E-3</c:v>
                </c:pt>
                <c:pt idx="93390">
                  <c:v>1.8678000000039419E-3</c:v>
                </c:pt>
                <c:pt idx="93391">
                  <c:v>1.867820000003942E-3</c:v>
                </c:pt>
                <c:pt idx="93392">
                  <c:v>1.8678400000039421E-3</c:v>
                </c:pt>
                <c:pt idx="93393">
                  <c:v>1.8678600000039422E-3</c:v>
                </c:pt>
                <c:pt idx="93394">
                  <c:v>1.8678800000039423E-3</c:v>
                </c:pt>
                <c:pt idx="93395">
                  <c:v>1.8679000000039424E-3</c:v>
                </c:pt>
                <c:pt idx="93396">
                  <c:v>1.8679200000039425E-3</c:v>
                </c:pt>
                <c:pt idx="93397">
                  <c:v>1.8679400000039426E-3</c:v>
                </c:pt>
                <c:pt idx="93398">
                  <c:v>1.8679600000039427E-3</c:v>
                </c:pt>
                <c:pt idx="93399">
                  <c:v>1.8679800000039428E-3</c:v>
                </c:pt>
                <c:pt idx="93400">
                  <c:v>1.8680000000039429E-3</c:v>
                </c:pt>
                <c:pt idx="93401">
                  <c:v>1.868020000003943E-3</c:v>
                </c:pt>
                <c:pt idx="93402">
                  <c:v>1.8680400000039431E-3</c:v>
                </c:pt>
                <c:pt idx="93403">
                  <c:v>1.8680600000039432E-3</c:v>
                </c:pt>
                <c:pt idx="93404">
                  <c:v>1.8680800000039433E-3</c:v>
                </c:pt>
                <c:pt idx="93405">
                  <c:v>1.8681000000039434E-3</c:v>
                </c:pt>
                <c:pt idx="93406">
                  <c:v>1.8681200000039435E-3</c:v>
                </c:pt>
                <c:pt idx="93407">
                  <c:v>1.8681400000039436E-3</c:v>
                </c:pt>
                <c:pt idx="93408">
                  <c:v>1.8681600000039437E-3</c:v>
                </c:pt>
                <c:pt idx="93409">
                  <c:v>1.8681800000039438E-3</c:v>
                </c:pt>
                <c:pt idx="93410">
                  <c:v>1.8682000000039439E-3</c:v>
                </c:pt>
                <c:pt idx="93411">
                  <c:v>1.868220000003944E-3</c:v>
                </c:pt>
                <c:pt idx="93412">
                  <c:v>1.8682400000039441E-3</c:v>
                </c:pt>
                <c:pt idx="93413">
                  <c:v>1.8682600000039442E-3</c:v>
                </c:pt>
                <c:pt idx="93414">
                  <c:v>1.8682800000039443E-3</c:v>
                </c:pt>
                <c:pt idx="93415">
                  <c:v>1.8683000000039444E-3</c:v>
                </c:pt>
                <c:pt idx="93416">
                  <c:v>1.8683200000039445E-3</c:v>
                </c:pt>
                <c:pt idx="93417">
                  <c:v>1.8683400000039446E-3</c:v>
                </c:pt>
                <c:pt idx="93418">
                  <c:v>1.8683600000039447E-3</c:v>
                </c:pt>
                <c:pt idx="93419">
                  <c:v>1.8683800000039448E-3</c:v>
                </c:pt>
                <c:pt idx="93420">
                  <c:v>1.8684000000039449E-3</c:v>
                </c:pt>
                <c:pt idx="93421">
                  <c:v>1.868420000003945E-3</c:v>
                </c:pt>
                <c:pt idx="93422">
                  <c:v>1.8684400000039451E-3</c:v>
                </c:pt>
                <c:pt idx="93423">
                  <c:v>1.8684600000039452E-3</c:v>
                </c:pt>
                <c:pt idx="93424">
                  <c:v>1.8684800000039452E-3</c:v>
                </c:pt>
                <c:pt idx="93425">
                  <c:v>1.8685000000039453E-3</c:v>
                </c:pt>
                <c:pt idx="93426">
                  <c:v>1.8685200000039454E-3</c:v>
                </c:pt>
                <c:pt idx="93427">
                  <c:v>1.8685400000039455E-3</c:v>
                </c:pt>
                <c:pt idx="93428">
                  <c:v>1.8685600000039456E-3</c:v>
                </c:pt>
                <c:pt idx="93429">
                  <c:v>1.8685800000039457E-3</c:v>
                </c:pt>
                <c:pt idx="93430">
                  <c:v>1.8686000000039458E-3</c:v>
                </c:pt>
                <c:pt idx="93431">
                  <c:v>1.8686200000039459E-3</c:v>
                </c:pt>
                <c:pt idx="93432">
                  <c:v>1.868640000003946E-3</c:v>
                </c:pt>
                <c:pt idx="93433">
                  <c:v>1.8686600000039461E-3</c:v>
                </c:pt>
                <c:pt idx="93434">
                  <c:v>1.8686800000039462E-3</c:v>
                </c:pt>
                <c:pt idx="93435">
                  <c:v>1.8687000000039463E-3</c:v>
                </c:pt>
                <c:pt idx="93436">
                  <c:v>1.8687200000039464E-3</c:v>
                </c:pt>
                <c:pt idx="93437">
                  <c:v>1.8687400000039465E-3</c:v>
                </c:pt>
                <c:pt idx="93438">
                  <c:v>1.8687600000039466E-3</c:v>
                </c:pt>
                <c:pt idx="93439">
                  <c:v>1.8687800000039467E-3</c:v>
                </c:pt>
                <c:pt idx="93440">
                  <c:v>1.8688000000039468E-3</c:v>
                </c:pt>
                <c:pt idx="93441">
                  <c:v>1.8688200000039469E-3</c:v>
                </c:pt>
                <c:pt idx="93442">
                  <c:v>1.868840000003947E-3</c:v>
                </c:pt>
                <c:pt idx="93443">
                  <c:v>1.8688600000039471E-3</c:v>
                </c:pt>
                <c:pt idx="93444">
                  <c:v>1.8688800000039472E-3</c:v>
                </c:pt>
                <c:pt idx="93445">
                  <c:v>1.8689000000039473E-3</c:v>
                </c:pt>
                <c:pt idx="93446">
                  <c:v>1.8689200000039474E-3</c:v>
                </c:pt>
                <c:pt idx="93447">
                  <c:v>1.8689400000039475E-3</c:v>
                </c:pt>
                <c:pt idx="93448">
                  <c:v>1.8689600000039476E-3</c:v>
                </c:pt>
                <c:pt idx="93449">
                  <c:v>1.8689800000039477E-3</c:v>
                </c:pt>
                <c:pt idx="93450">
                  <c:v>1.8690000000039478E-3</c:v>
                </c:pt>
                <c:pt idx="93451">
                  <c:v>1.8690200000039479E-3</c:v>
                </c:pt>
                <c:pt idx="93452">
                  <c:v>1.869040000003948E-3</c:v>
                </c:pt>
                <c:pt idx="93453">
                  <c:v>1.8690600000039481E-3</c:v>
                </c:pt>
                <c:pt idx="93454">
                  <c:v>1.8690800000039482E-3</c:v>
                </c:pt>
                <c:pt idx="93455">
                  <c:v>1.8691000000039483E-3</c:v>
                </c:pt>
                <c:pt idx="93456">
                  <c:v>1.8691200000039484E-3</c:v>
                </c:pt>
                <c:pt idx="93457">
                  <c:v>1.8691400000039485E-3</c:v>
                </c:pt>
                <c:pt idx="93458">
                  <c:v>1.8691600000039486E-3</c:v>
                </c:pt>
                <c:pt idx="93459">
                  <c:v>1.8691800000039487E-3</c:v>
                </c:pt>
                <c:pt idx="93460">
                  <c:v>1.8692000000039488E-3</c:v>
                </c:pt>
                <c:pt idx="93461">
                  <c:v>1.8692200000039489E-3</c:v>
                </c:pt>
                <c:pt idx="93462">
                  <c:v>1.869240000003949E-3</c:v>
                </c:pt>
                <c:pt idx="93463">
                  <c:v>1.8692600000039491E-3</c:v>
                </c:pt>
                <c:pt idx="93464">
                  <c:v>1.8692800000039492E-3</c:v>
                </c:pt>
                <c:pt idx="93465">
                  <c:v>1.8693000000039493E-3</c:v>
                </c:pt>
                <c:pt idx="93466">
                  <c:v>1.8693200000039494E-3</c:v>
                </c:pt>
                <c:pt idx="93467">
                  <c:v>1.8693400000039495E-3</c:v>
                </c:pt>
                <c:pt idx="93468">
                  <c:v>1.8693600000039496E-3</c:v>
                </c:pt>
                <c:pt idx="93469">
                  <c:v>1.8693800000039497E-3</c:v>
                </c:pt>
                <c:pt idx="93470">
                  <c:v>1.8694000000039498E-3</c:v>
                </c:pt>
                <c:pt idx="93471">
                  <c:v>1.8694200000039499E-3</c:v>
                </c:pt>
                <c:pt idx="93472">
                  <c:v>1.86944000000395E-3</c:v>
                </c:pt>
                <c:pt idx="93473">
                  <c:v>1.8694600000039501E-3</c:v>
                </c:pt>
                <c:pt idx="93474">
                  <c:v>1.8694800000039502E-3</c:v>
                </c:pt>
                <c:pt idx="93475">
                  <c:v>1.8695000000039503E-3</c:v>
                </c:pt>
                <c:pt idx="93476">
                  <c:v>1.8695200000039503E-3</c:v>
                </c:pt>
                <c:pt idx="93477">
                  <c:v>1.8695400000039504E-3</c:v>
                </c:pt>
                <c:pt idx="93478">
                  <c:v>1.8695600000039505E-3</c:v>
                </c:pt>
                <c:pt idx="93479">
                  <c:v>1.8695800000039506E-3</c:v>
                </c:pt>
                <c:pt idx="93480">
                  <c:v>1.8696000000039507E-3</c:v>
                </c:pt>
                <c:pt idx="93481">
                  <c:v>1.8696200000039508E-3</c:v>
                </c:pt>
                <c:pt idx="93482">
                  <c:v>1.8696400000039509E-3</c:v>
                </c:pt>
                <c:pt idx="93483">
                  <c:v>1.869660000003951E-3</c:v>
                </c:pt>
                <c:pt idx="93484">
                  <c:v>1.8696800000039511E-3</c:v>
                </c:pt>
                <c:pt idx="93485">
                  <c:v>1.8697000000039512E-3</c:v>
                </c:pt>
                <c:pt idx="93486">
                  <c:v>1.8697200000039513E-3</c:v>
                </c:pt>
                <c:pt idx="93487">
                  <c:v>1.8697400000039514E-3</c:v>
                </c:pt>
                <c:pt idx="93488">
                  <c:v>1.8697600000039515E-3</c:v>
                </c:pt>
                <c:pt idx="93489">
                  <c:v>1.8697800000039516E-3</c:v>
                </c:pt>
                <c:pt idx="93490">
                  <c:v>1.8698000000039517E-3</c:v>
                </c:pt>
                <c:pt idx="93491">
                  <c:v>1.8698200000039518E-3</c:v>
                </c:pt>
                <c:pt idx="93492">
                  <c:v>1.8698400000039519E-3</c:v>
                </c:pt>
                <c:pt idx="93493">
                  <c:v>1.869860000003952E-3</c:v>
                </c:pt>
                <c:pt idx="93494">
                  <c:v>1.8698800000039521E-3</c:v>
                </c:pt>
                <c:pt idx="93495">
                  <c:v>1.8699000000039522E-3</c:v>
                </c:pt>
                <c:pt idx="93496">
                  <c:v>1.8699200000039523E-3</c:v>
                </c:pt>
                <c:pt idx="93497">
                  <c:v>1.8699400000039524E-3</c:v>
                </c:pt>
                <c:pt idx="93498">
                  <c:v>1.8699600000039525E-3</c:v>
                </c:pt>
                <c:pt idx="93499">
                  <c:v>1.8699800000039526E-3</c:v>
                </c:pt>
                <c:pt idx="93500">
                  <c:v>1.8700000000039527E-3</c:v>
                </c:pt>
                <c:pt idx="93501">
                  <c:v>1.8700200000039528E-3</c:v>
                </c:pt>
                <c:pt idx="93502">
                  <c:v>1.8700400000039529E-3</c:v>
                </c:pt>
                <c:pt idx="93503">
                  <c:v>1.870060000003953E-3</c:v>
                </c:pt>
                <c:pt idx="93504">
                  <c:v>1.8700800000039531E-3</c:v>
                </c:pt>
                <c:pt idx="93505">
                  <c:v>1.8701000000039532E-3</c:v>
                </c:pt>
                <c:pt idx="93506">
                  <c:v>1.8701200000039533E-3</c:v>
                </c:pt>
                <c:pt idx="93507">
                  <c:v>1.8701400000039534E-3</c:v>
                </c:pt>
                <c:pt idx="93508">
                  <c:v>1.8701600000039535E-3</c:v>
                </c:pt>
                <c:pt idx="93509">
                  <c:v>1.8701800000039536E-3</c:v>
                </c:pt>
                <c:pt idx="93510">
                  <c:v>1.8702000000039537E-3</c:v>
                </c:pt>
                <c:pt idx="93511">
                  <c:v>1.8702200000039538E-3</c:v>
                </c:pt>
                <c:pt idx="93512">
                  <c:v>1.8702400000039539E-3</c:v>
                </c:pt>
                <c:pt idx="93513">
                  <c:v>1.870260000003954E-3</c:v>
                </c:pt>
                <c:pt idx="93514">
                  <c:v>1.8702800000039541E-3</c:v>
                </c:pt>
                <c:pt idx="93515">
                  <c:v>1.8703000000039542E-3</c:v>
                </c:pt>
                <c:pt idx="93516">
                  <c:v>1.8703200000039543E-3</c:v>
                </c:pt>
                <c:pt idx="93517">
                  <c:v>1.8703400000039544E-3</c:v>
                </c:pt>
                <c:pt idx="93518">
                  <c:v>1.8703600000039545E-3</c:v>
                </c:pt>
                <c:pt idx="93519">
                  <c:v>1.8703800000039546E-3</c:v>
                </c:pt>
                <c:pt idx="93520">
                  <c:v>1.8704000000039547E-3</c:v>
                </c:pt>
                <c:pt idx="93521">
                  <c:v>1.8704200000039548E-3</c:v>
                </c:pt>
                <c:pt idx="93522">
                  <c:v>1.8704400000039549E-3</c:v>
                </c:pt>
                <c:pt idx="93523">
                  <c:v>1.870460000003955E-3</c:v>
                </c:pt>
                <c:pt idx="93524">
                  <c:v>1.8704800000039551E-3</c:v>
                </c:pt>
                <c:pt idx="93525">
                  <c:v>1.8705000000039552E-3</c:v>
                </c:pt>
                <c:pt idx="93526">
                  <c:v>1.8705200000039553E-3</c:v>
                </c:pt>
                <c:pt idx="93527">
                  <c:v>1.8705400000039553E-3</c:v>
                </c:pt>
                <c:pt idx="93528">
                  <c:v>1.8705600000039554E-3</c:v>
                </c:pt>
                <c:pt idx="93529">
                  <c:v>1.8705800000039555E-3</c:v>
                </c:pt>
                <c:pt idx="93530">
                  <c:v>1.8706000000039556E-3</c:v>
                </c:pt>
                <c:pt idx="93531">
                  <c:v>1.8706200000039557E-3</c:v>
                </c:pt>
                <c:pt idx="93532">
                  <c:v>1.8706400000039558E-3</c:v>
                </c:pt>
                <c:pt idx="93533">
                  <c:v>1.8706600000039559E-3</c:v>
                </c:pt>
                <c:pt idx="93534">
                  <c:v>1.870680000003956E-3</c:v>
                </c:pt>
                <c:pt idx="93535">
                  <c:v>1.8707000000039561E-3</c:v>
                </c:pt>
                <c:pt idx="93536">
                  <c:v>1.8707200000039562E-3</c:v>
                </c:pt>
                <c:pt idx="93537">
                  <c:v>1.8707400000039563E-3</c:v>
                </c:pt>
                <c:pt idx="93538">
                  <c:v>1.8707600000039564E-3</c:v>
                </c:pt>
                <c:pt idx="93539">
                  <c:v>1.8707800000039565E-3</c:v>
                </c:pt>
                <c:pt idx="93540">
                  <c:v>1.8708000000039566E-3</c:v>
                </c:pt>
                <c:pt idx="93541">
                  <c:v>1.8708200000039567E-3</c:v>
                </c:pt>
                <c:pt idx="93542">
                  <c:v>1.8708400000039568E-3</c:v>
                </c:pt>
                <c:pt idx="93543">
                  <c:v>1.8708600000039569E-3</c:v>
                </c:pt>
                <c:pt idx="93544">
                  <c:v>1.870880000003957E-3</c:v>
                </c:pt>
                <c:pt idx="93545">
                  <c:v>1.8709000000039571E-3</c:v>
                </c:pt>
                <c:pt idx="93546">
                  <c:v>1.8709200000039572E-3</c:v>
                </c:pt>
                <c:pt idx="93547">
                  <c:v>1.8709400000039573E-3</c:v>
                </c:pt>
                <c:pt idx="93548">
                  <c:v>1.8709600000039574E-3</c:v>
                </c:pt>
                <c:pt idx="93549">
                  <c:v>1.8709800000039575E-3</c:v>
                </c:pt>
                <c:pt idx="93550">
                  <c:v>1.8710000000039576E-3</c:v>
                </c:pt>
                <c:pt idx="93551">
                  <c:v>1.8710200000039577E-3</c:v>
                </c:pt>
                <c:pt idx="93552">
                  <c:v>1.8710400000039578E-3</c:v>
                </c:pt>
                <c:pt idx="93553">
                  <c:v>1.8710600000039579E-3</c:v>
                </c:pt>
                <c:pt idx="93554">
                  <c:v>1.871080000003958E-3</c:v>
                </c:pt>
                <c:pt idx="93555">
                  <c:v>1.8711000000039581E-3</c:v>
                </c:pt>
                <c:pt idx="93556">
                  <c:v>1.8711200000039582E-3</c:v>
                </c:pt>
                <c:pt idx="93557">
                  <c:v>1.8711400000039583E-3</c:v>
                </c:pt>
                <c:pt idx="93558">
                  <c:v>1.8711600000039584E-3</c:v>
                </c:pt>
                <c:pt idx="93559">
                  <c:v>1.8711800000039585E-3</c:v>
                </c:pt>
                <c:pt idx="93560">
                  <c:v>1.8712000000039586E-3</c:v>
                </c:pt>
                <c:pt idx="93561">
                  <c:v>1.8712200000039587E-3</c:v>
                </c:pt>
                <c:pt idx="93562">
                  <c:v>1.8712400000039588E-3</c:v>
                </c:pt>
                <c:pt idx="93563">
                  <c:v>1.8712600000039589E-3</c:v>
                </c:pt>
                <c:pt idx="93564">
                  <c:v>1.871280000003959E-3</c:v>
                </c:pt>
                <c:pt idx="93565">
                  <c:v>1.8713000000039591E-3</c:v>
                </c:pt>
                <c:pt idx="93566">
                  <c:v>1.8713200000039592E-3</c:v>
                </c:pt>
                <c:pt idx="93567">
                  <c:v>1.8713400000039593E-3</c:v>
                </c:pt>
                <c:pt idx="93568">
                  <c:v>1.8713600000039594E-3</c:v>
                </c:pt>
                <c:pt idx="93569">
                  <c:v>1.8713800000039595E-3</c:v>
                </c:pt>
                <c:pt idx="93570">
                  <c:v>1.8714000000039596E-3</c:v>
                </c:pt>
                <c:pt idx="93571">
                  <c:v>1.8714200000039597E-3</c:v>
                </c:pt>
                <c:pt idx="93572">
                  <c:v>1.8714400000039598E-3</c:v>
                </c:pt>
                <c:pt idx="93573">
                  <c:v>1.8714600000039599E-3</c:v>
                </c:pt>
                <c:pt idx="93574">
                  <c:v>1.87148000000396E-3</c:v>
                </c:pt>
                <c:pt idx="93575">
                  <c:v>1.8715000000039601E-3</c:v>
                </c:pt>
                <c:pt idx="93576">
                  <c:v>1.8715200000039602E-3</c:v>
                </c:pt>
                <c:pt idx="93577">
                  <c:v>1.8715400000039603E-3</c:v>
                </c:pt>
                <c:pt idx="93578">
                  <c:v>1.8715600000039604E-3</c:v>
                </c:pt>
                <c:pt idx="93579">
                  <c:v>1.8715800000039604E-3</c:v>
                </c:pt>
                <c:pt idx="93580">
                  <c:v>1.8716000000039605E-3</c:v>
                </c:pt>
                <c:pt idx="93581">
                  <c:v>1.8716200000039606E-3</c:v>
                </c:pt>
                <c:pt idx="93582">
                  <c:v>1.8716400000039607E-3</c:v>
                </c:pt>
                <c:pt idx="93583">
                  <c:v>1.8716600000039608E-3</c:v>
                </c:pt>
                <c:pt idx="93584">
                  <c:v>1.8716800000039609E-3</c:v>
                </c:pt>
                <c:pt idx="93585">
                  <c:v>1.871700000003961E-3</c:v>
                </c:pt>
                <c:pt idx="93586">
                  <c:v>1.8717200000039611E-3</c:v>
                </c:pt>
                <c:pt idx="93587">
                  <c:v>1.8717400000039612E-3</c:v>
                </c:pt>
                <c:pt idx="93588">
                  <c:v>1.8717600000039613E-3</c:v>
                </c:pt>
                <c:pt idx="93589">
                  <c:v>1.8717800000039614E-3</c:v>
                </c:pt>
                <c:pt idx="93590">
                  <c:v>1.8718000000039615E-3</c:v>
                </c:pt>
                <c:pt idx="93591">
                  <c:v>1.8718200000039616E-3</c:v>
                </c:pt>
                <c:pt idx="93592">
                  <c:v>1.8718400000039617E-3</c:v>
                </c:pt>
                <c:pt idx="93593">
                  <c:v>1.8718600000039618E-3</c:v>
                </c:pt>
                <c:pt idx="93594">
                  <c:v>1.8718800000039619E-3</c:v>
                </c:pt>
                <c:pt idx="93595">
                  <c:v>1.871900000003962E-3</c:v>
                </c:pt>
                <c:pt idx="93596">
                  <c:v>1.8719200000039621E-3</c:v>
                </c:pt>
                <c:pt idx="93597">
                  <c:v>1.8719400000039622E-3</c:v>
                </c:pt>
                <c:pt idx="93598">
                  <c:v>1.8719600000039623E-3</c:v>
                </c:pt>
                <c:pt idx="93599">
                  <c:v>1.8719800000039624E-3</c:v>
                </c:pt>
                <c:pt idx="93600">
                  <c:v>1.8720000000039625E-3</c:v>
                </c:pt>
                <c:pt idx="93601">
                  <c:v>1.8720200000039626E-3</c:v>
                </c:pt>
                <c:pt idx="93602">
                  <c:v>1.8720400000039627E-3</c:v>
                </c:pt>
                <c:pt idx="93603">
                  <c:v>1.8720600000039628E-3</c:v>
                </c:pt>
                <c:pt idx="93604">
                  <c:v>1.8720800000039629E-3</c:v>
                </c:pt>
                <c:pt idx="93605">
                  <c:v>1.872100000003963E-3</c:v>
                </c:pt>
                <c:pt idx="93606">
                  <c:v>1.8721200000039631E-3</c:v>
                </c:pt>
                <c:pt idx="93607">
                  <c:v>1.8721400000039632E-3</c:v>
                </c:pt>
                <c:pt idx="93608">
                  <c:v>1.8721600000039633E-3</c:v>
                </c:pt>
                <c:pt idx="93609">
                  <c:v>1.8721800000039634E-3</c:v>
                </c:pt>
                <c:pt idx="93610">
                  <c:v>1.8722000000039635E-3</c:v>
                </c:pt>
                <c:pt idx="93611">
                  <c:v>1.8722200000039636E-3</c:v>
                </c:pt>
                <c:pt idx="93612">
                  <c:v>1.8722400000039637E-3</c:v>
                </c:pt>
                <c:pt idx="93613">
                  <c:v>1.8722600000039638E-3</c:v>
                </c:pt>
                <c:pt idx="93614">
                  <c:v>1.8722800000039639E-3</c:v>
                </c:pt>
                <c:pt idx="93615">
                  <c:v>1.872300000003964E-3</c:v>
                </c:pt>
                <c:pt idx="93616">
                  <c:v>1.8723200000039641E-3</c:v>
                </c:pt>
                <c:pt idx="93617">
                  <c:v>1.8723400000039642E-3</c:v>
                </c:pt>
                <c:pt idx="93618">
                  <c:v>1.8723600000039643E-3</c:v>
                </c:pt>
                <c:pt idx="93619">
                  <c:v>1.8723800000039644E-3</c:v>
                </c:pt>
                <c:pt idx="93620">
                  <c:v>1.8724000000039645E-3</c:v>
                </c:pt>
                <c:pt idx="93621">
                  <c:v>1.8724200000039646E-3</c:v>
                </c:pt>
                <c:pt idx="93622">
                  <c:v>1.8724400000039647E-3</c:v>
                </c:pt>
                <c:pt idx="93623">
                  <c:v>1.8724600000039648E-3</c:v>
                </c:pt>
                <c:pt idx="93624">
                  <c:v>1.8724800000039649E-3</c:v>
                </c:pt>
                <c:pt idx="93625">
                  <c:v>1.872500000003965E-3</c:v>
                </c:pt>
                <c:pt idx="93626">
                  <c:v>1.8725200000039651E-3</c:v>
                </c:pt>
                <c:pt idx="93627">
                  <c:v>1.8725400000039652E-3</c:v>
                </c:pt>
                <c:pt idx="93628">
                  <c:v>1.8725600000039653E-3</c:v>
                </c:pt>
                <c:pt idx="93629">
                  <c:v>1.8725800000039654E-3</c:v>
                </c:pt>
                <c:pt idx="93630">
                  <c:v>1.8726000000039655E-3</c:v>
                </c:pt>
                <c:pt idx="93631">
                  <c:v>1.8726200000039655E-3</c:v>
                </c:pt>
                <c:pt idx="93632">
                  <c:v>1.8726400000039656E-3</c:v>
                </c:pt>
                <c:pt idx="93633">
                  <c:v>1.8726600000039657E-3</c:v>
                </c:pt>
                <c:pt idx="93634">
                  <c:v>1.8726800000039658E-3</c:v>
                </c:pt>
                <c:pt idx="93635">
                  <c:v>1.8727000000039659E-3</c:v>
                </c:pt>
                <c:pt idx="93636">
                  <c:v>1.872720000003966E-3</c:v>
                </c:pt>
                <c:pt idx="93637">
                  <c:v>1.8727400000039661E-3</c:v>
                </c:pt>
                <c:pt idx="93638">
                  <c:v>1.8727600000039662E-3</c:v>
                </c:pt>
                <c:pt idx="93639">
                  <c:v>1.8727800000039663E-3</c:v>
                </c:pt>
                <c:pt idx="93640">
                  <c:v>1.8728000000039664E-3</c:v>
                </c:pt>
                <c:pt idx="93641">
                  <c:v>1.8728200000039665E-3</c:v>
                </c:pt>
                <c:pt idx="93642">
                  <c:v>1.8728400000039666E-3</c:v>
                </c:pt>
                <c:pt idx="93643">
                  <c:v>1.8728600000039667E-3</c:v>
                </c:pt>
                <c:pt idx="93644">
                  <c:v>1.8728800000039668E-3</c:v>
                </c:pt>
                <c:pt idx="93645">
                  <c:v>1.8729000000039669E-3</c:v>
                </c:pt>
                <c:pt idx="93646">
                  <c:v>1.872920000003967E-3</c:v>
                </c:pt>
                <c:pt idx="93647">
                  <c:v>1.8729400000039671E-3</c:v>
                </c:pt>
                <c:pt idx="93648">
                  <c:v>1.8729600000039672E-3</c:v>
                </c:pt>
                <c:pt idx="93649">
                  <c:v>1.8729800000039673E-3</c:v>
                </c:pt>
                <c:pt idx="93650">
                  <c:v>1.8730000000039674E-3</c:v>
                </c:pt>
                <c:pt idx="93651">
                  <c:v>1.8730200000039675E-3</c:v>
                </c:pt>
                <c:pt idx="93652">
                  <c:v>1.8730400000039676E-3</c:v>
                </c:pt>
                <c:pt idx="93653">
                  <c:v>1.8730600000039677E-3</c:v>
                </c:pt>
                <c:pt idx="93654">
                  <c:v>1.8730800000039678E-3</c:v>
                </c:pt>
                <c:pt idx="93655">
                  <c:v>1.8731000000039679E-3</c:v>
                </c:pt>
                <c:pt idx="93656">
                  <c:v>1.873120000003968E-3</c:v>
                </c:pt>
                <c:pt idx="93657">
                  <c:v>1.8731400000039681E-3</c:v>
                </c:pt>
                <c:pt idx="93658">
                  <c:v>1.8731600000039682E-3</c:v>
                </c:pt>
                <c:pt idx="93659">
                  <c:v>1.8731800000039683E-3</c:v>
                </c:pt>
                <c:pt idx="93660">
                  <c:v>1.8732000000039684E-3</c:v>
                </c:pt>
                <c:pt idx="93661">
                  <c:v>1.8732200000039685E-3</c:v>
                </c:pt>
                <c:pt idx="93662">
                  <c:v>1.8732400000039686E-3</c:v>
                </c:pt>
                <c:pt idx="93663">
                  <c:v>1.8732600000039687E-3</c:v>
                </c:pt>
                <c:pt idx="93664">
                  <c:v>1.8732800000039688E-3</c:v>
                </c:pt>
                <c:pt idx="93665">
                  <c:v>1.8733000000039689E-3</c:v>
                </c:pt>
                <c:pt idx="93666">
                  <c:v>1.873320000003969E-3</c:v>
                </c:pt>
                <c:pt idx="93667">
                  <c:v>1.8733400000039691E-3</c:v>
                </c:pt>
                <c:pt idx="93668">
                  <c:v>1.8733600000039692E-3</c:v>
                </c:pt>
                <c:pt idx="93669">
                  <c:v>1.8733800000039693E-3</c:v>
                </c:pt>
                <c:pt idx="93670">
                  <c:v>1.8734000000039694E-3</c:v>
                </c:pt>
                <c:pt idx="93671">
                  <c:v>1.8734200000039695E-3</c:v>
                </c:pt>
                <c:pt idx="93672">
                  <c:v>1.8734400000039696E-3</c:v>
                </c:pt>
                <c:pt idx="93673">
                  <c:v>1.8734600000039697E-3</c:v>
                </c:pt>
                <c:pt idx="93674">
                  <c:v>1.8734800000039698E-3</c:v>
                </c:pt>
                <c:pt idx="93675">
                  <c:v>1.8735000000039699E-3</c:v>
                </c:pt>
                <c:pt idx="93676">
                  <c:v>1.87352000000397E-3</c:v>
                </c:pt>
                <c:pt idx="93677">
                  <c:v>1.8735400000039701E-3</c:v>
                </c:pt>
                <c:pt idx="93678">
                  <c:v>1.8735600000039702E-3</c:v>
                </c:pt>
                <c:pt idx="93679">
                  <c:v>1.8735800000039703E-3</c:v>
                </c:pt>
                <c:pt idx="93680">
                  <c:v>1.8736000000039704E-3</c:v>
                </c:pt>
                <c:pt idx="93681">
                  <c:v>1.8736200000039705E-3</c:v>
                </c:pt>
                <c:pt idx="93682">
                  <c:v>1.8736400000039705E-3</c:v>
                </c:pt>
                <c:pt idx="93683">
                  <c:v>1.8736600000039706E-3</c:v>
                </c:pt>
                <c:pt idx="93684">
                  <c:v>1.8736800000039707E-3</c:v>
                </c:pt>
                <c:pt idx="93685">
                  <c:v>1.8737000000039708E-3</c:v>
                </c:pt>
                <c:pt idx="93686">
                  <c:v>1.8737200000039709E-3</c:v>
                </c:pt>
                <c:pt idx="93687">
                  <c:v>1.873740000003971E-3</c:v>
                </c:pt>
                <c:pt idx="93688">
                  <c:v>1.8737600000039711E-3</c:v>
                </c:pt>
                <c:pt idx="93689">
                  <c:v>1.8737800000039712E-3</c:v>
                </c:pt>
                <c:pt idx="93690">
                  <c:v>1.8738000000039713E-3</c:v>
                </c:pt>
                <c:pt idx="93691">
                  <c:v>1.8738200000039714E-3</c:v>
                </c:pt>
                <c:pt idx="93692">
                  <c:v>1.8738400000039715E-3</c:v>
                </c:pt>
                <c:pt idx="93693">
                  <c:v>1.8738600000039716E-3</c:v>
                </c:pt>
                <c:pt idx="93694">
                  <c:v>1.8738800000039717E-3</c:v>
                </c:pt>
                <c:pt idx="93695">
                  <c:v>1.8739000000039718E-3</c:v>
                </c:pt>
                <c:pt idx="93696">
                  <c:v>1.8739200000039719E-3</c:v>
                </c:pt>
                <c:pt idx="93697">
                  <c:v>1.873940000003972E-3</c:v>
                </c:pt>
                <c:pt idx="93698">
                  <c:v>1.8739600000039721E-3</c:v>
                </c:pt>
                <c:pt idx="93699">
                  <c:v>1.8739800000039722E-3</c:v>
                </c:pt>
                <c:pt idx="93700">
                  <c:v>1.8740000000039723E-3</c:v>
                </c:pt>
                <c:pt idx="93701">
                  <c:v>1.8740200000039724E-3</c:v>
                </c:pt>
                <c:pt idx="93702">
                  <c:v>1.8740400000039725E-3</c:v>
                </c:pt>
                <c:pt idx="93703">
                  <c:v>1.8740600000039726E-3</c:v>
                </c:pt>
                <c:pt idx="93704">
                  <c:v>1.8740800000039727E-3</c:v>
                </c:pt>
                <c:pt idx="93705">
                  <c:v>1.8741000000039728E-3</c:v>
                </c:pt>
                <c:pt idx="93706">
                  <c:v>1.8741200000039729E-3</c:v>
                </c:pt>
                <c:pt idx="93707">
                  <c:v>1.874140000003973E-3</c:v>
                </c:pt>
                <c:pt idx="93708">
                  <c:v>1.8741600000039731E-3</c:v>
                </c:pt>
                <c:pt idx="93709">
                  <c:v>1.8741800000039732E-3</c:v>
                </c:pt>
                <c:pt idx="93710">
                  <c:v>1.8742000000039733E-3</c:v>
                </c:pt>
                <c:pt idx="93711">
                  <c:v>1.8742200000039734E-3</c:v>
                </c:pt>
                <c:pt idx="93712">
                  <c:v>1.8742400000039735E-3</c:v>
                </c:pt>
                <c:pt idx="93713">
                  <c:v>1.8742600000039736E-3</c:v>
                </c:pt>
                <c:pt idx="93714">
                  <c:v>1.8742800000039737E-3</c:v>
                </c:pt>
                <c:pt idx="93715">
                  <c:v>1.8743000000039738E-3</c:v>
                </c:pt>
                <c:pt idx="93716">
                  <c:v>1.8743200000039739E-3</c:v>
                </c:pt>
                <c:pt idx="93717">
                  <c:v>1.874340000003974E-3</c:v>
                </c:pt>
                <c:pt idx="93718">
                  <c:v>1.8743600000039741E-3</c:v>
                </c:pt>
                <c:pt idx="93719">
                  <c:v>1.8743800000039742E-3</c:v>
                </c:pt>
                <c:pt idx="93720">
                  <c:v>1.8744000000039743E-3</c:v>
                </c:pt>
                <c:pt idx="93721">
                  <c:v>1.8744200000039744E-3</c:v>
                </c:pt>
                <c:pt idx="93722">
                  <c:v>1.8744400000039745E-3</c:v>
                </c:pt>
                <c:pt idx="93723">
                  <c:v>1.8744600000039746E-3</c:v>
                </c:pt>
                <c:pt idx="93724">
                  <c:v>1.8744800000039747E-3</c:v>
                </c:pt>
                <c:pt idx="93725">
                  <c:v>1.8745000000039748E-3</c:v>
                </c:pt>
                <c:pt idx="93726">
                  <c:v>1.8745200000039749E-3</c:v>
                </c:pt>
                <c:pt idx="93727">
                  <c:v>1.874540000003975E-3</c:v>
                </c:pt>
                <c:pt idx="93728">
                  <c:v>1.8745600000039751E-3</c:v>
                </c:pt>
                <c:pt idx="93729">
                  <c:v>1.8745800000039752E-3</c:v>
                </c:pt>
                <c:pt idx="93730">
                  <c:v>1.8746000000039753E-3</c:v>
                </c:pt>
                <c:pt idx="93731">
                  <c:v>1.8746200000039754E-3</c:v>
                </c:pt>
                <c:pt idx="93732">
                  <c:v>1.8746400000039755E-3</c:v>
                </c:pt>
                <c:pt idx="93733">
                  <c:v>1.8746600000039756E-3</c:v>
                </c:pt>
                <c:pt idx="93734">
                  <c:v>1.8746800000039756E-3</c:v>
                </c:pt>
                <c:pt idx="93735">
                  <c:v>1.8747000000039757E-3</c:v>
                </c:pt>
                <c:pt idx="93736">
                  <c:v>1.8747200000039758E-3</c:v>
                </c:pt>
                <c:pt idx="93737">
                  <c:v>1.8747400000039759E-3</c:v>
                </c:pt>
                <c:pt idx="93738">
                  <c:v>1.874760000003976E-3</c:v>
                </c:pt>
                <c:pt idx="93739">
                  <c:v>1.8747800000039761E-3</c:v>
                </c:pt>
                <c:pt idx="93740">
                  <c:v>1.8748000000039762E-3</c:v>
                </c:pt>
                <c:pt idx="93741">
                  <c:v>1.8748200000039763E-3</c:v>
                </c:pt>
                <c:pt idx="93742">
                  <c:v>1.8748400000039764E-3</c:v>
                </c:pt>
                <c:pt idx="93743">
                  <c:v>1.8748600000039765E-3</c:v>
                </c:pt>
                <c:pt idx="93744">
                  <c:v>1.8748800000039766E-3</c:v>
                </c:pt>
                <c:pt idx="93745">
                  <c:v>1.8749000000039767E-3</c:v>
                </c:pt>
                <c:pt idx="93746">
                  <c:v>1.8749200000039768E-3</c:v>
                </c:pt>
                <c:pt idx="93747">
                  <c:v>1.8749400000039769E-3</c:v>
                </c:pt>
                <c:pt idx="93748">
                  <c:v>1.874960000003977E-3</c:v>
                </c:pt>
                <c:pt idx="93749">
                  <c:v>1.8749800000039771E-3</c:v>
                </c:pt>
                <c:pt idx="93750">
                  <c:v>1.8750000000039772E-3</c:v>
                </c:pt>
                <c:pt idx="93751">
                  <c:v>1.8750200000039773E-3</c:v>
                </c:pt>
                <c:pt idx="93752">
                  <c:v>1.8750400000039774E-3</c:v>
                </c:pt>
                <c:pt idx="93753">
                  <c:v>1.8750600000039775E-3</c:v>
                </c:pt>
                <c:pt idx="93754">
                  <c:v>1.8750800000039776E-3</c:v>
                </c:pt>
                <c:pt idx="93755">
                  <c:v>1.8751000000039777E-3</c:v>
                </c:pt>
                <c:pt idx="93756">
                  <c:v>1.8751200000039778E-3</c:v>
                </c:pt>
                <c:pt idx="93757">
                  <c:v>1.8751400000039779E-3</c:v>
                </c:pt>
                <c:pt idx="93758">
                  <c:v>1.875160000003978E-3</c:v>
                </c:pt>
                <c:pt idx="93759">
                  <c:v>1.8751800000039781E-3</c:v>
                </c:pt>
                <c:pt idx="93760">
                  <c:v>1.8752000000039782E-3</c:v>
                </c:pt>
                <c:pt idx="93761">
                  <c:v>1.8752200000039783E-3</c:v>
                </c:pt>
                <c:pt idx="93762">
                  <c:v>1.8752400000039784E-3</c:v>
                </c:pt>
                <c:pt idx="93763">
                  <c:v>1.8752600000039785E-3</c:v>
                </c:pt>
                <c:pt idx="93764">
                  <c:v>1.8752800000039786E-3</c:v>
                </c:pt>
                <c:pt idx="93765">
                  <c:v>1.8753000000039787E-3</c:v>
                </c:pt>
                <c:pt idx="93766">
                  <c:v>1.8753200000039788E-3</c:v>
                </c:pt>
                <c:pt idx="93767">
                  <c:v>1.8753400000039789E-3</c:v>
                </c:pt>
                <c:pt idx="93768">
                  <c:v>1.875360000003979E-3</c:v>
                </c:pt>
                <c:pt idx="93769">
                  <c:v>1.8753800000039791E-3</c:v>
                </c:pt>
                <c:pt idx="93770">
                  <c:v>1.8754000000039792E-3</c:v>
                </c:pt>
                <c:pt idx="93771">
                  <c:v>1.8754200000039793E-3</c:v>
                </c:pt>
                <c:pt idx="93772">
                  <c:v>1.8754400000039794E-3</c:v>
                </c:pt>
                <c:pt idx="93773">
                  <c:v>1.8754600000039795E-3</c:v>
                </c:pt>
                <c:pt idx="93774">
                  <c:v>1.8754800000039796E-3</c:v>
                </c:pt>
                <c:pt idx="93775">
                  <c:v>1.8755000000039797E-3</c:v>
                </c:pt>
                <c:pt idx="93776">
                  <c:v>1.8755200000039798E-3</c:v>
                </c:pt>
                <c:pt idx="93777">
                  <c:v>1.8755400000039799E-3</c:v>
                </c:pt>
                <c:pt idx="93778">
                  <c:v>1.87556000000398E-3</c:v>
                </c:pt>
                <c:pt idx="93779">
                  <c:v>1.8755800000039801E-3</c:v>
                </c:pt>
                <c:pt idx="93780">
                  <c:v>1.8756000000039802E-3</c:v>
                </c:pt>
                <c:pt idx="93781">
                  <c:v>1.8756200000039803E-3</c:v>
                </c:pt>
                <c:pt idx="93782">
                  <c:v>1.8756400000039804E-3</c:v>
                </c:pt>
                <c:pt idx="93783">
                  <c:v>1.8756600000039805E-3</c:v>
                </c:pt>
                <c:pt idx="93784">
                  <c:v>1.8756800000039806E-3</c:v>
                </c:pt>
                <c:pt idx="93785">
                  <c:v>1.8757000000039807E-3</c:v>
                </c:pt>
                <c:pt idx="93786">
                  <c:v>1.8757200000039807E-3</c:v>
                </c:pt>
                <c:pt idx="93787">
                  <c:v>1.8757400000039808E-3</c:v>
                </c:pt>
                <c:pt idx="93788">
                  <c:v>1.8757600000039809E-3</c:v>
                </c:pt>
                <c:pt idx="93789">
                  <c:v>1.875780000003981E-3</c:v>
                </c:pt>
                <c:pt idx="93790">
                  <c:v>1.8758000000039811E-3</c:v>
                </c:pt>
                <c:pt idx="93791">
                  <c:v>1.8758200000039812E-3</c:v>
                </c:pt>
                <c:pt idx="93792">
                  <c:v>1.8758400000039813E-3</c:v>
                </c:pt>
                <c:pt idx="93793">
                  <c:v>1.8758600000039814E-3</c:v>
                </c:pt>
                <c:pt idx="93794">
                  <c:v>1.8758800000039815E-3</c:v>
                </c:pt>
                <c:pt idx="93795">
                  <c:v>1.8759000000039816E-3</c:v>
                </c:pt>
                <c:pt idx="93796">
                  <c:v>1.8759200000039817E-3</c:v>
                </c:pt>
                <c:pt idx="93797">
                  <c:v>1.8759400000039818E-3</c:v>
                </c:pt>
                <c:pt idx="93798">
                  <c:v>1.8759600000039819E-3</c:v>
                </c:pt>
                <c:pt idx="93799">
                  <c:v>1.875980000003982E-3</c:v>
                </c:pt>
                <c:pt idx="93800">
                  <c:v>1.8760000000039821E-3</c:v>
                </c:pt>
                <c:pt idx="93801">
                  <c:v>1.8760200000039822E-3</c:v>
                </c:pt>
                <c:pt idx="93802">
                  <c:v>1.8760400000039823E-3</c:v>
                </c:pt>
                <c:pt idx="93803">
                  <c:v>1.8760600000039824E-3</c:v>
                </c:pt>
                <c:pt idx="93804">
                  <c:v>1.8760800000039825E-3</c:v>
                </c:pt>
                <c:pt idx="93805">
                  <c:v>1.8761000000039826E-3</c:v>
                </c:pt>
                <c:pt idx="93806">
                  <c:v>1.8761200000039827E-3</c:v>
                </c:pt>
                <c:pt idx="93807">
                  <c:v>1.8761400000039828E-3</c:v>
                </c:pt>
                <c:pt idx="93808">
                  <c:v>1.8761600000039829E-3</c:v>
                </c:pt>
                <c:pt idx="93809">
                  <c:v>1.876180000003983E-3</c:v>
                </c:pt>
                <c:pt idx="93810">
                  <c:v>1.8762000000039831E-3</c:v>
                </c:pt>
                <c:pt idx="93811">
                  <c:v>1.8762200000039832E-3</c:v>
                </c:pt>
                <c:pt idx="93812">
                  <c:v>1.8762400000039833E-3</c:v>
                </c:pt>
                <c:pt idx="93813">
                  <c:v>1.8762600000039834E-3</c:v>
                </c:pt>
                <c:pt idx="93814">
                  <c:v>1.8762800000039835E-3</c:v>
                </c:pt>
                <c:pt idx="93815">
                  <c:v>1.8763000000039836E-3</c:v>
                </c:pt>
                <c:pt idx="93816">
                  <c:v>1.8763200000039837E-3</c:v>
                </c:pt>
                <c:pt idx="93817">
                  <c:v>1.8763400000039838E-3</c:v>
                </c:pt>
                <c:pt idx="93818">
                  <c:v>1.8763600000039839E-3</c:v>
                </c:pt>
                <c:pt idx="93819">
                  <c:v>1.876380000003984E-3</c:v>
                </c:pt>
                <c:pt idx="93820">
                  <c:v>1.8764000000039841E-3</c:v>
                </c:pt>
                <c:pt idx="93821">
                  <c:v>1.8764200000039842E-3</c:v>
                </c:pt>
                <c:pt idx="93822">
                  <c:v>1.8764400000039843E-3</c:v>
                </c:pt>
                <c:pt idx="93823">
                  <c:v>1.8764600000039844E-3</c:v>
                </c:pt>
                <c:pt idx="93824">
                  <c:v>1.8764800000039845E-3</c:v>
                </c:pt>
                <c:pt idx="93825">
                  <c:v>1.8765000000039846E-3</c:v>
                </c:pt>
                <c:pt idx="93826">
                  <c:v>1.8765200000039847E-3</c:v>
                </c:pt>
                <c:pt idx="93827">
                  <c:v>1.8765400000039848E-3</c:v>
                </c:pt>
                <c:pt idx="93828">
                  <c:v>1.8765600000039849E-3</c:v>
                </c:pt>
                <c:pt idx="93829">
                  <c:v>1.876580000003985E-3</c:v>
                </c:pt>
                <c:pt idx="93830">
                  <c:v>1.8766000000039851E-3</c:v>
                </c:pt>
                <c:pt idx="93831">
                  <c:v>1.8766200000039852E-3</c:v>
                </c:pt>
                <c:pt idx="93832">
                  <c:v>1.8766400000039853E-3</c:v>
                </c:pt>
                <c:pt idx="93833">
                  <c:v>1.8766600000039854E-3</c:v>
                </c:pt>
                <c:pt idx="93834">
                  <c:v>1.8766800000039855E-3</c:v>
                </c:pt>
                <c:pt idx="93835">
                  <c:v>1.8767000000039856E-3</c:v>
                </c:pt>
                <c:pt idx="93836">
                  <c:v>1.8767200000039857E-3</c:v>
                </c:pt>
                <c:pt idx="93837">
                  <c:v>1.8767400000039857E-3</c:v>
                </c:pt>
                <c:pt idx="93838">
                  <c:v>1.8767600000039858E-3</c:v>
                </c:pt>
                <c:pt idx="93839">
                  <c:v>1.8767800000039859E-3</c:v>
                </c:pt>
                <c:pt idx="93840">
                  <c:v>1.876800000003986E-3</c:v>
                </c:pt>
                <c:pt idx="93841">
                  <c:v>1.8768200000039861E-3</c:v>
                </c:pt>
                <c:pt idx="93842">
                  <c:v>1.8768400000039862E-3</c:v>
                </c:pt>
                <c:pt idx="93843">
                  <c:v>1.8768600000039863E-3</c:v>
                </c:pt>
                <c:pt idx="93844">
                  <c:v>1.8768800000039864E-3</c:v>
                </c:pt>
                <c:pt idx="93845">
                  <c:v>1.8769000000039865E-3</c:v>
                </c:pt>
                <c:pt idx="93846">
                  <c:v>1.8769200000039866E-3</c:v>
                </c:pt>
                <c:pt idx="93847">
                  <c:v>1.8769400000039867E-3</c:v>
                </c:pt>
                <c:pt idx="93848">
                  <c:v>1.8769600000039868E-3</c:v>
                </c:pt>
                <c:pt idx="93849">
                  <c:v>1.8769800000039869E-3</c:v>
                </c:pt>
                <c:pt idx="93850">
                  <c:v>1.877000000003987E-3</c:v>
                </c:pt>
                <c:pt idx="93851">
                  <c:v>1.8770200000039871E-3</c:v>
                </c:pt>
                <c:pt idx="93852">
                  <c:v>1.8770400000039872E-3</c:v>
                </c:pt>
                <c:pt idx="93853">
                  <c:v>1.8770600000039873E-3</c:v>
                </c:pt>
                <c:pt idx="93854">
                  <c:v>1.8770800000039874E-3</c:v>
                </c:pt>
                <c:pt idx="93855">
                  <c:v>1.8771000000039875E-3</c:v>
                </c:pt>
                <c:pt idx="93856">
                  <c:v>1.8771200000039876E-3</c:v>
                </c:pt>
                <c:pt idx="93857">
                  <c:v>1.8771400000039877E-3</c:v>
                </c:pt>
                <c:pt idx="93858">
                  <c:v>1.8771600000039878E-3</c:v>
                </c:pt>
                <c:pt idx="93859">
                  <c:v>1.8771800000039879E-3</c:v>
                </c:pt>
                <c:pt idx="93860">
                  <c:v>1.877200000003988E-3</c:v>
                </c:pt>
                <c:pt idx="93861">
                  <c:v>1.8772200000039881E-3</c:v>
                </c:pt>
                <c:pt idx="93862">
                  <c:v>1.8772400000039882E-3</c:v>
                </c:pt>
                <c:pt idx="93863">
                  <c:v>1.8772600000039883E-3</c:v>
                </c:pt>
                <c:pt idx="93864">
                  <c:v>1.8772800000039884E-3</c:v>
                </c:pt>
                <c:pt idx="93865">
                  <c:v>1.8773000000039885E-3</c:v>
                </c:pt>
                <c:pt idx="93866">
                  <c:v>1.8773200000039886E-3</c:v>
                </c:pt>
                <c:pt idx="93867">
                  <c:v>1.8773400000039887E-3</c:v>
                </c:pt>
                <c:pt idx="93868">
                  <c:v>1.8773600000039888E-3</c:v>
                </c:pt>
                <c:pt idx="93869">
                  <c:v>1.8773800000039889E-3</c:v>
                </c:pt>
                <c:pt idx="93870">
                  <c:v>1.877400000003989E-3</c:v>
                </c:pt>
                <c:pt idx="93871">
                  <c:v>1.8774200000039891E-3</c:v>
                </c:pt>
                <c:pt idx="93872">
                  <c:v>1.8774400000039892E-3</c:v>
                </c:pt>
                <c:pt idx="93873">
                  <c:v>1.8774600000039893E-3</c:v>
                </c:pt>
                <c:pt idx="93874">
                  <c:v>1.8774800000039894E-3</c:v>
                </c:pt>
                <c:pt idx="93875">
                  <c:v>1.8775000000039895E-3</c:v>
                </c:pt>
                <c:pt idx="93876">
                  <c:v>1.8775200000039896E-3</c:v>
                </c:pt>
                <c:pt idx="93877">
                  <c:v>1.8775400000039897E-3</c:v>
                </c:pt>
                <c:pt idx="93878">
                  <c:v>1.8775600000039898E-3</c:v>
                </c:pt>
                <c:pt idx="93879">
                  <c:v>1.8775800000039899E-3</c:v>
                </c:pt>
                <c:pt idx="93880">
                  <c:v>1.87760000000399E-3</c:v>
                </c:pt>
                <c:pt idx="93881">
                  <c:v>1.8776200000039901E-3</c:v>
                </c:pt>
                <c:pt idx="93882">
                  <c:v>1.8776400000039902E-3</c:v>
                </c:pt>
                <c:pt idx="93883">
                  <c:v>1.8776600000039903E-3</c:v>
                </c:pt>
                <c:pt idx="93884">
                  <c:v>1.8776800000039904E-3</c:v>
                </c:pt>
                <c:pt idx="93885">
                  <c:v>1.8777000000039905E-3</c:v>
                </c:pt>
                <c:pt idx="93886">
                  <c:v>1.8777200000039906E-3</c:v>
                </c:pt>
                <c:pt idx="93887">
                  <c:v>1.8777400000039907E-3</c:v>
                </c:pt>
                <c:pt idx="93888">
                  <c:v>1.8777600000039908E-3</c:v>
                </c:pt>
                <c:pt idx="93889">
                  <c:v>1.8777800000039908E-3</c:v>
                </c:pt>
                <c:pt idx="93890">
                  <c:v>1.8778000000039909E-3</c:v>
                </c:pt>
                <c:pt idx="93891">
                  <c:v>1.877820000003991E-3</c:v>
                </c:pt>
                <c:pt idx="93892">
                  <c:v>1.8778400000039911E-3</c:v>
                </c:pt>
                <c:pt idx="93893">
                  <c:v>1.8778600000039912E-3</c:v>
                </c:pt>
                <c:pt idx="93894">
                  <c:v>1.8778800000039913E-3</c:v>
                </c:pt>
                <c:pt idx="93895">
                  <c:v>1.8779000000039914E-3</c:v>
                </c:pt>
                <c:pt idx="93896">
                  <c:v>1.8779200000039915E-3</c:v>
                </c:pt>
                <c:pt idx="93897">
                  <c:v>1.8779400000039916E-3</c:v>
                </c:pt>
                <c:pt idx="93898">
                  <c:v>1.8779600000039917E-3</c:v>
                </c:pt>
                <c:pt idx="93899">
                  <c:v>1.8779800000039918E-3</c:v>
                </c:pt>
                <c:pt idx="93900">
                  <c:v>1.8780000000039919E-3</c:v>
                </c:pt>
                <c:pt idx="93901">
                  <c:v>1.878020000003992E-3</c:v>
                </c:pt>
                <c:pt idx="93902">
                  <c:v>1.8780400000039921E-3</c:v>
                </c:pt>
                <c:pt idx="93903">
                  <c:v>1.8780600000039922E-3</c:v>
                </c:pt>
                <c:pt idx="93904">
                  <c:v>1.8780800000039923E-3</c:v>
                </c:pt>
                <c:pt idx="93905">
                  <c:v>1.8781000000039924E-3</c:v>
                </c:pt>
                <c:pt idx="93906">
                  <c:v>1.8781200000039925E-3</c:v>
                </c:pt>
                <c:pt idx="93907">
                  <c:v>1.8781400000039926E-3</c:v>
                </c:pt>
                <c:pt idx="93908">
                  <c:v>1.8781600000039927E-3</c:v>
                </c:pt>
                <c:pt idx="93909">
                  <c:v>1.8781800000039928E-3</c:v>
                </c:pt>
                <c:pt idx="93910">
                  <c:v>1.8782000000039929E-3</c:v>
                </c:pt>
                <c:pt idx="93911">
                  <c:v>1.878220000003993E-3</c:v>
                </c:pt>
                <c:pt idx="93912">
                  <c:v>1.8782400000039931E-3</c:v>
                </c:pt>
                <c:pt idx="93913">
                  <c:v>1.8782600000039932E-3</c:v>
                </c:pt>
                <c:pt idx="93914">
                  <c:v>1.8782800000039933E-3</c:v>
                </c:pt>
                <c:pt idx="93915">
                  <c:v>1.8783000000039934E-3</c:v>
                </c:pt>
                <c:pt idx="93916">
                  <c:v>1.8783200000039935E-3</c:v>
                </c:pt>
                <c:pt idx="93917">
                  <c:v>1.8783400000039936E-3</c:v>
                </c:pt>
                <c:pt idx="93918">
                  <c:v>1.8783600000039937E-3</c:v>
                </c:pt>
                <c:pt idx="93919">
                  <c:v>1.8783800000039938E-3</c:v>
                </c:pt>
                <c:pt idx="93920">
                  <c:v>1.8784000000039939E-3</c:v>
                </c:pt>
                <c:pt idx="93921">
                  <c:v>1.878420000003994E-3</c:v>
                </c:pt>
                <c:pt idx="93922">
                  <c:v>1.8784400000039941E-3</c:v>
                </c:pt>
                <c:pt idx="93923">
                  <c:v>1.8784600000039942E-3</c:v>
                </c:pt>
                <c:pt idx="93924">
                  <c:v>1.8784800000039943E-3</c:v>
                </c:pt>
                <c:pt idx="93925">
                  <c:v>1.8785000000039944E-3</c:v>
                </c:pt>
                <c:pt idx="93926">
                  <c:v>1.8785200000039945E-3</c:v>
                </c:pt>
                <c:pt idx="93927">
                  <c:v>1.8785400000039946E-3</c:v>
                </c:pt>
                <c:pt idx="93928">
                  <c:v>1.8785600000039947E-3</c:v>
                </c:pt>
                <c:pt idx="93929">
                  <c:v>1.8785800000039948E-3</c:v>
                </c:pt>
                <c:pt idx="93930">
                  <c:v>1.8786000000039949E-3</c:v>
                </c:pt>
                <c:pt idx="93931">
                  <c:v>1.878620000003995E-3</c:v>
                </c:pt>
                <c:pt idx="93932">
                  <c:v>1.8786400000039951E-3</c:v>
                </c:pt>
                <c:pt idx="93933">
                  <c:v>1.8786600000039952E-3</c:v>
                </c:pt>
                <c:pt idx="93934">
                  <c:v>1.8786800000039953E-3</c:v>
                </c:pt>
                <c:pt idx="93935">
                  <c:v>1.8787000000039954E-3</c:v>
                </c:pt>
                <c:pt idx="93936">
                  <c:v>1.8787200000039955E-3</c:v>
                </c:pt>
                <c:pt idx="93937">
                  <c:v>1.8787400000039956E-3</c:v>
                </c:pt>
                <c:pt idx="93938">
                  <c:v>1.8787600000039957E-3</c:v>
                </c:pt>
                <c:pt idx="93939">
                  <c:v>1.8787800000039958E-3</c:v>
                </c:pt>
                <c:pt idx="93940">
                  <c:v>1.8788000000039959E-3</c:v>
                </c:pt>
                <c:pt idx="93941">
                  <c:v>1.8788200000039959E-3</c:v>
                </c:pt>
                <c:pt idx="93942">
                  <c:v>1.878840000003996E-3</c:v>
                </c:pt>
                <c:pt idx="93943">
                  <c:v>1.8788600000039961E-3</c:v>
                </c:pt>
                <c:pt idx="93944">
                  <c:v>1.8788800000039962E-3</c:v>
                </c:pt>
                <c:pt idx="93945">
                  <c:v>1.8789000000039963E-3</c:v>
                </c:pt>
                <c:pt idx="93946">
                  <c:v>1.8789200000039964E-3</c:v>
                </c:pt>
                <c:pt idx="93947">
                  <c:v>1.8789400000039965E-3</c:v>
                </c:pt>
                <c:pt idx="93948">
                  <c:v>1.8789600000039966E-3</c:v>
                </c:pt>
                <c:pt idx="93949">
                  <c:v>1.8789800000039967E-3</c:v>
                </c:pt>
                <c:pt idx="93950">
                  <c:v>1.8790000000039968E-3</c:v>
                </c:pt>
                <c:pt idx="93951">
                  <c:v>1.8790200000039969E-3</c:v>
                </c:pt>
                <c:pt idx="93952">
                  <c:v>1.879040000003997E-3</c:v>
                </c:pt>
                <c:pt idx="93953">
                  <c:v>1.8790600000039971E-3</c:v>
                </c:pt>
                <c:pt idx="93954">
                  <c:v>1.8790800000039972E-3</c:v>
                </c:pt>
                <c:pt idx="93955">
                  <c:v>1.8791000000039973E-3</c:v>
                </c:pt>
                <c:pt idx="93956">
                  <c:v>1.8791200000039974E-3</c:v>
                </c:pt>
                <c:pt idx="93957">
                  <c:v>1.8791400000039975E-3</c:v>
                </c:pt>
                <c:pt idx="93958">
                  <c:v>1.8791600000039976E-3</c:v>
                </c:pt>
                <c:pt idx="93959">
                  <c:v>1.8791800000039977E-3</c:v>
                </c:pt>
                <c:pt idx="93960">
                  <c:v>1.8792000000039978E-3</c:v>
                </c:pt>
                <c:pt idx="93961">
                  <c:v>1.8792200000039979E-3</c:v>
                </c:pt>
                <c:pt idx="93962">
                  <c:v>1.879240000003998E-3</c:v>
                </c:pt>
                <c:pt idx="93963">
                  <c:v>1.8792600000039981E-3</c:v>
                </c:pt>
                <c:pt idx="93964">
                  <c:v>1.8792800000039982E-3</c:v>
                </c:pt>
                <c:pt idx="93965">
                  <c:v>1.8793000000039983E-3</c:v>
                </c:pt>
                <c:pt idx="93966">
                  <c:v>1.8793200000039984E-3</c:v>
                </c:pt>
                <c:pt idx="93967">
                  <c:v>1.8793400000039985E-3</c:v>
                </c:pt>
                <c:pt idx="93968">
                  <c:v>1.8793600000039986E-3</c:v>
                </c:pt>
                <c:pt idx="93969">
                  <c:v>1.8793800000039987E-3</c:v>
                </c:pt>
                <c:pt idx="93970">
                  <c:v>1.8794000000039988E-3</c:v>
                </c:pt>
                <c:pt idx="93971">
                  <c:v>1.8794200000039989E-3</c:v>
                </c:pt>
                <c:pt idx="93972">
                  <c:v>1.879440000003999E-3</c:v>
                </c:pt>
                <c:pt idx="93973">
                  <c:v>1.8794600000039991E-3</c:v>
                </c:pt>
                <c:pt idx="93974">
                  <c:v>1.8794800000039992E-3</c:v>
                </c:pt>
                <c:pt idx="93975">
                  <c:v>1.8795000000039993E-3</c:v>
                </c:pt>
                <c:pt idx="93976">
                  <c:v>1.8795200000039994E-3</c:v>
                </c:pt>
                <c:pt idx="93977">
                  <c:v>1.8795400000039995E-3</c:v>
                </c:pt>
                <c:pt idx="93978">
                  <c:v>1.8795600000039996E-3</c:v>
                </c:pt>
                <c:pt idx="93979">
                  <c:v>1.8795800000039997E-3</c:v>
                </c:pt>
                <c:pt idx="93980">
                  <c:v>1.8796000000039998E-3</c:v>
                </c:pt>
                <c:pt idx="93981">
                  <c:v>1.8796200000039999E-3</c:v>
                </c:pt>
                <c:pt idx="93982">
                  <c:v>1.879640000004E-3</c:v>
                </c:pt>
                <c:pt idx="93983">
                  <c:v>1.8796600000040001E-3</c:v>
                </c:pt>
                <c:pt idx="93984">
                  <c:v>1.8796800000040002E-3</c:v>
                </c:pt>
                <c:pt idx="93985">
                  <c:v>1.8797000000040003E-3</c:v>
                </c:pt>
                <c:pt idx="93986">
                  <c:v>1.8797200000040004E-3</c:v>
                </c:pt>
                <c:pt idx="93987">
                  <c:v>1.8797400000040005E-3</c:v>
                </c:pt>
                <c:pt idx="93988">
                  <c:v>1.8797600000040006E-3</c:v>
                </c:pt>
                <c:pt idx="93989">
                  <c:v>1.8797800000040007E-3</c:v>
                </c:pt>
                <c:pt idx="93990">
                  <c:v>1.8798000000040008E-3</c:v>
                </c:pt>
                <c:pt idx="93991">
                  <c:v>1.8798200000040009E-3</c:v>
                </c:pt>
                <c:pt idx="93992">
                  <c:v>1.8798400000040009E-3</c:v>
                </c:pt>
                <c:pt idx="93993">
                  <c:v>1.879860000004001E-3</c:v>
                </c:pt>
                <c:pt idx="93994">
                  <c:v>1.8798800000040011E-3</c:v>
                </c:pt>
                <c:pt idx="93995">
                  <c:v>1.8799000000040012E-3</c:v>
                </c:pt>
                <c:pt idx="93996">
                  <c:v>1.8799200000040013E-3</c:v>
                </c:pt>
                <c:pt idx="93997">
                  <c:v>1.8799400000040014E-3</c:v>
                </c:pt>
                <c:pt idx="93998">
                  <c:v>1.8799600000040015E-3</c:v>
                </c:pt>
                <c:pt idx="93999">
                  <c:v>1.8799800000040016E-3</c:v>
                </c:pt>
                <c:pt idx="94000">
                  <c:v>1.8800000000040017E-3</c:v>
                </c:pt>
                <c:pt idx="94001">
                  <c:v>1.8800200000040018E-3</c:v>
                </c:pt>
                <c:pt idx="94002">
                  <c:v>1.8800400000040019E-3</c:v>
                </c:pt>
                <c:pt idx="94003">
                  <c:v>1.880060000004002E-3</c:v>
                </c:pt>
                <c:pt idx="94004">
                  <c:v>1.8800800000040021E-3</c:v>
                </c:pt>
                <c:pt idx="94005">
                  <c:v>1.8801000000040022E-3</c:v>
                </c:pt>
                <c:pt idx="94006">
                  <c:v>1.8801200000040023E-3</c:v>
                </c:pt>
                <c:pt idx="94007">
                  <c:v>1.8801400000040024E-3</c:v>
                </c:pt>
                <c:pt idx="94008">
                  <c:v>1.8801600000040025E-3</c:v>
                </c:pt>
                <c:pt idx="94009">
                  <c:v>1.8801800000040026E-3</c:v>
                </c:pt>
                <c:pt idx="94010">
                  <c:v>1.8802000000040027E-3</c:v>
                </c:pt>
                <c:pt idx="94011">
                  <c:v>1.8802200000040028E-3</c:v>
                </c:pt>
                <c:pt idx="94012">
                  <c:v>1.8802400000040029E-3</c:v>
                </c:pt>
                <c:pt idx="94013">
                  <c:v>1.880260000004003E-3</c:v>
                </c:pt>
                <c:pt idx="94014">
                  <c:v>1.8802800000040031E-3</c:v>
                </c:pt>
                <c:pt idx="94015">
                  <c:v>1.8803000000040032E-3</c:v>
                </c:pt>
                <c:pt idx="94016">
                  <c:v>1.8803200000040033E-3</c:v>
                </c:pt>
                <c:pt idx="94017">
                  <c:v>1.8803400000040034E-3</c:v>
                </c:pt>
                <c:pt idx="94018">
                  <c:v>1.8803600000040035E-3</c:v>
                </c:pt>
                <c:pt idx="94019">
                  <c:v>1.8803800000040036E-3</c:v>
                </c:pt>
                <c:pt idx="94020">
                  <c:v>1.8804000000040037E-3</c:v>
                </c:pt>
                <c:pt idx="94021">
                  <c:v>1.8804200000040038E-3</c:v>
                </c:pt>
                <c:pt idx="94022">
                  <c:v>1.8804400000040039E-3</c:v>
                </c:pt>
                <c:pt idx="94023">
                  <c:v>1.880460000004004E-3</c:v>
                </c:pt>
                <c:pt idx="94024">
                  <c:v>1.8804800000040041E-3</c:v>
                </c:pt>
                <c:pt idx="94025">
                  <c:v>1.8805000000040042E-3</c:v>
                </c:pt>
                <c:pt idx="94026">
                  <c:v>1.8805200000040043E-3</c:v>
                </c:pt>
                <c:pt idx="94027">
                  <c:v>1.8805400000040044E-3</c:v>
                </c:pt>
                <c:pt idx="94028">
                  <c:v>1.8805600000040045E-3</c:v>
                </c:pt>
                <c:pt idx="94029">
                  <c:v>1.8805800000040046E-3</c:v>
                </c:pt>
                <c:pt idx="94030">
                  <c:v>1.8806000000040047E-3</c:v>
                </c:pt>
                <c:pt idx="94031">
                  <c:v>1.8806200000040048E-3</c:v>
                </c:pt>
                <c:pt idx="94032">
                  <c:v>1.8806400000040049E-3</c:v>
                </c:pt>
                <c:pt idx="94033">
                  <c:v>1.880660000004005E-3</c:v>
                </c:pt>
                <c:pt idx="94034">
                  <c:v>1.8806800000040051E-3</c:v>
                </c:pt>
                <c:pt idx="94035">
                  <c:v>1.8807000000040052E-3</c:v>
                </c:pt>
                <c:pt idx="94036">
                  <c:v>1.8807200000040053E-3</c:v>
                </c:pt>
                <c:pt idx="94037">
                  <c:v>1.8807400000040054E-3</c:v>
                </c:pt>
                <c:pt idx="94038">
                  <c:v>1.8807600000040055E-3</c:v>
                </c:pt>
                <c:pt idx="94039">
                  <c:v>1.8807800000040056E-3</c:v>
                </c:pt>
                <c:pt idx="94040">
                  <c:v>1.8808000000040057E-3</c:v>
                </c:pt>
                <c:pt idx="94041">
                  <c:v>1.8808200000040058E-3</c:v>
                </c:pt>
                <c:pt idx="94042">
                  <c:v>1.8808400000040059E-3</c:v>
                </c:pt>
                <c:pt idx="94043">
                  <c:v>1.880860000004006E-3</c:v>
                </c:pt>
                <c:pt idx="94044">
                  <c:v>1.880880000004006E-3</c:v>
                </c:pt>
                <c:pt idx="94045">
                  <c:v>1.8809000000040061E-3</c:v>
                </c:pt>
                <c:pt idx="94046">
                  <c:v>1.8809200000040062E-3</c:v>
                </c:pt>
                <c:pt idx="94047">
                  <c:v>1.8809400000040063E-3</c:v>
                </c:pt>
                <c:pt idx="94048">
                  <c:v>1.8809600000040064E-3</c:v>
                </c:pt>
                <c:pt idx="94049">
                  <c:v>1.8809800000040065E-3</c:v>
                </c:pt>
                <c:pt idx="94050">
                  <c:v>1.8810000000040066E-3</c:v>
                </c:pt>
                <c:pt idx="94051">
                  <c:v>1.8810200000040067E-3</c:v>
                </c:pt>
                <c:pt idx="94052">
                  <c:v>1.8810400000040068E-3</c:v>
                </c:pt>
                <c:pt idx="94053">
                  <c:v>1.8810600000040069E-3</c:v>
                </c:pt>
                <c:pt idx="94054">
                  <c:v>1.881080000004007E-3</c:v>
                </c:pt>
                <c:pt idx="94055">
                  <c:v>1.8811000000040071E-3</c:v>
                </c:pt>
                <c:pt idx="94056">
                  <c:v>1.8811200000040072E-3</c:v>
                </c:pt>
                <c:pt idx="94057">
                  <c:v>1.8811400000040073E-3</c:v>
                </c:pt>
                <c:pt idx="94058">
                  <c:v>1.8811600000040074E-3</c:v>
                </c:pt>
                <c:pt idx="94059">
                  <c:v>1.8811800000040075E-3</c:v>
                </c:pt>
                <c:pt idx="94060">
                  <c:v>1.8812000000040076E-3</c:v>
                </c:pt>
                <c:pt idx="94061">
                  <c:v>1.8812200000040077E-3</c:v>
                </c:pt>
                <c:pt idx="94062">
                  <c:v>1.8812400000040078E-3</c:v>
                </c:pt>
                <c:pt idx="94063">
                  <c:v>1.8812600000040079E-3</c:v>
                </c:pt>
                <c:pt idx="94064">
                  <c:v>1.881280000004008E-3</c:v>
                </c:pt>
                <c:pt idx="94065">
                  <c:v>1.8813000000040081E-3</c:v>
                </c:pt>
                <c:pt idx="94066">
                  <c:v>1.8813200000040082E-3</c:v>
                </c:pt>
                <c:pt idx="94067">
                  <c:v>1.8813400000040083E-3</c:v>
                </c:pt>
                <c:pt idx="94068">
                  <c:v>1.8813600000040084E-3</c:v>
                </c:pt>
                <c:pt idx="94069">
                  <c:v>1.8813800000040085E-3</c:v>
                </c:pt>
                <c:pt idx="94070">
                  <c:v>1.8814000000040086E-3</c:v>
                </c:pt>
                <c:pt idx="94071">
                  <c:v>1.8814200000040087E-3</c:v>
                </c:pt>
                <c:pt idx="94072">
                  <c:v>1.8814400000040088E-3</c:v>
                </c:pt>
                <c:pt idx="94073">
                  <c:v>1.8814600000040089E-3</c:v>
                </c:pt>
                <c:pt idx="94074">
                  <c:v>1.881480000004009E-3</c:v>
                </c:pt>
                <c:pt idx="94075">
                  <c:v>1.8815000000040091E-3</c:v>
                </c:pt>
                <c:pt idx="94076">
                  <c:v>1.8815200000040092E-3</c:v>
                </c:pt>
                <c:pt idx="94077">
                  <c:v>1.8815400000040093E-3</c:v>
                </c:pt>
                <c:pt idx="94078">
                  <c:v>1.8815600000040094E-3</c:v>
                </c:pt>
                <c:pt idx="94079">
                  <c:v>1.8815800000040095E-3</c:v>
                </c:pt>
                <c:pt idx="94080">
                  <c:v>1.8816000000040096E-3</c:v>
                </c:pt>
                <c:pt idx="94081">
                  <c:v>1.8816200000040097E-3</c:v>
                </c:pt>
                <c:pt idx="94082">
                  <c:v>1.8816400000040098E-3</c:v>
                </c:pt>
                <c:pt idx="94083">
                  <c:v>1.8816600000040099E-3</c:v>
                </c:pt>
                <c:pt idx="94084">
                  <c:v>1.88168000000401E-3</c:v>
                </c:pt>
                <c:pt idx="94085">
                  <c:v>1.8817000000040101E-3</c:v>
                </c:pt>
                <c:pt idx="94086">
                  <c:v>1.8817200000040102E-3</c:v>
                </c:pt>
                <c:pt idx="94087">
                  <c:v>1.8817400000040103E-3</c:v>
                </c:pt>
                <c:pt idx="94088">
                  <c:v>1.8817600000040104E-3</c:v>
                </c:pt>
                <c:pt idx="94089">
                  <c:v>1.8817800000040105E-3</c:v>
                </c:pt>
                <c:pt idx="94090">
                  <c:v>1.8818000000040106E-3</c:v>
                </c:pt>
                <c:pt idx="94091">
                  <c:v>1.8818200000040107E-3</c:v>
                </c:pt>
                <c:pt idx="94092">
                  <c:v>1.8818400000040108E-3</c:v>
                </c:pt>
                <c:pt idx="94093">
                  <c:v>1.8818600000040109E-3</c:v>
                </c:pt>
                <c:pt idx="94094">
                  <c:v>1.881880000004011E-3</c:v>
                </c:pt>
                <c:pt idx="94095">
                  <c:v>1.8819000000040111E-3</c:v>
                </c:pt>
                <c:pt idx="94096">
                  <c:v>1.8819200000040111E-3</c:v>
                </c:pt>
                <c:pt idx="94097">
                  <c:v>1.8819400000040112E-3</c:v>
                </c:pt>
                <c:pt idx="94098">
                  <c:v>1.8819600000040113E-3</c:v>
                </c:pt>
                <c:pt idx="94099">
                  <c:v>1.8819800000040114E-3</c:v>
                </c:pt>
                <c:pt idx="94100">
                  <c:v>1.8820000000040115E-3</c:v>
                </c:pt>
                <c:pt idx="94101">
                  <c:v>1.8820200000040116E-3</c:v>
                </c:pt>
                <c:pt idx="94102">
                  <c:v>1.8820400000040117E-3</c:v>
                </c:pt>
                <c:pt idx="94103">
                  <c:v>1.8820600000040118E-3</c:v>
                </c:pt>
                <c:pt idx="94104">
                  <c:v>1.8820800000040119E-3</c:v>
                </c:pt>
                <c:pt idx="94105">
                  <c:v>1.882100000004012E-3</c:v>
                </c:pt>
                <c:pt idx="94106">
                  <c:v>1.8821200000040121E-3</c:v>
                </c:pt>
                <c:pt idx="94107">
                  <c:v>1.8821400000040122E-3</c:v>
                </c:pt>
                <c:pt idx="94108">
                  <c:v>1.8821600000040123E-3</c:v>
                </c:pt>
                <c:pt idx="94109">
                  <c:v>1.8821800000040124E-3</c:v>
                </c:pt>
                <c:pt idx="94110">
                  <c:v>1.8822000000040125E-3</c:v>
                </c:pt>
                <c:pt idx="94111">
                  <c:v>1.8822200000040126E-3</c:v>
                </c:pt>
                <c:pt idx="94112">
                  <c:v>1.8822400000040127E-3</c:v>
                </c:pt>
                <c:pt idx="94113">
                  <c:v>1.8822600000040128E-3</c:v>
                </c:pt>
                <c:pt idx="94114">
                  <c:v>1.8822800000040129E-3</c:v>
                </c:pt>
                <c:pt idx="94115">
                  <c:v>1.882300000004013E-3</c:v>
                </c:pt>
                <c:pt idx="94116">
                  <c:v>1.8823200000040131E-3</c:v>
                </c:pt>
                <c:pt idx="94117">
                  <c:v>1.8823400000040132E-3</c:v>
                </c:pt>
                <c:pt idx="94118">
                  <c:v>1.8823600000040133E-3</c:v>
                </c:pt>
                <c:pt idx="94119">
                  <c:v>1.8823800000040134E-3</c:v>
                </c:pt>
                <c:pt idx="94120">
                  <c:v>1.8824000000040135E-3</c:v>
                </c:pt>
                <c:pt idx="94121">
                  <c:v>1.8824200000040136E-3</c:v>
                </c:pt>
                <c:pt idx="94122">
                  <c:v>1.8824400000040137E-3</c:v>
                </c:pt>
                <c:pt idx="94123">
                  <c:v>1.8824600000040138E-3</c:v>
                </c:pt>
                <c:pt idx="94124">
                  <c:v>1.8824800000040139E-3</c:v>
                </c:pt>
                <c:pt idx="94125">
                  <c:v>1.882500000004014E-3</c:v>
                </c:pt>
                <c:pt idx="94126">
                  <c:v>1.8825200000040141E-3</c:v>
                </c:pt>
                <c:pt idx="94127">
                  <c:v>1.8825400000040142E-3</c:v>
                </c:pt>
                <c:pt idx="94128">
                  <c:v>1.8825600000040143E-3</c:v>
                </c:pt>
                <c:pt idx="94129">
                  <c:v>1.8825800000040144E-3</c:v>
                </c:pt>
                <c:pt idx="94130">
                  <c:v>1.8826000000040145E-3</c:v>
                </c:pt>
                <c:pt idx="94131">
                  <c:v>1.8826200000040146E-3</c:v>
                </c:pt>
                <c:pt idx="94132">
                  <c:v>1.8826400000040147E-3</c:v>
                </c:pt>
                <c:pt idx="94133">
                  <c:v>1.8826600000040148E-3</c:v>
                </c:pt>
                <c:pt idx="94134">
                  <c:v>1.8826800000040149E-3</c:v>
                </c:pt>
                <c:pt idx="94135">
                  <c:v>1.882700000004015E-3</c:v>
                </c:pt>
                <c:pt idx="94136">
                  <c:v>1.8827200000040151E-3</c:v>
                </c:pt>
                <c:pt idx="94137">
                  <c:v>1.8827400000040152E-3</c:v>
                </c:pt>
                <c:pt idx="94138">
                  <c:v>1.8827600000040153E-3</c:v>
                </c:pt>
                <c:pt idx="94139">
                  <c:v>1.8827800000040154E-3</c:v>
                </c:pt>
                <c:pt idx="94140">
                  <c:v>1.8828000000040155E-3</c:v>
                </c:pt>
                <c:pt idx="94141">
                  <c:v>1.8828200000040156E-3</c:v>
                </c:pt>
                <c:pt idx="94142">
                  <c:v>1.8828400000040157E-3</c:v>
                </c:pt>
                <c:pt idx="94143">
                  <c:v>1.8828600000040158E-3</c:v>
                </c:pt>
                <c:pt idx="94144">
                  <c:v>1.8828800000040159E-3</c:v>
                </c:pt>
                <c:pt idx="94145">
                  <c:v>1.882900000004016E-3</c:v>
                </c:pt>
                <c:pt idx="94146">
                  <c:v>1.8829200000040161E-3</c:v>
                </c:pt>
                <c:pt idx="94147">
                  <c:v>1.8829400000040161E-3</c:v>
                </c:pt>
                <c:pt idx="94148">
                  <c:v>1.8829600000040162E-3</c:v>
                </c:pt>
                <c:pt idx="94149">
                  <c:v>1.8829800000040163E-3</c:v>
                </c:pt>
                <c:pt idx="94150">
                  <c:v>1.8830000000040164E-3</c:v>
                </c:pt>
                <c:pt idx="94151">
                  <c:v>1.8830200000040165E-3</c:v>
                </c:pt>
                <c:pt idx="94152">
                  <c:v>1.8830400000040166E-3</c:v>
                </c:pt>
                <c:pt idx="94153">
                  <c:v>1.8830600000040167E-3</c:v>
                </c:pt>
                <c:pt idx="94154">
                  <c:v>1.8830800000040168E-3</c:v>
                </c:pt>
                <c:pt idx="94155">
                  <c:v>1.8831000000040169E-3</c:v>
                </c:pt>
                <c:pt idx="94156">
                  <c:v>1.883120000004017E-3</c:v>
                </c:pt>
                <c:pt idx="94157">
                  <c:v>1.8831400000040171E-3</c:v>
                </c:pt>
                <c:pt idx="94158">
                  <c:v>1.8831600000040172E-3</c:v>
                </c:pt>
                <c:pt idx="94159">
                  <c:v>1.8831800000040173E-3</c:v>
                </c:pt>
                <c:pt idx="94160">
                  <c:v>1.8832000000040174E-3</c:v>
                </c:pt>
                <c:pt idx="94161">
                  <c:v>1.8832200000040175E-3</c:v>
                </c:pt>
                <c:pt idx="94162">
                  <c:v>1.8832400000040176E-3</c:v>
                </c:pt>
                <c:pt idx="94163">
                  <c:v>1.8832600000040177E-3</c:v>
                </c:pt>
                <c:pt idx="94164">
                  <c:v>1.8832800000040178E-3</c:v>
                </c:pt>
                <c:pt idx="94165">
                  <c:v>1.8833000000040179E-3</c:v>
                </c:pt>
                <c:pt idx="94166">
                  <c:v>1.883320000004018E-3</c:v>
                </c:pt>
                <c:pt idx="94167">
                  <c:v>1.8833400000040181E-3</c:v>
                </c:pt>
                <c:pt idx="94168">
                  <c:v>1.8833600000040182E-3</c:v>
                </c:pt>
                <c:pt idx="94169">
                  <c:v>1.8833800000040183E-3</c:v>
                </c:pt>
                <c:pt idx="94170">
                  <c:v>1.8834000000040184E-3</c:v>
                </c:pt>
                <c:pt idx="94171">
                  <c:v>1.8834200000040185E-3</c:v>
                </c:pt>
                <c:pt idx="94172">
                  <c:v>1.8834400000040186E-3</c:v>
                </c:pt>
                <c:pt idx="94173">
                  <c:v>1.8834600000040187E-3</c:v>
                </c:pt>
                <c:pt idx="94174">
                  <c:v>1.8834800000040188E-3</c:v>
                </c:pt>
                <c:pt idx="94175">
                  <c:v>1.8835000000040189E-3</c:v>
                </c:pt>
                <c:pt idx="94176">
                  <c:v>1.883520000004019E-3</c:v>
                </c:pt>
                <c:pt idx="94177">
                  <c:v>1.8835400000040191E-3</c:v>
                </c:pt>
                <c:pt idx="94178">
                  <c:v>1.8835600000040192E-3</c:v>
                </c:pt>
                <c:pt idx="94179">
                  <c:v>1.8835800000040193E-3</c:v>
                </c:pt>
                <c:pt idx="94180">
                  <c:v>1.8836000000040194E-3</c:v>
                </c:pt>
                <c:pt idx="94181">
                  <c:v>1.8836200000040195E-3</c:v>
                </c:pt>
                <c:pt idx="94182">
                  <c:v>1.8836400000040196E-3</c:v>
                </c:pt>
                <c:pt idx="94183">
                  <c:v>1.8836600000040197E-3</c:v>
                </c:pt>
                <c:pt idx="94184">
                  <c:v>1.8836800000040198E-3</c:v>
                </c:pt>
                <c:pt idx="94185">
                  <c:v>1.8837000000040199E-3</c:v>
                </c:pt>
                <c:pt idx="94186">
                  <c:v>1.88372000000402E-3</c:v>
                </c:pt>
                <c:pt idx="94187">
                  <c:v>1.8837400000040201E-3</c:v>
                </c:pt>
                <c:pt idx="94188">
                  <c:v>1.8837600000040202E-3</c:v>
                </c:pt>
                <c:pt idx="94189">
                  <c:v>1.8837800000040203E-3</c:v>
                </c:pt>
                <c:pt idx="94190">
                  <c:v>1.8838000000040204E-3</c:v>
                </c:pt>
                <c:pt idx="94191">
                  <c:v>1.8838200000040205E-3</c:v>
                </c:pt>
                <c:pt idx="94192">
                  <c:v>1.8838400000040206E-3</c:v>
                </c:pt>
                <c:pt idx="94193">
                  <c:v>1.8838600000040207E-3</c:v>
                </c:pt>
                <c:pt idx="94194">
                  <c:v>1.8838800000040208E-3</c:v>
                </c:pt>
                <c:pt idx="94195">
                  <c:v>1.8839000000040209E-3</c:v>
                </c:pt>
                <c:pt idx="94196">
                  <c:v>1.883920000004021E-3</c:v>
                </c:pt>
                <c:pt idx="94197">
                  <c:v>1.8839400000040211E-3</c:v>
                </c:pt>
                <c:pt idx="94198">
                  <c:v>1.8839600000040212E-3</c:v>
                </c:pt>
                <c:pt idx="94199">
                  <c:v>1.8839800000040212E-3</c:v>
                </c:pt>
                <c:pt idx="94200">
                  <c:v>1.8840000000040213E-3</c:v>
                </c:pt>
                <c:pt idx="94201">
                  <c:v>1.8840200000040214E-3</c:v>
                </c:pt>
                <c:pt idx="94202">
                  <c:v>1.8840400000040215E-3</c:v>
                </c:pt>
                <c:pt idx="94203">
                  <c:v>1.8840600000040216E-3</c:v>
                </c:pt>
                <c:pt idx="94204">
                  <c:v>1.8840800000040217E-3</c:v>
                </c:pt>
                <c:pt idx="94205">
                  <c:v>1.8841000000040218E-3</c:v>
                </c:pt>
                <c:pt idx="94206">
                  <c:v>1.8841200000040219E-3</c:v>
                </c:pt>
                <c:pt idx="94207">
                  <c:v>1.884140000004022E-3</c:v>
                </c:pt>
                <c:pt idx="94208">
                  <c:v>1.8841600000040221E-3</c:v>
                </c:pt>
                <c:pt idx="94209">
                  <c:v>1.8841800000040222E-3</c:v>
                </c:pt>
                <c:pt idx="94210">
                  <c:v>1.8842000000040223E-3</c:v>
                </c:pt>
                <c:pt idx="94211">
                  <c:v>1.8842200000040224E-3</c:v>
                </c:pt>
                <c:pt idx="94212">
                  <c:v>1.8842400000040225E-3</c:v>
                </c:pt>
                <c:pt idx="94213">
                  <c:v>1.8842600000040226E-3</c:v>
                </c:pt>
                <c:pt idx="94214">
                  <c:v>1.8842800000040227E-3</c:v>
                </c:pt>
                <c:pt idx="94215">
                  <c:v>1.8843000000040228E-3</c:v>
                </c:pt>
                <c:pt idx="94216">
                  <c:v>1.8843200000040229E-3</c:v>
                </c:pt>
                <c:pt idx="94217">
                  <c:v>1.884340000004023E-3</c:v>
                </c:pt>
                <c:pt idx="94218">
                  <c:v>1.8843600000040231E-3</c:v>
                </c:pt>
                <c:pt idx="94219">
                  <c:v>1.8843800000040232E-3</c:v>
                </c:pt>
                <c:pt idx="94220">
                  <c:v>1.8844000000040233E-3</c:v>
                </c:pt>
                <c:pt idx="94221">
                  <c:v>1.8844200000040234E-3</c:v>
                </c:pt>
                <c:pt idx="94222">
                  <c:v>1.8844400000040235E-3</c:v>
                </c:pt>
                <c:pt idx="94223">
                  <c:v>1.8844600000040236E-3</c:v>
                </c:pt>
                <c:pt idx="94224">
                  <c:v>1.8844800000040237E-3</c:v>
                </c:pt>
                <c:pt idx="94225">
                  <c:v>1.8845000000040238E-3</c:v>
                </c:pt>
                <c:pt idx="94226">
                  <c:v>1.8845200000040239E-3</c:v>
                </c:pt>
                <c:pt idx="94227">
                  <c:v>1.884540000004024E-3</c:v>
                </c:pt>
                <c:pt idx="94228">
                  <c:v>1.8845600000040241E-3</c:v>
                </c:pt>
                <c:pt idx="94229">
                  <c:v>1.8845800000040242E-3</c:v>
                </c:pt>
                <c:pt idx="94230">
                  <c:v>1.8846000000040243E-3</c:v>
                </c:pt>
                <c:pt idx="94231">
                  <c:v>1.8846200000040244E-3</c:v>
                </c:pt>
                <c:pt idx="94232">
                  <c:v>1.8846400000040245E-3</c:v>
                </c:pt>
                <c:pt idx="94233">
                  <c:v>1.8846600000040246E-3</c:v>
                </c:pt>
                <c:pt idx="94234">
                  <c:v>1.8846800000040247E-3</c:v>
                </c:pt>
                <c:pt idx="94235">
                  <c:v>1.8847000000040248E-3</c:v>
                </c:pt>
                <c:pt idx="94236">
                  <c:v>1.8847200000040249E-3</c:v>
                </c:pt>
                <c:pt idx="94237">
                  <c:v>1.884740000004025E-3</c:v>
                </c:pt>
                <c:pt idx="94238">
                  <c:v>1.8847600000040251E-3</c:v>
                </c:pt>
                <c:pt idx="94239">
                  <c:v>1.8847800000040252E-3</c:v>
                </c:pt>
                <c:pt idx="94240">
                  <c:v>1.8848000000040253E-3</c:v>
                </c:pt>
                <c:pt idx="94241">
                  <c:v>1.8848200000040254E-3</c:v>
                </c:pt>
                <c:pt idx="94242">
                  <c:v>1.8848400000040255E-3</c:v>
                </c:pt>
                <c:pt idx="94243">
                  <c:v>1.8848600000040256E-3</c:v>
                </c:pt>
                <c:pt idx="94244">
                  <c:v>1.8848800000040257E-3</c:v>
                </c:pt>
                <c:pt idx="94245">
                  <c:v>1.8849000000040258E-3</c:v>
                </c:pt>
                <c:pt idx="94246">
                  <c:v>1.8849200000040259E-3</c:v>
                </c:pt>
                <c:pt idx="94247">
                  <c:v>1.884940000004026E-3</c:v>
                </c:pt>
                <c:pt idx="94248">
                  <c:v>1.8849600000040261E-3</c:v>
                </c:pt>
                <c:pt idx="94249">
                  <c:v>1.8849800000040262E-3</c:v>
                </c:pt>
                <c:pt idx="94250">
                  <c:v>1.8850000000040263E-3</c:v>
                </c:pt>
                <c:pt idx="94251">
                  <c:v>1.8850200000040263E-3</c:v>
                </c:pt>
                <c:pt idx="94252">
                  <c:v>1.8850400000040264E-3</c:v>
                </c:pt>
                <c:pt idx="94253">
                  <c:v>1.8850600000040265E-3</c:v>
                </c:pt>
                <c:pt idx="94254">
                  <c:v>1.8850800000040266E-3</c:v>
                </c:pt>
                <c:pt idx="94255">
                  <c:v>1.8851000000040267E-3</c:v>
                </c:pt>
                <c:pt idx="94256">
                  <c:v>1.8851200000040268E-3</c:v>
                </c:pt>
                <c:pt idx="94257">
                  <c:v>1.8851400000040269E-3</c:v>
                </c:pt>
                <c:pt idx="94258">
                  <c:v>1.885160000004027E-3</c:v>
                </c:pt>
                <c:pt idx="94259">
                  <c:v>1.8851800000040271E-3</c:v>
                </c:pt>
                <c:pt idx="94260">
                  <c:v>1.8852000000040272E-3</c:v>
                </c:pt>
                <c:pt idx="94261">
                  <c:v>1.8852200000040273E-3</c:v>
                </c:pt>
                <c:pt idx="94262">
                  <c:v>1.8852400000040274E-3</c:v>
                </c:pt>
                <c:pt idx="94263">
                  <c:v>1.8852600000040275E-3</c:v>
                </c:pt>
                <c:pt idx="94264">
                  <c:v>1.8852800000040276E-3</c:v>
                </c:pt>
                <c:pt idx="94265">
                  <c:v>1.8853000000040277E-3</c:v>
                </c:pt>
                <c:pt idx="94266">
                  <c:v>1.8853200000040278E-3</c:v>
                </c:pt>
                <c:pt idx="94267">
                  <c:v>1.8853400000040279E-3</c:v>
                </c:pt>
                <c:pt idx="94268">
                  <c:v>1.885360000004028E-3</c:v>
                </c:pt>
                <c:pt idx="94269">
                  <c:v>1.8853800000040281E-3</c:v>
                </c:pt>
                <c:pt idx="94270">
                  <c:v>1.8854000000040282E-3</c:v>
                </c:pt>
                <c:pt idx="94271">
                  <c:v>1.8854200000040283E-3</c:v>
                </c:pt>
                <c:pt idx="94272">
                  <c:v>1.8854400000040284E-3</c:v>
                </c:pt>
                <c:pt idx="94273">
                  <c:v>1.8854600000040285E-3</c:v>
                </c:pt>
                <c:pt idx="94274">
                  <c:v>1.8854800000040286E-3</c:v>
                </c:pt>
                <c:pt idx="94275">
                  <c:v>1.8855000000040287E-3</c:v>
                </c:pt>
                <c:pt idx="94276">
                  <c:v>1.8855200000040288E-3</c:v>
                </c:pt>
                <c:pt idx="94277">
                  <c:v>1.8855400000040289E-3</c:v>
                </c:pt>
                <c:pt idx="94278">
                  <c:v>1.885560000004029E-3</c:v>
                </c:pt>
                <c:pt idx="94279">
                  <c:v>1.8855800000040291E-3</c:v>
                </c:pt>
                <c:pt idx="94280">
                  <c:v>1.8856000000040292E-3</c:v>
                </c:pt>
                <c:pt idx="94281">
                  <c:v>1.8856200000040293E-3</c:v>
                </c:pt>
                <c:pt idx="94282">
                  <c:v>1.8856400000040294E-3</c:v>
                </c:pt>
                <c:pt idx="94283">
                  <c:v>1.8856600000040295E-3</c:v>
                </c:pt>
                <c:pt idx="94284">
                  <c:v>1.8856800000040296E-3</c:v>
                </c:pt>
                <c:pt idx="94285">
                  <c:v>1.8857000000040297E-3</c:v>
                </c:pt>
                <c:pt idx="94286">
                  <c:v>1.8857200000040298E-3</c:v>
                </c:pt>
                <c:pt idx="94287">
                  <c:v>1.8857400000040299E-3</c:v>
                </c:pt>
                <c:pt idx="94288">
                  <c:v>1.88576000000403E-3</c:v>
                </c:pt>
                <c:pt idx="94289">
                  <c:v>1.8857800000040301E-3</c:v>
                </c:pt>
                <c:pt idx="94290">
                  <c:v>1.8858000000040302E-3</c:v>
                </c:pt>
                <c:pt idx="94291">
                  <c:v>1.8858200000040303E-3</c:v>
                </c:pt>
                <c:pt idx="94292">
                  <c:v>1.8858400000040304E-3</c:v>
                </c:pt>
                <c:pt idx="94293">
                  <c:v>1.8858600000040305E-3</c:v>
                </c:pt>
                <c:pt idx="94294">
                  <c:v>1.8858800000040306E-3</c:v>
                </c:pt>
                <c:pt idx="94295">
                  <c:v>1.8859000000040307E-3</c:v>
                </c:pt>
                <c:pt idx="94296">
                  <c:v>1.8859200000040308E-3</c:v>
                </c:pt>
                <c:pt idx="94297">
                  <c:v>1.8859400000040309E-3</c:v>
                </c:pt>
                <c:pt idx="94298">
                  <c:v>1.885960000004031E-3</c:v>
                </c:pt>
                <c:pt idx="94299">
                  <c:v>1.8859800000040311E-3</c:v>
                </c:pt>
                <c:pt idx="94300">
                  <c:v>1.8860000000040312E-3</c:v>
                </c:pt>
                <c:pt idx="94301">
                  <c:v>1.8860200000040313E-3</c:v>
                </c:pt>
                <c:pt idx="94302">
                  <c:v>1.8860400000040313E-3</c:v>
                </c:pt>
                <c:pt idx="94303">
                  <c:v>1.8860600000040314E-3</c:v>
                </c:pt>
                <c:pt idx="94304">
                  <c:v>1.8860800000040315E-3</c:v>
                </c:pt>
                <c:pt idx="94305">
                  <c:v>1.8861000000040316E-3</c:v>
                </c:pt>
                <c:pt idx="94306">
                  <c:v>1.8861200000040317E-3</c:v>
                </c:pt>
                <c:pt idx="94307">
                  <c:v>1.8861400000040318E-3</c:v>
                </c:pt>
                <c:pt idx="94308">
                  <c:v>1.8861600000040319E-3</c:v>
                </c:pt>
                <c:pt idx="94309">
                  <c:v>1.886180000004032E-3</c:v>
                </c:pt>
                <c:pt idx="94310">
                  <c:v>1.8862000000040321E-3</c:v>
                </c:pt>
                <c:pt idx="94311">
                  <c:v>1.8862200000040322E-3</c:v>
                </c:pt>
                <c:pt idx="94312">
                  <c:v>1.8862400000040323E-3</c:v>
                </c:pt>
                <c:pt idx="94313">
                  <c:v>1.8862600000040324E-3</c:v>
                </c:pt>
                <c:pt idx="94314">
                  <c:v>1.8862800000040325E-3</c:v>
                </c:pt>
                <c:pt idx="94315">
                  <c:v>1.8863000000040326E-3</c:v>
                </c:pt>
                <c:pt idx="94316">
                  <c:v>1.8863200000040327E-3</c:v>
                </c:pt>
                <c:pt idx="94317">
                  <c:v>1.8863400000040328E-3</c:v>
                </c:pt>
                <c:pt idx="94318">
                  <c:v>1.8863600000040329E-3</c:v>
                </c:pt>
                <c:pt idx="94319">
                  <c:v>1.886380000004033E-3</c:v>
                </c:pt>
                <c:pt idx="94320">
                  <c:v>1.8864000000040331E-3</c:v>
                </c:pt>
                <c:pt idx="94321">
                  <c:v>1.8864200000040332E-3</c:v>
                </c:pt>
                <c:pt idx="94322">
                  <c:v>1.8864400000040333E-3</c:v>
                </c:pt>
                <c:pt idx="94323">
                  <c:v>1.8864600000040334E-3</c:v>
                </c:pt>
                <c:pt idx="94324">
                  <c:v>1.8864800000040335E-3</c:v>
                </c:pt>
                <c:pt idx="94325">
                  <c:v>1.8865000000040336E-3</c:v>
                </c:pt>
                <c:pt idx="94326">
                  <c:v>1.8865200000040337E-3</c:v>
                </c:pt>
                <c:pt idx="94327">
                  <c:v>1.8865400000040338E-3</c:v>
                </c:pt>
                <c:pt idx="94328">
                  <c:v>1.8865600000040339E-3</c:v>
                </c:pt>
                <c:pt idx="94329">
                  <c:v>1.886580000004034E-3</c:v>
                </c:pt>
                <c:pt idx="94330">
                  <c:v>1.8866000000040341E-3</c:v>
                </c:pt>
                <c:pt idx="94331">
                  <c:v>1.8866200000040342E-3</c:v>
                </c:pt>
                <c:pt idx="94332">
                  <c:v>1.8866400000040343E-3</c:v>
                </c:pt>
                <c:pt idx="94333">
                  <c:v>1.8866600000040344E-3</c:v>
                </c:pt>
                <c:pt idx="94334">
                  <c:v>1.8866800000040345E-3</c:v>
                </c:pt>
                <c:pt idx="94335">
                  <c:v>1.8867000000040346E-3</c:v>
                </c:pt>
                <c:pt idx="94336">
                  <c:v>1.8867200000040347E-3</c:v>
                </c:pt>
                <c:pt idx="94337">
                  <c:v>1.8867400000040348E-3</c:v>
                </c:pt>
                <c:pt idx="94338">
                  <c:v>1.8867600000040349E-3</c:v>
                </c:pt>
                <c:pt idx="94339">
                  <c:v>1.886780000004035E-3</c:v>
                </c:pt>
                <c:pt idx="94340">
                  <c:v>1.8868000000040351E-3</c:v>
                </c:pt>
                <c:pt idx="94341">
                  <c:v>1.8868200000040352E-3</c:v>
                </c:pt>
                <c:pt idx="94342">
                  <c:v>1.8868400000040353E-3</c:v>
                </c:pt>
                <c:pt idx="94343">
                  <c:v>1.8868600000040354E-3</c:v>
                </c:pt>
                <c:pt idx="94344">
                  <c:v>1.8868800000040355E-3</c:v>
                </c:pt>
                <c:pt idx="94345">
                  <c:v>1.8869000000040356E-3</c:v>
                </c:pt>
                <c:pt idx="94346">
                  <c:v>1.8869200000040357E-3</c:v>
                </c:pt>
                <c:pt idx="94347">
                  <c:v>1.8869400000040358E-3</c:v>
                </c:pt>
                <c:pt idx="94348">
                  <c:v>1.8869600000040359E-3</c:v>
                </c:pt>
                <c:pt idx="94349">
                  <c:v>1.886980000004036E-3</c:v>
                </c:pt>
                <c:pt idx="94350">
                  <c:v>1.8870000000040361E-3</c:v>
                </c:pt>
                <c:pt idx="94351">
                  <c:v>1.8870200000040362E-3</c:v>
                </c:pt>
                <c:pt idx="94352">
                  <c:v>1.8870400000040363E-3</c:v>
                </c:pt>
                <c:pt idx="94353">
                  <c:v>1.8870600000040364E-3</c:v>
                </c:pt>
                <c:pt idx="94354">
                  <c:v>1.8870800000040364E-3</c:v>
                </c:pt>
                <c:pt idx="94355">
                  <c:v>1.8871000000040365E-3</c:v>
                </c:pt>
                <c:pt idx="94356">
                  <c:v>1.8871200000040366E-3</c:v>
                </c:pt>
                <c:pt idx="94357">
                  <c:v>1.8871400000040367E-3</c:v>
                </c:pt>
                <c:pt idx="94358">
                  <c:v>1.8871600000040368E-3</c:v>
                </c:pt>
                <c:pt idx="94359">
                  <c:v>1.8871800000040369E-3</c:v>
                </c:pt>
                <c:pt idx="94360">
                  <c:v>1.887200000004037E-3</c:v>
                </c:pt>
                <c:pt idx="94361">
                  <c:v>1.8872200000040371E-3</c:v>
                </c:pt>
                <c:pt idx="94362">
                  <c:v>1.8872400000040372E-3</c:v>
                </c:pt>
                <c:pt idx="94363">
                  <c:v>1.8872600000040373E-3</c:v>
                </c:pt>
                <c:pt idx="94364">
                  <c:v>1.8872800000040374E-3</c:v>
                </c:pt>
                <c:pt idx="94365">
                  <c:v>1.8873000000040375E-3</c:v>
                </c:pt>
                <c:pt idx="94366">
                  <c:v>1.8873200000040376E-3</c:v>
                </c:pt>
                <c:pt idx="94367">
                  <c:v>1.8873400000040377E-3</c:v>
                </c:pt>
                <c:pt idx="94368">
                  <c:v>1.8873600000040378E-3</c:v>
                </c:pt>
                <c:pt idx="94369">
                  <c:v>1.8873800000040379E-3</c:v>
                </c:pt>
                <c:pt idx="94370">
                  <c:v>1.887400000004038E-3</c:v>
                </c:pt>
                <c:pt idx="94371">
                  <c:v>1.8874200000040381E-3</c:v>
                </c:pt>
                <c:pt idx="94372">
                  <c:v>1.8874400000040382E-3</c:v>
                </c:pt>
                <c:pt idx="94373">
                  <c:v>1.8874600000040383E-3</c:v>
                </c:pt>
                <c:pt idx="94374">
                  <c:v>1.8874800000040384E-3</c:v>
                </c:pt>
                <c:pt idx="94375">
                  <c:v>1.8875000000040385E-3</c:v>
                </c:pt>
                <c:pt idx="94376">
                  <c:v>1.8875200000040386E-3</c:v>
                </c:pt>
                <c:pt idx="94377">
                  <c:v>1.8875400000040387E-3</c:v>
                </c:pt>
                <c:pt idx="94378">
                  <c:v>1.8875600000040388E-3</c:v>
                </c:pt>
                <c:pt idx="94379">
                  <c:v>1.8875800000040389E-3</c:v>
                </c:pt>
                <c:pt idx="94380">
                  <c:v>1.887600000004039E-3</c:v>
                </c:pt>
                <c:pt idx="94381">
                  <c:v>1.8876200000040391E-3</c:v>
                </c:pt>
                <c:pt idx="94382">
                  <c:v>1.8876400000040392E-3</c:v>
                </c:pt>
                <c:pt idx="94383">
                  <c:v>1.8876600000040393E-3</c:v>
                </c:pt>
                <c:pt idx="94384">
                  <c:v>1.8876800000040394E-3</c:v>
                </c:pt>
                <c:pt idx="94385">
                  <c:v>1.8877000000040395E-3</c:v>
                </c:pt>
                <c:pt idx="94386">
                  <c:v>1.8877200000040396E-3</c:v>
                </c:pt>
                <c:pt idx="94387">
                  <c:v>1.8877400000040397E-3</c:v>
                </c:pt>
                <c:pt idx="94388">
                  <c:v>1.8877600000040398E-3</c:v>
                </c:pt>
                <c:pt idx="94389">
                  <c:v>1.8877800000040399E-3</c:v>
                </c:pt>
                <c:pt idx="94390">
                  <c:v>1.88780000000404E-3</c:v>
                </c:pt>
                <c:pt idx="94391">
                  <c:v>1.8878200000040401E-3</c:v>
                </c:pt>
                <c:pt idx="94392">
                  <c:v>1.8878400000040402E-3</c:v>
                </c:pt>
                <c:pt idx="94393">
                  <c:v>1.8878600000040403E-3</c:v>
                </c:pt>
                <c:pt idx="94394">
                  <c:v>1.8878800000040404E-3</c:v>
                </c:pt>
                <c:pt idx="94395">
                  <c:v>1.8879000000040405E-3</c:v>
                </c:pt>
                <c:pt idx="94396">
                  <c:v>1.8879200000040406E-3</c:v>
                </c:pt>
                <c:pt idx="94397">
                  <c:v>1.8879400000040407E-3</c:v>
                </c:pt>
                <c:pt idx="94398">
                  <c:v>1.8879600000040408E-3</c:v>
                </c:pt>
                <c:pt idx="94399">
                  <c:v>1.8879800000040409E-3</c:v>
                </c:pt>
                <c:pt idx="94400">
                  <c:v>1.888000000004041E-3</c:v>
                </c:pt>
                <c:pt idx="94401">
                  <c:v>1.8880200000040411E-3</c:v>
                </c:pt>
                <c:pt idx="94402">
                  <c:v>1.8880400000040412E-3</c:v>
                </c:pt>
                <c:pt idx="94403">
                  <c:v>1.8880600000040413E-3</c:v>
                </c:pt>
                <c:pt idx="94404">
                  <c:v>1.8880800000040414E-3</c:v>
                </c:pt>
                <c:pt idx="94405">
                  <c:v>1.8881000000040414E-3</c:v>
                </c:pt>
                <c:pt idx="94406">
                  <c:v>1.8881200000040415E-3</c:v>
                </c:pt>
                <c:pt idx="94407">
                  <c:v>1.8881400000040416E-3</c:v>
                </c:pt>
                <c:pt idx="94408">
                  <c:v>1.8881600000040417E-3</c:v>
                </c:pt>
                <c:pt idx="94409">
                  <c:v>1.8881800000040418E-3</c:v>
                </c:pt>
                <c:pt idx="94410">
                  <c:v>1.8882000000040419E-3</c:v>
                </c:pt>
                <c:pt idx="94411">
                  <c:v>1.888220000004042E-3</c:v>
                </c:pt>
                <c:pt idx="94412">
                  <c:v>1.8882400000040421E-3</c:v>
                </c:pt>
                <c:pt idx="94413">
                  <c:v>1.8882600000040422E-3</c:v>
                </c:pt>
                <c:pt idx="94414">
                  <c:v>1.8882800000040423E-3</c:v>
                </c:pt>
                <c:pt idx="94415">
                  <c:v>1.8883000000040424E-3</c:v>
                </c:pt>
                <c:pt idx="94416">
                  <c:v>1.8883200000040425E-3</c:v>
                </c:pt>
                <c:pt idx="94417">
                  <c:v>1.8883400000040426E-3</c:v>
                </c:pt>
                <c:pt idx="94418">
                  <c:v>1.8883600000040427E-3</c:v>
                </c:pt>
                <c:pt idx="94419">
                  <c:v>1.8883800000040428E-3</c:v>
                </c:pt>
                <c:pt idx="94420">
                  <c:v>1.8884000000040429E-3</c:v>
                </c:pt>
                <c:pt idx="94421">
                  <c:v>1.888420000004043E-3</c:v>
                </c:pt>
                <c:pt idx="94422">
                  <c:v>1.8884400000040431E-3</c:v>
                </c:pt>
                <c:pt idx="94423">
                  <c:v>1.8884600000040432E-3</c:v>
                </c:pt>
                <c:pt idx="94424">
                  <c:v>1.8884800000040433E-3</c:v>
                </c:pt>
                <c:pt idx="94425">
                  <c:v>1.8885000000040434E-3</c:v>
                </c:pt>
                <c:pt idx="94426">
                  <c:v>1.8885200000040435E-3</c:v>
                </c:pt>
                <c:pt idx="94427">
                  <c:v>1.8885400000040436E-3</c:v>
                </c:pt>
                <c:pt idx="94428">
                  <c:v>1.8885600000040437E-3</c:v>
                </c:pt>
                <c:pt idx="94429">
                  <c:v>1.8885800000040438E-3</c:v>
                </c:pt>
                <c:pt idx="94430">
                  <c:v>1.8886000000040439E-3</c:v>
                </c:pt>
                <c:pt idx="94431">
                  <c:v>1.888620000004044E-3</c:v>
                </c:pt>
                <c:pt idx="94432">
                  <c:v>1.8886400000040441E-3</c:v>
                </c:pt>
                <c:pt idx="94433">
                  <c:v>1.8886600000040442E-3</c:v>
                </c:pt>
                <c:pt idx="94434">
                  <c:v>1.8886800000040443E-3</c:v>
                </c:pt>
                <c:pt idx="94435">
                  <c:v>1.8887000000040444E-3</c:v>
                </c:pt>
                <c:pt idx="94436">
                  <c:v>1.8887200000040445E-3</c:v>
                </c:pt>
                <c:pt idx="94437">
                  <c:v>1.8887400000040446E-3</c:v>
                </c:pt>
                <c:pt idx="94438">
                  <c:v>1.8887600000040447E-3</c:v>
                </c:pt>
                <c:pt idx="94439">
                  <c:v>1.8887800000040448E-3</c:v>
                </c:pt>
                <c:pt idx="94440">
                  <c:v>1.8888000000040449E-3</c:v>
                </c:pt>
                <c:pt idx="94441">
                  <c:v>1.888820000004045E-3</c:v>
                </c:pt>
                <c:pt idx="94442">
                  <c:v>1.8888400000040451E-3</c:v>
                </c:pt>
                <c:pt idx="94443">
                  <c:v>1.8888600000040452E-3</c:v>
                </c:pt>
                <c:pt idx="94444">
                  <c:v>1.8888800000040453E-3</c:v>
                </c:pt>
                <c:pt idx="94445">
                  <c:v>1.8889000000040454E-3</c:v>
                </c:pt>
                <c:pt idx="94446">
                  <c:v>1.8889200000040455E-3</c:v>
                </c:pt>
                <c:pt idx="94447">
                  <c:v>1.8889400000040456E-3</c:v>
                </c:pt>
                <c:pt idx="94448">
                  <c:v>1.8889600000040457E-3</c:v>
                </c:pt>
                <c:pt idx="94449">
                  <c:v>1.8889800000040458E-3</c:v>
                </c:pt>
                <c:pt idx="94450">
                  <c:v>1.8890000000040459E-3</c:v>
                </c:pt>
                <c:pt idx="94451">
                  <c:v>1.889020000004046E-3</c:v>
                </c:pt>
                <c:pt idx="94452">
                  <c:v>1.8890400000040461E-3</c:v>
                </c:pt>
                <c:pt idx="94453">
                  <c:v>1.8890600000040462E-3</c:v>
                </c:pt>
                <c:pt idx="94454">
                  <c:v>1.8890800000040463E-3</c:v>
                </c:pt>
                <c:pt idx="94455">
                  <c:v>1.8891000000040464E-3</c:v>
                </c:pt>
                <c:pt idx="94456">
                  <c:v>1.8891200000040465E-3</c:v>
                </c:pt>
                <c:pt idx="94457">
                  <c:v>1.8891400000040465E-3</c:v>
                </c:pt>
                <c:pt idx="94458">
                  <c:v>1.8891600000040466E-3</c:v>
                </c:pt>
                <c:pt idx="94459">
                  <c:v>1.8891800000040467E-3</c:v>
                </c:pt>
                <c:pt idx="94460">
                  <c:v>1.8892000000040468E-3</c:v>
                </c:pt>
                <c:pt idx="94461">
                  <c:v>1.8892200000040469E-3</c:v>
                </c:pt>
                <c:pt idx="94462">
                  <c:v>1.889240000004047E-3</c:v>
                </c:pt>
                <c:pt idx="94463">
                  <c:v>1.8892600000040471E-3</c:v>
                </c:pt>
                <c:pt idx="94464">
                  <c:v>1.8892800000040472E-3</c:v>
                </c:pt>
                <c:pt idx="94465">
                  <c:v>1.8893000000040473E-3</c:v>
                </c:pt>
                <c:pt idx="94466">
                  <c:v>1.8893200000040474E-3</c:v>
                </c:pt>
                <c:pt idx="94467">
                  <c:v>1.8893400000040475E-3</c:v>
                </c:pt>
                <c:pt idx="94468">
                  <c:v>1.8893600000040476E-3</c:v>
                </c:pt>
                <c:pt idx="94469">
                  <c:v>1.8893800000040477E-3</c:v>
                </c:pt>
                <c:pt idx="94470">
                  <c:v>1.8894000000040478E-3</c:v>
                </c:pt>
                <c:pt idx="94471">
                  <c:v>1.8894200000040479E-3</c:v>
                </c:pt>
                <c:pt idx="94472">
                  <c:v>1.889440000004048E-3</c:v>
                </c:pt>
                <c:pt idx="94473">
                  <c:v>1.8894600000040481E-3</c:v>
                </c:pt>
                <c:pt idx="94474">
                  <c:v>1.8894800000040482E-3</c:v>
                </c:pt>
                <c:pt idx="94475">
                  <c:v>1.8895000000040483E-3</c:v>
                </c:pt>
                <c:pt idx="94476">
                  <c:v>1.8895200000040484E-3</c:v>
                </c:pt>
                <c:pt idx="94477">
                  <c:v>1.8895400000040485E-3</c:v>
                </c:pt>
                <c:pt idx="94478">
                  <c:v>1.8895600000040486E-3</c:v>
                </c:pt>
                <c:pt idx="94479">
                  <c:v>1.8895800000040487E-3</c:v>
                </c:pt>
                <c:pt idx="94480">
                  <c:v>1.8896000000040488E-3</c:v>
                </c:pt>
                <c:pt idx="94481">
                  <c:v>1.8896200000040489E-3</c:v>
                </c:pt>
                <c:pt idx="94482">
                  <c:v>1.889640000004049E-3</c:v>
                </c:pt>
                <c:pt idx="94483">
                  <c:v>1.8896600000040491E-3</c:v>
                </c:pt>
                <c:pt idx="94484">
                  <c:v>1.8896800000040492E-3</c:v>
                </c:pt>
                <c:pt idx="94485">
                  <c:v>1.8897000000040493E-3</c:v>
                </c:pt>
                <c:pt idx="94486">
                  <c:v>1.8897200000040494E-3</c:v>
                </c:pt>
                <c:pt idx="94487">
                  <c:v>1.8897400000040495E-3</c:v>
                </c:pt>
                <c:pt idx="94488">
                  <c:v>1.8897600000040496E-3</c:v>
                </c:pt>
                <c:pt idx="94489">
                  <c:v>1.8897800000040497E-3</c:v>
                </c:pt>
                <c:pt idx="94490">
                  <c:v>1.8898000000040498E-3</c:v>
                </c:pt>
                <c:pt idx="94491">
                  <c:v>1.8898200000040499E-3</c:v>
                </c:pt>
                <c:pt idx="94492">
                  <c:v>1.88984000000405E-3</c:v>
                </c:pt>
                <c:pt idx="94493">
                  <c:v>1.8898600000040501E-3</c:v>
                </c:pt>
                <c:pt idx="94494">
                  <c:v>1.8898800000040502E-3</c:v>
                </c:pt>
                <c:pt idx="94495">
                  <c:v>1.8899000000040503E-3</c:v>
                </c:pt>
                <c:pt idx="94496">
                  <c:v>1.8899200000040504E-3</c:v>
                </c:pt>
                <c:pt idx="94497">
                  <c:v>1.8899400000040505E-3</c:v>
                </c:pt>
                <c:pt idx="94498">
                  <c:v>1.8899600000040506E-3</c:v>
                </c:pt>
                <c:pt idx="94499">
                  <c:v>1.8899800000040507E-3</c:v>
                </c:pt>
                <c:pt idx="94500">
                  <c:v>1.8900000000040508E-3</c:v>
                </c:pt>
                <c:pt idx="94501">
                  <c:v>1.8900200000040509E-3</c:v>
                </c:pt>
                <c:pt idx="94502">
                  <c:v>1.890040000004051E-3</c:v>
                </c:pt>
                <c:pt idx="94503">
                  <c:v>1.8900600000040511E-3</c:v>
                </c:pt>
                <c:pt idx="94504">
                  <c:v>1.8900800000040512E-3</c:v>
                </c:pt>
                <c:pt idx="94505">
                  <c:v>1.8901000000040513E-3</c:v>
                </c:pt>
                <c:pt idx="94506">
                  <c:v>1.8901200000040514E-3</c:v>
                </c:pt>
                <c:pt idx="94507">
                  <c:v>1.8901400000040515E-3</c:v>
                </c:pt>
                <c:pt idx="94508">
                  <c:v>1.8901600000040516E-3</c:v>
                </c:pt>
                <c:pt idx="94509">
                  <c:v>1.8901800000040516E-3</c:v>
                </c:pt>
                <c:pt idx="94510">
                  <c:v>1.8902000000040517E-3</c:v>
                </c:pt>
                <c:pt idx="94511">
                  <c:v>1.8902200000040518E-3</c:v>
                </c:pt>
                <c:pt idx="94512">
                  <c:v>1.8902400000040519E-3</c:v>
                </c:pt>
                <c:pt idx="94513">
                  <c:v>1.890260000004052E-3</c:v>
                </c:pt>
                <c:pt idx="94514">
                  <c:v>1.8902800000040521E-3</c:v>
                </c:pt>
                <c:pt idx="94515">
                  <c:v>1.8903000000040522E-3</c:v>
                </c:pt>
                <c:pt idx="94516">
                  <c:v>1.8903200000040523E-3</c:v>
                </c:pt>
                <c:pt idx="94517">
                  <c:v>1.8903400000040524E-3</c:v>
                </c:pt>
                <c:pt idx="94518">
                  <c:v>1.8903600000040525E-3</c:v>
                </c:pt>
                <c:pt idx="94519">
                  <c:v>1.8903800000040526E-3</c:v>
                </c:pt>
                <c:pt idx="94520">
                  <c:v>1.8904000000040527E-3</c:v>
                </c:pt>
                <c:pt idx="94521">
                  <c:v>1.8904200000040528E-3</c:v>
                </c:pt>
                <c:pt idx="94522">
                  <c:v>1.8904400000040529E-3</c:v>
                </c:pt>
                <c:pt idx="94523">
                  <c:v>1.890460000004053E-3</c:v>
                </c:pt>
                <c:pt idx="94524">
                  <c:v>1.8904800000040531E-3</c:v>
                </c:pt>
                <c:pt idx="94525">
                  <c:v>1.8905000000040532E-3</c:v>
                </c:pt>
                <c:pt idx="94526">
                  <c:v>1.8905200000040533E-3</c:v>
                </c:pt>
                <c:pt idx="94527">
                  <c:v>1.8905400000040534E-3</c:v>
                </c:pt>
                <c:pt idx="94528">
                  <c:v>1.8905600000040535E-3</c:v>
                </c:pt>
                <c:pt idx="94529">
                  <c:v>1.8905800000040536E-3</c:v>
                </c:pt>
                <c:pt idx="94530">
                  <c:v>1.8906000000040537E-3</c:v>
                </c:pt>
                <c:pt idx="94531">
                  <c:v>1.8906200000040538E-3</c:v>
                </c:pt>
                <c:pt idx="94532">
                  <c:v>1.8906400000040539E-3</c:v>
                </c:pt>
                <c:pt idx="94533">
                  <c:v>1.890660000004054E-3</c:v>
                </c:pt>
                <c:pt idx="94534">
                  <c:v>1.8906800000040541E-3</c:v>
                </c:pt>
                <c:pt idx="94535">
                  <c:v>1.8907000000040542E-3</c:v>
                </c:pt>
                <c:pt idx="94536">
                  <c:v>1.8907200000040543E-3</c:v>
                </c:pt>
                <c:pt idx="94537">
                  <c:v>1.8907400000040544E-3</c:v>
                </c:pt>
                <c:pt idx="94538">
                  <c:v>1.8907600000040545E-3</c:v>
                </c:pt>
                <c:pt idx="94539">
                  <c:v>1.8907800000040546E-3</c:v>
                </c:pt>
                <c:pt idx="94540">
                  <c:v>1.8908000000040547E-3</c:v>
                </c:pt>
                <c:pt idx="94541">
                  <c:v>1.8908200000040548E-3</c:v>
                </c:pt>
                <c:pt idx="94542">
                  <c:v>1.8908400000040549E-3</c:v>
                </c:pt>
                <c:pt idx="94543">
                  <c:v>1.890860000004055E-3</c:v>
                </c:pt>
                <c:pt idx="94544">
                  <c:v>1.8908800000040551E-3</c:v>
                </c:pt>
                <c:pt idx="94545">
                  <c:v>1.8909000000040552E-3</c:v>
                </c:pt>
                <c:pt idx="94546">
                  <c:v>1.8909200000040553E-3</c:v>
                </c:pt>
                <c:pt idx="94547">
                  <c:v>1.8909400000040554E-3</c:v>
                </c:pt>
                <c:pt idx="94548">
                  <c:v>1.8909600000040555E-3</c:v>
                </c:pt>
                <c:pt idx="94549">
                  <c:v>1.8909800000040556E-3</c:v>
                </c:pt>
                <c:pt idx="94550">
                  <c:v>1.8910000000040557E-3</c:v>
                </c:pt>
                <c:pt idx="94551">
                  <c:v>1.8910200000040558E-3</c:v>
                </c:pt>
                <c:pt idx="94552">
                  <c:v>1.8910400000040559E-3</c:v>
                </c:pt>
                <c:pt idx="94553">
                  <c:v>1.891060000004056E-3</c:v>
                </c:pt>
                <c:pt idx="94554">
                  <c:v>1.8910800000040561E-3</c:v>
                </c:pt>
                <c:pt idx="94555">
                  <c:v>1.8911000000040562E-3</c:v>
                </c:pt>
                <c:pt idx="94556">
                  <c:v>1.8911200000040563E-3</c:v>
                </c:pt>
                <c:pt idx="94557">
                  <c:v>1.8911400000040564E-3</c:v>
                </c:pt>
                <c:pt idx="94558">
                  <c:v>1.8911600000040565E-3</c:v>
                </c:pt>
                <c:pt idx="94559">
                  <c:v>1.8911800000040566E-3</c:v>
                </c:pt>
                <c:pt idx="94560">
                  <c:v>1.8912000000040566E-3</c:v>
                </c:pt>
                <c:pt idx="94561">
                  <c:v>1.8912200000040567E-3</c:v>
                </c:pt>
                <c:pt idx="94562">
                  <c:v>1.8912400000040568E-3</c:v>
                </c:pt>
                <c:pt idx="94563">
                  <c:v>1.8912600000040569E-3</c:v>
                </c:pt>
                <c:pt idx="94564">
                  <c:v>1.891280000004057E-3</c:v>
                </c:pt>
                <c:pt idx="94565">
                  <c:v>1.8913000000040571E-3</c:v>
                </c:pt>
                <c:pt idx="94566">
                  <c:v>1.8913200000040572E-3</c:v>
                </c:pt>
                <c:pt idx="94567">
                  <c:v>1.8913400000040573E-3</c:v>
                </c:pt>
                <c:pt idx="94568">
                  <c:v>1.8913600000040574E-3</c:v>
                </c:pt>
                <c:pt idx="94569">
                  <c:v>1.8913800000040575E-3</c:v>
                </c:pt>
                <c:pt idx="94570">
                  <c:v>1.8914000000040576E-3</c:v>
                </c:pt>
                <c:pt idx="94571">
                  <c:v>1.8914200000040577E-3</c:v>
                </c:pt>
                <c:pt idx="94572">
                  <c:v>1.8914400000040578E-3</c:v>
                </c:pt>
                <c:pt idx="94573">
                  <c:v>1.8914600000040579E-3</c:v>
                </c:pt>
                <c:pt idx="94574">
                  <c:v>1.891480000004058E-3</c:v>
                </c:pt>
                <c:pt idx="94575">
                  <c:v>1.8915000000040581E-3</c:v>
                </c:pt>
                <c:pt idx="94576">
                  <c:v>1.8915200000040582E-3</c:v>
                </c:pt>
                <c:pt idx="94577">
                  <c:v>1.8915400000040583E-3</c:v>
                </c:pt>
                <c:pt idx="94578">
                  <c:v>1.8915600000040584E-3</c:v>
                </c:pt>
                <c:pt idx="94579">
                  <c:v>1.8915800000040585E-3</c:v>
                </c:pt>
                <c:pt idx="94580">
                  <c:v>1.8916000000040586E-3</c:v>
                </c:pt>
                <c:pt idx="94581">
                  <c:v>1.8916200000040587E-3</c:v>
                </c:pt>
                <c:pt idx="94582">
                  <c:v>1.8916400000040588E-3</c:v>
                </c:pt>
                <c:pt idx="94583">
                  <c:v>1.8916600000040589E-3</c:v>
                </c:pt>
                <c:pt idx="94584">
                  <c:v>1.891680000004059E-3</c:v>
                </c:pt>
                <c:pt idx="94585">
                  <c:v>1.8917000000040591E-3</c:v>
                </c:pt>
                <c:pt idx="94586">
                  <c:v>1.8917200000040592E-3</c:v>
                </c:pt>
                <c:pt idx="94587">
                  <c:v>1.8917400000040593E-3</c:v>
                </c:pt>
                <c:pt idx="94588">
                  <c:v>1.8917600000040594E-3</c:v>
                </c:pt>
                <c:pt idx="94589">
                  <c:v>1.8917800000040595E-3</c:v>
                </c:pt>
                <c:pt idx="94590">
                  <c:v>1.8918000000040596E-3</c:v>
                </c:pt>
                <c:pt idx="94591">
                  <c:v>1.8918200000040597E-3</c:v>
                </c:pt>
                <c:pt idx="94592">
                  <c:v>1.8918400000040598E-3</c:v>
                </c:pt>
                <c:pt idx="94593">
                  <c:v>1.8918600000040599E-3</c:v>
                </c:pt>
                <c:pt idx="94594">
                  <c:v>1.89188000000406E-3</c:v>
                </c:pt>
                <c:pt idx="94595">
                  <c:v>1.8919000000040601E-3</c:v>
                </c:pt>
                <c:pt idx="94596">
                  <c:v>1.8919200000040602E-3</c:v>
                </c:pt>
                <c:pt idx="94597">
                  <c:v>1.8919400000040603E-3</c:v>
                </c:pt>
                <c:pt idx="94598">
                  <c:v>1.8919600000040604E-3</c:v>
                </c:pt>
                <c:pt idx="94599">
                  <c:v>1.8919800000040605E-3</c:v>
                </c:pt>
                <c:pt idx="94600">
                  <c:v>1.8920000000040606E-3</c:v>
                </c:pt>
                <c:pt idx="94601">
                  <c:v>1.8920200000040607E-3</c:v>
                </c:pt>
                <c:pt idx="94602">
                  <c:v>1.8920400000040608E-3</c:v>
                </c:pt>
                <c:pt idx="94603">
                  <c:v>1.8920600000040609E-3</c:v>
                </c:pt>
                <c:pt idx="94604">
                  <c:v>1.892080000004061E-3</c:v>
                </c:pt>
                <c:pt idx="94605">
                  <c:v>1.8921000000040611E-3</c:v>
                </c:pt>
                <c:pt idx="94606">
                  <c:v>1.8921200000040612E-3</c:v>
                </c:pt>
                <c:pt idx="94607">
                  <c:v>1.8921400000040613E-3</c:v>
                </c:pt>
                <c:pt idx="94608">
                  <c:v>1.8921600000040614E-3</c:v>
                </c:pt>
                <c:pt idx="94609">
                  <c:v>1.8921800000040615E-3</c:v>
                </c:pt>
                <c:pt idx="94610">
                  <c:v>1.8922000000040616E-3</c:v>
                </c:pt>
                <c:pt idx="94611">
                  <c:v>1.8922200000040617E-3</c:v>
                </c:pt>
                <c:pt idx="94612">
                  <c:v>1.8922400000040617E-3</c:v>
                </c:pt>
                <c:pt idx="94613">
                  <c:v>1.8922600000040618E-3</c:v>
                </c:pt>
                <c:pt idx="94614">
                  <c:v>1.8922800000040619E-3</c:v>
                </c:pt>
                <c:pt idx="94615">
                  <c:v>1.892300000004062E-3</c:v>
                </c:pt>
                <c:pt idx="94616">
                  <c:v>1.8923200000040621E-3</c:v>
                </c:pt>
                <c:pt idx="94617">
                  <c:v>1.8923400000040622E-3</c:v>
                </c:pt>
                <c:pt idx="94618">
                  <c:v>1.8923600000040623E-3</c:v>
                </c:pt>
                <c:pt idx="94619">
                  <c:v>1.8923800000040624E-3</c:v>
                </c:pt>
                <c:pt idx="94620">
                  <c:v>1.8924000000040625E-3</c:v>
                </c:pt>
                <c:pt idx="94621">
                  <c:v>1.8924200000040626E-3</c:v>
                </c:pt>
                <c:pt idx="94622">
                  <c:v>1.8924400000040627E-3</c:v>
                </c:pt>
                <c:pt idx="94623">
                  <c:v>1.8924600000040628E-3</c:v>
                </c:pt>
                <c:pt idx="94624">
                  <c:v>1.8924800000040629E-3</c:v>
                </c:pt>
                <c:pt idx="94625">
                  <c:v>1.892500000004063E-3</c:v>
                </c:pt>
                <c:pt idx="94626">
                  <c:v>1.8925200000040631E-3</c:v>
                </c:pt>
                <c:pt idx="94627">
                  <c:v>1.8925400000040632E-3</c:v>
                </c:pt>
                <c:pt idx="94628">
                  <c:v>1.8925600000040633E-3</c:v>
                </c:pt>
                <c:pt idx="94629">
                  <c:v>1.8925800000040634E-3</c:v>
                </c:pt>
                <c:pt idx="94630">
                  <c:v>1.8926000000040635E-3</c:v>
                </c:pt>
                <c:pt idx="94631">
                  <c:v>1.8926200000040636E-3</c:v>
                </c:pt>
                <c:pt idx="94632">
                  <c:v>1.8926400000040637E-3</c:v>
                </c:pt>
                <c:pt idx="94633">
                  <c:v>1.8926600000040638E-3</c:v>
                </c:pt>
                <c:pt idx="94634">
                  <c:v>1.8926800000040639E-3</c:v>
                </c:pt>
                <c:pt idx="94635">
                  <c:v>1.892700000004064E-3</c:v>
                </c:pt>
                <c:pt idx="94636">
                  <c:v>1.8927200000040641E-3</c:v>
                </c:pt>
                <c:pt idx="94637">
                  <c:v>1.8927400000040642E-3</c:v>
                </c:pt>
                <c:pt idx="94638">
                  <c:v>1.8927600000040643E-3</c:v>
                </c:pt>
                <c:pt idx="94639">
                  <c:v>1.8927800000040644E-3</c:v>
                </c:pt>
                <c:pt idx="94640">
                  <c:v>1.8928000000040645E-3</c:v>
                </c:pt>
                <c:pt idx="94641">
                  <c:v>1.8928200000040646E-3</c:v>
                </c:pt>
                <c:pt idx="94642">
                  <c:v>1.8928400000040647E-3</c:v>
                </c:pt>
                <c:pt idx="94643">
                  <c:v>1.8928600000040648E-3</c:v>
                </c:pt>
                <c:pt idx="94644">
                  <c:v>1.8928800000040649E-3</c:v>
                </c:pt>
                <c:pt idx="94645">
                  <c:v>1.892900000004065E-3</c:v>
                </c:pt>
                <c:pt idx="94646">
                  <c:v>1.8929200000040651E-3</c:v>
                </c:pt>
                <c:pt idx="94647">
                  <c:v>1.8929400000040652E-3</c:v>
                </c:pt>
                <c:pt idx="94648">
                  <c:v>1.8929600000040653E-3</c:v>
                </c:pt>
                <c:pt idx="94649">
                  <c:v>1.8929800000040654E-3</c:v>
                </c:pt>
                <c:pt idx="94650">
                  <c:v>1.8930000000040655E-3</c:v>
                </c:pt>
                <c:pt idx="94651">
                  <c:v>1.8930200000040656E-3</c:v>
                </c:pt>
                <c:pt idx="94652">
                  <c:v>1.8930400000040657E-3</c:v>
                </c:pt>
                <c:pt idx="94653">
                  <c:v>1.8930600000040658E-3</c:v>
                </c:pt>
                <c:pt idx="94654">
                  <c:v>1.8930800000040659E-3</c:v>
                </c:pt>
                <c:pt idx="94655">
                  <c:v>1.893100000004066E-3</c:v>
                </c:pt>
                <c:pt idx="94656">
                  <c:v>1.8931200000040661E-3</c:v>
                </c:pt>
                <c:pt idx="94657">
                  <c:v>1.8931400000040662E-3</c:v>
                </c:pt>
                <c:pt idx="94658">
                  <c:v>1.8931600000040663E-3</c:v>
                </c:pt>
                <c:pt idx="94659">
                  <c:v>1.8931800000040664E-3</c:v>
                </c:pt>
                <c:pt idx="94660">
                  <c:v>1.8932000000040665E-3</c:v>
                </c:pt>
                <c:pt idx="94661">
                  <c:v>1.8932200000040666E-3</c:v>
                </c:pt>
                <c:pt idx="94662">
                  <c:v>1.8932400000040667E-3</c:v>
                </c:pt>
                <c:pt idx="94663">
                  <c:v>1.8932600000040668E-3</c:v>
                </c:pt>
                <c:pt idx="94664">
                  <c:v>1.8932800000040668E-3</c:v>
                </c:pt>
                <c:pt idx="94665">
                  <c:v>1.8933000000040669E-3</c:v>
                </c:pt>
                <c:pt idx="94666">
                  <c:v>1.893320000004067E-3</c:v>
                </c:pt>
                <c:pt idx="94667">
                  <c:v>1.8933400000040671E-3</c:v>
                </c:pt>
                <c:pt idx="94668">
                  <c:v>1.8933600000040672E-3</c:v>
                </c:pt>
                <c:pt idx="94669">
                  <c:v>1.8933800000040673E-3</c:v>
                </c:pt>
                <c:pt idx="94670">
                  <c:v>1.8934000000040674E-3</c:v>
                </c:pt>
                <c:pt idx="94671">
                  <c:v>1.8934200000040675E-3</c:v>
                </c:pt>
                <c:pt idx="94672">
                  <c:v>1.8934400000040676E-3</c:v>
                </c:pt>
                <c:pt idx="94673">
                  <c:v>1.8934600000040677E-3</c:v>
                </c:pt>
                <c:pt idx="94674">
                  <c:v>1.8934800000040678E-3</c:v>
                </c:pt>
                <c:pt idx="94675">
                  <c:v>1.8935000000040679E-3</c:v>
                </c:pt>
                <c:pt idx="94676">
                  <c:v>1.893520000004068E-3</c:v>
                </c:pt>
                <c:pt idx="94677">
                  <c:v>1.8935400000040681E-3</c:v>
                </c:pt>
                <c:pt idx="94678">
                  <c:v>1.8935600000040682E-3</c:v>
                </c:pt>
                <c:pt idx="94679">
                  <c:v>1.8935800000040683E-3</c:v>
                </c:pt>
                <c:pt idx="94680">
                  <c:v>1.8936000000040684E-3</c:v>
                </c:pt>
                <c:pt idx="94681">
                  <c:v>1.8936200000040685E-3</c:v>
                </c:pt>
                <c:pt idx="94682">
                  <c:v>1.8936400000040686E-3</c:v>
                </c:pt>
                <c:pt idx="94683">
                  <c:v>1.8936600000040687E-3</c:v>
                </c:pt>
                <c:pt idx="94684">
                  <c:v>1.8936800000040688E-3</c:v>
                </c:pt>
                <c:pt idx="94685">
                  <c:v>1.8937000000040689E-3</c:v>
                </c:pt>
                <c:pt idx="94686">
                  <c:v>1.893720000004069E-3</c:v>
                </c:pt>
                <c:pt idx="94687">
                  <c:v>1.8937400000040691E-3</c:v>
                </c:pt>
                <c:pt idx="94688">
                  <c:v>1.8937600000040692E-3</c:v>
                </c:pt>
                <c:pt idx="94689">
                  <c:v>1.8937800000040693E-3</c:v>
                </c:pt>
                <c:pt idx="94690">
                  <c:v>1.8938000000040694E-3</c:v>
                </c:pt>
                <c:pt idx="94691">
                  <c:v>1.8938200000040695E-3</c:v>
                </c:pt>
                <c:pt idx="94692">
                  <c:v>1.8938400000040696E-3</c:v>
                </c:pt>
                <c:pt idx="94693">
                  <c:v>1.8938600000040697E-3</c:v>
                </c:pt>
                <c:pt idx="94694">
                  <c:v>1.8938800000040698E-3</c:v>
                </c:pt>
                <c:pt idx="94695">
                  <c:v>1.8939000000040699E-3</c:v>
                </c:pt>
                <c:pt idx="94696">
                  <c:v>1.89392000000407E-3</c:v>
                </c:pt>
                <c:pt idx="94697">
                  <c:v>1.8939400000040701E-3</c:v>
                </c:pt>
                <c:pt idx="94698">
                  <c:v>1.8939600000040702E-3</c:v>
                </c:pt>
                <c:pt idx="94699">
                  <c:v>1.8939800000040703E-3</c:v>
                </c:pt>
                <c:pt idx="94700">
                  <c:v>1.8940000000040704E-3</c:v>
                </c:pt>
                <c:pt idx="94701">
                  <c:v>1.8940200000040705E-3</c:v>
                </c:pt>
                <c:pt idx="94702">
                  <c:v>1.8940400000040706E-3</c:v>
                </c:pt>
                <c:pt idx="94703">
                  <c:v>1.8940600000040707E-3</c:v>
                </c:pt>
                <c:pt idx="94704">
                  <c:v>1.8940800000040708E-3</c:v>
                </c:pt>
                <c:pt idx="94705">
                  <c:v>1.8941000000040709E-3</c:v>
                </c:pt>
                <c:pt idx="94706">
                  <c:v>1.894120000004071E-3</c:v>
                </c:pt>
                <c:pt idx="94707">
                  <c:v>1.8941400000040711E-3</c:v>
                </c:pt>
                <c:pt idx="94708">
                  <c:v>1.8941600000040712E-3</c:v>
                </c:pt>
                <c:pt idx="94709">
                  <c:v>1.8941800000040713E-3</c:v>
                </c:pt>
                <c:pt idx="94710">
                  <c:v>1.8942000000040714E-3</c:v>
                </c:pt>
                <c:pt idx="94711">
                  <c:v>1.8942200000040715E-3</c:v>
                </c:pt>
                <c:pt idx="94712">
                  <c:v>1.8942400000040716E-3</c:v>
                </c:pt>
                <c:pt idx="94713">
                  <c:v>1.8942600000040717E-3</c:v>
                </c:pt>
                <c:pt idx="94714">
                  <c:v>1.8942800000040718E-3</c:v>
                </c:pt>
                <c:pt idx="94715">
                  <c:v>1.8943000000040718E-3</c:v>
                </c:pt>
                <c:pt idx="94716">
                  <c:v>1.8943200000040719E-3</c:v>
                </c:pt>
                <c:pt idx="94717">
                  <c:v>1.894340000004072E-3</c:v>
                </c:pt>
                <c:pt idx="94718">
                  <c:v>1.8943600000040721E-3</c:v>
                </c:pt>
                <c:pt idx="94719">
                  <c:v>1.8943800000040722E-3</c:v>
                </c:pt>
                <c:pt idx="94720">
                  <c:v>1.8944000000040723E-3</c:v>
                </c:pt>
                <c:pt idx="94721">
                  <c:v>1.8944200000040724E-3</c:v>
                </c:pt>
                <c:pt idx="94722">
                  <c:v>1.8944400000040725E-3</c:v>
                </c:pt>
                <c:pt idx="94723">
                  <c:v>1.8944600000040726E-3</c:v>
                </c:pt>
                <c:pt idx="94724">
                  <c:v>1.8944800000040727E-3</c:v>
                </c:pt>
                <c:pt idx="94725">
                  <c:v>1.8945000000040728E-3</c:v>
                </c:pt>
                <c:pt idx="94726">
                  <c:v>1.8945200000040729E-3</c:v>
                </c:pt>
                <c:pt idx="94727">
                  <c:v>1.894540000004073E-3</c:v>
                </c:pt>
                <c:pt idx="94728">
                  <c:v>1.8945600000040731E-3</c:v>
                </c:pt>
                <c:pt idx="94729">
                  <c:v>1.8945800000040732E-3</c:v>
                </c:pt>
                <c:pt idx="94730">
                  <c:v>1.8946000000040733E-3</c:v>
                </c:pt>
                <c:pt idx="94731">
                  <c:v>1.8946200000040734E-3</c:v>
                </c:pt>
                <c:pt idx="94732">
                  <c:v>1.8946400000040735E-3</c:v>
                </c:pt>
                <c:pt idx="94733">
                  <c:v>1.8946600000040736E-3</c:v>
                </c:pt>
                <c:pt idx="94734">
                  <c:v>1.8946800000040737E-3</c:v>
                </c:pt>
                <c:pt idx="94735">
                  <c:v>1.8947000000040738E-3</c:v>
                </c:pt>
                <c:pt idx="94736">
                  <c:v>1.8947200000040739E-3</c:v>
                </c:pt>
                <c:pt idx="94737">
                  <c:v>1.894740000004074E-3</c:v>
                </c:pt>
                <c:pt idx="94738">
                  <c:v>1.8947600000040741E-3</c:v>
                </c:pt>
                <c:pt idx="94739">
                  <c:v>1.8947800000040742E-3</c:v>
                </c:pt>
                <c:pt idx="94740">
                  <c:v>1.8948000000040743E-3</c:v>
                </c:pt>
                <c:pt idx="94741">
                  <c:v>1.8948200000040744E-3</c:v>
                </c:pt>
                <c:pt idx="94742">
                  <c:v>1.8948400000040745E-3</c:v>
                </c:pt>
                <c:pt idx="94743">
                  <c:v>1.8948600000040746E-3</c:v>
                </c:pt>
                <c:pt idx="94744">
                  <c:v>1.8948800000040747E-3</c:v>
                </c:pt>
                <c:pt idx="94745">
                  <c:v>1.8949000000040748E-3</c:v>
                </c:pt>
                <c:pt idx="94746">
                  <c:v>1.8949200000040749E-3</c:v>
                </c:pt>
                <c:pt idx="94747">
                  <c:v>1.894940000004075E-3</c:v>
                </c:pt>
                <c:pt idx="94748">
                  <c:v>1.8949600000040751E-3</c:v>
                </c:pt>
                <c:pt idx="94749">
                  <c:v>1.8949800000040752E-3</c:v>
                </c:pt>
                <c:pt idx="94750">
                  <c:v>1.8950000000040753E-3</c:v>
                </c:pt>
                <c:pt idx="94751">
                  <c:v>1.8950200000040754E-3</c:v>
                </c:pt>
                <c:pt idx="94752">
                  <c:v>1.8950400000040755E-3</c:v>
                </c:pt>
                <c:pt idx="94753">
                  <c:v>1.8950600000040756E-3</c:v>
                </c:pt>
                <c:pt idx="94754">
                  <c:v>1.8950800000040757E-3</c:v>
                </c:pt>
                <c:pt idx="94755">
                  <c:v>1.8951000000040758E-3</c:v>
                </c:pt>
                <c:pt idx="94756">
                  <c:v>1.8951200000040759E-3</c:v>
                </c:pt>
                <c:pt idx="94757">
                  <c:v>1.895140000004076E-3</c:v>
                </c:pt>
                <c:pt idx="94758">
                  <c:v>1.8951600000040761E-3</c:v>
                </c:pt>
                <c:pt idx="94759">
                  <c:v>1.8951800000040762E-3</c:v>
                </c:pt>
                <c:pt idx="94760">
                  <c:v>1.8952000000040763E-3</c:v>
                </c:pt>
                <c:pt idx="94761">
                  <c:v>1.8952200000040764E-3</c:v>
                </c:pt>
                <c:pt idx="94762">
                  <c:v>1.8952400000040765E-3</c:v>
                </c:pt>
                <c:pt idx="94763">
                  <c:v>1.8952600000040766E-3</c:v>
                </c:pt>
                <c:pt idx="94764">
                  <c:v>1.8952800000040767E-3</c:v>
                </c:pt>
                <c:pt idx="94765">
                  <c:v>1.8953000000040768E-3</c:v>
                </c:pt>
                <c:pt idx="94766">
                  <c:v>1.8953200000040769E-3</c:v>
                </c:pt>
                <c:pt idx="94767">
                  <c:v>1.8953400000040769E-3</c:v>
                </c:pt>
                <c:pt idx="94768">
                  <c:v>1.895360000004077E-3</c:v>
                </c:pt>
                <c:pt idx="94769">
                  <c:v>1.8953800000040771E-3</c:v>
                </c:pt>
                <c:pt idx="94770">
                  <c:v>1.8954000000040772E-3</c:v>
                </c:pt>
                <c:pt idx="94771">
                  <c:v>1.8954200000040773E-3</c:v>
                </c:pt>
                <c:pt idx="94772">
                  <c:v>1.8954400000040774E-3</c:v>
                </c:pt>
                <c:pt idx="94773">
                  <c:v>1.8954600000040775E-3</c:v>
                </c:pt>
                <c:pt idx="94774">
                  <c:v>1.8954800000040776E-3</c:v>
                </c:pt>
                <c:pt idx="94775">
                  <c:v>1.8955000000040777E-3</c:v>
                </c:pt>
                <c:pt idx="94776">
                  <c:v>1.8955200000040778E-3</c:v>
                </c:pt>
                <c:pt idx="94777">
                  <c:v>1.8955400000040779E-3</c:v>
                </c:pt>
                <c:pt idx="94778">
                  <c:v>1.895560000004078E-3</c:v>
                </c:pt>
                <c:pt idx="94779">
                  <c:v>1.8955800000040781E-3</c:v>
                </c:pt>
                <c:pt idx="94780">
                  <c:v>1.8956000000040782E-3</c:v>
                </c:pt>
                <c:pt idx="94781">
                  <c:v>1.8956200000040783E-3</c:v>
                </c:pt>
                <c:pt idx="94782">
                  <c:v>1.8956400000040784E-3</c:v>
                </c:pt>
                <c:pt idx="94783">
                  <c:v>1.8956600000040785E-3</c:v>
                </c:pt>
                <c:pt idx="94784">
                  <c:v>1.8956800000040786E-3</c:v>
                </c:pt>
                <c:pt idx="94785">
                  <c:v>1.8957000000040787E-3</c:v>
                </c:pt>
                <c:pt idx="94786">
                  <c:v>1.8957200000040788E-3</c:v>
                </c:pt>
                <c:pt idx="94787">
                  <c:v>1.8957400000040789E-3</c:v>
                </c:pt>
                <c:pt idx="94788">
                  <c:v>1.895760000004079E-3</c:v>
                </c:pt>
                <c:pt idx="94789">
                  <c:v>1.8957800000040791E-3</c:v>
                </c:pt>
                <c:pt idx="94790">
                  <c:v>1.8958000000040792E-3</c:v>
                </c:pt>
                <c:pt idx="94791">
                  <c:v>1.8958200000040793E-3</c:v>
                </c:pt>
                <c:pt idx="94792">
                  <c:v>1.8958400000040794E-3</c:v>
                </c:pt>
                <c:pt idx="94793">
                  <c:v>1.8958600000040795E-3</c:v>
                </c:pt>
                <c:pt idx="94794">
                  <c:v>1.8958800000040796E-3</c:v>
                </c:pt>
                <c:pt idx="94795">
                  <c:v>1.8959000000040797E-3</c:v>
                </c:pt>
                <c:pt idx="94796">
                  <c:v>1.8959200000040798E-3</c:v>
                </c:pt>
                <c:pt idx="94797">
                  <c:v>1.8959400000040799E-3</c:v>
                </c:pt>
                <c:pt idx="94798">
                  <c:v>1.89596000000408E-3</c:v>
                </c:pt>
                <c:pt idx="94799">
                  <c:v>1.8959800000040801E-3</c:v>
                </c:pt>
                <c:pt idx="94800">
                  <c:v>1.8960000000040802E-3</c:v>
                </c:pt>
                <c:pt idx="94801">
                  <c:v>1.8960200000040803E-3</c:v>
                </c:pt>
                <c:pt idx="94802">
                  <c:v>1.8960400000040804E-3</c:v>
                </c:pt>
                <c:pt idx="94803">
                  <c:v>1.8960600000040805E-3</c:v>
                </c:pt>
                <c:pt idx="94804">
                  <c:v>1.8960800000040806E-3</c:v>
                </c:pt>
                <c:pt idx="94805">
                  <c:v>1.8961000000040807E-3</c:v>
                </c:pt>
                <c:pt idx="94806">
                  <c:v>1.8961200000040808E-3</c:v>
                </c:pt>
                <c:pt idx="94807">
                  <c:v>1.8961400000040809E-3</c:v>
                </c:pt>
                <c:pt idx="94808">
                  <c:v>1.896160000004081E-3</c:v>
                </c:pt>
                <c:pt idx="94809">
                  <c:v>1.8961800000040811E-3</c:v>
                </c:pt>
                <c:pt idx="94810">
                  <c:v>1.8962000000040812E-3</c:v>
                </c:pt>
                <c:pt idx="94811">
                  <c:v>1.8962200000040813E-3</c:v>
                </c:pt>
                <c:pt idx="94812">
                  <c:v>1.8962400000040814E-3</c:v>
                </c:pt>
                <c:pt idx="94813">
                  <c:v>1.8962600000040815E-3</c:v>
                </c:pt>
                <c:pt idx="94814">
                  <c:v>1.8962800000040816E-3</c:v>
                </c:pt>
                <c:pt idx="94815">
                  <c:v>1.8963000000040817E-3</c:v>
                </c:pt>
                <c:pt idx="94816">
                  <c:v>1.8963200000040818E-3</c:v>
                </c:pt>
                <c:pt idx="94817">
                  <c:v>1.8963400000040819E-3</c:v>
                </c:pt>
                <c:pt idx="94818">
                  <c:v>1.896360000004082E-3</c:v>
                </c:pt>
                <c:pt idx="94819">
                  <c:v>1.896380000004082E-3</c:v>
                </c:pt>
                <c:pt idx="94820">
                  <c:v>1.8964000000040821E-3</c:v>
                </c:pt>
                <c:pt idx="94821">
                  <c:v>1.8964200000040822E-3</c:v>
                </c:pt>
                <c:pt idx="94822">
                  <c:v>1.8964400000040823E-3</c:v>
                </c:pt>
                <c:pt idx="94823">
                  <c:v>1.8964600000040824E-3</c:v>
                </c:pt>
                <c:pt idx="94824">
                  <c:v>1.8964800000040825E-3</c:v>
                </c:pt>
                <c:pt idx="94825">
                  <c:v>1.8965000000040826E-3</c:v>
                </c:pt>
                <c:pt idx="94826">
                  <c:v>1.8965200000040827E-3</c:v>
                </c:pt>
                <c:pt idx="94827">
                  <c:v>1.8965400000040828E-3</c:v>
                </c:pt>
                <c:pt idx="94828">
                  <c:v>1.8965600000040829E-3</c:v>
                </c:pt>
                <c:pt idx="94829">
                  <c:v>1.896580000004083E-3</c:v>
                </c:pt>
                <c:pt idx="94830">
                  <c:v>1.8966000000040831E-3</c:v>
                </c:pt>
                <c:pt idx="94831">
                  <c:v>1.8966200000040832E-3</c:v>
                </c:pt>
                <c:pt idx="94832">
                  <c:v>1.8966400000040833E-3</c:v>
                </c:pt>
                <c:pt idx="94833">
                  <c:v>1.8966600000040834E-3</c:v>
                </c:pt>
                <c:pt idx="94834">
                  <c:v>1.8966800000040835E-3</c:v>
                </c:pt>
                <c:pt idx="94835">
                  <c:v>1.8967000000040836E-3</c:v>
                </c:pt>
                <c:pt idx="94836">
                  <c:v>1.8967200000040837E-3</c:v>
                </c:pt>
                <c:pt idx="94837">
                  <c:v>1.8967400000040838E-3</c:v>
                </c:pt>
                <c:pt idx="94838">
                  <c:v>1.8967600000040839E-3</c:v>
                </c:pt>
                <c:pt idx="94839">
                  <c:v>1.896780000004084E-3</c:v>
                </c:pt>
                <c:pt idx="94840">
                  <c:v>1.8968000000040841E-3</c:v>
                </c:pt>
                <c:pt idx="94841">
                  <c:v>1.8968200000040842E-3</c:v>
                </c:pt>
                <c:pt idx="94842">
                  <c:v>1.8968400000040843E-3</c:v>
                </c:pt>
                <c:pt idx="94843">
                  <c:v>1.8968600000040844E-3</c:v>
                </c:pt>
                <c:pt idx="94844">
                  <c:v>1.8968800000040845E-3</c:v>
                </c:pt>
                <c:pt idx="94845">
                  <c:v>1.8969000000040846E-3</c:v>
                </c:pt>
                <c:pt idx="94846">
                  <c:v>1.8969200000040847E-3</c:v>
                </c:pt>
                <c:pt idx="94847">
                  <c:v>1.8969400000040848E-3</c:v>
                </c:pt>
                <c:pt idx="94848">
                  <c:v>1.8969600000040849E-3</c:v>
                </c:pt>
                <c:pt idx="94849">
                  <c:v>1.896980000004085E-3</c:v>
                </c:pt>
                <c:pt idx="94850">
                  <c:v>1.8970000000040851E-3</c:v>
                </c:pt>
                <c:pt idx="94851">
                  <c:v>1.8970200000040852E-3</c:v>
                </c:pt>
                <c:pt idx="94852">
                  <c:v>1.8970400000040853E-3</c:v>
                </c:pt>
                <c:pt idx="94853">
                  <c:v>1.8970600000040854E-3</c:v>
                </c:pt>
                <c:pt idx="94854">
                  <c:v>1.8970800000040855E-3</c:v>
                </c:pt>
                <c:pt idx="94855">
                  <c:v>1.8971000000040856E-3</c:v>
                </c:pt>
                <c:pt idx="94856">
                  <c:v>1.8971200000040857E-3</c:v>
                </c:pt>
                <c:pt idx="94857">
                  <c:v>1.8971400000040858E-3</c:v>
                </c:pt>
                <c:pt idx="94858">
                  <c:v>1.8971600000040859E-3</c:v>
                </c:pt>
                <c:pt idx="94859">
                  <c:v>1.897180000004086E-3</c:v>
                </c:pt>
                <c:pt idx="94860">
                  <c:v>1.8972000000040861E-3</c:v>
                </c:pt>
                <c:pt idx="94861">
                  <c:v>1.8972200000040862E-3</c:v>
                </c:pt>
                <c:pt idx="94862">
                  <c:v>1.8972400000040863E-3</c:v>
                </c:pt>
                <c:pt idx="94863">
                  <c:v>1.8972600000040864E-3</c:v>
                </c:pt>
                <c:pt idx="94864">
                  <c:v>1.8972800000040865E-3</c:v>
                </c:pt>
                <c:pt idx="94865">
                  <c:v>1.8973000000040866E-3</c:v>
                </c:pt>
                <c:pt idx="94866">
                  <c:v>1.8973200000040867E-3</c:v>
                </c:pt>
                <c:pt idx="94867">
                  <c:v>1.8973400000040868E-3</c:v>
                </c:pt>
                <c:pt idx="94868">
                  <c:v>1.8973600000040869E-3</c:v>
                </c:pt>
                <c:pt idx="94869">
                  <c:v>1.897380000004087E-3</c:v>
                </c:pt>
                <c:pt idx="94870">
                  <c:v>1.897400000004087E-3</c:v>
                </c:pt>
                <c:pt idx="94871">
                  <c:v>1.8974200000040871E-3</c:v>
                </c:pt>
                <c:pt idx="94872">
                  <c:v>1.8974400000040872E-3</c:v>
                </c:pt>
                <c:pt idx="94873">
                  <c:v>1.8974600000040873E-3</c:v>
                </c:pt>
                <c:pt idx="94874">
                  <c:v>1.8974800000040874E-3</c:v>
                </c:pt>
                <c:pt idx="94875">
                  <c:v>1.8975000000040875E-3</c:v>
                </c:pt>
                <c:pt idx="94876">
                  <c:v>1.8975200000040876E-3</c:v>
                </c:pt>
                <c:pt idx="94877">
                  <c:v>1.8975400000040877E-3</c:v>
                </c:pt>
                <c:pt idx="94878">
                  <c:v>1.8975600000040878E-3</c:v>
                </c:pt>
                <c:pt idx="94879">
                  <c:v>1.8975800000040879E-3</c:v>
                </c:pt>
                <c:pt idx="94880">
                  <c:v>1.897600000004088E-3</c:v>
                </c:pt>
                <c:pt idx="94881">
                  <c:v>1.8976200000040881E-3</c:v>
                </c:pt>
                <c:pt idx="94882">
                  <c:v>1.8976400000040882E-3</c:v>
                </c:pt>
                <c:pt idx="94883">
                  <c:v>1.8976600000040883E-3</c:v>
                </c:pt>
                <c:pt idx="94884">
                  <c:v>1.8976800000040884E-3</c:v>
                </c:pt>
                <c:pt idx="94885">
                  <c:v>1.8977000000040885E-3</c:v>
                </c:pt>
                <c:pt idx="94886">
                  <c:v>1.8977200000040886E-3</c:v>
                </c:pt>
                <c:pt idx="94887">
                  <c:v>1.8977400000040887E-3</c:v>
                </c:pt>
                <c:pt idx="94888">
                  <c:v>1.8977600000040888E-3</c:v>
                </c:pt>
                <c:pt idx="94889">
                  <c:v>1.8977800000040889E-3</c:v>
                </c:pt>
                <c:pt idx="94890">
                  <c:v>1.897800000004089E-3</c:v>
                </c:pt>
                <c:pt idx="94891">
                  <c:v>1.8978200000040891E-3</c:v>
                </c:pt>
                <c:pt idx="94892">
                  <c:v>1.8978400000040892E-3</c:v>
                </c:pt>
                <c:pt idx="94893">
                  <c:v>1.8978600000040893E-3</c:v>
                </c:pt>
                <c:pt idx="94894">
                  <c:v>1.8978800000040894E-3</c:v>
                </c:pt>
                <c:pt idx="94895">
                  <c:v>1.8979000000040895E-3</c:v>
                </c:pt>
                <c:pt idx="94896">
                  <c:v>1.8979200000040896E-3</c:v>
                </c:pt>
                <c:pt idx="94897">
                  <c:v>1.8979400000040897E-3</c:v>
                </c:pt>
                <c:pt idx="94898">
                  <c:v>1.8979600000040898E-3</c:v>
                </c:pt>
                <c:pt idx="94899">
                  <c:v>1.8979800000040899E-3</c:v>
                </c:pt>
                <c:pt idx="94900">
                  <c:v>1.89800000000409E-3</c:v>
                </c:pt>
                <c:pt idx="94901">
                  <c:v>1.8980200000040901E-3</c:v>
                </c:pt>
                <c:pt idx="94902">
                  <c:v>1.8980400000040902E-3</c:v>
                </c:pt>
                <c:pt idx="94903">
                  <c:v>1.8980600000040903E-3</c:v>
                </c:pt>
                <c:pt idx="94904">
                  <c:v>1.8980800000040904E-3</c:v>
                </c:pt>
                <c:pt idx="94905">
                  <c:v>1.8981000000040905E-3</c:v>
                </c:pt>
                <c:pt idx="94906">
                  <c:v>1.8981200000040906E-3</c:v>
                </c:pt>
                <c:pt idx="94907">
                  <c:v>1.8981400000040907E-3</c:v>
                </c:pt>
                <c:pt idx="94908">
                  <c:v>1.8981600000040908E-3</c:v>
                </c:pt>
                <c:pt idx="94909">
                  <c:v>1.8981800000040909E-3</c:v>
                </c:pt>
                <c:pt idx="94910">
                  <c:v>1.898200000004091E-3</c:v>
                </c:pt>
                <c:pt idx="94911">
                  <c:v>1.8982200000040911E-3</c:v>
                </c:pt>
                <c:pt idx="94912">
                  <c:v>1.8982400000040912E-3</c:v>
                </c:pt>
                <c:pt idx="94913">
                  <c:v>1.8982600000040913E-3</c:v>
                </c:pt>
                <c:pt idx="94914">
                  <c:v>1.8982800000040914E-3</c:v>
                </c:pt>
                <c:pt idx="94915">
                  <c:v>1.8983000000040915E-3</c:v>
                </c:pt>
                <c:pt idx="94916">
                  <c:v>1.8983200000040916E-3</c:v>
                </c:pt>
                <c:pt idx="94917">
                  <c:v>1.8983400000040917E-3</c:v>
                </c:pt>
                <c:pt idx="94918">
                  <c:v>1.8983600000040918E-3</c:v>
                </c:pt>
                <c:pt idx="94919">
                  <c:v>1.8983800000040919E-3</c:v>
                </c:pt>
                <c:pt idx="94920">
                  <c:v>1.898400000004092E-3</c:v>
                </c:pt>
                <c:pt idx="94921">
                  <c:v>1.8984200000040921E-3</c:v>
                </c:pt>
                <c:pt idx="94922">
                  <c:v>1.8984400000040921E-3</c:v>
                </c:pt>
                <c:pt idx="94923">
                  <c:v>1.8984600000040922E-3</c:v>
                </c:pt>
                <c:pt idx="94924">
                  <c:v>1.8984800000040923E-3</c:v>
                </c:pt>
                <c:pt idx="94925">
                  <c:v>1.8985000000040924E-3</c:v>
                </c:pt>
                <c:pt idx="94926">
                  <c:v>1.8985200000040925E-3</c:v>
                </c:pt>
                <c:pt idx="94927">
                  <c:v>1.8985400000040926E-3</c:v>
                </c:pt>
                <c:pt idx="94928">
                  <c:v>1.8985600000040927E-3</c:v>
                </c:pt>
                <c:pt idx="94929">
                  <c:v>1.8985800000040928E-3</c:v>
                </c:pt>
                <c:pt idx="94930">
                  <c:v>1.8986000000040929E-3</c:v>
                </c:pt>
                <c:pt idx="94931">
                  <c:v>1.898620000004093E-3</c:v>
                </c:pt>
                <c:pt idx="94932">
                  <c:v>1.8986400000040931E-3</c:v>
                </c:pt>
                <c:pt idx="94933">
                  <c:v>1.8986600000040932E-3</c:v>
                </c:pt>
                <c:pt idx="94934">
                  <c:v>1.8986800000040933E-3</c:v>
                </c:pt>
                <c:pt idx="94935">
                  <c:v>1.8987000000040934E-3</c:v>
                </c:pt>
                <c:pt idx="94936">
                  <c:v>1.8987200000040935E-3</c:v>
                </c:pt>
                <c:pt idx="94937">
                  <c:v>1.8987400000040936E-3</c:v>
                </c:pt>
                <c:pt idx="94938">
                  <c:v>1.8987600000040937E-3</c:v>
                </c:pt>
                <c:pt idx="94939">
                  <c:v>1.8987800000040938E-3</c:v>
                </c:pt>
                <c:pt idx="94940">
                  <c:v>1.8988000000040939E-3</c:v>
                </c:pt>
                <c:pt idx="94941">
                  <c:v>1.898820000004094E-3</c:v>
                </c:pt>
                <c:pt idx="94942">
                  <c:v>1.8988400000040941E-3</c:v>
                </c:pt>
                <c:pt idx="94943">
                  <c:v>1.8988600000040942E-3</c:v>
                </c:pt>
                <c:pt idx="94944">
                  <c:v>1.8988800000040943E-3</c:v>
                </c:pt>
                <c:pt idx="94945">
                  <c:v>1.8989000000040944E-3</c:v>
                </c:pt>
                <c:pt idx="94946">
                  <c:v>1.8989200000040945E-3</c:v>
                </c:pt>
                <c:pt idx="94947">
                  <c:v>1.8989400000040946E-3</c:v>
                </c:pt>
                <c:pt idx="94948">
                  <c:v>1.8989600000040947E-3</c:v>
                </c:pt>
                <c:pt idx="94949">
                  <c:v>1.8989800000040948E-3</c:v>
                </c:pt>
                <c:pt idx="94950">
                  <c:v>1.8990000000040949E-3</c:v>
                </c:pt>
                <c:pt idx="94951">
                  <c:v>1.899020000004095E-3</c:v>
                </c:pt>
                <c:pt idx="94952">
                  <c:v>1.8990400000040951E-3</c:v>
                </c:pt>
                <c:pt idx="94953">
                  <c:v>1.8990600000040952E-3</c:v>
                </c:pt>
                <c:pt idx="94954">
                  <c:v>1.8990800000040953E-3</c:v>
                </c:pt>
                <c:pt idx="94955">
                  <c:v>1.8991000000040954E-3</c:v>
                </c:pt>
                <c:pt idx="94956">
                  <c:v>1.8991200000040955E-3</c:v>
                </c:pt>
                <c:pt idx="94957">
                  <c:v>1.8991400000040956E-3</c:v>
                </c:pt>
                <c:pt idx="94958">
                  <c:v>1.8991600000040957E-3</c:v>
                </c:pt>
                <c:pt idx="94959">
                  <c:v>1.8991800000040958E-3</c:v>
                </c:pt>
                <c:pt idx="94960">
                  <c:v>1.8992000000040959E-3</c:v>
                </c:pt>
                <c:pt idx="94961">
                  <c:v>1.899220000004096E-3</c:v>
                </c:pt>
                <c:pt idx="94962">
                  <c:v>1.8992400000040961E-3</c:v>
                </c:pt>
                <c:pt idx="94963">
                  <c:v>1.8992600000040962E-3</c:v>
                </c:pt>
                <c:pt idx="94964">
                  <c:v>1.8992800000040963E-3</c:v>
                </c:pt>
                <c:pt idx="94965">
                  <c:v>1.8993000000040964E-3</c:v>
                </c:pt>
                <c:pt idx="94966">
                  <c:v>1.8993200000040965E-3</c:v>
                </c:pt>
                <c:pt idx="94967">
                  <c:v>1.8993400000040966E-3</c:v>
                </c:pt>
                <c:pt idx="94968">
                  <c:v>1.8993600000040967E-3</c:v>
                </c:pt>
                <c:pt idx="94969">
                  <c:v>1.8993800000040968E-3</c:v>
                </c:pt>
                <c:pt idx="94970">
                  <c:v>1.8994000000040969E-3</c:v>
                </c:pt>
                <c:pt idx="94971">
                  <c:v>1.899420000004097E-3</c:v>
                </c:pt>
                <c:pt idx="94972">
                  <c:v>1.8994400000040971E-3</c:v>
                </c:pt>
                <c:pt idx="94973">
                  <c:v>1.8994600000040972E-3</c:v>
                </c:pt>
                <c:pt idx="94974">
                  <c:v>1.8994800000040972E-3</c:v>
                </c:pt>
                <c:pt idx="94975">
                  <c:v>1.8995000000040973E-3</c:v>
                </c:pt>
                <c:pt idx="94976">
                  <c:v>1.8995200000040974E-3</c:v>
                </c:pt>
                <c:pt idx="94977">
                  <c:v>1.8995400000040975E-3</c:v>
                </c:pt>
                <c:pt idx="94978">
                  <c:v>1.8995600000040976E-3</c:v>
                </c:pt>
                <c:pt idx="94979">
                  <c:v>1.8995800000040977E-3</c:v>
                </c:pt>
                <c:pt idx="94980">
                  <c:v>1.8996000000040978E-3</c:v>
                </c:pt>
                <c:pt idx="94981">
                  <c:v>1.8996200000040979E-3</c:v>
                </c:pt>
                <c:pt idx="94982">
                  <c:v>1.899640000004098E-3</c:v>
                </c:pt>
                <c:pt idx="94983">
                  <c:v>1.8996600000040981E-3</c:v>
                </c:pt>
                <c:pt idx="94984">
                  <c:v>1.8996800000040982E-3</c:v>
                </c:pt>
                <c:pt idx="94985">
                  <c:v>1.8997000000040983E-3</c:v>
                </c:pt>
                <c:pt idx="94986">
                  <c:v>1.8997200000040984E-3</c:v>
                </c:pt>
                <c:pt idx="94987">
                  <c:v>1.8997400000040985E-3</c:v>
                </c:pt>
                <c:pt idx="94988">
                  <c:v>1.8997600000040986E-3</c:v>
                </c:pt>
                <c:pt idx="94989">
                  <c:v>1.8997800000040987E-3</c:v>
                </c:pt>
                <c:pt idx="94990">
                  <c:v>1.8998000000040988E-3</c:v>
                </c:pt>
                <c:pt idx="94991">
                  <c:v>1.8998200000040989E-3</c:v>
                </c:pt>
                <c:pt idx="94992">
                  <c:v>1.899840000004099E-3</c:v>
                </c:pt>
                <c:pt idx="94993">
                  <c:v>1.8998600000040991E-3</c:v>
                </c:pt>
                <c:pt idx="94994">
                  <c:v>1.8998800000040992E-3</c:v>
                </c:pt>
                <c:pt idx="94995">
                  <c:v>1.8999000000040993E-3</c:v>
                </c:pt>
                <c:pt idx="94996">
                  <c:v>1.8999200000040994E-3</c:v>
                </c:pt>
                <c:pt idx="94997">
                  <c:v>1.8999400000040995E-3</c:v>
                </c:pt>
                <c:pt idx="94998">
                  <c:v>1.8999600000040996E-3</c:v>
                </c:pt>
                <c:pt idx="94999">
                  <c:v>1.8999800000040997E-3</c:v>
                </c:pt>
              </c:numCache>
            </c:numRef>
          </c:xVal>
          <c:yVal>
            <c:numRef>
              <c:f>'9_17_54_AM'!$W$2:$W$95004</c:f>
              <c:numCache>
                <c:formatCode>0.00E+00</c:formatCode>
                <c:ptCount val="95003"/>
                <c:pt idx="0">
                  <c:v>-0.25852000000000003</c:v>
                </c:pt>
                <c:pt idx="1">
                  <c:v>-0.22189999999999999</c:v>
                </c:pt>
                <c:pt idx="2">
                  <c:v>-0.28293000000000001</c:v>
                </c:pt>
                <c:pt idx="3">
                  <c:v>-0.27073000000000003</c:v>
                </c:pt>
                <c:pt idx="4">
                  <c:v>-0.28293000000000001</c:v>
                </c:pt>
                <c:pt idx="5">
                  <c:v>-0.25852000000000003</c:v>
                </c:pt>
                <c:pt idx="6">
                  <c:v>-0.24631</c:v>
                </c:pt>
                <c:pt idx="7">
                  <c:v>-0.25852000000000003</c:v>
                </c:pt>
                <c:pt idx="8">
                  <c:v>-0.25852000000000003</c:v>
                </c:pt>
                <c:pt idx="9">
                  <c:v>-0.27073000000000003</c:v>
                </c:pt>
                <c:pt idx="10">
                  <c:v>-0.25852000000000003</c:v>
                </c:pt>
                <c:pt idx="11">
                  <c:v>-0.2341</c:v>
                </c:pt>
                <c:pt idx="12">
                  <c:v>-0.2341</c:v>
                </c:pt>
                <c:pt idx="13">
                  <c:v>-0.24631</c:v>
                </c:pt>
                <c:pt idx="14">
                  <c:v>-0.24631</c:v>
                </c:pt>
                <c:pt idx="15">
                  <c:v>-0.25852000000000003</c:v>
                </c:pt>
                <c:pt idx="16">
                  <c:v>-0.24631</c:v>
                </c:pt>
                <c:pt idx="17">
                  <c:v>-0.28293000000000001</c:v>
                </c:pt>
                <c:pt idx="18">
                  <c:v>-0.25852000000000003</c:v>
                </c:pt>
                <c:pt idx="19">
                  <c:v>-0.25852000000000003</c:v>
                </c:pt>
                <c:pt idx="20">
                  <c:v>-0.27073000000000003</c:v>
                </c:pt>
                <c:pt idx="21">
                  <c:v>-0.24631</c:v>
                </c:pt>
                <c:pt idx="22">
                  <c:v>-0.25852000000000003</c:v>
                </c:pt>
                <c:pt idx="23">
                  <c:v>-0.25852000000000003</c:v>
                </c:pt>
                <c:pt idx="24">
                  <c:v>-0.2341</c:v>
                </c:pt>
                <c:pt idx="25">
                  <c:v>-0.25852000000000003</c:v>
                </c:pt>
                <c:pt idx="26">
                  <c:v>-0.27073000000000003</c:v>
                </c:pt>
                <c:pt idx="27">
                  <c:v>-0.27073000000000003</c:v>
                </c:pt>
                <c:pt idx="28">
                  <c:v>-0.27073000000000003</c:v>
                </c:pt>
                <c:pt idx="29">
                  <c:v>-0.25852000000000003</c:v>
                </c:pt>
                <c:pt idx="30">
                  <c:v>-0.24631</c:v>
                </c:pt>
                <c:pt idx="31">
                  <c:v>-0.2341</c:v>
                </c:pt>
                <c:pt idx="32">
                  <c:v>-0.2341</c:v>
                </c:pt>
                <c:pt idx="33">
                  <c:v>-0.25852000000000003</c:v>
                </c:pt>
                <c:pt idx="34">
                  <c:v>-0.27073000000000003</c:v>
                </c:pt>
                <c:pt idx="35">
                  <c:v>-0.22189999999999999</c:v>
                </c:pt>
                <c:pt idx="36">
                  <c:v>-0.27073000000000003</c:v>
                </c:pt>
                <c:pt idx="37">
                  <c:v>-0.25852000000000003</c:v>
                </c:pt>
                <c:pt idx="38">
                  <c:v>-0.25852000000000003</c:v>
                </c:pt>
                <c:pt idx="39">
                  <c:v>-0.25852000000000003</c:v>
                </c:pt>
                <c:pt idx="40">
                  <c:v>-0.25852000000000003</c:v>
                </c:pt>
                <c:pt idx="41">
                  <c:v>-0.25852000000000003</c:v>
                </c:pt>
                <c:pt idx="42">
                  <c:v>-0.24631</c:v>
                </c:pt>
                <c:pt idx="43">
                  <c:v>-0.27073000000000003</c:v>
                </c:pt>
                <c:pt idx="44">
                  <c:v>-0.25852000000000003</c:v>
                </c:pt>
                <c:pt idx="45">
                  <c:v>-0.2341</c:v>
                </c:pt>
                <c:pt idx="46">
                  <c:v>-0.29514000000000001</c:v>
                </c:pt>
                <c:pt idx="47">
                  <c:v>-0.27073000000000003</c:v>
                </c:pt>
                <c:pt idx="48">
                  <c:v>-0.24631</c:v>
                </c:pt>
                <c:pt idx="49">
                  <c:v>-0.2341</c:v>
                </c:pt>
                <c:pt idx="50">
                  <c:v>-0.25852000000000003</c:v>
                </c:pt>
                <c:pt idx="51">
                  <c:v>-0.25852000000000003</c:v>
                </c:pt>
                <c:pt idx="52">
                  <c:v>-0.25852000000000003</c:v>
                </c:pt>
                <c:pt idx="53">
                  <c:v>-0.24631</c:v>
                </c:pt>
                <c:pt idx="54">
                  <c:v>-0.27073000000000003</c:v>
                </c:pt>
                <c:pt idx="55">
                  <c:v>-0.2341</c:v>
                </c:pt>
                <c:pt idx="56">
                  <c:v>-0.25852000000000003</c:v>
                </c:pt>
                <c:pt idx="57">
                  <c:v>-0.27073000000000003</c:v>
                </c:pt>
                <c:pt idx="58">
                  <c:v>-0.24631</c:v>
                </c:pt>
                <c:pt idx="59">
                  <c:v>-0.25852000000000003</c:v>
                </c:pt>
                <c:pt idx="60">
                  <c:v>-0.25852000000000003</c:v>
                </c:pt>
                <c:pt idx="61">
                  <c:v>-0.24631</c:v>
                </c:pt>
                <c:pt idx="62">
                  <c:v>-0.27073000000000003</c:v>
                </c:pt>
                <c:pt idx="63">
                  <c:v>-0.25852000000000003</c:v>
                </c:pt>
                <c:pt idx="64">
                  <c:v>-0.27073000000000003</c:v>
                </c:pt>
                <c:pt idx="65">
                  <c:v>-0.2341</c:v>
                </c:pt>
                <c:pt idx="66">
                  <c:v>-0.25852000000000003</c:v>
                </c:pt>
                <c:pt idx="67">
                  <c:v>-0.25852000000000003</c:v>
                </c:pt>
                <c:pt idx="68">
                  <c:v>-0.25852000000000003</c:v>
                </c:pt>
                <c:pt idx="69">
                  <c:v>-0.2341</c:v>
                </c:pt>
                <c:pt idx="70">
                  <c:v>-0.27073000000000003</c:v>
                </c:pt>
                <c:pt idx="71">
                  <c:v>-0.28293000000000001</c:v>
                </c:pt>
                <c:pt idx="72">
                  <c:v>-0.22189999999999999</c:v>
                </c:pt>
                <c:pt idx="73">
                  <c:v>-0.22189999999999999</c:v>
                </c:pt>
                <c:pt idx="74">
                  <c:v>-0.25852000000000003</c:v>
                </c:pt>
                <c:pt idx="75">
                  <c:v>-0.25852000000000003</c:v>
                </c:pt>
                <c:pt idx="76">
                  <c:v>-0.24631</c:v>
                </c:pt>
                <c:pt idx="77">
                  <c:v>-0.24631</c:v>
                </c:pt>
                <c:pt idx="78">
                  <c:v>-0.25852000000000003</c:v>
                </c:pt>
                <c:pt idx="79">
                  <c:v>-0.24631</c:v>
                </c:pt>
                <c:pt idx="80">
                  <c:v>-0.24631</c:v>
                </c:pt>
                <c:pt idx="81">
                  <c:v>-0.2341</c:v>
                </c:pt>
                <c:pt idx="82">
                  <c:v>-0.20968999999999999</c:v>
                </c:pt>
                <c:pt idx="83">
                  <c:v>-0.25852000000000003</c:v>
                </c:pt>
                <c:pt idx="84">
                  <c:v>-0.24631</c:v>
                </c:pt>
                <c:pt idx="85">
                  <c:v>-0.2341</c:v>
                </c:pt>
                <c:pt idx="86">
                  <c:v>-0.2341</c:v>
                </c:pt>
                <c:pt idx="87">
                  <c:v>-0.24631</c:v>
                </c:pt>
                <c:pt idx="88">
                  <c:v>-0.24631</c:v>
                </c:pt>
                <c:pt idx="89">
                  <c:v>-0.25852000000000003</c:v>
                </c:pt>
                <c:pt idx="90">
                  <c:v>-0.27073000000000003</c:v>
                </c:pt>
                <c:pt idx="91">
                  <c:v>-0.27073000000000003</c:v>
                </c:pt>
                <c:pt idx="92">
                  <c:v>-0.25852000000000003</c:v>
                </c:pt>
                <c:pt idx="93">
                  <c:v>-0.25852000000000003</c:v>
                </c:pt>
                <c:pt idx="94">
                  <c:v>-0.2341</c:v>
                </c:pt>
                <c:pt idx="95">
                  <c:v>-0.25852000000000003</c:v>
                </c:pt>
                <c:pt idx="96">
                  <c:v>-0.27073000000000003</c:v>
                </c:pt>
                <c:pt idx="97">
                  <c:v>-0.25852000000000003</c:v>
                </c:pt>
                <c:pt idx="98">
                  <c:v>-0.24631</c:v>
                </c:pt>
                <c:pt idx="99">
                  <c:v>-0.27073000000000003</c:v>
                </c:pt>
                <c:pt idx="100">
                  <c:v>-0.2341</c:v>
                </c:pt>
                <c:pt idx="101">
                  <c:v>-0.24631</c:v>
                </c:pt>
                <c:pt idx="102">
                  <c:v>-0.24631</c:v>
                </c:pt>
                <c:pt idx="103">
                  <c:v>-0.28293000000000001</c:v>
                </c:pt>
                <c:pt idx="104">
                  <c:v>-0.25852000000000003</c:v>
                </c:pt>
                <c:pt idx="105">
                  <c:v>-0.28293000000000001</c:v>
                </c:pt>
                <c:pt idx="106">
                  <c:v>-0.25852000000000003</c:v>
                </c:pt>
                <c:pt idx="107">
                  <c:v>-0.28293000000000001</c:v>
                </c:pt>
                <c:pt idx="108">
                  <c:v>-0.25852000000000003</c:v>
                </c:pt>
                <c:pt idx="109">
                  <c:v>-0.2341</c:v>
                </c:pt>
                <c:pt idx="110">
                  <c:v>-0.27073000000000003</c:v>
                </c:pt>
                <c:pt idx="111">
                  <c:v>-0.2341</c:v>
                </c:pt>
                <c:pt idx="112">
                  <c:v>-0.25852000000000003</c:v>
                </c:pt>
                <c:pt idx="113">
                  <c:v>-0.24631</c:v>
                </c:pt>
                <c:pt idx="114">
                  <c:v>-0.24631</c:v>
                </c:pt>
                <c:pt idx="115">
                  <c:v>-0.27073000000000003</c:v>
                </c:pt>
                <c:pt idx="116">
                  <c:v>-0.27073000000000003</c:v>
                </c:pt>
                <c:pt idx="117">
                  <c:v>-0.25852000000000003</c:v>
                </c:pt>
                <c:pt idx="118">
                  <c:v>-0.24631</c:v>
                </c:pt>
                <c:pt idx="119">
                  <c:v>-0.27073000000000003</c:v>
                </c:pt>
                <c:pt idx="120">
                  <c:v>-0.24631</c:v>
                </c:pt>
                <c:pt idx="121">
                  <c:v>-0.25852000000000003</c:v>
                </c:pt>
                <c:pt idx="122">
                  <c:v>-0.25852000000000003</c:v>
                </c:pt>
                <c:pt idx="123">
                  <c:v>-0.25852000000000003</c:v>
                </c:pt>
                <c:pt idx="124">
                  <c:v>-0.22189999999999999</c:v>
                </c:pt>
                <c:pt idx="125">
                  <c:v>-0.24631</c:v>
                </c:pt>
                <c:pt idx="126">
                  <c:v>-0.25852000000000003</c:v>
                </c:pt>
                <c:pt idx="127">
                  <c:v>-0.2341</c:v>
                </c:pt>
                <c:pt idx="128">
                  <c:v>-0.27073000000000003</c:v>
                </c:pt>
                <c:pt idx="129">
                  <c:v>-0.25852000000000003</c:v>
                </c:pt>
                <c:pt idx="130">
                  <c:v>-0.25852000000000003</c:v>
                </c:pt>
                <c:pt idx="131">
                  <c:v>-0.25852000000000003</c:v>
                </c:pt>
                <c:pt idx="132">
                  <c:v>-0.25852000000000003</c:v>
                </c:pt>
                <c:pt idx="133">
                  <c:v>-0.27073000000000003</c:v>
                </c:pt>
                <c:pt idx="134">
                  <c:v>-0.24631</c:v>
                </c:pt>
                <c:pt idx="135">
                  <c:v>-0.27073000000000003</c:v>
                </c:pt>
                <c:pt idx="136">
                  <c:v>-0.27073000000000003</c:v>
                </c:pt>
                <c:pt idx="137">
                  <c:v>-0.22189999999999999</c:v>
                </c:pt>
                <c:pt idx="138">
                  <c:v>-0.2341</c:v>
                </c:pt>
                <c:pt idx="139">
                  <c:v>-0.2341</c:v>
                </c:pt>
                <c:pt idx="140">
                  <c:v>-0.2341</c:v>
                </c:pt>
                <c:pt idx="141">
                  <c:v>-0.25852000000000003</c:v>
                </c:pt>
                <c:pt idx="142">
                  <c:v>-0.25852000000000003</c:v>
                </c:pt>
                <c:pt idx="143">
                  <c:v>-0.25852000000000003</c:v>
                </c:pt>
                <c:pt idx="144">
                  <c:v>-0.24631</c:v>
                </c:pt>
                <c:pt idx="145">
                  <c:v>-0.27073000000000003</c:v>
                </c:pt>
                <c:pt idx="146">
                  <c:v>-0.27073000000000003</c:v>
                </c:pt>
                <c:pt idx="147">
                  <c:v>-0.25852000000000003</c:v>
                </c:pt>
                <c:pt idx="148">
                  <c:v>-0.24631</c:v>
                </c:pt>
                <c:pt idx="149">
                  <c:v>-0.24631</c:v>
                </c:pt>
                <c:pt idx="150">
                  <c:v>-0.24631</c:v>
                </c:pt>
                <c:pt idx="151">
                  <c:v>-0.27073000000000003</c:v>
                </c:pt>
                <c:pt idx="152">
                  <c:v>-0.25852000000000003</c:v>
                </c:pt>
                <c:pt idx="153">
                  <c:v>-0.27073000000000003</c:v>
                </c:pt>
                <c:pt idx="154">
                  <c:v>-0.24631</c:v>
                </c:pt>
                <c:pt idx="155">
                  <c:v>-0.24631</c:v>
                </c:pt>
                <c:pt idx="156">
                  <c:v>-0.28293000000000001</c:v>
                </c:pt>
                <c:pt idx="157">
                  <c:v>-0.2341</c:v>
                </c:pt>
                <c:pt idx="158">
                  <c:v>-0.24631</c:v>
                </c:pt>
                <c:pt idx="159">
                  <c:v>-0.2341</c:v>
                </c:pt>
                <c:pt idx="160">
                  <c:v>-0.25852000000000003</c:v>
                </c:pt>
                <c:pt idx="161">
                  <c:v>-0.2341</c:v>
                </c:pt>
                <c:pt idx="162">
                  <c:v>-0.22189999999999999</c:v>
                </c:pt>
                <c:pt idx="163">
                  <c:v>-0.24631</c:v>
                </c:pt>
                <c:pt idx="164">
                  <c:v>-0.24631</c:v>
                </c:pt>
                <c:pt idx="165">
                  <c:v>-0.2341</c:v>
                </c:pt>
                <c:pt idx="166">
                  <c:v>-0.2341</c:v>
                </c:pt>
                <c:pt idx="167">
                  <c:v>-0.24631</c:v>
                </c:pt>
                <c:pt idx="168">
                  <c:v>-0.22189999999999999</c:v>
                </c:pt>
                <c:pt idx="169">
                  <c:v>-0.2341</c:v>
                </c:pt>
                <c:pt idx="170">
                  <c:v>-0.25852000000000003</c:v>
                </c:pt>
                <c:pt idx="171">
                  <c:v>-0.25852000000000003</c:v>
                </c:pt>
                <c:pt idx="172">
                  <c:v>-0.24631</c:v>
                </c:pt>
                <c:pt idx="173">
                  <c:v>-0.27073000000000003</c:v>
                </c:pt>
                <c:pt idx="174">
                  <c:v>-0.2341</c:v>
                </c:pt>
                <c:pt idx="175">
                  <c:v>-0.24631</c:v>
                </c:pt>
                <c:pt idx="176">
                  <c:v>-0.25852000000000003</c:v>
                </c:pt>
                <c:pt idx="177">
                  <c:v>-0.24631</c:v>
                </c:pt>
                <c:pt idx="178">
                  <c:v>-0.27073000000000003</c:v>
                </c:pt>
                <c:pt idx="179">
                  <c:v>-0.24631</c:v>
                </c:pt>
                <c:pt idx="180">
                  <c:v>-0.25852000000000003</c:v>
                </c:pt>
                <c:pt idx="181">
                  <c:v>-0.27073000000000003</c:v>
                </c:pt>
                <c:pt idx="182">
                  <c:v>-0.25852000000000003</c:v>
                </c:pt>
                <c:pt idx="183">
                  <c:v>-0.25852000000000003</c:v>
                </c:pt>
                <c:pt idx="184">
                  <c:v>-0.24631</c:v>
                </c:pt>
                <c:pt idx="185">
                  <c:v>-0.25852000000000003</c:v>
                </c:pt>
                <c:pt idx="186">
                  <c:v>-0.28293000000000001</c:v>
                </c:pt>
                <c:pt idx="187">
                  <c:v>-0.27073000000000003</c:v>
                </c:pt>
                <c:pt idx="188">
                  <c:v>-0.25852000000000003</c:v>
                </c:pt>
                <c:pt idx="189">
                  <c:v>-0.24631</c:v>
                </c:pt>
                <c:pt idx="190">
                  <c:v>-0.25852000000000003</c:v>
                </c:pt>
                <c:pt idx="191">
                  <c:v>-0.27073000000000003</c:v>
                </c:pt>
                <c:pt idx="192">
                  <c:v>-0.27073000000000003</c:v>
                </c:pt>
                <c:pt idx="193">
                  <c:v>-0.24631</c:v>
                </c:pt>
                <c:pt idx="194">
                  <c:v>-0.24631</c:v>
                </c:pt>
                <c:pt idx="195">
                  <c:v>-0.24631</c:v>
                </c:pt>
                <c:pt idx="196">
                  <c:v>-0.2341</c:v>
                </c:pt>
                <c:pt idx="197">
                  <c:v>-0.25852000000000003</c:v>
                </c:pt>
                <c:pt idx="198">
                  <c:v>-0.24631</c:v>
                </c:pt>
                <c:pt idx="199">
                  <c:v>-0.2341</c:v>
                </c:pt>
                <c:pt idx="200">
                  <c:v>-0.2341</c:v>
                </c:pt>
                <c:pt idx="201">
                  <c:v>-0.24631</c:v>
                </c:pt>
                <c:pt idx="202">
                  <c:v>-0.25852000000000003</c:v>
                </c:pt>
                <c:pt idx="203">
                  <c:v>-0.25852000000000003</c:v>
                </c:pt>
                <c:pt idx="204">
                  <c:v>-0.2341</c:v>
                </c:pt>
                <c:pt idx="205">
                  <c:v>-0.22189999999999999</c:v>
                </c:pt>
                <c:pt idx="206">
                  <c:v>-0.24631</c:v>
                </c:pt>
                <c:pt idx="207">
                  <c:v>-0.27073000000000003</c:v>
                </c:pt>
                <c:pt idx="208">
                  <c:v>-0.25852000000000003</c:v>
                </c:pt>
                <c:pt idx="209">
                  <c:v>-0.25852000000000003</c:v>
                </c:pt>
                <c:pt idx="210">
                  <c:v>-0.25852000000000003</c:v>
                </c:pt>
                <c:pt idx="211">
                  <c:v>-0.25852000000000003</c:v>
                </c:pt>
                <c:pt idx="212">
                  <c:v>-0.24631</c:v>
                </c:pt>
                <c:pt idx="213">
                  <c:v>-0.24631</c:v>
                </c:pt>
                <c:pt idx="214">
                  <c:v>-0.24631</c:v>
                </c:pt>
                <c:pt idx="215">
                  <c:v>-0.28293000000000001</c:v>
                </c:pt>
                <c:pt idx="216">
                  <c:v>-0.2341</c:v>
                </c:pt>
                <c:pt idx="217">
                  <c:v>-0.27073000000000003</c:v>
                </c:pt>
                <c:pt idx="218">
                  <c:v>-0.24631</c:v>
                </c:pt>
                <c:pt idx="219">
                  <c:v>-0.24631</c:v>
                </c:pt>
                <c:pt idx="220">
                  <c:v>-0.22189999999999999</c:v>
                </c:pt>
                <c:pt idx="221">
                  <c:v>-0.22189999999999999</c:v>
                </c:pt>
                <c:pt idx="222">
                  <c:v>-0.28293000000000001</c:v>
                </c:pt>
                <c:pt idx="223">
                  <c:v>-0.25852000000000003</c:v>
                </c:pt>
                <c:pt idx="224">
                  <c:v>-0.24631</c:v>
                </c:pt>
                <c:pt idx="225">
                  <c:v>-0.24631</c:v>
                </c:pt>
                <c:pt idx="226">
                  <c:v>-0.28293000000000001</c:v>
                </c:pt>
                <c:pt idx="227">
                  <c:v>-0.27073000000000003</c:v>
                </c:pt>
                <c:pt idx="228">
                  <c:v>-0.24631</c:v>
                </c:pt>
                <c:pt idx="229">
                  <c:v>-0.27073000000000003</c:v>
                </c:pt>
                <c:pt idx="230">
                  <c:v>-0.24631</c:v>
                </c:pt>
                <c:pt idx="231">
                  <c:v>-0.24631</c:v>
                </c:pt>
                <c:pt idx="232">
                  <c:v>-0.28293000000000001</c:v>
                </c:pt>
                <c:pt idx="233">
                  <c:v>-0.2341</c:v>
                </c:pt>
                <c:pt idx="234">
                  <c:v>-0.25852000000000003</c:v>
                </c:pt>
                <c:pt idx="235">
                  <c:v>-0.24631</c:v>
                </c:pt>
                <c:pt idx="236">
                  <c:v>-0.22189999999999999</c:v>
                </c:pt>
                <c:pt idx="237">
                  <c:v>-0.25852000000000003</c:v>
                </c:pt>
                <c:pt idx="238">
                  <c:v>-0.25852000000000003</c:v>
                </c:pt>
                <c:pt idx="239">
                  <c:v>-0.2341</c:v>
                </c:pt>
                <c:pt idx="240">
                  <c:v>-0.24631</c:v>
                </c:pt>
                <c:pt idx="241">
                  <c:v>-0.25852000000000003</c:v>
                </c:pt>
                <c:pt idx="242">
                  <c:v>-0.25852000000000003</c:v>
                </c:pt>
                <c:pt idx="243">
                  <c:v>-0.25852000000000003</c:v>
                </c:pt>
                <c:pt idx="244">
                  <c:v>-0.2341</c:v>
                </c:pt>
                <c:pt idx="245">
                  <c:v>-0.24631</c:v>
                </c:pt>
                <c:pt idx="246">
                  <c:v>-0.25852000000000003</c:v>
                </c:pt>
                <c:pt idx="247">
                  <c:v>-0.27073000000000003</c:v>
                </c:pt>
                <c:pt idx="248">
                  <c:v>-0.22189999999999999</c:v>
                </c:pt>
                <c:pt idx="249">
                  <c:v>-0.25852000000000003</c:v>
                </c:pt>
                <c:pt idx="250">
                  <c:v>-0.27073000000000003</c:v>
                </c:pt>
                <c:pt idx="251">
                  <c:v>-0.25852000000000003</c:v>
                </c:pt>
                <c:pt idx="252">
                  <c:v>-0.25852000000000003</c:v>
                </c:pt>
                <c:pt idx="253">
                  <c:v>-0.27073000000000003</c:v>
                </c:pt>
                <c:pt idx="254">
                  <c:v>-0.27073000000000003</c:v>
                </c:pt>
                <c:pt idx="255">
                  <c:v>-0.27073000000000003</c:v>
                </c:pt>
                <c:pt idx="256">
                  <c:v>-0.24631</c:v>
                </c:pt>
                <c:pt idx="257">
                  <c:v>-0.25852000000000003</c:v>
                </c:pt>
                <c:pt idx="258">
                  <c:v>-0.25852000000000003</c:v>
                </c:pt>
                <c:pt idx="259">
                  <c:v>-0.27073000000000003</c:v>
                </c:pt>
                <c:pt idx="260">
                  <c:v>-0.25852000000000003</c:v>
                </c:pt>
                <c:pt idx="261">
                  <c:v>-0.25852000000000003</c:v>
                </c:pt>
                <c:pt idx="262">
                  <c:v>-0.24631</c:v>
                </c:pt>
                <c:pt idx="263">
                  <c:v>-0.27073000000000003</c:v>
                </c:pt>
                <c:pt idx="264">
                  <c:v>-0.25852000000000003</c:v>
                </c:pt>
                <c:pt idx="265">
                  <c:v>-0.2341</c:v>
                </c:pt>
                <c:pt idx="266">
                  <c:v>-0.25852000000000003</c:v>
                </c:pt>
                <c:pt idx="267">
                  <c:v>-0.24631</c:v>
                </c:pt>
                <c:pt idx="268">
                  <c:v>-0.22189999999999999</c:v>
                </c:pt>
                <c:pt idx="269">
                  <c:v>-0.25852000000000003</c:v>
                </c:pt>
                <c:pt idx="270">
                  <c:v>-0.25852000000000003</c:v>
                </c:pt>
                <c:pt idx="271">
                  <c:v>-0.24631</c:v>
                </c:pt>
                <c:pt idx="272">
                  <c:v>-0.25852000000000003</c:v>
                </c:pt>
                <c:pt idx="273">
                  <c:v>-0.27073000000000003</c:v>
                </c:pt>
                <c:pt idx="274">
                  <c:v>-0.22189999999999999</c:v>
                </c:pt>
                <c:pt idx="275">
                  <c:v>-0.27073000000000003</c:v>
                </c:pt>
                <c:pt idx="276">
                  <c:v>-0.25852000000000003</c:v>
                </c:pt>
                <c:pt idx="277">
                  <c:v>-0.27073000000000003</c:v>
                </c:pt>
                <c:pt idx="278">
                  <c:v>-0.25852000000000003</c:v>
                </c:pt>
                <c:pt idx="279">
                  <c:v>-0.25852000000000003</c:v>
                </c:pt>
                <c:pt idx="280">
                  <c:v>-0.24631</c:v>
                </c:pt>
                <c:pt idx="281">
                  <c:v>-0.24631</c:v>
                </c:pt>
                <c:pt idx="282">
                  <c:v>-0.27073000000000003</c:v>
                </c:pt>
                <c:pt idx="283">
                  <c:v>-0.24631</c:v>
                </c:pt>
                <c:pt idx="284">
                  <c:v>-0.24631</c:v>
                </c:pt>
                <c:pt idx="285">
                  <c:v>-0.27073000000000003</c:v>
                </c:pt>
                <c:pt idx="286">
                  <c:v>-0.24631</c:v>
                </c:pt>
                <c:pt idx="287">
                  <c:v>-0.24631</c:v>
                </c:pt>
                <c:pt idx="288">
                  <c:v>-0.24631</c:v>
                </c:pt>
                <c:pt idx="289">
                  <c:v>-0.28293000000000001</c:v>
                </c:pt>
                <c:pt idx="290">
                  <c:v>-0.29514000000000001</c:v>
                </c:pt>
                <c:pt idx="291">
                  <c:v>-0.24631</c:v>
                </c:pt>
                <c:pt idx="292">
                  <c:v>-0.25852000000000003</c:v>
                </c:pt>
                <c:pt idx="293">
                  <c:v>-0.25852000000000003</c:v>
                </c:pt>
                <c:pt idx="294">
                  <c:v>-0.2341</c:v>
                </c:pt>
                <c:pt idx="295">
                  <c:v>-0.24631</c:v>
                </c:pt>
                <c:pt idx="296">
                  <c:v>-0.25852000000000003</c:v>
                </c:pt>
                <c:pt idx="297">
                  <c:v>-0.27073000000000003</c:v>
                </c:pt>
                <c:pt idx="298">
                  <c:v>-0.25852000000000003</c:v>
                </c:pt>
                <c:pt idx="299">
                  <c:v>-0.24631</c:v>
                </c:pt>
                <c:pt idx="300">
                  <c:v>-0.24631</c:v>
                </c:pt>
                <c:pt idx="301">
                  <c:v>-0.25852000000000003</c:v>
                </c:pt>
                <c:pt idx="302">
                  <c:v>-0.25852000000000003</c:v>
                </c:pt>
                <c:pt idx="303">
                  <c:v>-0.22189999999999999</c:v>
                </c:pt>
                <c:pt idx="304">
                  <c:v>-0.25852000000000003</c:v>
                </c:pt>
                <c:pt idx="305">
                  <c:v>-0.27073000000000003</c:v>
                </c:pt>
                <c:pt idx="306">
                  <c:v>-0.27073000000000003</c:v>
                </c:pt>
                <c:pt idx="307">
                  <c:v>-0.24631</c:v>
                </c:pt>
                <c:pt idx="308">
                  <c:v>-0.2341</c:v>
                </c:pt>
                <c:pt idx="309">
                  <c:v>-0.2341</c:v>
                </c:pt>
                <c:pt idx="310">
                  <c:v>-0.2341</c:v>
                </c:pt>
                <c:pt idx="311">
                  <c:v>-0.24631</c:v>
                </c:pt>
                <c:pt idx="312">
                  <c:v>-0.2341</c:v>
                </c:pt>
                <c:pt idx="313">
                  <c:v>-0.27073000000000003</c:v>
                </c:pt>
                <c:pt idx="314">
                  <c:v>-0.27073000000000003</c:v>
                </c:pt>
                <c:pt idx="315">
                  <c:v>-0.24631</c:v>
                </c:pt>
                <c:pt idx="316">
                  <c:v>-0.22189999999999999</c:v>
                </c:pt>
                <c:pt idx="317">
                  <c:v>-0.25852000000000003</c:v>
                </c:pt>
                <c:pt idx="318">
                  <c:v>-0.24631</c:v>
                </c:pt>
                <c:pt idx="319">
                  <c:v>-0.22189999999999999</c:v>
                </c:pt>
                <c:pt idx="320">
                  <c:v>-0.25852000000000003</c:v>
                </c:pt>
                <c:pt idx="321">
                  <c:v>-0.27073000000000003</c:v>
                </c:pt>
                <c:pt idx="322">
                  <c:v>-0.25852000000000003</c:v>
                </c:pt>
                <c:pt idx="323">
                  <c:v>-0.27073000000000003</c:v>
                </c:pt>
                <c:pt idx="324">
                  <c:v>-0.2341</c:v>
                </c:pt>
                <c:pt idx="325">
                  <c:v>-0.25852000000000003</c:v>
                </c:pt>
                <c:pt idx="326">
                  <c:v>-0.24631</c:v>
                </c:pt>
                <c:pt idx="327">
                  <c:v>-0.24631</c:v>
                </c:pt>
                <c:pt idx="328">
                  <c:v>-0.25852000000000003</c:v>
                </c:pt>
                <c:pt idx="329">
                  <c:v>-0.2341</c:v>
                </c:pt>
                <c:pt idx="330">
                  <c:v>-0.28293000000000001</c:v>
                </c:pt>
                <c:pt idx="331">
                  <c:v>-0.24631</c:v>
                </c:pt>
                <c:pt idx="332">
                  <c:v>-0.25852000000000003</c:v>
                </c:pt>
                <c:pt idx="333">
                  <c:v>-0.24631</c:v>
                </c:pt>
                <c:pt idx="334">
                  <c:v>-0.27073000000000003</c:v>
                </c:pt>
                <c:pt idx="335">
                  <c:v>-0.2341</c:v>
                </c:pt>
                <c:pt idx="336">
                  <c:v>-0.25852000000000003</c:v>
                </c:pt>
                <c:pt idx="337">
                  <c:v>-0.27073000000000003</c:v>
                </c:pt>
                <c:pt idx="338">
                  <c:v>-0.24631</c:v>
                </c:pt>
                <c:pt idx="339">
                  <c:v>-0.25852000000000003</c:v>
                </c:pt>
                <c:pt idx="340">
                  <c:v>-0.25852000000000003</c:v>
                </c:pt>
                <c:pt idx="341">
                  <c:v>-0.2341</c:v>
                </c:pt>
                <c:pt idx="342">
                  <c:v>-0.24631</c:v>
                </c:pt>
                <c:pt idx="343">
                  <c:v>-0.25852000000000003</c:v>
                </c:pt>
                <c:pt idx="344">
                  <c:v>-0.27073000000000003</c:v>
                </c:pt>
                <c:pt idx="345">
                  <c:v>-0.22189999999999999</c:v>
                </c:pt>
                <c:pt idx="346">
                  <c:v>-0.25852000000000003</c:v>
                </c:pt>
                <c:pt idx="347">
                  <c:v>-0.27073000000000003</c:v>
                </c:pt>
                <c:pt idx="348">
                  <c:v>-0.2341</c:v>
                </c:pt>
                <c:pt idx="349">
                  <c:v>-0.25852000000000003</c:v>
                </c:pt>
                <c:pt idx="350">
                  <c:v>-0.24631</c:v>
                </c:pt>
                <c:pt idx="351">
                  <c:v>-0.25852000000000003</c:v>
                </c:pt>
                <c:pt idx="352">
                  <c:v>-0.25852000000000003</c:v>
                </c:pt>
                <c:pt idx="353">
                  <c:v>-0.2341</c:v>
                </c:pt>
                <c:pt idx="354">
                  <c:v>-0.28293000000000001</c:v>
                </c:pt>
                <c:pt idx="355">
                  <c:v>-0.27073000000000003</c:v>
                </c:pt>
                <c:pt idx="356">
                  <c:v>-0.25852000000000003</c:v>
                </c:pt>
                <c:pt idx="357">
                  <c:v>-0.25852000000000003</c:v>
                </c:pt>
                <c:pt idx="358">
                  <c:v>-0.27073000000000003</c:v>
                </c:pt>
                <c:pt idx="359">
                  <c:v>-0.24631</c:v>
                </c:pt>
                <c:pt idx="360">
                  <c:v>-0.24631</c:v>
                </c:pt>
                <c:pt idx="361">
                  <c:v>-0.24631</c:v>
                </c:pt>
                <c:pt idx="362">
                  <c:v>-0.2341</c:v>
                </c:pt>
                <c:pt idx="363">
                  <c:v>-0.25852000000000003</c:v>
                </c:pt>
                <c:pt idx="364">
                  <c:v>-0.24631</c:v>
                </c:pt>
                <c:pt idx="365">
                  <c:v>-0.25852000000000003</c:v>
                </c:pt>
                <c:pt idx="366">
                  <c:v>-0.25852000000000003</c:v>
                </c:pt>
                <c:pt idx="367">
                  <c:v>-0.24631</c:v>
                </c:pt>
                <c:pt idx="368">
                  <c:v>-0.25852000000000003</c:v>
                </c:pt>
                <c:pt idx="369">
                  <c:v>-0.25852000000000003</c:v>
                </c:pt>
                <c:pt idx="370">
                  <c:v>-0.24631</c:v>
                </c:pt>
                <c:pt idx="371">
                  <c:v>-0.25852000000000003</c:v>
                </c:pt>
                <c:pt idx="372">
                  <c:v>-0.24631</c:v>
                </c:pt>
                <c:pt idx="373">
                  <c:v>-0.20968999999999999</c:v>
                </c:pt>
                <c:pt idx="374">
                  <c:v>-0.27073000000000003</c:v>
                </c:pt>
                <c:pt idx="375">
                  <c:v>-0.24631</c:v>
                </c:pt>
                <c:pt idx="376">
                  <c:v>-0.2341</c:v>
                </c:pt>
                <c:pt idx="377">
                  <c:v>-0.25852000000000003</c:v>
                </c:pt>
                <c:pt idx="378">
                  <c:v>-0.25852000000000003</c:v>
                </c:pt>
                <c:pt idx="379">
                  <c:v>-0.25852000000000003</c:v>
                </c:pt>
                <c:pt idx="380">
                  <c:v>-0.24631</c:v>
                </c:pt>
                <c:pt idx="381">
                  <c:v>-0.25852000000000003</c:v>
                </c:pt>
                <c:pt idx="382">
                  <c:v>-0.28293000000000001</c:v>
                </c:pt>
                <c:pt idx="383">
                  <c:v>-0.25852000000000003</c:v>
                </c:pt>
                <c:pt idx="384">
                  <c:v>-0.27073000000000003</c:v>
                </c:pt>
                <c:pt idx="385">
                  <c:v>-0.22189999999999999</c:v>
                </c:pt>
                <c:pt idx="386">
                  <c:v>-0.24631</c:v>
                </c:pt>
                <c:pt idx="387">
                  <c:v>-0.25852000000000003</c:v>
                </c:pt>
                <c:pt idx="388">
                  <c:v>-0.25852000000000003</c:v>
                </c:pt>
                <c:pt idx="389">
                  <c:v>-0.24631</c:v>
                </c:pt>
                <c:pt idx="390">
                  <c:v>-0.24631</c:v>
                </c:pt>
                <c:pt idx="391">
                  <c:v>-0.25852000000000003</c:v>
                </c:pt>
                <c:pt idx="392">
                  <c:v>-0.27073000000000003</c:v>
                </c:pt>
                <c:pt idx="393">
                  <c:v>-0.28293000000000001</c:v>
                </c:pt>
                <c:pt idx="394">
                  <c:v>-0.25852000000000003</c:v>
                </c:pt>
                <c:pt idx="395">
                  <c:v>-0.25852000000000003</c:v>
                </c:pt>
                <c:pt idx="396">
                  <c:v>-0.22189999999999999</c:v>
                </c:pt>
                <c:pt idx="397">
                  <c:v>-0.27073000000000003</c:v>
                </c:pt>
                <c:pt idx="398">
                  <c:v>-0.25852000000000003</c:v>
                </c:pt>
                <c:pt idx="399">
                  <c:v>-0.24631</c:v>
                </c:pt>
                <c:pt idx="400">
                  <c:v>-0.27073000000000003</c:v>
                </c:pt>
                <c:pt idx="401">
                  <c:v>-0.25852000000000003</c:v>
                </c:pt>
                <c:pt idx="402">
                  <c:v>-0.27073000000000003</c:v>
                </c:pt>
                <c:pt idx="403">
                  <c:v>-0.24631</c:v>
                </c:pt>
                <c:pt idx="404">
                  <c:v>-0.25852000000000003</c:v>
                </c:pt>
                <c:pt idx="405">
                  <c:v>-0.25852000000000003</c:v>
                </c:pt>
                <c:pt idx="406">
                  <c:v>-0.25852000000000003</c:v>
                </c:pt>
                <c:pt idx="407">
                  <c:v>-0.25852000000000003</c:v>
                </c:pt>
                <c:pt idx="408">
                  <c:v>-0.2341</c:v>
                </c:pt>
                <c:pt idx="409">
                  <c:v>-0.24631</c:v>
                </c:pt>
                <c:pt idx="410">
                  <c:v>-0.25852000000000003</c:v>
                </c:pt>
                <c:pt idx="411">
                  <c:v>-0.25852000000000003</c:v>
                </c:pt>
                <c:pt idx="412">
                  <c:v>-0.28293000000000001</c:v>
                </c:pt>
                <c:pt idx="413">
                  <c:v>-0.24631</c:v>
                </c:pt>
                <c:pt idx="414">
                  <c:v>-0.25852000000000003</c:v>
                </c:pt>
                <c:pt idx="415">
                  <c:v>-0.2341</c:v>
                </c:pt>
                <c:pt idx="416">
                  <c:v>-0.27073000000000003</c:v>
                </c:pt>
                <c:pt idx="417">
                  <c:v>-0.2341</c:v>
                </c:pt>
                <c:pt idx="418">
                  <c:v>-0.25852000000000003</c:v>
                </c:pt>
                <c:pt idx="419">
                  <c:v>-0.22189999999999999</c:v>
                </c:pt>
                <c:pt idx="420">
                  <c:v>-0.22189999999999999</c:v>
                </c:pt>
                <c:pt idx="421">
                  <c:v>-0.25852000000000003</c:v>
                </c:pt>
                <c:pt idx="422">
                  <c:v>-0.25852000000000003</c:v>
                </c:pt>
                <c:pt idx="423">
                  <c:v>-0.28293000000000001</c:v>
                </c:pt>
                <c:pt idx="424">
                  <c:v>-0.27073000000000003</c:v>
                </c:pt>
                <c:pt idx="425">
                  <c:v>-0.22189999999999999</c:v>
                </c:pt>
                <c:pt idx="426">
                  <c:v>-0.25852000000000003</c:v>
                </c:pt>
                <c:pt idx="427">
                  <c:v>-0.2341</c:v>
                </c:pt>
                <c:pt idx="428">
                  <c:v>-0.25852000000000003</c:v>
                </c:pt>
                <c:pt idx="429">
                  <c:v>-0.24631</c:v>
                </c:pt>
                <c:pt idx="430">
                  <c:v>-0.27073000000000003</c:v>
                </c:pt>
                <c:pt idx="431">
                  <c:v>-0.22189999999999999</c:v>
                </c:pt>
                <c:pt idx="432">
                  <c:v>-0.2341</c:v>
                </c:pt>
                <c:pt idx="433">
                  <c:v>-0.22189999999999999</c:v>
                </c:pt>
                <c:pt idx="434">
                  <c:v>-0.27073000000000003</c:v>
                </c:pt>
                <c:pt idx="435">
                  <c:v>-0.27073000000000003</c:v>
                </c:pt>
                <c:pt idx="436">
                  <c:v>-0.2341</c:v>
                </c:pt>
                <c:pt idx="437">
                  <c:v>-0.2341</c:v>
                </c:pt>
                <c:pt idx="438">
                  <c:v>-0.24631</c:v>
                </c:pt>
                <c:pt idx="439">
                  <c:v>-0.2341</c:v>
                </c:pt>
                <c:pt idx="440">
                  <c:v>-0.27073000000000003</c:v>
                </c:pt>
                <c:pt idx="441">
                  <c:v>-0.25852000000000003</c:v>
                </c:pt>
                <c:pt idx="442">
                  <c:v>-0.2341</c:v>
                </c:pt>
                <c:pt idx="443">
                  <c:v>-0.2341</c:v>
                </c:pt>
                <c:pt idx="444">
                  <c:v>-0.25852000000000003</c:v>
                </c:pt>
                <c:pt idx="445">
                  <c:v>-0.25852000000000003</c:v>
                </c:pt>
                <c:pt idx="446">
                  <c:v>-0.25852000000000003</c:v>
                </c:pt>
                <c:pt idx="447">
                  <c:v>-0.25852000000000003</c:v>
                </c:pt>
                <c:pt idx="448">
                  <c:v>-0.24631</c:v>
                </c:pt>
                <c:pt idx="449">
                  <c:v>-0.24631</c:v>
                </c:pt>
                <c:pt idx="450">
                  <c:v>-0.2341</c:v>
                </c:pt>
                <c:pt idx="451">
                  <c:v>-0.27073000000000003</c:v>
                </c:pt>
                <c:pt idx="452">
                  <c:v>-0.25852000000000003</c:v>
                </c:pt>
                <c:pt idx="453">
                  <c:v>-0.2341</c:v>
                </c:pt>
                <c:pt idx="454">
                  <c:v>-0.25852000000000003</c:v>
                </c:pt>
                <c:pt idx="455">
                  <c:v>-0.27073000000000003</c:v>
                </c:pt>
                <c:pt idx="456">
                  <c:v>-0.2341</c:v>
                </c:pt>
                <c:pt idx="457">
                  <c:v>-0.2341</c:v>
                </c:pt>
                <c:pt idx="458">
                  <c:v>-0.2341</c:v>
                </c:pt>
                <c:pt idx="459">
                  <c:v>-0.24631</c:v>
                </c:pt>
                <c:pt idx="460">
                  <c:v>-0.25852000000000003</c:v>
                </c:pt>
                <c:pt idx="461">
                  <c:v>-0.25852000000000003</c:v>
                </c:pt>
                <c:pt idx="462">
                  <c:v>-0.24631</c:v>
                </c:pt>
                <c:pt idx="463">
                  <c:v>-0.28293000000000001</c:v>
                </c:pt>
                <c:pt idx="464">
                  <c:v>-0.25852000000000003</c:v>
                </c:pt>
                <c:pt idx="465">
                  <c:v>-0.25852000000000003</c:v>
                </c:pt>
                <c:pt idx="466">
                  <c:v>-0.25852000000000003</c:v>
                </c:pt>
                <c:pt idx="467">
                  <c:v>-0.2341</c:v>
                </c:pt>
                <c:pt idx="468">
                  <c:v>-0.2341</c:v>
                </c:pt>
                <c:pt idx="469">
                  <c:v>-0.25852000000000003</c:v>
                </c:pt>
                <c:pt idx="470">
                  <c:v>-0.27073000000000003</c:v>
                </c:pt>
                <c:pt idx="471">
                  <c:v>-0.2341</c:v>
                </c:pt>
                <c:pt idx="472">
                  <c:v>-0.2341</c:v>
                </c:pt>
                <c:pt idx="473">
                  <c:v>-0.25852000000000003</c:v>
                </c:pt>
                <c:pt idx="474">
                  <c:v>-0.24631</c:v>
                </c:pt>
                <c:pt idx="475">
                  <c:v>-0.25852000000000003</c:v>
                </c:pt>
                <c:pt idx="476">
                  <c:v>-0.25852000000000003</c:v>
                </c:pt>
                <c:pt idx="477">
                  <c:v>-0.24631</c:v>
                </c:pt>
                <c:pt idx="478">
                  <c:v>-0.20968999999999999</c:v>
                </c:pt>
                <c:pt idx="479">
                  <c:v>-0.25852000000000003</c:v>
                </c:pt>
                <c:pt idx="480">
                  <c:v>-0.2341</c:v>
                </c:pt>
                <c:pt idx="481">
                  <c:v>-0.2341</c:v>
                </c:pt>
                <c:pt idx="482">
                  <c:v>-0.2341</c:v>
                </c:pt>
                <c:pt idx="483">
                  <c:v>-0.24631</c:v>
                </c:pt>
                <c:pt idx="484">
                  <c:v>-0.25852000000000003</c:v>
                </c:pt>
                <c:pt idx="485">
                  <c:v>-0.24631</c:v>
                </c:pt>
                <c:pt idx="486">
                  <c:v>-0.24631</c:v>
                </c:pt>
                <c:pt idx="487">
                  <c:v>-0.24631</c:v>
                </c:pt>
                <c:pt idx="488">
                  <c:v>-0.25852000000000003</c:v>
                </c:pt>
                <c:pt idx="489">
                  <c:v>-0.24631</c:v>
                </c:pt>
                <c:pt idx="490">
                  <c:v>-0.24631</c:v>
                </c:pt>
                <c:pt idx="491">
                  <c:v>-0.25852000000000003</c:v>
                </c:pt>
                <c:pt idx="492">
                  <c:v>-0.24631</c:v>
                </c:pt>
                <c:pt idx="493">
                  <c:v>-0.24631</c:v>
                </c:pt>
                <c:pt idx="494">
                  <c:v>-0.2341</c:v>
                </c:pt>
                <c:pt idx="495">
                  <c:v>-0.25852000000000003</c:v>
                </c:pt>
                <c:pt idx="496">
                  <c:v>-0.25852000000000003</c:v>
                </c:pt>
                <c:pt idx="497">
                  <c:v>-0.27073000000000003</c:v>
                </c:pt>
                <c:pt idx="498">
                  <c:v>-0.25852000000000003</c:v>
                </c:pt>
                <c:pt idx="499">
                  <c:v>-0.2341</c:v>
                </c:pt>
                <c:pt idx="500">
                  <c:v>-0.27073000000000003</c:v>
                </c:pt>
                <c:pt idx="501">
                  <c:v>-0.28293000000000001</c:v>
                </c:pt>
                <c:pt idx="502">
                  <c:v>-0.27073000000000003</c:v>
                </c:pt>
                <c:pt idx="503">
                  <c:v>-0.24631</c:v>
                </c:pt>
                <c:pt idx="504">
                  <c:v>-0.28293000000000001</c:v>
                </c:pt>
                <c:pt idx="505">
                  <c:v>-0.24631</c:v>
                </c:pt>
                <c:pt idx="506">
                  <c:v>-0.25852000000000003</c:v>
                </c:pt>
                <c:pt idx="507">
                  <c:v>-0.27073000000000003</c:v>
                </c:pt>
                <c:pt idx="508">
                  <c:v>-0.24631</c:v>
                </c:pt>
                <c:pt idx="509">
                  <c:v>-0.25852000000000003</c:v>
                </c:pt>
                <c:pt idx="510">
                  <c:v>-0.25852000000000003</c:v>
                </c:pt>
                <c:pt idx="511">
                  <c:v>-0.24631</c:v>
                </c:pt>
                <c:pt idx="512">
                  <c:v>-0.25852000000000003</c:v>
                </c:pt>
                <c:pt idx="513">
                  <c:v>-0.25852000000000003</c:v>
                </c:pt>
                <c:pt idx="514">
                  <c:v>-0.28293000000000001</c:v>
                </c:pt>
                <c:pt idx="515">
                  <c:v>-0.25852000000000003</c:v>
                </c:pt>
                <c:pt idx="516">
                  <c:v>-0.27073000000000003</c:v>
                </c:pt>
                <c:pt idx="517">
                  <c:v>-0.24631</c:v>
                </c:pt>
                <c:pt idx="518">
                  <c:v>-0.28293000000000001</c:v>
                </c:pt>
                <c:pt idx="519">
                  <c:v>-0.25852000000000003</c:v>
                </c:pt>
                <c:pt idx="520">
                  <c:v>-0.27073000000000003</c:v>
                </c:pt>
                <c:pt idx="521">
                  <c:v>-0.25852000000000003</c:v>
                </c:pt>
                <c:pt idx="522">
                  <c:v>-0.24631</c:v>
                </c:pt>
                <c:pt idx="523">
                  <c:v>-0.2341</c:v>
                </c:pt>
                <c:pt idx="524">
                  <c:v>-0.2341</c:v>
                </c:pt>
                <c:pt idx="525">
                  <c:v>-0.24631</c:v>
                </c:pt>
                <c:pt idx="526">
                  <c:v>-0.24631</c:v>
                </c:pt>
                <c:pt idx="527">
                  <c:v>-0.27073000000000003</c:v>
                </c:pt>
                <c:pt idx="528">
                  <c:v>-0.24631</c:v>
                </c:pt>
                <c:pt idx="529">
                  <c:v>-0.24631</c:v>
                </c:pt>
                <c:pt idx="530">
                  <c:v>-0.2341</c:v>
                </c:pt>
                <c:pt idx="531">
                  <c:v>-0.24631</c:v>
                </c:pt>
                <c:pt idx="532">
                  <c:v>-0.25852000000000003</c:v>
                </c:pt>
                <c:pt idx="533">
                  <c:v>-0.27073000000000003</c:v>
                </c:pt>
                <c:pt idx="534">
                  <c:v>-0.27073000000000003</c:v>
                </c:pt>
                <c:pt idx="535">
                  <c:v>-0.2341</c:v>
                </c:pt>
                <c:pt idx="536">
                  <c:v>-0.28293000000000001</c:v>
                </c:pt>
                <c:pt idx="537">
                  <c:v>-0.25852000000000003</c:v>
                </c:pt>
                <c:pt idx="538">
                  <c:v>-0.25852000000000003</c:v>
                </c:pt>
                <c:pt idx="539">
                  <c:v>-0.2341</c:v>
                </c:pt>
                <c:pt idx="540">
                  <c:v>-0.25852000000000003</c:v>
                </c:pt>
                <c:pt idx="541">
                  <c:v>-0.2341</c:v>
                </c:pt>
                <c:pt idx="542">
                  <c:v>-0.25852000000000003</c:v>
                </c:pt>
                <c:pt idx="543">
                  <c:v>-0.24631</c:v>
                </c:pt>
                <c:pt idx="544">
                  <c:v>-0.2341</c:v>
                </c:pt>
                <c:pt idx="545">
                  <c:v>-0.27073000000000003</c:v>
                </c:pt>
                <c:pt idx="546">
                  <c:v>-0.28293000000000001</c:v>
                </c:pt>
                <c:pt idx="547">
                  <c:v>-0.24631</c:v>
                </c:pt>
                <c:pt idx="548">
                  <c:v>-0.2341</c:v>
                </c:pt>
                <c:pt idx="549">
                  <c:v>-0.24631</c:v>
                </c:pt>
                <c:pt idx="550">
                  <c:v>-0.2341</c:v>
                </c:pt>
                <c:pt idx="551">
                  <c:v>-0.27073000000000003</c:v>
                </c:pt>
                <c:pt idx="552">
                  <c:v>-0.2341</c:v>
                </c:pt>
                <c:pt idx="553">
                  <c:v>-0.25852000000000003</c:v>
                </c:pt>
                <c:pt idx="554">
                  <c:v>-0.25852000000000003</c:v>
                </c:pt>
                <c:pt idx="555">
                  <c:v>-0.2341</c:v>
                </c:pt>
                <c:pt idx="556">
                  <c:v>-0.2341</c:v>
                </c:pt>
                <c:pt idx="557">
                  <c:v>-0.24631</c:v>
                </c:pt>
                <c:pt idx="558">
                  <c:v>-0.24631</c:v>
                </c:pt>
                <c:pt idx="559">
                  <c:v>-0.25852000000000003</c:v>
                </c:pt>
                <c:pt idx="560">
                  <c:v>-0.25852000000000003</c:v>
                </c:pt>
                <c:pt idx="561">
                  <c:v>-0.25852000000000003</c:v>
                </c:pt>
                <c:pt idx="562">
                  <c:v>-0.25852000000000003</c:v>
                </c:pt>
                <c:pt idx="563">
                  <c:v>-0.22189999999999999</c:v>
                </c:pt>
                <c:pt idx="564">
                  <c:v>-0.24631</c:v>
                </c:pt>
                <c:pt idx="565">
                  <c:v>-0.24631</c:v>
                </c:pt>
                <c:pt idx="566">
                  <c:v>-0.25852000000000003</c:v>
                </c:pt>
                <c:pt idx="567">
                  <c:v>-0.29514000000000001</c:v>
                </c:pt>
                <c:pt idx="568">
                  <c:v>-0.24631</c:v>
                </c:pt>
                <c:pt idx="569">
                  <c:v>-0.24631</c:v>
                </c:pt>
                <c:pt idx="570">
                  <c:v>-0.2341</c:v>
                </c:pt>
                <c:pt idx="571">
                  <c:v>-0.24631</c:v>
                </c:pt>
                <c:pt idx="572">
                  <c:v>-0.25852000000000003</c:v>
                </c:pt>
                <c:pt idx="573">
                  <c:v>-0.2341</c:v>
                </c:pt>
                <c:pt idx="574">
                  <c:v>-0.22189999999999999</c:v>
                </c:pt>
                <c:pt idx="575">
                  <c:v>-0.24631</c:v>
                </c:pt>
                <c:pt idx="576">
                  <c:v>-0.2341</c:v>
                </c:pt>
                <c:pt idx="577">
                  <c:v>-0.24631</c:v>
                </c:pt>
                <c:pt idx="578">
                  <c:v>-0.25852000000000003</c:v>
                </c:pt>
                <c:pt idx="579">
                  <c:v>-0.25852000000000003</c:v>
                </c:pt>
                <c:pt idx="580">
                  <c:v>-0.25852000000000003</c:v>
                </c:pt>
                <c:pt idx="581">
                  <c:v>-0.25852000000000003</c:v>
                </c:pt>
                <c:pt idx="582">
                  <c:v>-0.25852000000000003</c:v>
                </c:pt>
                <c:pt idx="583">
                  <c:v>-0.2341</c:v>
                </c:pt>
                <c:pt idx="584">
                  <c:v>-0.24631</c:v>
                </c:pt>
                <c:pt idx="585">
                  <c:v>-0.24631</c:v>
                </c:pt>
                <c:pt idx="586">
                  <c:v>-0.2341</c:v>
                </c:pt>
                <c:pt idx="587">
                  <c:v>-0.25852000000000003</c:v>
                </c:pt>
                <c:pt idx="588">
                  <c:v>-0.25852000000000003</c:v>
                </c:pt>
                <c:pt idx="589">
                  <c:v>-0.25852000000000003</c:v>
                </c:pt>
                <c:pt idx="590">
                  <c:v>-0.24631</c:v>
                </c:pt>
                <c:pt idx="591">
                  <c:v>-0.27073000000000003</c:v>
                </c:pt>
                <c:pt idx="592">
                  <c:v>-0.2341</c:v>
                </c:pt>
                <c:pt idx="593">
                  <c:v>-0.24631</c:v>
                </c:pt>
                <c:pt idx="594">
                  <c:v>-0.2341</c:v>
                </c:pt>
                <c:pt idx="595">
                  <c:v>-0.25852000000000003</c:v>
                </c:pt>
                <c:pt idx="596">
                  <c:v>-0.25852000000000003</c:v>
                </c:pt>
                <c:pt idx="597">
                  <c:v>-0.24631</c:v>
                </c:pt>
                <c:pt idx="598">
                  <c:v>-0.25852000000000003</c:v>
                </c:pt>
                <c:pt idx="599">
                  <c:v>-0.24631</c:v>
                </c:pt>
                <c:pt idx="600">
                  <c:v>-0.27073000000000003</c:v>
                </c:pt>
                <c:pt idx="601">
                  <c:v>-0.25852000000000003</c:v>
                </c:pt>
                <c:pt idx="602">
                  <c:v>-0.24631</c:v>
                </c:pt>
                <c:pt idx="603">
                  <c:v>-0.24631</c:v>
                </c:pt>
                <c:pt idx="604">
                  <c:v>-0.27073000000000003</c:v>
                </c:pt>
                <c:pt idx="605">
                  <c:v>-0.25852000000000003</c:v>
                </c:pt>
                <c:pt idx="606">
                  <c:v>-0.24631</c:v>
                </c:pt>
                <c:pt idx="607">
                  <c:v>-0.24631</c:v>
                </c:pt>
                <c:pt idx="608">
                  <c:v>-0.24631</c:v>
                </c:pt>
                <c:pt idx="609">
                  <c:v>-0.27073000000000003</c:v>
                </c:pt>
                <c:pt idx="610">
                  <c:v>-0.25852000000000003</c:v>
                </c:pt>
                <c:pt idx="611">
                  <c:v>-0.2341</c:v>
                </c:pt>
                <c:pt idx="612">
                  <c:v>-0.2341</c:v>
                </c:pt>
                <c:pt idx="613">
                  <c:v>-0.24631</c:v>
                </c:pt>
                <c:pt idx="614">
                  <c:v>-0.27073000000000003</c:v>
                </c:pt>
                <c:pt idx="615">
                  <c:v>-0.24631</c:v>
                </c:pt>
                <c:pt idx="616">
                  <c:v>-0.24631</c:v>
                </c:pt>
                <c:pt idx="617">
                  <c:v>-0.22189999999999999</c:v>
                </c:pt>
                <c:pt idx="618">
                  <c:v>-0.2341</c:v>
                </c:pt>
                <c:pt idx="619">
                  <c:v>-0.25852000000000003</c:v>
                </c:pt>
                <c:pt idx="620">
                  <c:v>-0.25852000000000003</c:v>
                </c:pt>
                <c:pt idx="621">
                  <c:v>-0.25852000000000003</c:v>
                </c:pt>
                <c:pt idx="622">
                  <c:v>-0.2341</c:v>
                </c:pt>
                <c:pt idx="623">
                  <c:v>-0.27073000000000003</c:v>
                </c:pt>
                <c:pt idx="624">
                  <c:v>-0.2341</c:v>
                </c:pt>
                <c:pt idx="625">
                  <c:v>-0.24631</c:v>
                </c:pt>
                <c:pt idx="626">
                  <c:v>-0.2341</c:v>
                </c:pt>
                <c:pt idx="627">
                  <c:v>-0.25852000000000003</c:v>
                </c:pt>
                <c:pt idx="628">
                  <c:v>-0.25852000000000003</c:v>
                </c:pt>
                <c:pt idx="629">
                  <c:v>-0.25852000000000003</c:v>
                </c:pt>
                <c:pt idx="630">
                  <c:v>-0.27073000000000003</c:v>
                </c:pt>
                <c:pt idx="631">
                  <c:v>-0.24631</c:v>
                </c:pt>
                <c:pt idx="632">
                  <c:v>-0.24631</c:v>
                </c:pt>
                <c:pt idx="633">
                  <c:v>-0.25852000000000003</c:v>
                </c:pt>
                <c:pt idx="634">
                  <c:v>-0.24631</c:v>
                </c:pt>
                <c:pt idx="635">
                  <c:v>-0.22189999999999999</c:v>
                </c:pt>
                <c:pt idx="636">
                  <c:v>-0.25852000000000003</c:v>
                </c:pt>
                <c:pt idx="637">
                  <c:v>-0.2341</c:v>
                </c:pt>
                <c:pt idx="638">
                  <c:v>-0.25852000000000003</c:v>
                </c:pt>
                <c:pt idx="639">
                  <c:v>-0.24631</c:v>
                </c:pt>
                <c:pt idx="640">
                  <c:v>-0.25852000000000003</c:v>
                </c:pt>
                <c:pt idx="641">
                  <c:v>-0.25852000000000003</c:v>
                </c:pt>
                <c:pt idx="642">
                  <c:v>-0.22189999999999999</c:v>
                </c:pt>
                <c:pt idx="643">
                  <c:v>-0.25852000000000003</c:v>
                </c:pt>
                <c:pt idx="644">
                  <c:v>-0.24631</c:v>
                </c:pt>
                <c:pt idx="645">
                  <c:v>-0.24631</c:v>
                </c:pt>
                <c:pt idx="646">
                  <c:v>-0.27073000000000003</c:v>
                </c:pt>
                <c:pt idx="647">
                  <c:v>-0.24631</c:v>
                </c:pt>
                <c:pt idx="648">
                  <c:v>-0.24631</c:v>
                </c:pt>
                <c:pt idx="649">
                  <c:v>-0.24631</c:v>
                </c:pt>
                <c:pt idx="650">
                  <c:v>-0.22189999999999999</c:v>
                </c:pt>
                <c:pt idx="651">
                  <c:v>-0.25852000000000003</c:v>
                </c:pt>
                <c:pt idx="652">
                  <c:v>-0.2341</c:v>
                </c:pt>
                <c:pt idx="653">
                  <c:v>-0.2341</c:v>
                </c:pt>
                <c:pt idx="654">
                  <c:v>-0.24631</c:v>
                </c:pt>
                <c:pt idx="655">
                  <c:v>-0.2341</c:v>
                </c:pt>
                <c:pt idx="656">
                  <c:v>-0.24631</c:v>
                </c:pt>
                <c:pt idx="657">
                  <c:v>-0.25852000000000003</c:v>
                </c:pt>
                <c:pt idx="658">
                  <c:v>-0.24631</c:v>
                </c:pt>
                <c:pt idx="659">
                  <c:v>-0.25852000000000003</c:v>
                </c:pt>
                <c:pt idx="660">
                  <c:v>-0.2341</c:v>
                </c:pt>
                <c:pt idx="661">
                  <c:v>-0.24631</c:v>
                </c:pt>
                <c:pt idx="662">
                  <c:v>-0.24631</c:v>
                </c:pt>
                <c:pt idx="663">
                  <c:v>-0.2341</c:v>
                </c:pt>
                <c:pt idx="664">
                  <c:v>-0.2341</c:v>
                </c:pt>
                <c:pt idx="665">
                  <c:v>-0.2341</c:v>
                </c:pt>
                <c:pt idx="666">
                  <c:v>-0.2341</c:v>
                </c:pt>
                <c:pt idx="667">
                  <c:v>-0.25852000000000003</c:v>
                </c:pt>
                <c:pt idx="668">
                  <c:v>-0.27073000000000003</c:v>
                </c:pt>
                <c:pt idx="669">
                  <c:v>-0.24631</c:v>
                </c:pt>
                <c:pt idx="670">
                  <c:v>-0.27073000000000003</c:v>
                </c:pt>
                <c:pt idx="671">
                  <c:v>-0.24631</c:v>
                </c:pt>
                <c:pt idx="672">
                  <c:v>-0.27073000000000003</c:v>
                </c:pt>
                <c:pt idx="673">
                  <c:v>-0.25852000000000003</c:v>
                </c:pt>
                <c:pt idx="674">
                  <c:v>-0.24631</c:v>
                </c:pt>
                <c:pt idx="675">
                  <c:v>-0.25852000000000003</c:v>
                </c:pt>
                <c:pt idx="676">
                  <c:v>-0.25852000000000003</c:v>
                </c:pt>
                <c:pt idx="677">
                  <c:v>-0.25852000000000003</c:v>
                </c:pt>
                <c:pt idx="678">
                  <c:v>-0.25852000000000003</c:v>
                </c:pt>
                <c:pt idx="679">
                  <c:v>-0.27073000000000003</c:v>
                </c:pt>
                <c:pt idx="680">
                  <c:v>-0.29514000000000001</c:v>
                </c:pt>
                <c:pt idx="681">
                  <c:v>-0.22189999999999999</c:v>
                </c:pt>
                <c:pt idx="682">
                  <c:v>-0.24631</c:v>
                </c:pt>
                <c:pt idx="683">
                  <c:v>-0.24631</c:v>
                </c:pt>
                <c:pt idx="684">
                  <c:v>-0.25852000000000003</c:v>
                </c:pt>
                <c:pt idx="685">
                  <c:v>-0.25852000000000003</c:v>
                </c:pt>
                <c:pt idx="686">
                  <c:v>-0.27073000000000003</c:v>
                </c:pt>
                <c:pt idx="687">
                  <c:v>-0.27073000000000003</c:v>
                </c:pt>
                <c:pt idx="688">
                  <c:v>-0.25852000000000003</c:v>
                </c:pt>
                <c:pt idx="689">
                  <c:v>-0.25852000000000003</c:v>
                </c:pt>
                <c:pt idx="690">
                  <c:v>-0.27073000000000003</c:v>
                </c:pt>
                <c:pt idx="691">
                  <c:v>-0.24631</c:v>
                </c:pt>
                <c:pt idx="692">
                  <c:v>-0.24631</c:v>
                </c:pt>
                <c:pt idx="693">
                  <c:v>-0.2341</c:v>
                </c:pt>
                <c:pt idx="694">
                  <c:v>-0.19747999999999999</c:v>
                </c:pt>
                <c:pt idx="695">
                  <c:v>-0.27073000000000003</c:v>
                </c:pt>
                <c:pt idx="696">
                  <c:v>-0.24631</c:v>
                </c:pt>
                <c:pt idx="697">
                  <c:v>-0.2341</c:v>
                </c:pt>
                <c:pt idx="698">
                  <c:v>-0.2341</c:v>
                </c:pt>
                <c:pt idx="699">
                  <c:v>-0.25852000000000003</c:v>
                </c:pt>
                <c:pt idx="700">
                  <c:v>-0.2341</c:v>
                </c:pt>
                <c:pt idx="701">
                  <c:v>-0.2341</c:v>
                </c:pt>
                <c:pt idx="702">
                  <c:v>-0.25852000000000003</c:v>
                </c:pt>
                <c:pt idx="703">
                  <c:v>-0.27073000000000003</c:v>
                </c:pt>
                <c:pt idx="704">
                  <c:v>-0.2341</c:v>
                </c:pt>
                <c:pt idx="705">
                  <c:v>-0.27073000000000003</c:v>
                </c:pt>
                <c:pt idx="706">
                  <c:v>-0.2341</c:v>
                </c:pt>
                <c:pt idx="707">
                  <c:v>-0.25852000000000003</c:v>
                </c:pt>
                <c:pt idx="708">
                  <c:v>-0.22189999999999999</c:v>
                </c:pt>
                <c:pt idx="709">
                  <c:v>-0.24631</c:v>
                </c:pt>
                <c:pt idx="710">
                  <c:v>-0.22189999999999999</c:v>
                </c:pt>
                <c:pt idx="711">
                  <c:v>-0.27073000000000003</c:v>
                </c:pt>
                <c:pt idx="712">
                  <c:v>-0.24631</c:v>
                </c:pt>
                <c:pt idx="713">
                  <c:v>-0.2341</c:v>
                </c:pt>
                <c:pt idx="714">
                  <c:v>-0.25852000000000003</c:v>
                </c:pt>
                <c:pt idx="715">
                  <c:v>-0.2341</c:v>
                </c:pt>
                <c:pt idx="716">
                  <c:v>-0.25852000000000003</c:v>
                </c:pt>
                <c:pt idx="717">
                  <c:v>-0.27073000000000003</c:v>
                </c:pt>
                <c:pt idx="718">
                  <c:v>-0.27073000000000003</c:v>
                </c:pt>
                <c:pt idx="719">
                  <c:v>-0.25852000000000003</c:v>
                </c:pt>
                <c:pt idx="720">
                  <c:v>-0.22189999999999999</c:v>
                </c:pt>
                <c:pt idx="721">
                  <c:v>-0.25852000000000003</c:v>
                </c:pt>
                <c:pt idx="722">
                  <c:v>-0.24631</c:v>
                </c:pt>
                <c:pt idx="723">
                  <c:v>-0.24631</c:v>
                </c:pt>
                <c:pt idx="724">
                  <c:v>-0.2341</c:v>
                </c:pt>
                <c:pt idx="725">
                  <c:v>-0.28293000000000001</c:v>
                </c:pt>
                <c:pt idx="726">
                  <c:v>-0.24631</c:v>
                </c:pt>
                <c:pt idx="727">
                  <c:v>-0.27073000000000003</c:v>
                </c:pt>
                <c:pt idx="728">
                  <c:v>-0.25852000000000003</c:v>
                </c:pt>
                <c:pt idx="729">
                  <c:v>-0.25852000000000003</c:v>
                </c:pt>
                <c:pt idx="730">
                  <c:v>-0.24631</c:v>
                </c:pt>
                <c:pt idx="731">
                  <c:v>-0.27073000000000003</c:v>
                </c:pt>
                <c:pt idx="732">
                  <c:v>-0.2341</c:v>
                </c:pt>
                <c:pt idx="733">
                  <c:v>-0.24631</c:v>
                </c:pt>
                <c:pt idx="734">
                  <c:v>-0.27073000000000003</c:v>
                </c:pt>
                <c:pt idx="735">
                  <c:v>-0.24631</c:v>
                </c:pt>
                <c:pt idx="736">
                  <c:v>-0.25852000000000003</c:v>
                </c:pt>
                <c:pt idx="737">
                  <c:v>-0.2341</c:v>
                </c:pt>
                <c:pt idx="738">
                  <c:v>-0.25852000000000003</c:v>
                </c:pt>
                <c:pt idx="739">
                  <c:v>-0.24631</c:v>
                </c:pt>
                <c:pt idx="740">
                  <c:v>-0.24631</c:v>
                </c:pt>
                <c:pt idx="741">
                  <c:v>-0.25852000000000003</c:v>
                </c:pt>
                <c:pt idx="742">
                  <c:v>-0.27073000000000003</c:v>
                </c:pt>
                <c:pt idx="743">
                  <c:v>-0.25852000000000003</c:v>
                </c:pt>
                <c:pt idx="744">
                  <c:v>-0.25852000000000003</c:v>
                </c:pt>
                <c:pt idx="745">
                  <c:v>-0.24631</c:v>
                </c:pt>
                <c:pt idx="746">
                  <c:v>-0.2341</c:v>
                </c:pt>
                <c:pt idx="747">
                  <c:v>-0.25852000000000003</c:v>
                </c:pt>
                <c:pt idx="748">
                  <c:v>-0.24631</c:v>
                </c:pt>
                <c:pt idx="749">
                  <c:v>-0.25852000000000003</c:v>
                </c:pt>
                <c:pt idx="750">
                  <c:v>-0.25852000000000003</c:v>
                </c:pt>
                <c:pt idx="751">
                  <c:v>-0.24631</c:v>
                </c:pt>
                <c:pt idx="752">
                  <c:v>-0.2341</c:v>
                </c:pt>
                <c:pt idx="753">
                  <c:v>-0.24631</c:v>
                </c:pt>
                <c:pt idx="754">
                  <c:v>-0.25852000000000003</c:v>
                </c:pt>
                <c:pt idx="755">
                  <c:v>-0.25852000000000003</c:v>
                </c:pt>
                <c:pt idx="756">
                  <c:v>-0.24631</c:v>
                </c:pt>
                <c:pt idx="757">
                  <c:v>-0.27073000000000003</c:v>
                </c:pt>
                <c:pt idx="758">
                  <c:v>-0.27073000000000003</c:v>
                </c:pt>
                <c:pt idx="759">
                  <c:v>-0.25852000000000003</c:v>
                </c:pt>
                <c:pt idx="760">
                  <c:v>-0.24631</c:v>
                </c:pt>
                <c:pt idx="761">
                  <c:v>-0.2341</c:v>
                </c:pt>
                <c:pt idx="762">
                  <c:v>-0.2341</c:v>
                </c:pt>
                <c:pt idx="763">
                  <c:v>-0.2341</c:v>
                </c:pt>
                <c:pt idx="764">
                  <c:v>-0.28293000000000001</c:v>
                </c:pt>
                <c:pt idx="765">
                  <c:v>-0.22189999999999999</c:v>
                </c:pt>
                <c:pt idx="766">
                  <c:v>-0.25852000000000003</c:v>
                </c:pt>
                <c:pt idx="767">
                  <c:v>-0.28293000000000001</c:v>
                </c:pt>
                <c:pt idx="768">
                  <c:v>-0.27073000000000003</c:v>
                </c:pt>
                <c:pt idx="769">
                  <c:v>-0.24631</c:v>
                </c:pt>
                <c:pt idx="770">
                  <c:v>-0.22189999999999999</c:v>
                </c:pt>
                <c:pt idx="771">
                  <c:v>-0.27073000000000003</c:v>
                </c:pt>
                <c:pt idx="772">
                  <c:v>-0.27073000000000003</c:v>
                </c:pt>
                <c:pt idx="773">
                  <c:v>-0.25852000000000003</c:v>
                </c:pt>
                <c:pt idx="774">
                  <c:v>-0.25852000000000003</c:v>
                </c:pt>
                <c:pt idx="775">
                  <c:v>-0.27073000000000003</c:v>
                </c:pt>
                <c:pt idx="776">
                  <c:v>-0.25852000000000003</c:v>
                </c:pt>
                <c:pt idx="777">
                  <c:v>-0.27073000000000003</c:v>
                </c:pt>
                <c:pt idx="778">
                  <c:v>-0.25852000000000003</c:v>
                </c:pt>
                <c:pt idx="779">
                  <c:v>-0.24631</c:v>
                </c:pt>
                <c:pt idx="780">
                  <c:v>-0.25852000000000003</c:v>
                </c:pt>
                <c:pt idx="781">
                  <c:v>-0.24631</c:v>
                </c:pt>
                <c:pt idx="782">
                  <c:v>-0.27073000000000003</c:v>
                </c:pt>
                <c:pt idx="783">
                  <c:v>-0.25852000000000003</c:v>
                </c:pt>
                <c:pt idx="784">
                  <c:v>-0.2341</c:v>
                </c:pt>
                <c:pt idx="785">
                  <c:v>-0.27073000000000003</c:v>
                </c:pt>
                <c:pt idx="786">
                  <c:v>-0.27073000000000003</c:v>
                </c:pt>
                <c:pt idx="787">
                  <c:v>-0.25852000000000003</c:v>
                </c:pt>
                <c:pt idx="788">
                  <c:v>-0.24631</c:v>
                </c:pt>
                <c:pt idx="789">
                  <c:v>-0.25852000000000003</c:v>
                </c:pt>
                <c:pt idx="790">
                  <c:v>-0.22189999999999999</c:v>
                </c:pt>
                <c:pt idx="791">
                  <c:v>-0.24631</c:v>
                </c:pt>
                <c:pt idx="792">
                  <c:v>-0.25852000000000003</c:v>
                </c:pt>
                <c:pt idx="793">
                  <c:v>-0.25852000000000003</c:v>
                </c:pt>
                <c:pt idx="794">
                  <c:v>-0.25852000000000003</c:v>
                </c:pt>
                <c:pt idx="795">
                  <c:v>-0.27073000000000003</c:v>
                </c:pt>
                <c:pt idx="796">
                  <c:v>-0.24631</c:v>
                </c:pt>
                <c:pt idx="797">
                  <c:v>-0.25852000000000003</c:v>
                </c:pt>
                <c:pt idx="798">
                  <c:v>-0.2341</c:v>
                </c:pt>
                <c:pt idx="799">
                  <c:v>-0.2341</c:v>
                </c:pt>
                <c:pt idx="800">
                  <c:v>-0.24631</c:v>
                </c:pt>
                <c:pt idx="801">
                  <c:v>-0.25852000000000003</c:v>
                </c:pt>
                <c:pt idx="802">
                  <c:v>-0.24631</c:v>
                </c:pt>
                <c:pt idx="803">
                  <c:v>-0.25852000000000003</c:v>
                </c:pt>
                <c:pt idx="804">
                  <c:v>-0.27073000000000003</c:v>
                </c:pt>
                <c:pt idx="805">
                  <c:v>-0.24631</c:v>
                </c:pt>
                <c:pt idx="806">
                  <c:v>-0.2341</c:v>
                </c:pt>
                <c:pt idx="807">
                  <c:v>-0.27073000000000003</c:v>
                </c:pt>
                <c:pt idx="808">
                  <c:v>-0.25852000000000003</c:v>
                </c:pt>
                <c:pt idx="809">
                  <c:v>-0.22189999999999999</c:v>
                </c:pt>
                <c:pt idx="810">
                  <c:v>-0.28293000000000001</c:v>
                </c:pt>
                <c:pt idx="811">
                  <c:v>-0.25852000000000003</c:v>
                </c:pt>
                <c:pt idx="812">
                  <c:v>-0.2341</c:v>
                </c:pt>
                <c:pt idx="813">
                  <c:v>-0.2341</c:v>
                </c:pt>
                <c:pt idx="814">
                  <c:v>-0.2341</c:v>
                </c:pt>
                <c:pt idx="815">
                  <c:v>-0.24631</c:v>
                </c:pt>
                <c:pt idx="816">
                  <c:v>-0.22189999999999999</c:v>
                </c:pt>
                <c:pt idx="817">
                  <c:v>-0.24631</c:v>
                </c:pt>
                <c:pt idx="818">
                  <c:v>-0.25852000000000003</c:v>
                </c:pt>
                <c:pt idx="819">
                  <c:v>-0.27073000000000003</c:v>
                </c:pt>
                <c:pt idx="820">
                  <c:v>-0.25852000000000003</c:v>
                </c:pt>
                <c:pt idx="821">
                  <c:v>-0.25852000000000003</c:v>
                </c:pt>
                <c:pt idx="822">
                  <c:v>-0.24631</c:v>
                </c:pt>
                <c:pt idx="823">
                  <c:v>-0.24631</c:v>
                </c:pt>
                <c:pt idx="824">
                  <c:v>-0.25852000000000003</c:v>
                </c:pt>
                <c:pt idx="825">
                  <c:v>-0.27073000000000003</c:v>
                </c:pt>
                <c:pt idx="826">
                  <c:v>-0.25852000000000003</c:v>
                </c:pt>
                <c:pt idx="827">
                  <c:v>-0.25852000000000003</c:v>
                </c:pt>
                <c:pt idx="828">
                  <c:v>-0.24631</c:v>
                </c:pt>
                <c:pt idx="829">
                  <c:v>-0.27073000000000003</c:v>
                </c:pt>
                <c:pt idx="830">
                  <c:v>-0.2341</c:v>
                </c:pt>
                <c:pt idx="831">
                  <c:v>-0.25852000000000003</c:v>
                </c:pt>
                <c:pt idx="832">
                  <c:v>-0.25852000000000003</c:v>
                </c:pt>
                <c:pt idx="833">
                  <c:v>-0.25852000000000003</c:v>
                </c:pt>
                <c:pt idx="834">
                  <c:v>-0.24631</c:v>
                </c:pt>
                <c:pt idx="835">
                  <c:v>-0.27073000000000003</c:v>
                </c:pt>
                <c:pt idx="836">
                  <c:v>-0.25852000000000003</c:v>
                </c:pt>
                <c:pt idx="837">
                  <c:v>-0.27073000000000003</c:v>
                </c:pt>
                <c:pt idx="838">
                  <c:v>-0.29514000000000001</c:v>
                </c:pt>
                <c:pt idx="839">
                  <c:v>-0.27073000000000003</c:v>
                </c:pt>
                <c:pt idx="840">
                  <c:v>-0.27073000000000003</c:v>
                </c:pt>
                <c:pt idx="841">
                  <c:v>-0.25852000000000003</c:v>
                </c:pt>
                <c:pt idx="842">
                  <c:v>-0.27073000000000003</c:v>
                </c:pt>
                <c:pt idx="843">
                  <c:v>-0.24631</c:v>
                </c:pt>
                <c:pt idx="844">
                  <c:v>-0.27073000000000003</c:v>
                </c:pt>
                <c:pt idx="845">
                  <c:v>-0.25852000000000003</c:v>
                </c:pt>
                <c:pt idx="846">
                  <c:v>-0.27073000000000003</c:v>
                </c:pt>
                <c:pt idx="847">
                  <c:v>-0.2341</c:v>
                </c:pt>
                <c:pt idx="848">
                  <c:v>-0.25852000000000003</c:v>
                </c:pt>
                <c:pt idx="849">
                  <c:v>-0.25852000000000003</c:v>
                </c:pt>
                <c:pt idx="850">
                  <c:v>-0.24631</c:v>
                </c:pt>
                <c:pt idx="851">
                  <c:v>-0.2341</c:v>
                </c:pt>
                <c:pt idx="852">
                  <c:v>-0.25852000000000003</c:v>
                </c:pt>
                <c:pt idx="853">
                  <c:v>-0.25852000000000003</c:v>
                </c:pt>
                <c:pt idx="854">
                  <c:v>-0.24631</c:v>
                </c:pt>
                <c:pt idx="855">
                  <c:v>-0.27073000000000003</c:v>
                </c:pt>
                <c:pt idx="856">
                  <c:v>-0.24631</c:v>
                </c:pt>
                <c:pt idx="857">
                  <c:v>-0.24631</c:v>
                </c:pt>
                <c:pt idx="858">
                  <c:v>-0.24631</c:v>
                </c:pt>
                <c:pt idx="859">
                  <c:v>-0.25852000000000003</c:v>
                </c:pt>
                <c:pt idx="860">
                  <c:v>-0.24631</c:v>
                </c:pt>
                <c:pt idx="861">
                  <c:v>-0.25852000000000003</c:v>
                </c:pt>
                <c:pt idx="862">
                  <c:v>-0.2341</c:v>
                </c:pt>
                <c:pt idx="863">
                  <c:v>-0.25852000000000003</c:v>
                </c:pt>
                <c:pt idx="864">
                  <c:v>-0.24631</c:v>
                </c:pt>
                <c:pt idx="865">
                  <c:v>-0.2341</c:v>
                </c:pt>
                <c:pt idx="866">
                  <c:v>-0.22189999999999999</c:v>
                </c:pt>
                <c:pt idx="867">
                  <c:v>-0.24631</c:v>
                </c:pt>
                <c:pt idx="868">
                  <c:v>-0.25852000000000003</c:v>
                </c:pt>
                <c:pt idx="869">
                  <c:v>-0.27073000000000003</c:v>
                </c:pt>
                <c:pt idx="870">
                  <c:v>-0.24631</c:v>
                </c:pt>
                <c:pt idx="871">
                  <c:v>-0.24631</c:v>
                </c:pt>
                <c:pt idx="872">
                  <c:v>-0.2341</c:v>
                </c:pt>
                <c:pt idx="873">
                  <c:v>-0.24631</c:v>
                </c:pt>
                <c:pt idx="874">
                  <c:v>-0.25852000000000003</c:v>
                </c:pt>
                <c:pt idx="875">
                  <c:v>-0.25852000000000003</c:v>
                </c:pt>
                <c:pt idx="876">
                  <c:v>-0.2341</c:v>
                </c:pt>
                <c:pt idx="877">
                  <c:v>-0.25852000000000003</c:v>
                </c:pt>
                <c:pt idx="878">
                  <c:v>-0.25852000000000003</c:v>
                </c:pt>
                <c:pt idx="879">
                  <c:v>-0.2341</c:v>
                </c:pt>
                <c:pt idx="880">
                  <c:v>-0.24631</c:v>
                </c:pt>
                <c:pt idx="881">
                  <c:v>-0.2341</c:v>
                </c:pt>
                <c:pt idx="882">
                  <c:v>-0.22189999999999999</c:v>
                </c:pt>
                <c:pt idx="883">
                  <c:v>-0.25852000000000003</c:v>
                </c:pt>
                <c:pt idx="884">
                  <c:v>-0.25852000000000003</c:v>
                </c:pt>
                <c:pt idx="885">
                  <c:v>-0.2341</c:v>
                </c:pt>
                <c:pt idx="886">
                  <c:v>-0.25852000000000003</c:v>
                </c:pt>
                <c:pt idx="887">
                  <c:v>-0.27073000000000003</c:v>
                </c:pt>
                <c:pt idx="888">
                  <c:v>-0.24631</c:v>
                </c:pt>
                <c:pt idx="889">
                  <c:v>-0.27073000000000003</c:v>
                </c:pt>
                <c:pt idx="890">
                  <c:v>-0.27073000000000003</c:v>
                </c:pt>
                <c:pt idx="891">
                  <c:v>-0.28293000000000001</c:v>
                </c:pt>
                <c:pt idx="892">
                  <c:v>-0.27073000000000003</c:v>
                </c:pt>
                <c:pt idx="893">
                  <c:v>-0.24631</c:v>
                </c:pt>
                <c:pt idx="894">
                  <c:v>-0.29514000000000001</c:v>
                </c:pt>
                <c:pt idx="895">
                  <c:v>-0.25852000000000003</c:v>
                </c:pt>
                <c:pt idx="896">
                  <c:v>-0.25852000000000003</c:v>
                </c:pt>
                <c:pt idx="897">
                  <c:v>-0.28293000000000001</c:v>
                </c:pt>
                <c:pt idx="898">
                  <c:v>-0.25852000000000003</c:v>
                </c:pt>
                <c:pt idx="899">
                  <c:v>-0.27073000000000003</c:v>
                </c:pt>
                <c:pt idx="900">
                  <c:v>-0.25852000000000003</c:v>
                </c:pt>
                <c:pt idx="901">
                  <c:v>-0.25852000000000003</c:v>
                </c:pt>
                <c:pt idx="902">
                  <c:v>-0.27073000000000003</c:v>
                </c:pt>
                <c:pt idx="903">
                  <c:v>-0.24631</c:v>
                </c:pt>
                <c:pt idx="904">
                  <c:v>-0.27073000000000003</c:v>
                </c:pt>
                <c:pt idx="905">
                  <c:v>-0.27073000000000003</c:v>
                </c:pt>
                <c:pt idx="906">
                  <c:v>-0.24631</c:v>
                </c:pt>
                <c:pt idx="907">
                  <c:v>-0.2341</c:v>
                </c:pt>
                <c:pt idx="908">
                  <c:v>-0.24631</c:v>
                </c:pt>
                <c:pt idx="909">
                  <c:v>-0.27073000000000003</c:v>
                </c:pt>
                <c:pt idx="910">
                  <c:v>-0.24631</c:v>
                </c:pt>
                <c:pt idx="911">
                  <c:v>-0.24631</c:v>
                </c:pt>
                <c:pt idx="912">
                  <c:v>-0.28293000000000001</c:v>
                </c:pt>
                <c:pt idx="913">
                  <c:v>-0.24631</c:v>
                </c:pt>
                <c:pt idx="914">
                  <c:v>-0.22189999999999999</c:v>
                </c:pt>
                <c:pt idx="915">
                  <c:v>-0.2341</c:v>
                </c:pt>
                <c:pt idx="916">
                  <c:v>-0.2341</c:v>
                </c:pt>
                <c:pt idx="917">
                  <c:v>-0.27073000000000003</c:v>
                </c:pt>
                <c:pt idx="918">
                  <c:v>-0.2341</c:v>
                </c:pt>
                <c:pt idx="919">
                  <c:v>-0.24631</c:v>
                </c:pt>
                <c:pt idx="920">
                  <c:v>-0.24631</c:v>
                </c:pt>
                <c:pt idx="921">
                  <c:v>-0.25852000000000003</c:v>
                </c:pt>
                <c:pt idx="922">
                  <c:v>-0.24631</c:v>
                </c:pt>
                <c:pt idx="923">
                  <c:v>-0.27073000000000003</c:v>
                </c:pt>
                <c:pt idx="924">
                  <c:v>-0.24631</c:v>
                </c:pt>
                <c:pt idx="925">
                  <c:v>-0.24631</c:v>
                </c:pt>
                <c:pt idx="926">
                  <c:v>-0.2341</c:v>
                </c:pt>
                <c:pt idx="927">
                  <c:v>-0.24631</c:v>
                </c:pt>
                <c:pt idx="928">
                  <c:v>-0.24631</c:v>
                </c:pt>
                <c:pt idx="929">
                  <c:v>-0.24631</c:v>
                </c:pt>
                <c:pt idx="930">
                  <c:v>-0.2341</c:v>
                </c:pt>
                <c:pt idx="931">
                  <c:v>-0.24631</c:v>
                </c:pt>
                <c:pt idx="932">
                  <c:v>-0.25852000000000003</c:v>
                </c:pt>
                <c:pt idx="933">
                  <c:v>-0.24631</c:v>
                </c:pt>
                <c:pt idx="934">
                  <c:v>-0.27073000000000003</c:v>
                </c:pt>
                <c:pt idx="935">
                  <c:v>-0.24631</c:v>
                </c:pt>
                <c:pt idx="936">
                  <c:v>-0.24631</c:v>
                </c:pt>
                <c:pt idx="937">
                  <c:v>-0.27073000000000003</c:v>
                </c:pt>
                <c:pt idx="938">
                  <c:v>-0.2341</c:v>
                </c:pt>
                <c:pt idx="939">
                  <c:v>-0.2341</c:v>
                </c:pt>
                <c:pt idx="940">
                  <c:v>-0.24631</c:v>
                </c:pt>
                <c:pt idx="941">
                  <c:v>-0.2341</c:v>
                </c:pt>
                <c:pt idx="942">
                  <c:v>-0.2341</c:v>
                </c:pt>
                <c:pt idx="943">
                  <c:v>-0.25852000000000003</c:v>
                </c:pt>
                <c:pt idx="944">
                  <c:v>-0.24631</c:v>
                </c:pt>
                <c:pt idx="945">
                  <c:v>-0.24631</c:v>
                </c:pt>
                <c:pt idx="946">
                  <c:v>-0.24631</c:v>
                </c:pt>
                <c:pt idx="947">
                  <c:v>-0.24631</c:v>
                </c:pt>
                <c:pt idx="948">
                  <c:v>-0.25852000000000003</c:v>
                </c:pt>
                <c:pt idx="949">
                  <c:v>-0.24631</c:v>
                </c:pt>
                <c:pt idx="950">
                  <c:v>-0.2341</c:v>
                </c:pt>
                <c:pt idx="951">
                  <c:v>-0.2341</c:v>
                </c:pt>
                <c:pt idx="952">
                  <c:v>-0.24631</c:v>
                </c:pt>
                <c:pt idx="953">
                  <c:v>-0.25852000000000003</c:v>
                </c:pt>
                <c:pt idx="954">
                  <c:v>-0.2341</c:v>
                </c:pt>
                <c:pt idx="955">
                  <c:v>-0.22189999999999999</c:v>
                </c:pt>
                <c:pt idx="956">
                  <c:v>-0.25852000000000003</c:v>
                </c:pt>
                <c:pt idx="957">
                  <c:v>-0.25852000000000003</c:v>
                </c:pt>
                <c:pt idx="958">
                  <c:v>-0.25852000000000003</c:v>
                </c:pt>
                <c:pt idx="959">
                  <c:v>-0.27073000000000003</c:v>
                </c:pt>
                <c:pt idx="960">
                  <c:v>-0.24631</c:v>
                </c:pt>
                <c:pt idx="961">
                  <c:v>-0.25852000000000003</c:v>
                </c:pt>
                <c:pt idx="962">
                  <c:v>-0.24631</c:v>
                </c:pt>
                <c:pt idx="963">
                  <c:v>-0.27073000000000003</c:v>
                </c:pt>
                <c:pt idx="964">
                  <c:v>-0.2341</c:v>
                </c:pt>
                <c:pt idx="965">
                  <c:v>-0.28293000000000001</c:v>
                </c:pt>
                <c:pt idx="966">
                  <c:v>-0.24631</c:v>
                </c:pt>
                <c:pt idx="967">
                  <c:v>-0.25852000000000003</c:v>
                </c:pt>
                <c:pt idx="968">
                  <c:v>-0.2341</c:v>
                </c:pt>
                <c:pt idx="969">
                  <c:v>-0.24631</c:v>
                </c:pt>
                <c:pt idx="970">
                  <c:v>-0.28293000000000001</c:v>
                </c:pt>
                <c:pt idx="971">
                  <c:v>-0.24631</c:v>
                </c:pt>
                <c:pt idx="972">
                  <c:v>-0.25852000000000003</c:v>
                </c:pt>
                <c:pt idx="973">
                  <c:v>-0.27073000000000003</c:v>
                </c:pt>
                <c:pt idx="974">
                  <c:v>-0.24631</c:v>
                </c:pt>
                <c:pt idx="975">
                  <c:v>-0.25852000000000003</c:v>
                </c:pt>
                <c:pt idx="976">
                  <c:v>-0.25852000000000003</c:v>
                </c:pt>
                <c:pt idx="977">
                  <c:v>-0.27073000000000003</c:v>
                </c:pt>
                <c:pt idx="978">
                  <c:v>-0.27073000000000003</c:v>
                </c:pt>
                <c:pt idx="979">
                  <c:v>-0.25852000000000003</c:v>
                </c:pt>
                <c:pt idx="980">
                  <c:v>-0.25852000000000003</c:v>
                </c:pt>
                <c:pt idx="981">
                  <c:v>-0.22189999999999999</c:v>
                </c:pt>
                <c:pt idx="982">
                  <c:v>-0.25852000000000003</c:v>
                </c:pt>
                <c:pt idx="983">
                  <c:v>-0.27073000000000003</c:v>
                </c:pt>
                <c:pt idx="984">
                  <c:v>-0.2341</c:v>
                </c:pt>
                <c:pt idx="985">
                  <c:v>-0.27073000000000003</c:v>
                </c:pt>
                <c:pt idx="986">
                  <c:v>-0.27073000000000003</c:v>
                </c:pt>
                <c:pt idx="987">
                  <c:v>-0.25852000000000003</c:v>
                </c:pt>
                <c:pt idx="988">
                  <c:v>-0.25852000000000003</c:v>
                </c:pt>
                <c:pt idx="989">
                  <c:v>-0.2341</c:v>
                </c:pt>
                <c:pt idx="990">
                  <c:v>-0.22189999999999999</c:v>
                </c:pt>
                <c:pt idx="991">
                  <c:v>-0.2341</c:v>
                </c:pt>
                <c:pt idx="992">
                  <c:v>-0.24631</c:v>
                </c:pt>
                <c:pt idx="993">
                  <c:v>-0.25852000000000003</c:v>
                </c:pt>
                <c:pt idx="994">
                  <c:v>-0.25852000000000003</c:v>
                </c:pt>
                <c:pt idx="995">
                  <c:v>-0.24631</c:v>
                </c:pt>
                <c:pt idx="996">
                  <c:v>-0.24631</c:v>
                </c:pt>
                <c:pt idx="997">
                  <c:v>-0.24631</c:v>
                </c:pt>
                <c:pt idx="998">
                  <c:v>-0.24631</c:v>
                </c:pt>
                <c:pt idx="999">
                  <c:v>-0.27073000000000003</c:v>
                </c:pt>
                <c:pt idx="1000">
                  <c:v>-0.25852000000000003</c:v>
                </c:pt>
                <c:pt idx="1001">
                  <c:v>-0.27073000000000003</c:v>
                </c:pt>
                <c:pt idx="1002">
                  <c:v>-0.27073000000000003</c:v>
                </c:pt>
                <c:pt idx="1003">
                  <c:v>-0.25852000000000003</c:v>
                </c:pt>
                <c:pt idx="1004">
                  <c:v>-0.25852000000000003</c:v>
                </c:pt>
                <c:pt idx="1005">
                  <c:v>-0.25852000000000003</c:v>
                </c:pt>
                <c:pt idx="1006">
                  <c:v>-0.25852000000000003</c:v>
                </c:pt>
                <c:pt idx="1007">
                  <c:v>-0.25852000000000003</c:v>
                </c:pt>
                <c:pt idx="1008">
                  <c:v>-0.24631</c:v>
                </c:pt>
                <c:pt idx="1009">
                  <c:v>-0.25852000000000003</c:v>
                </c:pt>
                <c:pt idx="1010">
                  <c:v>-0.25852000000000003</c:v>
                </c:pt>
                <c:pt idx="1011">
                  <c:v>-0.25852000000000003</c:v>
                </c:pt>
                <c:pt idx="1012">
                  <c:v>-0.25852000000000003</c:v>
                </c:pt>
                <c:pt idx="1013">
                  <c:v>-0.24631</c:v>
                </c:pt>
                <c:pt idx="1014">
                  <c:v>-0.25852000000000003</c:v>
                </c:pt>
                <c:pt idx="1015">
                  <c:v>-0.24631</c:v>
                </c:pt>
                <c:pt idx="1016">
                  <c:v>-0.27073000000000003</c:v>
                </c:pt>
                <c:pt idx="1017">
                  <c:v>-0.27073000000000003</c:v>
                </c:pt>
                <c:pt idx="1018">
                  <c:v>-0.28293000000000001</c:v>
                </c:pt>
                <c:pt idx="1019">
                  <c:v>-0.27073000000000003</c:v>
                </c:pt>
                <c:pt idx="1020">
                  <c:v>-0.25852000000000003</c:v>
                </c:pt>
                <c:pt idx="1021">
                  <c:v>-0.27073000000000003</c:v>
                </c:pt>
                <c:pt idx="1022">
                  <c:v>-0.27073000000000003</c:v>
                </c:pt>
                <c:pt idx="1023">
                  <c:v>-0.27073000000000003</c:v>
                </c:pt>
                <c:pt idx="1024">
                  <c:v>-0.25852000000000003</c:v>
                </c:pt>
                <c:pt idx="1025">
                  <c:v>-0.28293000000000001</c:v>
                </c:pt>
                <c:pt idx="1026">
                  <c:v>-0.24631</c:v>
                </c:pt>
                <c:pt idx="1027">
                  <c:v>-0.24631</c:v>
                </c:pt>
                <c:pt idx="1028">
                  <c:v>-0.24631</c:v>
                </c:pt>
                <c:pt idx="1029">
                  <c:v>-0.25852000000000003</c:v>
                </c:pt>
                <c:pt idx="1030">
                  <c:v>-0.25852000000000003</c:v>
                </c:pt>
                <c:pt idx="1031">
                  <c:v>-0.27073000000000003</c:v>
                </c:pt>
                <c:pt idx="1032">
                  <c:v>-0.28293000000000001</c:v>
                </c:pt>
                <c:pt idx="1033">
                  <c:v>-0.27073000000000003</c:v>
                </c:pt>
                <c:pt idx="1034">
                  <c:v>-0.25852000000000003</c:v>
                </c:pt>
                <c:pt idx="1035">
                  <c:v>-0.27073000000000003</c:v>
                </c:pt>
                <c:pt idx="1036">
                  <c:v>-0.24631</c:v>
                </c:pt>
                <c:pt idx="1037">
                  <c:v>-0.24631</c:v>
                </c:pt>
                <c:pt idx="1038">
                  <c:v>-0.24631</c:v>
                </c:pt>
                <c:pt idx="1039">
                  <c:v>-0.25852000000000003</c:v>
                </c:pt>
                <c:pt idx="1040">
                  <c:v>-0.24631</c:v>
                </c:pt>
                <c:pt idx="1041">
                  <c:v>-0.25852000000000003</c:v>
                </c:pt>
                <c:pt idx="1042">
                  <c:v>-0.27073000000000003</c:v>
                </c:pt>
                <c:pt idx="1043">
                  <c:v>-0.24631</c:v>
                </c:pt>
                <c:pt idx="1044">
                  <c:v>-0.27073000000000003</c:v>
                </c:pt>
                <c:pt idx="1045">
                  <c:v>-0.24631</c:v>
                </c:pt>
                <c:pt idx="1046">
                  <c:v>-0.25852000000000003</c:v>
                </c:pt>
                <c:pt idx="1047">
                  <c:v>-0.25852000000000003</c:v>
                </c:pt>
                <c:pt idx="1048">
                  <c:v>-0.24631</c:v>
                </c:pt>
                <c:pt idx="1049">
                  <c:v>-0.27073000000000003</c:v>
                </c:pt>
                <c:pt idx="1050">
                  <c:v>-0.27073000000000003</c:v>
                </c:pt>
                <c:pt idx="1051">
                  <c:v>-0.22189999999999999</c:v>
                </c:pt>
                <c:pt idx="1052">
                  <c:v>-0.25852000000000003</c:v>
                </c:pt>
                <c:pt idx="1053">
                  <c:v>-0.24631</c:v>
                </c:pt>
                <c:pt idx="1054">
                  <c:v>-0.27073000000000003</c:v>
                </c:pt>
                <c:pt idx="1055">
                  <c:v>-0.28293000000000001</c:v>
                </c:pt>
                <c:pt idx="1056">
                  <c:v>-0.27073000000000003</c:v>
                </c:pt>
                <c:pt idx="1057">
                  <c:v>-0.22189999999999999</c:v>
                </c:pt>
                <c:pt idx="1058">
                  <c:v>-0.24631</c:v>
                </c:pt>
                <c:pt idx="1059">
                  <c:v>-0.27073000000000003</c:v>
                </c:pt>
                <c:pt idx="1060">
                  <c:v>-0.24631</c:v>
                </c:pt>
                <c:pt idx="1061">
                  <c:v>-0.25852000000000003</c:v>
                </c:pt>
                <c:pt idx="1062">
                  <c:v>-0.24631</c:v>
                </c:pt>
                <c:pt idx="1063">
                  <c:v>-0.25852000000000003</c:v>
                </c:pt>
                <c:pt idx="1064">
                  <c:v>-0.25852000000000003</c:v>
                </c:pt>
                <c:pt idx="1065">
                  <c:v>-0.24631</c:v>
                </c:pt>
                <c:pt idx="1066">
                  <c:v>-0.27073000000000003</c:v>
                </c:pt>
                <c:pt idx="1067">
                  <c:v>-0.24631</c:v>
                </c:pt>
                <c:pt idx="1068">
                  <c:v>-0.2341</c:v>
                </c:pt>
                <c:pt idx="1069">
                  <c:v>-0.27073000000000003</c:v>
                </c:pt>
                <c:pt idx="1070">
                  <c:v>-0.25852000000000003</c:v>
                </c:pt>
                <c:pt idx="1071">
                  <c:v>-0.22189999999999999</c:v>
                </c:pt>
                <c:pt idx="1072">
                  <c:v>-0.25852000000000003</c:v>
                </c:pt>
                <c:pt idx="1073">
                  <c:v>-0.24631</c:v>
                </c:pt>
                <c:pt idx="1074">
                  <c:v>-0.24631</c:v>
                </c:pt>
                <c:pt idx="1075">
                  <c:v>-0.25852000000000003</c:v>
                </c:pt>
                <c:pt idx="1076">
                  <c:v>-0.27073000000000003</c:v>
                </c:pt>
                <c:pt idx="1077">
                  <c:v>-0.2341</c:v>
                </c:pt>
                <c:pt idx="1078">
                  <c:v>-0.27073000000000003</c:v>
                </c:pt>
                <c:pt idx="1079">
                  <c:v>-0.25852000000000003</c:v>
                </c:pt>
                <c:pt idx="1080">
                  <c:v>-0.25852000000000003</c:v>
                </c:pt>
                <c:pt idx="1081">
                  <c:v>-0.24631</c:v>
                </c:pt>
                <c:pt idx="1082">
                  <c:v>-0.28293000000000001</c:v>
                </c:pt>
                <c:pt idx="1083">
                  <c:v>-0.27073000000000003</c:v>
                </c:pt>
                <c:pt idx="1084">
                  <c:v>-0.25852000000000003</c:v>
                </c:pt>
                <c:pt idx="1085">
                  <c:v>-0.2341</c:v>
                </c:pt>
                <c:pt idx="1086">
                  <c:v>-0.25852000000000003</c:v>
                </c:pt>
                <c:pt idx="1087">
                  <c:v>-0.24631</c:v>
                </c:pt>
                <c:pt idx="1088">
                  <c:v>-0.27073000000000003</c:v>
                </c:pt>
                <c:pt idx="1089">
                  <c:v>-0.24631</c:v>
                </c:pt>
                <c:pt idx="1090">
                  <c:v>-0.25852000000000003</c:v>
                </c:pt>
                <c:pt idx="1091">
                  <c:v>-0.25852000000000003</c:v>
                </c:pt>
                <c:pt idx="1092">
                  <c:v>-0.24631</c:v>
                </c:pt>
                <c:pt idx="1093">
                  <c:v>-0.25852000000000003</c:v>
                </c:pt>
                <c:pt idx="1094">
                  <c:v>-0.28293000000000001</c:v>
                </c:pt>
                <c:pt idx="1095">
                  <c:v>-0.27073000000000003</c:v>
                </c:pt>
                <c:pt idx="1096">
                  <c:v>-0.24631</c:v>
                </c:pt>
                <c:pt idx="1097">
                  <c:v>-0.27073000000000003</c:v>
                </c:pt>
                <c:pt idx="1098">
                  <c:v>-0.24631</c:v>
                </c:pt>
                <c:pt idx="1099">
                  <c:v>-0.24631</c:v>
                </c:pt>
                <c:pt idx="1100">
                  <c:v>-0.28293000000000001</c:v>
                </c:pt>
                <c:pt idx="1101">
                  <c:v>-0.27073000000000003</c:v>
                </c:pt>
                <c:pt idx="1102">
                  <c:v>-0.25852000000000003</c:v>
                </c:pt>
                <c:pt idx="1103">
                  <c:v>-0.2341</c:v>
                </c:pt>
                <c:pt idx="1104">
                  <c:v>-0.25852000000000003</c:v>
                </c:pt>
                <c:pt idx="1105">
                  <c:v>-0.27073000000000003</c:v>
                </c:pt>
                <c:pt idx="1106">
                  <c:v>-0.24631</c:v>
                </c:pt>
                <c:pt idx="1107">
                  <c:v>-0.24631</c:v>
                </c:pt>
                <c:pt idx="1108">
                  <c:v>-0.25852000000000003</c:v>
                </c:pt>
                <c:pt idx="1109">
                  <c:v>-0.22189999999999999</c:v>
                </c:pt>
                <c:pt idx="1110">
                  <c:v>-0.2341</c:v>
                </c:pt>
                <c:pt idx="1111">
                  <c:v>-0.27073000000000003</c:v>
                </c:pt>
                <c:pt idx="1112">
                  <c:v>-0.25852000000000003</c:v>
                </c:pt>
                <c:pt idx="1113">
                  <c:v>-0.25852000000000003</c:v>
                </c:pt>
                <c:pt idx="1114">
                  <c:v>-0.25852000000000003</c:v>
                </c:pt>
                <c:pt idx="1115">
                  <c:v>-0.2341</c:v>
                </c:pt>
                <c:pt idx="1116">
                  <c:v>-0.22189999999999999</c:v>
                </c:pt>
                <c:pt idx="1117">
                  <c:v>-0.27073000000000003</c:v>
                </c:pt>
                <c:pt idx="1118">
                  <c:v>-0.24631</c:v>
                </c:pt>
                <c:pt idx="1119">
                  <c:v>-0.25852000000000003</c:v>
                </c:pt>
                <c:pt idx="1120">
                  <c:v>-0.27073000000000003</c:v>
                </c:pt>
                <c:pt idx="1121">
                  <c:v>-0.27073000000000003</c:v>
                </c:pt>
                <c:pt idx="1122">
                  <c:v>-0.28293000000000001</c:v>
                </c:pt>
                <c:pt idx="1123">
                  <c:v>-0.27073000000000003</c:v>
                </c:pt>
                <c:pt idx="1124">
                  <c:v>-0.24631</c:v>
                </c:pt>
                <c:pt idx="1125">
                  <c:v>-0.22189999999999999</c:v>
                </c:pt>
                <c:pt idx="1126">
                  <c:v>-0.24631</c:v>
                </c:pt>
                <c:pt idx="1127">
                  <c:v>-0.25852000000000003</c:v>
                </c:pt>
                <c:pt idx="1128">
                  <c:v>-0.2341</c:v>
                </c:pt>
                <c:pt idx="1129">
                  <c:v>-0.27073000000000003</c:v>
                </c:pt>
                <c:pt idx="1130">
                  <c:v>-0.2341</c:v>
                </c:pt>
                <c:pt idx="1131">
                  <c:v>-0.28293000000000001</c:v>
                </c:pt>
                <c:pt idx="1132">
                  <c:v>-0.28293000000000001</c:v>
                </c:pt>
                <c:pt idx="1133">
                  <c:v>-0.24631</c:v>
                </c:pt>
                <c:pt idx="1134">
                  <c:v>-0.24631</c:v>
                </c:pt>
                <c:pt idx="1135">
                  <c:v>-0.2341</c:v>
                </c:pt>
                <c:pt idx="1136">
                  <c:v>-0.25852000000000003</c:v>
                </c:pt>
                <c:pt idx="1137">
                  <c:v>-0.2341</c:v>
                </c:pt>
                <c:pt idx="1138">
                  <c:v>-0.27073000000000003</c:v>
                </c:pt>
                <c:pt idx="1139">
                  <c:v>-0.27073000000000003</c:v>
                </c:pt>
                <c:pt idx="1140">
                  <c:v>-0.28293000000000001</c:v>
                </c:pt>
                <c:pt idx="1141">
                  <c:v>-0.27073000000000003</c:v>
                </c:pt>
                <c:pt idx="1142">
                  <c:v>-0.2341</c:v>
                </c:pt>
                <c:pt idx="1143">
                  <c:v>-0.25852000000000003</c:v>
                </c:pt>
                <c:pt idx="1144">
                  <c:v>-0.24631</c:v>
                </c:pt>
                <c:pt idx="1145">
                  <c:v>-0.2341</c:v>
                </c:pt>
                <c:pt idx="1146">
                  <c:v>-0.25852000000000003</c:v>
                </c:pt>
                <c:pt idx="1147">
                  <c:v>-0.27073000000000003</c:v>
                </c:pt>
                <c:pt idx="1148">
                  <c:v>-0.24631</c:v>
                </c:pt>
                <c:pt idx="1149">
                  <c:v>-0.2341</c:v>
                </c:pt>
                <c:pt idx="1150">
                  <c:v>-0.2341</c:v>
                </c:pt>
                <c:pt idx="1151">
                  <c:v>-0.27073000000000003</c:v>
                </c:pt>
                <c:pt idx="1152">
                  <c:v>-0.22189999999999999</c:v>
                </c:pt>
                <c:pt idx="1153">
                  <c:v>-0.28293000000000001</c:v>
                </c:pt>
                <c:pt idx="1154">
                  <c:v>-0.24631</c:v>
                </c:pt>
                <c:pt idx="1155">
                  <c:v>-0.25852000000000003</c:v>
                </c:pt>
                <c:pt idx="1156">
                  <c:v>-0.27073000000000003</c:v>
                </c:pt>
                <c:pt idx="1157">
                  <c:v>-0.2341</c:v>
                </c:pt>
                <c:pt idx="1158">
                  <c:v>-0.27073000000000003</c:v>
                </c:pt>
                <c:pt idx="1159">
                  <c:v>-0.24631</c:v>
                </c:pt>
                <c:pt idx="1160">
                  <c:v>-0.25852000000000003</c:v>
                </c:pt>
                <c:pt idx="1161">
                  <c:v>-0.24631</c:v>
                </c:pt>
                <c:pt idx="1162">
                  <c:v>-0.25852000000000003</c:v>
                </c:pt>
                <c:pt idx="1163">
                  <c:v>-0.24631</c:v>
                </c:pt>
                <c:pt idx="1164">
                  <c:v>-0.25852000000000003</c:v>
                </c:pt>
                <c:pt idx="1165">
                  <c:v>-0.25852000000000003</c:v>
                </c:pt>
                <c:pt idx="1166">
                  <c:v>-0.24631</c:v>
                </c:pt>
                <c:pt idx="1167">
                  <c:v>-0.27073000000000003</c:v>
                </c:pt>
                <c:pt idx="1168">
                  <c:v>-0.2341</c:v>
                </c:pt>
                <c:pt idx="1169">
                  <c:v>-0.25852000000000003</c:v>
                </c:pt>
                <c:pt idx="1170">
                  <c:v>-0.25852000000000003</c:v>
                </c:pt>
                <c:pt idx="1171">
                  <c:v>-0.2341</c:v>
                </c:pt>
                <c:pt idx="1172">
                  <c:v>-0.24631</c:v>
                </c:pt>
                <c:pt idx="1173">
                  <c:v>-0.25852000000000003</c:v>
                </c:pt>
                <c:pt idx="1174">
                  <c:v>-0.27073000000000003</c:v>
                </c:pt>
                <c:pt idx="1175">
                  <c:v>-0.24631</c:v>
                </c:pt>
                <c:pt idx="1176">
                  <c:v>-0.25852000000000003</c:v>
                </c:pt>
                <c:pt idx="1177">
                  <c:v>-0.27073000000000003</c:v>
                </c:pt>
                <c:pt idx="1178">
                  <c:v>-0.24631</c:v>
                </c:pt>
                <c:pt idx="1179">
                  <c:v>-0.24631</c:v>
                </c:pt>
                <c:pt idx="1180">
                  <c:v>-0.25852000000000003</c:v>
                </c:pt>
                <c:pt idx="1181">
                  <c:v>-0.24631</c:v>
                </c:pt>
                <c:pt idx="1182">
                  <c:v>-0.27073000000000003</c:v>
                </c:pt>
                <c:pt idx="1183">
                  <c:v>-0.25852000000000003</c:v>
                </c:pt>
                <c:pt idx="1184">
                  <c:v>-0.25852000000000003</c:v>
                </c:pt>
                <c:pt idx="1185">
                  <c:v>-0.24631</c:v>
                </c:pt>
                <c:pt idx="1186">
                  <c:v>-0.25852000000000003</c:v>
                </c:pt>
                <c:pt idx="1187">
                  <c:v>-0.24631</c:v>
                </c:pt>
                <c:pt idx="1188">
                  <c:v>-0.27073000000000003</c:v>
                </c:pt>
                <c:pt idx="1189">
                  <c:v>-0.25852000000000003</c:v>
                </c:pt>
                <c:pt idx="1190">
                  <c:v>-0.24631</c:v>
                </c:pt>
                <c:pt idx="1191">
                  <c:v>-0.22189999999999999</c:v>
                </c:pt>
                <c:pt idx="1192">
                  <c:v>-0.24631</c:v>
                </c:pt>
                <c:pt idx="1193">
                  <c:v>-0.24631</c:v>
                </c:pt>
                <c:pt idx="1194">
                  <c:v>-0.24631</c:v>
                </c:pt>
                <c:pt idx="1195">
                  <c:v>-0.24631</c:v>
                </c:pt>
                <c:pt idx="1196">
                  <c:v>-0.25852000000000003</c:v>
                </c:pt>
                <c:pt idx="1197">
                  <c:v>-0.24631</c:v>
                </c:pt>
                <c:pt idx="1198">
                  <c:v>-0.2341</c:v>
                </c:pt>
                <c:pt idx="1199">
                  <c:v>-0.22189999999999999</c:v>
                </c:pt>
                <c:pt idx="1200">
                  <c:v>-0.2341</c:v>
                </c:pt>
                <c:pt idx="1201">
                  <c:v>-0.24631</c:v>
                </c:pt>
                <c:pt idx="1202">
                  <c:v>-0.27073000000000003</c:v>
                </c:pt>
                <c:pt idx="1203">
                  <c:v>-0.25852000000000003</c:v>
                </c:pt>
                <c:pt idx="1204">
                  <c:v>-0.24631</c:v>
                </c:pt>
                <c:pt idx="1205">
                  <c:v>-0.24631</c:v>
                </c:pt>
                <c:pt idx="1206">
                  <c:v>-0.27073000000000003</c:v>
                </c:pt>
                <c:pt idx="1207">
                  <c:v>-0.25852000000000003</c:v>
                </c:pt>
                <c:pt idx="1208">
                  <c:v>-0.24631</c:v>
                </c:pt>
                <c:pt idx="1209">
                  <c:v>-0.2341</c:v>
                </c:pt>
                <c:pt idx="1210">
                  <c:v>-0.24631</c:v>
                </c:pt>
                <c:pt idx="1211">
                  <c:v>-0.25852000000000003</c:v>
                </c:pt>
                <c:pt idx="1212">
                  <c:v>-0.24631</c:v>
                </c:pt>
                <c:pt idx="1213">
                  <c:v>-0.25852000000000003</c:v>
                </c:pt>
                <c:pt idx="1214">
                  <c:v>-0.25852000000000003</c:v>
                </c:pt>
                <c:pt idx="1215">
                  <c:v>-0.24631</c:v>
                </c:pt>
                <c:pt idx="1216">
                  <c:v>-0.24631</c:v>
                </c:pt>
                <c:pt idx="1217">
                  <c:v>-0.2341</c:v>
                </c:pt>
                <c:pt idx="1218">
                  <c:v>-0.25852000000000003</c:v>
                </c:pt>
                <c:pt idx="1219">
                  <c:v>-0.24631</c:v>
                </c:pt>
                <c:pt idx="1220">
                  <c:v>-0.25852000000000003</c:v>
                </c:pt>
                <c:pt idx="1221">
                  <c:v>-0.24631</c:v>
                </c:pt>
                <c:pt idx="1222">
                  <c:v>-0.24631</c:v>
                </c:pt>
                <c:pt idx="1223">
                  <c:v>-0.24631</c:v>
                </c:pt>
                <c:pt idx="1224">
                  <c:v>-0.25852000000000003</c:v>
                </c:pt>
                <c:pt idx="1225">
                  <c:v>-0.25852000000000003</c:v>
                </c:pt>
                <c:pt idx="1226">
                  <c:v>-0.25852000000000003</c:v>
                </c:pt>
                <c:pt idx="1227">
                  <c:v>-0.24631</c:v>
                </c:pt>
                <c:pt idx="1228">
                  <c:v>-0.24631</c:v>
                </c:pt>
                <c:pt idx="1229">
                  <c:v>-0.24631</c:v>
                </c:pt>
                <c:pt idx="1230">
                  <c:v>-0.27073000000000003</c:v>
                </c:pt>
                <c:pt idx="1231">
                  <c:v>-0.24631</c:v>
                </c:pt>
                <c:pt idx="1232">
                  <c:v>-0.24631</c:v>
                </c:pt>
                <c:pt idx="1233">
                  <c:v>-0.2341</c:v>
                </c:pt>
                <c:pt idx="1234">
                  <c:v>-0.24631</c:v>
                </c:pt>
                <c:pt idx="1235">
                  <c:v>-0.22189999999999999</c:v>
                </c:pt>
                <c:pt idx="1236">
                  <c:v>-0.24631</c:v>
                </c:pt>
                <c:pt idx="1237">
                  <c:v>-0.27073000000000003</c:v>
                </c:pt>
                <c:pt idx="1238">
                  <c:v>-0.27073000000000003</c:v>
                </c:pt>
                <c:pt idx="1239">
                  <c:v>-0.24631</c:v>
                </c:pt>
                <c:pt idx="1240">
                  <c:v>-0.2341</c:v>
                </c:pt>
                <c:pt idx="1241">
                  <c:v>-0.2341</c:v>
                </c:pt>
                <c:pt idx="1242">
                  <c:v>-0.25852000000000003</c:v>
                </c:pt>
                <c:pt idx="1243">
                  <c:v>-0.28293000000000001</c:v>
                </c:pt>
                <c:pt idx="1244">
                  <c:v>-0.27073000000000003</c:v>
                </c:pt>
                <c:pt idx="1245">
                  <c:v>-0.27073000000000003</c:v>
                </c:pt>
                <c:pt idx="1246">
                  <c:v>-0.28293000000000001</c:v>
                </c:pt>
                <c:pt idx="1247">
                  <c:v>-0.25852000000000003</c:v>
                </c:pt>
                <c:pt idx="1248">
                  <c:v>-0.28293000000000001</c:v>
                </c:pt>
                <c:pt idx="1249">
                  <c:v>-0.2341</c:v>
                </c:pt>
                <c:pt idx="1250">
                  <c:v>-0.25852000000000003</c:v>
                </c:pt>
                <c:pt idx="1251">
                  <c:v>-0.25852000000000003</c:v>
                </c:pt>
                <c:pt idx="1252">
                  <c:v>-0.27073000000000003</c:v>
                </c:pt>
                <c:pt idx="1253">
                  <c:v>-0.27073000000000003</c:v>
                </c:pt>
                <c:pt idx="1254">
                  <c:v>-0.24631</c:v>
                </c:pt>
                <c:pt idx="1255">
                  <c:v>-0.25852000000000003</c:v>
                </c:pt>
                <c:pt idx="1256">
                  <c:v>-0.25852000000000003</c:v>
                </c:pt>
                <c:pt idx="1257">
                  <c:v>-0.25852000000000003</c:v>
                </c:pt>
                <c:pt idx="1258">
                  <c:v>-0.24631</c:v>
                </c:pt>
                <c:pt idx="1259">
                  <c:v>-0.29514000000000001</c:v>
                </c:pt>
                <c:pt idx="1260">
                  <c:v>-0.24631</c:v>
                </c:pt>
                <c:pt idx="1261">
                  <c:v>-0.25852000000000003</c:v>
                </c:pt>
                <c:pt idx="1262">
                  <c:v>-0.2341</c:v>
                </c:pt>
                <c:pt idx="1263">
                  <c:v>-0.2341</c:v>
                </c:pt>
                <c:pt idx="1264">
                  <c:v>-0.27073000000000003</c:v>
                </c:pt>
                <c:pt idx="1265">
                  <c:v>-0.25852000000000003</c:v>
                </c:pt>
                <c:pt idx="1266">
                  <c:v>-0.2341</c:v>
                </c:pt>
                <c:pt idx="1267">
                  <c:v>-0.2341</c:v>
                </c:pt>
                <c:pt idx="1268">
                  <c:v>-0.25852000000000003</c:v>
                </c:pt>
                <c:pt idx="1269">
                  <c:v>-0.27073000000000003</c:v>
                </c:pt>
                <c:pt idx="1270">
                  <c:v>-0.2341</c:v>
                </c:pt>
                <c:pt idx="1271">
                  <c:v>-0.25852000000000003</c:v>
                </c:pt>
                <c:pt idx="1272">
                  <c:v>-0.2341</c:v>
                </c:pt>
                <c:pt idx="1273">
                  <c:v>-0.24631</c:v>
                </c:pt>
                <c:pt idx="1274">
                  <c:v>-0.25852000000000003</c:v>
                </c:pt>
                <c:pt idx="1275">
                  <c:v>-0.25852000000000003</c:v>
                </c:pt>
                <c:pt idx="1276">
                  <c:v>-0.25852000000000003</c:v>
                </c:pt>
                <c:pt idx="1277">
                  <c:v>-0.2341</c:v>
                </c:pt>
                <c:pt idx="1278">
                  <c:v>-0.22189999999999999</c:v>
                </c:pt>
                <c:pt idx="1279">
                  <c:v>-0.20968999999999999</c:v>
                </c:pt>
                <c:pt idx="1280">
                  <c:v>-0.24631</c:v>
                </c:pt>
                <c:pt idx="1281">
                  <c:v>-0.24631</c:v>
                </c:pt>
                <c:pt idx="1282">
                  <c:v>-0.2341</c:v>
                </c:pt>
                <c:pt idx="1283">
                  <c:v>-0.27073000000000003</c:v>
                </c:pt>
                <c:pt idx="1284">
                  <c:v>-0.25852000000000003</c:v>
                </c:pt>
                <c:pt idx="1285">
                  <c:v>-0.2341</c:v>
                </c:pt>
                <c:pt idx="1286">
                  <c:v>-0.24631</c:v>
                </c:pt>
                <c:pt idx="1287">
                  <c:v>-0.24631</c:v>
                </c:pt>
                <c:pt idx="1288">
                  <c:v>-0.2341</c:v>
                </c:pt>
                <c:pt idx="1289">
                  <c:v>-0.2341</c:v>
                </c:pt>
                <c:pt idx="1290">
                  <c:v>-0.27073000000000003</c:v>
                </c:pt>
                <c:pt idx="1291">
                  <c:v>-0.28293000000000001</c:v>
                </c:pt>
                <c:pt idx="1292">
                  <c:v>-0.2341</c:v>
                </c:pt>
                <c:pt idx="1293">
                  <c:v>-0.25852000000000003</c:v>
                </c:pt>
                <c:pt idx="1294">
                  <c:v>-0.25852000000000003</c:v>
                </c:pt>
                <c:pt idx="1295">
                  <c:v>-0.25852000000000003</c:v>
                </c:pt>
                <c:pt idx="1296">
                  <c:v>-0.27073000000000003</c:v>
                </c:pt>
                <c:pt idx="1297">
                  <c:v>-0.27073000000000003</c:v>
                </c:pt>
                <c:pt idx="1298">
                  <c:v>-0.24631</c:v>
                </c:pt>
                <c:pt idx="1299">
                  <c:v>-0.25852000000000003</c:v>
                </c:pt>
                <c:pt idx="1300">
                  <c:v>-0.25852000000000003</c:v>
                </c:pt>
                <c:pt idx="1301">
                  <c:v>-0.2341</c:v>
                </c:pt>
                <c:pt idx="1302">
                  <c:v>-0.27073000000000003</c:v>
                </c:pt>
                <c:pt idx="1303">
                  <c:v>-0.24631</c:v>
                </c:pt>
                <c:pt idx="1304">
                  <c:v>-0.25852000000000003</c:v>
                </c:pt>
                <c:pt idx="1305">
                  <c:v>-0.28293000000000001</c:v>
                </c:pt>
                <c:pt idx="1306">
                  <c:v>-0.27073000000000003</c:v>
                </c:pt>
                <c:pt idx="1307">
                  <c:v>-0.25852000000000003</c:v>
                </c:pt>
                <c:pt idx="1308">
                  <c:v>-0.25852000000000003</c:v>
                </c:pt>
                <c:pt idx="1309">
                  <c:v>-0.28293000000000001</c:v>
                </c:pt>
                <c:pt idx="1310">
                  <c:v>-0.27073000000000003</c:v>
                </c:pt>
                <c:pt idx="1311">
                  <c:v>-0.25852000000000003</c:v>
                </c:pt>
                <c:pt idx="1312">
                  <c:v>-0.2341</c:v>
                </c:pt>
                <c:pt idx="1313">
                  <c:v>-0.27073000000000003</c:v>
                </c:pt>
                <c:pt idx="1314">
                  <c:v>-0.28293000000000001</c:v>
                </c:pt>
                <c:pt idx="1315">
                  <c:v>-0.22189999999999999</c:v>
                </c:pt>
                <c:pt idx="1316">
                  <c:v>-0.28293000000000001</c:v>
                </c:pt>
                <c:pt idx="1317">
                  <c:v>-0.24631</c:v>
                </c:pt>
                <c:pt idx="1318">
                  <c:v>-0.2341</c:v>
                </c:pt>
                <c:pt idx="1319">
                  <c:v>-0.24631</c:v>
                </c:pt>
                <c:pt idx="1320">
                  <c:v>-0.2341</c:v>
                </c:pt>
                <c:pt idx="1321">
                  <c:v>-0.2341</c:v>
                </c:pt>
                <c:pt idx="1322">
                  <c:v>-0.2341</c:v>
                </c:pt>
                <c:pt idx="1323">
                  <c:v>-0.27073000000000003</c:v>
                </c:pt>
                <c:pt idx="1324">
                  <c:v>-0.24631</c:v>
                </c:pt>
                <c:pt idx="1325">
                  <c:v>-0.28293000000000001</c:v>
                </c:pt>
                <c:pt idx="1326">
                  <c:v>-0.24631</c:v>
                </c:pt>
                <c:pt idx="1327">
                  <c:v>-0.2341</c:v>
                </c:pt>
                <c:pt idx="1328">
                  <c:v>-0.2341</c:v>
                </c:pt>
                <c:pt idx="1329">
                  <c:v>-0.2341</c:v>
                </c:pt>
                <c:pt idx="1330">
                  <c:v>-0.25852000000000003</c:v>
                </c:pt>
                <c:pt idx="1331">
                  <c:v>-0.27073000000000003</c:v>
                </c:pt>
                <c:pt idx="1332">
                  <c:v>-0.24631</c:v>
                </c:pt>
                <c:pt idx="1333">
                  <c:v>-0.27073000000000003</c:v>
                </c:pt>
                <c:pt idx="1334">
                  <c:v>-0.27073000000000003</c:v>
                </c:pt>
                <c:pt idx="1335">
                  <c:v>-0.27073000000000003</c:v>
                </c:pt>
                <c:pt idx="1336">
                  <c:v>-0.25852000000000003</c:v>
                </c:pt>
                <c:pt idx="1337">
                  <c:v>-0.25852000000000003</c:v>
                </c:pt>
                <c:pt idx="1338">
                  <c:v>-0.25852000000000003</c:v>
                </c:pt>
                <c:pt idx="1339">
                  <c:v>-0.27073000000000003</c:v>
                </c:pt>
                <c:pt idx="1340">
                  <c:v>-0.25852000000000003</c:v>
                </c:pt>
                <c:pt idx="1341">
                  <c:v>-0.25852000000000003</c:v>
                </c:pt>
                <c:pt idx="1342">
                  <c:v>-0.2341</c:v>
                </c:pt>
                <c:pt idx="1343">
                  <c:v>-0.24631</c:v>
                </c:pt>
                <c:pt idx="1344">
                  <c:v>-0.25852000000000003</c:v>
                </c:pt>
                <c:pt idx="1345">
                  <c:v>-0.25852000000000003</c:v>
                </c:pt>
                <c:pt idx="1346">
                  <c:v>-0.29514000000000001</c:v>
                </c:pt>
                <c:pt idx="1347">
                  <c:v>-0.25852000000000003</c:v>
                </c:pt>
                <c:pt idx="1348">
                  <c:v>-0.2341</c:v>
                </c:pt>
                <c:pt idx="1349">
                  <c:v>-0.27073000000000003</c:v>
                </c:pt>
                <c:pt idx="1350">
                  <c:v>-0.27073000000000003</c:v>
                </c:pt>
                <c:pt idx="1351">
                  <c:v>-0.25852000000000003</c:v>
                </c:pt>
                <c:pt idx="1352">
                  <c:v>-0.27073000000000003</c:v>
                </c:pt>
                <c:pt idx="1353">
                  <c:v>-0.27073000000000003</c:v>
                </c:pt>
                <c:pt idx="1354">
                  <c:v>-0.27073000000000003</c:v>
                </c:pt>
                <c:pt idx="1355">
                  <c:v>-0.27073000000000003</c:v>
                </c:pt>
                <c:pt idx="1356">
                  <c:v>-0.25852000000000003</c:v>
                </c:pt>
                <c:pt idx="1357">
                  <c:v>-0.24631</c:v>
                </c:pt>
                <c:pt idx="1358">
                  <c:v>-0.2341</c:v>
                </c:pt>
                <c:pt idx="1359">
                  <c:v>-0.27073000000000003</c:v>
                </c:pt>
                <c:pt idx="1360">
                  <c:v>-0.2341</c:v>
                </c:pt>
                <c:pt idx="1361">
                  <c:v>-0.25852000000000003</c:v>
                </c:pt>
                <c:pt idx="1362">
                  <c:v>-0.24631</c:v>
                </c:pt>
                <c:pt idx="1363">
                  <c:v>-0.2341</c:v>
                </c:pt>
                <c:pt idx="1364">
                  <c:v>-0.2341</c:v>
                </c:pt>
                <c:pt idx="1365">
                  <c:v>-0.25852000000000003</c:v>
                </c:pt>
                <c:pt idx="1366">
                  <c:v>-0.2341</c:v>
                </c:pt>
                <c:pt idx="1367">
                  <c:v>-0.2341</c:v>
                </c:pt>
                <c:pt idx="1368">
                  <c:v>-0.25852000000000003</c:v>
                </c:pt>
                <c:pt idx="1369">
                  <c:v>-0.24631</c:v>
                </c:pt>
                <c:pt idx="1370">
                  <c:v>-0.22189999999999999</c:v>
                </c:pt>
                <c:pt idx="1371">
                  <c:v>-0.25852000000000003</c:v>
                </c:pt>
                <c:pt idx="1372">
                  <c:v>-0.2341</c:v>
                </c:pt>
                <c:pt idx="1373">
                  <c:v>-0.24631</c:v>
                </c:pt>
                <c:pt idx="1374">
                  <c:v>-0.24631</c:v>
                </c:pt>
                <c:pt idx="1375">
                  <c:v>-0.25852000000000003</c:v>
                </c:pt>
                <c:pt idx="1376">
                  <c:v>-0.2341</c:v>
                </c:pt>
                <c:pt idx="1377">
                  <c:v>-0.2341</c:v>
                </c:pt>
                <c:pt idx="1378">
                  <c:v>-0.24631</c:v>
                </c:pt>
                <c:pt idx="1379">
                  <c:v>-0.25852000000000003</c:v>
                </c:pt>
                <c:pt idx="1380">
                  <c:v>-0.24631</c:v>
                </c:pt>
                <c:pt idx="1381">
                  <c:v>-0.27073000000000003</c:v>
                </c:pt>
                <c:pt idx="1382">
                  <c:v>-0.27073000000000003</c:v>
                </c:pt>
                <c:pt idx="1383">
                  <c:v>-0.25852000000000003</c:v>
                </c:pt>
                <c:pt idx="1384">
                  <c:v>-0.27073000000000003</c:v>
                </c:pt>
                <c:pt idx="1385">
                  <c:v>-0.25852000000000003</c:v>
                </c:pt>
                <c:pt idx="1386">
                  <c:v>-0.25852000000000003</c:v>
                </c:pt>
                <c:pt idx="1387">
                  <c:v>-0.22189999999999999</c:v>
                </c:pt>
                <c:pt idx="1388">
                  <c:v>-0.25852000000000003</c:v>
                </c:pt>
                <c:pt idx="1389">
                  <c:v>-0.24631</c:v>
                </c:pt>
                <c:pt idx="1390">
                  <c:v>-0.27073000000000003</c:v>
                </c:pt>
                <c:pt idx="1391">
                  <c:v>-0.22189999999999999</c:v>
                </c:pt>
                <c:pt idx="1392">
                  <c:v>-0.2341</c:v>
                </c:pt>
                <c:pt idx="1393">
                  <c:v>-0.24631</c:v>
                </c:pt>
                <c:pt idx="1394">
                  <c:v>-0.25852000000000003</c:v>
                </c:pt>
                <c:pt idx="1395">
                  <c:v>-0.25852000000000003</c:v>
                </c:pt>
                <c:pt idx="1396">
                  <c:v>-0.24631</c:v>
                </c:pt>
                <c:pt idx="1397">
                  <c:v>-0.25852000000000003</c:v>
                </c:pt>
                <c:pt idx="1398">
                  <c:v>-0.25852000000000003</c:v>
                </c:pt>
                <c:pt idx="1399">
                  <c:v>-0.24631</c:v>
                </c:pt>
                <c:pt idx="1400">
                  <c:v>-0.27073000000000003</c:v>
                </c:pt>
                <c:pt idx="1401">
                  <c:v>-0.24631</c:v>
                </c:pt>
                <c:pt idx="1402">
                  <c:v>-0.25852000000000003</c:v>
                </c:pt>
                <c:pt idx="1403">
                  <c:v>-0.24631</c:v>
                </c:pt>
                <c:pt idx="1404">
                  <c:v>-0.24631</c:v>
                </c:pt>
                <c:pt idx="1405">
                  <c:v>-0.22189999999999999</c:v>
                </c:pt>
                <c:pt idx="1406">
                  <c:v>-0.25852000000000003</c:v>
                </c:pt>
                <c:pt idx="1407">
                  <c:v>-0.2341</c:v>
                </c:pt>
                <c:pt idx="1408">
                  <c:v>-0.2341</c:v>
                </c:pt>
                <c:pt idx="1409">
                  <c:v>-0.24631</c:v>
                </c:pt>
                <c:pt idx="1410">
                  <c:v>-0.24631</c:v>
                </c:pt>
                <c:pt idx="1411">
                  <c:v>-0.27073000000000003</c:v>
                </c:pt>
                <c:pt idx="1412">
                  <c:v>-0.25852000000000003</c:v>
                </c:pt>
                <c:pt idx="1413">
                  <c:v>-0.24631</c:v>
                </c:pt>
                <c:pt idx="1414">
                  <c:v>-0.27073000000000003</c:v>
                </c:pt>
                <c:pt idx="1415">
                  <c:v>-0.25852000000000003</c:v>
                </c:pt>
                <c:pt idx="1416">
                  <c:v>-0.27073000000000003</c:v>
                </c:pt>
                <c:pt idx="1417">
                  <c:v>-0.24631</c:v>
                </c:pt>
                <c:pt idx="1418">
                  <c:v>-0.27073000000000003</c:v>
                </c:pt>
                <c:pt idx="1419">
                  <c:v>-0.2341</c:v>
                </c:pt>
                <c:pt idx="1420">
                  <c:v>-0.28293000000000001</c:v>
                </c:pt>
                <c:pt idx="1421">
                  <c:v>-0.24631</c:v>
                </c:pt>
                <c:pt idx="1422">
                  <c:v>-0.25852000000000003</c:v>
                </c:pt>
                <c:pt idx="1423">
                  <c:v>-0.25852000000000003</c:v>
                </c:pt>
                <c:pt idx="1424">
                  <c:v>-0.27073000000000003</c:v>
                </c:pt>
                <c:pt idx="1425">
                  <c:v>-0.27073000000000003</c:v>
                </c:pt>
                <c:pt idx="1426">
                  <c:v>-0.25852000000000003</c:v>
                </c:pt>
                <c:pt idx="1427">
                  <c:v>-0.22189999999999999</c:v>
                </c:pt>
                <c:pt idx="1428">
                  <c:v>-0.22189999999999999</c:v>
                </c:pt>
                <c:pt idx="1429">
                  <c:v>-0.24631</c:v>
                </c:pt>
                <c:pt idx="1430">
                  <c:v>-0.25852000000000003</c:v>
                </c:pt>
                <c:pt idx="1431">
                  <c:v>-0.24631</c:v>
                </c:pt>
                <c:pt idx="1432">
                  <c:v>-0.27073000000000003</c:v>
                </c:pt>
                <c:pt idx="1433">
                  <c:v>-0.25852000000000003</c:v>
                </c:pt>
                <c:pt idx="1434">
                  <c:v>-0.22189999999999999</c:v>
                </c:pt>
                <c:pt idx="1435">
                  <c:v>-0.25852000000000003</c:v>
                </c:pt>
                <c:pt idx="1436">
                  <c:v>-0.25852000000000003</c:v>
                </c:pt>
                <c:pt idx="1437">
                  <c:v>-0.2341</c:v>
                </c:pt>
                <c:pt idx="1438">
                  <c:v>-0.25852000000000003</c:v>
                </c:pt>
                <c:pt idx="1439">
                  <c:v>-0.25852000000000003</c:v>
                </c:pt>
                <c:pt idx="1440">
                  <c:v>-0.24631</c:v>
                </c:pt>
                <c:pt idx="1441">
                  <c:v>-0.25852000000000003</c:v>
                </c:pt>
                <c:pt idx="1442">
                  <c:v>-0.25852000000000003</c:v>
                </c:pt>
                <c:pt idx="1443">
                  <c:v>-0.2341</c:v>
                </c:pt>
                <c:pt idx="1444">
                  <c:v>-0.24631</c:v>
                </c:pt>
                <c:pt idx="1445">
                  <c:v>-0.27073000000000003</c:v>
                </c:pt>
                <c:pt idx="1446">
                  <c:v>-0.25852000000000003</c:v>
                </c:pt>
                <c:pt idx="1447">
                  <c:v>-0.24631</c:v>
                </c:pt>
                <c:pt idx="1448">
                  <c:v>-0.27073000000000003</c:v>
                </c:pt>
                <c:pt idx="1449">
                  <c:v>-0.25852000000000003</c:v>
                </c:pt>
                <c:pt idx="1450">
                  <c:v>-0.24631</c:v>
                </c:pt>
                <c:pt idx="1451">
                  <c:v>-0.24631</c:v>
                </c:pt>
                <c:pt idx="1452">
                  <c:v>-0.22189999999999999</c:v>
                </c:pt>
                <c:pt idx="1453">
                  <c:v>-0.24631</c:v>
                </c:pt>
                <c:pt idx="1454">
                  <c:v>-0.2341</c:v>
                </c:pt>
                <c:pt idx="1455">
                  <c:v>-0.24631</c:v>
                </c:pt>
                <c:pt idx="1456">
                  <c:v>-0.27073000000000003</c:v>
                </c:pt>
                <c:pt idx="1457">
                  <c:v>-0.25852000000000003</c:v>
                </c:pt>
                <c:pt idx="1458">
                  <c:v>-0.24631</c:v>
                </c:pt>
                <c:pt idx="1459">
                  <c:v>-0.2341</c:v>
                </c:pt>
                <c:pt idx="1460">
                  <c:v>-0.25852000000000003</c:v>
                </c:pt>
                <c:pt idx="1461">
                  <c:v>-0.24631</c:v>
                </c:pt>
                <c:pt idx="1462">
                  <c:v>-0.24631</c:v>
                </c:pt>
                <c:pt idx="1463">
                  <c:v>-0.2341</c:v>
                </c:pt>
                <c:pt idx="1464">
                  <c:v>-0.25852000000000003</c:v>
                </c:pt>
                <c:pt idx="1465">
                  <c:v>-0.24631</c:v>
                </c:pt>
                <c:pt idx="1466">
                  <c:v>-0.25852000000000003</c:v>
                </c:pt>
                <c:pt idx="1467">
                  <c:v>-0.27073000000000003</c:v>
                </c:pt>
                <c:pt idx="1468">
                  <c:v>-0.25852000000000003</c:v>
                </c:pt>
                <c:pt idx="1469">
                  <c:v>-0.25852000000000003</c:v>
                </c:pt>
                <c:pt idx="1470">
                  <c:v>-0.25852000000000003</c:v>
                </c:pt>
                <c:pt idx="1471">
                  <c:v>-0.25852000000000003</c:v>
                </c:pt>
                <c:pt idx="1472">
                  <c:v>-0.28293000000000001</c:v>
                </c:pt>
                <c:pt idx="1473">
                  <c:v>-0.27073000000000003</c:v>
                </c:pt>
                <c:pt idx="1474">
                  <c:v>-0.24631</c:v>
                </c:pt>
                <c:pt idx="1475">
                  <c:v>-0.25852000000000003</c:v>
                </c:pt>
                <c:pt idx="1476">
                  <c:v>-0.27073000000000003</c:v>
                </c:pt>
                <c:pt idx="1477">
                  <c:v>-0.24631</c:v>
                </c:pt>
                <c:pt idx="1478">
                  <c:v>-0.22189999999999999</c:v>
                </c:pt>
                <c:pt idx="1479">
                  <c:v>-0.25852000000000003</c:v>
                </c:pt>
                <c:pt idx="1480">
                  <c:v>-0.2341</c:v>
                </c:pt>
                <c:pt idx="1481">
                  <c:v>-0.24631</c:v>
                </c:pt>
                <c:pt idx="1482">
                  <c:v>-0.25852000000000003</c:v>
                </c:pt>
                <c:pt idx="1483">
                  <c:v>-0.24631</c:v>
                </c:pt>
                <c:pt idx="1484">
                  <c:v>-0.25852000000000003</c:v>
                </c:pt>
                <c:pt idx="1485">
                  <c:v>-0.24631</c:v>
                </c:pt>
                <c:pt idx="1486">
                  <c:v>-0.25852000000000003</c:v>
                </c:pt>
                <c:pt idx="1487">
                  <c:v>-0.24631</c:v>
                </c:pt>
                <c:pt idx="1488">
                  <c:v>-0.25852000000000003</c:v>
                </c:pt>
                <c:pt idx="1489">
                  <c:v>-0.25852000000000003</c:v>
                </c:pt>
                <c:pt idx="1490">
                  <c:v>-0.27073000000000003</c:v>
                </c:pt>
                <c:pt idx="1491">
                  <c:v>-0.2341</c:v>
                </c:pt>
                <c:pt idx="1492">
                  <c:v>-0.2341</c:v>
                </c:pt>
                <c:pt idx="1493">
                  <c:v>-0.27073000000000003</c:v>
                </c:pt>
                <c:pt idx="1494">
                  <c:v>-0.25852000000000003</c:v>
                </c:pt>
                <c:pt idx="1495">
                  <c:v>-0.24631</c:v>
                </c:pt>
                <c:pt idx="1496">
                  <c:v>-0.24631</c:v>
                </c:pt>
                <c:pt idx="1497">
                  <c:v>-0.24631</c:v>
                </c:pt>
                <c:pt idx="1498">
                  <c:v>-0.2341</c:v>
                </c:pt>
                <c:pt idx="1499">
                  <c:v>-0.25852000000000003</c:v>
                </c:pt>
                <c:pt idx="1500">
                  <c:v>-0.27073000000000003</c:v>
                </c:pt>
                <c:pt idx="1501">
                  <c:v>-0.2341</c:v>
                </c:pt>
                <c:pt idx="1502">
                  <c:v>-0.27073000000000003</c:v>
                </c:pt>
                <c:pt idx="1503">
                  <c:v>-0.27073000000000003</c:v>
                </c:pt>
                <c:pt idx="1504">
                  <c:v>-0.25852000000000003</c:v>
                </c:pt>
                <c:pt idx="1505">
                  <c:v>-0.28293000000000001</c:v>
                </c:pt>
                <c:pt idx="1506">
                  <c:v>-0.25852000000000003</c:v>
                </c:pt>
                <c:pt idx="1507">
                  <c:v>-0.27073000000000003</c:v>
                </c:pt>
                <c:pt idx="1508">
                  <c:v>-0.24631</c:v>
                </c:pt>
                <c:pt idx="1509">
                  <c:v>-0.27073000000000003</c:v>
                </c:pt>
                <c:pt idx="1510">
                  <c:v>-0.2341</c:v>
                </c:pt>
                <c:pt idx="1511">
                  <c:v>-0.28293000000000001</c:v>
                </c:pt>
                <c:pt idx="1512">
                  <c:v>-0.27073000000000003</c:v>
                </c:pt>
                <c:pt idx="1513">
                  <c:v>-0.27073000000000003</c:v>
                </c:pt>
                <c:pt idx="1514">
                  <c:v>-0.29514000000000001</c:v>
                </c:pt>
                <c:pt idx="1515">
                  <c:v>-0.28293000000000001</c:v>
                </c:pt>
                <c:pt idx="1516">
                  <c:v>-0.25852000000000003</c:v>
                </c:pt>
                <c:pt idx="1517">
                  <c:v>-0.28293000000000001</c:v>
                </c:pt>
                <c:pt idx="1518">
                  <c:v>-0.27073000000000003</c:v>
                </c:pt>
                <c:pt idx="1519">
                  <c:v>-0.27073000000000003</c:v>
                </c:pt>
                <c:pt idx="1520">
                  <c:v>-0.25852000000000003</c:v>
                </c:pt>
                <c:pt idx="1521">
                  <c:v>-0.25852000000000003</c:v>
                </c:pt>
                <c:pt idx="1522">
                  <c:v>-0.27073000000000003</c:v>
                </c:pt>
                <c:pt idx="1523">
                  <c:v>-0.24631</c:v>
                </c:pt>
                <c:pt idx="1524">
                  <c:v>-0.25852000000000003</c:v>
                </c:pt>
                <c:pt idx="1525">
                  <c:v>-0.27073000000000003</c:v>
                </c:pt>
                <c:pt idx="1526">
                  <c:v>-0.27073000000000003</c:v>
                </c:pt>
                <c:pt idx="1527">
                  <c:v>-0.27073000000000003</c:v>
                </c:pt>
                <c:pt idx="1528">
                  <c:v>-0.25852000000000003</c:v>
                </c:pt>
                <c:pt idx="1529">
                  <c:v>-0.27073000000000003</c:v>
                </c:pt>
                <c:pt idx="1530">
                  <c:v>-0.24631</c:v>
                </c:pt>
                <c:pt idx="1531">
                  <c:v>-0.27073000000000003</c:v>
                </c:pt>
                <c:pt idx="1532">
                  <c:v>-0.27073000000000003</c:v>
                </c:pt>
                <c:pt idx="1533">
                  <c:v>-0.24631</c:v>
                </c:pt>
                <c:pt idx="1534">
                  <c:v>-0.25852000000000003</c:v>
                </c:pt>
                <c:pt idx="1535">
                  <c:v>-0.24631</c:v>
                </c:pt>
                <c:pt idx="1536">
                  <c:v>-0.24631</c:v>
                </c:pt>
                <c:pt idx="1537">
                  <c:v>-0.27073000000000003</c:v>
                </c:pt>
                <c:pt idx="1538">
                  <c:v>-0.29514000000000001</c:v>
                </c:pt>
                <c:pt idx="1539">
                  <c:v>-0.25852000000000003</c:v>
                </c:pt>
                <c:pt idx="1540">
                  <c:v>-0.25852000000000003</c:v>
                </c:pt>
                <c:pt idx="1541">
                  <c:v>-0.27073000000000003</c:v>
                </c:pt>
                <c:pt idx="1542">
                  <c:v>-0.27073000000000003</c:v>
                </c:pt>
                <c:pt idx="1543">
                  <c:v>-0.27073000000000003</c:v>
                </c:pt>
                <c:pt idx="1544">
                  <c:v>-0.24631</c:v>
                </c:pt>
                <c:pt idx="1545">
                  <c:v>-0.24631</c:v>
                </c:pt>
                <c:pt idx="1546">
                  <c:v>-0.24631</c:v>
                </c:pt>
                <c:pt idx="1547">
                  <c:v>-0.24631</c:v>
                </c:pt>
                <c:pt idx="1548">
                  <c:v>-0.22189999999999999</c:v>
                </c:pt>
                <c:pt idx="1549">
                  <c:v>-0.27073000000000003</c:v>
                </c:pt>
                <c:pt idx="1550">
                  <c:v>-0.25852000000000003</c:v>
                </c:pt>
                <c:pt idx="1551">
                  <c:v>-0.25852000000000003</c:v>
                </c:pt>
                <c:pt idx="1552">
                  <c:v>-0.24631</c:v>
                </c:pt>
                <c:pt idx="1553">
                  <c:v>-0.2341</c:v>
                </c:pt>
                <c:pt idx="1554">
                  <c:v>-0.25852000000000003</c:v>
                </c:pt>
                <c:pt idx="1555">
                  <c:v>-0.27073000000000003</c:v>
                </c:pt>
                <c:pt idx="1556">
                  <c:v>-0.28293000000000001</c:v>
                </c:pt>
                <c:pt idx="1557">
                  <c:v>-0.25852000000000003</c:v>
                </c:pt>
                <c:pt idx="1558">
                  <c:v>-0.24631</c:v>
                </c:pt>
                <c:pt idx="1559">
                  <c:v>-0.27073000000000003</c:v>
                </c:pt>
                <c:pt idx="1560">
                  <c:v>-0.25852000000000003</c:v>
                </c:pt>
                <c:pt idx="1561">
                  <c:v>-0.25852000000000003</c:v>
                </c:pt>
                <c:pt idx="1562">
                  <c:v>-0.25852000000000003</c:v>
                </c:pt>
                <c:pt idx="1563">
                  <c:v>-0.27073000000000003</c:v>
                </c:pt>
                <c:pt idx="1564">
                  <c:v>-0.24631</c:v>
                </c:pt>
                <c:pt idx="1565">
                  <c:v>-0.27073000000000003</c:v>
                </c:pt>
                <c:pt idx="1566">
                  <c:v>-0.2341</c:v>
                </c:pt>
                <c:pt idx="1567">
                  <c:v>-0.25852000000000003</c:v>
                </c:pt>
                <c:pt idx="1568">
                  <c:v>-0.24631</c:v>
                </c:pt>
                <c:pt idx="1569">
                  <c:v>-0.25852000000000003</c:v>
                </c:pt>
                <c:pt idx="1570">
                  <c:v>-0.2341</c:v>
                </c:pt>
                <c:pt idx="1571">
                  <c:v>-0.24631</c:v>
                </c:pt>
                <c:pt idx="1572">
                  <c:v>-0.27073000000000003</c:v>
                </c:pt>
                <c:pt idx="1573">
                  <c:v>-0.24631</c:v>
                </c:pt>
                <c:pt idx="1574">
                  <c:v>-0.25852000000000003</c:v>
                </c:pt>
                <c:pt idx="1575">
                  <c:v>-0.24631</c:v>
                </c:pt>
                <c:pt idx="1576">
                  <c:v>-0.24631</c:v>
                </c:pt>
                <c:pt idx="1577">
                  <c:v>-0.25852000000000003</c:v>
                </c:pt>
                <c:pt idx="1578">
                  <c:v>-0.2341</c:v>
                </c:pt>
                <c:pt idx="1579">
                  <c:v>-0.22189999999999999</c:v>
                </c:pt>
                <c:pt idx="1580">
                  <c:v>-0.24631</c:v>
                </c:pt>
                <c:pt idx="1581">
                  <c:v>-0.24631</c:v>
                </c:pt>
                <c:pt idx="1582">
                  <c:v>-0.24631</c:v>
                </c:pt>
                <c:pt idx="1583">
                  <c:v>-0.2341</c:v>
                </c:pt>
                <c:pt idx="1584">
                  <c:v>-0.24631</c:v>
                </c:pt>
                <c:pt idx="1585">
                  <c:v>-0.24631</c:v>
                </c:pt>
                <c:pt idx="1586">
                  <c:v>-0.24631</c:v>
                </c:pt>
                <c:pt idx="1587">
                  <c:v>-0.25852000000000003</c:v>
                </c:pt>
                <c:pt idx="1588">
                  <c:v>-0.24631</c:v>
                </c:pt>
                <c:pt idx="1589">
                  <c:v>-0.28293000000000001</c:v>
                </c:pt>
                <c:pt idx="1590">
                  <c:v>-0.27073000000000003</c:v>
                </c:pt>
                <c:pt idx="1591">
                  <c:v>-0.24631</c:v>
                </c:pt>
                <c:pt idx="1592">
                  <c:v>-0.25852000000000003</c:v>
                </c:pt>
                <c:pt idx="1593">
                  <c:v>-0.27073000000000003</c:v>
                </c:pt>
                <c:pt idx="1594">
                  <c:v>-0.25852000000000003</c:v>
                </c:pt>
                <c:pt idx="1595">
                  <c:v>-0.24631</c:v>
                </c:pt>
                <c:pt idx="1596">
                  <c:v>-0.25852000000000003</c:v>
                </c:pt>
                <c:pt idx="1597">
                  <c:v>-0.27073000000000003</c:v>
                </c:pt>
                <c:pt idx="1598">
                  <c:v>-0.24631</c:v>
                </c:pt>
                <c:pt idx="1599">
                  <c:v>-0.24631</c:v>
                </c:pt>
                <c:pt idx="1600">
                  <c:v>-0.24631</c:v>
                </c:pt>
                <c:pt idx="1601">
                  <c:v>-0.27073000000000003</c:v>
                </c:pt>
                <c:pt idx="1602">
                  <c:v>-0.25852000000000003</c:v>
                </c:pt>
                <c:pt idx="1603">
                  <c:v>-0.24631</c:v>
                </c:pt>
                <c:pt idx="1604">
                  <c:v>-0.27073000000000003</c:v>
                </c:pt>
                <c:pt idx="1605">
                  <c:v>-0.24631</c:v>
                </c:pt>
                <c:pt idx="1606">
                  <c:v>-0.27073000000000003</c:v>
                </c:pt>
                <c:pt idx="1607">
                  <c:v>-0.25852000000000003</c:v>
                </c:pt>
                <c:pt idx="1608">
                  <c:v>-0.24631</c:v>
                </c:pt>
                <c:pt idx="1609">
                  <c:v>-0.24631</c:v>
                </c:pt>
                <c:pt idx="1610">
                  <c:v>-0.25852000000000003</c:v>
                </c:pt>
                <c:pt idx="1611">
                  <c:v>-0.27073000000000003</c:v>
                </c:pt>
                <c:pt idx="1612">
                  <c:v>-0.24631</c:v>
                </c:pt>
                <c:pt idx="1613">
                  <c:v>-0.24631</c:v>
                </c:pt>
                <c:pt idx="1614">
                  <c:v>-0.24631</c:v>
                </c:pt>
                <c:pt idx="1615">
                  <c:v>-0.25852000000000003</c:v>
                </c:pt>
                <c:pt idx="1616">
                  <c:v>-0.28293000000000001</c:v>
                </c:pt>
                <c:pt idx="1617">
                  <c:v>-0.27073000000000003</c:v>
                </c:pt>
                <c:pt idx="1618">
                  <c:v>-0.24631</c:v>
                </c:pt>
                <c:pt idx="1619">
                  <c:v>-0.24631</c:v>
                </c:pt>
                <c:pt idx="1620">
                  <c:v>-0.25852000000000003</c:v>
                </c:pt>
                <c:pt idx="1621">
                  <c:v>-0.24631</c:v>
                </c:pt>
                <c:pt idx="1622">
                  <c:v>-0.27073000000000003</c:v>
                </c:pt>
                <c:pt idx="1623">
                  <c:v>-0.22189999999999999</c:v>
                </c:pt>
                <c:pt idx="1624">
                  <c:v>-0.25852000000000003</c:v>
                </c:pt>
                <c:pt idx="1625">
                  <c:v>-0.25852000000000003</c:v>
                </c:pt>
                <c:pt idx="1626">
                  <c:v>-0.27073000000000003</c:v>
                </c:pt>
                <c:pt idx="1627">
                  <c:v>-0.24631</c:v>
                </c:pt>
                <c:pt idx="1628">
                  <c:v>-0.27073000000000003</c:v>
                </c:pt>
                <c:pt idx="1629">
                  <c:v>-0.2341</c:v>
                </c:pt>
                <c:pt idx="1630">
                  <c:v>-0.25852000000000003</c:v>
                </c:pt>
                <c:pt idx="1631">
                  <c:v>-0.25852000000000003</c:v>
                </c:pt>
                <c:pt idx="1632">
                  <c:v>-0.24631</c:v>
                </c:pt>
                <c:pt idx="1633">
                  <c:v>-0.2341</c:v>
                </c:pt>
                <c:pt idx="1634">
                  <c:v>-0.27073000000000003</c:v>
                </c:pt>
                <c:pt idx="1635">
                  <c:v>-0.27073000000000003</c:v>
                </c:pt>
                <c:pt idx="1636">
                  <c:v>-0.25852000000000003</c:v>
                </c:pt>
                <c:pt idx="1637">
                  <c:v>-0.24631</c:v>
                </c:pt>
                <c:pt idx="1638">
                  <c:v>-0.27073000000000003</c:v>
                </c:pt>
                <c:pt idx="1639">
                  <c:v>-0.25852000000000003</c:v>
                </c:pt>
                <c:pt idx="1640">
                  <c:v>-0.25852000000000003</c:v>
                </c:pt>
                <c:pt idx="1641">
                  <c:v>-0.24631</c:v>
                </c:pt>
                <c:pt idx="1642">
                  <c:v>-0.24631</c:v>
                </c:pt>
                <c:pt idx="1643">
                  <c:v>-0.28293000000000001</c:v>
                </c:pt>
                <c:pt idx="1644">
                  <c:v>-0.25852000000000003</c:v>
                </c:pt>
                <c:pt idx="1645">
                  <c:v>-0.27073000000000003</c:v>
                </c:pt>
                <c:pt idx="1646">
                  <c:v>-0.24631</c:v>
                </c:pt>
                <c:pt idx="1647">
                  <c:v>-0.27073000000000003</c:v>
                </c:pt>
                <c:pt idx="1648">
                  <c:v>-0.25852000000000003</c:v>
                </c:pt>
                <c:pt idx="1649">
                  <c:v>-0.2341</c:v>
                </c:pt>
                <c:pt idx="1650">
                  <c:v>-0.24631</c:v>
                </c:pt>
                <c:pt idx="1651">
                  <c:v>-0.27073000000000003</c:v>
                </c:pt>
                <c:pt idx="1652">
                  <c:v>-0.24631</c:v>
                </c:pt>
                <c:pt idx="1653">
                  <c:v>-0.24631</c:v>
                </c:pt>
                <c:pt idx="1654">
                  <c:v>-0.24631</c:v>
                </c:pt>
                <c:pt idx="1655">
                  <c:v>-0.25852000000000003</c:v>
                </c:pt>
                <c:pt idx="1656">
                  <c:v>-0.24631</c:v>
                </c:pt>
                <c:pt idx="1657">
                  <c:v>-0.24631</c:v>
                </c:pt>
                <c:pt idx="1658">
                  <c:v>-0.24631</c:v>
                </c:pt>
                <c:pt idx="1659">
                  <c:v>-0.27073000000000003</c:v>
                </c:pt>
                <c:pt idx="1660">
                  <c:v>-0.25852000000000003</c:v>
                </c:pt>
                <c:pt idx="1661">
                  <c:v>-0.24631</c:v>
                </c:pt>
                <c:pt idx="1662">
                  <c:v>-0.24631</c:v>
                </c:pt>
                <c:pt idx="1663">
                  <c:v>-0.2341</c:v>
                </c:pt>
                <c:pt idx="1664">
                  <c:v>-0.25852000000000003</c:v>
                </c:pt>
                <c:pt idx="1665">
                  <c:v>-0.25852000000000003</c:v>
                </c:pt>
                <c:pt idx="1666">
                  <c:v>-0.25852000000000003</c:v>
                </c:pt>
                <c:pt idx="1667">
                  <c:v>-0.25852000000000003</c:v>
                </c:pt>
                <c:pt idx="1668">
                  <c:v>-0.25852000000000003</c:v>
                </c:pt>
                <c:pt idx="1669">
                  <c:v>-0.25852000000000003</c:v>
                </c:pt>
                <c:pt idx="1670">
                  <c:v>-0.25852000000000003</c:v>
                </c:pt>
                <c:pt idx="1671">
                  <c:v>-0.24631</c:v>
                </c:pt>
                <c:pt idx="1672">
                  <c:v>-0.24631</c:v>
                </c:pt>
                <c:pt idx="1673">
                  <c:v>-0.25852000000000003</c:v>
                </c:pt>
                <c:pt idx="1674">
                  <c:v>-0.29514000000000001</c:v>
                </c:pt>
                <c:pt idx="1675">
                  <c:v>-0.24631</c:v>
                </c:pt>
                <c:pt idx="1676">
                  <c:v>-0.24631</c:v>
                </c:pt>
                <c:pt idx="1677">
                  <c:v>-0.24631</c:v>
                </c:pt>
                <c:pt idx="1678">
                  <c:v>-0.24631</c:v>
                </c:pt>
                <c:pt idx="1679">
                  <c:v>-0.2341</c:v>
                </c:pt>
                <c:pt idx="1680">
                  <c:v>-0.25852000000000003</c:v>
                </c:pt>
                <c:pt idx="1681">
                  <c:v>-0.25852000000000003</c:v>
                </c:pt>
                <c:pt idx="1682">
                  <c:v>-0.27073000000000003</c:v>
                </c:pt>
                <c:pt idx="1683">
                  <c:v>-0.24631</c:v>
                </c:pt>
                <c:pt idx="1684">
                  <c:v>-0.24631</c:v>
                </c:pt>
                <c:pt idx="1685">
                  <c:v>-0.24631</c:v>
                </c:pt>
                <c:pt idx="1686">
                  <c:v>-0.25852000000000003</c:v>
                </c:pt>
                <c:pt idx="1687">
                  <c:v>-0.25852000000000003</c:v>
                </c:pt>
                <c:pt idx="1688">
                  <c:v>-0.29514000000000001</c:v>
                </c:pt>
                <c:pt idx="1689">
                  <c:v>-0.28293000000000001</c:v>
                </c:pt>
                <c:pt idx="1690">
                  <c:v>-0.27073000000000003</c:v>
                </c:pt>
                <c:pt idx="1691">
                  <c:v>-0.25852000000000003</c:v>
                </c:pt>
                <c:pt idx="1692">
                  <c:v>-0.24631</c:v>
                </c:pt>
                <c:pt idx="1693">
                  <c:v>-0.24631</c:v>
                </c:pt>
                <c:pt idx="1694">
                  <c:v>-0.2341</c:v>
                </c:pt>
                <c:pt idx="1695">
                  <c:v>-0.25852000000000003</c:v>
                </c:pt>
                <c:pt idx="1696">
                  <c:v>-0.25852000000000003</c:v>
                </c:pt>
                <c:pt idx="1697">
                  <c:v>-0.27073000000000003</c:v>
                </c:pt>
                <c:pt idx="1698">
                  <c:v>-0.27073000000000003</c:v>
                </c:pt>
                <c:pt idx="1699">
                  <c:v>-0.24631</c:v>
                </c:pt>
                <c:pt idx="1700">
                  <c:v>-0.24631</c:v>
                </c:pt>
                <c:pt idx="1701">
                  <c:v>-0.27073000000000003</c:v>
                </c:pt>
                <c:pt idx="1702">
                  <c:v>-0.25852000000000003</c:v>
                </c:pt>
                <c:pt idx="1703">
                  <c:v>-0.27073000000000003</c:v>
                </c:pt>
                <c:pt idx="1704">
                  <c:v>-0.25852000000000003</c:v>
                </c:pt>
                <c:pt idx="1705">
                  <c:v>-0.28293000000000001</c:v>
                </c:pt>
                <c:pt idx="1706">
                  <c:v>-0.27073000000000003</c:v>
                </c:pt>
                <c:pt idx="1707">
                  <c:v>-0.24631</c:v>
                </c:pt>
                <c:pt idx="1708">
                  <c:v>-0.24631</c:v>
                </c:pt>
                <c:pt idx="1709">
                  <c:v>-0.27073000000000003</c:v>
                </c:pt>
                <c:pt idx="1710">
                  <c:v>-0.2341</c:v>
                </c:pt>
                <c:pt idx="1711">
                  <c:v>-0.25852000000000003</c:v>
                </c:pt>
                <c:pt idx="1712">
                  <c:v>-0.24631</c:v>
                </c:pt>
                <c:pt idx="1713">
                  <c:v>-0.28293000000000001</c:v>
                </c:pt>
                <c:pt idx="1714">
                  <c:v>-0.25852000000000003</c:v>
                </c:pt>
                <c:pt idx="1715">
                  <c:v>-0.25852000000000003</c:v>
                </c:pt>
                <c:pt idx="1716">
                  <c:v>-0.24631</c:v>
                </c:pt>
                <c:pt idx="1717">
                  <c:v>-0.27073000000000003</c:v>
                </c:pt>
                <c:pt idx="1718">
                  <c:v>-0.25852000000000003</c:v>
                </c:pt>
                <c:pt idx="1719">
                  <c:v>-0.25852000000000003</c:v>
                </c:pt>
                <c:pt idx="1720">
                  <c:v>-0.25852000000000003</c:v>
                </c:pt>
                <c:pt idx="1721">
                  <c:v>-0.27073000000000003</c:v>
                </c:pt>
                <c:pt idx="1722">
                  <c:v>-0.27073000000000003</c:v>
                </c:pt>
                <c:pt idx="1723">
                  <c:v>-0.25852000000000003</c:v>
                </c:pt>
                <c:pt idx="1724">
                  <c:v>-0.28293000000000001</c:v>
                </c:pt>
                <c:pt idx="1725">
                  <c:v>-0.25852000000000003</c:v>
                </c:pt>
                <c:pt idx="1726">
                  <c:v>-0.27073000000000003</c:v>
                </c:pt>
                <c:pt idx="1727">
                  <c:v>-0.25852000000000003</c:v>
                </c:pt>
                <c:pt idx="1728">
                  <c:v>-0.27073000000000003</c:v>
                </c:pt>
                <c:pt idx="1729">
                  <c:v>-0.27073000000000003</c:v>
                </c:pt>
                <c:pt idx="1730">
                  <c:v>-0.27073000000000003</c:v>
                </c:pt>
                <c:pt idx="1731">
                  <c:v>-0.27073000000000003</c:v>
                </c:pt>
                <c:pt idx="1732">
                  <c:v>-0.24631</c:v>
                </c:pt>
                <c:pt idx="1733">
                  <c:v>-0.24631</c:v>
                </c:pt>
                <c:pt idx="1734">
                  <c:v>-0.25852000000000003</c:v>
                </c:pt>
                <c:pt idx="1735">
                  <c:v>-0.25852000000000003</c:v>
                </c:pt>
                <c:pt idx="1736">
                  <c:v>-0.24631</c:v>
                </c:pt>
                <c:pt idx="1737">
                  <c:v>-0.24631</c:v>
                </c:pt>
                <c:pt idx="1738">
                  <c:v>-0.25852000000000003</c:v>
                </c:pt>
                <c:pt idx="1739">
                  <c:v>-0.2341</c:v>
                </c:pt>
                <c:pt idx="1740">
                  <c:v>-0.27073000000000003</c:v>
                </c:pt>
                <c:pt idx="1741">
                  <c:v>-0.24631</c:v>
                </c:pt>
                <c:pt idx="1742">
                  <c:v>-0.25852000000000003</c:v>
                </c:pt>
                <c:pt idx="1743">
                  <c:v>-0.27073000000000003</c:v>
                </c:pt>
                <c:pt idx="1744">
                  <c:v>-0.27073000000000003</c:v>
                </c:pt>
                <c:pt idx="1745">
                  <c:v>-0.2341</c:v>
                </c:pt>
                <c:pt idx="1746">
                  <c:v>-0.24631</c:v>
                </c:pt>
                <c:pt idx="1747">
                  <c:v>-0.2341</c:v>
                </c:pt>
                <c:pt idx="1748">
                  <c:v>-0.27073000000000003</c:v>
                </c:pt>
                <c:pt idx="1749">
                  <c:v>-0.24631</c:v>
                </c:pt>
                <c:pt idx="1750">
                  <c:v>-0.27073000000000003</c:v>
                </c:pt>
                <c:pt idx="1751">
                  <c:v>-0.2341</c:v>
                </c:pt>
                <c:pt idx="1752">
                  <c:v>-0.2341</c:v>
                </c:pt>
                <c:pt idx="1753">
                  <c:v>-0.2341</c:v>
                </c:pt>
                <c:pt idx="1754">
                  <c:v>-0.25852000000000003</c:v>
                </c:pt>
                <c:pt idx="1755">
                  <c:v>-0.27073000000000003</c:v>
                </c:pt>
                <c:pt idx="1756">
                  <c:v>-0.25852000000000003</c:v>
                </c:pt>
                <c:pt idx="1757">
                  <c:v>-0.25852000000000003</c:v>
                </c:pt>
                <c:pt idx="1758">
                  <c:v>-0.28293000000000001</c:v>
                </c:pt>
                <c:pt idx="1759">
                  <c:v>-0.27073000000000003</c:v>
                </c:pt>
                <c:pt idx="1760">
                  <c:v>-0.27073000000000003</c:v>
                </c:pt>
                <c:pt idx="1761">
                  <c:v>-0.24631</c:v>
                </c:pt>
                <c:pt idx="1762">
                  <c:v>-0.28293000000000001</c:v>
                </c:pt>
                <c:pt idx="1763">
                  <c:v>-0.22189999999999999</c:v>
                </c:pt>
                <c:pt idx="1764">
                  <c:v>-0.25852000000000003</c:v>
                </c:pt>
                <c:pt idx="1765">
                  <c:v>-0.24631</c:v>
                </c:pt>
                <c:pt idx="1766">
                  <c:v>-0.24631</c:v>
                </c:pt>
                <c:pt idx="1767">
                  <c:v>-0.25852000000000003</c:v>
                </c:pt>
                <c:pt idx="1768">
                  <c:v>-0.25852000000000003</c:v>
                </c:pt>
                <c:pt idx="1769">
                  <c:v>-0.27073000000000003</c:v>
                </c:pt>
                <c:pt idx="1770">
                  <c:v>-0.2341</c:v>
                </c:pt>
                <c:pt idx="1771">
                  <c:v>-0.24631</c:v>
                </c:pt>
                <c:pt idx="1772">
                  <c:v>-0.2341</c:v>
                </c:pt>
                <c:pt idx="1773">
                  <c:v>-0.25852000000000003</c:v>
                </c:pt>
                <c:pt idx="1774">
                  <c:v>-0.27073000000000003</c:v>
                </c:pt>
                <c:pt idx="1775">
                  <c:v>-0.24631</c:v>
                </c:pt>
                <c:pt idx="1776">
                  <c:v>-0.25852000000000003</c:v>
                </c:pt>
                <c:pt idx="1777">
                  <c:v>-0.22189999999999999</c:v>
                </c:pt>
                <c:pt idx="1778">
                  <c:v>-0.25852000000000003</c:v>
                </c:pt>
                <c:pt idx="1779">
                  <c:v>-0.27073000000000003</c:v>
                </c:pt>
                <c:pt idx="1780">
                  <c:v>-0.25852000000000003</c:v>
                </c:pt>
                <c:pt idx="1781">
                  <c:v>-0.24631</c:v>
                </c:pt>
                <c:pt idx="1782">
                  <c:v>-0.27073000000000003</c:v>
                </c:pt>
                <c:pt idx="1783">
                  <c:v>-0.27073000000000003</c:v>
                </c:pt>
                <c:pt idx="1784">
                  <c:v>-0.24631</c:v>
                </c:pt>
                <c:pt idx="1785">
                  <c:v>-0.27073000000000003</c:v>
                </c:pt>
                <c:pt idx="1786">
                  <c:v>-0.25852000000000003</c:v>
                </c:pt>
                <c:pt idx="1787">
                  <c:v>-0.24631</c:v>
                </c:pt>
                <c:pt idx="1788">
                  <c:v>-0.27073000000000003</c:v>
                </c:pt>
                <c:pt idx="1789">
                  <c:v>-0.28293000000000001</c:v>
                </c:pt>
                <c:pt idx="1790">
                  <c:v>-0.25852000000000003</c:v>
                </c:pt>
                <c:pt idx="1791">
                  <c:v>-0.28293000000000001</c:v>
                </c:pt>
                <c:pt idx="1792">
                  <c:v>-0.24631</c:v>
                </c:pt>
                <c:pt idx="1793">
                  <c:v>-0.25852000000000003</c:v>
                </c:pt>
                <c:pt idx="1794">
                  <c:v>-0.24631</c:v>
                </c:pt>
                <c:pt idx="1795">
                  <c:v>-0.22189999999999999</c:v>
                </c:pt>
                <c:pt idx="1796">
                  <c:v>-0.25852000000000003</c:v>
                </c:pt>
                <c:pt idx="1797">
                  <c:v>-0.2341</c:v>
                </c:pt>
                <c:pt idx="1798">
                  <c:v>-0.2341</c:v>
                </c:pt>
                <c:pt idx="1799">
                  <c:v>-0.24631</c:v>
                </c:pt>
                <c:pt idx="1800">
                  <c:v>-0.25852000000000003</c:v>
                </c:pt>
                <c:pt idx="1801">
                  <c:v>-0.2341</c:v>
                </c:pt>
                <c:pt idx="1802">
                  <c:v>-0.25852000000000003</c:v>
                </c:pt>
                <c:pt idx="1803">
                  <c:v>-0.25852000000000003</c:v>
                </c:pt>
                <c:pt idx="1804">
                  <c:v>-0.2341</c:v>
                </c:pt>
                <c:pt idx="1805">
                  <c:v>-0.25852000000000003</c:v>
                </c:pt>
                <c:pt idx="1806">
                  <c:v>-0.24631</c:v>
                </c:pt>
                <c:pt idx="1807">
                  <c:v>-0.25852000000000003</c:v>
                </c:pt>
                <c:pt idx="1808">
                  <c:v>-0.25852000000000003</c:v>
                </c:pt>
                <c:pt idx="1809">
                  <c:v>-0.25852000000000003</c:v>
                </c:pt>
                <c:pt idx="1810">
                  <c:v>-0.24631</c:v>
                </c:pt>
                <c:pt idx="1811">
                  <c:v>-0.24631</c:v>
                </c:pt>
                <c:pt idx="1812">
                  <c:v>-0.25852000000000003</c:v>
                </c:pt>
                <c:pt idx="1813">
                  <c:v>-0.25852000000000003</c:v>
                </c:pt>
                <c:pt idx="1814">
                  <c:v>-0.27073000000000003</c:v>
                </c:pt>
                <c:pt idx="1815">
                  <c:v>-0.28293000000000001</c:v>
                </c:pt>
                <c:pt idx="1816">
                  <c:v>-0.24631</c:v>
                </c:pt>
                <c:pt idx="1817">
                  <c:v>-0.25852000000000003</c:v>
                </c:pt>
                <c:pt idx="1818">
                  <c:v>-0.27073000000000003</c:v>
                </c:pt>
                <c:pt idx="1819">
                  <c:v>-0.2341</c:v>
                </c:pt>
                <c:pt idx="1820">
                  <c:v>-0.24631</c:v>
                </c:pt>
                <c:pt idx="1821">
                  <c:v>-0.25852000000000003</c:v>
                </c:pt>
                <c:pt idx="1822">
                  <c:v>-0.2341</c:v>
                </c:pt>
                <c:pt idx="1823">
                  <c:v>-0.27073000000000003</c:v>
                </c:pt>
                <c:pt idx="1824">
                  <c:v>-0.24631</c:v>
                </c:pt>
                <c:pt idx="1825">
                  <c:v>-0.25852000000000003</c:v>
                </c:pt>
                <c:pt idx="1826">
                  <c:v>-0.24631</c:v>
                </c:pt>
                <c:pt idx="1827">
                  <c:v>-0.27073000000000003</c:v>
                </c:pt>
                <c:pt idx="1828">
                  <c:v>-0.25852000000000003</c:v>
                </c:pt>
                <c:pt idx="1829">
                  <c:v>-0.24631</c:v>
                </c:pt>
                <c:pt idx="1830">
                  <c:v>-0.2341</c:v>
                </c:pt>
                <c:pt idx="1831">
                  <c:v>-0.27073000000000003</c:v>
                </c:pt>
                <c:pt idx="1832">
                  <c:v>-0.25852000000000003</c:v>
                </c:pt>
                <c:pt idx="1833">
                  <c:v>-0.2341</c:v>
                </c:pt>
                <c:pt idx="1834">
                  <c:v>-0.24631</c:v>
                </c:pt>
                <c:pt idx="1835">
                  <c:v>-0.24631</c:v>
                </c:pt>
                <c:pt idx="1836">
                  <c:v>-0.24631</c:v>
                </c:pt>
                <c:pt idx="1837">
                  <c:v>-0.27073000000000003</c:v>
                </c:pt>
                <c:pt idx="1838">
                  <c:v>-0.25852000000000003</c:v>
                </c:pt>
                <c:pt idx="1839">
                  <c:v>-0.25852000000000003</c:v>
                </c:pt>
                <c:pt idx="1840">
                  <c:v>-0.27073000000000003</c:v>
                </c:pt>
                <c:pt idx="1841">
                  <c:v>-0.25852000000000003</c:v>
                </c:pt>
                <c:pt idx="1842">
                  <c:v>-0.25852000000000003</c:v>
                </c:pt>
                <c:pt idx="1843">
                  <c:v>-0.24631</c:v>
                </c:pt>
                <c:pt idx="1844">
                  <c:v>-0.25852000000000003</c:v>
                </c:pt>
                <c:pt idx="1845">
                  <c:v>-0.24631</c:v>
                </c:pt>
                <c:pt idx="1846">
                  <c:v>-0.24631</c:v>
                </c:pt>
                <c:pt idx="1847">
                  <c:v>-0.25852000000000003</c:v>
                </c:pt>
                <c:pt idx="1848">
                  <c:v>-0.25852000000000003</c:v>
                </c:pt>
                <c:pt idx="1849">
                  <c:v>-0.22189999999999999</c:v>
                </c:pt>
                <c:pt idx="1850">
                  <c:v>-0.27073000000000003</c:v>
                </c:pt>
                <c:pt idx="1851">
                  <c:v>-0.25852000000000003</c:v>
                </c:pt>
                <c:pt idx="1852">
                  <c:v>-0.25852000000000003</c:v>
                </c:pt>
                <c:pt idx="1853">
                  <c:v>-0.24631</c:v>
                </c:pt>
                <c:pt idx="1854">
                  <c:v>-0.27073000000000003</c:v>
                </c:pt>
                <c:pt idx="1855">
                  <c:v>-0.25852000000000003</c:v>
                </c:pt>
                <c:pt idx="1856">
                  <c:v>-0.29514000000000001</c:v>
                </c:pt>
                <c:pt idx="1857">
                  <c:v>-0.2341</c:v>
                </c:pt>
                <c:pt idx="1858">
                  <c:v>-0.25852000000000003</c:v>
                </c:pt>
                <c:pt idx="1859">
                  <c:v>-0.25852000000000003</c:v>
                </c:pt>
                <c:pt idx="1860">
                  <c:v>-0.27073000000000003</c:v>
                </c:pt>
                <c:pt idx="1861">
                  <c:v>-0.25852000000000003</c:v>
                </c:pt>
                <c:pt idx="1862">
                  <c:v>-0.25852000000000003</c:v>
                </c:pt>
                <c:pt idx="1863">
                  <c:v>-0.2341</c:v>
                </c:pt>
                <c:pt idx="1864">
                  <c:v>-0.24631</c:v>
                </c:pt>
                <c:pt idx="1865">
                  <c:v>-0.25852000000000003</c:v>
                </c:pt>
                <c:pt idx="1866">
                  <c:v>-0.24631</c:v>
                </c:pt>
                <c:pt idx="1867">
                  <c:v>-0.24631</c:v>
                </c:pt>
                <c:pt idx="1868">
                  <c:v>-0.25852000000000003</c:v>
                </c:pt>
                <c:pt idx="1869">
                  <c:v>-0.28293000000000001</c:v>
                </c:pt>
                <c:pt idx="1870">
                  <c:v>-0.2341</c:v>
                </c:pt>
                <c:pt idx="1871">
                  <c:v>-0.25852000000000003</c:v>
                </c:pt>
                <c:pt idx="1872">
                  <c:v>-0.25852000000000003</c:v>
                </c:pt>
                <c:pt idx="1873">
                  <c:v>-0.27073000000000003</c:v>
                </c:pt>
                <c:pt idx="1874">
                  <c:v>-0.24631</c:v>
                </c:pt>
                <c:pt idx="1875">
                  <c:v>-0.25852000000000003</c:v>
                </c:pt>
                <c:pt idx="1876">
                  <c:v>-0.24631</c:v>
                </c:pt>
                <c:pt idx="1877">
                  <c:v>-0.27073000000000003</c:v>
                </c:pt>
                <c:pt idx="1878">
                  <c:v>-0.24631</c:v>
                </c:pt>
                <c:pt idx="1879">
                  <c:v>-0.2341</c:v>
                </c:pt>
                <c:pt idx="1880">
                  <c:v>-0.27073000000000003</c:v>
                </c:pt>
                <c:pt idx="1881">
                  <c:v>-0.2341</c:v>
                </c:pt>
                <c:pt idx="1882">
                  <c:v>-0.2341</c:v>
                </c:pt>
                <c:pt idx="1883">
                  <c:v>-0.25852000000000003</c:v>
                </c:pt>
                <c:pt idx="1884">
                  <c:v>-0.25852000000000003</c:v>
                </c:pt>
                <c:pt idx="1885">
                  <c:v>-0.2341</c:v>
                </c:pt>
                <c:pt idx="1886">
                  <c:v>-0.25852000000000003</c:v>
                </c:pt>
                <c:pt idx="1887">
                  <c:v>-0.2341</c:v>
                </c:pt>
                <c:pt idx="1888">
                  <c:v>-0.27073000000000003</c:v>
                </c:pt>
                <c:pt idx="1889">
                  <c:v>-0.24631</c:v>
                </c:pt>
                <c:pt idx="1890">
                  <c:v>-0.2341</c:v>
                </c:pt>
                <c:pt idx="1891">
                  <c:v>-0.2341</c:v>
                </c:pt>
                <c:pt idx="1892">
                  <c:v>-0.24631</c:v>
                </c:pt>
                <c:pt idx="1893">
                  <c:v>-0.2341</c:v>
                </c:pt>
                <c:pt idx="1894">
                  <c:v>-0.27073000000000003</c:v>
                </c:pt>
                <c:pt idx="1895">
                  <c:v>-0.2341</c:v>
                </c:pt>
                <c:pt idx="1896">
                  <c:v>-0.2341</c:v>
                </c:pt>
                <c:pt idx="1897">
                  <c:v>-0.27073000000000003</c:v>
                </c:pt>
                <c:pt idx="1898">
                  <c:v>-0.27073000000000003</c:v>
                </c:pt>
                <c:pt idx="1899">
                  <c:v>-0.25852000000000003</c:v>
                </c:pt>
                <c:pt idx="1900">
                  <c:v>-0.27073000000000003</c:v>
                </c:pt>
                <c:pt idx="1901">
                  <c:v>-0.24631</c:v>
                </c:pt>
                <c:pt idx="1902">
                  <c:v>-0.25852000000000003</c:v>
                </c:pt>
                <c:pt idx="1903">
                  <c:v>-0.25852000000000003</c:v>
                </c:pt>
                <c:pt idx="1904">
                  <c:v>-0.25852000000000003</c:v>
                </c:pt>
                <c:pt idx="1905">
                  <c:v>-0.27073000000000003</c:v>
                </c:pt>
                <c:pt idx="1906">
                  <c:v>-0.25852000000000003</c:v>
                </c:pt>
                <c:pt idx="1907">
                  <c:v>-0.25852000000000003</c:v>
                </c:pt>
                <c:pt idx="1908">
                  <c:v>-0.24631</c:v>
                </c:pt>
                <c:pt idx="1909">
                  <c:v>-0.25852000000000003</c:v>
                </c:pt>
                <c:pt idx="1910">
                  <c:v>-0.25852000000000003</c:v>
                </c:pt>
                <c:pt idx="1911">
                  <c:v>-0.22189999999999999</c:v>
                </c:pt>
                <c:pt idx="1912">
                  <c:v>-0.27073000000000003</c:v>
                </c:pt>
                <c:pt idx="1913">
                  <c:v>-0.25852000000000003</c:v>
                </c:pt>
                <c:pt idx="1914">
                  <c:v>-0.2341</c:v>
                </c:pt>
                <c:pt idx="1915">
                  <c:v>-0.2341</c:v>
                </c:pt>
                <c:pt idx="1916">
                  <c:v>-0.25852000000000003</c:v>
                </c:pt>
                <c:pt idx="1917">
                  <c:v>-0.27073000000000003</c:v>
                </c:pt>
                <c:pt idx="1918">
                  <c:v>-0.2341</c:v>
                </c:pt>
                <c:pt idx="1919">
                  <c:v>-0.25852000000000003</c:v>
                </c:pt>
                <c:pt idx="1920">
                  <c:v>-0.27073000000000003</c:v>
                </c:pt>
                <c:pt idx="1921">
                  <c:v>-0.22189999999999999</c:v>
                </c:pt>
                <c:pt idx="1922">
                  <c:v>-0.25852000000000003</c:v>
                </c:pt>
                <c:pt idx="1923">
                  <c:v>-0.2341</c:v>
                </c:pt>
                <c:pt idx="1924">
                  <c:v>-0.28293000000000001</c:v>
                </c:pt>
                <c:pt idx="1925">
                  <c:v>-0.24631</c:v>
                </c:pt>
                <c:pt idx="1926">
                  <c:v>-0.24631</c:v>
                </c:pt>
                <c:pt idx="1927">
                  <c:v>-0.24631</c:v>
                </c:pt>
                <c:pt idx="1928">
                  <c:v>-0.22189999999999999</c:v>
                </c:pt>
                <c:pt idx="1929">
                  <c:v>-0.25852000000000003</c:v>
                </c:pt>
                <c:pt idx="1930">
                  <c:v>-0.24631</c:v>
                </c:pt>
                <c:pt idx="1931">
                  <c:v>-0.2341</c:v>
                </c:pt>
                <c:pt idx="1932">
                  <c:v>-0.25852000000000003</c:v>
                </c:pt>
                <c:pt idx="1933">
                  <c:v>-0.24631</c:v>
                </c:pt>
                <c:pt idx="1934">
                  <c:v>-0.24631</c:v>
                </c:pt>
                <c:pt idx="1935">
                  <c:v>-0.27073000000000003</c:v>
                </c:pt>
                <c:pt idx="1936">
                  <c:v>-0.25852000000000003</c:v>
                </c:pt>
                <c:pt idx="1937">
                  <c:v>-0.27073000000000003</c:v>
                </c:pt>
                <c:pt idx="1938">
                  <c:v>-0.24631</c:v>
                </c:pt>
                <c:pt idx="1939">
                  <c:v>-0.2341</c:v>
                </c:pt>
                <c:pt idx="1940">
                  <c:v>-0.25852000000000003</c:v>
                </c:pt>
                <c:pt idx="1941">
                  <c:v>-0.2341</c:v>
                </c:pt>
                <c:pt idx="1942">
                  <c:v>-0.2341</c:v>
                </c:pt>
                <c:pt idx="1943">
                  <c:v>-0.25852000000000003</c:v>
                </c:pt>
                <c:pt idx="1944">
                  <c:v>-0.25852000000000003</c:v>
                </c:pt>
                <c:pt idx="1945">
                  <c:v>-0.25852000000000003</c:v>
                </c:pt>
                <c:pt idx="1946">
                  <c:v>-0.27073000000000003</c:v>
                </c:pt>
                <c:pt idx="1947">
                  <c:v>-0.25852000000000003</c:v>
                </c:pt>
                <c:pt idx="1948">
                  <c:v>-0.22189999999999999</c:v>
                </c:pt>
                <c:pt idx="1949">
                  <c:v>-0.2341</c:v>
                </c:pt>
                <c:pt idx="1950">
                  <c:v>-0.24631</c:v>
                </c:pt>
                <c:pt idx="1951">
                  <c:v>-0.22189999999999999</c:v>
                </c:pt>
                <c:pt idx="1952">
                  <c:v>-0.27073000000000003</c:v>
                </c:pt>
                <c:pt idx="1953">
                  <c:v>-0.25852000000000003</c:v>
                </c:pt>
                <c:pt idx="1954">
                  <c:v>-0.25852000000000003</c:v>
                </c:pt>
                <c:pt idx="1955">
                  <c:v>-0.2341</c:v>
                </c:pt>
                <c:pt idx="1956">
                  <c:v>-0.25852000000000003</c:v>
                </c:pt>
                <c:pt idx="1957">
                  <c:v>-0.25852000000000003</c:v>
                </c:pt>
                <c:pt idx="1958">
                  <c:v>-0.25852000000000003</c:v>
                </c:pt>
                <c:pt idx="1959">
                  <c:v>-0.25852000000000003</c:v>
                </c:pt>
                <c:pt idx="1960">
                  <c:v>-0.24631</c:v>
                </c:pt>
                <c:pt idx="1961">
                  <c:v>-0.2341</c:v>
                </c:pt>
                <c:pt idx="1962">
                  <c:v>-0.2341</c:v>
                </c:pt>
                <c:pt idx="1963">
                  <c:v>-0.2341</c:v>
                </c:pt>
                <c:pt idx="1964">
                  <c:v>-0.27073000000000003</c:v>
                </c:pt>
                <c:pt idx="1965">
                  <c:v>-0.22189999999999999</c:v>
                </c:pt>
                <c:pt idx="1966">
                  <c:v>-0.25852000000000003</c:v>
                </c:pt>
                <c:pt idx="1967">
                  <c:v>-0.2341</c:v>
                </c:pt>
                <c:pt idx="1968">
                  <c:v>-0.2341</c:v>
                </c:pt>
                <c:pt idx="1969">
                  <c:v>-0.2341</c:v>
                </c:pt>
                <c:pt idx="1970">
                  <c:v>-0.27073000000000003</c:v>
                </c:pt>
                <c:pt idx="1971">
                  <c:v>-0.25852000000000003</c:v>
                </c:pt>
                <c:pt idx="1972">
                  <c:v>-0.2341</c:v>
                </c:pt>
                <c:pt idx="1973">
                  <c:v>-0.27073000000000003</c:v>
                </c:pt>
                <c:pt idx="1974">
                  <c:v>-0.27073000000000003</c:v>
                </c:pt>
                <c:pt idx="1975">
                  <c:v>-0.27073000000000003</c:v>
                </c:pt>
                <c:pt idx="1976">
                  <c:v>-0.24631</c:v>
                </c:pt>
                <c:pt idx="1977">
                  <c:v>-0.27073000000000003</c:v>
                </c:pt>
                <c:pt idx="1978">
                  <c:v>-0.27073000000000003</c:v>
                </c:pt>
                <c:pt idx="1979">
                  <c:v>-0.24631</c:v>
                </c:pt>
                <c:pt idx="1980">
                  <c:v>-0.27073000000000003</c:v>
                </c:pt>
                <c:pt idx="1981">
                  <c:v>-0.25852000000000003</c:v>
                </c:pt>
                <c:pt idx="1982">
                  <c:v>-0.24631</c:v>
                </c:pt>
                <c:pt idx="1983">
                  <c:v>-0.24631</c:v>
                </c:pt>
                <c:pt idx="1984">
                  <c:v>-0.2341</c:v>
                </c:pt>
                <c:pt idx="1985">
                  <c:v>-0.2341</c:v>
                </c:pt>
                <c:pt idx="1986">
                  <c:v>-0.2341</c:v>
                </c:pt>
                <c:pt idx="1987">
                  <c:v>-0.24631</c:v>
                </c:pt>
                <c:pt idx="1988">
                  <c:v>-0.27073000000000003</c:v>
                </c:pt>
                <c:pt idx="1989">
                  <c:v>-0.27073000000000003</c:v>
                </c:pt>
                <c:pt idx="1990">
                  <c:v>-0.2341</c:v>
                </c:pt>
                <c:pt idx="1991">
                  <c:v>-0.24631</c:v>
                </c:pt>
                <c:pt idx="1992">
                  <c:v>-0.25852000000000003</c:v>
                </c:pt>
                <c:pt idx="1993">
                  <c:v>-0.24631</c:v>
                </c:pt>
                <c:pt idx="1994">
                  <c:v>-0.24631</c:v>
                </c:pt>
                <c:pt idx="1995">
                  <c:v>-0.25852000000000003</c:v>
                </c:pt>
                <c:pt idx="1996">
                  <c:v>-0.27073000000000003</c:v>
                </c:pt>
                <c:pt idx="1997">
                  <c:v>-0.24631</c:v>
                </c:pt>
                <c:pt idx="1998">
                  <c:v>-0.25852000000000003</c:v>
                </c:pt>
                <c:pt idx="1999">
                  <c:v>-0.24631</c:v>
                </c:pt>
                <c:pt idx="2000">
                  <c:v>-0.25852000000000003</c:v>
                </c:pt>
                <c:pt idx="2001">
                  <c:v>-0.24631</c:v>
                </c:pt>
                <c:pt idx="2002">
                  <c:v>-0.27073000000000003</c:v>
                </c:pt>
                <c:pt idx="2003">
                  <c:v>-0.24631</c:v>
                </c:pt>
                <c:pt idx="2004">
                  <c:v>-0.2341</c:v>
                </c:pt>
                <c:pt idx="2005">
                  <c:v>-0.24631</c:v>
                </c:pt>
                <c:pt idx="2006">
                  <c:v>-0.24631</c:v>
                </c:pt>
                <c:pt idx="2007">
                  <c:v>-0.25852000000000003</c:v>
                </c:pt>
                <c:pt idx="2008">
                  <c:v>-0.25852000000000003</c:v>
                </c:pt>
                <c:pt idx="2009">
                  <c:v>-0.25852000000000003</c:v>
                </c:pt>
                <c:pt idx="2010">
                  <c:v>-0.25852000000000003</c:v>
                </c:pt>
                <c:pt idx="2011">
                  <c:v>-0.25852000000000003</c:v>
                </c:pt>
                <c:pt idx="2012">
                  <c:v>-0.2341</c:v>
                </c:pt>
                <c:pt idx="2013">
                  <c:v>-0.25852000000000003</c:v>
                </c:pt>
                <c:pt idx="2014">
                  <c:v>-0.24631</c:v>
                </c:pt>
                <c:pt idx="2015">
                  <c:v>-0.2341</c:v>
                </c:pt>
                <c:pt idx="2016">
                  <c:v>-0.24631</c:v>
                </c:pt>
                <c:pt idx="2017">
                  <c:v>-0.27073000000000003</c:v>
                </c:pt>
                <c:pt idx="2018">
                  <c:v>-0.25852000000000003</c:v>
                </c:pt>
                <c:pt idx="2019">
                  <c:v>-0.2341</c:v>
                </c:pt>
                <c:pt idx="2020">
                  <c:v>-0.24631</c:v>
                </c:pt>
                <c:pt idx="2021">
                  <c:v>-0.25852000000000003</c:v>
                </c:pt>
                <c:pt idx="2022">
                  <c:v>-0.24631</c:v>
                </c:pt>
                <c:pt idx="2023">
                  <c:v>-0.27073000000000003</c:v>
                </c:pt>
                <c:pt idx="2024">
                  <c:v>-0.2341</c:v>
                </c:pt>
                <c:pt idx="2025">
                  <c:v>-0.24631</c:v>
                </c:pt>
                <c:pt idx="2026">
                  <c:v>-0.24631</c:v>
                </c:pt>
                <c:pt idx="2027">
                  <c:v>-0.2341</c:v>
                </c:pt>
                <c:pt idx="2028">
                  <c:v>-0.25852000000000003</c:v>
                </c:pt>
                <c:pt idx="2029">
                  <c:v>-0.27073000000000003</c:v>
                </c:pt>
                <c:pt idx="2030">
                  <c:v>-0.27073000000000003</c:v>
                </c:pt>
                <c:pt idx="2031">
                  <c:v>-0.25852000000000003</c:v>
                </c:pt>
                <c:pt idx="2032">
                  <c:v>-0.25852000000000003</c:v>
                </c:pt>
                <c:pt idx="2033">
                  <c:v>-0.25852000000000003</c:v>
                </c:pt>
                <c:pt idx="2034">
                  <c:v>-0.28293000000000001</c:v>
                </c:pt>
                <c:pt idx="2035">
                  <c:v>-0.24631</c:v>
                </c:pt>
                <c:pt idx="2036">
                  <c:v>-0.27073000000000003</c:v>
                </c:pt>
                <c:pt idx="2037">
                  <c:v>-0.25852000000000003</c:v>
                </c:pt>
                <c:pt idx="2038">
                  <c:v>-0.25852000000000003</c:v>
                </c:pt>
                <c:pt idx="2039">
                  <c:v>-0.24631</c:v>
                </c:pt>
                <c:pt idx="2040">
                  <c:v>-0.27073000000000003</c:v>
                </c:pt>
                <c:pt idx="2041">
                  <c:v>-0.24631</c:v>
                </c:pt>
                <c:pt idx="2042">
                  <c:v>-0.25852000000000003</c:v>
                </c:pt>
                <c:pt idx="2043">
                  <c:v>-0.27073000000000003</c:v>
                </c:pt>
                <c:pt idx="2044">
                  <c:v>-0.25852000000000003</c:v>
                </c:pt>
                <c:pt idx="2045">
                  <c:v>-0.25852000000000003</c:v>
                </c:pt>
                <c:pt idx="2046">
                  <c:v>-0.25852000000000003</c:v>
                </c:pt>
                <c:pt idx="2047">
                  <c:v>-0.24631</c:v>
                </c:pt>
                <c:pt idx="2048">
                  <c:v>-0.25852000000000003</c:v>
                </c:pt>
                <c:pt idx="2049">
                  <c:v>-0.24631</c:v>
                </c:pt>
                <c:pt idx="2050">
                  <c:v>-0.24631</c:v>
                </c:pt>
                <c:pt idx="2051">
                  <c:v>-0.27073000000000003</c:v>
                </c:pt>
                <c:pt idx="2052">
                  <c:v>-0.28293000000000001</c:v>
                </c:pt>
                <c:pt idx="2053">
                  <c:v>-0.25852000000000003</c:v>
                </c:pt>
                <c:pt idx="2054">
                  <c:v>-0.25852000000000003</c:v>
                </c:pt>
                <c:pt idx="2055">
                  <c:v>-0.25852000000000003</c:v>
                </c:pt>
                <c:pt idx="2056">
                  <c:v>-0.27073000000000003</c:v>
                </c:pt>
                <c:pt idx="2057">
                  <c:v>-0.25852000000000003</c:v>
                </c:pt>
                <c:pt idx="2058">
                  <c:v>-0.27073000000000003</c:v>
                </c:pt>
                <c:pt idx="2059">
                  <c:v>-0.2341</c:v>
                </c:pt>
                <c:pt idx="2060">
                  <c:v>-0.25852000000000003</c:v>
                </c:pt>
                <c:pt idx="2061">
                  <c:v>-0.25852000000000003</c:v>
                </c:pt>
                <c:pt idx="2062">
                  <c:v>-0.27073000000000003</c:v>
                </c:pt>
                <c:pt idx="2063">
                  <c:v>-0.24631</c:v>
                </c:pt>
                <c:pt idx="2064">
                  <c:v>-0.25852000000000003</c:v>
                </c:pt>
                <c:pt idx="2065">
                  <c:v>-0.28293000000000001</c:v>
                </c:pt>
                <c:pt idx="2066">
                  <c:v>-0.2341</c:v>
                </c:pt>
                <c:pt idx="2067">
                  <c:v>-0.25852000000000003</c:v>
                </c:pt>
                <c:pt idx="2068">
                  <c:v>-0.24631</c:v>
                </c:pt>
                <c:pt idx="2069">
                  <c:v>-0.24631</c:v>
                </c:pt>
                <c:pt idx="2070">
                  <c:v>-0.22189999999999999</c:v>
                </c:pt>
                <c:pt idx="2071">
                  <c:v>-0.27073000000000003</c:v>
                </c:pt>
                <c:pt idx="2072">
                  <c:v>-0.2341</c:v>
                </c:pt>
                <c:pt idx="2073">
                  <c:v>-0.24631</c:v>
                </c:pt>
                <c:pt idx="2074">
                  <c:v>-0.25852000000000003</c:v>
                </c:pt>
                <c:pt idx="2075">
                  <c:v>-0.27073000000000003</c:v>
                </c:pt>
                <c:pt idx="2076">
                  <c:v>-0.2341</c:v>
                </c:pt>
                <c:pt idx="2077">
                  <c:v>-0.25852000000000003</c:v>
                </c:pt>
                <c:pt idx="2078">
                  <c:v>-0.27073000000000003</c:v>
                </c:pt>
                <c:pt idx="2079">
                  <c:v>-0.2341</c:v>
                </c:pt>
                <c:pt idx="2080">
                  <c:v>-0.27073000000000003</c:v>
                </c:pt>
                <c:pt idx="2081">
                  <c:v>-0.24631</c:v>
                </c:pt>
                <c:pt idx="2082">
                  <c:v>-0.25852000000000003</c:v>
                </c:pt>
                <c:pt idx="2083">
                  <c:v>-0.25852000000000003</c:v>
                </c:pt>
                <c:pt idx="2084">
                  <c:v>-0.29514000000000001</c:v>
                </c:pt>
                <c:pt idx="2085">
                  <c:v>-0.25852000000000003</c:v>
                </c:pt>
                <c:pt idx="2086">
                  <c:v>-0.27073000000000003</c:v>
                </c:pt>
                <c:pt idx="2087">
                  <c:v>-0.25852000000000003</c:v>
                </c:pt>
                <c:pt idx="2088">
                  <c:v>-0.27073000000000003</c:v>
                </c:pt>
                <c:pt idx="2089">
                  <c:v>-0.25852000000000003</c:v>
                </c:pt>
                <c:pt idx="2090">
                  <c:v>-0.2341</c:v>
                </c:pt>
                <c:pt idx="2091">
                  <c:v>-0.28293000000000001</c:v>
                </c:pt>
                <c:pt idx="2092">
                  <c:v>-0.25852000000000003</c:v>
                </c:pt>
                <c:pt idx="2093">
                  <c:v>-0.22189999999999999</c:v>
                </c:pt>
                <c:pt idx="2094">
                  <c:v>-0.27073000000000003</c:v>
                </c:pt>
                <c:pt idx="2095">
                  <c:v>-0.28293000000000001</c:v>
                </c:pt>
                <c:pt idx="2096">
                  <c:v>-0.2341</c:v>
                </c:pt>
                <c:pt idx="2097">
                  <c:v>-0.25852000000000003</c:v>
                </c:pt>
                <c:pt idx="2098">
                  <c:v>-0.2341</c:v>
                </c:pt>
                <c:pt idx="2099">
                  <c:v>-0.24631</c:v>
                </c:pt>
                <c:pt idx="2100">
                  <c:v>-0.27073000000000003</c:v>
                </c:pt>
                <c:pt idx="2101">
                  <c:v>-0.24631</c:v>
                </c:pt>
                <c:pt idx="2102">
                  <c:v>-0.27073000000000003</c:v>
                </c:pt>
                <c:pt idx="2103">
                  <c:v>-0.27073000000000003</c:v>
                </c:pt>
                <c:pt idx="2104">
                  <c:v>-0.25852000000000003</c:v>
                </c:pt>
                <c:pt idx="2105">
                  <c:v>-0.25852000000000003</c:v>
                </c:pt>
                <c:pt idx="2106">
                  <c:v>-0.2341</c:v>
                </c:pt>
                <c:pt idx="2107">
                  <c:v>-0.24631</c:v>
                </c:pt>
                <c:pt idx="2108">
                  <c:v>-0.25852000000000003</c:v>
                </c:pt>
                <c:pt idx="2109">
                  <c:v>-0.27073000000000003</c:v>
                </c:pt>
                <c:pt idx="2110">
                  <c:v>-0.27073000000000003</c:v>
                </c:pt>
                <c:pt idx="2111">
                  <c:v>-0.24631</c:v>
                </c:pt>
                <c:pt idx="2112">
                  <c:v>-0.24631</c:v>
                </c:pt>
                <c:pt idx="2113">
                  <c:v>-0.25852000000000003</c:v>
                </c:pt>
                <c:pt idx="2114">
                  <c:v>-0.2341</c:v>
                </c:pt>
                <c:pt idx="2115">
                  <c:v>-0.25852000000000003</c:v>
                </c:pt>
                <c:pt idx="2116">
                  <c:v>-0.25852000000000003</c:v>
                </c:pt>
                <c:pt idx="2117">
                  <c:v>-0.27073000000000003</c:v>
                </c:pt>
                <c:pt idx="2118">
                  <c:v>-0.2341</c:v>
                </c:pt>
                <c:pt idx="2119">
                  <c:v>-0.24631</c:v>
                </c:pt>
                <c:pt idx="2120">
                  <c:v>-0.27073000000000003</c:v>
                </c:pt>
                <c:pt idx="2121">
                  <c:v>-0.25852000000000003</c:v>
                </c:pt>
                <c:pt idx="2122">
                  <c:v>-0.25852000000000003</c:v>
                </c:pt>
                <c:pt idx="2123">
                  <c:v>-0.25852000000000003</c:v>
                </c:pt>
                <c:pt idx="2124">
                  <c:v>-0.2341</c:v>
                </c:pt>
                <c:pt idx="2125">
                  <c:v>-0.24631</c:v>
                </c:pt>
                <c:pt idx="2126">
                  <c:v>-0.25852000000000003</c:v>
                </c:pt>
                <c:pt idx="2127">
                  <c:v>-0.24631</c:v>
                </c:pt>
                <c:pt idx="2128">
                  <c:v>-0.24631</c:v>
                </c:pt>
                <c:pt idx="2129">
                  <c:v>-0.27073000000000003</c:v>
                </c:pt>
                <c:pt idx="2130">
                  <c:v>-0.25852000000000003</c:v>
                </c:pt>
                <c:pt idx="2131">
                  <c:v>-0.27073000000000003</c:v>
                </c:pt>
                <c:pt idx="2132">
                  <c:v>-0.25852000000000003</c:v>
                </c:pt>
                <c:pt idx="2133">
                  <c:v>-0.25852000000000003</c:v>
                </c:pt>
                <c:pt idx="2134">
                  <c:v>-0.24631</c:v>
                </c:pt>
                <c:pt idx="2135">
                  <c:v>-0.27073000000000003</c:v>
                </c:pt>
                <c:pt idx="2136">
                  <c:v>-0.25852000000000003</c:v>
                </c:pt>
                <c:pt idx="2137">
                  <c:v>-0.25852000000000003</c:v>
                </c:pt>
                <c:pt idx="2138">
                  <c:v>-0.27073000000000003</c:v>
                </c:pt>
                <c:pt idx="2139">
                  <c:v>-0.25852000000000003</c:v>
                </c:pt>
                <c:pt idx="2140">
                  <c:v>-0.2341</c:v>
                </c:pt>
                <c:pt idx="2141">
                  <c:v>-0.25852000000000003</c:v>
                </c:pt>
                <c:pt idx="2142">
                  <c:v>-0.25852000000000003</c:v>
                </c:pt>
                <c:pt idx="2143">
                  <c:v>-0.29514000000000001</c:v>
                </c:pt>
                <c:pt idx="2144">
                  <c:v>-0.27073000000000003</c:v>
                </c:pt>
                <c:pt idx="2145">
                  <c:v>-0.2341</c:v>
                </c:pt>
                <c:pt idx="2146">
                  <c:v>-0.24631</c:v>
                </c:pt>
                <c:pt idx="2147">
                  <c:v>-0.22189999999999999</c:v>
                </c:pt>
                <c:pt idx="2148">
                  <c:v>-0.25852000000000003</c:v>
                </c:pt>
                <c:pt idx="2149">
                  <c:v>-0.25852000000000003</c:v>
                </c:pt>
                <c:pt idx="2150">
                  <c:v>-0.24631</c:v>
                </c:pt>
                <c:pt idx="2151">
                  <c:v>-0.25852000000000003</c:v>
                </c:pt>
                <c:pt idx="2152">
                  <c:v>-0.2341</c:v>
                </c:pt>
                <c:pt idx="2153">
                  <c:v>-0.25852000000000003</c:v>
                </c:pt>
                <c:pt idx="2154">
                  <c:v>-0.27073000000000003</c:v>
                </c:pt>
                <c:pt idx="2155">
                  <c:v>-0.28293000000000001</c:v>
                </c:pt>
                <c:pt idx="2156">
                  <c:v>-0.25852000000000003</c:v>
                </c:pt>
                <c:pt idx="2157">
                  <c:v>-0.24631</c:v>
                </c:pt>
                <c:pt idx="2158">
                  <c:v>-0.24631</c:v>
                </c:pt>
                <c:pt idx="2159">
                  <c:v>-0.24631</c:v>
                </c:pt>
                <c:pt idx="2160">
                  <c:v>-0.24631</c:v>
                </c:pt>
                <c:pt idx="2161">
                  <c:v>-0.27073000000000003</c:v>
                </c:pt>
                <c:pt idx="2162">
                  <c:v>-0.25852000000000003</c:v>
                </c:pt>
                <c:pt idx="2163">
                  <c:v>-0.29514000000000001</c:v>
                </c:pt>
                <c:pt idx="2164">
                  <c:v>-0.24631</c:v>
                </c:pt>
                <c:pt idx="2165">
                  <c:v>-0.24631</c:v>
                </c:pt>
                <c:pt idx="2166">
                  <c:v>-0.27073000000000003</c:v>
                </c:pt>
                <c:pt idx="2167">
                  <c:v>-0.27073000000000003</c:v>
                </c:pt>
                <c:pt idx="2168">
                  <c:v>-0.24631</c:v>
                </c:pt>
                <c:pt idx="2169">
                  <c:v>-0.25852000000000003</c:v>
                </c:pt>
                <c:pt idx="2170">
                  <c:v>-0.25852000000000003</c:v>
                </c:pt>
                <c:pt idx="2171">
                  <c:v>-0.25852000000000003</c:v>
                </c:pt>
                <c:pt idx="2172">
                  <c:v>-0.25852000000000003</c:v>
                </c:pt>
                <c:pt idx="2173">
                  <c:v>-0.25852000000000003</c:v>
                </c:pt>
                <c:pt idx="2174">
                  <c:v>-0.25852000000000003</c:v>
                </c:pt>
                <c:pt idx="2175">
                  <c:v>-0.24631</c:v>
                </c:pt>
                <c:pt idx="2176">
                  <c:v>-0.27073000000000003</c:v>
                </c:pt>
                <c:pt idx="2177">
                  <c:v>-0.24631</c:v>
                </c:pt>
                <c:pt idx="2178">
                  <c:v>-0.25852000000000003</c:v>
                </c:pt>
                <c:pt idx="2179">
                  <c:v>-0.24631</c:v>
                </c:pt>
                <c:pt idx="2180">
                  <c:v>-0.24631</c:v>
                </c:pt>
                <c:pt idx="2181">
                  <c:v>-0.24631</c:v>
                </c:pt>
                <c:pt idx="2182">
                  <c:v>-0.24631</c:v>
                </c:pt>
                <c:pt idx="2183">
                  <c:v>-0.2341</c:v>
                </c:pt>
                <c:pt idx="2184">
                  <c:v>-0.28293000000000001</c:v>
                </c:pt>
                <c:pt idx="2185">
                  <c:v>-0.22189999999999999</c:v>
                </c:pt>
                <c:pt idx="2186">
                  <c:v>-0.28293000000000001</c:v>
                </c:pt>
                <c:pt idx="2187">
                  <c:v>-0.25852000000000003</c:v>
                </c:pt>
                <c:pt idx="2188">
                  <c:v>-0.24631</c:v>
                </c:pt>
                <c:pt idx="2189">
                  <c:v>-0.27073000000000003</c:v>
                </c:pt>
                <c:pt idx="2190">
                  <c:v>-0.24631</c:v>
                </c:pt>
                <c:pt idx="2191">
                  <c:v>-0.27073000000000003</c:v>
                </c:pt>
                <c:pt idx="2192">
                  <c:v>-0.27073000000000003</c:v>
                </c:pt>
                <c:pt idx="2193">
                  <c:v>-0.25852000000000003</c:v>
                </c:pt>
                <c:pt idx="2194">
                  <c:v>-0.24631</c:v>
                </c:pt>
                <c:pt idx="2195">
                  <c:v>-0.25852000000000003</c:v>
                </c:pt>
                <c:pt idx="2196">
                  <c:v>-0.25852000000000003</c:v>
                </c:pt>
                <c:pt idx="2197">
                  <c:v>-0.22189999999999999</c:v>
                </c:pt>
                <c:pt idx="2198">
                  <c:v>-0.2341</c:v>
                </c:pt>
                <c:pt idx="2199">
                  <c:v>-0.2341</c:v>
                </c:pt>
                <c:pt idx="2200">
                  <c:v>-0.27073000000000003</c:v>
                </c:pt>
                <c:pt idx="2201">
                  <c:v>-0.25852000000000003</c:v>
                </c:pt>
                <c:pt idx="2202">
                  <c:v>-0.25852000000000003</c:v>
                </c:pt>
                <c:pt idx="2203">
                  <c:v>-0.27073000000000003</c:v>
                </c:pt>
                <c:pt idx="2204">
                  <c:v>-0.25852000000000003</c:v>
                </c:pt>
                <c:pt idx="2205">
                  <c:v>-0.25852000000000003</c:v>
                </c:pt>
                <c:pt idx="2206">
                  <c:v>-0.24631</c:v>
                </c:pt>
                <c:pt idx="2207">
                  <c:v>-0.25852000000000003</c:v>
                </c:pt>
                <c:pt idx="2208">
                  <c:v>-0.24631</c:v>
                </c:pt>
                <c:pt idx="2209">
                  <c:v>-0.24631</c:v>
                </c:pt>
                <c:pt idx="2210">
                  <c:v>-0.2341</c:v>
                </c:pt>
                <c:pt idx="2211">
                  <c:v>-0.27073000000000003</c:v>
                </c:pt>
                <c:pt idx="2212">
                  <c:v>-0.27073000000000003</c:v>
                </c:pt>
                <c:pt idx="2213">
                  <c:v>-0.27073000000000003</c:v>
                </c:pt>
                <c:pt idx="2214">
                  <c:v>-0.24631</c:v>
                </c:pt>
                <c:pt idx="2215">
                  <c:v>-0.25852000000000003</c:v>
                </c:pt>
                <c:pt idx="2216">
                  <c:v>-0.24631</c:v>
                </c:pt>
                <c:pt idx="2217">
                  <c:v>-0.2341</c:v>
                </c:pt>
                <c:pt idx="2218">
                  <c:v>-0.20968999999999999</c:v>
                </c:pt>
                <c:pt idx="2219">
                  <c:v>-0.27073000000000003</c:v>
                </c:pt>
                <c:pt idx="2220">
                  <c:v>-0.25852000000000003</c:v>
                </c:pt>
                <c:pt idx="2221">
                  <c:v>-0.24631</c:v>
                </c:pt>
                <c:pt idx="2222">
                  <c:v>-0.27073000000000003</c:v>
                </c:pt>
                <c:pt idx="2223">
                  <c:v>-0.22189999999999999</c:v>
                </c:pt>
                <c:pt idx="2224">
                  <c:v>-0.27073000000000003</c:v>
                </c:pt>
                <c:pt idx="2225">
                  <c:v>-0.24631</c:v>
                </c:pt>
                <c:pt idx="2226">
                  <c:v>-0.2341</c:v>
                </c:pt>
                <c:pt idx="2227">
                  <c:v>-0.27073000000000003</c:v>
                </c:pt>
                <c:pt idx="2228">
                  <c:v>-0.25852000000000003</c:v>
                </c:pt>
                <c:pt idx="2229">
                  <c:v>-0.24631</c:v>
                </c:pt>
                <c:pt idx="2230">
                  <c:v>-0.28293000000000001</c:v>
                </c:pt>
                <c:pt idx="2231">
                  <c:v>-0.25852000000000003</c:v>
                </c:pt>
                <c:pt idx="2232">
                  <c:v>-0.25852000000000003</c:v>
                </c:pt>
                <c:pt idx="2233">
                  <c:v>-0.24631</c:v>
                </c:pt>
                <c:pt idx="2234">
                  <c:v>-0.24631</c:v>
                </c:pt>
                <c:pt idx="2235">
                  <c:v>-0.25852000000000003</c:v>
                </c:pt>
                <c:pt idx="2236">
                  <c:v>-0.24631</c:v>
                </c:pt>
                <c:pt idx="2237">
                  <c:v>-0.24631</c:v>
                </c:pt>
                <c:pt idx="2238">
                  <c:v>-0.24631</c:v>
                </c:pt>
                <c:pt idx="2239">
                  <c:v>-0.27073000000000003</c:v>
                </c:pt>
                <c:pt idx="2240">
                  <c:v>-0.25852000000000003</c:v>
                </c:pt>
                <c:pt idx="2241">
                  <c:v>-0.2341</c:v>
                </c:pt>
                <c:pt idx="2242">
                  <c:v>-0.24631</c:v>
                </c:pt>
                <c:pt idx="2243">
                  <c:v>-0.24631</c:v>
                </c:pt>
                <c:pt idx="2244">
                  <c:v>-0.2341</c:v>
                </c:pt>
                <c:pt idx="2245">
                  <c:v>-0.27073000000000003</c:v>
                </c:pt>
                <c:pt idx="2246">
                  <c:v>-0.24631</c:v>
                </c:pt>
                <c:pt idx="2247">
                  <c:v>-0.25852000000000003</c:v>
                </c:pt>
                <c:pt idx="2248">
                  <c:v>-0.2341</c:v>
                </c:pt>
                <c:pt idx="2249">
                  <c:v>-0.24631</c:v>
                </c:pt>
                <c:pt idx="2250">
                  <c:v>-0.25852000000000003</c:v>
                </c:pt>
                <c:pt idx="2251">
                  <c:v>-0.24631</c:v>
                </c:pt>
                <c:pt idx="2252">
                  <c:v>-0.24631</c:v>
                </c:pt>
                <c:pt idx="2253">
                  <c:v>-0.25852000000000003</c:v>
                </c:pt>
                <c:pt idx="2254">
                  <c:v>-0.27073000000000003</c:v>
                </c:pt>
                <c:pt idx="2255">
                  <c:v>-0.24631</c:v>
                </c:pt>
                <c:pt idx="2256">
                  <c:v>-0.2341</c:v>
                </c:pt>
                <c:pt idx="2257">
                  <c:v>-0.25852000000000003</c:v>
                </c:pt>
                <c:pt idx="2258">
                  <c:v>-0.24631</c:v>
                </c:pt>
                <c:pt idx="2259">
                  <c:v>-0.24631</c:v>
                </c:pt>
                <c:pt idx="2260">
                  <c:v>-0.24631</c:v>
                </c:pt>
                <c:pt idx="2261">
                  <c:v>-0.24631</c:v>
                </c:pt>
                <c:pt idx="2262">
                  <c:v>-0.25852000000000003</c:v>
                </c:pt>
                <c:pt idx="2263">
                  <c:v>-0.24631</c:v>
                </c:pt>
                <c:pt idx="2264">
                  <c:v>-0.24631</c:v>
                </c:pt>
                <c:pt idx="2265">
                  <c:v>-0.27073000000000003</c:v>
                </c:pt>
                <c:pt idx="2266">
                  <c:v>-0.25852000000000003</c:v>
                </c:pt>
                <c:pt idx="2267">
                  <c:v>-0.24631</c:v>
                </c:pt>
                <c:pt idx="2268">
                  <c:v>-0.22189999999999999</c:v>
                </c:pt>
                <c:pt idx="2269">
                  <c:v>-0.24631</c:v>
                </c:pt>
                <c:pt idx="2270">
                  <c:v>-0.22189999999999999</c:v>
                </c:pt>
                <c:pt idx="2271">
                  <c:v>-0.2341</c:v>
                </c:pt>
                <c:pt idx="2272">
                  <c:v>-0.2341</c:v>
                </c:pt>
                <c:pt idx="2273">
                  <c:v>-0.25852000000000003</c:v>
                </c:pt>
                <c:pt idx="2274">
                  <c:v>-0.25852000000000003</c:v>
                </c:pt>
                <c:pt idx="2275">
                  <c:v>-0.27073000000000003</c:v>
                </c:pt>
                <c:pt idx="2276">
                  <c:v>-0.25852000000000003</c:v>
                </c:pt>
                <c:pt idx="2277">
                  <c:v>-0.25852000000000003</c:v>
                </c:pt>
                <c:pt idx="2278">
                  <c:v>-0.27073000000000003</c:v>
                </c:pt>
                <c:pt idx="2279">
                  <c:v>-0.2341</c:v>
                </c:pt>
                <c:pt idx="2280">
                  <c:v>-0.25852000000000003</c:v>
                </c:pt>
                <c:pt idx="2281">
                  <c:v>-0.24631</c:v>
                </c:pt>
                <c:pt idx="2282">
                  <c:v>-0.27073000000000003</c:v>
                </c:pt>
                <c:pt idx="2283">
                  <c:v>-0.27073000000000003</c:v>
                </c:pt>
                <c:pt idx="2284">
                  <c:v>-0.24631</c:v>
                </c:pt>
                <c:pt idx="2285">
                  <c:v>-0.25852000000000003</c:v>
                </c:pt>
                <c:pt idx="2286">
                  <c:v>-0.27073000000000003</c:v>
                </c:pt>
                <c:pt idx="2287">
                  <c:v>-0.25852000000000003</c:v>
                </c:pt>
                <c:pt idx="2288">
                  <c:v>-0.25852000000000003</c:v>
                </c:pt>
                <c:pt idx="2289">
                  <c:v>-0.2341</c:v>
                </c:pt>
                <c:pt idx="2290">
                  <c:v>-0.29514000000000001</c:v>
                </c:pt>
                <c:pt idx="2291">
                  <c:v>-0.2341</c:v>
                </c:pt>
                <c:pt idx="2292">
                  <c:v>-0.27073000000000003</c:v>
                </c:pt>
                <c:pt idx="2293">
                  <c:v>-0.24631</c:v>
                </c:pt>
                <c:pt idx="2294">
                  <c:v>-0.24631</c:v>
                </c:pt>
                <c:pt idx="2295">
                  <c:v>-0.25852000000000003</c:v>
                </c:pt>
                <c:pt idx="2296">
                  <c:v>-0.25852000000000003</c:v>
                </c:pt>
                <c:pt idx="2297">
                  <c:v>-0.27073000000000003</c:v>
                </c:pt>
                <c:pt idx="2298">
                  <c:v>-0.24631</c:v>
                </c:pt>
                <c:pt idx="2299">
                  <c:v>-0.25852000000000003</c:v>
                </c:pt>
                <c:pt idx="2300">
                  <c:v>-0.24631</c:v>
                </c:pt>
                <c:pt idx="2301">
                  <c:v>-0.27073000000000003</c:v>
                </c:pt>
                <c:pt idx="2302">
                  <c:v>-0.24631</c:v>
                </c:pt>
                <c:pt idx="2303">
                  <c:v>-0.24631</c:v>
                </c:pt>
                <c:pt idx="2304">
                  <c:v>-0.27073000000000003</c:v>
                </c:pt>
                <c:pt idx="2305">
                  <c:v>-0.2341</c:v>
                </c:pt>
                <c:pt idx="2306">
                  <c:v>-0.25852000000000003</c:v>
                </c:pt>
                <c:pt idx="2307">
                  <c:v>-0.29514000000000001</c:v>
                </c:pt>
                <c:pt idx="2308">
                  <c:v>-0.24631</c:v>
                </c:pt>
                <c:pt idx="2309">
                  <c:v>-0.24631</c:v>
                </c:pt>
                <c:pt idx="2310">
                  <c:v>-0.28293000000000001</c:v>
                </c:pt>
                <c:pt idx="2311">
                  <c:v>-0.25852000000000003</c:v>
                </c:pt>
                <c:pt idx="2312">
                  <c:v>-0.2341</c:v>
                </c:pt>
                <c:pt idx="2313">
                  <c:v>-0.27073000000000003</c:v>
                </c:pt>
                <c:pt idx="2314">
                  <c:v>-0.27073000000000003</c:v>
                </c:pt>
                <c:pt idx="2315">
                  <c:v>-0.25852000000000003</c:v>
                </c:pt>
                <c:pt idx="2316">
                  <c:v>-0.28293000000000001</c:v>
                </c:pt>
                <c:pt idx="2317">
                  <c:v>-0.24631</c:v>
                </c:pt>
                <c:pt idx="2318">
                  <c:v>-0.22189999999999999</c:v>
                </c:pt>
                <c:pt idx="2319">
                  <c:v>-0.27073000000000003</c:v>
                </c:pt>
                <c:pt idx="2320">
                  <c:v>-0.27073000000000003</c:v>
                </c:pt>
                <c:pt idx="2321">
                  <c:v>-0.25852000000000003</c:v>
                </c:pt>
                <c:pt idx="2322">
                  <c:v>-0.2341</c:v>
                </c:pt>
                <c:pt idx="2323">
                  <c:v>-0.25852000000000003</c:v>
                </c:pt>
                <c:pt idx="2324">
                  <c:v>-0.27073000000000003</c:v>
                </c:pt>
                <c:pt idx="2325">
                  <c:v>-0.27073000000000003</c:v>
                </c:pt>
                <c:pt idx="2326">
                  <c:v>-0.27073000000000003</c:v>
                </c:pt>
                <c:pt idx="2327">
                  <c:v>-0.24631</c:v>
                </c:pt>
                <c:pt idx="2328">
                  <c:v>-0.27073000000000003</c:v>
                </c:pt>
                <c:pt idx="2329">
                  <c:v>-0.24631</c:v>
                </c:pt>
                <c:pt idx="2330">
                  <c:v>-0.25852000000000003</c:v>
                </c:pt>
                <c:pt idx="2331">
                  <c:v>-0.27073000000000003</c:v>
                </c:pt>
                <c:pt idx="2332">
                  <c:v>-0.24631</c:v>
                </c:pt>
                <c:pt idx="2333">
                  <c:v>-0.25852000000000003</c:v>
                </c:pt>
                <c:pt idx="2334">
                  <c:v>-0.24631</c:v>
                </c:pt>
                <c:pt idx="2335">
                  <c:v>-0.25852000000000003</c:v>
                </c:pt>
                <c:pt idx="2336">
                  <c:v>-0.24631</c:v>
                </c:pt>
                <c:pt idx="2337">
                  <c:v>-0.27073000000000003</c:v>
                </c:pt>
                <c:pt idx="2338">
                  <c:v>-0.25852000000000003</c:v>
                </c:pt>
                <c:pt idx="2339">
                  <c:v>-0.25852000000000003</c:v>
                </c:pt>
                <c:pt idx="2340">
                  <c:v>-0.25852000000000003</c:v>
                </c:pt>
                <c:pt idx="2341">
                  <c:v>-0.2341</c:v>
                </c:pt>
                <c:pt idx="2342">
                  <c:v>-0.2341</c:v>
                </c:pt>
                <c:pt idx="2343">
                  <c:v>-0.24631</c:v>
                </c:pt>
                <c:pt idx="2344">
                  <c:v>-0.24631</c:v>
                </c:pt>
                <c:pt idx="2345">
                  <c:v>-0.25852000000000003</c:v>
                </c:pt>
                <c:pt idx="2346">
                  <c:v>-0.24631</c:v>
                </c:pt>
                <c:pt idx="2347">
                  <c:v>-0.25852000000000003</c:v>
                </c:pt>
                <c:pt idx="2348">
                  <c:v>-0.25852000000000003</c:v>
                </c:pt>
                <c:pt idx="2349">
                  <c:v>-0.24631</c:v>
                </c:pt>
                <c:pt idx="2350">
                  <c:v>-0.25852000000000003</c:v>
                </c:pt>
                <c:pt idx="2351">
                  <c:v>-0.24631</c:v>
                </c:pt>
                <c:pt idx="2352">
                  <c:v>-0.24631</c:v>
                </c:pt>
                <c:pt idx="2353">
                  <c:v>-0.22189999999999999</c:v>
                </c:pt>
                <c:pt idx="2354">
                  <c:v>-0.25852000000000003</c:v>
                </c:pt>
                <c:pt idx="2355">
                  <c:v>-0.24631</c:v>
                </c:pt>
                <c:pt idx="2356">
                  <c:v>-0.27073000000000003</c:v>
                </c:pt>
                <c:pt idx="2357">
                  <c:v>-0.2341</c:v>
                </c:pt>
                <c:pt idx="2358">
                  <c:v>-0.28293000000000001</c:v>
                </c:pt>
                <c:pt idx="2359">
                  <c:v>-0.27073000000000003</c:v>
                </c:pt>
                <c:pt idx="2360">
                  <c:v>-0.2341</c:v>
                </c:pt>
                <c:pt idx="2361">
                  <c:v>-0.24631</c:v>
                </c:pt>
                <c:pt idx="2362">
                  <c:v>-0.25852000000000003</c:v>
                </c:pt>
                <c:pt idx="2363">
                  <c:v>-0.27073000000000003</c:v>
                </c:pt>
                <c:pt idx="2364">
                  <c:v>-0.27073000000000003</c:v>
                </c:pt>
                <c:pt idx="2365">
                  <c:v>-0.24631</c:v>
                </c:pt>
                <c:pt idx="2366">
                  <c:v>-0.25852000000000003</c:v>
                </c:pt>
                <c:pt idx="2367">
                  <c:v>-0.2341</c:v>
                </c:pt>
                <c:pt idx="2368">
                  <c:v>-0.25852000000000003</c:v>
                </c:pt>
                <c:pt idx="2369">
                  <c:v>-0.24631</c:v>
                </c:pt>
                <c:pt idx="2370">
                  <c:v>-0.24631</c:v>
                </c:pt>
                <c:pt idx="2371">
                  <c:v>-0.24631</c:v>
                </c:pt>
                <c:pt idx="2372">
                  <c:v>-0.25852000000000003</c:v>
                </c:pt>
                <c:pt idx="2373">
                  <c:v>-0.27073000000000003</c:v>
                </c:pt>
                <c:pt idx="2374">
                  <c:v>-0.24631</c:v>
                </c:pt>
                <c:pt idx="2375">
                  <c:v>-0.25852000000000003</c:v>
                </c:pt>
                <c:pt idx="2376">
                  <c:v>-0.2341</c:v>
                </c:pt>
                <c:pt idx="2377">
                  <c:v>-0.25852000000000003</c:v>
                </c:pt>
                <c:pt idx="2378">
                  <c:v>-0.2341</c:v>
                </c:pt>
                <c:pt idx="2379">
                  <c:v>-0.25852000000000003</c:v>
                </c:pt>
                <c:pt idx="2380">
                  <c:v>-0.25852000000000003</c:v>
                </c:pt>
                <c:pt idx="2381">
                  <c:v>-0.25852000000000003</c:v>
                </c:pt>
                <c:pt idx="2382">
                  <c:v>-0.25852000000000003</c:v>
                </c:pt>
                <c:pt idx="2383">
                  <c:v>-0.25852000000000003</c:v>
                </c:pt>
                <c:pt idx="2384">
                  <c:v>-0.2341</c:v>
                </c:pt>
                <c:pt idx="2385">
                  <c:v>-0.22189999999999999</c:v>
                </c:pt>
                <c:pt idx="2386">
                  <c:v>-0.25852000000000003</c:v>
                </c:pt>
                <c:pt idx="2387">
                  <c:v>-0.24631</c:v>
                </c:pt>
                <c:pt idx="2388">
                  <c:v>-0.27073000000000003</c:v>
                </c:pt>
                <c:pt idx="2389">
                  <c:v>-0.2341</c:v>
                </c:pt>
                <c:pt idx="2390">
                  <c:v>-0.25852000000000003</c:v>
                </c:pt>
                <c:pt idx="2391">
                  <c:v>-0.28293000000000001</c:v>
                </c:pt>
                <c:pt idx="2392">
                  <c:v>-0.2341</c:v>
                </c:pt>
                <c:pt idx="2393">
                  <c:v>-0.2341</c:v>
                </c:pt>
                <c:pt idx="2394">
                  <c:v>-0.22189999999999999</c:v>
                </c:pt>
                <c:pt idx="2395">
                  <c:v>-0.25852000000000003</c:v>
                </c:pt>
                <c:pt idx="2396">
                  <c:v>-0.24631</c:v>
                </c:pt>
                <c:pt idx="2397">
                  <c:v>-0.25852000000000003</c:v>
                </c:pt>
                <c:pt idx="2398">
                  <c:v>-0.29514000000000001</c:v>
                </c:pt>
                <c:pt idx="2399">
                  <c:v>-0.25852000000000003</c:v>
                </c:pt>
                <c:pt idx="2400">
                  <c:v>-0.28293000000000001</c:v>
                </c:pt>
                <c:pt idx="2401">
                  <c:v>-0.25852000000000003</c:v>
                </c:pt>
                <c:pt idx="2402">
                  <c:v>-0.25852000000000003</c:v>
                </c:pt>
                <c:pt idx="2403">
                  <c:v>-0.24631</c:v>
                </c:pt>
                <c:pt idx="2404">
                  <c:v>-0.24631</c:v>
                </c:pt>
                <c:pt idx="2405">
                  <c:v>-0.2341</c:v>
                </c:pt>
                <c:pt idx="2406">
                  <c:v>-0.20968999999999999</c:v>
                </c:pt>
                <c:pt idx="2407">
                  <c:v>-0.2341</c:v>
                </c:pt>
                <c:pt idx="2408">
                  <c:v>-0.24631</c:v>
                </c:pt>
                <c:pt idx="2409">
                  <c:v>-0.27073000000000003</c:v>
                </c:pt>
                <c:pt idx="2410">
                  <c:v>-0.25852000000000003</c:v>
                </c:pt>
                <c:pt idx="2411">
                  <c:v>-0.2341</c:v>
                </c:pt>
                <c:pt idx="2412">
                  <c:v>-0.24631</c:v>
                </c:pt>
                <c:pt idx="2413">
                  <c:v>-0.27073000000000003</c:v>
                </c:pt>
                <c:pt idx="2414">
                  <c:v>-0.24631</c:v>
                </c:pt>
                <c:pt idx="2415">
                  <c:v>-0.27073000000000003</c:v>
                </c:pt>
                <c:pt idx="2416">
                  <c:v>-0.25852000000000003</c:v>
                </c:pt>
                <c:pt idx="2417">
                  <c:v>-0.25852000000000003</c:v>
                </c:pt>
                <c:pt idx="2418">
                  <c:v>-0.24631</c:v>
                </c:pt>
                <c:pt idx="2419">
                  <c:v>-0.24631</c:v>
                </c:pt>
                <c:pt idx="2420">
                  <c:v>-0.27073000000000003</c:v>
                </c:pt>
                <c:pt idx="2421">
                  <c:v>-0.22189999999999999</c:v>
                </c:pt>
                <c:pt idx="2422">
                  <c:v>-0.24631</c:v>
                </c:pt>
                <c:pt idx="2423">
                  <c:v>-0.2341</c:v>
                </c:pt>
                <c:pt idx="2424">
                  <c:v>-0.25852000000000003</c:v>
                </c:pt>
                <c:pt idx="2425">
                  <c:v>-0.25852000000000003</c:v>
                </c:pt>
                <c:pt idx="2426">
                  <c:v>-0.25852000000000003</c:v>
                </c:pt>
                <c:pt idx="2427">
                  <c:v>-0.25852000000000003</c:v>
                </c:pt>
                <c:pt idx="2428">
                  <c:v>-0.2341</c:v>
                </c:pt>
                <c:pt idx="2429">
                  <c:v>-0.25852000000000003</c:v>
                </c:pt>
                <c:pt idx="2430">
                  <c:v>-0.28293000000000001</c:v>
                </c:pt>
                <c:pt idx="2431">
                  <c:v>-0.27073000000000003</c:v>
                </c:pt>
                <c:pt idx="2432">
                  <c:v>-0.25852000000000003</c:v>
                </c:pt>
                <c:pt idx="2433">
                  <c:v>-0.25852000000000003</c:v>
                </c:pt>
                <c:pt idx="2434">
                  <c:v>-0.24631</c:v>
                </c:pt>
                <c:pt idx="2435">
                  <c:v>-0.28293000000000001</c:v>
                </c:pt>
                <c:pt idx="2436">
                  <c:v>-0.25852000000000003</c:v>
                </c:pt>
                <c:pt idx="2437">
                  <c:v>-0.2341</c:v>
                </c:pt>
                <c:pt idx="2438">
                  <c:v>-0.2341</c:v>
                </c:pt>
                <c:pt idx="2439">
                  <c:v>-0.27073000000000003</c:v>
                </c:pt>
                <c:pt idx="2440">
                  <c:v>-0.25852000000000003</c:v>
                </c:pt>
                <c:pt idx="2441">
                  <c:v>-0.27073000000000003</c:v>
                </c:pt>
                <c:pt idx="2442">
                  <c:v>-0.27073000000000003</c:v>
                </c:pt>
                <c:pt idx="2443">
                  <c:v>-0.24631</c:v>
                </c:pt>
                <c:pt idx="2444">
                  <c:v>-0.27073000000000003</c:v>
                </c:pt>
                <c:pt idx="2445">
                  <c:v>-0.27073000000000003</c:v>
                </c:pt>
                <c:pt idx="2446">
                  <c:v>-0.27073000000000003</c:v>
                </c:pt>
                <c:pt idx="2447">
                  <c:v>-0.22189999999999999</c:v>
                </c:pt>
                <c:pt idx="2448">
                  <c:v>-0.28293000000000001</c:v>
                </c:pt>
                <c:pt idx="2449">
                  <c:v>-0.25852000000000003</c:v>
                </c:pt>
                <c:pt idx="2450">
                  <c:v>-0.27073000000000003</c:v>
                </c:pt>
                <c:pt idx="2451">
                  <c:v>-0.27073000000000003</c:v>
                </c:pt>
                <c:pt idx="2452">
                  <c:v>-0.24631</c:v>
                </c:pt>
                <c:pt idx="2453">
                  <c:v>-0.25852000000000003</c:v>
                </c:pt>
                <c:pt idx="2454">
                  <c:v>-0.27073000000000003</c:v>
                </c:pt>
                <c:pt idx="2455">
                  <c:v>-0.25852000000000003</c:v>
                </c:pt>
                <c:pt idx="2456">
                  <c:v>-0.24631</c:v>
                </c:pt>
                <c:pt idx="2457">
                  <c:v>-0.25852000000000003</c:v>
                </c:pt>
                <c:pt idx="2458">
                  <c:v>-0.22189999999999999</c:v>
                </c:pt>
                <c:pt idx="2459">
                  <c:v>-0.2341</c:v>
                </c:pt>
                <c:pt idx="2460">
                  <c:v>-0.27073000000000003</c:v>
                </c:pt>
                <c:pt idx="2461">
                  <c:v>-0.22189999999999999</c:v>
                </c:pt>
                <c:pt idx="2462">
                  <c:v>-0.25852000000000003</c:v>
                </c:pt>
                <c:pt idx="2463">
                  <c:v>-0.2341</c:v>
                </c:pt>
                <c:pt idx="2464">
                  <c:v>-0.22189999999999999</c:v>
                </c:pt>
                <c:pt idx="2465">
                  <c:v>-0.25852000000000003</c:v>
                </c:pt>
                <c:pt idx="2466">
                  <c:v>-0.24631</c:v>
                </c:pt>
                <c:pt idx="2467">
                  <c:v>-0.2341</c:v>
                </c:pt>
                <c:pt idx="2468">
                  <c:v>-0.22189999999999999</c:v>
                </c:pt>
                <c:pt idx="2469">
                  <c:v>-0.28293000000000001</c:v>
                </c:pt>
                <c:pt idx="2470">
                  <c:v>-0.2341</c:v>
                </c:pt>
                <c:pt idx="2471">
                  <c:v>-0.2341</c:v>
                </c:pt>
                <c:pt idx="2472">
                  <c:v>-0.27073000000000003</c:v>
                </c:pt>
                <c:pt idx="2473">
                  <c:v>-0.24631</c:v>
                </c:pt>
                <c:pt idx="2474">
                  <c:v>-0.24631</c:v>
                </c:pt>
                <c:pt idx="2475">
                  <c:v>-0.25852000000000003</c:v>
                </c:pt>
                <c:pt idx="2476">
                  <c:v>-0.24631</c:v>
                </c:pt>
                <c:pt idx="2477">
                  <c:v>-0.25852000000000003</c:v>
                </c:pt>
                <c:pt idx="2478">
                  <c:v>-0.22189999999999999</c:v>
                </c:pt>
                <c:pt idx="2479">
                  <c:v>-0.24631</c:v>
                </c:pt>
                <c:pt idx="2480">
                  <c:v>-0.25852000000000003</c:v>
                </c:pt>
                <c:pt idx="2481">
                  <c:v>-0.2341</c:v>
                </c:pt>
                <c:pt idx="2482">
                  <c:v>-0.2341</c:v>
                </c:pt>
                <c:pt idx="2483">
                  <c:v>-0.27073000000000003</c:v>
                </c:pt>
                <c:pt idx="2484">
                  <c:v>-0.2341</c:v>
                </c:pt>
                <c:pt idx="2485">
                  <c:v>-0.25852000000000003</c:v>
                </c:pt>
                <c:pt idx="2486">
                  <c:v>-0.2341</c:v>
                </c:pt>
                <c:pt idx="2487">
                  <c:v>-0.28293000000000001</c:v>
                </c:pt>
                <c:pt idx="2488">
                  <c:v>-0.24631</c:v>
                </c:pt>
                <c:pt idx="2489">
                  <c:v>-0.27073000000000003</c:v>
                </c:pt>
                <c:pt idx="2490">
                  <c:v>-0.24631</c:v>
                </c:pt>
                <c:pt idx="2491">
                  <c:v>-0.27073000000000003</c:v>
                </c:pt>
                <c:pt idx="2492">
                  <c:v>-0.25852000000000003</c:v>
                </c:pt>
                <c:pt idx="2493">
                  <c:v>-0.2341</c:v>
                </c:pt>
                <c:pt idx="2494">
                  <c:v>-0.27073000000000003</c:v>
                </c:pt>
                <c:pt idx="2495">
                  <c:v>-0.24631</c:v>
                </c:pt>
                <c:pt idx="2496">
                  <c:v>-0.2341</c:v>
                </c:pt>
                <c:pt idx="2497">
                  <c:v>-0.25852000000000003</c:v>
                </c:pt>
                <c:pt idx="2498">
                  <c:v>-0.27073000000000003</c:v>
                </c:pt>
                <c:pt idx="2499">
                  <c:v>-0.27073000000000003</c:v>
                </c:pt>
                <c:pt idx="2500">
                  <c:v>-0.27073000000000003</c:v>
                </c:pt>
                <c:pt idx="2501">
                  <c:v>-0.25852000000000003</c:v>
                </c:pt>
                <c:pt idx="2502">
                  <c:v>-0.2341</c:v>
                </c:pt>
                <c:pt idx="2503">
                  <c:v>-0.2341</c:v>
                </c:pt>
                <c:pt idx="2504">
                  <c:v>-0.25852000000000003</c:v>
                </c:pt>
                <c:pt idx="2505">
                  <c:v>-0.24631</c:v>
                </c:pt>
                <c:pt idx="2506">
                  <c:v>-0.27073000000000003</c:v>
                </c:pt>
                <c:pt idx="2507">
                  <c:v>-0.25852000000000003</c:v>
                </c:pt>
                <c:pt idx="2508">
                  <c:v>-0.27073000000000003</c:v>
                </c:pt>
                <c:pt idx="2509">
                  <c:v>-0.24631</c:v>
                </c:pt>
                <c:pt idx="2510">
                  <c:v>-0.25852000000000003</c:v>
                </c:pt>
                <c:pt idx="2511">
                  <c:v>-0.24631</c:v>
                </c:pt>
                <c:pt idx="2512">
                  <c:v>-0.24631</c:v>
                </c:pt>
                <c:pt idx="2513">
                  <c:v>-0.2341</c:v>
                </c:pt>
                <c:pt idx="2514">
                  <c:v>-0.22189999999999999</c:v>
                </c:pt>
                <c:pt idx="2515">
                  <c:v>-0.24631</c:v>
                </c:pt>
                <c:pt idx="2516">
                  <c:v>-0.24631</c:v>
                </c:pt>
                <c:pt idx="2517">
                  <c:v>-0.24631</c:v>
                </c:pt>
                <c:pt idx="2518">
                  <c:v>-0.28293000000000001</c:v>
                </c:pt>
                <c:pt idx="2519">
                  <c:v>-0.2341</c:v>
                </c:pt>
                <c:pt idx="2520">
                  <c:v>-0.2341</c:v>
                </c:pt>
                <c:pt idx="2521">
                  <c:v>-0.2341</c:v>
                </c:pt>
                <c:pt idx="2522">
                  <c:v>-0.27073000000000003</c:v>
                </c:pt>
                <c:pt idx="2523">
                  <c:v>-0.24631</c:v>
                </c:pt>
                <c:pt idx="2524">
                  <c:v>-0.2341</c:v>
                </c:pt>
                <c:pt idx="2525">
                  <c:v>-0.25852000000000003</c:v>
                </c:pt>
                <c:pt idx="2526">
                  <c:v>-0.27073000000000003</c:v>
                </c:pt>
                <c:pt idx="2527">
                  <c:v>-0.25852000000000003</c:v>
                </c:pt>
                <c:pt idx="2528">
                  <c:v>-0.24631</c:v>
                </c:pt>
                <c:pt idx="2529">
                  <c:v>-0.25852000000000003</c:v>
                </c:pt>
                <c:pt idx="2530">
                  <c:v>-0.25852000000000003</c:v>
                </c:pt>
                <c:pt idx="2531">
                  <c:v>-0.27073000000000003</c:v>
                </c:pt>
                <c:pt idx="2532">
                  <c:v>-0.25852000000000003</c:v>
                </c:pt>
                <c:pt idx="2533">
                  <c:v>-0.27073000000000003</c:v>
                </c:pt>
                <c:pt idx="2534">
                  <c:v>-0.27073000000000003</c:v>
                </c:pt>
                <c:pt idx="2535">
                  <c:v>-0.24631</c:v>
                </c:pt>
                <c:pt idx="2536">
                  <c:v>-0.27073000000000003</c:v>
                </c:pt>
                <c:pt idx="2537">
                  <c:v>-0.2341</c:v>
                </c:pt>
                <c:pt idx="2538">
                  <c:v>-0.28293000000000001</c:v>
                </c:pt>
                <c:pt idx="2539">
                  <c:v>-0.2341</c:v>
                </c:pt>
                <c:pt idx="2540">
                  <c:v>-0.24631</c:v>
                </c:pt>
                <c:pt idx="2541">
                  <c:v>-0.24631</c:v>
                </c:pt>
                <c:pt idx="2542">
                  <c:v>-0.27073000000000003</c:v>
                </c:pt>
                <c:pt idx="2543">
                  <c:v>-0.22189999999999999</c:v>
                </c:pt>
                <c:pt idx="2544">
                  <c:v>-0.25852000000000003</c:v>
                </c:pt>
                <c:pt idx="2545">
                  <c:v>-0.25852000000000003</c:v>
                </c:pt>
                <c:pt idx="2546">
                  <c:v>-0.25852000000000003</c:v>
                </c:pt>
                <c:pt idx="2547">
                  <c:v>-0.24631</c:v>
                </c:pt>
                <c:pt idx="2548">
                  <c:v>-0.24631</c:v>
                </c:pt>
                <c:pt idx="2549">
                  <c:v>-0.2341</c:v>
                </c:pt>
                <c:pt idx="2550">
                  <c:v>-0.24631</c:v>
                </c:pt>
                <c:pt idx="2551">
                  <c:v>-0.24631</c:v>
                </c:pt>
                <c:pt idx="2552">
                  <c:v>-0.28293000000000001</c:v>
                </c:pt>
                <c:pt idx="2553">
                  <c:v>-0.24631</c:v>
                </c:pt>
                <c:pt idx="2554">
                  <c:v>-0.28293000000000001</c:v>
                </c:pt>
                <c:pt idx="2555">
                  <c:v>-0.25852000000000003</c:v>
                </c:pt>
                <c:pt idx="2556">
                  <c:v>-0.24631</c:v>
                </c:pt>
                <c:pt idx="2557">
                  <c:v>-0.24631</c:v>
                </c:pt>
                <c:pt idx="2558">
                  <c:v>-0.25852000000000003</c:v>
                </c:pt>
                <c:pt idx="2559">
                  <c:v>-0.25852000000000003</c:v>
                </c:pt>
                <c:pt idx="2560">
                  <c:v>-0.24631</c:v>
                </c:pt>
                <c:pt idx="2561">
                  <c:v>-0.2341</c:v>
                </c:pt>
                <c:pt idx="2562">
                  <c:v>-0.27073000000000003</c:v>
                </c:pt>
                <c:pt idx="2563">
                  <c:v>-0.25852000000000003</c:v>
                </c:pt>
                <c:pt idx="2564">
                  <c:v>-0.2341</c:v>
                </c:pt>
                <c:pt idx="2565">
                  <c:v>-0.27073000000000003</c:v>
                </c:pt>
                <c:pt idx="2566">
                  <c:v>-0.2341</c:v>
                </c:pt>
                <c:pt idx="2567">
                  <c:v>-0.24631</c:v>
                </c:pt>
                <c:pt idx="2568">
                  <c:v>-0.2341</c:v>
                </c:pt>
                <c:pt idx="2569">
                  <c:v>-0.24631</c:v>
                </c:pt>
                <c:pt idx="2570">
                  <c:v>-0.24631</c:v>
                </c:pt>
                <c:pt idx="2571">
                  <c:v>-0.25852000000000003</c:v>
                </c:pt>
                <c:pt idx="2572">
                  <c:v>-0.24631</c:v>
                </c:pt>
                <c:pt idx="2573">
                  <c:v>-0.25852000000000003</c:v>
                </c:pt>
                <c:pt idx="2574">
                  <c:v>-0.28293000000000001</c:v>
                </c:pt>
                <c:pt idx="2575">
                  <c:v>-0.24631</c:v>
                </c:pt>
                <c:pt idx="2576">
                  <c:v>-0.27073000000000003</c:v>
                </c:pt>
                <c:pt idx="2577">
                  <c:v>-0.2341</c:v>
                </c:pt>
                <c:pt idx="2578">
                  <c:v>-0.27073000000000003</c:v>
                </c:pt>
                <c:pt idx="2579">
                  <c:v>-0.22189999999999999</c:v>
                </c:pt>
                <c:pt idx="2580">
                  <c:v>-0.25852000000000003</c:v>
                </c:pt>
                <c:pt idx="2581">
                  <c:v>-0.22189999999999999</c:v>
                </c:pt>
                <c:pt idx="2582">
                  <c:v>-0.24631</c:v>
                </c:pt>
                <c:pt idx="2583">
                  <c:v>-0.27073000000000003</c:v>
                </c:pt>
                <c:pt idx="2584">
                  <c:v>-0.24631</c:v>
                </c:pt>
                <c:pt idx="2585">
                  <c:v>-0.24631</c:v>
                </c:pt>
                <c:pt idx="2586">
                  <c:v>-0.24631</c:v>
                </c:pt>
                <c:pt idx="2587">
                  <c:v>-0.27073000000000003</c:v>
                </c:pt>
                <c:pt idx="2588">
                  <c:v>-0.25852000000000003</c:v>
                </c:pt>
                <c:pt idx="2589">
                  <c:v>-0.27073000000000003</c:v>
                </c:pt>
                <c:pt idx="2590">
                  <c:v>-0.25852000000000003</c:v>
                </c:pt>
                <c:pt idx="2591">
                  <c:v>-0.25852000000000003</c:v>
                </c:pt>
                <c:pt idx="2592">
                  <c:v>-0.27073000000000003</c:v>
                </c:pt>
                <c:pt idx="2593">
                  <c:v>-0.2341</c:v>
                </c:pt>
                <c:pt idx="2594">
                  <c:v>-0.25852000000000003</c:v>
                </c:pt>
                <c:pt idx="2595">
                  <c:v>-0.24631</c:v>
                </c:pt>
                <c:pt idx="2596">
                  <c:v>-0.25852000000000003</c:v>
                </c:pt>
                <c:pt idx="2597">
                  <c:v>-0.24631</c:v>
                </c:pt>
                <c:pt idx="2598">
                  <c:v>-0.25852000000000003</c:v>
                </c:pt>
                <c:pt idx="2599">
                  <c:v>-0.27073000000000003</c:v>
                </c:pt>
                <c:pt idx="2600">
                  <c:v>-0.24631</c:v>
                </c:pt>
                <c:pt idx="2601">
                  <c:v>-0.25852000000000003</c:v>
                </c:pt>
                <c:pt idx="2602">
                  <c:v>-0.24631</c:v>
                </c:pt>
                <c:pt idx="2603">
                  <c:v>-0.25852000000000003</c:v>
                </c:pt>
                <c:pt idx="2604">
                  <c:v>-0.27073000000000003</c:v>
                </c:pt>
                <c:pt idx="2605">
                  <c:v>-0.2341</c:v>
                </c:pt>
                <c:pt idx="2606">
                  <c:v>-0.2341</c:v>
                </c:pt>
                <c:pt idx="2607">
                  <c:v>-0.25852000000000003</c:v>
                </c:pt>
                <c:pt idx="2608">
                  <c:v>-0.2341</c:v>
                </c:pt>
                <c:pt idx="2609">
                  <c:v>-0.24631</c:v>
                </c:pt>
                <c:pt idx="2610">
                  <c:v>-0.24631</c:v>
                </c:pt>
                <c:pt idx="2611">
                  <c:v>-0.2341</c:v>
                </c:pt>
                <c:pt idx="2612">
                  <c:v>-0.25852000000000003</c:v>
                </c:pt>
                <c:pt idx="2613">
                  <c:v>-0.27073000000000003</c:v>
                </c:pt>
                <c:pt idx="2614">
                  <c:v>-0.24631</c:v>
                </c:pt>
                <c:pt idx="2615">
                  <c:v>-0.27073000000000003</c:v>
                </c:pt>
                <c:pt idx="2616">
                  <c:v>-0.24631</c:v>
                </c:pt>
                <c:pt idx="2617">
                  <c:v>-0.24631</c:v>
                </c:pt>
                <c:pt idx="2618">
                  <c:v>-0.25852000000000003</c:v>
                </c:pt>
                <c:pt idx="2619">
                  <c:v>-0.2341</c:v>
                </c:pt>
                <c:pt idx="2620">
                  <c:v>-0.24631</c:v>
                </c:pt>
                <c:pt idx="2621">
                  <c:v>-0.25852000000000003</c:v>
                </c:pt>
                <c:pt idx="2622">
                  <c:v>-0.25852000000000003</c:v>
                </c:pt>
                <c:pt idx="2623">
                  <c:v>-0.24631</c:v>
                </c:pt>
                <c:pt idx="2624">
                  <c:v>-0.24631</c:v>
                </c:pt>
                <c:pt idx="2625">
                  <c:v>-0.24631</c:v>
                </c:pt>
                <c:pt idx="2626">
                  <c:v>-0.25852000000000003</c:v>
                </c:pt>
                <c:pt idx="2627">
                  <c:v>-0.2341</c:v>
                </c:pt>
                <c:pt idx="2628">
                  <c:v>-0.24631</c:v>
                </c:pt>
                <c:pt idx="2629">
                  <c:v>-0.22189999999999999</c:v>
                </c:pt>
                <c:pt idx="2630">
                  <c:v>-0.2341</c:v>
                </c:pt>
                <c:pt idx="2631">
                  <c:v>-0.24631</c:v>
                </c:pt>
                <c:pt idx="2632">
                  <c:v>-0.25852000000000003</c:v>
                </c:pt>
                <c:pt idx="2633">
                  <c:v>-0.25852000000000003</c:v>
                </c:pt>
                <c:pt idx="2634">
                  <c:v>-0.27073000000000003</c:v>
                </c:pt>
                <c:pt idx="2635">
                  <c:v>-0.24631</c:v>
                </c:pt>
                <c:pt idx="2636">
                  <c:v>-0.2341</c:v>
                </c:pt>
                <c:pt idx="2637">
                  <c:v>-0.24631</c:v>
                </c:pt>
                <c:pt idx="2638">
                  <c:v>-0.27073000000000003</c:v>
                </c:pt>
                <c:pt idx="2639">
                  <c:v>-0.27073000000000003</c:v>
                </c:pt>
                <c:pt idx="2640">
                  <c:v>-0.24631</c:v>
                </c:pt>
                <c:pt idx="2641">
                  <c:v>-0.27073000000000003</c:v>
                </c:pt>
                <c:pt idx="2642">
                  <c:v>-0.24631</c:v>
                </c:pt>
                <c:pt idx="2643">
                  <c:v>-0.24631</c:v>
                </c:pt>
                <c:pt idx="2644">
                  <c:v>-0.24631</c:v>
                </c:pt>
                <c:pt idx="2645">
                  <c:v>-0.24631</c:v>
                </c:pt>
                <c:pt idx="2646">
                  <c:v>-0.27073000000000003</c:v>
                </c:pt>
                <c:pt idx="2647">
                  <c:v>-0.2341</c:v>
                </c:pt>
                <c:pt idx="2648">
                  <c:v>-0.25852000000000003</c:v>
                </c:pt>
                <c:pt idx="2649">
                  <c:v>-0.25852000000000003</c:v>
                </c:pt>
                <c:pt idx="2650">
                  <c:v>-0.25852000000000003</c:v>
                </c:pt>
                <c:pt idx="2651">
                  <c:v>-0.2341</c:v>
                </c:pt>
                <c:pt idx="2652">
                  <c:v>-0.25852000000000003</c:v>
                </c:pt>
                <c:pt idx="2653">
                  <c:v>-0.25852000000000003</c:v>
                </c:pt>
                <c:pt idx="2654">
                  <c:v>-0.24631</c:v>
                </c:pt>
                <c:pt idx="2655">
                  <c:v>-0.25852000000000003</c:v>
                </c:pt>
                <c:pt idx="2656">
                  <c:v>-0.24631</c:v>
                </c:pt>
                <c:pt idx="2657">
                  <c:v>-0.24631</c:v>
                </c:pt>
                <c:pt idx="2658">
                  <c:v>-0.2341</c:v>
                </c:pt>
                <c:pt idx="2659">
                  <c:v>-0.2341</c:v>
                </c:pt>
                <c:pt idx="2660">
                  <c:v>-0.25852000000000003</c:v>
                </c:pt>
                <c:pt idx="2661">
                  <c:v>-0.2341</c:v>
                </c:pt>
                <c:pt idx="2662">
                  <c:v>-0.25852000000000003</c:v>
                </c:pt>
                <c:pt idx="2663">
                  <c:v>-0.24631</c:v>
                </c:pt>
                <c:pt idx="2664">
                  <c:v>-0.27073000000000003</c:v>
                </c:pt>
                <c:pt idx="2665">
                  <c:v>-0.25852000000000003</c:v>
                </c:pt>
                <c:pt idx="2666">
                  <c:v>-0.2341</c:v>
                </c:pt>
                <c:pt idx="2667">
                  <c:v>-0.25852000000000003</c:v>
                </c:pt>
                <c:pt idx="2668">
                  <c:v>-0.25852000000000003</c:v>
                </c:pt>
                <c:pt idx="2669">
                  <c:v>-0.2341</c:v>
                </c:pt>
                <c:pt idx="2670">
                  <c:v>-0.24631</c:v>
                </c:pt>
                <c:pt idx="2671">
                  <c:v>-0.2341</c:v>
                </c:pt>
                <c:pt idx="2672">
                  <c:v>-0.25852000000000003</c:v>
                </c:pt>
                <c:pt idx="2673">
                  <c:v>-0.24631</c:v>
                </c:pt>
                <c:pt idx="2674">
                  <c:v>-0.24631</c:v>
                </c:pt>
                <c:pt idx="2675">
                  <c:v>-0.25852000000000003</c:v>
                </c:pt>
                <c:pt idx="2676">
                  <c:v>-0.27073000000000003</c:v>
                </c:pt>
                <c:pt idx="2677">
                  <c:v>-0.24631</c:v>
                </c:pt>
                <c:pt idx="2678">
                  <c:v>-0.25852000000000003</c:v>
                </c:pt>
                <c:pt idx="2679">
                  <c:v>-0.25852000000000003</c:v>
                </c:pt>
                <c:pt idx="2680">
                  <c:v>-0.22189999999999999</c:v>
                </c:pt>
                <c:pt idx="2681">
                  <c:v>-0.2341</c:v>
                </c:pt>
                <c:pt idx="2682">
                  <c:v>-0.25852000000000003</c:v>
                </c:pt>
                <c:pt idx="2683">
                  <c:v>-0.25852000000000003</c:v>
                </c:pt>
                <c:pt idx="2684">
                  <c:v>-0.2341</c:v>
                </c:pt>
                <c:pt idx="2685">
                  <c:v>-0.25852000000000003</c:v>
                </c:pt>
                <c:pt idx="2686">
                  <c:v>-0.2341</c:v>
                </c:pt>
                <c:pt idx="2687">
                  <c:v>-0.24631</c:v>
                </c:pt>
                <c:pt idx="2688">
                  <c:v>-0.2341</c:v>
                </c:pt>
                <c:pt idx="2689">
                  <c:v>-0.24631</c:v>
                </c:pt>
                <c:pt idx="2690">
                  <c:v>-0.2341</c:v>
                </c:pt>
                <c:pt idx="2691">
                  <c:v>-0.24631</c:v>
                </c:pt>
                <c:pt idx="2692">
                  <c:v>-0.24631</c:v>
                </c:pt>
                <c:pt idx="2693">
                  <c:v>-0.24631</c:v>
                </c:pt>
                <c:pt idx="2694">
                  <c:v>-0.24631</c:v>
                </c:pt>
                <c:pt idx="2695">
                  <c:v>-0.25852000000000003</c:v>
                </c:pt>
                <c:pt idx="2696">
                  <c:v>-0.27073000000000003</c:v>
                </c:pt>
                <c:pt idx="2697">
                  <c:v>-0.27073000000000003</c:v>
                </c:pt>
                <c:pt idx="2698">
                  <c:v>-0.24631</c:v>
                </c:pt>
                <c:pt idx="2699">
                  <c:v>-0.28293000000000001</c:v>
                </c:pt>
                <c:pt idx="2700">
                  <c:v>-0.27073000000000003</c:v>
                </c:pt>
                <c:pt idx="2701">
                  <c:v>-0.27073000000000003</c:v>
                </c:pt>
                <c:pt idx="2702">
                  <c:v>-0.2341</c:v>
                </c:pt>
                <c:pt idx="2703">
                  <c:v>-0.27073000000000003</c:v>
                </c:pt>
                <c:pt idx="2704">
                  <c:v>-0.24631</c:v>
                </c:pt>
                <c:pt idx="2705">
                  <c:v>-0.27073000000000003</c:v>
                </c:pt>
                <c:pt idx="2706">
                  <c:v>-0.25852000000000003</c:v>
                </c:pt>
                <c:pt idx="2707">
                  <c:v>-0.25852000000000003</c:v>
                </c:pt>
                <c:pt idx="2708">
                  <c:v>-0.2341</c:v>
                </c:pt>
                <c:pt idx="2709">
                  <c:v>-0.27073000000000003</c:v>
                </c:pt>
                <c:pt idx="2710">
                  <c:v>-0.24631</c:v>
                </c:pt>
                <c:pt idx="2711">
                  <c:v>-0.25852000000000003</c:v>
                </c:pt>
                <c:pt idx="2712">
                  <c:v>-0.24631</c:v>
                </c:pt>
                <c:pt idx="2713">
                  <c:v>-0.24631</c:v>
                </c:pt>
                <c:pt idx="2714">
                  <c:v>-0.24631</c:v>
                </c:pt>
                <c:pt idx="2715">
                  <c:v>-0.25852000000000003</c:v>
                </c:pt>
                <c:pt idx="2716">
                  <c:v>-0.2341</c:v>
                </c:pt>
                <c:pt idx="2717">
                  <c:v>-0.25852000000000003</c:v>
                </c:pt>
                <c:pt idx="2718">
                  <c:v>-0.25852000000000003</c:v>
                </c:pt>
                <c:pt idx="2719">
                  <c:v>-0.27073000000000003</c:v>
                </c:pt>
                <c:pt idx="2720">
                  <c:v>-0.24631</c:v>
                </c:pt>
                <c:pt idx="2721">
                  <c:v>-0.25852000000000003</c:v>
                </c:pt>
                <c:pt idx="2722">
                  <c:v>-0.24631</c:v>
                </c:pt>
                <c:pt idx="2723">
                  <c:v>-0.2341</c:v>
                </c:pt>
                <c:pt idx="2724">
                  <c:v>-0.24631</c:v>
                </c:pt>
                <c:pt idx="2725">
                  <c:v>-0.27073000000000003</c:v>
                </c:pt>
                <c:pt idx="2726">
                  <c:v>-0.28293000000000001</c:v>
                </c:pt>
                <c:pt idx="2727">
                  <c:v>-0.25852000000000003</c:v>
                </c:pt>
                <c:pt idx="2728">
                  <c:v>-0.27073000000000003</c:v>
                </c:pt>
                <c:pt idx="2729">
                  <c:v>-0.24631</c:v>
                </c:pt>
                <c:pt idx="2730">
                  <c:v>-0.25852000000000003</c:v>
                </c:pt>
                <c:pt idx="2731">
                  <c:v>-0.24631</c:v>
                </c:pt>
                <c:pt idx="2732">
                  <c:v>-0.28293000000000001</c:v>
                </c:pt>
                <c:pt idx="2733">
                  <c:v>-0.24631</c:v>
                </c:pt>
                <c:pt idx="2734">
                  <c:v>-0.24631</c:v>
                </c:pt>
                <c:pt idx="2735">
                  <c:v>-0.27073000000000003</c:v>
                </c:pt>
                <c:pt idx="2736">
                  <c:v>-0.24631</c:v>
                </c:pt>
                <c:pt idx="2737">
                  <c:v>-0.2341</c:v>
                </c:pt>
                <c:pt idx="2738">
                  <c:v>-0.25852000000000003</c:v>
                </c:pt>
                <c:pt idx="2739">
                  <c:v>-0.25852000000000003</c:v>
                </c:pt>
                <c:pt idx="2740">
                  <c:v>-0.25852000000000003</c:v>
                </c:pt>
                <c:pt idx="2741">
                  <c:v>-0.24631</c:v>
                </c:pt>
                <c:pt idx="2742">
                  <c:v>-0.24631</c:v>
                </c:pt>
                <c:pt idx="2743">
                  <c:v>-0.2341</c:v>
                </c:pt>
                <c:pt idx="2744">
                  <c:v>-0.22189999999999999</c:v>
                </c:pt>
                <c:pt idx="2745">
                  <c:v>-0.27073000000000003</c:v>
                </c:pt>
                <c:pt idx="2746">
                  <c:v>-0.24631</c:v>
                </c:pt>
                <c:pt idx="2747">
                  <c:v>-0.24631</c:v>
                </c:pt>
                <c:pt idx="2748">
                  <c:v>-0.27073000000000003</c:v>
                </c:pt>
                <c:pt idx="2749">
                  <c:v>-0.24631</c:v>
                </c:pt>
                <c:pt idx="2750">
                  <c:v>-0.27073000000000003</c:v>
                </c:pt>
                <c:pt idx="2751">
                  <c:v>-0.24631</c:v>
                </c:pt>
                <c:pt idx="2752">
                  <c:v>-0.27073000000000003</c:v>
                </c:pt>
                <c:pt idx="2753">
                  <c:v>-0.24631</c:v>
                </c:pt>
                <c:pt idx="2754">
                  <c:v>-0.24631</c:v>
                </c:pt>
                <c:pt idx="2755">
                  <c:v>-0.24631</c:v>
                </c:pt>
                <c:pt idx="2756">
                  <c:v>-0.27073000000000003</c:v>
                </c:pt>
                <c:pt idx="2757">
                  <c:v>-0.25852000000000003</c:v>
                </c:pt>
                <c:pt idx="2758">
                  <c:v>-0.25852000000000003</c:v>
                </c:pt>
                <c:pt idx="2759">
                  <c:v>-0.27073000000000003</c:v>
                </c:pt>
                <c:pt idx="2760">
                  <c:v>-0.25852000000000003</c:v>
                </c:pt>
                <c:pt idx="2761">
                  <c:v>-0.24631</c:v>
                </c:pt>
                <c:pt idx="2762">
                  <c:v>-0.2341</c:v>
                </c:pt>
                <c:pt idx="2763">
                  <c:v>-0.27073000000000003</c:v>
                </c:pt>
                <c:pt idx="2764">
                  <c:v>-0.25852000000000003</c:v>
                </c:pt>
                <c:pt idx="2765">
                  <c:v>-0.27073000000000003</c:v>
                </c:pt>
                <c:pt idx="2766">
                  <c:v>-0.25852000000000003</c:v>
                </c:pt>
                <c:pt idx="2767">
                  <c:v>-0.27073000000000003</c:v>
                </c:pt>
                <c:pt idx="2768">
                  <c:v>-0.27073000000000003</c:v>
                </c:pt>
                <c:pt idx="2769">
                  <c:v>-0.2341</c:v>
                </c:pt>
                <c:pt idx="2770">
                  <c:v>-0.25852000000000003</c:v>
                </c:pt>
                <c:pt idx="2771">
                  <c:v>-0.24631</c:v>
                </c:pt>
                <c:pt idx="2772">
                  <c:v>-0.24631</c:v>
                </c:pt>
                <c:pt idx="2773">
                  <c:v>-0.27073000000000003</c:v>
                </c:pt>
                <c:pt idx="2774">
                  <c:v>-0.24631</c:v>
                </c:pt>
                <c:pt idx="2775">
                  <c:v>-0.25852000000000003</c:v>
                </c:pt>
                <c:pt idx="2776">
                  <c:v>-0.24631</c:v>
                </c:pt>
                <c:pt idx="2777">
                  <c:v>-0.2341</c:v>
                </c:pt>
                <c:pt idx="2778">
                  <c:v>-0.25852000000000003</c:v>
                </c:pt>
                <c:pt idx="2779">
                  <c:v>-0.25852000000000003</c:v>
                </c:pt>
                <c:pt idx="2780">
                  <c:v>-0.2341</c:v>
                </c:pt>
                <c:pt idx="2781">
                  <c:v>-0.2341</c:v>
                </c:pt>
                <c:pt idx="2782">
                  <c:v>-0.25852000000000003</c:v>
                </c:pt>
                <c:pt idx="2783">
                  <c:v>-0.27073000000000003</c:v>
                </c:pt>
                <c:pt idx="2784">
                  <c:v>-0.25852000000000003</c:v>
                </c:pt>
                <c:pt idx="2785">
                  <c:v>-0.2341</c:v>
                </c:pt>
                <c:pt idx="2786">
                  <c:v>-0.2341</c:v>
                </c:pt>
                <c:pt idx="2787">
                  <c:v>-0.28293000000000001</c:v>
                </c:pt>
                <c:pt idx="2788">
                  <c:v>-0.22189999999999999</c:v>
                </c:pt>
                <c:pt idx="2789">
                  <c:v>-0.25852000000000003</c:v>
                </c:pt>
                <c:pt idx="2790">
                  <c:v>-0.27073000000000003</c:v>
                </c:pt>
                <c:pt idx="2791">
                  <c:v>-0.27073000000000003</c:v>
                </c:pt>
                <c:pt idx="2792">
                  <c:v>-0.25852000000000003</c:v>
                </c:pt>
                <c:pt idx="2793">
                  <c:v>-0.24631</c:v>
                </c:pt>
                <c:pt idx="2794">
                  <c:v>-0.24631</c:v>
                </c:pt>
                <c:pt idx="2795">
                  <c:v>-0.25852000000000003</c:v>
                </c:pt>
                <c:pt idx="2796">
                  <c:v>-0.25852000000000003</c:v>
                </c:pt>
                <c:pt idx="2797">
                  <c:v>-0.24631</c:v>
                </c:pt>
                <c:pt idx="2798">
                  <c:v>-0.25852000000000003</c:v>
                </c:pt>
                <c:pt idx="2799">
                  <c:v>-0.25852000000000003</c:v>
                </c:pt>
                <c:pt idx="2800">
                  <c:v>-0.27073000000000003</c:v>
                </c:pt>
                <c:pt idx="2801">
                  <c:v>-0.27073000000000003</c:v>
                </c:pt>
                <c:pt idx="2802">
                  <c:v>-0.25852000000000003</c:v>
                </c:pt>
                <c:pt idx="2803">
                  <c:v>-0.2341</c:v>
                </c:pt>
                <c:pt idx="2804">
                  <c:v>-0.25852000000000003</c:v>
                </c:pt>
                <c:pt idx="2805">
                  <c:v>-0.24631</c:v>
                </c:pt>
                <c:pt idx="2806">
                  <c:v>-0.27073000000000003</c:v>
                </c:pt>
                <c:pt idx="2807">
                  <c:v>-0.2341</c:v>
                </c:pt>
                <c:pt idx="2808">
                  <c:v>-0.24631</c:v>
                </c:pt>
                <c:pt idx="2809">
                  <c:v>-0.27073000000000003</c:v>
                </c:pt>
                <c:pt idx="2810">
                  <c:v>-0.25852000000000003</c:v>
                </c:pt>
                <c:pt idx="2811">
                  <c:v>-0.2341</c:v>
                </c:pt>
                <c:pt idx="2812">
                  <c:v>-0.27073000000000003</c:v>
                </c:pt>
                <c:pt idx="2813">
                  <c:v>-0.25852000000000003</c:v>
                </c:pt>
                <c:pt idx="2814">
                  <c:v>-0.24631</c:v>
                </c:pt>
                <c:pt idx="2815">
                  <c:v>-0.24631</c:v>
                </c:pt>
                <c:pt idx="2816">
                  <c:v>-0.24631</c:v>
                </c:pt>
                <c:pt idx="2817">
                  <c:v>-0.25852000000000003</c:v>
                </c:pt>
                <c:pt idx="2818">
                  <c:v>-0.27073000000000003</c:v>
                </c:pt>
                <c:pt idx="2819">
                  <c:v>-0.25852000000000003</c:v>
                </c:pt>
                <c:pt idx="2820">
                  <c:v>-0.27073000000000003</c:v>
                </c:pt>
                <c:pt idx="2821">
                  <c:v>-0.25852000000000003</c:v>
                </c:pt>
                <c:pt idx="2822">
                  <c:v>-0.25852000000000003</c:v>
                </c:pt>
                <c:pt idx="2823">
                  <c:v>-0.25852000000000003</c:v>
                </c:pt>
                <c:pt idx="2824">
                  <c:v>-0.24631</c:v>
                </c:pt>
                <c:pt idx="2825">
                  <c:v>-0.25852000000000003</c:v>
                </c:pt>
                <c:pt idx="2826">
                  <c:v>-0.28293000000000001</c:v>
                </c:pt>
                <c:pt idx="2827">
                  <c:v>-0.24631</c:v>
                </c:pt>
                <c:pt idx="2828">
                  <c:v>-0.28293000000000001</c:v>
                </c:pt>
                <c:pt idx="2829">
                  <c:v>-0.2341</c:v>
                </c:pt>
                <c:pt idx="2830">
                  <c:v>-0.25852000000000003</c:v>
                </c:pt>
                <c:pt idx="2831">
                  <c:v>-0.24631</c:v>
                </c:pt>
                <c:pt idx="2832">
                  <c:v>-0.24631</c:v>
                </c:pt>
                <c:pt idx="2833">
                  <c:v>-0.25852000000000003</c:v>
                </c:pt>
                <c:pt idx="2834">
                  <c:v>-0.2341</c:v>
                </c:pt>
                <c:pt idx="2835">
                  <c:v>-0.22189999999999999</c:v>
                </c:pt>
                <c:pt idx="2836">
                  <c:v>-0.25852000000000003</c:v>
                </c:pt>
                <c:pt idx="2837">
                  <c:v>-0.2341</c:v>
                </c:pt>
                <c:pt idx="2838">
                  <c:v>-0.24631</c:v>
                </c:pt>
                <c:pt idx="2839">
                  <c:v>-0.25852000000000003</c:v>
                </c:pt>
                <c:pt idx="2840">
                  <c:v>-0.2341</c:v>
                </c:pt>
                <c:pt idx="2841">
                  <c:v>-0.25852000000000003</c:v>
                </c:pt>
                <c:pt idx="2842">
                  <c:v>-0.24631</c:v>
                </c:pt>
                <c:pt idx="2843">
                  <c:v>-0.25852000000000003</c:v>
                </c:pt>
                <c:pt idx="2844">
                  <c:v>-0.25852000000000003</c:v>
                </c:pt>
                <c:pt idx="2845">
                  <c:v>-0.25852000000000003</c:v>
                </c:pt>
                <c:pt idx="2846">
                  <c:v>-0.24631</c:v>
                </c:pt>
                <c:pt idx="2847">
                  <c:v>-0.27073000000000003</c:v>
                </c:pt>
                <c:pt idx="2848">
                  <c:v>-0.27073000000000003</c:v>
                </c:pt>
                <c:pt idx="2849">
                  <c:v>-0.2341</c:v>
                </c:pt>
                <c:pt idx="2850">
                  <c:v>-0.27073000000000003</c:v>
                </c:pt>
                <c:pt idx="2851">
                  <c:v>-0.25852000000000003</c:v>
                </c:pt>
                <c:pt idx="2852">
                  <c:v>-0.28293000000000001</c:v>
                </c:pt>
                <c:pt idx="2853">
                  <c:v>-0.27073000000000003</c:v>
                </c:pt>
                <c:pt idx="2854">
                  <c:v>-0.25852000000000003</c:v>
                </c:pt>
                <c:pt idx="2855">
                  <c:v>-0.22189999999999999</c:v>
                </c:pt>
                <c:pt idx="2856">
                  <c:v>-0.25852000000000003</c:v>
                </c:pt>
                <c:pt idx="2857">
                  <c:v>-0.24631</c:v>
                </c:pt>
                <c:pt idx="2858">
                  <c:v>-0.25852000000000003</c:v>
                </c:pt>
                <c:pt idx="2859">
                  <c:v>-0.27073000000000003</c:v>
                </c:pt>
                <c:pt idx="2860">
                  <c:v>-0.2341</c:v>
                </c:pt>
                <c:pt idx="2861">
                  <c:v>-0.2341</c:v>
                </c:pt>
                <c:pt idx="2862">
                  <c:v>-0.24631</c:v>
                </c:pt>
                <c:pt idx="2863">
                  <c:v>-0.24631</c:v>
                </c:pt>
                <c:pt idx="2864">
                  <c:v>-0.2341</c:v>
                </c:pt>
                <c:pt idx="2865">
                  <c:v>-0.2341</c:v>
                </c:pt>
                <c:pt idx="2866">
                  <c:v>-0.24631</c:v>
                </c:pt>
                <c:pt idx="2867">
                  <c:v>-0.24631</c:v>
                </c:pt>
                <c:pt idx="2868">
                  <c:v>-0.2341</c:v>
                </c:pt>
                <c:pt idx="2869">
                  <c:v>-0.2341</c:v>
                </c:pt>
                <c:pt idx="2870">
                  <c:v>-0.24631</c:v>
                </c:pt>
                <c:pt idx="2871">
                  <c:v>-0.25852000000000003</c:v>
                </c:pt>
                <c:pt idx="2872">
                  <c:v>-0.27073000000000003</c:v>
                </c:pt>
                <c:pt idx="2873">
                  <c:v>-0.2341</c:v>
                </c:pt>
                <c:pt idx="2874">
                  <c:v>-0.25852000000000003</c:v>
                </c:pt>
                <c:pt idx="2875">
                  <c:v>-0.2341</c:v>
                </c:pt>
                <c:pt idx="2876">
                  <c:v>-0.27073000000000003</c:v>
                </c:pt>
                <c:pt idx="2877">
                  <c:v>-0.2341</c:v>
                </c:pt>
                <c:pt idx="2878">
                  <c:v>-0.24631</c:v>
                </c:pt>
                <c:pt idx="2879">
                  <c:v>-0.24631</c:v>
                </c:pt>
                <c:pt idx="2880">
                  <c:v>-0.24631</c:v>
                </c:pt>
                <c:pt idx="2881">
                  <c:v>-0.20968999999999999</c:v>
                </c:pt>
                <c:pt idx="2882">
                  <c:v>-0.24631</c:v>
                </c:pt>
                <c:pt idx="2883">
                  <c:v>-0.24631</c:v>
                </c:pt>
                <c:pt idx="2884">
                  <c:v>-0.27073000000000003</c:v>
                </c:pt>
                <c:pt idx="2885">
                  <c:v>-0.27073000000000003</c:v>
                </c:pt>
                <c:pt idx="2886">
                  <c:v>-0.27073000000000003</c:v>
                </c:pt>
                <c:pt idx="2887">
                  <c:v>-0.24631</c:v>
                </c:pt>
                <c:pt idx="2888">
                  <c:v>-0.22189999999999999</c:v>
                </c:pt>
                <c:pt idx="2889">
                  <c:v>-0.24631</c:v>
                </c:pt>
                <c:pt idx="2890">
                  <c:v>-0.27073000000000003</c:v>
                </c:pt>
                <c:pt idx="2891">
                  <c:v>-0.22189999999999999</c:v>
                </c:pt>
                <c:pt idx="2892">
                  <c:v>-0.25852000000000003</c:v>
                </c:pt>
                <c:pt idx="2893">
                  <c:v>-0.25852000000000003</c:v>
                </c:pt>
                <c:pt idx="2894">
                  <c:v>-0.2341</c:v>
                </c:pt>
                <c:pt idx="2895">
                  <c:v>-0.25852000000000003</c:v>
                </c:pt>
                <c:pt idx="2896">
                  <c:v>-0.25852000000000003</c:v>
                </c:pt>
                <c:pt idx="2897">
                  <c:v>-0.24631</c:v>
                </c:pt>
                <c:pt idx="2898">
                  <c:v>-0.24631</c:v>
                </c:pt>
                <c:pt idx="2899">
                  <c:v>-0.25852000000000003</c:v>
                </c:pt>
                <c:pt idx="2900">
                  <c:v>-0.24631</c:v>
                </c:pt>
                <c:pt idx="2901">
                  <c:v>-0.25852000000000003</c:v>
                </c:pt>
                <c:pt idx="2902">
                  <c:v>-0.25852000000000003</c:v>
                </c:pt>
                <c:pt idx="2903">
                  <c:v>-0.25852000000000003</c:v>
                </c:pt>
                <c:pt idx="2904">
                  <c:v>-0.2341</c:v>
                </c:pt>
                <c:pt idx="2905">
                  <c:v>-0.25852000000000003</c:v>
                </c:pt>
                <c:pt idx="2906">
                  <c:v>-0.24631</c:v>
                </c:pt>
                <c:pt idx="2907">
                  <c:v>-0.27073000000000003</c:v>
                </c:pt>
                <c:pt idx="2908">
                  <c:v>-0.2341</c:v>
                </c:pt>
                <c:pt idx="2909">
                  <c:v>-0.25852000000000003</c:v>
                </c:pt>
                <c:pt idx="2910">
                  <c:v>-0.25852000000000003</c:v>
                </c:pt>
                <c:pt idx="2911">
                  <c:v>-0.25852000000000003</c:v>
                </c:pt>
                <c:pt idx="2912">
                  <c:v>-0.2341</c:v>
                </c:pt>
                <c:pt idx="2913">
                  <c:v>-0.25852000000000003</c:v>
                </c:pt>
                <c:pt idx="2914">
                  <c:v>-0.24631</c:v>
                </c:pt>
                <c:pt idx="2915">
                  <c:v>-0.25852000000000003</c:v>
                </c:pt>
                <c:pt idx="2916">
                  <c:v>-0.25852000000000003</c:v>
                </c:pt>
                <c:pt idx="2917">
                  <c:v>-0.27073000000000003</c:v>
                </c:pt>
                <c:pt idx="2918">
                  <c:v>-0.24631</c:v>
                </c:pt>
                <c:pt idx="2919">
                  <c:v>-0.24631</c:v>
                </c:pt>
                <c:pt idx="2920">
                  <c:v>-0.25852000000000003</c:v>
                </c:pt>
                <c:pt idx="2921">
                  <c:v>-0.27073000000000003</c:v>
                </c:pt>
                <c:pt idx="2922">
                  <c:v>-0.2341</c:v>
                </c:pt>
                <c:pt idx="2923">
                  <c:v>-0.25852000000000003</c:v>
                </c:pt>
                <c:pt idx="2924">
                  <c:v>-0.27073000000000003</c:v>
                </c:pt>
                <c:pt idx="2925">
                  <c:v>-0.2341</c:v>
                </c:pt>
                <c:pt idx="2926">
                  <c:v>-0.24631</c:v>
                </c:pt>
                <c:pt idx="2927">
                  <c:v>-0.24631</c:v>
                </c:pt>
                <c:pt idx="2928">
                  <c:v>-0.27073000000000003</c:v>
                </c:pt>
                <c:pt idx="2929">
                  <c:v>-0.27073000000000003</c:v>
                </c:pt>
                <c:pt idx="2930">
                  <c:v>-0.25852000000000003</c:v>
                </c:pt>
                <c:pt idx="2931">
                  <c:v>-0.25852000000000003</c:v>
                </c:pt>
                <c:pt idx="2932">
                  <c:v>-0.25852000000000003</c:v>
                </c:pt>
                <c:pt idx="2933">
                  <c:v>-0.24631</c:v>
                </c:pt>
                <c:pt idx="2934">
                  <c:v>-0.22189999999999999</c:v>
                </c:pt>
                <c:pt idx="2935">
                  <c:v>-0.22189999999999999</c:v>
                </c:pt>
                <c:pt idx="2936">
                  <c:v>-0.25852000000000003</c:v>
                </c:pt>
                <c:pt idx="2937">
                  <c:v>-0.2341</c:v>
                </c:pt>
                <c:pt idx="2938">
                  <c:v>-0.25852000000000003</c:v>
                </c:pt>
                <c:pt idx="2939">
                  <c:v>-0.24631</c:v>
                </c:pt>
                <c:pt idx="2940">
                  <c:v>-0.25852000000000003</c:v>
                </c:pt>
                <c:pt idx="2941">
                  <c:v>-0.22189999999999999</c:v>
                </c:pt>
                <c:pt idx="2942">
                  <c:v>-0.28293000000000001</c:v>
                </c:pt>
                <c:pt idx="2943">
                  <c:v>-0.27073000000000003</c:v>
                </c:pt>
                <c:pt idx="2944">
                  <c:v>-0.25852000000000003</c:v>
                </c:pt>
                <c:pt idx="2945">
                  <c:v>-0.24631</c:v>
                </c:pt>
                <c:pt idx="2946">
                  <c:v>-0.24631</c:v>
                </c:pt>
                <c:pt idx="2947">
                  <c:v>-0.25852000000000003</c:v>
                </c:pt>
                <c:pt idx="2948">
                  <c:v>-0.24631</c:v>
                </c:pt>
                <c:pt idx="2949">
                  <c:v>-0.25852000000000003</c:v>
                </c:pt>
                <c:pt idx="2950">
                  <c:v>-0.24631</c:v>
                </c:pt>
                <c:pt idx="2951">
                  <c:v>-0.24631</c:v>
                </c:pt>
                <c:pt idx="2952">
                  <c:v>-0.24631</c:v>
                </c:pt>
                <c:pt idx="2953">
                  <c:v>-0.24631</c:v>
                </c:pt>
                <c:pt idx="2954">
                  <c:v>-0.28293000000000001</c:v>
                </c:pt>
                <c:pt idx="2955">
                  <c:v>-0.27073000000000003</c:v>
                </c:pt>
                <c:pt idx="2956">
                  <c:v>-0.24631</c:v>
                </c:pt>
                <c:pt idx="2957">
                  <c:v>-0.24631</c:v>
                </c:pt>
                <c:pt idx="2958">
                  <c:v>-0.24631</c:v>
                </c:pt>
                <c:pt idx="2959">
                  <c:v>-0.25852000000000003</c:v>
                </c:pt>
                <c:pt idx="2960">
                  <c:v>-0.2341</c:v>
                </c:pt>
                <c:pt idx="2961">
                  <c:v>-0.24631</c:v>
                </c:pt>
                <c:pt idx="2962">
                  <c:v>-0.2341</c:v>
                </c:pt>
                <c:pt idx="2963">
                  <c:v>-0.24631</c:v>
                </c:pt>
                <c:pt idx="2964">
                  <c:v>-0.2341</c:v>
                </c:pt>
                <c:pt idx="2965">
                  <c:v>-0.24631</c:v>
                </c:pt>
                <c:pt idx="2966">
                  <c:v>-0.25852000000000003</c:v>
                </c:pt>
                <c:pt idx="2967">
                  <c:v>-0.25852000000000003</c:v>
                </c:pt>
                <c:pt idx="2968">
                  <c:v>-0.2341</c:v>
                </c:pt>
                <c:pt idx="2969">
                  <c:v>-0.20968999999999999</c:v>
                </c:pt>
                <c:pt idx="2970">
                  <c:v>-0.24631</c:v>
                </c:pt>
                <c:pt idx="2971">
                  <c:v>-0.2341</c:v>
                </c:pt>
                <c:pt idx="2972">
                  <c:v>-0.24631</c:v>
                </c:pt>
                <c:pt idx="2973">
                  <c:v>-0.29514000000000001</c:v>
                </c:pt>
                <c:pt idx="2974">
                  <c:v>-0.2341</c:v>
                </c:pt>
                <c:pt idx="2975">
                  <c:v>-0.2341</c:v>
                </c:pt>
                <c:pt idx="2976">
                  <c:v>-0.24631</c:v>
                </c:pt>
                <c:pt idx="2977">
                  <c:v>-0.24631</c:v>
                </c:pt>
                <c:pt idx="2978">
                  <c:v>-0.25852000000000003</c:v>
                </c:pt>
                <c:pt idx="2979">
                  <c:v>-0.27073000000000003</c:v>
                </c:pt>
                <c:pt idx="2980">
                  <c:v>-0.24631</c:v>
                </c:pt>
                <c:pt idx="2981">
                  <c:v>-0.24631</c:v>
                </c:pt>
                <c:pt idx="2982">
                  <c:v>-0.22189999999999999</c:v>
                </c:pt>
                <c:pt idx="2983">
                  <c:v>-0.25852000000000003</c:v>
                </c:pt>
                <c:pt idx="2984">
                  <c:v>-0.27073000000000003</c:v>
                </c:pt>
                <c:pt idx="2985">
                  <c:v>-0.22189999999999999</c:v>
                </c:pt>
                <c:pt idx="2986">
                  <c:v>-0.25852000000000003</c:v>
                </c:pt>
                <c:pt idx="2987">
                  <c:v>-0.25852000000000003</c:v>
                </c:pt>
                <c:pt idx="2988">
                  <c:v>-0.25852000000000003</c:v>
                </c:pt>
                <c:pt idx="2989">
                  <c:v>-0.24631</c:v>
                </c:pt>
                <c:pt idx="2990">
                  <c:v>-0.24631</c:v>
                </c:pt>
                <c:pt idx="2991">
                  <c:v>-0.27073000000000003</c:v>
                </c:pt>
                <c:pt idx="2992">
                  <c:v>-0.25852000000000003</c:v>
                </c:pt>
                <c:pt idx="2993">
                  <c:v>-0.24631</c:v>
                </c:pt>
                <c:pt idx="2994">
                  <c:v>-0.25852000000000003</c:v>
                </c:pt>
                <c:pt idx="2995">
                  <c:v>-0.24631</c:v>
                </c:pt>
                <c:pt idx="2996">
                  <c:v>-0.24631</c:v>
                </c:pt>
                <c:pt idx="2997">
                  <c:v>-0.24631</c:v>
                </c:pt>
                <c:pt idx="2998">
                  <c:v>-0.25852000000000003</c:v>
                </c:pt>
                <c:pt idx="2999">
                  <c:v>-0.27073000000000003</c:v>
                </c:pt>
                <c:pt idx="3000">
                  <c:v>-0.28293000000000001</c:v>
                </c:pt>
                <c:pt idx="3001">
                  <c:v>-0.24631</c:v>
                </c:pt>
                <c:pt idx="3002">
                  <c:v>-0.25852000000000003</c:v>
                </c:pt>
                <c:pt idx="3003">
                  <c:v>-0.22189999999999999</c:v>
                </c:pt>
                <c:pt idx="3004">
                  <c:v>-0.24631</c:v>
                </c:pt>
                <c:pt idx="3005">
                  <c:v>-0.24631</c:v>
                </c:pt>
                <c:pt idx="3006">
                  <c:v>-0.24631</c:v>
                </c:pt>
                <c:pt idx="3007">
                  <c:v>-0.25852000000000003</c:v>
                </c:pt>
                <c:pt idx="3008">
                  <c:v>-0.25852000000000003</c:v>
                </c:pt>
                <c:pt idx="3009">
                  <c:v>-0.24631</c:v>
                </c:pt>
                <c:pt idx="3010">
                  <c:v>-0.24631</c:v>
                </c:pt>
                <c:pt idx="3011">
                  <c:v>-0.27073000000000003</c:v>
                </c:pt>
                <c:pt idx="3012">
                  <c:v>-0.2341</c:v>
                </c:pt>
                <c:pt idx="3013">
                  <c:v>-0.25852000000000003</c:v>
                </c:pt>
                <c:pt idx="3014">
                  <c:v>-0.2341</c:v>
                </c:pt>
                <c:pt idx="3015">
                  <c:v>-0.25852000000000003</c:v>
                </c:pt>
                <c:pt idx="3016">
                  <c:v>-0.2341</c:v>
                </c:pt>
                <c:pt idx="3017">
                  <c:v>-0.2341</c:v>
                </c:pt>
                <c:pt idx="3018">
                  <c:v>-0.2341</c:v>
                </c:pt>
                <c:pt idx="3019">
                  <c:v>-0.25852000000000003</c:v>
                </c:pt>
                <c:pt idx="3020">
                  <c:v>-0.25852000000000003</c:v>
                </c:pt>
                <c:pt idx="3021">
                  <c:v>-0.27073000000000003</c:v>
                </c:pt>
                <c:pt idx="3022">
                  <c:v>-0.25852000000000003</c:v>
                </c:pt>
                <c:pt idx="3023">
                  <c:v>-0.24631</c:v>
                </c:pt>
                <c:pt idx="3024">
                  <c:v>-0.2341</c:v>
                </c:pt>
                <c:pt idx="3025">
                  <c:v>-0.2341</c:v>
                </c:pt>
                <c:pt idx="3026">
                  <c:v>-0.24631</c:v>
                </c:pt>
                <c:pt idx="3027">
                  <c:v>-0.27073000000000003</c:v>
                </c:pt>
                <c:pt idx="3028">
                  <c:v>-0.22189999999999999</c:v>
                </c:pt>
                <c:pt idx="3029">
                  <c:v>-0.22189999999999999</c:v>
                </c:pt>
                <c:pt idx="3030">
                  <c:v>-0.24631</c:v>
                </c:pt>
                <c:pt idx="3031">
                  <c:v>-0.24631</c:v>
                </c:pt>
                <c:pt idx="3032">
                  <c:v>-0.25852000000000003</c:v>
                </c:pt>
                <c:pt idx="3033">
                  <c:v>-0.2341</c:v>
                </c:pt>
                <c:pt idx="3034">
                  <c:v>-0.28293000000000001</c:v>
                </c:pt>
                <c:pt idx="3035">
                  <c:v>-0.24631</c:v>
                </c:pt>
                <c:pt idx="3036">
                  <c:v>-0.25852000000000003</c:v>
                </c:pt>
                <c:pt idx="3037">
                  <c:v>-0.24631</c:v>
                </c:pt>
                <c:pt idx="3038">
                  <c:v>-0.27073000000000003</c:v>
                </c:pt>
                <c:pt idx="3039">
                  <c:v>-0.27073000000000003</c:v>
                </c:pt>
                <c:pt idx="3040">
                  <c:v>-0.25852000000000003</c:v>
                </c:pt>
                <c:pt idx="3041">
                  <c:v>-0.27073000000000003</c:v>
                </c:pt>
                <c:pt idx="3042">
                  <c:v>-0.27073000000000003</c:v>
                </c:pt>
                <c:pt idx="3043">
                  <c:v>-0.28293000000000001</c:v>
                </c:pt>
                <c:pt idx="3044">
                  <c:v>-0.28293000000000001</c:v>
                </c:pt>
                <c:pt idx="3045">
                  <c:v>-0.27073000000000003</c:v>
                </c:pt>
                <c:pt idx="3046">
                  <c:v>-0.25852000000000003</c:v>
                </c:pt>
                <c:pt idx="3047">
                  <c:v>-0.28293000000000001</c:v>
                </c:pt>
                <c:pt idx="3048">
                  <c:v>-0.27073000000000003</c:v>
                </c:pt>
                <c:pt idx="3049">
                  <c:v>-0.27073000000000003</c:v>
                </c:pt>
                <c:pt idx="3050">
                  <c:v>-0.22189999999999999</c:v>
                </c:pt>
                <c:pt idx="3051">
                  <c:v>-0.27073000000000003</c:v>
                </c:pt>
                <c:pt idx="3052">
                  <c:v>-0.28293000000000001</c:v>
                </c:pt>
                <c:pt idx="3053">
                  <c:v>-0.28293000000000001</c:v>
                </c:pt>
                <c:pt idx="3054">
                  <c:v>-0.22189999999999999</c:v>
                </c:pt>
                <c:pt idx="3055">
                  <c:v>-0.28293000000000001</c:v>
                </c:pt>
                <c:pt idx="3056">
                  <c:v>-0.25852000000000003</c:v>
                </c:pt>
                <c:pt idx="3057">
                  <c:v>-0.25852000000000003</c:v>
                </c:pt>
                <c:pt idx="3058">
                  <c:v>-0.25852000000000003</c:v>
                </c:pt>
                <c:pt idx="3059">
                  <c:v>-0.24631</c:v>
                </c:pt>
                <c:pt idx="3060">
                  <c:v>-0.2341</c:v>
                </c:pt>
                <c:pt idx="3061">
                  <c:v>-0.2341</c:v>
                </c:pt>
                <c:pt idx="3062">
                  <c:v>-0.27073000000000003</c:v>
                </c:pt>
                <c:pt idx="3063">
                  <c:v>-0.24631</c:v>
                </c:pt>
                <c:pt idx="3064">
                  <c:v>-0.25852000000000003</c:v>
                </c:pt>
                <c:pt idx="3065">
                  <c:v>-0.25852000000000003</c:v>
                </c:pt>
                <c:pt idx="3066">
                  <c:v>-0.27073000000000003</c:v>
                </c:pt>
                <c:pt idx="3067">
                  <c:v>-0.2341</c:v>
                </c:pt>
                <c:pt idx="3068">
                  <c:v>-0.25852000000000003</c:v>
                </c:pt>
                <c:pt idx="3069">
                  <c:v>-0.25852000000000003</c:v>
                </c:pt>
                <c:pt idx="3070">
                  <c:v>-0.27073000000000003</c:v>
                </c:pt>
                <c:pt idx="3071">
                  <c:v>-0.2341</c:v>
                </c:pt>
                <c:pt idx="3072">
                  <c:v>-0.27073000000000003</c:v>
                </c:pt>
                <c:pt idx="3073">
                  <c:v>-0.25852000000000003</c:v>
                </c:pt>
                <c:pt idx="3074">
                  <c:v>-0.24631</c:v>
                </c:pt>
                <c:pt idx="3075">
                  <c:v>-0.27073000000000003</c:v>
                </c:pt>
                <c:pt idx="3076">
                  <c:v>-0.25852000000000003</c:v>
                </c:pt>
                <c:pt idx="3077">
                  <c:v>-0.24631</c:v>
                </c:pt>
                <c:pt idx="3078">
                  <c:v>-0.28293000000000001</c:v>
                </c:pt>
                <c:pt idx="3079">
                  <c:v>-0.27073000000000003</c:v>
                </c:pt>
                <c:pt idx="3080">
                  <c:v>-0.27073000000000003</c:v>
                </c:pt>
                <c:pt idx="3081">
                  <c:v>-0.24631</c:v>
                </c:pt>
                <c:pt idx="3082">
                  <c:v>-0.25852000000000003</c:v>
                </c:pt>
                <c:pt idx="3083">
                  <c:v>-0.25852000000000003</c:v>
                </c:pt>
                <c:pt idx="3084">
                  <c:v>-0.28293000000000001</c:v>
                </c:pt>
                <c:pt idx="3085">
                  <c:v>-0.27073000000000003</c:v>
                </c:pt>
                <c:pt idx="3086">
                  <c:v>-0.27073000000000003</c:v>
                </c:pt>
                <c:pt idx="3087">
                  <c:v>-0.25852000000000003</c:v>
                </c:pt>
                <c:pt idx="3088">
                  <c:v>-0.25852000000000003</c:v>
                </c:pt>
                <c:pt idx="3089">
                  <c:v>-0.2341</c:v>
                </c:pt>
                <c:pt idx="3090">
                  <c:v>-0.2341</c:v>
                </c:pt>
                <c:pt idx="3091">
                  <c:v>-0.24631</c:v>
                </c:pt>
                <c:pt idx="3092">
                  <c:v>-0.24631</c:v>
                </c:pt>
                <c:pt idx="3093">
                  <c:v>-0.27073000000000003</c:v>
                </c:pt>
                <c:pt idx="3094">
                  <c:v>-0.24631</c:v>
                </c:pt>
                <c:pt idx="3095">
                  <c:v>-0.2341</c:v>
                </c:pt>
                <c:pt idx="3096">
                  <c:v>-0.25852000000000003</c:v>
                </c:pt>
                <c:pt idx="3097">
                  <c:v>-0.27073000000000003</c:v>
                </c:pt>
                <c:pt idx="3098">
                  <c:v>-0.28293000000000001</c:v>
                </c:pt>
                <c:pt idx="3099">
                  <c:v>-0.24631</c:v>
                </c:pt>
                <c:pt idx="3100">
                  <c:v>-0.24631</c:v>
                </c:pt>
                <c:pt idx="3101">
                  <c:v>-0.25852000000000003</c:v>
                </c:pt>
                <c:pt idx="3102">
                  <c:v>-0.24631</c:v>
                </c:pt>
                <c:pt idx="3103">
                  <c:v>-0.28293000000000001</c:v>
                </c:pt>
                <c:pt idx="3104">
                  <c:v>-0.2341</c:v>
                </c:pt>
                <c:pt idx="3105">
                  <c:v>-0.25852000000000003</c:v>
                </c:pt>
                <c:pt idx="3106">
                  <c:v>-0.27073000000000003</c:v>
                </c:pt>
                <c:pt idx="3107">
                  <c:v>-0.24631</c:v>
                </c:pt>
                <c:pt idx="3108">
                  <c:v>-0.27073000000000003</c:v>
                </c:pt>
                <c:pt idx="3109">
                  <c:v>-0.27073000000000003</c:v>
                </c:pt>
                <c:pt idx="3110">
                  <c:v>-0.25852000000000003</c:v>
                </c:pt>
                <c:pt idx="3111">
                  <c:v>-0.25852000000000003</c:v>
                </c:pt>
                <c:pt idx="3112">
                  <c:v>-0.27073000000000003</c:v>
                </c:pt>
                <c:pt idx="3113">
                  <c:v>-0.20968999999999999</c:v>
                </c:pt>
                <c:pt idx="3114">
                  <c:v>-0.28293000000000001</c:v>
                </c:pt>
                <c:pt idx="3115">
                  <c:v>-0.25852000000000003</c:v>
                </c:pt>
                <c:pt idx="3116">
                  <c:v>-0.27073000000000003</c:v>
                </c:pt>
                <c:pt idx="3117">
                  <c:v>-0.25852000000000003</c:v>
                </c:pt>
                <c:pt idx="3118">
                  <c:v>-0.25852000000000003</c:v>
                </c:pt>
                <c:pt idx="3119">
                  <c:v>-0.24631</c:v>
                </c:pt>
                <c:pt idx="3120">
                  <c:v>-0.24631</c:v>
                </c:pt>
                <c:pt idx="3121">
                  <c:v>-0.25852000000000003</c:v>
                </c:pt>
                <c:pt idx="3122">
                  <c:v>-0.2341</c:v>
                </c:pt>
                <c:pt idx="3123">
                  <c:v>-0.24631</c:v>
                </c:pt>
                <c:pt idx="3124">
                  <c:v>-0.24631</c:v>
                </c:pt>
                <c:pt idx="3125">
                  <c:v>-0.27073000000000003</c:v>
                </c:pt>
                <c:pt idx="3126">
                  <c:v>-0.22189999999999999</c:v>
                </c:pt>
                <c:pt idx="3127">
                  <c:v>-0.24631</c:v>
                </c:pt>
                <c:pt idx="3128">
                  <c:v>-0.27073000000000003</c:v>
                </c:pt>
                <c:pt idx="3129">
                  <c:v>-0.28293000000000001</c:v>
                </c:pt>
                <c:pt idx="3130">
                  <c:v>-0.24631</c:v>
                </c:pt>
                <c:pt idx="3131">
                  <c:v>-0.25852000000000003</c:v>
                </c:pt>
                <c:pt idx="3132">
                  <c:v>-0.2341</c:v>
                </c:pt>
                <c:pt idx="3133">
                  <c:v>-0.24631</c:v>
                </c:pt>
                <c:pt idx="3134">
                  <c:v>-0.25852000000000003</c:v>
                </c:pt>
                <c:pt idx="3135">
                  <c:v>-0.22189999999999999</c:v>
                </c:pt>
                <c:pt idx="3136">
                  <c:v>-0.2341</c:v>
                </c:pt>
                <c:pt idx="3137">
                  <c:v>-0.24631</c:v>
                </c:pt>
                <c:pt idx="3138">
                  <c:v>-0.27073000000000003</c:v>
                </c:pt>
                <c:pt idx="3139">
                  <c:v>-0.25852000000000003</c:v>
                </c:pt>
                <c:pt idx="3140">
                  <c:v>-0.25852000000000003</c:v>
                </c:pt>
                <c:pt idx="3141">
                  <c:v>-0.27073000000000003</c:v>
                </c:pt>
                <c:pt idx="3142">
                  <c:v>-0.25852000000000003</c:v>
                </c:pt>
                <c:pt idx="3143">
                  <c:v>-0.24631</c:v>
                </c:pt>
                <c:pt idx="3144">
                  <c:v>-0.25852000000000003</c:v>
                </c:pt>
                <c:pt idx="3145">
                  <c:v>-0.25852000000000003</c:v>
                </c:pt>
                <c:pt idx="3146">
                  <c:v>-0.25852000000000003</c:v>
                </c:pt>
                <c:pt idx="3147">
                  <c:v>-0.2341</c:v>
                </c:pt>
                <c:pt idx="3148">
                  <c:v>-0.27073000000000003</c:v>
                </c:pt>
                <c:pt idx="3149">
                  <c:v>-0.2341</c:v>
                </c:pt>
                <c:pt idx="3150">
                  <c:v>-0.2341</c:v>
                </c:pt>
                <c:pt idx="3151">
                  <c:v>-0.24631</c:v>
                </c:pt>
                <c:pt idx="3152">
                  <c:v>-0.25852000000000003</c:v>
                </c:pt>
                <c:pt idx="3153">
                  <c:v>-0.27073000000000003</c:v>
                </c:pt>
                <c:pt idx="3154">
                  <c:v>-0.24631</c:v>
                </c:pt>
                <c:pt idx="3155">
                  <c:v>-0.24631</c:v>
                </c:pt>
                <c:pt idx="3156">
                  <c:v>-0.24631</c:v>
                </c:pt>
                <c:pt idx="3157">
                  <c:v>-0.24631</c:v>
                </c:pt>
                <c:pt idx="3158">
                  <c:v>-0.2341</c:v>
                </c:pt>
                <c:pt idx="3159">
                  <c:v>-0.25852000000000003</c:v>
                </c:pt>
                <c:pt idx="3160">
                  <c:v>-0.24631</c:v>
                </c:pt>
                <c:pt idx="3161">
                  <c:v>-0.2341</c:v>
                </c:pt>
                <c:pt idx="3162">
                  <c:v>-0.24631</c:v>
                </c:pt>
                <c:pt idx="3163">
                  <c:v>-0.24631</c:v>
                </c:pt>
                <c:pt idx="3164">
                  <c:v>-0.27073000000000003</c:v>
                </c:pt>
                <c:pt idx="3165">
                  <c:v>-0.24631</c:v>
                </c:pt>
                <c:pt idx="3166">
                  <c:v>-0.27073000000000003</c:v>
                </c:pt>
                <c:pt idx="3167">
                  <c:v>-0.25852000000000003</c:v>
                </c:pt>
                <c:pt idx="3168">
                  <c:v>-0.22189999999999999</c:v>
                </c:pt>
                <c:pt idx="3169">
                  <c:v>-0.24631</c:v>
                </c:pt>
                <c:pt idx="3170">
                  <c:v>-0.27073000000000003</c:v>
                </c:pt>
                <c:pt idx="3171">
                  <c:v>-0.25852000000000003</c:v>
                </c:pt>
                <c:pt idx="3172">
                  <c:v>-0.24631</c:v>
                </c:pt>
                <c:pt idx="3173">
                  <c:v>-0.25852000000000003</c:v>
                </c:pt>
                <c:pt idx="3174">
                  <c:v>-0.25852000000000003</c:v>
                </c:pt>
                <c:pt idx="3175">
                  <c:v>-0.24631</c:v>
                </c:pt>
                <c:pt idx="3176">
                  <c:v>-0.25852000000000003</c:v>
                </c:pt>
                <c:pt idx="3177">
                  <c:v>-0.22189999999999999</c:v>
                </c:pt>
                <c:pt idx="3178">
                  <c:v>-0.2341</c:v>
                </c:pt>
                <c:pt idx="3179">
                  <c:v>-0.2341</c:v>
                </c:pt>
                <c:pt idx="3180">
                  <c:v>-0.25852000000000003</c:v>
                </c:pt>
                <c:pt idx="3181">
                  <c:v>-0.27073000000000003</c:v>
                </c:pt>
                <c:pt idx="3182">
                  <c:v>-0.24631</c:v>
                </c:pt>
                <c:pt idx="3183">
                  <c:v>-0.25852000000000003</c:v>
                </c:pt>
                <c:pt idx="3184">
                  <c:v>-0.25852000000000003</c:v>
                </c:pt>
                <c:pt idx="3185">
                  <c:v>-0.25852000000000003</c:v>
                </c:pt>
                <c:pt idx="3186">
                  <c:v>-0.2341</c:v>
                </c:pt>
                <c:pt idx="3187">
                  <c:v>-0.24631</c:v>
                </c:pt>
                <c:pt idx="3188">
                  <c:v>-0.24631</c:v>
                </c:pt>
                <c:pt idx="3189">
                  <c:v>-0.25852000000000003</c:v>
                </c:pt>
                <c:pt idx="3190">
                  <c:v>-0.27073000000000003</c:v>
                </c:pt>
                <c:pt idx="3191">
                  <c:v>-0.25852000000000003</c:v>
                </c:pt>
                <c:pt idx="3192">
                  <c:v>-0.28293000000000001</c:v>
                </c:pt>
                <c:pt idx="3193">
                  <c:v>-0.25852000000000003</c:v>
                </c:pt>
                <c:pt idx="3194">
                  <c:v>-0.27073000000000003</c:v>
                </c:pt>
                <c:pt idx="3195">
                  <c:v>-0.25852000000000003</c:v>
                </c:pt>
                <c:pt idx="3196">
                  <c:v>-0.27073000000000003</c:v>
                </c:pt>
                <c:pt idx="3197">
                  <c:v>-0.24631</c:v>
                </c:pt>
                <c:pt idx="3198">
                  <c:v>-0.24631</c:v>
                </c:pt>
                <c:pt idx="3199">
                  <c:v>-0.24631</c:v>
                </c:pt>
                <c:pt idx="3200">
                  <c:v>-0.24631</c:v>
                </c:pt>
                <c:pt idx="3201">
                  <c:v>-0.27073000000000003</c:v>
                </c:pt>
                <c:pt idx="3202">
                  <c:v>-0.27073000000000003</c:v>
                </c:pt>
                <c:pt idx="3203">
                  <c:v>-0.24631</c:v>
                </c:pt>
                <c:pt idx="3204">
                  <c:v>-0.25852000000000003</c:v>
                </c:pt>
                <c:pt idx="3205">
                  <c:v>-0.27073000000000003</c:v>
                </c:pt>
                <c:pt idx="3206">
                  <c:v>-0.25852000000000003</c:v>
                </c:pt>
                <c:pt idx="3207">
                  <c:v>-0.24631</c:v>
                </c:pt>
                <c:pt idx="3208">
                  <c:v>-0.25852000000000003</c:v>
                </c:pt>
                <c:pt idx="3209">
                  <c:v>-0.28293000000000001</c:v>
                </c:pt>
                <c:pt idx="3210">
                  <c:v>-0.24631</c:v>
                </c:pt>
                <c:pt idx="3211">
                  <c:v>-0.25852000000000003</c:v>
                </c:pt>
                <c:pt idx="3212">
                  <c:v>-0.27073000000000003</c:v>
                </c:pt>
                <c:pt idx="3213">
                  <c:v>-0.25852000000000003</c:v>
                </c:pt>
                <c:pt idx="3214">
                  <c:v>-0.28293000000000001</c:v>
                </c:pt>
                <c:pt idx="3215">
                  <c:v>-0.2341</c:v>
                </c:pt>
                <c:pt idx="3216">
                  <c:v>-0.25852000000000003</c:v>
                </c:pt>
                <c:pt idx="3217">
                  <c:v>-0.2341</c:v>
                </c:pt>
                <c:pt idx="3218">
                  <c:v>-0.25852000000000003</c:v>
                </c:pt>
                <c:pt idx="3219">
                  <c:v>-0.27073000000000003</c:v>
                </c:pt>
                <c:pt idx="3220">
                  <c:v>-0.29514000000000001</c:v>
                </c:pt>
                <c:pt idx="3221">
                  <c:v>-0.24631</c:v>
                </c:pt>
                <c:pt idx="3222">
                  <c:v>-0.22189999999999999</c:v>
                </c:pt>
                <c:pt idx="3223">
                  <c:v>-0.24631</c:v>
                </c:pt>
                <c:pt idx="3224">
                  <c:v>-0.27073000000000003</c:v>
                </c:pt>
                <c:pt idx="3225">
                  <c:v>-0.24631</c:v>
                </c:pt>
                <c:pt idx="3226">
                  <c:v>-0.2341</c:v>
                </c:pt>
                <c:pt idx="3227">
                  <c:v>-0.25852000000000003</c:v>
                </c:pt>
                <c:pt idx="3228">
                  <c:v>-0.2341</c:v>
                </c:pt>
                <c:pt idx="3229">
                  <c:v>-0.24631</c:v>
                </c:pt>
                <c:pt idx="3230">
                  <c:v>-0.24631</c:v>
                </c:pt>
                <c:pt idx="3231">
                  <c:v>-0.24631</c:v>
                </c:pt>
                <c:pt idx="3232">
                  <c:v>-0.25852000000000003</c:v>
                </c:pt>
                <c:pt idx="3233">
                  <c:v>-0.2341</c:v>
                </c:pt>
                <c:pt idx="3234">
                  <c:v>-0.22189999999999999</c:v>
                </c:pt>
                <c:pt idx="3235">
                  <c:v>-0.24631</c:v>
                </c:pt>
                <c:pt idx="3236">
                  <c:v>-0.25852000000000003</c:v>
                </c:pt>
                <c:pt idx="3237">
                  <c:v>-0.24631</c:v>
                </c:pt>
                <c:pt idx="3238">
                  <c:v>-0.29514000000000001</c:v>
                </c:pt>
                <c:pt idx="3239">
                  <c:v>-0.25852000000000003</c:v>
                </c:pt>
                <c:pt idx="3240">
                  <c:v>-0.25852000000000003</c:v>
                </c:pt>
                <c:pt idx="3241">
                  <c:v>-0.25852000000000003</c:v>
                </c:pt>
                <c:pt idx="3242">
                  <c:v>-0.24631</c:v>
                </c:pt>
                <c:pt idx="3243">
                  <c:v>-0.2341</c:v>
                </c:pt>
                <c:pt idx="3244">
                  <c:v>-0.24631</c:v>
                </c:pt>
                <c:pt idx="3245">
                  <c:v>-0.2341</c:v>
                </c:pt>
                <c:pt idx="3246">
                  <c:v>-0.25852000000000003</c:v>
                </c:pt>
                <c:pt idx="3247">
                  <c:v>-0.24631</c:v>
                </c:pt>
                <c:pt idx="3248">
                  <c:v>-0.25852000000000003</c:v>
                </c:pt>
                <c:pt idx="3249">
                  <c:v>-0.2341</c:v>
                </c:pt>
                <c:pt idx="3250">
                  <c:v>-0.25852000000000003</c:v>
                </c:pt>
                <c:pt idx="3251">
                  <c:v>-0.2341</c:v>
                </c:pt>
                <c:pt idx="3252">
                  <c:v>-0.24631</c:v>
                </c:pt>
                <c:pt idx="3253">
                  <c:v>-0.2341</c:v>
                </c:pt>
                <c:pt idx="3254">
                  <c:v>-0.27073000000000003</c:v>
                </c:pt>
                <c:pt idx="3255">
                  <c:v>-0.2341</c:v>
                </c:pt>
                <c:pt idx="3256">
                  <c:v>-0.27073000000000003</c:v>
                </c:pt>
                <c:pt idx="3257">
                  <c:v>-0.2341</c:v>
                </c:pt>
                <c:pt idx="3258">
                  <c:v>-0.27073000000000003</c:v>
                </c:pt>
                <c:pt idx="3259">
                  <c:v>-0.27073000000000003</c:v>
                </c:pt>
                <c:pt idx="3260">
                  <c:v>-0.2341</c:v>
                </c:pt>
                <c:pt idx="3261">
                  <c:v>-0.25852000000000003</c:v>
                </c:pt>
                <c:pt idx="3262">
                  <c:v>-0.25852000000000003</c:v>
                </c:pt>
                <c:pt idx="3263">
                  <c:v>-0.24631</c:v>
                </c:pt>
                <c:pt idx="3264">
                  <c:v>-0.24631</c:v>
                </c:pt>
                <c:pt idx="3265">
                  <c:v>-0.24631</c:v>
                </c:pt>
                <c:pt idx="3266">
                  <c:v>-0.25852000000000003</c:v>
                </c:pt>
                <c:pt idx="3267">
                  <c:v>-0.25852000000000003</c:v>
                </c:pt>
                <c:pt idx="3268">
                  <c:v>-0.24631</c:v>
                </c:pt>
                <c:pt idx="3269">
                  <c:v>-0.22189999999999999</c:v>
                </c:pt>
                <c:pt idx="3270">
                  <c:v>-0.25852000000000003</c:v>
                </c:pt>
                <c:pt idx="3271">
                  <c:v>-0.27073000000000003</c:v>
                </c:pt>
                <c:pt idx="3272">
                  <c:v>-0.28293000000000001</c:v>
                </c:pt>
                <c:pt idx="3273">
                  <c:v>-0.24631</c:v>
                </c:pt>
                <c:pt idx="3274">
                  <c:v>-0.27073000000000003</c:v>
                </c:pt>
                <c:pt idx="3275">
                  <c:v>-0.24631</c:v>
                </c:pt>
                <c:pt idx="3276">
                  <c:v>-0.24631</c:v>
                </c:pt>
                <c:pt idx="3277">
                  <c:v>-0.25852000000000003</c:v>
                </c:pt>
                <c:pt idx="3278">
                  <c:v>-0.24631</c:v>
                </c:pt>
                <c:pt idx="3279">
                  <c:v>-0.2341</c:v>
                </c:pt>
                <c:pt idx="3280">
                  <c:v>-0.24631</c:v>
                </c:pt>
                <c:pt idx="3281">
                  <c:v>-0.25852000000000003</c:v>
                </c:pt>
                <c:pt idx="3282">
                  <c:v>-0.2341</c:v>
                </c:pt>
                <c:pt idx="3283">
                  <c:v>-0.24631</c:v>
                </c:pt>
                <c:pt idx="3284">
                  <c:v>-0.2341</c:v>
                </c:pt>
                <c:pt idx="3285">
                  <c:v>-0.25852000000000003</c:v>
                </c:pt>
                <c:pt idx="3286">
                  <c:v>-0.24631</c:v>
                </c:pt>
                <c:pt idx="3287">
                  <c:v>-0.25852000000000003</c:v>
                </c:pt>
                <c:pt idx="3288">
                  <c:v>-0.24631</c:v>
                </c:pt>
                <c:pt idx="3289">
                  <c:v>-0.25852000000000003</c:v>
                </c:pt>
                <c:pt idx="3290">
                  <c:v>-0.25852000000000003</c:v>
                </c:pt>
                <c:pt idx="3291">
                  <c:v>-0.28293000000000001</c:v>
                </c:pt>
                <c:pt idx="3292">
                  <c:v>-0.25852000000000003</c:v>
                </c:pt>
                <c:pt idx="3293">
                  <c:v>-0.2341</c:v>
                </c:pt>
                <c:pt idx="3294">
                  <c:v>-0.25852000000000003</c:v>
                </c:pt>
                <c:pt idx="3295">
                  <c:v>-0.2341</c:v>
                </c:pt>
                <c:pt idx="3296">
                  <c:v>-0.27073000000000003</c:v>
                </c:pt>
                <c:pt idx="3297">
                  <c:v>-0.27073000000000003</c:v>
                </c:pt>
                <c:pt idx="3298">
                  <c:v>-0.30735000000000001</c:v>
                </c:pt>
                <c:pt idx="3299">
                  <c:v>-0.25852000000000003</c:v>
                </c:pt>
                <c:pt idx="3300">
                  <c:v>-0.27073000000000003</c:v>
                </c:pt>
                <c:pt idx="3301">
                  <c:v>-0.25852000000000003</c:v>
                </c:pt>
                <c:pt idx="3302">
                  <c:v>-0.2341</c:v>
                </c:pt>
                <c:pt idx="3303">
                  <c:v>-0.24631</c:v>
                </c:pt>
                <c:pt idx="3304">
                  <c:v>-0.27073000000000003</c:v>
                </c:pt>
                <c:pt idx="3305">
                  <c:v>-0.2341</c:v>
                </c:pt>
                <c:pt idx="3306">
                  <c:v>-0.24631</c:v>
                </c:pt>
                <c:pt idx="3307">
                  <c:v>-0.25852000000000003</c:v>
                </c:pt>
                <c:pt idx="3308">
                  <c:v>-0.2341</c:v>
                </c:pt>
                <c:pt idx="3309">
                  <c:v>-0.25852000000000003</c:v>
                </c:pt>
                <c:pt idx="3310">
                  <c:v>-0.24631</c:v>
                </c:pt>
                <c:pt idx="3311">
                  <c:v>-0.24631</c:v>
                </c:pt>
                <c:pt idx="3312">
                  <c:v>-0.25852000000000003</c:v>
                </c:pt>
                <c:pt idx="3313">
                  <c:v>-0.24631</c:v>
                </c:pt>
                <c:pt idx="3314">
                  <c:v>-0.27073000000000003</c:v>
                </c:pt>
                <c:pt idx="3315">
                  <c:v>-0.25852000000000003</c:v>
                </c:pt>
                <c:pt idx="3316">
                  <c:v>-0.25852000000000003</c:v>
                </c:pt>
                <c:pt idx="3317">
                  <c:v>-0.24631</c:v>
                </c:pt>
                <c:pt idx="3318">
                  <c:v>-0.24631</c:v>
                </c:pt>
                <c:pt idx="3319">
                  <c:v>-0.24631</c:v>
                </c:pt>
                <c:pt idx="3320">
                  <c:v>-0.27073000000000003</c:v>
                </c:pt>
                <c:pt idx="3321">
                  <c:v>-0.27073000000000003</c:v>
                </c:pt>
                <c:pt idx="3322">
                  <c:v>-0.27073000000000003</c:v>
                </c:pt>
                <c:pt idx="3323">
                  <c:v>-0.25852000000000003</c:v>
                </c:pt>
                <c:pt idx="3324">
                  <c:v>-0.24631</c:v>
                </c:pt>
                <c:pt idx="3325">
                  <c:v>-0.27073000000000003</c:v>
                </c:pt>
                <c:pt idx="3326">
                  <c:v>-0.28293000000000001</c:v>
                </c:pt>
                <c:pt idx="3327">
                  <c:v>-0.27073000000000003</c:v>
                </c:pt>
                <c:pt idx="3328">
                  <c:v>-0.25852000000000003</c:v>
                </c:pt>
                <c:pt idx="3329">
                  <c:v>-0.25852000000000003</c:v>
                </c:pt>
                <c:pt idx="3330">
                  <c:v>-0.24631</c:v>
                </c:pt>
                <c:pt idx="3331">
                  <c:v>-0.25852000000000003</c:v>
                </c:pt>
                <c:pt idx="3332">
                  <c:v>-0.25852000000000003</c:v>
                </c:pt>
                <c:pt idx="3333">
                  <c:v>-0.25852000000000003</c:v>
                </c:pt>
                <c:pt idx="3334">
                  <c:v>-0.25852000000000003</c:v>
                </c:pt>
                <c:pt idx="3335">
                  <c:v>-0.24631</c:v>
                </c:pt>
                <c:pt idx="3336">
                  <c:v>-0.25852000000000003</c:v>
                </c:pt>
                <c:pt idx="3337">
                  <c:v>-0.25852000000000003</c:v>
                </c:pt>
                <c:pt idx="3338">
                  <c:v>-0.25852000000000003</c:v>
                </c:pt>
                <c:pt idx="3339">
                  <c:v>-0.24631</c:v>
                </c:pt>
                <c:pt idx="3340">
                  <c:v>-0.2341</c:v>
                </c:pt>
                <c:pt idx="3341">
                  <c:v>-0.25852000000000003</c:v>
                </c:pt>
                <c:pt idx="3342">
                  <c:v>-0.24631</c:v>
                </c:pt>
                <c:pt idx="3343">
                  <c:v>-0.25852000000000003</c:v>
                </c:pt>
                <c:pt idx="3344">
                  <c:v>-0.24631</c:v>
                </c:pt>
                <c:pt idx="3345">
                  <c:v>-0.25852000000000003</c:v>
                </c:pt>
                <c:pt idx="3346">
                  <c:v>-0.25852000000000003</c:v>
                </c:pt>
                <c:pt idx="3347">
                  <c:v>-0.25852000000000003</c:v>
                </c:pt>
                <c:pt idx="3348">
                  <c:v>-0.25852000000000003</c:v>
                </c:pt>
                <c:pt idx="3349">
                  <c:v>-0.25852000000000003</c:v>
                </c:pt>
                <c:pt idx="3350">
                  <c:v>-0.27073000000000003</c:v>
                </c:pt>
                <c:pt idx="3351">
                  <c:v>-0.22189999999999999</c:v>
                </c:pt>
                <c:pt idx="3352">
                  <c:v>-0.24631</c:v>
                </c:pt>
                <c:pt idx="3353">
                  <c:v>-0.24631</c:v>
                </c:pt>
                <c:pt idx="3354">
                  <c:v>-0.2341</c:v>
                </c:pt>
                <c:pt idx="3355">
                  <c:v>-0.24631</c:v>
                </c:pt>
                <c:pt idx="3356">
                  <c:v>-0.24631</c:v>
                </c:pt>
                <c:pt idx="3357">
                  <c:v>-0.25852000000000003</c:v>
                </c:pt>
                <c:pt idx="3358">
                  <c:v>-0.2341</c:v>
                </c:pt>
                <c:pt idx="3359">
                  <c:v>-0.27073000000000003</c:v>
                </c:pt>
                <c:pt idx="3360">
                  <c:v>-0.27073000000000003</c:v>
                </c:pt>
                <c:pt idx="3361">
                  <c:v>-0.27073000000000003</c:v>
                </c:pt>
                <c:pt idx="3362">
                  <c:v>-0.24631</c:v>
                </c:pt>
                <c:pt idx="3363">
                  <c:v>-0.27073000000000003</c:v>
                </c:pt>
                <c:pt idx="3364">
                  <c:v>-0.25852000000000003</c:v>
                </c:pt>
                <c:pt idx="3365">
                  <c:v>-0.27073000000000003</c:v>
                </c:pt>
                <c:pt idx="3366">
                  <c:v>-0.24631</c:v>
                </c:pt>
                <c:pt idx="3367">
                  <c:v>-0.27073000000000003</c:v>
                </c:pt>
                <c:pt idx="3368">
                  <c:v>-0.24631</c:v>
                </c:pt>
                <c:pt idx="3369">
                  <c:v>-0.24631</c:v>
                </c:pt>
                <c:pt idx="3370">
                  <c:v>-0.27073000000000003</c:v>
                </c:pt>
                <c:pt idx="3371">
                  <c:v>-0.25852000000000003</c:v>
                </c:pt>
                <c:pt idx="3372">
                  <c:v>-0.24631</c:v>
                </c:pt>
                <c:pt idx="3373">
                  <c:v>-0.24631</c:v>
                </c:pt>
                <c:pt idx="3374">
                  <c:v>-0.24631</c:v>
                </c:pt>
                <c:pt idx="3375">
                  <c:v>-0.24631</c:v>
                </c:pt>
                <c:pt idx="3376">
                  <c:v>-0.24631</c:v>
                </c:pt>
                <c:pt idx="3377">
                  <c:v>-0.27073000000000003</c:v>
                </c:pt>
                <c:pt idx="3378">
                  <c:v>-0.24631</c:v>
                </c:pt>
                <c:pt idx="3379">
                  <c:v>-0.25852000000000003</c:v>
                </c:pt>
                <c:pt idx="3380">
                  <c:v>-0.2341</c:v>
                </c:pt>
                <c:pt idx="3381">
                  <c:v>-0.24631</c:v>
                </c:pt>
                <c:pt idx="3382">
                  <c:v>-0.27073000000000003</c:v>
                </c:pt>
                <c:pt idx="3383">
                  <c:v>-0.24631</c:v>
                </c:pt>
                <c:pt idx="3384">
                  <c:v>-0.25852000000000003</c:v>
                </c:pt>
                <c:pt idx="3385">
                  <c:v>-0.24631</c:v>
                </c:pt>
                <c:pt idx="3386">
                  <c:v>-0.24631</c:v>
                </c:pt>
                <c:pt idx="3387">
                  <c:v>-0.25852000000000003</c:v>
                </c:pt>
                <c:pt idx="3388">
                  <c:v>-0.27073000000000003</c:v>
                </c:pt>
                <c:pt idx="3389">
                  <c:v>-0.2341</c:v>
                </c:pt>
                <c:pt idx="3390">
                  <c:v>-0.27073000000000003</c:v>
                </c:pt>
                <c:pt idx="3391">
                  <c:v>-0.24631</c:v>
                </c:pt>
                <c:pt idx="3392">
                  <c:v>-0.24631</c:v>
                </c:pt>
                <c:pt idx="3393">
                  <c:v>-0.2341</c:v>
                </c:pt>
                <c:pt idx="3394">
                  <c:v>-0.24631</c:v>
                </c:pt>
                <c:pt idx="3395">
                  <c:v>-0.24631</c:v>
                </c:pt>
                <c:pt idx="3396">
                  <c:v>-0.27073000000000003</c:v>
                </c:pt>
                <c:pt idx="3397">
                  <c:v>-0.25852000000000003</c:v>
                </c:pt>
                <c:pt idx="3398">
                  <c:v>-0.25852000000000003</c:v>
                </c:pt>
                <c:pt idx="3399">
                  <c:v>-0.27073000000000003</c:v>
                </c:pt>
                <c:pt idx="3400">
                  <c:v>-0.25852000000000003</c:v>
                </c:pt>
                <c:pt idx="3401">
                  <c:v>-0.25852000000000003</c:v>
                </c:pt>
                <c:pt idx="3402">
                  <c:v>-0.2341</c:v>
                </c:pt>
                <c:pt idx="3403">
                  <c:v>-0.28293000000000001</c:v>
                </c:pt>
                <c:pt idx="3404">
                  <c:v>-0.24631</c:v>
                </c:pt>
                <c:pt idx="3405">
                  <c:v>-0.28293000000000001</c:v>
                </c:pt>
                <c:pt idx="3406">
                  <c:v>-0.25852000000000003</c:v>
                </c:pt>
                <c:pt idx="3407">
                  <c:v>-0.25852000000000003</c:v>
                </c:pt>
                <c:pt idx="3408">
                  <c:v>-0.2341</c:v>
                </c:pt>
                <c:pt idx="3409">
                  <c:v>-0.27073000000000003</c:v>
                </c:pt>
                <c:pt idx="3410">
                  <c:v>-0.24631</c:v>
                </c:pt>
                <c:pt idx="3411">
                  <c:v>-0.2341</c:v>
                </c:pt>
                <c:pt idx="3412">
                  <c:v>-0.25852000000000003</c:v>
                </c:pt>
                <c:pt idx="3413">
                  <c:v>-0.24631</c:v>
                </c:pt>
                <c:pt idx="3414">
                  <c:v>-0.28293000000000001</c:v>
                </c:pt>
                <c:pt idx="3415">
                  <c:v>-0.22189999999999999</c:v>
                </c:pt>
                <c:pt idx="3416">
                  <c:v>-0.25852000000000003</c:v>
                </c:pt>
                <c:pt idx="3417">
                  <c:v>-0.25852000000000003</c:v>
                </c:pt>
                <c:pt idx="3418">
                  <c:v>-0.24631</c:v>
                </c:pt>
                <c:pt idx="3419">
                  <c:v>-0.27073000000000003</c:v>
                </c:pt>
                <c:pt idx="3420">
                  <c:v>-0.25852000000000003</c:v>
                </c:pt>
                <c:pt idx="3421">
                  <c:v>-0.27073000000000003</c:v>
                </c:pt>
                <c:pt idx="3422">
                  <c:v>-0.27073000000000003</c:v>
                </c:pt>
                <c:pt idx="3423">
                  <c:v>-0.25852000000000003</c:v>
                </c:pt>
                <c:pt idx="3424">
                  <c:v>-0.25852000000000003</c:v>
                </c:pt>
                <c:pt idx="3425">
                  <c:v>-0.24631</c:v>
                </c:pt>
                <c:pt idx="3426">
                  <c:v>-0.27073000000000003</c:v>
                </c:pt>
                <c:pt idx="3427">
                  <c:v>-0.24631</c:v>
                </c:pt>
                <c:pt idx="3428">
                  <c:v>-0.24631</c:v>
                </c:pt>
                <c:pt idx="3429">
                  <c:v>-0.28293000000000001</c:v>
                </c:pt>
                <c:pt idx="3430">
                  <c:v>-0.24631</c:v>
                </c:pt>
                <c:pt idx="3431">
                  <c:v>-0.24631</c:v>
                </c:pt>
                <c:pt idx="3432">
                  <c:v>-0.24631</c:v>
                </c:pt>
                <c:pt idx="3433">
                  <c:v>-0.2341</c:v>
                </c:pt>
                <c:pt idx="3434">
                  <c:v>-0.24631</c:v>
                </c:pt>
                <c:pt idx="3435">
                  <c:v>-0.27073000000000003</c:v>
                </c:pt>
                <c:pt idx="3436">
                  <c:v>-0.25852000000000003</c:v>
                </c:pt>
                <c:pt idx="3437">
                  <c:v>-0.24631</c:v>
                </c:pt>
                <c:pt idx="3438">
                  <c:v>-0.2341</c:v>
                </c:pt>
                <c:pt idx="3439">
                  <c:v>-0.27073000000000003</c:v>
                </c:pt>
                <c:pt idx="3440">
                  <c:v>-0.27073000000000003</c:v>
                </c:pt>
                <c:pt idx="3441">
                  <c:v>-0.25852000000000003</c:v>
                </c:pt>
                <c:pt idx="3442">
                  <c:v>-0.24631</c:v>
                </c:pt>
                <c:pt idx="3443">
                  <c:v>-0.25852000000000003</c:v>
                </c:pt>
                <c:pt idx="3444">
                  <c:v>-0.24631</c:v>
                </c:pt>
                <c:pt idx="3445">
                  <c:v>-0.25852000000000003</c:v>
                </c:pt>
                <c:pt idx="3446">
                  <c:v>-0.27073000000000003</c:v>
                </c:pt>
                <c:pt idx="3447">
                  <c:v>-0.24631</c:v>
                </c:pt>
                <c:pt idx="3448">
                  <c:v>-0.2341</c:v>
                </c:pt>
                <c:pt idx="3449">
                  <c:v>-0.25852000000000003</c:v>
                </c:pt>
                <c:pt idx="3450">
                  <c:v>-0.25852000000000003</c:v>
                </c:pt>
                <c:pt idx="3451">
                  <c:v>-0.27073000000000003</c:v>
                </c:pt>
                <c:pt idx="3452">
                  <c:v>-0.27073000000000003</c:v>
                </c:pt>
                <c:pt idx="3453">
                  <c:v>-0.25852000000000003</c:v>
                </c:pt>
                <c:pt idx="3454">
                  <c:v>-0.28293000000000001</c:v>
                </c:pt>
                <c:pt idx="3455">
                  <c:v>-0.22189999999999999</c:v>
                </c:pt>
                <c:pt idx="3456">
                  <c:v>-0.29514000000000001</c:v>
                </c:pt>
                <c:pt idx="3457">
                  <c:v>-0.24631</c:v>
                </c:pt>
                <c:pt idx="3458">
                  <c:v>-0.27073000000000003</c:v>
                </c:pt>
                <c:pt idx="3459">
                  <c:v>-0.22189999999999999</c:v>
                </c:pt>
                <c:pt idx="3460">
                  <c:v>-0.24631</c:v>
                </c:pt>
                <c:pt idx="3461">
                  <c:v>-0.25852000000000003</c:v>
                </c:pt>
                <c:pt idx="3462">
                  <c:v>-0.25852000000000003</c:v>
                </c:pt>
                <c:pt idx="3463">
                  <c:v>-0.28293000000000001</c:v>
                </c:pt>
                <c:pt idx="3464">
                  <c:v>-0.25852000000000003</c:v>
                </c:pt>
                <c:pt idx="3465">
                  <c:v>-0.25852000000000003</c:v>
                </c:pt>
                <c:pt idx="3466">
                  <c:v>-0.27073000000000003</c:v>
                </c:pt>
                <c:pt idx="3467">
                  <c:v>-0.27073000000000003</c:v>
                </c:pt>
                <c:pt idx="3468">
                  <c:v>-0.27073000000000003</c:v>
                </c:pt>
                <c:pt idx="3469">
                  <c:v>-0.27073000000000003</c:v>
                </c:pt>
                <c:pt idx="3470">
                  <c:v>-0.2341</c:v>
                </c:pt>
                <c:pt idx="3471">
                  <c:v>-0.25852000000000003</c:v>
                </c:pt>
                <c:pt idx="3472">
                  <c:v>-0.25852000000000003</c:v>
                </c:pt>
                <c:pt idx="3473">
                  <c:v>-0.24631</c:v>
                </c:pt>
                <c:pt idx="3474">
                  <c:v>-0.27073000000000003</c:v>
                </c:pt>
                <c:pt idx="3475">
                  <c:v>-0.28293000000000001</c:v>
                </c:pt>
                <c:pt idx="3476">
                  <c:v>-0.25852000000000003</c:v>
                </c:pt>
                <c:pt idx="3477">
                  <c:v>-0.25852000000000003</c:v>
                </c:pt>
                <c:pt idx="3478">
                  <c:v>-0.24631</c:v>
                </c:pt>
                <c:pt idx="3479">
                  <c:v>-0.24631</c:v>
                </c:pt>
                <c:pt idx="3480">
                  <c:v>-0.25852000000000003</c:v>
                </c:pt>
                <c:pt idx="3481">
                  <c:v>-0.28293000000000001</c:v>
                </c:pt>
                <c:pt idx="3482">
                  <c:v>-0.25852000000000003</c:v>
                </c:pt>
                <c:pt idx="3483">
                  <c:v>-0.25852000000000003</c:v>
                </c:pt>
                <c:pt idx="3484">
                  <c:v>-0.2341</c:v>
                </c:pt>
                <c:pt idx="3485">
                  <c:v>-0.24631</c:v>
                </c:pt>
                <c:pt idx="3486">
                  <c:v>-0.24631</c:v>
                </c:pt>
                <c:pt idx="3487">
                  <c:v>-0.25852000000000003</c:v>
                </c:pt>
                <c:pt idx="3488">
                  <c:v>-0.25852000000000003</c:v>
                </c:pt>
                <c:pt idx="3489">
                  <c:v>-0.22189999999999999</c:v>
                </c:pt>
                <c:pt idx="3490">
                  <c:v>-0.24631</c:v>
                </c:pt>
                <c:pt idx="3491">
                  <c:v>-0.27073000000000003</c:v>
                </c:pt>
                <c:pt idx="3492">
                  <c:v>-0.24631</c:v>
                </c:pt>
                <c:pt idx="3493">
                  <c:v>-0.25852000000000003</c:v>
                </c:pt>
                <c:pt idx="3494">
                  <c:v>-0.25852000000000003</c:v>
                </c:pt>
                <c:pt idx="3495">
                  <c:v>-0.2341</c:v>
                </c:pt>
                <c:pt idx="3496">
                  <c:v>-0.25852000000000003</c:v>
                </c:pt>
                <c:pt idx="3497">
                  <c:v>-0.25852000000000003</c:v>
                </c:pt>
                <c:pt idx="3498">
                  <c:v>-0.28293000000000001</c:v>
                </c:pt>
                <c:pt idx="3499">
                  <c:v>-0.2341</c:v>
                </c:pt>
                <c:pt idx="3500">
                  <c:v>-0.27073000000000003</c:v>
                </c:pt>
                <c:pt idx="3501">
                  <c:v>-0.24631</c:v>
                </c:pt>
                <c:pt idx="3502">
                  <c:v>-0.25852000000000003</c:v>
                </c:pt>
                <c:pt idx="3503">
                  <c:v>-0.27073000000000003</c:v>
                </c:pt>
                <c:pt idx="3504">
                  <c:v>-0.25852000000000003</c:v>
                </c:pt>
                <c:pt idx="3505">
                  <c:v>-0.25852000000000003</c:v>
                </c:pt>
                <c:pt idx="3506">
                  <c:v>-0.27073000000000003</c:v>
                </c:pt>
                <c:pt idx="3507">
                  <c:v>-0.25852000000000003</c:v>
                </c:pt>
                <c:pt idx="3508">
                  <c:v>-0.27073000000000003</c:v>
                </c:pt>
                <c:pt idx="3509">
                  <c:v>-0.28293000000000001</c:v>
                </c:pt>
                <c:pt idx="3510">
                  <c:v>-0.22189999999999999</c:v>
                </c:pt>
                <c:pt idx="3511">
                  <c:v>-0.2341</c:v>
                </c:pt>
                <c:pt idx="3512">
                  <c:v>-0.27073000000000003</c:v>
                </c:pt>
                <c:pt idx="3513">
                  <c:v>-0.27073000000000003</c:v>
                </c:pt>
                <c:pt idx="3514">
                  <c:v>-0.25852000000000003</c:v>
                </c:pt>
                <c:pt idx="3515">
                  <c:v>-0.24631</c:v>
                </c:pt>
                <c:pt idx="3516">
                  <c:v>-0.2341</c:v>
                </c:pt>
                <c:pt idx="3517">
                  <c:v>-0.27073000000000003</c:v>
                </c:pt>
                <c:pt idx="3518">
                  <c:v>-0.28293000000000001</c:v>
                </c:pt>
                <c:pt idx="3519">
                  <c:v>-0.25852000000000003</c:v>
                </c:pt>
                <c:pt idx="3520">
                  <c:v>-0.24631</c:v>
                </c:pt>
                <c:pt idx="3521">
                  <c:v>-0.24631</c:v>
                </c:pt>
                <c:pt idx="3522">
                  <c:v>-0.27073000000000003</c:v>
                </c:pt>
                <c:pt idx="3523">
                  <c:v>-0.25852000000000003</c:v>
                </c:pt>
                <c:pt idx="3524">
                  <c:v>-0.25852000000000003</c:v>
                </c:pt>
                <c:pt idx="3525">
                  <c:v>-0.2341</c:v>
                </c:pt>
                <c:pt idx="3526">
                  <c:v>-0.24631</c:v>
                </c:pt>
                <c:pt idx="3527">
                  <c:v>-0.24631</c:v>
                </c:pt>
                <c:pt idx="3528">
                  <c:v>-0.25852000000000003</c:v>
                </c:pt>
                <c:pt idx="3529">
                  <c:v>-0.2341</c:v>
                </c:pt>
                <c:pt idx="3530">
                  <c:v>-0.24631</c:v>
                </c:pt>
                <c:pt idx="3531">
                  <c:v>-0.2341</c:v>
                </c:pt>
                <c:pt idx="3532">
                  <c:v>-0.24631</c:v>
                </c:pt>
                <c:pt idx="3533">
                  <c:v>-0.24631</c:v>
                </c:pt>
                <c:pt idx="3534">
                  <c:v>-0.27073000000000003</c:v>
                </c:pt>
                <c:pt idx="3535">
                  <c:v>-0.2341</c:v>
                </c:pt>
                <c:pt idx="3536">
                  <c:v>-0.22189999999999999</c:v>
                </c:pt>
                <c:pt idx="3537">
                  <c:v>-0.27073000000000003</c:v>
                </c:pt>
                <c:pt idx="3538">
                  <c:v>-0.27073000000000003</c:v>
                </c:pt>
                <c:pt idx="3539">
                  <c:v>-0.27073000000000003</c:v>
                </c:pt>
                <c:pt idx="3540">
                  <c:v>-0.2341</c:v>
                </c:pt>
                <c:pt idx="3541">
                  <c:v>-0.25852000000000003</c:v>
                </c:pt>
                <c:pt idx="3542">
                  <c:v>-0.2341</c:v>
                </c:pt>
                <c:pt idx="3543">
                  <c:v>-0.24631</c:v>
                </c:pt>
                <c:pt idx="3544">
                  <c:v>-0.24631</c:v>
                </c:pt>
                <c:pt idx="3545">
                  <c:v>-0.2341</c:v>
                </c:pt>
                <c:pt idx="3546">
                  <c:v>-0.28293000000000001</c:v>
                </c:pt>
                <c:pt idx="3547">
                  <c:v>-0.2341</c:v>
                </c:pt>
                <c:pt idx="3548">
                  <c:v>-0.25852000000000003</c:v>
                </c:pt>
                <c:pt idx="3549">
                  <c:v>-0.24631</c:v>
                </c:pt>
                <c:pt idx="3550">
                  <c:v>-0.24631</c:v>
                </c:pt>
                <c:pt idx="3551">
                  <c:v>-0.24631</c:v>
                </c:pt>
                <c:pt idx="3552">
                  <c:v>-0.25852000000000003</c:v>
                </c:pt>
                <c:pt idx="3553">
                  <c:v>-0.27073000000000003</c:v>
                </c:pt>
                <c:pt idx="3554">
                  <c:v>-0.2341</c:v>
                </c:pt>
                <c:pt idx="3555">
                  <c:v>-0.25852000000000003</c:v>
                </c:pt>
                <c:pt idx="3556">
                  <c:v>-0.24631</c:v>
                </c:pt>
                <c:pt idx="3557">
                  <c:v>-0.27073000000000003</c:v>
                </c:pt>
                <c:pt idx="3558">
                  <c:v>-0.28293000000000001</c:v>
                </c:pt>
                <c:pt idx="3559">
                  <c:v>-0.20968999999999999</c:v>
                </c:pt>
                <c:pt idx="3560">
                  <c:v>-0.25852000000000003</c:v>
                </c:pt>
                <c:pt idx="3561">
                  <c:v>-0.27073000000000003</c:v>
                </c:pt>
                <c:pt idx="3562">
                  <c:v>-0.24631</c:v>
                </c:pt>
                <c:pt idx="3563">
                  <c:v>-0.24631</c:v>
                </c:pt>
                <c:pt idx="3564">
                  <c:v>-0.22189999999999999</c:v>
                </c:pt>
                <c:pt idx="3565">
                  <c:v>-0.22189999999999999</c:v>
                </c:pt>
                <c:pt idx="3566">
                  <c:v>-0.2341</c:v>
                </c:pt>
                <c:pt idx="3567">
                  <c:v>-0.25852000000000003</c:v>
                </c:pt>
                <c:pt idx="3568">
                  <c:v>-0.24631</c:v>
                </c:pt>
                <c:pt idx="3569">
                  <c:v>-0.28293000000000001</c:v>
                </c:pt>
                <c:pt idx="3570">
                  <c:v>-0.27073000000000003</c:v>
                </c:pt>
                <c:pt idx="3571">
                  <c:v>-0.25852000000000003</c:v>
                </c:pt>
                <c:pt idx="3572">
                  <c:v>-0.27073000000000003</c:v>
                </c:pt>
                <c:pt idx="3573">
                  <c:v>-0.24631</c:v>
                </c:pt>
                <c:pt idx="3574">
                  <c:v>-0.27073000000000003</c:v>
                </c:pt>
                <c:pt idx="3575">
                  <c:v>-0.24631</c:v>
                </c:pt>
                <c:pt idx="3576">
                  <c:v>-0.24631</c:v>
                </c:pt>
                <c:pt idx="3577">
                  <c:v>-0.25852000000000003</c:v>
                </c:pt>
                <c:pt idx="3578">
                  <c:v>-0.27073000000000003</c:v>
                </c:pt>
                <c:pt idx="3579">
                  <c:v>-0.27073000000000003</c:v>
                </c:pt>
                <c:pt idx="3580">
                  <c:v>-0.24631</c:v>
                </c:pt>
                <c:pt idx="3581">
                  <c:v>-0.24631</c:v>
                </c:pt>
                <c:pt idx="3582">
                  <c:v>-0.27073000000000003</c:v>
                </c:pt>
                <c:pt idx="3583">
                  <c:v>-0.24631</c:v>
                </c:pt>
                <c:pt idx="3584">
                  <c:v>-0.24631</c:v>
                </c:pt>
                <c:pt idx="3585">
                  <c:v>-0.27073000000000003</c:v>
                </c:pt>
                <c:pt idx="3586">
                  <c:v>-0.27073000000000003</c:v>
                </c:pt>
                <c:pt idx="3587">
                  <c:v>-0.2341</c:v>
                </c:pt>
                <c:pt idx="3588">
                  <c:v>-0.28293000000000001</c:v>
                </c:pt>
                <c:pt idx="3589">
                  <c:v>-0.27073000000000003</c:v>
                </c:pt>
                <c:pt idx="3590">
                  <c:v>-0.24631</c:v>
                </c:pt>
                <c:pt idx="3591">
                  <c:v>-0.27073000000000003</c:v>
                </c:pt>
                <c:pt idx="3592">
                  <c:v>-0.28293000000000001</c:v>
                </c:pt>
                <c:pt idx="3593">
                  <c:v>-0.24631</c:v>
                </c:pt>
                <c:pt idx="3594">
                  <c:v>-0.28293000000000001</c:v>
                </c:pt>
                <c:pt idx="3595">
                  <c:v>-0.28293000000000001</c:v>
                </c:pt>
                <c:pt idx="3596">
                  <c:v>-0.25852000000000003</c:v>
                </c:pt>
                <c:pt idx="3597">
                  <c:v>-0.24631</c:v>
                </c:pt>
                <c:pt idx="3598">
                  <c:v>-0.24631</c:v>
                </c:pt>
                <c:pt idx="3599">
                  <c:v>-0.24631</c:v>
                </c:pt>
                <c:pt idx="3600">
                  <c:v>-0.25852000000000003</c:v>
                </c:pt>
                <c:pt idx="3601">
                  <c:v>-0.24631</c:v>
                </c:pt>
                <c:pt idx="3602">
                  <c:v>-0.25852000000000003</c:v>
                </c:pt>
                <c:pt idx="3603">
                  <c:v>-0.24631</c:v>
                </c:pt>
                <c:pt idx="3604">
                  <c:v>-0.27073000000000003</c:v>
                </c:pt>
                <c:pt idx="3605">
                  <c:v>-0.28293000000000001</c:v>
                </c:pt>
                <c:pt idx="3606">
                  <c:v>-0.27073000000000003</c:v>
                </c:pt>
                <c:pt idx="3607">
                  <c:v>-0.2341</c:v>
                </c:pt>
                <c:pt idx="3608">
                  <c:v>-0.2341</c:v>
                </c:pt>
                <c:pt idx="3609">
                  <c:v>-0.25852000000000003</c:v>
                </c:pt>
                <c:pt idx="3610">
                  <c:v>-0.27073000000000003</c:v>
                </c:pt>
                <c:pt idx="3611">
                  <c:v>-0.24631</c:v>
                </c:pt>
                <c:pt idx="3612">
                  <c:v>-0.24631</c:v>
                </c:pt>
                <c:pt idx="3613">
                  <c:v>-0.24631</c:v>
                </c:pt>
                <c:pt idx="3614">
                  <c:v>-0.24631</c:v>
                </c:pt>
                <c:pt idx="3615">
                  <c:v>-0.25852000000000003</c:v>
                </c:pt>
                <c:pt idx="3616">
                  <c:v>-0.24631</c:v>
                </c:pt>
                <c:pt idx="3617">
                  <c:v>-0.25852000000000003</c:v>
                </c:pt>
                <c:pt idx="3618">
                  <c:v>-0.24631</c:v>
                </c:pt>
                <c:pt idx="3619">
                  <c:v>-0.27073000000000003</c:v>
                </c:pt>
                <c:pt idx="3620">
                  <c:v>-0.27073000000000003</c:v>
                </c:pt>
                <c:pt idx="3621">
                  <c:v>-0.28293000000000001</c:v>
                </c:pt>
                <c:pt idx="3622">
                  <c:v>-0.27073000000000003</c:v>
                </c:pt>
                <c:pt idx="3623">
                  <c:v>-0.25852000000000003</c:v>
                </c:pt>
                <c:pt idx="3624">
                  <c:v>-0.2341</c:v>
                </c:pt>
                <c:pt idx="3625">
                  <c:v>-0.27073000000000003</c:v>
                </c:pt>
                <c:pt idx="3626">
                  <c:v>-0.25852000000000003</c:v>
                </c:pt>
                <c:pt idx="3627">
                  <c:v>-0.27073000000000003</c:v>
                </c:pt>
                <c:pt idx="3628">
                  <c:v>-0.2341</c:v>
                </c:pt>
                <c:pt idx="3629">
                  <c:v>-0.25852000000000003</c:v>
                </c:pt>
                <c:pt idx="3630">
                  <c:v>-0.27073000000000003</c:v>
                </c:pt>
                <c:pt idx="3631">
                  <c:v>-0.2341</c:v>
                </c:pt>
                <c:pt idx="3632">
                  <c:v>-0.24631</c:v>
                </c:pt>
                <c:pt idx="3633">
                  <c:v>-0.27073000000000003</c:v>
                </c:pt>
                <c:pt idx="3634">
                  <c:v>-0.25852000000000003</c:v>
                </c:pt>
                <c:pt idx="3635">
                  <c:v>-0.24631</c:v>
                </c:pt>
                <c:pt idx="3636">
                  <c:v>-0.25852000000000003</c:v>
                </c:pt>
                <c:pt idx="3637">
                  <c:v>-0.24631</c:v>
                </c:pt>
                <c:pt idx="3638">
                  <c:v>-0.22189999999999999</c:v>
                </c:pt>
                <c:pt idx="3639">
                  <c:v>-0.25852000000000003</c:v>
                </c:pt>
                <c:pt idx="3640">
                  <c:v>-0.24631</c:v>
                </c:pt>
                <c:pt idx="3641">
                  <c:v>-0.27073000000000003</c:v>
                </c:pt>
                <c:pt idx="3642">
                  <c:v>-0.2341</c:v>
                </c:pt>
                <c:pt idx="3643">
                  <c:v>-0.27073000000000003</c:v>
                </c:pt>
                <c:pt idx="3644">
                  <c:v>-0.24631</c:v>
                </c:pt>
                <c:pt idx="3645">
                  <c:v>-0.27073000000000003</c:v>
                </c:pt>
                <c:pt idx="3646">
                  <c:v>-0.27073000000000003</c:v>
                </c:pt>
                <c:pt idx="3647">
                  <c:v>-0.2341</c:v>
                </c:pt>
                <c:pt idx="3648">
                  <c:v>-0.27073000000000003</c:v>
                </c:pt>
                <c:pt idx="3649">
                  <c:v>-0.24631</c:v>
                </c:pt>
                <c:pt idx="3650">
                  <c:v>-0.2341</c:v>
                </c:pt>
                <c:pt idx="3651">
                  <c:v>-0.2341</c:v>
                </c:pt>
                <c:pt idx="3652">
                  <c:v>-0.24631</c:v>
                </c:pt>
                <c:pt idx="3653">
                  <c:v>-0.2341</c:v>
                </c:pt>
                <c:pt idx="3654">
                  <c:v>-0.24631</c:v>
                </c:pt>
                <c:pt idx="3655">
                  <c:v>-0.27073000000000003</c:v>
                </c:pt>
                <c:pt idx="3656">
                  <c:v>-0.28293000000000001</c:v>
                </c:pt>
                <c:pt idx="3657">
                  <c:v>-0.25852000000000003</c:v>
                </c:pt>
                <c:pt idx="3658">
                  <c:v>-0.25852000000000003</c:v>
                </c:pt>
                <c:pt idx="3659">
                  <c:v>-0.24631</c:v>
                </c:pt>
                <c:pt idx="3660">
                  <c:v>-0.2341</c:v>
                </c:pt>
                <c:pt idx="3661">
                  <c:v>-0.25852000000000003</c:v>
                </c:pt>
                <c:pt idx="3662">
                  <c:v>-0.27073000000000003</c:v>
                </c:pt>
                <c:pt idx="3663">
                  <c:v>-0.28293000000000001</c:v>
                </c:pt>
                <c:pt idx="3664">
                  <c:v>-0.24631</c:v>
                </c:pt>
                <c:pt idx="3665">
                  <c:v>-0.28293000000000001</c:v>
                </c:pt>
                <c:pt idx="3666">
                  <c:v>-0.25852000000000003</c:v>
                </c:pt>
                <c:pt idx="3667">
                  <c:v>-0.25852000000000003</c:v>
                </c:pt>
                <c:pt idx="3668">
                  <c:v>-0.24631</c:v>
                </c:pt>
                <c:pt idx="3669">
                  <c:v>-0.25852000000000003</c:v>
                </c:pt>
                <c:pt idx="3670">
                  <c:v>-0.27073000000000003</c:v>
                </c:pt>
                <c:pt idx="3671">
                  <c:v>-0.28293000000000001</c:v>
                </c:pt>
                <c:pt idx="3672">
                  <c:v>-0.28293000000000001</c:v>
                </c:pt>
                <c:pt idx="3673">
                  <c:v>-0.25852000000000003</c:v>
                </c:pt>
                <c:pt idx="3674">
                  <c:v>-0.27073000000000003</c:v>
                </c:pt>
                <c:pt idx="3675">
                  <c:v>-0.27073000000000003</c:v>
                </c:pt>
                <c:pt idx="3676">
                  <c:v>-0.24631</c:v>
                </c:pt>
                <c:pt idx="3677">
                  <c:v>-0.27073000000000003</c:v>
                </c:pt>
                <c:pt idx="3678">
                  <c:v>-0.24631</c:v>
                </c:pt>
                <c:pt idx="3679">
                  <c:v>-0.28293000000000001</c:v>
                </c:pt>
                <c:pt idx="3680">
                  <c:v>-0.27073000000000003</c:v>
                </c:pt>
                <c:pt idx="3681">
                  <c:v>-0.27073000000000003</c:v>
                </c:pt>
                <c:pt idx="3682">
                  <c:v>-0.25852000000000003</c:v>
                </c:pt>
                <c:pt idx="3683">
                  <c:v>-0.2341</c:v>
                </c:pt>
                <c:pt idx="3684">
                  <c:v>-0.25852000000000003</c:v>
                </c:pt>
                <c:pt idx="3685">
                  <c:v>-0.22189999999999999</c:v>
                </c:pt>
                <c:pt idx="3686">
                  <c:v>-0.24631</c:v>
                </c:pt>
                <c:pt idx="3687">
                  <c:v>-0.2341</c:v>
                </c:pt>
                <c:pt idx="3688">
                  <c:v>-0.24631</c:v>
                </c:pt>
                <c:pt idx="3689">
                  <c:v>-0.2341</c:v>
                </c:pt>
                <c:pt idx="3690">
                  <c:v>-0.27073000000000003</c:v>
                </c:pt>
                <c:pt idx="3691">
                  <c:v>-0.24631</c:v>
                </c:pt>
                <c:pt idx="3692">
                  <c:v>-0.25852000000000003</c:v>
                </c:pt>
                <c:pt idx="3693">
                  <c:v>-0.25852000000000003</c:v>
                </c:pt>
                <c:pt idx="3694">
                  <c:v>-0.24631</c:v>
                </c:pt>
                <c:pt idx="3695">
                  <c:v>-0.25852000000000003</c:v>
                </c:pt>
                <c:pt idx="3696">
                  <c:v>-0.24631</c:v>
                </c:pt>
                <c:pt idx="3697">
                  <c:v>-0.24631</c:v>
                </c:pt>
                <c:pt idx="3698">
                  <c:v>-0.27073000000000003</c:v>
                </c:pt>
                <c:pt idx="3699">
                  <c:v>-0.24631</c:v>
                </c:pt>
                <c:pt idx="3700">
                  <c:v>-0.25852000000000003</c:v>
                </c:pt>
                <c:pt idx="3701">
                  <c:v>-0.27073000000000003</c:v>
                </c:pt>
                <c:pt idx="3702">
                  <c:v>-0.24631</c:v>
                </c:pt>
                <c:pt idx="3703">
                  <c:v>-0.2341</c:v>
                </c:pt>
                <c:pt idx="3704">
                  <c:v>-0.27073000000000003</c:v>
                </c:pt>
                <c:pt idx="3705">
                  <c:v>-0.22189999999999999</c:v>
                </c:pt>
                <c:pt idx="3706">
                  <c:v>-0.27073000000000003</c:v>
                </c:pt>
                <c:pt idx="3707">
                  <c:v>-0.24631</c:v>
                </c:pt>
                <c:pt idx="3708">
                  <c:v>-0.2341</c:v>
                </c:pt>
                <c:pt idx="3709">
                  <c:v>-0.28293000000000001</c:v>
                </c:pt>
                <c:pt idx="3710">
                  <c:v>-0.25852000000000003</c:v>
                </c:pt>
                <c:pt idx="3711">
                  <c:v>-0.25852000000000003</c:v>
                </c:pt>
                <c:pt idx="3712">
                  <c:v>-0.27073000000000003</c:v>
                </c:pt>
                <c:pt idx="3713">
                  <c:v>-0.27073000000000003</c:v>
                </c:pt>
                <c:pt idx="3714">
                  <c:v>-0.24631</c:v>
                </c:pt>
                <c:pt idx="3715">
                  <c:v>-0.25852000000000003</c:v>
                </c:pt>
                <c:pt idx="3716">
                  <c:v>-0.22189999999999999</c:v>
                </c:pt>
                <c:pt idx="3717">
                  <c:v>-0.27073000000000003</c:v>
                </c:pt>
                <c:pt idx="3718">
                  <c:v>-0.2341</c:v>
                </c:pt>
                <c:pt idx="3719">
                  <c:v>-0.24631</c:v>
                </c:pt>
                <c:pt idx="3720">
                  <c:v>-0.22189999999999999</c:v>
                </c:pt>
                <c:pt idx="3721">
                  <c:v>-0.27073000000000003</c:v>
                </c:pt>
                <c:pt idx="3722">
                  <c:v>-0.27073000000000003</c:v>
                </c:pt>
                <c:pt idx="3723">
                  <c:v>-0.25852000000000003</c:v>
                </c:pt>
                <c:pt idx="3724">
                  <c:v>-0.25852000000000003</c:v>
                </c:pt>
                <c:pt idx="3725">
                  <c:v>-0.24631</c:v>
                </c:pt>
                <c:pt idx="3726">
                  <c:v>-0.25852000000000003</c:v>
                </c:pt>
                <c:pt idx="3727">
                  <c:v>-0.24631</c:v>
                </c:pt>
                <c:pt idx="3728">
                  <c:v>-0.24631</c:v>
                </c:pt>
                <c:pt idx="3729">
                  <c:v>-0.25852000000000003</c:v>
                </c:pt>
                <c:pt idx="3730">
                  <c:v>-0.27073000000000003</c:v>
                </c:pt>
                <c:pt idx="3731">
                  <c:v>-0.24631</c:v>
                </c:pt>
                <c:pt idx="3732">
                  <c:v>-0.24631</c:v>
                </c:pt>
                <c:pt idx="3733">
                  <c:v>-0.24631</c:v>
                </c:pt>
                <c:pt idx="3734">
                  <c:v>-0.25852000000000003</c:v>
                </c:pt>
                <c:pt idx="3735">
                  <c:v>-0.27073000000000003</c:v>
                </c:pt>
                <c:pt idx="3736">
                  <c:v>-0.2341</c:v>
                </c:pt>
                <c:pt idx="3737">
                  <c:v>-0.27073000000000003</c:v>
                </c:pt>
                <c:pt idx="3738">
                  <c:v>-0.27073000000000003</c:v>
                </c:pt>
                <c:pt idx="3739">
                  <c:v>-0.2341</c:v>
                </c:pt>
                <c:pt idx="3740">
                  <c:v>-0.24631</c:v>
                </c:pt>
                <c:pt idx="3741">
                  <c:v>-0.25852000000000003</c:v>
                </c:pt>
                <c:pt idx="3742">
                  <c:v>-0.24631</c:v>
                </c:pt>
                <c:pt idx="3743">
                  <c:v>-0.24631</c:v>
                </c:pt>
                <c:pt idx="3744">
                  <c:v>-0.25852000000000003</c:v>
                </c:pt>
                <c:pt idx="3745">
                  <c:v>-0.24631</c:v>
                </c:pt>
                <c:pt idx="3746">
                  <c:v>-0.24631</c:v>
                </c:pt>
                <c:pt idx="3747">
                  <c:v>-0.2341</c:v>
                </c:pt>
                <c:pt idx="3748">
                  <c:v>-0.25852000000000003</c:v>
                </c:pt>
                <c:pt idx="3749">
                  <c:v>-0.25852000000000003</c:v>
                </c:pt>
                <c:pt idx="3750">
                  <c:v>-0.27073000000000003</c:v>
                </c:pt>
                <c:pt idx="3751">
                  <c:v>-0.24631</c:v>
                </c:pt>
                <c:pt idx="3752">
                  <c:v>-0.2341</c:v>
                </c:pt>
                <c:pt idx="3753">
                  <c:v>-0.27073000000000003</c:v>
                </c:pt>
                <c:pt idx="3754">
                  <c:v>-0.27073000000000003</c:v>
                </c:pt>
                <c:pt idx="3755">
                  <c:v>-0.25852000000000003</c:v>
                </c:pt>
                <c:pt idx="3756">
                  <c:v>-0.27073000000000003</c:v>
                </c:pt>
                <c:pt idx="3757">
                  <c:v>-0.24631</c:v>
                </c:pt>
                <c:pt idx="3758">
                  <c:v>-0.24631</c:v>
                </c:pt>
                <c:pt idx="3759">
                  <c:v>-0.2341</c:v>
                </c:pt>
                <c:pt idx="3760">
                  <c:v>-0.20968999999999999</c:v>
                </c:pt>
                <c:pt idx="3761">
                  <c:v>-0.25852000000000003</c:v>
                </c:pt>
                <c:pt idx="3762">
                  <c:v>-0.24631</c:v>
                </c:pt>
                <c:pt idx="3763">
                  <c:v>-0.24631</c:v>
                </c:pt>
                <c:pt idx="3764">
                  <c:v>-0.25852000000000003</c:v>
                </c:pt>
                <c:pt idx="3765">
                  <c:v>-0.2341</c:v>
                </c:pt>
                <c:pt idx="3766">
                  <c:v>-0.25852000000000003</c:v>
                </c:pt>
                <c:pt idx="3767">
                  <c:v>-0.2341</c:v>
                </c:pt>
                <c:pt idx="3768">
                  <c:v>-0.2341</c:v>
                </c:pt>
                <c:pt idx="3769">
                  <c:v>-0.25852000000000003</c:v>
                </c:pt>
                <c:pt idx="3770">
                  <c:v>-0.2341</c:v>
                </c:pt>
                <c:pt idx="3771">
                  <c:v>-0.22189999999999999</c:v>
                </c:pt>
                <c:pt idx="3772">
                  <c:v>-0.25852000000000003</c:v>
                </c:pt>
                <c:pt idx="3773">
                  <c:v>-0.22189999999999999</c:v>
                </c:pt>
                <c:pt idx="3774">
                  <c:v>-0.24631</c:v>
                </c:pt>
                <c:pt idx="3775">
                  <c:v>-0.24631</c:v>
                </c:pt>
                <c:pt idx="3776">
                  <c:v>-0.24631</c:v>
                </c:pt>
                <c:pt idx="3777">
                  <c:v>-0.25852000000000003</c:v>
                </c:pt>
                <c:pt idx="3778">
                  <c:v>-0.25852000000000003</c:v>
                </c:pt>
                <c:pt idx="3779">
                  <c:v>-0.24631</c:v>
                </c:pt>
                <c:pt idx="3780">
                  <c:v>-0.27073000000000003</c:v>
                </c:pt>
                <c:pt idx="3781">
                  <c:v>-0.24631</c:v>
                </c:pt>
                <c:pt idx="3782">
                  <c:v>-0.25852000000000003</c:v>
                </c:pt>
                <c:pt idx="3783">
                  <c:v>-0.25852000000000003</c:v>
                </c:pt>
                <c:pt idx="3784">
                  <c:v>-0.25852000000000003</c:v>
                </c:pt>
                <c:pt idx="3785">
                  <c:v>-0.25852000000000003</c:v>
                </c:pt>
                <c:pt idx="3786">
                  <c:v>-0.27073000000000003</c:v>
                </c:pt>
                <c:pt idx="3787">
                  <c:v>-0.25852000000000003</c:v>
                </c:pt>
                <c:pt idx="3788">
                  <c:v>-0.24631</c:v>
                </c:pt>
                <c:pt idx="3789">
                  <c:v>-0.27073000000000003</c:v>
                </c:pt>
                <c:pt idx="3790">
                  <c:v>-0.25852000000000003</c:v>
                </c:pt>
                <c:pt idx="3791">
                  <c:v>-0.24631</c:v>
                </c:pt>
                <c:pt idx="3792">
                  <c:v>-0.24631</c:v>
                </c:pt>
                <c:pt idx="3793">
                  <c:v>-0.24631</c:v>
                </c:pt>
                <c:pt idx="3794">
                  <c:v>-0.2341</c:v>
                </c:pt>
                <c:pt idx="3795">
                  <c:v>-0.2341</c:v>
                </c:pt>
                <c:pt idx="3796">
                  <c:v>-0.25852000000000003</c:v>
                </c:pt>
                <c:pt idx="3797">
                  <c:v>-0.24631</c:v>
                </c:pt>
                <c:pt idx="3798">
                  <c:v>-0.25852000000000003</c:v>
                </c:pt>
                <c:pt idx="3799">
                  <c:v>-0.22189999999999999</c:v>
                </c:pt>
                <c:pt idx="3800">
                  <c:v>-0.24631</c:v>
                </c:pt>
                <c:pt idx="3801">
                  <c:v>-0.24631</c:v>
                </c:pt>
                <c:pt idx="3802">
                  <c:v>-0.25852000000000003</c:v>
                </c:pt>
                <c:pt idx="3803">
                  <c:v>-0.24631</c:v>
                </c:pt>
                <c:pt idx="3804">
                  <c:v>-0.2341</c:v>
                </c:pt>
                <c:pt idx="3805">
                  <c:v>-0.28293000000000001</c:v>
                </c:pt>
                <c:pt idx="3806">
                  <c:v>-0.24631</c:v>
                </c:pt>
                <c:pt idx="3807">
                  <c:v>-0.24631</c:v>
                </c:pt>
                <c:pt idx="3808">
                  <c:v>-0.25852000000000003</c:v>
                </c:pt>
                <c:pt idx="3809">
                  <c:v>-0.27073000000000003</c:v>
                </c:pt>
                <c:pt idx="3810">
                  <c:v>-0.25852000000000003</c:v>
                </c:pt>
                <c:pt idx="3811">
                  <c:v>-0.25852000000000003</c:v>
                </c:pt>
                <c:pt idx="3812">
                  <c:v>-0.24631</c:v>
                </c:pt>
                <c:pt idx="3813">
                  <c:v>-0.24631</c:v>
                </c:pt>
                <c:pt idx="3814">
                  <c:v>-0.27073000000000003</c:v>
                </c:pt>
                <c:pt idx="3815">
                  <c:v>-0.25852000000000003</c:v>
                </c:pt>
                <c:pt idx="3816">
                  <c:v>-0.25852000000000003</c:v>
                </c:pt>
                <c:pt idx="3817">
                  <c:v>-0.2341</c:v>
                </c:pt>
                <c:pt idx="3818">
                  <c:v>-0.27073000000000003</c:v>
                </c:pt>
                <c:pt idx="3819">
                  <c:v>-0.2341</c:v>
                </c:pt>
                <c:pt idx="3820">
                  <c:v>-0.24631</c:v>
                </c:pt>
                <c:pt idx="3821">
                  <c:v>-0.27073000000000003</c:v>
                </c:pt>
                <c:pt idx="3822">
                  <c:v>-0.27073000000000003</c:v>
                </c:pt>
                <c:pt idx="3823">
                  <c:v>-0.24631</c:v>
                </c:pt>
                <c:pt idx="3824">
                  <c:v>-0.2341</c:v>
                </c:pt>
                <c:pt idx="3825">
                  <c:v>-0.22189999999999999</c:v>
                </c:pt>
                <c:pt idx="3826">
                  <c:v>-0.24631</c:v>
                </c:pt>
                <c:pt idx="3827">
                  <c:v>-0.24631</c:v>
                </c:pt>
                <c:pt idx="3828">
                  <c:v>-0.25852000000000003</c:v>
                </c:pt>
                <c:pt idx="3829">
                  <c:v>-0.25852000000000003</c:v>
                </c:pt>
                <c:pt idx="3830">
                  <c:v>-0.27073000000000003</c:v>
                </c:pt>
                <c:pt idx="3831">
                  <c:v>-0.24631</c:v>
                </c:pt>
                <c:pt idx="3832">
                  <c:v>-0.27073000000000003</c:v>
                </c:pt>
                <c:pt idx="3833">
                  <c:v>-0.25852000000000003</c:v>
                </c:pt>
                <c:pt idx="3834">
                  <c:v>-0.24631</c:v>
                </c:pt>
                <c:pt idx="3835">
                  <c:v>-0.28293000000000001</c:v>
                </c:pt>
                <c:pt idx="3836">
                  <c:v>-0.28293000000000001</c:v>
                </c:pt>
                <c:pt idx="3837">
                  <c:v>-0.24631</c:v>
                </c:pt>
                <c:pt idx="3838">
                  <c:v>-0.28293000000000001</c:v>
                </c:pt>
                <c:pt idx="3839">
                  <c:v>-0.24631</c:v>
                </c:pt>
                <c:pt idx="3840">
                  <c:v>-0.2341</c:v>
                </c:pt>
                <c:pt idx="3841">
                  <c:v>-0.25852000000000003</c:v>
                </c:pt>
                <c:pt idx="3842">
                  <c:v>-0.27073000000000003</c:v>
                </c:pt>
                <c:pt idx="3843">
                  <c:v>-0.24631</c:v>
                </c:pt>
                <c:pt idx="3844">
                  <c:v>-0.2341</c:v>
                </c:pt>
                <c:pt idx="3845">
                  <c:v>-0.25852000000000003</c:v>
                </c:pt>
                <c:pt idx="3846">
                  <c:v>-0.27073000000000003</c:v>
                </c:pt>
                <c:pt idx="3847">
                  <c:v>-0.25852000000000003</c:v>
                </c:pt>
                <c:pt idx="3848">
                  <c:v>-0.24631</c:v>
                </c:pt>
                <c:pt idx="3849">
                  <c:v>-0.2341</c:v>
                </c:pt>
                <c:pt idx="3850">
                  <c:v>-0.25852000000000003</c:v>
                </c:pt>
                <c:pt idx="3851">
                  <c:v>-0.27073000000000003</c:v>
                </c:pt>
                <c:pt idx="3852">
                  <c:v>-0.2341</c:v>
                </c:pt>
                <c:pt idx="3853">
                  <c:v>-0.27073000000000003</c:v>
                </c:pt>
                <c:pt idx="3854">
                  <c:v>-0.2341</c:v>
                </c:pt>
                <c:pt idx="3855">
                  <c:v>-0.24631</c:v>
                </c:pt>
                <c:pt idx="3856">
                  <c:v>-0.25852000000000003</c:v>
                </c:pt>
                <c:pt idx="3857">
                  <c:v>-0.27073000000000003</c:v>
                </c:pt>
                <c:pt idx="3858">
                  <c:v>-0.25852000000000003</c:v>
                </c:pt>
                <c:pt idx="3859">
                  <c:v>-0.22189999999999999</c:v>
                </c:pt>
                <c:pt idx="3860">
                  <c:v>-0.24631</c:v>
                </c:pt>
                <c:pt idx="3861">
                  <c:v>-0.25852000000000003</c:v>
                </c:pt>
                <c:pt idx="3862">
                  <c:v>-0.24631</c:v>
                </c:pt>
                <c:pt idx="3863">
                  <c:v>-0.25852000000000003</c:v>
                </c:pt>
                <c:pt idx="3864">
                  <c:v>-0.2341</c:v>
                </c:pt>
                <c:pt idx="3865">
                  <c:v>-0.24631</c:v>
                </c:pt>
                <c:pt idx="3866">
                  <c:v>-0.25852000000000003</c:v>
                </c:pt>
                <c:pt idx="3867">
                  <c:v>-0.24631</c:v>
                </c:pt>
                <c:pt idx="3868">
                  <c:v>-0.25852000000000003</c:v>
                </c:pt>
                <c:pt idx="3869">
                  <c:v>-0.24631</c:v>
                </c:pt>
                <c:pt idx="3870">
                  <c:v>-0.24631</c:v>
                </c:pt>
                <c:pt idx="3871">
                  <c:v>-0.22189999999999999</c:v>
                </c:pt>
                <c:pt idx="3872">
                  <c:v>-0.28293000000000001</c:v>
                </c:pt>
                <c:pt idx="3873">
                  <c:v>-0.24631</c:v>
                </c:pt>
                <c:pt idx="3874">
                  <c:v>-0.2341</c:v>
                </c:pt>
                <c:pt idx="3875">
                  <c:v>-0.24631</c:v>
                </c:pt>
                <c:pt idx="3876">
                  <c:v>-0.27073000000000003</c:v>
                </c:pt>
                <c:pt idx="3877">
                  <c:v>-0.24631</c:v>
                </c:pt>
                <c:pt idx="3878">
                  <c:v>-0.25852000000000003</c:v>
                </c:pt>
                <c:pt idx="3879">
                  <c:v>-0.2341</c:v>
                </c:pt>
                <c:pt idx="3880">
                  <c:v>-0.25852000000000003</c:v>
                </c:pt>
                <c:pt idx="3881">
                  <c:v>-0.25852000000000003</c:v>
                </c:pt>
                <c:pt idx="3882">
                  <c:v>-0.24631</c:v>
                </c:pt>
                <c:pt idx="3883">
                  <c:v>-0.25852000000000003</c:v>
                </c:pt>
                <c:pt idx="3884">
                  <c:v>-0.27073000000000003</c:v>
                </c:pt>
                <c:pt idx="3885">
                  <c:v>-0.24631</c:v>
                </c:pt>
                <c:pt idx="3886">
                  <c:v>-0.25852000000000003</c:v>
                </c:pt>
                <c:pt idx="3887">
                  <c:v>-0.28293000000000001</c:v>
                </c:pt>
                <c:pt idx="3888">
                  <c:v>-0.24631</c:v>
                </c:pt>
                <c:pt idx="3889">
                  <c:v>-0.27073000000000003</c:v>
                </c:pt>
                <c:pt idx="3890">
                  <c:v>-0.25852000000000003</c:v>
                </c:pt>
                <c:pt idx="3891">
                  <c:v>-0.27073000000000003</c:v>
                </c:pt>
                <c:pt idx="3892">
                  <c:v>-0.2341</c:v>
                </c:pt>
                <c:pt idx="3893">
                  <c:v>-0.25852000000000003</c:v>
                </c:pt>
                <c:pt idx="3894">
                  <c:v>-0.25852000000000003</c:v>
                </c:pt>
                <c:pt idx="3895">
                  <c:v>-0.25852000000000003</c:v>
                </c:pt>
                <c:pt idx="3896">
                  <c:v>-0.25852000000000003</c:v>
                </c:pt>
                <c:pt idx="3897">
                  <c:v>-0.24631</c:v>
                </c:pt>
                <c:pt idx="3898">
                  <c:v>-0.2341</c:v>
                </c:pt>
                <c:pt idx="3899">
                  <c:v>-0.27073000000000003</c:v>
                </c:pt>
                <c:pt idx="3900">
                  <c:v>-0.25852000000000003</c:v>
                </c:pt>
                <c:pt idx="3901">
                  <c:v>-0.27073000000000003</c:v>
                </c:pt>
                <c:pt idx="3902">
                  <c:v>-0.24631</c:v>
                </c:pt>
                <c:pt idx="3903">
                  <c:v>-0.25852000000000003</c:v>
                </c:pt>
                <c:pt idx="3904">
                  <c:v>-0.25852000000000003</c:v>
                </c:pt>
                <c:pt idx="3905">
                  <c:v>-0.24631</c:v>
                </c:pt>
                <c:pt idx="3906">
                  <c:v>-0.28293000000000001</c:v>
                </c:pt>
                <c:pt idx="3907">
                  <c:v>-0.27073000000000003</c:v>
                </c:pt>
                <c:pt idx="3908">
                  <c:v>-0.25852000000000003</c:v>
                </c:pt>
                <c:pt idx="3909">
                  <c:v>-0.25852000000000003</c:v>
                </c:pt>
                <c:pt idx="3910">
                  <c:v>-0.24631</c:v>
                </c:pt>
                <c:pt idx="3911">
                  <c:v>-0.25852000000000003</c:v>
                </c:pt>
                <c:pt idx="3912">
                  <c:v>-0.2341</c:v>
                </c:pt>
                <c:pt idx="3913">
                  <c:v>-0.27073000000000003</c:v>
                </c:pt>
                <c:pt idx="3914">
                  <c:v>-0.27073000000000003</c:v>
                </c:pt>
                <c:pt idx="3915">
                  <c:v>-0.24631</c:v>
                </c:pt>
                <c:pt idx="3916">
                  <c:v>-0.29514000000000001</c:v>
                </c:pt>
                <c:pt idx="3917">
                  <c:v>-0.2341</c:v>
                </c:pt>
                <c:pt idx="3918">
                  <c:v>-0.24631</c:v>
                </c:pt>
                <c:pt idx="3919">
                  <c:v>-0.2341</c:v>
                </c:pt>
                <c:pt idx="3920">
                  <c:v>-0.28293000000000001</c:v>
                </c:pt>
                <c:pt idx="3921">
                  <c:v>-0.24631</c:v>
                </c:pt>
                <c:pt idx="3922">
                  <c:v>-0.24631</c:v>
                </c:pt>
                <c:pt idx="3923">
                  <c:v>-0.25852000000000003</c:v>
                </c:pt>
                <c:pt idx="3924">
                  <c:v>-0.2341</c:v>
                </c:pt>
                <c:pt idx="3925">
                  <c:v>-0.24631</c:v>
                </c:pt>
                <c:pt idx="3926">
                  <c:v>-0.24631</c:v>
                </c:pt>
                <c:pt idx="3927">
                  <c:v>-0.2341</c:v>
                </c:pt>
                <c:pt idx="3928">
                  <c:v>-0.25852000000000003</c:v>
                </c:pt>
                <c:pt idx="3929">
                  <c:v>-0.27073000000000003</c:v>
                </c:pt>
                <c:pt idx="3930">
                  <c:v>-0.25852000000000003</c:v>
                </c:pt>
                <c:pt idx="3931">
                  <c:v>-0.24631</c:v>
                </c:pt>
                <c:pt idx="3932">
                  <c:v>-0.2341</c:v>
                </c:pt>
                <c:pt idx="3933">
                  <c:v>-0.25852000000000003</c:v>
                </c:pt>
                <c:pt idx="3934">
                  <c:v>-0.24631</c:v>
                </c:pt>
                <c:pt idx="3935">
                  <c:v>-0.24631</c:v>
                </c:pt>
                <c:pt idx="3936">
                  <c:v>-0.27073000000000003</c:v>
                </c:pt>
                <c:pt idx="3937">
                  <c:v>-0.25852000000000003</c:v>
                </c:pt>
                <c:pt idx="3938">
                  <c:v>-0.25852000000000003</c:v>
                </c:pt>
                <c:pt idx="3939">
                  <c:v>-0.27073000000000003</c:v>
                </c:pt>
                <c:pt idx="3940">
                  <c:v>-0.24631</c:v>
                </c:pt>
                <c:pt idx="3941">
                  <c:v>-0.25852000000000003</c:v>
                </c:pt>
                <c:pt idx="3942">
                  <c:v>-0.25852000000000003</c:v>
                </c:pt>
                <c:pt idx="3943">
                  <c:v>-0.25852000000000003</c:v>
                </c:pt>
                <c:pt idx="3944">
                  <c:v>-0.24631</c:v>
                </c:pt>
                <c:pt idx="3945">
                  <c:v>-0.24631</c:v>
                </c:pt>
                <c:pt idx="3946">
                  <c:v>-0.27073000000000003</c:v>
                </c:pt>
                <c:pt idx="3947">
                  <c:v>-0.25852000000000003</c:v>
                </c:pt>
                <c:pt idx="3948">
                  <c:v>-0.24631</c:v>
                </c:pt>
                <c:pt idx="3949">
                  <c:v>-0.25852000000000003</c:v>
                </c:pt>
                <c:pt idx="3950">
                  <c:v>-0.25852000000000003</c:v>
                </c:pt>
                <c:pt idx="3951">
                  <c:v>-0.24631</c:v>
                </c:pt>
                <c:pt idx="3952">
                  <c:v>-0.2341</c:v>
                </c:pt>
                <c:pt idx="3953">
                  <c:v>-0.27073000000000003</c:v>
                </c:pt>
                <c:pt idx="3954">
                  <c:v>-0.2341</c:v>
                </c:pt>
                <c:pt idx="3955">
                  <c:v>-0.25852000000000003</c:v>
                </c:pt>
                <c:pt idx="3956">
                  <c:v>-0.24631</c:v>
                </c:pt>
                <c:pt idx="3957">
                  <c:v>-0.24631</c:v>
                </c:pt>
                <c:pt idx="3958">
                  <c:v>-0.24631</c:v>
                </c:pt>
                <c:pt idx="3959">
                  <c:v>-0.27073000000000003</c:v>
                </c:pt>
                <c:pt idx="3960">
                  <c:v>-0.27073000000000003</c:v>
                </c:pt>
                <c:pt idx="3961">
                  <c:v>-0.22189999999999999</c:v>
                </c:pt>
                <c:pt idx="3962">
                  <c:v>-0.24631</c:v>
                </c:pt>
                <c:pt idx="3963">
                  <c:v>-0.2341</c:v>
                </c:pt>
                <c:pt idx="3964">
                  <c:v>-0.24631</c:v>
                </c:pt>
                <c:pt idx="3965">
                  <c:v>-0.27073000000000003</c:v>
                </c:pt>
                <c:pt idx="3966">
                  <c:v>-0.27073000000000003</c:v>
                </c:pt>
                <c:pt idx="3967">
                  <c:v>-0.2341</c:v>
                </c:pt>
                <c:pt idx="3968">
                  <c:v>-0.25852000000000003</c:v>
                </c:pt>
                <c:pt idx="3969">
                  <c:v>-0.27073000000000003</c:v>
                </c:pt>
                <c:pt idx="3970">
                  <c:v>-0.25852000000000003</c:v>
                </c:pt>
                <c:pt idx="3971">
                  <c:v>-0.24631</c:v>
                </c:pt>
                <c:pt idx="3972">
                  <c:v>-0.25852000000000003</c:v>
                </c:pt>
                <c:pt idx="3973">
                  <c:v>-0.25852000000000003</c:v>
                </c:pt>
                <c:pt idx="3974">
                  <c:v>-0.25852000000000003</c:v>
                </c:pt>
                <c:pt idx="3975">
                  <c:v>-0.22189999999999999</c:v>
                </c:pt>
                <c:pt idx="3976">
                  <c:v>-0.2341</c:v>
                </c:pt>
                <c:pt idx="3977">
                  <c:v>-0.2341</c:v>
                </c:pt>
                <c:pt idx="3978">
                  <c:v>-0.27073000000000003</c:v>
                </c:pt>
                <c:pt idx="3979">
                  <c:v>-0.24631</c:v>
                </c:pt>
                <c:pt idx="3980">
                  <c:v>-0.24631</c:v>
                </c:pt>
                <c:pt idx="3981">
                  <c:v>-0.25852000000000003</c:v>
                </c:pt>
                <c:pt idx="3982">
                  <c:v>-0.25852000000000003</c:v>
                </c:pt>
                <c:pt idx="3983">
                  <c:v>-0.25852000000000003</c:v>
                </c:pt>
                <c:pt idx="3984">
                  <c:v>-0.24631</c:v>
                </c:pt>
                <c:pt idx="3985">
                  <c:v>-0.25852000000000003</c:v>
                </c:pt>
                <c:pt idx="3986">
                  <c:v>-0.27073000000000003</c:v>
                </c:pt>
                <c:pt idx="3987">
                  <c:v>-0.25852000000000003</c:v>
                </c:pt>
                <c:pt idx="3988">
                  <c:v>-0.28293000000000001</c:v>
                </c:pt>
                <c:pt idx="3989">
                  <c:v>-0.22189999999999999</c:v>
                </c:pt>
                <c:pt idx="3990">
                  <c:v>-0.25852000000000003</c:v>
                </c:pt>
                <c:pt idx="3991">
                  <c:v>-0.25852000000000003</c:v>
                </c:pt>
                <c:pt idx="3992">
                  <c:v>-0.2341</c:v>
                </c:pt>
                <c:pt idx="3993">
                  <c:v>-0.25852000000000003</c:v>
                </c:pt>
                <c:pt idx="3994">
                  <c:v>-0.25852000000000003</c:v>
                </c:pt>
                <c:pt idx="3995">
                  <c:v>-0.25852000000000003</c:v>
                </c:pt>
                <c:pt idx="3996">
                  <c:v>-0.25852000000000003</c:v>
                </c:pt>
                <c:pt idx="3997">
                  <c:v>-0.27073000000000003</c:v>
                </c:pt>
                <c:pt idx="3998">
                  <c:v>-0.25852000000000003</c:v>
                </c:pt>
                <c:pt idx="3999">
                  <c:v>-0.2341</c:v>
                </c:pt>
                <c:pt idx="4000">
                  <c:v>-0.27073000000000003</c:v>
                </c:pt>
                <c:pt idx="4001">
                  <c:v>-0.25852000000000003</c:v>
                </c:pt>
                <c:pt idx="4002">
                  <c:v>-0.25852000000000003</c:v>
                </c:pt>
                <c:pt idx="4003">
                  <c:v>-0.25852000000000003</c:v>
                </c:pt>
                <c:pt idx="4004">
                  <c:v>-0.25852000000000003</c:v>
                </c:pt>
                <c:pt idx="4005">
                  <c:v>-0.2341</c:v>
                </c:pt>
                <c:pt idx="4006">
                  <c:v>-0.24631</c:v>
                </c:pt>
                <c:pt idx="4007">
                  <c:v>-0.24631</c:v>
                </c:pt>
                <c:pt idx="4008">
                  <c:v>-0.27073000000000003</c:v>
                </c:pt>
                <c:pt idx="4009">
                  <c:v>-0.25852000000000003</c:v>
                </c:pt>
                <c:pt idx="4010">
                  <c:v>-0.24631</c:v>
                </c:pt>
                <c:pt idx="4011">
                  <c:v>-0.25852000000000003</c:v>
                </c:pt>
                <c:pt idx="4012">
                  <c:v>-0.27073000000000003</c:v>
                </c:pt>
                <c:pt idx="4013">
                  <c:v>-0.25852000000000003</c:v>
                </c:pt>
                <c:pt idx="4014">
                  <c:v>-0.2341</c:v>
                </c:pt>
                <c:pt idx="4015">
                  <c:v>-0.28293000000000001</c:v>
                </c:pt>
                <c:pt idx="4016">
                  <c:v>-0.25852000000000003</c:v>
                </c:pt>
                <c:pt idx="4017">
                  <c:v>-0.24631</c:v>
                </c:pt>
                <c:pt idx="4018">
                  <c:v>-0.2341</c:v>
                </c:pt>
                <c:pt idx="4019">
                  <c:v>-0.24631</c:v>
                </c:pt>
                <c:pt idx="4020">
                  <c:v>-0.22189999999999999</c:v>
                </c:pt>
                <c:pt idx="4021">
                  <c:v>-0.27073000000000003</c:v>
                </c:pt>
                <c:pt idx="4022">
                  <c:v>-0.25852000000000003</c:v>
                </c:pt>
                <c:pt idx="4023">
                  <c:v>-0.25852000000000003</c:v>
                </c:pt>
                <c:pt idx="4024">
                  <c:v>-0.2341</c:v>
                </c:pt>
                <c:pt idx="4025">
                  <c:v>-0.25852000000000003</c:v>
                </c:pt>
                <c:pt idx="4026">
                  <c:v>-0.2341</c:v>
                </c:pt>
                <c:pt idx="4027">
                  <c:v>-0.25852000000000003</c:v>
                </c:pt>
                <c:pt idx="4028">
                  <c:v>-0.27073000000000003</c:v>
                </c:pt>
                <c:pt idx="4029">
                  <c:v>-0.25852000000000003</c:v>
                </c:pt>
                <c:pt idx="4030">
                  <c:v>-0.25852000000000003</c:v>
                </c:pt>
                <c:pt idx="4031">
                  <c:v>-0.25852000000000003</c:v>
                </c:pt>
                <c:pt idx="4032">
                  <c:v>-0.25852000000000003</c:v>
                </c:pt>
                <c:pt idx="4033">
                  <c:v>-0.24631</c:v>
                </c:pt>
                <c:pt idx="4034">
                  <c:v>-0.2341</c:v>
                </c:pt>
                <c:pt idx="4035">
                  <c:v>-0.25852000000000003</c:v>
                </c:pt>
                <c:pt idx="4036">
                  <c:v>-0.24631</c:v>
                </c:pt>
                <c:pt idx="4037">
                  <c:v>-0.24631</c:v>
                </c:pt>
                <c:pt idx="4038">
                  <c:v>-0.24631</c:v>
                </c:pt>
                <c:pt idx="4039">
                  <c:v>-0.25852000000000003</c:v>
                </c:pt>
                <c:pt idx="4040">
                  <c:v>-0.24631</c:v>
                </c:pt>
                <c:pt idx="4041">
                  <c:v>-0.25852000000000003</c:v>
                </c:pt>
                <c:pt idx="4042">
                  <c:v>-0.2341</c:v>
                </c:pt>
                <c:pt idx="4043">
                  <c:v>-0.24631</c:v>
                </c:pt>
                <c:pt idx="4044">
                  <c:v>-0.27073000000000003</c:v>
                </c:pt>
                <c:pt idx="4045">
                  <c:v>-0.25852000000000003</c:v>
                </c:pt>
                <c:pt idx="4046">
                  <c:v>-0.24631</c:v>
                </c:pt>
                <c:pt idx="4047">
                  <c:v>-0.27073000000000003</c:v>
                </c:pt>
                <c:pt idx="4048">
                  <c:v>-0.28293000000000001</c:v>
                </c:pt>
                <c:pt idx="4049">
                  <c:v>-0.2341</c:v>
                </c:pt>
                <c:pt idx="4050">
                  <c:v>-0.25852000000000003</c:v>
                </c:pt>
                <c:pt idx="4051">
                  <c:v>-0.25852000000000003</c:v>
                </c:pt>
                <c:pt idx="4052">
                  <c:v>-0.27073000000000003</c:v>
                </c:pt>
                <c:pt idx="4053">
                  <c:v>-0.27073000000000003</c:v>
                </c:pt>
                <c:pt idx="4054">
                  <c:v>-0.24631</c:v>
                </c:pt>
                <c:pt idx="4055">
                  <c:v>-0.25852000000000003</c:v>
                </c:pt>
                <c:pt idx="4056">
                  <c:v>-0.27073000000000003</c:v>
                </c:pt>
                <c:pt idx="4057">
                  <c:v>-0.27073000000000003</c:v>
                </c:pt>
                <c:pt idx="4058">
                  <c:v>-0.25852000000000003</c:v>
                </c:pt>
                <c:pt idx="4059">
                  <c:v>-0.25852000000000003</c:v>
                </c:pt>
                <c:pt idx="4060">
                  <c:v>-0.27073000000000003</c:v>
                </c:pt>
                <c:pt idx="4061">
                  <c:v>-0.28293000000000001</c:v>
                </c:pt>
                <c:pt idx="4062">
                  <c:v>-0.27073000000000003</c:v>
                </c:pt>
                <c:pt idx="4063">
                  <c:v>-0.27073000000000003</c:v>
                </c:pt>
                <c:pt idx="4064">
                  <c:v>-0.25852000000000003</c:v>
                </c:pt>
                <c:pt idx="4065">
                  <c:v>-0.28293000000000001</c:v>
                </c:pt>
                <c:pt idx="4066">
                  <c:v>-0.25852000000000003</c:v>
                </c:pt>
                <c:pt idx="4067">
                  <c:v>-0.25852000000000003</c:v>
                </c:pt>
                <c:pt idx="4068">
                  <c:v>-0.25852000000000003</c:v>
                </c:pt>
                <c:pt idx="4069">
                  <c:v>-0.25852000000000003</c:v>
                </c:pt>
                <c:pt idx="4070">
                  <c:v>-0.25852000000000003</c:v>
                </c:pt>
                <c:pt idx="4071">
                  <c:v>-0.28293000000000001</c:v>
                </c:pt>
                <c:pt idx="4072">
                  <c:v>-0.25852000000000003</c:v>
                </c:pt>
                <c:pt idx="4073">
                  <c:v>-0.24631</c:v>
                </c:pt>
                <c:pt idx="4074">
                  <c:v>-0.27073000000000003</c:v>
                </c:pt>
                <c:pt idx="4075">
                  <c:v>-0.25852000000000003</c:v>
                </c:pt>
                <c:pt idx="4076">
                  <c:v>-0.25852000000000003</c:v>
                </c:pt>
                <c:pt idx="4077">
                  <c:v>-0.25852000000000003</c:v>
                </c:pt>
                <c:pt idx="4078">
                  <c:v>-0.27073000000000003</c:v>
                </c:pt>
                <c:pt idx="4079">
                  <c:v>-0.27073000000000003</c:v>
                </c:pt>
                <c:pt idx="4080">
                  <c:v>-0.2341</c:v>
                </c:pt>
                <c:pt idx="4081">
                  <c:v>-0.24631</c:v>
                </c:pt>
                <c:pt idx="4082">
                  <c:v>-0.2341</c:v>
                </c:pt>
                <c:pt idx="4083">
                  <c:v>-0.24631</c:v>
                </c:pt>
                <c:pt idx="4084">
                  <c:v>-0.25852000000000003</c:v>
                </c:pt>
                <c:pt idx="4085">
                  <c:v>-0.25852000000000003</c:v>
                </c:pt>
                <c:pt idx="4086">
                  <c:v>-0.24631</c:v>
                </c:pt>
                <c:pt idx="4087">
                  <c:v>-0.2341</c:v>
                </c:pt>
                <c:pt idx="4088">
                  <c:v>-0.27073000000000003</c:v>
                </c:pt>
                <c:pt idx="4089">
                  <c:v>-0.27073000000000003</c:v>
                </c:pt>
                <c:pt idx="4090">
                  <c:v>-0.25852000000000003</c:v>
                </c:pt>
                <c:pt idx="4091">
                  <c:v>-0.27073000000000003</c:v>
                </c:pt>
                <c:pt idx="4092">
                  <c:v>-0.24631</c:v>
                </c:pt>
                <c:pt idx="4093">
                  <c:v>-0.25852000000000003</c:v>
                </c:pt>
                <c:pt idx="4094">
                  <c:v>-0.25852000000000003</c:v>
                </c:pt>
                <c:pt idx="4095">
                  <c:v>-0.25852000000000003</c:v>
                </c:pt>
                <c:pt idx="4096">
                  <c:v>-0.25852000000000003</c:v>
                </c:pt>
                <c:pt idx="4097">
                  <c:v>-0.24631</c:v>
                </c:pt>
                <c:pt idx="4098">
                  <c:v>-0.29514000000000001</c:v>
                </c:pt>
                <c:pt idx="4099">
                  <c:v>-0.25852000000000003</c:v>
                </c:pt>
                <c:pt idx="4100">
                  <c:v>-0.27073000000000003</c:v>
                </c:pt>
                <c:pt idx="4101">
                  <c:v>-0.25852000000000003</c:v>
                </c:pt>
                <c:pt idx="4102">
                  <c:v>-0.25852000000000003</c:v>
                </c:pt>
                <c:pt idx="4103">
                  <c:v>-0.25852000000000003</c:v>
                </c:pt>
                <c:pt idx="4104">
                  <c:v>-0.22189999999999999</c:v>
                </c:pt>
                <c:pt idx="4105">
                  <c:v>-0.25852000000000003</c:v>
                </c:pt>
                <c:pt idx="4106">
                  <c:v>-0.24631</c:v>
                </c:pt>
                <c:pt idx="4107">
                  <c:v>-0.25852000000000003</c:v>
                </c:pt>
                <c:pt idx="4108">
                  <c:v>-0.28293000000000001</c:v>
                </c:pt>
                <c:pt idx="4109">
                  <c:v>-0.27073000000000003</c:v>
                </c:pt>
                <c:pt idx="4110">
                  <c:v>-0.24631</c:v>
                </c:pt>
                <c:pt idx="4111">
                  <c:v>-0.27073000000000003</c:v>
                </c:pt>
                <c:pt idx="4112">
                  <c:v>-0.24631</c:v>
                </c:pt>
                <c:pt idx="4113">
                  <c:v>-0.25852000000000003</c:v>
                </c:pt>
                <c:pt idx="4114">
                  <c:v>-0.25852000000000003</c:v>
                </c:pt>
                <c:pt idx="4115">
                  <c:v>-0.22189999999999999</c:v>
                </c:pt>
                <c:pt idx="4116">
                  <c:v>-0.27073000000000003</c:v>
                </c:pt>
                <c:pt idx="4117">
                  <c:v>-0.28293000000000001</c:v>
                </c:pt>
                <c:pt idx="4118">
                  <c:v>-0.25852000000000003</c:v>
                </c:pt>
                <c:pt idx="4119">
                  <c:v>-0.22189999999999999</c:v>
                </c:pt>
                <c:pt idx="4120">
                  <c:v>-0.25852000000000003</c:v>
                </c:pt>
                <c:pt idx="4121">
                  <c:v>-0.24631</c:v>
                </c:pt>
                <c:pt idx="4122">
                  <c:v>-0.25852000000000003</c:v>
                </c:pt>
                <c:pt idx="4123">
                  <c:v>-0.2341</c:v>
                </c:pt>
                <c:pt idx="4124">
                  <c:v>-0.24631</c:v>
                </c:pt>
                <c:pt idx="4125">
                  <c:v>-0.25852000000000003</c:v>
                </c:pt>
                <c:pt idx="4126">
                  <c:v>-0.24631</c:v>
                </c:pt>
                <c:pt idx="4127">
                  <c:v>-0.2341</c:v>
                </c:pt>
                <c:pt idx="4128">
                  <c:v>-0.24631</c:v>
                </c:pt>
                <c:pt idx="4129">
                  <c:v>-0.2341</c:v>
                </c:pt>
                <c:pt idx="4130">
                  <c:v>-0.25852000000000003</c:v>
                </c:pt>
                <c:pt idx="4131">
                  <c:v>-0.27073000000000003</c:v>
                </c:pt>
                <c:pt idx="4132">
                  <c:v>-0.27073000000000003</c:v>
                </c:pt>
                <c:pt idx="4133">
                  <c:v>-0.25852000000000003</c:v>
                </c:pt>
                <c:pt idx="4134">
                  <c:v>-0.25852000000000003</c:v>
                </c:pt>
                <c:pt idx="4135">
                  <c:v>-0.25852000000000003</c:v>
                </c:pt>
                <c:pt idx="4136">
                  <c:v>-0.27073000000000003</c:v>
                </c:pt>
                <c:pt idx="4137">
                  <c:v>-0.27073000000000003</c:v>
                </c:pt>
                <c:pt idx="4138">
                  <c:v>-0.24631</c:v>
                </c:pt>
                <c:pt idx="4139">
                  <c:v>-0.25852000000000003</c:v>
                </c:pt>
                <c:pt idx="4140">
                  <c:v>-0.24631</c:v>
                </c:pt>
                <c:pt idx="4141">
                  <c:v>-0.25852000000000003</c:v>
                </c:pt>
                <c:pt idx="4142">
                  <c:v>-0.28293000000000001</c:v>
                </c:pt>
                <c:pt idx="4143">
                  <c:v>-0.27073000000000003</c:v>
                </c:pt>
                <c:pt idx="4144">
                  <c:v>-0.25852000000000003</c:v>
                </c:pt>
                <c:pt idx="4145">
                  <c:v>-0.24631</c:v>
                </c:pt>
                <c:pt idx="4146">
                  <c:v>-0.28293000000000001</c:v>
                </c:pt>
                <c:pt idx="4147">
                  <c:v>-0.24631</c:v>
                </c:pt>
                <c:pt idx="4148">
                  <c:v>-0.24631</c:v>
                </c:pt>
                <c:pt idx="4149">
                  <c:v>-0.24631</c:v>
                </c:pt>
                <c:pt idx="4150">
                  <c:v>-0.24631</c:v>
                </c:pt>
                <c:pt idx="4151">
                  <c:v>-0.27073000000000003</c:v>
                </c:pt>
                <c:pt idx="4152">
                  <c:v>-0.27073000000000003</c:v>
                </c:pt>
                <c:pt idx="4153">
                  <c:v>-0.25852000000000003</c:v>
                </c:pt>
                <c:pt idx="4154">
                  <c:v>-0.27073000000000003</c:v>
                </c:pt>
                <c:pt idx="4155">
                  <c:v>-0.24631</c:v>
                </c:pt>
                <c:pt idx="4156">
                  <c:v>-0.27073000000000003</c:v>
                </c:pt>
                <c:pt idx="4157">
                  <c:v>-0.25852000000000003</c:v>
                </c:pt>
                <c:pt idx="4158">
                  <c:v>-0.25852000000000003</c:v>
                </c:pt>
                <c:pt idx="4159">
                  <c:v>-0.25852000000000003</c:v>
                </c:pt>
                <c:pt idx="4160">
                  <c:v>-0.25852000000000003</c:v>
                </c:pt>
                <c:pt idx="4161">
                  <c:v>-0.24631</c:v>
                </c:pt>
                <c:pt idx="4162">
                  <c:v>-0.24631</c:v>
                </c:pt>
                <c:pt idx="4163">
                  <c:v>-0.2341</c:v>
                </c:pt>
                <c:pt idx="4164">
                  <c:v>-0.27073000000000003</c:v>
                </c:pt>
                <c:pt idx="4165">
                  <c:v>-0.27073000000000003</c:v>
                </c:pt>
                <c:pt idx="4166">
                  <c:v>-0.2341</c:v>
                </c:pt>
                <c:pt idx="4167">
                  <c:v>-0.27073000000000003</c:v>
                </c:pt>
                <c:pt idx="4168">
                  <c:v>-0.2341</c:v>
                </c:pt>
                <c:pt idx="4169">
                  <c:v>-0.27073000000000003</c:v>
                </c:pt>
                <c:pt idx="4170">
                  <c:v>-0.2341</c:v>
                </c:pt>
                <c:pt idx="4171">
                  <c:v>-0.24631</c:v>
                </c:pt>
                <c:pt idx="4172">
                  <c:v>-0.25852000000000003</c:v>
                </c:pt>
                <c:pt idx="4173">
                  <c:v>-0.25852000000000003</c:v>
                </c:pt>
                <c:pt idx="4174">
                  <c:v>-0.24631</c:v>
                </c:pt>
                <c:pt idx="4175">
                  <c:v>-0.25852000000000003</c:v>
                </c:pt>
                <c:pt idx="4176">
                  <c:v>-0.30735000000000001</c:v>
                </c:pt>
                <c:pt idx="4177">
                  <c:v>-0.24631</c:v>
                </c:pt>
                <c:pt idx="4178">
                  <c:v>-0.22189999999999999</c:v>
                </c:pt>
                <c:pt idx="4179">
                  <c:v>-0.25852000000000003</c:v>
                </c:pt>
                <c:pt idx="4180">
                  <c:v>-0.27073000000000003</c:v>
                </c:pt>
                <c:pt idx="4181">
                  <c:v>-0.25852000000000003</c:v>
                </c:pt>
                <c:pt idx="4182">
                  <c:v>-0.2341</c:v>
                </c:pt>
                <c:pt idx="4183">
                  <c:v>-0.25852000000000003</c:v>
                </c:pt>
                <c:pt idx="4184">
                  <c:v>-0.25852000000000003</c:v>
                </c:pt>
                <c:pt idx="4185">
                  <c:v>-0.28293000000000001</c:v>
                </c:pt>
                <c:pt idx="4186">
                  <c:v>-0.25852000000000003</c:v>
                </c:pt>
                <c:pt idx="4187">
                  <c:v>-0.24631</c:v>
                </c:pt>
                <c:pt idx="4188">
                  <c:v>-0.27073000000000003</c:v>
                </c:pt>
                <c:pt idx="4189">
                  <c:v>-0.27073000000000003</c:v>
                </c:pt>
                <c:pt idx="4190">
                  <c:v>-0.27073000000000003</c:v>
                </c:pt>
                <c:pt idx="4191">
                  <c:v>-0.24631</c:v>
                </c:pt>
                <c:pt idx="4192">
                  <c:v>-0.24631</c:v>
                </c:pt>
                <c:pt idx="4193">
                  <c:v>-0.25852000000000003</c:v>
                </c:pt>
                <c:pt idx="4194">
                  <c:v>-0.2341</c:v>
                </c:pt>
                <c:pt idx="4195">
                  <c:v>-0.2341</c:v>
                </c:pt>
                <c:pt idx="4196">
                  <c:v>-0.25852000000000003</c:v>
                </c:pt>
                <c:pt idx="4197">
                  <c:v>-0.24631</c:v>
                </c:pt>
                <c:pt idx="4198">
                  <c:v>-0.25852000000000003</c:v>
                </c:pt>
                <c:pt idx="4199">
                  <c:v>-0.25852000000000003</c:v>
                </c:pt>
                <c:pt idx="4200">
                  <c:v>-0.25852000000000003</c:v>
                </c:pt>
                <c:pt idx="4201">
                  <c:v>-0.28293000000000001</c:v>
                </c:pt>
                <c:pt idx="4202">
                  <c:v>-0.25852000000000003</c:v>
                </c:pt>
                <c:pt idx="4203">
                  <c:v>-0.25852000000000003</c:v>
                </c:pt>
                <c:pt idx="4204">
                  <c:v>-0.25852000000000003</c:v>
                </c:pt>
                <c:pt idx="4205">
                  <c:v>-0.27073000000000003</c:v>
                </c:pt>
                <c:pt idx="4206">
                  <c:v>-0.28293000000000001</c:v>
                </c:pt>
                <c:pt idx="4207">
                  <c:v>-0.24631</c:v>
                </c:pt>
                <c:pt idx="4208">
                  <c:v>-0.24631</c:v>
                </c:pt>
                <c:pt idx="4209">
                  <c:v>-0.24631</c:v>
                </c:pt>
                <c:pt idx="4210">
                  <c:v>-0.25852000000000003</c:v>
                </c:pt>
                <c:pt idx="4211">
                  <c:v>-0.25852000000000003</c:v>
                </c:pt>
                <c:pt idx="4212">
                  <c:v>-0.29514000000000001</c:v>
                </c:pt>
                <c:pt idx="4213">
                  <c:v>-0.27073000000000003</c:v>
                </c:pt>
                <c:pt idx="4214">
                  <c:v>-0.27073000000000003</c:v>
                </c:pt>
                <c:pt idx="4215">
                  <c:v>-0.28293000000000001</c:v>
                </c:pt>
                <c:pt idx="4216">
                  <c:v>-0.27073000000000003</c:v>
                </c:pt>
                <c:pt idx="4217">
                  <c:v>-0.20968999999999999</c:v>
                </c:pt>
                <c:pt idx="4218">
                  <c:v>-0.24631</c:v>
                </c:pt>
                <c:pt idx="4219">
                  <c:v>-0.24631</c:v>
                </c:pt>
                <c:pt idx="4220">
                  <c:v>-0.25852000000000003</c:v>
                </c:pt>
                <c:pt idx="4221">
                  <c:v>-0.22189999999999999</c:v>
                </c:pt>
                <c:pt idx="4222">
                  <c:v>-0.25852000000000003</c:v>
                </c:pt>
                <c:pt idx="4223">
                  <c:v>-0.22189999999999999</c:v>
                </c:pt>
                <c:pt idx="4224">
                  <c:v>-0.27073000000000003</c:v>
                </c:pt>
                <c:pt idx="4225">
                  <c:v>-0.25852000000000003</c:v>
                </c:pt>
                <c:pt idx="4226">
                  <c:v>-0.25852000000000003</c:v>
                </c:pt>
                <c:pt idx="4227">
                  <c:v>-0.25852000000000003</c:v>
                </c:pt>
                <c:pt idx="4228">
                  <c:v>-0.27073000000000003</c:v>
                </c:pt>
                <c:pt idx="4229">
                  <c:v>-0.2341</c:v>
                </c:pt>
                <c:pt idx="4230">
                  <c:v>-0.27073000000000003</c:v>
                </c:pt>
                <c:pt idx="4231">
                  <c:v>-0.24631</c:v>
                </c:pt>
                <c:pt idx="4232">
                  <c:v>-0.27073000000000003</c:v>
                </c:pt>
                <c:pt idx="4233">
                  <c:v>-0.25852000000000003</c:v>
                </c:pt>
                <c:pt idx="4234">
                  <c:v>-0.2341</c:v>
                </c:pt>
                <c:pt idx="4235">
                  <c:v>-0.24631</c:v>
                </c:pt>
                <c:pt idx="4236">
                  <c:v>-0.2341</c:v>
                </c:pt>
                <c:pt idx="4237">
                  <c:v>-0.24631</c:v>
                </c:pt>
                <c:pt idx="4238">
                  <c:v>-0.28293000000000001</c:v>
                </c:pt>
                <c:pt idx="4239">
                  <c:v>-0.25852000000000003</c:v>
                </c:pt>
                <c:pt idx="4240">
                  <c:v>-0.24631</c:v>
                </c:pt>
                <c:pt idx="4241">
                  <c:v>-0.25852000000000003</c:v>
                </c:pt>
                <c:pt idx="4242">
                  <c:v>-0.2341</c:v>
                </c:pt>
                <c:pt idx="4243">
                  <c:v>-0.25852000000000003</c:v>
                </c:pt>
                <c:pt idx="4244">
                  <c:v>-0.25852000000000003</c:v>
                </c:pt>
                <c:pt idx="4245">
                  <c:v>-0.2341</c:v>
                </c:pt>
                <c:pt idx="4246">
                  <c:v>-0.2341</c:v>
                </c:pt>
                <c:pt idx="4247">
                  <c:v>-0.25852000000000003</c:v>
                </c:pt>
                <c:pt idx="4248">
                  <c:v>-0.25852000000000003</c:v>
                </c:pt>
                <c:pt idx="4249">
                  <c:v>-0.25852000000000003</c:v>
                </c:pt>
                <c:pt idx="4250">
                  <c:v>-0.25852000000000003</c:v>
                </c:pt>
                <c:pt idx="4251">
                  <c:v>-0.22189999999999999</c:v>
                </c:pt>
                <c:pt idx="4252">
                  <c:v>-0.27073000000000003</c:v>
                </c:pt>
                <c:pt idx="4253">
                  <c:v>-0.27073000000000003</c:v>
                </c:pt>
                <c:pt idx="4254">
                  <c:v>-0.25852000000000003</c:v>
                </c:pt>
                <c:pt idx="4255">
                  <c:v>-0.25852000000000003</c:v>
                </c:pt>
                <c:pt idx="4256">
                  <c:v>-0.25852000000000003</c:v>
                </c:pt>
                <c:pt idx="4257">
                  <c:v>-0.25852000000000003</c:v>
                </c:pt>
                <c:pt idx="4258">
                  <c:v>-0.25852000000000003</c:v>
                </c:pt>
                <c:pt idx="4259">
                  <c:v>-0.28293000000000001</c:v>
                </c:pt>
                <c:pt idx="4260">
                  <c:v>-0.24631</c:v>
                </c:pt>
                <c:pt idx="4261">
                  <c:v>-0.24631</c:v>
                </c:pt>
                <c:pt idx="4262">
                  <c:v>-0.27073000000000003</c:v>
                </c:pt>
                <c:pt idx="4263">
                  <c:v>-0.27073000000000003</c:v>
                </c:pt>
                <c:pt idx="4264">
                  <c:v>-0.27073000000000003</c:v>
                </c:pt>
                <c:pt idx="4265">
                  <c:v>-0.24631</c:v>
                </c:pt>
                <c:pt idx="4266">
                  <c:v>-0.24631</c:v>
                </c:pt>
                <c:pt idx="4267">
                  <c:v>-0.27073000000000003</c:v>
                </c:pt>
                <c:pt idx="4268">
                  <c:v>-0.2341</c:v>
                </c:pt>
                <c:pt idx="4269">
                  <c:v>-0.2341</c:v>
                </c:pt>
                <c:pt idx="4270">
                  <c:v>-0.2341</c:v>
                </c:pt>
                <c:pt idx="4271">
                  <c:v>-0.2341</c:v>
                </c:pt>
                <c:pt idx="4272">
                  <c:v>-0.25852000000000003</c:v>
                </c:pt>
                <c:pt idx="4273">
                  <c:v>-0.22189999999999999</c:v>
                </c:pt>
                <c:pt idx="4274">
                  <c:v>-0.27073000000000003</c:v>
                </c:pt>
                <c:pt idx="4275">
                  <c:v>-0.22189999999999999</c:v>
                </c:pt>
                <c:pt idx="4276">
                  <c:v>-0.25852000000000003</c:v>
                </c:pt>
                <c:pt idx="4277">
                  <c:v>-0.2341</c:v>
                </c:pt>
                <c:pt idx="4278">
                  <c:v>-0.2341</c:v>
                </c:pt>
                <c:pt idx="4279">
                  <c:v>-0.25852000000000003</c:v>
                </c:pt>
                <c:pt idx="4280">
                  <c:v>-0.24631</c:v>
                </c:pt>
                <c:pt idx="4281">
                  <c:v>-0.27073000000000003</c:v>
                </c:pt>
                <c:pt idx="4282">
                  <c:v>-0.27073000000000003</c:v>
                </c:pt>
                <c:pt idx="4283">
                  <c:v>-0.2341</c:v>
                </c:pt>
                <c:pt idx="4284">
                  <c:v>-0.22189999999999999</c:v>
                </c:pt>
                <c:pt idx="4285">
                  <c:v>-0.2341</c:v>
                </c:pt>
                <c:pt idx="4286">
                  <c:v>-0.25852000000000003</c:v>
                </c:pt>
                <c:pt idx="4287">
                  <c:v>-0.27073000000000003</c:v>
                </c:pt>
                <c:pt idx="4288">
                  <c:v>-0.24631</c:v>
                </c:pt>
                <c:pt idx="4289">
                  <c:v>-0.24631</c:v>
                </c:pt>
                <c:pt idx="4290">
                  <c:v>-0.27073000000000003</c:v>
                </c:pt>
                <c:pt idx="4291">
                  <c:v>-0.2341</c:v>
                </c:pt>
                <c:pt idx="4292">
                  <c:v>-0.2341</c:v>
                </c:pt>
                <c:pt idx="4293">
                  <c:v>-0.25852000000000003</c:v>
                </c:pt>
                <c:pt idx="4294">
                  <c:v>-0.24631</c:v>
                </c:pt>
                <c:pt idx="4295">
                  <c:v>-0.24631</c:v>
                </c:pt>
                <c:pt idx="4296">
                  <c:v>-0.25852000000000003</c:v>
                </c:pt>
                <c:pt idx="4297">
                  <c:v>-0.24631</c:v>
                </c:pt>
                <c:pt idx="4298">
                  <c:v>-0.24631</c:v>
                </c:pt>
                <c:pt idx="4299">
                  <c:v>-0.24631</c:v>
                </c:pt>
                <c:pt idx="4300">
                  <c:v>-0.25852000000000003</c:v>
                </c:pt>
                <c:pt idx="4301">
                  <c:v>-0.2341</c:v>
                </c:pt>
                <c:pt idx="4302">
                  <c:v>-0.25852000000000003</c:v>
                </c:pt>
                <c:pt idx="4303">
                  <c:v>-0.25852000000000003</c:v>
                </c:pt>
                <c:pt idx="4304">
                  <c:v>-0.25852000000000003</c:v>
                </c:pt>
                <c:pt idx="4305">
                  <c:v>-0.24631</c:v>
                </c:pt>
                <c:pt idx="4306">
                  <c:v>-0.24631</c:v>
                </c:pt>
                <c:pt idx="4307">
                  <c:v>-0.2341</c:v>
                </c:pt>
                <c:pt idx="4308">
                  <c:v>-0.25852000000000003</c:v>
                </c:pt>
                <c:pt idx="4309">
                  <c:v>-0.24631</c:v>
                </c:pt>
                <c:pt idx="4310">
                  <c:v>-0.24631</c:v>
                </c:pt>
                <c:pt idx="4311">
                  <c:v>-0.24631</c:v>
                </c:pt>
                <c:pt idx="4312">
                  <c:v>-0.25852000000000003</c:v>
                </c:pt>
                <c:pt idx="4313">
                  <c:v>-0.27073000000000003</c:v>
                </c:pt>
                <c:pt idx="4314">
                  <c:v>-0.27073000000000003</c:v>
                </c:pt>
                <c:pt idx="4315">
                  <c:v>-0.24631</c:v>
                </c:pt>
                <c:pt idx="4316">
                  <c:v>-0.2341</c:v>
                </c:pt>
                <c:pt idx="4317">
                  <c:v>-0.27073000000000003</c:v>
                </c:pt>
                <c:pt idx="4318">
                  <c:v>-0.24631</c:v>
                </c:pt>
                <c:pt idx="4319">
                  <c:v>-0.2341</c:v>
                </c:pt>
                <c:pt idx="4320">
                  <c:v>-0.27073000000000003</c:v>
                </c:pt>
                <c:pt idx="4321">
                  <c:v>-0.24631</c:v>
                </c:pt>
                <c:pt idx="4322">
                  <c:v>-0.2341</c:v>
                </c:pt>
                <c:pt idx="4323">
                  <c:v>-0.27073000000000003</c:v>
                </c:pt>
                <c:pt idx="4324">
                  <c:v>-0.24631</c:v>
                </c:pt>
                <c:pt idx="4325">
                  <c:v>-0.2341</c:v>
                </c:pt>
                <c:pt idx="4326">
                  <c:v>-0.27073000000000003</c:v>
                </c:pt>
                <c:pt idx="4327">
                  <c:v>-0.29514000000000001</c:v>
                </c:pt>
                <c:pt idx="4328">
                  <c:v>-0.24631</c:v>
                </c:pt>
                <c:pt idx="4329">
                  <c:v>-0.24631</c:v>
                </c:pt>
                <c:pt idx="4330">
                  <c:v>-0.22189999999999999</c:v>
                </c:pt>
                <c:pt idx="4331">
                  <c:v>-0.27073000000000003</c:v>
                </c:pt>
                <c:pt idx="4332">
                  <c:v>-0.25852000000000003</c:v>
                </c:pt>
                <c:pt idx="4333">
                  <c:v>-0.25852000000000003</c:v>
                </c:pt>
                <c:pt idx="4334">
                  <c:v>-0.24631</c:v>
                </c:pt>
                <c:pt idx="4335">
                  <c:v>-0.2341</c:v>
                </c:pt>
                <c:pt idx="4336">
                  <c:v>-0.24631</c:v>
                </c:pt>
                <c:pt idx="4337">
                  <c:v>-0.25852000000000003</c:v>
                </c:pt>
                <c:pt idx="4338">
                  <c:v>-0.24631</c:v>
                </c:pt>
                <c:pt idx="4339">
                  <c:v>-0.24631</c:v>
                </c:pt>
                <c:pt idx="4340">
                  <c:v>-0.28293000000000001</c:v>
                </c:pt>
                <c:pt idx="4341">
                  <c:v>-0.24631</c:v>
                </c:pt>
                <c:pt idx="4342">
                  <c:v>-0.27073000000000003</c:v>
                </c:pt>
                <c:pt idx="4343">
                  <c:v>-0.22189999999999999</c:v>
                </c:pt>
                <c:pt idx="4344">
                  <c:v>-0.25852000000000003</c:v>
                </c:pt>
                <c:pt idx="4345">
                  <c:v>-0.22189999999999999</c:v>
                </c:pt>
                <c:pt idx="4346">
                  <c:v>-0.24631</c:v>
                </c:pt>
                <c:pt idx="4347">
                  <c:v>-0.27073000000000003</c:v>
                </c:pt>
                <c:pt idx="4348">
                  <c:v>-0.22189999999999999</c:v>
                </c:pt>
                <c:pt idx="4349">
                  <c:v>-0.24631</c:v>
                </c:pt>
                <c:pt idx="4350">
                  <c:v>-0.24631</c:v>
                </c:pt>
                <c:pt idx="4351">
                  <c:v>-0.27073000000000003</c:v>
                </c:pt>
                <c:pt idx="4352">
                  <c:v>-0.25852000000000003</c:v>
                </c:pt>
                <c:pt idx="4353">
                  <c:v>-0.25852000000000003</c:v>
                </c:pt>
                <c:pt idx="4354">
                  <c:v>-0.25852000000000003</c:v>
                </c:pt>
                <c:pt idx="4355">
                  <c:v>-0.2341</c:v>
                </c:pt>
                <c:pt idx="4356">
                  <c:v>-0.24631</c:v>
                </c:pt>
                <c:pt idx="4357">
                  <c:v>-0.25852000000000003</c:v>
                </c:pt>
                <c:pt idx="4358">
                  <c:v>-0.25852000000000003</c:v>
                </c:pt>
                <c:pt idx="4359">
                  <c:v>-0.24631</c:v>
                </c:pt>
                <c:pt idx="4360">
                  <c:v>-0.24631</c:v>
                </c:pt>
                <c:pt idx="4361">
                  <c:v>-0.24631</c:v>
                </c:pt>
                <c:pt idx="4362">
                  <c:v>-0.25852000000000003</c:v>
                </c:pt>
                <c:pt idx="4363">
                  <c:v>-0.24631</c:v>
                </c:pt>
                <c:pt idx="4364">
                  <c:v>-0.25852000000000003</c:v>
                </c:pt>
                <c:pt idx="4365">
                  <c:v>-0.25852000000000003</c:v>
                </c:pt>
                <c:pt idx="4366">
                  <c:v>-0.25852000000000003</c:v>
                </c:pt>
                <c:pt idx="4367">
                  <c:v>-0.24631</c:v>
                </c:pt>
                <c:pt idx="4368">
                  <c:v>-0.27073000000000003</c:v>
                </c:pt>
                <c:pt idx="4369">
                  <c:v>-0.25852000000000003</c:v>
                </c:pt>
                <c:pt idx="4370">
                  <c:v>-0.24631</c:v>
                </c:pt>
                <c:pt idx="4371">
                  <c:v>-0.24631</c:v>
                </c:pt>
                <c:pt idx="4372">
                  <c:v>-0.24631</c:v>
                </c:pt>
                <c:pt idx="4373">
                  <c:v>-0.27073000000000003</c:v>
                </c:pt>
                <c:pt idx="4374">
                  <c:v>-0.24631</c:v>
                </c:pt>
                <c:pt idx="4375">
                  <c:v>-0.25852000000000003</c:v>
                </c:pt>
                <c:pt idx="4376">
                  <c:v>-0.27073000000000003</c:v>
                </c:pt>
                <c:pt idx="4377">
                  <c:v>-0.28293000000000001</c:v>
                </c:pt>
                <c:pt idx="4378">
                  <c:v>-0.25852000000000003</c:v>
                </c:pt>
                <c:pt idx="4379">
                  <c:v>-0.24631</c:v>
                </c:pt>
                <c:pt idx="4380">
                  <c:v>-0.25852000000000003</c:v>
                </c:pt>
                <c:pt idx="4381">
                  <c:v>-0.24631</c:v>
                </c:pt>
                <c:pt idx="4382">
                  <c:v>-0.25852000000000003</c:v>
                </c:pt>
                <c:pt idx="4383">
                  <c:v>-0.2341</c:v>
                </c:pt>
                <c:pt idx="4384">
                  <c:v>-0.25852000000000003</c:v>
                </c:pt>
                <c:pt idx="4385">
                  <c:v>-0.27073000000000003</c:v>
                </c:pt>
                <c:pt idx="4386">
                  <c:v>-0.25852000000000003</c:v>
                </c:pt>
                <c:pt idx="4387">
                  <c:v>-0.2341</c:v>
                </c:pt>
                <c:pt idx="4388">
                  <c:v>-0.28293000000000001</c:v>
                </c:pt>
                <c:pt idx="4389">
                  <c:v>-0.2341</c:v>
                </c:pt>
                <c:pt idx="4390">
                  <c:v>-0.2341</c:v>
                </c:pt>
                <c:pt idx="4391">
                  <c:v>-0.22189999999999999</c:v>
                </c:pt>
                <c:pt idx="4392">
                  <c:v>-0.25852000000000003</c:v>
                </c:pt>
                <c:pt idx="4393">
                  <c:v>-0.2341</c:v>
                </c:pt>
                <c:pt idx="4394">
                  <c:v>-0.24631</c:v>
                </c:pt>
                <c:pt idx="4395">
                  <c:v>-0.2341</c:v>
                </c:pt>
                <c:pt idx="4396">
                  <c:v>-0.27073000000000003</c:v>
                </c:pt>
                <c:pt idx="4397">
                  <c:v>-0.25852000000000003</c:v>
                </c:pt>
                <c:pt idx="4398">
                  <c:v>-0.2341</c:v>
                </c:pt>
                <c:pt idx="4399">
                  <c:v>-0.24631</c:v>
                </c:pt>
                <c:pt idx="4400">
                  <c:v>-0.25852000000000003</c:v>
                </c:pt>
                <c:pt idx="4401">
                  <c:v>-0.24631</c:v>
                </c:pt>
                <c:pt idx="4402">
                  <c:v>-0.22189999999999999</c:v>
                </c:pt>
                <c:pt idx="4403">
                  <c:v>-0.24631</c:v>
                </c:pt>
                <c:pt idx="4404">
                  <c:v>-0.25852000000000003</c:v>
                </c:pt>
                <c:pt idx="4405">
                  <c:v>-0.25852000000000003</c:v>
                </c:pt>
                <c:pt idx="4406">
                  <c:v>-0.25852000000000003</c:v>
                </c:pt>
                <c:pt idx="4407">
                  <c:v>-0.2341</c:v>
                </c:pt>
                <c:pt idx="4408">
                  <c:v>-0.27073000000000003</c:v>
                </c:pt>
                <c:pt idx="4409">
                  <c:v>-0.27073000000000003</c:v>
                </c:pt>
                <c:pt idx="4410">
                  <c:v>-0.25852000000000003</c:v>
                </c:pt>
                <c:pt idx="4411">
                  <c:v>-0.22189999999999999</c:v>
                </c:pt>
                <c:pt idx="4412">
                  <c:v>-0.24631</c:v>
                </c:pt>
                <c:pt idx="4413">
                  <c:v>-0.25852000000000003</c:v>
                </c:pt>
                <c:pt idx="4414">
                  <c:v>-0.25852000000000003</c:v>
                </c:pt>
                <c:pt idx="4415">
                  <c:v>-0.24631</c:v>
                </c:pt>
                <c:pt idx="4416">
                  <c:v>-0.24631</c:v>
                </c:pt>
                <c:pt idx="4417">
                  <c:v>-0.27073000000000003</c:v>
                </c:pt>
                <c:pt idx="4418">
                  <c:v>-0.25852000000000003</c:v>
                </c:pt>
                <c:pt idx="4419">
                  <c:v>-0.24631</c:v>
                </c:pt>
                <c:pt idx="4420">
                  <c:v>-0.24631</c:v>
                </c:pt>
                <c:pt idx="4421">
                  <c:v>-0.24631</c:v>
                </c:pt>
                <c:pt idx="4422">
                  <c:v>-0.25852000000000003</c:v>
                </c:pt>
                <c:pt idx="4423">
                  <c:v>-0.2341</c:v>
                </c:pt>
                <c:pt idx="4424">
                  <c:v>-0.25852000000000003</c:v>
                </c:pt>
                <c:pt idx="4425">
                  <c:v>-0.2341</c:v>
                </c:pt>
                <c:pt idx="4426">
                  <c:v>-0.25852000000000003</c:v>
                </c:pt>
                <c:pt idx="4427">
                  <c:v>-0.24631</c:v>
                </c:pt>
                <c:pt idx="4428">
                  <c:v>-0.25852000000000003</c:v>
                </c:pt>
                <c:pt idx="4429">
                  <c:v>-0.24631</c:v>
                </c:pt>
                <c:pt idx="4430">
                  <c:v>-0.27073000000000003</c:v>
                </c:pt>
                <c:pt idx="4431">
                  <c:v>-0.25852000000000003</c:v>
                </c:pt>
                <c:pt idx="4432">
                  <c:v>-0.24631</c:v>
                </c:pt>
                <c:pt idx="4433">
                  <c:v>-0.2341</c:v>
                </c:pt>
                <c:pt idx="4434">
                  <c:v>-0.27073000000000003</c:v>
                </c:pt>
                <c:pt idx="4435">
                  <c:v>-0.27073000000000003</c:v>
                </c:pt>
                <c:pt idx="4436">
                  <c:v>-0.2341</c:v>
                </c:pt>
                <c:pt idx="4437">
                  <c:v>-0.25852000000000003</c:v>
                </c:pt>
                <c:pt idx="4438">
                  <c:v>-0.2341</c:v>
                </c:pt>
                <c:pt idx="4439">
                  <c:v>-0.24631</c:v>
                </c:pt>
                <c:pt idx="4440">
                  <c:v>-0.2341</c:v>
                </c:pt>
                <c:pt idx="4441">
                  <c:v>-0.27073000000000003</c:v>
                </c:pt>
                <c:pt idx="4442">
                  <c:v>-0.27073000000000003</c:v>
                </c:pt>
                <c:pt idx="4443">
                  <c:v>-0.24631</c:v>
                </c:pt>
                <c:pt idx="4444">
                  <c:v>-0.25852000000000003</c:v>
                </c:pt>
                <c:pt idx="4445">
                  <c:v>-0.24631</c:v>
                </c:pt>
                <c:pt idx="4446">
                  <c:v>-0.25852000000000003</c:v>
                </c:pt>
                <c:pt idx="4447">
                  <c:v>-0.2341</c:v>
                </c:pt>
                <c:pt idx="4448">
                  <c:v>-0.25852000000000003</c:v>
                </c:pt>
                <c:pt idx="4449">
                  <c:v>-0.24631</c:v>
                </c:pt>
                <c:pt idx="4450">
                  <c:v>-0.27073000000000003</c:v>
                </c:pt>
                <c:pt idx="4451">
                  <c:v>-0.25852000000000003</c:v>
                </c:pt>
                <c:pt idx="4452">
                  <c:v>-0.28293000000000001</c:v>
                </c:pt>
                <c:pt idx="4453">
                  <c:v>-0.27073000000000003</c:v>
                </c:pt>
                <c:pt idx="4454">
                  <c:v>-0.24631</c:v>
                </c:pt>
                <c:pt idx="4455">
                  <c:v>-0.25852000000000003</c:v>
                </c:pt>
                <c:pt idx="4456">
                  <c:v>-0.27073000000000003</c:v>
                </c:pt>
                <c:pt idx="4457">
                  <c:v>-0.24631</c:v>
                </c:pt>
                <c:pt idx="4458">
                  <c:v>-0.2341</c:v>
                </c:pt>
                <c:pt idx="4459">
                  <c:v>-0.28293000000000001</c:v>
                </c:pt>
                <c:pt idx="4460">
                  <c:v>-0.24631</c:v>
                </c:pt>
                <c:pt idx="4461">
                  <c:v>-0.24631</c:v>
                </c:pt>
                <c:pt idx="4462">
                  <c:v>-0.27073000000000003</c:v>
                </c:pt>
                <c:pt idx="4463">
                  <c:v>-0.25852000000000003</c:v>
                </c:pt>
                <c:pt idx="4464">
                  <c:v>-0.25852000000000003</c:v>
                </c:pt>
                <c:pt idx="4465">
                  <c:v>-0.25852000000000003</c:v>
                </c:pt>
                <c:pt idx="4466">
                  <c:v>-0.24631</c:v>
                </c:pt>
                <c:pt idx="4467">
                  <c:v>-0.25852000000000003</c:v>
                </c:pt>
                <c:pt idx="4468">
                  <c:v>-0.22189999999999999</c:v>
                </c:pt>
                <c:pt idx="4469">
                  <c:v>-0.27073000000000003</c:v>
                </c:pt>
                <c:pt idx="4470">
                  <c:v>-0.2341</c:v>
                </c:pt>
                <c:pt idx="4471">
                  <c:v>-0.27073000000000003</c:v>
                </c:pt>
                <c:pt idx="4472">
                  <c:v>-0.2341</c:v>
                </c:pt>
                <c:pt idx="4473">
                  <c:v>-0.27073000000000003</c:v>
                </c:pt>
                <c:pt idx="4474">
                  <c:v>-0.25852000000000003</c:v>
                </c:pt>
                <c:pt idx="4475">
                  <c:v>-0.24631</c:v>
                </c:pt>
                <c:pt idx="4476">
                  <c:v>-0.24631</c:v>
                </c:pt>
                <c:pt idx="4477">
                  <c:v>-0.2341</c:v>
                </c:pt>
                <c:pt idx="4478">
                  <c:v>-0.24631</c:v>
                </c:pt>
                <c:pt idx="4479">
                  <c:v>-0.27073000000000003</c:v>
                </c:pt>
                <c:pt idx="4480">
                  <c:v>-0.25852000000000003</c:v>
                </c:pt>
                <c:pt idx="4481">
                  <c:v>-0.25852000000000003</c:v>
                </c:pt>
                <c:pt idx="4482">
                  <c:v>-0.24631</c:v>
                </c:pt>
                <c:pt idx="4483">
                  <c:v>-0.25852000000000003</c:v>
                </c:pt>
                <c:pt idx="4484">
                  <c:v>-0.27073000000000003</c:v>
                </c:pt>
                <c:pt idx="4485">
                  <c:v>-0.27073000000000003</c:v>
                </c:pt>
                <c:pt idx="4486">
                  <c:v>-0.24631</c:v>
                </c:pt>
                <c:pt idx="4487">
                  <c:v>-0.2341</c:v>
                </c:pt>
                <c:pt idx="4488">
                  <c:v>-0.25852000000000003</c:v>
                </c:pt>
                <c:pt idx="4489">
                  <c:v>-0.22189999999999999</c:v>
                </c:pt>
                <c:pt idx="4490">
                  <c:v>-0.24631</c:v>
                </c:pt>
                <c:pt idx="4491">
                  <c:v>-0.24631</c:v>
                </c:pt>
                <c:pt idx="4492">
                  <c:v>-0.2341</c:v>
                </c:pt>
                <c:pt idx="4493">
                  <c:v>-0.2341</c:v>
                </c:pt>
                <c:pt idx="4494">
                  <c:v>-0.24631</c:v>
                </c:pt>
                <c:pt idx="4495">
                  <c:v>-0.27073000000000003</c:v>
                </c:pt>
                <c:pt idx="4496">
                  <c:v>-0.27073000000000003</c:v>
                </c:pt>
                <c:pt idx="4497">
                  <c:v>-0.20968999999999999</c:v>
                </c:pt>
                <c:pt idx="4498">
                  <c:v>-0.24631</c:v>
                </c:pt>
                <c:pt idx="4499">
                  <c:v>-0.24631</c:v>
                </c:pt>
                <c:pt idx="4500">
                  <c:v>-0.2341</c:v>
                </c:pt>
                <c:pt idx="4501">
                  <c:v>-0.25852000000000003</c:v>
                </c:pt>
                <c:pt idx="4502">
                  <c:v>-0.24631</c:v>
                </c:pt>
                <c:pt idx="4503">
                  <c:v>-0.27073000000000003</c:v>
                </c:pt>
                <c:pt idx="4504">
                  <c:v>-0.22189999999999999</c:v>
                </c:pt>
                <c:pt idx="4505">
                  <c:v>-0.24631</c:v>
                </c:pt>
                <c:pt idx="4506">
                  <c:v>-0.25852000000000003</c:v>
                </c:pt>
                <c:pt idx="4507">
                  <c:v>-0.25852000000000003</c:v>
                </c:pt>
                <c:pt idx="4508">
                  <c:v>-0.25852000000000003</c:v>
                </c:pt>
                <c:pt idx="4509">
                  <c:v>-0.25852000000000003</c:v>
                </c:pt>
                <c:pt idx="4510">
                  <c:v>-0.24631</c:v>
                </c:pt>
                <c:pt idx="4511">
                  <c:v>-0.24631</c:v>
                </c:pt>
                <c:pt idx="4512">
                  <c:v>-0.24631</c:v>
                </c:pt>
                <c:pt idx="4513">
                  <c:v>-0.2341</c:v>
                </c:pt>
                <c:pt idx="4514">
                  <c:v>-0.28293000000000001</c:v>
                </c:pt>
                <c:pt idx="4515">
                  <c:v>-0.2341</c:v>
                </c:pt>
                <c:pt idx="4516">
                  <c:v>-0.24631</c:v>
                </c:pt>
                <c:pt idx="4517">
                  <c:v>-0.25852000000000003</c:v>
                </c:pt>
                <c:pt idx="4518">
                  <c:v>-0.28293000000000001</c:v>
                </c:pt>
                <c:pt idx="4519">
                  <c:v>-0.28293000000000001</c:v>
                </c:pt>
                <c:pt idx="4520">
                  <c:v>-0.25852000000000003</c:v>
                </c:pt>
                <c:pt idx="4521">
                  <c:v>-0.2341</c:v>
                </c:pt>
                <c:pt idx="4522">
                  <c:v>-0.25852000000000003</c:v>
                </c:pt>
                <c:pt idx="4523">
                  <c:v>-0.27073000000000003</c:v>
                </c:pt>
                <c:pt idx="4524">
                  <c:v>-0.2341</c:v>
                </c:pt>
                <c:pt idx="4525">
                  <c:v>-0.25852000000000003</c:v>
                </c:pt>
                <c:pt idx="4526">
                  <c:v>-0.25852000000000003</c:v>
                </c:pt>
                <c:pt idx="4527">
                  <c:v>-0.25852000000000003</c:v>
                </c:pt>
                <c:pt idx="4528">
                  <c:v>-0.28293000000000001</c:v>
                </c:pt>
                <c:pt idx="4529">
                  <c:v>-0.2341</c:v>
                </c:pt>
                <c:pt idx="4530">
                  <c:v>-0.2341</c:v>
                </c:pt>
                <c:pt idx="4531">
                  <c:v>-0.24631</c:v>
                </c:pt>
                <c:pt idx="4532">
                  <c:v>-0.25852000000000003</c:v>
                </c:pt>
                <c:pt idx="4533">
                  <c:v>-0.28293000000000001</c:v>
                </c:pt>
                <c:pt idx="4534">
                  <c:v>-0.28293000000000001</c:v>
                </c:pt>
                <c:pt idx="4535">
                  <c:v>-0.25852000000000003</c:v>
                </c:pt>
                <c:pt idx="4536">
                  <c:v>-0.2341</c:v>
                </c:pt>
                <c:pt idx="4537">
                  <c:v>-0.27073000000000003</c:v>
                </c:pt>
                <c:pt idx="4538">
                  <c:v>-0.27073000000000003</c:v>
                </c:pt>
                <c:pt idx="4539">
                  <c:v>-0.25852000000000003</c:v>
                </c:pt>
                <c:pt idx="4540">
                  <c:v>-0.24631</c:v>
                </c:pt>
                <c:pt idx="4541">
                  <c:v>-0.27073000000000003</c:v>
                </c:pt>
                <c:pt idx="4542">
                  <c:v>-0.27073000000000003</c:v>
                </c:pt>
                <c:pt idx="4543">
                  <c:v>-0.25852000000000003</c:v>
                </c:pt>
                <c:pt idx="4544">
                  <c:v>-0.27073000000000003</c:v>
                </c:pt>
                <c:pt idx="4545">
                  <c:v>-0.27073000000000003</c:v>
                </c:pt>
                <c:pt idx="4546">
                  <c:v>-0.24631</c:v>
                </c:pt>
                <c:pt idx="4547">
                  <c:v>-0.25852000000000003</c:v>
                </c:pt>
                <c:pt idx="4548">
                  <c:v>-0.27073000000000003</c:v>
                </c:pt>
                <c:pt idx="4549">
                  <c:v>-0.2341</c:v>
                </c:pt>
                <c:pt idx="4550">
                  <c:v>-0.28293000000000001</c:v>
                </c:pt>
                <c:pt idx="4551">
                  <c:v>-0.24631</c:v>
                </c:pt>
                <c:pt idx="4552">
                  <c:v>-0.27073000000000003</c:v>
                </c:pt>
                <c:pt idx="4553">
                  <c:v>-0.22189999999999999</c:v>
                </c:pt>
                <c:pt idx="4554">
                  <c:v>-0.25852000000000003</c:v>
                </c:pt>
                <c:pt idx="4555">
                  <c:v>-0.24631</c:v>
                </c:pt>
                <c:pt idx="4556">
                  <c:v>-0.25852000000000003</c:v>
                </c:pt>
                <c:pt idx="4557">
                  <c:v>-0.22189999999999999</c:v>
                </c:pt>
                <c:pt idx="4558">
                  <c:v>-0.27073000000000003</c:v>
                </c:pt>
                <c:pt idx="4559">
                  <c:v>-0.25852000000000003</c:v>
                </c:pt>
                <c:pt idx="4560">
                  <c:v>-0.27073000000000003</c:v>
                </c:pt>
                <c:pt idx="4561">
                  <c:v>-0.25852000000000003</c:v>
                </c:pt>
                <c:pt idx="4562">
                  <c:v>-0.27073000000000003</c:v>
                </c:pt>
                <c:pt idx="4563">
                  <c:v>-0.27073000000000003</c:v>
                </c:pt>
                <c:pt idx="4564">
                  <c:v>-0.28293000000000001</c:v>
                </c:pt>
                <c:pt idx="4565">
                  <c:v>-0.27073000000000003</c:v>
                </c:pt>
                <c:pt idx="4566">
                  <c:v>-0.24631</c:v>
                </c:pt>
                <c:pt idx="4567">
                  <c:v>-0.24631</c:v>
                </c:pt>
                <c:pt idx="4568">
                  <c:v>-0.25852000000000003</c:v>
                </c:pt>
                <c:pt idx="4569">
                  <c:v>-0.27073000000000003</c:v>
                </c:pt>
                <c:pt idx="4570">
                  <c:v>-0.27073000000000003</c:v>
                </c:pt>
                <c:pt idx="4571">
                  <c:v>-0.24631</c:v>
                </c:pt>
                <c:pt idx="4572">
                  <c:v>-0.2341</c:v>
                </c:pt>
                <c:pt idx="4573">
                  <c:v>-0.25852000000000003</c:v>
                </c:pt>
                <c:pt idx="4574">
                  <c:v>-0.27073000000000003</c:v>
                </c:pt>
                <c:pt idx="4575">
                  <c:v>-0.24631</c:v>
                </c:pt>
                <c:pt idx="4576">
                  <c:v>-0.27073000000000003</c:v>
                </c:pt>
                <c:pt idx="4577">
                  <c:v>-0.25852000000000003</c:v>
                </c:pt>
                <c:pt idx="4578">
                  <c:v>-0.2341</c:v>
                </c:pt>
                <c:pt idx="4579">
                  <c:v>-0.25852000000000003</c:v>
                </c:pt>
                <c:pt idx="4580">
                  <c:v>-0.24631</c:v>
                </c:pt>
                <c:pt idx="4581">
                  <c:v>-0.27073000000000003</c:v>
                </c:pt>
                <c:pt idx="4582">
                  <c:v>-0.27073000000000003</c:v>
                </c:pt>
                <c:pt idx="4583">
                  <c:v>-0.27073000000000003</c:v>
                </c:pt>
                <c:pt idx="4584">
                  <c:v>-0.24631</c:v>
                </c:pt>
                <c:pt idx="4585">
                  <c:v>-0.28293000000000001</c:v>
                </c:pt>
                <c:pt idx="4586">
                  <c:v>-0.28293000000000001</c:v>
                </c:pt>
                <c:pt idx="4587">
                  <c:v>-0.25852000000000003</c:v>
                </c:pt>
                <c:pt idx="4588">
                  <c:v>-0.24631</c:v>
                </c:pt>
                <c:pt idx="4589">
                  <c:v>-0.27073000000000003</c:v>
                </c:pt>
                <c:pt idx="4590">
                  <c:v>-0.28293000000000001</c:v>
                </c:pt>
                <c:pt idx="4591">
                  <c:v>-0.25852000000000003</c:v>
                </c:pt>
                <c:pt idx="4592">
                  <c:v>-0.27073000000000003</c:v>
                </c:pt>
                <c:pt idx="4593">
                  <c:v>-0.27073000000000003</c:v>
                </c:pt>
                <c:pt idx="4594">
                  <c:v>-0.25852000000000003</c:v>
                </c:pt>
                <c:pt idx="4595">
                  <c:v>-0.25852000000000003</c:v>
                </c:pt>
                <c:pt idx="4596">
                  <c:v>-0.24631</c:v>
                </c:pt>
                <c:pt idx="4597">
                  <c:v>-0.27073000000000003</c:v>
                </c:pt>
                <c:pt idx="4598">
                  <c:v>-0.25852000000000003</c:v>
                </c:pt>
                <c:pt idx="4599">
                  <c:v>-0.27073000000000003</c:v>
                </c:pt>
                <c:pt idx="4600">
                  <c:v>-0.25852000000000003</c:v>
                </c:pt>
                <c:pt idx="4601">
                  <c:v>-0.24631</c:v>
                </c:pt>
                <c:pt idx="4602">
                  <c:v>-0.2341</c:v>
                </c:pt>
                <c:pt idx="4603">
                  <c:v>-0.25852000000000003</c:v>
                </c:pt>
                <c:pt idx="4604">
                  <c:v>-0.27073000000000003</c:v>
                </c:pt>
                <c:pt idx="4605">
                  <c:v>-0.27073000000000003</c:v>
                </c:pt>
                <c:pt idx="4606">
                  <c:v>-0.25852000000000003</c:v>
                </c:pt>
                <c:pt idx="4607">
                  <c:v>-0.2341</c:v>
                </c:pt>
                <c:pt idx="4608">
                  <c:v>-0.25852000000000003</c:v>
                </c:pt>
                <c:pt idx="4609">
                  <c:v>-0.22189999999999999</c:v>
                </c:pt>
                <c:pt idx="4610">
                  <c:v>-0.28293000000000001</c:v>
                </c:pt>
                <c:pt idx="4611">
                  <c:v>-0.25852000000000003</c:v>
                </c:pt>
                <c:pt idx="4612">
                  <c:v>-0.27073000000000003</c:v>
                </c:pt>
                <c:pt idx="4613">
                  <c:v>-0.24631</c:v>
                </c:pt>
                <c:pt idx="4614">
                  <c:v>-0.25852000000000003</c:v>
                </c:pt>
                <c:pt idx="4615">
                  <c:v>-0.28293000000000001</c:v>
                </c:pt>
                <c:pt idx="4616">
                  <c:v>-0.27073000000000003</c:v>
                </c:pt>
                <c:pt idx="4617">
                  <c:v>-0.24631</c:v>
                </c:pt>
                <c:pt idx="4618">
                  <c:v>-0.25852000000000003</c:v>
                </c:pt>
                <c:pt idx="4619">
                  <c:v>-0.27073000000000003</c:v>
                </c:pt>
                <c:pt idx="4620">
                  <c:v>-0.27073000000000003</c:v>
                </c:pt>
                <c:pt idx="4621">
                  <c:v>-0.25852000000000003</c:v>
                </c:pt>
                <c:pt idx="4622">
                  <c:v>-0.28293000000000001</c:v>
                </c:pt>
                <c:pt idx="4623">
                  <c:v>-0.24631</c:v>
                </c:pt>
                <c:pt idx="4624">
                  <c:v>-0.25852000000000003</c:v>
                </c:pt>
                <c:pt idx="4625">
                  <c:v>-0.27073000000000003</c:v>
                </c:pt>
                <c:pt idx="4626">
                  <c:v>-0.27073000000000003</c:v>
                </c:pt>
                <c:pt idx="4627">
                  <c:v>-0.25852000000000003</c:v>
                </c:pt>
                <c:pt idx="4628">
                  <c:v>-0.24631</c:v>
                </c:pt>
                <c:pt idx="4629">
                  <c:v>-0.25852000000000003</c:v>
                </c:pt>
                <c:pt idx="4630">
                  <c:v>-0.25852000000000003</c:v>
                </c:pt>
                <c:pt idx="4631">
                  <c:v>-0.24631</c:v>
                </c:pt>
                <c:pt idx="4632">
                  <c:v>-0.27073000000000003</c:v>
                </c:pt>
                <c:pt idx="4633">
                  <c:v>-0.25852000000000003</c:v>
                </c:pt>
                <c:pt idx="4634">
                  <c:v>-0.27073000000000003</c:v>
                </c:pt>
                <c:pt idx="4635">
                  <c:v>-0.24631</c:v>
                </c:pt>
                <c:pt idx="4636">
                  <c:v>-0.24631</c:v>
                </c:pt>
                <c:pt idx="4637">
                  <c:v>-0.27073000000000003</c:v>
                </c:pt>
                <c:pt idx="4638">
                  <c:v>-0.27073000000000003</c:v>
                </c:pt>
                <c:pt idx="4639">
                  <c:v>-0.25852000000000003</c:v>
                </c:pt>
                <c:pt idx="4640">
                  <c:v>-0.27073000000000003</c:v>
                </c:pt>
                <c:pt idx="4641">
                  <c:v>-0.25852000000000003</c:v>
                </c:pt>
                <c:pt idx="4642">
                  <c:v>-0.25852000000000003</c:v>
                </c:pt>
                <c:pt idx="4643">
                  <c:v>-0.2341</c:v>
                </c:pt>
                <c:pt idx="4644">
                  <c:v>-0.24631</c:v>
                </c:pt>
                <c:pt idx="4645">
                  <c:v>-0.25852000000000003</c:v>
                </c:pt>
                <c:pt idx="4646">
                  <c:v>-0.24631</c:v>
                </c:pt>
                <c:pt idx="4647">
                  <c:v>-0.2341</c:v>
                </c:pt>
                <c:pt idx="4648">
                  <c:v>-0.27073000000000003</c:v>
                </c:pt>
                <c:pt idx="4649">
                  <c:v>-0.27073000000000003</c:v>
                </c:pt>
                <c:pt idx="4650">
                  <c:v>-0.25852000000000003</c:v>
                </c:pt>
                <c:pt idx="4651">
                  <c:v>-0.24631</c:v>
                </c:pt>
                <c:pt idx="4652">
                  <c:v>-0.24631</c:v>
                </c:pt>
                <c:pt idx="4653">
                  <c:v>-0.25852000000000003</c:v>
                </c:pt>
                <c:pt idx="4654">
                  <c:v>-0.27073000000000003</c:v>
                </c:pt>
                <c:pt idx="4655">
                  <c:v>-0.24631</c:v>
                </c:pt>
                <c:pt idx="4656">
                  <c:v>-0.2341</c:v>
                </c:pt>
                <c:pt idx="4657">
                  <c:v>-0.24631</c:v>
                </c:pt>
                <c:pt idx="4658">
                  <c:v>-0.27073000000000003</c:v>
                </c:pt>
                <c:pt idx="4659">
                  <c:v>-0.27073000000000003</c:v>
                </c:pt>
                <c:pt idx="4660">
                  <c:v>-0.24631</c:v>
                </c:pt>
                <c:pt idx="4661">
                  <c:v>-0.27073000000000003</c:v>
                </c:pt>
                <c:pt idx="4662">
                  <c:v>-0.2341</c:v>
                </c:pt>
                <c:pt idx="4663">
                  <c:v>-0.2341</c:v>
                </c:pt>
                <c:pt idx="4664">
                  <c:v>-0.28293000000000001</c:v>
                </c:pt>
                <c:pt idx="4665">
                  <c:v>-0.27073000000000003</c:v>
                </c:pt>
                <c:pt idx="4666">
                  <c:v>-0.27073000000000003</c:v>
                </c:pt>
                <c:pt idx="4667">
                  <c:v>-0.2341</c:v>
                </c:pt>
                <c:pt idx="4668">
                  <c:v>-0.24631</c:v>
                </c:pt>
                <c:pt idx="4669">
                  <c:v>-0.27073000000000003</c:v>
                </c:pt>
                <c:pt idx="4670">
                  <c:v>-0.25852000000000003</c:v>
                </c:pt>
                <c:pt idx="4671">
                  <c:v>-0.27073000000000003</c:v>
                </c:pt>
                <c:pt idx="4672">
                  <c:v>-0.24631</c:v>
                </c:pt>
                <c:pt idx="4673">
                  <c:v>-0.2341</c:v>
                </c:pt>
                <c:pt idx="4674">
                  <c:v>-0.24631</c:v>
                </c:pt>
                <c:pt idx="4675">
                  <c:v>-0.24631</c:v>
                </c:pt>
                <c:pt idx="4676">
                  <c:v>-0.25852000000000003</c:v>
                </c:pt>
                <c:pt idx="4677">
                  <c:v>-0.27073000000000003</c:v>
                </c:pt>
                <c:pt idx="4678">
                  <c:v>-0.2341</c:v>
                </c:pt>
                <c:pt idx="4679">
                  <c:v>-0.2341</c:v>
                </c:pt>
                <c:pt idx="4680">
                  <c:v>-0.20968999999999999</c:v>
                </c:pt>
                <c:pt idx="4681">
                  <c:v>-0.25852000000000003</c:v>
                </c:pt>
                <c:pt idx="4682">
                  <c:v>-0.24631</c:v>
                </c:pt>
                <c:pt idx="4683">
                  <c:v>-0.24631</c:v>
                </c:pt>
                <c:pt idx="4684">
                  <c:v>-0.25852000000000003</c:v>
                </c:pt>
                <c:pt idx="4685">
                  <c:v>-0.24631</c:v>
                </c:pt>
                <c:pt idx="4686">
                  <c:v>-0.27073000000000003</c:v>
                </c:pt>
                <c:pt idx="4687">
                  <c:v>-0.24631</c:v>
                </c:pt>
                <c:pt idx="4688">
                  <c:v>-0.27073000000000003</c:v>
                </c:pt>
                <c:pt idx="4689">
                  <c:v>-0.25852000000000003</c:v>
                </c:pt>
                <c:pt idx="4690">
                  <c:v>-0.25852000000000003</c:v>
                </c:pt>
                <c:pt idx="4691">
                  <c:v>-0.25852000000000003</c:v>
                </c:pt>
                <c:pt idx="4692">
                  <c:v>-0.22189999999999999</c:v>
                </c:pt>
                <c:pt idx="4693">
                  <c:v>-0.27073000000000003</c:v>
                </c:pt>
                <c:pt idx="4694">
                  <c:v>-0.27073000000000003</c:v>
                </c:pt>
                <c:pt idx="4695">
                  <c:v>-0.2341</c:v>
                </c:pt>
                <c:pt idx="4696">
                  <c:v>-0.2341</c:v>
                </c:pt>
                <c:pt idx="4697">
                  <c:v>-0.24631</c:v>
                </c:pt>
                <c:pt idx="4698">
                  <c:v>-0.2341</c:v>
                </c:pt>
                <c:pt idx="4699">
                  <c:v>-0.2341</c:v>
                </c:pt>
                <c:pt idx="4700">
                  <c:v>-0.27073000000000003</c:v>
                </c:pt>
                <c:pt idx="4701">
                  <c:v>-0.28293000000000001</c:v>
                </c:pt>
                <c:pt idx="4702">
                  <c:v>-0.25852000000000003</c:v>
                </c:pt>
                <c:pt idx="4703">
                  <c:v>-0.24631</c:v>
                </c:pt>
                <c:pt idx="4704">
                  <c:v>-0.25852000000000003</c:v>
                </c:pt>
                <c:pt idx="4705">
                  <c:v>-0.24631</c:v>
                </c:pt>
                <c:pt idx="4706">
                  <c:v>-0.27073000000000003</c:v>
                </c:pt>
                <c:pt idx="4707">
                  <c:v>-0.25852000000000003</c:v>
                </c:pt>
                <c:pt idx="4708">
                  <c:v>-0.24631</c:v>
                </c:pt>
                <c:pt idx="4709">
                  <c:v>-0.27073000000000003</c:v>
                </c:pt>
                <c:pt idx="4710">
                  <c:v>-0.2341</c:v>
                </c:pt>
                <c:pt idx="4711">
                  <c:v>-0.27073000000000003</c:v>
                </c:pt>
                <c:pt idx="4712">
                  <c:v>-0.24631</c:v>
                </c:pt>
                <c:pt idx="4713">
                  <c:v>-0.27073000000000003</c:v>
                </c:pt>
                <c:pt idx="4714">
                  <c:v>-0.25852000000000003</c:v>
                </c:pt>
                <c:pt idx="4715">
                  <c:v>-0.25852000000000003</c:v>
                </c:pt>
                <c:pt idx="4716">
                  <c:v>-0.25852000000000003</c:v>
                </c:pt>
                <c:pt idx="4717">
                  <c:v>-0.24631</c:v>
                </c:pt>
                <c:pt idx="4718">
                  <c:v>-0.28293000000000001</c:v>
                </c:pt>
                <c:pt idx="4719">
                  <c:v>-0.24631</c:v>
                </c:pt>
                <c:pt idx="4720">
                  <c:v>-0.24631</c:v>
                </c:pt>
                <c:pt idx="4721">
                  <c:v>-0.25852000000000003</c:v>
                </c:pt>
                <c:pt idx="4722">
                  <c:v>-0.24631</c:v>
                </c:pt>
                <c:pt idx="4723">
                  <c:v>-0.25852000000000003</c:v>
                </c:pt>
                <c:pt idx="4724">
                  <c:v>-0.2341</c:v>
                </c:pt>
                <c:pt idx="4725">
                  <c:v>-0.2341</c:v>
                </c:pt>
                <c:pt idx="4726">
                  <c:v>-0.24631</c:v>
                </c:pt>
                <c:pt idx="4727">
                  <c:v>-0.2341</c:v>
                </c:pt>
                <c:pt idx="4728">
                  <c:v>-0.28293000000000001</c:v>
                </c:pt>
                <c:pt idx="4729">
                  <c:v>-0.27073000000000003</c:v>
                </c:pt>
                <c:pt idx="4730">
                  <c:v>-0.2341</c:v>
                </c:pt>
                <c:pt idx="4731">
                  <c:v>-0.25852000000000003</c:v>
                </c:pt>
                <c:pt idx="4732">
                  <c:v>-0.24631</c:v>
                </c:pt>
                <c:pt idx="4733">
                  <c:v>-0.24631</c:v>
                </c:pt>
                <c:pt idx="4734">
                  <c:v>-0.25852000000000003</c:v>
                </c:pt>
                <c:pt idx="4735">
                  <c:v>-0.24631</c:v>
                </c:pt>
                <c:pt idx="4736">
                  <c:v>-0.27073000000000003</c:v>
                </c:pt>
                <c:pt idx="4737">
                  <c:v>-0.25852000000000003</c:v>
                </c:pt>
                <c:pt idx="4738">
                  <c:v>-0.25852000000000003</c:v>
                </c:pt>
                <c:pt idx="4739">
                  <c:v>-0.27073000000000003</c:v>
                </c:pt>
                <c:pt idx="4740">
                  <c:v>-0.25852000000000003</c:v>
                </c:pt>
                <c:pt idx="4741">
                  <c:v>-0.24631</c:v>
                </c:pt>
                <c:pt idx="4742">
                  <c:v>-0.2341</c:v>
                </c:pt>
                <c:pt idx="4743">
                  <c:v>-0.24631</c:v>
                </c:pt>
                <c:pt idx="4744">
                  <c:v>-0.22189999999999999</c:v>
                </c:pt>
                <c:pt idx="4745">
                  <c:v>-0.24631</c:v>
                </c:pt>
                <c:pt idx="4746">
                  <c:v>-0.24631</c:v>
                </c:pt>
                <c:pt idx="4747">
                  <c:v>-0.2341</c:v>
                </c:pt>
                <c:pt idx="4748">
                  <c:v>-0.22189999999999999</c:v>
                </c:pt>
                <c:pt idx="4749">
                  <c:v>-0.25852000000000003</c:v>
                </c:pt>
                <c:pt idx="4750">
                  <c:v>-0.25852000000000003</c:v>
                </c:pt>
                <c:pt idx="4751">
                  <c:v>-0.2341</c:v>
                </c:pt>
                <c:pt idx="4752">
                  <c:v>-0.27073000000000003</c:v>
                </c:pt>
                <c:pt idx="4753">
                  <c:v>-0.2341</c:v>
                </c:pt>
                <c:pt idx="4754">
                  <c:v>-0.27073000000000003</c:v>
                </c:pt>
                <c:pt idx="4755">
                  <c:v>-0.27073000000000003</c:v>
                </c:pt>
                <c:pt idx="4756">
                  <c:v>-0.2341</c:v>
                </c:pt>
                <c:pt idx="4757">
                  <c:v>-0.2341</c:v>
                </c:pt>
                <c:pt idx="4758">
                  <c:v>-0.25852000000000003</c:v>
                </c:pt>
                <c:pt idx="4759">
                  <c:v>-0.27073000000000003</c:v>
                </c:pt>
                <c:pt idx="4760">
                  <c:v>-0.2341</c:v>
                </c:pt>
                <c:pt idx="4761">
                  <c:v>-0.25852000000000003</c:v>
                </c:pt>
                <c:pt idx="4762">
                  <c:v>-0.2341</c:v>
                </c:pt>
                <c:pt idx="4763">
                  <c:v>-0.27073000000000003</c:v>
                </c:pt>
                <c:pt idx="4764">
                  <c:v>-0.2341</c:v>
                </c:pt>
                <c:pt idx="4765">
                  <c:v>-0.29514000000000001</c:v>
                </c:pt>
                <c:pt idx="4766">
                  <c:v>-0.24631</c:v>
                </c:pt>
                <c:pt idx="4767">
                  <c:v>-0.25852000000000003</c:v>
                </c:pt>
                <c:pt idx="4768">
                  <c:v>-0.2341</c:v>
                </c:pt>
                <c:pt idx="4769">
                  <c:v>-0.27073000000000003</c:v>
                </c:pt>
                <c:pt idx="4770">
                  <c:v>-0.2341</c:v>
                </c:pt>
                <c:pt idx="4771">
                  <c:v>-0.27073000000000003</c:v>
                </c:pt>
                <c:pt idx="4772">
                  <c:v>-0.2341</c:v>
                </c:pt>
                <c:pt idx="4773">
                  <c:v>-0.25852000000000003</c:v>
                </c:pt>
                <c:pt idx="4774">
                  <c:v>-0.24631</c:v>
                </c:pt>
                <c:pt idx="4775">
                  <c:v>-0.24631</c:v>
                </c:pt>
                <c:pt idx="4776">
                  <c:v>-0.25852000000000003</c:v>
                </c:pt>
                <c:pt idx="4777">
                  <c:v>-0.25852000000000003</c:v>
                </c:pt>
                <c:pt idx="4778">
                  <c:v>-0.24631</c:v>
                </c:pt>
                <c:pt idx="4779">
                  <c:v>-0.27073000000000003</c:v>
                </c:pt>
                <c:pt idx="4780">
                  <c:v>-0.25852000000000003</c:v>
                </c:pt>
                <c:pt idx="4781">
                  <c:v>-0.24631</c:v>
                </c:pt>
                <c:pt idx="4782">
                  <c:v>-0.25852000000000003</c:v>
                </c:pt>
                <c:pt idx="4783">
                  <c:v>-0.25852000000000003</c:v>
                </c:pt>
                <c:pt idx="4784">
                  <c:v>-0.28293000000000001</c:v>
                </c:pt>
                <c:pt idx="4785">
                  <c:v>-0.24631</c:v>
                </c:pt>
                <c:pt idx="4786">
                  <c:v>-0.25852000000000003</c:v>
                </c:pt>
                <c:pt idx="4787">
                  <c:v>-0.25852000000000003</c:v>
                </c:pt>
                <c:pt idx="4788">
                  <c:v>-0.2341</c:v>
                </c:pt>
                <c:pt idx="4789">
                  <c:v>-0.24631</c:v>
                </c:pt>
                <c:pt idx="4790">
                  <c:v>-0.27073000000000003</c:v>
                </c:pt>
                <c:pt idx="4791">
                  <c:v>-0.24631</c:v>
                </c:pt>
                <c:pt idx="4792">
                  <c:v>-0.22189999999999999</c:v>
                </c:pt>
                <c:pt idx="4793">
                  <c:v>-0.27073000000000003</c:v>
                </c:pt>
                <c:pt idx="4794">
                  <c:v>-0.25852000000000003</c:v>
                </c:pt>
                <c:pt idx="4795">
                  <c:v>-0.25852000000000003</c:v>
                </c:pt>
                <c:pt idx="4796">
                  <c:v>-0.24631</c:v>
                </c:pt>
                <c:pt idx="4797">
                  <c:v>-0.24631</c:v>
                </c:pt>
                <c:pt idx="4798">
                  <c:v>-0.27073000000000003</c:v>
                </c:pt>
                <c:pt idx="4799">
                  <c:v>-0.24631</c:v>
                </c:pt>
                <c:pt idx="4800">
                  <c:v>-0.25852000000000003</c:v>
                </c:pt>
                <c:pt idx="4801">
                  <c:v>-0.2341</c:v>
                </c:pt>
                <c:pt idx="4802">
                  <c:v>-0.2341</c:v>
                </c:pt>
                <c:pt idx="4803">
                  <c:v>-0.25852000000000003</c:v>
                </c:pt>
                <c:pt idx="4804">
                  <c:v>-0.2341</c:v>
                </c:pt>
                <c:pt idx="4805">
                  <c:v>-0.24631</c:v>
                </c:pt>
                <c:pt idx="4806">
                  <c:v>-0.24631</c:v>
                </c:pt>
                <c:pt idx="4807">
                  <c:v>-0.25852000000000003</c:v>
                </c:pt>
                <c:pt idx="4808">
                  <c:v>-0.25852000000000003</c:v>
                </c:pt>
                <c:pt idx="4809">
                  <c:v>-0.24631</c:v>
                </c:pt>
                <c:pt idx="4810">
                  <c:v>-0.2341</c:v>
                </c:pt>
                <c:pt idx="4811">
                  <c:v>-0.25852000000000003</c:v>
                </c:pt>
                <c:pt idx="4812">
                  <c:v>-0.24631</c:v>
                </c:pt>
                <c:pt idx="4813">
                  <c:v>-0.2341</c:v>
                </c:pt>
                <c:pt idx="4814">
                  <c:v>-0.25852000000000003</c:v>
                </c:pt>
                <c:pt idx="4815">
                  <c:v>-0.24631</c:v>
                </c:pt>
                <c:pt idx="4816">
                  <c:v>-0.2341</c:v>
                </c:pt>
                <c:pt idx="4817">
                  <c:v>-0.2341</c:v>
                </c:pt>
                <c:pt idx="4818">
                  <c:v>-0.24631</c:v>
                </c:pt>
                <c:pt idx="4819">
                  <c:v>-0.27073000000000003</c:v>
                </c:pt>
                <c:pt idx="4820">
                  <c:v>-0.25852000000000003</c:v>
                </c:pt>
                <c:pt idx="4821">
                  <c:v>-0.24631</c:v>
                </c:pt>
                <c:pt idx="4822">
                  <c:v>-0.28293000000000001</c:v>
                </c:pt>
                <c:pt idx="4823">
                  <c:v>-0.25852000000000003</c:v>
                </c:pt>
                <c:pt idx="4824">
                  <c:v>-0.24631</c:v>
                </c:pt>
                <c:pt idx="4825">
                  <c:v>-0.24631</c:v>
                </c:pt>
                <c:pt idx="4826">
                  <c:v>-0.24631</c:v>
                </c:pt>
                <c:pt idx="4827">
                  <c:v>-0.25852000000000003</c:v>
                </c:pt>
                <c:pt idx="4828">
                  <c:v>-0.22189999999999999</c:v>
                </c:pt>
                <c:pt idx="4829">
                  <c:v>-0.29514000000000001</c:v>
                </c:pt>
                <c:pt idx="4830">
                  <c:v>-0.20968999999999999</c:v>
                </c:pt>
                <c:pt idx="4831">
                  <c:v>-0.24631</c:v>
                </c:pt>
                <c:pt idx="4832">
                  <c:v>-0.25852000000000003</c:v>
                </c:pt>
                <c:pt idx="4833">
                  <c:v>-0.27073000000000003</c:v>
                </c:pt>
                <c:pt idx="4834">
                  <c:v>-0.2341</c:v>
                </c:pt>
                <c:pt idx="4835">
                  <c:v>-0.22189999999999999</c:v>
                </c:pt>
                <c:pt idx="4836">
                  <c:v>-0.27073000000000003</c:v>
                </c:pt>
                <c:pt idx="4837">
                  <c:v>-0.25852000000000003</c:v>
                </c:pt>
                <c:pt idx="4838">
                  <c:v>-0.27073000000000003</c:v>
                </c:pt>
                <c:pt idx="4839">
                  <c:v>-0.25852000000000003</c:v>
                </c:pt>
                <c:pt idx="4840">
                  <c:v>-0.27073000000000003</c:v>
                </c:pt>
                <c:pt idx="4841">
                  <c:v>-0.2341</c:v>
                </c:pt>
                <c:pt idx="4842">
                  <c:v>-0.25852000000000003</c:v>
                </c:pt>
                <c:pt idx="4843">
                  <c:v>-0.25852000000000003</c:v>
                </c:pt>
                <c:pt idx="4844">
                  <c:v>-0.24631</c:v>
                </c:pt>
                <c:pt idx="4845">
                  <c:v>-0.2341</c:v>
                </c:pt>
                <c:pt idx="4846">
                  <c:v>-0.2341</c:v>
                </c:pt>
                <c:pt idx="4847">
                  <c:v>-0.25852000000000003</c:v>
                </c:pt>
                <c:pt idx="4848">
                  <c:v>-0.22189999999999999</c:v>
                </c:pt>
                <c:pt idx="4849">
                  <c:v>-0.25852000000000003</c:v>
                </c:pt>
                <c:pt idx="4850">
                  <c:v>-0.2341</c:v>
                </c:pt>
                <c:pt idx="4851">
                  <c:v>-0.24631</c:v>
                </c:pt>
                <c:pt idx="4852">
                  <c:v>-0.24631</c:v>
                </c:pt>
                <c:pt idx="4853">
                  <c:v>-0.24631</c:v>
                </c:pt>
                <c:pt idx="4854">
                  <c:v>-0.25852000000000003</c:v>
                </c:pt>
                <c:pt idx="4855">
                  <c:v>-0.28293000000000001</c:v>
                </c:pt>
                <c:pt idx="4856">
                  <c:v>-0.25852000000000003</c:v>
                </c:pt>
                <c:pt idx="4857">
                  <c:v>-0.25852000000000003</c:v>
                </c:pt>
                <c:pt idx="4858">
                  <c:v>-0.28293000000000001</c:v>
                </c:pt>
                <c:pt idx="4859">
                  <c:v>-0.2341</c:v>
                </c:pt>
                <c:pt idx="4860">
                  <c:v>-0.2341</c:v>
                </c:pt>
                <c:pt idx="4861">
                  <c:v>-0.2341</c:v>
                </c:pt>
                <c:pt idx="4862">
                  <c:v>-0.2341</c:v>
                </c:pt>
                <c:pt idx="4863">
                  <c:v>-0.24631</c:v>
                </c:pt>
                <c:pt idx="4864">
                  <c:v>-0.25852000000000003</c:v>
                </c:pt>
                <c:pt idx="4865">
                  <c:v>-0.25852000000000003</c:v>
                </c:pt>
                <c:pt idx="4866">
                  <c:v>-0.27073000000000003</c:v>
                </c:pt>
                <c:pt idx="4867">
                  <c:v>-0.25852000000000003</c:v>
                </c:pt>
                <c:pt idx="4868">
                  <c:v>-0.24631</c:v>
                </c:pt>
                <c:pt idx="4869">
                  <c:v>-0.27073000000000003</c:v>
                </c:pt>
                <c:pt idx="4870">
                  <c:v>-0.24631</c:v>
                </c:pt>
                <c:pt idx="4871">
                  <c:v>-0.22189999999999999</c:v>
                </c:pt>
                <c:pt idx="4872">
                  <c:v>-0.24631</c:v>
                </c:pt>
                <c:pt idx="4873">
                  <c:v>-0.27073000000000003</c:v>
                </c:pt>
                <c:pt idx="4874">
                  <c:v>-0.25852000000000003</c:v>
                </c:pt>
                <c:pt idx="4875">
                  <c:v>-0.24631</c:v>
                </c:pt>
                <c:pt idx="4876">
                  <c:v>-0.28293000000000001</c:v>
                </c:pt>
                <c:pt idx="4877">
                  <c:v>-0.24631</c:v>
                </c:pt>
                <c:pt idx="4878">
                  <c:v>-0.25852000000000003</c:v>
                </c:pt>
                <c:pt idx="4879">
                  <c:v>-0.27073000000000003</c:v>
                </c:pt>
                <c:pt idx="4880">
                  <c:v>-0.25852000000000003</c:v>
                </c:pt>
                <c:pt idx="4881">
                  <c:v>-0.24631</c:v>
                </c:pt>
                <c:pt idx="4882">
                  <c:v>-0.25852000000000003</c:v>
                </c:pt>
                <c:pt idx="4883">
                  <c:v>-0.27073000000000003</c:v>
                </c:pt>
                <c:pt idx="4884">
                  <c:v>-0.24631</c:v>
                </c:pt>
                <c:pt idx="4885">
                  <c:v>-0.2341</c:v>
                </c:pt>
                <c:pt idx="4886">
                  <c:v>-0.27073000000000003</c:v>
                </c:pt>
                <c:pt idx="4887">
                  <c:v>-0.2341</c:v>
                </c:pt>
                <c:pt idx="4888">
                  <c:v>-0.24631</c:v>
                </c:pt>
                <c:pt idx="4889">
                  <c:v>-0.24631</c:v>
                </c:pt>
                <c:pt idx="4890">
                  <c:v>-0.27073000000000003</c:v>
                </c:pt>
                <c:pt idx="4891">
                  <c:v>-0.25852000000000003</c:v>
                </c:pt>
                <c:pt idx="4892">
                  <c:v>-0.24631</c:v>
                </c:pt>
                <c:pt idx="4893">
                  <c:v>-0.25852000000000003</c:v>
                </c:pt>
                <c:pt idx="4894">
                  <c:v>-0.25852000000000003</c:v>
                </c:pt>
                <c:pt idx="4895">
                  <c:v>-0.24631</c:v>
                </c:pt>
                <c:pt idx="4896">
                  <c:v>-0.24631</c:v>
                </c:pt>
                <c:pt idx="4897">
                  <c:v>-0.28293000000000001</c:v>
                </c:pt>
                <c:pt idx="4898">
                  <c:v>-0.25852000000000003</c:v>
                </c:pt>
                <c:pt idx="4899">
                  <c:v>-0.25852000000000003</c:v>
                </c:pt>
                <c:pt idx="4900">
                  <c:v>-0.27073000000000003</c:v>
                </c:pt>
                <c:pt idx="4901">
                  <c:v>-0.24631</c:v>
                </c:pt>
                <c:pt idx="4902">
                  <c:v>-0.24631</c:v>
                </c:pt>
                <c:pt idx="4903">
                  <c:v>-0.2341</c:v>
                </c:pt>
                <c:pt idx="4904">
                  <c:v>-0.24631</c:v>
                </c:pt>
                <c:pt idx="4905">
                  <c:v>-0.27073000000000003</c:v>
                </c:pt>
                <c:pt idx="4906">
                  <c:v>-0.25852000000000003</c:v>
                </c:pt>
                <c:pt idx="4907">
                  <c:v>-0.24631</c:v>
                </c:pt>
                <c:pt idx="4908">
                  <c:v>-0.25852000000000003</c:v>
                </c:pt>
                <c:pt idx="4909">
                  <c:v>-0.22189999999999999</c:v>
                </c:pt>
                <c:pt idx="4910">
                  <c:v>-0.25852000000000003</c:v>
                </c:pt>
                <c:pt idx="4911">
                  <c:v>-0.27073000000000003</c:v>
                </c:pt>
                <c:pt idx="4912">
                  <c:v>-0.24631</c:v>
                </c:pt>
                <c:pt idx="4913">
                  <c:v>-0.24631</c:v>
                </c:pt>
                <c:pt idx="4914">
                  <c:v>-0.27073000000000003</c:v>
                </c:pt>
                <c:pt idx="4915">
                  <c:v>-0.24631</c:v>
                </c:pt>
                <c:pt idx="4916">
                  <c:v>-0.24631</c:v>
                </c:pt>
                <c:pt idx="4917">
                  <c:v>-0.25852000000000003</c:v>
                </c:pt>
                <c:pt idx="4918">
                  <c:v>-0.25852000000000003</c:v>
                </c:pt>
                <c:pt idx="4919">
                  <c:v>-0.24631</c:v>
                </c:pt>
                <c:pt idx="4920">
                  <c:v>-0.28293000000000001</c:v>
                </c:pt>
                <c:pt idx="4921">
                  <c:v>-0.27073000000000003</c:v>
                </c:pt>
                <c:pt idx="4922">
                  <c:v>-0.28293000000000001</c:v>
                </c:pt>
                <c:pt idx="4923">
                  <c:v>-0.25852000000000003</c:v>
                </c:pt>
                <c:pt idx="4924">
                  <c:v>-0.25852000000000003</c:v>
                </c:pt>
                <c:pt idx="4925">
                  <c:v>-0.2341</c:v>
                </c:pt>
                <c:pt idx="4926">
                  <c:v>-0.25852000000000003</c:v>
                </c:pt>
                <c:pt idx="4927">
                  <c:v>-0.25852000000000003</c:v>
                </c:pt>
                <c:pt idx="4928">
                  <c:v>-0.2341</c:v>
                </c:pt>
                <c:pt idx="4929">
                  <c:v>-0.2341</c:v>
                </c:pt>
                <c:pt idx="4930">
                  <c:v>-0.25852000000000003</c:v>
                </c:pt>
                <c:pt idx="4931">
                  <c:v>-0.27073000000000003</c:v>
                </c:pt>
                <c:pt idx="4932">
                  <c:v>-0.24631</c:v>
                </c:pt>
                <c:pt idx="4933">
                  <c:v>-0.27073000000000003</c:v>
                </c:pt>
                <c:pt idx="4934">
                  <c:v>-0.22189999999999999</c:v>
                </c:pt>
                <c:pt idx="4935">
                  <c:v>-0.22189999999999999</c:v>
                </c:pt>
                <c:pt idx="4936">
                  <c:v>-0.24631</c:v>
                </c:pt>
                <c:pt idx="4937">
                  <c:v>-0.27073000000000003</c:v>
                </c:pt>
                <c:pt idx="4938">
                  <c:v>-0.24631</c:v>
                </c:pt>
                <c:pt idx="4939">
                  <c:v>-0.2341</c:v>
                </c:pt>
                <c:pt idx="4940">
                  <c:v>-0.25852000000000003</c:v>
                </c:pt>
                <c:pt idx="4941">
                  <c:v>-0.24631</c:v>
                </c:pt>
                <c:pt idx="4942">
                  <c:v>-0.25852000000000003</c:v>
                </c:pt>
                <c:pt idx="4943">
                  <c:v>-0.2341</c:v>
                </c:pt>
                <c:pt idx="4944">
                  <c:v>-0.24631</c:v>
                </c:pt>
                <c:pt idx="4945">
                  <c:v>-0.2341</c:v>
                </c:pt>
                <c:pt idx="4946">
                  <c:v>-0.25852000000000003</c:v>
                </c:pt>
                <c:pt idx="4947">
                  <c:v>-0.27073000000000003</c:v>
                </c:pt>
                <c:pt idx="4948">
                  <c:v>-0.25852000000000003</c:v>
                </c:pt>
                <c:pt idx="4949">
                  <c:v>-0.27073000000000003</c:v>
                </c:pt>
                <c:pt idx="4950">
                  <c:v>-0.22189999999999999</c:v>
                </c:pt>
                <c:pt idx="4951">
                  <c:v>-0.25852000000000003</c:v>
                </c:pt>
                <c:pt idx="4952">
                  <c:v>-0.2341</c:v>
                </c:pt>
                <c:pt idx="4953">
                  <c:v>-0.25852000000000003</c:v>
                </c:pt>
                <c:pt idx="4954">
                  <c:v>-0.25852000000000003</c:v>
                </c:pt>
                <c:pt idx="4955">
                  <c:v>-0.25852000000000003</c:v>
                </c:pt>
                <c:pt idx="4956">
                  <c:v>-0.24631</c:v>
                </c:pt>
                <c:pt idx="4957">
                  <c:v>-0.27073000000000003</c:v>
                </c:pt>
                <c:pt idx="4958">
                  <c:v>-0.25852000000000003</c:v>
                </c:pt>
                <c:pt idx="4959">
                  <c:v>-0.25852000000000003</c:v>
                </c:pt>
                <c:pt idx="4960">
                  <c:v>-0.27073000000000003</c:v>
                </c:pt>
                <c:pt idx="4961">
                  <c:v>-0.24631</c:v>
                </c:pt>
                <c:pt idx="4962">
                  <c:v>-0.2341</c:v>
                </c:pt>
                <c:pt idx="4963">
                  <c:v>-0.27073000000000003</c:v>
                </c:pt>
                <c:pt idx="4964">
                  <c:v>-0.2341</c:v>
                </c:pt>
                <c:pt idx="4965">
                  <c:v>-0.24631</c:v>
                </c:pt>
                <c:pt idx="4966">
                  <c:v>-0.25852000000000003</c:v>
                </c:pt>
                <c:pt idx="4967">
                  <c:v>-0.2341</c:v>
                </c:pt>
                <c:pt idx="4968">
                  <c:v>-0.25852000000000003</c:v>
                </c:pt>
                <c:pt idx="4969">
                  <c:v>-0.25852000000000003</c:v>
                </c:pt>
                <c:pt idx="4970">
                  <c:v>-0.24631</c:v>
                </c:pt>
                <c:pt idx="4971">
                  <c:v>-0.28293000000000001</c:v>
                </c:pt>
                <c:pt idx="4972">
                  <c:v>-0.25852000000000003</c:v>
                </c:pt>
                <c:pt idx="4973">
                  <c:v>-0.25852000000000003</c:v>
                </c:pt>
                <c:pt idx="4974">
                  <c:v>-0.25852000000000003</c:v>
                </c:pt>
                <c:pt idx="4975">
                  <c:v>-0.27073000000000003</c:v>
                </c:pt>
                <c:pt idx="4976">
                  <c:v>-0.24631</c:v>
                </c:pt>
                <c:pt idx="4977">
                  <c:v>-0.24631</c:v>
                </c:pt>
                <c:pt idx="4978">
                  <c:v>-0.27073000000000003</c:v>
                </c:pt>
                <c:pt idx="4979">
                  <c:v>-0.24631</c:v>
                </c:pt>
                <c:pt idx="4980">
                  <c:v>-0.25852000000000003</c:v>
                </c:pt>
                <c:pt idx="4981">
                  <c:v>-0.27073000000000003</c:v>
                </c:pt>
                <c:pt idx="4982">
                  <c:v>-0.25852000000000003</c:v>
                </c:pt>
                <c:pt idx="4983">
                  <c:v>-0.24631</c:v>
                </c:pt>
                <c:pt idx="4984">
                  <c:v>-0.24631</c:v>
                </c:pt>
                <c:pt idx="4985">
                  <c:v>-0.2341</c:v>
                </c:pt>
                <c:pt idx="4986">
                  <c:v>-0.24631</c:v>
                </c:pt>
                <c:pt idx="4987">
                  <c:v>-0.22189999999999999</c:v>
                </c:pt>
                <c:pt idx="4988">
                  <c:v>-0.25852000000000003</c:v>
                </c:pt>
                <c:pt idx="4989">
                  <c:v>-0.25852000000000003</c:v>
                </c:pt>
                <c:pt idx="4990">
                  <c:v>-0.24631</c:v>
                </c:pt>
                <c:pt idx="4991">
                  <c:v>-0.24631</c:v>
                </c:pt>
                <c:pt idx="4992">
                  <c:v>-0.25852000000000003</c:v>
                </c:pt>
                <c:pt idx="4993">
                  <c:v>-0.27073000000000003</c:v>
                </c:pt>
                <c:pt idx="4994">
                  <c:v>-0.2341</c:v>
                </c:pt>
                <c:pt idx="4995">
                  <c:v>-0.25852000000000003</c:v>
                </c:pt>
                <c:pt idx="4996">
                  <c:v>-0.24631</c:v>
                </c:pt>
                <c:pt idx="4997">
                  <c:v>-0.25852000000000003</c:v>
                </c:pt>
                <c:pt idx="4998">
                  <c:v>-0.2341</c:v>
                </c:pt>
                <c:pt idx="4999">
                  <c:v>-0.27073000000000003</c:v>
                </c:pt>
                <c:pt idx="5000">
                  <c:v>-0.27073000000000003</c:v>
                </c:pt>
                <c:pt idx="5001">
                  <c:v>-0.25852000000000003</c:v>
                </c:pt>
                <c:pt idx="5002">
                  <c:v>-0.25852000000000003</c:v>
                </c:pt>
                <c:pt idx="5003">
                  <c:v>-0.24631</c:v>
                </c:pt>
                <c:pt idx="5004">
                  <c:v>-0.25852000000000003</c:v>
                </c:pt>
                <c:pt idx="5005">
                  <c:v>-0.24631</c:v>
                </c:pt>
                <c:pt idx="5006">
                  <c:v>-0.24631</c:v>
                </c:pt>
                <c:pt idx="5007">
                  <c:v>-0.25852000000000003</c:v>
                </c:pt>
                <c:pt idx="5008">
                  <c:v>-0.20968999999999999</c:v>
                </c:pt>
                <c:pt idx="5009">
                  <c:v>-0.25852000000000003</c:v>
                </c:pt>
                <c:pt idx="5010">
                  <c:v>-0.25852000000000003</c:v>
                </c:pt>
                <c:pt idx="5011">
                  <c:v>-0.25852000000000003</c:v>
                </c:pt>
                <c:pt idx="5012">
                  <c:v>-0.24631</c:v>
                </c:pt>
                <c:pt idx="5013">
                  <c:v>-0.25852000000000003</c:v>
                </c:pt>
                <c:pt idx="5014">
                  <c:v>-0.28293000000000001</c:v>
                </c:pt>
                <c:pt idx="5015">
                  <c:v>-0.2341</c:v>
                </c:pt>
                <c:pt idx="5016">
                  <c:v>-0.25852000000000003</c:v>
                </c:pt>
                <c:pt idx="5017">
                  <c:v>-0.27073000000000003</c:v>
                </c:pt>
                <c:pt idx="5018">
                  <c:v>-0.24631</c:v>
                </c:pt>
                <c:pt idx="5019">
                  <c:v>-0.2341</c:v>
                </c:pt>
                <c:pt idx="5020">
                  <c:v>-0.2341</c:v>
                </c:pt>
                <c:pt idx="5021">
                  <c:v>-0.24631</c:v>
                </c:pt>
                <c:pt idx="5022">
                  <c:v>-0.28293000000000001</c:v>
                </c:pt>
                <c:pt idx="5023">
                  <c:v>-0.27073000000000003</c:v>
                </c:pt>
                <c:pt idx="5024">
                  <c:v>-0.25852000000000003</c:v>
                </c:pt>
                <c:pt idx="5025">
                  <c:v>-0.24631</c:v>
                </c:pt>
                <c:pt idx="5026">
                  <c:v>-0.27073000000000003</c:v>
                </c:pt>
                <c:pt idx="5027">
                  <c:v>-0.24631</c:v>
                </c:pt>
                <c:pt idx="5028">
                  <c:v>-0.25852000000000003</c:v>
                </c:pt>
                <c:pt idx="5029">
                  <c:v>-0.24631</c:v>
                </c:pt>
                <c:pt idx="5030">
                  <c:v>-0.24631</c:v>
                </c:pt>
                <c:pt idx="5031">
                  <c:v>-0.2341</c:v>
                </c:pt>
                <c:pt idx="5032">
                  <c:v>-0.27073000000000003</c:v>
                </c:pt>
                <c:pt idx="5033">
                  <c:v>-0.25852000000000003</c:v>
                </c:pt>
                <c:pt idx="5034">
                  <c:v>-0.25852000000000003</c:v>
                </c:pt>
                <c:pt idx="5035">
                  <c:v>-0.25852000000000003</c:v>
                </c:pt>
                <c:pt idx="5036">
                  <c:v>-0.2341</c:v>
                </c:pt>
                <c:pt idx="5037">
                  <c:v>-0.25852000000000003</c:v>
                </c:pt>
                <c:pt idx="5038">
                  <c:v>-0.22189999999999999</c:v>
                </c:pt>
                <c:pt idx="5039">
                  <c:v>-0.24631</c:v>
                </c:pt>
                <c:pt idx="5040">
                  <c:v>-0.25852000000000003</c:v>
                </c:pt>
                <c:pt idx="5041">
                  <c:v>-0.25852000000000003</c:v>
                </c:pt>
                <c:pt idx="5042">
                  <c:v>-0.2341</c:v>
                </c:pt>
                <c:pt idx="5043">
                  <c:v>-0.27073000000000003</c:v>
                </c:pt>
                <c:pt idx="5044">
                  <c:v>-0.25852000000000003</c:v>
                </c:pt>
                <c:pt idx="5045">
                  <c:v>-0.24631</c:v>
                </c:pt>
                <c:pt idx="5046">
                  <c:v>-0.25852000000000003</c:v>
                </c:pt>
                <c:pt idx="5047">
                  <c:v>-0.2341</c:v>
                </c:pt>
                <c:pt idx="5048">
                  <c:v>-0.24631</c:v>
                </c:pt>
                <c:pt idx="5049">
                  <c:v>-0.27073000000000003</c:v>
                </c:pt>
                <c:pt idx="5050">
                  <c:v>-0.25852000000000003</c:v>
                </c:pt>
                <c:pt idx="5051">
                  <c:v>-0.27073000000000003</c:v>
                </c:pt>
                <c:pt idx="5052">
                  <c:v>-0.27073000000000003</c:v>
                </c:pt>
                <c:pt idx="5053">
                  <c:v>-0.25852000000000003</c:v>
                </c:pt>
                <c:pt idx="5054">
                  <c:v>-0.27073000000000003</c:v>
                </c:pt>
                <c:pt idx="5055">
                  <c:v>-0.25852000000000003</c:v>
                </c:pt>
                <c:pt idx="5056">
                  <c:v>-0.24631</c:v>
                </c:pt>
                <c:pt idx="5057">
                  <c:v>-0.24631</c:v>
                </c:pt>
                <c:pt idx="5058">
                  <c:v>-0.25852000000000003</c:v>
                </c:pt>
                <c:pt idx="5059">
                  <c:v>-0.2341</c:v>
                </c:pt>
                <c:pt idx="5060">
                  <c:v>-0.25852000000000003</c:v>
                </c:pt>
                <c:pt idx="5061">
                  <c:v>-0.27073000000000003</c:v>
                </c:pt>
                <c:pt idx="5062">
                  <c:v>-0.25852000000000003</c:v>
                </c:pt>
                <c:pt idx="5063">
                  <c:v>-0.24631</c:v>
                </c:pt>
                <c:pt idx="5064">
                  <c:v>-0.27073000000000003</c:v>
                </c:pt>
                <c:pt idx="5065">
                  <c:v>-0.24631</c:v>
                </c:pt>
                <c:pt idx="5066">
                  <c:v>-0.24631</c:v>
                </c:pt>
                <c:pt idx="5067">
                  <c:v>-0.27073000000000003</c:v>
                </c:pt>
                <c:pt idx="5068">
                  <c:v>-0.25852000000000003</c:v>
                </c:pt>
                <c:pt idx="5069">
                  <c:v>-0.27073000000000003</c:v>
                </c:pt>
                <c:pt idx="5070">
                  <c:v>-0.2341</c:v>
                </c:pt>
                <c:pt idx="5071">
                  <c:v>-0.24631</c:v>
                </c:pt>
                <c:pt idx="5072">
                  <c:v>-0.25852000000000003</c:v>
                </c:pt>
                <c:pt idx="5073">
                  <c:v>-0.24631</c:v>
                </c:pt>
                <c:pt idx="5074">
                  <c:v>-0.24631</c:v>
                </c:pt>
                <c:pt idx="5075">
                  <c:v>-0.28293000000000001</c:v>
                </c:pt>
                <c:pt idx="5076">
                  <c:v>-0.24631</c:v>
                </c:pt>
                <c:pt idx="5077">
                  <c:v>-0.27073000000000003</c:v>
                </c:pt>
                <c:pt idx="5078">
                  <c:v>-0.24631</c:v>
                </c:pt>
                <c:pt idx="5079">
                  <c:v>-0.25852000000000003</c:v>
                </c:pt>
                <c:pt idx="5080">
                  <c:v>-0.25852000000000003</c:v>
                </c:pt>
                <c:pt idx="5081">
                  <c:v>-0.28293000000000001</c:v>
                </c:pt>
                <c:pt idx="5082">
                  <c:v>-0.27073000000000003</c:v>
                </c:pt>
                <c:pt idx="5083">
                  <c:v>-0.28293000000000001</c:v>
                </c:pt>
                <c:pt idx="5084">
                  <c:v>-0.25852000000000003</c:v>
                </c:pt>
                <c:pt idx="5085">
                  <c:v>-0.24631</c:v>
                </c:pt>
                <c:pt idx="5086">
                  <c:v>-0.25852000000000003</c:v>
                </c:pt>
                <c:pt idx="5087">
                  <c:v>-0.25852000000000003</c:v>
                </c:pt>
                <c:pt idx="5088">
                  <c:v>-0.24631</c:v>
                </c:pt>
                <c:pt idx="5089">
                  <c:v>-0.27073000000000003</c:v>
                </c:pt>
                <c:pt idx="5090">
                  <c:v>-0.24631</c:v>
                </c:pt>
                <c:pt idx="5091">
                  <c:v>-0.25852000000000003</c:v>
                </c:pt>
                <c:pt idx="5092">
                  <c:v>-0.2341</c:v>
                </c:pt>
                <c:pt idx="5093">
                  <c:v>-0.25852000000000003</c:v>
                </c:pt>
                <c:pt idx="5094">
                  <c:v>-0.2341</c:v>
                </c:pt>
                <c:pt idx="5095">
                  <c:v>-0.25852000000000003</c:v>
                </c:pt>
                <c:pt idx="5096">
                  <c:v>-0.25852000000000003</c:v>
                </c:pt>
                <c:pt idx="5097">
                  <c:v>-0.24631</c:v>
                </c:pt>
                <c:pt idx="5098">
                  <c:v>-0.25852000000000003</c:v>
                </c:pt>
                <c:pt idx="5099">
                  <c:v>-0.24631</c:v>
                </c:pt>
                <c:pt idx="5100">
                  <c:v>-0.27073000000000003</c:v>
                </c:pt>
                <c:pt idx="5101">
                  <c:v>-0.25852000000000003</c:v>
                </c:pt>
                <c:pt idx="5102">
                  <c:v>-0.28293000000000001</c:v>
                </c:pt>
                <c:pt idx="5103">
                  <c:v>-0.25852000000000003</c:v>
                </c:pt>
                <c:pt idx="5104">
                  <c:v>-0.25852000000000003</c:v>
                </c:pt>
                <c:pt idx="5105">
                  <c:v>-0.24631</c:v>
                </c:pt>
                <c:pt idx="5106">
                  <c:v>-0.24631</c:v>
                </c:pt>
                <c:pt idx="5107">
                  <c:v>-0.24631</c:v>
                </c:pt>
                <c:pt idx="5108">
                  <c:v>-0.24631</c:v>
                </c:pt>
                <c:pt idx="5109">
                  <c:v>-0.25852000000000003</c:v>
                </c:pt>
                <c:pt idx="5110">
                  <c:v>-0.24631</c:v>
                </c:pt>
                <c:pt idx="5111">
                  <c:v>-0.24631</c:v>
                </c:pt>
                <c:pt idx="5112">
                  <c:v>-0.25852000000000003</c:v>
                </c:pt>
                <c:pt idx="5113">
                  <c:v>-0.25852000000000003</c:v>
                </c:pt>
                <c:pt idx="5114">
                  <c:v>-0.25852000000000003</c:v>
                </c:pt>
                <c:pt idx="5115">
                  <c:v>-0.25852000000000003</c:v>
                </c:pt>
                <c:pt idx="5116">
                  <c:v>-0.22189999999999999</c:v>
                </c:pt>
                <c:pt idx="5117">
                  <c:v>-0.24631</c:v>
                </c:pt>
                <c:pt idx="5118">
                  <c:v>-0.25852000000000003</c:v>
                </c:pt>
                <c:pt idx="5119">
                  <c:v>-0.24631</c:v>
                </c:pt>
                <c:pt idx="5120">
                  <c:v>-0.28293000000000001</c:v>
                </c:pt>
                <c:pt idx="5121">
                  <c:v>-0.25852000000000003</c:v>
                </c:pt>
                <c:pt idx="5122">
                  <c:v>-0.25852000000000003</c:v>
                </c:pt>
                <c:pt idx="5123">
                  <c:v>-0.27073000000000003</c:v>
                </c:pt>
                <c:pt idx="5124">
                  <c:v>-0.24631</c:v>
                </c:pt>
                <c:pt idx="5125">
                  <c:v>-0.27073000000000003</c:v>
                </c:pt>
                <c:pt idx="5126">
                  <c:v>-0.24631</c:v>
                </c:pt>
                <c:pt idx="5127">
                  <c:v>-0.24631</c:v>
                </c:pt>
                <c:pt idx="5128">
                  <c:v>-0.25852000000000003</c:v>
                </c:pt>
                <c:pt idx="5129">
                  <c:v>-0.24631</c:v>
                </c:pt>
                <c:pt idx="5130">
                  <c:v>-0.24631</c:v>
                </c:pt>
                <c:pt idx="5131">
                  <c:v>-0.25852000000000003</c:v>
                </c:pt>
                <c:pt idx="5132">
                  <c:v>-0.24631</c:v>
                </c:pt>
                <c:pt idx="5133">
                  <c:v>-0.2341</c:v>
                </c:pt>
                <c:pt idx="5134">
                  <c:v>-0.27073000000000003</c:v>
                </c:pt>
                <c:pt idx="5135">
                  <c:v>-0.25852000000000003</c:v>
                </c:pt>
                <c:pt idx="5136">
                  <c:v>-0.25852000000000003</c:v>
                </c:pt>
                <c:pt idx="5137">
                  <c:v>-0.24631</c:v>
                </c:pt>
                <c:pt idx="5138">
                  <c:v>-0.2341</c:v>
                </c:pt>
                <c:pt idx="5139">
                  <c:v>-0.24631</c:v>
                </c:pt>
                <c:pt idx="5140">
                  <c:v>-0.27073000000000003</c:v>
                </c:pt>
                <c:pt idx="5141">
                  <c:v>-0.24631</c:v>
                </c:pt>
                <c:pt idx="5142">
                  <c:v>-0.24631</c:v>
                </c:pt>
                <c:pt idx="5143">
                  <c:v>-0.27073000000000003</c:v>
                </c:pt>
                <c:pt idx="5144">
                  <c:v>-0.2341</c:v>
                </c:pt>
                <c:pt idx="5145">
                  <c:v>-0.24631</c:v>
                </c:pt>
                <c:pt idx="5146">
                  <c:v>-0.20968999999999999</c:v>
                </c:pt>
                <c:pt idx="5147">
                  <c:v>-0.22189999999999999</c:v>
                </c:pt>
                <c:pt idx="5148">
                  <c:v>-0.25852000000000003</c:v>
                </c:pt>
                <c:pt idx="5149">
                  <c:v>-0.20968999999999999</c:v>
                </c:pt>
                <c:pt idx="5150">
                  <c:v>-0.25852000000000003</c:v>
                </c:pt>
                <c:pt idx="5151">
                  <c:v>-0.24631</c:v>
                </c:pt>
                <c:pt idx="5152">
                  <c:v>-0.24631</c:v>
                </c:pt>
                <c:pt idx="5153">
                  <c:v>-0.24631</c:v>
                </c:pt>
                <c:pt idx="5154">
                  <c:v>-0.24631</c:v>
                </c:pt>
                <c:pt idx="5155">
                  <c:v>-0.25852000000000003</c:v>
                </c:pt>
                <c:pt idx="5156">
                  <c:v>-0.22189999999999999</c:v>
                </c:pt>
                <c:pt idx="5157">
                  <c:v>-0.25852000000000003</c:v>
                </c:pt>
                <c:pt idx="5158">
                  <c:v>-0.24631</c:v>
                </c:pt>
                <c:pt idx="5159">
                  <c:v>-0.24631</c:v>
                </c:pt>
                <c:pt idx="5160">
                  <c:v>-0.24631</c:v>
                </c:pt>
                <c:pt idx="5161">
                  <c:v>-0.25852000000000003</c:v>
                </c:pt>
                <c:pt idx="5162">
                  <c:v>-0.25852000000000003</c:v>
                </c:pt>
                <c:pt idx="5163">
                  <c:v>-0.25852000000000003</c:v>
                </c:pt>
                <c:pt idx="5164">
                  <c:v>-0.22189999999999999</c:v>
                </c:pt>
                <c:pt idx="5165">
                  <c:v>-0.22189999999999999</c:v>
                </c:pt>
                <c:pt idx="5166">
                  <c:v>-0.25852000000000003</c:v>
                </c:pt>
                <c:pt idx="5167">
                  <c:v>-0.24631</c:v>
                </c:pt>
                <c:pt idx="5168">
                  <c:v>-0.2341</c:v>
                </c:pt>
                <c:pt idx="5169">
                  <c:v>-0.2341</c:v>
                </c:pt>
                <c:pt idx="5170">
                  <c:v>-0.2341</c:v>
                </c:pt>
                <c:pt idx="5171">
                  <c:v>-0.2341</c:v>
                </c:pt>
                <c:pt idx="5172">
                  <c:v>-0.2341</c:v>
                </c:pt>
                <c:pt idx="5173">
                  <c:v>-0.24631</c:v>
                </c:pt>
                <c:pt idx="5174">
                  <c:v>-0.18526999999999999</c:v>
                </c:pt>
                <c:pt idx="5175">
                  <c:v>-0.20968999999999999</c:v>
                </c:pt>
                <c:pt idx="5176">
                  <c:v>-0.19747999999999999</c:v>
                </c:pt>
                <c:pt idx="5177">
                  <c:v>-0.19747999999999999</c:v>
                </c:pt>
                <c:pt idx="5178">
                  <c:v>-0.18526999999999999</c:v>
                </c:pt>
                <c:pt idx="5179">
                  <c:v>-0.18526999999999999</c:v>
                </c:pt>
                <c:pt idx="5180">
                  <c:v>-0.20968999999999999</c:v>
                </c:pt>
                <c:pt idx="5181">
                  <c:v>-0.16086</c:v>
                </c:pt>
                <c:pt idx="5182">
                  <c:v>-0.19747999999999999</c:v>
                </c:pt>
                <c:pt idx="5183">
                  <c:v>-0.19747999999999999</c:v>
                </c:pt>
                <c:pt idx="5184">
                  <c:v>-0.20968999999999999</c:v>
                </c:pt>
                <c:pt idx="5185">
                  <c:v>-0.17307</c:v>
                </c:pt>
                <c:pt idx="5186">
                  <c:v>-0.20968999999999999</c:v>
                </c:pt>
                <c:pt idx="5187">
                  <c:v>-0.18526999999999999</c:v>
                </c:pt>
                <c:pt idx="5188">
                  <c:v>-0.18526999999999999</c:v>
                </c:pt>
                <c:pt idx="5189">
                  <c:v>-0.19747999999999999</c:v>
                </c:pt>
                <c:pt idx="5190">
                  <c:v>-0.18526999999999999</c:v>
                </c:pt>
                <c:pt idx="5191">
                  <c:v>-0.17307</c:v>
                </c:pt>
                <c:pt idx="5192">
                  <c:v>-0.19747999999999999</c:v>
                </c:pt>
                <c:pt idx="5193">
                  <c:v>-0.18526999999999999</c:v>
                </c:pt>
                <c:pt idx="5194">
                  <c:v>-0.16086</c:v>
                </c:pt>
                <c:pt idx="5195">
                  <c:v>-0.18526999999999999</c:v>
                </c:pt>
                <c:pt idx="5196">
                  <c:v>-0.17307</c:v>
                </c:pt>
                <c:pt idx="5197">
                  <c:v>-0.16086</c:v>
                </c:pt>
                <c:pt idx="5198">
                  <c:v>-0.17307</c:v>
                </c:pt>
                <c:pt idx="5199">
                  <c:v>-0.16086</c:v>
                </c:pt>
                <c:pt idx="5200">
                  <c:v>-0.18526999999999999</c:v>
                </c:pt>
                <c:pt idx="5201">
                  <c:v>-0.13644999999999999</c:v>
                </c:pt>
                <c:pt idx="5202">
                  <c:v>-0.14865</c:v>
                </c:pt>
                <c:pt idx="5203">
                  <c:v>-0.14865</c:v>
                </c:pt>
                <c:pt idx="5204">
                  <c:v>-0.16086</c:v>
                </c:pt>
                <c:pt idx="5205">
                  <c:v>-0.16086</c:v>
                </c:pt>
                <c:pt idx="5206">
                  <c:v>-0.13644999999999999</c:v>
                </c:pt>
                <c:pt idx="5207">
                  <c:v>-0.16086</c:v>
                </c:pt>
                <c:pt idx="5208">
                  <c:v>-0.12424</c:v>
                </c:pt>
                <c:pt idx="5209">
                  <c:v>-0.14865</c:v>
                </c:pt>
                <c:pt idx="5210">
                  <c:v>-0.12424</c:v>
                </c:pt>
                <c:pt idx="5211">
                  <c:v>-0.14865</c:v>
                </c:pt>
                <c:pt idx="5212">
                  <c:v>-0.14865</c:v>
                </c:pt>
                <c:pt idx="5213">
                  <c:v>-0.13644999999999999</c:v>
                </c:pt>
                <c:pt idx="5214">
                  <c:v>-0.13644999999999999</c:v>
                </c:pt>
                <c:pt idx="5215">
                  <c:v>-0.11203</c:v>
                </c:pt>
                <c:pt idx="5216">
                  <c:v>-0.14865</c:v>
                </c:pt>
                <c:pt idx="5217">
                  <c:v>-0.16086</c:v>
                </c:pt>
                <c:pt idx="5218">
                  <c:v>-0.14865</c:v>
                </c:pt>
                <c:pt idx="5219">
                  <c:v>-0.13644999999999999</c:v>
                </c:pt>
                <c:pt idx="5220">
                  <c:v>-0.17307</c:v>
                </c:pt>
                <c:pt idx="5221">
                  <c:v>-0.13644999999999999</c:v>
                </c:pt>
                <c:pt idx="5222">
                  <c:v>-0.13644999999999999</c:v>
                </c:pt>
                <c:pt idx="5223">
                  <c:v>-0.13644999999999999</c:v>
                </c:pt>
                <c:pt idx="5224">
                  <c:v>-0.12424</c:v>
                </c:pt>
                <c:pt idx="5225">
                  <c:v>-0.12424</c:v>
                </c:pt>
                <c:pt idx="5226">
                  <c:v>-0.12424</c:v>
                </c:pt>
                <c:pt idx="5227">
                  <c:v>-0.11203</c:v>
                </c:pt>
                <c:pt idx="5228">
                  <c:v>-0.11203</c:v>
                </c:pt>
                <c:pt idx="5229">
                  <c:v>-8.7615999999999999E-2</c:v>
                </c:pt>
                <c:pt idx="5230">
                  <c:v>-8.7615999999999999E-2</c:v>
                </c:pt>
                <c:pt idx="5231">
                  <c:v>-0.11203</c:v>
                </c:pt>
                <c:pt idx="5232">
                  <c:v>-9.9822999999999995E-2</c:v>
                </c:pt>
                <c:pt idx="5233">
                  <c:v>-0.13644999999999999</c:v>
                </c:pt>
                <c:pt idx="5234">
                  <c:v>-9.9822999999999995E-2</c:v>
                </c:pt>
                <c:pt idx="5235">
                  <c:v>-9.9822999999999995E-2</c:v>
                </c:pt>
                <c:pt idx="5236">
                  <c:v>-0.12424</c:v>
                </c:pt>
                <c:pt idx="5237">
                  <c:v>-0.14865</c:v>
                </c:pt>
                <c:pt idx="5238">
                  <c:v>-0.11203</c:v>
                </c:pt>
                <c:pt idx="5239">
                  <c:v>-0.13644999999999999</c:v>
                </c:pt>
                <c:pt idx="5240">
                  <c:v>-0.13644999999999999</c:v>
                </c:pt>
                <c:pt idx="5241">
                  <c:v>-0.11203</c:v>
                </c:pt>
                <c:pt idx="5242">
                  <c:v>-8.7615999999999999E-2</c:v>
                </c:pt>
                <c:pt idx="5243">
                  <c:v>-7.5408000000000003E-2</c:v>
                </c:pt>
                <c:pt idx="5244">
                  <c:v>-9.9822999999999995E-2</c:v>
                </c:pt>
                <c:pt idx="5245">
                  <c:v>-9.9822999999999995E-2</c:v>
                </c:pt>
                <c:pt idx="5246">
                  <c:v>-7.5408000000000003E-2</c:v>
                </c:pt>
                <c:pt idx="5247">
                  <c:v>-7.5408000000000003E-2</c:v>
                </c:pt>
                <c:pt idx="5248">
                  <c:v>-7.5408000000000003E-2</c:v>
                </c:pt>
                <c:pt idx="5249">
                  <c:v>-7.5408000000000003E-2</c:v>
                </c:pt>
                <c:pt idx="5250">
                  <c:v>-6.3200999999999993E-2</c:v>
                </c:pt>
                <c:pt idx="5251">
                  <c:v>-7.5408000000000003E-2</c:v>
                </c:pt>
                <c:pt idx="5252">
                  <c:v>-7.5408000000000003E-2</c:v>
                </c:pt>
                <c:pt idx="5253">
                  <c:v>-7.5408000000000003E-2</c:v>
                </c:pt>
                <c:pt idx="5254">
                  <c:v>-7.5408000000000003E-2</c:v>
                </c:pt>
                <c:pt idx="5255">
                  <c:v>-7.5408000000000003E-2</c:v>
                </c:pt>
                <c:pt idx="5256">
                  <c:v>-7.5408000000000003E-2</c:v>
                </c:pt>
                <c:pt idx="5257">
                  <c:v>-3.8786000000000001E-2</c:v>
                </c:pt>
                <c:pt idx="5258">
                  <c:v>-3.8786000000000001E-2</c:v>
                </c:pt>
                <c:pt idx="5259">
                  <c:v>-2.6578999999999998E-2</c:v>
                </c:pt>
                <c:pt idx="5260">
                  <c:v>-3.8786000000000001E-2</c:v>
                </c:pt>
                <c:pt idx="5261">
                  <c:v>-2.6578999999999998E-2</c:v>
                </c:pt>
                <c:pt idx="5262">
                  <c:v>-2.1638E-3</c:v>
                </c:pt>
                <c:pt idx="5263">
                  <c:v>-1.4371E-2</c:v>
                </c:pt>
                <c:pt idx="5264">
                  <c:v>-3.8786000000000001E-2</c:v>
                </c:pt>
                <c:pt idx="5265">
                  <c:v>-2.6578999999999998E-2</c:v>
                </c:pt>
                <c:pt idx="5266">
                  <c:v>-2.6578999999999998E-2</c:v>
                </c:pt>
                <c:pt idx="5267">
                  <c:v>-5.0992999999999997E-2</c:v>
                </c:pt>
                <c:pt idx="5268">
                  <c:v>-2.1638E-3</c:v>
                </c:pt>
                <c:pt idx="5269">
                  <c:v>-6.3200999999999993E-2</c:v>
                </c:pt>
                <c:pt idx="5270">
                  <c:v>-3.8786000000000001E-2</c:v>
                </c:pt>
                <c:pt idx="5271">
                  <c:v>-5.0992999999999997E-2</c:v>
                </c:pt>
                <c:pt idx="5272">
                  <c:v>-5.0992999999999997E-2</c:v>
                </c:pt>
                <c:pt idx="5273">
                  <c:v>-5.0992999999999997E-2</c:v>
                </c:pt>
                <c:pt idx="5274">
                  <c:v>-5.0992999999999997E-2</c:v>
                </c:pt>
                <c:pt idx="5275">
                  <c:v>-5.0992999999999997E-2</c:v>
                </c:pt>
                <c:pt idx="5276">
                  <c:v>-5.0992999999999997E-2</c:v>
                </c:pt>
                <c:pt idx="5277">
                  <c:v>-6.3200999999999993E-2</c:v>
                </c:pt>
                <c:pt idx="5278">
                  <c:v>1.0044000000000001E-2</c:v>
                </c:pt>
                <c:pt idx="5279">
                  <c:v>-2.6578999999999998E-2</c:v>
                </c:pt>
                <c:pt idx="5280">
                  <c:v>-5.0992999999999997E-2</c:v>
                </c:pt>
                <c:pt idx="5281">
                  <c:v>-2.6578999999999998E-2</c:v>
                </c:pt>
                <c:pt idx="5282">
                  <c:v>-2.6578999999999998E-2</c:v>
                </c:pt>
                <c:pt idx="5283">
                  <c:v>-2.6578999999999998E-2</c:v>
                </c:pt>
                <c:pt idx="5284">
                  <c:v>-2.6578999999999998E-2</c:v>
                </c:pt>
                <c:pt idx="5285">
                  <c:v>-1.4371E-2</c:v>
                </c:pt>
                <c:pt idx="5286">
                  <c:v>-2.6578999999999998E-2</c:v>
                </c:pt>
                <c:pt idx="5287">
                  <c:v>-1.4371E-2</c:v>
                </c:pt>
                <c:pt idx="5288">
                  <c:v>-2.1638E-3</c:v>
                </c:pt>
                <c:pt idx="5289">
                  <c:v>-1.4371E-2</c:v>
                </c:pt>
                <c:pt idx="5290">
                  <c:v>-2.6578999999999998E-2</c:v>
                </c:pt>
                <c:pt idx="5291">
                  <c:v>-2.6578999999999998E-2</c:v>
                </c:pt>
                <c:pt idx="5292">
                  <c:v>-2.6578999999999998E-2</c:v>
                </c:pt>
                <c:pt idx="5293">
                  <c:v>-2.1638E-3</c:v>
                </c:pt>
                <c:pt idx="5294">
                  <c:v>2.2251E-2</c:v>
                </c:pt>
                <c:pt idx="5295">
                  <c:v>1.0044000000000001E-2</c:v>
                </c:pt>
                <c:pt idx="5296">
                  <c:v>5.8873000000000002E-2</c:v>
                </c:pt>
                <c:pt idx="5297">
                  <c:v>2.2251E-2</c:v>
                </c:pt>
                <c:pt idx="5298">
                  <c:v>3.4458000000000003E-2</c:v>
                </c:pt>
                <c:pt idx="5299">
                  <c:v>3.4458000000000003E-2</c:v>
                </c:pt>
                <c:pt idx="5300">
                  <c:v>5.8873000000000002E-2</c:v>
                </c:pt>
                <c:pt idx="5301">
                  <c:v>4.6665999999999999E-2</c:v>
                </c:pt>
                <c:pt idx="5302">
                  <c:v>3.4458000000000003E-2</c:v>
                </c:pt>
                <c:pt idx="5303">
                  <c:v>4.6665999999999999E-2</c:v>
                </c:pt>
                <c:pt idx="5304">
                  <c:v>5.8873000000000002E-2</c:v>
                </c:pt>
                <c:pt idx="5305">
                  <c:v>3.4458000000000003E-2</c:v>
                </c:pt>
                <c:pt idx="5306">
                  <c:v>7.1081000000000005E-2</c:v>
                </c:pt>
                <c:pt idx="5307">
                  <c:v>7.1081000000000005E-2</c:v>
                </c:pt>
                <c:pt idx="5308">
                  <c:v>0.11991</c:v>
                </c:pt>
                <c:pt idx="5309">
                  <c:v>9.5494999999999997E-2</c:v>
                </c:pt>
                <c:pt idx="5310">
                  <c:v>8.3288000000000001E-2</c:v>
                </c:pt>
                <c:pt idx="5311">
                  <c:v>0.11991</c:v>
                </c:pt>
                <c:pt idx="5312">
                  <c:v>0.14433000000000001</c:v>
                </c:pt>
                <c:pt idx="5313">
                  <c:v>0.14433000000000001</c:v>
                </c:pt>
                <c:pt idx="5314">
                  <c:v>0.14433000000000001</c:v>
                </c:pt>
                <c:pt idx="5315">
                  <c:v>0.13211999999999999</c:v>
                </c:pt>
                <c:pt idx="5316">
                  <c:v>0.14433000000000001</c:v>
                </c:pt>
                <c:pt idx="5317">
                  <c:v>0.18095</c:v>
                </c:pt>
                <c:pt idx="5318">
                  <c:v>0.19314999999999999</c:v>
                </c:pt>
                <c:pt idx="5319">
                  <c:v>0.16874</c:v>
                </c:pt>
                <c:pt idx="5320">
                  <c:v>0.18095</c:v>
                </c:pt>
                <c:pt idx="5321">
                  <c:v>0.16874</c:v>
                </c:pt>
                <c:pt idx="5322">
                  <c:v>0.19314999999999999</c:v>
                </c:pt>
                <c:pt idx="5323">
                  <c:v>0.20535999999999999</c:v>
                </c:pt>
                <c:pt idx="5324">
                  <c:v>0.21757000000000001</c:v>
                </c:pt>
                <c:pt idx="5325">
                  <c:v>0.20535999999999999</c:v>
                </c:pt>
                <c:pt idx="5326">
                  <c:v>0.24198</c:v>
                </c:pt>
                <c:pt idx="5327">
                  <c:v>0.25419000000000003</c:v>
                </c:pt>
                <c:pt idx="5328">
                  <c:v>0.26640000000000003</c:v>
                </c:pt>
                <c:pt idx="5329">
                  <c:v>0.29081000000000001</c:v>
                </c:pt>
                <c:pt idx="5330">
                  <c:v>0.29081000000000001</c:v>
                </c:pt>
                <c:pt idx="5331">
                  <c:v>0.30302000000000001</c:v>
                </c:pt>
                <c:pt idx="5332">
                  <c:v>0.31523000000000001</c:v>
                </c:pt>
                <c:pt idx="5333">
                  <c:v>0.31523000000000001</c:v>
                </c:pt>
                <c:pt idx="5334">
                  <c:v>0.32744000000000001</c:v>
                </c:pt>
                <c:pt idx="5335">
                  <c:v>0.31523000000000001</c:v>
                </c:pt>
                <c:pt idx="5336">
                  <c:v>0.30302000000000001</c:v>
                </c:pt>
                <c:pt idx="5337">
                  <c:v>0.33964</c:v>
                </c:pt>
                <c:pt idx="5338">
                  <c:v>0.31523000000000001</c:v>
                </c:pt>
                <c:pt idx="5339">
                  <c:v>0.31523000000000001</c:v>
                </c:pt>
                <c:pt idx="5340">
                  <c:v>0.33964</c:v>
                </c:pt>
                <c:pt idx="5341">
                  <c:v>0.36405999999999999</c:v>
                </c:pt>
                <c:pt idx="5342">
                  <c:v>0.35185</c:v>
                </c:pt>
                <c:pt idx="5343">
                  <c:v>0.37626999999999999</c:v>
                </c:pt>
                <c:pt idx="5344">
                  <c:v>0.42509999999999998</c:v>
                </c:pt>
                <c:pt idx="5345">
                  <c:v>0.41288999999999998</c:v>
                </c:pt>
                <c:pt idx="5346">
                  <c:v>0.40067999999999998</c:v>
                </c:pt>
                <c:pt idx="5347">
                  <c:v>0.40067999999999998</c:v>
                </c:pt>
                <c:pt idx="5348">
                  <c:v>0.43730000000000002</c:v>
                </c:pt>
                <c:pt idx="5349">
                  <c:v>0.43730000000000002</c:v>
                </c:pt>
                <c:pt idx="5350">
                  <c:v>0.43730000000000002</c:v>
                </c:pt>
                <c:pt idx="5351">
                  <c:v>0.43730000000000002</c:v>
                </c:pt>
                <c:pt idx="5352">
                  <c:v>0.44951000000000002</c:v>
                </c:pt>
                <c:pt idx="5353">
                  <c:v>0.42509999999999998</c:v>
                </c:pt>
                <c:pt idx="5354">
                  <c:v>0.43730000000000002</c:v>
                </c:pt>
                <c:pt idx="5355">
                  <c:v>0.44951000000000002</c:v>
                </c:pt>
                <c:pt idx="5356">
                  <c:v>0.44951000000000002</c:v>
                </c:pt>
                <c:pt idx="5357">
                  <c:v>0.47392000000000001</c:v>
                </c:pt>
                <c:pt idx="5358">
                  <c:v>0.46172000000000002</c:v>
                </c:pt>
                <c:pt idx="5359">
                  <c:v>0.46172000000000002</c:v>
                </c:pt>
                <c:pt idx="5360">
                  <c:v>0.51054999999999995</c:v>
                </c:pt>
                <c:pt idx="5361">
                  <c:v>0.51054999999999995</c:v>
                </c:pt>
                <c:pt idx="5362">
                  <c:v>0.51054999999999995</c:v>
                </c:pt>
                <c:pt idx="5363">
                  <c:v>0.52275000000000005</c:v>
                </c:pt>
                <c:pt idx="5364">
                  <c:v>0.51054999999999995</c:v>
                </c:pt>
                <c:pt idx="5365">
                  <c:v>0.53495999999999999</c:v>
                </c:pt>
                <c:pt idx="5366">
                  <c:v>0.53495999999999999</c:v>
                </c:pt>
                <c:pt idx="5367">
                  <c:v>0.51054999999999995</c:v>
                </c:pt>
                <c:pt idx="5368">
                  <c:v>0.52275000000000005</c:v>
                </c:pt>
                <c:pt idx="5369">
                  <c:v>0.49834000000000001</c:v>
                </c:pt>
                <c:pt idx="5370">
                  <c:v>0.53495999999999999</c:v>
                </c:pt>
                <c:pt idx="5371">
                  <c:v>0.54717000000000005</c:v>
                </c:pt>
                <c:pt idx="5372">
                  <c:v>0.55937999999999999</c:v>
                </c:pt>
                <c:pt idx="5373">
                  <c:v>0.54717000000000005</c:v>
                </c:pt>
                <c:pt idx="5374">
                  <c:v>0.57157999999999998</c:v>
                </c:pt>
                <c:pt idx="5375">
                  <c:v>0.55937999999999999</c:v>
                </c:pt>
                <c:pt idx="5376">
                  <c:v>0.58379000000000003</c:v>
                </c:pt>
                <c:pt idx="5377">
                  <c:v>0.60821000000000003</c:v>
                </c:pt>
                <c:pt idx="5378">
                  <c:v>0.58379000000000003</c:v>
                </c:pt>
                <c:pt idx="5379">
                  <c:v>0.60821000000000003</c:v>
                </c:pt>
                <c:pt idx="5380">
                  <c:v>0.59599999999999997</c:v>
                </c:pt>
                <c:pt idx="5381">
                  <c:v>0.62041000000000002</c:v>
                </c:pt>
                <c:pt idx="5382">
                  <c:v>0.63261999999999996</c:v>
                </c:pt>
                <c:pt idx="5383">
                  <c:v>0.62041000000000002</c:v>
                </c:pt>
                <c:pt idx="5384">
                  <c:v>0.62041000000000002</c:v>
                </c:pt>
                <c:pt idx="5385">
                  <c:v>0.64483000000000001</c:v>
                </c:pt>
                <c:pt idx="5386">
                  <c:v>0.66923999999999995</c:v>
                </c:pt>
                <c:pt idx="5387">
                  <c:v>0.65703999999999996</c:v>
                </c:pt>
                <c:pt idx="5388">
                  <c:v>0.66923999999999995</c:v>
                </c:pt>
                <c:pt idx="5389">
                  <c:v>0.68145</c:v>
                </c:pt>
                <c:pt idx="5390">
                  <c:v>0.68145</c:v>
                </c:pt>
                <c:pt idx="5391">
                  <c:v>0.70587</c:v>
                </c:pt>
                <c:pt idx="5392">
                  <c:v>0.73028000000000004</c:v>
                </c:pt>
                <c:pt idx="5393">
                  <c:v>0.73028000000000004</c:v>
                </c:pt>
                <c:pt idx="5394">
                  <c:v>0.75470000000000004</c:v>
                </c:pt>
                <c:pt idx="5395">
                  <c:v>0.77910999999999997</c:v>
                </c:pt>
                <c:pt idx="5396">
                  <c:v>0.76690000000000003</c:v>
                </c:pt>
                <c:pt idx="5397">
                  <c:v>0.79132000000000002</c:v>
                </c:pt>
                <c:pt idx="5398">
                  <c:v>0.80352000000000001</c:v>
                </c:pt>
                <c:pt idx="5399">
                  <c:v>0.77910999999999997</c:v>
                </c:pt>
                <c:pt idx="5400">
                  <c:v>0.79132000000000002</c:v>
                </c:pt>
                <c:pt idx="5401">
                  <c:v>0.81572999999999996</c:v>
                </c:pt>
                <c:pt idx="5402">
                  <c:v>0.81572999999999996</c:v>
                </c:pt>
                <c:pt idx="5403">
                  <c:v>0.79132000000000002</c:v>
                </c:pt>
                <c:pt idx="5404">
                  <c:v>0.82794000000000001</c:v>
                </c:pt>
                <c:pt idx="5405">
                  <c:v>0.85235000000000005</c:v>
                </c:pt>
                <c:pt idx="5406">
                  <c:v>0.86456</c:v>
                </c:pt>
                <c:pt idx="5407">
                  <c:v>0.88897999999999999</c:v>
                </c:pt>
                <c:pt idx="5408">
                  <c:v>0.87677000000000005</c:v>
                </c:pt>
                <c:pt idx="5409">
                  <c:v>0.91339000000000004</c:v>
                </c:pt>
                <c:pt idx="5410">
                  <c:v>0.95001000000000002</c:v>
                </c:pt>
                <c:pt idx="5411">
                  <c:v>0.91339000000000004</c:v>
                </c:pt>
                <c:pt idx="5412">
                  <c:v>0.97443000000000002</c:v>
                </c:pt>
                <c:pt idx="5413">
                  <c:v>0.98663999999999996</c:v>
                </c:pt>
                <c:pt idx="5414">
                  <c:v>0.97443000000000002</c:v>
                </c:pt>
                <c:pt idx="5415">
                  <c:v>0.98663999999999996</c:v>
                </c:pt>
                <c:pt idx="5416">
                  <c:v>0.99883999999999995</c:v>
                </c:pt>
                <c:pt idx="5417">
                  <c:v>0.99883999999999995</c:v>
                </c:pt>
                <c:pt idx="5418">
                  <c:v>1.0233000000000001</c:v>
                </c:pt>
                <c:pt idx="5419">
                  <c:v>1.0477000000000001</c:v>
                </c:pt>
                <c:pt idx="5420">
                  <c:v>1.0355000000000001</c:v>
                </c:pt>
                <c:pt idx="5421">
                  <c:v>1.0477000000000001</c:v>
                </c:pt>
                <c:pt idx="5422">
                  <c:v>1.0843</c:v>
                </c:pt>
                <c:pt idx="5423">
                  <c:v>1.1087</c:v>
                </c:pt>
                <c:pt idx="5424">
                  <c:v>1.1087</c:v>
                </c:pt>
                <c:pt idx="5425">
                  <c:v>1.1331</c:v>
                </c:pt>
                <c:pt idx="5426">
                  <c:v>1.1453</c:v>
                </c:pt>
                <c:pt idx="5427">
                  <c:v>1.1941999999999999</c:v>
                </c:pt>
                <c:pt idx="5428">
                  <c:v>1.2063999999999999</c:v>
                </c:pt>
                <c:pt idx="5429">
                  <c:v>1.2063999999999999</c:v>
                </c:pt>
                <c:pt idx="5430">
                  <c:v>1.2307999999999999</c:v>
                </c:pt>
                <c:pt idx="5431">
                  <c:v>1.1941999999999999</c:v>
                </c:pt>
                <c:pt idx="5432">
                  <c:v>1.2063999999999999</c:v>
                </c:pt>
                <c:pt idx="5433">
                  <c:v>1.2307999999999999</c:v>
                </c:pt>
                <c:pt idx="5434">
                  <c:v>1.2552000000000001</c:v>
                </c:pt>
                <c:pt idx="5435">
                  <c:v>1.2674000000000001</c:v>
                </c:pt>
                <c:pt idx="5436">
                  <c:v>1.2674000000000001</c:v>
                </c:pt>
                <c:pt idx="5437">
                  <c:v>1.2918000000000001</c:v>
                </c:pt>
                <c:pt idx="5438">
                  <c:v>1.2918000000000001</c:v>
                </c:pt>
                <c:pt idx="5439">
                  <c:v>1.304</c:v>
                </c:pt>
                <c:pt idx="5440">
                  <c:v>1.3651</c:v>
                </c:pt>
                <c:pt idx="5441">
                  <c:v>1.3651</c:v>
                </c:pt>
                <c:pt idx="5442">
                  <c:v>1.3773</c:v>
                </c:pt>
                <c:pt idx="5443">
                  <c:v>1.3773</c:v>
                </c:pt>
                <c:pt idx="5444">
                  <c:v>1.4138999999999999</c:v>
                </c:pt>
                <c:pt idx="5445">
                  <c:v>1.4138999999999999</c:v>
                </c:pt>
                <c:pt idx="5446">
                  <c:v>1.4138999999999999</c:v>
                </c:pt>
                <c:pt idx="5447">
                  <c:v>1.4382999999999999</c:v>
                </c:pt>
                <c:pt idx="5448">
                  <c:v>1.4626999999999999</c:v>
                </c:pt>
                <c:pt idx="5449">
                  <c:v>1.4626999999999999</c:v>
                </c:pt>
                <c:pt idx="5450">
                  <c:v>1.4749000000000001</c:v>
                </c:pt>
                <c:pt idx="5451">
                  <c:v>1.4871000000000001</c:v>
                </c:pt>
                <c:pt idx="5452">
                  <c:v>1.4993000000000001</c:v>
                </c:pt>
                <c:pt idx="5453">
                  <c:v>1.4993000000000001</c:v>
                </c:pt>
                <c:pt idx="5454">
                  <c:v>1.5238</c:v>
                </c:pt>
                <c:pt idx="5455">
                  <c:v>1.536</c:v>
                </c:pt>
                <c:pt idx="5456">
                  <c:v>1.5726</c:v>
                </c:pt>
                <c:pt idx="5457">
                  <c:v>1.5604</c:v>
                </c:pt>
                <c:pt idx="5458">
                  <c:v>1.5848</c:v>
                </c:pt>
                <c:pt idx="5459">
                  <c:v>1.5848</c:v>
                </c:pt>
                <c:pt idx="5460">
                  <c:v>1.6335999999999999</c:v>
                </c:pt>
                <c:pt idx="5461">
                  <c:v>1.6335999999999999</c:v>
                </c:pt>
                <c:pt idx="5462">
                  <c:v>1.6579999999999999</c:v>
                </c:pt>
                <c:pt idx="5463">
                  <c:v>1.6825000000000001</c:v>
                </c:pt>
                <c:pt idx="5464">
                  <c:v>1.6702999999999999</c:v>
                </c:pt>
                <c:pt idx="5465">
                  <c:v>1.7069000000000001</c:v>
                </c:pt>
                <c:pt idx="5466">
                  <c:v>1.6825000000000001</c:v>
                </c:pt>
                <c:pt idx="5467">
                  <c:v>1.7191000000000001</c:v>
                </c:pt>
                <c:pt idx="5468">
                  <c:v>1.6947000000000001</c:v>
                </c:pt>
                <c:pt idx="5469">
                  <c:v>1.7313000000000001</c:v>
                </c:pt>
                <c:pt idx="5470">
                  <c:v>1.7435</c:v>
                </c:pt>
                <c:pt idx="5471">
                  <c:v>1.7801</c:v>
                </c:pt>
                <c:pt idx="5472">
                  <c:v>1.7923</c:v>
                </c:pt>
                <c:pt idx="5473">
                  <c:v>1.8289</c:v>
                </c:pt>
                <c:pt idx="5474">
                  <c:v>1.8411999999999999</c:v>
                </c:pt>
                <c:pt idx="5475">
                  <c:v>1.8411999999999999</c:v>
                </c:pt>
                <c:pt idx="5476">
                  <c:v>1.8655999999999999</c:v>
                </c:pt>
                <c:pt idx="5477">
                  <c:v>1.8777999999999999</c:v>
                </c:pt>
                <c:pt idx="5478">
                  <c:v>1.9144000000000001</c:v>
                </c:pt>
                <c:pt idx="5479">
                  <c:v>1.9144000000000001</c:v>
                </c:pt>
                <c:pt idx="5480">
                  <c:v>1.9021999999999999</c:v>
                </c:pt>
                <c:pt idx="5481">
                  <c:v>1.9510000000000001</c:v>
                </c:pt>
                <c:pt idx="5482">
                  <c:v>1.9876</c:v>
                </c:pt>
                <c:pt idx="5483">
                  <c:v>1.9754</c:v>
                </c:pt>
                <c:pt idx="5484">
                  <c:v>1.9754</c:v>
                </c:pt>
                <c:pt idx="5485">
                  <c:v>2.0121000000000002</c:v>
                </c:pt>
                <c:pt idx="5486">
                  <c:v>2.0365000000000002</c:v>
                </c:pt>
                <c:pt idx="5487">
                  <c:v>2.0365000000000002</c:v>
                </c:pt>
                <c:pt idx="5488">
                  <c:v>2.0853000000000002</c:v>
                </c:pt>
                <c:pt idx="5489">
                  <c:v>2.0853000000000002</c:v>
                </c:pt>
                <c:pt idx="5490">
                  <c:v>2.1097000000000001</c:v>
                </c:pt>
                <c:pt idx="5491">
                  <c:v>2.1219000000000001</c:v>
                </c:pt>
                <c:pt idx="5492">
                  <c:v>2.1341000000000001</c:v>
                </c:pt>
                <c:pt idx="5493">
                  <c:v>2.1707999999999998</c:v>
                </c:pt>
                <c:pt idx="5494">
                  <c:v>2.1829999999999998</c:v>
                </c:pt>
                <c:pt idx="5495">
                  <c:v>2.1829999999999998</c:v>
                </c:pt>
                <c:pt idx="5496">
                  <c:v>2.2317999999999998</c:v>
                </c:pt>
                <c:pt idx="5497">
                  <c:v>2.2317999999999998</c:v>
                </c:pt>
                <c:pt idx="5498">
                  <c:v>2.3172000000000001</c:v>
                </c:pt>
                <c:pt idx="5499">
                  <c:v>2.2806000000000002</c:v>
                </c:pt>
                <c:pt idx="5500">
                  <c:v>2.2806000000000002</c:v>
                </c:pt>
                <c:pt idx="5501">
                  <c:v>2.3050000000000002</c:v>
                </c:pt>
                <c:pt idx="5502">
                  <c:v>2.2928000000000002</c:v>
                </c:pt>
                <c:pt idx="5503">
                  <c:v>2.3660999999999999</c:v>
                </c:pt>
                <c:pt idx="5504">
                  <c:v>2.4026999999999998</c:v>
                </c:pt>
                <c:pt idx="5505">
                  <c:v>2.3782999999999999</c:v>
                </c:pt>
                <c:pt idx="5506">
                  <c:v>2.4270999999999998</c:v>
                </c:pt>
                <c:pt idx="5507">
                  <c:v>2.4514999999999998</c:v>
                </c:pt>
                <c:pt idx="5508">
                  <c:v>2.5004</c:v>
                </c:pt>
                <c:pt idx="5509">
                  <c:v>2.5004</c:v>
                </c:pt>
                <c:pt idx="5510">
                  <c:v>2.4881000000000002</c:v>
                </c:pt>
                <c:pt idx="5511">
                  <c:v>2.5004</c:v>
                </c:pt>
                <c:pt idx="5512">
                  <c:v>2.5613999999999999</c:v>
                </c:pt>
                <c:pt idx="5513">
                  <c:v>2.5735999999999999</c:v>
                </c:pt>
                <c:pt idx="5514">
                  <c:v>2.5735999999999999</c:v>
                </c:pt>
                <c:pt idx="5515">
                  <c:v>2.5735999999999999</c:v>
                </c:pt>
                <c:pt idx="5516">
                  <c:v>2.6223999999999998</c:v>
                </c:pt>
                <c:pt idx="5517">
                  <c:v>2.6467999999999998</c:v>
                </c:pt>
                <c:pt idx="5518">
                  <c:v>2.6835</c:v>
                </c:pt>
                <c:pt idx="5519">
                  <c:v>2.7079</c:v>
                </c:pt>
                <c:pt idx="5520">
                  <c:v>2.6957</c:v>
                </c:pt>
                <c:pt idx="5521">
                  <c:v>2.7079</c:v>
                </c:pt>
                <c:pt idx="5522">
                  <c:v>2.7810999999999999</c:v>
                </c:pt>
                <c:pt idx="5523">
                  <c:v>2.7810999999999999</c:v>
                </c:pt>
                <c:pt idx="5524">
                  <c:v>2.7810999999999999</c:v>
                </c:pt>
                <c:pt idx="5525">
                  <c:v>2.83</c:v>
                </c:pt>
                <c:pt idx="5526">
                  <c:v>2.8054999999999999</c:v>
                </c:pt>
                <c:pt idx="5527">
                  <c:v>2.8666</c:v>
                </c:pt>
                <c:pt idx="5528">
                  <c:v>2.8788</c:v>
                </c:pt>
                <c:pt idx="5529">
                  <c:v>2.9276</c:v>
                </c:pt>
                <c:pt idx="5530">
                  <c:v>2.952</c:v>
                </c:pt>
                <c:pt idx="5531">
                  <c:v>2.9887000000000001</c:v>
                </c:pt>
                <c:pt idx="5532">
                  <c:v>2.9887000000000001</c:v>
                </c:pt>
                <c:pt idx="5533">
                  <c:v>3.0131000000000001</c:v>
                </c:pt>
                <c:pt idx="5534">
                  <c:v>3.0375000000000001</c:v>
                </c:pt>
                <c:pt idx="5535">
                  <c:v>3.0619000000000001</c:v>
                </c:pt>
                <c:pt idx="5536">
                  <c:v>3.0863</c:v>
                </c:pt>
                <c:pt idx="5537">
                  <c:v>3.1107</c:v>
                </c:pt>
                <c:pt idx="5538">
                  <c:v>3.1107</c:v>
                </c:pt>
                <c:pt idx="5539">
                  <c:v>3.1473</c:v>
                </c:pt>
                <c:pt idx="5540">
                  <c:v>3.1718000000000002</c:v>
                </c:pt>
                <c:pt idx="5541">
                  <c:v>3.1962000000000002</c:v>
                </c:pt>
                <c:pt idx="5542">
                  <c:v>3.2328000000000001</c:v>
                </c:pt>
                <c:pt idx="5543">
                  <c:v>3.2694000000000001</c:v>
                </c:pt>
                <c:pt idx="5544">
                  <c:v>3.2694000000000001</c:v>
                </c:pt>
                <c:pt idx="5545">
                  <c:v>3.2938000000000001</c:v>
                </c:pt>
                <c:pt idx="5546">
                  <c:v>3.3304999999999998</c:v>
                </c:pt>
                <c:pt idx="5547">
                  <c:v>3.3426999999999998</c:v>
                </c:pt>
                <c:pt idx="5548">
                  <c:v>3.3671000000000002</c:v>
                </c:pt>
                <c:pt idx="5549">
                  <c:v>3.4037000000000002</c:v>
                </c:pt>
                <c:pt idx="5550">
                  <c:v>3.3915000000000002</c:v>
                </c:pt>
                <c:pt idx="5551">
                  <c:v>3.4159000000000002</c:v>
                </c:pt>
                <c:pt idx="5552">
                  <c:v>3.4769000000000001</c:v>
                </c:pt>
                <c:pt idx="5553">
                  <c:v>3.4769000000000001</c:v>
                </c:pt>
                <c:pt idx="5554">
                  <c:v>3.5135999999999998</c:v>
                </c:pt>
                <c:pt idx="5555">
                  <c:v>3.5379999999999998</c:v>
                </c:pt>
                <c:pt idx="5556">
                  <c:v>3.5746000000000002</c:v>
                </c:pt>
                <c:pt idx="5557">
                  <c:v>3.5868000000000002</c:v>
                </c:pt>
                <c:pt idx="5558">
                  <c:v>3.6234000000000002</c:v>
                </c:pt>
                <c:pt idx="5559">
                  <c:v>3.6356000000000002</c:v>
                </c:pt>
                <c:pt idx="5560">
                  <c:v>3.6478000000000002</c:v>
                </c:pt>
                <c:pt idx="5561">
                  <c:v>3.6966999999999999</c:v>
                </c:pt>
                <c:pt idx="5562">
                  <c:v>3.7210999999999999</c:v>
                </c:pt>
                <c:pt idx="5563">
                  <c:v>3.7454999999999998</c:v>
                </c:pt>
                <c:pt idx="5564">
                  <c:v>3.7698999999999998</c:v>
                </c:pt>
                <c:pt idx="5565">
                  <c:v>3.8065000000000002</c:v>
                </c:pt>
                <c:pt idx="5566">
                  <c:v>3.8065000000000002</c:v>
                </c:pt>
                <c:pt idx="5567">
                  <c:v>3.8188</c:v>
                </c:pt>
                <c:pt idx="5568">
                  <c:v>3.8553999999999999</c:v>
                </c:pt>
                <c:pt idx="5569">
                  <c:v>3.8919999999999999</c:v>
                </c:pt>
                <c:pt idx="5570">
                  <c:v>3.9407999999999999</c:v>
                </c:pt>
                <c:pt idx="5571">
                  <c:v>3.9773999999999998</c:v>
                </c:pt>
                <c:pt idx="5572">
                  <c:v>3.9897</c:v>
                </c:pt>
                <c:pt idx="5573">
                  <c:v>4.0019</c:v>
                </c:pt>
                <c:pt idx="5574">
                  <c:v>4.0263</c:v>
                </c:pt>
                <c:pt idx="5575">
                  <c:v>4.0629</c:v>
                </c:pt>
                <c:pt idx="5576">
                  <c:v>4.0994999999999999</c:v>
                </c:pt>
                <c:pt idx="5577">
                  <c:v>4.1116999999999999</c:v>
                </c:pt>
                <c:pt idx="5578">
                  <c:v>4.1483999999999996</c:v>
                </c:pt>
                <c:pt idx="5579">
                  <c:v>4.1849999999999996</c:v>
                </c:pt>
                <c:pt idx="5580">
                  <c:v>4.1849999999999996</c:v>
                </c:pt>
                <c:pt idx="5581">
                  <c:v>4.2337999999999996</c:v>
                </c:pt>
                <c:pt idx="5582">
                  <c:v>4.2826000000000004</c:v>
                </c:pt>
                <c:pt idx="5583">
                  <c:v>4.2826000000000004</c:v>
                </c:pt>
                <c:pt idx="5584">
                  <c:v>4.3070000000000004</c:v>
                </c:pt>
                <c:pt idx="5585">
                  <c:v>4.3315000000000001</c:v>
                </c:pt>
                <c:pt idx="5586">
                  <c:v>4.3803000000000001</c:v>
                </c:pt>
                <c:pt idx="5587">
                  <c:v>4.3925000000000001</c:v>
                </c:pt>
                <c:pt idx="5588">
                  <c:v>4.4047000000000001</c:v>
                </c:pt>
                <c:pt idx="5589">
                  <c:v>4.4291</c:v>
                </c:pt>
                <c:pt idx="5590">
                  <c:v>4.4779999999999998</c:v>
                </c:pt>
                <c:pt idx="5591">
                  <c:v>4.5023999999999997</c:v>
                </c:pt>
                <c:pt idx="5592">
                  <c:v>4.5511999999999997</c:v>
                </c:pt>
                <c:pt idx="5593">
                  <c:v>4.5755999999999997</c:v>
                </c:pt>
                <c:pt idx="5594">
                  <c:v>4.5877999999999997</c:v>
                </c:pt>
                <c:pt idx="5595">
                  <c:v>4.6243999999999996</c:v>
                </c:pt>
                <c:pt idx="5596">
                  <c:v>4.6365999999999996</c:v>
                </c:pt>
                <c:pt idx="5597">
                  <c:v>4.6611000000000002</c:v>
                </c:pt>
                <c:pt idx="5598">
                  <c:v>4.7099000000000002</c:v>
                </c:pt>
                <c:pt idx="5599">
                  <c:v>4.7587000000000002</c:v>
                </c:pt>
                <c:pt idx="5600">
                  <c:v>4.7709000000000001</c:v>
                </c:pt>
                <c:pt idx="5601">
                  <c:v>4.7953000000000001</c:v>
                </c:pt>
                <c:pt idx="5602">
                  <c:v>4.8319999999999999</c:v>
                </c:pt>
                <c:pt idx="5603">
                  <c:v>4.8563999999999998</c:v>
                </c:pt>
                <c:pt idx="5604">
                  <c:v>4.9295999999999998</c:v>
                </c:pt>
                <c:pt idx="5605">
                  <c:v>4.9539999999999997</c:v>
                </c:pt>
                <c:pt idx="5606">
                  <c:v>4.9661999999999997</c:v>
                </c:pt>
                <c:pt idx="5607">
                  <c:v>5.0029000000000003</c:v>
                </c:pt>
                <c:pt idx="5608">
                  <c:v>5.0273000000000003</c:v>
                </c:pt>
                <c:pt idx="5609">
                  <c:v>5.0517000000000003</c:v>
                </c:pt>
                <c:pt idx="5610">
                  <c:v>5.1005000000000003</c:v>
                </c:pt>
                <c:pt idx="5611">
                  <c:v>5.1127000000000002</c:v>
                </c:pt>
                <c:pt idx="5612">
                  <c:v>5.1494</c:v>
                </c:pt>
                <c:pt idx="5613">
                  <c:v>5.1859999999999999</c:v>
                </c:pt>
                <c:pt idx="5614">
                  <c:v>5.2225999999999999</c:v>
                </c:pt>
                <c:pt idx="5615">
                  <c:v>5.2591999999999999</c:v>
                </c:pt>
                <c:pt idx="5616">
                  <c:v>5.2835999999999999</c:v>
                </c:pt>
                <c:pt idx="5617">
                  <c:v>5.3324999999999996</c:v>
                </c:pt>
                <c:pt idx="5618">
                  <c:v>5.3446999999999996</c:v>
                </c:pt>
                <c:pt idx="5619">
                  <c:v>5.3935000000000004</c:v>
                </c:pt>
                <c:pt idx="5620">
                  <c:v>5.4057000000000004</c:v>
                </c:pt>
                <c:pt idx="5621">
                  <c:v>5.4423000000000004</c:v>
                </c:pt>
                <c:pt idx="5622">
                  <c:v>5.5034000000000001</c:v>
                </c:pt>
                <c:pt idx="5623">
                  <c:v>5.5278</c:v>
                </c:pt>
                <c:pt idx="5624">
                  <c:v>5.5766</c:v>
                </c:pt>
                <c:pt idx="5625">
                  <c:v>5.601</c:v>
                </c:pt>
                <c:pt idx="5626">
                  <c:v>5.6376999999999997</c:v>
                </c:pt>
                <c:pt idx="5627">
                  <c:v>5.6498999999999997</c:v>
                </c:pt>
                <c:pt idx="5628">
                  <c:v>5.7230999999999996</c:v>
                </c:pt>
                <c:pt idx="5629">
                  <c:v>5.7352999999999996</c:v>
                </c:pt>
                <c:pt idx="5630">
                  <c:v>5.7840999999999996</c:v>
                </c:pt>
                <c:pt idx="5631">
                  <c:v>5.7964000000000002</c:v>
                </c:pt>
                <c:pt idx="5632">
                  <c:v>5.8086000000000002</c:v>
                </c:pt>
                <c:pt idx="5633">
                  <c:v>5.8574000000000002</c:v>
                </c:pt>
                <c:pt idx="5634">
                  <c:v>5.8818000000000001</c:v>
                </c:pt>
                <c:pt idx="5635">
                  <c:v>5.9306000000000001</c:v>
                </c:pt>
                <c:pt idx="5636">
                  <c:v>5.9672999999999998</c:v>
                </c:pt>
                <c:pt idx="5637">
                  <c:v>6.0160999999999998</c:v>
                </c:pt>
                <c:pt idx="5638">
                  <c:v>6.0160999999999998</c:v>
                </c:pt>
                <c:pt idx="5639">
                  <c:v>6.0770999999999997</c:v>
                </c:pt>
                <c:pt idx="5640">
                  <c:v>6.1136999999999997</c:v>
                </c:pt>
                <c:pt idx="5641">
                  <c:v>6.1626000000000003</c:v>
                </c:pt>
                <c:pt idx="5642">
                  <c:v>6.1992000000000003</c:v>
                </c:pt>
                <c:pt idx="5643">
                  <c:v>6.1870000000000003</c:v>
                </c:pt>
                <c:pt idx="5644">
                  <c:v>6.2602000000000002</c:v>
                </c:pt>
                <c:pt idx="5645">
                  <c:v>6.2846000000000002</c:v>
                </c:pt>
                <c:pt idx="5646">
                  <c:v>6.3334999999999999</c:v>
                </c:pt>
                <c:pt idx="5647">
                  <c:v>6.3822999999999999</c:v>
                </c:pt>
                <c:pt idx="5648">
                  <c:v>6.4188999999999998</c:v>
                </c:pt>
                <c:pt idx="5649">
                  <c:v>6.4555999999999996</c:v>
                </c:pt>
                <c:pt idx="5650">
                  <c:v>6.5166000000000004</c:v>
                </c:pt>
                <c:pt idx="5651">
                  <c:v>6.5288000000000004</c:v>
                </c:pt>
                <c:pt idx="5652">
                  <c:v>6.5776000000000003</c:v>
                </c:pt>
                <c:pt idx="5653">
                  <c:v>6.5898000000000003</c:v>
                </c:pt>
                <c:pt idx="5654">
                  <c:v>6.6142000000000003</c:v>
                </c:pt>
                <c:pt idx="5655">
                  <c:v>6.6753</c:v>
                </c:pt>
                <c:pt idx="5656">
                  <c:v>6.7119</c:v>
                </c:pt>
                <c:pt idx="5657">
                  <c:v>6.7606999999999999</c:v>
                </c:pt>
                <c:pt idx="5658">
                  <c:v>6.7606999999999999</c:v>
                </c:pt>
                <c:pt idx="5659">
                  <c:v>6.8217999999999996</c:v>
                </c:pt>
                <c:pt idx="5660">
                  <c:v>6.8461999999999996</c:v>
                </c:pt>
                <c:pt idx="5661">
                  <c:v>6.8827999999999996</c:v>
                </c:pt>
                <c:pt idx="5662">
                  <c:v>6.9438000000000004</c:v>
                </c:pt>
                <c:pt idx="5663">
                  <c:v>6.9927000000000001</c:v>
                </c:pt>
                <c:pt idx="5664">
                  <c:v>7.0293000000000001</c:v>
                </c:pt>
                <c:pt idx="5665">
                  <c:v>7.0659000000000001</c:v>
                </c:pt>
                <c:pt idx="5666">
                  <c:v>7.1025</c:v>
                </c:pt>
                <c:pt idx="5667">
                  <c:v>7.1391999999999998</c:v>
                </c:pt>
                <c:pt idx="5668">
                  <c:v>7.1635999999999997</c:v>
                </c:pt>
                <c:pt idx="5669">
                  <c:v>7.2367999999999997</c:v>
                </c:pt>
                <c:pt idx="5670">
                  <c:v>7.2245999999999997</c:v>
                </c:pt>
                <c:pt idx="5671">
                  <c:v>7.2857000000000003</c:v>
                </c:pt>
                <c:pt idx="5672">
                  <c:v>7.3467000000000002</c:v>
                </c:pt>
                <c:pt idx="5673">
                  <c:v>7.3833000000000002</c:v>
                </c:pt>
                <c:pt idx="5674">
                  <c:v>7.4077000000000002</c:v>
                </c:pt>
                <c:pt idx="5675">
                  <c:v>7.4443999999999999</c:v>
                </c:pt>
                <c:pt idx="5676">
                  <c:v>7.4687999999999999</c:v>
                </c:pt>
                <c:pt idx="5677">
                  <c:v>7.5175999999999998</c:v>
                </c:pt>
                <c:pt idx="5678">
                  <c:v>7.5541999999999998</c:v>
                </c:pt>
                <c:pt idx="5679">
                  <c:v>7.6153000000000004</c:v>
                </c:pt>
                <c:pt idx="5680">
                  <c:v>7.6519000000000004</c:v>
                </c:pt>
                <c:pt idx="5681">
                  <c:v>7.7007000000000003</c:v>
                </c:pt>
                <c:pt idx="5682">
                  <c:v>7.7373000000000003</c:v>
                </c:pt>
                <c:pt idx="5683">
                  <c:v>7.774</c:v>
                </c:pt>
                <c:pt idx="5684">
                  <c:v>7.7984</c:v>
                </c:pt>
                <c:pt idx="5685">
                  <c:v>7.8593999999999999</c:v>
                </c:pt>
                <c:pt idx="5686">
                  <c:v>7.8959999999999999</c:v>
                </c:pt>
                <c:pt idx="5687">
                  <c:v>7.9325999999999999</c:v>
                </c:pt>
                <c:pt idx="5688">
                  <c:v>7.9814999999999996</c:v>
                </c:pt>
                <c:pt idx="5689">
                  <c:v>8.0181000000000004</c:v>
                </c:pt>
                <c:pt idx="5690">
                  <c:v>8.0547000000000004</c:v>
                </c:pt>
                <c:pt idx="5691">
                  <c:v>8.1036000000000001</c:v>
                </c:pt>
                <c:pt idx="5692">
                  <c:v>8.1524000000000001</c:v>
                </c:pt>
                <c:pt idx="5693">
                  <c:v>8.1890000000000001</c:v>
                </c:pt>
                <c:pt idx="5694">
                  <c:v>8.2256</c:v>
                </c:pt>
                <c:pt idx="5695">
                  <c:v>8.2744999999999997</c:v>
                </c:pt>
                <c:pt idx="5696">
                  <c:v>8.3232999999999997</c:v>
                </c:pt>
                <c:pt idx="5697">
                  <c:v>8.3598999999999997</c:v>
                </c:pt>
                <c:pt idx="5698">
                  <c:v>8.4086999999999996</c:v>
                </c:pt>
                <c:pt idx="5699">
                  <c:v>8.4331999999999994</c:v>
                </c:pt>
                <c:pt idx="5700">
                  <c:v>8.4819999999999993</c:v>
                </c:pt>
                <c:pt idx="5701">
                  <c:v>8.5551999999999992</c:v>
                </c:pt>
                <c:pt idx="5702">
                  <c:v>8.5795999999999992</c:v>
                </c:pt>
                <c:pt idx="5703">
                  <c:v>8.6041000000000007</c:v>
                </c:pt>
                <c:pt idx="5704">
                  <c:v>8.6651000000000007</c:v>
                </c:pt>
                <c:pt idx="5705">
                  <c:v>8.6895000000000007</c:v>
                </c:pt>
                <c:pt idx="5706">
                  <c:v>8.7505000000000006</c:v>
                </c:pt>
                <c:pt idx="5707">
                  <c:v>8.8116000000000003</c:v>
                </c:pt>
                <c:pt idx="5708">
                  <c:v>8.8238000000000003</c:v>
                </c:pt>
                <c:pt idx="5709">
                  <c:v>8.8848000000000003</c:v>
                </c:pt>
                <c:pt idx="5710">
                  <c:v>8.9214000000000002</c:v>
                </c:pt>
                <c:pt idx="5711">
                  <c:v>8.9581</c:v>
                </c:pt>
                <c:pt idx="5712">
                  <c:v>9.0068999999999999</c:v>
                </c:pt>
                <c:pt idx="5713">
                  <c:v>9.0800999999999998</c:v>
                </c:pt>
                <c:pt idx="5714">
                  <c:v>9.1045999999999996</c:v>
                </c:pt>
                <c:pt idx="5715">
                  <c:v>9.1655999999999995</c:v>
                </c:pt>
                <c:pt idx="5716">
                  <c:v>9.2021999999999995</c:v>
                </c:pt>
                <c:pt idx="5717">
                  <c:v>9.2265999999999995</c:v>
                </c:pt>
                <c:pt idx="5718">
                  <c:v>9.2754999999999992</c:v>
                </c:pt>
                <c:pt idx="5719">
                  <c:v>9.3609000000000009</c:v>
                </c:pt>
                <c:pt idx="5720">
                  <c:v>9.3975000000000009</c:v>
                </c:pt>
                <c:pt idx="5721">
                  <c:v>9.4097000000000008</c:v>
                </c:pt>
                <c:pt idx="5722">
                  <c:v>9.4830000000000005</c:v>
                </c:pt>
                <c:pt idx="5723">
                  <c:v>9.5196000000000005</c:v>
                </c:pt>
                <c:pt idx="5724">
                  <c:v>9.5806000000000004</c:v>
                </c:pt>
                <c:pt idx="5725">
                  <c:v>9.6173000000000002</c:v>
                </c:pt>
                <c:pt idx="5726">
                  <c:v>9.6661000000000001</c:v>
                </c:pt>
                <c:pt idx="5727">
                  <c:v>9.7027000000000001</c:v>
                </c:pt>
                <c:pt idx="5728">
                  <c:v>9.7637999999999998</c:v>
                </c:pt>
                <c:pt idx="5729">
                  <c:v>9.8003999999999998</c:v>
                </c:pt>
                <c:pt idx="5730">
                  <c:v>9.8613999999999997</c:v>
                </c:pt>
                <c:pt idx="5731">
                  <c:v>9.8979999999999997</c:v>
                </c:pt>
                <c:pt idx="5732">
                  <c:v>9.9590999999999994</c:v>
                </c:pt>
                <c:pt idx="5733">
                  <c:v>10.032</c:v>
                </c:pt>
                <c:pt idx="5734">
                  <c:v>10.057</c:v>
                </c:pt>
                <c:pt idx="5735">
                  <c:v>10.106</c:v>
                </c:pt>
                <c:pt idx="5736">
                  <c:v>10.141999999999999</c:v>
                </c:pt>
                <c:pt idx="5737">
                  <c:v>10.228</c:v>
                </c:pt>
                <c:pt idx="5738">
                  <c:v>10.228</c:v>
                </c:pt>
                <c:pt idx="5739">
                  <c:v>10.289</c:v>
                </c:pt>
                <c:pt idx="5740">
                  <c:v>10.337999999999999</c:v>
                </c:pt>
                <c:pt idx="5741">
                  <c:v>10.385999999999999</c:v>
                </c:pt>
                <c:pt idx="5742">
                  <c:v>10.446999999999999</c:v>
                </c:pt>
                <c:pt idx="5743">
                  <c:v>10.484</c:v>
                </c:pt>
                <c:pt idx="5744">
                  <c:v>10.532999999999999</c:v>
                </c:pt>
                <c:pt idx="5745">
                  <c:v>10.582000000000001</c:v>
                </c:pt>
                <c:pt idx="5746">
                  <c:v>10.606</c:v>
                </c:pt>
                <c:pt idx="5747">
                  <c:v>10.692</c:v>
                </c:pt>
                <c:pt idx="5748">
                  <c:v>10.74</c:v>
                </c:pt>
                <c:pt idx="5749">
                  <c:v>10.776999999999999</c:v>
                </c:pt>
                <c:pt idx="5750">
                  <c:v>10.814</c:v>
                </c:pt>
                <c:pt idx="5751">
                  <c:v>10.923</c:v>
                </c:pt>
                <c:pt idx="5752">
                  <c:v>10.96</c:v>
                </c:pt>
                <c:pt idx="5753">
                  <c:v>11.009</c:v>
                </c:pt>
                <c:pt idx="5754">
                  <c:v>11.032999999999999</c:v>
                </c:pt>
                <c:pt idx="5755">
                  <c:v>11.093999999999999</c:v>
                </c:pt>
                <c:pt idx="5756">
                  <c:v>11.131</c:v>
                </c:pt>
                <c:pt idx="5757">
                  <c:v>11.204000000000001</c:v>
                </c:pt>
                <c:pt idx="5758">
                  <c:v>11.241</c:v>
                </c:pt>
                <c:pt idx="5759">
                  <c:v>11.29</c:v>
                </c:pt>
                <c:pt idx="5760">
                  <c:v>11.363</c:v>
                </c:pt>
                <c:pt idx="5761">
                  <c:v>11.387</c:v>
                </c:pt>
                <c:pt idx="5762">
                  <c:v>11.473000000000001</c:v>
                </c:pt>
                <c:pt idx="5763">
                  <c:v>11.497</c:v>
                </c:pt>
                <c:pt idx="5764">
                  <c:v>11.545999999999999</c:v>
                </c:pt>
                <c:pt idx="5765">
                  <c:v>11.595000000000001</c:v>
                </c:pt>
                <c:pt idx="5766">
                  <c:v>11.667999999999999</c:v>
                </c:pt>
                <c:pt idx="5767">
                  <c:v>11.705</c:v>
                </c:pt>
                <c:pt idx="5768">
                  <c:v>11.766</c:v>
                </c:pt>
                <c:pt idx="5769">
                  <c:v>11.815</c:v>
                </c:pt>
                <c:pt idx="5770">
                  <c:v>11.851000000000001</c:v>
                </c:pt>
                <c:pt idx="5771">
                  <c:v>11.912000000000001</c:v>
                </c:pt>
                <c:pt idx="5772">
                  <c:v>11.986000000000001</c:v>
                </c:pt>
                <c:pt idx="5773">
                  <c:v>12.01</c:v>
                </c:pt>
                <c:pt idx="5774">
                  <c:v>12.083</c:v>
                </c:pt>
                <c:pt idx="5775">
                  <c:v>12.144</c:v>
                </c:pt>
                <c:pt idx="5776">
                  <c:v>12.180999999999999</c:v>
                </c:pt>
                <c:pt idx="5777">
                  <c:v>12.23</c:v>
                </c:pt>
                <c:pt idx="5778">
                  <c:v>12.278</c:v>
                </c:pt>
                <c:pt idx="5779">
                  <c:v>12.34</c:v>
                </c:pt>
                <c:pt idx="5780">
                  <c:v>12.375999999999999</c:v>
                </c:pt>
                <c:pt idx="5781">
                  <c:v>12.462</c:v>
                </c:pt>
                <c:pt idx="5782">
                  <c:v>12.51</c:v>
                </c:pt>
                <c:pt idx="5783">
                  <c:v>12.558999999999999</c:v>
                </c:pt>
                <c:pt idx="5784">
                  <c:v>12.62</c:v>
                </c:pt>
                <c:pt idx="5785">
                  <c:v>12.669</c:v>
                </c:pt>
                <c:pt idx="5786">
                  <c:v>12.706</c:v>
                </c:pt>
                <c:pt idx="5787">
                  <c:v>12.791</c:v>
                </c:pt>
                <c:pt idx="5788">
                  <c:v>12.84</c:v>
                </c:pt>
                <c:pt idx="5789">
                  <c:v>12.913</c:v>
                </c:pt>
                <c:pt idx="5790">
                  <c:v>12.938000000000001</c:v>
                </c:pt>
                <c:pt idx="5791">
                  <c:v>12.999000000000001</c:v>
                </c:pt>
                <c:pt idx="5792">
                  <c:v>13.048</c:v>
                </c:pt>
                <c:pt idx="5793">
                  <c:v>13.109</c:v>
                </c:pt>
                <c:pt idx="5794">
                  <c:v>13.182</c:v>
                </c:pt>
                <c:pt idx="5795">
                  <c:v>13.218</c:v>
                </c:pt>
                <c:pt idx="5796">
                  <c:v>13.266999999999999</c:v>
                </c:pt>
                <c:pt idx="5797">
                  <c:v>13.316000000000001</c:v>
                </c:pt>
                <c:pt idx="5798">
                  <c:v>13.365</c:v>
                </c:pt>
                <c:pt idx="5799">
                  <c:v>13.426</c:v>
                </c:pt>
                <c:pt idx="5800">
                  <c:v>13.523999999999999</c:v>
                </c:pt>
                <c:pt idx="5801">
                  <c:v>13.571999999999999</c:v>
                </c:pt>
                <c:pt idx="5802">
                  <c:v>13.609</c:v>
                </c:pt>
                <c:pt idx="5803">
                  <c:v>13.67</c:v>
                </c:pt>
                <c:pt idx="5804">
                  <c:v>13.718999999999999</c:v>
                </c:pt>
                <c:pt idx="5805">
                  <c:v>13.768000000000001</c:v>
                </c:pt>
                <c:pt idx="5806">
                  <c:v>13.829000000000001</c:v>
                </c:pt>
                <c:pt idx="5807">
                  <c:v>13.878</c:v>
                </c:pt>
                <c:pt idx="5808">
                  <c:v>13.975</c:v>
                </c:pt>
                <c:pt idx="5809">
                  <c:v>13.975</c:v>
                </c:pt>
                <c:pt idx="5810">
                  <c:v>14.048999999999999</c:v>
                </c:pt>
                <c:pt idx="5811">
                  <c:v>14.122</c:v>
                </c:pt>
                <c:pt idx="5812">
                  <c:v>14.170999999999999</c:v>
                </c:pt>
                <c:pt idx="5813">
                  <c:v>14.218999999999999</c:v>
                </c:pt>
                <c:pt idx="5814">
                  <c:v>14.292999999999999</c:v>
                </c:pt>
                <c:pt idx="5815">
                  <c:v>14.353999999999999</c:v>
                </c:pt>
                <c:pt idx="5816">
                  <c:v>14.414999999999999</c:v>
                </c:pt>
                <c:pt idx="5817">
                  <c:v>14.5</c:v>
                </c:pt>
                <c:pt idx="5818">
                  <c:v>14.512</c:v>
                </c:pt>
                <c:pt idx="5819">
                  <c:v>14.573</c:v>
                </c:pt>
                <c:pt idx="5820">
                  <c:v>14.670999999999999</c:v>
                </c:pt>
                <c:pt idx="5821">
                  <c:v>14.708</c:v>
                </c:pt>
                <c:pt idx="5822">
                  <c:v>14.781000000000001</c:v>
                </c:pt>
                <c:pt idx="5823">
                  <c:v>14.853999999999999</c:v>
                </c:pt>
                <c:pt idx="5824">
                  <c:v>14.853999999999999</c:v>
                </c:pt>
                <c:pt idx="5825">
                  <c:v>14.952</c:v>
                </c:pt>
                <c:pt idx="5826">
                  <c:v>15.025</c:v>
                </c:pt>
                <c:pt idx="5827">
                  <c:v>15.074</c:v>
                </c:pt>
                <c:pt idx="5828">
                  <c:v>15.135</c:v>
                </c:pt>
                <c:pt idx="5829">
                  <c:v>15.196</c:v>
                </c:pt>
                <c:pt idx="5830">
                  <c:v>15.257</c:v>
                </c:pt>
                <c:pt idx="5831">
                  <c:v>15.305999999999999</c:v>
                </c:pt>
                <c:pt idx="5832">
                  <c:v>15.355</c:v>
                </c:pt>
                <c:pt idx="5833">
                  <c:v>15.416</c:v>
                </c:pt>
                <c:pt idx="5834">
                  <c:v>15.465</c:v>
                </c:pt>
                <c:pt idx="5835">
                  <c:v>15.526</c:v>
                </c:pt>
                <c:pt idx="5836">
                  <c:v>15.611000000000001</c:v>
                </c:pt>
                <c:pt idx="5837">
                  <c:v>15.648</c:v>
                </c:pt>
                <c:pt idx="5838">
                  <c:v>15.733000000000001</c:v>
                </c:pt>
                <c:pt idx="5839">
                  <c:v>15.805999999999999</c:v>
                </c:pt>
                <c:pt idx="5840">
                  <c:v>15.891999999999999</c:v>
                </c:pt>
                <c:pt idx="5841">
                  <c:v>15.904</c:v>
                </c:pt>
                <c:pt idx="5842">
                  <c:v>15.965</c:v>
                </c:pt>
                <c:pt idx="5843">
                  <c:v>16.038</c:v>
                </c:pt>
                <c:pt idx="5844">
                  <c:v>16.074999999999999</c:v>
                </c:pt>
                <c:pt idx="5845">
                  <c:v>16.172999999999998</c:v>
                </c:pt>
                <c:pt idx="5846">
                  <c:v>16.234000000000002</c:v>
                </c:pt>
                <c:pt idx="5847">
                  <c:v>16.295000000000002</c:v>
                </c:pt>
                <c:pt idx="5848">
                  <c:v>16.344000000000001</c:v>
                </c:pt>
                <c:pt idx="5849">
                  <c:v>16.428999999999998</c:v>
                </c:pt>
                <c:pt idx="5850">
                  <c:v>16.489999999999998</c:v>
                </c:pt>
                <c:pt idx="5851">
                  <c:v>16.513999999999999</c:v>
                </c:pt>
                <c:pt idx="5852">
                  <c:v>16.562999999999999</c:v>
                </c:pt>
                <c:pt idx="5853">
                  <c:v>16.661000000000001</c:v>
                </c:pt>
                <c:pt idx="5854">
                  <c:v>16.734000000000002</c:v>
                </c:pt>
                <c:pt idx="5855">
                  <c:v>16.795000000000002</c:v>
                </c:pt>
                <c:pt idx="5856">
                  <c:v>16.856000000000002</c:v>
                </c:pt>
                <c:pt idx="5857">
                  <c:v>16.917000000000002</c:v>
                </c:pt>
                <c:pt idx="5858">
                  <c:v>16.991</c:v>
                </c:pt>
                <c:pt idx="5859">
                  <c:v>17.015000000000001</c:v>
                </c:pt>
                <c:pt idx="5860">
                  <c:v>17.100000000000001</c:v>
                </c:pt>
                <c:pt idx="5861">
                  <c:v>17.173999999999999</c:v>
                </c:pt>
                <c:pt idx="5862">
                  <c:v>17.259</c:v>
                </c:pt>
                <c:pt idx="5863">
                  <c:v>17.295999999999999</c:v>
                </c:pt>
                <c:pt idx="5864">
                  <c:v>17.332000000000001</c:v>
                </c:pt>
                <c:pt idx="5865">
                  <c:v>17.417999999999999</c:v>
                </c:pt>
                <c:pt idx="5866">
                  <c:v>17.491</c:v>
                </c:pt>
                <c:pt idx="5867">
                  <c:v>17.564</c:v>
                </c:pt>
                <c:pt idx="5868">
                  <c:v>17.638000000000002</c:v>
                </c:pt>
                <c:pt idx="5869">
                  <c:v>17.661999999999999</c:v>
                </c:pt>
                <c:pt idx="5870">
                  <c:v>17.747</c:v>
                </c:pt>
                <c:pt idx="5871">
                  <c:v>17.808</c:v>
                </c:pt>
                <c:pt idx="5872">
                  <c:v>17.893999999999998</c:v>
                </c:pt>
                <c:pt idx="5873">
                  <c:v>17.966999999999999</c:v>
                </c:pt>
                <c:pt idx="5874">
                  <c:v>18.015999999999998</c:v>
                </c:pt>
                <c:pt idx="5875">
                  <c:v>18.065000000000001</c:v>
                </c:pt>
                <c:pt idx="5876">
                  <c:v>18.138000000000002</c:v>
                </c:pt>
                <c:pt idx="5877">
                  <c:v>18.210999999999999</c:v>
                </c:pt>
                <c:pt idx="5878">
                  <c:v>18.248000000000001</c:v>
                </c:pt>
                <c:pt idx="5879">
                  <c:v>18.346</c:v>
                </c:pt>
                <c:pt idx="5880">
                  <c:v>18.419</c:v>
                </c:pt>
                <c:pt idx="5881">
                  <c:v>18.48</c:v>
                </c:pt>
                <c:pt idx="5882">
                  <c:v>18.553000000000001</c:v>
                </c:pt>
                <c:pt idx="5883">
                  <c:v>18.614000000000001</c:v>
                </c:pt>
                <c:pt idx="5884">
                  <c:v>18.675000000000001</c:v>
                </c:pt>
                <c:pt idx="5885">
                  <c:v>18.736000000000001</c:v>
                </c:pt>
                <c:pt idx="5886">
                  <c:v>18.797000000000001</c:v>
                </c:pt>
                <c:pt idx="5887">
                  <c:v>18.87</c:v>
                </c:pt>
                <c:pt idx="5888">
                  <c:v>18.931999999999999</c:v>
                </c:pt>
                <c:pt idx="5889">
                  <c:v>18.98</c:v>
                </c:pt>
                <c:pt idx="5890">
                  <c:v>19.065999999999999</c:v>
                </c:pt>
                <c:pt idx="5891">
                  <c:v>19.09</c:v>
                </c:pt>
                <c:pt idx="5892">
                  <c:v>19.175999999999998</c:v>
                </c:pt>
                <c:pt idx="5893">
                  <c:v>19.248999999999999</c:v>
                </c:pt>
                <c:pt idx="5894">
                  <c:v>19.309999999999999</c:v>
                </c:pt>
                <c:pt idx="5895">
                  <c:v>19.359000000000002</c:v>
                </c:pt>
                <c:pt idx="5896">
                  <c:v>19.456</c:v>
                </c:pt>
                <c:pt idx="5897">
                  <c:v>19.553999999999998</c:v>
                </c:pt>
                <c:pt idx="5898">
                  <c:v>19.591000000000001</c:v>
                </c:pt>
                <c:pt idx="5899">
                  <c:v>19.652000000000001</c:v>
                </c:pt>
                <c:pt idx="5900">
                  <c:v>19.736999999999998</c:v>
                </c:pt>
                <c:pt idx="5901">
                  <c:v>19.774000000000001</c:v>
                </c:pt>
                <c:pt idx="5902">
                  <c:v>19.847000000000001</c:v>
                </c:pt>
                <c:pt idx="5903">
                  <c:v>19.896000000000001</c:v>
                </c:pt>
                <c:pt idx="5904">
                  <c:v>20.006</c:v>
                </c:pt>
                <c:pt idx="5905">
                  <c:v>20.055</c:v>
                </c:pt>
                <c:pt idx="5906">
                  <c:v>20.128</c:v>
                </c:pt>
                <c:pt idx="5907">
                  <c:v>20.201000000000001</c:v>
                </c:pt>
                <c:pt idx="5908">
                  <c:v>20.25</c:v>
                </c:pt>
                <c:pt idx="5909">
                  <c:v>20.36</c:v>
                </c:pt>
                <c:pt idx="5910">
                  <c:v>20.372</c:v>
                </c:pt>
                <c:pt idx="5911">
                  <c:v>20.47</c:v>
                </c:pt>
                <c:pt idx="5912">
                  <c:v>20.518000000000001</c:v>
                </c:pt>
                <c:pt idx="5913">
                  <c:v>20.591999999999999</c:v>
                </c:pt>
                <c:pt idx="5914">
                  <c:v>20.652999999999999</c:v>
                </c:pt>
                <c:pt idx="5915">
                  <c:v>20.725999999999999</c:v>
                </c:pt>
                <c:pt idx="5916">
                  <c:v>20.811</c:v>
                </c:pt>
                <c:pt idx="5917">
                  <c:v>20.86</c:v>
                </c:pt>
                <c:pt idx="5918">
                  <c:v>20.946000000000002</c:v>
                </c:pt>
                <c:pt idx="5919">
                  <c:v>21.018999999999998</c:v>
                </c:pt>
                <c:pt idx="5920">
                  <c:v>21.103999999999999</c:v>
                </c:pt>
                <c:pt idx="5921">
                  <c:v>21.152999999999999</c:v>
                </c:pt>
                <c:pt idx="5922">
                  <c:v>21.251000000000001</c:v>
                </c:pt>
                <c:pt idx="5923">
                  <c:v>21.288</c:v>
                </c:pt>
                <c:pt idx="5924">
                  <c:v>21.361000000000001</c:v>
                </c:pt>
                <c:pt idx="5925">
                  <c:v>21.446000000000002</c:v>
                </c:pt>
                <c:pt idx="5926">
                  <c:v>21.507000000000001</c:v>
                </c:pt>
                <c:pt idx="5927">
                  <c:v>21.581</c:v>
                </c:pt>
                <c:pt idx="5928">
                  <c:v>21.641999999999999</c:v>
                </c:pt>
                <c:pt idx="5929">
                  <c:v>21.69</c:v>
                </c:pt>
                <c:pt idx="5930">
                  <c:v>21.8</c:v>
                </c:pt>
                <c:pt idx="5931">
                  <c:v>21.837</c:v>
                </c:pt>
                <c:pt idx="5932">
                  <c:v>21.934999999999999</c:v>
                </c:pt>
                <c:pt idx="5933">
                  <c:v>22.007999999999999</c:v>
                </c:pt>
                <c:pt idx="5934">
                  <c:v>22.081</c:v>
                </c:pt>
                <c:pt idx="5935">
                  <c:v>22.141999999999999</c:v>
                </c:pt>
                <c:pt idx="5936">
                  <c:v>22.178999999999998</c:v>
                </c:pt>
                <c:pt idx="5937">
                  <c:v>22.289000000000001</c:v>
                </c:pt>
                <c:pt idx="5938">
                  <c:v>22.361999999999998</c:v>
                </c:pt>
                <c:pt idx="5939">
                  <c:v>22.434999999999999</c:v>
                </c:pt>
                <c:pt idx="5940">
                  <c:v>22.495999999999999</c:v>
                </c:pt>
                <c:pt idx="5941">
                  <c:v>22.556999999999999</c:v>
                </c:pt>
                <c:pt idx="5942">
                  <c:v>22.655000000000001</c:v>
                </c:pt>
                <c:pt idx="5943">
                  <c:v>22.704000000000001</c:v>
                </c:pt>
                <c:pt idx="5944">
                  <c:v>22.789000000000001</c:v>
                </c:pt>
                <c:pt idx="5945">
                  <c:v>22.861999999999998</c:v>
                </c:pt>
                <c:pt idx="5946">
                  <c:v>22.948</c:v>
                </c:pt>
                <c:pt idx="5947">
                  <c:v>23.021000000000001</c:v>
                </c:pt>
                <c:pt idx="5948">
                  <c:v>23.07</c:v>
                </c:pt>
                <c:pt idx="5949">
                  <c:v>23.167000000000002</c:v>
                </c:pt>
                <c:pt idx="5950">
                  <c:v>23.253</c:v>
                </c:pt>
                <c:pt idx="5951">
                  <c:v>23.302</c:v>
                </c:pt>
                <c:pt idx="5952">
                  <c:v>23.363</c:v>
                </c:pt>
                <c:pt idx="5953">
                  <c:v>23.448</c:v>
                </c:pt>
                <c:pt idx="5954">
                  <c:v>23.509</c:v>
                </c:pt>
                <c:pt idx="5955">
                  <c:v>23.594999999999999</c:v>
                </c:pt>
                <c:pt idx="5956">
                  <c:v>23.667999999999999</c:v>
                </c:pt>
                <c:pt idx="5957">
                  <c:v>23.753</c:v>
                </c:pt>
                <c:pt idx="5958">
                  <c:v>23.79</c:v>
                </c:pt>
                <c:pt idx="5959">
                  <c:v>23.888000000000002</c:v>
                </c:pt>
                <c:pt idx="5960">
                  <c:v>23.949000000000002</c:v>
                </c:pt>
                <c:pt idx="5961">
                  <c:v>24.071000000000002</c:v>
                </c:pt>
                <c:pt idx="5962">
                  <c:v>24.132000000000001</c:v>
                </c:pt>
                <c:pt idx="5963">
                  <c:v>24.204999999999998</c:v>
                </c:pt>
                <c:pt idx="5964">
                  <c:v>24.242000000000001</c:v>
                </c:pt>
                <c:pt idx="5965">
                  <c:v>24.327000000000002</c:v>
                </c:pt>
                <c:pt idx="5966">
                  <c:v>24.376000000000001</c:v>
                </c:pt>
                <c:pt idx="5967">
                  <c:v>24.413</c:v>
                </c:pt>
                <c:pt idx="5968">
                  <c:v>24.535</c:v>
                </c:pt>
                <c:pt idx="5969">
                  <c:v>24.62</c:v>
                </c:pt>
                <c:pt idx="5970">
                  <c:v>24.693000000000001</c:v>
                </c:pt>
                <c:pt idx="5971">
                  <c:v>24.742000000000001</c:v>
                </c:pt>
                <c:pt idx="5972">
                  <c:v>24.827999999999999</c:v>
                </c:pt>
                <c:pt idx="5973">
                  <c:v>24.925000000000001</c:v>
                </c:pt>
                <c:pt idx="5974">
                  <c:v>25.010999999999999</c:v>
                </c:pt>
                <c:pt idx="5975">
                  <c:v>25.035</c:v>
                </c:pt>
                <c:pt idx="5976">
                  <c:v>25.096</c:v>
                </c:pt>
                <c:pt idx="5977">
                  <c:v>25.132999999999999</c:v>
                </c:pt>
                <c:pt idx="5978">
                  <c:v>25.206</c:v>
                </c:pt>
                <c:pt idx="5979">
                  <c:v>25.327999999999999</c:v>
                </c:pt>
                <c:pt idx="5980">
                  <c:v>25.437999999999999</c:v>
                </c:pt>
                <c:pt idx="5981">
                  <c:v>25.524000000000001</c:v>
                </c:pt>
                <c:pt idx="5982">
                  <c:v>25.609000000000002</c:v>
                </c:pt>
                <c:pt idx="5983">
                  <c:v>25.646000000000001</c:v>
                </c:pt>
                <c:pt idx="5984">
                  <c:v>25.707000000000001</c:v>
                </c:pt>
                <c:pt idx="5985">
                  <c:v>25.742999999999999</c:v>
                </c:pt>
                <c:pt idx="5986">
                  <c:v>25.803999999999998</c:v>
                </c:pt>
                <c:pt idx="5987">
                  <c:v>25.902000000000001</c:v>
                </c:pt>
                <c:pt idx="5988">
                  <c:v>25.986999999999998</c:v>
                </c:pt>
                <c:pt idx="5989">
                  <c:v>26.047999999999998</c:v>
                </c:pt>
                <c:pt idx="5990">
                  <c:v>26.170999999999999</c:v>
                </c:pt>
                <c:pt idx="5991">
                  <c:v>26.305</c:v>
                </c:pt>
                <c:pt idx="5992">
                  <c:v>26.292999999999999</c:v>
                </c:pt>
                <c:pt idx="5993">
                  <c:v>26.414999999999999</c:v>
                </c:pt>
                <c:pt idx="5994">
                  <c:v>26.414999999999999</c:v>
                </c:pt>
                <c:pt idx="5995">
                  <c:v>26.439</c:v>
                </c:pt>
                <c:pt idx="5996">
                  <c:v>26.548999999999999</c:v>
                </c:pt>
                <c:pt idx="5997">
                  <c:v>26.573</c:v>
                </c:pt>
                <c:pt idx="5998">
                  <c:v>26.756</c:v>
                </c:pt>
                <c:pt idx="5999">
                  <c:v>26.792999999999999</c:v>
                </c:pt>
                <c:pt idx="6000">
                  <c:v>26.890999999999998</c:v>
                </c:pt>
                <c:pt idx="6001">
                  <c:v>26.975999999999999</c:v>
                </c:pt>
                <c:pt idx="6002">
                  <c:v>27.048999999999999</c:v>
                </c:pt>
                <c:pt idx="6003">
                  <c:v>27.11</c:v>
                </c:pt>
                <c:pt idx="6004">
                  <c:v>27.158999999999999</c:v>
                </c:pt>
                <c:pt idx="6005">
                  <c:v>27.22</c:v>
                </c:pt>
                <c:pt idx="6006">
                  <c:v>27.294</c:v>
                </c:pt>
                <c:pt idx="6007">
                  <c:v>27.341999999999999</c:v>
                </c:pt>
                <c:pt idx="6008">
                  <c:v>27.463999999999999</c:v>
                </c:pt>
                <c:pt idx="6009">
                  <c:v>27.538</c:v>
                </c:pt>
                <c:pt idx="6010">
                  <c:v>27.648</c:v>
                </c:pt>
                <c:pt idx="6011">
                  <c:v>27.77</c:v>
                </c:pt>
                <c:pt idx="6012">
                  <c:v>27.794</c:v>
                </c:pt>
                <c:pt idx="6013">
                  <c:v>27.843</c:v>
                </c:pt>
                <c:pt idx="6014">
                  <c:v>27.867000000000001</c:v>
                </c:pt>
                <c:pt idx="6015">
                  <c:v>27.940999999999999</c:v>
                </c:pt>
                <c:pt idx="6016">
                  <c:v>28.026</c:v>
                </c:pt>
                <c:pt idx="6017">
                  <c:v>28.123999999999999</c:v>
                </c:pt>
                <c:pt idx="6018">
                  <c:v>28.184999999999999</c:v>
                </c:pt>
                <c:pt idx="6019">
                  <c:v>28.282</c:v>
                </c:pt>
                <c:pt idx="6020">
                  <c:v>28.38</c:v>
                </c:pt>
                <c:pt idx="6021">
                  <c:v>28.466000000000001</c:v>
                </c:pt>
                <c:pt idx="6022">
                  <c:v>28.574999999999999</c:v>
                </c:pt>
                <c:pt idx="6023">
                  <c:v>28.588000000000001</c:v>
                </c:pt>
                <c:pt idx="6024">
                  <c:v>28.649000000000001</c:v>
                </c:pt>
                <c:pt idx="6025">
                  <c:v>28.696999999999999</c:v>
                </c:pt>
                <c:pt idx="6026">
                  <c:v>28.783000000000001</c:v>
                </c:pt>
                <c:pt idx="6027">
                  <c:v>28.844000000000001</c:v>
                </c:pt>
                <c:pt idx="6028">
                  <c:v>28.942</c:v>
                </c:pt>
                <c:pt idx="6029">
                  <c:v>29.027000000000001</c:v>
                </c:pt>
                <c:pt idx="6030">
                  <c:v>29.1</c:v>
                </c:pt>
                <c:pt idx="6031">
                  <c:v>29.186</c:v>
                </c:pt>
                <c:pt idx="6032">
                  <c:v>29.234999999999999</c:v>
                </c:pt>
                <c:pt idx="6033">
                  <c:v>29.32</c:v>
                </c:pt>
                <c:pt idx="6034">
                  <c:v>29.356999999999999</c:v>
                </c:pt>
                <c:pt idx="6035">
                  <c:v>29.43</c:v>
                </c:pt>
                <c:pt idx="6036">
                  <c:v>29.503</c:v>
                </c:pt>
                <c:pt idx="6037">
                  <c:v>29.613</c:v>
                </c:pt>
                <c:pt idx="6038">
                  <c:v>29.698</c:v>
                </c:pt>
                <c:pt idx="6039">
                  <c:v>29.759</c:v>
                </c:pt>
                <c:pt idx="6040">
                  <c:v>29.869</c:v>
                </c:pt>
                <c:pt idx="6041">
                  <c:v>29.93</c:v>
                </c:pt>
                <c:pt idx="6042">
                  <c:v>30.015999999999998</c:v>
                </c:pt>
                <c:pt idx="6043">
                  <c:v>30.077000000000002</c:v>
                </c:pt>
                <c:pt idx="6044">
                  <c:v>30.138000000000002</c:v>
                </c:pt>
                <c:pt idx="6045">
                  <c:v>30.187000000000001</c:v>
                </c:pt>
                <c:pt idx="6046">
                  <c:v>30.297000000000001</c:v>
                </c:pt>
                <c:pt idx="6047">
                  <c:v>30.332999999999998</c:v>
                </c:pt>
                <c:pt idx="6048">
                  <c:v>30.419</c:v>
                </c:pt>
                <c:pt idx="6049">
                  <c:v>30.529</c:v>
                </c:pt>
                <c:pt idx="6050">
                  <c:v>30.602</c:v>
                </c:pt>
                <c:pt idx="6051">
                  <c:v>30.687000000000001</c:v>
                </c:pt>
                <c:pt idx="6052">
                  <c:v>30.773</c:v>
                </c:pt>
                <c:pt idx="6053">
                  <c:v>30.834</c:v>
                </c:pt>
                <c:pt idx="6054">
                  <c:v>30.895</c:v>
                </c:pt>
                <c:pt idx="6055">
                  <c:v>30.931000000000001</c:v>
                </c:pt>
                <c:pt idx="6056">
                  <c:v>31.004999999999999</c:v>
                </c:pt>
                <c:pt idx="6057">
                  <c:v>31.09</c:v>
                </c:pt>
                <c:pt idx="6058">
                  <c:v>31.175999999999998</c:v>
                </c:pt>
                <c:pt idx="6059">
                  <c:v>31.248999999999999</c:v>
                </c:pt>
                <c:pt idx="6060">
                  <c:v>31.321999999999999</c:v>
                </c:pt>
                <c:pt idx="6061">
                  <c:v>31.407</c:v>
                </c:pt>
                <c:pt idx="6062">
                  <c:v>31.504999999999999</c:v>
                </c:pt>
                <c:pt idx="6063">
                  <c:v>31.553999999999998</c:v>
                </c:pt>
                <c:pt idx="6064">
                  <c:v>31.626999999999999</c:v>
                </c:pt>
                <c:pt idx="6065">
                  <c:v>31.7</c:v>
                </c:pt>
                <c:pt idx="6066">
                  <c:v>31.762</c:v>
                </c:pt>
                <c:pt idx="6067">
                  <c:v>31.884</c:v>
                </c:pt>
                <c:pt idx="6068">
                  <c:v>31.931999999999999</c:v>
                </c:pt>
                <c:pt idx="6069">
                  <c:v>32.03</c:v>
                </c:pt>
                <c:pt idx="6070">
                  <c:v>32.091000000000001</c:v>
                </c:pt>
                <c:pt idx="6071">
                  <c:v>32.213000000000001</c:v>
                </c:pt>
                <c:pt idx="6072">
                  <c:v>32.274000000000001</c:v>
                </c:pt>
                <c:pt idx="6073">
                  <c:v>32.311</c:v>
                </c:pt>
                <c:pt idx="6074">
                  <c:v>32.420999999999999</c:v>
                </c:pt>
                <c:pt idx="6075">
                  <c:v>32.445</c:v>
                </c:pt>
                <c:pt idx="6076">
                  <c:v>32.530999999999999</c:v>
                </c:pt>
                <c:pt idx="6077">
                  <c:v>32.567</c:v>
                </c:pt>
                <c:pt idx="6078">
                  <c:v>32.664999999999999</c:v>
                </c:pt>
                <c:pt idx="6079">
                  <c:v>32.774999999999999</c:v>
                </c:pt>
                <c:pt idx="6080">
                  <c:v>32.847999999999999</c:v>
                </c:pt>
                <c:pt idx="6081">
                  <c:v>32.920999999999999</c:v>
                </c:pt>
                <c:pt idx="6082">
                  <c:v>33.018999999999998</c:v>
                </c:pt>
                <c:pt idx="6083">
                  <c:v>33.091999999999999</c:v>
                </c:pt>
                <c:pt idx="6084">
                  <c:v>33.140999999999998</c:v>
                </c:pt>
                <c:pt idx="6085">
                  <c:v>33.201999999999998</c:v>
                </c:pt>
                <c:pt idx="6086">
                  <c:v>33.299999999999997</c:v>
                </c:pt>
                <c:pt idx="6087">
                  <c:v>33.372999999999998</c:v>
                </c:pt>
                <c:pt idx="6088">
                  <c:v>33.457999999999998</c:v>
                </c:pt>
                <c:pt idx="6089">
                  <c:v>33.543999999999997</c:v>
                </c:pt>
                <c:pt idx="6090">
                  <c:v>33.628999999999998</c:v>
                </c:pt>
                <c:pt idx="6091">
                  <c:v>33.677999999999997</c:v>
                </c:pt>
                <c:pt idx="6092">
                  <c:v>33.750999999999998</c:v>
                </c:pt>
                <c:pt idx="6093">
                  <c:v>33.811999999999998</c:v>
                </c:pt>
                <c:pt idx="6094">
                  <c:v>33.886000000000003</c:v>
                </c:pt>
                <c:pt idx="6095">
                  <c:v>33.959000000000003</c:v>
                </c:pt>
                <c:pt idx="6096">
                  <c:v>34.055999999999997</c:v>
                </c:pt>
                <c:pt idx="6097">
                  <c:v>34.118000000000002</c:v>
                </c:pt>
                <c:pt idx="6098">
                  <c:v>34.191000000000003</c:v>
                </c:pt>
                <c:pt idx="6099">
                  <c:v>34.276000000000003</c:v>
                </c:pt>
                <c:pt idx="6100">
                  <c:v>34.348999999999997</c:v>
                </c:pt>
                <c:pt idx="6101">
                  <c:v>34.435000000000002</c:v>
                </c:pt>
                <c:pt idx="6102">
                  <c:v>34.533000000000001</c:v>
                </c:pt>
                <c:pt idx="6103">
                  <c:v>34.581000000000003</c:v>
                </c:pt>
                <c:pt idx="6104">
                  <c:v>34.642000000000003</c:v>
                </c:pt>
                <c:pt idx="6105">
                  <c:v>34.716000000000001</c:v>
                </c:pt>
                <c:pt idx="6106">
                  <c:v>34.801000000000002</c:v>
                </c:pt>
                <c:pt idx="6107">
                  <c:v>34.838000000000001</c:v>
                </c:pt>
                <c:pt idx="6108">
                  <c:v>34.899000000000001</c:v>
                </c:pt>
                <c:pt idx="6109">
                  <c:v>34.996000000000002</c:v>
                </c:pt>
                <c:pt idx="6110">
                  <c:v>35.057000000000002</c:v>
                </c:pt>
                <c:pt idx="6111">
                  <c:v>35.143000000000001</c:v>
                </c:pt>
                <c:pt idx="6112">
                  <c:v>35.216000000000001</c:v>
                </c:pt>
                <c:pt idx="6113">
                  <c:v>35.289000000000001</c:v>
                </c:pt>
                <c:pt idx="6114">
                  <c:v>35.363</c:v>
                </c:pt>
                <c:pt idx="6115">
                  <c:v>35.423999999999999</c:v>
                </c:pt>
                <c:pt idx="6116">
                  <c:v>35.533999999999999</c:v>
                </c:pt>
                <c:pt idx="6117">
                  <c:v>35.594999999999999</c:v>
                </c:pt>
                <c:pt idx="6118">
                  <c:v>35.68</c:v>
                </c:pt>
                <c:pt idx="6119">
                  <c:v>35.753</c:v>
                </c:pt>
                <c:pt idx="6120">
                  <c:v>35.814</c:v>
                </c:pt>
                <c:pt idx="6121">
                  <c:v>35.850999999999999</c:v>
                </c:pt>
                <c:pt idx="6122">
                  <c:v>35.960999999999999</c:v>
                </c:pt>
                <c:pt idx="6123">
                  <c:v>36.033999999999999</c:v>
                </c:pt>
                <c:pt idx="6124">
                  <c:v>36.094999999999999</c:v>
                </c:pt>
                <c:pt idx="6125">
                  <c:v>36.155999999999999</c:v>
                </c:pt>
                <c:pt idx="6126">
                  <c:v>36.241999999999997</c:v>
                </c:pt>
                <c:pt idx="6127">
                  <c:v>36.302999999999997</c:v>
                </c:pt>
                <c:pt idx="6128">
                  <c:v>36.363999999999997</c:v>
                </c:pt>
                <c:pt idx="6129">
                  <c:v>36.424999999999997</c:v>
                </c:pt>
                <c:pt idx="6130">
                  <c:v>36.521999999999998</c:v>
                </c:pt>
                <c:pt idx="6131">
                  <c:v>36.607999999999997</c:v>
                </c:pt>
                <c:pt idx="6132">
                  <c:v>36.680999999999997</c:v>
                </c:pt>
                <c:pt idx="6133">
                  <c:v>36.753999999999998</c:v>
                </c:pt>
                <c:pt idx="6134">
                  <c:v>36.828000000000003</c:v>
                </c:pt>
                <c:pt idx="6135">
                  <c:v>36.901000000000003</c:v>
                </c:pt>
                <c:pt idx="6136">
                  <c:v>36.962000000000003</c:v>
                </c:pt>
                <c:pt idx="6137">
                  <c:v>37.023000000000003</c:v>
                </c:pt>
                <c:pt idx="6138">
                  <c:v>37.095999999999997</c:v>
                </c:pt>
                <c:pt idx="6139">
                  <c:v>37.156999999999996</c:v>
                </c:pt>
                <c:pt idx="6140">
                  <c:v>37.229999999999997</c:v>
                </c:pt>
                <c:pt idx="6141">
                  <c:v>37.351999999999997</c:v>
                </c:pt>
                <c:pt idx="6142">
                  <c:v>37.414000000000001</c:v>
                </c:pt>
                <c:pt idx="6143">
                  <c:v>37.487000000000002</c:v>
                </c:pt>
                <c:pt idx="6144">
                  <c:v>37.572000000000003</c:v>
                </c:pt>
                <c:pt idx="6145">
                  <c:v>37.645000000000003</c:v>
                </c:pt>
                <c:pt idx="6146">
                  <c:v>37.719000000000001</c:v>
                </c:pt>
                <c:pt idx="6147">
                  <c:v>37.755000000000003</c:v>
                </c:pt>
                <c:pt idx="6148">
                  <c:v>37.89</c:v>
                </c:pt>
                <c:pt idx="6149">
                  <c:v>37.938000000000002</c:v>
                </c:pt>
                <c:pt idx="6150">
                  <c:v>37.987000000000002</c:v>
                </c:pt>
                <c:pt idx="6151">
                  <c:v>38.085000000000001</c:v>
                </c:pt>
                <c:pt idx="6152">
                  <c:v>38.146000000000001</c:v>
                </c:pt>
                <c:pt idx="6153">
                  <c:v>38.219000000000001</c:v>
                </c:pt>
                <c:pt idx="6154">
                  <c:v>38.268000000000001</c:v>
                </c:pt>
                <c:pt idx="6155">
                  <c:v>38.402000000000001</c:v>
                </c:pt>
                <c:pt idx="6156">
                  <c:v>38.427</c:v>
                </c:pt>
                <c:pt idx="6157">
                  <c:v>38.512</c:v>
                </c:pt>
                <c:pt idx="6158">
                  <c:v>38.573</c:v>
                </c:pt>
                <c:pt idx="6159">
                  <c:v>38.646000000000001</c:v>
                </c:pt>
                <c:pt idx="6160">
                  <c:v>38.744</c:v>
                </c:pt>
                <c:pt idx="6161">
                  <c:v>38.817</c:v>
                </c:pt>
                <c:pt idx="6162">
                  <c:v>38.878</c:v>
                </c:pt>
                <c:pt idx="6163">
                  <c:v>38.975999999999999</c:v>
                </c:pt>
                <c:pt idx="6164">
                  <c:v>39.048999999999999</c:v>
                </c:pt>
                <c:pt idx="6165">
                  <c:v>39.122999999999998</c:v>
                </c:pt>
                <c:pt idx="6166">
                  <c:v>39.207999999999998</c:v>
                </c:pt>
                <c:pt idx="6167">
                  <c:v>39.244999999999997</c:v>
                </c:pt>
                <c:pt idx="6168">
                  <c:v>39.354999999999997</c:v>
                </c:pt>
                <c:pt idx="6169">
                  <c:v>39.427999999999997</c:v>
                </c:pt>
                <c:pt idx="6170">
                  <c:v>39.512999999999998</c:v>
                </c:pt>
                <c:pt idx="6171">
                  <c:v>39.561999999999998</c:v>
                </c:pt>
                <c:pt idx="6172">
                  <c:v>39.646999999999998</c:v>
                </c:pt>
                <c:pt idx="6173">
                  <c:v>39.709000000000003</c:v>
                </c:pt>
                <c:pt idx="6174">
                  <c:v>39.781999999999996</c:v>
                </c:pt>
                <c:pt idx="6175">
                  <c:v>39.866999999999997</c:v>
                </c:pt>
                <c:pt idx="6176">
                  <c:v>39.915999999999997</c:v>
                </c:pt>
                <c:pt idx="6177">
                  <c:v>39.953000000000003</c:v>
                </c:pt>
                <c:pt idx="6178">
                  <c:v>40.075000000000003</c:v>
                </c:pt>
                <c:pt idx="6179">
                  <c:v>40.136000000000003</c:v>
                </c:pt>
                <c:pt idx="6180">
                  <c:v>40.197000000000003</c:v>
                </c:pt>
                <c:pt idx="6181">
                  <c:v>40.307000000000002</c:v>
                </c:pt>
                <c:pt idx="6182">
                  <c:v>40.368000000000002</c:v>
                </c:pt>
                <c:pt idx="6183">
                  <c:v>40.465000000000003</c:v>
                </c:pt>
                <c:pt idx="6184">
                  <c:v>40.551000000000002</c:v>
                </c:pt>
                <c:pt idx="6185">
                  <c:v>40.6</c:v>
                </c:pt>
                <c:pt idx="6186">
                  <c:v>40.661000000000001</c:v>
                </c:pt>
                <c:pt idx="6187">
                  <c:v>40.722000000000001</c:v>
                </c:pt>
                <c:pt idx="6188">
                  <c:v>40.795000000000002</c:v>
                </c:pt>
                <c:pt idx="6189">
                  <c:v>40.868000000000002</c:v>
                </c:pt>
                <c:pt idx="6190">
                  <c:v>40.954000000000001</c:v>
                </c:pt>
                <c:pt idx="6191">
                  <c:v>41.015000000000001</c:v>
                </c:pt>
                <c:pt idx="6192">
                  <c:v>41.1</c:v>
                </c:pt>
                <c:pt idx="6193">
                  <c:v>41.125</c:v>
                </c:pt>
                <c:pt idx="6194">
                  <c:v>41.234000000000002</c:v>
                </c:pt>
                <c:pt idx="6195">
                  <c:v>41.295000000000002</c:v>
                </c:pt>
                <c:pt idx="6196">
                  <c:v>41.344000000000001</c:v>
                </c:pt>
                <c:pt idx="6197">
                  <c:v>41.43</c:v>
                </c:pt>
                <c:pt idx="6198">
                  <c:v>41.527000000000001</c:v>
                </c:pt>
                <c:pt idx="6199">
                  <c:v>41.600999999999999</c:v>
                </c:pt>
                <c:pt idx="6200">
                  <c:v>41.637</c:v>
                </c:pt>
                <c:pt idx="6201">
                  <c:v>41.759</c:v>
                </c:pt>
                <c:pt idx="6202">
                  <c:v>41.832999999999998</c:v>
                </c:pt>
                <c:pt idx="6203">
                  <c:v>41.917999999999999</c:v>
                </c:pt>
                <c:pt idx="6204">
                  <c:v>41.966999999999999</c:v>
                </c:pt>
                <c:pt idx="6205">
                  <c:v>42.027999999999999</c:v>
                </c:pt>
                <c:pt idx="6206">
                  <c:v>42.100999999999999</c:v>
                </c:pt>
                <c:pt idx="6207">
                  <c:v>42.161999999999999</c:v>
                </c:pt>
                <c:pt idx="6208">
                  <c:v>42.210999999999999</c:v>
                </c:pt>
                <c:pt idx="6209">
                  <c:v>42.295999999999999</c:v>
                </c:pt>
                <c:pt idx="6210">
                  <c:v>42.344999999999999</c:v>
                </c:pt>
                <c:pt idx="6211">
                  <c:v>42.430999999999997</c:v>
                </c:pt>
                <c:pt idx="6212">
                  <c:v>42.48</c:v>
                </c:pt>
                <c:pt idx="6213">
                  <c:v>42.552999999999997</c:v>
                </c:pt>
                <c:pt idx="6214">
                  <c:v>42.651000000000003</c:v>
                </c:pt>
                <c:pt idx="6215">
                  <c:v>42.723999999999997</c:v>
                </c:pt>
                <c:pt idx="6216">
                  <c:v>42.796999999999997</c:v>
                </c:pt>
                <c:pt idx="6217">
                  <c:v>42.845999999999997</c:v>
                </c:pt>
                <c:pt idx="6218">
                  <c:v>42.942999999999998</c:v>
                </c:pt>
                <c:pt idx="6219">
                  <c:v>42.991999999999997</c:v>
                </c:pt>
                <c:pt idx="6220">
                  <c:v>43.078000000000003</c:v>
                </c:pt>
                <c:pt idx="6221">
                  <c:v>43.127000000000002</c:v>
                </c:pt>
                <c:pt idx="6222">
                  <c:v>43.2</c:v>
                </c:pt>
                <c:pt idx="6223">
                  <c:v>43.284999999999997</c:v>
                </c:pt>
                <c:pt idx="6224">
                  <c:v>43.359000000000002</c:v>
                </c:pt>
                <c:pt idx="6225">
                  <c:v>43.395000000000003</c:v>
                </c:pt>
                <c:pt idx="6226">
                  <c:v>43.468000000000004</c:v>
                </c:pt>
                <c:pt idx="6227">
                  <c:v>43.529000000000003</c:v>
                </c:pt>
                <c:pt idx="6228">
                  <c:v>43.603000000000002</c:v>
                </c:pt>
                <c:pt idx="6229">
                  <c:v>43.652000000000001</c:v>
                </c:pt>
                <c:pt idx="6230">
                  <c:v>43.761000000000003</c:v>
                </c:pt>
                <c:pt idx="6231">
                  <c:v>43.847000000000001</c:v>
                </c:pt>
                <c:pt idx="6232">
                  <c:v>43.932000000000002</c:v>
                </c:pt>
                <c:pt idx="6233">
                  <c:v>43.969000000000001</c:v>
                </c:pt>
                <c:pt idx="6234">
                  <c:v>44.067</c:v>
                </c:pt>
                <c:pt idx="6235">
                  <c:v>44.152000000000001</c:v>
                </c:pt>
                <c:pt idx="6236">
                  <c:v>44.201000000000001</c:v>
                </c:pt>
                <c:pt idx="6237">
                  <c:v>44.286000000000001</c:v>
                </c:pt>
                <c:pt idx="6238">
                  <c:v>44.372</c:v>
                </c:pt>
                <c:pt idx="6239">
                  <c:v>44.445</c:v>
                </c:pt>
                <c:pt idx="6240">
                  <c:v>44.506</c:v>
                </c:pt>
                <c:pt idx="6241">
                  <c:v>44.591000000000001</c:v>
                </c:pt>
                <c:pt idx="6242">
                  <c:v>44.64</c:v>
                </c:pt>
                <c:pt idx="6243">
                  <c:v>44.689</c:v>
                </c:pt>
                <c:pt idx="6244">
                  <c:v>44.75</c:v>
                </c:pt>
                <c:pt idx="6245">
                  <c:v>44.798999999999999</c:v>
                </c:pt>
                <c:pt idx="6246">
                  <c:v>44.872</c:v>
                </c:pt>
                <c:pt idx="6247">
                  <c:v>44.957999999999998</c:v>
                </c:pt>
                <c:pt idx="6248">
                  <c:v>45.042999999999999</c:v>
                </c:pt>
                <c:pt idx="6249">
                  <c:v>45.08</c:v>
                </c:pt>
                <c:pt idx="6250">
                  <c:v>45.152999999999999</c:v>
                </c:pt>
                <c:pt idx="6251">
                  <c:v>45.225999999999999</c:v>
                </c:pt>
                <c:pt idx="6252">
                  <c:v>45.323999999999998</c:v>
                </c:pt>
                <c:pt idx="6253">
                  <c:v>45.372999999999998</c:v>
                </c:pt>
                <c:pt idx="6254">
                  <c:v>45.457999999999998</c:v>
                </c:pt>
                <c:pt idx="6255">
                  <c:v>45.530999999999999</c:v>
                </c:pt>
                <c:pt idx="6256">
                  <c:v>45.640999999999998</c:v>
                </c:pt>
                <c:pt idx="6257">
                  <c:v>45.654000000000003</c:v>
                </c:pt>
                <c:pt idx="6258">
                  <c:v>45.726999999999997</c:v>
                </c:pt>
                <c:pt idx="6259">
                  <c:v>45.787999999999997</c:v>
                </c:pt>
                <c:pt idx="6260">
                  <c:v>45.872999999999998</c:v>
                </c:pt>
                <c:pt idx="6261">
                  <c:v>45.921999999999997</c:v>
                </c:pt>
                <c:pt idx="6262">
                  <c:v>45.970999999999997</c:v>
                </c:pt>
                <c:pt idx="6263">
                  <c:v>46.069000000000003</c:v>
                </c:pt>
                <c:pt idx="6264">
                  <c:v>46.13</c:v>
                </c:pt>
                <c:pt idx="6265">
                  <c:v>46.177999999999997</c:v>
                </c:pt>
                <c:pt idx="6266">
                  <c:v>46.276000000000003</c:v>
                </c:pt>
                <c:pt idx="6267">
                  <c:v>46.362000000000002</c:v>
                </c:pt>
                <c:pt idx="6268">
                  <c:v>46.423000000000002</c:v>
                </c:pt>
                <c:pt idx="6269">
                  <c:v>46.470999999999997</c:v>
                </c:pt>
                <c:pt idx="6270">
                  <c:v>46.569000000000003</c:v>
                </c:pt>
                <c:pt idx="6271">
                  <c:v>46.642000000000003</c:v>
                </c:pt>
                <c:pt idx="6272">
                  <c:v>46.691000000000003</c:v>
                </c:pt>
                <c:pt idx="6273">
                  <c:v>46.789000000000001</c:v>
                </c:pt>
                <c:pt idx="6274">
                  <c:v>46.825000000000003</c:v>
                </c:pt>
                <c:pt idx="6275">
                  <c:v>46.911000000000001</c:v>
                </c:pt>
                <c:pt idx="6276">
                  <c:v>46.984000000000002</c:v>
                </c:pt>
                <c:pt idx="6277">
                  <c:v>47.021000000000001</c:v>
                </c:pt>
                <c:pt idx="6278">
                  <c:v>47.094000000000001</c:v>
                </c:pt>
                <c:pt idx="6279">
                  <c:v>47.131</c:v>
                </c:pt>
                <c:pt idx="6280">
                  <c:v>47.204000000000001</c:v>
                </c:pt>
                <c:pt idx="6281">
                  <c:v>47.277000000000001</c:v>
                </c:pt>
                <c:pt idx="6282">
                  <c:v>47.314</c:v>
                </c:pt>
                <c:pt idx="6283">
                  <c:v>47.387</c:v>
                </c:pt>
                <c:pt idx="6284">
                  <c:v>47.497</c:v>
                </c:pt>
                <c:pt idx="6285">
                  <c:v>47.545999999999999</c:v>
                </c:pt>
                <c:pt idx="6286">
                  <c:v>47.631</c:v>
                </c:pt>
                <c:pt idx="6287">
                  <c:v>47.68</c:v>
                </c:pt>
                <c:pt idx="6288">
                  <c:v>47.802</c:v>
                </c:pt>
                <c:pt idx="6289">
                  <c:v>47.838999999999999</c:v>
                </c:pt>
                <c:pt idx="6290">
                  <c:v>47.911999999999999</c:v>
                </c:pt>
                <c:pt idx="6291">
                  <c:v>47.972999999999999</c:v>
                </c:pt>
                <c:pt idx="6292">
                  <c:v>48.021999999999998</c:v>
                </c:pt>
                <c:pt idx="6293">
                  <c:v>48.106999999999999</c:v>
                </c:pt>
                <c:pt idx="6294">
                  <c:v>48.155999999999999</c:v>
                </c:pt>
                <c:pt idx="6295">
                  <c:v>48.241</c:v>
                </c:pt>
                <c:pt idx="6296">
                  <c:v>48.302999999999997</c:v>
                </c:pt>
                <c:pt idx="6297">
                  <c:v>48.363999999999997</c:v>
                </c:pt>
                <c:pt idx="6298">
                  <c:v>48.411999999999999</c:v>
                </c:pt>
                <c:pt idx="6299">
                  <c:v>48.472999999999999</c:v>
                </c:pt>
                <c:pt idx="6300">
                  <c:v>48.558999999999997</c:v>
                </c:pt>
                <c:pt idx="6301">
                  <c:v>48.607999999999997</c:v>
                </c:pt>
                <c:pt idx="6302">
                  <c:v>48.692999999999998</c:v>
                </c:pt>
                <c:pt idx="6303">
                  <c:v>48.753999999999998</c:v>
                </c:pt>
                <c:pt idx="6304">
                  <c:v>48.84</c:v>
                </c:pt>
                <c:pt idx="6305">
                  <c:v>48.887999999999998</c:v>
                </c:pt>
                <c:pt idx="6306">
                  <c:v>48.962000000000003</c:v>
                </c:pt>
                <c:pt idx="6307">
                  <c:v>49.034999999999997</c:v>
                </c:pt>
                <c:pt idx="6308">
                  <c:v>49.072000000000003</c:v>
                </c:pt>
                <c:pt idx="6309">
                  <c:v>49.180999999999997</c:v>
                </c:pt>
                <c:pt idx="6310">
                  <c:v>49.206000000000003</c:v>
                </c:pt>
                <c:pt idx="6311">
                  <c:v>49.267000000000003</c:v>
                </c:pt>
                <c:pt idx="6312">
                  <c:v>49.304000000000002</c:v>
                </c:pt>
                <c:pt idx="6313">
                  <c:v>49.377000000000002</c:v>
                </c:pt>
                <c:pt idx="6314">
                  <c:v>49.438000000000002</c:v>
                </c:pt>
                <c:pt idx="6315">
                  <c:v>49.511000000000003</c:v>
                </c:pt>
                <c:pt idx="6316">
                  <c:v>49.584000000000003</c:v>
                </c:pt>
                <c:pt idx="6317">
                  <c:v>49.658000000000001</c:v>
                </c:pt>
                <c:pt idx="6318">
                  <c:v>49.719000000000001</c:v>
                </c:pt>
                <c:pt idx="6319">
                  <c:v>49.78</c:v>
                </c:pt>
                <c:pt idx="6320">
                  <c:v>49.853000000000002</c:v>
                </c:pt>
                <c:pt idx="6321">
                  <c:v>49.926000000000002</c:v>
                </c:pt>
                <c:pt idx="6322">
                  <c:v>49.987000000000002</c:v>
                </c:pt>
                <c:pt idx="6323">
                  <c:v>50.036000000000001</c:v>
                </c:pt>
                <c:pt idx="6324">
                  <c:v>50.085000000000001</c:v>
                </c:pt>
                <c:pt idx="6325">
                  <c:v>50.182000000000002</c:v>
                </c:pt>
                <c:pt idx="6326">
                  <c:v>50.207000000000001</c:v>
                </c:pt>
                <c:pt idx="6327">
                  <c:v>50.292000000000002</c:v>
                </c:pt>
                <c:pt idx="6328">
                  <c:v>50.378</c:v>
                </c:pt>
                <c:pt idx="6329">
                  <c:v>50.402000000000001</c:v>
                </c:pt>
                <c:pt idx="6330">
                  <c:v>50.451000000000001</c:v>
                </c:pt>
                <c:pt idx="6331">
                  <c:v>50.548999999999999</c:v>
                </c:pt>
                <c:pt idx="6332">
                  <c:v>50.561</c:v>
                </c:pt>
                <c:pt idx="6333">
                  <c:v>50.634</c:v>
                </c:pt>
                <c:pt idx="6334">
                  <c:v>50.744</c:v>
                </c:pt>
                <c:pt idx="6335">
                  <c:v>50.756</c:v>
                </c:pt>
                <c:pt idx="6336">
                  <c:v>50.853999999999999</c:v>
                </c:pt>
                <c:pt idx="6337">
                  <c:v>50.902999999999999</c:v>
                </c:pt>
                <c:pt idx="6338">
                  <c:v>50.975999999999999</c:v>
                </c:pt>
                <c:pt idx="6339">
                  <c:v>51</c:v>
                </c:pt>
                <c:pt idx="6340">
                  <c:v>51.11</c:v>
                </c:pt>
                <c:pt idx="6341">
                  <c:v>51.158999999999999</c:v>
                </c:pt>
                <c:pt idx="6342">
                  <c:v>51.22</c:v>
                </c:pt>
                <c:pt idx="6343">
                  <c:v>51.268999999999998</c:v>
                </c:pt>
                <c:pt idx="6344">
                  <c:v>51.341999999999999</c:v>
                </c:pt>
                <c:pt idx="6345">
                  <c:v>51.414999999999999</c:v>
                </c:pt>
                <c:pt idx="6346">
                  <c:v>51.463999999999999</c:v>
                </c:pt>
                <c:pt idx="6347">
                  <c:v>51.524999999999999</c:v>
                </c:pt>
                <c:pt idx="6348">
                  <c:v>51.585999999999999</c:v>
                </c:pt>
                <c:pt idx="6349">
                  <c:v>51.66</c:v>
                </c:pt>
                <c:pt idx="6350">
                  <c:v>51.683999999999997</c:v>
                </c:pt>
                <c:pt idx="6351">
                  <c:v>51.781999999999996</c:v>
                </c:pt>
                <c:pt idx="6352">
                  <c:v>51.843000000000004</c:v>
                </c:pt>
                <c:pt idx="6353">
                  <c:v>51.904000000000003</c:v>
                </c:pt>
                <c:pt idx="6354">
                  <c:v>51.927999999999997</c:v>
                </c:pt>
                <c:pt idx="6355">
                  <c:v>52.026000000000003</c:v>
                </c:pt>
                <c:pt idx="6356">
                  <c:v>52.110999999999997</c:v>
                </c:pt>
                <c:pt idx="6357">
                  <c:v>52.16</c:v>
                </c:pt>
                <c:pt idx="6358">
                  <c:v>52.209000000000003</c:v>
                </c:pt>
                <c:pt idx="6359">
                  <c:v>52.246000000000002</c:v>
                </c:pt>
                <c:pt idx="6360">
                  <c:v>52.343000000000004</c:v>
                </c:pt>
                <c:pt idx="6361">
                  <c:v>52.392000000000003</c:v>
                </c:pt>
                <c:pt idx="6362">
                  <c:v>52.441000000000003</c:v>
                </c:pt>
                <c:pt idx="6363">
                  <c:v>52.49</c:v>
                </c:pt>
                <c:pt idx="6364">
                  <c:v>52.563000000000002</c:v>
                </c:pt>
                <c:pt idx="6365">
                  <c:v>52.624000000000002</c:v>
                </c:pt>
                <c:pt idx="6366">
                  <c:v>52.709000000000003</c:v>
                </c:pt>
                <c:pt idx="6367">
                  <c:v>52.758000000000003</c:v>
                </c:pt>
                <c:pt idx="6368">
                  <c:v>52.807000000000002</c:v>
                </c:pt>
                <c:pt idx="6369">
                  <c:v>52.868000000000002</c:v>
                </c:pt>
                <c:pt idx="6370">
                  <c:v>52.941000000000003</c:v>
                </c:pt>
                <c:pt idx="6371">
                  <c:v>52.978000000000002</c:v>
                </c:pt>
                <c:pt idx="6372">
                  <c:v>53.027000000000001</c:v>
                </c:pt>
                <c:pt idx="6373">
                  <c:v>53.1</c:v>
                </c:pt>
                <c:pt idx="6374">
                  <c:v>53.173000000000002</c:v>
                </c:pt>
                <c:pt idx="6375">
                  <c:v>53.247</c:v>
                </c:pt>
                <c:pt idx="6376">
                  <c:v>53.283000000000001</c:v>
                </c:pt>
                <c:pt idx="6377">
                  <c:v>53.332000000000001</c:v>
                </c:pt>
                <c:pt idx="6378">
                  <c:v>53.405000000000001</c:v>
                </c:pt>
                <c:pt idx="6379">
                  <c:v>53.454000000000001</c:v>
                </c:pt>
                <c:pt idx="6380">
                  <c:v>53.515000000000001</c:v>
                </c:pt>
                <c:pt idx="6381">
                  <c:v>53.564</c:v>
                </c:pt>
                <c:pt idx="6382">
                  <c:v>53.649000000000001</c:v>
                </c:pt>
                <c:pt idx="6383">
                  <c:v>53.698</c:v>
                </c:pt>
                <c:pt idx="6384">
                  <c:v>53.759</c:v>
                </c:pt>
                <c:pt idx="6385">
                  <c:v>53.808</c:v>
                </c:pt>
                <c:pt idx="6386">
                  <c:v>53.881</c:v>
                </c:pt>
                <c:pt idx="6387">
                  <c:v>53.93</c:v>
                </c:pt>
                <c:pt idx="6388">
                  <c:v>54.015999999999998</c:v>
                </c:pt>
                <c:pt idx="6389">
                  <c:v>54.052</c:v>
                </c:pt>
                <c:pt idx="6390">
                  <c:v>54.076999999999998</c:v>
                </c:pt>
                <c:pt idx="6391">
                  <c:v>54.173999999999999</c:v>
                </c:pt>
                <c:pt idx="6392">
                  <c:v>54.222999999999999</c:v>
                </c:pt>
                <c:pt idx="6393">
                  <c:v>54.247999999999998</c:v>
                </c:pt>
                <c:pt idx="6394">
                  <c:v>54.332999999999998</c:v>
                </c:pt>
                <c:pt idx="6395">
                  <c:v>54.405999999999999</c:v>
                </c:pt>
                <c:pt idx="6396">
                  <c:v>54.454999999999998</c:v>
                </c:pt>
                <c:pt idx="6397">
                  <c:v>54.503999999999998</c:v>
                </c:pt>
                <c:pt idx="6398">
                  <c:v>54.552999999999997</c:v>
                </c:pt>
                <c:pt idx="6399">
                  <c:v>54.601999999999997</c:v>
                </c:pt>
                <c:pt idx="6400">
                  <c:v>54.65</c:v>
                </c:pt>
                <c:pt idx="6401">
                  <c:v>54.710999999999999</c:v>
                </c:pt>
                <c:pt idx="6402">
                  <c:v>54.771999999999998</c:v>
                </c:pt>
                <c:pt idx="6403">
                  <c:v>54.808999999999997</c:v>
                </c:pt>
                <c:pt idx="6404">
                  <c:v>54.87</c:v>
                </c:pt>
                <c:pt idx="6405">
                  <c:v>54.918999999999997</c:v>
                </c:pt>
                <c:pt idx="6406">
                  <c:v>55.003999999999998</c:v>
                </c:pt>
                <c:pt idx="6407">
                  <c:v>55.064999999999998</c:v>
                </c:pt>
                <c:pt idx="6408">
                  <c:v>55.101999999999997</c:v>
                </c:pt>
                <c:pt idx="6409">
                  <c:v>55.2</c:v>
                </c:pt>
                <c:pt idx="6410">
                  <c:v>55.174999999999997</c:v>
                </c:pt>
                <c:pt idx="6411">
                  <c:v>55.261000000000003</c:v>
                </c:pt>
                <c:pt idx="6412">
                  <c:v>55.345999999999997</c:v>
                </c:pt>
                <c:pt idx="6413">
                  <c:v>55.395000000000003</c:v>
                </c:pt>
                <c:pt idx="6414">
                  <c:v>55.456000000000003</c:v>
                </c:pt>
                <c:pt idx="6415">
                  <c:v>55.493000000000002</c:v>
                </c:pt>
                <c:pt idx="6416">
                  <c:v>55.529000000000003</c:v>
                </c:pt>
                <c:pt idx="6417">
                  <c:v>55.578000000000003</c:v>
                </c:pt>
                <c:pt idx="6418">
                  <c:v>55.712000000000003</c:v>
                </c:pt>
                <c:pt idx="6419">
                  <c:v>55.712000000000003</c:v>
                </c:pt>
                <c:pt idx="6420">
                  <c:v>55.822000000000003</c:v>
                </c:pt>
                <c:pt idx="6421">
                  <c:v>55.835000000000001</c:v>
                </c:pt>
                <c:pt idx="6422">
                  <c:v>55.908000000000001</c:v>
                </c:pt>
                <c:pt idx="6423">
                  <c:v>55.932000000000002</c:v>
                </c:pt>
                <c:pt idx="6424">
                  <c:v>56.066000000000003</c:v>
                </c:pt>
                <c:pt idx="6425">
                  <c:v>56.091000000000001</c:v>
                </c:pt>
                <c:pt idx="6426">
                  <c:v>56.127000000000002</c:v>
                </c:pt>
                <c:pt idx="6427">
                  <c:v>56.201000000000001</c:v>
                </c:pt>
                <c:pt idx="6428">
                  <c:v>56.25</c:v>
                </c:pt>
                <c:pt idx="6429">
                  <c:v>56.372</c:v>
                </c:pt>
                <c:pt idx="6430">
                  <c:v>56.359000000000002</c:v>
                </c:pt>
                <c:pt idx="6431">
                  <c:v>56.445</c:v>
                </c:pt>
                <c:pt idx="6432">
                  <c:v>56.433</c:v>
                </c:pt>
                <c:pt idx="6433">
                  <c:v>56.567</c:v>
                </c:pt>
                <c:pt idx="6434">
                  <c:v>56.591000000000001</c:v>
                </c:pt>
                <c:pt idx="6435">
                  <c:v>56.664999999999999</c:v>
                </c:pt>
                <c:pt idx="6436">
                  <c:v>56.701000000000001</c:v>
                </c:pt>
                <c:pt idx="6437">
                  <c:v>56.701000000000001</c:v>
                </c:pt>
                <c:pt idx="6438">
                  <c:v>56.774000000000001</c:v>
                </c:pt>
                <c:pt idx="6439">
                  <c:v>56.835999999999999</c:v>
                </c:pt>
                <c:pt idx="6440">
                  <c:v>56.872</c:v>
                </c:pt>
                <c:pt idx="6441">
                  <c:v>56.908999999999999</c:v>
                </c:pt>
                <c:pt idx="6442">
                  <c:v>56.945</c:v>
                </c:pt>
                <c:pt idx="6443">
                  <c:v>57.030999999999999</c:v>
                </c:pt>
                <c:pt idx="6444">
                  <c:v>57.067</c:v>
                </c:pt>
                <c:pt idx="6445">
                  <c:v>57.103999999999999</c:v>
                </c:pt>
                <c:pt idx="6446">
                  <c:v>57.164999999999999</c:v>
                </c:pt>
                <c:pt idx="6447">
                  <c:v>57.213999999999999</c:v>
                </c:pt>
                <c:pt idx="6448">
                  <c:v>57.19</c:v>
                </c:pt>
                <c:pt idx="6449">
                  <c:v>57.286999999999999</c:v>
                </c:pt>
                <c:pt idx="6450">
                  <c:v>57.347999999999999</c:v>
                </c:pt>
                <c:pt idx="6451">
                  <c:v>57.335999999999999</c:v>
                </c:pt>
                <c:pt idx="6452">
                  <c:v>57.408999999999999</c:v>
                </c:pt>
                <c:pt idx="6453">
                  <c:v>57.445999999999998</c:v>
                </c:pt>
                <c:pt idx="6454">
                  <c:v>57.482999999999997</c:v>
                </c:pt>
                <c:pt idx="6455">
                  <c:v>57.518999999999998</c:v>
                </c:pt>
                <c:pt idx="6456">
                  <c:v>57.555999999999997</c:v>
                </c:pt>
                <c:pt idx="6457">
                  <c:v>57.591999999999999</c:v>
                </c:pt>
                <c:pt idx="6458">
                  <c:v>57.677999999999997</c:v>
                </c:pt>
                <c:pt idx="6459">
                  <c:v>57.701999999999998</c:v>
                </c:pt>
                <c:pt idx="6460">
                  <c:v>57.762999999999998</c:v>
                </c:pt>
                <c:pt idx="6461">
                  <c:v>57.787999999999997</c:v>
                </c:pt>
                <c:pt idx="6462">
                  <c:v>57.884999999999998</c:v>
                </c:pt>
                <c:pt idx="6463">
                  <c:v>57.933999999999997</c:v>
                </c:pt>
                <c:pt idx="6464">
                  <c:v>58.006999999999998</c:v>
                </c:pt>
                <c:pt idx="6465">
                  <c:v>58.055999999999997</c:v>
                </c:pt>
                <c:pt idx="6466">
                  <c:v>58.104999999999997</c:v>
                </c:pt>
                <c:pt idx="6467">
                  <c:v>58.154000000000003</c:v>
                </c:pt>
                <c:pt idx="6468">
                  <c:v>58.203000000000003</c:v>
                </c:pt>
                <c:pt idx="6469">
                  <c:v>58.264000000000003</c:v>
                </c:pt>
                <c:pt idx="6470">
                  <c:v>58.3</c:v>
                </c:pt>
                <c:pt idx="6471">
                  <c:v>58.374000000000002</c:v>
                </c:pt>
                <c:pt idx="6472">
                  <c:v>58.41</c:v>
                </c:pt>
                <c:pt idx="6473">
                  <c:v>58.435000000000002</c:v>
                </c:pt>
                <c:pt idx="6474">
                  <c:v>58.508000000000003</c:v>
                </c:pt>
                <c:pt idx="6475">
                  <c:v>58.581000000000003</c:v>
                </c:pt>
                <c:pt idx="6476">
                  <c:v>58.642000000000003</c:v>
                </c:pt>
                <c:pt idx="6477">
                  <c:v>58.679000000000002</c:v>
                </c:pt>
                <c:pt idx="6478">
                  <c:v>58.74</c:v>
                </c:pt>
                <c:pt idx="6479">
                  <c:v>58.801000000000002</c:v>
                </c:pt>
                <c:pt idx="6480">
                  <c:v>58.874000000000002</c:v>
                </c:pt>
                <c:pt idx="6481">
                  <c:v>58.96</c:v>
                </c:pt>
                <c:pt idx="6482">
                  <c:v>59.008000000000003</c:v>
                </c:pt>
                <c:pt idx="6483">
                  <c:v>59.094000000000001</c:v>
                </c:pt>
                <c:pt idx="6484">
                  <c:v>59.155000000000001</c:v>
                </c:pt>
                <c:pt idx="6485">
                  <c:v>59.192</c:v>
                </c:pt>
                <c:pt idx="6486">
                  <c:v>59.277000000000001</c:v>
                </c:pt>
                <c:pt idx="6487">
                  <c:v>59.35</c:v>
                </c:pt>
                <c:pt idx="6488">
                  <c:v>59.423000000000002</c:v>
                </c:pt>
                <c:pt idx="6489">
                  <c:v>59.448</c:v>
                </c:pt>
                <c:pt idx="6490">
                  <c:v>59.545999999999999</c:v>
                </c:pt>
                <c:pt idx="6491">
                  <c:v>59.692</c:v>
                </c:pt>
                <c:pt idx="6492">
                  <c:v>59.728999999999999</c:v>
                </c:pt>
                <c:pt idx="6493">
                  <c:v>59.753</c:v>
                </c:pt>
                <c:pt idx="6494">
                  <c:v>59.875</c:v>
                </c:pt>
                <c:pt idx="6495">
                  <c:v>59.960999999999999</c:v>
                </c:pt>
                <c:pt idx="6496">
                  <c:v>60.033999999999999</c:v>
                </c:pt>
                <c:pt idx="6497">
                  <c:v>60.119</c:v>
                </c:pt>
                <c:pt idx="6498">
                  <c:v>60.167999999999999</c:v>
                </c:pt>
                <c:pt idx="6499">
                  <c:v>60.228999999999999</c:v>
                </c:pt>
                <c:pt idx="6500">
                  <c:v>60.314999999999998</c:v>
                </c:pt>
                <c:pt idx="6501">
                  <c:v>60.350999999999999</c:v>
                </c:pt>
                <c:pt idx="6502">
                  <c:v>60.436999999999998</c:v>
                </c:pt>
                <c:pt idx="6503">
                  <c:v>60.485999999999997</c:v>
                </c:pt>
                <c:pt idx="6504">
                  <c:v>60.546999999999997</c:v>
                </c:pt>
                <c:pt idx="6505">
                  <c:v>60.62</c:v>
                </c:pt>
                <c:pt idx="6506">
                  <c:v>60.680999999999997</c:v>
                </c:pt>
                <c:pt idx="6507">
                  <c:v>60.753999999999998</c:v>
                </c:pt>
                <c:pt idx="6508">
                  <c:v>60.790999999999997</c:v>
                </c:pt>
                <c:pt idx="6509">
                  <c:v>60.887999999999998</c:v>
                </c:pt>
                <c:pt idx="6510">
                  <c:v>60.936999999999998</c:v>
                </c:pt>
                <c:pt idx="6511">
                  <c:v>61.023000000000003</c:v>
                </c:pt>
                <c:pt idx="6512">
                  <c:v>61.084000000000003</c:v>
                </c:pt>
                <c:pt idx="6513">
                  <c:v>61.156999999999996</c:v>
                </c:pt>
                <c:pt idx="6514">
                  <c:v>61.218000000000004</c:v>
                </c:pt>
                <c:pt idx="6515">
                  <c:v>61.290999999999997</c:v>
                </c:pt>
                <c:pt idx="6516">
                  <c:v>61.389000000000003</c:v>
                </c:pt>
                <c:pt idx="6517">
                  <c:v>61.424999999999997</c:v>
                </c:pt>
                <c:pt idx="6518">
                  <c:v>61.473999999999997</c:v>
                </c:pt>
                <c:pt idx="6519">
                  <c:v>61.548000000000002</c:v>
                </c:pt>
                <c:pt idx="6520">
                  <c:v>61.609000000000002</c:v>
                </c:pt>
                <c:pt idx="6521">
                  <c:v>61.682000000000002</c:v>
                </c:pt>
                <c:pt idx="6522">
                  <c:v>61.743000000000002</c:v>
                </c:pt>
                <c:pt idx="6523">
                  <c:v>61.816000000000003</c:v>
                </c:pt>
                <c:pt idx="6524">
                  <c:v>61.816000000000003</c:v>
                </c:pt>
                <c:pt idx="6525">
                  <c:v>61.902000000000001</c:v>
                </c:pt>
                <c:pt idx="6526">
                  <c:v>61.95</c:v>
                </c:pt>
                <c:pt idx="6527">
                  <c:v>61.963000000000001</c:v>
                </c:pt>
                <c:pt idx="6528">
                  <c:v>62.011000000000003</c:v>
                </c:pt>
                <c:pt idx="6529">
                  <c:v>62.048000000000002</c:v>
                </c:pt>
                <c:pt idx="6530">
                  <c:v>62.085000000000001</c:v>
                </c:pt>
                <c:pt idx="6531">
                  <c:v>62.109000000000002</c:v>
                </c:pt>
                <c:pt idx="6532">
                  <c:v>62.146000000000001</c:v>
                </c:pt>
                <c:pt idx="6533">
                  <c:v>62.134</c:v>
                </c:pt>
                <c:pt idx="6534">
                  <c:v>62.121000000000002</c:v>
                </c:pt>
                <c:pt idx="6535">
                  <c:v>62.195</c:v>
                </c:pt>
                <c:pt idx="6536">
                  <c:v>62.195</c:v>
                </c:pt>
                <c:pt idx="6537">
                  <c:v>62.231000000000002</c:v>
                </c:pt>
                <c:pt idx="6538">
                  <c:v>62.219000000000001</c:v>
                </c:pt>
                <c:pt idx="6539">
                  <c:v>62.268000000000001</c:v>
                </c:pt>
                <c:pt idx="6540">
                  <c:v>62.268000000000001</c:v>
                </c:pt>
                <c:pt idx="6541">
                  <c:v>62.353000000000002</c:v>
                </c:pt>
                <c:pt idx="6542">
                  <c:v>62.341000000000001</c:v>
                </c:pt>
                <c:pt idx="6543">
                  <c:v>62.353000000000002</c:v>
                </c:pt>
                <c:pt idx="6544">
                  <c:v>62.39</c:v>
                </c:pt>
                <c:pt idx="6545">
                  <c:v>62.39</c:v>
                </c:pt>
                <c:pt idx="6546">
                  <c:v>62.439</c:v>
                </c:pt>
                <c:pt idx="6547">
                  <c:v>62.475000000000001</c:v>
                </c:pt>
                <c:pt idx="6548">
                  <c:v>62.488</c:v>
                </c:pt>
                <c:pt idx="6549">
                  <c:v>62.548999999999999</c:v>
                </c:pt>
                <c:pt idx="6550">
                  <c:v>62.561</c:v>
                </c:pt>
                <c:pt idx="6551">
                  <c:v>62.573</c:v>
                </c:pt>
                <c:pt idx="6552">
                  <c:v>62.61</c:v>
                </c:pt>
                <c:pt idx="6553">
                  <c:v>62.670999999999999</c:v>
                </c:pt>
                <c:pt idx="6554">
                  <c:v>62.670999999999999</c:v>
                </c:pt>
                <c:pt idx="6555">
                  <c:v>62.719000000000001</c:v>
                </c:pt>
                <c:pt idx="6556">
                  <c:v>62.817</c:v>
                </c:pt>
                <c:pt idx="6557">
                  <c:v>62.878</c:v>
                </c:pt>
                <c:pt idx="6558">
                  <c:v>62.878</c:v>
                </c:pt>
                <c:pt idx="6559">
                  <c:v>62.975999999999999</c:v>
                </c:pt>
                <c:pt idx="6560">
                  <c:v>63</c:v>
                </c:pt>
                <c:pt idx="6561">
                  <c:v>63.036999999999999</c:v>
                </c:pt>
                <c:pt idx="6562">
                  <c:v>63.073</c:v>
                </c:pt>
                <c:pt idx="6563">
                  <c:v>63.097999999999999</c:v>
                </c:pt>
                <c:pt idx="6564">
                  <c:v>63.122</c:v>
                </c:pt>
                <c:pt idx="6565">
                  <c:v>63.158999999999999</c:v>
                </c:pt>
                <c:pt idx="6566">
                  <c:v>63.158999999999999</c:v>
                </c:pt>
                <c:pt idx="6567">
                  <c:v>63.195999999999998</c:v>
                </c:pt>
                <c:pt idx="6568">
                  <c:v>63.256999999999998</c:v>
                </c:pt>
                <c:pt idx="6569">
                  <c:v>63.268999999999998</c:v>
                </c:pt>
                <c:pt idx="6570">
                  <c:v>63.292999999999999</c:v>
                </c:pt>
                <c:pt idx="6571">
                  <c:v>63.341999999999999</c:v>
                </c:pt>
                <c:pt idx="6572">
                  <c:v>63.390999999999998</c:v>
                </c:pt>
                <c:pt idx="6573">
                  <c:v>63.44</c:v>
                </c:pt>
                <c:pt idx="6574">
                  <c:v>63.488999999999997</c:v>
                </c:pt>
                <c:pt idx="6575">
                  <c:v>63.561999999999998</c:v>
                </c:pt>
                <c:pt idx="6576">
                  <c:v>63.610999999999997</c:v>
                </c:pt>
                <c:pt idx="6577">
                  <c:v>63.634999999999998</c:v>
                </c:pt>
                <c:pt idx="6578">
                  <c:v>63.744999999999997</c:v>
                </c:pt>
                <c:pt idx="6579">
                  <c:v>63.793999999999997</c:v>
                </c:pt>
                <c:pt idx="6580">
                  <c:v>63.805999999999997</c:v>
                </c:pt>
                <c:pt idx="6581">
                  <c:v>63.83</c:v>
                </c:pt>
                <c:pt idx="6582">
                  <c:v>63.927999999999997</c:v>
                </c:pt>
                <c:pt idx="6583">
                  <c:v>63.976999999999997</c:v>
                </c:pt>
                <c:pt idx="6584">
                  <c:v>64.061999999999998</c:v>
                </c:pt>
                <c:pt idx="6585">
                  <c:v>64.099000000000004</c:v>
                </c:pt>
                <c:pt idx="6586">
                  <c:v>64.16</c:v>
                </c:pt>
                <c:pt idx="6587">
                  <c:v>64.245000000000005</c:v>
                </c:pt>
                <c:pt idx="6588">
                  <c:v>64.305999999999997</c:v>
                </c:pt>
                <c:pt idx="6589">
                  <c:v>64.355000000000004</c:v>
                </c:pt>
                <c:pt idx="6590">
                  <c:v>64.441000000000003</c:v>
                </c:pt>
                <c:pt idx="6591">
                  <c:v>64.525999999999996</c:v>
                </c:pt>
                <c:pt idx="6592">
                  <c:v>64.599000000000004</c:v>
                </c:pt>
                <c:pt idx="6593">
                  <c:v>64.673000000000002</c:v>
                </c:pt>
                <c:pt idx="6594">
                  <c:v>64.745999999999995</c:v>
                </c:pt>
                <c:pt idx="6595">
                  <c:v>64.795000000000002</c:v>
                </c:pt>
                <c:pt idx="6596">
                  <c:v>64.831000000000003</c:v>
                </c:pt>
                <c:pt idx="6597">
                  <c:v>64.831000000000003</c:v>
                </c:pt>
                <c:pt idx="6598">
                  <c:v>64.917000000000002</c:v>
                </c:pt>
                <c:pt idx="6599">
                  <c:v>64.917000000000002</c:v>
                </c:pt>
                <c:pt idx="6600">
                  <c:v>64.977999999999994</c:v>
                </c:pt>
                <c:pt idx="6601">
                  <c:v>65.039000000000001</c:v>
                </c:pt>
                <c:pt idx="6602">
                  <c:v>65.075999999999993</c:v>
                </c:pt>
                <c:pt idx="6603">
                  <c:v>65.123999999999995</c:v>
                </c:pt>
                <c:pt idx="6604">
                  <c:v>65.161000000000001</c:v>
                </c:pt>
                <c:pt idx="6605">
                  <c:v>65.209999999999994</c:v>
                </c:pt>
                <c:pt idx="6606">
                  <c:v>65.271000000000001</c:v>
                </c:pt>
                <c:pt idx="6607">
                  <c:v>65.355999999999995</c:v>
                </c:pt>
                <c:pt idx="6608">
                  <c:v>65.441999999999993</c:v>
                </c:pt>
                <c:pt idx="6609">
                  <c:v>65.417000000000002</c:v>
                </c:pt>
                <c:pt idx="6610">
                  <c:v>65.503</c:v>
                </c:pt>
                <c:pt idx="6611">
                  <c:v>65.599999999999994</c:v>
                </c:pt>
                <c:pt idx="6612">
                  <c:v>65.613</c:v>
                </c:pt>
                <c:pt idx="6613">
                  <c:v>65.637</c:v>
                </c:pt>
                <c:pt idx="6614">
                  <c:v>65.709999999999994</c:v>
                </c:pt>
                <c:pt idx="6615">
                  <c:v>65.709999999999994</c:v>
                </c:pt>
                <c:pt idx="6616">
                  <c:v>65.771000000000001</c:v>
                </c:pt>
                <c:pt idx="6617">
                  <c:v>65.808000000000007</c:v>
                </c:pt>
                <c:pt idx="6618">
                  <c:v>65.831999999999994</c:v>
                </c:pt>
                <c:pt idx="6619">
                  <c:v>65.856999999999999</c:v>
                </c:pt>
                <c:pt idx="6620">
                  <c:v>65.918000000000006</c:v>
                </c:pt>
                <c:pt idx="6621">
                  <c:v>65.941999999999993</c:v>
                </c:pt>
                <c:pt idx="6622">
                  <c:v>66.052000000000007</c:v>
                </c:pt>
                <c:pt idx="6623">
                  <c:v>66.076999999999998</c:v>
                </c:pt>
                <c:pt idx="6624">
                  <c:v>66.113</c:v>
                </c:pt>
                <c:pt idx="6625">
                  <c:v>66.150000000000006</c:v>
                </c:pt>
                <c:pt idx="6626">
                  <c:v>66.174000000000007</c:v>
                </c:pt>
                <c:pt idx="6627">
                  <c:v>66.210999999999999</c:v>
                </c:pt>
                <c:pt idx="6628">
                  <c:v>66.198999999999998</c:v>
                </c:pt>
                <c:pt idx="6629">
                  <c:v>66.210999999999999</c:v>
                </c:pt>
                <c:pt idx="6630">
                  <c:v>66.247</c:v>
                </c:pt>
                <c:pt idx="6631">
                  <c:v>66.272000000000006</c:v>
                </c:pt>
                <c:pt idx="6632">
                  <c:v>66.284000000000006</c:v>
                </c:pt>
                <c:pt idx="6633">
                  <c:v>66.308000000000007</c:v>
                </c:pt>
                <c:pt idx="6634">
                  <c:v>66.332999999999998</c:v>
                </c:pt>
                <c:pt idx="6635">
                  <c:v>66.332999999999998</c:v>
                </c:pt>
                <c:pt idx="6636">
                  <c:v>66.382000000000005</c:v>
                </c:pt>
                <c:pt idx="6637">
                  <c:v>66.430999999999997</c:v>
                </c:pt>
                <c:pt idx="6638">
                  <c:v>66.454999999999998</c:v>
                </c:pt>
                <c:pt idx="6639">
                  <c:v>66.504000000000005</c:v>
                </c:pt>
                <c:pt idx="6640">
                  <c:v>66.528000000000006</c:v>
                </c:pt>
                <c:pt idx="6641">
                  <c:v>66.576999999999998</c:v>
                </c:pt>
                <c:pt idx="6642">
                  <c:v>66.588999999999999</c:v>
                </c:pt>
                <c:pt idx="6643">
                  <c:v>66.588999999999999</c:v>
                </c:pt>
                <c:pt idx="6644">
                  <c:v>66.626000000000005</c:v>
                </c:pt>
                <c:pt idx="6645">
                  <c:v>66.650000000000006</c:v>
                </c:pt>
                <c:pt idx="6646">
                  <c:v>66.626000000000005</c:v>
                </c:pt>
                <c:pt idx="6647">
                  <c:v>66.674999999999997</c:v>
                </c:pt>
                <c:pt idx="6648">
                  <c:v>66.674999999999997</c:v>
                </c:pt>
                <c:pt idx="6649">
                  <c:v>66.698999999999998</c:v>
                </c:pt>
                <c:pt idx="6650">
                  <c:v>66.724000000000004</c:v>
                </c:pt>
                <c:pt idx="6651">
                  <c:v>66.736000000000004</c:v>
                </c:pt>
                <c:pt idx="6652">
                  <c:v>66.784999999999997</c:v>
                </c:pt>
                <c:pt idx="6653">
                  <c:v>66.846000000000004</c:v>
                </c:pt>
                <c:pt idx="6654">
                  <c:v>66.846000000000004</c:v>
                </c:pt>
                <c:pt idx="6655">
                  <c:v>66.894000000000005</c:v>
                </c:pt>
                <c:pt idx="6656">
                  <c:v>66.930999999999997</c:v>
                </c:pt>
                <c:pt idx="6657">
                  <c:v>66.98</c:v>
                </c:pt>
                <c:pt idx="6658">
                  <c:v>67.028999999999996</c:v>
                </c:pt>
                <c:pt idx="6659">
                  <c:v>67.064999999999998</c:v>
                </c:pt>
                <c:pt idx="6660">
                  <c:v>67.09</c:v>
                </c:pt>
                <c:pt idx="6661">
                  <c:v>67.114000000000004</c:v>
                </c:pt>
                <c:pt idx="6662">
                  <c:v>67.138999999999996</c:v>
                </c:pt>
                <c:pt idx="6663">
                  <c:v>67.162999999999997</c:v>
                </c:pt>
                <c:pt idx="6664">
                  <c:v>67.186999999999998</c:v>
                </c:pt>
                <c:pt idx="6665">
                  <c:v>67.186999999999998</c:v>
                </c:pt>
                <c:pt idx="6666">
                  <c:v>67.224000000000004</c:v>
                </c:pt>
                <c:pt idx="6667">
                  <c:v>67.260999999999996</c:v>
                </c:pt>
                <c:pt idx="6668">
                  <c:v>67.284999999999997</c:v>
                </c:pt>
                <c:pt idx="6669">
                  <c:v>67.346000000000004</c:v>
                </c:pt>
                <c:pt idx="6670">
                  <c:v>67.394999999999996</c:v>
                </c:pt>
                <c:pt idx="6671">
                  <c:v>67.444000000000003</c:v>
                </c:pt>
                <c:pt idx="6672">
                  <c:v>67.492999999999995</c:v>
                </c:pt>
                <c:pt idx="6673">
                  <c:v>67.528999999999996</c:v>
                </c:pt>
                <c:pt idx="6674">
                  <c:v>67.602000000000004</c:v>
                </c:pt>
                <c:pt idx="6675">
                  <c:v>67.638999999999996</c:v>
                </c:pt>
                <c:pt idx="6676">
                  <c:v>67.662999999999997</c:v>
                </c:pt>
                <c:pt idx="6677">
                  <c:v>67.712000000000003</c:v>
                </c:pt>
                <c:pt idx="6678">
                  <c:v>67.736999999999995</c:v>
                </c:pt>
                <c:pt idx="6679">
                  <c:v>67.786000000000001</c:v>
                </c:pt>
                <c:pt idx="6680">
                  <c:v>67.81</c:v>
                </c:pt>
                <c:pt idx="6681">
                  <c:v>67.846999999999994</c:v>
                </c:pt>
                <c:pt idx="6682">
                  <c:v>67.894999999999996</c:v>
                </c:pt>
                <c:pt idx="6683">
                  <c:v>67.92</c:v>
                </c:pt>
                <c:pt idx="6684">
                  <c:v>67.980999999999995</c:v>
                </c:pt>
                <c:pt idx="6685">
                  <c:v>68.004999999999995</c:v>
                </c:pt>
                <c:pt idx="6686">
                  <c:v>68.066000000000003</c:v>
                </c:pt>
                <c:pt idx="6687">
                  <c:v>68.102999999999994</c:v>
                </c:pt>
                <c:pt idx="6688">
                  <c:v>68.164000000000001</c:v>
                </c:pt>
                <c:pt idx="6689">
                  <c:v>68.224999999999994</c:v>
                </c:pt>
                <c:pt idx="6690">
                  <c:v>68.298000000000002</c:v>
                </c:pt>
                <c:pt idx="6691">
                  <c:v>68.334999999999994</c:v>
                </c:pt>
                <c:pt idx="6692">
                  <c:v>68.408000000000001</c:v>
                </c:pt>
                <c:pt idx="6693">
                  <c:v>68.444999999999993</c:v>
                </c:pt>
                <c:pt idx="6694">
                  <c:v>68.506</c:v>
                </c:pt>
                <c:pt idx="6695">
                  <c:v>68.506</c:v>
                </c:pt>
                <c:pt idx="6696">
                  <c:v>68.53</c:v>
                </c:pt>
                <c:pt idx="6697">
                  <c:v>68.566999999999993</c:v>
                </c:pt>
                <c:pt idx="6698">
                  <c:v>68.628</c:v>
                </c:pt>
                <c:pt idx="6699">
                  <c:v>68.64</c:v>
                </c:pt>
                <c:pt idx="6700">
                  <c:v>68.688999999999993</c:v>
                </c:pt>
                <c:pt idx="6701">
                  <c:v>68.738</c:v>
                </c:pt>
                <c:pt idx="6702">
                  <c:v>68.774000000000001</c:v>
                </c:pt>
                <c:pt idx="6703">
                  <c:v>68.847999999999999</c:v>
                </c:pt>
                <c:pt idx="6704">
                  <c:v>68.872</c:v>
                </c:pt>
                <c:pt idx="6705">
                  <c:v>68.921000000000006</c:v>
                </c:pt>
                <c:pt idx="6706">
                  <c:v>68.981999999999999</c:v>
                </c:pt>
                <c:pt idx="6707">
                  <c:v>69.031000000000006</c:v>
                </c:pt>
                <c:pt idx="6708">
                  <c:v>69.091999999999999</c:v>
                </c:pt>
                <c:pt idx="6709">
                  <c:v>69.128</c:v>
                </c:pt>
                <c:pt idx="6710">
                  <c:v>69.177000000000007</c:v>
                </c:pt>
                <c:pt idx="6711">
                  <c:v>69.177000000000007</c:v>
                </c:pt>
                <c:pt idx="6712">
                  <c:v>69.213999999999999</c:v>
                </c:pt>
                <c:pt idx="6713">
                  <c:v>69.263000000000005</c:v>
                </c:pt>
                <c:pt idx="6714">
                  <c:v>69.238</c:v>
                </c:pt>
                <c:pt idx="6715">
                  <c:v>69.311000000000007</c:v>
                </c:pt>
                <c:pt idx="6716">
                  <c:v>69.347999999999999</c:v>
                </c:pt>
                <c:pt idx="6717">
                  <c:v>69.36</c:v>
                </c:pt>
                <c:pt idx="6718">
                  <c:v>69.385000000000005</c:v>
                </c:pt>
                <c:pt idx="6719">
                  <c:v>69.421000000000006</c:v>
                </c:pt>
                <c:pt idx="6720">
                  <c:v>69.47</c:v>
                </c:pt>
                <c:pt idx="6721">
                  <c:v>69.519000000000005</c:v>
                </c:pt>
                <c:pt idx="6722">
                  <c:v>69.567999999999998</c:v>
                </c:pt>
                <c:pt idx="6723">
                  <c:v>69.58</c:v>
                </c:pt>
                <c:pt idx="6724">
                  <c:v>69.591999999999999</c:v>
                </c:pt>
                <c:pt idx="6725">
                  <c:v>69.641000000000005</c:v>
                </c:pt>
                <c:pt idx="6726">
                  <c:v>69.665000000000006</c:v>
                </c:pt>
                <c:pt idx="6727">
                  <c:v>69.665000000000006</c:v>
                </c:pt>
                <c:pt idx="6728">
                  <c:v>69.665000000000006</c:v>
                </c:pt>
                <c:pt idx="6729">
                  <c:v>69.727000000000004</c:v>
                </c:pt>
                <c:pt idx="6730">
                  <c:v>69.69</c:v>
                </c:pt>
                <c:pt idx="6731">
                  <c:v>69.751000000000005</c:v>
                </c:pt>
                <c:pt idx="6732">
                  <c:v>69.739000000000004</c:v>
                </c:pt>
                <c:pt idx="6733">
                  <c:v>69.775000000000006</c:v>
                </c:pt>
                <c:pt idx="6734">
                  <c:v>69.787999999999997</c:v>
                </c:pt>
                <c:pt idx="6735">
                  <c:v>69.811999999999998</c:v>
                </c:pt>
                <c:pt idx="6736">
                  <c:v>69.849000000000004</c:v>
                </c:pt>
                <c:pt idx="6737">
                  <c:v>69.933999999999997</c:v>
                </c:pt>
                <c:pt idx="6738">
                  <c:v>69.933999999999997</c:v>
                </c:pt>
                <c:pt idx="6739">
                  <c:v>69.971000000000004</c:v>
                </c:pt>
                <c:pt idx="6740">
                  <c:v>70.02</c:v>
                </c:pt>
                <c:pt idx="6741">
                  <c:v>69.995000000000005</c:v>
                </c:pt>
                <c:pt idx="6742">
                  <c:v>70.043999999999997</c:v>
                </c:pt>
                <c:pt idx="6743">
                  <c:v>70.043999999999997</c:v>
                </c:pt>
                <c:pt idx="6744">
                  <c:v>70.067999999999998</c:v>
                </c:pt>
                <c:pt idx="6745">
                  <c:v>70.081000000000003</c:v>
                </c:pt>
                <c:pt idx="6746">
                  <c:v>70.093000000000004</c:v>
                </c:pt>
                <c:pt idx="6747">
                  <c:v>70.081000000000003</c:v>
                </c:pt>
                <c:pt idx="6748">
                  <c:v>70.081000000000003</c:v>
                </c:pt>
                <c:pt idx="6749">
                  <c:v>70.117000000000004</c:v>
                </c:pt>
                <c:pt idx="6750">
                  <c:v>70.165999999999997</c:v>
                </c:pt>
                <c:pt idx="6751">
                  <c:v>70.165999999999997</c:v>
                </c:pt>
                <c:pt idx="6752">
                  <c:v>70.177999999999997</c:v>
                </c:pt>
                <c:pt idx="6753">
                  <c:v>70.215000000000003</c:v>
                </c:pt>
                <c:pt idx="6754">
                  <c:v>70.263999999999996</c:v>
                </c:pt>
                <c:pt idx="6755">
                  <c:v>70.263999999999996</c:v>
                </c:pt>
                <c:pt idx="6756">
                  <c:v>70.311999999999998</c:v>
                </c:pt>
                <c:pt idx="6757">
                  <c:v>70.325000000000003</c:v>
                </c:pt>
                <c:pt idx="6758">
                  <c:v>70.349000000000004</c:v>
                </c:pt>
                <c:pt idx="6759">
                  <c:v>70.373999999999995</c:v>
                </c:pt>
                <c:pt idx="6760">
                  <c:v>70.397999999999996</c:v>
                </c:pt>
                <c:pt idx="6761">
                  <c:v>70.435000000000002</c:v>
                </c:pt>
                <c:pt idx="6762">
                  <c:v>70.421999999999997</c:v>
                </c:pt>
                <c:pt idx="6763">
                  <c:v>70.471000000000004</c:v>
                </c:pt>
                <c:pt idx="6764">
                  <c:v>70.471000000000004</c:v>
                </c:pt>
                <c:pt idx="6765">
                  <c:v>70.52</c:v>
                </c:pt>
                <c:pt idx="6766">
                  <c:v>70.557000000000002</c:v>
                </c:pt>
                <c:pt idx="6767">
                  <c:v>70.581000000000003</c:v>
                </c:pt>
                <c:pt idx="6768">
                  <c:v>70.653999999999996</c:v>
                </c:pt>
                <c:pt idx="6769">
                  <c:v>70.679000000000002</c:v>
                </c:pt>
                <c:pt idx="6770">
                  <c:v>70.751999999999995</c:v>
                </c:pt>
                <c:pt idx="6771">
                  <c:v>70.739999999999995</c:v>
                </c:pt>
                <c:pt idx="6772">
                  <c:v>70.801000000000002</c:v>
                </c:pt>
                <c:pt idx="6773">
                  <c:v>70.849999999999994</c:v>
                </c:pt>
                <c:pt idx="6774">
                  <c:v>70.885999999999996</c:v>
                </c:pt>
                <c:pt idx="6775">
                  <c:v>70.897999999999996</c:v>
                </c:pt>
                <c:pt idx="6776">
                  <c:v>70.923000000000002</c:v>
                </c:pt>
                <c:pt idx="6777">
                  <c:v>70.971999999999994</c:v>
                </c:pt>
                <c:pt idx="6778">
                  <c:v>71.007999999999996</c:v>
                </c:pt>
                <c:pt idx="6779">
                  <c:v>71.069000000000003</c:v>
                </c:pt>
                <c:pt idx="6780">
                  <c:v>71.093999999999994</c:v>
                </c:pt>
                <c:pt idx="6781">
                  <c:v>71.143000000000001</c:v>
                </c:pt>
                <c:pt idx="6782">
                  <c:v>71.167000000000002</c:v>
                </c:pt>
                <c:pt idx="6783">
                  <c:v>71.251999999999995</c:v>
                </c:pt>
                <c:pt idx="6784">
                  <c:v>71.289000000000001</c:v>
                </c:pt>
                <c:pt idx="6785">
                  <c:v>71.375</c:v>
                </c:pt>
                <c:pt idx="6786">
                  <c:v>71.459999999999994</c:v>
                </c:pt>
                <c:pt idx="6787">
                  <c:v>71.509</c:v>
                </c:pt>
                <c:pt idx="6788">
                  <c:v>71.569999999999993</c:v>
                </c:pt>
                <c:pt idx="6789">
                  <c:v>71.680000000000007</c:v>
                </c:pt>
                <c:pt idx="6790">
                  <c:v>71.741</c:v>
                </c:pt>
                <c:pt idx="6791">
                  <c:v>71.753</c:v>
                </c:pt>
                <c:pt idx="6792">
                  <c:v>71.825999999999993</c:v>
                </c:pt>
                <c:pt idx="6793">
                  <c:v>71.850999999999999</c:v>
                </c:pt>
                <c:pt idx="6794">
                  <c:v>71.899000000000001</c:v>
                </c:pt>
                <c:pt idx="6795">
                  <c:v>71.936000000000007</c:v>
                </c:pt>
                <c:pt idx="6796">
                  <c:v>71.947999999999993</c:v>
                </c:pt>
                <c:pt idx="6797">
                  <c:v>72.022000000000006</c:v>
                </c:pt>
                <c:pt idx="6798">
                  <c:v>72.034000000000006</c:v>
                </c:pt>
                <c:pt idx="6799">
                  <c:v>72.082999999999998</c:v>
                </c:pt>
                <c:pt idx="6800">
                  <c:v>72.131</c:v>
                </c:pt>
                <c:pt idx="6801">
                  <c:v>72.191999999999993</c:v>
                </c:pt>
                <c:pt idx="6802">
                  <c:v>72.266000000000005</c:v>
                </c:pt>
                <c:pt idx="6803">
                  <c:v>72.326999999999998</c:v>
                </c:pt>
                <c:pt idx="6804">
                  <c:v>72.388000000000005</c:v>
                </c:pt>
                <c:pt idx="6805">
                  <c:v>72.436999999999998</c:v>
                </c:pt>
                <c:pt idx="6806">
                  <c:v>72.510000000000005</c:v>
                </c:pt>
                <c:pt idx="6807">
                  <c:v>72.558999999999997</c:v>
                </c:pt>
                <c:pt idx="6808">
                  <c:v>72.606999999999999</c:v>
                </c:pt>
                <c:pt idx="6809">
                  <c:v>72.668999999999997</c:v>
                </c:pt>
                <c:pt idx="6810">
                  <c:v>72.680999999999997</c:v>
                </c:pt>
                <c:pt idx="6811">
                  <c:v>72.716999999999999</c:v>
                </c:pt>
                <c:pt idx="6812">
                  <c:v>72.766000000000005</c:v>
                </c:pt>
                <c:pt idx="6813">
                  <c:v>72.766000000000005</c:v>
                </c:pt>
                <c:pt idx="6814">
                  <c:v>72.814999999999998</c:v>
                </c:pt>
                <c:pt idx="6815">
                  <c:v>72.826999999999998</c:v>
                </c:pt>
                <c:pt idx="6816">
                  <c:v>72.864000000000004</c:v>
                </c:pt>
                <c:pt idx="6817">
                  <c:v>72.924999999999997</c:v>
                </c:pt>
                <c:pt idx="6818">
                  <c:v>72.936999999999998</c:v>
                </c:pt>
                <c:pt idx="6819">
                  <c:v>72.986000000000004</c:v>
                </c:pt>
                <c:pt idx="6820">
                  <c:v>72.998000000000005</c:v>
                </c:pt>
                <c:pt idx="6821">
                  <c:v>73.034999999999997</c:v>
                </c:pt>
                <c:pt idx="6822">
                  <c:v>73.046999999999997</c:v>
                </c:pt>
                <c:pt idx="6823">
                  <c:v>73.096000000000004</c:v>
                </c:pt>
                <c:pt idx="6824">
                  <c:v>73.12</c:v>
                </c:pt>
                <c:pt idx="6825">
                  <c:v>73.12</c:v>
                </c:pt>
                <c:pt idx="6826">
                  <c:v>73.156999999999996</c:v>
                </c:pt>
                <c:pt idx="6827">
                  <c:v>73.132000000000005</c:v>
                </c:pt>
                <c:pt idx="6828">
                  <c:v>73.144999999999996</c:v>
                </c:pt>
                <c:pt idx="6829">
                  <c:v>73.156999999999996</c:v>
                </c:pt>
                <c:pt idx="6830">
                  <c:v>73.168999999999997</c:v>
                </c:pt>
                <c:pt idx="6831">
                  <c:v>73.168999999999997</c:v>
                </c:pt>
                <c:pt idx="6832">
                  <c:v>73.180999999999997</c:v>
                </c:pt>
                <c:pt idx="6833">
                  <c:v>73.180999999999997</c:v>
                </c:pt>
                <c:pt idx="6834">
                  <c:v>73.180999999999997</c:v>
                </c:pt>
                <c:pt idx="6835">
                  <c:v>73.206000000000003</c:v>
                </c:pt>
                <c:pt idx="6836">
                  <c:v>73.23</c:v>
                </c:pt>
                <c:pt idx="6837">
                  <c:v>73.218000000000004</c:v>
                </c:pt>
                <c:pt idx="6838">
                  <c:v>73.23</c:v>
                </c:pt>
                <c:pt idx="6839">
                  <c:v>73.278999999999996</c:v>
                </c:pt>
                <c:pt idx="6840">
                  <c:v>73.278999999999996</c:v>
                </c:pt>
                <c:pt idx="6841">
                  <c:v>73.290999999999997</c:v>
                </c:pt>
                <c:pt idx="6842">
                  <c:v>73.34</c:v>
                </c:pt>
                <c:pt idx="6843">
                  <c:v>73.34</c:v>
                </c:pt>
                <c:pt idx="6844">
                  <c:v>73.364000000000004</c:v>
                </c:pt>
                <c:pt idx="6845">
                  <c:v>73.352000000000004</c:v>
                </c:pt>
                <c:pt idx="6846">
                  <c:v>73.364000000000004</c:v>
                </c:pt>
                <c:pt idx="6847">
                  <c:v>73.388999999999996</c:v>
                </c:pt>
                <c:pt idx="6848">
                  <c:v>73.376999999999995</c:v>
                </c:pt>
                <c:pt idx="6849">
                  <c:v>73.424999999999997</c:v>
                </c:pt>
                <c:pt idx="6850">
                  <c:v>73.424999999999997</c:v>
                </c:pt>
                <c:pt idx="6851">
                  <c:v>73.400999999999996</c:v>
                </c:pt>
                <c:pt idx="6852">
                  <c:v>73.424999999999997</c:v>
                </c:pt>
                <c:pt idx="6853">
                  <c:v>73.438000000000002</c:v>
                </c:pt>
                <c:pt idx="6854">
                  <c:v>73.462000000000003</c:v>
                </c:pt>
                <c:pt idx="6855">
                  <c:v>73.438000000000002</c:v>
                </c:pt>
                <c:pt idx="6856">
                  <c:v>73.474000000000004</c:v>
                </c:pt>
                <c:pt idx="6857">
                  <c:v>73.474000000000004</c:v>
                </c:pt>
                <c:pt idx="6858">
                  <c:v>73.474000000000004</c:v>
                </c:pt>
                <c:pt idx="6859">
                  <c:v>73.498999999999995</c:v>
                </c:pt>
                <c:pt idx="6860">
                  <c:v>73.522999999999996</c:v>
                </c:pt>
                <c:pt idx="6861">
                  <c:v>73.546999999999997</c:v>
                </c:pt>
                <c:pt idx="6862">
                  <c:v>73.56</c:v>
                </c:pt>
                <c:pt idx="6863">
                  <c:v>73.584000000000003</c:v>
                </c:pt>
                <c:pt idx="6864">
                  <c:v>73.572000000000003</c:v>
                </c:pt>
                <c:pt idx="6865">
                  <c:v>73.644999999999996</c:v>
                </c:pt>
                <c:pt idx="6866">
                  <c:v>73.632999999999996</c:v>
                </c:pt>
                <c:pt idx="6867">
                  <c:v>73.67</c:v>
                </c:pt>
                <c:pt idx="6868">
                  <c:v>73.694000000000003</c:v>
                </c:pt>
                <c:pt idx="6869">
                  <c:v>73.718000000000004</c:v>
                </c:pt>
                <c:pt idx="6870">
                  <c:v>73.754999999999995</c:v>
                </c:pt>
                <c:pt idx="6871">
                  <c:v>73.778999999999996</c:v>
                </c:pt>
                <c:pt idx="6872">
                  <c:v>73.804000000000002</c:v>
                </c:pt>
                <c:pt idx="6873">
                  <c:v>73.84</c:v>
                </c:pt>
                <c:pt idx="6874">
                  <c:v>73.888999999999996</c:v>
                </c:pt>
                <c:pt idx="6875">
                  <c:v>73.914000000000001</c:v>
                </c:pt>
                <c:pt idx="6876">
                  <c:v>73.962000000000003</c:v>
                </c:pt>
                <c:pt idx="6877">
                  <c:v>73.998999999999995</c:v>
                </c:pt>
                <c:pt idx="6878">
                  <c:v>74.06</c:v>
                </c:pt>
                <c:pt idx="6879">
                  <c:v>74.096999999999994</c:v>
                </c:pt>
                <c:pt idx="6880">
                  <c:v>74.146000000000001</c:v>
                </c:pt>
                <c:pt idx="6881">
                  <c:v>74.182000000000002</c:v>
                </c:pt>
                <c:pt idx="6882">
                  <c:v>74.230999999999995</c:v>
                </c:pt>
                <c:pt idx="6883">
                  <c:v>74.254999999999995</c:v>
                </c:pt>
                <c:pt idx="6884">
                  <c:v>74.242999999999995</c:v>
                </c:pt>
                <c:pt idx="6885">
                  <c:v>74.328999999999994</c:v>
                </c:pt>
                <c:pt idx="6886">
                  <c:v>74.340999999999994</c:v>
                </c:pt>
                <c:pt idx="6887">
                  <c:v>74.352999999999994</c:v>
                </c:pt>
                <c:pt idx="6888">
                  <c:v>74.426000000000002</c:v>
                </c:pt>
                <c:pt idx="6889">
                  <c:v>74.438999999999993</c:v>
                </c:pt>
                <c:pt idx="6890">
                  <c:v>74.5</c:v>
                </c:pt>
                <c:pt idx="6891">
                  <c:v>74.536000000000001</c:v>
                </c:pt>
                <c:pt idx="6892">
                  <c:v>74.584999999999994</c:v>
                </c:pt>
                <c:pt idx="6893">
                  <c:v>74.658000000000001</c:v>
                </c:pt>
                <c:pt idx="6894">
                  <c:v>74.718999999999994</c:v>
                </c:pt>
                <c:pt idx="6895">
                  <c:v>74.756</c:v>
                </c:pt>
                <c:pt idx="6896">
                  <c:v>74.78</c:v>
                </c:pt>
                <c:pt idx="6897">
                  <c:v>74.878</c:v>
                </c:pt>
                <c:pt idx="6898">
                  <c:v>74.902000000000001</c:v>
                </c:pt>
                <c:pt idx="6899">
                  <c:v>74.975999999999999</c:v>
                </c:pt>
                <c:pt idx="6900">
                  <c:v>75.012</c:v>
                </c:pt>
                <c:pt idx="6901">
                  <c:v>75.049000000000007</c:v>
                </c:pt>
                <c:pt idx="6902">
                  <c:v>75.061000000000007</c:v>
                </c:pt>
                <c:pt idx="6903">
                  <c:v>75.11</c:v>
                </c:pt>
                <c:pt idx="6904">
                  <c:v>75.11</c:v>
                </c:pt>
                <c:pt idx="6905">
                  <c:v>75.122</c:v>
                </c:pt>
                <c:pt idx="6906">
                  <c:v>75.159000000000006</c:v>
                </c:pt>
                <c:pt idx="6907">
                  <c:v>75.194999999999993</c:v>
                </c:pt>
                <c:pt idx="6908">
                  <c:v>75.256</c:v>
                </c:pt>
                <c:pt idx="6909">
                  <c:v>75.317999999999998</c:v>
                </c:pt>
                <c:pt idx="6910">
                  <c:v>75.341999999999999</c:v>
                </c:pt>
                <c:pt idx="6911">
                  <c:v>75.415000000000006</c:v>
                </c:pt>
                <c:pt idx="6912">
                  <c:v>75.463999999999999</c:v>
                </c:pt>
                <c:pt idx="6913">
                  <c:v>75.537000000000006</c:v>
                </c:pt>
                <c:pt idx="6914">
                  <c:v>75.597999999999999</c:v>
                </c:pt>
                <c:pt idx="6915">
                  <c:v>75.623000000000005</c:v>
                </c:pt>
                <c:pt idx="6916">
                  <c:v>75.695999999999998</c:v>
                </c:pt>
                <c:pt idx="6917">
                  <c:v>75.733000000000004</c:v>
                </c:pt>
                <c:pt idx="6918">
                  <c:v>75.707999999999998</c:v>
                </c:pt>
                <c:pt idx="6919">
                  <c:v>75.733000000000004</c:v>
                </c:pt>
                <c:pt idx="6920">
                  <c:v>75.72</c:v>
                </c:pt>
                <c:pt idx="6921">
                  <c:v>75.733000000000004</c:v>
                </c:pt>
                <c:pt idx="6922">
                  <c:v>75.707999999999998</c:v>
                </c:pt>
                <c:pt idx="6923">
                  <c:v>75.683999999999997</c:v>
                </c:pt>
                <c:pt idx="6924">
                  <c:v>75.695999999999998</c:v>
                </c:pt>
                <c:pt idx="6925">
                  <c:v>75.707999999999998</c:v>
                </c:pt>
                <c:pt idx="6926">
                  <c:v>75.707999999999998</c:v>
                </c:pt>
                <c:pt idx="6927">
                  <c:v>75.72</c:v>
                </c:pt>
                <c:pt idx="6928">
                  <c:v>75.745000000000005</c:v>
                </c:pt>
                <c:pt idx="6929">
                  <c:v>75.817999999999998</c:v>
                </c:pt>
                <c:pt idx="6930">
                  <c:v>75.793999999999997</c:v>
                </c:pt>
                <c:pt idx="6931">
                  <c:v>75.855000000000004</c:v>
                </c:pt>
                <c:pt idx="6932">
                  <c:v>75.891000000000005</c:v>
                </c:pt>
                <c:pt idx="6933">
                  <c:v>75.879000000000005</c:v>
                </c:pt>
                <c:pt idx="6934">
                  <c:v>75.879000000000005</c:v>
                </c:pt>
                <c:pt idx="6935">
                  <c:v>75.867000000000004</c:v>
                </c:pt>
                <c:pt idx="6936">
                  <c:v>75.855000000000004</c:v>
                </c:pt>
                <c:pt idx="6937">
                  <c:v>75.817999999999998</c:v>
                </c:pt>
                <c:pt idx="6938">
                  <c:v>75.817999999999998</c:v>
                </c:pt>
                <c:pt idx="6939">
                  <c:v>75.817999999999998</c:v>
                </c:pt>
                <c:pt idx="6940">
                  <c:v>75.781000000000006</c:v>
                </c:pt>
                <c:pt idx="6941">
                  <c:v>75.769000000000005</c:v>
                </c:pt>
                <c:pt idx="6942">
                  <c:v>75.805999999999997</c:v>
                </c:pt>
                <c:pt idx="6943">
                  <c:v>75.855000000000004</c:v>
                </c:pt>
                <c:pt idx="6944">
                  <c:v>75.891000000000005</c:v>
                </c:pt>
                <c:pt idx="6945">
                  <c:v>75.915999999999997</c:v>
                </c:pt>
                <c:pt idx="6946">
                  <c:v>75.977000000000004</c:v>
                </c:pt>
                <c:pt idx="6947">
                  <c:v>76.013000000000005</c:v>
                </c:pt>
                <c:pt idx="6948">
                  <c:v>76.073999999999998</c:v>
                </c:pt>
                <c:pt idx="6949">
                  <c:v>76.099000000000004</c:v>
                </c:pt>
                <c:pt idx="6950">
                  <c:v>76.16</c:v>
                </c:pt>
                <c:pt idx="6951">
                  <c:v>76.147999999999996</c:v>
                </c:pt>
                <c:pt idx="6952">
                  <c:v>76.147999999999996</c:v>
                </c:pt>
                <c:pt idx="6953">
                  <c:v>76.16</c:v>
                </c:pt>
                <c:pt idx="6954">
                  <c:v>76.111000000000004</c:v>
                </c:pt>
                <c:pt idx="6955">
                  <c:v>76.147999999999996</c:v>
                </c:pt>
                <c:pt idx="6956">
                  <c:v>76.111000000000004</c:v>
                </c:pt>
                <c:pt idx="6957">
                  <c:v>76.073999999999998</c:v>
                </c:pt>
                <c:pt idx="6958">
                  <c:v>76.111000000000004</c:v>
                </c:pt>
                <c:pt idx="6959">
                  <c:v>76.099000000000004</c:v>
                </c:pt>
                <c:pt idx="6960">
                  <c:v>76.123000000000005</c:v>
                </c:pt>
                <c:pt idx="6961">
                  <c:v>76.16</c:v>
                </c:pt>
                <c:pt idx="6962">
                  <c:v>76.171999999999997</c:v>
                </c:pt>
                <c:pt idx="6963">
                  <c:v>76.233000000000004</c:v>
                </c:pt>
                <c:pt idx="6964">
                  <c:v>76.281999999999996</c:v>
                </c:pt>
                <c:pt idx="6965">
                  <c:v>76.293999999999997</c:v>
                </c:pt>
                <c:pt idx="6966">
                  <c:v>76.331000000000003</c:v>
                </c:pt>
                <c:pt idx="6967">
                  <c:v>76.343000000000004</c:v>
                </c:pt>
                <c:pt idx="6968">
                  <c:v>76.331000000000003</c:v>
                </c:pt>
                <c:pt idx="6969">
                  <c:v>76.331000000000003</c:v>
                </c:pt>
                <c:pt idx="6970">
                  <c:v>76.343000000000004</c:v>
                </c:pt>
                <c:pt idx="6971">
                  <c:v>76.391999999999996</c:v>
                </c:pt>
                <c:pt idx="6972">
                  <c:v>76.427999999999997</c:v>
                </c:pt>
                <c:pt idx="6973">
                  <c:v>76.391999999999996</c:v>
                </c:pt>
                <c:pt idx="6974">
                  <c:v>76.403999999999996</c:v>
                </c:pt>
                <c:pt idx="6975">
                  <c:v>76.403999999999996</c:v>
                </c:pt>
                <c:pt idx="6976">
                  <c:v>76.501999999999995</c:v>
                </c:pt>
                <c:pt idx="6977">
                  <c:v>76.611999999999995</c:v>
                </c:pt>
                <c:pt idx="6978">
                  <c:v>76.721000000000004</c:v>
                </c:pt>
                <c:pt idx="6979">
                  <c:v>76.757999999999996</c:v>
                </c:pt>
                <c:pt idx="6980">
                  <c:v>76.819000000000003</c:v>
                </c:pt>
                <c:pt idx="6981">
                  <c:v>76.867999999999995</c:v>
                </c:pt>
                <c:pt idx="6982">
                  <c:v>76.953000000000003</c:v>
                </c:pt>
                <c:pt idx="6983">
                  <c:v>76.929000000000002</c:v>
                </c:pt>
                <c:pt idx="6984">
                  <c:v>76.941000000000003</c:v>
                </c:pt>
                <c:pt idx="6985">
                  <c:v>76.891999999999996</c:v>
                </c:pt>
                <c:pt idx="6986">
                  <c:v>76.929000000000002</c:v>
                </c:pt>
                <c:pt idx="6987">
                  <c:v>76.891999999999996</c:v>
                </c:pt>
                <c:pt idx="6988">
                  <c:v>76.855999999999995</c:v>
                </c:pt>
                <c:pt idx="6989">
                  <c:v>76.757999999999996</c:v>
                </c:pt>
                <c:pt idx="6990">
                  <c:v>76.807000000000002</c:v>
                </c:pt>
                <c:pt idx="6991">
                  <c:v>76.831000000000003</c:v>
                </c:pt>
                <c:pt idx="6992">
                  <c:v>76.855999999999995</c:v>
                </c:pt>
                <c:pt idx="6993">
                  <c:v>76.891999999999996</c:v>
                </c:pt>
                <c:pt idx="6994">
                  <c:v>76.929000000000002</c:v>
                </c:pt>
                <c:pt idx="6995">
                  <c:v>77.027000000000001</c:v>
                </c:pt>
                <c:pt idx="6996">
                  <c:v>77.111999999999995</c:v>
                </c:pt>
                <c:pt idx="6997">
                  <c:v>77.221999999999994</c:v>
                </c:pt>
                <c:pt idx="6998">
                  <c:v>77.295000000000002</c:v>
                </c:pt>
                <c:pt idx="6999">
                  <c:v>77.367999999999995</c:v>
                </c:pt>
                <c:pt idx="7000">
                  <c:v>77.417000000000002</c:v>
                </c:pt>
                <c:pt idx="7001">
                  <c:v>77.393000000000001</c:v>
                </c:pt>
                <c:pt idx="7002">
                  <c:v>77.429000000000002</c:v>
                </c:pt>
                <c:pt idx="7003">
                  <c:v>77.393000000000001</c:v>
                </c:pt>
                <c:pt idx="7004">
                  <c:v>77.393000000000001</c:v>
                </c:pt>
                <c:pt idx="7005">
                  <c:v>77.355999999999995</c:v>
                </c:pt>
                <c:pt idx="7006">
                  <c:v>77.381</c:v>
                </c:pt>
                <c:pt idx="7007">
                  <c:v>77.343999999999994</c:v>
                </c:pt>
                <c:pt idx="7008">
                  <c:v>77.319999999999993</c:v>
                </c:pt>
                <c:pt idx="7009">
                  <c:v>77.405000000000001</c:v>
                </c:pt>
                <c:pt idx="7010">
                  <c:v>77.405000000000001</c:v>
                </c:pt>
                <c:pt idx="7011">
                  <c:v>77.477999999999994</c:v>
                </c:pt>
                <c:pt idx="7012">
                  <c:v>77.539000000000001</c:v>
                </c:pt>
                <c:pt idx="7013">
                  <c:v>77.637</c:v>
                </c:pt>
                <c:pt idx="7014">
                  <c:v>77.721999999999994</c:v>
                </c:pt>
                <c:pt idx="7015">
                  <c:v>77.783000000000001</c:v>
                </c:pt>
                <c:pt idx="7016">
                  <c:v>77.819999999999993</c:v>
                </c:pt>
                <c:pt idx="7017">
                  <c:v>77.843999999999994</c:v>
                </c:pt>
                <c:pt idx="7018">
                  <c:v>77.881</c:v>
                </c:pt>
                <c:pt idx="7019">
                  <c:v>77.893000000000001</c:v>
                </c:pt>
                <c:pt idx="7020">
                  <c:v>77.843999999999994</c:v>
                </c:pt>
                <c:pt idx="7021">
                  <c:v>77.796000000000006</c:v>
                </c:pt>
                <c:pt idx="7022">
                  <c:v>77.771000000000001</c:v>
                </c:pt>
                <c:pt idx="7023">
                  <c:v>77.734999999999999</c:v>
                </c:pt>
                <c:pt idx="7024">
                  <c:v>77.697999999999993</c:v>
                </c:pt>
                <c:pt idx="7025">
                  <c:v>77.721999999999994</c:v>
                </c:pt>
                <c:pt idx="7026">
                  <c:v>77.734999999999999</c:v>
                </c:pt>
                <c:pt idx="7027">
                  <c:v>77.759</c:v>
                </c:pt>
                <c:pt idx="7028">
                  <c:v>77.783000000000001</c:v>
                </c:pt>
                <c:pt idx="7029">
                  <c:v>77.856999999999999</c:v>
                </c:pt>
                <c:pt idx="7030">
                  <c:v>77.893000000000001</c:v>
                </c:pt>
                <c:pt idx="7031">
                  <c:v>77.966999999999999</c:v>
                </c:pt>
                <c:pt idx="7032">
                  <c:v>78.015000000000001</c:v>
                </c:pt>
                <c:pt idx="7033">
                  <c:v>78.028000000000006</c:v>
                </c:pt>
                <c:pt idx="7034">
                  <c:v>78.028000000000006</c:v>
                </c:pt>
                <c:pt idx="7035">
                  <c:v>78.040000000000006</c:v>
                </c:pt>
                <c:pt idx="7036">
                  <c:v>78.028000000000006</c:v>
                </c:pt>
                <c:pt idx="7037">
                  <c:v>78.003</c:v>
                </c:pt>
                <c:pt idx="7038">
                  <c:v>77.953999999999994</c:v>
                </c:pt>
                <c:pt idx="7039">
                  <c:v>77.905000000000001</c:v>
                </c:pt>
                <c:pt idx="7040">
                  <c:v>77.881</c:v>
                </c:pt>
                <c:pt idx="7041">
                  <c:v>77.819999999999993</c:v>
                </c:pt>
                <c:pt idx="7042">
                  <c:v>77.819999999999993</c:v>
                </c:pt>
                <c:pt idx="7043">
                  <c:v>77.819999999999993</c:v>
                </c:pt>
                <c:pt idx="7044">
                  <c:v>77.843999999999994</c:v>
                </c:pt>
                <c:pt idx="7045">
                  <c:v>77.905000000000001</c:v>
                </c:pt>
                <c:pt idx="7046">
                  <c:v>77.953999999999994</c:v>
                </c:pt>
                <c:pt idx="7047">
                  <c:v>78.028000000000006</c:v>
                </c:pt>
                <c:pt idx="7048">
                  <c:v>78.088999999999999</c:v>
                </c:pt>
                <c:pt idx="7049">
                  <c:v>78.125</c:v>
                </c:pt>
                <c:pt idx="7050">
                  <c:v>78.186000000000007</c:v>
                </c:pt>
                <c:pt idx="7051">
                  <c:v>78.210999999999999</c:v>
                </c:pt>
                <c:pt idx="7052">
                  <c:v>78.222999999999999</c:v>
                </c:pt>
                <c:pt idx="7053">
                  <c:v>78.210999999999999</c:v>
                </c:pt>
                <c:pt idx="7054">
                  <c:v>78.222999999999999</c:v>
                </c:pt>
                <c:pt idx="7055">
                  <c:v>78.186000000000007</c:v>
                </c:pt>
                <c:pt idx="7056">
                  <c:v>78.150000000000006</c:v>
                </c:pt>
                <c:pt idx="7057">
                  <c:v>78.162000000000006</c:v>
                </c:pt>
                <c:pt idx="7058">
                  <c:v>78.113</c:v>
                </c:pt>
                <c:pt idx="7059">
                  <c:v>78.125</c:v>
                </c:pt>
                <c:pt idx="7060">
                  <c:v>78.162000000000006</c:v>
                </c:pt>
                <c:pt idx="7061">
                  <c:v>78.174000000000007</c:v>
                </c:pt>
                <c:pt idx="7062">
                  <c:v>78.210999999999999</c:v>
                </c:pt>
                <c:pt idx="7063">
                  <c:v>78.272000000000006</c:v>
                </c:pt>
                <c:pt idx="7064">
                  <c:v>78.332999999999998</c:v>
                </c:pt>
                <c:pt idx="7065">
                  <c:v>78.418000000000006</c:v>
                </c:pt>
                <c:pt idx="7066">
                  <c:v>78.430000000000007</c:v>
                </c:pt>
                <c:pt idx="7067">
                  <c:v>78.478999999999999</c:v>
                </c:pt>
                <c:pt idx="7068">
                  <c:v>78.516000000000005</c:v>
                </c:pt>
                <c:pt idx="7069">
                  <c:v>78.552000000000007</c:v>
                </c:pt>
                <c:pt idx="7070">
                  <c:v>78.564999999999998</c:v>
                </c:pt>
                <c:pt idx="7071">
                  <c:v>78.564999999999998</c:v>
                </c:pt>
                <c:pt idx="7072">
                  <c:v>78.552000000000007</c:v>
                </c:pt>
                <c:pt idx="7073">
                  <c:v>78.516000000000005</c:v>
                </c:pt>
                <c:pt idx="7074">
                  <c:v>78.516000000000005</c:v>
                </c:pt>
                <c:pt idx="7075">
                  <c:v>78.528000000000006</c:v>
                </c:pt>
                <c:pt idx="7076">
                  <c:v>78.540000000000006</c:v>
                </c:pt>
                <c:pt idx="7077">
                  <c:v>78.552000000000007</c:v>
                </c:pt>
                <c:pt idx="7078">
                  <c:v>78.552000000000007</c:v>
                </c:pt>
                <c:pt idx="7079">
                  <c:v>78.588999999999999</c:v>
                </c:pt>
                <c:pt idx="7080">
                  <c:v>78.662000000000006</c:v>
                </c:pt>
                <c:pt idx="7081">
                  <c:v>78.698999999999998</c:v>
                </c:pt>
                <c:pt idx="7082">
                  <c:v>78.760000000000005</c:v>
                </c:pt>
                <c:pt idx="7083">
                  <c:v>78.808999999999997</c:v>
                </c:pt>
                <c:pt idx="7084">
                  <c:v>78.832999999999998</c:v>
                </c:pt>
                <c:pt idx="7085">
                  <c:v>78.882000000000005</c:v>
                </c:pt>
                <c:pt idx="7086">
                  <c:v>78.882000000000005</c:v>
                </c:pt>
                <c:pt idx="7087">
                  <c:v>78.954999999999998</c:v>
                </c:pt>
                <c:pt idx="7088">
                  <c:v>78.98</c:v>
                </c:pt>
                <c:pt idx="7089">
                  <c:v>78.968000000000004</c:v>
                </c:pt>
                <c:pt idx="7090">
                  <c:v>78.992000000000004</c:v>
                </c:pt>
                <c:pt idx="7091">
                  <c:v>78.992000000000004</c:v>
                </c:pt>
                <c:pt idx="7092">
                  <c:v>78.954999999999998</c:v>
                </c:pt>
                <c:pt idx="7093">
                  <c:v>79.004000000000005</c:v>
                </c:pt>
                <c:pt idx="7094">
                  <c:v>78.98</c:v>
                </c:pt>
                <c:pt idx="7095">
                  <c:v>79.028999999999996</c:v>
                </c:pt>
                <c:pt idx="7096">
                  <c:v>79.040999999999997</c:v>
                </c:pt>
                <c:pt idx="7097">
                  <c:v>79.064999999999998</c:v>
                </c:pt>
                <c:pt idx="7098">
                  <c:v>79.102000000000004</c:v>
                </c:pt>
                <c:pt idx="7099">
                  <c:v>79.186999999999998</c:v>
                </c:pt>
                <c:pt idx="7100">
                  <c:v>79.224000000000004</c:v>
                </c:pt>
                <c:pt idx="7101">
                  <c:v>79.272999999999996</c:v>
                </c:pt>
                <c:pt idx="7102">
                  <c:v>79.272999999999996</c:v>
                </c:pt>
                <c:pt idx="7103">
                  <c:v>79.334000000000003</c:v>
                </c:pt>
                <c:pt idx="7104">
                  <c:v>79.37</c:v>
                </c:pt>
                <c:pt idx="7105">
                  <c:v>79.382999999999996</c:v>
                </c:pt>
                <c:pt idx="7106">
                  <c:v>79.382999999999996</c:v>
                </c:pt>
                <c:pt idx="7107">
                  <c:v>79.394999999999996</c:v>
                </c:pt>
                <c:pt idx="7108">
                  <c:v>79.382999999999996</c:v>
                </c:pt>
                <c:pt idx="7109">
                  <c:v>79.346000000000004</c:v>
                </c:pt>
                <c:pt idx="7110">
                  <c:v>79.346000000000004</c:v>
                </c:pt>
                <c:pt idx="7111">
                  <c:v>79.358000000000004</c:v>
                </c:pt>
                <c:pt idx="7112">
                  <c:v>79.394999999999996</c:v>
                </c:pt>
                <c:pt idx="7113">
                  <c:v>79.346000000000004</c:v>
                </c:pt>
                <c:pt idx="7114">
                  <c:v>79.37</c:v>
                </c:pt>
                <c:pt idx="7115">
                  <c:v>79.346000000000004</c:v>
                </c:pt>
                <c:pt idx="7116">
                  <c:v>79.382999999999996</c:v>
                </c:pt>
                <c:pt idx="7117">
                  <c:v>79.456000000000003</c:v>
                </c:pt>
                <c:pt idx="7118">
                  <c:v>79.48</c:v>
                </c:pt>
                <c:pt idx="7119">
                  <c:v>79.504999999999995</c:v>
                </c:pt>
                <c:pt idx="7120">
                  <c:v>79.528999999999996</c:v>
                </c:pt>
                <c:pt idx="7121">
                  <c:v>79.566000000000003</c:v>
                </c:pt>
                <c:pt idx="7122">
                  <c:v>79.540999999999997</c:v>
                </c:pt>
                <c:pt idx="7123">
                  <c:v>79.552999999999997</c:v>
                </c:pt>
                <c:pt idx="7124">
                  <c:v>79.540999999999997</c:v>
                </c:pt>
                <c:pt idx="7125">
                  <c:v>79.552999999999997</c:v>
                </c:pt>
                <c:pt idx="7126">
                  <c:v>79.528999999999996</c:v>
                </c:pt>
                <c:pt idx="7127">
                  <c:v>79.528999999999996</c:v>
                </c:pt>
                <c:pt idx="7128">
                  <c:v>79.492000000000004</c:v>
                </c:pt>
                <c:pt idx="7129">
                  <c:v>79.48</c:v>
                </c:pt>
                <c:pt idx="7130">
                  <c:v>79.48</c:v>
                </c:pt>
                <c:pt idx="7131">
                  <c:v>79.48</c:v>
                </c:pt>
                <c:pt idx="7132">
                  <c:v>79.516999999999996</c:v>
                </c:pt>
                <c:pt idx="7133">
                  <c:v>79.528999999999996</c:v>
                </c:pt>
                <c:pt idx="7134">
                  <c:v>79.552999999999997</c:v>
                </c:pt>
                <c:pt idx="7135">
                  <c:v>79.614999999999995</c:v>
                </c:pt>
                <c:pt idx="7136">
                  <c:v>79.626999999999995</c:v>
                </c:pt>
                <c:pt idx="7137">
                  <c:v>79.676000000000002</c:v>
                </c:pt>
                <c:pt idx="7138">
                  <c:v>79.688000000000002</c:v>
                </c:pt>
                <c:pt idx="7139">
                  <c:v>79.724000000000004</c:v>
                </c:pt>
                <c:pt idx="7140">
                  <c:v>79.736999999999995</c:v>
                </c:pt>
                <c:pt idx="7141">
                  <c:v>79.748999999999995</c:v>
                </c:pt>
                <c:pt idx="7142">
                  <c:v>79.736999999999995</c:v>
                </c:pt>
                <c:pt idx="7143">
                  <c:v>79.760999999999996</c:v>
                </c:pt>
                <c:pt idx="7144">
                  <c:v>79.724000000000004</c:v>
                </c:pt>
                <c:pt idx="7145">
                  <c:v>79.7</c:v>
                </c:pt>
                <c:pt idx="7146">
                  <c:v>79.688000000000002</c:v>
                </c:pt>
                <c:pt idx="7147">
                  <c:v>79.7</c:v>
                </c:pt>
                <c:pt idx="7148">
                  <c:v>79.650999999999996</c:v>
                </c:pt>
                <c:pt idx="7149">
                  <c:v>79.688000000000002</c:v>
                </c:pt>
                <c:pt idx="7150">
                  <c:v>79.7</c:v>
                </c:pt>
                <c:pt idx="7151">
                  <c:v>79.748999999999995</c:v>
                </c:pt>
                <c:pt idx="7152">
                  <c:v>79.772999999999996</c:v>
                </c:pt>
                <c:pt idx="7153">
                  <c:v>79.798000000000002</c:v>
                </c:pt>
                <c:pt idx="7154">
                  <c:v>79.834000000000003</c:v>
                </c:pt>
                <c:pt idx="7155">
                  <c:v>79.870999999999995</c:v>
                </c:pt>
                <c:pt idx="7156">
                  <c:v>79.882999999999996</c:v>
                </c:pt>
                <c:pt idx="7157">
                  <c:v>79.894999999999996</c:v>
                </c:pt>
                <c:pt idx="7158">
                  <c:v>79.894999999999996</c:v>
                </c:pt>
                <c:pt idx="7159">
                  <c:v>79.894999999999996</c:v>
                </c:pt>
                <c:pt idx="7160">
                  <c:v>79.894999999999996</c:v>
                </c:pt>
                <c:pt idx="7161">
                  <c:v>79.858999999999995</c:v>
                </c:pt>
                <c:pt idx="7162">
                  <c:v>79.870999999999995</c:v>
                </c:pt>
                <c:pt idx="7163">
                  <c:v>79.858999999999995</c:v>
                </c:pt>
                <c:pt idx="7164">
                  <c:v>79.882999999999996</c:v>
                </c:pt>
                <c:pt idx="7165">
                  <c:v>79.882999999999996</c:v>
                </c:pt>
                <c:pt idx="7166">
                  <c:v>79.92</c:v>
                </c:pt>
                <c:pt idx="7167">
                  <c:v>79.944000000000003</c:v>
                </c:pt>
                <c:pt idx="7168">
                  <c:v>80.004999999999995</c:v>
                </c:pt>
                <c:pt idx="7169">
                  <c:v>80.054000000000002</c:v>
                </c:pt>
                <c:pt idx="7170">
                  <c:v>80.114999999999995</c:v>
                </c:pt>
                <c:pt idx="7171">
                  <c:v>80.164000000000001</c:v>
                </c:pt>
                <c:pt idx="7172">
                  <c:v>80.224999999999994</c:v>
                </c:pt>
                <c:pt idx="7173">
                  <c:v>80.224999999999994</c:v>
                </c:pt>
                <c:pt idx="7174">
                  <c:v>80.274000000000001</c:v>
                </c:pt>
                <c:pt idx="7175">
                  <c:v>80.322999999999993</c:v>
                </c:pt>
                <c:pt idx="7176">
                  <c:v>80.274000000000001</c:v>
                </c:pt>
                <c:pt idx="7177">
                  <c:v>80.31</c:v>
                </c:pt>
                <c:pt idx="7178">
                  <c:v>80.322999999999993</c:v>
                </c:pt>
                <c:pt idx="7179">
                  <c:v>80.274000000000001</c:v>
                </c:pt>
                <c:pt idx="7180">
                  <c:v>80.286000000000001</c:v>
                </c:pt>
                <c:pt idx="7181">
                  <c:v>80.274000000000001</c:v>
                </c:pt>
                <c:pt idx="7182">
                  <c:v>80.298000000000002</c:v>
                </c:pt>
                <c:pt idx="7183">
                  <c:v>80.298000000000002</c:v>
                </c:pt>
                <c:pt idx="7184">
                  <c:v>80.334999999999994</c:v>
                </c:pt>
                <c:pt idx="7185">
                  <c:v>80.370999999999995</c:v>
                </c:pt>
                <c:pt idx="7186">
                  <c:v>80.42</c:v>
                </c:pt>
                <c:pt idx="7187">
                  <c:v>80.480999999999995</c:v>
                </c:pt>
                <c:pt idx="7188">
                  <c:v>80.53</c:v>
                </c:pt>
                <c:pt idx="7189">
                  <c:v>80.554000000000002</c:v>
                </c:pt>
                <c:pt idx="7190">
                  <c:v>80.616</c:v>
                </c:pt>
                <c:pt idx="7191">
                  <c:v>80.590999999999994</c:v>
                </c:pt>
                <c:pt idx="7192">
                  <c:v>80.590999999999994</c:v>
                </c:pt>
                <c:pt idx="7193">
                  <c:v>80.616</c:v>
                </c:pt>
                <c:pt idx="7194">
                  <c:v>80.590999999999994</c:v>
                </c:pt>
                <c:pt idx="7195">
                  <c:v>80.578999999999994</c:v>
                </c:pt>
                <c:pt idx="7196">
                  <c:v>80.566999999999993</c:v>
                </c:pt>
                <c:pt idx="7197">
                  <c:v>80.554000000000002</c:v>
                </c:pt>
                <c:pt idx="7198">
                  <c:v>80.554000000000002</c:v>
                </c:pt>
                <c:pt idx="7199">
                  <c:v>80.566999999999993</c:v>
                </c:pt>
                <c:pt idx="7200">
                  <c:v>80.602999999999994</c:v>
                </c:pt>
                <c:pt idx="7201">
                  <c:v>80.602999999999994</c:v>
                </c:pt>
                <c:pt idx="7202">
                  <c:v>80.664000000000001</c:v>
                </c:pt>
                <c:pt idx="7203">
                  <c:v>80.724999999999994</c:v>
                </c:pt>
                <c:pt idx="7204">
                  <c:v>80.75</c:v>
                </c:pt>
                <c:pt idx="7205">
                  <c:v>80.786000000000001</c:v>
                </c:pt>
                <c:pt idx="7206">
                  <c:v>80.811000000000007</c:v>
                </c:pt>
                <c:pt idx="7207">
                  <c:v>80.846999999999994</c:v>
                </c:pt>
                <c:pt idx="7208">
                  <c:v>80.834999999999994</c:v>
                </c:pt>
                <c:pt idx="7209">
                  <c:v>80.846999999999994</c:v>
                </c:pt>
                <c:pt idx="7210">
                  <c:v>80.834999999999994</c:v>
                </c:pt>
                <c:pt idx="7211">
                  <c:v>80.834999999999994</c:v>
                </c:pt>
                <c:pt idx="7212">
                  <c:v>80.846999999999994</c:v>
                </c:pt>
                <c:pt idx="7213">
                  <c:v>80.822999999999993</c:v>
                </c:pt>
                <c:pt idx="7214">
                  <c:v>80.762</c:v>
                </c:pt>
                <c:pt idx="7215">
                  <c:v>80.786000000000001</c:v>
                </c:pt>
                <c:pt idx="7216">
                  <c:v>80.786000000000001</c:v>
                </c:pt>
                <c:pt idx="7217">
                  <c:v>80.799000000000007</c:v>
                </c:pt>
                <c:pt idx="7218">
                  <c:v>80.834999999999994</c:v>
                </c:pt>
                <c:pt idx="7219">
                  <c:v>80.872</c:v>
                </c:pt>
                <c:pt idx="7220">
                  <c:v>80.909000000000006</c:v>
                </c:pt>
                <c:pt idx="7221">
                  <c:v>80.944999999999993</c:v>
                </c:pt>
                <c:pt idx="7222">
                  <c:v>80.933000000000007</c:v>
                </c:pt>
                <c:pt idx="7223">
                  <c:v>80.981999999999999</c:v>
                </c:pt>
                <c:pt idx="7224">
                  <c:v>80.97</c:v>
                </c:pt>
                <c:pt idx="7225">
                  <c:v>80.981999999999999</c:v>
                </c:pt>
                <c:pt idx="7226">
                  <c:v>80.944999999999993</c:v>
                </c:pt>
                <c:pt idx="7227">
                  <c:v>80.933000000000007</c:v>
                </c:pt>
                <c:pt idx="7228">
                  <c:v>80.921000000000006</c:v>
                </c:pt>
                <c:pt idx="7229">
                  <c:v>80.896000000000001</c:v>
                </c:pt>
                <c:pt idx="7230">
                  <c:v>80.884</c:v>
                </c:pt>
                <c:pt idx="7231">
                  <c:v>80.822999999999993</c:v>
                </c:pt>
                <c:pt idx="7232">
                  <c:v>80.834999999999994</c:v>
                </c:pt>
                <c:pt idx="7233">
                  <c:v>80.846999999999994</c:v>
                </c:pt>
                <c:pt idx="7234">
                  <c:v>80.896000000000001</c:v>
                </c:pt>
                <c:pt idx="7235">
                  <c:v>80.884</c:v>
                </c:pt>
                <c:pt idx="7236">
                  <c:v>80.909000000000006</c:v>
                </c:pt>
                <c:pt idx="7237">
                  <c:v>80.956999999999994</c:v>
                </c:pt>
                <c:pt idx="7238">
                  <c:v>80.981999999999999</c:v>
                </c:pt>
                <c:pt idx="7239">
                  <c:v>81.031000000000006</c:v>
                </c:pt>
                <c:pt idx="7240">
                  <c:v>81.043000000000006</c:v>
                </c:pt>
                <c:pt idx="7241">
                  <c:v>81.078999999999994</c:v>
                </c:pt>
                <c:pt idx="7242">
                  <c:v>81.078999999999994</c:v>
                </c:pt>
                <c:pt idx="7243">
                  <c:v>81.066999999999993</c:v>
                </c:pt>
                <c:pt idx="7244">
                  <c:v>81.066999999999993</c:v>
                </c:pt>
                <c:pt idx="7245">
                  <c:v>81.078999999999994</c:v>
                </c:pt>
                <c:pt idx="7246">
                  <c:v>81.116</c:v>
                </c:pt>
                <c:pt idx="7247">
                  <c:v>81.103999999999999</c:v>
                </c:pt>
                <c:pt idx="7248">
                  <c:v>81.103999999999999</c:v>
                </c:pt>
                <c:pt idx="7249">
                  <c:v>81.116</c:v>
                </c:pt>
                <c:pt idx="7250">
                  <c:v>81.103999999999999</c:v>
                </c:pt>
                <c:pt idx="7251">
                  <c:v>81.165000000000006</c:v>
                </c:pt>
                <c:pt idx="7252">
                  <c:v>81.225999999999999</c:v>
                </c:pt>
                <c:pt idx="7253">
                  <c:v>81.213999999999999</c:v>
                </c:pt>
                <c:pt idx="7254">
                  <c:v>81.263000000000005</c:v>
                </c:pt>
                <c:pt idx="7255">
                  <c:v>81.287000000000006</c:v>
                </c:pt>
                <c:pt idx="7256">
                  <c:v>81.335999999999999</c:v>
                </c:pt>
                <c:pt idx="7257">
                  <c:v>81.299000000000007</c:v>
                </c:pt>
                <c:pt idx="7258">
                  <c:v>81.323999999999998</c:v>
                </c:pt>
                <c:pt idx="7259">
                  <c:v>81.347999999999999</c:v>
                </c:pt>
                <c:pt idx="7260">
                  <c:v>81.323999999999998</c:v>
                </c:pt>
                <c:pt idx="7261">
                  <c:v>81.287000000000006</c:v>
                </c:pt>
                <c:pt idx="7262">
                  <c:v>81.25</c:v>
                </c:pt>
                <c:pt idx="7263">
                  <c:v>81.225999999999999</c:v>
                </c:pt>
                <c:pt idx="7264">
                  <c:v>81.225999999999999</c:v>
                </c:pt>
                <c:pt idx="7265">
                  <c:v>81.200999999999993</c:v>
                </c:pt>
                <c:pt idx="7266">
                  <c:v>81.177000000000007</c:v>
                </c:pt>
                <c:pt idx="7267">
                  <c:v>81.200999999999993</c:v>
                </c:pt>
                <c:pt idx="7268">
                  <c:v>81.165000000000006</c:v>
                </c:pt>
                <c:pt idx="7269">
                  <c:v>81.213999999999999</c:v>
                </c:pt>
                <c:pt idx="7270">
                  <c:v>81.213999999999999</c:v>
                </c:pt>
                <c:pt idx="7271">
                  <c:v>81.225999999999999</c:v>
                </c:pt>
                <c:pt idx="7272">
                  <c:v>81.238</c:v>
                </c:pt>
                <c:pt idx="7273">
                  <c:v>81.263000000000005</c:v>
                </c:pt>
                <c:pt idx="7274">
                  <c:v>81.263000000000005</c:v>
                </c:pt>
                <c:pt idx="7275">
                  <c:v>81.238</c:v>
                </c:pt>
                <c:pt idx="7276">
                  <c:v>81.25</c:v>
                </c:pt>
                <c:pt idx="7277">
                  <c:v>81.275000000000006</c:v>
                </c:pt>
                <c:pt idx="7278">
                  <c:v>81.263000000000005</c:v>
                </c:pt>
                <c:pt idx="7279">
                  <c:v>81.225999999999999</c:v>
                </c:pt>
                <c:pt idx="7280">
                  <c:v>81.238</c:v>
                </c:pt>
                <c:pt idx="7281">
                  <c:v>81.238</c:v>
                </c:pt>
                <c:pt idx="7282">
                  <c:v>81.263000000000005</c:v>
                </c:pt>
                <c:pt idx="7283">
                  <c:v>81.275000000000006</c:v>
                </c:pt>
                <c:pt idx="7284">
                  <c:v>81.25</c:v>
                </c:pt>
                <c:pt idx="7285">
                  <c:v>81.311000000000007</c:v>
                </c:pt>
                <c:pt idx="7286">
                  <c:v>81.323999999999998</c:v>
                </c:pt>
                <c:pt idx="7287">
                  <c:v>81.347999999999999</c:v>
                </c:pt>
                <c:pt idx="7288">
                  <c:v>81.385000000000005</c:v>
                </c:pt>
                <c:pt idx="7289">
                  <c:v>81.409000000000006</c:v>
                </c:pt>
                <c:pt idx="7290">
                  <c:v>81.409000000000006</c:v>
                </c:pt>
                <c:pt idx="7291">
                  <c:v>81.457999999999998</c:v>
                </c:pt>
                <c:pt idx="7292">
                  <c:v>81.47</c:v>
                </c:pt>
                <c:pt idx="7293">
                  <c:v>81.457999999999998</c:v>
                </c:pt>
                <c:pt idx="7294">
                  <c:v>81.421000000000006</c:v>
                </c:pt>
                <c:pt idx="7295">
                  <c:v>81.445999999999998</c:v>
                </c:pt>
                <c:pt idx="7296">
                  <c:v>81.421000000000006</c:v>
                </c:pt>
                <c:pt idx="7297">
                  <c:v>81.421000000000006</c:v>
                </c:pt>
                <c:pt idx="7298">
                  <c:v>81.457999999999998</c:v>
                </c:pt>
                <c:pt idx="7299">
                  <c:v>81.47</c:v>
                </c:pt>
                <c:pt idx="7300">
                  <c:v>81.494</c:v>
                </c:pt>
                <c:pt idx="7301">
                  <c:v>81.58</c:v>
                </c:pt>
                <c:pt idx="7302">
                  <c:v>81.555999999999997</c:v>
                </c:pt>
                <c:pt idx="7303">
                  <c:v>81.58</c:v>
                </c:pt>
                <c:pt idx="7304">
                  <c:v>81.665000000000006</c:v>
                </c:pt>
                <c:pt idx="7305">
                  <c:v>81.701999999999998</c:v>
                </c:pt>
                <c:pt idx="7306">
                  <c:v>81.713999999999999</c:v>
                </c:pt>
                <c:pt idx="7307">
                  <c:v>81.787000000000006</c:v>
                </c:pt>
                <c:pt idx="7308">
                  <c:v>81.823999999999998</c:v>
                </c:pt>
                <c:pt idx="7309">
                  <c:v>81.823999999999998</c:v>
                </c:pt>
                <c:pt idx="7310">
                  <c:v>81.847999999999999</c:v>
                </c:pt>
                <c:pt idx="7311">
                  <c:v>81.861000000000004</c:v>
                </c:pt>
                <c:pt idx="7312">
                  <c:v>81.921999999999997</c:v>
                </c:pt>
                <c:pt idx="7313">
                  <c:v>81.897000000000006</c:v>
                </c:pt>
                <c:pt idx="7314">
                  <c:v>81.933999999999997</c:v>
                </c:pt>
                <c:pt idx="7315">
                  <c:v>81.971000000000004</c:v>
                </c:pt>
                <c:pt idx="7316">
                  <c:v>82.031999999999996</c:v>
                </c:pt>
                <c:pt idx="7317">
                  <c:v>82.031999999999996</c:v>
                </c:pt>
                <c:pt idx="7318">
                  <c:v>82.093000000000004</c:v>
                </c:pt>
                <c:pt idx="7319">
                  <c:v>82.129000000000005</c:v>
                </c:pt>
                <c:pt idx="7320">
                  <c:v>82.153999999999996</c:v>
                </c:pt>
                <c:pt idx="7321">
                  <c:v>82.19</c:v>
                </c:pt>
                <c:pt idx="7322">
                  <c:v>82.239000000000004</c:v>
                </c:pt>
                <c:pt idx="7323">
                  <c:v>82.275999999999996</c:v>
                </c:pt>
                <c:pt idx="7324">
                  <c:v>82.263999999999996</c:v>
                </c:pt>
                <c:pt idx="7325">
                  <c:v>82.311999999999998</c:v>
                </c:pt>
                <c:pt idx="7326">
                  <c:v>82.311999999999998</c:v>
                </c:pt>
                <c:pt idx="7327">
                  <c:v>82.311999999999998</c:v>
                </c:pt>
                <c:pt idx="7328">
                  <c:v>82.337000000000003</c:v>
                </c:pt>
                <c:pt idx="7329">
                  <c:v>82.311999999999998</c:v>
                </c:pt>
                <c:pt idx="7330">
                  <c:v>82.311999999999998</c:v>
                </c:pt>
                <c:pt idx="7331">
                  <c:v>82.337000000000003</c:v>
                </c:pt>
                <c:pt idx="7332">
                  <c:v>82.385999999999996</c:v>
                </c:pt>
                <c:pt idx="7333">
                  <c:v>82.373000000000005</c:v>
                </c:pt>
                <c:pt idx="7334">
                  <c:v>82.397999999999996</c:v>
                </c:pt>
                <c:pt idx="7335">
                  <c:v>82.433999999999997</c:v>
                </c:pt>
                <c:pt idx="7336">
                  <c:v>82.459000000000003</c:v>
                </c:pt>
                <c:pt idx="7337">
                  <c:v>82.471000000000004</c:v>
                </c:pt>
                <c:pt idx="7338">
                  <c:v>82.52</c:v>
                </c:pt>
                <c:pt idx="7339">
                  <c:v>82.569000000000003</c:v>
                </c:pt>
                <c:pt idx="7340">
                  <c:v>82.569000000000003</c:v>
                </c:pt>
                <c:pt idx="7341">
                  <c:v>82.617999999999995</c:v>
                </c:pt>
                <c:pt idx="7342">
                  <c:v>82.617999999999995</c:v>
                </c:pt>
                <c:pt idx="7343">
                  <c:v>82.617999999999995</c:v>
                </c:pt>
                <c:pt idx="7344">
                  <c:v>82.593000000000004</c:v>
                </c:pt>
                <c:pt idx="7345">
                  <c:v>82.641999999999996</c:v>
                </c:pt>
                <c:pt idx="7346">
                  <c:v>82.593000000000004</c:v>
                </c:pt>
                <c:pt idx="7347">
                  <c:v>82.605000000000004</c:v>
                </c:pt>
                <c:pt idx="7348">
                  <c:v>82.605000000000004</c:v>
                </c:pt>
                <c:pt idx="7349">
                  <c:v>82.605000000000004</c:v>
                </c:pt>
                <c:pt idx="7350">
                  <c:v>82.617999999999995</c:v>
                </c:pt>
                <c:pt idx="7351">
                  <c:v>82.617999999999995</c:v>
                </c:pt>
                <c:pt idx="7352">
                  <c:v>82.63</c:v>
                </c:pt>
                <c:pt idx="7353">
                  <c:v>82.665999999999997</c:v>
                </c:pt>
                <c:pt idx="7354">
                  <c:v>82.665999999999997</c:v>
                </c:pt>
                <c:pt idx="7355">
                  <c:v>82.641999999999996</c:v>
                </c:pt>
                <c:pt idx="7356">
                  <c:v>82.691000000000003</c:v>
                </c:pt>
                <c:pt idx="7357">
                  <c:v>82.691000000000003</c:v>
                </c:pt>
                <c:pt idx="7358">
                  <c:v>82.679000000000002</c:v>
                </c:pt>
                <c:pt idx="7359">
                  <c:v>82.691000000000003</c:v>
                </c:pt>
                <c:pt idx="7360">
                  <c:v>82.679000000000002</c:v>
                </c:pt>
                <c:pt idx="7361">
                  <c:v>82.641999999999996</c:v>
                </c:pt>
                <c:pt idx="7362">
                  <c:v>82.641999999999996</c:v>
                </c:pt>
                <c:pt idx="7363">
                  <c:v>82.641999999999996</c:v>
                </c:pt>
                <c:pt idx="7364">
                  <c:v>82.63</c:v>
                </c:pt>
                <c:pt idx="7365">
                  <c:v>82.605000000000004</c:v>
                </c:pt>
                <c:pt idx="7366">
                  <c:v>82.641999999999996</c:v>
                </c:pt>
                <c:pt idx="7367">
                  <c:v>82.63</c:v>
                </c:pt>
                <c:pt idx="7368">
                  <c:v>82.641999999999996</c:v>
                </c:pt>
                <c:pt idx="7369">
                  <c:v>82.653999999999996</c:v>
                </c:pt>
                <c:pt idx="7370">
                  <c:v>82.653999999999996</c:v>
                </c:pt>
                <c:pt idx="7371">
                  <c:v>82.665999999999997</c:v>
                </c:pt>
                <c:pt idx="7372">
                  <c:v>82.641999999999996</c:v>
                </c:pt>
                <c:pt idx="7373">
                  <c:v>82.691000000000003</c:v>
                </c:pt>
                <c:pt idx="7374">
                  <c:v>82.665999999999997</c:v>
                </c:pt>
                <c:pt idx="7375">
                  <c:v>82.665999999999997</c:v>
                </c:pt>
                <c:pt idx="7376">
                  <c:v>82.703000000000003</c:v>
                </c:pt>
                <c:pt idx="7377">
                  <c:v>82.665999999999997</c:v>
                </c:pt>
                <c:pt idx="7378">
                  <c:v>82.691000000000003</c:v>
                </c:pt>
                <c:pt idx="7379">
                  <c:v>82.665999999999997</c:v>
                </c:pt>
                <c:pt idx="7380">
                  <c:v>82.617999999999995</c:v>
                </c:pt>
                <c:pt idx="7381">
                  <c:v>82.641999999999996</c:v>
                </c:pt>
                <c:pt idx="7382">
                  <c:v>82.691000000000003</c:v>
                </c:pt>
                <c:pt idx="7383">
                  <c:v>82.715000000000003</c:v>
                </c:pt>
                <c:pt idx="7384">
                  <c:v>82.703000000000003</c:v>
                </c:pt>
                <c:pt idx="7385">
                  <c:v>82.74</c:v>
                </c:pt>
                <c:pt idx="7386">
                  <c:v>82.763999999999996</c:v>
                </c:pt>
                <c:pt idx="7387">
                  <c:v>82.787999999999997</c:v>
                </c:pt>
                <c:pt idx="7388">
                  <c:v>82.751999999999995</c:v>
                </c:pt>
                <c:pt idx="7389">
                  <c:v>82.813000000000002</c:v>
                </c:pt>
                <c:pt idx="7390">
                  <c:v>82.787999999999997</c:v>
                </c:pt>
                <c:pt idx="7391">
                  <c:v>82.837000000000003</c:v>
                </c:pt>
                <c:pt idx="7392">
                  <c:v>82.825000000000003</c:v>
                </c:pt>
                <c:pt idx="7393">
                  <c:v>82.849000000000004</c:v>
                </c:pt>
                <c:pt idx="7394">
                  <c:v>82.813000000000002</c:v>
                </c:pt>
                <c:pt idx="7395">
                  <c:v>82.873999999999995</c:v>
                </c:pt>
                <c:pt idx="7396">
                  <c:v>82.885999999999996</c:v>
                </c:pt>
                <c:pt idx="7397">
                  <c:v>82.885999999999996</c:v>
                </c:pt>
                <c:pt idx="7398">
                  <c:v>82.885999999999996</c:v>
                </c:pt>
                <c:pt idx="7399">
                  <c:v>82.911000000000001</c:v>
                </c:pt>
                <c:pt idx="7400">
                  <c:v>82.923000000000002</c:v>
                </c:pt>
                <c:pt idx="7401">
                  <c:v>82.923000000000002</c:v>
                </c:pt>
                <c:pt idx="7402">
                  <c:v>82.947000000000003</c:v>
                </c:pt>
                <c:pt idx="7403">
                  <c:v>82.995999999999995</c:v>
                </c:pt>
                <c:pt idx="7404">
                  <c:v>82.995999999999995</c:v>
                </c:pt>
                <c:pt idx="7405">
                  <c:v>83.02</c:v>
                </c:pt>
                <c:pt idx="7406">
                  <c:v>83.02</c:v>
                </c:pt>
                <c:pt idx="7407">
                  <c:v>83.057000000000002</c:v>
                </c:pt>
                <c:pt idx="7408">
                  <c:v>83.069000000000003</c:v>
                </c:pt>
                <c:pt idx="7409">
                  <c:v>83.081000000000003</c:v>
                </c:pt>
                <c:pt idx="7410">
                  <c:v>83.093999999999994</c:v>
                </c:pt>
                <c:pt idx="7411">
                  <c:v>83.13</c:v>
                </c:pt>
                <c:pt idx="7412">
                  <c:v>83.155000000000001</c:v>
                </c:pt>
                <c:pt idx="7413">
                  <c:v>83.179000000000002</c:v>
                </c:pt>
                <c:pt idx="7414">
                  <c:v>83.191000000000003</c:v>
                </c:pt>
                <c:pt idx="7415">
                  <c:v>83.203999999999994</c:v>
                </c:pt>
                <c:pt idx="7416">
                  <c:v>83.251999999999995</c:v>
                </c:pt>
                <c:pt idx="7417">
                  <c:v>83.24</c:v>
                </c:pt>
                <c:pt idx="7418">
                  <c:v>83.289000000000001</c:v>
                </c:pt>
                <c:pt idx="7419">
                  <c:v>83.313000000000002</c:v>
                </c:pt>
                <c:pt idx="7420">
                  <c:v>83.325999999999993</c:v>
                </c:pt>
                <c:pt idx="7421">
                  <c:v>83.35</c:v>
                </c:pt>
                <c:pt idx="7422">
                  <c:v>83.399000000000001</c:v>
                </c:pt>
                <c:pt idx="7423">
                  <c:v>83.411000000000001</c:v>
                </c:pt>
                <c:pt idx="7424">
                  <c:v>83.411000000000001</c:v>
                </c:pt>
                <c:pt idx="7425">
                  <c:v>83.447999999999993</c:v>
                </c:pt>
                <c:pt idx="7426">
                  <c:v>83.447999999999993</c:v>
                </c:pt>
                <c:pt idx="7427">
                  <c:v>83.483999999999995</c:v>
                </c:pt>
                <c:pt idx="7428">
                  <c:v>83.483999999999995</c:v>
                </c:pt>
                <c:pt idx="7429">
                  <c:v>83.495999999999995</c:v>
                </c:pt>
                <c:pt idx="7430">
                  <c:v>83.483999999999995</c:v>
                </c:pt>
                <c:pt idx="7431">
                  <c:v>83.521000000000001</c:v>
                </c:pt>
                <c:pt idx="7432">
                  <c:v>83.521000000000001</c:v>
                </c:pt>
                <c:pt idx="7433">
                  <c:v>83.545000000000002</c:v>
                </c:pt>
                <c:pt idx="7434">
                  <c:v>83.545000000000002</c:v>
                </c:pt>
                <c:pt idx="7435">
                  <c:v>83.57</c:v>
                </c:pt>
                <c:pt idx="7436">
                  <c:v>83.57</c:v>
                </c:pt>
                <c:pt idx="7437">
                  <c:v>83.593999999999994</c:v>
                </c:pt>
                <c:pt idx="7438">
                  <c:v>83.643000000000001</c:v>
                </c:pt>
                <c:pt idx="7439">
                  <c:v>83.655000000000001</c:v>
                </c:pt>
                <c:pt idx="7440">
                  <c:v>83.655000000000001</c:v>
                </c:pt>
                <c:pt idx="7441">
                  <c:v>83.667000000000002</c:v>
                </c:pt>
                <c:pt idx="7442">
                  <c:v>83.691999999999993</c:v>
                </c:pt>
                <c:pt idx="7443">
                  <c:v>83.68</c:v>
                </c:pt>
                <c:pt idx="7444">
                  <c:v>83.655000000000001</c:v>
                </c:pt>
                <c:pt idx="7445">
                  <c:v>83.667000000000002</c:v>
                </c:pt>
                <c:pt idx="7446">
                  <c:v>83.68</c:v>
                </c:pt>
                <c:pt idx="7447">
                  <c:v>83.691999999999993</c:v>
                </c:pt>
                <c:pt idx="7448">
                  <c:v>83.727999999999994</c:v>
                </c:pt>
                <c:pt idx="7449">
                  <c:v>83.753</c:v>
                </c:pt>
                <c:pt idx="7450">
                  <c:v>83.765000000000001</c:v>
                </c:pt>
                <c:pt idx="7451">
                  <c:v>83.753</c:v>
                </c:pt>
                <c:pt idx="7452">
                  <c:v>83.765000000000001</c:v>
                </c:pt>
                <c:pt idx="7453">
                  <c:v>83.741</c:v>
                </c:pt>
                <c:pt idx="7454">
                  <c:v>83.777000000000001</c:v>
                </c:pt>
                <c:pt idx="7455">
                  <c:v>83.777000000000001</c:v>
                </c:pt>
                <c:pt idx="7456">
                  <c:v>83.813999999999993</c:v>
                </c:pt>
                <c:pt idx="7457">
                  <c:v>83.813999999999993</c:v>
                </c:pt>
                <c:pt idx="7458">
                  <c:v>83.802000000000007</c:v>
                </c:pt>
                <c:pt idx="7459">
                  <c:v>83.837999999999994</c:v>
                </c:pt>
                <c:pt idx="7460">
                  <c:v>83.825999999999993</c:v>
                </c:pt>
                <c:pt idx="7461">
                  <c:v>83.802000000000007</c:v>
                </c:pt>
                <c:pt idx="7462">
                  <c:v>83.802000000000007</c:v>
                </c:pt>
                <c:pt idx="7463">
                  <c:v>83.777000000000001</c:v>
                </c:pt>
                <c:pt idx="7464">
                  <c:v>83.789000000000001</c:v>
                </c:pt>
                <c:pt idx="7465">
                  <c:v>83.789000000000001</c:v>
                </c:pt>
                <c:pt idx="7466">
                  <c:v>83.802000000000007</c:v>
                </c:pt>
                <c:pt idx="7467">
                  <c:v>83.813999999999993</c:v>
                </c:pt>
                <c:pt idx="7468">
                  <c:v>83.837999999999994</c:v>
                </c:pt>
                <c:pt idx="7469">
                  <c:v>83.825999999999993</c:v>
                </c:pt>
                <c:pt idx="7470">
                  <c:v>83.85</c:v>
                </c:pt>
                <c:pt idx="7471">
                  <c:v>83.85</c:v>
                </c:pt>
                <c:pt idx="7472">
                  <c:v>83.825999999999993</c:v>
                </c:pt>
                <c:pt idx="7473">
                  <c:v>83.813999999999993</c:v>
                </c:pt>
                <c:pt idx="7474">
                  <c:v>83.863</c:v>
                </c:pt>
                <c:pt idx="7475">
                  <c:v>83.863</c:v>
                </c:pt>
                <c:pt idx="7476">
                  <c:v>83.85</c:v>
                </c:pt>
                <c:pt idx="7477">
                  <c:v>83.863</c:v>
                </c:pt>
                <c:pt idx="7478">
                  <c:v>83.887</c:v>
                </c:pt>
                <c:pt idx="7479">
                  <c:v>83.887</c:v>
                </c:pt>
                <c:pt idx="7480">
                  <c:v>83.85</c:v>
                </c:pt>
                <c:pt idx="7481">
                  <c:v>83.875</c:v>
                </c:pt>
                <c:pt idx="7482">
                  <c:v>83.887</c:v>
                </c:pt>
                <c:pt idx="7483">
                  <c:v>83.887</c:v>
                </c:pt>
                <c:pt idx="7484">
                  <c:v>83.875</c:v>
                </c:pt>
                <c:pt idx="7485">
                  <c:v>83.875</c:v>
                </c:pt>
                <c:pt idx="7486">
                  <c:v>83.899000000000001</c:v>
                </c:pt>
                <c:pt idx="7487">
                  <c:v>83.936000000000007</c:v>
                </c:pt>
                <c:pt idx="7488">
                  <c:v>83.912000000000006</c:v>
                </c:pt>
                <c:pt idx="7489">
                  <c:v>83.947999999999993</c:v>
                </c:pt>
                <c:pt idx="7490">
                  <c:v>83.96</c:v>
                </c:pt>
                <c:pt idx="7491">
                  <c:v>83.947999999999993</c:v>
                </c:pt>
                <c:pt idx="7492">
                  <c:v>83.936000000000007</c:v>
                </c:pt>
                <c:pt idx="7493">
                  <c:v>83.947999999999993</c:v>
                </c:pt>
                <c:pt idx="7494">
                  <c:v>83.96</c:v>
                </c:pt>
                <c:pt idx="7495">
                  <c:v>83.984999999999999</c:v>
                </c:pt>
                <c:pt idx="7496">
                  <c:v>83.947999999999993</c:v>
                </c:pt>
                <c:pt idx="7497">
                  <c:v>83.997</c:v>
                </c:pt>
                <c:pt idx="7498">
                  <c:v>84.009</c:v>
                </c:pt>
                <c:pt idx="7499">
                  <c:v>84.034000000000006</c:v>
                </c:pt>
                <c:pt idx="7500">
                  <c:v>84.021000000000001</c:v>
                </c:pt>
                <c:pt idx="7501">
                  <c:v>84.034000000000006</c:v>
                </c:pt>
                <c:pt idx="7502">
                  <c:v>84.034000000000006</c:v>
                </c:pt>
                <c:pt idx="7503">
                  <c:v>84.046000000000006</c:v>
                </c:pt>
                <c:pt idx="7504">
                  <c:v>84.07</c:v>
                </c:pt>
                <c:pt idx="7505">
                  <c:v>84.058000000000007</c:v>
                </c:pt>
                <c:pt idx="7506">
                  <c:v>84.058000000000007</c:v>
                </c:pt>
                <c:pt idx="7507">
                  <c:v>84.106999999999999</c:v>
                </c:pt>
                <c:pt idx="7508">
                  <c:v>84.106999999999999</c:v>
                </c:pt>
                <c:pt idx="7509">
                  <c:v>84.119</c:v>
                </c:pt>
                <c:pt idx="7510">
                  <c:v>84.131</c:v>
                </c:pt>
                <c:pt idx="7511">
                  <c:v>84.143000000000001</c:v>
                </c:pt>
                <c:pt idx="7512">
                  <c:v>84.168000000000006</c:v>
                </c:pt>
                <c:pt idx="7513">
                  <c:v>84.191999999999993</c:v>
                </c:pt>
                <c:pt idx="7514">
                  <c:v>84.156000000000006</c:v>
                </c:pt>
                <c:pt idx="7515">
                  <c:v>84.191999999999993</c:v>
                </c:pt>
                <c:pt idx="7516">
                  <c:v>84.216999999999999</c:v>
                </c:pt>
                <c:pt idx="7517">
                  <c:v>84.228999999999999</c:v>
                </c:pt>
                <c:pt idx="7518">
                  <c:v>84.241</c:v>
                </c:pt>
                <c:pt idx="7519">
                  <c:v>84.253</c:v>
                </c:pt>
                <c:pt idx="7520">
                  <c:v>84.29</c:v>
                </c:pt>
                <c:pt idx="7521">
                  <c:v>84.29</c:v>
                </c:pt>
                <c:pt idx="7522">
                  <c:v>84.313999999999993</c:v>
                </c:pt>
                <c:pt idx="7523">
                  <c:v>84.313999999999993</c:v>
                </c:pt>
                <c:pt idx="7524">
                  <c:v>84.350999999999999</c:v>
                </c:pt>
                <c:pt idx="7525">
                  <c:v>84.326999999999998</c:v>
                </c:pt>
                <c:pt idx="7526">
                  <c:v>84.4</c:v>
                </c:pt>
                <c:pt idx="7527">
                  <c:v>84.4</c:v>
                </c:pt>
                <c:pt idx="7528">
                  <c:v>84.424000000000007</c:v>
                </c:pt>
                <c:pt idx="7529">
                  <c:v>84.424000000000007</c:v>
                </c:pt>
                <c:pt idx="7530">
                  <c:v>84.460999999999999</c:v>
                </c:pt>
                <c:pt idx="7531">
                  <c:v>84.460999999999999</c:v>
                </c:pt>
                <c:pt idx="7532">
                  <c:v>84.472999999999999</c:v>
                </c:pt>
                <c:pt idx="7533">
                  <c:v>84.522000000000006</c:v>
                </c:pt>
                <c:pt idx="7534">
                  <c:v>84.534000000000006</c:v>
                </c:pt>
                <c:pt idx="7535">
                  <c:v>84.51</c:v>
                </c:pt>
                <c:pt idx="7536">
                  <c:v>84.546000000000006</c:v>
                </c:pt>
                <c:pt idx="7537">
                  <c:v>84.546000000000006</c:v>
                </c:pt>
                <c:pt idx="7538">
                  <c:v>84.570999999999998</c:v>
                </c:pt>
                <c:pt idx="7539">
                  <c:v>84.582999999999998</c:v>
                </c:pt>
                <c:pt idx="7540">
                  <c:v>84.582999999999998</c:v>
                </c:pt>
                <c:pt idx="7541">
                  <c:v>84.606999999999999</c:v>
                </c:pt>
                <c:pt idx="7542">
                  <c:v>84.582999999999998</c:v>
                </c:pt>
                <c:pt idx="7543">
                  <c:v>84.570999999999998</c:v>
                </c:pt>
                <c:pt idx="7544">
                  <c:v>84.62</c:v>
                </c:pt>
                <c:pt idx="7545">
                  <c:v>84.62</c:v>
                </c:pt>
                <c:pt idx="7546">
                  <c:v>84.632000000000005</c:v>
                </c:pt>
                <c:pt idx="7547">
                  <c:v>84.668000000000006</c:v>
                </c:pt>
                <c:pt idx="7548">
                  <c:v>84.632000000000005</c:v>
                </c:pt>
                <c:pt idx="7549">
                  <c:v>84.644000000000005</c:v>
                </c:pt>
                <c:pt idx="7550">
                  <c:v>84.692999999999998</c:v>
                </c:pt>
                <c:pt idx="7551">
                  <c:v>84.704999999999998</c:v>
                </c:pt>
                <c:pt idx="7552">
                  <c:v>84.680999999999997</c:v>
                </c:pt>
                <c:pt idx="7553">
                  <c:v>84.692999999999998</c:v>
                </c:pt>
                <c:pt idx="7554">
                  <c:v>84.704999999999998</c:v>
                </c:pt>
                <c:pt idx="7555">
                  <c:v>84.728999999999999</c:v>
                </c:pt>
                <c:pt idx="7556">
                  <c:v>84.716999999999999</c:v>
                </c:pt>
                <c:pt idx="7557">
                  <c:v>84.754000000000005</c:v>
                </c:pt>
                <c:pt idx="7558">
                  <c:v>84.766000000000005</c:v>
                </c:pt>
                <c:pt idx="7559">
                  <c:v>84.716999999999999</c:v>
                </c:pt>
                <c:pt idx="7560">
                  <c:v>84.778000000000006</c:v>
                </c:pt>
                <c:pt idx="7561">
                  <c:v>84.754000000000005</c:v>
                </c:pt>
                <c:pt idx="7562">
                  <c:v>84.814999999999998</c:v>
                </c:pt>
                <c:pt idx="7563">
                  <c:v>84.754000000000005</c:v>
                </c:pt>
                <c:pt idx="7564">
                  <c:v>84.778000000000006</c:v>
                </c:pt>
                <c:pt idx="7565">
                  <c:v>84.79</c:v>
                </c:pt>
                <c:pt idx="7566">
                  <c:v>84.79</c:v>
                </c:pt>
                <c:pt idx="7567">
                  <c:v>84.802999999999997</c:v>
                </c:pt>
                <c:pt idx="7568">
                  <c:v>84.79</c:v>
                </c:pt>
                <c:pt idx="7569">
                  <c:v>84.814999999999998</c:v>
                </c:pt>
                <c:pt idx="7570">
                  <c:v>84.79</c:v>
                </c:pt>
                <c:pt idx="7571">
                  <c:v>84.814999999999998</c:v>
                </c:pt>
                <c:pt idx="7572">
                  <c:v>84.802999999999997</c:v>
                </c:pt>
                <c:pt idx="7573">
                  <c:v>84.802999999999997</c:v>
                </c:pt>
                <c:pt idx="7574">
                  <c:v>84.79</c:v>
                </c:pt>
                <c:pt idx="7575">
                  <c:v>84.778000000000006</c:v>
                </c:pt>
                <c:pt idx="7576">
                  <c:v>84.79</c:v>
                </c:pt>
                <c:pt idx="7577">
                  <c:v>84.778000000000006</c:v>
                </c:pt>
                <c:pt idx="7578">
                  <c:v>84.802999999999997</c:v>
                </c:pt>
                <c:pt idx="7579">
                  <c:v>84.766000000000005</c:v>
                </c:pt>
                <c:pt idx="7580">
                  <c:v>84.766000000000005</c:v>
                </c:pt>
                <c:pt idx="7581">
                  <c:v>84.814999999999998</c:v>
                </c:pt>
                <c:pt idx="7582">
                  <c:v>84.79</c:v>
                </c:pt>
                <c:pt idx="7583">
                  <c:v>84.814999999999998</c:v>
                </c:pt>
                <c:pt idx="7584">
                  <c:v>84.79</c:v>
                </c:pt>
                <c:pt idx="7585">
                  <c:v>84.802999999999997</c:v>
                </c:pt>
                <c:pt idx="7586">
                  <c:v>84.802999999999997</c:v>
                </c:pt>
                <c:pt idx="7587">
                  <c:v>84.802999999999997</c:v>
                </c:pt>
                <c:pt idx="7588">
                  <c:v>84.838999999999999</c:v>
                </c:pt>
                <c:pt idx="7589">
                  <c:v>84.826999999999998</c:v>
                </c:pt>
                <c:pt idx="7590">
                  <c:v>84.826999999999998</c:v>
                </c:pt>
                <c:pt idx="7591">
                  <c:v>84.826999999999998</c:v>
                </c:pt>
                <c:pt idx="7592">
                  <c:v>84.850999999999999</c:v>
                </c:pt>
                <c:pt idx="7593">
                  <c:v>84.814999999999998</c:v>
                </c:pt>
                <c:pt idx="7594">
                  <c:v>84.826999999999998</c:v>
                </c:pt>
                <c:pt idx="7595">
                  <c:v>84.864000000000004</c:v>
                </c:pt>
                <c:pt idx="7596">
                  <c:v>84.850999999999999</c:v>
                </c:pt>
                <c:pt idx="7597">
                  <c:v>84.876000000000005</c:v>
                </c:pt>
                <c:pt idx="7598">
                  <c:v>84.850999999999999</c:v>
                </c:pt>
                <c:pt idx="7599">
                  <c:v>84.912999999999997</c:v>
                </c:pt>
                <c:pt idx="7600">
                  <c:v>84.888000000000005</c:v>
                </c:pt>
                <c:pt idx="7601">
                  <c:v>84.936999999999998</c:v>
                </c:pt>
                <c:pt idx="7602">
                  <c:v>84.936999999999998</c:v>
                </c:pt>
                <c:pt idx="7603">
                  <c:v>84.924999999999997</c:v>
                </c:pt>
                <c:pt idx="7604">
                  <c:v>84.924999999999997</c:v>
                </c:pt>
                <c:pt idx="7605">
                  <c:v>84.936999999999998</c:v>
                </c:pt>
                <c:pt idx="7606">
                  <c:v>84.960999999999999</c:v>
                </c:pt>
                <c:pt idx="7607">
                  <c:v>84.936999999999998</c:v>
                </c:pt>
                <c:pt idx="7608">
                  <c:v>84.948999999999998</c:v>
                </c:pt>
                <c:pt idx="7609">
                  <c:v>84.936999999999998</c:v>
                </c:pt>
                <c:pt idx="7610">
                  <c:v>84.986000000000004</c:v>
                </c:pt>
                <c:pt idx="7611">
                  <c:v>84.948999999999998</c:v>
                </c:pt>
                <c:pt idx="7612">
                  <c:v>84.998000000000005</c:v>
                </c:pt>
                <c:pt idx="7613">
                  <c:v>85.034999999999997</c:v>
                </c:pt>
                <c:pt idx="7614">
                  <c:v>85.034999999999997</c:v>
                </c:pt>
                <c:pt idx="7615">
                  <c:v>85.058999999999997</c:v>
                </c:pt>
                <c:pt idx="7616">
                  <c:v>85.046999999999997</c:v>
                </c:pt>
                <c:pt idx="7617">
                  <c:v>85.096000000000004</c:v>
                </c:pt>
                <c:pt idx="7618">
                  <c:v>85.070999999999998</c:v>
                </c:pt>
                <c:pt idx="7619">
                  <c:v>85.082999999999998</c:v>
                </c:pt>
                <c:pt idx="7620">
                  <c:v>85.108000000000004</c:v>
                </c:pt>
                <c:pt idx="7621">
                  <c:v>85.108000000000004</c:v>
                </c:pt>
                <c:pt idx="7622">
                  <c:v>85.132000000000005</c:v>
                </c:pt>
                <c:pt idx="7623">
                  <c:v>85.132000000000005</c:v>
                </c:pt>
                <c:pt idx="7624">
                  <c:v>85.156999999999996</c:v>
                </c:pt>
                <c:pt idx="7625">
                  <c:v>85.180999999999997</c:v>
                </c:pt>
                <c:pt idx="7626">
                  <c:v>85.23</c:v>
                </c:pt>
                <c:pt idx="7627">
                  <c:v>85.206000000000003</c:v>
                </c:pt>
                <c:pt idx="7628">
                  <c:v>85.218000000000004</c:v>
                </c:pt>
                <c:pt idx="7629">
                  <c:v>85.23</c:v>
                </c:pt>
                <c:pt idx="7630">
                  <c:v>85.278999999999996</c:v>
                </c:pt>
                <c:pt idx="7631">
                  <c:v>85.266999999999996</c:v>
                </c:pt>
                <c:pt idx="7632">
                  <c:v>85.266999999999996</c:v>
                </c:pt>
                <c:pt idx="7633">
                  <c:v>85.278999999999996</c:v>
                </c:pt>
                <c:pt idx="7634">
                  <c:v>85.290999999999997</c:v>
                </c:pt>
                <c:pt idx="7635">
                  <c:v>85.266999999999996</c:v>
                </c:pt>
                <c:pt idx="7636">
                  <c:v>85.278999999999996</c:v>
                </c:pt>
                <c:pt idx="7637">
                  <c:v>85.254000000000005</c:v>
                </c:pt>
                <c:pt idx="7638">
                  <c:v>85.278999999999996</c:v>
                </c:pt>
                <c:pt idx="7639">
                  <c:v>85.266999999999996</c:v>
                </c:pt>
                <c:pt idx="7640">
                  <c:v>85.266999999999996</c:v>
                </c:pt>
                <c:pt idx="7641">
                  <c:v>85.254000000000005</c:v>
                </c:pt>
                <c:pt idx="7642">
                  <c:v>85.278999999999996</c:v>
                </c:pt>
                <c:pt idx="7643">
                  <c:v>85.266999999999996</c:v>
                </c:pt>
                <c:pt idx="7644">
                  <c:v>85.302999999999997</c:v>
                </c:pt>
                <c:pt idx="7645">
                  <c:v>85.34</c:v>
                </c:pt>
                <c:pt idx="7646">
                  <c:v>85.34</c:v>
                </c:pt>
                <c:pt idx="7647">
                  <c:v>85.364000000000004</c:v>
                </c:pt>
                <c:pt idx="7648">
                  <c:v>85.364000000000004</c:v>
                </c:pt>
                <c:pt idx="7649">
                  <c:v>85.412999999999997</c:v>
                </c:pt>
                <c:pt idx="7650">
                  <c:v>85.376000000000005</c:v>
                </c:pt>
                <c:pt idx="7651">
                  <c:v>85.388999999999996</c:v>
                </c:pt>
                <c:pt idx="7652">
                  <c:v>85.376000000000005</c:v>
                </c:pt>
                <c:pt idx="7653">
                  <c:v>85.376000000000005</c:v>
                </c:pt>
                <c:pt idx="7654">
                  <c:v>85.364000000000004</c:v>
                </c:pt>
                <c:pt idx="7655">
                  <c:v>85.34</c:v>
                </c:pt>
                <c:pt idx="7656">
                  <c:v>85.376000000000005</c:v>
                </c:pt>
                <c:pt idx="7657">
                  <c:v>85.352000000000004</c:v>
                </c:pt>
                <c:pt idx="7658">
                  <c:v>85.376000000000005</c:v>
                </c:pt>
                <c:pt idx="7659">
                  <c:v>85.376000000000005</c:v>
                </c:pt>
                <c:pt idx="7660">
                  <c:v>85.376000000000005</c:v>
                </c:pt>
                <c:pt idx="7661">
                  <c:v>85.412999999999997</c:v>
                </c:pt>
                <c:pt idx="7662">
                  <c:v>85.436999999999998</c:v>
                </c:pt>
                <c:pt idx="7663">
                  <c:v>85.424999999999997</c:v>
                </c:pt>
                <c:pt idx="7664">
                  <c:v>85.424999999999997</c:v>
                </c:pt>
                <c:pt idx="7665">
                  <c:v>85.436999999999998</c:v>
                </c:pt>
                <c:pt idx="7666">
                  <c:v>85.45</c:v>
                </c:pt>
                <c:pt idx="7667">
                  <c:v>85.474000000000004</c:v>
                </c:pt>
                <c:pt idx="7668">
                  <c:v>85.474000000000004</c:v>
                </c:pt>
                <c:pt idx="7669">
                  <c:v>85.424999999999997</c:v>
                </c:pt>
                <c:pt idx="7670">
                  <c:v>85.400999999999996</c:v>
                </c:pt>
                <c:pt idx="7671">
                  <c:v>85.388999999999996</c:v>
                </c:pt>
                <c:pt idx="7672">
                  <c:v>85.376000000000005</c:v>
                </c:pt>
                <c:pt idx="7673">
                  <c:v>85.388999999999996</c:v>
                </c:pt>
                <c:pt idx="7674">
                  <c:v>85.388999999999996</c:v>
                </c:pt>
                <c:pt idx="7675">
                  <c:v>85.364000000000004</c:v>
                </c:pt>
                <c:pt idx="7676">
                  <c:v>85.388999999999996</c:v>
                </c:pt>
                <c:pt idx="7677">
                  <c:v>85.400999999999996</c:v>
                </c:pt>
                <c:pt idx="7678">
                  <c:v>85.424999999999997</c:v>
                </c:pt>
                <c:pt idx="7679">
                  <c:v>85.462000000000003</c:v>
                </c:pt>
                <c:pt idx="7680">
                  <c:v>85.45</c:v>
                </c:pt>
                <c:pt idx="7681">
                  <c:v>85.462000000000003</c:v>
                </c:pt>
                <c:pt idx="7682">
                  <c:v>85.486000000000004</c:v>
                </c:pt>
                <c:pt idx="7683">
                  <c:v>85.510999999999996</c:v>
                </c:pt>
                <c:pt idx="7684">
                  <c:v>85.498000000000005</c:v>
                </c:pt>
                <c:pt idx="7685">
                  <c:v>85.498000000000005</c:v>
                </c:pt>
                <c:pt idx="7686">
                  <c:v>85.462000000000003</c:v>
                </c:pt>
                <c:pt idx="7687">
                  <c:v>85.486000000000004</c:v>
                </c:pt>
                <c:pt idx="7688">
                  <c:v>85.45</c:v>
                </c:pt>
                <c:pt idx="7689">
                  <c:v>85.412999999999997</c:v>
                </c:pt>
                <c:pt idx="7690">
                  <c:v>85.436999999999998</c:v>
                </c:pt>
                <c:pt idx="7691">
                  <c:v>85.462000000000003</c:v>
                </c:pt>
                <c:pt idx="7692">
                  <c:v>85.474000000000004</c:v>
                </c:pt>
                <c:pt idx="7693">
                  <c:v>85.462000000000003</c:v>
                </c:pt>
                <c:pt idx="7694">
                  <c:v>85.486000000000004</c:v>
                </c:pt>
                <c:pt idx="7695">
                  <c:v>85.522999999999996</c:v>
                </c:pt>
                <c:pt idx="7696">
                  <c:v>85.510999999999996</c:v>
                </c:pt>
                <c:pt idx="7697">
                  <c:v>85.56</c:v>
                </c:pt>
                <c:pt idx="7698">
                  <c:v>85.584000000000003</c:v>
                </c:pt>
                <c:pt idx="7699">
                  <c:v>85.572000000000003</c:v>
                </c:pt>
                <c:pt idx="7700">
                  <c:v>85.572000000000003</c:v>
                </c:pt>
                <c:pt idx="7701">
                  <c:v>85.608000000000004</c:v>
                </c:pt>
                <c:pt idx="7702">
                  <c:v>85.584000000000003</c:v>
                </c:pt>
                <c:pt idx="7703">
                  <c:v>85.572000000000003</c:v>
                </c:pt>
                <c:pt idx="7704">
                  <c:v>85.546999999999997</c:v>
                </c:pt>
                <c:pt idx="7705">
                  <c:v>85.522999999999996</c:v>
                </c:pt>
                <c:pt idx="7706">
                  <c:v>85.522999999999996</c:v>
                </c:pt>
                <c:pt idx="7707">
                  <c:v>85.522999999999996</c:v>
                </c:pt>
                <c:pt idx="7708">
                  <c:v>85.510999999999996</c:v>
                </c:pt>
                <c:pt idx="7709">
                  <c:v>85.522999999999996</c:v>
                </c:pt>
                <c:pt idx="7710">
                  <c:v>85.522999999999996</c:v>
                </c:pt>
                <c:pt idx="7711">
                  <c:v>85.546999999999997</c:v>
                </c:pt>
                <c:pt idx="7712">
                  <c:v>85.56</c:v>
                </c:pt>
                <c:pt idx="7713">
                  <c:v>85.608000000000004</c:v>
                </c:pt>
                <c:pt idx="7714">
                  <c:v>85.596000000000004</c:v>
                </c:pt>
                <c:pt idx="7715">
                  <c:v>85.644999999999996</c:v>
                </c:pt>
                <c:pt idx="7716">
                  <c:v>85.644999999999996</c:v>
                </c:pt>
                <c:pt idx="7717">
                  <c:v>85.682000000000002</c:v>
                </c:pt>
                <c:pt idx="7718">
                  <c:v>85.668999999999997</c:v>
                </c:pt>
                <c:pt idx="7719">
                  <c:v>85.682000000000002</c:v>
                </c:pt>
                <c:pt idx="7720">
                  <c:v>85.668999999999997</c:v>
                </c:pt>
                <c:pt idx="7721">
                  <c:v>85.668999999999997</c:v>
                </c:pt>
                <c:pt idx="7722">
                  <c:v>85.656999999999996</c:v>
                </c:pt>
                <c:pt idx="7723">
                  <c:v>85.656999999999996</c:v>
                </c:pt>
                <c:pt idx="7724">
                  <c:v>85.656999999999996</c:v>
                </c:pt>
                <c:pt idx="7725">
                  <c:v>85.668999999999997</c:v>
                </c:pt>
                <c:pt idx="7726">
                  <c:v>85.632999999999996</c:v>
                </c:pt>
                <c:pt idx="7727">
                  <c:v>85.682000000000002</c:v>
                </c:pt>
                <c:pt idx="7728">
                  <c:v>85.656999999999996</c:v>
                </c:pt>
                <c:pt idx="7729">
                  <c:v>85.668999999999997</c:v>
                </c:pt>
                <c:pt idx="7730">
                  <c:v>85.682000000000002</c:v>
                </c:pt>
                <c:pt idx="7731">
                  <c:v>85.694000000000003</c:v>
                </c:pt>
                <c:pt idx="7732">
                  <c:v>85.644999999999996</c:v>
                </c:pt>
                <c:pt idx="7733">
                  <c:v>85.656999999999996</c:v>
                </c:pt>
                <c:pt idx="7734">
                  <c:v>85.668999999999997</c:v>
                </c:pt>
                <c:pt idx="7735">
                  <c:v>85.682000000000002</c:v>
                </c:pt>
                <c:pt idx="7736">
                  <c:v>85.656999999999996</c:v>
                </c:pt>
                <c:pt idx="7737">
                  <c:v>85.706000000000003</c:v>
                </c:pt>
                <c:pt idx="7738">
                  <c:v>85.682000000000002</c:v>
                </c:pt>
                <c:pt idx="7739">
                  <c:v>85.706000000000003</c:v>
                </c:pt>
                <c:pt idx="7740">
                  <c:v>85.668999999999997</c:v>
                </c:pt>
                <c:pt idx="7741">
                  <c:v>85.694000000000003</c:v>
                </c:pt>
                <c:pt idx="7742">
                  <c:v>85.694000000000003</c:v>
                </c:pt>
                <c:pt idx="7743">
                  <c:v>85.718000000000004</c:v>
                </c:pt>
                <c:pt idx="7744">
                  <c:v>85.694000000000003</c:v>
                </c:pt>
                <c:pt idx="7745">
                  <c:v>85.718000000000004</c:v>
                </c:pt>
                <c:pt idx="7746">
                  <c:v>85.718000000000004</c:v>
                </c:pt>
                <c:pt idx="7747">
                  <c:v>85.754999999999995</c:v>
                </c:pt>
                <c:pt idx="7748">
                  <c:v>85.718000000000004</c:v>
                </c:pt>
                <c:pt idx="7749">
                  <c:v>85.742999999999995</c:v>
                </c:pt>
                <c:pt idx="7750">
                  <c:v>85.742999999999995</c:v>
                </c:pt>
                <c:pt idx="7751">
                  <c:v>85.778999999999996</c:v>
                </c:pt>
                <c:pt idx="7752">
                  <c:v>85.790999999999997</c:v>
                </c:pt>
                <c:pt idx="7753">
                  <c:v>85.778999999999996</c:v>
                </c:pt>
                <c:pt idx="7754">
                  <c:v>85.790999999999997</c:v>
                </c:pt>
                <c:pt idx="7755">
                  <c:v>85.766999999999996</c:v>
                </c:pt>
                <c:pt idx="7756">
                  <c:v>85.778999999999996</c:v>
                </c:pt>
                <c:pt idx="7757">
                  <c:v>85.804000000000002</c:v>
                </c:pt>
                <c:pt idx="7758">
                  <c:v>85.816000000000003</c:v>
                </c:pt>
                <c:pt idx="7759">
                  <c:v>85.804000000000002</c:v>
                </c:pt>
                <c:pt idx="7760">
                  <c:v>85.828000000000003</c:v>
                </c:pt>
                <c:pt idx="7761">
                  <c:v>85.804000000000002</c:v>
                </c:pt>
                <c:pt idx="7762">
                  <c:v>85.766999999999996</c:v>
                </c:pt>
                <c:pt idx="7763">
                  <c:v>85.766999999999996</c:v>
                </c:pt>
                <c:pt idx="7764">
                  <c:v>85.804000000000002</c:v>
                </c:pt>
                <c:pt idx="7765">
                  <c:v>85.804000000000002</c:v>
                </c:pt>
                <c:pt idx="7766">
                  <c:v>85.778999999999996</c:v>
                </c:pt>
                <c:pt idx="7767">
                  <c:v>85.804000000000002</c:v>
                </c:pt>
                <c:pt idx="7768">
                  <c:v>85.816000000000003</c:v>
                </c:pt>
                <c:pt idx="7769">
                  <c:v>85.816000000000003</c:v>
                </c:pt>
                <c:pt idx="7770">
                  <c:v>85.852999999999994</c:v>
                </c:pt>
                <c:pt idx="7771">
                  <c:v>85.864999999999995</c:v>
                </c:pt>
                <c:pt idx="7772">
                  <c:v>85.876999999999995</c:v>
                </c:pt>
                <c:pt idx="7773">
                  <c:v>85.900999999999996</c:v>
                </c:pt>
                <c:pt idx="7774">
                  <c:v>85.926000000000002</c:v>
                </c:pt>
                <c:pt idx="7775">
                  <c:v>85.95</c:v>
                </c:pt>
                <c:pt idx="7776">
                  <c:v>85.926000000000002</c:v>
                </c:pt>
                <c:pt idx="7777">
                  <c:v>85.95</c:v>
                </c:pt>
                <c:pt idx="7778">
                  <c:v>85.95</c:v>
                </c:pt>
                <c:pt idx="7779">
                  <c:v>85.962000000000003</c:v>
                </c:pt>
                <c:pt idx="7780">
                  <c:v>85.962000000000003</c:v>
                </c:pt>
                <c:pt idx="7781">
                  <c:v>85.962000000000003</c:v>
                </c:pt>
                <c:pt idx="7782">
                  <c:v>85.962000000000003</c:v>
                </c:pt>
                <c:pt idx="7783">
                  <c:v>85.962000000000003</c:v>
                </c:pt>
                <c:pt idx="7784">
                  <c:v>85.95</c:v>
                </c:pt>
                <c:pt idx="7785">
                  <c:v>85.95</c:v>
                </c:pt>
                <c:pt idx="7786">
                  <c:v>85.974999999999994</c:v>
                </c:pt>
                <c:pt idx="7787">
                  <c:v>85.998999999999995</c:v>
                </c:pt>
                <c:pt idx="7788">
                  <c:v>86.010999999999996</c:v>
                </c:pt>
                <c:pt idx="7789">
                  <c:v>86.036000000000001</c:v>
                </c:pt>
                <c:pt idx="7790">
                  <c:v>86.048000000000002</c:v>
                </c:pt>
                <c:pt idx="7791">
                  <c:v>86.072000000000003</c:v>
                </c:pt>
                <c:pt idx="7792">
                  <c:v>86.048000000000002</c:v>
                </c:pt>
                <c:pt idx="7793">
                  <c:v>86.072000000000003</c:v>
                </c:pt>
                <c:pt idx="7794">
                  <c:v>86.06</c:v>
                </c:pt>
                <c:pt idx="7795">
                  <c:v>86.084000000000003</c:v>
                </c:pt>
                <c:pt idx="7796">
                  <c:v>86.048000000000002</c:v>
                </c:pt>
                <c:pt idx="7797">
                  <c:v>86.06</c:v>
                </c:pt>
                <c:pt idx="7798">
                  <c:v>86.072000000000003</c:v>
                </c:pt>
                <c:pt idx="7799">
                  <c:v>86.048000000000002</c:v>
                </c:pt>
                <c:pt idx="7800">
                  <c:v>86.022999999999996</c:v>
                </c:pt>
                <c:pt idx="7801">
                  <c:v>86.048000000000002</c:v>
                </c:pt>
                <c:pt idx="7802">
                  <c:v>86.048000000000002</c:v>
                </c:pt>
                <c:pt idx="7803">
                  <c:v>86.084000000000003</c:v>
                </c:pt>
                <c:pt idx="7804">
                  <c:v>86.144999999999996</c:v>
                </c:pt>
                <c:pt idx="7805">
                  <c:v>86.194000000000003</c:v>
                </c:pt>
                <c:pt idx="7806">
                  <c:v>86.206999999999994</c:v>
                </c:pt>
                <c:pt idx="7807">
                  <c:v>86.218999999999994</c:v>
                </c:pt>
                <c:pt idx="7808">
                  <c:v>86.218999999999994</c:v>
                </c:pt>
                <c:pt idx="7809">
                  <c:v>86.242999999999995</c:v>
                </c:pt>
                <c:pt idx="7810">
                  <c:v>86.230999999999995</c:v>
                </c:pt>
                <c:pt idx="7811">
                  <c:v>86.230999999999995</c:v>
                </c:pt>
                <c:pt idx="7812">
                  <c:v>86.194000000000003</c:v>
                </c:pt>
                <c:pt idx="7813">
                  <c:v>86.17</c:v>
                </c:pt>
                <c:pt idx="7814">
                  <c:v>86.132999999999996</c:v>
                </c:pt>
                <c:pt idx="7815">
                  <c:v>86.096999999999994</c:v>
                </c:pt>
                <c:pt idx="7816">
                  <c:v>86.084000000000003</c:v>
                </c:pt>
                <c:pt idx="7817">
                  <c:v>86.06</c:v>
                </c:pt>
                <c:pt idx="7818">
                  <c:v>86.06</c:v>
                </c:pt>
                <c:pt idx="7819">
                  <c:v>86.06</c:v>
                </c:pt>
                <c:pt idx="7820">
                  <c:v>86.072000000000003</c:v>
                </c:pt>
                <c:pt idx="7821">
                  <c:v>86.096999999999994</c:v>
                </c:pt>
                <c:pt idx="7822">
                  <c:v>86.144999999999996</c:v>
                </c:pt>
                <c:pt idx="7823">
                  <c:v>86.17</c:v>
                </c:pt>
                <c:pt idx="7824">
                  <c:v>86.194000000000003</c:v>
                </c:pt>
                <c:pt idx="7825">
                  <c:v>86.206999999999994</c:v>
                </c:pt>
                <c:pt idx="7826">
                  <c:v>86.194000000000003</c:v>
                </c:pt>
                <c:pt idx="7827">
                  <c:v>86.194000000000003</c:v>
                </c:pt>
                <c:pt idx="7828">
                  <c:v>86.17</c:v>
                </c:pt>
                <c:pt idx="7829">
                  <c:v>86.158000000000001</c:v>
                </c:pt>
                <c:pt idx="7830">
                  <c:v>86.132999999999996</c:v>
                </c:pt>
                <c:pt idx="7831">
                  <c:v>86.108999999999995</c:v>
                </c:pt>
                <c:pt idx="7832">
                  <c:v>86.072000000000003</c:v>
                </c:pt>
                <c:pt idx="7833">
                  <c:v>86.084000000000003</c:v>
                </c:pt>
                <c:pt idx="7834">
                  <c:v>86.010999999999996</c:v>
                </c:pt>
                <c:pt idx="7835">
                  <c:v>86.022999999999996</c:v>
                </c:pt>
                <c:pt idx="7836">
                  <c:v>86.022999999999996</c:v>
                </c:pt>
                <c:pt idx="7837">
                  <c:v>86.072000000000003</c:v>
                </c:pt>
                <c:pt idx="7838">
                  <c:v>86.072000000000003</c:v>
                </c:pt>
                <c:pt idx="7839">
                  <c:v>86.120999999999995</c:v>
                </c:pt>
                <c:pt idx="7840">
                  <c:v>86.144999999999996</c:v>
                </c:pt>
                <c:pt idx="7841">
                  <c:v>86.17</c:v>
                </c:pt>
                <c:pt idx="7842">
                  <c:v>86.158000000000001</c:v>
                </c:pt>
                <c:pt idx="7843">
                  <c:v>86.194000000000003</c:v>
                </c:pt>
                <c:pt idx="7844">
                  <c:v>86.158000000000001</c:v>
                </c:pt>
                <c:pt idx="7845">
                  <c:v>86.132999999999996</c:v>
                </c:pt>
                <c:pt idx="7846">
                  <c:v>86.120999999999995</c:v>
                </c:pt>
                <c:pt idx="7847">
                  <c:v>86.048000000000002</c:v>
                </c:pt>
                <c:pt idx="7848">
                  <c:v>86.036000000000001</c:v>
                </c:pt>
                <c:pt idx="7849">
                  <c:v>85.998999999999995</c:v>
                </c:pt>
                <c:pt idx="7850">
                  <c:v>86.010999999999996</c:v>
                </c:pt>
                <c:pt idx="7851">
                  <c:v>85.986999999999995</c:v>
                </c:pt>
                <c:pt idx="7852">
                  <c:v>85.974999999999994</c:v>
                </c:pt>
                <c:pt idx="7853">
                  <c:v>86.010999999999996</c:v>
                </c:pt>
                <c:pt idx="7854">
                  <c:v>86.010999999999996</c:v>
                </c:pt>
                <c:pt idx="7855">
                  <c:v>86.048000000000002</c:v>
                </c:pt>
                <c:pt idx="7856">
                  <c:v>86.096999999999994</c:v>
                </c:pt>
                <c:pt idx="7857">
                  <c:v>86.120999999999995</c:v>
                </c:pt>
                <c:pt idx="7858">
                  <c:v>86.158000000000001</c:v>
                </c:pt>
                <c:pt idx="7859">
                  <c:v>86.158000000000001</c:v>
                </c:pt>
                <c:pt idx="7860">
                  <c:v>86.158000000000001</c:v>
                </c:pt>
                <c:pt idx="7861">
                  <c:v>86.158000000000001</c:v>
                </c:pt>
                <c:pt idx="7862">
                  <c:v>86.144999999999996</c:v>
                </c:pt>
                <c:pt idx="7863">
                  <c:v>86.096999999999994</c:v>
                </c:pt>
                <c:pt idx="7864">
                  <c:v>86.096999999999994</c:v>
                </c:pt>
                <c:pt idx="7865">
                  <c:v>86.072000000000003</c:v>
                </c:pt>
                <c:pt idx="7866">
                  <c:v>86.06</c:v>
                </c:pt>
                <c:pt idx="7867">
                  <c:v>86.048000000000002</c:v>
                </c:pt>
                <c:pt idx="7868">
                  <c:v>86.06</c:v>
                </c:pt>
                <c:pt idx="7869">
                  <c:v>86.036000000000001</c:v>
                </c:pt>
                <c:pt idx="7870">
                  <c:v>86.06</c:v>
                </c:pt>
                <c:pt idx="7871">
                  <c:v>86.108999999999995</c:v>
                </c:pt>
                <c:pt idx="7872">
                  <c:v>86.158000000000001</c:v>
                </c:pt>
                <c:pt idx="7873">
                  <c:v>86.17</c:v>
                </c:pt>
                <c:pt idx="7874">
                  <c:v>86.230999999999995</c:v>
                </c:pt>
                <c:pt idx="7875">
                  <c:v>86.230999999999995</c:v>
                </c:pt>
                <c:pt idx="7876">
                  <c:v>86.242999999999995</c:v>
                </c:pt>
                <c:pt idx="7877">
                  <c:v>86.28</c:v>
                </c:pt>
                <c:pt idx="7878">
                  <c:v>86.268000000000001</c:v>
                </c:pt>
                <c:pt idx="7879">
                  <c:v>86.268000000000001</c:v>
                </c:pt>
                <c:pt idx="7880">
                  <c:v>86.230999999999995</c:v>
                </c:pt>
                <c:pt idx="7881">
                  <c:v>86.242999999999995</c:v>
                </c:pt>
                <c:pt idx="7882">
                  <c:v>86.194000000000003</c:v>
                </c:pt>
                <c:pt idx="7883">
                  <c:v>86.182000000000002</c:v>
                </c:pt>
                <c:pt idx="7884">
                  <c:v>86.144999999999996</c:v>
                </c:pt>
                <c:pt idx="7885">
                  <c:v>86.17</c:v>
                </c:pt>
                <c:pt idx="7886">
                  <c:v>86.182000000000002</c:v>
                </c:pt>
                <c:pt idx="7887">
                  <c:v>86.182000000000002</c:v>
                </c:pt>
                <c:pt idx="7888">
                  <c:v>86.194000000000003</c:v>
                </c:pt>
                <c:pt idx="7889">
                  <c:v>86.268000000000001</c:v>
                </c:pt>
                <c:pt idx="7890">
                  <c:v>86.254999999999995</c:v>
                </c:pt>
                <c:pt idx="7891">
                  <c:v>86.292000000000002</c:v>
                </c:pt>
                <c:pt idx="7892">
                  <c:v>86.316000000000003</c:v>
                </c:pt>
                <c:pt idx="7893">
                  <c:v>86.328999999999994</c:v>
                </c:pt>
                <c:pt idx="7894">
                  <c:v>86.340999999999994</c:v>
                </c:pt>
                <c:pt idx="7895">
                  <c:v>86.328999999999994</c:v>
                </c:pt>
                <c:pt idx="7896">
                  <c:v>86.352999999999994</c:v>
                </c:pt>
                <c:pt idx="7897">
                  <c:v>86.316000000000003</c:v>
                </c:pt>
                <c:pt idx="7898">
                  <c:v>86.304000000000002</c:v>
                </c:pt>
                <c:pt idx="7899">
                  <c:v>86.304000000000002</c:v>
                </c:pt>
                <c:pt idx="7900">
                  <c:v>86.28</c:v>
                </c:pt>
                <c:pt idx="7901">
                  <c:v>86.268000000000001</c:v>
                </c:pt>
                <c:pt idx="7902">
                  <c:v>86.28</c:v>
                </c:pt>
                <c:pt idx="7903">
                  <c:v>86.268000000000001</c:v>
                </c:pt>
                <c:pt idx="7904">
                  <c:v>86.292000000000002</c:v>
                </c:pt>
                <c:pt idx="7905">
                  <c:v>86.316000000000003</c:v>
                </c:pt>
                <c:pt idx="7906">
                  <c:v>86.340999999999994</c:v>
                </c:pt>
                <c:pt idx="7907">
                  <c:v>86.340999999999994</c:v>
                </c:pt>
                <c:pt idx="7908">
                  <c:v>86.376999999999995</c:v>
                </c:pt>
                <c:pt idx="7909">
                  <c:v>86.39</c:v>
                </c:pt>
                <c:pt idx="7910">
                  <c:v>86.39</c:v>
                </c:pt>
                <c:pt idx="7911">
                  <c:v>86.364999999999995</c:v>
                </c:pt>
                <c:pt idx="7912">
                  <c:v>86.39</c:v>
                </c:pt>
                <c:pt idx="7913">
                  <c:v>86.364999999999995</c:v>
                </c:pt>
                <c:pt idx="7914">
                  <c:v>86.316000000000003</c:v>
                </c:pt>
                <c:pt idx="7915">
                  <c:v>86.28</c:v>
                </c:pt>
                <c:pt idx="7916">
                  <c:v>86.28</c:v>
                </c:pt>
                <c:pt idx="7917">
                  <c:v>86.268000000000001</c:v>
                </c:pt>
                <c:pt idx="7918">
                  <c:v>86.268000000000001</c:v>
                </c:pt>
                <c:pt idx="7919">
                  <c:v>86.268000000000001</c:v>
                </c:pt>
                <c:pt idx="7920">
                  <c:v>86.28</c:v>
                </c:pt>
                <c:pt idx="7921">
                  <c:v>86.268000000000001</c:v>
                </c:pt>
                <c:pt idx="7922">
                  <c:v>86.254999999999995</c:v>
                </c:pt>
                <c:pt idx="7923">
                  <c:v>86.292000000000002</c:v>
                </c:pt>
                <c:pt idx="7924">
                  <c:v>86.28</c:v>
                </c:pt>
                <c:pt idx="7925">
                  <c:v>86.254999999999995</c:v>
                </c:pt>
                <c:pt idx="7926">
                  <c:v>86.268000000000001</c:v>
                </c:pt>
                <c:pt idx="7927">
                  <c:v>86.292000000000002</c:v>
                </c:pt>
                <c:pt idx="7928">
                  <c:v>86.268000000000001</c:v>
                </c:pt>
                <c:pt idx="7929">
                  <c:v>86.28</c:v>
                </c:pt>
                <c:pt idx="7930">
                  <c:v>86.28</c:v>
                </c:pt>
                <c:pt idx="7931">
                  <c:v>86.230999999999995</c:v>
                </c:pt>
                <c:pt idx="7932">
                  <c:v>86.218999999999994</c:v>
                </c:pt>
                <c:pt idx="7933">
                  <c:v>86.230999999999995</c:v>
                </c:pt>
                <c:pt idx="7934">
                  <c:v>86.206999999999994</c:v>
                </c:pt>
                <c:pt idx="7935">
                  <c:v>86.182000000000002</c:v>
                </c:pt>
                <c:pt idx="7936">
                  <c:v>86.144999999999996</c:v>
                </c:pt>
                <c:pt idx="7937">
                  <c:v>86.182000000000002</c:v>
                </c:pt>
                <c:pt idx="7938">
                  <c:v>86.144999999999996</c:v>
                </c:pt>
                <c:pt idx="7939">
                  <c:v>86.144999999999996</c:v>
                </c:pt>
                <c:pt idx="7940">
                  <c:v>86.17</c:v>
                </c:pt>
                <c:pt idx="7941">
                  <c:v>86.17</c:v>
                </c:pt>
                <c:pt idx="7942">
                  <c:v>86.120999999999995</c:v>
                </c:pt>
                <c:pt idx="7943">
                  <c:v>86.158000000000001</c:v>
                </c:pt>
                <c:pt idx="7944">
                  <c:v>86.144999999999996</c:v>
                </c:pt>
                <c:pt idx="7945">
                  <c:v>86.158000000000001</c:v>
                </c:pt>
                <c:pt idx="7946">
                  <c:v>86.120999999999995</c:v>
                </c:pt>
                <c:pt idx="7947">
                  <c:v>86.108999999999995</c:v>
                </c:pt>
                <c:pt idx="7948">
                  <c:v>86.120999999999995</c:v>
                </c:pt>
                <c:pt idx="7949">
                  <c:v>86.120999999999995</c:v>
                </c:pt>
                <c:pt idx="7950">
                  <c:v>86.108999999999995</c:v>
                </c:pt>
                <c:pt idx="7951">
                  <c:v>86.108999999999995</c:v>
                </c:pt>
                <c:pt idx="7952">
                  <c:v>86.132999999999996</c:v>
                </c:pt>
                <c:pt idx="7953">
                  <c:v>86.096999999999994</c:v>
                </c:pt>
                <c:pt idx="7954">
                  <c:v>86.084000000000003</c:v>
                </c:pt>
                <c:pt idx="7955">
                  <c:v>86.096999999999994</c:v>
                </c:pt>
                <c:pt idx="7956">
                  <c:v>86.108999999999995</c:v>
                </c:pt>
                <c:pt idx="7957">
                  <c:v>86.072000000000003</c:v>
                </c:pt>
                <c:pt idx="7958">
                  <c:v>86.084000000000003</c:v>
                </c:pt>
                <c:pt idx="7959">
                  <c:v>86.108999999999995</c:v>
                </c:pt>
                <c:pt idx="7960">
                  <c:v>86.096999999999994</c:v>
                </c:pt>
                <c:pt idx="7961">
                  <c:v>86.072000000000003</c:v>
                </c:pt>
                <c:pt idx="7962">
                  <c:v>86.084000000000003</c:v>
                </c:pt>
                <c:pt idx="7963">
                  <c:v>86.06</c:v>
                </c:pt>
                <c:pt idx="7964">
                  <c:v>86.084000000000003</c:v>
                </c:pt>
                <c:pt idx="7965">
                  <c:v>86.096999999999994</c:v>
                </c:pt>
                <c:pt idx="7966">
                  <c:v>86.096999999999994</c:v>
                </c:pt>
                <c:pt idx="7967">
                  <c:v>86.096999999999994</c:v>
                </c:pt>
                <c:pt idx="7968">
                  <c:v>86.120999999999995</c:v>
                </c:pt>
                <c:pt idx="7969">
                  <c:v>86.096999999999994</c:v>
                </c:pt>
                <c:pt idx="7970">
                  <c:v>86.108999999999995</c:v>
                </c:pt>
                <c:pt idx="7971">
                  <c:v>86.158000000000001</c:v>
                </c:pt>
                <c:pt idx="7972">
                  <c:v>86.108999999999995</c:v>
                </c:pt>
                <c:pt idx="7973">
                  <c:v>86.120999999999995</c:v>
                </c:pt>
                <c:pt idx="7974">
                  <c:v>86.084000000000003</c:v>
                </c:pt>
                <c:pt idx="7975">
                  <c:v>86.120999999999995</c:v>
                </c:pt>
                <c:pt idx="7976">
                  <c:v>86.108999999999995</c:v>
                </c:pt>
                <c:pt idx="7977">
                  <c:v>86.084000000000003</c:v>
                </c:pt>
                <c:pt idx="7978">
                  <c:v>86.084000000000003</c:v>
                </c:pt>
                <c:pt idx="7979">
                  <c:v>86.120999999999995</c:v>
                </c:pt>
                <c:pt idx="7980">
                  <c:v>86.108999999999995</c:v>
                </c:pt>
                <c:pt idx="7981">
                  <c:v>86.108999999999995</c:v>
                </c:pt>
                <c:pt idx="7982">
                  <c:v>86.132999999999996</c:v>
                </c:pt>
                <c:pt idx="7983">
                  <c:v>86.17</c:v>
                </c:pt>
                <c:pt idx="7984">
                  <c:v>86.182000000000002</c:v>
                </c:pt>
                <c:pt idx="7985">
                  <c:v>86.218999999999994</c:v>
                </c:pt>
                <c:pt idx="7986">
                  <c:v>86.17</c:v>
                </c:pt>
                <c:pt idx="7987">
                  <c:v>86.17</c:v>
                </c:pt>
                <c:pt idx="7988">
                  <c:v>86.17</c:v>
                </c:pt>
                <c:pt idx="7989">
                  <c:v>86.17</c:v>
                </c:pt>
                <c:pt idx="7990">
                  <c:v>86.194000000000003</c:v>
                </c:pt>
                <c:pt idx="7991">
                  <c:v>86.17</c:v>
                </c:pt>
                <c:pt idx="7992">
                  <c:v>86.17</c:v>
                </c:pt>
                <c:pt idx="7993">
                  <c:v>86.17</c:v>
                </c:pt>
                <c:pt idx="7994">
                  <c:v>86.182000000000002</c:v>
                </c:pt>
                <c:pt idx="7995">
                  <c:v>86.120999999999995</c:v>
                </c:pt>
                <c:pt idx="7996">
                  <c:v>86.17</c:v>
                </c:pt>
                <c:pt idx="7997">
                  <c:v>86.158000000000001</c:v>
                </c:pt>
                <c:pt idx="7998">
                  <c:v>86.194000000000003</c:v>
                </c:pt>
                <c:pt idx="7999">
                  <c:v>86.182000000000002</c:v>
                </c:pt>
                <c:pt idx="8000">
                  <c:v>86.182000000000002</c:v>
                </c:pt>
                <c:pt idx="8001">
                  <c:v>86.218999999999994</c:v>
                </c:pt>
                <c:pt idx="8002">
                  <c:v>86.230999999999995</c:v>
                </c:pt>
                <c:pt idx="8003">
                  <c:v>86.206999999999994</c:v>
                </c:pt>
                <c:pt idx="8004">
                  <c:v>86.206999999999994</c:v>
                </c:pt>
                <c:pt idx="8005">
                  <c:v>86.17</c:v>
                </c:pt>
                <c:pt idx="8006">
                  <c:v>86.158000000000001</c:v>
                </c:pt>
                <c:pt idx="8007">
                  <c:v>86.144999999999996</c:v>
                </c:pt>
                <c:pt idx="8008">
                  <c:v>86.144999999999996</c:v>
                </c:pt>
                <c:pt idx="8009">
                  <c:v>86.144999999999996</c:v>
                </c:pt>
                <c:pt idx="8010">
                  <c:v>86.132999999999996</c:v>
                </c:pt>
                <c:pt idx="8011">
                  <c:v>86.108999999999995</c:v>
                </c:pt>
                <c:pt idx="8012">
                  <c:v>86.132999999999996</c:v>
                </c:pt>
                <c:pt idx="8013">
                  <c:v>86.096999999999994</c:v>
                </c:pt>
                <c:pt idx="8014">
                  <c:v>86.132999999999996</c:v>
                </c:pt>
                <c:pt idx="8015">
                  <c:v>86.096999999999994</c:v>
                </c:pt>
                <c:pt idx="8016">
                  <c:v>86.120999999999995</c:v>
                </c:pt>
                <c:pt idx="8017">
                  <c:v>86.120999999999995</c:v>
                </c:pt>
                <c:pt idx="8018">
                  <c:v>86.17</c:v>
                </c:pt>
                <c:pt idx="8019">
                  <c:v>86.132999999999996</c:v>
                </c:pt>
                <c:pt idx="8020">
                  <c:v>86.120999999999995</c:v>
                </c:pt>
                <c:pt idx="8021">
                  <c:v>86.120999999999995</c:v>
                </c:pt>
                <c:pt idx="8022">
                  <c:v>86.120999999999995</c:v>
                </c:pt>
                <c:pt idx="8023">
                  <c:v>86.084000000000003</c:v>
                </c:pt>
                <c:pt idx="8024">
                  <c:v>86.048000000000002</c:v>
                </c:pt>
                <c:pt idx="8025">
                  <c:v>86.022999999999996</c:v>
                </c:pt>
                <c:pt idx="8026">
                  <c:v>85.998999999999995</c:v>
                </c:pt>
                <c:pt idx="8027">
                  <c:v>85.998999999999995</c:v>
                </c:pt>
                <c:pt idx="8028">
                  <c:v>85.974999999999994</c:v>
                </c:pt>
                <c:pt idx="8029">
                  <c:v>85.962000000000003</c:v>
                </c:pt>
                <c:pt idx="8030">
                  <c:v>85.974999999999994</c:v>
                </c:pt>
                <c:pt idx="8031">
                  <c:v>85.974999999999994</c:v>
                </c:pt>
                <c:pt idx="8032">
                  <c:v>85.962000000000003</c:v>
                </c:pt>
                <c:pt idx="8033">
                  <c:v>85.938000000000002</c:v>
                </c:pt>
                <c:pt idx="8034">
                  <c:v>85.938000000000002</c:v>
                </c:pt>
                <c:pt idx="8035">
                  <c:v>85.974999999999994</c:v>
                </c:pt>
                <c:pt idx="8036">
                  <c:v>85.938000000000002</c:v>
                </c:pt>
                <c:pt idx="8037">
                  <c:v>85.962000000000003</c:v>
                </c:pt>
                <c:pt idx="8038">
                  <c:v>85.926000000000002</c:v>
                </c:pt>
                <c:pt idx="8039">
                  <c:v>85.914000000000001</c:v>
                </c:pt>
                <c:pt idx="8040">
                  <c:v>85.876999999999995</c:v>
                </c:pt>
                <c:pt idx="8041">
                  <c:v>85.852999999999994</c:v>
                </c:pt>
                <c:pt idx="8042">
                  <c:v>85.828000000000003</c:v>
                </c:pt>
                <c:pt idx="8043">
                  <c:v>85.852999999999994</c:v>
                </c:pt>
                <c:pt idx="8044">
                  <c:v>85.816000000000003</c:v>
                </c:pt>
                <c:pt idx="8045">
                  <c:v>85.804000000000002</c:v>
                </c:pt>
                <c:pt idx="8046">
                  <c:v>85.816000000000003</c:v>
                </c:pt>
                <c:pt idx="8047">
                  <c:v>85.790999999999997</c:v>
                </c:pt>
                <c:pt idx="8048">
                  <c:v>85.790999999999997</c:v>
                </c:pt>
                <c:pt idx="8049">
                  <c:v>85.816000000000003</c:v>
                </c:pt>
                <c:pt idx="8050">
                  <c:v>85.816000000000003</c:v>
                </c:pt>
                <c:pt idx="8051">
                  <c:v>85.804000000000002</c:v>
                </c:pt>
                <c:pt idx="8052">
                  <c:v>85.84</c:v>
                </c:pt>
                <c:pt idx="8053">
                  <c:v>85.804000000000002</c:v>
                </c:pt>
                <c:pt idx="8054">
                  <c:v>85.816000000000003</c:v>
                </c:pt>
                <c:pt idx="8055">
                  <c:v>85.816000000000003</c:v>
                </c:pt>
                <c:pt idx="8056">
                  <c:v>85.766999999999996</c:v>
                </c:pt>
                <c:pt idx="8057">
                  <c:v>85.778999999999996</c:v>
                </c:pt>
                <c:pt idx="8058">
                  <c:v>85.790999999999997</c:v>
                </c:pt>
                <c:pt idx="8059">
                  <c:v>85.766999999999996</c:v>
                </c:pt>
                <c:pt idx="8060">
                  <c:v>85.706000000000003</c:v>
                </c:pt>
                <c:pt idx="8061">
                  <c:v>85.73</c:v>
                </c:pt>
                <c:pt idx="8062">
                  <c:v>85.73</c:v>
                </c:pt>
                <c:pt idx="8063">
                  <c:v>85.73</c:v>
                </c:pt>
                <c:pt idx="8064">
                  <c:v>85.706000000000003</c:v>
                </c:pt>
                <c:pt idx="8065">
                  <c:v>85.73</c:v>
                </c:pt>
                <c:pt idx="8066">
                  <c:v>85.742999999999995</c:v>
                </c:pt>
                <c:pt idx="8067">
                  <c:v>85.73</c:v>
                </c:pt>
                <c:pt idx="8068">
                  <c:v>85.804000000000002</c:v>
                </c:pt>
                <c:pt idx="8069">
                  <c:v>85.778999999999996</c:v>
                </c:pt>
                <c:pt idx="8070">
                  <c:v>85.766999999999996</c:v>
                </c:pt>
                <c:pt idx="8071">
                  <c:v>85.778999999999996</c:v>
                </c:pt>
                <c:pt idx="8072">
                  <c:v>85.766999999999996</c:v>
                </c:pt>
                <c:pt idx="8073">
                  <c:v>85.73</c:v>
                </c:pt>
                <c:pt idx="8074">
                  <c:v>85.73</c:v>
                </c:pt>
                <c:pt idx="8075">
                  <c:v>85.742999999999995</c:v>
                </c:pt>
                <c:pt idx="8076">
                  <c:v>85.73</c:v>
                </c:pt>
                <c:pt idx="8077">
                  <c:v>85.742999999999995</c:v>
                </c:pt>
                <c:pt idx="8078">
                  <c:v>85.73</c:v>
                </c:pt>
                <c:pt idx="8079">
                  <c:v>85.718000000000004</c:v>
                </c:pt>
                <c:pt idx="8080">
                  <c:v>85.73</c:v>
                </c:pt>
                <c:pt idx="8081">
                  <c:v>85.754999999999995</c:v>
                </c:pt>
                <c:pt idx="8082">
                  <c:v>85.754999999999995</c:v>
                </c:pt>
                <c:pt idx="8083">
                  <c:v>85.790999999999997</c:v>
                </c:pt>
                <c:pt idx="8084">
                  <c:v>85.804000000000002</c:v>
                </c:pt>
                <c:pt idx="8085">
                  <c:v>85.790999999999997</c:v>
                </c:pt>
                <c:pt idx="8086">
                  <c:v>85.790999999999997</c:v>
                </c:pt>
                <c:pt idx="8087">
                  <c:v>85.742999999999995</c:v>
                </c:pt>
                <c:pt idx="8088">
                  <c:v>85.766999999999996</c:v>
                </c:pt>
                <c:pt idx="8089">
                  <c:v>85.766999999999996</c:v>
                </c:pt>
                <c:pt idx="8090">
                  <c:v>85.706000000000003</c:v>
                </c:pt>
                <c:pt idx="8091">
                  <c:v>85.718000000000004</c:v>
                </c:pt>
                <c:pt idx="8092">
                  <c:v>85.706000000000003</c:v>
                </c:pt>
                <c:pt idx="8093">
                  <c:v>85.694000000000003</c:v>
                </c:pt>
                <c:pt idx="8094">
                  <c:v>85.694000000000003</c:v>
                </c:pt>
                <c:pt idx="8095">
                  <c:v>85.694000000000003</c:v>
                </c:pt>
                <c:pt idx="8096">
                  <c:v>85.682000000000002</c:v>
                </c:pt>
                <c:pt idx="8097">
                  <c:v>85.694000000000003</c:v>
                </c:pt>
                <c:pt idx="8098">
                  <c:v>85.694000000000003</c:v>
                </c:pt>
                <c:pt idx="8099">
                  <c:v>85.718000000000004</c:v>
                </c:pt>
                <c:pt idx="8100">
                  <c:v>85.706000000000003</c:v>
                </c:pt>
                <c:pt idx="8101">
                  <c:v>85.754999999999995</c:v>
                </c:pt>
                <c:pt idx="8102">
                  <c:v>85.682000000000002</c:v>
                </c:pt>
                <c:pt idx="8103">
                  <c:v>85.682000000000002</c:v>
                </c:pt>
                <c:pt idx="8104">
                  <c:v>85.682000000000002</c:v>
                </c:pt>
                <c:pt idx="8105">
                  <c:v>85.656999999999996</c:v>
                </c:pt>
                <c:pt idx="8106">
                  <c:v>85.668999999999997</c:v>
                </c:pt>
                <c:pt idx="8107">
                  <c:v>85.632999999999996</c:v>
                </c:pt>
                <c:pt idx="8108">
                  <c:v>85.644999999999996</c:v>
                </c:pt>
                <c:pt idx="8109">
                  <c:v>85.608000000000004</c:v>
                </c:pt>
                <c:pt idx="8110">
                  <c:v>85.608000000000004</c:v>
                </c:pt>
                <c:pt idx="8111">
                  <c:v>85.584000000000003</c:v>
                </c:pt>
                <c:pt idx="8112">
                  <c:v>85.584000000000003</c:v>
                </c:pt>
                <c:pt idx="8113">
                  <c:v>85.572000000000003</c:v>
                </c:pt>
                <c:pt idx="8114">
                  <c:v>85.596000000000004</c:v>
                </c:pt>
                <c:pt idx="8115">
                  <c:v>85.584000000000003</c:v>
                </c:pt>
                <c:pt idx="8116">
                  <c:v>85.608000000000004</c:v>
                </c:pt>
                <c:pt idx="8117">
                  <c:v>85.572000000000003</c:v>
                </c:pt>
                <c:pt idx="8118">
                  <c:v>85.596000000000004</c:v>
                </c:pt>
                <c:pt idx="8119">
                  <c:v>85.546999999999997</c:v>
                </c:pt>
                <c:pt idx="8120">
                  <c:v>85.56</c:v>
                </c:pt>
                <c:pt idx="8121">
                  <c:v>85.498000000000005</c:v>
                </c:pt>
                <c:pt idx="8122">
                  <c:v>85.498000000000005</c:v>
                </c:pt>
                <c:pt idx="8123">
                  <c:v>85.498000000000005</c:v>
                </c:pt>
                <c:pt idx="8124">
                  <c:v>85.474000000000004</c:v>
                </c:pt>
                <c:pt idx="8125">
                  <c:v>85.436999999999998</c:v>
                </c:pt>
                <c:pt idx="8126">
                  <c:v>85.412999999999997</c:v>
                </c:pt>
                <c:pt idx="8127">
                  <c:v>85.424999999999997</c:v>
                </c:pt>
                <c:pt idx="8128">
                  <c:v>85.364000000000004</c:v>
                </c:pt>
                <c:pt idx="8129">
                  <c:v>85.376000000000005</c:v>
                </c:pt>
                <c:pt idx="8130">
                  <c:v>85.388999999999996</c:v>
                </c:pt>
                <c:pt idx="8131">
                  <c:v>85.388999999999996</c:v>
                </c:pt>
                <c:pt idx="8132">
                  <c:v>85.376000000000005</c:v>
                </c:pt>
                <c:pt idx="8133">
                  <c:v>85.376000000000005</c:v>
                </c:pt>
                <c:pt idx="8134">
                  <c:v>85.400999999999996</c:v>
                </c:pt>
                <c:pt idx="8135">
                  <c:v>85.352000000000004</c:v>
                </c:pt>
                <c:pt idx="8136">
                  <c:v>85.352000000000004</c:v>
                </c:pt>
                <c:pt idx="8137">
                  <c:v>85.314999999999998</c:v>
                </c:pt>
                <c:pt idx="8138">
                  <c:v>85.328000000000003</c:v>
                </c:pt>
                <c:pt idx="8139">
                  <c:v>85.302999999999997</c:v>
                </c:pt>
                <c:pt idx="8140">
                  <c:v>85.254000000000005</c:v>
                </c:pt>
                <c:pt idx="8141">
                  <c:v>85.266999999999996</c:v>
                </c:pt>
                <c:pt idx="8142">
                  <c:v>85.254000000000005</c:v>
                </c:pt>
                <c:pt idx="8143">
                  <c:v>85.242000000000004</c:v>
                </c:pt>
                <c:pt idx="8144">
                  <c:v>85.242000000000004</c:v>
                </c:pt>
                <c:pt idx="8145">
                  <c:v>85.192999999999998</c:v>
                </c:pt>
                <c:pt idx="8146">
                  <c:v>85.218000000000004</c:v>
                </c:pt>
                <c:pt idx="8147">
                  <c:v>85.206000000000003</c:v>
                </c:pt>
                <c:pt idx="8148">
                  <c:v>85.192999999999998</c:v>
                </c:pt>
                <c:pt idx="8149">
                  <c:v>85.180999999999997</c:v>
                </c:pt>
                <c:pt idx="8150">
                  <c:v>85.218000000000004</c:v>
                </c:pt>
                <c:pt idx="8151">
                  <c:v>85.180999999999997</c:v>
                </c:pt>
                <c:pt idx="8152">
                  <c:v>85.180999999999997</c:v>
                </c:pt>
                <c:pt idx="8153">
                  <c:v>85.192999999999998</c:v>
                </c:pt>
                <c:pt idx="8154">
                  <c:v>85.144000000000005</c:v>
                </c:pt>
                <c:pt idx="8155">
                  <c:v>85.144000000000005</c:v>
                </c:pt>
                <c:pt idx="8156">
                  <c:v>85.132000000000005</c:v>
                </c:pt>
                <c:pt idx="8157">
                  <c:v>85.132000000000005</c:v>
                </c:pt>
                <c:pt idx="8158">
                  <c:v>85.132000000000005</c:v>
                </c:pt>
                <c:pt idx="8159">
                  <c:v>85.082999999999998</c:v>
                </c:pt>
                <c:pt idx="8160">
                  <c:v>85.070999999999998</c:v>
                </c:pt>
                <c:pt idx="8161">
                  <c:v>85.082999999999998</c:v>
                </c:pt>
                <c:pt idx="8162">
                  <c:v>85.096000000000004</c:v>
                </c:pt>
                <c:pt idx="8163">
                  <c:v>85.096000000000004</c:v>
                </c:pt>
                <c:pt idx="8164">
                  <c:v>85.070999999999998</c:v>
                </c:pt>
                <c:pt idx="8165">
                  <c:v>85.096000000000004</c:v>
                </c:pt>
                <c:pt idx="8166">
                  <c:v>85.070999999999998</c:v>
                </c:pt>
                <c:pt idx="8167">
                  <c:v>85.096000000000004</c:v>
                </c:pt>
                <c:pt idx="8168">
                  <c:v>85.082999999999998</c:v>
                </c:pt>
                <c:pt idx="8169">
                  <c:v>85.058999999999997</c:v>
                </c:pt>
                <c:pt idx="8170">
                  <c:v>85.082999999999998</c:v>
                </c:pt>
                <c:pt idx="8171">
                  <c:v>85.046999999999997</c:v>
                </c:pt>
                <c:pt idx="8172">
                  <c:v>85.034999999999997</c:v>
                </c:pt>
                <c:pt idx="8173">
                  <c:v>85.046999999999997</c:v>
                </c:pt>
                <c:pt idx="8174">
                  <c:v>85.034999999999997</c:v>
                </c:pt>
                <c:pt idx="8175">
                  <c:v>85.01</c:v>
                </c:pt>
                <c:pt idx="8176">
                  <c:v>85.022000000000006</c:v>
                </c:pt>
                <c:pt idx="8177">
                  <c:v>85.034999999999997</c:v>
                </c:pt>
                <c:pt idx="8178">
                  <c:v>85.022000000000006</c:v>
                </c:pt>
                <c:pt idx="8179">
                  <c:v>85.022000000000006</c:v>
                </c:pt>
                <c:pt idx="8180">
                  <c:v>85.022000000000006</c:v>
                </c:pt>
                <c:pt idx="8181">
                  <c:v>85.058999999999997</c:v>
                </c:pt>
                <c:pt idx="8182">
                  <c:v>85.034999999999997</c:v>
                </c:pt>
                <c:pt idx="8183">
                  <c:v>85.034999999999997</c:v>
                </c:pt>
                <c:pt idx="8184">
                  <c:v>85.058999999999997</c:v>
                </c:pt>
                <c:pt idx="8185">
                  <c:v>85.034999999999997</c:v>
                </c:pt>
                <c:pt idx="8186">
                  <c:v>85.034999999999997</c:v>
                </c:pt>
                <c:pt idx="8187">
                  <c:v>85.034999999999997</c:v>
                </c:pt>
                <c:pt idx="8188">
                  <c:v>85.022000000000006</c:v>
                </c:pt>
                <c:pt idx="8189">
                  <c:v>85.022000000000006</c:v>
                </c:pt>
                <c:pt idx="8190">
                  <c:v>85.022000000000006</c:v>
                </c:pt>
                <c:pt idx="8191">
                  <c:v>85.01</c:v>
                </c:pt>
                <c:pt idx="8192">
                  <c:v>84.998000000000005</c:v>
                </c:pt>
                <c:pt idx="8193">
                  <c:v>84.986000000000004</c:v>
                </c:pt>
                <c:pt idx="8194">
                  <c:v>84.986000000000004</c:v>
                </c:pt>
                <c:pt idx="8195">
                  <c:v>84.912999999999997</c:v>
                </c:pt>
                <c:pt idx="8196">
                  <c:v>84.948999999999998</c:v>
                </c:pt>
                <c:pt idx="8197">
                  <c:v>84.924999999999997</c:v>
                </c:pt>
                <c:pt idx="8198">
                  <c:v>84.924999999999997</c:v>
                </c:pt>
                <c:pt idx="8199">
                  <c:v>84.888000000000005</c:v>
                </c:pt>
                <c:pt idx="8200">
                  <c:v>84.888000000000005</c:v>
                </c:pt>
                <c:pt idx="8201">
                  <c:v>84.850999999999999</c:v>
                </c:pt>
                <c:pt idx="8202">
                  <c:v>84.826999999999998</c:v>
                </c:pt>
                <c:pt idx="8203">
                  <c:v>84.814999999999998</c:v>
                </c:pt>
                <c:pt idx="8204">
                  <c:v>84.766000000000005</c:v>
                </c:pt>
                <c:pt idx="8205">
                  <c:v>84.742000000000004</c:v>
                </c:pt>
                <c:pt idx="8206">
                  <c:v>84.704999999999998</c:v>
                </c:pt>
                <c:pt idx="8207">
                  <c:v>84.644000000000005</c:v>
                </c:pt>
                <c:pt idx="8208">
                  <c:v>84.606999999999999</c:v>
                </c:pt>
                <c:pt idx="8209">
                  <c:v>84.570999999999998</c:v>
                </c:pt>
                <c:pt idx="8210">
                  <c:v>84.546000000000006</c:v>
                </c:pt>
                <c:pt idx="8211">
                  <c:v>84.522000000000006</c:v>
                </c:pt>
                <c:pt idx="8212">
                  <c:v>84.472999999999999</c:v>
                </c:pt>
                <c:pt idx="8213">
                  <c:v>84.4</c:v>
                </c:pt>
                <c:pt idx="8214">
                  <c:v>84.388000000000005</c:v>
                </c:pt>
                <c:pt idx="8215">
                  <c:v>84.338999999999999</c:v>
                </c:pt>
                <c:pt idx="8216">
                  <c:v>84.29</c:v>
                </c:pt>
                <c:pt idx="8217">
                  <c:v>84.266000000000005</c:v>
                </c:pt>
                <c:pt idx="8218">
                  <c:v>84.253</c:v>
                </c:pt>
                <c:pt idx="8219">
                  <c:v>84.241</c:v>
                </c:pt>
                <c:pt idx="8220">
                  <c:v>84.228999999999999</c:v>
                </c:pt>
                <c:pt idx="8221">
                  <c:v>84.216999999999999</c:v>
                </c:pt>
                <c:pt idx="8222">
                  <c:v>84.191999999999993</c:v>
                </c:pt>
                <c:pt idx="8223">
                  <c:v>84.143000000000001</c:v>
                </c:pt>
                <c:pt idx="8224">
                  <c:v>84.143000000000001</c:v>
                </c:pt>
                <c:pt idx="8225">
                  <c:v>84.156000000000006</c:v>
                </c:pt>
                <c:pt idx="8226">
                  <c:v>84.143000000000001</c:v>
                </c:pt>
                <c:pt idx="8227">
                  <c:v>84.119</c:v>
                </c:pt>
                <c:pt idx="8228">
                  <c:v>84.106999999999999</c:v>
                </c:pt>
                <c:pt idx="8229">
                  <c:v>84.094999999999999</c:v>
                </c:pt>
                <c:pt idx="8230">
                  <c:v>84.058000000000007</c:v>
                </c:pt>
                <c:pt idx="8231">
                  <c:v>84.058000000000007</c:v>
                </c:pt>
                <c:pt idx="8232">
                  <c:v>84.021000000000001</c:v>
                </c:pt>
                <c:pt idx="8233">
                  <c:v>84.046000000000006</c:v>
                </c:pt>
                <c:pt idx="8234">
                  <c:v>84.009</c:v>
                </c:pt>
                <c:pt idx="8235">
                  <c:v>84.009</c:v>
                </c:pt>
                <c:pt idx="8236">
                  <c:v>83.997</c:v>
                </c:pt>
                <c:pt idx="8237">
                  <c:v>84.034000000000006</c:v>
                </c:pt>
                <c:pt idx="8238">
                  <c:v>84.034000000000006</c:v>
                </c:pt>
                <c:pt idx="8239">
                  <c:v>84.034000000000006</c:v>
                </c:pt>
                <c:pt idx="8240">
                  <c:v>84.034000000000006</c:v>
                </c:pt>
                <c:pt idx="8241">
                  <c:v>84.034000000000006</c:v>
                </c:pt>
                <c:pt idx="8242">
                  <c:v>84.058000000000007</c:v>
                </c:pt>
                <c:pt idx="8243">
                  <c:v>84.07</c:v>
                </c:pt>
                <c:pt idx="8244">
                  <c:v>84.058000000000007</c:v>
                </c:pt>
                <c:pt idx="8245">
                  <c:v>84.081999999999994</c:v>
                </c:pt>
                <c:pt idx="8246">
                  <c:v>84.058000000000007</c:v>
                </c:pt>
                <c:pt idx="8247">
                  <c:v>84.081999999999994</c:v>
                </c:pt>
                <c:pt idx="8248">
                  <c:v>84.07</c:v>
                </c:pt>
                <c:pt idx="8249">
                  <c:v>84.094999999999999</c:v>
                </c:pt>
                <c:pt idx="8250">
                  <c:v>84.094999999999999</c:v>
                </c:pt>
                <c:pt idx="8251">
                  <c:v>84.106999999999999</c:v>
                </c:pt>
                <c:pt idx="8252">
                  <c:v>84.106999999999999</c:v>
                </c:pt>
                <c:pt idx="8253">
                  <c:v>84.119</c:v>
                </c:pt>
                <c:pt idx="8254">
                  <c:v>84.168000000000006</c:v>
                </c:pt>
                <c:pt idx="8255">
                  <c:v>84.204999999999998</c:v>
                </c:pt>
                <c:pt idx="8256">
                  <c:v>84.204999999999998</c:v>
                </c:pt>
                <c:pt idx="8257">
                  <c:v>84.253</c:v>
                </c:pt>
                <c:pt idx="8258">
                  <c:v>84.278000000000006</c:v>
                </c:pt>
                <c:pt idx="8259">
                  <c:v>84.338999999999999</c:v>
                </c:pt>
                <c:pt idx="8260">
                  <c:v>84.338999999999999</c:v>
                </c:pt>
                <c:pt idx="8261">
                  <c:v>84.338999999999999</c:v>
                </c:pt>
                <c:pt idx="8262">
                  <c:v>84.363</c:v>
                </c:pt>
                <c:pt idx="8263">
                  <c:v>84.350999999999999</c:v>
                </c:pt>
                <c:pt idx="8264">
                  <c:v>84.363</c:v>
                </c:pt>
                <c:pt idx="8265">
                  <c:v>84.363</c:v>
                </c:pt>
                <c:pt idx="8266">
                  <c:v>84.4</c:v>
                </c:pt>
                <c:pt idx="8267">
                  <c:v>84.363</c:v>
                </c:pt>
                <c:pt idx="8268">
                  <c:v>84.375</c:v>
                </c:pt>
                <c:pt idx="8269">
                  <c:v>84.363</c:v>
                </c:pt>
                <c:pt idx="8270">
                  <c:v>84.4</c:v>
                </c:pt>
                <c:pt idx="8271">
                  <c:v>84.412000000000006</c:v>
                </c:pt>
                <c:pt idx="8272">
                  <c:v>84.436000000000007</c:v>
                </c:pt>
                <c:pt idx="8273">
                  <c:v>84.424000000000007</c:v>
                </c:pt>
                <c:pt idx="8274">
                  <c:v>84.436000000000007</c:v>
                </c:pt>
                <c:pt idx="8275">
                  <c:v>84.472999999999999</c:v>
                </c:pt>
                <c:pt idx="8276">
                  <c:v>84.472999999999999</c:v>
                </c:pt>
                <c:pt idx="8277">
                  <c:v>84.448999999999998</c:v>
                </c:pt>
                <c:pt idx="8278">
                  <c:v>84.448999999999998</c:v>
                </c:pt>
                <c:pt idx="8279">
                  <c:v>84.424000000000007</c:v>
                </c:pt>
                <c:pt idx="8280">
                  <c:v>84.412000000000006</c:v>
                </c:pt>
                <c:pt idx="8281">
                  <c:v>84.4</c:v>
                </c:pt>
                <c:pt idx="8282">
                  <c:v>84.363</c:v>
                </c:pt>
                <c:pt idx="8283">
                  <c:v>84.363</c:v>
                </c:pt>
                <c:pt idx="8284">
                  <c:v>84.338999999999999</c:v>
                </c:pt>
                <c:pt idx="8285">
                  <c:v>84.363</c:v>
                </c:pt>
                <c:pt idx="8286">
                  <c:v>84.326999999999998</c:v>
                </c:pt>
                <c:pt idx="8287">
                  <c:v>84.363</c:v>
                </c:pt>
                <c:pt idx="8288">
                  <c:v>84.363</c:v>
                </c:pt>
                <c:pt idx="8289">
                  <c:v>84.363</c:v>
                </c:pt>
                <c:pt idx="8290">
                  <c:v>84.363</c:v>
                </c:pt>
                <c:pt idx="8291">
                  <c:v>84.375</c:v>
                </c:pt>
                <c:pt idx="8292">
                  <c:v>84.375</c:v>
                </c:pt>
                <c:pt idx="8293">
                  <c:v>84.388000000000005</c:v>
                </c:pt>
                <c:pt idx="8294">
                  <c:v>84.4</c:v>
                </c:pt>
                <c:pt idx="8295">
                  <c:v>84.350999999999999</c:v>
                </c:pt>
                <c:pt idx="8296">
                  <c:v>84.338999999999999</c:v>
                </c:pt>
                <c:pt idx="8297">
                  <c:v>84.326999999999998</c:v>
                </c:pt>
                <c:pt idx="8298">
                  <c:v>84.313999999999993</c:v>
                </c:pt>
                <c:pt idx="8299">
                  <c:v>84.266000000000005</c:v>
                </c:pt>
                <c:pt idx="8300">
                  <c:v>84.253</c:v>
                </c:pt>
                <c:pt idx="8301">
                  <c:v>84.18</c:v>
                </c:pt>
                <c:pt idx="8302">
                  <c:v>84.143000000000001</c:v>
                </c:pt>
                <c:pt idx="8303">
                  <c:v>84.07</c:v>
                </c:pt>
                <c:pt idx="8304">
                  <c:v>84.058000000000007</c:v>
                </c:pt>
                <c:pt idx="8305">
                  <c:v>84.009</c:v>
                </c:pt>
                <c:pt idx="8306">
                  <c:v>83.984999999999999</c:v>
                </c:pt>
                <c:pt idx="8307">
                  <c:v>83.947999999999993</c:v>
                </c:pt>
                <c:pt idx="8308">
                  <c:v>83.936000000000007</c:v>
                </c:pt>
                <c:pt idx="8309">
                  <c:v>83.887</c:v>
                </c:pt>
                <c:pt idx="8310">
                  <c:v>83.863</c:v>
                </c:pt>
                <c:pt idx="8311">
                  <c:v>83.837999999999994</c:v>
                </c:pt>
                <c:pt idx="8312">
                  <c:v>83.802000000000007</c:v>
                </c:pt>
                <c:pt idx="8313">
                  <c:v>83.765000000000001</c:v>
                </c:pt>
                <c:pt idx="8314">
                  <c:v>83.741</c:v>
                </c:pt>
                <c:pt idx="8315">
                  <c:v>83.715999999999994</c:v>
                </c:pt>
                <c:pt idx="8316">
                  <c:v>83.715999999999994</c:v>
                </c:pt>
                <c:pt idx="8317">
                  <c:v>83.643000000000001</c:v>
                </c:pt>
                <c:pt idx="8318">
                  <c:v>83.605999999999995</c:v>
                </c:pt>
                <c:pt idx="8319">
                  <c:v>83.57</c:v>
                </c:pt>
                <c:pt idx="8320">
                  <c:v>83.581999999999994</c:v>
                </c:pt>
                <c:pt idx="8321">
                  <c:v>83.581999999999994</c:v>
                </c:pt>
                <c:pt idx="8322">
                  <c:v>83.558000000000007</c:v>
                </c:pt>
                <c:pt idx="8323">
                  <c:v>83.581999999999994</c:v>
                </c:pt>
                <c:pt idx="8324">
                  <c:v>83.545000000000002</c:v>
                </c:pt>
                <c:pt idx="8325">
                  <c:v>83.581999999999994</c:v>
                </c:pt>
                <c:pt idx="8326">
                  <c:v>83.57</c:v>
                </c:pt>
                <c:pt idx="8327">
                  <c:v>83.57</c:v>
                </c:pt>
                <c:pt idx="8328">
                  <c:v>83.593999999999994</c:v>
                </c:pt>
                <c:pt idx="8329">
                  <c:v>83.545000000000002</c:v>
                </c:pt>
                <c:pt idx="8330">
                  <c:v>83.545000000000002</c:v>
                </c:pt>
                <c:pt idx="8331">
                  <c:v>83.509</c:v>
                </c:pt>
                <c:pt idx="8332">
                  <c:v>83.509</c:v>
                </c:pt>
                <c:pt idx="8333">
                  <c:v>83.521000000000001</c:v>
                </c:pt>
                <c:pt idx="8334">
                  <c:v>83.483999999999995</c:v>
                </c:pt>
                <c:pt idx="8335">
                  <c:v>83.471999999999994</c:v>
                </c:pt>
                <c:pt idx="8336">
                  <c:v>83.435000000000002</c:v>
                </c:pt>
                <c:pt idx="8337">
                  <c:v>83.399000000000001</c:v>
                </c:pt>
                <c:pt idx="8338">
                  <c:v>83.387</c:v>
                </c:pt>
                <c:pt idx="8339">
                  <c:v>83.411000000000001</c:v>
                </c:pt>
                <c:pt idx="8340">
                  <c:v>83.387</c:v>
                </c:pt>
                <c:pt idx="8341">
                  <c:v>83.361999999999995</c:v>
                </c:pt>
                <c:pt idx="8342">
                  <c:v>83.373999999999995</c:v>
                </c:pt>
                <c:pt idx="8343">
                  <c:v>83.387</c:v>
                </c:pt>
                <c:pt idx="8344">
                  <c:v>83.387</c:v>
                </c:pt>
                <c:pt idx="8345">
                  <c:v>83.361999999999995</c:v>
                </c:pt>
                <c:pt idx="8346">
                  <c:v>83.373999999999995</c:v>
                </c:pt>
                <c:pt idx="8347">
                  <c:v>83.373999999999995</c:v>
                </c:pt>
                <c:pt idx="8348">
                  <c:v>83.387</c:v>
                </c:pt>
                <c:pt idx="8349">
                  <c:v>83.399000000000001</c:v>
                </c:pt>
                <c:pt idx="8350">
                  <c:v>83.387</c:v>
                </c:pt>
                <c:pt idx="8351">
                  <c:v>83.399000000000001</c:v>
                </c:pt>
                <c:pt idx="8352">
                  <c:v>83.373999999999995</c:v>
                </c:pt>
                <c:pt idx="8353">
                  <c:v>83.373999999999995</c:v>
                </c:pt>
                <c:pt idx="8354">
                  <c:v>83.399000000000001</c:v>
                </c:pt>
                <c:pt idx="8355">
                  <c:v>83.447999999999993</c:v>
                </c:pt>
                <c:pt idx="8356">
                  <c:v>83.447999999999993</c:v>
                </c:pt>
                <c:pt idx="8357">
                  <c:v>83.46</c:v>
                </c:pt>
                <c:pt idx="8358">
                  <c:v>83.483999999999995</c:v>
                </c:pt>
                <c:pt idx="8359">
                  <c:v>83.495999999999995</c:v>
                </c:pt>
                <c:pt idx="8360">
                  <c:v>83.495999999999995</c:v>
                </c:pt>
                <c:pt idx="8361">
                  <c:v>83.558000000000007</c:v>
                </c:pt>
                <c:pt idx="8362">
                  <c:v>83.581999999999994</c:v>
                </c:pt>
                <c:pt idx="8363">
                  <c:v>83.57</c:v>
                </c:pt>
                <c:pt idx="8364">
                  <c:v>83.545000000000002</c:v>
                </c:pt>
                <c:pt idx="8365">
                  <c:v>83.581999999999994</c:v>
                </c:pt>
                <c:pt idx="8366">
                  <c:v>83.545000000000002</c:v>
                </c:pt>
                <c:pt idx="8367">
                  <c:v>83.533000000000001</c:v>
                </c:pt>
                <c:pt idx="8368">
                  <c:v>83.509</c:v>
                </c:pt>
                <c:pt idx="8369">
                  <c:v>83.471999999999994</c:v>
                </c:pt>
                <c:pt idx="8370">
                  <c:v>83.495999999999995</c:v>
                </c:pt>
                <c:pt idx="8371">
                  <c:v>83.495999999999995</c:v>
                </c:pt>
                <c:pt idx="8372">
                  <c:v>83.46</c:v>
                </c:pt>
                <c:pt idx="8373">
                  <c:v>83.46</c:v>
                </c:pt>
                <c:pt idx="8374">
                  <c:v>83.435000000000002</c:v>
                </c:pt>
                <c:pt idx="8375">
                  <c:v>83.46</c:v>
                </c:pt>
                <c:pt idx="8376">
                  <c:v>83.435000000000002</c:v>
                </c:pt>
                <c:pt idx="8377">
                  <c:v>83.423000000000002</c:v>
                </c:pt>
                <c:pt idx="8378">
                  <c:v>83.471999999999994</c:v>
                </c:pt>
                <c:pt idx="8379">
                  <c:v>83.447999999999993</c:v>
                </c:pt>
                <c:pt idx="8380">
                  <c:v>83.483999999999995</c:v>
                </c:pt>
                <c:pt idx="8381">
                  <c:v>83.46</c:v>
                </c:pt>
                <c:pt idx="8382">
                  <c:v>83.447999999999993</c:v>
                </c:pt>
                <c:pt idx="8383">
                  <c:v>83.423000000000002</c:v>
                </c:pt>
                <c:pt idx="8384">
                  <c:v>83.447999999999993</c:v>
                </c:pt>
                <c:pt idx="8385">
                  <c:v>83.447999999999993</c:v>
                </c:pt>
                <c:pt idx="8386">
                  <c:v>83.447999999999993</c:v>
                </c:pt>
                <c:pt idx="8387">
                  <c:v>83.435000000000002</c:v>
                </c:pt>
                <c:pt idx="8388">
                  <c:v>83.46</c:v>
                </c:pt>
                <c:pt idx="8389">
                  <c:v>83.46</c:v>
                </c:pt>
                <c:pt idx="8390">
                  <c:v>83.471999999999994</c:v>
                </c:pt>
                <c:pt idx="8391">
                  <c:v>83.447999999999993</c:v>
                </c:pt>
                <c:pt idx="8392">
                  <c:v>83.447999999999993</c:v>
                </c:pt>
                <c:pt idx="8393">
                  <c:v>83.46</c:v>
                </c:pt>
                <c:pt idx="8394">
                  <c:v>83.46</c:v>
                </c:pt>
                <c:pt idx="8395">
                  <c:v>83.423000000000002</c:v>
                </c:pt>
                <c:pt idx="8396">
                  <c:v>83.399000000000001</c:v>
                </c:pt>
                <c:pt idx="8397">
                  <c:v>83.387</c:v>
                </c:pt>
                <c:pt idx="8398">
                  <c:v>83.325999999999993</c:v>
                </c:pt>
                <c:pt idx="8399">
                  <c:v>83.277000000000001</c:v>
                </c:pt>
                <c:pt idx="8400">
                  <c:v>83.227999999999994</c:v>
                </c:pt>
                <c:pt idx="8401">
                  <c:v>83.227999999999994</c:v>
                </c:pt>
                <c:pt idx="8402">
                  <c:v>83.179000000000002</c:v>
                </c:pt>
                <c:pt idx="8403">
                  <c:v>83.13</c:v>
                </c:pt>
                <c:pt idx="8404">
                  <c:v>83.057000000000002</c:v>
                </c:pt>
                <c:pt idx="8405">
                  <c:v>83.069000000000003</c:v>
                </c:pt>
                <c:pt idx="8406">
                  <c:v>82.995999999999995</c:v>
                </c:pt>
                <c:pt idx="8407">
                  <c:v>82.995999999999995</c:v>
                </c:pt>
                <c:pt idx="8408">
                  <c:v>82.995999999999995</c:v>
                </c:pt>
                <c:pt idx="8409">
                  <c:v>82.947000000000003</c:v>
                </c:pt>
                <c:pt idx="8410">
                  <c:v>82.947000000000003</c:v>
                </c:pt>
                <c:pt idx="8411">
                  <c:v>82.947000000000003</c:v>
                </c:pt>
                <c:pt idx="8412">
                  <c:v>82.911000000000001</c:v>
                </c:pt>
                <c:pt idx="8413">
                  <c:v>82.861999999999995</c:v>
                </c:pt>
                <c:pt idx="8414">
                  <c:v>82.861999999999995</c:v>
                </c:pt>
                <c:pt idx="8415">
                  <c:v>82.837000000000003</c:v>
                </c:pt>
                <c:pt idx="8416">
                  <c:v>82.837000000000003</c:v>
                </c:pt>
                <c:pt idx="8417">
                  <c:v>82.801000000000002</c:v>
                </c:pt>
                <c:pt idx="8418">
                  <c:v>82.787999999999997</c:v>
                </c:pt>
                <c:pt idx="8419">
                  <c:v>82.763999999999996</c:v>
                </c:pt>
                <c:pt idx="8420">
                  <c:v>82.751999999999995</c:v>
                </c:pt>
                <c:pt idx="8421">
                  <c:v>82.727000000000004</c:v>
                </c:pt>
                <c:pt idx="8422">
                  <c:v>82.74</c:v>
                </c:pt>
                <c:pt idx="8423">
                  <c:v>82.74</c:v>
                </c:pt>
                <c:pt idx="8424">
                  <c:v>82.727000000000004</c:v>
                </c:pt>
                <c:pt idx="8425">
                  <c:v>82.703000000000003</c:v>
                </c:pt>
                <c:pt idx="8426">
                  <c:v>82.703000000000003</c:v>
                </c:pt>
                <c:pt idx="8427">
                  <c:v>82.679000000000002</c:v>
                </c:pt>
                <c:pt idx="8428">
                  <c:v>82.691000000000003</c:v>
                </c:pt>
                <c:pt idx="8429">
                  <c:v>82.691000000000003</c:v>
                </c:pt>
                <c:pt idx="8430">
                  <c:v>82.653999999999996</c:v>
                </c:pt>
                <c:pt idx="8431">
                  <c:v>82.641999999999996</c:v>
                </c:pt>
                <c:pt idx="8432">
                  <c:v>82.581000000000003</c:v>
                </c:pt>
                <c:pt idx="8433">
                  <c:v>82.593000000000004</c:v>
                </c:pt>
                <c:pt idx="8434">
                  <c:v>82.543999999999997</c:v>
                </c:pt>
                <c:pt idx="8435">
                  <c:v>82.507999999999996</c:v>
                </c:pt>
                <c:pt idx="8436">
                  <c:v>82.495000000000005</c:v>
                </c:pt>
                <c:pt idx="8437">
                  <c:v>82.495000000000005</c:v>
                </c:pt>
                <c:pt idx="8438">
                  <c:v>82.471000000000004</c:v>
                </c:pt>
                <c:pt idx="8439">
                  <c:v>82.459000000000003</c:v>
                </c:pt>
                <c:pt idx="8440">
                  <c:v>82.433999999999997</c:v>
                </c:pt>
                <c:pt idx="8441">
                  <c:v>82.447000000000003</c:v>
                </c:pt>
                <c:pt idx="8442">
                  <c:v>82.459000000000003</c:v>
                </c:pt>
                <c:pt idx="8443">
                  <c:v>82.471000000000004</c:v>
                </c:pt>
                <c:pt idx="8444">
                  <c:v>82.459000000000003</c:v>
                </c:pt>
                <c:pt idx="8445">
                  <c:v>82.459000000000003</c:v>
                </c:pt>
                <c:pt idx="8446">
                  <c:v>82.471000000000004</c:v>
                </c:pt>
                <c:pt idx="8447">
                  <c:v>82.459000000000003</c:v>
                </c:pt>
                <c:pt idx="8448">
                  <c:v>82.471000000000004</c:v>
                </c:pt>
                <c:pt idx="8449">
                  <c:v>82.459000000000003</c:v>
                </c:pt>
                <c:pt idx="8450">
                  <c:v>82.483000000000004</c:v>
                </c:pt>
                <c:pt idx="8451">
                  <c:v>82.459000000000003</c:v>
                </c:pt>
                <c:pt idx="8452">
                  <c:v>82.495000000000005</c:v>
                </c:pt>
                <c:pt idx="8453">
                  <c:v>82.471000000000004</c:v>
                </c:pt>
                <c:pt idx="8454">
                  <c:v>82.483000000000004</c:v>
                </c:pt>
                <c:pt idx="8455">
                  <c:v>82.495000000000005</c:v>
                </c:pt>
                <c:pt idx="8456">
                  <c:v>82.507999999999996</c:v>
                </c:pt>
                <c:pt idx="8457">
                  <c:v>82.531999999999996</c:v>
                </c:pt>
                <c:pt idx="8458">
                  <c:v>82.557000000000002</c:v>
                </c:pt>
                <c:pt idx="8459">
                  <c:v>82.557000000000002</c:v>
                </c:pt>
                <c:pt idx="8460">
                  <c:v>82.569000000000003</c:v>
                </c:pt>
                <c:pt idx="8461">
                  <c:v>82.557000000000002</c:v>
                </c:pt>
                <c:pt idx="8462">
                  <c:v>82.557000000000002</c:v>
                </c:pt>
                <c:pt idx="8463">
                  <c:v>82.557000000000002</c:v>
                </c:pt>
                <c:pt idx="8464">
                  <c:v>82.531999999999996</c:v>
                </c:pt>
                <c:pt idx="8465">
                  <c:v>82.507999999999996</c:v>
                </c:pt>
                <c:pt idx="8466">
                  <c:v>82.507999999999996</c:v>
                </c:pt>
                <c:pt idx="8467">
                  <c:v>82.447000000000003</c:v>
                </c:pt>
                <c:pt idx="8468">
                  <c:v>82.471000000000004</c:v>
                </c:pt>
                <c:pt idx="8469">
                  <c:v>82.471000000000004</c:v>
                </c:pt>
                <c:pt idx="8470">
                  <c:v>82.433999999999997</c:v>
                </c:pt>
                <c:pt idx="8471">
                  <c:v>82.447000000000003</c:v>
                </c:pt>
                <c:pt idx="8472">
                  <c:v>82.471000000000004</c:v>
                </c:pt>
                <c:pt idx="8473">
                  <c:v>82.433999999999997</c:v>
                </c:pt>
                <c:pt idx="8474">
                  <c:v>82.447000000000003</c:v>
                </c:pt>
                <c:pt idx="8475">
                  <c:v>82.459000000000003</c:v>
                </c:pt>
                <c:pt idx="8476">
                  <c:v>82.483000000000004</c:v>
                </c:pt>
                <c:pt idx="8477">
                  <c:v>82.495000000000005</c:v>
                </c:pt>
                <c:pt idx="8478">
                  <c:v>82.483000000000004</c:v>
                </c:pt>
                <c:pt idx="8479">
                  <c:v>82.433999999999997</c:v>
                </c:pt>
                <c:pt idx="8480">
                  <c:v>82.447000000000003</c:v>
                </c:pt>
                <c:pt idx="8481">
                  <c:v>82.433999999999997</c:v>
                </c:pt>
                <c:pt idx="8482">
                  <c:v>82.41</c:v>
                </c:pt>
                <c:pt idx="8483">
                  <c:v>82.41</c:v>
                </c:pt>
                <c:pt idx="8484">
                  <c:v>82.373000000000005</c:v>
                </c:pt>
                <c:pt idx="8485">
                  <c:v>82.385999999999996</c:v>
                </c:pt>
                <c:pt idx="8486">
                  <c:v>82.349000000000004</c:v>
                </c:pt>
                <c:pt idx="8487">
                  <c:v>82.3</c:v>
                </c:pt>
                <c:pt idx="8488">
                  <c:v>82.3</c:v>
                </c:pt>
                <c:pt idx="8489">
                  <c:v>82.287999999999997</c:v>
                </c:pt>
                <c:pt idx="8490">
                  <c:v>82.3</c:v>
                </c:pt>
                <c:pt idx="8491">
                  <c:v>82.263999999999996</c:v>
                </c:pt>
                <c:pt idx="8492">
                  <c:v>82.287999999999997</c:v>
                </c:pt>
                <c:pt idx="8493">
                  <c:v>82.263999999999996</c:v>
                </c:pt>
                <c:pt idx="8494">
                  <c:v>82.227000000000004</c:v>
                </c:pt>
                <c:pt idx="8495">
                  <c:v>82.215000000000003</c:v>
                </c:pt>
                <c:pt idx="8496">
                  <c:v>82.19</c:v>
                </c:pt>
                <c:pt idx="8497">
                  <c:v>82.19</c:v>
                </c:pt>
                <c:pt idx="8498">
                  <c:v>82.153999999999996</c:v>
                </c:pt>
                <c:pt idx="8499">
                  <c:v>82.117000000000004</c:v>
                </c:pt>
                <c:pt idx="8500">
                  <c:v>82.093000000000004</c:v>
                </c:pt>
                <c:pt idx="8501">
                  <c:v>82.055999999999997</c:v>
                </c:pt>
                <c:pt idx="8502">
                  <c:v>82.019000000000005</c:v>
                </c:pt>
                <c:pt idx="8503">
                  <c:v>82.007000000000005</c:v>
                </c:pt>
                <c:pt idx="8504">
                  <c:v>81.957999999999998</c:v>
                </c:pt>
                <c:pt idx="8505">
                  <c:v>81.945999999999998</c:v>
                </c:pt>
                <c:pt idx="8506">
                  <c:v>81.921999999999997</c:v>
                </c:pt>
                <c:pt idx="8507">
                  <c:v>81.91</c:v>
                </c:pt>
                <c:pt idx="8508">
                  <c:v>81.91</c:v>
                </c:pt>
                <c:pt idx="8509">
                  <c:v>81.91</c:v>
                </c:pt>
                <c:pt idx="8510">
                  <c:v>81.885000000000005</c:v>
                </c:pt>
                <c:pt idx="8511">
                  <c:v>81.873000000000005</c:v>
                </c:pt>
                <c:pt idx="8512">
                  <c:v>81.861000000000004</c:v>
                </c:pt>
                <c:pt idx="8513">
                  <c:v>81.835999999999999</c:v>
                </c:pt>
                <c:pt idx="8514">
                  <c:v>81.787000000000006</c:v>
                </c:pt>
                <c:pt idx="8515">
                  <c:v>81.8</c:v>
                </c:pt>
                <c:pt idx="8516">
                  <c:v>81.725999999999999</c:v>
                </c:pt>
                <c:pt idx="8517">
                  <c:v>81.713999999999999</c:v>
                </c:pt>
                <c:pt idx="8518">
                  <c:v>81.677999999999997</c:v>
                </c:pt>
                <c:pt idx="8519">
                  <c:v>81.641000000000005</c:v>
                </c:pt>
                <c:pt idx="8520">
                  <c:v>81.653000000000006</c:v>
                </c:pt>
                <c:pt idx="8521">
                  <c:v>81.641000000000005</c:v>
                </c:pt>
                <c:pt idx="8522">
                  <c:v>81.603999999999999</c:v>
                </c:pt>
                <c:pt idx="8523">
                  <c:v>81.617000000000004</c:v>
                </c:pt>
                <c:pt idx="8524">
                  <c:v>81.603999999999999</c:v>
                </c:pt>
                <c:pt idx="8525">
                  <c:v>81.603999999999999</c:v>
                </c:pt>
                <c:pt idx="8526">
                  <c:v>81.591999999999999</c:v>
                </c:pt>
                <c:pt idx="8527">
                  <c:v>81.603999999999999</c:v>
                </c:pt>
                <c:pt idx="8528">
                  <c:v>81.58</c:v>
                </c:pt>
                <c:pt idx="8529">
                  <c:v>81.58</c:v>
                </c:pt>
                <c:pt idx="8530">
                  <c:v>81.58</c:v>
                </c:pt>
                <c:pt idx="8531">
                  <c:v>81.531000000000006</c:v>
                </c:pt>
                <c:pt idx="8532">
                  <c:v>81.531000000000006</c:v>
                </c:pt>
                <c:pt idx="8533">
                  <c:v>81.507000000000005</c:v>
                </c:pt>
                <c:pt idx="8534">
                  <c:v>81.481999999999999</c:v>
                </c:pt>
                <c:pt idx="8535">
                  <c:v>81.47</c:v>
                </c:pt>
                <c:pt idx="8536">
                  <c:v>81.421000000000006</c:v>
                </c:pt>
                <c:pt idx="8537">
                  <c:v>81.445999999999998</c:v>
                </c:pt>
                <c:pt idx="8538">
                  <c:v>81.409000000000006</c:v>
                </c:pt>
                <c:pt idx="8539">
                  <c:v>81.409000000000006</c:v>
                </c:pt>
                <c:pt idx="8540">
                  <c:v>81.421000000000006</c:v>
                </c:pt>
                <c:pt idx="8541">
                  <c:v>81.445999999999998</c:v>
                </c:pt>
                <c:pt idx="8542">
                  <c:v>81.421000000000006</c:v>
                </c:pt>
                <c:pt idx="8543">
                  <c:v>81.433000000000007</c:v>
                </c:pt>
                <c:pt idx="8544">
                  <c:v>81.433000000000007</c:v>
                </c:pt>
                <c:pt idx="8545">
                  <c:v>81.421000000000006</c:v>
                </c:pt>
                <c:pt idx="8546">
                  <c:v>81.421000000000006</c:v>
                </c:pt>
                <c:pt idx="8547">
                  <c:v>81.421000000000006</c:v>
                </c:pt>
                <c:pt idx="8548">
                  <c:v>81.397000000000006</c:v>
                </c:pt>
                <c:pt idx="8549">
                  <c:v>81.397000000000006</c:v>
                </c:pt>
                <c:pt idx="8550">
                  <c:v>81.385000000000005</c:v>
                </c:pt>
                <c:pt idx="8551">
                  <c:v>81.385000000000005</c:v>
                </c:pt>
                <c:pt idx="8552">
                  <c:v>81.347999999999999</c:v>
                </c:pt>
                <c:pt idx="8553">
                  <c:v>81.347999999999999</c:v>
                </c:pt>
                <c:pt idx="8554">
                  <c:v>81.323999999999998</c:v>
                </c:pt>
                <c:pt idx="8555">
                  <c:v>81.335999999999999</c:v>
                </c:pt>
                <c:pt idx="8556">
                  <c:v>81.323999999999998</c:v>
                </c:pt>
                <c:pt idx="8557">
                  <c:v>81.36</c:v>
                </c:pt>
                <c:pt idx="8558">
                  <c:v>81.372</c:v>
                </c:pt>
                <c:pt idx="8559">
                  <c:v>81.397000000000006</c:v>
                </c:pt>
                <c:pt idx="8560">
                  <c:v>81.36</c:v>
                </c:pt>
                <c:pt idx="8561">
                  <c:v>81.36</c:v>
                </c:pt>
                <c:pt idx="8562">
                  <c:v>81.397000000000006</c:v>
                </c:pt>
                <c:pt idx="8563">
                  <c:v>81.372</c:v>
                </c:pt>
                <c:pt idx="8564">
                  <c:v>81.397000000000006</c:v>
                </c:pt>
                <c:pt idx="8565">
                  <c:v>81.347999999999999</c:v>
                </c:pt>
                <c:pt idx="8566">
                  <c:v>81.323999999999998</c:v>
                </c:pt>
                <c:pt idx="8567">
                  <c:v>81.323999999999998</c:v>
                </c:pt>
                <c:pt idx="8568">
                  <c:v>81.275000000000006</c:v>
                </c:pt>
                <c:pt idx="8569">
                  <c:v>81.275000000000006</c:v>
                </c:pt>
                <c:pt idx="8570">
                  <c:v>81.238</c:v>
                </c:pt>
                <c:pt idx="8571">
                  <c:v>81.225999999999999</c:v>
                </c:pt>
                <c:pt idx="8572">
                  <c:v>81.200999999999993</c:v>
                </c:pt>
                <c:pt idx="8573">
                  <c:v>81.225999999999999</c:v>
                </c:pt>
                <c:pt idx="8574">
                  <c:v>81.238</c:v>
                </c:pt>
                <c:pt idx="8575">
                  <c:v>81.238</c:v>
                </c:pt>
                <c:pt idx="8576">
                  <c:v>81.238</c:v>
                </c:pt>
                <c:pt idx="8577">
                  <c:v>81.225999999999999</c:v>
                </c:pt>
                <c:pt idx="8578">
                  <c:v>81.213999999999999</c:v>
                </c:pt>
                <c:pt idx="8579">
                  <c:v>81.238</c:v>
                </c:pt>
                <c:pt idx="8580">
                  <c:v>81.213999999999999</c:v>
                </c:pt>
                <c:pt idx="8581">
                  <c:v>81.200999999999993</c:v>
                </c:pt>
                <c:pt idx="8582">
                  <c:v>81.177000000000007</c:v>
                </c:pt>
                <c:pt idx="8583">
                  <c:v>81.165000000000006</c:v>
                </c:pt>
                <c:pt idx="8584">
                  <c:v>81.128</c:v>
                </c:pt>
                <c:pt idx="8585">
                  <c:v>81.103999999999999</c:v>
                </c:pt>
                <c:pt idx="8586">
                  <c:v>81.066999999999993</c:v>
                </c:pt>
                <c:pt idx="8587">
                  <c:v>81.018000000000001</c:v>
                </c:pt>
                <c:pt idx="8588">
                  <c:v>80.994</c:v>
                </c:pt>
                <c:pt idx="8589">
                  <c:v>81.006</c:v>
                </c:pt>
                <c:pt idx="8590">
                  <c:v>80.994</c:v>
                </c:pt>
                <c:pt idx="8591">
                  <c:v>80.981999999999999</c:v>
                </c:pt>
                <c:pt idx="8592">
                  <c:v>80.97</c:v>
                </c:pt>
                <c:pt idx="8593">
                  <c:v>80.97</c:v>
                </c:pt>
                <c:pt idx="8594">
                  <c:v>80.97</c:v>
                </c:pt>
                <c:pt idx="8595">
                  <c:v>80.981999999999999</c:v>
                </c:pt>
                <c:pt idx="8596">
                  <c:v>80.944999999999993</c:v>
                </c:pt>
                <c:pt idx="8597">
                  <c:v>80.933000000000007</c:v>
                </c:pt>
                <c:pt idx="8598">
                  <c:v>80.872</c:v>
                </c:pt>
                <c:pt idx="8599">
                  <c:v>80.884</c:v>
                </c:pt>
                <c:pt idx="8600">
                  <c:v>80.872</c:v>
                </c:pt>
                <c:pt idx="8601">
                  <c:v>80.834999999999994</c:v>
                </c:pt>
                <c:pt idx="8602">
                  <c:v>80.786000000000001</c:v>
                </c:pt>
                <c:pt idx="8603">
                  <c:v>80.724999999999994</c:v>
                </c:pt>
                <c:pt idx="8604">
                  <c:v>80.738</c:v>
                </c:pt>
                <c:pt idx="8605">
                  <c:v>80.700999999999993</c:v>
                </c:pt>
                <c:pt idx="8606">
                  <c:v>80.700999999999993</c:v>
                </c:pt>
                <c:pt idx="8607">
                  <c:v>80.677000000000007</c:v>
                </c:pt>
                <c:pt idx="8608">
                  <c:v>80.664000000000001</c:v>
                </c:pt>
                <c:pt idx="8609">
                  <c:v>80.688999999999993</c:v>
                </c:pt>
                <c:pt idx="8610">
                  <c:v>80.688999999999993</c:v>
                </c:pt>
                <c:pt idx="8611">
                  <c:v>80.688999999999993</c:v>
                </c:pt>
                <c:pt idx="8612">
                  <c:v>80.677000000000007</c:v>
                </c:pt>
                <c:pt idx="8613">
                  <c:v>80.677000000000007</c:v>
                </c:pt>
                <c:pt idx="8614">
                  <c:v>80.652000000000001</c:v>
                </c:pt>
                <c:pt idx="8615">
                  <c:v>80.616</c:v>
                </c:pt>
                <c:pt idx="8616">
                  <c:v>80.578999999999994</c:v>
                </c:pt>
                <c:pt idx="8617">
                  <c:v>80.542000000000002</c:v>
                </c:pt>
                <c:pt idx="8618">
                  <c:v>80.518000000000001</c:v>
                </c:pt>
                <c:pt idx="8619">
                  <c:v>80.506</c:v>
                </c:pt>
                <c:pt idx="8620">
                  <c:v>80.432000000000002</c:v>
                </c:pt>
                <c:pt idx="8621">
                  <c:v>80.396000000000001</c:v>
                </c:pt>
                <c:pt idx="8622">
                  <c:v>80.396000000000001</c:v>
                </c:pt>
                <c:pt idx="8623">
                  <c:v>80.384</c:v>
                </c:pt>
                <c:pt idx="8624">
                  <c:v>80.370999999999995</c:v>
                </c:pt>
                <c:pt idx="8625">
                  <c:v>80.370999999999995</c:v>
                </c:pt>
                <c:pt idx="8626">
                  <c:v>80.370999999999995</c:v>
                </c:pt>
                <c:pt idx="8627">
                  <c:v>80.370999999999995</c:v>
                </c:pt>
                <c:pt idx="8628">
                  <c:v>80.370999999999995</c:v>
                </c:pt>
                <c:pt idx="8629">
                  <c:v>80.384</c:v>
                </c:pt>
                <c:pt idx="8630">
                  <c:v>80.370999999999995</c:v>
                </c:pt>
                <c:pt idx="8631">
                  <c:v>80.346999999999994</c:v>
                </c:pt>
                <c:pt idx="8632">
                  <c:v>80.370999999999995</c:v>
                </c:pt>
                <c:pt idx="8633">
                  <c:v>80.346999999999994</c:v>
                </c:pt>
                <c:pt idx="8634">
                  <c:v>80.286000000000001</c:v>
                </c:pt>
                <c:pt idx="8635">
                  <c:v>80.262</c:v>
                </c:pt>
                <c:pt idx="8636">
                  <c:v>80.236999999999995</c:v>
                </c:pt>
                <c:pt idx="8637">
                  <c:v>80.2</c:v>
                </c:pt>
                <c:pt idx="8638">
                  <c:v>80.176000000000002</c:v>
                </c:pt>
                <c:pt idx="8639">
                  <c:v>80.188000000000002</c:v>
                </c:pt>
                <c:pt idx="8640">
                  <c:v>80.152000000000001</c:v>
                </c:pt>
                <c:pt idx="8641">
                  <c:v>80.176000000000002</c:v>
                </c:pt>
                <c:pt idx="8642">
                  <c:v>80.188000000000002</c:v>
                </c:pt>
                <c:pt idx="8643">
                  <c:v>80.224999999999994</c:v>
                </c:pt>
                <c:pt idx="8644">
                  <c:v>80.2</c:v>
                </c:pt>
                <c:pt idx="8645">
                  <c:v>80.224999999999994</c:v>
                </c:pt>
                <c:pt idx="8646">
                  <c:v>80.2</c:v>
                </c:pt>
                <c:pt idx="8647">
                  <c:v>80.212999999999994</c:v>
                </c:pt>
                <c:pt idx="8648">
                  <c:v>80.2</c:v>
                </c:pt>
                <c:pt idx="8649">
                  <c:v>80.164000000000001</c:v>
                </c:pt>
                <c:pt idx="8650">
                  <c:v>80.152000000000001</c:v>
                </c:pt>
                <c:pt idx="8651">
                  <c:v>80.126999999999995</c:v>
                </c:pt>
                <c:pt idx="8652">
                  <c:v>80.102999999999994</c:v>
                </c:pt>
                <c:pt idx="8653">
                  <c:v>80.054000000000002</c:v>
                </c:pt>
                <c:pt idx="8654">
                  <c:v>80.078000000000003</c:v>
                </c:pt>
                <c:pt idx="8655">
                  <c:v>80.054000000000002</c:v>
                </c:pt>
                <c:pt idx="8656">
                  <c:v>80.03</c:v>
                </c:pt>
                <c:pt idx="8657">
                  <c:v>80.016999999999996</c:v>
                </c:pt>
                <c:pt idx="8658">
                  <c:v>80.054000000000002</c:v>
                </c:pt>
                <c:pt idx="8659">
                  <c:v>80.042000000000002</c:v>
                </c:pt>
                <c:pt idx="8660">
                  <c:v>80.090999999999994</c:v>
                </c:pt>
                <c:pt idx="8661">
                  <c:v>80.090999999999994</c:v>
                </c:pt>
                <c:pt idx="8662">
                  <c:v>80.114999999999995</c:v>
                </c:pt>
                <c:pt idx="8663">
                  <c:v>80.152000000000001</c:v>
                </c:pt>
                <c:pt idx="8664">
                  <c:v>80.126999999999995</c:v>
                </c:pt>
                <c:pt idx="8665">
                  <c:v>80.126999999999995</c:v>
                </c:pt>
                <c:pt idx="8666">
                  <c:v>80.138999999999996</c:v>
                </c:pt>
                <c:pt idx="8667">
                  <c:v>80.138999999999996</c:v>
                </c:pt>
                <c:pt idx="8668">
                  <c:v>80.176000000000002</c:v>
                </c:pt>
                <c:pt idx="8669">
                  <c:v>80.164000000000001</c:v>
                </c:pt>
                <c:pt idx="8670">
                  <c:v>80.152000000000001</c:v>
                </c:pt>
                <c:pt idx="8671">
                  <c:v>80.126999999999995</c:v>
                </c:pt>
                <c:pt idx="8672">
                  <c:v>80.078000000000003</c:v>
                </c:pt>
                <c:pt idx="8673">
                  <c:v>80.102999999999994</c:v>
                </c:pt>
                <c:pt idx="8674">
                  <c:v>80.102999999999994</c:v>
                </c:pt>
                <c:pt idx="8675">
                  <c:v>80.114999999999995</c:v>
                </c:pt>
                <c:pt idx="8676">
                  <c:v>80.152000000000001</c:v>
                </c:pt>
                <c:pt idx="8677">
                  <c:v>80.164000000000001</c:v>
                </c:pt>
                <c:pt idx="8678">
                  <c:v>80.152000000000001</c:v>
                </c:pt>
                <c:pt idx="8679">
                  <c:v>80.176000000000002</c:v>
                </c:pt>
                <c:pt idx="8680">
                  <c:v>80.164000000000001</c:v>
                </c:pt>
                <c:pt idx="8681">
                  <c:v>80.176000000000002</c:v>
                </c:pt>
                <c:pt idx="8682">
                  <c:v>80.164000000000001</c:v>
                </c:pt>
                <c:pt idx="8683">
                  <c:v>80.152000000000001</c:v>
                </c:pt>
                <c:pt idx="8684">
                  <c:v>80.176000000000002</c:v>
                </c:pt>
                <c:pt idx="8685">
                  <c:v>80.164000000000001</c:v>
                </c:pt>
                <c:pt idx="8686">
                  <c:v>80.102999999999994</c:v>
                </c:pt>
                <c:pt idx="8687">
                  <c:v>80.114999999999995</c:v>
                </c:pt>
                <c:pt idx="8688">
                  <c:v>80.126999999999995</c:v>
                </c:pt>
                <c:pt idx="8689">
                  <c:v>80.090999999999994</c:v>
                </c:pt>
                <c:pt idx="8690">
                  <c:v>80.078000000000003</c:v>
                </c:pt>
                <c:pt idx="8691">
                  <c:v>80.102999999999994</c:v>
                </c:pt>
                <c:pt idx="8692">
                  <c:v>80.078000000000003</c:v>
                </c:pt>
                <c:pt idx="8693">
                  <c:v>80.090999999999994</c:v>
                </c:pt>
                <c:pt idx="8694">
                  <c:v>80.138999999999996</c:v>
                </c:pt>
                <c:pt idx="8695">
                  <c:v>80.138999999999996</c:v>
                </c:pt>
                <c:pt idx="8696">
                  <c:v>80.164000000000001</c:v>
                </c:pt>
                <c:pt idx="8697">
                  <c:v>80.164000000000001</c:v>
                </c:pt>
                <c:pt idx="8698">
                  <c:v>80.164000000000001</c:v>
                </c:pt>
                <c:pt idx="8699">
                  <c:v>80.176000000000002</c:v>
                </c:pt>
                <c:pt idx="8700">
                  <c:v>80.152000000000001</c:v>
                </c:pt>
                <c:pt idx="8701">
                  <c:v>80.152000000000001</c:v>
                </c:pt>
                <c:pt idx="8702">
                  <c:v>80.102999999999994</c:v>
                </c:pt>
                <c:pt idx="8703">
                  <c:v>80.066000000000003</c:v>
                </c:pt>
                <c:pt idx="8704">
                  <c:v>80.066000000000003</c:v>
                </c:pt>
                <c:pt idx="8705">
                  <c:v>80.004999999999995</c:v>
                </c:pt>
                <c:pt idx="8706">
                  <c:v>80.004999999999995</c:v>
                </c:pt>
                <c:pt idx="8707">
                  <c:v>79.968999999999994</c:v>
                </c:pt>
                <c:pt idx="8708">
                  <c:v>79.968999999999994</c:v>
                </c:pt>
                <c:pt idx="8709">
                  <c:v>79.968999999999994</c:v>
                </c:pt>
                <c:pt idx="8710">
                  <c:v>79.92</c:v>
                </c:pt>
                <c:pt idx="8711">
                  <c:v>79.92</c:v>
                </c:pt>
                <c:pt idx="8712">
                  <c:v>79.908000000000001</c:v>
                </c:pt>
                <c:pt idx="8713">
                  <c:v>79.894999999999996</c:v>
                </c:pt>
                <c:pt idx="8714">
                  <c:v>79.870999999999995</c:v>
                </c:pt>
                <c:pt idx="8715">
                  <c:v>79.846000000000004</c:v>
                </c:pt>
                <c:pt idx="8716">
                  <c:v>79.822000000000003</c:v>
                </c:pt>
                <c:pt idx="8717">
                  <c:v>79.81</c:v>
                </c:pt>
                <c:pt idx="8718">
                  <c:v>79.760999999999996</c:v>
                </c:pt>
                <c:pt idx="8719">
                  <c:v>79.760999999999996</c:v>
                </c:pt>
                <c:pt idx="8720">
                  <c:v>79.724000000000004</c:v>
                </c:pt>
                <c:pt idx="8721">
                  <c:v>79.688000000000002</c:v>
                </c:pt>
                <c:pt idx="8722">
                  <c:v>79.638999999999996</c:v>
                </c:pt>
                <c:pt idx="8723">
                  <c:v>79.626999999999995</c:v>
                </c:pt>
                <c:pt idx="8724">
                  <c:v>79.614999999999995</c:v>
                </c:pt>
                <c:pt idx="8725">
                  <c:v>79.578000000000003</c:v>
                </c:pt>
                <c:pt idx="8726">
                  <c:v>79.516999999999996</c:v>
                </c:pt>
                <c:pt idx="8727">
                  <c:v>79.540999999999997</c:v>
                </c:pt>
                <c:pt idx="8728">
                  <c:v>79.516999999999996</c:v>
                </c:pt>
                <c:pt idx="8729">
                  <c:v>79.504999999999995</c:v>
                </c:pt>
                <c:pt idx="8730">
                  <c:v>79.492000000000004</c:v>
                </c:pt>
                <c:pt idx="8731">
                  <c:v>79.48</c:v>
                </c:pt>
                <c:pt idx="8732">
                  <c:v>79.456000000000003</c:v>
                </c:pt>
                <c:pt idx="8733">
                  <c:v>79.418999999999997</c:v>
                </c:pt>
                <c:pt idx="8734">
                  <c:v>79.456000000000003</c:v>
                </c:pt>
                <c:pt idx="8735">
                  <c:v>79.37</c:v>
                </c:pt>
                <c:pt idx="8736">
                  <c:v>79.382999999999996</c:v>
                </c:pt>
                <c:pt idx="8737">
                  <c:v>79.346000000000004</c:v>
                </c:pt>
                <c:pt idx="8738">
                  <c:v>79.358000000000004</c:v>
                </c:pt>
                <c:pt idx="8739">
                  <c:v>79.308999999999997</c:v>
                </c:pt>
                <c:pt idx="8740">
                  <c:v>79.248000000000005</c:v>
                </c:pt>
                <c:pt idx="8741">
                  <c:v>79.224000000000004</c:v>
                </c:pt>
                <c:pt idx="8742">
                  <c:v>79.212000000000003</c:v>
                </c:pt>
                <c:pt idx="8743">
                  <c:v>79.212000000000003</c:v>
                </c:pt>
                <c:pt idx="8744">
                  <c:v>79.162999999999997</c:v>
                </c:pt>
                <c:pt idx="8745">
                  <c:v>79.150999999999996</c:v>
                </c:pt>
                <c:pt idx="8746">
                  <c:v>79.174999999999997</c:v>
                </c:pt>
                <c:pt idx="8747">
                  <c:v>79.174999999999997</c:v>
                </c:pt>
                <c:pt idx="8748">
                  <c:v>79.126000000000005</c:v>
                </c:pt>
                <c:pt idx="8749">
                  <c:v>79.150999999999996</c:v>
                </c:pt>
                <c:pt idx="8750">
                  <c:v>79.126000000000005</c:v>
                </c:pt>
                <c:pt idx="8751">
                  <c:v>79.126000000000005</c:v>
                </c:pt>
                <c:pt idx="8752">
                  <c:v>79.126000000000005</c:v>
                </c:pt>
                <c:pt idx="8753">
                  <c:v>79.126000000000005</c:v>
                </c:pt>
                <c:pt idx="8754">
                  <c:v>79.126000000000005</c:v>
                </c:pt>
                <c:pt idx="8755">
                  <c:v>79.076999999999998</c:v>
                </c:pt>
                <c:pt idx="8756">
                  <c:v>79.040999999999997</c:v>
                </c:pt>
                <c:pt idx="8757">
                  <c:v>79.09</c:v>
                </c:pt>
                <c:pt idx="8758">
                  <c:v>79.040999999999997</c:v>
                </c:pt>
                <c:pt idx="8759">
                  <c:v>79.052999999999997</c:v>
                </c:pt>
                <c:pt idx="8760">
                  <c:v>79.052999999999997</c:v>
                </c:pt>
                <c:pt idx="8761">
                  <c:v>79.064999999999998</c:v>
                </c:pt>
                <c:pt idx="8762">
                  <c:v>79.076999999999998</c:v>
                </c:pt>
                <c:pt idx="8763">
                  <c:v>79.040999999999997</c:v>
                </c:pt>
                <c:pt idx="8764">
                  <c:v>79.076999999999998</c:v>
                </c:pt>
                <c:pt idx="8765">
                  <c:v>79.126000000000005</c:v>
                </c:pt>
                <c:pt idx="8766">
                  <c:v>79.138000000000005</c:v>
                </c:pt>
                <c:pt idx="8767">
                  <c:v>79.138000000000005</c:v>
                </c:pt>
                <c:pt idx="8768">
                  <c:v>79.150999999999996</c:v>
                </c:pt>
                <c:pt idx="8769">
                  <c:v>79.162999999999997</c:v>
                </c:pt>
                <c:pt idx="8770">
                  <c:v>79.126000000000005</c:v>
                </c:pt>
                <c:pt idx="8771">
                  <c:v>79.150999999999996</c:v>
                </c:pt>
                <c:pt idx="8772">
                  <c:v>79.162999999999997</c:v>
                </c:pt>
                <c:pt idx="8773">
                  <c:v>79.138000000000005</c:v>
                </c:pt>
                <c:pt idx="8774">
                  <c:v>79.138000000000005</c:v>
                </c:pt>
                <c:pt idx="8775">
                  <c:v>79.126000000000005</c:v>
                </c:pt>
                <c:pt idx="8776">
                  <c:v>79.174999999999997</c:v>
                </c:pt>
                <c:pt idx="8777">
                  <c:v>79.150999999999996</c:v>
                </c:pt>
                <c:pt idx="8778">
                  <c:v>79.114000000000004</c:v>
                </c:pt>
                <c:pt idx="8779">
                  <c:v>79.150999999999996</c:v>
                </c:pt>
                <c:pt idx="8780">
                  <c:v>79.186999999999998</c:v>
                </c:pt>
                <c:pt idx="8781">
                  <c:v>79.162999999999997</c:v>
                </c:pt>
                <c:pt idx="8782">
                  <c:v>79.162999999999997</c:v>
                </c:pt>
                <c:pt idx="8783">
                  <c:v>79.212000000000003</c:v>
                </c:pt>
                <c:pt idx="8784">
                  <c:v>79.212000000000003</c:v>
                </c:pt>
                <c:pt idx="8785">
                  <c:v>79.224000000000004</c:v>
                </c:pt>
                <c:pt idx="8786">
                  <c:v>79.236000000000004</c:v>
                </c:pt>
                <c:pt idx="8787">
                  <c:v>79.212000000000003</c:v>
                </c:pt>
                <c:pt idx="8788">
                  <c:v>79.236000000000004</c:v>
                </c:pt>
                <c:pt idx="8789">
                  <c:v>79.224000000000004</c:v>
                </c:pt>
                <c:pt idx="8790">
                  <c:v>79.212000000000003</c:v>
                </c:pt>
                <c:pt idx="8791">
                  <c:v>79.198999999999998</c:v>
                </c:pt>
                <c:pt idx="8792">
                  <c:v>79.198999999999998</c:v>
                </c:pt>
                <c:pt idx="8793">
                  <c:v>79.162999999999997</c:v>
                </c:pt>
                <c:pt idx="8794">
                  <c:v>79.174999999999997</c:v>
                </c:pt>
                <c:pt idx="8795">
                  <c:v>79.174999999999997</c:v>
                </c:pt>
                <c:pt idx="8796">
                  <c:v>79.174999999999997</c:v>
                </c:pt>
                <c:pt idx="8797">
                  <c:v>79.198999999999998</c:v>
                </c:pt>
                <c:pt idx="8798">
                  <c:v>79.198999999999998</c:v>
                </c:pt>
                <c:pt idx="8799">
                  <c:v>79.198999999999998</c:v>
                </c:pt>
                <c:pt idx="8800">
                  <c:v>79.224000000000004</c:v>
                </c:pt>
                <c:pt idx="8801">
                  <c:v>79.212000000000003</c:v>
                </c:pt>
                <c:pt idx="8802">
                  <c:v>79.212000000000003</c:v>
                </c:pt>
                <c:pt idx="8803">
                  <c:v>79.186999999999998</c:v>
                </c:pt>
                <c:pt idx="8804">
                  <c:v>79.198999999999998</c:v>
                </c:pt>
                <c:pt idx="8805">
                  <c:v>79.138000000000005</c:v>
                </c:pt>
                <c:pt idx="8806">
                  <c:v>79.09</c:v>
                </c:pt>
                <c:pt idx="8807">
                  <c:v>79.114000000000004</c:v>
                </c:pt>
                <c:pt idx="8808">
                  <c:v>79.09</c:v>
                </c:pt>
                <c:pt idx="8809">
                  <c:v>79.064999999999998</c:v>
                </c:pt>
                <c:pt idx="8810">
                  <c:v>79.028999999999996</c:v>
                </c:pt>
                <c:pt idx="8811">
                  <c:v>79.004000000000005</c:v>
                </c:pt>
                <c:pt idx="8812">
                  <c:v>78.98</c:v>
                </c:pt>
                <c:pt idx="8813">
                  <c:v>78.968000000000004</c:v>
                </c:pt>
                <c:pt idx="8814">
                  <c:v>78.954999999999998</c:v>
                </c:pt>
                <c:pt idx="8815">
                  <c:v>78.942999999999998</c:v>
                </c:pt>
                <c:pt idx="8816">
                  <c:v>78.918999999999997</c:v>
                </c:pt>
                <c:pt idx="8817">
                  <c:v>78.906000000000006</c:v>
                </c:pt>
                <c:pt idx="8818">
                  <c:v>78.882000000000005</c:v>
                </c:pt>
                <c:pt idx="8819">
                  <c:v>78.882000000000005</c:v>
                </c:pt>
                <c:pt idx="8820">
                  <c:v>78.87</c:v>
                </c:pt>
                <c:pt idx="8821">
                  <c:v>78.820999999999998</c:v>
                </c:pt>
                <c:pt idx="8822">
                  <c:v>78.796999999999997</c:v>
                </c:pt>
                <c:pt idx="8823">
                  <c:v>78.772000000000006</c:v>
                </c:pt>
                <c:pt idx="8824">
                  <c:v>78.748000000000005</c:v>
                </c:pt>
                <c:pt idx="8825">
                  <c:v>78.748000000000005</c:v>
                </c:pt>
                <c:pt idx="8826">
                  <c:v>78.662000000000006</c:v>
                </c:pt>
                <c:pt idx="8827">
                  <c:v>78.662000000000006</c:v>
                </c:pt>
                <c:pt idx="8828">
                  <c:v>78.638000000000005</c:v>
                </c:pt>
                <c:pt idx="8829">
                  <c:v>78.626000000000005</c:v>
                </c:pt>
                <c:pt idx="8830">
                  <c:v>78.626000000000005</c:v>
                </c:pt>
                <c:pt idx="8831">
                  <c:v>78.614000000000004</c:v>
                </c:pt>
                <c:pt idx="8832">
                  <c:v>78.540000000000006</c:v>
                </c:pt>
                <c:pt idx="8833">
                  <c:v>78.552000000000007</c:v>
                </c:pt>
                <c:pt idx="8834">
                  <c:v>78.576999999999998</c:v>
                </c:pt>
                <c:pt idx="8835">
                  <c:v>78.552000000000007</c:v>
                </c:pt>
                <c:pt idx="8836">
                  <c:v>78.516000000000005</c:v>
                </c:pt>
                <c:pt idx="8837">
                  <c:v>78.528000000000006</c:v>
                </c:pt>
                <c:pt idx="8838">
                  <c:v>78.491</c:v>
                </c:pt>
                <c:pt idx="8839">
                  <c:v>78.478999999999999</c:v>
                </c:pt>
                <c:pt idx="8840">
                  <c:v>78.442999999999998</c:v>
                </c:pt>
                <c:pt idx="8841">
                  <c:v>78.394000000000005</c:v>
                </c:pt>
                <c:pt idx="8842">
                  <c:v>78.344999999999999</c:v>
                </c:pt>
                <c:pt idx="8843">
                  <c:v>78.320999999999998</c:v>
                </c:pt>
                <c:pt idx="8844">
                  <c:v>78.296000000000006</c:v>
                </c:pt>
                <c:pt idx="8845">
                  <c:v>78.272000000000006</c:v>
                </c:pt>
                <c:pt idx="8846">
                  <c:v>78.260000000000005</c:v>
                </c:pt>
                <c:pt idx="8847">
                  <c:v>78.247</c:v>
                </c:pt>
                <c:pt idx="8848">
                  <c:v>78.260000000000005</c:v>
                </c:pt>
                <c:pt idx="8849">
                  <c:v>78.260000000000005</c:v>
                </c:pt>
                <c:pt idx="8850">
                  <c:v>78.247</c:v>
                </c:pt>
                <c:pt idx="8851">
                  <c:v>78.260000000000005</c:v>
                </c:pt>
                <c:pt idx="8852">
                  <c:v>78.284000000000006</c:v>
                </c:pt>
                <c:pt idx="8853">
                  <c:v>78.272000000000006</c:v>
                </c:pt>
                <c:pt idx="8854">
                  <c:v>78.260000000000005</c:v>
                </c:pt>
                <c:pt idx="8855">
                  <c:v>78.247</c:v>
                </c:pt>
                <c:pt idx="8856">
                  <c:v>78.260000000000005</c:v>
                </c:pt>
                <c:pt idx="8857">
                  <c:v>78.222999999999999</c:v>
                </c:pt>
                <c:pt idx="8858">
                  <c:v>78.234999999999999</c:v>
                </c:pt>
                <c:pt idx="8859">
                  <c:v>78.247</c:v>
                </c:pt>
                <c:pt idx="8860">
                  <c:v>78.210999999999999</c:v>
                </c:pt>
                <c:pt idx="8861">
                  <c:v>78.210999999999999</c:v>
                </c:pt>
                <c:pt idx="8862">
                  <c:v>78.162000000000006</c:v>
                </c:pt>
                <c:pt idx="8863">
                  <c:v>78.150000000000006</c:v>
                </c:pt>
                <c:pt idx="8864">
                  <c:v>78.113</c:v>
                </c:pt>
                <c:pt idx="8865">
                  <c:v>78.113</c:v>
                </c:pt>
                <c:pt idx="8866">
                  <c:v>78.063999999999993</c:v>
                </c:pt>
                <c:pt idx="8867">
                  <c:v>78.137</c:v>
                </c:pt>
                <c:pt idx="8868">
                  <c:v>78.137</c:v>
                </c:pt>
                <c:pt idx="8869">
                  <c:v>78.197999999999993</c:v>
                </c:pt>
                <c:pt idx="8870">
                  <c:v>78.186000000000007</c:v>
                </c:pt>
                <c:pt idx="8871">
                  <c:v>78.197999999999993</c:v>
                </c:pt>
                <c:pt idx="8872">
                  <c:v>78.162000000000006</c:v>
                </c:pt>
                <c:pt idx="8873">
                  <c:v>78.234999999999999</c:v>
                </c:pt>
                <c:pt idx="8874">
                  <c:v>78.197999999999993</c:v>
                </c:pt>
                <c:pt idx="8875">
                  <c:v>78.222999999999999</c:v>
                </c:pt>
                <c:pt idx="8876">
                  <c:v>78.234999999999999</c:v>
                </c:pt>
                <c:pt idx="8877">
                  <c:v>78.222999999999999</c:v>
                </c:pt>
                <c:pt idx="8878">
                  <c:v>78.247</c:v>
                </c:pt>
                <c:pt idx="8879">
                  <c:v>78.260000000000005</c:v>
                </c:pt>
                <c:pt idx="8880">
                  <c:v>78.260000000000005</c:v>
                </c:pt>
                <c:pt idx="8881">
                  <c:v>78.197999999999993</c:v>
                </c:pt>
                <c:pt idx="8882">
                  <c:v>78.222999999999999</c:v>
                </c:pt>
                <c:pt idx="8883">
                  <c:v>78.210999999999999</c:v>
                </c:pt>
                <c:pt idx="8884">
                  <c:v>78.210999999999999</c:v>
                </c:pt>
                <c:pt idx="8885">
                  <c:v>78.222999999999999</c:v>
                </c:pt>
                <c:pt idx="8886">
                  <c:v>78.234999999999999</c:v>
                </c:pt>
                <c:pt idx="8887">
                  <c:v>78.260000000000005</c:v>
                </c:pt>
                <c:pt idx="8888">
                  <c:v>78.296000000000006</c:v>
                </c:pt>
                <c:pt idx="8889">
                  <c:v>78.320999999999998</c:v>
                </c:pt>
                <c:pt idx="8890">
                  <c:v>78.332999999999998</c:v>
                </c:pt>
                <c:pt idx="8891">
                  <c:v>78.296000000000006</c:v>
                </c:pt>
                <c:pt idx="8892">
                  <c:v>78.296000000000006</c:v>
                </c:pt>
                <c:pt idx="8893">
                  <c:v>78.296000000000006</c:v>
                </c:pt>
                <c:pt idx="8894">
                  <c:v>78.284000000000006</c:v>
                </c:pt>
                <c:pt idx="8895">
                  <c:v>78.272000000000006</c:v>
                </c:pt>
                <c:pt idx="8896">
                  <c:v>78.260000000000005</c:v>
                </c:pt>
                <c:pt idx="8897">
                  <c:v>78.272000000000006</c:v>
                </c:pt>
                <c:pt idx="8898">
                  <c:v>78.260000000000005</c:v>
                </c:pt>
                <c:pt idx="8899">
                  <c:v>78.260000000000005</c:v>
                </c:pt>
                <c:pt idx="8900">
                  <c:v>78.260000000000005</c:v>
                </c:pt>
                <c:pt idx="8901">
                  <c:v>78.222999999999999</c:v>
                </c:pt>
                <c:pt idx="8902">
                  <c:v>78.234999999999999</c:v>
                </c:pt>
                <c:pt idx="8903">
                  <c:v>78.210999999999999</c:v>
                </c:pt>
                <c:pt idx="8904">
                  <c:v>78.222999999999999</c:v>
                </c:pt>
                <c:pt idx="8905">
                  <c:v>78.247</c:v>
                </c:pt>
                <c:pt idx="8906">
                  <c:v>78.260000000000005</c:v>
                </c:pt>
                <c:pt idx="8907">
                  <c:v>78.260000000000005</c:v>
                </c:pt>
                <c:pt idx="8908">
                  <c:v>78.247</c:v>
                </c:pt>
                <c:pt idx="8909">
                  <c:v>78.247</c:v>
                </c:pt>
                <c:pt idx="8910">
                  <c:v>78.210999999999999</c:v>
                </c:pt>
                <c:pt idx="8911">
                  <c:v>78.210999999999999</c:v>
                </c:pt>
                <c:pt idx="8912">
                  <c:v>78.150000000000006</c:v>
                </c:pt>
                <c:pt idx="8913">
                  <c:v>78.088999999999999</c:v>
                </c:pt>
                <c:pt idx="8914">
                  <c:v>78.028000000000006</c:v>
                </c:pt>
                <c:pt idx="8915">
                  <c:v>78.015000000000001</c:v>
                </c:pt>
                <c:pt idx="8916">
                  <c:v>78.003</c:v>
                </c:pt>
                <c:pt idx="8917">
                  <c:v>77.966999999999999</c:v>
                </c:pt>
                <c:pt idx="8918">
                  <c:v>77.991</c:v>
                </c:pt>
                <c:pt idx="8919">
                  <c:v>77.978999999999999</c:v>
                </c:pt>
                <c:pt idx="8920">
                  <c:v>77.941999999999993</c:v>
                </c:pt>
                <c:pt idx="8921">
                  <c:v>77.966999999999999</c:v>
                </c:pt>
                <c:pt idx="8922">
                  <c:v>77.941999999999993</c:v>
                </c:pt>
                <c:pt idx="8923">
                  <c:v>77.905000000000001</c:v>
                </c:pt>
                <c:pt idx="8924">
                  <c:v>77.881</c:v>
                </c:pt>
                <c:pt idx="8925">
                  <c:v>77.918000000000006</c:v>
                </c:pt>
                <c:pt idx="8926">
                  <c:v>77.918000000000006</c:v>
                </c:pt>
                <c:pt idx="8927">
                  <c:v>77.905000000000001</c:v>
                </c:pt>
                <c:pt idx="8928">
                  <c:v>77.856999999999999</c:v>
                </c:pt>
                <c:pt idx="8929">
                  <c:v>77.856999999999999</c:v>
                </c:pt>
                <c:pt idx="8930">
                  <c:v>77.796000000000006</c:v>
                </c:pt>
                <c:pt idx="8931">
                  <c:v>77.808000000000007</c:v>
                </c:pt>
                <c:pt idx="8932">
                  <c:v>77.747</c:v>
                </c:pt>
                <c:pt idx="8933">
                  <c:v>77.697999999999993</c:v>
                </c:pt>
                <c:pt idx="8934">
                  <c:v>77.697999999999993</c:v>
                </c:pt>
                <c:pt idx="8935">
                  <c:v>77.686000000000007</c:v>
                </c:pt>
                <c:pt idx="8936">
                  <c:v>77.661000000000001</c:v>
                </c:pt>
                <c:pt idx="8937">
                  <c:v>77.697999999999993</c:v>
                </c:pt>
                <c:pt idx="8938">
                  <c:v>77.674000000000007</c:v>
                </c:pt>
                <c:pt idx="8939">
                  <c:v>77.674000000000007</c:v>
                </c:pt>
                <c:pt idx="8940">
                  <c:v>77.674000000000007</c:v>
                </c:pt>
                <c:pt idx="8941">
                  <c:v>77.625</c:v>
                </c:pt>
                <c:pt idx="8942">
                  <c:v>77.637</c:v>
                </c:pt>
                <c:pt idx="8943">
                  <c:v>77.575999999999993</c:v>
                </c:pt>
                <c:pt idx="8944">
                  <c:v>77.551000000000002</c:v>
                </c:pt>
                <c:pt idx="8945">
                  <c:v>77.575999999999993</c:v>
                </c:pt>
                <c:pt idx="8946">
                  <c:v>77.563999999999993</c:v>
                </c:pt>
                <c:pt idx="8947">
                  <c:v>77.515000000000001</c:v>
                </c:pt>
                <c:pt idx="8948">
                  <c:v>77.453999999999994</c:v>
                </c:pt>
                <c:pt idx="8949">
                  <c:v>77.477999999999994</c:v>
                </c:pt>
                <c:pt idx="8950">
                  <c:v>77.441999999999993</c:v>
                </c:pt>
                <c:pt idx="8951">
                  <c:v>77.381</c:v>
                </c:pt>
                <c:pt idx="8952">
                  <c:v>77.405000000000001</c:v>
                </c:pt>
                <c:pt idx="8953">
                  <c:v>77.367999999999995</c:v>
                </c:pt>
                <c:pt idx="8954">
                  <c:v>77.381</c:v>
                </c:pt>
                <c:pt idx="8955">
                  <c:v>77.405000000000001</c:v>
                </c:pt>
                <c:pt idx="8956">
                  <c:v>77.405000000000001</c:v>
                </c:pt>
                <c:pt idx="8957">
                  <c:v>77.417000000000002</c:v>
                </c:pt>
                <c:pt idx="8958">
                  <c:v>77.417000000000002</c:v>
                </c:pt>
                <c:pt idx="8959">
                  <c:v>77.429000000000002</c:v>
                </c:pt>
                <c:pt idx="8960">
                  <c:v>77.429000000000002</c:v>
                </c:pt>
                <c:pt idx="8961">
                  <c:v>77.393000000000001</c:v>
                </c:pt>
                <c:pt idx="8962">
                  <c:v>77.405000000000001</c:v>
                </c:pt>
                <c:pt idx="8963">
                  <c:v>77.405000000000001</c:v>
                </c:pt>
                <c:pt idx="8964">
                  <c:v>77.367999999999995</c:v>
                </c:pt>
                <c:pt idx="8965">
                  <c:v>77.381</c:v>
                </c:pt>
                <c:pt idx="8966">
                  <c:v>77.393000000000001</c:v>
                </c:pt>
                <c:pt idx="8967">
                  <c:v>77.367999999999995</c:v>
                </c:pt>
                <c:pt idx="8968">
                  <c:v>77.367999999999995</c:v>
                </c:pt>
                <c:pt idx="8969">
                  <c:v>77.355999999999995</c:v>
                </c:pt>
                <c:pt idx="8970">
                  <c:v>77.367999999999995</c:v>
                </c:pt>
                <c:pt idx="8971">
                  <c:v>77.331999999999994</c:v>
                </c:pt>
                <c:pt idx="8972">
                  <c:v>77.367999999999995</c:v>
                </c:pt>
                <c:pt idx="8973">
                  <c:v>77.367999999999995</c:v>
                </c:pt>
                <c:pt idx="8974">
                  <c:v>77.355999999999995</c:v>
                </c:pt>
                <c:pt idx="8975">
                  <c:v>77.367999999999995</c:v>
                </c:pt>
                <c:pt idx="8976">
                  <c:v>77.367999999999995</c:v>
                </c:pt>
                <c:pt idx="8977">
                  <c:v>77.393000000000001</c:v>
                </c:pt>
                <c:pt idx="8978">
                  <c:v>77.381</c:v>
                </c:pt>
                <c:pt idx="8979">
                  <c:v>77.429000000000002</c:v>
                </c:pt>
                <c:pt idx="8980">
                  <c:v>77.405000000000001</c:v>
                </c:pt>
                <c:pt idx="8981">
                  <c:v>77.417000000000002</c:v>
                </c:pt>
                <c:pt idx="8982">
                  <c:v>77.405000000000001</c:v>
                </c:pt>
                <c:pt idx="8983">
                  <c:v>77.405000000000001</c:v>
                </c:pt>
                <c:pt idx="8984">
                  <c:v>77.405000000000001</c:v>
                </c:pt>
                <c:pt idx="8985">
                  <c:v>77.381</c:v>
                </c:pt>
                <c:pt idx="8986">
                  <c:v>77.417000000000002</c:v>
                </c:pt>
                <c:pt idx="8987">
                  <c:v>77.417000000000002</c:v>
                </c:pt>
                <c:pt idx="8988">
                  <c:v>77.453999999999994</c:v>
                </c:pt>
                <c:pt idx="8989">
                  <c:v>77.417000000000002</c:v>
                </c:pt>
                <c:pt idx="8990">
                  <c:v>77.441999999999993</c:v>
                </c:pt>
                <c:pt idx="8991">
                  <c:v>77.465999999999994</c:v>
                </c:pt>
                <c:pt idx="8992">
                  <c:v>77.477999999999994</c:v>
                </c:pt>
                <c:pt idx="8993">
                  <c:v>77.503</c:v>
                </c:pt>
                <c:pt idx="8994">
                  <c:v>77.465999999999994</c:v>
                </c:pt>
                <c:pt idx="8995">
                  <c:v>77.539000000000001</c:v>
                </c:pt>
                <c:pt idx="8996">
                  <c:v>77.503</c:v>
                </c:pt>
                <c:pt idx="8997">
                  <c:v>77.503</c:v>
                </c:pt>
                <c:pt idx="8998">
                  <c:v>77.489999999999995</c:v>
                </c:pt>
                <c:pt idx="8999">
                  <c:v>77.465999999999994</c:v>
                </c:pt>
                <c:pt idx="9000">
                  <c:v>77.477999999999994</c:v>
                </c:pt>
                <c:pt idx="9001">
                  <c:v>77.489999999999995</c:v>
                </c:pt>
                <c:pt idx="9002">
                  <c:v>77.441999999999993</c:v>
                </c:pt>
                <c:pt idx="9003">
                  <c:v>77.477999999999994</c:v>
                </c:pt>
                <c:pt idx="9004">
                  <c:v>77.429000000000002</c:v>
                </c:pt>
                <c:pt idx="9005">
                  <c:v>77.441999999999993</c:v>
                </c:pt>
                <c:pt idx="9006">
                  <c:v>77.441999999999993</c:v>
                </c:pt>
                <c:pt idx="9007">
                  <c:v>77.393000000000001</c:v>
                </c:pt>
                <c:pt idx="9008">
                  <c:v>77.429000000000002</c:v>
                </c:pt>
                <c:pt idx="9009">
                  <c:v>77.429000000000002</c:v>
                </c:pt>
                <c:pt idx="9010">
                  <c:v>77.405000000000001</c:v>
                </c:pt>
                <c:pt idx="9011">
                  <c:v>77.355999999999995</c:v>
                </c:pt>
                <c:pt idx="9012">
                  <c:v>77.355999999999995</c:v>
                </c:pt>
                <c:pt idx="9013">
                  <c:v>77.343999999999994</c:v>
                </c:pt>
                <c:pt idx="9014">
                  <c:v>77.355999999999995</c:v>
                </c:pt>
                <c:pt idx="9015">
                  <c:v>77.319999999999993</c:v>
                </c:pt>
                <c:pt idx="9016">
                  <c:v>77.307000000000002</c:v>
                </c:pt>
                <c:pt idx="9017">
                  <c:v>77.271000000000001</c:v>
                </c:pt>
                <c:pt idx="9018">
                  <c:v>77.257999999999996</c:v>
                </c:pt>
                <c:pt idx="9019">
                  <c:v>77.271000000000001</c:v>
                </c:pt>
                <c:pt idx="9020">
                  <c:v>77.221999999999994</c:v>
                </c:pt>
                <c:pt idx="9021">
                  <c:v>77.197000000000003</c:v>
                </c:pt>
                <c:pt idx="9022">
                  <c:v>77.173000000000002</c:v>
                </c:pt>
                <c:pt idx="9023">
                  <c:v>77.161000000000001</c:v>
                </c:pt>
                <c:pt idx="9024">
                  <c:v>77.111999999999995</c:v>
                </c:pt>
                <c:pt idx="9025">
                  <c:v>77.123999999999995</c:v>
                </c:pt>
                <c:pt idx="9026">
                  <c:v>77.087999999999994</c:v>
                </c:pt>
                <c:pt idx="9027">
                  <c:v>77.087999999999994</c:v>
                </c:pt>
                <c:pt idx="9028">
                  <c:v>77.075000000000003</c:v>
                </c:pt>
                <c:pt idx="9029">
                  <c:v>77.063000000000002</c:v>
                </c:pt>
                <c:pt idx="9030">
                  <c:v>77.039000000000001</c:v>
                </c:pt>
                <c:pt idx="9031">
                  <c:v>77.027000000000001</c:v>
                </c:pt>
                <c:pt idx="9032">
                  <c:v>77.051000000000002</c:v>
                </c:pt>
                <c:pt idx="9033">
                  <c:v>77.027000000000001</c:v>
                </c:pt>
                <c:pt idx="9034">
                  <c:v>77.013999999999996</c:v>
                </c:pt>
                <c:pt idx="9035">
                  <c:v>76.989999999999995</c:v>
                </c:pt>
                <c:pt idx="9036">
                  <c:v>76.953000000000003</c:v>
                </c:pt>
                <c:pt idx="9037">
                  <c:v>76.977999999999994</c:v>
                </c:pt>
                <c:pt idx="9038">
                  <c:v>76.953000000000003</c:v>
                </c:pt>
                <c:pt idx="9039">
                  <c:v>76.953000000000003</c:v>
                </c:pt>
                <c:pt idx="9040">
                  <c:v>76.929000000000002</c:v>
                </c:pt>
                <c:pt idx="9041">
                  <c:v>76.929000000000002</c:v>
                </c:pt>
                <c:pt idx="9042">
                  <c:v>76.917000000000002</c:v>
                </c:pt>
                <c:pt idx="9043">
                  <c:v>76.88</c:v>
                </c:pt>
                <c:pt idx="9044">
                  <c:v>76.843000000000004</c:v>
                </c:pt>
                <c:pt idx="9045">
                  <c:v>76.807000000000002</c:v>
                </c:pt>
                <c:pt idx="9046">
                  <c:v>76.795000000000002</c:v>
                </c:pt>
                <c:pt idx="9047">
                  <c:v>76.795000000000002</c:v>
                </c:pt>
                <c:pt idx="9048">
                  <c:v>76.77</c:v>
                </c:pt>
                <c:pt idx="9049">
                  <c:v>76.757999999999996</c:v>
                </c:pt>
                <c:pt idx="9050">
                  <c:v>76.77</c:v>
                </c:pt>
                <c:pt idx="9051">
                  <c:v>76.77</c:v>
                </c:pt>
                <c:pt idx="9052">
                  <c:v>76.77</c:v>
                </c:pt>
                <c:pt idx="9053">
                  <c:v>76.781999999999996</c:v>
                </c:pt>
                <c:pt idx="9054">
                  <c:v>76.721000000000004</c:v>
                </c:pt>
                <c:pt idx="9055">
                  <c:v>76.77</c:v>
                </c:pt>
                <c:pt idx="9056">
                  <c:v>76.721000000000004</c:v>
                </c:pt>
                <c:pt idx="9057">
                  <c:v>76.721000000000004</c:v>
                </c:pt>
                <c:pt idx="9058">
                  <c:v>76.709000000000003</c:v>
                </c:pt>
                <c:pt idx="9059">
                  <c:v>76.721000000000004</c:v>
                </c:pt>
                <c:pt idx="9060">
                  <c:v>76.721000000000004</c:v>
                </c:pt>
                <c:pt idx="9061">
                  <c:v>76.709000000000003</c:v>
                </c:pt>
                <c:pt idx="9062">
                  <c:v>76.733999999999995</c:v>
                </c:pt>
                <c:pt idx="9063">
                  <c:v>76.745999999999995</c:v>
                </c:pt>
                <c:pt idx="9064">
                  <c:v>76.709000000000003</c:v>
                </c:pt>
                <c:pt idx="9065">
                  <c:v>76.745999999999995</c:v>
                </c:pt>
                <c:pt idx="9066">
                  <c:v>76.733999999999995</c:v>
                </c:pt>
                <c:pt idx="9067">
                  <c:v>76.745999999999995</c:v>
                </c:pt>
                <c:pt idx="9068">
                  <c:v>76.757999999999996</c:v>
                </c:pt>
                <c:pt idx="9069">
                  <c:v>76.781999999999996</c:v>
                </c:pt>
                <c:pt idx="9070">
                  <c:v>76.795000000000002</c:v>
                </c:pt>
                <c:pt idx="9071">
                  <c:v>76.807000000000002</c:v>
                </c:pt>
                <c:pt idx="9072">
                  <c:v>76.795000000000002</c:v>
                </c:pt>
                <c:pt idx="9073">
                  <c:v>76.781999999999996</c:v>
                </c:pt>
                <c:pt idx="9074">
                  <c:v>76.781999999999996</c:v>
                </c:pt>
                <c:pt idx="9075">
                  <c:v>76.757999999999996</c:v>
                </c:pt>
                <c:pt idx="9076">
                  <c:v>76.757999999999996</c:v>
                </c:pt>
                <c:pt idx="9077">
                  <c:v>76.757999999999996</c:v>
                </c:pt>
                <c:pt idx="9078">
                  <c:v>76.757999999999996</c:v>
                </c:pt>
                <c:pt idx="9079">
                  <c:v>76.733999999999995</c:v>
                </c:pt>
                <c:pt idx="9080">
                  <c:v>76.745999999999995</c:v>
                </c:pt>
                <c:pt idx="9081">
                  <c:v>76.745999999999995</c:v>
                </c:pt>
                <c:pt idx="9082">
                  <c:v>76.757999999999996</c:v>
                </c:pt>
                <c:pt idx="9083">
                  <c:v>76.745999999999995</c:v>
                </c:pt>
                <c:pt idx="9084">
                  <c:v>76.77</c:v>
                </c:pt>
                <c:pt idx="9085">
                  <c:v>76.795000000000002</c:v>
                </c:pt>
                <c:pt idx="9086">
                  <c:v>76.781999999999996</c:v>
                </c:pt>
                <c:pt idx="9087">
                  <c:v>76.819000000000003</c:v>
                </c:pt>
                <c:pt idx="9088">
                  <c:v>76.819000000000003</c:v>
                </c:pt>
                <c:pt idx="9089">
                  <c:v>76.807000000000002</c:v>
                </c:pt>
                <c:pt idx="9090">
                  <c:v>76.807000000000002</c:v>
                </c:pt>
                <c:pt idx="9091">
                  <c:v>76.807000000000002</c:v>
                </c:pt>
                <c:pt idx="9092">
                  <c:v>76.807000000000002</c:v>
                </c:pt>
                <c:pt idx="9093">
                  <c:v>76.795000000000002</c:v>
                </c:pt>
                <c:pt idx="9094">
                  <c:v>76.795000000000002</c:v>
                </c:pt>
                <c:pt idx="9095">
                  <c:v>76.807000000000002</c:v>
                </c:pt>
                <c:pt idx="9096">
                  <c:v>76.819000000000003</c:v>
                </c:pt>
                <c:pt idx="9097">
                  <c:v>76.831000000000003</c:v>
                </c:pt>
                <c:pt idx="9098">
                  <c:v>76.831000000000003</c:v>
                </c:pt>
                <c:pt idx="9099">
                  <c:v>76.819000000000003</c:v>
                </c:pt>
                <c:pt idx="9100">
                  <c:v>76.831000000000003</c:v>
                </c:pt>
                <c:pt idx="9101">
                  <c:v>76.831000000000003</c:v>
                </c:pt>
                <c:pt idx="9102">
                  <c:v>76.843000000000004</c:v>
                </c:pt>
                <c:pt idx="9103">
                  <c:v>76.867999999999995</c:v>
                </c:pt>
                <c:pt idx="9104">
                  <c:v>76.855999999999995</c:v>
                </c:pt>
                <c:pt idx="9105">
                  <c:v>76.855999999999995</c:v>
                </c:pt>
                <c:pt idx="9106">
                  <c:v>76.831000000000003</c:v>
                </c:pt>
                <c:pt idx="9107">
                  <c:v>76.831000000000003</c:v>
                </c:pt>
                <c:pt idx="9108">
                  <c:v>76.831000000000003</c:v>
                </c:pt>
                <c:pt idx="9109">
                  <c:v>76.807000000000002</c:v>
                </c:pt>
                <c:pt idx="9110">
                  <c:v>76.781999999999996</c:v>
                </c:pt>
                <c:pt idx="9111">
                  <c:v>76.745999999999995</c:v>
                </c:pt>
                <c:pt idx="9112">
                  <c:v>76.733999999999995</c:v>
                </c:pt>
                <c:pt idx="9113">
                  <c:v>76.721000000000004</c:v>
                </c:pt>
                <c:pt idx="9114">
                  <c:v>76.673000000000002</c:v>
                </c:pt>
                <c:pt idx="9115">
                  <c:v>76.697000000000003</c:v>
                </c:pt>
                <c:pt idx="9116">
                  <c:v>76.647999999999996</c:v>
                </c:pt>
                <c:pt idx="9117">
                  <c:v>76.647999999999996</c:v>
                </c:pt>
                <c:pt idx="9118">
                  <c:v>76.673000000000002</c:v>
                </c:pt>
                <c:pt idx="9119">
                  <c:v>76.635999999999996</c:v>
                </c:pt>
                <c:pt idx="9120">
                  <c:v>76.647999999999996</c:v>
                </c:pt>
                <c:pt idx="9121">
                  <c:v>76.587000000000003</c:v>
                </c:pt>
                <c:pt idx="9122">
                  <c:v>76.563000000000002</c:v>
                </c:pt>
                <c:pt idx="9123">
                  <c:v>76.563000000000002</c:v>
                </c:pt>
                <c:pt idx="9124">
                  <c:v>76.537999999999997</c:v>
                </c:pt>
                <c:pt idx="9125">
                  <c:v>76.489000000000004</c:v>
                </c:pt>
                <c:pt idx="9126">
                  <c:v>76.477000000000004</c:v>
                </c:pt>
                <c:pt idx="9127">
                  <c:v>76.403999999999996</c:v>
                </c:pt>
                <c:pt idx="9128">
                  <c:v>76.38</c:v>
                </c:pt>
                <c:pt idx="9129">
                  <c:v>76.367000000000004</c:v>
                </c:pt>
                <c:pt idx="9130">
                  <c:v>76.367000000000004</c:v>
                </c:pt>
                <c:pt idx="9131">
                  <c:v>76.293999999999997</c:v>
                </c:pt>
                <c:pt idx="9132">
                  <c:v>76.305999999999997</c:v>
                </c:pt>
                <c:pt idx="9133">
                  <c:v>76.305999999999997</c:v>
                </c:pt>
                <c:pt idx="9134">
                  <c:v>76.305999999999997</c:v>
                </c:pt>
                <c:pt idx="9135">
                  <c:v>76.27</c:v>
                </c:pt>
                <c:pt idx="9136">
                  <c:v>76.257000000000005</c:v>
                </c:pt>
                <c:pt idx="9137">
                  <c:v>76.281999999999996</c:v>
                </c:pt>
                <c:pt idx="9138">
                  <c:v>76.257000000000005</c:v>
                </c:pt>
                <c:pt idx="9139">
                  <c:v>76.27</c:v>
                </c:pt>
                <c:pt idx="9140">
                  <c:v>76.257000000000005</c:v>
                </c:pt>
                <c:pt idx="9141">
                  <c:v>76.233000000000004</c:v>
                </c:pt>
                <c:pt idx="9142">
                  <c:v>76.245000000000005</c:v>
                </c:pt>
                <c:pt idx="9143">
                  <c:v>76.195999999999998</c:v>
                </c:pt>
                <c:pt idx="9144">
                  <c:v>76.171999999999997</c:v>
                </c:pt>
                <c:pt idx="9145">
                  <c:v>76.183999999999997</c:v>
                </c:pt>
                <c:pt idx="9146">
                  <c:v>76.135000000000005</c:v>
                </c:pt>
                <c:pt idx="9147">
                  <c:v>76.147999999999996</c:v>
                </c:pt>
                <c:pt idx="9148">
                  <c:v>76.171999999999997</c:v>
                </c:pt>
                <c:pt idx="9149">
                  <c:v>76.123000000000005</c:v>
                </c:pt>
                <c:pt idx="9150">
                  <c:v>76.147999999999996</c:v>
                </c:pt>
                <c:pt idx="9151">
                  <c:v>76.135000000000005</c:v>
                </c:pt>
                <c:pt idx="9152">
                  <c:v>76.147999999999996</c:v>
                </c:pt>
                <c:pt idx="9153">
                  <c:v>76.147999999999996</c:v>
                </c:pt>
                <c:pt idx="9154">
                  <c:v>76.16</c:v>
                </c:pt>
                <c:pt idx="9155">
                  <c:v>76.123000000000005</c:v>
                </c:pt>
                <c:pt idx="9156">
                  <c:v>76.183999999999997</c:v>
                </c:pt>
                <c:pt idx="9157">
                  <c:v>76.135000000000005</c:v>
                </c:pt>
                <c:pt idx="9158">
                  <c:v>76.147999999999996</c:v>
                </c:pt>
                <c:pt idx="9159">
                  <c:v>76.16</c:v>
                </c:pt>
                <c:pt idx="9160">
                  <c:v>76.147999999999996</c:v>
                </c:pt>
                <c:pt idx="9161">
                  <c:v>76.171999999999997</c:v>
                </c:pt>
                <c:pt idx="9162">
                  <c:v>76.183999999999997</c:v>
                </c:pt>
                <c:pt idx="9163">
                  <c:v>76.195999999999998</c:v>
                </c:pt>
                <c:pt idx="9164">
                  <c:v>76.209000000000003</c:v>
                </c:pt>
                <c:pt idx="9165">
                  <c:v>76.195999999999998</c:v>
                </c:pt>
                <c:pt idx="9166">
                  <c:v>76.281999999999996</c:v>
                </c:pt>
                <c:pt idx="9167">
                  <c:v>76.281999999999996</c:v>
                </c:pt>
                <c:pt idx="9168">
                  <c:v>76.319000000000003</c:v>
                </c:pt>
                <c:pt idx="9169">
                  <c:v>76.319000000000003</c:v>
                </c:pt>
                <c:pt idx="9170">
                  <c:v>76.38</c:v>
                </c:pt>
                <c:pt idx="9171">
                  <c:v>76.391999999999996</c:v>
                </c:pt>
                <c:pt idx="9172">
                  <c:v>76.415999999999997</c:v>
                </c:pt>
                <c:pt idx="9173">
                  <c:v>76.453000000000003</c:v>
                </c:pt>
                <c:pt idx="9174">
                  <c:v>76.465000000000003</c:v>
                </c:pt>
                <c:pt idx="9175">
                  <c:v>76.453000000000003</c:v>
                </c:pt>
                <c:pt idx="9176">
                  <c:v>76.465000000000003</c:v>
                </c:pt>
                <c:pt idx="9177">
                  <c:v>76.465000000000003</c:v>
                </c:pt>
                <c:pt idx="9178">
                  <c:v>76.465000000000003</c:v>
                </c:pt>
                <c:pt idx="9179">
                  <c:v>76.465000000000003</c:v>
                </c:pt>
                <c:pt idx="9180">
                  <c:v>76.477000000000004</c:v>
                </c:pt>
                <c:pt idx="9181">
                  <c:v>76.465000000000003</c:v>
                </c:pt>
                <c:pt idx="9182">
                  <c:v>76.501999999999995</c:v>
                </c:pt>
                <c:pt idx="9183">
                  <c:v>76.513999999999996</c:v>
                </c:pt>
                <c:pt idx="9184">
                  <c:v>76.525999999999996</c:v>
                </c:pt>
                <c:pt idx="9185">
                  <c:v>76.55</c:v>
                </c:pt>
                <c:pt idx="9186">
                  <c:v>76.563000000000002</c:v>
                </c:pt>
                <c:pt idx="9187">
                  <c:v>76.563000000000002</c:v>
                </c:pt>
                <c:pt idx="9188">
                  <c:v>76.587000000000003</c:v>
                </c:pt>
                <c:pt idx="9189">
                  <c:v>76.623999999999995</c:v>
                </c:pt>
                <c:pt idx="9190">
                  <c:v>76.623999999999995</c:v>
                </c:pt>
                <c:pt idx="9191">
                  <c:v>76.647999999999996</c:v>
                </c:pt>
                <c:pt idx="9192">
                  <c:v>76.635999999999996</c:v>
                </c:pt>
                <c:pt idx="9193">
                  <c:v>76.635999999999996</c:v>
                </c:pt>
                <c:pt idx="9194">
                  <c:v>76.66</c:v>
                </c:pt>
                <c:pt idx="9195">
                  <c:v>76.673000000000002</c:v>
                </c:pt>
                <c:pt idx="9196">
                  <c:v>76.685000000000002</c:v>
                </c:pt>
                <c:pt idx="9197">
                  <c:v>76.697000000000003</c:v>
                </c:pt>
                <c:pt idx="9198">
                  <c:v>76.721000000000004</c:v>
                </c:pt>
                <c:pt idx="9199">
                  <c:v>76.721000000000004</c:v>
                </c:pt>
                <c:pt idx="9200">
                  <c:v>76.757999999999996</c:v>
                </c:pt>
                <c:pt idx="9201">
                  <c:v>76.77</c:v>
                </c:pt>
                <c:pt idx="9202">
                  <c:v>76.781999999999996</c:v>
                </c:pt>
                <c:pt idx="9203">
                  <c:v>76.77</c:v>
                </c:pt>
                <c:pt idx="9204">
                  <c:v>76.795000000000002</c:v>
                </c:pt>
                <c:pt idx="9205">
                  <c:v>76.781999999999996</c:v>
                </c:pt>
                <c:pt idx="9206">
                  <c:v>76.795000000000002</c:v>
                </c:pt>
                <c:pt idx="9207">
                  <c:v>76.807000000000002</c:v>
                </c:pt>
                <c:pt idx="9208">
                  <c:v>76.795000000000002</c:v>
                </c:pt>
                <c:pt idx="9209">
                  <c:v>76.757999999999996</c:v>
                </c:pt>
                <c:pt idx="9210">
                  <c:v>76.721000000000004</c:v>
                </c:pt>
                <c:pt idx="9211">
                  <c:v>76.721000000000004</c:v>
                </c:pt>
                <c:pt idx="9212">
                  <c:v>76.709000000000003</c:v>
                </c:pt>
                <c:pt idx="9213">
                  <c:v>76.697000000000003</c:v>
                </c:pt>
                <c:pt idx="9214">
                  <c:v>76.697000000000003</c:v>
                </c:pt>
                <c:pt idx="9215">
                  <c:v>76.647999999999996</c:v>
                </c:pt>
                <c:pt idx="9216">
                  <c:v>76.647999999999996</c:v>
                </c:pt>
                <c:pt idx="9217">
                  <c:v>76.611999999999995</c:v>
                </c:pt>
                <c:pt idx="9218">
                  <c:v>76.575000000000003</c:v>
                </c:pt>
                <c:pt idx="9219">
                  <c:v>76.575000000000003</c:v>
                </c:pt>
                <c:pt idx="9220">
                  <c:v>76.587000000000003</c:v>
                </c:pt>
                <c:pt idx="9221">
                  <c:v>76.525999999999996</c:v>
                </c:pt>
                <c:pt idx="9222">
                  <c:v>76.537999999999997</c:v>
                </c:pt>
                <c:pt idx="9223">
                  <c:v>76.55</c:v>
                </c:pt>
                <c:pt idx="9224">
                  <c:v>76.513999999999996</c:v>
                </c:pt>
                <c:pt idx="9225">
                  <c:v>76.477000000000004</c:v>
                </c:pt>
                <c:pt idx="9226">
                  <c:v>76.477000000000004</c:v>
                </c:pt>
                <c:pt idx="9227">
                  <c:v>76.441000000000003</c:v>
                </c:pt>
                <c:pt idx="9228">
                  <c:v>76.441000000000003</c:v>
                </c:pt>
                <c:pt idx="9229">
                  <c:v>76.403999999999996</c:v>
                </c:pt>
                <c:pt idx="9230">
                  <c:v>76.391999999999996</c:v>
                </c:pt>
                <c:pt idx="9231">
                  <c:v>76.38</c:v>
                </c:pt>
                <c:pt idx="9232">
                  <c:v>76.38</c:v>
                </c:pt>
                <c:pt idx="9233">
                  <c:v>76.403999999999996</c:v>
                </c:pt>
                <c:pt idx="9234">
                  <c:v>76.403999999999996</c:v>
                </c:pt>
                <c:pt idx="9235">
                  <c:v>76.403999999999996</c:v>
                </c:pt>
                <c:pt idx="9236">
                  <c:v>76.403999999999996</c:v>
                </c:pt>
                <c:pt idx="9237">
                  <c:v>76.403999999999996</c:v>
                </c:pt>
                <c:pt idx="9238">
                  <c:v>76.427999999999997</c:v>
                </c:pt>
                <c:pt idx="9239">
                  <c:v>76.391999999999996</c:v>
                </c:pt>
                <c:pt idx="9240">
                  <c:v>76.391999999999996</c:v>
                </c:pt>
                <c:pt idx="9241">
                  <c:v>76.38</c:v>
                </c:pt>
                <c:pt idx="9242">
                  <c:v>76.391999999999996</c:v>
                </c:pt>
                <c:pt idx="9243">
                  <c:v>76.391999999999996</c:v>
                </c:pt>
                <c:pt idx="9244">
                  <c:v>76.403999999999996</c:v>
                </c:pt>
                <c:pt idx="9245">
                  <c:v>76.403999999999996</c:v>
                </c:pt>
                <c:pt idx="9246">
                  <c:v>76.391999999999996</c:v>
                </c:pt>
                <c:pt idx="9247">
                  <c:v>76.343000000000004</c:v>
                </c:pt>
                <c:pt idx="9248">
                  <c:v>76.343000000000004</c:v>
                </c:pt>
                <c:pt idx="9249">
                  <c:v>76.355000000000004</c:v>
                </c:pt>
                <c:pt idx="9250">
                  <c:v>76.331000000000003</c:v>
                </c:pt>
                <c:pt idx="9251">
                  <c:v>76.343000000000004</c:v>
                </c:pt>
                <c:pt idx="9252">
                  <c:v>76.355000000000004</c:v>
                </c:pt>
                <c:pt idx="9253">
                  <c:v>76.319000000000003</c:v>
                </c:pt>
                <c:pt idx="9254">
                  <c:v>76.343000000000004</c:v>
                </c:pt>
                <c:pt idx="9255">
                  <c:v>76.331000000000003</c:v>
                </c:pt>
                <c:pt idx="9256">
                  <c:v>76.319000000000003</c:v>
                </c:pt>
                <c:pt idx="9257">
                  <c:v>76.331000000000003</c:v>
                </c:pt>
                <c:pt idx="9258">
                  <c:v>76.319000000000003</c:v>
                </c:pt>
                <c:pt idx="9259">
                  <c:v>76.343000000000004</c:v>
                </c:pt>
                <c:pt idx="9260">
                  <c:v>76.343000000000004</c:v>
                </c:pt>
                <c:pt idx="9261">
                  <c:v>76.343000000000004</c:v>
                </c:pt>
                <c:pt idx="9262">
                  <c:v>76.355000000000004</c:v>
                </c:pt>
                <c:pt idx="9263">
                  <c:v>76.355000000000004</c:v>
                </c:pt>
                <c:pt idx="9264">
                  <c:v>76.367000000000004</c:v>
                </c:pt>
                <c:pt idx="9265">
                  <c:v>76.403999999999996</c:v>
                </c:pt>
                <c:pt idx="9266">
                  <c:v>76.391999999999996</c:v>
                </c:pt>
                <c:pt idx="9267">
                  <c:v>76.415999999999997</c:v>
                </c:pt>
                <c:pt idx="9268">
                  <c:v>76.477000000000004</c:v>
                </c:pt>
                <c:pt idx="9269">
                  <c:v>76.477000000000004</c:v>
                </c:pt>
                <c:pt idx="9270">
                  <c:v>76.501999999999995</c:v>
                </c:pt>
                <c:pt idx="9271">
                  <c:v>76.525999999999996</c:v>
                </c:pt>
                <c:pt idx="9272">
                  <c:v>76.537999999999997</c:v>
                </c:pt>
                <c:pt idx="9273">
                  <c:v>76.55</c:v>
                </c:pt>
                <c:pt idx="9274">
                  <c:v>76.575000000000003</c:v>
                </c:pt>
                <c:pt idx="9275">
                  <c:v>76.599000000000004</c:v>
                </c:pt>
                <c:pt idx="9276">
                  <c:v>76.599000000000004</c:v>
                </c:pt>
                <c:pt idx="9277">
                  <c:v>76.587000000000003</c:v>
                </c:pt>
                <c:pt idx="9278">
                  <c:v>76.599000000000004</c:v>
                </c:pt>
                <c:pt idx="9279">
                  <c:v>76.563000000000002</c:v>
                </c:pt>
                <c:pt idx="9280">
                  <c:v>76.575000000000003</c:v>
                </c:pt>
                <c:pt idx="9281">
                  <c:v>76.587000000000003</c:v>
                </c:pt>
                <c:pt idx="9282">
                  <c:v>76.587000000000003</c:v>
                </c:pt>
                <c:pt idx="9283">
                  <c:v>76.575000000000003</c:v>
                </c:pt>
                <c:pt idx="9284">
                  <c:v>76.563000000000002</c:v>
                </c:pt>
                <c:pt idx="9285">
                  <c:v>76.575000000000003</c:v>
                </c:pt>
                <c:pt idx="9286">
                  <c:v>76.55</c:v>
                </c:pt>
                <c:pt idx="9287">
                  <c:v>76.587000000000003</c:v>
                </c:pt>
                <c:pt idx="9288">
                  <c:v>76.587000000000003</c:v>
                </c:pt>
                <c:pt idx="9289">
                  <c:v>76.599000000000004</c:v>
                </c:pt>
                <c:pt idx="9290">
                  <c:v>76.635999999999996</c:v>
                </c:pt>
                <c:pt idx="9291">
                  <c:v>76.647999999999996</c:v>
                </c:pt>
                <c:pt idx="9292">
                  <c:v>76.647999999999996</c:v>
                </c:pt>
                <c:pt idx="9293">
                  <c:v>76.697000000000003</c:v>
                </c:pt>
                <c:pt idx="9294">
                  <c:v>76.673000000000002</c:v>
                </c:pt>
                <c:pt idx="9295">
                  <c:v>76.697000000000003</c:v>
                </c:pt>
                <c:pt idx="9296">
                  <c:v>76.721000000000004</c:v>
                </c:pt>
                <c:pt idx="9297">
                  <c:v>76.733999999999995</c:v>
                </c:pt>
                <c:pt idx="9298">
                  <c:v>76.781999999999996</c:v>
                </c:pt>
                <c:pt idx="9299">
                  <c:v>76.807000000000002</c:v>
                </c:pt>
                <c:pt idx="9300">
                  <c:v>76.819000000000003</c:v>
                </c:pt>
                <c:pt idx="9301">
                  <c:v>76.831000000000003</c:v>
                </c:pt>
                <c:pt idx="9302">
                  <c:v>76.855999999999995</c:v>
                </c:pt>
                <c:pt idx="9303">
                  <c:v>76.855999999999995</c:v>
                </c:pt>
                <c:pt idx="9304">
                  <c:v>76.891999999999996</c:v>
                </c:pt>
                <c:pt idx="9305">
                  <c:v>76.917000000000002</c:v>
                </c:pt>
                <c:pt idx="9306">
                  <c:v>76.891999999999996</c:v>
                </c:pt>
                <c:pt idx="9307">
                  <c:v>76.891999999999996</c:v>
                </c:pt>
                <c:pt idx="9308">
                  <c:v>76.929000000000002</c:v>
                </c:pt>
                <c:pt idx="9309">
                  <c:v>76.917000000000002</c:v>
                </c:pt>
                <c:pt idx="9310">
                  <c:v>76.855999999999995</c:v>
                </c:pt>
                <c:pt idx="9311">
                  <c:v>76.891999999999996</c:v>
                </c:pt>
                <c:pt idx="9312">
                  <c:v>76.867999999999995</c:v>
                </c:pt>
                <c:pt idx="9313">
                  <c:v>76.831000000000003</c:v>
                </c:pt>
                <c:pt idx="9314">
                  <c:v>76.807000000000002</c:v>
                </c:pt>
                <c:pt idx="9315">
                  <c:v>76.757999999999996</c:v>
                </c:pt>
                <c:pt idx="9316">
                  <c:v>76.757999999999996</c:v>
                </c:pt>
                <c:pt idx="9317">
                  <c:v>76.721000000000004</c:v>
                </c:pt>
                <c:pt idx="9318">
                  <c:v>76.709000000000003</c:v>
                </c:pt>
                <c:pt idx="9319">
                  <c:v>76.709000000000003</c:v>
                </c:pt>
                <c:pt idx="9320">
                  <c:v>76.721000000000004</c:v>
                </c:pt>
                <c:pt idx="9321">
                  <c:v>76.685000000000002</c:v>
                </c:pt>
                <c:pt idx="9322">
                  <c:v>76.709000000000003</c:v>
                </c:pt>
                <c:pt idx="9323">
                  <c:v>76.685000000000002</c:v>
                </c:pt>
                <c:pt idx="9324">
                  <c:v>76.697000000000003</c:v>
                </c:pt>
                <c:pt idx="9325">
                  <c:v>76.697000000000003</c:v>
                </c:pt>
                <c:pt idx="9326">
                  <c:v>76.673000000000002</c:v>
                </c:pt>
                <c:pt idx="9327">
                  <c:v>76.697000000000003</c:v>
                </c:pt>
                <c:pt idx="9328">
                  <c:v>76.673000000000002</c:v>
                </c:pt>
                <c:pt idx="9329">
                  <c:v>76.66</c:v>
                </c:pt>
                <c:pt idx="9330">
                  <c:v>76.647999999999996</c:v>
                </c:pt>
                <c:pt idx="9331">
                  <c:v>76.647999999999996</c:v>
                </c:pt>
                <c:pt idx="9332">
                  <c:v>76.635999999999996</c:v>
                </c:pt>
                <c:pt idx="9333">
                  <c:v>76.623999999999995</c:v>
                </c:pt>
                <c:pt idx="9334">
                  <c:v>76.623999999999995</c:v>
                </c:pt>
                <c:pt idx="9335">
                  <c:v>76.623999999999995</c:v>
                </c:pt>
                <c:pt idx="9336">
                  <c:v>76.611999999999995</c:v>
                </c:pt>
                <c:pt idx="9337">
                  <c:v>76.66</c:v>
                </c:pt>
                <c:pt idx="9338">
                  <c:v>76.673000000000002</c:v>
                </c:pt>
                <c:pt idx="9339">
                  <c:v>76.66</c:v>
                </c:pt>
                <c:pt idx="9340">
                  <c:v>76.709000000000003</c:v>
                </c:pt>
                <c:pt idx="9341">
                  <c:v>76.733999999999995</c:v>
                </c:pt>
                <c:pt idx="9342">
                  <c:v>76.745999999999995</c:v>
                </c:pt>
                <c:pt idx="9343">
                  <c:v>76.733999999999995</c:v>
                </c:pt>
                <c:pt idx="9344">
                  <c:v>76.733999999999995</c:v>
                </c:pt>
                <c:pt idx="9345">
                  <c:v>76.697000000000003</c:v>
                </c:pt>
                <c:pt idx="9346">
                  <c:v>76.697000000000003</c:v>
                </c:pt>
                <c:pt idx="9347">
                  <c:v>76.673000000000002</c:v>
                </c:pt>
                <c:pt idx="9348">
                  <c:v>76.66</c:v>
                </c:pt>
                <c:pt idx="9349">
                  <c:v>76.623999999999995</c:v>
                </c:pt>
                <c:pt idx="9350">
                  <c:v>76.66</c:v>
                </c:pt>
                <c:pt idx="9351">
                  <c:v>76.66</c:v>
                </c:pt>
                <c:pt idx="9352">
                  <c:v>76.66</c:v>
                </c:pt>
                <c:pt idx="9353">
                  <c:v>76.635999999999996</c:v>
                </c:pt>
                <c:pt idx="9354">
                  <c:v>76.673000000000002</c:v>
                </c:pt>
                <c:pt idx="9355">
                  <c:v>76.685000000000002</c:v>
                </c:pt>
                <c:pt idx="9356">
                  <c:v>76.697000000000003</c:v>
                </c:pt>
                <c:pt idx="9357">
                  <c:v>76.697000000000003</c:v>
                </c:pt>
                <c:pt idx="9358">
                  <c:v>76.733999999999995</c:v>
                </c:pt>
                <c:pt idx="9359">
                  <c:v>76.733999999999995</c:v>
                </c:pt>
                <c:pt idx="9360">
                  <c:v>76.757999999999996</c:v>
                </c:pt>
                <c:pt idx="9361">
                  <c:v>76.77</c:v>
                </c:pt>
                <c:pt idx="9362">
                  <c:v>76.795000000000002</c:v>
                </c:pt>
                <c:pt idx="9363">
                  <c:v>76.819000000000003</c:v>
                </c:pt>
                <c:pt idx="9364">
                  <c:v>76.795000000000002</c:v>
                </c:pt>
                <c:pt idx="9365">
                  <c:v>76.795000000000002</c:v>
                </c:pt>
                <c:pt idx="9366">
                  <c:v>76.795000000000002</c:v>
                </c:pt>
                <c:pt idx="9367">
                  <c:v>76.807000000000002</c:v>
                </c:pt>
                <c:pt idx="9368">
                  <c:v>76.807000000000002</c:v>
                </c:pt>
                <c:pt idx="9369">
                  <c:v>76.819000000000003</c:v>
                </c:pt>
                <c:pt idx="9370">
                  <c:v>76.867999999999995</c:v>
                </c:pt>
                <c:pt idx="9371">
                  <c:v>76.891999999999996</c:v>
                </c:pt>
                <c:pt idx="9372">
                  <c:v>76.917000000000002</c:v>
                </c:pt>
                <c:pt idx="9373">
                  <c:v>76.941000000000003</c:v>
                </c:pt>
                <c:pt idx="9374">
                  <c:v>76.977999999999994</c:v>
                </c:pt>
                <c:pt idx="9375">
                  <c:v>76.989999999999995</c:v>
                </c:pt>
                <c:pt idx="9376">
                  <c:v>77.013999999999996</c:v>
                </c:pt>
                <c:pt idx="9377">
                  <c:v>76.989999999999995</c:v>
                </c:pt>
                <c:pt idx="9378">
                  <c:v>77.013999999999996</c:v>
                </c:pt>
                <c:pt idx="9379">
                  <c:v>76.989999999999995</c:v>
                </c:pt>
                <c:pt idx="9380">
                  <c:v>77.001999999999995</c:v>
                </c:pt>
                <c:pt idx="9381">
                  <c:v>76.977999999999994</c:v>
                </c:pt>
                <c:pt idx="9382">
                  <c:v>76.989999999999995</c:v>
                </c:pt>
                <c:pt idx="9383">
                  <c:v>76.965999999999994</c:v>
                </c:pt>
                <c:pt idx="9384">
                  <c:v>76.953000000000003</c:v>
                </c:pt>
                <c:pt idx="9385">
                  <c:v>76.941000000000003</c:v>
                </c:pt>
                <c:pt idx="9386">
                  <c:v>76.953000000000003</c:v>
                </c:pt>
                <c:pt idx="9387">
                  <c:v>76.977999999999994</c:v>
                </c:pt>
                <c:pt idx="9388">
                  <c:v>76.977999999999994</c:v>
                </c:pt>
                <c:pt idx="9389">
                  <c:v>77.013999999999996</c:v>
                </c:pt>
                <c:pt idx="9390">
                  <c:v>77.051000000000002</c:v>
                </c:pt>
                <c:pt idx="9391">
                  <c:v>77.111999999999995</c:v>
                </c:pt>
                <c:pt idx="9392">
                  <c:v>77.111999999999995</c:v>
                </c:pt>
                <c:pt idx="9393">
                  <c:v>77.075000000000003</c:v>
                </c:pt>
                <c:pt idx="9394">
                  <c:v>77.111999999999995</c:v>
                </c:pt>
                <c:pt idx="9395">
                  <c:v>77.123999999999995</c:v>
                </c:pt>
                <c:pt idx="9396">
                  <c:v>77.087999999999994</c:v>
                </c:pt>
                <c:pt idx="9397">
                  <c:v>77.075000000000003</c:v>
                </c:pt>
                <c:pt idx="9398">
                  <c:v>77.063000000000002</c:v>
                </c:pt>
                <c:pt idx="9399">
                  <c:v>77.063000000000002</c:v>
                </c:pt>
                <c:pt idx="9400">
                  <c:v>77.087999999999994</c:v>
                </c:pt>
                <c:pt idx="9401">
                  <c:v>77.051000000000002</c:v>
                </c:pt>
                <c:pt idx="9402">
                  <c:v>77.063000000000002</c:v>
                </c:pt>
                <c:pt idx="9403">
                  <c:v>77.087999999999994</c:v>
                </c:pt>
                <c:pt idx="9404">
                  <c:v>77.063000000000002</c:v>
                </c:pt>
                <c:pt idx="9405">
                  <c:v>77.087999999999994</c:v>
                </c:pt>
                <c:pt idx="9406">
                  <c:v>77.111999999999995</c:v>
                </c:pt>
                <c:pt idx="9407">
                  <c:v>77.135999999999996</c:v>
                </c:pt>
                <c:pt idx="9408">
                  <c:v>77.111999999999995</c:v>
                </c:pt>
                <c:pt idx="9409">
                  <c:v>77.135999999999996</c:v>
                </c:pt>
                <c:pt idx="9410">
                  <c:v>77.135999999999996</c:v>
                </c:pt>
                <c:pt idx="9411">
                  <c:v>77.111999999999995</c:v>
                </c:pt>
                <c:pt idx="9412">
                  <c:v>77.075000000000003</c:v>
                </c:pt>
                <c:pt idx="9413">
                  <c:v>77.075000000000003</c:v>
                </c:pt>
                <c:pt idx="9414">
                  <c:v>77.051000000000002</c:v>
                </c:pt>
                <c:pt idx="9415">
                  <c:v>77.027000000000001</c:v>
                </c:pt>
                <c:pt idx="9416">
                  <c:v>77.013999999999996</c:v>
                </c:pt>
                <c:pt idx="9417">
                  <c:v>76.977999999999994</c:v>
                </c:pt>
                <c:pt idx="9418">
                  <c:v>76.989999999999995</c:v>
                </c:pt>
                <c:pt idx="9419">
                  <c:v>77.001999999999995</c:v>
                </c:pt>
                <c:pt idx="9420">
                  <c:v>77.013999999999996</c:v>
                </c:pt>
                <c:pt idx="9421">
                  <c:v>77.013999999999996</c:v>
                </c:pt>
                <c:pt idx="9422">
                  <c:v>77.075000000000003</c:v>
                </c:pt>
                <c:pt idx="9423">
                  <c:v>77.099999999999994</c:v>
                </c:pt>
                <c:pt idx="9424">
                  <c:v>77.075000000000003</c:v>
                </c:pt>
                <c:pt idx="9425">
                  <c:v>77.111999999999995</c:v>
                </c:pt>
                <c:pt idx="9426">
                  <c:v>77.099999999999994</c:v>
                </c:pt>
                <c:pt idx="9427">
                  <c:v>77.087999999999994</c:v>
                </c:pt>
                <c:pt idx="9428">
                  <c:v>77.087999999999994</c:v>
                </c:pt>
                <c:pt idx="9429">
                  <c:v>77.063000000000002</c:v>
                </c:pt>
                <c:pt idx="9430">
                  <c:v>77.051000000000002</c:v>
                </c:pt>
                <c:pt idx="9431">
                  <c:v>77.001999999999995</c:v>
                </c:pt>
                <c:pt idx="9432">
                  <c:v>77.013999999999996</c:v>
                </c:pt>
                <c:pt idx="9433">
                  <c:v>76.977999999999994</c:v>
                </c:pt>
                <c:pt idx="9434">
                  <c:v>76.989999999999995</c:v>
                </c:pt>
                <c:pt idx="9435">
                  <c:v>76.977999999999994</c:v>
                </c:pt>
                <c:pt idx="9436">
                  <c:v>76.989999999999995</c:v>
                </c:pt>
                <c:pt idx="9437">
                  <c:v>77.027000000000001</c:v>
                </c:pt>
                <c:pt idx="9438">
                  <c:v>77.027000000000001</c:v>
                </c:pt>
                <c:pt idx="9439">
                  <c:v>77.039000000000001</c:v>
                </c:pt>
                <c:pt idx="9440">
                  <c:v>77.087999999999994</c:v>
                </c:pt>
                <c:pt idx="9441">
                  <c:v>77.099999999999994</c:v>
                </c:pt>
                <c:pt idx="9442">
                  <c:v>77.123999999999995</c:v>
                </c:pt>
                <c:pt idx="9443">
                  <c:v>77.111999999999995</c:v>
                </c:pt>
                <c:pt idx="9444">
                  <c:v>77.099999999999994</c:v>
                </c:pt>
                <c:pt idx="9445">
                  <c:v>77.111999999999995</c:v>
                </c:pt>
                <c:pt idx="9446">
                  <c:v>77.087999999999994</c:v>
                </c:pt>
                <c:pt idx="9447">
                  <c:v>77.075000000000003</c:v>
                </c:pt>
                <c:pt idx="9448">
                  <c:v>77.063000000000002</c:v>
                </c:pt>
                <c:pt idx="9449">
                  <c:v>77.075000000000003</c:v>
                </c:pt>
                <c:pt idx="9450">
                  <c:v>77.075000000000003</c:v>
                </c:pt>
                <c:pt idx="9451">
                  <c:v>77.087999999999994</c:v>
                </c:pt>
                <c:pt idx="9452">
                  <c:v>77.099999999999994</c:v>
                </c:pt>
                <c:pt idx="9453">
                  <c:v>77.123999999999995</c:v>
                </c:pt>
                <c:pt idx="9454">
                  <c:v>77.161000000000001</c:v>
                </c:pt>
                <c:pt idx="9455">
                  <c:v>77.173000000000002</c:v>
                </c:pt>
                <c:pt idx="9456">
                  <c:v>77.185000000000002</c:v>
                </c:pt>
                <c:pt idx="9457">
                  <c:v>77.221999999999994</c:v>
                </c:pt>
                <c:pt idx="9458">
                  <c:v>77.233999999999995</c:v>
                </c:pt>
                <c:pt idx="9459">
                  <c:v>77.271000000000001</c:v>
                </c:pt>
                <c:pt idx="9460">
                  <c:v>77.257999999999996</c:v>
                </c:pt>
                <c:pt idx="9461">
                  <c:v>77.245999999999995</c:v>
                </c:pt>
                <c:pt idx="9462">
                  <c:v>77.245999999999995</c:v>
                </c:pt>
                <c:pt idx="9463">
                  <c:v>77.185000000000002</c:v>
                </c:pt>
                <c:pt idx="9464">
                  <c:v>77.209999999999994</c:v>
                </c:pt>
                <c:pt idx="9465">
                  <c:v>77.197000000000003</c:v>
                </c:pt>
                <c:pt idx="9466">
                  <c:v>77.185000000000002</c:v>
                </c:pt>
                <c:pt idx="9467">
                  <c:v>77.209999999999994</c:v>
                </c:pt>
                <c:pt idx="9468">
                  <c:v>77.245999999999995</c:v>
                </c:pt>
                <c:pt idx="9469">
                  <c:v>77.221999999999994</c:v>
                </c:pt>
                <c:pt idx="9470">
                  <c:v>77.295000000000002</c:v>
                </c:pt>
                <c:pt idx="9471">
                  <c:v>77.343999999999994</c:v>
                </c:pt>
                <c:pt idx="9472">
                  <c:v>77.355999999999995</c:v>
                </c:pt>
                <c:pt idx="9473">
                  <c:v>77.355999999999995</c:v>
                </c:pt>
                <c:pt idx="9474">
                  <c:v>77.367999999999995</c:v>
                </c:pt>
                <c:pt idx="9475">
                  <c:v>77.429000000000002</c:v>
                </c:pt>
                <c:pt idx="9476">
                  <c:v>77.417000000000002</c:v>
                </c:pt>
                <c:pt idx="9477">
                  <c:v>77.429000000000002</c:v>
                </c:pt>
                <c:pt idx="9478">
                  <c:v>77.393000000000001</c:v>
                </c:pt>
                <c:pt idx="9479">
                  <c:v>77.393000000000001</c:v>
                </c:pt>
                <c:pt idx="9480">
                  <c:v>77.343999999999994</c:v>
                </c:pt>
                <c:pt idx="9481">
                  <c:v>77.367999999999995</c:v>
                </c:pt>
                <c:pt idx="9482">
                  <c:v>77.367999999999995</c:v>
                </c:pt>
                <c:pt idx="9483">
                  <c:v>77.367999999999995</c:v>
                </c:pt>
                <c:pt idx="9484">
                  <c:v>77.355999999999995</c:v>
                </c:pt>
                <c:pt idx="9485">
                  <c:v>77.405000000000001</c:v>
                </c:pt>
                <c:pt idx="9486">
                  <c:v>77.429000000000002</c:v>
                </c:pt>
                <c:pt idx="9487">
                  <c:v>77.417000000000002</c:v>
                </c:pt>
                <c:pt idx="9488">
                  <c:v>77.489999999999995</c:v>
                </c:pt>
                <c:pt idx="9489">
                  <c:v>77.453999999999994</c:v>
                </c:pt>
                <c:pt idx="9490">
                  <c:v>77.477999999999994</c:v>
                </c:pt>
                <c:pt idx="9491">
                  <c:v>77.489999999999995</c:v>
                </c:pt>
                <c:pt idx="9492">
                  <c:v>77.489999999999995</c:v>
                </c:pt>
                <c:pt idx="9493">
                  <c:v>77.503</c:v>
                </c:pt>
                <c:pt idx="9494">
                  <c:v>77.489999999999995</c:v>
                </c:pt>
                <c:pt idx="9495">
                  <c:v>77.465999999999994</c:v>
                </c:pt>
                <c:pt idx="9496">
                  <c:v>77.477999999999994</c:v>
                </c:pt>
                <c:pt idx="9497">
                  <c:v>77.441999999999993</c:v>
                </c:pt>
                <c:pt idx="9498">
                  <c:v>77.441999999999993</c:v>
                </c:pt>
                <c:pt idx="9499">
                  <c:v>77.417000000000002</c:v>
                </c:pt>
                <c:pt idx="9500">
                  <c:v>77.441999999999993</c:v>
                </c:pt>
                <c:pt idx="9501">
                  <c:v>77.441999999999993</c:v>
                </c:pt>
                <c:pt idx="9502">
                  <c:v>77.453999999999994</c:v>
                </c:pt>
                <c:pt idx="9503">
                  <c:v>77.441999999999993</c:v>
                </c:pt>
                <c:pt idx="9504">
                  <c:v>77.477999999999994</c:v>
                </c:pt>
                <c:pt idx="9505">
                  <c:v>77.503</c:v>
                </c:pt>
                <c:pt idx="9506">
                  <c:v>77.503</c:v>
                </c:pt>
                <c:pt idx="9507">
                  <c:v>77.539000000000001</c:v>
                </c:pt>
                <c:pt idx="9508">
                  <c:v>77.477999999999994</c:v>
                </c:pt>
                <c:pt idx="9509">
                  <c:v>77.527000000000001</c:v>
                </c:pt>
                <c:pt idx="9510">
                  <c:v>77.503</c:v>
                </c:pt>
                <c:pt idx="9511">
                  <c:v>77.489999999999995</c:v>
                </c:pt>
                <c:pt idx="9512">
                  <c:v>77.503</c:v>
                </c:pt>
                <c:pt idx="9513">
                  <c:v>77.477999999999994</c:v>
                </c:pt>
                <c:pt idx="9514">
                  <c:v>77.477999999999994</c:v>
                </c:pt>
                <c:pt idx="9515">
                  <c:v>77.465999999999994</c:v>
                </c:pt>
                <c:pt idx="9516">
                  <c:v>77.489999999999995</c:v>
                </c:pt>
                <c:pt idx="9517">
                  <c:v>77.441999999999993</c:v>
                </c:pt>
                <c:pt idx="9518">
                  <c:v>77.503</c:v>
                </c:pt>
                <c:pt idx="9519">
                  <c:v>77.489999999999995</c:v>
                </c:pt>
                <c:pt idx="9520">
                  <c:v>77.503</c:v>
                </c:pt>
                <c:pt idx="9521">
                  <c:v>77.539000000000001</c:v>
                </c:pt>
                <c:pt idx="9522">
                  <c:v>77.551000000000002</c:v>
                </c:pt>
                <c:pt idx="9523">
                  <c:v>77.539000000000001</c:v>
                </c:pt>
                <c:pt idx="9524">
                  <c:v>77.563999999999993</c:v>
                </c:pt>
                <c:pt idx="9525">
                  <c:v>77.563999999999993</c:v>
                </c:pt>
                <c:pt idx="9526">
                  <c:v>77.563999999999993</c:v>
                </c:pt>
                <c:pt idx="9527">
                  <c:v>77.575999999999993</c:v>
                </c:pt>
                <c:pt idx="9528">
                  <c:v>77.527000000000001</c:v>
                </c:pt>
                <c:pt idx="9529">
                  <c:v>77.527000000000001</c:v>
                </c:pt>
                <c:pt idx="9530">
                  <c:v>77.515000000000001</c:v>
                </c:pt>
                <c:pt idx="9531">
                  <c:v>77.515000000000001</c:v>
                </c:pt>
                <c:pt idx="9532">
                  <c:v>77.503</c:v>
                </c:pt>
                <c:pt idx="9533">
                  <c:v>77.539000000000001</c:v>
                </c:pt>
                <c:pt idx="9534">
                  <c:v>77.503</c:v>
                </c:pt>
                <c:pt idx="9535">
                  <c:v>77.551000000000002</c:v>
                </c:pt>
                <c:pt idx="9536">
                  <c:v>77.551000000000002</c:v>
                </c:pt>
                <c:pt idx="9537">
                  <c:v>77.551000000000002</c:v>
                </c:pt>
                <c:pt idx="9538">
                  <c:v>77.563999999999993</c:v>
                </c:pt>
                <c:pt idx="9539">
                  <c:v>77.587999999999994</c:v>
                </c:pt>
                <c:pt idx="9540">
                  <c:v>77.613</c:v>
                </c:pt>
                <c:pt idx="9541">
                  <c:v>77.587999999999994</c:v>
                </c:pt>
                <c:pt idx="9542">
                  <c:v>77.599999999999994</c:v>
                </c:pt>
                <c:pt idx="9543">
                  <c:v>77.613</c:v>
                </c:pt>
                <c:pt idx="9544">
                  <c:v>77.599999999999994</c:v>
                </c:pt>
                <c:pt idx="9545">
                  <c:v>77.613</c:v>
                </c:pt>
                <c:pt idx="9546">
                  <c:v>77.599999999999994</c:v>
                </c:pt>
                <c:pt idx="9547">
                  <c:v>77.599999999999994</c:v>
                </c:pt>
                <c:pt idx="9548">
                  <c:v>77.625</c:v>
                </c:pt>
                <c:pt idx="9549">
                  <c:v>77.587999999999994</c:v>
                </c:pt>
                <c:pt idx="9550">
                  <c:v>77.625</c:v>
                </c:pt>
                <c:pt idx="9551">
                  <c:v>77.625</c:v>
                </c:pt>
                <c:pt idx="9552">
                  <c:v>77.649000000000001</c:v>
                </c:pt>
                <c:pt idx="9553">
                  <c:v>77.674000000000007</c:v>
                </c:pt>
                <c:pt idx="9554">
                  <c:v>77.686000000000007</c:v>
                </c:pt>
                <c:pt idx="9555">
                  <c:v>77.686000000000007</c:v>
                </c:pt>
                <c:pt idx="9556">
                  <c:v>77.709999999999994</c:v>
                </c:pt>
                <c:pt idx="9557">
                  <c:v>77.709999999999994</c:v>
                </c:pt>
                <c:pt idx="9558">
                  <c:v>77.721999999999994</c:v>
                </c:pt>
                <c:pt idx="9559">
                  <c:v>77.734999999999999</c:v>
                </c:pt>
                <c:pt idx="9560">
                  <c:v>77.697999999999993</c:v>
                </c:pt>
                <c:pt idx="9561">
                  <c:v>77.709999999999994</c:v>
                </c:pt>
                <c:pt idx="9562">
                  <c:v>77.709999999999994</c:v>
                </c:pt>
                <c:pt idx="9563">
                  <c:v>77.674000000000007</c:v>
                </c:pt>
                <c:pt idx="9564">
                  <c:v>77.697999999999993</c:v>
                </c:pt>
                <c:pt idx="9565">
                  <c:v>77.674000000000007</c:v>
                </c:pt>
                <c:pt idx="9566">
                  <c:v>77.709999999999994</c:v>
                </c:pt>
                <c:pt idx="9567">
                  <c:v>77.734999999999999</c:v>
                </c:pt>
                <c:pt idx="9568">
                  <c:v>77.747</c:v>
                </c:pt>
                <c:pt idx="9569">
                  <c:v>77.734999999999999</c:v>
                </c:pt>
                <c:pt idx="9570">
                  <c:v>77.771000000000001</c:v>
                </c:pt>
                <c:pt idx="9571">
                  <c:v>77.771000000000001</c:v>
                </c:pt>
                <c:pt idx="9572">
                  <c:v>77.808000000000007</c:v>
                </c:pt>
                <c:pt idx="9573">
                  <c:v>77.819999999999993</c:v>
                </c:pt>
                <c:pt idx="9574">
                  <c:v>77.831999999999994</c:v>
                </c:pt>
                <c:pt idx="9575">
                  <c:v>77.808000000000007</c:v>
                </c:pt>
                <c:pt idx="9576">
                  <c:v>77.783000000000001</c:v>
                </c:pt>
                <c:pt idx="9577">
                  <c:v>77.819999999999993</c:v>
                </c:pt>
                <c:pt idx="9578">
                  <c:v>77.831999999999994</c:v>
                </c:pt>
                <c:pt idx="9579">
                  <c:v>77.796000000000006</c:v>
                </c:pt>
                <c:pt idx="9580">
                  <c:v>77.783000000000001</c:v>
                </c:pt>
                <c:pt idx="9581">
                  <c:v>77.831999999999994</c:v>
                </c:pt>
                <c:pt idx="9582">
                  <c:v>77.819999999999993</c:v>
                </c:pt>
                <c:pt idx="9583">
                  <c:v>77.819999999999993</c:v>
                </c:pt>
                <c:pt idx="9584">
                  <c:v>77.843999999999994</c:v>
                </c:pt>
                <c:pt idx="9585">
                  <c:v>77.893000000000001</c:v>
                </c:pt>
                <c:pt idx="9586">
                  <c:v>77.893000000000001</c:v>
                </c:pt>
                <c:pt idx="9587">
                  <c:v>77.905000000000001</c:v>
                </c:pt>
                <c:pt idx="9588">
                  <c:v>77.918000000000006</c:v>
                </c:pt>
                <c:pt idx="9589">
                  <c:v>77.953999999999994</c:v>
                </c:pt>
                <c:pt idx="9590">
                  <c:v>77.953999999999994</c:v>
                </c:pt>
                <c:pt idx="9591">
                  <c:v>77.941999999999993</c:v>
                </c:pt>
                <c:pt idx="9592">
                  <c:v>77.966999999999999</c:v>
                </c:pt>
                <c:pt idx="9593">
                  <c:v>77.930000000000007</c:v>
                </c:pt>
                <c:pt idx="9594">
                  <c:v>77.953999999999994</c:v>
                </c:pt>
                <c:pt idx="9595">
                  <c:v>77.966999999999999</c:v>
                </c:pt>
                <c:pt idx="9596">
                  <c:v>77.978999999999999</c:v>
                </c:pt>
                <c:pt idx="9597">
                  <c:v>77.978999999999999</c:v>
                </c:pt>
                <c:pt idx="9598">
                  <c:v>77.966999999999999</c:v>
                </c:pt>
                <c:pt idx="9599">
                  <c:v>78.003</c:v>
                </c:pt>
                <c:pt idx="9600">
                  <c:v>78.028000000000006</c:v>
                </c:pt>
                <c:pt idx="9601">
                  <c:v>78.075999999999993</c:v>
                </c:pt>
                <c:pt idx="9602">
                  <c:v>78.063999999999993</c:v>
                </c:pt>
                <c:pt idx="9603">
                  <c:v>78.125</c:v>
                </c:pt>
                <c:pt idx="9604">
                  <c:v>78.137</c:v>
                </c:pt>
                <c:pt idx="9605">
                  <c:v>78.186000000000007</c:v>
                </c:pt>
                <c:pt idx="9606">
                  <c:v>78.234999999999999</c:v>
                </c:pt>
                <c:pt idx="9607">
                  <c:v>78.210999999999999</c:v>
                </c:pt>
                <c:pt idx="9608">
                  <c:v>78.234999999999999</c:v>
                </c:pt>
                <c:pt idx="9609">
                  <c:v>78.260000000000005</c:v>
                </c:pt>
                <c:pt idx="9610">
                  <c:v>78.272000000000006</c:v>
                </c:pt>
                <c:pt idx="9611">
                  <c:v>78.296000000000006</c:v>
                </c:pt>
                <c:pt idx="9612">
                  <c:v>78.272000000000006</c:v>
                </c:pt>
                <c:pt idx="9613">
                  <c:v>78.332999999999998</c:v>
                </c:pt>
                <c:pt idx="9614">
                  <c:v>78.308000000000007</c:v>
                </c:pt>
                <c:pt idx="9615">
                  <c:v>78.308000000000007</c:v>
                </c:pt>
                <c:pt idx="9616">
                  <c:v>78.356999999999999</c:v>
                </c:pt>
                <c:pt idx="9617">
                  <c:v>78.344999999999999</c:v>
                </c:pt>
                <c:pt idx="9618">
                  <c:v>78.406000000000006</c:v>
                </c:pt>
                <c:pt idx="9619">
                  <c:v>78.406000000000006</c:v>
                </c:pt>
                <c:pt idx="9620">
                  <c:v>78.430000000000007</c:v>
                </c:pt>
                <c:pt idx="9621">
                  <c:v>78.466999999999999</c:v>
                </c:pt>
                <c:pt idx="9622">
                  <c:v>78.504000000000005</c:v>
                </c:pt>
                <c:pt idx="9623">
                  <c:v>78.504000000000005</c:v>
                </c:pt>
                <c:pt idx="9624">
                  <c:v>78.516000000000005</c:v>
                </c:pt>
                <c:pt idx="9625">
                  <c:v>78.540000000000006</c:v>
                </c:pt>
                <c:pt idx="9626">
                  <c:v>78.552000000000007</c:v>
                </c:pt>
                <c:pt idx="9627">
                  <c:v>78.552000000000007</c:v>
                </c:pt>
                <c:pt idx="9628">
                  <c:v>78.576999999999998</c:v>
                </c:pt>
                <c:pt idx="9629">
                  <c:v>78.588999999999999</c:v>
                </c:pt>
                <c:pt idx="9630">
                  <c:v>78.588999999999999</c:v>
                </c:pt>
                <c:pt idx="9631">
                  <c:v>78.576999999999998</c:v>
                </c:pt>
                <c:pt idx="9632">
                  <c:v>78.600999999999999</c:v>
                </c:pt>
                <c:pt idx="9633">
                  <c:v>78.638000000000005</c:v>
                </c:pt>
                <c:pt idx="9634">
                  <c:v>78.614000000000004</c:v>
                </c:pt>
                <c:pt idx="9635">
                  <c:v>78.614000000000004</c:v>
                </c:pt>
                <c:pt idx="9636">
                  <c:v>78.626000000000005</c:v>
                </c:pt>
                <c:pt idx="9637">
                  <c:v>78.638000000000005</c:v>
                </c:pt>
                <c:pt idx="9638">
                  <c:v>78.650000000000006</c:v>
                </c:pt>
                <c:pt idx="9639">
                  <c:v>78.698999999999998</c:v>
                </c:pt>
                <c:pt idx="9640">
                  <c:v>78.722999999999999</c:v>
                </c:pt>
                <c:pt idx="9641">
                  <c:v>78.686999999999998</c:v>
                </c:pt>
                <c:pt idx="9642">
                  <c:v>78.710999999999999</c:v>
                </c:pt>
                <c:pt idx="9643">
                  <c:v>78.710999999999999</c:v>
                </c:pt>
                <c:pt idx="9644">
                  <c:v>78.698999999999998</c:v>
                </c:pt>
                <c:pt idx="9645">
                  <c:v>78.674999999999997</c:v>
                </c:pt>
                <c:pt idx="9646">
                  <c:v>78.698999999999998</c:v>
                </c:pt>
                <c:pt idx="9647">
                  <c:v>78.674999999999997</c:v>
                </c:pt>
                <c:pt idx="9648">
                  <c:v>78.710999999999999</c:v>
                </c:pt>
                <c:pt idx="9649">
                  <c:v>78.686999999999998</c:v>
                </c:pt>
                <c:pt idx="9650">
                  <c:v>78.650000000000006</c:v>
                </c:pt>
                <c:pt idx="9651">
                  <c:v>78.662000000000006</c:v>
                </c:pt>
                <c:pt idx="9652">
                  <c:v>78.638000000000005</c:v>
                </c:pt>
                <c:pt idx="9653">
                  <c:v>78.638000000000005</c:v>
                </c:pt>
                <c:pt idx="9654">
                  <c:v>78.650000000000006</c:v>
                </c:pt>
                <c:pt idx="9655">
                  <c:v>78.674999999999997</c:v>
                </c:pt>
                <c:pt idx="9656">
                  <c:v>78.650000000000006</c:v>
                </c:pt>
                <c:pt idx="9657">
                  <c:v>78.650000000000006</c:v>
                </c:pt>
                <c:pt idx="9658">
                  <c:v>78.686999999999998</c:v>
                </c:pt>
                <c:pt idx="9659">
                  <c:v>78.698999999999998</c:v>
                </c:pt>
                <c:pt idx="9660">
                  <c:v>78.662000000000006</c:v>
                </c:pt>
                <c:pt idx="9661">
                  <c:v>78.686999999999998</c:v>
                </c:pt>
                <c:pt idx="9662">
                  <c:v>78.686999999999998</c:v>
                </c:pt>
                <c:pt idx="9663">
                  <c:v>78.638000000000005</c:v>
                </c:pt>
                <c:pt idx="9664">
                  <c:v>78.638000000000005</c:v>
                </c:pt>
                <c:pt idx="9665">
                  <c:v>78.638000000000005</c:v>
                </c:pt>
                <c:pt idx="9666">
                  <c:v>78.638000000000005</c:v>
                </c:pt>
                <c:pt idx="9667">
                  <c:v>78.614000000000004</c:v>
                </c:pt>
                <c:pt idx="9668">
                  <c:v>78.614000000000004</c:v>
                </c:pt>
                <c:pt idx="9669">
                  <c:v>78.614000000000004</c:v>
                </c:pt>
                <c:pt idx="9670">
                  <c:v>78.600999999999999</c:v>
                </c:pt>
                <c:pt idx="9671">
                  <c:v>78.626000000000005</c:v>
                </c:pt>
                <c:pt idx="9672">
                  <c:v>78.614000000000004</c:v>
                </c:pt>
                <c:pt idx="9673">
                  <c:v>78.614000000000004</c:v>
                </c:pt>
                <c:pt idx="9674">
                  <c:v>78.614000000000004</c:v>
                </c:pt>
                <c:pt idx="9675">
                  <c:v>78.614000000000004</c:v>
                </c:pt>
                <c:pt idx="9676">
                  <c:v>78.650000000000006</c:v>
                </c:pt>
                <c:pt idx="9677">
                  <c:v>78.674999999999997</c:v>
                </c:pt>
                <c:pt idx="9678">
                  <c:v>78.662000000000006</c:v>
                </c:pt>
                <c:pt idx="9679">
                  <c:v>78.650000000000006</c:v>
                </c:pt>
                <c:pt idx="9680">
                  <c:v>78.674999999999997</c:v>
                </c:pt>
                <c:pt idx="9681">
                  <c:v>78.662000000000006</c:v>
                </c:pt>
                <c:pt idx="9682">
                  <c:v>78.686999999999998</c:v>
                </c:pt>
                <c:pt idx="9683">
                  <c:v>78.638000000000005</c:v>
                </c:pt>
                <c:pt idx="9684">
                  <c:v>78.650000000000006</c:v>
                </c:pt>
                <c:pt idx="9685">
                  <c:v>78.650000000000006</c:v>
                </c:pt>
                <c:pt idx="9686">
                  <c:v>78.650000000000006</c:v>
                </c:pt>
                <c:pt idx="9687">
                  <c:v>78.650000000000006</c:v>
                </c:pt>
                <c:pt idx="9688">
                  <c:v>78.662000000000006</c:v>
                </c:pt>
                <c:pt idx="9689">
                  <c:v>78.638000000000005</c:v>
                </c:pt>
                <c:pt idx="9690">
                  <c:v>78.698999999999998</c:v>
                </c:pt>
                <c:pt idx="9691">
                  <c:v>78.722999999999999</c:v>
                </c:pt>
                <c:pt idx="9692">
                  <c:v>78.722999999999999</c:v>
                </c:pt>
                <c:pt idx="9693">
                  <c:v>78.736000000000004</c:v>
                </c:pt>
                <c:pt idx="9694">
                  <c:v>78.808999999999997</c:v>
                </c:pt>
                <c:pt idx="9695">
                  <c:v>78.808999999999997</c:v>
                </c:pt>
                <c:pt idx="9696">
                  <c:v>78.820999999999998</c:v>
                </c:pt>
                <c:pt idx="9697">
                  <c:v>78.832999999999998</c:v>
                </c:pt>
                <c:pt idx="9698">
                  <c:v>78.820999999999998</c:v>
                </c:pt>
                <c:pt idx="9699">
                  <c:v>78.87</c:v>
                </c:pt>
                <c:pt idx="9700">
                  <c:v>78.858000000000004</c:v>
                </c:pt>
                <c:pt idx="9701">
                  <c:v>78.87</c:v>
                </c:pt>
                <c:pt idx="9702">
                  <c:v>78.882000000000005</c:v>
                </c:pt>
                <c:pt idx="9703">
                  <c:v>78.942999999999998</c:v>
                </c:pt>
                <c:pt idx="9704">
                  <c:v>78.894000000000005</c:v>
                </c:pt>
                <c:pt idx="9705">
                  <c:v>78.906000000000006</c:v>
                </c:pt>
                <c:pt idx="9706">
                  <c:v>78.954999999999998</c:v>
                </c:pt>
                <c:pt idx="9707">
                  <c:v>78.954999999999998</c:v>
                </c:pt>
                <c:pt idx="9708">
                  <c:v>78.98</c:v>
                </c:pt>
                <c:pt idx="9709">
                  <c:v>79.004000000000005</c:v>
                </c:pt>
                <c:pt idx="9710">
                  <c:v>79.028999999999996</c:v>
                </c:pt>
                <c:pt idx="9711">
                  <c:v>79.09</c:v>
                </c:pt>
                <c:pt idx="9712">
                  <c:v>79.114000000000004</c:v>
                </c:pt>
                <c:pt idx="9713">
                  <c:v>79.102000000000004</c:v>
                </c:pt>
                <c:pt idx="9714">
                  <c:v>79.114000000000004</c:v>
                </c:pt>
                <c:pt idx="9715">
                  <c:v>79.174999999999997</c:v>
                </c:pt>
                <c:pt idx="9716">
                  <c:v>79.174999999999997</c:v>
                </c:pt>
                <c:pt idx="9717">
                  <c:v>79.198999999999998</c:v>
                </c:pt>
                <c:pt idx="9718">
                  <c:v>79.198999999999998</c:v>
                </c:pt>
                <c:pt idx="9719">
                  <c:v>79.212000000000003</c:v>
                </c:pt>
                <c:pt idx="9720">
                  <c:v>79.186999999999998</c:v>
                </c:pt>
                <c:pt idx="9721">
                  <c:v>79.198999999999998</c:v>
                </c:pt>
                <c:pt idx="9722">
                  <c:v>79.212000000000003</c:v>
                </c:pt>
                <c:pt idx="9723">
                  <c:v>79.224000000000004</c:v>
                </c:pt>
                <c:pt idx="9724">
                  <c:v>79.260999999999996</c:v>
                </c:pt>
                <c:pt idx="9725">
                  <c:v>79.248000000000005</c:v>
                </c:pt>
                <c:pt idx="9726">
                  <c:v>79.272999999999996</c:v>
                </c:pt>
                <c:pt idx="9727">
                  <c:v>79.322000000000003</c:v>
                </c:pt>
                <c:pt idx="9728">
                  <c:v>79.358000000000004</c:v>
                </c:pt>
                <c:pt idx="9729">
                  <c:v>79.382999999999996</c:v>
                </c:pt>
                <c:pt idx="9730">
                  <c:v>79.358000000000004</c:v>
                </c:pt>
                <c:pt idx="9731">
                  <c:v>79.418999999999997</c:v>
                </c:pt>
                <c:pt idx="9732">
                  <c:v>79.444000000000003</c:v>
                </c:pt>
                <c:pt idx="9733">
                  <c:v>79.444000000000003</c:v>
                </c:pt>
                <c:pt idx="9734">
                  <c:v>79.444000000000003</c:v>
                </c:pt>
                <c:pt idx="9735">
                  <c:v>79.430999999999997</c:v>
                </c:pt>
                <c:pt idx="9736">
                  <c:v>79.444000000000003</c:v>
                </c:pt>
                <c:pt idx="9737">
                  <c:v>79.418999999999997</c:v>
                </c:pt>
                <c:pt idx="9738">
                  <c:v>79.444000000000003</c:v>
                </c:pt>
                <c:pt idx="9739">
                  <c:v>79.418999999999997</c:v>
                </c:pt>
                <c:pt idx="9740">
                  <c:v>79.430999999999997</c:v>
                </c:pt>
                <c:pt idx="9741">
                  <c:v>79.430999999999997</c:v>
                </c:pt>
                <c:pt idx="9742">
                  <c:v>79.456000000000003</c:v>
                </c:pt>
                <c:pt idx="9743">
                  <c:v>79.430999999999997</c:v>
                </c:pt>
                <c:pt idx="9744">
                  <c:v>79.444000000000003</c:v>
                </c:pt>
                <c:pt idx="9745">
                  <c:v>79.468000000000004</c:v>
                </c:pt>
                <c:pt idx="9746">
                  <c:v>79.492000000000004</c:v>
                </c:pt>
                <c:pt idx="9747">
                  <c:v>79.48</c:v>
                </c:pt>
                <c:pt idx="9748">
                  <c:v>79.492000000000004</c:v>
                </c:pt>
                <c:pt idx="9749">
                  <c:v>79.492000000000004</c:v>
                </c:pt>
                <c:pt idx="9750">
                  <c:v>79.492000000000004</c:v>
                </c:pt>
                <c:pt idx="9751">
                  <c:v>79.468000000000004</c:v>
                </c:pt>
                <c:pt idx="9752">
                  <c:v>79.504999999999995</c:v>
                </c:pt>
                <c:pt idx="9753">
                  <c:v>79.468000000000004</c:v>
                </c:pt>
                <c:pt idx="9754">
                  <c:v>79.468000000000004</c:v>
                </c:pt>
                <c:pt idx="9755">
                  <c:v>79.468000000000004</c:v>
                </c:pt>
                <c:pt idx="9756">
                  <c:v>79.444000000000003</c:v>
                </c:pt>
                <c:pt idx="9757">
                  <c:v>79.418999999999997</c:v>
                </c:pt>
                <c:pt idx="9758">
                  <c:v>79.430999999999997</c:v>
                </c:pt>
                <c:pt idx="9759">
                  <c:v>79.418999999999997</c:v>
                </c:pt>
                <c:pt idx="9760">
                  <c:v>79.444000000000003</c:v>
                </c:pt>
                <c:pt idx="9761">
                  <c:v>79.430999999999997</c:v>
                </c:pt>
                <c:pt idx="9762">
                  <c:v>79.430999999999997</c:v>
                </c:pt>
                <c:pt idx="9763">
                  <c:v>79.48</c:v>
                </c:pt>
                <c:pt idx="9764">
                  <c:v>79.468000000000004</c:v>
                </c:pt>
                <c:pt idx="9765">
                  <c:v>79.468000000000004</c:v>
                </c:pt>
                <c:pt idx="9766">
                  <c:v>79.444000000000003</c:v>
                </c:pt>
                <c:pt idx="9767">
                  <c:v>79.456000000000003</c:v>
                </c:pt>
                <c:pt idx="9768">
                  <c:v>79.444000000000003</c:v>
                </c:pt>
                <c:pt idx="9769">
                  <c:v>79.444000000000003</c:v>
                </c:pt>
                <c:pt idx="9770">
                  <c:v>79.444000000000003</c:v>
                </c:pt>
                <c:pt idx="9771">
                  <c:v>79.430999999999997</c:v>
                </c:pt>
                <c:pt idx="9772">
                  <c:v>79.418999999999997</c:v>
                </c:pt>
                <c:pt idx="9773">
                  <c:v>79.382999999999996</c:v>
                </c:pt>
                <c:pt idx="9774">
                  <c:v>79.406999999999996</c:v>
                </c:pt>
                <c:pt idx="9775">
                  <c:v>79.358000000000004</c:v>
                </c:pt>
                <c:pt idx="9776">
                  <c:v>79.37</c:v>
                </c:pt>
                <c:pt idx="9777">
                  <c:v>79.37</c:v>
                </c:pt>
                <c:pt idx="9778">
                  <c:v>79.37</c:v>
                </c:pt>
                <c:pt idx="9779">
                  <c:v>79.37</c:v>
                </c:pt>
                <c:pt idx="9780">
                  <c:v>79.37</c:v>
                </c:pt>
                <c:pt idx="9781">
                  <c:v>79.382999999999996</c:v>
                </c:pt>
                <c:pt idx="9782">
                  <c:v>79.418999999999997</c:v>
                </c:pt>
                <c:pt idx="9783">
                  <c:v>79.444000000000003</c:v>
                </c:pt>
                <c:pt idx="9784">
                  <c:v>79.418999999999997</c:v>
                </c:pt>
                <c:pt idx="9785">
                  <c:v>79.468000000000004</c:v>
                </c:pt>
                <c:pt idx="9786">
                  <c:v>79.456000000000003</c:v>
                </c:pt>
                <c:pt idx="9787">
                  <c:v>79.444000000000003</c:v>
                </c:pt>
                <c:pt idx="9788">
                  <c:v>79.418999999999997</c:v>
                </c:pt>
                <c:pt idx="9789">
                  <c:v>79.406999999999996</c:v>
                </c:pt>
                <c:pt idx="9790">
                  <c:v>79.418999999999997</c:v>
                </c:pt>
                <c:pt idx="9791">
                  <c:v>79.382999999999996</c:v>
                </c:pt>
                <c:pt idx="9792">
                  <c:v>79.418999999999997</c:v>
                </c:pt>
                <c:pt idx="9793">
                  <c:v>79.406999999999996</c:v>
                </c:pt>
                <c:pt idx="9794">
                  <c:v>79.418999999999997</c:v>
                </c:pt>
                <c:pt idx="9795">
                  <c:v>79.456000000000003</c:v>
                </c:pt>
                <c:pt idx="9796">
                  <c:v>79.430999999999997</c:v>
                </c:pt>
                <c:pt idx="9797">
                  <c:v>79.456000000000003</c:v>
                </c:pt>
                <c:pt idx="9798">
                  <c:v>79.48</c:v>
                </c:pt>
                <c:pt idx="9799">
                  <c:v>79.540999999999997</c:v>
                </c:pt>
                <c:pt idx="9800">
                  <c:v>79.578000000000003</c:v>
                </c:pt>
                <c:pt idx="9801">
                  <c:v>79.578000000000003</c:v>
                </c:pt>
                <c:pt idx="9802">
                  <c:v>79.638999999999996</c:v>
                </c:pt>
                <c:pt idx="9803">
                  <c:v>79.662999999999997</c:v>
                </c:pt>
                <c:pt idx="9804">
                  <c:v>79.638999999999996</c:v>
                </c:pt>
                <c:pt idx="9805">
                  <c:v>79.676000000000002</c:v>
                </c:pt>
                <c:pt idx="9806">
                  <c:v>79.688000000000002</c:v>
                </c:pt>
                <c:pt idx="9807">
                  <c:v>79.676000000000002</c:v>
                </c:pt>
                <c:pt idx="9808">
                  <c:v>79.688000000000002</c:v>
                </c:pt>
                <c:pt idx="9809">
                  <c:v>79.688000000000002</c:v>
                </c:pt>
                <c:pt idx="9810">
                  <c:v>79.7</c:v>
                </c:pt>
                <c:pt idx="9811">
                  <c:v>79.712000000000003</c:v>
                </c:pt>
                <c:pt idx="9812">
                  <c:v>79.7</c:v>
                </c:pt>
                <c:pt idx="9813">
                  <c:v>79.712000000000003</c:v>
                </c:pt>
                <c:pt idx="9814">
                  <c:v>79.724000000000004</c:v>
                </c:pt>
                <c:pt idx="9815">
                  <c:v>79.724000000000004</c:v>
                </c:pt>
                <c:pt idx="9816">
                  <c:v>79.748999999999995</c:v>
                </c:pt>
                <c:pt idx="9817">
                  <c:v>79.81</c:v>
                </c:pt>
                <c:pt idx="9818">
                  <c:v>79.798000000000002</c:v>
                </c:pt>
                <c:pt idx="9819">
                  <c:v>79.846000000000004</c:v>
                </c:pt>
                <c:pt idx="9820">
                  <c:v>79.894999999999996</c:v>
                </c:pt>
                <c:pt idx="9821">
                  <c:v>79.894999999999996</c:v>
                </c:pt>
                <c:pt idx="9822">
                  <c:v>79.944000000000003</c:v>
                </c:pt>
                <c:pt idx="9823">
                  <c:v>79.944000000000003</c:v>
                </c:pt>
                <c:pt idx="9824">
                  <c:v>79.968999999999994</c:v>
                </c:pt>
                <c:pt idx="9825">
                  <c:v>79.968999999999994</c:v>
                </c:pt>
                <c:pt idx="9826">
                  <c:v>79.968999999999994</c:v>
                </c:pt>
                <c:pt idx="9827">
                  <c:v>79.980999999999995</c:v>
                </c:pt>
                <c:pt idx="9828">
                  <c:v>80.004999999999995</c:v>
                </c:pt>
                <c:pt idx="9829">
                  <c:v>79.980999999999995</c:v>
                </c:pt>
                <c:pt idx="9830">
                  <c:v>79.992999999999995</c:v>
                </c:pt>
                <c:pt idx="9831">
                  <c:v>80.004999999999995</c:v>
                </c:pt>
                <c:pt idx="9832">
                  <c:v>80.03</c:v>
                </c:pt>
                <c:pt idx="9833">
                  <c:v>80.042000000000002</c:v>
                </c:pt>
                <c:pt idx="9834">
                  <c:v>80.03</c:v>
                </c:pt>
                <c:pt idx="9835">
                  <c:v>80.066000000000003</c:v>
                </c:pt>
                <c:pt idx="9836">
                  <c:v>80.078000000000003</c:v>
                </c:pt>
                <c:pt idx="9837">
                  <c:v>80.102999999999994</c:v>
                </c:pt>
                <c:pt idx="9838">
                  <c:v>80.138999999999996</c:v>
                </c:pt>
                <c:pt idx="9839">
                  <c:v>80.138999999999996</c:v>
                </c:pt>
                <c:pt idx="9840">
                  <c:v>80.164000000000001</c:v>
                </c:pt>
                <c:pt idx="9841">
                  <c:v>80.164000000000001</c:v>
                </c:pt>
                <c:pt idx="9842">
                  <c:v>80.138999999999996</c:v>
                </c:pt>
                <c:pt idx="9843">
                  <c:v>80.138999999999996</c:v>
                </c:pt>
                <c:pt idx="9844">
                  <c:v>80.138999999999996</c:v>
                </c:pt>
                <c:pt idx="9845">
                  <c:v>80.114999999999995</c:v>
                </c:pt>
                <c:pt idx="9846">
                  <c:v>80.126999999999995</c:v>
                </c:pt>
                <c:pt idx="9847">
                  <c:v>80.078000000000003</c:v>
                </c:pt>
                <c:pt idx="9848">
                  <c:v>80.054000000000002</c:v>
                </c:pt>
                <c:pt idx="9849">
                  <c:v>80.054000000000002</c:v>
                </c:pt>
                <c:pt idx="9850">
                  <c:v>80.054000000000002</c:v>
                </c:pt>
                <c:pt idx="9851">
                  <c:v>80.042000000000002</c:v>
                </c:pt>
                <c:pt idx="9852">
                  <c:v>80.066000000000003</c:v>
                </c:pt>
                <c:pt idx="9853">
                  <c:v>80.042000000000002</c:v>
                </c:pt>
                <c:pt idx="9854">
                  <c:v>80.054000000000002</c:v>
                </c:pt>
                <c:pt idx="9855">
                  <c:v>80.102999999999994</c:v>
                </c:pt>
                <c:pt idx="9856">
                  <c:v>80.102999999999994</c:v>
                </c:pt>
                <c:pt idx="9857">
                  <c:v>80.090999999999994</c:v>
                </c:pt>
                <c:pt idx="9858">
                  <c:v>80.066000000000003</c:v>
                </c:pt>
                <c:pt idx="9859">
                  <c:v>80.078000000000003</c:v>
                </c:pt>
                <c:pt idx="9860">
                  <c:v>80.054000000000002</c:v>
                </c:pt>
                <c:pt idx="9861">
                  <c:v>80.03</c:v>
                </c:pt>
                <c:pt idx="9862">
                  <c:v>79.992999999999995</c:v>
                </c:pt>
                <c:pt idx="9863">
                  <c:v>79.956000000000003</c:v>
                </c:pt>
                <c:pt idx="9864">
                  <c:v>80.004999999999995</c:v>
                </c:pt>
                <c:pt idx="9865">
                  <c:v>79.956000000000003</c:v>
                </c:pt>
                <c:pt idx="9866">
                  <c:v>79.968999999999994</c:v>
                </c:pt>
                <c:pt idx="9867">
                  <c:v>79.944000000000003</c:v>
                </c:pt>
                <c:pt idx="9868">
                  <c:v>79.956000000000003</c:v>
                </c:pt>
                <c:pt idx="9869">
                  <c:v>79.980999999999995</c:v>
                </c:pt>
                <c:pt idx="9870">
                  <c:v>79.980999999999995</c:v>
                </c:pt>
                <c:pt idx="9871">
                  <c:v>79.968999999999994</c:v>
                </c:pt>
                <c:pt idx="9872">
                  <c:v>79.992999999999995</c:v>
                </c:pt>
                <c:pt idx="9873">
                  <c:v>79.980999999999995</c:v>
                </c:pt>
                <c:pt idx="9874">
                  <c:v>79.992999999999995</c:v>
                </c:pt>
                <c:pt idx="9875">
                  <c:v>79.992999999999995</c:v>
                </c:pt>
                <c:pt idx="9876">
                  <c:v>80.004999999999995</c:v>
                </c:pt>
                <c:pt idx="9877">
                  <c:v>80.016999999999996</c:v>
                </c:pt>
                <c:pt idx="9878">
                  <c:v>79.992999999999995</c:v>
                </c:pt>
                <c:pt idx="9879">
                  <c:v>79.992999999999995</c:v>
                </c:pt>
                <c:pt idx="9880">
                  <c:v>80.004999999999995</c:v>
                </c:pt>
                <c:pt idx="9881">
                  <c:v>79.980999999999995</c:v>
                </c:pt>
                <c:pt idx="9882">
                  <c:v>79.968999999999994</c:v>
                </c:pt>
                <c:pt idx="9883">
                  <c:v>79.968999999999994</c:v>
                </c:pt>
                <c:pt idx="9884">
                  <c:v>79.980999999999995</c:v>
                </c:pt>
                <c:pt idx="9885">
                  <c:v>79.980999999999995</c:v>
                </c:pt>
                <c:pt idx="9886">
                  <c:v>79.932000000000002</c:v>
                </c:pt>
                <c:pt idx="9887">
                  <c:v>79.956000000000003</c:v>
                </c:pt>
                <c:pt idx="9888">
                  <c:v>79.980999999999995</c:v>
                </c:pt>
                <c:pt idx="9889">
                  <c:v>79.980999999999995</c:v>
                </c:pt>
                <c:pt idx="9890">
                  <c:v>79.956000000000003</c:v>
                </c:pt>
                <c:pt idx="9891">
                  <c:v>80.016999999999996</c:v>
                </c:pt>
                <c:pt idx="9892">
                  <c:v>80.042000000000002</c:v>
                </c:pt>
                <c:pt idx="9893">
                  <c:v>80.016999999999996</c:v>
                </c:pt>
                <c:pt idx="9894">
                  <c:v>80.054000000000002</c:v>
                </c:pt>
                <c:pt idx="9895">
                  <c:v>80.066000000000003</c:v>
                </c:pt>
                <c:pt idx="9896">
                  <c:v>80.078000000000003</c:v>
                </c:pt>
                <c:pt idx="9897">
                  <c:v>80.102999999999994</c:v>
                </c:pt>
                <c:pt idx="9898">
                  <c:v>80.078000000000003</c:v>
                </c:pt>
                <c:pt idx="9899">
                  <c:v>80.114999999999995</c:v>
                </c:pt>
                <c:pt idx="9900">
                  <c:v>80.102999999999994</c:v>
                </c:pt>
                <c:pt idx="9901">
                  <c:v>80.114999999999995</c:v>
                </c:pt>
                <c:pt idx="9902">
                  <c:v>80.114999999999995</c:v>
                </c:pt>
                <c:pt idx="9903">
                  <c:v>80.138999999999996</c:v>
                </c:pt>
                <c:pt idx="9904">
                  <c:v>80.164000000000001</c:v>
                </c:pt>
                <c:pt idx="9905">
                  <c:v>80.188000000000002</c:v>
                </c:pt>
                <c:pt idx="9906">
                  <c:v>80.212999999999994</c:v>
                </c:pt>
                <c:pt idx="9907">
                  <c:v>80.2</c:v>
                </c:pt>
                <c:pt idx="9908">
                  <c:v>80.236999999999995</c:v>
                </c:pt>
                <c:pt idx="9909">
                  <c:v>80.262</c:v>
                </c:pt>
                <c:pt idx="9910">
                  <c:v>80.286000000000001</c:v>
                </c:pt>
                <c:pt idx="9911">
                  <c:v>80.286000000000001</c:v>
                </c:pt>
                <c:pt idx="9912">
                  <c:v>80.322999999999993</c:v>
                </c:pt>
                <c:pt idx="9913">
                  <c:v>80.358999999999995</c:v>
                </c:pt>
                <c:pt idx="9914">
                  <c:v>80.346999999999994</c:v>
                </c:pt>
                <c:pt idx="9915">
                  <c:v>80.358999999999995</c:v>
                </c:pt>
                <c:pt idx="9916">
                  <c:v>80.346999999999994</c:v>
                </c:pt>
                <c:pt idx="9917">
                  <c:v>80.358999999999995</c:v>
                </c:pt>
                <c:pt idx="9918">
                  <c:v>80.346999999999994</c:v>
                </c:pt>
                <c:pt idx="9919">
                  <c:v>80.384</c:v>
                </c:pt>
                <c:pt idx="9920">
                  <c:v>80.396000000000001</c:v>
                </c:pt>
                <c:pt idx="9921">
                  <c:v>80.384</c:v>
                </c:pt>
                <c:pt idx="9922">
                  <c:v>80.396000000000001</c:v>
                </c:pt>
                <c:pt idx="9923">
                  <c:v>80.408000000000001</c:v>
                </c:pt>
                <c:pt idx="9924">
                  <c:v>80.396000000000001</c:v>
                </c:pt>
                <c:pt idx="9925">
                  <c:v>80.42</c:v>
                </c:pt>
                <c:pt idx="9926">
                  <c:v>80.444999999999993</c:v>
                </c:pt>
                <c:pt idx="9927">
                  <c:v>80.480999999999995</c:v>
                </c:pt>
                <c:pt idx="9928">
                  <c:v>80.492999999999995</c:v>
                </c:pt>
                <c:pt idx="9929">
                  <c:v>80.518000000000001</c:v>
                </c:pt>
                <c:pt idx="9930">
                  <c:v>80.542000000000002</c:v>
                </c:pt>
                <c:pt idx="9931">
                  <c:v>80.554000000000002</c:v>
                </c:pt>
                <c:pt idx="9932">
                  <c:v>80.554000000000002</c:v>
                </c:pt>
                <c:pt idx="9933">
                  <c:v>80.554000000000002</c:v>
                </c:pt>
                <c:pt idx="9934">
                  <c:v>80.542000000000002</c:v>
                </c:pt>
                <c:pt idx="9935">
                  <c:v>80.53</c:v>
                </c:pt>
                <c:pt idx="9936">
                  <c:v>80.518000000000001</c:v>
                </c:pt>
                <c:pt idx="9937">
                  <c:v>80.518000000000001</c:v>
                </c:pt>
                <c:pt idx="9938">
                  <c:v>80.53</c:v>
                </c:pt>
                <c:pt idx="9939">
                  <c:v>80.518000000000001</c:v>
                </c:pt>
                <c:pt idx="9940">
                  <c:v>80.518000000000001</c:v>
                </c:pt>
                <c:pt idx="9941">
                  <c:v>80.518000000000001</c:v>
                </c:pt>
                <c:pt idx="9942">
                  <c:v>80.492999999999995</c:v>
                </c:pt>
                <c:pt idx="9943">
                  <c:v>80.506</c:v>
                </c:pt>
                <c:pt idx="9944">
                  <c:v>80.468999999999994</c:v>
                </c:pt>
                <c:pt idx="9945">
                  <c:v>80.492999999999995</c:v>
                </c:pt>
                <c:pt idx="9946">
                  <c:v>80.518000000000001</c:v>
                </c:pt>
                <c:pt idx="9947">
                  <c:v>80.506</c:v>
                </c:pt>
                <c:pt idx="9948">
                  <c:v>80.518000000000001</c:v>
                </c:pt>
                <c:pt idx="9949">
                  <c:v>80.518000000000001</c:v>
                </c:pt>
                <c:pt idx="9950">
                  <c:v>80.480999999999995</c:v>
                </c:pt>
                <c:pt idx="9951">
                  <c:v>80.480999999999995</c:v>
                </c:pt>
                <c:pt idx="9952">
                  <c:v>80.432000000000002</c:v>
                </c:pt>
                <c:pt idx="9953">
                  <c:v>80.408000000000001</c:v>
                </c:pt>
                <c:pt idx="9954">
                  <c:v>80.396000000000001</c:v>
                </c:pt>
                <c:pt idx="9955">
                  <c:v>80.444999999999993</c:v>
                </c:pt>
                <c:pt idx="9956">
                  <c:v>80.396000000000001</c:v>
                </c:pt>
                <c:pt idx="9957">
                  <c:v>80.384</c:v>
                </c:pt>
                <c:pt idx="9958">
                  <c:v>80.384</c:v>
                </c:pt>
                <c:pt idx="9959">
                  <c:v>80.358999999999995</c:v>
                </c:pt>
                <c:pt idx="9960">
                  <c:v>80.358999999999995</c:v>
                </c:pt>
                <c:pt idx="9961">
                  <c:v>80.358999999999995</c:v>
                </c:pt>
                <c:pt idx="9962">
                  <c:v>80.370999999999995</c:v>
                </c:pt>
                <c:pt idx="9963">
                  <c:v>80.396000000000001</c:v>
                </c:pt>
                <c:pt idx="9964">
                  <c:v>80.42</c:v>
                </c:pt>
                <c:pt idx="9965">
                  <c:v>80.408000000000001</c:v>
                </c:pt>
                <c:pt idx="9966">
                  <c:v>80.432000000000002</c:v>
                </c:pt>
                <c:pt idx="9967">
                  <c:v>80.408000000000001</c:v>
                </c:pt>
                <c:pt idx="9968">
                  <c:v>80.432000000000002</c:v>
                </c:pt>
                <c:pt idx="9969">
                  <c:v>80.408000000000001</c:v>
                </c:pt>
                <c:pt idx="9970">
                  <c:v>80.408000000000001</c:v>
                </c:pt>
                <c:pt idx="9971">
                  <c:v>80.384</c:v>
                </c:pt>
                <c:pt idx="9972">
                  <c:v>80.396000000000001</c:v>
                </c:pt>
                <c:pt idx="9973">
                  <c:v>80.408000000000001</c:v>
                </c:pt>
                <c:pt idx="9974">
                  <c:v>80.432000000000002</c:v>
                </c:pt>
                <c:pt idx="9975">
                  <c:v>80.396000000000001</c:v>
                </c:pt>
                <c:pt idx="9976">
                  <c:v>80.384</c:v>
                </c:pt>
                <c:pt idx="9977">
                  <c:v>80.370999999999995</c:v>
                </c:pt>
                <c:pt idx="9978">
                  <c:v>80.370999999999995</c:v>
                </c:pt>
                <c:pt idx="9979">
                  <c:v>80.396000000000001</c:v>
                </c:pt>
                <c:pt idx="9980">
                  <c:v>80.396000000000001</c:v>
                </c:pt>
                <c:pt idx="9981">
                  <c:v>80.396000000000001</c:v>
                </c:pt>
                <c:pt idx="9982">
                  <c:v>80.408000000000001</c:v>
                </c:pt>
                <c:pt idx="9983">
                  <c:v>80.384</c:v>
                </c:pt>
                <c:pt idx="9984">
                  <c:v>80.408000000000001</c:v>
                </c:pt>
                <c:pt idx="9985">
                  <c:v>80.432000000000002</c:v>
                </c:pt>
                <c:pt idx="9986">
                  <c:v>80.396000000000001</c:v>
                </c:pt>
                <c:pt idx="9987">
                  <c:v>80.42</c:v>
                </c:pt>
                <c:pt idx="9988">
                  <c:v>80.444999999999993</c:v>
                </c:pt>
                <c:pt idx="9989">
                  <c:v>80.408000000000001</c:v>
                </c:pt>
                <c:pt idx="9990">
                  <c:v>80.432000000000002</c:v>
                </c:pt>
                <c:pt idx="9991">
                  <c:v>80.408000000000001</c:v>
                </c:pt>
                <c:pt idx="9992">
                  <c:v>80.42</c:v>
                </c:pt>
                <c:pt idx="9993">
                  <c:v>80.408000000000001</c:v>
                </c:pt>
                <c:pt idx="9994">
                  <c:v>80.408000000000001</c:v>
                </c:pt>
                <c:pt idx="9995">
                  <c:v>80.432000000000002</c:v>
                </c:pt>
                <c:pt idx="9996">
                  <c:v>80.456999999999994</c:v>
                </c:pt>
                <c:pt idx="9997">
                  <c:v>80.444999999999993</c:v>
                </c:pt>
                <c:pt idx="9998">
                  <c:v>80.468999999999994</c:v>
                </c:pt>
                <c:pt idx="9999">
                  <c:v>80.492999999999995</c:v>
                </c:pt>
                <c:pt idx="10000">
                  <c:v>80.518000000000001</c:v>
                </c:pt>
                <c:pt idx="10001">
                  <c:v>80.542000000000002</c:v>
                </c:pt>
                <c:pt idx="10002">
                  <c:v>80.554000000000002</c:v>
                </c:pt>
                <c:pt idx="10003">
                  <c:v>80.554000000000002</c:v>
                </c:pt>
                <c:pt idx="10004">
                  <c:v>80.566999999999993</c:v>
                </c:pt>
                <c:pt idx="10005">
                  <c:v>80.590999999999994</c:v>
                </c:pt>
                <c:pt idx="10006">
                  <c:v>80.578999999999994</c:v>
                </c:pt>
                <c:pt idx="10007">
                  <c:v>80.578999999999994</c:v>
                </c:pt>
                <c:pt idx="10008">
                  <c:v>80.566999999999993</c:v>
                </c:pt>
                <c:pt idx="10009">
                  <c:v>80.554000000000002</c:v>
                </c:pt>
                <c:pt idx="10010">
                  <c:v>80.554000000000002</c:v>
                </c:pt>
                <c:pt idx="10011">
                  <c:v>80.578999999999994</c:v>
                </c:pt>
                <c:pt idx="10012">
                  <c:v>80.554000000000002</c:v>
                </c:pt>
                <c:pt idx="10013">
                  <c:v>80.554000000000002</c:v>
                </c:pt>
                <c:pt idx="10014">
                  <c:v>80.542000000000002</c:v>
                </c:pt>
                <c:pt idx="10015">
                  <c:v>80.578999999999994</c:v>
                </c:pt>
                <c:pt idx="10016">
                  <c:v>80.542000000000002</c:v>
                </c:pt>
                <c:pt idx="10017">
                  <c:v>80.602999999999994</c:v>
                </c:pt>
                <c:pt idx="10018">
                  <c:v>80.590999999999994</c:v>
                </c:pt>
                <c:pt idx="10019">
                  <c:v>80.616</c:v>
                </c:pt>
                <c:pt idx="10020">
                  <c:v>80.616</c:v>
                </c:pt>
                <c:pt idx="10021">
                  <c:v>80.628</c:v>
                </c:pt>
                <c:pt idx="10022">
                  <c:v>80.64</c:v>
                </c:pt>
                <c:pt idx="10023">
                  <c:v>80.664000000000001</c:v>
                </c:pt>
                <c:pt idx="10024">
                  <c:v>80.677000000000007</c:v>
                </c:pt>
                <c:pt idx="10025">
                  <c:v>80.664000000000001</c:v>
                </c:pt>
                <c:pt idx="10026">
                  <c:v>80.664000000000001</c:v>
                </c:pt>
                <c:pt idx="10027">
                  <c:v>80.688999999999993</c:v>
                </c:pt>
                <c:pt idx="10028">
                  <c:v>80.677000000000007</c:v>
                </c:pt>
                <c:pt idx="10029">
                  <c:v>80.688999999999993</c:v>
                </c:pt>
                <c:pt idx="10030">
                  <c:v>80.628</c:v>
                </c:pt>
                <c:pt idx="10031">
                  <c:v>80.628</c:v>
                </c:pt>
                <c:pt idx="10032">
                  <c:v>80.616</c:v>
                </c:pt>
                <c:pt idx="10033">
                  <c:v>80.64</c:v>
                </c:pt>
                <c:pt idx="10034">
                  <c:v>80.64</c:v>
                </c:pt>
                <c:pt idx="10035">
                  <c:v>80.64</c:v>
                </c:pt>
                <c:pt idx="10036">
                  <c:v>80.677000000000007</c:v>
                </c:pt>
                <c:pt idx="10037">
                  <c:v>80.677000000000007</c:v>
                </c:pt>
                <c:pt idx="10038">
                  <c:v>80.700999999999993</c:v>
                </c:pt>
                <c:pt idx="10039">
                  <c:v>80.724999999999994</c:v>
                </c:pt>
                <c:pt idx="10040">
                  <c:v>80.724999999999994</c:v>
                </c:pt>
                <c:pt idx="10041">
                  <c:v>80.762</c:v>
                </c:pt>
                <c:pt idx="10042">
                  <c:v>80.774000000000001</c:v>
                </c:pt>
                <c:pt idx="10043">
                  <c:v>80.762</c:v>
                </c:pt>
                <c:pt idx="10044">
                  <c:v>80.738</c:v>
                </c:pt>
                <c:pt idx="10045">
                  <c:v>80.75</c:v>
                </c:pt>
                <c:pt idx="10046">
                  <c:v>80.738</c:v>
                </c:pt>
                <c:pt idx="10047">
                  <c:v>80.738</c:v>
                </c:pt>
                <c:pt idx="10048">
                  <c:v>80.712999999999994</c:v>
                </c:pt>
                <c:pt idx="10049">
                  <c:v>80.712999999999994</c:v>
                </c:pt>
                <c:pt idx="10050">
                  <c:v>80.64</c:v>
                </c:pt>
                <c:pt idx="10051">
                  <c:v>80.652000000000001</c:v>
                </c:pt>
                <c:pt idx="10052">
                  <c:v>80.664000000000001</c:v>
                </c:pt>
                <c:pt idx="10053">
                  <c:v>80.652000000000001</c:v>
                </c:pt>
                <c:pt idx="10054">
                  <c:v>80.677000000000007</c:v>
                </c:pt>
                <c:pt idx="10055">
                  <c:v>80.677000000000007</c:v>
                </c:pt>
                <c:pt idx="10056">
                  <c:v>80.700999999999993</c:v>
                </c:pt>
                <c:pt idx="10057">
                  <c:v>80.688999999999993</c:v>
                </c:pt>
                <c:pt idx="10058">
                  <c:v>80.700999999999993</c:v>
                </c:pt>
                <c:pt idx="10059">
                  <c:v>80.677000000000007</c:v>
                </c:pt>
                <c:pt idx="10060">
                  <c:v>80.652000000000001</c:v>
                </c:pt>
                <c:pt idx="10061">
                  <c:v>80.628</c:v>
                </c:pt>
                <c:pt idx="10062">
                  <c:v>80.602999999999994</c:v>
                </c:pt>
                <c:pt idx="10063">
                  <c:v>80.542000000000002</c:v>
                </c:pt>
                <c:pt idx="10064">
                  <c:v>80.506</c:v>
                </c:pt>
                <c:pt idx="10065">
                  <c:v>80.432000000000002</c:v>
                </c:pt>
                <c:pt idx="10066">
                  <c:v>80.408000000000001</c:v>
                </c:pt>
                <c:pt idx="10067">
                  <c:v>80.358999999999995</c:v>
                </c:pt>
                <c:pt idx="10068">
                  <c:v>80.334999999999994</c:v>
                </c:pt>
                <c:pt idx="10069">
                  <c:v>80.298000000000002</c:v>
                </c:pt>
                <c:pt idx="10070">
                  <c:v>80.31</c:v>
                </c:pt>
                <c:pt idx="10071">
                  <c:v>80.298000000000002</c:v>
                </c:pt>
                <c:pt idx="10072">
                  <c:v>80.286000000000001</c:v>
                </c:pt>
                <c:pt idx="10073">
                  <c:v>80.286000000000001</c:v>
                </c:pt>
                <c:pt idx="10074">
                  <c:v>80.298000000000002</c:v>
                </c:pt>
                <c:pt idx="10075">
                  <c:v>80.322999999999993</c:v>
                </c:pt>
                <c:pt idx="10076">
                  <c:v>80.322999999999993</c:v>
                </c:pt>
                <c:pt idx="10077">
                  <c:v>80.346999999999994</c:v>
                </c:pt>
                <c:pt idx="10078">
                  <c:v>80.322999999999993</c:v>
                </c:pt>
                <c:pt idx="10079">
                  <c:v>80.298000000000002</c:v>
                </c:pt>
                <c:pt idx="10080">
                  <c:v>80.322999999999993</c:v>
                </c:pt>
                <c:pt idx="10081">
                  <c:v>80.274000000000001</c:v>
                </c:pt>
                <c:pt idx="10082">
                  <c:v>80.212999999999994</c:v>
                </c:pt>
                <c:pt idx="10083">
                  <c:v>80.212999999999994</c:v>
                </c:pt>
                <c:pt idx="10084">
                  <c:v>80.2</c:v>
                </c:pt>
                <c:pt idx="10085">
                  <c:v>80.164000000000001</c:v>
                </c:pt>
                <c:pt idx="10086">
                  <c:v>80.164000000000001</c:v>
                </c:pt>
                <c:pt idx="10087">
                  <c:v>80.152000000000001</c:v>
                </c:pt>
                <c:pt idx="10088">
                  <c:v>80.152000000000001</c:v>
                </c:pt>
                <c:pt idx="10089">
                  <c:v>80.188000000000002</c:v>
                </c:pt>
                <c:pt idx="10090">
                  <c:v>80.236999999999995</c:v>
                </c:pt>
                <c:pt idx="10091">
                  <c:v>80.236999999999995</c:v>
                </c:pt>
                <c:pt idx="10092">
                  <c:v>80.224999999999994</c:v>
                </c:pt>
                <c:pt idx="10093">
                  <c:v>80.262</c:v>
                </c:pt>
                <c:pt idx="10094">
                  <c:v>80.274000000000001</c:v>
                </c:pt>
                <c:pt idx="10095">
                  <c:v>80.322999999999993</c:v>
                </c:pt>
                <c:pt idx="10096">
                  <c:v>80.334999999999994</c:v>
                </c:pt>
                <c:pt idx="10097">
                  <c:v>80.322999999999993</c:v>
                </c:pt>
                <c:pt idx="10098">
                  <c:v>80.286000000000001</c:v>
                </c:pt>
                <c:pt idx="10099">
                  <c:v>80.286000000000001</c:v>
                </c:pt>
                <c:pt idx="10100">
                  <c:v>80.298000000000002</c:v>
                </c:pt>
                <c:pt idx="10101">
                  <c:v>80.248999999999995</c:v>
                </c:pt>
                <c:pt idx="10102">
                  <c:v>80.274000000000001</c:v>
                </c:pt>
                <c:pt idx="10103">
                  <c:v>80.274000000000001</c:v>
                </c:pt>
                <c:pt idx="10104">
                  <c:v>80.31</c:v>
                </c:pt>
                <c:pt idx="10105">
                  <c:v>80.370999999999995</c:v>
                </c:pt>
                <c:pt idx="10106">
                  <c:v>80.396000000000001</c:v>
                </c:pt>
                <c:pt idx="10107">
                  <c:v>80.480999999999995</c:v>
                </c:pt>
                <c:pt idx="10108">
                  <c:v>80.492999999999995</c:v>
                </c:pt>
                <c:pt idx="10109">
                  <c:v>80.566999999999993</c:v>
                </c:pt>
                <c:pt idx="10110">
                  <c:v>80.628</c:v>
                </c:pt>
                <c:pt idx="10111">
                  <c:v>80.677000000000007</c:v>
                </c:pt>
                <c:pt idx="10112">
                  <c:v>80.724999999999994</c:v>
                </c:pt>
                <c:pt idx="10113">
                  <c:v>80.762</c:v>
                </c:pt>
                <c:pt idx="10114">
                  <c:v>80.786000000000001</c:v>
                </c:pt>
                <c:pt idx="10115">
                  <c:v>80.786000000000001</c:v>
                </c:pt>
                <c:pt idx="10116">
                  <c:v>80.799000000000007</c:v>
                </c:pt>
                <c:pt idx="10117">
                  <c:v>80.774000000000001</c:v>
                </c:pt>
                <c:pt idx="10118">
                  <c:v>80.774000000000001</c:v>
                </c:pt>
                <c:pt idx="10119">
                  <c:v>80.774000000000001</c:v>
                </c:pt>
                <c:pt idx="10120">
                  <c:v>80.799000000000007</c:v>
                </c:pt>
                <c:pt idx="10121">
                  <c:v>80.799000000000007</c:v>
                </c:pt>
                <c:pt idx="10122">
                  <c:v>80.799000000000007</c:v>
                </c:pt>
                <c:pt idx="10123">
                  <c:v>80.846999999999994</c:v>
                </c:pt>
                <c:pt idx="10124">
                  <c:v>80.884</c:v>
                </c:pt>
                <c:pt idx="10125">
                  <c:v>80.909000000000006</c:v>
                </c:pt>
                <c:pt idx="10126">
                  <c:v>80.97</c:v>
                </c:pt>
                <c:pt idx="10127">
                  <c:v>81.006</c:v>
                </c:pt>
                <c:pt idx="10128">
                  <c:v>81.043000000000006</c:v>
                </c:pt>
                <c:pt idx="10129">
                  <c:v>81.055000000000007</c:v>
                </c:pt>
                <c:pt idx="10130">
                  <c:v>81.103999999999999</c:v>
                </c:pt>
                <c:pt idx="10131">
                  <c:v>81.103999999999999</c:v>
                </c:pt>
                <c:pt idx="10132">
                  <c:v>81.153000000000006</c:v>
                </c:pt>
                <c:pt idx="10133">
                  <c:v>81.091999999999999</c:v>
                </c:pt>
                <c:pt idx="10134">
                  <c:v>81.091999999999999</c:v>
                </c:pt>
                <c:pt idx="10135">
                  <c:v>81.066999999999993</c:v>
                </c:pt>
                <c:pt idx="10136">
                  <c:v>81.091999999999999</c:v>
                </c:pt>
                <c:pt idx="10137">
                  <c:v>81.043000000000006</c:v>
                </c:pt>
                <c:pt idx="10138">
                  <c:v>81.031000000000006</c:v>
                </c:pt>
                <c:pt idx="10139">
                  <c:v>81.066999999999993</c:v>
                </c:pt>
                <c:pt idx="10140">
                  <c:v>81.103999999999999</c:v>
                </c:pt>
                <c:pt idx="10141">
                  <c:v>81.091999999999999</c:v>
                </c:pt>
                <c:pt idx="10142">
                  <c:v>81.165000000000006</c:v>
                </c:pt>
                <c:pt idx="10143">
                  <c:v>81.200999999999993</c:v>
                </c:pt>
                <c:pt idx="10144">
                  <c:v>81.25</c:v>
                </c:pt>
                <c:pt idx="10145">
                  <c:v>81.287000000000006</c:v>
                </c:pt>
                <c:pt idx="10146">
                  <c:v>81.311000000000007</c:v>
                </c:pt>
                <c:pt idx="10147">
                  <c:v>81.335999999999999</c:v>
                </c:pt>
                <c:pt idx="10148">
                  <c:v>81.287000000000006</c:v>
                </c:pt>
                <c:pt idx="10149">
                  <c:v>81.299000000000007</c:v>
                </c:pt>
                <c:pt idx="10150">
                  <c:v>81.238</c:v>
                </c:pt>
                <c:pt idx="10151">
                  <c:v>81.200999999999993</c:v>
                </c:pt>
                <c:pt idx="10152">
                  <c:v>81.177000000000007</c:v>
                </c:pt>
                <c:pt idx="10153">
                  <c:v>81.128</c:v>
                </c:pt>
                <c:pt idx="10154">
                  <c:v>81.066999999999993</c:v>
                </c:pt>
                <c:pt idx="10155">
                  <c:v>81.006</c:v>
                </c:pt>
                <c:pt idx="10156">
                  <c:v>80.981999999999999</c:v>
                </c:pt>
                <c:pt idx="10157">
                  <c:v>80.933000000000007</c:v>
                </c:pt>
                <c:pt idx="10158">
                  <c:v>80.944999999999993</c:v>
                </c:pt>
                <c:pt idx="10159">
                  <c:v>80.933000000000007</c:v>
                </c:pt>
                <c:pt idx="10160">
                  <c:v>80.956999999999994</c:v>
                </c:pt>
                <c:pt idx="10161">
                  <c:v>80.933000000000007</c:v>
                </c:pt>
                <c:pt idx="10162">
                  <c:v>80.956999999999994</c:v>
                </c:pt>
                <c:pt idx="10163">
                  <c:v>80.944999999999993</c:v>
                </c:pt>
                <c:pt idx="10164">
                  <c:v>80.956999999999994</c:v>
                </c:pt>
                <c:pt idx="10165">
                  <c:v>80.921000000000006</c:v>
                </c:pt>
                <c:pt idx="10166">
                  <c:v>80.909000000000006</c:v>
                </c:pt>
                <c:pt idx="10167">
                  <c:v>80.884</c:v>
                </c:pt>
                <c:pt idx="10168">
                  <c:v>80.846999999999994</c:v>
                </c:pt>
                <c:pt idx="10169">
                  <c:v>80.799000000000007</c:v>
                </c:pt>
                <c:pt idx="10170">
                  <c:v>80.738</c:v>
                </c:pt>
                <c:pt idx="10171">
                  <c:v>80.700999999999993</c:v>
                </c:pt>
                <c:pt idx="10172">
                  <c:v>80.652000000000001</c:v>
                </c:pt>
                <c:pt idx="10173">
                  <c:v>80.677000000000007</c:v>
                </c:pt>
                <c:pt idx="10174">
                  <c:v>80.64</c:v>
                </c:pt>
                <c:pt idx="10175">
                  <c:v>80.652000000000001</c:v>
                </c:pt>
                <c:pt idx="10176">
                  <c:v>80.677000000000007</c:v>
                </c:pt>
                <c:pt idx="10177">
                  <c:v>80.688999999999993</c:v>
                </c:pt>
                <c:pt idx="10178">
                  <c:v>80.712999999999994</c:v>
                </c:pt>
                <c:pt idx="10179">
                  <c:v>80.75</c:v>
                </c:pt>
                <c:pt idx="10180">
                  <c:v>80.762</c:v>
                </c:pt>
                <c:pt idx="10181">
                  <c:v>80.786000000000001</c:v>
                </c:pt>
                <c:pt idx="10182">
                  <c:v>80.786000000000001</c:v>
                </c:pt>
                <c:pt idx="10183">
                  <c:v>80.786000000000001</c:v>
                </c:pt>
                <c:pt idx="10184">
                  <c:v>80.774000000000001</c:v>
                </c:pt>
                <c:pt idx="10185">
                  <c:v>80.738</c:v>
                </c:pt>
                <c:pt idx="10186">
                  <c:v>80.688999999999993</c:v>
                </c:pt>
                <c:pt idx="10187">
                  <c:v>80.652000000000001</c:v>
                </c:pt>
                <c:pt idx="10188">
                  <c:v>80.616</c:v>
                </c:pt>
                <c:pt idx="10189">
                  <c:v>80.578999999999994</c:v>
                </c:pt>
                <c:pt idx="10190">
                  <c:v>80.566999999999993</c:v>
                </c:pt>
                <c:pt idx="10191">
                  <c:v>80.566999999999993</c:v>
                </c:pt>
                <c:pt idx="10192">
                  <c:v>80.506</c:v>
                </c:pt>
                <c:pt idx="10193">
                  <c:v>80.542000000000002</c:v>
                </c:pt>
                <c:pt idx="10194">
                  <c:v>80.566999999999993</c:v>
                </c:pt>
                <c:pt idx="10195">
                  <c:v>80.602999999999994</c:v>
                </c:pt>
                <c:pt idx="10196">
                  <c:v>80.616</c:v>
                </c:pt>
                <c:pt idx="10197">
                  <c:v>80.700999999999993</c:v>
                </c:pt>
                <c:pt idx="10198">
                  <c:v>80.724999999999994</c:v>
                </c:pt>
                <c:pt idx="10199">
                  <c:v>80.75</c:v>
                </c:pt>
                <c:pt idx="10200">
                  <c:v>80.786000000000001</c:v>
                </c:pt>
                <c:pt idx="10201">
                  <c:v>80.786000000000001</c:v>
                </c:pt>
                <c:pt idx="10202">
                  <c:v>80.786000000000001</c:v>
                </c:pt>
                <c:pt idx="10203">
                  <c:v>80.799000000000007</c:v>
                </c:pt>
                <c:pt idx="10204">
                  <c:v>80.762</c:v>
                </c:pt>
                <c:pt idx="10205">
                  <c:v>80.724999999999994</c:v>
                </c:pt>
                <c:pt idx="10206">
                  <c:v>80.738</c:v>
                </c:pt>
                <c:pt idx="10207">
                  <c:v>80.774000000000001</c:v>
                </c:pt>
                <c:pt idx="10208">
                  <c:v>80.762</c:v>
                </c:pt>
                <c:pt idx="10209">
                  <c:v>80.811000000000007</c:v>
                </c:pt>
                <c:pt idx="10210">
                  <c:v>80.872</c:v>
                </c:pt>
                <c:pt idx="10211">
                  <c:v>80.872</c:v>
                </c:pt>
                <c:pt idx="10212">
                  <c:v>80.956999999999994</c:v>
                </c:pt>
                <c:pt idx="10213">
                  <c:v>80.981999999999999</c:v>
                </c:pt>
                <c:pt idx="10214">
                  <c:v>81.018000000000001</c:v>
                </c:pt>
                <c:pt idx="10215">
                  <c:v>81.078999999999994</c:v>
                </c:pt>
                <c:pt idx="10216">
                  <c:v>81.128</c:v>
                </c:pt>
                <c:pt idx="10217">
                  <c:v>81.14</c:v>
                </c:pt>
                <c:pt idx="10218">
                  <c:v>81.14</c:v>
                </c:pt>
                <c:pt idx="10219">
                  <c:v>81.103999999999999</c:v>
                </c:pt>
                <c:pt idx="10220">
                  <c:v>81.103999999999999</c:v>
                </c:pt>
                <c:pt idx="10221">
                  <c:v>81.078999999999994</c:v>
                </c:pt>
                <c:pt idx="10222">
                  <c:v>81.066999999999993</c:v>
                </c:pt>
                <c:pt idx="10223">
                  <c:v>81.055000000000007</c:v>
                </c:pt>
                <c:pt idx="10224">
                  <c:v>81.031000000000006</c:v>
                </c:pt>
                <c:pt idx="10225">
                  <c:v>81.006</c:v>
                </c:pt>
                <c:pt idx="10226">
                  <c:v>81.018000000000001</c:v>
                </c:pt>
                <c:pt idx="10227">
                  <c:v>81.031000000000006</c:v>
                </c:pt>
                <c:pt idx="10228">
                  <c:v>81.055000000000007</c:v>
                </c:pt>
                <c:pt idx="10229">
                  <c:v>81.078999999999994</c:v>
                </c:pt>
                <c:pt idx="10230">
                  <c:v>81.128</c:v>
                </c:pt>
                <c:pt idx="10231">
                  <c:v>81.200999999999993</c:v>
                </c:pt>
                <c:pt idx="10232">
                  <c:v>81.25</c:v>
                </c:pt>
                <c:pt idx="10233">
                  <c:v>81.238</c:v>
                </c:pt>
                <c:pt idx="10234">
                  <c:v>81.299000000000007</c:v>
                </c:pt>
                <c:pt idx="10235">
                  <c:v>81.275000000000006</c:v>
                </c:pt>
                <c:pt idx="10236">
                  <c:v>81.287000000000006</c:v>
                </c:pt>
                <c:pt idx="10237">
                  <c:v>81.275000000000006</c:v>
                </c:pt>
                <c:pt idx="10238">
                  <c:v>81.263000000000005</c:v>
                </c:pt>
                <c:pt idx="10239">
                  <c:v>81.263000000000005</c:v>
                </c:pt>
                <c:pt idx="10240">
                  <c:v>81.238</c:v>
                </c:pt>
                <c:pt idx="10241">
                  <c:v>81.213999999999999</c:v>
                </c:pt>
                <c:pt idx="10242">
                  <c:v>81.213999999999999</c:v>
                </c:pt>
                <c:pt idx="10243">
                  <c:v>81.188999999999993</c:v>
                </c:pt>
                <c:pt idx="10244">
                  <c:v>81.213999999999999</c:v>
                </c:pt>
                <c:pt idx="10245">
                  <c:v>81.213999999999999</c:v>
                </c:pt>
                <c:pt idx="10246">
                  <c:v>81.238</c:v>
                </c:pt>
                <c:pt idx="10247">
                  <c:v>81.238</c:v>
                </c:pt>
                <c:pt idx="10248">
                  <c:v>81.25</c:v>
                </c:pt>
                <c:pt idx="10249">
                  <c:v>81.25</c:v>
                </c:pt>
                <c:pt idx="10250">
                  <c:v>81.287000000000006</c:v>
                </c:pt>
                <c:pt idx="10251">
                  <c:v>81.263000000000005</c:v>
                </c:pt>
                <c:pt idx="10252">
                  <c:v>81.299000000000007</c:v>
                </c:pt>
                <c:pt idx="10253">
                  <c:v>81.263000000000005</c:v>
                </c:pt>
                <c:pt idx="10254">
                  <c:v>81.25</c:v>
                </c:pt>
                <c:pt idx="10255">
                  <c:v>81.188999999999993</c:v>
                </c:pt>
                <c:pt idx="10256">
                  <c:v>81.103999999999999</c:v>
                </c:pt>
                <c:pt idx="10257">
                  <c:v>81.103999999999999</c:v>
                </c:pt>
                <c:pt idx="10258">
                  <c:v>81.043000000000006</c:v>
                </c:pt>
                <c:pt idx="10259">
                  <c:v>81.018000000000001</c:v>
                </c:pt>
                <c:pt idx="10260">
                  <c:v>81.018000000000001</c:v>
                </c:pt>
                <c:pt idx="10261">
                  <c:v>80.994</c:v>
                </c:pt>
                <c:pt idx="10262">
                  <c:v>80.981999999999999</c:v>
                </c:pt>
                <c:pt idx="10263">
                  <c:v>81.006</c:v>
                </c:pt>
                <c:pt idx="10264">
                  <c:v>80.994</c:v>
                </c:pt>
                <c:pt idx="10265">
                  <c:v>81.018000000000001</c:v>
                </c:pt>
                <c:pt idx="10266">
                  <c:v>81.055000000000007</c:v>
                </c:pt>
                <c:pt idx="10267">
                  <c:v>81.078999999999994</c:v>
                </c:pt>
                <c:pt idx="10268">
                  <c:v>81.055000000000007</c:v>
                </c:pt>
                <c:pt idx="10269">
                  <c:v>81.066999999999993</c:v>
                </c:pt>
                <c:pt idx="10270">
                  <c:v>81.055000000000007</c:v>
                </c:pt>
                <c:pt idx="10271">
                  <c:v>81.055000000000007</c:v>
                </c:pt>
                <c:pt idx="10272">
                  <c:v>81.018000000000001</c:v>
                </c:pt>
                <c:pt idx="10273">
                  <c:v>80.981999999999999</c:v>
                </c:pt>
                <c:pt idx="10274">
                  <c:v>80.97</c:v>
                </c:pt>
                <c:pt idx="10275">
                  <c:v>80.933000000000007</c:v>
                </c:pt>
                <c:pt idx="10276">
                  <c:v>80.921000000000006</c:v>
                </c:pt>
                <c:pt idx="10277">
                  <c:v>80.884</c:v>
                </c:pt>
                <c:pt idx="10278">
                  <c:v>80.872</c:v>
                </c:pt>
                <c:pt idx="10279">
                  <c:v>80.846999999999994</c:v>
                </c:pt>
                <c:pt idx="10280">
                  <c:v>80.896000000000001</c:v>
                </c:pt>
                <c:pt idx="10281">
                  <c:v>80.896000000000001</c:v>
                </c:pt>
                <c:pt idx="10282">
                  <c:v>80.896000000000001</c:v>
                </c:pt>
                <c:pt idx="10283">
                  <c:v>80.896000000000001</c:v>
                </c:pt>
                <c:pt idx="10284">
                  <c:v>80.896000000000001</c:v>
                </c:pt>
                <c:pt idx="10285">
                  <c:v>80.896000000000001</c:v>
                </c:pt>
                <c:pt idx="10286">
                  <c:v>80.909000000000006</c:v>
                </c:pt>
                <c:pt idx="10287">
                  <c:v>80.933000000000007</c:v>
                </c:pt>
                <c:pt idx="10288">
                  <c:v>80.909000000000006</c:v>
                </c:pt>
                <c:pt idx="10289">
                  <c:v>80.86</c:v>
                </c:pt>
                <c:pt idx="10290">
                  <c:v>80.86</c:v>
                </c:pt>
                <c:pt idx="10291">
                  <c:v>80.834999999999994</c:v>
                </c:pt>
                <c:pt idx="10292">
                  <c:v>80.834999999999994</c:v>
                </c:pt>
                <c:pt idx="10293">
                  <c:v>80.799000000000007</c:v>
                </c:pt>
                <c:pt idx="10294">
                  <c:v>80.799000000000007</c:v>
                </c:pt>
                <c:pt idx="10295">
                  <c:v>80.786000000000001</c:v>
                </c:pt>
                <c:pt idx="10296">
                  <c:v>80.786000000000001</c:v>
                </c:pt>
                <c:pt idx="10297">
                  <c:v>80.822999999999993</c:v>
                </c:pt>
                <c:pt idx="10298">
                  <c:v>80.811000000000007</c:v>
                </c:pt>
                <c:pt idx="10299">
                  <c:v>80.811000000000007</c:v>
                </c:pt>
                <c:pt idx="10300">
                  <c:v>80.86</c:v>
                </c:pt>
                <c:pt idx="10301">
                  <c:v>80.872</c:v>
                </c:pt>
                <c:pt idx="10302">
                  <c:v>80.921000000000006</c:v>
                </c:pt>
                <c:pt idx="10303">
                  <c:v>80.933000000000007</c:v>
                </c:pt>
                <c:pt idx="10304">
                  <c:v>80.933000000000007</c:v>
                </c:pt>
                <c:pt idx="10305">
                  <c:v>80.944999999999993</c:v>
                </c:pt>
                <c:pt idx="10306">
                  <c:v>80.956999999999994</c:v>
                </c:pt>
                <c:pt idx="10307">
                  <c:v>80.97</c:v>
                </c:pt>
                <c:pt idx="10308">
                  <c:v>80.994</c:v>
                </c:pt>
                <c:pt idx="10309">
                  <c:v>80.994</c:v>
                </c:pt>
                <c:pt idx="10310">
                  <c:v>81.018000000000001</c:v>
                </c:pt>
                <c:pt idx="10311">
                  <c:v>81.018000000000001</c:v>
                </c:pt>
                <c:pt idx="10312">
                  <c:v>81.006</c:v>
                </c:pt>
                <c:pt idx="10313">
                  <c:v>81.043000000000006</c:v>
                </c:pt>
                <c:pt idx="10314">
                  <c:v>81.043000000000006</c:v>
                </c:pt>
                <c:pt idx="10315">
                  <c:v>81.055000000000007</c:v>
                </c:pt>
                <c:pt idx="10316">
                  <c:v>81.043000000000006</c:v>
                </c:pt>
                <c:pt idx="10317">
                  <c:v>81.078999999999994</c:v>
                </c:pt>
                <c:pt idx="10318">
                  <c:v>81.103999999999999</c:v>
                </c:pt>
                <c:pt idx="10319">
                  <c:v>81.091999999999999</c:v>
                </c:pt>
                <c:pt idx="10320">
                  <c:v>81.091999999999999</c:v>
                </c:pt>
                <c:pt idx="10321">
                  <c:v>81.103999999999999</c:v>
                </c:pt>
                <c:pt idx="10322">
                  <c:v>81.116</c:v>
                </c:pt>
                <c:pt idx="10323">
                  <c:v>81.091999999999999</c:v>
                </c:pt>
                <c:pt idx="10324">
                  <c:v>81.116</c:v>
                </c:pt>
                <c:pt idx="10325">
                  <c:v>81.103999999999999</c:v>
                </c:pt>
                <c:pt idx="10326">
                  <c:v>81.128</c:v>
                </c:pt>
                <c:pt idx="10327">
                  <c:v>81.128</c:v>
                </c:pt>
                <c:pt idx="10328">
                  <c:v>81.165000000000006</c:v>
                </c:pt>
                <c:pt idx="10329">
                  <c:v>81.165000000000006</c:v>
                </c:pt>
                <c:pt idx="10330">
                  <c:v>81.177000000000007</c:v>
                </c:pt>
                <c:pt idx="10331">
                  <c:v>81.177000000000007</c:v>
                </c:pt>
                <c:pt idx="10332">
                  <c:v>81.200999999999993</c:v>
                </c:pt>
                <c:pt idx="10333">
                  <c:v>81.188999999999993</c:v>
                </c:pt>
                <c:pt idx="10334">
                  <c:v>81.238</c:v>
                </c:pt>
                <c:pt idx="10335">
                  <c:v>81.238</c:v>
                </c:pt>
                <c:pt idx="10336">
                  <c:v>81.225999999999999</c:v>
                </c:pt>
                <c:pt idx="10337">
                  <c:v>81.225999999999999</c:v>
                </c:pt>
                <c:pt idx="10338">
                  <c:v>81.238</c:v>
                </c:pt>
                <c:pt idx="10339">
                  <c:v>81.213999999999999</c:v>
                </c:pt>
                <c:pt idx="10340">
                  <c:v>81.225999999999999</c:v>
                </c:pt>
                <c:pt idx="10341">
                  <c:v>81.238</c:v>
                </c:pt>
                <c:pt idx="10342">
                  <c:v>81.238</c:v>
                </c:pt>
                <c:pt idx="10343">
                  <c:v>81.225999999999999</c:v>
                </c:pt>
                <c:pt idx="10344">
                  <c:v>81.213999999999999</c:v>
                </c:pt>
                <c:pt idx="10345">
                  <c:v>81.225999999999999</c:v>
                </c:pt>
                <c:pt idx="10346">
                  <c:v>81.225999999999999</c:v>
                </c:pt>
                <c:pt idx="10347">
                  <c:v>81.200999999999993</c:v>
                </c:pt>
                <c:pt idx="10348">
                  <c:v>81.200999999999993</c:v>
                </c:pt>
                <c:pt idx="10349">
                  <c:v>81.188999999999993</c:v>
                </c:pt>
                <c:pt idx="10350">
                  <c:v>81.188999999999993</c:v>
                </c:pt>
                <c:pt idx="10351">
                  <c:v>81.165000000000006</c:v>
                </c:pt>
                <c:pt idx="10352">
                  <c:v>81.165000000000006</c:v>
                </c:pt>
                <c:pt idx="10353">
                  <c:v>81.153000000000006</c:v>
                </c:pt>
                <c:pt idx="10354">
                  <c:v>81.091999999999999</c:v>
                </c:pt>
                <c:pt idx="10355">
                  <c:v>81.128</c:v>
                </c:pt>
                <c:pt idx="10356">
                  <c:v>81.116</c:v>
                </c:pt>
                <c:pt idx="10357">
                  <c:v>81.116</c:v>
                </c:pt>
                <c:pt idx="10358">
                  <c:v>81.103999999999999</c:v>
                </c:pt>
                <c:pt idx="10359">
                  <c:v>81.078999999999994</c:v>
                </c:pt>
                <c:pt idx="10360">
                  <c:v>81.055000000000007</c:v>
                </c:pt>
                <c:pt idx="10361">
                  <c:v>81.043000000000006</c:v>
                </c:pt>
                <c:pt idx="10362">
                  <c:v>81.055000000000007</c:v>
                </c:pt>
                <c:pt idx="10363">
                  <c:v>81.066999999999993</c:v>
                </c:pt>
                <c:pt idx="10364">
                  <c:v>81.043000000000006</c:v>
                </c:pt>
                <c:pt idx="10365">
                  <c:v>81.055000000000007</c:v>
                </c:pt>
                <c:pt idx="10366">
                  <c:v>81.018000000000001</c:v>
                </c:pt>
                <c:pt idx="10367">
                  <c:v>81.006</c:v>
                </c:pt>
                <c:pt idx="10368">
                  <c:v>80.981999999999999</c:v>
                </c:pt>
                <c:pt idx="10369">
                  <c:v>80.981999999999999</c:v>
                </c:pt>
                <c:pt idx="10370">
                  <c:v>80.944999999999993</c:v>
                </c:pt>
                <c:pt idx="10371">
                  <c:v>80.944999999999993</c:v>
                </c:pt>
                <c:pt idx="10372">
                  <c:v>80.933000000000007</c:v>
                </c:pt>
                <c:pt idx="10373">
                  <c:v>80.872</c:v>
                </c:pt>
                <c:pt idx="10374">
                  <c:v>80.872</c:v>
                </c:pt>
                <c:pt idx="10375">
                  <c:v>80.896000000000001</c:v>
                </c:pt>
                <c:pt idx="10376">
                  <c:v>80.884</c:v>
                </c:pt>
                <c:pt idx="10377">
                  <c:v>80.884</c:v>
                </c:pt>
                <c:pt idx="10378">
                  <c:v>80.884</c:v>
                </c:pt>
                <c:pt idx="10379">
                  <c:v>80.884</c:v>
                </c:pt>
                <c:pt idx="10380">
                  <c:v>80.86</c:v>
                </c:pt>
                <c:pt idx="10381">
                  <c:v>80.834999999999994</c:v>
                </c:pt>
                <c:pt idx="10382">
                  <c:v>80.846999999999994</c:v>
                </c:pt>
                <c:pt idx="10383">
                  <c:v>80.86</c:v>
                </c:pt>
                <c:pt idx="10384">
                  <c:v>80.846999999999994</c:v>
                </c:pt>
                <c:pt idx="10385">
                  <c:v>80.799000000000007</c:v>
                </c:pt>
                <c:pt idx="10386">
                  <c:v>80.834999999999994</c:v>
                </c:pt>
                <c:pt idx="10387">
                  <c:v>80.834999999999994</c:v>
                </c:pt>
                <c:pt idx="10388">
                  <c:v>80.846999999999994</c:v>
                </c:pt>
                <c:pt idx="10389">
                  <c:v>80.799000000000007</c:v>
                </c:pt>
                <c:pt idx="10390">
                  <c:v>80.811000000000007</c:v>
                </c:pt>
                <c:pt idx="10391">
                  <c:v>80.811000000000007</c:v>
                </c:pt>
                <c:pt idx="10392">
                  <c:v>80.786000000000001</c:v>
                </c:pt>
                <c:pt idx="10393">
                  <c:v>80.786000000000001</c:v>
                </c:pt>
                <c:pt idx="10394">
                  <c:v>80.786000000000001</c:v>
                </c:pt>
                <c:pt idx="10395">
                  <c:v>80.786000000000001</c:v>
                </c:pt>
                <c:pt idx="10396">
                  <c:v>80.834999999999994</c:v>
                </c:pt>
                <c:pt idx="10397">
                  <c:v>80.86</c:v>
                </c:pt>
                <c:pt idx="10398">
                  <c:v>80.834999999999994</c:v>
                </c:pt>
                <c:pt idx="10399">
                  <c:v>80.834999999999994</c:v>
                </c:pt>
                <c:pt idx="10400">
                  <c:v>80.872</c:v>
                </c:pt>
                <c:pt idx="10401">
                  <c:v>80.872</c:v>
                </c:pt>
                <c:pt idx="10402">
                  <c:v>80.86</c:v>
                </c:pt>
                <c:pt idx="10403">
                  <c:v>80.884</c:v>
                </c:pt>
                <c:pt idx="10404">
                  <c:v>80.884</c:v>
                </c:pt>
                <c:pt idx="10405">
                  <c:v>80.884</c:v>
                </c:pt>
                <c:pt idx="10406">
                  <c:v>80.872</c:v>
                </c:pt>
                <c:pt idx="10407">
                  <c:v>80.86</c:v>
                </c:pt>
                <c:pt idx="10408">
                  <c:v>80.896000000000001</c:v>
                </c:pt>
                <c:pt idx="10409">
                  <c:v>80.872</c:v>
                </c:pt>
                <c:pt idx="10410">
                  <c:v>80.921000000000006</c:v>
                </c:pt>
                <c:pt idx="10411">
                  <c:v>80.909000000000006</c:v>
                </c:pt>
                <c:pt idx="10412">
                  <c:v>80.921000000000006</c:v>
                </c:pt>
                <c:pt idx="10413">
                  <c:v>80.956999999999994</c:v>
                </c:pt>
                <c:pt idx="10414">
                  <c:v>80.944999999999993</c:v>
                </c:pt>
                <c:pt idx="10415">
                  <c:v>80.956999999999994</c:v>
                </c:pt>
                <c:pt idx="10416">
                  <c:v>80.994</c:v>
                </c:pt>
                <c:pt idx="10417">
                  <c:v>81.006</c:v>
                </c:pt>
                <c:pt idx="10418">
                  <c:v>81.006</c:v>
                </c:pt>
                <c:pt idx="10419">
                  <c:v>80.994</c:v>
                </c:pt>
                <c:pt idx="10420">
                  <c:v>81.006</c:v>
                </c:pt>
                <c:pt idx="10421">
                  <c:v>81.006</c:v>
                </c:pt>
                <c:pt idx="10422">
                  <c:v>81.018000000000001</c:v>
                </c:pt>
                <c:pt idx="10423">
                  <c:v>81.018000000000001</c:v>
                </c:pt>
                <c:pt idx="10424">
                  <c:v>81.018000000000001</c:v>
                </c:pt>
                <c:pt idx="10425">
                  <c:v>81.031000000000006</c:v>
                </c:pt>
                <c:pt idx="10426">
                  <c:v>81.018000000000001</c:v>
                </c:pt>
                <c:pt idx="10427">
                  <c:v>81.043000000000006</c:v>
                </c:pt>
                <c:pt idx="10428">
                  <c:v>81.055000000000007</c:v>
                </c:pt>
                <c:pt idx="10429">
                  <c:v>81.078999999999994</c:v>
                </c:pt>
                <c:pt idx="10430">
                  <c:v>81.066999999999993</c:v>
                </c:pt>
                <c:pt idx="10431">
                  <c:v>81.091999999999999</c:v>
                </c:pt>
                <c:pt idx="10432">
                  <c:v>81.091999999999999</c:v>
                </c:pt>
                <c:pt idx="10433">
                  <c:v>81.078999999999994</c:v>
                </c:pt>
                <c:pt idx="10434">
                  <c:v>81.103999999999999</c:v>
                </c:pt>
                <c:pt idx="10435">
                  <c:v>81.055000000000007</c:v>
                </c:pt>
                <c:pt idx="10436">
                  <c:v>81.091999999999999</c:v>
                </c:pt>
                <c:pt idx="10437">
                  <c:v>81.078999999999994</c:v>
                </c:pt>
                <c:pt idx="10438">
                  <c:v>81.066999999999993</c:v>
                </c:pt>
                <c:pt idx="10439">
                  <c:v>81.078999999999994</c:v>
                </c:pt>
                <c:pt idx="10440">
                  <c:v>81.031000000000006</c:v>
                </c:pt>
                <c:pt idx="10441">
                  <c:v>81.031000000000006</c:v>
                </c:pt>
                <c:pt idx="10442">
                  <c:v>81.043000000000006</c:v>
                </c:pt>
                <c:pt idx="10443">
                  <c:v>81.043000000000006</c:v>
                </c:pt>
                <c:pt idx="10444">
                  <c:v>80.994</c:v>
                </c:pt>
                <c:pt idx="10445">
                  <c:v>80.981999999999999</c:v>
                </c:pt>
                <c:pt idx="10446">
                  <c:v>80.994</c:v>
                </c:pt>
                <c:pt idx="10447">
                  <c:v>80.994</c:v>
                </c:pt>
                <c:pt idx="10448">
                  <c:v>80.944999999999993</c:v>
                </c:pt>
                <c:pt idx="10449">
                  <c:v>80.994</c:v>
                </c:pt>
                <c:pt idx="10450">
                  <c:v>80.97</c:v>
                </c:pt>
                <c:pt idx="10451">
                  <c:v>80.956999999999994</c:v>
                </c:pt>
                <c:pt idx="10452">
                  <c:v>80.956999999999994</c:v>
                </c:pt>
                <c:pt idx="10453">
                  <c:v>80.944999999999993</c:v>
                </c:pt>
                <c:pt idx="10454">
                  <c:v>80.944999999999993</c:v>
                </c:pt>
                <c:pt idx="10455">
                  <c:v>80.97</c:v>
                </c:pt>
                <c:pt idx="10456">
                  <c:v>80.933000000000007</c:v>
                </c:pt>
                <c:pt idx="10457">
                  <c:v>80.921000000000006</c:v>
                </c:pt>
                <c:pt idx="10458">
                  <c:v>80.884</c:v>
                </c:pt>
                <c:pt idx="10459">
                  <c:v>80.872</c:v>
                </c:pt>
                <c:pt idx="10460">
                  <c:v>80.834999999999994</c:v>
                </c:pt>
                <c:pt idx="10461">
                  <c:v>80.834999999999994</c:v>
                </c:pt>
                <c:pt idx="10462">
                  <c:v>80.834999999999994</c:v>
                </c:pt>
                <c:pt idx="10463">
                  <c:v>80.799000000000007</c:v>
                </c:pt>
                <c:pt idx="10464">
                  <c:v>80.811000000000007</c:v>
                </c:pt>
                <c:pt idx="10465">
                  <c:v>80.786000000000001</c:v>
                </c:pt>
                <c:pt idx="10466">
                  <c:v>80.786000000000001</c:v>
                </c:pt>
                <c:pt idx="10467">
                  <c:v>80.774000000000001</c:v>
                </c:pt>
                <c:pt idx="10468">
                  <c:v>80.774000000000001</c:v>
                </c:pt>
                <c:pt idx="10469">
                  <c:v>80.738</c:v>
                </c:pt>
                <c:pt idx="10470">
                  <c:v>80.738</c:v>
                </c:pt>
                <c:pt idx="10471">
                  <c:v>80.738</c:v>
                </c:pt>
                <c:pt idx="10472">
                  <c:v>80.712999999999994</c:v>
                </c:pt>
                <c:pt idx="10473">
                  <c:v>80.700999999999993</c:v>
                </c:pt>
                <c:pt idx="10474">
                  <c:v>80.688999999999993</c:v>
                </c:pt>
                <c:pt idx="10475">
                  <c:v>80.664000000000001</c:v>
                </c:pt>
                <c:pt idx="10476">
                  <c:v>80.677000000000007</c:v>
                </c:pt>
                <c:pt idx="10477">
                  <c:v>80.677000000000007</c:v>
                </c:pt>
                <c:pt idx="10478">
                  <c:v>80.652000000000001</c:v>
                </c:pt>
                <c:pt idx="10479">
                  <c:v>80.628</c:v>
                </c:pt>
                <c:pt idx="10480">
                  <c:v>80.64</c:v>
                </c:pt>
                <c:pt idx="10481">
                  <c:v>80.64</c:v>
                </c:pt>
                <c:pt idx="10482">
                  <c:v>80.628</c:v>
                </c:pt>
                <c:pt idx="10483">
                  <c:v>80.664000000000001</c:v>
                </c:pt>
                <c:pt idx="10484">
                  <c:v>80.602999999999994</c:v>
                </c:pt>
                <c:pt idx="10485">
                  <c:v>80.64</c:v>
                </c:pt>
                <c:pt idx="10486">
                  <c:v>80.652000000000001</c:v>
                </c:pt>
                <c:pt idx="10487">
                  <c:v>80.616</c:v>
                </c:pt>
                <c:pt idx="10488">
                  <c:v>80.64</c:v>
                </c:pt>
                <c:pt idx="10489">
                  <c:v>80.664000000000001</c:v>
                </c:pt>
                <c:pt idx="10490">
                  <c:v>80.602999999999994</c:v>
                </c:pt>
                <c:pt idx="10491">
                  <c:v>80.652000000000001</c:v>
                </c:pt>
                <c:pt idx="10492">
                  <c:v>80.64</c:v>
                </c:pt>
                <c:pt idx="10493">
                  <c:v>80.616</c:v>
                </c:pt>
                <c:pt idx="10494">
                  <c:v>80.616</c:v>
                </c:pt>
                <c:pt idx="10495">
                  <c:v>80.602999999999994</c:v>
                </c:pt>
                <c:pt idx="10496">
                  <c:v>80.628</c:v>
                </c:pt>
                <c:pt idx="10497">
                  <c:v>80.602999999999994</c:v>
                </c:pt>
                <c:pt idx="10498">
                  <c:v>80.628</c:v>
                </c:pt>
                <c:pt idx="10499">
                  <c:v>80.652000000000001</c:v>
                </c:pt>
                <c:pt idx="10500">
                  <c:v>80.652000000000001</c:v>
                </c:pt>
                <c:pt idx="10501">
                  <c:v>80.652000000000001</c:v>
                </c:pt>
                <c:pt idx="10502">
                  <c:v>80.664000000000001</c:v>
                </c:pt>
                <c:pt idx="10503">
                  <c:v>80.677000000000007</c:v>
                </c:pt>
                <c:pt idx="10504">
                  <c:v>80.652000000000001</c:v>
                </c:pt>
                <c:pt idx="10505">
                  <c:v>80.700999999999993</c:v>
                </c:pt>
                <c:pt idx="10506">
                  <c:v>80.738</c:v>
                </c:pt>
                <c:pt idx="10507">
                  <c:v>80.712999999999994</c:v>
                </c:pt>
                <c:pt idx="10508">
                  <c:v>80.724999999999994</c:v>
                </c:pt>
                <c:pt idx="10509">
                  <c:v>80.712999999999994</c:v>
                </c:pt>
                <c:pt idx="10510">
                  <c:v>80.738</c:v>
                </c:pt>
                <c:pt idx="10511">
                  <c:v>80.738</c:v>
                </c:pt>
                <c:pt idx="10512">
                  <c:v>80.724999999999994</c:v>
                </c:pt>
                <c:pt idx="10513">
                  <c:v>80.724999999999994</c:v>
                </c:pt>
                <c:pt idx="10514">
                  <c:v>80.712999999999994</c:v>
                </c:pt>
                <c:pt idx="10515">
                  <c:v>80.762</c:v>
                </c:pt>
                <c:pt idx="10516">
                  <c:v>80.774000000000001</c:v>
                </c:pt>
                <c:pt idx="10517">
                  <c:v>80.774000000000001</c:v>
                </c:pt>
                <c:pt idx="10518">
                  <c:v>80.738</c:v>
                </c:pt>
                <c:pt idx="10519">
                  <c:v>80.762</c:v>
                </c:pt>
                <c:pt idx="10520">
                  <c:v>80.774000000000001</c:v>
                </c:pt>
                <c:pt idx="10521">
                  <c:v>80.786000000000001</c:v>
                </c:pt>
                <c:pt idx="10522">
                  <c:v>80.786000000000001</c:v>
                </c:pt>
                <c:pt idx="10523">
                  <c:v>80.834999999999994</c:v>
                </c:pt>
                <c:pt idx="10524">
                  <c:v>80.846999999999994</c:v>
                </c:pt>
                <c:pt idx="10525">
                  <c:v>80.872</c:v>
                </c:pt>
                <c:pt idx="10526">
                  <c:v>80.846999999999994</c:v>
                </c:pt>
                <c:pt idx="10527">
                  <c:v>80.86</c:v>
                </c:pt>
                <c:pt idx="10528">
                  <c:v>80.884</c:v>
                </c:pt>
                <c:pt idx="10529">
                  <c:v>80.872</c:v>
                </c:pt>
                <c:pt idx="10530">
                  <c:v>80.896000000000001</c:v>
                </c:pt>
                <c:pt idx="10531">
                  <c:v>80.896000000000001</c:v>
                </c:pt>
                <c:pt idx="10532">
                  <c:v>80.896000000000001</c:v>
                </c:pt>
                <c:pt idx="10533">
                  <c:v>80.909000000000006</c:v>
                </c:pt>
                <c:pt idx="10534">
                  <c:v>80.884</c:v>
                </c:pt>
                <c:pt idx="10535">
                  <c:v>80.921000000000006</c:v>
                </c:pt>
                <c:pt idx="10536">
                  <c:v>80.944999999999993</c:v>
                </c:pt>
                <c:pt idx="10537">
                  <c:v>80.921000000000006</c:v>
                </c:pt>
                <c:pt idx="10538">
                  <c:v>80.921000000000006</c:v>
                </c:pt>
                <c:pt idx="10539">
                  <c:v>80.944999999999993</c:v>
                </c:pt>
                <c:pt idx="10540">
                  <c:v>80.909000000000006</c:v>
                </c:pt>
                <c:pt idx="10541">
                  <c:v>80.944999999999993</c:v>
                </c:pt>
                <c:pt idx="10542">
                  <c:v>80.97</c:v>
                </c:pt>
                <c:pt idx="10543">
                  <c:v>80.956999999999994</c:v>
                </c:pt>
                <c:pt idx="10544">
                  <c:v>80.933000000000007</c:v>
                </c:pt>
                <c:pt idx="10545">
                  <c:v>80.933000000000007</c:v>
                </c:pt>
                <c:pt idx="10546">
                  <c:v>80.994</c:v>
                </c:pt>
                <c:pt idx="10547">
                  <c:v>80.944999999999993</c:v>
                </c:pt>
                <c:pt idx="10548">
                  <c:v>80.944999999999993</c:v>
                </c:pt>
                <c:pt idx="10549">
                  <c:v>80.933000000000007</c:v>
                </c:pt>
                <c:pt idx="10550">
                  <c:v>80.944999999999993</c:v>
                </c:pt>
                <c:pt idx="10551">
                  <c:v>80.933000000000007</c:v>
                </c:pt>
                <c:pt idx="10552">
                  <c:v>80.933000000000007</c:v>
                </c:pt>
                <c:pt idx="10553">
                  <c:v>80.944999999999993</c:v>
                </c:pt>
                <c:pt idx="10554">
                  <c:v>80.933000000000007</c:v>
                </c:pt>
                <c:pt idx="10555">
                  <c:v>80.944999999999993</c:v>
                </c:pt>
                <c:pt idx="10556">
                  <c:v>80.944999999999993</c:v>
                </c:pt>
                <c:pt idx="10557">
                  <c:v>80.933000000000007</c:v>
                </c:pt>
                <c:pt idx="10558">
                  <c:v>80.933000000000007</c:v>
                </c:pt>
                <c:pt idx="10559">
                  <c:v>80.981999999999999</c:v>
                </c:pt>
                <c:pt idx="10560">
                  <c:v>80.981999999999999</c:v>
                </c:pt>
                <c:pt idx="10561">
                  <c:v>80.97</c:v>
                </c:pt>
                <c:pt idx="10562">
                  <c:v>80.97</c:v>
                </c:pt>
                <c:pt idx="10563">
                  <c:v>80.933000000000007</c:v>
                </c:pt>
                <c:pt idx="10564">
                  <c:v>80.956999999999994</c:v>
                </c:pt>
                <c:pt idx="10565">
                  <c:v>80.97</c:v>
                </c:pt>
                <c:pt idx="10566">
                  <c:v>80.933000000000007</c:v>
                </c:pt>
                <c:pt idx="10567">
                  <c:v>80.921000000000006</c:v>
                </c:pt>
                <c:pt idx="10568">
                  <c:v>80.933000000000007</c:v>
                </c:pt>
                <c:pt idx="10569">
                  <c:v>80.909000000000006</c:v>
                </c:pt>
                <c:pt idx="10570">
                  <c:v>80.896000000000001</c:v>
                </c:pt>
                <c:pt idx="10571">
                  <c:v>80.896000000000001</c:v>
                </c:pt>
                <c:pt idx="10572">
                  <c:v>80.896000000000001</c:v>
                </c:pt>
                <c:pt idx="10573">
                  <c:v>80.896000000000001</c:v>
                </c:pt>
                <c:pt idx="10574">
                  <c:v>80.86</c:v>
                </c:pt>
                <c:pt idx="10575">
                  <c:v>80.872</c:v>
                </c:pt>
                <c:pt idx="10576">
                  <c:v>80.896000000000001</c:v>
                </c:pt>
                <c:pt idx="10577">
                  <c:v>80.872</c:v>
                </c:pt>
                <c:pt idx="10578">
                  <c:v>80.86</c:v>
                </c:pt>
                <c:pt idx="10579">
                  <c:v>80.884</c:v>
                </c:pt>
                <c:pt idx="10580">
                  <c:v>80.872</c:v>
                </c:pt>
                <c:pt idx="10581">
                  <c:v>80.846999999999994</c:v>
                </c:pt>
                <c:pt idx="10582">
                  <c:v>80.834999999999994</c:v>
                </c:pt>
                <c:pt idx="10583">
                  <c:v>80.834999999999994</c:v>
                </c:pt>
                <c:pt idx="10584">
                  <c:v>80.811000000000007</c:v>
                </c:pt>
                <c:pt idx="10585">
                  <c:v>80.786000000000001</c:v>
                </c:pt>
                <c:pt idx="10586">
                  <c:v>80.774000000000001</c:v>
                </c:pt>
                <c:pt idx="10587">
                  <c:v>80.774000000000001</c:v>
                </c:pt>
                <c:pt idx="10588">
                  <c:v>80.774000000000001</c:v>
                </c:pt>
                <c:pt idx="10589">
                  <c:v>80.762</c:v>
                </c:pt>
                <c:pt idx="10590">
                  <c:v>80.724999999999994</c:v>
                </c:pt>
                <c:pt idx="10591">
                  <c:v>80.75</c:v>
                </c:pt>
                <c:pt idx="10592">
                  <c:v>80.712999999999994</c:v>
                </c:pt>
                <c:pt idx="10593">
                  <c:v>80.724999999999994</c:v>
                </c:pt>
                <c:pt idx="10594">
                  <c:v>80.700999999999993</c:v>
                </c:pt>
                <c:pt idx="10595">
                  <c:v>80.724999999999994</c:v>
                </c:pt>
                <c:pt idx="10596">
                  <c:v>80.712999999999994</c:v>
                </c:pt>
                <c:pt idx="10597">
                  <c:v>80.700999999999993</c:v>
                </c:pt>
                <c:pt idx="10598">
                  <c:v>80.724999999999994</c:v>
                </c:pt>
                <c:pt idx="10599">
                  <c:v>80.724999999999994</c:v>
                </c:pt>
                <c:pt idx="10600">
                  <c:v>80.724999999999994</c:v>
                </c:pt>
                <c:pt idx="10601">
                  <c:v>80.700999999999993</c:v>
                </c:pt>
                <c:pt idx="10602">
                  <c:v>80.712999999999994</c:v>
                </c:pt>
                <c:pt idx="10603">
                  <c:v>80.688999999999993</c:v>
                </c:pt>
                <c:pt idx="10604">
                  <c:v>80.688999999999993</c:v>
                </c:pt>
                <c:pt idx="10605">
                  <c:v>80.700999999999993</c:v>
                </c:pt>
                <c:pt idx="10606">
                  <c:v>80.688999999999993</c:v>
                </c:pt>
                <c:pt idx="10607">
                  <c:v>80.700999999999993</c:v>
                </c:pt>
                <c:pt idx="10608">
                  <c:v>80.688999999999993</c:v>
                </c:pt>
                <c:pt idx="10609">
                  <c:v>80.688999999999993</c:v>
                </c:pt>
                <c:pt idx="10610">
                  <c:v>80.677000000000007</c:v>
                </c:pt>
                <c:pt idx="10611">
                  <c:v>80.700999999999993</c:v>
                </c:pt>
                <c:pt idx="10612">
                  <c:v>80.700999999999993</c:v>
                </c:pt>
                <c:pt idx="10613">
                  <c:v>80.688999999999993</c:v>
                </c:pt>
                <c:pt idx="10614">
                  <c:v>80.724999999999994</c:v>
                </c:pt>
                <c:pt idx="10615">
                  <c:v>80.738</c:v>
                </c:pt>
                <c:pt idx="10616">
                  <c:v>80.664000000000001</c:v>
                </c:pt>
                <c:pt idx="10617">
                  <c:v>80.688999999999993</c:v>
                </c:pt>
                <c:pt idx="10618">
                  <c:v>80.700999999999993</c:v>
                </c:pt>
                <c:pt idx="10619">
                  <c:v>80.700999999999993</c:v>
                </c:pt>
                <c:pt idx="10620">
                  <c:v>80.677000000000007</c:v>
                </c:pt>
                <c:pt idx="10621">
                  <c:v>80.700999999999993</c:v>
                </c:pt>
                <c:pt idx="10622">
                  <c:v>80.700999999999993</c:v>
                </c:pt>
                <c:pt idx="10623">
                  <c:v>80.712999999999994</c:v>
                </c:pt>
                <c:pt idx="10624">
                  <c:v>80.724999999999994</c:v>
                </c:pt>
                <c:pt idx="10625">
                  <c:v>80.774000000000001</c:v>
                </c:pt>
                <c:pt idx="10626">
                  <c:v>80.774000000000001</c:v>
                </c:pt>
                <c:pt idx="10627">
                  <c:v>80.75</c:v>
                </c:pt>
                <c:pt idx="10628">
                  <c:v>80.786000000000001</c:v>
                </c:pt>
                <c:pt idx="10629">
                  <c:v>80.811000000000007</c:v>
                </c:pt>
                <c:pt idx="10630">
                  <c:v>80.786000000000001</c:v>
                </c:pt>
                <c:pt idx="10631">
                  <c:v>80.834999999999994</c:v>
                </c:pt>
                <c:pt idx="10632">
                  <c:v>80.834999999999994</c:v>
                </c:pt>
                <c:pt idx="10633">
                  <c:v>80.86</c:v>
                </c:pt>
                <c:pt idx="10634">
                  <c:v>80.86</c:v>
                </c:pt>
                <c:pt idx="10635">
                  <c:v>80.872</c:v>
                </c:pt>
                <c:pt idx="10636">
                  <c:v>80.909000000000006</c:v>
                </c:pt>
                <c:pt idx="10637">
                  <c:v>80.933000000000007</c:v>
                </c:pt>
                <c:pt idx="10638">
                  <c:v>80.921000000000006</c:v>
                </c:pt>
                <c:pt idx="10639">
                  <c:v>80.956999999999994</c:v>
                </c:pt>
                <c:pt idx="10640">
                  <c:v>80.933000000000007</c:v>
                </c:pt>
                <c:pt idx="10641">
                  <c:v>80.944999999999993</c:v>
                </c:pt>
                <c:pt idx="10642">
                  <c:v>80.944999999999993</c:v>
                </c:pt>
                <c:pt idx="10643">
                  <c:v>80.956999999999994</c:v>
                </c:pt>
                <c:pt idx="10644">
                  <c:v>80.97</c:v>
                </c:pt>
                <c:pt idx="10645">
                  <c:v>80.97</c:v>
                </c:pt>
                <c:pt idx="10646">
                  <c:v>80.97</c:v>
                </c:pt>
                <c:pt idx="10647">
                  <c:v>80.956999999999994</c:v>
                </c:pt>
                <c:pt idx="10648">
                  <c:v>80.956999999999994</c:v>
                </c:pt>
                <c:pt idx="10649">
                  <c:v>80.981999999999999</c:v>
                </c:pt>
                <c:pt idx="10650">
                  <c:v>80.981999999999999</c:v>
                </c:pt>
                <c:pt idx="10651">
                  <c:v>80.981999999999999</c:v>
                </c:pt>
                <c:pt idx="10652">
                  <c:v>80.994</c:v>
                </c:pt>
                <c:pt idx="10653">
                  <c:v>81.006</c:v>
                </c:pt>
                <c:pt idx="10654">
                  <c:v>81.031000000000006</c:v>
                </c:pt>
                <c:pt idx="10655">
                  <c:v>81.006</c:v>
                </c:pt>
                <c:pt idx="10656">
                  <c:v>81.018000000000001</c:v>
                </c:pt>
                <c:pt idx="10657">
                  <c:v>81.018000000000001</c:v>
                </c:pt>
                <c:pt idx="10658">
                  <c:v>80.994</c:v>
                </c:pt>
                <c:pt idx="10659">
                  <c:v>81.006</c:v>
                </c:pt>
                <c:pt idx="10660">
                  <c:v>80.981999999999999</c:v>
                </c:pt>
                <c:pt idx="10661">
                  <c:v>81.006</c:v>
                </c:pt>
                <c:pt idx="10662">
                  <c:v>81.006</c:v>
                </c:pt>
                <c:pt idx="10663">
                  <c:v>80.994</c:v>
                </c:pt>
                <c:pt idx="10664">
                  <c:v>80.994</c:v>
                </c:pt>
                <c:pt idx="10665">
                  <c:v>80.994</c:v>
                </c:pt>
                <c:pt idx="10666">
                  <c:v>80.97</c:v>
                </c:pt>
                <c:pt idx="10667">
                  <c:v>80.981999999999999</c:v>
                </c:pt>
                <c:pt idx="10668">
                  <c:v>80.97</c:v>
                </c:pt>
                <c:pt idx="10669">
                  <c:v>80.994</c:v>
                </c:pt>
                <c:pt idx="10670">
                  <c:v>80.933000000000007</c:v>
                </c:pt>
                <c:pt idx="10671">
                  <c:v>80.944999999999993</c:v>
                </c:pt>
                <c:pt idx="10672">
                  <c:v>80.944999999999993</c:v>
                </c:pt>
                <c:pt idx="10673">
                  <c:v>80.97</c:v>
                </c:pt>
                <c:pt idx="10674">
                  <c:v>80.944999999999993</c:v>
                </c:pt>
                <c:pt idx="10675">
                  <c:v>80.921000000000006</c:v>
                </c:pt>
                <c:pt idx="10676">
                  <c:v>80.896000000000001</c:v>
                </c:pt>
                <c:pt idx="10677">
                  <c:v>80.896000000000001</c:v>
                </c:pt>
                <c:pt idx="10678">
                  <c:v>80.884</c:v>
                </c:pt>
                <c:pt idx="10679">
                  <c:v>80.846999999999994</c:v>
                </c:pt>
                <c:pt idx="10680">
                  <c:v>80.846999999999994</c:v>
                </c:pt>
                <c:pt idx="10681">
                  <c:v>80.822999999999993</c:v>
                </c:pt>
                <c:pt idx="10682">
                  <c:v>80.786000000000001</c:v>
                </c:pt>
                <c:pt idx="10683">
                  <c:v>80.774000000000001</c:v>
                </c:pt>
                <c:pt idx="10684">
                  <c:v>80.738</c:v>
                </c:pt>
                <c:pt idx="10685">
                  <c:v>80.724999999999994</c:v>
                </c:pt>
                <c:pt idx="10686">
                  <c:v>80.712999999999994</c:v>
                </c:pt>
                <c:pt idx="10687">
                  <c:v>80.700999999999993</c:v>
                </c:pt>
                <c:pt idx="10688">
                  <c:v>80.724999999999994</c:v>
                </c:pt>
                <c:pt idx="10689">
                  <c:v>80.688999999999993</c:v>
                </c:pt>
                <c:pt idx="10690">
                  <c:v>80.700999999999993</c:v>
                </c:pt>
                <c:pt idx="10691">
                  <c:v>80.688999999999993</c:v>
                </c:pt>
                <c:pt idx="10692">
                  <c:v>80.738</c:v>
                </c:pt>
                <c:pt idx="10693">
                  <c:v>80.664000000000001</c:v>
                </c:pt>
                <c:pt idx="10694">
                  <c:v>80.677000000000007</c:v>
                </c:pt>
                <c:pt idx="10695">
                  <c:v>80.652000000000001</c:v>
                </c:pt>
                <c:pt idx="10696">
                  <c:v>80.64</c:v>
                </c:pt>
                <c:pt idx="10697">
                  <c:v>80.664000000000001</c:v>
                </c:pt>
                <c:pt idx="10698">
                  <c:v>80.542000000000002</c:v>
                </c:pt>
                <c:pt idx="10699">
                  <c:v>80.64</c:v>
                </c:pt>
                <c:pt idx="10700">
                  <c:v>80.506</c:v>
                </c:pt>
                <c:pt idx="10701">
                  <c:v>80.64</c:v>
                </c:pt>
                <c:pt idx="10702">
                  <c:v>80.602999999999994</c:v>
                </c:pt>
                <c:pt idx="10703">
                  <c:v>80.542000000000002</c:v>
                </c:pt>
                <c:pt idx="10704">
                  <c:v>80.64</c:v>
                </c:pt>
                <c:pt idx="10705">
                  <c:v>80.554000000000002</c:v>
                </c:pt>
                <c:pt idx="10706">
                  <c:v>80.664000000000001</c:v>
                </c:pt>
                <c:pt idx="10707">
                  <c:v>80.602999999999994</c:v>
                </c:pt>
                <c:pt idx="10708">
                  <c:v>80.664000000000001</c:v>
                </c:pt>
                <c:pt idx="10709">
                  <c:v>80.652000000000001</c:v>
                </c:pt>
                <c:pt idx="10710">
                  <c:v>80.664000000000001</c:v>
                </c:pt>
                <c:pt idx="10711">
                  <c:v>80.664000000000001</c:v>
                </c:pt>
                <c:pt idx="10712">
                  <c:v>80.64</c:v>
                </c:pt>
                <c:pt idx="10713">
                  <c:v>80.64</c:v>
                </c:pt>
                <c:pt idx="10714">
                  <c:v>80.64</c:v>
                </c:pt>
                <c:pt idx="10715">
                  <c:v>80.652000000000001</c:v>
                </c:pt>
                <c:pt idx="10716">
                  <c:v>80.64</c:v>
                </c:pt>
                <c:pt idx="10717">
                  <c:v>80.64</c:v>
                </c:pt>
                <c:pt idx="10718">
                  <c:v>80.652000000000001</c:v>
                </c:pt>
                <c:pt idx="10719">
                  <c:v>80.688999999999993</c:v>
                </c:pt>
                <c:pt idx="10720">
                  <c:v>80.677000000000007</c:v>
                </c:pt>
                <c:pt idx="10721">
                  <c:v>80.688999999999993</c:v>
                </c:pt>
                <c:pt idx="10722">
                  <c:v>80.688999999999993</c:v>
                </c:pt>
                <c:pt idx="10723">
                  <c:v>80.738</c:v>
                </c:pt>
                <c:pt idx="10724">
                  <c:v>80.724999999999994</c:v>
                </c:pt>
                <c:pt idx="10725">
                  <c:v>80.75</c:v>
                </c:pt>
                <c:pt idx="10726">
                  <c:v>80.762</c:v>
                </c:pt>
                <c:pt idx="10727">
                  <c:v>80.786000000000001</c:v>
                </c:pt>
                <c:pt idx="10728">
                  <c:v>80.846999999999994</c:v>
                </c:pt>
                <c:pt idx="10729">
                  <c:v>80.811000000000007</c:v>
                </c:pt>
                <c:pt idx="10730">
                  <c:v>80.86</c:v>
                </c:pt>
                <c:pt idx="10731">
                  <c:v>80.822999999999993</c:v>
                </c:pt>
                <c:pt idx="10732">
                  <c:v>80.834999999999994</c:v>
                </c:pt>
                <c:pt idx="10733">
                  <c:v>80.86</c:v>
                </c:pt>
                <c:pt idx="10734">
                  <c:v>80.846999999999994</c:v>
                </c:pt>
                <c:pt idx="10735">
                  <c:v>80.884</c:v>
                </c:pt>
                <c:pt idx="10736">
                  <c:v>80.872</c:v>
                </c:pt>
                <c:pt idx="10737">
                  <c:v>80.872</c:v>
                </c:pt>
                <c:pt idx="10738">
                  <c:v>80.872</c:v>
                </c:pt>
                <c:pt idx="10739">
                  <c:v>80.884</c:v>
                </c:pt>
                <c:pt idx="10740">
                  <c:v>80.884</c:v>
                </c:pt>
                <c:pt idx="10741">
                  <c:v>80.921000000000006</c:v>
                </c:pt>
                <c:pt idx="10742">
                  <c:v>80.921000000000006</c:v>
                </c:pt>
                <c:pt idx="10743">
                  <c:v>80.909000000000006</c:v>
                </c:pt>
                <c:pt idx="10744">
                  <c:v>80.933000000000007</c:v>
                </c:pt>
                <c:pt idx="10745">
                  <c:v>80.97</c:v>
                </c:pt>
                <c:pt idx="10746">
                  <c:v>80.944999999999993</c:v>
                </c:pt>
                <c:pt idx="10747">
                  <c:v>80.944999999999993</c:v>
                </c:pt>
                <c:pt idx="10748">
                  <c:v>80.956999999999994</c:v>
                </c:pt>
                <c:pt idx="10749">
                  <c:v>80.956999999999994</c:v>
                </c:pt>
                <c:pt idx="10750">
                  <c:v>80.97</c:v>
                </c:pt>
                <c:pt idx="10751">
                  <c:v>80.933000000000007</c:v>
                </c:pt>
                <c:pt idx="10752">
                  <c:v>80.933000000000007</c:v>
                </c:pt>
                <c:pt idx="10753">
                  <c:v>80.921000000000006</c:v>
                </c:pt>
                <c:pt idx="10754">
                  <c:v>80.921000000000006</c:v>
                </c:pt>
                <c:pt idx="10755">
                  <c:v>80.933000000000007</c:v>
                </c:pt>
                <c:pt idx="10756">
                  <c:v>80.944999999999993</c:v>
                </c:pt>
                <c:pt idx="10757">
                  <c:v>80.944999999999993</c:v>
                </c:pt>
                <c:pt idx="10758">
                  <c:v>80.944999999999993</c:v>
                </c:pt>
                <c:pt idx="10759">
                  <c:v>80.944999999999993</c:v>
                </c:pt>
                <c:pt idx="10760">
                  <c:v>80.956999999999994</c:v>
                </c:pt>
                <c:pt idx="10761">
                  <c:v>80.933000000000007</c:v>
                </c:pt>
                <c:pt idx="10762">
                  <c:v>80.921000000000006</c:v>
                </c:pt>
                <c:pt idx="10763">
                  <c:v>80.944999999999993</c:v>
                </c:pt>
                <c:pt idx="10764">
                  <c:v>80.884</c:v>
                </c:pt>
                <c:pt idx="10765">
                  <c:v>80.909000000000006</c:v>
                </c:pt>
                <c:pt idx="10766">
                  <c:v>80.872</c:v>
                </c:pt>
                <c:pt idx="10767">
                  <c:v>80.872</c:v>
                </c:pt>
                <c:pt idx="10768">
                  <c:v>80.86</c:v>
                </c:pt>
                <c:pt idx="10769">
                  <c:v>80.86</c:v>
                </c:pt>
                <c:pt idx="10770">
                  <c:v>80.846999999999994</c:v>
                </c:pt>
                <c:pt idx="10771">
                  <c:v>80.846999999999994</c:v>
                </c:pt>
                <c:pt idx="10772">
                  <c:v>80.834999999999994</c:v>
                </c:pt>
                <c:pt idx="10773">
                  <c:v>80.811000000000007</c:v>
                </c:pt>
                <c:pt idx="10774">
                  <c:v>80.822999999999993</c:v>
                </c:pt>
                <c:pt idx="10775">
                  <c:v>80.786000000000001</c:v>
                </c:pt>
                <c:pt idx="10776">
                  <c:v>80.799000000000007</c:v>
                </c:pt>
                <c:pt idx="10777">
                  <c:v>80.799000000000007</c:v>
                </c:pt>
                <c:pt idx="10778">
                  <c:v>80.762</c:v>
                </c:pt>
                <c:pt idx="10779">
                  <c:v>80.762</c:v>
                </c:pt>
                <c:pt idx="10780">
                  <c:v>80.738</c:v>
                </c:pt>
                <c:pt idx="10781">
                  <c:v>80.724999999999994</c:v>
                </c:pt>
                <c:pt idx="10782">
                  <c:v>80.762</c:v>
                </c:pt>
                <c:pt idx="10783">
                  <c:v>80.700999999999993</c:v>
                </c:pt>
                <c:pt idx="10784">
                  <c:v>80.688999999999993</c:v>
                </c:pt>
                <c:pt idx="10785">
                  <c:v>80.712999999999994</c:v>
                </c:pt>
                <c:pt idx="10786">
                  <c:v>80.688999999999993</c:v>
                </c:pt>
                <c:pt idx="10787">
                  <c:v>80.664000000000001</c:v>
                </c:pt>
                <c:pt idx="10788">
                  <c:v>80.677000000000007</c:v>
                </c:pt>
                <c:pt idx="10789">
                  <c:v>80.664000000000001</c:v>
                </c:pt>
                <c:pt idx="10790">
                  <c:v>80.64</c:v>
                </c:pt>
                <c:pt idx="10791">
                  <c:v>80.652000000000001</c:v>
                </c:pt>
                <c:pt idx="10792">
                  <c:v>80.64</c:v>
                </c:pt>
                <c:pt idx="10793">
                  <c:v>80.652000000000001</c:v>
                </c:pt>
                <c:pt idx="10794">
                  <c:v>80.64</c:v>
                </c:pt>
                <c:pt idx="10795">
                  <c:v>80.652000000000001</c:v>
                </c:pt>
                <c:pt idx="10796">
                  <c:v>80.616</c:v>
                </c:pt>
                <c:pt idx="10797">
                  <c:v>80.616</c:v>
                </c:pt>
                <c:pt idx="10798">
                  <c:v>80.628</c:v>
                </c:pt>
                <c:pt idx="10799">
                  <c:v>80.616</c:v>
                </c:pt>
                <c:pt idx="10800">
                  <c:v>80.628</c:v>
                </c:pt>
                <c:pt idx="10801">
                  <c:v>80.616</c:v>
                </c:pt>
                <c:pt idx="10802">
                  <c:v>80.616</c:v>
                </c:pt>
                <c:pt idx="10803">
                  <c:v>80.602999999999994</c:v>
                </c:pt>
                <c:pt idx="10804">
                  <c:v>80.616</c:v>
                </c:pt>
                <c:pt idx="10805">
                  <c:v>80.602999999999994</c:v>
                </c:pt>
                <c:pt idx="10806">
                  <c:v>80.616</c:v>
                </c:pt>
                <c:pt idx="10807">
                  <c:v>80.616</c:v>
                </c:pt>
                <c:pt idx="10808">
                  <c:v>80.628</c:v>
                </c:pt>
                <c:pt idx="10809">
                  <c:v>80.64</c:v>
                </c:pt>
                <c:pt idx="10810">
                  <c:v>80.628</c:v>
                </c:pt>
                <c:pt idx="10811">
                  <c:v>80.652000000000001</c:v>
                </c:pt>
                <c:pt idx="10812">
                  <c:v>80.652000000000001</c:v>
                </c:pt>
                <c:pt idx="10813">
                  <c:v>80.712999999999994</c:v>
                </c:pt>
                <c:pt idx="10814">
                  <c:v>80.64</c:v>
                </c:pt>
                <c:pt idx="10815">
                  <c:v>80.664000000000001</c:v>
                </c:pt>
                <c:pt idx="10816">
                  <c:v>80.677000000000007</c:v>
                </c:pt>
                <c:pt idx="10817">
                  <c:v>80.677000000000007</c:v>
                </c:pt>
                <c:pt idx="10818">
                  <c:v>80.652000000000001</c:v>
                </c:pt>
                <c:pt idx="10819">
                  <c:v>80.677000000000007</c:v>
                </c:pt>
                <c:pt idx="10820">
                  <c:v>80.677000000000007</c:v>
                </c:pt>
                <c:pt idx="10821">
                  <c:v>80.724999999999994</c:v>
                </c:pt>
                <c:pt idx="10822">
                  <c:v>80.688999999999993</c:v>
                </c:pt>
                <c:pt idx="10823">
                  <c:v>80.724999999999994</c:v>
                </c:pt>
                <c:pt idx="10824">
                  <c:v>80.712999999999994</c:v>
                </c:pt>
                <c:pt idx="10825">
                  <c:v>80.75</c:v>
                </c:pt>
                <c:pt idx="10826">
                  <c:v>80.774000000000001</c:v>
                </c:pt>
                <c:pt idx="10827">
                  <c:v>80.75</c:v>
                </c:pt>
                <c:pt idx="10828">
                  <c:v>80.774000000000001</c:v>
                </c:pt>
                <c:pt idx="10829">
                  <c:v>80.786000000000001</c:v>
                </c:pt>
                <c:pt idx="10830">
                  <c:v>80.774000000000001</c:v>
                </c:pt>
                <c:pt idx="10831">
                  <c:v>80.762</c:v>
                </c:pt>
                <c:pt idx="10832">
                  <c:v>80.799000000000007</c:v>
                </c:pt>
                <c:pt idx="10833">
                  <c:v>80.786000000000001</c:v>
                </c:pt>
                <c:pt idx="10834">
                  <c:v>80.786000000000001</c:v>
                </c:pt>
                <c:pt idx="10835">
                  <c:v>80.799000000000007</c:v>
                </c:pt>
                <c:pt idx="10836">
                  <c:v>80.786000000000001</c:v>
                </c:pt>
                <c:pt idx="10837">
                  <c:v>80.799000000000007</c:v>
                </c:pt>
                <c:pt idx="10838">
                  <c:v>80.799000000000007</c:v>
                </c:pt>
                <c:pt idx="10839">
                  <c:v>80.822999999999993</c:v>
                </c:pt>
                <c:pt idx="10840">
                  <c:v>80.822999999999993</c:v>
                </c:pt>
                <c:pt idx="10841">
                  <c:v>80.822999999999993</c:v>
                </c:pt>
                <c:pt idx="10842">
                  <c:v>80.834999999999994</c:v>
                </c:pt>
                <c:pt idx="10843">
                  <c:v>80.846999999999994</c:v>
                </c:pt>
                <c:pt idx="10844">
                  <c:v>80.872</c:v>
                </c:pt>
                <c:pt idx="10845">
                  <c:v>80.86</c:v>
                </c:pt>
                <c:pt idx="10846">
                  <c:v>80.846999999999994</c:v>
                </c:pt>
                <c:pt idx="10847">
                  <c:v>80.86</c:v>
                </c:pt>
                <c:pt idx="10848">
                  <c:v>80.86</c:v>
                </c:pt>
                <c:pt idx="10849">
                  <c:v>80.86</c:v>
                </c:pt>
                <c:pt idx="10850">
                  <c:v>80.846999999999994</c:v>
                </c:pt>
                <c:pt idx="10851">
                  <c:v>80.86</c:v>
                </c:pt>
                <c:pt idx="10852">
                  <c:v>80.834999999999994</c:v>
                </c:pt>
                <c:pt idx="10853">
                  <c:v>80.834999999999994</c:v>
                </c:pt>
                <c:pt idx="10854">
                  <c:v>80.86</c:v>
                </c:pt>
                <c:pt idx="10855">
                  <c:v>80.86</c:v>
                </c:pt>
                <c:pt idx="10856">
                  <c:v>80.86</c:v>
                </c:pt>
                <c:pt idx="10857">
                  <c:v>80.872</c:v>
                </c:pt>
                <c:pt idx="10858">
                  <c:v>80.86</c:v>
                </c:pt>
                <c:pt idx="10859">
                  <c:v>80.884</c:v>
                </c:pt>
                <c:pt idx="10860">
                  <c:v>80.909000000000006</c:v>
                </c:pt>
                <c:pt idx="10861">
                  <c:v>80.872</c:v>
                </c:pt>
                <c:pt idx="10862">
                  <c:v>80.896000000000001</c:v>
                </c:pt>
                <c:pt idx="10863">
                  <c:v>80.884</c:v>
                </c:pt>
                <c:pt idx="10864">
                  <c:v>80.846999999999994</c:v>
                </c:pt>
                <c:pt idx="10865">
                  <c:v>80.884</c:v>
                </c:pt>
                <c:pt idx="10866">
                  <c:v>80.822999999999993</c:v>
                </c:pt>
                <c:pt idx="10867">
                  <c:v>80.786000000000001</c:v>
                </c:pt>
                <c:pt idx="10868">
                  <c:v>80.786000000000001</c:v>
                </c:pt>
                <c:pt idx="10869">
                  <c:v>80.762</c:v>
                </c:pt>
                <c:pt idx="10870">
                  <c:v>80.774000000000001</c:v>
                </c:pt>
                <c:pt idx="10871">
                  <c:v>80.774000000000001</c:v>
                </c:pt>
                <c:pt idx="10872">
                  <c:v>80.75</c:v>
                </c:pt>
                <c:pt idx="10873">
                  <c:v>80.762</c:v>
                </c:pt>
                <c:pt idx="10874">
                  <c:v>80.774000000000001</c:v>
                </c:pt>
                <c:pt idx="10875">
                  <c:v>80.75</c:v>
                </c:pt>
                <c:pt idx="10876">
                  <c:v>80.762</c:v>
                </c:pt>
                <c:pt idx="10877">
                  <c:v>80.762</c:v>
                </c:pt>
                <c:pt idx="10878">
                  <c:v>80.762</c:v>
                </c:pt>
                <c:pt idx="10879">
                  <c:v>80.762</c:v>
                </c:pt>
                <c:pt idx="10880">
                  <c:v>80.724999999999994</c:v>
                </c:pt>
                <c:pt idx="10881">
                  <c:v>80.738</c:v>
                </c:pt>
                <c:pt idx="10882">
                  <c:v>80.700999999999993</c:v>
                </c:pt>
                <c:pt idx="10883">
                  <c:v>80.688999999999993</c:v>
                </c:pt>
                <c:pt idx="10884">
                  <c:v>80.664000000000001</c:v>
                </c:pt>
                <c:pt idx="10885">
                  <c:v>80.664000000000001</c:v>
                </c:pt>
                <c:pt idx="10886">
                  <c:v>80.688999999999993</c:v>
                </c:pt>
                <c:pt idx="10887">
                  <c:v>80.688999999999993</c:v>
                </c:pt>
                <c:pt idx="10888">
                  <c:v>80.664000000000001</c:v>
                </c:pt>
                <c:pt idx="10889">
                  <c:v>80.652000000000001</c:v>
                </c:pt>
                <c:pt idx="10890">
                  <c:v>80.664000000000001</c:v>
                </c:pt>
                <c:pt idx="10891">
                  <c:v>80.64</c:v>
                </c:pt>
                <c:pt idx="10892">
                  <c:v>80.664000000000001</c:v>
                </c:pt>
                <c:pt idx="10893">
                  <c:v>80.688999999999993</c:v>
                </c:pt>
                <c:pt idx="10894">
                  <c:v>80.677000000000007</c:v>
                </c:pt>
                <c:pt idx="10895">
                  <c:v>80.677000000000007</c:v>
                </c:pt>
                <c:pt idx="10896">
                  <c:v>80.677000000000007</c:v>
                </c:pt>
                <c:pt idx="10897">
                  <c:v>80.64</c:v>
                </c:pt>
                <c:pt idx="10898">
                  <c:v>80.628</c:v>
                </c:pt>
                <c:pt idx="10899">
                  <c:v>80.628</c:v>
                </c:pt>
                <c:pt idx="10900">
                  <c:v>80.616</c:v>
                </c:pt>
                <c:pt idx="10901">
                  <c:v>80.590999999999994</c:v>
                </c:pt>
                <c:pt idx="10902">
                  <c:v>80.578999999999994</c:v>
                </c:pt>
                <c:pt idx="10903">
                  <c:v>80.590999999999994</c:v>
                </c:pt>
                <c:pt idx="10904">
                  <c:v>80.602999999999994</c:v>
                </c:pt>
                <c:pt idx="10905">
                  <c:v>80.578999999999994</c:v>
                </c:pt>
                <c:pt idx="10906">
                  <c:v>80.578999999999994</c:v>
                </c:pt>
                <c:pt idx="10907">
                  <c:v>80.628</c:v>
                </c:pt>
                <c:pt idx="10908">
                  <c:v>80.616</c:v>
                </c:pt>
                <c:pt idx="10909">
                  <c:v>80.616</c:v>
                </c:pt>
                <c:pt idx="10910">
                  <c:v>80.616</c:v>
                </c:pt>
                <c:pt idx="10911">
                  <c:v>80.628</c:v>
                </c:pt>
                <c:pt idx="10912">
                  <c:v>80.602999999999994</c:v>
                </c:pt>
                <c:pt idx="10913">
                  <c:v>80.64</c:v>
                </c:pt>
                <c:pt idx="10914">
                  <c:v>80.628</c:v>
                </c:pt>
                <c:pt idx="10915">
                  <c:v>80.602999999999994</c:v>
                </c:pt>
                <c:pt idx="10916">
                  <c:v>80.616</c:v>
                </c:pt>
                <c:pt idx="10917">
                  <c:v>80.566999999999993</c:v>
                </c:pt>
                <c:pt idx="10918">
                  <c:v>80.616</c:v>
                </c:pt>
                <c:pt idx="10919">
                  <c:v>80.590999999999994</c:v>
                </c:pt>
                <c:pt idx="10920">
                  <c:v>80.602999999999994</c:v>
                </c:pt>
                <c:pt idx="10921">
                  <c:v>80.616</c:v>
                </c:pt>
                <c:pt idx="10922">
                  <c:v>80.652000000000001</c:v>
                </c:pt>
                <c:pt idx="10923">
                  <c:v>80.652000000000001</c:v>
                </c:pt>
                <c:pt idx="10924">
                  <c:v>80.652000000000001</c:v>
                </c:pt>
                <c:pt idx="10925">
                  <c:v>80.688999999999993</c:v>
                </c:pt>
                <c:pt idx="10926">
                  <c:v>80.688999999999993</c:v>
                </c:pt>
                <c:pt idx="10927">
                  <c:v>80.664000000000001</c:v>
                </c:pt>
                <c:pt idx="10928">
                  <c:v>80.688999999999993</c:v>
                </c:pt>
                <c:pt idx="10929">
                  <c:v>80.664000000000001</c:v>
                </c:pt>
                <c:pt idx="10930">
                  <c:v>80.712999999999994</c:v>
                </c:pt>
                <c:pt idx="10931">
                  <c:v>80.712999999999994</c:v>
                </c:pt>
                <c:pt idx="10932">
                  <c:v>80.712999999999994</c:v>
                </c:pt>
                <c:pt idx="10933">
                  <c:v>80.700999999999993</c:v>
                </c:pt>
                <c:pt idx="10934">
                  <c:v>80.688999999999993</c:v>
                </c:pt>
                <c:pt idx="10935">
                  <c:v>80.700999999999993</c:v>
                </c:pt>
                <c:pt idx="10936">
                  <c:v>80.712999999999994</c:v>
                </c:pt>
                <c:pt idx="10937">
                  <c:v>80.724999999999994</c:v>
                </c:pt>
                <c:pt idx="10938">
                  <c:v>80.724999999999994</c:v>
                </c:pt>
                <c:pt idx="10939">
                  <c:v>80.724999999999994</c:v>
                </c:pt>
                <c:pt idx="10940">
                  <c:v>80.738</c:v>
                </c:pt>
                <c:pt idx="10941">
                  <c:v>80.75</c:v>
                </c:pt>
                <c:pt idx="10942">
                  <c:v>80.799000000000007</c:v>
                </c:pt>
                <c:pt idx="10943">
                  <c:v>80.786000000000001</c:v>
                </c:pt>
                <c:pt idx="10944">
                  <c:v>80.774000000000001</c:v>
                </c:pt>
                <c:pt idx="10945">
                  <c:v>80.799000000000007</c:v>
                </c:pt>
                <c:pt idx="10946">
                  <c:v>80.786000000000001</c:v>
                </c:pt>
                <c:pt idx="10947">
                  <c:v>80.811000000000007</c:v>
                </c:pt>
                <c:pt idx="10948">
                  <c:v>80.786000000000001</c:v>
                </c:pt>
                <c:pt idx="10949">
                  <c:v>80.762</c:v>
                </c:pt>
                <c:pt idx="10950">
                  <c:v>80.799000000000007</c:v>
                </c:pt>
                <c:pt idx="10951">
                  <c:v>80.822999999999993</c:v>
                </c:pt>
                <c:pt idx="10952">
                  <c:v>80.799000000000007</c:v>
                </c:pt>
                <c:pt idx="10953">
                  <c:v>80.834999999999994</c:v>
                </c:pt>
                <c:pt idx="10954">
                  <c:v>80.799000000000007</c:v>
                </c:pt>
                <c:pt idx="10955">
                  <c:v>80.799000000000007</c:v>
                </c:pt>
                <c:pt idx="10956">
                  <c:v>80.811000000000007</c:v>
                </c:pt>
                <c:pt idx="10957">
                  <c:v>80.786000000000001</c:v>
                </c:pt>
                <c:pt idx="10958">
                  <c:v>80.786000000000001</c:v>
                </c:pt>
                <c:pt idx="10959">
                  <c:v>80.774000000000001</c:v>
                </c:pt>
                <c:pt idx="10960">
                  <c:v>80.762</c:v>
                </c:pt>
                <c:pt idx="10961">
                  <c:v>80.75</c:v>
                </c:pt>
                <c:pt idx="10962">
                  <c:v>80.700999999999993</c:v>
                </c:pt>
                <c:pt idx="10963">
                  <c:v>80.724999999999994</c:v>
                </c:pt>
                <c:pt idx="10964">
                  <c:v>80.664000000000001</c:v>
                </c:pt>
                <c:pt idx="10965">
                  <c:v>80.700999999999993</c:v>
                </c:pt>
                <c:pt idx="10966">
                  <c:v>80.688999999999993</c:v>
                </c:pt>
                <c:pt idx="10967">
                  <c:v>80.688999999999993</c:v>
                </c:pt>
                <c:pt idx="10968">
                  <c:v>80.677000000000007</c:v>
                </c:pt>
                <c:pt idx="10969">
                  <c:v>80.64</c:v>
                </c:pt>
                <c:pt idx="10970">
                  <c:v>80.652000000000001</c:v>
                </c:pt>
                <c:pt idx="10971">
                  <c:v>80.664000000000001</c:v>
                </c:pt>
                <c:pt idx="10972">
                  <c:v>80.664000000000001</c:v>
                </c:pt>
                <c:pt idx="10973">
                  <c:v>80.664000000000001</c:v>
                </c:pt>
                <c:pt idx="10974">
                  <c:v>80.688999999999993</c:v>
                </c:pt>
                <c:pt idx="10975">
                  <c:v>80.664000000000001</c:v>
                </c:pt>
                <c:pt idx="10976">
                  <c:v>80.64</c:v>
                </c:pt>
                <c:pt idx="10977">
                  <c:v>80.616</c:v>
                </c:pt>
                <c:pt idx="10978">
                  <c:v>80.652000000000001</c:v>
                </c:pt>
                <c:pt idx="10979">
                  <c:v>80.652000000000001</c:v>
                </c:pt>
                <c:pt idx="10980">
                  <c:v>80.628</c:v>
                </c:pt>
                <c:pt idx="10981">
                  <c:v>80.652000000000001</c:v>
                </c:pt>
                <c:pt idx="10982">
                  <c:v>80.64</c:v>
                </c:pt>
                <c:pt idx="10983">
                  <c:v>80.677000000000007</c:v>
                </c:pt>
                <c:pt idx="10984">
                  <c:v>80.677000000000007</c:v>
                </c:pt>
                <c:pt idx="10985">
                  <c:v>80.700999999999993</c:v>
                </c:pt>
                <c:pt idx="10986">
                  <c:v>80.688999999999993</c:v>
                </c:pt>
                <c:pt idx="10987">
                  <c:v>80.677000000000007</c:v>
                </c:pt>
                <c:pt idx="10988">
                  <c:v>80.712999999999994</c:v>
                </c:pt>
                <c:pt idx="10989">
                  <c:v>80.700999999999993</c:v>
                </c:pt>
                <c:pt idx="10990">
                  <c:v>80.700999999999993</c:v>
                </c:pt>
                <c:pt idx="10991">
                  <c:v>80.700999999999993</c:v>
                </c:pt>
                <c:pt idx="10992">
                  <c:v>80.700999999999993</c:v>
                </c:pt>
                <c:pt idx="10993">
                  <c:v>80.64</c:v>
                </c:pt>
                <c:pt idx="10994">
                  <c:v>80.664000000000001</c:v>
                </c:pt>
                <c:pt idx="10995">
                  <c:v>80.616</c:v>
                </c:pt>
                <c:pt idx="10996">
                  <c:v>80.628</c:v>
                </c:pt>
                <c:pt idx="10997">
                  <c:v>80.590999999999994</c:v>
                </c:pt>
                <c:pt idx="10998">
                  <c:v>80.554000000000002</c:v>
                </c:pt>
                <c:pt idx="10999">
                  <c:v>80.53</c:v>
                </c:pt>
                <c:pt idx="11000">
                  <c:v>80.542000000000002</c:v>
                </c:pt>
                <c:pt idx="11001">
                  <c:v>80.53</c:v>
                </c:pt>
                <c:pt idx="11002">
                  <c:v>80.506</c:v>
                </c:pt>
                <c:pt idx="11003">
                  <c:v>80.480999999999995</c:v>
                </c:pt>
                <c:pt idx="11004">
                  <c:v>80.480999999999995</c:v>
                </c:pt>
                <c:pt idx="11005">
                  <c:v>80.468999999999994</c:v>
                </c:pt>
                <c:pt idx="11006">
                  <c:v>80.480999999999995</c:v>
                </c:pt>
                <c:pt idx="11007">
                  <c:v>80.444999999999993</c:v>
                </c:pt>
                <c:pt idx="11008">
                  <c:v>80.444999999999993</c:v>
                </c:pt>
                <c:pt idx="11009">
                  <c:v>80.408000000000001</c:v>
                </c:pt>
                <c:pt idx="11010">
                  <c:v>80.432000000000002</c:v>
                </c:pt>
                <c:pt idx="11011">
                  <c:v>80.396000000000001</c:v>
                </c:pt>
                <c:pt idx="11012">
                  <c:v>80.384</c:v>
                </c:pt>
                <c:pt idx="11013">
                  <c:v>80.384</c:v>
                </c:pt>
                <c:pt idx="11014">
                  <c:v>80.346999999999994</c:v>
                </c:pt>
                <c:pt idx="11015">
                  <c:v>80.322999999999993</c:v>
                </c:pt>
                <c:pt idx="11016">
                  <c:v>80.298000000000002</c:v>
                </c:pt>
                <c:pt idx="11017">
                  <c:v>80.322999999999993</c:v>
                </c:pt>
                <c:pt idx="11018">
                  <c:v>80.31</c:v>
                </c:pt>
                <c:pt idx="11019">
                  <c:v>80.298000000000002</c:v>
                </c:pt>
                <c:pt idx="11020">
                  <c:v>80.274000000000001</c:v>
                </c:pt>
                <c:pt idx="11021">
                  <c:v>80.262</c:v>
                </c:pt>
                <c:pt idx="11022">
                  <c:v>80.262</c:v>
                </c:pt>
                <c:pt idx="11023">
                  <c:v>80.274000000000001</c:v>
                </c:pt>
                <c:pt idx="11024">
                  <c:v>80.236999999999995</c:v>
                </c:pt>
                <c:pt idx="11025">
                  <c:v>80.262</c:v>
                </c:pt>
                <c:pt idx="11026">
                  <c:v>80.248999999999995</c:v>
                </c:pt>
                <c:pt idx="11027">
                  <c:v>80.224999999999994</c:v>
                </c:pt>
                <c:pt idx="11028">
                  <c:v>80.236999999999995</c:v>
                </c:pt>
                <c:pt idx="11029">
                  <c:v>80.236999999999995</c:v>
                </c:pt>
                <c:pt idx="11030">
                  <c:v>80.236999999999995</c:v>
                </c:pt>
                <c:pt idx="11031">
                  <c:v>80.2</c:v>
                </c:pt>
                <c:pt idx="11032">
                  <c:v>80.2</c:v>
                </c:pt>
                <c:pt idx="11033">
                  <c:v>80.212999999999994</c:v>
                </c:pt>
                <c:pt idx="11034">
                  <c:v>80.176000000000002</c:v>
                </c:pt>
                <c:pt idx="11035">
                  <c:v>80.188000000000002</c:v>
                </c:pt>
                <c:pt idx="11036">
                  <c:v>80.212999999999994</c:v>
                </c:pt>
                <c:pt idx="11037">
                  <c:v>80.212999999999994</c:v>
                </c:pt>
                <c:pt idx="11038">
                  <c:v>80.212999999999994</c:v>
                </c:pt>
                <c:pt idx="11039">
                  <c:v>80.212999999999994</c:v>
                </c:pt>
                <c:pt idx="11040">
                  <c:v>80.248999999999995</c:v>
                </c:pt>
                <c:pt idx="11041">
                  <c:v>80.248999999999995</c:v>
                </c:pt>
                <c:pt idx="11042">
                  <c:v>80.274000000000001</c:v>
                </c:pt>
                <c:pt idx="11043">
                  <c:v>80.31</c:v>
                </c:pt>
                <c:pt idx="11044">
                  <c:v>80.334999999999994</c:v>
                </c:pt>
                <c:pt idx="11045">
                  <c:v>80.346999999999994</c:v>
                </c:pt>
                <c:pt idx="11046">
                  <c:v>80.370999999999995</c:v>
                </c:pt>
                <c:pt idx="11047">
                  <c:v>80.408000000000001</c:v>
                </c:pt>
                <c:pt idx="11048">
                  <c:v>80.396000000000001</c:v>
                </c:pt>
                <c:pt idx="11049">
                  <c:v>80.444999999999993</c:v>
                </c:pt>
                <c:pt idx="11050">
                  <c:v>80.480999999999995</c:v>
                </c:pt>
                <c:pt idx="11051">
                  <c:v>80.506</c:v>
                </c:pt>
                <c:pt idx="11052">
                  <c:v>80.480999999999995</c:v>
                </c:pt>
                <c:pt idx="11053">
                  <c:v>80.53</c:v>
                </c:pt>
                <c:pt idx="11054">
                  <c:v>80.53</c:v>
                </c:pt>
                <c:pt idx="11055">
                  <c:v>80.554000000000002</c:v>
                </c:pt>
                <c:pt idx="11056">
                  <c:v>80.590999999999994</c:v>
                </c:pt>
                <c:pt idx="11057">
                  <c:v>80.64</c:v>
                </c:pt>
                <c:pt idx="11058">
                  <c:v>80.664000000000001</c:v>
                </c:pt>
                <c:pt idx="11059">
                  <c:v>80.712999999999994</c:v>
                </c:pt>
                <c:pt idx="11060">
                  <c:v>80.712999999999994</c:v>
                </c:pt>
                <c:pt idx="11061">
                  <c:v>80.738</c:v>
                </c:pt>
                <c:pt idx="11062">
                  <c:v>80.774000000000001</c:v>
                </c:pt>
                <c:pt idx="11063">
                  <c:v>80.786000000000001</c:v>
                </c:pt>
                <c:pt idx="11064">
                  <c:v>80.786000000000001</c:v>
                </c:pt>
                <c:pt idx="11065">
                  <c:v>80.834999999999994</c:v>
                </c:pt>
                <c:pt idx="11066">
                  <c:v>80.811000000000007</c:v>
                </c:pt>
                <c:pt idx="11067">
                  <c:v>80.811000000000007</c:v>
                </c:pt>
                <c:pt idx="11068">
                  <c:v>80.799000000000007</c:v>
                </c:pt>
                <c:pt idx="11069">
                  <c:v>80.834999999999994</c:v>
                </c:pt>
                <c:pt idx="11070">
                  <c:v>80.799000000000007</c:v>
                </c:pt>
                <c:pt idx="11071">
                  <c:v>80.822999999999993</c:v>
                </c:pt>
                <c:pt idx="11072">
                  <c:v>80.846999999999994</c:v>
                </c:pt>
                <c:pt idx="11073">
                  <c:v>80.822999999999993</c:v>
                </c:pt>
                <c:pt idx="11074">
                  <c:v>80.846999999999994</c:v>
                </c:pt>
                <c:pt idx="11075">
                  <c:v>80.872</c:v>
                </c:pt>
                <c:pt idx="11076">
                  <c:v>80.872</c:v>
                </c:pt>
                <c:pt idx="11077">
                  <c:v>80.884</c:v>
                </c:pt>
                <c:pt idx="11078">
                  <c:v>80.933000000000007</c:v>
                </c:pt>
                <c:pt idx="11079">
                  <c:v>80.97</c:v>
                </c:pt>
                <c:pt idx="11080">
                  <c:v>80.981999999999999</c:v>
                </c:pt>
                <c:pt idx="11081">
                  <c:v>80.944999999999993</c:v>
                </c:pt>
                <c:pt idx="11082">
                  <c:v>80.994</c:v>
                </c:pt>
                <c:pt idx="11083">
                  <c:v>80.981999999999999</c:v>
                </c:pt>
                <c:pt idx="11084">
                  <c:v>80.994</c:v>
                </c:pt>
                <c:pt idx="11085">
                  <c:v>80.981999999999999</c:v>
                </c:pt>
                <c:pt idx="11086">
                  <c:v>80.981999999999999</c:v>
                </c:pt>
                <c:pt idx="11087">
                  <c:v>80.994</c:v>
                </c:pt>
                <c:pt idx="11088">
                  <c:v>80.981999999999999</c:v>
                </c:pt>
                <c:pt idx="11089">
                  <c:v>80.97</c:v>
                </c:pt>
                <c:pt idx="11090">
                  <c:v>80.944999999999993</c:v>
                </c:pt>
                <c:pt idx="11091">
                  <c:v>80.944999999999993</c:v>
                </c:pt>
                <c:pt idx="11092">
                  <c:v>80.956999999999994</c:v>
                </c:pt>
                <c:pt idx="11093">
                  <c:v>80.956999999999994</c:v>
                </c:pt>
                <c:pt idx="11094">
                  <c:v>80.944999999999993</c:v>
                </c:pt>
                <c:pt idx="11095">
                  <c:v>80.933000000000007</c:v>
                </c:pt>
                <c:pt idx="11096">
                  <c:v>80.944999999999993</c:v>
                </c:pt>
                <c:pt idx="11097">
                  <c:v>80.933000000000007</c:v>
                </c:pt>
                <c:pt idx="11098">
                  <c:v>80.921000000000006</c:v>
                </c:pt>
                <c:pt idx="11099">
                  <c:v>80.909000000000006</c:v>
                </c:pt>
                <c:pt idx="11100">
                  <c:v>80.896000000000001</c:v>
                </c:pt>
                <c:pt idx="11101">
                  <c:v>80.872</c:v>
                </c:pt>
                <c:pt idx="11102">
                  <c:v>80.86</c:v>
                </c:pt>
                <c:pt idx="11103">
                  <c:v>80.834999999999994</c:v>
                </c:pt>
                <c:pt idx="11104">
                  <c:v>80.786000000000001</c:v>
                </c:pt>
                <c:pt idx="11105">
                  <c:v>80.774000000000001</c:v>
                </c:pt>
                <c:pt idx="11106">
                  <c:v>80.738</c:v>
                </c:pt>
                <c:pt idx="11107">
                  <c:v>80.724999999999994</c:v>
                </c:pt>
                <c:pt idx="11108">
                  <c:v>80.700999999999993</c:v>
                </c:pt>
                <c:pt idx="11109">
                  <c:v>80.700999999999993</c:v>
                </c:pt>
                <c:pt idx="11110">
                  <c:v>80.712999999999994</c:v>
                </c:pt>
                <c:pt idx="11111">
                  <c:v>80.712999999999994</c:v>
                </c:pt>
                <c:pt idx="11112">
                  <c:v>80.700999999999993</c:v>
                </c:pt>
                <c:pt idx="11113">
                  <c:v>80.700999999999993</c:v>
                </c:pt>
                <c:pt idx="11114">
                  <c:v>80.712999999999994</c:v>
                </c:pt>
                <c:pt idx="11115">
                  <c:v>80.700999999999993</c:v>
                </c:pt>
                <c:pt idx="11116">
                  <c:v>80.712999999999994</c:v>
                </c:pt>
                <c:pt idx="11117">
                  <c:v>80.700999999999993</c:v>
                </c:pt>
                <c:pt idx="11118">
                  <c:v>80.724999999999994</c:v>
                </c:pt>
                <c:pt idx="11119">
                  <c:v>80.652000000000001</c:v>
                </c:pt>
                <c:pt idx="11120">
                  <c:v>80.64</c:v>
                </c:pt>
                <c:pt idx="11121">
                  <c:v>80.616</c:v>
                </c:pt>
                <c:pt idx="11122">
                  <c:v>80.590999999999994</c:v>
                </c:pt>
                <c:pt idx="11123">
                  <c:v>80.602999999999994</c:v>
                </c:pt>
                <c:pt idx="11124">
                  <c:v>80.542000000000002</c:v>
                </c:pt>
                <c:pt idx="11125">
                  <c:v>80.566999999999993</c:v>
                </c:pt>
                <c:pt idx="11126">
                  <c:v>80.542000000000002</c:v>
                </c:pt>
                <c:pt idx="11127">
                  <c:v>80.53</c:v>
                </c:pt>
                <c:pt idx="11128">
                  <c:v>80.518000000000001</c:v>
                </c:pt>
                <c:pt idx="11129">
                  <c:v>80.542000000000002</c:v>
                </c:pt>
                <c:pt idx="11130">
                  <c:v>80.542000000000002</c:v>
                </c:pt>
                <c:pt idx="11131">
                  <c:v>80.566999999999993</c:v>
                </c:pt>
                <c:pt idx="11132">
                  <c:v>80.554000000000002</c:v>
                </c:pt>
                <c:pt idx="11133">
                  <c:v>80.628</c:v>
                </c:pt>
                <c:pt idx="11134">
                  <c:v>80.602999999999994</c:v>
                </c:pt>
                <c:pt idx="11135">
                  <c:v>80.628</c:v>
                </c:pt>
                <c:pt idx="11136">
                  <c:v>80.628</c:v>
                </c:pt>
                <c:pt idx="11137">
                  <c:v>80.628</c:v>
                </c:pt>
                <c:pt idx="11138">
                  <c:v>80.602999999999994</c:v>
                </c:pt>
                <c:pt idx="11139">
                  <c:v>80.590999999999994</c:v>
                </c:pt>
                <c:pt idx="11140">
                  <c:v>80.628</c:v>
                </c:pt>
                <c:pt idx="11141">
                  <c:v>80.628</c:v>
                </c:pt>
                <c:pt idx="11142">
                  <c:v>80.64</c:v>
                </c:pt>
                <c:pt idx="11143">
                  <c:v>80.64</c:v>
                </c:pt>
                <c:pt idx="11144">
                  <c:v>80.652000000000001</c:v>
                </c:pt>
                <c:pt idx="11145">
                  <c:v>80.664000000000001</c:v>
                </c:pt>
                <c:pt idx="11146">
                  <c:v>80.677000000000007</c:v>
                </c:pt>
                <c:pt idx="11147">
                  <c:v>80.688999999999993</c:v>
                </c:pt>
                <c:pt idx="11148">
                  <c:v>80.712999999999994</c:v>
                </c:pt>
                <c:pt idx="11149">
                  <c:v>80.738</c:v>
                </c:pt>
                <c:pt idx="11150">
                  <c:v>80.712999999999994</c:v>
                </c:pt>
                <c:pt idx="11151">
                  <c:v>80.762</c:v>
                </c:pt>
                <c:pt idx="11152">
                  <c:v>80.762</c:v>
                </c:pt>
                <c:pt idx="11153">
                  <c:v>80.762</c:v>
                </c:pt>
                <c:pt idx="11154">
                  <c:v>80.774000000000001</c:v>
                </c:pt>
                <c:pt idx="11155">
                  <c:v>80.799000000000007</c:v>
                </c:pt>
                <c:pt idx="11156">
                  <c:v>80.799000000000007</c:v>
                </c:pt>
                <c:pt idx="11157">
                  <c:v>80.786000000000001</c:v>
                </c:pt>
                <c:pt idx="11158">
                  <c:v>80.799000000000007</c:v>
                </c:pt>
                <c:pt idx="11159">
                  <c:v>80.834999999999994</c:v>
                </c:pt>
                <c:pt idx="11160">
                  <c:v>80.846999999999994</c:v>
                </c:pt>
                <c:pt idx="11161">
                  <c:v>80.86</c:v>
                </c:pt>
                <c:pt idx="11162">
                  <c:v>80.872</c:v>
                </c:pt>
                <c:pt idx="11163">
                  <c:v>80.921000000000006</c:v>
                </c:pt>
                <c:pt idx="11164">
                  <c:v>80.933000000000007</c:v>
                </c:pt>
                <c:pt idx="11165">
                  <c:v>80.956999999999994</c:v>
                </c:pt>
                <c:pt idx="11166">
                  <c:v>81.018000000000001</c:v>
                </c:pt>
                <c:pt idx="11167">
                  <c:v>80.994</c:v>
                </c:pt>
                <c:pt idx="11168">
                  <c:v>81.043000000000006</c:v>
                </c:pt>
                <c:pt idx="11169">
                  <c:v>81.043000000000006</c:v>
                </c:pt>
                <c:pt idx="11170">
                  <c:v>81.055000000000007</c:v>
                </c:pt>
                <c:pt idx="11171">
                  <c:v>81.091999999999999</c:v>
                </c:pt>
                <c:pt idx="11172">
                  <c:v>81.055000000000007</c:v>
                </c:pt>
                <c:pt idx="11173">
                  <c:v>81.055000000000007</c:v>
                </c:pt>
                <c:pt idx="11174">
                  <c:v>81.043000000000006</c:v>
                </c:pt>
                <c:pt idx="11175">
                  <c:v>81.018000000000001</c:v>
                </c:pt>
                <c:pt idx="11176">
                  <c:v>81.043000000000006</c:v>
                </c:pt>
                <c:pt idx="11177">
                  <c:v>81.018000000000001</c:v>
                </c:pt>
                <c:pt idx="11178">
                  <c:v>81.031000000000006</c:v>
                </c:pt>
                <c:pt idx="11179">
                  <c:v>81.055000000000007</c:v>
                </c:pt>
                <c:pt idx="11180">
                  <c:v>81.078999999999994</c:v>
                </c:pt>
                <c:pt idx="11181">
                  <c:v>81.078999999999994</c:v>
                </c:pt>
                <c:pt idx="11182">
                  <c:v>81.078999999999994</c:v>
                </c:pt>
                <c:pt idx="11183">
                  <c:v>81.103999999999999</c:v>
                </c:pt>
                <c:pt idx="11184">
                  <c:v>81.116</c:v>
                </c:pt>
                <c:pt idx="11185">
                  <c:v>81.103999999999999</c:v>
                </c:pt>
                <c:pt idx="11186">
                  <c:v>81.14</c:v>
                </c:pt>
                <c:pt idx="11187">
                  <c:v>81.153000000000006</c:v>
                </c:pt>
                <c:pt idx="11188">
                  <c:v>81.128</c:v>
                </c:pt>
                <c:pt idx="11189">
                  <c:v>81.14</c:v>
                </c:pt>
                <c:pt idx="11190">
                  <c:v>81.116</c:v>
                </c:pt>
                <c:pt idx="11191">
                  <c:v>81.128</c:v>
                </c:pt>
                <c:pt idx="11192">
                  <c:v>81.128</c:v>
                </c:pt>
                <c:pt idx="11193">
                  <c:v>81.103999999999999</c:v>
                </c:pt>
                <c:pt idx="11194">
                  <c:v>81.116</c:v>
                </c:pt>
                <c:pt idx="11195">
                  <c:v>81.091999999999999</c:v>
                </c:pt>
                <c:pt idx="11196">
                  <c:v>81.116</c:v>
                </c:pt>
                <c:pt idx="11197">
                  <c:v>81.116</c:v>
                </c:pt>
                <c:pt idx="11198">
                  <c:v>81.091999999999999</c:v>
                </c:pt>
                <c:pt idx="11199">
                  <c:v>81.091999999999999</c:v>
                </c:pt>
                <c:pt idx="11200">
                  <c:v>81.128</c:v>
                </c:pt>
                <c:pt idx="11201">
                  <c:v>81.078999999999994</c:v>
                </c:pt>
                <c:pt idx="11202">
                  <c:v>81.078999999999994</c:v>
                </c:pt>
                <c:pt idx="11203">
                  <c:v>81.043000000000006</c:v>
                </c:pt>
                <c:pt idx="11204">
                  <c:v>81.043000000000006</c:v>
                </c:pt>
                <c:pt idx="11205">
                  <c:v>80.994</c:v>
                </c:pt>
                <c:pt idx="11206">
                  <c:v>80.994</c:v>
                </c:pt>
                <c:pt idx="11207">
                  <c:v>80.981999999999999</c:v>
                </c:pt>
                <c:pt idx="11208">
                  <c:v>80.981999999999999</c:v>
                </c:pt>
                <c:pt idx="11209">
                  <c:v>80.956999999999994</c:v>
                </c:pt>
                <c:pt idx="11210">
                  <c:v>80.956999999999994</c:v>
                </c:pt>
                <c:pt idx="11211">
                  <c:v>80.944999999999993</c:v>
                </c:pt>
                <c:pt idx="11212">
                  <c:v>80.956999999999994</c:v>
                </c:pt>
                <c:pt idx="11213">
                  <c:v>80.933000000000007</c:v>
                </c:pt>
                <c:pt idx="11214">
                  <c:v>80.97</c:v>
                </c:pt>
                <c:pt idx="11215">
                  <c:v>80.921000000000006</c:v>
                </c:pt>
                <c:pt idx="11216">
                  <c:v>80.956999999999994</c:v>
                </c:pt>
                <c:pt idx="11217">
                  <c:v>80.896000000000001</c:v>
                </c:pt>
                <c:pt idx="11218">
                  <c:v>80.896000000000001</c:v>
                </c:pt>
                <c:pt idx="11219">
                  <c:v>80.944999999999993</c:v>
                </c:pt>
                <c:pt idx="11220">
                  <c:v>80.933000000000007</c:v>
                </c:pt>
                <c:pt idx="11221">
                  <c:v>80.933000000000007</c:v>
                </c:pt>
                <c:pt idx="11222">
                  <c:v>80.909000000000006</c:v>
                </c:pt>
                <c:pt idx="11223">
                  <c:v>80.884</c:v>
                </c:pt>
                <c:pt idx="11224">
                  <c:v>80.896000000000001</c:v>
                </c:pt>
                <c:pt idx="11225">
                  <c:v>80.884</c:v>
                </c:pt>
                <c:pt idx="11226">
                  <c:v>80.872</c:v>
                </c:pt>
                <c:pt idx="11227">
                  <c:v>80.846999999999994</c:v>
                </c:pt>
                <c:pt idx="11228">
                  <c:v>80.846999999999994</c:v>
                </c:pt>
                <c:pt idx="11229">
                  <c:v>80.86</c:v>
                </c:pt>
                <c:pt idx="11230">
                  <c:v>80.846999999999994</c:v>
                </c:pt>
                <c:pt idx="11231">
                  <c:v>80.846999999999994</c:v>
                </c:pt>
                <c:pt idx="11232">
                  <c:v>80.872</c:v>
                </c:pt>
                <c:pt idx="11233">
                  <c:v>80.834999999999994</c:v>
                </c:pt>
                <c:pt idx="11234">
                  <c:v>80.86</c:v>
                </c:pt>
                <c:pt idx="11235">
                  <c:v>80.86</c:v>
                </c:pt>
                <c:pt idx="11236">
                  <c:v>80.86</c:v>
                </c:pt>
                <c:pt idx="11237">
                  <c:v>80.86</c:v>
                </c:pt>
                <c:pt idx="11238">
                  <c:v>80.872</c:v>
                </c:pt>
                <c:pt idx="11239">
                  <c:v>80.86</c:v>
                </c:pt>
                <c:pt idx="11240">
                  <c:v>80.884</c:v>
                </c:pt>
                <c:pt idx="11241">
                  <c:v>80.896000000000001</c:v>
                </c:pt>
                <c:pt idx="11242">
                  <c:v>80.909000000000006</c:v>
                </c:pt>
                <c:pt idx="11243">
                  <c:v>80.884</c:v>
                </c:pt>
                <c:pt idx="11244">
                  <c:v>80.909000000000006</c:v>
                </c:pt>
                <c:pt idx="11245">
                  <c:v>80.921000000000006</c:v>
                </c:pt>
                <c:pt idx="11246">
                  <c:v>80.921000000000006</c:v>
                </c:pt>
                <c:pt idx="11247">
                  <c:v>80.896000000000001</c:v>
                </c:pt>
                <c:pt idx="11248">
                  <c:v>80.921000000000006</c:v>
                </c:pt>
                <c:pt idx="11249">
                  <c:v>80.944999999999993</c:v>
                </c:pt>
                <c:pt idx="11250">
                  <c:v>80.944999999999993</c:v>
                </c:pt>
                <c:pt idx="11251">
                  <c:v>80.981999999999999</c:v>
                </c:pt>
                <c:pt idx="11252">
                  <c:v>80.994</c:v>
                </c:pt>
                <c:pt idx="11253">
                  <c:v>80.981999999999999</c:v>
                </c:pt>
                <c:pt idx="11254">
                  <c:v>81.018000000000001</c:v>
                </c:pt>
                <c:pt idx="11255">
                  <c:v>81.006</c:v>
                </c:pt>
                <c:pt idx="11256">
                  <c:v>81.018000000000001</c:v>
                </c:pt>
                <c:pt idx="11257">
                  <c:v>81.031000000000006</c:v>
                </c:pt>
                <c:pt idx="11258">
                  <c:v>81.018000000000001</c:v>
                </c:pt>
                <c:pt idx="11259">
                  <c:v>81.055000000000007</c:v>
                </c:pt>
                <c:pt idx="11260">
                  <c:v>81.078999999999994</c:v>
                </c:pt>
                <c:pt idx="11261">
                  <c:v>81.066999999999993</c:v>
                </c:pt>
                <c:pt idx="11262">
                  <c:v>81.091999999999999</c:v>
                </c:pt>
                <c:pt idx="11263">
                  <c:v>81.103999999999999</c:v>
                </c:pt>
                <c:pt idx="11264">
                  <c:v>81.14</c:v>
                </c:pt>
                <c:pt idx="11265">
                  <c:v>81.153000000000006</c:v>
                </c:pt>
                <c:pt idx="11266">
                  <c:v>81.177000000000007</c:v>
                </c:pt>
                <c:pt idx="11267">
                  <c:v>81.165000000000006</c:v>
                </c:pt>
                <c:pt idx="11268">
                  <c:v>81.165000000000006</c:v>
                </c:pt>
                <c:pt idx="11269">
                  <c:v>81.200999999999993</c:v>
                </c:pt>
                <c:pt idx="11270">
                  <c:v>81.213999999999999</c:v>
                </c:pt>
                <c:pt idx="11271">
                  <c:v>81.225999999999999</c:v>
                </c:pt>
                <c:pt idx="11272">
                  <c:v>81.238</c:v>
                </c:pt>
                <c:pt idx="11273">
                  <c:v>81.238</c:v>
                </c:pt>
                <c:pt idx="11274">
                  <c:v>81.213999999999999</c:v>
                </c:pt>
                <c:pt idx="11275">
                  <c:v>81.238</c:v>
                </c:pt>
                <c:pt idx="11276">
                  <c:v>81.25</c:v>
                </c:pt>
                <c:pt idx="11277">
                  <c:v>81.263000000000005</c:v>
                </c:pt>
                <c:pt idx="11278">
                  <c:v>81.238</c:v>
                </c:pt>
                <c:pt idx="11279">
                  <c:v>81.287000000000006</c:v>
                </c:pt>
                <c:pt idx="11280">
                  <c:v>81.25</c:v>
                </c:pt>
                <c:pt idx="11281">
                  <c:v>81.25</c:v>
                </c:pt>
                <c:pt idx="11282">
                  <c:v>81.275000000000006</c:v>
                </c:pt>
                <c:pt idx="11283">
                  <c:v>81.299000000000007</c:v>
                </c:pt>
                <c:pt idx="11284">
                  <c:v>81.275000000000006</c:v>
                </c:pt>
                <c:pt idx="11285">
                  <c:v>81.275000000000006</c:v>
                </c:pt>
                <c:pt idx="11286">
                  <c:v>81.287000000000006</c:v>
                </c:pt>
                <c:pt idx="11287">
                  <c:v>81.263000000000005</c:v>
                </c:pt>
                <c:pt idx="11288">
                  <c:v>81.287000000000006</c:v>
                </c:pt>
                <c:pt idx="11289">
                  <c:v>81.275000000000006</c:v>
                </c:pt>
                <c:pt idx="11290">
                  <c:v>81.287000000000006</c:v>
                </c:pt>
                <c:pt idx="11291">
                  <c:v>81.287000000000006</c:v>
                </c:pt>
                <c:pt idx="11292">
                  <c:v>81.275000000000006</c:v>
                </c:pt>
                <c:pt idx="11293">
                  <c:v>81.275000000000006</c:v>
                </c:pt>
                <c:pt idx="11294">
                  <c:v>81.275000000000006</c:v>
                </c:pt>
                <c:pt idx="11295">
                  <c:v>81.263000000000005</c:v>
                </c:pt>
                <c:pt idx="11296">
                  <c:v>81.263000000000005</c:v>
                </c:pt>
                <c:pt idx="11297">
                  <c:v>81.287000000000006</c:v>
                </c:pt>
                <c:pt idx="11298">
                  <c:v>81.263000000000005</c:v>
                </c:pt>
                <c:pt idx="11299">
                  <c:v>81.275000000000006</c:v>
                </c:pt>
                <c:pt idx="11300">
                  <c:v>81.263000000000005</c:v>
                </c:pt>
                <c:pt idx="11301">
                  <c:v>81.238</c:v>
                </c:pt>
                <c:pt idx="11302">
                  <c:v>81.25</c:v>
                </c:pt>
                <c:pt idx="11303">
                  <c:v>81.263000000000005</c:v>
                </c:pt>
                <c:pt idx="11304">
                  <c:v>81.25</c:v>
                </c:pt>
                <c:pt idx="11305">
                  <c:v>81.225999999999999</c:v>
                </c:pt>
                <c:pt idx="11306">
                  <c:v>81.188999999999993</c:v>
                </c:pt>
                <c:pt idx="11307">
                  <c:v>81.213999999999999</c:v>
                </c:pt>
                <c:pt idx="11308">
                  <c:v>81.200999999999993</c:v>
                </c:pt>
                <c:pt idx="11309">
                  <c:v>81.177000000000007</c:v>
                </c:pt>
                <c:pt idx="11310">
                  <c:v>81.200999999999993</c:v>
                </c:pt>
                <c:pt idx="11311">
                  <c:v>81.177000000000007</c:v>
                </c:pt>
                <c:pt idx="11312">
                  <c:v>81.200999999999993</c:v>
                </c:pt>
                <c:pt idx="11313">
                  <c:v>81.188999999999993</c:v>
                </c:pt>
                <c:pt idx="11314">
                  <c:v>81.177000000000007</c:v>
                </c:pt>
                <c:pt idx="11315">
                  <c:v>81.165000000000006</c:v>
                </c:pt>
                <c:pt idx="11316">
                  <c:v>81.165000000000006</c:v>
                </c:pt>
                <c:pt idx="11317">
                  <c:v>81.188999999999993</c:v>
                </c:pt>
                <c:pt idx="11318">
                  <c:v>81.165000000000006</c:v>
                </c:pt>
                <c:pt idx="11319">
                  <c:v>81.165000000000006</c:v>
                </c:pt>
                <c:pt idx="11320">
                  <c:v>81.165000000000006</c:v>
                </c:pt>
                <c:pt idx="11321">
                  <c:v>81.116</c:v>
                </c:pt>
                <c:pt idx="11322">
                  <c:v>81.153000000000006</c:v>
                </c:pt>
                <c:pt idx="11323">
                  <c:v>81.128</c:v>
                </c:pt>
                <c:pt idx="11324">
                  <c:v>81.14</c:v>
                </c:pt>
                <c:pt idx="11325">
                  <c:v>81.116</c:v>
                </c:pt>
                <c:pt idx="11326">
                  <c:v>81.103999999999999</c:v>
                </c:pt>
                <c:pt idx="11327">
                  <c:v>81.091999999999999</c:v>
                </c:pt>
                <c:pt idx="11328">
                  <c:v>81.116</c:v>
                </c:pt>
                <c:pt idx="11329">
                  <c:v>81.128</c:v>
                </c:pt>
                <c:pt idx="11330">
                  <c:v>81.128</c:v>
                </c:pt>
                <c:pt idx="11331">
                  <c:v>81.116</c:v>
                </c:pt>
                <c:pt idx="11332">
                  <c:v>81.116</c:v>
                </c:pt>
                <c:pt idx="11333">
                  <c:v>81.116</c:v>
                </c:pt>
                <c:pt idx="11334">
                  <c:v>81.103999999999999</c:v>
                </c:pt>
                <c:pt idx="11335">
                  <c:v>81.14</c:v>
                </c:pt>
                <c:pt idx="11336">
                  <c:v>81.14</c:v>
                </c:pt>
                <c:pt idx="11337">
                  <c:v>81.128</c:v>
                </c:pt>
                <c:pt idx="11338">
                  <c:v>81.116</c:v>
                </c:pt>
                <c:pt idx="11339">
                  <c:v>81.116</c:v>
                </c:pt>
                <c:pt idx="11340">
                  <c:v>81.116</c:v>
                </c:pt>
                <c:pt idx="11341">
                  <c:v>81.153000000000006</c:v>
                </c:pt>
                <c:pt idx="11342">
                  <c:v>81.14</c:v>
                </c:pt>
                <c:pt idx="11343">
                  <c:v>81.153000000000006</c:v>
                </c:pt>
                <c:pt idx="11344">
                  <c:v>81.14</c:v>
                </c:pt>
                <c:pt idx="11345">
                  <c:v>81.153000000000006</c:v>
                </c:pt>
                <c:pt idx="11346">
                  <c:v>81.153000000000006</c:v>
                </c:pt>
                <c:pt idx="11347">
                  <c:v>81.165000000000006</c:v>
                </c:pt>
                <c:pt idx="11348">
                  <c:v>81.177000000000007</c:v>
                </c:pt>
                <c:pt idx="11349">
                  <c:v>81.177000000000007</c:v>
                </c:pt>
                <c:pt idx="11350">
                  <c:v>81.188999999999993</c:v>
                </c:pt>
                <c:pt idx="11351">
                  <c:v>81.225999999999999</c:v>
                </c:pt>
                <c:pt idx="11352">
                  <c:v>81.225999999999999</c:v>
                </c:pt>
                <c:pt idx="11353">
                  <c:v>81.213999999999999</c:v>
                </c:pt>
                <c:pt idx="11354">
                  <c:v>81.213999999999999</c:v>
                </c:pt>
                <c:pt idx="11355">
                  <c:v>81.238</c:v>
                </c:pt>
                <c:pt idx="11356">
                  <c:v>81.225999999999999</c:v>
                </c:pt>
                <c:pt idx="11357">
                  <c:v>81.213999999999999</c:v>
                </c:pt>
                <c:pt idx="11358">
                  <c:v>81.177000000000007</c:v>
                </c:pt>
                <c:pt idx="11359">
                  <c:v>81.225999999999999</c:v>
                </c:pt>
                <c:pt idx="11360">
                  <c:v>81.238</c:v>
                </c:pt>
                <c:pt idx="11361">
                  <c:v>81.238</c:v>
                </c:pt>
                <c:pt idx="11362">
                  <c:v>81.238</c:v>
                </c:pt>
                <c:pt idx="11363">
                  <c:v>81.238</c:v>
                </c:pt>
                <c:pt idx="11364">
                  <c:v>81.263000000000005</c:v>
                </c:pt>
                <c:pt idx="11365">
                  <c:v>81.275000000000006</c:v>
                </c:pt>
                <c:pt idx="11366">
                  <c:v>81.287000000000006</c:v>
                </c:pt>
                <c:pt idx="11367">
                  <c:v>81.311000000000007</c:v>
                </c:pt>
                <c:pt idx="11368">
                  <c:v>81.275000000000006</c:v>
                </c:pt>
                <c:pt idx="11369">
                  <c:v>81.311000000000007</c:v>
                </c:pt>
                <c:pt idx="11370">
                  <c:v>81.323999999999998</c:v>
                </c:pt>
                <c:pt idx="11371">
                  <c:v>81.311000000000007</c:v>
                </c:pt>
                <c:pt idx="11372">
                  <c:v>81.335999999999999</c:v>
                </c:pt>
                <c:pt idx="11373">
                  <c:v>81.311000000000007</c:v>
                </c:pt>
                <c:pt idx="11374">
                  <c:v>81.347999999999999</c:v>
                </c:pt>
                <c:pt idx="11375">
                  <c:v>81.311000000000007</c:v>
                </c:pt>
                <c:pt idx="11376">
                  <c:v>81.311000000000007</c:v>
                </c:pt>
                <c:pt idx="11377">
                  <c:v>81.299000000000007</c:v>
                </c:pt>
                <c:pt idx="11378">
                  <c:v>81.323999999999998</c:v>
                </c:pt>
                <c:pt idx="11379">
                  <c:v>81.311000000000007</c:v>
                </c:pt>
                <c:pt idx="11380">
                  <c:v>81.347999999999999</c:v>
                </c:pt>
                <c:pt idx="11381">
                  <c:v>81.385000000000005</c:v>
                </c:pt>
                <c:pt idx="11382">
                  <c:v>81.347999999999999</c:v>
                </c:pt>
                <c:pt idx="11383">
                  <c:v>81.36</c:v>
                </c:pt>
                <c:pt idx="11384">
                  <c:v>81.36</c:v>
                </c:pt>
                <c:pt idx="11385">
                  <c:v>81.372</c:v>
                </c:pt>
                <c:pt idx="11386">
                  <c:v>81.372</c:v>
                </c:pt>
                <c:pt idx="11387">
                  <c:v>81.372</c:v>
                </c:pt>
                <c:pt idx="11388">
                  <c:v>81.372</c:v>
                </c:pt>
                <c:pt idx="11389">
                  <c:v>81.347999999999999</c:v>
                </c:pt>
                <c:pt idx="11390">
                  <c:v>81.372</c:v>
                </c:pt>
                <c:pt idx="11391">
                  <c:v>81.347999999999999</c:v>
                </c:pt>
                <c:pt idx="11392">
                  <c:v>81.347999999999999</c:v>
                </c:pt>
                <c:pt idx="11393">
                  <c:v>81.372</c:v>
                </c:pt>
                <c:pt idx="11394">
                  <c:v>81.372</c:v>
                </c:pt>
                <c:pt idx="11395">
                  <c:v>81.347999999999999</c:v>
                </c:pt>
                <c:pt idx="11396">
                  <c:v>81.36</c:v>
                </c:pt>
                <c:pt idx="11397">
                  <c:v>81.323999999999998</c:v>
                </c:pt>
                <c:pt idx="11398">
                  <c:v>81.385000000000005</c:v>
                </c:pt>
                <c:pt idx="11399">
                  <c:v>81.347999999999999</c:v>
                </c:pt>
                <c:pt idx="11400">
                  <c:v>81.385000000000005</c:v>
                </c:pt>
                <c:pt idx="11401">
                  <c:v>81.372</c:v>
                </c:pt>
                <c:pt idx="11402">
                  <c:v>81.372</c:v>
                </c:pt>
                <c:pt idx="11403">
                  <c:v>81.36</c:v>
                </c:pt>
                <c:pt idx="11404">
                  <c:v>81.347999999999999</c:v>
                </c:pt>
                <c:pt idx="11405">
                  <c:v>81.36</c:v>
                </c:pt>
                <c:pt idx="11406">
                  <c:v>81.335999999999999</c:v>
                </c:pt>
                <c:pt idx="11407">
                  <c:v>81.36</c:v>
                </c:pt>
                <c:pt idx="11408">
                  <c:v>81.311000000000007</c:v>
                </c:pt>
                <c:pt idx="11409">
                  <c:v>81.323999999999998</c:v>
                </c:pt>
                <c:pt idx="11410">
                  <c:v>81.347999999999999</c:v>
                </c:pt>
                <c:pt idx="11411">
                  <c:v>81.335999999999999</c:v>
                </c:pt>
                <c:pt idx="11412">
                  <c:v>81.347999999999999</c:v>
                </c:pt>
                <c:pt idx="11413">
                  <c:v>81.36</c:v>
                </c:pt>
                <c:pt idx="11414">
                  <c:v>81.347999999999999</c:v>
                </c:pt>
                <c:pt idx="11415">
                  <c:v>81.36</c:v>
                </c:pt>
                <c:pt idx="11416">
                  <c:v>81.36</c:v>
                </c:pt>
                <c:pt idx="11417">
                  <c:v>81.311000000000007</c:v>
                </c:pt>
                <c:pt idx="11418">
                  <c:v>81.347999999999999</c:v>
                </c:pt>
                <c:pt idx="11419">
                  <c:v>81.335999999999999</c:v>
                </c:pt>
                <c:pt idx="11420">
                  <c:v>81.323999999999998</c:v>
                </c:pt>
                <c:pt idx="11421">
                  <c:v>81.311000000000007</c:v>
                </c:pt>
                <c:pt idx="11422">
                  <c:v>81.299000000000007</c:v>
                </c:pt>
                <c:pt idx="11423">
                  <c:v>81.287000000000006</c:v>
                </c:pt>
                <c:pt idx="11424">
                  <c:v>81.275000000000006</c:v>
                </c:pt>
                <c:pt idx="11425">
                  <c:v>81.275000000000006</c:v>
                </c:pt>
                <c:pt idx="11426">
                  <c:v>81.263000000000005</c:v>
                </c:pt>
                <c:pt idx="11427">
                  <c:v>81.25</c:v>
                </c:pt>
                <c:pt idx="11428">
                  <c:v>81.238</c:v>
                </c:pt>
                <c:pt idx="11429">
                  <c:v>81.25</c:v>
                </c:pt>
                <c:pt idx="11430">
                  <c:v>81.238</c:v>
                </c:pt>
                <c:pt idx="11431">
                  <c:v>81.263000000000005</c:v>
                </c:pt>
                <c:pt idx="11432">
                  <c:v>81.238</c:v>
                </c:pt>
                <c:pt idx="11433">
                  <c:v>81.25</c:v>
                </c:pt>
                <c:pt idx="11434">
                  <c:v>81.238</c:v>
                </c:pt>
                <c:pt idx="11435">
                  <c:v>81.238</c:v>
                </c:pt>
                <c:pt idx="11436">
                  <c:v>81.225999999999999</c:v>
                </c:pt>
                <c:pt idx="11437">
                  <c:v>81.200999999999993</c:v>
                </c:pt>
                <c:pt idx="11438">
                  <c:v>81.225999999999999</c:v>
                </c:pt>
                <c:pt idx="11439">
                  <c:v>81.225999999999999</c:v>
                </c:pt>
                <c:pt idx="11440">
                  <c:v>81.213999999999999</c:v>
                </c:pt>
                <c:pt idx="11441">
                  <c:v>81.213999999999999</c:v>
                </c:pt>
                <c:pt idx="11442">
                  <c:v>81.225999999999999</c:v>
                </c:pt>
                <c:pt idx="11443">
                  <c:v>81.213999999999999</c:v>
                </c:pt>
                <c:pt idx="11444">
                  <c:v>81.213999999999999</c:v>
                </c:pt>
                <c:pt idx="11445">
                  <c:v>81.200999999999993</c:v>
                </c:pt>
                <c:pt idx="11446">
                  <c:v>81.238</c:v>
                </c:pt>
                <c:pt idx="11447">
                  <c:v>81.188999999999993</c:v>
                </c:pt>
                <c:pt idx="11448">
                  <c:v>81.213999999999999</c:v>
                </c:pt>
                <c:pt idx="11449">
                  <c:v>81.238</c:v>
                </c:pt>
                <c:pt idx="11450">
                  <c:v>81.213999999999999</c:v>
                </c:pt>
                <c:pt idx="11451">
                  <c:v>81.188999999999993</c:v>
                </c:pt>
                <c:pt idx="11452">
                  <c:v>81.25</c:v>
                </c:pt>
                <c:pt idx="11453">
                  <c:v>81.225999999999999</c:v>
                </c:pt>
                <c:pt idx="11454">
                  <c:v>81.238</c:v>
                </c:pt>
                <c:pt idx="11455">
                  <c:v>81.263000000000005</c:v>
                </c:pt>
                <c:pt idx="11456">
                  <c:v>81.213999999999999</c:v>
                </c:pt>
                <c:pt idx="11457">
                  <c:v>81.25</c:v>
                </c:pt>
                <c:pt idx="11458">
                  <c:v>81.238</c:v>
                </c:pt>
                <c:pt idx="11459">
                  <c:v>81.225999999999999</c:v>
                </c:pt>
                <c:pt idx="11460">
                  <c:v>81.238</c:v>
                </c:pt>
                <c:pt idx="11461">
                  <c:v>81.263000000000005</c:v>
                </c:pt>
                <c:pt idx="11462">
                  <c:v>81.263000000000005</c:v>
                </c:pt>
                <c:pt idx="11463">
                  <c:v>81.275000000000006</c:v>
                </c:pt>
                <c:pt idx="11464">
                  <c:v>81.263000000000005</c:v>
                </c:pt>
                <c:pt idx="11465">
                  <c:v>81.287000000000006</c:v>
                </c:pt>
                <c:pt idx="11466">
                  <c:v>81.311000000000007</c:v>
                </c:pt>
                <c:pt idx="11467">
                  <c:v>81.311000000000007</c:v>
                </c:pt>
                <c:pt idx="11468">
                  <c:v>81.323999999999998</c:v>
                </c:pt>
                <c:pt idx="11469">
                  <c:v>81.335999999999999</c:v>
                </c:pt>
                <c:pt idx="11470">
                  <c:v>81.335999999999999</c:v>
                </c:pt>
                <c:pt idx="11471">
                  <c:v>81.347999999999999</c:v>
                </c:pt>
                <c:pt idx="11472">
                  <c:v>81.372</c:v>
                </c:pt>
                <c:pt idx="11473">
                  <c:v>81.372</c:v>
                </c:pt>
                <c:pt idx="11474">
                  <c:v>81.421000000000006</c:v>
                </c:pt>
                <c:pt idx="11475">
                  <c:v>81.385000000000005</c:v>
                </c:pt>
                <c:pt idx="11476">
                  <c:v>81.457999999999998</c:v>
                </c:pt>
                <c:pt idx="11477">
                  <c:v>81.481999999999999</c:v>
                </c:pt>
                <c:pt idx="11478">
                  <c:v>81.494</c:v>
                </c:pt>
                <c:pt idx="11479">
                  <c:v>81.494</c:v>
                </c:pt>
                <c:pt idx="11480">
                  <c:v>81.543000000000006</c:v>
                </c:pt>
                <c:pt idx="11481">
                  <c:v>81.555999999999997</c:v>
                </c:pt>
                <c:pt idx="11482">
                  <c:v>81.591999999999999</c:v>
                </c:pt>
                <c:pt idx="11483">
                  <c:v>81.603999999999999</c:v>
                </c:pt>
                <c:pt idx="11484">
                  <c:v>81.629000000000005</c:v>
                </c:pt>
                <c:pt idx="11485">
                  <c:v>81.617000000000004</c:v>
                </c:pt>
                <c:pt idx="11486">
                  <c:v>81.603999999999999</c:v>
                </c:pt>
                <c:pt idx="11487">
                  <c:v>81.641000000000005</c:v>
                </c:pt>
                <c:pt idx="11488">
                  <c:v>81.665000000000006</c:v>
                </c:pt>
                <c:pt idx="11489">
                  <c:v>81.665000000000006</c:v>
                </c:pt>
                <c:pt idx="11490">
                  <c:v>81.665000000000006</c:v>
                </c:pt>
                <c:pt idx="11491">
                  <c:v>81.665000000000006</c:v>
                </c:pt>
                <c:pt idx="11492">
                  <c:v>81.677999999999997</c:v>
                </c:pt>
                <c:pt idx="11493">
                  <c:v>81.701999999999998</c:v>
                </c:pt>
                <c:pt idx="11494">
                  <c:v>81.725999999999999</c:v>
                </c:pt>
                <c:pt idx="11495">
                  <c:v>81.739000000000004</c:v>
                </c:pt>
                <c:pt idx="11496">
                  <c:v>81.713999999999999</c:v>
                </c:pt>
                <c:pt idx="11497">
                  <c:v>81.775000000000006</c:v>
                </c:pt>
                <c:pt idx="11498">
                  <c:v>81.763000000000005</c:v>
                </c:pt>
                <c:pt idx="11499">
                  <c:v>81.787000000000006</c:v>
                </c:pt>
                <c:pt idx="11500">
                  <c:v>81.811999999999998</c:v>
                </c:pt>
                <c:pt idx="11501">
                  <c:v>81.811999999999998</c:v>
                </c:pt>
                <c:pt idx="11502">
                  <c:v>81.823999999999998</c:v>
                </c:pt>
                <c:pt idx="11503">
                  <c:v>81.861000000000004</c:v>
                </c:pt>
                <c:pt idx="11504">
                  <c:v>81.847999999999999</c:v>
                </c:pt>
                <c:pt idx="11505">
                  <c:v>81.861000000000004</c:v>
                </c:pt>
                <c:pt idx="11506">
                  <c:v>81.861000000000004</c:v>
                </c:pt>
                <c:pt idx="11507">
                  <c:v>81.835999999999999</c:v>
                </c:pt>
                <c:pt idx="11508">
                  <c:v>81.897000000000006</c:v>
                </c:pt>
                <c:pt idx="11509">
                  <c:v>81.885000000000005</c:v>
                </c:pt>
                <c:pt idx="11510">
                  <c:v>81.885000000000005</c:v>
                </c:pt>
                <c:pt idx="11511">
                  <c:v>81.885000000000005</c:v>
                </c:pt>
                <c:pt idx="11512">
                  <c:v>81.897000000000006</c:v>
                </c:pt>
                <c:pt idx="11513">
                  <c:v>81.897000000000006</c:v>
                </c:pt>
                <c:pt idx="11514">
                  <c:v>81.91</c:v>
                </c:pt>
                <c:pt idx="11515">
                  <c:v>81.921999999999997</c:v>
                </c:pt>
                <c:pt idx="11516">
                  <c:v>81.885000000000005</c:v>
                </c:pt>
                <c:pt idx="11517">
                  <c:v>81.885000000000005</c:v>
                </c:pt>
                <c:pt idx="11518">
                  <c:v>81.861000000000004</c:v>
                </c:pt>
                <c:pt idx="11519">
                  <c:v>81.861000000000004</c:v>
                </c:pt>
                <c:pt idx="11520">
                  <c:v>81.885000000000005</c:v>
                </c:pt>
                <c:pt idx="11521">
                  <c:v>81.835999999999999</c:v>
                </c:pt>
                <c:pt idx="11522">
                  <c:v>81.847999999999999</c:v>
                </c:pt>
                <c:pt idx="11523">
                  <c:v>81.811999999999998</c:v>
                </c:pt>
                <c:pt idx="11524">
                  <c:v>81.823999999999998</c:v>
                </c:pt>
                <c:pt idx="11525">
                  <c:v>81.775000000000006</c:v>
                </c:pt>
                <c:pt idx="11526">
                  <c:v>81.775000000000006</c:v>
                </c:pt>
                <c:pt idx="11527">
                  <c:v>81.763000000000005</c:v>
                </c:pt>
                <c:pt idx="11528">
                  <c:v>81.739000000000004</c:v>
                </c:pt>
                <c:pt idx="11529">
                  <c:v>81.739000000000004</c:v>
                </c:pt>
                <c:pt idx="11530">
                  <c:v>81.713999999999999</c:v>
                </c:pt>
                <c:pt idx="11531">
                  <c:v>81.725999999999999</c:v>
                </c:pt>
                <c:pt idx="11532">
                  <c:v>81.701999999999998</c:v>
                </c:pt>
                <c:pt idx="11533">
                  <c:v>81.701999999999998</c:v>
                </c:pt>
                <c:pt idx="11534">
                  <c:v>81.665000000000006</c:v>
                </c:pt>
                <c:pt idx="11535">
                  <c:v>81.653000000000006</c:v>
                </c:pt>
                <c:pt idx="11536">
                  <c:v>81.665000000000006</c:v>
                </c:pt>
                <c:pt idx="11537">
                  <c:v>81.665000000000006</c:v>
                </c:pt>
                <c:pt idx="11538">
                  <c:v>81.641000000000005</c:v>
                </c:pt>
                <c:pt idx="11539">
                  <c:v>81.617000000000004</c:v>
                </c:pt>
                <c:pt idx="11540">
                  <c:v>81.617000000000004</c:v>
                </c:pt>
                <c:pt idx="11541">
                  <c:v>81.591999999999999</c:v>
                </c:pt>
                <c:pt idx="11542">
                  <c:v>81.567999999999998</c:v>
                </c:pt>
                <c:pt idx="11543">
                  <c:v>81.567999999999998</c:v>
                </c:pt>
                <c:pt idx="11544">
                  <c:v>81.567999999999998</c:v>
                </c:pt>
                <c:pt idx="11545">
                  <c:v>81.58</c:v>
                </c:pt>
                <c:pt idx="11546">
                  <c:v>81.555999999999997</c:v>
                </c:pt>
                <c:pt idx="11547">
                  <c:v>81.567999999999998</c:v>
                </c:pt>
                <c:pt idx="11548">
                  <c:v>81.555999999999997</c:v>
                </c:pt>
                <c:pt idx="11549">
                  <c:v>81.555999999999997</c:v>
                </c:pt>
                <c:pt idx="11550">
                  <c:v>81.555999999999997</c:v>
                </c:pt>
                <c:pt idx="11551">
                  <c:v>81.519000000000005</c:v>
                </c:pt>
                <c:pt idx="11552">
                  <c:v>81.507000000000005</c:v>
                </c:pt>
                <c:pt idx="11553">
                  <c:v>81.519000000000005</c:v>
                </c:pt>
                <c:pt idx="11554">
                  <c:v>81.507000000000005</c:v>
                </c:pt>
                <c:pt idx="11555">
                  <c:v>81.494</c:v>
                </c:pt>
                <c:pt idx="11556">
                  <c:v>81.481999999999999</c:v>
                </c:pt>
                <c:pt idx="11557">
                  <c:v>81.481999999999999</c:v>
                </c:pt>
                <c:pt idx="11558">
                  <c:v>81.481999999999999</c:v>
                </c:pt>
                <c:pt idx="11559">
                  <c:v>81.481999999999999</c:v>
                </c:pt>
                <c:pt idx="11560">
                  <c:v>81.47</c:v>
                </c:pt>
                <c:pt idx="11561">
                  <c:v>81.481999999999999</c:v>
                </c:pt>
                <c:pt idx="11562">
                  <c:v>81.494</c:v>
                </c:pt>
                <c:pt idx="11563">
                  <c:v>81.47</c:v>
                </c:pt>
                <c:pt idx="11564">
                  <c:v>81.481999999999999</c:v>
                </c:pt>
                <c:pt idx="11565">
                  <c:v>81.507000000000005</c:v>
                </c:pt>
                <c:pt idx="11566">
                  <c:v>81.481999999999999</c:v>
                </c:pt>
                <c:pt idx="11567">
                  <c:v>81.531000000000006</c:v>
                </c:pt>
                <c:pt idx="11568">
                  <c:v>81.531000000000006</c:v>
                </c:pt>
                <c:pt idx="11569">
                  <c:v>81.555999999999997</c:v>
                </c:pt>
                <c:pt idx="11570">
                  <c:v>81.555999999999997</c:v>
                </c:pt>
                <c:pt idx="11571">
                  <c:v>81.591999999999999</c:v>
                </c:pt>
                <c:pt idx="11572">
                  <c:v>81.555999999999997</c:v>
                </c:pt>
                <c:pt idx="11573">
                  <c:v>81.591999999999999</c:v>
                </c:pt>
                <c:pt idx="11574">
                  <c:v>81.617000000000004</c:v>
                </c:pt>
                <c:pt idx="11575">
                  <c:v>81.617000000000004</c:v>
                </c:pt>
                <c:pt idx="11576">
                  <c:v>81.617000000000004</c:v>
                </c:pt>
                <c:pt idx="11577">
                  <c:v>81.641000000000005</c:v>
                </c:pt>
                <c:pt idx="11578">
                  <c:v>81.69</c:v>
                </c:pt>
                <c:pt idx="11579">
                  <c:v>81.701999999999998</c:v>
                </c:pt>
                <c:pt idx="11580">
                  <c:v>81.701999999999998</c:v>
                </c:pt>
                <c:pt idx="11581">
                  <c:v>81.751000000000005</c:v>
                </c:pt>
                <c:pt idx="11582">
                  <c:v>81.739000000000004</c:v>
                </c:pt>
                <c:pt idx="11583">
                  <c:v>81.751000000000005</c:v>
                </c:pt>
                <c:pt idx="11584">
                  <c:v>81.775000000000006</c:v>
                </c:pt>
                <c:pt idx="11585">
                  <c:v>81.8</c:v>
                </c:pt>
                <c:pt idx="11586">
                  <c:v>81.8</c:v>
                </c:pt>
                <c:pt idx="11587">
                  <c:v>81.823999999999998</c:v>
                </c:pt>
                <c:pt idx="11588">
                  <c:v>81.811999999999998</c:v>
                </c:pt>
                <c:pt idx="11589">
                  <c:v>81.823999999999998</c:v>
                </c:pt>
                <c:pt idx="11590">
                  <c:v>81.823999999999998</c:v>
                </c:pt>
                <c:pt idx="11591">
                  <c:v>81.873000000000005</c:v>
                </c:pt>
                <c:pt idx="11592">
                  <c:v>81.873000000000005</c:v>
                </c:pt>
                <c:pt idx="11593">
                  <c:v>81.873000000000005</c:v>
                </c:pt>
                <c:pt idx="11594">
                  <c:v>81.873000000000005</c:v>
                </c:pt>
                <c:pt idx="11595">
                  <c:v>81.91</c:v>
                </c:pt>
                <c:pt idx="11596">
                  <c:v>81.921999999999997</c:v>
                </c:pt>
                <c:pt idx="11597">
                  <c:v>81.921999999999997</c:v>
                </c:pt>
                <c:pt idx="11598">
                  <c:v>81.983000000000004</c:v>
                </c:pt>
                <c:pt idx="11599">
                  <c:v>81.957999999999998</c:v>
                </c:pt>
                <c:pt idx="11600">
                  <c:v>81.971000000000004</c:v>
                </c:pt>
                <c:pt idx="11601">
                  <c:v>82.007000000000005</c:v>
                </c:pt>
                <c:pt idx="11602">
                  <c:v>82.019000000000005</c:v>
                </c:pt>
                <c:pt idx="11603">
                  <c:v>82.019000000000005</c:v>
                </c:pt>
                <c:pt idx="11604">
                  <c:v>82.031999999999996</c:v>
                </c:pt>
                <c:pt idx="11605">
                  <c:v>82.031999999999996</c:v>
                </c:pt>
                <c:pt idx="11606">
                  <c:v>82.055999999999997</c:v>
                </c:pt>
                <c:pt idx="11607">
                  <c:v>82.055999999999997</c:v>
                </c:pt>
                <c:pt idx="11608">
                  <c:v>82.08</c:v>
                </c:pt>
                <c:pt idx="11609">
                  <c:v>82.093000000000004</c:v>
                </c:pt>
                <c:pt idx="11610">
                  <c:v>82.105000000000004</c:v>
                </c:pt>
                <c:pt idx="11611">
                  <c:v>82.08</c:v>
                </c:pt>
                <c:pt idx="11612">
                  <c:v>82.093000000000004</c:v>
                </c:pt>
                <c:pt idx="11613">
                  <c:v>82.093000000000004</c:v>
                </c:pt>
                <c:pt idx="11614">
                  <c:v>82.093000000000004</c:v>
                </c:pt>
                <c:pt idx="11615">
                  <c:v>82.117000000000004</c:v>
                </c:pt>
                <c:pt idx="11616">
                  <c:v>82.08</c:v>
                </c:pt>
                <c:pt idx="11617">
                  <c:v>82.105000000000004</c:v>
                </c:pt>
                <c:pt idx="11618">
                  <c:v>82.043999999999997</c:v>
                </c:pt>
                <c:pt idx="11619">
                  <c:v>82.08</c:v>
                </c:pt>
                <c:pt idx="11620">
                  <c:v>82.067999999999998</c:v>
                </c:pt>
                <c:pt idx="11621">
                  <c:v>82.067999999999998</c:v>
                </c:pt>
                <c:pt idx="11622">
                  <c:v>82.043999999999997</c:v>
                </c:pt>
                <c:pt idx="11623">
                  <c:v>82.043999999999997</c:v>
                </c:pt>
                <c:pt idx="11624">
                  <c:v>81.995000000000005</c:v>
                </c:pt>
                <c:pt idx="11625">
                  <c:v>81.971000000000004</c:v>
                </c:pt>
                <c:pt idx="11626">
                  <c:v>81.971000000000004</c:v>
                </c:pt>
                <c:pt idx="11627">
                  <c:v>81.945999999999998</c:v>
                </c:pt>
                <c:pt idx="11628">
                  <c:v>81.957999999999998</c:v>
                </c:pt>
                <c:pt idx="11629">
                  <c:v>82.007000000000005</c:v>
                </c:pt>
                <c:pt idx="11630">
                  <c:v>81.933999999999997</c:v>
                </c:pt>
                <c:pt idx="11631">
                  <c:v>81.945999999999998</c:v>
                </c:pt>
                <c:pt idx="11632">
                  <c:v>81.933999999999997</c:v>
                </c:pt>
                <c:pt idx="11633">
                  <c:v>81.921999999999997</c:v>
                </c:pt>
                <c:pt idx="11634">
                  <c:v>81.897000000000006</c:v>
                </c:pt>
                <c:pt idx="11635">
                  <c:v>81.885000000000005</c:v>
                </c:pt>
                <c:pt idx="11636">
                  <c:v>81.873000000000005</c:v>
                </c:pt>
                <c:pt idx="11637">
                  <c:v>81.811999999999998</c:v>
                </c:pt>
                <c:pt idx="11638">
                  <c:v>81.847999999999999</c:v>
                </c:pt>
                <c:pt idx="11639">
                  <c:v>81.811999999999998</c:v>
                </c:pt>
                <c:pt idx="11640">
                  <c:v>81.823999999999998</c:v>
                </c:pt>
                <c:pt idx="11641">
                  <c:v>81.823999999999998</c:v>
                </c:pt>
                <c:pt idx="11642">
                  <c:v>81.8</c:v>
                </c:pt>
                <c:pt idx="11643">
                  <c:v>81.763000000000005</c:v>
                </c:pt>
                <c:pt idx="11644">
                  <c:v>81.8</c:v>
                </c:pt>
                <c:pt idx="11645">
                  <c:v>81.787000000000006</c:v>
                </c:pt>
                <c:pt idx="11646">
                  <c:v>81.763000000000005</c:v>
                </c:pt>
                <c:pt idx="11647">
                  <c:v>81.739000000000004</c:v>
                </c:pt>
                <c:pt idx="11648">
                  <c:v>81.751000000000005</c:v>
                </c:pt>
                <c:pt idx="11649">
                  <c:v>81.763000000000005</c:v>
                </c:pt>
                <c:pt idx="11650">
                  <c:v>81.725999999999999</c:v>
                </c:pt>
                <c:pt idx="11651">
                  <c:v>81.713999999999999</c:v>
                </c:pt>
                <c:pt idx="11652">
                  <c:v>81.713999999999999</c:v>
                </c:pt>
                <c:pt idx="11653">
                  <c:v>81.713999999999999</c:v>
                </c:pt>
                <c:pt idx="11654">
                  <c:v>81.653000000000006</c:v>
                </c:pt>
                <c:pt idx="11655">
                  <c:v>81.641000000000005</c:v>
                </c:pt>
                <c:pt idx="11656">
                  <c:v>81.629000000000005</c:v>
                </c:pt>
                <c:pt idx="11657">
                  <c:v>81.617000000000004</c:v>
                </c:pt>
                <c:pt idx="11658">
                  <c:v>81.629000000000005</c:v>
                </c:pt>
                <c:pt idx="11659">
                  <c:v>81.617000000000004</c:v>
                </c:pt>
                <c:pt idx="11660">
                  <c:v>81.629000000000005</c:v>
                </c:pt>
                <c:pt idx="11661">
                  <c:v>81.603999999999999</c:v>
                </c:pt>
                <c:pt idx="11662">
                  <c:v>81.641000000000005</c:v>
                </c:pt>
                <c:pt idx="11663">
                  <c:v>81.603999999999999</c:v>
                </c:pt>
                <c:pt idx="11664">
                  <c:v>81.641000000000005</c:v>
                </c:pt>
                <c:pt idx="11665">
                  <c:v>81.629000000000005</c:v>
                </c:pt>
                <c:pt idx="11666">
                  <c:v>81.629000000000005</c:v>
                </c:pt>
                <c:pt idx="11667">
                  <c:v>81.653000000000006</c:v>
                </c:pt>
                <c:pt idx="11668">
                  <c:v>81.603999999999999</c:v>
                </c:pt>
                <c:pt idx="11669">
                  <c:v>81.653000000000006</c:v>
                </c:pt>
                <c:pt idx="11670">
                  <c:v>81.653000000000006</c:v>
                </c:pt>
                <c:pt idx="11671">
                  <c:v>81.677999999999997</c:v>
                </c:pt>
                <c:pt idx="11672">
                  <c:v>81.653000000000006</c:v>
                </c:pt>
                <c:pt idx="11673">
                  <c:v>81.629000000000005</c:v>
                </c:pt>
                <c:pt idx="11674">
                  <c:v>81.677999999999997</c:v>
                </c:pt>
                <c:pt idx="11675">
                  <c:v>81.701999999999998</c:v>
                </c:pt>
                <c:pt idx="11676">
                  <c:v>81.739000000000004</c:v>
                </c:pt>
                <c:pt idx="11677">
                  <c:v>81.701999999999998</c:v>
                </c:pt>
                <c:pt idx="11678">
                  <c:v>81.739000000000004</c:v>
                </c:pt>
                <c:pt idx="11679">
                  <c:v>81.751000000000005</c:v>
                </c:pt>
                <c:pt idx="11680">
                  <c:v>81.775000000000006</c:v>
                </c:pt>
                <c:pt idx="11681">
                  <c:v>81.811999999999998</c:v>
                </c:pt>
                <c:pt idx="11682">
                  <c:v>81.8</c:v>
                </c:pt>
                <c:pt idx="11683">
                  <c:v>81.787000000000006</c:v>
                </c:pt>
                <c:pt idx="11684">
                  <c:v>81.8</c:v>
                </c:pt>
                <c:pt idx="11685">
                  <c:v>81.823999999999998</c:v>
                </c:pt>
                <c:pt idx="11686">
                  <c:v>81.823999999999998</c:v>
                </c:pt>
                <c:pt idx="11687">
                  <c:v>81.885000000000005</c:v>
                </c:pt>
                <c:pt idx="11688">
                  <c:v>81.873000000000005</c:v>
                </c:pt>
                <c:pt idx="11689">
                  <c:v>81.873000000000005</c:v>
                </c:pt>
                <c:pt idx="11690">
                  <c:v>81.873000000000005</c:v>
                </c:pt>
                <c:pt idx="11691">
                  <c:v>81.873000000000005</c:v>
                </c:pt>
                <c:pt idx="11692">
                  <c:v>81.885000000000005</c:v>
                </c:pt>
                <c:pt idx="11693">
                  <c:v>81.897000000000006</c:v>
                </c:pt>
                <c:pt idx="11694">
                  <c:v>81.933999999999997</c:v>
                </c:pt>
                <c:pt idx="11695">
                  <c:v>81.933999999999997</c:v>
                </c:pt>
                <c:pt idx="11696">
                  <c:v>81.957999999999998</c:v>
                </c:pt>
                <c:pt idx="11697">
                  <c:v>81.995000000000005</c:v>
                </c:pt>
                <c:pt idx="11698">
                  <c:v>82.031999999999996</c:v>
                </c:pt>
                <c:pt idx="11699">
                  <c:v>82.019000000000005</c:v>
                </c:pt>
                <c:pt idx="11700">
                  <c:v>82.055999999999997</c:v>
                </c:pt>
                <c:pt idx="11701">
                  <c:v>82.08</c:v>
                </c:pt>
                <c:pt idx="11702">
                  <c:v>82.067999999999998</c:v>
                </c:pt>
                <c:pt idx="11703">
                  <c:v>82.067999999999998</c:v>
                </c:pt>
                <c:pt idx="11704">
                  <c:v>82.105000000000004</c:v>
                </c:pt>
                <c:pt idx="11705">
                  <c:v>82.08</c:v>
                </c:pt>
                <c:pt idx="11706">
                  <c:v>82.093000000000004</c:v>
                </c:pt>
                <c:pt idx="11707">
                  <c:v>82.093000000000004</c:v>
                </c:pt>
                <c:pt idx="11708">
                  <c:v>82.105000000000004</c:v>
                </c:pt>
                <c:pt idx="11709">
                  <c:v>82.129000000000005</c:v>
                </c:pt>
                <c:pt idx="11710">
                  <c:v>82.153999999999996</c:v>
                </c:pt>
                <c:pt idx="11711">
                  <c:v>82.153999999999996</c:v>
                </c:pt>
                <c:pt idx="11712">
                  <c:v>82.165999999999997</c:v>
                </c:pt>
                <c:pt idx="11713">
                  <c:v>82.201999999999998</c:v>
                </c:pt>
                <c:pt idx="11714">
                  <c:v>82.141000000000005</c:v>
                </c:pt>
                <c:pt idx="11715">
                  <c:v>82.165999999999997</c:v>
                </c:pt>
                <c:pt idx="11716">
                  <c:v>82.141000000000005</c:v>
                </c:pt>
                <c:pt idx="11717">
                  <c:v>82.141000000000005</c:v>
                </c:pt>
                <c:pt idx="11718">
                  <c:v>82.117000000000004</c:v>
                </c:pt>
                <c:pt idx="11719">
                  <c:v>82.08</c:v>
                </c:pt>
                <c:pt idx="11720">
                  <c:v>82.08</c:v>
                </c:pt>
                <c:pt idx="11721">
                  <c:v>82.043999999999997</c:v>
                </c:pt>
                <c:pt idx="11722">
                  <c:v>82.031999999999996</c:v>
                </c:pt>
                <c:pt idx="11723">
                  <c:v>82.019000000000005</c:v>
                </c:pt>
                <c:pt idx="11724">
                  <c:v>81.983000000000004</c:v>
                </c:pt>
                <c:pt idx="11725">
                  <c:v>81.971000000000004</c:v>
                </c:pt>
                <c:pt idx="11726">
                  <c:v>81.957999999999998</c:v>
                </c:pt>
                <c:pt idx="11727">
                  <c:v>81.957999999999998</c:v>
                </c:pt>
                <c:pt idx="11728">
                  <c:v>81.957999999999998</c:v>
                </c:pt>
                <c:pt idx="11729">
                  <c:v>81.957999999999998</c:v>
                </c:pt>
                <c:pt idx="11730">
                  <c:v>81.957999999999998</c:v>
                </c:pt>
                <c:pt idx="11731">
                  <c:v>81.945999999999998</c:v>
                </c:pt>
                <c:pt idx="11732">
                  <c:v>81.945999999999998</c:v>
                </c:pt>
                <c:pt idx="11733">
                  <c:v>81.897000000000006</c:v>
                </c:pt>
                <c:pt idx="11734">
                  <c:v>81.91</c:v>
                </c:pt>
                <c:pt idx="11735">
                  <c:v>81.91</c:v>
                </c:pt>
                <c:pt idx="11736">
                  <c:v>81.861000000000004</c:v>
                </c:pt>
                <c:pt idx="11737">
                  <c:v>81.861000000000004</c:v>
                </c:pt>
                <c:pt idx="11738">
                  <c:v>81.847999999999999</c:v>
                </c:pt>
                <c:pt idx="11739">
                  <c:v>81.861000000000004</c:v>
                </c:pt>
                <c:pt idx="11740">
                  <c:v>81.847999999999999</c:v>
                </c:pt>
                <c:pt idx="11741">
                  <c:v>81.861000000000004</c:v>
                </c:pt>
                <c:pt idx="11742">
                  <c:v>81.847999999999999</c:v>
                </c:pt>
                <c:pt idx="11743">
                  <c:v>81.861000000000004</c:v>
                </c:pt>
                <c:pt idx="11744">
                  <c:v>81.861000000000004</c:v>
                </c:pt>
                <c:pt idx="11745">
                  <c:v>81.873000000000005</c:v>
                </c:pt>
                <c:pt idx="11746">
                  <c:v>81.885000000000005</c:v>
                </c:pt>
                <c:pt idx="11747">
                  <c:v>81.873000000000005</c:v>
                </c:pt>
                <c:pt idx="11748">
                  <c:v>81.885000000000005</c:v>
                </c:pt>
                <c:pt idx="11749">
                  <c:v>81.873000000000005</c:v>
                </c:pt>
                <c:pt idx="11750">
                  <c:v>81.847999999999999</c:v>
                </c:pt>
                <c:pt idx="11751">
                  <c:v>81.811999999999998</c:v>
                </c:pt>
                <c:pt idx="11752">
                  <c:v>81.787000000000006</c:v>
                </c:pt>
                <c:pt idx="11753">
                  <c:v>81.751000000000005</c:v>
                </c:pt>
                <c:pt idx="11754">
                  <c:v>81.751000000000005</c:v>
                </c:pt>
                <c:pt idx="11755">
                  <c:v>81.713999999999999</c:v>
                </c:pt>
                <c:pt idx="11756">
                  <c:v>81.69</c:v>
                </c:pt>
                <c:pt idx="11757">
                  <c:v>81.701999999999998</c:v>
                </c:pt>
                <c:pt idx="11758">
                  <c:v>81.641000000000005</c:v>
                </c:pt>
                <c:pt idx="11759">
                  <c:v>81.653000000000006</c:v>
                </c:pt>
                <c:pt idx="11760">
                  <c:v>81.665000000000006</c:v>
                </c:pt>
                <c:pt idx="11761">
                  <c:v>81.713999999999999</c:v>
                </c:pt>
                <c:pt idx="11762">
                  <c:v>81.665000000000006</c:v>
                </c:pt>
                <c:pt idx="11763">
                  <c:v>81.701999999999998</c:v>
                </c:pt>
                <c:pt idx="11764">
                  <c:v>81.701999999999998</c:v>
                </c:pt>
                <c:pt idx="11765">
                  <c:v>81.713999999999999</c:v>
                </c:pt>
                <c:pt idx="11766">
                  <c:v>81.713999999999999</c:v>
                </c:pt>
                <c:pt idx="11767">
                  <c:v>81.701999999999998</c:v>
                </c:pt>
                <c:pt idx="11768">
                  <c:v>81.701999999999998</c:v>
                </c:pt>
                <c:pt idx="11769">
                  <c:v>81.677999999999997</c:v>
                </c:pt>
                <c:pt idx="11770">
                  <c:v>81.69</c:v>
                </c:pt>
                <c:pt idx="11771">
                  <c:v>81.69</c:v>
                </c:pt>
                <c:pt idx="11772">
                  <c:v>81.713999999999999</c:v>
                </c:pt>
                <c:pt idx="11773">
                  <c:v>81.713999999999999</c:v>
                </c:pt>
                <c:pt idx="11774">
                  <c:v>81.713999999999999</c:v>
                </c:pt>
                <c:pt idx="11775">
                  <c:v>81.751000000000005</c:v>
                </c:pt>
                <c:pt idx="11776">
                  <c:v>81.775000000000006</c:v>
                </c:pt>
                <c:pt idx="11777">
                  <c:v>81.787000000000006</c:v>
                </c:pt>
                <c:pt idx="11778">
                  <c:v>81.8</c:v>
                </c:pt>
                <c:pt idx="11779">
                  <c:v>81.775000000000006</c:v>
                </c:pt>
                <c:pt idx="11780">
                  <c:v>81.8</c:v>
                </c:pt>
                <c:pt idx="11781">
                  <c:v>81.861000000000004</c:v>
                </c:pt>
                <c:pt idx="11782">
                  <c:v>81.861000000000004</c:v>
                </c:pt>
                <c:pt idx="11783">
                  <c:v>81.811999999999998</c:v>
                </c:pt>
                <c:pt idx="11784">
                  <c:v>81.811999999999998</c:v>
                </c:pt>
                <c:pt idx="11785">
                  <c:v>81.787000000000006</c:v>
                </c:pt>
                <c:pt idx="11786">
                  <c:v>81.787000000000006</c:v>
                </c:pt>
                <c:pt idx="11787">
                  <c:v>81.763000000000005</c:v>
                </c:pt>
                <c:pt idx="11788">
                  <c:v>81.763000000000005</c:v>
                </c:pt>
                <c:pt idx="11789">
                  <c:v>81.751000000000005</c:v>
                </c:pt>
                <c:pt idx="11790">
                  <c:v>81.751000000000005</c:v>
                </c:pt>
                <c:pt idx="11791">
                  <c:v>81.763000000000005</c:v>
                </c:pt>
                <c:pt idx="11792">
                  <c:v>81.8</c:v>
                </c:pt>
                <c:pt idx="11793">
                  <c:v>81.823999999999998</c:v>
                </c:pt>
                <c:pt idx="11794">
                  <c:v>81.835999999999999</c:v>
                </c:pt>
                <c:pt idx="11795">
                  <c:v>81.897000000000006</c:v>
                </c:pt>
                <c:pt idx="11796">
                  <c:v>81.921999999999997</c:v>
                </c:pt>
                <c:pt idx="11797">
                  <c:v>81.91</c:v>
                </c:pt>
                <c:pt idx="11798">
                  <c:v>81.921999999999997</c:v>
                </c:pt>
                <c:pt idx="11799">
                  <c:v>81.945999999999998</c:v>
                </c:pt>
                <c:pt idx="11800">
                  <c:v>81.983000000000004</c:v>
                </c:pt>
                <c:pt idx="11801">
                  <c:v>81.957999999999998</c:v>
                </c:pt>
                <c:pt idx="11802">
                  <c:v>81.983000000000004</c:v>
                </c:pt>
                <c:pt idx="11803">
                  <c:v>81.957999999999998</c:v>
                </c:pt>
                <c:pt idx="11804">
                  <c:v>81.945999999999998</c:v>
                </c:pt>
                <c:pt idx="11805">
                  <c:v>81.983000000000004</c:v>
                </c:pt>
                <c:pt idx="11806">
                  <c:v>81.945999999999998</c:v>
                </c:pt>
                <c:pt idx="11807">
                  <c:v>82.007000000000005</c:v>
                </c:pt>
                <c:pt idx="11808">
                  <c:v>82.007000000000005</c:v>
                </c:pt>
                <c:pt idx="11809">
                  <c:v>81.995000000000005</c:v>
                </c:pt>
                <c:pt idx="11810">
                  <c:v>82.007000000000005</c:v>
                </c:pt>
                <c:pt idx="11811">
                  <c:v>82.031999999999996</c:v>
                </c:pt>
                <c:pt idx="11812">
                  <c:v>82.019000000000005</c:v>
                </c:pt>
                <c:pt idx="11813">
                  <c:v>82.043999999999997</c:v>
                </c:pt>
                <c:pt idx="11814">
                  <c:v>82.055999999999997</c:v>
                </c:pt>
                <c:pt idx="11815">
                  <c:v>82.055999999999997</c:v>
                </c:pt>
                <c:pt idx="11816">
                  <c:v>82.019000000000005</c:v>
                </c:pt>
                <c:pt idx="11817">
                  <c:v>81.983000000000004</c:v>
                </c:pt>
                <c:pt idx="11818">
                  <c:v>81.983000000000004</c:v>
                </c:pt>
                <c:pt idx="11819">
                  <c:v>81.933999999999997</c:v>
                </c:pt>
                <c:pt idx="11820">
                  <c:v>81.921999999999997</c:v>
                </c:pt>
                <c:pt idx="11821">
                  <c:v>81.897000000000006</c:v>
                </c:pt>
                <c:pt idx="11822">
                  <c:v>81.91</c:v>
                </c:pt>
                <c:pt idx="11823">
                  <c:v>81.885000000000005</c:v>
                </c:pt>
                <c:pt idx="11824">
                  <c:v>81.873000000000005</c:v>
                </c:pt>
                <c:pt idx="11825">
                  <c:v>81.873000000000005</c:v>
                </c:pt>
                <c:pt idx="11826">
                  <c:v>81.897000000000006</c:v>
                </c:pt>
                <c:pt idx="11827">
                  <c:v>81.885000000000005</c:v>
                </c:pt>
                <c:pt idx="11828">
                  <c:v>81.897000000000006</c:v>
                </c:pt>
                <c:pt idx="11829">
                  <c:v>81.885000000000005</c:v>
                </c:pt>
                <c:pt idx="11830">
                  <c:v>81.897000000000006</c:v>
                </c:pt>
                <c:pt idx="11831">
                  <c:v>81.873000000000005</c:v>
                </c:pt>
                <c:pt idx="11832">
                  <c:v>81.873000000000005</c:v>
                </c:pt>
                <c:pt idx="11833">
                  <c:v>81.847999999999999</c:v>
                </c:pt>
                <c:pt idx="11834">
                  <c:v>81.835999999999999</c:v>
                </c:pt>
                <c:pt idx="11835">
                  <c:v>81.811999999999998</c:v>
                </c:pt>
                <c:pt idx="11836">
                  <c:v>81.775000000000006</c:v>
                </c:pt>
                <c:pt idx="11837">
                  <c:v>81.763000000000005</c:v>
                </c:pt>
                <c:pt idx="11838">
                  <c:v>81.751000000000005</c:v>
                </c:pt>
                <c:pt idx="11839">
                  <c:v>81.739000000000004</c:v>
                </c:pt>
                <c:pt idx="11840">
                  <c:v>81.725999999999999</c:v>
                </c:pt>
                <c:pt idx="11841">
                  <c:v>81.751000000000005</c:v>
                </c:pt>
                <c:pt idx="11842">
                  <c:v>81.713999999999999</c:v>
                </c:pt>
                <c:pt idx="11843">
                  <c:v>81.725999999999999</c:v>
                </c:pt>
                <c:pt idx="11844">
                  <c:v>81.725999999999999</c:v>
                </c:pt>
                <c:pt idx="11845">
                  <c:v>81.725999999999999</c:v>
                </c:pt>
                <c:pt idx="11846">
                  <c:v>81.739000000000004</c:v>
                </c:pt>
                <c:pt idx="11847">
                  <c:v>81.775000000000006</c:v>
                </c:pt>
                <c:pt idx="11848">
                  <c:v>81.763000000000005</c:v>
                </c:pt>
                <c:pt idx="11849">
                  <c:v>81.751000000000005</c:v>
                </c:pt>
                <c:pt idx="11850">
                  <c:v>81.69</c:v>
                </c:pt>
                <c:pt idx="11851">
                  <c:v>81.69</c:v>
                </c:pt>
                <c:pt idx="11852">
                  <c:v>81.665000000000006</c:v>
                </c:pt>
                <c:pt idx="11853">
                  <c:v>81.629000000000005</c:v>
                </c:pt>
                <c:pt idx="11854">
                  <c:v>81.617000000000004</c:v>
                </c:pt>
                <c:pt idx="11855">
                  <c:v>81.603999999999999</c:v>
                </c:pt>
                <c:pt idx="11856">
                  <c:v>81.603999999999999</c:v>
                </c:pt>
                <c:pt idx="11857">
                  <c:v>81.58</c:v>
                </c:pt>
                <c:pt idx="11858">
                  <c:v>81.591999999999999</c:v>
                </c:pt>
                <c:pt idx="11859">
                  <c:v>81.567999999999998</c:v>
                </c:pt>
                <c:pt idx="11860">
                  <c:v>81.567999999999998</c:v>
                </c:pt>
                <c:pt idx="11861">
                  <c:v>81.591999999999999</c:v>
                </c:pt>
                <c:pt idx="11862">
                  <c:v>81.567999999999998</c:v>
                </c:pt>
                <c:pt idx="11863">
                  <c:v>81.58</c:v>
                </c:pt>
                <c:pt idx="11864">
                  <c:v>81.591999999999999</c:v>
                </c:pt>
                <c:pt idx="11865">
                  <c:v>81.555999999999997</c:v>
                </c:pt>
                <c:pt idx="11866">
                  <c:v>81.591999999999999</c:v>
                </c:pt>
                <c:pt idx="11867">
                  <c:v>81.567999999999998</c:v>
                </c:pt>
                <c:pt idx="11868">
                  <c:v>81.543000000000006</c:v>
                </c:pt>
                <c:pt idx="11869">
                  <c:v>81.531000000000006</c:v>
                </c:pt>
                <c:pt idx="11870">
                  <c:v>81.555999999999997</c:v>
                </c:pt>
                <c:pt idx="11871">
                  <c:v>81.58</c:v>
                </c:pt>
                <c:pt idx="11872">
                  <c:v>81.555999999999997</c:v>
                </c:pt>
                <c:pt idx="11873">
                  <c:v>81.543000000000006</c:v>
                </c:pt>
                <c:pt idx="11874">
                  <c:v>81.58</c:v>
                </c:pt>
                <c:pt idx="11875">
                  <c:v>81.603999999999999</c:v>
                </c:pt>
                <c:pt idx="11876">
                  <c:v>81.603999999999999</c:v>
                </c:pt>
                <c:pt idx="11877">
                  <c:v>81.665000000000006</c:v>
                </c:pt>
                <c:pt idx="11878">
                  <c:v>81.665000000000006</c:v>
                </c:pt>
                <c:pt idx="11879">
                  <c:v>81.653000000000006</c:v>
                </c:pt>
                <c:pt idx="11880">
                  <c:v>81.69</c:v>
                </c:pt>
                <c:pt idx="11881">
                  <c:v>81.69</c:v>
                </c:pt>
                <c:pt idx="11882">
                  <c:v>81.69</c:v>
                </c:pt>
                <c:pt idx="11883">
                  <c:v>81.69</c:v>
                </c:pt>
                <c:pt idx="11884">
                  <c:v>81.653000000000006</c:v>
                </c:pt>
                <c:pt idx="11885">
                  <c:v>81.701999999999998</c:v>
                </c:pt>
                <c:pt idx="11886">
                  <c:v>81.677999999999997</c:v>
                </c:pt>
                <c:pt idx="11887">
                  <c:v>81.69</c:v>
                </c:pt>
                <c:pt idx="11888">
                  <c:v>81.665000000000006</c:v>
                </c:pt>
                <c:pt idx="11889">
                  <c:v>81.677999999999997</c:v>
                </c:pt>
                <c:pt idx="11890">
                  <c:v>81.69</c:v>
                </c:pt>
                <c:pt idx="11891">
                  <c:v>81.69</c:v>
                </c:pt>
                <c:pt idx="11892">
                  <c:v>81.725999999999999</c:v>
                </c:pt>
                <c:pt idx="11893">
                  <c:v>81.763000000000005</c:v>
                </c:pt>
                <c:pt idx="11894">
                  <c:v>81.751000000000005</c:v>
                </c:pt>
                <c:pt idx="11895">
                  <c:v>81.811999999999998</c:v>
                </c:pt>
                <c:pt idx="11896">
                  <c:v>81.787000000000006</c:v>
                </c:pt>
                <c:pt idx="11897">
                  <c:v>81.811999999999998</c:v>
                </c:pt>
                <c:pt idx="11898">
                  <c:v>81.823999999999998</c:v>
                </c:pt>
                <c:pt idx="11899">
                  <c:v>81.823999999999998</c:v>
                </c:pt>
                <c:pt idx="11900">
                  <c:v>81.823999999999998</c:v>
                </c:pt>
                <c:pt idx="11901">
                  <c:v>81.823999999999998</c:v>
                </c:pt>
                <c:pt idx="11902">
                  <c:v>81.8</c:v>
                </c:pt>
                <c:pt idx="11903">
                  <c:v>81.811999999999998</c:v>
                </c:pt>
                <c:pt idx="11904">
                  <c:v>81.823999999999998</c:v>
                </c:pt>
                <c:pt idx="11905">
                  <c:v>81.811999999999998</c:v>
                </c:pt>
                <c:pt idx="11906">
                  <c:v>81.823999999999998</c:v>
                </c:pt>
                <c:pt idx="11907">
                  <c:v>81.811999999999998</c:v>
                </c:pt>
                <c:pt idx="11908">
                  <c:v>81.763000000000005</c:v>
                </c:pt>
                <c:pt idx="11909">
                  <c:v>81.787000000000006</c:v>
                </c:pt>
                <c:pt idx="11910">
                  <c:v>81.775000000000006</c:v>
                </c:pt>
                <c:pt idx="11911">
                  <c:v>81.739000000000004</c:v>
                </c:pt>
                <c:pt idx="11912">
                  <c:v>81.725999999999999</c:v>
                </c:pt>
                <c:pt idx="11913">
                  <c:v>81.665000000000006</c:v>
                </c:pt>
                <c:pt idx="11914">
                  <c:v>81.629000000000005</c:v>
                </c:pt>
                <c:pt idx="11915">
                  <c:v>81.591999999999999</c:v>
                </c:pt>
                <c:pt idx="11916">
                  <c:v>81.531000000000006</c:v>
                </c:pt>
                <c:pt idx="11917">
                  <c:v>81.47</c:v>
                </c:pt>
                <c:pt idx="11918">
                  <c:v>81.421000000000006</c:v>
                </c:pt>
                <c:pt idx="11919">
                  <c:v>81.409000000000006</c:v>
                </c:pt>
                <c:pt idx="11920">
                  <c:v>81.347999999999999</c:v>
                </c:pt>
                <c:pt idx="11921">
                  <c:v>81.335999999999999</c:v>
                </c:pt>
                <c:pt idx="11922">
                  <c:v>81.335999999999999</c:v>
                </c:pt>
                <c:pt idx="11923">
                  <c:v>81.347999999999999</c:v>
                </c:pt>
                <c:pt idx="11924">
                  <c:v>81.323999999999998</c:v>
                </c:pt>
                <c:pt idx="11925">
                  <c:v>81.36</c:v>
                </c:pt>
                <c:pt idx="11926">
                  <c:v>81.335999999999999</c:v>
                </c:pt>
                <c:pt idx="11927">
                  <c:v>81.335999999999999</c:v>
                </c:pt>
                <c:pt idx="11928">
                  <c:v>81.36</c:v>
                </c:pt>
                <c:pt idx="11929">
                  <c:v>81.335999999999999</c:v>
                </c:pt>
                <c:pt idx="11930">
                  <c:v>81.311000000000007</c:v>
                </c:pt>
                <c:pt idx="11931">
                  <c:v>81.299000000000007</c:v>
                </c:pt>
                <c:pt idx="11932">
                  <c:v>81.299000000000007</c:v>
                </c:pt>
                <c:pt idx="11933">
                  <c:v>81.238</c:v>
                </c:pt>
                <c:pt idx="11934">
                  <c:v>81.263000000000005</c:v>
                </c:pt>
                <c:pt idx="11935">
                  <c:v>81.238</c:v>
                </c:pt>
                <c:pt idx="11936">
                  <c:v>81.25</c:v>
                </c:pt>
                <c:pt idx="11937">
                  <c:v>81.275000000000006</c:v>
                </c:pt>
                <c:pt idx="11938">
                  <c:v>81.263000000000005</c:v>
                </c:pt>
                <c:pt idx="11939">
                  <c:v>81.299000000000007</c:v>
                </c:pt>
                <c:pt idx="11940">
                  <c:v>81.36</c:v>
                </c:pt>
                <c:pt idx="11941">
                  <c:v>81.323999999999998</c:v>
                </c:pt>
                <c:pt idx="11942">
                  <c:v>81.409000000000006</c:v>
                </c:pt>
                <c:pt idx="11943">
                  <c:v>81.421000000000006</c:v>
                </c:pt>
                <c:pt idx="11944">
                  <c:v>81.421000000000006</c:v>
                </c:pt>
                <c:pt idx="11945">
                  <c:v>81.494</c:v>
                </c:pt>
                <c:pt idx="11946">
                  <c:v>81.47</c:v>
                </c:pt>
                <c:pt idx="11947">
                  <c:v>81.519000000000005</c:v>
                </c:pt>
                <c:pt idx="11948">
                  <c:v>81.457999999999998</c:v>
                </c:pt>
                <c:pt idx="11949">
                  <c:v>81.433000000000007</c:v>
                </c:pt>
                <c:pt idx="11950">
                  <c:v>81.409000000000006</c:v>
                </c:pt>
                <c:pt idx="11951">
                  <c:v>81.409000000000006</c:v>
                </c:pt>
                <c:pt idx="11952">
                  <c:v>81.445999999999998</c:v>
                </c:pt>
                <c:pt idx="11953">
                  <c:v>81.445999999999998</c:v>
                </c:pt>
                <c:pt idx="11954">
                  <c:v>81.433000000000007</c:v>
                </c:pt>
                <c:pt idx="11955">
                  <c:v>81.457999999999998</c:v>
                </c:pt>
                <c:pt idx="11956">
                  <c:v>81.519000000000005</c:v>
                </c:pt>
                <c:pt idx="11957">
                  <c:v>81.567999999999998</c:v>
                </c:pt>
                <c:pt idx="11958">
                  <c:v>81.58</c:v>
                </c:pt>
                <c:pt idx="11959">
                  <c:v>81.653000000000006</c:v>
                </c:pt>
                <c:pt idx="11960">
                  <c:v>81.701999999999998</c:v>
                </c:pt>
                <c:pt idx="11961">
                  <c:v>81.701999999999998</c:v>
                </c:pt>
                <c:pt idx="11962">
                  <c:v>81.739000000000004</c:v>
                </c:pt>
                <c:pt idx="11963">
                  <c:v>81.739000000000004</c:v>
                </c:pt>
                <c:pt idx="11964">
                  <c:v>81.751000000000005</c:v>
                </c:pt>
                <c:pt idx="11965">
                  <c:v>81.751000000000005</c:v>
                </c:pt>
                <c:pt idx="11966">
                  <c:v>81.739000000000004</c:v>
                </c:pt>
                <c:pt idx="11967">
                  <c:v>81.751000000000005</c:v>
                </c:pt>
                <c:pt idx="11968">
                  <c:v>81.787000000000006</c:v>
                </c:pt>
                <c:pt idx="11969">
                  <c:v>81.811999999999998</c:v>
                </c:pt>
                <c:pt idx="11970">
                  <c:v>81.811999999999998</c:v>
                </c:pt>
                <c:pt idx="11971">
                  <c:v>81.835999999999999</c:v>
                </c:pt>
                <c:pt idx="11972">
                  <c:v>81.873000000000005</c:v>
                </c:pt>
                <c:pt idx="11973">
                  <c:v>81.91</c:v>
                </c:pt>
                <c:pt idx="11974">
                  <c:v>81.945999999999998</c:v>
                </c:pt>
                <c:pt idx="11975">
                  <c:v>81.933999999999997</c:v>
                </c:pt>
                <c:pt idx="11976">
                  <c:v>81.957999999999998</c:v>
                </c:pt>
                <c:pt idx="11977">
                  <c:v>82.007000000000005</c:v>
                </c:pt>
                <c:pt idx="11978">
                  <c:v>81.957999999999998</c:v>
                </c:pt>
                <c:pt idx="11979">
                  <c:v>81.971000000000004</c:v>
                </c:pt>
                <c:pt idx="11980">
                  <c:v>81.945999999999998</c:v>
                </c:pt>
                <c:pt idx="11981">
                  <c:v>81.921999999999997</c:v>
                </c:pt>
                <c:pt idx="11982">
                  <c:v>81.897000000000006</c:v>
                </c:pt>
                <c:pt idx="11983">
                  <c:v>81.885000000000005</c:v>
                </c:pt>
                <c:pt idx="11984">
                  <c:v>81.823999999999998</c:v>
                </c:pt>
                <c:pt idx="11985">
                  <c:v>81.811999999999998</c:v>
                </c:pt>
                <c:pt idx="11986">
                  <c:v>81.847999999999999</c:v>
                </c:pt>
                <c:pt idx="11987">
                  <c:v>81.823999999999998</c:v>
                </c:pt>
                <c:pt idx="11988">
                  <c:v>81.861000000000004</c:v>
                </c:pt>
                <c:pt idx="11989">
                  <c:v>81.873000000000005</c:v>
                </c:pt>
                <c:pt idx="11990">
                  <c:v>81.897000000000006</c:v>
                </c:pt>
                <c:pt idx="11991">
                  <c:v>81.91</c:v>
                </c:pt>
                <c:pt idx="11992">
                  <c:v>81.921999999999997</c:v>
                </c:pt>
                <c:pt idx="11993">
                  <c:v>81.945999999999998</c:v>
                </c:pt>
                <c:pt idx="11994">
                  <c:v>81.957999999999998</c:v>
                </c:pt>
                <c:pt idx="11995">
                  <c:v>81.957999999999998</c:v>
                </c:pt>
                <c:pt idx="11996">
                  <c:v>81.971000000000004</c:v>
                </c:pt>
                <c:pt idx="11997">
                  <c:v>81.945999999999998</c:v>
                </c:pt>
                <c:pt idx="11998">
                  <c:v>81.91</c:v>
                </c:pt>
                <c:pt idx="11999">
                  <c:v>81.897000000000006</c:v>
                </c:pt>
                <c:pt idx="12000">
                  <c:v>81.885000000000005</c:v>
                </c:pt>
                <c:pt idx="12001">
                  <c:v>81.861000000000004</c:v>
                </c:pt>
                <c:pt idx="12002">
                  <c:v>81.823999999999998</c:v>
                </c:pt>
                <c:pt idx="12003">
                  <c:v>81.811999999999998</c:v>
                </c:pt>
                <c:pt idx="12004">
                  <c:v>81.835999999999999</c:v>
                </c:pt>
                <c:pt idx="12005">
                  <c:v>81.861000000000004</c:v>
                </c:pt>
                <c:pt idx="12006">
                  <c:v>81.861000000000004</c:v>
                </c:pt>
                <c:pt idx="12007">
                  <c:v>81.861000000000004</c:v>
                </c:pt>
                <c:pt idx="12008">
                  <c:v>81.873000000000005</c:v>
                </c:pt>
                <c:pt idx="12009">
                  <c:v>81.861000000000004</c:v>
                </c:pt>
                <c:pt idx="12010">
                  <c:v>81.811999999999998</c:v>
                </c:pt>
                <c:pt idx="12011">
                  <c:v>81.787000000000006</c:v>
                </c:pt>
                <c:pt idx="12012">
                  <c:v>81.763000000000005</c:v>
                </c:pt>
                <c:pt idx="12013">
                  <c:v>81.725999999999999</c:v>
                </c:pt>
                <c:pt idx="12014">
                  <c:v>81.69</c:v>
                </c:pt>
                <c:pt idx="12015">
                  <c:v>81.629000000000005</c:v>
                </c:pt>
                <c:pt idx="12016">
                  <c:v>81.603999999999999</c:v>
                </c:pt>
                <c:pt idx="12017">
                  <c:v>81.567999999999998</c:v>
                </c:pt>
                <c:pt idx="12018">
                  <c:v>81.555999999999997</c:v>
                </c:pt>
                <c:pt idx="12019">
                  <c:v>81.555999999999997</c:v>
                </c:pt>
                <c:pt idx="12020">
                  <c:v>81.531000000000006</c:v>
                </c:pt>
                <c:pt idx="12021">
                  <c:v>81.531000000000006</c:v>
                </c:pt>
                <c:pt idx="12022">
                  <c:v>81.531000000000006</c:v>
                </c:pt>
                <c:pt idx="12023">
                  <c:v>81.567999999999998</c:v>
                </c:pt>
                <c:pt idx="12024">
                  <c:v>81.567999999999998</c:v>
                </c:pt>
                <c:pt idx="12025">
                  <c:v>81.58</c:v>
                </c:pt>
                <c:pt idx="12026">
                  <c:v>81.58</c:v>
                </c:pt>
                <c:pt idx="12027">
                  <c:v>81.58</c:v>
                </c:pt>
                <c:pt idx="12028">
                  <c:v>81.555999999999997</c:v>
                </c:pt>
                <c:pt idx="12029">
                  <c:v>81.567999999999998</c:v>
                </c:pt>
                <c:pt idx="12030">
                  <c:v>81.519000000000005</c:v>
                </c:pt>
                <c:pt idx="12031">
                  <c:v>81.507000000000005</c:v>
                </c:pt>
                <c:pt idx="12032">
                  <c:v>81.494</c:v>
                </c:pt>
                <c:pt idx="12033">
                  <c:v>81.47</c:v>
                </c:pt>
                <c:pt idx="12034">
                  <c:v>81.457999999999998</c:v>
                </c:pt>
                <c:pt idx="12035">
                  <c:v>81.457999999999998</c:v>
                </c:pt>
                <c:pt idx="12036">
                  <c:v>81.507000000000005</c:v>
                </c:pt>
                <c:pt idx="12037">
                  <c:v>81.494</c:v>
                </c:pt>
                <c:pt idx="12038">
                  <c:v>81.531000000000006</c:v>
                </c:pt>
                <c:pt idx="12039">
                  <c:v>81.555999999999997</c:v>
                </c:pt>
                <c:pt idx="12040">
                  <c:v>81.58</c:v>
                </c:pt>
                <c:pt idx="12041">
                  <c:v>81.617000000000004</c:v>
                </c:pt>
                <c:pt idx="12042">
                  <c:v>81.629000000000005</c:v>
                </c:pt>
                <c:pt idx="12043">
                  <c:v>81.653000000000006</c:v>
                </c:pt>
                <c:pt idx="12044">
                  <c:v>81.665000000000006</c:v>
                </c:pt>
                <c:pt idx="12045">
                  <c:v>81.629000000000005</c:v>
                </c:pt>
                <c:pt idx="12046">
                  <c:v>81.617000000000004</c:v>
                </c:pt>
                <c:pt idx="12047">
                  <c:v>81.603999999999999</c:v>
                </c:pt>
                <c:pt idx="12048">
                  <c:v>81.58</c:v>
                </c:pt>
                <c:pt idx="12049">
                  <c:v>81.58</c:v>
                </c:pt>
                <c:pt idx="12050">
                  <c:v>81.567999999999998</c:v>
                </c:pt>
                <c:pt idx="12051">
                  <c:v>81.567999999999998</c:v>
                </c:pt>
                <c:pt idx="12052">
                  <c:v>81.58</c:v>
                </c:pt>
                <c:pt idx="12053">
                  <c:v>81.617000000000004</c:v>
                </c:pt>
                <c:pt idx="12054">
                  <c:v>81.641000000000005</c:v>
                </c:pt>
                <c:pt idx="12055">
                  <c:v>81.641000000000005</c:v>
                </c:pt>
                <c:pt idx="12056">
                  <c:v>81.69</c:v>
                </c:pt>
                <c:pt idx="12057">
                  <c:v>81.713999999999999</c:v>
                </c:pt>
                <c:pt idx="12058">
                  <c:v>81.739000000000004</c:v>
                </c:pt>
                <c:pt idx="12059">
                  <c:v>81.751000000000005</c:v>
                </c:pt>
                <c:pt idx="12060">
                  <c:v>81.763000000000005</c:v>
                </c:pt>
                <c:pt idx="12061">
                  <c:v>81.763000000000005</c:v>
                </c:pt>
                <c:pt idx="12062">
                  <c:v>81.775000000000006</c:v>
                </c:pt>
                <c:pt idx="12063">
                  <c:v>81.775000000000006</c:v>
                </c:pt>
                <c:pt idx="12064">
                  <c:v>81.751000000000005</c:v>
                </c:pt>
                <c:pt idx="12065">
                  <c:v>81.739000000000004</c:v>
                </c:pt>
                <c:pt idx="12066">
                  <c:v>81.763000000000005</c:v>
                </c:pt>
                <c:pt idx="12067">
                  <c:v>81.775000000000006</c:v>
                </c:pt>
                <c:pt idx="12068">
                  <c:v>81.775000000000006</c:v>
                </c:pt>
                <c:pt idx="12069">
                  <c:v>81.823999999999998</c:v>
                </c:pt>
                <c:pt idx="12070">
                  <c:v>81.861000000000004</c:v>
                </c:pt>
                <c:pt idx="12071">
                  <c:v>81.897000000000006</c:v>
                </c:pt>
                <c:pt idx="12072">
                  <c:v>81.921999999999997</c:v>
                </c:pt>
                <c:pt idx="12073">
                  <c:v>81.971000000000004</c:v>
                </c:pt>
                <c:pt idx="12074">
                  <c:v>81.983000000000004</c:v>
                </c:pt>
                <c:pt idx="12075">
                  <c:v>81.983000000000004</c:v>
                </c:pt>
                <c:pt idx="12076">
                  <c:v>81.995000000000005</c:v>
                </c:pt>
                <c:pt idx="12077">
                  <c:v>81.995000000000005</c:v>
                </c:pt>
                <c:pt idx="12078">
                  <c:v>81.995000000000005</c:v>
                </c:pt>
                <c:pt idx="12079">
                  <c:v>82.007000000000005</c:v>
                </c:pt>
                <c:pt idx="12080">
                  <c:v>81.945999999999998</c:v>
                </c:pt>
                <c:pt idx="12081">
                  <c:v>81.933999999999997</c:v>
                </c:pt>
                <c:pt idx="12082">
                  <c:v>81.897000000000006</c:v>
                </c:pt>
                <c:pt idx="12083">
                  <c:v>81.873000000000005</c:v>
                </c:pt>
                <c:pt idx="12084">
                  <c:v>81.885000000000005</c:v>
                </c:pt>
                <c:pt idx="12085">
                  <c:v>81.91</c:v>
                </c:pt>
                <c:pt idx="12086">
                  <c:v>81.91</c:v>
                </c:pt>
                <c:pt idx="12087">
                  <c:v>81.945999999999998</c:v>
                </c:pt>
                <c:pt idx="12088">
                  <c:v>81.957999999999998</c:v>
                </c:pt>
                <c:pt idx="12089">
                  <c:v>81.995000000000005</c:v>
                </c:pt>
                <c:pt idx="12090">
                  <c:v>82.055999999999997</c:v>
                </c:pt>
                <c:pt idx="12091">
                  <c:v>82.067999999999998</c:v>
                </c:pt>
                <c:pt idx="12092">
                  <c:v>82.055999999999997</c:v>
                </c:pt>
                <c:pt idx="12093">
                  <c:v>82.055999999999997</c:v>
                </c:pt>
                <c:pt idx="12094">
                  <c:v>82.055999999999997</c:v>
                </c:pt>
                <c:pt idx="12095">
                  <c:v>82.007000000000005</c:v>
                </c:pt>
                <c:pt idx="12096">
                  <c:v>82.019000000000005</c:v>
                </c:pt>
                <c:pt idx="12097">
                  <c:v>81.971000000000004</c:v>
                </c:pt>
                <c:pt idx="12098">
                  <c:v>81.933999999999997</c:v>
                </c:pt>
                <c:pt idx="12099">
                  <c:v>81.933999999999997</c:v>
                </c:pt>
                <c:pt idx="12100">
                  <c:v>81.921999999999997</c:v>
                </c:pt>
                <c:pt idx="12101">
                  <c:v>81.91</c:v>
                </c:pt>
                <c:pt idx="12102">
                  <c:v>81.91</c:v>
                </c:pt>
                <c:pt idx="12103">
                  <c:v>81.921999999999997</c:v>
                </c:pt>
                <c:pt idx="12104">
                  <c:v>81.91</c:v>
                </c:pt>
                <c:pt idx="12105">
                  <c:v>81.957999999999998</c:v>
                </c:pt>
                <c:pt idx="12106">
                  <c:v>81.957999999999998</c:v>
                </c:pt>
                <c:pt idx="12107">
                  <c:v>81.957999999999998</c:v>
                </c:pt>
                <c:pt idx="12108">
                  <c:v>81.921999999999997</c:v>
                </c:pt>
                <c:pt idx="12109">
                  <c:v>81.91</c:v>
                </c:pt>
                <c:pt idx="12110">
                  <c:v>81.91</c:v>
                </c:pt>
                <c:pt idx="12111">
                  <c:v>81.823999999999998</c:v>
                </c:pt>
                <c:pt idx="12112">
                  <c:v>81.775000000000006</c:v>
                </c:pt>
                <c:pt idx="12113">
                  <c:v>81.725999999999999</c:v>
                </c:pt>
                <c:pt idx="12114">
                  <c:v>81.701999999999998</c:v>
                </c:pt>
                <c:pt idx="12115">
                  <c:v>81.665000000000006</c:v>
                </c:pt>
                <c:pt idx="12116">
                  <c:v>81.653000000000006</c:v>
                </c:pt>
                <c:pt idx="12117">
                  <c:v>81.629000000000005</c:v>
                </c:pt>
                <c:pt idx="12118">
                  <c:v>81.641000000000005</c:v>
                </c:pt>
                <c:pt idx="12119">
                  <c:v>81.629000000000005</c:v>
                </c:pt>
                <c:pt idx="12120">
                  <c:v>81.713999999999999</c:v>
                </c:pt>
                <c:pt idx="12121">
                  <c:v>81.713999999999999</c:v>
                </c:pt>
                <c:pt idx="12122">
                  <c:v>81.725999999999999</c:v>
                </c:pt>
                <c:pt idx="12123">
                  <c:v>81.763000000000005</c:v>
                </c:pt>
                <c:pt idx="12124">
                  <c:v>81.751000000000005</c:v>
                </c:pt>
                <c:pt idx="12125">
                  <c:v>81.775000000000006</c:v>
                </c:pt>
                <c:pt idx="12126">
                  <c:v>81.8</c:v>
                </c:pt>
                <c:pt idx="12127">
                  <c:v>81.775000000000006</c:v>
                </c:pt>
                <c:pt idx="12128">
                  <c:v>81.763000000000005</c:v>
                </c:pt>
                <c:pt idx="12129">
                  <c:v>81.725999999999999</c:v>
                </c:pt>
                <c:pt idx="12130">
                  <c:v>81.713999999999999</c:v>
                </c:pt>
                <c:pt idx="12131">
                  <c:v>81.69</c:v>
                </c:pt>
                <c:pt idx="12132">
                  <c:v>81.641000000000005</c:v>
                </c:pt>
                <c:pt idx="12133">
                  <c:v>81.641000000000005</c:v>
                </c:pt>
                <c:pt idx="12134">
                  <c:v>81.665000000000006</c:v>
                </c:pt>
                <c:pt idx="12135">
                  <c:v>81.665000000000006</c:v>
                </c:pt>
                <c:pt idx="12136">
                  <c:v>81.665000000000006</c:v>
                </c:pt>
                <c:pt idx="12137">
                  <c:v>81.677999999999997</c:v>
                </c:pt>
                <c:pt idx="12138">
                  <c:v>81.701999999999998</c:v>
                </c:pt>
                <c:pt idx="12139">
                  <c:v>81.725999999999999</c:v>
                </c:pt>
                <c:pt idx="12140">
                  <c:v>81.701999999999998</c:v>
                </c:pt>
                <c:pt idx="12141">
                  <c:v>81.725999999999999</c:v>
                </c:pt>
                <c:pt idx="12142">
                  <c:v>81.713999999999999</c:v>
                </c:pt>
                <c:pt idx="12143">
                  <c:v>81.701999999999998</c:v>
                </c:pt>
                <c:pt idx="12144">
                  <c:v>81.69</c:v>
                </c:pt>
                <c:pt idx="12145">
                  <c:v>81.641000000000005</c:v>
                </c:pt>
                <c:pt idx="12146">
                  <c:v>81.653000000000006</c:v>
                </c:pt>
                <c:pt idx="12147">
                  <c:v>81.603999999999999</c:v>
                </c:pt>
                <c:pt idx="12148">
                  <c:v>81.617000000000004</c:v>
                </c:pt>
                <c:pt idx="12149">
                  <c:v>81.641000000000005</c:v>
                </c:pt>
                <c:pt idx="12150">
                  <c:v>81.665000000000006</c:v>
                </c:pt>
                <c:pt idx="12151">
                  <c:v>81.69</c:v>
                </c:pt>
                <c:pt idx="12152">
                  <c:v>81.739000000000004</c:v>
                </c:pt>
                <c:pt idx="12153">
                  <c:v>81.775000000000006</c:v>
                </c:pt>
                <c:pt idx="12154">
                  <c:v>81.873000000000005</c:v>
                </c:pt>
                <c:pt idx="12155">
                  <c:v>81.945999999999998</c:v>
                </c:pt>
                <c:pt idx="12156">
                  <c:v>81.945999999999998</c:v>
                </c:pt>
                <c:pt idx="12157">
                  <c:v>81.995000000000005</c:v>
                </c:pt>
                <c:pt idx="12158">
                  <c:v>81.971000000000004</c:v>
                </c:pt>
                <c:pt idx="12159">
                  <c:v>81.971000000000004</c:v>
                </c:pt>
                <c:pt idx="12160">
                  <c:v>81.971000000000004</c:v>
                </c:pt>
                <c:pt idx="12161">
                  <c:v>81.897000000000006</c:v>
                </c:pt>
                <c:pt idx="12162">
                  <c:v>81.897000000000006</c:v>
                </c:pt>
                <c:pt idx="12163">
                  <c:v>81.861000000000004</c:v>
                </c:pt>
                <c:pt idx="12164">
                  <c:v>81.823999999999998</c:v>
                </c:pt>
                <c:pt idx="12165">
                  <c:v>81.8</c:v>
                </c:pt>
                <c:pt idx="12166">
                  <c:v>81.8</c:v>
                </c:pt>
                <c:pt idx="12167">
                  <c:v>81.787000000000006</c:v>
                </c:pt>
                <c:pt idx="12168">
                  <c:v>81.811999999999998</c:v>
                </c:pt>
                <c:pt idx="12169">
                  <c:v>81.873000000000005</c:v>
                </c:pt>
                <c:pt idx="12170">
                  <c:v>81.897000000000006</c:v>
                </c:pt>
                <c:pt idx="12171">
                  <c:v>81.921999999999997</c:v>
                </c:pt>
                <c:pt idx="12172">
                  <c:v>81.957999999999998</c:v>
                </c:pt>
                <c:pt idx="12173">
                  <c:v>82.019000000000005</c:v>
                </c:pt>
                <c:pt idx="12174">
                  <c:v>82.055999999999997</c:v>
                </c:pt>
                <c:pt idx="12175">
                  <c:v>82.055999999999997</c:v>
                </c:pt>
                <c:pt idx="12176">
                  <c:v>82.019000000000005</c:v>
                </c:pt>
                <c:pt idx="12177">
                  <c:v>81.995000000000005</c:v>
                </c:pt>
                <c:pt idx="12178">
                  <c:v>82.007000000000005</c:v>
                </c:pt>
                <c:pt idx="12179">
                  <c:v>81.971000000000004</c:v>
                </c:pt>
                <c:pt idx="12180">
                  <c:v>81.945999999999998</c:v>
                </c:pt>
                <c:pt idx="12181">
                  <c:v>81.945999999999998</c:v>
                </c:pt>
                <c:pt idx="12182">
                  <c:v>81.983000000000004</c:v>
                </c:pt>
                <c:pt idx="12183">
                  <c:v>81.897000000000006</c:v>
                </c:pt>
                <c:pt idx="12184">
                  <c:v>81.957999999999998</c:v>
                </c:pt>
                <c:pt idx="12185">
                  <c:v>81.995000000000005</c:v>
                </c:pt>
                <c:pt idx="12186">
                  <c:v>81.995000000000005</c:v>
                </c:pt>
                <c:pt idx="12187">
                  <c:v>82.031999999999996</c:v>
                </c:pt>
                <c:pt idx="12188">
                  <c:v>82.067999999999998</c:v>
                </c:pt>
                <c:pt idx="12189">
                  <c:v>82.067999999999998</c:v>
                </c:pt>
                <c:pt idx="12190">
                  <c:v>82.08</c:v>
                </c:pt>
                <c:pt idx="12191">
                  <c:v>82.093000000000004</c:v>
                </c:pt>
                <c:pt idx="12192">
                  <c:v>82.08</c:v>
                </c:pt>
                <c:pt idx="12193">
                  <c:v>82.043999999999997</c:v>
                </c:pt>
                <c:pt idx="12194">
                  <c:v>81.971000000000004</c:v>
                </c:pt>
                <c:pt idx="12195">
                  <c:v>81.971000000000004</c:v>
                </c:pt>
                <c:pt idx="12196">
                  <c:v>81.945999999999998</c:v>
                </c:pt>
                <c:pt idx="12197">
                  <c:v>81.885000000000005</c:v>
                </c:pt>
                <c:pt idx="12198">
                  <c:v>81.823999999999998</c:v>
                </c:pt>
                <c:pt idx="12199">
                  <c:v>81.847999999999999</c:v>
                </c:pt>
                <c:pt idx="12200">
                  <c:v>81.861000000000004</c:v>
                </c:pt>
                <c:pt idx="12201">
                  <c:v>81.861000000000004</c:v>
                </c:pt>
                <c:pt idx="12202">
                  <c:v>81.897000000000006</c:v>
                </c:pt>
                <c:pt idx="12203">
                  <c:v>81.933999999999997</c:v>
                </c:pt>
                <c:pt idx="12204">
                  <c:v>81.983000000000004</c:v>
                </c:pt>
                <c:pt idx="12205">
                  <c:v>81.971000000000004</c:v>
                </c:pt>
                <c:pt idx="12206">
                  <c:v>81.971000000000004</c:v>
                </c:pt>
                <c:pt idx="12207">
                  <c:v>81.971000000000004</c:v>
                </c:pt>
                <c:pt idx="12208">
                  <c:v>81.957999999999998</c:v>
                </c:pt>
                <c:pt idx="12209">
                  <c:v>81.957999999999998</c:v>
                </c:pt>
                <c:pt idx="12210">
                  <c:v>81.91</c:v>
                </c:pt>
                <c:pt idx="12211">
                  <c:v>81.885000000000005</c:v>
                </c:pt>
                <c:pt idx="12212">
                  <c:v>81.811999999999998</c:v>
                </c:pt>
                <c:pt idx="12213">
                  <c:v>81.787000000000006</c:v>
                </c:pt>
                <c:pt idx="12214">
                  <c:v>81.751000000000005</c:v>
                </c:pt>
                <c:pt idx="12215">
                  <c:v>81.713999999999999</c:v>
                </c:pt>
                <c:pt idx="12216">
                  <c:v>81.713999999999999</c:v>
                </c:pt>
                <c:pt idx="12217">
                  <c:v>81.725999999999999</c:v>
                </c:pt>
                <c:pt idx="12218">
                  <c:v>81.725999999999999</c:v>
                </c:pt>
                <c:pt idx="12219">
                  <c:v>81.751000000000005</c:v>
                </c:pt>
                <c:pt idx="12220">
                  <c:v>81.787000000000006</c:v>
                </c:pt>
                <c:pt idx="12221">
                  <c:v>81.787000000000006</c:v>
                </c:pt>
                <c:pt idx="12222">
                  <c:v>81.787000000000006</c:v>
                </c:pt>
                <c:pt idx="12223">
                  <c:v>81.847999999999999</c:v>
                </c:pt>
                <c:pt idx="12224">
                  <c:v>81.861000000000004</c:v>
                </c:pt>
                <c:pt idx="12225">
                  <c:v>81.861000000000004</c:v>
                </c:pt>
                <c:pt idx="12226">
                  <c:v>81.811999999999998</c:v>
                </c:pt>
                <c:pt idx="12227">
                  <c:v>81.787000000000006</c:v>
                </c:pt>
                <c:pt idx="12228">
                  <c:v>81.751000000000005</c:v>
                </c:pt>
                <c:pt idx="12229">
                  <c:v>81.713999999999999</c:v>
                </c:pt>
                <c:pt idx="12230">
                  <c:v>81.713999999999999</c:v>
                </c:pt>
                <c:pt idx="12231">
                  <c:v>81.701999999999998</c:v>
                </c:pt>
                <c:pt idx="12232">
                  <c:v>81.69</c:v>
                </c:pt>
                <c:pt idx="12233">
                  <c:v>81.701999999999998</c:v>
                </c:pt>
                <c:pt idx="12234">
                  <c:v>81.677999999999997</c:v>
                </c:pt>
                <c:pt idx="12235">
                  <c:v>81.713999999999999</c:v>
                </c:pt>
                <c:pt idx="12236">
                  <c:v>81.751000000000005</c:v>
                </c:pt>
                <c:pt idx="12237">
                  <c:v>81.8</c:v>
                </c:pt>
                <c:pt idx="12238">
                  <c:v>81.823999999999998</c:v>
                </c:pt>
                <c:pt idx="12239">
                  <c:v>81.823999999999998</c:v>
                </c:pt>
                <c:pt idx="12240">
                  <c:v>81.835999999999999</c:v>
                </c:pt>
                <c:pt idx="12241">
                  <c:v>81.811999999999998</c:v>
                </c:pt>
                <c:pt idx="12242">
                  <c:v>81.8</c:v>
                </c:pt>
                <c:pt idx="12243">
                  <c:v>81.763000000000005</c:v>
                </c:pt>
                <c:pt idx="12244">
                  <c:v>81.739000000000004</c:v>
                </c:pt>
                <c:pt idx="12245">
                  <c:v>81.739000000000004</c:v>
                </c:pt>
                <c:pt idx="12246">
                  <c:v>81.701999999999998</c:v>
                </c:pt>
                <c:pt idx="12247">
                  <c:v>81.751000000000005</c:v>
                </c:pt>
                <c:pt idx="12248">
                  <c:v>81.725999999999999</c:v>
                </c:pt>
                <c:pt idx="12249">
                  <c:v>81.725999999999999</c:v>
                </c:pt>
                <c:pt idx="12250">
                  <c:v>81.751000000000005</c:v>
                </c:pt>
                <c:pt idx="12251">
                  <c:v>81.811999999999998</c:v>
                </c:pt>
                <c:pt idx="12252">
                  <c:v>81.847999999999999</c:v>
                </c:pt>
                <c:pt idx="12253">
                  <c:v>81.897000000000006</c:v>
                </c:pt>
                <c:pt idx="12254">
                  <c:v>81.91</c:v>
                </c:pt>
                <c:pt idx="12255">
                  <c:v>81.957999999999998</c:v>
                </c:pt>
                <c:pt idx="12256">
                  <c:v>81.971000000000004</c:v>
                </c:pt>
                <c:pt idx="12257">
                  <c:v>81.971000000000004</c:v>
                </c:pt>
                <c:pt idx="12258">
                  <c:v>81.983000000000004</c:v>
                </c:pt>
                <c:pt idx="12259">
                  <c:v>81.971000000000004</c:v>
                </c:pt>
                <c:pt idx="12260">
                  <c:v>81.945999999999998</c:v>
                </c:pt>
                <c:pt idx="12261">
                  <c:v>81.91</c:v>
                </c:pt>
                <c:pt idx="12262">
                  <c:v>81.885000000000005</c:v>
                </c:pt>
                <c:pt idx="12263">
                  <c:v>81.897000000000006</c:v>
                </c:pt>
                <c:pt idx="12264">
                  <c:v>81.835999999999999</c:v>
                </c:pt>
                <c:pt idx="12265">
                  <c:v>81.847999999999999</c:v>
                </c:pt>
                <c:pt idx="12266">
                  <c:v>81.847999999999999</c:v>
                </c:pt>
                <c:pt idx="12267">
                  <c:v>81.861000000000004</c:v>
                </c:pt>
                <c:pt idx="12268">
                  <c:v>81.897000000000006</c:v>
                </c:pt>
                <c:pt idx="12269">
                  <c:v>81.897000000000006</c:v>
                </c:pt>
                <c:pt idx="12270">
                  <c:v>81.933999999999997</c:v>
                </c:pt>
                <c:pt idx="12271">
                  <c:v>81.957999999999998</c:v>
                </c:pt>
                <c:pt idx="12272">
                  <c:v>81.995000000000005</c:v>
                </c:pt>
                <c:pt idx="12273">
                  <c:v>82.019000000000005</c:v>
                </c:pt>
                <c:pt idx="12274">
                  <c:v>82.007000000000005</c:v>
                </c:pt>
                <c:pt idx="12275">
                  <c:v>82.019000000000005</c:v>
                </c:pt>
                <c:pt idx="12276">
                  <c:v>81.983000000000004</c:v>
                </c:pt>
                <c:pt idx="12277">
                  <c:v>81.957999999999998</c:v>
                </c:pt>
                <c:pt idx="12278">
                  <c:v>81.921999999999997</c:v>
                </c:pt>
                <c:pt idx="12279">
                  <c:v>81.91</c:v>
                </c:pt>
                <c:pt idx="12280">
                  <c:v>81.91</c:v>
                </c:pt>
                <c:pt idx="12281">
                  <c:v>81.885000000000005</c:v>
                </c:pt>
                <c:pt idx="12282">
                  <c:v>81.91</c:v>
                </c:pt>
                <c:pt idx="12283">
                  <c:v>81.91</c:v>
                </c:pt>
                <c:pt idx="12284">
                  <c:v>81.921999999999997</c:v>
                </c:pt>
                <c:pt idx="12285">
                  <c:v>81.921999999999997</c:v>
                </c:pt>
                <c:pt idx="12286">
                  <c:v>81.971000000000004</c:v>
                </c:pt>
                <c:pt idx="12287">
                  <c:v>82.007000000000005</c:v>
                </c:pt>
                <c:pt idx="12288">
                  <c:v>82.007000000000005</c:v>
                </c:pt>
                <c:pt idx="12289">
                  <c:v>81.995000000000005</c:v>
                </c:pt>
                <c:pt idx="12290">
                  <c:v>81.983000000000004</c:v>
                </c:pt>
                <c:pt idx="12291">
                  <c:v>81.945999999999998</c:v>
                </c:pt>
                <c:pt idx="12292">
                  <c:v>81.945999999999998</c:v>
                </c:pt>
                <c:pt idx="12293">
                  <c:v>81.921999999999997</c:v>
                </c:pt>
                <c:pt idx="12294">
                  <c:v>81.91</c:v>
                </c:pt>
                <c:pt idx="12295">
                  <c:v>81.885000000000005</c:v>
                </c:pt>
                <c:pt idx="12296">
                  <c:v>81.873000000000005</c:v>
                </c:pt>
                <c:pt idx="12297">
                  <c:v>81.847999999999999</c:v>
                </c:pt>
                <c:pt idx="12298">
                  <c:v>81.8</c:v>
                </c:pt>
                <c:pt idx="12299">
                  <c:v>81.811999999999998</c:v>
                </c:pt>
                <c:pt idx="12300">
                  <c:v>81.835999999999999</c:v>
                </c:pt>
                <c:pt idx="12301">
                  <c:v>81.823999999999998</c:v>
                </c:pt>
                <c:pt idx="12302">
                  <c:v>81.861000000000004</c:v>
                </c:pt>
                <c:pt idx="12303">
                  <c:v>81.873000000000005</c:v>
                </c:pt>
                <c:pt idx="12304">
                  <c:v>81.885000000000005</c:v>
                </c:pt>
                <c:pt idx="12305">
                  <c:v>81.91</c:v>
                </c:pt>
                <c:pt idx="12306">
                  <c:v>81.861000000000004</c:v>
                </c:pt>
                <c:pt idx="12307">
                  <c:v>81.885000000000005</c:v>
                </c:pt>
                <c:pt idx="12308">
                  <c:v>81.861000000000004</c:v>
                </c:pt>
                <c:pt idx="12309">
                  <c:v>81.847999999999999</c:v>
                </c:pt>
                <c:pt idx="12310">
                  <c:v>81.811999999999998</c:v>
                </c:pt>
                <c:pt idx="12311">
                  <c:v>81.787000000000006</c:v>
                </c:pt>
                <c:pt idx="12312">
                  <c:v>81.787000000000006</c:v>
                </c:pt>
                <c:pt idx="12313">
                  <c:v>81.739000000000004</c:v>
                </c:pt>
                <c:pt idx="12314">
                  <c:v>81.725999999999999</c:v>
                </c:pt>
                <c:pt idx="12315">
                  <c:v>81.739000000000004</c:v>
                </c:pt>
                <c:pt idx="12316">
                  <c:v>81.739000000000004</c:v>
                </c:pt>
                <c:pt idx="12317">
                  <c:v>81.751000000000005</c:v>
                </c:pt>
                <c:pt idx="12318">
                  <c:v>81.763000000000005</c:v>
                </c:pt>
                <c:pt idx="12319">
                  <c:v>81.8</c:v>
                </c:pt>
                <c:pt idx="12320">
                  <c:v>81.8</c:v>
                </c:pt>
                <c:pt idx="12321">
                  <c:v>81.823999999999998</c:v>
                </c:pt>
                <c:pt idx="12322">
                  <c:v>81.835999999999999</c:v>
                </c:pt>
                <c:pt idx="12323">
                  <c:v>81.847999999999999</c:v>
                </c:pt>
                <c:pt idx="12324">
                  <c:v>81.8</c:v>
                </c:pt>
                <c:pt idx="12325">
                  <c:v>81.811999999999998</c:v>
                </c:pt>
                <c:pt idx="12326">
                  <c:v>81.787000000000006</c:v>
                </c:pt>
                <c:pt idx="12327">
                  <c:v>81.763000000000005</c:v>
                </c:pt>
                <c:pt idx="12328">
                  <c:v>81.713999999999999</c:v>
                </c:pt>
                <c:pt idx="12329">
                  <c:v>81.701999999999998</c:v>
                </c:pt>
                <c:pt idx="12330">
                  <c:v>81.677999999999997</c:v>
                </c:pt>
                <c:pt idx="12331">
                  <c:v>81.69</c:v>
                </c:pt>
                <c:pt idx="12332">
                  <c:v>81.677999999999997</c:v>
                </c:pt>
                <c:pt idx="12333">
                  <c:v>81.713999999999999</c:v>
                </c:pt>
                <c:pt idx="12334">
                  <c:v>81.739000000000004</c:v>
                </c:pt>
                <c:pt idx="12335">
                  <c:v>81.775000000000006</c:v>
                </c:pt>
                <c:pt idx="12336">
                  <c:v>81.787000000000006</c:v>
                </c:pt>
                <c:pt idx="12337">
                  <c:v>81.787000000000006</c:v>
                </c:pt>
                <c:pt idx="12338">
                  <c:v>81.847999999999999</c:v>
                </c:pt>
                <c:pt idx="12339">
                  <c:v>81.847999999999999</c:v>
                </c:pt>
                <c:pt idx="12340">
                  <c:v>81.823999999999998</c:v>
                </c:pt>
                <c:pt idx="12341">
                  <c:v>81.8</c:v>
                </c:pt>
                <c:pt idx="12342">
                  <c:v>81.775000000000006</c:v>
                </c:pt>
                <c:pt idx="12343">
                  <c:v>81.751000000000005</c:v>
                </c:pt>
                <c:pt idx="12344">
                  <c:v>81.725999999999999</c:v>
                </c:pt>
                <c:pt idx="12345">
                  <c:v>81.725999999999999</c:v>
                </c:pt>
                <c:pt idx="12346">
                  <c:v>81.701999999999998</c:v>
                </c:pt>
                <c:pt idx="12347">
                  <c:v>81.665000000000006</c:v>
                </c:pt>
                <c:pt idx="12348">
                  <c:v>81.701999999999998</c:v>
                </c:pt>
                <c:pt idx="12349">
                  <c:v>81.701999999999998</c:v>
                </c:pt>
                <c:pt idx="12350">
                  <c:v>81.739000000000004</c:v>
                </c:pt>
                <c:pt idx="12351">
                  <c:v>81.775000000000006</c:v>
                </c:pt>
                <c:pt idx="12352">
                  <c:v>81.811999999999998</c:v>
                </c:pt>
                <c:pt idx="12353">
                  <c:v>81.835999999999999</c:v>
                </c:pt>
                <c:pt idx="12354">
                  <c:v>81.873000000000005</c:v>
                </c:pt>
                <c:pt idx="12355">
                  <c:v>81.91</c:v>
                </c:pt>
                <c:pt idx="12356">
                  <c:v>81.897000000000006</c:v>
                </c:pt>
                <c:pt idx="12357">
                  <c:v>81.897000000000006</c:v>
                </c:pt>
                <c:pt idx="12358">
                  <c:v>81.873000000000005</c:v>
                </c:pt>
                <c:pt idx="12359">
                  <c:v>81.811999999999998</c:v>
                </c:pt>
                <c:pt idx="12360">
                  <c:v>81.823999999999998</c:v>
                </c:pt>
                <c:pt idx="12361">
                  <c:v>81.775000000000006</c:v>
                </c:pt>
                <c:pt idx="12362">
                  <c:v>81.763000000000005</c:v>
                </c:pt>
                <c:pt idx="12363">
                  <c:v>81.763000000000005</c:v>
                </c:pt>
                <c:pt idx="12364">
                  <c:v>81.751000000000005</c:v>
                </c:pt>
                <c:pt idx="12365">
                  <c:v>81.751000000000005</c:v>
                </c:pt>
                <c:pt idx="12366">
                  <c:v>81.775000000000006</c:v>
                </c:pt>
                <c:pt idx="12367">
                  <c:v>81.811999999999998</c:v>
                </c:pt>
                <c:pt idx="12368">
                  <c:v>81.847999999999999</c:v>
                </c:pt>
                <c:pt idx="12369">
                  <c:v>81.847999999999999</c:v>
                </c:pt>
                <c:pt idx="12370">
                  <c:v>81.873000000000005</c:v>
                </c:pt>
                <c:pt idx="12371">
                  <c:v>81.897000000000006</c:v>
                </c:pt>
                <c:pt idx="12372">
                  <c:v>81.91</c:v>
                </c:pt>
                <c:pt idx="12373">
                  <c:v>81.885000000000005</c:v>
                </c:pt>
                <c:pt idx="12374">
                  <c:v>81.885000000000005</c:v>
                </c:pt>
                <c:pt idx="12375">
                  <c:v>81.885000000000005</c:v>
                </c:pt>
                <c:pt idx="12376">
                  <c:v>81.861000000000004</c:v>
                </c:pt>
                <c:pt idx="12377">
                  <c:v>81.835999999999999</c:v>
                </c:pt>
                <c:pt idx="12378">
                  <c:v>81.835999999999999</c:v>
                </c:pt>
                <c:pt idx="12379">
                  <c:v>81.835999999999999</c:v>
                </c:pt>
                <c:pt idx="12380">
                  <c:v>81.835999999999999</c:v>
                </c:pt>
                <c:pt idx="12381">
                  <c:v>81.873000000000005</c:v>
                </c:pt>
                <c:pt idx="12382">
                  <c:v>81.885000000000005</c:v>
                </c:pt>
                <c:pt idx="12383">
                  <c:v>81.921999999999997</c:v>
                </c:pt>
                <c:pt idx="12384">
                  <c:v>81.995000000000005</c:v>
                </c:pt>
                <c:pt idx="12385">
                  <c:v>82.007000000000005</c:v>
                </c:pt>
                <c:pt idx="12386">
                  <c:v>82.067999999999998</c:v>
                </c:pt>
                <c:pt idx="12387">
                  <c:v>82.093000000000004</c:v>
                </c:pt>
                <c:pt idx="12388">
                  <c:v>82.129000000000005</c:v>
                </c:pt>
                <c:pt idx="12389">
                  <c:v>82.117000000000004</c:v>
                </c:pt>
                <c:pt idx="12390">
                  <c:v>82.141000000000005</c:v>
                </c:pt>
                <c:pt idx="12391">
                  <c:v>82.141000000000005</c:v>
                </c:pt>
                <c:pt idx="12392">
                  <c:v>82.117000000000004</c:v>
                </c:pt>
                <c:pt idx="12393">
                  <c:v>82.093000000000004</c:v>
                </c:pt>
                <c:pt idx="12394">
                  <c:v>82.093000000000004</c:v>
                </c:pt>
                <c:pt idx="12395">
                  <c:v>82.105000000000004</c:v>
                </c:pt>
                <c:pt idx="12396">
                  <c:v>82.043999999999997</c:v>
                </c:pt>
                <c:pt idx="12397">
                  <c:v>82.093000000000004</c:v>
                </c:pt>
                <c:pt idx="12398">
                  <c:v>82.093000000000004</c:v>
                </c:pt>
                <c:pt idx="12399">
                  <c:v>82.105000000000004</c:v>
                </c:pt>
                <c:pt idx="12400">
                  <c:v>82.141000000000005</c:v>
                </c:pt>
                <c:pt idx="12401">
                  <c:v>82.129000000000005</c:v>
                </c:pt>
                <c:pt idx="12402">
                  <c:v>82.201999999999998</c:v>
                </c:pt>
                <c:pt idx="12403">
                  <c:v>82.201999999999998</c:v>
                </c:pt>
                <c:pt idx="12404">
                  <c:v>82.251000000000005</c:v>
                </c:pt>
                <c:pt idx="12405">
                  <c:v>82.287999999999997</c:v>
                </c:pt>
                <c:pt idx="12406">
                  <c:v>82.275999999999996</c:v>
                </c:pt>
                <c:pt idx="12407">
                  <c:v>82.275999999999996</c:v>
                </c:pt>
                <c:pt idx="12408">
                  <c:v>82.3</c:v>
                </c:pt>
                <c:pt idx="12409">
                  <c:v>82.251000000000005</c:v>
                </c:pt>
                <c:pt idx="12410">
                  <c:v>82.239000000000004</c:v>
                </c:pt>
                <c:pt idx="12411">
                  <c:v>82.19</c:v>
                </c:pt>
                <c:pt idx="12412">
                  <c:v>82.227000000000004</c:v>
                </c:pt>
                <c:pt idx="12413">
                  <c:v>82.201999999999998</c:v>
                </c:pt>
                <c:pt idx="12414">
                  <c:v>82.215000000000003</c:v>
                </c:pt>
                <c:pt idx="12415">
                  <c:v>82.227000000000004</c:v>
                </c:pt>
                <c:pt idx="12416">
                  <c:v>82.227000000000004</c:v>
                </c:pt>
                <c:pt idx="12417">
                  <c:v>82.251000000000005</c:v>
                </c:pt>
                <c:pt idx="12418">
                  <c:v>82.275999999999996</c:v>
                </c:pt>
                <c:pt idx="12419">
                  <c:v>82.3</c:v>
                </c:pt>
                <c:pt idx="12420">
                  <c:v>82.311999999999998</c:v>
                </c:pt>
                <c:pt idx="12421">
                  <c:v>82.349000000000004</c:v>
                </c:pt>
                <c:pt idx="12422">
                  <c:v>82.311999999999998</c:v>
                </c:pt>
                <c:pt idx="12423">
                  <c:v>82.325000000000003</c:v>
                </c:pt>
                <c:pt idx="12424">
                  <c:v>82.311999999999998</c:v>
                </c:pt>
                <c:pt idx="12425">
                  <c:v>82.275999999999996</c:v>
                </c:pt>
                <c:pt idx="12426">
                  <c:v>82.239000000000004</c:v>
                </c:pt>
                <c:pt idx="12427">
                  <c:v>82.227000000000004</c:v>
                </c:pt>
                <c:pt idx="12428">
                  <c:v>82.201999999999998</c:v>
                </c:pt>
                <c:pt idx="12429">
                  <c:v>82.177999999999997</c:v>
                </c:pt>
                <c:pt idx="12430">
                  <c:v>82.177999999999997</c:v>
                </c:pt>
                <c:pt idx="12431">
                  <c:v>82.177999999999997</c:v>
                </c:pt>
                <c:pt idx="12432">
                  <c:v>82.177999999999997</c:v>
                </c:pt>
                <c:pt idx="12433">
                  <c:v>82.153999999999996</c:v>
                </c:pt>
                <c:pt idx="12434">
                  <c:v>82.19</c:v>
                </c:pt>
                <c:pt idx="12435">
                  <c:v>82.177999999999997</c:v>
                </c:pt>
                <c:pt idx="12436">
                  <c:v>82.177999999999997</c:v>
                </c:pt>
                <c:pt idx="12437">
                  <c:v>82.19</c:v>
                </c:pt>
                <c:pt idx="12438">
                  <c:v>82.177999999999997</c:v>
                </c:pt>
                <c:pt idx="12439">
                  <c:v>82.153999999999996</c:v>
                </c:pt>
                <c:pt idx="12440">
                  <c:v>82.105000000000004</c:v>
                </c:pt>
                <c:pt idx="12441">
                  <c:v>82.093000000000004</c:v>
                </c:pt>
                <c:pt idx="12442">
                  <c:v>82.055999999999997</c:v>
                </c:pt>
                <c:pt idx="12443">
                  <c:v>82.067999999999998</c:v>
                </c:pt>
                <c:pt idx="12444">
                  <c:v>81.995000000000005</c:v>
                </c:pt>
                <c:pt idx="12445">
                  <c:v>81.983000000000004</c:v>
                </c:pt>
                <c:pt idx="12446">
                  <c:v>82.007000000000005</c:v>
                </c:pt>
                <c:pt idx="12447">
                  <c:v>82.007000000000005</c:v>
                </c:pt>
                <c:pt idx="12448">
                  <c:v>81.995000000000005</c:v>
                </c:pt>
                <c:pt idx="12449">
                  <c:v>82.007000000000005</c:v>
                </c:pt>
                <c:pt idx="12450">
                  <c:v>81.995000000000005</c:v>
                </c:pt>
                <c:pt idx="12451">
                  <c:v>82.055999999999997</c:v>
                </c:pt>
                <c:pt idx="12452">
                  <c:v>82.055999999999997</c:v>
                </c:pt>
                <c:pt idx="12453">
                  <c:v>82.067999999999998</c:v>
                </c:pt>
                <c:pt idx="12454">
                  <c:v>82.067999999999998</c:v>
                </c:pt>
                <c:pt idx="12455">
                  <c:v>82.093000000000004</c:v>
                </c:pt>
                <c:pt idx="12456">
                  <c:v>82.007000000000005</c:v>
                </c:pt>
                <c:pt idx="12457">
                  <c:v>82.007000000000005</c:v>
                </c:pt>
                <c:pt idx="12458">
                  <c:v>82.043999999999997</c:v>
                </c:pt>
                <c:pt idx="12459">
                  <c:v>81.971000000000004</c:v>
                </c:pt>
                <c:pt idx="12460">
                  <c:v>81.945999999999998</c:v>
                </c:pt>
                <c:pt idx="12461">
                  <c:v>81.945999999999998</c:v>
                </c:pt>
                <c:pt idx="12462">
                  <c:v>81.921999999999997</c:v>
                </c:pt>
                <c:pt idx="12463">
                  <c:v>81.945999999999998</c:v>
                </c:pt>
                <c:pt idx="12464">
                  <c:v>81.933999999999997</c:v>
                </c:pt>
                <c:pt idx="12465">
                  <c:v>81.945999999999998</c:v>
                </c:pt>
                <c:pt idx="12466">
                  <c:v>81.995000000000005</c:v>
                </c:pt>
                <c:pt idx="12467">
                  <c:v>81.983000000000004</c:v>
                </c:pt>
                <c:pt idx="12468">
                  <c:v>82.019000000000005</c:v>
                </c:pt>
                <c:pt idx="12469">
                  <c:v>82.019000000000005</c:v>
                </c:pt>
                <c:pt idx="12470">
                  <c:v>82.019000000000005</c:v>
                </c:pt>
                <c:pt idx="12471">
                  <c:v>82.031999999999996</c:v>
                </c:pt>
                <c:pt idx="12472">
                  <c:v>82.019000000000005</c:v>
                </c:pt>
                <c:pt idx="12473">
                  <c:v>82.08</c:v>
                </c:pt>
                <c:pt idx="12474">
                  <c:v>82.093000000000004</c:v>
                </c:pt>
                <c:pt idx="12475">
                  <c:v>82.043999999999997</c:v>
                </c:pt>
                <c:pt idx="12476">
                  <c:v>82.031999999999996</c:v>
                </c:pt>
                <c:pt idx="12477">
                  <c:v>82.043999999999997</c:v>
                </c:pt>
                <c:pt idx="12478">
                  <c:v>82.007000000000005</c:v>
                </c:pt>
                <c:pt idx="12479">
                  <c:v>82.043999999999997</c:v>
                </c:pt>
                <c:pt idx="12480">
                  <c:v>82.043999999999997</c:v>
                </c:pt>
                <c:pt idx="12481">
                  <c:v>82.08</c:v>
                </c:pt>
                <c:pt idx="12482">
                  <c:v>82.093000000000004</c:v>
                </c:pt>
                <c:pt idx="12483">
                  <c:v>82.105000000000004</c:v>
                </c:pt>
                <c:pt idx="12484">
                  <c:v>82.153999999999996</c:v>
                </c:pt>
                <c:pt idx="12485">
                  <c:v>82.141000000000005</c:v>
                </c:pt>
                <c:pt idx="12486">
                  <c:v>82.201999999999998</c:v>
                </c:pt>
                <c:pt idx="12487">
                  <c:v>82.239000000000004</c:v>
                </c:pt>
                <c:pt idx="12488">
                  <c:v>82.227000000000004</c:v>
                </c:pt>
                <c:pt idx="12489">
                  <c:v>82.287999999999997</c:v>
                </c:pt>
                <c:pt idx="12490">
                  <c:v>82.251000000000005</c:v>
                </c:pt>
                <c:pt idx="12491">
                  <c:v>82.275999999999996</c:v>
                </c:pt>
                <c:pt idx="12492">
                  <c:v>82.287999999999997</c:v>
                </c:pt>
                <c:pt idx="12493">
                  <c:v>82.263999999999996</c:v>
                </c:pt>
                <c:pt idx="12494">
                  <c:v>82.263999999999996</c:v>
                </c:pt>
                <c:pt idx="12495">
                  <c:v>82.275999999999996</c:v>
                </c:pt>
                <c:pt idx="12496">
                  <c:v>82.287999999999997</c:v>
                </c:pt>
                <c:pt idx="12497">
                  <c:v>82.263999999999996</c:v>
                </c:pt>
                <c:pt idx="12498">
                  <c:v>82.3</c:v>
                </c:pt>
                <c:pt idx="12499">
                  <c:v>82.311999999999998</c:v>
                </c:pt>
                <c:pt idx="12500">
                  <c:v>82.325000000000003</c:v>
                </c:pt>
                <c:pt idx="12501">
                  <c:v>82.349000000000004</c:v>
                </c:pt>
                <c:pt idx="12502">
                  <c:v>82.385999999999996</c:v>
                </c:pt>
                <c:pt idx="12503">
                  <c:v>82.41</c:v>
                </c:pt>
                <c:pt idx="12504">
                  <c:v>82.421999999999997</c:v>
                </c:pt>
                <c:pt idx="12505">
                  <c:v>82.421999999999997</c:v>
                </c:pt>
                <c:pt idx="12506">
                  <c:v>82.447000000000003</c:v>
                </c:pt>
                <c:pt idx="12507">
                  <c:v>82.459000000000003</c:v>
                </c:pt>
                <c:pt idx="12508">
                  <c:v>82.433999999999997</c:v>
                </c:pt>
                <c:pt idx="12509">
                  <c:v>82.433999999999997</c:v>
                </c:pt>
                <c:pt idx="12510">
                  <c:v>82.447000000000003</c:v>
                </c:pt>
                <c:pt idx="12511">
                  <c:v>82.41</c:v>
                </c:pt>
                <c:pt idx="12512">
                  <c:v>82.41</c:v>
                </c:pt>
                <c:pt idx="12513">
                  <c:v>82.421999999999997</c:v>
                </c:pt>
                <c:pt idx="12514">
                  <c:v>82.397999999999996</c:v>
                </c:pt>
                <c:pt idx="12515">
                  <c:v>82.421999999999997</c:v>
                </c:pt>
                <c:pt idx="12516">
                  <c:v>82.41</c:v>
                </c:pt>
                <c:pt idx="12517">
                  <c:v>82.41</c:v>
                </c:pt>
                <c:pt idx="12518">
                  <c:v>82.41</c:v>
                </c:pt>
                <c:pt idx="12519">
                  <c:v>82.421999999999997</c:v>
                </c:pt>
                <c:pt idx="12520">
                  <c:v>82.41</c:v>
                </c:pt>
                <c:pt idx="12521">
                  <c:v>82.447000000000003</c:v>
                </c:pt>
                <c:pt idx="12522">
                  <c:v>82.447000000000003</c:v>
                </c:pt>
                <c:pt idx="12523">
                  <c:v>82.459000000000003</c:v>
                </c:pt>
                <c:pt idx="12524">
                  <c:v>82.447000000000003</c:v>
                </c:pt>
                <c:pt idx="12525">
                  <c:v>82.471000000000004</c:v>
                </c:pt>
                <c:pt idx="12526">
                  <c:v>82.433999999999997</c:v>
                </c:pt>
                <c:pt idx="12527">
                  <c:v>82.421999999999997</c:v>
                </c:pt>
                <c:pt idx="12528">
                  <c:v>82.421999999999997</c:v>
                </c:pt>
                <c:pt idx="12529">
                  <c:v>82.385999999999996</c:v>
                </c:pt>
                <c:pt idx="12530">
                  <c:v>82.373000000000005</c:v>
                </c:pt>
                <c:pt idx="12531">
                  <c:v>82.361000000000004</c:v>
                </c:pt>
                <c:pt idx="12532">
                  <c:v>82.349000000000004</c:v>
                </c:pt>
                <c:pt idx="12533">
                  <c:v>82.311999999999998</c:v>
                </c:pt>
                <c:pt idx="12534">
                  <c:v>82.3</c:v>
                </c:pt>
                <c:pt idx="12535">
                  <c:v>82.3</c:v>
                </c:pt>
                <c:pt idx="12536">
                  <c:v>82.287999999999997</c:v>
                </c:pt>
                <c:pt idx="12537">
                  <c:v>82.3</c:v>
                </c:pt>
                <c:pt idx="12538">
                  <c:v>82.275999999999996</c:v>
                </c:pt>
                <c:pt idx="12539">
                  <c:v>82.3</c:v>
                </c:pt>
                <c:pt idx="12540">
                  <c:v>82.287999999999997</c:v>
                </c:pt>
                <c:pt idx="12541">
                  <c:v>82.311999999999998</c:v>
                </c:pt>
                <c:pt idx="12542">
                  <c:v>82.275999999999996</c:v>
                </c:pt>
                <c:pt idx="12543">
                  <c:v>82.275999999999996</c:v>
                </c:pt>
                <c:pt idx="12544">
                  <c:v>82.275999999999996</c:v>
                </c:pt>
                <c:pt idx="12545">
                  <c:v>82.251000000000005</c:v>
                </c:pt>
                <c:pt idx="12546">
                  <c:v>82.251000000000005</c:v>
                </c:pt>
                <c:pt idx="12547">
                  <c:v>82.227000000000004</c:v>
                </c:pt>
                <c:pt idx="12548">
                  <c:v>82.201999999999998</c:v>
                </c:pt>
                <c:pt idx="12549">
                  <c:v>82.165999999999997</c:v>
                </c:pt>
                <c:pt idx="12550">
                  <c:v>82.141000000000005</c:v>
                </c:pt>
                <c:pt idx="12551">
                  <c:v>82.141000000000005</c:v>
                </c:pt>
                <c:pt idx="12552">
                  <c:v>82.165999999999997</c:v>
                </c:pt>
                <c:pt idx="12553">
                  <c:v>82.153999999999996</c:v>
                </c:pt>
                <c:pt idx="12554">
                  <c:v>82.141000000000005</c:v>
                </c:pt>
                <c:pt idx="12555">
                  <c:v>82.141000000000005</c:v>
                </c:pt>
                <c:pt idx="12556">
                  <c:v>82.177999999999997</c:v>
                </c:pt>
                <c:pt idx="12557">
                  <c:v>82.165999999999997</c:v>
                </c:pt>
                <c:pt idx="12558">
                  <c:v>82.165999999999997</c:v>
                </c:pt>
                <c:pt idx="12559">
                  <c:v>82.165999999999997</c:v>
                </c:pt>
                <c:pt idx="12560">
                  <c:v>82.201999999999998</c:v>
                </c:pt>
                <c:pt idx="12561">
                  <c:v>82.165999999999997</c:v>
                </c:pt>
                <c:pt idx="12562">
                  <c:v>82.153999999999996</c:v>
                </c:pt>
                <c:pt idx="12563">
                  <c:v>82.177999999999997</c:v>
                </c:pt>
                <c:pt idx="12564">
                  <c:v>82.129000000000005</c:v>
                </c:pt>
                <c:pt idx="12565">
                  <c:v>82.129000000000005</c:v>
                </c:pt>
                <c:pt idx="12566">
                  <c:v>82.165999999999997</c:v>
                </c:pt>
                <c:pt idx="12567">
                  <c:v>82.141000000000005</c:v>
                </c:pt>
                <c:pt idx="12568">
                  <c:v>82.141000000000005</c:v>
                </c:pt>
                <c:pt idx="12569">
                  <c:v>82.117000000000004</c:v>
                </c:pt>
                <c:pt idx="12570">
                  <c:v>82.105000000000004</c:v>
                </c:pt>
                <c:pt idx="12571">
                  <c:v>82.105000000000004</c:v>
                </c:pt>
                <c:pt idx="12572">
                  <c:v>82.153999999999996</c:v>
                </c:pt>
                <c:pt idx="12573">
                  <c:v>82.141000000000005</c:v>
                </c:pt>
                <c:pt idx="12574">
                  <c:v>82.215000000000003</c:v>
                </c:pt>
                <c:pt idx="12575">
                  <c:v>82.227000000000004</c:v>
                </c:pt>
                <c:pt idx="12576">
                  <c:v>82.201999999999998</c:v>
                </c:pt>
                <c:pt idx="12577">
                  <c:v>82.227000000000004</c:v>
                </c:pt>
                <c:pt idx="12578">
                  <c:v>82.227000000000004</c:v>
                </c:pt>
                <c:pt idx="12579">
                  <c:v>82.251000000000005</c:v>
                </c:pt>
                <c:pt idx="12580">
                  <c:v>82.263999999999996</c:v>
                </c:pt>
                <c:pt idx="12581">
                  <c:v>82.251000000000005</c:v>
                </c:pt>
                <c:pt idx="12582">
                  <c:v>82.263999999999996</c:v>
                </c:pt>
                <c:pt idx="12583">
                  <c:v>82.263999999999996</c:v>
                </c:pt>
                <c:pt idx="12584">
                  <c:v>82.263999999999996</c:v>
                </c:pt>
                <c:pt idx="12585">
                  <c:v>82.251000000000005</c:v>
                </c:pt>
                <c:pt idx="12586">
                  <c:v>82.275999999999996</c:v>
                </c:pt>
                <c:pt idx="12587">
                  <c:v>82.3</c:v>
                </c:pt>
                <c:pt idx="12588">
                  <c:v>82.3</c:v>
                </c:pt>
                <c:pt idx="12589">
                  <c:v>82.3</c:v>
                </c:pt>
                <c:pt idx="12590">
                  <c:v>82.337000000000003</c:v>
                </c:pt>
                <c:pt idx="12591">
                  <c:v>82.361000000000004</c:v>
                </c:pt>
                <c:pt idx="12592">
                  <c:v>82.41</c:v>
                </c:pt>
                <c:pt idx="12593">
                  <c:v>82.433999999999997</c:v>
                </c:pt>
                <c:pt idx="12594">
                  <c:v>82.447000000000003</c:v>
                </c:pt>
                <c:pt idx="12595">
                  <c:v>82.433999999999997</c:v>
                </c:pt>
                <c:pt idx="12596">
                  <c:v>82.459000000000003</c:v>
                </c:pt>
                <c:pt idx="12597">
                  <c:v>82.459000000000003</c:v>
                </c:pt>
                <c:pt idx="12598">
                  <c:v>82.459000000000003</c:v>
                </c:pt>
                <c:pt idx="12599">
                  <c:v>82.433999999999997</c:v>
                </c:pt>
                <c:pt idx="12600">
                  <c:v>82.459000000000003</c:v>
                </c:pt>
                <c:pt idx="12601">
                  <c:v>82.433999999999997</c:v>
                </c:pt>
                <c:pt idx="12602">
                  <c:v>82.471000000000004</c:v>
                </c:pt>
                <c:pt idx="12603">
                  <c:v>82.447000000000003</c:v>
                </c:pt>
                <c:pt idx="12604">
                  <c:v>82.483000000000004</c:v>
                </c:pt>
                <c:pt idx="12605">
                  <c:v>82.483000000000004</c:v>
                </c:pt>
                <c:pt idx="12606">
                  <c:v>82.495000000000005</c:v>
                </c:pt>
                <c:pt idx="12607">
                  <c:v>82.495000000000005</c:v>
                </c:pt>
                <c:pt idx="12608">
                  <c:v>82.531999999999996</c:v>
                </c:pt>
                <c:pt idx="12609">
                  <c:v>82.557000000000002</c:v>
                </c:pt>
                <c:pt idx="12610">
                  <c:v>82.557000000000002</c:v>
                </c:pt>
                <c:pt idx="12611">
                  <c:v>82.605000000000004</c:v>
                </c:pt>
                <c:pt idx="12612">
                  <c:v>82.605000000000004</c:v>
                </c:pt>
                <c:pt idx="12613">
                  <c:v>82.593000000000004</c:v>
                </c:pt>
                <c:pt idx="12614">
                  <c:v>82.581000000000003</c:v>
                </c:pt>
                <c:pt idx="12615">
                  <c:v>82.543999999999997</c:v>
                </c:pt>
                <c:pt idx="12616">
                  <c:v>82.593000000000004</c:v>
                </c:pt>
                <c:pt idx="12617">
                  <c:v>82.543999999999997</c:v>
                </c:pt>
                <c:pt idx="12618">
                  <c:v>82.52</c:v>
                </c:pt>
                <c:pt idx="12619">
                  <c:v>82.531999999999996</c:v>
                </c:pt>
                <c:pt idx="12620">
                  <c:v>82.507999999999996</c:v>
                </c:pt>
                <c:pt idx="12621">
                  <c:v>82.52</c:v>
                </c:pt>
                <c:pt idx="12622">
                  <c:v>82.543999999999997</c:v>
                </c:pt>
                <c:pt idx="12623">
                  <c:v>82.52</c:v>
                </c:pt>
                <c:pt idx="12624">
                  <c:v>82.543999999999997</c:v>
                </c:pt>
                <c:pt idx="12625">
                  <c:v>82.557000000000002</c:v>
                </c:pt>
                <c:pt idx="12626">
                  <c:v>82.581000000000003</c:v>
                </c:pt>
                <c:pt idx="12627">
                  <c:v>82.581000000000003</c:v>
                </c:pt>
                <c:pt idx="12628">
                  <c:v>82.543999999999997</c:v>
                </c:pt>
                <c:pt idx="12629">
                  <c:v>82.557000000000002</c:v>
                </c:pt>
                <c:pt idx="12630">
                  <c:v>82.495000000000005</c:v>
                </c:pt>
                <c:pt idx="12631">
                  <c:v>82.531999999999996</c:v>
                </c:pt>
                <c:pt idx="12632">
                  <c:v>82.52</c:v>
                </c:pt>
                <c:pt idx="12633">
                  <c:v>82.483000000000004</c:v>
                </c:pt>
                <c:pt idx="12634">
                  <c:v>82.459000000000003</c:v>
                </c:pt>
                <c:pt idx="12635">
                  <c:v>82.471000000000004</c:v>
                </c:pt>
                <c:pt idx="12636">
                  <c:v>82.421999999999997</c:v>
                </c:pt>
                <c:pt idx="12637">
                  <c:v>82.447000000000003</c:v>
                </c:pt>
                <c:pt idx="12638">
                  <c:v>82.421999999999997</c:v>
                </c:pt>
                <c:pt idx="12639">
                  <c:v>82.41</c:v>
                </c:pt>
                <c:pt idx="12640">
                  <c:v>82.41</c:v>
                </c:pt>
                <c:pt idx="12641">
                  <c:v>82.397999999999996</c:v>
                </c:pt>
                <c:pt idx="12642">
                  <c:v>82.397999999999996</c:v>
                </c:pt>
                <c:pt idx="12643">
                  <c:v>82.41</c:v>
                </c:pt>
                <c:pt idx="12644">
                  <c:v>82.373000000000005</c:v>
                </c:pt>
                <c:pt idx="12645">
                  <c:v>82.397999999999996</c:v>
                </c:pt>
                <c:pt idx="12646">
                  <c:v>82.373000000000005</c:v>
                </c:pt>
                <c:pt idx="12647">
                  <c:v>82.373000000000005</c:v>
                </c:pt>
                <c:pt idx="12648">
                  <c:v>82.349000000000004</c:v>
                </c:pt>
                <c:pt idx="12649">
                  <c:v>82.311999999999998</c:v>
                </c:pt>
                <c:pt idx="12650">
                  <c:v>82.287999999999997</c:v>
                </c:pt>
                <c:pt idx="12651">
                  <c:v>82.275999999999996</c:v>
                </c:pt>
                <c:pt idx="12652">
                  <c:v>82.275999999999996</c:v>
                </c:pt>
                <c:pt idx="12653">
                  <c:v>82.275999999999996</c:v>
                </c:pt>
                <c:pt idx="12654">
                  <c:v>82.3</c:v>
                </c:pt>
                <c:pt idx="12655">
                  <c:v>82.251000000000005</c:v>
                </c:pt>
                <c:pt idx="12656">
                  <c:v>82.251000000000005</c:v>
                </c:pt>
                <c:pt idx="12657">
                  <c:v>82.251000000000005</c:v>
                </c:pt>
                <c:pt idx="12658">
                  <c:v>82.227000000000004</c:v>
                </c:pt>
                <c:pt idx="12659">
                  <c:v>82.3</c:v>
                </c:pt>
                <c:pt idx="12660">
                  <c:v>82.275999999999996</c:v>
                </c:pt>
                <c:pt idx="12661">
                  <c:v>82.263999999999996</c:v>
                </c:pt>
                <c:pt idx="12662">
                  <c:v>82.275999999999996</c:v>
                </c:pt>
                <c:pt idx="12663">
                  <c:v>82.275999999999996</c:v>
                </c:pt>
                <c:pt idx="12664">
                  <c:v>82.251000000000005</c:v>
                </c:pt>
                <c:pt idx="12665">
                  <c:v>82.263999999999996</c:v>
                </c:pt>
                <c:pt idx="12666">
                  <c:v>82.263999999999996</c:v>
                </c:pt>
                <c:pt idx="12667">
                  <c:v>82.227000000000004</c:v>
                </c:pt>
                <c:pt idx="12668">
                  <c:v>82.239000000000004</c:v>
                </c:pt>
                <c:pt idx="12669">
                  <c:v>82.251000000000005</c:v>
                </c:pt>
                <c:pt idx="12670">
                  <c:v>82.263999999999996</c:v>
                </c:pt>
                <c:pt idx="12671">
                  <c:v>82.251000000000005</c:v>
                </c:pt>
                <c:pt idx="12672">
                  <c:v>82.251000000000005</c:v>
                </c:pt>
                <c:pt idx="12673">
                  <c:v>82.275999999999996</c:v>
                </c:pt>
                <c:pt idx="12674">
                  <c:v>82.3</c:v>
                </c:pt>
                <c:pt idx="12675">
                  <c:v>82.3</c:v>
                </c:pt>
                <c:pt idx="12676">
                  <c:v>82.311999999999998</c:v>
                </c:pt>
                <c:pt idx="12677">
                  <c:v>82.325000000000003</c:v>
                </c:pt>
                <c:pt idx="12678">
                  <c:v>82.325000000000003</c:v>
                </c:pt>
                <c:pt idx="12679">
                  <c:v>82.361000000000004</c:v>
                </c:pt>
                <c:pt idx="12680">
                  <c:v>82.373000000000005</c:v>
                </c:pt>
                <c:pt idx="12681">
                  <c:v>82.361000000000004</c:v>
                </c:pt>
                <c:pt idx="12682">
                  <c:v>82.373000000000005</c:v>
                </c:pt>
                <c:pt idx="12683">
                  <c:v>82.361000000000004</c:v>
                </c:pt>
                <c:pt idx="12684">
                  <c:v>82.373000000000005</c:v>
                </c:pt>
                <c:pt idx="12685">
                  <c:v>82.361000000000004</c:v>
                </c:pt>
                <c:pt idx="12686">
                  <c:v>82.385999999999996</c:v>
                </c:pt>
                <c:pt idx="12687">
                  <c:v>82.41</c:v>
                </c:pt>
                <c:pt idx="12688">
                  <c:v>82.397999999999996</c:v>
                </c:pt>
                <c:pt idx="12689">
                  <c:v>82.41</c:v>
                </c:pt>
                <c:pt idx="12690">
                  <c:v>82.459000000000003</c:v>
                </c:pt>
                <c:pt idx="12691">
                  <c:v>82.459000000000003</c:v>
                </c:pt>
                <c:pt idx="12692">
                  <c:v>82.483000000000004</c:v>
                </c:pt>
                <c:pt idx="12693">
                  <c:v>82.495000000000005</c:v>
                </c:pt>
                <c:pt idx="12694">
                  <c:v>82.471000000000004</c:v>
                </c:pt>
                <c:pt idx="12695">
                  <c:v>82.557000000000002</c:v>
                </c:pt>
                <c:pt idx="12696">
                  <c:v>82.557000000000002</c:v>
                </c:pt>
                <c:pt idx="12697">
                  <c:v>82.52</c:v>
                </c:pt>
                <c:pt idx="12698">
                  <c:v>82.543999999999997</c:v>
                </c:pt>
                <c:pt idx="12699">
                  <c:v>82.557000000000002</c:v>
                </c:pt>
                <c:pt idx="12700">
                  <c:v>82.581000000000003</c:v>
                </c:pt>
                <c:pt idx="12701">
                  <c:v>82.531999999999996</c:v>
                </c:pt>
                <c:pt idx="12702">
                  <c:v>82.531999999999996</c:v>
                </c:pt>
                <c:pt idx="12703">
                  <c:v>82.557000000000002</c:v>
                </c:pt>
                <c:pt idx="12704">
                  <c:v>82.543999999999997</c:v>
                </c:pt>
                <c:pt idx="12705">
                  <c:v>82.569000000000003</c:v>
                </c:pt>
                <c:pt idx="12706">
                  <c:v>82.617999999999995</c:v>
                </c:pt>
                <c:pt idx="12707">
                  <c:v>82.617999999999995</c:v>
                </c:pt>
                <c:pt idx="12708">
                  <c:v>82.617999999999995</c:v>
                </c:pt>
                <c:pt idx="12709">
                  <c:v>82.63</c:v>
                </c:pt>
                <c:pt idx="12710">
                  <c:v>82.63</c:v>
                </c:pt>
                <c:pt idx="12711">
                  <c:v>82.63</c:v>
                </c:pt>
                <c:pt idx="12712">
                  <c:v>82.641999999999996</c:v>
                </c:pt>
                <c:pt idx="12713">
                  <c:v>82.63</c:v>
                </c:pt>
                <c:pt idx="12714">
                  <c:v>82.665999999999997</c:v>
                </c:pt>
                <c:pt idx="12715">
                  <c:v>82.641999999999996</c:v>
                </c:pt>
                <c:pt idx="12716">
                  <c:v>82.653999999999996</c:v>
                </c:pt>
                <c:pt idx="12717">
                  <c:v>82.617999999999995</c:v>
                </c:pt>
                <c:pt idx="12718">
                  <c:v>82.63</c:v>
                </c:pt>
                <c:pt idx="12719">
                  <c:v>82.605000000000004</c:v>
                </c:pt>
                <c:pt idx="12720">
                  <c:v>82.593000000000004</c:v>
                </c:pt>
                <c:pt idx="12721">
                  <c:v>82.63</c:v>
                </c:pt>
                <c:pt idx="12722">
                  <c:v>82.581000000000003</c:v>
                </c:pt>
                <c:pt idx="12723">
                  <c:v>82.605000000000004</c:v>
                </c:pt>
                <c:pt idx="12724">
                  <c:v>82.605000000000004</c:v>
                </c:pt>
                <c:pt idx="12725">
                  <c:v>82.581000000000003</c:v>
                </c:pt>
                <c:pt idx="12726">
                  <c:v>82.593000000000004</c:v>
                </c:pt>
                <c:pt idx="12727">
                  <c:v>82.593000000000004</c:v>
                </c:pt>
                <c:pt idx="12728">
                  <c:v>82.543999999999997</c:v>
                </c:pt>
                <c:pt idx="12729">
                  <c:v>82.593000000000004</c:v>
                </c:pt>
                <c:pt idx="12730">
                  <c:v>82.581000000000003</c:v>
                </c:pt>
                <c:pt idx="12731">
                  <c:v>82.569000000000003</c:v>
                </c:pt>
                <c:pt idx="12732">
                  <c:v>82.507999999999996</c:v>
                </c:pt>
                <c:pt idx="12733">
                  <c:v>82.483000000000004</c:v>
                </c:pt>
                <c:pt idx="12734">
                  <c:v>82.507999999999996</c:v>
                </c:pt>
                <c:pt idx="12735">
                  <c:v>82.471000000000004</c:v>
                </c:pt>
                <c:pt idx="12736">
                  <c:v>82.459000000000003</c:v>
                </c:pt>
                <c:pt idx="12737">
                  <c:v>82.459000000000003</c:v>
                </c:pt>
                <c:pt idx="12738">
                  <c:v>82.459000000000003</c:v>
                </c:pt>
                <c:pt idx="12739">
                  <c:v>82.447000000000003</c:v>
                </c:pt>
                <c:pt idx="12740">
                  <c:v>82.447000000000003</c:v>
                </c:pt>
                <c:pt idx="12741">
                  <c:v>82.41</c:v>
                </c:pt>
                <c:pt idx="12742">
                  <c:v>82.447000000000003</c:v>
                </c:pt>
                <c:pt idx="12743">
                  <c:v>82.421999999999997</c:v>
                </c:pt>
                <c:pt idx="12744">
                  <c:v>82.433999999999997</c:v>
                </c:pt>
                <c:pt idx="12745">
                  <c:v>82.421999999999997</c:v>
                </c:pt>
                <c:pt idx="12746">
                  <c:v>82.421999999999997</c:v>
                </c:pt>
                <c:pt idx="12747">
                  <c:v>82.41</c:v>
                </c:pt>
                <c:pt idx="12748">
                  <c:v>82.397999999999996</c:v>
                </c:pt>
                <c:pt idx="12749">
                  <c:v>82.385999999999996</c:v>
                </c:pt>
                <c:pt idx="12750">
                  <c:v>82.349000000000004</c:v>
                </c:pt>
                <c:pt idx="12751">
                  <c:v>82.337000000000003</c:v>
                </c:pt>
                <c:pt idx="12752">
                  <c:v>82.337000000000003</c:v>
                </c:pt>
                <c:pt idx="12753">
                  <c:v>82.349000000000004</c:v>
                </c:pt>
                <c:pt idx="12754">
                  <c:v>82.3</c:v>
                </c:pt>
                <c:pt idx="12755">
                  <c:v>82.337000000000003</c:v>
                </c:pt>
                <c:pt idx="12756">
                  <c:v>82.287999999999997</c:v>
                </c:pt>
                <c:pt idx="12757">
                  <c:v>82.263999999999996</c:v>
                </c:pt>
                <c:pt idx="12758">
                  <c:v>82.325000000000003</c:v>
                </c:pt>
                <c:pt idx="12759">
                  <c:v>82.287999999999997</c:v>
                </c:pt>
                <c:pt idx="12760">
                  <c:v>82.337000000000003</c:v>
                </c:pt>
                <c:pt idx="12761">
                  <c:v>82.311999999999998</c:v>
                </c:pt>
                <c:pt idx="12762">
                  <c:v>82.325000000000003</c:v>
                </c:pt>
                <c:pt idx="12763">
                  <c:v>82.311999999999998</c:v>
                </c:pt>
                <c:pt idx="12764">
                  <c:v>82.325000000000003</c:v>
                </c:pt>
                <c:pt idx="12765">
                  <c:v>82.311999999999998</c:v>
                </c:pt>
                <c:pt idx="12766">
                  <c:v>82.311999999999998</c:v>
                </c:pt>
                <c:pt idx="12767">
                  <c:v>82.3</c:v>
                </c:pt>
                <c:pt idx="12768">
                  <c:v>82.3</c:v>
                </c:pt>
                <c:pt idx="12769">
                  <c:v>82.3</c:v>
                </c:pt>
                <c:pt idx="12770">
                  <c:v>82.325000000000003</c:v>
                </c:pt>
                <c:pt idx="12771">
                  <c:v>82.325000000000003</c:v>
                </c:pt>
                <c:pt idx="12772">
                  <c:v>82.311999999999998</c:v>
                </c:pt>
                <c:pt idx="12773">
                  <c:v>82.3</c:v>
                </c:pt>
                <c:pt idx="12774">
                  <c:v>82.337000000000003</c:v>
                </c:pt>
                <c:pt idx="12775">
                  <c:v>82.349000000000004</c:v>
                </c:pt>
                <c:pt idx="12776">
                  <c:v>82.373000000000005</c:v>
                </c:pt>
                <c:pt idx="12777">
                  <c:v>82.385999999999996</c:v>
                </c:pt>
                <c:pt idx="12778">
                  <c:v>82.385999999999996</c:v>
                </c:pt>
                <c:pt idx="12779">
                  <c:v>82.421999999999997</c:v>
                </c:pt>
                <c:pt idx="12780">
                  <c:v>82.421999999999997</c:v>
                </c:pt>
                <c:pt idx="12781">
                  <c:v>82.447000000000003</c:v>
                </c:pt>
                <c:pt idx="12782">
                  <c:v>82.447000000000003</c:v>
                </c:pt>
                <c:pt idx="12783">
                  <c:v>82.421999999999997</c:v>
                </c:pt>
                <c:pt idx="12784">
                  <c:v>82.421999999999997</c:v>
                </c:pt>
                <c:pt idx="12785">
                  <c:v>82.433999999999997</c:v>
                </c:pt>
                <c:pt idx="12786">
                  <c:v>82.433999999999997</c:v>
                </c:pt>
                <c:pt idx="12787">
                  <c:v>82.433999999999997</c:v>
                </c:pt>
                <c:pt idx="12788">
                  <c:v>82.447000000000003</c:v>
                </c:pt>
                <c:pt idx="12789">
                  <c:v>82.471000000000004</c:v>
                </c:pt>
                <c:pt idx="12790">
                  <c:v>82.471000000000004</c:v>
                </c:pt>
                <c:pt idx="12791">
                  <c:v>82.447000000000003</c:v>
                </c:pt>
                <c:pt idx="12792">
                  <c:v>82.459000000000003</c:v>
                </c:pt>
                <c:pt idx="12793">
                  <c:v>82.495000000000005</c:v>
                </c:pt>
                <c:pt idx="12794">
                  <c:v>82.495000000000005</c:v>
                </c:pt>
                <c:pt idx="12795">
                  <c:v>82.531999999999996</c:v>
                </c:pt>
                <c:pt idx="12796">
                  <c:v>82.543999999999997</c:v>
                </c:pt>
                <c:pt idx="12797">
                  <c:v>82.531999999999996</c:v>
                </c:pt>
                <c:pt idx="12798">
                  <c:v>82.569000000000003</c:v>
                </c:pt>
                <c:pt idx="12799">
                  <c:v>82.557000000000002</c:v>
                </c:pt>
                <c:pt idx="12800">
                  <c:v>82.543999999999997</c:v>
                </c:pt>
                <c:pt idx="12801">
                  <c:v>82.557000000000002</c:v>
                </c:pt>
                <c:pt idx="12802">
                  <c:v>82.557000000000002</c:v>
                </c:pt>
                <c:pt idx="12803">
                  <c:v>82.569000000000003</c:v>
                </c:pt>
                <c:pt idx="12804">
                  <c:v>82.557000000000002</c:v>
                </c:pt>
                <c:pt idx="12805">
                  <c:v>82.557000000000002</c:v>
                </c:pt>
                <c:pt idx="12806">
                  <c:v>82.543999999999997</c:v>
                </c:pt>
                <c:pt idx="12807">
                  <c:v>82.557000000000002</c:v>
                </c:pt>
                <c:pt idx="12808">
                  <c:v>82.557000000000002</c:v>
                </c:pt>
                <c:pt idx="12809">
                  <c:v>82.557000000000002</c:v>
                </c:pt>
                <c:pt idx="12810">
                  <c:v>82.581000000000003</c:v>
                </c:pt>
                <c:pt idx="12811">
                  <c:v>82.605000000000004</c:v>
                </c:pt>
                <c:pt idx="12812">
                  <c:v>82.605000000000004</c:v>
                </c:pt>
                <c:pt idx="12813">
                  <c:v>82.63</c:v>
                </c:pt>
                <c:pt idx="12814">
                  <c:v>82.593000000000004</c:v>
                </c:pt>
                <c:pt idx="12815">
                  <c:v>82.605000000000004</c:v>
                </c:pt>
                <c:pt idx="12816">
                  <c:v>82.581000000000003</c:v>
                </c:pt>
                <c:pt idx="12817">
                  <c:v>82.593000000000004</c:v>
                </c:pt>
                <c:pt idx="12818">
                  <c:v>82.581000000000003</c:v>
                </c:pt>
                <c:pt idx="12819">
                  <c:v>82.569000000000003</c:v>
                </c:pt>
                <c:pt idx="12820">
                  <c:v>82.557000000000002</c:v>
                </c:pt>
                <c:pt idx="12821">
                  <c:v>82.557000000000002</c:v>
                </c:pt>
                <c:pt idx="12822">
                  <c:v>82.531999999999996</c:v>
                </c:pt>
                <c:pt idx="12823">
                  <c:v>82.52</c:v>
                </c:pt>
                <c:pt idx="12824">
                  <c:v>82.531999999999996</c:v>
                </c:pt>
                <c:pt idx="12825">
                  <c:v>82.507999999999996</c:v>
                </c:pt>
                <c:pt idx="12826">
                  <c:v>82.495000000000005</c:v>
                </c:pt>
                <c:pt idx="12827">
                  <c:v>82.531999999999996</c:v>
                </c:pt>
                <c:pt idx="12828">
                  <c:v>82.507999999999996</c:v>
                </c:pt>
                <c:pt idx="12829">
                  <c:v>82.495000000000005</c:v>
                </c:pt>
                <c:pt idx="12830">
                  <c:v>82.495000000000005</c:v>
                </c:pt>
                <c:pt idx="12831">
                  <c:v>82.507999999999996</c:v>
                </c:pt>
                <c:pt idx="12832">
                  <c:v>82.471000000000004</c:v>
                </c:pt>
                <c:pt idx="12833">
                  <c:v>82.483000000000004</c:v>
                </c:pt>
                <c:pt idx="12834">
                  <c:v>82.483000000000004</c:v>
                </c:pt>
                <c:pt idx="12835">
                  <c:v>82.471000000000004</c:v>
                </c:pt>
                <c:pt idx="12836">
                  <c:v>82.447000000000003</c:v>
                </c:pt>
                <c:pt idx="12837">
                  <c:v>82.447000000000003</c:v>
                </c:pt>
                <c:pt idx="12838">
                  <c:v>82.447000000000003</c:v>
                </c:pt>
                <c:pt idx="12839">
                  <c:v>82.447000000000003</c:v>
                </c:pt>
                <c:pt idx="12840">
                  <c:v>82.447000000000003</c:v>
                </c:pt>
                <c:pt idx="12841">
                  <c:v>82.459000000000003</c:v>
                </c:pt>
                <c:pt idx="12842">
                  <c:v>82.459000000000003</c:v>
                </c:pt>
                <c:pt idx="12843">
                  <c:v>82.471000000000004</c:v>
                </c:pt>
                <c:pt idx="12844">
                  <c:v>82.471000000000004</c:v>
                </c:pt>
                <c:pt idx="12845">
                  <c:v>82.447000000000003</c:v>
                </c:pt>
                <c:pt idx="12846">
                  <c:v>82.447000000000003</c:v>
                </c:pt>
                <c:pt idx="12847">
                  <c:v>82.433999999999997</c:v>
                </c:pt>
                <c:pt idx="12848">
                  <c:v>82.459000000000003</c:v>
                </c:pt>
                <c:pt idx="12849">
                  <c:v>82.433999999999997</c:v>
                </c:pt>
                <c:pt idx="12850">
                  <c:v>82.421999999999997</c:v>
                </c:pt>
                <c:pt idx="12851">
                  <c:v>82.447000000000003</c:v>
                </c:pt>
                <c:pt idx="12852">
                  <c:v>82.385999999999996</c:v>
                </c:pt>
                <c:pt idx="12853">
                  <c:v>82.385999999999996</c:v>
                </c:pt>
                <c:pt idx="12854">
                  <c:v>82.349000000000004</c:v>
                </c:pt>
                <c:pt idx="12855">
                  <c:v>82.337000000000003</c:v>
                </c:pt>
                <c:pt idx="12856">
                  <c:v>82.349000000000004</c:v>
                </c:pt>
                <c:pt idx="12857">
                  <c:v>82.287999999999997</c:v>
                </c:pt>
                <c:pt idx="12858">
                  <c:v>82.275999999999996</c:v>
                </c:pt>
                <c:pt idx="12859">
                  <c:v>82.239000000000004</c:v>
                </c:pt>
                <c:pt idx="12860">
                  <c:v>82.227000000000004</c:v>
                </c:pt>
                <c:pt idx="12861">
                  <c:v>82.215000000000003</c:v>
                </c:pt>
                <c:pt idx="12862">
                  <c:v>82.201999999999998</c:v>
                </c:pt>
                <c:pt idx="12863">
                  <c:v>82.201999999999998</c:v>
                </c:pt>
                <c:pt idx="12864">
                  <c:v>82.177999999999997</c:v>
                </c:pt>
                <c:pt idx="12865">
                  <c:v>82.141000000000005</c:v>
                </c:pt>
                <c:pt idx="12866">
                  <c:v>82.141000000000005</c:v>
                </c:pt>
                <c:pt idx="12867">
                  <c:v>82.129000000000005</c:v>
                </c:pt>
                <c:pt idx="12868">
                  <c:v>82.105000000000004</c:v>
                </c:pt>
                <c:pt idx="12869">
                  <c:v>82.117000000000004</c:v>
                </c:pt>
                <c:pt idx="12870">
                  <c:v>82.105000000000004</c:v>
                </c:pt>
                <c:pt idx="12871">
                  <c:v>82.055999999999997</c:v>
                </c:pt>
                <c:pt idx="12872">
                  <c:v>82.08</c:v>
                </c:pt>
                <c:pt idx="12873">
                  <c:v>82.055999999999997</c:v>
                </c:pt>
                <c:pt idx="12874">
                  <c:v>82.08</c:v>
                </c:pt>
                <c:pt idx="12875">
                  <c:v>82.08</c:v>
                </c:pt>
                <c:pt idx="12876">
                  <c:v>82.067999999999998</c:v>
                </c:pt>
                <c:pt idx="12877">
                  <c:v>82.093000000000004</c:v>
                </c:pt>
                <c:pt idx="12878">
                  <c:v>82.093000000000004</c:v>
                </c:pt>
                <c:pt idx="12879">
                  <c:v>82.093000000000004</c:v>
                </c:pt>
                <c:pt idx="12880">
                  <c:v>82.105000000000004</c:v>
                </c:pt>
                <c:pt idx="12881">
                  <c:v>82.105000000000004</c:v>
                </c:pt>
                <c:pt idx="12882">
                  <c:v>82.105000000000004</c:v>
                </c:pt>
                <c:pt idx="12883">
                  <c:v>82.105000000000004</c:v>
                </c:pt>
                <c:pt idx="12884">
                  <c:v>82.117000000000004</c:v>
                </c:pt>
                <c:pt idx="12885">
                  <c:v>82.117000000000004</c:v>
                </c:pt>
                <c:pt idx="12886">
                  <c:v>82.117000000000004</c:v>
                </c:pt>
                <c:pt idx="12887">
                  <c:v>82.105000000000004</c:v>
                </c:pt>
                <c:pt idx="12888">
                  <c:v>82.117000000000004</c:v>
                </c:pt>
                <c:pt idx="12889">
                  <c:v>82.117000000000004</c:v>
                </c:pt>
                <c:pt idx="12890">
                  <c:v>82.129000000000005</c:v>
                </c:pt>
                <c:pt idx="12891">
                  <c:v>82.117000000000004</c:v>
                </c:pt>
                <c:pt idx="12892">
                  <c:v>82.153999999999996</c:v>
                </c:pt>
                <c:pt idx="12893">
                  <c:v>82.153999999999996</c:v>
                </c:pt>
                <c:pt idx="12894">
                  <c:v>82.19</c:v>
                </c:pt>
                <c:pt idx="12895">
                  <c:v>82.177999999999997</c:v>
                </c:pt>
                <c:pt idx="12896">
                  <c:v>82.165999999999997</c:v>
                </c:pt>
                <c:pt idx="12897">
                  <c:v>82.215000000000003</c:v>
                </c:pt>
                <c:pt idx="12898">
                  <c:v>82.227000000000004</c:v>
                </c:pt>
                <c:pt idx="12899">
                  <c:v>82.239000000000004</c:v>
                </c:pt>
                <c:pt idx="12900">
                  <c:v>82.263999999999996</c:v>
                </c:pt>
                <c:pt idx="12901">
                  <c:v>82.275999999999996</c:v>
                </c:pt>
                <c:pt idx="12902">
                  <c:v>82.311999999999998</c:v>
                </c:pt>
                <c:pt idx="12903">
                  <c:v>82.361000000000004</c:v>
                </c:pt>
                <c:pt idx="12904">
                  <c:v>82.361000000000004</c:v>
                </c:pt>
                <c:pt idx="12905">
                  <c:v>82.41</c:v>
                </c:pt>
                <c:pt idx="12906">
                  <c:v>82.421999999999997</c:v>
                </c:pt>
                <c:pt idx="12907">
                  <c:v>82.459000000000003</c:v>
                </c:pt>
                <c:pt idx="12908">
                  <c:v>82.459000000000003</c:v>
                </c:pt>
                <c:pt idx="12909">
                  <c:v>82.507999999999996</c:v>
                </c:pt>
                <c:pt idx="12910">
                  <c:v>82.52</c:v>
                </c:pt>
                <c:pt idx="12911">
                  <c:v>82.605000000000004</c:v>
                </c:pt>
                <c:pt idx="12912">
                  <c:v>82.569000000000003</c:v>
                </c:pt>
                <c:pt idx="12913">
                  <c:v>82.63</c:v>
                </c:pt>
                <c:pt idx="12914">
                  <c:v>82.617999999999995</c:v>
                </c:pt>
                <c:pt idx="12915">
                  <c:v>82.63</c:v>
                </c:pt>
                <c:pt idx="12916">
                  <c:v>82.641999999999996</c:v>
                </c:pt>
                <c:pt idx="12917">
                  <c:v>82.641999999999996</c:v>
                </c:pt>
                <c:pt idx="12918">
                  <c:v>82.641999999999996</c:v>
                </c:pt>
                <c:pt idx="12919">
                  <c:v>82.679000000000002</c:v>
                </c:pt>
                <c:pt idx="12920">
                  <c:v>82.665999999999997</c:v>
                </c:pt>
                <c:pt idx="12921">
                  <c:v>82.679000000000002</c:v>
                </c:pt>
                <c:pt idx="12922">
                  <c:v>82.665999999999997</c:v>
                </c:pt>
                <c:pt idx="12923">
                  <c:v>82.679000000000002</c:v>
                </c:pt>
                <c:pt idx="12924">
                  <c:v>82.691000000000003</c:v>
                </c:pt>
                <c:pt idx="12925">
                  <c:v>82.691000000000003</c:v>
                </c:pt>
                <c:pt idx="12926">
                  <c:v>82.679000000000002</c:v>
                </c:pt>
                <c:pt idx="12927">
                  <c:v>82.715000000000003</c:v>
                </c:pt>
                <c:pt idx="12928">
                  <c:v>82.74</c:v>
                </c:pt>
                <c:pt idx="12929">
                  <c:v>82.727000000000004</c:v>
                </c:pt>
                <c:pt idx="12930">
                  <c:v>82.763999999999996</c:v>
                </c:pt>
                <c:pt idx="12931">
                  <c:v>82.763999999999996</c:v>
                </c:pt>
                <c:pt idx="12932">
                  <c:v>82.763999999999996</c:v>
                </c:pt>
                <c:pt idx="12933">
                  <c:v>82.787999999999997</c:v>
                </c:pt>
                <c:pt idx="12934">
                  <c:v>82.763999999999996</c:v>
                </c:pt>
                <c:pt idx="12935">
                  <c:v>82.763999999999996</c:v>
                </c:pt>
                <c:pt idx="12936">
                  <c:v>82.787999999999997</c:v>
                </c:pt>
                <c:pt idx="12937">
                  <c:v>82.775999999999996</c:v>
                </c:pt>
                <c:pt idx="12938">
                  <c:v>82.813000000000002</c:v>
                </c:pt>
                <c:pt idx="12939">
                  <c:v>82.787999999999997</c:v>
                </c:pt>
                <c:pt idx="12940">
                  <c:v>82.775999999999996</c:v>
                </c:pt>
                <c:pt idx="12941">
                  <c:v>82.801000000000002</c:v>
                </c:pt>
                <c:pt idx="12942">
                  <c:v>82.787999999999997</c:v>
                </c:pt>
                <c:pt idx="12943">
                  <c:v>82.775999999999996</c:v>
                </c:pt>
                <c:pt idx="12944">
                  <c:v>82.751999999999995</c:v>
                </c:pt>
                <c:pt idx="12945">
                  <c:v>82.775999999999996</c:v>
                </c:pt>
                <c:pt idx="12946">
                  <c:v>82.751999999999995</c:v>
                </c:pt>
                <c:pt idx="12947">
                  <c:v>82.751999999999995</c:v>
                </c:pt>
                <c:pt idx="12948">
                  <c:v>82.74</c:v>
                </c:pt>
                <c:pt idx="12949">
                  <c:v>82.703000000000003</c:v>
                </c:pt>
                <c:pt idx="12950">
                  <c:v>82.703000000000003</c:v>
                </c:pt>
                <c:pt idx="12951">
                  <c:v>82.679000000000002</c:v>
                </c:pt>
                <c:pt idx="12952">
                  <c:v>82.641999999999996</c:v>
                </c:pt>
                <c:pt idx="12953">
                  <c:v>82.665999999999997</c:v>
                </c:pt>
                <c:pt idx="12954">
                  <c:v>82.605000000000004</c:v>
                </c:pt>
                <c:pt idx="12955">
                  <c:v>82.593000000000004</c:v>
                </c:pt>
                <c:pt idx="12956">
                  <c:v>82.569000000000003</c:v>
                </c:pt>
                <c:pt idx="12957">
                  <c:v>82.531999999999996</c:v>
                </c:pt>
                <c:pt idx="12958">
                  <c:v>82.593000000000004</c:v>
                </c:pt>
                <c:pt idx="12959">
                  <c:v>82.543999999999997</c:v>
                </c:pt>
                <c:pt idx="12960">
                  <c:v>82.543999999999997</c:v>
                </c:pt>
                <c:pt idx="12961">
                  <c:v>82.507999999999996</c:v>
                </c:pt>
                <c:pt idx="12962">
                  <c:v>82.543999999999997</c:v>
                </c:pt>
                <c:pt idx="12963">
                  <c:v>82.557000000000002</c:v>
                </c:pt>
                <c:pt idx="12964">
                  <c:v>82.52</c:v>
                </c:pt>
                <c:pt idx="12965">
                  <c:v>82.531999999999996</c:v>
                </c:pt>
                <c:pt idx="12966">
                  <c:v>82.543999999999997</c:v>
                </c:pt>
                <c:pt idx="12967">
                  <c:v>82.495000000000005</c:v>
                </c:pt>
                <c:pt idx="12968">
                  <c:v>82.495000000000005</c:v>
                </c:pt>
                <c:pt idx="12969">
                  <c:v>82.483000000000004</c:v>
                </c:pt>
                <c:pt idx="12970">
                  <c:v>82.471000000000004</c:v>
                </c:pt>
                <c:pt idx="12971">
                  <c:v>82.495000000000005</c:v>
                </c:pt>
                <c:pt idx="12972">
                  <c:v>82.471000000000004</c:v>
                </c:pt>
                <c:pt idx="12973">
                  <c:v>82.433999999999997</c:v>
                </c:pt>
                <c:pt idx="12974">
                  <c:v>82.447000000000003</c:v>
                </c:pt>
                <c:pt idx="12975">
                  <c:v>82.447000000000003</c:v>
                </c:pt>
                <c:pt idx="12976">
                  <c:v>82.447000000000003</c:v>
                </c:pt>
                <c:pt idx="12977">
                  <c:v>82.421999999999997</c:v>
                </c:pt>
                <c:pt idx="12978">
                  <c:v>82.433999999999997</c:v>
                </c:pt>
                <c:pt idx="12979">
                  <c:v>82.433999999999997</c:v>
                </c:pt>
                <c:pt idx="12980">
                  <c:v>82.433999999999997</c:v>
                </c:pt>
                <c:pt idx="12981">
                  <c:v>82.447000000000003</c:v>
                </c:pt>
                <c:pt idx="12982">
                  <c:v>82.421999999999997</c:v>
                </c:pt>
                <c:pt idx="12983">
                  <c:v>82.433999999999997</c:v>
                </c:pt>
                <c:pt idx="12984">
                  <c:v>82.41</c:v>
                </c:pt>
                <c:pt idx="12985">
                  <c:v>82.397999999999996</c:v>
                </c:pt>
                <c:pt idx="12986">
                  <c:v>82.41</c:v>
                </c:pt>
                <c:pt idx="12987">
                  <c:v>82.41</c:v>
                </c:pt>
                <c:pt idx="12988">
                  <c:v>82.421999999999997</c:v>
                </c:pt>
                <c:pt idx="12989">
                  <c:v>82.421999999999997</c:v>
                </c:pt>
                <c:pt idx="12990">
                  <c:v>82.41</c:v>
                </c:pt>
                <c:pt idx="12991">
                  <c:v>82.41</c:v>
                </c:pt>
                <c:pt idx="12992">
                  <c:v>82.41</c:v>
                </c:pt>
                <c:pt idx="12993">
                  <c:v>82.433999999999997</c:v>
                </c:pt>
                <c:pt idx="12994">
                  <c:v>82.459000000000003</c:v>
                </c:pt>
                <c:pt idx="12995">
                  <c:v>82.459000000000003</c:v>
                </c:pt>
                <c:pt idx="12996">
                  <c:v>82.483000000000004</c:v>
                </c:pt>
                <c:pt idx="12997">
                  <c:v>82.483000000000004</c:v>
                </c:pt>
                <c:pt idx="12998">
                  <c:v>82.495000000000005</c:v>
                </c:pt>
                <c:pt idx="12999">
                  <c:v>82.483000000000004</c:v>
                </c:pt>
                <c:pt idx="13000">
                  <c:v>82.495000000000005</c:v>
                </c:pt>
                <c:pt idx="13001">
                  <c:v>82.531999999999996</c:v>
                </c:pt>
                <c:pt idx="13002">
                  <c:v>82.531999999999996</c:v>
                </c:pt>
                <c:pt idx="13003">
                  <c:v>82.52</c:v>
                </c:pt>
                <c:pt idx="13004">
                  <c:v>82.531999999999996</c:v>
                </c:pt>
                <c:pt idx="13005">
                  <c:v>82.543999999999997</c:v>
                </c:pt>
                <c:pt idx="13006">
                  <c:v>82.569000000000003</c:v>
                </c:pt>
                <c:pt idx="13007">
                  <c:v>82.581000000000003</c:v>
                </c:pt>
                <c:pt idx="13008">
                  <c:v>82.569000000000003</c:v>
                </c:pt>
                <c:pt idx="13009">
                  <c:v>82.617999999999995</c:v>
                </c:pt>
                <c:pt idx="13010">
                  <c:v>82.653999999999996</c:v>
                </c:pt>
                <c:pt idx="13011">
                  <c:v>82.63</c:v>
                </c:pt>
                <c:pt idx="13012">
                  <c:v>82.641999999999996</c:v>
                </c:pt>
                <c:pt idx="13013">
                  <c:v>82.665999999999997</c:v>
                </c:pt>
                <c:pt idx="13014">
                  <c:v>82.679000000000002</c:v>
                </c:pt>
                <c:pt idx="13015">
                  <c:v>82.691000000000003</c:v>
                </c:pt>
                <c:pt idx="13016">
                  <c:v>82.703000000000003</c:v>
                </c:pt>
                <c:pt idx="13017">
                  <c:v>82.691000000000003</c:v>
                </c:pt>
                <c:pt idx="13018">
                  <c:v>82.703000000000003</c:v>
                </c:pt>
                <c:pt idx="13019">
                  <c:v>82.691000000000003</c:v>
                </c:pt>
                <c:pt idx="13020">
                  <c:v>82.715000000000003</c:v>
                </c:pt>
                <c:pt idx="13021">
                  <c:v>82.74</c:v>
                </c:pt>
                <c:pt idx="13022">
                  <c:v>82.74</c:v>
                </c:pt>
                <c:pt idx="13023">
                  <c:v>82.751999999999995</c:v>
                </c:pt>
                <c:pt idx="13024">
                  <c:v>82.751999999999995</c:v>
                </c:pt>
                <c:pt idx="13025">
                  <c:v>82.727000000000004</c:v>
                </c:pt>
                <c:pt idx="13026">
                  <c:v>82.727000000000004</c:v>
                </c:pt>
                <c:pt idx="13027">
                  <c:v>82.751999999999995</c:v>
                </c:pt>
                <c:pt idx="13028">
                  <c:v>82.775999999999996</c:v>
                </c:pt>
                <c:pt idx="13029">
                  <c:v>82.775999999999996</c:v>
                </c:pt>
                <c:pt idx="13030">
                  <c:v>82.813000000000002</c:v>
                </c:pt>
                <c:pt idx="13031">
                  <c:v>82.825000000000003</c:v>
                </c:pt>
                <c:pt idx="13032">
                  <c:v>82.813000000000002</c:v>
                </c:pt>
                <c:pt idx="13033">
                  <c:v>82.801000000000002</c:v>
                </c:pt>
                <c:pt idx="13034">
                  <c:v>82.825000000000003</c:v>
                </c:pt>
                <c:pt idx="13035">
                  <c:v>82.825000000000003</c:v>
                </c:pt>
                <c:pt idx="13036">
                  <c:v>82.813000000000002</c:v>
                </c:pt>
                <c:pt idx="13037">
                  <c:v>82.849000000000004</c:v>
                </c:pt>
                <c:pt idx="13038">
                  <c:v>82.837000000000003</c:v>
                </c:pt>
                <c:pt idx="13039">
                  <c:v>82.837000000000003</c:v>
                </c:pt>
                <c:pt idx="13040">
                  <c:v>82.861999999999995</c:v>
                </c:pt>
                <c:pt idx="13041">
                  <c:v>82.825000000000003</c:v>
                </c:pt>
                <c:pt idx="13042">
                  <c:v>82.861999999999995</c:v>
                </c:pt>
                <c:pt idx="13043">
                  <c:v>82.837000000000003</c:v>
                </c:pt>
                <c:pt idx="13044">
                  <c:v>82.849000000000004</c:v>
                </c:pt>
                <c:pt idx="13045">
                  <c:v>82.849000000000004</c:v>
                </c:pt>
                <c:pt idx="13046">
                  <c:v>82.837000000000003</c:v>
                </c:pt>
                <c:pt idx="13047">
                  <c:v>82.825000000000003</c:v>
                </c:pt>
                <c:pt idx="13048">
                  <c:v>82.825000000000003</c:v>
                </c:pt>
                <c:pt idx="13049">
                  <c:v>82.813000000000002</c:v>
                </c:pt>
                <c:pt idx="13050">
                  <c:v>82.813000000000002</c:v>
                </c:pt>
                <c:pt idx="13051">
                  <c:v>82.813000000000002</c:v>
                </c:pt>
                <c:pt idx="13052">
                  <c:v>82.801000000000002</c:v>
                </c:pt>
                <c:pt idx="13053">
                  <c:v>82.787999999999997</c:v>
                </c:pt>
                <c:pt idx="13054">
                  <c:v>82.775999999999996</c:v>
                </c:pt>
                <c:pt idx="13055">
                  <c:v>82.751999999999995</c:v>
                </c:pt>
                <c:pt idx="13056">
                  <c:v>82.751999999999995</c:v>
                </c:pt>
                <c:pt idx="13057">
                  <c:v>82.727000000000004</c:v>
                </c:pt>
                <c:pt idx="13058">
                  <c:v>82.727000000000004</c:v>
                </c:pt>
                <c:pt idx="13059">
                  <c:v>82.727000000000004</c:v>
                </c:pt>
                <c:pt idx="13060">
                  <c:v>82.727000000000004</c:v>
                </c:pt>
                <c:pt idx="13061">
                  <c:v>82.715000000000003</c:v>
                </c:pt>
                <c:pt idx="13062">
                  <c:v>82.691000000000003</c:v>
                </c:pt>
                <c:pt idx="13063">
                  <c:v>82.691000000000003</c:v>
                </c:pt>
                <c:pt idx="13064">
                  <c:v>82.715000000000003</c:v>
                </c:pt>
                <c:pt idx="13065">
                  <c:v>82.679000000000002</c:v>
                </c:pt>
                <c:pt idx="13066">
                  <c:v>82.63</c:v>
                </c:pt>
                <c:pt idx="13067">
                  <c:v>82.665999999999997</c:v>
                </c:pt>
                <c:pt idx="13068">
                  <c:v>82.63</c:v>
                </c:pt>
                <c:pt idx="13069">
                  <c:v>82.665999999999997</c:v>
                </c:pt>
                <c:pt idx="13070">
                  <c:v>82.679000000000002</c:v>
                </c:pt>
                <c:pt idx="13071">
                  <c:v>82.665999999999997</c:v>
                </c:pt>
                <c:pt idx="13072">
                  <c:v>82.653999999999996</c:v>
                </c:pt>
                <c:pt idx="13073">
                  <c:v>82.691000000000003</c:v>
                </c:pt>
                <c:pt idx="13074">
                  <c:v>82.665999999999997</c:v>
                </c:pt>
                <c:pt idx="13075">
                  <c:v>82.653999999999996</c:v>
                </c:pt>
                <c:pt idx="13076">
                  <c:v>82.641999999999996</c:v>
                </c:pt>
                <c:pt idx="13077">
                  <c:v>82.617999999999995</c:v>
                </c:pt>
                <c:pt idx="13078">
                  <c:v>82.63</c:v>
                </c:pt>
                <c:pt idx="13079">
                  <c:v>82.617999999999995</c:v>
                </c:pt>
                <c:pt idx="13080">
                  <c:v>82.581000000000003</c:v>
                </c:pt>
                <c:pt idx="13081">
                  <c:v>82.557000000000002</c:v>
                </c:pt>
                <c:pt idx="13082">
                  <c:v>82.531999999999996</c:v>
                </c:pt>
                <c:pt idx="13083">
                  <c:v>82.52</c:v>
                </c:pt>
                <c:pt idx="13084">
                  <c:v>82.507999999999996</c:v>
                </c:pt>
                <c:pt idx="13085">
                  <c:v>82.507999999999996</c:v>
                </c:pt>
                <c:pt idx="13086">
                  <c:v>82.507999999999996</c:v>
                </c:pt>
                <c:pt idx="13087">
                  <c:v>82.495000000000005</c:v>
                </c:pt>
                <c:pt idx="13088">
                  <c:v>82.52</c:v>
                </c:pt>
                <c:pt idx="13089">
                  <c:v>82.531999999999996</c:v>
                </c:pt>
                <c:pt idx="13090">
                  <c:v>82.557000000000002</c:v>
                </c:pt>
                <c:pt idx="13091">
                  <c:v>82.543999999999997</c:v>
                </c:pt>
                <c:pt idx="13092">
                  <c:v>82.557000000000002</c:v>
                </c:pt>
                <c:pt idx="13093">
                  <c:v>82.543999999999997</c:v>
                </c:pt>
                <c:pt idx="13094">
                  <c:v>82.581000000000003</c:v>
                </c:pt>
                <c:pt idx="13095">
                  <c:v>82.581000000000003</c:v>
                </c:pt>
                <c:pt idx="13096">
                  <c:v>82.557000000000002</c:v>
                </c:pt>
                <c:pt idx="13097">
                  <c:v>82.569000000000003</c:v>
                </c:pt>
                <c:pt idx="13098">
                  <c:v>82.543999999999997</c:v>
                </c:pt>
                <c:pt idx="13099">
                  <c:v>82.569000000000003</c:v>
                </c:pt>
                <c:pt idx="13100">
                  <c:v>82.543999999999997</c:v>
                </c:pt>
                <c:pt idx="13101">
                  <c:v>82.543999999999997</c:v>
                </c:pt>
                <c:pt idx="13102">
                  <c:v>82.543999999999997</c:v>
                </c:pt>
                <c:pt idx="13103">
                  <c:v>82.581000000000003</c:v>
                </c:pt>
                <c:pt idx="13104">
                  <c:v>82.581000000000003</c:v>
                </c:pt>
                <c:pt idx="13105">
                  <c:v>82.63</c:v>
                </c:pt>
                <c:pt idx="13106">
                  <c:v>82.617999999999995</c:v>
                </c:pt>
                <c:pt idx="13107">
                  <c:v>82.653999999999996</c:v>
                </c:pt>
                <c:pt idx="13108">
                  <c:v>82.63</c:v>
                </c:pt>
                <c:pt idx="13109">
                  <c:v>82.665999999999997</c:v>
                </c:pt>
                <c:pt idx="13110">
                  <c:v>82.679000000000002</c:v>
                </c:pt>
                <c:pt idx="13111">
                  <c:v>82.641999999999996</c:v>
                </c:pt>
                <c:pt idx="13112">
                  <c:v>82.641999999999996</c:v>
                </c:pt>
                <c:pt idx="13113">
                  <c:v>82.665999999999997</c:v>
                </c:pt>
                <c:pt idx="13114">
                  <c:v>82.665999999999997</c:v>
                </c:pt>
                <c:pt idx="13115">
                  <c:v>82.641999999999996</c:v>
                </c:pt>
                <c:pt idx="13116">
                  <c:v>82.617999999999995</c:v>
                </c:pt>
                <c:pt idx="13117">
                  <c:v>82.605000000000004</c:v>
                </c:pt>
                <c:pt idx="13118">
                  <c:v>82.593000000000004</c:v>
                </c:pt>
                <c:pt idx="13119">
                  <c:v>82.617999999999995</c:v>
                </c:pt>
                <c:pt idx="13120">
                  <c:v>82.665999999999997</c:v>
                </c:pt>
                <c:pt idx="13121">
                  <c:v>82.703000000000003</c:v>
                </c:pt>
                <c:pt idx="13122">
                  <c:v>82.727000000000004</c:v>
                </c:pt>
                <c:pt idx="13123">
                  <c:v>82.751999999999995</c:v>
                </c:pt>
                <c:pt idx="13124">
                  <c:v>82.787999999999997</c:v>
                </c:pt>
                <c:pt idx="13125">
                  <c:v>82.787999999999997</c:v>
                </c:pt>
                <c:pt idx="13126">
                  <c:v>82.813000000000002</c:v>
                </c:pt>
                <c:pt idx="13127">
                  <c:v>82.849000000000004</c:v>
                </c:pt>
                <c:pt idx="13128">
                  <c:v>82.837000000000003</c:v>
                </c:pt>
                <c:pt idx="13129">
                  <c:v>82.837000000000003</c:v>
                </c:pt>
                <c:pt idx="13130">
                  <c:v>82.813000000000002</c:v>
                </c:pt>
                <c:pt idx="13131">
                  <c:v>82.813000000000002</c:v>
                </c:pt>
                <c:pt idx="13132">
                  <c:v>82.763999999999996</c:v>
                </c:pt>
                <c:pt idx="13133">
                  <c:v>82.775999999999996</c:v>
                </c:pt>
                <c:pt idx="13134">
                  <c:v>82.801000000000002</c:v>
                </c:pt>
                <c:pt idx="13135">
                  <c:v>82.751999999999995</c:v>
                </c:pt>
                <c:pt idx="13136">
                  <c:v>82.775999999999996</c:v>
                </c:pt>
                <c:pt idx="13137">
                  <c:v>82.751999999999995</c:v>
                </c:pt>
                <c:pt idx="13138">
                  <c:v>82.801000000000002</c:v>
                </c:pt>
                <c:pt idx="13139">
                  <c:v>82.813000000000002</c:v>
                </c:pt>
                <c:pt idx="13140">
                  <c:v>82.813000000000002</c:v>
                </c:pt>
                <c:pt idx="13141">
                  <c:v>82.837000000000003</c:v>
                </c:pt>
                <c:pt idx="13142">
                  <c:v>82.861999999999995</c:v>
                </c:pt>
                <c:pt idx="13143">
                  <c:v>82.897999999999996</c:v>
                </c:pt>
                <c:pt idx="13144">
                  <c:v>82.837000000000003</c:v>
                </c:pt>
                <c:pt idx="13145">
                  <c:v>82.861999999999995</c:v>
                </c:pt>
                <c:pt idx="13146">
                  <c:v>82.825000000000003</c:v>
                </c:pt>
                <c:pt idx="13147">
                  <c:v>82.813000000000002</c:v>
                </c:pt>
                <c:pt idx="13148">
                  <c:v>82.801000000000002</c:v>
                </c:pt>
                <c:pt idx="13149">
                  <c:v>82.763999999999996</c:v>
                </c:pt>
                <c:pt idx="13150">
                  <c:v>82.775999999999996</c:v>
                </c:pt>
                <c:pt idx="13151">
                  <c:v>82.74</c:v>
                </c:pt>
                <c:pt idx="13152">
                  <c:v>82.763999999999996</c:v>
                </c:pt>
                <c:pt idx="13153">
                  <c:v>82.74</c:v>
                </c:pt>
                <c:pt idx="13154">
                  <c:v>82.727000000000004</c:v>
                </c:pt>
                <c:pt idx="13155">
                  <c:v>82.715000000000003</c:v>
                </c:pt>
                <c:pt idx="13156">
                  <c:v>82.751999999999995</c:v>
                </c:pt>
                <c:pt idx="13157">
                  <c:v>82.775999999999996</c:v>
                </c:pt>
                <c:pt idx="13158">
                  <c:v>82.763999999999996</c:v>
                </c:pt>
                <c:pt idx="13159">
                  <c:v>82.775999999999996</c:v>
                </c:pt>
                <c:pt idx="13160">
                  <c:v>82.787999999999997</c:v>
                </c:pt>
                <c:pt idx="13161">
                  <c:v>82.775999999999996</c:v>
                </c:pt>
                <c:pt idx="13162">
                  <c:v>82.751999999999995</c:v>
                </c:pt>
                <c:pt idx="13163">
                  <c:v>82.715000000000003</c:v>
                </c:pt>
                <c:pt idx="13164">
                  <c:v>82.703000000000003</c:v>
                </c:pt>
                <c:pt idx="13165">
                  <c:v>82.679000000000002</c:v>
                </c:pt>
                <c:pt idx="13166">
                  <c:v>82.641999999999996</c:v>
                </c:pt>
                <c:pt idx="13167">
                  <c:v>82.617999999999995</c:v>
                </c:pt>
                <c:pt idx="13168">
                  <c:v>82.593000000000004</c:v>
                </c:pt>
                <c:pt idx="13169">
                  <c:v>82.605000000000004</c:v>
                </c:pt>
                <c:pt idx="13170">
                  <c:v>82.569000000000003</c:v>
                </c:pt>
                <c:pt idx="13171">
                  <c:v>82.581000000000003</c:v>
                </c:pt>
                <c:pt idx="13172">
                  <c:v>82.569000000000003</c:v>
                </c:pt>
                <c:pt idx="13173">
                  <c:v>82.617999999999995</c:v>
                </c:pt>
                <c:pt idx="13174">
                  <c:v>82.617999999999995</c:v>
                </c:pt>
                <c:pt idx="13175">
                  <c:v>82.641999999999996</c:v>
                </c:pt>
                <c:pt idx="13176">
                  <c:v>82.63</c:v>
                </c:pt>
                <c:pt idx="13177">
                  <c:v>82.653999999999996</c:v>
                </c:pt>
                <c:pt idx="13178">
                  <c:v>82.641999999999996</c:v>
                </c:pt>
                <c:pt idx="13179">
                  <c:v>82.593000000000004</c:v>
                </c:pt>
                <c:pt idx="13180">
                  <c:v>82.581000000000003</c:v>
                </c:pt>
                <c:pt idx="13181">
                  <c:v>82.569000000000003</c:v>
                </c:pt>
                <c:pt idx="13182">
                  <c:v>82.557000000000002</c:v>
                </c:pt>
                <c:pt idx="13183">
                  <c:v>82.52</c:v>
                </c:pt>
                <c:pt idx="13184">
                  <c:v>82.531999999999996</c:v>
                </c:pt>
                <c:pt idx="13185">
                  <c:v>82.52</c:v>
                </c:pt>
                <c:pt idx="13186">
                  <c:v>82.495000000000005</c:v>
                </c:pt>
                <c:pt idx="13187">
                  <c:v>82.471000000000004</c:v>
                </c:pt>
                <c:pt idx="13188">
                  <c:v>82.52</c:v>
                </c:pt>
                <c:pt idx="13189">
                  <c:v>82.507999999999996</c:v>
                </c:pt>
                <c:pt idx="13190">
                  <c:v>82.495000000000005</c:v>
                </c:pt>
                <c:pt idx="13191">
                  <c:v>82.543999999999997</c:v>
                </c:pt>
                <c:pt idx="13192">
                  <c:v>82.531999999999996</c:v>
                </c:pt>
                <c:pt idx="13193">
                  <c:v>82.531999999999996</c:v>
                </c:pt>
                <c:pt idx="13194">
                  <c:v>82.557000000000002</c:v>
                </c:pt>
                <c:pt idx="13195">
                  <c:v>82.52</c:v>
                </c:pt>
                <c:pt idx="13196">
                  <c:v>82.543999999999997</c:v>
                </c:pt>
                <c:pt idx="13197">
                  <c:v>82.557000000000002</c:v>
                </c:pt>
                <c:pt idx="13198">
                  <c:v>82.507999999999996</c:v>
                </c:pt>
                <c:pt idx="13199">
                  <c:v>82.52</c:v>
                </c:pt>
                <c:pt idx="13200">
                  <c:v>82.52</c:v>
                </c:pt>
                <c:pt idx="13201">
                  <c:v>82.495000000000005</c:v>
                </c:pt>
                <c:pt idx="13202">
                  <c:v>82.507999999999996</c:v>
                </c:pt>
                <c:pt idx="13203">
                  <c:v>82.495000000000005</c:v>
                </c:pt>
                <c:pt idx="13204">
                  <c:v>82.531999999999996</c:v>
                </c:pt>
                <c:pt idx="13205">
                  <c:v>82.52</c:v>
                </c:pt>
                <c:pt idx="13206">
                  <c:v>82.52</c:v>
                </c:pt>
                <c:pt idx="13207">
                  <c:v>82.52</c:v>
                </c:pt>
                <c:pt idx="13208">
                  <c:v>82.543999999999997</c:v>
                </c:pt>
                <c:pt idx="13209">
                  <c:v>82.543999999999997</c:v>
                </c:pt>
                <c:pt idx="13210">
                  <c:v>82.581000000000003</c:v>
                </c:pt>
                <c:pt idx="13211">
                  <c:v>82.605000000000004</c:v>
                </c:pt>
                <c:pt idx="13212">
                  <c:v>82.569000000000003</c:v>
                </c:pt>
                <c:pt idx="13213">
                  <c:v>82.569000000000003</c:v>
                </c:pt>
                <c:pt idx="13214">
                  <c:v>82.581000000000003</c:v>
                </c:pt>
                <c:pt idx="13215">
                  <c:v>82.605000000000004</c:v>
                </c:pt>
                <c:pt idx="13216">
                  <c:v>82.605000000000004</c:v>
                </c:pt>
                <c:pt idx="13217">
                  <c:v>82.605000000000004</c:v>
                </c:pt>
                <c:pt idx="13218">
                  <c:v>82.605000000000004</c:v>
                </c:pt>
                <c:pt idx="13219">
                  <c:v>82.593000000000004</c:v>
                </c:pt>
                <c:pt idx="13220">
                  <c:v>82.63</c:v>
                </c:pt>
                <c:pt idx="13221">
                  <c:v>82.593000000000004</c:v>
                </c:pt>
                <c:pt idx="13222">
                  <c:v>82.641999999999996</c:v>
                </c:pt>
                <c:pt idx="13223">
                  <c:v>82.641999999999996</c:v>
                </c:pt>
                <c:pt idx="13224">
                  <c:v>82.653999999999996</c:v>
                </c:pt>
                <c:pt idx="13225">
                  <c:v>82.605000000000004</c:v>
                </c:pt>
                <c:pt idx="13226">
                  <c:v>82.63</c:v>
                </c:pt>
                <c:pt idx="13227">
                  <c:v>82.617999999999995</c:v>
                </c:pt>
                <c:pt idx="13228">
                  <c:v>82.641999999999996</c:v>
                </c:pt>
                <c:pt idx="13229">
                  <c:v>82.641999999999996</c:v>
                </c:pt>
                <c:pt idx="13230">
                  <c:v>82.63</c:v>
                </c:pt>
                <c:pt idx="13231">
                  <c:v>82.653999999999996</c:v>
                </c:pt>
                <c:pt idx="13232">
                  <c:v>82.63</c:v>
                </c:pt>
                <c:pt idx="13233">
                  <c:v>82.63</c:v>
                </c:pt>
                <c:pt idx="13234">
                  <c:v>82.63</c:v>
                </c:pt>
                <c:pt idx="13235">
                  <c:v>82.605000000000004</c:v>
                </c:pt>
                <c:pt idx="13236">
                  <c:v>82.641999999999996</c:v>
                </c:pt>
                <c:pt idx="13237">
                  <c:v>82.63</c:v>
                </c:pt>
                <c:pt idx="13238">
                  <c:v>82.63</c:v>
                </c:pt>
                <c:pt idx="13239">
                  <c:v>82.617999999999995</c:v>
                </c:pt>
                <c:pt idx="13240">
                  <c:v>82.641999999999996</c:v>
                </c:pt>
                <c:pt idx="13241">
                  <c:v>82.63</c:v>
                </c:pt>
                <c:pt idx="13242">
                  <c:v>82.641999999999996</c:v>
                </c:pt>
                <c:pt idx="13243">
                  <c:v>82.641999999999996</c:v>
                </c:pt>
                <c:pt idx="13244">
                  <c:v>82.641999999999996</c:v>
                </c:pt>
                <c:pt idx="13245">
                  <c:v>82.617999999999995</c:v>
                </c:pt>
                <c:pt idx="13246">
                  <c:v>82.63</c:v>
                </c:pt>
                <c:pt idx="13247">
                  <c:v>82.569000000000003</c:v>
                </c:pt>
                <c:pt idx="13248">
                  <c:v>82.581000000000003</c:v>
                </c:pt>
                <c:pt idx="13249">
                  <c:v>82.581000000000003</c:v>
                </c:pt>
                <c:pt idx="13250">
                  <c:v>82.569000000000003</c:v>
                </c:pt>
                <c:pt idx="13251">
                  <c:v>82.543999999999997</c:v>
                </c:pt>
                <c:pt idx="13252">
                  <c:v>82.543999999999997</c:v>
                </c:pt>
                <c:pt idx="13253">
                  <c:v>82.543999999999997</c:v>
                </c:pt>
                <c:pt idx="13254">
                  <c:v>82.569000000000003</c:v>
                </c:pt>
                <c:pt idx="13255">
                  <c:v>82.569000000000003</c:v>
                </c:pt>
                <c:pt idx="13256">
                  <c:v>82.557000000000002</c:v>
                </c:pt>
                <c:pt idx="13257">
                  <c:v>82.593000000000004</c:v>
                </c:pt>
                <c:pt idx="13258">
                  <c:v>82.543999999999997</c:v>
                </c:pt>
                <c:pt idx="13259">
                  <c:v>82.557000000000002</c:v>
                </c:pt>
                <c:pt idx="13260">
                  <c:v>82.531999999999996</c:v>
                </c:pt>
                <c:pt idx="13261">
                  <c:v>82.531999999999996</c:v>
                </c:pt>
                <c:pt idx="13262">
                  <c:v>82.495000000000005</c:v>
                </c:pt>
                <c:pt idx="13263">
                  <c:v>82.483000000000004</c:v>
                </c:pt>
                <c:pt idx="13264">
                  <c:v>82.471000000000004</c:v>
                </c:pt>
                <c:pt idx="13265">
                  <c:v>82.459000000000003</c:v>
                </c:pt>
                <c:pt idx="13266">
                  <c:v>82.447000000000003</c:v>
                </c:pt>
                <c:pt idx="13267">
                  <c:v>82.459000000000003</c:v>
                </c:pt>
                <c:pt idx="13268">
                  <c:v>82.447000000000003</c:v>
                </c:pt>
                <c:pt idx="13269">
                  <c:v>82.447000000000003</c:v>
                </c:pt>
                <c:pt idx="13270">
                  <c:v>82.447000000000003</c:v>
                </c:pt>
                <c:pt idx="13271">
                  <c:v>82.447000000000003</c:v>
                </c:pt>
                <c:pt idx="13272">
                  <c:v>82.447000000000003</c:v>
                </c:pt>
                <c:pt idx="13273">
                  <c:v>82.459000000000003</c:v>
                </c:pt>
                <c:pt idx="13274">
                  <c:v>82.495000000000005</c:v>
                </c:pt>
                <c:pt idx="13275">
                  <c:v>82.495000000000005</c:v>
                </c:pt>
                <c:pt idx="13276">
                  <c:v>82.433999999999997</c:v>
                </c:pt>
                <c:pt idx="13277">
                  <c:v>82.447000000000003</c:v>
                </c:pt>
                <c:pt idx="13278">
                  <c:v>82.447000000000003</c:v>
                </c:pt>
                <c:pt idx="13279">
                  <c:v>82.433999999999997</c:v>
                </c:pt>
                <c:pt idx="13280">
                  <c:v>82.433999999999997</c:v>
                </c:pt>
                <c:pt idx="13281">
                  <c:v>82.397999999999996</c:v>
                </c:pt>
                <c:pt idx="13282">
                  <c:v>82.397999999999996</c:v>
                </c:pt>
                <c:pt idx="13283">
                  <c:v>82.397999999999996</c:v>
                </c:pt>
                <c:pt idx="13284">
                  <c:v>82.41</c:v>
                </c:pt>
                <c:pt idx="13285">
                  <c:v>82.397999999999996</c:v>
                </c:pt>
                <c:pt idx="13286">
                  <c:v>82.41</c:v>
                </c:pt>
                <c:pt idx="13287">
                  <c:v>82.397999999999996</c:v>
                </c:pt>
                <c:pt idx="13288">
                  <c:v>82.385999999999996</c:v>
                </c:pt>
                <c:pt idx="13289">
                  <c:v>82.433999999999997</c:v>
                </c:pt>
                <c:pt idx="13290">
                  <c:v>82.433999999999997</c:v>
                </c:pt>
                <c:pt idx="13291">
                  <c:v>82.421999999999997</c:v>
                </c:pt>
                <c:pt idx="13292">
                  <c:v>82.397999999999996</c:v>
                </c:pt>
                <c:pt idx="13293">
                  <c:v>82.385999999999996</c:v>
                </c:pt>
                <c:pt idx="13294">
                  <c:v>82.421999999999997</c:v>
                </c:pt>
                <c:pt idx="13295">
                  <c:v>82.41</c:v>
                </c:pt>
                <c:pt idx="13296">
                  <c:v>82.421999999999997</c:v>
                </c:pt>
                <c:pt idx="13297">
                  <c:v>82.41</c:v>
                </c:pt>
                <c:pt idx="13298">
                  <c:v>82.397999999999996</c:v>
                </c:pt>
                <c:pt idx="13299">
                  <c:v>82.361000000000004</c:v>
                </c:pt>
                <c:pt idx="13300">
                  <c:v>82.385999999999996</c:v>
                </c:pt>
                <c:pt idx="13301">
                  <c:v>82.433999999999997</c:v>
                </c:pt>
                <c:pt idx="13302">
                  <c:v>82.433999999999997</c:v>
                </c:pt>
                <c:pt idx="13303">
                  <c:v>82.41</c:v>
                </c:pt>
                <c:pt idx="13304">
                  <c:v>82.459000000000003</c:v>
                </c:pt>
                <c:pt idx="13305">
                  <c:v>82.459000000000003</c:v>
                </c:pt>
                <c:pt idx="13306">
                  <c:v>82.495000000000005</c:v>
                </c:pt>
                <c:pt idx="13307">
                  <c:v>82.507999999999996</c:v>
                </c:pt>
                <c:pt idx="13308">
                  <c:v>82.52</c:v>
                </c:pt>
                <c:pt idx="13309">
                  <c:v>82.495000000000005</c:v>
                </c:pt>
                <c:pt idx="13310">
                  <c:v>82.52</c:v>
                </c:pt>
                <c:pt idx="13311">
                  <c:v>82.531999999999996</c:v>
                </c:pt>
                <c:pt idx="13312">
                  <c:v>82.543999999999997</c:v>
                </c:pt>
                <c:pt idx="13313">
                  <c:v>82.569000000000003</c:v>
                </c:pt>
                <c:pt idx="13314">
                  <c:v>82.557000000000002</c:v>
                </c:pt>
                <c:pt idx="13315">
                  <c:v>82.557000000000002</c:v>
                </c:pt>
                <c:pt idx="13316">
                  <c:v>82.581000000000003</c:v>
                </c:pt>
                <c:pt idx="13317">
                  <c:v>82.605000000000004</c:v>
                </c:pt>
                <c:pt idx="13318">
                  <c:v>82.617999999999995</c:v>
                </c:pt>
                <c:pt idx="13319">
                  <c:v>82.617999999999995</c:v>
                </c:pt>
                <c:pt idx="13320">
                  <c:v>82.593000000000004</c:v>
                </c:pt>
                <c:pt idx="13321">
                  <c:v>82.63</c:v>
                </c:pt>
                <c:pt idx="13322">
                  <c:v>82.605000000000004</c:v>
                </c:pt>
                <c:pt idx="13323">
                  <c:v>82.617999999999995</c:v>
                </c:pt>
                <c:pt idx="13324">
                  <c:v>82.617999999999995</c:v>
                </c:pt>
                <c:pt idx="13325">
                  <c:v>82.605000000000004</c:v>
                </c:pt>
                <c:pt idx="13326">
                  <c:v>82.581000000000003</c:v>
                </c:pt>
                <c:pt idx="13327">
                  <c:v>82.593000000000004</c:v>
                </c:pt>
                <c:pt idx="13328">
                  <c:v>82.531999999999996</c:v>
                </c:pt>
                <c:pt idx="13329">
                  <c:v>82.557000000000002</c:v>
                </c:pt>
                <c:pt idx="13330">
                  <c:v>82.569000000000003</c:v>
                </c:pt>
                <c:pt idx="13331">
                  <c:v>82.569000000000003</c:v>
                </c:pt>
                <c:pt idx="13332">
                  <c:v>82.581000000000003</c:v>
                </c:pt>
                <c:pt idx="13333">
                  <c:v>82.617999999999995</c:v>
                </c:pt>
                <c:pt idx="13334">
                  <c:v>82.641999999999996</c:v>
                </c:pt>
                <c:pt idx="13335">
                  <c:v>82.665999999999997</c:v>
                </c:pt>
                <c:pt idx="13336">
                  <c:v>82.679000000000002</c:v>
                </c:pt>
                <c:pt idx="13337">
                  <c:v>82.727000000000004</c:v>
                </c:pt>
                <c:pt idx="13338">
                  <c:v>82.703000000000003</c:v>
                </c:pt>
                <c:pt idx="13339">
                  <c:v>82.715000000000003</c:v>
                </c:pt>
                <c:pt idx="13340">
                  <c:v>82.751999999999995</c:v>
                </c:pt>
                <c:pt idx="13341">
                  <c:v>82.751999999999995</c:v>
                </c:pt>
                <c:pt idx="13342">
                  <c:v>82.715000000000003</c:v>
                </c:pt>
                <c:pt idx="13343">
                  <c:v>82.727000000000004</c:v>
                </c:pt>
                <c:pt idx="13344">
                  <c:v>82.703000000000003</c:v>
                </c:pt>
                <c:pt idx="13345">
                  <c:v>82.703000000000003</c:v>
                </c:pt>
                <c:pt idx="13346">
                  <c:v>82.691000000000003</c:v>
                </c:pt>
                <c:pt idx="13347">
                  <c:v>82.665999999999997</c:v>
                </c:pt>
                <c:pt idx="13348">
                  <c:v>82.653999999999996</c:v>
                </c:pt>
                <c:pt idx="13349">
                  <c:v>82.665999999999997</c:v>
                </c:pt>
                <c:pt idx="13350">
                  <c:v>82.679000000000002</c:v>
                </c:pt>
                <c:pt idx="13351">
                  <c:v>82.665999999999997</c:v>
                </c:pt>
                <c:pt idx="13352">
                  <c:v>82.691000000000003</c:v>
                </c:pt>
                <c:pt idx="13353">
                  <c:v>82.665999999999997</c:v>
                </c:pt>
                <c:pt idx="13354">
                  <c:v>82.665999999999997</c:v>
                </c:pt>
                <c:pt idx="13355">
                  <c:v>82.653999999999996</c:v>
                </c:pt>
                <c:pt idx="13356">
                  <c:v>82.641999999999996</c:v>
                </c:pt>
                <c:pt idx="13357">
                  <c:v>82.641999999999996</c:v>
                </c:pt>
                <c:pt idx="13358">
                  <c:v>82.617999999999995</c:v>
                </c:pt>
                <c:pt idx="13359">
                  <c:v>82.593000000000004</c:v>
                </c:pt>
                <c:pt idx="13360">
                  <c:v>82.593000000000004</c:v>
                </c:pt>
                <c:pt idx="13361">
                  <c:v>82.543999999999997</c:v>
                </c:pt>
                <c:pt idx="13362">
                  <c:v>82.557000000000002</c:v>
                </c:pt>
                <c:pt idx="13363">
                  <c:v>82.557000000000002</c:v>
                </c:pt>
                <c:pt idx="13364">
                  <c:v>82.543999999999997</c:v>
                </c:pt>
                <c:pt idx="13365">
                  <c:v>82.52</c:v>
                </c:pt>
                <c:pt idx="13366">
                  <c:v>82.543999999999997</c:v>
                </c:pt>
                <c:pt idx="13367">
                  <c:v>82.531999999999996</c:v>
                </c:pt>
                <c:pt idx="13368">
                  <c:v>82.557000000000002</c:v>
                </c:pt>
                <c:pt idx="13369">
                  <c:v>82.557000000000002</c:v>
                </c:pt>
                <c:pt idx="13370">
                  <c:v>82.569000000000003</c:v>
                </c:pt>
                <c:pt idx="13371">
                  <c:v>82.593000000000004</c:v>
                </c:pt>
                <c:pt idx="13372">
                  <c:v>82.581000000000003</c:v>
                </c:pt>
                <c:pt idx="13373">
                  <c:v>82.569000000000003</c:v>
                </c:pt>
                <c:pt idx="13374">
                  <c:v>82.543999999999997</c:v>
                </c:pt>
                <c:pt idx="13375">
                  <c:v>82.569000000000003</c:v>
                </c:pt>
                <c:pt idx="13376">
                  <c:v>82.507999999999996</c:v>
                </c:pt>
                <c:pt idx="13377">
                  <c:v>82.483000000000004</c:v>
                </c:pt>
                <c:pt idx="13378">
                  <c:v>82.459000000000003</c:v>
                </c:pt>
                <c:pt idx="13379">
                  <c:v>82.447000000000003</c:v>
                </c:pt>
                <c:pt idx="13380">
                  <c:v>82.459000000000003</c:v>
                </c:pt>
                <c:pt idx="13381">
                  <c:v>82.447000000000003</c:v>
                </c:pt>
                <c:pt idx="13382">
                  <c:v>82.397999999999996</c:v>
                </c:pt>
                <c:pt idx="13383">
                  <c:v>82.433999999999997</c:v>
                </c:pt>
                <c:pt idx="13384">
                  <c:v>82.421999999999997</c:v>
                </c:pt>
                <c:pt idx="13385">
                  <c:v>82.421999999999997</c:v>
                </c:pt>
                <c:pt idx="13386">
                  <c:v>82.459000000000003</c:v>
                </c:pt>
                <c:pt idx="13387">
                  <c:v>82.397999999999996</c:v>
                </c:pt>
                <c:pt idx="13388">
                  <c:v>82.397999999999996</c:v>
                </c:pt>
                <c:pt idx="13389">
                  <c:v>82.41</c:v>
                </c:pt>
                <c:pt idx="13390">
                  <c:v>82.361000000000004</c:v>
                </c:pt>
                <c:pt idx="13391">
                  <c:v>82.361000000000004</c:v>
                </c:pt>
                <c:pt idx="13392">
                  <c:v>82.397999999999996</c:v>
                </c:pt>
                <c:pt idx="13393">
                  <c:v>82.349000000000004</c:v>
                </c:pt>
                <c:pt idx="13394">
                  <c:v>82.337000000000003</c:v>
                </c:pt>
                <c:pt idx="13395">
                  <c:v>82.337000000000003</c:v>
                </c:pt>
                <c:pt idx="13396">
                  <c:v>82.337000000000003</c:v>
                </c:pt>
                <c:pt idx="13397">
                  <c:v>82.337000000000003</c:v>
                </c:pt>
                <c:pt idx="13398">
                  <c:v>82.361000000000004</c:v>
                </c:pt>
                <c:pt idx="13399">
                  <c:v>82.385999999999996</c:v>
                </c:pt>
                <c:pt idx="13400">
                  <c:v>82.385999999999996</c:v>
                </c:pt>
                <c:pt idx="13401">
                  <c:v>82.41</c:v>
                </c:pt>
                <c:pt idx="13402">
                  <c:v>82.397999999999996</c:v>
                </c:pt>
                <c:pt idx="13403">
                  <c:v>82.447000000000003</c:v>
                </c:pt>
                <c:pt idx="13404">
                  <c:v>82.459000000000003</c:v>
                </c:pt>
                <c:pt idx="13405">
                  <c:v>82.459000000000003</c:v>
                </c:pt>
                <c:pt idx="13406">
                  <c:v>82.447000000000003</c:v>
                </c:pt>
                <c:pt idx="13407">
                  <c:v>82.459000000000003</c:v>
                </c:pt>
                <c:pt idx="13408">
                  <c:v>82.471000000000004</c:v>
                </c:pt>
                <c:pt idx="13409">
                  <c:v>82.447000000000003</c:v>
                </c:pt>
                <c:pt idx="13410">
                  <c:v>82.459000000000003</c:v>
                </c:pt>
                <c:pt idx="13411">
                  <c:v>82.447000000000003</c:v>
                </c:pt>
                <c:pt idx="13412">
                  <c:v>82.421999999999997</c:v>
                </c:pt>
                <c:pt idx="13413">
                  <c:v>82.459000000000003</c:v>
                </c:pt>
                <c:pt idx="13414">
                  <c:v>82.483000000000004</c:v>
                </c:pt>
                <c:pt idx="13415">
                  <c:v>82.52</c:v>
                </c:pt>
                <c:pt idx="13416">
                  <c:v>82.52</c:v>
                </c:pt>
                <c:pt idx="13417">
                  <c:v>82.557000000000002</c:v>
                </c:pt>
                <c:pt idx="13418">
                  <c:v>82.581000000000003</c:v>
                </c:pt>
                <c:pt idx="13419">
                  <c:v>82.543999999999997</c:v>
                </c:pt>
                <c:pt idx="13420">
                  <c:v>82.569000000000003</c:v>
                </c:pt>
                <c:pt idx="13421">
                  <c:v>82.581000000000003</c:v>
                </c:pt>
                <c:pt idx="13422">
                  <c:v>82.569000000000003</c:v>
                </c:pt>
                <c:pt idx="13423">
                  <c:v>82.569000000000003</c:v>
                </c:pt>
                <c:pt idx="13424">
                  <c:v>82.557000000000002</c:v>
                </c:pt>
                <c:pt idx="13425">
                  <c:v>82.543999999999997</c:v>
                </c:pt>
                <c:pt idx="13426">
                  <c:v>82.543999999999997</c:v>
                </c:pt>
                <c:pt idx="13427">
                  <c:v>82.543999999999997</c:v>
                </c:pt>
                <c:pt idx="13428">
                  <c:v>82.543999999999997</c:v>
                </c:pt>
                <c:pt idx="13429">
                  <c:v>82.531999999999996</c:v>
                </c:pt>
                <c:pt idx="13430">
                  <c:v>82.569000000000003</c:v>
                </c:pt>
                <c:pt idx="13431">
                  <c:v>82.557000000000002</c:v>
                </c:pt>
                <c:pt idx="13432">
                  <c:v>82.605000000000004</c:v>
                </c:pt>
                <c:pt idx="13433">
                  <c:v>82.581000000000003</c:v>
                </c:pt>
                <c:pt idx="13434">
                  <c:v>82.653999999999996</c:v>
                </c:pt>
                <c:pt idx="13435">
                  <c:v>82.617999999999995</c:v>
                </c:pt>
                <c:pt idx="13436">
                  <c:v>82.641999999999996</c:v>
                </c:pt>
                <c:pt idx="13437">
                  <c:v>82.679000000000002</c:v>
                </c:pt>
                <c:pt idx="13438">
                  <c:v>82.665999999999997</c:v>
                </c:pt>
                <c:pt idx="13439">
                  <c:v>82.653999999999996</c:v>
                </c:pt>
                <c:pt idx="13440">
                  <c:v>82.653999999999996</c:v>
                </c:pt>
                <c:pt idx="13441">
                  <c:v>82.641999999999996</c:v>
                </c:pt>
                <c:pt idx="13442">
                  <c:v>82.641999999999996</c:v>
                </c:pt>
                <c:pt idx="13443">
                  <c:v>82.63</c:v>
                </c:pt>
                <c:pt idx="13444">
                  <c:v>82.63</c:v>
                </c:pt>
                <c:pt idx="13445">
                  <c:v>82.617999999999995</c:v>
                </c:pt>
                <c:pt idx="13446">
                  <c:v>82.641999999999996</c:v>
                </c:pt>
                <c:pt idx="13447">
                  <c:v>82.617999999999995</c:v>
                </c:pt>
                <c:pt idx="13448">
                  <c:v>82.581000000000003</c:v>
                </c:pt>
                <c:pt idx="13449">
                  <c:v>82.581000000000003</c:v>
                </c:pt>
                <c:pt idx="13450">
                  <c:v>82.605000000000004</c:v>
                </c:pt>
                <c:pt idx="13451">
                  <c:v>82.581000000000003</c:v>
                </c:pt>
                <c:pt idx="13452">
                  <c:v>82.581000000000003</c:v>
                </c:pt>
                <c:pt idx="13453">
                  <c:v>82.593000000000004</c:v>
                </c:pt>
                <c:pt idx="13454">
                  <c:v>82.569000000000003</c:v>
                </c:pt>
                <c:pt idx="13455">
                  <c:v>82.531999999999996</c:v>
                </c:pt>
                <c:pt idx="13456">
                  <c:v>82.531999999999996</c:v>
                </c:pt>
                <c:pt idx="13457">
                  <c:v>82.471000000000004</c:v>
                </c:pt>
                <c:pt idx="13458">
                  <c:v>82.471000000000004</c:v>
                </c:pt>
                <c:pt idx="13459">
                  <c:v>82.483000000000004</c:v>
                </c:pt>
                <c:pt idx="13460">
                  <c:v>82.459000000000003</c:v>
                </c:pt>
                <c:pt idx="13461">
                  <c:v>82.433999999999997</c:v>
                </c:pt>
                <c:pt idx="13462">
                  <c:v>82.421999999999997</c:v>
                </c:pt>
                <c:pt idx="13463">
                  <c:v>82.421999999999997</c:v>
                </c:pt>
                <c:pt idx="13464">
                  <c:v>82.421999999999997</c:v>
                </c:pt>
                <c:pt idx="13465">
                  <c:v>82.421999999999997</c:v>
                </c:pt>
                <c:pt idx="13466">
                  <c:v>82.41</c:v>
                </c:pt>
                <c:pt idx="13467">
                  <c:v>82.41</c:v>
                </c:pt>
                <c:pt idx="13468">
                  <c:v>82.421999999999997</c:v>
                </c:pt>
                <c:pt idx="13469">
                  <c:v>82.41</c:v>
                </c:pt>
                <c:pt idx="13470">
                  <c:v>82.397999999999996</c:v>
                </c:pt>
                <c:pt idx="13471">
                  <c:v>82.41</c:v>
                </c:pt>
                <c:pt idx="13472">
                  <c:v>82.373000000000005</c:v>
                </c:pt>
                <c:pt idx="13473">
                  <c:v>82.361000000000004</c:v>
                </c:pt>
                <c:pt idx="13474">
                  <c:v>82.325000000000003</c:v>
                </c:pt>
                <c:pt idx="13475">
                  <c:v>82.337000000000003</c:v>
                </c:pt>
                <c:pt idx="13476">
                  <c:v>82.3</c:v>
                </c:pt>
                <c:pt idx="13477">
                  <c:v>82.287999999999997</c:v>
                </c:pt>
                <c:pt idx="13478">
                  <c:v>82.275999999999996</c:v>
                </c:pt>
                <c:pt idx="13479">
                  <c:v>82.263999999999996</c:v>
                </c:pt>
                <c:pt idx="13480">
                  <c:v>82.287999999999997</c:v>
                </c:pt>
                <c:pt idx="13481">
                  <c:v>82.311999999999998</c:v>
                </c:pt>
                <c:pt idx="13482">
                  <c:v>82.263999999999996</c:v>
                </c:pt>
                <c:pt idx="13483">
                  <c:v>82.263999999999996</c:v>
                </c:pt>
                <c:pt idx="13484">
                  <c:v>82.287999999999997</c:v>
                </c:pt>
                <c:pt idx="13485">
                  <c:v>82.251000000000005</c:v>
                </c:pt>
                <c:pt idx="13486">
                  <c:v>82.251000000000005</c:v>
                </c:pt>
                <c:pt idx="13487">
                  <c:v>82.227000000000004</c:v>
                </c:pt>
                <c:pt idx="13488">
                  <c:v>82.227000000000004</c:v>
                </c:pt>
                <c:pt idx="13489">
                  <c:v>82.215000000000003</c:v>
                </c:pt>
                <c:pt idx="13490">
                  <c:v>82.165999999999997</c:v>
                </c:pt>
                <c:pt idx="13491">
                  <c:v>82.177999999999997</c:v>
                </c:pt>
                <c:pt idx="13492">
                  <c:v>82.177999999999997</c:v>
                </c:pt>
                <c:pt idx="13493">
                  <c:v>82.165999999999997</c:v>
                </c:pt>
                <c:pt idx="13494">
                  <c:v>82.19</c:v>
                </c:pt>
                <c:pt idx="13495">
                  <c:v>82.227000000000004</c:v>
                </c:pt>
                <c:pt idx="13496">
                  <c:v>82.251000000000005</c:v>
                </c:pt>
                <c:pt idx="13497">
                  <c:v>82.227000000000004</c:v>
                </c:pt>
                <c:pt idx="13498">
                  <c:v>82.275999999999996</c:v>
                </c:pt>
                <c:pt idx="13499">
                  <c:v>82.275999999999996</c:v>
                </c:pt>
                <c:pt idx="13500">
                  <c:v>82.325000000000003</c:v>
                </c:pt>
                <c:pt idx="13501">
                  <c:v>82.311999999999998</c:v>
                </c:pt>
                <c:pt idx="13502">
                  <c:v>82.325000000000003</c:v>
                </c:pt>
                <c:pt idx="13503">
                  <c:v>82.337000000000003</c:v>
                </c:pt>
                <c:pt idx="13504">
                  <c:v>82.361000000000004</c:v>
                </c:pt>
                <c:pt idx="13505">
                  <c:v>82.337000000000003</c:v>
                </c:pt>
                <c:pt idx="13506">
                  <c:v>82.287999999999997</c:v>
                </c:pt>
                <c:pt idx="13507">
                  <c:v>82.311999999999998</c:v>
                </c:pt>
                <c:pt idx="13508">
                  <c:v>82.3</c:v>
                </c:pt>
                <c:pt idx="13509">
                  <c:v>82.275999999999996</c:v>
                </c:pt>
                <c:pt idx="13510">
                  <c:v>82.275999999999996</c:v>
                </c:pt>
                <c:pt idx="13511">
                  <c:v>82.263999999999996</c:v>
                </c:pt>
                <c:pt idx="13512">
                  <c:v>82.263999999999996</c:v>
                </c:pt>
                <c:pt idx="13513">
                  <c:v>82.3</c:v>
                </c:pt>
                <c:pt idx="13514">
                  <c:v>82.311999999999998</c:v>
                </c:pt>
                <c:pt idx="13515">
                  <c:v>82.325000000000003</c:v>
                </c:pt>
                <c:pt idx="13516">
                  <c:v>82.337000000000003</c:v>
                </c:pt>
                <c:pt idx="13517">
                  <c:v>82.349000000000004</c:v>
                </c:pt>
                <c:pt idx="13518">
                  <c:v>82.385999999999996</c:v>
                </c:pt>
                <c:pt idx="13519">
                  <c:v>82.433999999999997</c:v>
                </c:pt>
                <c:pt idx="13520">
                  <c:v>82.397999999999996</c:v>
                </c:pt>
                <c:pt idx="13521">
                  <c:v>82.421999999999997</c:v>
                </c:pt>
                <c:pt idx="13522">
                  <c:v>82.421999999999997</c:v>
                </c:pt>
                <c:pt idx="13523">
                  <c:v>82.397999999999996</c:v>
                </c:pt>
                <c:pt idx="13524">
                  <c:v>82.397999999999996</c:v>
                </c:pt>
                <c:pt idx="13525">
                  <c:v>82.373000000000005</c:v>
                </c:pt>
                <c:pt idx="13526">
                  <c:v>82.41</c:v>
                </c:pt>
                <c:pt idx="13527">
                  <c:v>82.41</c:v>
                </c:pt>
                <c:pt idx="13528">
                  <c:v>82.397999999999996</c:v>
                </c:pt>
                <c:pt idx="13529">
                  <c:v>82.397999999999996</c:v>
                </c:pt>
                <c:pt idx="13530">
                  <c:v>82.397999999999996</c:v>
                </c:pt>
                <c:pt idx="13531">
                  <c:v>82.41</c:v>
                </c:pt>
                <c:pt idx="13532">
                  <c:v>82.397999999999996</c:v>
                </c:pt>
                <c:pt idx="13533">
                  <c:v>82.373000000000005</c:v>
                </c:pt>
                <c:pt idx="13534">
                  <c:v>82.433999999999997</c:v>
                </c:pt>
                <c:pt idx="13535">
                  <c:v>82.447000000000003</c:v>
                </c:pt>
                <c:pt idx="13536">
                  <c:v>82.447000000000003</c:v>
                </c:pt>
                <c:pt idx="13537">
                  <c:v>82.433999999999997</c:v>
                </c:pt>
                <c:pt idx="13538">
                  <c:v>82.433999999999997</c:v>
                </c:pt>
                <c:pt idx="13539">
                  <c:v>82.41</c:v>
                </c:pt>
                <c:pt idx="13540">
                  <c:v>82.385999999999996</c:v>
                </c:pt>
                <c:pt idx="13541">
                  <c:v>82.373000000000005</c:v>
                </c:pt>
                <c:pt idx="13542">
                  <c:v>82.373000000000005</c:v>
                </c:pt>
                <c:pt idx="13543">
                  <c:v>82.373000000000005</c:v>
                </c:pt>
                <c:pt idx="13544">
                  <c:v>82.361000000000004</c:v>
                </c:pt>
                <c:pt idx="13545">
                  <c:v>82.287999999999997</c:v>
                </c:pt>
                <c:pt idx="13546">
                  <c:v>82.311999999999998</c:v>
                </c:pt>
                <c:pt idx="13547">
                  <c:v>82.3</c:v>
                </c:pt>
                <c:pt idx="13548">
                  <c:v>82.311999999999998</c:v>
                </c:pt>
                <c:pt idx="13549">
                  <c:v>82.275999999999996</c:v>
                </c:pt>
                <c:pt idx="13550">
                  <c:v>82.263999999999996</c:v>
                </c:pt>
                <c:pt idx="13551">
                  <c:v>82.263999999999996</c:v>
                </c:pt>
                <c:pt idx="13552">
                  <c:v>82.251000000000005</c:v>
                </c:pt>
                <c:pt idx="13553">
                  <c:v>82.263999999999996</c:v>
                </c:pt>
                <c:pt idx="13554">
                  <c:v>82.251000000000005</c:v>
                </c:pt>
                <c:pt idx="13555">
                  <c:v>82.239000000000004</c:v>
                </c:pt>
                <c:pt idx="13556">
                  <c:v>82.239000000000004</c:v>
                </c:pt>
                <c:pt idx="13557">
                  <c:v>82.215000000000003</c:v>
                </c:pt>
                <c:pt idx="13558">
                  <c:v>82.215000000000003</c:v>
                </c:pt>
                <c:pt idx="13559">
                  <c:v>82.201999999999998</c:v>
                </c:pt>
                <c:pt idx="13560">
                  <c:v>82.165999999999997</c:v>
                </c:pt>
                <c:pt idx="13561">
                  <c:v>82.177999999999997</c:v>
                </c:pt>
                <c:pt idx="13562">
                  <c:v>82.177999999999997</c:v>
                </c:pt>
                <c:pt idx="13563">
                  <c:v>82.153999999999996</c:v>
                </c:pt>
                <c:pt idx="13564">
                  <c:v>82.141000000000005</c:v>
                </c:pt>
                <c:pt idx="13565">
                  <c:v>82.165999999999997</c:v>
                </c:pt>
                <c:pt idx="13566">
                  <c:v>82.117000000000004</c:v>
                </c:pt>
                <c:pt idx="13567">
                  <c:v>82.117000000000004</c:v>
                </c:pt>
                <c:pt idx="13568">
                  <c:v>82.105000000000004</c:v>
                </c:pt>
                <c:pt idx="13569">
                  <c:v>82.08</c:v>
                </c:pt>
                <c:pt idx="13570">
                  <c:v>82.067999999999998</c:v>
                </c:pt>
                <c:pt idx="13571">
                  <c:v>82.105000000000004</c:v>
                </c:pt>
                <c:pt idx="13572">
                  <c:v>82.105000000000004</c:v>
                </c:pt>
                <c:pt idx="13573">
                  <c:v>82.105000000000004</c:v>
                </c:pt>
                <c:pt idx="13574">
                  <c:v>82.105000000000004</c:v>
                </c:pt>
                <c:pt idx="13575">
                  <c:v>82.105000000000004</c:v>
                </c:pt>
                <c:pt idx="13576">
                  <c:v>82.093000000000004</c:v>
                </c:pt>
                <c:pt idx="13577">
                  <c:v>82.093000000000004</c:v>
                </c:pt>
                <c:pt idx="13578">
                  <c:v>82.08</c:v>
                </c:pt>
                <c:pt idx="13579">
                  <c:v>82.093000000000004</c:v>
                </c:pt>
                <c:pt idx="13580">
                  <c:v>82.055999999999997</c:v>
                </c:pt>
                <c:pt idx="13581">
                  <c:v>82.031999999999996</c:v>
                </c:pt>
                <c:pt idx="13582">
                  <c:v>82.019000000000005</c:v>
                </c:pt>
                <c:pt idx="13583">
                  <c:v>82.019000000000005</c:v>
                </c:pt>
                <c:pt idx="13584">
                  <c:v>81.995000000000005</c:v>
                </c:pt>
                <c:pt idx="13585">
                  <c:v>81.995000000000005</c:v>
                </c:pt>
                <c:pt idx="13586">
                  <c:v>81.971000000000004</c:v>
                </c:pt>
                <c:pt idx="13587">
                  <c:v>81.971000000000004</c:v>
                </c:pt>
                <c:pt idx="13588">
                  <c:v>82.019000000000005</c:v>
                </c:pt>
                <c:pt idx="13589">
                  <c:v>81.995000000000005</c:v>
                </c:pt>
                <c:pt idx="13590">
                  <c:v>82.019000000000005</c:v>
                </c:pt>
                <c:pt idx="13591">
                  <c:v>82.043999999999997</c:v>
                </c:pt>
                <c:pt idx="13592">
                  <c:v>82.031999999999996</c:v>
                </c:pt>
                <c:pt idx="13593">
                  <c:v>82.067999999999998</c:v>
                </c:pt>
                <c:pt idx="13594">
                  <c:v>82.093000000000004</c:v>
                </c:pt>
                <c:pt idx="13595">
                  <c:v>82.043999999999997</c:v>
                </c:pt>
                <c:pt idx="13596">
                  <c:v>82.043999999999997</c:v>
                </c:pt>
                <c:pt idx="13597">
                  <c:v>82.08</c:v>
                </c:pt>
                <c:pt idx="13598">
                  <c:v>82.055999999999997</c:v>
                </c:pt>
                <c:pt idx="13599">
                  <c:v>82.031999999999996</c:v>
                </c:pt>
                <c:pt idx="13600">
                  <c:v>82.067999999999998</c:v>
                </c:pt>
                <c:pt idx="13601">
                  <c:v>82.031999999999996</c:v>
                </c:pt>
                <c:pt idx="13602">
                  <c:v>82.067999999999998</c:v>
                </c:pt>
                <c:pt idx="13603">
                  <c:v>82.031999999999996</c:v>
                </c:pt>
                <c:pt idx="13604">
                  <c:v>82.031999999999996</c:v>
                </c:pt>
                <c:pt idx="13605">
                  <c:v>82.08</c:v>
                </c:pt>
                <c:pt idx="13606">
                  <c:v>82.043999999999997</c:v>
                </c:pt>
                <c:pt idx="13607">
                  <c:v>82.067999999999998</c:v>
                </c:pt>
                <c:pt idx="13608">
                  <c:v>82.067999999999998</c:v>
                </c:pt>
                <c:pt idx="13609">
                  <c:v>82.093000000000004</c:v>
                </c:pt>
                <c:pt idx="13610">
                  <c:v>82.043999999999997</c:v>
                </c:pt>
                <c:pt idx="13611">
                  <c:v>82.117000000000004</c:v>
                </c:pt>
                <c:pt idx="13612">
                  <c:v>82.117000000000004</c:v>
                </c:pt>
                <c:pt idx="13613">
                  <c:v>82.105000000000004</c:v>
                </c:pt>
                <c:pt idx="13614">
                  <c:v>82.093000000000004</c:v>
                </c:pt>
                <c:pt idx="13615">
                  <c:v>82.055999999999997</c:v>
                </c:pt>
                <c:pt idx="13616">
                  <c:v>82.093000000000004</c:v>
                </c:pt>
                <c:pt idx="13617">
                  <c:v>82.093000000000004</c:v>
                </c:pt>
                <c:pt idx="13618">
                  <c:v>82.08</c:v>
                </c:pt>
                <c:pt idx="13619">
                  <c:v>82.093000000000004</c:v>
                </c:pt>
                <c:pt idx="13620">
                  <c:v>82.067999999999998</c:v>
                </c:pt>
                <c:pt idx="13621">
                  <c:v>82.067999999999998</c:v>
                </c:pt>
                <c:pt idx="13622">
                  <c:v>82.043999999999997</c:v>
                </c:pt>
                <c:pt idx="13623">
                  <c:v>82.093000000000004</c:v>
                </c:pt>
                <c:pt idx="13624">
                  <c:v>82.08</c:v>
                </c:pt>
                <c:pt idx="13625">
                  <c:v>82.093000000000004</c:v>
                </c:pt>
                <c:pt idx="13626">
                  <c:v>82.105000000000004</c:v>
                </c:pt>
                <c:pt idx="13627">
                  <c:v>82.105000000000004</c:v>
                </c:pt>
                <c:pt idx="13628">
                  <c:v>82.117000000000004</c:v>
                </c:pt>
                <c:pt idx="13629">
                  <c:v>82.153999999999996</c:v>
                </c:pt>
                <c:pt idx="13630">
                  <c:v>82.117000000000004</c:v>
                </c:pt>
                <c:pt idx="13631">
                  <c:v>82.117000000000004</c:v>
                </c:pt>
                <c:pt idx="13632">
                  <c:v>82.105000000000004</c:v>
                </c:pt>
                <c:pt idx="13633">
                  <c:v>82.093000000000004</c:v>
                </c:pt>
                <c:pt idx="13634">
                  <c:v>82.031999999999996</c:v>
                </c:pt>
                <c:pt idx="13635">
                  <c:v>82.055999999999997</c:v>
                </c:pt>
                <c:pt idx="13636">
                  <c:v>82.031999999999996</c:v>
                </c:pt>
                <c:pt idx="13637">
                  <c:v>82.019000000000005</c:v>
                </c:pt>
                <c:pt idx="13638">
                  <c:v>82.019000000000005</c:v>
                </c:pt>
                <c:pt idx="13639">
                  <c:v>82.019000000000005</c:v>
                </c:pt>
                <c:pt idx="13640">
                  <c:v>81.995000000000005</c:v>
                </c:pt>
                <c:pt idx="13641">
                  <c:v>82.019000000000005</c:v>
                </c:pt>
                <c:pt idx="13642">
                  <c:v>82.007000000000005</c:v>
                </c:pt>
                <c:pt idx="13643">
                  <c:v>82.031999999999996</c:v>
                </c:pt>
                <c:pt idx="13644">
                  <c:v>82.007000000000005</c:v>
                </c:pt>
                <c:pt idx="13645">
                  <c:v>81.995000000000005</c:v>
                </c:pt>
                <c:pt idx="13646">
                  <c:v>81.983000000000004</c:v>
                </c:pt>
                <c:pt idx="13647">
                  <c:v>81.983000000000004</c:v>
                </c:pt>
                <c:pt idx="13648">
                  <c:v>81.971000000000004</c:v>
                </c:pt>
                <c:pt idx="13649">
                  <c:v>81.983000000000004</c:v>
                </c:pt>
                <c:pt idx="13650">
                  <c:v>81.921999999999997</c:v>
                </c:pt>
                <c:pt idx="13651">
                  <c:v>81.945999999999998</c:v>
                </c:pt>
                <c:pt idx="13652">
                  <c:v>81.933999999999997</c:v>
                </c:pt>
                <c:pt idx="13653">
                  <c:v>81.933999999999997</c:v>
                </c:pt>
                <c:pt idx="13654">
                  <c:v>81.91</c:v>
                </c:pt>
                <c:pt idx="13655">
                  <c:v>81.91</c:v>
                </c:pt>
                <c:pt idx="13656">
                  <c:v>81.897000000000006</c:v>
                </c:pt>
                <c:pt idx="13657">
                  <c:v>81.873000000000005</c:v>
                </c:pt>
                <c:pt idx="13658">
                  <c:v>81.91</c:v>
                </c:pt>
                <c:pt idx="13659">
                  <c:v>81.873000000000005</c:v>
                </c:pt>
                <c:pt idx="13660">
                  <c:v>81.861000000000004</c:v>
                </c:pt>
                <c:pt idx="13661">
                  <c:v>81.847999999999999</c:v>
                </c:pt>
                <c:pt idx="13662">
                  <c:v>81.847999999999999</c:v>
                </c:pt>
                <c:pt idx="13663">
                  <c:v>81.861000000000004</c:v>
                </c:pt>
                <c:pt idx="13664">
                  <c:v>81.823999999999998</c:v>
                </c:pt>
                <c:pt idx="13665">
                  <c:v>81.787000000000006</c:v>
                </c:pt>
                <c:pt idx="13666">
                  <c:v>81.763000000000005</c:v>
                </c:pt>
                <c:pt idx="13667">
                  <c:v>81.8</c:v>
                </c:pt>
                <c:pt idx="13668">
                  <c:v>81.8</c:v>
                </c:pt>
                <c:pt idx="13669">
                  <c:v>81.787000000000006</c:v>
                </c:pt>
                <c:pt idx="13670">
                  <c:v>81.787000000000006</c:v>
                </c:pt>
                <c:pt idx="13671">
                  <c:v>81.775000000000006</c:v>
                </c:pt>
                <c:pt idx="13672">
                  <c:v>81.787000000000006</c:v>
                </c:pt>
                <c:pt idx="13673">
                  <c:v>81.751000000000005</c:v>
                </c:pt>
                <c:pt idx="13674">
                  <c:v>81.811999999999998</c:v>
                </c:pt>
                <c:pt idx="13675">
                  <c:v>81.763000000000005</c:v>
                </c:pt>
                <c:pt idx="13676">
                  <c:v>81.775000000000006</c:v>
                </c:pt>
                <c:pt idx="13677">
                  <c:v>81.751000000000005</c:v>
                </c:pt>
                <c:pt idx="13678">
                  <c:v>81.763000000000005</c:v>
                </c:pt>
                <c:pt idx="13679">
                  <c:v>81.725999999999999</c:v>
                </c:pt>
                <c:pt idx="13680">
                  <c:v>81.713999999999999</c:v>
                </c:pt>
                <c:pt idx="13681">
                  <c:v>81.701999999999998</c:v>
                </c:pt>
                <c:pt idx="13682">
                  <c:v>81.701999999999998</c:v>
                </c:pt>
                <c:pt idx="13683">
                  <c:v>81.725999999999999</c:v>
                </c:pt>
                <c:pt idx="13684">
                  <c:v>81.69</c:v>
                </c:pt>
                <c:pt idx="13685">
                  <c:v>81.713999999999999</c:v>
                </c:pt>
                <c:pt idx="13686">
                  <c:v>81.69</c:v>
                </c:pt>
                <c:pt idx="13687">
                  <c:v>81.701999999999998</c:v>
                </c:pt>
                <c:pt idx="13688">
                  <c:v>81.713999999999999</c:v>
                </c:pt>
                <c:pt idx="13689">
                  <c:v>81.713999999999999</c:v>
                </c:pt>
                <c:pt idx="13690">
                  <c:v>81.739000000000004</c:v>
                </c:pt>
                <c:pt idx="13691">
                  <c:v>81.725999999999999</c:v>
                </c:pt>
                <c:pt idx="13692">
                  <c:v>81.713999999999999</c:v>
                </c:pt>
                <c:pt idx="13693">
                  <c:v>81.763000000000005</c:v>
                </c:pt>
                <c:pt idx="13694">
                  <c:v>81.701999999999998</c:v>
                </c:pt>
                <c:pt idx="13695">
                  <c:v>81.653000000000006</c:v>
                </c:pt>
                <c:pt idx="13696">
                  <c:v>81.677999999999997</c:v>
                </c:pt>
                <c:pt idx="13697">
                  <c:v>81.677999999999997</c:v>
                </c:pt>
                <c:pt idx="13698">
                  <c:v>81.653000000000006</c:v>
                </c:pt>
                <c:pt idx="13699">
                  <c:v>81.653000000000006</c:v>
                </c:pt>
                <c:pt idx="13700">
                  <c:v>81.665000000000006</c:v>
                </c:pt>
                <c:pt idx="13701">
                  <c:v>81.653000000000006</c:v>
                </c:pt>
                <c:pt idx="13702">
                  <c:v>81.641000000000005</c:v>
                </c:pt>
                <c:pt idx="13703">
                  <c:v>81.677999999999997</c:v>
                </c:pt>
                <c:pt idx="13704">
                  <c:v>81.653000000000006</c:v>
                </c:pt>
                <c:pt idx="13705">
                  <c:v>81.701999999999998</c:v>
                </c:pt>
                <c:pt idx="13706">
                  <c:v>81.713999999999999</c:v>
                </c:pt>
                <c:pt idx="13707">
                  <c:v>81.677999999999997</c:v>
                </c:pt>
                <c:pt idx="13708">
                  <c:v>81.713999999999999</c:v>
                </c:pt>
                <c:pt idx="13709">
                  <c:v>81.725999999999999</c:v>
                </c:pt>
                <c:pt idx="13710">
                  <c:v>81.701999999999998</c:v>
                </c:pt>
                <c:pt idx="13711">
                  <c:v>81.69</c:v>
                </c:pt>
                <c:pt idx="13712">
                  <c:v>81.701999999999998</c:v>
                </c:pt>
                <c:pt idx="13713">
                  <c:v>81.677999999999997</c:v>
                </c:pt>
                <c:pt idx="13714">
                  <c:v>81.641000000000005</c:v>
                </c:pt>
                <c:pt idx="13715">
                  <c:v>81.629000000000005</c:v>
                </c:pt>
                <c:pt idx="13716">
                  <c:v>81.641000000000005</c:v>
                </c:pt>
                <c:pt idx="13717">
                  <c:v>81.629000000000005</c:v>
                </c:pt>
                <c:pt idx="13718">
                  <c:v>81.617000000000004</c:v>
                </c:pt>
                <c:pt idx="13719">
                  <c:v>81.629000000000005</c:v>
                </c:pt>
                <c:pt idx="13720">
                  <c:v>81.641000000000005</c:v>
                </c:pt>
                <c:pt idx="13721">
                  <c:v>81.641000000000005</c:v>
                </c:pt>
                <c:pt idx="13722">
                  <c:v>81.677999999999997</c:v>
                </c:pt>
                <c:pt idx="13723">
                  <c:v>81.665000000000006</c:v>
                </c:pt>
                <c:pt idx="13724">
                  <c:v>81.665000000000006</c:v>
                </c:pt>
                <c:pt idx="13725">
                  <c:v>81.677999999999997</c:v>
                </c:pt>
                <c:pt idx="13726">
                  <c:v>81.665000000000006</c:v>
                </c:pt>
                <c:pt idx="13727">
                  <c:v>81.701999999999998</c:v>
                </c:pt>
                <c:pt idx="13728">
                  <c:v>81.69</c:v>
                </c:pt>
                <c:pt idx="13729">
                  <c:v>81.641000000000005</c:v>
                </c:pt>
                <c:pt idx="13730">
                  <c:v>81.653000000000006</c:v>
                </c:pt>
                <c:pt idx="13731">
                  <c:v>81.653000000000006</c:v>
                </c:pt>
                <c:pt idx="13732">
                  <c:v>81.641000000000005</c:v>
                </c:pt>
                <c:pt idx="13733">
                  <c:v>81.629000000000005</c:v>
                </c:pt>
                <c:pt idx="13734">
                  <c:v>81.617000000000004</c:v>
                </c:pt>
                <c:pt idx="13735">
                  <c:v>81.591999999999999</c:v>
                </c:pt>
                <c:pt idx="13736">
                  <c:v>81.603999999999999</c:v>
                </c:pt>
                <c:pt idx="13737">
                  <c:v>81.629000000000005</c:v>
                </c:pt>
                <c:pt idx="13738">
                  <c:v>81.665000000000006</c:v>
                </c:pt>
                <c:pt idx="13739">
                  <c:v>81.665000000000006</c:v>
                </c:pt>
                <c:pt idx="13740">
                  <c:v>81.665000000000006</c:v>
                </c:pt>
                <c:pt idx="13741">
                  <c:v>81.69</c:v>
                </c:pt>
                <c:pt idx="13742">
                  <c:v>81.701999999999998</c:v>
                </c:pt>
                <c:pt idx="13743">
                  <c:v>81.701999999999998</c:v>
                </c:pt>
                <c:pt idx="13744">
                  <c:v>81.665000000000006</c:v>
                </c:pt>
                <c:pt idx="13745">
                  <c:v>81.653000000000006</c:v>
                </c:pt>
                <c:pt idx="13746">
                  <c:v>81.641000000000005</c:v>
                </c:pt>
                <c:pt idx="13747">
                  <c:v>81.617000000000004</c:v>
                </c:pt>
                <c:pt idx="13748">
                  <c:v>81.567999999999998</c:v>
                </c:pt>
                <c:pt idx="13749">
                  <c:v>81.543000000000006</c:v>
                </c:pt>
                <c:pt idx="13750">
                  <c:v>81.519000000000005</c:v>
                </c:pt>
                <c:pt idx="13751">
                  <c:v>81.47</c:v>
                </c:pt>
                <c:pt idx="13752">
                  <c:v>81.433000000000007</c:v>
                </c:pt>
                <c:pt idx="13753">
                  <c:v>81.397000000000006</c:v>
                </c:pt>
                <c:pt idx="13754">
                  <c:v>81.421000000000006</c:v>
                </c:pt>
                <c:pt idx="13755">
                  <c:v>81.372</c:v>
                </c:pt>
                <c:pt idx="13756">
                  <c:v>81.347999999999999</c:v>
                </c:pt>
                <c:pt idx="13757">
                  <c:v>81.323999999999998</c:v>
                </c:pt>
                <c:pt idx="13758">
                  <c:v>81.287000000000006</c:v>
                </c:pt>
                <c:pt idx="13759">
                  <c:v>81.275000000000006</c:v>
                </c:pt>
                <c:pt idx="13760">
                  <c:v>81.238</c:v>
                </c:pt>
                <c:pt idx="13761">
                  <c:v>81.213999999999999</c:v>
                </c:pt>
                <c:pt idx="13762">
                  <c:v>81.165000000000006</c:v>
                </c:pt>
                <c:pt idx="13763">
                  <c:v>81.153000000000006</c:v>
                </c:pt>
                <c:pt idx="13764">
                  <c:v>81.078999999999994</c:v>
                </c:pt>
                <c:pt idx="13765">
                  <c:v>81.043000000000006</c:v>
                </c:pt>
                <c:pt idx="13766">
                  <c:v>81.006</c:v>
                </c:pt>
                <c:pt idx="13767">
                  <c:v>80.97</c:v>
                </c:pt>
                <c:pt idx="13768">
                  <c:v>80.981999999999999</c:v>
                </c:pt>
                <c:pt idx="13769">
                  <c:v>80.933000000000007</c:v>
                </c:pt>
                <c:pt idx="13770">
                  <c:v>80.933000000000007</c:v>
                </c:pt>
                <c:pt idx="13771">
                  <c:v>80.896000000000001</c:v>
                </c:pt>
                <c:pt idx="13772">
                  <c:v>80.944999999999993</c:v>
                </c:pt>
                <c:pt idx="13773">
                  <c:v>80.909000000000006</c:v>
                </c:pt>
                <c:pt idx="13774">
                  <c:v>80.884</c:v>
                </c:pt>
                <c:pt idx="13775">
                  <c:v>80.896000000000001</c:v>
                </c:pt>
                <c:pt idx="13776">
                  <c:v>80.896000000000001</c:v>
                </c:pt>
                <c:pt idx="13777">
                  <c:v>80.921000000000006</c:v>
                </c:pt>
                <c:pt idx="13778">
                  <c:v>80.872</c:v>
                </c:pt>
                <c:pt idx="13779">
                  <c:v>80.872</c:v>
                </c:pt>
                <c:pt idx="13780">
                  <c:v>80.872</c:v>
                </c:pt>
                <c:pt idx="13781">
                  <c:v>80.811000000000007</c:v>
                </c:pt>
                <c:pt idx="13782">
                  <c:v>80.834999999999994</c:v>
                </c:pt>
                <c:pt idx="13783">
                  <c:v>80.799000000000007</c:v>
                </c:pt>
                <c:pt idx="13784">
                  <c:v>80.786000000000001</c:v>
                </c:pt>
                <c:pt idx="13785">
                  <c:v>80.786000000000001</c:v>
                </c:pt>
                <c:pt idx="13786">
                  <c:v>80.762</c:v>
                </c:pt>
                <c:pt idx="13787">
                  <c:v>80.786000000000001</c:v>
                </c:pt>
                <c:pt idx="13788">
                  <c:v>80.811000000000007</c:v>
                </c:pt>
                <c:pt idx="13789">
                  <c:v>80.799000000000007</c:v>
                </c:pt>
                <c:pt idx="13790">
                  <c:v>80.822999999999993</c:v>
                </c:pt>
                <c:pt idx="13791">
                  <c:v>80.846999999999994</c:v>
                </c:pt>
                <c:pt idx="13792">
                  <c:v>80.822999999999993</c:v>
                </c:pt>
                <c:pt idx="13793">
                  <c:v>80.872</c:v>
                </c:pt>
                <c:pt idx="13794">
                  <c:v>80.884</c:v>
                </c:pt>
                <c:pt idx="13795">
                  <c:v>80.884</c:v>
                </c:pt>
                <c:pt idx="13796">
                  <c:v>80.933000000000007</c:v>
                </c:pt>
                <c:pt idx="13797">
                  <c:v>80.933000000000007</c:v>
                </c:pt>
                <c:pt idx="13798">
                  <c:v>80.944999999999993</c:v>
                </c:pt>
                <c:pt idx="13799">
                  <c:v>80.956999999999994</c:v>
                </c:pt>
                <c:pt idx="13800">
                  <c:v>80.981999999999999</c:v>
                </c:pt>
                <c:pt idx="13801">
                  <c:v>81.031000000000006</c:v>
                </c:pt>
                <c:pt idx="13802">
                  <c:v>81.031000000000006</c:v>
                </c:pt>
                <c:pt idx="13803">
                  <c:v>81.078999999999994</c:v>
                </c:pt>
                <c:pt idx="13804">
                  <c:v>81.116</c:v>
                </c:pt>
                <c:pt idx="13805">
                  <c:v>81.153000000000006</c:v>
                </c:pt>
                <c:pt idx="13806">
                  <c:v>81.177000000000007</c:v>
                </c:pt>
                <c:pt idx="13807">
                  <c:v>81.238</c:v>
                </c:pt>
                <c:pt idx="13808">
                  <c:v>81.275000000000006</c:v>
                </c:pt>
                <c:pt idx="13809">
                  <c:v>81.287000000000006</c:v>
                </c:pt>
                <c:pt idx="13810">
                  <c:v>81.299000000000007</c:v>
                </c:pt>
                <c:pt idx="13811">
                  <c:v>81.323999999999998</c:v>
                </c:pt>
                <c:pt idx="13812">
                  <c:v>81.385000000000005</c:v>
                </c:pt>
                <c:pt idx="13813">
                  <c:v>81.385000000000005</c:v>
                </c:pt>
                <c:pt idx="13814">
                  <c:v>81.385000000000005</c:v>
                </c:pt>
                <c:pt idx="13815">
                  <c:v>81.372</c:v>
                </c:pt>
                <c:pt idx="13816">
                  <c:v>81.409000000000006</c:v>
                </c:pt>
                <c:pt idx="13817">
                  <c:v>81.421000000000006</c:v>
                </c:pt>
                <c:pt idx="13818">
                  <c:v>81.433000000000007</c:v>
                </c:pt>
                <c:pt idx="13819">
                  <c:v>81.433000000000007</c:v>
                </c:pt>
                <c:pt idx="13820">
                  <c:v>81.433000000000007</c:v>
                </c:pt>
                <c:pt idx="13821">
                  <c:v>81.47</c:v>
                </c:pt>
                <c:pt idx="13822">
                  <c:v>81.481999999999999</c:v>
                </c:pt>
                <c:pt idx="13823">
                  <c:v>81.481999999999999</c:v>
                </c:pt>
                <c:pt idx="13824">
                  <c:v>81.519000000000005</c:v>
                </c:pt>
                <c:pt idx="13825">
                  <c:v>81.543000000000006</c:v>
                </c:pt>
                <c:pt idx="13826">
                  <c:v>81.543000000000006</c:v>
                </c:pt>
                <c:pt idx="13827">
                  <c:v>81.555999999999997</c:v>
                </c:pt>
                <c:pt idx="13828">
                  <c:v>81.555999999999997</c:v>
                </c:pt>
                <c:pt idx="13829">
                  <c:v>81.543000000000006</c:v>
                </c:pt>
                <c:pt idx="13830">
                  <c:v>81.58</c:v>
                </c:pt>
                <c:pt idx="13831">
                  <c:v>81.58</c:v>
                </c:pt>
                <c:pt idx="13832">
                  <c:v>81.603999999999999</c:v>
                </c:pt>
                <c:pt idx="13833">
                  <c:v>81.591999999999999</c:v>
                </c:pt>
                <c:pt idx="13834">
                  <c:v>81.603999999999999</c:v>
                </c:pt>
                <c:pt idx="13835">
                  <c:v>81.617000000000004</c:v>
                </c:pt>
                <c:pt idx="13836">
                  <c:v>81.603999999999999</c:v>
                </c:pt>
                <c:pt idx="13837">
                  <c:v>81.641000000000005</c:v>
                </c:pt>
                <c:pt idx="13838">
                  <c:v>81.629000000000005</c:v>
                </c:pt>
                <c:pt idx="13839">
                  <c:v>81.653000000000006</c:v>
                </c:pt>
                <c:pt idx="13840">
                  <c:v>81.641000000000005</c:v>
                </c:pt>
                <c:pt idx="13841">
                  <c:v>81.603999999999999</c:v>
                </c:pt>
                <c:pt idx="13842">
                  <c:v>81.603999999999999</c:v>
                </c:pt>
                <c:pt idx="13843">
                  <c:v>81.603999999999999</c:v>
                </c:pt>
                <c:pt idx="13844">
                  <c:v>81.58</c:v>
                </c:pt>
                <c:pt idx="13845">
                  <c:v>81.555999999999997</c:v>
                </c:pt>
                <c:pt idx="13846">
                  <c:v>81.519000000000005</c:v>
                </c:pt>
                <c:pt idx="13847">
                  <c:v>81.47</c:v>
                </c:pt>
                <c:pt idx="13848">
                  <c:v>81.433000000000007</c:v>
                </c:pt>
                <c:pt idx="13849">
                  <c:v>81.409000000000006</c:v>
                </c:pt>
                <c:pt idx="13850">
                  <c:v>81.347999999999999</c:v>
                </c:pt>
                <c:pt idx="13851">
                  <c:v>81.36</c:v>
                </c:pt>
                <c:pt idx="13852">
                  <c:v>81.323999999999998</c:v>
                </c:pt>
                <c:pt idx="13853">
                  <c:v>81.311000000000007</c:v>
                </c:pt>
                <c:pt idx="13854">
                  <c:v>81.275000000000006</c:v>
                </c:pt>
                <c:pt idx="13855">
                  <c:v>81.275000000000006</c:v>
                </c:pt>
                <c:pt idx="13856">
                  <c:v>81.25</c:v>
                </c:pt>
                <c:pt idx="13857">
                  <c:v>81.225999999999999</c:v>
                </c:pt>
                <c:pt idx="13858">
                  <c:v>81.213999999999999</c:v>
                </c:pt>
                <c:pt idx="13859">
                  <c:v>81.188999999999993</c:v>
                </c:pt>
                <c:pt idx="13860">
                  <c:v>81.177000000000007</c:v>
                </c:pt>
                <c:pt idx="13861">
                  <c:v>81.14</c:v>
                </c:pt>
                <c:pt idx="13862">
                  <c:v>81.116</c:v>
                </c:pt>
                <c:pt idx="13863">
                  <c:v>81.103999999999999</c:v>
                </c:pt>
                <c:pt idx="13864">
                  <c:v>81.066999999999993</c:v>
                </c:pt>
                <c:pt idx="13865">
                  <c:v>81.055000000000007</c:v>
                </c:pt>
                <c:pt idx="13866">
                  <c:v>81.031000000000006</c:v>
                </c:pt>
                <c:pt idx="13867">
                  <c:v>81.006</c:v>
                </c:pt>
                <c:pt idx="13868">
                  <c:v>80.97</c:v>
                </c:pt>
                <c:pt idx="13869">
                  <c:v>80.994</c:v>
                </c:pt>
                <c:pt idx="13870">
                  <c:v>80.97</c:v>
                </c:pt>
                <c:pt idx="13871">
                  <c:v>81.018000000000001</c:v>
                </c:pt>
                <c:pt idx="13872">
                  <c:v>81.006</c:v>
                </c:pt>
                <c:pt idx="13873">
                  <c:v>80.981999999999999</c:v>
                </c:pt>
                <c:pt idx="13874">
                  <c:v>81.031000000000006</c:v>
                </c:pt>
                <c:pt idx="13875">
                  <c:v>80.994</c:v>
                </c:pt>
                <c:pt idx="13876">
                  <c:v>81.006</c:v>
                </c:pt>
                <c:pt idx="13877">
                  <c:v>80.981999999999999</c:v>
                </c:pt>
                <c:pt idx="13878">
                  <c:v>80.981999999999999</c:v>
                </c:pt>
                <c:pt idx="13879">
                  <c:v>80.97</c:v>
                </c:pt>
                <c:pt idx="13880">
                  <c:v>80.956999999999994</c:v>
                </c:pt>
                <c:pt idx="13881">
                  <c:v>80.933000000000007</c:v>
                </c:pt>
                <c:pt idx="13882">
                  <c:v>80.909000000000006</c:v>
                </c:pt>
                <c:pt idx="13883">
                  <c:v>80.933000000000007</c:v>
                </c:pt>
                <c:pt idx="13884">
                  <c:v>80.872</c:v>
                </c:pt>
                <c:pt idx="13885">
                  <c:v>80.884</c:v>
                </c:pt>
                <c:pt idx="13886">
                  <c:v>80.884</c:v>
                </c:pt>
                <c:pt idx="13887">
                  <c:v>80.884</c:v>
                </c:pt>
                <c:pt idx="13888">
                  <c:v>80.896000000000001</c:v>
                </c:pt>
                <c:pt idx="13889">
                  <c:v>80.909000000000006</c:v>
                </c:pt>
                <c:pt idx="13890">
                  <c:v>80.921000000000006</c:v>
                </c:pt>
                <c:pt idx="13891">
                  <c:v>80.933000000000007</c:v>
                </c:pt>
                <c:pt idx="13892">
                  <c:v>80.909000000000006</c:v>
                </c:pt>
                <c:pt idx="13893">
                  <c:v>80.921000000000006</c:v>
                </c:pt>
                <c:pt idx="13894">
                  <c:v>80.933000000000007</c:v>
                </c:pt>
                <c:pt idx="13895">
                  <c:v>80.956999999999994</c:v>
                </c:pt>
                <c:pt idx="13896">
                  <c:v>80.956999999999994</c:v>
                </c:pt>
                <c:pt idx="13897">
                  <c:v>80.994</c:v>
                </c:pt>
                <c:pt idx="13898">
                  <c:v>80.956999999999994</c:v>
                </c:pt>
                <c:pt idx="13899">
                  <c:v>80.994</c:v>
                </c:pt>
                <c:pt idx="13900">
                  <c:v>81.031000000000006</c:v>
                </c:pt>
                <c:pt idx="13901">
                  <c:v>81.043000000000006</c:v>
                </c:pt>
                <c:pt idx="13902">
                  <c:v>81.055000000000007</c:v>
                </c:pt>
                <c:pt idx="13903">
                  <c:v>81.091999999999999</c:v>
                </c:pt>
                <c:pt idx="13904">
                  <c:v>81.116</c:v>
                </c:pt>
                <c:pt idx="13905">
                  <c:v>81.165000000000006</c:v>
                </c:pt>
                <c:pt idx="13906">
                  <c:v>81.165000000000006</c:v>
                </c:pt>
                <c:pt idx="13907">
                  <c:v>81.188999999999993</c:v>
                </c:pt>
                <c:pt idx="13908">
                  <c:v>81.213999999999999</c:v>
                </c:pt>
                <c:pt idx="13909">
                  <c:v>81.238</c:v>
                </c:pt>
                <c:pt idx="13910">
                  <c:v>81.238</c:v>
                </c:pt>
                <c:pt idx="13911">
                  <c:v>81.213999999999999</c:v>
                </c:pt>
                <c:pt idx="13912">
                  <c:v>81.213999999999999</c:v>
                </c:pt>
                <c:pt idx="13913">
                  <c:v>81.213999999999999</c:v>
                </c:pt>
                <c:pt idx="13914">
                  <c:v>81.238</c:v>
                </c:pt>
                <c:pt idx="13915">
                  <c:v>81.200999999999993</c:v>
                </c:pt>
                <c:pt idx="13916">
                  <c:v>81.238</c:v>
                </c:pt>
                <c:pt idx="13917">
                  <c:v>81.213999999999999</c:v>
                </c:pt>
                <c:pt idx="13918">
                  <c:v>81.200999999999993</c:v>
                </c:pt>
                <c:pt idx="13919">
                  <c:v>81.213999999999999</c:v>
                </c:pt>
                <c:pt idx="13920">
                  <c:v>81.225999999999999</c:v>
                </c:pt>
                <c:pt idx="13921">
                  <c:v>81.238</c:v>
                </c:pt>
                <c:pt idx="13922">
                  <c:v>81.275000000000006</c:v>
                </c:pt>
                <c:pt idx="13923">
                  <c:v>81.299000000000007</c:v>
                </c:pt>
                <c:pt idx="13924">
                  <c:v>81.287000000000006</c:v>
                </c:pt>
                <c:pt idx="13925">
                  <c:v>81.311000000000007</c:v>
                </c:pt>
                <c:pt idx="13926">
                  <c:v>81.347999999999999</c:v>
                </c:pt>
                <c:pt idx="13927">
                  <c:v>81.311000000000007</c:v>
                </c:pt>
                <c:pt idx="13928">
                  <c:v>81.36</c:v>
                </c:pt>
                <c:pt idx="13929">
                  <c:v>81.311000000000007</c:v>
                </c:pt>
                <c:pt idx="13930">
                  <c:v>81.323999999999998</c:v>
                </c:pt>
                <c:pt idx="13931">
                  <c:v>81.311000000000007</c:v>
                </c:pt>
                <c:pt idx="13932">
                  <c:v>81.311000000000007</c:v>
                </c:pt>
                <c:pt idx="13933">
                  <c:v>81.311000000000007</c:v>
                </c:pt>
                <c:pt idx="13934">
                  <c:v>81.347999999999999</c:v>
                </c:pt>
                <c:pt idx="13935">
                  <c:v>81.36</c:v>
                </c:pt>
                <c:pt idx="13936">
                  <c:v>81.335999999999999</c:v>
                </c:pt>
                <c:pt idx="13937">
                  <c:v>81.335999999999999</c:v>
                </c:pt>
                <c:pt idx="13938">
                  <c:v>81.347999999999999</c:v>
                </c:pt>
                <c:pt idx="13939">
                  <c:v>81.372</c:v>
                </c:pt>
                <c:pt idx="13940">
                  <c:v>81.385000000000005</c:v>
                </c:pt>
                <c:pt idx="13941">
                  <c:v>81.421000000000006</c:v>
                </c:pt>
                <c:pt idx="13942">
                  <c:v>81.347999999999999</c:v>
                </c:pt>
                <c:pt idx="13943">
                  <c:v>81.347999999999999</c:v>
                </c:pt>
                <c:pt idx="13944">
                  <c:v>81.372</c:v>
                </c:pt>
                <c:pt idx="13945">
                  <c:v>81.323999999999998</c:v>
                </c:pt>
                <c:pt idx="13946">
                  <c:v>81.323999999999998</c:v>
                </c:pt>
                <c:pt idx="13947">
                  <c:v>81.275000000000006</c:v>
                </c:pt>
                <c:pt idx="13948">
                  <c:v>81.299000000000007</c:v>
                </c:pt>
                <c:pt idx="13949">
                  <c:v>81.225999999999999</c:v>
                </c:pt>
                <c:pt idx="13950">
                  <c:v>81.225999999999999</c:v>
                </c:pt>
                <c:pt idx="13951">
                  <c:v>81.188999999999993</c:v>
                </c:pt>
                <c:pt idx="13952">
                  <c:v>81.177000000000007</c:v>
                </c:pt>
                <c:pt idx="13953">
                  <c:v>81.165000000000006</c:v>
                </c:pt>
                <c:pt idx="13954">
                  <c:v>81.165000000000006</c:v>
                </c:pt>
                <c:pt idx="13955">
                  <c:v>81.153000000000006</c:v>
                </c:pt>
                <c:pt idx="13956">
                  <c:v>81.165000000000006</c:v>
                </c:pt>
                <c:pt idx="13957">
                  <c:v>81.165000000000006</c:v>
                </c:pt>
                <c:pt idx="13958">
                  <c:v>81.153000000000006</c:v>
                </c:pt>
                <c:pt idx="13959">
                  <c:v>81.128</c:v>
                </c:pt>
                <c:pt idx="13960">
                  <c:v>81.091999999999999</c:v>
                </c:pt>
                <c:pt idx="13961">
                  <c:v>81.066999999999993</c:v>
                </c:pt>
                <c:pt idx="13962">
                  <c:v>81.055000000000007</c:v>
                </c:pt>
                <c:pt idx="13963">
                  <c:v>81.031000000000006</c:v>
                </c:pt>
                <c:pt idx="13964">
                  <c:v>81.043000000000006</c:v>
                </c:pt>
                <c:pt idx="13965">
                  <c:v>80.981999999999999</c:v>
                </c:pt>
                <c:pt idx="13966">
                  <c:v>80.981999999999999</c:v>
                </c:pt>
                <c:pt idx="13967">
                  <c:v>80.944999999999993</c:v>
                </c:pt>
                <c:pt idx="13968">
                  <c:v>80.944999999999993</c:v>
                </c:pt>
                <c:pt idx="13969">
                  <c:v>80.921000000000006</c:v>
                </c:pt>
                <c:pt idx="13970">
                  <c:v>80.933000000000007</c:v>
                </c:pt>
                <c:pt idx="13971">
                  <c:v>80.909000000000006</c:v>
                </c:pt>
                <c:pt idx="13972">
                  <c:v>80.933000000000007</c:v>
                </c:pt>
                <c:pt idx="13973">
                  <c:v>80.944999999999993</c:v>
                </c:pt>
                <c:pt idx="13974">
                  <c:v>80.981999999999999</c:v>
                </c:pt>
                <c:pt idx="13975">
                  <c:v>80.933000000000007</c:v>
                </c:pt>
                <c:pt idx="13976">
                  <c:v>80.933000000000007</c:v>
                </c:pt>
                <c:pt idx="13977">
                  <c:v>80.933000000000007</c:v>
                </c:pt>
                <c:pt idx="13978">
                  <c:v>80.933000000000007</c:v>
                </c:pt>
                <c:pt idx="13979">
                  <c:v>80.909000000000006</c:v>
                </c:pt>
                <c:pt idx="13980">
                  <c:v>80.909000000000006</c:v>
                </c:pt>
                <c:pt idx="13981">
                  <c:v>80.872</c:v>
                </c:pt>
                <c:pt idx="13982">
                  <c:v>80.884</c:v>
                </c:pt>
                <c:pt idx="13983">
                  <c:v>80.872</c:v>
                </c:pt>
                <c:pt idx="13984">
                  <c:v>80.872</c:v>
                </c:pt>
                <c:pt idx="13985">
                  <c:v>80.86</c:v>
                </c:pt>
                <c:pt idx="13986">
                  <c:v>80.834999999999994</c:v>
                </c:pt>
                <c:pt idx="13987">
                  <c:v>80.86</c:v>
                </c:pt>
                <c:pt idx="13988">
                  <c:v>80.846999999999994</c:v>
                </c:pt>
                <c:pt idx="13989">
                  <c:v>80.86</c:v>
                </c:pt>
                <c:pt idx="13990">
                  <c:v>80.896000000000001</c:v>
                </c:pt>
                <c:pt idx="13991">
                  <c:v>80.884</c:v>
                </c:pt>
                <c:pt idx="13992">
                  <c:v>80.884</c:v>
                </c:pt>
                <c:pt idx="13993">
                  <c:v>80.872</c:v>
                </c:pt>
                <c:pt idx="13994">
                  <c:v>80.884</c:v>
                </c:pt>
                <c:pt idx="13995">
                  <c:v>80.896000000000001</c:v>
                </c:pt>
                <c:pt idx="13996">
                  <c:v>80.909000000000006</c:v>
                </c:pt>
                <c:pt idx="13997">
                  <c:v>80.884</c:v>
                </c:pt>
                <c:pt idx="13998">
                  <c:v>80.909000000000006</c:v>
                </c:pt>
                <c:pt idx="13999">
                  <c:v>80.884</c:v>
                </c:pt>
                <c:pt idx="14000">
                  <c:v>80.921000000000006</c:v>
                </c:pt>
                <c:pt idx="14001">
                  <c:v>80.933000000000007</c:v>
                </c:pt>
                <c:pt idx="14002">
                  <c:v>80.97</c:v>
                </c:pt>
                <c:pt idx="14003">
                  <c:v>80.994</c:v>
                </c:pt>
                <c:pt idx="14004">
                  <c:v>81.006</c:v>
                </c:pt>
                <c:pt idx="14005">
                  <c:v>80.994</c:v>
                </c:pt>
                <c:pt idx="14006">
                  <c:v>81.055000000000007</c:v>
                </c:pt>
                <c:pt idx="14007">
                  <c:v>81.031000000000006</c:v>
                </c:pt>
                <c:pt idx="14008">
                  <c:v>81.066999999999993</c:v>
                </c:pt>
                <c:pt idx="14009">
                  <c:v>81.078999999999994</c:v>
                </c:pt>
                <c:pt idx="14010">
                  <c:v>81.116</c:v>
                </c:pt>
                <c:pt idx="14011">
                  <c:v>81.128</c:v>
                </c:pt>
                <c:pt idx="14012">
                  <c:v>81.116</c:v>
                </c:pt>
                <c:pt idx="14013">
                  <c:v>81.103999999999999</c:v>
                </c:pt>
                <c:pt idx="14014">
                  <c:v>81.116</c:v>
                </c:pt>
                <c:pt idx="14015">
                  <c:v>81.091999999999999</c:v>
                </c:pt>
                <c:pt idx="14016">
                  <c:v>81.128</c:v>
                </c:pt>
                <c:pt idx="14017">
                  <c:v>81.14</c:v>
                </c:pt>
                <c:pt idx="14018">
                  <c:v>81.14</c:v>
                </c:pt>
                <c:pt idx="14019">
                  <c:v>81.128</c:v>
                </c:pt>
                <c:pt idx="14020">
                  <c:v>81.128</c:v>
                </c:pt>
                <c:pt idx="14021">
                  <c:v>81.14</c:v>
                </c:pt>
                <c:pt idx="14022">
                  <c:v>81.165000000000006</c:v>
                </c:pt>
                <c:pt idx="14023">
                  <c:v>81.165000000000006</c:v>
                </c:pt>
                <c:pt idx="14024">
                  <c:v>81.153000000000006</c:v>
                </c:pt>
                <c:pt idx="14025">
                  <c:v>81.177000000000007</c:v>
                </c:pt>
                <c:pt idx="14026">
                  <c:v>81.177000000000007</c:v>
                </c:pt>
                <c:pt idx="14027">
                  <c:v>81.213999999999999</c:v>
                </c:pt>
                <c:pt idx="14028">
                  <c:v>81.200999999999993</c:v>
                </c:pt>
                <c:pt idx="14029">
                  <c:v>81.213999999999999</c:v>
                </c:pt>
                <c:pt idx="14030">
                  <c:v>81.177000000000007</c:v>
                </c:pt>
                <c:pt idx="14031">
                  <c:v>81.177000000000007</c:v>
                </c:pt>
                <c:pt idx="14032">
                  <c:v>81.177000000000007</c:v>
                </c:pt>
                <c:pt idx="14033">
                  <c:v>81.165000000000006</c:v>
                </c:pt>
                <c:pt idx="14034">
                  <c:v>81.177000000000007</c:v>
                </c:pt>
                <c:pt idx="14035">
                  <c:v>81.165000000000006</c:v>
                </c:pt>
                <c:pt idx="14036">
                  <c:v>81.177000000000007</c:v>
                </c:pt>
                <c:pt idx="14037">
                  <c:v>81.188999999999993</c:v>
                </c:pt>
                <c:pt idx="14038">
                  <c:v>81.213999999999999</c:v>
                </c:pt>
                <c:pt idx="14039">
                  <c:v>81.165000000000006</c:v>
                </c:pt>
                <c:pt idx="14040">
                  <c:v>81.165000000000006</c:v>
                </c:pt>
                <c:pt idx="14041">
                  <c:v>81.165000000000006</c:v>
                </c:pt>
                <c:pt idx="14042">
                  <c:v>81.153000000000006</c:v>
                </c:pt>
                <c:pt idx="14043">
                  <c:v>81.116</c:v>
                </c:pt>
                <c:pt idx="14044">
                  <c:v>81.14</c:v>
                </c:pt>
                <c:pt idx="14045">
                  <c:v>81.116</c:v>
                </c:pt>
                <c:pt idx="14046">
                  <c:v>81.103999999999999</c:v>
                </c:pt>
                <c:pt idx="14047">
                  <c:v>81.091999999999999</c:v>
                </c:pt>
                <c:pt idx="14048">
                  <c:v>81.066999999999993</c:v>
                </c:pt>
                <c:pt idx="14049">
                  <c:v>81.091999999999999</c:v>
                </c:pt>
                <c:pt idx="14050">
                  <c:v>81.043000000000006</c:v>
                </c:pt>
                <c:pt idx="14051">
                  <c:v>81.031000000000006</c:v>
                </c:pt>
                <c:pt idx="14052">
                  <c:v>81.006</c:v>
                </c:pt>
                <c:pt idx="14053">
                  <c:v>81.006</c:v>
                </c:pt>
                <c:pt idx="14054">
                  <c:v>81.018000000000001</c:v>
                </c:pt>
                <c:pt idx="14055">
                  <c:v>80.994</c:v>
                </c:pt>
                <c:pt idx="14056">
                  <c:v>80.994</c:v>
                </c:pt>
                <c:pt idx="14057">
                  <c:v>80.97</c:v>
                </c:pt>
                <c:pt idx="14058">
                  <c:v>80.994</c:v>
                </c:pt>
                <c:pt idx="14059">
                  <c:v>80.956999999999994</c:v>
                </c:pt>
                <c:pt idx="14060">
                  <c:v>80.97</c:v>
                </c:pt>
                <c:pt idx="14061">
                  <c:v>80.933000000000007</c:v>
                </c:pt>
                <c:pt idx="14062">
                  <c:v>80.921000000000006</c:v>
                </c:pt>
                <c:pt idx="14063">
                  <c:v>80.921000000000006</c:v>
                </c:pt>
                <c:pt idx="14064">
                  <c:v>80.921000000000006</c:v>
                </c:pt>
                <c:pt idx="14065">
                  <c:v>80.872</c:v>
                </c:pt>
                <c:pt idx="14066">
                  <c:v>80.846999999999994</c:v>
                </c:pt>
                <c:pt idx="14067">
                  <c:v>80.872</c:v>
                </c:pt>
                <c:pt idx="14068">
                  <c:v>80.846999999999994</c:v>
                </c:pt>
                <c:pt idx="14069">
                  <c:v>80.822999999999993</c:v>
                </c:pt>
                <c:pt idx="14070">
                  <c:v>80.822999999999993</c:v>
                </c:pt>
                <c:pt idx="14071">
                  <c:v>80.822999999999993</c:v>
                </c:pt>
                <c:pt idx="14072">
                  <c:v>80.786000000000001</c:v>
                </c:pt>
                <c:pt idx="14073">
                  <c:v>80.786000000000001</c:v>
                </c:pt>
                <c:pt idx="14074">
                  <c:v>80.822999999999993</c:v>
                </c:pt>
                <c:pt idx="14075">
                  <c:v>80.786000000000001</c:v>
                </c:pt>
                <c:pt idx="14076">
                  <c:v>80.811000000000007</c:v>
                </c:pt>
                <c:pt idx="14077">
                  <c:v>80.799000000000007</c:v>
                </c:pt>
                <c:pt idx="14078">
                  <c:v>80.811000000000007</c:v>
                </c:pt>
                <c:pt idx="14079">
                  <c:v>80.799000000000007</c:v>
                </c:pt>
                <c:pt idx="14080">
                  <c:v>80.786000000000001</c:v>
                </c:pt>
                <c:pt idx="14081">
                  <c:v>80.811000000000007</c:v>
                </c:pt>
                <c:pt idx="14082">
                  <c:v>80.834999999999994</c:v>
                </c:pt>
                <c:pt idx="14083">
                  <c:v>80.811000000000007</c:v>
                </c:pt>
                <c:pt idx="14084">
                  <c:v>80.811000000000007</c:v>
                </c:pt>
                <c:pt idx="14085">
                  <c:v>80.786000000000001</c:v>
                </c:pt>
                <c:pt idx="14086">
                  <c:v>80.799000000000007</c:v>
                </c:pt>
                <c:pt idx="14087">
                  <c:v>80.786000000000001</c:v>
                </c:pt>
                <c:pt idx="14088">
                  <c:v>80.799000000000007</c:v>
                </c:pt>
                <c:pt idx="14089">
                  <c:v>80.799000000000007</c:v>
                </c:pt>
                <c:pt idx="14090">
                  <c:v>80.786000000000001</c:v>
                </c:pt>
                <c:pt idx="14091">
                  <c:v>80.811000000000007</c:v>
                </c:pt>
                <c:pt idx="14092">
                  <c:v>80.846999999999994</c:v>
                </c:pt>
                <c:pt idx="14093">
                  <c:v>80.834999999999994</c:v>
                </c:pt>
                <c:pt idx="14094">
                  <c:v>80.846999999999994</c:v>
                </c:pt>
                <c:pt idx="14095">
                  <c:v>80.872</c:v>
                </c:pt>
                <c:pt idx="14096">
                  <c:v>80.872</c:v>
                </c:pt>
                <c:pt idx="14097">
                  <c:v>80.86</c:v>
                </c:pt>
                <c:pt idx="14098">
                  <c:v>80.846999999999994</c:v>
                </c:pt>
                <c:pt idx="14099">
                  <c:v>80.872</c:v>
                </c:pt>
                <c:pt idx="14100">
                  <c:v>80.86</c:v>
                </c:pt>
                <c:pt idx="14101">
                  <c:v>80.834999999999994</c:v>
                </c:pt>
                <c:pt idx="14102">
                  <c:v>80.86</c:v>
                </c:pt>
                <c:pt idx="14103">
                  <c:v>80.846999999999994</c:v>
                </c:pt>
                <c:pt idx="14104">
                  <c:v>80.872</c:v>
                </c:pt>
                <c:pt idx="14105">
                  <c:v>80.884</c:v>
                </c:pt>
                <c:pt idx="14106">
                  <c:v>80.896000000000001</c:v>
                </c:pt>
                <c:pt idx="14107">
                  <c:v>80.909000000000006</c:v>
                </c:pt>
                <c:pt idx="14108">
                  <c:v>80.909000000000006</c:v>
                </c:pt>
                <c:pt idx="14109">
                  <c:v>80.933000000000007</c:v>
                </c:pt>
                <c:pt idx="14110">
                  <c:v>80.944999999999993</c:v>
                </c:pt>
                <c:pt idx="14111">
                  <c:v>80.944999999999993</c:v>
                </c:pt>
                <c:pt idx="14112">
                  <c:v>80.994</c:v>
                </c:pt>
                <c:pt idx="14113">
                  <c:v>80.981999999999999</c:v>
                </c:pt>
                <c:pt idx="14114">
                  <c:v>80.981999999999999</c:v>
                </c:pt>
                <c:pt idx="14115">
                  <c:v>81.006</c:v>
                </c:pt>
                <c:pt idx="14116">
                  <c:v>80.994</c:v>
                </c:pt>
                <c:pt idx="14117">
                  <c:v>81.006</c:v>
                </c:pt>
                <c:pt idx="14118">
                  <c:v>81.018000000000001</c:v>
                </c:pt>
                <c:pt idx="14119">
                  <c:v>80.981999999999999</c:v>
                </c:pt>
                <c:pt idx="14120">
                  <c:v>80.994</c:v>
                </c:pt>
                <c:pt idx="14121">
                  <c:v>80.994</c:v>
                </c:pt>
                <c:pt idx="14122">
                  <c:v>80.994</c:v>
                </c:pt>
                <c:pt idx="14123">
                  <c:v>80.981999999999999</c:v>
                </c:pt>
                <c:pt idx="14124">
                  <c:v>80.97</c:v>
                </c:pt>
                <c:pt idx="14125">
                  <c:v>80.981999999999999</c:v>
                </c:pt>
                <c:pt idx="14126">
                  <c:v>80.956999999999994</c:v>
                </c:pt>
                <c:pt idx="14127">
                  <c:v>80.994</c:v>
                </c:pt>
                <c:pt idx="14128">
                  <c:v>81.006</c:v>
                </c:pt>
                <c:pt idx="14129">
                  <c:v>81.006</c:v>
                </c:pt>
                <c:pt idx="14130">
                  <c:v>80.981999999999999</c:v>
                </c:pt>
                <c:pt idx="14131">
                  <c:v>80.981999999999999</c:v>
                </c:pt>
                <c:pt idx="14132">
                  <c:v>80.956999999999994</c:v>
                </c:pt>
                <c:pt idx="14133">
                  <c:v>80.981999999999999</c:v>
                </c:pt>
                <c:pt idx="14134">
                  <c:v>80.97</c:v>
                </c:pt>
                <c:pt idx="14135">
                  <c:v>80.933000000000007</c:v>
                </c:pt>
                <c:pt idx="14136">
                  <c:v>80.944999999999993</c:v>
                </c:pt>
                <c:pt idx="14137">
                  <c:v>80.921000000000006</c:v>
                </c:pt>
                <c:pt idx="14138">
                  <c:v>80.909000000000006</c:v>
                </c:pt>
                <c:pt idx="14139">
                  <c:v>80.909000000000006</c:v>
                </c:pt>
                <c:pt idx="14140">
                  <c:v>80.884</c:v>
                </c:pt>
                <c:pt idx="14141">
                  <c:v>80.909000000000006</c:v>
                </c:pt>
                <c:pt idx="14142">
                  <c:v>80.86</c:v>
                </c:pt>
                <c:pt idx="14143">
                  <c:v>80.896000000000001</c:v>
                </c:pt>
                <c:pt idx="14144">
                  <c:v>80.896000000000001</c:v>
                </c:pt>
                <c:pt idx="14145">
                  <c:v>80.909000000000006</c:v>
                </c:pt>
                <c:pt idx="14146">
                  <c:v>80.896000000000001</c:v>
                </c:pt>
                <c:pt idx="14147">
                  <c:v>80.884</c:v>
                </c:pt>
                <c:pt idx="14148">
                  <c:v>80.884</c:v>
                </c:pt>
                <c:pt idx="14149">
                  <c:v>80.884</c:v>
                </c:pt>
                <c:pt idx="14150">
                  <c:v>80.86</c:v>
                </c:pt>
                <c:pt idx="14151">
                  <c:v>80.884</c:v>
                </c:pt>
                <c:pt idx="14152">
                  <c:v>80.822999999999993</c:v>
                </c:pt>
                <c:pt idx="14153">
                  <c:v>80.822999999999993</c:v>
                </c:pt>
                <c:pt idx="14154">
                  <c:v>80.822999999999993</c:v>
                </c:pt>
                <c:pt idx="14155">
                  <c:v>80.822999999999993</c:v>
                </c:pt>
                <c:pt idx="14156">
                  <c:v>80.799000000000007</c:v>
                </c:pt>
                <c:pt idx="14157">
                  <c:v>80.774000000000001</c:v>
                </c:pt>
                <c:pt idx="14158">
                  <c:v>80.811000000000007</c:v>
                </c:pt>
                <c:pt idx="14159">
                  <c:v>80.799000000000007</c:v>
                </c:pt>
                <c:pt idx="14160">
                  <c:v>80.786000000000001</c:v>
                </c:pt>
                <c:pt idx="14161">
                  <c:v>80.762</c:v>
                </c:pt>
                <c:pt idx="14162">
                  <c:v>80.75</c:v>
                </c:pt>
                <c:pt idx="14163">
                  <c:v>80.774000000000001</c:v>
                </c:pt>
                <c:pt idx="14164">
                  <c:v>80.774000000000001</c:v>
                </c:pt>
                <c:pt idx="14165">
                  <c:v>80.786000000000001</c:v>
                </c:pt>
                <c:pt idx="14166">
                  <c:v>80.762</c:v>
                </c:pt>
                <c:pt idx="14167">
                  <c:v>80.774000000000001</c:v>
                </c:pt>
                <c:pt idx="14168">
                  <c:v>80.75</c:v>
                </c:pt>
                <c:pt idx="14169">
                  <c:v>80.738</c:v>
                </c:pt>
                <c:pt idx="14170">
                  <c:v>80.712999999999994</c:v>
                </c:pt>
                <c:pt idx="14171">
                  <c:v>80.700999999999993</c:v>
                </c:pt>
                <c:pt idx="14172">
                  <c:v>80.688999999999993</c:v>
                </c:pt>
                <c:pt idx="14173">
                  <c:v>80.664000000000001</c:v>
                </c:pt>
                <c:pt idx="14174">
                  <c:v>80.700999999999993</c:v>
                </c:pt>
                <c:pt idx="14175">
                  <c:v>80.688999999999993</c:v>
                </c:pt>
                <c:pt idx="14176">
                  <c:v>80.688999999999993</c:v>
                </c:pt>
                <c:pt idx="14177">
                  <c:v>80.712999999999994</c:v>
                </c:pt>
                <c:pt idx="14178">
                  <c:v>80.688999999999993</c:v>
                </c:pt>
                <c:pt idx="14179">
                  <c:v>80.712999999999994</c:v>
                </c:pt>
                <c:pt idx="14180">
                  <c:v>80.688999999999993</c:v>
                </c:pt>
                <c:pt idx="14181">
                  <c:v>80.700999999999993</c:v>
                </c:pt>
                <c:pt idx="14182">
                  <c:v>80.712999999999994</c:v>
                </c:pt>
                <c:pt idx="14183">
                  <c:v>80.724999999999994</c:v>
                </c:pt>
                <c:pt idx="14184">
                  <c:v>80.700999999999993</c:v>
                </c:pt>
                <c:pt idx="14185">
                  <c:v>80.712999999999994</c:v>
                </c:pt>
                <c:pt idx="14186">
                  <c:v>80.677000000000007</c:v>
                </c:pt>
                <c:pt idx="14187">
                  <c:v>80.664000000000001</c:v>
                </c:pt>
                <c:pt idx="14188">
                  <c:v>80.664000000000001</c:v>
                </c:pt>
                <c:pt idx="14189">
                  <c:v>80.688999999999993</c:v>
                </c:pt>
                <c:pt idx="14190">
                  <c:v>80.652000000000001</c:v>
                </c:pt>
                <c:pt idx="14191">
                  <c:v>80.677000000000007</c:v>
                </c:pt>
                <c:pt idx="14192">
                  <c:v>80.688999999999993</c:v>
                </c:pt>
                <c:pt idx="14193">
                  <c:v>80.677000000000007</c:v>
                </c:pt>
                <c:pt idx="14194">
                  <c:v>80.688999999999993</c:v>
                </c:pt>
                <c:pt idx="14195">
                  <c:v>80.664000000000001</c:v>
                </c:pt>
                <c:pt idx="14196">
                  <c:v>80.664000000000001</c:v>
                </c:pt>
                <c:pt idx="14197">
                  <c:v>80.677000000000007</c:v>
                </c:pt>
                <c:pt idx="14198">
                  <c:v>80.664000000000001</c:v>
                </c:pt>
                <c:pt idx="14199">
                  <c:v>80.677000000000007</c:v>
                </c:pt>
                <c:pt idx="14200">
                  <c:v>80.664000000000001</c:v>
                </c:pt>
                <c:pt idx="14201">
                  <c:v>80.700999999999993</c:v>
                </c:pt>
                <c:pt idx="14202">
                  <c:v>80.677000000000007</c:v>
                </c:pt>
                <c:pt idx="14203">
                  <c:v>80.677000000000007</c:v>
                </c:pt>
                <c:pt idx="14204">
                  <c:v>80.652000000000001</c:v>
                </c:pt>
                <c:pt idx="14205">
                  <c:v>80.64</c:v>
                </c:pt>
                <c:pt idx="14206">
                  <c:v>80.64</c:v>
                </c:pt>
                <c:pt idx="14207">
                  <c:v>80.652000000000001</c:v>
                </c:pt>
                <c:pt idx="14208">
                  <c:v>80.664000000000001</c:v>
                </c:pt>
                <c:pt idx="14209">
                  <c:v>80.652000000000001</c:v>
                </c:pt>
                <c:pt idx="14210">
                  <c:v>80.688999999999993</c:v>
                </c:pt>
                <c:pt idx="14211">
                  <c:v>80.677000000000007</c:v>
                </c:pt>
                <c:pt idx="14212">
                  <c:v>80.688999999999993</c:v>
                </c:pt>
                <c:pt idx="14213">
                  <c:v>80.712999999999994</c:v>
                </c:pt>
                <c:pt idx="14214">
                  <c:v>80.700999999999993</c:v>
                </c:pt>
                <c:pt idx="14215">
                  <c:v>80.688999999999993</c:v>
                </c:pt>
                <c:pt idx="14216">
                  <c:v>80.700999999999993</c:v>
                </c:pt>
                <c:pt idx="14217">
                  <c:v>80.700999999999993</c:v>
                </c:pt>
                <c:pt idx="14218">
                  <c:v>80.700999999999993</c:v>
                </c:pt>
                <c:pt idx="14219">
                  <c:v>80.688999999999993</c:v>
                </c:pt>
                <c:pt idx="14220">
                  <c:v>80.712999999999994</c:v>
                </c:pt>
                <c:pt idx="14221">
                  <c:v>80.700999999999993</c:v>
                </c:pt>
                <c:pt idx="14222">
                  <c:v>80.724999999999994</c:v>
                </c:pt>
                <c:pt idx="14223">
                  <c:v>80.677000000000007</c:v>
                </c:pt>
                <c:pt idx="14224">
                  <c:v>80.677000000000007</c:v>
                </c:pt>
                <c:pt idx="14225">
                  <c:v>80.712999999999994</c:v>
                </c:pt>
                <c:pt idx="14226">
                  <c:v>80.688999999999993</c:v>
                </c:pt>
                <c:pt idx="14227">
                  <c:v>80.700999999999993</c:v>
                </c:pt>
                <c:pt idx="14228">
                  <c:v>80.75</c:v>
                </c:pt>
                <c:pt idx="14229">
                  <c:v>80.786000000000001</c:v>
                </c:pt>
                <c:pt idx="14230">
                  <c:v>80.774000000000001</c:v>
                </c:pt>
                <c:pt idx="14231">
                  <c:v>80.811000000000007</c:v>
                </c:pt>
                <c:pt idx="14232">
                  <c:v>80.834999999999994</c:v>
                </c:pt>
                <c:pt idx="14233">
                  <c:v>80.86</c:v>
                </c:pt>
                <c:pt idx="14234">
                  <c:v>80.834999999999994</c:v>
                </c:pt>
                <c:pt idx="14235">
                  <c:v>80.86</c:v>
                </c:pt>
                <c:pt idx="14236">
                  <c:v>80.884</c:v>
                </c:pt>
                <c:pt idx="14237">
                  <c:v>80.872</c:v>
                </c:pt>
                <c:pt idx="14238">
                  <c:v>80.872</c:v>
                </c:pt>
                <c:pt idx="14239">
                  <c:v>80.921000000000006</c:v>
                </c:pt>
                <c:pt idx="14240">
                  <c:v>80.909000000000006</c:v>
                </c:pt>
                <c:pt idx="14241">
                  <c:v>80.896000000000001</c:v>
                </c:pt>
                <c:pt idx="14242">
                  <c:v>80.896000000000001</c:v>
                </c:pt>
                <c:pt idx="14243">
                  <c:v>80.909000000000006</c:v>
                </c:pt>
                <c:pt idx="14244">
                  <c:v>80.933000000000007</c:v>
                </c:pt>
                <c:pt idx="14245">
                  <c:v>80.956999999999994</c:v>
                </c:pt>
                <c:pt idx="14246">
                  <c:v>80.97</c:v>
                </c:pt>
                <c:pt idx="14247">
                  <c:v>80.933000000000007</c:v>
                </c:pt>
                <c:pt idx="14248">
                  <c:v>80.97</c:v>
                </c:pt>
                <c:pt idx="14249">
                  <c:v>80.981999999999999</c:v>
                </c:pt>
                <c:pt idx="14250">
                  <c:v>80.994</c:v>
                </c:pt>
                <c:pt idx="14251">
                  <c:v>81.018000000000001</c:v>
                </c:pt>
                <c:pt idx="14252">
                  <c:v>80.981999999999999</c:v>
                </c:pt>
                <c:pt idx="14253">
                  <c:v>81.006</c:v>
                </c:pt>
                <c:pt idx="14254">
                  <c:v>80.994</c:v>
                </c:pt>
                <c:pt idx="14255">
                  <c:v>81.018000000000001</c:v>
                </c:pt>
                <c:pt idx="14256">
                  <c:v>81.018000000000001</c:v>
                </c:pt>
                <c:pt idx="14257">
                  <c:v>80.994</c:v>
                </c:pt>
                <c:pt idx="14258">
                  <c:v>81.031000000000006</c:v>
                </c:pt>
                <c:pt idx="14259">
                  <c:v>81.018000000000001</c:v>
                </c:pt>
                <c:pt idx="14260">
                  <c:v>81.031000000000006</c:v>
                </c:pt>
                <c:pt idx="14261">
                  <c:v>81.031000000000006</c:v>
                </c:pt>
                <c:pt idx="14262">
                  <c:v>81.078999999999994</c:v>
                </c:pt>
                <c:pt idx="14263">
                  <c:v>81.055000000000007</c:v>
                </c:pt>
                <c:pt idx="14264">
                  <c:v>81.091999999999999</c:v>
                </c:pt>
                <c:pt idx="14265">
                  <c:v>81.103999999999999</c:v>
                </c:pt>
                <c:pt idx="14266">
                  <c:v>81.078999999999994</c:v>
                </c:pt>
                <c:pt idx="14267">
                  <c:v>81.066999999999993</c:v>
                </c:pt>
                <c:pt idx="14268">
                  <c:v>81.116</c:v>
                </c:pt>
                <c:pt idx="14269">
                  <c:v>81.066999999999993</c:v>
                </c:pt>
                <c:pt idx="14270">
                  <c:v>81.066999999999993</c:v>
                </c:pt>
                <c:pt idx="14271">
                  <c:v>81.066999999999993</c:v>
                </c:pt>
                <c:pt idx="14272">
                  <c:v>81.078999999999994</c:v>
                </c:pt>
                <c:pt idx="14273">
                  <c:v>81.066999999999993</c:v>
                </c:pt>
                <c:pt idx="14274">
                  <c:v>81.043000000000006</c:v>
                </c:pt>
                <c:pt idx="14275">
                  <c:v>81.043000000000006</c:v>
                </c:pt>
                <c:pt idx="14276">
                  <c:v>81.018000000000001</c:v>
                </c:pt>
                <c:pt idx="14277">
                  <c:v>81.018000000000001</c:v>
                </c:pt>
                <c:pt idx="14278">
                  <c:v>81.006</c:v>
                </c:pt>
                <c:pt idx="14279">
                  <c:v>81.006</c:v>
                </c:pt>
                <c:pt idx="14280">
                  <c:v>80.981999999999999</c:v>
                </c:pt>
                <c:pt idx="14281">
                  <c:v>80.994</c:v>
                </c:pt>
                <c:pt idx="14282">
                  <c:v>80.944999999999993</c:v>
                </c:pt>
                <c:pt idx="14283">
                  <c:v>80.97</c:v>
                </c:pt>
                <c:pt idx="14284">
                  <c:v>80.933000000000007</c:v>
                </c:pt>
                <c:pt idx="14285">
                  <c:v>80.933000000000007</c:v>
                </c:pt>
                <c:pt idx="14286">
                  <c:v>80.921000000000006</c:v>
                </c:pt>
                <c:pt idx="14287">
                  <c:v>80.896000000000001</c:v>
                </c:pt>
                <c:pt idx="14288">
                  <c:v>80.896000000000001</c:v>
                </c:pt>
                <c:pt idx="14289">
                  <c:v>80.872</c:v>
                </c:pt>
                <c:pt idx="14290">
                  <c:v>80.872</c:v>
                </c:pt>
                <c:pt idx="14291">
                  <c:v>80.872</c:v>
                </c:pt>
                <c:pt idx="14292">
                  <c:v>80.86</c:v>
                </c:pt>
                <c:pt idx="14293">
                  <c:v>80.86</c:v>
                </c:pt>
                <c:pt idx="14294">
                  <c:v>80.834999999999994</c:v>
                </c:pt>
                <c:pt idx="14295">
                  <c:v>80.834999999999994</c:v>
                </c:pt>
                <c:pt idx="14296">
                  <c:v>80.846999999999994</c:v>
                </c:pt>
                <c:pt idx="14297">
                  <c:v>80.834999999999994</c:v>
                </c:pt>
                <c:pt idx="14298">
                  <c:v>80.822999999999993</c:v>
                </c:pt>
                <c:pt idx="14299">
                  <c:v>80.811000000000007</c:v>
                </c:pt>
                <c:pt idx="14300">
                  <c:v>80.811000000000007</c:v>
                </c:pt>
                <c:pt idx="14301">
                  <c:v>80.822999999999993</c:v>
                </c:pt>
                <c:pt idx="14302">
                  <c:v>80.774000000000001</c:v>
                </c:pt>
                <c:pt idx="14303">
                  <c:v>80.774000000000001</c:v>
                </c:pt>
                <c:pt idx="14304">
                  <c:v>80.774000000000001</c:v>
                </c:pt>
                <c:pt idx="14305">
                  <c:v>80.762</c:v>
                </c:pt>
                <c:pt idx="14306">
                  <c:v>80.75</c:v>
                </c:pt>
                <c:pt idx="14307">
                  <c:v>80.712999999999994</c:v>
                </c:pt>
                <c:pt idx="14308">
                  <c:v>80.738</c:v>
                </c:pt>
                <c:pt idx="14309">
                  <c:v>80.738</c:v>
                </c:pt>
                <c:pt idx="14310">
                  <c:v>80.712999999999994</c:v>
                </c:pt>
                <c:pt idx="14311">
                  <c:v>80.724999999999994</c:v>
                </c:pt>
                <c:pt idx="14312">
                  <c:v>80.724999999999994</c:v>
                </c:pt>
                <c:pt idx="14313">
                  <c:v>80.712999999999994</c:v>
                </c:pt>
                <c:pt idx="14314">
                  <c:v>80.724999999999994</c:v>
                </c:pt>
                <c:pt idx="14315">
                  <c:v>80.762</c:v>
                </c:pt>
                <c:pt idx="14316">
                  <c:v>80.712999999999994</c:v>
                </c:pt>
                <c:pt idx="14317">
                  <c:v>80.738</c:v>
                </c:pt>
                <c:pt idx="14318">
                  <c:v>80.700999999999993</c:v>
                </c:pt>
                <c:pt idx="14319">
                  <c:v>80.724999999999994</c:v>
                </c:pt>
                <c:pt idx="14320">
                  <c:v>80.724999999999994</c:v>
                </c:pt>
                <c:pt idx="14321">
                  <c:v>80.712999999999994</c:v>
                </c:pt>
                <c:pt idx="14322">
                  <c:v>80.724999999999994</c:v>
                </c:pt>
                <c:pt idx="14323">
                  <c:v>80.724999999999994</c:v>
                </c:pt>
                <c:pt idx="14324">
                  <c:v>80.724999999999994</c:v>
                </c:pt>
                <c:pt idx="14325">
                  <c:v>80.724999999999994</c:v>
                </c:pt>
                <c:pt idx="14326">
                  <c:v>80.738</c:v>
                </c:pt>
                <c:pt idx="14327">
                  <c:v>80.724999999999994</c:v>
                </c:pt>
                <c:pt idx="14328">
                  <c:v>80.786000000000001</c:v>
                </c:pt>
                <c:pt idx="14329">
                  <c:v>80.799000000000007</c:v>
                </c:pt>
                <c:pt idx="14330">
                  <c:v>80.799000000000007</c:v>
                </c:pt>
                <c:pt idx="14331">
                  <c:v>80.822999999999993</c:v>
                </c:pt>
                <c:pt idx="14332">
                  <c:v>80.822999999999993</c:v>
                </c:pt>
                <c:pt idx="14333">
                  <c:v>80.86</c:v>
                </c:pt>
                <c:pt idx="14334">
                  <c:v>80.86</c:v>
                </c:pt>
                <c:pt idx="14335">
                  <c:v>80.884</c:v>
                </c:pt>
                <c:pt idx="14336">
                  <c:v>80.86</c:v>
                </c:pt>
                <c:pt idx="14337">
                  <c:v>80.896000000000001</c:v>
                </c:pt>
                <c:pt idx="14338">
                  <c:v>80.884</c:v>
                </c:pt>
                <c:pt idx="14339">
                  <c:v>80.909000000000006</c:v>
                </c:pt>
                <c:pt idx="14340">
                  <c:v>80.896000000000001</c:v>
                </c:pt>
                <c:pt idx="14341">
                  <c:v>80.896000000000001</c:v>
                </c:pt>
                <c:pt idx="14342">
                  <c:v>80.909000000000006</c:v>
                </c:pt>
                <c:pt idx="14343">
                  <c:v>80.921000000000006</c:v>
                </c:pt>
                <c:pt idx="14344">
                  <c:v>80.933000000000007</c:v>
                </c:pt>
                <c:pt idx="14345">
                  <c:v>80.933000000000007</c:v>
                </c:pt>
                <c:pt idx="14346">
                  <c:v>80.956999999999994</c:v>
                </c:pt>
                <c:pt idx="14347">
                  <c:v>80.956999999999994</c:v>
                </c:pt>
                <c:pt idx="14348">
                  <c:v>80.981999999999999</c:v>
                </c:pt>
                <c:pt idx="14349">
                  <c:v>81.006</c:v>
                </c:pt>
                <c:pt idx="14350">
                  <c:v>81.018000000000001</c:v>
                </c:pt>
                <c:pt idx="14351">
                  <c:v>81.018000000000001</c:v>
                </c:pt>
                <c:pt idx="14352">
                  <c:v>81.031000000000006</c:v>
                </c:pt>
                <c:pt idx="14353">
                  <c:v>81.055000000000007</c:v>
                </c:pt>
                <c:pt idx="14354">
                  <c:v>81.043000000000006</c:v>
                </c:pt>
                <c:pt idx="14355">
                  <c:v>81.055000000000007</c:v>
                </c:pt>
                <c:pt idx="14356">
                  <c:v>81.043000000000006</c:v>
                </c:pt>
                <c:pt idx="14357">
                  <c:v>81.066999999999993</c:v>
                </c:pt>
                <c:pt idx="14358">
                  <c:v>81.066999999999993</c:v>
                </c:pt>
                <c:pt idx="14359">
                  <c:v>81.055000000000007</c:v>
                </c:pt>
                <c:pt idx="14360">
                  <c:v>81.078999999999994</c:v>
                </c:pt>
                <c:pt idx="14361">
                  <c:v>81.078999999999994</c:v>
                </c:pt>
                <c:pt idx="14362">
                  <c:v>81.091999999999999</c:v>
                </c:pt>
                <c:pt idx="14363">
                  <c:v>81.103999999999999</c:v>
                </c:pt>
                <c:pt idx="14364">
                  <c:v>81.14</c:v>
                </c:pt>
                <c:pt idx="14365">
                  <c:v>81.116</c:v>
                </c:pt>
                <c:pt idx="14366">
                  <c:v>81.153000000000006</c:v>
                </c:pt>
                <c:pt idx="14367">
                  <c:v>81.14</c:v>
                </c:pt>
                <c:pt idx="14368">
                  <c:v>81.165000000000006</c:v>
                </c:pt>
                <c:pt idx="14369">
                  <c:v>81.153000000000006</c:v>
                </c:pt>
                <c:pt idx="14370">
                  <c:v>81.14</c:v>
                </c:pt>
                <c:pt idx="14371">
                  <c:v>81.14</c:v>
                </c:pt>
                <c:pt idx="14372">
                  <c:v>81.153000000000006</c:v>
                </c:pt>
                <c:pt idx="14373">
                  <c:v>81.116</c:v>
                </c:pt>
                <c:pt idx="14374">
                  <c:v>81.116</c:v>
                </c:pt>
                <c:pt idx="14375">
                  <c:v>81.066999999999993</c:v>
                </c:pt>
                <c:pt idx="14376">
                  <c:v>81.078999999999994</c:v>
                </c:pt>
                <c:pt idx="14377">
                  <c:v>81.078999999999994</c:v>
                </c:pt>
                <c:pt idx="14378">
                  <c:v>81.091999999999999</c:v>
                </c:pt>
                <c:pt idx="14379">
                  <c:v>81.043000000000006</c:v>
                </c:pt>
                <c:pt idx="14380">
                  <c:v>81.078999999999994</c:v>
                </c:pt>
                <c:pt idx="14381">
                  <c:v>81.031000000000006</c:v>
                </c:pt>
                <c:pt idx="14382">
                  <c:v>81.043000000000006</c:v>
                </c:pt>
                <c:pt idx="14383">
                  <c:v>81.006</c:v>
                </c:pt>
                <c:pt idx="14384">
                  <c:v>81.031000000000006</c:v>
                </c:pt>
                <c:pt idx="14385">
                  <c:v>81.066999999999993</c:v>
                </c:pt>
                <c:pt idx="14386">
                  <c:v>81.031000000000006</c:v>
                </c:pt>
                <c:pt idx="14387">
                  <c:v>81.031000000000006</c:v>
                </c:pt>
                <c:pt idx="14388">
                  <c:v>80.994</c:v>
                </c:pt>
                <c:pt idx="14389">
                  <c:v>81.043000000000006</c:v>
                </c:pt>
                <c:pt idx="14390">
                  <c:v>80.994</c:v>
                </c:pt>
                <c:pt idx="14391">
                  <c:v>80.956999999999994</c:v>
                </c:pt>
                <c:pt idx="14392">
                  <c:v>80.933000000000007</c:v>
                </c:pt>
                <c:pt idx="14393">
                  <c:v>80.944999999999993</c:v>
                </c:pt>
                <c:pt idx="14394">
                  <c:v>80.944999999999993</c:v>
                </c:pt>
                <c:pt idx="14395">
                  <c:v>80.944999999999993</c:v>
                </c:pt>
                <c:pt idx="14396">
                  <c:v>80.909000000000006</c:v>
                </c:pt>
                <c:pt idx="14397">
                  <c:v>80.909000000000006</c:v>
                </c:pt>
                <c:pt idx="14398">
                  <c:v>80.909000000000006</c:v>
                </c:pt>
                <c:pt idx="14399">
                  <c:v>80.909000000000006</c:v>
                </c:pt>
                <c:pt idx="14400">
                  <c:v>80.909000000000006</c:v>
                </c:pt>
                <c:pt idx="14401">
                  <c:v>80.921000000000006</c:v>
                </c:pt>
                <c:pt idx="14402">
                  <c:v>80.872</c:v>
                </c:pt>
                <c:pt idx="14403">
                  <c:v>80.834999999999994</c:v>
                </c:pt>
                <c:pt idx="14404">
                  <c:v>80.822999999999993</c:v>
                </c:pt>
                <c:pt idx="14405">
                  <c:v>80.846999999999994</c:v>
                </c:pt>
                <c:pt idx="14406">
                  <c:v>80.86</c:v>
                </c:pt>
                <c:pt idx="14407">
                  <c:v>80.822999999999993</c:v>
                </c:pt>
                <c:pt idx="14408">
                  <c:v>80.822999999999993</c:v>
                </c:pt>
                <c:pt idx="14409">
                  <c:v>80.799000000000007</c:v>
                </c:pt>
                <c:pt idx="14410">
                  <c:v>80.75</c:v>
                </c:pt>
                <c:pt idx="14411">
                  <c:v>80.774000000000001</c:v>
                </c:pt>
                <c:pt idx="14412">
                  <c:v>80.75</c:v>
                </c:pt>
                <c:pt idx="14413">
                  <c:v>80.712999999999994</c:v>
                </c:pt>
                <c:pt idx="14414">
                  <c:v>80.738</c:v>
                </c:pt>
                <c:pt idx="14415">
                  <c:v>80.762</c:v>
                </c:pt>
                <c:pt idx="14416">
                  <c:v>80.762</c:v>
                </c:pt>
                <c:pt idx="14417">
                  <c:v>80.738</c:v>
                </c:pt>
                <c:pt idx="14418">
                  <c:v>80.738</c:v>
                </c:pt>
                <c:pt idx="14419">
                  <c:v>80.724999999999994</c:v>
                </c:pt>
                <c:pt idx="14420">
                  <c:v>80.738</c:v>
                </c:pt>
                <c:pt idx="14421">
                  <c:v>80.724999999999994</c:v>
                </c:pt>
                <c:pt idx="14422">
                  <c:v>80.700999999999993</c:v>
                </c:pt>
                <c:pt idx="14423">
                  <c:v>80.712999999999994</c:v>
                </c:pt>
                <c:pt idx="14424">
                  <c:v>80.712999999999994</c:v>
                </c:pt>
                <c:pt idx="14425">
                  <c:v>80.724999999999994</c:v>
                </c:pt>
                <c:pt idx="14426">
                  <c:v>80.724999999999994</c:v>
                </c:pt>
                <c:pt idx="14427">
                  <c:v>80.738</c:v>
                </c:pt>
                <c:pt idx="14428">
                  <c:v>80.75</c:v>
                </c:pt>
                <c:pt idx="14429">
                  <c:v>80.762</c:v>
                </c:pt>
                <c:pt idx="14430">
                  <c:v>80.75</c:v>
                </c:pt>
                <c:pt idx="14431">
                  <c:v>80.738</c:v>
                </c:pt>
                <c:pt idx="14432">
                  <c:v>80.762</c:v>
                </c:pt>
                <c:pt idx="14433">
                  <c:v>80.762</c:v>
                </c:pt>
                <c:pt idx="14434">
                  <c:v>80.774000000000001</c:v>
                </c:pt>
                <c:pt idx="14435">
                  <c:v>80.786000000000001</c:v>
                </c:pt>
                <c:pt idx="14436">
                  <c:v>80.786000000000001</c:v>
                </c:pt>
                <c:pt idx="14437">
                  <c:v>80.799000000000007</c:v>
                </c:pt>
                <c:pt idx="14438">
                  <c:v>80.872</c:v>
                </c:pt>
                <c:pt idx="14439">
                  <c:v>80.822999999999993</c:v>
                </c:pt>
                <c:pt idx="14440">
                  <c:v>80.822999999999993</c:v>
                </c:pt>
                <c:pt idx="14441">
                  <c:v>80.846999999999994</c:v>
                </c:pt>
                <c:pt idx="14442">
                  <c:v>80.846999999999994</c:v>
                </c:pt>
                <c:pt idx="14443">
                  <c:v>80.834999999999994</c:v>
                </c:pt>
                <c:pt idx="14444">
                  <c:v>80.86</c:v>
                </c:pt>
                <c:pt idx="14445">
                  <c:v>80.872</c:v>
                </c:pt>
                <c:pt idx="14446">
                  <c:v>80.896000000000001</c:v>
                </c:pt>
                <c:pt idx="14447">
                  <c:v>80.909000000000006</c:v>
                </c:pt>
                <c:pt idx="14448">
                  <c:v>80.909000000000006</c:v>
                </c:pt>
                <c:pt idx="14449">
                  <c:v>80.909000000000006</c:v>
                </c:pt>
                <c:pt idx="14450">
                  <c:v>80.944999999999993</c:v>
                </c:pt>
                <c:pt idx="14451">
                  <c:v>80.97</c:v>
                </c:pt>
                <c:pt idx="14452">
                  <c:v>80.944999999999993</c:v>
                </c:pt>
                <c:pt idx="14453">
                  <c:v>80.981999999999999</c:v>
                </c:pt>
                <c:pt idx="14454">
                  <c:v>81.006</c:v>
                </c:pt>
                <c:pt idx="14455">
                  <c:v>81.018000000000001</c:v>
                </c:pt>
                <c:pt idx="14456">
                  <c:v>81.006</c:v>
                </c:pt>
                <c:pt idx="14457">
                  <c:v>81.031000000000006</c:v>
                </c:pt>
                <c:pt idx="14458">
                  <c:v>81.066999999999993</c:v>
                </c:pt>
                <c:pt idx="14459">
                  <c:v>81.043000000000006</c:v>
                </c:pt>
                <c:pt idx="14460">
                  <c:v>81.055000000000007</c:v>
                </c:pt>
                <c:pt idx="14461">
                  <c:v>81.078999999999994</c:v>
                </c:pt>
                <c:pt idx="14462">
                  <c:v>81.091999999999999</c:v>
                </c:pt>
                <c:pt idx="14463">
                  <c:v>81.078999999999994</c:v>
                </c:pt>
                <c:pt idx="14464">
                  <c:v>81.091999999999999</c:v>
                </c:pt>
                <c:pt idx="14465">
                  <c:v>81.116</c:v>
                </c:pt>
                <c:pt idx="14466">
                  <c:v>81.116</c:v>
                </c:pt>
                <c:pt idx="14467">
                  <c:v>81.128</c:v>
                </c:pt>
                <c:pt idx="14468">
                  <c:v>81.103999999999999</c:v>
                </c:pt>
                <c:pt idx="14469">
                  <c:v>81.14</c:v>
                </c:pt>
                <c:pt idx="14470">
                  <c:v>81.116</c:v>
                </c:pt>
                <c:pt idx="14471">
                  <c:v>81.128</c:v>
                </c:pt>
                <c:pt idx="14472">
                  <c:v>81.128</c:v>
                </c:pt>
                <c:pt idx="14473">
                  <c:v>81.128</c:v>
                </c:pt>
                <c:pt idx="14474">
                  <c:v>81.14</c:v>
                </c:pt>
                <c:pt idx="14475">
                  <c:v>81.14</c:v>
                </c:pt>
                <c:pt idx="14476">
                  <c:v>81.116</c:v>
                </c:pt>
                <c:pt idx="14477">
                  <c:v>81.165000000000006</c:v>
                </c:pt>
                <c:pt idx="14478">
                  <c:v>81.116</c:v>
                </c:pt>
                <c:pt idx="14479">
                  <c:v>81.116</c:v>
                </c:pt>
                <c:pt idx="14480">
                  <c:v>81.091999999999999</c:v>
                </c:pt>
                <c:pt idx="14481">
                  <c:v>81.103999999999999</c:v>
                </c:pt>
                <c:pt idx="14482">
                  <c:v>81.066999999999993</c:v>
                </c:pt>
                <c:pt idx="14483">
                  <c:v>81.078999999999994</c:v>
                </c:pt>
                <c:pt idx="14484">
                  <c:v>81.055000000000007</c:v>
                </c:pt>
                <c:pt idx="14485">
                  <c:v>81.066999999999993</c:v>
                </c:pt>
                <c:pt idx="14486">
                  <c:v>81.066999999999993</c:v>
                </c:pt>
                <c:pt idx="14487">
                  <c:v>81.043000000000006</c:v>
                </c:pt>
                <c:pt idx="14488">
                  <c:v>81.031000000000006</c:v>
                </c:pt>
                <c:pt idx="14489">
                  <c:v>81.055000000000007</c:v>
                </c:pt>
                <c:pt idx="14490">
                  <c:v>81.006</c:v>
                </c:pt>
                <c:pt idx="14491">
                  <c:v>80.981999999999999</c:v>
                </c:pt>
                <c:pt idx="14492">
                  <c:v>81.006</c:v>
                </c:pt>
                <c:pt idx="14493">
                  <c:v>80.97</c:v>
                </c:pt>
                <c:pt idx="14494">
                  <c:v>80.944999999999993</c:v>
                </c:pt>
                <c:pt idx="14495">
                  <c:v>80.944999999999993</c:v>
                </c:pt>
                <c:pt idx="14496">
                  <c:v>80.896000000000001</c:v>
                </c:pt>
                <c:pt idx="14497">
                  <c:v>80.909000000000006</c:v>
                </c:pt>
                <c:pt idx="14498">
                  <c:v>80.884</c:v>
                </c:pt>
                <c:pt idx="14499">
                  <c:v>80.884</c:v>
                </c:pt>
                <c:pt idx="14500">
                  <c:v>80.822999999999993</c:v>
                </c:pt>
                <c:pt idx="14501">
                  <c:v>80.834999999999994</c:v>
                </c:pt>
                <c:pt idx="14502">
                  <c:v>80.846999999999994</c:v>
                </c:pt>
                <c:pt idx="14503">
                  <c:v>80.822999999999993</c:v>
                </c:pt>
                <c:pt idx="14504">
                  <c:v>80.786000000000001</c:v>
                </c:pt>
                <c:pt idx="14505">
                  <c:v>80.786000000000001</c:v>
                </c:pt>
                <c:pt idx="14506">
                  <c:v>80.799000000000007</c:v>
                </c:pt>
                <c:pt idx="14507">
                  <c:v>80.774000000000001</c:v>
                </c:pt>
                <c:pt idx="14508">
                  <c:v>80.724999999999994</c:v>
                </c:pt>
                <c:pt idx="14509">
                  <c:v>80.75</c:v>
                </c:pt>
                <c:pt idx="14510">
                  <c:v>80.712999999999994</c:v>
                </c:pt>
                <c:pt idx="14511">
                  <c:v>80.712999999999994</c:v>
                </c:pt>
                <c:pt idx="14512">
                  <c:v>80.738</c:v>
                </c:pt>
                <c:pt idx="14513">
                  <c:v>80.712999999999994</c:v>
                </c:pt>
                <c:pt idx="14514">
                  <c:v>80.688999999999993</c:v>
                </c:pt>
                <c:pt idx="14515">
                  <c:v>80.688999999999993</c:v>
                </c:pt>
                <c:pt idx="14516">
                  <c:v>80.664000000000001</c:v>
                </c:pt>
                <c:pt idx="14517">
                  <c:v>80.664000000000001</c:v>
                </c:pt>
                <c:pt idx="14518">
                  <c:v>80.664000000000001</c:v>
                </c:pt>
                <c:pt idx="14519">
                  <c:v>80.652000000000001</c:v>
                </c:pt>
                <c:pt idx="14520">
                  <c:v>80.652000000000001</c:v>
                </c:pt>
                <c:pt idx="14521">
                  <c:v>80.664000000000001</c:v>
                </c:pt>
                <c:pt idx="14522">
                  <c:v>80.64</c:v>
                </c:pt>
                <c:pt idx="14523">
                  <c:v>80.628</c:v>
                </c:pt>
                <c:pt idx="14524">
                  <c:v>80.652000000000001</c:v>
                </c:pt>
                <c:pt idx="14525">
                  <c:v>80.628</c:v>
                </c:pt>
                <c:pt idx="14526">
                  <c:v>80.664000000000001</c:v>
                </c:pt>
                <c:pt idx="14527">
                  <c:v>80.664000000000001</c:v>
                </c:pt>
                <c:pt idx="14528">
                  <c:v>80.677000000000007</c:v>
                </c:pt>
                <c:pt idx="14529">
                  <c:v>80.688999999999993</c:v>
                </c:pt>
                <c:pt idx="14530">
                  <c:v>80.664000000000001</c:v>
                </c:pt>
                <c:pt idx="14531">
                  <c:v>80.677000000000007</c:v>
                </c:pt>
                <c:pt idx="14532">
                  <c:v>80.677000000000007</c:v>
                </c:pt>
                <c:pt idx="14533">
                  <c:v>80.688999999999993</c:v>
                </c:pt>
                <c:pt idx="14534">
                  <c:v>80.677000000000007</c:v>
                </c:pt>
                <c:pt idx="14535">
                  <c:v>80.688999999999993</c:v>
                </c:pt>
                <c:pt idx="14536">
                  <c:v>80.712999999999994</c:v>
                </c:pt>
                <c:pt idx="14537">
                  <c:v>80.762</c:v>
                </c:pt>
                <c:pt idx="14538">
                  <c:v>80.75</c:v>
                </c:pt>
                <c:pt idx="14539">
                  <c:v>80.75</c:v>
                </c:pt>
                <c:pt idx="14540">
                  <c:v>80.799000000000007</c:v>
                </c:pt>
                <c:pt idx="14541">
                  <c:v>80.774000000000001</c:v>
                </c:pt>
                <c:pt idx="14542">
                  <c:v>80.762</c:v>
                </c:pt>
                <c:pt idx="14543">
                  <c:v>80.811000000000007</c:v>
                </c:pt>
                <c:pt idx="14544">
                  <c:v>80.822999999999993</c:v>
                </c:pt>
                <c:pt idx="14545">
                  <c:v>80.834999999999994</c:v>
                </c:pt>
                <c:pt idx="14546">
                  <c:v>80.846999999999994</c:v>
                </c:pt>
                <c:pt idx="14547">
                  <c:v>80.86</c:v>
                </c:pt>
                <c:pt idx="14548">
                  <c:v>80.884</c:v>
                </c:pt>
                <c:pt idx="14549">
                  <c:v>80.909000000000006</c:v>
                </c:pt>
                <c:pt idx="14550">
                  <c:v>80.896000000000001</c:v>
                </c:pt>
                <c:pt idx="14551">
                  <c:v>80.921000000000006</c:v>
                </c:pt>
                <c:pt idx="14552">
                  <c:v>80.921000000000006</c:v>
                </c:pt>
                <c:pt idx="14553">
                  <c:v>80.956999999999994</c:v>
                </c:pt>
                <c:pt idx="14554">
                  <c:v>80.97</c:v>
                </c:pt>
                <c:pt idx="14555">
                  <c:v>80.97</c:v>
                </c:pt>
                <c:pt idx="14556">
                  <c:v>80.97</c:v>
                </c:pt>
                <c:pt idx="14557">
                  <c:v>80.944999999999993</c:v>
                </c:pt>
                <c:pt idx="14558">
                  <c:v>80.994</c:v>
                </c:pt>
                <c:pt idx="14559">
                  <c:v>80.97</c:v>
                </c:pt>
                <c:pt idx="14560">
                  <c:v>80.994</c:v>
                </c:pt>
                <c:pt idx="14561">
                  <c:v>81.043000000000006</c:v>
                </c:pt>
                <c:pt idx="14562">
                  <c:v>81.018000000000001</c:v>
                </c:pt>
                <c:pt idx="14563">
                  <c:v>81.043000000000006</c:v>
                </c:pt>
                <c:pt idx="14564">
                  <c:v>81.055000000000007</c:v>
                </c:pt>
                <c:pt idx="14565">
                  <c:v>81.055000000000007</c:v>
                </c:pt>
                <c:pt idx="14566">
                  <c:v>81.078999999999994</c:v>
                </c:pt>
                <c:pt idx="14567">
                  <c:v>81.066999999999993</c:v>
                </c:pt>
                <c:pt idx="14568">
                  <c:v>81.091999999999999</c:v>
                </c:pt>
                <c:pt idx="14569">
                  <c:v>81.066999999999993</c:v>
                </c:pt>
                <c:pt idx="14570">
                  <c:v>81.078999999999994</c:v>
                </c:pt>
                <c:pt idx="14571">
                  <c:v>81.091999999999999</c:v>
                </c:pt>
                <c:pt idx="14572">
                  <c:v>81.091999999999999</c:v>
                </c:pt>
                <c:pt idx="14573">
                  <c:v>81.078999999999994</c:v>
                </c:pt>
                <c:pt idx="14574">
                  <c:v>81.043000000000006</c:v>
                </c:pt>
                <c:pt idx="14575">
                  <c:v>81.055000000000007</c:v>
                </c:pt>
                <c:pt idx="14576">
                  <c:v>81.031000000000006</c:v>
                </c:pt>
                <c:pt idx="14577">
                  <c:v>81.006</c:v>
                </c:pt>
                <c:pt idx="14578">
                  <c:v>80.981999999999999</c:v>
                </c:pt>
                <c:pt idx="14579">
                  <c:v>80.994</c:v>
                </c:pt>
                <c:pt idx="14580">
                  <c:v>80.944999999999993</c:v>
                </c:pt>
                <c:pt idx="14581">
                  <c:v>80.956999999999994</c:v>
                </c:pt>
                <c:pt idx="14582">
                  <c:v>80.944999999999993</c:v>
                </c:pt>
                <c:pt idx="14583">
                  <c:v>80.956999999999994</c:v>
                </c:pt>
                <c:pt idx="14584">
                  <c:v>80.944999999999993</c:v>
                </c:pt>
                <c:pt idx="14585">
                  <c:v>80.921000000000006</c:v>
                </c:pt>
                <c:pt idx="14586">
                  <c:v>80.909000000000006</c:v>
                </c:pt>
                <c:pt idx="14587">
                  <c:v>80.872</c:v>
                </c:pt>
                <c:pt idx="14588">
                  <c:v>80.884</c:v>
                </c:pt>
                <c:pt idx="14589">
                  <c:v>80.896000000000001</c:v>
                </c:pt>
                <c:pt idx="14590">
                  <c:v>80.86</c:v>
                </c:pt>
                <c:pt idx="14591">
                  <c:v>80.86</c:v>
                </c:pt>
                <c:pt idx="14592">
                  <c:v>80.822999999999993</c:v>
                </c:pt>
                <c:pt idx="14593">
                  <c:v>80.811000000000007</c:v>
                </c:pt>
                <c:pt idx="14594">
                  <c:v>80.786000000000001</c:v>
                </c:pt>
                <c:pt idx="14595">
                  <c:v>80.774000000000001</c:v>
                </c:pt>
                <c:pt idx="14596">
                  <c:v>80.762</c:v>
                </c:pt>
                <c:pt idx="14597">
                  <c:v>80.762</c:v>
                </c:pt>
                <c:pt idx="14598">
                  <c:v>80.774000000000001</c:v>
                </c:pt>
                <c:pt idx="14599">
                  <c:v>80.712999999999994</c:v>
                </c:pt>
                <c:pt idx="14600">
                  <c:v>80.724999999999994</c:v>
                </c:pt>
                <c:pt idx="14601">
                  <c:v>80.762</c:v>
                </c:pt>
                <c:pt idx="14602">
                  <c:v>80.738</c:v>
                </c:pt>
                <c:pt idx="14603">
                  <c:v>80.738</c:v>
                </c:pt>
                <c:pt idx="14604">
                  <c:v>80.75</c:v>
                </c:pt>
                <c:pt idx="14605">
                  <c:v>80.762</c:v>
                </c:pt>
                <c:pt idx="14606">
                  <c:v>80.700999999999993</c:v>
                </c:pt>
                <c:pt idx="14607">
                  <c:v>80.712999999999994</c:v>
                </c:pt>
                <c:pt idx="14608">
                  <c:v>80.700999999999993</c:v>
                </c:pt>
                <c:pt idx="14609">
                  <c:v>80.664000000000001</c:v>
                </c:pt>
                <c:pt idx="14610">
                  <c:v>80.628</c:v>
                </c:pt>
                <c:pt idx="14611">
                  <c:v>80.616</c:v>
                </c:pt>
                <c:pt idx="14612">
                  <c:v>80.64</c:v>
                </c:pt>
                <c:pt idx="14613">
                  <c:v>80.602999999999994</c:v>
                </c:pt>
                <c:pt idx="14614">
                  <c:v>80.628</c:v>
                </c:pt>
                <c:pt idx="14615">
                  <c:v>80.590999999999994</c:v>
                </c:pt>
                <c:pt idx="14616">
                  <c:v>80.578999999999994</c:v>
                </c:pt>
                <c:pt idx="14617">
                  <c:v>80.590999999999994</c:v>
                </c:pt>
                <c:pt idx="14618">
                  <c:v>80.566999999999993</c:v>
                </c:pt>
                <c:pt idx="14619">
                  <c:v>80.590999999999994</c:v>
                </c:pt>
                <c:pt idx="14620">
                  <c:v>80.590999999999994</c:v>
                </c:pt>
                <c:pt idx="14621">
                  <c:v>80.602999999999994</c:v>
                </c:pt>
                <c:pt idx="14622">
                  <c:v>80.616</c:v>
                </c:pt>
                <c:pt idx="14623">
                  <c:v>80.616</c:v>
                </c:pt>
                <c:pt idx="14624">
                  <c:v>80.616</c:v>
                </c:pt>
                <c:pt idx="14625">
                  <c:v>80.602999999999994</c:v>
                </c:pt>
                <c:pt idx="14626">
                  <c:v>80.602999999999994</c:v>
                </c:pt>
                <c:pt idx="14627">
                  <c:v>80.590999999999994</c:v>
                </c:pt>
                <c:pt idx="14628">
                  <c:v>80.590999999999994</c:v>
                </c:pt>
                <c:pt idx="14629">
                  <c:v>80.590999999999994</c:v>
                </c:pt>
                <c:pt idx="14630">
                  <c:v>80.590999999999994</c:v>
                </c:pt>
                <c:pt idx="14631">
                  <c:v>80.616</c:v>
                </c:pt>
                <c:pt idx="14632">
                  <c:v>80.602999999999994</c:v>
                </c:pt>
                <c:pt idx="14633">
                  <c:v>80.677000000000007</c:v>
                </c:pt>
                <c:pt idx="14634">
                  <c:v>80.664000000000001</c:v>
                </c:pt>
                <c:pt idx="14635">
                  <c:v>80.664000000000001</c:v>
                </c:pt>
                <c:pt idx="14636">
                  <c:v>80.700999999999993</c:v>
                </c:pt>
                <c:pt idx="14637">
                  <c:v>80.688999999999993</c:v>
                </c:pt>
                <c:pt idx="14638">
                  <c:v>80.700999999999993</c:v>
                </c:pt>
                <c:pt idx="14639">
                  <c:v>80.712999999999994</c:v>
                </c:pt>
                <c:pt idx="14640">
                  <c:v>80.712999999999994</c:v>
                </c:pt>
                <c:pt idx="14641">
                  <c:v>80.712999999999994</c:v>
                </c:pt>
                <c:pt idx="14642">
                  <c:v>80.700999999999993</c:v>
                </c:pt>
                <c:pt idx="14643">
                  <c:v>80.700999999999993</c:v>
                </c:pt>
                <c:pt idx="14644">
                  <c:v>80.652000000000001</c:v>
                </c:pt>
                <c:pt idx="14645">
                  <c:v>80.700999999999993</c:v>
                </c:pt>
                <c:pt idx="14646">
                  <c:v>80.688999999999993</c:v>
                </c:pt>
                <c:pt idx="14647">
                  <c:v>80.700999999999993</c:v>
                </c:pt>
                <c:pt idx="14648">
                  <c:v>80.712999999999994</c:v>
                </c:pt>
                <c:pt idx="14649">
                  <c:v>80.712999999999994</c:v>
                </c:pt>
                <c:pt idx="14650">
                  <c:v>80.712999999999994</c:v>
                </c:pt>
                <c:pt idx="14651">
                  <c:v>80.762</c:v>
                </c:pt>
                <c:pt idx="14652">
                  <c:v>80.811000000000007</c:v>
                </c:pt>
                <c:pt idx="14653">
                  <c:v>80.834999999999994</c:v>
                </c:pt>
                <c:pt idx="14654">
                  <c:v>80.86</c:v>
                </c:pt>
                <c:pt idx="14655">
                  <c:v>80.872</c:v>
                </c:pt>
                <c:pt idx="14656">
                  <c:v>80.884</c:v>
                </c:pt>
                <c:pt idx="14657">
                  <c:v>80.909000000000006</c:v>
                </c:pt>
                <c:pt idx="14658">
                  <c:v>80.896000000000001</c:v>
                </c:pt>
                <c:pt idx="14659">
                  <c:v>80.933000000000007</c:v>
                </c:pt>
                <c:pt idx="14660">
                  <c:v>80.944999999999993</c:v>
                </c:pt>
                <c:pt idx="14661">
                  <c:v>80.921000000000006</c:v>
                </c:pt>
                <c:pt idx="14662">
                  <c:v>80.909000000000006</c:v>
                </c:pt>
                <c:pt idx="14663">
                  <c:v>80.909000000000006</c:v>
                </c:pt>
                <c:pt idx="14664">
                  <c:v>80.933000000000007</c:v>
                </c:pt>
                <c:pt idx="14665">
                  <c:v>80.956999999999994</c:v>
                </c:pt>
                <c:pt idx="14666">
                  <c:v>80.956999999999994</c:v>
                </c:pt>
                <c:pt idx="14667">
                  <c:v>80.956999999999994</c:v>
                </c:pt>
                <c:pt idx="14668">
                  <c:v>80.944999999999993</c:v>
                </c:pt>
                <c:pt idx="14669">
                  <c:v>80.909000000000006</c:v>
                </c:pt>
                <c:pt idx="14670">
                  <c:v>80.896000000000001</c:v>
                </c:pt>
                <c:pt idx="14671">
                  <c:v>80.896000000000001</c:v>
                </c:pt>
                <c:pt idx="14672">
                  <c:v>80.884</c:v>
                </c:pt>
                <c:pt idx="14673">
                  <c:v>80.846999999999994</c:v>
                </c:pt>
                <c:pt idx="14674">
                  <c:v>80.811000000000007</c:v>
                </c:pt>
                <c:pt idx="14675">
                  <c:v>80.75</c:v>
                </c:pt>
                <c:pt idx="14676">
                  <c:v>80.700999999999993</c:v>
                </c:pt>
                <c:pt idx="14677">
                  <c:v>80.677000000000007</c:v>
                </c:pt>
                <c:pt idx="14678">
                  <c:v>80.628</c:v>
                </c:pt>
                <c:pt idx="14679">
                  <c:v>80.590999999999994</c:v>
                </c:pt>
                <c:pt idx="14680">
                  <c:v>80.566999999999993</c:v>
                </c:pt>
                <c:pt idx="14681">
                  <c:v>80.506</c:v>
                </c:pt>
                <c:pt idx="14682">
                  <c:v>80.506</c:v>
                </c:pt>
                <c:pt idx="14683">
                  <c:v>80.480999999999995</c:v>
                </c:pt>
                <c:pt idx="14684">
                  <c:v>80.468999999999994</c:v>
                </c:pt>
                <c:pt idx="14685">
                  <c:v>80.444999999999993</c:v>
                </c:pt>
                <c:pt idx="14686">
                  <c:v>80.468999999999994</c:v>
                </c:pt>
                <c:pt idx="14687">
                  <c:v>80.468999999999994</c:v>
                </c:pt>
                <c:pt idx="14688">
                  <c:v>80.456999999999994</c:v>
                </c:pt>
                <c:pt idx="14689">
                  <c:v>80.492999999999995</c:v>
                </c:pt>
                <c:pt idx="14690">
                  <c:v>80.432000000000002</c:v>
                </c:pt>
                <c:pt idx="14691">
                  <c:v>80.42</c:v>
                </c:pt>
                <c:pt idx="14692">
                  <c:v>80.42</c:v>
                </c:pt>
                <c:pt idx="14693">
                  <c:v>80.408000000000001</c:v>
                </c:pt>
                <c:pt idx="14694">
                  <c:v>80.432000000000002</c:v>
                </c:pt>
                <c:pt idx="14695">
                  <c:v>80.42</c:v>
                </c:pt>
                <c:pt idx="14696">
                  <c:v>80.396000000000001</c:v>
                </c:pt>
                <c:pt idx="14697">
                  <c:v>80.408000000000001</c:v>
                </c:pt>
                <c:pt idx="14698">
                  <c:v>80.396000000000001</c:v>
                </c:pt>
                <c:pt idx="14699">
                  <c:v>80.444999999999993</c:v>
                </c:pt>
                <c:pt idx="14700">
                  <c:v>80.432000000000002</c:v>
                </c:pt>
                <c:pt idx="14701">
                  <c:v>80.432000000000002</c:v>
                </c:pt>
                <c:pt idx="14702">
                  <c:v>80.480999999999995</c:v>
                </c:pt>
                <c:pt idx="14703">
                  <c:v>80.492999999999995</c:v>
                </c:pt>
                <c:pt idx="14704">
                  <c:v>80.518000000000001</c:v>
                </c:pt>
                <c:pt idx="14705">
                  <c:v>80.53</c:v>
                </c:pt>
                <c:pt idx="14706">
                  <c:v>80.506</c:v>
                </c:pt>
                <c:pt idx="14707">
                  <c:v>80.492999999999995</c:v>
                </c:pt>
                <c:pt idx="14708">
                  <c:v>80.480999999999995</c:v>
                </c:pt>
                <c:pt idx="14709">
                  <c:v>80.492999999999995</c:v>
                </c:pt>
                <c:pt idx="14710">
                  <c:v>80.456999999999994</c:v>
                </c:pt>
                <c:pt idx="14711">
                  <c:v>80.444999999999993</c:v>
                </c:pt>
                <c:pt idx="14712">
                  <c:v>80.444999999999993</c:v>
                </c:pt>
                <c:pt idx="14713">
                  <c:v>80.42</c:v>
                </c:pt>
                <c:pt idx="14714">
                  <c:v>80.42</c:v>
                </c:pt>
                <c:pt idx="14715">
                  <c:v>80.444999999999993</c:v>
                </c:pt>
                <c:pt idx="14716">
                  <c:v>80.456999999999994</c:v>
                </c:pt>
                <c:pt idx="14717">
                  <c:v>80.492999999999995</c:v>
                </c:pt>
                <c:pt idx="14718">
                  <c:v>80.566999999999993</c:v>
                </c:pt>
                <c:pt idx="14719">
                  <c:v>80.554000000000002</c:v>
                </c:pt>
                <c:pt idx="14720">
                  <c:v>80.542000000000002</c:v>
                </c:pt>
                <c:pt idx="14721">
                  <c:v>80.628</c:v>
                </c:pt>
                <c:pt idx="14722">
                  <c:v>80.628</c:v>
                </c:pt>
                <c:pt idx="14723">
                  <c:v>80.688999999999993</c:v>
                </c:pt>
                <c:pt idx="14724">
                  <c:v>80.738</c:v>
                </c:pt>
                <c:pt idx="14725">
                  <c:v>80.762</c:v>
                </c:pt>
                <c:pt idx="14726">
                  <c:v>80.774000000000001</c:v>
                </c:pt>
                <c:pt idx="14727">
                  <c:v>80.762</c:v>
                </c:pt>
                <c:pt idx="14728">
                  <c:v>80.786000000000001</c:v>
                </c:pt>
                <c:pt idx="14729">
                  <c:v>80.799000000000007</c:v>
                </c:pt>
                <c:pt idx="14730">
                  <c:v>80.846999999999994</c:v>
                </c:pt>
                <c:pt idx="14731">
                  <c:v>80.872</c:v>
                </c:pt>
                <c:pt idx="14732">
                  <c:v>80.896000000000001</c:v>
                </c:pt>
                <c:pt idx="14733">
                  <c:v>80.909000000000006</c:v>
                </c:pt>
                <c:pt idx="14734">
                  <c:v>80.933000000000007</c:v>
                </c:pt>
                <c:pt idx="14735">
                  <c:v>80.944999999999993</c:v>
                </c:pt>
                <c:pt idx="14736">
                  <c:v>80.944999999999993</c:v>
                </c:pt>
                <c:pt idx="14737">
                  <c:v>80.981999999999999</c:v>
                </c:pt>
                <c:pt idx="14738">
                  <c:v>80.981999999999999</c:v>
                </c:pt>
                <c:pt idx="14739">
                  <c:v>80.981999999999999</c:v>
                </c:pt>
                <c:pt idx="14740">
                  <c:v>80.944999999999993</c:v>
                </c:pt>
                <c:pt idx="14741">
                  <c:v>80.921000000000006</c:v>
                </c:pt>
                <c:pt idx="14742">
                  <c:v>80.909000000000006</c:v>
                </c:pt>
                <c:pt idx="14743">
                  <c:v>80.884</c:v>
                </c:pt>
                <c:pt idx="14744">
                  <c:v>80.846999999999994</c:v>
                </c:pt>
                <c:pt idx="14745">
                  <c:v>80.86</c:v>
                </c:pt>
                <c:pt idx="14746">
                  <c:v>80.834999999999994</c:v>
                </c:pt>
                <c:pt idx="14747">
                  <c:v>80.884</c:v>
                </c:pt>
                <c:pt idx="14748">
                  <c:v>80.884</c:v>
                </c:pt>
                <c:pt idx="14749">
                  <c:v>80.884</c:v>
                </c:pt>
                <c:pt idx="14750">
                  <c:v>80.933000000000007</c:v>
                </c:pt>
                <c:pt idx="14751">
                  <c:v>80.956999999999994</c:v>
                </c:pt>
                <c:pt idx="14752">
                  <c:v>81.006</c:v>
                </c:pt>
                <c:pt idx="14753">
                  <c:v>81.043000000000006</c:v>
                </c:pt>
                <c:pt idx="14754">
                  <c:v>81.055000000000007</c:v>
                </c:pt>
                <c:pt idx="14755">
                  <c:v>81.091999999999999</c:v>
                </c:pt>
                <c:pt idx="14756">
                  <c:v>81.091999999999999</c:v>
                </c:pt>
                <c:pt idx="14757">
                  <c:v>81.103999999999999</c:v>
                </c:pt>
                <c:pt idx="14758">
                  <c:v>81.103999999999999</c:v>
                </c:pt>
                <c:pt idx="14759">
                  <c:v>81.091999999999999</c:v>
                </c:pt>
                <c:pt idx="14760">
                  <c:v>81.091999999999999</c:v>
                </c:pt>
                <c:pt idx="14761">
                  <c:v>81.091999999999999</c:v>
                </c:pt>
                <c:pt idx="14762">
                  <c:v>81.091999999999999</c:v>
                </c:pt>
                <c:pt idx="14763">
                  <c:v>81.091999999999999</c:v>
                </c:pt>
                <c:pt idx="14764">
                  <c:v>81.066999999999993</c:v>
                </c:pt>
                <c:pt idx="14765">
                  <c:v>81.078999999999994</c:v>
                </c:pt>
                <c:pt idx="14766">
                  <c:v>81.055000000000007</c:v>
                </c:pt>
                <c:pt idx="14767">
                  <c:v>81.116</c:v>
                </c:pt>
                <c:pt idx="14768">
                  <c:v>81.091999999999999</c:v>
                </c:pt>
                <c:pt idx="14769">
                  <c:v>81.066999999999993</c:v>
                </c:pt>
                <c:pt idx="14770">
                  <c:v>81.066999999999993</c:v>
                </c:pt>
                <c:pt idx="14771">
                  <c:v>81.018000000000001</c:v>
                </c:pt>
                <c:pt idx="14772">
                  <c:v>81.006</c:v>
                </c:pt>
                <c:pt idx="14773">
                  <c:v>80.97</c:v>
                </c:pt>
                <c:pt idx="14774">
                  <c:v>80.921000000000006</c:v>
                </c:pt>
                <c:pt idx="14775">
                  <c:v>80.872</c:v>
                </c:pt>
                <c:pt idx="14776">
                  <c:v>80.811000000000007</c:v>
                </c:pt>
                <c:pt idx="14777">
                  <c:v>80.811000000000007</c:v>
                </c:pt>
                <c:pt idx="14778">
                  <c:v>80.762</c:v>
                </c:pt>
                <c:pt idx="14779">
                  <c:v>80.724999999999994</c:v>
                </c:pt>
                <c:pt idx="14780">
                  <c:v>80.724999999999994</c:v>
                </c:pt>
                <c:pt idx="14781">
                  <c:v>80.75</c:v>
                </c:pt>
                <c:pt idx="14782">
                  <c:v>80.712999999999994</c:v>
                </c:pt>
                <c:pt idx="14783">
                  <c:v>80.738</c:v>
                </c:pt>
                <c:pt idx="14784">
                  <c:v>80.786000000000001</c:v>
                </c:pt>
                <c:pt idx="14785">
                  <c:v>80.811000000000007</c:v>
                </c:pt>
                <c:pt idx="14786">
                  <c:v>80.786000000000001</c:v>
                </c:pt>
                <c:pt idx="14787">
                  <c:v>80.811000000000007</c:v>
                </c:pt>
                <c:pt idx="14788">
                  <c:v>80.811000000000007</c:v>
                </c:pt>
                <c:pt idx="14789">
                  <c:v>80.762</c:v>
                </c:pt>
                <c:pt idx="14790">
                  <c:v>80.774000000000001</c:v>
                </c:pt>
                <c:pt idx="14791">
                  <c:v>80.712999999999994</c:v>
                </c:pt>
                <c:pt idx="14792">
                  <c:v>80.738</c:v>
                </c:pt>
                <c:pt idx="14793">
                  <c:v>80.664000000000001</c:v>
                </c:pt>
                <c:pt idx="14794">
                  <c:v>80.664000000000001</c:v>
                </c:pt>
                <c:pt idx="14795">
                  <c:v>80.652000000000001</c:v>
                </c:pt>
                <c:pt idx="14796">
                  <c:v>80.652000000000001</c:v>
                </c:pt>
                <c:pt idx="14797">
                  <c:v>80.677000000000007</c:v>
                </c:pt>
                <c:pt idx="14798">
                  <c:v>80.652000000000001</c:v>
                </c:pt>
                <c:pt idx="14799">
                  <c:v>80.724999999999994</c:v>
                </c:pt>
                <c:pt idx="14800">
                  <c:v>80.738</c:v>
                </c:pt>
                <c:pt idx="14801">
                  <c:v>80.786000000000001</c:v>
                </c:pt>
                <c:pt idx="14802">
                  <c:v>80.786000000000001</c:v>
                </c:pt>
                <c:pt idx="14803">
                  <c:v>80.799000000000007</c:v>
                </c:pt>
                <c:pt idx="14804">
                  <c:v>80.811000000000007</c:v>
                </c:pt>
                <c:pt idx="14805">
                  <c:v>80.786000000000001</c:v>
                </c:pt>
                <c:pt idx="14806">
                  <c:v>80.786000000000001</c:v>
                </c:pt>
                <c:pt idx="14807">
                  <c:v>80.786000000000001</c:v>
                </c:pt>
                <c:pt idx="14808">
                  <c:v>80.724999999999994</c:v>
                </c:pt>
                <c:pt idx="14809">
                  <c:v>80.712999999999994</c:v>
                </c:pt>
                <c:pt idx="14810">
                  <c:v>80.724999999999994</c:v>
                </c:pt>
                <c:pt idx="14811">
                  <c:v>80.688999999999993</c:v>
                </c:pt>
                <c:pt idx="14812">
                  <c:v>80.688999999999993</c:v>
                </c:pt>
                <c:pt idx="14813">
                  <c:v>80.677000000000007</c:v>
                </c:pt>
                <c:pt idx="14814">
                  <c:v>80.712999999999994</c:v>
                </c:pt>
                <c:pt idx="14815">
                  <c:v>80.75</c:v>
                </c:pt>
                <c:pt idx="14816">
                  <c:v>80.774000000000001</c:v>
                </c:pt>
                <c:pt idx="14817">
                  <c:v>80.811000000000007</c:v>
                </c:pt>
                <c:pt idx="14818">
                  <c:v>80.834999999999994</c:v>
                </c:pt>
                <c:pt idx="14819">
                  <c:v>80.86</c:v>
                </c:pt>
                <c:pt idx="14820">
                  <c:v>80.884</c:v>
                </c:pt>
                <c:pt idx="14821">
                  <c:v>80.872</c:v>
                </c:pt>
                <c:pt idx="14822">
                  <c:v>80.921000000000006</c:v>
                </c:pt>
                <c:pt idx="14823">
                  <c:v>80.933000000000007</c:v>
                </c:pt>
                <c:pt idx="14824">
                  <c:v>80.921000000000006</c:v>
                </c:pt>
                <c:pt idx="14825">
                  <c:v>80.896000000000001</c:v>
                </c:pt>
                <c:pt idx="14826">
                  <c:v>80.909000000000006</c:v>
                </c:pt>
                <c:pt idx="14827">
                  <c:v>80.896000000000001</c:v>
                </c:pt>
                <c:pt idx="14828">
                  <c:v>80.921000000000006</c:v>
                </c:pt>
                <c:pt idx="14829">
                  <c:v>80.933000000000007</c:v>
                </c:pt>
                <c:pt idx="14830">
                  <c:v>80.981999999999999</c:v>
                </c:pt>
                <c:pt idx="14831">
                  <c:v>81.018000000000001</c:v>
                </c:pt>
                <c:pt idx="14832">
                  <c:v>81.055000000000007</c:v>
                </c:pt>
                <c:pt idx="14833">
                  <c:v>81.103999999999999</c:v>
                </c:pt>
                <c:pt idx="14834">
                  <c:v>81.128</c:v>
                </c:pt>
                <c:pt idx="14835">
                  <c:v>81.153000000000006</c:v>
                </c:pt>
                <c:pt idx="14836">
                  <c:v>81.165000000000006</c:v>
                </c:pt>
                <c:pt idx="14837">
                  <c:v>81.153000000000006</c:v>
                </c:pt>
                <c:pt idx="14838">
                  <c:v>81.14</c:v>
                </c:pt>
                <c:pt idx="14839">
                  <c:v>81.153000000000006</c:v>
                </c:pt>
                <c:pt idx="14840">
                  <c:v>81.116</c:v>
                </c:pt>
                <c:pt idx="14841">
                  <c:v>81.103999999999999</c:v>
                </c:pt>
                <c:pt idx="14842">
                  <c:v>81.055000000000007</c:v>
                </c:pt>
                <c:pt idx="14843">
                  <c:v>81.031000000000006</c:v>
                </c:pt>
                <c:pt idx="14844">
                  <c:v>81.006</c:v>
                </c:pt>
                <c:pt idx="14845">
                  <c:v>81.018000000000001</c:v>
                </c:pt>
                <c:pt idx="14846">
                  <c:v>81.018000000000001</c:v>
                </c:pt>
                <c:pt idx="14847">
                  <c:v>80.981999999999999</c:v>
                </c:pt>
                <c:pt idx="14848">
                  <c:v>81.078999999999994</c:v>
                </c:pt>
                <c:pt idx="14849">
                  <c:v>81.066999999999993</c:v>
                </c:pt>
                <c:pt idx="14850">
                  <c:v>81.128</c:v>
                </c:pt>
                <c:pt idx="14851">
                  <c:v>81.153000000000006</c:v>
                </c:pt>
                <c:pt idx="14852">
                  <c:v>81.165000000000006</c:v>
                </c:pt>
                <c:pt idx="14853">
                  <c:v>81.213999999999999</c:v>
                </c:pt>
                <c:pt idx="14854">
                  <c:v>81.238</c:v>
                </c:pt>
                <c:pt idx="14855">
                  <c:v>81.238</c:v>
                </c:pt>
                <c:pt idx="14856">
                  <c:v>81.263000000000005</c:v>
                </c:pt>
                <c:pt idx="14857">
                  <c:v>81.225999999999999</c:v>
                </c:pt>
                <c:pt idx="14858">
                  <c:v>81.213999999999999</c:v>
                </c:pt>
                <c:pt idx="14859">
                  <c:v>81.200999999999993</c:v>
                </c:pt>
                <c:pt idx="14860">
                  <c:v>81.225999999999999</c:v>
                </c:pt>
                <c:pt idx="14861">
                  <c:v>81.200999999999993</c:v>
                </c:pt>
                <c:pt idx="14862">
                  <c:v>81.177000000000007</c:v>
                </c:pt>
                <c:pt idx="14863">
                  <c:v>81.177000000000007</c:v>
                </c:pt>
                <c:pt idx="14864">
                  <c:v>81.225999999999999</c:v>
                </c:pt>
                <c:pt idx="14865">
                  <c:v>81.188999999999993</c:v>
                </c:pt>
                <c:pt idx="14866">
                  <c:v>81.200999999999993</c:v>
                </c:pt>
                <c:pt idx="14867">
                  <c:v>81.188999999999993</c:v>
                </c:pt>
                <c:pt idx="14868">
                  <c:v>81.177000000000007</c:v>
                </c:pt>
                <c:pt idx="14869">
                  <c:v>81.153000000000006</c:v>
                </c:pt>
                <c:pt idx="14870">
                  <c:v>81.128</c:v>
                </c:pt>
                <c:pt idx="14871">
                  <c:v>81.116</c:v>
                </c:pt>
                <c:pt idx="14872">
                  <c:v>81.078999999999994</c:v>
                </c:pt>
                <c:pt idx="14873">
                  <c:v>81.006</c:v>
                </c:pt>
                <c:pt idx="14874">
                  <c:v>80.994</c:v>
                </c:pt>
                <c:pt idx="14875">
                  <c:v>80.97</c:v>
                </c:pt>
                <c:pt idx="14876">
                  <c:v>80.921000000000006</c:v>
                </c:pt>
                <c:pt idx="14877">
                  <c:v>80.921000000000006</c:v>
                </c:pt>
                <c:pt idx="14878">
                  <c:v>80.896000000000001</c:v>
                </c:pt>
                <c:pt idx="14879">
                  <c:v>80.872</c:v>
                </c:pt>
                <c:pt idx="14880">
                  <c:v>80.86</c:v>
                </c:pt>
                <c:pt idx="14881">
                  <c:v>80.884</c:v>
                </c:pt>
                <c:pt idx="14882">
                  <c:v>80.909000000000006</c:v>
                </c:pt>
                <c:pt idx="14883">
                  <c:v>80.921000000000006</c:v>
                </c:pt>
                <c:pt idx="14884">
                  <c:v>80.933000000000007</c:v>
                </c:pt>
                <c:pt idx="14885">
                  <c:v>80.921000000000006</c:v>
                </c:pt>
                <c:pt idx="14886">
                  <c:v>80.933000000000007</c:v>
                </c:pt>
                <c:pt idx="14887">
                  <c:v>80.97</c:v>
                </c:pt>
                <c:pt idx="14888">
                  <c:v>80.944999999999993</c:v>
                </c:pt>
                <c:pt idx="14889">
                  <c:v>80.981999999999999</c:v>
                </c:pt>
                <c:pt idx="14890">
                  <c:v>80.994</c:v>
                </c:pt>
                <c:pt idx="14891">
                  <c:v>80.981999999999999</c:v>
                </c:pt>
                <c:pt idx="14892">
                  <c:v>80.933000000000007</c:v>
                </c:pt>
                <c:pt idx="14893">
                  <c:v>80.909000000000006</c:v>
                </c:pt>
                <c:pt idx="14894">
                  <c:v>80.921000000000006</c:v>
                </c:pt>
                <c:pt idx="14895">
                  <c:v>80.921000000000006</c:v>
                </c:pt>
                <c:pt idx="14896">
                  <c:v>80.896000000000001</c:v>
                </c:pt>
                <c:pt idx="14897">
                  <c:v>80.921000000000006</c:v>
                </c:pt>
                <c:pt idx="14898">
                  <c:v>80.933000000000007</c:v>
                </c:pt>
                <c:pt idx="14899">
                  <c:v>80.909000000000006</c:v>
                </c:pt>
                <c:pt idx="14900">
                  <c:v>80.933000000000007</c:v>
                </c:pt>
                <c:pt idx="14901">
                  <c:v>80.872</c:v>
                </c:pt>
                <c:pt idx="14902">
                  <c:v>80.896000000000001</c:v>
                </c:pt>
                <c:pt idx="14903">
                  <c:v>80.896000000000001</c:v>
                </c:pt>
                <c:pt idx="14904">
                  <c:v>80.896000000000001</c:v>
                </c:pt>
                <c:pt idx="14905">
                  <c:v>80.896000000000001</c:v>
                </c:pt>
                <c:pt idx="14906">
                  <c:v>80.872</c:v>
                </c:pt>
                <c:pt idx="14907">
                  <c:v>80.896000000000001</c:v>
                </c:pt>
                <c:pt idx="14908">
                  <c:v>80.884</c:v>
                </c:pt>
                <c:pt idx="14909">
                  <c:v>80.884</c:v>
                </c:pt>
                <c:pt idx="14910">
                  <c:v>80.884</c:v>
                </c:pt>
                <c:pt idx="14911">
                  <c:v>80.884</c:v>
                </c:pt>
                <c:pt idx="14912">
                  <c:v>80.884</c:v>
                </c:pt>
                <c:pt idx="14913">
                  <c:v>80.933000000000007</c:v>
                </c:pt>
                <c:pt idx="14914">
                  <c:v>80.944999999999993</c:v>
                </c:pt>
                <c:pt idx="14915">
                  <c:v>80.97</c:v>
                </c:pt>
                <c:pt idx="14916">
                  <c:v>81.006</c:v>
                </c:pt>
                <c:pt idx="14917">
                  <c:v>81.043000000000006</c:v>
                </c:pt>
                <c:pt idx="14918">
                  <c:v>81.078999999999994</c:v>
                </c:pt>
                <c:pt idx="14919">
                  <c:v>81.078999999999994</c:v>
                </c:pt>
                <c:pt idx="14920">
                  <c:v>81.091999999999999</c:v>
                </c:pt>
                <c:pt idx="14921">
                  <c:v>81.091999999999999</c:v>
                </c:pt>
                <c:pt idx="14922">
                  <c:v>81.091999999999999</c:v>
                </c:pt>
                <c:pt idx="14923">
                  <c:v>81.116</c:v>
                </c:pt>
                <c:pt idx="14924">
                  <c:v>81.091999999999999</c:v>
                </c:pt>
                <c:pt idx="14925">
                  <c:v>81.091999999999999</c:v>
                </c:pt>
                <c:pt idx="14926">
                  <c:v>81.116</c:v>
                </c:pt>
                <c:pt idx="14927">
                  <c:v>81.128</c:v>
                </c:pt>
                <c:pt idx="14928">
                  <c:v>81.128</c:v>
                </c:pt>
                <c:pt idx="14929">
                  <c:v>81.128</c:v>
                </c:pt>
                <c:pt idx="14930">
                  <c:v>81.14</c:v>
                </c:pt>
                <c:pt idx="14931">
                  <c:v>81.153000000000006</c:v>
                </c:pt>
                <c:pt idx="14932">
                  <c:v>81.14</c:v>
                </c:pt>
                <c:pt idx="14933">
                  <c:v>81.14</c:v>
                </c:pt>
                <c:pt idx="14934">
                  <c:v>81.153000000000006</c:v>
                </c:pt>
                <c:pt idx="14935">
                  <c:v>81.165000000000006</c:v>
                </c:pt>
                <c:pt idx="14936">
                  <c:v>81.200999999999993</c:v>
                </c:pt>
                <c:pt idx="14937">
                  <c:v>81.213999999999999</c:v>
                </c:pt>
                <c:pt idx="14938">
                  <c:v>81.213999999999999</c:v>
                </c:pt>
                <c:pt idx="14939">
                  <c:v>81.213999999999999</c:v>
                </c:pt>
                <c:pt idx="14940">
                  <c:v>81.225999999999999</c:v>
                </c:pt>
                <c:pt idx="14941">
                  <c:v>81.225999999999999</c:v>
                </c:pt>
                <c:pt idx="14942">
                  <c:v>81.177000000000007</c:v>
                </c:pt>
                <c:pt idx="14943">
                  <c:v>81.238</c:v>
                </c:pt>
                <c:pt idx="14944">
                  <c:v>81.225999999999999</c:v>
                </c:pt>
                <c:pt idx="14945">
                  <c:v>81.275000000000006</c:v>
                </c:pt>
                <c:pt idx="14946">
                  <c:v>81.238</c:v>
                </c:pt>
                <c:pt idx="14947">
                  <c:v>81.263000000000005</c:v>
                </c:pt>
                <c:pt idx="14948">
                  <c:v>81.263000000000005</c:v>
                </c:pt>
                <c:pt idx="14949">
                  <c:v>81.275000000000006</c:v>
                </c:pt>
                <c:pt idx="14950">
                  <c:v>81.263000000000005</c:v>
                </c:pt>
                <c:pt idx="14951">
                  <c:v>81.275000000000006</c:v>
                </c:pt>
                <c:pt idx="14952">
                  <c:v>81.263000000000005</c:v>
                </c:pt>
                <c:pt idx="14953">
                  <c:v>81.25</c:v>
                </c:pt>
                <c:pt idx="14954">
                  <c:v>81.238</c:v>
                </c:pt>
                <c:pt idx="14955">
                  <c:v>81.238</c:v>
                </c:pt>
                <c:pt idx="14956">
                  <c:v>81.238</c:v>
                </c:pt>
                <c:pt idx="14957">
                  <c:v>81.25</c:v>
                </c:pt>
                <c:pt idx="14958">
                  <c:v>81.225999999999999</c:v>
                </c:pt>
                <c:pt idx="14959">
                  <c:v>81.200999999999993</c:v>
                </c:pt>
                <c:pt idx="14960">
                  <c:v>81.188999999999993</c:v>
                </c:pt>
                <c:pt idx="14961">
                  <c:v>81.177000000000007</c:v>
                </c:pt>
                <c:pt idx="14962">
                  <c:v>81.153000000000006</c:v>
                </c:pt>
                <c:pt idx="14963">
                  <c:v>81.153000000000006</c:v>
                </c:pt>
                <c:pt idx="14964">
                  <c:v>81.165000000000006</c:v>
                </c:pt>
                <c:pt idx="14965">
                  <c:v>81.153000000000006</c:v>
                </c:pt>
                <c:pt idx="14966">
                  <c:v>81.165000000000006</c:v>
                </c:pt>
                <c:pt idx="14967">
                  <c:v>81.153000000000006</c:v>
                </c:pt>
                <c:pt idx="14968">
                  <c:v>81.128</c:v>
                </c:pt>
                <c:pt idx="14969">
                  <c:v>81.153000000000006</c:v>
                </c:pt>
                <c:pt idx="14970">
                  <c:v>81.14</c:v>
                </c:pt>
                <c:pt idx="14971">
                  <c:v>81.116</c:v>
                </c:pt>
                <c:pt idx="14972">
                  <c:v>81.091999999999999</c:v>
                </c:pt>
                <c:pt idx="14973">
                  <c:v>81.103999999999999</c:v>
                </c:pt>
                <c:pt idx="14974">
                  <c:v>81.066999999999993</c:v>
                </c:pt>
                <c:pt idx="14975">
                  <c:v>81.116</c:v>
                </c:pt>
                <c:pt idx="14976">
                  <c:v>81.055000000000007</c:v>
                </c:pt>
                <c:pt idx="14977">
                  <c:v>81.066999999999993</c:v>
                </c:pt>
                <c:pt idx="14978">
                  <c:v>81.055000000000007</c:v>
                </c:pt>
                <c:pt idx="14979">
                  <c:v>81.031000000000006</c:v>
                </c:pt>
                <c:pt idx="14980">
                  <c:v>81.031000000000006</c:v>
                </c:pt>
                <c:pt idx="14981">
                  <c:v>81.006</c:v>
                </c:pt>
                <c:pt idx="14982">
                  <c:v>81.031000000000006</c:v>
                </c:pt>
                <c:pt idx="14983">
                  <c:v>80.981999999999999</c:v>
                </c:pt>
                <c:pt idx="14984">
                  <c:v>81.006</c:v>
                </c:pt>
                <c:pt idx="14985">
                  <c:v>80.981999999999999</c:v>
                </c:pt>
                <c:pt idx="14986">
                  <c:v>81.006</c:v>
                </c:pt>
                <c:pt idx="14987">
                  <c:v>80.994</c:v>
                </c:pt>
                <c:pt idx="14988">
                  <c:v>81.018000000000001</c:v>
                </c:pt>
                <c:pt idx="14989">
                  <c:v>81.006</c:v>
                </c:pt>
                <c:pt idx="14990">
                  <c:v>80.994</c:v>
                </c:pt>
                <c:pt idx="14991">
                  <c:v>80.994</c:v>
                </c:pt>
                <c:pt idx="14992">
                  <c:v>80.97</c:v>
                </c:pt>
                <c:pt idx="14993">
                  <c:v>80.994</c:v>
                </c:pt>
                <c:pt idx="14994">
                  <c:v>80.994</c:v>
                </c:pt>
                <c:pt idx="14995">
                  <c:v>80.981999999999999</c:v>
                </c:pt>
                <c:pt idx="14996">
                  <c:v>80.981999999999999</c:v>
                </c:pt>
                <c:pt idx="14997">
                  <c:v>80.944999999999993</c:v>
                </c:pt>
                <c:pt idx="14998">
                  <c:v>80.97</c:v>
                </c:pt>
                <c:pt idx="14999">
                  <c:v>80.97</c:v>
                </c:pt>
                <c:pt idx="15000">
                  <c:v>81.018000000000001</c:v>
                </c:pt>
                <c:pt idx="15001">
                  <c:v>80.981999999999999</c:v>
                </c:pt>
                <c:pt idx="15002">
                  <c:v>81.018000000000001</c:v>
                </c:pt>
                <c:pt idx="15003">
                  <c:v>81.006</c:v>
                </c:pt>
                <c:pt idx="15004">
                  <c:v>80.994</c:v>
                </c:pt>
                <c:pt idx="15005">
                  <c:v>81.055000000000007</c:v>
                </c:pt>
                <c:pt idx="15006">
                  <c:v>81.043000000000006</c:v>
                </c:pt>
                <c:pt idx="15007">
                  <c:v>81.043000000000006</c:v>
                </c:pt>
                <c:pt idx="15008">
                  <c:v>81.031000000000006</c:v>
                </c:pt>
                <c:pt idx="15009">
                  <c:v>81.031000000000006</c:v>
                </c:pt>
                <c:pt idx="15010">
                  <c:v>81.043000000000006</c:v>
                </c:pt>
                <c:pt idx="15011">
                  <c:v>81.055000000000007</c:v>
                </c:pt>
                <c:pt idx="15012">
                  <c:v>81.031000000000006</c:v>
                </c:pt>
                <c:pt idx="15013">
                  <c:v>81.066999999999993</c:v>
                </c:pt>
                <c:pt idx="15014">
                  <c:v>81.043000000000006</c:v>
                </c:pt>
                <c:pt idx="15015">
                  <c:v>81.066999999999993</c:v>
                </c:pt>
                <c:pt idx="15016">
                  <c:v>81.043000000000006</c:v>
                </c:pt>
                <c:pt idx="15017">
                  <c:v>81.066999999999993</c:v>
                </c:pt>
                <c:pt idx="15018">
                  <c:v>81.103999999999999</c:v>
                </c:pt>
                <c:pt idx="15019">
                  <c:v>81.116</c:v>
                </c:pt>
                <c:pt idx="15020">
                  <c:v>81.116</c:v>
                </c:pt>
                <c:pt idx="15021">
                  <c:v>81.128</c:v>
                </c:pt>
                <c:pt idx="15022">
                  <c:v>81.14</c:v>
                </c:pt>
                <c:pt idx="15023">
                  <c:v>81.128</c:v>
                </c:pt>
                <c:pt idx="15024">
                  <c:v>81.188999999999993</c:v>
                </c:pt>
                <c:pt idx="15025">
                  <c:v>81.165000000000006</c:v>
                </c:pt>
                <c:pt idx="15026">
                  <c:v>81.165000000000006</c:v>
                </c:pt>
                <c:pt idx="15027">
                  <c:v>81.14</c:v>
                </c:pt>
                <c:pt idx="15028">
                  <c:v>81.165000000000006</c:v>
                </c:pt>
                <c:pt idx="15029">
                  <c:v>81.200999999999993</c:v>
                </c:pt>
                <c:pt idx="15030">
                  <c:v>81.177000000000007</c:v>
                </c:pt>
                <c:pt idx="15031">
                  <c:v>81.153000000000006</c:v>
                </c:pt>
                <c:pt idx="15032">
                  <c:v>81.14</c:v>
                </c:pt>
                <c:pt idx="15033">
                  <c:v>81.177000000000007</c:v>
                </c:pt>
                <c:pt idx="15034">
                  <c:v>81.200999999999993</c:v>
                </c:pt>
                <c:pt idx="15035">
                  <c:v>81.177000000000007</c:v>
                </c:pt>
                <c:pt idx="15036">
                  <c:v>81.165000000000006</c:v>
                </c:pt>
                <c:pt idx="15037">
                  <c:v>81.200999999999993</c:v>
                </c:pt>
                <c:pt idx="15038">
                  <c:v>81.200999999999993</c:v>
                </c:pt>
                <c:pt idx="15039">
                  <c:v>81.200999999999993</c:v>
                </c:pt>
                <c:pt idx="15040">
                  <c:v>81.200999999999993</c:v>
                </c:pt>
                <c:pt idx="15041">
                  <c:v>81.200999999999993</c:v>
                </c:pt>
                <c:pt idx="15042">
                  <c:v>81.200999999999993</c:v>
                </c:pt>
                <c:pt idx="15043">
                  <c:v>81.225999999999999</c:v>
                </c:pt>
                <c:pt idx="15044">
                  <c:v>81.165000000000006</c:v>
                </c:pt>
                <c:pt idx="15045">
                  <c:v>81.165000000000006</c:v>
                </c:pt>
                <c:pt idx="15046">
                  <c:v>81.188999999999993</c:v>
                </c:pt>
                <c:pt idx="15047">
                  <c:v>81.177000000000007</c:v>
                </c:pt>
                <c:pt idx="15048">
                  <c:v>81.188999999999993</c:v>
                </c:pt>
                <c:pt idx="15049">
                  <c:v>81.188999999999993</c:v>
                </c:pt>
                <c:pt idx="15050">
                  <c:v>81.188999999999993</c:v>
                </c:pt>
                <c:pt idx="15051">
                  <c:v>81.200999999999993</c:v>
                </c:pt>
                <c:pt idx="15052">
                  <c:v>81.165000000000006</c:v>
                </c:pt>
                <c:pt idx="15053">
                  <c:v>81.153000000000006</c:v>
                </c:pt>
                <c:pt idx="15054">
                  <c:v>81.153000000000006</c:v>
                </c:pt>
                <c:pt idx="15055">
                  <c:v>81.177000000000007</c:v>
                </c:pt>
                <c:pt idx="15056">
                  <c:v>81.177000000000007</c:v>
                </c:pt>
                <c:pt idx="15057">
                  <c:v>81.165000000000006</c:v>
                </c:pt>
                <c:pt idx="15058">
                  <c:v>81.153000000000006</c:v>
                </c:pt>
                <c:pt idx="15059">
                  <c:v>81.153000000000006</c:v>
                </c:pt>
                <c:pt idx="15060">
                  <c:v>81.153000000000006</c:v>
                </c:pt>
                <c:pt idx="15061">
                  <c:v>81.14</c:v>
                </c:pt>
                <c:pt idx="15062">
                  <c:v>81.103999999999999</c:v>
                </c:pt>
                <c:pt idx="15063">
                  <c:v>81.128</c:v>
                </c:pt>
                <c:pt idx="15064">
                  <c:v>81.116</c:v>
                </c:pt>
                <c:pt idx="15065">
                  <c:v>81.103999999999999</c:v>
                </c:pt>
                <c:pt idx="15066">
                  <c:v>81.103999999999999</c:v>
                </c:pt>
                <c:pt idx="15067">
                  <c:v>81.103999999999999</c:v>
                </c:pt>
                <c:pt idx="15068">
                  <c:v>81.078999999999994</c:v>
                </c:pt>
                <c:pt idx="15069">
                  <c:v>81.078999999999994</c:v>
                </c:pt>
                <c:pt idx="15070">
                  <c:v>81.091999999999999</c:v>
                </c:pt>
                <c:pt idx="15071">
                  <c:v>81.078999999999994</c:v>
                </c:pt>
                <c:pt idx="15072">
                  <c:v>81.055000000000007</c:v>
                </c:pt>
                <c:pt idx="15073">
                  <c:v>81.066999999999993</c:v>
                </c:pt>
                <c:pt idx="15074">
                  <c:v>81.066999999999993</c:v>
                </c:pt>
                <c:pt idx="15075">
                  <c:v>81.055000000000007</c:v>
                </c:pt>
                <c:pt idx="15076">
                  <c:v>81.055000000000007</c:v>
                </c:pt>
                <c:pt idx="15077">
                  <c:v>81.055000000000007</c:v>
                </c:pt>
                <c:pt idx="15078">
                  <c:v>81.055000000000007</c:v>
                </c:pt>
                <c:pt idx="15079">
                  <c:v>81.055000000000007</c:v>
                </c:pt>
                <c:pt idx="15080">
                  <c:v>81.055000000000007</c:v>
                </c:pt>
                <c:pt idx="15081">
                  <c:v>81.031000000000006</c:v>
                </c:pt>
                <c:pt idx="15082">
                  <c:v>81.043000000000006</c:v>
                </c:pt>
                <c:pt idx="15083">
                  <c:v>81.043000000000006</c:v>
                </c:pt>
                <c:pt idx="15084">
                  <c:v>81.006</c:v>
                </c:pt>
                <c:pt idx="15085">
                  <c:v>81.031000000000006</c:v>
                </c:pt>
                <c:pt idx="15086">
                  <c:v>81.018000000000001</c:v>
                </c:pt>
                <c:pt idx="15087">
                  <c:v>81.006</c:v>
                </c:pt>
                <c:pt idx="15088">
                  <c:v>81.043000000000006</c:v>
                </c:pt>
                <c:pt idx="15089">
                  <c:v>81.031000000000006</c:v>
                </c:pt>
                <c:pt idx="15090">
                  <c:v>81.018000000000001</c:v>
                </c:pt>
                <c:pt idx="15091">
                  <c:v>80.994</c:v>
                </c:pt>
                <c:pt idx="15092">
                  <c:v>81.018000000000001</c:v>
                </c:pt>
                <c:pt idx="15093">
                  <c:v>81.031000000000006</c:v>
                </c:pt>
                <c:pt idx="15094">
                  <c:v>81.031000000000006</c:v>
                </c:pt>
                <c:pt idx="15095">
                  <c:v>81.018000000000001</c:v>
                </c:pt>
                <c:pt idx="15096">
                  <c:v>81.018000000000001</c:v>
                </c:pt>
                <c:pt idx="15097">
                  <c:v>80.994</c:v>
                </c:pt>
                <c:pt idx="15098">
                  <c:v>80.994</c:v>
                </c:pt>
                <c:pt idx="15099">
                  <c:v>80.994</c:v>
                </c:pt>
                <c:pt idx="15100">
                  <c:v>80.994</c:v>
                </c:pt>
                <c:pt idx="15101">
                  <c:v>80.981999999999999</c:v>
                </c:pt>
                <c:pt idx="15102">
                  <c:v>80.981999999999999</c:v>
                </c:pt>
                <c:pt idx="15103">
                  <c:v>80.994</c:v>
                </c:pt>
                <c:pt idx="15104">
                  <c:v>80.994</c:v>
                </c:pt>
                <c:pt idx="15105">
                  <c:v>81.006</c:v>
                </c:pt>
                <c:pt idx="15106">
                  <c:v>81.006</c:v>
                </c:pt>
                <c:pt idx="15107">
                  <c:v>81.006</c:v>
                </c:pt>
                <c:pt idx="15108">
                  <c:v>81.018000000000001</c:v>
                </c:pt>
                <c:pt idx="15109">
                  <c:v>81.018000000000001</c:v>
                </c:pt>
                <c:pt idx="15110">
                  <c:v>80.981999999999999</c:v>
                </c:pt>
                <c:pt idx="15111">
                  <c:v>81.006</c:v>
                </c:pt>
                <c:pt idx="15112">
                  <c:v>81.006</c:v>
                </c:pt>
                <c:pt idx="15113">
                  <c:v>81.055000000000007</c:v>
                </c:pt>
                <c:pt idx="15114">
                  <c:v>81.031000000000006</c:v>
                </c:pt>
                <c:pt idx="15115">
                  <c:v>81.031000000000006</c:v>
                </c:pt>
                <c:pt idx="15116">
                  <c:v>81.031000000000006</c:v>
                </c:pt>
                <c:pt idx="15117">
                  <c:v>81.018000000000001</c:v>
                </c:pt>
                <c:pt idx="15118">
                  <c:v>81.055000000000007</c:v>
                </c:pt>
                <c:pt idx="15119">
                  <c:v>81.055000000000007</c:v>
                </c:pt>
                <c:pt idx="15120">
                  <c:v>81.066999999999993</c:v>
                </c:pt>
                <c:pt idx="15121">
                  <c:v>81.091999999999999</c:v>
                </c:pt>
                <c:pt idx="15122">
                  <c:v>81.078999999999994</c:v>
                </c:pt>
                <c:pt idx="15123">
                  <c:v>81.091999999999999</c:v>
                </c:pt>
                <c:pt idx="15124">
                  <c:v>81.128</c:v>
                </c:pt>
                <c:pt idx="15125">
                  <c:v>81.128</c:v>
                </c:pt>
                <c:pt idx="15126">
                  <c:v>81.116</c:v>
                </c:pt>
                <c:pt idx="15127">
                  <c:v>81.153000000000006</c:v>
                </c:pt>
                <c:pt idx="15128">
                  <c:v>81.165000000000006</c:v>
                </c:pt>
                <c:pt idx="15129">
                  <c:v>81.165000000000006</c:v>
                </c:pt>
                <c:pt idx="15130">
                  <c:v>81.200999999999993</c:v>
                </c:pt>
                <c:pt idx="15131">
                  <c:v>81.200999999999993</c:v>
                </c:pt>
                <c:pt idx="15132">
                  <c:v>81.238</c:v>
                </c:pt>
                <c:pt idx="15133">
                  <c:v>81.25</c:v>
                </c:pt>
                <c:pt idx="15134">
                  <c:v>81.25</c:v>
                </c:pt>
                <c:pt idx="15135">
                  <c:v>81.287000000000006</c:v>
                </c:pt>
                <c:pt idx="15136">
                  <c:v>81.311000000000007</c:v>
                </c:pt>
                <c:pt idx="15137">
                  <c:v>81.347999999999999</c:v>
                </c:pt>
                <c:pt idx="15138">
                  <c:v>81.36</c:v>
                </c:pt>
                <c:pt idx="15139">
                  <c:v>81.385000000000005</c:v>
                </c:pt>
                <c:pt idx="15140">
                  <c:v>81.397000000000006</c:v>
                </c:pt>
                <c:pt idx="15141">
                  <c:v>81.433000000000007</c:v>
                </c:pt>
                <c:pt idx="15142">
                  <c:v>81.421000000000006</c:v>
                </c:pt>
                <c:pt idx="15143">
                  <c:v>81.457999999999998</c:v>
                </c:pt>
                <c:pt idx="15144">
                  <c:v>81.433000000000007</c:v>
                </c:pt>
                <c:pt idx="15145">
                  <c:v>81.445999999999998</c:v>
                </c:pt>
                <c:pt idx="15146">
                  <c:v>81.457999999999998</c:v>
                </c:pt>
                <c:pt idx="15147">
                  <c:v>81.445999999999998</c:v>
                </c:pt>
                <c:pt idx="15148">
                  <c:v>81.457999999999998</c:v>
                </c:pt>
                <c:pt idx="15149">
                  <c:v>81.47</c:v>
                </c:pt>
                <c:pt idx="15150">
                  <c:v>81.47</c:v>
                </c:pt>
                <c:pt idx="15151">
                  <c:v>81.481999999999999</c:v>
                </c:pt>
                <c:pt idx="15152">
                  <c:v>81.531000000000006</c:v>
                </c:pt>
                <c:pt idx="15153">
                  <c:v>81.531000000000006</c:v>
                </c:pt>
                <c:pt idx="15154">
                  <c:v>81.531000000000006</c:v>
                </c:pt>
                <c:pt idx="15155">
                  <c:v>81.567999999999998</c:v>
                </c:pt>
                <c:pt idx="15156">
                  <c:v>81.543000000000006</c:v>
                </c:pt>
                <c:pt idx="15157">
                  <c:v>81.629000000000005</c:v>
                </c:pt>
                <c:pt idx="15158">
                  <c:v>81.58</c:v>
                </c:pt>
                <c:pt idx="15159">
                  <c:v>81.58</c:v>
                </c:pt>
                <c:pt idx="15160">
                  <c:v>81.591999999999999</c:v>
                </c:pt>
                <c:pt idx="15161">
                  <c:v>81.629000000000005</c:v>
                </c:pt>
                <c:pt idx="15162">
                  <c:v>81.58</c:v>
                </c:pt>
                <c:pt idx="15163">
                  <c:v>81.603999999999999</c:v>
                </c:pt>
                <c:pt idx="15164">
                  <c:v>81.603999999999999</c:v>
                </c:pt>
                <c:pt idx="15165">
                  <c:v>81.58</c:v>
                </c:pt>
                <c:pt idx="15166">
                  <c:v>81.603999999999999</c:v>
                </c:pt>
                <c:pt idx="15167">
                  <c:v>81.567999999999998</c:v>
                </c:pt>
                <c:pt idx="15168">
                  <c:v>81.591999999999999</c:v>
                </c:pt>
                <c:pt idx="15169">
                  <c:v>81.603999999999999</c:v>
                </c:pt>
                <c:pt idx="15170">
                  <c:v>81.58</c:v>
                </c:pt>
                <c:pt idx="15171">
                  <c:v>81.567999999999998</c:v>
                </c:pt>
                <c:pt idx="15172">
                  <c:v>81.555999999999997</c:v>
                </c:pt>
                <c:pt idx="15173">
                  <c:v>81.567999999999998</c:v>
                </c:pt>
                <c:pt idx="15174">
                  <c:v>81.543000000000006</c:v>
                </c:pt>
                <c:pt idx="15175">
                  <c:v>81.555999999999997</c:v>
                </c:pt>
                <c:pt idx="15176">
                  <c:v>81.531000000000006</c:v>
                </c:pt>
                <c:pt idx="15177">
                  <c:v>81.507000000000005</c:v>
                </c:pt>
                <c:pt idx="15178">
                  <c:v>81.494</c:v>
                </c:pt>
                <c:pt idx="15179">
                  <c:v>81.47</c:v>
                </c:pt>
                <c:pt idx="15180">
                  <c:v>81.457999999999998</c:v>
                </c:pt>
                <c:pt idx="15181">
                  <c:v>81.433000000000007</c:v>
                </c:pt>
                <c:pt idx="15182">
                  <c:v>81.409000000000006</c:v>
                </c:pt>
                <c:pt idx="15183">
                  <c:v>81.397000000000006</c:v>
                </c:pt>
                <c:pt idx="15184">
                  <c:v>81.385000000000005</c:v>
                </c:pt>
                <c:pt idx="15185">
                  <c:v>81.385000000000005</c:v>
                </c:pt>
                <c:pt idx="15186">
                  <c:v>81.372</c:v>
                </c:pt>
                <c:pt idx="15187">
                  <c:v>81.347999999999999</c:v>
                </c:pt>
                <c:pt idx="15188">
                  <c:v>81.36</c:v>
                </c:pt>
                <c:pt idx="15189">
                  <c:v>81.347999999999999</c:v>
                </c:pt>
                <c:pt idx="15190">
                  <c:v>81.347999999999999</c:v>
                </c:pt>
                <c:pt idx="15191">
                  <c:v>81.347999999999999</c:v>
                </c:pt>
                <c:pt idx="15192">
                  <c:v>81.311000000000007</c:v>
                </c:pt>
                <c:pt idx="15193">
                  <c:v>81.323999999999998</c:v>
                </c:pt>
                <c:pt idx="15194">
                  <c:v>81.299000000000007</c:v>
                </c:pt>
                <c:pt idx="15195">
                  <c:v>81.25</c:v>
                </c:pt>
                <c:pt idx="15196">
                  <c:v>81.25</c:v>
                </c:pt>
                <c:pt idx="15197">
                  <c:v>81.263000000000005</c:v>
                </c:pt>
                <c:pt idx="15198">
                  <c:v>81.200999999999993</c:v>
                </c:pt>
                <c:pt idx="15199">
                  <c:v>81.225999999999999</c:v>
                </c:pt>
                <c:pt idx="15200">
                  <c:v>81.225999999999999</c:v>
                </c:pt>
                <c:pt idx="15201">
                  <c:v>81.213999999999999</c:v>
                </c:pt>
                <c:pt idx="15202">
                  <c:v>81.200999999999993</c:v>
                </c:pt>
                <c:pt idx="15203">
                  <c:v>81.177000000000007</c:v>
                </c:pt>
                <c:pt idx="15204">
                  <c:v>81.188999999999993</c:v>
                </c:pt>
                <c:pt idx="15205">
                  <c:v>81.188999999999993</c:v>
                </c:pt>
                <c:pt idx="15206">
                  <c:v>81.213999999999999</c:v>
                </c:pt>
                <c:pt idx="15207">
                  <c:v>81.165000000000006</c:v>
                </c:pt>
                <c:pt idx="15208">
                  <c:v>81.177000000000007</c:v>
                </c:pt>
                <c:pt idx="15209">
                  <c:v>81.177000000000007</c:v>
                </c:pt>
                <c:pt idx="15210">
                  <c:v>81.177000000000007</c:v>
                </c:pt>
                <c:pt idx="15211">
                  <c:v>81.165000000000006</c:v>
                </c:pt>
                <c:pt idx="15212">
                  <c:v>81.128</c:v>
                </c:pt>
                <c:pt idx="15213">
                  <c:v>81.116</c:v>
                </c:pt>
                <c:pt idx="15214">
                  <c:v>81.153000000000006</c:v>
                </c:pt>
                <c:pt idx="15215">
                  <c:v>81.128</c:v>
                </c:pt>
                <c:pt idx="15216">
                  <c:v>81.153000000000006</c:v>
                </c:pt>
                <c:pt idx="15217">
                  <c:v>81.14</c:v>
                </c:pt>
                <c:pt idx="15218">
                  <c:v>81.153000000000006</c:v>
                </c:pt>
                <c:pt idx="15219">
                  <c:v>81.225999999999999</c:v>
                </c:pt>
                <c:pt idx="15220">
                  <c:v>81.238</c:v>
                </c:pt>
                <c:pt idx="15221">
                  <c:v>81.213999999999999</c:v>
                </c:pt>
                <c:pt idx="15222">
                  <c:v>81.275000000000006</c:v>
                </c:pt>
                <c:pt idx="15223">
                  <c:v>81.287000000000006</c:v>
                </c:pt>
                <c:pt idx="15224">
                  <c:v>81.323999999999998</c:v>
                </c:pt>
                <c:pt idx="15225">
                  <c:v>81.347999999999999</c:v>
                </c:pt>
                <c:pt idx="15226">
                  <c:v>81.335999999999999</c:v>
                </c:pt>
                <c:pt idx="15227">
                  <c:v>81.335999999999999</c:v>
                </c:pt>
                <c:pt idx="15228">
                  <c:v>81.347999999999999</c:v>
                </c:pt>
                <c:pt idx="15229">
                  <c:v>81.36</c:v>
                </c:pt>
                <c:pt idx="15230">
                  <c:v>81.335999999999999</c:v>
                </c:pt>
                <c:pt idx="15231">
                  <c:v>81.347999999999999</c:v>
                </c:pt>
                <c:pt idx="15232">
                  <c:v>81.36</c:v>
                </c:pt>
                <c:pt idx="15233">
                  <c:v>81.36</c:v>
                </c:pt>
                <c:pt idx="15234">
                  <c:v>81.372</c:v>
                </c:pt>
                <c:pt idx="15235">
                  <c:v>81.372</c:v>
                </c:pt>
                <c:pt idx="15236">
                  <c:v>81.409000000000006</c:v>
                </c:pt>
                <c:pt idx="15237">
                  <c:v>81.421000000000006</c:v>
                </c:pt>
                <c:pt idx="15238">
                  <c:v>81.433000000000007</c:v>
                </c:pt>
                <c:pt idx="15239">
                  <c:v>81.47</c:v>
                </c:pt>
                <c:pt idx="15240">
                  <c:v>81.494</c:v>
                </c:pt>
                <c:pt idx="15241">
                  <c:v>81.507000000000005</c:v>
                </c:pt>
                <c:pt idx="15242">
                  <c:v>81.519000000000005</c:v>
                </c:pt>
                <c:pt idx="15243">
                  <c:v>81.531000000000006</c:v>
                </c:pt>
                <c:pt idx="15244">
                  <c:v>81.555999999999997</c:v>
                </c:pt>
                <c:pt idx="15245">
                  <c:v>81.58</c:v>
                </c:pt>
                <c:pt idx="15246">
                  <c:v>81.603999999999999</c:v>
                </c:pt>
                <c:pt idx="15247">
                  <c:v>81.617000000000004</c:v>
                </c:pt>
                <c:pt idx="15248">
                  <c:v>81.591999999999999</c:v>
                </c:pt>
                <c:pt idx="15249">
                  <c:v>81.603999999999999</c:v>
                </c:pt>
                <c:pt idx="15250">
                  <c:v>81.629000000000005</c:v>
                </c:pt>
                <c:pt idx="15251">
                  <c:v>81.653000000000006</c:v>
                </c:pt>
                <c:pt idx="15252">
                  <c:v>81.641000000000005</c:v>
                </c:pt>
                <c:pt idx="15253">
                  <c:v>81.641000000000005</c:v>
                </c:pt>
                <c:pt idx="15254">
                  <c:v>81.665000000000006</c:v>
                </c:pt>
                <c:pt idx="15255">
                  <c:v>81.677999999999997</c:v>
                </c:pt>
                <c:pt idx="15256">
                  <c:v>81.677999999999997</c:v>
                </c:pt>
                <c:pt idx="15257">
                  <c:v>81.701999999999998</c:v>
                </c:pt>
                <c:pt idx="15258">
                  <c:v>81.713999999999999</c:v>
                </c:pt>
                <c:pt idx="15259">
                  <c:v>81.713999999999999</c:v>
                </c:pt>
                <c:pt idx="15260">
                  <c:v>81.69</c:v>
                </c:pt>
                <c:pt idx="15261">
                  <c:v>81.713999999999999</c:v>
                </c:pt>
                <c:pt idx="15262">
                  <c:v>81.701999999999998</c:v>
                </c:pt>
                <c:pt idx="15263">
                  <c:v>81.713999999999999</c:v>
                </c:pt>
                <c:pt idx="15264">
                  <c:v>81.677999999999997</c:v>
                </c:pt>
                <c:pt idx="15265">
                  <c:v>81.653000000000006</c:v>
                </c:pt>
                <c:pt idx="15266">
                  <c:v>81.69</c:v>
                </c:pt>
                <c:pt idx="15267">
                  <c:v>81.665000000000006</c:v>
                </c:pt>
                <c:pt idx="15268">
                  <c:v>81.629000000000005</c:v>
                </c:pt>
                <c:pt idx="15269">
                  <c:v>81.617000000000004</c:v>
                </c:pt>
                <c:pt idx="15270">
                  <c:v>81.603999999999999</c:v>
                </c:pt>
                <c:pt idx="15271">
                  <c:v>81.603999999999999</c:v>
                </c:pt>
                <c:pt idx="15272">
                  <c:v>81.603999999999999</c:v>
                </c:pt>
                <c:pt idx="15273">
                  <c:v>81.617000000000004</c:v>
                </c:pt>
                <c:pt idx="15274">
                  <c:v>81.58</c:v>
                </c:pt>
                <c:pt idx="15275">
                  <c:v>81.58</c:v>
                </c:pt>
                <c:pt idx="15276">
                  <c:v>81.603999999999999</c:v>
                </c:pt>
                <c:pt idx="15277">
                  <c:v>81.58</c:v>
                </c:pt>
                <c:pt idx="15278">
                  <c:v>81.555999999999997</c:v>
                </c:pt>
                <c:pt idx="15279">
                  <c:v>81.58</c:v>
                </c:pt>
                <c:pt idx="15280">
                  <c:v>81.519000000000005</c:v>
                </c:pt>
                <c:pt idx="15281">
                  <c:v>81.555999999999997</c:v>
                </c:pt>
                <c:pt idx="15282">
                  <c:v>81.531000000000006</c:v>
                </c:pt>
                <c:pt idx="15283">
                  <c:v>81.507000000000005</c:v>
                </c:pt>
                <c:pt idx="15284">
                  <c:v>81.531000000000006</c:v>
                </c:pt>
                <c:pt idx="15285">
                  <c:v>81.47</c:v>
                </c:pt>
                <c:pt idx="15286">
                  <c:v>81.47</c:v>
                </c:pt>
                <c:pt idx="15287">
                  <c:v>81.47</c:v>
                </c:pt>
                <c:pt idx="15288">
                  <c:v>81.457999999999998</c:v>
                </c:pt>
                <c:pt idx="15289">
                  <c:v>81.409000000000006</c:v>
                </c:pt>
                <c:pt idx="15290">
                  <c:v>81.433000000000007</c:v>
                </c:pt>
                <c:pt idx="15291">
                  <c:v>81.409000000000006</c:v>
                </c:pt>
                <c:pt idx="15292">
                  <c:v>81.409000000000006</c:v>
                </c:pt>
                <c:pt idx="15293">
                  <c:v>81.397000000000006</c:v>
                </c:pt>
                <c:pt idx="15294">
                  <c:v>81.397000000000006</c:v>
                </c:pt>
                <c:pt idx="15295">
                  <c:v>81.335999999999999</c:v>
                </c:pt>
                <c:pt idx="15296">
                  <c:v>81.372</c:v>
                </c:pt>
                <c:pt idx="15297">
                  <c:v>81.36</c:v>
                </c:pt>
                <c:pt idx="15298">
                  <c:v>81.299000000000007</c:v>
                </c:pt>
                <c:pt idx="15299">
                  <c:v>81.311000000000007</c:v>
                </c:pt>
                <c:pt idx="15300">
                  <c:v>81.275000000000006</c:v>
                </c:pt>
                <c:pt idx="15301">
                  <c:v>81.287000000000006</c:v>
                </c:pt>
                <c:pt idx="15302">
                  <c:v>81.287000000000006</c:v>
                </c:pt>
                <c:pt idx="15303">
                  <c:v>81.25</c:v>
                </c:pt>
                <c:pt idx="15304">
                  <c:v>81.275000000000006</c:v>
                </c:pt>
                <c:pt idx="15305">
                  <c:v>81.263000000000005</c:v>
                </c:pt>
                <c:pt idx="15306">
                  <c:v>81.287000000000006</c:v>
                </c:pt>
                <c:pt idx="15307">
                  <c:v>81.311000000000007</c:v>
                </c:pt>
                <c:pt idx="15308">
                  <c:v>81.263000000000005</c:v>
                </c:pt>
                <c:pt idx="15309">
                  <c:v>81.275000000000006</c:v>
                </c:pt>
                <c:pt idx="15310">
                  <c:v>81.311000000000007</c:v>
                </c:pt>
                <c:pt idx="15311">
                  <c:v>81.287000000000006</c:v>
                </c:pt>
                <c:pt idx="15312">
                  <c:v>81.263000000000005</c:v>
                </c:pt>
                <c:pt idx="15313">
                  <c:v>81.25</c:v>
                </c:pt>
                <c:pt idx="15314">
                  <c:v>81.25</c:v>
                </c:pt>
                <c:pt idx="15315">
                  <c:v>81.25</c:v>
                </c:pt>
                <c:pt idx="15316">
                  <c:v>81.275000000000006</c:v>
                </c:pt>
                <c:pt idx="15317">
                  <c:v>81.263000000000005</c:v>
                </c:pt>
                <c:pt idx="15318">
                  <c:v>81.275000000000006</c:v>
                </c:pt>
                <c:pt idx="15319">
                  <c:v>81.311000000000007</c:v>
                </c:pt>
                <c:pt idx="15320">
                  <c:v>81.323999999999998</c:v>
                </c:pt>
                <c:pt idx="15321">
                  <c:v>81.311000000000007</c:v>
                </c:pt>
                <c:pt idx="15322">
                  <c:v>81.323999999999998</c:v>
                </c:pt>
                <c:pt idx="15323">
                  <c:v>81.335999999999999</c:v>
                </c:pt>
                <c:pt idx="15324">
                  <c:v>81.36</c:v>
                </c:pt>
                <c:pt idx="15325">
                  <c:v>81.347999999999999</c:v>
                </c:pt>
                <c:pt idx="15326">
                  <c:v>81.385000000000005</c:v>
                </c:pt>
                <c:pt idx="15327">
                  <c:v>81.372</c:v>
                </c:pt>
                <c:pt idx="15328">
                  <c:v>81.397000000000006</c:v>
                </c:pt>
                <c:pt idx="15329">
                  <c:v>81.397000000000006</c:v>
                </c:pt>
                <c:pt idx="15330">
                  <c:v>81.421000000000006</c:v>
                </c:pt>
                <c:pt idx="15331">
                  <c:v>81.421000000000006</c:v>
                </c:pt>
                <c:pt idx="15332">
                  <c:v>81.397000000000006</c:v>
                </c:pt>
                <c:pt idx="15333">
                  <c:v>81.421000000000006</c:v>
                </c:pt>
                <c:pt idx="15334">
                  <c:v>81.409000000000006</c:v>
                </c:pt>
                <c:pt idx="15335">
                  <c:v>81.433000000000007</c:v>
                </c:pt>
                <c:pt idx="15336">
                  <c:v>81.433000000000007</c:v>
                </c:pt>
                <c:pt idx="15337">
                  <c:v>81.457999999999998</c:v>
                </c:pt>
                <c:pt idx="15338">
                  <c:v>81.457999999999998</c:v>
                </c:pt>
                <c:pt idx="15339">
                  <c:v>81.47</c:v>
                </c:pt>
                <c:pt idx="15340">
                  <c:v>81.47</c:v>
                </c:pt>
                <c:pt idx="15341">
                  <c:v>81.507000000000005</c:v>
                </c:pt>
                <c:pt idx="15342">
                  <c:v>81.543000000000006</c:v>
                </c:pt>
                <c:pt idx="15343">
                  <c:v>81.555999999999997</c:v>
                </c:pt>
                <c:pt idx="15344">
                  <c:v>81.543000000000006</c:v>
                </c:pt>
                <c:pt idx="15345">
                  <c:v>81.58</c:v>
                </c:pt>
                <c:pt idx="15346">
                  <c:v>81.591999999999999</c:v>
                </c:pt>
                <c:pt idx="15347">
                  <c:v>81.591999999999999</c:v>
                </c:pt>
                <c:pt idx="15348">
                  <c:v>81.629000000000005</c:v>
                </c:pt>
                <c:pt idx="15349">
                  <c:v>81.641000000000005</c:v>
                </c:pt>
                <c:pt idx="15350">
                  <c:v>81.629000000000005</c:v>
                </c:pt>
                <c:pt idx="15351">
                  <c:v>81.653000000000006</c:v>
                </c:pt>
                <c:pt idx="15352">
                  <c:v>81.603999999999999</c:v>
                </c:pt>
                <c:pt idx="15353">
                  <c:v>81.629000000000005</c:v>
                </c:pt>
                <c:pt idx="15354">
                  <c:v>81.665000000000006</c:v>
                </c:pt>
                <c:pt idx="15355">
                  <c:v>81.665000000000006</c:v>
                </c:pt>
                <c:pt idx="15356">
                  <c:v>81.665000000000006</c:v>
                </c:pt>
                <c:pt idx="15357">
                  <c:v>81.665000000000006</c:v>
                </c:pt>
                <c:pt idx="15358">
                  <c:v>81.677999999999997</c:v>
                </c:pt>
                <c:pt idx="15359">
                  <c:v>81.701999999999998</c:v>
                </c:pt>
                <c:pt idx="15360">
                  <c:v>81.677999999999997</c:v>
                </c:pt>
                <c:pt idx="15361">
                  <c:v>81.69</c:v>
                </c:pt>
                <c:pt idx="15362">
                  <c:v>81.701999999999998</c:v>
                </c:pt>
                <c:pt idx="15363">
                  <c:v>81.69</c:v>
                </c:pt>
                <c:pt idx="15364">
                  <c:v>81.713999999999999</c:v>
                </c:pt>
                <c:pt idx="15365">
                  <c:v>81.701999999999998</c:v>
                </c:pt>
                <c:pt idx="15366">
                  <c:v>81.665000000000006</c:v>
                </c:pt>
                <c:pt idx="15367">
                  <c:v>81.629000000000005</c:v>
                </c:pt>
                <c:pt idx="15368">
                  <c:v>81.665000000000006</c:v>
                </c:pt>
                <c:pt idx="15369">
                  <c:v>81.629000000000005</c:v>
                </c:pt>
                <c:pt idx="15370">
                  <c:v>81.629000000000005</c:v>
                </c:pt>
                <c:pt idx="15371">
                  <c:v>81.603999999999999</c:v>
                </c:pt>
                <c:pt idx="15372">
                  <c:v>81.629000000000005</c:v>
                </c:pt>
                <c:pt idx="15373">
                  <c:v>81.603999999999999</c:v>
                </c:pt>
                <c:pt idx="15374">
                  <c:v>81.617000000000004</c:v>
                </c:pt>
                <c:pt idx="15375">
                  <c:v>81.617000000000004</c:v>
                </c:pt>
                <c:pt idx="15376">
                  <c:v>81.591999999999999</c:v>
                </c:pt>
                <c:pt idx="15377">
                  <c:v>81.58</c:v>
                </c:pt>
                <c:pt idx="15378">
                  <c:v>81.617000000000004</c:v>
                </c:pt>
                <c:pt idx="15379">
                  <c:v>81.58</c:v>
                </c:pt>
                <c:pt idx="15380">
                  <c:v>81.58</c:v>
                </c:pt>
                <c:pt idx="15381">
                  <c:v>81.555999999999997</c:v>
                </c:pt>
                <c:pt idx="15382">
                  <c:v>81.555999999999997</c:v>
                </c:pt>
                <c:pt idx="15383">
                  <c:v>81.481999999999999</c:v>
                </c:pt>
                <c:pt idx="15384">
                  <c:v>81.47</c:v>
                </c:pt>
                <c:pt idx="15385">
                  <c:v>81.481999999999999</c:v>
                </c:pt>
                <c:pt idx="15386">
                  <c:v>81.433000000000007</c:v>
                </c:pt>
                <c:pt idx="15387">
                  <c:v>81.433000000000007</c:v>
                </c:pt>
                <c:pt idx="15388">
                  <c:v>81.445999999999998</c:v>
                </c:pt>
                <c:pt idx="15389">
                  <c:v>81.445999999999998</c:v>
                </c:pt>
                <c:pt idx="15390">
                  <c:v>81.372</c:v>
                </c:pt>
                <c:pt idx="15391">
                  <c:v>81.385000000000005</c:v>
                </c:pt>
                <c:pt idx="15392">
                  <c:v>81.372</c:v>
                </c:pt>
                <c:pt idx="15393">
                  <c:v>81.397000000000006</c:v>
                </c:pt>
                <c:pt idx="15394">
                  <c:v>81.335999999999999</c:v>
                </c:pt>
                <c:pt idx="15395">
                  <c:v>81.372</c:v>
                </c:pt>
                <c:pt idx="15396">
                  <c:v>81.335999999999999</c:v>
                </c:pt>
                <c:pt idx="15397">
                  <c:v>81.347999999999999</c:v>
                </c:pt>
                <c:pt idx="15398">
                  <c:v>81.323999999999998</c:v>
                </c:pt>
                <c:pt idx="15399">
                  <c:v>81.323999999999998</c:v>
                </c:pt>
                <c:pt idx="15400">
                  <c:v>81.323999999999998</c:v>
                </c:pt>
                <c:pt idx="15401">
                  <c:v>81.311000000000007</c:v>
                </c:pt>
                <c:pt idx="15402">
                  <c:v>81.299000000000007</c:v>
                </c:pt>
                <c:pt idx="15403">
                  <c:v>81.299000000000007</c:v>
                </c:pt>
                <c:pt idx="15404">
                  <c:v>81.287000000000006</c:v>
                </c:pt>
                <c:pt idx="15405">
                  <c:v>81.263000000000005</c:v>
                </c:pt>
                <c:pt idx="15406">
                  <c:v>81.275000000000006</c:v>
                </c:pt>
                <c:pt idx="15407">
                  <c:v>81.275000000000006</c:v>
                </c:pt>
                <c:pt idx="15408">
                  <c:v>81.263000000000005</c:v>
                </c:pt>
                <c:pt idx="15409">
                  <c:v>81.287000000000006</c:v>
                </c:pt>
                <c:pt idx="15410">
                  <c:v>81.299000000000007</c:v>
                </c:pt>
                <c:pt idx="15411">
                  <c:v>81.263000000000005</c:v>
                </c:pt>
                <c:pt idx="15412">
                  <c:v>81.275000000000006</c:v>
                </c:pt>
                <c:pt idx="15413">
                  <c:v>81.275000000000006</c:v>
                </c:pt>
                <c:pt idx="15414">
                  <c:v>81.287000000000006</c:v>
                </c:pt>
                <c:pt idx="15415">
                  <c:v>81.25</c:v>
                </c:pt>
                <c:pt idx="15416">
                  <c:v>81.263000000000005</c:v>
                </c:pt>
                <c:pt idx="15417">
                  <c:v>81.287000000000006</c:v>
                </c:pt>
                <c:pt idx="15418">
                  <c:v>81.275000000000006</c:v>
                </c:pt>
                <c:pt idx="15419">
                  <c:v>81.238</c:v>
                </c:pt>
                <c:pt idx="15420">
                  <c:v>81.275000000000006</c:v>
                </c:pt>
                <c:pt idx="15421">
                  <c:v>81.299000000000007</c:v>
                </c:pt>
                <c:pt idx="15422">
                  <c:v>81.263000000000005</c:v>
                </c:pt>
                <c:pt idx="15423">
                  <c:v>81.275000000000006</c:v>
                </c:pt>
                <c:pt idx="15424">
                  <c:v>81.299000000000007</c:v>
                </c:pt>
                <c:pt idx="15425">
                  <c:v>81.275000000000006</c:v>
                </c:pt>
                <c:pt idx="15426">
                  <c:v>81.299000000000007</c:v>
                </c:pt>
                <c:pt idx="15427">
                  <c:v>81.335999999999999</c:v>
                </c:pt>
                <c:pt idx="15428">
                  <c:v>81.347999999999999</c:v>
                </c:pt>
                <c:pt idx="15429">
                  <c:v>81.323999999999998</c:v>
                </c:pt>
                <c:pt idx="15430">
                  <c:v>81.323999999999998</c:v>
                </c:pt>
                <c:pt idx="15431">
                  <c:v>81.36</c:v>
                </c:pt>
                <c:pt idx="15432">
                  <c:v>81.372</c:v>
                </c:pt>
                <c:pt idx="15433">
                  <c:v>81.397000000000006</c:v>
                </c:pt>
                <c:pt idx="15434">
                  <c:v>81.433000000000007</c:v>
                </c:pt>
                <c:pt idx="15435">
                  <c:v>81.409000000000006</c:v>
                </c:pt>
                <c:pt idx="15436">
                  <c:v>81.457999999999998</c:v>
                </c:pt>
                <c:pt idx="15437">
                  <c:v>81.457999999999998</c:v>
                </c:pt>
                <c:pt idx="15438">
                  <c:v>81.445999999999998</c:v>
                </c:pt>
                <c:pt idx="15439">
                  <c:v>81.47</c:v>
                </c:pt>
                <c:pt idx="15440">
                  <c:v>81.481999999999999</c:v>
                </c:pt>
                <c:pt idx="15441">
                  <c:v>81.494</c:v>
                </c:pt>
                <c:pt idx="15442">
                  <c:v>81.47</c:v>
                </c:pt>
                <c:pt idx="15443">
                  <c:v>81.519000000000005</c:v>
                </c:pt>
                <c:pt idx="15444">
                  <c:v>81.47</c:v>
                </c:pt>
                <c:pt idx="15445">
                  <c:v>81.481999999999999</c:v>
                </c:pt>
                <c:pt idx="15446">
                  <c:v>81.519000000000005</c:v>
                </c:pt>
                <c:pt idx="15447">
                  <c:v>81.519000000000005</c:v>
                </c:pt>
                <c:pt idx="15448">
                  <c:v>81.531000000000006</c:v>
                </c:pt>
                <c:pt idx="15449">
                  <c:v>81.531000000000006</c:v>
                </c:pt>
                <c:pt idx="15450">
                  <c:v>81.555999999999997</c:v>
                </c:pt>
                <c:pt idx="15451">
                  <c:v>81.543000000000006</c:v>
                </c:pt>
                <c:pt idx="15452">
                  <c:v>81.543000000000006</c:v>
                </c:pt>
                <c:pt idx="15453">
                  <c:v>81.567999999999998</c:v>
                </c:pt>
                <c:pt idx="15454">
                  <c:v>81.58</c:v>
                </c:pt>
                <c:pt idx="15455">
                  <c:v>81.58</c:v>
                </c:pt>
                <c:pt idx="15456">
                  <c:v>81.617000000000004</c:v>
                </c:pt>
                <c:pt idx="15457">
                  <c:v>81.591999999999999</c:v>
                </c:pt>
                <c:pt idx="15458">
                  <c:v>81.591999999999999</c:v>
                </c:pt>
                <c:pt idx="15459">
                  <c:v>81.591999999999999</c:v>
                </c:pt>
                <c:pt idx="15460">
                  <c:v>81.58</c:v>
                </c:pt>
                <c:pt idx="15461">
                  <c:v>81.591999999999999</c:v>
                </c:pt>
                <c:pt idx="15462">
                  <c:v>81.603999999999999</c:v>
                </c:pt>
                <c:pt idx="15463">
                  <c:v>81.567999999999998</c:v>
                </c:pt>
                <c:pt idx="15464">
                  <c:v>81.591999999999999</c:v>
                </c:pt>
                <c:pt idx="15465">
                  <c:v>81.567999999999998</c:v>
                </c:pt>
                <c:pt idx="15466">
                  <c:v>81.531000000000006</c:v>
                </c:pt>
                <c:pt idx="15467">
                  <c:v>81.543000000000006</c:v>
                </c:pt>
                <c:pt idx="15468">
                  <c:v>81.555999999999997</c:v>
                </c:pt>
                <c:pt idx="15469">
                  <c:v>81.494</c:v>
                </c:pt>
                <c:pt idx="15470">
                  <c:v>81.519000000000005</c:v>
                </c:pt>
                <c:pt idx="15471">
                  <c:v>81.47</c:v>
                </c:pt>
                <c:pt idx="15472">
                  <c:v>81.494</c:v>
                </c:pt>
                <c:pt idx="15473">
                  <c:v>81.481999999999999</c:v>
                </c:pt>
                <c:pt idx="15474">
                  <c:v>81.47</c:v>
                </c:pt>
                <c:pt idx="15475">
                  <c:v>81.445999999999998</c:v>
                </c:pt>
                <c:pt idx="15476">
                  <c:v>81.421000000000006</c:v>
                </c:pt>
                <c:pt idx="15477">
                  <c:v>81.421000000000006</c:v>
                </c:pt>
                <c:pt idx="15478">
                  <c:v>81.397000000000006</c:v>
                </c:pt>
                <c:pt idx="15479">
                  <c:v>81.385000000000005</c:v>
                </c:pt>
                <c:pt idx="15480">
                  <c:v>81.385000000000005</c:v>
                </c:pt>
                <c:pt idx="15481">
                  <c:v>81.36</c:v>
                </c:pt>
                <c:pt idx="15482">
                  <c:v>81.347999999999999</c:v>
                </c:pt>
                <c:pt idx="15483">
                  <c:v>81.335999999999999</c:v>
                </c:pt>
                <c:pt idx="15484">
                  <c:v>81.335999999999999</c:v>
                </c:pt>
                <c:pt idx="15485">
                  <c:v>81.323999999999998</c:v>
                </c:pt>
                <c:pt idx="15486">
                  <c:v>81.323999999999998</c:v>
                </c:pt>
                <c:pt idx="15487">
                  <c:v>81.287000000000006</c:v>
                </c:pt>
                <c:pt idx="15488">
                  <c:v>81.275000000000006</c:v>
                </c:pt>
                <c:pt idx="15489">
                  <c:v>81.287000000000006</c:v>
                </c:pt>
                <c:pt idx="15490">
                  <c:v>81.275000000000006</c:v>
                </c:pt>
                <c:pt idx="15491">
                  <c:v>81.287000000000006</c:v>
                </c:pt>
                <c:pt idx="15492">
                  <c:v>81.275000000000006</c:v>
                </c:pt>
                <c:pt idx="15493">
                  <c:v>81.299000000000007</c:v>
                </c:pt>
                <c:pt idx="15494">
                  <c:v>81.287000000000006</c:v>
                </c:pt>
                <c:pt idx="15495">
                  <c:v>81.263000000000005</c:v>
                </c:pt>
                <c:pt idx="15496">
                  <c:v>81.263000000000005</c:v>
                </c:pt>
                <c:pt idx="15497">
                  <c:v>81.287000000000006</c:v>
                </c:pt>
                <c:pt idx="15498">
                  <c:v>81.275000000000006</c:v>
                </c:pt>
                <c:pt idx="15499">
                  <c:v>81.287000000000006</c:v>
                </c:pt>
                <c:pt idx="15500">
                  <c:v>81.238</c:v>
                </c:pt>
                <c:pt idx="15501">
                  <c:v>81.225999999999999</c:v>
                </c:pt>
                <c:pt idx="15502">
                  <c:v>81.225999999999999</c:v>
                </c:pt>
                <c:pt idx="15503">
                  <c:v>81.200999999999993</c:v>
                </c:pt>
                <c:pt idx="15504">
                  <c:v>81.177000000000007</c:v>
                </c:pt>
                <c:pt idx="15505">
                  <c:v>81.165000000000006</c:v>
                </c:pt>
                <c:pt idx="15506">
                  <c:v>81.165000000000006</c:v>
                </c:pt>
                <c:pt idx="15507">
                  <c:v>81.165000000000006</c:v>
                </c:pt>
                <c:pt idx="15508">
                  <c:v>81.14</c:v>
                </c:pt>
                <c:pt idx="15509">
                  <c:v>81.128</c:v>
                </c:pt>
                <c:pt idx="15510">
                  <c:v>81.165000000000006</c:v>
                </c:pt>
                <c:pt idx="15511">
                  <c:v>81.165000000000006</c:v>
                </c:pt>
                <c:pt idx="15512">
                  <c:v>81.200999999999993</c:v>
                </c:pt>
                <c:pt idx="15513">
                  <c:v>81.165000000000006</c:v>
                </c:pt>
                <c:pt idx="15514">
                  <c:v>81.165000000000006</c:v>
                </c:pt>
                <c:pt idx="15515">
                  <c:v>81.188999999999993</c:v>
                </c:pt>
                <c:pt idx="15516">
                  <c:v>81.188999999999993</c:v>
                </c:pt>
                <c:pt idx="15517">
                  <c:v>81.177000000000007</c:v>
                </c:pt>
                <c:pt idx="15518">
                  <c:v>81.165000000000006</c:v>
                </c:pt>
                <c:pt idx="15519">
                  <c:v>81.153000000000006</c:v>
                </c:pt>
                <c:pt idx="15520">
                  <c:v>81.153000000000006</c:v>
                </c:pt>
                <c:pt idx="15521">
                  <c:v>81.177000000000007</c:v>
                </c:pt>
                <c:pt idx="15522">
                  <c:v>81.188999999999993</c:v>
                </c:pt>
                <c:pt idx="15523">
                  <c:v>81.165000000000006</c:v>
                </c:pt>
                <c:pt idx="15524">
                  <c:v>81.188999999999993</c:v>
                </c:pt>
                <c:pt idx="15525">
                  <c:v>81.188999999999993</c:v>
                </c:pt>
                <c:pt idx="15526">
                  <c:v>81.188999999999993</c:v>
                </c:pt>
                <c:pt idx="15527">
                  <c:v>81.238</c:v>
                </c:pt>
                <c:pt idx="15528">
                  <c:v>81.25</c:v>
                </c:pt>
                <c:pt idx="15529">
                  <c:v>81.311000000000007</c:v>
                </c:pt>
                <c:pt idx="15530">
                  <c:v>81.311000000000007</c:v>
                </c:pt>
                <c:pt idx="15531">
                  <c:v>81.275000000000006</c:v>
                </c:pt>
                <c:pt idx="15532">
                  <c:v>81.275000000000006</c:v>
                </c:pt>
                <c:pt idx="15533">
                  <c:v>81.335999999999999</c:v>
                </c:pt>
                <c:pt idx="15534">
                  <c:v>81.311000000000007</c:v>
                </c:pt>
                <c:pt idx="15535">
                  <c:v>81.287000000000006</c:v>
                </c:pt>
                <c:pt idx="15536">
                  <c:v>81.275000000000006</c:v>
                </c:pt>
                <c:pt idx="15537">
                  <c:v>81.263000000000005</c:v>
                </c:pt>
                <c:pt idx="15538">
                  <c:v>81.200999999999993</c:v>
                </c:pt>
                <c:pt idx="15539">
                  <c:v>81.213999999999999</c:v>
                </c:pt>
                <c:pt idx="15540">
                  <c:v>81.213999999999999</c:v>
                </c:pt>
                <c:pt idx="15541">
                  <c:v>81.200999999999993</c:v>
                </c:pt>
                <c:pt idx="15542">
                  <c:v>81.188999999999993</c:v>
                </c:pt>
                <c:pt idx="15543">
                  <c:v>81.213999999999999</c:v>
                </c:pt>
                <c:pt idx="15544">
                  <c:v>81.25</c:v>
                </c:pt>
                <c:pt idx="15545">
                  <c:v>81.263000000000005</c:v>
                </c:pt>
                <c:pt idx="15546">
                  <c:v>81.299000000000007</c:v>
                </c:pt>
                <c:pt idx="15547">
                  <c:v>81.311000000000007</c:v>
                </c:pt>
                <c:pt idx="15548">
                  <c:v>81.323999999999998</c:v>
                </c:pt>
                <c:pt idx="15549">
                  <c:v>81.36</c:v>
                </c:pt>
                <c:pt idx="15550">
                  <c:v>81.385000000000005</c:v>
                </c:pt>
                <c:pt idx="15551">
                  <c:v>81.347999999999999</c:v>
                </c:pt>
                <c:pt idx="15552">
                  <c:v>81.347999999999999</c:v>
                </c:pt>
                <c:pt idx="15553">
                  <c:v>81.335999999999999</c:v>
                </c:pt>
                <c:pt idx="15554">
                  <c:v>81.287000000000006</c:v>
                </c:pt>
                <c:pt idx="15555">
                  <c:v>81.299000000000007</c:v>
                </c:pt>
                <c:pt idx="15556">
                  <c:v>81.287000000000006</c:v>
                </c:pt>
                <c:pt idx="15557">
                  <c:v>81.25</c:v>
                </c:pt>
                <c:pt idx="15558">
                  <c:v>81.25</c:v>
                </c:pt>
                <c:pt idx="15559">
                  <c:v>81.238</c:v>
                </c:pt>
                <c:pt idx="15560">
                  <c:v>81.238</c:v>
                </c:pt>
                <c:pt idx="15561">
                  <c:v>81.299000000000007</c:v>
                </c:pt>
                <c:pt idx="15562">
                  <c:v>81.287000000000006</c:v>
                </c:pt>
                <c:pt idx="15563">
                  <c:v>81.299000000000007</c:v>
                </c:pt>
                <c:pt idx="15564">
                  <c:v>81.311000000000007</c:v>
                </c:pt>
                <c:pt idx="15565">
                  <c:v>81.323999999999998</c:v>
                </c:pt>
                <c:pt idx="15566">
                  <c:v>81.335999999999999</c:v>
                </c:pt>
                <c:pt idx="15567">
                  <c:v>81.347999999999999</c:v>
                </c:pt>
                <c:pt idx="15568">
                  <c:v>81.311000000000007</c:v>
                </c:pt>
                <c:pt idx="15569">
                  <c:v>81.299000000000007</c:v>
                </c:pt>
                <c:pt idx="15570">
                  <c:v>81.275000000000006</c:v>
                </c:pt>
                <c:pt idx="15571">
                  <c:v>81.225999999999999</c:v>
                </c:pt>
                <c:pt idx="15572">
                  <c:v>81.165000000000006</c:v>
                </c:pt>
                <c:pt idx="15573">
                  <c:v>81.200999999999993</c:v>
                </c:pt>
                <c:pt idx="15574">
                  <c:v>81.128</c:v>
                </c:pt>
                <c:pt idx="15575">
                  <c:v>81.116</c:v>
                </c:pt>
                <c:pt idx="15576">
                  <c:v>81.14</c:v>
                </c:pt>
                <c:pt idx="15577">
                  <c:v>81.14</c:v>
                </c:pt>
                <c:pt idx="15578">
                  <c:v>81.128</c:v>
                </c:pt>
                <c:pt idx="15579">
                  <c:v>81.200999999999993</c:v>
                </c:pt>
                <c:pt idx="15580">
                  <c:v>81.213999999999999</c:v>
                </c:pt>
                <c:pt idx="15581">
                  <c:v>81.25</c:v>
                </c:pt>
                <c:pt idx="15582">
                  <c:v>81.263000000000005</c:v>
                </c:pt>
                <c:pt idx="15583">
                  <c:v>81.263000000000005</c:v>
                </c:pt>
                <c:pt idx="15584">
                  <c:v>81.263000000000005</c:v>
                </c:pt>
                <c:pt idx="15585">
                  <c:v>81.25</c:v>
                </c:pt>
                <c:pt idx="15586">
                  <c:v>81.25</c:v>
                </c:pt>
                <c:pt idx="15587">
                  <c:v>81.213999999999999</c:v>
                </c:pt>
                <c:pt idx="15588">
                  <c:v>81.165000000000006</c:v>
                </c:pt>
                <c:pt idx="15589">
                  <c:v>81.14</c:v>
                </c:pt>
                <c:pt idx="15590">
                  <c:v>81.103999999999999</c:v>
                </c:pt>
                <c:pt idx="15591">
                  <c:v>81.078999999999994</c:v>
                </c:pt>
                <c:pt idx="15592">
                  <c:v>81.031000000000006</c:v>
                </c:pt>
                <c:pt idx="15593">
                  <c:v>81.018000000000001</c:v>
                </c:pt>
                <c:pt idx="15594">
                  <c:v>80.994</c:v>
                </c:pt>
                <c:pt idx="15595">
                  <c:v>81.006</c:v>
                </c:pt>
                <c:pt idx="15596">
                  <c:v>81.006</c:v>
                </c:pt>
                <c:pt idx="15597">
                  <c:v>81.006</c:v>
                </c:pt>
                <c:pt idx="15598">
                  <c:v>81.031000000000006</c:v>
                </c:pt>
                <c:pt idx="15599">
                  <c:v>81.031000000000006</c:v>
                </c:pt>
                <c:pt idx="15600">
                  <c:v>81.031000000000006</c:v>
                </c:pt>
                <c:pt idx="15601">
                  <c:v>81.043000000000006</c:v>
                </c:pt>
                <c:pt idx="15602">
                  <c:v>80.97</c:v>
                </c:pt>
                <c:pt idx="15603">
                  <c:v>80.944999999999993</c:v>
                </c:pt>
                <c:pt idx="15604">
                  <c:v>80.921000000000006</c:v>
                </c:pt>
                <c:pt idx="15605">
                  <c:v>80.834999999999994</c:v>
                </c:pt>
                <c:pt idx="15606">
                  <c:v>80.75</c:v>
                </c:pt>
                <c:pt idx="15607">
                  <c:v>80.75</c:v>
                </c:pt>
                <c:pt idx="15608">
                  <c:v>80.688999999999993</c:v>
                </c:pt>
                <c:pt idx="15609">
                  <c:v>80.628</c:v>
                </c:pt>
                <c:pt idx="15610">
                  <c:v>80.64</c:v>
                </c:pt>
                <c:pt idx="15611">
                  <c:v>80.602999999999994</c:v>
                </c:pt>
                <c:pt idx="15612">
                  <c:v>80.602999999999994</c:v>
                </c:pt>
                <c:pt idx="15613">
                  <c:v>80.652000000000001</c:v>
                </c:pt>
                <c:pt idx="15614">
                  <c:v>80.64</c:v>
                </c:pt>
                <c:pt idx="15615">
                  <c:v>80.677000000000007</c:v>
                </c:pt>
                <c:pt idx="15616">
                  <c:v>80.724999999999994</c:v>
                </c:pt>
                <c:pt idx="15617">
                  <c:v>80.75</c:v>
                </c:pt>
                <c:pt idx="15618">
                  <c:v>80.75</c:v>
                </c:pt>
                <c:pt idx="15619">
                  <c:v>80.738</c:v>
                </c:pt>
                <c:pt idx="15620">
                  <c:v>80.738</c:v>
                </c:pt>
                <c:pt idx="15621">
                  <c:v>80.712999999999994</c:v>
                </c:pt>
                <c:pt idx="15622">
                  <c:v>80.75</c:v>
                </c:pt>
                <c:pt idx="15623">
                  <c:v>80.688999999999993</c:v>
                </c:pt>
                <c:pt idx="15624">
                  <c:v>80.688999999999993</c:v>
                </c:pt>
                <c:pt idx="15625">
                  <c:v>80.628</c:v>
                </c:pt>
                <c:pt idx="15626">
                  <c:v>80.628</c:v>
                </c:pt>
                <c:pt idx="15627">
                  <c:v>80.616</c:v>
                </c:pt>
                <c:pt idx="15628">
                  <c:v>80.616</c:v>
                </c:pt>
                <c:pt idx="15629">
                  <c:v>80.652000000000001</c:v>
                </c:pt>
                <c:pt idx="15630">
                  <c:v>80.652000000000001</c:v>
                </c:pt>
                <c:pt idx="15631">
                  <c:v>80.677000000000007</c:v>
                </c:pt>
                <c:pt idx="15632">
                  <c:v>80.700999999999993</c:v>
                </c:pt>
                <c:pt idx="15633">
                  <c:v>80.724999999999994</c:v>
                </c:pt>
                <c:pt idx="15634">
                  <c:v>80.762</c:v>
                </c:pt>
                <c:pt idx="15635">
                  <c:v>80.75</c:v>
                </c:pt>
                <c:pt idx="15636">
                  <c:v>80.786000000000001</c:v>
                </c:pt>
                <c:pt idx="15637">
                  <c:v>80.799000000000007</c:v>
                </c:pt>
                <c:pt idx="15638">
                  <c:v>80.786000000000001</c:v>
                </c:pt>
                <c:pt idx="15639">
                  <c:v>80.799000000000007</c:v>
                </c:pt>
                <c:pt idx="15640">
                  <c:v>80.762</c:v>
                </c:pt>
                <c:pt idx="15641">
                  <c:v>80.774000000000001</c:v>
                </c:pt>
                <c:pt idx="15642">
                  <c:v>80.786000000000001</c:v>
                </c:pt>
                <c:pt idx="15643">
                  <c:v>80.799000000000007</c:v>
                </c:pt>
                <c:pt idx="15644">
                  <c:v>80.786000000000001</c:v>
                </c:pt>
                <c:pt idx="15645">
                  <c:v>80.846999999999994</c:v>
                </c:pt>
                <c:pt idx="15646">
                  <c:v>80.909000000000006</c:v>
                </c:pt>
                <c:pt idx="15647">
                  <c:v>80.944999999999993</c:v>
                </c:pt>
                <c:pt idx="15648">
                  <c:v>81.031000000000006</c:v>
                </c:pt>
                <c:pt idx="15649">
                  <c:v>81.055000000000007</c:v>
                </c:pt>
                <c:pt idx="15650">
                  <c:v>81.14</c:v>
                </c:pt>
                <c:pt idx="15651">
                  <c:v>81.188999999999993</c:v>
                </c:pt>
                <c:pt idx="15652">
                  <c:v>81.188999999999993</c:v>
                </c:pt>
                <c:pt idx="15653">
                  <c:v>81.238</c:v>
                </c:pt>
                <c:pt idx="15654">
                  <c:v>81.225999999999999</c:v>
                </c:pt>
                <c:pt idx="15655">
                  <c:v>81.225999999999999</c:v>
                </c:pt>
                <c:pt idx="15656">
                  <c:v>81.225999999999999</c:v>
                </c:pt>
                <c:pt idx="15657">
                  <c:v>81.213999999999999</c:v>
                </c:pt>
                <c:pt idx="15658">
                  <c:v>81.225999999999999</c:v>
                </c:pt>
                <c:pt idx="15659">
                  <c:v>81.188999999999993</c:v>
                </c:pt>
                <c:pt idx="15660">
                  <c:v>81.200999999999993</c:v>
                </c:pt>
                <c:pt idx="15661">
                  <c:v>81.213999999999999</c:v>
                </c:pt>
                <c:pt idx="15662">
                  <c:v>81.177000000000007</c:v>
                </c:pt>
                <c:pt idx="15663">
                  <c:v>81.177000000000007</c:v>
                </c:pt>
                <c:pt idx="15664">
                  <c:v>81.238</c:v>
                </c:pt>
                <c:pt idx="15665">
                  <c:v>81.25</c:v>
                </c:pt>
                <c:pt idx="15666">
                  <c:v>81.275000000000006</c:v>
                </c:pt>
                <c:pt idx="15667">
                  <c:v>81.323999999999998</c:v>
                </c:pt>
                <c:pt idx="15668">
                  <c:v>81.347999999999999</c:v>
                </c:pt>
                <c:pt idx="15669">
                  <c:v>81.372</c:v>
                </c:pt>
                <c:pt idx="15670">
                  <c:v>81.36</c:v>
                </c:pt>
                <c:pt idx="15671">
                  <c:v>81.372</c:v>
                </c:pt>
                <c:pt idx="15672">
                  <c:v>81.372</c:v>
                </c:pt>
                <c:pt idx="15673">
                  <c:v>81.36</c:v>
                </c:pt>
                <c:pt idx="15674">
                  <c:v>81.372</c:v>
                </c:pt>
                <c:pt idx="15675">
                  <c:v>81.335999999999999</c:v>
                </c:pt>
                <c:pt idx="15676">
                  <c:v>81.323999999999998</c:v>
                </c:pt>
                <c:pt idx="15677">
                  <c:v>81.347999999999999</c:v>
                </c:pt>
                <c:pt idx="15678">
                  <c:v>81.347999999999999</c:v>
                </c:pt>
                <c:pt idx="15679">
                  <c:v>81.335999999999999</c:v>
                </c:pt>
                <c:pt idx="15680">
                  <c:v>81.335999999999999</c:v>
                </c:pt>
                <c:pt idx="15681">
                  <c:v>81.397000000000006</c:v>
                </c:pt>
                <c:pt idx="15682">
                  <c:v>81.372</c:v>
                </c:pt>
                <c:pt idx="15683">
                  <c:v>81.421000000000006</c:v>
                </c:pt>
                <c:pt idx="15684">
                  <c:v>81.433000000000007</c:v>
                </c:pt>
                <c:pt idx="15685">
                  <c:v>81.421000000000006</c:v>
                </c:pt>
                <c:pt idx="15686">
                  <c:v>81.397000000000006</c:v>
                </c:pt>
                <c:pt idx="15687">
                  <c:v>81.385000000000005</c:v>
                </c:pt>
                <c:pt idx="15688">
                  <c:v>81.385000000000005</c:v>
                </c:pt>
                <c:pt idx="15689">
                  <c:v>81.311000000000007</c:v>
                </c:pt>
                <c:pt idx="15690">
                  <c:v>81.263000000000005</c:v>
                </c:pt>
                <c:pt idx="15691">
                  <c:v>81.213999999999999</c:v>
                </c:pt>
                <c:pt idx="15692">
                  <c:v>81.188999999999993</c:v>
                </c:pt>
                <c:pt idx="15693">
                  <c:v>81.116</c:v>
                </c:pt>
                <c:pt idx="15694">
                  <c:v>81.116</c:v>
                </c:pt>
                <c:pt idx="15695">
                  <c:v>81.066999999999993</c:v>
                </c:pt>
                <c:pt idx="15696">
                  <c:v>81.043000000000006</c:v>
                </c:pt>
                <c:pt idx="15697">
                  <c:v>81.031000000000006</c:v>
                </c:pt>
                <c:pt idx="15698">
                  <c:v>81.055000000000007</c:v>
                </c:pt>
                <c:pt idx="15699">
                  <c:v>81.066999999999993</c:v>
                </c:pt>
                <c:pt idx="15700">
                  <c:v>81.078999999999994</c:v>
                </c:pt>
                <c:pt idx="15701">
                  <c:v>81.066999999999993</c:v>
                </c:pt>
                <c:pt idx="15702">
                  <c:v>81.078999999999994</c:v>
                </c:pt>
                <c:pt idx="15703">
                  <c:v>81.078999999999994</c:v>
                </c:pt>
                <c:pt idx="15704">
                  <c:v>81.055000000000007</c:v>
                </c:pt>
                <c:pt idx="15705">
                  <c:v>81.066999999999993</c:v>
                </c:pt>
                <c:pt idx="15706">
                  <c:v>81.018000000000001</c:v>
                </c:pt>
                <c:pt idx="15707">
                  <c:v>80.981999999999999</c:v>
                </c:pt>
                <c:pt idx="15708">
                  <c:v>80.933000000000007</c:v>
                </c:pt>
                <c:pt idx="15709">
                  <c:v>80.884</c:v>
                </c:pt>
                <c:pt idx="15710">
                  <c:v>80.872</c:v>
                </c:pt>
                <c:pt idx="15711">
                  <c:v>80.872</c:v>
                </c:pt>
                <c:pt idx="15712">
                  <c:v>80.872</c:v>
                </c:pt>
                <c:pt idx="15713">
                  <c:v>80.86</c:v>
                </c:pt>
                <c:pt idx="15714">
                  <c:v>80.896000000000001</c:v>
                </c:pt>
                <c:pt idx="15715">
                  <c:v>80.896000000000001</c:v>
                </c:pt>
                <c:pt idx="15716">
                  <c:v>80.896000000000001</c:v>
                </c:pt>
                <c:pt idx="15717">
                  <c:v>80.956999999999994</c:v>
                </c:pt>
                <c:pt idx="15718">
                  <c:v>80.956999999999994</c:v>
                </c:pt>
                <c:pt idx="15719">
                  <c:v>80.956999999999994</c:v>
                </c:pt>
                <c:pt idx="15720">
                  <c:v>80.956999999999994</c:v>
                </c:pt>
                <c:pt idx="15721">
                  <c:v>80.933000000000007</c:v>
                </c:pt>
                <c:pt idx="15722">
                  <c:v>80.956999999999994</c:v>
                </c:pt>
                <c:pt idx="15723">
                  <c:v>80.909000000000006</c:v>
                </c:pt>
                <c:pt idx="15724">
                  <c:v>80.846999999999994</c:v>
                </c:pt>
                <c:pt idx="15725">
                  <c:v>80.834999999999994</c:v>
                </c:pt>
                <c:pt idx="15726">
                  <c:v>80.822999999999993</c:v>
                </c:pt>
                <c:pt idx="15727">
                  <c:v>80.799000000000007</c:v>
                </c:pt>
                <c:pt idx="15728">
                  <c:v>80.762</c:v>
                </c:pt>
                <c:pt idx="15729">
                  <c:v>80.762</c:v>
                </c:pt>
                <c:pt idx="15730">
                  <c:v>80.811000000000007</c:v>
                </c:pt>
                <c:pt idx="15731">
                  <c:v>80.834999999999994</c:v>
                </c:pt>
                <c:pt idx="15732">
                  <c:v>80.834999999999994</c:v>
                </c:pt>
                <c:pt idx="15733">
                  <c:v>80.872</c:v>
                </c:pt>
                <c:pt idx="15734">
                  <c:v>80.909000000000006</c:v>
                </c:pt>
                <c:pt idx="15735">
                  <c:v>80.933000000000007</c:v>
                </c:pt>
                <c:pt idx="15736">
                  <c:v>80.956999999999994</c:v>
                </c:pt>
                <c:pt idx="15737">
                  <c:v>80.994</c:v>
                </c:pt>
                <c:pt idx="15738">
                  <c:v>81.043000000000006</c:v>
                </c:pt>
                <c:pt idx="15739">
                  <c:v>81.006</c:v>
                </c:pt>
                <c:pt idx="15740">
                  <c:v>80.994</c:v>
                </c:pt>
                <c:pt idx="15741">
                  <c:v>80.994</c:v>
                </c:pt>
                <c:pt idx="15742">
                  <c:v>80.97</c:v>
                </c:pt>
                <c:pt idx="15743">
                  <c:v>80.981999999999999</c:v>
                </c:pt>
                <c:pt idx="15744">
                  <c:v>80.97</c:v>
                </c:pt>
                <c:pt idx="15745">
                  <c:v>80.956999999999994</c:v>
                </c:pt>
                <c:pt idx="15746">
                  <c:v>80.97</c:v>
                </c:pt>
                <c:pt idx="15747">
                  <c:v>81.031000000000006</c:v>
                </c:pt>
                <c:pt idx="15748">
                  <c:v>81.055000000000007</c:v>
                </c:pt>
                <c:pt idx="15749">
                  <c:v>81.078999999999994</c:v>
                </c:pt>
                <c:pt idx="15750">
                  <c:v>81.14</c:v>
                </c:pt>
                <c:pt idx="15751">
                  <c:v>81.188999999999993</c:v>
                </c:pt>
                <c:pt idx="15752">
                  <c:v>81.213999999999999</c:v>
                </c:pt>
                <c:pt idx="15753">
                  <c:v>81.213999999999999</c:v>
                </c:pt>
                <c:pt idx="15754">
                  <c:v>81.213999999999999</c:v>
                </c:pt>
                <c:pt idx="15755">
                  <c:v>81.225999999999999</c:v>
                </c:pt>
                <c:pt idx="15756">
                  <c:v>81.225999999999999</c:v>
                </c:pt>
                <c:pt idx="15757">
                  <c:v>81.238</c:v>
                </c:pt>
                <c:pt idx="15758">
                  <c:v>81.177000000000007</c:v>
                </c:pt>
                <c:pt idx="15759">
                  <c:v>81.188999999999993</c:v>
                </c:pt>
                <c:pt idx="15760">
                  <c:v>81.14</c:v>
                </c:pt>
                <c:pt idx="15761">
                  <c:v>81.14</c:v>
                </c:pt>
                <c:pt idx="15762">
                  <c:v>81.165000000000006</c:v>
                </c:pt>
                <c:pt idx="15763">
                  <c:v>81.14</c:v>
                </c:pt>
                <c:pt idx="15764">
                  <c:v>81.165000000000006</c:v>
                </c:pt>
                <c:pt idx="15765">
                  <c:v>81.200999999999993</c:v>
                </c:pt>
                <c:pt idx="15766">
                  <c:v>81.225999999999999</c:v>
                </c:pt>
                <c:pt idx="15767">
                  <c:v>81.25</c:v>
                </c:pt>
                <c:pt idx="15768">
                  <c:v>81.311000000000007</c:v>
                </c:pt>
                <c:pt idx="15769">
                  <c:v>81.36</c:v>
                </c:pt>
                <c:pt idx="15770">
                  <c:v>81.372</c:v>
                </c:pt>
                <c:pt idx="15771">
                  <c:v>81.385000000000005</c:v>
                </c:pt>
                <c:pt idx="15772">
                  <c:v>81.385000000000005</c:v>
                </c:pt>
                <c:pt idx="15773">
                  <c:v>81.372</c:v>
                </c:pt>
                <c:pt idx="15774">
                  <c:v>81.36</c:v>
                </c:pt>
                <c:pt idx="15775">
                  <c:v>81.323999999999998</c:v>
                </c:pt>
                <c:pt idx="15776">
                  <c:v>81.311000000000007</c:v>
                </c:pt>
                <c:pt idx="15777">
                  <c:v>81.263000000000005</c:v>
                </c:pt>
                <c:pt idx="15778">
                  <c:v>81.287000000000006</c:v>
                </c:pt>
                <c:pt idx="15779">
                  <c:v>81.25</c:v>
                </c:pt>
                <c:pt idx="15780">
                  <c:v>81.25</c:v>
                </c:pt>
                <c:pt idx="15781">
                  <c:v>81.238</c:v>
                </c:pt>
                <c:pt idx="15782">
                  <c:v>81.263000000000005</c:v>
                </c:pt>
                <c:pt idx="15783">
                  <c:v>81.287000000000006</c:v>
                </c:pt>
                <c:pt idx="15784">
                  <c:v>81.275000000000006</c:v>
                </c:pt>
                <c:pt idx="15785">
                  <c:v>81.311000000000007</c:v>
                </c:pt>
                <c:pt idx="15786">
                  <c:v>81.335999999999999</c:v>
                </c:pt>
                <c:pt idx="15787">
                  <c:v>81.347999999999999</c:v>
                </c:pt>
                <c:pt idx="15788">
                  <c:v>81.335999999999999</c:v>
                </c:pt>
                <c:pt idx="15789">
                  <c:v>81.335999999999999</c:v>
                </c:pt>
                <c:pt idx="15790">
                  <c:v>81.287000000000006</c:v>
                </c:pt>
                <c:pt idx="15791">
                  <c:v>81.287000000000006</c:v>
                </c:pt>
                <c:pt idx="15792">
                  <c:v>81.25</c:v>
                </c:pt>
                <c:pt idx="15793">
                  <c:v>81.213999999999999</c:v>
                </c:pt>
                <c:pt idx="15794">
                  <c:v>81.177000000000007</c:v>
                </c:pt>
                <c:pt idx="15795">
                  <c:v>81.128</c:v>
                </c:pt>
                <c:pt idx="15796">
                  <c:v>81.103999999999999</c:v>
                </c:pt>
                <c:pt idx="15797">
                  <c:v>81.091999999999999</c:v>
                </c:pt>
                <c:pt idx="15798">
                  <c:v>81.103999999999999</c:v>
                </c:pt>
                <c:pt idx="15799">
                  <c:v>81.128</c:v>
                </c:pt>
                <c:pt idx="15800">
                  <c:v>81.14</c:v>
                </c:pt>
                <c:pt idx="15801">
                  <c:v>81.153000000000006</c:v>
                </c:pt>
                <c:pt idx="15802">
                  <c:v>81.165000000000006</c:v>
                </c:pt>
                <c:pt idx="15803">
                  <c:v>81.177000000000007</c:v>
                </c:pt>
                <c:pt idx="15804">
                  <c:v>81.153000000000006</c:v>
                </c:pt>
                <c:pt idx="15805">
                  <c:v>81.153000000000006</c:v>
                </c:pt>
                <c:pt idx="15806">
                  <c:v>81.188999999999993</c:v>
                </c:pt>
                <c:pt idx="15807">
                  <c:v>81.165000000000006</c:v>
                </c:pt>
                <c:pt idx="15808">
                  <c:v>81.128</c:v>
                </c:pt>
                <c:pt idx="15809">
                  <c:v>81.103999999999999</c:v>
                </c:pt>
                <c:pt idx="15810">
                  <c:v>81.055000000000007</c:v>
                </c:pt>
                <c:pt idx="15811">
                  <c:v>81.055000000000007</c:v>
                </c:pt>
                <c:pt idx="15812">
                  <c:v>81.006</c:v>
                </c:pt>
                <c:pt idx="15813">
                  <c:v>80.97</c:v>
                </c:pt>
                <c:pt idx="15814">
                  <c:v>80.933000000000007</c:v>
                </c:pt>
                <c:pt idx="15815">
                  <c:v>80.956999999999994</c:v>
                </c:pt>
                <c:pt idx="15816">
                  <c:v>80.956999999999994</c:v>
                </c:pt>
                <c:pt idx="15817">
                  <c:v>80.97</c:v>
                </c:pt>
                <c:pt idx="15818">
                  <c:v>80.956999999999994</c:v>
                </c:pt>
                <c:pt idx="15819">
                  <c:v>80.994</c:v>
                </c:pt>
                <c:pt idx="15820">
                  <c:v>81.031000000000006</c:v>
                </c:pt>
                <c:pt idx="15821">
                  <c:v>81.031000000000006</c:v>
                </c:pt>
                <c:pt idx="15822">
                  <c:v>81.006</c:v>
                </c:pt>
                <c:pt idx="15823">
                  <c:v>81.006</c:v>
                </c:pt>
                <c:pt idx="15824">
                  <c:v>81.031000000000006</c:v>
                </c:pt>
                <c:pt idx="15825">
                  <c:v>81.043000000000006</c:v>
                </c:pt>
                <c:pt idx="15826">
                  <c:v>80.981999999999999</c:v>
                </c:pt>
                <c:pt idx="15827">
                  <c:v>80.97</c:v>
                </c:pt>
                <c:pt idx="15828">
                  <c:v>80.909000000000006</c:v>
                </c:pt>
                <c:pt idx="15829">
                  <c:v>80.896000000000001</c:v>
                </c:pt>
                <c:pt idx="15830">
                  <c:v>80.909000000000006</c:v>
                </c:pt>
                <c:pt idx="15831">
                  <c:v>80.896000000000001</c:v>
                </c:pt>
                <c:pt idx="15832">
                  <c:v>80.896000000000001</c:v>
                </c:pt>
                <c:pt idx="15833">
                  <c:v>80.933000000000007</c:v>
                </c:pt>
                <c:pt idx="15834">
                  <c:v>80.921000000000006</c:v>
                </c:pt>
                <c:pt idx="15835">
                  <c:v>80.97</c:v>
                </c:pt>
                <c:pt idx="15836">
                  <c:v>80.944999999999993</c:v>
                </c:pt>
                <c:pt idx="15837">
                  <c:v>80.97</c:v>
                </c:pt>
                <c:pt idx="15838">
                  <c:v>81.006</c:v>
                </c:pt>
                <c:pt idx="15839">
                  <c:v>81.006</c:v>
                </c:pt>
                <c:pt idx="15840">
                  <c:v>81.031000000000006</c:v>
                </c:pt>
                <c:pt idx="15841">
                  <c:v>81.031000000000006</c:v>
                </c:pt>
                <c:pt idx="15842">
                  <c:v>81.031000000000006</c:v>
                </c:pt>
                <c:pt idx="15843">
                  <c:v>81.031000000000006</c:v>
                </c:pt>
                <c:pt idx="15844">
                  <c:v>81.018000000000001</c:v>
                </c:pt>
                <c:pt idx="15845">
                  <c:v>80.97</c:v>
                </c:pt>
                <c:pt idx="15846">
                  <c:v>81.018000000000001</c:v>
                </c:pt>
                <c:pt idx="15847">
                  <c:v>81.006</c:v>
                </c:pt>
                <c:pt idx="15848">
                  <c:v>81.018000000000001</c:v>
                </c:pt>
                <c:pt idx="15849">
                  <c:v>81.043000000000006</c:v>
                </c:pt>
                <c:pt idx="15850">
                  <c:v>81.031000000000006</c:v>
                </c:pt>
                <c:pt idx="15851">
                  <c:v>81.066999999999993</c:v>
                </c:pt>
                <c:pt idx="15852">
                  <c:v>81.091999999999999</c:v>
                </c:pt>
                <c:pt idx="15853">
                  <c:v>81.091999999999999</c:v>
                </c:pt>
                <c:pt idx="15854">
                  <c:v>81.165000000000006</c:v>
                </c:pt>
                <c:pt idx="15855">
                  <c:v>81.165000000000006</c:v>
                </c:pt>
                <c:pt idx="15856">
                  <c:v>81.153000000000006</c:v>
                </c:pt>
                <c:pt idx="15857">
                  <c:v>81.165000000000006</c:v>
                </c:pt>
                <c:pt idx="15858">
                  <c:v>81.200999999999993</c:v>
                </c:pt>
                <c:pt idx="15859">
                  <c:v>81.200999999999993</c:v>
                </c:pt>
                <c:pt idx="15860">
                  <c:v>81.188999999999993</c:v>
                </c:pt>
                <c:pt idx="15861">
                  <c:v>81.177000000000007</c:v>
                </c:pt>
                <c:pt idx="15862">
                  <c:v>81.200999999999993</c:v>
                </c:pt>
                <c:pt idx="15863">
                  <c:v>81.188999999999993</c:v>
                </c:pt>
                <c:pt idx="15864">
                  <c:v>81.213999999999999</c:v>
                </c:pt>
                <c:pt idx="15865">
                  <c:v>81.200999999999993</c:v>
                </c:pt>
                <c:pt idx="15866">
                  <c:v>81.238</c:v>
                </c:pt>
                <c:pt idx="15867">
                  <c:v>81.238</c:v>
                </c:pt>
                <c:pt idx="15868">
                  <c:v>81.238</c:v>
                </c:pt>
                <c:pt idx="15869">
                  <c:v>81.299000000000007</c:v>
                </c:pt>
                <c:pt idx="15870">
                  <c:v>81.299000000000007</c:v>
                </c:pt>
                <c:pt idx="15871">
                  <c:v>81.323999999999998</c:v>
                </c:pt>
                <c:pt idx="15872">
                  <c:v>81.323999999999998</c:v>
                </c:pt>
                <c:pt idx="15873">
                  <c:v>81.299000000000007</c:v>
                </c:pt>
                <c:pt idx="15874">
                  <c:v>81.335999999999999</c:v>
                </c:pt>
                <c:pt idx="15875">
                  <c:v>81.335999999999999</c:v>
                </c:pt>
                <c:pt idx="15876">
                  <c:v>81.347999999999999</c:v>
                </c:pt>
                <c:pt idx="15877">
                  <c:v>81.347999999999999</c:v>
                </c:pt>
                <c:pt idx="15878">
                  <c:v>81.323999999999998</c:v>
                </c:pt>
                <c:pt idx="15879">
                  <c:v>81.335999999999999</c:v>
                </c:pt>
                <c:pt idx="15880">
                  <c:v>81.323999999999998</c:v>
                </c:pt>
                <c:pt idx="15881">
                  <c:v>81.335999999999999</c:v>
                </c:pt>
                <c:pt idx="15882">
                  <c:v>81.287000000000006</c:v>
                </c:pt>
                <c:pt idx="15883">
                  <c:v>81.311000000000007</c:v>
                </c:pt>
                <c:pt idx="15884">
                  <c:v>81.335999999999999</c:v>
                </c:pt>
                <c:pt idx="15885">
                  <c:v>81.299000000000007</c:v>
                </c:pt>
                <c:pt idx="15886">
                  <c:v>81.311000000000007</c:v>
                </c:pt>
                <c:pt idx="15887">
                  <c:v>81.299000000000007</c:v>
                </c:pt>
                <c:pt idx="15888">
                  <c:v>81.323999999999998</c:v>
                </c:pt>
                <c:pt idx="15889">
                  <c:v>81.311000000000007</c:v>
                </c:pt>
                <c:pt idx="15890">
                  <c:v>81.323999999999998</c:v>
                </c:pt>
                <c:pt idx="15891">
                  <c:v>81.299000000000007</c:v>
                </c:pt>
                <c:pt idx="15892">
                  <c:v>81.299000000000007</c:v>
                </c:pt>
                <c:pt idx="15893">
                  <c:v>81.311000000000007</c:v>
                </c:pt>
                <c:pt idx="15894">
                  <c:v>81.275000000000006</c:v>
                </c:pt>
                <c:pt idx="15895">
                  <c:v>81.263000000000005</c:v>
                </c:pt>
                <c:pt idx="15896">
                  <c:v>81.25</c:v>
                </c:pt>
                <c:pt idx="15897">
                  <c:v>81.25</c:v>
                </c:pt>
                <c:pt idx="15898">
                  <c:v>81.225999999999999</c:v>
                </c:pt>
                <c:pt idx="15899">
                  <c:v>81.238</c:v>
                </c:pt>
                <c:pt idx="15900">
                  <c:v>81.263000000000005</c:v>
                </c:pt>
                <c:pt idx="15901">
                  <c:v>81.225999999999999</c:v>
                </c:pt>
                <c:pt idx="15902">
                  <c:v>81.225999999999999</c:v>
                </c:pt>
                <c:pt idx="15903">
                  <c:v>81.213999999999999</c:v>
                </c:pt>
                <c:pt idx="15904">
                  <c:v>81.200999999999993</c:v>
                </c:pt>
                <c:pt idx="15905">
                  <c:v>81.200999999999993</c:v>
                </c:pt>
                <c:pt idx="15906">
                  <c:v>81.188999999999993</c:v>
                </c:pt>
                <c:pt idx="15907">
                  <c:v>81.188999999999993</c:v>
                </c:pt>
                <c:pt idx="15908">
                  <c:v>81.177000000000007</c:v>
                </c:pt>
                <c:pt idx="15909">
                  <c:v>81.128</c:v>
                </c:pt>
                <c:pt idx="15910">
                  <c:v>81.091999999999999</c:v>
                </c:pt>
                <c:pt idx="15911">
                  <c:v>81.103999999999999</c:v>
                </c:pt>
                <c:pt idx="15912">
                  <c:v>81.103999999999999</c:v>
                </c:pt>
                <c:pt idx="15913">
                  <c:v>81.091999999999999</c:v>
                </c:pt>
                <c:pt idx="15914">
                  <c:v>81.078999999999994</c:v>
                </c:pt>
                <c:pt idx="15915">
                  <c:v>81.043000000000006</c:v>
                </c:pt>
                <c:pt idx="15916">
                  <c:v>81.066999999999993</c:v>
                </c:pt>
                <c:pt idx="15917">
                  <c:v>81.055000000000007</c:v>
                </c:pt>
                <c:pt idx="15918">
                  <c:v>81.031000000000006</c:v>
                </c:pt>
                <c:pt idx="15919">
                  <c:v>81.078999999999994</c:v>
                </c:pt>
                <c:pt idx="15920">
                  <c:v>81.066999999999993</c:v>
                </c:pt>
                <c:pt idx="15921">
                  <c:v>81.055000000000007</c:v>
                </c:pt>
                <c:pt idx="15922">
                  <c:v>81.031000000000006</c:v>
                </c:pt>
                <c:pt idx="15923">
                  <c:v>81.078999999999994</c:v>
                </c:pt>
                <c:pt idx="15924">
                  <c:v>81.031000000000006</c:v>
                </c:pt>
                <c:pt idx="15925">
                  <c:v>81.055000000000007</c:v>
                </c:pt>
                <c:pt idx="15926">
                  <c:v>81.031000000000006</c:v>
                </c:pt>
                <c:pt idx="15927">
                  <c:v>81.018000000000001</c:v>
                </c:pt>
                <c:pt idx="15928">
                  <c:v>80.994</c:v>
                </c:pt>
                <c:pt idx="15929">
                  <c:v>81.018000000000001</c:v>
                </c:pt>
                <c:pt idx="15930">
                  <c:v>81.018000000000001</c:v>
                </c:pt>
                <c:pt idx="15931">
                  <c:v>81.031000000000006</c:v>
                </c:pt>
                <c:pt idx="15932">
                  <c:v>81.031000000000006</c:v>
                </c:pt>
                <c:pt idx="15933">
                  <c:v>81.018000000000001</c:v>
                </c:pt>
                <c:pt idx="15934">
                  <c:v>81.006</c:v>
                </c:pt>
                <c:pt idx="15935">
                  <c:v>81.006</c:v>
                </c:pt>
                <c:pt idx="15936">
                  <c:v>81.066999999999993</c:v>
                </c:pt>
                <c:pt idx="15937">
                  <c:v>81.055000000000007</c:v>
                </c:pt>
                <c:pt idx="15938">
                  <c:v>81.043000000000006</c:v>
                </c:pt>
                <c:pt idx="15939">
                  <c:v>81.078999999999994</c:v>
                </c:pt>
                <c:pt idx="15940">
                  <c:v>81.043000000000006</c:v>
                </c:pt>
                <c:pt idx="15941">
                  <c:v>81.066999999999993</c:v>
                </c:pt>
                <c:pt idx="15942">
                  <c:v>81.055000000000007</c:v>
                </c:pt>
                <c:pt idx="15943">
                  <c:v>81.043000000000006</c:v>
                </c:pt>
                <c:pt idx="15944">
                  <c:v>81.055000000000007</c:v>
                </c:pt>
                <c:pt idx="15945">
                  <c:v>81.066999999999993</c:v>
                </c:pt>
                <c:pt idx="15946">
                  <c:v>81.078999999999994</c:v>
                </c:pt>
                <c:pt idx="15947">
                  <c:v>81.066999999999993</c:v>
                </c:pt>
                <c:pt idx="15948">
                  <c:v>81.078999999999994</c:v>
                </c:pt>
                <c:pt idx="15949">
                  <c:v>81.078999999999994</c:v>
                </c:pt>
                <c:pt idx="15950">
                  <c:v>81.103999999999999</c:v>
                </c:pt>
                <c:pt idx="15951">
                  <c:v>81.091999999999999</c:v>
                </c:pt>
                <c:pt idx="15952">
                  <c:v>81.103999999999999</c:v>
                </c:pt>
                <c:pt idx="15953">
                  <c:v>81.153000000000006</c:v>
                </c:pt>
                <c:pt idx="15954">
                  <c:v>81.153000000000006</c:v>
                </c:pt>
                <c:pt idx="15955">
                  <c:v>81.177000000000007</c:v>
                </c:pt>
                <c:pt idx="15956">
                  <c:v>81.213999999999999</c:v>
                </c:pt>
                <c:pt idx="15957">
                  <c:v>81.225999999999999</c:v>
                </c:pt>
                <c:pt idx="15958">
                  <c:v>81.225999999999999</c:v>
                </c:pt>
                <c:pt idx="15959">
                  <c:v>81.238</c:v>
                </c:pt>
                <c:pt idx="15960">
                  <c:v>81.263000000000005</c:v>
                </c:pt>
                <c:pt idx="15961">
                  <c:v>81.25</c:v>
                </c:pt>
                <c:pt idx="15962">
                  <c:v>81.263000000000005</c:v>
                </c:pt>
                <c:pt idx="15963">
                  <c:v>81.225999999999999</c:v>
                </c:pt>
                <c:pt idx="15964">
                  <c:v>81.238</c:v>
                </c:pt>
                <c:pt idx="15965">
                  <c:v>81.213999999999999</c:v>
                </c:pt>
                <c:pt idx="15966">
                  <c:v>81.200999999999993</c:v>
                </c:pt>
                <c:pt idx="15967">
                  <c:v>81.213999999999999</c:v>
                </c:pt>
                <c:pt idx="15968">
                  <c:v>81.213999999999999</c:v>
                </c:pt>
                <c:pt idx="15969">
                  <c:v>81.225999999999999</c:v>
                </c:pt>
                <c:pt idx="15970">
                  <c:v>81.213999999999999</c:v>
                </c:pt>
                <c:pt idx="15971">
                  <c:v>81.225999999999999</c:v>
                </c:pt>
                <c:pt idx="15972">
                  <c:v>81.225999999999999</c:v>
                </c:pt>
                <c:pt idx="15973">
                  <c:v>81.25</c:v>
                </c:pt>
                <c:pt idx="15974">
                  <c:v>81.238</c:v>
                </c:pt>
                <c:pt idx="15975">
                  <c:v>81.287000000000006</c:v>
                </c:pt>
                <c:pt idx="15976">
                  <c:v>81.287000000000006</c:v>
                </c:pt>
                <c:pt idx="15977">
                  <c:v>81.287000000000006</c:v>
                </c:pt>
                <c:pt idx="15978">
                  <c:v>81.275000000000006</c:v>
                </c:pt>
                <c:pt idx="15979">
                  <c:v>81.299000000000007</c:v>
                </c:pt>
                <c:pt idx="15980">
                  <c:v>81.275000000000006</c:v>
                </c:pt>
                <c:pt idx="15981">
                  <c:v>81.25</c:v>
                </c:pt>
                <c:pt idx="15982">
                  <c:v>81.25</c:v>
                </c:pt>
                <c:pt idx="15983">
                  <c:v>81.275000000000006</c:v>
                </c:pt>
                <c:pt idx="15984">
                  <c:v>81.225999999999999</c:v>
                </c:pt>
                <c:pt idx="15985">
                  <c:v>81.25</c:v>
                </c:pt>
                <c:pt idx="15986">
                  <c:v>81.225999999999999</c:v>
                </c:pt>
                <c:pt idx="15987">
                  <c:v>81.225999999999999</c:v>
                </c:pt>
                <c:pt idx="15988">
                  <c:v>81.188999999999993</c:v>
                </c:pt>
                <c:pt idx="15989">
                  <c:v>81.225999999999999</c:v>
                </c:pt>
                <c:pt idx="15990">
                  <c:v>81.213999999999999</c:v>
                </c:pt>
                <c:pt idx="15991">
                  <c:v>81.200999999999993</c:v>
                </c:pt>
                <c:pt idx="15992">
                  <c:v>81.25</c:v>
                </c:pt>
                <c:pt idx="15993">
                  <c:v>81.263000000000005</c:v>
                </c:pt>
                <c:pt idx="15994">
                  <c:v>81.238</c:v>
                </c:pt>
                <c:pt idx="15995">
                  <c:v>81.238</c:v>
                </c:pt>
                <c:pt idx="15996">
                  <c:v>81.238</c:v>
                </c:pt>
                <c:pt idx="15997">
                  <c:v>81.225999999999999</c:v>
                </c:pt>
                <c:pt idx="15998">
                  <c:v>81.200999999999993</c:v>
                </c:pt>
                <c:pt idx="15999">
                  <c:v>81.177000000000007</c:v>
                </c:pt>
                <c:pt idx="16000">
                  <c:v>81.153000000000006</c:v>
                </c:pt>
                <c:pt idx="16001">
                  <c:v>81.14</c:v>
                </c:pt>
                <c:pt idx="16002">
                  <c:v>81.091999999999999</c:v>
                </c:pt>
                <c:pt idx="16003">
                  <c:v>81.091999999999999</c:v>
                </c:pt>
                <c:pt idx="16004">
                  <c:v>81.091999999999999</c:v>
                </c:pt>
                <c:pt idx="16005">
                  <c:v>81.078999999999994</c:v>
                </c:pt>
                <c:pt idx="16006">
                  <c:v>81.066999999999993</c:v>
                </c:pt>
                <c:pt idx="16007">
                  <c:v>81.103999999999999</c:v>
                </c:pt>
                <c:pt idx="16008">
                  <c:v>81.091999999999999</c:v>
                </c:pt>
                <c:pt idx="16009">
                  <c:v>81.091999999999999</c:v>
                </c:pt>
                <c:pt idx="16010">
                  <c:v>81.128</c:v>
                </c:pt>
                <c:pt idx="16011">
                  <c:v>81.14</c:v>
                </c:pt>
                <c:pt idx="16012">
                  <c:v>81.153000000000006</c:v>
                </c:pt>
                <c:pt idx="16013">
                  <c:v>81.153000000000006</c:v>
                </c:pt>
                <c:pt idx="16014">
                  <c:v>81.128</c:v>
                </c:pt>
                <c:pt idx="16015">
                  <c:v>81.116</c:v>
                </c:pt>
                <c:pt idx="16016">
                  <c:v>81.091999999999999</c:v>
                </c:pt>
                <c:pt idx="16017">
                  <c:v>81.066999999999993</c:v>
                </c:pt>
                <c:pt idx="16018">
                  <c:v>81.066999999999993</c:v>
                </c:pt>
                <c:pt idx="16019">
                  <c:v>81.031000000000006</c:v>
                </c:pt>
                <c:pt idx="16020">
                  <c:v>81.031000000000006</c:v>
                </c:pt>
                <c:pt idx="16021">
                  <c:v>81.031000000000006</c:v>
                </c:pt>
                <c:pt idx="16022">
                  <c:v>81.006</c:v>
                </c:pt>
                <c:pt idx="16023">
                  <c:v>81.031000000000006</c:v>
                </c:pt>
                <c:pt idx="16024">
                  <c:v>81.031000000000006</c:v>
                </c:pt>
                <c:pt idx="16025">
                  <c:v>81.043000000000006</c:v>
                </c:pt>
                <c:pt idx="16026">
                  <c:v>81.043000000000006</c:v>
                </c:pt>
                <c:pt idx="16027">
                  <c:v>81.078999999999994</c:v>
                </c:pt>
                <c:pt idx="16028">
                  <c:v>81.091999999999999</c:v>
                </c:pt>
                <c:pt idx="16029">
                  <c:v>81.116</c:v>
                </c:pt>
                <c:pt idx="16030">
                  <c:v>81.116</c:v>
                </c:pt>
                <c:pt idx="16031">
                  <c:v>81.116</c:v>
                </c:pt>
                <c:pt idx="16032">
                  <c:v>81.103999999999999</c:v>
                </c:pt>
                <c:pt idx="16033">
                  <c:v>81.103999999999999</c:v>
                </c:pt>
                <c:pt idx="16034">
                  <c:v>81.091999999999999</c:v>
                </c:pt>
                <c:pt idx="16035">
                  <c:v>81.078999999999994</c:v>
                </c:pt>
                <c:pt idx="16036">
                  <c:v>81.066999999999993</c:v>
                </c:pt>
                <c:pt idx="16037">
                  <c:v>81.043000000000006</c:v>
                </c:pt>
                <c:pt idx="16038">
                  <c:v>81.031000000000006</c:v>
                </c:pt>
                <c:pt idx="16039">
                  <c:v>81.018000000000001</c:v>
                </c:pt>
                <c:pt idx="16040">
                  <c:v>81.043000000000006</c:v>
                </c:pt>
                <c:pt idx="16041">
                  <c:v>81.043000000000006</c:v>
                </c:pt>
                <c:pt idx="16042">
                  <c:v>81.078999999999994</c:v>
                </c:pt>
                <c:pt idx="16043">
                  <c:v>81.055000000000007</c:v>
                </c:pt>
                <c:pt idx="16044">
                  <c:v>81.078999999999994</c:v>
                </c:pt>
                <c:pt idx="16045">
                  <c:v>81.116</c:v>
                </c:pt>
                <c:pt idx="16046">
                  <c:v>81.14</c:v>
                </c:pt>
                <c:pt idx="16047">
                  <c:v>81.128</c:v>
                </c:pt>
                <c:pt idx="16048">
                  <c:v>81.177000000000007</c:v>
                </c:pt>
                <c:pt idx="16049">
                  <c:v>81.165000000000006</c:v>
                </c:pt>
                <c:pt idx="16050">
                  <c:v>81.165000000000006</c:v>
                </c:pt>
                <c:pt idx="16051">
                  <c:v>81.165000000000006</c:v>
                </c:pt>
                <c:pt idx="16052">
                  <c:v>81.213999999999999</c:v>
                </c:pt>
                <c:pt idx="16053">
                  <c:v>81.188999999999993</c:v>
                </c:pt>
                <c:pt idx="16054">
                  <c:v>81.188999999999993</c:v>
                </c:pt>
                <c:pt idx="16055">
                  <c:v>81.213999999999999</c:v>
                </c:pt>
                <c:pt idx="16056">
                  <c:v>81.225999999999999</c:v>
                </c:pt>
                <c:pt idx="16057">
                  <c:v>81.25</c:v>
                </c:pt>
                <c:pt idx="16058">
                  <c:v>81.275000000000006</c:v>
                </c:pt>
                <c:pt idx="16059">
                  <c:v>81.275000000000006</c:v>
                </c:pt>
                <c:pt idx="16060">
                  <c:v>81.311000000000007</c:v>
                </c:pt>
                <c:pt idx="16061">
                  <c:v>81.323999999999998</c:v>
                </c:pt>
                <c:pt idx="16062">
                  <c:v>81.323999999999998</c:v>
                </c:pt>
                <c:pt idx="16063">
                  <c:v>81.323999999999998</c:v>
                </c:pt>
                <c:pt idx="16064">
                  <c:v>81.323999999999998</c:v>
                </c:pt>
                <c:pt idx="16065">
                  <c:v>81.299000000000007</c:v>
                </c:pt>
                <c:pt idx="16066">
                  <c:v>81.299000000000007</c:v>
                </c:pt>
                <c:pt idx="16067">
                  <c:v>81.275000000000006</c:v>
                </c:pt>
                <c:pt idx="16068">
                  <c:v>81.299000000000007</c:v>
                </c:pt>
                <c:pt idx="16069">
                  <c:v>81.263000000000005</c:v>
                </c:pt>
                <c:pt idx="16070">
                  <c:v>81.275000000000006</c:v>
                </c:pt>
                <c:pt idx="16071">
                  <c:v>81.263000000000005</c:v>
                </c:pt>
                <c:pt idx="16072">
                  <c:v>81.311000000000007</c:v>
                </c:pt>
                <c:pt idx="16073">
                  <c:v>81.311000000000007</c:v>
                </c:pt>
                <c:pt idx="16074">
                  <c:v>81.347999999999999</c:v>
                </c:pt>
                <c:pt idx="16075">
                  <c:v>81.372</c:v>
                </c:pt>
                <c:pt idx="16076">
                  <c:v>81.397000000000006</c:v>
                </c:pt>
                <c:pt idx="16077">
                  <c:v>81.409000000000006</c:v>
                </c:pt>
                <c:pt idx="16078">
                  <c:v>81.433000000000007</c:v>
                </c:pt>
                <c:pt idx="16079">
                  <c:v>81.481999999999999</c:v>
                </c:pt>
                <c:pt idx="16080">
                  <c:v>81.494</c:v>
                </c:pt>
                <c:pt idx="16081">
                  <c:v>81.481999999999999</c:v>
                </c:pt>
                <c:pt idx="16082">
                  <c:v>81.507000000000005</c:v>
                </c:pt>
                <c:pt idx="16083">
                  <c:v>81.494</c:v>
                </c:pt>
                <c:pt idx="16084">
                  <c:v>81.47</c:v>
                </c:pt>
                <c:pt idx="16085">
                  <c:v>81.457999999999998</c:v>
                </c:pt>
                <c:pt idx="16086">
                  <c:v>81.47</c:v>
                </c:pt>
                <c:pt idx="16087">
                  <c:v>81.481999999999999</c:v>
                </c:pt>
                <c:pt idx="16088">
                  <c:v>81.494</c:v>
                </c:pt>
                <c:pt idx="16089">
                  <c:v>81.507000000000005</c:v>
                </c:pt>
                <c:pt idx="16090">
                  <c:v>81.494</c:v>
                </c:pt>
                <c:pt idx="16091">
                  <c:v>81.543000000000006</c:v>
                </c:pt>
                <c:pt idx="16092">
                  <c:v>81.555999999999997</c:v>
                </c:pt>
                <c:pt idx="16093">
                  <c:v>81.555999999999997</c:v>
                </c:pt>
                <c:pt idx="16094">
                  <c:v>81.519000000000005</c:v>
                </c:pt>
                <c:pt idx="16095">
                  <c:v>81.543000000000006</c:v>
                </c:pt>
                <c:pt idx="16096">
                  <c:v>81.58</c:v>
                </c:pt>
                <c:pt idx="16097">
                  <c:v>81.555999999999997</c:v>
                </c:pt>
                <c:pt idx="16098">
                  <c:v>81.531000000000006</c:v>
                </c:pt>
                <c:pt idx="16099">
                  <c:v>81.507000000000005</c:v>
                </c:pt>
                <c:pt idx="16100">
                  <c:v>81.519000000000005</c:v>
                </c:pt>
                <c:pt idx="16101">
                  <c:v>81.507000000000005</c:v>
                </c:pt>
                <c:pt idx="16102">
                  <c:v>81.481999999999999</c:v>
                </c:pt>
                <c:pt idx="16103">
                  <c:v>81.481999999999999</c:v>
                </c:pt>
                <c:pt idx="16104">
                  <c:v>81.481999999999999</c:v>
                </c:pt>
                <c:pt idx="16105">
                  <c:v>81.457999999999998</c:v>
                </c:pt>
                <c:pt idx="16106">
                  <c:v>81.481999999999999</c:v>
                </c:pt>
                <c:pt idx="16107">
                  <c:v>81.481999999999999</c:v>
                </c:pt>
                <c:pt idx="16108">
                  <c:v>81.494</c:v>
                </c:pt>
                <c:pt idx="16109">
                  <c:v>81.519000000000005</c:v>
                </c:pt>
                <c:pt idx="16110">
                  <c:v>81.507000000000005</c:v>
                </c:pt>
                <c:pt idx="16111">
                  <c:v>81.519000000000005</c:v>
                </c:pt>
                <c:pt idx="16112">
                  <c:v>81.507000000000005</c:v>
                </c:pt>
                <c:pt idx="16113">
                  <c:v>81.507000000000005</c:v>
                </c:pt>
                <c:pt idx="16114">
                  <c:v>81.47</c:v>
                </c:pt>
                <c:pt idx="16115">
                  <c:v>81.457999999999998</c:v>
                </c:pt>
                <c:pt idx="16116">
                  <c:v>81.445999999999998</c:v>
                </c:pt>
                <c:pt idx="16117">
                  <c:v>81.47</c:v>
                </c:pt>
                <c:pt idx="16118">
                  <c:v>81.433000000000007</c:v>
                </c:pt>
                <c:pt idx="16119">
                  <c:v>81.445999999999998</c:v>
                </c:pt>
                <c:pt idx="16120">
                  <c:v>81.433000000000007</c:v>
                </c:pt>
                <c:pt idx="16121">
                  <c:v>81.409000000000006</c:v>
                </c:pt>
                <c:pt idx="16122">
                  <c:v>81.409000000000006</c:v>
                </c:pt>
                <c:pt idx="16123">
                  <c:v>81.421000000000006</c:v>
                </c:pt>
                <c:pt idx="16124">
                  <c:v>81.385000000000005</c:v>
                </c:pt>
                <c:pt idx="16125">
                  <c:v>81.397000000000006</c:v>
                </c:pt>
                <c:pt idx="16126">
                  <c:v>81.409000000000006</c:v>
                </c:pt>
                <c:pt idx="16127">
                  <c:v>81.397000000000006</c:v>
                </c:pt>
                <c:pt idx="16128">
                  <c:v>81.397000000000006</c:v>
                </c:pt>
                <c:pt idx="16129">
                  <c:v>81.372</c:v>
                </c:pt>
                <c:pt idx="16130">
                  <c:v>81.36</c:v>
                </c:pt>
                <c:pt idx="16131">
                  <c:v>81.335999999999999</c:v>
                </c:pt>
                <c:pt idx="16132">
                  <c:v>81.323999999999998</c:v>
                </c:pt>
                <c:pt idx="16133">
                  <c:v>81.347999999999999</c:v>
                </c:pt>
                <c:pt idx="16134">
                  <c:v>81.323999999999998</c:v>
                </c:pt>
                <c:pt idx="16135">
                  <c:v>81.323999999999998</c:v>
                </c:pt>
                <c:pt idx="16136">
                  <c:v>81.275000000000006</c:v>
                </c:pt>
                <c:pt idx="16137">
                  <c:v>81.311000000000007</c:v>
                </c:pt>
                <c:pt idx="16138">
                  <c:v>81.323999999999998</c:v>
                </c:pt>
                <c:pt idx="16139">
                  <c:v>81.335999999999999</c:v>
                </c:pt>
                <c:pt idx="16140">
                  <c:v>81.323999999999998</c:v>
                </c:pt>
                <c:pt idx="16141">
                  <c:v>81.299000000000007</c:v>
                </c:pt>
                <c:pt idx="16142">
                  <c:v>81.335999999999999</c:v>
                </c:pt>
                <c:pt idx="16143">
                  <c:v>81.311000000000007</c:v>
                </c:pt>
                <c:pt idx="16144">
                  <c:v>81.299000000000007</c:v>
                </c:pt>
                <c:pt idx="16145">
                  <c:v>81.323999999999998</c:v>
                </c:pt>
                <c:pt idx="16146">
                  <c:v>81.299000000000007</c:v>
                </c:pt>
                <c:pt idx="16147">
                  <c:v>81.299000000000007</c:v>
                </c:pt>
                <c:pt idx="16148">
                  <c:v>81.335999999999999</c:v>
                </c:pt>
                <c:pt idx="16149">
                  <c:v>81.311000000000007</c:v>
                </c:pt>
                <c:pt idx="16150">
                  <c:v>81.347999999999999</c:v>
                </c:pt>
                <c:pt idx="16151">
                  <c:v>81.36</c:v>
                </c:pt>
                <c:pt idx="16152">
                  <c:v>81.347999999999999</c:v>
                </c:pt>
                <c:pt idx="16153">
                  <c:v>81.385000000000005</c:v>
                </c:pt>
                <c:pt idx="16154">
                  <c:v>81.421000000000006</c:v>
                </c:pt>
                <c:pt idx="16155">
                  <c:v>81.47</c:v>
                </c:pt>
                <c:pt idx="16156">
                  <c:v>81.481999999999999</c:v>
                </c:pt>
                <c:pt idx="16157">
                  <c:v>81.519000000000005</c:v>
                </c:pt>
                <c:pt idx="16158">
                  <c:v>81.519000000000005</c:v>
                </c:pt>
                <c:pt idx="16159">
                  <c:v>81.507000000000005</c:v>
                </c:pt>
                <c:pt idx="16160">
                  <c:v>81.531000000000006</c:v>
                </c:pt>
                <c:pt idx="16161">
                  <c:v>81.531000000000006</c:v>
                </c:pt>
                <c:pt idx="16162">
                  <c:v>81.519000000000005</c:v>
                </c:pt>
                <c:pt idx="16163">
                  <c:v>81.494</c:v>
                </c:pt>
                <c:pt idx="16164">
                  <c:v>81.507000000000005</c:v>
                </c:pt>
                <c:pt idx="16165">
                  <c:v>81.507000000000005</c:v>
                </c:pt>
                <c:pt idx="16166">
                  <c:v>81.507000000000005</c:v>
                </c:pt>
                <c:pt idx="16167">
                  <c:v>81.519000000000005</c:v>
                </c:pt>
                <c:pt idx="16168">
                  <c:v>81.519000000000005</c:v>
                </c:pt>
                <c:pt idx="16169">
                  <c:v>81.543000000000006</c:v>
                </c:pt>
                <c:pt idx="16170">
                  <c:v>81.555999999999997</c:v>
                </c:pt>
                <c:pt idx="16171">
                  <c:v>81.58</c:v>
                </c:pt>
                <c:pt idx="16172">
                  <c:v>81.629000000000005</c:v>
                </c:pt>
                <c:pt idx="16173">
                  <c:v>81.653000000000006</c:v>
                </c:pt>
                <c:pt idx="16174">
                  <c:v>81.665000000000006</c:v>
                </c:pt>
                <c:pt idx="16175">
                  <c:v>81.677999999999997</c:v>
                </c:pt>
                <c:pt idx="16176">
                  <c:v>81.677999999999997</c:v>
                </c:pt>
                <c:pt idx="16177">
                  <c:v>81.677999999999997</c:v>
                </c:pt>
                <c:pt idx="16178">
                  <c:v>81.713999999999999</c:v>
                </c:pt>
                <c:pt idx="16179">
                  <c:v>81.701999999999998</c:v>
                </c:pt>
                <c:pt idx="16180">
                  <c:v>81.713999999999999</c:v>
                </c:pt>
                <c:pt idx="16181">
                  <c:v>81.725999999999999</c:v>
                </c:pt>
                <c:pt idx="16182">
                  <c:v>81.713999999999999</c:v>
                </c:pt>
                <c:pt idx="16183">
                  <c:v>81.725999999999999</c:v>
                </c:pt>
                <c:pt idx="16184">
                  <c:v>81.713999999999999</c:v>
                </c:pt>
                <c:pt idx="16185">
                  <c:v>81.739000000000004</c:v>
                </c:pt>
                <c:pt idx="16186">
                  <c:v>81.751000000000005</c:v>
                </c:pt>
                <c:pt idx="16187">
                  <c:v>81.8</c:v>
                </c:pt>
                <c:pt idx="16188">
                  <c:v>81.8</c:v>
                </c:pt>
                <c:pt idx="16189">
                  <c:v>81.823999999999998</c:v>
                </c:pt>
                <c:pt idx="16190">
                  <c:v>81.8</c:v>
                </c:pt>
                <c:pt idx="16191">
                  <c:v>81.811999999999998</c:v>
                </c:pt>
                <c:pt idx="16192">
                  <c:v>81.835999999999999</c:v>
                </c:pt>
                <c:pt idx="16193">
                  <c:v>81.861000000000004</c:v>
                </c:pt>
                <c:pt idx="16194">
                  <c:v>81.811999999999998</c:v>
                </c:pt>
                <c:pt idx="16195">
                  <c:v>81.775000000000006</c:v>
                </c:pt>
                <c:pt idx="16196">
                  <c:v>81.787000000000006</c:v>
                </c:pt>
                <c:pt idx="16197">
                  <c:v>81.751000000000005</c:v>
                </c:pt>
                <c:pt idx="16198">
                  <c:v>81.775000000000006</c:v>
                </c:pt>
                <c:pt idx="16199">
                  <c:v>81.751000000000005</c:v>
                </c:pt>
                <c:pt idx="16200">
                  <c:v>81.713999999999999</c:v>
                </c:pt>
                <c:pt idx="16201">
                  <c:v>81.751000000000005</c:v>
                </c:pt>
                <c:pt idx="16202">
                  <c:v>81.739000000000004</c:v>
                </c:pt>
                <c:pt idx="16203">
                  <c:v>81.725999999999999</c:v>
                </c:pt>
                <c:pt idx="16204">
                  <c:v>81.677999999999997</c:v>
                </c:pt>
                <c:pt idx="16205">
                  <c:v>81.69</c:v>
                </c:pt>
                <c:pt idx="16206">
                  <c:v>81.739000000000004</c:v>
                </c:pt>
                <c:pt idx="16207">
                  <c:v>81.725999999999999</c:v>
                </c:pt>
                <c:pt idx="16208">
                  <c:v>81.69</c:v>
                </c:pt>
                <c:pt idx="16209">
                  <c:v>81.701999999999998</c:v>
                </c:pt>
                <c:pt idx="16210">
                  <c:v>81.69</c:v>
                </c:pt>
                <c:pt idx="16211">
                  <c:v>81.677999999999997</c:v>
                </c:pt>
                <c:pt idx="16212">
                  <c:v>81.69</c:v>
                </c:pt>
                <c:pt idx="16213">
                  <c:v>81.653000000000006</c:v>
                </c:pt>
                <c:pt idx="16214">
                  <c:v>81.617000000000004</c:v>
                </c:pt>
                <c:pt idx="16215">
                  <c:v>81.617000000000004</c:v>
                </c:pt>
                <c:pt idx="16216">
                  <c:v>81.603999999999999</c:v>
                </c:pt>
                <c:pt idx="16217">
                  <c:v>81.58</c:v>
                </c:pt>
                <c:pt idx="16218">
                  <c:v>81.567999999999998</c:v>
                </c:pt>
                <c:pt idx="16219">
                  <c:v>81.591999999999999</c:v>
                </c:pt>
                <c:pt idx="16220">
                  <c:v>81.58</c:v>
                </c:pt>
                <c:pt idx="16221">
                  <c:v>81.603999999999999</c:v>
                </c:pt>
                <c:pt idx="16222">
                  <c:v>81.617000000000004</c:v>
                </c:pt>
                <c:pt idx="16223">
                  <c:v>81.591999999999999</c:v>
                </c:pt>
                <c:pt idx="16224">
                  <c:v>81.58</c:v>
                </c:pt>
                <c:pt idx="16225">
                  <c:v>81.58</c:v>
                </c:pt>
                <c:pt idx="16226">
                  <c:v>81.567999999999998</c:v>
                </c:pt>
                <c:pt idx="16227">
                  <c:v>81.555999999999997</c:v>
                </c:pt>
                <c:pt idx="16228">
                  <c:v>81.543000000000006</c:v>
                </c:pt>
                <c:pt idx="16229">
                  <c:v>81.519000000000005</c:v>
                </c:pt>
                <c:pt idx="16230">
                  <c:v>81.531000000000006</c:v>
                </c:pt>
                <c:pt idx="16231">
                  <c:v>81.543000000000006</c:v>
                </c:pt>
                <c:pt idx="16232">
                  <c:v>81.507000000000005</c:v>
                </c:pt>
                <c:pt idx="16233">
                  <c:v>81.494</c:v>
                </c:pt>
                <c:pt idx="16234">
                  <c:v>81.481999999999999</c:v>
                </c:pt>
                <c:pt idx="16235">
                  <c:v>81.481999999999999</c:v>
                </c:pt>
                <c:pt idx="16236">
                  <c:v>81.494</c:v>
                </c:pt>
                <c:pt idx="16237">
                  <c:v>81.481999999999999</c:v>
                </c:pt>
                <c:pt idx="16238">
                  <c:v>81.494</c:v>
                </c:pt>
                <c:pt idx="16239">
                  <c:v>81.519000000000005</c:v>
                </c:pt>
                <c:pt idx="16240">
                  <c:v>81.519000000000005</c:v>
                </c:pt>
                <c:pt idx="16241">
                  <c:v>81.519000000000005</c:v>
                </c:pt>
                <c:pt idx="16242">
                  <c:v>81.494</c:v>
                </c:pt>
                <c:pt idx="16243">
                  <c:v>81.507000000000005</c:v>
                </c:pt>
                <c:pt idx="16244">
                  <c:v>81.531000000000006</c:v>
                </c:pt>
                <c:pt idx="16245">
                  <c:v>81.531000000000006</c:v>
                </c:pt>
                <c:pt idx="16246">
                  <c:v>81.555999999999997</c:v>
                </c:pt>
                <c:pt idx="16247">
                  <c:v>81.555999999999997</c:v>
                </c:pt>
                <c:pt idx="16248">
                  <c:v>81.591999999999999</c:v>
                </c:pt>
                <c:pt idx="16249">
                  <c:v>81.591999999999999</c:v>
                </c:pt>
                <c:pt idx="16250">
                  <c:v>81.641000000000005</c:v>
                </c:pt>
                <c:pt idx="16251">
                  <c:v>81.629000000000005</c:v>
                </c:pt>
                <c:pt idx="16252">
                  <c:v>81.641000000000005</c:v>
                </c:pt>
                <c:pt idx="16253">
                  <c:v>81.641000000000005</c:v>
                </c:pt>
                <c:pt idx="16254">
                  <c:v>81.653000000000006</c:v>
                </c:pt>
                <c:pt idx="16255">
                  <c:v>81.713999999999999</c:v>
                </c:pt>
                <c:pt idx="16256">
                  <c:v>81.701999999999998</c:v>
                </c:pt>
                <c:pt idx="16257">
                  <c:v>81.725999999999999</c:v>
                </c:pt>
                <c:pt idx="16258">
                  <c:v>81.725999999999999</c:v>
                </c:pt>
                <c:pt idx="16259">
                  <c:v>81.725999999999999</c:v>
                </c:pt>
                <c:pt idx="16260">
                  <c:v>81.701999999999998</c:v>
                </c:pt>
                <c:pt idx="16261">
                  <c:v>81.725999999999999</c:v>
                </c:pt>
                <c:pt idx="16262">
                  <c:v>81.725999999999999</c:v>
                </c:pt>
                <c:pt idx="16263">
                  <c:v>81.713999999999999</c:v>
                </c:pt>
                <c:pt idx="16264">
                  <c:v>81.739000000000004</c:v>
                </c:pt>
                <c:pt idx="16265">
                  <c:v>81.787000000000006</c:v>
                </c:pt>
                <c:pt idx="16266">
                  <c:v>81.775000000000006</c:v>
                </c:pt>
                <c:pt idx="16267">
                  <c:v>81.763000000000005</c:v>
                </c:pt>
                <c:pt idx="16268">
                  <c:v>81.811999999999998</c:v>
                </c:pt>
                <c:pt idx="16269">
                  <c:v>81.835999999999999</c:v>
                </c:pt>
                <c:pt idx="16270">
                  <c:v>81.873000000000005</c:v>
                </c:pt>
                <c:pt idx="16271">
                  <c:v>81.861000000000004</c:v>
                </c:pt>
                <c:pt idx="16272">
                  <c:v>81.897000000000006</c:v>
                </c:pt>
                <c:pt idx="16273">
                  <c:v>81.885000000000005</c:v>
                </c:pt>
                <c:pt idx="16274">
                  <c:v>81.91</c:v>
                </c:pt>
                <c:pt idx="16275">
                  <c:v>81.91</c:v>
                </c:pt>
                <c:pt idx="16276">
                  <c:v>81.91</c:v>
                </c:pt>
                <c:pt idx="16277">
                  <c:v>81.885000000000005</c:v>
                </c:pt>
                <c:pt idx="16278">
                  <c:v>81.873000000000005</c:v>
                </c:pt>
                <c:pt idx="16279">
                  <c:v>81.873000000000005</c:v>
                </c:pt>
                <c:pt idx="16280">
                  <c:v>81.897000000000006</c:v>
                </c:pt>
                <c:pt idx="16281">
                  <c:v>81.873000000000005</c:v>
                </c:pt>
                <c:pt idx="16282">
                  <c:v>81.897000000000006</c:v>
                </c:pt>
                <c:pt idx="16283">
                  <c:v>81.91</c:v>
                </c:pt>
                <c:pt idx="16284">
                  <c:v>81.91</c:v>
                </c:pt>
                <c:pt idx="16285">
                  <c:v>81.921999999999997</c:v>
                </c:pt>
                <c:pt idx="16286">
                  <c:v>81.91</c:v>
                </c:pt>
                <c:pt idx="16287">
                  <c:v>81.945999999999998</c:v>
                </c:pt>
                <c:pt idx="16288">
                  <c:v>81.971000000000004</c:v>
                </c:pt>
                <c:pt idx="16289">
                  <c:v>81.945999999999998</c:v>
                </c:pt>
                <c:pt idx="16290">
                  <c:v>81.945999999999998</c:v>
                </c:pt>
                <c:pt idx="16291">
                  <c:v>81.945999999999998</c:v>
                </c:pt>
                <c:pt idx="16292">
                  <c:v>81.933999999999997</c:v>
                </c:pt>
                <c:pt idx="16293">
                  <c:v>81.933999999999997</c:v>
                </c:pt>
                <c:pt idx="16294">
                  <c:v>81.873000000000005</c:v>
                </c:pt>
                <c:pt idx="16295">
                  <c:v>81.885000000000005</c:v>
                </c:pt>
                <c:pt idx="16296">
                  <c:v>81.873000000000005</c:v>
                </c:pt>
                <c:pt idx="16297">
                  <c:v>81.835999999999999</c:v>
                </c:pt>
                <c:pt idx="16298">
                  <c:v>81.861000000000004</c:v>
                </c:pt>
                <c:pt idx="16299">
                  <c:v>81.835999999999999</c:v>
                </c:pt>
                <c:pt idx="16300">
                  <c:v>81.861000000000004</c:v>
                </c:pt>
                <c:pt idx="16301">
                  <c:v>81.861000000000004</c:v>
                </c:pt>
                <c:pt idx="16302">
                  <c:v>81.897000000000006</c:v>
                </c:pt>
                <c:pt idx="16303">
                  <c:v>81.861000000000004</c:v>
                </c:pt>
                <c:pt idx="16304">
                  <c:v>81.861000000000004</c:v>
                </c:pt>
                <c:pt idx="16305">
                  <c:v>81.885000000000005</c:v>
                </c:pt>
                <c:pt idx="16306">
                  <c:v>81.861000000000004</c:v>
                </c:pt>
                <c:pt idx="16307">
                  <c:v>81.823999999999998</c:v>
                </c:pt>
                <c:pt idx="16308">
                  <c:v>81.823999999999998</c:v>
                </c:pt>
                <c:pt idx="16309">
                  <c:v>81.811999999999998</c:v>
                </c:pt>
                <c:pt idx="16310">
                  <c:v>81.763000000000005</c:v>
                </c:pt>
                <c:pt idx="16311">
                  <c:v>81.763000000000005</c:v>
                </c:pt>
                <c:pt idx="16312">
                  <c:v>81.763000000000005</c:v>
                </c:pt>
                <c:pt idx="16313">
                  <c:v>81.763000000000005</c:v>
                </c:pt>
                <c:pt idx="16314">
                  <c:v>81.763000000000005</c:v>
                </c:pt>
                <c:pt idx="16315">
                  <c:v>81.725999999999999</c:v>
                </c:pt>
                <c:pt idx="16316">
                  <c:v>81.739000000000004</c:v>
                </c:pt>
                <c:pt idx="16317">
                  <c:v>81.739000000000004</c:v>
                </c:pt>
                <c:pt idx="16318">
                  <c:v>81.739000000000004</c:v>
                </c:pt>
                <c:pt idx="16319">
                  <c:v>81.751000000000005</c:v>
                </c:pt>
                <c:pt idx="16320">
                  <c:v>81.751000000000005</c:v>
                </c:pt>
                <c:pt idx="16321">
                  <c:v>81.775000000000006</c:v>
                </c:pt>
                <c:pt idx="16322">
                  <c:v>81.751000000000005</c:v>
                </c:pt>
                <c:pt idx="16323">
                  <c:v>81.725999999999999</c:v>
                </c:pt>
                <c:pt idx="16324">
                  <c:v>81.739000000000004</c:v>
                </c:pt>
                <c:pt idx="16325">
                  <c:v>81.725999999999999</c:v>
                </c:pt>
                <c:pt idx="16326">
                  <c:v>81.701999999999998</c:v>
                </c:pt>
                <c:pt idx="16327">
                  <c:v>81.69</c:v>
                </c:pt>
                <c:pt idx="16328">
                  <c:v>81.713999999999999</c:v>
                </c:pt>
                <c:pt idx="16329">
                  <c:v>81.725999999999999</c:v>
                </c:pt>
                <c:pt idx="16330">
                  <c:v>81.701999999999998</c:v>
                </c:pt>
                <c:pt idx="16331">
                  <c:v>81.701999999999998</c:v>
                </c:pt>
                <c:pt idx="16332">
                  <c:v>81.69</c:v>
                </c:pt>
                <c:pt idx="16333">
                  <c:v>81.713999999999999</c:v>
                </c:pt>
                <c:pt idx="16334">
                  <c:v>81.739000000000004</c:v>
                </c:pt>
                <c:pt idx="16335">
                  <c:v>81.739000000000004</c:v>
                </c:pt>
                <c:pt idx="16336">
                  <c:v>81.751000000000005</c:v>
                </c:pt>
                <c:pt idx="16337">
                  <c:v>81.775000000000006</c:v>
                </c:pt>
                <c:pt idx="16338">
                  <c:v>81.763000000000005</c:v>
                </c:pt>
                <c:pt idx="16339">
                  <c:v>81.8</c:v>
                </c:pt>
                <c:pt idx="16340">
                  <c:v>81.763000000000005</c:v>
                </c:pt>
                <c:pt idx="16341">
                  <c:v>81.739000000000004</c:v>
                </c:pt>
                <c:pt idx="16342">
                  <c:v>81.751000000000005</c:v>
                </c:pt>
                <c:pt idx="16343">
                  <c:v>81.751000000000005</c:v>
                </c:pt>
                <c:pt idx="16344">
                  <c:v>81.751000000000005</c:v>
                </c:pt>
                <c:pt idx="16345">
                  <c:v>81.751000000000005</c:v>
                </c:pt>
                <c:pt idx="16346">
                  <c:v>81.739000000000004</c:v>
                </c:pt>
                <c:pt idx="16347">
                  <c:v>81.775000000000006</c:v>
                </c:pt>
                <c:pt idx="16348">
                  <c:v>81.8</c:v>
                </c:pt>
                <c:pt idx="16349">
                  <c:v>81.811999999999998</c:v>
                </c:pt>
                <c:pt idx="16350">
                  <c:v>81.823999999999998</c:v>
                </c:pt>
                <c:pt idx="16351">
                  <c:v>81.861000000000004</c:v>
                </c:pt>
                <c:pt idx="16352">
                  <c:v>81.847999999999999</c:v>
                </c:pt>
                <c:pt idx="16353">
                  <c:v>81.885000000000005</c:v>
                </c:pt>
                <c:pt idx="16354">
                  <c:v>81.861000000000004</c:v>
                </c:pt>
                <c:pt idx="16355">
                  <c:v>81.885000000000005</c:v>
                </c:pt>
                <c:pt idx="16356">
                  <c:v>81.847999999999999</c:v>
                </c:pt>
                <c:pt idx="16357">
                  <c:v>81.823999999999998</c:v>
                </c:pt>
                <c:pt idx="16358">
                  <c:v>81.861000000000004</c:v>
                </c:pt>
                <c:pt idx="16359">
                  <c:v>81.835999999999999</c:v>
                </c:pt>
                <c:pt idx="16360">
                  <c:v>81.823999999999998</c:v>
                </c:pt>
                <c:pt idx="16361">
                  <c:v>81.861000000000004</c:v>
                </c:pt>
                <c:pt idx="16362">
                  <c:v>81.861000000000004</c:v>
                </c:pt>
                <c:pt idx="16363">
                  <c:v>81.885000000000005</c:v>
                </c:pt>
                <c:pt idx="16364">
                  <c:v>81.91</c:v>
                </c:pt>
                <c:pt idx="16365">
                  <c:v>81.921999999999997</c:v>
                </c:pt>
                <c:pt idx="16366">
                  <c:v>81.945999999999998</c:v>
                </c:pt>
                <c:pt idx="16367">
                  <c:v>81.945999999999998</c:v>
                </c:pt>
                <c:pt idx="16368">
                  <c:v>81.971000000000004</c:v>
                </c:pt>
                <c:pt idx="16369">
                  <c:v>81.971000000000004</c:v>
                </c:pt>
                <c:pt idx="16370">
                  <c:v>81.995000000000005</c:v>
                </c:pt>
                <c:pt idx="16371">
                  <c:v>81.995000000000005</c:v>
                </c:pt>
                <c:pt idx="16372">
                  <c:v>81.971000000000004</c:v>
                </c:pt>
                <c:pt idx="16373">
                  <c:v>81.983000000000004</c:v>
                </c:pt>
                <c:pt idx="16374">
                  <c:v>81.957999999999998</c:v>
                </c:pt>
                <c:pt idx="16375">
                  <c:v>81.945999999999998</c:v>
                </c:pt>
                <c:pt idx="16376">
                  <c:v>81.933999999999997</c:v>
                </c:pt>
                <c:pt idx="16377">
                  <c:v>81.957999999999998</c:v>
                </c:pt>
                <c:pt idx="16378">
                  <c:v>81.933999999999997</c:v>
                </c:pt>
                <c:pt idx="16379">
                  <c:v>81.945999999999998</c:v>
                </c:pt>
                <c:pt idx="16380">
                  <c:v>81.945999999999998</c:v>
                </c:pt>
                <c:pt idx="16381">
                  <c:v>81.957999999999998</c:v>
                </c:pt>
                <c:pt idx="16382">
                  <c:v>81.995000000000005</c:v>
                </c:pt>
                <c:pt idx="16383">
                  <c:v>82.007000000000005</c:v>
                </c:pt>
                <c:pt idx="16384">
                  <c:v>82.043999999999997</c:v>
                </c:pt>
                <c:pt idx="16385">
                  <c:v>82.043999999999997</c:v>
                </c:pt>
                <c:pt idx="16386">
                  <c:v>82.055999999999997</c:v>
                </c:pt>
                <c:pt idx="16387">
                  <c:v>82.031999999999996</c:v>
                </c:pt>
                <c:pt idx="16388">
                  <c:v>82.019000000000005</c:v>
                </c:pt>
                <c:pt idx="16389">
                  <c:v>82.031999999999996</c:v>
                </c:pt>
                <c:pt idx="16390">
                  <c:v>81.971000000000004</c:v>
                </c:pt>
                <c:pt idx="16391">
                  <c:v>81.957999999999998</c:v>
                </c:pt>
                <c:pt idx="16392">
                  <c:v>81.945999999999998</c:v>
                </c:pt>
                <c:pt idx="16393">
                  <c:v>81.957999999999998</c:v>
                </c:pt>
                <c:pt idx="16394">
                  <c:v>81.933999999999997</c:v>
                </c:pt>
                <c:pt idx="16395">
                  <c:v>81.933999999999997</c:v>
                </c:pt>
                <c:pt idx="16396">
                  <c:v>81.957999999999998</c:v>
                </c:pt>
                <c:pt idx="16397">
                  <c:v>81.971000000000004</c:v>
                </c:pt>
                <c:pt idx="16398">
                  <c:v>81.995000000000005</c:v>
                </c:pt>
                <c:pt idx="16399">
                  <c:v>81.983000000000004</c:v>
                </c:pt>
                <c:pt idx="16400">
                  <c:v>81.983000000000004</c:v>
                </c:pt>
                <c:pt idx="16401">
                  <c:v>82.007000000000005</c:v>
                </c:pt>
                <c:pt idx="16402">
                  <c:v>82.007000000000005</c:v>
                </c:pt>
                <c:pt idx="16403">
                  <c:v>81.995000000000005</c:v>
                </c:pt>
                <c:pt idx="16404">
                  <c:v>82.007000000000005</c:v>
                </c:pt>
                <c:pt idx="16405">
                  <c:v>81.971000000000004</c:v>
                </c:pt>
                <c:pt idx="16406">
                  <c:v>81.945999999999998</c:v>
                </c:pt>
                <c:pt idx="16407">
                  <c:v>81.945999999999998</c:v>
                </c:pt>
                <c:pt idx="16408">
                  <c:v>81.91</c:v>
                </c:pt>
                <c:pt idx="16409">
                  <c:v>81.897000000000006</c:v>
                </c:pt>
                <c:pt idx="16410">
                  <c:v>81.91</c:v>
                </c:pt>
                <c:pt idx="16411">
                  <c:v>81.885000000000005</c:v>
                </c:pt>
                <c:pt idx="16412">
                  <c:v>81.91</c:v>
                </c:pt>
                <c:pt idx="16413">
                  <c:v>81.91</c:v>
                </c:pt>
                <c:pt idx="16414">
                  <c:v>81.91</c:v>
                </c:pt>
                <c:pt idx="16415">
                  <c:v>81.91</c:v>
                </c:pt>
                <c:pt idx="16416">
                  <c:v>81.921999999999997</c:v>
                </c:pt>
                <c:pt idx="16417">
                  <c:v>81.91</c:v>
                </c:pt>
                <c:pt idx="16418">
                  <c:v>81.921999999999997</c:v>
                </c:pt>
                <c:pt idx="16419">
                  <c:v>81.945999999999998</c:v>
                </c:pt>
                <c:pt idx="16420">
                  <c:v>81.91</c:v>
                </c:pt>
                <c:pt idx="16421">
                  <c:v>81.91</c:v>
                </c:pt>
                <c:pt idx="16422">
                  <c:v>81.885000000000005</c:v>
                </c:pt>
                <c:pt idx="16423">
                  <c:v>81.921999999999997</c:v>
                </c:pt>
                <c:pt idx="16424">
                  <c:v>81.861000000000004</c:v>
                </c:pt>
                <c:pt idx="16425">
                  <c:v>81.861000000000004</c:v>
                </c:pt>
                <c:pt idx="16426">
                  <c:v>81.811999999999998</c:v>
                </c:pt>
                <c:pt idx="16427">
                  <c:v>81.835999999999999</c:v>
                </c:pt>
                <c:pt idx="16428">
                  <c:v>81.835999999999999</c:v>
                </c:pt>
                <c:pt idx="16429">
                  <c:v>81.847999999999999</c:v>
                </c:pt>
                <c:pt idx="16430">
                  <c:v>81.847999999999999</c:v>
                </c:pt>
                <c:pt idx="16431">
                  <c:v>81.861000000000004</c:v>
                </c:pt>
                <c:pt idx="16432">
                  <c:v>81.835999999999999</c:v>
                </c:pt>
                <c:pt idx="16433">
                  <c:v>81.885000000000005</c:v>
                </c:pt>
                <c:pt idx="16434">
                  <c:v>81.873000000000005</c:v>
                </c:pt>
                <c:pt idx="16435">
                  <c:v>81.861000000000004</c:v>
                </c:pt>
                <c:pt idx="16436">
                  <c:v>81.91</c:v>
                </c:pt>
                <c:pt idx="16437">
                  <c:v>81.873000000000005</c:v>
                </c:pt>
                <c:pt idx="16438">
                  <c:v>81.861000000000004</c:v>
                </c:pt>
                <c:pt idx="16439">
                  <c:v>81.847999999999999</c:v>
                </c:pt>
                <c:pt idx="16440">
                  <c:v>81.847999999999999</c:v>
                </c:pt>
                <c:pt idx="16441">
                  <c:v>81.811999999999998</c:v>
                </c:pt>
                <c:pt idx="16442">
                  <c:v>81.847999999999999</c:v>
                </c:pt>
                <c:pt idx="16443">
                  <c:v>81.847999999999999</c:v>
                </c:pt>
                <c:pt idx="16444">
                  <c:v>81.835999999999999</c:v>
                </c:pt>
                <c:pt idx="16445">
                  <c:v>81.847999999999999</c:v>
                </c:pt>
                <c:pt idx="16446">
                  <c:v>81.861000000000004</c:v>
                </c:pt>
                <c:pt idx="16447">
                  <c:v>81.835999999999999</c:v>
                </c:pt>
                <c:pt idx="16448">
                  <c:v>81.847999999999999</c:v>
                </c:pt>
                <c:pt idx="16449">
                  <c:v>81.873000000000005</c:v>
                </c:pt>
                <c:pt idx="16450">
                  <c:v>81.885000000000005</c:v>
                </c:pt>
                <c:pt idx="16451">
                  <c:v>81.873000000000005</c:v>
                </c:pt>
                <c:pt idx="16452">
                  <c:v>81.897000000000006</c:v>
                </c:pt>
                <c:pt idx="16453">
                  <c:v>81.897000000000006</c:v>
                </c:pt>
                <c:pt idx="16454">
                  <c:v>81.885000000000005</c:v>
                </c:pt>
                <c:pt idx="16455">
                  <c:v>81.885000000000005</c:v>
                </c:pt>
                <c:pt idx="16456">
                  <c:v>81.91</c:v>
                </c:pt>
                <c:pt idx="16457">
                  <c:v>81.873000000000005</c:v>
                </c:pt>
                <c:pt idx="16458">
                  <c:v>81.873000000000005</c:v>
                </c:pt>
                <c:pt idx="16459">
                  <c:v>81.873000000000005</c:v>
                </c:pt>
                <c:pt idx="16460">
                  <c:v>81.91</c:v>
                </c:pt>
                <c:pt idx="16461">
                  <c:v>81.885000000000005</c:v>
                </c:pt>
                <c:pt idx="16462">
                  <c:v>81.91</c:v>
                </c:pt>
                <c:pt idx="16463">
                  <c:v>81.921999999999997</c:v>
                </c:pt>
                <c:pt idx="16464">
                  <c:v>81.897000000000006</c:v>
                </c:pt>
                <c:pt idx="16465">
                  <c:v>81.933999999999997</c:v>
                </c:pt>
                <c:pt idx="16466">
                  <c:v>81.921999999999997</c:v>
                </c:pt>
                <c:pt idx="16467">
                  <c:v>81.957999999999998</c:v>
                </c:pt>
                <c:pt idx="16468">
                  <c:v>81.945999999999998</c:v>
                </c:pt>
                <c:pt idx="16469">
                  <c:v>81.957999999999998</c:v>
                </c:pt>
                <c:pt idx="16470">
                  <c:v>81.971000000000004</c:v>
                </c:pt>
                <c:pt idx="16471">
                  <c:v>81.995000000000005</c:v>
                </c:pt>
                <c:pt idx="16472">
                  <c:v>81.983000000000004</c:v>
                </c:pt>
                <c:pt idx="16473">
                  <c:v>81.957999999999998</c:v>
                </c:pt>
                <c:pt idx="16474">
                  <c:v>81.983000000000004</c:v>
                </c:pt>
                <c:pt idx="16475">
                  <c:v>81.995000000000005</c:v>
                </c:pt>
                <c:pt idx="16476">
                  <c:v>81.983000000000004</c:v>
                </c:pt>
                <c:pt idx="16477">
                  <c:v>81.971000000000004</c:v>
                </c:pt>
                <c:pt idx="16478">
                  <c:v>82.019000000000005</c:v>
                </c:pt>
                <c:pt idx="16479">
                  <c:v>82.007000000000005</c:v>
                </c:pt>
                <c:pt idx="16480">
                  <c:v>82.031999999999996</c:v>
                </c:pt>
                <c:pt idx="16481">
                  <c:v>82.031999999999996</c:v>
                </c:pt>
                <c:pt idx="16482">
                  <c:v>82.043999999999997</c:v>
                </c:pt>
                <c:pt idx="16483">
                  <c:v>82.043999999999997</c:v>
                </c:pt>
                <c:pt idx="16484">
                  <c:v>82.031999999999996</c:v>
                </c:pt>
                <c:pt idx="16485">
                  <c:v>82.043999999999997</c:v>
                </c:pt>
                <c:pt idx="16486">
                  <c:v>82.043999999999997</c:v>
                </c:pt>
                <c:pt idx="16487">
                  <c:v>82.08</c:v>
                </c:pt>
                <c:pt idx="16488">
                  <c:v>82.08</c:v>
                </c:pt>
                <c:pt idx="16489">
                  <c:v>82.043999999999997</c:v>
                </c:pt>
                <c:pt idx="16490">
                  <c:v>82.067999999999998</c:v>
                </c:pt>
                <c:pt idx="16491">
                  <c:v>82.055999999999997</c:v>
                </c:pt>
                <c:pt idx="16492">
                  <c:v>82.067999999999998</c:v>
                </c:pt>
                <c:pt idx="16493">
                  <c:v>82.067999999999998</c:v>
                </c:pt>
                <c:pt idx="16494">
                  <c:v>82.105000000000004</c:v>
                </c:pt>
                <c:pt idx="16495">
                  <c:v>82.117000000000004</c:v>
                </c:pt>
                <c:pt idx="16496">
                  <c:v>82.08</c:v>
                </c:pt>
                <c:pt idx="16497">
                  <c:v>82.08</c:v>
                </c:pt>
                <c:pt idx="16498">
                  <c:v>82.055999999999997</c:v>
                </c:pt>
                <c:pt idx="16499">
                  <c:v>82.043999999999997</c:v>
                </c:pt>
                <c:pt idx="16500">
                  <c:v>82.031999999999996</c:v>
                </c:pt>
                <c:pt idx="16501">
                  <c:v>82.031999999999996</c:v>
                </c:pt>
                <c:pt idx="16502">
                  <c:v>82.007000000000005</c:v>
                </c:pt>
                <c:pt idx="16503">
                  <c:v>82.007000000000005</c:v>
                </c:pt>
                <c:pt idx="16504">
                  <c:v>81.945999999999998</c:v>
                </c:pt>
                <c:pt idx="16505">
                  <c:v>81.921999999999997</c:v>
                </c:pt>
                <c:pt idx="16506">
                  <c:v>81.897000000000006</c:v>
                </c:pt>
                <c:pt idx="16507">
                  <c:v>81.873000000000005</c:v>
                </c:pt>
                <c:pt idx="16508">
                  <c:v>81.873000000000005</c:v>
                </c:pt>
                <c:pt idx="16509">
                  <c:v>81.835999999999999</c:v>
                </c:pt>
                <c:pt idx="16510">
                  <c:v>81.811999999999998</c:v>
                </c:pt>
                <c:pt idx="16511">
                  <c:v>81.787000000000006</c:v>
                </c:pt>
                <c:pt idx="16512">
                  <c:v>81.775000000000006</c:v>
                </c:pt>
                <c:pt idx="16513">
                  <c:v>81.739000000000004</c:v>
                </c:pt>
                <c:pt idx="16514">
                  <c:v>81.725999999999999</c:v>
                </c:pt>
                <c:pt idx="16515">
                  <c:v>81.653000000000006</c:v>
                </c:pt>
                <c:pt idx="16516">
                  <c:v>81.617000000000004</c:v>
                </c:pt>
                <c:pt idx="16517">
                  <c:v>81.629000000000005</c:v>
                </c:pt>
                <c:pt idx="16518">
                  <c:v>81.555999999999997</c:v>
                </c:pt>
                <c:pt idx="16519">
                  <c:v>81.555999999999997</c:v>
                </c:pt>
                <c:pt idx="16520">
                  <c:v>81.531000000000006</c:v>
                </c:pt>
                <c:pt idx="16521">
                  <c:v>81.481999999999999</c:v>
                </c:pt>
                <c:pt idx="16522">
                  <c:v>81.47</c:v>
                </c:pt>
                <c:pt idx="16523">
                  <c:v>81.457999999999998</c:v>
                </c:pt>
                <c:pt idx="16524">
                  <c:v>81.445999999999998</c:v>
                </c:pt>
                <c:pt idx="16525">
                  <c:v>81.457999999999998</c:v>
                </c:pt>
                <c:pt idx="16526">
                  <c:v>81.409000000000006</c:v>
                </c:pt>
                <c:pt idx="16527">
                  <c:v>81.409000000000006</c:v>
                </c:pt>
                <c:pt idx="16528">
                  <c:v>81.421000000000006</c:v>
                </c:pt>
                <c:pt idx="16529">
                  <c:v>81.421000000000006</c:v>
                </c:pt>
                <c:pt idx="16530">
                  <c:v>81.433000000000007</c:v>
                </c:pt>
                <c:pt idx="16531">
                  <c:v>81.421000000000006</c:v>
                </c:pt>
                <c:pt idx="16532">
                  <c:v>81.421000000000006</c:v>
                </c:pt>
                <c:pt idx="16533">
                  <c:v>81.409000000000006</c:v>
                </c:pt>
                <c:pt idx="16534">
                  <c:v>81.385000000000005</c:v>
                </c:pt>
                <c:pt idx="16535">
                  <c:v>81.385000000000005</c:v>
                </c:pt>
                <c:pt idx="16536">
                  <c:v>81.36</c:v>
                </c:pt>
                <c:pt idx="16537">
                  <c:v>81.372</c:v>
                </c:pt>
                <c:pt idx="16538">
                  <c:v>81.335999999999999</c:v>
                </c:pt>
                <c:pt idx="16539">
                  <c:v>81.347999999999999</c:v>
                </c:pt>
                <c:pt idx="16540">
                  <c:v>81.36</c:v>
                </c:pt>
                <c:pt idx="16541">
                  <c:v>81.372</c:v>
                </c:pt>
                <c:pt idx="16542">
                  <c:v>81.372</c:v>
                </c:pt>
                <c:pt idx="16543">
                  <c:v>81.409000000000006</c:v>
                </c:pt>
                <c:pt idx="16544">
                  <c:v>81.421000000000006</c:v>
                </c:pt>
                <c:pt idx="16545">
                  <c:v>81.445999999999998</c:v>
                </c:pt>
                <c:pt idx="16546">
                  <c:v>81.445999999999998</c:v>
                </c:pt>
                <c:pt idx="16547">
                  <c:v>81.481999999999999</c:v>
                </c:pt>
                <c:pt idx="16548">
                  <c:v>81.519000000000005</c:v>
                </c:pt>
                <c:pt idx="16549">
                  <c:v>81.519000000000005</c:v>
                </c:pt>
                <c:pt idx="16550">
                  <c:v>81.567999999999998</c:v>
                </c:pt>
                <c:pt idx="16551">
                  <c:v>81.591999999999999</c:v>
                </c:pt>
                <c:pt idx="16552">
                  <c:v>81.617000000000004</c:v>
                </c:pt>
                <c:pt idx="16553">
                  <c:v>81.629000000000005</c:v>
                </c:pt>
                <c:pt idx="16554">
                  <c:v>81.69</c:v>
                </c:pt>
                <c:pt idx="16555">
                  <c:v>81.713999999999999</c:v>
                </c:pt>
                <c:pt idx="16556">
                  <c:v>81.725999999999999</c:v>
                </c:pt>
                <c:pt idx="16557">
                  <c:v>81.763000000000005</c:v>
                </c:pt>
                <c:pt idx="16558">
                  <c:v>81.8</c:v>
                </c:pt>
                <c:pt idx="16559">
                  <c:v>81.835999999999999</c:v>
                </c:pt>
                <c:pt idx="16560">
                  <c:v>81.897000000000006</c:v>
                </c:pt>
                <c:pt idx="16561">
                  <c:v>81.91</c:v>
                </c:pt>
                <c:pt idx="16562">
                  <c:v>81.957999999999998</c:v>
                </c:pt>
                <c:pt idx="16563">
                  <c:v>81.995000000000005</c:v>
                </c:pt>
                <c:pt idx="16564">
                  <c:v>82.031999999999996</c:v>
                </c:pt>
                <c:pt idx="16565">
                  <c:v>82.031999999999996</c:v>
                </c:pt>
                <c:pt idx="16566">
                  <c:v>82.093000000000004</c:v>
                </c:pt>
                <c:pt idx="16567">
                  <c:v>82.105000000000004</c:v>
                </c:pt>
                <c:pt idx="16568">
                  <c:v>82.117000000000004</c:v>
                </c:pt>
                <c:pt idx="16569">
                  <c:v>82.153999999999996</c:v>
                </c:pt>
                <c:pt idx="16570">
                  <c:v>82.165999999999997</c:v>
                </c:pt>
                <c:pt idx="16571">
                  <c:v>82.177999999999997</c:v>
                </c:pt>
                <c:pt idx="16572">
                  <c:v>82.177999999999997</c:v>
                </c:pt>
                <c:pt idx="16573">
                  <c:v>82.19</c:v>
                </c:pt>
                <c:pt idx="16574">
                  <c:v>82.215000000000003</c:v>
                </c:pt>
                <c:pt idx="16575">
                  <c:v>82.263999999999996</c:v>
                </c:pt>
                <c:pt idx="16576">
                  <c:v>82.263999999999996</c:v>
                </c:pt>
                <c:pt idx="16577">
                  <c:v>82.275999999999996</c:v>
                </c:pt>
                <c:pt idx="16578">
                  <c:v>82.263999999999996</c:v>
                </c:pt>
                <c:pt idx="16579">
                  <c:v>82.325000000000003</c:v>
                </c:pt>
                <c:pt idx="16580">
                  <c:v>82.349000000000004</c:v>
                </c:pt>
                <c:pt idx="16581">
                  <c:v>82.373000000000005</c:v>
                </c:pt>
                <c:pt idx="16582">
                  <c:v>82.385999999999996</c:v>
                </c:pt>
                <c:pt idx="16583">
                  <c:v>82.373000000000005</c:v>
                </c:pt>
                <c:pt idx="16584">
                  <c:v>82.41</c:v>
                </c:pt>
                <c:pt idx="16585">
                  <c:v>82.433999999999997</c:v>
                </c:pt>
                <c:pt idx="16586">
                  <c:v>82.421999999999997</c:v>
                </c:pt>
                <c:pt idx="16587">
                  <c:v>82.459000000000003</c:v>
                </c:pt>
                <c:pt idx="16588">
                  <c:v>82.447000000000003</c:v>
                </c:pt>
                <c:pt idx="16589">
                  <c:v>82.483000000000004</c:v>
                </c:pt>
                <c:pt idx="16590">
                  <c:v>82.433999999999997</c:v>
                </c:pt>
                <c:pt idx="16591">
                  <c:v>82.433999999999997</c:v>
                </c:pt>
                <c:pt idx="16592">
                  <c:v>82.433999999999997</c:v>
                </c:pt>
                <c:pt idx="16593">
                  <c:v>82.447000000000003</c:v>
                </c:pt>
                <c:pt idx="16594">
                  <c:v>82.421999999999997</c:v>
                </c:pt>
                <c:pt idx="16595">
                  <c:v>82.433999999999997</c:v>
                </c:pt>
                <c:pt idx="16596">
                  <c:v>82.397999999999996</c:v>
                </c:pt>
                <c:pt idx="16597">
                  <c:v>82.41</c:v>
                </c:pt>
                <c:pt idx="16598">
                  <c:v>82.373000000000005</c:v>
                </c:pt>
                <c:pt idx="16599">
                  <c:v>82.361000000000004</c:v>
                </c:pt>
                <c:pt idx="16600">
                  <c:v>82.325000000000003</c:v>
                </c:pt>
                <c:pt idx="16601">
                  <c:v>82.337000000000003</c:v>
                </c:pt>
                <c:pt idx="16602">
                  <c:v>82.311999999999998</c:v>
                </c:pt>
                <c:pt idx="16603">
                  <c:v>82.251000000000005</c:v>
                </c:pt>
                <c:pt idx="16604">
                  <c:v>82.239000000000004</c:v>
                </c:pt>
                <c:pt idx="16605">
                  <c:v>82.177999999999997</c:v>
                </c:pt>
                <c:pt idx="16606">
                  <c:v>82.165999999999997</c:v>
                </c:pt>
                <c:pt idx="16607">
                  <c:v>82.117000000000004</c:v>
                </c:pt>
                <c:pt idx="16608">
                  <c:v>82.141000000000005</c:v>
                </c:pt>
                <c:pt idx="16609">
                  <c:v>82.117000000000004</c:v>
                </c:pt>
                <c:pt idx="16610">
                  <c:v>82.117000000000004</c:v>
                </c:pt>
                <c:pt idx="16611">
                  <c:v>82.055999999999997</c:v>
                </c:pt>
                <c:pt idx="16612">
                  <c:v>82.043999999999997</c:v>
                </c:pt>
                <c:pt idx="16613">
                  <c:v>82.055999999999997</c:v>
                </c:pt>
                <c:pt idx="16614">
                  <c:v>82.055999999999997</c:v>
                </c:pt>
                <c:pt idx="16615">
                  <c:v>82.007000000000005</c:v>
                </c:pt>
                <c:pt idx="16616">
                  <c:v>82.007000000000005</c:v>
                </c:pt>
                <c:pt idx="16617">
                  <c:v>81.983000000000004</c:v>
                </c:pt>
                <c:pt idx="16618">
                  <c:v>81.971000000000004</c:v>
                </c:pt>
                <c:pt idx="16619">
                  <c:v>81.957999999999998</c:v>
                </c:pt>
                <c:pt idx="16620">
                  <c:v>81.971000000000004</c:v>
                </c:pt>
                <c:pt idx="16621">
                  <c:v>81.921999999999997</c:v>
                </c:pt>
                <c:pt idx="16622">
                  <c:v>81.933999999999997</c:v>
                </c:pt>
                <c:pt idx="16623">
                  <c:v>81.945999999999998</c:v>
                </c:pt>
                <c:pt idx="16624">
                  <c:v>81.945999999999998</c:v>
                </c:pt>
                <c:pt idx="16625">
                  <c:v>81.921999999999997</c:v>
                </c:pt>
                <c:pt idx="16626">
                  <c:v>81.91</c:v>
                </c:pt>
                <c:pt idx="16627">
                  <c:v>81.897000000000006</c:v>
                </c:pt>
                <c:pt idx="16628">
                  <c:v>81.91</c:v>
                </c:pt>
                <c:pt idx="16629">
                  <c:v>81.91</c:v>
                </c:pt>
                <c:pt idx="16630">
                  <c:v>81.91</c:v>
                </c:pt>
                <c:pt idx="16631">
                  <c:v>81.873000000000005</c:v>
                </c:pt>
                <c:pt idx="16632">
                  <c:v>81.873000000000005</c:v>
                </c:pt>
                <c:pt idx="16633">
                  <c:v>81.873000000000005</c:v>
                </c:pt>
                <c:pt idx="16634">
                  <c:v>81.885000000000005</c:v>
                </c:pt>
                <c:pt idx="16635">
                  <c:v>81.885000000000005</c:v>
                </c:pt>
                <c:pt idx="16636">
                  <c:v>81.835999999999999</c:v>
                </c:pt>
                <c:pt idx="16637">
                  <c:v>81.885000000000005</c:v>
                </c:pt>
                <c:pt idx="16638">
                  <c:v>81.873000000000005</c:v>
                </c:pt>
                <c:pt idx="16639">
                  <c:v>81.861000000000004</c:v>
                </c:pt>
                <c:pt idx="16640">
                  <c:v>81.861000000000004</c:v>
                </c:pt>
                <c:pt idx="16641">
                  <c:v>81.897000000000006</c:v>
                </c:pt>
                <c:pt idx="16642">
                  <c:v>81.873000000000005</c:v>
                </c:pt>
                <c:pt idx="16643">
                  <c:v>81.861000000000004</c:v>
                </c:pt>
                <c:pt idx="16644">
                  <c:v>81.921999999999997</c:v>
                </c:pt>
                <c:pt idx="16645">
                  <c:v>81.91</c:v>
                </c:pt>
                <c:pt idx="16646">
                  <c:v>81.933999999999997</c:v>
                </c:pt>
                <c:pt idx="16647">
                  <c:v>81.945999999999998</c:v>
                </c:pt>
                <c:pt idx="16648">
                  <c:v>81.957999999999998</c:v>
                </c:pt>
                <c:pt idx="16649">
                  <c:v>81.971000000000004</c:v>
                </c:pt>
                <c:pt idx="16650">
                  <c:v>81.983000000000004</c:v>
                </c:pt>
                <c:pt idx="16651">
                  <c:v>82.031999999999996</c:v>
                </c:pt>
                <c:pt idx="16652">
                  <c:v>82.067999999999998</c:v>
                </c:pt>
                <c:pt idx="16653">
                  <c:v>82.08</c:v>
                </c:pt>
                <c:pt idx="16654">
                  <c:v>82.093000000000004</c:v>
                </c:pt>
                <c:pt idx="16655">
                  <c:v>82.117000000000004</c:v>
                </c:pt>
                <c:pt idx="16656">
                  <c:v>82.129000000000005</c:v>
                </c:pt>
                <c:pt idx="16657">
                  <c:v>82.19</c:v>
                </c:pt>
                <c:pt idx="16658">
                  <c:v>82.201999999999998</c:v>
                </c:pt>
                <c:pt idx="16659">
                  <c:v>82.227000000000004</c:v>
                </c:pt>
                <c:pt idx="16660">
                  <c:v>82.215000000000003</c:v>
                </c:pt>
                <c:pt idx="16661">
                  <c:v>82.251000000000005</c:v>
                </c:pt>
                <c:pt idx="16662">
                  <c:v>82.227000000000004</c:v>
                </c:pt>
                <c:pt idx="16663">
                  <c:v>82.251000000000005</c:v>
                </c:pt>
                <c:pt idx="16664">
                  <c:v>82.251000000000005</c:v>
                </c:pt>
                <c:pt idx="16665">
                  <c:v>82.263999999999996</c:v>
                </c:pt>
                <c:pt idx="16666">
                  <c:v>82.275999999999996</c:v>
                </c:pt>
                <c:pt idx="16667">
                  <c:v>82.3</c:v>
                </c:pt>
                <c:pt idx="16668">
                  <c:v>82.3</c:v>
                </c:pt>
                <c:pt idx="16669">
                  <c:v>82.3</c:v>
                </c:pt>
                <c:pt idx="16670">
                  <c:v>82.337000000000003</c:v>
                </c:pt>
                <c:pt idx="16671">
                  <c:v>82.349000000000004</c:v>
                </c:pt>
                <c:pt idx="16672">
                  <c:v>82.337000000000003</c:v>
                </c:pt>
                <c:pt idx="16673">
                  <c:v>82.349000000000004</c:v>
                </c:pt>
                <c:pt idx="16674">
                  <c:v>82.361000000000004</c:v>
                </c:pt>
                <c:pt idx="16675">
                  <c:v>82.41</c:v>
                </c:pt>
                <c:pt idx="16676">
                  <c:v>82.433999999999997</c:v>
                </c:pt>
                <c:pt idx="16677">
                  <c:v>82.447000000000003</c:v>
                </c:pt>
                <c:pt idx="16678">
                  <c:v>82.433999999999997</c:v>
                </c:pt>
                <c:pt idx="16679">
                  <c:v>82.459000000000003</c:v>
                </c:pt>
                <c:pt idx="16680">
                  <c:v>82.447000000000003</c:v>
                </c:pt>
                <c:pt idx="16681">
                  <c:v>82.471000000000004</c:v>
                </c:pt>
                <c:pt idx="16682">
                  <c:v>82.459000000000003</c:v>
                </c:pt>
                <c:pt idx="16683">
                  <c:v>82.483000000000004</c:v>
                </c:pt>
                <c:pt idx="16684">
                  <c:v>82.483000000000004</c:v>
                </c:pt>
                <c:pt idx="16685">
                  <c:v>82.483000000000004</c:v>
                </c:pt>
                <c:pt idx="16686">
                  <c:v>82.507999999999996</c:v>
                </c:pt>
                <c:pt idx="16687">
                  <c:v>82.531999999999996</c:v>
                </c:pt>
                <c:pt idx="16688">
                  <c:v>82.52</c:v>
                </c:pt>
                <c:pt idx="16689">
                  <c:v>82.557000000000002</c:v>
                </c:pt>
                <c:pt idx="16690">
                  <c:v>82.531999999999996</c:v>
                </c:pt>
                <c:pt idx="16691">
                  <c:v>82.569000000000003</c:v>
                </c:pt>
                <c:pt idx="16692">
                  <c:v>82.557000000000002</c:v>
                </c:pt>
                <c:pt idx="16693">
                  <c:v>82.543999999999997</c:v>
                </c:pt>
                <c:pt idx="16694">
                  <c:v>82.557000000000002</c:v>
                </c:pt>
                <c:pt idx="16695">
                  <c:v>82.531999999999996</c:v>
                </c:pt>
                <c:pt idx="16696">
                  <c:v>82.531999999999996</c:v>
                </c:pt>
                <c:pt idx="16697">
                  <c:v>82.52</c:v>
                </c:pt>
                <c:pt idx="16698">
                  <c:v>82.52</c:v>
                </c:pt>
                <c:pt idx="16699">
                  <c:v>82.471000000000004</c:v>
                </c:pt>
                <c:pt idx="16700">
                  <c:v>82.471000000000004</c:v>
                </c:pt>
                <c:pt idx="16701">
                  <c:v>82.421999999999997</c:v>
                </c:pt>
                <c:pt idx="16702">
                  <c:v>82.397999999999996</c:v>
                </c:pt>
                <c:pt idx="16703">
                  <c:v>82.397999999999996</c:v>
                </c:pt>
                <c:pt idx="16704">
                  <c:v>82.397999999999996</c:v>
                </c:pt>
                <c:pt idx="16705">
                  <c:v>82.385999999999996</c:v>
                </c:pt>
                <c:pt idx="16706">
                  <c:v>82.397999999999996</c:v>
                </c:pt>
                <c:pt idx="16707">
                  <c:v>82.373000000000005</c:v>
                </c:pt>
                <c:pt idx="16708">
                  <c:v>82.373000000000005</c:v>
                </c:pt>
                <c:pt idx="16709">
                  <c:v>82.373000000000005</c:v>
                </c:pt>
                <c:pt idx="16710">
                  <c:v>82.373000000000005</c:v>
                </c:pt>
                <c:pt idx="16711">
                  <c:v>82.361000000000004</c:v>
                </c:pt>
                <c:pt idx="16712">
                  <c:v>82.337000000000003</c:v>
                </c:pt>
                <c:pt idx="16713">
                  <c:v>82.337000000000003</c:v>
                </c:pt>
                <c:pt idx="16714">
                  <c:v>82.3</c:v>
                </c:pt>
                <c:pt idx="16715">
                  <c:v>82.263999999999996</c:v>
                </c:pt>
                <c:pt idx="16716">
                  <c:v>82.275999999999996</c:v>
                </c:pt>
                <c:pt idx="16717">
                  <c:v>82.239000000000004</c:v>
                </c:pt>
                <c:pt idx="16718">
                  <c:v>82.215000000000003</c:v>
                </c:pt>
                <c:pt idx="16719">
                  <c:v>82.201999999999998</c:v>
                </c:pt>
                <c:pt idx="16720">
                  <c:v>82.19</c:v>
                </c:pt>
                <c:pt idx="16721">
                  <c:v>82.165999999999997</c:v>
                </c:pt>
                <c:pt idx="16722">
                  <c:v>82.177999999999997</c:v>
                </c:pt>
                <c:pt idx="16723">
                  <c:v>82.177999999999997</c:v>
                </c:pt>
                <c:pt idx="16724">
                  <c:v>82.19</c:v>
                </c:pt>
                <c:pt idx="16725">
                  <c:v>82.201999999999998</c:v>
                </c:pt>
                <c:pt idx="16726">
                  <c:v>82.215000000000003</c:v>
                </c:pt>
                <c:pt idx="16727">
                  <c:v>82.201999999999998</c:v>
                </c:pt>
                <c:pt idx="16728">
                  <c:v>82.215000000000003</c:v>
                </c:pt>
                <c:pt idx="16729">
                  <c:v>82.177999999999997</c:v>
                </c:pt>
                <c:pt idx="16730">
                  <c:v>82.177999999999997</c:v>
                </c:pt>
                <c:pt idx="16731">
                  <c:v>82.141000000000005</c:v>
                </c:pt>
                <c:pt idx="16732">
                  <c:v>82.153999999999996</c:v>
                </c:pt>
                <c:pt idx="16733">
                  <c:v>82.141000000000005</c:v>
                </c:pt>
                <c:pt idx="16734">
                  <c:v>82.141000000000005</c:v>
                </c:pt>
                <c:pt idx="16735">
                  <c:v>82.105000000000004</c:v>
                </c:pt>
                <c:pt idx="16736">
                  <c:v>82.067999999999998</c:v>
                </c:pt>
                <c:pt idx="16737">
                  <c:v>82.129000000000005</c:v>
                </c:pt>
                <c:pt idx="16738">
                  <c:v>82.105000000000004</c:v>
                </c:pt>
                <c:pt idx="16739">
                  <c:v>82.129000000000005</c:v>
                </c:pt>
                <c:pt idx="16740">
                  <c:v>82.129000000000005</c:v>
                </c:pt>
                <c:pt idx="16741">
                  <c:v>82.117000000000004</c:v>
                </c:pt>
                <c:pt idx="16742">
                  <c:v>82.165999999999997</c:v>
                </c:pt>
                <c:pt idx="16743">
                  <c:v>82.153999999999996</c:v>
                </c:pt>
                <c:pt idx="16744">
                  <c:v>82.215000000000003</c:v>
                </c:pt>
                <c:pt idx="16745">
                  <c:v>82.201999999999998</c:v>
                </c:pt>
                <c:pt idx="16746">
                  <c:v>82.201999999999998</c:v>
                </c:pt>
                <c:pt idx="16747">
                  <c:v>82.19</c:v>
                </c:pt>
                <c:pt idx="16748">
                  <c:v>82.165999999999997</c:v>
                </c:pt>
                <c:pt idx="16749">
                  <c:v>82.201999999999998</c:v>
                </c:pt>
                <c:pt idx="16750">
                  <c:v>82.215000000000003</c:v>
                </c:pt>
                <c:pt idx="16751">
                  <c:v>82.201999999999998</c:v>
                </c:pt>
                <c:pt idx="16752">
                  <c:v>82.19</c:v>
                </c:pt>
                <c:pt idx="16753">
                  <c:v>82.251000000000005</c:v>
                </c:pt>
                <c:pt idx="16754">
                  <c:v>82.227000000000004</c:v>
                </c:pt>
                <c:pt idx="16755">
                  <c:v>82.263999999999996</c:v>
                </c:pt>
                <c:pt idx="16756">
                  <c:v>82.287999999999997</c:v>
                </c:pt>
                <c:pt idx="16757">
                  <c:v>82.325000000000003</c:v>
                </c:pt>
                <c:pt idx="16758">
                  <c:v>82.373000000000005</c:v>
                </c:pt>
                <c:pt idx="16759">
                  <c:v>82.373000000000005</c:v>
                </c:pt>
                <c:pt idx="16760">
                  <c:v>82.397999999999996</c:v>
                </c:pt>
                <c:pt idx="16761">
                  <c:v>82.421999999999997</c:v>
                </c:pt>
                <c:pt idx="16762">
                  <c:v>82.433999999999997</c:v>
                </c:pt>
                <c:pt idx="16763">
                  <c:v>82.433999999999997</c:v>
                </c:pt>
                <c:pt idx="16764">
                  <c:v>82.447000000000003</c:v>
                </c:pt>
                <c:pt idx="16765">
                  <c:v>82.459000000000003</c:v>
                </c:pt>
                <c:pt idx="16766">
                  <c:v>82.459000000000003</c:v>
                </c:pt>
                <c:pt idx="16767">
                  <c:v>82.459000000000003</c:v>
                </c:pt>
                <c:pt idx="16768">
                  <c:v>82.433999999999997</c:v>
                </c:pt>
                <c:pt idx="16769">
                  <c:v>82.447000000000003</c:v>
                </c:pt>
                <c:pt idx="16770">
                  <c:v>82.495000000000005</c:v>
                </c:pt>
                <c:pt idx="16771">
                  <c:v>82.471000000000004</c:v>
                </c:pt>
                <c:pt idx="16772">
                  <c:v>82.495000000000005</c:v>
                </c:pt>
                <c:pt idx="16773">
                  <c:v>82.507999999999996</c:v>
                </c:pt>
                <c:pt idx="16774">
                  <c:v>82.531999999999996</c:v>
                </c:pt>
                <c:pt idx="16775">
                  <c:v>82.569000000000003</c:v>
                </c:pt>
                <c:pt idx="16776">
                  <c:v>82.557000000000002</c:v>
                </c:pt>
                <c:pt idx="16777">
                  <c:v>82.581000000000003</c:v>
                </c:pt>
                <c:pt idx="16778">
                  <c:v>82.617999999999995</c:v>
                </c:pt>
                <c:pt idx="16779">
                  <c:v>82.605000000000004</c:v>
                </c:pt>
                <c:pt idx="16780">
                  <c:v>82.63</c:v>
                </c:pt>
                <c:pt idx="16781">
                  <c:v>82.617999999999995</c:v>
                </c:pt>
                <c:pt idx="16782">
                  <c:v>82.593000000000004</c:v>
                </c:pt>
                <c:pt idx="16783">
                  <c:v>82.605000000000004</c:v>
                </c:pt>
                <c:pt idx="16784">
                  <c:v>82.581000000000003</c:v>
                </c:pt>
                <c:pt idx="16785">
                  <c:v>82.581000000000003</c:v>
                </c:pt>
                <c:pt idx="16786">
                  <c:v>82.581000000000003</c:v>
                </c:pt>
                <c:pt idx="16787">
                  <c:v>82.593000000000004</c:v>
                </c:pt>
                <c:pt idx="16788">
                  <c:v>82.593000000000004</c:v>
                </c:pt>
                <c:pt idx="16789">
                  <c:v>82.63</c:v>
                </c:pt>
                <c:pt idx="16790">
                  <c:v>82.593000000000004</c:v>
                </c:pt>
                <c:pt idx="16791">
                  <c:v>82.63</c:v>
                </c:pt>
                <c:pt idx="16792">
                  <c:v>82.63</c:v>
                </c:pt>
                <c:pt idx="16793">
                  <c:v>82.617999999999995</c:v>
                </c:pt>
                <c:pt idx="16794">
                  <c:v>82.641999999999996</c:v>
                </c:pt>
                <c:pt idx="16795">
                  <c:v>82.593000000000004</c:v>
                </c:pt>
                <c:pt idx="16796">
                  <c:v>82.63</c:v>
                </c:pt>
                <c:pt idx="16797">
                  <c:v>82.617999999999995</c:v>
                </c:pt>
                <c:pt idx="16798">
                  <c:v>82.581000000000003</c:v>
                </c:pt>
                <c:pt idx="16799">
                  <c:v>82.569000000000003</c:v>
                </c:pt>
                <c:pt idx="16800">
                  <c:v>82.557000000000002</c:v>
                </c:pt>
                <c:pt idx="16801">
                  <c:v>82.531999999999996</c:v>
                </c:pt>
                <c:pt idx="16802">
                  <c:v>82.507999999999996</c:v>
                </c:pt>
                <c:pt idx="16803">
                  <c:v>82.507999999999996</c:v>
                </c:pt>
                <c:pt idx="16804">
                  <c:v>82.495000000000005</c:v>
                </c:pt>
                <c:pt idx="16805">
                  <c:v>82.471000000000004</c:v>
                </c:pt>
                <c:pt idx="16806">
                  <c:v>82.495000000000005</c:v>
                </c:pt>
                <c:pt idx="16807">
                  <c:v>82.447000000000003</c:v>
                </c:pt>
                <c:pt idx="16808">
                  <c:v>82.459000000000003</c:v>
                </c:pt>
                <c:pt idx="16809">
                  <c:v>82.433999999999997</c:v>
                </c:pt>
                <c:pt idx="16810">
                  <c:v>82.447000000000003</c:v>
                </c:pt>
                <c:pt idx="16811">
                  <c:v>82.471000000000004</c:v>
                </c:pt>
                <c:pt idx="16812">
                  <c:v>82.459000000000003</c:v>
                </c:pt>
                <c:pt idx="16813">
                  <c:v>82.447000000000003</c:v>
                </c:pt>
                <c:pt idx="16814">
                  <c:v>82.41</c:v>
                </c:pt>
                <c:pt idx="16815">
                  <c:v>82.397999999999996</c:v>
                </c:pt>
                <c:pt idx="16816">
                  <c:v>82.373000000000005</c:v>
                </c:pt>
                <c:pt idx="16817">
                  <c:v>82.349000000000004</c:v>
                </c:pt>
                <c:pt idx="16818">
                  <c:v>82.325000000000003</c:v>
                </c:pt>
                <c:pt idx="16819">
                  <c:v>82.3</c:v>
                </c:pt>
                <c:pt idx="16820">
                  <c:v>82.325000000000003</c:v>
                </c:pt>
                <c:pt idx="16821">
                  <c:v>82.349000000000004</c:v>
                </c:pt>
                <c:pt idx="16822">
                  <c:v>82.3</c:v>
                </c:pt>
                <c:pt idx="16823">
                  <c:v>82.287999999999997</c:v>
                </c:pt>
                <c:pt idx="16824">
                  <c:v>82.311999999999998</c:v>
                </c:pt>
                <c:pt idx="16825">
                  <c:v>82.287999999999997</c:v>
                </c:pt>
                <c:pt idx="16826">
                  <c:v>82.311999999999998</c:v>
                </c:pt>
                <c:pt idx="16827">
                  <c:v>82.3</c:v>
                </c:pt>
                <c:pt idx="16828">
                  <c:v>82.287999999999997</c:v>
                </c:pt>
                <c:pt idx="16829">
                  <c:v>82.311999999999998</c:v>
                </c:pt>
                <c:pt idx="16830">
                  <c:v>82.311999999999998</c:v>
                </c:pt>
                <c:pt idx="16831">
                  <c:v>82.3</c:v>
                </c:pt>
                <c:pt idx="16832">
                  <c:v>82.275999999999996</c:v>
                </c:pt>
                <c:pt idx="16833">
                  <c:v>82.287999999999997</c:v>
                </c:pt>
                <c:pt idx="16834">
                  <c:v>82.287999999999997</c:v>
                </c:pt>
                <c:pt idx="16835">
                  <c:v>82.263999999999996</c:v>
                </c:pt>
                <c:pt idx="16836">
                  <c:v>82.287999999999997</c:v>
                </c:pt>
                <c:pt idx="16837">
                  <c:v>82.275999999999996</c:v>
                </c:pt>
                <c:pt idx="16838">
                  <c:v>82.3</c:v>
                </c:pt>
                <c:pt idx="16839">
                  <c:v>82.3</c:v>
                </c:pt>
                <c:pt idx="16840">
                  <c:v>82.337000000000003</c:v>
                </c:pt>
                <c:pt idx="16841">
                  <c:v>82.337000000000003</c:v>
                </c:pt>
                <c:pt idx="16842">
                  <c:v>82.337000000000003</c:v>
                </c:pt>
                <c:pt idx="16843">
                  <c:v>82.337000000000003</c:v>
                </c:pt>
                <c:pt idx="16844">
                  <c:v>82.325000000000003</c:v>
                </c:pt>
                <c:pt idx="16845">
                  <c:v>82.349000000000004</c:v>
                </c:pt>
                <c:pt idx="16846">
                  <c:v>82.373000000000005</c:v>
                </c:pt>
                <c:pt idx="16847">
                  <c:v>82.361000000000004</c:v>
                </c:pt>
                <c:pt idx="16848">
                  <c:v>82.349000000000004</c:v>
                </c:pt>
                <c:pt idx="16849">
                  <c:v>82.373000000000005</c:v>
                </c:pt>
                <c:pt idx="16850">
                  <c:v>82.361000000000004</c:v>
                </c:pt>
                <c:pt idx="16851">
                  <c:v>82.349000000000004</c:v>
                </c:pt>
                <c:pt idx="16852">
                  <c:v>82.349000000000004</c:v>
                </c:pt>
                <c:pt idx="16853">
                  <c:v>82.337000000000003</c:v>
                </c:pt>
                <c:pt idx="16854">
                  <c:v>82.385999999999996</c:v>
                </c:pt>
                <c:pt idx="16855">
                  <c:v>82.385999999999996</c:v>
                </c:pt>
                <c:pt idx="16856">
                  <c:v>82.397999999999996</c:v>
                </c:pt>
                <c:pt idx="16857">
                  <c:v>82.385999999999996</c:v>
                </c:pt>
                <c:pt idx="16858">
                  <c:v>82.41</c:v>
                </c:pt>
                <c:pt idx="16859">
                  <c:v>82.421999999999997</c:v>
                </c:pt>
                <c:pt idx="16860">
                  <c:v>82.447000000000003</c:v>
                </c:pt>
                <c:pt idx="16861">
                  <c:v>82.495000000000005</c:v>
                </c:pt>
                <c:pt idx="16862">
                  <c:v>82.495000000000005</c:v>
                </c:pt>
                <c:pt idx="16863">
                  <c:v>82.471000000000004</c:v>
                </c:pt>
                <c:pt idx="16864">
                  <c:v>82.52</c:v>
                </c:pt>
                <c:pt idx="16865">
                  <c:v>82.543999999999997</c:v>
                </c:pt>
                <c:pt idx="16866">
                  <c:v>82.543999999999997</c:v>
                </c:pt>
                <c:pt idx="16867">
                  <c:v>82.52</c:v>
                </c:pt>
                <c:pt idx="16868">
                  <c:v>82.507999999999996</c:v>
                </c:pt>
                <c:pt idx="16869">
                  <c:v>82.543999999999997</c:v>
                </c:pt>
                <c:pt idx="16870">
                  <c:v>82.543999999999997</c:v>
                </c:pt>
                <c:pt idx="16871">
                  <c:v>82.52</c:v>
                </c:pt>
                <c:pt idx="16872">
                  <c:v>82.531999999999996</c:v>
                </c:pt>
                <c:pt idx="16873">
                  <c:v>82.531999999999996</c:v>
                </c:pt>
                <c:pt idx="16874">
                  <c:v>82.52</c:v>
                </c:pt>
                <c:pt idx="16875">
                  <c:v>82.52</c:v>
                </c:pt>
                <c:pt idx="16876">
                  <c:v>82.531999999999996</c:v>
                </c:pt>
                <c:pt idx="16877">
                  <c:v>82.569000000000003</c:v>
                </c:pt>
                <c:pt idx="16878">
                  <c:v>82.569000000000003</c:v>
                </c:pt>
                <c:pt idx="16879">
                  <c:v>82.531999999999996</c:v>
                </c:pt>
                <c:pt idx="16880">
                  <c:v>82.543999999999997</c:v>
                </c:pt>
                <c:pt idx="16881">
                  <c:v>82.557000000000002</c:v>
                </c:pt>
                <c:pt idx="16882">
                  <c:v>82.557000000000002</c:v>
                </c:pt>
                <c:pt idx="16883">
                  <c:v>82.531999999999996</c:v>
                </c:pt>
                <c:pt idx="16884">
                  <c:v>82.581000000000003</c:v>
                </c:pt>
                <c:pt idx="16885">
                  <c:v>82.543999999999997</c:v>
                </c:pt>
                <c:pt idx="16886">
                  <c:v>82.52</c:v>
                </c:pt>
                <c:pt idx="16887">
                  <c:v>82.52</c:v>
                </c:pt>
                <c:pt idx="16888">
                  <c:v>82.531999999999996</c:v>
                </c:pt>
                <c:pt idx="16889">
                  <c:v>82.507999999999996</c:v>
                </c:pt>
                <c:pt idx="16890">
                  <c:v>82.495000000000005</c:v>
                </c:pt>
                <c:pt idx="16891">
                  <c:v>82.507999999999996</c:v>
                </c:pt>
                <c:pt idx="16892">
                  <c:v>82.471000000000004</c:v>
                </c:pt>
                <c:pt idx="16893">
                  <c:v>82.483000000000004</c:v>
                </c:pt>
                <c:pt idx="16894">
                  <c:v>82.471000000000004</c:v>
                </c:pt>
                <c:pt idx="16895">
                  <c:v>82.52</c:v>
                </c:pt>
                <c:pt idx="16896">
                  <c:v>82.52</c:v>
                </c:pt>
                <c:pt idx="16897">
                  <c:v>82.52</c:v>
                </c:pt>
                <c:pt idx="16898">
                  <c:v>82.531999999999996</c:v>
                </c:pt>
                <c:pt idx="16899">
                  <c:v>82.507999999999996</c:v>
                </c:pt>
                <c:pt idx="16900">
                  <c:v>82.531999999999996</c:v>
                </c:pt>
                <c:pt idx="16901">
                  <c:v>82.507999999999996</c:v>
                </c:pt>
                <c:pt idx="16902">
                  <c:v>82.495000000000005</c:v>
                </c:pt>
                <c:pt idx="16903">
                  <c:v>82.483000000000004</c:v>
                </c:pt>
                <c:pt idx="16904">
                  <c:v>82.483000000000004</c:v>
                </c:pt>
                <c:pt idx="16905">
                  <c:v>82.447000000000003</c:v>
                </c:pt>
                <c:pt idx="16906">
                  <c:v>82.433999999999997</c:v>
                </c:pt>
                <c:pt idx="16907">
                  <c:v>82.421999999999997</c:v>
                </c:pt>
                <c:pt idx="16908">
                  <c:v>82.41</c:v>
                </c:pt>
                <c:pt idx="16909">
                  <c:v>82.361000000000004</c:v>
                </c:pt>
                <c:pt idx="16910">
                  <c:v>82.385999999999996</c:v>
                </c:pt>
                <c:pt idx="16911">
                  <c:v>82.385999999999996</c:v>
                </c:pt>
                <c:pt idx="16912">
                  <c:v>82.397999999999996</c:v>
                </c:pt>
                <c:pt idx="16913">
                  <c:v>82.361000000000004</c:v>
                </c:pt>
                <c:pt idx="16914">
                  <c:v>82.397999999999996</c:v>
                </c:pt>
                <c:pt idx="16915">
                  <c:v>82.421999999999997</c:v>
                </c:pt>
                <c:pt idx="16916">
                  <c:v>82.397999999999996</c:v>
                </c:pt>
                <c:pt idx="16917">
                  <c:v>82.397999999999996</c:v>
                </c:pt>
                <c:pt idx="16918">
                  <c:v>82.421999999999997</c:v>
                </c:pt>
                <c:pt idx="16919">
                  <c:v>82.397999999999996</c:v>
                </c:pt>
                <c:pt idx="16920">
                  <c:v>82.397999999999996</c:v>
                </c:pt>
                <c:pt idx="16921">
                  <c:v>82.349000000000004</c:v>
                </c:pt>
                <c:pt idx="16922">
                  <c:v>82.349000000000004</c:v>
                </c:pt>
                <c:pt idx="16923">
                  <c:v>82.349000000000004</c:v>
                </c:pt>
                <c:pt idx="16924">
                  <c:v>82.337000000000003</c:v>
                </c:pt>
                <c:pt idx="16925">
                  <c:v>82.287999999999997</c:v>
                </c:pt>
                <c:pt idx="16926">
                  <c:v>82.337000000000003</c:v>
                </c:pt>
                <c:pt idx="16927">
                  <c:v>82.3</c:v>
                </c:pt>
                <c:pt idx="16928">
                  <c:v>82.3</c:v>
                </c:pt>
                <c:pt idx="16929">
                  <c:v>82.3</c:v>
                </c:pt>
                <c:pt idx="16930">
                  <c:v>82.311999999999998</c:v>
                </c:pt>
                <c:pt idx="16931">
                  <c:v>82.3</c:v>
                </c:pt>
                <c:pt idx="16932">
                  <c:v>82.385999999999996</c:v>
                </c:pt>
                <c:pt idx="16933">
                  <c:v>82.385999999999996</c:v>
                </c:pt>
                <c:pt idx="16934">
                  <c:v>82.373000000000005</c:v>
                </c:pt>
                <c:pt idx="16935">
                  <c:v>82.361000000000004</c:v>
                </c:pt>
                <c:pt idx="16936">
                  <c:v>82.361000000000004</c:v>
                </c:pt>
                <c:pt idx="16937">
                  <c:v>82.349000000000004</c:v>
                </c:pt>
                <c:pt idx="16938">
                  <c:v>82.373000000000005</c:v>
                </c:pt>
                <c:pt idx="16939">
                  <c:v>82.325000000000003</c:v>
                </c:pt>
                <c:pt idx="16940">
                  <c:v>82.325000000000003</c:v>
                </c:pt>
                <c:pt idx="16941">
                  <c:v>82.263999999999996</c:v>
                </c:pt>
                <c:pt idx="16942">
                  <c:v>82.275999999999996</c:v>
                </c:pt>
                <c:pt idx="16943">
                  <c:v>82.263999999999996</c:v>
                </c:pt>
                <c:pt idx="16944">
                  <c:v>82.239000000000004</c:v>
                </c:pt>
                <c:pt idx="16945">
                  <c:v>82.251000000000005</c:v>
                </c:pt>
                <c:pt idx="16946">
                  <c:v>82.275999999999996</c:v>
                </c:pt>
                <c:pt idx="16947">
                  <c:v>82.275999999999996</c:v>
                </c:pt>
                <c:pt idx="16948">
                  <c:v>82.311999999999998</c:v>
                </c:pt>
                <c:pt idx="16949">
                  <c:v>82.311999999999998</c:v>
                </c:pt>
                <c:pt idx="16950">
                  <c:v>82.337000000000003</c:v>
                </c:pt>
                <c:pt idx="16951">
                  <c:v>82.311999999999998</c:v>
                </c:pt>
                <c:pt idx="16952">
                  <c:v>82.361000000000004</c:v>
                </c:pt>
                <c:pt idx="16953">
                  <c:v>82.385999999999996</c:v>
                </c:pt>
                <c:pt idx="16954">
                  <c:v>82.337000000000003</c:v>
                </c:pt>
                <c:pt idx="16955">
                  <c:v>82.361000000000004</c:v>
                </c:pt>
                <c:pt idx="16956">
                  <c:v>82.349000000000004</c:v>
                </c:pt>
                <c:pt idx="16957">
                  <c:v>82.325000000000003</c:v>
                </c:pt>
                <c:pt idx="16958">
                  <c:v>82.337000000000003</c:v>
                </c:pt>
                <c:pt idx="16959">
                  <c:v>82.311999999999998</c:v>
                </c:pt>
                <c:pt idx="16960">
                  <c:v>82.3</c:v>
                </c:pt>
                <c:pt idx="16961">
                  <c:v>82.325000000000003</c:v>
                </c:pt>
                <c:pt idx="16962">
                  <c:v>82.325000000000003</c:v>
                </c:pt>
                <c:pt idx="16963">
                  <c:v>82.337000000000003</c:v>
                </c:pt>
                <c:pt idx="16964">
                  <c:v>82.373000000000005</c:v>
                </c:pt>
                <c:pt idx="16965">
                  <c:v>82.41</c:v>
                </c:pt>
                <c:pt idx="16966">
                  <c:v>82.397999999999996</c:v>
                </c:pt>
                <c:pt idx="16967">
                  <c:v>82.433999999999997</c:v>
                </c:pt>
                <c:pt idx="16968">
                  <c:v>82.41</c:v>
                </c:pt>
                <c:pt idx="16969">
                  <c:v>82.459000000000003</c:v>
                </c:pt>
                <c:pt idx="16970">
                  <c:v>82.447000000000003</c:v>
                </c:pt>
                <c:pt idx="16971">
                  <c:v>82.447000000000003</c:v>
                </c:pt>
                <c:pt idx="16972">
                  <c:v>82.495000000000005</c:v>
                </c:pt>
                <c:pt idx="16973">
                  <c:v>82.447000000000003</c:v>
                </c:pt>
                <c:pt idx="16974">
                  <c:v>82.459000000000003</c:v>
                </c:pt>
                <c:pt idx="16975">
                  <c:v>82.447000000000003</c:v>
                </c:pt>
                <c:pt idx="16976">
                  <c:v>82.495000000000005</c:v>
                </c:pt>
                <c:pt idx="16977">
                  <c:v>82.495000000000005</c:v>
                </c:pt>
                <c:pt idx="16978">
                  <c:v>82.495000000000005</c:v>
                </c:pt>
                <c:pt idx="16979">
                  <c:v>82.543999999999997</c:v>
                </c:pt>
                <c:pt idx="16980">
                  <c:v>82.543999999999997</c:v>
                </c:pt>
                <c:pt idx="16981">
                  <c:v>82.593000000000004</c:v>
                </c:pt>
                <c:pt idx="16982">
                  <c:v>82.593000000000004</c:v>
                </c:pt>
                <c:pt idx="16983">
                  <c:v>82.653999999999996</c:v>
                </c:pt>
                <c:pt idx="16984">
                  <c:v>82.679000000000002</c:v>
                </c:pt>
                <c:pt idx="16985">
                  <c:v>82.679000000000002</c:v>
                </c:pt>
                <c:pt idx="16986">
                  <c:v>82.703000000000003</c:v>
                </c:pt>
                <c:pt idx="16987">
                  <c:v>82.715000000000003</c:v>
                </c:pt>
                <c:pt idx="16988">
                  <c:v>82.74</c:v>
                </c:pt>
                <c:pt idx="16989">
                  <c:v>82.715000000000003</c:v>
                </c:pt>
                <c:pt idx="16990">
                  <c:v>82.691000000000003</c:v>
                </c:pt>
                <c:pt idx="16991">
                  <c:v>82.703000000000003</c:v>
                </c:pt>
                <c:pt idx="16992">
                  <c:v>82.665999999999997</c:v>
                </c:pt>
                <c:pt idx="16993">
                  <c:v>82.703000000000003</c:v>
                </c:pt>
                <c:pt idx="16994">
                  <c:v>82.665999999999997</c:v>
                </c:pt>
                <c:pt idx="16995">
                  <c:v>82.703000000000003</c:v>
                </c:pt>
                <c:pt idx="16996">
                  <c:v>82.74</c:v>
                </c:pt>
                <c:pt idx="16997">
                  <c:v>82.751999999999995</c:v>
                </c:pt>
                <c:pt idx="16998">
                  <c:v>82.801000000000002</c:v>
                </c:pt>
                <c:pt idx="16999">
                  <c:v>82.813000000000002</c:v>
                </c:pt>
                <c:pt idx="17000">
                  <c:v>82.787999999999997</c:v>
                </c:pt>
                <c:pt idx="17001">
                  <c:v>82.849000000000004</c:v>
                </c:pt>
                <c:pt idx="17002">
                  <c:v>82.849000000000004</c:v>
                </c:pt>
                <c:pt idx="17003">
                  <c:v>82.849000000000004</c:v>
                </c:pt>
                <c:pt idx="17004">
                  <c:v>82.861999999999995</c:v>
                </c:pt>
                <c:pt idx="17005">
                  <c:v>82.861999999999995</c:v>
                </c:pt>
                <c:pt idx="17006">
                  <c:v>82.837000000000003</c:v>
                </c:pt>
                <c:pt idx="17007">
                  <c:v>82.813000000000002</c:v>
                </c:pt>
                <c:pt idx="17008">
                  <c:v>82.837000000000003</c:v>
                </c:pt>
                <c:pt idx="17009">
                  <c:v>82.825000000000003</c:v>
                </c:pt>
                <c:pt idx="17010">
                  <c:v>82.837000000000003</c:v>
                </c:pt>
                <c:pt idx="17011">
                  <c:v>82.837000000000003</c:v>
                </c:pt>
                <c:pt idx="17012">
                  <c:v>82.813000000000002</c:v>
                </c:pt>
                <c:pt idx="17013">
                  <c:v>82.825000000000003</c:v>
                </c:pt>
                <c:pt idx="17014">
                  <c:v>82.825000000000003</c:v>
                </c:pt>
                <c:pt idx="17015">
                  <c:v>82.813000000000002</c:v>
                </c:pt>
                <c:pt idx="17016">
                  <c:v>82.837000000000003</c:v>
                </c:pt>
                <c:pt idx="17017">
                  <c:v>82.861999999999995</c:v>
                </c:pt>
                <c:pt idx="17018">
                  <c:v>82.849000000000004</c:v>
                </c:pt>
                <c:pt idx="17019">
                  <c:v>82.825000000000003</c:v>
                </c:pt>
                <c:pt idx="17020">
                  <c:v>82.801000000000002</c:v>
                </c:pt>
                <c:pt idx="17021">
                  <c:v>82.813000000000002</c:v>
                </c:pt>
                <c:pt idx="17022">
                  <c:v>82.751999999999995</c:v>
                </c:pt>
                <c:pt idx="17023">
                  <c:v>82.727000000000004</c:v>
                </c:pt>
                <c:pt idx="17024">
                  <c:v>82.727000000000004</c:v>
                </c:pt>
                <c:pt idx="17025">
                  <c:v>82.691000000000003</c:v>
                </c:pt>
                <c:pt idx="17026">
                  <c:v>82.665999999999997</c:v>
                </c:pt>
                <c:pt idx="17027">
                  <c:v>82.641999999999996</c:v>
                </c:pt>
                <c:pt idx="17028">
                  <c:v>82.63</c:v>
                </c:pt>
                <c:pt idx="17029">
                  <c:v>82.63</c:v>
                </c:pt>
                <c:pt idx="17030">
                  <c:v>82.641999999999996</c:v>
                </c:pt>
                <c:pt idx="17031">
                  <c:v>82.653999999999996</c:v>
                </c:pt>
                <c:pt idx="17032">
                  <c:v>82.641999999999996</c:v>
                </c:pt>
                <c:pt idx="17033">
                  <c:v>82.63</c:v>
                </c:pt>
                <c:pt idx="17034">
                  <c:v>82.617999999999995</c:v>
                </c:pt>
                <c:pt idx="17035">
                  <c:v>82.617999999999995</c:v>
                </c:pt>
                <c:pt idx="17036">
                  <c:v>82.581000000000003</c:v>
                </c:pt>
                <c:pt idx="17037">
                  <c:v>82.593000000000004</c:v>
                </c:pt>
                <c:pt idx="17038">
                  <c:v>82.557000000000002</c:v>
                </c:pt>
                <c:pt idx="17039">
                  <c:v>82.531999999999996</c:v>
                </c:pt>
                <c:pt idx="17040">
                  <c:v>82.52</c:v>
                </c:pt>
                <c:pt idx="17041">
                  <c:v>82.483000000000004</c:v>
                </c:pt>
                <c:pt idx="17042">
                  <c:v>82.471000000000004</c:v>
                </c:pt>
                <c:pt idx="17043">
                  <c:v>82.447000000000003</c:v>
                </c:pt>
                <c:pt idx="17044">
                  <c:v>82.459000000000003</c:v>
                </c:pt>
                <c:pt idx="17045">
                  <c:v>82.459000000000003</c:v>
                </c:pt>
                <c:pt idx="17046">
                  <c:v>82.483000000000004</c:v>
                </c:pt>
                <c:pt idx="17047">
                  <c:v>82.459000000000003</c:v>
                </c:pt>
                <c:pt idx="17048">
                  <c:v>82.447000000000003</c:v>
                </c:pt>
                <c:pt idx="17049">
                  <c:v>82.433999999999997</c:v>
                </c:pt>
                <c:pt idx="17050">
                  <c:v>82.447000000000003</c:v>
                </c:pt>
                <c:pt idx="17051">
                  <c:v>82.471000000000004</c:v>
                </c:pt>
                <c:pt idx="17052">
                  <c:v>82.433999999999997</c:v>
                </c:pt>
                <c:pt idx="17053">
                  <c:v>82.41</c:v>
                </c:pt>
                <c:pt idx="17054">
                  <c:v>82.41</c:v>
                </c:pt>
                <c:pt idx="17055">
                  <c:v>82.373000000000005</c:v>
                </c:pt>
                <c:pt idx="17056">
                  <c:v>82.397999999999996</c:v>
                </c:pt>
                <c:pt idx="17057">
                  <c:v>82.361000000000004</c:v>
                </c:pt>
                <c:pt idx="17058">
                  <c:v>82.361000000000004</c:v>
                </c:pt>
                <c:pt idx="17059">
                  <c:v>82.349000000000004</c:v>
                </c:pt>
                <c:pt idx="17060">
                  <c:v>82.337000000000003</c:v>
                </c:pt>
                <c:pt idx="17061">
                  <c:v>82.337000000000003</c:v>
                </c:pt>
                <c:pt idx="17062">
                  <c:v>82.361000000000004</c:v>
                </c:pt>
                <c:pt idx="17063">
                  <c:v>82.385999999999996</c:v>
                </c:pt>
                <c:pt idx="17064">
                  <c:v>82.397999999999996</c:v>
                </c:pt>
                <c:pt idx="17065">
                  <c:v>82.421999999999997</c:v>
                </c:pt>
                <c:pt idx="17066">
                  <c:v>82.471000000000004</c:v>
                </c:pt>
                <c:pt idx="17067">
                  <c:v>82.459000000000003</c:v>
                </c:pt>
                <c:pt idx="17068">
                  <c:v>82.495000000000005</c:v>
                </c:pt>
                <c:pt idx="17069">
                  <c:v>82.483000000000004</c:v>
                </c:pt>
                <c:pt idx="17070">
                  <c:v>82.507999999999996</c:v>
                </c:pt>
                <c:pt idx="17071">
                  <c:v>82.52</c:v>
                </c:pt>
                <c:pt idx="17072">
                  <c:v>82.495000000000005</c:v>
                </c:pt>
                <c:pt idx="17073">
                  <c:v>82.495000000000005</c:v>
                </c:pt>
                <c:pt idx="17074">
                  <c:v>82.495000000000005</c:v>
                </c:pt>
                <c:pt idx="17075">
                  <c:v>82.495000000000005</c:v>
                </c:pt>
                <c:pt idx="17076">
                  <c:v>82.495000000000005</c:v>
                </c:pt>
                <c:pt idx="17077">
                  <c:v>82.531999999999996</c:v>
                </c:pt>
                <c:pt idx="17078">
                  <c:v>82.543999999999997</c:v>
                </c:pt>
                <c:pt idx="17079">
                  <c:v>82.543999999999997</c:v>
                </c:pt>
                <c:pt idx="17080">
                  <c:v>82.605000000000004</c:v>
                </c:pt>
                <c:pt idx="17081">
                  <c:v>82.605000000000004</c:v>
                </c:pt>
                <c:pt idx="17082">
                  <c:v>82.653999999999996</c:v>
                </c:pt>
                <c:pt idx="17083">
                  <c:v>82.679000000000002</c:v>
                </c:pt>
                <c:pt idx="17084">
                  <c:v>82.665999999999997</c:v>
                </c:pt>
                <c:pt idx="17085">
                  <c:v>82.715000000000003</c:v>
                </c:pt>
                <c:pt idx="17086">
                  <c:v>82.703000000000003</c:v>
                </c:pt>
                <c:pt idx="17087">
                  <c:v>82.74</c:v>
                </c:pt>
                <c:pt idx="17088">
                  <c:v>82.74</c:v>
                </c:pt>
                <c:pt idx="17089">
                  <c:v>82.715000000000003</c:v>
                </c:pt>
                <c:pt idx="17090">
                  <c:v>82.74</c:v>
                </c:pt>
                <c:pt idx="17091">
                  <c:v>82.74</c:v>
                </c:pt>
                <c:pt idx="17092">
                  <c:v>82.74</c:v>
                </c:pt>
                <c:pt idx="17093">
                  <c:v>82.715000000000003</c:v>
                </c:pt>
                <c:pt idx="17094">
                  <c:v>82.74</c:v>
                </c:pt>
                <c:pt idx="17095">
                  <c:v>82.763999999999996</c:v>
                </c:pt>
                <c:pt idx="17096">
                  <c:v>82.787999999999997</c:v>
                </c:pt>
                <c:pt idx="17097">
                  <c:v>82.787999999999997</c:v>
                </c:pt>
                <c:pt idx="17098">
                  <c:v>82.837000000000003</c:v>
                </c:pt>
                <c:pt idx="17099">
                  <c:v>82.825000000000003</c:v>
                </c:pt>
                <c:pt idx="17100">
                  <c:v>82.837000000000003</c:v>
                </c:pt>
                <c:pt idx="17101">
                  <c:v>82.897999999999996</c:v>
                </c:pt>
                <c:pt idx="17102">
                  <c:v>82.911000000000001</c:v>
                </c:pt>
                <c:pt idx="17103">
                  <c:v>82.923000000000002</c:v>
                </c:pt>
                <c:pt idx="17104">
                  <c:v>82.935000000000002</c:v>
                </c:pt>
                <c:pt idx="17105">
                  <c:v>82.911000000000001</c:v>
                </c:pt>
                <c:pt idx="17106">
                  <c:v>82.897999999999996</c:v>
                </c:pt>
                <c:pt idx="17107">
                  <c:v>82.873999999999995</c:v>
                </c:pt>
                <c:pt idx="17108">
                  <c:v>82.861999999999995</c:v>
                </c:pt>
                <c:pt idx="17109">
                  <c:v>82.861999999999995</c:v>
                </c:pt>
                <c:pt idx="17110">
                  <c:v>82.837000000000003</c:v>
                </c:pt>
                <c:pt idx="17111">
                  <c:v>82.825000000000003</c:v>
                </c:pt>
                <c:pt idx="17112">
                  <c:v>82.837000000000003</c:v>
                </c:pt>
                <c:pt idx="17113">
                  <c:v>82.837000000000003</c:v>
                </c:pt>
                <c:pt idx="17114">
                  <c:v>82.837000000000003</c:v>
                </c:pt>
                <c:pt idx="17115">
                  <c:v>82.873999999999995</c:v>
                </c:pt>
                <c:pt idx="17116">
                  <c:v>82.849000000000004</c:v>
                </c:pt>
                <c:pt idx="17117">
                  <c:v>82.885999999999996</c:v>
                </c:pt>
                <c:pt idx="17118">
                  <c:v>82.849000000000004</c:v>
                </c:pt>
                <c:pt idx="17119">
                  <c:v>82.849000000000004</c:v>
                </c:pt>
                <c:pt idx="17120">
                  <c:v>82.825000000000003</c:v>
                </c:pt>
                <c:pt idx="17121">
                  <c:v>82.849000000000004</c:v>
                </c:pt>
                <c:pt idx="17122">
                  <c:v>82.825000000000003</c:v>
                </c:pt>
                <c:pt idx="17123">
                  <c:v>82.787999999999997</c:v>
                </c:pt>
                <c:pt idx="17124">
                  <c:v>82.775999999999996</c:v>
                </c:pt>
                <c:pt idx="17125">
                  <c:v>82.727000000000004</c:v>
                </c:pt>
                <c:pt idx="17126">
                  <c:v>82.703000000000003</c:v>
                </c:pt>
                <c:pt idx="17127">
                  <c:v>82.665999999999997</c:v>
                </c:pt>
                <c:pt idx="17128">
                  <c:v>82.665999999999997</c:v>
                </c:pt>
                <c:pt idx="17129">
                  <c:v>82.641999999999996</c:v>
                </c:pt>
                <c:pt idx="17130">
                  <c:v>82.593000000000004</c:v>
                </c:pt>
                <c:pt idx="17131">
                  <c:v>82.617999999999995</c:v>
                </c:pt>
                <c:pt idx="17132">
                  <c:v>82.63</c:v>
                </c:pt>
                <c:pt idx="17133">
                  <c:v>82.641999999999996</c:v>
                </c:pt>
                <c:pt idx="17134">
                  <c:v>82.665999999999997</c:v>
                </c:pt>
                <c:pt idx="17135">
                  <c:v>82.679000000000002</c:v>
                </c:pt>
                <c:pt idx="17136">
                  <c:v>82.665999999999997</c:v>
                </c:pt>
                <c:pt idx="17137">
                  <c:v>82.641999999999996</c:v>
                </c:pt>
                <c:pt idx="17138">
                  <c:v>82.665999999999997</c:v>
                </c:pt>
                <c:pt idx="17139">
                  <c:v>82.605000000000004</c:v>
                </c:pt>
                <c:pt idx="17140">
                  <c:v>82.593000000000004</c:v>
                </c:pt>
                <c:pt idx="17141">
                  <c:v>82.543999999999997</c:v>
                </c:pt>
                <c:pt idx="17142">
                  <c:v>82.52</c:v>
                </c:pt>
                <c:pt idx="17143">
                  <c:v>82.507999999999996</c:v>
                </c:pt>
                <c:pt idx="17144">
                  <c:v>82.483000000000004</c:v>
                </c:pt>
                <c:pt idx="17145">
                  <c:v>82.459000000000003</c:v>
                </c:pt>
                <c:pt idx="17146">
                  <c:v>82.41</c:v>
                </c:pt>
                <c:pt idx="17147">
                  <c:v>82.421999999999997</c:v>
                </c:pt>
                <c:pt idx="17148">
                  <c:v>82.41</c:v>
                </c:pt>
                <c:pt idx="17149">
                  <c:v>82.397999999999996</c:v>
                </c:pt>
                <c:pt idx="17150">
                  <c:v>82.447000000000003</c:v>
                </c:pt>
                <c:pt idx="17151">
                  <c:v>82.433999999999997</c:v>
                </c:pt>
                <c:pt idx="17152">
                  <c:v>82.447000000000003</c:v>
                </c:pt>
                <c:pt idx="17153">
                  <c:v>82.495000000000005</c:v>
                </c:pt>
                <c:pt idx="17154">
                  <c:v>82.459000000000003</c:v>
                </c:pt>
                <c:pt idx="17155">
                  <c:v>82.471000000000004</c:v>
                </c:pt>
                <c:pt idx="17156">
                  <c:v>82.447000000000003</c:v>
                </c:pt>
                <c:pt idx="17157">
                  <c:v>82.447000000000003</c:v>
                </c:pt>
                <c:pt idx="17158">
                  <c:v>82.447000000000003</c:v>
                </c:pt>
                <c:pt idx="17159">
                  <c:v>82.41</c:v>
                </c:pt>
                <c:pt idx="17160">
                  <c:v>82.41</c:v>
                </c:pt>
                <c:pt idx="17161">
                  <c:v>82.385999999999996</c:v>
                </c:pt>
                <c:pt idx="17162">
                  <c:v>82.337000000000003</c:v>
                </c:pt>
                <c:pt idx="17163">
                  <c:v>82.349000000000004</c:v>
                </c:pt>
                <c:pt idx="17164">
                  <c:v>82.385999999999996</c:v>
                </c:pt>
                <c:pt idx="17165">
                  <c:v>82.349000000000004</c:v>
                </c:pt>
                <c:pt idx="17166">
                  <c:v>82.349000000000004</c:v>
                </c:pt>
                <c:pt idx="17167">
                  <c:v>82.397999999999996</c:v>
                </c:pt>
                <c:pt idx="17168">
                  <c:v>82.373000000000005</c:v>
                </c:pt>
                <c:pt idx="17169">
                  <c:v>82.397999999999996</c:v>
                </c:pt>
                <c:pt idx="17170">
                  <c:v>82.447000000000003</c:v>
                </c:pt>
                <c:pt idx="17171">
                  <c:v>82.471000000000004</c:v>
                </c:pt>
                <c:pt idx="17172">
                  <c:v>82.495000000000005</c:v>
                </c:pt>
                <c:pt idx="17173">
                  <c:v>82.507999999999996</c:v>
                </c:pt>
                <c:pt idx="17174">
                  <c:v>82.471000000000004</c:v>
                </c:pt>
                <c:pt idx="17175">
                  <c:v>82.483000000000004</c:v>
                </c:pt>
                <c:pt idx="17176">
                  <c:v>82.483000000000004</c:v>
                </c:pt>
                <c:pt idx="17177">
                  <c:v>82.483000000000004</c:v>
                </c:pt>
                <c:pt idx="17178">
                  <c:v>82.447000000000003</c:v>
                </c:pt>
                <c:pt idx="17179">
                  <c:v>82.447000000000003</c:v>
                </c:pt>
                <c:pt idx="17180">
                  <c:v>82.471000000000004</c:v>
                </c:pt>
                <c:pt idx="17181">
                  <c:v>82.459000000000003</c:v>
                </c:pt>
                <c:pt idx="17182">
                  <c:v>82.459000000000003</c:v>
                </c:pt>
                <c:pt idx="17183">
                  <c:v>82.483000000000004</c:v>
                </c:pt>
                <c:pt idx="17184">
                  <c:v>82.52</c:v>
                </c:pt>
                <c:pt idx="17185">
                  <c:v>82.569000000000003</c:v>
                </c:pt>
                <c:pt idx="17186">
                  <c:v>82.617999999999995</c:v>
                </c:pt>
                <c:pt idx="17187">
                  <c:v>82.593000000000004</c:v>
                </c:pt>
                <c:pt idx="17188">
                  <c:v>82.63</c:v>
                </c:pt>
                <c:pt idx="17189">
                  <c:v>82.641999999999996</c:v>
                </c:pt>
                <c:pt idx="17190">
                  <c:v>82.665999999999997</c:v>
                </c:pt>
                <c:pt idx="17191">
                  <c:v>82.679000000000002</c:v>
                </c:pt>
                <c:pt idx="17192">
                  <c:v>82.691000000000003</c:v>
                </c:pt>
                <c:pt idx="17193">
                  <c:v>82.665999999999997</c:v>
                </c:pt>
                <c:pt idx="17194">
                  <c:v>82.665999999999997</c:v>
                </c:pt>
                <c:pt idx="17195">
                  <c:v>82.653999999999996</c:v>
                </c:pt>
                <c:pt idx="17196">
                  <c:v>82.63</c:v>
                </c:pt>
                <c:pt idx="17197">
                  <c:v>82.653999999999996</c:v>
                </c:pt>
                <c:pt idx="17198">
                  <c:v>82.641999999999996</c:v>
                </c:pt>
                <c:pt idx="17199">
                  <c:v>82.653999999999996</c:v>
                </c:pt>
                <c:pt idx="17200">
                  <c:v>82.679000000000002</c:v>
                </c:pt>
                <c:pt idx="17201">
                  <c:v>82.641999999999996</c:v>
                </c:pt>
                <c:pt idx="17202">
                  <c:v>82.703000000000003</c:v>
                </c:pt>
                <c:pt idx="17203">
                  <c:v>82.751999999999995</c:v>
                </c:pt>
                <c:pt idx="17204">
                  <c:v>82.775999999999996</c:v>
                </c:pt>
                <c:pt idx="17205">
                  <c:v>82.813000000000002</c:v>
                </c:pt>
                <c:pt idx="17206">
                  <c:v>82.837000000000003</c:v>
                </c:pt>
                <c:pt idx="17207">
                  <c:v>82.813000000000002</c:v>
                </c:pt>
                <c:pt idx="17208">
                  <c:v>82.837000000000003</c:v>
                </c:pt>
                <c:pt idx="17209">
                  <c:v>82.837000000000003</c:v>
                </c:pt>
                <c:pt idx="17210">
                  <c:v>82.813000000000002</c:v>
                </c:pt>
                <c:pt idx="17211">
                  <c:v>82.813000000000002</c:v>
                </c:pt>
                <c:pt idx="17212">
                  <c:v>82.801000000000002</c:v>
                </c:pt>
                <c:pt idx="17213">
                  <c:v>82.775999999999996</c:v>
                </c:pt>
                <c:pt idx="17214">
                  <c:v>82.74</c:v>
                </c:pt>
                <c:pt idx="17215">
                  <c:v>82.727000000000004</c:v>
                </c:pt>
                <c:pt idx="17216">
                  <c:v>82.74</c:v>
                </c:pt>
                <c:pt idx="17217">
                  <c:v>82.715000000000003</c:v>
                </c:pt>
                <c:pt idx="17218">
                  <c:v>82.715000000000003</c:v>
                </c:pt>
                <c:pt idx="17219">
                  <c:v>82.727000000000004</c:v>
                </c:pt>
                <c:pt idx="17220">
                  <c:v>82.715000000000003</c:v>
                </c:pt>
                <c:pt idx="17221">
                  <c:v>82.715000000000003</c:v>
                </c:pt>
                <c:pt idx="17222">
                  <c:v>82.727000000000004</c:v>
                </c:pt>
                <c:pt idx="17223">
                  <c:v>82.74</c:v>
                </c:pt>
                <c:pt idx="17224">
                  <c:v>82.74</c:v>
                </c:pt>
                <c:pt idx="17225">
                  <c:v>82.715000000000003</c:v>
                </c:pt>
                <c:pt idx="17226">
                  <c:v>82.703000000000003</c:v>
                </c:pt>
                <c:pt idx="17227">
                  <c:v>82.691000000000003</c:v>
                </c:pt>
                <c:pt idx="17228">
                  <c:v>82.63</c:v>
                </c:pt>
                <c:pt idx="17229">
                  <c:v>82.617999999999995</c:v>
                </c:pt>
                <c:pt idx="17230">
                  <c:v>82.593000000000004</c:v>
                </c:pt>
                <c:pt idx="17231">
                  <c:v>82.557000000000002</c:v>
                </c:pt>
                <c:pt idx="17232">
                  <c:v>82.569000000000003</c:v>
                </c:pt>
                <c:pt idx="17233">
                  <c:v>82.543999999999997</c:v>
                </c:pt>
                <c:pt idx="17234">
                  <c:v>82.52</c:v>
                </c:pt>
                <c:pt idx="17235">
                  <c:v>82.531999999999996</c:v>
                </c:pt>
                <c:pt idx="17236">
                  <c:v>82.507999999999996</c:v>
                </c:pt>
                <c:pt idx="17237">
                  <c:v>82.52</c:v>
                </c:pt>
                <c:pt idx="17238">
                  <c:v>82.507999999999996</c:v>
                </c:pt>
                <c:pt idx="17239">
                  <c:v>82.507999999999996</c:v>
                </c:pt>
                <c:pt idx="17240">
                  <c:v>82.507999999999996</c:v>
                </c:pt>
                <c:pt idx="17241">
                  <c:v>82.507999999999996</c:v>
                </c:pt>
                <c:pt idx="17242">
                  <c:v>82.52</c:v>
                </c:pt>
                <c:pt idx="17243">
                  <c:v>82.52</c:v>
                </c:pt>
                <c:pt idx="17244">
                  <c:v>82.483000000000004</c:v>
                </c:pt>
                <c:pt idx="17245">
                  <c:v>82.459000000000003</c:v>
                </c:pt>
                <c:pt idx="17246">
                  <c:v>82.447000000000003</c:v>
                </c:pt>
                <c:pt idx="17247">
                  <c:v>82.447000000000003</c:v>
                </c:pt>
                <c:pt idx="17248">
                  <c:v>82.421999999999997</c:v>
                </c:pt>
                <c:pt idx="17249">
                  <c:v>82.397999999999996</c:v>
                </c:pt>
                <c:pt idx="17250">
                  <c:v>82.385999999999996</c:v>
                </c:pt>
                <c:pt idx="17251">
                  <c:v>82.349000000000004</c:v>
                </c:pt>
                <c:pt idx="17252">
                  <c:v>82.349000000000004</c:v>
                </c:pt>
                <c:pt idx="17253">
                  <c:v>82.361000000000004</c:v>
                </c:pt>
                <c:pt idx="17254">
                  <c:v>82.337000000000003</c:v>
                </c:pt>
                <c:pt idx="17255">
                  <c:v>82.325000000000003</c:v>
                </c:pt>
                <c:pt idx="17256">
                  <c:v>82.311999999999998</c:v>
                </c:pt>
                <c:pt idx="17257">
                  <c:v>82.311999999999998</c:v>
                </c:pt>
                <c:pt idx="17258">
                  <c:v>82.3</c:v>
                </c:pt>
                <c:pt idx="17259">
                  <c:v>82.325000000000003</c:v>
                </c:pt>
                <c:pt idx="17260">
                  <c:v>82.3</c:v>
                </c:pt>
                <c:pt idx="17261">
                  <c:v>82.275999999999996</c:v>
                </c:pt>
                <c:pt idx="17262">
                  <c:v>82.287999999999997</c:v>
                </c:pt>
                <c:pt idx="17263">
                  <c:v>82.263999999999996</c:v>
                </c:pt>
                <c:pt idx="17264">
                  <c:v>82.251000000000005</c:v>
                </c:pt>
                <c:pt idx="17265">
                  <c:v>82.239000000000004</c:v>
                </c:pt>
                <c:pt idx="17266">
                  <c:v>82.239000000000004</c:v>
                </c:pt>
                <c:pt idx="17267">
                  <c:v>82.215000000000003</c:v>
                </c:pt>
                <c:pt idx="17268">
                  <c:v>82.263999999999996</c:v>
                </c:pt>
                <c:pt idx="17269">
                  <c:v>82.239000000000004</c:v>
                </c:pt>
                <c:pt idx="17270">
                  <c:v>82.251000000000005</c:v>
                </c:pt>
                <c:pt idx="17271">
                  <c:v>82.263999999999996</c:v>
                </c:pt>
                <c:pt idx="17272">
                  <c:v>82.263999999999996</c:v>
                </c:pt>
                <c:pt idx="17273">
                  <c:v>82.251000000000005</c:v>
                </c:pt>
                <c:pt idx="17274">
                  <c:v>82.325000000000003</c:v>
                </c:pt>
                <c:pt idx="17275">
                  <c:v>82.311999999999998</c:v>
                </c:pt>
                <c:pt idx="17276">
                  <c:v>82.349000000000004</c:v>
                </c:pt>
                <c:pt idx="17277">
                  <c:v>82.3</c:v>
                </c:pt>
                <c:pt idx="17278">
                  <c:v>82.325000000000003</c:v>
                </c:pt>
                <c:pt idx="17279">
                  <c:v>82.373000000000005</c:v>
                </c:pt>
                <c:pt idx="17280">
                  <c:v>82.361000000000004</c:v>
                </c:pt>
                <c:pt idx="17281">
                  <c:v>82.373000000000005</c:v>
                </c:pt>
                <c:pt idx="17282">
                  <c:v>82.373000000000005</c:v>
                </c:pt>
                <c:pt idx="17283">
                  <c:v>82.373000000000005</c:v>
                </c:pt>
                <c:pt idx="17284">
                  <c:v>82.397999999999996</c:v>
                </c:pt>
                <c:pt idx="17285">
                  <c:v>82.361000000000004</c:v>
                </c:pt>
                <c:pt idx="17286">
                  <c:v>82.349000000000004</c:v>
                </c:pt>
                <c:pt idx="17287">
                  <c:v>82.373000000000005</c:v>
                </c:pt>
                <c:pt idx="17288">
                  <c:v>82.397999999999996</c:v>
                </c:pt>
                <c:pt idx="17289">
                  <c:v>82.385999999999996</c:v>
                </c:pt>
                <c:pt idx="17290">
                  <c:v>82.41</c:v>
                </c:pt>
                <c:pt idx="17291">
                  <c:v>82.397999999999996</c:v>
                </c:pt>
                <c:pt idx="17292">
                  <c:v>82.433999999999997</c:v>
                </c:pt>
                <c:pt idx="17293">
                  <c:v>82.433999999999997</c:v>
                </c:pt>
                <c:pt idx="17294">
                  <c:v>82.459000000000003</c:v>
                </c:pt>
                <c:pt idx="17295">
                  <c:v>82.495000000000005</c:v>
                </c:pt>
                <c:pt idx="17296">
                  <c:v>82.507999999999996</c:v>
                </c:pt>
                <c:pt idx="17297">
                  <c:v>82.52</c:v>
                </c:pt>
                <c:pt idx="17298">
                  <c:v>82.531999999999996</c:v>
                </c:pt>
                <c:pt idx="17299">
                  <c:v>82.52</c:v>
                </c:pt>
                <c:pt idx="17300">
                  <c:v>82.543999999999997</c:v>
                </c:pt>
                <c:pt idx="17301">
                  <c:v>82.557000000000002</c:v>
                </c:pt>
                <c:pt idx="17302">
                  <c:v>82.569000000000003</c:v>
                </c:pt>
                <c:pt idx="17303">
                  <c:v>82.557000000000002</c:v>
                </c:pt>
                <c:pt idx="17304">
                  <c:v>82.581000000000003</c:v>
                </c:pt>
                <c:pt idx="17305">
                  <c:v>82.569000000000003</c:v>
                </c:pt>
                <c:pt idx="17306">
                  <c:v>82.593000000000004</c:v>
                </c:pt>
                <c:pt idx="17307">
                  <c:v>82.63</c:v>
                </c:pt>
                <c:pt idx="17308">
                  <c:v>82.617999999999995</c:v>
                </c:pt>
                <c:pt idx="17309">
                  <c:v>82.63</c:v>
                </c:pt>
                <c:pt idx="17310">
                  <c:v>82.593000000000004</c:v>
                </c:pt>
                <c:pt idx="17311">
                  <c:v>82.605000000000004</c:v>
                </c:pt>
                <c:pt idx="17312">
                  <c:v>82.593000000000004</c:v>
                </c:pt>
                <c:pt idx="17313">
                  <c:v>82.581000000000003</c:v>
                </c:pt>
                <c:pt idx="17314">
                  <c:v>82.593000000000004</c:v>
                </c:pt>
                <c:pt idx="17315">
                  <c:v>82.543999999999997</c:v>
                </c:pt>
                <c:pt idx="17316">
                  <c:v>82.557000000000002</c:v>
                </c:pt>
                <c:pt idx="17317">
                  <c:v>82.531999999999996</c:v>
                </c:pt>
                <c:pt idx="17318">
                  <c:v>82.531999999999996</c:v>
                </c:pt>
                <c:pt idx="17319">
                  <c:v>82.495000000000005</c:v>
                </c:pt>
                <c:pt idx="17320">
                  <c:v>82.447000000000003</c:v>
                </c:pt>
                <c:pt idx="17321">
                  <c:v>82.421999999999997</c:v>
                </c:pt>
                <c:pt idx="17322">
                  <c:v>82.41</c:v>
                </c:pt>
                <c:pt idx="17323">
                  <c:v>82.433999999999997</c:v>
                </c:pt>
                <c:pt idx="17324">
                  <c:v>82.421999999999997</c:v>
                </c:pt>
                <c:pt idx="17325">
                  <c:v>82.385999999999996</c:v>
                </c:pt>
                <c:pt idx="17326">
                  <c:v>82.349000000000004</c:v>
                </c:pt>
                <c:pt idx="17327">
                  <c:v>82.361000000000004</c:v>
                </c:pt>
                <c:pt idx="17328">
                  <c:v>82.373000000000005</c:v>
                </c:pt>
                <c:pt idx="17329">
                  <c:v>82.337000000000003</c:v>
                </c:pt>
                <c:pt idx="17330">
                  <c:v>82.349000000000004</c:v>
                </c:pt>
                <c:pt idx="17331">
                  <c:v>82.337000000000003</c:v>
                </c:pt>
                <c:pt idx="17332">
                  <c:v>82.311999999999998</c:v>
                </c:pt>
                <c:pt idx="17333">
                  <c:v>82.3</c:v>
                </c:pt>
                <c:pt idx="17334">
                  <c:v>82.275999999999996</c:v>
                </c:pt>
                <c:pt idx="17335">
                  <c:v>82.287999999999997</c:v>
                </c:pt>
                <c:pt idx="17336">
                  <c:v>82.239000000000004</c:v>
                </c:pt>
                <c:pt idx="17337">
                  <c:v>82.227000000000004</c:v>
                </c:pt>
                <c:pt idx="17338">
                  <c:v>82.251000000000005</c:v>
                </c:pt>
                <c:pt idx="17339">
                  <c:v>82.239000000000004</c:v>
                </c:pt>
                <c:pt idx="17340">
                  <c:v>82.239000000000004</c:v>
                </c:pt>
                <c:pt idx="17341">
                  <c:v>82.287999999999997</c:v>
                </c:pt>
                <c:pt idx="17342">
                  <c:v>82.263999999999996</c:v>
                </c:pt>
                <c:pt idx="17343">
                  <c:v>82.275999999999996</c:v>
                </c:pt>
                <c:pt idx="17344">
                  <c:v>82.287999999999997</c:v>
                </c:pt>
                <c:pt idx="17345">
                  <c:v>82.275999999999996</c:v>
                </c:pt>
                <c:pt idx="17346">
                  <c:v>82.275999999999996</c:v>
                </c:pt>
                <c:pt idx="17347">
                  <c:v>82.275999999999996</c:v>
                </c:pt>
                <c:pt idx="17348">
                  <c:v>82.215000000000003</c:v>
                </c:pt>
                <c:pt idx="17349">
                  <c:v>82.215000000000003</c:v>
                </c:pt>
                <c:pt idx="17350">
                  <c:v>82.19</c:v>
                </c:pt>
                <c:pt idx="17351">
                  <c:v>82.19</c:v>
                </c:pt>
                <c:pt idx="17352">
                  <c:v>82.129000000000005</c:v>
                </c:pt>
                <c:pt idx="17353">
                  <c:v>82.129000000000005</c:v>
                </c:pt>
                <c:pt idx="17354">
                  <c:v>82.093000000000004</c:v>
                </c:pt>
                <c:pt idx="17355">
                  <c:v>82.08</c:v>
                </c:pt>
                <c:pt idx="17356">
                  <c:v>82.043999999999997</c:v>
                </c:pt>
                <c:pt idx="17357">
                  <c:v>82.055999999999997</c:v>
                </c:pt>
                <c:pt idx="17358">
                  <c:v>82.067999999999998</c:v>
                </c:pt>
                <c:pt idx="17359">
                  <c:v>82.105000000000004</c:v>
                </c:pt>
                <c:pt idx="17360">
                  <c:v>82.043999999999997</c:v>
                </c:pt>
                <c:pt idx="17361">
                  <c:v>82.067999999999998</c:v>
                </c:pt>
                <c:pt idx="17362">
                  <c:v>82.08</c:v>
                </c:pt>
                <c:pt idx="17363">
                  <c:v>82.093000000000004</c:v>
                </c:pt>
                <c:pt idx="17364">
                  <c:v>82.08</c:v>
                </c:pt>
                <c:pt idx="17365">
                  <c:v>82.105000000000004</c:v>
                </c:pt>
                <c:pt idx="17366">
                  <c:v>82.055999999999997</c:v>
                </c:pt>
                <c:pt idx="17367">
                  <c:v>82.067999999999998</c:v>
                </c:pt>
                <c:pt idx="17368">
                  <c:v>82.093000000000004</c:v>
                </c:pt>
                <c:pt idx="17369">
                  <c:v>82.043999999999997</c:v>
                </c:pt>
                <c:pt idx="17370">
                  <c:v>82.08</c:v>
                </c:pt>
                <c:pt idx="17371">
                  <c:v>82.093000000000004</c:v>
                </c:pt>
                <c:pt idx="17372">
                  <c:v>82.08</c:v>
                </c:pt>
                <c:pt idx="17373">
                  <c:v>82.117000000000004</c:v>
                </c:pt>
                <c:pt idx="17374">
                  <c:v>82.129000000000005</c:v>
                </c:pt>
                <c:pt idx="17375">
                  <c:v>82.141000000000005</c:v>
                </c:pt>
                <c:pt idx="17376">
                  <c:v>82.19</c:v>
                </c:pt>
                <c:pt idx="17377">
                  <c:v>82.201999999999998</c:v>
                </c:pt>
                <c:pt idx="17378">
                  <c:v>82.215000000000003</c:v>
                </c:pt>
                <c:pt idx="17379">
                  <c:v>82.227000000000004</c:v>
                </c:pt>
                <c:pt idx="17380">
                  <c:v>82.201999999999998</c:v>
                </c:pt>
                <c:pt idx="17381">
                  <c:v>82.201999999999998</c:v>
                </c:pt>
                <c:pt idx="17382">
                  <c:v>82.165999999999997</c:v>
                </c:pt>
                <c:pt idx="17383">
                  <c:v>82.177999999999997</c:v>
                </c:pt>
                <c:pt idx="17384">
                  <c:v>82.153999999999996</c:v>
                </c:pt>
                <c:pt idx="17385">
                  <c:v>82.129000000000005</c:v>
                </c:pt>
                <c:pt idx="17386">
                  <c:v>82.117000000000004</c:v>
                </c:pt>
                <c:pt idx="17387">
                  <c:v>82.093000000000004</c:v>
                </c:pt>
                <c:pt idx="17388">
                  <c:v>82.117000000000004</c:v>
                </c:pt>
                <c:pt idx="17389">
                  <c:v>82.129000000000005</c:v>
                </c:pt>
                <c:pt idx="17390">
                  <c:v>82.129000000000005</c:v>
                </c:pt>
                <c:pt idx="17391">
                  <c:v>82.177999999999997</c:v>
                </c:pt>
                <c:pt idx="17392">
                  <c:v>82.19</c:v>
                </c:pt>
                <c:pt idx="17393">
                  <c:v>82.239000000000004</c:v>
                </c:pt>
                <c:pt idx="17394">
                  <c:v>82.239000000000004</c:v>
                </c:pt>
                <c:pt idx="17395">
                  <c:v>82.311999999999998</c:v>
                </c:pt>
                <c:pt idx="17396">
                  <c:v>82.3</c:v>
                </c:pt>
                <c:pt idx="17397">
                  <c:v>82.337000000000003</c:v>
                </c:pt>
                <c:pt idx="17398">
                  <c:v>82.325000000000003</c:v>
                </c:pt>
                <c:pt idx="17399">
                  <c:v>82.337000000000003</c:v>
                </c:pt>
                <c:pt idx="17400">
                  <c:v>82.325000000000003</c:v>
                </c:pt>
                <c:pt idx="17401">
                  <c:v>82.349000000000004</c:v>
                </c:pt>
                <c:pt idx="17402">
                  <c:v>82.3</c:v>
                </c:pt>
                <c:pt idx="17403">
                  <c:v>82.275999999999996</c:v>
                </c:pt>
                <c:pt idx="17404">
                  <c:v>82.325000000000003</c:v>
                </c:pt>
                <c:pt idx="17405">
                  <c:v>82.311999999999998</c:v>
                </c:pt>
                <c:pt idx="17406">
                  <c:v>82.3</c:v>
                </c:pt>
                <c:pt idx="17407">
                  <c:v>82.325000000000003</c:v>
                </c:pt>
                <c:pt idx="17408">
                  <c:v>82.311999999999998</c:v>
                </c:pt>
                <c:pt idx="17409">
                  <c:v>82.263999999999996</c:v>
                </c:pt>
                <c:pt idx="17410">
                  <c:v>82.287999999999997</c:v>
                </c:pt>
                <c:pt idx="17411">
                  <c:v>82.263999999999996</c:v>
                </c:pt>
                <c:pt idx="17412">
                  <c:v>82.227000000000004</c:v>
                </c:pt>
                <c:pt idx="17413">
                  <c:v>82.215000000000003</c:v>
                </c:pt>
                <c:pt idx="17414">
                  <c:v>82.153999999999996</c:v>
                </c:pt>
                <c:pt idx="17415">
                  <c:v>82.117000000000004</c:v>
                </c:pt>
                <c:pt idx="17416">
                  <c:v>82.067999999999998</c:v>
                </c:pt>
                <c:pt idx="17417">
                  <c:v>81.983000000000004</c:v>
                </c:pt>
                <c:pt idx="17418">
                  <c:v>81.921999999999997</c:v>
                </c:pt>
                <c:pt idx="17419">
                  <c:v>81.873000000000005</c:v>
                </c:pt>
                <c:pt idx="17420">
                  <c:v>81.847999999999999</c:v>
                </c:pt>
                <c:pt idx="17421">
                  <c:v>81.811999999999998</c:v>
                </c:pt>
                <c:pt idx="17422">
                  <c:v>81.763000000000005</c:v>
                </c:pt>
                <c:pt idx="17423">
                  <c:v>81.8</c:v>
                </c:pt>
                <c:pt idx="17424">
                  <c:v>81.775000000000006</c:v>
                </c:pt>
                <c:pt idx="17425">
                  <c:v>81.775000000000006</c:v>
                </c:pt>
                <c:pt idx="17426">
                  <c:v>81.775000000000006</c:v>
                </c:pt>
                <c:pt idx="17427">
                  <c:v>81.787000000000006</c:v>
                </c:pt>
                <c:pt idx="17428">
                  <c:v>81.775000000000006</c:v>
                </c:pt>
                <c:pt idx="17429">
                  <c:v>81.763000000000005</c:v>
                </c:pt>
                <c:pt idx="17430">
                  <c:v>81.775000000000006</c:v>
                </c:pt>
                <c:pt idx="17431">
                  <c:v>81.751000000000005</c:v>
                </c:pt>
                <c:pt idx="17432">
                  <c:v>81.739000000000004</c:v>
                </c:pt>
                <c:pt idx="17433">
                  <c:v>81.701999999999998</c:v>
                </c:pt>
                <c:pt idx="17434">
                  <c:v>81.701999999999998</c:v>
                </c:pt>
                <c:pt idx="17435">
                  <c:v>81.713999999999999</c:v>
                </c:pt>
                <c:pt idx="17436">
                  <c:v>81.677999999999997</c:v>
                </c:pt>
                <c:pt idx="17437">
                  <c:v>81.701999999999998</c:v>
                </c:pt>
                <c:pt idx="17438">
                  <c:v>81.713999999999999</c:v>
                </c:pt>
                <c:pt idx="17439">
                  <c:v>81.739000000000004</c:v>
                </c:pt>
                <c:pt idx="17440">
                  <c:v>81.751000000000005</c:v>
                </c:pt>
                <c:pt idx="17441">
                  <c:v>81.787000000000006</c:v>
                </c:pt>
                <c:pt idx="17442">
                  <c:v>81.823999999999998</c:v>
                </c:pt>
                <c:pt idx="17443">
                  <c:v>81.847999999999999</c:v>
                </c:pt>
                <c:pt idx="17444">
                  <c:v>81.873000000000005</c:v>
                </c:pt>
                <c:pt idx="17445">
                  <c:v>81.861000000000004</c:v>
                </c:pt>
                <c:pt idx="17446">
                  <c:v>81.847999999999999</c:v>
                </c:pt>
                <c:pt idx="17447">
                  <c:v>81.861000000000004</c:v>
                </c:pt>
                <c:pt idx="17448">
                  <c:v>81.823999999999998</c:v>
                </c:pt>
                <c:pt idx="17449">
                  <c:v>81.811999999999998</c:v>
                </c:pt>
                <c:pt idx="17450">
                  <c:v>81.787000000000006</c:v>
                </c:pt>
                <c:pt idx="17451">
                  <c:v>81.787000000000006</c:v>
                </c:pt>
                <c:pt idx="17452">
                  <c:v>81.775000000000006</c:v>
                </c:pt>
                <c:pt idx="17453">
                  <c:v>81.8</c:v>
                </c:pt>
                <c:pt idx="17454">
                  <c:v>81.763000000000005</c:v>
                </c:pt>
                <c:pt idx="17455">
                  <c:v>81.811999999999998</c:v>
                </c:pt>
                <c:pt idx="17456">
                  <c:v>81.847999999999999</c:v>
                </c:pt>
                <c:pt idx="17457">
                  <c:v>81.861000000000004</c:v>
                </c:pt>
                <c:pt idx="17458">
                  <c:v>81.945999999999998</c:v>
                </c:pt>
                <c:pt idx="17459">
                  <c:v>81.983000000000004</c:v>
                </c:pt>
                <c:pt idx="17460">
                  <c:v>81.995000000000005</c:v>
                </c:pt>
                <c:pt idx="17461">
                  <c:v>82.043999999999997</c:v>
                </c:pt>
                <c:pt idx="17462">
                  <c:v>82.055999999999997</c:v>
                </c:pt>
                <c:pt idx="17463">
                  <c:v>82.08</c:v>
                </c:pt>
                <c:pt idx="17464">
                  <c:v>82.117000000000004</c:v>
                </c:pt>
                <c:pt idx="17465">
                  <c:v>82.129000000000005</c:v>
                </c:pt>
                <c:pt idx="17466">
                  <c:v>82.129000000000005</c:v>
                </c:pt>
                <c:pt idx="17467">
                  <c:v>82.141000000000005</c:v>
                </c:pt>
                <c:pt idx="17468">
                  <c:v>82.153999999999996</c:v>
                </c:pt>
                <c:pt idx="17469">
                  <c:v>82.129000000000005</c:v>
                </c:pt>
                <c:pt idx="17470">
                  <c:v>82.19</c:v>
                </c:pt>
                <c:pt idx="17471">
                  <c:v>82.215000000000003</c:v>
                </c:pt>
                <c:pt idx="17472">
                  <c:v>82.239000000000004</c:v>
                </c:pt>
                <c:pt idx="17473">
                  <c:v>82.263999999999996</c:v>
                </c:pt>
                <c:pt idx="17474">
                  <c:v>82.287999999999997</c:v>
                </c:pt>
                <c:pt idx="17475">
                  <c:v>82.311999999999998</c:v>
                </c:pt>
                <c:pt idx="17476">
                  <c:v>82.311999999999998</c:v>
                </c:pt>
                <c:pt idx="17477">
                  <c:v>82.337000000000003</c:v>
                </c:pt>
                <c:pt idx="17478">
                  <c:v>82.325000000000003</c:v>
                </c:pt>
                <c:pt idx="17479">
                  <c:v>82.325000000000003</c:v>
                </c:pt>
                <c:pt idx="17480">
                  <c:v>82.337000000000003</c:v>
                </c:pt>
                <c:pt idx="17481">
                  <c:v>82.275999999999996</c:v>
                </c:pt>
                <c:pt idx="17482">
                  <c:v>82.251000000000005</c:v>
                </c:pt>
                <c:pt idx="17483">
                  <c:v>82.239000000000004</c:v>
                </c:pt>
                <c:pt idx="17484">
                  <c:v>82.239000000000004</c:v>
                </c:pt>
                <c:pt idx="17485">
                  <c:v>82.19</c:v>
                </c:pt>
                <c:pt idx="17486">
                  <c:v>82.215000000000003</c:v>
                </c:pt>
                <c:pt idx="17487">
                  <c:v>82.215000000000003</c:v>
                </c:pt>
                <c:pt idx="17488">
                  <c:v>82.227000000000004</c:v>
                </c:pt>
                <c:pt idx="17489">
                  <c:v>82.215000000000003</c:v>
                </c:pt>
                <c:pt idx="17490">
                  <c:v>82.275999999999996</c:v>
                </c:pt>
                <c:pt idx="17491">
                  <c:v>82.275999999999996</c:v>
                </c:pt>
                <c:pt idx="17492">
                  <c:v>82.3</c:v>
                </c:pt>
                <c:pt idx="17493">
                  <c:v>82.325000000000003</c:v>
                </c:pt>
                <c:pt idx="17494">
                  <c:v>82.337000000000003</c:v>
                </c:pt>
                <c:pt idx="17495">
                  <c:v>82.337000000000003</c:v>
                </c:pt>
                <c:pt idx="17496">
                  <c:v>82.361000000000004</c:v>
                </c:pt>
                <c:pt idx="17497">
                  <c:v>82.361000000000004</c:v>
                </c:pt>
                <c:pt idx="17498">
                  <c:v>82.337000000000003</c:v>
                </c:pt>
                <c:pt idx="17499">
                  <c:v>82.287999999999997</c:v>
                </c:pt>
                <c:pt idx="17500">
                  <c:v>82.263999999999996</c:v>
                </c:pt>
                <c:pt idx="17501">
                  <c:v>82.287999999999997</c:v>
                </c:pt>
                <c:pt idx="17502">
                  <c:v>82.227000000000004</c:v>
                </c:pt>
                <c:pt idx="17503">
                  <c:v>82.263999999999996</c:v>
                </c:pt>
                <c:pt idx="17504">
                  <c:v>82.251000000000005</c:v>
                </c:pt>
                <c:pt idx="17505">
                  <c:v>82.263999999999996</c:v>
                </c:pt>
                <c:pt idx="17506">
                  <c:v>82.251000000000005</c:v>
                </c:pt>
                <c:pt idx="17507">
                  <c:v>82.275999999999996</c:v>
                </c:pt>
                <c:pt idx="17508">
                  <c:v>82.263999999999996</c:v>
                </c:pt>
                <c:pt idx="17509">
                  <c:v>82.287999999999997</c:v>
                </c:pt>
                <c:pt idx="17510">
                  <c:v>82.239000000000004</c:v>
                </c:pt>
                <c:pt idx="17511">
                  <c:v>82.215000000000003</c:v>
                </c:pt>
                <c:pt idx="17512">
                  <c:v>82.201999999999998</c:v>
                </c:pt>
                <c:pt idx="17513">
                  <c:v>82.165999999999997</c:v>
                </c:pt>
                <c:pt idx="17514">
                  <c:v>82.129000000000005</c:v>
                </c:pt>
                <c:pt idx="17515">
                  <c:v>82.043999999999997</c:v>
                </c:pt>
                <c:pt idx="17516">
                  <c:v>82.019000000000005</c:v>
                </c:pt>
                <c:pt idx="17517">
                  <c:v>81.957999999999998</c:v>
                </c:pt>
                <c:pt idx="17518">
                  <c:v>81.971000000000004</c:v>
                </c:pt>
                <c:pt idx="17519">
                  <c:v>81.91</c:v>
                </c:pt>
                <c:pt idx="17520">
                  <c:v>81.897000000000006</c:v>
                </c:pt>
                <c:pt idx="17521">
                  <c:v>81.91</c:v>
                </c:pt>
                <c:pt idx="17522">
                  <c:v>81.933999999999997</c:v>
                </c:pt>
                <c:pt idx="17523">
                  <c:v>81.957999999999998</c:v>
                </c:pt>
                <c:pt idx="17524">
                  <c:v>81.983000000000004</c:v>
                </c:pt>
                <c:pt idx="17525">
                  <c:v>81.983000000000004</c:v>
                </c:pt>
                <c:pt idx="17526">
                  <c:v>81.983000000000004</c:v>
                </c:pt>
                <c:pt idx="17527">
                  <c:v>81.995000000000005</c:v>
                </c:pt>
                <c:pt idx="17528">
                  <c:v>81.983000000000004</c:v>
                </c:pt>
                <c:pt idx="17529">
                  <c:v>81.957999999999998</c:v>
                </c:pt>
                <c:pt idx="17530">
                  <c:v>81.933999999999997</c:v>
                </c:pt>
                <c:pt idx="17531">
                  <c:v>81.897000000000006</c:v>
                </c:pt>
                <c:pt idx="17532">
                  <c:v>81.861000000000004</c:v>
                </c:pt>
                <c:pt idx="17533">
                  <c:v>81.835999999999999</c:v>
                </c:pt>
                <c:pt idx="17534">
                  <c:v>81.8</c:v>
                </c:pt>
                <c:pt idx="17535">
                  <c:v>81.811999999999998</c:v>
                </c:pt>
                <c:pt idx="17536">
                  <c:v>81.823999999999998</c:v>
                </c:pt>
                <c:pt idx="17537">
                  <c:v>81.897000000000006</c:v>
                </c:pt>
                <c:pt idx="17538">
                  <c:v>81.861000000000004</c:v>
                </c:pt>
                <c:pt idx="17539">
                  <c:v>81.885000000000005</c:v>
                </c:pt>
                <c:pt idx="17540">
                  <c:v>81.921999999999997</c:v>
                </c:pt>
                <c:pt idx="17541">
                  <c:v>81.957999999999998</c:v>
                </c:pt>
                <c:pt idx="17542">
                  <c:v>81.983000000000004</c:v>
                </c:pt>
                <c:pt idx="17543">
                  <c:v>81.995000000000005</c:v>
                </c:pt>
                <c:pt idx="17544">
                  <c:v>81.995000000000005</c:v>
                </c:pt>
                <c:pt idx="17545">
                  <c:v>82.007000000000005</c:v>
                </c:pt>
                <c:pt idx="17546">
                  <c:v>81.933999999999997</c:v>
                </c:pt>
                <c:pt idx="17547">
                  <c:v>81.933999999999997</c:v>
                </c:pt>
                <c:pt idx="17548">
                  <c:v>81.91</c:v>
                </c:pt>
                <c:pt idx="17549">
                  <c:v>81.873000000000005</c:v>
                </c:pt>
                <c:pt idx="17550">
                  <c:v>81.885000000000005</c:v>
                </c:pt>
                <c:pt idx="17551">
                  <c:v>81.861000000000004</c:v>
                </c:pt>
                <c:pt idx="17552">
                  <c:v>81.897000000000006</c:v>
                </c:pt>
                <c:pt idx="17553">
                  <c:v>81.897000000000006</c:v>
                </c:pt>
                <c:pt idx="17554">
                  <c:v>81.91</c:v>
                </c:pt>
                <c:pt idx="17555">
                  <c:v>81.957999999999998</c:v>
                </c:pt>
                <c:pt idx="17556">
                  <c:v>81.983000000000004</c:v>
                </c:pt>
                <c:pt idx="17557">
                  <c:v>82.019000000000005</c:v>
                </c:pt>
                <c:pt idx="17558">
                  <c:v>82.055999999999997</c:v>
                </c:pt>
                <c:pt idx="17559">
                  <c:v>82.067999999999998</c:v>
                </c:pt>
                <c:pt idx="17560">
                  <c:v>82.105000000000004</c:v>
                </c:pt>
                <c:pt idx="17561">
                  <c:v>82.117000000000004</c:v>
                </c:pt>
                <c:pt idx="17562">
                  <c:v>82.08</c:v>
                </c:pt>
                <c:pt idx="17563">
                  <c:v>82.043999999999997</c:v>
                </c:pt>
                <c:pt idx="17564">
                  <c:v>82.055999999999997</c:v>
                </c:pt>
                <c:pt idx="17565">
                  <c:v>82.031999999999996</c:v>
                </c:pt>
                <c:pt idx="17566">
                  <c:v>82.043999999999997</c:v>
                </c:pt>
                <c:pt idx="17567">
                  <c:v>82.08</c:v>
                </c:pt>
                <c:pt idx="17568">
                  <c:v>82.067999999999998</c:v>
                </c:pt>
                <c:pt idx="17569">
                  <c:v>82.105000000000004</c:v>
                </c:pt>
                <c:pt idx="17570">
                  <c:v>82.117000000000004</c:v>
                </c:pt>
                <c:pt idx="17571">
                  <c:v>82.129000000000005</c:v>
                </c:pt>
                <c:pt idx="17572">
                  <c:v>82.215000000000003</c:v>
                </c:pt>
                <c:pt idx="17573">
                  <c:v>82.263999999999996</c:v>
                </c:pt>
                <c:pt idx="17574">
                  <c:v>82.275999999999996</c:v>
                </c:pt>
                <c:pt idx="17575">
                  <c:v>82.3</c:v>
                </c:pt>
                <c:pt idx="17576">
                  <c:v>82.311999999999998</c:v>
                </c:pt>
                <c:pt idx="17577">
                  <c:v>82.287999999999997</c:v>
                </c:pt>
                <c:pt idx="17578">
                  <c:v>82.3</c:v>
                </c:pt>
                <c:pt idx="17579">
                  <c:v>82.3</c:v>
                </c:pt>
                <c:pt idx="17580">
                  <c:v>82.263999999999996</c:v>
                </c:pt>
                <c:pt idx="17581">
                  <c:v>82.239000000000004</c:v>
                </c:pt>
                <c:pt idx="17582">
                  <c:v>82.201999999999998</c:v>
                </c:pt>
                <c:pt idx="17583">
                  <c:v>82.215000000000003</c:v>
                </c:pt>
                <c:pt idx="17584">
                  <c:v>82.177999999999997</c:v>
                </c:pt>
                <c:pt idx="17585">
                  <c:v>82.177999999999997</c:v>
                </c:pt>
                <c:pt idx="17586">
                  <c:v>82.19</c:v>
                </c:pt>
                <c:pt idx="17587">
                  <c:v>82.215000000000003</c:v>
                </c:pt>
                <c:pt idx="17588">
                  <c:v>82.275999999999996</c:v>
                </c:pt>
                <c:pt idx="17589">
                  <c:v>82.275999999999996</c:v>
                </c:pt>
                <c:pt idx="17590">
                  <c:v>82.287999999999997</c:v>
                </c:pt>
                <c:pt idx="17591">
                  <c:v>82.325000000000003</c:v>
                </c:pt>
                <c:pt idx="17592">
                  <c:v>82.349000000000004</c:v>
                </c:pt>
                <c:pt idx="17593">
                  <c:v>82.373000000000005</c:v>
                </c:pt>
                <c:pt idx="17594">
                  <c:v>82.349000000000004</c:v>
                </c:pt>
                <c:pt idx="17595">
                  <c:v>82.373000000000005</c:v>
                </c:pt>
                <c:pt idx="17596">
                  <c:v>82.325000000000003</c:v>
                </c:pt>
                <c:pt idx="17597">
                  <c:v>82.287999999999997</c:v>
                </c:pt>
                <c:pt idx="17598">
                  <c:v>82.275999999999996</c:v>
                </c:pt>
                <c:pt idx="17599">
                  <c:v>82.239000000000004</c:v>
                </c:pt>
                <c:pt idx="17600">
                  <c:v>82.227000000000004</c:v>
                </c:pt>
                <c:pt idx="17601">
                  <c:v>82.251000000000005</c:v>
                </c:pt>
                <c:pt idx="17602">
                  <c:v>82.239000000000004</c:v>
                </c:pt>
                <c:pt idx="17603">
                  <c:v>82.239000000000004</c:v>
                </c:pt>
                <c:pt idx="17604">
                  <c:v>82.263999999999996</c:v>
                </c:pt>
                <c:pt idx="17605">
                  <c:v>82.275999999999996</c:v>
                </c:pt>
                <c:pt idx="17606">
                  <c:v>82.287999999999997</c:v>
                </c:pt>
                <c:pt idx="17607">
                  <c:v>82.311999999999998</c:v>
                </c:pt>
                <c:pt idx="17608">
                  <c:v>82.311999999999998</c:v>
                </c:pt>
                <c:pt idx="17609">
                  <c:v>82.263999999999996</c:v>
                </c:pt>
                <c:pt idx="17610">
                  <c:v>82.227000000000004</c:v>
                </c:pt>
                <c:pt idx="17611">
                  <c:v>82.227000000000004</c:v>
                </c:pt>
                <c:pt idx="17612">
                  <c:v>82.165999999999997</c:v>
                </c:pt>
                <c:pt idx="17613">
                  <c:v>82.129000000000005</c:v>
                </c:pt>
                <c:pt idx="17614">
                  <c:v>82.08</c:v>
                </c:pt>
                <c:pt idx="17615">
                  <c:v>82.043999999999997</c:v>
                </c:pt>
                <c:pt idx="17616">
                  <c:v>82.043999999999997</c:v>
                </c:pt>
                <c:pt idx="17617">
                  <c:v>81.995000000000005</c:v>
                </c:pt>
                <c:pt idx="17618">
                  <c:v>81.957999999999998</c:v>
                </c:pt>
                <c:pt idx="17619">
                  <c:v>81.957999999999998</c:v>
                </c:pt>
                <c:pt idx="17620">
                  <c:v>81.983000000000004</c:v>
                </c:pt>
                <c:pt idx="17621">
                  <c:v>81.995000000000005</c:v>
                </c:pt>
                <c:pt idx="17622">
                  <c:v>81.983000000000004</c:v>
                </c:pt>
                <c:pt idx="17623">
                  <c:v>82.031999999999996</c:v>
                </c:pt>
                <c:pt idx="17624">
                  <c:v>82.043999999999997</c:v>
                </c:pt>
                <c:pt idx="17625">
                  <c:v>82.055999999999997</c:v>
                </c:pt>
                <c:pt idx="17626">
                  <c:v>82.043999999999997</c:v>
                </c:pt>
                <c:pt idx="17627">
                  <c:v>82.067999999999998</c:v>
                </c:pt>
                <c:pt idx="17628">
                  <c:v>82.055999999999997</c:v>
                </c:pt>
                <c:pt idx="17629">
                  <c:v>82.031999999999996</c:v>
                </c:pt>
                <c:pt idx="17630">
                  <c:v>81.983000000000004</c:v>
                </c:pt>
                <c:pt idx="17631">
                  <c:v>81.945999999999998</c:v>
                </c:pt>
                <c:pt idx="17632">
                  <c:v>81.933999999999997</c:v>
                </c:pt>
                <c:pt idx="17633">
                  <c:v>81.91</c:v>
                </c:pt>
                <c:pt idx="17634">
                  <c:v>81.91</c:v>
                </c:pt>
                <c:pt idx="17635">
                  <c:v>81.921999999999997</c:v>
                </c:pt>
                <c:pt idx="17636">
                  <c:v>81.897000000000006</c:v>
                </c:pt>
                <c:pt idx="17637">
                  <c:v>81.945999999999998</c:v>
                </c:pt>
                <c:pt idx="17638">
                  <c:v>81.957999999999998</c:v>
                </c:pt>
                <c:pt idx="17639">
                  <c:v>81.945999999999998</c:v>
                </c:pt>
                <c:pt idx="17640">
                  <c:v>81.983000000000004</c:v>
                </c:pt>
                <c:pt idx="17641">
                  <c:v>81.983000000000004</c:v>
                </c:pt>
                <c:pt idx="17642">
                  <c:v>81.983000000000004</c:v>
                </c:pt>
                <c:pt idx="17643">
                  <c:v>81.983000000000004</c:v>
                </c:pt>
                <c:pt idx="17644">
                  <c:v>81.971000000000004</c:v>
                </c:pt>
                <c:pt idx="17645">
                  <c:v>81.921999999999997</c:v>
                </c:pt>
                <c:pt idx="17646">
                  <c:v>81.921999999999997</c:v>
                </c:pt>
                <c:pt idx="17647">
                  <c:v>81.861000000000004</c:v>
                </c:pt>
                <c:pt idx="17648">
                  <c:v>81.897000000000006</c:v>
                </c:pt>
                <c:pt idx="17649">
                  <c:v>81.873000000000005</c:v>
                </c:pt>
                <c:pt idx="17650">
                  <c:v>81.897000000000006</c:v>
                </c:pt>
                <c:pt idx="17651">
                  <c:v>81.885000000000005</c:v>
                </c:pt>
                <c:pt idx="17652">
                  <c:v>81.933999999999997</c:v>
                </c:pt>
                <c:pt idx="17653">
                  <c:v>81.945999999999998</c:v>
                </c:pt>
                <c:pt idx="17654">
                  <c:v>81.957999999999998</c:v>
                </c:pt>
                <c:pt idx="17655">
                  <c:v>82.007000000000005</c:v>
                </c:pt>
                <c:pt idx="17656">
                  <c:v>82.031999999999996</c:v>
                </c:pt>
                <c:pt idx="17657">
                  <c:v>82.105000000000004</c:v>
                </c:pt>
                <c:pt idx="17658">
                  <c:v>82.117000000000004</c:v>
                </c:pt>
                <c:pt idx="17659">
                  <c:v>82.129000000000005</c:v>
                </c:pt>
                <c:pt idx="17660">
                  <c:v>82.141000000000005</c:v>
                </c:pt>
                <c:pt idx="17661">
                  <c:v>82.129000000000005</c:v>
                </c:pt>
                <c:pt idx="17662">
                  <c:v>82.105000000000004</c:v>
                </c:pt>
                <c:pt idx="17663">
                  <c:v>82.117000000000004</c:v>
                </c:pt>
                <c:pt idx="17664">
                  <c:v>82.105000000000004</c:v>
                </c:pt>
                <c:pt idx="17665">
                  <c:v>82.093000000000004</c:v>
                </c:pt>
                <c:pt idx="17666">
                  <c:v>82.055999999999997</c:v>
                </c:pt>
                <c:pt idx="17667">
                  <c:v>82.08</c:v>
                </c:pt>
                <c:pt idx="17668">
                  <c:v>82.067999999999998</c:v>
                </c:pt>
                <c:pt idx="17669">
                  <c:v>82.117000000000004</c:v>
                </c:pt>
                <c:pt idx="17670">
                  <c:v>82.153999999999996</c:v>
                </c:pt>
                <c:pt idx="17671">
                  <c:v>82.177999999999997</c:v>
                </c:pt>
                <c:pt idx="17672">
                  <c:v>82.227000000000004</c:v>
                </c:pt>
                <c:pt idx="17673">
                  <c:v>82.227000000000004</c:v>
                </c:pt>
                <c:pt idx="17674">
                  <c:v>82.275999999999996</c:v>
                </c:pt>
                <c:pt idx="17675">
                  <c:v>82.263999999999996</c:v>
                </c:pt>
                <c:pt idx="17676">
                  <c:v>82.263999999999996</c:v>
                </c:pt>
                <c:pt idx="17677">
                  <c:v>82.251000000000005</c:v>
                </c:pt>
                <c:pt idx="17678">
                  <c:v>82.287999999999997</c:v>
                </c:pt>
                <c:pt idx="17679">
                  <c:v>82.251000000000005</c:v>
                </c:pt>
                <c:pt idx="17680">
                  <c:v>82.227000000000004</c:v>
                </c:pt>
                <c:pt idx="17681">
                  <c:v>82.215000000000003</c:v>
                </c:pt>
                <c:pt idx="17682">
                  <c:v>82.227000000000004</c:v>
                </c:pt>
                <c:pt idx="17683">
                  <c:v>82.215000000000003</c:v>
                </c:pt>
                <c:pt idx="17684">
                  <c:v>82.201999999999998</c:v>
                </c:pt>
                <c:pt idx="17685">
                  <c:v>82.239000000000004</c:v>
                </c:pt>
                <c:pt idx="17686">
                  <c:v>82.251000000000005</c:v>
                </c:pt>
                <c:pt idx="17687">
                  <c:v>82.3</c:v>
                </c:pt>
                <c:pt idx="17688">
                  <c:v>82.349000000000004</c:v>
                </c:pt>
                <c:pt idx="17689">
                  <c:v>82.311999999999998</c:v>
                </c:pt>
                <c:pt idx="17690">
                  <c:v>82.349000000000004</c:v>
                </c:pt>
                <c:pt idx="17691">
                  <c:v>82.337000000000003</c:v>
                </c:pt>
                <c:pt idx="17692">
                  <c:v>82.349000000000004</c:v>
                </c:pt>
                <c:pt idx="17693">
                  <c:v>82.311999999999998</c:v>
                </c:pt>
                <c:pt idx="17694">
                  <c:v>82.3</c:v>
                </c:pt>
                <c:pt idx="17695">
                  <c:v>82.263999999999996</c:v>
                </c:pt>
                <c:pt idx="17696">
                  <c:v>82.275999999999996</c:v>
                </c:pt>
                <c:pt idx="17697">
                  <c:v>82.215000000000003</c:v>
                </c:pt>
                <c:pt idx="17698">
                  <c:v>82.19</c:v>
                </c:pt>
                <c:pt idx="17699">
                  <c:v>82.201999999999998</c:v>
                </c:pt>
                <c:pt idx="17700">
                  <c:v>82.19</c:v>
                </c:pt>
                <c:pt idx="17701">
                  <c:v>82.153999999999996</c:v>
                </c:pt>
                <c:pt idx="17702">
                  <c:v>82.177999999999997</c:v>
                </c:pt>
                <c:pt idx="17703">
                  <c:v>82.177999999999997</c:v>
                </c:pt>
                <c:pt idx="17704">
                  <c:v>82.177999999999997</c:v>
                </c:pt>
                <c:pt idx="17705">
                  <c:v>82.215000000000003</c:v>
                </c:pt>
                <c:pt idx="17706">
                  <c:v>82.19</c:v>
                </c:pt>
                <c:pt idx="17707">
                  <c:v>82.19</c:v>
                </c:pt>
                <c:pt idx="17708">
                  <c:v>82.215000000000003</c:v>
                </c:pt>
                <c:pt idx="17709">
                  <c:v>82.19</c:v>
                </c:pt>
                <c:pt idx="17710">
                  <c:v>82.177999999999997</c:v>
                </c:pt>
                <c:pt idx="17711">
                  <c:v>82.153999999999996</c:v>
                </c:pt>
                <c:pt idx="17712">
                  <c:v>82.129000000000005</c:v>
                </c:pt>
                <c:pt idx="17713">
                  <c:v>82.067999999999998</c:v>
                </c:pt>
                <c:pt idx="17714">
                  <c:v>82.055999999999997</c:v>
                </c:pt>
                <c:pt idx="17715">
                  <c:v>82.019000000000005</c:v>
                </c:pt>
                <c:pt idx="17716">
                  <c:v>81.995000000000005</c:v>
                </c:pt>
                <c:pt idx="17717">
                  <c:v>82.007000000000005</c:v>
                </c:pt>
                <c:pt idx="17718">
                  <c:v>82.007000000000005</c:v>
                </c:pt>
                <c:pt idx="17719">
                  <c:v>82.031999999999996</c:v>
                </c:pt>
                <c:pt idx="17720">
                  <c:v>81.995000000000005</c:v>
                </c:pt>
                <c:pt idx="17721">
                  <c:v>82.019000000000005</c:v>
                </c:pt>
                <c:pt idx="17722">
                  <c:v>82.031999999999996</c:v>
                </c:pt>
                <c:pt idx="17723">
                  <c:v>82.043999999999997</c:v>
                </c:pt>
                <c:pt idx="17724">
                  <c:v>82.007000000000005</c:v>
                </c:pt>
                <c:pt idx="17725">
                  <c:v>82.007000000000005</c:v>
                </c:pt>
                <c:pt idx="17726">
                  <c:v>82.007000000000005</c:v>
                </c:pt>
                <c:pt idx="17727">
                  <c:v>81.983000000000004</c:v>
                </c:pt>
                <c:pt idx="17728">
                  <c:v>81.971000000000004</c:v>
                </c:pt>
                <c:pt idx="17729">
                  <c:v>81.945999999999998</c:v>
                </c:pt>
                <c:pt idx="17730">
                  <c:v>81.933999999999997</c:v>
                </c:pt>
                <c:pt idx="17731">
                  <c:v>81.91</c:v>
                </c:pt>
                <c:pt idx="17732">
                  <c:v>81.897000000000006</c:v>
                </c:pt>
                <c:pt idx="17733">
                  <c:v>81.91</c:v>
                </c:pt>
                <c:pt idx="17734">
                  <c:v>81.897000000000006</c:v>
                </c:pt>
                <c:pt idx="17735">
                  <c:v>81.897000000000006</c:v>
                </c:pt>
                <c:pt idx="17736">
                  <c:v>81.921999999999997</c:v>
                </c:pt>
                <c:pt idx="17737">
                  <c:v>81.971000000000004</c:v>
                </c:pt>
                <c:pt idx="17738">
                  <c:v>81.983000000000004</c:v>
                </c:pt>
                <c:pt idx="17739">
                  <c:v>81.933999999999997</c:v>
                </c:pt>
                <c:pt idx="17740">
                  <c:v>81.995000000000005</c:v>
                </c:pt>
                <c:pt idx="17741">
                  <c:v>81.983000000000004</c:v>
                </c:pt>
                <c:pt idx="17742">
                  <c:v>81.983000000000004</c:v>
                </c:pt>
                <c:pt idx="17743">
                  <c:v>82.007000000000005</c:v>
                </c:pt>
                <c:pt idx="17744">
                  <c:v>81.971000000000004</c:v>
                </c:pt>
                <c:pt idx="17745">
                  <c:v>81.983000000000004</c:v>
                </c:pt>
                <c:pt idx="17746">
                  <c:v>81.971000000000004</c:v>
                </c:pt>
                <c:pt idx="17747">
                  <c:v>81.921999999999997</c:v>
                </c:pt>
                <c:pt idx="17748">
                  <c:v>81.945999999999998</c:v>
                </c:pt>
                <c:pt idx="17749">
                  <c:v>81.957999999999998</c:v>
                </c:pt>
                <c:pt idx="17750">
                  <c:v>81.971000000000004</c:v>
                </c:pt>
                <c:pt idx="17751">
                  <c:v>81.971000000000004</c:v>
                </c:pt>
                <c:pt idx="17752">
                  <c:v>81.995000000000005</c:v>
                </c:pt>
                <c:pt idx="17753">
                  <c:v>82.043999999999997</c:v>
                </c:pt>
                <c:pt idx="17754">
                  <c:v>82.019000000000005</c:v>
                </c:pt>
                <c:pt idx="17755">
                  <c:v>82.031999999999996</c:v>
                </c:pt>
                <c:pt idx="17756">
                  <c:v>82.067999999999998</c:v>
                </c:pt>
                <c:pt idx="17757">
                  <c:v>82.067999999999998</c:v>
                </c:pt>
                <c:pt idx="17758">
                  <c:v>82.08</c:v>
                </c:pt>
                <c:pt idx="17759">
                  <c:v>82.117000000000004</c:v>
                </c:pt>
                <c:pt idx="17760">
                  <c:v>82.105000000000004</c:v>
                </c:pt>
                <c:pt idx="17761">
                  <c:v>82.067999999999998</c:v>
                </c:pt>
                <c:pt idx="17762">
                  <c:v>82.117000000000004</c:v>
                </c:pt>
                <c:pt idx="17763">
                  <c:v>82.129000000000005</c:v>
                </c:pt>
                <c:pt idx="17764">
                  <c:v>82.117000000000004</c:v>
                </c:pt>
                <c:pt idx="17765">
                  <c:v>82.08</c:v>
                </c:pt>
                <c:pt idx="17766">
                  <c:v>82.105000000000004</c:v>
                </c:pt>
                <c:pt idx="17767">
                  <c:v>82.141000000000005</c:v>
                </c:pt>
                <c:pt idx="17768">
                  <c:v>82.117000000000004</c:v>
                </c:pt>
                <c:pt idx="17769">
                  <c:v>82.165999999999997</c:v>
                </c:pt>
                <c:pt idx="17770">
                  <c:v>82.153999999999996</c:v>
                </c:pt>
                <c:pt idx="17771">
                  <c:v>82.19</c:v>
                </c:pt>
                <c:pt idx="17772">
                  <c:v>82.153999999999996</c:v>
                </c:pt>
                <c:pt idx="17773">
                  <c:v>82.165999999999997</c:v>
                </c:pt>
                <c:pt idx="17774">
                  <c:v>82.177999999999997</c:v>
                </c:pt>
                <c:pt idx="17775">
                  <c:v>82.177999999999997</c:v>
                </c:pt>
                <c:pt idx="17776">
                  <c:v>82.19</c:v>
                </c:pt>
                <c:pt idx="17777">
                  <c:v>82.177999999999997</c:v>
                </c:pt>
                <c:pt idx="17778">
                  <c:v>82.19</c:v>
                </c:pt>
                <c:pt idx="17779">
                  <c:v>82.165999999999997</c:v>
                </c:pt>
                <c:pt idx="17780">
                  <c:v>82.141000000000005</c:v>
                </c:pt>
                <c:pt idx="17781">
                  <c:v>82.153999999999996</c:v>
                </c:pt>
                <c:pt idx="17782">
                  <c:v>82.141000000000005</c:v>
                </c:pt>
                <c:pt idx="17783">
                  <c:v>82.153999999999996</c:v>
                </c:pt>
                <c:pt idx="17784">
                  <c:v>82.153999999999996</c:v>
                </c:pt>
                <c:pt idx="17785">
                  <c:v>82.165999999999997</c:v>
                </c:pt>
                <c:pt idx="17786">
                  <c:v>82.165999999999997</c:v>
                </c:pt>
                <c:pt idx="17787">
                  <c:v>82.141000000000005</c:v>
                </c:pt>
                <c:pt idx="17788">
                  <c:v>82.165999999999997</c:v>
                </c:pt>
                <c:pt idx="17789">
                  <c:v>82.177999999999997</c:v>
                </c:pt>
                <c:pt idx="17790">
                  <c:v>82.165999999999997</c:v>
                </c:pt>
                <c:pt idx="17791">
                  <c:v>82.141000000000005</c:v>
                </c:pt>
                <c:pt idx="17792">
                  <c:v>82.177999999999997</c:v>
                </c:pt>
                <c:pt idx="17793">
                  <c:v>82.165999999999997</c:v>
                </c:pt>
                <c:pt idx="17794">
                  <c:v>82.141000000000005</c:v>
                </c:pt>
                <c:pt idx="17795">
                  <c:v>82.129000000000005</c:v>
                </c:pt>
                <c:pt idx="17796">
                  <c:v>82.105000000000004</c:v>
                </c:pt>
                <c:pt idx="17797">
                  <c:v>82.105000000000004</c:v>
                </c:pt>
                <c:pt idx="17798">
                  <c:v>82.141000000000005</c:v>
                </c:pt>
                <c:pt idx="17799">
                  <c:v>82.129000000000005</c:v>
                </c:pt>
                <c:pt idx="17800">
                  <c:v>82.129000000000005</c:v>
                </c:pt>
                <c:pt idx="17801">
                  <c:v>82.117000000000004</c:v>
                </c:pt>
                <c:pt idx="17802">
                  <c:v>82.117000000000004</c:v>
                </c:pt>
                <c:pt idx="17803">
                  <c:v>82.129000000000005</c:v>
                </c:pt>
                <c:pt idx="17804">
                  <c:v>82.117000000000004</c:v>
                </c:pt>
                <c:pt idx="17805">
                  <c:v>82.117000000000004</c:v>
                </c:pt>
                <c:pt idx="17806">
                  <c:v>82.105000000000004</c:v>
                </c:pt>
                <c:pt idx="17807">
                  <c:v>82.117000000000004</c:v>
                </c:pt>
                <c:pt idx="17808">
                  <c:v>82.093000000000004</c:v>
                </c:pt>
                <c:pt idx="17809">
                  <c:v>82.055999999999997</c:v>
                </c:pt>
                <c:pt idx="17810">
                  <c:v>82.055999999999997</c:v>
                </c:pt>
                <c:pt idx="17811">
                  <c:v>82.043999999999997</c:v>
                </c:pt>
                <c:pt idx="17812">
                  <c:v>82.031999999999996</c:v>
                </c:pt>
                <c:pt idx="17813">
                  <c:v>82.031999999999996</c:v>
                </c:pt>
                <c:pt idx="17814">
                  <c:v>82.007000000000005</c:v>
                </c:pt>
                <c:pt idx="17815">
                  <c:v>81.995000000000005</c:v>
                </c:pt>
                <c:pt idx="17816">
                  <c:v>81.995000000000005</c:v>
                </c:pt>
                <c:pt idx="17817">
                  <c:v>82.007000000000005</c:v>
                </c:pt>
                <c:pt idx="17818">
                  <c:v>81.995000000000005</c:v>
                </c:pt>
                <c:pt idx="17819">
                  <c:v>81.995000000000005</c:v>
                </c:pt>
                <c:pt idx="17820">
                  <c:v>82.007000000000005</c:v>
                </c:pt>
                <c:pt idx="17821">
                  <c:v>82.019000000000005</c:v>
                </c:pt>
                <c:pt idx="17822">
                  <c:v>81.983000000000004</c:v>
                </c:pt>
                <c:pt idx="17823">
                  <c:v>81.983000000000004</c:v>
                </c:pt>
                <c:pt idx="17824">
                  <c:v>81.971000000000004</c:v>
                </c:pt>
                <c:pt idx="17825">
                  <c:v>81.983000000000004</c:v>
                </c:pt>
                <c:pt idx="17826">
                  <c:v>81.945999999999998</c:v>
                </c:pt>
                <c:pt idx="17827">
                  <c:v>81.957999999999998</c:v>
                </c:pt>
                <c:pt idx="17828">
                  <c:v>81.957999999999998</c:v>
                </c:pt>
                <c:pt idx="17829">
                  <c:v>81.957999999999998</c:v>
                </c:pt>
                <c:pt idx="17830">
                  <c:v>81.971000000000004</c:v>
                </c:pt>
                <c:pt idx="17831">
                  <c:v>81.921999999999997</c:v>
                </c:pt>
                <c:pt idx="17832">
                  <c:v>81.945999999999998</c:v>
                </c:pt>
                <c:pt idx="17833">
                  <c:v>81.945999999999998</c:v>
                </c:pt>
                <c:pt idx="17834">
                  <c:v>81.933999999999997</c:v>
                </c:pt>
                <c:pt idx="17835">
                  <c:v>81.971000000000004</c:v>
                </c:pt>
                <c:pt idx="17836">
                  <c:v>81.957999999999998</c:v>
                </c:pt>
                <c:pt idx="17837">
                  <c:v>81.957999999999998</c:v>
                </c:pt>
                <c:pt idx="17838">
                  <c:v>81.933999999999997</c:v>
                </c:pt>
                <c:pt idx="17839">
                  <c:v>81.933999999999997</c:v>
                </c:pt>
                <c:pt idx="17840">
                  <c:v>81.933999999999997</c:v>
                </c:pt>
                <c:pt idx="17841">
                  <c:v>81.933999999999997</c:v>
                </c:pt>
                <c:pt idx="17842">
                  <c:v>81.91</c:v>
                </c:pt>
                <c:pt idx="17843">
                  <c:v>81.921999999999997</c:v>
                </c:pt>
                <c:pt idx="17844">
                  <c:v>81.921999999999997</c:v>
                </c:pt>
                <c:pt idx="17845">
                  <c:v>81.897000000000006</c:v>
                </c:pt>
                <c:pt idx="17846">
                  <c:v>81.921999999999997</c:v>
                </c:pt>
                <c:pt idx="17847">
                  <c:v>81.91</c:v>
                </c:pt>
                <c:pt idx="17848">
                  <c:v>81.897000000000006</c:v>
                </c:pt>
                <c:pt idx="17849">
                  <c:v>81.897000000000006</c:v>
                </c:pt>
                <c:pt idx="17850">
                  <c:v>81.945999999999998</c:v>
                </c:pt>
                <c:pt idx="17851">
                  <c:v>81.933999999999997</c:v>
                </c:pt>
                <c:pt idx="17852">
                  <c:v>81.971000000000004</c:v>
                </c:pt>
                <c:pt idx="17853">
                  <c:v>81.971000000000004</c:v>
                </c:pt>
                <c:pt idx="17854">
                  <c:v>81.971000000000004</c:v>
                </c:pt>
                <c:pt idx="17855">
                  <c:v>81.957999999999998</c:v>
                </c:pt>
                <c:pt idx="17856">
                  <c:v>81.983000000000004</c:v>
                </c:pt>
                <c:pt idx="17857">
                  <c:v>81.971000000000004</c:v>
                </c:pt>
                <c:pt idx="17858">
                  <c:v>81.957999999999998</c:v>
                </c:pt>
                <c:pt idx="17859">
                  <c:v>81.971000000000004</c:v>
                </c:pt>
                <c:pt idx="17860">
                  <c:v>81.971000000000004</c:v>
                </c:pt>
                <c:pt idx="17861">
                  <c:v>81.957999999999998</c:v>
                </c:pt>
                <c:pt idx="17862">
                  <c:v>82.007000000000005</c:v>
                </c:pt>
                <c:pt idx="17863">
                  <c:v>81.995000000000005</c:v>
                </c:pt>
                <c:pt idx="17864">
                  <c:v>82.031999999999996</c:v>
                </c:pt>
                <c:pt idx="17865">
                  <c:v>82.007000000000005</c:v>
                </c:pt>
                <c:pt idx="17866">
                  <c:v>82.043999999999997</c:v>
                </c:pt>
                <c:pt idx="17867">
                  <c:v>82.043999999999997</c:v>
                </c:pt>
                <c:pt idx="17868">
                  <c:v>82.093000000000004</c:v>
                </c:pt>
                <c:pt idx="17869">
                  <c:v>82.105000000000004</c:v>
                </c:pt>
                <c:pt idx="17870">
                  <c:v>82.105000000000004</c:v>
                </c:pt>
                <c:pt idx="17871">
                  <c:v>82.129000000000005</c:v>
                </c:pt>
                <c:pt idx="17872">
                  <c:v>82.165999999999997</c:v>
                </c:pt>
                <c:pt idx="17873">
                  <c:v>82.177999999999997</c:v>
                </c:pt>
                <c:pt idx="17874">
                  <c:v>82.201999999999998</c:v>
                </c:pt>
                <c:pt idx="17875">
                  <c:v>82.201999999999998</c:v>
                </c:pt>
                <c:pt idx="17876">
                  <c:v>82.215000000000003</c:v>
                </c:pt>
                <c:pt idx="17877">
                  <c:v>82.251000000000005</c:v>
                </c:pt>
                <c:pt idx="17878">
                  <c:v>82.251000000000005</c:v>
                </c:pt>
                <c:pt idx="17879">
                  <c:v>82.3</c:v>
                </c:pt>
                <c:pt idx="17880">
                  <c:v>82.287999999999997</c:v>
                </c:pt>
                <c:pt idx="17881">
                  <c:v>82.3</c:v>
                </c:pt>
                <c:pt idx="17882">
                  <c:v>82.311999999999998</c:v>
                </c:pt>
                <c:pt idx="17883">
                  <c:v>82.311999999999998</c:v>
                </c:pt>
                <c:pt idx="17884">
                  <c:v>82.311999999999998</c:v>
                </c:pt>
                <c:pt idx="17885">
                  <c:v>82.337000000000003</c:v>
                </c:pt>
                <c:pt idx="17886">
                  <c:v>82.349000000000004</c:v>
                </c:pt>
                <c:pt idx="17887">
                  <c:v>82.397999999999996</c:v>
                </c:pt>
                <c:pt idx="17888">
                  <c:v>82.397999999999996</c:v>
                </c:pt>
                <c:pt idx="17889">
                  <c:v>82.385999999999996</c:v>
                </c:pt>
                <c:pt idx="17890">
                  <c:v>82.41</c:v>
                </c:pt>
                <c:pt idx="17891">
                  <c:v>82.447000000000003</c:v>
                </c:pt>
                <c:pt idx="17892">
                  <c:v>82.433999999999997</c:v>
                </c:pt>
                <c:pt idx="17893">
                  <c:v>82.471000000000004</c:v>
                </c:pt>
                <c:pt idx="17894">
                  <c:v>82.459000000000003</c:v>
                </c:pt>
                <c:pt idx="17895">
                  <c:v>82.483000000000004</c:v>
                </c:pt>
                <c:pt idx="17896">
                  <c:v>82.495000000000005</c:v>
                </c:pt>
                <c:pt idx="17897">
                  <c:v>82.52</c:v>
                </c:pt>
                <c:pt idx="17898">
                  <c:v>82.531999999999996</c:v>
                </c:pt>
                <c:pt idx="17899">
                  <c:v>82.543999999999997</c:v>
                </c:pt>
                <c:pt idx="17900">
                  <c:v>82.543999999999997</c:v>
                </c:pt>
                <c:pt idx="17901">
                  <c:v>82.543999999999997</c:v>
                </c:pt>
                <c:pt idx="17902">
                  <c:v>82.52</c:v>
                </c:pt>
                <c:pt idx="17903">
                  <c:v>82.52</c:v>
                </c:pt>
                <c:pt idx="17904">
                  <c:v>82.52</c:v>
                </c:pt>
                <c:pt idx="17905">
                  <c:v>82.52</c:v>
                </c:pt>
                <c:pt idx="17906">
                  <c:v>82.543999999999997</c:v>
                </c:pt>
                <c:pt idx="17907">
                  <c:v>82.52</c:v>
                </c:pt>
                <c:pt idx="17908">
                  <c:v>82.52</c:v>
                </c:pt>
                <c:pt idx="17909">
                  <c:v>82.531999999999996</c:v>
                </c:pt>
                <c:pt idx="17910">
                  <c:v>82.557000000000002</c:v>
                </c:pt>
                <c:pt idx="17911">
                  <c:v>82.557000000000002</c:v>
                </c:pt>
                <c:pt idx="17912">
                  <c:v>82.495000000000005</c:v>
                </c:pt>
                <c:pt idx="17913">
                  <c:v>82.52</c:v>
                </c:pt>
                <c:pt idx="17914">
                  <c:v>82.495000000000005</c:v>
                </c:pt>
                <c:pt idx="17915">
                  <c:v>82.495000000000005</c:v>
                </c:pt>
                <c:pt idx="17916">
                  <c:v>82.471000000000004</c:v>
                </c:pt>
                <c:pt idx="17917">
                  <c:v>82.495000000000005</c:v>
                </c:pt>
                <c:pt idx="17918">
                  <c:v>82.433999999999997</c:v>
                </c:pt>
                <c:pt idx="17919">
                  <c:v>82.433999999999997</c:v>
                </c:pt>
                <c:pt idx="17920">
                  <c:v>82.361000000000004</c:v>
                </c:pt>
                <c:pt idx="17921">
                  <c:v>82.361000000000004</c:v>
                </c:pt>
                <c:pt idx="17922">
                  <c:v>82.373000000000005</c:v>
                </c:pt>
                <c:pt idx="17923">
                  <c:v>82.361000000000004</c:v>
                </c:pt>
                <c:pt idx="17924">
                  <c:v>82.337000000000003</c:v>
                </c:pt>
                <c:pt idx="17925">
                  <c:v>82.337000000000003</c:v>
                </c:pt>
                <c:pt idx="17926">
                  <c:v>82.349000000000004</c:v>
                </c:pt>
                <c:pt idx="17927">
                  <c:v>82.325000000000003</c:v>
                </c:pt>
                <c:pt idx="17928">
                  <c:v>82.337000000000003</c:v>
                </c:pt>
                <c:pt idx="17929">
                  <c:v>82.311999999999998</c:v>
                </c:pt>
                <c:pt idx="17930">
                  <c:v>82.263999999999996</c:v>
                </c:pt>
                <c:pt idx="17931">
                  <c:v>82.263999999999996</c:v>
                </c:pt>
                <c:pt idx="17932">
                  <c:v>82.275999999999996</c:v>
                </c:pt>
                <c:pt idx="17933">
                  <c:v>82.251000000000005</c:v>
                </c:pt>
                <c:pt idx="17934">
                  <c:v>82.227000000000004</c:v>
                </c:pt>
                <c:pt idx="17935">
                  <c:v>82.215000000000003</c:v>
                </c:pt>
                <c:pt idx="17936">
                  <c:v>82.19</c:v>
                </c:pt>
                <c:pt idx="17937">
                  <c:v>82.201999999999998</c:v>
                </c:pt>
                <c:pt idx="17938">
                  <c:v>82.141000000000005</c:v>
                </c:pt>
                <c:pt idx="17939">
                  <c:v>82.153999999999996</c:v>
                </c:pt>
                <c:pt idx="17940">
                  <c:v>82.153999999999996</c:v>
                </c:pt>
                <c:pt idx="17941">
                  <c:v>82.117000000000004</c:v>
                </c:pt>
                <c:pt idx="17942">
                  <c:v>82.153999999999996</c:v>
                </c:pt>
                <c:pt idx="17943">
                  <c:v>82.153999999999996</c:v>
                </c:pt>
                <c:pt idx="17944">
                  <c:v>82.105000000000004</c:v>
                </c:pt>
                <c:pt idx="17945">
                  <c:v>82.141000000000005</c:v>
                </c:pt>
                <c:pt idx="17946">
                  <c:v>82.117000000000004</c:v>
                </c:pt>
                <c:pt idx="17947">
                  <c:v>82.141000000000005</c:v>
                </c:pt>
                <c:pt idx="17948">
                  <c:v>82.117000000000004</c:v>
                </c:pt>
                <c:pt idx="17949">
                  <c:v>82.105000000000004</c:v>
                </c:pt>
                <c:pt idx="17950">
                  <c:v>82.08</c:v>
                </c:pt>
                <c:pt idx="17951">
                  <c:v>82.093000000000004</c:v>
                </c:pt>
                <c:pt idx="17952">
                  <c:v>82.093000000000004</c:v>
                </c:pt>
                <c:pt idx="17953">
                  <c:v>82.055999999999997</c:v>
                </c:pt>
                <c:pt idx="17954">
                  <c:v>82.043999999999997</c:v>
                </c:pt>
                <c:pt idx="17955">
                  <c:v>82.055999999999997</c:v>
                </c:pt>
                <c:pt idx="17956">
                  <c:v>82.055999999999997</c:v>
                </c:pt>
                <c:pt idx="17957">
                  <c:v>82.043999999999997</c:v>
                </c:pt>
                <c:pt idx="17958">
                  <c:v>82.08</c:v>
                </c:pt>
                <c:pt idx="17959">
                  <c:v>82.093000000000004</c:v>
                </c:pt>
                <c:pt idx="17960">
                  <c:v>82.129000000000005</c:v>
                </c:pt>
                <c:pt idx="17961">
                  <c:v>82.165999999999997</c:v>
                </c:pt>
                <c:pt idx="17962">
                  <c:v>82.19</c:v>
                </c:pt>
                <c:pt idx="17963">
                  <c:v>82.227000000000004</c:v>
                </c:pt>
                <c:pt idx="17964">
                  <c:v>82.251000000000005</c:v>
                </c:pt>
                <c:pt idx="17965">
                  <c:v>82.251000000000005</c:v>
                </c:pt>
                <c:pt idx="17966">
                  <c:v>82.263999999999996</c:v>
                </c:pt>
                <c:pt idx="17967">
                  <c:v>82.251000000000005</c:v>
                </c:pt>
                <c:pt idx="17968">
                  <c:v>82.275999999999996</c:v>
                </c:pt>
                <c:pt idx="17969">
                  <c:v>82.251000000000005</c:v>
                </c:pt>
                <c:pt idx="17970">
                  <c:v>82.263999999999996</c:v>
                </c:pt>
                <c:pt idx="17971">
                  <c:v>82.263999999999996</c:v>
                </c:pt>
                <c:pt idx="17972">
                  <c:v>82.263999999999996</c:v>
                </c:pt>
                <c:pt idx="17973">
                  <c:v>82.3</c:v>
                </c:pt>
                <c:pt idx="17974">
                  <c:v>82.263999999999996</c:v>
                </c:pt>
                <c:pt idx="17975">
                  <c:v>82.263999999999996</c:v>
                </c:pt>
                <c:pt idx="17976">
                  <c:v>82.3</c:v>
                </c:pt>
                <c:pt idx="17977">
                  <c:v>82.337000000000003</c:v>
                </c:pt>
                <c:pt idx="17978">
                  <c:v>82.397999999999996</c:v>
                </c:pt>
                <c:pt idx="17979">
                  <c:v>82.385999999999996</c:v>
                </c:pt>
                <c:pt idx="17980">
                  <c:v>82.447000000000003</c:v>
                </c:pt>
                <c:pt idx="17981">
                  <c:v>82.447000000000003</c:v>
                </c:pt>
                <c:pt idx="17982">
                  <c:v>82.495000000000005</c:v>
                </c:pt>
                <c:pt idx="17983">
                  <c:v>82.507999999999996</c:v>
                </c:pt>
                <c:pt idx="17984">
                  <c:v>82.52</c:v>
                </c:pt>
                <c:pt idx="17985">
                  <c:v>82.507999999999996</c:v>
                </c:pt>
                <c:pt idx="17986">
                  <c:v>82.52</c:v>
                </c:pt>
                <c:pt idx="17987">
                  <c:v>82.531999999999996</c:v>
                </c:pt>
                <c:pt idx="17988">
                  <c:v>82.52</c:v>
                </c:pt>
                <c:pt idx="17989">
                  <c:v>82.507999999999996</c:v>
                </c:pt>
                <c:pt idx="17990">
                  <c:v>82.52</c:v>
                </c:pt>
                <c:pt idx="17991">
                  <c:v>82.52</c:v>
                </c:pt>
                <c:pt idx="17992">
                  <c:v>82.557000000000002</c:v>
                </c:pt>
                <c:pt idx="17993">
                  <c:v>82.569000000000003</c:v>
                </c:pt>
                <c:pt idx="17994">
                  <c:v>82.593000000000004</c:v>
                </c:pt>
                <c:pt idx="17995">
                  <c:v>82.617999999999995</c:v>
                </c:pt>
                <c:pt idx="17996">
                  <c:v>82.63</c:v>
                </c:pt>
                <c:pt idx="17997">
                  <c:v>82.653999999999996</c:v>
                </c:pt>
                <c:pt idx="17998">
                  <c:v>82.653999999999996</c:v>
                </c:pt>
                <c:pt idx="17999">
                  <c:v>82.691000000000003</c:v>
                </c:pt>
                <c:pt idx="18000">
                  <c:v>82.679000000000002</c:v>
                </c:pt>
                <c:pt idx="18001">
                  <c:v>82.679000000000002</c:v>
                </c:pt>
                <c:pt idx="18002">
                  <c:v>82.691000000000003</c:v>
                </c:pt>
                <c:pt idx="18003">
                  <c:v>82.641999999999996</c:v>
                </c:pt>
                <c:pt idx="18004">
                  <c:v>82.653999999999996</c:v>
                </c:pt>
                <c:pt idx="18005">
                  <c:v>82.653999999999996</c:v>
                </c:pt>
                <c:pt idx="18006">
                  <c:v>82.605000000000004</c:v>
                </c:pt>
                <c:pt idx="18007">
                  <c:v>82.617999999999995</c:v>
                </c:pt>
                <c:pt idx="18008">
                  <c:v>82.63</c:v>
                </c:pt>
                <c:pt idx="18009">
                  <c:v>82.593000000000004</c:v>
                </c:pt>
                <c:pt idx="18010">
                  <c:v>82.617999999999995</c:v>
                </c:pt>
                <c:pt idx="18011">
                  <c:v>82.617999999999995</c:v>
                </c:pt>
                <c:pt idx="18012">
                  <c:v>82.605000000000004</c:v>
                </c:pt>
                <c:pt idx="18013">
                  <c:v>82.605000000000004</c:v>
                </c:pt>
                <c:pt idx="18014">
                  <c:v>82.569000000000003</c:v>
                </c:pt>
                <c:pt idx="18015">
                  <c:v>82.617999999999995</c:v>
                </c:pt>
                <c:pt idx="18016">
                  <c:v>82.593000000000004</c:v>
                </c:pt>
                <c:pt idx="18017">
                  <c:v>82.581000000000003</c:v>
                </c:pt>
                <c:pt idx="18018">
                  <c:v>82.569000000000003</c:v>
                </c:pt>
                <c:pt idx="18019">
                  <c:v>82.569000000000003</c:v>
                </c:pt>
                <c:pt idx="18020">
                  <c:v>82.543999999999997</c:v>
                </c:pt>
                <c:pt idx="18021">
                  <c:v>82.507999999999996</c:v>
                </c:pt>
                <c:pt idx="18022">
                  <c:v>82.495000000000005</c:v>
                </c:pt>
                <c:pt idx="18023">
                  <c:v>82.471000000000004</c:v>
                </c:pt>
                <c:pt idx="18024">
                  <c:v>82.459000000000003</c:v>
                </c:pt>
                <c:pt idx="18025">
                  <c:v>82.459000000000003</c:v>
                </c:pt>
                <c:pt idx="18026">
                  <c:v>82.433999999999997</c:v>
                </c:pt>
                <c:pt idx="18027">
                  <c:v>82.41</c:v>
                </c:pt>
                <c:pt idx="18028">
                  <c:v>82.433999999999997</c:v>
                </c:pt>
                <c:pt idx="18029">
                  <c:v>82.433999999999997</c:v>
                </c:pt>
                <c:pt idx="18030">
                  <c:v>82.433999999999997</c:v>
                </c:pt>
                <c:pt idx="18031">
                  <c:v>82.41</c:v>
                </c:pt>
                <c:pt idx="18032">
                  <c:v>82.397999999999996</c:v>
                </c:pt>
                <c:pt idx="18033">
                  <c:v>82.397999999999996</c:v>
                </c:pt>
                <c:pt idx="18034">
                  <c:v>82.373000000000005</c:v>
                </c:pt>
                <c:pt idx="18035">
                  <c:v>82.349000000000004</c:v>
                </c:pt>
                <c:pt idx="18036">
                  <c:v>82.337000000000003</c:v>
                </c:pt>
                <c:pt idx="18037">
                  <c:v>82.325000000000003</c:v>
                </c:pt>
                <c:pt idx="18038">
                  <c:v>82.325000000000003</c:v>
                </c:pt>
                <c:pt idx="18039">
                  <c:v>82.275999999999996</c:v>
                </c:pt>
                <c:pt idx="18040">
                  <c:v>82.275999999999996</c:v>
                </c:pt>
                <c:pt idx="18041">
                  <c:v>82.227000000000004</c:v>
                </c:pt>
                <c:pt idx="18042">
                  <c:v>82.239000000000004</c:v>
                </c:pt>
                <c:pt idx="18043">
                  <c:v>82.239000000000004</c:v>
                </c:pt>
                <c:pt idx="18044">
                  <c:v>82.239000000000004</c:v>
                </c:pt>
                <c:pt idx="18045">
                  <c:v>82.239000000000004</c:v>
                </c:pt>
                <c:pt idx="18046">
                  <c:v>82.215000000000003</c:v>
                </c:pt>
                <c:pt idx="18047">
                  <c:v>82.239000000000004</c:v>
                </c:pt>
                <c:pt idx="18048">
                  <c:v>82.251000000000005</c:v>
                </c:pt>
                <c:pt idx="18049">
                  <c:v>82.263999999999996</c:v>
                </c:pt>
                <c:pt idx="18050">
                  <c:v>82.275999999999996</c:v>
                </c:pt>
                <c:pt idx="18051">
                  <c:v>82.215000000000003</c:v>
                </c:pt>
                <c:pt idx="18052">
                  <c:v>82.263999999999996</c:v>
                </c:pt>
                <c:pt idx="18053">
                  <c:v>82.215000000000003</c:v>
                </c:pt>
                <c:pt idx="18054">
                  <c:v>82.201999999999998</c:v>
                </c:pt>
                <c:pt idx="18055">
                  <c:v>82.215000000000003</c:v>
                </c:pt>
                <c:pt idx="18056">
                  <c:v>82.215000000000003</c:v>
                </c:pt>
                <c:pt idx="18057">
                  <c:v>82.165999999999997</c:v>
                </c:pt>
                <c:pt idx="18058">
                  <c:v>82.19</c:v>
                </c:pt>
                <c:pt idx="18059">
                  <c:v>82.201999999999998</c:v>
                </c:pt>
                <c:pt idx="18060">
                  <c:v>82.215000000000003</c:v>
                </c:pt>
                <c:pt idx="18061">
                  <c:v>82.275999999999996</c:v>
                </c:pt>
                <c:pt idx="18062">
                  <c:v>82.275999999999996</c:v>
                </c:pt>
                <c:pt idx="18063">
                  <c:v>82.337000000000003</c:v>
                </c:pt>
                <c:pt idx="18064">
                  <c:v>82.311999999999998</c:v>
                </c:pt>
                <c:pt idx="18065">
                  <c:v>82.337000000000003</c:v>
                </c:pt>
                <c:pt idx="18066">
                  <c:v>82.361000000000004</c:v>
                </c:pt>
                <c:pt idx="18067">
                  <c:v>82.385999999999996</c:v>
                </c:pt>
                <c:pt idx="18068">
                  <c:v>82.385999999999996</c:v>
                </c:pt>
                <c:pt idx="18069">
                  <c:v>82.385999999999996</c:v>
                </c:pt>
                <c:pt idx="18070">
                  <c:v>82.361000000000004</c:v>
                </c:pt>
                <c:pt idx="18071">
                  <c:v>82.349000000000004</c:v>
                </c:pt>
                <c:pt idx="18072">
                  <c:v>82.361000000000004</c:v>
                </c:pt>
                <c:pt idx="18073">
                  <c:v>82.361000000000004</c:v>
                </c:pt>
                <c:pt idx="18074">
                  <c:v>82.361000000000004</c:v>
                </c:pt>
                <c:pt idx="18075">
                  <c:v>82.385999999999996</c:v>
                </c:pt>
                <c:pt idx="18076">
                  <c:v>82.361000000000004</c:v>
                </c:pt>
                <c:pt idx="18077">
                  <c:v>82.41</c:v>
                </c:pt>
                <c:pt idx="18078">
                  <c:v>82.397999999999996</c:v>
                </c:pt>
                <c:pt idx="18079">
                  <c:v>82.433999999999997</c:v>
                </c:pt>
                <c:pt idx="18080">
                  <c:v>82.459000000000003</c:v>
                </c:pt>
                <c:pt idx="18081">
                  <c:v>82.483000000000004</c:v>
                </c:pt>
                <c:pt idx="18082">
                  <c:v>82.52</c:v>
                </c:pt>
                <c:pt idx="18083">
                  <c:v>82.569000000000003</c:v>
                </c:pt>
                <c:pt idx="18084">
                  <c:v>82.581000000000003</c:v>
                </c:pt>
                <c:pt idx="18085">
                  <c:v>82.605000000000004</c:v>
                </c:pt>
                <c:pt idx="18086">
                  <c:v>82.581000000000003</c:v>
                </c:pt>
                <c:pt idx="18087">
                  <c:v>82.581000000000003</c:v>
                </c:pt>
                <c:pt idx="18088">
                  <c:v>82.557000000000002</c:v>
                </c:pt>
                <c:pt idx="18089">
                  <c:v>82.593000000000004</c:v>
                </c:pt>
                <c:pt idx="18090">
                  <c:v>82.581000000000003</c:v>
                </c:pt>
                <c:pt idx="18091">
                  <c:v>82.605000000000004</c:v>
                </c:pt>
                <c:pt idx="18092">
                  <c:v>82.581000000000003</c:v>
                </c:pt>
                <c:pt idx="18093">
                  <c:v>82.593000000000004</c:v>
                </c:pt>
                <c:pt idx="18094">
                  <c:v>82.617999999999995</c:v>
                </c:pt>
                <c:pt idx="18095">
                  <c:v>82.617999999999995</c:v>
                </c:pt>
                <c:pt idx="18096">
                  <c:v>82.641999999999996</c:v>
                </c:pt>
                <c:pt idx="18097">
                  <c:v>82.653999999999996</c:v>
                </c:pt>
                <c:pt idx="18098">
                  <c:v>82.703000000000003</c:v>
                </c:pt>
                <c:pt idx="18099">
                  <c:v>82.679000000000002</c:v>
                </c:pt>
                <c:pt idx="18100">
                  <c:v>82.665999999999997</c:v>
                </c:pt>
                <c:pt idx="18101">
                  <c:v>82.679000000000002</c:v>
                </c:pt>
                <c:pt idx="18102">
                  <c:v>82.691000000000003</c:v>
                </c:pt>
                <c:pt idx="18103">
                  <c:v>82.679000000000002</c:v>
                </c:pt>
                <c:pt idx="18104">
                  <c:v>82.679000000000002</c:v>
                </c:pt>
                <c:pt idx="18105">
                  <c:v>82.665999999999997</c:v>
                </c:pt>
                <c:pt idx="18106">
                  <c:v>82.679000000000002</c:v>
                </c:pt>
                <c:pt idx="18107">
                  <c:v>82.641999999999996</c:v>
                </c:pt>
                <c:pt idx="18108">
                  <c:v>82.63</c:v>
                </c:pt>
                <c:pt idx="18109">
                  <c:v>82.593000000000004</c:v>
                </c:pt>
                <c:pt idx="18110">
                  <c:v>82.593000000000004</c:v>
                </c:pt>
                <c:pt idx="18111">
                  <c:v>82.581000000000003</c:v>
                </c:pt>
                <c:pt idx="18112">
                  <c:v>82.581000000000003</c:v>
                </c:pt>
                <c:pt idx="18113">
                  <c:v>82.593000000000004</c:v>
                </c:pt>
                <c:pt idx="18114">
                  <c:v>82.581000000000003</c:v>
                </c:pt>
                <c:pt idx="18115">
                  <c:v>82.605000000000004</c:v>
                </c:pt>
                <c:pt idx="18116">
                  <c:v>82.605000000000004</c:v>
                </c:pt>
                <c:pt idx="18117">
                  <c:v>82.605000000000004</c:v>
                </c:pt>
                <c:pt idx="18118">
                  <c:v>82.593000000000004</c:v>
                </c:pt>
                <c:pt idx="18119">
                  <c:v>82.581000000000003</c:v>
                </c:pt>
                <c:pt idx="18120">
                  <c:v>82.605000000000004</c:v>
                </c:pt>
                <c:pt idx="18121">
                  <c:v>82.569000000000003</c:v>
                </c:pt>
                <c:pt idx="18122">
                  <c:v>82.581000000000003</c:v>
                </c:pt>
                <c:pt idx="18123">
                  <c:v>82.52</c:v>
                </c:pt>
                <c:pt idx="18124">
                  <c:v>82.52</c:v>
                </c:pt>
                <c:pt idx="18125">
                  <c:v>82.495000000000005</c:v>
                </c:pt>
                <c:pt idx="18126">
                  <c:v>82.471000000000004</c:v>
                </c:pt>
                <c:pt idx="18127">
                  <c:v>82.421999999999997</c:v>
                </c:pt>
                <c:pt idx="18128">
                  <c:v>82.433999999999997</c:v>
                </c:pt>
                <c:pt idx="18129">
                  <c:v>82.41</c:v>
                </c:pt>
                <c:pt idx="18130">
                  <c:v>82.41</c:v>
                </c:pt>
                <c:pt idx="18131">
                  <c:v>82.433999999999997</c:v>
                </c:pt>
                <c:pt idx="18132">
                  <c:v>82.41</c:v>
                </c:pt>
                <c:pt idx="18133">
                  <c:v>82.421999999999997</c:v>
                </c:pt>
                <c:pt idx="18134">
                  <c:v>82.397999999999996</c:v>
                </c:pt>
                <c:pt idx="18135">
                  <c:v>82.397999999999996</c:v>
                </c:pt>
                <c:pt idx="18136">
                  <c:v>82.41</c:v>
                </c:pt>
                <c:pt idx="18137">
                  <c:v>82.41</c:v>
                </c:pt>
                <c:pt idx="18138">
                  <c:v>82.421999999999997</c:v>
                </c:pt>
                <c:pt idx="18139">
                  <c:v>82.361000000000004</c:v>
                </c:pt>
                <c:pt idx="18140">
                  <c:v>82.349000000000004</c:v>
                </c:pt>
                <c:pt idx="18141">
                  <c:v>82.311999999999998</c:v>
                </c:pt>
                <c:pt idx="18142">
                  <c:v>82.287999999999997</c:v>
                </c:pt>
                <c:pt idx="18143">
                  <c:v>82.3</c:v>
                </c:pt>
                <c:pt idx="18144">
                  <c:v>82.251000000000005</c:v>
                </c:pt>
                <c:pt idx="18145">
                  <c:v>82.239000000000004</c:v>
                </c:pt>
                <c:pt idx="18146">
                  <c:v>82.251000000000005</c:v>
                </c:pt>
                <c:pt idx="18147">
                  <c:v>82.239000000000004</c:v>
                </c:pt>
                <c:pt idx="18148">
                  <c:v>82.239000000000004</c:v>
                </c:pt>
                <c:pt idx="18149">
                  <c:v>82.275999999999996</c:v>
                </c:pt>
                <c:pt idx="18150">
                  <c:v>82.325000000000003</c:v>
                </c:pt>
                <c:pt idx="18151">
                  <c:v>82.287999999999997</c:v>
                </c:pt>
                <c:pt idx="18152">
                  <c:v>82.3</c:v>
                </c:pt>
                <c:pt idx="18153">
                  <c:v>82.325000000000003</c:v>
                </c:pt>
                <c:pt idx="18154">
                  <c:v>82.3</c:v>
                </c:pt>
                <c:pt idx="18155">
                  <c:v>82.311999999999998</c:v>
                </c:pt>
                <c:pt idx="18156">
                  <c:v>82.3</c:v>
                </c:pt>
                <c:pt idx="18157">
                  <c:v>82.287999999999997</c:v>
                </c:pt>
                <c:pt idx="18158">
                  <c:v>82.287999999999997</c:v>
                </c:pt>
                <c:pt idx="18159">
                  <c:v>82.263999999999996</c:v>
                </c:pt>
                <c:pt idx="18160">
                  <c:v>82.287999999999997</c:v>
                </c:pt>
                <c:pt idx="18161">
                  <c:v>82.287999999999997</c:v>
                </c:pt>
                <c:pt idx="18162">
                  <c:v>82.275999999999996</c:v>
                </c:pt>
                <c:pt idx="18163">
                  <c:v>82.263999999999996</c:v>
                </c:pt>
                <c:pt idx="18164">
                  <c:v>82.275999999999996</c:v>
                </c:pt>
                <c:pt idx="18165">
                  <c:v>82.3</c:v>
                </c:pt>
                <c:pt idx="18166">
                  <c:v>82.349000000000004</c:v>
                </c:pt>
                <c:pt idx="18167">
                  <c:v>82.349000000000004</c:v>
                </c:pt>
                <c:pt idx="18168">
                  <c:v>82.385999999999996</c:v>
                </c:pt>
                <c:pt idx="18169">
                  <c:v>82.385999999999996</c:v>
                </c:pt>
                <c:pt idx="18170">
                  <c:v>82.397999999999996</c:v>
                </c:pt>
                <c:pt idx="18171">
                  <c:v>82.433999999999997</c:v>
                </c:pt>
                <c:pt idx="18172">
                  <c:v>82.41</c:v>
                </c:pt>
                <c:pt idx="18173">
                  <c:v>82.41</c:v>
                </c:pt>
                <c:pt idx="18174">
                  <c:v>82.41</c:v>
                </c:pt>
                <c:pt idx="18175">
                  <c:v>82.385999999999996</c:v>
                </c:pt>
                <c:pt idx="18176">
                  <c:v>82.385999999999996</c:v>
                </c:pt>
                <c:pt idx="18177">
                  <c:v>82.41</c:v>
                </c:pt>
                <c:pt idx="18178">
                  <c:v>82.421999999999997</c:v>
                </c:pt>
                <c:pt idx="18179">
                  <c:v>82.459000000000003</c:v>
                </c:pt>
                <c:pt idx="18180">
                  <c:v>82.433999999999997</c:v>
                </c:pt>
                <c:pt idx="18181">
                  <c:v>82.447000000000003</c:v>
                </c:pt>
                <c:pt idx="18182">
                  <c:v>82.483000000000004</c:v>
                </c:pt>
                <c:pt idx="18183">
                  <c:v>82.495000000000005</c:v>
                </c:pt>
                <c:pt idx="18184">
                  <c:v>82.495000000000005</c:v>
                </c:pt>
                <c:pt idx="18185">
                  <c:v>82.543999999999997</c:v>
                </c:pt>
                <c:pt idx="18186">
                  <c:v>82.569000000000003</c:v>
                </c:pt>
                <c:pt idx="18187">
                  <c:v>82.569000000000003</c:v>
                </c:pt>
                <c:pt idx="18188">
                  <c:v>82.593000000000004</c:v>
                </c:pt>
                <c:pt idx="18189">
                  <c:v>82.581000000000003</c:v>
                </c:pt>
                <c:pt idx="18190">
                  <c:v>82.593000000000004</c:v>
                </c:pt>
                <c:pt idx="18191">
                  <c:v>82.581000000000003</c:v>
                </c:pt>
                <c:pt idx="18192">
                  <c:v>82.557000000000002</c:v>
                </c:pt>
                <c:pt idx="18193">
                  <c:v>82.543999999999997</c:v>
                </c:pt>
                <c:pt idx="18194">
                  <c:v>82.543999999999997</c:v>
                </c:pt>
                <c:pt idx="18195">
                  <c:v>82.543999999999997</c:v>
                </c:pt>
                <c:pt idx="18196">
                  <c:v>82.557000000000002</c:v>
                </c:pt>
                <c:pt idx="18197">
                  <c:v>82.543999999999997</c:v>
                </c:pt>
                <c:pt idx="18198">
                  <c:v>82.581000000000003</c:v>
                </c:pt>
                <c:pt idx="18199">
                  <c:v>82.593000000000004</c:v>
                </c:pt>
                <c:pt idx="18200">
                  <c:v>82.605000000000004</c:v>
                </c:pt>
                <c:pt idx="18201">
                  <c:v>82.617999999999995</c:v>
                </c:pt>
                <c:pt idx="18202">
                  <c:v>82.63</c:v>
                </c:pt>
                <c:pt idx="18203">
                  <c:v>82.63</c:v>
                </c:pt>
                <c:pt idx="18204">
                  <c:v>82.63</c:v>
                </c:pt>
                <c:pt idx="18205">
                  <c:v>82.641999999999996</c:v>
                </c:pt>
                <c:pt idx="18206">
                  <c:v>82.63</c:v>
                </c:pt>
                <c:pt idx="18207">
                  <c:v>82.617999999999995</c:v>
                </c:pt>
                <c:pt idx="18208">
                  <c:v>82.593000000000004</c:v>
                </c:pt>
                <c:pt idx="18209">
                  <c:v>82.593000000000004</c:v>
                </c:pt>
                <c:pt idx="18210">
                  <c:v>82.593000000000004</c:v>
                </c:pt>
                <c:pt idx="18211">
                  <c:v>82.543999999999997</c:v>
                </c:pt>
                <c:pt idx="18212">
                  <c:v>82.557000000000002</c:v>
                </c:pt>
                <c:pt idx="18213">
                  <c:v>82.531999999999996</c:v>
                </c:pt>
                <c:pt idx="18214">
                  <c:v>82.52</c:v>
                </c:pt>
                <c:pt idx="18215">
                  <c:v>82.495000000000005</c:v>
                </c:pt>
                <c:pt idx="18216">
                  <c:v>82.531999999999996</c:v>
                </c:pt>
                <c:pt idx="18217">
                  <c:v>82.531999999999996</c:v>
                </c:pt>
                <c:pt idx="18218">
                  <c:v>82.52</c:v>
                </c:pt>
                <c:pt idx="18219">
                  <c:v>82.507999999999996</c:v>
                </c:pt>
                <c:pt idx="18220">
                  <c:v>82.507999999999996</c:v>
                </c:pt>
                <c:pt idx="18221">
                  <c:v>82.531999999999996</c:v>
                </c:pt>
                <c:pt idx="18222">
                  <c:v>82.507999999999996</c:v>
                </c:pt>
                <c:pt idx="18223">
                  <c:v>82.507999999999996</c:v>
                </c:pt>
                <c:pt idx="18224">
                  <c:v>82.483000000000004</c:v>
                </c:pt>
                <c:pt idx="18225">
                  <c:v>82.471000000000004</c:v>
                </c:pt>
                <c:pt idx="18226">
                  <c:v>82.447000000000003</c:v>
                </c:pt>
                <c:pt idx="18227">
                  <c:v>82.41</c:v>
                </c:pt>
                <c:pt idx="18228">
                  <c:v>82.41</c:v>
                </c:pt>
                <c:pt idx="18229">
                  <c:v>82.361000000000004</c:v>
                </c:pt>
                <c:pt idx="18230">
                  <c:v>82.385999999999996</c:v>
                </c:pt>
                <c:pt idx="18231">
                  <c:v>82.337000000000003</c:v>
                </c:pt>
                <c:pt idx="18232">
                  <c:v>82.337000000000003</c:v>
                </c:pt>
                <c:pt idx="18233">
                  <c:v>82.361000000000004</c:v>
                </c:pt>
                <c:pt idx="18234">
                  <c:v>82.361000000000004</c:v>
                </c:pt>
                <c:pt idx="18235">
                  <c:v>82.325000000000003</c:v>
                </c:pt>
                <c:pt idx="18236">
                  <c:v>82.337000000000003</c:v>
                </c:pt>
                <c:pt idx="18237">
                  <c:v>82.349000000000004</c:v>
                </c:pt>
                <c:pt idx="18238">
                  <c:v>82.325000000000003</c:v>
                </c:pt>
                <c:pt idx="18239">
                  <c:v>82.311999999999998</c:v>
                </c:pt>
                <c:pt idx="18240">
                  <c:v>82.3</c:v>
                </c:pt>
                <c:pt idx="18241">
                  <c:v>82.325000000000003</c:v>
                </c:pt>
                <c:pt idx="18242">
                  <c:v>82.287999999999997</c:v>
                </c:pt>
                <c:pt idx="18243">
                  <c:v>82.275999999999996</c:v>
                </c:pt>
                <c:pt idx="18244">
                  <c:v>82.251000000000005</c:v>
                </c:pt>
                <c:pt idx="18245">
                  <c:v>82.239000000000004</c:v>
                </c:pt>
                <c:pt idx="18246">
                  <c:v>82.201999999999998</c:v>
                </c:pt>
                <c:pt idx="18247">
                  <c:v>82.19</c:v>
                </c:pt>
                <c:pt idx="18248">
                  <c:v>82.215000000000003</c:v>
                </c:pt>
                <c:pt idx="18249">
                  <c:v>82.227000000000004</c:v>
                </c:pt>
                <c:pt idx="18250">
                  <c:v>82.201999999999998</c:v>
                </c:pt>
                <c:pt idx="18251">
                  <c:v>82.227000000000004</c:v>
                </c:pt>
                <c:pt idx="18252">
                  <c:v>82.227000000000004</c:v>
                </c:pt>
                <c:pt idx="18253">
                  <c:v>82.215000000000003</c:v>
                </c:pt>
                <c:pt idx="18254">
                  <c:v>82.239000000000004</c:v>
                </c:pt>
                <c:pt idx="18255">
                  <c:v>82.239000000000004</c:v>
                </c:pt>
                <c:pt idx="18256">
                  <c:v>82.227000000000004</c:v>
                </c:pt>
                <c:pt idx="18257">
                  <c:v>82.227000000000004</c:v>
                </c:pt>
                <c:pt idx="18258">
                  <c:v>82.251000000000005</c:v>
                </c:pt>
                <c:pt idx="18259">
                  <c:v>82.227000000000004</c:v>
                </c:pt>
                <c:pt idx="18260">
                  <c:v>82.215000000000003</c:v>
                </c:pt>
                <c:pt idx="18261">
                  <c:v>82.19</c:v>
                </c:pt>
                <c:pt idx="18262">
                  <c:v>82.215000000000003</c:v>
                </c:pt>
                <c:pt idx="18263">
                  <c:v>82.239000000000004</c:v>
                </c:pt>
                <c:pt idx="18264">
                  <c:v>82.19</c:v>
                </c:pt>
                <c:pt idx="18265">
                  <c:v>82.201999999999998</c:v>
                </c:pt>
                <c:pt idx="18266">
                  <c:v>82.215000000000003</c:v>
                </c:pt>
                <c:pt idx="18267">
                  <c:v>82.227000000000004</c:v>
                </c:pt>
                <c:pt idx="18268">
                  <c:v>82.251000000000005</c:v>
                </c:pt>
                <c:pt idx="18269">
                  <c:v>82.251000000000005</c:v>
                </c:pt>
                <c:pt idx="18270">
                  <c:v>82.287999999999997</c:v>
                </c:pt>
                <c:pt idx="18271">
                  <c:v>82.3</c:v>
                </c:pt>
                <c:pt idx="18272">
                  <c:v>82.287999999999997</c:v>
                </c:pt>
                <c:pt idx="18273">
                  <c:v>82.3</c:v>
                </c:pt>
                <c:pt idx="18274">
                  <c:v>82.3</c:v>
                </c:pt>
                <c:pt idx="18275">
                  <c:v>82.325000000000003</c:v>
                </c:pt>
                <c:pt idx="18276">
                  <c:v>82.311999999999998</c:v>
                </c:pt>
                <c:pt idx="18277">
                  <c:v>82.325000000000003</c:v>
                </c:pt>
                <c:pt idx="18278">
                  <c:v>82.337000000000003</c:v>
                </c:pt>
                <c:pt idx="18279">
                  <c:v>82.361000000000004</c:v>
                </c:pt>
                <c:pt idx="18280">
                  <c:v>82.325000000000003</c:v>
                </c:pt>
                <c:pt idx="18281">
                  <c:v>82.337000000000003</c:v>
                </c:pt>
                <c:pt idx="18282">
                  <c:v>82.337000000000003</c:v>
                </c:pt>
                <c:pt idx="18283">
                  <c:v>82.349000000000004</c:v>
                </c:pt>
                <c:pt idx="18284">
                  <c:v>82.361000000000004</c:v>
                </c:pt>
                <c:pt idx="18285">
                  <c:v>82.373000000000005</c:v>
                </c:pt>
                <c:pt idx="18286">
                  <c:v>82.397999999999996</c:v>
                </c:pt>
                <c:pt idx="18287">
                  <c:v>82.421999999999997</c:v>
                </c:pt>
                <c:pt idx="18288">
                  <c:v>82.385999999999996</c:v>
                </c:pt>
                <c:pt idx="18289">
                  <c:v>82.421999999999997</c:v>
                </c:pt>
                <c:pt idx="18290">
                  <c:v>82.459000000000003</c:v>
                </c:pt>
                <c:pt idx="18291">
                  <c:v>82.459000000000003</c:v>
                </c:pt>
                <c:pt idx="18292">
                  <c:v>82.421999999999997</c:v>
                </c:pt>
                <c:pt idx="18293">
                  <c:v>82.459000000000003</c:v>
                </c:pt>
                <c:pt idx="18294">
                  <c:v>82.447000000000003</c:v>
                </c:pt>
                <c:pt idx="18295">
                  <c:v>82.447000000000003</c:v>
                </c:pt>
                <c:pt idx="18296">
                  <c:v>82.41</c:v>
                </c:pt>
                <c:pt idx="18297">
                  <c:v>82.421999999999997</c:v>
                </c:pt>
                <c:pt idx="18298">
                  <c:v>82.41</c:v>
                </c:pt>
                <c:pt idx="18299">
                  <c:v>82.433999999999997</c:v>
                </c:pt>
                <c:pt idx="18300">
                  <c:v>82.397999999999996</c:v>
                </c:pt>
                <c:pt idx="18301">
                  <c:v>82.433999999999997</c:v>
                </c:pt>
                <c:pt idx="18302">
                  <c:v>82.433999999999997</c:v>
                </c:pt>
                <c:pt idx="18303">
                  <c:v>82.471000000000004</c:v>
                </c:pt>
                <c:pt idx="18304">
                  <c:v>82.433999999999997</c:v>
                </c:pt>
                <c:pt idx="18305">
                  <c:v>82.433999999999997</c:v>
                </c:pt>
                <c:pt idx="18306">
                  <c:v>82.459000000000003</c:v>
                </c:pt>
                <c:pt idx="18307">
                  <c:v>82.447000000000003</c:v>
                </c:pt>
                <c:pt idx="18308">
                  <c:v>82.433999999999997</c:v>
                </c:pt>
                <c:pt idx="18309">
                  <c:v>82.459000000000003</c:v>
                </c:pt>
                <c:pt idx="18310">
                  <c:v>82.471000000000004</c:v>
                </c:pt>
                <c:pt idx="18311">
                  <c:v>82.459000000000003</c:v>
                </c:pt>
                <c:pt idx="18312">
                  <c:v>82.433999999999997</c:v>
                </c:pt>
                <c:pt idx="18313">
                  <c:v>82.447000000000003</c:v>
                </c:pt>
                <c:pt idx="18314">
                  <c:v>82.433999999999997</c:v>
                </c:pt>
                <c:pt idx="18315">
                  <c:v>82.421999999999997</c:v>
                </c:pt>
                <c:pt idx="18316">
                  <c:v>82.41</c:v>
                </c:pt>
                <c:pt idx="18317">
                  <c:v>82.447000000000003</c:v>
                </c:pt>
                <c:pt idx="18318">
                  <c:v>82.421999999999997</c:v>
                </c:pt>
                <c:pt idx="18319">
                  <c:v>82.41</c:v>
                </c:pt>
                <c:pt idx="18320">
                  <c:v>82.41</c:v>
                </c:pt>
                <c:pt idx="18321">
                  <c:v>82.41</c:v>
                </c:pt>
                <c:pt idx="18322">
                  <c:v>82.385999999999996</c:v>
                </c:pt>
                <c:pt idx="18323">
                  <c:v>82.373000000000005</c:v>
                </c:pt>
                <c:pt idx="18324">
                  <c:v>82.349000000000004</c:v>
                </c:pt>
                <c:pt idx="18325">
                  <c:v>82.349000000000004</c:v>
                </c:pt>
                <c:pt idx="18326">
                  <c:v>82.337000000000003</c:v>
                </c:pt>
                <c:pt idx="18327">
                  <c:v>82.287999999999997</c:v>
                </c:pt>
                <c:pt idx="18328">
                  <c:v>82.251000000000005</c:v>
                </c:pt>
                <c:pt idx="18329">
                  <c:v>82.215000000000003</c:v>
                </c:pt>
                <c:pt idx="18330">
                  <c:v>82.177999999999997</c:v>
                </c:pt>
                <c:pt idx="18331">
                  <c:v>82.165999999999997</c:v>
                </c:pt>
                <c:pt idx="18332">
                  <c:v>82.153999999999996</c:v>
                </c:pt>
                <c:pt idx="18333">
                  <c:v>82.08</c:v>
                </c:pt>
                <c:pt idx="18334">
                  <c:v>82.055999999999997</c:v>
                </c:pt>
                <c:pt idx="18335">
                  <c:v>82.043999999999997</c:v>
                </c:pt>
                <c:pt idx="18336">
                  <c:v>82.031999999999996</c:v>
                </c:pt>
                <c:pt idx="18337">
                  <c:v>81.995000000000005</c:v>
                </c:pt>
                <c:pt idx="18338">
                  <c:v>81.995000000000005</c:v>
                </c:pt>
                <c:pt idx="18339">
                  <c:v>81.945999999999998</c:v>
                </c:pt>
                <c:pt idx="18340">
                  <c:v>81.945999999999998</c:v>
                </c:pt>
                <c:pt idx="18341">
                  <c:v>81.91</c:v>
                </c:pt>
                <c:pt idx="18342">
                  <c:v>81.91</c:v>
                </c:pt>
                <c:pt idx="18343">
                  <c:v>81.897000000000006</c:v>
                </c:pt>
                <c:pt idx="18344">
                  <c:v>81.835999999999999</c:v>
                </c:pt>
                <c:pt idx="18345">
                  <c:v>81.835999999999999</c:v>
                </c:pt>
                <c:pt idx="18346">
                  <c:v>81.823999999999998</c:v>
                </c:pt>
                <c:pt idx="18347">
                  <c:v>81.823999999999998</c:v>
                </c:pt>
                <c:pt idx="18348">
                  <c:v>81.835999999999999</c:v>
                </c:pt>
                <c:pt idx="18349">
                  <c:v>81.787000000000006</c:v>
                </c:pt>
                <c:pt idx="18350">
                  <c:v>81.811999999999998</c:v>
                </c:pt>
                <c:pt idx="18351">
                  <c:v>81.8</c:v>
                </c:pt>
                <c:pt idx="18352">
                  <c:v>81.787000000000006</c:v>
                </c:pt>
                <c:pt idx="18353">
                  <c:v>81.775000000000006</c:v>
                </c:pt>
                <c:pt idx="18354">
                  <c:v>81.775000000000006</c:v>
                </c:pt>
                <c:pt idx="18355">
                  <c:v>81.8</c:v>
                </c:pt>
                <c:pt idx="18356">
                  <c:v>81.787000000000006</c:v>
                </c:pt>
                <c:pt idx="18357">
                  <c:v>81.751000000000005</c:v>
                </c:pt>
                <c:pt idx="18358">
                  <c:v>81.8</c:v>
                </c:pt>
                <c:pt idx="18359">
                  <c:v>81.775000000000006</c:v>
                </c:pt>
                <c:pt idx="18360">
                  <c:v>81.787000000000006</c:v>
                </c:pt>
                <c:pt idx="18361">
                  <c:v>81.787000000000006</c:v>
                </c:pt>
                <c:pt idx="18362">
                  <c:v>81.763000000000005</c:v>
                </c:pt>
                <c:pt idx="18363">
                  <c:v>81.763000000000005</c:v>
                </c:pt>
                <c:pt idx="18364">
                  <c:v>81.763000000000005</c:v>
                </c:pt>
                <c:pt idx="18365">
                  <c:v>81.787000000000006</c:v>
                </c:pt>
                <c:pt idx="18366">
                  <c:v>81.763000000000005</c:v>
                </c:pt>
                <c:pt idx="18367">
                  <c:v>81.763000000000005</c:v>
                </c:pt>
                <c:pt idx="18368">
                  <c:v>81.775000000000006</c:v>
                </c:pt>
                <c:pt idx="18369">
                  <c:v>81.823999999999998</c:v>
                </c:pt>
                <c:pt idx="18370">
                  <c:v>81.861000000000004</c:v>
                </c:pt>
                <c:pt idx="18371">
                  <c:v>81.847999999999999</c:v>
                </c:pt>
                <c:pt idx="18372">
                  <c:v>81.91</c:v>
                </c:pt>
                <c:pt idx="18373">
                  <c:v>81.945999999999998</c:v>
                </c:pt>
                <c:pt idx="18374">
                  <c:v>81.945999999999998</c:v>
                </c:pt>
                <c:pt idx="18375">
                  <c:v>81.957999999999998</c:v>
                </c:pt>
                <c:pt idx="18376">
                  <c:v>82.007000000000005</c:v>
                </c:pt>
                <c:pt idx="18377">
                  <c:v>82.067999999999998</c:v>
                </c:pt>
                <c:pt idx="18378">
                  <c:v>82.093000000000004</c:v>
                </c:pt>
                <c:pt idx="18379">
                  <c:v>82.117000000000004</c:v>
                </c:pt>
                <c:pt idx="18380">
                  <c:v>82.141000000000005</c:v>
                </c:pt>
                <c:pt idx="18381">
                  <c:v>82.165999999999997</c:v>
                </c:pt>
                <c:pt idx="18382">
                  <c:v>82.19</c:v>
                </c:pt>
                <c:pt idx="18383">
                  <c:v>82.201999999999998</c:v>
                </c:pt>
                <c:pt idx="18384">
                  <c:v>82.215000000000003</c:v>
                </c:pt>
                <c:pt idx="18385">
                  <c:v>82.275999999999996</c:v>
                </c:pt>
                <c:pt idx="18386">
                  <c:v>82.251000000000005</c:v>
                </c:pt>
                <c:pt idx="18387">
                  <c:v>82.275999999999996</c:v>
                </c:pt>
                <c:pt idx="18388">
                  <c:v>82.337000000000003</c:v>
                </c:pt>
                <c:pt idx="18389">
                  <c:v>82.337000000000003</c:v>
                </c:pt>
                <c:pt idx="18390">
                  <c:v>82.361000000000004</c:v>
                </c:pt>
                <c:pt idx="18391">
                  <c:v>82.385999999999996</c:v>
                </c:pt>
                <c:pt idx="18392">
                  <c:v>82.397999999999996</c:v>
                </c:pt>
                <c:pt idx="18393">
                  <c:v>82.385999999999996</c:v>
                </c:pt>
                <c:pt idx="18394">
                  <c:v>82.397999999999996</c:v>
                </c:pt>
                <c:pt idx="18395">
                  <c:v>82.433999999999997</c:v>
                </c:pt>
                <c:pt idx="18396">
                  <c:v>82.41</c:v>
                </c:pt>
                <c:pt idx="18397">
                  <c:v>82.433999999999997</c:v>
                </c:pt>
                <c:pt idx="18398">
                  <c:v>82.459000000000003</c:v>
                </c:pt>
                <c:pt idx="18399">
                  <c:v>82.459000000000003</c:v>
                </c:pt>
                <c:pt idx="18400">
                  <c:v>82.495000000000005</c:v>
                </c:pt>
                <c:pt idx="18401">
                  <c:v>82.495000000000005</c:v>
                </c:pt>
                <c:pt idx="18402">
                  <c:v>82.507999999999996</c:v>
                </c:pt>
                <c:pt idx="18403">
                  <c:v>82.531999999999996</c:v>
                </c:pt>
                <c:pt idx="18404">
                  <c:v>82.581000000000003</c:v>
                </c:pt>
                <c:pt idx="18405">
                  <c:v>82.569000000000003</c:v>
                </c:pt>
                <c:pt idx="18406">
                  <c:v>82.593000000000004</c:v>
                </c:pt>
                <c:pt idx="18407">
                  <c:v>82.617999999999995</c:v>
                </c:pt>
                <c:pt idx="18408">
                  <c:v>82.605000000000004</c:v>
                </c:pt>
                <c:pt idx="18409">
                  <c:v>82.641999999999996</c:v>
                </c:pt>
                <c:pt idx="18410">
                  <c:v>82.653999999999996</c:v>
                </c:pt>
                <c:pt idx="18411">
                  <c:v>82.63</c:v>
                </c:pt>
                <c:pt idx="18412">
                  <c:v>82.641999999999996</c:v>
                </c:pt>
                <c:pt idx="18413">
                  <c:v>82.63</c:v>
                </c:pt>
                <c:pt idx="18414">
                  <c:v>82.665999999999997</c:v>
                </c:pt>
                <c:pt idx="18415">
                  <c:v>82.641999999999996</c:v>
                </c:pt>
                <c:pt idx="18416">
                  <c:v>82.617999999999995</c:v>
                </c:pt>
                <c:pt idx="18417">
                  <c:v>82.617999999999995</c:v>
                </c:pt>
                <c:pt idx="18418">
                  <c:v>82.593000000000004</c:v>
                </c:pt>
                <c:pt idx="18419">
                  <c:v>82.569000000000003</c:v>
                </c:pt>
                <c:pt idx="18420">
                  <c:v>82.557000000000002</c:v>
                </c:pt>
                <c:pt idx="18421">
                  <c:v>82.569000000000003</c:v>
                </c:pt>
                <c:pt idx="18422">
                  <c:v>82.507999999999996</c:v>
                </c:pt>
                <c:pt idx="18423">
                  <c:v>82.52</c:v>
                </c:pt>
                <c:pt idx="18424">
                  <c:v>82.483000000000004</c:v>
                </c:pt>
                <c:pt idx="18425">
                  <c:v>82.433999999999997</c:v>
                </c:pt>
                <c:pt idx="18426">
                  <c:v>82.41</c:v>
                </c:pt>
                <c:pt idx="18427">
                  <c:v>82.41</c:v>
                </c:pt>
                <c:pt idx="18428">
                  <c:v>82.373000000000005</c:v>
                </c:pt>
                <c:pt idx="18429">
                  <c:v>82.361000000000004</c:v>
                </c:pt>
                <c:pt idx="18430">
                  <c:v>82.325000000000003</c:v>
                </c:pt>
                <c:pt idx="18431">
                  <c:v>82.349000000000004</c:v>
                </c:pt>
                <c:pt idx="18432">
                  <c:v>82.311999999999998</c:v>
                </c:pt>
                <c:pt idx="18433">
                  <c:v>82.3</c:v>
                </c:pt>
                <c:pt idx="18434">
                  <c:v>82.275999999999996</c:v>
                </c:pt>
                <c:pt idx="18435">
                  <c:v>82.251000000000005</c:v>
                </c:pt>
                <c:pt idx="18436">
                  <c:v>82.251000000000005</c:v>
                </c:pt>
                <c:pt idx="18437">
                  <c:v>82.251000000000005</c:v>
                </c:pt>
                <c:pt idx="18438">
                  <c:v>82.227000000000004</c:v>
                </c:pt>
                <c:pt idx="18439">
                  <c:v>82.201999999999998</c:v>
                </c:pt>
                <c:pt idx="18440">
                  <c:v>82.201999999999998</c:v>
                </c:pt>
                <c:pt idx="18441">
                  <c:v>82.201999999999998</c:v>
                </c:pt>
                <c:pt idx="18442">
                  <c:v>82.177999999999997</c:v>
                </c:pt>
                <c:pt idx="18443">
                  <c:v>82.165999999999997</c:v>
                </c:pt>
                <c:pt idx="18444">
                  <c:v>82.141000000000005</c:v>
                </c:pt>
                <c:pt idx="18445">
                  <c:v>82.177999999999997</c:v>
                </c:pt>
                <c:pt idx="18446">
                  <c:v>82.165999999999997</c:v>
                </c:pt>
                <c:pt idx="18447">
                  <c:v>82.117000000000004</c:v>
                </c:pt>
                <c:pt idx="18448">
                  <c:v>82.141000000000005</c:v>
                </c:pt>
                <c:pt idx="18449">
                  <c:v>82.117000000000004</c:v>
                </c:pt>
                <c:pt idx="18450">
                  <c:v>82.105000000000004</c:v>
                </c:pt>
                <c:pt idx="18451">
                  <c:v>82.141000000000005</c:v>
                </c:pt>
                <c:pt idx="18452">
                  <c:v>82.153999999999996</c:v>
                </c:pt>
                <c:pt idx="18453">
                  <c:v>82.141000000000005</c:v>
                </c:pt>
                <c:pt idx="18454">
                  <c:v>82.117000000000004</c:v>
                </c:pt>
                <c:pt idx="18455">
                  <c:v>82.117000000000004</c:v>
                </c:pt>
                <c:pt idx="18456">
                  <c:v>82.093000000000004</c:v>
                </c:pt>
                <c:pt idx="18457">
                  <c:v>82.031999999999996</c:v>
                </c:pt>
                <c:pt idx="18458">
                  <c:v>82.043999999999997</c:v>
                </c:pt>
                <c:pt idx="18459">
                  <c:v>82.067999999999998</c:v>
                </c:pt>
                <c:pt idx="18460">
                  <c:v>82.019000000000005</c:v>
                </c:pt>
                <c:pt idx="18461">
                  <c:v>81.983000000000004</c:v>
                </c:pt>
                <c:pt idx="18462">
                  <c:v>81.995000000000005</c:v>
                </c:pt>
                <c:pt idx="18463">
                  <c:v>82.007000000000005</c:v>
                </c:pt>
                <c:pt idx="18464">
                  <c:v>82.019000000000005</c:v>
                </c:pt>
                <c:pt idx="18465">
                  <c:v>82.007000000000005</c:v>
                </c:pt>
                <c:pt idx="18466">
                  <c:v>82.007000000000005</c:v>
                </c:pt>
                <c:pt idx="18467">
                  <c:v>82.019000000000005</c:v>
                </c:pt>
                <c:pt idx="18468">
                  <c:v>82.067999999999998</c:v>
                </c:pt>
                <c:pt idx="18469">
                  <c:v>82.08</c:v>
                </c:pt>
                <c:pt idx="18470">
                  <c:v>82.093000000000004</c:v>
                </c:pt>
                <c:pt idx="18471">
                  <c:v>82.093000000000004</c:v>
                </c:pt>
                <c:pt idx="18472">
                  <c:v>82.105000000000004</c:v>
                </c:pt>
                <c:pt idx="18473">
                  <c:v>82.129000000000005</c:v>
                </c:pt>
                <c:pt idx="18474">
                  <c:v>82.141000000000005</c:v>
                </c:pt>
                <c:pt idx="18475">
                  <c:v>82.129000000000005</c:v>
                </c:pt>
                <c:pt idx="18476">
                  <c:v>82.165999999999997</c:v>
                </c:pt>
                <c:pt idx="18477">
                  <c:v>82.165999999999997</c:v>
                </c:pt>
                <c:pt idx="18478">
                  <c:v>82.19</c:v>
                </c:pt>
                <c:pt idx="18479">
                  <c:v>82.165999999999997</c:v>
                </c:pt>
                <c:pt idx="18480">
                  <c:v>82.165999999999997</c:v>
                </c:pt>
                <c:pt idx="18481">
                  <c:v>82.19</c:v>
                </c:pt>
                <c:pt idx="18482">
                  <c:v>82.275999999999996</c:v>
                </c:pt>
                <c:pt idx="18483">
                  <c:v>82.3</c:v>
                </c:pt>
                <c:pt idx="18484">
                  <c:v>82.311999999999998</c:v>
                </c:pt>
                <c:pt idx="18485">
                  <c:v>82.337000000000003</c:v>
                </c:pt>
                <c:pt idx="18486">
                  <c:v>82.311999999999998</c:v>
                </c:pt>
                <c:pt idx="18487">
                  <c:v>82.361000000000004</c:v>
                </c:pt>
                <c:pt idx="18488">
                  <c:v>82.349000000000004</c:v>
                </c:pt>
                <c:pt idx="18489">
                  <c:v>82.361000000000004</c:v>
                </c:pt>
                <c:pt idx="18490">
                  <c:v>82.337000000000003</c:v>
                </c:pt>
                <c:pt idx="18491">
                  <c:v>82.3</c:v>
                </c:pt>
                <c:pt idx="18492">
                  <c:v>82.287999999999997</c:v>
                </c:pt>
                <c:pt idx="18493">
                  <c:v>82.287999999999997</c:v>
                </c:pt>
                <c:pt idx="18494">
                  <c:v>82.287999999999997</c:v>
                </c:pt>
                <c:pt idx="18495">
                  <c:v>82.275999999999996</c:v>
                </c:pt>
                <c:pt idx="18496">
                  <c:v>82.311999999999998</c:v>
                </c:pt>
                <c:pt idx="18497">
                  <c:v>82.337000000000003</c:v>
                </c:pt>
                <c:pt idx="18498">
                  <c:v>82.361000000000004</c:v>
                </c:pt>
                <c:pt idx="18499">
                  <c:v>82.397999999999996</c:v>
                </c:pt>
                <c:pt idx="18500">
                  <c:v>82.397999999999996</c:v>
                </c:pt>
                <c:pt idx="18501">
                  <c:v>82.459000000000003</c:v>
                </c:pt>
                <c:pt idx="18502">
                  <c:v>82.483000000000004</c:v>
                </c:pt>
                <c:pt idx="18503">
                  <c:v>82.531999999999996</c:v>
                </c:pt>
                <c:pt idx="18504">
                  <c:v>82.569000000000003</c:v>
                </c:pt>
                <c:pt idx="18505">
                  <c:v>82.581000000000003</c:v>
                </c:pt>
                <c:pt idx="18506">
                  <c:v>82.557000000000002</c:v>
                </c:pt>
                <c:pt idx="18507">
                  <c:v>82.557000000000002</c:v>
                </c:pt>
                <c:pt idx="18508">
                  <c:v>82.581000000000003</c:v>
                </c:pt>
                <c:pt idx="18509">
                  <c:v>82.569000000000003</c:v>
                </c:pt>
                <c:pt idx="18510">
                  <c:v>82.543999999999997</c:v>
                </c:pt>
                <c:pt idx="18511">
                  <c:v>82.531999999999996</c:v>
                </c:pt>
                <c:pt idx="18512">
                  <c:v>82.531999999999996</c:v>
                </c:pt>
                <c:pt idx="18513">
                  <c:v>82.495000000000005</c:v>
                </c:pt>
                <c:pt idx="18514">
                  <c:v>82.483000000000004</c:v>
                </c:pt>
                <c:pt idx="18515">
                  <c:v>82.531999999999996</c:v>
                </c:pt>
                <c:pt idx="18516">
                  <c:v>82.543999999999997</c:v>
                </c:pt>
                <c:pt idx="18517">
                  <c:v>82.543999999999997</c:v>
                </c:pt>
                <c:pt idx="18518">
                  <c:v>82.507999999999996</c:v>
                </c:pt>
                <c:pt idx="18519">
                  <c:v>82.543999999999997</c:v>
                </c:pt>
                <c:pt idx="18520">
                  <c:v>82.531999999999996</c:v>
                </c:pt>
                <c:pt idx="18521">
                  <c:v>82.557000000000002</c:v>
                </c:pt>
                <c:pt idx="18522">
                  <c:v>82.543999999999997</c:v>
                </c:pt>
                <c:pt idx="18523">
                  <c:v>82.52</c:v>
                </c:pt>
                <c:pt idx="18524">
                  <c:v>82.471000000000004</c:v>
                </c:pt>
                <c:pt idx="18525">
                  <c:v>82.447000000000003</c:v>
                </c:pt>
                <c:pt idx="18526">
                  <c:v>82.447000000000003</c:v>
                </c:pt>
                <c:pt idx="18527">
                  <c:v>82.397999999999996</c:v>
                </c:pt>
                <c:pt idx="18528">
                  <c:v>82.361000000000004</c:v>
                </c:pt>
                <c:pt idx="18529">
                  <c:v>82.337000000000003</c:v>
                </c:pt>
                <c:pt idx="18530">
                  <c:v>82.325000000000003</c:v>
                </c:pt>
                <c:pt idx="18531">
                  <c:v>82.311999999999998</c:v>
                </c:pt>
                <c:pt idx="18532">
                  <c:v>82.3</c:v>
                </c:pt>
                <c:pt idx="18533">
                  <c:v>82.325000000000003</c:v>
                </c:pt>
                <c:pt idx="18534">
                  <c:v>82.349000000000004</c:v>
                </c:pt>
                <c:pt idx="18535">
                  <c:v>82.373000000000005</c:v>
                </c:pt>
                <c:pt idx="18536">
                  <c:v>82.385999999999996</c:v>
                </c:pt>
                <c:pt idx="18537">
                  <c:v>82.385999999999996</c:v>
                </c:pt>
                <c:pt idx="18538">
                  <c:v>82.397999999999996</c:v>
                </c:pt>
                <c:pt idx="18539">
                  <c:v>82.373000000000005</c:v>
                </c:pt>
                <c:pt idx="18540">
                  <c:v>82.361000000000004</c:v>
                </c:pt>
                <c:pt idx="18541">
                  <c:v>82.361000000000004</c:v>
                </c:pt>
                <c:pt idx="18542">
                  <c:v>82.337000000000003</c:v>
                </c:pt>
                <c:pt idx="18543">
                  <c:v>82.337000000000003</c:v>
                </c:pt>
                <c:pt idx="18544">
                  <c:v>82.275999999999996</c:v>
                </c:pt>
                <c:pt idx="18545">
                  <c:v>82.275999999999996</c:v>
                </c:pt>
                <c:pt idx="18546">
                  <c:v>82.239000000000004</c:v>
                </c:pt>
                <c:pt idx="18547">
                  <c:v>82.201999999999998</c:v>
                </c:pt>
                <c:pt idx="18548">
                  <c:v>82.165999999999997</c:v>
                </c:pt>
                <c:pt idx="18549">
                  <c:v>82.19</c:v>
                </c:pt>
                <c:pt idx="18550">
                  <c:v>82.177999999999997</c:v>
                </c:pt>
                <c:pt idx="18551">
                  <c:v>82.201999999999998</c:v>
                </c:pt>
                <c:pt idx="18552">
                  <c:v>82.177999999999997</c:v>
                </c:pt>
                <c:pt idx="18553">
                  <c:v>82.177999999999997</c:v>
                </c:pt>
                <c:pt idx="18554">
                  <c:v>82.165999999999997</c:v>
                </c:pt>
                <c:pt idx="18555">
                  <c:v>82.177999999999997</c:v>
                </c:pt>
                <c:pt idx="18556">
                  <c:v>82.165999999999997</c:v>
                </c:pt>
                <c:pt idx="18557">
                  <c:v>82.141000000000005</c:v>
                </c:pt>
                <c:pt idx="18558">
                  <c:v>82.129000000000005</c:v>
                </c:pt>
                <c:pt idx="18559">
                  <c:v>82.093000000000004</c:v>
                </c:pt>
                <c:pt idx="18560">
                  <c:v>82.093000000000004</c:v>
                </c:pt>
                <c:pt idx="18561">
                  <c:v>82.08</c:v>
                </c:pt>
                <c:pt idx="18562">
                  <c:v>82.067999999999998</c:v>
                </c:pt>
                <c:pt idx="18563">
                  <c:v>82.055999999999997</c:v>
                </c:pt>
                <c:pt idx="18564">
                  <c:v>82.055999999999997</c:v>
                </c:pt>
                <c:pt idx="18565">
                  <c:v>82.105000000000004</c:v>
                </c:pt>
                <c:pt idx="18566">
                  <c:v>82.093000000000004</c:v>
                </c:pt>
                <c:pt idx="18567">
                  <c:v>82.105000000000004</c:v>
                </c:pt>
                <c:pt idx="18568">
                  <c:v>82.093000000000004</c:v>
                </c:pt>
                <c:pt idx="18569">
                  <c:v>82.105000000000004</c:v>
                </c:pt>
                <c:pt idx="18570">
                  <c:v>82.141000000000005</c:v>
                </c:pt>
                <c:pt idx="18571">
                  <c:v>82.141000000000005</c:v>
                </c:pt>
                <c:pt idx="18572">
                  <c:v>82.141000000000005</c:v>
                </c:pt>
                <c:pt idx="18573">
                  <c:v>82.201999999999998</c:v>
                </c:pt>
                <c:pt idx="18574">
                  <c:v>82.153999999999996</c:v>
                </c:pt>
                <c:pt idx="18575">
                  <c:v>82.165999999999997</c:v>
                </c:pt>
                <c:pt idx="18576">
                  <c:v>82.177999999999997</c:v>
                </c:pt>
                <c:pt idx="18577">
                  <c:v>82.19</c:v>
                </c:pt>
                <c:pt idx="18578">
                  <c:v>82.177999999999997</c:v>
                </c:pt>
                <c:pt idx="18579">
                  <c:v>82.177999999999997</c:v>
                </c:pt>
                <c:pt idx="18580">
                  <c:v>82.177999999999997</c:v>
                </c:pt>
                <c:pt idx="18581">
                  <c:v>82.19</c:v>
                </c:pt>
                <c:pt idx="18582">
                  <c:v>82.153999999999996</c:v>
                </c:pt>
                <c:pt idx="18583">
                  <c:v>82.19</c:v>
                </c:pt>
                <c:pt idx="18584">
                  <c:v>82.177999999999997</c:v>
                </c:pt>
                <c:pt idx="18585">
                  <c:v>82.201999999999998</c:v>
                </c:pt>
                <c:pt idx="18586">
                  <c:v>82.215000000000003</c:v>
                </c:pt>
                <c:pt idx="18587">
                  <c:v>82.201999999999998</c:v>
                </c:pt>
                <c:pt idx="18588">
                  <c:v>82.215000000000003</c:v>
                </c:pt>
                <c:pt idx="18589">
                  <c:v>82.227000000000004</c:v>
                </c:pt>
                <c:pt idx="18590">
                  <c:v>82.263999999999996</c:v>
                </c:pt>
                <c:pt idx="18591">
                  <c:v>82.287999999999997</c:v>
                </c:pt>
                <c:pt idx="18592">
                  <c:v>82.3</c:v>
                </c:pt>
                <c:pt idx="18593">
                  <c:v>82.325000000000003</c:v>
                </c:pt>
                <c:pt idx="18594">
                  <c:v>82.3</c:v>
                </c:pt>
                <c:pt idx="18595">
                  <c:v>82.349000000000004</c:v>
                </c:pt>
                <c:pt idx="18596">
                  <c:v>82.349000000000004</c:v>
                </c:pt>
                <c:pt idx="18597">
                  <c:v>82.349000000000004</c:v>
                </c:pt>
                <c:pt idx="18598">
                  <c:v>82.373000000000005</c:v>
                </c:pt>
                <c:pt idx="18599">
                  <c:v>82.373000000000005</c:v>
                </c:pt>
                <c:pt idx="18600">
                  <c:v>82.373000000000005</c:v>
                </c:pt>
                <c:pt idx="18601">
                  <c:v>82.373000000000005</c:v>
                </c:pt>
                <c:pt idx="18602">
                  <c:v>82.397999999999996</c:v>
                </c:pt>
                <c:pt idx="18603">
                  <c:v>82.385999999999996</c:v>
                </c:pt>
                <c:pt idx="18604">
                  <c:v>82.385999999999996</c:v>
                </c:pt>
                <c:pt idx="18605">
                  <c:v>82.433999999999997</c:v>
                </c:pt>
                <c:pt idx="18606">
                  <c:v>82.421999999999997</c:v>
                </c:pt>
                <c:pt idx="18607">
                  <c:v>82.41</c:v>
                </c:pt>
                <c:pt idx="18608">
                  <c:v>82.447000000000003</c:v>
                </c:pt>
                <c:pt idx="18609">
                  <c:v>82.397999999999996</c:v>
                </c:pt>
                <c:pt idx="18610">
                  <c:v>82.459000000000003</c:v>
                </c:pt>
                <c:pt idx="18611">
                  <c:v>82.459000000000003</c:v>
                </c:pt>
                <c:pt idx="18612">
                  <c:v>82.471000000000004</c:v>
                </c:pt>
                <c:pt idx="18613">
                  <c:v>82.483000000000004</c:v>
                </c:pt>
                <c:pt idx="18614">
                  <c:v>82.471000000000004</c:v>
                </c:pt>
                <c:pt idx="18615">
                  <c:v>82.495000000000005</c:v>
                </c:pt>
                <c:pt idx="18616">
                  <c:v>82.433999999999997</c:v>
                </c:pt>
                <c:pt idx="18617">
                  <c:v>82.459000000000003</c:v>
                </c:pt>
                <c:pt idx="18618">
                  <c:v>82.421999999999997</c:v>
                </c:pt>
                <c:pt idx="18619">
                  <c:v>82.433999999999997</c:v>
                </c:pt>
                <c:pt idx="18620">
                  <c:v>82.447000000000003</c:v>
                </c:pt>
                <c:pt idx="18621">
                  <c:v>82.41</c:v>
                </c:pt>
                <c:pt idx="18622">
                  <c:v>82.373000000000005</c:v>
                </c:pt>
                <c:pt idx="18623">
                  <c:v>82.41</c:v>
                </c:pt>
                <c:pt idx="18624">
                  <c:v>82.397999999999996</c:v>
                </c:pt>
                <c:pt idx="18625">
                  <c:v>82.397999999999996</c:v>
                </c:pt>
                <c:pt idx="18626">
                  <c:v>82.373000000000005</c:v>
                </c:pt>
                <c:pt idx="18627">
                  <c:v>82.385999999999996</c:v>
                </c:pt>
                <c:pt idx="18628">
                  <c:v>82.397999999999996</c:v>
                </c:pt>
                <c:pt idx="18629">
                  <c:v>82.385999999999996</c:v>
                </c:pt>
                <c:pt idx="18630">
                  <c:v>82.373000000000005</c:v>
                </c:pt>
                <c:pt idx="18631">
                  <c:v>82.349000000000004</c:v>
                </c:pt>
                <c:pt idx="18632">
                  <c:v>82.349000000000004</c:v>
                </c:pt>
                <c:pt idx="18633">
                  <c:v>82.361000000000004</c:v>
                </c:pt>
                <c:pt idx="18634">
                  <c:v>82.325000000000003</c:v>
                </c:pt>
                <c:pt idx="18635">
                  <c:v>82.3</c:v>
                </c:pt>
                <c:pt idx="18636">
                  <c:v>82.275999999999996</c:v>
                </c:pt>
                <c:pt idx="18637">
                  <c:v>82.275999999999996</c:v>
                </c:pt>
                <c:pt idx="18638">
                  <c:v>82.251000000000005</c:v>
                </c:pt>
                <c:pt idx="18639">
                  <c:v>82.227000000000004</c:v>
                </c:pt>
                <c:pt idx="18640">
                  <c:v>82.177999999999997</c:v>
                </c:pt>
                <c:pt idx="18641">
                  <c:v>82.201999999999998</c:v>
                </c:pt>
                <c:pt idx="18642">
                  <c:v>82.227000000000004</c:v>
                </c:pt>
                <c:pt idx="18643">
                  <c:v>82.227000000000004</c:v>
                </c:pt>
                <c:pt idx="18644">
                  <c:v>82.19</c:v>
                </c:pt>
                <c:pt idx="18645">
                  <c:v>82.165999999999997</c:v>
                </c:pt>
                <c:pt idx="18646">
                  <c:v>82.201999999999998</c:v>
                </c:pt>
                <c:pt idx="18647">
                  <c:v>82.177999999999997</c:v>
                </c:pt>
                <c:pt idx="18648">
                  <c:v>82.177999999999997</c:v>
                </c:pt>
                <c:pt idx="18649">
                  <c:v>82.177999999999997</c:v>
                </c:pt>
                <c:pt idx="18650">
                  <c:v>82.141000000000005</c:v>
                </c:pt>
                <c:pt idx="18651">
                  <c:v>82.153999999999996</c:v>
                </c:pt>
                <c:pt idx="18652">
                  <c:v>82.129000000000005</c:v>
                </c:pt>
                <c:pt idx="18653">
                  <c:v>82.129000000000005</c:v>
                </c:pt>
                <c:pt idx="18654">
                  <c:v>82.093000000000004</c:v>
                </c:pt>
                <c:pt idx="18655">
                  <c:v>82.08</c:v>
                </c:pt>
                <c:pt idx="18656">
                  <c:v>82.067999999999998</c:v>
                </c:pt>
                <c:pt idx="18657">
                  <c:v>82.055999999999997</c:v>
                </c:pt>
                <c:pt idx="18658">
                  <c:v>82.067999999999998</c:v>
                </c:pt>
                <c:pt idx="18659">
                  <c:v>82.043999999999997</c:v>
                </c:pt>
                <c:pt idx="18660">
                  <c:v>82.055999999999997</c:v>
                </c:pt>
                <c:pt idx="18661">
                  <c:v>82.043999999999997</c:v>
                </c:pt>
                <c:pt idx="18662">
                  <c:v>82.043999999999997</c:v>
                </c:pt>
                <c:pt idx="18663">
                  <c:v>82.055999999999997</c:v>
                </c:pt>
                <c:pt idx="18664">
                  <c:v>82.055999999999997</c:v>
                </c:pt>
                <c:pt idx="18665">
                  <c:v>82.031999999999996</c:v>
                </c:pt>
                <c:pt idx="18666">
                  <c:v>82.067999999999998</c:v>
                </c:pt>
                <c:pt idx="18667">
                  <c:v>82.043999999999997</c:v>
                </c:pt>
                <c:pt idx="18668">
                  <c:v>82.067999999999998</c:v>
                </c:pt>
                <c:pt idx="18669">
                  <c:v>82.067999999999998</c:v>
                </c:pt>
                <c:pt idx="18670">
                  <c:v>82.055999999999997</c:v>
                </c:pt>
                <c:pt idx="18671">
                  <c:v>82.067999999999998</c:v>
                </c:pt>
                <c:pt idx="18672">
                  <c:v>82.043999999999997</c:v>
                </c:pt>
                <c:pt idx="18673">
                  <c:v>82.043999999999997</c:v>
                </c:pt>
                <c:pt idx="18674">
                  <c:v>82.055999999999997</c:v>
                </c:pt>
                <c:pt idx="18675">
                  <c:v>82.031999999999996</c:v>
                </c:pt>
                <c:pt idx="18676">
                  <c:v>82.019000000000005</c:v>
                </c:pt>
                <c:pt idx="18677">
                  <c:v>82.067999999999998</c:v>
                </c:pt>
                <c:pt idx="18678">
                  <c:v>82.055999999999997</c:v>
                </c:pt>
                <c:pt idx="18679">
                  <c:v>82.067999999999998</c:v>
                </c:pt>
                <c:pt idx="18680">
                  <c:v>82.055999999999997</c:v>
                </c:pt>
                <c:pt idx="18681">
                  <c:v>82.067999999999998</c:v>
                </c:pt>
                <c:pt idx="18682">
                  <c:v>82.08</c:v>
                </c:pt>
                <c:pt idx="18683">
                  <c:v>82.067999999999998</c:v>
                </c:pt>
                <c:pt idx="18684">
                  <c:v>82.129000000000005</c:v>
                </c:pt>
                <c:pt idx="18685">
                  <c:v>82.129000000000005</c:v>
                </c:pt>
                <c:pt idx="18686">
                  <c:v>82.19</c:v>
                </c:pt>
                <c:pt idx="18687">
                  <c:v>82.177999999999997</c:v>
                </c:pt>
                <c:pt idx="18688">
                  <c:v>82.19</c:v>
                </c:pt>
                <c:pt idx="18689">
                  <c:v>82.177999999999997</c:v>
                </c:pt>
                <c:pt idx="18690">
                  <c:v>82.201999999999998</c:v>
                </c:pt>
                <c:pt idx="18691">
                  <c:v>82.227000000000004</c:v>
                </c:pt>
                <c:pt idx="18692">
                  <c:v>82.177999999999997</c:v>
                </c:pt>
                <c:pt idx="18693">
                  <c:v>82.19</c:v>
                </c:pt>
                <c:pt idx="18694">
                  <c:v>82.165999999999997</c:v>
                </c:pt>
                <c:pt idx="18695">
                  <c:v>82.19</c:v>
                </c:pt>
                <c:pt idx="18696">
                  <c:v>82.165999999999997</c:v>
                </c:pt>
                <c:pt idx="18697">
                  <c:v>82.153999999999996</c:v>
                </c:pt>
                <c:pt idx="18698">
                  <c:v>82.129000000000005</c:v>
                </c:pt>
                <c:pt idx="18699">
                  <c:v>82.153999999999996</c:v>
                </c:pt>
                <c:pt idx="18700">
                  <c:v>82.141000000000005</c:v>
                </c:pt>
                <c:pt idx="18701">
                  <c:v>82.153999999999996</c:v>
                </c:pt>
                <c:pt idx="18702">
                  <c:v>82.141000000000005</c:v>
                </c:pt>
                <c:pt idx="18703">
                  <c:v>82.19</c:v>
                </c:pt>
                <c:pt idx="18704">
                  <c:v>82.19</c:v>
                </c:pt>
                <c:pt idx="18705">
                  <c:v>82.201999999999998</c:v>
                </c:pt>
                <c:pt idx="18706">
                  <c:v>82.215000000000003</c:v>
                </c:pt>
                <c:pt idx="18707">
                  <c:v>82.227000000000004</c:v>
                </c:pt>
                <c:pt idx="18708">
                  <c:v>82.227000000000004</c:v>
                </c:pt>
                <c:pt idx="18709">
                  <c:v>82.227000000000004</c:v>
                </c:pt>
                <c:pt idx="18710">
                  <c:v>82.227000000000004</c:v>
                </c:pt>
                <c:pt idx="18711">
                  <c:v>82.239000000000004</c:v>
                </c:pt>
                <c:pt idx="18712">
                  <c:v>82.19</c:v>
                </c:pt>
                <c:pt idx="18713">
                  <c:v>82.215000000000003</c:v>
                </c:pt>
                <c:pt idx="18714">
                  <c:v>82.177999999999997</c:v>
                </c:pt>
                <c:pt idx="18715">
                  <c:v>82.177999999999997</c:v>
                </c:pt>
                <c:pt idx="18716">
                  <c:v>82.165999999999997</c:v>
                </c:pt>
                <c:pt idx="18717">
                  <c:v>82.19</c:v>
                </c:pt>
                <c:pt idx="18718">
                  <c:v>82.177999999999997</c:v>
                </c:pt>
                <c:pt idx="18719">
                  <c:v>82.141000000000005</c:v>
                </c:pt>
                <c:pt idx="18720">
                  <c:v>82.165999999999997</c:v>
                </c:pt>
                <c:pt idx="18721">
                  <c:v>82.165999999999997</c:v>
                </c:pt>
                <c:pt idx="18722">
                  <c:v>82.201999999999998</c:v>
                </c:pt>
                <c:pt idx="18723">
                  <c:v>82.227000000000004</c:v>
                </c:pt>
                <c:pt idx="18724">
                  <c:v>82.19</c:v>
                </c:pt>
                <c:pt idx="18725">
                  <c:v>82.19</c:v>
                </c:pt>
                <c:pt idx="18726">
                  <c:v>82.165999999999997</c:v>
                </c:pt>
                <c:pt idx="18727">
                  <c:v>82.153999999999996</c:v>
                </c:pt>
                <c:pt idx="18728">
                  <c:v>82.129000000000005</c:v>
                </c:pt>
                <c:pt idx="18729">
                  <c:v>82.117000000000004</c:v>
                </c:pt>
                <c:pt idx="18730">
                  <c:v>82.105000000000004</c:v>
                </c:pt>
                <c:pt idx="18731">
                  <c:v>82.055999999999997</c:v>
                </c:pt>
                <c:pt idx="18732">
                  <c:v>82.019000000000005</c:v>
                </c:pt>
                <c:pt idx="18733">
                  <c:v>82.019000000000005</c:v>
                </c:pt>
                <c:pt idx="18734">
                  <c:v>82.019000000000005</c:v>
                </c:pt>
                <c:pt idx="18735">
                  <c:v>82.007000000000005</c:v>
                </c:pt>
                <c:pt idx="18736">
                  <c:v>82.019000000000005</c:v>
                </c:pt>
                <c:pt idx="18737">
                  <c:v>82.031999999999996</c:v>
                </c:pt>
                <c:pt idx="18738">
                  <c:v>81.995000000000005</c:v>
                </c:pt>
                <c:pt idx="18739">
                  <c:v>82.019000000000005</c:v>
                </c:pt>
                <c:pt idx="18740">
                  <c:v>82.007000000000005</c:v>
                </c:pt>
                <c:pt idx="18741">
                  <c:v>82.019000000000005</c:v>
                </c:pt>
                <c:pt idx="18742">
                  <c:v>82.043999999999997</c:v>
                </c:pt>
                <c:pt idx="18743">
                  <c:v>82.031999999999996</c:v>
                </c:pt>
                <c:pt idx="18744">
                  <c:v>82.031999999999996</c:v>
                </c:pt>
                <c:pt idx="18745">
                  <c:v>82.019000000000005</c:v>
                </c:pt>
                <c:pt idx="18746">
                  <c:v>82.019000000000005</c:v>
                </c:pt>
                <c:pt idx="18747">
                  <c:v>81.945999999999998</c:v>
                </c:pt>
                <c:pt idx="18748">
                  <c:v>81.971000000000004</c:v>
                </c:pt>
                <c:pt idx="18749">
                  <c:v>81.971000000000004</c:v>
                </c:pt>
                <c:pt idx="18750">
                  <c:v>81.921999999999997</c:v>
                </c:pt>
                <c:pt idx="18751">
                  <c:v>81.945999999999998</c:v>
                </c:pt>
                <c:pt idx="18752">
                  <c:v>81.91</c:v>
                </c:pt>
                <c:pt idx="18753">
                  <c:v>81.921999999999997</c:v>
                </c:pt>
                <c:pt idx="18754">
                  <c:v>81.957999999999998</c:v>
                </c:pt>
                <c:pt idx="18755">
                  <c:v>81.945999999999998</c:v>
                </c:pt>
                <c:pt idx="18756">
                  <c:v>81.995000000000005</c:v>
                </c:pt>
                <c:pt idx="18757">
                  <c:v>81.995000000000005</c:v>
                </c:pt>
                <c:pt idx="18758">
                  <c:v>82.007000000000005</c:v>
                </c:pt>
                <c:pt idx="18759">
                  <c:v>81.995000000000005</c:v>
                </c:pt>
                <c:pt idx="18760">
                  <c:v>81.995000000000005</c:v>
                </c:pt>
                <c:pt idx="18761">
                  <c:v>81.983000000000004</c:v>
                </c:pt>
                <c:pt idx="18762">
                  <c:v>81.971000000000004</c:v>
                </c:pt>
                <c:pt idx="18763">
                  <c:v>81.921999999999997</c:v>
                </c:pt>
                <c:pt idx="18764">
                  <c:v>81.91</c:v>
                </c:pt>
                <c:pt idx="18765">
                  <c:v>81.91</c:v>
                </c:pt>
                <c:pt idx="18766">
                  <c:v>81.885000000000005</c:v>
                </c:pt>
                <c:pt idx="18767">
                  <c:v>81.885000000000005</c:v>
                </c:pt>
                <c:pt idx="18768">
                  <c:v>81.885000000000005</c:v>
                </c:pt>
                <c:pt idx="18769">
                  <c:v>81.885000000000005</c:v>
                </c:pt>
                <c:pt idx="18770">
                  <c:v>81.91</c:v>
                </c:pt>
                <c:pt idx="18771">
                  <c:v>81.921999999999997</c:v>
                </c:pt>
                <c:pt idx="18772">
                  <c:v>81.957999999999998</c:v>
                </c:pt>
                <c:pt idx="18773">
                  <c:v>82.007000000000005</c:v>
                </c:pt>
                <c:pt idx="18774">
                  <c:v>81.995000000000005</c:v>
                </c:pt>
                <c:pt idx="18775">
                  <c:v>82.043999999999997</c:v>
                </c:pt>
                <c:pt idx="18776">
                  <c:v>82.055999999999997</c:v>
                </c:pt>
                <c:pt idx="18777">
                  <c:v>82.043999999999997</c:v>
                </c:pt>
                <c:pt idx="18778">
                  <c:v>82.067999999999998</c:v>
                </c:pt>
                <c:pt idx="18779">
                  <c:v>82.055999999999997</c:v>
                </c:pt>
                <c:pt idx="18780">
                  <c:v>82.043999999999997</c:v>
                </c:pt>
                <c:pt idx="18781">
                  <c:v>82.031999999999996</c:v>
                </c:pt>
                <c:pt idx="18782">
                  <c:v>82.093000000000004</c:v>
                </c:pt>
                <c:pt idx="18783">
                  <c:v>82.08</c:v>
                </c:pt>
                <c:pt idx="18784">
                  <c:v>82.08</c:v>
                </c:pt>
                <c:pt idx="18785">
                  <c:v>82.141000000000005</c:v>
                </c:pt>
                <c:pt idx="18786">
                  <c:v>82.153999999999996</c:v>
                </c:pt>
                <c:pt idx="18787">
                  <c:v>82.153999999999996</c:v>
                </c:pt>
                <c:pt idx="18788">
                  <c:v>82.19</c:v>
                </c:pt>
                <c:pt idx="18789">
                  <c:v>82.201999999999998</c:v>
                </c:pt>
                <c:pt idx="18790">
                  <c:v>82.239000000000004</c:v>
                </c:pt>
                <c:pt idx="18791">
                  <c:v>82.251000000000005</c:v>
                </c:pt>
                <c:pt idx="18792">
                  <c:v>82.227000000000004</c:v>
                </c:pt>
                <c:pt idx="18793">
                  <c:v>82.227000000000004</c:v>
                </c:pt>
                <c:pt idx="18794">
                  <c:v>82.215000000000003</c:v>
                </c:pt>
                <c:pt idx="18795">
                  <c:v>82.19</c:v>
                </c:pt>
                <c:pt idx="18796">
                  <c:v>82.177999999999997</c:v>
                </c:pt>
                <c:pt idx="18797">
                  <c:v>82.141000000000005</c:v>
                </c:pt>
                <c:pt idx="18798">
                  <c:v>82.117000000000004</c:v>
                </c:pt>
                <c:pt idx="18799">
                  <c:v>82.117000000000004</c:v>
                </c:pt>
                <c:pt idx="18800">
                  <c:v>82.093000000000004</c:v>
                </c:pt>
                <c:pt idx="18801">
                  <c:v>82.117000000000004</c:v>
                </c:pt>
                <c:pt idx="18802">
                  <c:v>82.141000000000005</c:v>
                </c:pt>
                <c:pt idx="18803">
                  <c:v>82.141000000000005</c:v>
                </c:pt>
                <c:pt idx="18804">
                  <c:v>82.19</c:v>
                </c:pt>
                <c:pt idx="18805">
                  <c:v>82.239000000000004</c:v>
                </c:pt>
                <c:pt idx="18806">
                  <c:v>82.251000000000005</c:v>
                </c:pt>
                <c:pt idx="18807">
                  <c:v>82.3</c:v>
                </c:pt>
                <c:pt idx="18808">
                  <c:v>82.349000000000004</c:v>
                </c:pt>
                <c:pt idx="18809">
                  <c:v>82.325000000000003</c:v>
                </c:pt>
                <c:pt idx="18810">
                  <c:v>82.337000000000003</c:v>
                </c:pt>
                <c:pt idx="18811">
                  <c:v>82.325000000000003</c:v>
                </c:pt>
                <c:pt idx="18812">
                  <c:v>82.3</c:v>
                </c:pt>
                <c:pt idx="18813">
                  <c:v>82.263999999999996</c:v>
                </c:pt>
                <c:pt idx="18814">
                  <c:v>82.287999999999997</c:v>
                </c:pt>
                <c:pt idx="18815">
                  <c:v>82.239000000000004</c:v>
                </c:pt>
                <c:pt idx="18816">
                  <c:v>82.251000000000005</c:v>
                </c:pt>
                <c:pt idx="18817">
                  <c:v>82.239000000000004</c:v>
                </c:pt>
                <c:pt idx="18818">
                  <c:v>82.239000000000004</c:v>
                </c:pt>
                <c:pt idx="18819">
                  <c:v>82.177999999999997</c:v>
                </c:pt>
                <c:pt idx="18820">
                  <c:v>82.251000000000005</c:v>
                </c:pt>
                <c:pt idx="18821">
                  <c:v>82.251000000000005</c:v>
                </c:pt>
                <c:pt idx="18822">
                  <c:v>82.263999999999996</c:v>
                </c:pt>
                <c:pt idx="18823">
                  <c:v>82.263999999999996</c:v>
                </c:pt>
                <c:pt idx="18824">
                  <c:v>82.239000000000004</c:v>
                </c:pt>
                <c:pt idx="18825">
                  <c:v>82.263999999999996</c:v>
                </c:pt>
                <c:pt idx="18826">
                  <c:v>82.251000000000005</c:v>
                </c:pt>
                <c:pt idx="18827">
                  <c:v>82.239000000000004</c:v>
                </c:pt>
                <c:pt idx="18828">
                  <c:v>82.201999999999998</c:v>
                </c:pt>
                <c:pt idx="18829">
                  <c:v>82.177999999999997</c:v>
                </c:pt>
                <c:pt idx="18830">
                  <c:v>82.141000000000005</c:v>
                </c:pt>
                <c:pt idx="18831">
                  <c:v>82.105000000000004</c:v>
                </c:pt>
                <c:pt idx="18832">
                  <c:v>82.093000000000004</c:v>
                </c:pt>
                <c:pt idx="18833">
                  <c:v>82.055999999999997</c:v>
                </c:pt>
                <c:pt idx="18834">
                  <c:v>82.031999999999996</c:v>
                </c:pt>
                <c:pt idx="18835">
                  <c:v>82.043999999999997</c:v>
                </c:pt>
                <c:pt idx="18836">
                  <c:v>82.055999999999997</c:v>
                </c:pt>
                <c:pt idx="18837">
                  <c:v>82.067999999999998</c:v>
                </c:pt>
                <c:pt idx="18838">
                  <c:v>82.043999999999997</c:v>
                </c:pt>
                <c:pt idx="18839">
                  <c:v>82.08</c:v>
                </c:pt>
                <c:pt idx="18840">
                  <c:v>82.093000000000004</c:v>
                </c:pt>
                <c:pt idx="18841">
                  <c:v>82.105000000000004</c:v>
                </c:pt>
                <c:pt idx="18842">
                  <c:v>82.117000000000004</c:v>
                </c:pt>
                <c:pt idx="18843">
                  <c:v>82.117000000000004</c:v>
                </c:pt>
                <c:pt idx="18844">
                  <c:v>82.08</c:v>
                </c:pt>
                <c:pt idx="18845">
                  <c:v>82.093000000000004</c:v>
                </c:pt>
                <c:pt idx="18846">
                  <c:v>82.043999999999997</c:v>
                </c:pt>
                <c:pt idx="18847">
                  <c:v>82.007000000000005</c:v>
                </c:pt>
                <c:pt idx="18848">
                  <c:v>82.031999999999996</c:v>
                </c:pt>
                <c:pt idx="18849">
                  <c:v>81.983000000000004</c:v>
                </c:pt>
                <c:pt idx="18850">
                  <c:v>82.007000000000005</c:v>
                </c:pt>
                <c:pt idx="18851">
                  <c:v>81.983000000000004</c:v>
                </c:pt>
                <c:pt idx="18852">
                  <c:v>81.957999999999998</c:v>
                </c:pt>
                <c:pt idx="18853">
                  <c:v>81.983000000000004</c:v>
                </c:pt>
                <c:pt idx="18854">
                  <c:v>81.971000000000004</c:v>
                </c:pt>
                <c:pt idx="18855">
                  <c:v>81.957999999999998</c:v>
                </c:pt>
                <c:pt idx="18856">
                  <c:v>81.971000000000004</c:v>
                </c:pt>
                <c:pt idx="18857">
                  <c:v>81.983000000000004</c:v>
                </c:pt>
                <c:pt idx="18858">
                  <c:v>81.983000000000004</c:v>
                </c:pt>
                <c:pt idx="18859">
                  <c:v>81.971000000000004</c:v>
                </c:pt>
                <c:pt idx="18860">
                  <c:v>81.957999999999998</c:v>
                </c:pt>
                <c:pt idx="18861">
                  <c:v>81.945999999999998</c:v>
                </c:pt>
                <c:pt idx="18862">
                  <c:v>81.933999999999997</c:v>
                </c:pt>
                <c:pt idx="18863">
                  <c:v>81.91</c:v>
                </c:pt>
                <c:pt idx="18864">
                  <c:v>81.873000000000005</c:v>
                </c:pt>
                <c:pt idx="18865">
                  <c:v>81.91</c:v>
                </c:pt>
                <c:pt idx="18866">
                  <c:v>81.921999999999997</c:v>
                </c:pt>
                <c:pt idx="18867">
                  <c:v>81.91</c:v>
                </c:pt>
                <c:pt idx="18868">
                  <c:v>81.91</c:v>
                </c:pt>
                <c:pt idx="18869">
                  <c:v>81.91</c:v>
                </c:pt>
                <c:pt idx="18870">
                  <c:v>81.921999999999997</c:v>
                </c:pt>
                <c:pt idx="18871">
                  <c:v>81.933999999999997</c:v>
                </c:pt>
                <c:pt idx="18872">
                  <c:v>81.983000000000004</c:v>
                </c:pt>
                <c:pt idx="18873">
                  <c:v>82.007000000000005</c:v>
                </c:pt>
                <c:pt idx="18874">
                  <c:v>82.007000000000005</c:v>
                </c:pt>
                <c:pt idx="18875">
                  <c:v>82.031999999999996</c:v>
                </c:pt>
                <c:pt idx="18876">
                  <c:v>82.043999999999997</c:v>
                </c:pt>
                <c:pt idx="18877">
                  <c:v>82.043999999999997</c:v>
                </c:pt>
                <c:pt idx="18878">
                  <c:v>82.031999999999996</c:v>
                </c:pt>
                <c:pt idx="18879">
                  <c:v>82.055999999999997</c:v>
                </c:pt>
                <c:pt idx="18880">
                  <c:v>82.007000000000005</c:v>
                </c:pt>
                <c:pt idx="18881">
                  <c:v>82.043999999999997</c:v>
                </c:pt>
                <c:pt idx="18882">
                  <c:v>82.055999999999997</c:v>
                </c:pt>
                <c:pt idx="18883">
                  <c:v>82.08</c:v>
                </c:pt>
                <c:pt idx="18884">
                  <c:v>82.117000000000004</c:v>
                </c:pt>
                <c:pt idx="18885">
                  <c:v>82.093000000000004</c:v>
                </c:pt>
                <c:pt idx="18886">
                  <c:v>82.141000000000005</c:v>
                </c:pt>
                <c:pt idx="18887">
                  <c:v>82.105000000000004</c:v>
                </c:pt>
                <c:pt idx="18888">
                  <c:v>82.129000000000005</c:v>
                </c:pt>
                <c:pt idx="18889">
                  <c:v>82.129000000000005</c:v>
                </c:pt>
                <c:pt idx="18890">
                  <c:v>82.153999999999996</c:v>
                </c:pt>
                <c:pt idx="18891">
                  <c:v>82.153999999999996</c:v>
                </c:pt>
                <c:pt idx="18892">
                  <c:v>82.141000000000005</c:v>
                </c:pt>
                <c:pt idx="18893">
                  <c:v>82.141000000000005</c:v>
                </c:pt>
                <c:pt idx="18894">
                  <c:v>82.141000000000005</c:v>
                </c:pt>
                <c:pt idx="18895">
                  <c:v>82.141000000000005</c:v>
                </c:pt>
                <c:pt idx="18896">
                  <c:v>82.177999999999997</c:v>
                </c:pt>
                <c:pt idx="18897">
                  <c:v>82.201999999999998</c:v>
                </c:pt>
                <c:pt idx="18898">
                  <c:v>82.19</c:v>
                </c:pt>
                <c:pt idx="18899">
                  <c:v>82.19</c:v>
                </c:pt>
                <c:pt idx="18900">
                  <c:v>82.227000000000004</c:v>
                </c:pt>
                <c:pt idx="18901">
                  <c:v>82.239000000000004</c:v>
                </c:pt>
                <c:pt idx="18902">
                  <c:v>82.251000000000005</c:v>
                </c:pt>
                <c:pt idx="18903">
                  <c:v>82.263999999999996</c:v>
                </c:pt>
                <c:pt idx="18904">
                  <c:v>82.263999999999996</c:v>
                </c:pt>
                <c:pt idx="18905">
                  <c:v>82.263999999999996</c:v>
                </c:pt>
                <c:pt idx="18906">
                  <c:v>82.263999999999996</c:v>
                </c:pt>
                <c:pt idx="18907">
                  <c:v>82.251000000000005</c:v>
                </c:pt>
                <c:pt idx="18908">
                  <c:v>82.251000000000005</c:v>
                </c:pt>
                <c:pt idx="18909">
                  <c:v>82.251000000000005</c:v>
                </c:pt>
                <c:pt idx="18910">
                  <c:v>82.263999999999996</c:v>
                </c:pt>
                <c:pt idx="18911">
                  <c:v>82.251000000000005</c:v>
                </c:pt>
                <c:pt idx="18912">
                  <c:v>82.239000000000004</c:v>
                </c:pt>
                <c:pt idx="18913">
                  <c:v>82.227000000000004</c:v>
                </c:pt>
                <c:pt idx="18914">
                  <c:v>82.251000000000005</c:v>
                </c:pt>
                <c:pt idx="18915">
                  <c:v>82.239000000000004</c:v>
                </c:pt>
                <c:pt idx="18916">
                  <c:v>82.251000000000005</c:v>
                </c:pt>
                <c:pt idx="18917">
                  <c:v>82.239000000000004</c:v>
                </c:pt>
                <c:pt idx="18918">
                  <c:v>82.263999999999996</c:v>
                </c:pt>
                <c:pt idx="18919">
                  <c:v>82.263999999999996</c:v>
                </c:pt>
                <c:pt idx="18920">
                  <c:v>82.239000000000004</c:v>
                </c:pt>
                <c:pt idx="18921">
                  <c:v>82.227000000000004</c:v>
                </c:pt>
                <c:pt idx="18922">
                  <c:v>82.215000000000003</c:v>
                </c:pt>
                <c:pt idx="18923">
                  <c:v>82.19</c:v>
                </c:pt>
                <c:pt idx="18924">
                  <c:v>82.165999999999997</c:v>
                </c:pt>
                <c:pt idx="18925">
                  <c:v>82.165999999999997</c:v>
                </c:pt>
                <c:pt idx="18926">
                  <c:v>82.153999999999996</c:v>
                </c:pt>
                <c:pt idx="18927">
                  <c:v>82.129000000000005</c:v>
                </c:pt>
                <c:pt idx="18928">
                  <c:v>82.105000000000004</c:v>
                </c:pt>
                <c:pt idx="18929">
                  <c:v>82.117000000000004</c:v>
                </c:pt>
                <c:pt idx="18930">
                  <c:v>82.093000000000004</c:v>
                </c:pt>
                <c:pt idx="18931">
                  <c:v>82.08</c:v>
                </c:pt>
                <c:pt idx="18932">
                  <c:v>82.093000000000004</c:v>
                </c:pt>
                <c:pt idx="18933">
                  <c:v>82.093000000000004</c:v>
                </c:pt>
                <c:pt idx="18934">
                  <c:v>82.117000000000004</c:v>
                </c:pt>
                <c:pt idx="18935">
                  <c:v>82.055999999999997</c:v>
                </c:pt>
                <c:pt idx="18936">
                  <c:v>82.067999999999998</c:v>
                </c:pt>
                <c:pt idx="18937">
                  <c:v>82.067999999999998</c:v>
                </c:pt>
                <c:pt idx="18938">
                  <c:v>82.043999999999997</c:v>
                </c:pt>
                <c:pt idx="18939">
                  <c:v>82.007000000000005</c:v>
                </c:pt>
                <c:pt idx="18940">
                  <c:v>82.007000000000005</c:v>
                </c:pt>
                <c:pt idx="18941">
                  <c:v>81.995000000000005</c:v>
                </c:pt>
                <c:pt idx="18942">
                  <c:v>81.983000000000004</c:v>
                </c:pt>
                <c:pt idx="18943">
                  <c:v>81.957999999999998</c:v>
                </c:pt>
                <c:pt idx="18944">
                  <c:v>81.945999999999998</c:v>
                </c:pt>
                <c:pt idx="18945">
                  <c:v>81.921999999999997</c:v>
                </c:pt>
                <c:pt idx="18946">
                  <c:v>81.91</c:v>
                </c:pt>
                <c:pt idx="18947">
                  <c:v>81.921999999999997</c:v>
                </c:pt>
                <c:pt idx="18948">
                  <c:v>81.897000000000006</c:v>
                </c:pt>
                <c:pt idx="18949">
                  <c:v>81.933999999999997</c:v>
                </c:pt>
                <c:pt idx="18950">
                  <c:v>81.945999999999998</c:v>
                </c:pt>
                <c:pt idx="18951">
                  <c:v>81.933999999999997</c:v>
                </c:pt>
                <c:pt idx="18952">
                  <c:v>81.933999999999997</c:v>
                </c:pt>
                <c:pt idx="18953">
                  <c:v>81.897000000000006</c:v>
                </c:pt>
                <c:pt idx="18954">
                  <c:v>81.945999999999998</c:v>
                </c:pt>
                <c:pt idx="18955">
                  <c:v>81.91</c:v>
                </c:pt>
                <c:pt idx="18956">
                  <c:v>81.861000000000004</c:v>
                </c:pt>
                <c:pt idx="18957">
                  <c:v>81.861000000000004</c:v>
                </c:pt>
                <c:pt idx="18958">
                  <c:v>81.861000000000004</c:v>
                </c:pt>
                <c:pt idx="18959">
                  <c:v>81.835999999999999</c:v>
                </c:pt>
                <c:pt idx="18960">
                  <c:v>81.847999999999999</c:v>
                </c:pt>
                <c:pt idx="18961">
                  <c:v>81.835999999999999</c:v>
                </c:pt>
                <c:pt idx="18962">
                  <c:v>81.861000000000004</c:v>
                </c:pt>
                <c:pt idx="18963">
                  <c:v>81.847999999999999</c:v>
                </c:pt>
                <c:pt idx="18964">
                  <c:v>81.861000000000004</c:v>
                </c:pt>
                <c:pt idx="18965">
                  <c:v>81.885000000000005</c:v>
                </c:pt>
                <c:pt idx="18966">
                  <c:v>81.861000000000004</c:v>
                </c:pt>
                <c:pt idx="18967">
                  <c:v>81.897000000000006</c:v>
                </c:pt>
                <c:pt idx="18968">
                  <c:v>81.91</c:v>
                </c:pt>
                <c:pt idx="18969">
                  <c:v>81.983000000000004</c:v>
                </c:pt>
                <c:pt idx="18970">
                  <c:v>81.945999999999998</c:v>
                </c:pt>
                <c:pt idx="18971">
                  <c:v>81.945999999999998</c:v>
                </c:pt>
                <c:pt idx="18972">
                  <c:v>81.945999999999998</c:v>
                </c:pt>
                <c:pt idx="18973">
                  <c:v>81.971000000000004</c:v>
                </c:pt>
                <c:pt idx="18974">
                  <c:v>81.933999999999997</c:v>
                </c:pt>
                <c:pt idx="18975">
                  <c:v>81.945999999999998</c:v>
                </c:pt>
                <c:pt idx="18976">
                  <c:v>81.971000000000004</c:v>
                </c:pt>
                <c:pt idx="18977">
                  <c:v>81.945999999999998</c:v>
                </c:pt>
                <c:pt idx="18978">
                  <c:v>81.933999999999997</c:v>
                </c:pt>
                <c:pt idx="18979">
                  <c:v>81.945999999999998</c:v>
                </c:pt>
                <c:pt idx="18980">
                  <c:v>81.971000000000004</c:v>
                </c:pt>
                <c:pt idx="18981">
                  <c:v>81.983000000000004</c:v>
                </c:pt>
                <c:pt idx="18982">
                  <c:v>82.007000000000005</c:v>
                </c:pt>
                <c:pt idx="18983">
                  <c:v>81.995000000000005</c:v>
                </c:pt>
                <c:pt idx="18984">
                  <c:v>82.007000000000005</c:v>
                </c:pt>
                <c:pt idx="18985">
                  <c:v>82.055999999999997</c:v>
                </c:pt>
                <c:pt idx="18986">
                  <c:v>82.055999999999997</c:v>
                </c:pt>
                <c:pt idx="18987">
                  <c:v>82.055999999999997</c:v>
                </c:pt>
                <c:pt idx="18988">
                  <c:v>82.067999999999998</c:v>
                </c:pt>
                <c:pt idx="18989">
                  <c:v>82.08</c:v>
                </c:pt>
                <c:pt idx="18990">
                  <c:v>82.08</c:v>
                </c:pt>
                <c:pt idx="18991">
                  <c:v>82.08</c:v>
                </c:pt>
                <c:pt idx="18992">
                  <c:v>82.105000000000004</c:v>
                </c:pt>
                <c:pt idx="18993">
                  <c:v>82.093000000000004</c:v>
                </c:pt>
                <c:pt idx="18994">
                  <c:v>82.153999999999996</c:v>
                </c:pt>
                <c:pt idx="18995">
                  <c:v>82.129000000000005</c:v>
                </c:pt>
                <c:pt idx="18996">
                  <c:v>82.129000000000005</c:v>
                </c:pt>
                <c:pt idx="18997">
                  <c:v>82.117000000000004</c:v>
                </c:pt>
                <c:pt idx="18998">
                  <c:v>82.117000000000004</c:v>
                </c:pt>
                <c:pt idx="18999">
                  <c:v>82.129000000000005</c:v>
                </c:pt>
                <c:pt idx="19000">
                  <c:v>82.141000000000005</c:v>
                </c:pt>
                <c:pt idx="19001">
                  <c:v>82.153999999999996</c:v>
                </c:pt>
                <c:pt idx="19002">
                  <c:v>82.165999999999997</c:v>
                </c:pt>
                <c:pt idx="19003">
                  <c:v>82.165999999999997</c:v>
                </c:pt>
                <c:pt idx="19004">
                  <c:v>82.141000000000005</c:v>
                </c:pt>
                <c:pt idx="19005">
                  <c:v>82.141000000000005</c:v>
                </c:pt>
                <c:pt idx="19006">
                  <c:v>82.165999999999997</c:v>
                </c:pt>
                <c:pt idx="19007">
                  <c:v>82.153999999999996</c:v>
                </c:pt>
                <c:pt idx="19008">
                  <c:v>82.153999999999996</c:v>
                </c:pt>
                <c:pt idx="19009">
                  <c:v>82.141000000000005</c:v>
                </c:pt>
                <c:pt idx="19010">
                  <c:v>82.141000000000005</c:v>
                </c:pt>
                <c:pt idx="19011">
                  <c:v>82.153999999999996</c:v>
                </c:pt>
                <c:pt idx="19012">
                  <c:v>82.177999999999997</c:v>
                </c:pt>
                <c:pt idx="19013">
                  <c:v>82.141000000000005</c:v>
                </c:pt>
                <c:pt idx="19014">
                  <c:v>82.129000000000005</c:v>
                </c:pt>
                <c:pt idx="19015">
                  <c:v>82.129000000000005</c:v>
                </c:pt>
                <c:pt idx="19016">
                  <c:v>82.105000000000004</c:v>
                </c:pt>
                <c:pt idx="19017">
                  <c:v>82.093000000000004</c:v>
                </c:pt>
                <c:pt idx="19018">
                  <c:v>82.067999999999998</c:v>
                </c:pt>
                <c:pt idx="19019">
                  <c:v>82.007000000000005</c:v>
                </c:pt>
                <c:pt idx="19020">
                  <c:v>82.019000000000005</c:v>
                </c:pt>
                <c:pt idx="19021">
                  <c:v>82.019000000000005</c:v>
                </c:pt>
                <c:pt idx="19022">
                  <c:v>82.043999999999997</c:v>
                </c:pt>
                <c:pt idx="19023">
                  <c:v>82.007000000000005</c:v>
                </c:pt>
                <c:pt idx="19024">
                  <c:v>81.995000000000005</c:v>
                </c:pt>
                <c:pt idx="19025">
                  <c:v>82.007000000000005</c:v>
                </c:pt>
                <c:pt idx="19026">
                  <c:v>81.995000000000005</c:v>
                </c:pt>
                <c:pt idx="19027">
                  <c:v>81.995000000000005</c:v>
                </c:pt>
                <c:pt idx="19028">
                  <c:v>81.971000000000004</c:v>
                </c:pt>
                <c:pt idx="19029">
                  <c:v>81.983000000000004</c:v>
                </c:pt>
                <c:pt idx="19030">
                  <c:v>82.007000000000005</c:v>
                </c:pt>
                <c:pt idx="19031">
                  <c:v>81.957999999999998</c:v>
                </c:pt>
                <c:pt idx="19032">
                  <c:v>81.983000000000004</c:v>
                </c:pt>
                <c:pt idx="19033">
                  <c:v>81.945999999999998</c:v>
                </c:pt>
                <c:pt idx="19034">
                  <c:v>81.945999999999998</c:v>
                </c:pt>
                <c:pt idx="19035">
                  <c:v>81.897000000000006</c:v>
                </c:pt>
                <c:pt idx="19036">
                  <c:v>81.873000000000005</c:v>
                </c:pt>
                <c:pt idx="19037">
                  <c:v>81.861000000000004</c:v>
                </c:pt>
                <c:pt idx="19038">
                  <c:v>81.861000000000004</c:v>
                </c:pt>
                <c:pt idx="19039">
                  <c:v>81.823999999999998</c:v>
                </c:pt>
                <c:pt idx="19040">
                  <c:v>81.847999999999999</c:v>
                </c:pt>
                <c:pt idx="19041">
                  <c:v>81.811999999999998</c:v>
                </c:pt>
                <c:pt idx="19042">
                  <c:v>81.811999999999998</c:v>
                </c:pt>
                <c:pt idx="19043">
                  <c:v>81.823999999999998</c:v>
                </c:pt>
                <c:pt idx="19044">
                  <c:v>81.835999999999999</c:v>
                </c:pt>
                <c:pt idx="19045">
                  <c:v>81.847999999999999</c:v>
                </c:pt>
                <c:pt idx="19046">
                  <c:v>81.835999999999999</c:v>
                </c:pt>
                <c:pt idx="19047">
                  <c:v>81.847999999999999</c:v>
                </c:pt>
                <c:pt idx="19048">
                  <c:v>81.861000000000004</c:v>
                </c:pt>
                <c:pt idx="19049">
                  <c:v>81.823999999999998</c:v>
                </c:pt>
                <c:pt idx="19050">
                  <c:v>81.8</c:v>
                </c:pt>
                <c:pt idx="19051">
                  <c:v>81.763000000000005</c:v>
                </c:pt>
                <c:pt idx="19052">
                  <c:v>81.775000000000006</c:v>
                </c:pt>
                <c:pt idx="19053">
                  <c:v>81.763000000000005</c:v>
                </c:pt>
                <c:pt idx="19054">
                  <c:v>81.763000000000005</c:v>
                </c:pt>
                <c:pt idx="19055">
                  <c:v>81.751000000000005</c:v>
                </c:pt>
                <c:pt idx="19056">
                  <c:v>81.739000000000004</c:v>
                </c:pt>
                <c:pt idx="19057">
                  <c:v>81.713999999999999</c:v>
                </c:pt>
                <c:pt idx="19058">
                  <c:v>81.725999999999999</c:v>
                </c:pt>
                <c:pt idx="19059">
                  <c:v>81.775000000000006</c:v>
                </c:pt>
                <c:pt idx="19060">
                  <c:v>81.775000000000006</c:v>
                </c:pt>
                <c:pt idx="19061">
                  <c:v>81.751000000000005</c:v>
                </c:pt>
                <c:pt idx="19062">
                  <c:v>81.787000000000006</c:v>
                </c:pt>
                <c:pt idx="19063">
                  <c:v>81.823999999999998</c:v>
                </c:pt>
                <c:pt idx="19064">
                  <c:v>81.787000000000006</c:v>
                </c:pt>
                <c:pt idx="19065">
                  <c:v>81.847999999999999</c:v>
                </c:pt>
                <c:pt idx="19066">
                  <c:v>81.8</c:v>
                </c:pt>
                <c:pt idx="19067">
                  <c:v>81.8</c:v>
                </c:pt>
                <c:pt idx="19068">
                  <c:v>81.835999999999999</c:v>
                </c:pt>
                <c:pt idx="19069">
                  <c:v>81.835999999999999</c:v>
                </c:pt>
                <c:pt idx="19070">
                  <c:v>81.823999999999998</c:v>
                </c:pt>
                <c:pt idx="19071">
                  <c:v>81.823999999999998</c:v>
                </c:pt>
                <c:pt idx="19072">
                  <c:v>81.787000000000006</c:v>
                </c:pt>
                <c:pt idx="19073">
                  <c:v>81.787000000000006</c:v>
                </c:pt>
                <c:pt idx="19074">
                  <c:v>81.835999999999999</c:v>
                </c:pt>
                <c:pt idx="19075">
                  <c:v>81.811999999999998</c:v>
                </c:pt>
                <c:pt idx="19076">
                  <c:v>81.847999999999999</c:v>
                </c:pt>
                <c:pt idx="19077">
                  <c:v>81.861000000000004</c:v>
                </c:pt>
                <c:pt idx="19078">
                  <c:v>81.885000000000005</c:v>
                </c:pt>
                <c:pt idx="19079">
                  <c:v>81.885000000000005</c:v>
                </c:pt>
                <c:pt idx="19080">
                  <c:v>81.885000000000005</c:v>
                </c:pt>
                <c:pt idx="19081">
                  <c:v>81.873000000000005</c:v>
                </c:pt>
                <c:pt idx="19082">
                  <c:v>81.91</c:v>
                </c:pt>
                <c:pt idx="19083">
                  <c:v>81.91</c:v>
                </c:pt>
                <c:pt idx="19084">
                  <c:v>81.897000000000006</c:v>
                </c:pt>
                <c:pt idx="19085">
                  <c:v>81.873000000000005</c:v>
                </c:pt>
                <c:pt idx="19086">
                  <c:v>81.885000000000005</c:v>
                </c:pt>
                <c:pt idx="19087">
                  <c:v>81.873000000000005</c:v>
                </c:pt>
                <c:pt idx="19088">
                  <c:v>81.91</c:v>
                </c:pt>
                <c:pt idx="19089">
                  <c:v>81.897000000000006</c:v>
                </c:pt>
                <c:pt idx="19090">
                  <c:v>81.873000000000005</c:v>
                </c:pt>
                <c:pt idx="19091">
                  <c:v>81.897000000000006</c:v>
                </c:pt>
                <c:pt idx="19092">
                  <c:v>81.933999999999997</c:v>
                </c:pt>
                <c:pt idx="19093">
                  <c:v>81.921999999999997</c:v>
                </c:pt>
                <c:pt idx="19094">
                  <c:v>81.945999999999998</c:v>
                </c:pt>
                <c:pt idx="19095">
                  <c:v>81.933999999999997</c:v>
                </c:pt>
                <c:pt idx="19096">
                  <c:v>81.945999999999998</c:v>
                </c:pt>
                <c:pt idx="19097">
                  <c:v>81.945999999999998</c:v>
                </c:pt>
                <c:pt idx="19098">
                  <c:v>81.971000000000004</c:v>
                </c:pt>
                <c:pt idx="19099">
                  <c:v>81.945999999999998</c:v>
                </c:pt>
                <c:pt idx="19100">
                  <c:v>81.971000000000004</c:v>
                </c:pt>
                <c:pt idx="19101">
                  <c:v>81.957999999999998</c:v>
                </c:pt>
                <c:pt idx="19102">
                  <c:v>81.945999999999998</c:v>
                </c:pt>
                <c:pt idx="19103">
                  <c:v>81.921999999999997</c:v>
                </c:pt>
                <c:pt idx="19104">
                  <c:v>81.921999999999997</c:v>
                </c:pt>
                <c:pt idx="19105">
                  <c:v>81.945999999999998</c:v>
                </c:pt>
                <c:pt idx="19106">
                  <c:v>81.91</c:v>
                </c:pt>
                <c:pt idx="19107">
                  <c:v>81.933999999999997</c:v>
                </c:pt>
                <c:pt idx="19108">
                  <c:v>81.921999999999997</c:v>
                </c:pt>
                <c:pt idx="19109">
                  <c:v>81.933999999999997</c:v>
                </c:pt>
                <c:pt idx="19110">
                  <c:v>81.897000000000006</c:v>
                </c:pt>
                <c:pt idx="19111">
                  <c:v>81.897000000000006</c:v>
                </c:pt>
                <c:pt idx="19112">
                  <c:v>81.921999999999997</c:v>
                </c:pt>
                <c:pt idx="19113">
                  <c:v>81.897000000000006</c:v>
                </c:pt>
                <c:pt idx="19114">
                  <c:v>81.897000000000006</c:v>
                </c:pt>
                <c:pt idx="19115">
                  <c:v>81.885000000000005</c:v>
                </c:pt>
                <c:pt idx="19116">
                  <c:v>81.847999999999999</c:v>
                </c:pt>
                <c:pt idx="19117">
                  <c:v>81.885000000000005</c:v>
                </c:pt>
                <c:pt idx="19118">
                  <c:v>81.823999999999998</c:v>
                </c:pt>
                <c:pt idx="19119">
                  <c:v>81.847999999999999</c:v>
                </c:pt>
                <c:pt idx="19120">
                  <c:v>81.847999999999999</c:v>
                </c:pt>
                <c:pt idx="19121">
                  <c:v>81.823999999999998</c:v>
                </c:pt>
                <c:pt idx="19122">
                  <c:v>81.811999999999998</c:v>
                </c:pt>
                <c:pt idx="19123">
                  <c:v>81.811999999999998</c:v>
                </c:pt>
                <c:pt idx="19124">
                  <c:v>81.8</c:v>
                </c:pt>
                <c:pt idx="19125">
                  <c:v>81.811999999999998</c:v>
                </c:pt>
                <c:pt idx="19126">
                  <c:v>81.8</c:v>
                </c:pt>
                <c:pt idx="19127">
                  <c:v>81.775000000000006</c:v>
                </c:pt>
                <c:pt idx="19128">
                  <c:v>81.775000000000006</c:v>
                </c:pt>
                <c:pt idx="19129">
                  <c:v>81.763000000000005</c:v>
                </c:pt>
                <c:pt idx="19130">
                  <c:v>81.787000000000006</c:v>
                </c:pt>
                <c:pt idx="19131">
                  <c:v>81.751000000000005</c:v>
                </c:pt>
                <c:pt idx="19132">
                  <c:v>81.725999999999999</c:v>
                </c:pt>
                <c:pt idx="19133">
                  <c:v>81.725999999999999</c:v>
                </c:pt>
                <c:pt idx="19134">
                  <c:v>81.713999999999999</c:v>
                </c:pt>
                <c:pt idx="19135">
                  <c:v>81.701999999999998</c:v>
                </c:pt>
                <c:pt idx="19136">
                  <c:v>81.713999999999999</c:v>
                </c:pt>
                <c:pt idx="19137">
                  <c:v>81.677999999999997</c:v>
                </c:pt>
                <c:pt idx="19138">
                  <c:v>81.69</c:v>
                </c:pt>
                <c:pt idx="19139">
                  <c:v>81.701999999999998</c:v>
                </c:pt>
                <c:pt idx="19140">
                  <c:v>81.725999999999999</c:v>
                </c:pt>
                <c:pt idx="19141">
                  <c:v>81.701999999999998</c:v>
                </c:pt>
                <c:pt idx="19142">
                  <c:v>81.69</c:v>
                </c:pt>
                <c:pt idx="19143">
                  <c:v>81.701999999999998</c:v>
                </c:pt>
                <c:pt idx="19144">
                  <c:v>81.701999999999998</c:v>
                </c:pt>
                <c:pt idx="19145">
                  <c:v>81.69</c:v>
                </c:pt>
                <c:pt idx="19146">
                  <c:v>81.69</c:v>
                </c:pt>
                <c:pt idx="19147">
                  <c:v>81.701999999999998</c:v>
                </c:pt>
                <c:pt idx="19148">
                  <c:v>81.641000000000005</c:v>
                </c:pt>
                <c:pt idx="19149">
                  <c:v>81.629000000000005</c:v>
                </c:pt>
                <c:pt idx="19150">
                  <c:v>81.603999999999999</c:v>
                </c:pt>
                <c:pt idx="19151">
                  <c:v>81.567999999999998</c:v>
                </c:pt>
                <c:pt idx="19152">
                  <c:v>81.603999999999999</c:v>
                </c:pt>
                <c:pt idx="19153">
                  <c:v>81.617000000000004</c:v>
                </c:pt>
                <c:pt idx="19154">
                  <c:v>81.591999999999999</c:v>
                </c:pt>
                <c:pt idx="19155">
                  <c:v>81.603999999999999</c:v>
                </c:pt>
                <c:pt idx="19156">
                  <c:v>81.617000000000004</c:v>
                </c:pt>
                <c:pt idx="19157">
                  <c:v>81.617000000000004</c:v>
                </c:pt>
                <c:pt idx="19158">
                  <c:v>81.591999999999999</c:v>
                </c:pt>
                <c:pt idx="19159">
                  <c:v>81.641000000000005</c:v>
                </c:pt>
                <c:pt idx="19160">
                  <c:v>81.653000000000006</c:v>
                </c:pt>
                <c:pt idx="19161">
                  <c:v>81.641000000000005</c:v>
                </c:pt>
                <c:pt idx="19162">
                  <c:v>81.641000000000005</c:v>
                </c:pt>
                <c:pt idx="19163">
                  <c:v>81.665000000000006</c:v>
                </c:pt>
                <c:pt idx="19164">
                  <c:v>81.617000000000004</c:v>
                </c:pt>
                <c:pt idx="19165">
                  <c:v>81.641000000000005</c:v>
                </c:pt>
                <c:pt idx="19166">
                  <c:v>81.591999999999999</c:v>
                </c:pt>
                <c:pt idx="19167">
                  <c:v>81.591999999999999</c:v>
                </c:pt>
                <c:pt idx="19168">
                  <c:v>81.603999999999999</c:v>
                </c:pt>
                <c:pt idx="19169">
                  <c:v>81.591999999999999</c:v>
                </c:pt>
                <c:pt idx="19170">
                  <c:v>81.591999999999999</c:v>
                </c:pt>
                <c:pt idx="19171">
                  <c:v>81.591999999999999</c:v>
                </c:pt>
                <c:pt idx="19172">
                  <c:v>81.603999999999999</c:v>
                </c:pt>
                <c:pt idx="19173">
                  <c:v>81.603999999999999</c:v>
                </c:pt>
                <c:pt idx="19174">
                  <c:v>81.629000000000005</c:v>
                </c:pt>
                <c:pt idx="19175">
                  <c:v>81.653000000000006</c:v>
                </c:pt>
                <c:pt idx="19176">
                  <c:v>81.653000000000006</c:v>
                </c:pt>
                <c:pt idx="19177">
                  <c:v>81.69</c:v>
                </c:pt>
                <c:pt idx="19178">
                  <c:v>81.653000000000006</c:v>
                </c:pt>
                <c:pt idx="19179">
                  <c:v>81.677999999999997</c:v>
                </c:pt>
                <c:pt idx="19180">
                  <c:v>81.713999999999999</c:v>
                </c:pt>
                <c:pt idx="19181">
                  <c:v>81.653000000000006</c:v>
                </c:pt>
                <c:pt idx="19182">
                  <c:v>81.653000000000006</c:v>
                </c:pt>
                <c:pt idx="19183">
                  <c:v>81.641000000000005</c:v>
                </c:pt>
                <c:pt idx="19184">
                  <c:v>81.617000000000004</c:v>
                </c:pt>
                <c:pt idx="19185">
                  <c:v>81.629000000000005</c:v>
                </c:pt>
                <c:pt idx="19186">
                  <c:v>81.617000000000004</c:v>
                </c:pt>
                <c:pt idx="19187">
                  <c:v>81.617000000000004</c:v>
                </c:pt>
                <c:pt idx="19188">
                  <c:v>81.603999999999999</c:v>
                </c:pt>
                <c:pt idx="19189">
                  <c:v>81.629000000000005</c:v>
                </c:pt>
                <c:pt idx="19190">
                  <c:v>81.617000000000004</c:v>
                </c:pt>
                <c:pt idx="19191">
                  <c:v>81.617000000000004</c:v>
                </c:pt>
                <c:pt idx="19192">
                  <c:v>81.641000000000005</c:v>
                </c:pt>
                <c:pt idx="19193">
                  <c:v>81.641000000000005</c:v>
                </c:pt>
                <c:pt idx="19194">
                  <c:v>81.665000000000006</c:v>
                </c:pt>
                <c:pt idx="19195">
                  <c:v>81.677999999999997</c:v>
                </c:pt>
                <c:pt idx="19196">
                  <c:v>81.665000000000006</c:v>
                </c:pt>
                <c:pt idx="19197">
                  <c:v>81.653000000000006</c:v>
                </c:pt>
                <c:pt idx="19198">
                  <c:v>81.677999999999997</c:v>
                </c:pt>
                <c:pt idx="19199">
                  <c:v>81.653000000000006</c:v>
                </c:pt>
                <c:pt idx="19200">
                  <c:v>81.665000000000006</c:v>
                </c:pt>
                <c:pt idx="19201">
                  <c:v>81.653000000000006</c:v>
                </c:pt>
                <c:pt idx="19202">
                  <c:v>81.641000000000005</c:v>
                </c:pt>
                <c:pt idx="19203">
                  <c:v>81.629000000000005</c:v>
                </c:pt>
                <c:pt idx="19204">
                  <c:v>81.665000000000006</c:v>
                </c:pt>
                <c:pt idx="19205">
                  <c:v>81.629000000000005</c:v>
                </c:pt>
                <c:pt idx="19206">
                  <c:v>81.653000000000006</c:v>
                </c:pt>
                <c:pt idx="19207">
                  <c:v>81.677999999999997</c:v>
                </c:pt>
                <c:pt idx="19208">
                  <c:v>81.69</c:v>
                </c:pt>
                <c:pt idx="19209">
                  <c:v>81.677999999999997</c:v>
                </c:pt>
                <c:pt idx="19210">
                  <c:v>81.725999999999999</c:v>
                </c:pt>
                <c:pt idx="19211">
                  <c:v>81.713999999999999</c:v>
                </c:pt>
                <c:pt idx="19212">
                  <c:v>81.713999999999999</c:v>
                </c:pt>
                <c:pt idx="19213">
                  <c:v>81.725999999999999</c:v>
                </c:pt>
                <c:pt idx="19214">
                  <c:v>81.701999999999998</c:v>
                </c:pt>
                <c:pt idx="19215">
                  <c:v>81.701999999999998</c:v>
                </c:pt>
                <c:pt idx="19216">
                  <c:v>81.677999999999997</c:v>
                </c:pt>
                <c:pt idx="19217">
                  <c:v>81.617000000000004</c:v>
                </c:pt>
                <c:pt idx="19218">
                  <c:v>81.641000000000005</c:v>
                </c:pt>
                <c:pt idx="19219">
                  <c:v>81.617000000000004</c:v>
                </c:pt>
                <c:pt idx="19220">
                  <c:v>81.543000000000006</c:v>
                </c:pt>
                <c:pt idx="19221">
                  <c:v>81.58</c:v>
                </c:pt>
                <c:pt idx="19222">
                  <c:v>81.519000000000005</c:v>
                </c:pt>
                <c:pt idx="19223">
                  <c:v>81.519000000000005</c:v>
                </c:pt>
                <c:pt idx="19224">
                  <c:v>81.494</c:v>
                </c:pt>
                <c:pt idx="19225">
                  <c:v>81.457999999999998</c:v>
                </c:pt>
                <c:pt idx="19226">
                  <c:v>81.433000000000007</c:v>
                </c:pt>
                <c:pt idx="19227">
                  <c:v>81.409000000000006</c:v>
                </c:pt>
                <c:pt idx="19228">
                  <c:v>81.397000000000006</c:v>
                </c:pt>
                <c:pt idx="19229">
                  <c:v>81.372</c:v>
                </c:pt>
                <c:pt idx="19230">
                  <c:v>81.335999999999999</c:v>
                </c:pt>
                <c:pt idx="19231">
                  <c:v>81.323999999999998</c:v>
                </c:pt>
                <c:pt idx="19232">
                  <c:v>81.275000000000006</c:v>
                </c:pt>
                <c:pt idx="19233">
                  <c:v>81.275000000000006</c:v>
                </c:pt>
                <c:pt idx="19234">
                  <c:v>81.177000000000007</c:v>
                </c:pt>
                <c:pt idx="19235">
                  <c:v>81.153000000000006</c:v>
                </c:pt>
                <c:pt idx="19236">
                  <c:v>81.14</c:v>
                </c:pt>
                <c:pt idx="19237">
                  <c:v>81.103999999999999</c:v>
                </c:pt>
                <c:pt idx="19238">
                  <c:v>81.091999999999999</c:v>
                </c:pt>
                <c:pt idx="19239">
                  <c:v>81.078999999999994</c:v>
                </c:pt>
                <c:pt idx="19240">
                  <c:v>81.055000000000007</c:v>
                </c:pt>
                <c:pt idx="19241">
                  <c:v>81.043000000000006</c:v>
                </c:pt>
                <c:pt idx="19242">
                  <c:v>81.031000000000006</c:v>
                </c:pt>
                <c:pt idx="19243">
                  <c:v>81.018000000000001</c:v>
                </c:pt>
                <c:pt idx="19244">
                  <c:v>81.018000000000001</c:v>
                </c:pt>
                <c:pt idx="19245">
                  <c:v>81.006</c:v>
                </c:pt>
                <c:pt idx="19246">
                  <c:v>81.006</c:v>
                </c:pt>
                <c:pt idx="19247">
                  <c:v>81.006</c:v>
                </c:pt>
                <c:pt idx="19248">
                  <c:v>80.933000000000007</c:v>
                </c:pt>
                <c:pt idx="19249">
                  <c:v>80.981999999999999</c:v>
                </c:pt>
                <c:pt idx="19250">
                  <c:v>80.956999999999994</c:v>
                </c:pt>
                <c:pt idx="19251">
                  <c:v>80.933000000000007</c:v>
                </c:pt>
                <c:pt idx="19252">
                  <c:v>80.921000000000006</c:v>
                </c:pt>
                <c:pt idx="19253">
                  <c:v>80.909000000000006</c:v>
                </c:pt>
                <c:pt idx="19254">
                  <c:v>80.896000000000001</c:v>
                </c:pt>
                <c:pt idx="19255">
                  <c:v>80.896000000000001</c:v>
                </c:pt>
                <c:pt idx="19256">
                  <c:v>80.872</c:v>
                </c:pt>
                <c:pt idx="19257">
                  <c:v>80.909000000000006</c:v>
                </c:pt>
                <c:pt idx="19258">
                  <c:v>80.884</c:v>
                </c:pt>
                <c:pt idx="19259">
                  <c:v>80.933000000000007</c:v>
                </c:pt>
                <c:pt idx="19260">
                  <c:v>80.884</c:v>
                </c:pt>
                <c:pt idx="19261">
                  <c:v>80.909000000000006</c:v>
                </c:pt>
                <c:pt idx="19262">
                  <c:v>80.909000000000006</c:v>
                </c:pt>
                <c:pt idx="19263">
                  <c:v>80.909000000000006</c:v>
                </c:pt>
                <c:pt idx="19264">
                  <c:v>80.933000000000007</c:v>
                </c:pt>
                <c:pt idx="19265">
                  <c:v>80.956999999999994</c:v>
                </c:pt>
                <c:pt idx="19266">
                  <c:v>80.97</c:v>
                </c:pt>
                <c:pt idx="19267">
                  <c:v>81.018000000000001</c:v>
                </c:pt>
                <c:pt idx="19268">
                  <c:v>81.031000000000006</c:v>
                </c:pt>
                <c:pt idx="19269">
                  <c:v>81.018000000000001</c:v>
                </c:pt>
                <c:pt idx="19270">
                  <c:v>81.031000000000006</c:v>
                </c:pt>
                <c:pt idx="19271">
                  <c:v>81.078999999999994</c:v>
                </c:pt>
                <c:pt idx="19272">
                  <c:v>81.14</c:v>
                </c:pt>
                <c:pt idx="19273">
                  <c:v>81.165000000000006</c:v>
                </c:pt>
                <c:pt idx="19274">
                  <c:v>81.213999999999999</c:v>
                </c:pt>
                <c:pt idx="19275">
                  <c:v>81.225999999999999</c:v>
                </c:pt>
                <c:pt idx="19276">
                  <c:v>81.263000000000005</c:v>
                </c:pt>
                <c:pt idx="19277">
                  <c:v>81.323999999999998</c:v>
                </c:pt>
                <c:pt idx="19278">
                  <c:v>81.323999999999998</c:v>
                </c:pt>
                <c:pt idx="19279">
                  <c:v>81.36</c:v>
                </c:pt>
                <c:pt idx="19280">
                  <c:v>81.385000000000005</c:v>
                </c:pt>
                <c:pt idx="19281">
                  <c:v>81.409000000000006</c:v>
                </c:pt>
                <c:pt idx="19282">
                  <c:v>81.433000000000007</c:v>
                </c:pt>
                <c:pt idx="19283">
                  <c:v>81.445999999999998</c:v>
                </c:pt>
                <c:pt idx="19284">
                  <c:v>81.47</c:v>
                </c:pt>
                <c:pt idx="19285">
                  <c:v>81.457999999999998</c:v>
                </c:pt>
                <c:pt idx="19286">
                  <c:v>81.481999999999999</c:v>
                </c:pt>
                <c:pt idx="19287">
                  <c:v>81.507000000000005</c:v>
                </c:pt>
                <c:pt idx="19288">
                  <c:v>81.543000000000006</c:v>
                </c:pt>
                <c:pt idx="19289">
                  <c:v>81.507000000000005</c:v>
                </c:pt>
                <c:pt idx="19290">
                  <c:v>81.555999999999997</c:v>
                </c:pt>
                <c:pt idx="19291">
                  <c:v>81.555999999999997</c:v>
                </c:pt>
                <c:pt idx="19292">
                  <c:v>81.617000000000004</c:v>
                </c:pt>
                <c:pt idx="19293">
                  <c:v>81.629000000000005</c:v>
                </c:pt>
                <c:pt idx="19294">
                  <c:v>81.653000000000006</c:v>
                </c:pt>
                <c:pt idx="19295">
                  <c:v>81.629000000000005</c:v>
                </c:pt>
                <c:pt idx="19296">
                  <c:v>81.677999999999997</c:v>
                </c:pt>
                <c:pt idx="19297">
                  <c:v>81.665000000000006</c:v>
                </c:pt>
                <c:pt idx="19298">
                  <c:v>81.665000000000006</c:v>
                </c:pt>
                <c:pt idx="19299">
                  <c:v>81.677999999999997</c:v>
                </c:pt>
                <c:pt idx="19300">
                  <c:v>81.677999999999997</c:v>
                </c:pt>
                <c:pt idx="19301">
                  <c:v>81.713999999999999</c:v>
                </c:pt>
                <c:pt idx="19302">
                  <c:v>81.739000000000004</c:v>
                </c:pt>
                <c:pt idx="19303">
                  <c:v>81.763000000000005</c:v>
                </c:pt>
                <c:pt idx="19304">
                  <c:v>81.775000000000006</c:v>
                </c:pt>
                <c:pt idx="19305">
                  <c:v>81.8</c:v>
                </c:pt>
                <c:pt idx="19306">
                  <c:v>81.811999999999998</c:v>
                </c:pt>
                <c:pt idx="19307">
                  <c:v>81.811999999999998</c:v>
                </c:pt>
                <c:pt idx="19308">
                  <c:v>81.835999999999999</c:v>
                </c:pt>
                <c:pt idx="19309">
                  <c:v>81.811999999999998</c:v>
                </c:pt>
                <c:pt idx="19310">
                  <c:v>81.847999999999999</c:v>
                </c:pt>
                <c:pt idx="19311">
                  <c:v>81.823999999999998</c:v>
                </c:pt>
                <c:pt idx="19312">
                  <c:v>81.811999999999998</c:v>
                </c:pt>
                <c:pt idx="19313">
                  <c:v>81.811999999999998</c:v>
                </c:pt>
                <c:pt idx="19314">
                  <c:v>81.751000000000005</c:v>
                </c:pt>
                <c:pt idx="19315">
                  <c:v>81.739000000000004</c:v>
                </c:pt>
                <c:pt idx="19316">
                  <c:v>81.701999999999998</c:v>
                </c:pt>
                <c:pt idx="19317">
                  <c:v>81.713999999999999</c:v>
                </c:pt>
                <c:pt idx="19318">
                  <c:v>81.677999999999997</c:v>
                </c:pt>
                <c:pt idx="19319">
                  <c:v>81.653000000000006</c:v>
                </c:pt>
                <c:pt idx="19320">
                  <c:v>81.629000000000005</c:v>
                </c:pt>
                <c:pt idx="19321">
                  <c:v>81.591999999999999</c:v>
                </c:pt>
                <c:pt idx="19322">
                  <c:v>81.591999999999999</c:v>
                </c:pt>
                <c:pt idx="19323">
                  <c:v>81.555999999999997</c:v>
                </c:pt>
                <c:pt idx="19324">
                  <c:v>81.543000000000006</c:v>
                </c:pt>
                <c:pt idx="19325">
                  <c:v>81.507000000000005</c:v>
                </c:pt>
                <c:pt idx="19326">
                  <c:v>81.494</c:v>
                </c:pt>
                <c:pt idx="19327">
                  <c:v>81.47</c:v>
                </c:pt>
                <c:pt idx="19328">
                  <c:v>81.433000000000007</c:v>
                </c:pt>
                <c:pt idx="19329">
                  <c:v>81.433000000000007</c:v>
                </c:pt>
                <c:pt idx="19330">
                  <c:v>81.409000000000006</c:v>
                </c:pt>
                <c:pt idx="19331">
                  <c:v>81.372</c:v>
                </c:pt>
                <c:pt idx="19332">
                  <c:v>81.335999999999999</c:v>
                </c:pt>
                <c:pt idx="19333">
                  <c:v>81.335999999999999</c:v>
                </c:pt>
                <c:pt idx="19334">
                  <c:v>81.299000000000007</c:v>
                </c:pt>
                <c:pt idx="19335">
                  <c:v>81.299000000000007</c:v>
                </c:pt>
                <c:pt idx="19336">
                  <c:v>81.275000000000006</c:v>
                </c:pt>
                <c:pt idx="19337">
                  <c:v>81.263000000000005</c:v>
                </c:pt>
                <c:pt idx="19338">
                  <c:v>81.25</c:v>
                </c:pt>
                <c:pt idx="19339">
                  <c:v>81.287000000000006</c:v>
                </c:pt>
                <c:pt idx="19340">
                  <c:v>81.263000000000005</c:v>
                </c:pt>
                <c:pt idx="19341">
                  <c:v>81.275000000000006</c:v>
                </c:pt>
                <c:pt idx="19342">
                  <c:v>81.238</c:v>
                </c:pt>
                <c:pt idx="19343">
                  <c:v>81.263000000000005</c:v>
                </c:pt>
                <c:pt idx="19344">
                  <c:v>81.275000000000006</c:v>
                </c:pt>
                <c:pt idx="19345">
                  <c:v>81.213999999999999</c:v>
                </c:pt>
                <c:pt idx="19346">
                  <c:v>81.238</c:v>
                </c:pt>
                <c:pt idx="19347">
                  <c:v>81.238</c:v>
                </c:pt>
                <c:pt idx="19348">
                  <c:v>81.225999999999999</c:v>
                </c:pt>
                <c:pt idx="19349">
                  <c:v>81.200999999999993</c:v>
                </c:pt>
                <c:pt idx="19350">
                  <c:v>81.200999999999993</c:v>
                </c:pt>
                <c:pt idx="19351">
                  <c:v>81.213999999999999</c:v>
                </c:pt>
                <c:pt idx="19352">
                  <c:v>81.165000000000006</c:v>
                </c:pt>
                <c:pt idx="19353">
                  <c:v>81.165000000000006</c:v>
                </c:pt>
                <c:pt idx="19354">
                  <c:v>81.153000000000006</c:v>
                </c:pt>
                <c:pt idx="19355">
                  <c:v>81.14</c:v>
                </c:pt>
                <c:pt idx="19356">
                  <c:v>81.165000000000006</c:v>
                </c:pt>
                <c:pt idx="19357">
                  <c:v>81.14</c:v>
                </c:pt>
                <c:pt idx="19358">
                  <c:v>81.165000000000006</c:v>
                </c:pt>
                <c:pt idx="19359">
                  <c:v>81.14</c:v>
                </c:pt>
                <c:pt idx="19360">
                  <c:v>81.128</c:v>
                </c:pt>
                <c:pt idx="19361">
                  <c:v>81.165000000000006</c:v>
                </c:pt>
                <c:pt idx="19362">
                  <c:v>81.165000000000006</c:v>
                </c:pt>
                <c:pt idx="19363">
                  <c:v>81.165000000000006</c:v>
                </c:pt>
                <c:pt idx="19364">
                  <c:v>81.177000000000007</c:v>
                </c:pt>
                <c:pt idx="19365">
                  <c:v>81.200999999999993</c:v>
                </c:pt>
                <c:pt idx="19366">
                  <c:v>81.188999999999993</c:v>
                </c:pt>
                <c:pt idx="19367">
                  <c:v>81.188999999999993</c:v>
                </c:pt>
                <c:pt idx="19368">
                  <c:v>81.225999999999999</c:v>
                </c:pt>
                <c:pt idx="19369">
                  <c:v>81.25</c:v>
                </c:pt>
                <c:pt idx="19370">
                  <c:v>81.238</c:v>
                </c:pt>
                <c:pt idx="19371">
                  <c:v>81.311000000000007</c:v>
                </c:pt>
                <c:pt idx="19372">
                  <c:v>81.287000000000006</c:v>
                </c:pt>
                <c:pt idx="19373">
                  <c:v>81.347999999999999</c:v>
                </c:pt>
                <c:pt idx="19374">
                  <c:v>81.372</c:v>
                </c:pt>
                <c:pt idx="19375">
                  <c:v>81.397000000000006</c:v>
                </c:pt>
                <c:pt idx="19376">
                  <c:v>81.409000000000006</c:v>
                </c:pt>
                <c:pt idx="19377">
                  <c:v>81.445999999999998</c:v>
                </c:pt>
                <c:pt idx="19378">
                  <c:v>81.47</c:v>
                </c:pt>
                <c:pt idx="19379">
                  <c:v>81.457999999999998</c:v>
                </c:pt>
                <c:pt idx="19380">
                  <c:v>81.481999999999999</c:v>
                </c:pt>
                <c:pt idx="19381">
                  <c:v>81.47</c:v>
                </c:pt>
                <c:pt idx="19382">
                  <c:v>81.507000000000005</c:v>
                </c:pt>
                <c:pt idx="19383">
                  <c:v>81.494</c:v>
                </c:pt>
                <c:pt idx="19384">
                  <c:v>81.481999999999999</c:v>
                </c:pt>
                <c:pt idx="19385">
                  <c:v>81.481999999999999</c:v>
                </c:pt>
                <c:pt idx="19386">
                  <c:v>81.507000000000005</c:v>
                </c:pt>
                <c:pt idx="19387">
                  <c:v>81.507000000000005</c:v>
                </c:pt>
                <c:pt idx="19388">
                  <c:v>81.494</c:v>
                </c:pt>
                <c:pt idx="19389">
                  <c:v>81.507000000000005</c:v>
                </c:pt>
                <c:pt idx="19390">
                  <c:v>81.531000000000006</c:v>
                </c:pt>
                <c:pt idx="19391">
                  <c:v>81.555999999999997</c:v>
                </c:pt>
                <c:pt idx="19392">
                  <c:v>81.567999999999998</c:v>
                </c:pt>
                <c:pt idx="19393">
                  <c:v>81.58</c:v>
                </c:pt>
                <c:pt idx="19394">
                  <c:v>81.58</c:v>
                </c:pt>
                <c:pt idx="19395">
                  <c:v>81.603999999999999</c:v>
                </c:pt>
                <c:pt idx="19396">
                  <c:v>81.641000000000005</c:v>
                </c:pt>
                <c:pt idx="19397">
                  <c:v>81.629000000000005</c:v>
                </c:pt>
                <c:pt idx="19398">
                  <c:v>81.641000000000005</c:v>
                </c:pt>
                <c:pt idx="19399">
                  <c:v>81.653000000000006</c:v>
                </c:pt>
                <c:pt idx="19400">
                  <c:v>81.653000000000006</c:v>
                </c:pt>
                <c:pt idx="19401">
                  <c:v>81.641000000000005</c:v>
                </c:pt>
                <c:pt idx="19402">
                  <c:v>81.653000000000006</c:v>
                </c:pt>
                <c:pt idx="19403">
                  <c:v>81.653000000000006</c:v>
                </c:pt>
                <c:pt idx="19404">
                  <c:v>81.653000000000006</c:v>
                </c:pt>
                <c:pt idx="19405">
                  <c:v>81.665000000000006</c:v>
                </c:pt>
                <c:pt idx="19406">
                  <c:v>81.677999999999997</c:v>
                </c:pt>
                <c:pt idx="19407">
                  <c:v>81.69</c:v>
                </c:pt>
                <c:pt idx="19408">
                  <c:v>81.701999999999998</c:v>
                </c:pt>
                <c:pt idx="19409">
                  <c:v>81.713999999999999</c:v>
                </c:pt>
                <c:pt idx="19410">
                  <c:v>81.725999999999999</c:v>
                </c:pt>
                <c:pt idx="19411">
                  <c:v>81.713999999999999</c:v>
                </c:pt>
                <c:pt idx="19412">
                  <c:v>81.713999999999999</c:v>
                </c:pt>
                <c:pt idx="19413">
                  <c:v>81.725999999999999</c:v>
                </c:pt>
                <c:pt idx="19414">
                  <c:v>81.701999999999998</c:v>
                </c:pt>
                <c:pt idx="19415">
                  <c:v>81.653000000000006</c:v>
                </c:pt>
                <c:pt idx="19416">
                  <c:v>81.629000000000005</c:v>
                </c:pt>
                <c:pt idx="19417">
                  <c:v>81.617000000000004</c:v>
                </c:pt>
                <c:pt idx="19418">
                  <c:v>81.629000000000005</c:v>
                </c:pt>
                <c:pt idx="19419">
                  <c:v>81.555999999999997</c:v>
                </c:pt>
                <c:pt idx="19420">
                  <c:v>81.531000000000006</c:v>
                </c:pt>
                <c:pt idx="19421">
                  <c:v>81.555999999999997</c:v>
                </c:pt>
                <c:pt idx="19422">
                  <c:v>81.543000000000006</c:v>
                </c:pt>
                <c:pt idx="19423">
                  <c:v>81.519000000000005</c:v>
                </c:pt>
                <c:pt idx="19424">
                  <c:v>81.507000000000005</c:v>
                </c:pt>
                <c:pt idx="19425">
                  <c:v>81.494</c:v>
                </c:pt>
                <c:pt idx="19426">
                  <c:v>81.494</c:v>
                </c:pt>
                <c:pt idx="19427">
                  <c:v>81.481999999999999</c:v>
                </c:pt>
                <c:pt idx="19428">
                  <c:v>81.507000000000005</c:v>
                </c:pt>
                <c:pt idx="19429">
                  <c:v>81.47</c:v>
                </c:pt>
                <c:pt idx="19430">
                  <c:v>81.457999999999998</c:v>
                </c:pt>
                <c:pt idx="19431">
                  <c:v>81.47</c:v>
                </c:pt>
                <c:pt idx="19432">
                  <c:v>81.457999999999998</c:v>
                </c:pt>
                <c:pt idx="19433">
                  <c:v>81.409000000000006</c:v>
                </c:pt>
                <c:pt idx="19434">
                  <c:v>81.372</c:v>
                </c:pt>
                <c:pt idx="19435">
                  <c:v>81.323999999999998</c:v>
                </c:pt>
                <c:pt idx="19436">
                  <c:v>81.335999999999999</c:v>
                </c:pt>
                <c:pt idx="19437">
                  <c:v>81.323999999999998</c:v>
                </c:pt>
                <c:pt idx="19438">
                  <c:v>81.323999999999998</c:v>
                </c:pt>
                <c:pt idx="19439">
                  <c:v>81.287000000000006</c:v>
                </c:pt>
                <c:pt idx="19440">
                  <c:v>81.311000000000007</c:v>
                </c:pt>
                <c:pt idx="19441">
                  <c:v>81.299000000000007</c:v>
                </c:pt>
                <c:pt idx="19442">
                  <c:v>81.311000000000007</c:v>
                </c:pt>
                <c:pt idx="19443">
                  <c:v>81.311000000000007</c:v>
                </c:pt>
                <c:pt idx="19444">
                  <c:v>81.323999999999998</c:v>
                </c:pt>
                <c:pt idx="19445">
                  <c:v>81.323999999999998</c:v>
                </c:pt>
                <c:pt idx="19446">
                  <c:v>81.299000000000007</c:v>
                </c:pt>
                <c:pt idx="19447">
                  <c:v>81.311000000000007</c:v>
                </c:pt>
                <c:pt idx="19448">
                  <c:v>81.287000000000006</c:v>
                </c:pt>
                <c:pt idx="19449">
                  <c:v>81.299000000000007</c:v>
                </c:pt>
                <c:pt idx="19450">
                  <c:v>81.238</c:v>
                </c:pt>
                <c:pt idx="19451">
                  <c:v>81.238</c:v>
                </c:pt>
                <c:pt idx="19452">
                  <c:v>81.188999999999993</c:v>
                </c:pt>
                <c:pt idx="19453">
                  <c:v>81.188999999999993</c:v>
                </c:pt>
                <c:pt idx="19454">
                  <c:v>81.165000000000006</c:v>
                </c:pt>
                <c:pt idx="19455">
                  <c:v>81.200999999999993</c:v>
                </c:pt>
                <c:pt idx="19456">
                  <c:v>81.188999999999993</c:v>
                </c:pt>
                <c:pt idx="19457">
                  <c:v>81.225999999999999</c:v>
                </c:pt>
                <c:pt idx="19458">
                  <c:v>81.225999999999999</c:v>
                </c:pt>
                <c:pt idx="19459">
                  <c:v>81.238</c:v>
                </c:pt>
                <c:pt idx="19460">
                  <c:v>81.213999999999999</c:v>
                </c:pt>
                <c:pt idx="19461">
                  <c:v>81.263000000000005</c:v>
                </c:pt>
                <c:pt idx="19462">
                  <c:v>81.263000000000005</c:v>
                </c:pt>
                <c:pt idx="19463">
                  <c:v>81.275000000000006</c:v>
                </c:pt>
                <c:pt idx="19464">
                  <c:v>81.275000000000006</c:v>
                </c:pt>
                <c:pt idx="19465">
                  <c:v>81.25</c:v>
                </c:pt>
                <c:pt idx="19466">
                  <c:v>81.25</c:v>
                </c:pt>
                <c:pt idx="19467">
                  <c:v>81.263000000000005</c:v>
                </c:pt>
                <c:pt idx="19468">
                  <c:v>81.263000000000005</c:v>
                </c:pt>
                <c:pt idx="19469">
                  <c:v>81.275000000000006</c:v>
                </c:pt>
                <c:pt idx="19470">
                  <c:v>81.275000000000006</c:v>
                </c:pt>
                <c:pt idx="19471">
                  <c:v>81.263000000000005</c:v>
                </c:pt>
                <c:pt idx="19472">
                  <c:v>81.311000000000007</c:v>
                </c:pt>
                <c:pt idx="19473">
                  <c:v>81.323999999999998</c:v>
                </c:pt>
                <c:pt idx="19474">
                  <c:v>81.36</c:v>
                </c:pt>
                <c:pt idx="19475">
                  <c:v>81.385000000000005</c:v>
                </c:pt>
                <c:pt idx="19476">
                  <c:v>81.409000000000006</c:v>
                </c:pt>
                <c:pt idx="19477">
                  <c:v>81.47</c:v>
                </c:pt>
                <c:pt idx="19478">
                  <c:v>81.445999999999998</c:v>
                </c:pt>
                <c:pt idx="19479">
                  <c:v>81.445999999999998</c:v>
                </c:pt>
                <c:pt idx="19480">
                  <c:v>81.494</c:v>
                </c:pt>
                <c:pt idx="19481">
                  <c:v>81.481999999999999</c:v>
                </c:pt>
                <c:pt idx="19482">
                  <c:v>81.519000000000005</c:v>
                </c:pt>
                <c:pt idx="19483">
                  <c:v>81.507000000000005</c:v>
                </c:pt>
                <c:pt idx="19484">
                  <c:v>81.481999999999999</c:v>
                </c:pt>
                <c:pt idx="19485">
                  <c:v>81.507000000000005</c:v>
                </c:pt>
                <c:pt idx="19486">
                  <c:v>81.481999999999999</c:v>
                </c:pt>
                <c:pt idx="19487">
                  <c:v>81.494</c:v>
                </c:pt>
                <c:pt idx="19488">
                  <c:v>81.494</c:v>
                </c:pt>
                <c:pt idx="19489">
                  <c:v>81.531000000000006</c:v>
                </c:pt>
                <c:pt idx="19490">
                  <c:v>81.531000000000006</c:v>
                </c:pt>
                <c:pt idx="19491">
                  <c:v>81.555999999999997</c:v>
                </c:pt>
                <c:pt idx="19492">
                  <c:v>81.603999999999999</c:v>
                </c:pt>
                <c:pt idx="19493">
                  <c:v>81.603999999999999</c:v>
                </c:pt>
                <c:pt idx="19494">
                  <c:v>81.617000000000004</c:v>
                </c:pt>
                <c:pt idx="19495">
                  <c:v>81.641000000000005</c:v>
                </c:pt>
                <c:pt idx="19496">
                  <c:v>81.641000000000005</c:v>
                </c:pt>
                <c:pt idx="19497">
                  <c:v>81.653000000000006</c:v>
                </c:pt>
                <c:pt idx="19498">
                  <c:v>81.665000000000006</c:v>
                </c:pt>
                <c:pt idx="19499">
                  <c:v>81.641000000000005</c:v>
                </c:pt>
                <c:pt idx="19500">
                  <c:v>81.641000000000005</c:v>
                </c:pt>
                <c:pt idx="19501">
                  <c:v>81.641000000000005</c:v>
                </c:pt>
                <c:pt idx="19502">
                  <c:v>81.617000000000004</c:v>
                </c:pt>
                <c:pt idx="19503">
                  <c:v>81.641000000000005</c:v>
                </c:pt>
                <c:pt idx="19504">
                  <c:v>81.629000000000005</c:v>
                </c:pt>
                <c:pt idx="19505">
                  <c:v>81.617000000000004</c:v>
                </c:pt>
                <c:pt idx="19506">
                  <c:v>81.617000000000004</c:v>
                </c:pt>
                <c:pt idx="19507">
                  <c:v>81.653000000000006</c:v>
                </c:pt>
                <c:pt idx="19508">
                  <c:v>81.653000000000006</c:v>
                </c:pt>
                <c:pt idx="19509">
                  <c:v>81.641000000000005</c:v>
                </c:pt>
                <c:pt idx="19510">
                  <c:v>81.641000000000005</c:v>
                </c:pt>
                <c:pt idx="19511">
                  <c:v>81.653000000000006</c:v>
                </c:pt>
                <c:pt idx="19512">
                  <c:v>81.629000000000005</c:v>
                </c:pt>
                <c:pt idx="19513">
                  <c:v>81.653000000000006</c:v>
                </c:pt>
                <c:pt idx="19514">
                  <c:v>81.617000000000004</c:v>
                </c:pt>
                <c:pt idx="19515">
                  <c:v>81.603999999999999</c:v>
                </c:pt>
                <c:pt idx="19516">
                  <c:v>81.591999999999999</c:v>
                </c:pt>
                <c:pt idx="19517">
                  <c:v>81.58</c:v>
                </c:pt>
                <c:pt idx="19518">
                  <c:v>81.543000000000006</c:v>
                </c:pt>
                <c:pt idx="19519">
                  <c:v>81.507000000000005</c:v>
                </c:pt>
                <c:pt idx="19520">
                  <c:v>81.507000000000005</c:v>
                </c:pt>
                <c:pt idx="19521">
                  <c:v>81.507000000000005</c:v>
                </c:pt>
                <c:pt idx="19522">
                  <c:v>81.519000000000005</c:v>
                </c:pt>
                <c:pt idx="19523">
                  <c:v>81.507000000000005</c:v>
                </c:pt>
                <c:pt idx="19524">
                  <c:v>81.481999999999999</c:v>
                </c:pt>
                <c:pt idx="19525">
                  <c:v>81.481999999999999</c:v>
                </c:pt>
                <c:pt idx="19526">
                  <c:v>81.519000000000005</c:v>
                </c:pt>
                <c:pt idx="19527">
                  <c:v>81.457999999999998</c:v>
                </c:pt>
                <c:pt idx="19528">
                  <c:v>81.47</c:v>
                </c:pt>
                <c:pt idx="19529">
                  <c:v>81.481999999999999</c:v>
                </c:pt>
                <c:pt idx="19530">
                  <c:v>81.457999999999998</c:v>
                </c:pt>
                <c:pt idx="19531">
                  <c:v>81.445999999999998</c:v>
                </c:pt>
                <c:pt idx="19532">
                  <c:v>81.445999999999998</c:v>
                </c:pt>
                <c:pt idx="19533">
                  <c:v>81.397000000000006</c:v>
                </c:pt>
                <c:pt idx="19534">
                  <c:v>81.372</c:v>
                </c:pt>
                <c:pt idx="19535">
                  <c:v>81.372</c:v>
                </c:pt>
                <c:pt idx="19536">
                  <c:v>81.323999999999998</c:v>
                </c:pt>
                <c:pt idx="19537">
                  <c:v>81.323999999999998</c:v>
                </c:pt>
                <c:pt idx="19538">
                  <c:v>81.323999999999998</c:v>
                </c:pt>
                <c:pt idx="19539">
                  <c:v>81.299000000000007</c:v>
                </c:pt>
                <c:pt idx="19540">
                  <c:v>81.299000000000007</c:v>
                </c:pt>
                <c:pt idx="19541">
                  <c:v>81.299000000000007</c:v>
                </c:pt>
                <c:pt idx="19542">
                  <c:v>81.323999999999998</c:v>
                </c:pt>
                <c:pt idx="19543">
                  <c:v>81.335999999999999</c:v>
                </c:pt>
                <c:pt idx="19544">
                  <c:v>81.323999999999998</c:v>
                </c:pt>
                <c:pt idx="19545">
                  <c:v>81.335999999999999</c:v>
                </c:pt>
                <c:pt idx="19546">
                  <c:v>81.311000000000007</c:v>
                </c:pt>
                <c:pt idx="19547">
                  <c:v>81.311000000000007</c:v>
                </c:pt>
                <c:pt idx="19548">
                  <c:v>81.323999999999998</c:v>
                </c:pt>
                <c:pt idx="19549">
                  <c:v>81.323999999999998</c:v>
                </c:pt>
                <c:pt idx="19550">
                  <c:v>81.287000000000006</c:v>
                </c:pt>
                <c:pt idx="19551">
                  <c:v>81.263000000000005</c:v>
                </c:pt>
                <c:pt idx="19552">
                  <c:v>81.275000000000006</c:v>
                </c:pt>
                <c:pt idx="19553">
                  <c:v>81.275000000000006</c:v>
                </c:pt>
                <c:pt idx="19554">
                  <c:v>81.275000000000006</c:v>
                </c:pt>
                <c:pt idx="19555">
                  <c:v>81.287000000000006</c:v>
                </c:pt>
                <c:pt idx="19556">
                  <c:v>81.25</c:v>
                </c:pt>
                <c:pt idx="19557">
                  <c:v>81.287000000000006</c:v>
                </c:pt>
                <c:pt idx="19558">
                  <c:v>81.287000000000006</c:v>
                </c:pt>
                <c:pt idx="19559">
                  <c:v>81.335999999999999</c:v>
                </c:pt>
                <c:pt idx="19560">
                  <c:v>81.347999999999999</c:v>
                </c:pt>
                <c:pt idx="19561">
                  <c:v>81.335999999999999</c:v>
                </c:pt>
                <c:pt idx="19562">
                  <c:v>81.323999999999998</c:v>
                </c:pt>
                <c:pt idx="19563">
                  <c:v>81.347999999999999</c:v>
                </c:pt>
                <c:pt idx="19564">
                  <c:v>81.335999999999999</c:v>
                </c:pt>
                <c:pt idx="19565">
                  <c:v>81.372</c:v>
                </c:pt>
                <c:pt idx="19566">
                  <c:v>81.335999999999999</c:v>
                </c:pt>
                <c:pt idx="19567">
                  <c:v>81.385000000000005</c:v>
                </c:pt>
                <c:pt idx="19568">
                  <c:v>81.36</c:v>
                </c:pt>
                <c:pt idx="19569">
                  <c:v>81.347999999999999</c:v>
                </c:pt>
                <c:pt idx="19570">
                  <c:v>81.347999999999999</c:v>
                </c:pt>
                <c:pt idx="19571">
                  <c:v>81.335999999999999</c:v>
                </c:pt>
                <c:pt idx="19572">
                  <c:v>81.347999999999999</c:v>
                </c:pt>
                <c:pt idx="19573">
                  <c:v>81.372</c:v>
                </c:pt>
                <c:pt idx="19574">
                  <c:v>81.372</c:v>
                </c:pt>
                <c:pt idx="19575">
                  <c:v>81.385000000000005</c:v>
                </c:pt>
                <c:pt idx="19576">
                  <c:v>81.409000000000006</c:v>
                </c:pt>
                <c:pt idx="19577">
                  <c:v>81.397000000000006</c:v>
                </c:pt>
                <c:pt idx="19578">
                  <c:v>81.433000000000007</c:v>
                </c:pt>
                <c:pt idx="19579">
                  <c:v>81.409000000000006</c:v>
                </c:pt>
                <c:pt idx="19580">
                  <c:v>81.433000000000007</c:v>
                </c:pt>
                <c:pt idx="19581">
                  <c:v>81.445999999999998</c:v>
                </c:pt>
                <c:pt idx="19582">
                  <c:v>81.445999999999998</c:v>
                </c:pt>
                <c:pt idx="19583">
                  <c:v>81.433000000000007</c:v>
                </c:pt>
                <c:pt idx="19584">
                  <c:v>81.457999999999998</c:v>
                </c:pt>
                <c:pt idx="19585">
                  <c:v>81.47</c:v>
                </c:pt>
                <c:pt idx="19586">
                  <c:v>81.457999999999998</c:v>
                </c:pt>
                <c:pt idx="19587">
                  <c:v>81.47</c:v>
                </c:pt>
                <c:pt idx="19588">
                  <c:v>81.457999999999998</c:v>
                </c:pt>
                <c:pt idx="19589">
                  <c:v>81.457999999999998</c:v>
                </c:pt>
                <c:pt idx="19590">
                  <c:v>81.47</c:v>
                </c:pt>
                <c:pt idx="19591">
                  <c:v>81.481999999999999</c:v>
                </c:pt>
                <c:pt idx="19592">
                  <c:v>81.507000000000005</c:v>
                </c:pt>
                <c:pt idx="19593">
                  <c:v>81.519000000000005</c:v>
                </c:pt>
                <c:pt idx="19594">
                  <c:v>81.507000000000005</c:v>
                </c:pt>
                <c:pt idx="19595">
                  <c:v>81.519000000000005</c:v>
                </c:pt>
                <c:pt idx="19596">
                  <c:v>81.543000000000006</c:v>
                </c:pt>
                <c:pt idx="19597">
                  <c:v>81.555999999999997</c:v>
                </c:pt>
                <c:pt idx="19598">
                  <c:v>81.519000000000005</c:v>
                </c:pt>
                <c:pt idx="19599">
                  <c:v>81.481999999999999</c:v>
                </c:pt>
                <c:pt idx="19600">
                  <c:v>81.494</c:v>
                </c:pt>
                <c:pt idx="19601">
                  <c:v>81.481999999999999</c:v>
                </c:pt>
                <c:pt idx="19602">
                  <c:v>81.481999999999999</c:v>
                </c:pt>
                <c:pt idx="19603">
                  <c:v>81.47</c:v>
                </c:pt>
                <c:pt idx="19604">
                  <c:v>81.433000000000007</c:v>
                </c:pt>
                <c:pt idx="19605">
                  <c:v>81.47</c:v>
                </c:pt>
                <c:pt idx="19606">
                  <c:v>81.445999999999998</c:v>
                </c:pt>
                <c:pt idx="19607">
                  <c:v>81.457999999999998</c:v>
                </c:pt>
                <c:pt idx="19608">
                  <c:v>81.433000000000007</c:v>
                </c:pt>
                <c:pt idx="19609">
                  <c:v>81.457999999999998</c:v>
                </c:pt>
                <c:pt idx="19610">
                  <c:v>81.494</c:v>
                </c:pt>
                <c:pt idx="19611">
                  <c:v>81.481999999999999</c:v>
                </c:pt>
                <c:pt idx="19612">
                  <c:v>81.47</c:v>
                </c:pt>
                <c:pt idx="19613">
                  <c:v>81.445999999999998</c:v>
                </c:pt>
                <c:pt idx="19614">
                  <c:v>81.47</c:v>
                </c:pt>
                <c:pt idx="19615">
                  <c:v>81.457999999999998</c:v>
                </c:pt>
                <c:pt idx="19616">
                  <c:v>81.47</c:v>
                </c:pt>
                <c:pt idx="19617">
                  <c:v>81.445999999999998</c:v>
                </c:pt>
                <c:pt idx="19618">
                  <c:v>81.421000000000006</c:v>
                </c:pt>
                <c:pt idx="19619">
                  <c:v>81.385000000000005</c:v>
                </c:pt>
                <c:pt idx="19620">
                  <c:v>81.409000000000006</c:v>
                </c:pt>
                <c:pt idx="19621">
                  <c:v>81.421000000000006</c:v>
                </c:pt>
                <c:pt idx="19622">
                  <c:v>81.36</c:v>
                </c:pt>
                <c:pt idx="19623">
                  <c:v>81.385000000000005</c:v>
                </c:pt>
                <c:pt idx="19624">
                  <c:v>81.372</c:v>
                </c:pt>
                <c:pt idx="19625">
                  <c:v>81.385000000000005</c:v>
                </c:pt>
                <c:pt idx="19626">
                  <c:v>81.372</c:v>
                </c:pt>
                <c:pt idx="19627">
                  <c:v>81.385000000000005</c:v>
                </c:pt>
                <c:pt idx="19628">
                  <c:v>81.372</c:v>
                </c:pt>
                <c:pt idx="19629">
                  <c:v>81.36</c:v>
                </c:pt>
                <c:pt idx="19630">
                  <c:v>81.397000000000006</c:v>
                </c:pt>
                <c:pt idx="19631">
                  <c:v>81.372</c:v>
                </c:pt>
                <c:pt idx="19632">
                  <c:v>81.335999999999999</c:v>
                </c:pt>
                <c:pt idx="19633">
                  <c:v>81.372</c:v>
                </c:pt>
                <c:pt idx="19634">
                  <c:v>81.36</c:v>
                </c:pt>
                <c:pt idx="19635">
                  <c:v>81.347999999999999</c:v>
                </c:pt>
                <c:pt idx="19636">
                  <c:v>81.311000000000007</c:v>
                </c:pt>
                <c:pt idx="19637">
                  <c:v>81.299000000000007</c:v>
                </c:pt>
                <c:pt idx="19638">
                  <c:v>81.275000000000006</c:v>
                </c:pt>
                <c:pt idx="19639">
                  <c:v>81.275000000000006</c:v>
                </c:pt>
                <c:pt idx="19640">
                  <c:v>81.275000000000006</c:v>
                </c:pt>
                <c:pt idx="19641">
                  <c:v>81.263000000000005</c:v>
                </c:pt>
                <c:pt idx="19642">
                  <c:v>81.335999999999999</c:v>
                </c:pt>
                <c:pt idx="19643">
                  <c:v>81.287000000000006</c:v>
                </c:pt>
                <c:pt idx="19644">
                  <c:v>81.299000000000007</c:v>
                </c:pt>
                <c:pt idx="19645">
                  <c:v>81.299000000000007</c:v>
                </c:pt>
                <c:pt idx="19646">
                  <c:v>81.299000000000007</c:v>
                </c:pt>
                <c:pt idx="19647">
                  <c:v>81.287000000000006</c:v>
                </c:pt>
                <c:pt idx="19648">
                  <c:v>81.275000000000006</c:v>
                </c:pt>
                <c:pt idx="19649">
                  <c:v>81.287000000000006</c:v>
                </c:pt>
                <c:pt idx="19650">
                  <c:v>81.275000000000006</c:v>
                </c:pt>
                <c:pt idx="19651">
                  <c:v>81.287000000000006</c:v>
                </c:pt>
                <c:pt idx="19652">
                  <c:v>81.263000000000005</c:v>
                </c:pt>
                <c:pt idx="19653">
                  <c:v>81.238</c:v>
                </c:pt>
                <c:pt idx="19654">
                  <c:v>81.238</c:v>
                </c:pt>
                <c:pt idx="19655">
                  <c:v>81.263000000000005</c:v>
                </c:pt>
                <c:pt idx="19656">
                  <c:v>81.188999999999993</c:v>
                </c:pt>
                <c:pt idx="19657">
                  <c:v>81.238</c:v>
                </c:pt>
                <c:pt idx="19658">
                  <c:v>81.238</c:v>
                </c:pt>
                <c:pt idx="19659">
                  <c:v>81.225999999999999</c:v>
                </c:pt>
                <c:pt idx="19660">
                  <c:v>81.225999999999999</c:v>
                </c:pt>
                <c:pt idx="19661">
                  <c:v>81.225999999999999</c:v>
                </c:pt>
                <c:pt idx="19662">
                  <c:v>81.238</c:v>
                </c:pt>
                <c:pt idx="19663">
                  <c:v>81.263000000000005</c:v>
                </c:pt>
                <c:pt idx="19664">
                  <c:v>81.263000000000005</c:v>
                </c:pt>
                <c:pt idx="19665">
                  <c:v>81.275000000000006</c:v>
                </c:pt>
                <c:pt idx="19666">
                  <c:v>81.25</c:v>
                </c:pt>
                <c:pt idx="19667">
                  <c:v>81.225999999999999</c:v>
                </c:pt>
                <c:pt idx="19668">
                  <c:v>81.275000000000006</c:v>
                </c:pt>
                <c:pt idx="19669">
                  <c:v>81.225999999999999</c:v>
                </c:pt>
                <c:pt idx="19670">
                  <c:v>81.213999999999999</c:v>
                </c:pt>
                <c:pt idx="19671">
                  <c:v>81.238</c:v>
                </c:pt>
                <c:pt idx="19672">
                  <c:v>81.213999999999999</c:v>
                </c:pt>
                <c:pt idx="19673">
                  <c:v>81.225999999999999</c:v>
                </c:pt>
                <c:pt idx="19674">
                  <c:v>81.213999999999999</c:v>
                </c:pt>
                <c:pt idx="19675">
                  <c:v>81.238</c:v>
                </c:pt>
                <c:pt idx="19676">
                  <c:v>81.238</c:v>
                </c:pt>
                <c:pt idx="19677">
                  <c:v>81.225999999999999</c:v>
                </c:pt>
                <c:pt idx="19678">
                  <c:v>81.238</c:v>
                </c:pt>
                <c:pt idx="19679">
                  <c:v>81.299000000000007</c:v>
                </c:pt>
                <c:pt idx="19680">
                  <c:v>81.275000000000006</c:v>
                </c:pt>
                <c:pt idx="19681">
                  <c:v>81.287000000000006</c:v>
                </c:pt>
                <c:pt idx="19682">
                  <c:v>81.287000000000006</c:v>
                </c:pt>
                <c:pt idx="19683">
                  <c:v>81.275000000000006</c:v>
                </c:pt>
                <c:pt idx="19684">
                  <c:v>81.287000000000006</c:v>
                </c:pt>
                <c:pt idx="19685">
                  <c:v>81.275000000000006</c:v>
                </c:pt>
                <c:pt idx="19686">
                  <c:v>81.311000000000007</c:v>
                </c:pt>
                <c:pt idx="19687">
                  <c:v>81.299000000000007</c:v>
                </c:pt>
                <c:pt idx="19688">
                  <c:v>81.299000000000007</c:v>
                </c:pt>
                <c:pt idx="19689">
                  <c:v>81.335999999999999</c:v>
                </c:pt>
                <c:pt idx="19690">
                  <c:v>81.335999999999999</c:v>
                </c:pt>
                <c:pt idx="19691">
                  <c:v>81.335999999999999</c:v>
                </c:pt>
                <c:pt idx="19692">
                  <c:v>81.372</c:v>
                </c:pt>
                <c:pt idx="19693">
                  <c:v>81.445999999999998</c:v>
                </c:pt>
                <c:pt idx="19694">
                  <c:v>81.445999999999998</c:v>
                </c:pt>
                <c:pt idx="19695">
                  <c:v>81.457999999999998</c:v>
                </c:pt>
                <c:pt idx="19696">
                  <c:v>81.494</c:v>
                </c:pt>
                <c:pt idx="19697">
                  <c:v>81.507000000000005</c:v>
                </c:pt>
                <c:pt idx="19698">
                  <c:v>81.531000000000006</c:v>
                </c:pt>
                <c:pt idx="19699">
                  <c:v>81.543000000000006</c:v>
                </c:pt>
                <c:pt idx="19700">
                  <c:v>81.555999999999997</c:v>
                </c:pt>
                <c:pt idx="19701">
                  <c:v>81.567999999999998</c:v>
                </c:pt>
                <c:pt idx="19702">
                  <c:v>81.567999999999998</c:v>
                </c:pt>
                <c:pt idx="19703">
                  <c:v>81.58</c:v>
                </c:pt>
                <c:pt idx="19704">
                  <c:v>81.555999999999997</c:v>
                </c:pt>
                <c:pt idx="19705">
                  <c:v>81.567999999999998</c:v>
                </c:pt>
                <c:pt idx="19706">
                  <c:v>81.58</c:v>
                </c:pt>
                <c:pt idx="19707">
                  <c:v>81.603999999999999</c:v>
                </c:pt>
                <c:pt idx="19708">
                  <c:v>81.555999999999997</c:v>
                </c:pt>
                <c:pt idx="19709">
                  <c:v>81.629000000000005</c:v>
                </c:pt>
                <c:pt idx="19710">
                  <c:v>81.641000000000005</c:v>
                </c:pt>
                <c:pt idx="19711">
                  <c:v>81.653000000000006</c:v>
                </c:pt>
                <c:pt idx="19712">
                  <c:v>81.653000000000006</c:v>
                </c:pt>
                <c:pt idx="19713">
                  <c:v>81.665000000000006</c:v>
                </c:pt>
                <c:pt idx="19714">
                  <c:v>81.69</c:v>
                </c:pt>
                <c:pt idx="19715">
                  <c:v>81.69</c:v>
                </c:pt>
                <c:pt idx="19716">
                  <c:v>81.701999999999998</c:v>
                </c:pt>
                <c:pt idx="19717">
                  <c:v>81.739000000000004</c:v>
                </c:pt>
                <c:pt idx="19718">
                  <c:v>81.739000000000004</c:v>
                </c:pt>
                <c:pt idx="19719">
                  <c:v>81.763000000000005</c:v>
                </c:pt>
                <c:pt idx="19720">
                  <c:v>81.751000000000005</c:v>
                </c:pt>
                <c:pt idx="19721">
                  <c:v>81.763000000000005</c:v>
                </c:pt>
                <c:pt idx="19722">
                  <c:v>81.763000000000005</c:v>
                </c:pt>
                <c:pt idx="19723">
                  <c:v>81.763000000000005</c:v>
                </c:pt>
                <c:pt idx="19724">
                  <c:v>81.763000000000005</c:v>
                </c:pt>
                <c:pt idx="19725">
                  <c:v>81.763000000000005</c:v>
                </c:pt>
                <c:pt idx="19726">
                  <c:v>81.763000000000005</c:v>
                </c:pt>
                <c:pt idx="19727">
                  <c:v>81.8</c:v>
                </c:pt>
                <c:pt idx="19728">
                  <c:v>81.775000000000006</c:v>
                </c:pt>
                <c:pt idx="19729">
                  <c:v>81.811999999999998</c:v>
                </c:pt>
                <c:pt idx="19730">
                  <c:v>81.775000000000006</c:v>
                </c:pt>
                <c:pt idx="19731">
                  <c:v>81.823999999999998</c:v>
                </c:pt>
                <c:pt idx="19732">
                  <c:v>81.811999999999998</c:v>
                </c:pt>
                <c:pt idx="19733">
                  <c:v>81.775000000000006</c:v>
                </c:pt>
                <c:pt idx="19734">
                  <c:v>81.787000000000006</c:v>
                </c:pt>
                <c:pt idx="19735">
                  <c:v>81.8</c:v>
                </c:pt>
                <c:pt idx="19736">
                  <c:v>81.775000000000006</c:v>
                </c:pt>
                <c:pt idx="19737">
                  <c:v>81.713999999999999</c:v>
                </c:pt>
                <c:pt idx="19738">
                  <c:v>81.725999999999999</c:v>
                </c:pt>
                <c:pt idx="19739">
                  <c:v>81.701999999999998</c:v>
                </c:pt>
                <c:pt idx="19740">
                  <c:v>81.701999999999998</c:v>
                </c:pt>
                <c:pt idx="19741">
                  <c:v>81.665000000000006</c:v>
                </c:pt>
                <c:pt idx="19742">
                  <c:v>81.653000000000006</c:v>
                </c:pt>
                <c:pt idx="19743">
                  <c:v>81.641000000000005</c:v>
                </c:pt>
                <c:pt idx="19744">
                  <c:v>81.629000000000005</c:v>
                </c:pt>
                <c:pt idx="19745">
                  <c:v>81.641000000000005</c:v>
                </c:pt>
                <c:pt idx="19746">
                  <c:v>81.653000000000006</c:v>
                </c:pt>
                <c:pt idx="19747">
                  <c:v>81.591999999999999</c:v>
                </c:pt>
                <c:pt idx="19748">
                  <c:v>81.555999999999997</c:v>
                </c:pt>
                <c:pt idx="19749">
                  <c:v>81.58</c:v>
                </c:pt>
                <c:pt idx="19750">
                  <c:v>81.591999999999999</c:v>
                </c:pt>
                <c:pt idx="19751">
                  <c:v>81.543000000000006</c:v>
                </c:pt>
                <c:pt idx="19752">
                  <c:v>81.543000000000006</c:v>
                </c:pt>
                <c:pt idx="19753">
                  <c:v>81.531000000000006</c:v>
                </c:pt>
                <c:pt idx="19754">
                  <c:v>81.507000000000005</c:v>
                </c:pt>
                <c:pt idx="19755">
                  <c:v>81.481999999999999</c:v>
                </c:pt>
                <c:pt idx="19756">
                  <c:v>81.481999999999999</c:v>
                </c:pt>
                <c:pt idx="19757">
                  <c:v>81.481999999999999</c:v>
                </c:pt>
                <c:pt idx="19758">
                  <c:v>81.47</c:v>
                </c:pt>
                <c:pt idx="19759">
                  <c:v>81.433000000000007</c:v>
                </c:pt>
                <c:pt idx="19760">
                  <c:v>81.409000000000006</c:v>
                </c:pt>
                <c:pt idx="19761">
                  <c:v>81.421000000000006</c:v>
                </c:pt>
                <c:pt idx="19762">
                  <c:v>81.433000000000007</c:v>
                </c:pt>
                <c:pt idx="19763">
                  <c:v>81.385000000000005</c:v>
                </c:pt>
                <c:pt idx="19764">
                  <c:v>81.409000000000006</c:v>
                </c:pt>
                <c:pt idx="19765">
                  <c:v>81.409000000000006</c:v>
                </c:pt>
                <c:pt idx="19766">
                  <c:v>81.409000000000006</c:v>
                </c:pt>
                <c:pt idx="19767">
                  <c:v>81.421000000000006</c:v>
                </c:pt>
                <c:pt idx="19768">
                  <c:v>81.372</c:v>
                </c:pt>
                <c:pt idx="19769">
                  <c:v>81.385000000000005</c:v>
                </c:pt>
                <c:pt idx="19770">
                  <c:v>81.372</c:v>
                </c:pt>
                <c:pt idx="19771">
                  <c:v>81.347999999999999</c:v>
                </c:pt>
                <c:pt idx="19772">
                  <c:v>81.287000000000006</c:v>
                </c:pt>
                <c:pt idx="19773">
                  <c:v>81.335999999999999</c:v>
                </c:pt>
                <c:pt idx="19774">
                  <c:v>81.287000000000006</c:v>
                </c:pt>
                <c:pt idx="19775">
                  <c:v>81.287000000000006</c:v>
                </c:pt>
                <c:pt idx="19776">
                  <c:v>81.275000000000006</c:v>
                </c:pt>
                <c:pt idx="19777">
                  <c:v>81.275000000000006</c:v>
                </c:pt>
                <c:pt idx="19778">
                  <c:v>81.323999999999998</c:v>
                </c:pt>
                <c:pt idx="19779">
                  <c:v>81.287000000000006</c:v>
                </c:pt>
                <c:pt idx="19780">
                  <c:v>81.323999999999998</c:v>
                </c:pt>
                <c:pt idx="19781">
                  <c:v>81.36</c:v>
                </c:pt>
                <c:pt idx="19782">
                  <c:v>81.347999999999999</c:v>
                </c:pt>
                <c:pt idx="19783">
                  <c:v>81.385000000000005</c:v>
                </c:pt>
                <c:pt idx="19784">
                  <c:v>81.385000000000005</c:v>
                </c:pt>
                <c:pt idx="19785">
                  <c:v>81.397000000000006</c:v>
                </c:pt>
                <c:pt idx="19786">
                  <c:v>81.372</c:v>
                </c:pt>
                <c:pt idx="19787">
                  <c:v>81.409000000000006</c:v>
                </c:pt>
                <c:pt idx="19788">
                  <c:v>81.409000000000006</c:v>
                </c:pt>
                <c:pt idx="19789">
                  <c:v>81.421000000000006</c:v>
                </c:pt>
                <c:pt idx="19790">
                  <c:v>81.409000000000006</c:v>
                </c:pt>
                <c:pt idx="19791">
                  <c:v>81.47</c:v>
                </c:pt>
                <c:pt idx="19792">
                  <c:v>81.445999999999998</c:v>
                </c:pt>
                <c:pt idx="19793">
                  <c:v>81.445999999999998</c:v>
                </c:pt>
                <c:pt idx="19794">
                  <c:v>81.47</c:v>
                </c:pt>
                <c:pt idx="19795">
                  <c:v>81.47</c:v>
                </c:pt>
                <c:pt idx="19796">
                  <c:v>81.531000000000006</c:v>
                </c:pt>
                <c:pt idx="19797">
                  <c:v>81.519000000000005</c:v>
                </c:pt>
                <c:pt idx="19798">
                  <c:v>81.567999999999998</c:v>
                </c:pt>
                <c:pt idx="19799">
                  <c:v>81.555999999999997</c:v>
                </c:pt>
                <c:pt idx="19800">
                  <c:v>81.591999999999999</c:v>
                </c:pt>
                <c:pt idx="19801">
                  <c:v>81.603999999999999</c:v>
                </c:pt>
                <c:pt idx="19802">
                  <c:v>81.603999999999999</c:v>
                </c:pt>
                <c:pt idx="19803">
                  <c:v>81.629000000000005</c:v>
                </c:pt>
                <c:pt idx="19804">
                  <c:v>81.617000000000004</c:v>
                </c:pt>
                <c:pt idx="19805">
                  <c:v>81.653000000000006</c:v>
                </c:pt>
                <c:pt idx="19806">
                  <c:v>81.677999999999997</c:v>
                </c:pt>
                <c:pt idx="19807">
                  <c:v>81.677999999999997</c:v>
                </c:pt>
                <c:pt idx="19808">
                  <c:v>81.701999999999998</c:v>
                </c:pt>
                <c:pt idx="19809">
                  <c:v>81.713999999999999</c:v>
                </c:pt>
                <c:pt idx="19810">
                  <c:v>81.701999999999998</c:v>
                </c:pt>
                <c:pt idx="19811">
                  <c:v>81.713999999999999</c:v>
                </c:pt>
                <c:pt idx="19812">
                  <c:v>81.725999999999999</c:v>
                </c:pt>
                <c:pt idx="19813">
                  <c:v>81.739000000000004</c:v>
                </c:pt>
                <c:pt idx="19814">
                  <c:v>81.725999999999999</c:v>
                </c:pt>
                <c:pt idx="19815">
                  <c:v>81.763000000000005</c:v>
                </c:pt>
                <c:pt idx="19816">
                  <c:v>81.763000000000005</c:v>
                </c:pt>
                <c:pt idx="19817">
                  <c:v>81.787000000000006</c:v>
                </c:pt>
                <c:pt idx="19818">
                  <c:v>81.811999999999998</c:v>
                </c:pt>
                <c:pt idx="19819">
                  <c:v>81.823999999999998</c:v>
                </c:pt>
                <c:pt idx="19820">
                  <c:v>81.8</c:v>
                </c:pt>
                <c:pt idx="19821">
                  <c:v>81.823999999999998</c:v>
                </c:pt>
                <c:pt idx="19822">
                  <c:v>81.847999999999999</c:v>
                </c:pt>
                <c:pt idx="19823">
                  <c:v>81.847999999999999</c:v>
                </c:pt>
                <c:pt idx="19824">
                  <c:v>81.861000000000004</c:v>
                </c:pt>
                <c:pt idx="19825">
                  <c:v>81.861000000000004</c:v>
                </c:pt>
                <c:pt idx="19826">
                  <c:v>81.861000000000004</c:v>
                </c:pt>
                <c:pt idx="19827">
                  <c:v>81.873000000000005</c:v>
                </c:pt>
                <c:pt idx="19828">
                  <c:v>81.847999999999999</c:v>
                </c:pt>
                <c:pt idx="19829">
                  <c:v>81.873000000000005</c:v>
                </c:pt>
                <c:pt idx="19830">
                  <c:v>81.873000000000005</c:v>
                </c:pt>
                <c:pt idx="19831">
                  <c:v>81.861000000000004</c:v>
                </c:pt>
                <c:pt idx="19832">
                  <c:v>81.847999999999999</c:v>
                </c:pt>
                <c:pt idx="19833">
                  <c:v>81.811999999999998</c:v>
                </c:pt>
                <c:pt idx="19834">
                  <c:v>81.787000000000006</c:v>
                </c:pt>
                <c:pt idx="19835">
                  <c:v>81.811999999999998</c:v>
                </c:pt>
                <c:pt idx="19836">
                  <c:v>81.823999999999998</c:v>
                </c:pt>
                <c:pt idx="19837">
                  <c:v>81.811999999999998</c:v>
                </c:pt>
                <c:pt idx="19838">
                  <c:v>81.835999999999999</c:v>
                </c:pt>
                <c:pt idx="19839">
                  <c:v>81.811999999999998</c:v>
                </c:pt>
                <c:pt idx="19840">
                  <c:v>81.811999999999998</c:v>
                </c:pt>
                <c:pt idx="19841">
                  <c:v>81.775000000000006</c:v>
                </c:pt>
                <c:pt idx="19842">
                  <c:v>81.751000000000005</c:v>
                </c:pt>
                <c:pt idx="19843">
                  <c:v>81.725999999999999</c:v>
                </c:pt>
                <c:pt idx="19844">
                  <c:v>81.725999999999999</c:v>
                </c:pt>
                <c:pt idx="19845">
                  <c:v>81.713999999999999</c:v>
                </c:pt>
                <c:pt idx="19846">
                  <c:v>81.69</c:v>
                </c:pt>
                <c:pt idx="19847">
                  <c:v>81.69</c:v>
                </c:pt>
                <c:pt idx="19848">
                  <c:v>81.701999999999998</c:v>
                </c:pt>
                <c:pt idx="19849">
                  <c:v>81.629000000000005</c:v>
                </c:pt>
                <c:pt idx="19850">
                  <c:v>81.617000000000004</c:v>
                </c:pt>
                <c:pt idx="19851">
                  <c:v>81.629000000000005</c:v>
                </c:pt>
                <c:pt idx="19852">
                  <c:v>81.629000000000005</c:v>
                </c:pt>
                <c:pt idx="19853">
                  <c:v>81.641000000000005</c:v>
                </c:pt>
                <c:pt idx="19854">
                  <c:v>81.617000000000004</c:v>
                </c:pt>
                <c:pt idx="19855">
                  <c:v>81.58</c:v>
                </c:pt>
                <c:pt idx="19856">
                  <c:v>81.629000000000005</c:v>
                </c:pt>
                <c:pt idx="19857">
                  <c:v>81.617000000000004</c:v>
                </c:pt>
                <c:pt idx="19858">
                  <c:v>81.567999999999998</c:v>
                </c:pt>
                <c:pt idx="19859">
                  <c:v>81.58</c:v>
                </c:pt>
                <c:pt idx="19860">
                  <c:v>81.555999999999997</c:v>
                </c:pt>
                <c:pt idx="19861">
                  <c:v>81.531000000000006</c:v>
                </c:pt>
                <c:pt idx="19862">
                  <c:v>81.47</c:v>
                </c:pt>
                <c:pt idx="19863">
                  <c:v>81.47</c:v>
                </c:pt>
                <c:pt idx="19864">
                  <c:v>81.481999999999999</c:v>
                </c:pt>
                <c:pt idx="19865">
                  <c:v>81.433000000000007</c:v>
                </c:pt>
                <c:pt idx="19866">
                  <c:v>81.457999999999998</c:v>
                </c:pt>
                <c:pt idx="19867">
                  <c:v>81.433000000000007</c:v>
                </c:pt>
                <c:pt idx="19868">
                  <c:v>81.47</c:v>
                </c:pt>
                <c:pt idx="19869">
                  <c:v>81.433000000000007</c:v>
                </c:pt>
                <c:pt idx="19870">
                  <c:v>81.433000000000007</c:v>
                </c:pt>
                <c:pt idx="19871">
                  <c:v>81.409000000000006</c:v>
                </c:pt>
                <c:pt idx="19872">
                  <c:v>81.433000000000007</c:v>
                </c:pt>
                <c:pt idx="19873">
                  <c:v>81.445999999999998</c:v>
                </c:pt>
                <c:pt idx="19874">
                  <c:v>81.433000000000007</c:v>
                </c:pt>
                <c:pt idx="19875">
                  <c:v>81.421000000000006</c:v>
                </c:pt>
                <c:pt idx="19876">
                  <c:v>81.409000000000006</c:v>
                </c:pt>
                <c:pt idx="19877">
                  <c:v>81.421000000000006</c:v>
                </c:pt>
                <c:pt idx="19878">
                  <c:v>81.409000000000006</c:v>
                </c:pt>
                <c:pt idx="19879">
                  <c:v>81.372</c:v>
                </c:pt>
                <c:pt idx="19880">
                  <c:v>81.335999999999999</c:v>
                </c:pt>
                <c:pt idx="19881">
                  <c:v>81.335999999999999</c:v>
                </c:pt>
                <c:pt idx="19882">
                  <c:v>81.311000000000007</c:v>
                </c:pt>
                <c:pt idx="19883">
                  <c:v>81.323999999999998</c:v>
                </c:pt>
                <c:pt idx="19884">
                  <c:v>81.335999999999999</c:v>
                </c:pt>
                <c:pt idx="19885">
                  <c:v>81.347999999999999</c:v>
                </c:pt>
                <c:pt idx="19886">
                  <c:v>81.372</c:v>
                </c:pt>
                <c:pt idx="19887">
                  <c:v>81.409000000000006</c:v>
                </c:pt>
                <c:pt idx="19888">
                  <c:v>81.421000000000006</c:v>
                </c:pt>
                <c:pt idx="19889">
                  <c:v>81.47</c:v>
                </c:pt>
                <c:pt idx="19890">
                  <c:v>81.47</c:v>
                </c:pt>
                <c:pt idx="19891">
                  <c:v>81.47</c:v>
                </c:pt>
                <c:pt idx="19892">
                  <c:v>81.519000000000005</c:v>
                </c:pt>
                <c:pt idx="19893">
                  <c:v>81.494</c:v>
                </c:pt>
                <c:pt idx="19894">
                  <c:v>81.481999999999999</c:v>
                </c:pt>
                <c:pt idx="19895">
                  <c:v>81.481999999999999</c:v>
                </c:pt>
                <c:pt idx="19896">
                  <c:v>81.47</c:v>
                </c:pt>
                <c:pt idx="19897">
                  <c:v>81.481999999999999</c:v>
                </c:pt>
                <c:pt idx="19898">
                  <c:v>81.481999999999999</c:v>
                </c:pt>
                <c:pt idx="19899">
                  <c:v>81.481999999999999</c:v>
                </c:pt>
                <c:pt idx="19900">
                  <c:v>81.507000000000005</c:v>
                </c:pt>
                <c:pt idx="19901">
                  <c:v>81.494</c:v>
                </c:pt>
                <c:pt idx="19902">
                  <c:v>81.481999999999999</c:v>
                </c:pt>
                <c:pt idx="19903">
                  <c:v>81.531000000000006</c:v>
                </c:pt>
                <c:pt idx="19904">
                  <c:v>81.567999999999998</c:v>
                </c:pt>
                <c:pt idx="19905">
                  <c:v>81.617000000000004</c:v>
                </c:pt>
                <c:pt idx="19906">
                  <c:v>81.629000000000005</c:v>
                </c:pt>
                <c:pt idx="19907">
                  <c:v>81.677999999999997</c:v>
                </c:pt>
                <c:pt idx="19908">
                  <c:v>81.677999999999997</c:v>
                </c:pt>
                <c:pt idx="19909">
                  <c:v>81.677999999999997</c:v>
                </c:pt>
                <c:pt idx="19910">
                  <c:v>81.69</c:v>
                </c:pt>
                <c:pt idx="19911">
                  <c:v>81.665000000000006</c:v>
                </c:pt>
                <c:pt idx="19912">
                  <c:v>81.653000000000006</c:v>
                </c:pt>
                <c:pt idx="19913">
                  <c:v>81.665000000000006</c:v>
                </c:pt>
                <c:pt idx="19914">
                  <c:v>81.665000000000006</c:v>
                </c:pt>
                <c:pt idx="19915">
                  <c:v>81.617000000000004</c:v>
                </c:pt>
                <c:pt idx="19916">
                  <c:v>81.677999999999997</c:v>
                </c:pt>
                <c:pt idx="19917">
                  <c:v>81.69</c:v>
                </c:pt>
                <c:pt idx="19918">
                  <c:v>81.677999999999997</c:v>
                </c:pt>
                <c:pt idx="19919">
                  <c:v>81.713999999999999</c:v>
                </c:pt>
                <c:pt idx="19920">
                  <c:v>81.751000000000005</c:v>
                </c:pt>
                <c:pt idx="19921">
                  <c:v>81.763000000000005</c:v>
                </c:pt>
                <c:pt idx="19922">
                  <c:v>81.775000000000006</c:v>
                </c:pt>
                <c:pt idx="19923">
                  <c:v>81.8</c:v>
                </c:pt>
                <c:pt idx="19924">
                  <c:v>81.835999999999999</c:v>
                </c:pt>
                <c:pt idx="19925">
                  <c:v>81.847999999999999</c:v>
                </c:pt>
                <c:pt idx="19926">
                  <c:v>81.861000000000004</c:v>
                </c:pt>
                <c:pt idx="19927">
                  <c:v>81.847999999999999</c:v>
                </c:pt>
                <c:pt idx="19928">
                  <c:v>81.847999999999999</c:v>
                </c:pt>
                <c:pt idx="19929">
                  <c:v>81.835999999999999</c:v>
                </c:pt>
                <c:pt idx="19930">
                  <c:v>81.823999999999998</c:v>
                </c:pt>
                <c:pt idx="19931">
                  <c:v>81.8</c:v>
                </c:pt>
                <c:pt idx="19932">
                  <c:v>81.775000000000006</c:v>
                </c:pt>
                <c:pt idx="19933">
                  <c:v>81.787000000000006</c:v>
                </c:pt>
                <c:pt idx="19934">
                  <c:v>81.787000000000006</c:v>
                </c:pt>
                <c:pt idx="19935">
                  <c:v>81.763000000000005</c:v>
                </c:pt>
                <c:pt idx="19936">
                  <c:v>81.763000000000005</c:v>
                </c:pt>
                <c:pt idx="19937">
                  <c:v>81.787000000000006</c:v>
                </c:pt>
                <c:pt idx="19938">
                  <c:v>81.787000000000006</c:v>
                </c:pt>
                <c:pt idx="19939">
                  <c:v>81.775000000000006</c:v>
                </c:pt>
                <c:pt idx="19940">
                  <c:v>81.787000000000006</c:v>
                </c:pt>
                <c:pt idx="19941">
                  <c:v>81.775000000000006</c:v>
                </c:pt>
                <c:pt idx="19942">
                  <c:v>81.775000000000006</c:v>
                </c:pt>
                <c:pt idx="19943">
                  <c:v>81.775000000000006</c:v>
                </c:pt>
                <c:pt idx="19944">
                  <c:v>81.725999999999999</c:v>
                </c:pt>
                <c:pt idx="19945">
                  <c:v>81.725999999999999</c:v>
                </c:pt>
                <c:pt idx="19946">
                  <c:v>81.69</c:v>
                </c:pt>
                <c:pt idx="19947">
                  <c:v>81.665000000000006</c:v>
                </c:pt>
                <c:pt idx="19948">
                  <c:v>81.665000000000006</c:v>
                </c:pt>
                <c:pt idx="19949">
                  <c:v>81.641000000000005</c:v>
                </c:pt>
                <c:pt idx="19950">
                  <c:v>81.591999999999999</c:v>
                </c:pt>
                <c:pt idx="19951">
                  <c:v>81.591999999999999</c:v>
                </c:pt>
                <c:pt idx="19952">
                  <c:v>81.567999999999998</c:v>
                </c:pt>
                <c:pt idx="19953">
                  <c:v>81.603999999999999</c:v>
                </c:pt>
                <c:pt idx="19954">
                  <c:v>81.567999999999998</c:v>
                </c:pt>
                <c:pt idx="19955">
                  <c:v>81.58</c:v>
                </c:pt>
                <c:pt idx="19956">
                  <c:v>81.603999999999999</c:v>
                </c:pt>
                <c:pt idx="19957">
                  <c:v>81.629000000000005</c:v>
                </c:pt>
                <c:pt idx="19958">
                  <c:v>81.617000000000004</c:v>
                </c:pt>
                <c:pt idx="19959">
                  <c:v>81.617000000000004</c:v>
                </c:pt>
                <c:pt idx="19960">
                  <c:v>81.58</c:v>
                </c:pt>
                <c:pt idx="19961">
                  <c:v>81.567999999999998</c:v>
                </c:pt>
                <c:pt idx="19962">
                  <c:v>81.555999999999997</c:v>
                </c:pt>
                <c:pt idx="19963">
                  <c:v>81.555999999999997</c:v>
                </c:pt>
                <c:pt idx="19964">
                  <c:v>81.531000000000006</c:v>
                </c:pt>
                <c:pt idx="19965">
                  <c:v>81.507000000000005</c:v>
                </c:pt>
                <c:pt idx="19966">
                  <c:v>81.494</c:v>
                </c:pt>
                <c:pt idx="19967">
                  <c:v>81.457999999999998</c:v>
                </c:pt>
                <c:pt idx="19968">
                  <c:v>81.433000000000007</c:v>
                </c:pt>
                <c:pt idx="19969">
                  <c:v>81.445999999999998</c:v>
                </c:pt>
                <c:pt idx="19970">
                  <c:v>81.409000000000006</c:v>
                </c:pt>
                <c:pt idx="19971">
                  <c:v>81.421000000000006</c:v>
                </c:pt>
                <c:pt idx="19972">
                  <c:v>81.409000000000006</c:v>
                </c:pt>
                <c:pt idx="19973">
                  <c:v>81.397000000000006</c:v>
                </c:pt>
                <c:pt idx="19974">
                  <c:v>81.397000000000006</c:v>
                </c:pt>
                <c:pt idx="19975">
                  <c:v>81.397000000000006</c:v>
                </c:pt>
                <c:pt idx="19976">
                  <c:v>81.397000000000006</c:v>
                </c:pt>
                <c:pt idx="19977">
                  <c:v>81.397000000000006</c:v>
                </c:pt>
                <c:pt idx="19978">
                  <c:v>81.372</c:v>
                </c:pt>
                <c:pt idx="19979">
                  <c:v>81.335999999999999</c:v>
                </c:pt>
                <c:pt idx="19980">
                  <c:v>81.36</c:v>
                </c:pt>
                <c:pt idx="19981">
                  <c:v>81.323999999999998</c:v>
                </c:pt>
                <c:pt idx="19982">
                  <c:v>81.323999999999998</c:v>
                </c:pt>
                <c:pt idx="19983">
                  <c:v>81.311000000000007</c:v>
                </c:pt>
                <c:pt idx="19984">
                  <c:v>81.335999999999999</c:v>
                </c:pt>
                <c:pt idx="19985">
                  <c:v>81.311000000000007</c:v>
                </c:pt>
                <c:pt idx="19986">
                  <c:v>81.287000000000006</c:v>
                </c:pt>
                <c:pt idx="19987">
                  <c:v>81.323999999999998</c:v>
                </c:pt>
                <c:pt idx="19988">
                  <c:v>81.335999999999999</c:v>
                </c:pt>
                <c:pt idx="19989">
                  <c:v>81.36</c:v>
                </c:pt>
                <c:pt idx="19990">
                  <c:v>81.347999999999999</c:v>
                </c:pt>
                <c:pt idx="19991">
                  <c:v>81.385000000000005</c:v>
                </c:pt>
                <c:pt idx="19992">
                  <c:v>81.385000000000005</c:v>
                </c:pt>
                <c:pt idx="19993">
                  <c:v>81.409000000000006</c:v>
                </c:pt>
                <c:pt idx="19994">
                  <c:v>81.433000000000007</c:v>
                </c:pt>
                <c:pt idx="19995">
                  <c:v>81.433000000000007</c:v>
                </c:pt>
                <c:pt idx="19996">
                  <c:v>81.445999999999998</c:v>
                </c:pt>
                <c:pt idx="19997">
                  <c:v>81.457999999999998</c:v>
                </c:pt>
                <c:pt idx="19998">
                  <c:v>81.433000000000007</c:v>
                </c:pt>
                <c:pt idx="19999">
                  <c:v>81.445999999999998</c:v>
                </c:pt>
                <c:pt idx="20000">
                  <c:v>81.445999999999998</c:v>
                </c:pt>
                <c:pt idx="20001">
                  <c:v>81.47</c:v>
                </c:pt>
                <c:pt idx="20002">
                  <c:v>81.47</c:v>
                </c:pt>
                <c:pt idx="20003">
                  <c:v>81.445999999999998</c:v>
                </c:pt>
                <c:pt idx="20004">
                  <c:v>81.457999999999998</c:v>
                </c:pt>
                <c:pt idx="20005">
                  <c:v>81.433000000000007</c:v>
                </c:pt>
                <c:pt idx="20006">
                  <c:v>81.47</c:v>
                </c:pt>
                <c:pt idx="20007">
                  <c:v>81.47</c:v>
                </c:pt>
                <c:pt idx="20008">
                  <c:v>81.481999999999999</c:v>
                </c:pt>
                <c:pt idx="20009">
                  <c:v>81.481999999999999</c:v>
                </c:pt>
                <c:pt idx="20010">
                  <c:v>81.531000000000006</c:v>
                </c:pt>
                <c:pt idx="20011">
                  <c:v>81.531000000000006</c:v>
                </c:pt>
                <c:pt idx="20012">
                  <c:v>81.58</c:v>
                </c:pt>
                <c:pt idx="20013">
                  <c:v>81.555999999999997</c:v>
                </c:pt>
                <c:pt idx="20014">
                  <c:v>81.58</c:v>
                </c:pt>
                <c:pt idx="20015">
                  <c:v>81.591999999999999</c:v>
                </c:pt>
                <c:pt idx="20016">
                  <c:v>81.617000000000004</c:v>
                </c:pt>
                <c:pt idx="20017">
                  <c:v>81.641000000000005</c:v>
                </c:pt>
                <c:pt idx="20018">
                  <c:v>81.665000000000006</c:v>
                </c:pt>
                <c:pt idx="20019">
                  <c:v>81.677999999999997</c:v>
                </c:pt>
                <c:pt idx="20020">
                  <c:v>81.641000000000005</c:v>
                </c:pt>
                <c:pt idx="20021">
                  <c:v>81.665000000000006</c:v>
                </c:pt>
                <c:pt idx="20022">
                  <c:v>81.665000000000006</c:v>
                </c:pt>
                <c:pt idx="20023">
                  <c:v>81.677999999999997</c:v>
                </c:pt>
                <c:pt idx="20024">
                  <c:v>81.677999999999997</c:v>
                </c:pt>
                <c:pt idx="20025">
                  <c:v>81.69</c:v>
                </c:pt>
                <c:pt idx="20026">
                  <c:v>81.725999999999999</c:v>
                </c:pt>
                <c:pt idx="20027">
                  <c:v>81.751000000000005</c:v>
                </c:pt>
                <c:pt idx="20028">
                  <c:v>81.787000000000006</c:v>
                </c:pt>
                <c:pt idx="20029">
                  <c:v>81.739000000000004</c:v>
                </c:pt>
                <c:pt idx="20030">
                  <c:v>81.739000000000004</c:v>
                </c:pt>
                <c:pt idx="20031">
                  <c:v>81.725999999999999</c:v>
                </c:pt>
                <c:pt idx="20032">
                  <c:v>81.713999999999999</c:v>
                </c:pt>
                <c:pt idx="20033">
                  <c:v>81.763000000000005</c:v>
                </c:pt>
                <c:pt idx="20034">
                  <c:v>81.713999999999999</c:v>
                </c:pt>
                <c:pt idx="20035">
                  <c:v>81.69</c:v>
                </c:pt>
                <c:pt idx="20036">
                  <c:v>81.653000000000006</c:v>
                </c:pt>
                <c:pt idx="20037">
                  <c:v>81.653000000000006</c:v>
                </c:pt>
                <c:pt idx="20038">
                  <c:v>81.617000000000004</c:v>
                </c:pt>
                <c:pt idx="20039">
                  <c:v>81.591999999999999</c:v>
                </c:pt>
                <c:pt idx="20040">
                  <c:v>81.531000000000006</c:v>
                </c:pt>
                <c:pt idx="20041">
                  <c:v>81.555999999999997</c:v>
                </c:pt>
                <c:pt idx="20042">
                  <c:v>81.555999999999997</c:v>
                </c:pt>
                <c:pt idx="20043">
                  <c:v>81.543000000000006</c:v>
                </c:pt>
                <c:pt idx="20044">
                  <c:v>81.555999999999997</c:v>
                </c:pt>
                <c:pt idx="20045">
                  <c:v>81.543000000000006</c:v>
                </c:pt>
                <c:pt idx="20046">
                  <c:v>81.531000000000006</c:v>
                </c:pt>
                <c:pt idx="20047">
                  <c:v>81.555999999999997</c:v>
                </c:pt>
                <c:pt idx="20048">
                  <c:v>81.543000000000006</c:v>
                </c:pt>
                <c:pt idx="20049">
                  <c:v>81.531000000000006</c:v>
                </c:pt>
                <c:pt idx="20050">
                  <c:v>81.507000000000005</c:v>
                </c:pt>
                <c:pt idx="20051">
                  <c:v>81.457999999999998</c:v>
                </c:pt>
                <c:pt idx="20052">
                  <c:v>81.47</c:v>
                </c:pt>
                <c:pt idx="20053">
                  <c:v>81.421000000000006</c:v>
                </c:pt>
                <c:pt idx="20054">
                  <c:v>81.445999999999998</c:v>
                </c:pt>
                <c:pt idx="20055">
                  <c:v>81.409000000000006</c:v>
                </c:pt>
                <c:pt idx="20056">
                  <c:v>81.421000000000006</c:v>
                </c:pt>
                <c:pt idx="20057">
                  <c:v>81.397000000000006</c:v>
                </c:pt>
                <c:pt idx="20058">
                  <c:v>81.372</c:v>
                </c:pt>
                <c:pt idx="20059">
                  <c:v>81.372</c:v>
                </c:pt>
                <c:pt idx="20060">
                  <c:v>81.409000000000006</c:v>
                </c:pt>
                <c:pt idx="20061">
                  <c:v>81.409000000000006</c:v>
                </c:pt>
                <c:pt idx="20062">
                  <c:v>81.421000000000006</c:v>
                </c:pt>
                <c:pt idx="20063">
                  <c:v>81.433000000000007</c:v>
                </c:pt>
                <c:pt idx="20064">
                  <c:v>81.433000000000007</c:v>
                </c:pt>
                <c:pt idx="20065">
                  <c:v>81.433000000000007</c:v>
                </c:pt>
                <c:pt idx="20066">
                  <c:v>81.421000000000006</c:v>
                </c:pt>
                <c:pt idx="20067">
                  <c:v>81.385000000000005</c:v>
                </c:pt>
                <c:pt idx="20068">
                  <c:v>81.36</c:v>
                </c:pt>
                <c:pt idx="20069">
                  <c:v>81.335999999999999</c:v>
                </c:pt>
                <c:pt idx="20070">
                  <c:v>81.323999999999998</c:v>
                </c:pt>
                <c:pt idx="20071">
                  <c:v>81.311000000000007</c:v>
                </c:pt>
                <c:pt idx="20072">
                  <c:v>81.25</c:v>
                </c:pt>
                <c:pt idx="20073">
                  <c:v>81.238</c:v>
                </c:pt>
                <c:pt idx="20074">
                  <c:v>81.213999999999999</c:v>
                </c:pt>
                <c:pt idx="20075">
                  <c:v>81.165000000000006</c:v>
                </c:pt>
                <c:pt idx="20076">
                  <c:v>81.177000000000007</c:v>
                </c:pt>
                <c:pt idx="20077">
                  <c:v>81.177000000000007</c:v>
                </c:pt>
                <c:pt idx="20078">
                  <c:v>81.238</c:v>
                </c:pt>
                <c:pt idx="20079">
                  <c:v>81.213999999999999</c:v>
                </c:pt>
                <c:pt idx="20080">
                  <c:v>81.238</c:v>
                </c:pt>
                <c:pt idx="20081">
                  <c:v>81.225999999999999</c:v>
                </c:pt>
                <c:pt idx="20082">
                  <c:v>81.238</c:v>
                </c:pt>
                <c:pt idx="20083">
                  <c:v>81.25</c:v>
                </c:pt>
                <c:pt idx="20084">
                  <c:v>81.25</c:v>
                </c:pt>
                <c:pt idx="20085">
                  <c:v>81.238</c:v>
                </c:pt>
                <c:pt idx="20086">
                  <c:v>81.213999999999999</c:v>
                </c:pt>
                <c:pt idx="20087">
                  <c:v>81.225999999999999</c:v>
                </c:pt>
                <c:pt idx="20088">
                  <c:v>81.213999999999999</c:v>
                </c:pt>
                <c:pt idx="20089">
                  <c:v>81.200999999999993</c:v>
                </c:pt>
                <c:pt idx="20090">
                  <c:v>81.213999999999999</c:v>
                </c:pt>
                <c:pt idx="20091">
                  <c:v>81.238</c:v>
                </c:pt>
                <c:pt idx="20092">
                  <c:v>81.299000000000007</c:v>
                </c:pt>
                <c:pt idx="20093">
                  <c:v>81.311000000000007</c:v>
                </c:pt>
                <c:pt idx="20094">
                  <c:v>81.323999999999998</c:v>
                </c:pt>
                <c:pt idx="20095">
                  <c:v>81.335999999999999</c:v>
                </c:pt>
                <c:pt idx="20096">
                  <c:v>81.421000000000006</c:v>
                </c:pt>
                <c:pt idx="20097">
                  <c:v>81.385000000000005</c:v>
                </c:pt>
                <c:pt idx="20098">
                  <c:v>81.372</c:v>
                </c:pt>
                <c:pt idx="20099">
                  <c:v>81.409000000000006</c:v>
                </c:pt>
                <c:pt idx="20100">
                  <c:v>81.385000000000005</c:v>
                </c:pt>
                <c:pt idx="20101">
                  <c:v>81.421000000000006</c:v>
                </c:pt>
                <c:pt idx="20102">
                  <c:v>81.397000000000006</c:v>
                </c:pt>
                <c:pt idx="20103">
                  <c:v>81.397000000000006</c:v>
                </c:pt>
                <c:pt idx="20104">
                  <c:v>81.36</c:v>
                </c:pt>
                <c:pt idx="20105">
                  <c:v>81.372</c:v>
                </c:pt>
                <c:pt idx="20106">
                  <c:v>81.36</c:v>
                </c:pt>
                <c:pt idx="20107">
                  <c:v>81.372</c:v>
                </c:pt>
                <c:pt idx="20108">
                  <c:v>81.36</c:v>
                </c:pt>
                <c:pt idx="20109">
                  <c:v>81.445999999999998</c:v>
                </c:pt>
                <c:pt idx="20110">
                  <c:v>81.421000000000006</c:v>
                </c:pt>
                <c:pt idx="20111">
                  <c:v>81.445999999999998</c:v>
                </c:pt>
                <c:pt idx="20112">
                  <c:v>81.457999999999998</c:v>
                </c:pt>
                <c:pt idx="20113">
                  <c:v>81.507000000000005</c:v>
                </c:pt>
                <c:pt idx="20114">
                  <c:v>81.531000000000006</c:v>
                </c:pt>
                <c:pt idx="20115">
                  <c:v>81.519000000000005</c:v>
                </c:pt>
                <c:pt idx="20116">
                  <c:v>81.519000000000005</c:v>
                </c:pt>
                <c:pt idx="20117">
                  <c:v>81.567999999999998</c:v>
                </c:pt>
                <c:pt idx="20118">
                  <c:v>81.519000000000005</c:v>
                </c:pt>
                <c:pt idx="20119">
                  <c:v>81.519000000000005</c:v>
                </c:pt>
                <c:pt idx="20120">
                  <c:v>81.507000000000005</c:v>
                </c:pt>
                <c:pt idx="20121">
                  <c:v>81.494</c:v>
                </c:pt>
                <c:pt idx="20122">
                  <c:v>81.47</c:v>
                </c:pt>
                <c:pt idx="20123">
                  <c:v>81.445999999999998</c:v>
                </c:pt>
                <c:pt idx="20124">
                  <c:v>81.433000000000007</c:v>
                </c:pt>
                <c:pt idx="20125">
                  <c:v>81.397000000000006</c:v>
                </c:pt>
                <c:pt idx="20126">
                  <c:v>81.421000000000006</c:v>
                </c:pt>
                <c:pt idx="20127">
                  <c:v>81.36</c:v>
                </c:pt>
                <c:pt idx="20128">
                  <c:v>81.335999999999999</c:v>
                </c:pt>
                <c:pt idx="20129">
                  <c:v>81.323999999999998</c:v>
                </c:pt>
                <c:pt idx="20130">
                  <c:v>81.287000000000006</c:v>
                </c:pt>
                <c:pt idx="20131">
                  <c:v>81.238</c:v>
                </c:pt>
                <c:pt idx="20132">
                  <c:v>81.225999999999999</c:v>
                </c:pt>
                <c:pt idx="20133">
                  <c:v>81.153000000000006</c:v>
                </c:pt>
                <c:pt idx="20134">
                  <c:v>81.128</c:v>
                </c:pt>
                <c:pt idx="20135">
                  <c:v>81.091999999999999</c:v>
                </c:pt>
                <c:pt idx="20136">
                  <c:v>81.043000000000006</c:v>
                </c:pt>
                <c:pt idx="20137">
                  <c:v>81.018000000000001</c:v>
                </c:pt>
                <c:pt idx="20138">
                  <c:v>80.994</c:v>
                </c:pt>
                <c:pt idx="20139">
                  <c:v>81.006</c:v>
                </c:pt>
                <c:pt idx="20140">
                  <c:v>81.006</c:v>
                </c:pt>
                <c:pt idx="20141">
                  <c:v>81.006</c:v>
                </c:pt>
                <c:pt idx="20142">
                  <c:v>80.994</c:v>
                </c:pt>
                <c:pt idx="20143">
                  <c:v>81.006</c:v>
                </c:pt>
                <c:pt idx="20144">
                  <c:v>81.018000000000001</c:v>
                </c:pt>
                <c:pt idx="20145">
                  <c:v>80.981999999999999</c:v>
                </c:pt>
                <c:pt idx="20146">
                  <c:v>81.018000000000001</c:v>
                </c:pt>
                <c:pt idx="20147">
                  <c:v>81.031000000000006</c:v>
                </c:pt>
                <c:pt idx="20148">
                  <c:v>81.018000000000001</c:v>
                </c:pt>
                <c:pt idx="20149">
                  <c:v>81.006</c:v>
                </c:pt>
                <c:pt idx="20150">
                  <c:v>81.006</c:v>
                </c:pt>
                <c:pt idx="20151">
                  <c:v>80.981999999999999</c:v>
                </c:pt>
                <c:pt idx="20152">
                  <c:v>80.981999999999999</c:v>
                </c:pt>
                <c:pt idx="20153">
                  <c:v>81.006</c:v>
                </c:pt>
                <c:pt idx="20154">
                  <c:v>81.006</c:v>
                </c:pt>
                <c:pt idx="20155">
                  <c:v>81.055000000000007</c:v>
                </c:pt>
                <c:pt idx="20156">
                  <c:v>81.066999999999993</c:v>
                </c:pt>
                <c:pt idx="20157">
                  <c:v>81.091999999999999</c:v>
                </c:pt>
                <c:pt idx="20158">
                  <c:v>81.14</c:v>
                </c:pt>
                <c:pt idx="20159">
                  <c:v>81.153000000000006</c:v>
                </c:pt>
                <c:pt idx="20160">
                  <c:v>81.153000000000006</c:v>
                </c:pt>
                <c:pt idx="20161">
                  <c:v>81.200999999999993</c:v>
                </c:pt>
                <c:pt idx="20162">
                  <c:v>81.188999999999993</c:v>
                </c:pt>
                <c:pt idx="20163">
                  <c:v>81.177000000000007</c:v>
                </c:pt>
                <c:pt idx="20164">
                  <c:v>81.200999999999993</c:v>
                </c:pt>
                <c:pt idx="20165">
                  <c:v>81.200999999999993</c:v>
                </c:pt>
                <c:pt idx="20166">
                  <c:v>81.200999999999993</c:v>
                </c:pt>
                <c:pt idx="20167">
                  <c:v>81.213999999999999</c:v>
                </c:pt>
                <c:pt idx="20168">
                  <c:v>81.177000000000007</c:v>
                </c:pt>
                <c:pt idx="20169">
                  <c:v>81.177000000000007</c:v>
                </c:pt>
                <c:pt idx="20170">
                  <c:v>81.177000000000007</c:v>
                </c:pt>
                <c:pt idx="20171">
                  <c:v>81.225999999999999</c:v>
                </c:pt>
                <c:pt idx="20172">
                  <c:v>81.225999999999999</c:v>
                </c:pt>
                <c:pt idx="20173">
                  <c:v>81.275000000000006</c:v>
                </c:pt>
                <c:pt idx="20174">
                  <c:v>81.311000000000007</c:v>
                </c:pt>
                <c:pt idx="20175">
                  <c:v>81.323999999999998</c:v>
                </c:pt>
                <c:pt idx="20176">
                  <c:v>81.372</c:v>
                </c:pt>
                <c:pt idx="20177">
                  <c:v>81.397000000000006</c:v>
                </c:pt>
                <c:pt idx="20178">
                  <c:v>81.457999999999998</c:v>
                </c:pt>
                <c:pt idx="20179">
                  <c:v>81.433000000000007</c:v>
                </c:pt>
                <c:pt idx="20180">
                  <c:v>81.47</c:v>
                </c:pt>
                <c:pt idx="20181">
                  <c:v>81.531000000000006</c:v>
                </c:pt>
                <c:pt idx="20182">
                  <c:v>81.507000000000005</c:v>
                </c:pt>
                <c:pt idx="20183">
                  <c:v>81.519000000000005</c:v>
                </c:pt>
                <c:pt idx="20184">
                  <c:v>81.531000000000006</c:v>
                </c:pt>
                <c:pt idx="20185">
                  <c:v>81.543000000000006</c:v>
                </c:pt>
                <c:pt idx="20186">
                  <c:v>81.58</c:v>
                </c:pt>
                <c:pt idx="20187">
                  <c:v>81.58</c:v>
                </c:pt>
                <c:pt idx="20188">
                  <c:v>81.567999999999998</c:v>
                </c:pt>
                <c:pt idx="20189">
                  <c:v>81.591999999999999</c:v>
                </c:pt>
                <c:pt idx="20190">
                  <c:v>81.629000000000005</c:v>
                </c:pt>
                <c:pt idx="20191">
                  <c:v>81.665000000000006</c:v>
                </c:pt>
                <c:pt idx="20192">
                  <c:v>81.665000000000006</c:v>
                </c:pt>
                <c:pt idx="20193">
                  <c:v>81.677999999999997</c:v>
                </c:pt>
                <c:pt idx="20194">
                  <c:v>81.677999999999997</c:v>
                </c:pt>
                <c:pt idx="20195">
                  <c:v>81.641000000000005</c:v>
                </c:pt>
                <c:pt idx="20196">
                  <c:v>81.603999999999999</c:v>
                </c:pt>
                <c:pt idx="20197">
                  <c:v>81.603999999999999</c:v>
                </c:pt>
                <c:pt idx="20198">
                  <c:v>81.591999999999999</c:v>
                </c:pt>
                <c:pt idx="20199">
                  <c:v>81.567999999999998</c:v>
                </c:pt>
                <c:pt idx="20200">
                  <c:v>81.555999999999997</c:v>
                </c:pt>
                <c:pt idx="20201">
                  <c:v>81.555999999999997</c:v>
                </c:pt>
                <c:pt idx="20202">
                  <c:v>81.531000000000006</c:v>
                </c:pt>
                <c:pt idx="20203">
                  <c:v>81.531000000000006</c:v>
                </c:pt>
                <c:pt idx="20204">
                  <c:v>81.531000000000006</c:v>
                </c:pt>
                <c:pt idx="20205">
                  <c:v>81.555999999999997</c:v>
                </c:pt>
                <c:pt idx="20206">
                  <c:v>81.591999999999999</c:v>
                </c:pt>
                <c:pt idx="20207">
                  <c:v>81.591999999999999</c:v>
                </c:pt>
                <c:pt idx="20208">
                  <c:v>81.603999999999999</c:v>
                </c:pt>
                <c:pt idx="20209">
                  <c:v>81.603999999999999</c:v>
                </c:pt>
                <c:pt idx="20210">
                  <c:v>81.629000000000005</c:v>
                </c:pt>
                <c:pt idx="20211">
                  <c:v>81.629000000000005</c:v>
                </c:pt>
                <c:pt idx="20212">
                  <c:v>81.641000000000005</c:v>
                </c:pt>
                <c:pt idx="20213">
                  <c:v>81.617000000000004</c:v>
                </c:pt>
                <c:pt idx="20214">
                  <c:v>81.58</c:v>
                </c:pt>
                <c:pt idx="20215">
                  <c:v>81.567999999999998</c:v>
                </c:pt>
                <c:pt idx="20216">
                  <c:v>81.531000000000006</c:v>
                </c:pt>
                <c:pt idx="20217">
                  <c:v>81.531000000000006</c:v>
                </c:pt>
                <c:pt idx="20218">
                  <c:v>81.543000000000006</c:v>
                </c:pt>
                <c:pt idx="20219">
                  <c:v>81.519000000000005</c:v>
                </c:pt>
                <c:pt idx="20220">
                  <c:v>81.531000000000006</c:v>
                </c:pt>
                <c:pt idx="20221">
                  <c:v>81.519000000000005</c:v>
                </c:pt>
                <c:pt idx="20222">
                  <c:v>81.531000000000006</c:v>
                </c:pt>
                <c:pt idx="20223">
                  <c:v>81.519000000000005</c:v>
                </c:pt>
                <c:pt idx="20224">
                  <c:v>81.531000000000006</c:v>
                </c:pt>
                <c:pt idx="20225">
                  <c:v>81.519000000000005</c:v>
                </c:pt>
                <c:pt idx="20226">
                  <c:v>81.47</c:v>
                </c:pt>
                <c:pt idx="20227">
                  <c:v>81.47</c:v>
                </c:pt>
                <c:pt idx="20228">
                  <c:v>81.421000000000006</c:v>
                </c:pt>
                <c:pt idx="20229">
                  <c:v>81.397000000000006</c:v>
                </c:pt>
                <c:pt idx="20230">
                  <c:v>81.335999999999999</c:v>
                </c:pt>
                <c:pt idx="20231">
                  <c:v>81.299000000000007</c:v>
                </c:pt>
                <c:pt idx="20232">
                  <c:v>81.287000000000006</c:v>
                </c:pt>
                <c:pt idx="20233">
                  <c:v>81.263000000000005</c:v>
                </c:pt>
                <c:pt idx="20234">
                  <c:v>81.238</c:v>
                </c:pt>
                <c:pt idx="20235">
                  <c:v>81.238</c:v>
                </c:pt>
                <c:pt idx="20236">
                  <c:v>81.213999999999999</c:v>
                </c:pt>
                <c:pt idx="20237">
                  <c:v>81.25</c:v>
                </c:pt>
                <c:pt idx="20238">
                  <c:v>81.275000000000006</c:v>
                </c:pt>
                <c:pt idx="20239">
                  <c:v>81.263000000000005</c:v>
                </c:pt>
                <c:pt idx="20240">
                  <c:v>81.287000000000006</c:v>
                </c:pt>
                <c:pt idx="20241">
                  <c:v>81.311000000000007</c:v>
                </c:pt>
                <c:pt idx="20242">
                  <c:v>81.323999999999998</c:v>
                </c:pt>
                <c:pt idx="20243">
                  <c:v>81.275000000000006</c:v>
                </c:pt>
                <c:pt idx="20244">
                  <c:v>81.275000000000006</c:v>
                </c:pt>
                <c:pt idx="20245">
                  <c:v>81.25</c:v>
                </c:pt>
                <c:pt idx="20246">
                  <c:v>81.275000000000006</c:v>
                </c:pt>
                <c:pt idx="20247">
                  <c:v>81.238</c:v>
                </c:pt>
                <c:pt idx="20248">
                  <c:v>81.213999999999999</c:v>
                </c:pt>
                <c:pt idx="20249">
                  <c:v>81.213999999999999</c:v>
                </c:pt>
                <c:pt idx="20250">
                  <c:v>81.200999999999993</c:v>
                </c:pt>
                <c:pt idx="20251">
                  <c:v>81.25</c:v>
                </c:pt>
                <c:pt idx="20252">
                  <c:v>81.25</c:v>
                </c:pt>
                <c:pt idx="20253">
                  <c:v>81.238</c:v>
                </c:pt>
                <c:pt idx="20254">
                  <c:v>81.275000000000006</c:v>
                </c:pt>
                <c:pt idx="20255">
                  <c:v>81.299000000000007</c:v>
                </c:pt>
                <c:pt idx="20256">
                  <c:v>81.335999999999999</c:v>
                </c:pt>
                <c:pt idx="20257">
                  <c:v>81.335999999999999</c:v>
                </c:pt>
                <c:pt idx="20258">
                  <c:v>81.372</c:v>
                </c:pt>
                <c:pt idx="20259">
                  <c:v>81.397000000000006</c:v>
                </c:pt>
                <c:pt idx="20260">
                  <c:v>81.372</c:v>
                </c:pt>
                <c:pt idx="20261">
                  <c:v>81.372</c:v>
                </c:pt>
                <c:pt idx="20262">
                  <c:v>81.372</c:v>
                </c:pt>
                <c:pt idx="20263">
                  <c:v>81.335999999999999</c:v>
                </c:pt>
                <c:pt idx="20264">
                  <c:v>81.323999999999998</c:v>
                </c:pt>
                <c:pt idx="20265">
                  <c:v>81.347999999999999</c:v>
                </c:pt>
                <c:pt idx="20266">
                  <c:v>81.335999999999999</c:v>
                </c:pt>
                <c:pt idx="20267">
                  <c:v>81.36</c:v>
                </c:pt>
                <c:pt idx="20268">
                  <c:v>81.347999999999999</c:v>
                </c:pt>
                <c:pt idx="20269">
                  <c:v>81.385000000000005</c:v>
                </c:pt>
                <c:pt idx="20270">
                  <c:v>81.397000000000006</c:v>
                </c:pt>
                <c:pt idx="20271">
                  <c:v>81.421000000000006</c:v>
                </c:pt>
                <c:pt idx="20272">
                  <c:v>81.433000000000007</c:v>
                </c:pt>
                <c:pt idx="20273">
                  <c:v>81.47</c:v>
                </c:pt>
                <c:pt idx="20274">
                  <c:v>81.494</c:v>
                </c:pt>
                <c:pt idx="20275">
                  <c:v>81.531000000000006</c:v>
                </c:pt>
                <c:pt idx="20276">
                  <c:v>81.555999999999997</c:v>
                </c:pt>
                <c:pt idx="20277">
                  <c:v>81.555999999999997</c:v>
                </c:pt>
                <c:pt idx="20278">
                  <c:v>81.519000000000005</c:v>
                </c:pt>
                <c:pt idx="20279">
                  <c:v>81.531000000000006</c:v>
                </c:pt>
                <c:pt idx="20280">
                  <c:v>81.494</c:v>
                </c:pt>
                <c:pt idx="20281">
                  <c:v>81.519000000000005</c:v>
                </c:pt>
                <c:pt idx="20282">
                  <c:v>81.531000000000006</c:v>
                </c:pt>
                <c:pt idx="20283">
                  <c:v>81.543000000000006</c:v>
                </c:pt>
                <c:pt idx="20284">
                  <c:v>81.543000000000006</c:v>
                </c:pt>
                <c:pt idx="20285">
                  <c:v>81.58</c:v>
                </c:pt>
                <c:pt idx="20286">
                  <c:v>81.629000000000005</c:v>
                </c:pt>
                <c:pt idx="20287">
                  <c:v>81.653000000000006</c:v>
                </c:pt>
                <c:pt idx="20288">
                  <c:v>81.629000000000005</c:v>
                </c:pt>
                <c:pt idx="20289">
                  <c:v>81.677999999999997</c:v>
                </c:pt>
                <c:pt idx="20290">
                  <c:v>81.701999999999998</c:v>
                </c:pt>
                <c:pt idx="20291">
                  <c:v>81.725999999999999</c:v>
                </c:pt>
                <c:pt idx="20292">
                  <c:v>81.751000000000005</c:v>
                </c:pt>
                <c:pt idx="20293">
                  <c:v>81.713999999999999</c:v>
                </c:pt>
                <c:pt idx="20294">
                  <c:v>81.69</c:v>
                </c:pt>
                <c:pt idx="20295">
                  <c:v>81.665000000000006</c:v>
                </c:pt>
                <c:pt idx="20296">
                  <c:v>81.69</c:v>
                </c:pt>
                <c:pt idx="20297">
                  <c:v>81.653000000000006</c:v>
                </c:pt>
                <c:pt idx="20298">
                  <c:v>81.617000000000004</c:v>
                </c:pt>
                <c:pt idx="20299">
                  <c:v>81.629000000000005</c:v>
                </c:pt>
                <c:pt idx="20300">
                  <c:v>81.617000000000004</c:v>
                </c:pt>
                <c:pt idx="20301">
                  <c:v>81.617000000000004</c:v>
                </c:pt>
                <c:pt idx="20302">
                  <c:v>81.665000000000006</c:v>
                </c:pt>
                <c:pt idx="20303">
                  <c:v>81.665000000000006</c:v>
                </c:pt>
                <c:pt idx="20304">
                  <c:v>81.701999999999998</c:v>
                </c:pt>
                <c:pt idx="20305">
                  <c:v>81.751000000000005</c:v>
                </c:pt>
                <c:pt idx="20306">
                  <c:v>81.751000000000005</c:v>
                </c:pt>
                <c:pt idx="20307">
                  <c:v>81.751000000000005</c:v>
                </c:pt>
                <c:pt idx="20308">
                  <c:v>81.763000000000005</c:v>
                </c:pt>
                <c:pt idx="20309">
                  <c:v>81.751000000000005</c:v>
                </c:pt>
                <c:pt idx="20310">
                  <c:v>81.725999999999999</c:v>
                </c:pt>
                <c:pt idx="20311">
                  <c:v>81.713999999999999</c:v>
                </c:pt>
                <c:pt idx="20312">
                  <c:v>81.69</c:v>
                </c:pt>
                <c:pt idx="20313">
                  <c:v>81.665000000000006</c:v>
                </c:pt>
                <c:pt idx="20314">
                  <c:v>81.641000000000005</c:v>
                </c:pt>
                <c:pt idx="20315">
                  <c:v>81.617000000000004</c:v>
                </c:pt>
                <c:pt idx="20316">
                  <c:v>81.603999999999999</c:v>
                </c:pt>
                <c:pt idx="20317">
                  <c:v>81.591999999999999</c:v>
                </c:pt>
                <c:pt idx="20318">
                  <c:v>81.629000000000005</c:v>
                </c:pt>
                <c:pt idx="20319">
                  <c:v>81.617000000000004</c:v>
                </c:pt>
                <c:pt idx="20320">
                  <c:v>81.641000000000005</c:v>
                </c:pt>
                <c:pt idx="20321">
                  <c:v>81.641000000000005</c:v>
                </c:pt>
                <c:pt idx="20322">
                  <c:v>81.641000000000005</c:v>
                </c:pt>
                <c:pt idx="20323">
                  <c:v>81.629000000000005</c:v>
                </c:pt>
                <c:pt idx="20324">
                  <c:v>81.641000000000005</c:v>
                </c:pt>
                <c:pt idx="20325">
                  <c:v>81.617000000000004</c:v>
                </c:pt>
                <c:pt idx="20326">
                  <c:v>81.58</c:v>
                </c:pt>
                <c:pt idx="20327">
                  <c:v>81.519000000000005</c:v>
                </c:pt>
                <c:pt idx="20328">
                  <c:v>81.494</c:v>
                </c:pt>
                <c:pt idx="20329">
                  <c:v>81.433000000000007</c:v>
                </c:pt>
                <c:pt idx="20330">
                  <c:v>81.385000000000005</c:v>
                </c:pt>
                <c:pt idx="20331">
                  <c:v>81.372</c:v>
                </c:pt>
                <c:pt idx="20332">
                  <c:v>81.36</c:v>
                </c:pt>
                <c:pt idx="20333">
                  <c:v>81.385000000000005</c:v>
                </c:pt>
                <c:pt idx="20334">
                  <c:v>81.372</c:v>
                </c:pt>
                <c:pt idx="20335">
                  <c:v>81.445999999999998</c:v>
                </c:pt>
                <c:pt idx="20336">
                  <c:v>81.457999999999998</c:v>
                </c:pt>
                <c:pt idx="20337">
                  <c:v>81.481999999999999</c:v>
                </c:pt>
                <c:pt idx="20338">
                  <c:v>81.531000000000006</c:v>
                </c:pt>
                <c:pt idx="20339">
                  <c:v>81.543000000000006</c:v>
                </c:pt>
                <c:pt idx="20340">
                  <c:v>81.519000000000005</c:v>
                </c:pt>
                <c:pt idx="20341">
                  <c:v>81.567999999999998</c:v>
                </c:pt>
                <c:pt idx="20342">
                  <c:v>81.507000000000005</c:v>
                </c:pt>
                <c:pt idx="20343">
                  <c:v>81.494</c:v>
                </c:pt>
                <c:pt idx="20344">
                  <c:v>81.457999999999998</c:v>
                </c:pt>
                <c:pt idx="20345">
                  <c:v>81.433000000000007</c:v>
                </c:pt>
                <c:pt idx="20346">
                  <c:v>81.421000000000006</c:v>
                </c:pt>
                <c:pt idx="20347">
                  <c:v>81.397000000000006</c:v>
                </c:pt>
                <c:pt idx="20348">
                  <c:v>81.372</c:v>
                </c:pt>
                <c:pt idx="20349">
                  <c:v>81.397000000000006</c:v>
                </c:pt>
                <c:pt idx="20350">
                  <c:v>81.409000000000006</c:v>
                </c:pt>
                <c:pt idx="20351">
                  <c:v>81.397000000000006</c:v>
                </c:pt>
                <c:pt idx="20352">
                  <c:v>81.433000000000007</c:v>
                </c:pt>
                <c:pt idx="20353">
                  <c:v>81.409000000000006</c:v>
                </c:pt>
                <c:pt idx="20354">
                  <c:v>81.433000000000007</c:v>
                </c:pt>
                <c:pt idx="20355">
                  <c:v>81.445999999999998</c:v>
                </c:pt>
                <c:pt idx="20356">
                  <c:v>81.481999999999999</c:v>
                </c:pt>
                <c:pt idx="20357">
                  <c:v>81.47</c:v>
                </c:pt>
                <c:pt idx="20358">
                  <c:v>81.47</c:v>
                </c:pt>
                <c:pt idx="20359">
                  <c:v>81.445999999999998</c:v>
                </c:pt>
                <c:pt idx="20360">
                  <c:v>81.433000000000007</c:v>
                </c:pt>
                <c:pt idx="20361">
                  <c:v>81.409000000000006</c:v>
                </c:pt>
                <c:pt idx="20362">
                  <c:v>81.385000000000005</c:v>
                </c:pt>
                <c:pt idx="20363">
                  <c:v>81.421000000000006</c:v>
                </c:pt>
                <c:pt idx="20364">
                  <c:v>81.372</c:v>
                </c:pt>
                <c:pt idx="20365">
                  <c:v>81.409000000000006</c:v>
                </c:pt>
                <c:pt idx="20366">
                  <c:v>81.445999999999998</c:v>
                </c:pt>
                <c:pt idx="20367">
                  <c:v>81.481999999999999</c:v>
                </c:pt>
                <c:pt idx="20368">
                  <c:v>81.555999999999997</c:v>
                </c:pt>
                <c:pt idx="20369">
                  <c:v>81.555999999999997</c:v>
                </c:pt>
                <c:pt idx="20370">
                  <c:v>81.629000000000005</c:v>
                </c:pt>
                <c:pt idx="20371">
                  <c:v>81.665000000000006</c:v>
                </c:pt>
                <c:pt idx="20372">
                  <c:v>81.665000000000006</c:v>
                </c:pt>
                <c:pt idx="20373">
                  <c:v>81.653000000000006</c:v>
                </c:pt>
                <c:pt idx="20374">
                  <c:v>81.69</c:v>
                </c:pt>
                <c:pt idx="20375">
                  <c:v>81.653000000000006</c:v>
                </c:pt>
                <c:pt idx="20376">
                  <c:v>81.641000000000005</c:v>
                </c:pt>
                <c:pt idx="20377">
                  <c:v>81.617000000000004</c:v>
                </c:pt>
                <c:pt idx="20378">
                  <c:v>81.617000000000004</c:v>
                </c:pt>
                <c:pt idx="20379">
                  <c:v>81.58</c:v>
                </c:pt>
                <c:pt idx="20380">
                  <c:v>81.603999999999999</c:v>
                </c:pt>
                <c:pt idx="20381">
                  <c:v>81.603999999999999</c:v>
                </c:pt>
                <c:pt idx="20382">
                  <c:v>81.58</c:v>
                </c:pt>
                <c:pt idx="20383">
                  <c:v>81.629000000000005</c:v>
                </c:pt>
                <c:pt idx="20384">
                  <c:v>81.617000000000004</c:v>
                </c:pt>
                <c:pt idx="20385">
                  <c:v>81.713999999999999</c:v>
                </c:pt>
                <c:pt idx="20386">
                  <c:v>81.701999999999998</c:v>
                </c:pt>
                <c:pt idx="20387">
                  <c:v>81.725999999999999</c:v>
                </c:pt>
                <c:pt idx="20388">
                  <c:v>81.725999999999999</c:v>
                </c:pt>
                <c:pt idx="20389">
                  <c:v>81.763000000000005</c:v>
                </c:pt>
                <c:pt idx="20390">
                  <c:v>81.763000000000005</c:v>
                </c:pt>
                <c:pt idx="20391">
                  <c:v>81.739000000000004</c:v>
                </c:pt>
                <c:pt idx="20392">
                  <c:v>81.713999999999999</c:v>
                </c:pt>
                <c:pt idx="20393">
                  <c:v>81.739000000000004</c:v>
                </c:pt>
                <c:pt idx="20394">
                  <c:v>81.725999999999999</c:v>
                </c:pt>
                <c:pt idx="20395">
                  <c:v>81.701999999999998</c:v>
                </c:pt>
                <c:pt idx="20396">
                  <c:v>81.677999999999997</c:v>
                </c:pt>
                <c:pt idx="20397">
                  <c:v>81.713999999999999</c:v>
                </c:pt>
                <c:pt idx="20398">
                  <c:v>81.713999999999999</c:v>
                </c:pt>
                <c:pt idx="20399">
                  <c:v>81.725999999999999</c:v>
                </c:pt>
                <c:pt idx="20400">
                  <c:v>81.775000000000006</c:v>
                </c:pt>
                <c:pt idx="20401">
                  <c:v>81.775000000000006</c:v>
                </c:pt>
                <c:pt idx="20402">
                  <c:v>81.787000000000006</c:v>
                </c:pt>
                <c:pt idx="20403">
                  <c:v>81.8</c:v>
                </c:pt>
                <c:pt idx="20404">
                  <c:v>81.811999999999998</c:v>
                </c:pt>
                <c:pt idx="20405">
                  <c:v>81.811999999999998</c:v>
                </c:pt>
                <c:pt idx="20406">
                  <c:v>81.8</c:v>
                </c:pt>
                <c:pt idx="20407">
                  <c:v>81.787000000000006</c:v>
                </c:pt>
                <c:pt idx="20408">
                  <c:v>81.763000000000005</c:v>
                </c:pt>
                <c:pt idx="20409">
                  <c:v>81.725999999999999</c:v>
                </c:pt>
                <c:pt idx="20410">
                  <c:v>81.69</c:v>
                </c:pt>
                <c:pt idx="20411">
                  <c:v>81.677999999999997</c:v>
                </c:pt>
                <c:pt idx="20412">
                  <c:v>81.665000000000006</c:v>
                </c:pt>
                <c:pt idx="20413">
                  <c:v>81.641000000000005</c:v>
                </c:pt>
                <c:pt idx="20414">
                  <c:v>81.629000000000005</c:v>
                </c:pt>
                <c:pt idx="20415">
                  <c:v>81.653000000000006</c:v>
                </c:pt>
                <c:pt idx="20416">
                  <c:v>81.665000000000006</c:v>
                </c:pt>
                <c:pt idx="20417">
                  <c:v>81.69</c:v>
                </c:pt>
                <c:pt idx="20418">
                  <c:v>81.713999999999999</c:v>
                </c:pt>
                <c:pt idx="20419">
                  <c:v>81.725999999999999</c:v>
                </c:pt>
                <c:pt idx="20420">
                  <c:v>81.713999999999999</c:v>
                </c:pt>
                <c:pt idx="20421">
                  <c:v>81.751000000000005</c:v>
                </c:pt>
                <c:pt idx="20422">
                  <c:v>81.725999999999999</c:v>
                </c:pt>
                <c:pt idx="20423">
                  <c:v>81.69</c:v>
                </c:pt>
                <c:pt idx="20424">
                  <c:v>81.701999999999998</c:v>
                </c:pt>
                <c:pt idx="20425">
                  <c:v>81.641000000000005</c:v>
                </c:pt>
                <c:pt idx="20426">
                  <c:v>81.567999999999998</c:v>
                </c:pt>
                <c:pt idx="20427">
                  <c:v>81.567999999999998</c:v>
                </c:pt>
                <c:pt idx="20428">
                  <c:v>81.543000000000006</c:v>
                </c:pt>
                <c:pt idx="20429">
                  <c:v>81.519000000000005</c:v>
                </c:pt>
                <c:pt idx="20430">
                  <c:v>81.507000000000005</c:v>
                </c:pt>
                <c:pt idx="20431">
                  <c:v>81.519000000000005</c:v>
                </c:pt>
                <c:pt idx="20432">
                  <c:v>81.531000000000006</c:v>
                </c:pt>
                <c:pt idx="20433">
                  <c:v>81.519000000000005</c:v>
                </c:pt>
                <c:pt idx="20434">
                  <c:v>81.567999999999998</c:v>
                </c:pt>
                <c:pt idx="20435">
                  <c:v>81.543000000000006</c:v>
                </c:pt>
                <c:pt idx="20436">
                  <c:v>81.603999999999999</c:v>
                </c:pt>
                <c:pt idx="20437">
                  <c:v>81.58</c:v>
                </c:pt>
                <c:pt idx="20438">
                  <c:v>81.567999999999998</c:v>
                </c:pt>
                <c:pt idx="20439">
                  <c:v>81.603999999999999</c:v>
                </c:pt>
                <c:pt idx="20440">
                  <c:v>81.591999999999999</c:v>
                </c:pt>
                <c:pt idx="20441">
                  <c:v>81.555999999999997</c:v>
                </c:pt>
                <c:pt idx="20442">
                  <c:v>81.519000000000005</c:v>
                </c:pt>
                <c:pt idx="20443">
                  <c:v>81.519000000000005</c:v>
                </c:pt>
                <c:pt idx="20444">
                  <c:v>81.507000000000005</c:v>
                </c:pt>
                <c:pt idx="20445">
                  <c:v>81.481999999999999</c:v>
                </c:pt>
                <c:pt idx="20446">
                  <c:v>81.494</c:v>
                </c:pt>
                <c:pt idx="20447">
                  <c:v>81.47</c:v>
                </c:pt>
                <c:pt idx="20448">
                  <c:v>81.481999999999999</c:v>
                </c:pt>
                <c:pt idx="20449">
                  <c:v>81.507000000000005</c:v>
                </c:pt>
                <c:pt idx="20450">
                  <c:v>81.494</c:v>
                </c:pt>
                <c:pt idx="20451">
                  <c:v>81.519000000000005</c:v>
                </c:pt>
                <c:pt idx="20452">
                  <c:v>81.543000000000006</c:v>
                </c:pt>
                <c:pt idx="20453">
                  <c:v>81.567999999999998</c:v>
                </c:pt>
                <c:pt idx="20454">
                  <c:v>81.555999999999997</c:v>
                </c:pt>
                <c:pt idx="20455">
                  <c:v>81.567999999999998</c:v>
                </c:pt>
                <c:pt idx="20456">
                  <c:v>81.567999999999998</c:v>
                </c:pt>
                <c:pt idx="20457">
                  <c:v>81.519000000000005</c:v>
                </c:pt>
                <c:pt idx="20458">
                  <c:v>81.507000000000005</c:v>
                </c:pt>
                <c:pt idx="20459">
                  <c:v>81.494</c:v>
                </c:pt>
                <c:pt idx="20460">
                  <c:v>81.507000000000005</c:v>
                </c:pt>
                <c:pt idx="20461">
                  <c:v>81.481999999999999</c:v>
                </c:pt>
                <c:pt idx="20462">
                  <c:v>81.531000000000006</c:v>
                </c:pt>
                <c:pt idx="20463">
                  <c:v>81.543000000000006</c:v>
                </c:pt>
                <c:pt idx="20464">
                  <c:v>81.543000000000006</c:v>
                </c:pt>
                <c:pt idx="20465">
                  <c:v>81.567999999999998</c:v>
                </c:pt>
                <c:pt idx="20466">
                  <c:v>81.591999999999999</c:v>
                </c:pt>
                <c:pt idx="20467">
                  <c:v>81.629000000000005</c:v>
                </c:pt>
                <c:pt idx="20468">
                  <c:v>81.665000000000006</c:v>
                </c:pt>
                <c:pt idx="20469">
                  <c:v>81.701999999999998</c:v>
                </c:pt>
                <c:pt idx="20470">
                  <c:v>81.713999999999999</c:v>
                </c:pt>
                <c:pt idx="20471">
                  <c:v>81.69</c:v>
                </c:pt>
                <c:pt idx="20472">
                  <c:v>81.725999999999999</c:v>
                </c:pt>
                <c:pt idx="20473">
                  <c:v>81.701999999999998</c:v>
                </c:pt>
                <c:pt idx="20474">
                  <c:v>81.69</c:v>
                </c:pt>
                <c:pt idx="20475">
                  <c:v>81.665000000000006</c:v>
                </c:pt>
                <c:pt idx="20476">
                  <c:v>81.653000000000006</c:v>
                </c:pt>
                <c:pt idx="20477">
                  <c:v>81.629000000000005</c:v>
                </c:pt>
                <c:pt idx="20478">
                  <c:v>81.629000000000005</c:v>
                </c:pt>
                <c:pt idx="20479">
                  <c:v>81.629000000000005</c:v>
                </c:pt>
                <c:pt idx="20480">
                  <c:v>81.629000000000005</c:v>
                </c:pt>
                <c:pt idx="20481">
                  <c:v>81.617000000000004</c:v>
                </c:pt>
                <c:pt idx="20482">
                  <c:v>81.665000000000006</c:v>
                </c:pt>
                <c:pt idx="20483">
                  <c:v>81.665000000000006</c:v>
                </c:pt>
                <c:pt idx="20484">
                  <c:v>81.701999999999998</c:v>
                </c:pt>
                <c:pt idx="20485">
                  <c:v>81.701999999999998</c:v>
                </c:pt>
                <c:pt idx="20486">
                  <c:v>81.739000000000004</c:v>
                </c:pt>
                <c:pt idx="20487">
                  <c:v>81.763000000000005</c:v>
                </c:pt>
                <c:pt idx="20488">
                  <c:v>81.763000000000005</c:v>
                </c:pt>
                <c:pt idx="20489">
                  <c:v>81.775000000000006</c:v>
                </c:pt>
                <c:pt idx="20490">
                  <c:v>81.763000000000005</c:v>
                </c:pt>
                <c:pt idx="20491">
                  <c:v>81.739000000000004</c:v>
                </c:pt>
                <c:pt idx="20492">
                  <c:v>81.739000000000004</c:v>
                </c:pt>
                <c:pt idx="20493">
                  <c:v>81.713999999999999</c:v>
                </c:pt>
                <c:pt idx="20494">
                  <c:v>81.69</c:v>
                </c:pt>
                <c:pt idx="20495">
                  <c:v>81.69</c:v>
                </c:pt>
                <c:pt idx="20496">
                  <c:v>81.69</c:v>
                </c:pt>
                <c:pt idx="20497">
                  <c:v>81.69</c:v>
                </c:pt>
                <c:pt idx="20498">
                  <c:v>81.701999999999998</c:v>
                </c:pt>
                <c:pt idx="20499">
                  <c:v>81.701999999999998</c:v>
                </c:pt>
                <c:pt idx="20500">
                  <c:v>81.713999999999999</c:v>
                </c:pt>
                <c:pt idx="20501">
                  <c:v>81.739000000000004</c:v>
                </c:pt>
                <c:pt idx="20502">
                  <c:v>81.739000000000004</c:v>
                </c:pt>
                <c:pt idx="20503">
                  <c:v>81.775000000000006</c:v>
                </c:pt>
                <c:pt idx="20504">
                  <c:v>81.751000000000005</c:v>
                </c:pt>
                <c:pt idx="20505">
                  <c:v>81.775000000000006</c:v>
                </c:pt>
                <c:pt idx="20506">
                  <c:v>81.713999999999999</c:v>
                </c:pt>
                <c:pt idx="20507">
                  <c:v>81.713999999999999</c:v>
                </c:pt>
                <c:pt idx="20508">
                  <c:v>81.69</c:v>
                </c:pt>
                <c:pt idx="20509">
                  <c:v>81.69</c:v>
                </c:pt>
                <c:pt idx="20510">
                  <c:v>81.641000000000005</c:v>
                </c:pt>
                <c:pt idx="20511">
                  <c:v>81.617000000000004</c:v>
                </c:pt>
                <c:pt idx="20512">
                  <c:v>81.617000000000004</c:v>
                </c:pt>
                <c:pt idx="20513">
                  <c:v>81.591999999999999</c:v>
                </c:pt>
                <c:pt idx="20514">
                  <c:v>81.603999999999999</c:v>
                </c:pt>
                <c:pt idx="20515">
                  <c:v>81.629000000000005</c:v>
                </c:pt>
                <c:pt idx="20516">
                  <c:v>81.641000000000005</c:v>
                </c:pt>
                <c:pt idx="20517">
                  <c:v>81.641000000000005</c:v>
                </c:pt>
                <c:pt idx="20518">
                  <c:v>81.641000000000005</c:v>
                </c:pt>
                <c:pt idx="20519">
                  <c:v>81.653000000000006</c:v>
                </c:pt>
                <c:pt idx="20520">
                  <c:v>81.677999999999997</c:v>
                </c:pt>
                <c:pt idx="20521">
                  <c:v>81.653000000000006</c:v>
                </c:pt>
                <c:pt idx="20522">
                  <c:v>81.677999999999997</c:v>
                </c:pt>
                <c:pt idx="20523">
                  <c:v>81.629000000000005</c:v>
                </c:pt>
                <c:pt idx="20524">
                  <c:v>81.617000000000004</c:v>
                </c:pt>
                <c:pt idx="20525">
                  <c:v>81.603999999999999</c:v>
                </c:pt>
                <c:pt idx="20526">
                  <c:v>81.58</c:v>
                </c:pt>
                <c:pt idx="20527">
                  <c:v>81.543000000000006</c:v>
                </c:pt>
                <c:pt idx="20528">
                  <c:v>81.555999999999997</c:v>
                </c:pt>
                <c:pt idx="20529">
                  <c:v>81.567999999999998</c:v>
                </c:pt>
                <c:pt idx="20530">
                  <c:v>81.531000000000006</c:v>
                </c:pt>
                <c:pt idx="20531">
                  <c:v>81.531000000000006</c:v>
                </c:pt>
                <c:pt idx="20532">
                  <c:v>81.531000000000006</c:v>
                </c:pt>
                <c:pt idx="20533">
                  <c:v>81.567999999999998</c:v>
                </c:pt>
                <c:pt idx="20534">
                  <c:v>81.591999999999999</c:v>
                </c:pt>
                <c:pt idx="20535">
                  <c:v>81.58</c:v>
                </c:pt>
                <c:pt idx="20536">
                  <c:v>81.58</c:v>
                </c:pt>
                <c:pt idx="20537">
                  <c:v>81.617000000000004</c:v>
                </c:pt>
                <c:pt idx="20538">
                  <c:v>81.617000000000004</c:v>
                </c:pt>
                <c:pt idx="20539">
                  <c:v>81.567999999999998</c:v>
                </c:pt>
                <c:pt idx="20540">
                  <c:v>81.58</c:v>
                </c:pt>
                <c:pt idx="20541">
                  <c:v>81.591999999999999</c:v>
                </c:pt>
                <c:pt idx="20542">
                  <c:v>81.543000000000006</c:v>
                </c:pt>
                <c:pt idx="20543">
                  <c:v>81.494</c:v>
                </c:pt>
                <c:pt idx="20544">
                  <c:v>81.507000000000005</c:v>
                </c:pt>
                <c:pt idx="20545">
                  <c:v>81.481999999999999</c:v>
                </c:pt>
                <c:pt idx="20546">
                  <c:v>81.494</c:v>
                </c:pt>
                <c:pt idx="20547">
                  <c:v>81.519000000000005</c:v>
                </c:pt>
                <c:pt idx="20548">
                  <c:v>81.519000000000005</c:v>
                </c:pt>
                <c:pt idx="20549">
                  <c:v>81.519000000000005</c:v>
                </c:pt>
                <c:pt idx="20550">
                  <c:v>81.555999999999997</c:v>
                </c:pt>
                <c:pt idx="20551">
                  <c:v>81.555999999999997</c:v>
                </c:pt>
                <c:pt idx="20552">
                  <c:v>81.617000000000004</c:v>
                </c:pt>
                <c:pt idx="20553">
                  <c:v>81.567999999999998</c:v>
                </c:pt>
                <c:pt idx="20554">
                  <c:v>81.617000000000004</c:v>
                </c:pt>
                <c:pt idx="20555">
                  <c:v>81.603999999999999</c:v>
                </c:pt>
                <c:pt idx="20556">
                  <c:v>81.591999999999999</c:v>
                </c:pt>
                <c:pt idx="20557">
                  <c:v>81.567999999999998</c:v>
                </c:pt>
                <c:pt idx="20558">
                  <c:v>81.555999999999997</c:v>
                </c:pt>
                <c:pt idx="20559">
                  <c:v>81.58</c:v>
                </c:pt>
                <c:pt idx="20560">
                  <c:v>81.519000000000005</c:v>
                </c:pt>
                <c:pt idx="20561">
                  <c:v>81.519000000000005</c:v>
                </c:pt>
                <c:pt idx="20562">
                  <c:v>81.507000000000005</c:v>
                </c:pt>
                <c:pt idx="20563">
                  <c:v>81.519000000000005</c:v>
                </c:pt>
                <c:pt idx="20564">
                  <c:v>81.555999999999997</c:v>
                </c:pt>
                <c:pt idx="20565">
                  <c:v>81.58</c:v>
                </c:pt>
                <c:pt idx="20566">
                  <c:v>81.603999999999999</c:v>
                </c:pt>
                <c:pt idx="20567">
                  <c:v>81.629000000000005</c:v>
                </c:pt>
                <c:pt idx="20568">
                  <c:v>81.629000000000005</c:v>
                </c:pt>
                <c:pt idx="20569">
                  <c:v>81.677999999999997</c:v>
                </c:pt>
                <c:pt idx="20570">
                  <c:v>81.701999999999998</c:v>
                </c:pt>
                <c:pt idx="20571">
                  <c:v>81.665000000000006</c:v>
                </c:pt>
                <c:pt idx="20572">
                  <c:v>81.701999999999998</c:v>
                </c:pt>
                <c:pt idx="20573">
                  <c:v>81.641000000000005</c:v>
                </c:pt>
                <c:pt idx="20574">
                  <c:v>81.677999999999997</c:v>
                </c:pt>
                <c:pt idx="20575">
                  <c:v>81.677999999999997</c:v>
                </c:pt>
                <c:pt idx="20576">
                  <c:v>81.677999999999997</c:v>
                </c:pt>
                <c:pt idx="20577">
                  <c:v>81.69</c:v>
                </c:pt>
                <c:pt idx="20578">
                  <c:v>81.69</c:v>
                </c:pt>
                <c:pt idx="20579">
                  <c:v>81.701999999999998</c:v>
                </c:pt>
                <c:pt idx="20580">
                  <c:v>81.751000000000005</c:v>
                </c:pt>
                <c:pt idx="20581">
                  <c:v>81.787000000000006</c:v>
                </c:pt>
                <c:pt idx="20582">
                  <c:v>81.8</c:v>
                </c:pt>
                <c:pt idx="20583">
                  <c:v>81.885000000000005</c:v>
                </c:pt>
                <c:pt idx="20584">
                  <c:v>81.885000000000005</c:v>
                </c:pt>
                <c:pt idx="20585">
                  <c:v>81.933999999999997</c:v>
                </c:pt>
                <c:pt idx="20586">
                  <c:v>81.957999999999998</c:v>
                </c:pt>
                <c:pt idx="20587">
                  <c:v>81.971000000000004</c:v>
                </c:pt>
                <c:pt idx="20588">
                  <c:v>81.971000000000004</c:v>
                </c:pt>
                <c:pt idx="20589">
                  <c:v>81.971000000000004</c:v>
                </c:pt>
                <c:pt idx="20590">
                  <c:v>81.945999999999998</c:v>
                </c:pt>
                <c:pt idx="20591">
                  <c:v>81.933999999999997</c:v>
                </c:pt>
                <c:pt idx="20592">
                  <c:v>81.945999999999998</c:v>
                </c:pt>
                <c:pt idx="20593">
                  <c:v>81.945999999999998</c:v>
                </c:pt>
                <c:pt idx="20594">
                  <c:v>81.983000000000004</c:v>
                </c:pt>
                <c:pt idx="20595">
                  <c:v>81.957999999999998</c:v>
                </c:pt>
                <c:pt idx="20596">
                  <c:v>82.007000000000005</c:v>
                </c:pt>
                <c:pt idx="20597">
                  <c:v>82.019000000000005</c:v>
                </c:pt>
                <c:pt idx="20598">
                  <c:v>82.031999999999996</c:v>
                </c:pt>
                <c:pt idx="20599">
                  <c:v>82.067999999999998</c:v>
                </c:pt>
                <c:pt idx="20600">
                  <c:v>82.093000000000004</c:v>
                </c:pt>
                <c:pt idx="20601">
                  <c:v>82.141000000000005</c:v>
                </c:pt>
                <c:pt idx="20602">
                  <c:v>82.093000000000004</c:v>
                </c:pt>
                <c:pt idx="20603">
                  <c:v>82.129000000000005</c:v>
                </c:pt>
                <c:pt idx="20604">
                  <c:v>82.141000000000005</c:v>
                </c:pt>
                <c:pt idx="20605">
                  <c:v>82.165999999999997</c:v>
                </c:pt>
                <c:pt idx="20606">
                  <c:v>82.129000000000005</c:v>
                </c:pt>
                <c:pt idx="20607">
                  <c:v>82.141000000000005</c:v>
                </c:pt>
                <c:pt idx="20608">
                  <c:v>82.129000000000005</c:v>
                </c:pt>
                <c:pt idx="20609">
                  <c:v>82.129000000000005</c:v>
                </c:pt>
                <c:pt idx="20610">
                  <c:v>82.117000000000004</c:v>
                </c:pt>
                <c:pt idx="20611">
                  <c:v>82.105000000000004</c:v>
                </c:pt>
                <c:pt idx="20612">
                  <c:v>82.117000000000004</c:v>
                </c:pt>
                <c:pt idx="20613">
                  <c:v>82.117000000000004</c:v>
                </c:pt>
                <c:pt idx="20614">
                  <c:v>82.141000000000005</c:v>
                </c:pt>
                <c:pt idx="20615">
                  <c:v>82.165999999999997</c:v>
                </c:pt>
                <c:pt idx="20616">
                  <c:v>82.177999999999997</c:v>
                </c:pt>
                <c:pt idx="20617">
                  <c:v>82.141000000000005</c:v>
                </c:pt>
                <c:pt idx="20618">
                  <c:v>82.201999999999998</c:v>
                </c:pt>
                <c:pt idx="20619">
                  <c:v>82.215000000000003</c:v>
                </c:pt>
                <c:pt idx="20620">
                  <c:v>82.177999999999997</c:v>
                </c:pt>
                <c:pt idx="20621">
                  <c:v>82.141000000000005</c:v>
                </c:pt>
                <c:pt idx="20622">
                  <c:v>82.129000000000005</c:v>
                </c:pt>
                <c:pt idx="20623">
                  <c:v>82.105000000000004</c:v>
                </c:pt>
                <c:pt idx="20624">
                  <c:v>82.08</c:v>
                </c:pt>
                <c:pt idx="20625">
                  <c:v>82.043999999999997</c:v>
                </c:pt>
                <c:pt idx="20626">
                  <c:v>82.007000000000005</c:v>
                </c:pt>
                <c:pt idx="20627">
                  <c:v>82.031999999999996</c:v>
                </c:pt>
                <c:pt idx="20628">
                  <c:v>82.007000000000005</c:v>
                </c:pt>
                <c:pt idx="20629">
                  <c:v>81.983000000000004</c:v>
                </c:pt>
                <c:pt idx="20630">
                  <c:v>81.983000000000004</c:v>
                </c:pt>
                <c:pt idx="20631">
                  <c:v>82.019000000000005</c:v>
                </c:pt>
                <c:pt idx="20632">
                  <c:v>81.971000000000004</c:v>
                </c:pt>
                <c:pt idx="20633">
                  <c:v>82.007000000000005</c:v>
                </c:pt>
                <c:pt idx="20634">
                  <c:v>81.995000000000005</c:v>
                </c:pt>
                <c:pt idx="20635">
                  <c:v>81.983000000000004</c:v>
                </c:pt>
                <c:pt idx="20636">
                  <c:v>81.957999999999998</c:v>
                </c:pt>
                <c:pt idx="20637">
                  <c:v>81.945999999999998</c:v>
                </c:pt>
                <c:pt idx="20638">
                  <c:v>81.933999999999997</c:v>
                </c:pt>
                <c:pt idx="20639">
                  <c:v>81.91</c:v>
                </c:pt>
                <c:pt idx="20640">
                  <c:v>81.873000000000005</c:v>
                </c:pt>
                <c:pt idx="20641">
                  <c:v>81.873000000000005</c:v>
                </c:pt>
                <c:pt idx="20642">
                  <c:v>81.847999999999999</c:v>
                </c:pt>
                <c:pt idx="20643">
                  <c:v>81.835999999999999</c:v>
                </c:pt>
                <c:pt idx="20644">
                  <c:v>81.847999999999999</c:v>
                </c:pt>
                <c:pt idx="20645">
                  <c:v>81.861000000000004</c:v>
                </c:pt>
                <c:pt idx="20646">
                  <c:v>81.847999999999999</c:v>
                </c:pt>
                <c:pt idx="20647">
                  <c:v>81.835999999999999</c:v>
                </c:pt>
                <c:pt idx="20648">
                  <c:v>81.847999999999999</c:v>
                </c:pt>
                <c:pt idx="20649">
                  <c:v>81.861000000000004</c:v>
                </c:pt>
                <c:pt idx="20650">
                  <c:v>81.861000000000004</c:v>
                </c:pt>
                <c:pt idx="20651">
                  <c:v>81.861000000000004</c:v>
                </c:pt>
                <c:pt idx="20652">
                  <c:v>81.823999999999998</c:v>
                </c:pt>
                <c:pt idx="20653">
                  <c:v>81.823999999999998</c:v>
                </c:pt>
                <c:pt idx="20654">
                  <c:v>81.811999999999998</c:v>
                </c:pt>
                <c:pt idx="20655">
                  <c:v>81.811999999999998</c:v>
                </c:pt>
                <c:pt idx="20656">
                  <c:v>81.739000000000004</c:v>
                </c:pt>
                <c:pt idx="20657">
                  <c:v>81.713999999999999</c:v>
                </c:pt>
                <c:pt idx="20658">
                  <c:v>81.713999999999999</c:v>
                </c:pt>
                <c:pt idx="20659">
                  <c:v>81.713999999999999</c:v>
                </c:pt>
                <c:pt idx="20660">
                  <c:v>81.739000000000004</c:v>
                </c:pt>
                <c:pt idx="20661">
                  <c:v>81.713999999999999</c:v>
                </c:pt>
                <c:pt idx="20662">
                  <c:v>81.725999999999999</c:v>
                </c:pt>
                <c:pt idx="20663">
                  <c:v>81.739000000000004</c:v>
                </c:pt>
                <c:pt idx="20664">
                  <c:v>81.775000000000006</c:v>
                </c:pt>
                <c:pt idx="20665">
                  <c:v>81.8</c:v>
                </c:pt>
                <c:pt idx="20666">
                  <c:v>81.8</c:v>
                </c:pt>
                <c:pt idx="20667">
                  <c:v>81.823999999999998</c:v>
                </c:pt>
                <c:pt idx="20668">
                  <c:v>81.823999999999998</c:v>
                </c:pt>
                <c:pt idx="20669">
                  <c:v>81.835999999999999</c:v>
                </c:pt>
                <c:pt idx="20670">
                  <c:v>81.811999999999998</c:v>
                </c:pt>
                <c:pt idx="20671">
                  <c:v>81.847999999999999</c:v>
                </c:pt>
                <c:pt idx="20672">
                  <c:v>81.847999999999999</c:v>
                </c:pt>
                <c:pt idx="20673">
                  <c:v>81.897000000000006</c:v>
                </c:pt>
                <c:pt idx="20674">
                  <c:v>81.885000000000005</c:v>
                </c:pt>
                <c:pt idx="20675">
                  <c:v>81.897000000000006</c:v>
                </c:pt>
                <c:pt idx="20676">
                  <c:v>81.933999999999997</c:v>
                </c:pt>
                <c:pt idx="20677">
                  <c:v>81.921999999999997</c:v>
                </c:pt>
                <c:pt idx="20678">
                  <c:v>81.933999999999997</c:v>
                </c:pt>
                <c:pt idx="20679">
                  <c:v>81.971000000000004</c:v>
                </c:pt>
                <c:pt idx="20680">
                  <c:v>81.971000000000004</c:v>
                </c:pt>
                <c:pt idx="20681">
                  <c:v>82.019000000000005</c:v>
                </c:pt>
                <c:pt idx="20682">
                  <c:v>82.007000000000005</c:v>
                </c:pt>
                <c:pt idx="20683">
                  <c:v>82.043999999999997</c:v>
                </c:pt>
                <c:pt idx="20684">
                  <c:v>82.031999999999996</c:v>
                </c:pt>
                <c:pt idx="20685">
                  <c:v>82.055999999999997</c:v>
                </c:pt>
                <c:pt idx="20686">
                  <c:v>82.031999999999996</c:v>
                </c:pt>
                <c:pt idx="20687">
                  <c:v>82.055999999999997</c:v>
                </c:pt>
                <c:pt idx="20688">
                  <c:v>82.08</c:v>
                </c:pt>
                <c:pt idx="20689">
                  <c:v>82.043999999999997</c:v>
                </c:pt>
                <c:pt idx="20690">
                  <c:v>82.08</c:v>
                </c:pt>
                <c:pt idx="20691">
                  <c:v>82.08</c:v>
                </c:pt>
                <c:pt idx="20692">
                  <c:v>82.129000000000005</c:v>
                </c:pt>
                <c:pt idx="20693">
                  <c:v>82.141000000000005</c:v>
                </c:pt>
                <c:pt idx="20694">
                  <c:v>82.165999999999997</c:v>
                </c:pt>
                <c:pt idx="20695">
                  <c:v>82.19</c:v>
                </c:pt>
                <c:pt idx="20696">
                  <c:v>82.251000000000005</c:v>
                </c:pt>
                <c:pt idx="20697">
                  <c:v>82.215000000000003</c:v>
                </c:pt>
                <c:pt idx="20698">
                  <c:v>82.239000000000004</c:v>
                </c:pt>
                <c:pt idx="20699">
                  <c:v>82.263999999999996</c:v>
                </c:pt>
                <c:pt idx="20700">
                  <c:v>82.287999999999997</c:v>
                </c:pt>
                <c:pt idx="20701">
                  <c:v>82.287999999999997</c:v>
                </c:pt>
                <c:pt idx="20702">
                  <c:v>82.3</c:v>
                </c:pt>
                <c:pt idx="20703">
                  <c:v>82.275999999999996</c:v>
                </c:pt>
                <c:pt idx="20704">
                  <c:v>82.287999999999997</c:v>
                </c:pt>
                <c:pt idx="20705">
                  <c:v>82.239000000000004</c:v>
                </c:pt>
                <c:pt idx="20706">
                  <c:v>82.251000000000005</c:v>
                </c:pt>
                <c:pt idx="20707">
                  <c:v>82.311999999999998</c:v>
                </c:pt>
                <c:pt idx="20708">
                  <c:v>82.287999999999997</c:v>
                </c:pt>
                <c:pt idx="20709">
                  <c:v>82.3</c:v>
                </c:pt>
                <c:pt idx="20710">
                  <c:v>82.325000000000003</c:v>
                </c:pt>
                <c:pt idx="20711">
                  <c:v>82.325000000000003</c:v>
                </c:pt>
                <c:pt idx="20712">
                  <c:v>82.337000000000003</c:v>
                </c:pt>
                <c:pt idx="20713">
                  <c:v>82.349000000000004</c:v>
                </c:pt>
                <c:pt idx="20714">
                  <c:v>82.361000000000004</c:v>
                </c:pt>
                <c:pt idx="20715">
                  <c:v>82.3</c:v>
                </c:pt>
                <c:pt idx="20716">
                  <c:v>82.325000000000003</c:v>
                </c:pt>
                <c:pt idx="20717">
                  <c:v>82.3</c:v>
                </c:pt>
                <c:pt idx="20718">
                  <c:v>82.3</c:v>
                </c:pt>
                <c:pt idx="20719">
                  <c:v>82.287999999999997</c:v>
                </c:pt>
                <c:pt idx="20720">
                  <c:v>82.287999999999997</c:v>
                </c:pt>
                <c:pt idx="20721">
                  <c:v>82.251000000000005</c:v>
                </c:pt>
                <c:pt idx="20722">
                  <c:v>82.227000000000004</c:v>
                </c:pt>
                <c:pt idx="20723">
                  <c:v>82.201999999999998</c:v>
                </c:pt>
                <c:pt idx="20724">
                  <c:v>82.201999999999998</c:v>
                </c:pt>
                <c:pt idx="20725">
                  <c:v>82.201999999999998</c:v>
                </c:pt>
                <c:pt idx="20726">
                  <c:v>82.201999999999998</c:v>
                </c:pt>
                <c:pt idx="20727">
                  <c:v>82.19</c:v>
                </c:pt>
                <c:pt idx="20728">
                  <c:v>82.215000000000003</c:v>
                </c:pt>
                <c:pt idx="20729">
                  <c:v>82.215000000000003</c:v>
                </c:pt>
                <c:pt idx="20730">
                  <c:v>82.19</c:v>
                </c:pt>
                <c:pt idx="20731">
                  <c:v>82.19</c:v>
                </c:pt>
                <c:pt idx="20732">
                  <c:v>82.177999999999997</c:v>
                </c:pt>
                <c:pt idx="20733">
                  <c:v>82.165999999999997</c:v>
                </c:pt>
                <c:pt idx="20734">
                  <c:v>82.153999999999996</c:v>
                </c:pt>
                <c:pt idx="20735">
                  <c:v>82.129000000000005</c:v>
                </c:pt>
                <c:pt idx="20736">
                  <c:v>82.093000000000004</c:v>
                </c:pt>
                <c:pt idx="20737">
                  <c:v>82.055999999999997</c:v>
                </c:pt>
                <c:pt idx="20738">
                  <c:v>82.055999999999997</c:v>
                </c:pt>
                <c:pt idx="20739">
                  <c:v>82.031999999999996</c:v>
                </c:pt>
                <c:pt idx="20740">
                  <c:v>82.019000000000005</c:v>
                </c:pt>
                <c:pt idx="20741">
                  <c:v>82.031999999999996</c:v>
                </c:pt>
                <c:pt idx="20742">
                  <c:v>82.031999999999996</c:v>
                </c:pt>
                <c:pt idx="20743">
                  <c:v>81.995000000000005</c:v>
                </c:pt>
                <c:pt idx="20744">
                  <c:v>81.971000000000004</c:v>
                </c:pt>
                <c:pt idx="20745">
                  <c:v>81.971000000000004</c:v>
                </c:pt>
                <c:pt idx="20746">
                  <c:v>81.983000000000004</c:v>
                </c:pt>
                <c:pt idx="20747">
                  <c:v>81.983000000000004</c:v>
                </c:pt>
                <c:pt idx="20748">
                  <c:v>81.995000000000005</c:v>
                </c:pt>
                <c:pt idx="20749">
                  <c:v>81.983000000000004</c:v>
                </c:pt>
                <c:pt idx="20750">
                  <c:v>81.957999999999998</c:v>
                </c:pt>
                <c:pt idx="20751">
                  <c:v>81.957999999999998</c:v>
                </c:pt>
                <c:pt idx="20752">
                  <c:v>81.945999999999998</c:v>
                </c:pt>
                <c:pt idx="20753">
                  <c:v>81.873000000000005</c:v>
                </c:pt>
                <c:pt idx="20754">
                  <c:v>81.897000000000006</c:v>
                </c:pt>
                <c:pt idx="20755">
                  <c:v>81.897000000000006</c:v>
                </c:pt>
                <c:pt idx="20756">
                  <c:v>81.885000000000005</c:v>
                </c:pt>
                <c:pt idx="20757">
                  <c:v>81.885000000000005</c:v>
                </c:pt>
                <c:pt idx="20758">
                  <c:v>81.897000000000006</c:v>
                </c:pt>
                <c:pt idx="20759">
                  <c:v>81.921999999999997</c:v>
                </c:pt>
                <c:pt idx="20760">
                  <c:v>81.897000000000006</c:v>
                </c:pt>
                <c:pt idx="20761">
                  <c:v>81.897000000000006</c:v>
                </c:pt>
                <c:pt idx="20762">
                  <c:v>81.897000000000006</c:v>
                </c:pt>
                <c:pt idx="20763">
                  <c:v>81.933999999999997</c:v>
                </c:pt>
                <c:pt idx="20764">
                  <c:v>81.933999999999997</c:v>
                </c:pt>
                <c:pt idx="20765">
                  <c:v>81.945999999999998</c:v>
                </c:pt>
                <c:pt idx="20766">
                  <c:v>81.945999999999998</c:v>
                </c:pt>
                <c:pt idx="20767">
                  <c:v>81.957999999999998</c:v>
                </c:pt>
                <c:pt idx="20768">
                  <c:v>81.971000000000004</c:v>
                </c:pt>
                <c:pt idx="20769">
                  <c:v>81.971000000000004</c:v>
                </c:pt>
                <c:pt idx="20770">
                  <c:v>81.995000000000005</c:v>
                </c:pt>
                <c:pt idx="20771">
                  <c:v>82.019000000000005</c:v>
                </c:pt>
                <c:pt idx="20772">
                  <c:v>82.007000000000005</c:v>
                </c:pt>
                <c:pt idx="20773">
                  <c:v>82.031999999999996</c:v>
                </c:pt>
                <c:pt idx="20774">
                  <c:v>81.995000000000005</c:v>
                </c:pt>
                <c:pt idx="20775">
                  <c:v>82.043999999999997</c:v>
                </c:pt>
                <c:pt idx="20776">
                  <c:v>82.08</c:v>
                </c:pt>
                <c:pt idx="20777">
                  <c:v>82.055999999999997</c:v>
                </c:pt>
                <c:pt idx="20778">
                  <c:v>82.105000000000004</c:v>
                </c:pt>
                <c:pt idx="20779">
                  <c:v>82.093000000000004</c:v>
                </c:pt>
                <c:pt idx="20780">
                  <c:v>82.129000000000005</c:v>
                </c:pt>
                <c:pt idx="20781">
                  <c:v>82.117000000000004</c:v>
                </c:pt>
                <c:pt idx="20782">
                  <c:v>82.141000000000005</c:v>
                </c:pt>
                <c:pt idx="20783">
                  <c:v>82.117000000000004</c:v>
                </c:pt>
                <c:pt idx="20784">
                  <c:v>82.129000000000005</c:v>
                </c:pt>
                <c:pt idx="20785">
                  <c:v>82.165999999999997</c:v>
                </c:pt>
                <c:pt idx="20786">
                  <c:v>82.165999999999997</c:v>
                </c:pt>
                <c:pt idx="20787">
                  <c:v>82.177999999999997</c:v>
                </c:pt>
                <c:pt idx="20788">
                  <c:v>82.19</c:v>
                </c:pt>
                <c:pt idx="20789">
                  <c:v>82.19</c:v>
                </c:pt>
                <c:pt idx="20790">
                  <c:v>82.215000000000003</c:v>
                </c:pt>
                <c:pt idx="20791">
                  <c:v>82.239000000000004</c:v>
                </c:pt>
                <c:pt idx="20792">
                  <c:v>82.263999999999996</c:v>
                </c:pt>
                <c:pt idx="20793">
                  <c:v>82.287999999999997</c:v>
                </c:pt>
                <c:pt idx="20794">
                  <c:v>82.337000000000003</c:v>
                </c:pt>
                <c:pt idx="20795">
                  <c:v>82.311999999999998</c:v>
                </c:pt>
                <c:pt idx="20796">
                  <c:v>82.325000000000003</c:v>
                </c:pt>
                <c:pt idx="20797">
                  <c:v>82.349000000000004</c:v>
                </c:pt>
                <c:pt idx="20798">
                  <c:v>82.325000000000003</c:v>
                </c:pt>
                <c:pt idx="20799">
                  <c:v>82.361000000000004</c:v>
                </c:pt>
                <c:pt idx="20800">
                  <c:v>82.325000000000003</c:v>
                </c:pt>
                <c:pt idx="20801">
                  <c:v>82.385999999999996</c:v>
                </c:pt>
                <c:pt idx="20802">
                  <c:v>82.361000000000004</c:v>
                </c:pt>
                <c:pt idx="20803">
                  <c:v>82.349000000000004</c:v>
                </c:pt>
                <c:pt idx="20804">
                  <c:v>82.349000000000004</c:v>
                </c:pt>
                <c:pt idx="20805">
                  <c:v>82.397999999999996</c:v>
                </c:pt>
                <c:pt idx="20806">
                  <c:v>82.385999999999996</c:v>
                </c:pt>
                <c:pt idx="20807">
                  <c:v>82.373000000000005</c:v>
                </c:pt>
                <c:pt idx="20808">
                  <c:v>82.373000000000005</c:v>
                </c:pt>
                <c:pt idx="20809">
                  <c:v>82.397999999999996</c:v>
                </c:pt>
                <c:pt idx="20810">
                  <c:v>82.41</c:v>
                </c:pt>
                <c:pt idx="20811">
                  <c:v>82.397999999999996</c:v>
                </c:pt>
                <c:pt idx="20812">
                  <c:v>82.397999999999996</c:v>
                </c:pt>
                <c:pt idx="20813">
                  <c:v>82.373000000000005</c:v>
                </c:pt>
                <c:pt idx="20814">
                  <c:v>82.361000000000004</c:v>
                </c:pt>
                <c:pt idx="20815">
                  <c:v>82.349000000000004</c:v>
                </c:pt>
                <c:pt idx="20816">
                  <c:v>82.349000000000004</c:v>
                </c:pt>
                <c:pt idx="20817">
                  <c:v>82.311999999999998</c:v>
                </c:pt>
                <c:pt idx="20818">
                  <c:v>82.349000000000004</c:v>
                </c:pt>
                <c:pt idx="20819">
                  <c:v>82.3</c:v>
                </c:pt>
                <c:pt idx="20820">
                  <c:v>82.311999999999998</c:v>
                </c:pt>
                <c:pt idx="20821">
                  <c:v>82.325000000000003</c:v>
                </c:pt>
                <c:pt idx="20822">
                  <c:v>82.311999999999998</c:v>
                </c:pt>
                <c:pt idx="20823">
                  <c:v>82.275999999999996</c:v>
                </c:pt>
                <c:pt idx="20824">
                  <c:v>82.287999999999997</c:v>
                </c:pt>
                <c:pt idx="20825">
                  <c:v>82.3</c:v>
                </c:pt>
                <c:pt idx="20826">
                  <c:v>82.3</c:v>
                </c:pt>
                <c:pt idx="20827">
                  <c:v>82.3</c:v>
                </c:pt>
                <c:pt idx="20828">
                  <c:v>82.3</c:v>
                </c:pt>
                <c:pt idx="20829">
                  <c:v>82.251000000000005</c:v>
                </c:pt>
                <c:pt idx="20830">
                  <c:v>82.263999999999996</c:v>
                </c:pt>
                <c:pt idx="20831">
                  <c:v>82.227000000000004</c:v>
                </c:pt>
                <c:pt idx="20832">
                  <c:v>82.227000000000004</c:v>
                </c:pt>
                <c:pt idx="20833">
                  <c:v>82.141000000000005</c:v>
                </c:pt>
                <c:pt idx="20834">
                  <c:v>82.177999999999997</c:v>
                </c:pt>
                <c:pt idx="20835">
                  <c:v>82.129000000000005</c:v>
                </c:pt>
                <c:pt idx="20836">
                  <c:v>82.153999999999996</c:v>
                </c:pt>
                <c:pt idx="20837">
                  <c:v>82.117000000000004</c:v>
                </c:pt>
                <c:pt idx="20838">
                  <c:v>82.141000000000005</c:v>
                </c:pt>
                <c:pt idx="20839">
                  <c:v>82.117000000000004</c:v>
                </c:pt>
                <c:pt idx="20840">
                  <c:v>82.08</c:v>
                </c:pt>
                <c:pt idx="20841">
                  <c:v>82.129000000000005</c:v>
                </c:pt>
                <c:pt idx="20842">
                  <c:v>82.117000000000004</c:v>
                </c:pt>
                <c:pt idx="20843">
                  <c:v>82.105000000000004</c:v>
                </c:pt>
                <c:pt idx="20844">
                  <c:v>82.093000000000004</c:v>
                </c:pt>
                <c:pt idx="20845">
                  <c:v>82.08</c:v>
                </c:pt>
                <c:pt idx="20846">
                  <c:v>82.093000000000004</c:v>
                </c:pt>
                <c:pt idx="20847">
                  <c:v>82.055999999999997</c:v>
                </c:pt>
                <c:pt idx="20848">
                  <c:v>82.055999999999997</c:v>
                </c:pt>
                <c:pt idx="20849">
                  <c:v>82.019000000000005</c:v>
                </c:pt>
                <c:pt idx="20850">
                  <c:v>82.055999999999997</c:v>
                </c:pt>
                <c:pt idx="20851">
                  <c:v>82.007000000000005</c:v>
                </c:pt>
                <c:pt idx="20852">
                  <c:v>81.995000000000005</c:v>
                </c:pt>
                <c:pt idx="20853">
                  <c:v>81.983000000000004</c:v>
                </c:pt>
                <c:pt idx="20854">
                  <c:v>82.007000000000005</c:v>
                </c:pt>
                <c:pt idx="20855">
                  <c:v>81.971000000000004</c:v>
                </c:pt>
                <c:pt idx="20856">
                  <c:v>81.995000000000005</c:v>
                </c:pt>
                <c:pt idx="20857">
                  <c:v>82.019000000000005</c:v>
                </c:pt>
                <c:pt idx="20858">
                  <c:v>82.031999999999996</c:v>
                </c:pt>
                <c:pt idx="20859">
                  <c:v>82.019000000000005</c:v>
                </c:pt>
                <c:pt idx="20860">
                  <c:v>82.031999999999996</c:v>
                </c:pt>
                <c:pt idx="20861">
                  <c:v>82.055999999999997</c:v>
                </c:pt>
                <c:pt idx="20862">
                  <c:v>82.043999999999997</c:v>
                </c:pt>
                <c:pt idx="20863">
                  <c:v>82.055999999999997</c:v>
                </c:pt>
                <c:pt idx="20864">
                  <c:v>82.043999999999997</c:v>
                </c:pt>
                <c:pt idx="20865">
                  <c:v>82.055999999999997</c:v>
                </c:pt>
                <c:pt idx="20866">
                  <c:v>82.019000000000005</c:v>
                </c:pt>
                <c:pt idx="20867">
                  <c:v>82.055999999999997</c:v>
                </c:pt>
                <c:pt idx="20868">
                  <c:v>82.055999999999997</c:v>
                </c:pt>
                <c:pt idx="20869">
                  <c:v>82.067999999999998</c:v>
                </c:pt>
                <c:pt idx="20870">
                  <c:v>82.007000000000005</c:v>
                </c:pt>
                <c:pt idx="20871">
                  <c:v>82.031999999999996</c:v>
                </c:pt>
                <c:pt idx="20872">
                  <c:v>82.067999999999998</c:v>
                </c:pt>
                <c:pt idx="20873">
                  <c:v>82.067999999999998</c:v>
                </c:pt>
                <c:pt idx="20874">
                  <c:v>82.08</c:v>
                </c:pt>
                <c:pt idx="20875">
                  <c:v>82.093000000000004</c:v>
                </c:pt>
                <c:pt idx="20876">
                  <c:v>82.105000000000004</c:v>
                </c:pt>
                <c:pt idx="20877">
                  <c:v>82.117000000000004</c:v>
                </c:pt>
                <c:pt idx="20878">
                  <c:v>82.141000000000005</c:v>
                </c:pt>
                <c:pt idx="20879">
                  <c:v>82.117000000000004</c:v>
                </c:pt>
                <c:pt idx="20880">
                  <c:v>82.165999999999997</c:v>
                </c:pt>
                <c:pt idx="20881">
                  <c:v>82.129000000000005</c:v>
                </c:pt>
                <c:pt idx="20882">
                  <c:v>82.141000000000005</c:v>
                </c:pt>
                <c:pt idx="20883">
                  <c:v>82.153999999999996</c:v>
                </c:pt>
                <c:pt idx="20884">
                  <c:v>82.177999999999997</c:v>
                </c:pt>
                <c:pt idx="20885">
                  <c:v>82.19</c:v>
                </c:pt>
                <c:pt idx="20886">
                  <c:v>82.177999999999997</c:v>
                </c:pt>
                <c:pt idx="20887">
                  <c:v>82.19</c:v>
                </c:pt>
                <c:pt idx="20888">
                  <c:v>82.19</c:v>
                </c:pt>
                <c:pt idx="20889">
                  <c:v>82.215000000000003</c:v>
                </c:pt>
                <c:pt idx="20890">
                  <c:v>82.239000000000004</c:v>
                </c:pt>
                <c:pt idx="20891">
                  <c:v>82.239000000000004</c:v>
                </c:pt>
                <c:pt idx="20892">
                  <c:v>82.287999999999997</c:v>
                </c:pt>
                <c:pt idx="20893">
                  <c:v>82.263999999999996</c:v>
                </c:pt>
                <c:pt idx="20894">
                  <c:v>82.263999999999996</c:v>
                </c:pt>
                <c:pt idx="20895">
                  <c:v>82.3</c:v>
                </c:pt>
                <c:pt idx="20896">
                  <c:v>82.287999999999997</c:v>
                </c:pt>
                <c:pt idx="20897">
                  <c:v>82.3</c:v>
                </c:pt>
                <c:pt idx="20898">
                  <c:v>82.337000000000003</c:v>
                </c:pt>
                <c:pt idx="20899">
                  <c:v>82.325000000000003</c:v>
                </c:pt>
                <c:pt idx="20900">
                  <c:v>82.3</c:v>
                </c:pt>
                <c:pt idx="20901">
                  <c:v>82.337000000000003</c:v>
                </c:pt>
                <c:pt idx="20902">
                  <c:v>82.325000000000003</c:v>
                </c:pt>
                <c:pt idx="20903">
                  <c:v>82.311999999999998</c:v>
                </c:pt>
                <c:pt idx="20904">
                  <c:v>82.337000000000003</c:v>
                </c:pt>
                <c:pt idx="20905">
                  <c:v>82.349000000000004</c:v>
                </c:pt>
                <c:pt idx="20906">
                  <c:v>82.337000000000003</c:v>
                </c:pt>
                <c:pt idx="20907">
                  <c:v>82.325000000000003</c:v>
                </c:pt>
                <c:pt idx="20908">
                  <c:v>82.349000000000004</c:v>
                </c:pt>
                <c:pt idx="20909">
                  <c:v>82.349000000000004</c:v>
                </c:pt>
                <c:pt idx="20910">
                  <c:v>82.373000000000005</c:v>
                </c:pt>
                <c:pt idx="20911">
                  <c:v>82.337000000000003</c:v>
                </c:pt>
                <c:pt idx="20912">
                  <c:v>82.385999999999996</c:v>
                </c:pt>
                <c:pt idx="20913">
                  <c:v>82.361000000000004</c:v>
                </c:pt>
                <c:pt idx="20914">
                  <c:v>82.349000000000004</c:v>
                </c:pt>
                <c:pt idx="20915">
                  <c:v>82.325000000000003</c:v>
                </c:pt>
                <c:pt idx="20916">
                  <c:v>82.349000000000004</c:v>
                </c:pt>
                <c:pt idx="20917">
                  <c:v>82.337000000000003</c:v>
                </c:pt>
                <c:pt idx="20918">
                  <c:v>82.3</c:v>
                </c:pt>
                <c:pt idx="20919">
                  <c:v>82.3</c:v>
                </c:pt>
                <c:pt idx="20920">
                  <c:v>82.311999999999998</c:v>
                </c:pt>
                <c:pt idx="20921">
                  <c:v>82.275999999999996</c:v>
                </c:pt>
                <c:pt idx="20922">
                  <c:v>82.263999999999996</c:v>
                </c:pt>
                <c:pt idx="20923">
                  <c:v>82.251000000000005</c:v>
                </c:pt>
                <c:pt idx="20924">
                  <c:v>82.275999999999996</c:v>
                </c:pt>
                <c:pt idx="20925">
                  <c:v>82.201999999999998</c:v>
                </c:pt>
                <c:pt idx="20926">
                  <c:v>82.215000000000003</c:v>
                </c:pt>
                <c:pt idx="20927">
                  <c:v>82.201999999999998</c:v>
                </c:pt>
                <c:pt idx="20928">
                  <c:v>82.19</c:v>
                </c:pt>
                <c:pt idx="20929">
                  <c:v>82.19</c:v>
                </c:pt>
                <c:pt idx="20930">
                  <c:v>82.19</c:v>
                </c:pt>
                <c:pt idx="20931">
                  <c:v>82.177999999999997</c:v>
                </c:pt>
                <c:pt idx="20932">
                  <c:v>82.201999999999998</c:v>
                </c:pt>
                <c:pt idx="20933">
                  <c:v>82.165999999999997</c:v>
                </c:pt>
                <c:pt idx="20934">
                  <c:v>82.141000000000005</c:v>
                </c:pt>
                <c:pt idx="20935">
                  <c:v>82.19</c:v>
                </c:pt>
                <c:pt idx="20936">
                  <c:v>82.141000000000005</c:v>
                </c:pt>
                <c:pt idx="20937">
                  <c:v>82.129000000000005</c:v>
                </c:pt>
                <c:pt idx="20938">
                  <c:v>82.117000000000004</c:v>
                </c:pt>
                <c:pt idx="20939">
                  <c:v>82.08</c:v>
                </c:pt>
                <c:pt idx="20940">
                  <c:v>82.08</c:v>
                </c:pt>
                <c:pt idx="20941">
                  <c:v>82.105000000000004</c:v>
                </c:pt>
                <c:pt idx="20942">
                  <c:v>82.055999999999997</c:v>
                </c:pt>
                <c:pt idx="20943">
                  <c:v>82.08</c:v>
                </c:pt>
                <c:pt idx="20944">
                  <c:v>82.067999999999998</c:v>
                </c:pt>
                <c:pt idx="20945">
                  <c:v>82.08</c:v>
                </c:pt>
                <c:pt idx="20946">
                  <c:v>82.055999999999997</c:v>
                </c:pt>
                <c:pt idx="20947">
                  <c:v>82.08</c:v>
                </c:pt>
                <c:pt idx="20948">
                  <c:v>82.08</c:v>
                </c:pt>
                <c:pt idx="20949">
                  <c:v>82.105000000000004</c:v>
                </c:pt>
                <c:pt idx="20950">
                  <c:v>82.093000000000004</c:v>
                </c:pt>
                <c:pt idx="20951">
                  <c:v>82.055999999999997</c:v>
                </c:pt>
                <c:pt idx="20952">
                  <c:v>82.055999999999997</c:v>
                </c:pt>
                <c:pt idx="20953">
                  <c:v>82.055999999999997</c:v>
                </c:pt>
                <c:pt idx="20954">
                  <c:v>82.043999999999997</c:v>
                </c:pt>
                <c:pt idx="20955">
                  <c:v>82.031999999999996</c:v>
                </c:pt>
                <c:pt idx="20956">
                  <c:v>81.983000000000004</c:v>
                </c:pt>
                <c:pt idx="20957">
                  <c:v>81.983000000000004</c:v>
                </c:pt>
                <c:pt idx="20958">
                  <c:v>81.957999999999998</c:v>
                </c:pt>
                <c:pt idx="20959">
                  <c:v>81.983000000000004</c:v>
                </c:pt>
                <c:pt idx="20960">
                  <c:v>81.971000000000004</c:v>
                </c:pt>
                <c:pt idx="20961">
                  <c:v>81.957999999999998</c:v>
                </c:pt>
                <c:pt idx="20962">
                  <c:v>81.983000000000004</c:v>
                </c:pt>
                <c:pt idx="20963">
                  <c:v>81.995000000000005</c:v>
                </c:pt>
                <c:pt idx="20964">
                  <c:v>81.971000000000004</c:v>
                </c:pt>
                <c:pt idx="20965">
                  <c:v>82.019000000000005</c:v>
                </c:pt>
                <c:pt idx="20966">
                  <c:v>81.995000000000005</c:v>
                </c:pt>
                <c:pt idx="20967">
                  <c:v>82.043999999999997</c:v>
                </c:pt>
                <c:pt idx="20968">
                  <c:v>82.031999999999996</c:v>
                </c:pt>
                <c:pt idx="20969">
                  <c:v>82.031999999999996</c:v>
                </c:pt>
                <c:pt idx="20970">
                  <c:v>82.043999999999997</c:v>
                </c:pt>
                <c:pt idx="20971">
                  <c:v>82.031999999999996</c:v>
                </c:pt>
                <c:pt idx="20972">
                  <c:v>82.031999999999996</c:v>
                </c:pt>
                <c:pt idx="20973">
                  <c:v>82.019000000000005</c:v>
                </c:pt>
                <c:pt idx="20974">
                  <c:v>82.019000000000005</c:v>
                </c:pt>
                <c:pt idx="20975">
                  <c:v>81.995000000000005</c:v>
                </c:pt>
                <c:pt idx="20976">
                  <c:v>82.007000000000005</c:v>
                </c:pt>
                <c:pt idx="20977">
                  <c:v>82.043999999999997</c:v>
                </c:pt>
                <c:pt idx="20978">
                  <c:v>82.043999999999997</c:v>
                </c:pt>
                <c:pt idx="20979">
                  <c:v>82.055999999999997</c:v>
                </c:pt>
                <c:pt idx="20980">
                  <c:v>82.093000000000004</c:v>
                </c:pt>
                <c:pt idx="20981">
                  <c:v>82.105000000000004</c:v>
                </c:pt>
                <c:pt idx="20982">
                  <c:v>82.105000000000004</c:v>
                </c:pt>
                <c:pt idx="20983">
                  <c:v>82.141000000000005</c:v>
                </c:pt>
                <c:pt idx="20984">
                  <c:v>82.129000000000005</c:v>
                </c:pt>
                <c:pt idx="20985">
                  <c:v>82.153999999999996</c:v>
                </c:pt>
                <c:pt idx="20986">
                  <c:v>82.165999999999997</c:v>
                </c:pt>
                <c:pt idx="20987">
                  <c:v>82.117000000000004</c:v>
                </c:pt>
                <c:pt idx="20988">
                  <c:v>82.105000000000004</c:v>
                </c:pt>
                <c:pt idx="20989">
                  <c:v>82.117000000000004</c:v>
                </c:pt>
                <c:pt idx="20990">
                  <c:v>82.105000000000004</c:v>
                </c:pt>
                <c:pt idx="20991">
                  <c:v>82.08</c:v>
                </c:pt>
                <c:pt idx="20992">
                  <c:v>82.093000000000004</c:v>
                </c:pt>
                <c:pt idx="20993">
                  <c:v>82.08</c:v>
                </c:pt>
                <c:pt idx="20994">
                  <c:v>82.117000000000004</c:v>
                </c:pt>
                <c:pt idx="20995">
                  <c:v>82.117000000000004</c:v>
                </c:pt>
                <c:pt idx="20996">
                  <c:v>82.165999999999997</c:v>
                </c:pt>
                <c:pt idx="20997">
                  <c:v>82.177999999999997</c:v>
                </c:pt>
                <c:pt idx="20998">
                  <c:v>82.19</c:v>
                </c:pt>
                <c:pt idx="20999">
                  <c:v>82.215000000000003</c:v>
                </c:pt>
                <c:pt idx="21000">
                  <c:v>82.201999999999998</c:v>
                </c:pt>
                <c:pt idx="21001">
                  <c:v>82.251000000000005</c:v>
                </c:pt>
                <c:pt idx="21002">
                  <c:v>82.227000000000004</c:v>
                </c:pt>
                <c:pt idx="21003">
                  <c:v>82.251000000000005</c:v>
                </c:pt>
                <c:pt idx="21004">
                  <c:v>82.215000000000003</c:v>
                </c:pt>
                <c:pt idx="21005">
                  <c:v>82.227000000000004</c:v>
                </c:pt>
                <c:pt idx="21006">
                  <c:v>82.19</c:v>
                </c:pt>
                <c:pt idx="21007">
                  <c:v>82.177999999999997</c:v>
                </c:pt>
                <c:pt idx="21008">
                  <c:v>82.129000000000005</c:v>
                </c:pt>
                <c:pt idx="21009">
                  <c:v>82.165999999999997</c:v>
                </c:pt>
                <c:pt idx="21010">
                  <c:v>82.129000000000005</c:v>
                </c:pt>
                <c:pt idx="21011">
                  <c:v>82.153999999999996</c:v>
                </c:pt>
                <c:pt idx="21012">
                  <c:v>82.153999999999996</c:v>
                </c:pt>
                <c:pt idx="21013">
                  <c:v>82.153999999999996</c:v>
                </c:pt>
                <c:pt idx="21014">
                  <c:v>82.201999999999998</c:v>
                </c:pt>
                <c:pt idx="21015">
                  <c:v>82.215000000000003</c:v>
                </c:pt>
                <c:pt idx="21016">
                  <c:v>82.227000000000004</c:v>
                </c:pt>
                <c:pt idx="21017">
                  <c:v>82.239000000000004</c:v>
                </c:pt>
                <c:pt idx="21018">
                  <c:v>82.239000000000004</c:v>
                </c:pt>
                <c:pt idx="21019">
                  <c:v>82.239000000000004</c:v>
                </c:pt>
                <c:pt idx="21020">
                  <c:v>82.239000000000004</c:v>
                </c:pt>
                <c:pt idx="21021">
                  <c:v>82.215000000000003</c:v>
                </c:pt>
                <c:pt idx="21022">
                  <c:v>82.201999999999998</c:v>
                </c:pt>
                <c:pt idx="21023">
                  <c:v>82.177999999999997</c:v>
                </c:pt>
                <c:pt idx="21024">
                  <c:v>82.165999999999997</c:v>
                </c:pt>
                <c:pt idx="21025">
                  <c:v>82.141000000000005</c:v>
                </c:pt>
                <c:pt idx="21026">
                  <c:v>82.129000000000005</c:v>
                </c:pt>
                <c:pt idx="21027">
                  <c:v>82.129000000000005</c:v>
                </c:pt>
                <c:pt idx="21028">
                  <c:v>82.105000000000004</c:v>
                </c:pt>
                <c:pt idx="21029">
                  <c:v>82.129000000000005</c:v>
                </c:pt>
                <c:pt idx="21030">
                  <c:v>82.093000000000004</c:v>
                </c:pt>
                <c:pt idx="21031">
                  <c:v>82.105000000000004</c:v>
                </c:pt>
                <c:pt idx="21032">
                  <c:v>82.117000000000004</c:v>
                </c:pt>
                <c:pt idx="21033">
                  <c:v>82.105000000000004</c:v>
                </c:pt>
                <c:pt idx="21034">
                  <c:v>82.105000000000004</c:v>
                </c:pt>
                <c:pt idx="21035">
                  <c:v>82.105000000000004</c:v>
                </c:pt>
                <c:pt idx="21036">
                  <c:v>82.067999999999998</c:v>
                </c:pt>
                <c:pt idx="21037">
                  <c:v>82.043999999999997</c:v>
                </c:pt>
                <c:pt idx="21038">
                  <c:v>81.983000000000004</c:v>
                </c:pt>
                <c:pt idx="21039">
                  <c:v>81.971000000000004</c:v>
                </c:pt>
                <c:pt idx="21040">
                  <c:v>81.957999999999998</c:v>
                </c:pt>
                <c:pt idx="21041">
                  <c:v>81.885000000000005</c:v>
                </c:pt>
                <c:pt idx="21042">
                  <c:v>81.847999999999999</c:v>
                </c:pt>
                <c:pt idx="21043">
                  <c:v>81.823999999999998</c:v>
                </c:pt>
                <c:pt idx="21044">
                  <c:v>81.775000000000006</c:v>
                </c:pt>
                <c:pt idx="21045">
                  <c:v>81.763000000000005</c:v>
                </c:pt>
                <c:pt idx="21046">
                  <c:v>81.739000000000004</c:v>
                </c:pt>
                <c:pt idx="21047">
                  <c:v>81.725999999999999</c:v>
                </c:pt>
                <c:pt idx="21048">
                  <c:v>81.739000000000004</c:v>
                </c:pt>
                <c:pt idx="21049">
                  <c:v>81.713999999999999</c:v>
                </c:pt>
                <c:pt idx="21050">
                  <c:v>81.713999999999999</c:v>
                </c:pt>
                <c:pt idx="21051">
                  <c:v>81.69</c:v>
                </c:pt>
                <c:pt idx="21052">
                  <c:v>81.677999999999997</c:v>
                </c:pt>
                <c:pt idx="21053">
                  <c:v>81.653000000000006</c:v>
                </c:pt>
                <c:pt idx="21054">
                  <c:v>81.665000000000006</c:v>
                </c:pt>
                <c:pt idx="21055">
                  <c:v>81.629000000000005</c:v>
                </c:pt>
                <c:pt idx="21056">
                  <c:v>81.629000000000005</c:v>
                </c:pt>
                <c:pt idx="21057">
                  <c:v>81.603999999999999</c:v>
                </c:pt>
                <c:pt idx="21058">
                  <c:v>81.617000000000004</c:v>
                </c:pt>
                <c:pt idx="21059">
                  <c:v>81.555999999999997</c:v>
                </c:pt>
                <c:pt idx="21060">
                  <c:v>81.531000000000006</c:v>
                </c:pt>
                <c:pt idx="21061">
                  <c:v>81.555999999999997</c:v>
                </c:pt>
                <c:pt idx="21062">
                  <c:v>81.543000000000006</c:v>
                </c:pt>
                <c:pt idx="21063">
                  <c:v>81.543000000000006</c:v>
                </c:pt>
                <c:pt idx="21064">
                  <c:v>81.531000000000006</c:v>
                </c:pt>
                <c:pt idx="21065">
                  <c:v>81.567999999999998</c:v>
                </c:pt>
                <c:pt idx="21066">
                  <c:v>81.591999999999999</c:v>
                </c:pt>
                <c:pt idx="21067">
                  <c:v>81.591999999999999</c:v>
                </c:pt>
                <c:pt idx="21068">
                  <c:v>81.617000000000004</c:v>
                </c:pt>
                <c:pt idx="21069">
                  <c:v>81.591999999999999</c:v>
                </c:pt>
                <c:pt idx="21070">
                  <c:v>81.617000000000004</c:v>
                </c:pt>
                <c:pt idx="21071">
                  <c:v>81.603999999999999</c:v>
                </c:pt>
                <c:pt idx="21072">
                  <c:v>81.603999999999999</c:v>
                </c:pt>
                <c:pt idx="21073">
                  <c:v>81.58</c:v>
                </c:pt>
                <c:pt idx="21074">
                  <c:v>81.603999999999999</c:v>
                </c:pt>
                <c:pt idx="21075">
                  <c:v>81.617000000000004</c:v>
                </c:pt>
                <c:pt idx="21076">
                  <c:v>81.641000000000005</c:v>
                </c:pt>
                <c:pt idx="21077">
                  <c:v>81.641000000000005</c:v>
                </c:pt>
                <c:pt idx="21078">
                  <c:v>81.629000000000005</c:v>
                </c:pt>
                <c:pt idx="21079">
                  <c:v>81.665000000000006</c:v>
                </c:pt>
                <c:pt idx="21080">
                  <c:v>81.701999999999998</c:v>
                </c:pt>
                <c:pt idx="21081">
                  <c:v>81.701999999999998</c:v>
                </c:pt>
                <c:pt idx="21082">
                  <c:v>81.775000000000006</c:v>
                </c:pt>
                <c:pt idx="21083">
                  <c:v>81.787000000000006</c:v>
                </c:pt>
                <c:pt idx="21084">
                  <c:v>81.835999999999999</c:v>
                </c:pt>
                <c:pt idx="21085">
                  <c:v>81.847999999999999</c:v>
                </c:pt>
                <c:pt idx="21086">
                  <c:v>81.91</c:v>
                </c:pt>
                <c:pt idx="21087">
                  <c:v>81.921999999999997</c:v>
                </c:pt>
                <c:pt idx="21088">
                  <c:v>81.945999999999998</c:v>
                </c:pt>
                <c:pt idx="21089">
                  <c:v>81.971000000000004</c:v>
                </c:pt>
                <c:pt idx="21090">
                  <c:v>81.983000000000004</c:v>
                </c:pt>
                <c:pt idx="21091">
                  <c:v>82.007000000000005</c:v>
                </c:pt>
                <c:pt idx="21092">
                  <c:v>82.031999999999996</c:v>
                </c:pt>
                <c:pt idx="21093">
                  <c:v>82.043999999999997</c:v>
                </c:pt>
                <c:pt idx="21094">
                  <c:v>82.08</c:v>
                </c:pt>
                <c:pt idx="21095">
                  <c:v>82.093000000000004</c:v>
                </c:pt>
                <c:pt idx="21096">
                  <c:v>82.117000000000004</c:v>
                </c:pt>
                <c:pt idx="21097">
                  <c:v>82.153999999999996</c:v>
                </c:pt>
                <c:pt idx="21098">
                  <c:v>82.19</c:v>
                </c:pt>
                <c:pt idx="21099">
                  <c:v>82.19</c:v>
                </c:pt>
                <c:pt idx="21100">
                  <c:v>82.215000000000003</c:v>
                </c:pt>
                <c:pt idx="21101">
                  <c:v>82.227000000000004</c:v>
                </c:pt>
                <c:pt idx="21102">
                  <c:v>82.251000000000005</c:v>
                </c:pt>
                <c:pt idx="21103">
                  <c:v>82.263999999999996</c:v>
                </c:pt>
                <c:pt idx="21104">
                  <c:v>82.263999999999996</c:v>
                </c:pt>
                <c:pt idx="21105">
                  <c:v>82.287999999999997</c:v>
                </c:pt>
                <c:pt idx="21106">
                  <c:v>82.3</c:v>
                </c:pt>
                <c:pt idx="21107">
                  <c:v>82.287999999999997</c:v>
                </c:pt>
                <c:pt idx="21108">
                  <c:v>82.325000000000003</c:v>
                </c:pt>
                <c:pt idx="21109">
                  <c:v>82.337000000000003</c:v>
                </c:pt>
                <c:pt idx="21110">
                  <c:v>82.311999999999998</c:v>
                </c:pt>
                <c:pt idx="21111">
                  <c:v>82.349000000000004</c:v>
                </c:pt>
                <c:pt idx="21112">
                  <c:v>82.337000000000003</c:v>
                </c:pt>
                <c:pt idx="21113">
                  <c:v>82.373000000000005</c:v>
                </c:pt>
                <c:pt idx="21114">
                  <c:v>82.385999999999996</c:v>
                </c:pt>
                <c:pt idx="21115">
                  <c:v>82.421999999999997</c:v>
                </c:pt>
                <c:pt idx="21116">
                  <c:v>82.397999999999996</c:v>
                </c:pt>
                <c:pt idx="21117">
                  <c:v>82.447000000000003</c:v>
                </c:pt>
                <c:pt idx="21118">
                  <c:v>82.483000000000004</c:v>
                </c:pt>
                <c:pt idx="21119">
                  <c:v>82.447000000000003</c:v>
                </c:pt>
                <c:pt idx="21120">
                  <c:v>82.483000000000004</c:v>
                </c:pt>
                <c:pt idx="21121">
                  <c:v>82.459000000000003</c:v>
                </c:pt>
                <c:pt idx="21122">
                  <c:v>82.483000000000004</c:v>
                </c:pt>
                <c:pt idx="21123">
                  <c:v>82.447000000000003</c:v>
                </c:pt>
                <c:pt idx="21124">
                  <c:v>82.421999999999997</c:v>
                </c:pt>
                <c:pt idx="21125">
                  <c:v>82.433999999999997</c:v>
                </c:pt>
                <c:pt idx="21126">
                  <c:v>82.421999999999997</c:v>
                </c:pt>
                <c:pt idx="21127">
                  <c:v>82.397999999999996</c:v>
                </c:pt>
                <c:pt idx="21128">
                  <c:v>82.385999999999996</c:v>
                </c:pt>
                <c:pt idx="21129">
                  <c:v>82.325000000000003</c:v>
                </c:pt>
                <c:pt idx="21130">
                  <c:v>82.311999999999998</c:v>
                </c:pt>
                <c:pt idx="21131">
                  <c:v>82.325000000000003</c:v>
                </c:pt>
                <c:pt idx="21132">
                  <c:v>82.287999999999997</c:v>
                </c:pt>
                <c:pt idx="21133">
                  <c:v>82.239000000000004</c:v>
                </c:pt>
                <c:pt idx="21134">
                  <c:v>82.227000000000004</c:v>
                </c:pt>
                <c:pt idx="21135">
                  <c:v>82.201999999999998</c:v>
                </c:pt>
                <c:pt idx="21136">
                  <c:v>82.19</c:v>
                </c:pt>
                <c:pt idx="21137">
                  <c:v>82.153999999999996</c:v>
                </c:pt>
                <c:pt idx="21138">
                  <c:v>82.153999999999996</c:v>
                </c:pt>
                <c:pt idx="21139">
                  <c:v>82.129000000000005</c:v>
                </c:pt>
                <c:pt idx="21140">
                  <c:v>82.105000000000004</c:v>
                </c:pt>
                <c:pt idx="21141">
                  <c:v>82.093000000000004</c:v>
                </c:pt>
                <c:pt idx="21142">
                  <c:v>82.08</c:v>
                </c:pt>
                <c:pt idx="21143">
                  <c:v>82.043999999999997</c:v>
                </c:pt>
                <c:pt idx="21144">
                  <c:v>82.031999999999996</c:v>
                </c:pt>
                <c:pt idx="21145">
                  <c:v>81.995000000000005</c:v>
                </c:pt>
                <c:pt idx="21146">
                  <c:v>81.983000000000004</c:v>
                </c:pt>
                <c:pt idx="21147">
                  <c:v>81.971000000000004</c:v>
                </c:pt>
                <c:pt idx="21148">
                  <c:v>81.971000000000004</c:v>
                </c:pt>
                <c:pt idx="21149">
                  <c:v>81.957999999999998</c:v>
                </c:pt>
                <c:pt idx="21150">
                  <c:v>81.957999999999998</c:v>
                </c:pt>
                <c:pt idx="21151">
                  <c:v>81.957999999999998</c:v>
                </c:pt>
                <c:pt idx="21152">
                  <c:v>81.971000000000004</c:v>
                </c:pt>
                <c:pt idx="21153">
                  <c:v>81.971000000000004</c:v>
                </c:pt>
                <c:pt idx="21154">
                  <c:v>81.971000000000004</c:v>
                </c:pt>
                <c:pt idx="21155">
                  <c:v>81.957999999999998</c:v>
                </c:pt>
                <c:pt idx="21156">
                  <c:v>81.945999999999998</c:v>
                </c:pt>
                <c:pt idx="21157">
                  <c:v>81.933999999999997</c:v>
                </c:pt>
                <c:pt idx="21158">
                  <c:v>81.921999999999997</c:v>
                </c:pt>
                <c:pt idx="21159">
                  <c:v>81.957999999999998</c:v>
                </c:pt>
                <c:pt idx="21160">
                  <c:v>81.945999999999998</c:v>
                </c:pt>
                <c:pt idx="21161">
                  <c:v>81.91</c:v>
                </c:pt>
                <c:pt idx="21162">
                  <c:v>81.885000000000005</c:v>
                </c:pt>
                <c:pt idx="21163">
                  <c:v>81.897000000000006</c:v>
                </c:pt>
                <c:pt idx="21164">
                  <c:v>81.897000000000006</c:v>
                </c:pt>
                <c:pt idx="21165">
                  <c:v>81.873000000000005</c:v>
                </c:pt>
                <c:pt idx="21166">
                  <c:v>81.811999999999998</c:v>
                </c:pt>
                <c:pt idx="21167">
                  <c:v>81.847999999999999</c:v>
                </c:pt>
                <c:pt idx="21168">
                  <c:v>81.835999999999999</c:v>
                </c:pt>
                <c:pt idx="21169">
                  <c:v>81.835999999999999</c:v>
                </c:pt>
                <c:pt idx="21170">
                  <c:v>81.835999999999999</c:v>
                </c:pt>
                <c:pt idx="21171">
                  <c:v>81.861000000000004</c:v>
                </c:pt>
                <c:pt idx="21172">
                  <c:v>81.861000000000004</c:v>
                </c:pt>
                <c:pt idx="21173">
                  <c:v>81.873000000000005</c:v>
                </c:pt>
                <c:pt idx="21174">
                  <c:v>81.885000000000005</c:v>
                </c:pt>
                <c:pt idx="21175">
                  <c:v>81.91</c:v>
                </c:pt>
                <c:pt idx="21176">
                  <c:v>81.921999999999997</c:v>
                </c:pt>
                <c:pt idx="21177">
                  <c:v>81.945999999999998</c:v>
                </c:pt>
                <c:pt idx="21178">
                  <c:v>81.945999999999998</c:v>
                </c:pt>
                <c:pt idx="21179">
                  <c:v>81.945999999999998</c:v>
                </c:pt>
                <c:pt idx="21180">
                  <c:v>81.957999999999998</c:v>
                </c:pt>
                <c:pt idx="21181">
                  <c:v>81.933999999999997</c:v>
                </c:pt>
                <c:pt idx="21182">
                  <c:v>81.957999999999998</c:v>
                </c:pt>
                <c:pt idx="21183">
                  <c:v>81.995000000000005</c:v>
                </c:pt>
                <c:pt idx="21184">
                  <c:v>81.995000000000005</c:v>
                </c:pt>
                <c:pt idx="21185">
                  <c:v>82.055999999999997</c:v>
                </c:pt>
                <c:pt idx="21186">
                  <c:v>82.043999999999997</c:v>
                </c:pt>
                <c:pt idx="21187">
                  <c:v>82.08</c:v>
                </c:pt>
                <c:pt idx="21188">
                  <c:v>82.08</c:v>
                </c:pt>
                <c:pt idx="21189">
                  <c:v>82.08</c:v>
                </c:pt>
                <c:pt idx="21190">
                  <c:v>82.153999999999996</c:v>
                </c:pt>
                <c:pt idx="21191">
                  <c:v>82.177999999999997</c:v>
                </c:pt>
                <c:pt idx="21192">
                  <c:v>82.177999999999997</c:v>
                </c:pt>
                <c:pt idx="21193">
                  <c:v>82.177999999999997</c:v>
                </c:pt>
                <c:pt idx="21194">
                  <c:v>82.19</c:v>
                </c:pt>
                <c:pt idx="21195">
                  <c:v>82.19</c:v>
                </c:pt>
                <c:pt idx="21196">
                  <c:v>82.177999999999997</c:v>
                </c:pt>
                <c:pt idx="21197">
                  <c:v>82.227000000000004</c:v>
                </c:pt>
                <c:pt idx="21198">
                  <c:v>82.201999999999998</c:v>
                </c:pt>
                <c:pt idx="21199">
                  <c:v>82.201999999999998</c:v>
                </c:pt>
                <c:pt idx="21200">
                  <c:v>82.177999999999997</c:v>
                </c:pt>
                <c:pt idx="21201">
                  <c:v>82.215000000000003</c:v>
                </c:pt>
                <c:pt idx="21202">
                  <c:v>82.201999999999998</c:v>
                </c:pt>
                <c:pt idx="21203">
                  <c:v>82.215000000000003</c:v>
                </c:pt>
                <c:pt idx="21204">
                  <c:v>82.215000000000003</c:v>
                </c:pt>
                <c:pt idx="21205">
                  <c:v>82.287999999999997</c:v>
                </c:pt>
                <c:pt idx="21206">
                  <c:v>82.3</c:v>
                </c:pt>
                <c:pt idx="21207">
                  <c:v>82.311999999999998</c:v>
                </c:pt>
                <c:pt idx="21208">
                  <c:v>82.311999999999998</c:v>
                </c:pt>
                <c:pt idx="21209">
                  <c:v>82.337000000000003</c:v>
                </c:pt>
                <c:pt idx="21210">
                  <c:v>82.361000000000004</c:v>
                </c:pt>
                <c:pt idx="21211">
                  <c:v>82.337000000000003</c:v>
                </c:pt>
                <c:pt idx="21212">
                  <c:v>82.385999999999996</c:v>
                </c:pt>
                <c:pt idx="21213">
                  <c:v>82.373000000000005</c:v>
                </c:pt>
                <c:pt idx="21214">
                  <c:v>82.361000000000004</c:v>
                </c:pt>
                <c:pt idx="21215">
                  <c:v>82.373000000000005</c:v>
                </c:pt>
                <c:pt idx="21216">
                  <c:v>82.361000000000004</c:v>
                </c:pt>
                <c:pt idx="21217">
                  <c:v>82.373000000000005</c:v>
                </c:pt>
                <c:pt idx="21218">
                  <c:v>82.373000000000005</c:v>
                </c:pt>
                <c:pt idx="21219">
                  <c:v>82.373000000000005</c:v>
                </c:pt>
                <c:pt idx="21220">
                  <c:v>82.385999999999996</c:v>
                </c:pt>
                <c:pt idx="21221">
                  <c:v>82.361000000000004</c:v>
                </c:pt>
                <c:pt idx="21222">
                  <c:v>82.361000000000004</c:v>
                </c:pt>
                <c:pt idx="21223">
                  <c:v>82.373000000000005</c:v>
                </c:pt>
                <c:pt idx="21224">
                  <c:v>82.421999999999997</c:v>
                </c:pt>
                <c:pt idx="21225">
                  <c:v>82.41</c:v>
                </c:pt>
                <c:pt idx="21226">
                  <c:v>82.385999999999996</c:v>
                </c:pt>
                <c:pt idx="21227">
                  <c:v>82.397999999999996</c:v>
                </c:pt>
                <c:pt idx="21228">
                  <c:v>82.361000000000004</c:v>
                </c:pt>
                <c:pt idx="21229">
                  <c:v>82.361000000000004</c:v>
                </c:pt>
                <c:pt idx="21230">
                  <c:v>82.325000000000003</c:v>
                </c:pt>
                <c:pt idx="21231">
                  <c:v>82.325000000000003</c:v>
                </c:pt>
                <c:pt idx="21232">
                  <c:v>82.275999999999996</c:v>
                </c:pt>
                <c:pt idx="21233">
                  <c:v>82.275999999999996</c:v>
                </c:pt>
                <c:pt idx="21234">
                  <c:v>82.239000000000004</c:v>
                </c:pt>
                <c:pt idx="21235">
                  <c:v>82.251000000000005</c:v>
                </c:pt>
                <c:pt idx="21236">
                  <c:v>82.215000000000003</c:v>
                </c:pt>
                <c:pt idx="21237">
                  <c:v>82.239000000000004</c:v>
                </c:pt>
                <c:pt idx="21238">
                  <c:v>82.215000000000003</c:v>
                </c:pt>
                <c:pt idx="21239">
                  <c:v>82.215000000000003</c:v>
                </c:pt>
                <c:pt idx="21240">
                  <c:v>82.215000000000003</c:v>
                </c:pt>
                <c:pt idx="21241">
                  <c:v>82.227000000000004</c:v>
                </c:pt>
                <c:pt idx="21242">
                  <c:v>82.227000000000004</c:v>
                </c:pt>
                <c:pt idx="21243">
                  <c:v>82.201999999999998</c:v>
                </c:pt>
                <c:pt idx="21244">
                  <c:v>82.215000000000003</c:v>
                </c:pt>
                <c:pt idx="21245">
                  <c:v>82.215000000000003</c:v>
                </c:pt>
                <c:pt idx="21246">
                  <c:v>82.19</c:v>
                </c:pt>
                <c:pt idx="21247">
                  <c:v>82.177999999999997</c:v>
                </c:pt>
                <c:pt idx="21248">
                  <c:v>82.165999999999997</c:v>
                </c:pt>
                <c:pt idx="21249">
                  <c:v>82.141000000000005</c:v>
                </c:pt>
                <c:pt idx="21250">
                  <c:v>82.117000000000004</c:v>
                </c:pt>
                <c:pt idx="21251">
                  <c:v>82.105000000000004</c:v>
                </c:pt>
                <c:pt idx="21252">
                  <c:v>82.105000000000004</c:v>
                </c:pt>
                <c:pt idx="21253">
                  <c:v>82.08</c:v>
                </c:pt>
                <c:pt idx="21254">
                  <c:v>82.067999999999998</c:v>
                </c:pt>
                <c:pt idx="21255">
                  <c:v>82.08</c:v>
                </c:pt>
                <c:pt idx="21256">
                  <c:v>82.067999999999998</c:v>
                </c:pt>
                <c:pt idx="21257">
                  <c:v>82.019000000000005</c:v>
                </c:pt>
                <c:pt idx="21258">
                  <c:v>82.031999999999996</c:v>
                </c:pt>
                <c:pt idx="21259">
                  <c:v>82.043999999999997</c:v>
                </c:pt>
                <c:pt idx="21260">
                  <c:v>82.055999999999997</c:v>
                </c:pt>
                <c:pt idx="21261">
                  <c:v>82.043999999999997</c:v>
                </c:pt>
                <c:pt idx="21262">
                  <c:v>81.995000000000005</c:v>
                </c:pt>
                <c:pt idx="21263">
                  <c:v>82.007000000000005</c:v>
                </c:pt>
                <c:pt idx="21264">
                  <c:v>82.007000000000005</c:v>
                </c:pt>
                <c:pt idx="21265">
                  <c:v>82.019000000000005</c:v>
                </c:pt>
                <c:pt idx="21266">
                  <c:v>82.007000000000005</c:v>
                </c:pt>
                <c:pt idx="21267">
                  <c:v>81.995000000000005</c:v>
                </c:pt>
                <c:pt idx="21268">
                  <c:v>81.995000000000005</c:v>
                </c:pt>
                <c:pt idx="21269">
                  <c:v>81.957999999999998</c:v>
                </c:pt>
                <c:pt idx="21270">
                  <c:v>81.971000000000004</c:v>
                </c:pt>
                <c:pt idx="21271">
                  <c:v>81.957999999999998</c:v>
                </c:pt>
                <c:pt idx="21272">
                  <c:v>81.945999999999998</c:v>
                </c:pt>
                <c:pt idx="21273">
                  <c:v>81.945999999999998</c:v>
                </c:pt>
                <c:pt idx="21274">
                  <c:v>81.945999999999998</c:v>
                </c:pt>
                <c:pt idx="21275">
                  <c:v>81.971000000000004</c:v>
                </c:pt>
                <c:pt idx="21276">
                  <c:v>81.971000000000004</c:v>
                </c:pt>
                <c:pt idx="21277">
                  <c:v>81.983000000000004</c:v>
                </c:pt>
                <c:pt idx="21278">
                  <c:v>81.983000000000004</c:v>
                </c:pt>
                <c:pt idx="21279">
                  <c:v>82.007000000000005</c:v>
                </c:pt>
                <c:pt idx="21280">
                  <c:v>82.031999999999996</c:v>
                </c:pt>
                <c:pt idx="21281">
                  <c:v>82.007000000000005</c:v>
                </c:pt>
                <c:pt idx="21282">
                  <c:v>82.019000000000005</c:v>
                </c:pt>
                <c:pt idx="21283">
                  <c:v>82.055999999999997</c:v>
                </c:pt>
                <c:pt idx="21284">
                  <c:v>82.043999999999997</c:v>
                </c:pt>
                <c:pt idx="21285">
                  <c:v>82.043999999999997</c:v>
                </c:pt>
                <c:pt idx="21286">
                  <c:v>82.055999999999997</c:v>
                </c:pt>
                <c:pt idx="21287">
                  <c:v>82.055999999999997</c:v>
                </c:pt>
                <c:pt idx="21288">
                  <c:v>82.08</c:v>
                </c:pt>
                <c:pt idx="21289">
                  <c:v>82.055999999999997</c:v>
                </c:pt>
                <c:pt idx="21290">
                  <c:v>82.055999999999997</c:v>
                </c:pt>
                <c:pt idx="21291">
                  <c:v>82.08</c:v>
                </c:pt>
                <c:pt idx="21292">
                  <c:v>82.117000000000004</c:v>
                </c:pt>
                <c:pt idx="21293">
                  <c:v>82.117000000000004</c:v>
                </c:pt>
                <c:pt idx="21294">
                  <c:v>82.129000000000005</c:v>
                </c:pt>
                <c:pt idx="21295">
                  <c:v>82.117000000000004</c:v>
                </c:pt>
                <c:pt idx="21296">
                  <c:v>82.153999999999996</c:v>
                </c:pt>
                <c:pt idx="21297">
                  <c:v>82.165999999999997</c:v>
                </c:pt>
                <c:pt idx="21298">
                  <c:v>82.165999999999997</c:v>
                </c:pt>
                <c:pt idx="21299">
                  <c:v>82.215000000000003</c:v>
                </c:pt>
                <c:pt idx="21300">
                  <c:v>82.177999999999997</c:v>
                </c:pt>
                <c:pt idx="21301">
                  <c:v>82.215000000000003</c:v>
                </c:pt>
                <c:pt idx="21302">
                  <c:v>82.215000000000003</c:v>
                </c:pt>
                <c:pt idx="21303">
                  <c:v>82.215000000000003</c:v>
                </c:pt>
                <c:pt idx="21304">
                  <c:v>82.239000000000004</c:v>
                </c:pt>
                <c:pt idx="21305">
                  <c:v>82.263999999999996</c:v>
                </c:pt>
                <c:pt idx="21306">
                  <c:v>82.239000000000004</c:v>
                </c:pt>
                <c:pt idx="21307">
                  <c:v>82.239000000000004</c:v>
                </c:pt>
                <c:pt idx="21308">
                  <c:v>82.251000000000005</c:v>
                </c:pt>
                <c:pt idx="21309">
                  <c:v>82.275999999999996</c:v>
                </c:pt>
                <c:pt idx="21310">
                  <c:v>82.287999999999997</c:v>
                </c:pt>
                <c:pt idx="21311">
                  <c:v>82.287999999999997</c:v>
                </c:pt>
                <c:pt idx="21312">
                  <c:v>82.3</c:v>
                </c:pt>
                <c:pt idx="21313">
                  <c:v>82.311999999999998</c:v>
                </c:pt>
                <c:pt idx="21314">
                  <c:v>82.337000000000003</c:v>
                </c:pt>
                <c:pt idx="21315">
                  <c:v>82.325000000000003</c:v>
                </c:pt>
                <c:pt idx="21316">
                  <c:v>82.349000000000004</c:v>
                </c:pt>
                <c:pt idx="21317">
                  <c:v>82.337000000000003</c:v>
                </c:pt>
                <c:pt idx="21318">
                  <c:v>82.361000000000004</c:v>
                </c:pt>
                <c:pt idx="21319">
                  <c:v>82.325000000000003</c:v>
                </c:pt>
                <c:pt idx="21320">
                  <c:v>82.349000000000004</c:v>
                </c:pt>
                <c:pt idx="21321">
                  <c:v>82.373000000000005</c:v>
                </c:pt>
                <c:pt idx="21322">
                  <c:v>82.337000000000003</c:v>
                </c:pt>
                <c:pt idx="21323">
                  <c:v>82.385999999999996</c:v>
                </c:pt>
                <c:pt idx="21324">
                  <c:v>82.337000000000003</c:v>
                </c:pt>
                <c:pt idx="21325">
                  <c:v>82.325000000000003</c:v>
                </c:pt>
                <c:pt idx="21326">
                  <c:v>82.325000000000003</c:v>
                </c:pt>
                <c:pt idx="21327">
                  <c:v>82.337000000000003</c:v>
                </c:pt>
                <c:pt idx="21328">
                  <c:v>82.311999999999998</c:v>
                </c:pt>
                <c:pt idx="21329">
                  <c:v>82.311999999999998</c:v>
                </c:pt>
                <c:pt idx="21330">
                  <c:v>82.325000000000003</c:v>
                </c:pt>
                <c:pt idx="21331">
                  <c:v>82.3</c:v>
                </c:pt>
                <c:pt idx="21332">
                  <c:v>82.337000000000003</c:v>
                </c:pt>
                <c:pt idx="21333">
                  <c:v>82.325000000000003</c:v>
                </c:pt>
                <c:pt idx="21334">
                  <c:v>82.311999999999998</c:v>
                </c:pt>
                <c:pt idx="21335">
                  <c:v>82.3</c:v>
                </c:pt>
                <c:pt idx="21336">
                  <c:v>82.287999999999997</c:v>
                </c:pt>
                <c:pt idx="21337">
                  <c:v>82.251000000000005</c:v>
                </c:pt>
                <c:pt idx="21338">
                  <c:v>82.251000000000005</c:v>
                </c:pt>
                <c:pt idx="21339">
                  <c:v>82.263999999999996</c:v>
                </c:pt>
                <c:pt idx="21340">
                  <c:v>82.239000000000004</c:v>
                </c:pt>
                <c:pt idx="21341">
                  <c:v>82.263999999999996</c:v>
                </c:pt>
                <c:pt idx="21342">
                  <c:v>82.227000000000004</c:v>
                </c:pt>
                <c:pt idx="21343">
                  <c:v>82.215000000000003</c:v>
                </c:pt>
                <c:pt idx="21344">
                  <c:v>82.19</c:v>
                </c:pt>
                <c:pt idx="21345">
                  <c:v>82.19</c:v>
                </c:pt>
                <c:pt idx="21346">
                  <c:v>82.19</c:v>
                </c:pt>
                <c:pt idx="21347">
                  <c:v>82.19</c:v>
                </c:pt>
                <c:pt idx="21348">
                  <c:v>82.177999999999997</c:v>
                </c:pt>
                <c:pt idx="21349">
                  <c:v>82.165999999999997</c:v>
                </c:pt>
                <c:pt idx="21350">
                  <c:v>82.129000000000005</c:v>
                </c:pt>
                <c:pt idx="21351">
                  <c:v>82.129000000000005</c:v>
                </c:pt>
                <c:pt idx="21352">
                  <c:v>82.117000000000004</c:v>
                </c:pt>
                <c:pt idx="21353">
                  <c:v>82.141000000000005</c:v>
                </c:pt>
                <c:pt idx="21354">
                  <c:v>82.105000000000004</c:v>
                </c:pt>
                <c:pt idx="21355">
                  <c:v>82.093000000000004</c:v>
                </c:pt>
                <c:pt idx="21356">
                  <c:v>82.067999999999998</c:v>
                </c:pt>
                <c:pt idx="21357">
                  <c:v>82.067999999999998</c:v>
                </c:pt>
                <c:pt idx="21358">
                  <c:v>82.031999999999996</c:v>
                </c:pt>
                <c:pt idx="21359">
                  <c:v>82.043999999999997</c:v>
                </c:pt>
                <c:pt idx="21360">
                  <c:v>82.019000000000005</c:v>
                </c:pt>
                <c:pt idx="21361">
                  <c:v>82.019000000000005</c:v>
                </c:pt>
                <c:pt idx="21362">
                  <c:v>82.031999999999996</c:v>
                </c:pt>
                <c:pt idx="21363">
                  <c:v>82.043999999999997</c:v>
                </c:pt>
                <c:pt idx="21364">
                  <c:v>82.031999999999996</c:v>
                </c:pt>
                <c:pt idx="21365">
                  <c:v>82.019000000000005</c:v>
                </c:pt>
                <c:pt idx="21366">
                  <c:v>82.007000000000005</c:v>
                </c:pt>
                <c:pt idx="21367">
                  <c:v>82.031999999999996</c:v>
                </c:pt>
                <c:pt idx="21368">
                  <c:v>82.007000000000005</c:v>
                </c:pt>
                <c:pt idx="21369">
                  <c:v>82.019000000000005</c:v>
                </c:pt>
                <c:pt idx="21370">
                  <c:v>82.019000000000005</c:v>
                </c:pt>
                <c:pt idx="21371">
                  <c:v>82.007000000000005</c:v>
                </c:pt>
                <c:pt idx="21372">
                  <c:v>81.983000000000004</c:v>
                </c:pt>
                <c:pt idx="21373">
                  <c:v>81.983000000000004</c:v>
                </c:pt>
                <c:pt idx="21374">
                  <c:v>81.995000000000005</c:v>
                </c:pt>
                <c:pt idx="21375">
                  <c:v>81.971000000000004</c:v>
                </c:pt>
                <c:pt idx="21376">
                  <c:v>81.983000000000004</c:v>
                </c:pt>
                <c:pt idx="21377">
                  <c:v>81.995000000000005</c:v>
                </c:pt>
                <c:pt idx="21378">
                  <c:v>82.007000000000005</c:v>
                </c:pt>
                <c:pt idx="21379">
                  <c:v>82.019000000000005</c:v>
                </c:pt>
                <c:pt idx="21380">
                  <c:v>81.995000000000005</c:v>
                </c:pt>
                <c:pt idx="21381">
                  <c:v>82.019000000000005</c:v>
                </c:pt>
                <c:pt idx="21382">
                  <c:v>82.007000000000005</c:v>
                </c:pt>
                <c:pt idx="21383">
                  <c:v>82.019000000000005</c:v>
                </c:pt>
                <c:pt idx="21384">
                  <c:v>82.031999999999996</c:v>
                </c:pt>
                <c:pt idx="21385">
                  <c:v>82.019000000000005</c:v>
                </c:pt>
                <c:pt idx="21386">
                  <c:v>82.031999999999996</c:v>
                </c:pt>
                <c:pt idx="21387">
                  <c:v>82.031999999999996</c:v>
                </c:pt>
                <c:pt idx="21388">
                  <c:v>81.995000000000005</c:v>
                </c:pt>
                <c:pt idx="21389">
                  <c:v>81.995000000000005</c:v>
                </c:pt>
                <c:pt idx="21390">
                  <c:v>82.019000000000005</c:v>
                </c:pt>
                <c:pt idx="21391">
                  <c:v>82.031999999999996</c:v>
                </c:pt>
                <c:pt idx="21392">
                  <c:v>82.055999999999997</c:v>
                </c:pt>
                <c:pt idx="21393">
                  <c:v>82.043999999999997</c:v>
                </c:pt>
                <c:pt idx="21394">
                  <c:v>82.093000000000004</c:v>
                </c:pt>
                <c:pt idx="21395">
                  <c:v>82.129000000000005</c:v>
                </c:pt>
                <c:pt idx="21396">
                  <c:v>82.129000000000005</c:v>
                </c:pt>
                <c:pt idx="21397">
                  <c:v>82.153999999999996</c:v>
                </c:pt>
                <c:pt idx="21398">
                  <c:v>82.153999999999996</c:v>
                </c:pt>
                <c:pt idx="21399">
                  <c:v>82.177999999999997</c:v>
                </c:pt>
                <c:pt idx="21400">
                  <c:v>82.177999999999997</c:v>
                </c:pt>
                <c:pt idx="21401">
                  <c:v>82.177999999999997</c:v>
                </c:pt>
                <c:pt idx="21402">
                  <c:v>82.177999999999997</c:v>
                </c:pt>
                <c:pt idx="21403">
                  <c:v>82.177999999999997</c:v>
                </c:pt>
                <c:pt idx="21404">
                  <c:v>82.177999999999997</c:v>
                </c:pt>
                <c:pt idx="21405">
                  <c:v>82.153999999999996</c:v>
                </c:pt>
                <c:pt idx="21406">
                  <c:v>82.117000000000004</c:v>
                </c:pt>
                <c:pt idx="21407">
                  <c:v>82.105000000000004</c:v>
                </c:pt>
                <c:pt idx="21408">
                  <c:v>82.129000000000005</c:v>
                </c:pt>
                <c:pt idx="21409">
                  <c:v>82.117000000000004</c:v>
                </c:pt>
                <c:pt idx="21410">
                  <c:v>82.117000000000004</c:v>
                </c:pt>
                <c:pt idx="21411">
                  <c:v>82.141000000000005</c:v>
                </c:pt>
                <c:pt idx="21412">
                  <c:v>82.153999999999996</c:v>
                </c:pt>
                <c:pt idx="21413">
                  <c:v>82.19</c:v>
                </c:pt>
                <c:pt idx="21414">
                  <c:v>82.201999999999998</c:v>
                </c:pt>
                <c:pt idx="21415">
                  <c:v>82.239000000000004</c:v>
                </c:pt>
                <c:pt idx="21416">
                  <c:v>82.239000000000004</c:v>
                </c:pt>
                <c:pt idx="21417">
                  <c:v>82.239000000000004</c:v>
                </c:pt>
                <c:pt idx="21418">
                  <c:v>82.251000000000005</c:v>
                </c:pt>
                <c:pt idx="21419">
                  <c:v>82.215000000000003</c:v>
                </c:pt>
                <c:pt idx="21420">
                  <c:v>82.227000000000004</c:v>
                </c:pt>
                <c:pt idx="21421">
                  <c:v>82.201999999999998</c:v>
                </c:pt>
                <c:pt idx="21422">
                  <c:v>82.201999999999998</c:v>
                </c:pt>
                <c:pt idx="21423">
                  <c:v>82.177999999999997</c:v>
                </c:pt>
                <c:pt idx="21424">
                  <c:v>82.177999999999997</c:v>
                </c:pt>
                <c:pt idx="21425">
                  <c:v>82.165999999999997</c:v>
                </c:pt>
                <c:pt idx="21426">
                  <c:v>82.165999999999997</c:v>
                </c:pt>
                <c:pt idx="21427">
                  <c:v>82.165999999999997</c:v>
                </c:pt>
                <c:pt idx="21428">
                  <c:v>82.165999999999997</c:v>
                </c:pt>
                <c:pt idx="21429">
                  <c:v>82.177999999999997</c:v>
                </c:pt>
                <c:pt idx="21430">
                  <c:v>82.177999999999997</c:v>
                </c:pt>
                <c:pt idx="21431">
                  <c:v>82.165999999999997</c:v>
                </c:pt>
                <c:pt idx="21432">
                  <c:v>82.215000000000003</c:v>
                </c:pt>
                <c:pt idx="21433">
                  <c:v>82.215000000000003</c:v>
                </c:pt>
                <c:pt idx="21434">
                  <c:v>82.227000000000004</c:v>
                </c:pt>
                <c:pt idx="21435">
                  <c:v>82.201999999999998</c:v>
                </c:pt>
                <c:pt idx="21436">
                  <c:v>82.201999999999998</c:v>
                </c:pt>
                <c:pt idx="21437">
                  <c:v>82.165999999999997</c:v>
                </c:pt>
                <c:pt idx="21438">
                  <c:v>82.093000000000004</c:v>
                </c:pt>
                <c:pt idx="21439">
                  <c:v>82.08</c:v>
                </c:pt>
                <c:pt idx="21440">
                  <c:v>82.055999999999997</c:v>
                </c:pt>
                <c:pt idx="21441">
                  <c:v>82.019000000000005</c:v>
                </c:pt>
                <c:pt idx="21442">
                  <c:v>82.019000000000005</c:v>
                </c:pt>
                <c:pt idx="21443">
                  <c:v>82.019000000000005</c:v>
                </c:pt>
                <c:pt idx="21444">
                  <c:v>82.031999999999996</c:v>
                </c:pt>
                <c:pt idx="21445">
                  <c:v>82.031999999999996</c:v>
                </c:pt>
                <c:pt idx="21446">
                  <c:v>82.031999999999996</c:v>
                </c:pt>
                <c:pt idx="21447">
                  <c:v>82.019000000000005</c:v>
                </c:pt>
                <c:pt idx="21448">
                  <c:v>82.043999999999997</c:v>
                </c:pt>
                <c:pt idx="21449">
                  <c:v>82.043999999999997</c:v>
                </c:pt>
                <c:pt idx="21450">
                  <c:v>82.093000000000004</c:v>
                </c:pt>
                <c:pt idx="21451">
                  <c:v>82.08</c:v>
                </c:pt>
                <c:pt idx="21452">
                  <c:v>82.055999999999997</c:v>
                </c:pt>
                <c:pt idx="21453">
                  <c:v>82.043999999999997</c:v>
                </c:pt>
                <c:pt idx="21454">
                  <c:v>82.019000000000005</c:v>
                </c:pt>
                <c:pt idx="21455">
                  <c:v>82.007000000000005</c:v>
                </c:pt>
                <c:pt idx="21456">
                  <c:v>81.995000000000005</c:v>
                </c:pt>
                <c:pt idx="21457">
                  <c:v>81.983000000000004</c:v>
                </c:pt>
                <c:pt idx="21458">
                  <c:v>81.945999999999998</c:v>
                </c:pt>
                <c:pt idx="21459">
                  <c:v>81.933999999999997</c:v>
                </c:pt>
                <c:pt idx="21460">
                  <c:v>81.957999999999998</c:v>
                </c:pt>
                <c:pt idx="21461">
                  <c:v>81.957999999999998</c:v>
                </c:pt>
                <c:pt idx="21462">
                  <c:v>81.957999999999998</c:v>
                </c:pt>
                <c:pt idx="21463">
                  <c:v>81.995000000000005</c:v>
                </c:pt>
                <c:pt idx="21464">
                  <c:v>81.983000000000004</c:v>
                </c:pt>
                <c:pt idx="21465">
                  <c:v>82.031999999999996</c:v>
                </c:pt>
                <c:pt idx="21466">
                  <c:v>82.019000000000005</c:v>
                </c:pt>
                <c:pt idx="21467">
                  <c:v>82.019000000000005</c:v>
                </c:pt>
                <c:pt idx="21468">
                  <c:v>82.019000000000005</c:v>
                </c:pt>
                <c:pt idx="21469">
                  <c:v>81.971000000000004</c:v>
                </c:pt>
                <c:pt idx="21470">
                  <c:v>81.995000000000005</c:v>
                </c:pt>
                <c:pt idx="21471">
                  <c:v>81.945999999999998</c:v>
                </c:pt>
                <c:pt idx="21472">
                  <c:v>81.945999999999998</c:v>
                </c:pt>
                <c:pt idx="21473">
                  <c:v>81.897000000000006</c:v>
                </c:pt>
                <c:pt idx="21474">
                  <c:v>81.921999999999997</c:v>
                </c:pt>
                <c:pt idx="21475">
                  <c:v>81.921999999999997</c:v>
                </c:pt>
                <c:pt idx="21476">
                  <c:v>81.91</c:v>
                </c:pt>
                <c:pt idx="21477">
                  <c:v>81.945999999999998</c:v>
                </c:pt>
                <c:pt idx="21478">
                  <c:v>81.933999999999997</c:v>
                </c:pt>
                <c:pt idx="21479">
                  <c:v>81.957999999999998</c:v>
                </c:pt>
                <c:pt idx="21480">
                  <c:v>82.007000000000005</c:v>
                </c:pt>
                <c:pt idx="21481">
                  <c:v>82.031999999999996</c:v>
                </c:pt>
                <c:pt idx="21482">
                  <c:v>82.031999999999996</c:v>
                </c:pt>
                <c:pt idx="21483">
                  <c:v>82.055999999999997</c:v>
                </c:pt>
                <c:pt idx="21484">
                  <c:v>82.067999999999998</c:v>
                </c:pt>
                <c:pt idx="21485">
                  <c:v>82.141000000000005</c:v>
                </c:pt>
                <c:pt idx="21486">
                  <c:v>82.105000000000004</c:v>
                </c:pt>
                <c:pt idx="21487">
                  <c:v>82.105000000000004</c:v>
                </c:pt>
                <c:pt idx="21488">
                  <c:v>82.105000000000004</c:v>
                </c:pt>
                <c:pt idx="21489">
                  <c:v>82.117000000000004</c:v>
                </c:pt>
                <c:pt idx="21490">
                  <c:v>82.141000000000005</c:v>
                </c:pt>
                <c:pt idx="21491">
                  <c:v>82.117000000000004</c:v>
                </c:pt>
                <c:pt idx="21492">
                  <c:v>82.153999999999996</c:v>
                </c:pt>
                <c:pt idx="21493">
                  <c:v>82.165999999999997</c:v>
                </c:pt>
                <c:pt idx="21494">
                  <c:v>82.215000000000003</c:v>
                </c:pt>
                <c:pt idx="21495">
                  <c:v>82.215000000000003</c:v>
                </c:pt>
                <c:pt idx="21496">
                  <c:v>82.239000000000004</c:v>
                </c:pt>
                <c:pt idx="21497">
                  <c:v>82.239000000000004</c:v>
                </c:pt>
                <c:pt idx="21498">
                  <c:v>82.287999999999997</c:v>
                </c:pt>
                <c:pt idx="21499">
                  <c:v>82.3</c:v>
                </c:pt>
                <c:pt idx="21500">
                  <c:v>82.275999999999996</c:v>
                </c:pt>
                <c:pt idx="21501">
                  <c:v>82.275999999999996</c:v>
                </c:pt>
                <c:pt idx="21502">
                  <c:v>82.263999999999996</c:v>
                </c:pt>
                <c:pt idx="21503">
                  <c:v>82.239000000000004</c:v>
                </c:pt>
                <c:pt idx="21504">
                  <c:v>82.227000000000004</c:v>
                </c:pt>
                <c:pt idx="21505">
                  <c:v>82.215000000000003</c:v>
                </c:pt>
                <c:pt idx="21506">
                  <c:v>82.201999999999998</c:v>
                </c:pt>
                <c:pt idx="21507">
                  <c:v>82.19</c:v>
                </c:pt>
                <c:pt idx="21508">
                  <c:v>82.19</c:v>
                </c:pt>
                <c:pt idx="21509">
                  <c:v>82.201999999999998</c:v>
                </c:pt>
                <c:pt idx="21510">
                  <c:v>82.227000000000004</c:v>
                </c:pt>
                <c:pt idx="21511">
                  <c:v>82.263999999999996</c:v>
                </c:pt>
                <c:pt idx="21512">
                  <c:v>82.3</c:v>
                </c:pt>
                <c:pt idx="21513">
                  <c:v>82.361000000000004</c:v>
                </c:pt>
                <c:pt idx="21514">
                  <c:v>82.361000000000004</c:v>
                </c:pt>
                <c:pt idx="21515">
                  <c:v>82.397999999999996</c:v>
                </c:pt>
                <c:pt idx="21516">
                  <c:v>82.41</c:v>
                </c:pt>
                <c:pt idx="21517">
                  <c:v>82.421999999999997</c:v>
                </c:pt>
                <c:pt idx="21518">
                  <c:v>82.397999999999996</c:v>
                </c:pt>
                <c:pt idx="21519">
                  <c:v>82.421999999999997</c:v>
                </c:pt>
                <c:pt idx="21520">
                  <c:v>82.373000000000005</c:v>
                </c:pt>
                <c:pt idx="21521">
                  <c:v>82.349000000000004</c:v>
                </c:pt>
                <c:pt idx="21522">
                  <c:v>82.361000000000004</c:v>
                </c:pt>
                <c:pt idx="21523">
                  <c:v>82.349000000000004</c:v>
                </c:pt>
                <c:pt idx="21524">
                  <c:v>82.337000000000003</c:v>
                </c:pt>
                <c:pt idx="21525">
                  <c:v>82.337000000000003</c:v>
                </c:pt>
                <c:pt idx="21526">
                  <c:v>82.349000000000004</c:v>
                </c:pt>
                <c:pt idx="21527">
                  <c:v>82.337000000000003</c:v>
                </c:pt>
                <c:pt idx="21528">
                  <c:v>82.373000000000005</c:v>
                </c:pt>
                <c:pt idx="21529">
                  <c:v>82.361000000000004</c:v>
                </c:pt>
                <c:pt idx="21530">
                  <c:v>82.337000000000003</c:v>
                </c:pt>
                <c:pt idx="21531">
                  <c:v>82.397999999999996</c:v>
                </c:pt>
                <c:pt idx="21532">
                  <c:v>82.361000000000004</c:v>
                </c:pt>
                <c:pt idx="21533">
                  <c:v>82.361000000000004</c:v>
                </c:pt>
                <c:pt idx="21534">
                  <c:v>82.337000000000003</c:v>
                </c:pt>
                <c:pt idx="21535">
                  <c:v>82.311999999999998</c:v>
                </c:pt>
                <c:pt idx="21536">
                  <c:v>82.311999999999998</c:v>
                </c:pt>
                <c:pt idx="21537">
                  <c:v>82.239000000000004</c:v>
                </c:pt>
                <c:pt idx="21538">
                  <c:v>82.239000000000004</c:v>
                </c:pt>
                <c:pt idx="21539">
                  <c:v>82.19</c:v>
                </c:pt>
                <c:pt idx="21540">
                  <c:v>82.201999999999998</c:v>
                </c:pt>
                <c:pt idx="21541">
                  <c:v>82.177999999999997</c:v>
                </c:pt>
                <c:pt idx="21542">
                  <c:v>82.165999999999997</c:v>
                </c:pt>
                <c:pt idx="21543">
                  <c:v>82.177999999999997</c:v>
                </c:pt>
                <c:pt idx="21544">
                  <c:v>82.19</c:v>
                </c:pt>
                <c:pt idx="21545">
                  <c:v>82.215000000000003</c:v>
                </c:pt>
                <c:pt idx="21546">
                  <c:v>82.227000000000004</c:v>
                </c:pt>
                <c:pt idx="21547">
                  <c:v>82.239000000000004</c:v>
                </c:pt>
                <c:pt idx="21548">
                  <c:v>82.251000000000005</c:v>
                </c:pt>
                <c:pt idx="21549">
                  <c:v>82.263999999999996</c:v>
                </c:pt>
                <c:pt idx="21550">
                  <c:v>82.263999999999996</c:v>
                </c:pt>
                <c:pt idx="21551">
                  <c:v>82.201999999999998</c:v>
                </c:pt>
                <c:pt idx="21552">
                  <c:v>82.215000000000003</c:v>
                </c:pt>
                <c:pt idx="21553">
                  <c:v>82.165999999999997</c:v>
                </c:pt>
                <c:pt idx="21554">
                  <c:v>82.165999999999997</c:v>
                </c:pt>
                <c:pt idx="21555">
                  <c:v>82.129000000000005</c:v>
                </c:pt>
                <c:pt idx="21556">
                  <c:v>82.117000000000004</c:v>
                </c:pt>
                <c:pt idx="21557">
                  <c:v>82.117000000000004</c:v>
                </c:pt>
                <c:pt idx="21558">
                  <c:v>82.117000000000004</c:v>
                </c:pt>
                <c:pt idx="21559">
                  <c:v>82.093000000000004</c:v>
                </c:pt>
                <c:pt idx="21560">
                  <c:v>82.093000000000004</c:v>
                </c:pt>
                <c:pt idx="21561">
                  <c:v>82.129000000000005</c:v>
                </c:pt>
                <c:pt idx="21562">
                  <c:v>82.105000000000004</c:v>
                </c:pt>
                <c:pt idx="21563">
                  <c:v>82.141000000000005</c:v>
                </c:pt>
                <c:pt idx="21564">
                  <c:v>82.117000000000004</c:v>
                </c:pt>
                <c:pt idx="21565">
                  <c:v>82.117000000000004</c:v>
                </c:pt>
                <c:pt idx="21566">
                  <c:v>82.093000000000004</c:v>
                </c:pt>
                <c:pt idx="21567">
                  <c:v>82.093000000000004</c:v>
                </c:pt>
                <c:pt idx="21568">
                  <c:v>82.093000000000004</c:v>
                </c:pt>
                <c:pt idx="21569">
                  <c:v>82.055999999999997</c:v>
                </c:pt>
                <c:pt idx="21570">
                  <c:v>82.08</c:v>
                </c:pt>
                <c:pt idx="21571">
                  <c:v>82.031999999999996</c:v>
                </c:pt>
                <c:pt idx="21572">
                  <c:v>82.019000000000005</c:v>
                </c:pt>
                <c:pt idx="21573">
                  <c:v>82.019000000000005</c:v>
                </c:pt>
                <c:pt idx="21574">
                  <c:v>82.007000000000005</c:v>
                </c:pt>
                <c:pt idx="21575">
                  <c:v>82.031999999999996</c:v>
                </c:pt>
                <c:pt idx="21576">
                  <c:v>82.055999999999997</c:v>
                </c:pt>
                <c:pt idx="21577">
                  <c:v>82.105000000000004</c:v>
                </c:pt>
                <c:pt idx="21578">
                  <c:v>82.117000000000004</c:v>
                </c:pt>
                <c:pt idx="21579">
                  <c:v>82.105000000000004</c:v>
                </c:pt>
                <c:pt idx="21580">
                  <c:v>82.165999999999997</c:v>
                </c:pt>
                <c:pt idx="21581">
                  <c:v>82.165999999999997</c:v>
                </c:pt>
                <c:pt idx="21582">
                  <c:v>82.177999999999997</c:v>
                </c:pt>
                <c:pt idx="21583">
                  <c:v>82.177999999999997</c:v>
                </c:pt>
                <c:pt idx="21584">
                  <c:v>82.19</c:v>
                </c:pt>
                <c:pt idx="21585">
                  <c:v>82.201999999999998</c:v>
                </c:pt>
                <c:pt idx="21586">
                  <c:v>82.201999999999998</c:v>
                </c:pt>
                <c:pt idx="21587">
                  <c:v>82.153999999999996</c:v>
                </c:pt>
                <c:pt idx="21588">
                  <c:v>82.19</c:v>
                </c:pt>
                <c:pt idx="21589">
                  <c:v>82.19</c:v>
                </c:pt>
                <c:pt idx="21590">
                  <c:v>82.19</c:v>
                </c:pt>
                <c:pt idx="21591">
                  <c:v>82.227000000000004</c:v>
                </c:pt>
                <c:pt idx="21592">
                  <c:v>82.215000000000003</c:v>
                </c:pt>
                <c:pt idx="21593">
                  <c:v>82.251000000000005</c:v>
                </c:pt>
                <c:pt idx="21594">
                  <c:v>82.263999999999996</c:v>
                </c:pt>
                <c:pt idx="21595">
                  <c:v>82.3</c:v>
                </c:pt>
                <c:pt idx="21596">
                  <c:v>82.3</c:v>
                </c:pt>
                <c:pt idx="21597">
                  <c:v>82.311999999999998</c:v>
                </c:pt>
                <c:pt idx="21598">
                  <c:v>82.325000000000003</c:v>
                </c:pt>
                <c:pt idx="21599">
                  <c:v>82.349000000000004</c:v>
                </c:pt>
                <c:pt idx="21600">
                  <c:v>82.337000000000003</c:v>
                </c:pt>
                <c:pt idx="21601">
                  <c:v>82.349000000000004</c:v>
                </c:pt>
                <c:pt idx="21602">
                  <c:v>82.337000000000003</c:v>
                </c:pt>
                <c:pt idx="21603">
                  <c:v>82.337000000000003</c:v>
                </c:pt>
                <c:pt idx="21604">
                  <c:v>82.361000000000004</c:v>
                </c:pt>
                <c:pt idx="21605">
                  <c:v>82.361000000000004</c:v>
                </c:pt>
                <c:pt idx="21606">
                  <c:v>82.385999999999996</c:v>
                </c:pt>
                <c:pt idx="21607">
                  <c:v>82.373000000000005</c:v>
                </c:pt>
                <c:pt idx="21608">
                  <c:v>82.385999999999996</c:v>
                </c:pt>
                <c:pt idx="21609">
                  <c:v>82.385999999999996</c:v>
                </c:pt>
                <c:pt idx="21610">
                  <c:v>82.41</c:v>
                </c:pt>
                <c:pt idx="21611">
                  <c:v>82.41</c:v>
                </c:pt>
                <c:pt idx="21612">
                  <c:v>82.397999999999996</c:v>
                </c:pt>
                <c:pt idx="21613">
                  <c:v>82.433999999999997</c:v>
                </c:pt>
                <c:pt idx="21614">
                  <c:v>82.41</c:v>
                </c:pt>
                <c:pt idx="21615">
                  <c:v>82.421999999999997</c:v>
                </c:pt>
                <c:pt idx="21616">
                  <c:v>82.447000000000003</c:v>
                </c:pt>
                <c:pt idx="21617">
                  <c:v>82.421999999999997</c:v>
                </c:pt>
                <c:pt idx="21618">
                  <c:v>82.447000000000003</c:v>
                </c:pt>
                <c:pt idx="21619">
                  <c:v>82.447000000000003</c:v>
                </c:pt>
                <c:pt idx="21620">
                  <c:v>82.421999999999997</c:v>
                </c:pt>
                <c:pt idx="21621">
                  <c:v>82.421999999999997</c:v>
                </c:pt>
                <c:pt idx="21622">
                  <c:v>82.447000000000003</c:v>
                </c:pt>
                <c:pt idx="21623">
                  <c:v>82.41</c:v>
                </c:pt>
                <c:pt idx="21624">
                  <c:v>82.447000000000003</c:v>
                </c:pt>
                <c:pt idx="21625">
                  <c:v>82.447000000000003</c:v>
                </c:pt>
                <c:pt idx="21626">
                  <c:v>82.41</c:v>
                </c:pt>
                <c:pt idx="21627">
                  <c:v>82.447000000000003</c:v>
                </c:pt>
                <c:pt idx="21628">
                  <c:v>82.447000000000003</c:v>
                </c:pt>
                <c:pt idx="21629">
                  <c:v>82.433999999999997</c:v>
                </c:pt>
                <c:pt idx="21630">
                  <c:v>82.447000000000003</c:v>
                </c:pt>
                <c:pt idx="21631">
                  <c:v>82.41</c:v>
                </c:pt>
                <c:pt idx="21632">
                  <c:v>82.361000000000004</c:v>
                </c:pt>
                <c:pt idx="21633">
                  <c:v>82.325000000000003</c:v>
                </c:pt>
                <c:pt idx="21634">
                  <c:v>82.337000000000003</c:v>
                </c:pt>
                <c:pt idx="21635">
                  <c:v>82.325000000000003</c:v>
                </c:pt>
                <c:pt idx="21636">
                  <c:v>82.287999999999997</c:v>
                </c:pt>
                <c:pt idx="21637">
                  <c:v>82.325000000000003</c:v>
                </c:pt>
                <c:pt idx="21638">
                  <c:v>82.287999999999997</c:v>
                </c:pt>
                <c:pt idx="21639">
                  <c:v>82.275999999999996</c:v>
                </c:pt>
                <c:pt idx="21640">
                  <c:v>82.275999999999996</c:v>
                </c:pt>
                <c:pt idx="21641">
                  <c:v>82.263999999999996</c:v>
                </c:pt>
                <c:pt idx="21642">
                  <c:v>82.3</c:v>
                </c:pt>
                <c:pt idx="21643">
                  <c:v>82.287999999999997</c:v>
                </c:pt>
                <c:pt idx="21644">
                  <c:v>82.263999999999996</c:v>
                </c:pt>
                <c:pt idx="21645">
                  <c:v>82.263999999999996</c:v>
                </c:pt>
                <c:pt idx="21646">
                  <c:v>82.239000000000004</c:v>
                </c:pt>
                <c:pt idx="21647">
                  <c:v>82.239000000000004</c:v>
                </c:pt>
                <c:pt idx="21648">
                  <c:v>82.19</c:v>
                </c:pt>
                <c:pt idx="21649">
                  <c:v>82.165999999999997</c:v>
                </c:pt>
                <c:pt idx="21650">
                  <c:v>82.165999999999997</c:v>
                </c:pt>
                <c:pt idx="21651">
                  <c:v>82.153999999999996</c:v>
                </c:pt>
                <c:pt idx="21652">
                  <c:v>82.165999999999997</c:v>
                </c:pt>
                <c:pt idx="21653">
                  <c:v>82.141000000000005</c:v>
                </c:pt>
                <c:pt idx="21654">
                  <c:v>82.141000000000005</c:v>
                </c:pt>
                <c:pt idx="21655">
                  <c:v>82.141000000000005</c:v>
                </c:pt>
                <c:pt idx="21656">
                  <c:v>82.153999999999996</c:v>
                </c:pt>
                <c:pt idx="21657">
                  <c:v>82.165999999999997</c:v>
                </c:pt>
                <c:pt idx="21658">
                  <c:v>82.141000000000005</c:v>
                </c:pt>
                <c:pt idx="21659">
                  <c:v>82.19</c:v>
                </c:pt>
                <c:pt idx="21660">
                  <c:v>82.153999999999996</c:v>
                </c:pt>
                <c:pt idx="21661">
                  <c:v>82.165999999999997</c:v>
                </c:pt>
                <c:pt idx="21662">
                  <c:v>82.117000000000004</c:v>
                </c:pt>
                <c:pt idx="21663">
                  <c:v>82.129000000000005</c:v>
                </c:pt>
                <c:pt idx="21664">
                  <c:v>82.117000000000004</c:v>
                </c:pt>
                <c:pt idx="21665">
                  <c:v>82.105000000000004</c:v>
                </c:pt>
                <c:pt idx="21666">
                  <c:v>82.08</c:v>
                </c:pt>
                <c:pt idx="21667">
                  <c:v>82.093000000000004</c:v>
                </c:pt>
                <c:pt idx="21668">
                  <c:v>82.055999999999997</c:v>
                </c:pt>
                <c:pt idx="21669">
                  <c:v>82.019000000000005</c:v>
                </c:pt>
                <c:pt idx="21670">
                  <c:v>82.093000000000004</c:v>
                </c:pt>
                <c:pt idx="21671">
                  <c:v>82.093000000000004</c:v>
                </c:pt>
                <c:pt idx="21672">
                  <c:v>82.093000000000004</c:v>
                </c:pt>
                <c:pt idx="21673">
                  <c:v>82.117000000000004</c:v>
                </c:pt>
                <c:pt idx="21674">
                  <c:v>82.129000000000005</c:v>
                </c:pt>
                <c:pt idx="21675">
                  <c:v>82.141000000000005</c:v>
                </c:pt>
                <c:pt idx="21676">
                  <c:v>82.177999999999997</c:v>
                </c:pt>
                <c:pt idx="21677">
                  <c:v>82.201999999999998</c:v>
                </c:pt>
                <c:pt idx="21678">
                  <c:v>82.201999999999998</c:v>
                </c:pt>
                <c:pt idx="21679">
                  <c:v>82.215000000000003</c:v>
                </c:pt>
                <c:pt idx="21680">
                  <c:v>82.177999999999997</c:v>
                </c:pt>
                <c:pt idx="21681">
                  <c:v>82.215000000000003</c:v>
                </c:pt>
                <c:pt idx="21682">
                  <c:v>82.19</c:v>
                </c:pt>
                <c:pt idx="21683">
                  <c:v>82.177999999999997</c:v>
                </c:pt>
                <c:pt idx="21684">
                  <c:v>82.201999999999998</c:v>
                </c:pt>
                <c:pt idx="21685">
                  <c:v>82.177999999999997</c:v>
                </c:pt>
                <c:pt idx="21686">
                  <c:v>82.19</c:v>
                </c:pt>
                <c:pt idx="21687">
                  <c:v>82.177999999999997</c:v>
                </c:pt>
                <c:pt idx="21688">
                  <c:v>82.19</c:v>
                </c:pt>
                <c:pt idx="21689">
                  <c:v>82.227000000000004</c:v>
                </c:pt>
                <c:pt idx="21690">
                  <c:v>82.263999999999996</c:v>
                </c:pt>
                <c:pt idx="21691">
                  <c:v>82.311999999999998</c:v>
                </c:pt>
                <c:pt idx="21692">
                  <c:v>82.325000000000003</c:v>
                </c:pt>
                <c:pt idx="21693">
                  <c:v>82.311999999999998</c:v>
                </c:pt>
                <c:pt idx="21694">
                  <c:v>82.311999999999998</c:v>
                </c:pt>
                <c:pt idx="21695">
                  <c:v>82.349000000000004</c:v>
                </c:pt>
                <c:pt idx="21696">
                  <c:v>82.349000000000004</c:v>
                </c:pt>
                <c:pt idx="21697">
                  <c:v>82.349000000000004</c:v>
                </c:pt>
                <c:pt idx="21698">
                  <c:v>82.337000000000003</c:v>
                </c:pt>
                <c:pt idx="21699">
                  <c:v>82.337000000000003</c:v>
                </c:pt>
                <c:pt idx="21700">
                  <c:v>82.361000000000004</c:v>
                </c:pt>
                <c:pt idx="21701">
                  <c:v>82.349000000000004</c:v>
                </c:pt>
                <c:pt idx="21702">
                  <c:v>82.373000000000005</c:v>
                </c:pt>
                <c:pt idx="21703">
                  <c:v>82.349000000000004</c:v>
                </c:pt>
                <c:pt idx="21704">
                  <c:v>82.361000000000004</c:v>
                </c:pt>
                <c:pt idx="21705">
                  <c:v>82.421999999999997</c:v>
                </c:pt>
                <c:pt idx="21706">
                  <c:v>82.421999999999997</c:v>
                </c:pt>
                <c:pt idx="21707">
                  <c:v>82.421999999999997</c:v>
                </c:pt>
                <c:pt idx="21708">
                  <c:v>82.421999999999997</c:v>
                </c:pt>
                <c:pt idx="21709">
                  <c:v>82.421999999999997</c:v>
                </c:pt>
                <c:pt idx="21710">
                  <c:v>82.447000000000003</c:v>
                </c:pt>
                <c:pt idx="21711">
                  <c:v>82.421999999999997</c:v>
                </c:pt>
                <c:pt idx="21712">
                  <c:v>82.447000000000003</c:v>
                </c:pt>
                <c:pt idx="21713">
                  <c:v>82.433999999999997</c:v>
                </c:pt>
                <c:pt idx="21714">
                  <c:v>82.41</c:v>
                </c:pt>
                <c:pt idx="21715">
                  <c:v>82.397999999999996</c:v>
                </c:pt>
                <c:pt idx="21716">
                  <c:v>82.41</c:v>
                </c:pt>
                <c:pt idx="21717">
                  <c:v>82.397999999999996</c:v>
                </c:pt>
                <c:pt idx="21718">
                  <c:v>82.373000000000005</c:v>
                </c:pt>
                <c:pt idx="21719">
                  <c:v>82.349000000000004</c:v>
                </c:pt>
                <c:pt idx="21720">
                  <c:v>82.385999999999996</c:v>
                </c:pt>
                <c:pt idx="21721">
                  <c:v>82.397999999999996</c:v>
                </c:pt>
                <c:pt idx="21722">
                  <c:v>82.397999999999996</c:v>
                </c:pt>
                <c:pt idx="21723">
                  <c:v>82.373000000000005</c:v>
                </c:pt>
                <c:pt idx="21724">
                  <c:v>82.397999999999996</c:v>
                </c:pt>
                <c:pt idx="21725">
                  <c:v>82.361000000000004</c:v>
                </c:pt>
                <c:pt idx="21726">
                  <c:v>82.361000000000004</c:v>
                </c:pt>
                <c:pt idx="21727">
                  <c:v>82.397999999999996</c:v>
                </c:pt>
                <c:pt idx="21728">
                  <c:v>82.349000000000004</c:v>
                </c:pt>
                <c:pt idx="21729">
                  <c:v>82.349000000000004</c:v>
                </c:pt>
                <c:pt idx="21730">
                  <c:v>82.311999999999998</c:v>
                </c:pt>
                <c:pt idx="21731">
                  <c:v>82.311999999999998</c:v>
                </c:pt>
                <c:pt idx="21732">
                  <c:v>82.275999999999996</c:v>
                </c:pt>
                <c:pt idx="21733">
                  <c:v>82.287999999999997</c:v>
                </c:pt>
                <c:pt idx="21734">
                  <c:v>82.263999999999996</c:v>
                </c:pt>
                <c:pt idx="21735">
                  <c:v>82.263999999999996</c:v>
                </c:pt>
                <c:pt idx="21736">
                  <c:v>82.263999999999996</c:v>
                </c:pt>
                <c:pt idx="21737">
                  <c:v>82.275999999999996</c:v>
                </c:pt>
                <c:pt idx="21738">
                  <c:v>82.239000000000004</c:v>
                </c:pt>
                <c:pt idx="21739">
                  <c:v>82.239000000000004</c:v>
                </c:pt>
                <c:pt idx="21740">
                  <c:v>82.263999999999996</c:v>
                </c:pt>
                <c:pt idx="21741">
                  <c:v>82.251000000000005</c:v>
                </c:pt>
                <c:pt idx="21742">
                  <c:v>82.239000000000004</c:v>
                </c:pt>
                <c:pt idx="21743">
                  <c:v>82.239000000000004</c:v>
                </c:pt>
                <c:pt idx="21744">
                  <c:v>82.19</c:v>
                </c:pt>
                <c:pt idx="21745">
                  <c:v>82.141000000000005</c:v>
                </c:pt>
                <c:pt idx="21746">
                  <c:v>82.153999999999996</c:v>
                </c:pt>
                <c:pt idx="21747">
                  <c:v>82.129000000000005</c:v>
                </c:pt>
                <c:pt idx="21748">
                  <c:v>82.129000000000005</c:v>
                </c:pt>
                <c:pt idx="21749">
                  <c:v>82.153999999999996</c:v>
                </c:pt>
                <c:pt idx="21750">
                  <c:v>82.105000000000004</c:v>
                </c:pt>
                <c:pt idx="21751">
                  <c:v>82.141000000000005</c:v>
                </c:pt>
                <c:pt idx="21752">
                  <c:v>82.129000000000005</c:v>
                </c:pt>
                <c:pt idx="21753">
                  <c:v>82.141000000000005</c:v>
                </c:pt>
                <c:pt idx="21754">
                  <c:v>82.129000000000005</c:v>
                </c:pt>
                <c:pt idx="21755">
                  <c:v>82.141000000000005</c:v>
                </c:pt>
                <c:pt idx="21756">
                  <c:v>82.19</c:v>
                </c:pt>
                <c:pt idx="21757">
                  <c:v>82.177999999999997</c:v>
                </c:pt>
                <c:pt idx="21758">
                  <c:v>82.141000000000005</c:v>
                </c:pt>
                <c:pt idx="21759">
                  <c:v>82.129000000000005</c:v>
                </c:pt>
                <c:pt idx="21760">
                  <c:v>82.129000000000005</c:v>
                </c:pt>
                <c:pt idx="21761">
                  <c:v>82.129000000000005</c:v>
                </c:pt>
                <c:pt idx="21762">
                  <c:v>82.093000000000004</c:v>
                </c:pt>
                <c:pt idx="21763">
                  <c:v>82.093000000000004</c:v>
                </c:pt>
                <c:pt idx="21764">
                  <c:v>82.08</c:v>
                </c:pt>
                <c:pt idx="21765">
                  <c:v>82.08</c:v>
                </c:pt>
                <c:pt idx="21766">
                  <c:v>82.08</c:v>
                </c:pt>
                <c:pt idx="21767">
                  <c:v>82.043999999999997</c:v>
                </c:pt>
                <c:pt idx="21768">
                  <c:v>82.105000000000004</c:v>
                </c:pt>
                <c:pt idx="21769">
                  <c:v>82.117000000000004</c:v>
                </c:pt>
                <c:pt idx="21770">
                  <c:v>82.117000000000004</c:v>
                </c:pt>
                <c:pt idx="21771">
                  <c:v>82.129000000000005</c:v>
                </c:pt>
                <c:pt idx="21772">
                  <c:v>82.153999999999996</c:v>
                </c:pt>
                <c:pt idx="21773">
                  <c:v>82.153999999999996</c:v>
                </c:pt>
                <c:pt idx="21774">
                  <c:v>82.177999999999997</c:v>
                </c:pt>
                <c:pt idx="21775">
                  <c:v>82.177999999999997</c:v>
                </c:pt>
                <c:pt idx="21776">
                  <c:v>82.165999999999997</c:v>
                </c:pt>
                <c:pt idx="21777">
                  <c:v>82.153999999999996</c:v>
                </c:pt>
                <c:pt idx="21778">
                  <c:v>82.153999999999996</c:v>
                </c:pt>
                <c:pt idx="21779">
                  <c:v>82.141000000000005</c:v>
                </c:pt>
                <c:pt idx="21780">
                  <c:v>82.153999999999996</c:v>
                </c:pt>
                <c:pt idx="21781">
                  <c:v>82.129000000000005</c:v>
                </c:pt>
                <c:pt idx="21782">
                  <c:v>82.129000000000005</c:v>
                </c:pt>
                <c:pt idx="21783">
                  <c:v>82.117000000000004</c:v>
                </c:pt>
                <c:pt idx="21784">
                  <c:v>82.129000000000005</c:v>
                </c:pt>
                <c:pt idx="21785">
                  <c:v>82.165999999999997</c:v>
                </c:pt>
                <c:pt idx="21786">
                  <c:v>82.177999999999997</c:v>
                </c:pt>
                <c:pt idx="21787">
                  <c:v>82.201999999999998</c:v>
                </c:pt>
                <c:pt idx="21788">
                  <c:v>82.239000000000004</c:v>
                </c:pt>
                <c:pt idx="21789">
                  <c:v>82.239000000000004</c:v>
                </c:pt>
                <c:pt idx="21790">
                  <c:v>82.263999999999996</c:v>
                </c:pt>
                <c:pt idx="21791">
                  <c:v>82.251000000000005</c:v>
                </c:pt>
                <c:pt idx="21792">
                  <c:v>82.275999999999996</c:v>
                </c:pt>
                <c:pt idx="21793">
                  <c:v>82.251000000000005</c:v>
                </c:pt>
                <c:pt idx="21794">
                  <c:v>82.275999999999996</c:v>
                </c:pt>
                <c:pt idx="21795">
                  <c:v>82.239000000000004</c:v>
                </c:pt>
                <c:pt idx="21796">
                  <c:v>82.251000000000005</c:v>
                </c:pt>
                <c:pt idx="21797">
                  <c:v>82.227000000000004</c:v>
                </c:pt>
                <c:pt idx="21798">
                  <c:v>82.215000000000003</c:v>
                </c:pt>
                <c:pt idx="21799">
                  <c:v>82.227000000000004</c:v>
                </c:pt>
                <c:pt idx="21800">
                  <c:v>82.215000000000003</c:v>
                </c:pt>
                <c:pt idx="21801">
                  <c:v>82.239000000000004</c:v>
                </c:pt>
                <c:pt idx="21802">
                  <c:v>82.251000000000005</c:v>
                </c:pt>
                <c:pt idx="21803">
                  <c:v>82.275999999999996</c:v>
                </c:pt>
                <c:pt idx="21804">
                  <c:v>82.311999999999998</c:v>
                </c:pt>
                <c:pt idx="21805">
                  <c:v>82.311999999999998</c:v>
                </c:pt>
                <c:pt idx="21806">
                  <c:v>82.311999999999998</c:v>
                </c:pt>
                <c:pt idx="21807">
                  <c:v>82.325000000000003</c:v>
                </c:pt>
                <c:pt idx="21808">
                  <c:v>82.325000000000003</c:v>
                </c:pt>
                <c:pt idx="21809">
                  <c:v>82.311999999999998</c:v>
                </c:pt>
                <c:pt idx="21810">
                  <c:v>82.311999999999998</c:v>
                </c:pt>
                <c:pt idx="21811">
                  <c:v>82.311999999999998</c:v>
                </c:pt>
                <c:pt idx="21812">
                  <c:v>82.287999999999997</c:v>
                </c:pt>
                <c:pt idx="21813">
                  <c:v>82.3</c:v>
                </c:pt>
                <c:pt idx="21814">
                  <c:v>82.275999999999996</c:v>
                </c:pt>
                <c:pt idx="21815">
                  <c:v>82.251000000000005</c:v>
                </c:pt>
                <c:pt idx="21816">
                  <c:v>82.239000000000004</c:v>
                </c:pt>
                <c:pt idx="21817">
                  <c:v>82.227000000000004</c:v>
                </c:pt>
                <c:pt idx="21818">
                  <c:v>82.251000000000005</c:v>
                </c:pt>
                <c:pt idx="21819">
                  <c:v>82.275999999999996</c:v>
                </c:pt>
                <c:pt idx="21820">
                  <c:v>82.227000000000004</c:v>
                </c:pt>
                <c:pt idx="21821">
                  <c:v>82.239000000000004</c:v>
                </c:pt>
                <c:pt idx="21822">
                  <c:v>82.251000000000005</c:v>
                </c:pt>
                <c:pt idx="21823">
                  <c:v>82.287999999999997</c:v>
                </c:pt>
                <c:pt idx="21824">
                  <c:v>82.251000000000005</c:v>
                </c:pt>
                <c:pt idx="21825">
                  <c:v>82.227000000000004</c:v>
                </c:pt>
                <c:pt idx="21826">
                  <c:v>82.263999999999996</c:v>
                </c:pt>
                <c:pt idx="21827">
                  <c:v>82.227000000000004</c:v>
                </c:pt>
                <c:pt idx="21828">
                  <c:v>82.227000000000004</c:v>
                </c:pt>
                <c:pt idx="21829">
                  <c:v>82.153999999999996</c:v>
                </c:pt>
                <c:pt idx="21830">
                  <c:v>82.165999999999997</c:v>
                </c:pt>
                <c:pt idx="21831">
                  <c:v>82.165999999999997</c:v>
                </c:pt>
                <c:pt idx="21832">
                  <c:v>82.153999999999996</c:v>
                </c:pt>
                <c:pt idx="21833">
                  <c:v>82.153999999999996</c:v>
                </c:pt>
                <c:pt idx="21834">
                  <c:v>82.117000000000004</c:v>
                </c:pt>
                <c:pt idx="21835">
                  <c:v>82.141000000000005</c:v>
                </c:pt>
                <c:pt idx="21836">
                  <c:v>82.129000000000005</c:v>
                </c:pt>
                <c:pt idx="21837">
                  <c:v>82.153999999999996</c:v>
                </c:pt>
                <c:pt idx="21838">
                  <c:v>82.141000000000005</c:v>
                </c:pt>
                <c:pt idx="21839">
                  <c:v>82.129000000000005</c:v>
                </c:pt>
                <c:pt idx="21840">
                  <c:v>82.141000000000005</c:v>
                </c:pt>
                <c:pt idx="21841">
                  <c:v>82.141000000000005</c:v>
                </c:pt>
                <c:pt idx="21842">
                  <c:v>82.141000000000005</c:v>
                </c:pt>
                <c:pt idx="21843">
                  <c:v>82.129000000000005</c:v>
                </c:pt>
                <c:pt idx="21844">
                  <c:v>82.117000000000004</c:v>
                </c:pt>
                <c:pt idx="21845">
                  <c:v>82.08</c:v>
                </c:pt>
                <c:pt idx="21846">
                  <c:v>82.067999999999998</c:v>
                </c:pt>
                <c:pt idx="21847">
                  <c:v>82.093000000000004</c:v>
                </c:pt>
                <c:pt idx="21848">
                  <c:v>82.08</c:v>
                </c:pt>
                <c:pt idx="21849">
                  <c:v>82.067999999999998</c:v>
                </c:pt>
                <c:pt idx="21850">
                  <c:v>82.08</c:v>
                </c:pt>
                <c:pt idx="21851">
                  <c:v>82.055999999999997</c:v>
                </c:pt>
                <c:pt idx="21852">
                  <c:v>82.055999999999997</c:v>
                </c:pt>
                <c:pt idx="21853">
                  <c:v>82.055999999999997</c:v>
                </c:pt>
                <c:pt idx="21854">
                  <c:v>82.043999999999997</c:v>
                </c:pt>
                <c:pt idx="21855">
                  <c:v>82.08</c:v>
                </c:pt>
                <c:pt idx="21856">
                  <c:v>82.055999999999997</c:v>
                </c:pt>
                <c:pt idx="21857">
                  <c:v>82.067999999999998</c:v>
                </c:pt>
                <c:pt idx="21858">
                  <c:v>82.067999999999998</c:v>
                </c:pt>
                <c:pt idx="21859">
                  <c:v>82.043999999999997</c:v>
                </c:pt>
                <c:pt idx="21860">
                  <c:v>82.019000000000005</c:v>
                </c:pt>
                <c:pt idx="21861">
                  <c:v>82.031999999999996</c:v>
                </c:pt>
                <c:pt idx="21862">
                  <c:v>82.007000000000005</c:v>
                </c:pt>
                <c:pt idx="21863">
                  <c:v>81.983000000000004</c:v>
                </c:pt>
                <c:pt idx="21864">
                  <c:v>81.995000000000005</c:v>
                </c:pt>
                <c:pt idx="21865">
                  <c:v>81.995000000000005</c:v>
                </c:pt>
                <c:pt idx="21866">
                  <c:v>81.995000000000005</c:v>
                </c:pt>
                <c:pt idx="21867">
                  <c:v>81.995000000000005</c:v>
                </c:pt>
                <c:pt idx="21868">
                  <c:v>82.007000000000005</c:v>
                </c:pt>
                <c:pt idx="21869">
                  <c:v>82.007000000000005</c:v>
                </c:pt>
                <c:pt idx="21870">
                  <c:v>82.031999999999996</c:v>
                </c:pt>
                <c:pt idx="21871">
                  <c:v>82.043999999999997</c:v>
                </c:pt>
                <c:pt idx="21872">
                  <c:v>82.031999999999996</c:v>
                </c:pt>
                <c:pt idx="21873">
                  <c:v>82.007000000000005</c:v>
                </c:pt>
                <c:pt idx="21874">
                  <c:v>82.019000000000005</c:v>
                </c:pt>
                <c:pt idx="21875">
                  <c:v>82.019000000000005</c:v>
                </c:pt>
                <c:pt idx="21876">
                  <c:v>82.043999999999997</c:v>
                </c:pt>
                <c:pt idx="21877">
                  <c:v>82.019000000000005</c:v>
                </c:pt>
                <c:pt idx="21878">
                  <c:v>82.007000000000005</c:v>
                </c:pt>
                <c:pt idx="21879">
                  <c:v>82.031999999999996</c:v>
                </c:pt>
                <c:pt idx="21880">
                  <c:v>82.019000000000005</c:v>
                </c:pt>
                <c:pt idx="21881">
                  <c:v>82.043999999999997</c:v>
                </c:pt>
                <c:pt idx="21882">
                  <c:v>82.043999999999997</c:v>
                </c:pt>
                <c:pt idx="21883">
                  <c:v>82.055999999999997</c:v>
                </c:pt>
                <c:pt idx="21884">
                  <c:v>82.055999999999997</c:v>
                </c:pt>
                <c:pt idx="21885">
                  <c:v>82.067999999999998</c:v>
                </c:pt>
                <c:pt idx="21886">
                  <c:v>82.093000000000004</c:v>
                </c:pt>
                <c:pt idx="21887">
                  <c:v>82.055999999999997</c:v>
                </c:pt>
                <c:pt idx="21888">
                  <c:v>82.08</c:v>
                </c:pt>
                <c:pt idx="21889">
                  <c:v>82.08</c:v>
                </c:pt>
                <c:pt idx="21890">
                  <c:v>82.08</c:v>
                </c:pt>
                <c:pt idx="21891">
                  <c:v>82.043999999999997</c:v>
                </c:pt>
                <c:pt idx="21892">
                  <c:v>82.031999999999996</c:v>
                </c:pt>
                <c:pt idx="21893">
                  <c:v>82.019000000000005</c:v>
                </c:pt>
                <c:pt idx="21894">
                  <c:v>82.031999999999996</c:v>
                </c:pt>
                <c:pt idx="21895">
                  <c:v>82.007000000000005</c:v>
                </c:pt>
                <c:pt idx="21896">
                  <c:v>82.019000000000005</c:v>
                </c:pt>
                <c:pt idx="21897">
                  <c:v>82.031999999999996</c:v>
                </c:pt>
                <c:pt idx="21898">
                  <c:v>82.055999999999997</c:v>
                </c:pt>
                <c:pt idx="21899">
                  <c:v>82.08</c:v>
                </c:pt>
                <c:pt idx="21900">
                  <c:v>82.055999999999997</c:v>
                </c:pt>
                <c:pt idx="21901">
                  <c:v>82.093000000000004</c:v>
                </c:pt>
                <c:pt idx="21902">
                  <c:v>82.105000000000004</c:v>
                </c:pt>
                <c:pt idx="21903">
                  <c:v>82.117000000000004</c:v>
                </c:pt>
                <c:pt idx="21904">
                  <c:v>82.105000000000004</c:v>
                </c:pt>
                <c:pt idx="21905">
                  <c:v>82.117000000000004</c:v>
                </c:pt>
                <c:pt idx="21906">
                  <c:v>82.141000000000005</c:v>
                </c:pt>
                <c:pt idx="21907">
                  <c:v>82.153999999999996</c:v>
                </c:pt>
                <c:pt idx="21908">
                  <c:v>82.105000000000004</c:v>
                </c:pt>
                <c:pt idx="21909">
                  <c:v>82.129000000000005</c:v>
                </c:pt>
                <c:pt idx="21910">
                  <c:v>82.153999999999996</c:v>
                </c:pt>
                <c:pt idx="21911">
                  <c:v>82.141000000000005</c:v>
                </c:pt>
                <c:pt idx="21912">
                  <c:v>82.153999999999996</c:v>
                </c:pt>
                <c:pt idx="21913">
                  <c:v>82.141000000000005</c:v>
                </c:pt>
                <c:pt idx="21914">
                  <c:v>82.165999999999997</c:v>
                </c:pt>
                <c:pt idx="21915">
                  <c:v>82.141000000000005</c:v>
                </c:pt>
                <c:pt idx="21916">
                  <c:v>82.177999999999997</c:v>
                </c:pt>
                <c:pt idx="21917">
                  <c:v>82.177999999999997</c:v>
                </c:pt>
                <c:pt idx="21918">
                  <c:v>82.165999999999997</c:v>
                </c:pt>
                <c:pt idx="21919">
                  <c:v>82.129000000000005</c:v>
                </c:pt>
                <c:pt idx="21920">
                  <c:v>82.129000000000005</c:v>
                </c:pt>
                <c:pt idx="21921">
                  <c:v>82.105000000000004</c:v>
                </c:pt>
                <c:pt idx="21922">
                  <c:v>82.093000000000004</c:v>
                </c:pt>
                <c:pt idx="21923">
                  <c:v>82.043999999999997</c:v>
                </c:pt>
                <c:pt idx="21924">
                  <c:v>82.019000000000005</c:v>
                </c:pt>
                <c:pt idx="21925">
                  <c:v>82.007000000000005</c:v>
                </c:pt>
                <c:pt idx="21926">
                  <c:v>81.995000000000005</c:v>
                </c:pt>
                <c:pt idx="21927">
                  <c:v>81.91</c:v>
                </c:pt>
                <c:pt idx="21928">
                  <c:v>81.847999999999999</c:v>
                </c:pt>
                <c:pt idx="21929">
                  <c:v>81.835999999999999</c:v>
                </c:pt>
                <c:pt idx="21930">
                  <c:v>81.8</c:v>
                </c:pt>
                <c:pt idx="21931">
                  <c:v>81.787000000000006</c:v>
                </c:pt>
                <c:pt idx="21932">
                  <c:v>81.739000000000004</c:v>
                </c:pt>
                <c:pt idx="21933">
                  <c:v>81.739000000000004</c:v>
                </c:pt>
                <c:pt idx="21934">
                  <c:v>81.701999999999998</c:v>
                </c:pt>
                <c:pt idx="21935">
                  <c:v>81.665000000000006</c:v>
                </c:pt>
                <c:pt idx="21936">
                  <c:v>81.641000000000005</c:v>
                </c:pt>
                <c:pt idx="21937">
                  <c:v>81.629000000000005</c:v>
                </c:pt>
                <c:pt idx="21938">
                  <c:v>81.58</c:v>
                </c:pt>
                <c:pt idx="21939">
                  <c:v>81.555999999999997</c:v>
                </c:pt>
                <c:pt idx="21940">
                  <c:v>81.531000000000006</c:v>
                </c:pt>
                <c:pt idx="21941">
                  <c:v>81.507000000000005</c:v>
                </c:pt>
                <c:pt idx="21942">
                  <c:v>81.481999999999999</c:v>
                </c:pt>
                <c:pt idx="21943">
                  <c:v>81.481999999999999</c:v>
                </c:pt>
                <c:pt idx="21944">
                  <c:v>81.457999999999998</c:v>
                </c:pt>
                <c:pt idx="21945">
                  <c:v>81.457999999999998</c:v>
                </c:pt>
                <c:pt idx="21946">
                  <c:v>81.47</c:v>
                </c:pt>
                <c:pt idx="21947">
                  <c:v>81.481999999999999</c:v>
                </c:pt>
                <c:pt idx="21948">
                  <c:v>81.433000000000007</c:v>
                </c:pt>
                <c:pt idx="21949">
                  <c:v>81.445999999999998</c:v>
                </c:pt>
                <c:pt idx="21950">
                  <c:v>81.445999999999998</c:v>
                </c:pt>
                <c:pt idx="21951">
                  <c:v>81.457999999999998</c:v>
                </c:pt>
                <c:pt idx="21952">
                  <c:v>81.433000000000007</c:v>
                </c:pt>
                <c:pt idx="21953">
                  <c:v>81.457999999999998</c:v>
                </c:pt>
                <c:pt idx="21954">
                  <c:v>81.433000000000007</c:v>
                </c:pt>
                <c:pt idx="21955">
                  <c:v>81.409000000000006</c:v>
                </c:pt>
                <c:pt idx="21956">
                  <c:v>81.409000000000006</c:v>
                </c:pt>
                <c:pt idx="21957">
                  <c:v>81.397000000000006</c:v>
                </c:pt>
                <c:pt idx="21958">
                  <c:v>81.385000000000005</c:v>
                </c:pt>
                <c:pt idx="21959">
                  <c:v>81.409000000000006</c:v>
                </c:pt>
                <c:pt idx="21960">
                  <c:v>81.385000000000005</c:v>
                </c:pt>
                <c:pt idx="21961">
                  <c:v>81.385000000000005</c:v>
                </c:pt>
                <c:pt idx="21962">
                  <c:v>81.372</c:v>
                </c:pt>
                <c:pt idx="21963">
                  <c:v>81.385000000000005</c:v>
                </c:pt>
                <c:pt idx="21964">
                  <c:v>81.421000000000006</c:v>
                </c:pt>
                <c:pt idx="21965">
                  <c:v>81.409000000000006</c:v>
                </c:pt>
                <c:pt idx="21966">
                  <c:v>81.457999999999998</c:v>
                </c:pt>
                <c:pt idx="21967">
                  <c:v>81.445999999999998</c:v>
                </c:pt>
                <c:pt idx="21968">
                  <c:v>81.481999999999999</c:v>
                </c:pt>
                <c:pt idx="21969">
                  <c:v>81.494</c:v>
                </c:pt>
                <c:pt idx="21970">
                  <c:v>81.531000000000006</c:v>
                </c:pt>
                <c:pt idx="21971">
                  <c:v>81.555999999999997</c:v>
                </c:pt>
                <c:pt idx="21972">
                  <c:v>81.591999999999999</c:v>
                </c:pt>
                <c:pt idx="21973">
                  <c:v>81.591999999999999</c:v>
                </c:pt>
                <c:pt idx="21974">
                  <c:v>81.641000000000005</c:v>
                </c:pt>
                <c:pt idx="21975">
                  <c:v>81.677999999999997</c:v>
                </c:pt>
                <c:pt idx="21976">
                  <c:v>81.751000000000005</c:v>
                </c:pt>
                <c:pt idx="21977">
                  <c:v>81.775000000000006</c:v>
                </c:pt>
                <c:pt idx="21978">
                  <c:v>81.775000000000006</c:v>
                </c:pt>
                <c:pt idx="21979">
                  <c:v>81.847999999999999</c:v>
                </c:pt>
                <c:pt idx="21980">
                  <c:v>81.873000000000005</c:v>
                </c:pt>
                <c:pt idx="21981">
                  <c:v>81.921999999999997</c:v>
                </c:pt>
                <c:pt idx="21982">
                  <c:v>81.933999999999997</c:v>
                </c:pt>
                <c:pt idx="21983">
                  <c:v>81.995000000000005</c:v>
                </c:pt>
                <c:pt idx="21984">
                  <c:v>82.007000000000005</c:v>
                </c:pt>
                <c:pt idx="21985">
                  <c:v>82.031999999999996</c:v>
                </c:pt>
                <c:pt idx="21986">
                  <c:v>82.055999999999997</c:v>
                </c:pt>
                <c:pt idx="21987">
                  <c:v>82.043999999999997</c:v>
                </c:pt>
                <c:pt idx="21988">
                  <c:v>82.055999999999997</c:v>
                </c:pt>
                <c:pt idx="21989">
                  <c:v>82.08</c:v>
                </c:pt>
                <c:pt idx="21990">
                  <c:v>82.08</c:v>
                </c:pt>
                <c:pt idx="21991">
                  <c:v>82.08</c:v>
                </c:pt>
                <c:pt idx="21992">
                  <c:v>82.055999999999997</c:v>
                </c:pt>
                <c:pt idx="21993">
                  <c:v>82.067999999999998</c:v>
                </c:pt>
                <c:pt idx="21994">
                  <c:v>82.105000000000004</c:v>
                </c:pt>
                <c:pt idx="21995">
                  <c:v>82.129000000000005</c:v>
                </c:pt>
                <c:pt idx="21996">
                  <c:v>82.153999999999996</c:v>
                </c:pt>
                <c:pt idx="21997">
                  <c:v>82.165999999999997</c:v>
                </c:pt>
                <c:pt idx="21998">
                  <c:v>82.19</c:v>
                </c:pt>
                <c:pt idx="21999">
                  <c:v>82.215000000000003</c:v>
                </c:pt>
                <c:pt idx="22000">
                  <c:v>82.201999999999998</c:v>
                </c:pt>
                <c:pt idx="22001">
                  <c:v>82.239000000000004</c:v>
                </c:pt>
                <c:pt idx="22002">
                  <c:v>82.215000000000003</c:v>
                </c:pt>
                <c:pt idx="22003">
                  <c:v>82.239000000000004</c:v>
                </c:pt>
                <c:pt idx="22004">
                  <c:v>82.263999999999996</c:v>
                </c:pt>
                <c:pt idx="22005">
                  <c:v>82.311999999999998</c:v>
                </c:pt>
                <c:pt idx="22006">
                  <c:v>82.275999999999996</c:v>
                </c:pt>
                <c:pt idx="22007">
                  <c:v>82.251000000000005</c:v>
                </c:pt>
                <c:pt idx="22008">
                  <c:v>82.3</c:v>
                </c:pt>
                <c:pt idx="22009">
                  <c:v>82.287999999999997</c:v>
                </c:pt>
                <c:pt idx="22010">
                  <c:v>82.349000000000004</c:v>
                </c:pt>
                <c:pt idx="22011">
                  <c:v>82.349000000000004</c:v>
                </c:pt>
                <c:pt idx="22012">
                  <c:v>82.311999999999998</c:v>
                </c:pt>
                <c:pt idx="22013">
                  <c:v>82.373000000000005</c:v>
                </c:pt>
                <c:pt idx="22014">
                  <c:v>82.361000000000004</c:v>
                </c:pt>
                <c:pt idx="22015">
                  <c:v>82.361000000000004</c:v>
                </c:pt>
                <c:pt idx="22016">
                  <c:v>82.349000000000004</c:v>
                </c:pt>
                <c:pt idx="22017">
                  <c:v>82.349000000000004</c:v>
                </c:pt>
                <c:pt idx="22018">
                  <c:v>82.287999999999997</c:v>
                </c:pt>
                <c:pt idx="22019">
                  <c:v>82.287999999999997</c:v>
                </c:pt>
                <c:pt idx="22020">
                  <c:v>82.227000000000004</c:v>
                </c:pt>
                <c:pt idx="22021">
                  <c:v>82.19</c:v>
                </c:pt>
                <c:pt idx="22022">
                  <c:v>82.141000000000005</c:v>
                </c:pt>
                <c:pt idx="22023">
                  <c:v>82.117000000000004</c:v>
                </c:pt>
                <c:pt idx="22024">
                  <c:v>82.043999999999997</c:v>
                </c:pt>
                <c:pt idx="22025">
                  <c:v>82.043999999999997</c:v>
                </c:pt>
                <c:pt idx="22026">
                  <c:v>82.007000000000005</c:v>
                </c:pt>
                <c:pt idx="22027">
                  <c:v>81.957999999999998</c:v>
                </c:pt>
                <c:pt idx="22028">
                  <c:v>81.945999999999998</c:v>
                </c:pt>
                <c:pt idx="22029">
                  <c:v>81.957999999999998</c:v>
                </c:pt>
                <c:pt idx="22030">
                  <c:v>81.933999999999997</c:v>
                </c:pt>
                <c:pt idx="22031">
                  <c:v>81.933999999999997</c:v>
                </c:pt>
                <c:pt idx="22032">
                  <c:v>81.933999999999997</c:v>
                </c:pt>
                <c:pt idx="22033">
                  <c:v>81.933999999999997</c:v>
                </c:pt>
                <c:pt idx="22034">
                  <c:v>81.897000000000006</c:v>
                </c:pt>
                <c:pt idx="22035">
                  <c:v>81.897000000000006</c:v>
                </c:pt>
                <c:pt idx="22036">
                  <c:v>81.835999999999999</c:v>
                </c:pt>
                <c:pt idx="22037">
                  <c:v>81.823999999999998</c:v>
                </c:pt>
                <c:pt idx="22038">
                  <c:v>81.787000000000006</c:v>
                </c:pt>
                <c:pt idx="22039">
                  <c:v>81.775000000000006</c:v>
                </c:pt>
                <c:pt idx="22040">
                  <c:v>81.751000000000005</c:v>
                </c:pt>
                <c:pt idx="22041">
                  <c:v>81.739000000000004</c:v>
                </c:pt>
                <c:pt idx="22042">
                  <c:v>81.701999999999998</c:v>
                </c:pt>
                <c:pt idx="22043">
                  <c:v>81.725999999999999</c:v>
                </c:pt>
                <c:pt idx="22044">
                  <c:v>81.701999999999998</c:v>
                </c:pt>
                <c:pt idx="22045">
                  <c:v>81.713999999999999</c:v>
                </c:pt>
                <c:pt idx="22046">
                  <c:v>81.739000000000004</c:v>
                </c:pt>
                <c:pt idx="22047">
                  <c:v>81.763000000000005</c:v>
                </c:pt>
                <c:pt idx="22048">
                  <c:v>81.775000000000006</c:v>
                </c:pt>
                <c:pt idx="22049">
                  <c:v>81.763000000000005</c:v>
                </c:pt>
                <c:pt idx="22050">
                  <c:v>81.775000000000006</c:v>
                </c:pt>
                <c:pt idx="22051">
                  <c:v>81.751000000000005</c:v>
                </c:pt>
                <c:pt idx="22052">
                  <c:v>81.775000000000006</c:v>
                </c:pt>
                <c:pt idx="22053">
                  <c:v>81.751000000000005</c:v>
                </c:pt>
                <c:pt idx="22054">
                  <c:v>81.739000000000004</c:v>
                </c:pt>
                <c:pt idx="22055">
                  <c:v>81.677999999999997</c:v>
                </c:pt>
                <c:pt idx="22056">
                  <c:v>81.641000000000005</c:v>
                </c:pt>
                <c:pt idx="22057">
                  <c:v>81.69</c:v>
                </c:pt>
                <c:pt idx="22058">
                  <c:v>81.653000000000006</c:v>
                </c:pt>
                <c:pt idx="22059">
                  <c:v>81.665000000000006</c:v>
                </c:pt>
                <c:pt idx="22060">
                  <c:v>81.665000000000006</c:v>
                </c:pt>
                <c:pt idx="22061">
                  <c:v>81.641000000000005</c:v>
                </c:pt>
                <c:pt idx="22062">
                  <c:v>81.69</c:v>
                </c:pt>
                <c:pt idx="22063">
                  <c:v>81.665000000000006</c:v>
                </c:pt>
                <c:pt idx="22064">
                  <c:v>81.653000000000006</c:v>
                </c:pt>
                <c:pt idx="22065">
                  <c:v>81.725999999999999</c:v>
                </c:pt>
                <c:pt idx="22066">
                  <c:v>81.763000000000005</c:v>
                </c:pt>
                <c:pt idx="22067">
                  <c:v>81.775000000000006</c:v>
                </c:pt>
                <c:pt idx="22068">
                  <c:v>81.775000000000006</c:v>
                </c:pt>
                <c:pt idx="22069">
                  <c:v>81.775000000000006</c:v>
                </c:pt>
                <c:pt idx="22070">
                  <c:v>81.787000000000006</c:v>
                </c:pt>
                <c:pt idx="22071">
                  <c:v>81.811999999999998</c:v>
                </c:pt>
                <c:pt idx="22072">
                  <c:v>81.811999999999998</c:v>
                </c:pt>
                <c:pt idx="22073">
                  <c:v>81.861000000000004</c:v>
                </c:pt>
                <c:pt idx="22074">
                  <c:v>81.847999999999999</c:v>
                </c:pt>
                <c:pt idx="22075">
                  <c:v>81.861000000000004</c:v>
                </c:pt>
                <c:pt idx="22076">
                  <c:v>81.897000000000006</c:v>
                </c:pt>
                <c:pt idx="22077">
                  <c:v>81.921999999999997</c:v>
                </c:pt>
                <c:pt idx="22078">
                  <c:v>81.945999999999998</c:v>
                </c:pt>
                <c:pt idx="22079">
                  <c:v>81.995000000000005</c:v>
                </c:pt>
                <c:pt idx="22080">
                  <c:v>82.019000000000005</c:v>
                </c:pt>
                <c:pt idx="22081">
                  <c:v>82.043999999999997</c:v>
                </c:pt>
                <c:pt idx="22082">
                  <c:v>82.093000000000004</c:v>
                </c:pt>
                <c:pt idx="22083">
                  <c:v>82.117000000000004</c:v>
                </c:pt>
                <c:pt idx="22084">
                  <c:v>82.105000000000004</c:v>
                </c:pt>
                <c:pt idx="22085">
                  <c:v>82.129000000000005</c:v>
                </c:pt>
                <c:pt idx="22086">
                  <c:v>82.153999999999996</c:v>
                </c:pt>
                <c:pt idx="22087">
                  <c:v>82.117000000000004</c:v>
                </c:pt>
                <c:pt idx="22088">
                  <c:v>82.153999999999996</c:v>
                </c:pt>
                <c:pt idx="22089">
                  <c:v>82.117000000000004</c:v>
                </c:pt>
                <c:pt idx="22090">
                  <c:v>82.105000000000004</c:v>
                </c:pt>
                <c:pt idx="22091">
                  <c:v>82.105000000000004</c:v>
                </c:pt>
                <c:pt idx="22092">
                  <c:v>82.093000000000004</c:v>
                </c:pt>
                <c:pt idx="22093">
                  <c:v>82.105000000000004</c:v>
                </c:pt>
                <c:pt idx="22094">
                  <c:v>82.117000000000004</c:v>
                </c:pt>
                <c:pt idx="22095">
                  <c:v>82.141000000000005</c:v>
                </c:pt>
                <c:pt idx="22096">
                  <c:v>82.165999999999997</c:v>
                </c:pt>
                <c:pt idx="22097">
                  <c:v>82.165999999999997</c:v>
                </c:pt>
                <c:pt idx="22098">
                  <c:v>82.19</c:v>
                </c:pt>
                <c:pt idx="22099">
                  <c:v>82.239000000000004</c:v>
                </c:pt>
                <c:pt idx="22100">
                  <c:v>82.263999999999996</c:v>
                </c:pt>
                <c:pt idx="22101">
                  <c:v>82.3</c:v>
                </c:pt>
                <c:pt idx="22102">
                  <c:v>82.263999999999996</c:v>
                </c:pt>
                <c:pt idx="22103">
                  <c:v>82.263999999999996</c:v>
                </c:pt>
                <c:pt idx="22104">
                  <c:v>82.3</c:v>
                </c:pt>
                <c:pt idx="22105">
                  <c:v>82.263999999999996</c:v>
                </c:pt>
                <c:pt idx="22106">
                  <c:v>82.287999999999997</c:v>
                </c:pt>
                <c:pt idx="22107">
                  <c:v>82.287999999999997</c:v>
                </c:pt>
                <c:pt idx="22108">
                  <c:v>82.263999999999996</c:v>
                </c:pt>
                <c:pt idx="22109">
                  <c:v>82.287999999999997</c:v>
                </c:pt>
                <c:pt idx="22110">
                  <c:v>82.287999999999997</c:v>
                </c:pt>
                <c:pt idx="22111">
                  <c:v>82.239000000000004</c:v>
                </c:pt>
                <c:pt idx="22112">
                  <c:v>82.263999999999996</c:v>
                </c:pt>
                <c:pt idx="22113">
                  <c:v>82.251000000000005</c:v>
                </c:pt>
                <c:pt idx="22114">
                  <c:v>82.275999999999996</c:v>
                </c:pt>
                <c:pt idx="22115">
                  <c:v>82.287999999999997</c:v>
                </c:pt>
                <c:pt idx="22116">
                  <c:v>82.251000000000005</c:v>
                </c:pt>
                <c:pt idx="22117">
                  <c:v>82.251000000000005</c:v>
                </c:pt>
                <c:pt idx="22118">
                  <c:v>82.251000000000005</c:v>
                </c:pt>
                <c:pt idx="22119">
                  <c:v>82.251000000000005</c:v>
                </c:pt>
                <c:pt idx="22120">
                  <c:v>82.177999999999997</c:v>
                </c:pt>
                <c:pt idx="22121">
                  <c:v>82.177999999999997</c:v>
                </c:pt>
                <c:pt idx="22122">
                  <c:v>82.153999999999996</c:v>
                </c:pt>
                <c:pt idx="22123">
                  <c:v>82.117000000000004</c:v>
                </c:pt>
                <c:pt idx="22124">
                  <c:v>82.093000000000004</c:v>
                </c:pt>
                <c:pt idx="22125">
                  <c:v>82.08</c:v>
                </c:pt>
                <c:pt idx="22126">
                  <c:v>82.093000000000004</c:v>
                </c:pt>
                <c:pt idx="22127">
                  <c:v>82.08</c:v>
                </c:pt>
                <c:pt idx="22128">
                  <c:v>82.031999999999996</c:v>
                </c:pt>
                <c:pt idx="22129">
                  <c:v>82.043999999999997</c:v>
                </c:pt>
                <c:pt idx="22130">
                  <c:v>82.007000000000005</c:v>
                </c:pt>
                <c:pt idx="22131">
                  <c:v>82.019000000000005</c:v>
                </c:pt>
                <c:pt idx="22132">
                  <c:v>82.007000000000005</c:v>
                </c:pt>
                <c:pt idx="22133">
                  <c:v>81.983000000000004</c:v>
                </c:pt>
                <c:pt idx="22134">
                  <c:v>81.957999999999998</c:v>
                </c:pt>
                <c:pt idx="22135">
                  <c:v>81.971000000000004</c:v>
                </c:pt>
                <c:pt idx="22136">
                  <c:v>82.007000000000005</c:v>
                </c:pt>
                <c:pt idx="22137">
                  <c:v>81.971000000000004</c:v>
                </c:pt>
                <c:pt idx="22138">
                  <c:v>81.957999999999998</c:v>
                </c:pt>
                <c:pt idx="22139">
                  <c:v>81.921999999999997</c:v>
                </c:pt>
                <c:pt idx="22140">
                  <c:v>81.91</c:v>
                </c:pt>
                <c:pt idx="22141">
                  <c:v>81.897000000000006</c:v>
                </c:pt>
                <c:pt idx="22142">
                  <c:v>81.897000000000006</c:v>
                </c:pt>
                <c:pt idx="22143">
                  <c:v>81.897000000000006</c:v>
                </c:pt>
                <c:pt idx="22144">
                  <c:v>81.861000000000004</c:v>
                </c:pt>
                <c:pt idx="22145">
                  <c:v>81.861000000000004</c:v>
                </c:pt>
                <c:pt idx="22146">
                  <c:v>81.835999999999999</c:v>
                </c:pt>
                <c:pt idx="22147">
                  <c:v>81.847999999999999</c:v>
                </c:pt>
                <c:pt idx="22148">
                  <c:v>81.835999999999999</c:v>
                </c:pt>
                <c:pt idx="22149">
                  <c:v>81.823999999999998</c:v>
                </c:pt>
                <c:pt idx="22150">
                  <c:v>81.823999999999998</c:v>
                </c:pt>
                <c:pt idx="22151">
                  <c:v>81.835999999999999</c:v>
                </c:pt>
                <c:pt idx="22152">
                  <c:v>81.847999999999999</c:v>
                </c:pt>
                <c:pt idx="22153">
                  <c:v>81.811999999999998</c:v>
                </c:pt>
                <c:pt idx="22154">
                  <c:v>81.8</c:v>
                </c:pt>
                <c:pt idx="22155">
                  <c:v>81.811999999999998</c:v>
                </c:pt>
                <c:pt idx="22156">
                  <c:v>81.787000000000006</c:v>
                </c:pt>
                <c:pt idx="22157">
                  <c:v>81.787000000000006</c:v>
                </c:pt>
                <c:pt idx="22158">
                  <c:v>81.8</c:v>
                </c:pt>
                <c:pt idx="22159">
                  <c:v>81.775000000000006</c:v>
                </c:pt>
                <c:pt idx="22160">
                  <c:v>81.8</c:v>
                </c:pt>
                <c:pt idx="22161">
                  <c:v>81.787000000000006</c:v>
                </c:pt>
                <c:pt idx="22162">
                  <c:v>81.8</c:v>
                </c:pt>
                <c:pt idx="22163">
                  <c:v>81.835999999999999</c:v>
                </c:pt>
                <c:pt idx="22164">
                  <c:v>81.823999999999998</c:v>
                </c:pt>
                <c:pt idx="22165">
                  <c:v>81.823999999999998</c:v>
                </c:pt>
                <c:pt idx="22166">
                  <c:v>81.835999999999999</c:v>
                </c:pt>
                <c:pt idx="22167">
                  <c:v>81.873000000000005</c:v>
                </c:pt>
                <c:pt idx="22168">
                  <c:v>81.861000000000004</c:v>
                </c:pt>
                <c:pt idx="22169">
                  <c:v>81.897000000000006</c:v>
                </c:pt>
                <c:pt idx="22170">
                  <c:v>81.885000000000005</c:v>
                </c:pt>
                <c:pt idx="22171">
                  <c:v>81.91</c:v>
                </c:pt>
                <c:pt idx="22172">
                  <c:v>81.921999999999997</c:v>
                </c:pt>
                <c:pt idx="22173">
                  <c:v>81.933999999999997</c:v>
                </c:pt>
                <c:pt idx="22174">
                  <c:v>81.933999999999997</c:v>
                </c:pt>
                <c:pt idx="22175">
                  <c:v>81.957999999999998</c:v>
                </c:pt>
                <c:pt idx="22176">
                  <c:v>81.933999999999997</c:v>
                </c:pt>
                <c:pt idx="22177">
                  <c:v>81.957999999999998</c:v>
                </c:pt>
                <c:pt idx="22178">
                  <c:v>81.983000000000004</c:v>
                </c:pt>
                <c:pt idx="22179">
                  <c:v>82.019000000000005</c:v>
                </c:pt>
                <c:pt idx="22180">
                  <c:v>82.043999999999997</c:v>
                </c:pt>
                <c:pt idx="22181">
                  <c:v>82.067999999999998</c:v>
                </c:pt>
                <c:pt idx="22182">
                  <c:v>82.08</c:v>
                </c:pt>
                <c:pt idx="22183">
                  <c:v>82.055999999999997</c:v>
                </c:pt>
                <c:pt idx="22184">
                  <c:v>82.093000000000004</c:v>
                </c:pt>
                <c:pt idx="22185">
                  <c:v>82.093000000000004</c:v>
                </c:pt>
                <c:pt idx="22186">
                  <c:v>82.117000000000004</c:v>
                </c:pt>
                <c:pt idx="22187">
                  <c:v>82.129000000000005</c:v>
                </c:pt>
                <c:pt idx="22188">
                  <c:v>82.129000000000005</c:v>
                </c:pt>
                <c:pt idx="22189">
                  <c:v>82.153999999999996</c:v>
                </c:pt>
                <c:pt idx="22190">
                  <c:v>82.153999999999996</c:v>
                </c:pt>
                <c:pt idx="22191">
                  <c:v>82.141000000000005</c:v>
                </c:pt>
                <c:pt idx="22192">
                  <c:v>82.177999999999997</c:v>
                </c:pt>
                <c:pt idx="22193">
                  <c:v>82.19</c:v>
                </c:pt>
                <c:pt idx="22194">
                  <c:v>82.215000000000003</c:v>
                </c:pt>
                <c:pt idx="22195">
                  <c:v>82.201999999999998</c:v>
                </c:pt>
                <c:pt idx="22196">
                  <c:v>82.215000000000003</c:v>
                </c:pt>
                <c:pt idx="22197">
                  <c:v>82.227000000000004</c:v>
                </c:pt>
                <c:pt idx="22198">
                  <c:v>82.227000000000004</c:v>
                </c:pt>
                <c:pt idx="22199">
                  <c:v>82.263999999999996</c:v>
                </c:pt>
                <c:pt idx="22200">
                  <c:v>82.251000000000005</c:v>
                </c:pt>
                <c:pt idx="22201">
                  <c:v>82.263999999999996</c:v>
                </c:pt>
                <c:pt idx="22202">
                  <c:v>82.239000000000004</c:v>
                </c:pt>
                <c:pt idx="22203">
                  <c:v>82.275999999999996</c:v>
                </c:pt>
                <c:pt idx="22204">
                  <c:v>82.251000000000005</c:v>
                </c:pt>
                <c:pt idx="22205">
                  <c:v>82.239000000000004</c:v>
                </c:pt>
                <c:pt idx="22206">
                  <c:v>82.227000000000004</c:v>
                </c:pt>
                <c:pt idx="22207">
                  <c:v>82.251000000000005</c:v>
                </c:pt>
                <c:pt idx="22208">
                  <c:v>82.201999999999998</c:v>
                </c:pt>
                <c:pt idx="22209">
                  <c:v>82.215000000000003</c:v>
                </c:pt>
                <c:pt idx="22210">
                  <c:v>82.239000000000004</c:v>
                </c:pt>
                <c:pt idx="22211">
                  <c:v>82.227000000000004</c:v>
                </c:pt>
                <c:pt idx="22212">
                  <c:v>82.227000000000004</c:v>
                </c:pt>
                <c:pt idx="22213">
                  <c:v>82.227000000000004</c:v>
                </c:pt>
                <c:pt idx="22214">
                  <c:v>82.215000000000003</c:v>
                </c:pt>
                <c:pt idx="22215">
                  <c:v>82.227000000000004</c:v>
                </c:pt>
                <c:pt idx="22216">
                  <c:v>82.201999999999998</c:v>
                </c:pt>
                <c:pt idx="22217">
                  <c:v>82.201999999999998</c:v>
                </c:pt>
                <c:pt idx="22218">
                  <c:v>82.201999999999998</c:v>
                </c:pt>
                <c:pt idx="22219">
                  <c:v>82.201999999999998</c:v>
                </c:pt>
                <c:pt idx="22220">
                  <c:v>82.141000000000005</c:v>
                </c:pt>
                <c:pt idx="22221">
                  <c:v>82.153999999999996</c:v>
                </c:pt>
                <c:pt idx="22222">
                  <c:v>82.105000000000004</c:v>
                </c:pt>
                <c:pt idx="22223">
                  <c:v>82.117000000000004</c:v>
                </c:pt>
                <c:pt idx="22224">
                  <c:v>82.105000000000004</c:v>
                </c:pt>
                <c:pt idx="22225">
                  <c:v>82.105000000000004</c:v>
                </c:pt>
                <c:pt idx="22226">
                  <c:v>82.093000000000004</c:v>
                </c:pt>
                <c:pt idx="22227">
                  <c:v>82.055999999999997</c:v>
                </c:pt>
                <c:pt idx="22228">
                  <c:v>82.043999999999997</c:v>
                </c:pt>
                <c:pt idx="22229">
                  <c:v>82.055999999999997</c:v>
                </c:pt>
                <c:pt idx="22230">
                  <c:v>82.031999999999996</c:v>
                </c:pt>
                <c:pt idx="22231">
                  <c:v>82.043999999999997</c:v>
                </c:pt>
                <c:pt idx="22232">
                  <c:v>82.031999999999996</c:v>
                </c:pt>
                <c:pt idx="22233">
                  <c:v>82.031999999999996</c:v>
                </c:pt>
                <c:pt idx="22234">
                  <c:v>82.031999999999996</c:v>
                </c:pt>
                <c:pt idx="22235">
                  <c:v>82.007000000000005</c:v>
                </c:pt>
                <c:pt idx="22236">
                  <c:v>81.971000000000004</c:v>
                </c:pt>
                <c:pt idx="22237">
                  <c:v>81.957999999999998</c:v>
                </c:pt>
                <c:pt idx="22238">
                  <c:v>81.933999999999997</c:v>
                </c:pt>
                <c:pt idx="22239">
                  <c:v>81.933999999999997</c:v>
                </c:pt>
                <c:pt idx="22240">
                  <c:v>81.897000000000006</c:v>
                </c:pt>
                <c:pt idx="22241">
                  <c:v>81.885000000000005</c:v>
                </c:pt>
                <c:pt idx="22242">
                  <c:v>81.897000000000006</c:v>
                </c:pt>
                <c:pt idx="22243">
                  <c:v>81.873000000000005</c:v>
                </c:pt>
                <c:pt idx="22244">
                  <c:v>81.885000000000005</c:v>
                </c:pt>
                <c:pt idx="22245">
                  <c:v>81.847999999999999</c:v>
                </c:pt>
                <c:pt idx="22246">
                  <c:v>81.873000000000005</c:v>
                </c:pt>
                <c:pt idx="22247">
                  <c:v>81.897000000000006</c:v>
                </c:pt>
                <c:pt idx="22248">
                  <c:v>81.897000000000006</c:v>
                </c:pt>
                <c:pt idx="22249">
                  <c:v>81.897000000000006</c:v>
                </c:pt>
                <c:pt idx="22250">
                  <c:v>81.897000000000006</c:v>
                </c:pt>
                <c:pt idx="22251">
                  <c:v>81.885000000000005</c:v>
                </c:pt>
                <c:pt idx="22252">
                  <c:v>81.885000000000005</c:v>
                </c:pt>
                <c:pt idx="22253">
                  <c:v>81.861000000000004</c:v>
                </c:pt>
                <c:pt idx="22254">
                  <c:v>81.873000000000005</c:v>
                </c:pt>
                <c:pt idx="22255">
                  <c:v>81.847999999999999</c:v>
                </c:pt>
                <c:pt idx="22256">
                  <c:v>81.847999999999999</c:v>
                </c:pt>
                <c:pt idx="22257">
                  <c:v>81.873000000000005</c:v>
                </c:pt>
                <c:pt idx="22258">
                  <c:v>81.847999999999999</c:v>
                </c:pt>
                <c:pt idx="22259">
                  <c:v>81.847999999999999</c:v>
                </c:pt>
                <c:pt idx="22260">
                  <c:v>81.861000000000004</c:v>
                </c:pt>
                <c:pt idx="22261">
                  <c:v>81.873000000000005</c:v>
                </c:pt>
                <c:pt idx="22262">
                  <c:v>81.91</c:v>
                </c:pt>
                <c:pt idx="22263">
                  <c:v>81.897000000000006</c:v>
                </c:pt>
                <c:pt idx="22264">
                  <c:v>81.933999999999997</c:v>
                </c:pt>
                <c:pt idx="22265">
                  <c:v>81.91</c:v>
                </c:pt>
                <c:pt idx="22266">
                  <c:v>81.945999999999998</c:v>
                </c:pt>
                <c:pt idx="22267">
                  <c:v>81.933999999999997</c:v>
                </c:pt>
                <c:pt idx="22268">
                  <c:v>81.957999999999998</c:v>
                </c:pt>
                <c:pt idx="22269">
                  <c:v>81.957999999999998</c:v>
                </c:pt>
                <c:pt idx="22270">
                  <c:v>81.957999999999998</c:v>
                </c:pt>
                <c:pt idx="22271">
                  <c:v>81.957999999999998</c:v>
                </c:pt>
                <c:pt idx="22272">
                  <c:v>81.957999999999998</c:v>
                </c:pt>
                <c:pt idx="22273">
                  <c:v>81.921999999999997</c:v>
                </c:pt>
                <c:pt idx="22274">
                  <c:v>81.971000000000004</c:v>
                </c:pt>
                <c:pt idx="22275">
                  <c:v>81.957999999999998</c:v>
                </c:pt>
                <c:pt idx="22276">
                  <c:v>81.933999999999997</c:v>
                </c:pt>
                <c:pt idx="22277">
                  <c:v>82.007000000000005</c:v>
                </c:pt>
                <c:pt idx="22278">
                  <c:v>81.995000000000005</c:v>
                </c:pt>
                <c:pt idx="22279">
                  <c:v>81.983000000000004</c:v>
                </c:pt>
                <c:pt idx="22280">
                  <c:v>82.031999999999996</c:v>
                </c:pt>
                <c:pt idx="22281">
                  <c:v>82.043999999999997</c:v>
                </c:pt>
                <c:pt idx="22282">
                  <c:v>82.055999999999997</c:v>
                </c:pt>
                <c:pt idx="22283">
                  <c:v>82.08</c:v>
                </c:pt>
                <c:pt idx="22284">
                  <c:v>82.055999999999997</c:v>
                </c:pt>
                <c:pt idx="22285">
                  <c:v>82.093000000000004</c:v>
                </c:pt>
                <c:pt idx="22286">
                  <c:v>82.105000000000004</c:v>
                </c:pt>
                <c:pt idx="22287">
                  <c:v>82.067999999999998</c:v>
                </c:pt>
                <c:pt idx="22288">
                  <c:v>82.093000000000004</c:v>
                </c:pt>
                <c:pt idx="22289">
                  <c:v>82.093000000000004</c:v>
                </c:pt>
                <c:pt idx="22290">
                  <c:v>82.08</c:v>
                </c:pt>
                <c:pt idx="22291">
                  <c:v>82.08</c:v>
                </c:pt>
                <c:pt idx="22292">
                  <c:v>82.055999999999997</c:v>
                </c:pt>
                <c:pt idx="22293">
                  <c:v>82.093000000000004</c:v>
                </c:pt>
                <c:pt idx="22294">
                  <c:v>82.067999999999998</c:v>
                </c:pt>
                <c:pt idx="22295">
                  <c:v>82.093000000000004</c:v>
                </c:pt>
                <c:pt idx="22296">
                  <c:v>82.093000000000004</c:v>
                </c:pt>
                <c:pt idx="22297">
                  <c:v>82.117000000000004</c:v>
                </c:pt>
                <c:pt idx="22298">
                  <c:v>82.105000000000004</c:v>
                </c:pt>
                <c:pt idx="22299">
                  <c:v>82.08</c:v>
                </c:pt>
                <c:pt idx="22300">
                  <c:v>82.117000000000004</c:v>
                </c:pt>
                <c:pt idx="22301">
                  <c:v>82.117000000000004</c:v>
                </c:pt>
                <c:pt idx="22302">
                  <c:v>82.141000000000005</c:v>
                </c:pt>
                <c:pt idx="22303">
                  <c:v>82.117000000000004</c:v>
                </c:pt>
                <c:pt idx="22304">
                  <c:v>82.105000000000004</c:v>
                </c:pt>
                <c:pt idx="22305">
                  <c:v>82.117000000000004</c:v>
                </c:pt>
                <c:pt idx="22306">
                  <c:v>82.093000000000004</c:v>
                </c:pt>
                <c:pt idx="22307">
                  <c:v>82.105000000000004</c:v>
                </c:pt>
                <c:pt idx="22308">
                  <c:v>82.08</c:v>
                </c:pt>
                <c:pt idx="22309">
                  <c:v>82.08</c:v>
                </c:pt>
                <c:pt idx="22310">
                  <c:v>82.055999999999997</c:v>
                </c:pt>
                <c:pt idx="22311">
                  <c:v>82.055999999999997</c:v>
                </c:pt>
                <c:pt idx="22312">
                  <c:v>82.067999999999998</c:v>
                </c:pt>
                <c:pt idx="22313">
                  <c:v>82.055999999999997</c:v>
                </c:pt>
                <c:pt idx="22314">
                  <c:v>82.067999999999998</c:v>
                </c:pt>
                <c:pt idx="22315">
                  <c:v>82.031999999999996</c:v>
                </c:pt>
                <c:pt idx="22316">
                  <c:v>82.067999999999998</c:v>
                </c:pt>
                <c:pt idx="22317">
                  <c:v>82.043999999999997</c:v>
                </c:pt>
                <c:pt idx="22318">
                  <c:v>82.067999999999998</c:v>
                </c:pt>
                <c:pt idx="22319">
                  <c:v>82.031999999999996</c:v>
                </c:pt>
                <c:pt idx="22320">
                  <c:v>82.019000000000005</c:v>
                </c:pt>
                <c:pt idx="22321">
                  <c:v>82.031999999999996</c:v>
                </c:pt>
                <c:pt idx="22322">
                  <c:v>82.043999999999997</c:v>
                </c:pt>
                <c:pt idx="22323">
                  <c:v>82.019000000000005</c:v>
                </c:pt>
                <c:pt idx="22324">
                  <c:v>81.983000000000004</c:v>
                </c:pt>
                <c:pt idx="22325">
                  <c:v>81.995000000000005</c:v>
                </c:pt>
                <c:pt idx="22326">
                  <c:v>81.995000000000005</c:v>
                </c:pt>
                <c:pt idx="22327">
                  <c:v>81.957999999999998</c:v>
                </c:pt>
                <c:pt idx="22328">
                  <c:v>81.957999999999998</c:v>
                </c:pt>
                <c:pt idx="22329">
                  <c:v>81.921999999999997</c:v>
                </c:pt>
                <c:pt idx="22330">
                  <c:v>81.957999999999998</c:v>
                </c:pt>
                <c:pt idx="22331">
                  <c:v>81.933999999999997</c:v>
                </c:pt>
                <c:pt idx="22332">
                  <c:v>81.945999999999998</c:v>
                </c:pt>
                <c:pt idx="22333">
                  <c:v>81.921999999999997</c:v>
                </c:pt>
                <c:pt idx="22334">
                  <c:v>81.945999999999998</c:v>
                </c:pt>
                <c:pt idx="22335">
                  <c:v>81.945999999999998</c:v>
                </c:pt>
                <c:pt idx="22336">
                  <c:v>81.91</c:v>
                </c:pt>
                <c:pt idx="22337">
                  <c:v>81.873000000000005</c:v>
                </c:pt>
                <c:pt idx="22338">
                  <c:v>81.91</c:v>
                </c:pt>
                <c:pt idx="22339">
                  <c:v>81.897000000000006</c:v>
                </c:pt>
                <c:pt idx="22340">
                  <c:v>81.921999999999997</c:v>
                </c:pt>
                <c:pt idx="22341">
                  <c:v>81.897000000000006</c:v>
                </c:pt>
                <c:pt idx="22342">
                  <c:v>81.873000000000005</c:v>
                </c:pt>
                <c:pt idx="22343">
                  <c:v>81.873000000000005</c:v>
                </c:pt>
                <c:pt idx="22344">
                  <c:v>81.873000000000005</c:v>
                </c:pt>
                <c:pt idx="22345">
                  <c:v>81.835999999999999</c:v>
                </c:pt>
                <c:pt idx="22346">
                  <c:v>81.847999999999999</c:v>
                </c:pt>
                <c:pt idx="22347">
                  <c:v>81.861000000000004</c:v>
                </c:pt>
                <c:pt idx="22348">
                  <c:v>81.861000000000004</c:v>
                </c:pt>
                <c:pt idx="22349">
                  <c:v>81.861000000000004</c:v>
                </c:pt>
                <c:pt idx="22350">
                  <c:v>81.847999999999999</c:v>
                </c:pt>
                <c:pt idx="22351">
                  <c:v>81.823999999999998</c:v>
                </c:pt>
                <c:pt idx="22352">
                  <c:v>81.861000000000004</c:v>
                </c:pt>
                <c:pt idx="22353">
                  <c:v>81.861000000000004</c:v>
                </c:pt>
                <c:pt idx="22354">
                  <c:v>81.835999999999999</c:v>
                </c:pt>
                <c:pt idx="22355">
                  <c:v>81.811999999999998</c:v>
                </c:pt>
                <c:pt idx="22356">
                  <c:v>81.835999999999999</c:v>
                </c:pt>
                <c:pt idx="22357">
                  <c:v>81.811999999999998</c:v>
                </c:pt>
                <c:pt idx="22358">
                  <c:v>81.823999999999998</c:v>
                </c:pt>
                <c:pt idx="22359">
                  <c:v>81.835999999999999</c:v>
                </c:pt>
                <c:pt idx="22360">
                  <c:v>81.8</c:v>
                </c:pt>
                <c:pt idx="22361">
                  <c:v>81.835999999999999</c:v>
                </c:pt>
                <c:pt idx="22362">
                  <c:v>81.811999999999998</c:v>
                </c:pt>
                <c:pt idx="22363">
                  <c:v>81.8</c:v>
                </c:pt>
                <c:pt idx="22364">
                  <c:v>81.8</c:v>
                </c:pt>
                <c:pt idx="22365">
                  <c:v>81.823999999999998</c:v>
                </c:pt>
                <c:pt idx="22366">
                  <c:v>81.835999999999999</c:v>
                </c:pt>
                <c:pt idx="22367">
                  <c:v>81.847999999999999</c:v>
                </c:pt>
                <c:pt idx="22368">
                  <c:v>81.847999999999999</c:v>
                </c:pt>
                <c:pt idx="22369">
                  <c:v>81.823999999999998</c:v>
                </c:pt>
                <c:pt idx="22370">
                  <c:v>81.861000000000004</c:v>
                </c:pt>
                <c:pt idx="22371">
                  <c:v>81.835999999999999</c:v>
                </c:pt>
                <c:pt idx="22372">
                  <c:v>81.847999999999999</c:v>
                </c:pt>
                <c:pt idx="22373">
                  <c:v>81.861000000000004</c:v>
                </c:pt>
                <c:pt idx="22374">
                  <c:v>81.847999999999999</c:v>
                </c:pt>
                <c:pt idx="22375">
                  <c:v>81.835999999999999</c:v>
                </c:pt>
                <c:pt idx="22376">
                  <c:v>81.861000000000004</c:v>
                </c:pt>
                <c:pt idx="22377">
                  <c:v>81.873000000000005</c:v>
                </c:pt>
                <c:pt idx="22378">
                  <c:v>81.861000000000004</c:v>
                </c:pt>
                <c:pt idx="22379">
                  <c:v>81.847999999999999</c:v>
                </c:pt>
                <c:pt idx="22380">
                  <c:v>81.885000000000005</c:v>
                </c:pt>
                <c:pt idx="22381">
                  <c:v>81.861000000000004</c:v>
                </c:pt>
                <c:pt idx="22382">
                  <c:v>81.91</c:v>
                </c:pt>
                <c:pt idx="22383">
                  <c:v>81.885000000000005</c:v>
                </c:pt>
                <c:pt idx="22384">
                  <c:v>81.933999999999997</c:v>
                </c:pt>
                <c:pt idx="22385">
                  <c:v>81.921999999999997</c:v>
                </c:pt>
                <c:pt idx="22386">
                  <c:v>81.957999999999998</c:v>
                </c:pt>
                <c:pt idx="22387">
                  <c:v>81.957999999999998</c:v>
                </c:pt>
                <c:pt idx="22388">
                  <c:v>81.983000000000004</c:v>
                </c:pt>
                <c:pt idx="22389">
                  <c:v>82.007000000000005</c:v>
                </c:pt>
                <c:pt idx="22390">
                  <c:v>82.019000000000005</c:v>
                </c:pt>
                <c:pt idx="22391">
                  <c:v>82.031999999999996</c:v>
                </c:pt>
                <c:pt idx="22392">
                  <c:v>82.055999999999997</c:v>
                </c:pt>
                <c:pt idx="22393">
                  <c:v>82.08</c:v>
                </c:pt>
                <c:pt idx="22394">
                  <c:v>82.08</c:v>
                </c:pt>
                <c:pt idx="22395">
                  <c:v>82.093000000000004</c:v>
                </c:pt>
                <c:pt idx="22396">
                  <c:v>82.129000000000005</c:v>
                </c:pt>
                <c:pt idx="22397">
                  <c:v>82.129000000000005</c:v>
                </c:pt>
                <c:pt idx="22398">
                  <c:v>82.141000000000005</c:v>
                </c:pt>
                <c:pt idx="22399">
                  <c:v>82.153999999999996</c:v>
                </c:pt>
                <c:pt idx="22400">
                  <c:v>82.153999999999996</c:v>
                </c:pt>
                <c:pt idx="22401">
                  <c:v>82.153999999999996</c:v>
                </c:pt>
                <c:pt idx="22402">
                  <c:v>82.201999999999998</c:v>
                </c:pt>
                <c:pt idx="22403">
                  <c:v>82.215000000000003</c:v>
                </c:pt>
                <c:pt idx="22404">
                  <c:v>82.227000000000004</c:v>
                </c:pt>
                <c:pt idx="22405">
                  <c:v>82.215000000000003</c:v>
                </c:pt>
                <c:pt idx="22406">
                  <c:v>82.239000000000004</c:v>
                </c:pt>
                <c:pt idx="22407">
                  <c:v>82.227000000000004</c:v>
                </c:pt>
                <c:pt idx="22408">
                  <c:v>82.239000000000004</c:v>
                </c:pt>
                <c:pt idx="22409">
                  <c:v>82.263999999999996</c:v>
                </c:pt>
                <c:pt idx="22410">
                  <c:v>82.287999999999997</c:v>
                </c:pt>
                <c:pt idx="22411">
                  <c:v>82.287999999999997</c:v>
                </c:pt>
                <c:pt idx="22412">
                  <c:v>82.311999999999998</c:v>
                </c:pt>
                <c:pt idx="22413">
                  <c:v>82.311999999999998</c:v>
                </c:pt>
                <c:pt idx="22414">
                  <c:v>82.337000000000003</c:v>
                </c:pt>
                <c:pt idx="22415">
                  <c:v>82.337000000000003</c:v>
                </c:pt>
                <c:pt idx="22416">
                  <c:v>82.349000000000004</c:v>
                </c:pt>
                <c:pt idx="22417">
                  <c:v>82.349000000000004</c:v>
                </c:pt>
                <c:pt idx="22418">
                  <c:v>82.349000000000004</c:v>
                </c:pt>
                <c:pt idx="22419">
                  <c:v>82.349000000000004</c:v>
                </c:pt>
                <c:pt idx="22420">
                  <c:v>82.385999999999996</c:v>
                </c:pt>
                <c:pt idx="22421">
                  <c:v>82.397999999999996</c:v>
                </c:pt>
                <c:pt idx="22422">
                  <c:v>82.385999999999996</c:v>
                </c:pt>
                <c:pt idx="22423">
                  <c:v>82.397999999999996</c:v>
                </c:pt>
                <c:pt idx="22424">
                  <c:v>82.385999999999996</c:v>
                </c:pt>
                <c:pt idx="22425">
                  <c:v>82.397999999999996</c:v>
                </c:pt>
                <c:pt idx="22426">
                  <c:v>82.385999999999996</c:v>
                </c:pt>
                <c:pt idx="22427">
                  <c:v>82.373000000000005</c:v>
                </c:pt>
                <c:pt idx="22428">
                  <c:v>82.385999999999996</c:v>
                </c:pt>
                <c:pt idx="22429">
                  <c:v>82.397999999999996</c:v>
                </c:pt>
                <c:pt idx="22430">
                  <c:v>82.385999999999996</c:v>
                </c:pt>
                <c:pt idx="22431">
                  <c:v>82.385999999999996</c:v>
                </c:pt>
                <c:pt idx="22432">
                  <c:v>82.361000000000004</c:v>
                </c:pt>
                <c:pt idx="22433">
                  <c:v>82.349000000000004</c:v>
                </c:pt>
                <c:pt idx="22434">
                  <c:v>82.337000000000003</c:v>
                </c:pt>
                <c:pt idx="22435">
                  <c:v>82.311999999999998</c:v>
                </c:pt>
                <c:pt idx="22436">
                  <c:v>82.311999999999998</c:v>
                </c:pt>
                <c:pt idx="22437">
                  <c:v>82.287999999999997</c:v>
                </c:pt>
                <c:pt idx="22438">
                  <c:v>82.287999999999997</c:v>
                </c:pt>
                <c:pt idx="22439">
                  <c:v>82.275999999999996</c:v>
                </c:pt>
                <c:pt idx="22440">
                  <c:v>82.263999999999996</c:v>
                </c:pt>
                <c:pt idx="22441">
                  <c:v>82.263999999999996</c:v>
                </c:pt>
                <c:pt idx="22442">
                  <c:v>82.263999999999996</c:v>
                </c:pt>
                <c:pt idx="22443">
                  <c:v>82.19</c:v>
                </c:pt>
                <c:pt idx="22444">
                  <c:v>82.19</c:v>
                </c:pt>
                <c:pt idx="22445">
                  <c:v>82.177999999999997</c:v>
                </c:pt>
                <c:pt idx="22446">
                  <c:v>82.153999999999996</c:v>
                </c:pt>
                <c:pt idx="22447">
                  <c:v>82.141000000000005</c:v>
                </c:pt>
                <c:pt idx="22448">
                  <c:v>82.141000000000005</c:v>
                </c:pt>
                <c:pt idx="22449">
                  <c:v>82.117000000000004</c:v>
                </c:pt>
                <c:pt idx="22450">
                  <c:v>82.105000000000004</c:v>
                </c:pt>
                <c:pt idx="22451">
                  <c:v>82.105000000000004</c:v>
                </c:pt>
                <c:pt idx="22452">
                  <c:v>82.093000000000004</c:v>
                </c:pt>
                <c:pt idx="22453">
                  <c:v>82.043999999999997</c:v>
                </c:pt>
                <c:pt idx="22454">
                  <c:v>82.019000000000005</c:v>
                </c:pt>
                <c:pt idx="22455">
                  <c:v>82.055999999999997</c:v>
                </c:pt>
                <c:pt idx="22456">
                  <c:v>82.007000000000005</c:v>
                </c:pt>
                <c:pt idx="22457">
                  <c:v>82.031999999999996</c:v>
                </c:pt>
                <c:pt idx="22458">
                  <c:v>82.031999999999996</c:v>
                </c:pt>
                <c:pt idx="22459">
                  <c:v>82.007000000000005</c:v>
                </c:pt>
                <c:pt idx="22460">
                  <c:v>81.971000000000004</c:v>
                </c:pt>
                <c:pt idx="22461">
                  <c:v>82.007000000000005</c:v>
                </c:pt>
                <c:pt idx="22462">
                  <c:v>81.971000000000004</c:v>
                </c:pt>
                <c:pt idx="22463">
                  <c:v>81.957999999999998</c:v>
                </c:pt>
                <c:pt idx="22464">
                  <c:v>81.957999999999998</c:v>
                </c:pt>
                <c:pt idx="22465">
                  <c:v>81.933999999999997</c:v>
                </c:pt>
                <c:pt idx="22466">
                  <c:v>81.921999999999997</c:v>
                </c:pt>
                <c:pt idx="22467">
                  <c:v>81.921999999999997</c:v>
                </c:pt>
                <c:pt idx="22468">
                  <c:v>81.91</c:v>
                </c:pt>
                <c:pt idx="22469">
                  <c:v>81.91</c:v>
                </c:pt>
                <c:pt idx="22470">
                  <c:v>81.921999999999997</c:v>
                </c:pt>
                <c:pt idx="22471">
                  <c:v>81.897000000000006</c:v>
                </c:pt>
                <c:pt idx="22472">
                  <c:v>81.885000000000005</c:v>
                </c:pt>
                <c:pt idx="22473">
                  <c:v>81.885000000000005</c:v>
                </c:pt>
                <c:pt idx="22474">
                  <c:v>81.897000000000006</c:v>
                </c:pt>
                <c:pt idx="22475">
                  <c:v>81.897000000000006</c:v>
                </c:pt>
                <c:pt idx="22476">
                  <c:v>81.885000000000005</c:v>
                </c:pt>
                <c:pt idx="22477">
                  <c:v>81.885000000000005</c:v>
                </c:pt>
                <c:pt idx="22478">
                  <c:v>81.897000000000006</c:v>
                </c:pt>
                <c:pt idx="22479">
                  <c:v>81.897000000000006</c:v>
                </c:pt>
                <c:pt idx="22480">
                  <c:v>81.921999999999997</c:v>
                </c:pt>
                <c:pt idx="22481">
                  <c:v>81.921999999999997</c:v>
                </c:pt>
                <c:pt idx="22482">
                  <c:v>81.921999999999997</c:v>
                </c:pt>
                <c:pt idx="22483">
                  <c:v>81.971000000000004</c:v>
                </c:pt>
                <c:pt idx="22484">
                  <c:v>81.945999999999998</c:v>
                </c:pt>
                <c:pt idx="22485">
                  <c:v>81.971000000000004</c:v>
                </c:pt>
                <c:pt idx="22486">
                  <c:v>82.019000000000005</c:v>
                </c:pt>
                <c:pt idx="22487">
                  <c:v>82.007000000000005</c:v>
                </c:pt>
                <c:pt idx="22488">
                  <c:v>82.043999999999997</c:v>
                </c:pt>
                <c:pt idx="22489">
                  <c:v>82.043999999999997</c:v>
                </c:pt>
                <c:pt idx="22490">
                  <c:v>82.055999999999997</c:v>
                </c:pt>
                <c:pt idx="22491">
                  <c:v>82.08</c:v>
                </c:pt>
                <c:pt idx="22492">
                  <c:v>82.08</c:v>
                </c:pt>
                <c:pt idx="22493">
                  <c:v>82.105000000000004</c:v>
                </c:pt>
                <c:pt idx="22494">
                  <c:v>82.093000000000004</c:v>
                </c:pt>
                <c:pt idx="22495">
                  <c:v>82.093000000000004</c:v>
                </c:pt>
                <c:pt idx="22496">
                  <c:v>82.129000000000005</c:v>
                </c:pt>
                <c:pt idx="22497">
                  <c:v>82.141000000000005</c:v>
                </c:pt>
                <c:pt idx="22498">
                  <c:v>82.129000000000005</c:v>
                </c:pt>
                <c:pt idx="22499">
                  <c:v>82.177999999999997</c:v>
                </c:pt>
                <c:pt idx="22500">
                  <c:v>82.19</c:v>
                </c:pt>
                <c:pt idx="22501">
                  <c:v>82.201999999999998</c:v>
                </c:pt>
                <c:pt idx="22502">
                  <c:v>82.227000000000004</c:v>
                </c:pt>
                <c:pt idx="22503">
                  <c:v>82.239000000000004</c:v>
                </c:pt>
                <c:pt idx="22504">
                  <c:v>82.275999999999996</c:v>
                </c:pt>
                <c:pt idx="22505">
                  <c:v>82.3</c:v>
                </c:pt>
                <c:pt idx="22506">
                  <c:v>82.337000000000003</c:v>
                </c:pt>
                <c:pt idx="22507">
                  <c:v>82.349000000000004</c:v>
                </c:pt>
                <c:pt idx="22508">
                  <c:v>82.325000000000003</c:v>
                </c:pt>
                <c:pt idx="22509">
                  <c:v>82.337000000000003</c:v>
                </c:pt>
                <c:pt idx="22510">
                  <c:v>82.361000000000004</c:v>
                </c:pt>
                <c:pt idx="22511">
                  <c:v>82.325000000000003</c:v>
                </c:pt>
                <c:pt idx="22512">
                  <c:v>82.349000000000004</c:v>
                </c:pt>
                <c:pt idx="22513">
                  <c:v>82.397999999999996</c:v>
                </c:pt>
                <c:pt idx="22514">
                  <c:v>82.337000000000003</c:v>
                </c:pt>
                <c:pt idx="22515">
                  <c:v>82.361000000000004</c:v>
                </c:pt>
                <c:pt idx="22516">
                  <c:v>82.361000000000004</c:v>
                </c:pt>
                <c:pt idx="22517">
                  <c:v>82.397999999999996</c:v>
                </c:pt>
                <c:pt idx="22518">
                  <c:v>82.41</c:v>
                </c:pt>
                <c:pt idx="22519">
                  <c:v>82.433999999999997</c:v>
                </c:pt>
                <c:pt idx="22520">
                  <c:v>82.459000000000003</c:v>
                </c:pt>
                <c:pt idx="22521">
                  <c:v>82.483000000000004</c:v>
                </c:pt>
                <c:pt idx="22522">
                  <c:v>82.459000000000003</c:v>
                </c:pt>
                <c:pt idx="22523">
                  <c:v>82.483000000000004</c:v>
                </c:pt>
                <c:pt idx="22524">
                  <c:v>82.447000000000003</c:v>
                </c:pt>
                <c:pt idx="22525">
                  <c:v>82.41</c:v>
                </c:pt>
                <c:pt idx="22526">
                  <c:v>82.433999999999997</c:v>
                </c:pt>
                <c:pt idx="22527">
                  <c:v>82.41</c:v>
                </c:pt>
                <c:pt idx="22528">
                  <c:v>82.433999999999997</c:v>
                </c:pt>
                <c:pt idx="22529">
                  <c:v>82.421999999999997</c:v>
                </c:pt>
                <c:pt idx="22530">
                  <c:v>82.385999999999996</c:v>
                </c:pt>
                <c:pt idx="22531">
                  <c:v>82.373000000000005</c:v>
                </c:pt>
                <c:pt idx="22532">
                  <c:v>82.361000000000004</c:v>
                </c:pt>
                <c:pt idx="22533">
                  <c:v>82.385999999999996</c:v>
                </c:pt>
                <c:pt idx="22534">
                  <c:v>82.349000000000004</c:v>
                </c:pt>
                <c:pt idx="22535">
                  <c:v>82.361000000000004</c:v>
                </c:pt>
                <c:pt idx="22536">
                  <c:v>82.361000000000004</c:v>
                </c:pt>
                <c:pt idx="22537">
                  <c:v>82.385999999999996</c:v>
                </c:pt>
                <c:pt idx="22538">
                  <c:v>82.385999999999996</c:v>
                </c:pt>
                <c:pt idx="22539">
                  <c:v>82.361000000000004</c:v>
                </c:pt>
                <c:pt idx="22540">
                  <c:v>82.385999999999996</c:v>
                </c:pt>
                <c:pt idx="22541">
                  <c:v>82.325000000000003</c:v>
                </c:pt>
                <c:pt idx="22542">
                  <c:v>82.337000000000003</c:v>
                </c:pt>
                <c:pt idx="22543">
                  <c:v>82.287999999999997</c:v>
                </c:pt>
                <c:pt idx="22544">
                  <c:v>82.251000000000005</c:v>
                </c:pt>
                <c:pt idx="22545">
                  <c:v>82.227000000000004</c:v>
                </c:pt>
                <c:pt idx="22546">
                  <c:v>82.153999999999996</c:v>
                </c:pt>
                <c:pt idx="22547">
                  <c:v>82.153999999999996</c:v>
                </c:pt>
                <c:pt idx="22548">
                  <c:v>82.177999999999997</c:v>
                </c:pt>
                <c:pt idx="22549">
                  <c:v>82.165999999999997</c:v>
                </c:pt>
                <c:pt idx="22550">
                  <c:v>82.177999999999997</c:v>
                </c:pt>
                <c:pt idx="22551">
                  <c:v>82.165999999999997</c:v>
                </c:pt>
                <c:pt idx="22552">
                  <c:v>82.165999999999997</c:v>
                </c:pt>
                <c:pt idx="22553">
                  <c:v>82.141000000000005</c:v>
                </c:pt>
                <c:pt idx="22554">
                  <c:v>82.141000000000005</c:v>
                </c:pt>
                <c:pt idx="22555">
                  <c:v>82.141000000000005</c:v>
                </c:pt>
                <c:pt idx="22556">
                  <c:v>82.153999999999996</c:v>
                </c:pt>
                <c:pt idx="22557">
                  <c:v>82.117000000000004</c:v>
                </c:pt>
                <c:pt idx="22558">
                  <c:v>82.105000000000004</c:v>
                </c:pt>
                <c:pt idx="22559">
                  <c:v>82.067999999999998</c:v>
                </c:pt>
                <c:pt idx="22560">
                  <c:v>82.055999999999997</c:v>
                </c:pt>
                <c:pt idx="22561">
                  <c:v>82.007000000000005</c:v>
                </c:pt>
                <c:pt idx="22562">
                  <c:v>82.019000000000005</c:v>
                </c:pt>
                <c:pt idx="22563">
                  <c:v>81.945999999999998</c:v>
                </c:pt>
                <c:pt idx="22564">
                  <c:v>81.933999999999997</c:v>
                </c:pt>
                <c:pt idx="22565">
                  <c:v>81.933999999999997</c:v>
                </c:pt>
                <c:pt idx="22566">
                  <c:v>81.91</c:v>
                </c:pt>
                <c:pt idx="22567">
                  <c:v>81.921999999999997</c:v>
                </c:pt>
                <c:pt idx="22568">
                  <c:v>81.933999999999997</c:v>
                </c:pt>
                <c:pt idx="22569">
                  <c:v>81.983000000000004</c:v>
                </c:pt>
                <c:pt idx="22570">
                  <c:v>81.995000000000005</c:v>
                </c:pt>
                <c:pt idx="22571">
                  <c:v>82.007000000000005</c:v>
                </c:pt>
                <c:pt idx="22572">
                  <c:v>82.055999999999997</c:v>
                </c:pt>
                <c:pt idx="22573">
                  <c:v>82.007000000000005</c:v>
                </c:pt>
                <c:pt idx="22574">
                  <c:v>81.983000000000004</c:v>
                </c:pt>
                <c:pt idx="22575">
                  <c:v>82.007000000000005</c:v>
                </c:pt>
                <c:pt idx="22576">
                  <c:v>81.945999999999998</c:v>
                </c:pt>
                <c:pt idx="22577">
                  <c:v>81.957999999999998</c:v>
                </c:pt>
                <c:pt idx="22578">
                  <c:v>81.945999999999998</c:v>
                </c:pt>
                <c:pt idx="22579">
                  <c:v>81.957999999999998</c:v>
                </c:pt>
                <c:pt idx="22580">
                  <c:v>81.921999999999997</c:v>
                </c:pt>
                <c:pt idx="22581">
                  <c:v>81.885000000000005</c:v>
                </c:pt>
                <c:pt idx="22582">
                  <c:v>81.873000000000005</c:v>
                </c:pt>
                <c:pt idx="22583">
                  <c:v>81.921999999999997</c:v>
                </c:pt>
                <c:pt idx="22584">
                  <c:v>81.921999999999997</c:v>
                </c:pt>
                <c:pt idx="22585">
                  <c:v>81.945999999999998</c:v>
                </c:pt>
                <c:pt idx="22586">
                  <c:v>81.983000000000004</c:v>
                </c:pt>
                <c:pt idx="22587">
                  <c:v>82.007000000000005</c:v>
                </c:pt>
                <c:pt idx="22588">
                  <c:v>82.067999999999998</c:v>
                </c:pt>
                <c:pt idx="22589">
                  <c:v>82.08</c:v>
                </c:pt>
                <c:pt idx="22590">
                  <c:v>82.08</c:v>
                </c:pt>
                <c:pt idx="22591">
                  <c:v>82.117000000000004</c:v>
                </c:pt>
                <c:pt idx="22592">
                  <c:v>82.117000000000004</c:v>
                </c:pt>
                <c:pt idx="22593">
                  <c:v>82.067999999999998</c:v>
                </c:pt>
                <c:pt idx="22594">
                  <c:v>82.105000000000004</c:v>
                </c:pt>
                <c:pt idx="22595">
                  <c:v>82.067999999999998</c:v>
                </c:pt>
                <c:pt idx="22596">
                  <c:v>82.067999999999998</c:v>
                </c:pt>
                <c:pt idx="22597">
                  <c:v>82.031999999999996</c:v>
                </c:pt>
                <c:pt idx="22598">
                  <c:v>82.067999999999998</c:v>
                </c:pt>
                <c:pt idx="22599">
                  <c:v>82.055999999999997</c:v>
                </c:pt>
                <c:pt idx="22600">
                  <c:v>82.105000000000004</c:v>
                </c:pt>
                <c:pt idx="22601">
                  <c:v>82.117000000000004</c:v>
                </c:pt>
                <c:pt idx="22602">
                  <c:v>82.141000000000005</c:v>
                </c:pt>
                <c:pt idx="22603">
                  <c:v>82.177999999999997</c:v>
                </c:pt>
                <c:pt idx="22604">
                  <c:v>82.215000000000003</c:v>
                </c:pt>
                <c:pt idx="22605">
                  <c:v>82.201999999999998</c:v>
                </c:pt>
                <c:pt idx="22606">
                  <c:v>82.251000000000005</c:v>
                </c:pt>
                <c:pt idx="22607">
                  <c:v>82.287999999999997</c:v>
                </c:pt>
                <c:pt idx="22608">
                  <c:v>82.287999999999997</c:v>
                </c:pt>
                <c:pt idx="22609">
                  <c:v>82.337000000000003</c:v>
                </c:pt>
                <c:pt idx="22610">
                  <c:v>82.287999999999997</c:v>
                </c:pt>
                <c:pt idx="22611">
                  <c:v>82.263999999999996</c:v>
                </c:pt>
                <c:pt idx="22612">
                  <c:v>82.239000000000004</c:v>
                </c:pt>
                <c:pt idx="22613">
                  <c:v>82.251000000000005</c:v>
                </c:pt>
                <c:pt idx="22614">
                  <c:v>82.215000000000003</c:v>
                </c:pt>
                <c:pt idx="22615">
                  <c:v>82.239000000000004</c:v>
                </c:pt>
                <c:pt idx="22616">
                  <c:v>82.239000000000004</c:v>
                </c:pt>
                <c:pt idx="22617">
                  <c:v>82.263999999999996</c:v>
                </c:pt>
                <c:pt idx="22618">
                  <c:v>82.287999999999997</c:v>
                </c:pt>
                <c:pt idx="22619">
                  <c:v>82.311999999999998</c:v>
                </c:pt>
                <c:pt idx="22620">
                  <c:v>82.311999999999998</c:v>
                </c:pt>
                <c:pt idx="22621">
                  <c:v>82.373000000000005</c:v>
                </c:pt>
                <c:pt idx="22622">
                  <c:v>82.385999999999996</c:v>
                </c:pt>
                <c:pt idx="22623">
                  <c:v>82.421999999999997</c:v>
                </c:pt>
                <c:pt idx="22624">
                  <c:v>82.433999999999997</c:v>
                </c:pt>
                <c:pt idx="22625">
                  <c:v>82.41</c:v>
                </c:pt>
                <c:pt idx="22626">
                  <c:v>82.421999999999997</c:v>
                </c:pt>
                <c:pt idx="22627">
                  <c:v>82.421999999999997</c:v>
                </c:pt>
                <c:pt idx="22628">
                  <c:v>82.397999999999996</c:v>
                </c:pt>
                <c:pt idx="22629">
                  <c:v>82.349000000000004</c:v>
                </c:pt>
                <c:pt idx="22630">
                  <c:v>82.325000000000003</c:v>
                </c:pt>
                <c:pt idx="22631">
                  <c:v>82.3</c:v>
                </c:pt>
                <c:pt idx="22632">
                  <c:v>82.287999999999997</c:v>
                </c:pt>
                <c:pt idx="22633">
                  <c:v>82.275999999999996</c:v>
                </c:pt>
                <c:pt idx="22634">
                  <c:v>82.239000000000004</c:v>
                </c:pt>
                <c:pt idx="22635">
                  <c:v>82.251000000000005</c:v>
                </c:pt>
                <c:pt idx="22636">
                  <c:v>82.239000000000004</c:v>
                </c:pt>
                <c:pt idx="22637">
                  <c:v>82.263999999999996</c:v>
                </c:pt>
                <c:pt idx="22638">
                  <c:v>82.287999999999997</c:v>
                </c:pt>
                <c:pt idx="22639">
                  <c:v>82.263999999999996</c:v>
                </c:pt>
                <c:pt idx="22640">
                  <c:v>82.287999999999997</c:v>
                </c:pt>
                <c:pt idx="22641">
                  <c:v>82.275999999999996</c:v>
                </c:pt>
                <c:pt idx="22642">
                  <c:v>82.287999999999997</c:v>
                </c:pt>
                <c:pt idx="22643">
                  <c:v>82.263999999999996</c:v>
                </c:pt>
                <c:pt idx="22644">
                  <c:v>82.251000000000005</c:v>
                </c:pt>
                <c:pt idx="22645">
                  <c:v>82.251000000000005</c:v>
                </c:pt>
                <c:pt idx="22646">
                  <c:v>82.215000000000003</c:v>
                </c:pt>
                <c:pt idx="22647">
                  <c:v>82.153999999999996</c:v>
                </c:pt>
                <c:pt idx="22648">
                  <c:v>82.141000000000005</c:v>
                </c:pt>
                <c:pt idx="22649">
                  <c:v>82.129000000000005</c:v>
                </c:pt>
                <c:pt idx="22650">
                  <c:v>82.067999999999998</c:v>
                </c:pt>
                <c:pt idx="22651">
                  <c:v>82.08</c:v>
                </c:pt>
                <c:pt idx="22652">
                  <c:v>82.067999999999998</c:v>
                </c:pt>
                <c:pt idx="22653">
                  <c:v>82.055999999999997</c:v>
                </c:pt>
                <c:pt idx="22654">
                  <c:v>82.093000000000004</c:v>
                </c:pt>
                <c:pt idx="22655">
                  <c:v>82.08</c:v>
                </c:pt>
                <c:pt idx="22656">
                  <c:v>82.105000000000004</c:v>
                </c:pt>
                <c:pt idx="22657">
                  <c:v>82.129000000000005</c:v>
                </c:pt>
                <c:pt idx="22658">
                  <c:v>82.105000000000004</c:v>
                </c:pt>
                <c:pt idx="22659">
                  <c:v>82.105000000000004</c:v>
                </c:pt>
                <c:pt idx="22660">
                  <c:v>82.093000000000004</c:v>
                </c:pt>
                <c:pt idx="22661">
                  <c:v>82.105000000000004</c:v>
                </c:pt>
                <c:pt idx="22662">
                  <c:v>82.067999999999998</c:v>
                </c:pt>
                <c:pt idx="22663">
                  <c:v>82.043999999999997</c:v>
                </c:pt>
                <c:pt idx="22664">
                  <c:v>82.019000000000005</c:v>
                </c:pt>
                <c:pt idx="22665">
                  <c:v>81.957999999999998</c:v>
                </c:pt>
                <c:pt idx="22666">
                  <c:v>81.945999999999998</c:v>
                </c:pt>
                <c:pt idx="22667">
                  <c:v>81.91</c:v>
                </c:pt>
                <c:pt idx="22668">
                  <c:v>81.873000000000005</c:v>
                </c:pt>
                <c:pt idx="22669">
                  <c:v>81.885000000000005</c:v>
                </c:pt>
                <c:pt idx="22670">
                  <c:v>81.885000000000005</c:v>
                </c:pt>
                <c:pt idx="22671">
                  <c:v>81.873000000000005</c:v>
                </c:pt>
                <c:pt idx="22672">
                  <c:v>81.921999999999997</c:v>
                </c:pt>
                <c:pt idx="22673">
                  <c:v>81.885000000000005</c:v>
                </c:pt>
                <c:pt idx="22674">
                  <c:v>81.91</c:v>
                </c:pt>
                <c:pt idx="22675">
                  <c:v>81.91</c:v>
                </c:pt>
                <c:pt idx="22676">
                  <c:v>81.933999999999997</c:v>
                </c:pt>
                <c:pt idx="22677">
                  <c:v>81.91</c:v>
                </c:pt>
                <c:pt idx="22678">
                  <c:v>81.921999999999997</c:v>
                </c:pt>
                <c:pt idx="22679">
                  <c:v>81.91</c:v>
                </c:pt>
                <c:pt idx="22680">
                  <c:v>81.897000000000006</c:v>
                </c:pt>
                <c:pt idx="22681">
                  <c:v>81.823999999999998</c:v>
                </c:pt>
                <c:pt idx="22682">
                  <c:v>81.847999999999999</c:v>
                </c:pt>
                <c:pt idx="22683">
                  <c:v>81.835999999999999</c:v>
                </c:pt>
                <c:pt idx="22684">
                  <c:v>81.823999999999998</c:v>
                </c:pt>
                <c:pt idx="22685">
                  <c:v>81.847999999999999</c:v>
                </c:pt>
                <c:pt idx="22686">
                  <c:v>81.823999999999998</c:v>
                </c:pt>
                <c:pt idx="22687">
                  <c:v>81.835999999999999</c:v>
                </c:pt>
                <c:pt idx="22688">
                  <c:v>81.861000000000004</c:v>
                </c:pt>
                <c:pt idx="22689">
                  <c:v>81.885000000000005</c:v>
                </c:pt>
                <c:pt idx="22690">
                  <c:v>81.921999999999997</c:v>
                </c:pt>
                <c:pt idx="22691">
                  <c:v>81.945999999999998</c:v>
                </c:pt>
                <c:pt idx="22692">
                  <c:v>81.933999999999997</c:v>
                </c:pt>
                <c:pt idx="22693">
                  <c:v>81.995000000000005</c:v>
                </c:pt>
                <c:pt idx="22694">
                  <c:v>82.007000000000005</c:v>
                </c:pt>
                <c:pt idx="22695">
                  <c:v>82.007000000000005</c:v>
                </c:pt>
                <c:pt idx="22696">
                  <c:v>82.019000000000005</c:v>
                </c:pt>
                <c:pt idx="22697">
                  <c:v>81.995000000000005</c:v>
                </c:pt>
                <c:pt idx="22698">
                  <c:v>81.983000000000004</c:v>
                </c:pt>
                <c:pt idx="22699">
                  <c:v>81.957999999999998</c:v>
                </c:pt>
                <c:pt idx="22700">
                  <c:v>81.945999999999998</c:v>
                </c:pt>
                <c:pt idx="22701">
                  <c:v>81.957999999999998</c:v>
                </c:pt>
                <c:pt idx="22702">
                  <c:v>81.957999999999998</c:v>
                </c:pt>
                <c:pt idx="22703">
                  <c:v>81.957999999999998</c:v>
                </c:pt>
                <c:pt idx="22704">
                  <c:v>81.971000000000004</c:v>
                </c:pt>
                <c:pt idx="22705">
                  <c:v>82.007000000000005</c:v>
                </c:pt>
                <c:pt idx="22706">
                  <c:v>82.007000000000005</c:v>
                </c:pt>
                <c:pt idx="22707">
                  <c:v>82.031999999999996</c:v>
                </c:pt>
                <c:pt idx="22708">
                  <c:v>82.093000000000004</c:v>
                </c:pt>
                <c:pt idx="22709">
                  <c:v>82.093000000000004</c:v>
                </c:pt>
                <c:pt idx="22710">
                  <c:v>82.129000000000005</c:v>
                </c:pt>
                <c:pt idx="22711">
                  <c:v>82.165999999999997</c:v>
                </c:pt>
                <c:pt idx="22712">
                  <c:v>82.153999999999996</c:v>
                </c:pt>
                <c:pt idx="22713">
                  <c:v>82.165999999999997</c:v>
                </c:pt>
                <c:pt idx="22714">
                  <c:v>82.165999999999997</c:v>
                </c:pt>
                <c:pt idx="22715">
                  <c:v>82.177999999999997</c:v>
                </c:pt>
                <c:pt idx="22716">
                  <c:v>82.177999999999997</c:v>
                </c:pt>
                <c:pt idx="22717">
                  <c:v>82.165999999999997</c:v>
                </c:pt>
                <c:pt idx="22718">
                  <c:v>82.177999999999997</c:v>
                </c:pt>
                <c:pt idx="22719">
                  <c:v>82.19</c:v>
                </c:pt>
                <c:pt idx="22720">
                  <c:v>82.165999999999997</c:v>
                </c:pt>
                <c:pt idx="22721">
                  <c:v>82.19</c:v>
                </c:pt>
                <c:pt idx="22722">
                  <c:v>82.215000000000003</c:v>
                </c:pt>
                <c:pt idx="22723">
                  <c:v>82.215000000000003</c:v>
                </c:pt>
                <c:pt idx="22724">
                  <c:v>82.239000000000004</c:v>
                </c:pt>
                <c:pt idx="22725">
                  <c:v>82.275999999999996</c:v>
                </c:pt>
                <c:pt idx="22726">
                  <c:v>82.287999999999997</c:v>
                </c:pt>
                <c:pt idx="22727">
                  <c:v>82.3</c:v>
                </c:pt>
                <c:pt idx="22728">
                  <c:v>82.3</c:v>
                </c:pt>
                <c:pt idx="22729">
                  <c:v>82.287999999999997</c:v>
                </c:pt>
                <c:pt idx="22730">
                  <c:v>82.275999999999996</c:v>
                </c:pt>
                <c:pt idx="22731">
                  <c:v>82.227000000000004</c:v>
                </c:pt>
                <c:pt idx="22732">
                  <c:v>82.227000000000004</c:v>
                </c:pt>
                <c:pt idx="22733">
                  <c:v>82.177999999999997</c:v>
                </c:pt>
                <c:pt idx="22734">
                  <c:v>82.129000000000005</c:v>
                </c:pt>
                <c:pt idx="22735">
                  <c:v>82.117000000000004</c:v>
                </c:pt>
                <c:pt idx="22736">
                  <c:v>82.08</c:v>
                </c:pt>
                <c:pt idx="22737">
                  <c:v>82.067999999999998</c:v>
                </c:pt>
                <c:pt idx="22738">
                  <c:v>82.055999999999997</c:v>
                </c:pt>
                <c:pt idx="22739">
                  <c:v>82.067999999999998</c:v>
                </c:pt>
                <c:pt idx="22740">
                  <c:v>82.031999999999996</c:v>
                </c:pt>
                <c:pt idx="22741">
                  <c:v>82.043999999999997</c:v>
                </c:pt>
                <c:pt idx="22742">
                  <c:v>82.055999999999997</c:v>
                </c:pt>
                <c:pt idx="22743">
                  <c:v>82.067999999999998</c:v>
                </c:pt>
                <c:pt idx="22744">
                  <c:v>82.08</c:v>
                </c:pt>
                <c:pt idx="22745">
                  <c:v>82.055999999999997</c:v>
                </c:pt>
                <c:pt idx="22746">
                  <c:v>82.043999999999997</c:v>
                </c:pt>
                <c:pt idx="22747">
                  <c:v>82.019000000000005</c:v>
                </c:pt>
                <c:pt idx="22748">
                  <c:v>81.983000000000004</c:v>
                </c:pt>
                <c:pt idx="22749">
                  <c:v>81.983000000000004</c:v>
                </c:pt>
                <c:pt idx="22750">
                  <c:v>81.957999999999998</c:v>
                </c:pt>
                <c:pt idx="22751">
                  <c:v>81.933999999999997</c:v>
                </c:pt>
                <c:pt idx="22752">
                  <c:v>81.921999999999997</c:v>
                </c:pt>
                <c:pt idx="22753">
                  <c:v>81.897000000000006</c:v>
                </c:pt>
                <c:pt idx="22754">
                  <c:v>81.91</c:v>
                </c:pt>
                <c:pt idx="22755">
                  <c:v>81.897000000000006</c:v>
                </c:pt>
                <c:pt idx="22756">
                  <c:v>81.885000000000005</c:v>
                </c:pt>
                <c:pt idx="22757">
                  <c:v>81.897000000000006</c:v>
                </c:pt>
                <c:pt idx="22758">
                  <c:v>81.921999999999997</c:v>
                </c:pt>
                <c:pt idx="22759">
                  <c:v>81.921999999999997</c:v>
                </c:pt>
                <c:pt idx="22760">
                  <c:v>81.945999999999998</c:v>
                </c:pt>
                <c:pt idx="22761">
                  <c:v>81.921999999999997</c:v>
                </c:pt>
                <c:pt idx="22762">
                  <c:v>81.885000000000005</c:v>
                </c:pt>
                <c:pt idx="22763">
                  <c:v>81.91</c:v>
                </c:pt>
                <c:pt idx="22764">
                  <c:v>81.885000000000005</c:v>
                </c:pt>
                <c:pt idx="22765">
                  <c:v>81.861000000000004</c:v>
                </c:pt>
                <c:pt idx="22766">
                  <c:v>81.811999999999998</c:v>
                </c:pt>
                <c:pt idx="22767">
                  <c:v>81.787000000000006</c:v>
                </c:pt>
                <c:pt idx="22768">
                  <c:v>81.751000000000005</c:v>
                </c:pt>
                <c:pt idx="22769">
                  <c:v>81.751000000000005</c:v>
                </c:pt>
                <c:pt idx="22770">
                  <c:v>81.701999999999998</c:v>
                </c:pt>
                <c:pt idx="22771">
                  <c:v>81.677999999999997</c:v>
                </c:pt>
                <c:pt idx="22772">
                  <c:v>81.641000000000005</c:v>
                </c:pt>
                <c:pt idx="22773">
                  <c:v>81.713999999999999</c:v>
                </c:pt>
                <c:pt idx="22774">
                  <c:v>81.701999999999998</c:v>
                </c:pt>
                <c:pt idx="22775">
                  <c:v>81.69</c:v>
                </c:pt>
                <c:pt idx="22776">
                  <c:v>81.739000000000004</c:v>
                </c:pt>
                <c:pt idx="22777">
                  <c:v>81.701999999999998</c:v>
                </c:pt>
                <c:pt idx="22778">
                  <c:v>81.739000000000004</c:v>
                </c:pt>
                <c:pt idx="22779">
                  <c:v>81.713999999999999</c:v>
                </c:pt>
                <c:pt idx="22780">
                  <c:v>81.739000000000004</c:v>
                </c:pt>
                <c:pt idx="22781">
                  <c:v>81.739000000000004</c:v>
                </c:pt>
                <c:pt idx="22782">
                  <c:v>81.713999999999999</c:v>
                </c:pt>
                <c:pt idx="22783">
                  <c:v>81.725999999999999</c:v>
                </c:pt>
                <c:pt idx="22784">
                  <c:v>81.653000000000006</c:v>
                </c:pt>
                <c:pt idx="22785">
                  <c:v>81.713999999999999</c:v>
                </c:pt>
                <c:pt idx="22786">
                  <c:v>81.713999999999999</c:v>
                </c:pt>
                <c:pt idx="22787">
                  <c:v>81.739000000000004</c:v>
                </c:pt>
                <c:pt idx="22788">
                  <c:v>81.739000000000004</c:v>
                </c:pt>
                <c:pt idx="22789">
                  <c:v>81.787000000000006</c:v>
                </c:pt>
                <c:pt idx="22790">
                  <c:v>81.811999999999998</c:v>
                </c:pt>
                <c:pt idx="22791">
                  <c:v>81.835999999999999</c:v>
                </c:pt>
                <c:pt idx="22792">
                  <c:v>81.861000000000004</c:v>
                </c:pt>
                <c:pt idx="22793">
                  <c:v>81.897000000000006</c:v>
                </c:pt>
                <c:pt idx="22794">
                  <c:v>81.91</c:v>
                </c:pt>
                <c:pt idx="22795">
                  <c:v>81.91</c:v>
                </c:pt>
                <c:pt idx="22796">
                  <c:v>81.945999999999998</c:v>
                </c:pt>
                <c:pt idx="22797">
                  <c:v>81.921999999999997</c:v>
                </c:pt>
                <c:pt idx="22798">
                  <c:v>81.921999999999997</c:v>
                </c:pt>
                <c:pt idx="22799">
                  <c:v>81.885000000000005</c:v>
                </c:pt>
                <c:pt idx="22800">
                  <c:v>81.897000000000006</c:v>
                </c:pt>
                <c:pt idx="22801">
                  <c:v>81.873000000000005</c:v>
                </c:pt>
                <c:pt idx="22802">
                  <c:v>81.861000000000004</c:v>
                </c:pt>
                <c:pt idx="22803">
                  <c:v>81.847999999999999</c:v>
                </c:pt>
                <c:pt idx="22804">
                  <c:v>81.873000000000005</c:v>
                </c:pt>
                <c:pt idx="22805">
                  <c:v>81.847999999999999</c:v>
                </c:pt>
                <c:pt idx="22806">
                  <c:v>81.873000000000005</c:v>
                </c:pt>
                <c:pt idx="22807">
                  <c:v>81.921999999999997</c:v>
                </c:pt>
                <c:pt idx="22808">
                  <c:v>81.933999999999997</c:v>
                </c:pt>
                <c:pt idx="22809">
                  <c:v>81.971000000000004</c:v>
                </c:pt>
                <c:pt idx="22810">
                  <c:v>82.007000000000005</c:v>
                </c:pt>
                <c:pt idx="22811">
                  <c:v>82.031999999999996</c:v>
                </c:pt>
                <c:pt idx="22812">
                  <c:v>82.007000000000005</c:v>
                </c:pt>
                <c:pt idx="22813">
                  <c:v>82.043999999999997</c:v>
                </c:pt>
                <c:pt idx="22814">
                  <c:v>81.995000000000005</c:v>
                </c:pt>
                <c:pt idx="22815">
                  <c:v>82.007000000000005</c:v>
                </c:pt>
                <c:pt idx="22816">
                  <c:v>81.995000000000005</c:v>
                </c:pt>
                <c:pt idx="22817">
                  <c:v>81.945999999999998</c:v>
                </c:pt>
                <c:pt idx="22818">
                  <c:v>81.945999999999998</c:v>
                </c:pt>
                <c:pt idx="22819">
                  <c:v>81.933999999999997</c:v>
                </c:pt>
                <c:pt idx="22820">
                  <c:v>81.885000000000005</c:v>
                </c:pt>
                <c:pt idx="22821">
                  <c:v>81.861000000000004</c:v>
                </c:pt>
                <c:pt idx="22822">
                  <c:v>81.847999999999999</c:v>
                </c:pt>
                <c:pt idx="22823">
                  <c:v>81.811999999999998</c:v>
                </c:pt>
                <c:pt idx="22824">
                  <c:v>81.8</c:v>
                </c:pt>
                <c:pt idx="22825">
                  <c:v>81.8</c:v>
                </c:pt>
                <c:pt idx="22826">
                  <c:v>81.725999999999999</c:v>
                </c:pt>
                <c:pt idx="22827">
                  <c:v>81.713999999999999</c:v>
                </c:pt>
                <c:pt idx="22828">
                  <c:v>81.69</c:v>
                </c:pt>
                <c:pt idx="22829">
                  <c:v>81.617000000000004</c:v>
                </c:pt>
                <c:pt idx="22830">
                  <c:v>81.617000000000004</c:v>
                </c:pt>
                <c:pt idx="22831">
                  <c:v>81.603999999999999</c:v>
                </c:pt>
                <c:pt idx="22832">
                  <c:v>81.567999999999998</c:v>
                </c:pt>
                <c:pt idx="22833">
                  <c:v>81.531000000000006</c:v>
                </c:pt>
                <c:pt idx="22834">
                  <c:v>81.531000000000006</c:v>
                </c:pt>
                <c:pt idx="22835">
                  <c:v>81.519000000000005</c:v>
                </c:pt>
                <c:pt idx="22836">
                  <c:v>81.494</c:v>
                </c:pt>
                <c:pt idx="22837">
                  <c:v>81.457999999999998</c:v>
                </c:pt>
                <c:pt idx="22838">
                  <c:v>81.481999999999999</c:v>
                </c:pt>
                <c:pt idx="22839">
                  <c:v>81.457999999999998</c:v>
                </c:pt>
                <c:pt idx="22840">
                  <c:v>81.494</c:v>
                </c:pt>
                <c:pt idx="22841">
                  <c:v>81.494</c:v>
                </c:pt>
                <c:pt idx="22842">
                  <c:v>81.47</c:v>
                </c:pt>
                <c:pt idx="22843">
                  <c:v>81.519000000000005</c:v>
                </c:pt>
                <c:pt idx="22844">
                  <c:v>81.494</c:v>
                </c:pt>
                <c:pt idx="22845">
                  <c:v>81.507000000000005</c:v>
                </c:pt>
                <c:pt idx="22846">
                  <c:v>81.519000000000005</c:v>
                </c:pt>
                <c:pt idx="22847">
                  <c:v>81.481999999999999</c:v>
                </c:pt>
                <c:pt idx="22848">
                  <c:v>81.519000000000005</c:v>
                </c:pt>
                <c:pt idx="22849">
                  <c:v>81.531000000000006</c:v>
                </c:pt>
                <c:pt idx="22850">
                  <c:v>81.567999999999998</c:v>
                </c:pt>
                <c:pt idx="22851">
                  <c:v>81.603999999999999</c:v>
                </c:pt>
                <c:pt idx="22852">
                  <c:v>81.617000000000004</c:v>
                </c:pt>
                <c:pt idx="22853">
                  <c:v>81.629000000000005</c:v>
                </c:pt>
                <c:pt idx="22854">
                  <c:v>81.641000000000005</c:v>
                </c:pt>
                <c:pt idx="22855">
                  <c:v>81.617000000000004</c:v>
                </c:pt>
                <c:pt idx="22856">
                  <c:v>81.69</c:v>
                </c:pt>
                <c:pt idx="22857">
                  <c:v>81.677999999999997</c:v>
                </c:pt>
                <c:pt idx="22858">
                  <c:v>81.713999999999999</c:v>
                </c:pt>
                <c:pt idx="22859">
                  <c:v>81.713999999999999</c:v>
                </c:pt>
                <c:pt idx="22860">
                  <c:v>81.701999999999998</c:v>
                </c:pt>
                <c:pt idx="22861">
                  <c:v>81.713999999999999</c:v>
                </c:pt>
                <c:pt idx="22862">
                  <c:v>81.725999999999999</c:v>
                </c:pt>
                <c:pt idx="22863">
                  <c:v>81.713999999999999</c:v>
                </c:pt>
                <c:pt idx="22864">
                  <c:v>81.713999999999999</c:v>
                </c:pt>
                <c:pt idx="22865">
                  <c:v>81.725999999999999</c:v>
                </c:pt>
                <c:pt idx="22866">
                  <c:v>81.763000000000005</c:v>
                </c:pt>
                <c:pt idx="22867">
                  <c:v>81.787000000000006</c:v>
                </c:pt>
                <c:pt idx="22868">
                  <c:v>81.751000000000005</c:v>
                </c:pt>
                <c:pt idx="22869">
                  <c:v>81.763000000000005</c:v>
                </c:pt>
                <c:pt idx="22870">
                  <c:v>81.8</c:v>
                </c:pt>
                <c:pt idx="22871">
                  <c:v>81.861000000000004</c:v>
                </c:pt>
                <c:pt idx="22872">
                  <c:v>81.873000000000005</c:v>
                </c:pt>
                <c:pt idx="22873">
                  <c:v>81.897000000000006</c:v>
                </c:pt>
                <c:pt idx="22874">
                  <c:v>81.921999999999997</c:v>
                </c:pt>
                <c:pt idx="22875">
                  <c:v>81.933999999999997</c:v>
                </c:pt>
                <c:pt idx="22876">
                  <c:v>81.971000000000004</c:v>
                </c:pt>
                <c:pt idx="22877">
                  <c:v>82.007000000000005</c:v>
                </c:pt>
                <c:pt idx="22878">
                  <c:v>82.019000000000005</c:v>
                </c:pt>
                <c:pt idx="22879">
                  <c:v>82.019000000000005</c:v>
                </c:pt>
                <c:pt idx="22880">
                  <c:v>82.055999999999997</c:v>
                </c:pt>
                <c:pt idx="22881">
                  <c:v>82.055999999999997</c:v>
                </c:pt>
                <c:pt idx="22882">
                  <c:v>82.08</c:v>
                </c:pt>
                <c:pt idx="22883">
                  <c:v>82.067999999999998</c:v>
                </c:pt>
                <c:pt idx="22884">
                  <c:v>82.093000000000004</c:v>
                </c:pt>
                <c:pt idx="22885">
                  <c:v>82.117000000000004</c:v>
                </c:pt>
                <c:pt idx="22886">
                  <c:v>82.105000000000004</c:v>
                </c:pt>
                <c:pt idx="22887">
                  <c:v>82.117000000000004</c:v>
                </c:pt>
                <c:pt idx="22888">
                  <c:v>82.105000000000004</c:v>
                </c:pt>
                <c:pt idx="22889">
                  <c:v>82.105000000000004</c:v>
                </c:pt>
                <c:pt idx="22890">
                  <c:v>82.067999999999998</c:v>
                </c:pt>
                <c:pt idx="22891">
                  <c:v>82.093000000000004</c:v>
                </c:pt>
                <c:pt idx="22892">
                  <c:v>82.08</c:v>
                </c:pt>
                <c:pt idx="22893">
                  <c:v>82.055999999999997</c:v>
                </c:pt>
                <c:pt idx="22894">
                  <c:v>82.019000000000005</c:v>
                </c:pt>
                <c:pt idx="22895">
                  <c:v>82.043999999999997</c:v>
                </c:pt>
                <c:pt idx="22896">
                  <c:v>82.031999999999996</c:v>
                </c:pt>
                <c:pt idx="22897">
                  <c:v>82.007000000000005</c:v>
                </c:pt>
                <c:pt idx="22898">
                  <c:v>82.019000000000005</c:v>
                </c:pt>
                <c:pt idx="22899">
                  <c:v>82.007000000000005</c:v>
                </c:pt>
                <c:pt idx="22900">
                  <c:v>82.007000000000005</c:v>
                </c:pt>
                <c:pt idx="22901">
                  <c:v>82.031999999999996</c:v>
                </c:pt>
                <c:pt idx="22902">
                  <c:v>82.055999999999997</c:v>
                </c:pt>
                <c:pt idx="22903">
                  <c:v>82.043999999999997</c:v>
                </c:pt>
                <c:pt idx="22904">
                  <c:v>82.043999999999997</c:v>
                </c:pt>
                <c:pt idx="22905">
                  <c:v>82.031999999999996</c:v>
                </c:pt>
                <c:pt idx="22906">
                  <c:v>82.043999999999997</c:v>
                </c:pt>
                <c:pt idx="22907">
                  <c:v>82.055999999999997</c:v>
                </c:pt>
                <c:pt idx="22908">
                  <c:v>82.055999999999997</c:v>
                </c:pt>
                <c:pt idx="22909">
                  <c:v>82.031999999999996</c:v>
                </c:pt>
                <c:pt idx="22910">
                  <c:v>82.043999999999997</c:v>
                </c:pt>
                <c:pt idx="22911">
                  <c:v>82.055999999999997</c:v>
                </c:pt>
                <c:pt idx="22912">
                  <c:v>82.019000000000005</c:v>
                </c:pt>
                <c:pt idx="22913">
                  <c:v>82.043999999999997</c:v>
                </c:pt>
                <c:pt idx="22914">
                  <c:v>82.007000000000005</c:v>
                </c:pt>
                <c:pt idx="22915">
                  <c:v>82.019000000000005</c:v>
                </c:pt>
                <c:pt idx="22916">
                  <c:v>81.995000000000005</c:v>
                </c:pt>
                <c:pt idx="22917">
                  <c:v>82.007000000000005</c:v>
                </c:pt>
                <c:pt idx="22918">
                  <c:v>81.995000000000005</c:v>
                </c:pt>
                <c:pt idx="22919">
                  <c:v>81.945999999999998</c:v>
                </c:pt>
                <c:pt idx="22920">
                  <c:v>81.945999999999998</c:v>
                </c:pt>
                <c:pt idx="22921">
                  <c:v>81.921999999999997</c:v>
                </c:pt>
                <c:pt idx="22922">
                  <c:v>81.897000000000006</c:v>
                </c:pt>
                <c:pt idx="22923">
                  <c:v>81.885000000000005</c:v>
                </c:pt>
                <c:pt idx="22924">
                  <c:v>81.823999999999998</c:v>
                </c:pt>
                <c:pt idx="22925">
                  <c:v>81.763000000000005</c:v>
                </c:pt>
                <c:pt idx="22926">
                  <c:v>81.763000000000005</c:v>
                </c:pt>
                <c:pt idx="22927">
                  <c:v>81.751000000000005</c:v>
                </c:pt>
                <c:pt idx="22928">
                  <c:v>81.725999999999999</c:v>
                </c:pt>
                <c:pt idx="22929">
                  <c:v>81.701999999999998</c:v>
                </c:pt>
                <c:pt idx="22930">
                  <c:v>81.713999999999999</c:v>
                </c:pt>
                <c:pt idx="22931">
                  <c:v>81.69</c:v>
                </c:pt>
                <c:pt idx="22932">
                  <c:v>81.713999999999999</c:v>
                </c:pt>
                <c:pt idx="22933">
                  <c:v>81.701999999999998</c:v>
                </c:pt>
                <c:pt idx="22934">
                  <c:v>81.751000000000005</c:v>
                </c:pt>
                <c:pt idx="22935">
                  <c:v>81.701999999999998</c:v>
                </c:pt>
                <c:pt idx="22936">
                  <c:v>81.725999999999999</c:v>
                </c:pt>
                <c:pt idx="22937">
                  <c:v>81.725999999999999</c:v>
                </c:pt>
                <c:pt idx="22938">
                  <c:v>81.725999999999999</c:v>
                </c:pt>
                <c:pt idx="22939">
                  <c:v>81.725999999999999</c:v>
                </c:pt>
                <c:pt idx="22940">
                  <c:v>81.739000000000004</c:v>
                </c:pt>
                <c:pt idx="22941">
                  <c:v>81.725999999999999</c:v>
                </c:pt>
                <c:pt idx="22942">
                  <c:v>81.713999999999999</c:v>
                </c:pt>
                <c:pt idx="22943">
                  <c:v>81.701999999999998</c:v>
                </c:pt>
                <c:pt idx="22944">
                  <c:v>81.713999999999999</c:v>
                </c:pt>
                <c:pt idx="22945">
                  <c:v>81.713999999999999</c:v>
                </c:pt>
                <c:pt idx="22946">
                  <c:v>81.701999999999998</c:v>
                </c:pt>
                <c:pt idx="22947">
                  <c:v>81.725999999999999</c:v>
                </c:pt>
                <c:pt idx="22948">
                  <c:v>81.751000000000005</c:v>
                </c:pt>
                <c:pt idx="22949">
                  <c:v>81.763000000000005</c:v>
                </c:pt>
                <c:pt idx="22950">
                  <c:v>81.763000000000005</c:v>
                </c:pt>
                <c:pt idx="22951">
                  <c:v>81.763000000000005</c:v>
                </c:pt>
                <c:pt idx="22952">
                  <c:v>81.8</c:v>
                </c:pt>
                <c:pt idx="22953">
                  <c:v>81.823999999999998</c:v>
                </c:pt>
                <c:pt idx="22954">
                  <c:v>81.823999999999998</c:v>
                </c:pt>
                <c:pt idx="22955">
                  <c:v>81.823999999999998</c:v>
                </c:pt>
                <c:pt idx="22956">
                  <c:v>81.847999999999999</c:v>
                </c:pt>
                <c:pt idx="22957">
                  <c:v>81.811999999999998</c:v>
                </c:pt>
                <c:pt idx="22958">
                  <c:v>81.811999999999998</c:v>
                </c:pt>
                <c:pt idx="22959">
                  <c:v>81.8</c:v>
                </c:pt>
                <c:pt idx="22960">
                  <c:v>81.811999999999998</c:v>
                </c:pt>
                <c:pt idx="22961">
                  <c:v>81.787000000000006</c:v>
                </c:pt>
                <c:pt idx="22962">
                  <c:v>81.823999999999998</c:v>
                </c:pt>
                <c:pt idx="22963">
                  <c:v>81.835999999999999</c:v>
                </c:pt>
                <c:pt idx="22964">
                  <c:v>81.885000000000005</c:v>
                </c:pt>
                <c:pt idx="22965">
                  <c:v>81.897000000000006</c:v>
                </c:pt>
                <c:pt idx="22966">
                  <c:v>81.921999999999997</c:v>
                </c:pt>
                <c:pt idx="22967">
                  <c:v>81.91</c:v>
                </c:pt>
                <c:pt idx="22968">
                  <c:v>81.933999999999997</c:v>
                </c:pt>
                <c:pt idx="22969">
                  <c:v>81.957999999999998</c:v>
                </c:pt>
                <c:pt idx="22970">
                  <c:v>81.971000000000004</c:v>
                </c:pt>
                <c:pt idx="22971">
                  <c:v>81.995000000000005</c:v>
                </c:pt>
                <c:pt idx="22972">
                  <c:v>81.971000000000004</c:v>
                </c:pt>
                <c:pt idx="22973">
                  <c:v>81.983000000000004</c:v>
                </c:pt>
                <c:pt idx="22974">
                  <c:v>81.983000000000004</c:v>
                </c:pt>
                <c:pt idx="22975">
                  <c:v>81.995000000000005</c:v>
                </c:pt>
                <c:pt idx="22976">
                  <c:v>82.007000000000005</c:v>
                </c:pt>
                <c:pt idx="22977">
                  <c:v>81.971000000000004</c:v>
                </c:pt>
                <c:pt idx="22978">
                  <c:v>81.995000000000005</c:v>
                </c:pt>
                <c:pt idx="22979">
                  <c:v>82.031999999999996</c:v>
                </c:pt>
                <c:pt idx="22980">
                  <c:v>82.031999999999996</c:v>
                </c:pt>
                <c:pt idx="22981">
                  <c:v>82.08</c:v>
                </c:pt>
                <c:pt idx="22982">
                  <c:v>82.055999999999997</c:v>
                </c:pt>
                <c:pt idx="22983">
                  <c:v>82.117000000000004</c:v>
                </c:pt>
                <c:pt idx="22984">
                  <c:v>82.165999999999997</c:v>
                </c:pt>
                <c:pt idx="22985">
                  <c:v>82.165999999999997</c:v>
                </c:pt>
                <c:pt idx="22986">
                  <c:v>82.165999999999997</c:v>
                </c:pt>
                <c:pt idx="22987">
                  <c:v>82.153999999999996</c:v>
                </c:pt>
                <c:pt idx="22988">
                  <c:v>82.129000000000005</c:v>
                </c:pt>
                <c:pt idx="22989">
                  <c:v>82.129000000000005</c:v>
                </c:pt>
                <c:pt idx="22990">
                  <c:v>82.129000000000005</c:v>
                </c:pt>
                <c:pt idx="22991">
                  <c:v>82.093000000000004</c:v>
                </c:pt>
                <c:pt idx="22992">
                  <c:v>82.117000000000004</c:v>
                </c:pt>
                <c:pt idx="22993">
                  <c:v>82.105000000000004</c:v>
                </c:pt>
                <c:pt idx="22994">
                  <c:v>82.093000000000004</c:v>
                </c:pt>
                <c:pt idx="22995">
                  <c:v>82.093000000000004</c:v>
                </c:pt>
                <c:pt idx="22996">
                  <c:v>82.08</c:v>
                </c:pt>
                <c:pt idx="22997">
                  <c:v>82.093000000000004</c:v>
                </c:pt>
                <c:pt idx="22998">
                  <c:v>82.08</c:v>
                </c:pt>
                <c:pt idx="22999">
                  <c:v>82.105000000000004</c:v>
                </c:pt>
                <c:pt idx="23000">
                  <c:v>82.129000000000005</c:v>
                </c:pt>
                <c:pt idx="23001">
                  <c:v>82.153999999999996</c:v>
                </c:pt>
                <c:pt idx="23002">
                  <c:v>82.165999999999997</c:v>
                </c:pt>
                <c:pt idx="23003">
                  <c:v>82.117000000000004</c:v>
                </c:pt>
                <c:pt idx="23004">
                  <c:v>82.153999999999996</c:v>
                </c:pt>
                <c:pt idx="23005">
                  <c:v>82.117000000000004</c:v>
                </c:pt>
                <c:pt idx="23006">
                  <c:v>82.08</c:v>
                </c:pt>
                <c:pt idx="23007">
                  <c:v>82.08</c:v>
                </c:pt>
                <c:pt idx="23008">
                  <c:v>82.055999999999997</c:v>
                </c:pt>
                <c:pt idx="23009">
                  <c:v>82.055999999999997</c:v>
                </c:pt>
                <c:pt idx="23010">
                  <c:v>82.055999999999997</c:v>
                </c:pt>
                <c:pt idx="23011">
                  <c:v>82.019000000000005</c:v>
                </c:pt>
                <c:pt idx="23012">
                  <c:v>82.043999999999997</c:v>
                </c:pt>
                <c:pt idx="23013">
                  <c:v>82.043999999999997</c:v>
                </c:pt>
                <c:pt idx="23014">
                  <c:v>82.043999999999997</c:v>
                </c:pt>
                <c:pt idx="23015">
                  <c:v>82.067999999999998</c:v>
                </c:pt>
                <c:pt idx="23016">
                  <c:v>82.031999999999996</c:v>
                </c:pt>
                <c:pt idx="23017">
                  <c:v>82.031999999999996</c:v>
                </c:pt>
                <c:pt idx="23018">
                  <c:v>82.019000000000005</c:v>
                </c:pt>
                <c:pt idx="23019">
                  <c:v>82.031999999999996</c:v>
                </c:pt>
                <c:pt idx="23020">
                  <c:v>82.019000000000005</c:v>
                </c:pt>
                <c:pt idx="23021">
                  <c:v>81.971000000000004</c:v>
                </c:pt>
                <c:pt idx="23022">
                  <c:v>81.945999999999998</c:v>
                </c:pt>
                <c:pt idx="23023">
                  <c:v>81.91</c:v>
                </c:pt>
                <c:pt idx="23024">
                  <c:v>81.861000000000004</c:v>
                </c:pt>
                <c:pt idx="23025">
                  <c:v>81.847999999999999</c:v>
                </c:pt>
                <c:pt idx="23026">
                  <c:v>81.823999999999998</c:v>
                </c:pt>
                <c:pt idx="23027">
                  <c:v>81.811999999999998</c:v>
                </c:pt>
                <c:pt idx="23028">
                  <c:v>81.823999999999998</c:v>
                </c:pt>
                <c:pt idx="23029">
                  <c:v>81.847999999999999</c:v>
                </c:pt>
                <c:pt idx="23030">
                  <c:v>81.835999999999999</c:v>
                </c:pt>
                <c:pt idx="23031">
                  <c:v>81.873000000000005</c:v>
                </c:pt>
                <c:pt idx="23032">
                  <c:v>81.897000000000006</c:v>
                </c:pt>
                <c:pt idx="23033">
                  <c:v>81.91</c:v>
                </c:pt>
                <c:pt idx="23034">
                  <c:v>81.933999999999997</c:v>
                </c:pt>
                <c:pt idx="23035">
                  <c:v>81.957999999999998</c:v>
                </c:pt>
                <c:pt idx="23036">
                  <c:v>81.957999999999998</c:v>
                </c:pt>
                <c:pt idx="23037">
                  <c:v>81.921999999999997</c:v>
                </c:pt>
                <c:pt idx="23038">
                  <c:v>81.933999999999997</c:v>
                </c:pt>
                <c:pt idx="23039">
                  <c:v>81.91</c:v>
                </c:pt>
                <c:pt idx="23040">
                  <c:v>81.897000000000006</c:v>
                </c:pt>
                <c:pt idx="23041">
                  <c:v>81.873000000000005</c:v>
                </c:pt>
                <c:pt idx="23042">
                  <c:v>81.861000000000004</c:v>
                </c:pt>
                <c:pt idx="23043">
                  <c:v>81.823999999999998</c:v>
                </c:pt>
                <c:pt idx="23044">
                  <c:v>81.8</c:v>
                </c:pt>
                <c:pt idx="23045">
                  <c:v>81.8</c:v>
                </c:pt>
                <c:pt idx="23046">
                  <c:v>81.811999999999998</c:v>
                </c:pt>
                <c:pt idx="23047">
                  <c:v>81.811999999999998</c:v>
                </c:pt>
                <c:pt idx="23048">
                  <c:v>81.823999999999998</c:v>
                </c:pt>
                <c:pt idx="23049">
                  <c:v>81.861000000000004</c:v>
                </c:pt>
                <c:pt idx="23050">
                  <c:v>81.847999999999999</c:v>
                </c:pt>
                <c:pt idx="23051">
                  <c:v>81.847999999999999</c:v>
                </c:pt>
                <c:pt idx="23052">
                  <c:v>81.873000000000005</c:v>
                </c:pt>
                <c:pt idx="23053">
                  <c:v>81.861000000000004</c:v>
                </c:pt>
                <c:pt idx="23054">
                  <c:v>81.885000000000005</c:v>
                </c:pt>
                <c:pt idx="23055">
                  <c:v>81.873000000000005</c:v>
                </c:pt>
                <c:pt idx="23056">
                  <c:v>81.847999999999999</c:v>
                </c:pt>
                <c:pt idx="23057">
                  <c:v>81.885000000000005</c:v>
                </c:pt>
                <c:pt idx="23058">
                  <c:v>81.861000000000004</c:v>
                </c:pt>
                <c:pt idx="23059">
                  <c:v>81.861000000000004</c:v>
                </c:pt>
                <c:pt idx="23060">
                  <c:v>81.91</c:v>
                </c:pt>
                <c:pt idx="23061">
                  <c:v>81.921999999999997</c:v>
                </c:pt>
                <c:pt idx="23062">
                  <c:v>81.91</c:v>
                </c:pt>
                <c:pt idx="23063">
                  <c:v>81.983000000000004</c:v>
                </c:pt>
                <c:pt idx="23064">
                  <c:v>81.995000000000005</c:v>
                </c:pt>
                <c:pt idx="23065">
                  <c:v>82.019000000000005</c:v>
                </c:pt>
                <c:pt idx="23066">
                  <c:v>82.007000000000005</c:v>
                </c:pt>
                <c:pt idx="23067">
                  <c:v>82.067999999999998</c:v>
                </c:pt>
                <c:pt idx="23068">
                  <c:v>82.055999999999997</c:v>
                </c:pt>
                <c:pt idx="23069">
                  <c:v>82.067999999999998</c:v>
                </c:pt>
                <c:pt idx="23070">
                  <c:v>82.055999999999997</c:v>
                </c:pt>
                <c:pt idx="23071">
                  <c:v>82.019000000000005</c:v>
                </c:pt>
                <c:pt idx="23072">
                  <c:v>82.019000000000005</c:v>
                </c:pt>
                <c:pt idx="23073">
                  <c:v>82.019000000000005</c:v>
                </c:pt>
                <c:pt idx="23074">
                  <c:v>82.031999999999996</c:v>
                </c:pt>
                <c:pt idx="23075">
                  <c:v>82.031999999999996</c:v>
                </c:pt>
                <c:pt idx="23076">
                  <c:v>81.995000000000005</c:v>
                </c:pt>
                <c:pt idx="23077">
                  <c:v>82.031999999999996</c:v>
                </c:pt>
                <c:pt idx="23078">
                  <c:v>81.995000000000005</c:v>
                </c:pt>
                <c:pt idx="23079">
                  <c:v>82.007000000000005</c:v>
                </c:pt>
                <c:pt idx="23080">
                  <c:v>82.043999999999997</c:v>
                </c:pt>
                <c:pt idx="23081">
                  <c:v>82.105000000000004</c:v>
                </c:pt>
                <c:pt idx="23082">
                  <c:v>82.055999999999997</c:v>
                </c:pt>
                <c:pt idx="23083">
                  <c:v>82.093000000000004</c:v>
                </c:pt>
                <c:pt idx="23084">
                  <c:v>82.105000000000004</c:v>
                </c:pt>
                <c:pt idx="23085">
                  <c:v>82.129000000000005</c:v>
                </c:pt>
                <c:pt idx="23086">
                  <c:v>82.141000000000005</c:v>
                </c:pt>
                <c:pt idx="23087">
                  <c:v>82.129000000000005</c:v>
                </c:pt>
                <c:pt idx="23088">
                  <c:v>82.117000000000004</c:v>
                </c:pt>
                <c:pt idx="23089">
                  <c:v>82.117000000000004</c:v>
                </c:pt>
                <c:pt idx="23090">
                  <c:v>82.141000000000005</c:v>
                </c:pt>
                <c:pt idx="23091">
                  <c:v>82.129000000000005</c:v>
                </c:pt>
                <c:pt idx="23092">
                  <c:v>82.093000000000004</c:v>
                </c:pt>
                <c:pt idx="23093">
                  <c:v>82.105000000000004</c:v>
                </c:pt>
                <c:pt idx="23094">
                  <c:v>82.093000000000004</c:v>
                </c:pt>
                <c:pt idx="23095">
                  <c:v>82.067999999999998</c:v>
                </c:pt>
                <c:pt idx="23096">
                  <c:v>82.093000000000004</c:v>
                </c:pt>
                <c:pt idx="23097">
                  <c:v>82.141000000000005</c:v>
                </c:pt>
                <c:pt idx="23098">
                  <c:v>82.165999999999997</c:v>
                </c:pt>
                <c:pt idx="23099">
                  <c:v>82.141000000000005</c:v>
                </c:pt>
                <c:pt idx="23100">
                  <c:v>82.165999999999997</c:v>
                </c:pt>
                <c:pt idx="23101">
                  <c:v>82.153999999999996</c:v>
                </c:pt>
                <c:pt idx="23102">
                  <c:v>82.141000000000005</c:v>
                </c:pt>
                <c:pt idx="23103">
                  <c:v>82.129000000000005</c:v>
                </c:pt>
                <c:pt idx="23104">
                  <c:v>82.117000000000004</c:v>
                </c:pt>
                <c:pt idx="23105">
                  <c:v>82.08</c:v>
                </c:pt>
                <c:pt idx="23106">
                  <c:v>82.105000000000004</c:v>
                </c:pt>
                <c:pt idx="23107">
                  <c:v>82.043999999999997</c:v>
                </c:pt>
                <c:pt idx="23108">
                  <c:v>82.08</c:v>
                </c:pt>
                <c:pt idx="23109">
                  <c:v>81.995000000000005</c:v>
                </c:pt>
                <c:pt idx="23110">
                  <c:v>82.043999999999997</c:v>
                </c:pt>
                <c:pt idx="23111">
                  <c:v>82.031999999999996</c:v>
                </c:pt>
                <c:pt idx="23112">
                  <c:v>82.031999999999996</c:v>
                </c:pt>
                <c:pt idx="23113">
                  <c:v>82.055999999999997</c:v>
                </c:pt>
                <c:pt idx="23114">
                  <c:v>82.055999999999997</c:v>
                </c:pt>
                <c:pt idx="23115">
                  <c:v>82.055999999999997</c:v>
                </c:pt>
                <c:pt idx="23116">
                  <c:v>82.055999999999997</c:v>
                </c:pt>
                <c:pt idx="23117">
                  <c:v>82.055999999999997</c:v>
                </c:pt>
                <c:pt idx="23118">
                  <c:v>82.031999999999996</c:v>
                </c:pt>
                <c:pt idx="23119">
                  <c:v>82.055999999999997</c:v>
                </c:pt>
                <c:pt idx="23120">
                  <c:v>82.019000000000005</c:v>
                </c:pt>
                <c:pt idx="23121">
                  <c:v>81.995000000000005</c:v>
                </c:pt>
                <c:pt idx="23122">
                  <c:v>82.007000000000005</c:v>
                </c:pt>
                <c:pt idx="23123">
                  <c:v>81.957999999999998</c:v>
                </c:pt>
                <c:pt idx="23124">
                  <c:v>81.933999999999997</c:v>
                </c:pt>
                <c:pt idx="23125">
                  <c:v>81.921999999999997</c:v>
                </c:pt>
                <c:pt idx="23126">
                  <c:v>81.897000000000006</c:v>
                </c:pt>
                <c:pt idx="23127">
                  <c:v>81.91</c:v>
                </c:pt>
                <c:pt idx="23128">
                  <c:v>81.897000000000006</c:v>
                </c:pt>
                <c:pt idx="23129">
                  <c:v>81.921999999999997</c:v>
                </c:pt>
                <c:pt idx="23130">
                  <c:v>81.91</c:v>
                </c:pt>
                <c:pt idx="23131">
                  <c:v>81.945999999999998</c:v>
                </c:pt>
                <c:pt idx="23132">
                  <c:v>81.945999999999998</c:v>
                </c:pt>
                <c:pt idx="23133">
                  <c:v>81.933999999999997</c:v>
                </c:pt>
                <c:pt idx="23134">
                  <c:v>81.945999999999998</c:v>
                </c:pt>
                <c:pt idx="23135">
                  <c:v>81.933999999999997</c:v>
                </c:pt>
                <c:pt idx="23136">
                  <c:v>81.921999999999997</c:v>
                </c:pt>
                <c:pt idx="23137">
                  <c:v>81.91</c:v>
                </c:pt>
                <c:pt idx="23138">
                  <c:v>81.885000000000005</c:v>
                </c:pt>
                <c:pt idx="23139">
                  <c:v>81.885000000000005</c:v>
                </c:pt>
                <c:pt idx="23140">
                  <c:v>81.873000000000005</c:v>
                </c:pt>
                <c:pt idx="23141">
                  <c:v>81.861000000000004</c:v>
                </c:pt>
                <c:pt idx="23142">
                  <c:v>81.861000000000004</c:v>
                </c:pt>
                <c:pt idx="23143">
                  <c:v>81.861000000000004</c:v>
                </c:pt>
                <c:pt idx="23144">
                  <c:v>81.861000000000004</c:v>
                </c:pt>
                <c:pt idx="23145">
                  <c:v>81.847999999999999</c:v>
                </c:pt>
                <c:pt idx="23146">
                  <c:v>81.885000000000005</c:v>
                </c:pt>
                <c:pt idx="23147">
                  <c:v>81.885000000000005</c:v>
                </c:pt>
                <c:pt idx="23148">
                  <c:v>81.921999999999997</c:v>
                </c:pt>
                <c:pt idx="23149">
                  <c:v>81.945999999999998</c:v>
                </c:pt>
                <c:pt idx="23150">
                  <c:v>81.933999999999997</c:v>
                </c:pt>
                <c:pt idx="23151">
                  <c:v>81.91</c:v>
                </c:pt>
                <c:pt idx="23152">
                  <c:v>81.921999999999997</c:v>
                </c:pt>
                <c:pt idx="23153">
                  <c:v>81.897000000000006</c:v>
                </c:pt>
                <c:pt idx="23154">
                  <c:v>81.873000000000005</c:v>
                </c:pt>
                <c:pt idx="23155">
                  <c:v>81.885000000000005</c:v>
                </c:pt>
                <c:pt idx="23156">
                  <c:v>81.861000000000004</c:v>
                </c:pt>
                <c:pt idx="23157">
                  <c:v>81.873000000000005</c:v>
                </c:pt>
                <c:pt idx="23158">
                  <c:v>81.897000000000006</c:v>
                </c:pt>
                <c:pt idx="23159">
                  <c:v>81.921999999999997</c:v>
                </c:pt>
                <c:pt idx="23160">
                  <c:v>81.933999999999997</c:v>
                </c:pt>
                <c:pt idx="23161">
                  <c:v>81.945999999999998</c:v>
                </c:pt>
                <c:pt idx="23162">
                  <c:v>81.995000000000005</c:v>
                </c:pt>
                <c:pt idx="23163">
                  <c:v>82.007000000000005</c:v>
                </c:pt>
                <c:pt idx="23164">
                  <c:v>82.007000000000005</c:v>
                </c:pt>
                <c:pt idx="23165">
                  <c:v>82.043999999999997</c:v>
                </c:pt>
                <c:pt idx="23166">
                  <c:v>82.093000000000004</c:v>
                </c:pt>
                <c:pt idx="23167">
                  <c:v>82.031999999999996</c:v>
                </c:pt>
                <c:pt idx="23168">
                  <c:v>82.08</c:v>
                </c:pt>
                <c:pt idx="23169">
                  <c:v>82.007000000000005</c:v>
                </c:pt>
                <c:pt idx="23170">
                  <c:v>82.019000000000005</c:v>
                </c:pt>
                <c:pt idx="23171">
                  <c:v>81.983000000000004</c:v>
                </c:pt>
                <c:pt idx="23172">
                  <c:v>81.945999999999998</c:v>
                </c:pt>
                <c:pt idx="23173">
                  <c:v>81.957999999999998</c:v>
                </c:pt>
                <c:pt idx="23174">
                  <c:v>81.921999999999997</c:v>
                </c:pt>
                <c:pt idx="23175">
                  <c:v>81.91</c:v>
                </c:pt>
                <c:pt idx="23176">
                  <c:v>81.945999999999998</c:v>
                </c:pt>
                <c:pt idx="23177">
                  <c:v>81.957999999999998</c:v>
                </c:pt>
                <c:pt idx="23178">
                  <c:v>81.995000000000005</c:v>
                </c:pt>
                <c:pt idx="23179">
                  <c:v>82.019000000000005</c:v>
                </c:pt>
                <c:pt idx="23180">
                  <c:v>82.031999999999996</c:v>
                </c:pt>
                <c:pt idx="23181">
                  <c:v>82.067999999999998</c:v>
                </c:pt>
                <c:pt idx="23182">
                  <c:v>82.08</c:v>
                </c:pt>
                <c:pt idx="23183">
                  <c:v>82.105000000000004</c:v>
                </c:pt>
                <c:pt idx="23184">
                  <c:v>82.093000000000004</c:v>
                </c:pt>
                <c:pt idx="23185">
                  <c:v>82.093000000000004</c:v>
                </c:pt>
                <c:pt idx="23186">
                  <c:v>82.08</c:v>
                </c:pt>
                <c:pt idx="23187">
                  <c:v>82.043999999999997</c:v>
                </c:pt>
                <c:pt idx="23188">
                  <c:v>82.031999999999996</c:v>
                </c:pt>
                <c:pt idx="23189">
                  <c:v>82.019000000000005</c:v>
                </c:pt>
                <c:pt idx="23190">
                  <c:v>81.995000000000005</c:v>
                </c:pt>
                <c:pt idx="23191">
                  <c:v>82.019000000000005</c:v>
                </c:pt>
                <c:pt idx="23192">
                  <c:v>82.007000000000005</c:v>
                </c:pt>
                <c:pt idx="23193">
                  <c:v>82.019000000000005</c:v>
                </c:pt>
                <c:pt idx="23194">
                  <c:v>82.043999999999997</c:v>
                </c:pt>
                <c:pt idx="23195">
                  <c:v>82.055999999999997</c:v>
                </c:pt>
                <c:pt idx="23196">
                  <c:v>82.08</c:v>
                </c:pt>
                <c:pt idx="23197">
                  <c:v>82.067999999999998</c:v>
                </c:pt>
                <c:pt idx="23198">
                  <c:v>82.08</c:v>
                </c:pt>
                <c:pt idx="23199">
                  <c:v>82.08</c:v>
                </c:pt>
                <c:pt idx="23200">
                  <c:v>82.055999999999997</c:v>
                </c:pt>
                <c:pt idx="23201">
                  <c:v>82.043999999999997</c:v>
                </c:pt>
                <c:pt idx="23202">
                  <c:v>82.043999999999997</c:v>
                </c:pt>
                <c:pt idx="23203">
                  <c:v>81.995000000000005</c:v>
                </c:pt>
                <c:pt idx="23204">
                  <c:v>81.983000000000004</c:v>
                </c:pt>
                <c:pt idx="23205">
                  <c:v>81.957999999999998</c:v>
                </c:pt>
                <c:pt idx="23206">
                  <c:v>81.933999999999997</c:v>
                </c:pt>
                <c:pt idx="23207">
                  <c:v>81.91</c:v>
                </c:pt>
                <c:pt idx="23208">
                  <c:v>81.921999999999997</c:v>
                </c:pt>
                <c:pt idx="23209">
                  <c:v>81.921999999999997</c:v>
                </c:pt>
                <c:pt idx="23210">
                  <c:v>81.933999999999997</c:v>
                </c:pt>
                <c:pt idx="23211">
                  <c:v>81.971000000000004</c:v>
                </c:pt>
                <c:pt idx="23212">
                  <c:v>81.995000000000005</c:v>
                </c:pt>
                <c:pt idx="23213">
                  <c:v>81.983000000000004</c:v>
                </c:pt>
                <c:pt idx="23214">
                  <c:v>81.995000000000005</c:v>
                </c:pt>
                <c:pt idx="23215">
                  <c:v>82.031999999999996</c:v>
                </c:pt>
                <c:pt idx="23216">
                  <c:v>82.007000000000005</c:v>
                </c:pt>
                <c:pt idx="23217">
                  <c:v>81.995000000000005</c:v>
                </c:pt>
                <c:pt idx="23218">
                  <c:v>81.945999999999998</c:v>
                </c:pt>
                <c:pt idx="23219">
                  <c:v>81.921999999999997</c:v>
                </c:pt>
                <c:pt idx="23220">
                  <c:v>81.897000000000006</c:v>
                </c:pt>
                <c:pt idx="23221">
                  <c:v>81.885000000000005</c:v>
                </c:pt>
                <c:pt idx="23222">
                  <c:v>81.897000000000006</c:v>
                </c:pt>
                <c:pt idx="23223">
                  <c:v>81.835999999999999</c:v>
                </c:pt>
                <c:pt idx="23224">
                  <c:v>81.835999999999999</c:v>
                </c:pt>
                <c:pt idx="23225">
                  <c:v>81.847999999999999</c:v>
                </c:pt>
                <c:pt idx="23226">
                  <c:v>81.861000000000004</c:v>
                </c:pt>
                <c:pt idx="23227">
                  <c:v>81.861000000000004</c:v>
                </c:pt>
                <c:pt idx="23228">
                  <c:v>81.873000000000005</c:v>
                </c:pt>
                <c:pt idx="23229">
                  <c:v>81.885000000000005</c:v>
                </c:pt>
                <c:pt idx="23230">
                  <c:v>81.91</c:v>
                </c:pt>
                <c:pt idx="23231">
                  <c:v>81.921999999999997</c:v>
                </c:pt>
                <c:pt idx="23232">
                  <c:v>81.897000000000006</c:v>
                </c:pt>
                <c:pt idx="23233">
                  <c:v>81.921999999999997</c:v>
                </c:pt>
                <c:pt idx="23234">
                  <c:v>81.897000000000006</c:v>
                </c:pt>
                <c:pt idx="23235">
                  <c:v>81.847999999999999</c:v>
                </c:pt>
                <c:pt idx="23236">
                  <c:v>81.823999999999998</c:v>
                </c:pt>
                <c:pt idx="23237">
                  <c:v>81.823999999999998</c:v>
                </c:pt>
                <c:pt idx="23238">
                  <c:v>81.835999999999999</c:v>
                </c:pt>
                <c:pt idx="23239">
                  <c:v>81.775000000000006</c:v>
                </c:pt>
                <c:pt idx="23240">
                  <c:v>81.787000000000006</c:v>
                </c:pt>
                <c:pt idx="23241">
                  <c:v>81.811999999999998</c:v>
                </c:pt>
                <c:pt idx="23242">
                  <c:v>81.811999999999998</c:v>
                </c:pt>
                <c:pt idx="23243">
                  <c:v>81.823999999999998</c:v>
                </c:pt>
                <c:pt idx="23244">
                  <c:v>81.885000000000005</c:v>
                </c:pt>
                <c:pt idx="23245">
                  <c:v>81.873000000000005</c:v>
                </c:pt>
                <c:pt idx="23246">
                  <c:v>81.897000000000006</c:v>
                </c:pt>
                <c:pt idx="23247">
                  <c:v>81.897000000000006</c:v>
                </c:pt>
                <c:pt idx="23248">
                  <c:v>81.921999999999997</c:v>
                </c:pt>
                <c:pt idx="23249">
                  <c:v>81.91</c:v>
                </c:pt>
                <c:pt idx="23250">
                  <c:v>81.933999999999997</c:v>
                </c:pt>
                <c:pt idx="23251">
                  <c:v>81.885000000000005</c:v>
                </c:pt>
                <c:pt idx="23252">
                  <c:v>81.885000000000005</c:v>
                </c:pt>
                <c:pt idx="23253">
                  <c:v>81.861000000000004</c:v>
                </c:pt>
                <c:pt idx="23254">
                  <c:v>81.811999999999998</c:v>
                </c:pt>
                <c:pt idx="23255">
                  <c:v>81.835999999999999</c:v>
                </c:pt>
                <c:pt idx="23256">
                  <c:v>81.861000000000004</c:v>
                </c:pt>
                <c:pt idx="23257">
                  <c:v>81.835999999999999</c:v>
                </c:pt>
                <c:pt idx="23258">
                  <c:v>81.847999999999999</c:v>
                </c:pt>
                <c:pt idx="23259">
                  <c:v>81.873000000000005</c:v>
                </c:pt>
                <c:pt idx="23260">
                  <c:v>81.897000000000006</c:v>
                </c:pt>
                <c:pt idx="23261">
                  <c:v>81.933999999999997</c:v>
                </c:pt>
                <c:pt idx="23262">
                  <c:v>81.983000000000004</c:v>
                </c:pt>
                <c:pt idx="23263">
                  <c:v>82.007000000000005</c:v>
                </c:pt>
                <c:pt idx="23264">
                  <c:v>82.055999999999997</c:v>
                </c:pt>
                <c:pt idx="23265">
                  <c:v>82.093000000000004</c:v>
                </c:pt>
                <c:pt idx="23266">
                  <c:v>82.117000000000004</c:v>
                </c:pt>
                <c:pt idx="23267">
                  <c:v>82.105000000000004</c:v>
                </c:pt>
                <c:pt idx="23268">
                  <c:v>82.105000000000004</c:v>
                </c:pt>
                <c:pt idx="23269">
                  <c:v>82.08</c:v>
                </c:pt>
                <c:pt idx="23270">
                  <c:v>82.105000000000004</c:v>
                </c:pt>
                <c:pt idx="23271">
                  <c:v>82.105000000000004</c:v>
                </c:pt>
                <c:pt idx="23272">
                  <c:v>82.08</c:v>
                </c:pt>
                <c:pt idx="23273">
                  <c:v>82.129000000000005</c:v>
                </c:pt>
                <c:pt idx="23274">
                  <c:v>82.117000000000004</c:v>
                </c:pt>
                <c:pt idx="23275">
                  <c:v>82.141000000000005</c:v>
                </c:pt>
                <c:pt idx="23276">
                  <c:v>82.141000000000005</c:v>
                </c:pt>
                <c:pt idx="23277">
                  <c:v>82.19</c:v>
                </c:pt>
                <c:pt idx="23278">
                  <c:v>82.251000000000005</c:v>
                </c:pt>
                <c:pt idx="23279">
                  <c:v>82.263999999999996</c:v>
                </c:pt>
                <c:pt idx="23280">
                  <c:v>82.287999999999997</c:v>
                </c:pt>
                <c:pt idx="23281">
                  <c:v>82.311999999999998</c:v>
                </c:pt>
                <c:pt idx="23282">
                  <c:v>82.311999999999998</c:v>
                </c:pt>
                <c:pt idx="23283">
                  <c:v>82.311999999999998</c:v>
                </c:pt>
                <c:pt idx="23284">
                  <c:v>82.337000000000003</c:v>
                </c:pt>
                <c:pt idx="23285">
                  <c:v>82.349000000000004</c:v>
                </c:pt>
                <c:pt idx="23286">
                  <c:v>82.325000000000003</c:v>
                </c:pt>
                <c:pt idx="23287">
                  <c:v>82.311999999999998</c:v>
                </c:pt>
                <c:pt idx="23288">
                  <c:v>82.311999999999998</c:v>
                </c:pt>
                <c:pt idx="23289">
                  <c:v>82.311999999999998</c:v>
                </c:pt>
                <c:pt idx="23290">
                  <c:v>82.337000000000003</c:v>
                </c:pt>
                <c:pt idx="23291">
                  <c:v>82.311999999999998</c:v>
                </c:pt>
                <c:pt idx="23292">
                  <c:v>82.337000000000003</c:v>
                </c:pt>
                <c:pt idx="23293">
                  <c:v>82.361000000000004</c:v>
                </c:pt>
                <c:pt idx="23294">
                  <c:v>82.373000000000005</c:v>
                </c:pt>
                <c:pt idx="23295">
                  <c:v>82.385999999999996</c:v>
                </c:pt>
                <c:pt idx="23296">
                  <c:v>82.41</c:v>
                </c:pt>
                <c:pt idx="23297">
                  <c:v>82.397999999999996</c:v>
                </c:pt>
                <c:pt idx="23298">
                  <c:v>82.433999999999997</c:v>
                </c:pt>
                <c:pt idx="23299">
                  <c:v>82.447000000000003</c:v>
                </c:pt>
                <c:pt idx="23300">
                  <c:v>82.483000000000004</c:v>
                </c:pt>
                <c:pt idx="23301">
                  <c:v>82.459000000000003</c:v>
                </c:pt>
                <c:pt idx="23302">
                  <c:v>82.459000000000003</c:v>
                </c:pt>
                <c:pt idx="23303">
                  <c:v>82.447000000000003</c:v>
                </c:pt>
                <c:pt idx="23304">
                  <c:v>82.421999999999997</c:v>
                </c:pt>
                <c:pt idx="23305">
                  <c:v>82.421999999999997</c:v>
                </c:pt>
                <c:pt idx="23306">
                  <c:v>82.41</c:v>
                </c:pt>
                <c:pt idx="23307">
                  <c:v>82.41</c:v>
                </c:pt>
                <c:pt idx="23308">
                  <c:v>82.349000000000004</c:v>
                </c:pt>
                <c:pt idx="23309">
                  <c:v>82.385999999999996</c:v>
                </c:pt>
                <c:pt idx="23310">
                  <c:v>82.361000000000004</c:v>
                </c:pt>
                <c:pt idx="23311">
                  <c:v>82.385999999999996</c:v>
                </c:pt>
                <c:pt idx="23312">
                  <c:v>82.361000000000004</c:v>
                </c:pt>
                <c:pt idx="23313">
                  <c:v>82.373000000000005</c:v>
                </c:pt>
                <c:pt idx="23314">
                  <c:v>82.349000000000004</c:v>
                </c:pt>
                <c:pt idx="23315">
                  <c:v>82.337000000000003</c:v>
                </c:pt>
                <c:pt idx="23316">
                  <c:v>82.311999999999998</c:v>
                </c:pt>
                <c:pt idx="23317">
                  <c:v>82.325000000000003</c:v>
                </c:pt>
                <c:pt idx="23318">
                  <c:v>82.311999999999998</c:v>
                </c:pt>
                <c:pt idx="23319">
                  <c:v>82.311999999999998</c:v>
                </c:pt>
                <c:pt idx="23320">
                  <c:v>82.275999999999996</c:v>
                </c:pt>
                <c:pt idx="23321">
                  <c:v>82.251000000000005</c:v>
                </c:pt>
                <c:pt idx="23322">
                  <c:v>82.215000000000003</c:v>
                </c:pt>
                <c:pt idx="23323">
                  <c:v>82.201999999999998</c:v>
                </c:pt>
                <c:pt idx="23324">
                  <c:v>82.227000000000004</c:v>
                </c:pt>
                <c:pt idx="23325">
                  <c:v>82.215000000000003</c:v>
                </c:pt>
                <c:pt idx="23326">
                  <c:v>82.165999999999997</c:v>
                </c:pt>
                <c:pt idx="23327">
                  <c:v>82.153999999999996</c:v>
                </c:pt>
                <c:pt idx="23328">
                  <c:v>82.129000000000005</c:v>
                </c:pt>
                <c:pt idx="23329">
                  <c:v>82.141000000000005</c:v>
                </c:pt>
                <c:pt idx="23330">
                  <c:v>82.117000000000004</c:v>
                </c:pt>
                <c:pt idx="23331">
                  <c:v>82.117000000000004</c:v>
                </c:pt>
                <c:pt idx="23332">
                  <c:v>82.117000000000004</c:v>
                </c:pt>
                <c:pt idx="23333">
                  <c:v>82.141000000000005</c:v>
                </c:pt>
                <c:pt idx="23334">
                  <c:v>82.117000000000004</c:v>
                </c:pt>
                <c:pt idx="23335">
                  <c:v>82.08</c:v>
                </c:pt>
                <c:pt idx="23336">
                  <c:v>82.117000000000004</c:v>
                </c:pt>
                <c:pt idx="23337">
                  <c:v>82.117000000000004</c:v>
                </c:pt>
                <c:pt idx="23338">
                  <c:v>82.141000000000005</c:v>
                </c:pt>
                <c:pt idx="23339">
                  <c:v>82.117000000000004</c:v>
                </c:pt>
                <c:pt idx="23340">
                  <c:v>82.117000000000004</c:v>
                </c:pt>
                <c:pt idx="23341">
                  <c:v>82.08</c:v>
                </c:pt>
                <c:pt idx="23342">
                  <c:v>82.067999999999998</c:v>
                </c:pt>
                <c:pt idx="23343">
                  <c:v>82.055999999999997</c:v>
                </c:pt>
                <c:pt idx="23344">
                  <c:v>82.067999999999998</c:v>
                </c:pt>
                <c:pt idx="23345">
                  <c:v>82.019000000000005</c:v>
                </c:pt>
                <c:pt idx="23346">
                  <c:v>82.019000000000005</c:v>
                </c:pt>
                <c:pt idx="23347">
                  <c:v>82.007000000000005</c:v>
                </c:pt>
                <c:pt idx="23348">
                  <c:v>81.971000000000004</c:v>
                </c:pt>
                <c:pt idx="23349">
                  <c:v>81.995000000000005</c:v>
                </c:pt>
                <c:pt idx="23350">
                  <c:v>81.971000000000004</c:v>
                </c:pt>
                <c:pt idx="23351">
                  <c:v>81.983000000000004</c:v>
                </c:pt>
                <c:pt idx="23352">
                  <c:v>81.971000000000004</c:v>
                </c:pt>
                <c:pt idx="23353">
                  <c:v>81.983000000000004</c:v>
                </c:pt>
                <c:pt idx="23354">
                  <c:v>81.995000000000005</c:v>
                </c:pt>
                <c:pt idx="23355">
                  <c:v>82.007000000000005</c:v>
                </c:pt>
                <c:pt idx="23356">
                  <c:v>82.055999999999997</c:v>
                </c:pt>
                <c:pt idx="23357">
                  <c:v>82.031999999999996</c:v>
                </c:pt>
                <c:pt idx="23358">
                  <c:v>82.093000000000004</c:v>
                </c:pt>
                <c:pt idx="23359">
                  <c:v>82.08</c:v>
                </c:pt>
                <c:pt idx="23360">
                  <c:v>82.093000000000004</c:v>
                </c:pt>
                <c:pt idx="23361">
                  <c:v>82.105000000000004</c:v>
                </c:pt>
                <c:pt idx="23362">
                  <c:v>82.117000000000004</c:v>
                </c:pt>
                <c:pt idx="23363">
                  <c:v>82.141000000000005</c:v>
                </c:pt>
                <c:pt idx="23364">
                  <c:v>82.141000000000005</c:v>
                </c:pt>
                <c:pt idx="23365">
                  <c:v>82.177999999999997</c:v>
                </c:pt>
                <c:pt idx="23366">
                  <c:v>82.19</c:v>
                </c:pt>
                <c:pt idx="23367">
                  <c:v>82.177999999999997</c:v>
                </c:pt>
                <c:pt idx="23368">
                  <c:v>82.19</c:v>
                </c:pt>
                <c:pt idx="23369">
                  <c:v>82.215000000000003</c:v>
                </c:pt>
                <c:pt idx="23370">
                  <c:v>82.239000000000004</c:v>
                </c:pt>
                <c:pt idx="23371">
                  <c:v>82.263999999999996</c:v>
                </c:pt>
                <c:pt idx="23372">
                  <c:v>82.287999999999997</c:v>
                </c:pt>
                <c:pt idx="23373">
                  <c:v>82.275999999999996</c:v>
                </c:pt>
                <c:pt idx="23374">
                  <c:v>82.287999999999997</c:v>
                </c:pt>
                <c:pt idx="23375">
                  <c:v>82.287999999999997</c:v>
                </c:pt>
                <c:pt idx="23376">
                  <c:v>82.3</c:v>
                </c:pt>
                <c:pt idx="23377">
                  <c:v>82.287999999999997</c:v>
                </c:pt>
                <c:pt idx="23378">
                  <c:v>82.311999999999998</c:v>
                </c:pt>
                <c:pt idx="23379">
                  <c:v>82.337000000000003</c:v>
                </c:pt>
                <c:pt idx="23380">
                  <c:v>82.337000000000003</c:v>
                </c:pt>
                <c:pt idx="23381">
                  <c:v>82.311999999999998</c:v>
                </c:pt>
                <c:pt idx="23382">
                  <c:v>82.325000000000003</c:v>
                </c:pt>
                <c:pt idx="23383">
                  <c:v>82.325000000000003</c:v>
                </c:pt>
                <c:pt idx="23384">
                  <c:v>82.361000000000004</c:v>
                </c:pt>
                <c:pt idx="23385">
                  <c:v>82.361000000000004</c:v>
                </c:pt>
                <c:pt idx="23386">
                  <c:v>82.421999999999997</c:v>
                </c:pt>
                <c:pt idx="23387">
                  <c:v>82.433999999999997</c:v>
                </c:pt>
                <c:pt idx="23388">
                  <c:v>82.459000000000003</c:v>
                </c:pt>
                <c:pt idx="23389">
                  <c:v>82.471000000000004</c:v>
                </c:pt>
                <c:pt idx="23390">
                  <c:v>82.471000000000004</c:v>
                </c:pt>
                <c:pt idx="23391">
                  <c:v>82.495000000000005</c:v>
                </c:pt>
                <c:pt idx="23392">
                  <c:v>82.495000000000005</c:v>
                </c:pt>
                <c:pt idx="23393">
                  <c:v>82.507999999999996</c:v>
                </c:pt>
                <c:pt idx="23394">
                  <c:v>82.495000000000005</c:v>
                </c:pt>
                <c:pt idx="23395">
                  <c:v>82.495000000000005</c:v>
                </c:pt>
                <c:pt idx="23396">
                  <c:v>82.507999999999996</c:v>
                </c:pt>
                <c:pt idx="23397">
                  <c:v>82.495000000000005</c:v>
                </c:pt>
                <c:pt idx="23398">
                  <c:v>82.495000000000005</c:v>
                </c:pt>
                <c:pt idx="23399">
                  <c:v>82.495000000000005</c:v>
                </c:pt>
                <c:pt idx="23400">
                  <c:v>82.531999999999996</c:v>
                </c:pt>
                <c:pt idx="23401">
                  <c:v>82.507999999999996</c:v>
                </c:pt>
                <c:pt idx="23402">
                  <c:v>82.531999999999996</c:v>
                </c:pt>
                <c:pt idx="23403">
                  <c:v>82.507999999999996</c:v>
                </c:pt>
                <c:pt idx="23404">
                  <c:v>82.531999999999996</c:v>
                </c:pt>
                <c:pt idx="23405">
                  <c:v>82.531999999999996</c:v>
                </c:pt>
                <c:pt idx="23406">
                  <c:v>82.531999999999996</c:v>
                </c:pt>
                <c:pt idx="23407">
                  <c:v>82.507999999999996</c:v>
                </c:pt>
                <c:pt idx="23408">
                  <c:v>82.483000000000004</c:v>
                </c:pt>
                <c:pt idx="23409">
                  <c:v>82.459000000000003</c:v>
                </c:pt>
                <c:pt idx="23410">
                  <c:v>82.483000000000004</c:v>
                </c:pt>
                <c:pt idx="23411">
                  <c:v>82.495000000000005</c:v>
                </c:pt>
                <c:pt idx="23412">
                  <c:v>82.447000000000003</c:v>
                </c:pt>
                <c:pt idx="23413">
                  <c:v>82.41</c:v>
                </c:pt>
                <c:pt idx="23414">
                  <c:v>82.385999999999996</c:v>
                </c:pt>
                <c:pt idx="23415">
                  <c:v>82.385999999999996</c:v>
                </c:pt>
                <c:pt idx="23416">
                  <c:v>82.385999999999996</c:v>
                </c:pt>
                <c:pt idx="23417">
                  <c:v>82.361000000000004</c:v>
                </c:pt>
                <c:pt idx="23418">
                  <c:v>82.361000000000004</c:v>
                </c:pt>
                <c:pt idx="23419">
                  <c:v>82.349000000000004</c:v>
                </c:pt>
                <c:pt idx="23420">
                  <c:v>82.337000000000003</c:v>
                </c:pt>
                <c:pt idx="23421">
                  <c:v>82.325000000000003</c:v>
                </c:pt>
                <c:pt idx="23422">
                  <c:v>82.325000000000003</c:v>
                </c:pt>
                <c:pt idx="23423">
                  <c:v>82.3</c:v>
                </c:pt>
                <c:pt idx="23424">
                  <c:v>82.311999999999998</c:v>
                </c:pt>
                <c:pt idx="23425">
                  <c:v>82.3</c:v>
                </c:pt>
                <c:pt idx="23426">
                  <c:v>82.311999999999998</c:v>
                </c:pt>
                <c:pt idx="23427">
                  <c:v>82.263999999999996</c:v>
                </c:pt>
                <c:pt idx="23428">
                  <c:v>82.263999999999996</c:v>
                </c:pt>
                <c:pt idx="23429">
                  <c:v>82.251000000000005</c:v>
                </c:pt>
                <c:pt idx="23430">
                  <c:v>82.215000000000003</c:v>
                </c:pt>
                <c:pt idx="23431">
                  <c:v>82.201999999999998</c:v>
                </c:pt>
                <c:pt idx="23432">
                  <c:v>82.19</c:v>
                </c:pt>
                <c:pt idx="23433">
                  <c:v>82.153999999999996</c:v>
                </c:pt>
                <c:pt idx="23434">
                  <c:v>82.177999999999997</c:v>
                </c:pt>
                <c:pt idx="23435">
                  <c:v>82.141000000000005</c:v>
                </c:pt>
                <c:pt idx="23436">
                  <c:v>82.153999999999996</c:v>
                </c:pt>
                <c:pt idx="23437">
                  <c:v>82.141000000000005</c:v>
                </c:pt>
                <c:pt idx="23438">
                  <c:v>82.117000000000004</c:v>
                </c:pt>
                <c:pt idx="23439">
                  <c:v>82.105000000000004</c:v>
                </c:pt>
                <c:pt idx="23440">
                  <c:v>82.105000000000004</c:v>
                </c:pt>
                <c:pt idx="23441">
                  <c:v>82.08</c:v>
                </c:pt>
                <c:pt idx="23442">
                  <c:v>82.08</c:v>
                </c:pt>
                <c:pt idx="23443">
                  <c:v>82.067999999999998</c:v>
                </c:pt>
                <c:pt idx="23444">
                  <c:v>82.055999999999997</c:v>
                </c:pt>
                <c:pt idx="23445">
                  <c:v>82.08</c:v>
                </c:pt>
                <c:pt idx="23446">
                  <c:v>82.043999999999997</c:v>
                </c:pt>
                <c:pt idx="23447">
                  <c:v>82.093000000000004</c:v>
                </c:pt>
                <c:pt idx="23448">
                  <c:v>82.043999999999997</c:v>
                </c:pt>
                <c:pt idx="23449">
                  <c:v>82.067999999999998</c:v>
                </c:pt>
                <c:pt idx="23450">
                  <c:v>82.043999999999997</c:v>
                </c:pt>
                <c:pt idx="23451">
                  <c:v>82.043999999999997</c:v>
                </c:pt>
                <c:pt idx="23452">
                  <c:v>82.08</c:v>
                </c:pt>
                <c:pt idx="23453">
                  <c:v>82.067999999999998</c:v>
                </c:pt>
                <c:pt idx="23454">
                  <c:v>82.129000000000005</c:v>
                </c:pt>
                <c:pt idx="23455">
                  <c:v>82.093000000000004</c:v>
                </c:pt>
                <c:pt idx="23456">
                  <c:v>82.105000000000004</c:v>
                </c:pt>
                <c:pt idx="23457">
                  <c:v>82.129000000000005</c:v>
                </c:pt>
                <c:pt idx="23458">
                  <c:v>82.093000000000004</c:v>
                </c:pt>
                <c:pt idx="23459">
                  <c:v>82.129000000000005</c:v>
                </c:pt>
                <c:pt idx="23460">
                  <c:v>82.153999999999996</c:v>
                </c:pt>
                <c:pt idx="23461">
                  <c:v>82.153999999999996</c:v>
                </c:pt>
                <c:pt idx="23462">
                  <c:v>82.141000000000005</c:v>
                </c:pt>
                <c:pt idx="23463">
                  <c:v>82.177999999999997</c:v>
                </c:pt>
                <c:pt idx="23464">
                  <c:v>82.165999999999997</c:v>
                </c:pt>
                <c:pt idx="23465">
                  <c:v>82.201999999999998</c:v>
                </c:pt>
                <c:pt idx="23466">
                  <c:v>82.201999999999998</c:v>
                </c:pt>
                <c:pt idx="23467">
                  <c:v>82.239000000000004</c:v>
                </c:pt>
                <c:pt idx="23468">
                  <c:v>82.239000000000004</c:v>
                </c:pt>
                <c:pt idx="23469">
                  <c:v>82.263999999999996</c:v>
                </c:pt>
                <c:pt idx="23470">
                  <c:v>82.287999999999997</c:v>
                </c:pt>
                <c:pt idx="23471">
                  <c:v>82.287999999999997</c:v>
                </c:pt>
                <c:pt idx="23472">
                  <c:v>82.275999999999996</c:v>
                </c:pt>
                <c:pt idx="23473">
                  <c:v>82.275999999999996</c:v>
                </c:pt>
                <c:pt idx="23474">
                  <c:v>82.3</c:v>
                </c:pt>
                <c:pt idx="23475">
                  <c:v>82.325000000000003</c:v>
                </c:pt>
                <c:pt idx="23476">
                  <c:v>82.311999999999998</c:v>
                </c:pt>
                <c:pt idx="23477">
                  <c:v>82.361000000000004</c:v>
                </c:pt>
                <c:pt idx="23478">
                  <c:v>82.361000000000004</c:v>
                </c:pt>
                <c:pt idx="23479">
                  <c:v>82.349000000000004</c:v>
                </c:pt>
                <c:pt idx="23480">
                  <c:v>82.361000000000004</c:v>
                </c:pt>
                <c:pt idx="23481">
                  <c:v>82.41</c:v>
                </c:pt>
                <c:pt idx="23482">
                  <c:v>82.41</c:v>
                </c:pt>
                <c:pt idx="23483">
                  <c:v>82.433999999999997</c:v>
                </c:pt>
                <c:pt idx="23484">
                  <c:v>82.459000000000003</c:v>
                </c:pt>
                <c:pt idx="23485">
                  <c:v>82.459000000000003</c:v>
                </c:pt>
                <c:pt idx="23486">
                  <c:v>82.459000000000003</c:v>
                </c:pt>
                <c:pt idx="23487">
                  <c:v>82.471000000000004</c:v>
                </c:pt>
                <c:pt idx="23488">
                  <c:v>82.507999999999996</c:v>
                </c:pt>
                <c:pt idx="23489">
                  <c:v>82.495000000000005</c:v>
                </c:pt>
                <c:pt idx="23490">
                  <c:v>82.495000000000005</c:v>
                </c:pt>
                <c:pt idx="23491">
                  <c:v>82.507999999999996</c:v>
                </c:pt>
                <c:pt idx="23492">
                  <c:v>82.495000000000005</c:v>
                </c:pt>
                <c:pt idx="23493">
                  <c:v>82.495000000000005</c:v>
                </c:pt>
                <c:pt idx="23494">
                  <c:v>82.507999999999996</c:v>
                </c:pt>
                <c:pt idx="23495">
                  <c:v>82.507999999999996</c:v>
                </c:pt>
                <c:pt idx="23496">
                  <c:v>82.543999999999997</c:v>
                </c:pt>
                <c:pt idx="23497">
                  <c:v>82.543999999999997</c:v>
                </c:pt>
                <c:pt idx="23498">
                  <c:v>82.557000000000002</c:v>
                </c:pt>
                <c:pt idx="23499">
                  <c:v>82.52</c:v>
                </c:pt>
                <c:pt idx="23500">
                  <c:v>82.531999999999996</c:v>
                </c:pt>
                <c:pt idx="23501">
                  <c:v>82.495000000000005</c:v>
                </c:pt>
                <c:pt idx="23502">
                  <c:v>82.543999999999997</c:v>
                </c:pt>
                <c:pt idx="23503">
                  <c:v>82.52</c:v>
                </c:pt>
                <c:pt idx="23504">
                  <c:v>82.507999999999996</c:v>
                </c:pt>
                <c:pt idx="23505">
                  <c:v>82.507999999999996</c:v>
                </c:pt>
                <c:pt idx="23506">
                  <c:v>82.483000000000004</c:v>
                </c:pt>
                <c:pt idx="23507">
                  <c:v>82.471000000000004</c:v>
                </c:pt>
                <c:pt idx="23508">
                  <c:v>82.41</c:v>
                </c:pt>
                <c:pt idx="23509">
                  <c:v>82.447000000000003</c:v>
                </c:pt>
                <c:pt idx="23510">
                  <c:v>82.421999999999997</c:v>
                </c:pt>
                <c:pt idx="23511">
                  <c:v>82.397999999999996</c:v>
                </c:pt>
                <c:pt idx="23512">
                  <c:v>82.397999999999996</c:v>
                </c:pt>
                <c:pt idx="23513">
                  <c:v>82.433999999999997</c:v>
                </c:pt>
                <c:pt idx="23514">
                  <c:v>82.41</c:v>
                </c:pt>
                <c:pt idx="23515">
                  <c:v>82.397999999999996</c:v>
                </c:pt>
                <c:pt idx="23516">
                  <c:v>82.397999999999996</c:v>
                </c:pt>
                <c:pt idx="23517">
                  <c:v>82.397999999999996</c:v>
                </c:pt>
                <c:pt idx="23518">
                  <c:v>82.373000000000005</c:v>
                </c:pt>
                <c:pt idx="23519">
                  <c:v>82.361000000000004</c:v>
                </c:pt>
                <c:pt idx="23520">
                  <c:v>82.349000000000004</c:v>
                </c:pt>
                <c:pt idx="23521">
                  <c:v>82.325000000000003</c:v>
                </c:pt>
                <c:pt idx="23522">
                  <c:v>82.325000000000003</c:v>
                </c:pt>
                <c:pt idx="23523">
                  <c:v>82.275999999999996</c:v>
                </c:pt>
                <c:pt idx="23524">
                  <c:v>82.287999999999997</c:v>
                </c:pt>
                <c:pt idx="23525">
                  <c:v>82.239000000000004</c:v>
                </c:pt>
                <c:pt idx="23526">
                  <c:v>82.251000000000005</c:v>
                </c:pt>
                <c:pt idx="23527">
                  <c:v>82.227000000000004</c:v>
                </c:pt>
                <c:pt idx="23528">
                  <c:v>82.215000000000003</c:v>
                </c:pt>
                <c:pt idx="23529">
                  <c:v>82.201999999999998</c:v>
                </c:pt>
                <c:pt idx="23530">
                  <c:v>82.153999999999996</c:v>
                </c:pt>
                <c:pt idx="23531">
                  <c:v>82.177999999999997</c:v>
                </c:pt>
                <c:pt idx="23532">
                  <c:v>82.141000000000005</c:v>
                </c:pt>
                <c:pt idx="23533">
                  <c:v>82.165999999999997</c:v>
                </c:pt>
                <c:pt idx="23534">
                  <c:v>82.153999999999996</c:v>
                </c:pt>
                <c:pt idx="23535">
                  <c:v>82.165999999999997</c:v>
                </c:pt>
                <c:pt idx="23536">
                  <c:v>82.153999999999996</c:v>
                </c:pt>
                <c:pt idx="23537">
                  <c:v>82.153999999999996</c:v>
                </c:pt>
                <c:pt idx="23538">
                  <c:v>82.141000000000005</c:v>
                </c:pt>
                <c:pt idx="23539">
                  <c:v>82.129000000000005</c:v>
                </c:pt>
                <c:pt idx="23540">
                  <c:v>82.105000000000004</c:v>
                </c:pt>
                <c:pt idx="23541">
                  <c:v>82.117000000000004</c:v>
                </c:pt>
                <c:pt idx="23542">
                  <c:v>82.08</c:v>
                </c:pt>
                <c:pt idx="23543">
                  <c:v>82.093000000000004</c:v>
                </c:pt>
                <c:pt idx="23544">
                  <c:v>82.08</c:v>
                </c:pt>
                <c:pt idx="23545">
                  <c:v>82.093000000000004</c:v>
                </c:pt>
                <c:pt idx="23546">
                  <c:v>82.105000000000004</c:v>
                </c:pt>
                <c:pt idx="23547">
                  <c:v>82.093000000000004</c:v>
                </c:pt>
                <c:pt idx="23548">
                  <c:v>82.067999999999998</c:v>
                </c:pt>
                <c:pt idx="23549">
                  <c:v>82.105000000000004</c:v>
                </c:pt>
                <c:pt idx="23550">
                  <c:v>82.093000000000004</c:v>
                </c:pt>
                <c:pt idx="23551">
                  <c:v>82.093000000000004</c:v>
                </c:pt>
                <c:pt idx="23552">
                  <c:v>82.129000000000005</c:v>
                </c:pt>
                <c:pt idx="23553">
                  <c:v>82.105000000000004</c:v>
                </c:pt>
                <c:pt idx="23554">
                  <c:v>82.105000000000004</c:v>
                </c:pt>
                <c:pt idx="23555">
                  <c:v>82.129000000000005</c:v>
                </c:pt>
                <c:pt idx="23556">
                  <c:v>82.141000000000005</c:v>
                </c:pt>
                <c:pt idx="23557">
                  <c:v>82.129000000000005</c:v>
                </c:pt>
                <c:pt idx="23558">
                  <c:v>82.129000000000005</c:v>
                </c:pt>
                <c:pt idx="23559">
                  <c:v>82.141000000000005</c:v>
                </c:pt>
                <c:pt idx="23560">
                  <c:v>82.153999999999996</c:v>
                </c:pt>
                <c:pt idx="23561">
                  <c:v>82.129000000000005</c:v>
                </c:pt>
                <c:pt idx="23562">
                  <c:v>82.141000000000005</c:v>
                </c:pt>
                <c:pt idx="23563">
                  <c:v>82.165999999999997</c:v>
                </c:pt>
                <c:pt idx="23564">
                  <c:v>82.141000000000005</c:v>
                </c:pt>
                <c:pt idx="23565">
                  <c:v>82.177999999999997</c:v>
                </c:pt>
                <c:pt idx="23566">
                  <c:v>82.165999999999997</c:v>
                </c:pt>
                <c:pt idx="23567">
                  <c:v>82.227000000000004</c:v>
                </c:pt>
                <c:pt idx="23568">
                  <c:v>82.201999999999998</c:v>
                </c:pt>
                <c:pt idx="23569">
                  <c:v>82.201999999999998</c:v>
                </c:pt>
                <c:pt idx="23570">
                  <c:v>82.227000000000004</c:v>
                </c:pt>
                <c:pt idx="23571">
                  <c:v>82.227000000000004</c:v>
                </c:pt>
                <c:pt idx="23572">
                  <c:v>82.251000000000005</c:v>
                </c:pt>
                <c:pt idx="23573">
                  <c:v>82.263999999999996</c:v>
                </c:pt>
                <c:pt idx="23574">
                  <c:v>82.311999999999998</c:v>
                </c:pt>
                <c:pt idx="23575">
                  <c:v>82.287999999999997</c:v>
                </c:pt>
                <c:pt idx="23576">
                  <c:v>82.311999999999998</c:v>
                </c:pt>
                <c:pt idx="23577">
                  <c:v>82.311999999999998</c:v>
                </c:pt>
                <c:pt idx="23578">
                  <c:v>82.311999999999998</c:v>
                </c:pt>
                <c:pt idx="23579">
                  <c:v>82.337000000000003</c:v>
                </c:pt>
                <c:pt idx="23580">
                  <c:v>82.325000000000003</c:v>
                </c:pt>
                <c:pt idx="23581">
                  <c:v>82.311999999999998</c:v>
                </c:pt>
                <c:pt idx="23582">
                  <c:v>82.311999999999998</c:v>
                </c:pt>
                <c:pt idx="23583">
                  <c:v>82.349000000000004</c:v>
                </c:pt>
                <c:pt idx="23584">
                  <c:v>82.349000000000004</c:v>
                </c:pt>
                <c:pt idx="23585">
                  <c:v>82.361000000000004</c:v>
                </c:pt>
                <c:pt idx="23586">
                  <c:v>82.373000000000005</c:v>
                </c:pt>
                <c:pt idx="23587">
                  <c:v>82.385999999999996</c:v>
                </c:pt>
                <c:pt idx="23588">
                  <c:v>82.361000000000004</c:v>
                </c:pt>
                <c:pt idx="23589">
                  <c:v>82.397999999999996</c:v>
                </c:pt>
                <c:pt idx="23590">
                  <c:v>82.433999999999997</c:v>
                </c:pt>
                <c:pt idx="23591">
                  <c:v>82.41</c:v>
                </c:pt>
                <c:pt idx="23592">
                  <c:v>82.421999999999997</c:v>
                </c:pt>
                <c:pt idx="23593">
                  <c:v>82.397999999999996</c:v>
                </c:pt>
                <c:pt idx="23594">
                  <c:v>82.41</c:v>
                </c:pt>
                <c:pt idx="23595">
                  <c:v>82.397999999999996</c:v>
                </c:pt>
                <c:pt idx="23596">
                  <c:v>82.397999999999996</c:v>
                </c:pt>
                <c:pt idx="23597">
                  <c:v>82.385999999999996</c:v>
                </c:pt>
                <c:pt idx="23598">
                  <c:v>82.397999999999996</c:v>
                </c:pt>
                <c:pt idx="23599">
                  <c:v>82.385999999999996</c:v>
                </c:pt>
                <c:pt idx="23600">
                  <c:v>82.385999999999996</c:v>
                </c:pt>
                <c:pt idx="23601">
                  <c:v>82.373000000000005</c:v>
                </c:pt>
                <c:pt idx="23602">
                  <c:v>82.397999999999996</c:v>
                </c:pt>
                <c:pt idx="23603">
                  <c:v>82.373000000000005</c:v>
                </c:pt>
                <c:pt idx="23604">
                  <c:v>82.397999999999996</c:v>
                </c:pt>
                <c:pt idx="23605">
                  <c:v>82.385999999999996</c:v>
                </c:pt>
                <c:pt idx="23606">
                  <c:v>82.397999999999996</c:v>
                </c:pt>
                <c:pt idx="23607">
                  <c:v>82.397999999999996</c:v>
                </c:pt>
                <c:pt idx="23608">
                  <c:v>82.385999999999996</c:v>
                </c:pt>
                <c:pt idx="23609">
                  <c:v>82.373000000000005</c:v>
                </c:pt>
                <c:pt idx="23610">
                  <c:v>82.349000000000004</c:v>
                </c:pt>
                <c:pt idx="23611">
                  <c:v>82.311999999999998</c:v>
                </c:pt>
                <c:pt idx="23612">
                  <c:v>82.325000000000003</c:v>
                </c:pt>
                <c:pt idx="23613">
                  <c:v>82.263999999999996</c:v>
                </c:pt>
                <c:pt idx="23614">
                  <c:v>82.275999999999996</c:v>
                </c:pt>
                <c:pt idx="23615">
                  <c:v>82.239000000000004</c:v>
                </c:pt>
                <c:pt idx="23616">
                  <c:v>82.227000000000004</c:v>
                </c:pt>
                <c:pt idx="23617">
                  <c:v>82.227000000000004</c:v>
                </c:pt>
                <c:pt idx="23618">
                  <c:v>82.215000000000003</c:v>
                </c:pt>
                <c:pt idx="23619">
                  <c:v>82.19</c:v>
                </c:pt>
                <c:pt idx="23620">
                  <c:v>82.201999999999998</c:v>
                </c:pt>
                <c:pt idx="23621">
                  <c:v>82.201999999999998</c:v>
                </c:pt>
                <c:pt idx="23622">
                  <c:v>82.177999999999997</c:v>
                </c:pt>
                <c:pt idx="23623">
                  <c:v>82.19</c:v>
                </c:pt>
                <c:pt idx="23624">
                  <c:v>82.177999999999997</c:v>
                </c:pt>
                <c:pt idx="23625">
                  <c:v>82.153999999999996</c:v>
                </c:pt>
                <c:pt idx="23626">
                  <c:v>82.153999999999996</c:v>
                </c:pt>
                <c:pt idx="23627">
                  <c:v>82.129000000000005</c:v>
                </c:pt>
                <c:pt idx="23628">
                  <c:v>82.129000000000005</c:v>
                </c:pt>
                <c:pt idx="23629">
                  <c:v>82.105000000000004</c:v>
                </c:pt>
                <c:pt idx="23630">
                  <c:v>82.117000000000004</c:v>
                </c:pt>
                <c:pt idx="23631">
                  <c:v>82.105000000000004</c:v>
                </c:pt>
                <c:pt idx="23632">
                  <c:v>82.117000000000004</c:v>
                </c:pt>
                <c:pt idx="23633">
                  <c:v>82.055999999999997</c:v>
                </c:pt>
                <c:pt idx="23634">
                  <c:v>82.093000000000004</c:v>
                </c:pt>
                <c:pt idx="23635">
                  <c:v>82.08</c:v>
                </c:pt>
                <c:pt idx="23636">
                  <c:v>82.055999999999997</c:v>
                </c:pt>
                <c:pt idx="23637">
                  <c:v>82.08</c:v>
                </c:pt>
                <c:pt idx="23638">
                  <c:v>82.105000000000004</c:v>
                </c:pt>
                <c:pt idx="23639">
                  <c:v>82.093000000000004</c:v>
                </c:pt>
                <c:pt idx="23640">
                  <c:v>82.08</c:v>
                </c:pt>
                <c:pt idx="23641">
                  <c:v>82.117000000000004</c:v>
                </c:pt>
                <c:pt idx="23642">
                  <c:v>82.08</c:v>
                </c:pt>
                <c:pt idx="23643">
                  <c:v>82.031999999999996</c:v>
                </c:pt>
                <c:pt idx="23644">
                  <c:v>82.031999999999996</c:v>
                </c:pt>
                <c:pt idx="23645">
                  <c:v>82.007000000000005</c:v>
                </c:pt>
                <c:pt idx="23646">
                  <c:v>81.971000000000004</c:v>
                </c:pt>
                <c:pt idx="23647">
                  <c:v>81.983000000000004</c:v>
                </c:pt>
                <c:pt idx="23648">
                  <c:v>81.971000000000004</c:v>
                </c:pt>
                <c:pt idx="23649">
                  <c:v>81.945999999999998</c:v>
                </c:pt>
                <c:pt idx="23650">
                  <c:v>81.957999999999998</c:v>
                </c:pt>
                <c:pt idx="23651">
                  <c:v>81.971000000000004</c:v>
                </c:pt>
                <c:pt idx="23652">
                  <c:v>81.995000000000005</c:v>
                </c:pt>
                <c:pt idx="23653">
                  <c:v>81.995000000000005</c:v>
                </c:pt>
                <c:pt idx="23654">
                  <c:v>82.019000000000005</c:v>
                </c:pt>
                <c:pt idx="23655">
                  <c:v>82.007000000000005</c:v>
                </c:pt>
                <c:pt idx="23656">
                  <c:v>82.055999999999997</c:v>
                </c:pt>
                <c:pt idx="23657">
                  <c:v>82.031999999999996</c:v>
                </c:pt>
                <c:pt idx="23658">
                  <c:v>82.007000000000005</c:v>
                </c:pt>
                <c:pt idx="23659">
                  <c:v>82.043999999999997</c:v>
                </c:pt>
                <c:pt idx="23660">
                  <c:v>82.055999999999997</c:v>
                </c:pt>
                <c:pt idx="23661">
                  <c:v>82.055999999999997</c:v>
                </c:pt>
                <c:pt idx="23662">
                  <c:v>82.031999999999996</c:v>
                </c:pt>
                <c:pt idx="23663">
                  <c:v>82.007000000000005</c:v>
                </c:pt>
                <c:pt idx="23664">
                  <c:v>82.019000000000005</c:v>
                </c:pt>
                <c:pt idx="23665">
                  <c:v>82.019000000000005</c:v>
                </c:pt>
                <c:pt idx="23666">
                  <c:v>82.031999999999996</c:v>
                </c:pt>
                <c:pt idx="23667">
                  <c:v>82.043999999999997</c:v>
                </c:pt>
                <c:pt idx="23668">
                  <c:v>82.031999999999996</c:v>
                </c:pt>
                <c:pt idx="23669">
                  <c:v>82.093000000000004</c:v>
                </c:pt>
                <c:pt idx="23670">
                  <c:v>82.117000000000004</c:v>
                </c:pt>
                <c:pt idx="23671">
                  <c:v>82.105000000000004</c:v>
                </c:pt>
                <c:pt idx="23672">
                  <c:v>82.165999999999997</c:v>
                </c:pt>
                <c:pt idx="23673">
                  <c:v>82.153999999999996</c:v>
                </c:pt>
                <c:pt idx="23674">
                  <c:v>82.129000000000005</c:v>
                </c:pt>
                <c:pt idx="23675">
                  <c:v>82.153999999999996</c:v>
                </c:pt>
                <c:pt idx="23676">
                  <c:v>82.141000000000005</c:v>
                </c:pt>
                <c:pt idx="23677">
                  <c:v>82.129000000000005</c:v>
                </c:pt>
                <c:pt idx="23678">
                  <c:v>82.105000000000004</c:v>
                </c:pt>
                <c:pt idx="23679">
                  <c:v>82.067999999999998</c:v>
                </c:pt>
                <c:pt idx="23680">
                  <c:v>82.067999999999998</c:v>
                </c:pt>
                <c:pt idx="23681">
                  <c:v>82.043999999999997</c:v>
                </c:pt>
                <c:pt idx="23682">
                  <c:v>82.08</c:v>
                </c:pt>
                <c:pt idx="23683">
                  <c:v>82.067999999999998</c:v>
                </c:pt>
                <c:pt idx="23684">
                  <c:v>82.117000000000004</c:v>
                </c:pt>
                <c:pt idx="23685">
                  <c:v>82.093000000000004</c:v>
                </c:pt>
                <c:pt idx="23686">
                  <c:v>82.129000000000005</c:v>
                </c:pt>
                <c:pt idx="23687">
                  <c:v>82.177999999999997</c:v>
                </c:pt>
                <c:pt idx="23688">
                  <c:v>82.165999999999997</c:v>
                </c:pt>
                <c:pt idx="23689">
                  <c:v>82.201999999999998</c:v>
                </c:pt>
                <c:pt idx="23690">
                  <c:v>82.239000000000004</c:v>
                </c:pt>
                <c:pt idx="23691">
                  <c:v>82.215000000000003</c:v>
                </c:pt>
                <c:pt idx="23692">
                  <c:v>82.215000000000003</c:v>
                </c:pt>
                <c:pt idx="23693">
                  <c:v>82.215000000000003</c:v>
                </c:pt>
                <c:pt idx="23694">
                  <c:v>82.215000000000003</c:v>
                </c:pt>
                <c:pt idx="23695">
                  <c:v>82.19</c:v>
                </c:pt>
                <c:pt idx="23696">
                  <c:v>82.177999999999997</c:v>
                </c:pt>
                <c:pt idx="23697">
                  <c:v>82.165999999999997</c:v>
                </c:pt>
                <c:pt idx="23698">
                  <c:v>82.129000000000005</c:v>
                </c:pt>
                <c:pt idx="23699">
                  <c:v>82.165999999999997</c:v>
                </c:pt>
                <c:pt idx="23700">
                  <c:v>82.141000000000005</c:v>
                </c:pt>
                <c:pt idx="23701">
                  <c:v>82.153999999999996</c:v>
                </c:pt>
                <c:pt idx="23702">
                  <c:v>82.19</c:v>
                </c:pt>
                <c:pt idx="23703">
                  <c:v>82.227000000000004</c:v>
                </c:pt>
                <c:pt idx="23704">
                  <c:v>82.215000000000003</c:v>
                </c:pt>
                <c:pt idx="23705">
                  <c:v>82.275999999999996</c:v>
                </c:pt>
                <c:pt idx="23706">
                  <c:v>82.263999999999996</c:v>
                </c:pt>
                <c:pt idx="23707">
                  <c:v>82.287999999999997</c:v>
                </c:pt>
                <c:pt idx="23708">
                  <c:v>82.251000000000005</c:v>
                </c:pt>
                <c:pt idx="23709">
                  <c:v>82.239000000000004</c:v>
                </c:pt>
                <c:pt idx="23710">
                  <c:v>82.201999999999998</c:v>
                </c:pt>
                <c:pt idx="23711">
                  <c:v>82.177999999999997</c:v>
                </c:pt>
                <c:pt idx="23712">
                  <c:v>82.117000000000004</c:v>
                </c:pt>
                <c:pt idx="23713">
                  <c:v>82.117000000000004</c:v>
                </c:pt>
                <c:pt idx="23714">
                  <c:v>82.093000000000004</c:v>
                </c:pt>
                <c:pt idx="23715">
                  <c:v>82.067999999999998</c:v>
                </c:pt>
                <c:pt idx="23716">
                  <c:v>82.019000000000005</c:v>
                </c:pt>
                <c:pt idx="23717">
                  <c:v>82.007000000000005</c:v>
                </c:pt>
                <c:pt idx="23718">
                  <c:v>82.031999999999996</c:v>
                </c:pt>
                <c:pt idx="23719">
                  <c:v>81.983000000000004</c:v>
                </c:pt>
                <c:pt idx="23720">
                  <c:v>82.007000000000005</c:v>
                </c:pt>
                <c:pt idx="23721">
                  <c:v>81.995000000000005</c:v>
                </c:pt>
                <c:pt idx="23722">
                  <c:v>82.007000000000005</c:v>
                </c:pt>
                <c:pt idx="23723">
                  <c:v>81.971000000000004</c:v>
                </c:pt>
                <c:pt idx="23724">
                  <c:v>81.945999999999998</c:v>
                </c:pt>
                <c:pt idx="23725">
                  <c:v>81.933999999999997</c:v>
                </c:pt>
                <c:pt idx="23726">
                  <c:v>81.885000000000005</c:v>
                </c:pt>
                <c:pt idx="23727">
                  <c:v>81.835999999999999</c:v>
                </c:pt>
                <c:pt idx="23728">
                  <c:v>81.847999999999999</c:v>
                </c:pt>
                <c:pt idx="23729">
                  <c:v>81.751000000000005</c:v>
                </c:pt>
                <c:pt idx="23730">
                  <c:v>81.701999999999998</c:v>
                </c:pt>
                <c:pt idx="23731">
                  <c:v>81.69</c:v>
                </c:pt>
                <c:pt idx="23732">
                  <c:v>81.629000000000005</c:v>
                </c:pt>
                <c:pt idx="23733">
                  <c:v>81.591999999999999</c:v>
                </c:pt>
                <c:pt idx="23734">
                  <c:v>81.58</c:v>
                </c:pt>
                <c:pt idx="23735">
                  <c:v>81.617000000000004</c:v>
                </c:pt>
                <c:pt idx="23736">
                  <c:v>81.603999999999999</c:v>
                </c:pt>
                <c:pt idx="23737">
                  <c:v>81.617000000000004</c:v>
                </c:pt>
                <c:pt idx="23738">
                  <c:v>81.603999999999999</c:v>
                </c:pt>
                <c:pt idx="23739">
                  <c:v>81.665000000000006</c:v>
                </c:pt>
                <c:pt idx="23740">
                  <c:v>81.629000000000005</c:v>
                </c:pt>
                <c:pt idx="23741">
                  <c:v>81.653000000000006</c:v>
                </c:pt>
                <c:pt idx="23742">
                  <c:v>81.617000000000004</c:v>
                </c:pt>
                <c:pt idx="23743">
                  <c:v>81.603999999999999</c:v>
                </c:pt>
                <c:pt idx="23744">
                  <c:v>81.555999999999997</c:v>
                </c:pt>
                <c:pt idx="23745">
                  <c:v>81.555999999999997</c:v>
                </c:pt>
                <c:pt idx="23746">
                  <c:v>81.494</c:v>
                </c:pt>
                <c:pt idx="23747">
                  <c:v>81.494</c:v>
                </c:pt>
                <c:pt idx="23748">
                  <c:v>81.445999999999998</c:v>
                </c:pt>
                <c:pt idx="23749">
                  <c:v>81.445999999999998</c:v>
                </c:pt>
                <c:pt idx="23750">
                  <c:v>81.421000000000006</c:v>
                </c:pt>
                <c:pt idx="23751">
                  <c:v>81.433000000000007</c:v>
                </c:pt>
                <c:pt idx="23752">
                  <c:v>81.445999999999998</c:v>
                </c:pt>
                <c:pt idx="23753">
                  <c:v>81.47</c:v>
                </c:pt>
                <c:pt idx="23754">
                  <c:v>81.494</c:v>
                </c:pt>
                <c:pt idx="23755">
                  <c:v>81.519000000000005</c:v>
                </c:pt>
                <c:pt idx="23756">
                  <c:v>81.531000000000006</c:v>
                </c:pt>
                <c:pt idx="23757">
                  <c:v>81.555999999999997</c:v>
                </c:pt>
                <c:pt idx="23758">
                  <c:v>81.58</c:v>
                </c:pt>
                <c:pt idx="23759">
                  <c:v>81.591999999999999</c:v>
                </c:pt>
                <c:pt idx="23760">
                  <c:v>81.617000000000004</c:v>
                </c:pt>
                <c:pt idx="23761">
                  <c:v>81.629000000000005</c:v>
                </c:pt>
                <c:pt idx="23762">
                  <c:v>81.617000000000004</c:v>
                </c:pt>
                <c:pt idx="23763">
                  <c:v>81.617000000000004</c:v>
                </c:pt>
                <c:pt idx="23764">
                  <c:v>81.591999999999999</c:v>
                </c:pt>
                <c:pt idx="23765">
                  <c:v>81.629000000000005</c:v>
                </c:pt>
                <c:pt idx="23766">
                  <c:v>81.617000000000004</c:v>
                </c:pt>
                <c:pt idx="23767">
                  <c:v>81.665000000000006</c:v>
                </c:pt>
                <c:pt idx="23768">
                  <c:v>81.701999999999998</c:v>
                </c:pt>
                <c:pt idx="23769">
                  <c:v>81.739000000000004</c:v>
                </c:pt>
                <c:pt idx="23770">
                  <c:v>81.763000000000005</c:v>
                </c:pt>
                <c:pt idx="23771">
                  <c:v>81.847999999999999</c:v>
                </c:pt>
                <c:pt idx="23772">
                  <c:v>81.885000000000005</c:v>
                </c:pt>
                <c:pt idx="23773">
                  <c:v>81.91</c:v>
                </c:pt>
                <c:pt idx="23774">
                  <c:v>81.957999999999998</c:v>
                </c:pt>
                <c:pt idx="23775">
                  <c:v>81.971000000000004</c:v>
                </c:pt>
                <c:pt idx="23776">
                  <c:v>82.007000000000005</c:v>
                </c:pt>
                <c:pt idx="23777">
                  <c:v>82.007000000000005</c:v>
                </c:pt>
                <c:pt idx="23778">
                  <c:v>82.043999999999997</c:v>
                </c:pt>
                <c:pt idx="23779">
                  <c:v>82.031999999999996</c:v>
                </c:pt>
                <c:pt idx="23780">
                  <c:v>82.007000000000005</c:v>
                </c:pt>
                <c:pt idx="23781">
                  <c:v>81.995000000000005</c:v>
                </c:pt>
                <c:pt idx="23782">
                  <c:v>82.007000000000005</c:v>
                </c:pt>
                <c:pt idx="23783">
                  <c:v>82.055999999999997</c:v>
                </c:pt>
                <c:pt idx="23784">
                  <c:v>82.067999999999998</c:v>
                </c:pt>
                <c:pt idx="23785">
                  <c:v>82.055999999999997</c:v>
                </c:pt>
                <c:pt idx="23786">
                  <c:v>82.105000000000004</c:v>
                </c:pt>
                <c:pt idx="23787">
                  <c:v>82.141000000000005</c:v>
                </c:pt>
                <c:pt idx="23788">
                  <c:v>82.19</c:v>
                </c:pt>
                <c:pt idx="23789">
                  <c:v>82.201999999999998</c:v>
                </c:pt>
                <c:pt idx="23790">
                  <c:v>82.215000000000003</c:v>
                </c:pt>
                <c:pt idx="23791">
                  <c:v>82.263999999999996</c:v>
                </c:pt>
                <c:pt idx="23792">
                  <c:v>82.251000000000005</c:v>
                </c:pt>
                <c:pt idx="23793">
                  <c:v>82.311999999999998</c:v>
                </c:pt>
                <c:pt idx="23794">
                  <c:v>82.337000000000003</c:v>
                </c:pt>
                <c:pt idx="23795">
                  <c:v>82.349000000000004</c:v>
                </c:pt>
                <c:pt idx="23796">
                  <c:v>82.325000000000003</c:v>
                </c:pt>
                <c:pt idx="23797">
                  <c:v>82.3</c:v>
                </c:pt>
                <c:pt idx="23798">
                  <c:v>82.325000000000003</c:v>
                </c:pt>
                <c:pt idx="23799">
                  <c:v>82.311999999999998</c:v>
                </c:pt>
                <c:pt idx="23800">
                  <c:v>82.3</c:v>
                </c:pt>
                <c:pt idx="23801">
                  <c:v>82.337000000000003</c:v>
                </c:pt>
                <c:pt idx="23802">
                  <c:v>82.337000000000003</c:v>
                </c:pt>
                <c:pt idx="23803">
                  <c:v>82.349000000000004</c:v>
                </c:pt>
                <c:pt idx="23804">
                  <c:v>82.349000000000004</c:v>
                </c:pt>
                <c:pt idx="23805">
                  <c:v>82.385999999999996</c:v>
                </c:pt>
                <c:pt idx="23806">
                  <c:v>82.41</c:v>
                </c:pt>
                <c:pt idx="23807">
                  <c:v>82.397999999999996</c:v>
                </c:pt>
                <c:pt idx="23808">
                  <c:v>82.41</c:v>
                </c:pt>
                <c:pt idx="23809">
                  <c:v>82.385999999999996</c:v>
                </c:pt>
                <c:pt idx="23810">
                  <c:v>82.361000000000004</c:v>
                </c:pt>
                <c:pt idx="23811">
                  <c:v>82.349000000000004</c:v>
                </c:pt>
                <c:pt idx="23812">
                  <c:v>82.287999999999997</c:v>
                </c:pt>
                <c:pt idx="23813">
                  <c:v>82.251000000000005</c:v>
                </c:pt>
                <c:pt idx="23814">
                  <c:v>82.239000000000004</c:v>
                </c:pt>
                <c:pt idx="23815">
                  <c:v>82.215000000000003</c:v>
                </c:pt>
                <c:pt idx="23816">
                  <c:v>82.129000000000005</c:v>
                </c:pt>
                <c:pt idx="23817">
                  <c:v>82.105000000000004</c:v>
                </c:pt>
                <c:pt idx="23818">
                  <c:v>82.08</c:v>
                </c:pt>
                <c:pt idx="23819">
                  <c:v>82.055999999999997</c:v>
                </c:pt>
                <c:pt idx="23820">
                  <c:v>82.093000000000004</c:v>
                </c:pt>
                <c:pt idx="23821">
                  <c:v>82.055999999999997</c:v>
                </c:pt>
                <c:pt idx="23822">
                  <c:v>82.067999999999998</c:v>
                </c:pt>
                <c:pt idx="23823">
                  <c:v>82.031999999999996</c:v>
                </c:pt>
                <c:pt idx="23824">
                  <c:v>82.043999999999997</c:v>
                </c:pt>
                <c:pt idx="23825">
                  <c:v>82.043999999999997</c:v>
                </c:pt>
                <c:pt idx="23826">
                  <c:v>82.007000000000005</c:v>
                </c:pt>
                <c:pt idx="23827">
                  <c:v>82.007000000000005</c:v>
                </c:pt>
                <c:pt idx="23828">
                  <c:v>81.983000000000004</c:v>
                </c:pt>
                <c:pt idx="23829">
                  <c:v>81.957999999999998</c:v>
                </c:pt>
                <c:pt idx="23830">
                  <c:v>81.91</c:v>
                </c:pt>
                <c:pt idx="23831">
                  <c:v>81.861000000000004</c:v>
                </c:pt>
                <c:pt idx="23832">
                  <c:v>81.835999999999999</c:v>
                </c:pt>
                <c:pt idx="23833">
                  <c:v>81.8</c:v>
                </c:pt>
                <c:pt idx="23834">
                  <c:v>81.787000000000006</c:v>
                </c:pt>
                <c:pt idx="23835">
                  <c:v>81.787000000000006</c:v>
                </c:pt>
                <c:pt idx="23836">
                  <c:v>81.811999999999998</c:v>
                </c:pt>
                <c:pt idx="23837">
                  <c:v>81.823999999999998</c:v>
                </c:pt>
                <c:pt idx="23838">
                  <c:v>81.811999999999998</c:v>
                </c:pt>
                <c:pt idx="23839">
                  <c:v>81.847999999999999</c:v>
                </c:pt>
                <c:pt idx="23840">
                  <c:v>81.835999999999999</c:v>
                </c:pt>
                <c:pt idx="23841">
                  <c:v>81.847999999999999</c:v>
                </c:pt>
                <c:pt idx="23842">
                  <c:v>81.91</c:v>
                </c:pt>
                <c:pt idx="23843">
                  <c:v>81.847999999999999</c:v>
                </c:pt>
                <c:pt idx="23844">
                  <c:v>81.835999999999999</c:v>
                </c:pt>
                <c:pt idx="23845">
                  <c:v>81.835999999999999</c:v>
                </c:pt>
                <c:pt idx="23846">
                  <c:v>81.775000000000006</c:v>
                </c:pt>
                <c:pt idx="23847">
                  <c:v>81.751000000000005</c:v>
                </c:pt>
                <c:pt idx="23848">
                  <c:v>81.763000000000005</c:v>
                </c:pt>
                <c:pt idx="23849">
                  <c:v>81.701999999999998</c:v>
                </c:pt>
                <c:pt idx="23850">
                  <c:v>81.665000000000006</c:v>
                </c:pt>
                <c:pt idx="23851">
                  <c:v>81.653000000000006</c:v>
                </c:pt>
                <c:pt idx="23852">
                  <c:v>81.653000000000006</c:v>
                </c:pt>
                <c:pt idx="23853">
                  <c:v>81.641000000000005</c:v>
                </c:pt>
                <c:pt idx="23854">
                  <c:v>81.641000000000005</c:v>
                </c:pt>
                <c:pt idx="23855">
                  <c:v>81.69</c:v>
                </c:pt>
                <c:pt idx="23856">
                  <c:v>81.739000000000004</c:v>
                </c:pt>
                <c:pt idx="23857">
                  <c:v>81.763000000000005</c:v>
                </c:pt>
                <c:pt idx="23858">
                  <c:v>81.8</c:v>
                </c:pt>
                <c:pt idx="23859">
                  <c:v>81.811999999999998</c:v>
                </c:pt>
                <c:pt idx="23860">
                  <c:v>81.811999999999998</c:v>
                </c:pt>
                <c:pt idx="23861">
                  <c:v>81.823999999999998</c:v>
                </c:pt>
                <c:pt idx="23862">
                  <c:v>81.811999999999998</c:v>
                </c:pt>
                <c:pt idx="23863">
                  <c:v>81.8</c:v>
                </c:pt>
                <c:pt idx="23864">
                  <c:v>81.823999999999998</c:v>
                </c:pt>
                <c:pt idx="23865">
                  <c:v>81.835999999999999</c:v>
                </c:pt>
                <c:pt idx="23866">
                  <c:v>81.823999999999998</c:v>
                </c:pt>
                <c:pt idx="23867">
                  <c:v>81.811999999999998</c:v>
                </c:pt>
                <c:pt idx="23868">
                  <c:v>81.823999999999998</c:v>
                </c:pt>
                <c:pt idx="23869">
                  <c:v>81.861000000000004</c:v>
                </c:pt>
                <c:pt idx="23870">
                  <c:v>81.885000000000005</c:v>
                </c:pt>
                <c:pt idx="23871">
                  <c:v>81.933999999999997</c:v>
                </c:pt>
                <c:pt idx="23872">
                  <c:v>81.957999999999998</c:v>
                </c:pt>
                <c:pt idx="23873">
                  <c:v>82.007000000000005</c:v>
                </c:pt>
                <c:pt idx="23874">
                  <c:v>82.007000000000005</c:v>
                </c:pt>
                <c:pt idx="23875">
                  <c:v>82.105000000000004</c:v>
                </c:pt>
                <c:pt idx="23876">
                  <c:v>82.105000000000004</c:v>
                </c:pt>
                <c:pt idx="23877">
                  <c:v>82.117000000000004</c:v>
                </c:pt>
                <c:pt idx="23878">
                  <c:v>82.08</c:v>
                </c:pt>
                <c:pt idx="23879">
                  <c:v>82.105000000000004</c:v>
                </c:pt>
                <c:pt idx="23880">
                  <c:v>82.105000000000004</c:v>
                </c:pt>
                <c:pt idx="23881">
                  <c:v>82.055999999999997</c:v>
                </c:pt>
                <c:pt idx="23882">
                  <c:v>82.043999999999997</c:v>
                </c:pt>
                <c:pt idx="23883">
                  <c:v>82.007000000000005</c:v>
                </c:pt>
                <c:pt idx="23884">
                  <c:v>82.031999999999996</c:v>
                </c:pt>
                <c:pt idx="23885">
                  <c:v>81.995000000000005</c:v>
                </c:pt>
                <c:pt idx="23886">
                  <c:v>82.019000000000005</c:v>
                </c:pt>
                <c:pt idx="23887">
                  <c:v>82.043999999999997</c:v>
                </c:pt>
                <c:pt idx="23888">
                  <c:v>82.067999999999998</c:v>
                </c:pt>
                <c:pt idx="23889">
                  <c:v>82.129000000000005</c:v>
                </c:pt>
                <c:pt idx="23890">
                  <c:v>82.153999999999996</c:v>
                </c:pt>
                <c:pt idx="23891">
                  <c:v>82.177999999999997</c:v>
                </c:pt>
                <c:pt idx="23892">
                  <c:v>82.19</c:v>
                </c:pt>
                <c:pt idx="23893">
                  <c:v>82.227000000000004</c:v>
                </c:pt>
                <c:pt idx="23894">
                  <c:v>82.215000000000003</c:v>
                </c:pt>
                <c:pt idx="23895">
                  <c:v>82.263999999999996</c:v>
                </c:pt>
                <c:pt idx="23896">
                  <c:v>82.287999999999997</c:v>
                </c:pt>
                <c:pt idx="23897">
                  <c:v>82.275999999999996</c:v>
                </c:pt>
                <c:pt idx="23898">
                  <c:v>82.251000000000005</c:v>
                </c:pt>
                <c:pt idx="23899">
                  <c:v>82.227000000000004</c:v>
                </c:pt>
                <c:pt idx="23900">
                  <c:v>82.239000000000004</c:v>
                </c:pt>
                <c:pt idx="23901">
                  <c:v>82.177999999999997</c:v>
                </c:pt>
                <c:pt idx="23902">
                  <c:v>82.19</c:v>
                </c:pt>
                <c:pt idx="23903">
                  <c:v>82.19</c:v>
                </c:pt>
                <c:pt idx="23904">
                  <c:v>82.201999999999998</c:v>
                </c:pt>
                <c:pt idx="23905">
                  <c:v>82.177999999999997</c:v>
                </c:pt>
                <c:pt idx="23906">
                  <c:v>82.215000000000003</c:v>
                </c:pt>
                <c:pt idx="23907">
                  <c:v>82.227000000000004</c:v>
                </c:pt>
                <c:pt idx="23908">
                  <c:v>82.251000000000005</c:v>
                </c:pt>
                <c:pt idx="23909">
                  <c:v>82.275999999999996</c:v>
                </c:pt>
                <c:pt idx="23910">
                  <c:v>82.251000000000005</c:v>
                </c:pt>
                <c:pt idx="23911">
                  <c:v>82.251000000000005</c:v>
                </c:pt>
                <c:pt idx="23912">
                  <c:v>82.275999999999996</c:v>
                </c:pt>
                <c:pt idx="23913">
                  <c:v>82.227000000000004</c:v>
                </c:pt>
                <c:pt idx="23914">
                  <c:v>82.227000000000004</c:v>
                </c:pt>
                <c:pt idx="23915">
                  <c:v>82.165999999999997</c:v>
                </c:pt>
                <c:pt idx="23916">
                  <c:v>82.117000000000004</c:v>
                </c:pt>
                <c:pt idx="23917">
                  <c:v>82.08</c:v>
                </c:pt>
                <c:pt idx="23918">
                  <c:v>82.08</c:v>
                </c:pt>
                <c:pt idx="23919">
                  <c:v>82.043999999999997</c:v>
                </c:pt>
                <c:pt idx="23920">
                  <c:v>82.031999999999996</c:v>
                </c:pt>
                <c:pt idx="23921">
                  <c:v>81.995000000000005</c:v>
                </c:pt>
                <c:pt idx="23922">
                  <c:v>82.019000000000005</c:v>
                </c:pt>
                <c:pt idx="23923">
                  <c:v>82.007000000000005</c:v>
                </c:pt>
                <c:pt idx="23924">
                  <c:v>82.043999999999997</c:v>
                </c:pt>
                <c:pt idx="23925">
                  <c:v>82.055999999999997</c:v>
                </c:pt>
                <c:pt idx="23926">
                  <c:v>82.08</c:v>
                </c:pt>
                <c:pt idx="23927">
                  <c:v>82.055999999999997</c:v>
                </c:pt>
                <c:pt idx="23928">
                  <c:v>82.105000000000004</c:v>
                </c:pt>
                <c:pt idx="23929">
                  <c:v>82.105000000000004</c:v>
                </c:pt>
                <c:pt idx="23930">
                  <c:v>82.055999999999997</c:v>
                </c:pt>
                <c:pt idx="23931">
                  <c:v>82.031999999999996</c:v>
                </c:pt>
                <c:pt idx="23932">
                  <c:v>82.007000000000005</c:v>
                </c:pt>
                <c:pt idx="23933">
                  <c:v>81.983000000000004</c:v>
                </c:pt>
                <c:pt idx="23934">
                  <c:v>81.897000000000006</c:v>
                </c:pt>
                <c:pt idx="23935">
                  <c:v>81.885000000000005</c:v>
                </c:pt>
                <c:pt idx="23936">
                  <c:v>81.873000000000005</c:v>
                </c:pt>
                <c:pt idx="23937">
                  <c:v>81.847999999999999</c:v>
                </c:pt>
                <c:pt idx="23938">
                  <c:v>81.835999999999999</c:v>
                </c:pt>
                <c:pt idx="23939">
                  <c:v>81.835999999999999</c:v>
                </c:pt>
                <c:pt idx="23940">
                  <c:v>81.835999999999999</c:v>
                </c:pt>
                <c:pt idx="23941">
                  <c:v>81.861000000000004</c:v>
                </c:pt>
                <c:pt idx="23942">
                  <c:v>81.847999999999999</c:v>
                </c:pt>
                <c:pt idx="23943">
                  <c:v>81.873000000000005</c:v>
                </c:pt>
                <c:pt idx="23944">
                  <c:v>81.861000000000004</c:v>
                </c:pt>
                <c:pt idx="23945">
                  <c:v>81.873000000000005</c:v>
                </c:pt>
                <c:pt idx="23946">
                  <c:v>81.873000000000005</c:v>
                </c:pt>
                <c:pt idx="23947">
                  <c:v>81.847999999999999</c:v>
                </c:pt>
                <c:pt idx="23948">
                  <c:v>81.847999999999999</c:v>
                </c:pt>
                <c:pt idx="23949">
                  <c:v>81.847999999999999</c:v>
                </c:pt>
                <c:pt idx="23950">
                  <c:v>81.8</c:v>
                </c:pt>
                <c:pt idx="23951">
                  <c:v>81.775000000000006</c:v>
                </c:pt>
                <c:pt idx="23952">
                  <c:v>81.751000000000005</c:v>
                </c:pt>
                <c:pt idx="23953">
                  <c:v>81.725999999999999</c:v>
                </c:pt>
                <c:pt idx="23954">
                  <c:v>81.739000000000004</c:v>
                </c:pt>
                <c:pt idx="23955">
                  <c:v>81.725999999999999</c:v>
                </c:pt>
                <c:pt idx="23956">
                  <c:v>81.763000000000005</c:v>
                </c:pt>
                <c:pt idx="23957">
                  <c:v>81.763000000000005</c:v>
                </c:pt>
                <c:pt idx="23958">
                  <c:v>81.775000000000006</c:v>
                </c:pt>
                <c:pt idx="23959">
                  <c:v>81.775000000000006</c:v>
                </c:pt>
                <c:pt idx="23960">
                  <c:v>81.835999999999999</c:v>
                </c:pt>
                <c:pt idx="23961">
                  <c:v>81.823999999999998</c:v>
                </c:pt>
                <c:pt idx="23962">
                  <c:v>81.823999999999998</c:v>
                </c:pt>
                <c:pt idx="23963">
                  <c:v>81.823999999999998</c:v>
                </c:pt>
                <c:pt idx="23964">
                  <c:v>81.861000000000004</c:v>
                </c:pt>
                <c:pt idx="23965">
                  <c:v>81.861000000000004</c:v>
                </c:pt>
                <c:pt idx="23966">
                  <c:v>81.885000000000005</c:v>
                </c:pt>
                <c:pt idx="23967">
                  <c:v>81.847999999999999</c:v>
                </c:pt>
                <c:pt idx="23968">
                  <c:v>81.835999999999999</c:v>
                </c:pt>
                <c:pt idx="23969">
                  <c:v>81.811999999999998</c:v>
                </c:pt>
                <c:pt idx="23970">
                  <c:v>81.8</c:v>
                </c:pt>
                <c:pt idx="23971">
                  <c:v>81.811999999999998</c:v>
                </c:pt>
                <c:pt idx="23972">
                  <c:v>81.8</c:v>
                </c:pt>
                <c:pt idx="23973">
                  <c:v>81.847999999999999</c:v>
                </c:pt>
                <c:pt idx="23974">
                  <c:v>81.861000000000004</c:v>
                </c:pt>
                <c:pt idx="23975">
                  <c:v>81.885000000000005</c:v>
                </c:pt>
                <c:pt idx="23976">
                  <c:v>81.921999999999997</c:v>
                </c:pt>
                <c:pt idx="23977">
                  <c:v>81.933999999999997</c:v>
                </c:pt>
                <c:pt idx="23978">
                  <c:v>81.957999999999998</c:v>
                </c:pt>
                <c:pt idx="23979">
                  <c:v>81.995000000000005</c:v>
                </c:pt>
                <c:pt idx="23980">
                  <c:v>82.019000000000005</c:v>
                </c:pt>
                <c:pt idx="23981">
                  <c:v>81.983000000000004</c:v>
                </c:pt>
                <c:pt idx="23982">
                  <c:v>82.007000000000005</c:v>
                </c:pt>
                <c:pt idx="23983">
                  <c:v>82.031999999999996</c:v>
                </c:pt>
                <c:pt idx="23984">
                  <c:v>82.007000000000005</c:v>
                </c:pt>
                <c:pt idx="23985">
                  <c:v>82.031999999999996</c:v>
                </c:pt>
                <c:pt idx="23986">
                  <c:v>81.995000000000005</c:v>
                </c:pt>
                <c:pt idx="23987">
                  <c:v>82.007000000000005</c:v>
                </c:pt>
                <c:pt idx="23988">
                  <c:v>81.995000000000005</c:v>
                </c:pt>
                <c:pt idx="23989">
                  <c:v>82.007000000000005</c:v>
                </c:pt>
                <c:pt idx="23990">
                  <c:v>82.019000000000005</c:v>
                </c:pt>
                <c:pt idx="23991">
                  <c:v>81.995000000000005</c:v>
                </c:pt>
                <c:pt idx="23992">
                  <c:v>82.043999999999997</c:v>
                </c:pt>
                <c:pt idx="23993">
                  <c:v>82.055999999999997</c:v>
                </c:pt>
                <c:pt idx="23994">
                  <c:v>82.105000000000004</c:v>
                </c:pt>
                <c:pt idx="23995">
                  <c:v>82.117000000000004</c:v>
                </c:pt>
                <c:pt idx="23996">
                  <c:v>82.129000000000005</c:v>
                </c:pt>
                <c:pt idx="23997">
                  <c:v>82.153999999999996</c:v>
                </c:pt>
                <c:pt idx="23998">
                  <c:v>82.129000000000005</c:v>
                </c:pt>
                <c:pt idx="23999">
                  <c:v>82.117000000000004</c:v>
                </c:pt>
                <c:pt idx="24000">
                  <c:v>82.129000000000005</c:v>
                </c:pt>
                <c:pt idx="24001">
                  <c:v>82.141000000000005</c:v>
                </c:pt>
                <c:pt idx="24002">
                  <c:v>82.141000000000005</c:v>
                </c:pt>
                <c:pt idx="24003">
                  <c:v>82.129000000000005</c:v>
                </c:pt>
                <c:pt idx="24004">
                  <c:v>82.129000000000005</c:v>
                </c:pt>
                <c:pt idx="24005">
                  <c:v>82.129000000000005</c:v>
                </c:pt>
                <c:pt idx="24006">
                  <c:v>82.153999999999996</c:v>
                </c:pt>
                <c:pt idx="24007">
                  <c:v>82.129000000000005</c:v>
                </c:pt>
                <c:pt idx="24008">
                  <c:v>82.129000000000005</c:v>
                </c:pt>
                <c:pt idx="24009">
                  <c:v>82.141000000000005</c:v>
                </c:pt>
                <c:pt idx="24010">
                  <c:v>82.153999999999996</c:v>
                </c:pt>
                <c:pt idx="24011">
                  <c:v>82.153999999999996</c:v>
                </c:pt>
                <c:pt idx="24012">
                  <c:v>82.129000000000005</c:v>
                </c:pt>
                <c:pt idx="24013">
                  <c:v>82.177999999999997</c:v>
                </c:pt>
                <c:pt idx="24014">
                  <c:v>82.165999999999997</c:v>
                </c:pt>
                <c:pt idx="24015">
                  <c:v>82.129000000000005</c:v>
                </c:pt>
                <c:pt idx="24016">
                  <c:v>82.141000000000005</c:v>
                </c:pt>
                <c:pt idx="24017">
                  <c:v>82.117000000000004</c:v>
                </c:pt>
                <c:pt idx="24018">
                  <c:v>82.105000000000004</c:v>
                </c:pt>
                <c:pt idx="24019">
                  <c:v>82.093000000000004</c:v>
                </c:pt>
                <c:pt idx="24020">
                  <c:v>82.031999999999996</c:v>
                </c:pt>
                <c:pt idx="24021">
                  <c:v>82.055999999999997</c:v>
                </c:pt>
                <c:pt idx="24022">
                  <c:v>82.007000000000005</c:v>
                </c:pt>
                <c:pt idx="24023">
                  <c:v>82.019000000000005</c:v>
                </c:pt>
                <c:pt idx="24024">
                  <c:v>82.007000000000005</c:v>
                </c:pt>
                <c:pt idx="24025">
                  <c:v>82.043999999999997</c:v>
                </c:pt>
                <c:pt idx="24026">
                  <c:v>82.031999999999996</c:v>
                </c:pt>
                <c:pt idx="24027">
                  <c:v>82.019000000000005</c:v>
                </c:pt>
                <c:pt idx="24028">
                  <c:v>82.007000000000005</c:v>
                </c:pt>
                <c:pt idx="24029">
                  <c:v>81.995000000000005</c:v>
                </c:pt>
                <c:pt idx="24030">
                  <c:v>81.971000000000004</c:v>
                </c:pt>
                <c:pt idx="24031">
                  <c:v>81.983000000000004</c:v>
                </c:pt>
                <c:pt idx="24032">
                  <c:v>81.983000000000004</c:v>
                </c:pt>
                <c:pt idx="24033">
                  <c:v>81.945999999999998</c:v>
                </c:pt>
                <c:pt idx="24034">
                  <c:v>81.933999999999997</c:v>
                </c:pt>
                <c:pt idx="24035">
                  <c:v>81.921999999999997</c:v>
                </c:pt>
                <c:pt idx="24036">
                  <c:v>81.897000000000006</c:v>
                </c:pt>
                <c:pt idx="24037">
                  <c:v>81.847999999999999</c:v>
                </c:pt>
                <c:pt idx="24038">
                  <c:v>81.835999999999999</c:v>
                </c:pt>
                <c:pt idx="24039">
                  <c:v>81.835999999999999</c:v>
                </c:pt>
                <c:pt idx="24040">
                  <c:v>81.811999999999998</c:v>
                </c:pt>
                <c:pt idx="24041">
                  <c:v>81.811999999999998</c:v>
                </c:pt>
                <c:pt idx="24042">
                  <c:v>81.811999999999998</c:v>
                </c:pt>
                <c:pt idx="24043">
                  <c:v>81.811999999999998</c:v>
                </c:pt>
                <c:pt idx="24044">
                  <c:v>81.823999999999998</c:v>
                </c:pt>
                <c:pt idx="24045">
                  <c:v>81.811999999999998</c:v>
                </c:pt>
                <c:pt idx="24046">
                  <c:v>81.823999999999998</c:v>
                </c:pt>
                <c:pt idx="24047">
                  <c:v>81.823999999999998</c:v>
                </c:pt>
                <c:pt idx="24048">
                  <c:v>81.8</c:v>
                </c:pt>
                <c:pt idx="24049">
                  <c:v>81.8</c:v>
                </c:pt>
                <c:pt idx="24050">
                  <c:v>81.823999999999998</c:v>
                </c:pt>
                <c:pt idx="24051">
                  <c:v>81.763000000000005</c:v>
                </c:pt>
                <c:pt idx="24052">
                  <c:v>81.763000000000005</c:v>
                </c:pt>
                <c:pt idx="24053">
                  <c:v>81.775000000000006</c:v>
                </c:pt>
                <c:pt idx="24054">
                  <c:v>81.763000000000005</c:v>
                </c:pt>
                <c:pt idx="24055">
                  <c:v>81.763000000000005</c:v>
                </c:pt>
                <c:pt idx="24056">
                  <c:v>81.713999999999999</c:v>
                </c:pt>
                <c:pt idx="24057">
                  <c:v>81.69</c:v>
                </c:pt>
                <c:pt idx="24058">
                  <c:v>81.725999999999999</c:v>
                </c:pt>
                <c:pt idx="24059">
                  <c:v>81.763000000000005</c:v>
                </c:pt>
                <c:pt idx="24060">
                  <c:v>81.725999999999999</c:v>
                </c:pt>
                <c:pt idx="24061">
                  <c:v>81.763000000000005</c:v>
                </c:pt>
                <c:pt idx="24062">
                  <c:v>81.739000000000004</c:v>
                </c:pt>
                <c:pt idx="24063">
                  <c:v>81.751000000000005</c:v>
                </c:pt>
                <c:pt idx="24064">
                  <c:v>81.739000000000004</c:v>
                </c:pt>
                <c:pt idx="24065">
                  <c:v>81.763000000000005</c:v>
                </c:pt>
                <c:pt idx="24066">
                  <c:v>81.763000000000005</c:v>
                </c:pt>
                <c:pt idx="24067">
                  <c:v>81.763000000000005</c:v>
                </c:pt>
                <c:pt idx="24068">
                  <c:v>81.725999999999999</c:v>
                </c:pt>
                <c:pt idx="24069">
                  <c:v>81.763000000000005</c:v>
                </c:pt>
                <c:pt idx="24070">
                  <c:v>81.739000000000004</c:v>
                </c:pt>
                <c:pt idx="24071">
                  <c:v>81.739000000000004</c:v>
                </c:pt>
                <c:pt idx="24072">
                  <c:v>81.763000000000005</c:v>
                </c:pt>
                <c:pt idx="24073">
                  <c:v>81.787000000000006</c:v>
                </c:pt>
                <c:pt idx="24074">
                  <c:v>81.811999999999998</c:v>
                </c:pt>
                <c:pt idx="24075">
                  <c:v>81.823999999999998</c:v>
                </c:pt>
                <c:pt idx="24076">
                  <c:v>81.847999999999999</c:v>
                </c:pt>
                <c:pt idx="24077">
                  <c:v>81.861000000000004</c:v>
                </c:pt>
                <c:pt idx="24078">
                  <c:v>81.885000000000005</c:v>
                </c:pt>
                <c:pt idx="24079">
                  <c:v>81.897000000000006</c:v>
                </c:pt>
                <c:pt idx="24080">
                  <c:v>81.921999999999997</c:v>
                </c:pt>
                <c:pt idx="24081">
                  <c:v>81.897000000000006</c:v>
                </c:pt>
                <c:pt idx="24082">
                  <c:v>81.921999999999997</c:v>
                </c:pt>
                <c:pt idx="24083">
                  <c:v>81.933999999999997</c:v>
                </c:pt>
                <c:pt idx="24084">
                  <c:v>81.885000000000005</c:v>
                </c:pt>
                <c:pt idx="24085">
                  <c:v>81.897000000000006</c:v>
                </c:pt>
                <c:pt idx="24086">
                  <c:v>81.861000000000004</c:v>
                </c:pt>
                <c:pt idx="24087">
                  <c:v>81.885000000000005</c:v>
                </c:pt>
                <c:pt idx="24088">
                  <c:v>81.873000000000005</c:v>
                </c:pt>
                <c:pt idx="24089">
                  <c:v>81.861000000000004</c:v>
                </c:pt>
                <c:pt idx="24090">
                  <c:v>81.861000000000004</c:v>
                </c:pt>
                <c:pt idx="24091">
                  <c:v>81.873000000000005</c:v>
                </c:pt>
                <c:pt idx="24092">
                  <c:v>81.873000000000005</c:v>
                </c:pt>
                <c:pt idx="24093">
                  <c:v>81.873000000000005</c:v>
                </c:pt>
                <c:pt idx="24094">
                  <c:v>81.921999999999997</c:v>
                </c:pt>
                <c:pt idx="24095">
                  <c:v>81.921999999999997</c:v>
                </c:pt>
                <c:pt idx="24096">
                  <c:v>81.933999999999997</c:v>
                </c:pt>
                <c:pt idx="24097">
                  <c:v>81.971000000000004</c:v>
                </c:pt>
                <c:pt idx="24098">
                  <c:v>81.983000000000004</c:v>
                </c:pt>
                <c:pt idx="24099">
                  <c:v>81.957999999999998</c:v>
                </c:pt>
                <c:pt idx="24100">
                  <c:v>81.983000000000004</c:v>
                </c:pt>
                <c:pt idx="24101">
                  <c:v>81.945999999999998</c:v>
                </c:pt>
                <c:pt idx="24102">
                  <c:v>81.921999999999997</c:v>
                </c:pt>
                <c:pt idx="24103">
                  <c:v>81.933999999999997</c:v>
                </c:pt>
                <c:pt idx="24104">
                  <c:v>81.945999999999998</c:v>
                </c:pt>
                <c:pt idx="24105">
                  <c:v>81.885000000000005</c:v>
                </c:pt>
                <c:pt idx="24106">
                  <c:v>81.897000000000006</c:v>
                </c:pt>
                <c:pt idx="24107">
                  <c:v>81.921999999999997</c:v>
                </c:pt>
                <c:pt idx="24108">
                  <c:v>81.897000000000006</c:v>
                </c:pt>
                <c:pt idx="24109">
                  <c:v>81.897000000000006</c:v>
                </c:pt>
                <c:pt idx="24110">
                  <c:v>81.921999999999997</c:v>
                </c:pt>
                <c:pt idx="24111">
                  <c:v>81.921999999999997</c:v>
                </c:pt>
                <c:pt idx="24112">
                  <c:v>81.945999999999998</c:v>
                </c:pt>
                <c:pt idx="24113">
                  <c:v>81.921999999999997</c:v>
                </c:pt>
                <c:pt idx="24114">
                  <c:v>81.971000000000004</c:v>
                </c:pt>
                <c:pt idx="24115">
                  <c:v>81.957999999999998</c:v>
                </c:pt>
                <c:pt idx="24116">
                  <c:v>81.945999999999998</c:v>
                </c:pt>
                <c:pt idx="24117">
                  <c:v>81.933999999999997</c:v>
                </c:pt>
                <c:pt idx="24118">
                  <c:v>81.897000000000006</c:v>
                </c:pt>
                <c:pt idx="24119">
                  <c:v>81.873000000000005</c:v>
                </c:pt>
                <c:pt idx="24120">
                  <c:v>81.847999999999999</c:v>
                </c:pt>
                <c:pt idx="24121">
                  <c:v>81.787000000000006</c:v>
                </c:pt>
                <c:pt idx="24122">
                  <c:v>81.811999999999998</c:v>
                </c:pt>
                <c:pt idx="24123">
                  <c:v>81.8</c:v>
                </c:pt>
                <c:pt idx="24124">
                  <c:v>81.775000000000006</c:v>
                </c:pt>
                <c:pt idx="24125">
                  <c:v>81.751000000000005</c:v>
                </c:pt>
                <c:pt idx="24126">
                  <c:v>81.787000000000006</c:v>
                </c:pt>
                <c:pt idx="24127">
                  <c:v>81.8</c:v>
                </c:pt>
                <c:pt idx="24128">
                  <c:v>81.811999999999998</c:v>
                </c:pt>
                <c:pt idx="24129">
                  <c:v>81.787000000000006</c:v>
                </c:pt>
                <c:pt idx="24130">
                  <c:v>81.835999999999999</c:v>
                </c:pt>
                <c:pt idx="24131">
                  <c:v>81.811999999999998</c:v>
                </c:pt>
                <c:pt idx="24132">
                  <c:v>81.823999999999998</c:v>
                </c:pt>
                <c:pt idx="24133">
                  <c:v>81.823999999999998</c:v>
                </c:pt>
                <c:pt idx="24134">
                  <c:v>81.811999999999998</c:v>
                </c:pt>
                <c:pt idx="24135">
                  <c:v>81.751000000000005</c:v>
                </c:pt>
                <c:pt idx="24136">
                  <c:v>81.739000000000004</c:v>
                </c:pt>
                <c:pt idx="24137">
                  <c:v>81.701999999999998</c:v>
                </c:pt>
                <c:pt idx="24138">
                  <c:v>81.69</c:v>
                </c:pt>
                <c:pt idx="24139">
                  <c:v>81.665000000000006</c:v>
                </c:pt>
                <c:pt idx="24140">
                  <c:v>81.69</c:v>
                </c:pt>
                <c:pt idx="24141">
                  <c:v>81.665000000000006</c:v>
                </c:pt>
                <c:pt idx="24142">
                  <c:v>81.653000000000006</c:v>
                </c:pt>
                <c:pt idx="24143">
                  <c:v>81.701999999999998</c:v>
                </c:pt>
                <c:pt idx="24144">
                  <c:v>81.725999999999999</c:v>
                </c:pt>
                <c:pt idx="24145">
                  <c:v>81.713999999999999</c:v>
                </c:pt>
                <c:pt idx="24146">
                  <c:v>81.713999999999999</c:v>
                </c:pt>
                <c:pt idx="24147">
                  <c:v>81.775000000000006</c:v>
                </c:pt>
                <c:pt idx="24148">
                  <c:v>81.775000000000006</c:v>
                </c:pt>
                <c:pt idx="24149">
                  <c:v>81.725999999999999</c:v>
                </c:pt>
                <c:pt idx="24150">
                  <c:v>81.725999999999999</c:v>
                </c:pt>
                <c:pt idx="24151">
                  <c:v>81.713999999999999</c:v>
                </c:pt>
                <c:pt idx="24152">
                  <c:v>81.701999999999998</c:v>
                </c:pt>
                <c:pt idx="24153">
                  <c:v>81.677999999999997</c:v>
                </c:pt>
                <c:pt idx="24154">
                  <c:v>81.701999999999998</c:v>
                </c:pt>
                <c:pt idx="24155">
                  <c:v>81.677999999999997</c:v>
                </c:pt>
                <c:pt idx="24156">
                  <c:v>81.69</c:v>
                </c:pt>
                <c:pt idx="24157">
                  <c:v>81.665000000000006</c:v>
                </c:pt>
                <c:pt idx="24158">
                  <c:v>81.69</c:v>
                </c:pt>
                <c:pt idx="24159">
                  <c:v>81.69</c:v>
                </c:pt>
                <c:pt idx="24160">
                  <c:v>81.701999999999998</c:v>
                </c:pt>
                <c:pt idx="24161">
                  <c:v>81.725999999999999</c:v>
                </c:pt>
                <c:pt idx="24162">
                  <c:v>81.725999999999999</c:v>
                </c:pt>
                <c:pt idx="24163">
                  <c:v>81.787000000000006</c:v>
                </c:pt>
                <c:pt idx="24164">
                  <c:v>81.787000000000006</c:v>
                </c:pt>
                <c:pt idx="24165">
                  <c:v>81.8</c:v>
                </c:pt>
                <c:pt idx="24166">
                  <c:v>81.823999999999998</c:v>
                </c:pt>
                <c:pt idx="24167">
                  <c:v>81.787000000000006</c:v>
                </c:pt>
                <c:pt idx="24168">
                  <c:v>81.823999999999998</c:v>
                </c:pt>
                <c:pt idx="24169">
                  <c:v>81.823999999999998</c:v>
                </c:pt>
                <c:pt idx="24170">
                  <c:v>81.811999999999998</c:v>
                </c:pt>
                <c:pt idx="24171">
                  <c:v>81.847999999999999</c:v>
                </c:pt>
                <c:pt idx="24172">
                  <c:v>81.847999999999999</c:v>
                </c:pt>
                <c:pt idx="24173">
                  <c:v>81.861000000000004</c:v>
                </c:pt>
                <c:pt idx="24174">
                  <c:v>81.861000000000004</c:v>
                </c:pt>
                <c:pt idx="24175">
                  <c:v>81.91</c:v>
                </c:pt>
                <c:pt idx="24176">
                  <c:v>81.957999999999998</c:v>
                </c:pt>
                <c:pt idx="24177">
                  <c:v>81.983000000000004</c:v>
                </c:pt>
                <c:pt idx="24178">
                  <c:v>81.983000000000004</c:v>
                </c:pt>
                <c:pt idx="24179">
                  <c:v>82.019000000000005</c:v>
                </c:pt>
                <c:pt idx="24180">
                  <c:v>82.019000000000005</c:v>
                </c:pt>
                <c:pt idx="24181">
                  <c:v>82.019000000000005</c:v>
                </c:pt>
                <c:pt idx="24182">
                  <c:v>81.995000000000005</c:v>
                </c:pt>
                <c:pt idx="24183">
                  <c:v>82.007000000000005</c:v>
                </c:pt>
                <c:pt idx="24184">
                  <c:v>81.957999999999998</c:v>
                </c:pt>
                <c:pt idx="24185">
                  <c:v>81.957999999999998</c:v>
                </c:pt>
                <c:pt idx="24186">
                  <c:v>81.897000000000006</c:v>
                </c:pt>
                <c:pt idx="24187">
                  <c:v>81.885000000000005</c:v>
                </c:pt>
                <c:pt idx="24188">
                  <c:v>81.91</c:v>
                </c:pt>
                <c:pt idx="24189">
                  <c:v>81.921999999999997</c:v>
                </c:pt>
                <c:pt idx="24190">
                  <c:v>81.945999999999998</c:v>
                </c:pt>
                <c:pt idx="24191">
                  <c:v>81.971000000000004</c:v>
                </c:pt>
                <c:pt idx="24192">
                  <c:v>81.971000000000004</c:v>
                </c:pt>
                <c:pt idx="24193">
                  <c:v>82.019000000000005</c:v>
                </c:pt>
                <c:pt idx="24194">
                  <c:v>82.055999999999997</c:v>
                </c:pt>
                <c:pt idx="24195">
                  <c:v>82.055999999999997</c:v>
                </c:pt>
                <c:pt idx="24196">
                  <c:v>82.08</c:v>
                </c:pt>
                <c:pt idx="24197">
                  <c:v>82.105000000000004</c:v>
                </c:pt>
                <c:pt idx="24198">
                  <c:v>82.129000000000005</c:v>
                </c:pt>
                <c:pt idx="24199">
                  <c:v>82.129000000000005</c:v>
                </c:pt>
                <c:pt idx="24200">
                  <c:v>82.105000000000004</c:v>
                </c:pt>
                <c:pt idx="24201">
                  <c:v>82.093000000000004</c:v>
                </c:pt>
                <c:pt idx="24202">
                  <c:v>82.08</c:v>
                </c:pt>
                <c:pt idx="24203">
                  <c:v>82.019000000000005</c:v>
                </c:pt>
                <c:pt idx="24204">
                  <c:v>82.007000000000005</c:v>
                </c:pt>
                <c:pt idx="24205">
                  <c:v>82.019000000000005</c:v>
                </c:pt>
                <c:pt idx="24206">
                  <c:v>81.983000000000004</c:v>
                </c:pt>
                <c:pt idx="24207">
                  <c:v>82.007000000000005</c:v>
                </c:pt>
                <c:pt idx="24208">
                  <c:v>82.007000000000005</c:v>
                </c:pt>
                <c:pt idx="24209">
                  <c:v>82.031999999999996</c:v>
                </c:pt>
                <c:pt idx="24210">
                  <c:v>82.031999999999996</c:v>
                </c:pt>
                <c:pt idx="24211">
                  <c:v>82.043999999999997</c:v>
                </c:pt>
                <c:pt idx="24212">
                  <c:v>82.067999999999998</c:v>
                </c:pt>
                <c:pt idx="24213">
                  <c:v>82.055999999999997</c:v>
                </c:pt>
                <c:pt idx="24214">
                  <c:v>82.08</c:v>
                </c:pt>
                <c:pt idx="24215">
                  <c:v>82.043999999999997</c:v>
                </c:pt>
                <c:pt idx="24216">
                  <c:v>82.019000000000005</c:v>
                </c:pt>
                <c:pt idx="24217">
                  <c:v>81.971000000000004</c:v>
                </c:pt>
                <c:pt idx="24218">
                  <c:v>81.921999999999997</c:v>
                </c:pt>
                <c:pt idx="24219">
                  <c:v>81.921999999999997</c:v>
                </c:pt>
                <c:pt idx="24220">
                  <c:v>81.91</c:v>
                </c:pt>
                <c:pt idx="24221">
                  <c:v>81.861000000000004</c:v>
                </c:pt>
                <c:pt idx="24222">
                  <c:v>81.861000000000004</c:v>
                </c:pt>
                <c:pt idx="24223">
                  <c:v>81.835999999999999</c:v>
                </c:pt>
                <c:pt idx="24224">
                  <c:v>81.823999999999998</c:v>
                </c:pt>
                <c:pt idx="24225">
                  <c:v>81.847999999999999</c:v>
                </c:pt>
                <c:pt idx="24226">
                  <c:v>81.873000000000005</c:v>
                </c:pt>
                <c:pt idx="24227">
                  <c:v>81.91</c:v>
                </c:pt>
                <c:pt idx="24228">
                  <c:v>81.933999999999997</c:v>
                </c:pt>
                <c:pt idx="24229">
                  <c:v>81.945999999999998</c:v>
                </c:pt>
                <c:pt idx="24230">
                  <c:v>81.933999999999997</c:v>
                </c:pt>
                <c:pt idx="24231">
                  <c:v>81.91</c:v>
                </c:pt>
                <c:pt idx="24232">
                  <c:v>81.921999999999997</c:v>
                </c:pt>
                <c:pt idx="24233">
                  <c:v>81.885000000000005</c:v>
                </c:pt>
                <c:pt idx="24234">
                  <c:v>81.861000000000004</c:v>
                </c:pt>
                <c:pt idx="24235">
                  <c:v>81.847999999999999</c:v>
                </c:pt>
                <c:pt idx="24236">
                  <c:v>81.811999999999998</c:v>
                </c:pt>
                <c:pt idx="24237">
                  <c:v>81.811999999999998</c:v>
                </c:pt>
                <c:pt idx="24238">
                  <c:v>81.751000000000005</c:v>
                </c:pt>
                <c:pt idx="24239">
                  <c:v>81.787000000000006</c:v>
                </c:pt>
                <c:pt idx="24240">
                  <c:v>81.775000000000006</c:v>
                </c:pt>
                <c:pt idx="24241">
                  <c:v>81.775000000000006</c:v>
                </c:pt>
                <c:pt idx="24242">
                  <c:v>81.8</c:v>
                </c:pt>
                <c:pt idx="24243">
                  <c:v>81.787000000000006</c:v>
                </c:pt>
                <c:pt idx="24244">
                  <c:v>81.811999999999998</c:v>
                </c:pt>
                <c:pt idx="24245">
                  <c:v>81.835999999999999</c:v>
                </c:pt>
                <c:pt idx="24246">
                  <c:v>81.847999999999999</c:v>
                </c:pt>
                <c:pt idx="24247">
                  <c:v>81.811999999999998</c:v>
                </c:pt>
                <c:pt idx="24248">
                  <c:v>81.823999999999998</c:v>
                </c:pt>
                <c:pt idx="24249">
                  <c:v>81.787000000000006</c:v>
                </c:pt>
                <c:pt idx="24250">
                  <c:v>81.787000000000006</c:v>
                </c:pt>
                <c:pt idx="24251">
                  <c:v>81.763000000000005</c:v>
                </c:pt>
                <c:pt idx="24252">
                  <c:v>81.775000000000006</c:v>
                </c:pt>
                <c:pt idx="24253">
                  <c:v>81.763000000000005</c:v>
                </c:pt>
                <c:pt idx="24254">
                  <c:v>81.751000000000005</c:v>
                </c:pt>
                <c:pt idx="24255">
                  <c:v>81.701999999999998</c:v>
                </c:pt>
                <c:pt idx="24256">
                  <c:v>81.763000000000005</c:v>
                </c:pt>
                <c:pt idx="24257">
                  <c:v>81.763000000000005</c:v>
                </c:pt>
                <c:pt idx="24258">
                  <c:v>81.811999999999998</c:v>
                </c:pt>
                <c:pt idx="24259">
                  <c:v>81.8</c:v>
                </c:pt>
                <c:pt idx="24260">
                  <c:v>81.823999999999998</c:v>
                </c:pt>
                <c:pt idx="24261">
                  <c:v>81.847999999999999</c:v>
                </c:pt>
                <c:pt idx="24262">
                  <c:v>81.861000000000004</c:v>
                </c:pt>
                <c:pt idx="24263">
                  <c:v>81.921999999999997</c:v>
                </c:pt>
                <c:pt idx="24264">
                  <c:v>81.921999999999997</c:v>
                </c:pt>
                <c:pt idx="24265">
                  <c:v>81.91</c:v>
                </c:pt>
                <c:pt idx="24266">
                  <c:v>81.91</c:v>
                </c:pt>
                <c:pt idx="24267">
                  <c:v>81.897000000000006</c:v>
                </c:pt>
                <c:pt idx="24268">
                  <c:v>81.91</c:v>
                </c:pt>
                <c:pt idx="24269">
                  <c:v>81.897000000000006</c:v>
                </c:pt>
                <c:pt idx="24270">
                  <c:v>81.897000000000006</c:v>
                </c:pt>
                <c:pt idx="24271">
                  <c:v>81.933999999999997</c:v>
                </c:pt>
                <c:pt idx="24272">
                  <c:v>81.91</c:v>
                </c:pt>
                <c:pt idx="24273">
                  <c:v>81.921999999999997</c:v>
                </c:pt>
                <c:pt idx="24274">
                  <c:v>81.921999999999997</c:v>
                </c:pt>
                <c:pt idx="24275">
                  <c:v>81.957999999999998</c:v>
                </c:pt>
                <c:pt idx="24276">
                  <c:v>81.983000000000004</c:v>
                </c:pt>
                <c:pt idx="24277">
                  <c:v>82.031999999999996</c:v>
                </c:pt>
                <c:pt idx="24278">
                  <c:v>81.983000000000004</c:v>
                </c:pt>
                <c:pt idx="24279">
                  <c:v>81.995000000000005</c:v>
                </c:pt>
                <c:pt idx="24280">
                  <c:v>82.007000000000005</c:v>
                </c:pt>
                <c:pt idx="24281">
                  <c:v>82.019000000000005</c:v>
                </c:pt>
                <c:pt idx="24282">
                  <c:v>82.019000000000005</c:v>
                </c:pt>
                <c:pt idx="24283">
                  <c:v>82.031999999999996</c:v>
                </c:pt>
                <c:pt idx="24284">
                  <c:v>82.043999999999997</c:v>
                </c:pt>
                <c:pt idx="24285">
                  <c:v>82.019000000000005</c:v>
                </c:pt>
                <c:pt idx="24286">
                  <c:v>82.055999999999997</c:v>
                </c:pt>
                <c:pt idx="24287">
                  <c:v>82.031999999999996</c:v>
                </c:pt>
                <c:pt idx="24288">
                  <c:v>82.055999999999997</c:v>
                </c:pt>
                <c:pt idx="24289">
                  <c:v>82.08</c:v>
                </c:pt>
                <c:pt idx="24290">
                  <c:v>82.117000000000004</c:v>
                </c:pt>
                <c:pt idx="24291">
                  <c:v>82.093000000000004</c:v>
                </c:pt>
                <c:pt idx="24292">
                  <c:v>82.105000000000004</c:v>
                </c:pt>
                <c:pt idx="24293">
                  <c:v>82.105000000000004</c:v>
                </c:pt>
                <c:pt idx="24294">
                  <c:v>82.093000000000004</c:v>
                </c:pt>
                <c:pt idx="24295">
                  <c:v>82.117000000000004</c:v>
                </c:pt>
                <c:pt idx="24296">
                  <c:v>82.117000000000004</c:v>
                </c:pt>
                <c:pt idx="24297">
                  <c:v>82.105000000000004</c:v>
                </c:pt>
                <c:pt idx="24298">
                  <c:v>82.067999999999998</c:v>
                </c:pt>
                <c:pt idx="24299">
                  <c:v>82.067999999999998</c:v>
                </c:pt>
                <c:pt idx="24300">
                  <c:v>82.055999999999997</c:v>
                </c:pt>
                <c:pt idx="24301">
                  <c:v>82.031999999999996</c:v>
                </c:pt>
                <c:pt idx="24302">
                  <c:v>82.093000000000004</c:v>
                </c:pt>
                <c:pt idx="24303">
                  <c:v>82.055999999999997</c:v>
                </c:pt>
                <c:pt idx="24304">
                  <c:v>82.105000000000004</c:v>
                </c:pt>
                <c:pt idx="24305">
                  <c:v>82.105000000000004</c:v>
                </c:pt>
                <c:pt idx="24306">
                  <c:v>82.105000000000004</c:v>
                </c:pt>
                <c:pt idx="24307">
                  <c:v>82.141000000000005</c:v>
                </c:pt>
                <c:pt idx="24308">
                  <c:v>82.08</c:v>
                </c:pt>
                <c:pt idx="24309">
                  <c:v>82.08</c:v>
                </c:pt>
                <c:pt idx="24310">
                  <c:v>82.055999999999997</c:v>
                </c:pt>
                <c:pt idx="24311">
                  <c:v>82.055999999999997</c:v>
                </c:pt>
                <c:pt idx="24312">
                  <c:v>82.031999999999996</c:v>
                </c:pt>
                <c:pt idx="24313">
                  <c:v>82.031999999999996</c:v>
                </c:pt>
                <c:pt idx="24314">
                  <c:v>81.995000000000005</c:v>
                </c:pt>
                <c:pt idx="24315">
                  <c:v>81.945999999999998</c:v>
                </c:pt>
                <c:pt idx="24316">
                  <c:v>81.933999999999997</c:v>
                </c:pt>
                <c:pt idx="24317">
                  <c:v>81.921999999999997</c:v>
                </c:pt>
                <c:pt idx="24318">
                  <c:v>81.921999999999997</c:v>
                </c:pt>
                <c:pt idx="24319">
                  <c:v>81.921999999999997</c:v>
                </c:pt>
                <c:pt idx="24320">
                  <c:v>81.933999999999997</c:v>
                </c:pt>
                <c:pt idx="24321">
                  <c:v>81.933999999999997</c:v>
                </c:pt>
                <c:pt idx="24322">
                  <c:v>81.957999999999998</c:v>
                </c:pt>
                <c:pt idx="24323">
                  <c:v>81.945999999999998</c:v>
                </c:pt>
                <c:pt idx="24324">
                  <c:v>81.945999999999998</c:v>
                </c:pt>
                <c:pt idx="24325">
                  <c:v>81.945999999999998</c:v>
                </c:pt>
                <c:pt idx="24326">
                  <c:v>81.91</c:v>
                </c:pt>
                <c:pt idx="24327">
                  <c:v>81.91</c:v>
                </c:pt>
                <c:pt idx="24328">
                  <c:v>81.885000000000005</c:v>
                </c:pt>
                <c:pt idx="24329">
                  <c:v>81.835999999999999</c:v>
                </c:pt>
                <c:pt idx="24330">
                  <c:v>81.823999999999998</c:v>
                </c:pt>
                <c:pt idx="24331">
                  <c:v>81.811999999999998</c:v>
                </c:pt>
                <c:pt idx="24332">
                  <c:v>81.775000000000006</c:v>
                </c:pt>
                <c:pt idx="24333">
                  <c:v>81.811999999999998</c:v>
                </c:pt>
                <c:pt idx="24334">
                  <c:v>81.775000000000006</c:v>
                </c:pt>
                <c:pt idx="24335">
                  <c:v>81.811999999999998</c:v>
                </c:pt>
                <c:pt idx="24336">
                  <c:v>81.8</c:v>
                </c:pt>
                <c:pt idx="24337">
                  <c:v>81.811999999999998</c:v>
                </c:pt>
                <c:pt idx="24338">
                  <c:v>81.835999999999999</c:v>
                </c:pt>
                <c:pt idx="24339">
                  <c:v>81.823999999999998</c:v>
                </c:pt>
                <c:pt idx="24340">
                  <c:v>81.823999999999998</c:v>
                </c:pt>
                <c:pt idx="24341">
                  <c:v>81.823999999999998</c:v>
                </c:pt>
                <c:pt idx="24342">
                  <c:v>81.811999999999998</c:v>
                </c:pt>
                <c:pt idx="24343">
                  <c:v>81.8</c:v>
                </c:pt>
                <c:pt idx="24344">
                  <c:v>81.787000000000006</c:v>
                </c:pt>
                <c:pt idx="24345">
                  <c:v>81.763000000000005</c:v>
                </c:pt>
                <c:pt idx="24346">
                  <c:v>81.751000000000005</c:v>
                </c:pt>
                <c:pt idx="24347">
                  <c:v>81.763000000000005</c:v>
                </c:pt>
                <c:pt idx="24348">
                  <c:v>81.751000000000005</c:v>
                </c:pt>
                <c:pt idx="24349">
                  <c:v>81.763000000000005</c:v>
                </c:pt>
                <c:pt idx="24350">
                  <c:v>81.751000000000005</c:v>
                </c:pt>
                <c:pt idx="24351">
                  <c:v>81.763000000000005</c:v>
                </c:pt>
                <c:pt idx="24352">
                  <c:v>81.763000000000005</c:v>
                </c:pt>
                <c:pt idx="24353">
                  <c:v>81.811999999999998</c:v>
                </c:pt>
                <c:pt idx="24354">
                  <c:v>81.823999999999998</c:v>
                </c:pt>
                <c:pt idx="24355">
                  <c:v>81.873000000000005</c:v>
                </c:pt>
                <c:pt idx="24356">
                  <c:v>81.861000000000004</c:v>
                </c:pt>
                <c:pt idx="24357">
                  <c:v>81.847999999999999</c:v>
                </c:pt>
                <c:pt idx="24358">
                  <c:v>81.873000000000005</c:v>
                </c:pt>
                <c:pt idx="24359">
                  <c:v>81.861000000000004</c:v>
                </c:pt>
                <c:pt idx="24360">
                  <c:v>81.861000000000004</c:v>
                </c:pt>
                <c:pt idx="24361">
                  <c:v>81.835999999999999</c:v>
                </c:pt>
                <c:pt idx="24362">
                  <c:v>81.835999999999999</c:v>
                </c:pt>
                <c:pt idx="24363">
                  <c:v>81.823999999999998</c:v>
                </c:pt>
                <c:pt idx="24364">
                  <c:v>81.873000000000005</c:v>
                </c:pt>
                <c:pt idx="24365">
                  <c:v>81.861000000000004</c:v>
                </c:pt>
                <c:pt idx="24366">
                  <c:v>81.835999999999999</c:v>
                </c:pt>
                <c:pt idx="24367">
                  <c:v>81.885000000000005</c:v>
                </c:pt>
                <c:pt idx="24368">
                  <c:v>81.897000000000006</c:v>
                </c:pt>
                <c:pt idx="24369">
                  <c:v>81.91</c:v>
                </c:pt>
                <c:pt idx="24370">
                  <c:v>81.921999999999997</c:v>
                </c:pt>
                <c:pt idx="24371">
                  <c:v>81.957999999999998</c:v>
                </c:pt>
                <c:pt idx="24372">
                  <c:v>81.957999999999998</c:v>
                </c:pt>
                <c:pt idx="24373">
                  <c:v>81.971000000000004</c:v>
                </c:pt>
                <c:pt idx="24374">
                  <c:v>81.995000000000005</c:v>
                </c:pt>
                <c:pt idx="24375">
                  <c:v>82.007000000000005</c:v>
                </c:pt>
                <c:pt idx="24376">
                  <c:v>81.995000000000005</c:v>
                </c:pt>
                <c:pt idx="24377">
                  <c:v>81.983000000000004</c:v>
                </c:pt>
                <c:pt idx="24378">
                  <c:v>81.995000000000005</c:v>
                </c:pt>
                <c:pt idx="24379">
                  <c:v>81.971000000000004</c:v>
                </c:pt>
                <c:pt idx="24380">
                  <c:v>81.971000000000004</c:v>
                </c:pt>
                <c:pt idx="24381">
                  <c:v>81.995000000000005</c:v>
                </c:pt>
                <c:pt idx="24382">
                  <c:v>81.995000000000005</c:v>
                </c:pt>
                <c:pt idx="24383">
                  <c:v>82.031999999999996</c:v>
                </c:pt>
                <c:pt idx="24384">
                  <c:v>82.043999999999997</c:v>
                </c:pt>
                <c:pt idx="24385">
                  <c:v>82.043999999999997</c:v>
                </c:pt>
                <c:pt idx="24386">
                  <c:v>82.08</c:v>
                </c:pt>
                <c:pt idx="24387">
                  <c:v>82.105000000000004</c:v>
                </c:pt>
                <c:pt idx="24388">
                  <c:v>82.105000000000004</c:v>
                </c:pt>
                <c:pt idx="24389">
                  <c:v>82.117000000000004</c:v>
                </c:pt>
                <c:pt idx="24390">
                  <c:v>82.105000000000004</c:v>
                </c:pt>
                <c:pt idx="24391">
                  <c:v>82.08</c:v>
                </c:pt>
                <c:pt idx="24392">
                  <c:v>82.093000000000004</c:v>
                </c:pt>
                <c:pt idx="24393">
                  <c:v>82.043999999999997</c:v>
                </c:pt>
                <c:pt idx="24394">
                  <c:v>82.019000000000005</c:v>
                </c:pt>
                <c:pt idx="24395">
                  <c:v>82.019000000000005</c:v>
                </c:pt>
                <c:pt idx="24396">
                  <c:v>82.019000000000005</c:v>
                </c:pt>
                <c:pt idx="24397">
                  <c:v>82.007000000000005</c:v>
                </c:pt>
                <c:pt idx="24398">
                  <c:v>82.031999999999996</c:v>
                </c:pt>
                <c:pt idx="24399">
                  <c:v>82.043999999999997</c:v>
                </c:pt>
                <c:pt idx="24400">
                  <c:v>82.055999999999997</c:v>
                </c:pt>
                <c:pt idx="24401">
                  <c:v>82.043999999999997</c:v>
                </c:pt>
                <c:pt idx="24402">
                  <c:v>82.067999999999998</c:v>
                </c:pt>
                <c:pt idx="24403">
                  <c:v>82.019000000000005</c:v>
                </c:pt>
                <c:pt idx="24404">
                  <c:v>82.067999999999998</c:v>
                </c:pt>
                <c:pt idx="24405">
                  <c:v>82.055999999999997</c:v>
                </c:pt>
                <c:pt idx="24406">
                  <c:v>82.067999999999998</c:v>
                </c:pt>
                <c:pt idx="24407">
                  <c:v>82.007000000000005</c:v>
                </c:pt>
                <c:pt idx="24408">
                  <c:v>81.995000000000005</c:v>
                </c:pt>
                <c:pt idx="24409">
                  <c:v>81.957999999999998</c:v>
                </c:pt>
                <c:pt idx="24410">
                  <c:v>81.945999999999998</c:v>
                </c:pt>
                <c:pt idx="24411">
                  <c:v>81.921999999999997</c:v>
                </c:pt>
                <c:pt idx="24412">
                  <c:v>81.91</c:v>
                </c:pt>
                <c:pt idx="24413">
                  <c:v>81.897000000000006</c:v>
                </c:pt>
                <c:pt idx="24414">
                  <c:v>81.91</c:v>
                </c:pt>
                <c:pt idx="24415">
                  <c:v>81.945999999999998</c:v>
                </c:pt>
                <c:pt idx="24416">
                  <c:v>81.945999999999998</c:v>
                </c:pt>
                <c:pt idx="24417">
                  <c:v>81.921999999999997</c:v>
                </c:pt>
                <c:pt idx="24418">
                  <c:v>81.957999999999998</c:v>
                </c:pt>
                <c:pt idx="24419">
                  <c:v>81.957999999999998</c:v>
                </c:pt>
                <c:pt idx="24420">
                  <c:v>81.945999999999998</c:v>
                </c:pt>
                <c:pt idx="24421">
                  <c:v>81.957999999999998</c:v>
                </c:pt>
                <c:pt idx="24422">
                  <c:v>81.933999999999997</c:v>
                </c:pt>
                <c:pt idx="24423">
                  <c:v>81.91</c:v>
                </c:pt>
                <c:pt idx="24424">
                  <c:v>81.861000000000004</c:v>
                </c:pt>
                <c:pt idx="24425">
                  <c:v>81.835999999999999</c:v>
                </c:pt>
                <c:pt idx="24426">
                  <c:v>81.835999999999999</c:v>
                </c:pt>
                <c:pt idx="24427">
                  <c:v>81.763000000000005</c:v>
                </c:pt>
                <c:pt idx="24428">
                  <c:v>81.763000000000005</c:v>
                </c:pt>
                <c:pt idx="24429">
                  <c:v>81.775000000000006</c:v>
                </c:pt>
                <c:pt idx="24430">
                  <c:v>81.763000000000005</c:v>
                </c:pt>
                <c:pt idx="24431">
                  <c:v>81.751000000000005</c:v>
                </c:pt>
                <c:pt idx="24432">
                  <c:v>81.787000000000006</c:v>
                </c:pt>
                <c:pt idx="24433">
                  <c:v>81.787000000000006</c:v>
                </c:pt>
                <c:pt idx="24434">
                  <c:v>81.823999999999998</c:v>
                </c:pt>
                <c:pt idx="24435">
                  <c:v>81.835999999999999</c:v>
                </c:pt>
                <c:pt idx="24436">
                  <c:v>81.835999999999999</c:v>
                </c:pt>
                <c:pt idx="24437">
                  <c:v>81.823999999999998</c:v>
                </c:pt>
                <c:pt idx="24438">
                  <c:v>81.811999999999998</c:v>
                </c:pt>
                <c:pt idx="24439">
                  <c:v>81.847999999999999</c:v>
                </c:pt>
                <c:pt idx="24440">
                  <c:v>81.787000000000006</c:v>
                </c:pt>
                <c:pt idx="24441">
                  <c:v>81.8</c:v>
                </c:pt>
                <c:pt idx="24442">
                  <c:v>81.725999999999999</c:v>
                </c:pt>
                <c:pt idx="24443">
                  <c:v>81.713999999999999</c:v>
                </c:pt>
                <c:pt idx="24444">
                  <c:v>81.653000000000006</c:v>
                </c:pt>
                <c:pt idx="24445">
                  <c:v>81.69</c:v>
                </c:pt>
                <c:pt idx="24446">
                  <c:v>81.713999999999999</c:v>
                </c:pt>
                <c:pt idx="24447">
                  <c:v>81.725999999999999</c:v>
                </c:pt>
                <c:pt idx="24448">
                  <c:v>81.739000000000004</c:v>
                </c:pt>
                <c:pt idx="24449">
                  <c:v>81.763000000000005</c:v>
                </c:pt>
                <c:pt idx="24450">
                  <c:v>81.811999999999998</c:v>
                </c:pt>
                <c:pt idx="24451">
                  <c:v>81.787000000000006</c:v>
                </c:pt>
                <c:pt idx="24452">
                  <c:v>81.823999999999998</c:v>
                </c:pt>
                <c:pt idx="24453">
                  <c:v>81.823999999999998</c:v>
                </c:pt>
                <c:pt idx="24454">
                  <c:v>81.847999999999999</c:v>
                </c:pt>
                <c:pt idx="24455">
                  <c:v>81.835999999999999</c:v>
                </c:pt>
                <c:pt idx="24456">
                  <c:v>81.823999999999998</c:v>
                </c:pt>
                <c:pt idx="24457">
                  <c:v>81.847999999999999</c:v>
                </c:pt>
                <c:pt idx="24458">
                  <c:v>81.811999999999998</c:v>
                </c:pt>
                <c:pt idx="24459">
                  <c:v>81.823999999999998</c:v>
                </c:pt>
                <c:pt idx="24460">
                  <c:v>81.775000000000006</c:v>
                </c:pt>
                <c:pt idx="24461">
                  <c:v>81.775000000000006</c:v>
                </c:pt>
                <c:pt idx="24462">
                  <c:v>81.787000000000006</c:v>
                </c:pt>
                <c:pt idx="24463">
                  <c:v>81.775000000000006</c:v>
                </c:pt>
                <c:pt idx="24464">
                  <c:v>81.8</c:v>
                </c:pt>
                <c:pt idx="24465">
                  <c:v>81.787000000000006</c:v>
                </c:pt>
                <c:pt idx="24466">
                  <c:v>81.847999999999999</c:v>
                </c:pt>
                <c:pt idx="24467">
                  <c:v>81.873000000000005</c:v>
                </c:pt>
                <c:pt idx="24468">
                  <c:v>81.897000000000006</c:v>
                </c:pt>
                <c:pt idx="24469">
                  <c:v>81.933999999999997</c:v>
                </c:pt>
                <c:pt idx="24470">
                  <c:v>81.897000000000006</c:v>
                </c:pt>
                <c:pt idx="24471">
                  <c:v>81.897000000000006</c:v>
                </c:pt>
                <c:pt idx="24472">
                  <c:v>81.91</c:v>
                </c:pt>
                <c:pt idx="24473">
                  <c:v>81.91</c:v>
                </c:pt>
                <c:pt idx="24474">
                  <c:v>81.921999999999997</c:v>
                </c:pt>
                <c:pt idx="24475">
                  <c:v>81.897000000000006</c:v>
                </c:pt>
                <c:pt idx="24476">
                  <c:v>81.873000000000005</c:v>
                </c:pt>
                <c:pt idx="24477">
                  <c:v>81.897000000000006</c:v>
                </c:pt>
                <c:pt idx="24478">
                  <c:v>81.873000000000005</c:v>
                </c:pt>
                <c:pt idx="24479">
                  <c:v>81.885000000000005</c:v>
                </c:pt>
                <c:pt idx="24480">
                  <c:v>81.897000000000006</c:v>
                </c:pt>
                <c:pt idx="24481">
                  <c:v>81.921999999999997</c:v>
                </c:pt>
                <c:pt idx="24482">
                  <c:v>81.921999999999997</c:v>
                </c:pt>
                <c:pt idx="24483">
                  <c:v>81.957999999999998</c:v>
                </c:pt>
                <c:pt idx="24484">
                  <c:v>81.983000000000004</c:v>
                </c:pt>
                <c:pt idx="24485">
                  <c:v>81.971000000000004</c:v>
                </c:pt>
                <c:pt idx="24486">
                  <c:v>81.957999999999998</c:v>
                </c:pt>
                <c:pt idx="24487">
                  <c:v>81.983000000000004</c:v>
                </c:pt>
                <c:pt idx="24488">
                  <c:v>81.945999999999998</c:v>
                </c:pt>
                <c:pt idx="24489">
                  <c:v>81.995000000000005</c:v>
                </c:pt>
                <c:pt idx="24490">
                  <c:v>81.983000000000004</c:v>
                </c:pt>
                <c:pt idx="24491">
                  <c:v>81.945999999999998</c:v>
                </c:pt>
                <c:pt idx="24492">
                  <c:v>81.933999999999997</c:v>
                </c:pt>
                <c:pt idx="24493">
                  <c:v>81.933999999999997</c:v>
                </c:pt>
                <c:pt idx="24494">
                  <c:v>81.91</c:v>
                </c:pt>
                <c:pt idx="24495">
                  <c:v>81.885000000000005</c:v>
                </c:pt>
                <c:pt idx="24496">
                  <c:v>81.921999999999997</c:v>
                </c:pt>
                <c:pt idx="24497">
                  <c:v>81.91</c:v>
                </c:pt>
                <c:pt idx="24498">
                  <c:v>81.91</c:v>
                </c:pt>
                <c:pt idx="24499">
                  <c:v>81.91</c:v>
                </c:pt>
                <c:pt idx="24500">
                  <c:v>81.933999999999997</c:v>
                </c:pt>
                <c:pt idx="24501">
                  <c:v>81.945999999999998</c:v>
                </c:pt>
                <c:pt idx="24502">
                  <c:v>81.921999999999997</c:v>
                </c:pt>
                <c:pt idx="24503">
                  <c:v>81.921999999999997</c:v>
                </c:pt>
                <c:pt idx="24504">
                  <c:v>81.91</c:v>
                </c:pt>
                <c:pt idx="24505">
                  <c:v>81.91</c:v>
                </c:pt>
                <c:pt idx="24506">
                  <c:v>81.861000000000004</c:v>
                </c:pt>
                <c:pt idx="24507">
                  <c:v>81.847999999999999</c:v>
                </c:pt>
                <c:pt idx="24508">
                  <c:v>81.847999999999999</c:v>
                </c:pt>
                <c:pt idx="24509">
                  <c:v>81.861000000000004</c:v>
                </c:pt>
                <c:pt idx="24510">
                  <c:v>81.823999999999998</c:v>
                </c:pt>
                <c:pt idx="24511">
                  <c:v>81.787000000000006</c:v>
                </c:pt>
                <c:pt idx="24512">
                  <c:v>81.811999999999998</c:v>
                </c:pt>
                <c:pt idx="24513">
                  <c:v>81.8</c:v>
                </c:pt>
                <c:pt idx="24514">
                  <c:v>81.835999999999999</c:v>
                </c:pt>
                <c:pt idx="24515">
                  <c:v>81.8</c:v>
                </c:pt>
                <c:pt idx="24516">
                  <c:v>81.811999999999998</c:v>
                </c:pt>
                <c:pt idx="24517">
                  <c:v>81.8</c:v>
                </c:pt>
                <c:pt idx="24518">
                  <c:v>81.775000000000006</c:v>
                </c:pt>
                <c:pt idx="24519">
                  <c:v>81.811999999999998</c:v>
                </c:pt>
                <c:pt idx="24520">
                  <c:v>81.8</c:v>
                </c:pt>
                <c:pt idx="24521">
                  <c:v>81.775000000000006</c:v>
                </c:pt>
                <c:pt idx="24522">
                  <c:v>81.787000000000006</c:v>
                </c:pt>
                <c:pt idx="24523">
                  <c:v>81.775000000000006</c:v>
                </c:pt>
                <c:pt idx="24524">
                  <c:v>81.739000000000004</c:v>
                </c:pt>
                <c:pt idx="24525">
                  <c:v>81.713999999999999</c:v>
                </c:pt>
                <c:pt idx="24526">
                  <c:v>81.725999999999999</c:v>
                </c:pt>
                <c:pt idx="24527">
                  <c:v>81.725999999999999</c:v>
                </c:pt>
                <c:pt idx="24528">
                  <c:v>81.725999999999999</c:v>
                </c:pt>
                <c:pt idx="24529">
                  <c:v>81.701999999999998</c:v>
                </c:pt>
                <c:pt idx="24530">
                  <c:v>81.725999999999999</c:v>
                </c:pt>
                <c:pt idx="24531">
                  <c:v>81.713999999999999</c:v>
                </c:pt>
                <c:pt idx="24532">
                  <c:v>81.725999999999999</c:v>
                </c:pt>
                <c:pt idx="24533">
                  <c:v>81.713999999999999</c:v>
                </c:pt>
                <c:pt idx="24534">
                  <c:v>81.677999999999997</c:v>
                </c:pt>
                <c:pt idx="24535">
                  <c:v>81.69</c:v>
                </c:pt>
                <c:pt idx="24536">
                  <c:v>81.665000000000006</c:v>
                </c:pt>
                <c:pt idx="24537">
                  <c:v>81.677999999999997</c:v>
                </c:pt>
                <c:pt idx="24538">
                  <c:v>81.739000000000004</c:v>
                </c:pt>
                <c:pt idx="24539">
                  <c:v>81.677999999999997</c:v>
                </c:pt>
                <c:pt idx="24540">
                  <c:v>81.677999999999997</c:v>
                </c:pt>
                <c:pt idx="24541">
                  <c:v>81.665000000000006</c:v>
                </c:pt>
                <c:pt idx="24542">
                  <c:v>81.653000000000006</c:v>
                </c:pt>
                <c:pt idx="24543">
                  <c:v>81.641000000000005</c:v>
                </c:pt>
                <c:pt idx="24544">
                  <c:v>81.665000000000006</c:v>
                </c:pt>
                <c:pt idx="24545">
                  <c:v>81.677999999999997</c:v>
                </c:pt>
                <c:pt idx="24546">
                  <c:v>81.677999999999997</c:v>
                </c:pt>
                <c:pt idx="24547">
                  <c:v>81.665000000000006</c:v>
                </c:pt>
                <c:pt idx="24548">
                  <c:v>81.677999999999997</c:v>
                </c:pt>
                <c:pt idx="24549">
                  <c:v>81.653000000000006</c:v>
                </c:pt>
                <c:pt idx="24550">
                  <c:v>81.677999999999997</c:v>
                </c:pt>
                <c:pt idx="24551">
                  <c:v>81.653000000000006</c:v>
                </c:pt>
                <c:pt idx="24552">
                  <c:v>81.69</c:v>
                </c:pt>
                <c:pt idx="24553">
                  <c:v>81.665000000000006</c:v>
                </c:pt>
                <c:pt idx="24554">
                  <c:v>81.677999999999997</c:v>
                </c:pt>
                <c:pt idx="24555">
                  <c:v>81.69</c:v>
                </c:pt>
                <c:pt idx="24556">
                  <c:v>81.653000000000006</c:v>
                </c:pt>
                <c:pt idx="24557">
                  <c:v>81.665000000000006</c:v>
                </c:pt>
                <c:pt idx="24558">
                  <c:v>81.677999999999997</c:v>
                </c:pt>
                <c:pt idx="24559">
                  <c:v>81.677999999999997</c:v>
                </c:pt>
                <c:pt idx="24560">
                  <c:v>81.677999999999997</c:v>
                </c:pt>
                <c:pt idx="24561">
                  <c:v>81.69</c:v>
                </c:pt>
                <c:pt idx="24562">
                  <c:v>81.677999999999997</c:v>
                </c:pt>
                <c:pt idx="24563">
                  <c:v>81.69</c:v>
                </c:pt>
                <c:pt idx="24564">
                  <c:v>81.725999999999999</c:v>
                </c:pt>
                <c:pt idx="24565">
                  <c:v>81.725999999999999</c:v>
                </c:pt>
                <c:pt idx="24566">
                  <c:v>81.739000000000004</c:v>
                </c:pt>
                <c:pt idx="24567">
                  <c:v>81.725999999999999</c:v>
                </c:pt>
                <c:pt idx="24568">
                  <c:v>81.739000000000004</c:v>
                </c:pt>
                <c:pt idx="24569">
                  <c:v>81.725999999999999</c:v>
                </c:pt>
                <c:pt idx="24570">
                  <c:v>81.701999999999998</c:v>
                </c:pt>
                <c:pt idx="24571">
                  <c:v>81.69</c:v>
                </c:pt>
                <c:pt idx="24572">
                  <c:v>81.725999999999999</c:v>
                </c:pt>
                <c:pt idx="24573">
                  <c:v>81.677999999999997</c:v>
                </c:pt>
                <c:pt idx="24574">
                  <c:v>81.713999999999999</c:v>
                </c:pt>
                <c:pt idx="24575">
                  <c:v>81.713999999999999</c:v>
                </c:pt>
                <c:pt idx="24576">
                  <c:v>81.69</c:v>
                </c:pt>
                <c:pt idx="24577">
                  <c:v>81.713999999999999</c:v>
                </c:pt>
                <c:pt idx="24578">
                  <c:v>81.725999999999999</c:v>
                </c:pt>
                <c:pt idx="24579">
                  <c:v>81.751000000000005</c:v>
                </c:pt>
                <c:pt idx="24580">
                  <c:v>81.763000000000005</c:v>
                </c:pt>
                <c:pt idx="24581">
                  <c:v>81.775000000000006</c:v>
                </c:pt>
                <c:pt idx="24582">
                  <c:v>81.8</c:v>
                </c:pt>
                <c:pt idx="24583">
                  <c:v>81.811999999999998</c:v>
                </c:pt>
                <c:pt idx="24584">
                  <c:v>81.8</c:v>
                </c:pt>
                <c:pt idx="24585">
                  <c:v>81.811999999999998</c:v>
                </c:pt>
                <c:pt idx="24586">
                  <c:v>81.835999999999999</c:v>
                </c:pt>
                <c:pt idx="24587">
                  <c:v>81.835999999999999</c:v>
                </c:pt>
                <c:pt idx="24588">
                  <c:v>81.835999999999999</c:v>
                </c:pt>
                <c:pt idx="24589">
                  <c:v>81.823999999999998</c:v>
                </c:pt>
                <c:pt idx="24590">
                  <c:v>81.823999999999998</c:v>
                </c:pt>
                <c:pt idx="24591">
                  <c:v>81.835999999999999</c:v>
                </c:pt>
                <c:pt idx="24592">
                  <c:v>81.823999999999998</c:v>
                </c:pt>
                <c:pt idx="24593">
                  <c:v>81.823999999999998</c:v>
                </c:pt>
                <c:pt idx="24594">
                  <c:v>81.811999999999998</c:v>
                </c:pt>
                <c:pt idx="24595">
                  <c:v>81.811999999999998</c:v>
                </c:pt>
                <c:pt idx="24596">
                  <c:v>81.775000000000006</c:v>
                </c:pt>
                <c:pt idx="24597">
                  <c:v>81.787000000000006</c:v>
                </c:pt>
                <c:pt idx="24598">
                  <c:v>81.775000000000006</c:v>
                </c:pt>
                <c:pt idx="24599">
                  <c:v>81.751000000000005</c:v>
                </c:pt>
                <c:pt idx="24600">
                  <c:v>81.701999999999998</c:v>
                </c:pt>
                <c:pt idx="24601">
                  <c:v>81.69</c:v>
                </c:pt>
                <c:pt idx="24602">
                  <c:v>81.653000000000006</c:v>
                </c:pt>
                <c:pt idx="24603">
                  <c:v>81.653000000000006</c:v>
                </c:pt>
                <c:pt idx="24604">
                  <c:v>81.58</c:v>
                </c:pt>
                <c:pt idx="24605">
                  <c:v>81.555999999999997</c:v>
                </c:pt>
                <c:pt idx="24606">
                  <c:v>81.494</c:v>
                </c:pt>
                <c:pt idx="24607">
                  <c:v>81.47</c:v>
                </c:pt>
                <c:pt idx="24608">
                  <c:v>81.433000000000007</c:v>
                </c:pt>
                <c:pt idx="24609">
                  <c:v>81.397000000000006</c:v>
                </c:pt>
                <c:pt idx="24610">
                  <c:v>81.311000000000007</c:v>
                </c:pt>
                <c:pt idx="24611">
                  <c:v>81.323999999999998</c:v>
                </c:pt>
                <c:pt idx="24612">
                  <c:v>81.287000000000006</c:v>
                </c:pt>
                <c:pt idx="24613">
                  <c:v>81.287000000000006</c:v>
                </c:pt>
                <c:pt idx="24614">
                  <c:v>81.225999999999999</c:v>
                </c:pt>
                <c:pt idx="24615">
                  <c:v>81.200999999999993</c:v>
                </c:pt>
                <c:pt idx="24616">
                  <c:v>81.200999999999993</c:v>
                </c:pt>
                <c:pt idx="24617">
                  <c:v>81.188999999999993</c:v>
                </c:pt>
                <c:pt idx="24618">
                  <c:v>81.177000000000007</c:v>
                </c:pt>
                <c:pt idx="24619">
                  <c:v>81.188999999999993</c:v>
                </c:pt>
                <c:pt idx="24620">
                  <c:v>81.153000000000006</c:v>
                </c:pt>
                <c:pt idx="24621">
                  <c:v>81.165000000000006</c:v>
                </c:pt>
                <c:pt idx="24622">
                  <c:v>81.14</c:v>
                </c:pt>
                <c:pt idx="24623">
                  <c:v>81.153000000000006</c:v>
                </c:pt>
                <c:pt idx="24624">
                  <c:v>81.153000000000006</c:v>
                </c:pt>
                <c:pt idx="24625">
                  <c:v>81.128</c:v>
                </c:pt>
                <c:pt idx="24626">
                  <c:v>81.116</c:v>
                </c:pt>
                <c:pt idx="24627">
                  <c:v>81.165000000000006</c:v>
                </c:pt>
                <c:pt idx="24628">
                  <c:v>81.165000000000006</c:v>
                </c:pt>
                <c:pt idx="24629">
                  <c:v>81.128</c:v>
                </c:pt>
                <c:pt idx="24630">
                  <c:v>81.116</c:v>
                </c:pt>
                <c:pt idx="24631">
                  <c:v>81.116</c:v>
                </c:pt>
                <c:pt idx="24632">
                  <c:v>81.091999999999999</c:v>
                </c:pt>
                <c:pt idx="24633">
                  <c:v>81.091999999999999</c:v>
                </c:pt>
                <c:pt idx="24634">
                  <c:v>81.116</c:v>
                </c:pt>
                <c:pt idx="24635">
                  <c:v>81.116</c:v>
                </c:pt>
                <c:pt idx="24636">
                  <c:v>81.103999999999999</c:v>
                </c:pt>
                <c:pt idx="24637">
                  <c:v>81.091999999999999</c:v>
                </c:pt>
                <c:pt idx="24638">
                  <c:v>81.091999999999999</c:v>
                </c:pt>
                <c:pt idx="24639">
                  <c:v>81.116</c:v>
                </c:pt>
                <c:pt idx="24640">
                  <c:v>81.078999999999994</c:v>
                </c:pt>
                <c:pt idx="24641">
                  <c:v>81.116</c:v>
                </c:pt>
                <c:pt idx="24642">
                  <c:v>81.153000000000006</c:v>
                </c:pt>
                <c:pt idx="24643">
                  <c:v>81.153000000000006</c:v>
                </c:pt>
                <c:pt idx="24644">
                  <c:v>81.165000000000006</c:v>
                </c:pt>
                <c:pt idx="24645">
                  <c:v>81.200999999999993</c:v>
                </c:pt>
                <c:pt idx="24646">
                  <c:v>81.188999999999993</c:v>
                </c:pt>
                <c:pt idx="24647">
                  <c:v>81.213999999999999</c:v>
                </c:pt>
                <c:pt idx="24648">
                  <c:v>81.275000000000006</c:v>
                </c:pt>
                <c:pt idx="24649">
                  <c:v>81.311000000000007</c:v>
                </c:pt>
                <c:pt idx="24650">
                  <c:v>81.323999999999998</c:v>
                </c:pt>
                <c:pt idx="24651">
                  <c:v>81.372</c:v>
                </c:pt>
                <c:pt idx="24652">
                  <c:v>81.421000000000006</c:v>
                </c:pt>
                <c:pt idx="24653">
                  <c:v>81.445999999999998</c:v>
                </c:pt>
                <c:pt idx="24654">
                  <c:v>81.494</c:v>
                </c:pt>
                <c:pt idx="24655">
                  <c:v>81.543000000000006</c:v>
                </c:pt>
                <c:pt idx="24656">
                  <c:v>81.603999999999999</c:v>
                </c:pt>
                <c:pt idx="24657">
                  <c:v>81.641000000000005</c:v>
                </c:pt>
                <c:pt idx="24658">
                  <c:v>81.665000000000006</c:v>
                </c:pt>
                <c:pt idx="24659">
                  <c:v>81.713999999999999</c:v>
                </c:pt>
                <c:pt idx="24660">
                  <c:v>81.725999999999999</c:v>
                </c:pt>
                <c:pt idx="24661">
                  <c:v>81.763000000000005</c:v>
                </c:pt>
                <c:pt idx="24662">
                  <c:v>81.763000000000005</c:v>
                </c:pt>
                <c:pt idx="24663">
                  <c:v>81.763000000000005</c:v>
                </c:pt>
                <c:pt idx="24664">
                  <c:v>81.775000000000006</c:v>
                </c:pt>
                <c:pt idx="24665">
                  <c:v>81.763000000000005</c:v>
                </c:pt>
                <c:pt idx="24666">
                  <c:v>81.763000000000005</c:v>
                </c:pt>
                <c:pt idx="24667">
                  <c:v>81.763000000000005</c:v>
                </c:pt>
                <c:pt idx="24668">
                  <c:v>81.8</c:v>
                </c:pt>
                <c:pt idx="24669">
                  <c:v>81.739000000000004</c:v>
                </c:pt>
                <c:pt idx="24670">
                  <c:v>81.8</c:v>
                </c:pt>
                <c:pt idx="24671">
                  <c:v>81.8</c:v>
                </c:pt>
                <c:pt idx="24672">
                  <c:v>81.823999999999998</c:v>
                </c:pt>
                <c:pt idx="24673">
                  <c:v>81.835999999999999</c:v>
                </c:pt>
                <c:pt idx="24674">
                  <c:v>81.861000000000004</c:v>
                </c:pt>
                <c:pt idx="24675">
                  <c:v>81.861000000000004</c:v>
                </c:pt>
                <c:pt idx="24676">
                  <c:v>81.873000000000005</c:v>
                </c:pt>
                <c:pt idx="24677">
                  <c:v>81.921999999999997</c:v>
                </c:pt>
                <c:pt idx="24678">
                  <c:v>81.945999999999998</c:v>
                </c:pt>
                <c:pt idx="24679">
                  <c:v>81.957999999999998</c:v>
                </c:pt>
                <c:pt idx="24680">
                  <c:v>81.957999999999998</c:v>
                </c:pt>
                <c:pt idx="24681">
                  <c:v>81.971000000000004</c:v>
                </c:pt>
                <c:pt idx="24682">
                  <c:v>82.007000000000005</c:v>
                </c:pt>
                <c:pt idx="24683">
                  <c:v>81.983000000000004</c:v>
                </c:pt>
                <c:pt idx="24684">
                  <c:v>81.995000000000005</c:v>
                </c:pt>
                <c:pt idx="24685">
                  <c:v>81.971000000000004</c:v>
                </c:pt>
                <c:pt idx="24686">
                  <c:v>82.019000000000005</c:v>
                </c:pt>
                <c:pt idx="24687">
                  <c:v>81.983000000000004</c:v>
                </c:pt>
                <c:pt idx="24688">
                  <c:v>82.043999999999997</c:v>
                </c:pt>
                <c:pt idx="24689">
                  <c:v>82.031999999999996</c:v>
                </c:pt>
                <c:pt idx="24690">
                  <c:v>82.055999999999997</c:v>
                </c:pt>
                <c:pt idx="24691">
                  <c:v>82.055999999999997</c:v>
                </c:pt>
                <c:pt idx="24692">
                  <c:v>82.043999999999997</c:v>
                </c:pt>
                <c:pt idx="24693">
                  <c:v>82.043999999999997</c:v>
                </c:pt>
                <c:pt idx="24694">
                  <c:v>82.007000000000005</c:v>
                </c:pt>
                <c:pt idx="24695">
                  <c:v>81.995000000000005</c:v>
                </c:pt>
                <c:pt idx="24696">
                  <c:v>81.971000000000004</c:v>
                </c:pt>
                <c:pt idx="24697">
                  <c:v>81.945999999999998</c:v>
                </c:pt>
                <c:pt idx="24698">
                  <c:v>81.897000000000006</c:v>
                </c:pt>
                <c:pt idx="24699">
                  <c:v>81.873000000000005</c:v>
                </c:pt>
                <c:pt idx="24700">
                  <c:v>81.8</c:v>
                </c:pt>
                <c:pt idx="24701">
                  <c:v>81.751000000000005</c:v>
                </c:pt>
                <c:pt idx="24702">
                  <c:v>81.701999999999998</c:v>
                </c:pt>
                <c:pt idx="24703">
                  <c:v>81.69</c:v>
                </c:pt>
                <c:pt idx="24704">
                  <c:v>81.665000000000006</c:v>
                </c:pt>
                <c:pt idx="24705">
                  <c:v>81.617000000000004</c:v>
                </c:pt>
                <c:pt idx="24706">
                  <c:v>81.591999999999999</c:v>
                </c:pt>
                <c:pt idx="24707">
                  <c:v>81.603999999999999</c:v>
                </c:pt>
                <c:pt idx="24708">
                  <c:v>81.617000000000004</c:v>
                </c:pt>
                <c:pt idx="24709">
                  <c:v>81.617000000000004</c:v>
                </c:pt>
                <c:pt idx="24710">
                  <c:v>81.629000000000005</c:v>
                </c:pt>
                <c:pt idx="24711">
                  <c:v>81.603999999999999</c:v>
                </c:pt>
                <c:pt idx="24712">
                  <c:v>81.591999999999999</c:v>
                </c:pt>
                <c:pt idx="24713">
                  <c:v>81.567999999999998</c:v>
                </c:pt>
                <c:pt idx="24714">
                  <c:v>81.519000000000005</c:v>
                </c:pt>
                <c:pt idx="24715">
                  <c:v>81.507000000000005</c:v>
                </c:pt>
                <c:pt idx="24716">
                  <c:v>81.494</c:v>
                </c:pt>
                <c:pt idx="24717">
                  <c:v>81.445999999999998</c:v>
                </c:pt>
                <c:pt idx="24718">
                  <c:v>81.445999999999998</c:v>
                </c:pt>
                <c:pt idx="24719">
                  <c:v>81.445999999999998</c:v>
                </c:pt>
                <c:pt idx="24720">
                  <c:v>81.433000000000007</c:v>
                </c:pt>
                <c:pt idx="24721">
                  <c:v>81.421000000000006</c:v>
                </c:pt>
                <c:pt idx="24722">
                  <c:v>81.421000000000006</c:v>
                </c:pt>
                <c:pt idx="24723">
                  <c:v>81.445999999999998</c:v>
                </c:pt>
                <c:pt idx="24724">
                  <c:v>81.47</c:v>
                </c:pt>
                <c:pt idx="24725">
                  <c:v>81.457999999999998</c:v>
                </c:pt>
                <c:pt idx="24726">
                  <c:v>81.507000000000005</c:v>
                </c:pt>
                <c:pt idx="24727">
                  <c:v>81.47</c:v>
                </c:pt>
                <c:pt idx="24728">
                  <c:v>81.47</c:v>
                </c:pt>
                <c:pt idx="24729">
                  <c:v>81.494</c:v>
                </c:pt>
                <c:pt idx="24730">
                  <c:v>81.494</c:v>
                </c:pt>
                <c:pt idx="24731">
                  <c:v>81.481999999999999</c:v>
                </c:pt>
                <c:pt idx="24732">
                  <c:v>81.457999999999998</c:v>
                </c:pt>
                <c:pt idx="24733">
                  <c:v>81.421000000000006</c:v>
                </c:pt>
                <c:pt idx="24734">
                  <c:v>81.397000000000006</c:v>
                </c:pt>
                <c:pt idx="24735">
                  <c:v>81.372</c:v>
                </c:pt>
                <c:pt idx="24736">
                  <c:v>81.385000000000005</c:v>
                </c:pt>
                <c:pt idx="24737">
                  <c:v>81.36</c:v>
                </c:pt>
                <c:pt idx="24738">
                  <c:v>81.372</c:v>
                </c:pt>
                <c:pt idx="24739">
                  <c:v>81.372</c:v>
                </c:pt>
                <c:pt idx="24740">
                  <c:v>81.385000000000005</c:v>
                </c:pt>
                <c:pt idx="24741">
                  <c:v>81.397000000000006</c:v>
                </c:pt>
                <c:pt idx="24742">
                  <c:v>81.433000000000007</c:v>
                </c:pt>
                <c:pt idx="24743">
                  <c:v>81.47</c:v>
                </c:pt>
                <c:pt idx="24744">
                  <c:v>81.494</c:v>
                </c:pt>
                <c:pt idx="24745">
                  <c:v>81.531000000000006</c:v>
                </c:pt>
                <c:pt idx="24746">
                  <c:v>81.567999999999998</c:v>
                </c:pt>
                <c:pt idx="24747">
                  <c:v>81.591999999999999</c:v>
                </c:pt>
                <c:pt idx="24748">
                  <c:v>81.591999999999999</c:v>
                </c:pt>
                <c:pt idx="24749">
                  <c:v>81.58</c:v>
                </c:pt>
                <c:pt idx="24750">
                  <c:v>81.617000000000004</c:v>
                </c:pt>
                <c:pt idx="24751">
                  <c:v>81.603999999999999</c:v>
                </c:pt>
                <c:pt idx="24752">
                  <c:v>81.617000000000004</c:v>
                </c:pt>
                <c:pt idx="24753">
                  <c:v>81.653000000000006</c:v>
                </c:pt>
                <c:pt idx="24754">
                  <c:v>81.641000000000005</c:v>
                </c:pt>
                <c:pt idx="24755">
                  <c:v>81.701999999999998</c:v>
                </c:pt>
                <c:pt idx="24756">
                  <c:v>81.713999999999999</c:v>
                </c:pt>
                <c:pt idx="24757">
                  <c:v>81.751000000000005</c:v>
                </c:pt>
                <c:pt idx="24758">
                  <c:v>81.775000000000006</c:v>
                </c:pt>
                <c:pt idx="24759">
                  <c:v>81.823999999999998</c:v>
                </c:pt>
                <c:pt idx="24760">
                  <c:v>81.873000000000005</c:v>
                </c:pt>
                <c:pt idx="24761">
                  <c:v>81.873000000000005</c:v>
                </c:pt>
                <c:pt idx="24762">
                  <c:v>81.897000000000006</c:v>
                </c:pt>
                <c:pt idx="24763">
                  <c:v>81.897000000000006</c:v>
                </c:pt>
                <c:pt idx="24764">
                  <c:v>81.91</c:v>
                </c:pt>
                <c:pt idx="24765">
                  <c:v>81.897000000000006</c:v>
                </c:pt>
                <c:pt idx="24766">
                  <c:v>81.897000000000006</c:v>
                </c:pt>
                <c:pt idx="24767">
                  <c:v>81.897000000000006</c:v>
                </c:pt>
                <c:pt idx="24768">
                  <c:v>81.897000000000006</c:v>
                </c:pt>
                <c:pt idx="24769">
                  <c:v>81.847999999999999</c:v>
                </c:pt>
                <c:pt idx="24770">
                  <c:v>81.847999999999999</c:v>
                </c:pt>
                <c:pt idx="24771">
                  <c:v>81.861000000000004</c:v>
                </c:pt>
                <c:pt idx="24772">
                  <c:v>81.885000000000005</c:v>
                </c:pt>
                <c:pt idx="24773">
                  <c:v>81.861000000000004</c:v>
                </c:pt>
                <c:pt idx="24774">
                  <c:v>81.873000000000005</c:v>
                </c:pt>
                <c:pt idx="24775">
                  <c:v>81.933999999999997</c:v>
                </c:pt>
                <c:pt idx="24776">
                  <c:v>81.945999999999998</c:v>
                </c:pt>
                <c:pt idx="24777">
                  <c:v>81.971000000000004</c:v>
                </c:pt>
                <c:pt idx="24778">
                  <c:v>82.019000000000005</c:v>
                </c:pt>
                <c:pt idx="24779">
                  <c:v>82.031999999999996</c:v>
                </c:pt>
                <c:pt idx="24780">
                  <c:v>82.031999999999996</c:v>
                </c:pt>
                <c:pt idx="24781">
                  <c:v>82.043999999999997</c:v>
                </c:pt>
                <c:pt idx="24782">
                  <c:v>82.08</c:v>
                </c:pt>
                <c:pt idx="24783">
                  <c:v>82.043999999999997</c:v>
                </c:pt>
                <c:pt idx="24784">
                  <c:v>82.043999999999997</c:v>
                </c:pt>
                <c:pt idx="24785">
                  <c:v>82.055999999999997</c:v>
                </c:pt>
                <c:pt idx="24786">
                  <c:v>82.007000000000005</c:v>
                </c:pt>
                <c:pt idx="24787">
                  <c:v>82.019000000000005</c:v>
                </c:pt>
                <c:pt idx="24788">
                  <c:v>82.019000000000005</c:v>
                </c:pt>
                <c:pt idx="24789">
                  <c:v>81.995000000000005</c:v>
                </c:pt>
                <c:pt idx="24790">
                  <c:v>81.995000000000005</c:v>
                </c:pt>
                <c:pt idx="24791">
                  <c:v>82.007000000000005</c:v>
                </c:pt>
                <c:pt idx="24792">
                  <c:v>82.019000000000005</c:v>
                </c:pt>
                <c:pt idx="24793">
                  <c:v>81.971000000000004</c:v>
                </c:pt>
                <c:pt idx="24794">
                  <c:v>81.971000000000004</c:v>
                </c:pt>
                <c:pt idx="24795">
                  <c:v>81.983000000000004</c:v>
                </c:pt>
                <c:pt idx="24796">
                  <c:v>81.957999999999998</c:v>
                </c:pt>
                <c:pt idx="24797">
                  <c:v>81.91</c:v>
                </c:pt>
                <c:pt idx="24798">
                  <c:v>81.921999999999997</c:v>
                </c:pt>
                <c:pt idx="24799">
                  <c:v>81.897000000000006</c:v>
                </c:pt>
                <c:pt idx="24800">
                  <c:v>81.897000000000006</c:v>
                </c:pt>
                <c:pt idx="24801">
                  <c:v>81.873000000000005</c:v>
                </c:pt>
                <c:pt idx="24802">
                  <c:v>81.8</c:v>
                </c:pt>
                <c:pt idx="24803">
                  <c:v>81.775000000000006</c:v>
                </c:pt>
                <c:pt idx="24804">
                  <c:v>81.775000000000006</c:v>
                </c:pt>
                <c:pt idx="24805">
                  <c:v>81.763000000000005</c:v>
                </c:pt>
                <c:pt idx="24806">
                  <c:v>81.739000000000004</c:v>
                </c:pt>
                <c:pt idx="24807">
                  <c:v>81.713999999999999</c:v>
                </c:pt>
                <c:pt idx="24808">
                  <c:v>81.725999999999999</c:v>
                </c:pt>
                <c:pt idx="24809">
                  <c:v>81.69</c:v>
                </c:pt>
                <c:pt idx="24810">
                  <c:v>81.701999999999998</c:v>
                </c:pt>
                <c:pt idx="24811">
                  <c:v>81.725999999999999</c:v>
                </c:pt>
                <c:pt idx="24812">
                  <c:v>81.701999999999998</c:v>
                </c:pt>
                <c:pt idx="24813">
                  <c:v>81.701999999999998</c:v>
                </c:pt>
                <c:pt idx="24814">
                  <c:v>81.701999999999998</c:v>
                </c:pt>
                <c:pt idx="24815">
                  <c:v>81.677999999999997</c:v>
                </c:pt>
                <c:pt idx="24816">
                  <c:v>81.653000000000006</c:v>
                </c:pt>
                <c:pt idx="24817">
                  <c:v>81.653000000000006</c:v>
                </c:pt>
                <c:pt idx="24818">
                  <c:v>81.665000000000006</c:v>
                </c:pt>
                <c:pt idx="24819">
                  <c:v>81.603999999999999</c:v>
                </c:pt>
                <c:pt idx="24820">
                  <c:v>81.603999999999999</c:v>
                </c:pt>
                <c:pt idx="24821">
                  <c:v>81.603999999999999</c:v>
                </c:pt>
                <c:pt idx="24822">
                  <c:v>81.567999999999998</c:v>
                </c:pt>
                <c:pt idx="24823">
                  <c:v>81.58</c:v>
                </c:pt>
                <c:pt idx="24824">
                  <c:v>81.567999999999998</c:v>
                </c:pt>
                <c:pt idx="24825">
                  <c:v>81.567999999999998</c:v>
                </c:pt>
                <c:pt idx="24826">
                  <c:v>81.543000000000006</c:v>
                </c:pt>
                <c:pt idx="24827">
                  <c:v>81.591999999999999</c:v>
                </c:pt>
                <c:pt idx="24828">
                  <c:v>81.567999999999998</c:v>
                </c:pt>
                <c:pt idx="24829">
                  <c:v>81.567999999999998</c:v>
                </c:pt>
                <c:pt idx="24830">
                  <c:v>81.58</c:v>
                </c:pt>
                <c:pt idx="24831">
                  <c:v>81.58</c:v>
                </c:pt>
                <c:pt idx="24832">
                  <c:v>81.531000000000006</c:v>
                </c:pt>
                <c:pt idx="24833">
                  <c:v>81.519000000000005</c:v>
                </c:pt>
                <c:pt idx="24834">
                  <c:v>81.543000000000006</c:v>
                </c:pt>
                <c:pt idx="24835">
                  <c:v>81.531000000000006</c:v>
                </c:pt>
                <c:pt idx="24836">
                  <c:v>81.543000000000006</c:v>
                </c:pt>
                <c:pt idx="24837">
                  <c:v>81.507000000000005</c:v>
                </c:pt>
                <c:pt idx="24838">
                  <c:v>81.543000000000006</c:v>
                </c:pt>
                <c:pt idx="24839">
                  <c:v>81.58</c:v>
                </c:pt>
                <c:pt idx="24840">
                  <c:v>81.58</c:v>
                </c:pt>
                <c:pt idx="24841">
                  <c:v>81.58</c:v>
                </c:pt>
                <c:pt idx="24842">
                  <c:v>81.603999999999999</c:v>
                </c:pt>
                <c:pt idx="24843">
                  <c:v>81.629000000000005</c:v>
                </c:pt>
                <c:pt idx="24844">
                  <c:v>81.629000000000005</c:v>
                </c:pt>
                <c:pt idx="24845">
                  <c:v>81.665000000000006</c:v>
                </c:pt>
                <c:pt idx="24846">
                  <c:v>81.665000000000006</c:v>
                </c:pt>
                <c:pt idx="24847">
                  <c:v>81.677999999999997</c:v>
                </c:pt>
                <c:pt idx="24848">
                  <c:v>81.701999999999998</c:v>
                </c:pt>
                <c:pt idx="24849">
                  <c:v>81.677999999999997</c:v>
                </c:pt>
                <c:pt idx="24850">
                  <c:v>81.69</c:v>
                </c:pt>
                <c:pt idx="24851">
                  <c:v>81.751000000000005</c:v>
                </c:pt>
                <c:pt idx="24852">
                  <c:v>81.751000000000005</c:v>
                </c:pt>
                <c:pt idx="24853">
                  <c:v>81.751000000000005</c:v>
                </c:pt>
                <c:pt idx="24854">
                  <c:v>81.763000000000005</c:v>
                </c:pt>
                <c:pt idx="24855">
                  <c:v>81.787000000000006</c:v>
                </c:pt>
                <c:pt idx="24856">
                  <c:v>81.787000000000006</c:v>
                </c:pt>
                <c:pt idx="24857">
                  <c:v>81.8</c:v>
                </c:pt>
                <c:pt idx="24858">
                  <c:v>81.861000000000004</c:v>
                </c:pt>
                <c:pt idx="24859">
                  <c:v>81.847999999999999</c:v>
                </c:pt>
                <c:pt idx="24860">
                  <c:v>81.91</c:v>
                </c:pt>
                <c:pt idx="24861">
                  <c:v>81.921999999999997</c:v>
                </c:pt>
                <c:pt idx="24862">
                  <c:v>81.897000000000006</c:v>
                </c:pt>
                <c:pt idx="24863">
                  <c:v>81.921999999999997</c:v>
                </c:pt>
                <c:pt idx="24864">
                  <c:v>81.91</c:v>
                </c:pt>
                <c:pt idx="24865">
                  <c:v>81.897000000000006</c:v>
                </c:pt>
                <c:pt idx="24866">
                  <c:v>81.91</c:v>
                </c:pt>
                <c:pt idx="24867">
                  <c:v>81.933999999999997</c:v>
                </c:pt>
                <c:pt idx="24868">
                  <c:v>81.957999999999998</c:v>
                </c:pt>
                <c:pt idx="24869">
                  <c:v>81.971000000000004</c:v>
                </c:pt>
                <c:pt idx="24870">
                  <c:v>81.995000000000005</c:v>
                </c:pt>
                <c:pt idx="24871">
                  <c:v>82.007000000000005</c:v>
                </c:pt>
                <c:pt idx="24872">
                  <c:v>82.031999999999996</c:v>
                </c:pt>
                <c:pt idx="24873">
                  <c:v>82.019000000000005</c:v>
                </c:pt>
                <c:pt idx="24874">
                  <c:v>82.019000000000005</c:v>
                </c:pt>
                <c:pt idx="24875">
                  <c:v>82.031999999999996</c:v>
                </c:pt>
                <c:pt idx="24876">
                  <c:v>82.043999999999997</c:v>
                </c:pt>
                <c:pt idx="24877">
                  <c:v>82.043999999999997</c:v>
                </c:pt>
                <c:pt idx="24878">
                  <c:v>82.08</c:v>
                </c:pt>
                <c:pt idx="24879">
                  <c:v>82.043999999999997</c:v>
                </c:pt>
                <c:pt idx="24880">
                  <c:v>82.08</c:v>
                </c:pt>
                <c:pt idx="24881">
                  <c:v>82.031999999999996</c:v>
                </c:pt>
                <c:pt idx="24882">
                  <c:v>82.043999999999997</c:v>
                </c:pt>
                <c:pt idx="24883">
                  <c:v>82.007000000000005</c:v>
                </c:pt>
                <c:pt idx="24884">
                  <c:v>81.983000000000004</c:v>
                </c:pt>
                <c:pt idx="24885">
                  <c:v>82.007000000000005</c:v>
                </c:pt>
                <c:pt idx="24886">
                  <c:v>81.971000000000004</c:v>
                </c:pt>
                <c:pt idx="24887">
                  <c:v>81.971000000000004</c:v>
                </c:pt>
                <c:pt idx="24888">
                  <c:v>82.007000000000005</c:v>
                </c:pt>
                <c:pt idx="24889">
                  <c:v>81.971000000000004</c:v>
                </c:pt>
                <c:pt idx="24890">
                  <c:v>81.971000000000004</c:v>
                </c:pt>
                <c:pt idx="24891">
                  <c:v>81.971000000000004</c:v>
                </c:pt>
                <c:pt idx="24892">
                  <c:v>81.971000000000004</c:v>
                </c:pt>
                <c:pt idx="24893">
                  <c:v>81.983000000000004</c:v>
                </c:pt>
                <c:pt idx="24894">
                  <c:v>81.995000000000005</c:v>
                </c:pt>
                <c:pt idx="24895">
                  <c:v>81.971000000000004</c:v>
                </c:pt>
                <c:pt idx="24896">
                  <c:v>81.921999999999997</c:v>
                </c:pt>
                <c:pt idx="24897">
                  <c:v>81.933999999999997</c:v>
                </c:pt>
                <c:pt idx="24898">
                  <c:v>81.91</c:v>
                </c:pt>
                <c:pt idx="24899">
                  <c:v>81.91</c:v>
                </c:pt>
                <c:pt idx="24900">
                  <c:v>81.861000000000004</c:v>
                </c:pt>
                <c:pt idx="24901">
                  <c:v>81.847999999999999</c:v>
                </c:pt>
                <c:pt idx="24902">
                  <c:v>81.861000000000004</c:v>
                </c:pt>
                <c:pt idx="24903">
                  <c:v>81.835999999999999</c:v>
                </c:pt>
                <c:pt idx="24904">
                  <c:v>81.823999999999998</c:v>
                </c:pt>
                <c:pt idx="24905">
                  <c:v>81.811999999999998</c:v>
                </c:pt>
                <c:pt idx="24906">
                  <c:v>81.823999999999998</c:v>
                </c:pt>
                <c:pt idx="24907">
                  <c:v>81.811999999999998</c:v>
                </c:pt>
                <c:pt idx="24908">
                  <c:v>81.823999999999998</c:v>
                </c:pt>
                <c:pt idx="24909">
                  <c:v>81.8</c:v>
                </c:pt>
                <c:pt idx="24910">
                  <c:v>81.763000000000005</c:v>
                </c:pt>
                <c:pt idx="24911">
                  <c:v>81.775000000000006</c:v>
                </c:pt>
                <c:pt idx="24912">
                  <c:v>81.763000000000005</c:v>
                </c:pt>
                <c:pt idx="24913">
                  <c:v>81.739000000000004</c:v>
                </c:pt>
                <c:pt idx="24914">
                  <c:v>81.713999999999999</c:v>
                </c:pt>
                <c:pt idx="24915">
                  <c:v>81.713999999999999</c:v>
                </c:pt>
                <c:pt idx="24916">
                  <c:v>81.713999999999999</c:v>
                </c:pt>
                <c:pt idx="24917">
                  <c:v>81.677999999999997</c:v>
                </c:pt>
                <c:pt idx="24918">
                  <c:v>81.641000000000005</c:v>
                </c:pt>
                <c:pt idx="24919">
                  <c:v>81.677999999999997</c:v>
                </c:pt>
                <c:pt idx="24920">
                  <c:v>81.665000000000006</c:v>
                </c:pt>
                <c:pt idx="24921">
                  <c:v>81.653000000000006</c:v>
                </c:pt>
                <c:pt idx="24922">
                  <c:v>81.69</c:v>
                </c:pt>
                <c:pt idx="24923">
                  <c:v>81.665000000000006</c:v>
                </c:pt>
                <c:pt idx="24924">
                  <c:v>81.69</c:v>
                </c:pt>
                <c:pt idx="24925">
                  <c:v>81.69</c:v>
                </c:pt>
                <c:pt idx="24926">
                  <c:v>81.69</c:v>
                </c:pt>
                <c:pt idx="24927">
                  <c:v>81.665000000000006</c:v>
                </c:pt>
                <c:pt idx="24928">
                  <c:v>81.665000000000006</c:v>
                </c:pt>
                <c:pt idx="24929">
                  <c:v>81.665000000000006</c:v>
                </c:pt>
                <c:pt idx="24930">
                  <c:v>81.713999999999999</c:v>
                </c:pt>
                <c:pt idx="24931">
                  <c:v>81.701999999999998</c:v>
                </c:pt>
                <c:pt idx="24932">
                  <c:v>81.69</c:v>
                </c:pt>
                <c:pt idx="24933">
                  <c:v>81.653000000000006</c:v>
                </c:pt>
                <c:pt idx="24934">
                  <c:v>81.69</c:v>
                </c:pt>
                <c:pt idx="24935">
                  <c:v>81.69</c:v>
                </c:pt>
                <c:pt idx="24936">
                  <c:v>81.677999999999997</c:v>
                </c:pt>
                <c:pt idx="24937">
                  <c:v>81.701999999999998</c:v>
                </c:pt>
                <c:pt idx="24938">
                  <c:v>81.677999999999997</c:v>
                </c:pt>
                <c:pt idx="24939">
                  <c:v>81.701999999999998</c:v>
                </c:pt>
                <c:pt idx="24940">
                  <c:v>81.713999999999999</c:v>
                </c:pt>
                <c:pt idx="24941">
                  <c:v>81.751000000000005</c:v>
                </c:pt>
                <c:pt idx="24942">
                  <c:v>81.739000000000004</c:v>
                </c:pt>
                <c:pt idx="24943">
                  <c:v>81.713999999999999</c:v>
                </c:pt>
                <c:pt idx="24944">
                  <c:v>81.763000000000005</c:v>
                </c:pt>
                <c:pt idx="24945">
                  <c:v>81.775000000000006</c:v>
                </c:pt>
                <c:pt idx="24946">
                  <c:v>81.8</c:v>
                </c:pt>
                <c:pt idx="24947">
                  <c:v>81.775000000000006</c:v>
                </c:pt>
                <c:pt idx="24948">
                  <c:v>81.775000000000006</c:v>
                </c:pt>
                <c:pt idx="24949">
                  <c:v>81.751000000000005</c:v>
                </c:pt>
                <c:pt idx="24950">
                  <c:v>81.787000000000006</c:v>
                </c:pt>
                <c:pt idx="24951">
                  <c:v>81.751000000000005</c:v>
                </c:pt>
                <c:pt idx="24952">
                  <c:v>81.775000000000006</c:v>
                </c:pt>
                <c:pt idx="24953">
                  <c:v>81.8</c:v>
                </c:pt>
                <c:pt idx="24954">
                  <c:v>81.8</c:v>
                </c:pt>
                <c:pt idx="24955">
                  <c:v>81.835999999999999</c:v>
                </c:pt>
                <c:pt idx="24956">
                  <c:v>81.835999999999999</c:v>
                </c:pt>
                <c:pt idx="24957">
                  <c:v>81.847999999999999</c:v>
                </c:pt>
                <c:pt idx="24958">
                  <c:v>81.847999999999999</c:v>
                </c:pt>
                <c:pt idx="24959">
                  <c:v>81.847999999999999</c:v>
                </c:pt>
                <c:pt idx="24960">
                  <c:v>81.885000000000005</c:v>
                </c:pt>
                <c:pt idx="24961">
                  <c:v>81.873000000000005</c:v>
                </c:pt>
                <c:pt idx="24962">
                  <c:v>81.885000000000005</c:v>
                </c:pt>
                <c:pt idx="24963">
                  <c:v>81.873000000000005</c:v>
                </c:pt>
                <c:pt idx="24964">
                  <c:v>81.897000000000006</c:v>
                </c:pt>
                <c:pt idx="24965">
                  <c:v>81.897000000000006</c:v>
                </c:pt>
                <c:pt idx="24966">
                  <c:v>81.91</c:v>
                </c:pt>
                <c:pt idx="24967">
                  <c:v>81.91</c:v>
                </c:pt>
                <c:pt idx="24968">
                  <c:v>81.91</c:v>
                </c:pt>
                <c:pt idx="24969">
                  <c:v>81.885000000000005</c:v>
                </c:pt>
                <c:pt idx="24970">
                  <c:v>81.885000000000005</c:v>
                </c:pt>
                <c:pt idx="24971">
                  <c:v>81.897000000000006</c:v>
                </c:pt>
                <c:pt idx="24972">
                  <c:v>81.921999999999997</c:v>
                </c:pt>
                <c:pt idx="24973">
                  <c:v>81.885000000000005</c:v>
                </c:pt>
                <c:pt idx="24974">
                  <c:v>81.897000000000006</c:v>
                </c:pt>
                <c:pt idx="24975">
                  <c:v>81.91</c:v>
                </c:pt>
                <c:pt idx="24976">
                  <c:v>81.921999999999997</c:v>
                </c:pt>
                <c:pt idx="24977">
                  <c:v>81.921999999999997</c:v>
                </c:pt>
                <c:pt idx="24978">
                  <c:v>81.91</c:v>
                </c:pt>
                <c:pt idx="24979">
                  <c:v>81.91</c:v>
                </c:pt>
                <c:pt idx="24980">
                  <c:v>81.921999999999997</c:v>
                </c:pt>
                <c:pt idx="24981">
                  <c:v>81.897000000000006</c:v>
                </c:pt>
                <c:pt idx="24982">
                  <c:v>81.921999999999997</c:v>
                </c:pt>
                <c:pt idx="24983">
                  <c:v>81.897000000000006</c:v>
                </c:pt>
                <c:pt idx="24984">
                  <c:v>81.921999999999997</c:v>
                </c:pt>
                <c:pt idx="24985">
                  <c:v>81.897000000000006</c:v>
                </c:pt>
                <c:pt idx="24986">
                  <c:v>81.897000000000006</c:v>
                </c:pt>
                <c:pt idx="24987">
                  <c:v>81.873000000000005</c:v>
                </c:pt>
                <c:pt idx="24988">
                  <c:v>81.861000000000004</c:v>
                </c:pt>
                <c:pt idx="24989">
                  <c:v>81.885000000000005</c:v>
                </c:pt>
                <c:pt idx="24990">
                  <c:v>81.861000000000004</c:v>
                </c:pt>
                <c:pt idx="24991">
                  <c:v>81.861000000000004</c:v>
                </c:pt>
                <c:pt idx="24992">
                  <c:v>81.847999999999999</c:v>
                </c:pt>
                <c:pt idx="24993">
                  <c:v>81.835999999999999</c:v>
                </c:pt>
                <c:pt idx="24994">
                  <c:v>81.835999999999999</c:v>
                </c:pt>
                <c:pt idx="24995">
                  <c:v>81.861000000000004</c:v>
                </c:pt>
                <c:pt idx="24996">
                  <c:v>81.885000000000005</c:v>
                </c:pt>
                <c:pt idx="24997">
                  <c:v>81.823999999999998</c:v>
                </c:pt>
                <c:pt idx="24998">
                  <c:v>81.835999999999999</c:v>
                </c:pt>
                <c:pt idx="24999">
                  <c:v>81.823999999999998</c:v>
                </c:pt>
                <c:pt idx="25000">
                  <c:v>81.787000000000006</c:v>
                </c:pt>
                <c:pt idx="25001">
                  <c:v>81.8</c:v>
                </c:pt>
                <c:pt idx="25002">
                  <c:v>81.8</c:v>
                </c:pt>
                <c:pt idx="25003">
                  <c:v>81.823999999999998</c:v>
                </c:pt>
                <c:pt idx="25004">
                  <c:v>81.811999999999998</c:v>
                </c:pt>
                <c:pt idx="25005">
                  <c:v>81.8</c:v>
                </c:pt>
                <c:pt idx="25006">
                  <c:v>81.787000000000006</c:v>
                </c:pt>
                <c:pt idx="25007">
                  <c:v>81.775000000000006</c:v>
                </c:pt>
                <c:pt idx="25008">
                  <c:v>81.787000000000006</c:v>
                </c:pt>
                <c:pt idx="25009">
                  <c:v>81.751000000000005</c:v>
                </c:pt>
                <c:pt idx="25010">
                  <c:v>81.775000000000006</c:v>
                </c:pt>
                <c:pt idx="25011">
                  <c:v>81.751000000000005</c:v>
                </c:pt>
                <c:pt idx="25012">
                  <c:v>81.763000000000005</c:v>
                </c:pt>
                <c:pt idx="25013">
                  <c:v>81.751000000000005</c:v>
                </c:pt>
                <c:pt idx="25014">
                  <c:v>81.725999999999999</c:v>
                </c:pt>
                <c:pt idx="25015">
                  <c:v>81.739000000000004</c:v>
                </c:pt>
                <c:pt idx="25016">
                  <c:v>81.725999999999999</c:v>
                </c:pt>
                <c:pt idx="25017">
                  <c:v>81.725999999999999</c:v>
                </c:pt>
                <c:pt idx="25018">
                  <c:v>81.713999999999999</c:v>
                </c:pt>
                <c:pt idx="25019">
                  <c:v>81.725999999999999</c:v>
                </c:pt>
                <c:pt idx="25020">
                  <c:v>81.725999999999999</c:v>
                </c:pt>
                <c:pt idx="25021">
                  <c:v>81.713999999999999</c:v>
                </c:pt>
                <c:pt idx="25022">
                  <c:v>81.677999999999997</c:v>
                </c:pt>
                <c:pt idx="25023">
                  <c:v>81.69</c:v>
                </c:pt>
                <c:pt idx="25024">
                  <c:v>81.677999999999997</c:v>
                </c:pt>
                <c:pt idx="25025">
                  <c:v>81.665000000000006</c:v>
                </c:pt>
                <c:pt idx="25026">
                  <c:v>81.665000000000006</c:v>
                </c:pt>
                <c:pt idx="25027">
                  <c:v>81.641000000000005</c:v>
                </c:pt>
                <c:pt idx="25028">
                  <c:v>81.665000000000006</c:v>
                </c:pt>
                <c:pt idx="25029">
                  <c:v>81.653000000000006</c:v>
                </c:pt>
                <c:pt idx="25030">
                  <c:v>81.653000000000006</c:v>
                </c:pt>
                <c:pt idx="25031">
                  <c:v>81.677999999999997</c:v>
                </c:pt>
                <c:pt idx="25032">
                  <c:v>81.653000000000006</c:v>
                </c:pt>
                <c:pt idx="25033">
                  <c:v>81.665000000000006</c:v>
                </c:pt>
                <c:pt idx="25034">
                  <c:v>81.665000000000006</c:v>
                </c:pt>
                <c:pt idx="25035">
                  <c:v>81.665000000000006</c:v>
                </c:pt>
                <c:pt idx="25036">
                  <c:v>81.653000000000006</c:v>
                </c:pt>
                <c:pt idx="25037">
                  <c:v>81.653000000000006</c:v>
                </c:pt>
                <c:pt idx="25038">
                  <c:v>81.665000000000006</c:v>
                </c:pt>
                <c:pt idx="25039">
                  <c:v>81.653000000000006</c:v>
                </c:pt>
                <c:pt idx="25040">
                  <c:v>81.665000000000006</c:v>
                </c:pt>
                <c:pt idx="25041">
                  <c:v>81.69</c:v>
                </c:pt>
                <c:pt idx="25042">
                  <c:v>81.665000000000006</c:v>
                </c:pt>
                <c:pt idx="25043">
                  <c:v>81.665000000000006</c:v>
                </c:pt>
                <c:pt idx="25044">
                  <c:v>81.69</c:v>
                </c:pt>
                <c:pt idx="25045">
                  <c:v>81.677999999999997</c:v>
                </c:pt>
                <c:pt idx="25046">
                  <c:v>81.69</c:v>
                </c:pt>
                <c:pt idx="25047">
                  <c:v>81.653000000000006</c:v>
                </c:pt>
                <c:pt idx="25048">
                  <c:v>81.665000000000006</c:v>
                </c:pt>
                <c:pt idx="25049">
                  <c:v>81.713999999999999</c:v>
                </c:pt>
                <c:pt idx="25050">
                  <c:v>81.713999999999999</c:v>
                </c:pt>
                <c:pt idx="25051">
                  <c:v>81.701999999999998</c:v>
                </c:pt>
                <c:pt idx="25052">
                  <c:v>81.725999999999999</c:v>
                </c:pt>
                <c:pt idx="25053">
                  <c:v>81.713999999999999</c:v>
                </c:pt>
                <c:pt idx="25054">
                  <c:v>81.751000000000005</c:v>
                </c:pt>
                <c:pt idx="25055">
                  <c:v>81.739000000000004</c:v>
                </c:pt>
                <c:pt idx="25056">
                  <c:v>81.751000000000005</c:v>
                </c:pt>
                <c:pt idx="25057">
                  <c:v>81.739000000000004</c:v>
                </c:pt>
                <c:pt idx="25058">
                  <c:v>81.787000000000006</c:v>
                </c:pt>
                <c:pt idx="25059">
                  <c:v>81.8</c:v>
                </c:pt>
                <c:pt idx="25060">
                  <c:v>81.811999999999998</c:v>
                </c:pt>
                <c:pt idx="25061">
                  <c:v>81.847999999999999</c:v>
                </c:pt>
                <c:pt idx="25062">
                  <c:v>81.861000000000004</c:v>
                </c:pt>
                <c:pt idx="25063">
                  <c:v>81.873000000000005</c:v>
                </c:pt>
                <c:pt idx="25064">
                  <c:v>81.933999999999997</c:v>
                </c:pt>
                <c:pt idx="25065">
                  <c:v>81.921999999999997</c:v>
                </c:pt>
                <c:pt idx="25066">
                  <c:v>81.945999999999998</c:v>
                </c:pt>
                <c:pt idx="25067">
                  <c:v>81.945999999999998</c:v>
                </c:pt>
                <c:pt idx="25068">
                  <c:v>81.971000000000004</c:v>
                </c:pt>
                <c:pt idx="25069">
                  <c:v>81.971000000000004</c:v>
                </c:pt>
                <c:pt idx="25070">
                  <c:v>81.971000000000004</c:v>
                </c:pt>
                <c:pt idx="25071">
                  <c:v>82.019000000000005</c:v>
                </c:pt>
                <c:pt idx="25072">
                  <c:v>82.007000000000005</c:v>
                </c:pt>
                <c:pt idx="25073">
                  <c:v>82.055999999999997</c:v>
                </c:pt>
                <c:pt idx="25074">
                  <c:v>82.019000000000005</c:v>
                </c:pt>
                <c:pt idx="25075">
                  <c:v>82.055999999999997</c:v>
                </c:pt>
                <c:pt idx="25076">
                  <c:v>82.055999999999997</c:v>
                </c:pt>
                <c:pt idx="25077">
                  <c:v>82.08</c:v>
                </c:pt>
                <c:pt idx="25078">
                  <c:v>82.105000000000004</c:v>
                </c:pt>
                <c:pt idx="25079">
                  <c:v>82.093000000000004</c:v>
                </c:pt>
                <c:pt idx="25080">
                  <c:v>82.129000000000005</c:v>
                </c:pt>
                <c:pt idx="25081">
                  <c:v>82.117000000000004</c:v>
                </c:pt>
                <c:pt idx="25082">
                  <c:v>82.165999999999997</c:v>
                </c:pt>
                <c:pt idx="25083">
                  <c:v>82.177999999999997</c:v>
                </c:pt>
                <c:pt idx="25084">
                  <c:v>82.177999999999997</c:v>
                </c:pt>
                <c:pt idx="25085">
                  <c:v>82.177999999999997</c:v>
                </c:pt>
                <c:pt idx="25086">
                  <c:v>82.239000000000004</c:v>
                </c:pt>
                <c:pt idx="25087">
                  <c:v>82.201999999999998</c:v>
                </c:pt>
                <c:pt idx="25088">
                  <c:v>82.227000000000004</c:v>
                </c:pt>
                <c:pt idx="25089">
                  <c:v>82.239000000000004</c:v>
                </c:pt>
                <c:pt idx="25090">
                  <c:v>82.227000000000004</c:v>
                </c:pt>
                <c:pt idx="25091">
                  <c:v>82.215000000000003</c:v>
                </c:pt>
                <c:pt idx="25092">
                  <c:v>82.251000000000005</c:v>
                </c:pt>
                <c:pt idx="25093">
                  <c:v>82.263999999999996</c:v>
                </c:pt>
                <c:pt idx="25094">
                  <c:v>82.275999999999996</c:v>
                </c:pt>
                <c:pt idx="25095">
                  <c:v>82.263999999999996</c:v>
                </c:pt>
                <c:pt idx="25096">
                  <c:v>82.263999999999996</c:v>
                </c:pt>
                <c:pt idx="25097">
                  <c:v>82.287999999999997</c:v>
                </c:pt>
                <c:pt idx="25098">
                  <c:v>82.275999999999996</c:v>
                </c:pt>
                <c:pt idx="25099">
                  <c:v>82.311999999999998</c:v>
                </c:pt>
                <c:pt idx="25100">
                  <c:v>82.251000000000005</c:v>
                </c:pt>
                <c:pt idx="25101">
                  <c:v>82.251000000000005</c:v>
                </c:pt>
                <c:pt idx="25102">
                  <c:v>82.263999999999996</c:v>
                </c:pt>
                <c:pt idx="25103">
                  <c:v>82.263999999999996</c:v>
                </c:pt>
                <c:pt idx="25104">
                  <c:v>82.215000000000003</c:v>
                </c:pt>
                <c:pt idx="25105">
                  <c:v>82.227000000000004</c:v>
                </c:pt>
                <c:pt idx="25106">
                  <c:v>82.19</c:v>
                </c:pt>
                <c:pt idx="25107">
                  <c:v>82.201999999999998</c:v>
                </c:pt>
                <c:pt idx="25108">
                  <c:v>82.177999999999997</c:v>
                </c:pt>
                <c:pt idx="25109">
                  <c:v>82.19</c:v>
                </c:pt>
                <c:pt idx="25110">
                  <c:v>82.129000000000005</c:v>
                </c:pt>
                <c:pt idx="25111">
                  <c:v>82.153999999999996</c:v>
                </c:pt>
                <c:pt idx="25112">
                  <c:v>82.153999999999996</c:v>
                </c:pt>
                <c:pt idx="25113">
                  <c:v>82.129000000000005</c:v>
                </c:pt>
                <c:pt idx="25114">
                  <c:v>82.117000000000004</c:v>
                </c:pt>
                <c:pt idx="25115">
                  <c:v>82.105000000000004</c:v>
                </c:pt>
                <c:pt idx="25116">
                  <c:v>82.093000000000004</c:v>
                </c:pt>
                <c:pt idx="25117">
                  <c:v>82.093000000000004</c:v>
                </c:pt>
                <c:pt idx="25118">
                  <c:v>82.055999999999997</c:v>
                </c:pt>
                <c:pt idx="25119">
                  <c:v>82.055999999999997</c:v>
                </c:pt>
                <c:pt idx="25120">
                  <c:v>82.019000000000005</c:v>
                </c:pt>
                <c:pt idx="25121">
                  <c:v>82.043999999999997</c:v>
                </c:pt>
                <c:pt idx="25122">
                  <c:v>81.983000000000004</c:v>
                </c:pt>
                <c:pt idx="25123">
                  <c:v>81.971000000000004</c:v>
                </c:pt>
                <c:pt idx="25124">
                  <c:v>81.957999999999998</c:v>
                </c:pt>
                <c:pt idx="25125">
                  <c:v>81.933999999999997</c:v>
                </c:pt>
                <c:pt idx="25126">
                  <c:v>81.957999999999998</c:v>
                </c:pt>
                <c:pt idx="25127">
                  <c:v>81.91</c:v>
                </c:pt>
                <c:pt idx="25128">
                  <c:v>81.91</c:v>
                </c:pt>
                <c:pt idx="25129">
                  <c:v>81.897000000000006</c:v>
                </c:pt>
                <c:pt idx="25130">
                  <c:v>81.873000000000005</c:v>
                </c:pt>
                <c:pt idx="25131">
                  <c:v>81.897000000000006</c:v>
                </c:pt>
                <c:pt idx="25132">
                  <c:v>81.885000000000005</c:v>
                </c:pt>
                <c:pt idx="25133">
                  <c:v>81.873000000000005</c:v>
                </c:pt>
                <c:pt idx="25134">
                  <c:v>81.861000000000004</c:v>
                </c:pt>
                <c:pt idx="25135">
                  <c:v>81.847999999999999</c:v>
                </c:pt>
                <c:pt idx="25136">
                  <c:v>81.835999999999999</c:v>
                </c:pt>
                <c:pt idx="25137">
                  <c:v>81.787000000000006</c:v>
                </c:pt>
                <c:pt idx="25138">
                  <c:v>81.787000000000006</c:v>
                </c:pt>
                <c:pt idx="25139">
                  <c:v>81.787000000000006</c:v>
                </c:pt>
                <c:pt idx="25140">
                  <c:v>81.763000000000005</c:v>
                </c:pt>
                <c:pt idx="25141">
                  <c:v>81.8</c:v>
                </c:pt>
                <c:pt idx="25142">
                  <c:v>81.787000000000006</c:v>
                </c:pt>
                <c:pt idx="25143">
                  <c:v>81.787000000000006</c:v>
                </c:pt>
                <c:pt idx="25144">
                  <c:v>81.739000000000004</c:v>
                </c:pt>
                <c:pt idx="25145">
                  <c:v>81.751000000000005</c:v>
                </c:pt>
                <c:pt idx="25146">
                  <c:v>81.775000000000006</c:v>
                </c:pt>
                <c:pt idx="25147">
                  <c:v>81.763000000000005</c:v>
                </c:pt>
                <c:pt idx="25148">
                  <c:v>81.775000000000006</c:v>
                </c:pt>
                <c:pt idx="25149">
                  <c:v>81.763000000000005</c:v>
                </c:pt>
                <c:pt idx="25150">
                  <c:v>81.763000000000005</c:v>
                </c:pt>
                <c:pt idx="25151">
                  <c:v>81.8</c:v>
                </c:pt>
                <c:pt idx="25152">
                  <c:v>81.8</c:v>
                </c:pt>
                <c:pt idx="25153">
                  <c:v>81.811999999999998</c:v>
                </c:pt>
                <c:pt idx="25154">
                  <c:v>81.823999999999998</c:v>
                </c:pt>
                <c:pt idx="25155">
                  <c:v>81.835999999999999</c:v>
                </c:pt>
                <c:pt idx="25156">
                  <c:v>81.861000000000004</c:v>
                </c:pt>
                <c:pt idx="25157">
                  <c:v>81.873000000000005</c:v>
                </c:pt>
                <c:pt idx="25158">
                  <c:v>81.91</c:v>
                </c:pt>
                <c:pt idx="25159">
                  <c:v>81.91</c:v>
                </c:pt>
                <c:pt idx="25160">
                  <c:v>81.933999999999997</c:v>
                </c:pt>
                <c:pt idx="25161">
                  <c:v>81.971000000000004</c:v>
                </c:pt>
                <c:pt idx="25162">
                  <c:v>81.971000000000004</c:v>
                </c:pt>
                <c:pt idx="25163">
                  <c:v>81.971000000000004</c:v>
                </c:pt>
                <c:pt idx="25164">
                  <c:v>81.971000000000004</c:v>
                </c:pt>
                <c:pt idx="25165">
                  <c:v>81.983000000000004</c:v>
                </c:pt>
                <c:pt idx="25166">
                  <c:v>81.995000000000005</c:v>
                </c:pt>
                <c:pt idx="25167">
                  <c:v>81.995000000000005</c:v>
                </c:pt>
                <c:pt idx="25168">
                  <c:v>82.019000000000005</c:v>
                </c:pt>
                <c:pt idx="25169">
                  <c:v>82.043999999999997</c:v>
                </c:pt>
                <c:pt idx="25170">
                  <c:v>82.031999999999996</c:v>
                </c:pt>
                <c:pt idx="25171">
                  <c:v>82.067999999999998</c:v>
                </c:pt>
                <c:pt idx="25172">
                  <c:v>82.055999999999997</c:v>
                </c:pt>
                <c:pt idx="25173">
                  <c:v>82.08</c:v>
                </c:pt>
                <c:pt idx="25174">
                  <c:v>82.105000000000004</c:v>
                </c:pt>
                <c:pt idx="25175">
                  <c:v>82.141000000000005</c:v>
                </c:pt>
                <c:pt idx="25176">
                  <c:v>82.165999999999997</c:v>
                </c:pt>
                <c:pt idx="25177">
                  <c:v>82.215000000000003</c:v>
                </c:pt>
                <c:pt idx="25178">
                  <c:v>82.19</c:v>
                </c:pt>
                <c:pt idx="25179">
                  <c:v>82.251000000000005</c:v>
                </c:pt>
                <c:pt idx="25180">
                  <c:v>82.263999999999996</c:v>
                </c:pt>
                <c:pt idx="25181">
                  <c:v>82.227000000000004</c:v>
                </c:pt>
                <c:pt idx="25182">
                  <c:v>82.263999999999996</c:v>
                </c:pt>
                <c:pt idx="25183">
                  <c:v>82.275999999999996</c:v>
                </c:pt>
                <c:pt idx="25184">
                  <c:v>82.3</c:v>
                </c:pt>
                <c:pt idx="25185">
                  <c:v>82.275999999999996</c:v>
                </c:pt>
                <c:pt idx="25186">
                  <c:v>82.287999999999997</c:v>
                </c:pt>
                <c:pt idx="25187">
                  <c:v>82.287999999999997</c:v>
                </c:pt>
                <c:pt idx="25188">
                  <c:v>82.311999999999998</c:v>
                </c:pt>
                <c:pt idx="25189">
                  <c:v>82.3</c:v>
                </c:pt>
                <c:pt idx="25190">
                  <c:v>82.349000000000004</c:v>
                </c:pt>
                <c:pt idx="25191">
                  <c:v>82.373000000000005</c:v>
                </c:pt>
                <c:pt idx="25192">
                  <c:v>82.337000000000003</c:v>
                </c:pt>
                <c:pt idx="25193">
                  <c:v>82.361000000000004</c:v>
                </c:pt>
                <c:pt idx="25194">
                  <c:v>82.361000000000004</c:v>
                </c:pt>
                <c:pt idx="25195">
                  <c:v>82.361000000000004</c:v>
                </c:pt>
                <c:pt idx="25196">
                  <c:v>82.41</c:v>
                </c:pt>
                <c:pt idx="25197">
                  <c:v>82.373000000000005</c:v>
                </c:pt>
                <c:pt idx="25198">
                  <c:v>82.397999999999996</c:v>
                </c:pt>
                <c:pt idx="25199">
                  <c:v>82.337000000000003</c:v>
                </c:pt>
                <c:pt idx="25200">
                  <c:v>82.325000000000003</c:v>
                </c:pt>
                <c:pt idx="25201">
                  <c:v>82.325000000000003</c:v>
                </c:pt>
                <c:pt idx="25202">
                  <c:v>82.311999999999998</c:v>
                </c:pt>
                <c:pt idx="25203">
                  <c:v>82.275999999999996</c:v>
                </c:pt>
                <c:pt idx="25204">
                  <c:v>82.251000000000005</c:v>
                </c:pt>
                <c:pt idx="25205">
                  <c:v>82.251000000000005</c:v>
                </c:pt>
                <c:pt idx="25206">
                  <c:v>82.263999999999996</c:v>
                </c:pt>
                <c:pt idx="25207">
                  <c:v>82.251000000000005</c:v>
                </c:pt>
                <c:pt idx="25208">
                  <c:v>82.311999999999998</c:v>
                </c:pt>
                <c:pt idx="25209">
                  <c:v>82.287999999999997</c:v>
                </c:pt>
                <c:pt idx="25210">
                  <c:v>82.251000000000005</c:v>
                </c:pt>
                <c:pt idx="25211">
                  <c:v>82.263999999999996</c:v>
                </c:pt>
                <c:pt idx="25212">
                  <c:v>82.251000000000005</c:v>
                </c:pt>
                <c:pt idx="25213">
                  <c:v>82.215000000000003</c:v>
                </c:pt>
                <c:pt idx="25214">
                  <c:v>82.177999999999997</c:v>
                </c:pt>
                <c:pt idx="25215">
                  <c:v>82.177999999999997</c:v>
                </c:pt>
                <c:pt idx="25216">
                  <c:v>82.153999999999996</c:v>
                </c:pt>
                <c:pt idx="25217">
                  <c:v>82.19</c:v>
                </c:pt>
                <c:pt idx="25218">
                  <c:v>82.105000000000004</c:v>
                </c:pt>
                <c:pt idx="25219">
                  <c:v>82.067999999999998</c:v>
                </c:pt>
                <c:pt idx="25220">
                  <c:v>82.055999999999997</c:v>
                </c:pt>
                <c:pt idx="25221">
                  <c:v>82.055999999999997</c:v>
                </c:pt>
                <c:pt idx="25222">
                  <c:v>82.007000000000005</c:v>
                </c:pt>
                <c:pt idx="25223">
                  <c:v>82.031999999999996</c:v>
                </c:pt>
                <c:pt idx="25224">
                  <c:v>82.007000000000005</c:v>
                </c:pt>
                <c:pt idx="25225">
                  <c:v>82.007000000000005</c:v>
                </c:pt>
                <c:pt idx="25226">
                  <c:v>82.031999999999996</c:v>
                </c:pt>
                <c:pt idx="25227">
                  <c:v>82.019000000000005</c:v>
                </c:pt>
                <c:pt idx="25228">
                  <c:v>82.007000000000005</c:v>
                </c:pt>
                <c:pt idx="25229">
                  <c:v>82.031999999999996</c:v>
                </c:pt>
                <c:pt idx="25230">
                  <c:v>81.995000000000005</c:v>
                </c:pt>
                <c:pt idx="25231">
                  <c:v>82.007000000000005</c:v>
                </c:pt>
                <c:pt idx="25232">
                  <c:v>81.957999999999998</c:v>
                </c:pt>
                <c:pt idx="25233">
                  <c:v>81.91</c:v>
                </c:pt>
                <c:pt idx="25234">
                  <c:v>81.921999999999997</c:v>
                </c:pt>
                <c:pt idx="25235">
                  <c:v>81.873000000000005</c:v>
                </c:pt>
                <c:pt idx="25236">
                  <c:v>81.835999999999999</c:v>
                </c:pt>
                <c:pt idx="25237">
                  <c:v>81.835999999999999</c:v>
                </c:pt>
                <c:pt idx="25238">
                  <c:v>81.873000000000005</c:v>
                </c:pt>
                <c:pt idx="25239">
                  <c:v>81.823999999999998</c:v>
                </c:pt>
                <c:pt idx="25240">
                  <c:v>81.861000000000004</c:v>
                </c:pt>
                <c:pt idx="25241">
                  <c:v>81.847999999999999</c:v>
                </c:pt>
                <c:pt idx="25242">
                  <c:v>81.861000000000004</c:v>
                </c:pt>
                <c:pt idx="25243">
                  <c:v>81.835999999999999</c:v>
                </c:pt>
                <c:pt idx="25244">
                  <c:v>81.847999999999999</c:v>
                </c:pt>
                <c:pt idx="25245">
                  <c:v>81.885000000000005</c:v>
                </c:pt>
                <c:pt idx="25246">
                  <c:v>81.921999999999997</c:v>
                </c:pt>
                <c:pt idx="25247">
                  <c:v>81.873000000000005</c:v>
                </c:pt>
                <c:pt idx="25248">
                  <c:v>81.897000000000006</c:v>
                </c:pt>
                <c:pt idx="25249">
                  <c:v>81.873000000000005</c:v>
                </c:pt>
                <c:pt idx="25250">
                  <c:v>81.873000000000005</c:v>
                </c:pt>
                <c:pt idx="25251">
                  <c:v>81.873000000000005</c:v>
                </c:pt>
                <c:pt idx="25252">
                  <c:v>81.847999999999999</c:v>
                </c:pt>
                <c:pt idx="25253">
                  <c:v>81.823999999999998</c:v>
                </c:pt>
                <c:pt idx="25254">
                  <c:v>81.835999999999999</c:v>
                </c:pt>
                <c:pt idx="25255">
                  <c:v>81.861000000000004</c:v>
                </c:pt>
                <c:pt idx="25256">
                  <c:v>81.861000000000004</c:v>
                </c:pt>
                <c:pt idx="25257">
                  <c:v>81.873000000000005</c:v>
                </c:pt>
                <c:pt idx="25258">
                  <c:v>81.91</c:v>
                </c:pt>
                <c:pt idx="25259">
                  <c:v>81.921999999999997</c:v>
                </c:pt>
                <c:pt idx="25260">
                  <c:v>81.957999999999998</c:v>
                </c:pt>
                <c:pt idx="25261">
                  <c:v>81.957999999999998</c:v>
                </c:pt>
                <c:pt idx="25262">
                  <c:v>81.957999999999998</c:v>
                </c:pt>
                <c:pt idx="25263">
                  <c:v>82.007000000000005</c:v>
                </c:pt>
                <c:pt idx="25264">
                  <c:v>81.995000000000005</c:v>
                </c:pt>
                <c:pt idx="25265">
                  <c:v>81.957999999999998</c:v>
                </c:pt>
                <c:pt idx="25266">
                  <c:v>82.019000000000005</c:v>
                </c:pt>
                <c:pt idx="25267">
                  <c:v>82.007000000000005</c:v>
                </c:pt>
                <c:pt idx="25268">
                  <c:v>82.007000000000005</c:v>
                </c:pt>
                <c:pt idx="25269">
                  <c:v>82.007000000000005</c:v>
                </c:pt>
                <c:pt idx="25270">
                  <c:v>81.983000000000004</c:v>
                </c:pt>
                <c:pt idx="25271">
                  <c:v>82.019000000000005</c:v>
                </c:pt>
                <c:pt idx="25272">
                  <c:v>82.019000000000005</c:v>
                </c:pt>
                <c:pt idx="25273">
                  <c:v>82.043999999999997</c:v>
                </c:pt>
                <c:pt idx="25274">
                  <c:v>82.067999999999998</c:v>
                </c:pt>
                <c:pt idx="25275">
                  <c:v>82.08</c:v>
                </c:pt>
                <c:pt idx="25276">
                  <c:v>82.105000000000004</c:v>
                </c:pt>
                <c:pt idx="25277">
                  <c:v>82.141000000000005</c:v>
                </c:pt>
                <c:pt idx="25278">
                  <c:v>82.141000000000005</c:v>
                </c:pt>
                <c:pt idx="25279">
                  <c:v>82.177999999999997</c:v>
                </c:pt>
                <c:pt idx="25280">
                  <c:v>82.177999999999997</c:v>
                </c:pt>
                <c:pt idx="25281">
                  <c:v>82.19</c:v>
                </c:pt>
                <c:pt idx="25282">
                  <c:v>82.215000000000003</c:v>
                </c:pt>
                <c:pt idx="25283">
                  <c:v>82.227000000000004</c:v>
                </c:pt>
                <c:pt idx="25284">
                  <c:v>82.215000000000003</c:v>
                </c:pt>
                <c:pt idx="25285">
                  <c:v>82.239000000000004</c:v>
                </c:pt>
                <c:pt idx="25286">
                  <c:v>82.201999999999998</c:v>
                </c:pt>
                <c:pt idx="25287">
                  <c:v>82.227000000000004</c:v>
                </c:pt>
                <c:pt idx="25288">
                  <c:v>82.215000000000003</c:v>
                </c:pt>
                <c:pt idx="25289">
                  <c:v>82.227000000000004</c:v>
                </c:pt>
                <c:pt idx="25290">
                  <c:v>82.251000000000005</c:v>
                </c:pt>
                <c:pt idx="25291">
                  <c:v>82.239000000000004</c:v>
                </c:pt>
                <c:pt idx="25292">
                  <c:v>82.251000000000005</c:v>
                </c:pt>
                <c:pt idx="25293">
                  <c:v>82.287999999999997</c:v>
                </c:pt>
                <c:pt idx="25294">
                  <c:v>82.287999999999997</c:v>
                </c:pt>
                <c:pt idx="25295">
                  <c:v>82.311999999999998</c:v>
                </c:pt>
                <c:pt idx="25296">
                  <c:v>82.311999999999998</c:v>
                </c:pt>
                <c:pt idx="25297">
                  <c:v>82.3</c:v>
                </c:pt>
                <c:pt idx="25298">
                  <c:v>82.349000000000004</c:v>
                </c:pt>
                <c:pt idx="25299">
                  <c:v>82.325000000000003</c:v>
                </c:pt>
                <c:pt idx="25300">
                  <c:v>82.311999999999998</c:v>
                </c:pt>
                <c:pt idx="25301">
                  <c:v>82.275999999999996</c:v>
                </c:pt>
                <c:pt idx="25302">
                  <c:v>82.251000000000005</c:v>
                </c:pt>
                <c:pt idx="25303">
                  <c:v>82.251000000000005</c:v>
                </c:pt>
                <c:pt idx="25304">
                  <c:v>82.275999999999996</c:v>
                </c:pt>
                <c:pt idx="25305">
                  <c:v>82.215000000000003</c:v>
                </c:pt>
                <c:pt idx="25306">
                  <c:v>82.201999999999998</c:v>
                </c:pt>
                <c:pt idx="25307">
                  <c:v>82.19</c:v>
                </c:pt>
                <c:pt idx="25308">
                  <c:v>82.165999999999997</c:v>
                </c:pt>
                <c:pt idx="25309">
                  <c:v>82.201999999999998</c:v>
                </c:pt>
                <c:pt idx="25310">
                  <c:v>82.19</c:v>
                </c:pt>
                <c:pt idx="25311">
                  <c:v>82.215000000000003</c:v>
                </c:pt>
                <c:pt idx="25312">
                  <c:v>82.19</c:v>
                </c:pt>
                <c:pt idx="25313">
                  <c:v>82.177999999999997</c:v>
                </c:pt>
                <c:pt idx="25314">
                  <c:v>82.177999999999997</c:v>
                </c:pt>
                <c:pt idx="25315">
                  <c:v>82.177999999999997</c:v>
                </c:pt>
                <c:pt idx="25316">
                  <c:v>82.177999999999997</c:v>
                </c:pt>
                <c:pt idx="25317">
                  <c:v>82.165999999999997</c:v>
                </c:pt>
                <c:pt idx="25318">
                  <c:v>82.129000000000005</c:v>
                </c:pt>
                <c:pt idx="25319">
                  <c:v>82.117000000000004</c:v>
                </c:pt>
                <c:pt idx="25320">
                  <c:v>82.093000000000004</c:v>
                </c:pt>
                <c:pt idx="25321">
                  <c:v>82.043999999999997</c:v>
                </c:pt>
                <c:pt idx="25322">
                  <c:v>82.031999999999996</c:v>
                </c:pt>
                <c:pt idx="25323">
                  <c:v>82.031999999999996</c:v>
                </c:pt>
                <c:pt idx="25324">
                  <c:v>82.031999999999996</c:v>
                </c:pt>
                <c:pt idx="25325">
                  <c:v>82.007000000000005</c:v>
                </c:pt>
                <c:pt idx="25326">
                  <c:v>82.031999999999996</c:v>
                </c:pt>
                <c:pt idx="25327">
                  <c:v>82.007000000000005</c:v>
                </c:pt>
                <c:pt idx="25328">
                  <c:v>82.031999999999996</c:v>
                </c:pt>
                <c:pt idx="25329">
                  <c:v>82.067999999999998</c:v>
                </c:pt>
                <c:pt idx="25330">
                  <c:v>82.043999999999997</c:v>
                </c:pt>
                <c:pt idx="25331">
                  <c:v>82.031999999999996</c:v>
                </c:pt>
                <c:pt idx="25332">
                  <c:v>82.043999999999997</c:v>
                </c:pt>
                <c:pt idx="25333">
                  <c:v>82.043999999999997</c:v>
                </c:pt>
                <c:pt idx="25334">
                  <c:v>82.007000000000005</c:v>
                </c:pt>
                <c:pt idx="25335">
                  <c:v>81.971000000000004</c:v>
                </c:pt>
                <c:pt idx="25336">
                  <c:v>81.957999999999998</c:v>
                </c:pt>
                <c:pt idx="25337">
                  <c:v>81.945999999999998</c:v>
                </c:pt>
                <c:pt idx="25338">
                  <c:v>81.897000000000006</c:v>
                </c:pt>
                <c:pt idx="25339">
                  <c:v>81.885000000000005</c:v>
                </c:pt>
                <c:pt idx="25340">
                  <c:v>81.861000000000004</c:v>
                </c:pt>
                <c:pt idx="25341">
                  <c:v>81.861000000000004</c:v>
                </c:pt>
                <c:pt idx="25342">
                  <c:v>81.823999999999998</c:v>
                </c:pt>
                <c:pt idx="25343">
                  <c:v>81.835999999999999</c:v>
                </c:pt>
                <c:pt idx="25344">
                  <c:v>81.811999999999998</c:v>
                </c:pt>
                <c:pt idx="25345">
                  <c:v>81.823999999999998</c:v>
                </c:pt>
                <c:pt idx="25346">
                  <c:v>81.861000000000004</c:v>
                </c:pt>
                <c:pt idx="25347">
                  <c:v>81.811999999999998</c:v>
                </c:pt>
                <c:pt idx="25348">
                  <c:v>81.823999999999998</c:v>
                </c:pt>
                <c:pt idx="25349">
                  <c:v>81.811999999999998</c:v>
                </c:pt>
                <c:pt idx="25350">
                  <c:v>81.847999999999999</c:v>
                </c:pt>
                <c:pt idx="25351">
                  <c:v>81.835999999999999</c:v>
                </c:pt>
                <c:pt idx="25352">
                  <c:v>81.835999999999999</c:v>
                </c:pt>
                <c:pt idx="25353">
                  <c:v>81.823999999999998</c:v>
                </c:pt>
                <c:pt idx="25354">
                  <c:v>81.811999999999998</c:v>
                </c:pt>
                <c:pt idx="25355">
                  <c:v>81.823999999999998</c:v>
                </c:pt>
                <c:pt idx="25356">
                  <c:v>81.8</c:v>
                </c:pt>
                <c:pt idx="25357">
                  <c:v>81.787000000000006</c:v>
                </c:pt>
                <c:pt idx="25358">
                  <c:v>81.811999999999998</c:v>
                </c:pt>
                <c:pt idx="25359">
                  <c:v>81.835999999999999</c:v>
                </c:pt>
                <c:pt idx="25360">
                  <c:v>81.847999999999999</c:v>
                </c:pt>
                <c:pt idx="25361">
                  <c:v>81.861000000000004</c:v>
                </c:pt>
                <c:pt idx="25362">
                  <c:v>81.885000000000005</c:v>
                </c:pt>
                <c:pt idx="25363">
                  <c:v>81.873000000000005</c:v>
                </c:pt>
                <c:pt idx="25364">
                  <c:v>81.91</c:v>
                </c:pt>
                <c:pt idx="25365">
                  <c:v>81.91</c:v>
                </c:pt>
                <c:pt idx="25366">
                  <c:v>81.933999999999997</c:v>
                </c:pt>
                <c:pt idx="25367">
                  <c:v>81.921999999999997</c:v>
                </c:pt>
                <c:pt idx="25368">
                  <c:v>81.921999999999997</c:v>
                </c:pt>
                <c:pt idx="25369">
                  <c:v>81.921999999999997</c:v>
                </c:pt>
                <c:pt idx="25370">
                  <c:v>81.921999999999997</c:v>
                </c:pt>
                <c:pt idx="25371">
                  <c:v>81.885000000000005</c:v>
                </c:pt>
                <c:pt idx="25372">
                  <c:v>81.897000000000006</c:v>
                </c:pt>
                <c:pt idx="25373">
                  <c:v>81.885000000000005</c:v>
                </c:pt>
                <c:pt idx="25374">
                  <c:v>81.897000000000006</c:v>
                </c:pt>
                <c:pt idx="25375">
                  <c:v>81.91</c:v>
                </c:pt>
                <c:pt idx="25376">
                  <c:v>81.921999999999997</c:v>
                </c:pt>
                <c:pt idx="25377">
                  <c:v>81.945999999999998</c:v>
                </c:pt>
                <c:pt idx="25378">
                  <c:v>81.957999999999998</c:v>
                </c:pt>
                <c:pt idx="25379">
                  <c:v>81.971000000000004</c:v>
                </c:pt>
                <c:pt idx="25380">
                  <c:v>82.019000000000005</c:v>
                </c:pt>
                <c:pt idx="25381">
                  <c:v>82.043999999999997</c:v>
                </c:pt>
                <c:pt idx="25382">
                  <c:v>82.08</c:v>
                </c:pt>
                <c:pt idx="25383">
                  <c:v>82.08</c:v>
                </c:pt>
                <c:pt idx="25384">
                  <c:v>82.117000000000004</c:v>
                </c:pt>
                <c:pt idx="25385">
                  <c:v>82.129000000000005</c:v>
                </c:pt>
                <c:pt idx="25386">
                  <c:v>82.105000000000004</c:v>
                </c:pt>
                <c:pt idx="25387">
                  <c:v>82.117000000000004</c:v>
                </c:pt>
                <c:pt idx="25388">
                  <c:v>82.129000000000005</c:v>
                </c:pt>
                <c:pt idx="25389">
                  <c:v>82.129000000000005</c:v>
                </c:pt>
                <c:pt idx="25390">
                  <c:v>82.129000000000005</c:v>
                </c:pt>
                <c:pt idx="25391">
                  <c:v>82.153999999999996</c:v>
                </c:pt>
                <c:pt idx="25392">
                  <c:v>82.129000000000005</c:v>
                </c:pt>
                <c:pt idx="25393">
                  <c:v>82.153999999999996</c:v>
                </c:pt>
                <c:pt idx="25394">
                  <c:v>82.153999999999996</c:v>
                </c:pt>
                <c:pt idx="25395">
                  <c:v>82.201999999999998</c:v>
                </c:pt>
                <c:pt idx="25396">
                  <c:v>82.201999999999998</c:v>
                </c:pt>
                <c:pt idx="25397">
                  <c:v>82.239000000000004</c:v>
                </c:pt>
                <c:pt idx="25398">
                  <c:v>82.201999999999998</c:v>
                </c:pt>
                <c:pt idx="25399">
                  <c:v>82.201999999999998</c:v>
                </c:pt>
                <c:pt idx="25400">
                  <c:v>82.215000000000003</c:v>
                </c:pt>
                <c:pt idx="25401">
                  <c:v>82.215000000000003</c:v>
                </c:pt>
                <c:pt idx="25402">
                  <c:v>82.177999999999997</c:v>
                </c:pt>
                <c:pt idx="25403">
                  <c:v>82.117000000000004</c:v>
                </c:pt>
                <c:pt idx="25404">
                  <c:v>82.141000000000005</c:v>
                </c:pt>
                <c:pt idx="25405">
                  <c:v>82.093000000000004</c:v>
                </c:pt>
                <c:pt idx="25406">
                  <c:v>82.055999999999997</c:v>
                </c:pt>
                <c:pt idx="25407">
                  <c:v>82.019000000000005</c:v>
                </c:pt>
                <c:pt idx="25408">
                  <c:v>82.019000000000005</c:v>
                </c:pt>
                <c:pt idx="25409">
                  <c:v>82.031999999999996</c:v>
                </c:pt>
                <c:pt idx="25410">
                  <c:v>82.031999999999996</c:v>
                </c:pt>
                <c:pt idx="25411">
                  <c:v>82.019000000000005</c:v>
                </c:pt>
                <c:pt idx="25412">
                  <c:v>82.031999999999996</c:v>
                </c:pt>
                <c:pt idx="25413">
                  <c:v>82.055999999999997</c:v>
                </c:pt>
                <c:pt idx="25414">
                  <c:v>82.055999999999997</c:v>
                </c:pt>
                <c:pt idx="25415">
                  <c:v>82.007000000000005</c:v>
                </c:pt>
                <c:pt idx="25416">
                  <c:v>82.031999999999996</c:v>
                </c:pt>
                <c:pt idx="25417">
                  <c:v>81.995000000000005</c:v>
                </c:pt>
                <c:pt idx="25418">
                  <c:v>81.971000000000004</c:v>
                </c:pt>
                <c:pt idx="25419">
                  <c:v>81.945999999999998</c:v>
                </c:pt>
                <c:pt idx="25420">
                  <c:v>81.921999999999997</c:v>
                </c:pt>
                <c:pt idx="25421">
                  <c:v>81.91</c:v>
                </c:pt>
                <c:pt idx="25422">
                  <c:v>81.847999999999999</c:v>
                </c:pt>
                <c:pt idx="25423">
                  <c:v>81.873000000000005</c:v>
                </c:pt>
                <c:pt idx="25424">
                  <c:v>81.873000000000005</c:v>
                </c:pt>
                <c:pt idx="25425">
                  <c:v>81.861000000000004</c:v>
                </c:pt>
                <c:pt idx="25426">
                  <c:v>81.873000000000005</c:v>
                </c:pt>
                <c:pt idx="25427">
                  <c:v>81.873000000000005</c:v>
                </c:pt>
                <c:pt idx="25428">
                  <c:v>81.885000000000005</c:v>
                </c:pt>
                <c:pt idx="25429">
                  <c:v>81.885000000000005</c:v>
                </c:pt>
                <c:pt idx="25430">
                  <c:v>81.885000000000005</c:v>
                </c:pt>
                <c:pt idx="25431">
                  <c:v>81.885000000000005</c:v>
                </c:pt>
                <c:pt idx="25432">
                  <c:v>81.897000000000006</c:v>
                </c:pt>
                <c:pt idx="25433">
                  <c:v>81.885000000000005</c:v>
                </c:pt>
                <c:pt idx="25434">
                  <c:v>81.885000000000005</c:v>
                </c:pt>
                <c:pt idx="25435">
                  <c:v>81.847999999999999</c:v>
                </c:pt>
                <c:pt idx="25436">
                  <c:v>81.823999999999998</c:v>
                </c:pt>
                <c:pt idx="25437">
                  <c:v>81.787000000000006</c:v>
                </c:pt>
                <c:pt idx="25438">
                  <c:v>81.763000000000005</c:v>
                </c:pt>
                <c:pt idx="25439">
                  <c:v>81.713999999999999</c:v>
                </c:pt>
                <c:pt idx="25440">
                  <c:v>81.713999999999999</c:v>
                </c:pt>
                <c:pt idx="25441">
                  <c:v>81.69</c:v>
                </c:pt>
                <c:pt idx="25442">
                  <c:v>81.653000000000006</c:v>
                </c:pt>
                <c:pt idx="25443">
                  <c:v>81.677999999999997</c:v>
                </c:pt>
                <c:pt idx="25444">
                  <c:v>81.677999999999997</c:v>
                </c:pt>
                <c:pt idx="25445">
                  <c:v>81.665000000000006</c:v>
                </c:pt>
                <c:pt idx="25446">
                  <c:v>81.677999999999997</c:v>
                </c:pt>
                <c:pt idx="25447">
                  <c:v>81.665000000000006</c:v>
                </c:pt>
                <c:pt idx="25448">
                  <c:v>81.69</c:v>
                </c:pt>
                <c:pt idx="25449">
                  <c:v>81.69</c:v>
                </c:pt>
                <c:pt idx="25450">
                  <c:v>81.725999999999999</c:v>
                </c:pt>
                <c:pt idx="25451">
                  <c:v>81.701999999999998</c:v>
                </c:pt>
                <c:pt idx="25452">
                  <c:v>81.665000000000006</c:v>
                </c:pt>
                <c:pt idx="25453">
                  <c:v>81.653000000000006</c:v>
                </c:pt>
                <c:pt idx="25454">
                  <c:v>81.665000000000006</c:v>
                </c:pt>
                <c:pt idx="25455">
                  <c:v>81.641000000000005</c:v>
                </c:pt>
                <c:pt idx="25456">
                  <c:v>81.665000000000006</c:v>
                </c:pt>
                <c:pt idx="25457">
                  <c:v>81.677999999999997</c:v>
                </c:pt>
                <c:pt idx="25458">
                  <c:v>81.713999999999999</c:v>
                </c:pt>
                <c:pt idx="25459">
                  <c:v>81.725999999999999</c:v>
                </c:pt>
                <c:pt idx="25460">
                  <c:v>81.725999999999999</c:v>
                </c:pt>
                <c:pt idx="25461">
                  <c:v>81.775000000000006</c:v>
                </c:pt>
                <c:pt idx="25462">
                  <c:v>81.811999999999998</c:v>
                </c:pt>
                <c:pt idx="25463">
                  <c:v>81.835999999999999</c:v>
                </c:pt>
                <c:pt idx="25464">
                  <c:v>81.873000000000005</c:v>
                </c:pt>
                <c:pt idx="25465">
                  <c:v>81.885000000000005</c:v>
                </c:pt>
                <c:pt idx="25466">
                  <c:v>81.885000000000005</c:v>
                </c:pt>
                <c:pt idx="25467">
                  <c:v>81.897000000000006</c:v>
                </c:pt>
                <c:pt idx="25468">
                  <c:v>81.873000000000005</c:v>
                </c:pt>
                <c:pt idx="25469">
                  <c:v>81.873000000000005</c:v>
                </c:pt>
                <c:pt idx="25470">
                  <c:v>81.873000000000005</c:v>
                </c:pt>
                <c:pt idx="25471">
                  <c:v>81.847999999999999</c:v>
                </c:pt>
                <c:pt idx="25472">
                  <c:v>81.835999999999999</c:v>
                </c:pt>
                <c:pt idx="25473">
                  <c:v>81.823999999999998</c:v>
                </c:pt>
                <c:pt idx="25474">
                  <c:v>81.8</c:v>
                </c:pt>
                <c:pt idx="25475">
                  <c:v>81.811999999999998</c:v>
                </c:pt>
                <c:pt idx="25476">
                  <c:v>81.835999999999999</c:v>
                </c:pt>
                <c:pt idx="25477">
                  <c:v>81.835999999999999</c:v>
                </c:pt>
                <c:pt idx="25478">
                  <c:v>81.847999999999999</c:v>
                </c:pt>
                <c:pt idx="25479">
                  <c:v>81.897000000000006</c:v>
                </c:pt>
                <c:pt idx="25480">
                  <c:v>81.897000000000006</c:v>
                </c:pt>
                <c:pt idx="25481">
                  <c:v>81.933999999999997</c:v>
                </c:pt>
                <c:pt idx="25482">
                  <c:v>81.933999999999997</c:v>
                </c:pt>
                <c:pt idx="25483">
                  <c:v>81.933999999999997</c:v>
                </c:pt>
                <c:pt idx="25484">
                  <c:v>81.945999999999998</c:v>
                </c:pt>
                <c:pt idx="25485">
                  <c:v>81.933999999999997</c:v>
                </c:pt>
                <c:pt idx="25486">
                  <c:v>81.933999999999997</c:v>
                </c:pt>
                <c:pt idx="25487">
                  <c:v>81.933999999999997</c:v>
                </c:pt>
                <c:pt idx="25488">
                  <c:v>81.897000000000006</c:v>
                </c:pt>
                <c:pt idx="25489">
                  <c:v>81.861000000000004</c:v>
                </c:pt>
                <c:pt idx="25490">
                  <c:v>81.861000000000004</c:v>
                </c:pt>
                <c:pt idx="25491">
                  <c:v>81.823999999999998</c:v>
                </c:pt>
                <c:pt idx="25492">
                  <c:v>81.8</c:v>
                </c:pt>
                <c:pt idx="25493">
                  <c:v>81.8</c:v>
                </c:pt>
                <c:pt idx="25494">
                  <c:v>81.787000000000006</c:v>
                </c:pt>
                <c:pt idx="25495">
                  <c:v>81.713999999999999</c:v>
                </c:pt>
                <c:pt idx="25496">
                  <c:v>81.725999999999999</c:v>
                </c:pt>
                <c:pt idx="25497">
                  <c:v>81.701999999999998</c:v>
                </c:pt>
                <c:pt idx="25498">
                  <c:v>81.653000000000006</c:v>
                </c:pt>
                <c:pt idx="25499">
                  <c:v>81.629000000000005</c:v>
                </c:pt>
                <c:pt idx="25500">
                  <c:v>81.617000000000004</c:v>
                </c:pt>
                <c:pt idx="25501">
                  <c:v>81.641000000000005</c:v>
                </c:pt>
                <c:pt idx="25502">
                  <c:v>81.591999999999999</c:v>
                </c:pt>
                <c:pt idx="25503">
                  <c:v>81.531000000000006</c:v>
                </c:pt>
                <c:pt idx="25504">
                  <c:v>81.531000000000006</c:v>
                </c:pt>
                <c:pt idx="25505">
                  <c:v>81.519000000000005</c:v>
                </c:pt>
                <c:pt idx="25506">
                  <c:v>81.421000000000006</c:v>
                </c:pt>
                <c:pt idx="25507">
                  <c:v>81.457999999999998</c:v>
                </c:pt>
                <c:pt idx="25508">
                  <c:v>81.445999999999998</c:v>
                </c:pt>
                <c:pt idx="25509">
                  <c:v>81.421000000000006</c:v>
                </c:pt>
                <c:pt idx="25510">
                  <c:v>81.433000000000007</c:v>
                </c:pt>
                <c:pt idx="25511">
                  <c:v>81.457999999999998</c:v>
                </c:pt>
                <c:pt idx="25512">
                  <c:v>81.409000000000006</c:v>
                </c:pt>
                <c:pt idx="25513">
                  <c:v>81.445999999999998</c:v>
                </c:pt>
                <c:pt idx="25514">
                  <c:v>81.47</c:v>
                </c:pt>
                <c:pt idx="25515">
                  <c:v>81.507000000000005</c:v>
                </c:pt>
                <c:pt idx="25516">
                  <c:v>81.481999999999999</c:v>
                </c:pt>
                <c:pt idx="25517">
                  <c:v>81.531000000000006</c:v>
                </c:pt>
                <c:pt idx="25518">
                  <c:v>81.494</c:v>
                </c:pt>
                <c:pt idx="25519">
                  <c:v>81.494</c:v>
                </c:pt>
                <c:pt idx="25520">
                  <c:v>81.531000000000006</c:v>
                </c:pt>
                <c:pt idx="25521">
                  <c:v>81.591999999999999</c:v>
                </c:pt>
                <c:pt idx="25522">
                  <c:v>81.617000000000004</c:v>
                </c:pt>
                <c:pt idx="25523">
                  <c:v>81.591999999999999</c:v>
                </c:pt>
                <c:pt idx="25524">
                  <c:v>81.665000000000006</c:v>
                </c:pt>
                <c:pt idx="25525">
                  <c:v>81.641000000000005</c:v>
                </c:pt>
                <c:pt idx="25526">
                  <c:v>81.677999999999997</c:v>
                </c:pt>
                <c:pt idx="25527">
                  <c:v>81.665000000000006</c:v>
                </c:pt>
                <c:pt idx="25528">
                  <c:v>81.69</c:v>
                </c:pt>
                <c:pt idx="25529">
                  <c:v>81.725999999999999</c:v>
                </c:pt>
                <c:pt idx="25530">
                  <c:v>81.713999999999999</c:v>
                </c:pt>
                <c:pt idx="25531">
                  <c:v>81.739000000000004</c:v>
                </c:pt>
                <c:pt idx="25532">
                  <c:v>81.713999999999999</c:v>
                </c:pt>
                <c:pt idx="25533">
                  <c:v>81.713999999999999</c:v>
                </c:pt>
                <c:pt idx="25534">
                  <c:v>81.751000000000005</c:v>
                </c:pt>
                <c:pt idx="25535">
                  <c:v>81.763000000000005</c:v>
                </c:pt>
                <c:pt idx="25536">
                  <c:v>81.751000000000005</c:v>
                </c:pt>
                <c:pt idx="25537">
                  <c:v>81.751000000000005</c:v>
                </c:pt>
                <c:pt idx="25538">
                  <c:v>81.787000000000006</c:v>
                </c:pt>
                <c:pt idx="25539">
                  <c:v>81.775000000000006</c:v>
                </c:pt>
                <c:pt idx="25540">
                  <c:v>81.823999999999998</c:v>
                </c:pt>
                <c:pt idx="25541">
                  <c:v>81.847999999999999</c:v>
                </c:pt>
                <c:pt idx="25542">
                  <c:v>81.847999999999999</c:v>
                </c:pt>
                <c:pt idx="25543">
                  <c:v>81.861000000000004</c:v>
                </c:pt>
                <c:pt idx="25544">
                  <c:v>81.91</c:v>
                </c:pt>
                <c:pt idx="25545">
                  <c:v>81.897000000000006</c:v>
                </c:pt>
                <c:pt idx="25546">
                  <c:v>81.921999999999997</c:v>
                </c:pt>
                <c:pt idx="25547">
                  <c:v>81.971000000000004</c:v>
                </c:pt>
                <c:pt idx="25548">
                  <c:v>81.983000000000004</c:v>
                </c:pt>
                <c:pt idx="25549">
                  <c:v>82.019000000000005</c:v>
                </c:pt>
                <c:pt idx="25550">
                  <c:v>82.043999999999997</c:v>
                </c:pt>
                <c:pt idx="25551">
                  <c:v>82.067999999999998</c:v>
                </c:pt>
                <c:pt idx="25552">
                  <c:v>82.055999999999997</c:v>
                </c:pt>
                <c:pt idx="25553">
                  <c:v>82.117000000000004</c:v>
                </c:pt>
                <c:pt idx="25554">
                  <c:v>82.093000000000004</c:v>
                </c:pt>
                <c:pt idx="25555">
                  <c:v>82.105000000000004</c:v>
                </c:pt>
                <c:pt idx="25556">
                  <c:v>82.117000000000004</c:v>
                </c:pt>
                <c:pt idx="25557">
                  <c:v>82.117000000000004</c:v>
                </c:pt>
                <c:pt idx="25558">
                  <c:v>82.105000000000004</c:v>
                </c:pt>
                <c:pt idx="25559">
                  <c:v>82.08</c:v>
                </c:pt>
                <c:pt idx="25560">
                  <c:v>82.105000000000004</c:v>
                </c:pt>
                <c:pt idx="25561">
                  <c:v>82.055999999999997</c:v>
                </c:pt>
                <c:pt idx="25562">
                  <c:v>82.08</c:v>
                </c:pt>
                <c:pt idx="25563">
                  <c:v>82.043999999999997</c:v>
                </c:pt>
                <c:pt idx="25564">
                  <c:v>82.067999999999998</c:v>
                </c:pt>
                <c:pt idx="25565">
                  <c:v>82.007000000000005</c:v>
                </c:pt>
                <c:pt idx="25566">
                  <c:v>82.019000000000005</c:v>
                </c:pt>
                <c:pt idx="25567">
                  <c:v>82.031999999999996</c:v>
                </c:pt>
                <c:pt idx="25568">
                  <c:v>82.007000000000005</c:v>
                </c:pt>
                <c:pt idx="25569">
                  <c:v>82.031999999999996</c:v>
                </c:pt>
                <c:pt idx="25570">
                  <c:v>82.007000000000005</c:v>
                </c:pt>
                <c:pt idx="25571">
                  <c:v>81.995000000000005</c:v>
                </c:pt>
                <c:pt idx="25572">
                  <c:v>81.983000000000004</c:v>
                </c:pt>
                <c:pt idx="25573">
                  <c:v>82.019000000000005</c:v>
                </c:pt>
                <c:pt idx="25574">
                  <c:v>81.983000000000004</c:v>
                </c:pt>
                <c:pt idx="25575">
                  <c:v>82.007000000000005</c:v>
                </c:pt>
                <c:pt idx="25576">
                  <c:v>82.019000000000005</c:v>
                </c:pt>
                <c:pt idx="25577">
                  <c:v>82.007000000000005</c:v>
                </c:pt>
                <c:pt idx="25578">
                  <c:v>82.019000000000005</c:v>
                </c:pt>
                <c:pt idx="25579">
                  <c:v>81.995000000000005</c:v>
                </c:pt>
                <c:pt idx="25580">
                  <c:v>81.983000000000004</c:v>
                </c:pt>
                <c:pt idx="25581">
                  <c:v>81.995000000000005</c:v>
                </c:pt>
                <c:pt idx="25582">
                  <c:v>81.995000000000005</c:v>
                </c:pt>
                <c:pt idx="25583">
                  <c:v>81.995000000000005</c:v>
                </c:pt>
                <c:pt idx="25584">
                  <c:v>81.957999999999998</c:v>
                </c:pt>
                <c:pt idx="25585">
                  <c:v>81.971000000000004</c:v>
                </c:pt>
                <c:pt idx="25586">
                  <c:v>81.957999999999998</c:v>
                </c:pt>
                <c:pt idx="25587">
                  <c:v>81.945999999999998</c:v>
                </c:pt>
                <c:pt idx="25588">
                  <c:v>81.933999999999997</c:v>
                </c:pt>
                <c:pt idx="25589">
                  <c:v>81.897000000000006</c:v>
                </c:pt>
                <c:pt idx="25590">
                  <c:v>81.91</c:v>
                </c:pt>
                <c:pt idx="25591">
                  <c:v>81.873000000000005</c:v>
                </c:pt>
                <c:pt idx="25592">
                  <c:v>81.861000000000004</c:v>
                </c:pt>
                <c:pt idx="25593">
                  <c:v>81.835999999999999</c:v>
                </c:pt>
                <c:pt idx="25594">
                  <c:v>81.835999999999999</c:v>
                </c:pt>
                <c:pt idx="25595">
                  <c:v>81.8</c:v>
                </c:pt>
                <c:pt idx="25596">
                  <c:v>81.763000000000005</c:v>
                </c:pt>
                <c:pt idx="25597">
                  <c:v>81.725999999999999</c:v>
                </c:pt>
                <c:pt idx="25598">
                  <c:v>81.713999999999999</c:v>
                </c:pt>
                <c:pt idx="25599">
                  <c:v>81.739000000000004</c:v>
                </c:pt>
                <c:pt idx="25600">
                  <c:v>81.713999999999999</c:v>
                </c:pt>
                <c:pt idx="25601">
                  <c:v>81.713999999999999</c:v>
                </c:pt>
                <c:pt idx="25602">
                  <c:v>81.725999999999999</c:v>
                </c:pt>
                <c:pt idx="25603">
                  <c:v>81.69</c:v>
                </c:pt>
                <c:pt idx="25604">
                  <c:v>81.713999999999999</c:v>
                </c:pt>
                <c:pt idx="25605">
                  <c:v>81.739000000000004</c:v>
                </c:pt>
                <c:pt idx="25606">
                  <c:v>81.739000000000004</c:v>
                </c:pt>
                <c:pt idx="25607">
                  <c:v>81.725999999999999</c:v>
                </c:pt>
                <c:pt idx="25608">
                  <c:v>81.713999999999999</c:v>
                </c:pt>
                <c:pt idx="25609">
                  <c:v>81.701999999999998</c:v>
                </c:pt>
                <c:pt idx="25610">
                  <c:v>81.713999999999999</c:v>
                </c:pt>
                <c:pt idx="25611">
                  <c:v>81.713999999999999</c:v>
                </c:pt>
                <c:pt idx="25612">
                  <c:v>81.701999999999998</c:v>
                </c:pt>
                <c:pt idx="25613">
                  <c:v>81.725999999999999</c:v>
                </c:pt>
                <c:pt idx="25614">
                  <c:v>81.701999999999998</c:v>
                </c:pt>
                <c:pt idx="25615">
                  <c:v>81.713999999999999</c:v>
                </c:pt>
                <c:pt idx="25616">
                  <c:v>81.725999999999999</c:v>
                </c:pt>
                <c:pt idx="25617">
                  <c:v>81.739000000000004</c:v>
                </c:pt>
                <c:pt idx="25618">
                  <c:v>81.725999999999999</c:v>
                </c:pt>
                <c:pt idx="25619">
                  <c:v>81.751000000000005</c:v>
                </c:pt>
                <c:pt idx="25620">
                  <c:v>81.751000000000005</c:v>
                </c:pt>
                <c:pt idx="25621">
                  <c:v>81.787000000000006</c:v>
                </c:pt>
                <c:pt idx="25622">
                  <c:v>81.8</c:v>
                </c:pt>
                <c:pt idx="25623">
                  <c:v>81.811999999999998</c:v>
                </c:pt>
                <c:pt idx="25624">
                  <c:v>81.835999999999999</c:v>
                </c:pt>
                <c:pt idx="25625">
                  <c:v>81.823999999999998</c:v>
                </c:pt>
                <c:pt idx="25626">
                  <c:v>81.811999999999998</c:v>
                </c:pt>
                <c:pt idx="25627">
                  <c:v>81.811999999999998</c:v>
                </c:pt>
                <c:pt idx="25628">
                  <c:v>81.8</c:v>
                </c:pt>
                <c:pt idx="25629">
                  <c:v>81.811999999999998</c:v>
                </c:pt>
                <c:pt idx="25630">
                  <c:v>81.835999999999999</c:v>
                </c:pt>
                <c:pt idx="25631">
                  <c:v>81.811999999999998</c:v>
                </c:pt>
                <c:pt idx="25632">
                  <c:v>81.8</c:v>
                </c:pt>
                <c:pt idx="25633">
                  <c:v>81.861000000000004</c:v>
                </c:pt>
                <c:pt idx="25634">
                  <c:v>81.873000000000005</c:v>
                </c:pt>
                <c:pt idx="25635">
                  <c:v>81.897000000000006</c:v>
                </c:pt>
                <c:pt idx="25636">
                  <c:v>81.933999999999997</c:v>
                </c:pt>
                <c:pt idx="25637">
                  <c:v>81.921999999999997</c:v>
                </c:pt>
                <c:pt idx="25638">
                  <c:v>81.945999999999998</c:v>
                </c:pt>
                <c:pt idx="25639">
                  <c:v>81.957999999999998</c:v>
                </c:pt>
                <c:pt idx="25640">
                  <c:v>81.933999999999997</c:v>
                </c:pt>
                <c:pt idx="25641">
                  <c:v>81.983000000000004</c:v>
                </c:pt>
                <c:pt idx="25642">
                  <c:v>81.945999999999998</c:v>
                </c:pt>
                <c:pt idx="25643">
                  <c:v>81.995000000000005</c:v>
                </c:pt>
                <c:pt idx="25644">
                  <c:v>81.983000000000004</c:v>
                </c:pt>
                <c:pt idx="25645">
                  <c:v>81.983000000000004</c:v>
                </c:pt>
                <c:pt idx="25646">
                  <c:v>81.983000000000004</c:v>
                </c:pt>
                <c:pt idx="25647">
                  <c:v>81.957999999999998</c:v>
                </c:pt>
                <c:pt idx="25648">
                  <c:v>82.007000000000005</c:v>
                </c:pt>
                <c:pt idx="25649">
                  <c:v>82.043999999999997</c:v>
                </c:pt>
                <c:pt idx="25650">
                  <c:v>82.055999999999997</c:v>
                </c:pt>
                <c:pt idx="25651">
                  <c:v>82.105000000000004</c:v>
                </c:pt>
                <c:pt idx="25652">
                  <c:v>82.08</c:v>
                </c:pt>
                <c:pt idx="25653">
                  <c:v>82.105000000000004</c:v>
                </c:pt>
                <c:pt idx="25654">
                  <c:v>82.141000000000005</c:v>
                </c:pt>
                <c:pt idx="25655">
                  <c:v>82.165999999999997</c:v>
                </c:pt>
                <c:pt idx="25656">
                  <c:v>82.117000000000004</c:v>
                </c:pt>
                <c:pt idx="25657">
                  <c:v>82.165999999999997</c:v>
                </c:pt>
                <c:pt idx="25658">
                  <c:v>82.153999999999996</c:v>
                </c:pt>
                <c:pt idx="25659">
                  <c:v>82.141000000000005</c:v>
                </c:pt>
                <c:pt idx="25660">
                  <c:v>82.141000000000005</c:v>
                </c:pt>
                <c:pt idx="25661">
                  <c:v>82.105000000000004</c:v>
                </c:pt>
                <c:pt idx="25662">
                  <c:v>82.141000000000005</c:v>
                </c:pt>
                <c:pt idx="25663">
                  <c:v>82.117000000000004</c:v>
                </c:pt>
                <c:pt idx="25664">
                  <c:v>82.093000000000004</c:v>
                </c:pt>
                <c:pt idx="25665">
                  <c:v>82.093000000000004</c:v>
                </c:pt>
                <c:pt idx="25666">
                  <c:v>82.105000000000004</c:v>
                </c:pt>
                <c:pt idx="25667">
                  <c:v>82.105000000000004</c:v>
                </c:pt>
                <c:pt idx="25668">
                  <c:v>82.105000000000004</c:v>
                </c:pt>
                <c:pt idx="25669">
                  <c:v>82.129000000000005</c:v>
                </c:pt>
                <c:pt idx="25670">
                  <c:v>82.153999999999996</c:v>
                </c:pt>
                <c:pt idx="25671">
                  <c:v>82.153999999999996</c:v>
                </c:pt>
                <c:pt idx="25672">
                  <c:v>82.153999999999996</c:v>
                </c:pt>
                <c:pt idx="25673">
                  <c:v>82.129000000000005</c:v>
                </c:pt>
                <c:pt idx="25674">
                  <c:v>82.117000000000004</c:v>
                </c:pt>
                <c:pt idx="25675">
                  <c:v>82.129000000000005</c:v>
                </c:pt>
                <c:pt idx="25676">
                  <c:v>82.067999999999998</c:v>
                </c:pt>
                <c:pt idx="25677">
                  <c:v>82.067999999999998</c:v>
                </c:pt>
                <c:pt idx="25678">
                  <c:v>82.055999999999997</c:v>
                </c:pt>
                <c:pt idx="25679">
                  <c:v>82.043999999999997</c:v>
                </c:pt>
                <c:pt idx="25680">
                  <c:v>82.031999999999996</c:v>
                </c:pt>
                <c:pt idx="25681">
                  <c:v>82.007000000000005</c:v>
                </c:pt>
                <c:pt idx="25682">
                  <c:v>82.019000000000005</c:v>
                </c:pt>
                <c:pt idx="25683">
                  <c:v>82.055999999999997</c:v>
                </c:pt>
                <c:pt idx="25684">
                  <c:v>82.031999999999996</c:v>
                </c:pt>
                <c:pt idx="25685">
                  <c:v>82.019000000000005</c:v>
                </c:pt>
                <c:pt idx="25686">
                  <c:v>82.031999999999996</c:v>
                </c:pt>
                <c:pt idx="25687">
                  <c:v>81.995000000000005</c:v>
                </c:pt>
                <c:pt idx="25688">
                  <c:v>82.031999999999996</c:v>
                </c:pt>
                <c:pt idx="25689">
                  <c:v>82.043999999999997</c:v>
                </c:pt>
                <c:pt idx="25690">
                  <c:v>82.019000000000005</c:v>
                </c:pt>
                <c:pt idx="25691">
                  <c:v>81.945999999999998</c:v>
                </c:pt>
                <c:pt idx="25692">
                  <c:v>81.945999999999998</c:v>
                </c:pt>
                <c:pt idx="25693">
                  <c:v>81.91</c:v>
                </c:pt>
                <c:pt idx="25694">
                  <c:v>81.861000000000004</c:v>
                </c:pt>
                <c:pt idx="25695">
                  <c:v>81.847999999999999</c:v>
                </c:pt>
                <c:pt idx="25696">
                  <c:v>81.823999999999998</c:v>
                </c:pt>
                <c:pt idx="25697">
                  <c:v>81.823999999999998</c:v>
                </c:pt>
                <c:pt idx="25698">
                  <c:v>81.847999999999999</c:v>
                </c:pt>
                <c:pt idx="25699">
                  <c:v>81.861000000000004</c:v>
                </c:pt>
                <c:pt idx="25700">
                  <c:v>81.885000000000005</c:v>
                </c:pt>
                <c:pt idx="25701">
                  <c:v>81.885000000000005</c:v>
                </c:pt>
                <c:pt idx="25702">
                  <c:v>81.91</c:v>
                </c:pt>
                <c:pt idx="25703">
                  <c:v>81.933999999999997</c:v>
                </c:pt>
                <c:pt idx="25704">
                  <c:v>81.945999999999998</c:v>
                </c:pt>
                <c:pt idx="25705">
                  <c:v>81.957999999999998</c:v>
                </c:pt>
                <c:pt idx="25706">
                  <c:v>81.945999999999998</c:v>
                </c:pt>
                <c:pt idx="25707">
                  <c:v>81.921999999999997</c:v>
                </c:pt>
                <c:pt idx="25708">
                  <c:v>81.921999999999997</c:v>
                </c:pt>
                <c:pt idx="25709">
                  <c:v>81.861000000000004</c:v>
                </c:pt>
                <c:pt idx="25710">
                  <c:v>81.823999999999998</c:v>
                </c:pt>
                <c:pt idx="25711">
                  <c:v>81.835999999999999</c:v>
                </c:pt>
                <c:pt idx="25712">
                  <c:v>81.8</c:v>
                </c:pt>
                <c:pt idx="25713">
                  <c:v>81.811999999999998</c:v>
                </c:pt>
                <c:pt idx="25714">
                  <c:v>81.775000000000006</c:v>
                </c:pt>
                <c:pt idx="25715">
                  <c:v>81.823999999999998</c:v>
                </c:pt>
                <c:pt idx="25716">
                  <c:v>81.811999999999998</c:v>
                </c:pt>
                <c:pt idx="25717">
                  <c:v>81.835999999999999</c:v>
                </c:pt>
                <c:pt idx="25718">
                  <c:v>81.873000000000005</c:v>
                </c:pt>
                <c:pt idx="25719">
                  <c:v>81.91</c:v>
                </c:pt>
                <c:pt idx="25720">
                  <c:v>81.921999999999997</c:v>
                </c:pt>
                <c:pt idx="25721">
                  <c:v>81.897000000000006</c:v>
                </c:pt>
                <c:pt idx="25722">
                  <c:v>81.897000000000006</c:v>
                </c:pt>
                <c:pt idx="25723">
                  <c:v>81.921999999999997</c:v>
                </c:pt>
                <c:pt idx="25724">
                  <c:v>81.873000000000005</c:v>
                </c:pt>
                <c:pt idx="25725">
                  <c:v>81.885000000000005</c:v>
                </c:pt>
                <c:pt idx="25726">
                  <c:v>81.885000000000005</c:v>
                </c:pt>
                <c:pt idx="25727">
                  <c:v>81.873000000000005</c:v>
                </c:pt>
                <c:pt idx="25728">
                  <c:v>81.885000000000005</c:v>
                </c:pt>
                <c:pt idx="25729">
                  <c:v>81.861000000000004</c:v>
                </c:pt>
                <c:pt idx="25730">
                  <c:v>81.885000000000005</c:v>
                </c:pt>
                <c:pt idx="25731">
                  <c:v>81.897000000000006</c:v>
                </c:pt>
                <c:pt idx="25732">
                  <c:v>81.921999999999997</c:v>
                </c:pt>
                <c:pt idx="25733">
                  <c:v>82.007000000000005</c:v>
                </c:pt>
                <c:pt idx="25734">
                  <c:v>82.007000000000005</c:v>
                </c:pt>
                <c:pt idx="25735">
                  <c:v>82.043999999999997</c:v>
                </c:pt>
                <c:pt idx="25736">
                  <c:v>82.067999999999998</c:v>
                </c:pt>
                <c:pt idx="25737">
                  <c:v>82.055999999999997</c:v>
                </c:pt>
                <c:pt idx="25738">
                  <c:v>82.08</c:v>
                </c:pt>
                <c:pt idx="25739">
                  <c:v>82.08</c:v>
                </c:pt>
                <c:pt idx="25740">
                  <c:v>82.067999999999998</c:v>
                </c:pt>
                <c:pt idx="25741">
                  <c:v>82.043999999999997</c:v>
                </c:pt>
                <c:pt idx="25742">
                  <c:v>82.031999999999996</c:v>
                </c:pt>
                <c:pt idx="25743">
                  <c:v>82.043999999999997</c:v>
                </c:pt>
                <c:pt idx="25744">
                  <c:v>82.007000000000005</c:v>
                </c:pt>
                <c:pt idx="25745">
                  <c:v>81.983000000000004</c:v>
                </c:pt>
                <c:pt idx="25746">
                  <c:v>82.019000000000005</c:v>
                </c:pt>
                <c:pt idx="25747">
                  <c:v>82.007000000000005</c:v>
                </c:pt>
                <c:pt idx="25748">
                  <c:v>81.995000000000005</c:v>
                </c:pt>
                <c:pt idx="25749">
                  <c:v>82.019000000000005</c:v>
                </c:pt>
                <c:pt idx="25750">
                  <c:v>82.08</c:v>
                </c:pt>
                <c:pt idx="25751">
                  <c:v>82.105000000000004</c:v>
                </c:pt>
                <c:pt idx="25752">
                  <c:v>82.117000000000004</c:v>
                </c:pt>
                <c:pt idx="25753">
                  <c:v>82.141000000000005</c:v>
                </c:pt>
                <c:pt idx="25754">
                  <c:v>82.165999999999997</c:v>
                </c:pt>
                <c:pt idx="25755">
                  <c:v>82.177999999999997</c:v>
                </c:pt>
                <c:pt idx="25756">
                  <c:v>82.165999999999997</c:v>
                </c:pt>
                <c:pt idx="25757">
                  <c:v>82.141000000000005</c:v>
                </c:pt>
                <c:pt idx="25758">
                  <c:v>82.153999999999996</c:v>
                </c:pt>
                <c:pt idx="25759">
                  <c:v>82.117000000000004</c:v>
                </c:pt>
                <c:pt idx="25760">
                  <c:v>82.117000000000004</c:v>
                </c:pt>
                <c:pt idx="25761">
                  <c:v>82.093000000000004</c:v>
                </c:pt>
                <c:pt idx="25762">
                  <c:v>82.093000000000004</c:v>
                </c:pt>
                <c:pt idx="25763">
                  <c:v>82.117000000000004</c:v>
                </c:pt>
                <c:pt idx="25764">
                  <c:v>82.117000000000004</c:v>
                </c:pt>
                <c:pt idx="25765">
                  <c:v>82.117000000000004</c:v>
                </c:pt>
                <c:pt idx="25766">
                  <c:v>82.141000000000005</c:v>
                </c:pt>
                <c:pt idx="25767">
                  <c:v>82.19</c:v>
                </c:pt>
                <c:pt idx="25768">
                  <c:v>82.177999999999997</c:v>
                </c:pt>
                <c:pt idx="25769">
                  <c:v>82.19</c:v>
                </c:pt>
                <c:pt idx="25770">
                  <c:v>82.165999999999997</c:v>
                </c:pt>
                <c:pt idx="25771">
                  <c:v>82.165999999999997</c:v>
                </c:pt>
                <c:pt idx="25772">
                  <c:v>82.165999999999997</c:v>
                </c:pt>
                <c:pt idx="25773">
                  <c:v>82.117000000000004</c:v>
                </c:pt>
                <c:pt idx="25774">
                  <c:v>82.129000000000005</c:v>
                </c:pt>
                <c:pt idx="25775">
                  <c:v>82.093000000000004</c:v>
                </c:pt>
                <c:pt idx="25776">
                  <c:v>82.055999999999997</c:v>
                </c:pt>
                <c:pt idx="25777">
                  <c:v>82.043999999999997</c:v>
                </c:pt>
                <c:pt idx="25778">
                  <c:v>82.055999999999997</c:v>
                </c:pt>
                <c:pt idx="25779">
                  <c:v>82.007000000000005</c:v>
                </c:pt>
                <c:pt idx="25780">
                  <c:v>82.031999999999996</c:v>
                </c:pt>
                <c:pt idx="25781">
                  <c:v>82.031999999999996</c:v>
                </c:pt>
                <c:pt idx="25782">
                  <c:v>82.08</c:v>
                </c:pt>
                <c:pt idx="25783">
                  <c:v>82.093000000000004</c:v>
                </c:pt>
                <c:pt idx="25784">
                  <c:v>82.093000000000004</c:v>
                </c:pt>
                <c:pt idx="25785">
                  <c:v>82.08</c:v>
                </c:pt>
                <c:pt idx="25786">
                  <c:v>82.067999999999998</c:v>
                </c:pt>
                <c:pt idx="25787">
                  <c:v>82.093000000000004</c:v>
                </c:pt>
                <c:pt idx="25788">
                  <c:v>82.055999999999997</c:v>
                </c:pt>
                <c:pt idx="25789">
                  <c:v>82.043999999999997</c:v>
                </c:pt>
                <c:pt idx="25790">
                  <c:v>82.031999999999996</c:v>
                </c:pt>
                <c:pt idx="25791">
                  <c:v>81.971000000000004</c:v>
                </c:pt>
                <c:pt idx="25792">
                  <c:v>81.945999999999998</c:v>
                </c:pt>
                <c:pt idx="25793">
                  <c:v>81.957999999999998</c:v>
                </c:pt>
                <c:pt idx="25794">
                  <c:v>81.921999999999997</c:v>
                </c:pt>
                <c:pt idx="25795">
                  <c:v>81.933999999999997</c:v>
                </c:pt>
                <c:pt idx="25796">
                  <c:v>81.933999999999997</c:v>
                </c:pt>
                <c:pt idx="25797">
                  <c:v>81.945999999999998</c:v>
                </c:pt>
                <c:pt idx="25798">
                  <c:v>81.957999999999998</c:v>
                </c:pt>
                <c:pt idx="25799">
                  <c:v>81.945999999999998</c:v>
                </c:pt>
                <c:pt idx="25800">
                  <c:v>81.971000000000004</c:v>
                </c:pt>
                <c:pt idx="25801">
                  <c:v>81.983000000000004</c:v>
                </c:pt>
                <c:pt idx="25802">
                  <c:v>81.983000000000004</c:v>
                </c:pt>
                <c:pt idx="25803">
                  <c:v>81.995000000000005</c:v>
                </c:pt>
                <c:pt idx="25804">
                  <c:v>81.957999999999998</c:v>
                </c:pt>
                <c:pt idx="25805">
                  <c:v>81.983000000000004</c:v>
                </c:pt>
                <c:pt idx="25806">
                  <c:v>81.921999999999997</c:v>
                </c:pt>
                <c:pt idx="25807">
                  <c:v>81.91</c:v>
                </c:pt>
                <c:pt idx="25808">
                  <c:v>81.91</c:v>
                </c:pt>
                <c:pt idx="25809">
                  <c:v>81.885000000000005</c:v>
                </c:pt>
                <c:pt idx="25810">
                  <c:v>81.885000000000005</c:v>
                </c:pt>
                <c:pt idx="25811">
                  <c:v>81.91</c:v>
                </c:pt>
                <c:pt idx="25812">
                  <c:v>81.897000000000006</c:v>
                </c:pt>
                <c:pt idx="25813">
                  <c:v>81.897000000000006</c:v>
                </c:pt>
                <c:pt idx="25814">
                  <c:v>81.885000000000005</c:v>
                </c:pt>
                <c:pt idx="25815">
                  <c:v>81.91</c:v>
                </c:pt>
                <c:pt idx="25816">
                  <c:v>81.945999999999998</c:v>
                </c:pt>
                <c:pt idx="25817">
                  <c:v>81.933999999999997</c:v>
                </c:pt>
                <c:pt idx="25818">
                  <c:v>81.971000000000004</c:v>
                </c:pt>
                <c:pt idx="25819">
                  <c:v>81.945999999999998</c:v>
                </c:pt>
                <c:pt idx="25820">
                  <c:v>81.957999999999998</c:v>
                </c:pt>
                <c:pt idx="25821">
                  <c:v>81.933999999999997</c:v>
                </c:pt>
                <c:pt idx="25822">
                  <c:v>81.885000000000005</c:v>
                </c:pt>
                <c:pt idx="25823">
                  <c:v>81.91</c:v>
                </c:pt>
                <c:pt idx="25824">
                  <c:v>81.885000000000005</c:v>
                </c:pt>
                <c:pt idx="25825">
                  <c:v>81.861000000000004</c:v>
                </c:pt>
                <c:pt idx="25826">
                  <c:v>81.885000000000005</c:v>
                </c:pt>
                <c:pt idx="25827">
                  <c:v>81.933999999999997</c:v>
                </c:pt>
                <c:pt idx="25828">
                  <c:v>81.945999999999998</c:v>
                </c:pt>
                <c:pt idx="25829">
                  <c:v>81.933999999999997</c:v>
                </c:pt>
                <c:pt idx="25830">
                  <c:v>81.957999999999998</c:v>
                </c:pt>
                <c:pt idx="25831">
                  <c:v>81.995000000000005</c:v>
                </c:pt>
                <c:pt idx="25832">
                  <c:v>82.043999999999997</c:v>
                </c:pt>
                <c:pt idx="25833">
                  <c:v>82.055999999999997</c:v>
                </c:pt>
                <c:pt idx="25834">
                  <c:v>82.055999999999997</c:v>
                </c:pt>
                <c:pt idx="25835">
                  <c:v>82.105000000000004</c:v>
                </c:pt>
                <c:pt idx="25836">
                  <c:v>82.043999999999997</c:v>
                </c:pt>
                <c:pt idx="25837">
                  <c:v>82.043999999999997</c:v>
                </c:pt>
                <c:pt idx="25838">
                  <c:v>82.055999999999997</c:v>
                </c:pt>
                <c:pt idx="25839">
                  <c:v>82.019000000000005</c:v>
                </c:pt>
                <c:pt idx="25840">
                  <c:v>81.995000000000005</c:v>
                </c:pt>
                <c:pt idx="25841">
                  <c:v>82.019000000000005</c:v>
                </c:pt>
                <c:pt idx="25842">
                  <c:v>81.971000000000004</c:v>
                </c:pt>
                <c:pt idx="25843">
                  <c:v>81.957999999999998</c:v>
                </c:pt>
                <c:pt idx="25844">
                  <c:v>81.957999999999998</c:v>
                </c:pt>
                <c:pt idx="25845">
                  <c:v>81.957999999999998</c:v>
                </c:pt>
                <c:pt idx="25846">
                  <c:v>81.983000000000004</c:v>
                </c:pt>
                <c:pt idx="25847">
                  <c:v>82.007000000000005</c:v>
                </c:pt>
                <c:pt idx="25848">
                  <c:v>82.043999999999997</c:v>
                </c:pt>
                <c:pt idx="25849">
                  <c:v>82.055999999999997</c:v>
                </c:pt>
                <c:pt idx="25850">
                  <c:v>82.08</c:v>
                </c:pt>
                <c:pt idx="25851">
                  <c:v>82.093000000000004</c:v>
                </c:pt>
                <c:pt idx="25852">
                  <c:v>82.117000000000004</c:v>
                </c:pt>
                <c:pt idx="25853">
                  <c:v>82.105000000000004</c:v>
                </c:pt>
                <c:pt idx="25854">
                  <c:v>82.105000000000004</c:v>
                </c:pt>
                <c:pt idx="25855">
                  <c:v>82.105000000000004</c:v>
                </c:pt>
                <c:pt idx="25856">
                  <c:v>82.093000000000004</c:v>
                </c:pt>
                <c:pt idx="25857">
                  <c:v>82.08</c:v>
                </c:pt>
                <c:pt idx="25858">
                  <c:v>82.043999999999997</c:v>
                </c:pt>
                <c:pt idx="25859">
                  <c:v>82.043999999999997</c:v>
                </c:pt>
                <c:pt idx="25860">
                  <c:v>82.019000000000005</c:v>
                </c:pt>
                <c:pt idx="25861">
                  <c:v>82.031999999999996</c:v>
                </c:pt>
                <c:pt idx="25862">
                  <c:v>82.043999999999997</c:v>
                </c:pt>
                <c:pt idx="25863">
                  <c:v>82.08</c:v>
                </c:pt>
                <c:pt idx="25864">
                  <c:v>82.093000000000004</c:v>
                </c:pt>
                <c:pt idx="25865">
                  <c:v>82.117000000000004</c:v>
                </c:pt>
                <c:pt idx="25866">
                  <c:v>82.117000000000004</c:v>
                </c:pt>
                <c:pt idx="25867">
                  <c:v>82.105000000000004</c:v>
                </c:pt>
                <c:pt idx="25868">
                  <c:v>82.117000000000004</c:v>
                </c:pt>
                <c:pt idx="25869">
                  <c:v>82.08</c:v>
                </c:pt>
                <c:pt idx="25870">
                  <c:v>82.055999999999997</c:v>
                </c:pt>
                <c:pt idx="25871">
                  <c:v>82.067999999999998</c:v>
                </c:pt>
                <c:pt idx="25872">
                  <c:v>82.043999999999997</c:v>
                </c:pt>
                <c:pt idx="25873">
                  <c:v>82.019000000000005</c:v>
                </c:pt>
                <c:pt idx="25874">
                  <c:v>82.007000000000005</c:v>
                </c:pt>
                <c:pt idx="25875">
                  <c:v>81.971000000000004</c:v>
                </c:pt>
                <c:pt idx="25876">
                  <c:v>81.971000000000004</c:v>
                </c:pt>
                <c:pt idx="25877">
                  <c:v>81.971000000000004</c:v>
                </c:pt>
                <c:pt idx="25878">
                  <c:v>81.957999999999998</c:v>
                </c:pt>
                <c:pt idx="25879">
                  <c:v>81.983000000000004</c:v>
                </c:pt>
                <c:pt idx="25880">
                  <c:v>82.007000000000005</c:v>
                </c:pt>
                <c:pt idx="25881">
                  <c:v>82.019000000000005</c:v>
                </c:pt>
                <c:pt idx="25882">
                  <c:v>82.043999999999997</c:v>
                </c:pt>
                <c:pt idx="25883">
                  <c:v>82.043999999999997</c:v>
                </c:pt>
                <c:pt idx="25884">
                  <c:v>82.055999999999997</c:v>
                </c:pt>
                <c:pt idx="25885">
                  <c:v>82.031999999999996</c:v>
                </c:pt>
                <c:pt idx="25886">
                  <c:v>82.043999999999997</c:v>
                </c:pt>
                <c:pt idx="25887">
                  <c:v>82.019000000000005</c:v>
                </c:pt>
                <c:pt idx="25888">
                  <c:v>81.983000000000004</c:v>
                </c:pt>
                <c:pt idx="25889">
                  <c:v>81.983000000000004</c:v>
                </c:pt>
                <c:pt idx="25890">
                  <c:v>81.945999999999998</c:v>
                </c:pt>
                <c:pt idx="25891">
                  <c:v>81.945999999999998</c:v>
                </c:pt>
                <c:pt idx="25892">
                  <c:v>81.921999999999997</c:v>
                </c:pt>
                <c:pt idx="25893">
                  <c:v>81.873000000000005</c:v>
                </c:pt>
                <c:pt idx="25894">
                  <c:v>81.921999999999997</c:v>
                </c:pt>
                <c:pt idx="25895">
                  <c:v>81.885000000000005</c:v>
                </c:pt>
                <c:pt idx="25896">
                  <c:v>81.897000000000006</c:v>
                </c:pt>
                <c:pt idx="25897">
                  <c:v>81.933999999999997</c:v>
                </c:pt>
                <c:pt idx="25898">
                  <c:v>81.933999999999997</c:v>
                </c:pt>
                <c:pt idx="25899">
                  <c:v>81.933999999999997</c:v>
                </c:pt>
                <c:pt idx="25900">
                  <c:v>81.971000000000004</c:v>
                </c:pt>
                <c:pt idx="25901">
                  <c:v>81.983000000000004</c:v>
                </c:pt>
                <c:pt idx="25902">
                  <c:v>81.945999999999998</c:v>
                </c:pt>
                <c:pt idx="25903">
                  <c:v>81.945999999999998</c:v>
                </c:pt>
                <c:pt idx="25904">
                  <c:v>81.933999999999997</c:v>
                </c:pt>
                <c:pt idx="25905">
                  <c:v>81.91</c:v>
                </c:pt>
                <c:pt idx="25906">
                  <c:v>81.847999999999999</c:v>
                </c:pt>
                <c:pt idx="25907">
                  <c:v>81.861000000000004</c:v>
                </c:pt>
                <c:pt idx="25908">
                  <c:v>81.873000000000005</c:v>
                </c:pt>
                <c:pt idx="25909">
                  <c:v>81.861000000000004</c:v>
                </c:pt>
                <c:pt idx="25910">
                  <c:v>81.835999999999999</c:v>
                </c:pt>
                <c:pt idx="25911">
                  <c:v>81.861000000000004</c:v>
                </c:pt>
                <c:pt idx="25912">
                  <c:v>81.861000000000004</c:v>
                </c:pt>
                <c:pt idx="25913">
                  <c:v>81.897000000000006</c:v>
                </c:pt>
                <c:pt idx="25914">
                  <c:v>81.933999999999997</c:v>
                </c:pt>
                <c:pt idx="25915">
                  <c:v>81.933999999999997</c:v>
                </c:pt>
                <c:pt idx="25916">
                  <c:v>81.971000000000004</c:v>
                </c:pt>
                <c:pt idx="25917">
                  <c:v>81.945999999999998</c:v>
                </c:pt>
                <c:pt idx="25918">
                  <c:v>81.971000000000004</c:v>
                </c:pt>
                <c:pt idx="25919">
                  <c:v>81.983000000000004</c:v>
                </c:pt>
                <c:pt idx="25920">
                  <c:v>81.971000000000004</c:v>
                </c:pt>
                <c:pt idx="25921">
                  <c:v>81.971000000000004</c:v>
                </c:pt>
                <c:pt idx="25922">
                  <c:v>81.945999999999998</c:v>
                </c:pt>
                <c:pt idx="25923">
                  <c:v>81.921999999999997</c:v>
                </c:pt>
                <c:pt idx="25924">
                  <c:v>81.885000000000005</c:v>
                </c:pt>
                <c:pt idx="25925">
                  <c:v>81.861000000000004</c:v>
                </c:pt>
                <c:pt idx="25926">
                  <c:v>81.91</c:v>
                </c:pt>
                <c:pt idx="25927">
                  <c:v>81.933999999999997</c:v>
                </c:pt>
                <c:pt idx="25928">
                  <c:v>81.945999999999998</c:v>
                </c:pt>
                <c:pt idx="25929">
                  <c:v>81.971000000000004</c:v>
                </c:pt>
                <c:pt idx="25930">
                  <c:v>82.043999999999997</c:v>
                </c:pt>
                <c:pt idx="25931">
                  <c:v>82.08</c:v>
                </c:pt>
                <c:pt idx="25932">
                  <c:v>82.129000000000005</c:v>
                </c:pt>
                <c:pt idx="25933">
                  <c:v>82.129000000000005</c:v>
                </c:pt>
                <c:pt idx="25934">
                  <c:v>82.215000000000003</c:v>
                </c:pt>
                <c:pt idx="25935">
                  <c:v>82.215000000000003</c:v>
                </c:pt>
                <c:pt idx="25936">
                  <c:v>82.227000000000004</c:v>
                </c:pt>
                <c:pt idx="25937">
                  <c:v>82.227000000000004</c:v>
                </c:pt>
                <c:pt idx="25938">
                  <c:v>82.227000000000004</c:v>
                </c:pt>
                <c:pt idx="25939">
                  <c:v>82.215000000000003</c:v>
                </c:pt>
                <c:pt idx="25940">
                  <c:v>82.227000000000004</c:v>
                </c:pt>
                <c:pt idx="25941">
                  <c:v>82.227000000000004</c:v>
                </c:pt>
                <c:pt idx="25942">
                  <c:v>82.201999999999998</c:v>
                </c:pt>
                <c:pt idx="25943">
                  <c:v>82.19</c:v>
                </c:pt>
                <c:pt idx="25944">
                  <c:v>82.201999999999998</c:v>
                </c:pt>
                <c:pt idx="25945">
                  <c:v>82.263999999999996</c:v>
                </c:pt>
                <c:pt idx="25946">
                  <c:v>82.263999999999996</c:v>
                </c:pt>
                <c:pt idx="25947">
                  <c:v>82.325000000000003</c:v>
                </c:pt>
                <c:pt idx="25948">
                  <c:v>82.349000000000004</c:v>
                </c:pt>
                <c:pt idx="25949">
                  <c:v>82.361000000000004</c:v>
                </c:pt>
                <c:pt idx="25950">
                  <c:v>82.41</c:v>
                </c:pt>
                <c:pt idx="25951">
                  <c:v>82.447000000000003</c:v>
                </c:pt>
                <c:pt idx="25952">
                  <c:v>82.447000000000003</c:v>
                </c:pt>
                <c:pt idx="25953">
                  <c:v>82.459000000000003</c:v>
                </c:pt>
                <c:pt idx="25954">
                  <c:v>82.433999999999997</c:v>
                </c:pt>
                <c:pt idx="25955">
                  <c:v>82.421999999999997</c:v>
                </c:pt>
                <c:pt idx="25956">
                  <c:v>82.421999999999997</c:v>
                </c:pt>
                <c:pt idx="25957">
                  <c:v>82.421999999999997</c:v>
                </c:pt>
                <c:pt idx="25958">
                  <c:v>82.397999999999996</c:v>
                </c:pt>
                <c:pt idx="25959">
                  <c:v>82.385999999999996</c:v>
                </c:pt>
                <c:pt idx="25960">
                  <c:v>82.421999999999997</c:v>
                </c:pt>
                <c:pt idx="25961">
                  <c:v>82.397999999999996</c:v>
                </c:pt>
                <c:pt idx="25962">
                  <c:v>82.447000000000003</c:v>
                </c:pt>
                <c:pt idx="25963">
                  <c:v>82.421999999999997</c:v>
                </c:pt>
                <c:pt idx="25964">
                  <c:v>82.483000000000004</c:v>
                </c:pt>
                <c:pt idx="25965">
                  <c:v>82.52</c:v>
                </c:pt>
                <c:pt idx="25966">
                  <c:v>82.543999999999997</c:v>
                </c:pt>
                <c:pt idx="25967">
                  <c:v>82.557000000000002</c:v>
                </c:pt>
                <c:pt idx="25968">
                  <c:v>82.557000000000002</c:v>
                </c:pt>
                <c:pt idx="25969">
                  <c:v>82.557000000000002</c:v>
                </c:pt>
                <c:pt idx="25970">
                  <c:v>82.557000000000002</c:v>
                </c:pt>
                <c:pt idx="25971">
                  <c:v>82.531999999999996</c:v>
                </c:pt>
                <c:pt idx="25972">
                  <c:v>82.483000000000004</c:v>
                </c:pt>
                <c:pt idx="25973">
                  <c:v>82.495000000000005</c:v>
                </c:pt>
                <c:pt idx="25974">
                  <c:v>82.471000000000004</c:v>
                </c:pt>
                <c:pt idx="25975">
                  <c:v>82.433999999999997</c:v>
                </c:pt>
                <c:pt idx="25976">
                  <c:v>82.397999999999996</c:v>
                </c:pt>
                <c:pt idx="25977">
                  <c:v>82.385999999999996</c:v>
                </c:pt>
                <c:pt idx="25978">
                  <c:v>82.397999999999996</c:v>
                </c:pt>
                <c:pt idx="25979">
                  <c:v>82.397999999999996</c:v>
                </c:pt>
                <c:pt idx="25980">
                  <c:v>82.385999999999996</c:v>
                </c:pt>
                <c:pt idx="25981">
                  <c:v>82.373000000000005</c:v>
                </c:pt>
                <c:pt idx="25982">
                  <c:v>82.397999999999996</c:v>
                </c:pt>
                <c:pt idx="25983">
                  <c:v>82.373000000000005</c:v>
                </c:pt>
                <c:pt idx="25984">
                  <c:v>82.385999999999996</c:v>
                </c:pt>
                <c:pt idx="25985">
                  <c:v>82.373000000000005</c:v>
                </c:pt>
                <c:pt idx="25986">
                  <c:v>82.373000000000005</c:v>
                </c:pt>
                <c:pt idx="25987">
                  <c:v>82.361000000000004</c:v>
                </c:pt>
                <c:pt idx="25988">
                  <c:v>82.3</c:v>
                </c:pt>
                <c:pt idx="25989">
                  <c:v>82.325000000000003</c:v>
                </c:pt>
                <c:pt idx="25990">
                  <c:v>82.287999999999997</c:v>
                </c:pt>
                <c:pt idx="25991">
                  <c:v>82.251000000000005</c:v>
                </c:pt>
                <c:pt idx="25992">
                  <c:v>82.251000000000005</c:v>
                </c:pt>
                <c:pt idx="25993">
                  <c:v>82.201999999999998</c:v>
                </c:pt>
                <c:pt idx="25994">
                  <c:v>82.19</c:v>
                </c:pt>
                <c:pt idx="25995">
                  <c:v>82.153999999999996</c:v>
                </c:pt>
                <c:pt idx="25996">
                  <c:v>82.165999999999997</c:v>
                </c:pt>
                <c:pt idx="25997">
                  <c:v>82.165999999999997</c:v>
                </c:pt>
                <c:pt idx="25998">
                  <c:v>82.177999999999997</c:v>
                </c:pt>
                <c:pt idx="25999">
                  <c:v>82.177999999999997</c:v>
                </c:pt>
                <c:pt idx="26000">
                  <c:v>82.201999999999998</c:v>
                </c:pt>
                <c:pt idx="26001">
                  <c:v>82.201999999999998</c:v>
                </c:pt>
                <c:pt idx="26002">
                  <c:v>82.201999999999998</c:v>
                </c:pt>
                <c:pt idx="26003">
                  <c:v>82.165999999999997</c:v>
                </c:pt>
                <c:pt idx="26004">
                  <c:v>82.215000000000003</c:v>
                </c:pt>
                <c:pt idx="26005">
                  <c:v>82.19</c:v>
                </c:pt>
                <c:pt idx="26006">
                  <c:v>82.19</c:v>
                </c:pt>
                <c:pt idx="26007">
                  <c:v>82.165999999999997</c:v>
                </c:pt>
                <c:pt idx="26008">
                  <c:v>82.141000000000005</c:v>
                </c:pt>
                <c:pt idx="26009">
                  <c:v>82.129000000000005</c:v>
                </c:pt>
                <c:pt idx="26010">
                  <c:v>82.105000000000004</c:v>
                </c:pt>
                <c:pt idx="26011">
                  <c:v>82.093000000000004</c:v>
                </c:pt>
                <c:pt idx="26012">
                  <c:v>82.08</c:v>
                </c:pt>
                <c:pt idx="26013">
                  <c:v>82.093000000000004</c:v>
                </c:pt>
                <c:pt idx="26014">
                  <c:v>82.067999999999998</c:v>
                </c:pt>
                <c:pt idx="26015">
                  <c:v>82.08</c:v>
                </c:pt>
                <c:pt idx="26016">
                  <c:v>82.055999999999997</c:v>
                </c:pt>
                <c:pt idx="26017">
                  <c:v>82.093000000000004</c:v>
                </c:pt>
                <c:pt idx="26018">
                  <c:v>82.105000000000004</c:v>
                </c:pt>
                <c:pt idx="26019">
                  <c:v>82.105000000000004</c:v>
                </c:pt>
                <c:pt idx="26020">
                  <c:v>82.093000000000004</c:v>
                </c:pt>
                <c:pt idx="26021">
                  <c:v>82.08</c:v>
                </c:pt>
                <c:pt idx="26022">
                  <c:v>82.105000000000004</c:v>
                </c:pt>
                <c:pt idx="26023">
                  <c:v>82.08</c:v>
                </c:pt>
                <c:pt idx="26024">
                  <c:v>82.153999999999996</c:v>
                </c:pt>
                <c:pt idx="26025">
                  <c:v>82.117000000000004</c:v>
                </c:pt>
                <c:pt idx="26026">
                  <c:v>82.117000000000004</c:v>
                </c:pt>
                <c:pt idx="26027">
                  <c:v>82.141000000000005</c:v>
                </c:pt>
                <c:pt idx="26028">
                  <c:v>82.165999999999997</c:v>
                </c:pt>
                <c:pt idx="26029">
                  <c:v>82.201999999999998</c:v>
                </c:pt>
                <c:pt idx="26030">
                  <c:v>82.201999999999998</c:v>
                </c:pt>
                <c:pt idx="26031">
                  <c:v>82.239000000000004</c:v>
                </c:pt>
                <c:pt idx="26032">
                  <c:v>82.251000000000005</c:v>
                </c:pt>
                <c:pt idx="26033">
                  <c:v>82.263999999999996</c:v>
                </c:pt>
                <c:pt idx="26034">
                  <c:v>82.3</c:v>
                </c:pt>
                <c:pt idx="26035">
                  <c:v>82.361000000000004</c:v>
                </c:pt>
                <c:pt idx="26036">
                  <c:v>82.373000000000005</c:v>
                </c:pt>
                <c:pt idx="26037">
                  <c:v>82.385999999999996</c:v>
                </c:pt>
                <c:pt idx="26038">
                  <c:v>82.361000000000004</c:v>
                </c:pt>
                <c:pt idx="26039">
                  <c:v>82.385999999999996</c:v>
                </c:pt>
                <c:pt idx="26040">
                  <c:v>82.421999999999997</c:v>
                </c:pt>
                <c:pt idx="26041">
                  <c:v>82.385999999999996</c:v>
                </c:pt>
                <c:pt idx="26042">
                  <c:v>82.373000000000005</c:v>
                </c:pt>
                <c:pt idx="26043">
                  <c:v>82.385999999999996</c:v>
                </c:pt>
                <c:pt idx="26044">
                  <c:v>82.397999999999996</c:v>
                </c:pt>
                <c:pt idx="26045">
                  <c:v>82.373000000000005</c:v>
                </c:pt>
                <c:pt idx="26046">
                  <c:v>82.41</c:v>
                </c:pt>
                <c:pt idx="26047">
                  <c:v>82.41</c:v>
                </c:pt>
                <c:pt idx="26048">
                  <c:v>82.421999999999997</c:v>
                </c:pt>
                <c:pt idx="26049">
                  <c:v>82.421999999999997</c:v>
                </c:pt>
                <c:pt idx="26050">
                  <c:v>82.447000000000003</c:v>
                </c:pt>
                <c:pt idx="26051">
                  <c:v>82.483000000000004</c:v>
                </c:pt>
                <c:pt idx="26052">
                  <c:v>82.507999999999996</c:v>
                </c:pt>
                <c:pt idx="26053">
                  <c:v>82.543999999999997</c:v>
                </c:pt>
                <c:pt idx="26054">
                  <c:v>82.543999999999997</c:v>
                </c:pt>
                <c:pt idx="26055">
                  <c:v>82.543999999999997</c:v>
                </c:pt>
                <c:pt idx="26056">
                  <c:v>82.569000000000003</c:v>
                </c:pt>
                <c:pt idx="26057">
                  <c:v>82.581000000000003</c:v>
                </c:pt>
                <c:pt idx="26058">
                  <c:v>82.569000000000003</c:v>
                </c:pt>
                <c:pt idx="26059">
                  <c:v>82.605000000000004</c:v>
                </c:pt>
                <c:pt idx="26060">
                  <c:v>82.593000000000004</c:v>
                </c:pt>
                <c:pt idx="26061">
                  <c:v>82.569000000000003</c:v>
                </c:pt>
                <c:pt idx="26062">
                  <c:v>82.593000000000004</c:v>
                </c:pt>
                <c:pt idx="26063">
                  <c:v>82.593000000000004</c:v>
                </c:pt>
                <c:pt idx="26064">
                  <c:v>82.569000000000003</c:v>
                </c:pt>
                <c:pt idx="26065">
                  <c:v>82.557000000000002</c:v>
                </c:pt>
                <c:pt idx="26066">
                  <c:v>82.593000000000004</c:v>
                </c:pt>
                <c:pt idx="26067">
                  <c:v>82.617999999999995</c:v>
                </c:pt>
                <c:pt idx="26068">
                  <c:v>82.63</c:v>
                </c:pt>
                <c:pt idx="26069">
                  <c:v>82.63</c:v>
                </c:pt>
                <c:pt idx="26070">
                  <c:v>82.617999999999995</c:v>
                </c:pt>
                <c:pt idx="26071">
                  <c:v>82.653999999999996</c:v>
                </c:pt>
                <c:pt idx="26072">
                  <c:v>82.63</c:v>
                </c:pt>
                <c:pt idx="26073">
                  <c:v>82.63</c:v>
                </c:pt>
                <c:pt idx="26074">
                  <c:v>82.605000000000004</c:v>
                </c:pt>
                <c:pt idx="26075">
                  <c:v>82.593000000000004</c:v>
                </c:pt>
                <c:pt idx="26076">
                  <c:v>82.569000000000003</c:v>
                </c:pt>
                <c:pt idx="26077">
                  <c:v>82.52</c:v>
                </c:pt>
                <c:pt idx="26078">
                  <c:v>82.557000000000002</c:v>
                </c:pt>
                <c:pt idx="26079">
                  <c:v>82.507999999999996</c:v>
                </c:pt>
                <c:pt idx="26080">
                  <c:v>82.495000000000005</c:v>
                </c:pt>
                <c:pt idx="26081">
                  <c:v>82.483000000000004</c:v>
                </c:pt>
                <c:pt idx="26082">
                  <c:v>82.471000000000004</c:v>
                </c:pt>
                <c:pt idx="26083">
                  <c:v>82.447000000000003</c:v>
                </c:pt>
                <c:pt idx="26084">
                  <c:v>82.447000000000003</c:v>
                </c:pt>
                <c:pt idx="26085">
                  <c:v>82.447000000000003</c:v>
                </c:pt>
                <c:pt idx="26086">
                  <c:v>82.459000000000003</c:v>
                </c:pt>
                <c:pt idx="26087">
                  <c:v>82.483000000000004</c:v>
                </c:pt>
                <c:pt idx="26088">
                  <c:v>82.459000000000003</c:v>
                </c:pt>
                <c:pt idx="26089">
                  <c:v>82.433999999999997</c:v>
                </c:pt>
                <c:pt idx="26090">
                  <c:v>82.41</c:v>
                </c:pt>
                <c:pt idx="26091">
                  <c:v>82.397999999999996</c:v>
                </c:pt>
                <c:pt idx="26092">
                  <c:v>82.397999999999996</c:v>
                </c:pt>
                <c:pt idx="26093">
                  <c:v>82.373000000000005</c:v>
                </c:pt>
                <c:pt idx="26094">
                  <c:v>82.349000000000004</c:v>
                </c:pt>
                <c:pt idx="26095">
                  <c:v>82.349000000000004</c:v>
                </c:pt>
                <c:pt idx="26096">
                  <c:v>82.325000000000003</c:v>
                </c:pt>
                <c:pt idx="26097">
                  <c:v>82.3</c:v>
                </c:pt>
                <c:pt idx="26098">
                  <c:v>82.275999999999996</c:v>
                </c:pt>
                <c:pt idx="26099">
                  <c:v>82.287999999999997</c:v>
                </c:pt>
                <c:pt idx="26100">
                  <c:v>82.263999999999996</c:v>
                </c:pt>
                <c:pt idx="26101">
                  <c:v>82.275999999999996</c:v>
                </c:pt>
                <c:pt idx="26102">
                  <c:v>82.275999999999996</c:v>
                </c:pt>
                <c:pt idx="26103">
                  <c:v>82.263999999999996</c:v>
                </c:pt>
                <c:pt idx="26104">
                  <c:v>82.287999999999997</c:v>
                </c:pt>
                <c:pt idx="26105">
                  <c:v>82.275999999999996</c:v>
                </c:pt>
                <c:pt idx="26106">
                  <c:v>82.251000000000005</c:v>
                </c:pt>
                <c:pt idx="26107">
                  <c:v>82.239000000000004</c:v>
                </c:pt>
                <c:pt idx="26108">
                  <c:v>82.251000000000005</c:v>
                </c:pt>
                <c:pt idx="26109">
                  <c:v>82.215000000000003</c:v>
                </c:pt>
                <c:pt idx="26110">
                  <c:v>82.177999999999997</c:v>
                </c:pt>
                <c:pt idx="26111">
                  <c:v>82.239000000000004</c:v>
                </c:pt>
                <c:pt idx="26112">
                  <c:v>82.19</c:v>
                </c:pt>
                <c:pt idx="26113">
                  <c:v>82.201999999999998</c:v>
                </c:pt>
                <c:pt idx="26114">
                  <c:v>82.177999999999997</c:v>
                </c:pt>
                <c:pt idx="26115">
                  <c:v>82.177999999999997</c:v>
                </c:pt>
                <c:pt idx="26116">
                  <c:v>82.19</c:v>
                </c:pt>
                <c:pt idx="26117">
                  <c:v>82.177999999999997</c:v>
                </c:pt>
                <c:pt idx="26118">
                  <c:v>82.153999999999996</c:v>
                </c:pt>
                <c:pt idx="26119">
                  <c:v>82.227000000000004</c:v>
                </c:pt>
                <c:pt idx="26120">
                  <c:v>82.227000000000004</c:v>
                </c:pt>
                <c:pt idx="26121">
                  <c:v>82.215000000000003</c:v>
                </c:pt>
                <c:pt idx="26122">
                  <c:v>82.251000000000005</c:v>
                </c:pt>
                <c:pt idx="26123">
                  <c:v>82.239000000000004</c:v>
                </c:pt>
                <c:pt idx="26124">
                  <c:v>82.251000000000005</c:v>
                </c:pt>
                <c:pt idx="26125">
                  <c:v>82.251000000000005</c:v>
                </c:pt>
                <c:pt idx="26126">
                  <c:v>82.263999999999996</c:v>
                </c:pt>
                <c:pt idx="26127">
                  <c:v>82.275999999999996</c:v>
                </c:pt>
                <c:pt idx="26128">
                  <c:v>82.275999999999996</c:v>
                </c:pt>
                <c:pt idx="26129">
                  <c:v>82.263999999999996</c:v>
                </c:pt>
                <c:pt idx="26130">
                  <c:v>82.275999999999996</c:v>
                </c:pt>
                <c:pt idx="26131">
                  <c:v>82.3</c:v>
                </c:pt>
                <c:pt idx="26132">
                  <c:v>82.311999999999998</c:v>
                </c:pt>
                <c:pt idx="26133">
                  <c:v>82.361000000000004</c:v>
                </c:pt>
                <c:pt idx="26134">
                  <c:v>82.349000000000004</c:v>
                </c:pt>
                <c:pt idx="26135">
                  <c:v>82.41</c:v>
                </c:pt>
                <c:pt idx="26136">
                  <c:v>82.385999999999996</c:v>
                </c:pt>
                <c:pt idx="26137">
                  <c:v>82.421999999999997</c:v>
                </c:pt>
                <c:pt idx="26138">
                  <c:v>82.447000000000003</c:v>
                </c:pt>
                <c:pt idx="26139">
                  <c:v>82.459000000000003</c:v>
                </c:pt>
                <c:pt idx="26140">
                  <c:v>82.471000000000004</c:v>
                </c:pt>
                <c:pt idx="26141">
                  <c:v>82.471000000000004</c:v>
                </c:pt>
                <c:pt idx="26142">
                  <c:v>82.495000000000005</c:v>
                </c:pt>
                <c:pt idx="26143">
                  <c:v>82.495000000000005</c:v>
                </c:pt>
                <c:pt idx="26144">
                  <c:v>82.471000000000004</c:v>
                </c:pt>
                <c:pt idx="26145">
                  <c:v>82.483000000000004</c:v>
                </c:pt>
                <c:pt idx="26146">
                  <c:v>82.52</c:v>
                </c:pt>
                <c:pt idx="26147">
                  <c:v>82.52</c:v>
                </c:pt>
                <c:pt idx="26148">
                  <c:v>82.495000000000005</c:v>
                </c:pt>
                <c:pt idx="26149">
                  <c:v>82.557000000000002</c:v>
                </c:pt>
                <c:pt idx="26150">
                  <c:v>82.557000000000002</c:v>
                </c:pt>
                <c:pt idx="26151">
                  <c:v>82.569000000000003</c:v>
                </c:pt>
                <c:pt idx="26152">
                  <c:v>82.617999999999995</c:v>
                </c:pt>
                <c:pt idx="26153">
                  <c:v>82.605000000000004</c:v>
                </c:pt>
                <c:pt idx="26154">
                  <c:v>82.617999999999995</c:v>
                </c:pt>
                <c:pt idx="26155">
                  <c:v>82.63</c:v>
                </c:pt>
                <c:pt idx="26156">
                  <c:v>82.653999999999996</c:v>
                </c:pt>
                <c:pt idx="26157">
                  <c:v>82.665999999999997</c:v>
                </c:pt>
                <c:pt idx="26158">
                  <c:v>82.653999999999996</c:v>
                </c:pt>
                <c:pt idx="26159">
                  <c:v>82.665999999999997</c:v>
                </c:pt>
                <c:pt idx="26160">
                  <c:v>82.653999999999996</c:v>
                </c:pt>
                <c:pt idx="26161">
                  <c:v>82.653999999999996</c:v>
                </c:pt>
                <c:pt idx="26162">
                  <c:v>82.653999999999996</c:v>
                </c:pt>
                <c:pt idx="26163">
                  <c:v>82.63</c:v>
                </c:pt>
                <c:pt idx="26164">
                  <c:v>82.641999999999996</c:v>
                </c:pt>
                <c:pt idx="26165">
                  <c:v>82.653999999999996</c:v>
                </c:pt>
                <c:pt idx="26166">
                  <c:v>82.605000000000004</c:v>
                </c:pt>
                <c:pt idx="26167">
                  <c:v>82.617999999999995</c:v>
                </c:pt>
                <c:pt idx="26168">
                  <c:v>82.641999999999996</c:v>
                </c:pt>
                <c:pt idx="26169">
                  <c:v>82.641999999999996</c:v>
                </c:pt>
                <c:pt idx="26170">
                  <c:v>82.63</c:v>
                </c:pt>
                <c:pt idx="26171">
                  <c:v>82.653999999999996</c:v>
                </c:pt>
                <c:pt idx="26172">
                  <c:v>82.653999999999996</c:v>
                </c:pt>
                <c:pt idx="26173">
                  <c:v>82.63</c:v>
                </c:pt>
                <c:pt idx="26174">
                  <c:v>82.641999999999996</c:v>
                </c:pt>
                <c:pt idx="26175">
                  <c:v>82.617999999999995</c:v>
                </c:pt>
                <c:pt idx="26176">
                  <c:v>82.593000000000004</c:v>
                </c:pt>
                <c:pt idx="26177">
                  <c:v>82.557000000000002</c:v>
                </c:pt>
                <c:pt idx="26178">
                  <c:v>82.569000000000003</c:v>
                </c:pt>
                <c:pt idx="26179">
                  <c:v>82.557000000000002</c:v>
                </c:pt>
                <c:pt idx="26180">
                  <c:v>82.543999999999997</c:v>
                </c:pt>
                <c:pt idx="26181">
                  <c:v>82.531999999999996</c:v>
                </c:pt>
                <c:pt idx="26182">
                  <c:v>82.495000000000005</c:v>
                </c:pt>
                <c:pt idx="26183">
                  <c:v>82.495000000000005</c:v>
                </c:pt>
                <c:pt idx="26184">
                  <c:v>82.483000000000004</c:v>
                </c:pt>
                <c:pt idx="26185">
                  <c:v>82.495000000000005</c:v>
                </c:pt>
                <c:pt idx="26186">
                  <c:v>82.483000000000004</c:v>
                </c:pt>
                <c:pt idx="26187">
                  <c:v>82.459000000000003</c:v>
                </c:pt>
                <c:pt idx="26188">
                  <c:v>82.495000000000005</c:v>
                </c:pt>
                <c:pt idx="26189">
                  <c:v>82.471000000000004</c:v>
                </c:pt>
                <c:pt idx="26190">
                  <c:v>82.433999999999997</c:v>
                </c:pt>
                <c:pt idx="26191">
                  <c:v>82.447000000000003</c:v>
                </c:pt>
                <c:pt idx="26192">
                  <c:v>82.433999999999997</c:v>
                </c:pt>
                <c:pt idx="26193">
                  <c:v>82.373000000000005</c:v>
                </c:pt>
                <c:pt idx="26194">
                  <c:v>82.41</c:v>
                </c:pt>
                <c:pt idx="26195">
                  <c:v>82.349000000000004</c:v>
                </c:pt>
                <c:pt idx="26196">
                  <c:v>82.337000000000003</c:v>
                </c:pt>
                <c:pt idx="26197">
                  <c:v>82.3</c:v>
                </c:pt>
                <c:pt idx="26198">
                  <c:v>82.275999999999996</c:v>
                </c:pt>
                <c:pt idx="26199">
                  <c:v>82.275999999999996</c:v>
                </c:pt>
                <c:pt idx="26200">
                  <c:v>82.287999999999997</c:v>
                </c:pt>
                <c:pt idx="26201">
                  <c:v>82.275999999999996</c:v>
                </c:pt>
                <c:pt idx="26202">
                  <c:v>82.287999999999997</c:v>
                </c:pt>
                <c:pt idx="26203">
                  <c:v>82.275999999999996</c:v>
                </c:pt>
                <c:pt idx="26204">
                  <c:v>82.311999999999998</c:v>
                </c:pt>
                <c:pt idx="26205">
                  <c:v>82.311999999999998</c:v>
                </c:pt>
                <c:pt idx="26206">
                  <c:v>82.3</c:v>
                </c:pt>
                <c:pt idx="26207">
                  <c:v>82.3</c:v>
                </c:pt>
                <c:pt idx="26208">
                  <c:v>82.275999999999996</c:v>
                </c:pt>
                <c:pt idx="26209">
                  <c:v>82.275999999999996</c:v>
                </c:pt>
                <c:pt idx="26210">
                  <c:v>82.275999999999996</c:v>
                </c:pt>
                <c:pt idx="26211">
                  <c:v>82.251000000000005</c:v>
                </c:pt>
                <c:pt idx="26212">
                  <c:v>82.251000000000005</c:v>
                </c:pt>
                <c:pt idx="26213">
                  <c:v>82.215000000000003</c:v>
                </c:pt>
                <c:pt idx="26214">
                  <c:v>82.251000000000005</c:v>
                </c:pt>
                <c:pt idx="26215">
                  <c:v>82.251000000000005</c:v>
                </c:pt>
                <c:pt idx="26216">
                  <c:v>82.251000000000005</c:v>
                </c:pt>
                <c:pt idx="26217">
                  <c:v>82.251000000000005</c:v>
                </c:pt>
                <c:pt idx="26218">
                  <c:v>82.251000000000005</c:v>
                </c:pt>
                <c:pt idx="26219">
                  <c:v>82.3</c:v>
                </c:pt>
                <c:pt idx="26220">
                  <c:v>82.275999999999996</c:v>
                </c:pt>
                <c:pt idx="26221">
                  <c:v>82.3</c:v>
                </c:pt>
                <c:pt idx="26222">
                  <c:v>82.325000000000003</c:v>
                </c:pt>
                <c:pt idx="26223">
                  <c:v>82.325000000000003</c:v>
                </c:pt>
                <c:pt idx="26224">
                  <c:v>82.311999999999998</c:v>
                </c:pt>
                <c:pt idx="26225">
                  <c:v>82.325000000000003</c:v>
                </c:pt>
                <c:pt idx="26226">
                  <c:v>82.311999999999998</c:v>
                </c:pt>
                <c:pt idx="26227">
                  <c:v>82.325000000000003</c:v>
                </c:pt>
                <c:pt idx="26228">
                  <c:v>82.349000000000004</c:v>
                </c:pt>
                <c:pt idx="26229">
                  <c:v>82.325000000000003</c:v>
                </c:pt>
                <c:pt idx="26230">
                  <c:v>82.3</c:v>
                </c:pt>
                <c:pt idx="26231">
                  <c:v>82.325000000000003</c:v>
                </c:pt>
                <c:pt idx="26232">
                  <c:v>82.311999999999998</c:v>
                </c:pt>
                <c:pt idx="26233">
                  <c:v>82.337000000000003</c:v>
                </c:pt>
                <c:pt idx="26234">
                  <c:v>82.397999999999996</c:v>
                </c:pt>
                <c:pt idx="26235">
                  <c:v>82.373000000000005</c:v>
                </c:pt>
                <c:pt idx="26236">
                  <c:v>82.373000000000005</c:v>
                </c:pt>
                <c:pt idx="26237">
                  <c:v>82.41</c:v>
                </c:pt>
                <c:pt idx="26238">
                  <c:v>82.447000000000003</c:v>
                </c:pt>
                <c:pt idx="26239">
                  <c:v>82.459000000000003</c:v>
                </c:pt>
                <c:pt idx="26240">
                  <c:v>82.447000000000003</c:v>
                </c:pt>
                <c:pt idx="26241">
                  <c:v>82.495000000000005</c:v>
                </c:pt>
                <c:pt idx="26242">
                  <c:v>82.507999999999996</c:v>
                </c:pt>
                <c:pt idx="26243">
                  <c:v>82.507999999999996</c:v>
                </c:pt>
                <c:pt idx="26244">
                  <c:v>82.483000000000004</c:v>
                </c:pt>
                <c:pt idx="26245">
                  <c:v>82.495000000000005</c:v>
                </c:pt>
                <c:pt idx="26246">
                  <c:v>82.507999999999996</c:v>
                </c:pt>
                <c:pt idx="26247">
                  <c:v>82.507999999999996</c:v>
                </c:pt>
                <c:pt idx="26248">
                  <c:v>82.495000000000005</c:v>
                </c:pt>
                <c:pt idx="26249">
                  <c:v>82.495000000000005</c:v>
                </c:pt>
                <c:pt idx="26250">
                  <c:v>82.495000000000005</c:v>
                </c:pt>
                <c:pt idx="26251">
                  <c:v>82.52</c:v>
                </c:pt>
                <c:pt idx="26252">
                  <c:v>82.507999999999996</c:v>
                </c:pt>
                <c:pt idx="26253">
                  <c:v>82.531999999999996</c:v>
                </c:pt>
                <c:pt idx="26254">
                  <c:v>82.581000000000003</c:v>
                </c:pt>
                <c:pt idx="26255">
                  <c:v>82.569000000000003</c:v>
                </c:pt>
                <c:pt idx="26256">
                  <c:v>82.593000000000004</c:v>
                </c:pt>
                <c:pt idx="26257">
                  <c:v>82.63</c:v>
                </c:pt>
                <c:pt idx="26258">
                  <c:v>82.617999999999995</c:v>
                </c:pt>
                <c:pt idx="26259">
                  <c:v>82.593000000000004</c:v>
                </c:pt>
                <c:pt idx="26260">
                  <c:v>82.617999999999995</c:v>
                </c:pt>
                <c:pt idx="26261">
                  <c:v>82.593000000000004</c:v>
                </c:pt>
                <c:pt idx="26262">
                  <c:v>82.581000000000003</c:v>
                </c:pt>
                <c:pt idx="26263">
                  <c:v>82.581000000000003</c:v>
                </c:pt>
                <c:pt idx="26264">
                  <c:v>82.543999999999997</c:v>
                </c:pt>
                <c:pt idx="26265">
                  <c:v>82.543999999999997</c:v>
                </c:pt>
                <c:pt idx="26266">
                  <c:v>82.543999999999997</c:v>
                </c:pt>
                <c:pt idx="26267">
                  <c:v>82.531999999999996</c:v>
                </c:pt>
                <c:pt idx="26268">
                  <c:v>82.531999999999996</c:v>
                </c:pt>
                <c:pt idx="26269">
                  <c:v>82.543999999999997</c:v>
                </c:pt>
                <c:pt idx="26270">
                  <c:v>82.581000000000003</c:v>
                </c:pt>
                <c:pt idx="26271">
                  <c:v>82.557000000000002</c:v>
                </c:pt>
                <c:pt idx="26272">
                  <c:v>82.543999999999997</c:v>
                </c:pt>
                <c:pt idx="26273">
                  <c:v>82.581000000000003</c:v>
                </c:pt>
                <c:pt idx="26274">
                  <c:v>82.557000000000002</c:v>
                </c:pt>
                <c:pt idx="26275">
                  <c:v>82.557000000000002</c:v>
                </c:pt>
                <c:pt idx="26276">
                  <c:v>82.543999999999997</c:v>
                </c:pt>
                <c:pt idx="26277">
                  <c:v>82.495000000000005</c:v>
                </c:pt>
                <c:pt idx="26278">
                  <c:v>82.495000000000005</c:v>
                </c:pt>
                <c:pt idx="26279">
                  <c:v>82.483000000000004</c:v>
                </c:pt>
                <c:pt idx="26280">
                  <c:v>82.471000000000004</c:v>
                </c:pt>
                <c:pt idx="26281">
                  <c:v>82.459000000000003</c:v>
                </c:pt>
                <c:pt idx="26282">
                  <c:v>82.41</c:v>
                </c:pt>
                <c:pt idx="26283">
                  <c:v>82.385999999999996</c:v>
                </c:pt>
                <c:pt idx="26284">
                  <c:v>82.385999999999996</c:v>
                </c:pt>
                <c:pt idx="26285">
                  <c:v>82.41</c:v>
                </c:pt>
                <c:pt idx="26286">
                  <c:v>82.385999999999996</c:v>
                </c:pt>
                <c:pt idx="26287">
                  <c:v>82.373000000000005</c:v>
                </c:pt>
                <c:pt idx="26288">
                  <c:v>82.385999999999996</c:v>
                </c:pt>
                <c:pt idx="26289">
                  <c:v>82.385999999999996</c:v>
                </c:pt>
                <c:pt idx="26290">
                  <c:v>82.397999999999996</c:v>
                </c:pt>
                <c:pt idx="26291">
                  <c:v>82.385999999999996</c:v>
                </c:pt>
                <c:pt idx="26292">
                  <c:v>82.361000000000004</c:v>
                </c:pt>
                <c:pt idx="26293">
                  <c:v>82.41</c:v>
                </c:pt>
                <c:pt idx="26294">
                  <c:v>82.349000000000004</c:v>
                </c:pt>
                <c:pt idx="26295">
                  <c:v>82.337000000000003</c:v>
                </c:pt>
                <c:pt idx="26296">
                  <c:v>82.287999999999997</c:v>
                </c:pt>
                <c:pt idx="26297">
                  <c:v>82.287999999999997</c:v>
                </c:pt>
                <c:pt idx="26298">
                  <c:v>82.3</c:v>
                </c:pt>
                <c:pt idx="26299">
                  <c:v>82.227000000000004</c:v>
                </c:pt>
                <c:pt idx="26300">
                  <c:v>82.239000000000004</c:v>
                </c:pt>
                <c:pt idx="26301">
                  <c:v>82.251000000000005</c:v>
                </c:pt>
                <c:pt idx="26302">
                  <c:v>82.251000000000005</c:v>
                </c:pt>
                <c:pt idx="26303">
                  <c:v>82.239000000000004</c:v>
                </c:pt>
                <c:pt idx="26304">
                  <c:v>82.263999999999996</c:v>
                </c:pt>
                <c:pt idx="26305">
                  <c:v>82.287999999999997</c:v>
                </c:pt>
                <c:pt idx="26306">
                  <c:v>82.275999999999996</c:v>
                </c:pt>
                <c:pt idx="26307">
                  <c:v>82.3</c:v>
                </c:pt>
                <c:pt idx="26308">
                  <c:v>82.263999999999996</c:v>
                </c:pt>
                <c:pt idx="26309">
                  <c:v>82.251000000000005</c:v>
                </c:pt>
                <c:pt idx="26310">
                  <c:v>82.275999999999996</c:v>
                </c:pt>
                <c:pt idx="26311">
                  <c:v>82.239000000000004</c:v>
                </c:pt>
                <c:pt idx="26312">
                  <c:v>82.263999999999996</c:v>
                </c:pt>
                <c:pt idx="26313">
                  <c:v>82.215000000000003</c:v>
                </c:pt>
                <c:pt idx="26314">
                  <c:v>82.19</c:v>
                </c:pt>
                <c:pt idx="26315">
                  <c:v>82.177999999999997</c:v>
                </c:pt>
                <c:pt idx="26316">
                  <c:v>82.165999999999997</c:v>
                </c:pt>
                <c:pt idx="26317">
                  <c:v>82.153999999999996</c:v>
                </c:pt>
                <c:pt idx="26318">
                  <c:v>82.19</c:v>
                </c:pt>
                <c:pt idx="26319">
                  <c:v>82.201999999999998</c:v>
                </c:pt>
                <c:pt idx="26320">
                  <c:v>82.215000000000003</c:v>
                </c:pt>
                <c:pt idx="26321">
                  <c:v>82.201999999999998</c:v>
                </c:pt>
                <c:pt idx="26322">
                  <c:v>82.215000000000003</c:v>
                </c:pt>
                <c:pt idx="26323">
                  <c:v>82.263999999999996</c:v>
                </c:pt>
                <c:pt idx="26324">
                  <c:v>82.275999999999996</c:v>
                </c:pt>
                <c:pt idx="26325">
                  <c:v>82.251000000000005</c:v>
                </c:pt>
                <c:pt idx="26326">
                  <c:v>82.239000000000004</c:v>
                </c:pt>
                <c:pt idx="26327">
                  <c:v>82.251000000000005</c:v>
                </c:pt>
                <c:pt idx="26328">
                  <c:v>82.227000000000004</c:v>
                </c:pt>
                <c:pt idx="26329">
                  <c:v>82.227000000000004</c:v>
                </c:pt>
                <c:pt idx="26330">
                  <c:v>82.227000000000004</c:v>
                </c:pt>
                <c:pt idx="26331">
                  <c:v>82.239000000000004</c:v>
                </c:pt>
                <c:pt idx="26332">
                  <c:v>82.215000000000003</c:v>
                </c:pt>
                <c:pt idx="26333">
                  <c:v>82.201999999999998</c:v>
                </c:pt>
                <c:pt idx="26334">
                  <c:v>82.239000000000004</c:v>
                </c:pt>
                <c:pt idx="26335">
                  <c:v>82.251000000000005</c:v>
                </c:pt>
                <c:pt idx="26336">
                  <c:v>82.311999999999998</c:v>
                </c:pt>
                <c:pt idx="26337">
                  <c:v>82.263999999999996</c:v>
                </c:pt>
                <c:pt idx="26338">
                  <c:v>82.3</c:v>
                </c:pt>
                <c:pt idx="26339">
                  <c:v>82.3</c:v>
                </c:pt>
                <c:pt idx="26340">
                  <c:v>82.337000000000003</c:v>
                </c:pt>
                <c:pt idx="26341">
                  <c:v>82.361000000000004</c:v>
                </c:pt>
                <c:pt idx="26342">
                  <c:v>82.325000000000003</c:v>
                </c:pt>
                <c:pt idx="26343">
                  <c:v>82.311999999999998</c:v>
                </c:pt>
                <c:pt idx="26344">
                  <c:v>82.325000000000003</c:v>
                </c:pt>
                <c:pt idx="26345">
                  <c:v>82.349000000000004</c:v>
                </c:pt>
                <c:pt idx="26346">
                  <c:v>82.325000000000003</c:v>
                </c:pt>
                <c:pt idx="26347">
                  <c:v>82.325000000000003</c:v>
                </c:pt>
                <c:pt idx="26348">
                  <c:v>82.311999999999998</c:v>
                </c:pt>
                <c:pt idx="26349">
                  <c:v>82.275999999999996</c:v>
                </c:pt>
                <c:pt idx="26350">
                  <c:v>82.3</c:v>
                </c:pt>
                <c:pt idx="26351">
                  <c:v>82.311999999999998</c:v>
                </c:pt>
                <c:pt idx="26352">
                  <c:v>82.337000000000003</c:v>
                </c:pt>
                <c:pt idx="26353">
                  <c:v>82.385999999999996</c:v>
                </c:pt>
                <c:pt idx="26354">
                  <c:v>82.361000000000004</c:v>
                </c:pt>
                <c:pt idx="26355">
                  <c:v>82.373000000000005</c:v>
                </c:pt>
                <c:pt idx="26356">
                  <c:v>82.397999999999996</c:v>
                </c:pt>
                <c:pt idx="26357">
                  <c:v>82.433999999999997</c:v>
                </c:pt>
                <c:pt idx="26358">
                  <c:v>82.41</c:v>
                </c:pt>
                <c:pt idx="26359">
                  <c:v>82.447000000000003</c:v>
                </c:pt>
                <c:pt idx="26360">
                  <c:v>82.421999999999997</c:v>
                </c:pt>
                <c:pt idx="26361">
                  <c:v>82.459000000000003</c:v>
                </c:pt>
                <c:pt idx="26362">
                  <c:v>82.447000000000003</c:v>
                </c:pt>
                <c:pt idx="26363">
                  <c:v>82.433999999999997</c:v>
                </c:pt>
                <c:pt idx="26364">
                  <c:v>82.447000000000003</c:v>
                </c:pt>
                <c:pt idx="26365">
                  <c:v>82.421999999999997</c:v>
                </c:pt>
                <c:pt idx="26366">
                  <c:v>82.397999999999996</c:v>
                </c:pt>
                <c:pt idx="26367">
                  <c:v>82.433999999999997</c:v>
                </c:pt>
                <c:pt idx="26368">
                  <c:v>82.421999999999997</c:v>
                </c:pt>
                <c:pt idx="26369">
                  <c:v>82.459000000000003</c:v>
                </c:pt>
                <c:pt idx="26370">
                  <c:v>82.447000000000003</c:v>
                </c:pt>
                <c:pt idx="26371">
                  <c:v>82.459000000000003</c:v>
                </c:pt>
                <c:pt idx="26372">
                  <c:v>82.433999999999997</c:v>
                </c:pt>
                <c:pt idx="26373">
                  <c:v>82.471000000000004</c:v>
                </c:pt>
                <c:pt idx="26374">
                  <c:v>82.459000000000003</c:v>
                </c:pt>
                <c:pt idx="26375">
                  <c:v>82.471000000000004</c:v>
                </c:pt>
                <c:pt idx="26376">
                  <c:v>82.447000000000003</c:v>
                </c:pt>
                <c:pt idx="26377">
                  <c:v>82.421999999999997</c:v>
                </c:pt>
                <c:pt idx="26378">
                  <c:v>82.421999999999997</c:v>
                </c:pt>
                <c:pt idx="26379">
                  <c:v>82.349000000000004</c:v>
                </c:pt>
                <c:pt idx="26380">
                  <c:v>82.337000000000003</c:v>
                </c:pt>
                <c:pt idx="26381">
                  <c:v>82.251000000000005</c:v>
                </c:pt>
                <c:pt idx="26382">
                  <c:v>82.263999999999996</c:v>
                </c:pt>
                <c:pt idx="26383">
                  <c:v>82.215000000000003</c:v>
                </c:pt>
                <c:pt idx="26384">
                  <c:v>82.19</c:v>
                </c:pt>
                <c:pt idx="26385">
                  <c:v>82.19</c:v>
                </c:pt>
                <c:pt idx="26386">
                  <c:v>82.153999999999996</c:v>
                </c:pt>
                <c:pt idx="26387">
                  <c:v>82.105000000000004</c:v>
                </c:pt>
                <c:pt idx="26388">
                  <c:v>82.141000000000005</c:v>
                </c:pt>
                <c:pt idx="26389">
                  <c:v>82.105000000000004</c:v>
                </c:pt>
                <c:pt idx="26390">
                  <c:v>82.105000000000004</c:v>
                </c:pt>
                <c:pt idx="26391">
                  <c:v>82.08</c:v>
                </c:pt>
                <c:pt idx="26392">
                  <c:v>82.055999999999997</c:v>
                </c:pt>
                <c:pt idx="26393">
                  <c:v>82.043999999999997</c:v>
                </c:pt>
                <c:pt idx="26394">
                  <c:v>82.019000000000005</c:v>
                </c:pt>
                <c:pt idx="26395">
                  <c:v>81.971000000000004</c:v>
                </c:pt>
                <c:pt idx="26396">
                  <c:v>81.945999999999998</c:v>
                </c:pt>
                <c:pt idx="26397">
                  <c:v>81.91</c:v>
                </c:pt>
                <c:pt idx="26398">
                  <c:v>81.897000000000006</c:v>
                </c:pt>
                <c:pt idx="26399">
                  <c:v>81.847999999999999</c:v>
                </c:pt>
                <c:pt idx="26400">
                  <c:v>81.847999999999999</c:v>
                </c:pt>
                <c:pt idx="26401">
                  <c:v>81.811999999999998</c:v>
                </c:pt>
                <c:pt idx="26402">
                  <c:v>81.811999999999998</c:v>
                </c:pt>
                <c:pt idx="26403">
                  <c:v>81.8</c:v>
                </c:pt>
                <c:pt idx="26404">
                  <c:v>81.787000000000006</c:v>
                </c:pt>
                <c:pt idx="26405">
                  <c:v>81.8</c:v>
                </c:pt>
                <c:pt idx="26406">
                  <c:v>81.823999999999998</c:v>
                </c:pt>
                <c:pt idx="26407">
                  <c:v>81.835999999999999</c:v>
                </c:pt>
                <c:pt idx="26408">
                  <c:v>81.835999999999999</c:v>
                </c:pt>
                <c:pt idx="26409">
                  <c:v>81.811999999999998</c:v>
                </c:pt>
                <c:pt idx="26410">
                  <c:v>81.8</c:v>
                </c:pt>
                <c:pt idx="26411">
                  <c:v>81.775000000000006</c:v>
                </c:pt>
                <c:pt idx="26412">
                  <c:v>81.763000000000005</c:v>
                </c:pt>
                <c:pt idx="26413">
                  <c:v>81.739000000000004</c:v>
                </c:pt>
                <c:pt idx="26414">
                  <c:v>81.713999999999999</c:v>
                </c:pt>
                <c:pt idx="26415">
                  <c:v>81.713999999999999</c:v>
                </c:pt>
                <c:pt idx="26416">
                  <c:v>81.701999999999998</c:v>
                </c:pt>
                <c:pt idx="26417">
                  <c:v>81.69</c:v>
                </c:pt>
                <c:pt idx="26418">
                  <c:v>81.69</c:v>
                </c:pt>
                <c:pt idx="26419">
                  <c:v>81.701999999999998</c:v>
                </c:pt>
                <c:pt idx="26420">
                  <c:v>81.739000000000004</c:v>
                </c:pt>
                <c:pt idx="26421">
                  <c:v>81.739000000000004</c:v>
                </c:pt>
                <c:pt idx="26422">
                  <c:v>81.775000000000006</c:v>
                </c:pt>
                <c:pt idx="26423">
                  <c:v>81.8</c:v>
                </c:pt>
                <c:pt idx="26424">
                  <c:v>81.823999999999998</c:v>
                </c:pt>
                <c:pt idx="26425">
                  <c:v>81.885000000000005</c:v>
                </c:pt>
                <c:pt idx="26426">
                  <c:v>81.861000000000004</c:v>
                </c:pt>
                <c:pt idx="26427">
                  <c:v>81.897000000000006</c:v>
                </c:pt>
                <c:pt idx="26428">
                  <c:v>81.945999999999998</c:v>
                </c:pt>
                <c:pt idx="26429">
                  <c:v>81.971000000000004</c:v>
                </c:pt>
                <c:pt idx="26430">
                  <c:v>81.983000000000004</c:v>
                </c:pt>
                <c:pt idx="26431">
                  <c:v>81.995000000000005</c:v>
                </c:pt>
                <c:pt idx="26432">
                  <c:v>82.019000000000005</c:v>
                </c:pt>
                <c:pt idx="26433">
                  <c:v>82.055999999999997</c:v>
                </c:pt>
                <c:pt idx="26434">
                  <c:v>82.067999999999998</c:v>
                </c:pt>
                <c:pt idx="26435">
                  <c:v>82.055999999999997</c:v>
                </c:pt>
                <c:pt idx="26436">
                  <c:v>82.141000000000005</c:v>
                </c:pt>
                <c:pt idx="26437">
                  <c:v>82.153999999999996</c:v>
                </c:pt>
                <c:pt idx="26438">
                  <c:v>82.153999999999996</c:v>
                </c:pt>
                <c:pt idx="26439">
                  <c:v>82.227000000000004</c:v>
                </c:pt>
                <c:pt idx="26440">
                  <c:v>82.251000000000005</c:v>
                </c:pt>
                <c:pt idx="26441">
                  <c:v>82.239000000000004</c:v>
                </c:pt>
                <c:pt idx="26442">
                  <c:v>82.275999999999996</c:v>
                </c:pt>
                <c:pt idx="26443">
                  <c:v>82.311999999999998</c:v>
                </c:pt>
                <c:pt idx="26444">
                  <c:v>82.337000000000003</c:v>
                </c:pt>
                <c:pt idx="26445">
                  <c:v>82.337000000000003</c:v>
                </c:pt>
                <c:pt idx="26446">
                  <c:v>82.325000000000003</c:v>
                </c:pt>
                <c:pt idx="26447">
                  <c:v>82.337000000000003</c:v>
                </c:pt>
                <c:pt idx="26448">
                  <c:v>82.349000000000004</c:v>
                </c:pt>
                <c:pt idx="26449">
                  <c:v>82.349000000000004</c:v>
                </c:pt>
                <c:pt idx="26450">
                  <c:v>82.373000000000005</c:v>
                </c:pt>
                <c:pt idx="26451">
                  <c:v>82.373000000000005</c:v>
                </c:pt>
                <c:pt idx="26452">
                  <c:v>82.41</c:v>
                </c:pt>
                <c:pt idx="26453">
                  <c:v>82.433999999999997</c:v>
                </c:pt>
                <c:pt idx="26454">
                  <c:v>82.447000000000003</c:v>
                </c:pt>
                <c:pt idx="26455">
                  <c:v>82.52</c:v>
                </c:pt>
                <c:pt idx="26456">
                  <c:v>82.507999999999996</c:v>
                </c:pt>
                <c:pt idx="26457">
                  <c:v>82.52</c:v>
                </c:pt>
                <c:pt idx="26458">
                  <c:v>82.543999999999997</c:v>
                </c:pt>
                <c:pt idx="26459">
                  <c:v>82.593000000000004</c:v>
                </c:pt>
                <c:pt idx="26460">
                  <c:v>82.581000000000003</c:v>
                </c:pt>
                <c:pt idx="26461">
                  <c:v>82.593000000000004</c:v>
                </c:pt>
                <c:pt idx="26462">
                  <c:v>82.617999999999995</c:v>
                </c:pt>
                <c:pt idx="26463">
                  <c:v>82.63</c:v>
                </c:pt>
                <c:pt idx="26464">
                  <c:v>82.617999999999995</c:v>
                </c:pt>
                <c:pt idx="26465">
                  <c:v>82.653999999999996</c:v>
                </c:pt>
                <c:pt idx="26466">
                  <c:v>82.641999999999996</c:v>
                </c:pt>
                <c:pt idx="26467">
                  <c:v>82.63</c:v>
                </c:pt>
                <c:pt idx="26468">
                  <c:v>82.653999999999996</c:v>
                </c:pt>
                <c:pt idx="26469">
                  <c:v>82.653999999999996</c:v>
                </c:pt>
                <c:pt idx="26470">
                  <c:v>82.617999999999995</c:v>
                </c:pt>
                <c:pt idx="26471">
                  <c:v>82.641999999999996</c:v>
                </c:pt>
                <c:pt idx="26472">
                  <c:v>82.665999999999997</c:v>
                </c:pt>
                <c:pt idx="26473">
                  <c:v>82.605000000000004</c:v>
                </c:pt>
                <c:pt idx="26474">
                  <c:v>82.605000000000004</c:v>
                </c:pt>
                <c:pt idx="26475">
                  <c:v>82.581000000000003</c:v>
                </c:pt>
                <c:pt idx="26476">
                  <c:v>82.569000000000003</c:v>
                </c:pt>
                <c:pt idx="26477">
                  <c:v>82.52</c:v>
                </c:pt>
                <c:pt idx="26478">
                  <c:v>82.483000000000004</c:v>
                </c:pt>
                <c:pt idx="26479">
                  <c:v>82.471000000000004</c:v>
                </c:pt>
                <c:pt idx="26480">
                  <c:v>82.447000000000003</c:v>
                </c:pt>
                <c:pt idx="26481">
                  <c:v>82.41</c:v>
                </c:pt>
                <c:pt idx="26482">
                  <c:v>82.397999999999996</c:v>
                </c:pt>
                <c:pt idx="26483">
                  <c:v>82.361000000000004</c:v>
                </c:pt>
                <c:pt idx="26484">
                  <c:v>82.325000000000003</c:v>
                </c:pt>
                <c:pt idx="26485">
                  <c:v>82.349000000000004</c:v>
                </c:pt>
                <c:pt idx="26486">
                  <c:v>82.337000000000003</c:v>
                </c:pt>
                <c:pt idx="26487">
                  <c:v>82.325000000000003</c:v>
                </c:pt>
                <c:pt idx="26488">
                  <c:v>82.3</c:v>
                </c:pt>
                <c:pt idx="26489">
                  <c:v>82.287999999999997</c:v>
                </c:pt>
                <c:pt idx="26490">
                  <c:v>82.275999999999996</c:v>
                </c:pt>
                <c:pt idx="26491">
                  <c:v>82.287999999999997</c:v>
                </c:pt>
                <c:pt idx="26492">
                  <c:v>82.251000000000005</c:v>
                </c:pt>
                <c:pt idx="26493">
                  <c:v>82.251000000000005</c:v>
                </c:pt>
                <c:pt idx="26494">
                  <c:v>82.19</c:v>
                </c:pt>
                <c:pt idx="26495">
                  <c:v>82.153999999999996</c:v>
                </c:pt>
                <c:pt idx="26496">
                  <c:v>82.117000000000004</c:v>
                </c:pt>
                <c:pt idx="26497">
                  <c:v>82.129000000000005</c:v>
                </c:pt>
                <c:pt idx="26498">
                  <c:v>82.093000000000004</c:v>
                </c:pt>
                <c:pt idx="26499">
                  <c:v>82.105000000000004</c:v>
                </c:pt>
                <c:pt idx="26500">
                  <c:v>82.08</c:v>
                </c:pt>
                <c:pt idx="26501">
                  <c:v>82.067999999999998</c:v>
                </c:pt>
                <c:pt idx="26502">
                  <c:v>82.093000000000004</c:v>
                </c:pt>
                <c:pt idx="26503">
                  <c:v>82.117000000000004</c:v>
                </c:pt>
                <c:pt idx="26504">
                  <c:v>82.067999999999998</c:v>
                </c:pt>
                <c:pt idx="26505">
                  <c:v>82.105000000000004</c:v>
                </c:pt>
                <c:pt idx="26506">
                  <c:v>82.141000000000005</c:v>
                </c:pt>
                <c:pt idx="26507">
                  <c:v>82.117000000000004</c:v>
                </c:pt>
                <c:pt idx="26508">
                  <c:v>82.093000000000004</c:v>
                </c:pt>
                <c:pt idx="26509">
                  <c:v>82.117000000000004</c:v>
                </c:pt>
                <c:pt idx="26510">
                  <c:v>82.08</c:v>
                </c:pt>
                <c:pt idx="26511">
                  <c:v>82.031999999999996</c:v>
                </c:pt>
                <c:pt idx="26512">
                  <c:v>82.019000000000005</c:v>
                </c:pt>
                <c:pt idx="26513">
                  <c:v>81.995000000000005</c:v>
                </c:pt>
                <c:pt idx="26514">
                  <c:v>81.971000000000004</c:v>
                </c:pt>
                <c:pt idx="26515">
                  <c:v>81.971000000000004</c:v>
                </c:pt>
                <c:pt idx="26516">
                  <c:v>81.945999999999998</c:v>
                </c:pt>
                <c:pt idx="26517">
                  <c:v>81.957999999999998</c:v>
                </c:pt>
                <c:pt idx="26518">
                  <c:v>81.945999999999998</c:v>
                </c:pt>
                <c:pt idx="26519">
                  <c:v>81.945999999999998</c:v>
                </c:pt>
                <c:pt idx="26520">
                  <c:v>81.971000000000004</c:v>
                </c:pt>
                <c:pt idx="26521">
                  <c:v>82.007000000000005</c:v>
                </c:pt>
                <c:pt idx="26522">
                  <c:v>82.08</c:v>
                </c:pt>
                <c:pt idx="26523">
                  <c:v>82.067999999999998</c:v>
                </c:pt>
                <c:pt idx="26524">
                  <c:v>82.117000000000004</c:v>
                </c:pt>
                <c:pt idx="26525">
                  <c:v>82.117000000000004</c:v>
                </c:pt>
                <c:pt idx="26526">
                  <c:v>82.117000000000004</c:v>
                </c:pt>
                <c:pt idx="26527">
                  <c:v>82.141000000000005</c:v>
                </c:pt>
                <c:pt idx="26528">
                  <c:v>82.141000000000005</c:v>
                </c:pt>
                <c:pt idx="26529">
                  <c:v>82.153999999999996</c:v>
                </c:pt>
                <c:pt idx="26530">
                  <c:v>82.129000000000005</c:v>
                </c:pt>
                <c:pt idx="26531">
                  <c:v>82.153999999999996</c:v>
                </c:pt>
                <c:pt idx="26532">
                  <c:v>82.153999999999996</c:v>
                </c:pt>
                <c:pt idx="26533">
                  <c:v>82.153999999999996</c:v>
                </c:pt>
                <c:pt idx="26534">
                  <c:v>82.165999999999997</c:v>
                </c:pt>
                <c:pt idx="26535">
                  <c:v>82.251000000000005</c:v>
                </c:pt>
                <c:pt idx="26536">
                  <c:v>82.251000000000005</c:v>
                </c:pt>
                <c:pt idx="26537">
                  <c:v>82.3</c:v>
                </c:pt>
                <c:pt idx="26538">
                  <c:v>82.311999999999998</c:v>
                </c:pt>
                <c:pt idx="26539">
                  <c:v>82.337000000000003</c:v>
                </c:pt>
                <c:pt idx="26540">
                  <c:v>82.373000000000005</c:v>
                </c:pt>
                <c:pt idx="26541">
                  <c:v>82.397999999999996</c:v>
                </c:pt>
                <c:pt idx="26542">
                  <c:v>82.41</c:v>
                </c:pt>
                <c:pt idx="26543">
                  <c:v>82.421999999999997</c:v>
                </c:pt>
                <c:pt idx="26544">
                  <c:v>82.397999999999996</c:v>
                </c:pt>
                <c:pt idx="26545">
                  <c:v>82.373000000000005</c:v>
                </c:pt>
                <c:pt idx="26546">
                  <c:v>82.385999999999996</c:v>
                </c:pt>
                <c:pt idx="26547">
                  <c:v>82.349000000000004</c:v>
                </c:pt>
                <c:pt idx="26548">
                  <c:v>82.337000000000003</c:v>
                </c:pt>
                <c:pt idx="26549">
                  <c:v>82.311999999999998</c:v>
                </c:pt>
                <c:pt idx="26550">
                  <c:v>82.349000000000004</c:v>
                </c:pt>
                <c:pt idx="26551">
                  <c:v>82.311999999999998</c:v>
                </c:pt>
                <c:pt idx="26552">
                  <c:v>82.349000000000004</c:v>
                </c:pt>
                <c:pt idx="26553">
                  <c:v>82.397999999999996</c:v>
                </c:pt>
                <c:pt idx="26554">
                  <c:v>82.421999999999997</c:v>
                </c:pt>
                <c:pt idx="26555">
                  <c:v>82.459000000000003</c:v>
                </c:pt>
                <c:pt idx="26556">
                  <c:v>82.531999999999996</c:v>
                </c:pt>
                <c:pt idx="26557">
                  <c:v>82.557000000000002</c:v>
                </c:pt>
                <c:pt idx="26558">
                  <c:v>82.581000000000003</c:v>
                </c:pt>
                <c:pt idx="26559">
                  <c:v>82.617999999999995</c:v>
                </c:pt>
                <c:pt idx="26560">
                  <c:v>82.593000000000004</c:v>
                </c:pt>
                <c:pt idx="26561">
                  <c:v>82.593000000000004</c:v>
                </c:pt>
                <c:pt idx="26562">
                  <c:v>82.605000000000004</c:v>
                </c:pt>
                <c:pt idx="26563">
                  <c:v>82.557000000000002</c:v>
                </c:pt>
                <c:pt idx="26564">
                  <c:v>82.531999999999996</c:v>
                </c:pt>
                <c:pt idx="26565">
                  <c:v>82.495000000000005</c:v>
                </c:pt>
                <c:pt idx="26566">
                  <c:v>82.483000000000004</c:v>
                </c:pt>
                <c:pt idx="26567">
                  <c:v>82.471000000000004</c:v>
                </c:pt>
                <c:pt idx="26568">
                  <c:v>82.421999999999997</c:v>
                </c:pt>
                <c:pt idx="26569">
                  <c:v>82.459000000000003</c:v>
                </c:pt>
                <c:pt idx="26570">
                  <c:v>82.459000000000003</c:v>
                </c:pt>
                <c:pt idx="26571">
                  <c:v>82.495000000000005</c:v>
                </c:pt>
                <c:pt idx="26572">
                  <c:v>82.507999999999996</c:v>
                </c:pt>
                <c:pt idx="26573">
                  <c:v>82.52</c:v>
                </c:pt>
                <c:pt idx="26574">
                  <c:v>82.531999999999996</c:v>
                </c:pt>
                <c:pt idx="26575">
                  <c:v>82.543999999999997</c:v>
                </c:pt>
                <c:pt idx="26576">
                  <c:v>82.569000000000003</c:v>
                </c:pt>
                <c:pt idx="26577">
                  <c:v>82.569000000000003</c:v>
                </c:pt>
                <c:pt idx="26578">
                  <c:v>82.543999999999997</c:v>
                </c:pt>
                <c:pt idx="26579">
                  <c:v>82.507999999999996</c:v>
                </c:pt>
                <c:pt idx="26580">
                  <c:v>82.483000000000004</c:v>
                </c:pt>
                <c:pt idx="26581">
                  <c:v>82.41</c:v>
                </c:pt>
                <c:pt idx="26582">
                  <c:v>82.373000000000005</c:v>
                </c:pt>
                <c:pt idx="26583">
                  <c:v>82.349000000000004</c:v>
                </c:pt>
                <c:pt idx="26584">
                  <c:v>82.337000000000003</c:v>
                </c:pt>
                <c:pt idx="26585">
                  <c:v>82.325000000000003</c:v>
                </c:pt>
                <c:pt idx="26586">
                  <c:v>82.349000000000004</c:v>
                </c:pt>
                <c:pt idx="26587">
                  <c:v>82.337000000000003</c:v>
                </c:pt>
                <c:pt idx="26588">
                  <c:v>82.325000000000003</c:v>
                </c:pt>
                <c:pt idx="26589">
                  <c:v>82.337000000000003</c:v>
                </c:pt>
                <c:pt idx="26590">
                  <c:v>82.361000000000004</c:v>
                </c:pt>
                <c:pt idx="26591">
                  <c:v>82.361000000000004</c:v>
                </c:pt>
                <c:pt idx="26592">
                  <c:v>82.41</c:v>
                </c:pt>
                <c:pt idx="26593">
                  <c:v>82.385999999999996</c:v>
                </c:pt>
                <c:pt idx="26594">
                  <c:v>82.349000000000004</c:v>
                </c:pt>
                <c:pt idx="26595">
                  <c:v>82.349000000000004</c:v>
                </c:pt>
                <c:pt idx="26596">
                  <c:v>82.325000000000003</c:v>
                </c:pt>
                <c:pt idx="26597">
                  <c:v>82.3</c:v>
                </c:pt>
                <c:pt idx="26598">
                  <c:v>82.227000000000004</c:v>
                </c:pt>
                <c:pt idx="26599">
                  <c:v>82.215000000000003</c:v>
                </c:pt>
                <c:pt idx="26600">
                  <c:v>82.177999999999997</c:v>
                </c:pt>
                <c:pt idx="26601">
                  <c:v>82.165999999999997</c:v>
                </c:pt>
                <c:pt idx="26602">
                  <c:v>82.141000000000005</c:v>
                </c:pt>
                <c:pt idx="26603">
                  <c:v>82.105000000000004</c:v>
                </c:pt>
                <c:pt idx="26604">
                  <c:v>82.141000000000005</c:v>
                </c:pt>
                <c:pt idx="26605">
                  <c:v>82.117000000000004</c:v>
                </c:pt>
                <c:pt idx="26606">
                  <c:v>82.19</c:v>
                </c:pt>
                <c:pt idx="26607">
                  <c:v>82.165999999999997</c:v>
                </c:pt>
                <c:pt idx="26608">
                  <c:v>82.201999999999998</c:v>
                </c:pt>
                <c:pt idx="26609">
                  <c:v>82.201999999999998</c:v>
                </c:pt>
                <c:pt idx="26610">
                  <c:v>82.201999999999998</c:v>
                </c:pt>
                <c:pt idx="26611">
                  <c:v>82.201999999999998</c:v>
                </c:pt>
                <c:pt idx="26612">
                  <c:v>82.165999999999997</c:v>
                </c:pt>
                <c:pt idx="26613">
                  <c:v>82.165999999999997</c:v>
                </c:pt>
                <c:pt idx="26614">
                  <c:v>82.129000000000005</c:v>
                </c:pt>
                <c:pt idx="26615">
                  <c:v>82.117000000000004</c:v>
                </c:pt>
                <c:pt idx="26616">
                  <c:v>82.117000000000004</c:v>
                </c:pt>
                <c:pt idx="26617">
                  <c:v>82.08</c:v>
                </c:pt>
                <c:pt idx="26618">
                  <c:v>82.093000000000004</c:v>
                </c:pt>
                <c:pt idx="26619">
                  <c:v>82.067999999999998</c:v>
                </c:pt>
                <c:pt idx="26620">
                  <c:v>82.043999999999997</c:v>
                </c:pt>
                <c:pt idx="26621">
                  <c:v>82.08</c:v>
                </c:pt>
                <c:pt idx="26622">
                  <c:v>82.105000000000004</c:v>
                </c:pt>
                <c:pt idx="26623">
                  <c:v>82.08</c:v>
                </c:pt>
                <c:pt idx="26624">
                  <c:v>82.093000000000004</c:v>
                </c:pt>
                <c:pt idx="26625">
                  <c:v>82.117000000000004</c:v>
                </c:pt>
                <c:pt idx="26626">
                  <c:v>82.141000000000005</c:v>
                </c:pt>
                <c:pt idx="26627">
                  <c:v>82.141000000000005</c:v>
                </c:pt>
                <c:pt idx="26628">
                  <c:v>82.165999999999997</c:v>
                </c:pt>
                <c:pt idx="26629">
                  <c:v>82.153999999999996</c:v>
                </c:pt>
                <c:pt idx="26630">
                  <c:v>82.19</c:v>
                </c:pt>
                <c:pt idx="26631">
                  <c:v>82.177999999999997</c:v>
                </c:pt>
                <c:pt idx="26632">
                  <c:v>82.19</c:v>
                </c:pt>
                <c:pt idx="26633">
                  <c:v>82.153999999999996</c:v>
                </c:pt>
                <c:pt idx="26634">
                  <c:v>82.153999999999996</c:v>
                </c:pt>
                <c:pt idx="26635">
                  <c:v>82.129000000000005</c:v>
                </c:pt>
                <c:pt idx="26636">
                  <c:v>82.153999999999996</c:v>
                </c:pt>
                <c:pt idx="26637">
                  <c:v>82.201999999999998</c:v>
                </c:pt>
                <c:pt idx="26638">
                  <c:v>82.165999999999997</c:v>
                </c:pt>
                <c:pt idx="26639">
                  <c:v>82.239000000000004</c:v>
                </c:pt>
                <c:pt idx="26640">
                  <c:v>82.227000000000004</c:v>
                </c:pt>
                <c:pt idx="26641">
                  <c:v>82.263999999999996</c:v>
                </c:pt>
                <c:pt idx="26642">
                  <c:v>82.263999999999996</c:v>
                </c:pt>
                <c:pt idx="26643">
                  <c:v>82.275999999999996</c:v>
                </c:pt>
                <c:pt idx="26644">
                  <c:v>82.325000000000003</c:v>
                </c:pt>
                <c:pt idx="26645">
                  <c:v>82.311999999999998</c:v>
                </c:pt>
                <c:pt idx="26646">
                  <c:v>82.361000000000004</c:v>
                </c:pt>
                <c:pt idx="26647">
                  <c:v>82.311999999999998</c:v>
                </c:pt>
                <c:pt idx="26648">
                  <c:v>82.325000000000003</c:v>
                </c:pt>
                <c:pt idx="26649">
                  <c:v>82.349000000000004</c:v>
                </c:pt>
                <c:pt idx="26650">
                  <c:v>82.311999999999998</c:v>
                </c:pt>
                <c:pt idx="26651">
                  <c:v>82.337000000000003</c:v>
                </c:pt>
                <c:pt idx="26652">
                  <c:v>82.337000000000003</c:v>
                </c:pt>
                <c:pt idx="26653">
                  <c:v>82.311999999999998</c:v>
                </c:pt>
                <c:pt idx="26654">
                  <c:v>82.349000000000004</c:v>
                </c:pt>
                <c:pt idx="26655">
                  <c:v>82.361000000000004</c:v>
                </c:pt>
                <c:pt idx="26656">
                  <c:v>82.41</c:v>
                </c:pt>
                <c:pt idx="26657">
                  <c:v>82.397999999999996</c:v>
                </c:pt>
                <c:pt idx="26658">
                  <c:v>82.385999999999996</c:v>
                </c:pt>
                <c:pt idx="26659">
                  <c:v>82.433999999999997</c:v>
                </c:pt>
                <c:pt idx="26660">
                  <c:v>82.41</c:v>
                </c:pt>
                <c:pt idx="26661">
                  <c:v>82.471000000000004</c:v>
                </c:pt>
                <c:pt idx="26662">
                  <c:v>82.447000000000003</c:v>
                </c:pt>
                <c:pt idx="26663">
                  <c:v>82.471000000000004</c:v>
                </c:pt>
                <c:pt idx="26664">
                  <c:v>82.433999999999997</c:v>
                </c:pt>
                <c:pt idx="26665">
                  <c:v>82.447000000000003</c:v>
                </c:pt>
                <c:pt idx="26666">
                  <c:v>82.421999999999997</c:v>
                </c:pt>
                <c:pt idx="26667">
                  <c:v>82.459000000000003</c:v>
                </c:pt>
                <c:pt idx="26668">
                  <c:v>82.433999999999997</c:v>
                </c:pt>
                <c:pt idx="26669">
                  <c:v>82.433999999999997</c:v>
                </c:pt>
                <c:pt idx="26670">
                  <c:v>82.471000000000004</c:v>
                </c:pt>
                <c:pt idx="26671">
                  <c:v>82.459000000000003</c:v>
                </c:pt>
                <c:pt idx="26672">
                  <c:v>82.483000000000004</c:v>
                </c:pt>
                <c:pt idx="26673">
                  <c:v>82.447000000000003</c:v>
                </c:pt>
                <c:pt idx="26674">
                  <c:v>82.471000000000004</c:v>
                </c:pt>
                <c:pt idx="26675">
                  <c:v>82.495000000000005</c:v>
                </c:pt>
                <c:pt idx="26676">
                  <c:v>82.483000000000004</c:v>
                </c:pt>
                <c:pt idx="26677">
                  <c:v>82.471000000000004</c:v>
                </c:pt>
                <c:pt idx="26678">
                  <c:v>82.447000000000003</c:v>
                </c:pt>
                <c:pt idx="26679">
                  <c:v>82.447000000000003</c:v>
                </c:pt>
                <c:pt idx="26680">
                  <c:v>82.433999999999997</c:v>
                </c:pt>
                <c:pt idx="26681">
                  <c:v>82.385999999999996</c:v>
                </c:pt>
                <c:pt idx="26682">
                  <c:v>82.41</c:v>
                </c:pt>
                <c:pt idx="26683">
                  <c:v>82.385999999999996</c:v>
                </c:pt>
                <c:pt idx="26684">
                  <c:v>82.373000000000005</c:v>
                </c:pt>
                <c:pt idx="26685">
                  <c:v>82.385999999999996</c:v>
                </c:pt>
                <c:pt idx="26686">
                  <c:v>82.385999999999996</c:v>
                </c:pt>
                <c:pt idx="26687">
                  <c:v>82.337000000000003</c:v>
                </c:pt>
                <c:pt idx="26688">
                  <c:v>82.385999999999996</c:v>
                </c:pt>
                <c:pt idx="26689">
                  <c:v>82.373000000000005</c:v>
                </c:pt>
                <c:pt idx="26690">
                  <c:v>82.337000000000003</c:v>
                </c:pt>
                <c:pt idx="26691">
                  <c:v>82.337000000000003</c:v>
                </c:pt>
                <c:pt idx="26692">
                  <c:v>82.311999999999998</c:v>
                </c:pt>
                <c:pt idx="26693">
                  <c:v>82.337000000000003</c:v>
                </c:pt>
                <c:pt idx="26694">
                  <c:v>82.311999999999998</c:v>
                </c:pt>
                <c:pt idx="26695">
                  <c:v>82.3</c:v>
                </c:pt>
                <c:pt idx="26696">
                  <c:v>82.3</c:v>
                </c:pt>
                <c:pt idx="26697">
                  <c:v>82.239000000000004</c:v>
                </c:pt>
                <c:pt idx="26698">
                  <c:v>82.215000000000003</c:v>
                </c:pt>
                <c:pt idx="26699">
                  <c:v>82.215000000000003</c:v>
                </c:pt>
                <c:pt idx="26700">
                  <c:v>82.201999999999998</c:v>
                </c:pt>
                <c:pt idx="26701">
                  <c:v>82.19</c:v>
                </c:pt>
                <c:pt idx="26702">
                  <c:v>82.177999999999997</c:v>
                </c:pt>
                <c:pt idx="26703">
                  <c:v>82.19</c:v>
                </c:pt>
                <c:pt idx="26704">
                  <c:v>82.165999999999997</c:v>
                </c:pt>
                <c:pt idx="26705">
                  <c:v>82.177999999999997</c:v>
                </c:pt>
                <c:pt idx="26706">
                  <c:v>82.129000000000005</c:v>
                </c:pt>
                <c:pt idx="26707">
                  <c:v>82.153999999999996</c:v>
                </c:pt>
                <c:pt idx="26708">
                  <c:v>82.177999999999997</c:v>
                </c:pt>
                <c:pt idx="26709">
                  <c:v>82.141000000000005</c:v>
                </c:pt>
                <c:pt idx="26710">
                  <c:v>82.141000000000005</c:v>
                </c:pt>
                <c:pt idx="26711">
                  <c:v>82.141000000000005</c:v>
                </c:pt>
                <c:pt idx="26712">
                  <c:v>82.141000000000005</c:v>
                </c:pt>
                <c:pt idx="26713">
                  <c:v>82.105000000000004</c:v>
                </c:pt>
                <c:pt idx="26714">
                  <c:v>82.055999999999997</c:v>
                </c:pt>
                <c:pt idx="26715">
                  <c:v>82.093000000000004</c:v>
                </c:pt>
                <c:pt idx="26716">
                  <c:v>82.105000000000004</c:v>
                </c:pt>
                <c:pt idx="26717">
                  <c:v>82.08</c:v>
                </c:pt>
                <c:pt idx="26718">
                  <c:v>82.055999999999997</c:v>
                </c:pt>
                <c:pt idx="26719">
                  <c:v>82.067999999999998</c:v>
                </c:pt>
                <c:pt idx="26720">
                  <c:v>82.043999999999997</c:v>
                </c:pt>
                <c:pt idx="26721">
                  <c:v>82.08</c:v>
                </c:pt>
                <c:pt idx="26722">
                  <c:v>82.067999999999998</c:v>
                </c:pt>
                <c:pt idx="26723">
                  <c:v>82.08</c:v>
                </c:pt>
                <c:pt idx="26724">
                  <c:v>82.093000000000004</c:v>
                </c:pt>
                <c:pt idx="26725">
                  <c:v>82.055999999999997</c:v>
                </c:pt>
                <c:pt idx="26726">
                  <c:v>82.043999999999997</c:v>
                </c:pt>
                <c:pt idx="26727">
                  <c:v>82.067999999999998</c:v>
                </c:pt>
                <c:pt idx="26728">
                  <c:v>82.08</c:v>
                </c:pt>
                <c:pt idx="26729">
                  <c:v>82.055999999999997</c:v>
                </c:pt>
                <c:pt idx="26730">
                  <c:v>82.08</c:v>
                </c:pt>
                <c:pt idx="26731">
                  <c:v>82.031999999999996</c:v>
                </c:pt>
                <c:pt idx="26732">
                  <c:v>82.031999999999996</c:v>
                </c:pt>
                <c:pt idx="26733">
                  <c:v>82.031999999999996</c:v>
                </c:pt>
                <c:pt idx="26734">
                  <c:v>82.067999999999998</c:v>
                </c:pt>
                <c:pt idx="26735">
                  <c:v>82.067999999999998</c:v>
                </c:pt>
                <c:pt idx="26736">
                  <c:v>82.08</c:v>
                </c:pt>
                <c:pt idx="26737">
                  <c:v>82.105000000000004</c:v>
                </c:pt>
                <c:pt idx="26738">
                  <c:v>82.19</c:v>
                </c:pt>
                <c:pt idx="26739">
                  <c:v>82.165999999999997</c:v>
                </c:pt>
                <c:pt idx="26740">
                  <c:v>82.19</c:v>
                </c:pt>
                <c:pt idx="26741">
                  <c:v>82.201999999999998</c:v>
                </c:pt>
                <c:pt idx="26742">
                  <c:v>82.227000000000004</c:v>
                </c:pt>
                <c:pt idx="26743">
                  <c:v>82.201999999999998</c:v>
                </c:pt>
                <c:pt idx="26744">
                  <c:v>82.239000000000004</c:v>
                </c:pt>
                <c:pt idx="26745">
                  <c:v>82.227000000000004</c:v>
                </c:pt>
                <c:pt idx="26746">
                  <c:v>82.201999999999998</c:v>
                </c:pt>
                <c:pt idx="26747">
                  <c:v>82.215000000000003</c:v>
                </c:pt>
                <c:pt idx="26748">
                  <c:v>82.177999999999997</c:v>
                </c:pt>
                <c:pt idx="26749">
                  <c:v>82.177999999999997</c:v>
                </c:pt>
                <c:pt idx="26750">
                  <c:v>82.165999999999997</c:v>
                </c:pt>
                <c:pt idx="26751">
                  <c:v>82.153999999999996</c:v>
                </c:pt>
                <c:pt idx="26752">
                  <c:v>82.129000000000005</c:v>
                </c:pt>
                <c:pt idx="26753">
                  <c:v>82.165999999999997</c:v>
                </c:pt>
                <c:pt idx="26754">
                  <c:v>82.177999999999997</c:v>
                </c:pt>
                <c:pt idx="26755">
                  <c:v>82.19</c:v>
                </c:pt>
                <c:pt idx="26756">
                  <c:v>82.201999999999998</c:v>
                </c:pt>
                <c:pt idx="26757">
                  <c:v>82.251000000000005</c:v>
                </c:pt>
                <c:pt idx="26758">
                  <c:v>82.287999999999997</c:v>
                </c:pt>
                <c:pt idx="26759">
                  <c:v>82.275999999999996</c:v>
                </c:pt>
                <c:pt idx="26760">
                  <c:v>82.311999999999998</c:v>
                </c:pt>
                <c:pt idx="26761">
                  <c:v>82.3</c:v>
                </c:pt>
                <c:pt idx="26762">
                  <c:v>82.311999999999998</c:v>
                </c:pt>
                <c:pt idx="26763">
                  <c:v>82.3</c:v>
                </c:pt>
                <c:pt idx="26764">
                  <c:v>82.3</c:v>
                </c:pt>
                <c:pt idx="26765">
                  <c:v>82.275999999999996</c:v>
                </c:pt>
                <c:pt idx="26766">
                  <c:v>82.263999999999996</c:v>
                </c:pt>
                <c:pt idx="26767">
                  <c:v>82.275999999999996</c:v>
                </c:pt>
                <c:pt idx="26768">
                  <c:v>82.239000000000004</c:v>
                </c:pt>
                <c:pt idx="26769">
                  <c:v>82.251000000000005</c:v>
                </c:pt>
                <c:pt idx="26770">
                  <c:v>82.239000000000004</c:v>
                </c:pt>
                <c:pt idx="26771">
                  <c:v>82.215000000000003</c:v>
                </c:pt>
                <c:pt idx="26772">
                  <c:v>82.251000000000005</c:v>
                </c:pt>
                <c:pt idx="26773">
                  <c:v>82.287999999999997</c:v>
                </c:pt>
                <c:pt idx="26774">
                  <c:v>82.263999999999996</c:v>
                </c:pt>
                <c:pt idx="26775">
                  <c:v>82.287999999999997</c:v>
                </c:pt>
                <c:pt idx="26776">
                  <c:v>82.275999999999996</c:v>
                </c:pt>
                <c:pt idx="26777">
                  <c:v>82.3</c:v>
                </c:pt>
                <c:pt idx="26778">
                  <c:v>82.3</c:v>
                </c:pt>
                <c:pt idx="26779">
                  <c:v>82.263999999999996</c:v>
                </c:pt>
                <c:pt idx="26780">
                  <c:v>82.251000000000005</c:v>
                </c:pt>
                <c:pt idx="26781">
                  <c:v>82.239000000000004</c:v>
                </c:pt>
                <c:pt idx="26782">
                  <c:v>82.177999999999997</c:v>
                </c:pt>
                <c:pt idx="26783">
                  <c:v>82.19</c:v>
                </c:pt>
                <c:pt idx="26784">
                  <c:v>82.141000000000005</c:v>
                </c:pt>
                <c:pt idx="26785">
                  <c:v>82.117000000000004</c:v>
                </c:pt>
                <c:pt idx="26786">
                  <c:v>82.141000000000005</c:v>
                </c:pt>
                <c:pt idx="26787">
                  <c:v>82.141000000000005</c:v>
                </c:pt>
                <c:pt idx="26788">
                  <c:v>82.093000000000004</c:v>
                </c:pt>
                <c:pt idx="26789">
                  <c:v>82.141000000000005</c:v>
                </c:pt>
                <c:pt idx="26790">
                  <c:v>82.129000000000005</c:v>
                </c:pt>
                <c:pt idx="26791">
                  <c:v>82.153999999999996</c:v>
                </c:pt>
                <c:pt idx="26792">
                  <c:v>82.141000000000005</c:v>
                </c:pt>
                <c:pt idx="26793">
                  <c:v>82.177999999999997</c:v>
                </c:pt>
                <c:pt idx="26794">
                  <c:v>82.141000000000005</c:v>
                </c:pt>
                <c:pt idx="26795">
                  <c:v>82.141000000000005</c:v>
                </c:pt>
                <c:pt idx="26796">
                  <c:v>82.141000000000005</c:v>
                </c:pt>
                <c:pt idx="26797">
                  <c:v>82.141000000000005</c:v>
                </c:pt>
                <c:pt idx="26798">
                  <c:v>82.08</c:v>
                </c:pt>
                <c:pt idx="26799">
                  <c:v>82.093000000000004</c:v>
                </c:pt>
                <c:pt idx="26800">
                  <c:v>82.055999999999997</c:v>
                </c:pt>
                <c:pt idx="26801">
                  <c:v>82.031999999999996</c:v>
                </c:pt>
                <c:pt idx="26802">
                  <c:v>82.019000000000005</c:v>
                </c:pt>
                <c:pt idx="26803">
                  <c:v>82.019000000000005</c:v>
                </c:pt>
                <c:pt idx="26804">
                  <c:v>82.019000000000005</c:v>
                </c:pt>
                <c:pt idx="26805">
                  <c:v>82.031999999999996</c:v>
                </c:pt>
                <c:pt idx="26806">
                  <c:v>82.007000000000005</c:v>
                </c:pt>
                <c:pt idx="26807">
                  <c:v>82.043999999999997</c:v>
                </c:pt>
                <c:pt idx="26808">
                  <c:v>82.055999999999997</c:v>
                </c:pt>
                <c:pt idx="26809">
                  <c:v>82.055999999999997</c:v>
                </c:pt>
                <c:pt idx="26810">
                  <c:v>82.055999999999997</c:v>
                </c:pt>
                <c:pt idx="26811">
                  <c:v>82.105000000000004</c:v>
                </c:pt>
                <c:pt idx="26812">
                  <c:v>82.067999999999998</c:v>
                </c:pt>
                <c:pt idx="26813">
                  <c:v>82.067999999999998</c:v>
                </c:pt>
                <c:pt idx="26814">
                  <c:v>82.117000000000004</c:v>
                </c:pt>
                <c:pt idx="26815">
                  <c:v>82.067999999999998</c:v>
                </c:pt>
                <c:pt idx="26816">
                  <c:v>82.055999999999997</c:v>
                </c:pt>
                <c:pt idx="26817">
                  <c:v>82.105000000000004</c:v>
                </c:pt>
                <c:pt idx="26818">
                  <c:v>82.067999999999998</c:v>
                </c:pt>
                <c:pt idx="26819">
                  <c:v>82.031999999999996</c:v>
                </c:pt>
                <c:pt idx="26820">
                  <c:v>82.043999999999997</c:v>
                </c:pt>
                <c:pt idx="26821">
                  <c:v>82.055999999999997</c:v>
                </c:pt>
                <c:pt idx="26822">
                  <c:v>82.067999999999998</c:v>
                </c:pt>
                <c:pt idx="26823">
                  <c:v>82.08</c:v>
                </c:pt>
                <c:pt idx="26824">
                  <c:v>82.08</c:v>
                </c:pt>
                <c:pt idx="26825">
                  <c:v>82.117000000000004</c:v>
                </c:pt>
                <c:pt idx="26826">
                  <c:v>82.129000000000005</c:v>
                </c:pt>
                <c:pt idx="26827">
                  <c:v>82.153999999999996</c:v>
                </c:pt>
                <c:pt idx="26828">
                  <c:v>82.153999999999996</c:v>
                </c:pt>
                <c:pt idx="26829">
                  <c:v>82.165999999999997</c:v>
                </c:pt>
                <c:pt idx="26830">
                  <c:v>82.19</c:v>
                </c:pt>
                <c:pt idx="26831">
                  <c:v>82.141000000000005</c:v>
                </c:pt>
                <c:pt idx="26832">
                  <c:v>82.201999999999998</c:v>
                </c:pt>
                <c:pt idx="26833">
                  <c:v>82.201999999999998</c:v>
                </c:pt>
                <c:pt idx="26834">
                  <c:v>82.239000000000004</c:v>
                </c:pt>
                <c:pt idx="26835">
                  <c:v>82.239000000000004</c:v>
                </c:pt>
                <c:pt idx="26836">
                  <c:v>82.275999999999996</c:v>
                </c:pt>
                <c:pt idx="26837">
                  <c:v>82.3</c:v>
                </c:pt>
                <c:pt idx="26838">
                  <c:v>82.337000000000003</c:v>
                </c:pt>
                <c:pt idx="26839">
                  <c:v>82.337000000000003</c:v>
                </c:pt>
                <c:pt idx="26840">
                  <c:v>82.361000000000004</c:v>
                </c:pt>
                <c:pt idx="26841">
                  <c:v>82.373000000000005</c:v>
                </c:pt>
                <c:pt idx="26842">
                  <c:v>82.373000000000005</c:v>
                </c:pt>
                <c:pt idx="26843">
                  <c:v>82.361000000000004</c:v>
                </c:pt>
                <c:pt idx="26844">
                  <c:v>82.337000000000003</c:v>
                </c:pt>
                <c:pt idx="26845">
                  <c:v>82.311999999999998</c:v>
                </c:pt>
                <c:pt idx="26846">
                  <c:v>82.311999999999998</c:v>
                </c:pt>
                <c:pt idx="26847">
                  <c:v>82.275999999999996</c:v>
                </c:pt>
                <c:pt idx="26848">
                  <c:v>82.263999999999996</c:v>
                </c:pt>
                <c:pt idx="26849">
                  <c:v>82.275999999999996</c:v>
                </c:pt>
                <c:pt idx="26850">
                  <c:v>82.275999999999996</c:v>
                </c:pt>
                <c:pt idx="26851">
                  <c:v>82.325000000000003</c:v>
                </c:pt>
                <c:pt idx="26852">
                  <c:v>82.337000000000003</c:v>
                </c:pt>
                <c:pt idx="26853">
                  <c:v>82.325000000000003</c:v>
                </c:pt>
                <c:pt idx="26854">
                  <c:v>82.397999999999996</c:v>
                </c:pt>
                <c:pt idx="26855">
                  <c:v>82.421999999999997</c:v>
                </c:pt>
                <c:pt idx="26856">
                  <c:v>82.433999999999997</c:v>
                </c:pt>
                <c:pt idx="26857">
                  <c:v>82.433999999999997</c:v>
                </c:pt>
                <c:pt idx="26858">
                  <c:v>82.447000000000003</c:v>
                </c:pt>
                <c:pt idx="26859">
                  <c:v>82.447000000000003</c:v>
                </c:pt>
                <c:pt idx="26860">
                  <c:v>82.447000000000003</c:v>
                </c:pt>
                <c:pt idx="26861">
                  <c:v>82.421999999999997</c:v>
                </c:pt>
                <c:pt idx="26862">
                  <c:v>82.421999999999997</c:v>
                </c:pt>
                <c:pt idx="26863">
                  <c:v>82.385999999999996</c:v>
                </c:pt>
                <c:pt idx="26864">
                  <c:v>82.41</c:v>
                </c:pt>
                <c:pt idx="26865">
                  <c:v>82.373000000000005</c:v>
                </c:pt>
                <c:pt idx="26866">
                  <c:v>82.361000000000004</c:v>
                </c:pt>
                <c:pt idx="26867">
                  <c:v>82.349000000000004</c:v>
                </c:pt>
                <c:pt idx="26868">
                  <c:v>82.361000000000004</c:v>
                </c:pt>
                <c:pt idx="26869">
                  <c:v>82.337000000000003</c:v>
                </c:pt>
                <c:pt idx="26870">
                  <c:v>82.361000000000004</c:v>
                </c:pt>
                <c:pt idx="26871">
                  <c:v>82.385999999999996</c:v>
                </c:pt>
                <c:pt idx="26872">
                  <c:v>82.397999999999996</c:v>
                </c:pt>
                <c:pt idx="26873">
                  <c:v>82.385999999999996</c:v>
                </c:pt>
                <c:pt idx="26874">
                  <c:v>82.397999999999996</c:v>
                </c:pt>
                <c:pt idx="26875">
                  <c:v>82.373000000000005</c:v>
                </c:pt>
                <c:pt idx="26876">
                  <c:v>82.337000000000003</c:v>
                </c:pt>
                <c:pt idx="26877">
                  <c:v>82.3</c:v>
                </c:pt>
                <c:pt idx="26878">
                  <c:v>82.311999999999998</c:v>
                </c:pt>
                <c:pt idx="26879">
                  <c:v>82.251000000000005</c:v>
                </c:pt>
                <c:pt idx="26880">
                  <c:v>82.215000000000003</c:v>
                </c:pt>
                <c:pt idx="26881">
                  <c:v>82.215000000000003</c:v>
                </c:pt>
                <c:pt idx="26882">
                  <c:v>82.165999999999997</c:v>
                </c:pt>
                <c:pt idx="26883">
                  <c:v>82.177999999999997</c:v>
                </c:pt>
                <c:pt idx="26884">
                  <c:v>82.153999999999996</c:v>
                </c:pt>
                <c:pt idx="26885">
                  <c:v>82.177999999999997</c:v>
                </c:pt>
                <c:pt idx="26886">
                  <c:v>82.201999999999998</c:v>
                </c:pt>
                <c:pt idx="26887">
                  <c:v>82.239000000000004</c:v>
                </c:pt>
                <c:pt idx="26888">
                  <c:v>82.227000000000004</c:v>
                </c:pt>
                <c:pt idx="26889">
                  <c:v>82.251000000000005</c:v>
                </c:pt>
                <c:pt idx="26890">
                  <c:v>82.251000000000005</c:v>
                </c:pt>
                <c:pt idx="26891">
                  <c:v>82.275999999999996</c:v>
                </c:pt>
                <c:pt idx="26892">
                  <c:v>82.239000000000004</c:v>
                </c:pt>
                <c:pt idx="26893">
                  <c:v>82.239000000000004</c:v>
                </c:pt>
                <c:pt idx="26894">
                  <c:v>82.227000000000004</c:v>
                </c:pt>
                <c:pt idx="26895">
                  <c:v>82.201999999999998</c:v>
                </c:pt>
                <c:pt idx="26896">
                  <c:v>82.153999999999996</c:v>
                </c:pt>
                <c:pt idx="26897">
                  <c:v>82.129000000000005</c:v>
                </c:pt>
                <c:pt idx="26898">
                  <c:v>82.129000000000005</c:v>
                </c:pt>
                <c:pt idx="26899">
                  <c:v>82.117000000000004</c:v>
                </c:pt>
                <c:pt idx="26900">
                  <c:v>82.129000000000005</c:v>
                </c:pt>
                <c:pt idx="26901">
                  <c:v>82.141000000000005</c:v>
                </c:pt>
                <c:pt idx="26902">
                  <c:v>82.117000000000004</c:v>
                </c:pt>
                <c:pt idx="26903">
                  <c:v>82.165999999999997</c:v>
                </c:pt>
                <c:pt idx="26904">
                  <c:v>82.165999999999997</c:v>
                </c:pt>
                <c:pt idx="26905">
                  <c:v>82.19</c:v>
                </c:pt>
                <c:pt idx="26906">
                  <c:v>82.177999999999997</c:v>
                </c:pt>
                <c:pt idx="26907">
                  <c:v>82.201999999999998</c:v>
                </c:pt>
                <c:pt idx="26908">
                  <c:v>82.19</c:v>
                </c:pt>
                <c:pt idx="26909">
                  <c:v>82.177999999999997</c:v>
                </c:pt>
                <c:pt idx="26910">
                  <c:v>82.153999999999996</c:v>
                </c:pt>
                <c:pt idx="26911">
                  <c:v>82.105000000000004</c:v>
                </c:pt>
                <c:pt idx="26912">
                  <c:v>82.129000000000005</c:v>
                </c:pt>
                <c:pt idx="26913">
                  <c:v>82.067999999999998</c:v>
                </c:pt>
                <c:pt idx="26914">
                  <c:v>82.055999999999997</c:v>
                </c:pt>
                <c:pt idx="26915">
                  <c:v>82.08</c:v>
                </c:pt>
                <c:pt idx="26916">
                  <c:v>82.117000000000004</c:v>
                </c:pt>
                <c:pt idx="26917">
                  <c:v>82.129000000000005</c:v>
                </c:pt>
                <c:pt idx="26918">
                  <c:v>82.129000000000005</c:v>
                </c:pt>
                <c:pt idx="26919">
                  <c:v>82.177999999999997</c:v>
                </c:pt>
                <c:pt idx="26920">
                  <c:v>82.165999999999997</c:v>
                </c:pt>
                <c:pt idx="26921">
                  <c:v>82.239000000000004</c:v>
                </c:pt>
                <c:pt idx="26922">
                  <c:v>82.239000000000004</c:v>
                </c:pt>
                <c:pt idx="26923">
                  <c:v>82.227000000000004</c:v>
                </c:pt>
                <c:pt idx="26924">
                  <c:v>82.263999999999996</c:v>
                </c:pt>
                <c:pt idx="26925">
                  <c:v>82.3</c:v>
                </c:pt>
                <c:pt idx="26926">
                  <c:v>82.251000000000005</c:v>
                </c:pt>
                <c:pt idx="26927">
                  <c:v>82.275999999999996</c:v>
                </c:pt>
                <c:pt idx="26928">
                  <c:v>82.239000000000004</c:v>
                </c:pt>
                <c:pt idx="26929">
                  <c:v>82.239000000000004</c:v>
                </c:pt>
                <c:pt idx="26930">
                  <c:v>82.239000000000004</c:v>
                </c:pt>
                <c:pt idx="26931">
                  <c:v>82.227000000000004</c:v>
                </c:pt>
                <c:pt idx="26932">
                  <c:v>82.227000000000004</c:v>
                </c:pt>
                <c:pt idx="26933">
                  <c:v>82.287999999999997</c:v>
                </c:pt>
                <c:pt idx="26934">
                  <c:v>82.287999999999997</c:v>
                </c:pt>
                <c:pt idx="26935">
                  <c:v>82.337000000000003</c:v>
                </c:pt>
                <c:pt idx="26936">
                  <c:v>82.311999999999998</c:v>
                </c:pt>
                <c:pt idx="26937">
                  <c:v>82.361000000000004</c:v>
                </c:pt>
                <c:pt idx="26938">
                  <c:v>82.349000000000004</c:v>
                </c:pt>
                <c:pt idx="26939">
                  <c:v>82.373000000000005</c:v>
                </c:pt>
                <c:pt idx="26940">
                  <c:v>82.361000000000004</c:v>
                </c:pt>
                <c:pt idx="26941">
                  <c:v>82.397999999999996</c:v>
                </c:pt>
                <c:pt idx="26942">
                  <c:v>82.361000000000004</c:v>
                </c:pt>
                <c:pt idx="26943">
                  <c:v>82.349000000000004</c:v>
                </c:pt>
                <c:pt idx="26944">
                  <c:v>82.397999999999996</c:v>
                </c:pt>
                <c:pt idx="26945">
                  <c:v>82.361000000000004</c:v>
                </c:pt>
                <c:pt idx="26946">
                  <c:v>82.361000000000004</c:v>
                </c:pt>
                <c:pt idx="26947">
                  <c:v>82.349000000000004</c:v>
                </c:pt>
                <c:pt idx="26948">
                  <c:v>82.373000000000005</c:v>
                </c:pt>
                <c:pt idx="26949">
                  <c:v>82.373000000000005</c:v>
                </c:pt>
                <c:pt idx="26950">
                  <c:v>82.361000000000004</c:v>
                </c:pt>
                <c:pt idx="26951">
                  <c:v>82.397999999999996</c:v>
                </c:pt>
                <c:pt idx="26952">
                  <c:v>82.41</c:v>
                </c:pt>
                <c:pt idx="26953">
                  <c:v>82.459000000000003</c:v>
                </c:pt>
                <c:pt idx="26954">
                  <c:v>82.447000000000003</c:v>
                </c:pt>
                <c:pt idx="26955">
                  <c:v>82.471000000000004</c:v>
                </c:pt>
                <c:pt idx="26956">
                  <c:v>82.447000000000003</c:v>
                </c:pt>
                <c:pt idx="26957">
                  <c:v>82.433999999999997</c:v>
                </c:pt>
                <c:pt idx="26958">
                  <c:v>82.41</c:v>
                </c:pt>
                <c:pt idx="26959">
                  <c:v>82.421999999999997</c:v>
                </c:pt>
                <c:pt idx="26960">
                  <c:v>82.397999999999996</c:v>
                </c:pt>
                <c:pt idx="26961">
                  <c:v>82.373000000000005</c:v>
                </c:pt>
                <c:pt idx="26962">
                  <c:v>82.373000000000005</c:v>
                </c:pt>
                <c:pt idx="26963">
                  <c:v>82.385999999999996</c:v>
                </c:pt>
                <c:pt idx="26964">
                  <c:v>82.3</c:v>
                </c:pt>
                <c:pt idx="26965">
                  <c:v>82.349000000000004</c:v>
                </c:pt>
                <c:pt idx="26966">
                  <c:v>82.349000000000004</c:v>
                </c:pt>
                <c:pt idx="26967">
                  <c:v>82.397999999999996</c:v>
                </c:pt>
                <c:pt idx="26968">
                  <c:v>82.361000000000004</c:v>
                </c:pt>
                <c:pt idx="26969">
                  <c:v>82.385999999999996</c:v>
                </c:pt>
                <c:pt idx="26970">
                  <c:v>82.41</c:v>
                </c:pt>
                <c:pt idx="26971">
                  <c:v>82.41</c:v>
                </c:pt>
                <c:pt idx="26972">
                  <c:v>82.397999999999996</c:v>
                </c:pt>
                <c:pt idx="26973">
                  <c:v>82.349000000000004</c:v>
                </c:pt>
                <c:pt idx="26974">
                  <c:v>82.349000000000004</c:v>
                </c:pt>
                <c:pt idx="26975">
                  <c:v>82.325000000000003</c:v>
                </c:pt>
                <c:pt idx="26976">
                  <c:v>82.287999999999997</c:v>
                </c:pt>
                <c:pt idx="26977">
                  <c:v>82.263999999999996</c:v>
                </c:pt>
                <c:pt idx="26978">
                  <c:v>82.227000000000004</c:v>
                </c:pt>
                <c:pt idx="26979">
                  <c:v>82.215000000000003</c:v>
                </c:pt>
                <c:pt idx="26980">
                  <c:v>82.201999999999998</c:v>
                </c:pt>
                <c:pt idx="26981">
                  <c:v>82.227000000000004</c:v>
                </c:pt>
                <c:pt idx="26982">
                  <c:v>82.239000000000004</c:v>
                </c:pt>
                <c:pt idx="26983">
                  <c:v>82.239000000000004</c:v>
                </c:pt>
                <c:pt idx="26984">
                  <c:v>82.251000000000005</c:v>
                </c:pt>
                <c:pt idx="26985">
                  <c:v>82.251000000000005</c:v>
                </c:pt>
                <c:pt idx="26986">
                  <c:v>82.263999999999996</c:v>
                </c:pt>
                <c:pt idx="26987">
                  <c:v>82.251000000000005</c:v>
                </c:pt>
                <c:pt idx="26988">
                  <c:v>82.227000000000004</c:v>
                </c:pt>
                <c:pt idx="26989">
                  <c:v>82.215000000000003</c:v>
                </c:pt>
                <c:pt idx="26990">
                  <c:v>82.227000000000004</c:v>
                </c:pt>
                <c:pt idx="26991">
                  <c:v>82.201999999999998</c:v>
                </c:pt>
                <c:pt idx="26992">
                  <c:v>82.177999999999997</c:v>
                </c:pt>
                <c:pt idx="26993">
                  <c:v>82.153999999999996</c:v>
                </c:pt>
                <c:pt idx="26994">
                  <c:v>82.129000000000005</c:v>
                </c:pt>
                <c:pt idx="26995">
                  <c:v>82.141000000000005</c:v>
                </c:pt>
                <c:pt idx="26996">
                  <c:v>82.129000000000005</c:v>
                </c:pt>
                <c:pt idx="26997">
                  <c:v>82.141000000000005</c:v>
                </c:pt>
                <c:pt idx="26998">
                  <c:v>82.117000000000004</c:v>
                </c:pt>
                <c:pt idx="26999">
                  <c:v>82.129000000000005</c:v>
                </c:pt>
                <c:pt idx="27000">
                  <c:v>82.153999999999996</c:v>
                </c:pt>
                <c:pt idx="27001">
                  <c:v>82.153999999999996</c:v>
                </c:pt>
                <c:pt idx="27002">
                  <c:v>82.153999999999996</c:v>
                </c:pt>
                <c:pt idx="27003">
                  <c:v>82.19</c:v>
                </c:pt>
                <c:pt idx="27004">
                  <c:v>82.153999999999996</c:v>
                </c:pt>
                <c:pt idx="27005">
                  <c:v>82.165999999999997</c:v>
                </c:pt>
                <c:pt idx="27006">
                  <c:v>82.129000000000005</c:v>
                </c:pt>
                <c:pt idx="27007">
                  <c:v>82.117000000000004</c:v>
                </c:pt>
                <c:pt idx="27008">
                  <c:v>82.129000000000005</c:v>
                </c:pt>
                <c:pt idx="27009">
                  <c:v>82.129000000000005</c:v>
                </c:pt>
                <c:pt idx="27010">
                  <c:v>82.105000000000004</c:v>
                </c:pt>
                <c:pt idx="27011">
                  <c:v>82.105000000000004</c:v>
                </c:pt>
                <c:pt idx="27012">
                  <c:v>82.08</c:v>
                </c:pt>
                <c:pt idx="27013">
                  <c:v>82.105000000000004</c:v>
                </c:pt>
                <c:pt idx="27014">
                  <c:v>82.093000000000004</c:v>
                </c:pt>
                <c:pt idx="27015">
                  <c:v>82.129000000000005</c:v>
                </c:pt>
                <c:pt idx="27016">
                  <c:v>82.165999999999997</c:v>
                </c:pt>
                <c:pt idx="27017">
                  <c:v>82.201999999999998</c:v>
                </c:pt>
                <c:pt idx="27018">
                  <c:v>82.177999999999997</c:v>
                </c:pt>
                <c:pt idx="27019">
                  <c:v>82.201999999999998</c:v>
                </c:pt>
                <c:pt idx="27020">
                  <c:v>82.215000000000003</c:v>
                </c:pt>
                <c:pt idx="27021">
                  <c:v>82.215000000000003</c:v>
                </c:pt>
                <c:pt idx="27022">
                  <c:v>82.201999999999998</c:v>
                </c:pt>
                <c:pt idx="27023">
                  <c:v>82.239000000000004</c:v>
                </c:pt>
                <c:pt idx="27024">
                  <c:v>82.239000000000004</c:v>
                </c:pt>
                <c:pt idx="27025">
                  <c:v>82.201999999999998</c:v>
                </c:pt>
                <c:pt idx="27026">
                  <c:v>82.215000000000003</c:v>
                </c:pt>
                <c:pt idx="27027">
                  <c:v>82.19</c:v>
                </c:pt>
                <c:pt idx="27028">
                  <c:v>82.19</c:v>
                </c:pt>
                <c:pt idx="27029">
                  <c:v>82.239000000000004</c:v>
                </c:pt>
                <c:pt idx="27030">
                  <c:v>82.215000000000003</c:v>
                </c:pt>
                <c:pt idx="27031">
                  <c:v>82.263999999999996</c:v>
                </c:pt>
                <c:pt idx="27032">
                  <c:v>82.263999999999996</c:v>
                </c:pt>
                <c:pt idx="27033">
                  <c:v>82.275999999999996</c:v>
                </c:pt>
                <c:pt idx="27034">
                  <c:v>82.3</c:v>
                </c:pt>
                <c:pt idx="27035">
                  <c:v>82.287999999999997</c:v>
                </c:pt>
                <c:pt idx="27036">
                  <c:v>82.311999999999998</c:v>
                </c:pt>
                <c:pt idx="27037">
                  <c:v>82.311999999999998</c:v>
                </c:pt>
                <c:pt idx="27038">
                  <c:v>82.337000000000003</c:v>
                </c:pt>
                <c:pt idx="27039">
                  <c:v>82.325000000000003</c:v>
                </c:pt>
                <c:pt idx="27040">
                  <c:v>82.325000000000003</c:v>
                </c:pt>
                <c:pt idx="27041">
                  <c:v>82.337000000000003</c:v>
                </c:pt>
                <c:pt idx="27042">
                  <c:v>82.337000000000003</c:v>
                </c:pt>
                <c:pt idx="27043">
                  <c:v>82.325000000000003</c:v>
                </c:pt>
                <c:pt idx="27044">
                  <c:v>82.325000000000003</c:v>
                </c:pt>
                <c:pt idx="27045">
                  <c:v>82.337000000000003</c:v>
                </c:pt>
                <c:pt idx="27046">
                  <c:v>82.337000000000003</c:v>
                </c:pt>
                <c:pt idx="27047">
                  <c:v>82.361000000000004</c:v>
                </c:pt>
                <c:pt idx="27048">
                  <c:v>82.337000000000003</c:v>
                </c:pt>
                <c:pt idx="27049">
                  <c:v>82.385999999999996</c:v>
                </c:pt>
                <c:pt idx="27050">
                  <c:v>82.373000000000005</c:v>
                </c:pt>
                <c:pt idx="27051">
                  <c:v>82.385999999999996</c:v>
                </c:pt>
                <c:pt idx="27052">
                  <c:v>82.349000000000004</c:v>
                </c:pt>
                <c:pt idx="27053">
                  <c:v>82.41</c:v>
                </c:pt>
                <c:pt idx="27054">
                  <c:v>82.373000000000005</c:v>
                </c:pt>
                <c:pt idx="27055">
                  <c:v>82.373000000000005</c:v>
                </c:pt>
                <c:pt idx="27056">
                  <c:v>82.349000000000004</c:v>
                </c:pt>
                <c:pt idx="27057">
                  <c:v>82.337000000000003</c:v>
                </c:pt>
                <c:pt idx="27058">
                  <c:v>82.325000000000003</c:v>
                </c:pt>
                <c:pt idx="27059">
                  <c:v>82.325000000000003</c:v>
                </c:pt>
                <c:pt idx="27060">
                  <c:v>82.349000000000004</c:v>
                </c:pt>
                <c:pt idx="27061">
                  <c:v>82.337000000000003</c:v>
                </c:pt>
                <c:pt idx="27062">
                  <c:v>82.361000000000004</c:v>
                </c:pt>
                <c:pt idx="27063">
                  <c:v>82.337000000000003</c:v>
                </c:pt>
                <c:pt idx="27064">
                  <c:v>82.337000000000003</c:v>
                </c:pt>
                <c:pt idx="27065">
                  <c:v>82.337000000000003</c:v>
                </c:pt>
                <c:pt idx="27066">
                  <c:v>82.337000000000003</c:v>
                </c:pt>
                <c:pt idx="27067">
                  <c:v>82.325000000000003</c:v>
                </c:pt>
                <c:pt idx="27068">
                  <c:v>82.325000000000003</c:v>
                </c:pt>
                <c:pt idx="27069">
                  <c:v>82.287999999999997</c:v>
                </c:pt>
                <c:pt idx="27070">
                  <c:v>82.311999999999998</c:v>
                </c:pt>
                <c:pt idx="27071">
                  <c:v>82.263999999999996</c:v>
                </c:pt>
                <c:pt idx="27072">
                  <c:v>82.251000000000005</c:v>
                </c:pt>
                <c:pt idx="27073">
                  <c:v>82.251000000000005</c:v>
                </c:pt>
                <c:pt idx="27074">
                  <c:v>82.239000000000004</c:v>
                </c:pt>
                <c:pt idx="27075">
                  <c:v>82.227000000000004</c:v>
                </c:pt>
                <c:pt idx="27076">
                  <c:v>82.227000000000004</c:v>
                </c:pt>
                <c:pt idx="27077">
                  <c:v>82.215000000000003</c:v>
                </c:pt>
                <c:pt idx="27078">
                  <c:v>82.215000000000003</c:v>
                </c:pt>
                <c:pt idx="27079">
                  <c:v>82.201999999999998</c:v>
                </c:pt>
                <c:pt idx="27080">
                  <c:v>82.215000000000003</c:v>
                </c:pt>
                <c:pt idx="27081">
                  <c:v>82.201999999999998</c:v>
                </c:pt>
                <c:pt idx="27082">
                  <c:v>82.239000000000004</c:v>
                </c:pt>
                <c:pt idx="27083">
                  <c:v>82.165999999999997</c:v>
                </c:pt>
                <c:pt idx="27084">
                  <c:v>82.165999999999997</c:v>
                </c:pt>
                <c:pt idx="27085">
                  <c:v>82.153999999999996</c:v>
                </c:pt>
                <c:pt idx="27086">
                  <c:v>82.153999999999996</c:v>
                </c:pt>
                <c:pt idx="27087">
                  <c:v>82.129000000000005</c:v>
                </c:pt>
                <c:pt idx="27088">
                  <c:v>82.165999999999997</c:v>
                </c:pt>
                <c:pt idx="27089">
                  <c:v>82.117000000000004</c:v>
                </c:pt>
                <c:pt idx="27090">
                  <c:v>82.08</c:v>
                </c:pt>
                <c:pt idx="27091">
                  <c:v>82.093000000000004</c:v>
                </c:pt>
                <c:pt idx="27092">
                  <c:v>82.105000000000004</c:v>
                </c:pt>
                <c:pt idx="27093">
                  <c:v>82.08</c:v>
                </c:pt>
                <c:pt idx="27094">
                  <c:v>82.093000000000004</c:v>
                </c:pt>
                <c:pt idx="27095">
                  <c:v>82.08</c:v>
                </c:pt>
                <c:pt idx="27096">
                  <c:v>82.105000000000004</c:v>
                </c:pt>
                <c:pt idx="27097">
                  <c:v>82.067999999999998</c:v>
                </c:pt>
                <c:pt idx="27098">
                  <c:v>82.117000000000004</c:v>
                </c:pt>
                <c:pt idx="27099">
                  <c:v>82.105000000000004</c:v>
                </c:pt>
                <c:pt idx="27100">
                  <c:v>82.117000000000004</c:v>
                </c:pt>
                <c:pt idx="27101">
                  <c:v>82.067999999999998</c:v>
                </c:pt>
                <c:pt idx="27102">
                  <c:v>82.093000000000004</c:v>
                </c:pt>
                <c:pt idx="27103">
                  <c:v>82.055999999999997</c:v>
                </c:pt>
                <c:pt idx="27104">
                  <c:v>82.043999999999997</c:v>
                </c:pt>
                <c:pt idx="27105">
                  <c:v>82.055999999999997</c:v>
                </c:pt>
                <c:pt idx="27106">
                  <c:v>82.055999999999997</c:v>
                </c:pt>
                <c:pt idx="27107">
                  <c:v>82.043999999999997</c:v>
                </c:pt>
                <c:pt idx="27108">
                  <c:v>82.031999999999996</c:v>
                </c:pt>
                <c:pt idx="27109">
                  <c:v>82.019000000000005</c:v>
                </c:pt>
                <c:pt idx="27110">
                  <c:v>82.055999999999997</c:v>
                </c:pt>
                <c:pt idx="27111">
                  <c:v>82.067999999999998</c:v>
                </c:pt>
                <c:pt idx="27112">
                  <c:v>82.093000000000004</c:v>
                </c:pt>
                <c:pt idx="27113">
                  <c:v>82.117000000000004</c:v>
                </c:pt>
                <c:pt idx="27114">
                  <c:v>82.129000000000005</c:v>
                </c:pt>
                <c:pt idx="27115">
                  <c:v>82.153999999999996</c:v>
                </c:pt>
                <c:pt idx="27116">
                  <c:v>82.153999999999996</c:v>
                </c:pt>
                <c:pt idx="27117">
                  <c:v>82.153999999999996</c:v>
                </c:pt>
                <c:pt idx="27118">
                  <c:v>82.165999999999997</c:v>
                </c:pt>
                <c:pt idx="27119">
                  <c:v>82.129000000000005</c:v>
                </c:pt>
                <c:pt idx="27120">
                  <c:v>82.153999999999996</c:v>
                </c:pt>
                <c:pt idx="27121">
                  <c:v>82.117000000000004</c:v>
                </c:pt>
                <c:pt idx="27122">
                  <c:v>82.117000000000004</c:v>
                </c:pt>
                <c:pt idx="27123">
                  <c:v>82.117000000000004</c:v>
                </c:pt>
                <c:pt idx="27124">
                  <c:v>82.141000000000005</c:v>
                </c:pt>
                <c:pt idx="27125">
                  <c:v>82.117000000000004</c:v>
                </c:pt>
                <c:pt idx="27126">
                  <c:v>82.153999999999996</c:v>
                </c:pt>
                <c:pt idx="27127">
                  <c:v>82.141000000000005</c:v>
                </c:pt>
                <c:pt idx="27128">
                  <c:v>82.165999999999997</c:v>
                </c:pt>
                <c:pt idx="27129">
                  <c:v>82.165999999999997</c:v>
                </c:pt>
                <c:pt idx="27130">
                  <c:v>82.19</c:v>
                </c:pt>
                <c:pt idx="27131">
                  <c:v>82.215000000000003</c:v>
                </c:pt>
                <c:pt idx="27132">
                  <c:v>82.215000000000003</c:v>
                </c:pt>
                <c:pt idx="27133">
                  <c:v>82.251000000000005</c:v>
                </c:pt>
                <c:pt idx="27134">
                  <c:v>82.263999999999996</c:v>
                </c:pt>
                <c:pt idx="27135">
                  <c:v>82.263999999999996</c:v>
                </c:pt>
                <c:pt idx="27136">
                  <c:v>82.227000000000004</c:v>
                </c:pt>
                <c:pt idx="27137">
                  <c:v>82.215000000000003</c:v>
                </c:pt>
                <c:pt idx="27138">
                  <c:v>82.215000000000003</c:v>
                </c:pt>
                <c:pt idx="27139">
                  <c:v>82.227000000000004</c:v>
                </c:pt>
                <c:pt idx="27140">
                  <c:v>82.201999999999998</c:v>
                </c:pt>
                <c:pt idx="27141">
                  <c:v>82.239000000000004</c:v>
                </c:pt>
                <c:pt idx="27142">
                  <c:v>82.215000000000003</c:v>
                </c:pt>
                <c:pt idx="27143">
                  <c:v>82.201999999999998</c:v>
                </c:pt>
                <c:pt idx="27144">
                  <c:v>82.239000000000004</c:v>
                </c:pt>
                <c:pt idx="27145">
                  <c:v>82.227000000000004</c:v>
                </c:pt>
                <c:pt idx="27146">
                  <c:v>82.239000000000004</c:v>
                </c:pt>
                <c:pt idx="27147">
                  <c:v>82.263999999999996</c:v>
                </c:pt>
                <c:pt idx="27148">
                  <c:v>82.275999999999996</c:v>
                </c:pt>
                <c:pt idx="27149">
                  <c:v>82.263999999999996</c:v>
                </c:pt>
                <c:pt idx="27150">
                  <c:v>82.275999999999996</c:v>
                </c:pt>
                <c:pt idx="27151">
                  <c:v>82.251000000000005</c:v>
                </c:pt>
                <c:pt idx="27152">
                  <c:v>82.263999999999996</c:v>
                </c:pt>
                <c:pt idx="27153">
                  <c:v>82.227000000000004</c:v>
                </c:pt>
                <c:pt idx="27154">
                  <c:v>82.239000000000004</c:v>
                </c:pt>
                <c:pt idx="27155">
                  <c:v>82.201999999999998</c:v>
                </c:pt>
                <c:pt idx="27156">
                  <c:v>82.19</c:v>
                </c:pt>
                <c:pt idx="27157">
                  <c:v>82.201999999999998</c:v>
                </c:pt>
                <c:pt idx="27158">
                  <c:v>82.177999999999997</c:v>
                </c:pt>
                <c:pt idx="27159">
                  <c:v>82.153999999999996</c:v>
                </c:pt>
                <c:pt idx="27160">
                  <c:v>82.177999999999997</c:v>
                </c:pt>
                <c:pt idx="27161">
                  <c:v>82.19</c:v>
                </c:pt>
                <c:pt idx="27162">
                  <c:v>82.201999999999998</c:v>
                </c:pt>
                <c:pt idx="27163">
                  <c:v>82.177999999999997</c:v>
                </c:pt>
                <c:pt idx="27164">
                  <c:v>82.165999999999997</c:v>
                </c:pt>
                <c:pt idx="27165">
                  <c:v>82.201999999999998</c:v>
                </c:pt>
                <c:pt idx="27166">
                  <c:v>82.177999999999997</c:v>
                </c:pt>
                <c:pt idx="27167">
                  <c:v>82.177999999999997</c:v>
                </c:pt>
                <c:pt idx="27168">
                  <c:v>82.165999999999997</c:v>
                </c:pt>
                <c:pt idx="27169">
                  <c:v>82.153999999999996</c:v>
                </c:pt>
                <c:pt idx="27170">
                  <c:v>82.141000000000005</c:v>
                </c:pt>
                <c:pt idx="27171">
                  <c:v>82.117000000000004</c:v>
                </c:pt>
                <c:pt idx="27172">
                  <c:v>82.093000000000004</c:v>
                </c:pt>
                <c:pt idx="27173">
                  <c:v>82.08</c:v>
                </c:pt>
                <c:pt idx="27174">
                  <c:v>82.105000000000004</c:v>
                </c:pt>
                <c:pt idx="27175">
                  <c:v>82.067999999999998</c:v>
                </c:pt>
                <c:pt idx="27176">
                  <c:v>82.043999999999997</c:v>
                </c:pt>
                <c:pt idx="27177">
                  <c:v>82.08</c:v>
                </c:pt>
                <c:pt idx="27178">
                  <c:v>82.055999999999997</c:v>
                </c:pt>
                <c:pt idx="27179">
                  <c:v>82.043999999999997</c:v>
                </c:pt>
                <c:pt idx="27180">
                  <c:v>82.08</c:v>
                </c:pt>
                <c:pt idx="27181">
                  <c:v>82.067999999999998</c:v>
                </c:pt>
                <c:pt idx="27182">
                  <c:v>82.043999999999997</c:v>
                </c:pt>
                <c:pt idx="27183">
                  <c:v>82.067999999999998</c:v>
                </c:pt>
                <c:pt idx="27184">
                  <c:v>82.007000000000005</c:v>
                </c:pt>
                <c:pt idx="27185">
                  <c:v>81.995000000000005</c:v>
                </c:pt>
                <c:pt idx="27186">
                  <c:v>82.007000000000005</c:v>
                </c:pt>
                <c:pt idx="27187">
                  <c:v>81.995000000000005</c:v>
                </c:pt>
                <c:pt idx="27188">
                  <c:v>82.007000000000005</c:v>
                </c:pt>
                <c:pt idx="27189">
                  <c:v>81.983000000000004</c:v>
                </c:pt>
                <c:pt idx="27190">
                  <c:v>81.971000000000004</c:v>
                </c:pt>
                <c:pt idx="27191">
                  <c:v>81.983000000000004</c:v>
                </c:pt>
                <c:pt idx="27192">
                  <c:v>81.957999999999998</c:v>
                </c:pt>
                <c:pt idx="27193">
                  <c:v>81.983000000000004</c:v>
                </c:pt>
                <c:pt idx="27194">
                  <c:v>81.971000000000004</c:v>
                </c:pt>
                <c:pt idx="27195">
                  <c:v>81.983000000000004</c:v>
                </c:pt>
                <c:pt idx="27196">
                  <c:v>81.971000000000004</c:v>
                </c:pt>
                <c:pt idx="27197">
                  <c:v>81.983000000000004</c:v>
                </c:pt>
                <c:pt idx="27198">
                  <c:v>81.995000000000005</c:v>
                </c:pt>
                <c:pt idx="27199">
                  <c:v>81.971000000000004</c:v>
                </c:pt>
                <c:pt idx="27200">
                  <c:v>81.971000000000004</c:v>
                </c:pt>
                <c:pt idx="27201">
                  <c:v>81.995000000000005</c:v>
                </c:pt>
                <c:pt idx="27202">
                  <c:v>81.971000000000004</c:v>
                </c:pt>
                <c:pt idx="27203">
                  <c:v>81.933999999999997</c:v>
                </c:pt>
                <c:pt idx="27204">
                  <c:v>81.957999999999998</c:v>
                </c:pt>
                <c:pt idx="27205">
                  <c:v>81.971000000000004</c:v>
                </c:pt>
                <c:pt idx="27206">
                  <c:v>81.933999999999997</c:v>
                </c:pt>
                <c:pt idx="27207">
                  <c:v>81.957999999999998</c:v>
                </c:pt>
                <c:pt idx="27208">
                  <c:v>81.945999999999998</c:v>
                </c:pt>
                <c:pt idx="27209">
                  <c:v>81.957999999999998</c:v>
                </c:pt>
                <c:pt idx="27210">
                  <c:v>81.945999999999998</c:v>
                </c:pt>
                <c:pt idx="27211">
                  <c:v>81.957999999999998</c:v>
                </c:pt>
                <c:pt idx="27212">
                  <c:v>81.971000000000004</c:v>
                </c:pt>
                <c:pt idx="27213">
                  <c:v>81.983000000000004</c:v>
                </c:pt>
                <c:pt idx="27214">
                  <c:v>81.983000000000004</c:v>
                </c:pt>
                <c:pt idx="27215">
                  <c:v>81.983000000000004</c:v>
                </c:pt>
                <c:pt idx="27216">
                  <c:v>81.971000000000004</c:v>
                </c:pt>
                <c:pt idx="27217">
                  <c:v>81.971000000000004</c:v>
                </c:pt>
                <c:pt idx="27218">
                  <c:v>81.983000000000004</c:v>
                </c:pt>
                <c:pt idx="27219">
                  <c:v>81.957999999999998</c:v>
                </c:pt>
                <c:pt idx="27220">
                  <c:v>81.945999999999998</c:v>
                </c:pt>
                <c:pt idx="27221">
                  <c:v>81.983000000000004</c:v>
                </c:pt>
                <c:pt idx="27222">
                  <c:v>81.971000000000004</c:v>
                </c:pt>
                <c:pt idx="27223">
                  <c:v>81.957999999999998</c:v>
                </c:pt>
                <c:pt idx="27224">
                  <c:v>81.957999999999998</c:v>
                </c:pt>
                <c:pt idx="27225">
                  <c:v>81.971000000000004</c:v>
                </c:pt>
                <c:pt idx="27226">
                  <c:v>81.983000000000004</c:v>
                </c:pt>
                <c:pt idx="27227">
                  <c:v>82.007000000000005</c:v>
                </c:pt>
                <c:pt idx="27228">
                  <c:v>82.031999999999996</c:v>
                </c:pt>
                <c:pt idx="27229">
                  <c:v>82.031999999999996</c:v>
                </c:pt>
                <c:pt idx="27230">
                  <c:v>82.007000000000005</c:v>
                </c:pt>
                <c:pt idx="27231">
                  <c:v>82.031999999999996</c:v>
                </c:pt>
                <c:pt idx="27232">
                  <c:v>82.043999999999997</c:v>
                </c:pt>
                <c:pt idx="27233">
                  <c:v>82.043999999999997</c:v>
                </c:pt>
                <c:pt idx="27234">
                  <c:v>82.031999999999996</c:v>
                </c:pt>
                <c:pt idx="27235">
                  <c:v>82.019000000000005</c:v>
                </c:pt>
                <c:pt idx="27236">
                  <c:v>82.031999999999996</c:v>
                </c:pt>
                <c:pt idx="27237">
                  <c:v>82.007000000000005</c:v>
                </c:pt>
                <c:pt idx="27238">
                  <c:v>82.007000000000005</c:v>
                </c:pt>
                <c:pt idx="27239">
                  <c:v>82.031999999999996</c:v>
                </c:pt>
                <c:pt idx="27240">
                  <c:v>82.031999999999996</c:v>
                </c:pt>
                <c:pt idx="27241">
                  <c:v>82.055999999999997</c:v>
                </c:pt>
                <c:pt idx="27242">
                  <c:v>82.067999999999998</c:v>
                </c:pt>
                <c:pt idx="27243">
                  <c:v>82.093000000000004</c:v>
                </c:pt>
                <c:pt idx="27244">
                  <c:v>82.08</c:v>
                </c:pt>
                <c:pt idx="27245">
                  <c:v>82.105000000000004</c:v>
                </c:pt>
                <c:pt idx="27246">
                  <c:v>82.117000000000004</c:v>
                </c:pt>
                <c:pt idx="27247">
                  <c:v>82.129000000000005</c:v>
                </c:pt>
                <c:pt idx="27248">
                  <c:v>82.117000000000004</c:v>
                </c:pt>
                <c:pt idx="27249">
                  <c:v>82.093000000000004</c:v>
                </c:pt>
                <c:pt idx="27250">
                  <c:v>82.105000000000004</c:v>
                </c:pt>
                <c:pt idx="27251">
                  <c:v>82.067999999999998</c:v>
                </c:pt>
                <c:pt idx="27252">
                  <c:v>82.055999999999997</c:v>
                </c:pt>
                <c:pt idx="27253">
                  <c:v>82.043999999999997</c:v>
                </c:pt>
                <c:pt idx="27254">
                  <c:v>81.995000000000005</c:v>
                </c:pt>
                <c:pt idx="27255">
                  <c:v>81.971000000000004</c:v>
                </c:pt>
                <c:pt idx="27256">
                  <c:v>81.921999999999997</c:v>
                </c:pt>
                <c:pt idx="27257">
                  <c:v>81.921999999999997</c:v>
                </c:pt>
                <c:pt idx="27258">
                  <c:v>81.897000000000006</c:v>
                </c:pt>
                <c:pt idx="27259">
                  <c:v>81.885000000000005</c:v>
                </c:pt>
                <c:pt idx="27260">
                  <c:v>81.861000000000004</c:v>
                </c:pt>
                <c:pt idx="27261">
                  <c:v>81.811999999999998</c:v>
                </c:pt>
                <c:pt idx="27262">
                  <c:v>81.775000000000006</c:v>
                </c:pt>
                <c:pt idx="27263">
                  <c:v>81.725999999999999</c:v>
                </c:pt>
                <c:pt idx="27264">
                  <c:v>81.725999999999999</c:v>
                </c:pt>
                <c:pt idx="27265">
                  <c:v>81.665000000000006</c:v>
                </c:pt>
                <c:pt idx="27266">
                  <c:v>81.617000000000004</c:v>
                </c:pt>
                <c:pt idx="27267">
                  <c:v>81.591999999999999</c:v>
                </c:pt>
                <c:pt idx="27268">
                  <c:v>81.543000000000006</c:v>
                </c:pt>
                <c:pt idx="27269">
                  <c:v>81.481999999999999</c:v>
                </c:pt>
                <c:pt idx="27270">
                  <c:v>81.457999999999998</c:v>
                </c:pt>
                <c:pt idx="27271">
                  <c:v>81.433000000000007</c:v>
                </c:pt>
                <c:pt idx="27272">
                  <c:v>81.433000000000007</c:v>
                </c:pt>
                <c:pt idx="27273">
                  <c:v>81.421000000000006</c:v>
                </c:pt>
                <c:pt idx="27274">
                  <c:v>81.397000000000006</c:v>
                </c:pt>
                <c:pt idx="27275">
                  <c:v>81.397000000000006</c:v>
                </c:pt>
                <c:pt idx="27276">
                  <c:v>81.372</c:v>
                </c:pt>
                <c:pt idx="27277">
                  <c:v>81.372</c:v>
                </c:pt>
                <c:pt idx="27278">
                  <c:v>81.409000000000006</c:v>
                </c:pt>
                <c:pt idx="27279">
                  <c:v>81.372</c:v>
                </c:pt>
                <c:pt idx="27280">
                  <c:v>81.409000000000006</c:v>
                </c:pt>
                <c:pt idx="27281">
                  <c:v>81.385000000000005</c:v>
                </c:pt>
                <c:pt idx="27282">
                  <c:v>81.385000000000005</c:v>
                </c:pt>
                <c:pt idx="27283">
                  <c:v>81.372</c:v>
                </c:pt>
                <c:pt idx="27284">
                  <c:v>81.397000000000006</c:v>
                </c:pt>
                <c:pt idx="27285">
                  <c:v>81.385000000000005</c:v>
                </c:pt>
                <c:pt idx="27286">
                  <c:v>81.409000000000006</c:v>
                </c:pt>
                <c:pt idx="27287">
                  <c:v>81.385000000000005</c:v>
                </c:pt>
                <c:pt idx="27288">
                  <c:v>81.372</c:v>
                </c:pt>
                <c:pt idx="27289">
                  <c:v>81.36</c:v>
                </c:pt>
                <c:pt idx="27290">
                  <c:v>81.36</c:v>
                </c:pt>
                <c:pt idx="27291">
                  <c:v>81.347999999999999</c:v>
                </c:pt>
                <c:pt idx="27292">
                  <c:v>81.36</c:v>
                </c:pt>
                <c:pt idx="27293">
                  <c:v>81.385000000000005</c:v>
                </c:pt>
                <c:pt idx="27294">
                  <c:v>81.409000000000006</c:v>
                </c:pt>
                <c:pt idx="27295">
                  <c:v>81.409000000000006</c:v>
                </c:pt>
                <c:pt idx="27296">
                  <c:v>81.385000000000005</c:v>
                </c:pt>
                <c:pt idx="27297">
                  <c:v>81.421000000000006</c:v>
                </c:pt>
                <c:pt idx="27298">
                  <c:v>81.433000000000007</c:v>
                </c:pt>
                <c:pt idx="27299">
                  <c:v>81.433000000000007</c:v>
                </c:pt>
                <c:pt idx="27300">
                  <c:v>81.421000000000006</c:v>
                </c:pt>
                <c:pt idx="27301">
                  <c:v>81.507000000000005</c:v>
                </c:pt>
                <c:pt idx="27302">
                  <c:v>81.507000000000005</c:v>
                </c:pt>
                <c:pt idx="27303">
                  <c:v>81.494</c:v>
                </c:pt>
                <c:pt idx="27304">
                  <c:v>81.519000000000005</c:v>
                </c:pt>
                <c:pt idx="27305">
                  <c:v>81.591999999999999</c:v>
                </c:pt>
                <c:pt idx="27306">
                  <c:v>81.591999999999999</c:v>
                </c:pt>
                <c:pt idx="27307">
                  <c:v>81.641000000000005</c:v>
                </c:pt>
                <c:pt idx="27308">
                  <c:v>81.665000000000006</c:v>
                </c:pt>
                <c:pt idx="27309">
                  <c:v>81.713999999999999</c:v>
                </c:pt>
                <c:pt idx="27310">
                  <c:v>81.787000000000006</c:v>
                </c:pt>
                <c:pt idx="27311">
                  <c:v>81.823999999999998</c:v>
                </c:pt>
                <c:pt idx="27312">
                  <c:v>81.835999999999999</c:v>
                </c:pt>
                <c:pt idx="27313">
                  <c:v>81.91</c:v>
                </c:pt>
                <c:pt idx="27314">
                  <c:v>81.91</c:v>
                </c:pt>
                <c:pt idx="27315">
                  <c:v>81.945999999999998</c:v>
                </c:pt>
                <c:pt idx="27316">
                  <c:v>82.007000000000005</c:v>
                </c:pt>
                <c:pt idx="27317">
                  <c:v>82.007000000000005</c:v>
                </c:pt>
                <c:pt idx="27318">
                  <c:v>82.067999999999998</c:v>
                </c:pt>
                <c:pt idx="27319">
                  <c:v>82.067999999999998</c:v>
                </c:pt>
                <c:pt idx="27320">
                  <c:v>82.067999999999998</c:v>
                </c:pt>
                <c:pt idx="27321">
                  <c:v>82.043999999999997</c:v>
                </c:pt>
                <c:pt idx="27322">
                  <c:v>82.031999999999996</c:v>
                </c:pt>
                <c:pt idx="27323">
                  <c:v>82.019000000000005</c:v>
                </c:pt>
                <c:pt idx="27324">
                  <c:v>82.031999999999996</c:v>
                </c:pt>
                <c:pt idx="27325">
                  <c:v>82.055999999999997</c:v>
                </c:pt>
                <c:pt idx="27326">
                  <c:v>82.043999999999997</c:v>
                </c:pt>
                <c:pt idx="27327">
                  <c:v>82.055999999999997</c:v>
                </c:pt>
                <c:pt idx="27328">
                  <c:v>82.067999999999998</c:v>
                </c:pt>
                <c:pt idx="27329">
                  <c:v>82.093000000000004</c:v>
                </c:pt>
                <c:pt idx="27330">
                  <c:v>82.129000000000005</c:v>
                </c:pt>
                <c:pt idx="27331">
                  <c:v>82.129000000000005</c:v>
                </c:pt>
                <c:pt idx="27332">
                  <c:v>82.129000000000005</c:v>
                </c:pt>
                <c:pt idx="27333">
                  <c:v>82.153999999999996</c:v>
                </c:pt>
                <c:pt idx="27334">
                  <c:v>82.153999999999996</c:v>
                </c:pt>
                <c:pt idx="27335">
                  <c:v>82.153999999999996</c:v>
                </c:pt>
                <c:pt idx="27336">
                  <c:v>82.19</c:v>
                </c:pt>
                <c:pt idx="27337">
                  <c:v>82.201999999999998</c:v>
                </c:pt>
                <c:pt idx="27338">
                  <c:v>82.19</c:v>
                </c:pt>
                <c:pt idx="27339">
                  <c:v>82.19</c:v>
                </c:pt>
                <c:pt idx="27340">
                  <c:v>82.19</c:v>
                </c:pt>
                <c:pt idx="27341">
                  <c:v>82.251000000000005</c:v>
                </c:pt>
                <c:pt idx="27342">
                  <c:v>82.215000000000003</c:v>
                </c:pt>
                <c:pt idx="27343">
                  <c:v>82.215000000000003</c:v>
                </c:pt>
                <c:pt idx="27344">
                  <c:v>82.263999999999996</c:v>
                </c:pt>
                <c:pt idx="27345">
                  <c:v>82.251000000000005</c:v>
                </c:pt>
                <c:pt idx="27346">
                  <c:v>82.239000000000004</c:v>
                </c:pt>
                <c:pt idx="27347">
                  <c:v>82.263999999999996</c:v>
                </c:pt>
                <c:pt idx="27348">
                  <c:v>82.239000000000004</c:v>
                </c:pt>
                <c:pt idx="27349">
                  <c:v>82.251000000000005</c:v>
                </c:pt>
                <c:pt idx="27350">
                  <c:v>82.239000000000004</c:v>
                </c:pt>
                <c:pt idx="27351">
                  <c:v>82.201999999999998</c:v>
                </c:pt>
                <c:pt idx="27352">
                  <c:v>82.165999999999997</c:v>
                </c:pt>
                <c:pt idx="27353">
                  <c:v>82.129000000000005</c:v>
                </c:pt>
                <c:pt idx="27354">
                  <c:v>82.093000000000004</c:v>
                </c:pt>
                <c:pt idx="27355">
                  <c:v>82.031999999999996</c:v>
                </c:pt>
                <c:pt idx="27356">
                  <c:v>82.007000000000005</c:v>
                </c:pt>
                <c:pt idx="27357">
                  <c:v>81.957999999999998</c:v>
                </c:pt>
                <c:pt idx="27358">
                  <c:v>81.945999999999998</c:v>
                </c:pt>
                <c:pt idx="27359">
                  <c:v>81.91</c:v>
                </c:pt>
                <c:pt idx="27360">
                  <c:v>81.885000000000005</c:v>
                </c:pt>
                <c:pt idx="27361">
                  <c:v>81.847999999999999</c:v>
                </c:pt>
                <c:pt idx="27362">
                  <c:v>81.823999999999998</c:v>
                </c:pt>
                <c:pt idx="27363">
                  <c:v>81.811999999999998</c:v>
                </c:pt>
                <c:pt idx="27364">
                  <c:v>81.811999999999998</c:v>
                </c:pt>
                <c:pt idx="27365">
                  <c:v>81.823999999999998</c:v>
                </c:pt>
                <c:pt idx="27366">
                  <c:v>81.775000000000006</c:v>
                </c:pt>
                <c:pt idx="27367">
                  <c:v>81.775000000000006</c:v>
                </c:pt>
                <c:pt idx="27368">
                  <c:v>81.787000000000006</c:v>
                </c:pt>
                <c:pt idx="27369">
                  <c:v>81.763000000000005</c:v>
                </c:pt>
                <c:pt idx="27370">
                  <c:v>81.739000000000004</c:v>
                </c:pt>
                <c:pt idx="27371">
                  <c:v>81.725999999999999</c:v>
                </c:pt>
                <c:pt idx="27372">
                  <c:v>81.725999999999999</c:v>
                </c:pt>
                <c:pt idx="27373">
                  <c:v>81.677999999999997</c:v>
                </c:pt>
                <c:pt idx="27374">
                  <c:v>81.665000000000006</c:v>
                </c:pt>
                <c:pt idx="27375">
                  <c:v>81.641000000000005</c:v>
                </c:pt>
                <c:pt idx="27376">
                  <c:v>81.641000000000005</c:v>
                </c:pt>
                <c:pt idx="27377">
                  <c:v>81.653000000000006</c:v>
                </c:pt>
                <c:pt idx="27378">
                  <c:v>81.653000000000006</c:v>
                </c:pt>
                <c:pt idx="27379">
                  <c:v>81.641000000000005</c:v>
                </c:pt>
                <c:pt idx="27380">
                  <c:v>81.641000000000005</c:v>
                </c:pt>
                <c:pt idx="27381">
                  <c:v>81.677999999999997</c:v>
                </c:pt>
                <c:pt idx="27382">
                  <c:v>81.665000000000006</c:v>
                </c:pt>
                <c:pt idx="27383">
                  <c:v>81.677999999999997</c:v>
                </c:pt>
                <c:pt idx="27384">
                  <c:v>81.69</c:v>
                </c:pt>
                <c:pt idx="27385">
                  <c:v>81.701999999999998</c:v>
                </c:pt>
                <c:pt idx="27386">
                  <c:v>81.69</c:v>
                </c:pt>
                <c:pt idx="27387">
                  <c:v>81.665000000000006</c:v>
                </c:pt>
                <c:pt idx="27388">
                  <c:v>81.677999999999997</c:v>
                </c:pt>
                <c:pt idx="27389">
                  <c:v>81.665000000000006</c:v>
                </c:pt>
                <c:pt idx="27390">
                  <c:v>81.641000000000005</c:v>
                </c:pt>
                <c:pt idx="27391">
                  <c:v>81.653000000000006</c:v>
                </c:pt>
                <c:pt idx="27392">
                  <c:v>81.617000000000004</c:v>
                </c:pt>
                <c:pt idx="27393">
                  <c:v>81.629000000000005</c:v>
                </c:pt>
                <c:pt idx="27394">
                  <c:v>81.617000000000004</c:v>
                </c:pt>
                <c:pt idx="27395">
                  <c:v>81.641000000000005</c:v>
                </c:pt>
                <c:pt idx="27396">
                  <c:v>81.629000000000005</c:v>
                </c:pt>
                <c:pt idx="27397">
                  <c:v>81.641000000000005</c:v>
                </c:pt>
                <c:pt idx="27398">
                  <c:v>81.665000000000006</c:v>
                </c:pt>
                <c:pt idx="27399">
                  <c:v>81.677999999999997</c:v>
                </c:pt>
                <c:pt idx="27400">
                  <c:v>81.69</c:v>
                </c:pt>
                <c:pt idx="27401">
                  <c:v>81.713999999999999</c:v>
                </c:pt>
                <c:pt idx="27402">
                  <c:v>81.775000000000006</c:v>
                </c:pt>
                <c:pt idx="27403">
                  <c:v>81.763000000000005</c:v>
                </c:pt>
                <c:pt idx="27404">
                  <c:v>81.787000000000006</c:v>
                </c:pt>
                <c:pt idx="27405">
                  <c:v>81.763000000000005</c:v>
                </c:pt>
                <c:pt idx="27406">
                  <c:v>81.811999999999998</c:v>
                </c:pt>
                <c:pt idx="27407">
                  <c:v>81.823999999999998</c:v>
                </c:pt>
                <c:pt idx="27408">
                  <c:v>81.835999999999999</c:v>
                </c:pt>
                <c:pt idx="27409">
                  <c:v>81.835999999999999</c:v>
                </c:pt>
                <c:pt idx="27410">
                  <c:v>81.861000000000004</c:v>
                </c:pt>
                <c:pt idx="27411">
                  <c:v>81.91</c:v>
                </c:pt>
                <c:pt idx="27412">
                  <c:v>81.945999999999998</c:v>
                </c:pt>
                <c:pt idx="27413">
                  <c:v>81.957999999999998</c:v>
                </c:pt>
                <c:pt idx="27414">
                  <c:v>81.995000000000005</c:v>
                </c:pt>
                <c:pt idx="27415">
                  <c:v>82.043999999999997</c:v>
                </c:pt>
                <c:pt idx="27416">
                  <c:v>82.055999999999997</c:v>
                </c:pt>
                <c:pt idx="27417">
                  <c:v>82.055999999999997</c:v>
                </c:pt>
                <c:pt idx="27418">
                  <c:v>82.105000000000004</c:v>
                </c:pt>
                <c:pt idx="27419">
                  <c:v>82.093000000000004</c:v>
                </c:pt>
                <c:pt idx="27420">
                  <c:v>82.117000000000004</c:v>
                </c:pt>
                <c:pt idx="27421">
                  <c:v>82.117000000000004</c:v>
                </c:pt>
                <c:pt idx="27422">
                  <c:v>82.105000000000004</c:v>
                </c:pt>
                <c:pt idx="27423">
                  <c:v>82.117000000000004</c:v>
                </c:pt>
                <c:pt idx="27424">
                  <c:v>82.093000000000004</c:v>
                </c:pt>
                <c:pt idx="27425">
                  <c:v>82.093000000000004</c:v>
                </c:pt>
                <c:pt idx="27426">
                  <c:v>82.067999999999998</c:v>
                </c:pt>
                <c:pt idx="27427">
                  <c:v>82.067999999999998</c:v>
                </c:pt>
                <c:pt idx="27428">
                  <c:v>82.105000000000004</c:v>
                </c:pt>
                <c:pt idx="27429">
                  <c:v>82.141000000000005</c:v>
                </c:pt>
                <c:pt idx="27430">
                  <c:v>82.129000000000005</c:v>
                </c:pt>
                <c:pt idx="27431">
                  <c:v>82.153999999999996</c:v>
                </c:pt>
                <c:pt idx="27432">
                  <c:v>82.201999999999998</c:v>
                </c:pt>
                <c:pt idx="27433">
                  <c:v>82.177999999999997</c:v>
                </c:pt>
                <c:pt idx="27434">
                  <c:v>82.201999999999998</c:v>
                </c:pt>
                <c:pt idx="27435">
                  <c:v>82.215000000000003</c:v>
                </c:pt>
                <c:pt idx="27436">
                  <c:v>82.201999999999998</c:v>
                </c:pt>
                <c:pt idx="27437">
                  <c:v>82.215000000000003</c:v>
                </c:pt>
                <c:pt idx="27438">
                  <c:v>82.251000000000005</c:v>
                </c:pt>
                <c:pt idx="27439">
                  <c:v>82.215000000000003</c:v>
                </c:pt>
                <c:pt idx="27440">
                  <c:v>82.227000000000004</c:v>
                </c:pt>
                <c:pt idx="27441">
                  <c:v>82.19</c:v>
                </c:pt>
                <c:pt idx="27442">
                  <c:v>82.177999999999997</c:v>
                </c:pt>
                <c:pt idx="27443">
                  <c:v>82.153999999999996</c:v>
                </c:pt>
                <c:pt idx="27444">
                  <c:v>82.19</c:v>
                </c:pt>
                <c:pt idx="27445">
                  <c:v>82.177999999999997</c:v>
                </c:pt>
                <c:pt idx="27446">
                  <c:v>82.177999999999997</c:v>
                </c:pt>
                <c:pt idx="27447">
                  <c:v>82.19</c:v>
                </c:pt>
                <c:pt idx="27448">
                  <c:v>82.165999999999997</c:v>
                </c:pt>
                <c:pt idx="27449">
                  <c:v>82.165999999999997</c:v>
                </c:pt>
                <c:pt idx="27450">
                  <c:v>82.201999999999998</c:v>
                </c:pt>
                <c:pt idx="27451">
                  <c:v>82.165999999999997</c:v>
                </c:pt>
                <c:pt idx="27452">
                  <c:v>82.201999999999998</c:v>
                </c:pt>
                <c:pt idx="27453">
                  <c:v>82.129000000000005</c:v>
                </c:pt>
                <c:pt idx="27454">
                  <c:v>82.093000000000004</c:v>
                </c:pt>
                <c:pt idx="27455">
                  <c:v>82.055999999999997</c:v>
                </c:pt>
                <c:pt idx="27456">
                  <c:v>82.019000000000005</c:v>
                </c:pt>
                <c:pt idx="27457">
                  <c:v>82.031999999999996</c:v>
                </c:pt>
                <c:pt idx="27458">
                  <c:v>81.983000000000004</c:v>
                </c:pt>
                <c:pt idx="27459">
                  <c:v>81.971000000000004</c:v>
                </c:pt>
                <c:pt idx="27460">
                  <c:v>81.945999999999998</c:v>
                </c:pt>
                <c:pt idx="27461">
                  <c:v>81.91</c:v>
                </c:pt>
                <c:pt idx="27462">
                  <c:v>81.933999999999997</c:v>
                </c:pt>
                <c:pt idx="27463">
                  <c:v>81.933999999999997</c:v>
                </c:pt>
                <c:pt idx="27464">
                  <c:v>81.921999999999997</c:v>
                </c:pt>
                <c:pt idx="27465">
                  <c:v>81.933999999999997</c:v>
                </c:pt>
                <c:pt idx="27466">
                  <c:v>81.921999999999997</c:v>
                </c:pt>
                <c:pt idx="27467">
                  <c:v>81.91</c:v>
                </c:pt>
                <c:pt idx="27468">
                  <c:v>81.921999999999997</c:v>
                </c:pt>
                <c:pt idx="27469">
                  <c:v>81.873000000000005</c:v>
                </c:pt>
                <c:pt idx="27470">
                  <c:v>81.873000000000005</c:v>
                </c:pt>
                <c:pt idx="27471">
                  <c:v>81.835999999999999</c:v>
                </c:pt>
                <c:pt idx="27472">
                  <c:v>81.8</c:v>
                </c:pt>
                <c:pt idx="27473">
                  <c:v>81.775000000000006</c:v>
                </c:pt>
                <c:pt idx="27474">
                  <c:v>81.775000000000006</c:v>
                </c:pt>
                <c:pt idx="27475">
                  <c:v>81.739000000000004</c:v>
                </c:pt>
                <c:pt idx="27476">
                  <c:v>81.713999999999999</c:v>
                </c:pt>
                <c:pt idx="27477">
                  <c:v>81.739000000000004</c:v>
                </c:pt>
                <c:pt idx="27478">
                  <c:v>81.739000000000004</c:v>
                </c:pt>
                <c:pt idx="27479">
                  <c:v>81.739000000000004</c:v>
                </c:pt>
                <c:pt idx="27480">
                  <c:v>81.739000000000004</c:v>
                </c:pt>
                <c:pt idx="27481">
                  <c:v>81.713999999999999</c:v>
                </c:pt>
                <c:pt idx="27482">
                  <c:v>81.701999999999998</c:v>
                </c:pt>
                <c:pt idx="27483">
                  <c:v>81.725999999999999</c:v>
                </c:pt>
                <c:pt idx="27484">
                  <c:v>81.751000000000005</c:v>
                </c:pt>
                <c:pt idx="27485">
                  <c:v>81.739000000000004</c:v>
                </c:pt>
                <c:pt idx="27486">
                  <c:v>81.725999999999999</c:v>
                </c:pt>
                <c:pt idx="27487">
                  <c:v>81.725999999999999</c:v>
                </c:pt>
                <c:pt idx="27488">
                  <c:v>81.713999999999999</c:v>
                </c:pt>
                <c:pt idx="27489">
                  <c:v>81.677999999999997</c:v>
                </c:pt>
                <c:pt idx="27490">
                  <c:v>81.701999999999998</c:v>
                </c:pt>
                <c:pt idx="27491">
                  <c:v>81.69</c:v>
                </c:pt>
                <c:pt idx="27492">
                  <c:v>81.665000000000006</c:v>
                </c:pt>
                <c:pt idx="27493">
                  <c:v>81.701999999999998</c:v>
                </c:pt>
                <c:pt idx="27494">
                  <c:v>81.713999999999999</c:v>
                </c:pt>
                <c:pt idx="27495">
                  <c:v>81.739000000000004</c:v>
                </c:pt>
                <c:pt idx="27496">
                  <c:v>81.763000000000005</c:v>
                </c:pt>
                <c:pt idx="27497">
                  <c:v>81.775000000000006</c:v>
                </c:pt>
                <c:pt idx="27498">
                  <c:v>81.8</c:v>
                </c:pt>
                <c:pt idx="27499">
                  <c:v>81.8</c:v>
                </c:pt>
                <c:pt idx="27500">
                  <c:v>81.823999999999998</c:v>
                </c:pt>
                <c:pt idx="27501">
                  <c:v>81.835999999999999</c:v>
                </c:pt>
                <c:pt idx="27502">
                  <c:v>81.835999999999999</c:v>
                </c:pt>
                <c:pt idx="27503">
                  <c:v>81.835999999999999</c:v>
                </c:pt>
                <c:pt idx="27504">
                  <c:v>81.847999999999999</c:v>
                </c:pt>
                <c:pt idx="27505">
                  <c:v>81.897000000000006</c:v>
                </c:pt>
                <c:pt idx="27506">
                  <c:v>81.885000000000005</c:v>
                </c:pt>
                <c:pt idx="27507">
                  <c:v>81.861000000000004</c:v>
                </c:pt>
                <c:pt idx="27508">
                  <c:v>81.873000000000005</c:v>
                </c:pt>
                <c:pt idx="27509">
                  <c:v>81.873000000000005</c:v>
                </c:pt>
                <c:pt idx="27510">
                  <c:v>81.861000000000004</c:v>
                </c:pt>
                <c:pt idx="27511">
                  <c:v>81.91</c:v>
                </c:pt>
                <c:pt idx="27512">
                  <c:v>81.945999999999998</c:v>
                </c:pt>
                <c:pt idx="27513">
                  <c:v>81.957999999999998</c:v>
                </c:pt>
                <c:pt idx="27514">
                  <c:v>81.995000000000005</c:v>
                </c:pt>
                <c:pt idx="27515">
                  <c:v>82.007000000000005</c:v>
                </c:pt>
                <c:pt idx="27516">
                  <c:v>82.043999999999997</c:v>
                </c:pt>
                <c:pt idx="27517">
                  <c:v>82.093000000000004</c:v>
                </c:pt>
                <c:pt idx="27518">
                  <c:v>82.105000000000004</c:v>
                </c:pt>
                <c:pt idx="27519">
                  <c:v>82.093000000000004</c:v>
                </c:pt>
                <c:pt idx="27520">
                  <c:v>82.093000000000004</c:v>
                </c:pt>
                <c:pt idx="27521">
                  <c:v>82.08</c:v>
                </c:pt>
                <c:pt idx="27522">
                  <c:v>82.117000000000004</c:v>
                </c:pt>
                <c:pt idx="27523">
                  <c:v>82.093000000000004</c:v>
                </c:pt>
                <c:pt idx="27524">
                  <c:v>82.105000000000004</c:v>
                </c:pt>
                <c:pt idx="27525">
                  <c:v>82.129000000000005</c:v>
                </c:pt>
                <c:pt idx="27526">
                  <c:v>82.153999999999996</c:v>
                </c:pt>
                <c:pt idx="27527">
                  <c:v>82.117000000000004</c:v>
                </c:pt>
                <c:pt idx="27528">
                  <c:v>82.165999999999997</c:v>
                </c:pt>
                <c:pt idx="27529">
                  <c:v>82.153999999999996</c:v>
                </c:pt>
                <c:pt idx="27530">
                  <c:v>82.141000000000005</c:v>
                </c:pt>
                <c:pt idx="27531">
                  <c:v>82.19</c:v>
                </c:pt>
                <c:pt idx="27532">
                  <c:v>82.19</c:v>
                </c:pt>
                <c:pt idx="27533">
                  <c:v>82.177999999999997</c:v>
                </c:pt>
                <c:pt idx="27534">
                  <c:v>82.227000000000004</c:v>
                </c:pt>
                <c:pt idx="27535">
                  <c:v>82.215000000000003</c:v>
                </c:pt>
                <c:pt idx="27536">
                  <c:v>82.215000000000003</c:v>
                </c:pt>
                <c:pt idx="27537">
                  <c:v>82.227000000000004</c:v>
                </c:pt>
                <c:pt idx="27538">
                  <c:v>82.19</c:v>
                </c:pt>
                <c:pt idx="27539">
                  <c:v>82.177999999999997</c:v>
                </c:pt>
                <c:pt idx="27540">
                  <c:v>82.165999999999997</c:v>
                </c:pt>
                <c:pt idx="27541">
                  <c:v>82.129000000000005</c:v>
                </c:pt>
                <c:pt idx="27542">
                  <c:v>82.105000000000004</c:v>
                </c:pt>
                <c:pt idx="27543">
                  <c:v>82.117000000000004</c:v>
                </c:pt>
                <c:pt idx="27544">
                  <c:v>82.105000000000004</c:v>
                </c:pt>
                <c:pt idx="27545">
                  <c:v>82.117000000000004</c:v>
                </c:pt>
                <c:pt idx="27546">
                  <c:v>82.105000000000004</c:v>
                </c:pt>
                <c:pt idx="27547">
                  <c:v>82.117000000000004</c:v>
                </c:pt>
                <c:pt idx="27548">
                  <c:v>82.093000000000004</c:v>
                </c:pt>
                <c:pt idx="27549">
                  <c:v>82.093000000000004</c:v>
                </c:pt>
                <c:pt idx="27550">
                  <c:v>82.129000000000005</c:v>
                </c:pt>
                <c:pt idx="27551">
                  <c:v>82.117000000000004</c:v>
                </c:pt>
                <c:pt idx="27552">
                  <c:v>82.105000000000004</c:v>
                </c:pt>
                <c:pt idx="27553">
                  <c:v>82.055999999999997</c:v>
                </c:pt>
                <c:pt idx="27554">
                  <c:v>82.067999999999998</c:v>
                </c:pt>
                <c:pt idx="27555">
                  <c:v>82.019000000000005</c:v>
                </c:pt>
                <c:pt idx="27556">
                  <c:v>82.031999999999996</c:v>
                </c:pt>
                <c:pt idx="27557">
                  <c:v>81.971000000000004</c:v>
                </c:pt>
                <c:pt idx="27558">
                  <c:v>81.983000000000004</c:v>
                </c:pt>
                <c:pt idx="27559">
                  <c:v>81.983000000000004</c:v>
                </c:pt>
                <c:pt idx="27560">
                  <c:v>81.933999999999997</c:v>
                </c:pt>
                <c:pt idx="27561">
                  <c:v>81.921999999999997</c:v>
                </c:pt>
                <c:pt idx="27562">
                  <c:v>81.91</c:v>
                </c:pt>
                <c:pt idx="27563">
                  <c:v>81.91</c:v>
                </c:pt>
                <c:pt idx="27564">
                  <c:v>81.91</c:v>
                </c:pt>
                <c:pt idx="27565">
                  <c:v>81.91</c:v>
                </c:pt>
                <c:pt idx="27566">
                  <c:v>81.921999999999997</c:v>
                </c:pt>
                <c:pt idx="27567">
                  <c:v>81.921999999999997</c:v>
                </c:pt>
                <c:pt idx="27568">
                  <c:v>81.91</c:v>
                </c:pt>
                <c:pt idx="27569">
                  <c:v>81.885000000000005</c:v>
                </c:pt>
                <c:pt idx="27570">
                  <c:v>81.873000000000005</c:v>
                </c:pt>
                <c:pt idx="27571">
                  <c:v>81.861000000000004</c:v>
                </c:pt>
                <c:pt idx="27572">
                  <c:v>81.823999999999998</c:v>
                </c:pt>
                <c:pt idx="27573">
                  <c:v>81.8</c:v>
                </c:pt>
                <c:pt idx="27574">
                  <c:v>81.835999999999999</c:v>
                </c:pt>
                <c:pt idx="27575">
                  <c:v>81.775000000000006</c:v>
                </c:pt>
                <c:pt idx="27576">
                  <c:v>81.763000000000005</c:v>
                </c:pt>
                <c:pt idx="27577">
                  <c:v>81.775000000000006</c:v>
                </c:pt>
                <c:pt idx="27578">
                  <c:v>81.739000000000004</c:v>
                </c:pt>
                <c:pt idx="27579">
                  <c:v>81.775000000000006</c:v>
                </c:pt>
                <c:pt idx="27580">
                  <c:v>81.763000000000005</c:v>
                </c:pt>
                <c:pt idx="27581">
                  <c:v>81.775000000000006</c:v>
                </c:pt>
                <c:pt idx="27582">
                  <c:v>81.8</c:v>
                </c:pt>
                <c:pt idx="27583">
                  <c:v>81.787000000000006</c:v>
                </c:pt>
                <c:pt idx="27584">
                  <c:v>81.787000000000006</c:v>
                </c:pt>
                <c:pt idx="27585">
                  <c:v>81.811999999999998</c:v>
                </c:pt>
                <c:pt idx="27586">
                  <c:v>81.823999999999998</c:v>
                </c:pt>
                <c:pt idx="27587">
                  <c:v>81.811999999999998</c:v>
                </c:pt>
                <c:pt idx="27588">
                  <c:v>81.8</c:v>
                </c:pt>
                <c:pt idx="27589">
                  <c:v>81.811999999999998</c:v>
                </c:pt>
                <c:pt idx="27590">
                  <c:v>81.823999999999998</c:v>
                </c:pt>
                <c:pt idx="27591">
                  <c:v>81.8</c:v>
                </c:pt>
                <c:pt idx="27592">
                  <c:v>81.787000000000006</c:v>
                </c:pt>
                <c:pt idx="27593">
                  <c:v>81.811999999999998</c:v>
                </c:pt>
                <c:pt idx="27594">
                  <c:v>81.8</c:v>
                </c:pt>
                <c:pt idx="27595">
                  <c:v>81.823999999999998</c:v>
                </c:pt>
                <c:pt idx="27596">
                  <c:v>81.8</c:v>
                </c:pt>
                <c:pt idx="27597">
                  <c:v>81.847999999999999</c:v>
                </c:pt>
                <c:pt idx="27598">
                  <c:v>81.873000000000005</c:v>
                </c:pt>
                <c:pt idx="27599">
                  <c:v>81.873000000000005</c:v>
                </c:pt>
                <c:pt idx="27600">
                  <c:v>81.885000000000005</c:v>
                </c:pt>
                <c:pt idx="27601">
                  <c:v>81.91</c:v>
                </c:pt>
                <c:pt idx="27602">
                  <c:v>81.91</c:v>
                </c:pt>
                <c:pt idx="27603">
                  <c:v>81.933999999999997</c:v>
                </c:pt>
                <c:pt idx="27604">
                  <c:v>81.91</c:v>
                </c:pt>
                <c:pt idx="27605">
                  <c:v>81.921999999999997</c:v>
                </c:pt>
                <c:pt idx="27606">
                  <c:v>81.933999999999997</c:v>
                </c:pt>
                <c:pt idx="27607">
                  <c:v>81.885000000000005</c:v>
                </c:pt>
                <c:pt idx="27608">
                  <c:v>81.921999999999997</c:v>
                </c:pt>
                <c:pt idx="27609">
                  <c:v>81.897000000000006</c:v>
                </c:pt>
                <c:pt idx="27610">
                  <c:v>81.885000000000005</c:v>
                </c:pt>
                <c:pt idx="27611">
                  <c:v>81.885000000000005</c:v>
                </c:pt>
                <c:pt idx="27612">
                  <c:v>81.91</c:v>
                </c:pt>
                <c:pt idx="27613">
                  <c:v>81.933999999999997</c:v>
                </c:pt>
                <c:pt idx="27614">
                  <c:v>81.945999999999998</c:v>
                </c:pt>
                <c:pt idx="27615">
                  <c:v>81.957999999999998</c:v>
                </c:pt>
                <c:pt idx="27616">
                  <c:v>82.007000000000005</c:v>
                </c:pt>
                <c:pt idx="27617">
                  <c:v>82.019000000000005</c:v>
                </c:pt>
                <c:pt idx="27618">
                  <c:v>82.019000000000005</c:v>
                </c:pt>
                <c:pt idx="27619">
                  <c:v>82.055999999999997</c:v>
                </c:pt>
                <c:pt idx="27620">
                  <c:v>82.055999999999997</c:v>
                </c:pt>
                <c:pt idx="27621">
                  <c:v>82.067999999999998</c:v>
                </c:pt>
                <c:pt idx="27622">
                  <c:v>82.031999999999996</c:v>
                </c:pt>
                <c:pt idx="27623">
                  <c:v>82.043999999999997</c:v>
                </c:pt>
                <c:pt idx="27624">
                  <c:v>82.007000000000005</c:v>
                </c:pt>
                <c:pt idx="27625">
                  <c:v>82.019000000000005</c:v>
                </c:pt>
                <c:pt idx="27626">
                  <c:v>81.983000000000004</c:v>
                </c:pt>
                <c:pt idx="27627">
                  <c:v>82.007000000000005</c:v>
                </c:pt>
                <c:pt idx="27628">
                  <c:v>82.019000000000005</c:v>
                </c:pt>
                <c:pt idx="27629">
                  <c:v>81.995000000000005</c:v>
                </c:pt>
                <c:pt idx="27630">
                  <c:v>82.031999999999996</c:v>
                </c:pt>
                <c:pt idx="27631">
                  <c:v>81.995000000000005</c:v>
                </c:pt>
                <c:pt idx="27632">
                  <c:v>82.043999999999997</c:v>
                </c:pt>
                <c:pt idx="27633">
                  <c:v>82.043999999999997</c:v>
                </c:pt>
                <c:pt idx="27634">
                  <c:v>82.055999999999997</c:v>
                </c:pt>
                <c:pt idx="27635">
                  <c:v>82.055999999999997</c:v>
                </c:pt>
                <c:pt idx="27636">
                  <c:v>82.067999999999998</c:v>
                </c:pt>
                <c:pt idx="27637">
                  <c:v>82.055999999999997</c:v>
                </c:pt>
                <c:pt idx="27638">
                  <c:v>82.007000000000005</c:v>
                </c:pt>
                <c:pt idx="27639">
                  <c:v>82.007000000000005</c:v>
                </c:pt>
                <c:pt idx="27640">
                  <c:v>81.995000000000005</c:v>
                </c:pt>
                <c:pt idx="27641">
                  <c:v>81.971000000000004</c:v>
                </c:pt>
                <c:pt idx="27642">
                  <c:v>82.019000000000005</c:v>
                </c:pt>
                <c:pt idx="27643">
                  <c:v>81.957999999999998</c:v>
                </c:pt>
                <c:pt idx="27644">
                  <c:v>81.957999999999998</c:v>
                </c:pt>
                <c:pt idx="27645">
                  <c:v>81.957999999999998</c:v>
                </c:pt>
                <c:pt idx="27646">
                  <c:v>81.945999999999998</c:v>
                </c:pt>
                <c:pt idx="27647">
                  <c:v>81.957999999999998</c:v>
                </c:pt>
                <c:pt idx="27648">
                  <c:v>81.933999999999997</c:v>
                </c:pt>
                <c:pt idx="27649">
                  <c:v>82.007000000000005</c:v>
                </c:pt>
                <c:pt idx="27650">
                  <c:v>81.957999999999998</c:v>
                </c:pt>
                <c:pt idx="27651">
                  <c:v>81.983000000000004</c:v>
                </c:pt>
                <c:pt idx="27652">
                  <c:v>81.957999999999998</c:v>
                </c:pt>
                <c:pt idx="27653">
                  <c:v>81.983000000000004</c:v>
                </c:pt>
                <c:pt idx="27654">
                  <c:v>81.983000000000004</c:v>
                </c:pt>
                <c:pt idx="27655">
                  <c:v>81.971000000000004</c:v>
                </c:pt>
                <c:pt idx="27656">
                  <c:v>81.983000000000004</c:v>
                </c:pt>
                <c:pt idx="27657">
                  <c:v>81.897000000000006</c:v>
                </c:pt>
                <c:pt idx="27658">
                  <c:v>81.933999999999997</c:v>
                </c:pt>
                <c:pt idx="27659">
                  <c:v>81.897000000000006</c:v>
                </c:pt>
                <c:pt idx="27660">
                  <c:v>81.873000000000005</c:v>
                </c:pt>
                <c:pt idx="27661">
                  <c:v>81.861000000000004</c:v>
                </c:pt>
                <c:pt idx="27662">
                  <c:v>81.847999999999999</c:v>
                </c:pt>
                <c:pt idx="27663">
                  <c:v>81.823999999999998</c:v>
                </c:pt>
                <c:pt idx="27664">
                  <c:v>81.861000000000004</c:v>
                </c:pt>
                <c:pt idx="27665">
                  <c:v>81.835999999999999</c:v>
                </c:pt>
                <c:pt idx="27666">
                  <c:v>81.873000000000005</c:v>
                </c:pt>
                <c:pt idx="27667">
                  <c:v>81.861000000000004</c:v>
                </c:pt>
                <c:pt idx="27668">
                  <c:v>81.873000000000005</c:v>
                </c:pt>
                <c:pt idx="27669">
                  <c:v>81.847999999999999</c:v>
                </c:pt>
                <c:pt idx="27670">
                  <c:v>81.861000000000004</c:v>
                </c:pt>
                <c:pt idx="27671">
                  <c:v>81.835999999999999</c:v>
                </c:pt>
                <c:pt idx="27672">
                  <c:v>81.847999999999999</c:v>
                </c:pt>
                <c:pt idx="27673">
                  <c:v>81.811999999999998</c:v>
                </c:pt>
                <c:pt idx="27674">
                  <c:v>81.823999999999998</c:v>
                </c:pt>
                <c:pt idx="27675">
                  <c:v>81.811999999999998</c:v>
                </c:pt>
                <c:pt idx="27676">
                  <c:v>81.787000000000006</c:v>
                </c:pt>
                <c:pt idx="27677">
                  <c:v>81.775000000000006</c:v>
                </c:pt>
                <c:pt idx="27678">
                  <c:v>81.763000000000005</c:v>
                </c:pt>
                <c:pt idx="27679">
                  <c:v>81.725999999999999</c:v>
                </c:pt>
                <c:pt idx="27680">
                  <c:v>81.751000000000005</c:v>
                </c:pt>
                <c:pt idx="27681">
                  <c:v>81.725999999999999</c:v>
                </c:pt>
                <c:pt idx="27682">
                  <c:v>81.763000000000005</c:v>
                </c:pt>
                <c:pt idx="27683">
                  <c:v>81.763000000000005</c:v>
                </c:pt>
                <c:pt idx="27684">
                  <c:v>81.751000000000005</c:v>
                </c:pt>
                <c:pt idx="27685">
                  <c:v>81.811999999999998</c:v>
                </c:pt>
                <c:pt idx="27686">
                  <c:v>81.787000000000006</c:v>
                </c:pt>
                <c:pt idx="27687">
                  <c:v>81.811999999999998</c:v>
                </c:pt>
                <c:pt idx="27688">
                  <c:v>81.8</c:v>
                </c:pt>
                <c:pt idx="27689">
                  <c:v>81.763000000000005</c:v>
                </c:pt>
                <c:pt idx="27690">
                  <c:v>81.763000000000005</c:v>
                </c:pt>
                <c:pt idx="27691">
                  <c:v>81.763000000000005</c:v>
                </c:pt>
                <c:pt idx="27692">
                  <c:v>81.725999999999999</c:v>
                </c:pt>
                <c:pt idx="27693">
                  <c:v>81.763000000000005</c:v>
                </c:pt>
                <c:pt idx="27694">
                  <c:v>81.751000000000005</c:v>
                </c:pt>
                <c:pt idx="27695">
                  <c:v>81.751000000000005</c:v>
                </c:pt>
                <c:pt idx="27696">
                  <c:v>81.763000000000005</c:v>
                </c:pt>
                <c:pt idx="27697">
                  <c:v>81.725999999999999</c:v>
                </c:pt>
                <c:pt idx="27698">
                  <c:v>81.751000000000005</c:v>
                </c:pt>
                <c:pt idx="27699">
                  <c:v>81.739000000000004</c:v>
                </c:pt>
                <c:pt idx="27700">
                  <c:v>81.787000000000006</c:v>
                </c:pt>
                <c:pt idx="27701">
                  <c:v>81.751000000000005</c:v>
                </c:pt>
                <c:pt idx="27702">
                  <c:v>81.787000000000006</c:v>
                </c:pt>
                <c:pt idx="27703">
                  <c:v>81.787000000000006</c:v>
                </c:pt>
                <c:pt idx="27704">
                  <c:v>81.811999999999998</c:v>
                </c:pt>
                <c:pt idx="27705">
                  <c:v>81.823999999999998</c:v>
                </c:pt>
                <c:pt idx="27706">
                  <c:v>81.823999999999998</c:v>
                </c:pt>
                <c:pt idx="27707">
                  <c:v>81.847999999999999</c:v>
                </c:pt>
                <c:pt idx="27708">
                  <c:v>81.847999999999999</c:v>
                </c:pt>
                <c:pt idx="27709">
                  <c:v>81.861000000000004</c:v>
                </c:pt>
                <c:pt idx="27710">
                  <c:v>81.885000000000005</c:v>
                </c:pt>
                <c:pt idx="27711">
                  <c:v>81.885000000000005</c:v>
                </c:pt>
                <c:pt idx="27712">
                  <c:v>81.897000000000006</c:v>
                </c:pt>
                <c:pt idx="27713">
                  <c:v>81.921999999999997</c:v>
                </c:pt>
                <c:pt idx="27714">
                  <c:v>81.933999999999997</c:v>
                </c:pt>
                <c:pt idx="27715">
                  <c:v>81.971000000000004</c:v>
                </c:pt>
                <c:pt idx="27716">
                  <c:v>82.007000000000005</c:v>
                </c:pt>
                <c:pt idx="27717">
                  <c:v>82.019000000000005</c:v>
                </c:pt>
                <c:pt idx="27718">
                  <c:v>82.043999999999997</c:v>
                </c:pt>
                <c:pt idx="27719">
                  <c:v>82.043999999999997</c:v>
                </c:pt>
                <c:pt idx="27720">
                  <c:v>82.043999999999997</c:v>
                </c:pt>
                <c:pt idx="27721">
                  <c:v>82.043999999999997</c:v>
                </c:pt>
                <c:pt idx="27722">
                  <c:v>82.055999999999997</c:v>
                </c:pt>
                <c:pt idx="27723">
                  <c:v>82.08</c:v>
                </c:pt>
                <c:pt idx="27724">
                  <c:v>82.093000000000004</c:v>
                </c:pt>
                <c:pt idx="27725">
                  <c:v>82.117000000000004</c:v>
                </c:pt>
                <c:pt idx="27726">
                  <c:v>82.093000000000004</c:v>
                </c:pt>
                <c:pt idx="27727">
                  <c:v>82.105000000000004</c:v>
                </c:pt>
                <c:pt idx="27728">
                  <c:v>82.153999999999996</c:v>
                </c:pt>
                <c:pt idx="27729">
                  <c:v>82.153999999999996</c:v>
                </c:pt>
                <c:pt idx="27730">
                  <c:v>82.141000000000005</c:v>
                </c:pt>
                <c:pt idx="27731">
                  <c:v>82.177999999999997</c:v>
                </c:pt>
                <c:pt idx="27732">
                  <c:v>82.201999999999998</c:v>
                </c:pt>
                <c:pt idx="27733">
                  <c:v>82.227000000000004</c:v>
                </c:pt>
                <c:pt idx="27734">
                  <c:v>82.251000000000005</c:v>
                </c:pt>
                <c:pt idx="27735">
                  <c:v>82.275999999999996</c:v>
                </c:pt>
                <c:pt idx="27736">
                  <c:v>82.3</c:v>
                </c:pt>
                <c:pt idx="27737">
                  <c:v>82.3</c:v>
                </c:pt>
                <c:pt idx="27738">
                  <c:v>82.337000000000003</c:v>
                </c:pt>
                <c:pt idx="27739">
                  <c:v>82.337000000000003</c:v>
                </c:pt>
                <c:pt idx="27740">
                  <c:v>82.311999999999998</c:v>
                </c:pt>
                <c:pt idx="27741">
                  <c:v>82.325000000000003</c:v>
                </c:pt>
                <c:pt idx="27742">
                  <c:v>82.373000000000005</c:v>
                </c:pt>
                <c:pt idx="27743">
                  <c:v>82.349000000000004</c:v>
                </c:pt>
                <c:pt idx="27744">
                  <c:v>82.349000000000004</c:v>
                </c:pt>
                <c:pt idx="27745">
                  <c:v>82.349000000000004</c:v>
                </c:pt>
                <c:pt idx="27746">
                  <c:v>82.361000000000004</c:v>
                </c:pt>
                <c:pt idx="27747">
                  <c:v>82.385999999999996</c:v>
                </c:pt>
                <c:pt idx="27748">
                  <c:v>82.349000000000004</c:v>
                </c:pt>
                <c:pt idx="27749">
                  <c:v>82.385999999999996</c:v>
                </c:pt>
                <c:pt idx="27750">
                  <c:v>82.349000000000004</c:v>
                </c:pt>
                <c:pt idx="27751">
                  <c:v>82.361000000000004</c:v>
                </c:pt>
                <c:pt idx="27752">
                  <c:v>82.349000000000004</c:v>
                </c:pt>
                <c:pt idx="27753">
                  <c:v>82.361000000000004</c:v>
                </c:pt>
                <c:pt idx="27754">
                  <c:v>82.337000000000003</c:v>
                </c:pt>
                <c:pt idx="27755">
                  <c:v>82.337000000000003</c:v>
                </c:pt>
                <c:pt idx="27756">
                  <c:v>82.349000000000004</c:v>
                </c:pt>
                <c:pt idx="27757">
                  <c:v>82.325000000000003</c:v>
                </c:pt>
                <c:pt idx="27758">
                  <c:v>82.287999999999997</c:v>
                </c:pt>
                <c:pt idx="27759">
                  <c:v>82.287999999999997</c:v>
                </c:pt>
                <c:pt idx="27760">
                  <c:v>82.275999999999996</c:v>
                </c:pt>
                <c:pt idx="27761">
                  <c:v>82.263999999999996</c:v>
                </c:pt>
                <c:pt idx="27762">
                  <c:v>82.227000000000004</c:v>
                </c:pt>
                <c:pt idx="27763">
                  <c:v>82.239000000000004</c:v>
                </c:pt>
                <c:pt idx="27764">
                  <c:v>82.251000000000005</c:v>
                </c:pt>
                <c:pt idx="27765">
                  <c:v>82.177999999999997</c:v>
                </c:pt>
                <c:pt idx="27766">
                  <c:v>82.177999999999997</c:v>
                </c:pt>
                <c:pt idx="27767">
                  <c:v>82.177999999999997</c:v>
                </c:pt>
                <c:pt idx="27768">
                  <c:v>82.177999999999997</c:v>
                </c:pt>
                <c:pt idx="27769">
                  <c:v>82.165999999999997</c:v>
                </c:pt>
                <c:pt idx="27770">
                  <c:v>82.129000000000005</c:v>
                </c:pt>
                <c:pt idx="27771">
                  <c:v>82.117000000000004</c:v>
                </c:pt>
                <c:pt idx="27772">
                  <c:v>82.105000000000004</c:v>
                </c:pt>
                <c:pt idx="27773">
                  <c:v>82.105000000000004</c:v>
                </c:pt>
                <c:pt idx="27774">
                  <c:v>82.093000000000004</c:v>
                </c:pt>
                <c:pt idx="27775">
                  <c:v>82.055999999999997</c:v>
                </c:pt>
                <c:pt idx="27776">
                  <c:v>82.043999999999997</c:v>
                </c:pt>
                <c:pt idx="27777">
                  <c:v>82.043999999999997</c:v>
                </c:pt>
                <c:pt idx="27778">
                  <c:v>82.019000000000005</c:v>
                </c:pt>
                <c:pt idx="27779">
                  <c:v>82.007000000000005</c:v>
                </c:pt>
                <c:pt idx="27780">
                  <c:v>81.971000000000004</c:v>
                </c:pt>
                <c:pt idx="27781">
                  <c:v>81.983000000000004</c:v>
                </c:pt>
                <c:pt idx="27782">
                  <c:v>81.921999999999997</c:v>
                </c:pt>
                <c:pt idx="27783">
                  <c:v>81.945999999999998</c:v>
                </c:pt>
                <c:pt idx="27784">
                  <c:v>81.945999999999998</c:v>
                </c:pt>
                <c:pt idx="27785">
                  <c:v>81.91</c:v>
                </c:pt>
                <c:pt idx="27786">
                  <c:v>81.91</c:v>
                </c:pt>
                <c:pt idx="27787">
                  <c:v>81.885000000000005</c:v>
                </c:pt>
                <c:pt idx="27788">
                  <c:v>81.861000000000004</c:v>
                </c:pt>
                <c:pt idx="27789">
                  <c:v>81.873000000000005</c:v>
                </c:pt>
                <c:pt idx="27790">
                  <c:v>81.835999999999999</c:v>
                </c:pt>
                <c:pt idx="27791">
                  <c:v>81.823999999999998</c:v>
                </c:pt>
                <c:pt idx="27792">
                  <c:v>81.861000000000004</c:v>
                </c:pt>
                <c:pt idx="27793">
                  <c:v>81.835999999999999</c:v>
                </c:pt>
                <c:pt idx="27794">
                  <c:v>81.861000000000004</c:v>
                </c:pt>
                <c:pt idx="27795">
                  <c:v>81.823999999999998</c:v>
                </c:pt>
                <c:pt idx="27796">
                  <c:v>81.835999999999999</c:v>
                </c:pt>
                <c:pt idx="27797">
                  <c:v>81.823999999999998</c:v>
                </c:pt>
                <c:pt idx="27798">
                  <c:v>81.811999999999998</c:v>
                </c:pt>
                <c:pt idx="27799">
                  <c:v>81.811999999999998</c:v>
                </c:pt>
                <c:pt idx="27800">
                  <c:v>81.787000000000006</c:v>
                </c:pt>
                <c:pt idx="27801">
                  <c:v>81.8</c:v>
                </c:pt>
                <c:pt idx="27802">
                  <c:v>81.811999999999998</c:v>
                </c:pt>
                <c:pt idx="27803">
                  <c:v>81.811999999999998</c:v>
                </c:pt>
                <c:pt idx="27804">
                  <c:v>81.835999999999999</c:v>
                </c:pt>
                <c:pt idx="27805">
                  <c:v>81.847999999999999</c:v>
                </c:pt>
                <c:pt idx="27806">
                  <c:v>81.885000000000005</c:v>
                </c:pt>
                <c:pt idx="27807">
                  <c:v>81.873000000000005</c:v>
                </c:pt>
                <c:pt idx="27808">
                  <c:v>81.91</c:v>
                </c:pt>
                <c:pt idx="27809">
                  <c:v>81.921999999999997</c:v>
                </c:pt>
                <c:pt idx="27810">
                  <c:v>81.983000000000004</c:v>
                </c:pt>
                <c:pt idx="27811">
                  <c:v>81.971000000000004</c:v>
                </c:pt>
                <c:pt idx="27812">
                  <c:v>82.007000000000005</c:v>
                </c:pt>
                <c:pt idx="27813">
                  <c:v>82.043999999999997</c:v>
                </c:pt>
                <c:pt idx="27814">
                  <c:v>82.043999999999997</c:v>
                </c:pt>
                <c:pt idx="27815">
                  <c:v>82.019000000000005</c:v>
                </c:pt>
                <c:pt idx="27816">
                  <c:v>82.031999999999996</c:v>
                </c:pt>
                <c:pt idx="27817">
                  <c:v>82.055999999999997</c:v>
                </c:pt>
                <c:pt idx="27818">
                  <c:v>82.007000000000005</c:v>
                </c:pt>
                <c:pt idx="27819">
                  <c:v>82.019000000000005</c:v>
                </c:pt>
                <c:pt idx="27820">
                  <c:v>82.007000000000005</c:v>
                </c:pt>
                <c:pt idx="27821">
                  <c:v>82.055999999999997</c:v>
                </c:pt>
                <c:pt idx="27822">
                  <c:v>82.093000000000004</c:v>
                </c:pt>
                <c:pt idx="27823">
                  <c:v>82.105000000000004</c:v>
                </c:pt>
                <c:pt idx="27824">
                  <c:v>82.141000000000005</c:v>
                </c:pt>
                <c:pt idx="27825">
                  <c:v>82.19</c:v>
                </c:pt>
                <c:pt idx="27826">
                  <c:v>82.177999999999997</c:v>
                </c:pt>
                <c:pt idx="27827">
                  <c:v>82.215000000000003</c:v>
                </c:pt>
                <c:pt idx="27828">
                  <c:v>82.215000000000003</c:v>
                </c:pt>
                <c:pt idx="27829">
                  <c:v>82.287999999999997</c:v>
                </c:pt>
                <c:pt idx="27830">
                  <c:v>82.3</c:v>
                </c:pt>
                <c:pt idx="27831">
                  <c:v>82.3</c:v>
                </c:pt>
                <c:pt idx="27832">
                  <c:v>82.325000000000003</c:v>
                </c:pt>
                <c:pt idx="27833">
                  <c:v>82.337000000000003</c:v>
                </c:pt>
                <c:pt idx="27834">
                  <c:v>82.311999999999998</c:v>
                </c:pt>
                <c:pt idx="27835">
                  <c:v>82.349000000000004</c:v>
                </c:pt>
                <c:pt idx="27836">
                  <c:v>82.325000000000003</c:v>
                </c:pt>
                <c:pt idx="27837">
                  <c:v>82.361000000000004</c:v>
                </c:pt>
                <c:pt idx="27838">
                  <c:v>82.361000000000004</c:v>
                </c:pt>
                <c:pt idx="27839">
                  <c:v>82.361000000000004</c:v>
                </c:pt>
                <c:pt idx="27840">
                  <c:v>82.337000000000003</c:v>
                </c:pt>
                <c:pt idx="27841">
                  <c:v>82.349000000000004</c:v>
                </c:pt>
                <c:pt idx="27842">
                  <c:v>82.41</c:v>
                </c:pt>
                <c:pt idx="27843">
                  <c:v>82.447000000000003</c:v>
                </c:pt>
                <c:pt idx="27844">
                  <c:v>82.483000000000004</c:v>
                </c:pt>
                <c:pt idx="27845">
                  <c:v>82.471000000000004</c:v>
                </c:pt>
                <c:pt idx="27846">
                  <c:v>82.495000000000005</c:v>
                </c:pt>
                <c:pt idx="27847">
                  <c:v>82.459000000000003</c:v>
                </c:pt>
                <c:pt idx="27848">
                  <c:v>82.483000000000004</c:v>
                </c:pt>
                <c:pt idx="27849">
                  <c:v>82.421999999999997</c:v>
                </c:pt>
                <c:pt idx="27850">
                  <c:v>82.385999999999996</c:v>
                </c:pt>
                <c:pt idx="27851">
                  <c:v>82.41</c:v>
                </c:pt>
                <c:pt idx="27852">
                  <c:v>82.397999999999996</c:v>
                </c:pt>
                <c:pt idx="27853">
                  <c:v>82.361000000000004</c:v>
                </c:pt>
                <c:pt idx="27854">
                  <c:v>82.373000000000005</c:v>
                </c:pt>
                <c:pt idx="27855">
                  <c:v>82.349000000000004</c:v>
                </c:pt>
                <c:pt idx="27856">
                  <c:v>82.311999999999998</c:v>
                </c:pt>
                <c:pt idx="27857">
                  <c:v>82.3</c:v>
                </c:pt>
                <c:pt idx="27858">
                  <c:v>82.3</c:v>
                </c:pt>
                <c:pt idx="27859">
                  <c:v>82.287999999999997</c:v>
                </c:pt>
                <c:pt idx="27860">
                  <c:v>82.311999999999998</c:v>
                </c:pt>
                <c:pt idx="27861">
                  <c:v>82.3</c:v>
                </c:pt>
                <c:pt idx="27862">
                  <c:v>82.3</c:v>
                </c:pt>
                <c:pt idx="27863">
                  <c:v>82.311999999999998</c:v>
                </c:pt>
                <c:pt idx="27864">
                  <c:v>82.287999999999997</c:v>
                </c:pt>
                <c:pt idx="27865">
                  <c:v>82.311999999999998</c:v>
                </c:pt>
                <c:pt idx="27866">
                  <c:v>82.287999999999997</c:v>
                </c:pt>
                <c:pt idx="27867">
                  <c:v>82.251000000000005</c:v>
                </c:pt>
                <c:pt idx="27868">
                  <c:v>82.201999999999998</c:v>
                </c:pt>
                <c:pt idx="27869">
                  <c:v>82.165999999999997</c:v>
                </c:pt>
                <c:pt idx="27870">
                  <c:v>82.105000000000004</c:v>
                </c:pt>
                <c:pt idx="27871">
                  <c:v>82.093000000000004</c:v>
                </c:pt>
                <c:pt idx="27872">
                  <c:v>82.105000000000004</c:v>
                </c:pt>
                <c:pt idx="27873">
                  <c:v>82.08</c:v>
                </c:pt>
                <c:pt idx="27874">
                  <c:v>82.105000000000004</c:v>
                </c:pt>
                <c:pt idx="27875">
                  <c:v>82.055999999999997</c:v>
                </c:pt>
                <c:pt idx="27876">
                  <c:v>82.067999999999998</c:v>
                </c:pt>
                <c:pt idx="27877">
                  <c:v>82.055999999999997</c:v>
                </c:pt>
                <c:pt idx="27878">
                  <c:v>82.055999999999997</c:v>
                </c:pt>
                <c:pt idx="27879">
                  <c:v>82.043999999999997</c:v>
                </c:pt>
                <c:pt idx="27880">
                  <c:v>82.019000000000005</c:v>
                </c:pt>
                <c:pt idx="27881">
                  <c:v>82.031999999999996</c:v>
                </c:pt>
                <c:pt idx="27882">
                  <c:v>82.007000000000005</c:v>
                </c:pt>
                <c:pt idx="27883">
                  <c:v>82.043999999999997</c:v>
                </c:pt>
                <c:pt idx="27884">
                  <c:v>81.971000000000004</c:v>
                </c:pt>
                <c:pt idx="27885">
                  <c:v>81.971000000000004</c:v>
                </c:pt>
                <c:pt idx="27886">
                  <c:v>81.945999999999998</c:v>
                </c:pt>
                <c:pt idx="27887">
                  <c:v>81.933999999999997</c:v>
                </c:pt>
                <c:pt idx="27888">
                  <c:v>81.861000000000004</c:v>
                </c:pt>
                <c:pt idx="27889">
                  <c:v>81.835999999999999</c:v>
                </c:pt>
                <c:pt idx="27890">
                  <c:v>81.847999999999999</c:v>
                </c:pt>
                <c:pt idx="27891">
                  <c:v>81.835999999999999</c:v>
                </c:pt>
                <c:pt idx="27892">
                  <c:v>81.861000000000004</c:v>
                </c:pt>
                <c:pt idx="27893">
                  <c:v>81.861000000000004</c:v>
                </c:pt>
                <c:pt idx="27894">
                  <c:v>81.873000000000005</c:v>
                </c:pt>
                <c:pt idx="27895">
                  <c:v>81.897000000000006</c:v>
                </c:pt>
                <c:pt idx="27896">
                  <c:v>81.921999999999997</c:v>
                </c:pt>
                <c:pt idx="27897">
                  <c:v>81.957999999999998</c:v>
                </c:pt>
                <c:pt idx="27898">
                  <c:v>81.971000000000004</c:v>
                </c:pt>
                <c:pt idx="27899">
                  <c:v>81.933999999999997</c:v>
                </c:pt>
                <c:pt idx="27900">
                  <c:v>81.945999999999998</c:v>
                </c:pt>
                <c:pt idx="27901">
                  <c:v>81.897000000000006</c:v>
                </c:pt>
                <c:pt idx="27902">
                  <c:v>81.873000000000005</c:v>
                </c:pt>
                <c:pt idx="27903">
                  <c:v>81.885000000000005</c:v>
                </c:pt>
                <c:pt idx="27904">
                  <c:v>81.873000000000005</c:v>
                </c:pt>
                <c:pt idx="27905">
                  <c:v>81.933999999999997</c:v>
                </c:pt>
                <c:pt idx="27906">
                  <c:v>81.873000000000005</c:v>
                </c:pt>
                <c:pt idx="27907">
                  <c:v>81.885000000000005</c:v>
                </c:pt>
                <c:pt idx="27908">
                  <c:v>81.885000000000005</c:v>
                </c:pt>
                <c:pt idx="27909">
                  <c:v>81.91</c:v>
                </c:pt>
                <c:pt idx="27910">
                  <c:v>81.933999999999997</c:v>
                </c:pt>
                <c:pt idx="27911">
                  <c:v>81.933999999999997</c:v>
                </c:pt>
                <c:pt idx="27912">
                  <c:v>81.995000000000005</c:v>
                </c:pt>
                <c:pt idx="27913">
                  <c:v>81.957999999999998</c:v>
                </c:pt>
                <c:pt idx="27914">
                  <c:v>82.019000000000005</c:v>
                </c:pt>
                <c:pt idx="27915">
                  <c:v>82.043999999999997</c:v>
                </c:pt>
                <c:pt idx="27916">
                  <c:v>82.043999999999997</c:v>
                </c:pt>
                <c:pt idx="27917">
                  <c:v>82.067999999999998</c:v>
                </c:pt>
                <c:pt idx="27918">
                  <c:v>82.055999999999997</c:v>
                </c:pt>
                <c:pt idx="27919">
                  <c:v>82.055999999999997</c:v>
                </c:pt>
                <c:pt idx="27920">
                  <c:v>82.067999999999998</c:v>
                </c:pt>
                <c:pt idx="27921">
                  <c:v>82.055999999999997</c:v>
                </c:pt>
                <c:pt idx="27922">
                  <c:v>82.031999999999996</c:v>
                </c:pt>
                <c:pt idx="27923">
                  <c:v>82.043999999999997</c:v>
                </c:pt>
                <c:pt idx="27924">
                  <c:v>82.067999999999998</c:v>
                </c:pt>
                <c:pt idx="27925">
                  <c:v>82.093000000000004</c:v>
                </c:pt>
                <c:pt idx="27926">
                  <c:v>82.105000000000004</c:v>
                </c:pt>
                <c:pt idx="27927">
                  <c:v>82.129000000000005</c:v>
                </c:pt>
                <c:pt idx="27928">
                  <c:v>82.141000000000005</c:v>
                </c:pt>
                <c:pt idx="27929">
                  <c:v>82.177999999999997</c:v>
                </c:pt>
                <c:pt idx="27930">
                  <c:v>82.201999999999998</c:v>
                </c:pt>
                <c:pt idx="27931">
                  <c:v>82.201999999999998</c:v>
                </c:pt>
                <c:pt idx="27932">
                  <c:v>82.201999999999998</c:v>
                </c:pt>
                <c:pt idx="27933">
                  <c:v>82.239000000000004</c:v>
                </c:pt>
                <c:pt idx="27934">
                  <c:v>82.263999999999996</c:v>
                </c:pt>
                <c:pt idx="27935">
                  <c:v>82.239000000000004</c:v>
                </c:pt>
                <c:pt idx="27936">
                  <c:v>82.263999999999996</c:v>
                </c:pt>
                <c:pt idx="27937">
                  <c:v>82.239000000000004</c:v>
                </c:pt>
                <c:pt idx="27938">
                  <c:v>82.251000000000005</c:v>
                </c:pt>
                <c:pt idx="27939">
                  <c:v>82.263999999999996</c:v>
                </c:pt>
                <c:pt idx="27940">
                  <c:v>82.263999999999996</c:v>
                </c:pt>
                <c:pt idx="27941">
                  <c:v>82.263999999999996</c:v>
                </c:pt>
                <c:pt idx="27942">
                  <c:v>82.263999999999996</c:v>
                </c:pt>
                <c:pt idx="27943">
                  <c:v>82.275999999999996</c:v>
                </c:pt>
                <c:pt idx="27944">
                  <c:v>82.311999999999998</c:v>
                </c:pt>
                <c:pt idx="27945">
                  <c:v>82.311999999999998</c:v>
                </c:pt>
                <c:pt idx="27946">
                  <c:v>82.337000000000003</c:v>
                </c:pt>
                <c:pt idx="27947">
                  <c:v>82.349000000000004</c:v>
                </c:pt>
                <c:pt idx="27948">
                  <c:v>82.361000000000004</c:v>
                </c:pt>
                <c:pt idx="27949">
                  <c:v>82.337000000000003</c:v>
                </c:pt>
                <c:pt idx="27950">
                  <c:v>82.337000000000003</c:v>
                </c:pt>
                <c:pt idx="27951">
                  <c:v>82.349000000000004</c:v>
                </c:pt>
                <c:pt idx="27952">
                  <c:v>82.311999999999998</c:v>
                </c:pt>
                <c:pt idx="27953">
                  <c:v>82.263999999999996</c:v>
                </c:pt>
                <c:pt idx="27954">
                  <c:v>82.263999999999996</c:v>
                </c:pt>
                <c:pt idx="27955">
                  <c:v>82.251000000000005</c:v>
                </c:pt>
                <c:pt idx="27956">
                  <c:v>82.227000000000004</c:v>
                </c:pt>
                <c:pt idx="27957">
                  <c:v>82.239000000000004</c:v>
                </c:pt>
                <c:pt idx="27958">
                  <c:v>82.227000000000004</c:v>
                </c:pt>
                <c:pt idx="27959">
                  <c:v>82.215000000000003</c:v>
                </c:pt>
                <c:pt idx="27960">
                  <c:v>82.215000000000003</c:v>
                </c:pt>
                <c:pt idx="27961">
                  <c:v>82.201999999999998</c:v>
                </c:pt>
                <c:pt idx="27962">
                  <c:v>82.19</c:v>
                </c:pt>
                <c:pt idx="27963">
                  <c:v>82.201999999999998</c:v>
                </c:pt>
                <c:pt idx="27964">
                  <c:v>82.177999999999997</c:v>
                </c:pt>
                <c:pt idx="27965">
                  <c:v>82.201999999999998</c:v>
                </c:pt>
                <c:pt idx="27966">
                  <c:v>82.177999999999997</c:v>
                </c:pt>
                <c:pt idx="27967">
                  <c:v>82.153999999999996</c:v>
                </c:pt>
                <c:pt idx="27968">
                  <c:v>82.165999999999997</c:v>
                </c:pt>
                <c:pt idx="27969">
                  <c:v>82.177999999999997</c:v>
                </c:pt>
                <c:pt idx="27970">
                  <c:v>82.105000000000004</c:v>
                </c:pt>
                <c:pt idx="27971">
                  <c:v>82.105000000000004</c:v>
                </c:pt>
                <c:pt idx="27972">
                  <c:v>82.105000000000004</c:v>
                </c:pt>
                <c:pt idx="27973">
                  <c:v>82.093000000000004</c:v>
                </c:pt>
                <c:pt idx="27974">
                  <c:v>82.055999999999997</c:v>
                </c:pt>
                <c:pt idx="27975">
                  <c:v>82.055999999999997</c:v>
                </c:pt>
                <c:pt idx="27976">
                  <c:v>82.055999999999997</c:v>
                </c:pt>
                <c:pt idx="27977">
                  <c:v>82.055999999999997</c:v>
                </c:pt>
                <c:pt idx="27978">
                  <c:v>82.067999999999998</c:v>
                </c:pt>
                <c:pt idx="27979">
                  <c:v>82.055999999999997</c:v>
                </c:pt>
                <c:pt idx="27980">
                  <c:v>82.08</c:v>
                </c:pt>
                <c:pt idx="27981">
                  <c:v>82.055999999999997</c:v>
                </c:pt>
                <c:pt idx="27982">
                  <c:v>82.055999999999997</c:v>
                </c:pt>
                <c:pt idx="27983">
                  <c:v>82.043999999999997</c:v>
                </c:pt>
                <c:pt idx="27984">
                  <c:v>82.031999999999996</c:v>
                </c:pt>
                <c:pt idx="27985">
                  <c:v>82.007000000000005</c:v>
                </c:pt>
                <c:pt idx="27986">
                  <c:v>81.995000000000005</c:v>
                </c:pt>
                <c:pt idx="27987">
                  <c:v>81.971000000000004</c:v>
                </c:pt>
                <c:pt idx="27988">
                  <c:v>81.945999999999998</c:v>
                </c:pt>
                <c:pt idx="27989">
                  <c:v>81.91</c:v>
                </c:pt>
                <c:pt idx="27990">
                  <c:v>81.897000000000006</c:v>
                </c:pt>
                <c:pt idx="27991">
                  <c:v>81.91</c:v>
                </c:pt>
                <c:pt idx="27992">
                  <c:v>81.897000000000006</c:v>
                </c:pt>
                <c:pt idx="27993">
                  <c:v>81.897000000000006</c:v>
                </c:pt>
                <c:pt idx="27994">
                  <c:v>81.861000000000004</c:v>
                </c:pt>
                <c:pt idx="27995">
                  <c:v>81.861000000000004</c:v>
                </c:pt>
                <c:pt idx="27996">
                  <c:v>81.873000000000005</c:v>
                </c:pt>
                <c:pt idx="27997">
                  <c:v>81.861000000000004</c:v>
                </c:pt>
                <c:pt idx="27998">
                  <c:v>81.847999999999999</c:v>
                </c:pt>
                <c:pt idx="27999">
                  <c:v>81.835999999999999</c:v>
                </c:pt>
                <c:pt idx="28000">
                  <c:v>81.835999999999999</c:v>
                </c:pt>
                <c:pt idx="28001">
                  <c:v>81.847999999999999</c:v>
                </c:pt>
                <c:pt idx="28002">
                  <c:v>81.811999999999998</c:v>
                </c:pt>
                <c:pt idx="28003">
                  <c:v>81.823999999999998</c:v>
                </c:pt>
                <c:pt idx="28004">
                  <c:v>81.823999999999998</c:v>
                </c:pt>
                <c:pt idx="28005">
                  <c:v>81.847999999999999</c:v>
                </c:pt>
                <c:pt idx="28006">
                  <c:v>81.811999999999998</c:v>
                </c:pt>
                <c:pt idx="28007">
                  <c:v>81.861000000000004</c:v>
                </c:pt>
                <c:pt idx="28008">
                  <c:v>81.873000000000005</c:v>
                </c:pt>
                <c:pt idx="28009">
                  <c:v>81.847999999999999</c:v>
                </c:pt>
                <c:pt idx="28010">
                  <c:v>81.861000000000004</c:v>
                </c:pt>
                <c:pt idx="28011">
                  <c:v>81.861000000000004</c:v>
                </c:pt>
                <c:pt idx="28012">
                  <c:v>81.873000000000005</c:v>
                </c:pt>
                <c:pt idx="28013">
                  <c:v>81.873000000000005</c:v>
                </c:pt>
                <c:pt idx="28014">
                  <c:v>81.897000000000006</c:v>
                </c:pt>
                <c:pt idx="28015">
                  <c:v>81.933999999999997</c:v>
                </c:pt>
                <c:pt idx="28016">
                  <c:v>81.885000000000005</c:v>
                </c:pt>
                <c:pt idx="28017">
                  <c:v>81.91</c:v>
                </c:pt>
                <c:pt idx="28018">
                  <c:v>81.921999999999997</c:v>
                </c:pt>
                <c:pt idx="28019">
                  <c:v>81.885000000000005</c:v>
                </c:pt>
                <c:pt idx="28020">
                  <c:v>81.921999999999997</c:v>
                </c:pt>
                <c:pt idx="28021">
                  <c:v>81.91</c:v>
                </c:pt>
                <c:pt idx="28022">
                  <c:v>81.897000000000006</c:v>
                </c:pt>
                <c:pt idx="28023">
                  <c:v>81.885000000000005</c:v>
                </c:pt>
                <c:pt idx="28024">
                  <c:v>81.873000000000005</c:v>
                </c:pt>
                <c:pt idx="28025">
                  <c:v>81.897000000000006</c:v>
                </c:pt>
                <c:pt idx="28026">
                  <c:v>81.933999999999997</c:v>
                </c:pt>
                <c:pt idx="28027">
                  <c:v>81.91</c:v>
                </c:pt>
                <c:pt idx="28028">
                  <c:v>81.945999999999998</c:v>
                </c:pt>
                <c:pt idx="28029">
                  <c:v>81.971000000000004</c:v>
                </c:pt>
                <c:pt idx="28030">
                  <c:v>81.971000000000004</c:v>
                </c:pt>
                <c:pt idx="28031">
                  <c:v>82.007000000000005</c:v>
                </c:pt>
                <c:pt idx="28032">
                  <c:v>82.043999999999997</c:v>
                </c:pt>
                <c:pt idx="28033">
                  <c:v>82.031999999999996</c:v>
                </c:pt>
                <c:pt idx="28034">
                  <c:v>82.067999999999998</c:v>
                </c:pt>
                <c:pt idx="28035">
                  <c:v>82.093000000000004</c:v>
                </c:pt>
                <c:pt idx="28036">
                  <c:v>82.093000000000004</c:v>
                </c:pt>
                <c:pt idx="28037">
                  <c:v>82.105000000000004</c:v>
                </c:pt>
                <c:pt idx="28038">
                  <c:v>82.105000000000004</c:v>
                </c:pt>
                <c:pt idx="28039">
                  <c:v>82.105000000000004</c:v>
                </c:pt>
                <c:pt idx="28040">
                  <c:v>82.117000000000004</c:v>
                </c:pt>
                <c:pt idx="28041">
                  <c:v>82.117000000000004</c:v>
                </c:pt>
                <c:pt idx="28042">
                  <c:v>82.117000000000004</c:v>
                </c:pt>
                <c:pt idx="28043">
                  <c:v>82.177999999999997</c:v>
                </c:pt>
                <c:pt idx="28044">
                  <c:v>82.165999999999997</c:v>
                </c:pt>
                <c:pt idx="28045">
                  <c:v>82.153999999999996</c:v>
                </c:pt>
                <c:pt idx="28046">
                  <c:v>82.201999999999998</c:v>
                </c:pt>
                <c:pt idx="28047">
                  <c:v>82.19</c:v>
                </c:pt>
                <c:pt idx="28048">
                  <c:v>82.215000000000003</c:v>
                </c:pt>
                <c:pt idx="28049">
                  <c:v>82.215000000000003</c:v>
                </c:pt>
                <c:pt idx="28050">
                  <c:v>82.19</c:v>
                </c:pt>
                <c:pt idx="28051">
                  <c:v>82.177999999999997</c:v>
                </c:pt>
                <c:pt idx="28052">
                  <c:v>82.153999999999996</c:v>
                </c:pt>
                <c:pt idx="28053">
                  <c:v>82.153999999999996</c:v>
                </c:pt>
                <c:pt idx="28054">
                  <c:v>82.129000000000005</c:v>
                </c:pt>
                <c:pt idx="28055">
                  <c:v>82.105000000000004</c:v>
                </c:pt>
                <c:pt idx="28056">
                  <c:v>82.105000000000004</c:v>
                </c:pt>
                <c:pt idx="28057">
                  <c:v>82.08</c:v>
                </c:pt>
                <c:pt idx="28058">
                  <c:v>82.067999999999998</c:v>
                </c:pt>
                <c:pt idx="28059">
                  <c:v>82.055999999999997</c:v>
                </c:pt>
                <c:pt idx="28060">
                  <c:v>82.093000000000004</c:v>
                </c:pt>
                <c:pt idx="28061">
                  <c:v>82.055999999999997</c:v>
                </c:pt>
                <c:pt idx="28062">
                  <c:v>82.055999999999997</c:v>
                </c:pt>
                <c:pt idx="28063">
                  <c:v>82.043999999999997</c:v>
                </c:pt>
                <c:pt idx="28064">
                  <c:v>82.031999999999996</c:v>
                </c:pt>
                <c:pt idx="28065">
                  <c:v>82.031999999999996</c:v>
                </c:pt>
                <c:pt idx="28066">
                  <c:v>82.007000000000005</c:v>
                </c:pt>
                <c:pt idx="28067">
                  <c:v>82.007000000000005</c:v>
                </c:pt>
                <c:pt idx="28068">
                  <c:v>81.971000000000004</c:v>
                </c:pt>
                <c:pt idx="28069">
                  <c:v>81.971000000000004</c:v>
                </c:pt>
                <c:pt idx="28070">
                  <c:v>81.957999999999998</c:v>
                </c:pt>
                <c:pt idx="28071">
                  <c:v>81.933999999999997</c:v>
                </c:pt>
                <c:pt idx="28072">
                  <c:v>81.921999999999997</c:v>
                </c:pt>
                <c:pt idx="28073">
                  <c:v>81.91</c:v>
                </c:pt>
                <c:pt idx="28074">
                  <c:v>81.897000000000006</c:v>
                </c:pt>
                <c:pt idx="28075">
                  <c:v>81.885000000000005</c:v>
                </c:pt>
                <c:pt idx="28076">
                  <c:v>81.873000000000005</c:v>
                </c:pt>
                <c:pt idx="28077">
                  <c:v>81.885000000000005</c:v>
                </c:pt>
                <c:pt idx="28078">
                  <c:v>81.897000000000006</c:v>
                </c:pt>
                <c:pt idx="28079">
                  <c:v>81.873000000000005</c:v>
                </c:pt>
                <c:pt idx="28080">
                  <c:v>81.873000000000005</c:v>
                </c:pt>
                <c:pt idx="28081">
                  <c:v>81.885000000000005</c:v>
                </c:pt>
                <c:pt idx="28082">
                  <c:v>81.861000000000004</c:v>
                </c:pt>
                <c:pt idx="28083">
                  <c:v>81.873000000000005</c:v>
                </c:pt>
                <c:pt idx="28084">
                  <c:v>81.861000000000004</c:v>
                </c:pt>
                <c:pt idx="28085">
                  <c:v>81.835999999999999</c:v>
                </c:pt>
                <c:pt idx="28086">
                  <c:v>81.823999999999998</c:v>
                </c:pt>
                <c:pt idx="28087">
                  <c:v>81.823999999999998</c:v>
                </c:pt>
                <c:pt idx="28088">
                  <c:v>81.787000000000006</c:v>
                </c:pt>
                <c:pt idx="28089">
                  <c:v>81.739000000000004</c:v>
                </c:pt>
                <c:pt idx="28090">
                  <c:v>81.713999999999999</c:v>
                </c:pt>
                <c:pt idx="28091">
                  <c:v>81.665000000000006</c:v>
                </c:pt>
                <c:pt idx="28092">
                  <c:v>81.69</c:v>
                </c:pt>
                <c:pt idx="28093">
                  <c:v>81.69</c:v>
                </c:pt>
                <c:pt idx="28094">
                  <c:v>81.677999999999997</c:v>
                </c:pt>
                <c:pt idx="28095">
                  <c:v>81.653000000000006</c:v>
                </c:pt>
                <c:pt idx="28096">
                  <c:v>81.665000000000006</c:v>
                </c:pt>
                <c:pt idx="28097">
                  <c:v>81.69</c:v>
                </c:pt>
                <c:pt idx="28098">
                  <c:v>81.653000000000006</c:v>
                </c:pt>
                <c:pt idx="28099">
                  <c:v>81.641000000000005</c:v>
                </c:pt>
                <c:pt idx="28100">
                  <c:v>81.665000000000006</c:v>
                </c:pt>
                <c:pt idx="28101">
                  <c:v>81.665000000000006</c:v>
                </c:pt>
                <c:pt idx="28102">
                  <c:v>81.677999999999997</c:v>
                </c:pt>
                <c:pt idx="28103">
                  <c:v>81.677999999999997</c:v>
                </c:pt>
                <c:pt idx="28104">
                  <c:v>81.665000000000006</c:v>
                </c:pt>
                <c:pt idx="28105">
                  <c:v>81.653000000000006</c:v>
                </c:pt>
                <c:pt idx="28106">
                  <c:v>81.653000000000006</c:v>
                </c:pt>
                <c:pt idx="28107">
                  <c:v>81.677999999999997</c:v>
                </c:pt>
                <c:pt idx="28108">
                  <c:v>81.69</c:v>
                </c:pt>
                <c:pt idx="28109">
                  <c:v>81.725999999999999</c:v>
                </c:pt>
                <c:pt idx="28110">
                  <c:v>81.725999999999999</c:v>
                </c:pt>
                <c:pt idx="28111">
                  <c:v>81.763000000000005</c:v>
                </c:pt>
                <c:pt idx="28112">
                  <c:v>81.811999999999998</c:v>
                </c:pt>
                <c:pt idx="28113">
                  <c:v>81.835999999999999</c:v>
                </c:pt>
                <c:pt idx="28114">
                  <c:v>81.861000000000004</c:v>
                </c:pt>
                <c:pt idx="28115">
                  <c:v>81.861000000000004</c:v>
                </c:pt>
                <c:pt idx="28116">
                  <c:v>81.885000000000005</c:v>
                </c:pt>
                <c:pt idx="28117">
                  <c:v>81.897000000000006</c:v>
                </c:pt>
                <c:pt idx="28118">
                  <c:v>81.897000000000006</c:v>
                </c:pt>
                <c:pt idx="28119">
                  <c:v>81.873000000000005</c:v>
                </c:pt>
                <c:pt idx="28120">
                  <c:v>81.823999999999998</c:v>
                </c:pt>
                <c:pt idx="28121">
                  <c:v>81.847999999999999</c:v>
                </c:pt>
                <c:pt idx="28122">
                  <c:v>81.835999999999999</c:v>
                </c:pt>
                <c:pt idx="28123">
                  <c:v>81.8</c:v>
                </c:pt>
                <c:pt idx="28124">
                  <c:v>81.787000000000006</c:v>
                </c:pt>
                <c:pt idx="28125">
                  <c:v>81.763000000000005</c:v>
                </c:pt>
                <c:pt idx="28126">
                  <c:v>81.751000000000005</c:v>
                </c:pt>
                <c:pt idx="28127">
                  <c:v>81.763000000000005</c:v>
                </c:pt>
                <c:pt idx="28128">
                  <c:v>81.811999999999998</c:v>
                </c:pt>
                <c:pt idx="28129">
                  <c:v>81.787000000000006</c:v>
                </c:pt>
                <c:pt idx="28130">
                  <c:v>81.873000000000005</c:v>
                </c:pt>
                <c:pt idx="28131">
                  <c:v>81.847999999999999</c:v>
                </c:pt>
                <c:pt idx="28132">
                  <c:v>81.873000000000005</c:v>
                </c:pt>
                <c:pt idx="28133">
                  <c:v>81.885000000000005</c:v>
                </c:pt>
                <c:pt idx="28134">
                  <c:v>81.873000000000005</c:v>
                </c:pt>
                <c:pt idx="28135">
                  <c:v>81.91</c:v>
                </c:pt>
                <c:pt idx="28136">
                  <c:v>81.861000000000004</c:v>
                </c:pt>
                <c:pt idx="28137">
                  <c:v>81.847999999999999</c:v>
                </c:pt>
                <c:pt idx="28138">
                  <c:v>81.835999999999999</c:v>
                </c:pt>
                <c:pt idx="28139">
                  <c:v>81.811999999999998</c:v>
                </c:pt>
                <c:pt idx="28140">
                  <c:v>81.763000000000005</c:v>
                </c:pt>
                <c:pt idx="28141">
                  <c:v>81.739000000000004</c:v>
                </c:pt>
                <c:pt idx="28142">
                  <c:v>81.739000000000004</c:v>
                </c:pt>
                <c:pt idx="28143">
                  <c:v>81.725999999999999</c:v>
                </c:pt>
                <c:pt idx="28144">
                  <c:v>81.665000000000006</c:v>
                </c:pt>
                <c:pt idx="28145">
                  <c:v>81.665000000000006</c:v>
                </c:pt>
                <c:pt idx="28146">
                  <c:v>81.677999999999997</c:v>
                </c:pt>
                <c:pt idx="28147">
                  <c:v>81.665000000000006</c:v>
                </c:pt>
                <c:pt idx="28148">
                  <c:v>81.641000000000005</c:v>
                </c:pt>
                <c:pt idx="28149">
                  <c:v>81.641000000000005</c:v>
                </c:pt>
                <c:pt idx="28150">
                  <c:v>81.617000000000004</c:v>
                </c:pt>
                <c:pt idx="28151">
                  <c:v>81.603999999999999</c:v>
                </c:pt>
                <c:pt idx="28152">
                  <c:v>81.591999999999999</c:v>
                </c:pt>
                <c:pt idx="28153">
                  <c:v>81.58</c:v>
                </c:pt>
                <c:pt idx="28154">
                  <c:v>81.531000000000006</c:v>
                </c:pt>
                <c:pt idx="28155">
                  <c:v>81.494</c:v>
                </c:pt>
                <c:pt idx="28156">
                  <c:v>81.47</c:v>
                </c:pt>
                <c:pt idx="28157">
                  <c:v>81.421000000000006</c:v>
                </c:pt>
                <c:pt idx="28158">
                  <c:v>81.445999999999998</c:v>
                </c:pt>
                <c:pt idx="28159">
                  <c:v>81.397000000000006</c:v>
                </c:pt>
                <c:pt idx="28160">
                  <c:v>81.421000000000006</c:v>
                </c:pt>
                <c:pt idx="28161">
                  <c:v>81.409000000000006</c:v>
                </c:pt>
                <c:pt idx="28162">
                  <c:v>81.421000000000006</c:v>
                </c:pt>
                <c:pt idx="28163">
                  <c:v>81.433000000000007</c:v>
                </c:pt>
                <c:pt idx="28164">
                  <c:v>81.481999999999999</c:v>
                </c:pt>
                <c:pt idx="28165">
                  <c:v>81.494</c:v>
                </c:pt>
                <c:pt idx="28166">
                  <c:v>81.543000000000006</c:v>
                </c:pt>
                <c:pt idx="28167">
                  <c:v>81.531000000000006</c:v>
                </c:pt>
                <c:pt idx="28168">
                  <c:v>81.603999999999999</c:v>
                </c:pt>
                <c:pt idx="28169">
                  <c:v>81.603999999999999</c:v>
                </c:pt>
                <c:pt idx="28170">
                  <c:v>81.653000000000006</c:v>
                </c:pt>
                <c:pt idx="28171">
                  <c:v>81.653000000000006</c:v>
                </c:pt>
                <c:pt idx="28172">
                  <c:v>81.69</c:v>
                </c:pt>
                <c:pt idx="28173">
                  <c:v>81.677999999999997</c:v>
                </c:pt>
                <c:pt idx="28174">
                  <c:v>81.713999999999999</c:v>
                </c:pt>
                <c:pt idx="28175">
                  <c:v>81.725999999999999</c:v>
                </c:pt>
                <c:pt idx="28176">
                  <c:v>81.701999999999998</c:v>
                </c:pt>
                <c:pt idx="28177">
                  <c:v>81.739000000000004</c:v>
                </c:pt>
                <c:pt idx="28178">
                  <c:v>81.725999999999999</c:v>
                </c:pt>
                <c:pt idx="28179">
                  <c:v>81.751000000000005</c:v>
                </c:pt>
                <c:pt idx="28180">
                  <c:v>81.763000000000005</c:v>
                </c:pt>
                <c:pt idx="28181">
                  <c:v>81.751000000000005</c:v>
                </c:pt>
                <c:pt idx="28182">
                  <c:v>81.811999999999998</c:v>
                </c:pt>
                <c:pt idx="28183">
                  <c:v>81.811999999999998</c:v>
                </c:pt>
                <c:pt idx="28184">
                  <c:v>81.861000000000004</c:v>
                </c:pt>
                <c:pt idx="28185">
                  <c:v>81.835999999999999</c:v>
                </c:pt>
                <c:pt idx="28186">
                  <c:v>81.847999999999999</c:v>
                </c:pt>
                <c:pt idx="28187">
                  <c:v>81.885000000000005</c:v>
                </c:pt>
                <c:pt idx="28188">
                  <c:v>81.847999999999999</c:v>
                </c:pt>
                <c:pt idx="28189">
                  <c:v>81.861000000000004</c:v>
                </c:pt>
                <c:pt idx="28190">
                  <c:v>81.861000000000004</c:v>
                </c:pt>
                <c:pt idx="28191">
                  <c:v>81.873000000000005</c:v>
                </c:pt>
                <c:pt idx="28192">
                  <c:v>81.897000000000006</c:v>
                </c:pt>
                <c:pt idx="28193">
                  <c:v>81.897000000000006</c:v>
                </c:pt>
                <c:pt idx="28194">
                  <c:v>81.921999999999997</c:v>
                </c:pt>
                <c:pt idx="28195">
                  <c:v>81.957999999999998</c:v>
                </c:pt>
                <c:pt idx="28196">
                  <c:v>81.971000000000004</c:v>
                </c:pt>
                <c:pt idx="28197">
                  <c:v>82.007000000000005</c:v>
                </c:pt>
                <c:pt idx="28198">
                  <c:v>82.031999999999996</c:v>
                </c:pt>
                <c:pt idx="28199">
                  <c:v>82.105000000000004</c:v>
                </c:pt>
                <c:pt idx="28200">
                  <c:v>82.093000000000004</c:v>
                </c:pt>
                <c:pt idx="28201">
                  <c:v>82.129000000000005</c:v>
                </c:pt>
                <c:pt idx="28202">
                  <c:v>82.129000000000005</c:v>
                </c:pt>
                <c:pt idx="28203">
                  <c:v>82.129000000000005</c:v>
                </c:pt>
                <c:pt idx="28204">
                  <c:v>82.141000000000005</c:v>
                </c:pt>
                <c:pt idx="28205">
                  <c:v>82.117000000000004</c:v>
                </c:pt>
                <c:pt idx="28206">
                  <c:v>82.141000000000005</c:v>
                </c:pt>
                <c:pt idx="28207">
                  <c:v>82.093000000000004</c:v>
                </c:pt>
                <c:pt idx="28208">
                  <c:v>82.105000000000004</c:v>
                </c:pt>
                <c:pt idx="28209">
                  <c:v>82.043999999999997</c:v>
                </c:pt>
                <c:pt idx="28210">
                  <c:v>82.043999999999997</c:v>
                </c:pt>
                <c:pt idx="28211">
                  <c:v>82.019000000000005</c:v>
                </c:pt>
                <c:pt idx="28212">
                  <c:v>81.995000000000005</c:v>
                </c:pt>
                <c:pt idx="28213">
                  <c:v>82.031999999999996</c:v>
                </c:pt>
                <c:pt idx="28214">
                  <c:v>82.019000000000005</c:v>
                </c:pt>
                <c:pt idx="28215">
                  <c:v>82.019000000000005</c:v>
                </c:pt>
                <c:pt idx="28216">
                  <c:v>82.007000000000005</c:v>
                </c:pt>
                <c:pt idx="28217">
                  <c:v>82.031999999999996</c:v>
                </c:pt>
                <c:pt idx="28218">
                  <c:v>82.043999999999997</c:v>
                </c:pt>
                <c:pt idx="28219">
                  <c:v>82.007000000000005</c:v>
                </c:pt>
                <c:pt idx="28220">
                  <c:v>81.995000000000005</c:v>
                </c:pt>
                <c:pt idx="28221">
                  <c:v>81.995000000000005</c:v>
                </c:pt>
                <c:pt idx="28222">
                  <c:v>82.019000000000005</c:v>
                </c:pt>
                <c:pt idx="28223">
                  <c:v>81.971000000000004</c:v>
                </c:pt>
                <c:pt idx="28224">
                  <c:v>81.971000000000004</c:v>
                </c:pt>
                <c:pt idx="28225">
                  <c:v>81.921999999999997</c:v>
                </c:pt>
                <c:pt idx="28226">
                  <c:v>81.945999999999998</c:v>
                </c:pt>
                <c:pt idx="28227">
                  <c:v>81.933999999999997</c:v>
                </c:pt>
                <c:pt idx="28228">
                  <c:v>81.91</c:v>
                </c:pt>
                <c:pt idx="28229">
                  <c:v>81.945999999999998</c:v>
                </c:pt>
                <c:pt idx="28230">
                  <c:v>81.957999999999998</c:v>
                </c:pt>
                <c:pt idx="28231">
                  <c:v>81.957999999999998</c:v>
                </c:pt>
                <c:pt idx="28232">
                  <c:v>81.971000000000004</c:v>
                </c:pt>
                <c:pt idx="28233">
                  <c:v>81.945999999999998</c:v>
                </c:pt>
                <c:pt idx="28234">
                  <c:v>81.983000000000004</c:v>
                </c:pt>
                <c:pt idx="28235">
                  <c:v>81.945999999999998</c:v>
                </c:pt>
                <c:pt idx="28236">
                  <c:v>81.921999999999997</c:v>
                </c:pt>
                <c:pt idx="28237">
                  <c:v>81.897000000000006</c:v>
                </c:pt>
                <c:pt idx="28238">
                  <c:v>81.873000000000005</c:v>
                </c:pt>
                <c:pt idx="28239">
                  <c:v>81.861000000000004</c:v>
                </c:pt>
                <c:pt idx="28240">
                  <c:v>81.8</c:v>
                </c:pt>
                <c:pt idx="28241">
                  <c:v>81.787000000000006</c:v>
                </c:pt>
                <c:pt idx="28242">
                  <c:v>81.739000000000004</c:v>
                </c:pt>
                <c:pt idx="28243">
                  <c:v>81.701999999999998</c:v>
                </c:pt>
                <c:pt idx="28244">
                  <c:v>81.739000000000004</c:v>
                </c:pt>
                <c:pt idx="28245">
                  <c:v>81.69</c:v>
                </c:pt>
                <c:pt idx="28246">
                  <c:v>81.677999999999997</c:v>
                </c:pt>
                <c:pt idx="28247">
                  <c:v>81.69</c:v>
                </c:pt>
                <c:pt idx="28248">
                  <c:v>81.677999999999997</c:v>
                </c:pt>
                <c:pt idx="28249">
                  <c:v>81.677999999999997</c:v>
                </c:pt>
                <c:pt idx="28250">
                  <c:v>81.701999999999998</c:v>
                </c:pt>
                <c:pt idx="28251">
                  <c:v>81.725999999999999</c:v>
                </c:pt>
                <c:pt idx="28252">
                  <c:v>81.69</c:v>
                </c:pt>
                <c:pt idx="28253">
                  <c:v>81.701999999999998</c:v>
                </c:pt>
                <c:pt idx="28254">
                  <c:v>81.713999999999999</c:v>
                </c:pt>
                <c:pt idx="28255">
                  <c:v>81.713999999999999</c:v>
                </c:pt>
                <c:pt idx="28256">
                  <c:v>81.69</c:v>
                </c:pt>
                <c:pt idx="28257">
                  <c:v>81.701999999999998</c:v>
                </c:pt>
                <c:pt idx="28258">
                  <c:v>81.677999999999997</c:v>
                </c:pt>
                <c:pt idx="28259">
                  <c:v>81.701999999999998</c:v>
                </c:pt>
                <c:pt idx="28260">
                  <c:v>81.677999999999997</c:v>
                </c:pt>
                <c:pt idx="28261">
                  <c:v>81.677999999999997</c:v>
                </c:pt>
                <c:pt idx="28262">
                  <c:v>81.69</c:v>
                </c:pt>
                <c:pt idx="28263">
                  <c:v>81.725999999999999</c:v>
                </c:pt>
                <c:pt idx="28264">
                  <c:v>81.751000000000005</c:v>
                </c:pt>
                <c:pt idx="28265">
                  <c:v>81.725999999999999</c:v>
                </c:pt>
                <c:pt idx="28266">
                  <c:v>81.787000000000006</c:v>
                </c:pt>
                <c:pt idx="28267">
                  <c:v>81.787000000000006</c:v>
                </c:pt>
                <c:pt idx="28268">
                  <c:v>81.775000000000006</c:v>
                </c:pt>
                <c:pt idx="28269">
                  <c:v>81.823999999999998</c:v>
                </c:pt>
                <c:pt idx="28270">
                  <c:v>81.811999999999998</c:v>
                </c:pt>
                <c:pt idx="28271">
                  <c:v>81.811999999999998</c:v>
                </c:pt>
                <c:pt idx="28272">
                  <c:v>81.847999999999999</c:v>
                </c:pt>
                <c:pt idx="28273">
                  <c:v>81.811999999999998</c:v>
                </c:pt>
                <c:pt idx="28274">
                  <c:v>81.811999999999998</c:v>
                </c:pt>
                <c:pt idx="28275">
                  <c:v>81.787000000000006</c:v>
                </c:pt>
                <c:pt idx="28276">
                  <c:v>81.811999999999998</c:v>
                </c:pt>
                <c:pt idx="28277">
                  <c:v>81.811999999999998</c:v>
                </c:pt>
                <c:pt idx="28278">
                  <c:v>81.835999999999999</c:v>
                </c:pt>
                <c:pt idx="28279">
                  <c:v>81.823999999999998</c:v>
                </c:pt>
                <c:pt idx="28280">
                  <c:v>81.847999999999999</c:v>
                </c:pt>
                <c:pt idx="28281">
                  <c:v>81.897000000000006</c:v>
                </c:pt>
                <c:pt idx="28282">
                  <c:v>81.897000000000006</c:v>
                </c:pt>
                <c:pt idx="28283">
                  <c:v>81.897000000000006</c:v>
                </c:pt>
                <c:pt idx="28284">
                  <c:v>81.921999999999997</c:v>
                </c:pt>
                <c:pt idx="28285">
                  <c:v>81.921999999999997</c:v>
                </c:pt>
                <c:pt idx="28286">
                  <c:v>81.983000000000004</c:v>
                </c:pt>
                <c:pt idx="28287">
                  <c:v>81.957999999999998</c:v>
                </c:pt>
                <c:pt idx="28288">
                  <c:v>81.983000000000004</c:v>
                </c:pt>
                <c:pt idx="28289">
                  <c:v>81.957999999999998</c:v>
                </c:pt>
                <c:pt idx="28290">
                  <c:v>81.995000000000005</c:v>
                </c:pt>
                <c:pt idx="28291">
                  <c:v>82.007000000000005</c:v>
                </c:pt>
                <c:pt idx="28292">
                  <c:v>81.995000000000005</c:v>
                </c:pt>
                <c:pt idx="28293">
                  <c:v>81.983000000000004</c:v>
                </c:pt>
                <c:pt idx="28294">
                  <c:v>81.971000000000004</c:v>
                </c:pt>
                <c:pt idx="28295">
                  <c:v>82.007000000000005</c:v>
                </c:pt>
                <c:pt idx="28296">
                  <c:v>82.007000000000005</c:v>
                </c:pt>
                <c:pt idx="28297">
                  <c:v>82.043999999999997</c:v>
                </c:pt>
                <c:pt idx="28298">
                  <c:v>82.055999999999997</c:v>
                </c:pt>
                <c:pt idx="28299">
                  <c:v>82.105000000000004</c:v>
                </c:pt>
                <c:pt idx="28300">
                  <c:v>82.105000000000004</c:v>
                </c:pt>
                <c:pt idx="28301">
                  <c:v>82.141000000000005</c:v>
                </c:pt>
                <c:pt idx="28302">
                  <c:v>82.141000000000005</c:v>
                </c:pt>
                <c:pt idx="28303">
                  <c:v>82.153999999999996</c:v>
                </c:pt>
                <c:pt idx="28304">
                  <c:v>82.153999999999996</c:v>
                </c:pt>
                <c:pt idx="28305">
                  <c:v>82.141000000000005</c:v>
                </c:pt>
                <c:pt idx="28306">
                  <c:v>82.129000000000005</c:v>
                </c:pt>
                <c:pt idx="28307">
                  <c:v>82.117000000000004</c:v>
                </c:pt>
                <c:pt idx="28308">
                  <c:v>82.105000000000004</c:v>
                </c:pt>
                <c:pt idx="28309">
                  <c:v>82.105000000000004</c:v>
                </c:pt>
                <c:pt idx="28310">
                  <c:v>82.093000000000004</c:v>
                </c:pt>
                <c:pt idx="28311">
                  <c:v>82.08</c:v>
                </c:pt>
                <c:pt idx="28312">
                  <c:v>82.055999999999997</c:v>
                </c:pt>
                <c:pt idx="28313">
                  <c:v>82.08</c:v>
                </c:pt>
                <c:pt idx="28314">
                  <c:v>82.055999999999997</c:v>
                </c:pt>
                <c:pt idx="28315">
                  <c:v>82.055999999999997</c:v>
                </c:pt>
                <c:pt idx="28316">
                  <c:v>82.08</c:v>
                </c:pt>
                <c:pt idx="28317">
                  <c:v>82.055999999999997</c:v>
                </c:pt>
                <c:pt idx="28318">
                  <c:v>82.08</c:v>
                </c:pt>
                <c:pt idx="28319">
                  <c:v>82.067999999999998</c:v>
                </c:pt>
                <c:pt idx="28320">
                  <c:v>82.08</c:v>
                </c:pt>
                <c:pt idx="28321">
                  <c:v>82.007000000000005</c:v>
                </c:pt>
                <c:pt idx="28322">
                  <c:v>82.055999999999997</c:v>
                </c:pt>
                <c:pt idx="28323">
                  <c:v>82.031999999999996</c:v>
                </c:pt>
                <c:pt idx="28324">
                  <c:v>82.007000000000005</c:v>
                </c:pt>
                <c:pt idx="28325">
                  <c:v>81.995000000000005</c:v>
                </c:pt>
                <c:pt idx="28326">
                  <c:v>81.957999999999998</c:v>
                </c:pt>
                <c:pt idx="28327">
                  <c:v>81.971000000000004</c:v>
                </c:pt>
                <c:pt idx="28328">
                  <c:v>81.995000000000005</c:v>
                </c:pt>
                <c:pt idx="28329">
                  <c:v>81.983000000000004</c:v>
                </c:pt>
                <c:pt idx="28330">
                  <c:v>81.957999999999998</c:v>
                </c:pt>
                <c:pt idx="28331">
                  <c:v>81.995000000000005</c:v>
                </c:pt>
                <c:pt idx="28332">
                  <c:v>81.983000000000004</c:v>
                </c:pt>
                <c:pt idx="28333">
                  <c:v>81.971000000000004</c:v>
                </c:pt>
                <c:pt idx="28334">
                  <c:v>81.945999999999998</c:v>
                </c:pt>
                <c:pt idx="28335">
                  <c:v>81.957999999999998</c:v>
                </c:pt>
                <c:pt idx="28336">
                  <c:v>81.945999999999998</c:v>
                </c:pt>
                <c:pt idx="28337">
                  <c:v>81.933999999999997</c:v>
                </c:pt>
                <c:pt idx="28338">
                  <c:v>81.885000000000005</c:v>
                </c:pt>
                <c:pt idx="28339">
                  <c:v>81.873000000000005</c:v>
                </c:pt>
                <c:pt idx="28340">
                  <c:v>81.835999999999999</c:v>
                </c:pt>
                <c:pt idx="28341">
                  <c:v>81.835999999999999</c:v>
                </c:pt>
                <c:pt idx="28342">
                  <c:v>81.8</c:v>
                </c:pt>
                <c:pt idx="28343">
                  <c:v>81.835999999999999</c:v>
                </c:pt>
                <c:pt idx="28344">
                  <c:v>81.847999999999999</c:v>
                </c:pt>
                <c:pt idx="28345">
                  <c:v>81.823999999999998</c:v>
                </c:pt>
                <c:pt idx="28346">
                  <c:v>81.847999999999999</c:v>
                </c:pt>
                <c:pt idx="28347">
                  <c:v>81.835999999999999</c:v>
                </c:pt>
                <c:pt idx="28348">
                  <c:v>81.861000000000004</c:v>
                </c:pt>
                <c:pt idx="28349">
                  <c:v>81.861000000000004</c:v>
                </c:pt>
                <c:pt idx="28350">
                  <c:v>81.861000000000004</c:v>
                </c:pt>
                <c:pt idx="28351">
                  <c:v>81.873000000000005</c:v>
                </c:pt>
                <c:pt idx="28352">
                  <c:v>81.847999999999999</c:v>
                </c:pt>
                <c:pt idx="28353">
                  <c:v>81.873000000000005</c:v>
                </c:pt>
                <c:pt idx="28354">
                  <c:v>81.861000000000004</c:v>
                </c:pt>
                <c:pt idx="28355">
                  <c:v>81.847999999999999</c:v>
                </c:pt>
                <c:pt idx="28356">
                  <c:v>81.823999999999998</c:v>
                </c:pt>
                <c:pt idx="28357">
                  <c:v>81.811999999999998</c:v>
                </c:pt>
                <c:pt idx="28358">
                  <c:v>81.823999999999998</c:v>
                </c:pt>
                <c:pt idx="28359">
                  <c:v>81.8</c:v>
                </c:pt>
                <c:pt idx="28360">
                  <c:v>81.811999999999998</c:v>
                </c:pt>
                <c:pt idx="28361">
                  <c:v>81.8</c:v>
                </c:pt>
                <c:pt idx="28362">
                  <c:v>81.835999999999999</c:v>
                </c:pt>
                <c:pt idx="28363">
                  <c:v>81.873000000000005</c:v>
                </c:pt>
                <c:pt idx="28364">
                  <c:v>81.861000000000004</c:v>
                </c:pt>
                <c:pt idx="28365">
                  <c:v>81.873000000000005</c:v>
                </c:pt>
                <c:pt idx="28366">
                  <c:v>81.873000000000005</c:v>
                </c:pt>
                <c:pt idx="28367">
                  <c:v>81.897000000000006</c:v>
                </c:pt>
                <c:pt idx="28368">
                  <c:v>81.861000000000004</c:v>
                </c:pt>
                <c:pt idx="28369">
                  <c:v>81.897000000000006</c:v>
                </c:pt>
                <c:pt idx="28370">
                  <c:v>81.873000000000005</c:v>
                </c:pt>
                <c:pt idx="28371">
                  <c:v>81.897000000000006</c:v>
                </c:pt>
                <c:pt idx="28372">
                  <c:v>81.847999999999999</c:v>
                </c:pt>
                <c:pt idx="28373">
                  <c:v>81.885000000000005</c:v>
                </c:pt>
                <c:pt idx="28374">
                  <c:v>81.873000000000005</c:v>
                </c:pt>
                <c:pt idx="28375">
                  <c:v>81.897000000000006</c:v>
                </c:pt>
                <c:pt idx="28376">
                  <c:v>81.873000000000005</c:v>
                </c:pt>
                <c:pt idx="28377">
                  <c:v>81.897000000000006</c:v>
                </c:pt>
                <c:pt idx="28378">
                  <c:v>81.897000000000006</c:v>
                </c:pt>
                <c:pt idx="28379">
                  <c:v>81.933999999999997</c:v>
                </c:pt>
                <c:pt idx="28380">
                  <c:v>81.957999999999998</c:v>
                </c:pt>
                <c:pt idx="28381">
                  <c:v>81.971000000000004</c:v>
                </c:pt>
                <c:pt idx="28382">
                  <c:v>81.995000000000005</c:v>
                </c:pt>
                <c:pt idx="28383">
                  <c:v>82.007000000000005</c:v>
                </c:pt>
                <c:pt idx="28384">
                  <c:v>81.995000000000005</c:v>
                </c:pt>
                <c:pt idx="28385">
                  <c:v>82.007000000000005</c:v>
                </c:pt>
                <c:pt idx="28386">
                  <c:v>81.995000000000005</c:v>
                </c:pt>
                <c:pt idx="28387">
                  <c:v>81.995000000000005</c:v>
                </c:pt>
                <c:pt idx="28388">
                  <c:v>81.957999999999998</c:v>
                </c:pt>
                <c:pt idx="28389">
                  <c:v>81.971000000000004</c:v>
                </c:pt>
                <c:pt idx="28390">
                  <c:v>81.957999999999998</c:v>
                </c:pt>
                <c:pt idx="28391">
                  <c:v>81.971000000000004</c:v>
                </c:pt>
                <c:pt idx="28392">
                  <c:v>81.971000000000004</c:v>
                </c:pt>
                <c:pt idx="28393">
                  <c:v>81.971000000000004</c:v>
                </c:pt>
                <c:pt idx="28394">
                  <c:v>82.007000000000005</c:v>
                </c:pt>
                <c:pt idx="28395">
                  <c:v>82.007000000000005</c:v>
                </c:pt>
                <c:pt idx="28396">
                  <c:v>82.043999999999997</c:v>
                </c:pt>
                <c:pt idx="28397">
                  <c:v>82.043999999999997</c:v>
                </c:pt>
                <c:pt idx="28398">
                  <c:v>82.055999999999997</c:v>
                </c:pt>
                <c:pt idx="28399">
                  <c:v>82.093000000000004</c:v>
                </c:pt>
                <c:pt idx="28400">
                  <c:v>82.08</c:v>
                </c:pt>
                <c:pt idx="28401">
                  <c:v>82.08</c:v>
                </c:pt>
                <c:pt idx="28402">
                  <c:v>82.043999999999997</c:v>
                </c:pt>
                <c:pt idx="28403">
                  <c:v>82.093000000000004</c:v>
                </c:pt>
                <c:pt idx="28404">
                  <c:v>82.055999999999997</c:v>
                </c:pt>
                <c:pt idx="28405">
                  <c:v>82.08</c:v>
                </c:pt>
                <c:pt idx="28406">
                  <c:v>82.031999999999996</c:v>
                </c:pt>
                <c:pt idx="28407">
                  <c:v>82.043999999999997</c:v>
                </c:pt>
                <c:pt idx="28408">
                  <c:v>82.043999999999997</c:v>
                </c:pt>
                <c:pt idx="28409">
                  <c:v>82.043999999999997</c:v>
                </c:pt>
                <c:pt idx="28410">
                  <c:v>82.031999999999996</c:v>
                </c:pt>
                <c:pt idx="28411">
                  <c:v>82.093000000000004</c:v>
                </c:pt>
                <c:pt idx="28412">
                  <c:v>82.067999999999998</c:v>
                </c:pt>
                <c:pt idx="28413">
                  <c:v>82.08</c:v>
                </c:pt>
                <c:pt idx="28414">
                  <c:v>82.08</c:v>
                </c:pt>
                <c:pt idx="28415">
                  <c:v>82.055999999999997</c:v>
                </c:pt>
                <c:pt idx="28416">
                  <c:v>82.105000000000004</c:v>
                </c:pt>
                <c:pt idx="28417">
                  <c:v>82.067999999999998</c:v>
                </c:pt>
                <c:pt idx="28418">
                  <c:v>82.105000000000004</c:v>
                </c:pt>
                <c:pt idx="28419">
                  <c:v>82.043999999999997</c:v>
                </c:pt>
                <c:pt idx="28420">
                  <c:v>82.055999999999997</c:v>
                </c:pt>
                <c:pt idx="28421">
                  <c:v>82.019000000000005</c:v>
                </c:pt>
                <c:pt idx="28422">
                  <c:v>82.019000000000005</c:v>
                </c:pt>
                <c:pt idx="28423">
                  <c:v>82.043999999999997</c:v>
                </c:pt>
                <c:pt idx="28424">
                  <c:v>82.055999999999997</c:v>
                </c:pt>
                <c:pt idx="28425">
                  <c:v>82.007000000000005</c:v>
                </c:pt>
                <c:pt idx="28426">
                  <c:v>82.007000000000005</c:v>
                </c:pt>
                <c:pt idx="28427">
                  <c:v>82.055999999999997</c:v>
                </c:pt>
                <c:pt idx="28428">
                  <c:v>82.055999999999997</c:v>
                </c:pt>
                <c:pt idx="28429">
                  <c:v>82.019000000000005</c:v>
                </c:pt>
                <c:pt idx="28430">
                  <c:v>82.019000000000005</c:v>
                </c:pt>
                <c:pt idx="28431">
                  <c:v>82.031999999999996</c:v>
                </c:pt>
                <c:pt idx="28432">
                  <c:v>81.995000000000005</c:v>
                </c:pt>
                <c:pt idx="28433">
                  <c:v>81.995000000000005</c:v>
                </c:pt>
                <c:pt idx="28434">
                  <c:v>81.971000000000004</c:v>
                </c:pt>
                <c:pt idx="28435">
                  <c:v>81.995000000000005</c:v>
                </c:pt>
                <c:pt idx="28436">
                  <c:v>81.933999999999997</c:v>
                </c:pt>
                <c:pt idx="28437">
                  <c:v>81.921999999999997</c:v>
                </c:pt>
                <c:pt idx="28438">
                  <c:v>81.933999999999997</c:v>
                </c:pt>
                <c:pt idx="28439">
                  <c:v>81.91</c:v>
                </c:pt>
                <c:pt idx="28440">
                  <c:v>81.945999999999998</c:v>
                </c:pt>
                <c:pt idx="28441">
                  <c:v>81.933999999999997</c:v>
                </c:pt>
                <c:pt idx="28442">
                  <c:v>81.933999999999997</c:v>
                </c:pt>
                <c:pt idx="28443">
                  <c:v>81.957999999999998</c:v>
                </c:pt>
                <c:pt idx="28444">
                  <c:v>81.933999999999997</c:v>
                </c:pt>
                <c:pt idx="28445">
                  <c:v>81.945999999999998</c:v>
                </c:pt>
                <c:pt idx="28446">
                  <c:v>81.921999999999997</c:v>
                </c:pt>
                <c:pt idx="28447">
                  <c:v>81.995000000000005</c:v>
                </c:pt>
                <c:pt idx="28448">
                  <c:v>81.957999999999998</c:v>
                </c:pt>
                <c:pt idx="28449">
                  <c:v>81.921999999999997</c:v>
                </c:pt>
                <c:pt idx="28450">
                  <c:v>81.91</c:v>
                </c:pt>
                <c:pt idx="28451">
                  <c:v>81.897000000000006</c:v>
                </c:pt>
                <c:pt idx="28452">
                  <c:v>81.885000000000005</c:v>
                </c:pt>
                <c:pt idx="28453">
                  <c:v>81.897000000000006</c:v>
                </c:pt>
                <c:pt idx="28454">
                  <c:v>81.873000000000005</c:v>
                </c:pt>
                <c:pt idx="28455">
                  <c:v>81.835999999999999</c:v>
                </c:pt>
                <c:pt idx="28456">
                  <c:v>81.91</c:v>
                </c:pt>
                <c:pt idx="28457">
                  <c:v>81.873000000000005</c:v>
                </c:pt>
                <c:pt idx="28458">
                  <c:v>81.897000000000006</c:v>
                </c:pt>
                <c:pt idx="28459">
                  <c:v>81.897000000000006</c:v>
                </c:pt>
                <c:pt idx="28460">
                  <c:v>81.861000000000004</c:v>
                </c:pt>
                <c:pt idx="28461">
                  <c:v>81.91</c:v>
                </c:pt>
                <c:pt idx="28462">
                  <c:v>81.885000000000005</c:v>
                </c:pt>
                <c:pt idx="28463">
                  <c:v>81.91</c:v>
                </c:pt>
                <c:pt idx="28464">
                  <c:v>81.885000000000005</c:v>
                </c:pt>
                <c:pt idx="28465">
                  <c:v>81.873000000000005</c:v>
                </c:pt>
                <c:pt idx="28466">
                  <c:v>81.885000000000005</c:v>
                </c:pt>
                <c:pt idx="28467">
                  <c:v>81.873000000000005</c:v>
                </c:pt>
                <c:pt idx="28468">
                  <c:v>81.847999999999999</c:v>
                </c:pt>
                <c:pt idx="28469">
                  <c:v>81.823999999999998</c:v>
                </c:pt>
                <c:pt idx="28470">
                  <c:v>81.823999999999998</c:v>
                </c:pt>
                <c:pt idx="28471">
                  <c:v>81.861000000000004</c:v>
                </c:pt>
                <c:pt idx="28472">
                  <c:v>81.861000000000004</c:v>
                </c:pt>
                <c:pt idx="28473">
                  <c:v>81.897000000000006</c:v>
                </c:pt>
                <c:pt idx="28474">
                  <c:v>81.885000000000005</c:v>
                </c:pt>
                <c:pt idx="28475">
                  <c:v>81.921999999999997</c:v>
                </c:pt>
                <c:pt idx="28476">
                  <c:v>81.945999999999998</c:v>
                </c:pt>
                <c:pt idx="28477">
                  <c:v>81.957999999999998</c:v>
                </c:pt>
                <c:pt idx="28478">
                  <c:v>81.983000000000004</c:v>
                </c:pt>
                <c:pt idx="28479">
                  <c:v>81.995000000000005</c:v>
                </c:pt>
                <c:pt idx="28480">
                  <c:v>81.983000000000004</c:v>
                </c:pt>
                <c:pt idx="28481">
                  <c:v>82.007000000000005</c:v>
                </c:pt>
                <c:pt idx="28482">
                  <c:v>82.007000000000005</c:v>
                </c:pt>
                <c:pt idx="28483">
                  <c:v>81.983000000000004</c:v>
                </c:pt>
                <c:pt idx="28484">
                  <c:v>82.007000000000005</c:v>
                </c:pt>
                <c:pt idx="28485">
                  <c:v>81.971000000000004</c:v>
                </c:pt>
                <c:pt idx="28486">
                  <c:v>81.957999999999998</c:v>
                </c:pt>
                <c:pt idx="28487">
                  <c:v>81.971000000000004</c:v>
                </c:pt>
                <c:pt idx="28488">
                  <c:v>81.921999999999997</c:v>
                </c:pt>
                <c:pt idx="28489">
                  <c:v>81.933999999999997</c:v>
                </c:pt>
                <c:pt idx="28490">
                  <c:v>81.921999999999997</c:v>
                </c:pt>
                <c:pt idx="28491">
                  <c:v>81.897000000000006</c:v>
                </c:pt>
                <c:pt idx="28492">
                  <c:v>81.91</c:v>
                </c:pt>
                <c:pt idx="28493">
                  <c:v>81.933999999999997</c:v>
                </c:pt>
                <c:pt idx="28494">
                  <c:v>81.957999999999998</c:v>
                </c:pt>
                <c:pt idx="28495">
                  <c:v>81.957999999999998</c:v>
                </c:pt>
                <c:pt idx="28496">
                  <c:v>81.945999999999998</c:v>
                </c:pt>
                <c:pt idx="28497">
                  <c:v>81.971000000000004</c:v>
                </c:pt>
                <c:pt idx="28498">
                  <c:v>82.007000000000005</c:v>
                </c:pt>
                <c:pt idx="28499">
                  <c:v>82.007000000000005</c:v>
                </c:pt>
                <c:pt idx="28500">
                  <c:v>81.995000000000005</c:v>
                </c:pt>
                <c:pt idx="28501">
                  <c:v>82.007000000000005</c:v>
                </c:pt>
                <c:pt idx="28502">
                  <c:v>81.995000000000005</c:v>
                </c:pt>
                <c:pt idx="28503">
                  <c:v>82.007000000000005</c:v>
                </c:pt>
                <c:pt idx="28504">
                  <c:v>81.995000000000005</c:v>
                </c:pt>
                <c:pt idx="28505">
                  <c:v>81.995000000000005</c:v>
                </c:pt>
                <c:pt idx="28506">
                  <c:v>81.971000000000004</c:v>
                </c:pt>
                <c:pt idx="28507">
                  <c:v>81.995000000000005</c:v>
                </c:pt>
                <c:pt idx="28508">
                  <c:v>81.995000000000005</c:v>
                </c:pt>
                <c:pt idx="28509">
                  <c:v>82.007000000000005</c:v>
                </c:pt>
                <c:pt idx="28510">
                  <c:v>82.007000000000005</c:v>
                </c:pt>
                <c:pt idx="28511">
                  <c:v>82.031999999999996</c:v>
                </c:pt>
                <c:pt idx="28512">
                  <c:v>81.995000000000005</c:v>
                </c:pt>
                <c:pt idx="28513">
                  <c:v>82.019000000000005</c:v>
                </c:pt>
                <c:pt idx="28514">
                  <c:v>82.031999999999996</c:v>
                </c:pt>
                <c:pt idx="28515">
                  <c:v>82.055999999999997</c:v>
                </c:pt>
                <c:pt idx="28516">
                  <c:v>82.031999999999996</c:v>
                </c:pt>
                <c:pt idx="28517">
                  <c:v>82.031999999999996</c:v>
                </c:pt>
                <c:pt idx="28518">
                  <c:v>81.971000000000004</c:v>
                </c:pt>
                <c:pt idx="28519">
                  <c:v>81.995000000000005</c:v>
                </c:pt>
                <c:pt idx="28520">
                  <c:v>81.957999999999998</c:v>
                </c:pt>
                <c:pt idx="28521">
                  <c:v>81.921999999999997</c:v>
                </c:pt>
                <c:pt idx="28522">
                  <c:v>81.933999999999997</c:v>
                </c:pt>
                <c:pt idx="28523">
                  <c:v>81.945999999999998</c:v>
                </c:pt>
                <c:pt idx="28524">
                  <c:v>81.91</c:v>
                </c:pt>
                <c:pt idx="28525">
                  <c:v>81.933999999999997</c:v>
                </c:pt>
                <c:pt idx="28526">
                  <c:v>81.957999999999998</c:v>
                </c:pt>
                <c:pt idx="28527">
                  <c:v>81.945999999999998</c:v>
                </c:pt>
                <c:pt idx="28528">
                  <c:v>81.921999999999997</c:v>
                </c:pt>
                <c:pt idx="28529">
                  <c:v>81.945999999999998</c:v>
                </c:pt>
                <c:pt idx="28530">
                  <c:v>81.945999999999998</c:v>
                </c:pt>
                <c:pt idx="28531">
                  <c:v>81.945999999999998</c:v>
                </c:pt>
                <c:pt idx="28532">
                  <c:v>81.91</c:v>
                </c:pt>
                <c:pt idx="28533">
                  <c:v>81.921999999999997</c:v>
                </c:pt>
                <c:pt idx="28534">
                  <c:v>81.945999999999998</c:v>
                </c:pt>
                <c:pt idx="28535">
                  <c:v>81.91</c:v>
                </c:pt>
                <c:pt idx="28536">
                  <c:v>81.885000000000005</c:v>
                </c:pt>
                <c:pt idx="28537">
                  <c:v>81.897000000000006</c:v>
                </c:pt>
                <c:pt idx="28538">
                  <c:v>81.847999999999999</c:v>
                </c:pt>
                <c:pt idx="28539">
                  <c:v>81.823999999999998</c:v>
                </c:pt>
                <c:pt idx="28540">
                  <c:v>81.811999999999998</c:v>
                </c:pt>
                <c:pt idx="28541">
                  <c:v>81.823999999999998</c:v>
                </c:pt>
                <c:pt idx="28542">
                  <c:v>81.847999999999999</c:v>
                </c:pt>
                <c:pt idx="28543">
                  <c:v>81.835999999999999</c:v>
                </c:pt>
                <c:pt idx="28544">
                  <c:v>81.847999999999999</c:v>
                </c:pt>
                <c:pt idx="28545">
                  <c:v>81.823999999999998</c:v>
                </c:pt>
                <c:pt idx="28546">
                  <c:v>81.847999999999999</c:v>
                </c:pt>
                <c:pt idx="28547">
                  <c:v>81.861000000000004</c:v>
                </c:pt>
                <c:pt idx="28548">
                  <c:v>81.861000000000004</c:v>
                </c:pt>
                <c:pt idx="28549">
                  <c:v>81.847999999999999</c:v>
                </c:pt>
                <c:pt idx="28550">
                  <c:v>81.847999999999999</c:v>
                </c:pt>
                <c:pt idx="28551">
                  <c:v>81.835999999999999</c:v>
                </c:pt>
                <c:pt idx="28552">
                  <c:v>81.835999999999999</c:v>
                </c:pt>
                <c:pt idx="28553">
                  <c:v>81.861000000000004</c:v>
                </c:pt>
                <c:pt idx="28554">
                  <c:v>81.811999999999998</c:v>
                </c:pt>
                <c:pt idx="28555">
                  <c:v>81.8</c:v>
                </c:pt>
                <c:pt idx="28556">
                  <c:v>81.823999999999998</c:v>
                </c:pt>
                <c:pt idx="28557">
                  <c:v>81.775000000000006</c:v>
                </c:pt>
                <c:pt idx="28558">
                  <c:v>81.811999999999998</c:v>
                </c:pt>
                <c:pt idx="28559">
                  <c:v>81.835999999999999</c:v>
                </c:pt>
                <c:pt idx="28560">
                  <c:v>81.811999999999998</c:v>
                </c:pt>
                <c:pt idx="28561">
                  <c:v>81.847999999999999</c:v>
                </c:pt>
                <c:pt idx="28562">
                  <c:v>81.847999999999999</c:v>
                </c:pt>
                <c:pt idx="28563">
                  <c:v>81.835999999999999</c:v>
                </c:pt>
                <c:pt idx="28564">
                  <c:v>81.885000000000005</c:v>
                </c:pt>
                <c:pt idx="28565">
                  <c:v>81.91</c:v>
                </c:pt>
                <c:pt idx="28566">
                  <c:v>81.873000000000005</c:v>
                </c:pt>
                <c:pt idx="28567">
                  <c:v>81.873000000000005</c:v>
                </c:pt>
                <c:pt idx="28568">
                  <c:v>81.861000000000004</c:v>
                </c:pt>
                <c:pt idx="28569">
                  <c:v>81.861000000000004</c:v>
                </c:pt>
                <c:pt idx="28570">
                  <c:v>81.885000000000005</c:v>
                </c:pt>
                <c:pt idx="28571">
                  <c:v>81.861000000000004</c:v>
                </c:pt>
                <c:pt idx="28572">
                  <c:v>81.921999999999997</c:v>
                </c:pt>
                <c:pt idx="28573">
                  <c:v>81.921999999999997</c:v>
                </c:pt>
                <c:pt idx="28574">
                  <c:v>81.921999999999997</c:v>
                </c:pt>
                <c:pt idx="28575">
                  <c:v>81.995000000000005</c:v>
                </c:pt>
                <c:pt idx="28576">
                  <c:v>82.019000000000005</c:v>
                </c:pt>
                <c:pt idx="28577">
                  <c:v>82.093000000000004</c:v>
                </c:pt>
                <c:pt idx="28578">
                  <c:v>82.129000000000005</c:v>
                </c:pt>
                <c:pt idx="28579">
                  <c:v>82.153999999999996</c:v>
                </c:pt>
                <c:pt idx="28580">
                  <c:v>82.165999999999997</c:v>
                </c:pt>
                <c:pt idx="28581">
                  <c:v>82.239000000000004</c:v>
                </c:pt>
                <c:pt idx="28582">
                  <c:v>82.215000000000003</c:v>
                </c:pt>
                <c:pt idx="28583">
                  <c:v>82.251000000000005</c:v>
                </c:pt>
                <c:pt idx="28584">
                  <c:v>82.215000000000003</c:v>
                </c:pt>
                <c:pt idx="28585">
                  <c:v>82.227000000000004</c:v>
                </c:pt>
                <c:pt idx="28586">
                  <c:v>82.215000000000003</c:v>
                </c:pt>
                <c:pt idx="28587">
                  <c:v>82.215000000000003</c:v>
                </c:pt>
                <c:pt idx="28588">
                  <c:v>82.165999999999997</c:v>
                </c:pt>
                <c:pt idx="28589">
                  <c:v>82.19</c:v>
                </c:pt>
                <c:pt idx="28590">
                  <c:v>82.201999999999998</c:v>
                </c:pt>
                <c:pt idx="28591">
                  <c:v>82.201999999999998</c:v>
                </c:pt>
                <c:pt idx="28592">
                  <c:v>82.215000000000003</c:v>
                </c:pt>
                <c:pt idx="28593">
                  <c:v>82.251000000000005</c:v>
                </c:pt>
                <c:pt idx="28594">
                  <c:v>82.3</c:v>
                </c:pt>
                <c:pt idx="28595">
                  <c:v>82.349000000000004</c:v>
                </c:pt>
                <c:pt idx="28596">
                  <c:v>82.349000000000004</c:v>
                </c:pt>
                <c:pt idx="28597">
                  <c:v>82.385999999999996</c:v>
                </c:pt>
                <c:pt idx="28598">
                  <c:v>82.385999999999996</c:v>
                </c:pt>
                <c:pt idx="28599">
                  <c:v>82.41</c:v>
                </c:pt>
                <c:pt idx="28600">
                  <c:v>82.397999999999996</c:v>
                </c:pt>
                <c:pt idx="28601">
                  <c:v>82.397999999999996</c:v>
                </c:pt>
                <c:pt idx="28602">
                  <c:v>82.397999999999996</c:v>
                </c:pt>
                <c:pt idx="28603">
                  <c:v>82.385999999999996</c:v>
                </c:pt>
                <c:pt idx="28604">
                  <c:v>82.361000000000004</c:v>
                </c:pt>
                <c:pt idx="28605">
                  <c:v>82.373000000000005</c:v>
                </c:pt>
                <c:pt idx="28606">
                  <c:v>82.385999999999996</c:v>
                </c:pt>
                <c:pt idx="28607">
                  <c:v>82.361000000000004</c:v>
                </c:pt>
                <c:pt idx="28608">
                  <c:v>82.349000000000004</c:v>
                </c:pt>
                <c:pt idx="28609">
                  <c:v>82.373000000000005</c:v>
                </c:pt>
                <c:pt idx="28610">
                  <c:v>82.397999999999996</c:v>
                </c:pt>
                <c:pt idx="28611">
                  <c:v>82.421999999999997</c:v>
                </c:pt>
                <c:pt idx="28612">
                  <c:v>82.447000000000003</c:v>
                </c:pt>
                <c:pt idx="28613">
                  <c:v>82.459000000000003</c:v>
                </c:pt>
                <c:pt idx="28614">
                  <c:v>82.483000000000004</c:v>
                </c:pt>
                <c:pt idx="28615">
                  <c:v>82.483000000000004</c:v>
                </c:pt>
                <c:pt idx="28616">
                  <c:v>82.483000000000004</c:v>
                </c:pt>
                <c:pt idx="28617">
                  <c:v>82.41</c:v>
                </c:pt>
                <c:pt idx="28618">
                  <c:v>82.397999999999996</c:v>
                </c:pt>
                <c:pt idx="28619">
                  <c:v>82.361000000000004</c:v>
                </c:pt>
                <c:pt idx="28620">
                  <c:v>82.311999999999998</c:v>
                </c:pt>
                <c:pt idx="28621">
                  <c:v>82.287999999999997</c:v>
                </c:pt>
                <c:pt idx="28622">
                  <c:v>82.263999999999996</c:v>
                </c:pt>
                <c:pt idx="28623">
                  <c:v>82.263999999999996</c:v>
                </c:pt>
                <c:pt idx="28624">
                  <c:v>82.227000000000004</c:v>
                </c:pt>
                <c:pt idx="28625">
                  <c:v>82.227000000000004</c:v>
                </c:pt>
                <c:pt idx="28626">
                  <c:v>82.227000000000004</c:v>
                </c:pt>
                <c:pt idx="28627">
                  <c:v>82.251000000000005</c:v>
                </c:pt>
                <c:pt idx="28628">
                  <c:v>82.239000000000004</c:v>
                </c:pt>
                <c:pt idx="28629">
                  <c:v>82.287999999999997</c:v>
                </c:pt>
                <c:pt idx="28630">
                  <c:v>82.3</c:v>
                </c:pt>
                <c:pt idx="28631">
                  <c:v>82.263999999999996</c:v>
                </c:pt>
                <c:pt idx="28632">
                  <c:v>82.251000000000005</c:v>
                </c:pt>
                <c:pt idx="28633">
                  <c:v>82.201999999999998</c:v>
                </c:pt>
                <c:pt idx="28634">
                  <c:v>82.19</c:v>
                </c:pt>
                <c:pt idx="28635">
                  <c:v>82.165999999999997</c:v>
                </c:pt>
                <c:pt idx="28636">
                  <c:v>82.177999999999997</c:v>
                </c:pt>
                <c:pt idx="28637">
                  <c:v>82.117000000000004</c:v>
                </c:pt>
                <c:pt idx="28638">
                  <c:v>82.093000000000004</c:v>
                </c:pt>
                <c:pt idx="28639">
                  <c:v>82.067999999999998</c:v>
                </c:pt>
                <c:pt idx="28640">
                  <c:v>82.067999999999998</c:v>
                </c:pt>
                <c:pt idx="28641">
                  <c:v>82.019000000000005</c:v>
                </c:pt>
                <c:pt idx="28642">
                  <c:v>82.019000000000005</c:v>
                </c:pt>
                <c:pt idx="28643">
                  <c:v>82.067999999999998</c:v>
                </c:pt>
                <c:pt idx="28644">
                  <c:v>82.093000000000004</c:v>
                </c:pt>
                <c:pt idx="28645">
                  <c:v>82.117000000000004</c:v>
                </c:pt>
                <c:pt idx="28646">
                  <c:v>82.117000000000004</c:v>
                </c:pt>
                <c:pt idx="28647">
                  <c:v>82.129000000000005</c:v>
                </c:pt>
                <c:pt idx="28648">
                  <c:v>82.117000000000004</c:v>
                </c:pt>
                <c:pt idx="28649">
                  <c:v>82.117000000000004</c:v>
                </c:pt>
                <c:pt idx="28650">
                  <c:v>82.129000000000005</c:v>
                </c:pt>
                <c:pt idx="28651">
                  <c:v>82.093000000000004</c:v>
                </c:pt>
                <c:pt idx="28652">
                  <c:v>82.067999999999998</c:v>
                </c:pt>
                <c:pt idx="28653">
                  <c:v>82.007000000000005</c:v>
                </c:pt>
                <c:pt idx="28654">
                  <c:v>81.995000000000005</c:v>
                </c:pt>
                <c:pt idx="28655">
                  <c:v>81.995000000000005</c:v>
                </c:pt>
                <c:pt idx="28656">
                  <c:v>81.957999999999998</c:v>
                </c:pt>
                <c:pt idx="28657">
                  <c:v>81.971000000000004</c:v>
                </c:pt>
                <c:pt idx="28658">
                  <c:v>81.957999999999998</c:v>
                </c:pt>
                <c:pt idx="28659">
                  <c:v>81.983000000000004</c:v>
                </c:pt>
                <c:pt idx="28660">
                  <c:v>81.995000000000005</c:v>
                </c:pt>
                <c:pt idx="28661">
                  <c:v>82.043999999999997</c:v>
                </c:pt>
                <c:pt idx="28662">
                  <c:v>82.031999999999996</c:v>
                </c:pt>
                <c:pt idx="28663">
                  <c:v>82.067999999999998</c:v>
                </c:pt>
                <c:pt idx="28664">
                  <c:v>82.105000000000004</c:v>
                </c:pt>
                <c:pt idx="28665">
                  <c:v>82.08</c:v>
                </c:pt>
                <c:pt idx="28666">
                  <c:v>82.117000000000004</c:v>
                </c:pt>
                <c:pt idx="28667">
                  <c:v>82.105000000000004</c:v>
                </c:pt>
                <c:pt idx="28668">
                  <c:v>82.08</c:v>
                </c:pt>
                <c:pt idx="28669">
                  <c:v>82.067999999999998</c:v>
                </c:pt>
                <c:pt idx="28670">
                  <c:v>82.08</c:v>
                </c:pt>
                <c:pt idx="28671">
                  <c:v>82.031999999999996</c:v>
                </c:pt>
                <c:pt idx="28672">
                  <c:v>82.043999999999997</c:v>
                </c:pt>
                <c:pt idx="28673">
                  <c:v>82.08</c:v>
                </c:pt>
                <c:pt idx="28674">
                  <c:v>82.105000000000004</c:v>
                </c:pt>
                <c:pt idx="28675">
                  <c:v>82.141000000000005</c:v>
                </c:pt>
                <c:pt idx="28676">
                  <c:v>82.19</c:v>
                </c:pt>
                <c:pt idx="28677">
                  <c:v>82.215000000000003</c:v>
                </c:pt>
                <c:pt idx="28678">
                  <c:v>82.275999999999996</c:v>
                </c:pt>
                <c:pt idx="28679">
                  <c:v>82.311999999999998</c:v>
                </c:pt>
                <c:pt idx="28680">
                  <c:v>82.311999999999998</c:v>
                </c:pt>
                <c:pt idx="28681">
                  <c:v>82.373000000000005</c:v>
                </c:pt>
                <c:pt idx="28682">
                  <c:v>82.349000000000004</c:v>
                </c:pt>
                <c:pt idx="28683">
                  <c:v>82.385999999999996</c:v>
                </c:pt>
                <c:pt idx="28684">
                  <c:v>82.373000000000005</c:v>
                </c:pt>
                <c:pt idx="28685">
                  <c:v>82.349000000000004</c:v>
                </c:pt>
                <c:pt idx="28686">
                  <c:v>82.325000000000003</c:v>
                </c:pt>
                <c:pt idx="28687">
                  <c:v>82.275999999999996</c:v>
                </c:pt>
                <c:pt idx="28688">
                  <c:v>82.287999999999997</c:v>
                </c:pt>
                <c:pt idx="28689">
                  <c:v>82.251000000000005</c:v>
                </c:pt>
                <c:pt idx="28690">
                  <c:v>82.251000000000005</c:v>
                </c:pt>
                <c:pt idx="28691">
                  <c:v>82.239000000000004</c:v>
                </c:pt>
                <c:pt idx="28692">
                  <c:v>82.311999999999998</c:v>
                </c:pt>
                <c:pt idx="28693">
                  <c:v>82.311999999999998</c:v>
                </c:pt>
                <c:pt idx="28694">
                  <c:v>82.349000000000004</c:v>
                </c:pt>
                <c:pt idx="28695">
                  <c:v>82.385999999999996</c:v>
                </c:pt>
                <c:pt idx="28696">
                  <c:v>82.421999999999997</c:v>
                </c:pt>
                <c:pt idx="28697">
                  <c:v>82.471000000000004</c:v>
                </c:pt>
                <c:pt idx="28698">
                  <c:v>82.52</c:v>
                </c:pt>
                <c:pt idx="28699">
                  <c:v>82.557000000000002</c:v>
                </c:pt>
                <c:pt idx="28700">
                  <c:v>82.52</c:v>
                </c:pt>
                <c:pt idx="28701">
                  <c:v>82.507999999999996</c:v>
                </c:pt>
                <c:pt idx="28702">
                  <c:v>82.531999999999996</c:v>
                </c:pt>
                <c:pt idx="28703">
                  <c:v>82.483000000000004</c:v>
                </c:pt>
                <c:pt idx="28704">
                  <c:v>82.471000000000004</c:v>
                </c:pt>
                <c:pt idx="28705">
                  <c:v>82.459000000000003</c:v>
                </c:pt>
                <c:pt idx="28706">
                  <c:v>82.421999999999997</c:v>
                </c:pt>
                <c:pt idx="28707">
                  <c:v>82.421999999999997</c:v>
                </c:pt>
                <c:pt idx="28708">
                  <c:v>82.421999999999997</c:v>
                </c:pt>
                <c:pt idx="28709">
                  <c:v>82.433999999999997</c:v>
                </c:pt>
                <c:pt idx="28710">
                  <c:v>82.447000000000003</c:v>
                </c:pt>
                <c:pt idx="28711">
                  <c:v>82.495000000000005</c:v>
                </c:pt>
                <c:pt idx="28712">
                  <c:v>82.507999999999996</c:v>
                </c:pt>
                <c:pt idx="28713">
                  <c:v>82.52</c:v>
                </c:pt>
                <c:pt idx="28714">
                  <c:v>82.557000000000002</c:v>
                </c:pt>
                <c:pt idx="28715">
                  <c:v>82.557000000000002</c:v>
                </c:pt>
                <c:pt idx="28716">
                  <c:v>82.543999999999997</c:v>
                </c:pt>
                <c:pt idx="28717">
                  <c:v>82.569000000000003</c:v>
                </c:pt>
                <c:pt idx="28718">
                  <c:v>82.531999999999996</c:v>
                </c:pt>
                <c:pt idx="28719">
                  <c:v>82.531999999999996</c:v>
                </c:pt>
                <c:pt idx="28720">
                  <c:v>82.471000000000004</c:v>
                </c:pt>
                <c:pt idx="28721">
                  <c:v>82.41</c:v>
                </c:pt>
                <c:pt idx="28722">
                  <c:v>82.397999999999996</c:v>
                </c:pt>
                <c:pt idx="28723">
                  <c:v>82.385999999999996</c:v>
                </c:pt>
                <c:pt idx="28724">
                  <c:v>82.361000000000004</c:v>
                </c:pt>
                <c:pt idx="28725">
                  <c:v>82.337000000000003</c:v>
                </c:pt>
                <c:pt idx="28726">
                  <c:v>82.311999999999998</c:v>
                </c:pt>
                <c:pt idx="28727">
                  <c:v>82.311999999999998</c:v>
                </c:pt>
                <c:pt idx="28728">
                  <c:v>82.325000000000003</c:v>
                </c:pt>
                <c:pt idx="28729">
                  <c:v>82.311999999999998</c:v>
                </c:pt>
                <c:pt idx="28730">
                  <c:v>82.361000000000004</c:v>
                </c:pt>
                <c:pt idx="28731">
                  <c:v>82.361000000000004</c:v>
                </c:pt>
                <c:pt idx="28732">
                  <c:v>82.349000000000004</c:v>
                </c:pt>
                <c:pt idx="28733">
                  <c:v>82.361000000000004</c:v>
                </c:pt>
                <c:pt idx="28734">
                  <c:v>82.349000000000004</c:v>
                </c:pt>
                <c:pt idx="28735">
                  <c:v>82.349000000000004</c:v>
                </c:pt>
                <c:pt idx="28736">
                  <c:v>82.311999999999998</c:v>
                </c:pt>
                <c:pt idx="28737">
                  <c:v>82.251000000000005</c:v>
                </c:pt>
                <c:pt idx="28738">
                  <c:v>82.227000000000004</c:v>
                </c:pt>
                <c:pt idx="28739">
                  <c:v>82.227000000000004</c:v>
                </c:pt>
                <c:pt idx="28740">
                  <c:v>82.165999999999997</c:v>
                </c:pt>
                <c:pt idx="28741">
                  <c:v>82.153999999999996</c:v>
                </c:pt>
                <c:pt idx="28742">
                  <c:v>82.165999999999997</c:v>
                </c:pt>
                <c:pt idx="28743">
                  <c:v>82.153999999999996</c:v>
                </c:pt>
                <c:pt idx="28744">
                  <c:v>82.153999999999996</c:v>
                </c:pt>
                <c:pt idx="28745">
                  <c:v>82.141000000000005</c:v>
                </c:pt>
                <c:pt idx="28746">
                  <c:v>82.153999999999996</c:v>
                </c:pt>
                <c:pt idx="28747">
                  <c:v>82.201999999999998</c:v>
                </c:pt>
                <c:pt idx="28748">
                  <c:v>82.19</c:v>
                </c:pt>
                <c:pt idx="28749">
                  <c:v>82.177999999999997</c:v>
                </c:pt>
                <c:pt idx="28750">
                  <c:v>82.177999999999997</c:v>
                </c:pt>
                <c:pt idx="28751">
                  <c:v>82.153999999999996</c:v>
                </c:pt>
                <c:pt idx="28752">
                  <c:v>82.153999999999996</c:v>
                </c:pt>
                <c:pt idx="28753">
                  <c:v>82.129000000000005</c:v>
                </c:pt>
                <c:pt idx="28754">
                  <c:v>82.141000000000005</c:v>
                </c:pt>
                <c:pt idx="28755">
                  <c:v>82.105000000000004</c:v>
                </c:pt>
                <c:pt idx="28756">
                  <c:v>82.08</c:v>
                </c:pt>
                <c:pt idx="28757">
                  <c:v>82.08</c:v>
                </c:pt>
                <c:pt idx="28758">
                  <c:v>82.043999999999997</c:v>
                </c:pt>
                <c:pt idx="28759">
                  <c:v>82.043999999999997</c:v>
                </c:pt>
                <c:pt idx="28760">
                  <c:v>82.043999999999997</c:v>
                </c:pt>
                <c:pt idx="28761">
                  <c:v>82.055999999999997</c:v>
                </c:pt>
                <c:pt idx="28762">
                  <c:v>82.093000000000004</c:v>
                </c:pt>
                <c:pt idx="28763">
                  <c:v>82.141000000000005</c:v>
                </c:pt>
                <c:pt idx="28764">
                  <c:v>82.129000000000005</c:v>
                </c:pt>
                <c:pt idx="28765">
                  <c:v>82.153999999999996</c:v>
                </c:pt>
                <c:pt idx="28766">
                  <c:v>82.19</c:v>
                </c:pt>
                <c:pt idx="28767">
                  <c:v>82.177999999999997</c:v>
                </c:pt>
                <c:pt idx="28768">
                  <c:v>82.19</c:v>
                </c:pt>
                <c:pt idx="28769">
                  <c:v>82.153999999999996</c:v>
                </c:pt>
                <c:pt idx="28770">
                  <c:v>82.215000000000003</c:v>
                </c:pt>
                <c:pt idx="28771">
                  <c:v>82.177999999999997</c:v>
                </c:pt>
                <c:pt idx="28772">
                  <c:v>82.165999999999997</c:v>
                </c:pt>
                <c:pt idx="28773">
                  <c:v>82.19</c:v>
                </c:pt>
                <c:pt idx="28774">
                  <c:v>82.165999999999997</c:v>
                </c:pt>
                <c:pt idx="28775">
                  <c:v>82.177999999999997</c:v>
                </c:pt>
                <c:pt idx="28776">
                  <c:v>82.201999999999998</c:v>
                </c:pt>
                <c:pt idx="28777">
                  <c:v>82.215000000000003</c:v>
                </c:pt>
                <c:pt idx="28778">
                  <c:v>82.251000000000005</c:v>
                </c:pt>
                <c:pt idx="28779">
                  <c:v>82.239000000000004</c:v>
                </c:pt>
                <c:pt idx="28780">
                  <c:v>82.287999999999997</c:v>
                </c:pt>
                <c:pt idx="28781">
                  <c:v>82.3</c:v>
                </c:pt>
                <c:pt idx="28782">
                  <c:v>82.337000000000003</c:v>
                </c:pt>
                <c:pt idx="28783">
                  <c:v>82.373000000000005</c:v>
                </c:pt>
                <c:pt idx="28784">
                  <c:v>82.373000000000005</c:v>
                </c:pt>
                <c:pt idx="28785">
                  <c:v>82.397999999999996</c:v>
                </c:pt>
                <c:pt idx="28786">
                  <c:v>82.397999999999996</c:v>
                </c:pt>
                <c:pt idx="28787">
                  <c:v>82.397999999999996</c:v>
                </c:pt>
                <c:pt idx="28788">
                  <c:v>82.385999999999996</c:v>
                </c:pt>
                <c:pt idx="28789">
                  <c:v>82.385999999999996</c:v>
                </c:pt>
                <c:pt idx="28790">
                  <c:v>82.433999999999997</c:v>
                </c:pt>
                <c:pt idx="28791">
                  <c:v>82.41</c:v>
                </c:pt>
                <c:pt idx="28792">
                  <c:v>82.421999999999997</c:v>
                </c:pt>
                <c:pt idx="28793">
                  <c:v>82.433999999999997</c:v>
                </c:pt>
                <c:pt idx="28794">
                  <c:v>82.459000000000003</c:v>
                </c:pt>
                <c:pt idx="28795">
                  <c:v>82.459000000000003</c:v>
                </c:pt>
                <c:pt idx="28796">
                  <c:v>82.483000000000004</c:v>
                </c:pt>
                <c:pt idx="28797">
                  <c:v>82.495000000000005</c:v>
                </c:pt>
                <c:pt idx="28798">
                  <c:v>82.495000000000005</c:v>
                </c:pt>
                <c:pt idx="28799">
                  <c:v>82.531999999999996</c:v>
                </c:pt>
                <c:pt idx="28800">
                  <c:v>82.543999999999997</c:v>
                </c:pt>
                <c:pt idx="28801">
                  <c:v>82.543999999999997</c:v>
                </c:pt>
                <c:pt idx="28802">
                  <c:v>82.581000000000003</c:v>
                </c:pt>
                <c:pt idx="28803">
                  <c:v>82.557000000000002</c:v>
                </c:pt>
                <c:pt idx="28804">
                  <c:v>82.557000000000002</c:v>
                </c:pt>
                <c:pt idx="28805">
                  <c:v>82.52</c:v>
                </c:pt>
                <c:pt idx="28806">
                  <c:v>82.52</c:v>
                </c:pt>
                <c:pt idx="28807">
                  <c:v>82.531999999999996</c:v>
                </c:pt>
                <c:pt idx="28808">
                  <c:v>82.52</c:v>
                </c:pt>
                <c:pt idx="28809">
                  <c:v>82.507999999999996</c:v>
                </c:pt>
                <c:pt idx="28810">
                  <c:v>82.52</c:v>
                </c:pt>
                <c:pt idx="28811">
                  <c:v>82.531999999999996</c:v>
                </c:pt>
                <c:pt idx="28812">
                  <c:v>82.495000000000005</c:v>
                </c:pt>
                <c:pt idx="28813">
                  <c:v>82.531999999999996</c:v>
                </c:pt>
                <c:pt idx="28814">
                  <c:v>82.507999999999996</c:v>
                </c:pt>
                <c:pt idx="28815">
                  <c:v>82.52</c:v>
                </c:pt>
                <c:pt idx="28816">
                  <c:v>82.495000000000005</c:v>
                </c:pt>
                <c:pt idx="28817">
                  <c:v>82.531999999999996</c:v>
                </c:pt>
                <c:pt idx="28818">
                  <c:v>82.495000000000005</c:v>
                </c:pt>
                <c:pt idx="28819">
                  <c:v>82.495000000000005</c:v>
                </c:pt>
                <c:pt idx="28820">
                  <c:v>82.483000000000004</c:v>
                </c:pt>
                <c:pt idx="28821">
                  <c:v>82.459000000000003</c:v>
                </c:pt>
                <c:pt idx="28822">
                  <c:v>82.433999999999997</c:v>
                </c:pt>
                <c:pt idx="28823">
                  <c:v>82.459000000000003</c:v>
                </c:pt>
                <c:pt idx="28824">
                  <c:v>82.41</c:v>
                </c:pt>
                <c:pt idx="28825">
                  <c:v>82.421999999999997</c:v>
                </c:pt>
                <c:pt idx="28826">
                  <c:v>82.361000000000004</c:v>
                </c:pt>
                <c:pt idx="28827">
                  <c:v>82.397999999999996</c:v>
                </c:pt>
                <c:pt idx="28828">
                  <c:v>82.349000000000004</c:v>
                </c:pt>
                <c:pt idx="28829">
                  <c:v>82.373000000000005</c:v>
                </c:pt>
                <c:pt idx="28830">
                  <c:v>82.373000000000005</c:v>
                </c:pt>
                <c:pt idx="28831">
                  <c:v>82.337000000000003</c:v>
                </c:pt>
                <c:pt idx="28832">
                  <c:v>82.325000000000003</c:v>
                </c:pt>
                <c:pt idx="28833">
                  <c:v>82.311999999999998</c:v>
                </c:pt>
                <c:pt idx="28834">
                  <c:v>82.325000000000003</c:v>
                </c:pt>
                <c:pt idx="28835">
                  <c:v>82.311999999999998</c:v>
                </c:pt>
                <c:pt idx="28836">
                  <c:v>82.3</c:v>
                </c:pt>
                <c:pt idx="28837">
                  <c:v>82.275999999999996</c:v>
                </c:pt>
                <c:pt idx="28838">
                  <c:v>82.251000000000005</c:v>
                </c:pt>
                <c:pt idx="28839">
                  <c:v>82.263999999999996</c:v>
                </c:pt>
                <c:pt idx="28840">
                  <c:v>82.215000000000003</c:v>
                </c:pt>
                <c:pt idx="28841">
                  <c:v>82.201999999999998</c:v>
                </c:pt>
                <c:pt idx="28842">
                  <c:v>82.19</c:v>
                </c:pt>
                <c:pt idx="28843">
                  <c:v>82.19</c:v>
                </c:pt>
                <c:pt idx="28844">
                  <c:v>82.153999999999996</c:v>
                </c:pt>
                <c:pt idx="28845">
                  <c:v>82.165999999999997</c:v>
                </c:pt>
                <c:pt idx="28846">
                  <c:v>82.141000000000005</c:v>
                </c:pt>
                <c:pt idx="28847">
                  <c:v>82.141000000000005</c:v>
                </c:pt>
                <c:pt idx="28848">
                  <c:v>82.141000000000005</c:v>
                </c:pt>
                <c:pt idx="28849">
                  <c:v>82.153999999999996</c:v>
                </c:pt>
                <c:pt idx="28850">
                  <c:v>82.153999999999996</c:v>
                </c:pt>
                <c:pt idx="28851">
                  <c:v>82.177999999999997</c:v>
                </c:pt>
                <c:pt idx="28852">
                  <c:v>82.19</c:v>
                </c:pt>
                <c:pt idx="28853">
                  <c:v>82.177999999999997</c:v>
                </c:pt>
                <c:pt idx="28854">
                  <c:v>82.129000000000005</c:v>
                </c:pt>
                <c:pt idx="28855">
                  <c:v>82.153999999999996</c:v>
                </c:pt>
                <c:pt idx="28856">
                  <c:v>82.153999999999996</c:v>
                </c:pt>
                <c:pt idx="28857">
                  <c:v>82.153999999999996</c:v>
                </c:pt>
                <c:pt idx="28858">
                  <c:v>82.141000000000005</c:v>
                </c:pt>
                <c:pt idx="28859">
                  <c:v>82.141000000000005</c:v>
                </c:pt>
                <c:pt idx="28860">
                  <c:v>82.141000000000005</c:v>
                </c:pt>
                <c:pt idx="28861">
                  <c:v>82.129000000000005</c:v>
                </c:pt>
                <c:pt idx="28862">
                  <c:v>82.153999999999996</c:v>
                </c:pt>
                <c:pt idx="28863">
                  <c:v>82.141000000000005</c:v>
                </c:pt>
                <c:pt idx="28864">
                  <c:v>82.153999999999996</c:v>
                </c:pt>
                <c:pt idx="28865">
                  <c:v>82.153999999999996</c:v>
                </c:pt>
                <c:pt idx="28866">
                  <c:v>82.177999999999997</c:v>
                </c:pt>
                <c:pt idx="28867">
                  <c:v>82.177999999999997</c:v>
                </c:pt>
                <c:pt idx="28868">
                  <c:v>82.201999999999998</c:v>
                </c:pt>
                <c:pt idx="28869">
                  <c:v>82.215000000000003</c:v>
                </c:pt>
                <c:pt idx="28870">
                  <c:v>82.201999999999998</c:v>
                </c:pt>
                <c:pt idx="28871">
                  <c:v>82.215000000000003</c:v>
                </c:pt>
                <c:pt idx="28872">
                  <c:v>82.215000000000003</c:v>
                </c:pt>
                <c:pt idx="28873">
                  <c:v>82.239000000000004</c:v>
                </c:pt>
                <c:pt idx="28874">
                  <c:v>82.239000000000004</c:v>
                </c:pt>
                <c:pt idx="28875">
                  <c:v>82.215000000000003</c:v>
                </c:pt>
                <c:pt idx="28876">
                  <c:v>82.227000000000004</c:v>
                </c:pt>
                <c:pt idx="28877">
                  <c:v>82.275999999999996</c:v>
                </c:pt>
                <c:pt idx="28878">
                  <c:v>82.251000000000005</c:v>
                </c:pt>
                <c:pt idx="28879">
                  <c:v>82.263999999999996</c:v>
                </c:pt>
                <c:pt idx="28880">
                  <c:v>82.275999999999996</c:v>
                </c:pt>
                <c:pt idx="28881">
                  <c:v>82.3</c:v>
                </c:pt>
                <c:pt idx="28882">
                  <c:v>82.311999999999998</c:v>
                </c:pt>
                <c:pt idx="28883">
                  <c:v>82.337000000000003</c:v>
                </c:pt>
                <c:pt idx="28884">
                  <c:v>82.373000000000005</c:v>
                </c:pt>
                <c:pt idx="28885">
                  <c:v>82.349000000000004</c:v>
                </c:pt>
                <c:pt idx="28886">
                  <c:v>82.397999999999996</c:v>
                </c:pt>
                <c:pt idx="28887">
                  <c:v>82.397999999999996</c:v>
                </c:pt>
                <c:pt idx="28888">
                  <c:v>82.421999999999997</c:v>
                </c:pt>
                <c:pt idx="28889">
                  <c:v>82.421999999999997</c:v>
                </c:pt>
                <c:pt idx="28890">
                  <c:v>82.41</c:v>
                </c:pt>
                <c:pt idx="28891">
                  <c:v>82.421999999999997</c:v>
                </c:pt>
                <c:pt idx="28892">
                  <c:v>82.397999999999996</c:v>
                </c:pt>
                <c:pt idx="28893">
                  <c:v>82.41</c:v>
                </c:pt>
                <c:pt idx="28894">
                  <c:v>82.41</c:v>
                </c:pt>
                <c:pt idx="28895">
                  <c:v>82.397999999999996</c:v>
                </c:pt>
                <c:pt idx="28896">
                  <c:v>82.41</c:v>
                </c:pt>
                <c:pt idx="28897">
                  <c:v>82.41</c:v>
                </c:pt>
                <c:pt idx="28898">
                  <c:v>82.41</c:v>
                </c:pt>
                <c:pt idx="28899">
                  <c:v>82.421999999999997</c:v>
                </c:pt>
                <c:pt idx="28900">
                  <c:v>82.459000000000003</c:v>
                </c:pt>
                <c:pt idx="28901">
                  <c:v>82.447000000000003</c:v>
                </c:pt>
                <c:pt idx="28902">
                  <c:v>82.471000000000004</c:v>
                </c:pt>
                <c:pt idx="28903">
                  <c:v>82.471000000000004</c:v>
                </c:pt>
                <c:pt idx="28904">
                  <c:v>82.459000000000003</c:v>
                </c:pt>
                <c:pt idx="28905">
                  <c:v>82.471000000000004</c:v>
                </c:pt>
                <c:pt idx="28906">
                  <c:v>82.495000000000005</c:v>
                </c:pt>
                <c:pt idx="28907">
                  <c:v>82.447000000000003</c:v>
                </c:pt>
                <c:pt idx="28908">
                  <c:v>82.459000000000003</c:v>
                </c:pt>
                <c:pt idx="28909">
                  <c:v>82.459000000000003</c:v>
                </c:pt>
                <c:pt idx="28910">
                  <c:v>82.41</c:v>
                </c:pt>
                <c:pt idx="28911">
                  <c:v>82.41</c:v>
                </c:pt>
                <c:pt idx="28912">
                  <c:v>82.397999999999996</c:v>
                </c:pt>
                <c:pt idx="28913">
                  <c:v>82.397999999999996</c:v>
                </c:pt>
                <c:pt idx="28914">
                  <c:v>82.385999999999996</c:v>
                </c:pt>
                <c:pt idx="28915">
                  <c:v>82.373000000000005</c:v>
                </c:pt>
                <c:pt idx="28916">
                  <c:v>82.397999999999996</c:v>
                </c:pt>
                <c:pt idx="28917">
                  <c:v>82.385999999999996</c:v>
                </c:pt>
                <c:pt idx="28918">
                  <c:v>82.397999999999996</c:v>
                </c:pt>
                <c:pt idx="28919">
                  <c:v>82.373000000000005</c:v>
                </c:pt>
                <c:pt idx="28920">
                  <c:v>82.397999999999996</c:v>
                </c:pt>
                <c:pt idx="28921">
                  <c:v>82.373000000000005</c:v>
                </c:pt>
                <c:pt idx="28922">
                  <c:v>82.397999999999996</c:v>
                </c:pt>
                <c:pt idx="28923">
                  <c:v>82.349000000000004</c:v>
                </c:pt>
                <c:pt idx="28924">
                  <c:v>82.349000000000004</c:v>
                </c:pt>
                <c:pt idx="28925">
                  <c:v>82.311999999999998</c:v>
                </c:pt>
                <c:pt idx="28926">
                  <c:v>82.263999999999996</c:v>
                </c:pt>
                <c:pt idx="28927">
                  <c:v>82.287999999999997</c:v>
                </c:pt>
                <c:pt idx="28928">
                  <c:v>82.287999999999997</c:v>
                </c:pt>
                <c:pt idx="28929">
                  <c:v>82.251000000000005</c:v>
                </c:pt>
                <c:pt idx="28930">
                  <c:v>82.227000000000004</c:v>
                </c:pt>
                <c:pt idx="28931">
                  <c:v>82.201999999999998</c:v>
                </c:pt>
                <c:pt idx="28932">
                  <c:v>82.201999999999998</c:v>
                </c:pt>
                <c:pt idx="28933">
                  <c:v>82.19</c:v>
                </c:pt>
                <c:pt idx="28934">
                  <c:v>82.201999999999998</c:v>
                </c:pt>
                <c:pt idx="28935">
                  <c:v>82.19</c:v>
                </c:pt>
                <c:pt idx="28936">
                  <c:v>82.201999999999998</c:v>
                </c:pt>
                <c:pt idx="28937">
                  <c:v>82.19</c:v>
                </c:pt>
                <c:pt idx="28938">
                  <c:v>82.201999999999998</c:v>
                </c:pt>
                <c:pt idx="28939">
                  <c:v>82.165999999999997</c:v>
                </c:pt>
                <c:pt idx="28940">
                  <c:v>82.201999999999998</c:v>
                </c:pt>
                <c:pt idx="28941">
                  <c:v>82.165999999999997</c:v>
                </c:pt>
                <c:pt idx="28942">
                  <c:v>82.153999999999996</c:v>
                </c:pt>
                <c:pt idx="28943">
                  <c:v>82.141000000000005</c:v>
                </c:pt>
                <c:pt idx="28944">
                  <c:v>82.105000000000004</c:v>
                </c:pt>
                <c:pt idx="28945">
                  <c:v>82.117000000000004</c:v>
                </c:pt>
                <c:pt idx="28946">
                  <c:v>82.105000000000004</c:v>
                </c:pt>
                <c:pt idx="28947">
                  <c:v>82.117000000000004</c:v>
                </c:pt>
                <c:pt idx="28948">
                  <c:v>82.093000000000004</c:v>
                </c:pt>
                <c:pt idx="28949">
                  <c:v>82.105000000000004</c:v>
                </c:pt>
                <c:pt idx="28950">
                  <c:v>82.105000000000004</c:v>
                </c:pt>
                <c:pt idx="28951">
                  <c:v>82.105000000000004</c:v>
                </c:pt>
                <c:pt idx="28952">
                  <c:v>82.117000000000004</c:v>
                </c:pt>
                <c:pt idx="28953">
                  <c:v>82.093000000000004</c:v>
                </c:pt>
                <c:pt idx="28954">
                  <c:v>82.105000000000004</c:v>
                </c:pt>
                <c:pt idx="28955">
                  <c:v>82.105000000000004</c:v>
                </c:pt>
                <c:pt idx="28956">
                  <c:v>82.105000000000004</c:v>
                </c:pt>
                <c:pt idx="28957">
                  <c:v>82.08</c:v>
                </c:pt>
                <c:pt idx="28958">
                  <c:v>82.08</c:v>
                </c:pt>
                <c:pt idx="28959">
                  <c:v>82.08</c:v>
                </c:pt>
                <c:pt idx="28960">
                  <c:v>82.067999999999998</c:v>
                </c:pt>
                <c:pt idx="28961">
                  <c:v>82.031999999999996</c:v>
                </c:pt>
                <c:pt idx="28962">
                  <c:v>82.08</c:v>
                </c:pt>
                <c:pt idx="28963">
                  <c:v>82.043999999999997</c:v>
                </c:pt>
                <c:pt idx="28964">
                  <c:v>82.067999999999998</c:v>
                </c:pt>
                <c:pt idx="28965">
                  <c:v>82.055999999999997</c:v>
                </c:pt>
                <c:pt idx="28966">
                  <c:v>82.067999999999998</c:v>
                </c:pt>
                <c:pt idx="28967">
                  <c:v>82.067999999999998</c:v>
                </c:pt>
                <c:pt idx="28968">
                  <c:v>82.105000000000004</c:v>
                </c:pt>
                <c:pt idx="28969">
                  <c:v>82.117000000000004</c:v>
                </c:pt>
                <c:pt idx="28970">
                  <c:v>82.105000000000004</c:v>
                </c:pt>
                <c:pt idx="28971">
                  <c:v>82.117000000000004</c:v>
                </c:pt>
                <c:pt idx="28972">
                  <c:v>82.141000000000005</c:v>
                </c:pt>
                <c:pt idx="28973">
                  <c:v>82.129000000000005</c:v>
                </c:pt>
                <c:pt idx="28974">
                  <c:v>82.153999999999996</c:v>
                </c:pt>
                <c:pt idx="28975">
                  <c:v>82.129000000000005</c:v>
                </c:pt>
                <c:pt idx="28976">
                  <c:v>82.117000000000004</c:v>
                </c:pt>
                <c:pt idx="28977">
                  <c:v>82.117000000000004</c:v>
                </c:pt>
                <c:pt idx="28978">
                  <c:v>82.117000000000004</c:v>
                </c:pt>
                <c:pt idx="28979">
                  <c:v>82.129000000000005</c:v>
                </c:pt>
                <c:pt idx="28980">
                  <c:v>82.141000000000005</c:v>
                </c:pt>
                <c:pt idx="28981">
                  <c:v>82.153999999999996</c:v>
                </c:pt>
                <c:pt idx="28982">
                  <c:v>82.165999999999997</c:v>
                </c:pt>
                <c:pt idx="28983">
                  <c:v>82.153999999999996</c:v>
                </c:pt>
                <c:pt idx="28984">
                  <c:v>82.177999999999997</c:v>
                </c:pt>
                <c:pt idx="28985">
                  <c:v>82.201999999999998</c:v>
                </c:pt>
                <c:pt idx="28986">
                  <c:v>82.201999999999998</c:v>
                </c:pt>
                <c:pt idx="28987">
                  <c:v>82.201999999999998</c:v>
                </c:pt>
                <c:pt idx="28988">
                  <c:v>82.215000000000003</c:v>
                </c:pt>
                <c:pt idx="28989">
                  <c:v>82.215000000000003</c:v>
                </c:pt>
                <c:pt idx="28990">
                  <c:v>82.215000000000003</c:v>
                </c:pt>
                <c:pt idx="28991">
                  <c:v>82.201999999999998</c:v>
                </c:pt>
                <c:pt idx="28992">
                  <c:v>82.177999999999997</c:v>
                </c:pt>
                <c:pt idx="28993">
                  <c:v>82.19</c:v>
                </c:pt>
                <c:pt idx="28994">
                  <c:v>82.19</c:v>
                </c:pt>
                <c:pt idx="28995">
                  <c:v>82.215000000000003</c:v>
                </c:pt>
                <c:pt idx="28996">
                  <c:v>82.215000000000003</c:v>
                </c:pt>
                <c:pt idx="28997">
                  <c:v>82.215000000000003</c:v>
                </c:pt>
                <c:pt idx="28998">
                  <c:v>82.239000000000004</c:v>
                </c:pt>
                <c:pt idx="28999">
                  <c:v>82.239000000000004</c:v>
                </c:pt>
                <c:pt idx="29000">
                  <c:v>82.251000000000005</c:v>
                </c:pt>
                <c:pt idx="29001">
                  <c:v>82.311999999999998</c:v>
                </c:pt>
                <c:pt idx="29002">
                  <c:v>82.3</c:v>
                </c:pt>
                <c:pt idx="29003">
                  <c:v>82.337000000000003</c:v>
                </c:pt>
                <c:pt idx="29004">
                  <c:v>82.349000000000004</c:v>
                </c:pt>
                <c:pt idx="29005">
                  <c:v>82.349000000000004</c:v>
                </c:pt>
                <c:pt idx="29006">
                  <c:v>82.361000000000004</c:v>
                </c:pt>
                <c:pt idx="29007">
                  <c:v>82.349000000000004</c:v>
                </c:pt>
                <c:pt idx="29008">
                  <c:v>82.349000000000004</c:v>
                </c:pt>
                <c:pt idx="29009">
                  <c:v>82.337000000000003</c:v>
                </c:pt>
                <c:pt idx="29010">
                  <c:v>82.349000000000004</c:v>
                </c:pt>
                <c:pt idx="29011">
                  <c:v>82.325000000000003</c:v>
                </c:pt>
                <c:pt idx="29012">
                  <c:v>82.311999999999998</c:v>
                </c:pt>
                <c:pt idx="29013">
                  <c:v>82.311999999999998</c:v>
                </c:pt>
                <c:pt idx="29014">
                  <c:v>82.275999999999996</c:v>
                </c:pt>
                <c:pt idx="29015">
                  <c:v>82.275999999999996</c:v>
                </c:pt>
                <c:pt idx="29016">
                  <c:v>82.251000000000005</c:v>
                </c:pt>
                <c:pt idx="29017">
                  <c:v>82.251000000000005</c:v>
                </c:pt>
                <c:pt idx="29018">
                  <c:v>82.239000000000004</c:v>
                </c:pt>
                <c:pt idx="29019">
                  <c:v>82.201999999999998</c:v>
                </c:pt>
                <c:pt idx="29020">
                  <c:v>82.201999999999998</c:v>
                </c:pt>
                <c:pt idx="29021">
                  <c:v>82.165999999999997</c:v>
                </c:pt>
                <c:pt idx="29022">
                  <c:v>82.153999999999996</c:v>
                </c:pt>
                <c:pt idx="29023">
                  <c:v>82.08</c:v>
                </c:pt>
                <c:pt idx="29024">
                  <c:v>82.067999999999998</c:v>
                </c:pt>
                <c:pt idx="29025">
                  <c:v>82.055999999999997</c:v>
                </c:pt>
                <c:pt idx="29026">
                  <c:v>82.007000000000005</c:v>
                </c:pt>
                <c:pt idx="29027">
                  <c:v>81.933999999999997</c:v>
                </c:pt>
                <c:pt idx="29028">
                  <c:v>81.921999999999997</c:v>
                </c:pt>
                <c:pt idx="29029">
                  <c:v>81.885000000000005</c:v>
                </c:pt>
                <c:pt idx="29030">
                  <c:v>81.847999999999999</c:v>
                </c:pt>
                <c:pt idx="29031">
                  <c:v>81.861000000000004</c:v>
                </c:pt>
                <c:pt idx="29032">
                  <c:v>81.823999999999998</c:v>
                </c:pt>
                <c:pt idx="29033">
                  <c:v>81.775000000000006</c:v>
                </c:pt>
                <c:pt idx="29034">
                  <c:v>81.8</c:v>
                </c:pt>
                <c:pt idx="29035">
                  <c:v>81.775000000000006</c:v>
                </c:pt>
                <c:pt idx="29036">
                  <c:v>81.811999999999998</c:v>
                </c:pt>
                <c:pt idx="29037">
                  <c:v>81.8</c:v>
                </c:pt>
                <c:pt idx="29038">
                  <c:v>81.787000000000006</c:v>
                </c:pt>
                <c:pt idx="29039">
                  <c:v>81.763000000000005</c:v>
                </c:pt>
                <c:pt idx="29040">
                  <c:v>81.725999999999999</c:v>
                </c:pt>
                <c:pt idx="29041">
                  <c:v>81.739000000000004</c:v>
                </c:pt>
                <c:pt idx="29042">
                  <c:v>81.725999999999999</c:v>
                </c:pt>
                <c:pt idx="29043">
                  <c:v>81.763000000000005</c:v>
                </c:pt>
                <c:pt idx="29044">
                  <c:v>81.701999999999998</c:v>
                </c:pt>
                <c:pt idx="29045">
                  <c:v>81.701999999999998</c:v>
                </c:pt>
                <c:pt idx="29046">
                  <c:v>81.69</c:v>
                </c:pt>
                <c:pt idx="29047">
                  <c:v>81.653000000000006</c:v>
                </c:pt>
                <c:pt idx="29048">
                  <c:v>81.665000000000006</c:v>
                </c:pt>
                <c:pt idx="29049">
                  <c:v>81.653000000000006</c:v>
                </c:pt>
                <c:pt idx="29050">
                  <c:v>81.653000000000006</c:v>
                </c:pt>
                <c:pt idx="29051">
                  <c:v>81.641000000000005</c:v>
                </c:pt>
                <c:pt idx="29052">
                  <c:v>81.641000000000005</c:v>
                </c:pt>
                <c:pt idx="29053">
                  <c:v>81.629000000000005</c:v>
                </c:pt>
                <c:pt idx="29054">
                  <c:v>81.641000000000005</c:v>
                </c:pt>
                <c:pt idx="29055">
                  <c:v>81.665000000000006</c:v>
                </c:pt>
                <c:pt idx="29056">
                  <c:v>81.641000000000005</c:v>
                </c:pt>
                <c:pt idx="29057">
                  <c:v>81.641000000000005</c:v>
                </c:pt>
                <c:pt idx="29058">
                  <c:v>81.641000000000005</c:v>
                </c:pt>
                <c:pt idx="29059">
                  <c:v>81.653000000000006</c:v>
                </c:pt>
                <c:pt idx="29060">
                  <c:v>81.665000000000006</c:v>
                </c:pt>
                <c:pt idx="29061">
                  <c:v>81.629000000000005</c:v>
                </c:pt>
                <c:pt idx="29062">
                  <c:v>81.629000000000005</c:v>
                </c:pt>
                <c:pt idx="29063">
                  <c:v>81.617000000000004</c:v>
                </c:pt>
                <c:pt idx="29064">
                  <c:v>81.69</c:v>
                </c:pt>
                <c:pt idx="29065">
                  <c:v>81.69</c:v>
                </c:pt>
                <c:pt idx="29066">
                  <c:v>81.713999999999999</c:v>
                </c:pt>
                <c:pt idx="29067">
                  <c:v>81.751000000000005</c:v>
                </c:pt>
                <c:pt idx="29068">
                  <c:v>81.811999999999998</c:v>
                </c:pt>
                <c:pt idx="29069">
                  <c:v>81.847999999999999</c:v>
                </c:pt>
                <c:pt idx="29070">
                  <c:v>81.897000000000006</c:v>
                </c:pt>
                <c:pt idx="29071">
                  <c:v>81.921999999999997</c:v>
                </c:pt>
                <c:pt idx="29072">
                  <c:v>81.957999999999998</c:v>
                </c:pt>
                <c:pt idx="29073">
                  <c:v>82.007000000000005</c:v>
                </c:pt>
                <c:pt idx="29074">
                  <c:v>82.031999999999996</c:v>
                </c:pt>
                <c:pt idx="29075">
                  <c:v>82.093000000000004</c:v>
                </c:pt>
                <c:pt idx="29076">
                  <c:v>82.08</c:v>
                </c:pt>
                <c:pt idx="29077">
                  <c:v>82.105000000000004</c:v>
                </c:pt>
                <c:pt idx="29078">
                  <c:v>82.117000000000004</c:v>
                </c:pt>
                <c:pt idx="29079">
                  <c:v>82.105000000000004</c:v>
                </c:pt>
                <c:pt idx="29080">
                  <c:v>82.117000000000004</c:v>
                </c:pt>
                <c:pt idx="29081">
                  <c:v>82.117000000000004</c:v>
                </c:pt>
                <c:pt idx="29082">
                  <c:v>82.117000000000004</c:v>
                </c:pt>
                <c:pt idx="29083">
                  <c:v>82.141000000000005</c:v>
                </c:pt>
                <c:pt idx="29084">
                  <c:v>82.141000000000005</c:v>
                </c:pt>
                <c:pt idx="29085">
                  <c:v>82.117000000000004</c:v>
                </c:pt>
                <c:pt idx="29086">
                  <c:v>82.141000000000005</c:v>
                </c:pt>
                <c:pt idx="29087">
                  <c:v>82.201999999999998</c:v>
                </c:pt>
                <c:pt idx="29088">
                  <c:v>82.215000000000003</c:v>
                </c:pt>
                <c:pt idx="29089">
                  <c:v>82.239000000000004</c:v>
                </c:pt>
                <c:pt idx="29090">
                  <c:v>82.263999999999996</c:v>
                </c:pt>
                <c:pt idx="29091">
                  <c:v>82.287999999999997</c:v>
                </c:pt>
                <c:pt idx="29092">
                  <c:v>82.3</c:v>
                </c:pt>
                <c:pt idx="29093">
                  <c:v>82.325000000000003</c:v>
                </c:pt>
                <c:pt idx="29094">
                  <c:v>82.337000000000003</c:v>
                </c:pt>
                <c:pt idx="29095">
                  <c:v>82.385999999999996</c:v>
                </c:pt>
                <c:pt idx="29096">
                  <c:v>82.397999999999996</c:v>
                </c:pt>
                <c:pt idx="29097">
                  <c:v>82.349000000000004</c:v>
                </c:pt>
                <c:pt idx="29098">
                  <c:v>82.373000000000005</c:v>
                </c:pt>
                <c:pt idx="29099">
                  <c:v>82.41</c:v>
                </c:pt>
                <c:pt idx="29100">
                  <c:v>82.41</c:v>
                </c:pt>
                <c:pt idx="29101">
                  <c:v>82.471000000000004</c:v>
                </c:pt>
                <c:pt idx="29102">
                  <c:v>82.459000000000003</c:v>
                </c:pt>
                <c:pt idx="29103">
                  <c:v>82.483000000000004</c:v>
                </c:pt>
                <c:pt idx="29104">
                  <c:v>82.483000000000004</c:v>
                </c:pt>
                <c:pt idx="29105">
                  <c:v>82.543999999999997</c:v>
                </c:pt>
                <c:pt idx="29106">
                  <c:v>82.543999999999997</c:v>
                </c:pt>
                <c:pt idx="29107">
                  <c:v>82.557000000000002</c:v>
                </c:pt>
                <c:pt idx="29108">
                  <c:v>82.543999999999997</c:v>
                </c:pt>
                <c:pt idx="29109">
                  <c:v>82.531999999999996</c:v>
                </c:pt>
                <c:pt idx="29110">
                  <c:v>82.543999999999997</c:v>
                </c:pt>
                <c:pt idx="29111">
                  <c:v>82.507999999999996</c:v>
                </c:pt>
                <c:pt idx="29112">
                  <c:v>82.507999999999996</c:v>
                </c:pt>
                <c:pt idx="29113">
                  <c:v>82.483000000000004</c:v>
                </c:pt>
                <c:pt idx="29114">
                  <c:v>82.433999999999997</c:v>
                </c:pt>
                <c:pt idx="29115">
                  <c:v>82.397999999999996</c:v>
                </c:pt>
                <c:pt idx="29116">
                  <c:v>82.373000000000005</c:v>
                </c:pt>
                <c:pt idx="29117">
                  <c:v>82.337000000000003</c:v>
                </c:pt>
                <c:pt idx="29118">
                  <c:v>82.311999999999998</c:v>
                </c:pt>
                <c:pt idx="29119">
                  <c:v>82.287999999999997</c:v>
                </c:pt>
                <c:pt idx="29120">
                  <c:v>82.251000000000005</c:v>
                </c:pt>
                <c:pt idx="29121">
                  <c:v>82.239000000000004</c:v>
                </c:pt>
                <c:pt idx="29122">
                  <c:v>82.239000000000004</c:v>
                </c:pt>
                <c:pt idx="29123">
                  <c:v>82.215000000000003</c:v>
                </c:pt>
                <c:pt idx="29124">
                  <c:v>82.201999999999998</c:v>
                </c:pt>
                <c:pt idx="29125">
                  <c:v>82.227000000000004</c:v>
                </c:pt>
                <c:pt idx="29126">
                  <c:v>82.201999999999998</c:v>
                </c:pt>
                <c:pt idx="29127">
                  <c:v>82.19</c:v>
                </c:pt>
                <c:pt idx="29128">
                  <c:v>82.201999999999998</c:v>
                </c:pt>
                <c:pt idx="29129">
                  <c:v>82.153999999999996</c:v>
                </c:pt>
                <c:pt idx="29130">
                  <c:v>82.141000000000005</c:v>
                </c:pt>
                <c:pt idx="29131">
                  <c:v>82.093000000000004</c:v>
                </c:pt>
                <c:pt idx="29132">
                  <c:v>82.08</c:v>
                </c:pt>
                <c:pt idx="29133">
                  <c:v>82.055999999999997</c:v>
                </c:pt>
                <c:pt idx="29134">
                  <c:v>82.031999999999996</c:v>
                </c:pt>
                <c:pt idx="29135">
                  <c:v>81.995000000000005</c:v>
                </c:pt>
                <c:pt idx="29136">
                  <c:v>81.971000000000004</c:v>
                </c:pt>
                <c:pt idx="29137">
                  <c:v>81.971000000000004</c:v>
                </c:pt>
                <c:pt idx="29138">
                  <c:v>81.983000000000004</c:v>
                </c:pt>
                <c:pt idx="29139">
                  <c:v>81.933999999999997</c:v>
                </c:pt>
                <c:pt idx="29140">
                  <c:v>81.971000000000004</c:v>
                </c:pt>
                <c:pt idx="29141">
                  <c:v>81.971000000000004</c:v>
                </c:pt>
                <c:pt idx="29142">
                  <c:v>81.995000000000005</c:v>
                </c:pt>
                <c:pt idx="29143">
                  <c:v>81.957999999999998</c:v>
                </c:pt>
                <c:pt idx="29144">
                  <c:v>81.983000000000004</c:v>
                </c:pt>
                <c:pt idx="29145">
                  <c:v>81.983000000000004</c:v>
                </c:pt>
                <c:pt idx="29146">
                  <c:v>81.971000000000004</c:v>
                </c:pt>
                <c:pt idx="29147">
                  <c:v>81.957999999999998</c:v>
                </c:pt>
                <c:pt idx="29148">
                  <c:v>81.945999999999998</c:v>
                </c:pt>
                <c:pt idx="29149">
                  <c:v>81.971000000000004</c:v>
                </c:pt>
                <c:pt idx="29150">
                  <c:v>81.933999999999997</c:v>
                </c:pt>
                <c:pt idx="29151">
                  <c:v>81.885000000000005</c:v>
                </c:pt>
                <c:pt idx="29152">
                  <c:v>81.861000000000004</c:v>
                </c:pt>
                <c:pt idx="29153">
                  <c:v>81.861000000000004</c:v>
                </c:pt>
                <c:pt idx="29154">
                  <c:v>81.823999999999998</c:v>
                </c:pt>
                <c:pt idx="29155">
                  <c:v>81.847999999999999</c:v>
                </c:pt>
                <c:pt idx="29156">
                  <c:v>81.811999999999998</c:v>
                </c:pt>
                <c:pt idx="29157">
                  <c:v>81.847999999999999</c:v>
                </c:pt>
                <c:pt idx="29158">
                  <c:v>81.861000000000004</c:v>
                </c:pt>
                <c:pt idx="29159">
                  <c:v>81.873000000000005</c:v>
                </c:pt>
                <c:pt idx="29160">
                  <c:v>81.91</c:v>
                </c:pt>
                <c:pt idx="29161">
                  <c:v>81.897000000000006</c:v>
                </c:pt>
                <c:pt idx="29162">
                  <c:v>81.91</c:v>
                </c:pt>
                <c:pt idx="29163">
                  <c:v>81.957999999999998</c:v>
                </c:pt>
                <c:pt idx="29164">
                  <c:v>81.957999999999998</c:v>
                </c:pt>
                <c:pt idx="29165">
                  <c:v>81.945999999999998</c:v>
                </c:pt>
                <c:pt idx="29166">
                  <c:v>81.995000000000005</c:v>
                </c:pt>
                <c:pt idx="29167">
                  <c:v>81.983000000000004</c:v>
                </c:pt>
                <c:pt idx="29168">
                  <c:v>82.007000000000005</c:v>
                </c:pt>
                <c:pt idx="29169">
                  <c:v>82.019000000000005</c:v>
                </c:pt>
                <c:pt idx="29170">
                  <c:v>82.031999999999996</c:v>
                </c:pt>
                <c:pt idx="29171">
                  <c:v>82.055999999999997</c:v>
                </c:pt>
                <c:pt idx="29172">
                  <c:v>82.043999999999997</c:v>
                </c:pt>
                <c:pt idx="29173">
                  <c:v>82.067999999999998</c:v>
                </c:pt>
                <c:pt idx="29174">
                  <c:v>82.067999999999998</c:v>
                </c:pt>
                <c:pt idx="29175">
                  <c:v>82.08</c:v>
                </c:pt>
                <c:pt idx="29176">
                  <c:v>82.141000000000005</c:v>
                </c:pt>
                <c:pt idx="29177">
                  <c:v>82.165999999999997</c:v>
                </c:pt>
                <c:pt idx="29178">
                  <c:v>82.215000000000003</c:v>
                </c:pt>
                <c:pt idx="29179">
                  <c:v>82.251000000000005</c:v>
                </c:pt>
                <c:pt idx="29180">
                  <c:v>82.275999999999996</c:v>
                </c:pt>
                <c:pt idx="29181">
                  <c:v>82.275999999999996</c:v>
                </c:pt>
                <c:pt idx="29182">
                  <c:v>82.287999999999997</c:v>
                </c:pt>
                <c:pt idx="29183">
                  <c:v>82.275999999999996</c:v>
                </c:pt>
                <c:pt idx="29184">
                  <c:v>82.3</c:v>
                </c:pt>
                <c:pt idx="29185">
                  <c:v>82.287999999999997</c:v>
                </c:pt>
                <c:pt idx="29186">
                  <c:v>82.275999999999996</c:v>
                </c:pt>
                <c:pt idx="29187">
                  <c:v>82.275999999999996</c:v>
                </c:pt>
                <c:pt idx="29188">
                  <c:v>82.227000000000004</c:v>
                </c:pt>
                <c:pt idx="29189">
                  <c:v>82.263999999999996</c:v>
                </c:pt>
                <c:pt idx="29190">
                  <c:v>82.251000000000005</c:v>
                </c:pt>
                <c:pt idx="29191">
                  <c:v>82.263999999999996</c:v>
                </c:pt>
                <c:pt idx="29192">
                  <c:v>82.263999999999996</c:v>
                </c:pt>
                <c:pt idx="29193">
                  <c:v>82.3</c:v>
                </c:pt>
                <c:pt idx="29194">
                  <c:v>82.3</c:v>
                </c:pt>
                <c:pt idx="29195">
                  <c:v>82.325000000000003</c:v>
                </c:pt>
                <c:pt idx="29196">
                  <c:v>82.373000000000005</c:v>
                </c:pt>
                <c:pt idx="29197">
                  <c:v>82.41</c:v>
                </c:pt>
                <c:pt idx="29198">
                  <c:v>82.433999999999997</c:v>
                </c:pt>
                <c:pt idx="29199">
                  <c:v>82.459000000000003</c:v>
                </c:pt>
                <c:pt idx="29200">
                  <c:v>82.471000000000004</c:v>
                </c:pt>
                <c:pt idx="29201">
                  <c:v>82.471000000000004</c:v>
                </c:pt>
                <c:pt idx="29202">
                  <c:v>82.483000000000004</c:v>
                </c:pt>
                <c:pt idx="29203">
                  <c:v>82.471000000000004</c:v>
                </c:pt>
                <c:pt idx="29204">
                  <c:v>82.447000000000003</c:v>
                </c:pt>
                <c:pt idx="29205">
                  <c:v>82.433999999999997</c:v>
                </c:pt>
                <c:pt idx="29206">
                  <c:v>82.433999999999997</c:v>
                </c:pt>
                <c:pt idx="29207">
                  <c:v>82.421999999999997</c:v>
                </c:pt>
                <c:pt idx="29208">
                  <c:v>82.397999999999996</c:v>
                </c:pt>
                <c:pt idx="29209">
                  <c:v>82.397999999999996</c:v>
                </c:pt>
                <c:pt idx="29210">
                  <c:v>82.361000000000004</c:v>
                </c:pt>
                <c:pt idx="29211">
                  <c:v>82.41</c:v>
                </c:pt>
                <c:pt idx="29212">
                  <c:v>82.361000000000004</c:v>
                </c:pt>
                <c:pt idx="29213">
                  <c:v>82.361000000000004</c:v>
                </c:pt>
                <c:pt idx="29214">
                  <c:v>82.397999999999996</c:v>
                </c:pt>
                <c:pt idx="29215">
                  <c:v>82.373000000000005</c:v>
                </c:pt>
                <c:pt idx="29216">
                  <c:v>82.385999999999996</c:v>
                </c:pt>
                <c:pt idx="29217">
                  <c:v>82.361000000000004</c:v>
                </c:pt>
                <c:pt idx="29218">
                  <c:v>82.361000000000004</c:v>
                </c:pt>
                <c:pt idx="29219">
                  <c:v>82.373000000000005</c:v>
                </c:pt>
                <c:pt idx="29220">
                  <c:v>82.349000000000004</c:v>
                </c:pt>
                <c:pt idx="29221">
                  <c:v>82.325000000000003</c:v>
                </c:pt>
                <c:pt idx="29222">
                  <c:v>82.3</c:v>
                </c:pt>
                <c:pt idx="29223">
                  <c:v>82.251000000000005</c:v>
                </c:pt>
                <c:pt idx="29224">
                  <c:v>82.239000000000004</c:v>
                </c:pt>
                <c:pt idx="29225">
                  <c:v>82.215000000000003</c:v>
                </c:pt>
                <c:pt idx="29226">
                  <c:v>82.177999999999997</c:v>
                </c:pt>
                <c:pt idx="29227">
                  <c:v>82.165999999999997</c:v>
                </c:pt>
                <c:pt idx="29228">
                  <c:v>82.165999999999997</c:v>
                </c:pt>
                <c:pt idx="29229">
                  <c:v>82.165999999999997</c:v>
                </c:pt>
                <c:pt idx="29230">
                  <c:v>82.165999999999997</c:v>
                </c:pt>
                <c:pt idx="29231">
                  <c:v>82.177999999999997</c:v>
                </c:pt>
                <c:pt idx="29232">
                  <c:v>82.153999999999996</c:v>
                </c:pt>
                <c:pt idx="29233">
                  <c:v>82.177999999999997</c:v>
                </c:pt>
                <c:pt idx="29234">
                  <c:v>82.201999999999998</c:v>
                </c:pt>
                <c:pt idx="29235">
                  <c:v>82.19</c:v>
                </c:pt>
                <c:pt idx="29236">
                  <c:v>82.153999999999996</c:v>
                </c:pt>
                <c:pt idx="29237">
                  <c:v>82.177999999999997</c:v>
                </c:pt>
                <c:pt idx="29238">
                  <c:v>82.129000000000005</c:v>
                </c:pt>
                <c:pt idx="29239">
                  <c:v>82.129000000000005</c:v>
                </c:pt>
                <c:pt idx="29240">
                  <c:v>82.129000000000005</c:v>
                </c:pt>
                <c:pt idx="29241">
                  <c:v>82.067999999999998</c:v>
                </c:pt>
                <c:pt idx="29242">
                  <c:v>82.055999999999997</c:v>
                </c:pt>
                <c:pt idx="29243">
                  <c:v>82.043999999999997</c:v>
                </c:pt>
                <c:pt idx="29244">
                  <c:v>82.007000000000005</c:v>
                </c:pt>
                <c:pt idx="29245">
                  <c:v>81.983000000000004</c:v>
                </c:pt>
                <c:pt idx="29246">
                  <c:v>81.995000000000005</c:v>
                </c:pt>
                <c:pt idx="29247">
                  <c:v>81.995000000000005</c:v>
                </c:pt>
                <c:pt idx="29248">
                  <c:v>82.007000000000005</c:v>
                </c:pt>
                <c:pt idx="29249">
                  <c:v>81.995000000000005</c:v>
                </c:pt>
                <c:pt idx="29250">
                  <c:v>82.007000000000005</c:v>
                </c:pt>
                <c:pt idx="29251">
                  <c:v>81.995000000000005</c:v>
                </c:pt>
                <c:pt idx="29252">
                  <c:v>82.055999999999997</c:v>
                </c:pt>
                <c:pt idx="29253">
                  <c:v>82.043999999999997</c:v>
                </c:pt>
                <c:pt idx="29254">
                  <c:v>82.031999999999996</c:v>
                </c:pt>
                <c:pt idx="29255">
                  <c:v>82.019000000000005</c:v>
                </c:pt>
                <c:pt idx="29256">
                  <c:v>82.019000000000005</c:v>
                </c:pt>
                <c:pt idx="29257">
                  <c:v>82.007000000000005</c:v>
                </c:pt>
                <c:pt idx="29258">
                  <c:v>82.007000000000005</c:v>
                </c:pt>
                <c:pt idx="29259">
                  <c:v>81.983000000000004</c:v>
                </c:pt>
                <c:pt idx="29260">
                  <c:v>81.971000000000004</c:v>
                </c:pt>
                <c:pt idx="29261">
                  <c:v>81.933999999999997</c:v>
                </c:pt>
                <c:pt idx="29262">
                  <c:v>81.957999999999998</c:v>
                </c:pt>
                <c:pt idx="29263">
                  <c:v>81.945999999999998</c:v>
                </c:pt>
                <c:pt idx="29264">
                  <c:v>81.945999999999998</c:v>
                </c:pt>
                <c:pt idx="29265">
                  <c:v>81.971000000000004</c:v>
                </c:pt>
                <c:pt idx="29266">
                  <c:v>81.983000000000004</c:v>
                </c:pt>
                <c:pt idx="29267">
                  <c:v>82.007000000000005</c:v>
                </c:pt>
                <c:pt idx="29268">
                  <c:v>82.019000000000005</c:v>
                </c:pt>
                <c:pt idx="29269">
                  <c:v>82.031999999999996</c:v>
                </c:pt>
                <c:pt idx="29270">
                  <c:v>82.055999999999997</c:v>
                </c:pt>
                <c:pt idx="29271">
                  <c:v>82.093000000000004</c:v>
                </c:pt>
                <c:pt idx="29272">
                  <c:v>82.105000000000004</c:v>
                </c:pt>
                <c:pt idx="29273">
                  <c:v>82.093000000000004</c:v>
                </c:pt>
                <c:pt idx="29274">
                  <c:v>82.105000000000004</c:v>
                </c:pt>
                <c:pt idx="29275">
                  <c:v>82.067999999999998</c:v>
                </c:pt>
                <c:pt idx="29276">
                  <c:v>82.105000000000004</c:v>
                </c:pt>
                <c:pt idx="29277">
                  <c:v>82.093000000000004</c:v>
                </c:pt>
                <c:pt idx="29278">
                  <c:v>82.093000000000004</c:v>
                </c:pt>
                <c:pt idx="29279">
                  <c:v>82.105000000000004</c:v>
                </c:pt>
                <c:pt idx="29280">
                  <c:v>82.08</c:v>
                </c:pt>
                <c:pt idx="29281">
                  <c:v>82.093000000000004</c:v>
                </c:pt>
                <c:pt idx="29282">
                  <c:v>82.129000000000005</c:v>
                </c:pt>
                <c:pt idx="29283">
                  <c:v>82.165999999999997</c:v>
                </c:pt>
                <c:pt idx="29284">
                  <c:v>82.165999999999997</c:v>
                </c:pt>
                <c:pt idx="29285">
                  <c:v>82.201999999999998</c:v>
                </c:pt>
                <c:pt idx="29286">
                  <c:v>82.215000000000003</c:v>
                </c:pt>
                <c:pt idx="29287">
                  <c:v>82.251000000000005</c:v>
                </c:pt>
                <c:pt idx="29288">
                  <c:v>82.251000000000005</c:v>
                </c:pt>
                <c:pt idx="29289">
                  <c:v>82.275999999999996</c:v>
                </c:pt>
                <c:pt idx="29290">
                  <c:v>82.287999999999997</c:v>
                </c:pt>
                <c:pt idx="29291">
                  <c:v>82.287999999999997</c:v>
                </c:pt>
                <c:pt idx="29292">
                  <c:v>82.275999999999996</c:v>
                </c:pt>
                <c:pt idx="29293">
                  <c:v>82.263999999999996</c:v>
                </c:pt>
                <c:pt idx="29294">
                  <c:v>82.287999999999997</c:v>
                </c:pt>
                <c:pt idx="29295">
                  <c:v>82.263999999999996</c:v>
                </c:pt>
                <c:pt idx="29296">
                  <c:v>82.239000000000004</c:v>
                </c:pt>
                <c:pt idx="29297">
                  <c:v>82.263999999999996</c:v>
                </c:pt>
                <c:pt idx="29298">
                  <c:v>82.275999999999996</c:v>
                </c:pt>
                <c:pt idx="29299">
                  <c:v>82.287999999999997</c:v>
                </c:pt>
                <c:pt idx="29300">
                  <c:v>82.287999999999997</c:v>
                </c:pt>
                <c:pt idx="29301">
                  <c:v>82.287999999999997</c:v>
                </c:pt>
                <c:pt idx="29302">
                  <c:v>82.311999999999998</c:v>
                </c:pt>
                <c:pt idx="29303">
                  <c:v>82.361000000000004</c:v>
                </c:pt>
                <c:pt idx="29304">
                  <c:v>82.361000000000004</c:v>
                </c:pt>
                <c:pt idx="29305">
                  <c:v>82.361000000000004</c:v>
                </c:pt>
                <c:pt idx="29306">
                  <c:v>82.373000000000005</c:v>
                </c:pt>
                <c:pt idx="29307">
                  <c:v>82.397999999999996</c:v>
                </c:pt>
                <c:pt idx="29308">
                  <c:v>82.397999999999996</c:v>
                </c:pt>
                <c:pt idx="29309">
                  <c:v>82.349000000000004</c:v>
                </c:pt>
                <c:pt idx="29310">
                  <c:v>82.373000000000005</c:v>
                </c:pt>
                <c:pt idx="29311">
                  <c:v>82.325000000000003</c:v>
                </c:pt>
                <c:pt idx="29312">
                  <c:v>82.311999999999998</c:v>
                </c:pt>
                <c:pt idx="29313">
                  <c:v>82.311999999999998</c:v>
                </c:pt>
                <c:pt idx="29314">
                  <c:v>82.325000000000003</c:v>
                </c:pt>
                <c:pt idx="29315">
                  <c:v>82.337000000000003</c:v>
                </c:pt>
                <c:pt idx="29316">
                  <c:v>82.3</c:v>
                </c:pt>
                <c:pt idx="29317">
                  <c:v>82.325000000000003</c:v>
                </c:pt>
                <c:pt idx="29318">
                  <c:v>82.325000000000003</c:v>
                </c:pt>
                <c:pt idx="29319">
                  <c:v>82.361000000000004</c:v>
                </c:pt>
                <c:pt idx="29320">
                  <c:v>82.337000000000003</c:v>
                </c:pt>
                <c:pt idx="29321">
                  <c:v>82.373000000000005</c:v>
                </c:pt>
                <c:pt idx="29322">
                  <c:v>82.325000000000003</c:v>
                </c:pt>
                <c:pt idx="29323">
                  <c:v>82.3</c:v>
                </c:pt>
                <c:pt idx="29324">
                  <c:v>82.3</c:v>
                </c:pt>
                <c:pt idx="29325">
                  <c:v>82.275999999999996</c:v>
                </c:pt>
                <c:pt idx="29326">
                  <c:v>82.263999999999996</c:v>
                </c:pt>
                <c:pt idx="29327">
                  <c:v>82.239000000000004</c:v>
                </c:pt>
                <c:pt idx="29328">
                  <c:v>82.201999999999998</c:v>
                </c:pt>
                <c:pt idx="29329">
                  <c:v>82.239000000000004</c:v>
                </c:pt>
                <c:pt idx="29330">
                  <c:v>82.201999999999998</c:v>
                </c:pt>
                <c:pt idx="29331">
                  <c:v>82.201999999999998</c:v>
                </c:pt>
                <c:pt idx="29332">
                  <c:v>82.201999999999998</c:v>
                </c:pt>
                <c:pt idx="29333">
                  <c:v>82.165999999999997</c:v>
                </c:pt>
                <c:pt idx="29334">
                  <c:v>82.165999999999997</c:v>
                </c:pt>
                <c:pt idx="29335">
                  <c:v>82.153999999999996</c:v>
                </c:pt>
                <c:pt idx="29336">
                  <c:v>82.177999999999997</c:v>
                </c:pt>
                <c:pt idx="29337">
                  <c:v>82.141000000000005</c:v>
                </c:pt>
                <c:pt idx="29338">
                  <c:v>82.117000000000004</c:v>
                </c:pt>
                <c:pt idx="29339">
                  <c:v>82.129000000000005</c:v>
                </c:pt>
                <c:pt idx="29340">
                  <c:v>82.129000000000005</c:v>
                </c:pt>
                <c:pt idx="29341">
                  <c:v>82.129000000000005</c:v>
                </c:pt>
                <c:pt idx="29342">
                  <c:v>82.08</c:v>
                </c:pt>
                <c:pt idx="29343">
                  <c:v>82.055999999999997</c:v>
                </c:pt>
                <c:pt idx="29344">
                  <c:v>82.055999999999997</c:v>
                </c:pt>
                <c:pt idx="29345">
                  <c:v>82.055999999999997</c:v>
                </c:pt>
                <c:pt idx="29346">
                  <c:v>82.031999999999996</c:v>
                </c:pt>
                <c:pt idx="29347">
                  <c:v>82.043999999999997</c:v>
                </c:pt>
                <c:pt idx="29348">
                  <c:v>82.019000000000005</c:v>
                </c:pt>
                <c:pt idx="29349">
                  <c:v>82.007000000000005</c:v>
                </c:pt>
                <c:pt idx="29350">
                  <c:v>81.995000000000005</c:v>
                </c:pt>
                <c:pt idx="29351">
                  <c:v>82.019000000000005</c:v>
                </c:pt>
                <c:pt idx="29352">
                  <c:v>81.995000000000005</c:v>
                </c:pt>
                <c:pt idx="29353">
                  <c:v>82.019000000000005</c:v>
                </c:pt>
                <c:pt idx="29354">
                  <c:v>81.995000000000005</c:v>
                </c:pt>
                <c:pt idx="29355">
                  <c:v>82.031999999999996</c:v>
                </c:pt>
                <c:pt idx="29356">
                  <c:v>82.019000000000005</c:v>
                </c:pt>
                <c:pt idx="29357">
                  <c:v>81.957999999999998</c:v>
                </c:pt>
                <c:pt idx="29358">
                  <c:v>81.995000000000005</c:v>
                </c:pt>
                <c:pt idx="29359">
                  <c:v>81.971000000000004</c:v>
                </c:pt>
                <c:pt idx="29360">
                  <c:v>81.983000000000004</c:v>
                </c:pt>
                <c:pt idx="29361">
                  <c:v>81.921999999999997</c:v>
                </c:pt>
                <c:pt idx="29362">
                  <c:v>81.933999999999997</c:v>
                </c:pt>
                <c:pt idx="29363">
                  <c:v>81.921999999999997</c:v>
                </c:pt>
                <c:pt idx="29364">
                  <c:v>81.957999999999998</c:v>
                </c:pt>
                <c:pt idx="29365">
                  <c:v>81.933999999999997</c:v>
                </c:pt>
                <c:pt idx="29366">
                  <c:v>81.945999999999998</c:v>
                </c:pt>
                <c:pt idx="29367">
                  <c:v>81.921999999999997</c:v>
                </c:pt>
                <c:pt idx="29368">
                  <c:v>81.933999999999997</c:v>
                </c:pt>
                <c:pt idx="29369">
                  <c:v>81.921999999999997</c:v>
                </c:pt>
                <c:pt idx="29370">
                  <c:v>81.957999999999998</c:v>
                </c:pt>
                <c:pt idx="29371">
                  <c:v>81.971000000000004</c:v>
                </c:pt>
                <c:pt idx="29372">
                  <c:v>81.957999999999998</c:v>
                </c:pt>
                <c:pt idx="29373">
                  <c:v>81.971000000000004</c:v>
                </c:pt>
                <c:pt idx="29374">
                  <c:v>82.007000000000005</c:v>
                </c:pt>
                <c:pt idx="29375">
                  <c:v>82.019000000000005</c:v>
                </c:pt>
                <c:pt idx="29376">
                  <c:v>82.007000000000005</c:v>
                </c:pt>
                <c:pt idx="29377">
                  <c:v>82.019000000000005</c:v>
                </c:pt>
                <c:pt idx="29378">
                  <c:v>82.031999999999996</c:v>
                </c:pt>
                <c:pt idx="29379">
                  <c:v>82.055999999999997</c:v>
                </c:pt>
                <c:pt idx="29380">
                  <c:v>82.067999999999998</c:v>
                </c:pt>
                <c:pt idx="29381">
                  <c:v>82.055999999999997</c:v>
                </c:pt>
                <c:pt idx="29382">
                  <c:v>82.055999999999997</c:v>
                </c:pt>
                <c:pt idx="29383">
                  <c:v>82.093000000000004</c:v>
                </c:pt>
                <c:pt idx="29384">
                  <c:v>82.067999999999998</c:v>
                </c:pt>
                <c:pt idx="29385">
                  <c:v>82.117000000000004</c:v>
                </c:pt>
                <c:pt idx="29386">
                  <c:v>82.093000000000004</c:v>
                </c:pt>
                <c:pt idx="29387">
                  <c:v>82.105000000000004</c:v>
                </c:pt>
                <c:pt idx="29388">
                  <c:v>82.055999999999997</c:v>
                </c:pt>
                <c:pt idx="29389">
                  <c:v>82.117000000000004</c:v>
                </c:pt>
                <c:pt idx="29390">
                  <c:v>82.093000000000004</c:v>
                </c:pt>
                <c:pt idx="29391">
                  <c:v>82.043999999999997</c:v>
                </c:pt>
                <c:pt idx="29392">
                  <c:v>82.093000000000004</c:v>
                </c:pt>
                <c:pt idx="29393">
                  <c:v>82.093000000000004</c:v>
                </c:pt>
                <c:pt idx="29394">
                  <c:v>82.08</c:v>
                </c:pt>
                <c:pt idx="29395">
                  <c:v>82.093000000000004</c:v>
                </c:pt>
                <c:pt idx="29396">
                  <c:v>82.153999999999996</c:v>
                </c:pt>
                <c:pt idx="29397">
                  <c:v>82.177999999999997</c:v>
                </c:pt>
                <c:pt idx="29398">
                  <c:v>82.141000000000005</c:v>
                </c:pt>
                <c:pt idx="29399">
                  <c:v>82.215000000000003</c:v>
                </c:pt>
                <c:pt idx="29400">
                  <c:v>82.215000000000003</c:v>
                </c:pt>
                <c:pt idx="29401">
                  <c:v>82.201999999999998</c:v>
                </c:pt>
                <c:pt idx="29402">
                  <c:v>82.201999999999998</c:v>
                </c:pt>
                <c:pt idx="29403">
                  <c:v>82.201999999999998</c:v>
                </c:pt>
                <c:pt idx="29404">
                  <c:v>82.19</c:v>
                </c:pt>
                <c:pt idx="29405">
                  <c:v>82.177999999999997</c:v>
                </c:pt>
                <c:pt idx="29406">
                  <c:v>82.177999999999997</c:v>
                </c:pt>
                <c:pt idx="29407">
                  <c:v>82.105000000000004</c:v>
                </c:pt>
                <c:pt idx="29408">
                  <c:v>82.177999999999997</c:v>
                </c:pt>
                <c:pt idx="29409">
                  <c:v>82.19</c:v>
                </c:pt>
                <c:pt idx="29410">
                  <c:v>82.165999999999997</c:v>
                </c:pt>
                <c:pt idx="29411">
                  <c:v>82.177999999999997</c:v>
                </c:pt>
                <c:pt idx="29412">
                  <c:v>82.201999999999998</c:v>
                </c:pt>
                <c:pt idx="29413">
                  <c:v>82.165999999999997</c:v>
                </c:pt>
                <c:pt idx="29414">
                  <c:v>82.201999999999998</c:v>
                </c:pt>
                <c:pt idx="29415">
                  <c:v>82.165999999999997</c:v>
                </c:pt>
                <c:pt idx="29416">
                  <c:v>82.177999999999997</c:v>
                </c:pt>
                <c:pt idx="29417">
                  <c:v>82.19</c:v>
                </c:pt>
                <c:pt idx="29418">
                  <c:v>82.153999999999996</c:v>
                </c:pt>
                <c:pt idx="29419">
                  <c:v>82.129000000000005</c:v>
                </c:pt>
                <c:pt idx="29420">
                  <c:v>82.105000000000004</c:v>
                </c:pt>
                <c:pt idx="29421">
                  <c:v>82.129000000000005</c:v>
                </c:pt>
                <c:pt idx="29422">
                  <c:v>82.093000000000004</c:v>
                </c:pt>
                <c:pt idx="29423">
                  <c:v>82.055999999999997</c:v>
                </c:pt>
                <c:pt idx="29424">
                  <c:v>82.067999999999998</c:v>
                </c:pt>
                <c:pt idx="29425">
                  <c:v>82.043999999999997</c:v>
                </c:pt>
                <c:pt idx="29426">
                  <c:v>82.055999999999997</c:v>
                </c:pt>
                <c:pt idx="29427">
                  <c:v>82.08</c:v>
                </c:pt>
                <c:pt idx="29428">
                  <c:v>82.043999999999997</c:v>
                </c:pt>
                <c:pt idx="29429">
                  <c:v>82.093000000000004</c:v>
                </c:pt>
                <c:pt idx="29430">
                  <c:v>82.093000000000004</c:v>
                </c:pt>
                <c:pt idx="29431">
                  <c:v>82.093000000000004</c:v>
                </c:pt>
                <c:pt idx="29432">
                  <c:v>82.093000000000004</c:v>
                </c:pt>
                <c:pt idx="29433">
                  <c:v>82.105000000000004</c:v>
                </c:pt>
                <c:pt idx="29434">
                  <c:v>82.093000000000004</c:v>
                </c:pt>
                <c:pt idx="29435">
                  <c:v>82.093000000000004</c:v>
                </c:pt>
                <c:pt idx="29436">
                  <c:v>82.055999999999997</c:v>
                </c:pt>
                <c:pt idx="29437">
                  <c:v>82.007000000000005</c:v>
                </c:pt>
                <c:pt idx="29438">
                  <c:v>81.983000000000004</c:v>
                </c:pt>
                <c:pt idx="29439">
                  <c:v>81.933999999999997</c:v>
                </c:pt>
                <c:pt idx="29440">
                  <c:v>81.933999999999997</c:v>
                </c:pt>
                <c:pt idx="29441">
                  <c:v>81.91</c:v>
                </c:pt>
                <c:pt idx="29442">
                  <c:v>81.91</c:v>
                </c:pt>
                <c:pt idx="29443">
                  <c:v>81.921999999999997</c:v>
                </c:pt>
                <c:pt idx="29444">
                  <c:v>81.945999999999998</c:v>
                </c:pt>
                <c:pt idx="29445">
                  <c:v>81.945999999999998</c:v>
                </c:pt>
                <c:pt idx="29446">
                  <c:v>81.933999999999997</c:v>
                </c:pt>
                <c:pt idx="29447">
                  <c:v>81.971000000000004</c:v>
                </c:pt>
                <c:pt idx="29448">
                  <c:v>82.007000000000005</c:v>
                </c:pt>
                <c:pt idx="29449">
                  <c:v>82.043999999999997</c:v>
                </c:pt>
                <c:pt idx="29450">
                  <c:v>82.043999999999997</c:v>
                </c:pt>
                <c:pt idx="29451">
                  <c:v>82.007000000000005</c:v>
                </c:pt>
                <c:pt idx="29452">
                  <c:v>82.007000000000005</c:v>
                </c:pt>
                <c:pt idx="29453">
                  <c:v>82.031999999999996</c:v>
                </c:pt>
                <c:pt idx="29454">
                  <c:v>82.019000000000005</c:v>
                </c:pt>
                <c:pt idx="29455">
                  <c:v>82.019000000000005</c:v>
                </c:pt>
                <c:pt idx="29456">
                  <c:v>81.983000000000004</c:v>
                </c:pt>
                <c:pt idx="29457">
                  <c:v>81.995000000000005</c:v>
                </c:pt>
                <c:pt idx="29458">
                  <c:v>81.957999999999998</c:v>
                </c:pt>
                <c:pt idx="29459">
                  <c:v>81.957999999999998</c:v>
                </c:pt>
                <c:pt idx="29460">
                  <c:v>81.957999999999998</c:v>
                </c:pt>
                <c:pt idx="29461">
                  <c:v>81.971000000000004</c:v>
                </c:pt>
                <c:pt idx="29462">
                  <c:v>81.995000000000005</c:v>
                </c:pt>
                <c:pt idx="29463">
                  <c:v>82.007000000000005</c:v>
                </c:pt>
                <c:pt idx="29464">
                  <c:v>82.019000000000005</c:v>
                </c:pt>
                <c:pt idx="29465">
                  <c:v>82.043999999999997</c:v>
                </c:pt>
                <c:pt idx="29466">
                  <c:v>82.067999999999998</c:v>
                </c:pt>
                <c:pt idx="29467">
                  <c:v>82.067999999999998</c:v>
                </c:pt>
                <c:pt idx="29468">
                  <c:v>82.08</c:v>
                </c:pt>
                <c:pt idx="29469">
                  <c:v>82.129000000000005</c:v>
                </c:pt>
                <c:pt idx="29470">
                  <c:v>82.165999999999997</c:v>
                </c:pt>
                <c:pt idx="29471">
                  <c:v>82.165999999999997</c:v>
                </c:pt>
                <c:pt idx="29472">
                  <c:v>82.19</c:v>
                </c:pt>
                <c:pt idx="29473">
                  <c:v>82.177999999999997</c:v>
                </c:pt>
                <c:pt idx="29474">
                  <c:v>82.239000000000004</c:v>
                </c:pt>
                <c:pt idx="29475">
                  <c:v>82.239000000000004</c:v>
                </c:pt>
                <c:pt idx="29476">
                  <c:v>82.239000000000004</c:v>
                </c:pt>
                <c:pt idx="29477">
                  <c:v>82.275999999999996</c:v>
                </c:pt>
                <c:pt idx="29478">
                  <c:v>82.263999999999996</c:v>
                </c:pt>
                <c:pt idx="29479">
                  <c:v>82.3</c:v>
                </c:pt>
                <c:pt idx="29480">
                  <c:v>82.263999999999996</c:v>
                </c:pt>
                <c:pt idx="29481">
                  <c:v>82.239000000000004</c:v>
                </c:pt>
                <c:pt idx="29482">
                  <c:v>82.287999999999997</c:v>
                </c:pt>
                <c:pt idx="29483">
                  <c:v>82.227000000000004</c:v>
                </c:pt>
                <c:pt idx="29484">
                  <c:v>82.215000000000003</c:v>
                </c:pt>
                <c:pt idx="29485">
                  <c:v>82.239000000000004</c:v>
                </c:pt>
                <c:pt idx="29486">
                  <c:v>82.177999999999997</c:v>
                </c:pt>
                <c:pt idx="29487">
                  <c:v>82.215000000000003</c:v>
                </c:pt>
                <c:pt idx="29488">
                  <c:v>82.201999999999998</c:v>
                </c:pt>
                <c:pt idx="29489">
                  <c:v>82.239000000000004</c:v>
                </c:pt>
                <c:pt idx="29490">
                  <c:v>82.287999999999997</c:v>
                </c:pt>
                <c:pt idx="29491">
                  <c:v>82.287999999999997</c:v>
                </c:pt>
                <c:pt idx="29492">
                  <c:v>82.325000000000003</c:v>
                </c:pt>
                <c:pt idx="29493">
                  <c:v>82.3</c:v>
                </c:pt>
                <c:pt idx="29494">
                  <c:v>82.349000000000004</c:v>
                </c:pt>
                <c:pt idx="29495">
                  <c:v>82.349000000000004</c:v>
                </c:pt>
                <c:pt idx="29496">
                  <c:v>82.373000000000005</c:v>
                </c:pt>
                <c:pt idx="29497">
                  <c:v>82.361000000000004</c:v>
                </c:pt>
                <c:pt idx="29498">
                  <c:v>82.373000000000005</c:v>
                </c:pt>
                <c:pt idx="29499">
                  <c:v>82.337000000000003</c:v>
                </c:pt>
                <c:pt idx="29500">
                  <c:v>82.349000000000004</c:v>
                </c:pt>
                <c:pt idx="29501">
                  <c:v>82.325000000000003</c:v>
                </c:pt>
                <c:pt idx="29502">
                  <c:v>82.311999999999998</c:v>
                </c:pt>
                <c:pt idx="29503">
                  <c:v>82.3</c:v>
                </c:pt>
                <c:pt idx="29504">
                  <c:v>82.275999999999996</c:v>
                </c:pt>
                <c:pt idx="29505">
                  <c:v>82.275999999999996</c:v>
                </c:pt>
                <c:pt idx="29506">
                  <c:v>82.275999999999996</c:v>
                </c:pt>
                <c:pt idx="29507">
                  <c:v>82.263999999999996</c:v>
                </c:pt>
                <c:pt idx="29508">
                  <c:v>82.275999999999996</c:v>
                </c:pt>
                <c:pt idx="29509">
                  <c:v>82.275999999999996</c:v>
                </c:pt>
                <c:pt idx="29510">
                  <c:v>82.287999999999997</c:v>
                </c:pt>
                <c:pt idx="29511">
                  <c:v>82.287999999999997</c:v>
                </c:pt>
                <c:pt idx="29512">
                  <c:v>82.263999999999996</c:v>
                </c:pt>
                <c:pt idx="29513">
                  <c:v>82.227000000000004</c:v>
                </c:pt>
                <c:pt idx="29514">
                  <c:v>82.227000000000004</c:v>
                </c:pt>
                <c:pt idx="29515">
                  <c:v>82.227000000000004</c:v>
                </c:pt>
                <c:pt idx="29516">
                  <c:v>82.19</c:v>
                </c:pt>
                <c:pt idx="29517">
                  <c:v>82.165999999999997</c:v>
                </c:pt>
                <c:pt idx="29518">
                  <c:v>82.129000000000005</c:v>
                </c:pt>
                <c:pt idx="29519">
                  <c:v>82.117000000000004</c:v>
                </c:pt>
                <c:pt idx="29520">
                  <c:v>82.105000000000004</c:v>
                </c:pt>
                <c:pt idx="29521">
                  <c:v>82.141000000000005</c:v>
                </c:pt>
                <c:pt idx="29522">
                  <c:v>82.129000000000005</c:v>
                </c:pt>
                <c:pt idx="29523">
                  <c:v>82.105000000000004</c:v>
                </c:pt>
                <c:pt idx="29524">
                  <c:v>82.105000000000004</c:v>
                </c:pt>
                <c:pt idx="29525">
                  <c:v>82.129000000000005</c:v>
                </c:pt>
                <c:pt idx="29526">
                  <c:v>82.129000000000005</c:v>
                </c:pt>
                <c:pt idx="29527">
                  <c:v>82.19</c:v>
                </c:pt>
                <c:pt idx="29528">
                  <c:v>82.141000000000005</c:v>
                </c:pt>
                <c:pt idx="29529">
                  <c:v>82.165999999999997</c:v>
                </c:pt>
                <c:pt idx="29530">
                  <c:v>82.141000000000005</c:v>
                </c:pt>
                <c:pt idx="29531">
                  <c:v>82.129000000000005</c:v>
                </c:pt>
                <c:pt idx="29532">
                  <c:v>82.129000000000005</c:v>
                </c:pt>
                <c:pt idx="29533">
                  <c:v>82.08</c:v>
                </c:pt>
                <c:pt idx="29534">
                  <c:v>82.055999999999997</c:v>
                </c:pt>
                <c:pt idx="29535">
                  <c:v>82.055999999999997</c:v>
                </c:pt>
                <c:pt idx="29536">
                  <c:v>82.043999999999997</c:v>
                </c:pt>
                <c:pt idx="29537">
                  <c:v>82.019000000000005</c:v>
                </c:pt>
                <c:pt idx="29538">
                  <c:v>82.043999999999997</c:v>
                </c:pt>
                <c:pt idx="29539">
                  <c:v>82.067999999999998</c:v>
                </c:pt>
                <c:pt idx="29540">
                  <c:v>82.031999999999996</c:v>
                </c:pt>
                <c:pt idx="29541">
                  <c:v>82.067999999999998</c:v>
                </c:pt>
                <c:pt idx="29542">
                  <c:v>82.093000000000004</c:v>
                </c:pt>
                <c:pt idx="29543">
                  <c:v>82.08</c:v>
                </c:pt>
                <c:pt idx="29544">
                  <c:v>82.105000000000004</c:v>
                </c:pt>
                <c:pt idx="29545">
                  <c:v>82.093000000000004</c:v>
                </c:pt>
                <c:pt idx="29546">
                  <c:v>82.105000000000004</c:v>
                </c:pt>
                <c:pt idx="29547">
                  <c:v>82.08</c:v>
                </c:pt>
                <c:pt idx="29548">
                  <c:v>82.093000000000004</c:v>
                </c:pt>
                <c:pt idx="29549">
                  <c:v>82.067999999999998</c:v>
                </c:pt>
                <c:pt idx="29550">
                  <c:v>82.031999999999996</c:v>
                </c:pt>
                <c:pt idx="29551">
                  <c:v>82.043999999999997</c:v>
                </c:pt>
                <c:pt idx="29552">
                  <c:v>82.067999999999998</c:v>
                </c:pt>
                <c:pt idx="29553">
                  <c:v>82.067999999999998</c:v>
                </c:pt>
                <c:pt idx="29554">
                  <c:v>82.093000000000004</c:v>
                </c:pt>
                <c:pt idx="29555">
                  <c:v>82.105000000000004</c:v>
                </c:pt>
                <c:pt idx="29556">
                  <c:v>82.117000000000004</c:v>
                </c:pt>
                <c:pt idx="29557">
                  <c:v>82.153999999999996</c:v>
                </c:pt>
                <c:pt idx="29558">
                  <c:v>82.165999999999997</c:v>
                </c:pt>
                <c:pt idx="29559">
                  <c:v>82.201999999999998</c:v>
                </c:pt>
                <c:pt idx="29560">
                  <c:v>82.201999999999998</c:v>
                </c:pt>
                <c:pt idx="29561">
                  <c:v>82.239000000000004</c:v>
                </c:pt>
                <c:pt idx="29562">
                  <c:v>82.227000000000004</c:v>
                </c:pt>
                <c:pt idx="29563">
                  <c:v>82.251000000000005</c:v>
                </c:pt>
                <c:pt idx="29564">
                  <c:v>82.239000000000004</c:v>
                </c:pt>
                <c:pt idx="29565">
                  <c:v>82.227000000000004</c:v>
                </c:pt>
                <c:pt idx="29566">
                  <c:v>82.227000000000004</c:v>
                </c:pt>
                <c:pt idx="29567">
                  <c:v>82.227000000000004</c:v>
                </c:pt>
                <c:pt idx="29568">
                  <c:v>82.201999999999998</c:v>
                </c:pt>
                <c:pt idx="29569">
                  <c:v>82.227000000000004</c:v>
                </c:pt>
                <c:pt idx="29570">
                  <c:v>82.215000000000003</c:v>
                </c:pt>
                <c:pt idx="29571">
                  <c:v>82.239000000000004</c:v>
                </c:pt>
                <c:pt idx="29572">
                  <c:v>82.263999999999996</c:v>
                </c:pt>
                <c:pt idx="29573">
                  <c:v>82.287999999999997</c:v>
                </c:pt>
                <c:pt idx="29574">
                  <c:v>82.325000000000003</c:v>
                </c:pt>
                <c:pt idx="29575">
                  <c:v>82.337000000000003</c:v>
                </c:pt>
                <c:pt idx="29576">
                  <c:v>82.349000000000004</c:v>
                </c:pt>
                <c:pt idx="29577">
                  <c:v>82.337000000000003</c:v>
                </c:pt>
                <c:pt idx="29578">
                  <c:v>82.361000000000004</c:v>
                </c:pt>
                <c:pt idx="29579">
                  <c:v>82.349000000000004</c:v>
                </c:pt>
                <c:pt idx="29580">
                  <c:v>82.337000000000003</c:v>
                </c:pt>
                <c:pt idx="29581">
                  <c:v>82.325000000000003</c:v>
                </c:pt>
                <c:pt idx="29582">
                  <c:v>82.311999999999998</c:v>
                </c:pt>
                <c:pt idx="29583">
                  <c:v>82.311999999999998</c:v>
                </c:pt>
                <c:pt idx="29584">
                  <c:v>82.311999999999998</c:v>
                </c:pt>
                <c:pt idx="29585">
                  <c:v>82.3</c:v>
                </c:pt>
                <c:pt idx="29586">
                  <c:v>82.3</c:v>
                </c:pt>
                <c:pt idx="29587">
                  <c:v>82.311999999999998</c:v>
                </c:pt>
                <c:pt idx="29588">
                  <c:v>82.337000000000003</c:v>
                </c:pt>
                <c:pt idx="29589">
                  <c:v>82.361000000000004</c:v>
                </c:pt>
                <c:pt idx="29590">
                  <c:v>82.361000000000004</c:v>
                </c:pt>
                <c:pt idx="29591">
                  <c:v>82.361000000000004</c:v>
                </c:pt>
                <c:pt idx="29592">
                  <c:v>82.385999999999996</c:v>
                </c:pt>
                <c:pt idx="29593">
                  <c:v>82.397999999999996</c:v>
                </c:pt>
                <c:pt idx="29594">
                  <c:v>82.385999999999996</c:v>
                </c:pt>
                <c:pt idx="29595">
                  <c:v>82.373000000000005</c:v>
                </c:pt>
                <c:pt idx="29596">
                  <c:v>82.349000000000004</c:v>
                </c:pt>
                <c:pt idx="29597">
                  <c:v>82.325000000000003</c:v>
                </c:pt>
                <c:pt idx="29598">
                  <c:v>82.361000000000004</c:v>
                </c:pt>
                <c:pt idx="29599">
                  <c:v>82.3</c:v>
                </c:pt>
                <c:pt idx="29600">
                  <c:v>82.311999999999998</c:v>
                </c:pt>
                <c:pt idx="29601">
                  <c:v>82.311999999999998</c:v>
                </c:pt>
                <c:pt idx="29602">
                  <c:v>82.311999999999998</c:v>
                </c:pt>
                <c:pt idx="29603">
                  <c:v>82.275999999999996</c:v>
                </c:pt>
                <c:pt idx="29604">
                  <c:v>82.275999999999996</c:v>
                </c:pt>
                <c:pt idx="29605">
                  <c:v>82.3</c:v>
                </c:pt>
                <c:pt idx="29606">
                  <c:v>82.287999999999997</c:v>
                </c:pt>
                <c:pt idx="29607">
                  <c:v>82.287999999999997</c:v>
                </c:pt>
                <c:pt idx="29608">
                  <c:v>82.311999999999998</c:v>
                </c:pt>
                <c:pt idx="29609">
                  <c:v>82.325000000000003</c:v>
                </c:pt>
                <c:pt idx="29610">
                  <c:v>82.275999999999996</c:v>
                </c:pt>
                <c:pt idx="29611">
                  <c:v>82.275999999999996</c:v>
                </c:pt>
                <c:pt idx="29612">
                  <c:v>82.263999999999996</c:v>
                </c:pt>
                <c:pt idx="29613">
                  <c:v>82.201999999999998</c:v>
                </c:pt>
                <c:pt idx="29614">
                  <c:v>82.19</c:v>
                </c:pt>
                <c:pt idx="29615">
                  <c:v>82.165999999999997</c:v>
                </c:pt>
                <c:pt idx="29616">
                  <c:v>82.165999999999997</c:v>
                </c:pt>
                <c:pt idx="29617">
                  <c:v>82.153999999999996</c:v>
                </c:pt>
                <c:pt idx="29618">
                  <c:v>82.129000000000005</c:v>
                </c:pt>
                <c:pt idx="29619">
                  <c:v>82.153999999999996</c:v>
                </c:pt>
                <c:pt idx="29620">
                  <c:v>82.165999999999997</c:v>
                </c:pt>
                <c:pt idx="29621">
                  <c:v>82.165999999999997</c:v>
                </c:pt>
                <c:pt idx="29622">
                  <c:v>82.19</c:v>
                </c:pt>
                <c:pt idx="29623">
                  <c:v>82.201999999999998</c:v>
                </c:pt>
                <c:pt idx="29624">
                  <c:v>82.227000000000004</c:v>
                </c:pt>
                <c:pt idx="29625">
                  <c:v>82.215000000000003</c:v>
                </c:pt>
                <c:pt idx="29626">
                  <c:v>82.165999999999997</c:v>
                </c:pt>
                <c:pt idx="29627">
                  <c:v>82.177999999999997</c:v>
                </c:pt>
                <c:pt idx="29628">
                  <c:v>82.153999999999996</c:v>
                </c:pt>
                <c:pt idx="29629">
                  <c:v>82.153999999999996</c:v>
                </c:pt>
                <c:pt idx="29630">
                  <c:v>82.141000000000005</c:v>
                </c:pt>
                <c:pt idx="29631">
                  <c:v>82.129000000000005</c:v>
                </c:pt>
                <c:pt idx="29632">
                  <c:v>82.093000000000004</c:v>
                </c:pt>
                <c:pt idx="29633">
                  <c:v>82.08</c:v>
                </c:pt>
                <c:pt idx="29634">
                  <c:v>82.067999999999998</c:v>
                </c:pt>
                <c:pt idx="29635">
                  <c:v>82.08</c:v>
                </c:pt>
                <c:pt idx="29636">
                  <c:v>82.08</c:v>
                </c:pt>
                <c:pt idx="29637">
                  <c:v>82.093000000000004</c:v>
                </c:pt>
                <c:pt idx="29638">
                  <c:v>82.117000000000004</c:v>
                </c:pt>
                <c:pt idx="29639">
                  <c:v>82.129000000000005</c:v>
                </c:pt>
                <c:pt idx="29640">
                  <c:v>82.153999999999996</c:v>
                </c:pt>
                <c:pt idx="29641">
                  <c:v>82.177999999999997</c:v>
                </c:pt>
                <c:pt idx="29642">
                  <c:v>82.153999999999996</c:v>
                </c:pt>
                <c:pt idx="29643">
                  <c:v>82.141000000000005</c:v>
                </c:pt>
                <c:pt idx="29644">
                  <c:v>82.117000000000004</c:v>
                </c:pt>
                <c:pt idx="29645">
                  <c:v>82.129000000000005</c:v>
                </c:pt>
                <c:pt idx="29646">
                  <c:v>82.093000000000004</c:v>
                </c:pt>
                <c:pt idx="29647">
                  <c:v>82.105000000000004</c:v>
                </c:pt>
                <c:pt idx="29648">
                  <c:v>82.08</c:v>
                </c:pt>
                <c:pt idx="29649">
                  <c:v>82.105000000000004</c:v>
                </c:pt>
                <c:pt idx="29650">
                  <c:v>82.093000000000004</c:v>
                </c:pt>
                <c:pt idx="29651">
                  <c:v>82.129000000000005</c:v>
                </c:pt>
                <c:pt idx="29652">
                  <c:v>82.117000000000004</c:v>
                </c:pt>
                <c:pt idx="29653">
                  <c:v>82.141000000000005</c:v>
                </c:pt>
                <c:pt idx="29654">
                  <c:v>82.153999999999996</c:v>
                </c:pt>
                <c:pt idx="29655">
                  <c:v>82.177999999999997</c:v>
                </c:pt>
                <c:pt idx="29656">
                  <c:v>82.215000000000003</c:v>
                </c:pt>
                <c:pt idx="29657">
                  <c:v>82.177999999999997</c:v>
                </c:pt>
                <c:pt idx="29658">
                  <c:v>82.215000000000003</c:v>
                </c:pt>
                <c:pt idx="29659">
                  <c:v>82.215000000000003</c:v>
                </c:pt>
                <c:pt idx="29660">
                  <c:v>82.19</c:v>
                </c:pt>
                <c:pt idx="29661">
                  <c:v>82.19</c:v>
                </c:pt>
                <c:pt idx="29662">
                  <c:v>82.19</c:v>
                </c:pt>
                <c:pt idx="29663">
                  <c:v>82.177999999999997</c:v>
                </c:pt>
                <c:pt idx="29664">
                  <c:v>82.19</c:v>
                </c:pt>
                <c:pt idx="29665">
                  <c:v>82.165999999999997</c:v>
                </c:pt>
                <c:pt idx="29666">
                  <c:v>82.19</c:v>
                </c:pt>
                <c:pt idx="29667">
                  <c:v>82.201999999999998</c:v>
                </c:pt>
                <c:pt idx="29668">
                  <c:v>82.201999999999998</c:v>
                </c:pt>
                <c:pt idx="29669">
                  <c:v>82.215000000000003</c:v>
                </c:pt>
                <c:pt idx="29670">
                  <c:v>82.275999999999996</c:v>
                </c:pt>
                <c:pt idx="29671">
                  <c:v>82.287999999999997</c:v>
                </c:pt>
                <c:pt idx="29672">
                  <c:v>82.263999999999996</c:v>
                </c:pt>
                <c:pt idx="29673">
                  <c:v>82.275999999999996</c:v>
                </c:pt>
                <c:pt idx="29674">
                  <c:v>82.3</c:v>
                </c:pt>
                <c:pt idx="29675">
                  <c:v>82.325000000000003</c:v>
                </c:pt>
                <c:pt idx="29676">
                  <c:v>82.3</c:v>
                </c:pt>
                <c:pt idx="29677">
                  <c:v>82.3</c:v>
                </c:pt>
                <c:pt idx="29678">
                  <c:v>82.275999999999996</c:v>
                </c:pt>
                <c:pt idx="29679">
                  <c:v>82.3</c:v>
                </c:pt>
                <c:pt idx="29680">
                  <c:v>82.275999999999996</c:v>
                </c:pt>
                <c:pt idx="29681">
                  <c:v>82.287999999999997</c:v>
                </c:pt>
                <c:pt idx="29682">
                  <c:v>82.275999999999996</c:v>
                </c:pt>
                <c:pt idx="29683">
                  <c:v>82.3</c:v>
                </c:pt>
                <c:pt idx="29684">
                  <c:v>82.3</c:v>
                </c:pt>
                <c:pt idx="29685">
                  <c:v>82.325000000000003</c:v>
                </c:pt>
                <c:pt idx="29686">
                  <c:v>82.311999999999998</c:v>
                </c:pt>
                <c:pt idx="29687">
                  <c:v>82.325000000000003</c:v>
                </c:pt>
                <c:pt idx="29688">
                  <c:v>82.349000000000004</c:v>
                </c:pt>
                <c:pt idx="29689">
                  <c:v>82.349000000000004</c:v>
                </c:pt>
                <c:pt idx="29690">
                  <c:v>82.337000000000003</c:v>
                </c:pt>
                <c:pt idx="29691">
                  <c:v>82.349000000000004</c:v>
                </c:pt>
                <c:pt idx="29692">
                  <c:v>82.325000000000003</c:v>
                </c:pt>
                <c:pt idx="29693">
                  <c:v>82.311999999999998</c:v>
                </c:pt>
                <c:pt idx="29694">
                  <c:v>82.3</c:v>
                </c:pt>
                <c:pt idx="29695">
                  <c:v>82.275999999999996</c:v>
                </c:pt>
                <c:pt idx="29696">
                  <c:v>82.275999999999996</c:v>
                </c:pt>
                <c:pt idx="29697">
                  <c:v>82.263999999999996</c:v>
                </c:pt>
                <c:pt idx="29698">
                  <c:v>82.3</c:v>
                </c:pt>
                <c:pt idx="29699">
                  <c:v>82.3</c:v>
                </c:pt>
                <c:pt idx="29700">
                  <c:v>82.311999999999998</c:v>
                </c:pt>
                <c:pt idx="29701">
                  <c:v>82.3</c:v>
                </c:pt>
                <c:pt idx="29702">
                  <c:v>82.3</c:v>
                </c:pt>
                <c:pt idx="29703">
                  <c:v>82.3</c:v>
                </c:pt>
                <c:pt idx="29704">
                  <c:v>82.3</c:v>
                </c:pt>
                <c:pt idx="29705">
                  <c:v>82.287999999999997</c:v>
                </c:pt>
                <c:pt idx="29706">
                  <c:v>82.287999999999997</c:v>
                </c:pt>
                <c:pt idx="29707">
                  <c:v>82.263999999999996</c:v>
                </c:pt>
                <c:pt idx="29708">
                  <c:v>82.215000000000003</c:v>
                </c:pt>
                <c:pt idx="29709">
                  <c:v>82.201999999999998</c:v>
                </c:pt>
                <c:pt idx="29710">
                  <c:v>82.19</c:v>
                </c:pt>
                <c:pt idx="29711">
                  <c:v>82.177999999999997</c:v>
                </c:pt>
                <c:pt idx="29712">
                  <c:v>82.201999999999998</c:v>
                </c:pt>
                <c:pt idx="29713">
                  <c:v>82.177999999999997</c:v>
                </c:pt>
                <c:pt idx="29714">
                  <c:v>82.201999999999998</c:v>
                </c:pt>
                <c:pt idx="29715">
                  <c:v>82.201999999999998</c:v>
                </c:pt>
                <c:pt idx="29716">
                  <c:v>82.201999999999998</c:v>
                </c:pt>
                <c:pt idx="29717">
                  <c:v>82.177999999999997</c:v>
                </c:pt>
                <c:pt idx="29718">
                  <c:v>82.19</c:v>
                </c:pt>
                <c:pt idx="29719">
                  <c:v>82.201999999999998</c:v>
                </c:pt>
                <c:pt idx="29720">
                  <c:v>82.227000000000004</c:v>
                </c:pt>
                <c:pt idx="29721">
                  <c:v>82.201999999999998</c:v>
                </c:pt>
                <c:pt idx="29722">
                  <c:v>82.19</c:v>
                </c:pt>
                <c:pt idx="29723">
                  <c:v>82.141000000000005</c:v>
                </c:pt>
                <c:pt idx="29724">
                  <c:v>82.141000000000005</c:v>
                </c:pt>
                <c:pt idx="29725">
                  <c:v>82.105000000000004</c:v>
                </c:pt>
                <c:pt idx="29726">
                  <c:v>82.08</c:v>
                </c:pt>
                <c:pt idx="29727">
                  <c:v>82.08</c:v>
                </c:pt>
                <c:pt idx="29728">
                  <c:v>82.067999999999998</c:v>
                </c:pt>
                <c:pt idx="29729">
                  <c:v>82.067999999999998</c:v>
                </c:pt>
                <c:pt idx="29730">
                  <c:v>82.067999999999998</c:v>
                </c:pt>
                <c:pt idx="29731">
                  <c:v>82.08</c:v>
                </c:pt>
                <c:pt idx="29732">
                  <c:v>82.093000000000004</c:v>
                </c:pt>
                <c:pt idx="29733">
                  <c:v>82.105000000000004</c:v>
                </c:pt>
                <c:pt idx="29734">
                  <c:v>82.105000000000004</c:v>
                </c:pt>
                <c:pt idx="29735">
                  <c:v>82.117000000000004</c:v>
                </c:pt>
                <c:pt idx="29736">
                  <c:v>82.129000000000005</c:v>
                </c:pt>
                <c:pt idx="29737">
                  <c:v>82.117000000000004</c:v>
                </c:pt>
                <c:pt idx="29738">
                  <c:v>82.105000000000004</c:v>
                </c:pt>
                <c:pt idx="29739">
                  <c:v>82.105000000000004</c:v>
                </c:pt>
                <c:pt idx="29740">
                  <c:v>82.055999999999997</c:v>
                </c:pt>
                <c:pt idx="29741">
                  <c:v>82.019000000000005</c:v>
                </c:pt>
                <c:pt idx="29742">
                  <c:v>82.043999999999997</c:v>
                </c:pt>
                <c:pt idx="29743">
                  <c:v>82.019000000000005</c:v>
                </c:pt>
                <c:pt idx="29744">
                  <c:v>82.043999999999997</c:v>
                </c:pt>
                <c:pt idx="29745">
                  <c:v>82.019000000000005</c:v>
                </c:pt>
                <c:pt idx="29746">
                  <c:v>82.055999999999997</c:v>
                </c:pt>
                <c:pt idx="29747">
                  <c:v>82.019000000000005</c:v>
                </c:pt>
                <c:pt idx="29748">
                  <c:v>82.043999999999997</c:v>
                </c:pt>
                <c:pt idx="29749">
                  <c:v>82.105000000000004</c:v>
                </c:pt>
                <c:pt idx="29750">
                  <c:v>82.117000000000004</c:v>
                </c:pt>
                <c:pt idx="29751">
                  <c:v>82.141000000000005</c:v>
                </c:pt>
                <c:pt idx="29752">
                  <c:v>82.129000000000005</c:v>
                </c:pt>
                <c:pt idx="29753">
                  <c:v>82.129000000000005</c:v>
                </c:pt>
                <c:pt idx="29754">
                  <c:v>82.129000000000005</c:v>
                </c:pt>
                <c:pt idx="29755">
                  <c:v>82.129000000000005</c:v>
                </c:pt>
                <c:pt idx="29756">
                  <c:v>82.141000000000005</c:v>
                </c:pt>
                <c:pt idx="29757">
                  <c:v>82.117000000000004</c:v>
                </c:pt>
                <c:pt idx="29758">
                  <c:v>82.129000000000005</c:v>
                </c:pt>
                <c:pt idx="29759">
                  <c:v>82.093000000000004</c:v>
                </c:pt>
                <c:pt idx="29760">
                  <c:v>82.093000000000004</c:v>
                </c:pt>
                <c:pt idx="29761">
                  <c:v>82.105000000000004</c:v>
                </c:pt>
                <c:pt idx="29762">
                  <c:v>82.08</c:v>
                </c:pt>
                <c:pt idx="29763">
                  <c:v>82.105000000000004</c:v>
                </c:pt>
                <c:pt idx="29764">
                  <c:v>82.105000000000004</c:v>
                </c:pt>
                <c:pt idx="29765">
                  <c:v>82.141000000000005</c:v>
                </c:pt>
                <c:pt idx="29766">
                  <c:v>82.165999999999997</c:v>
                </c:pt>
                <c:pt idx="29767">
                  <c:v>82.19</c:v>
                </c:pt>
                <c:pt idx="29768">
                  <c:v>82.201999999999998</c:v>
                </c:pt>
                <c:pt idx="29769">
                  <c:v>82.215000000000003</c:v>
                </c:pt>
                <c:pt idx="29770">
                  <c:v>82.251000000000005</c:v>
                </c:pt>
                <c:pt idx="29771">
                  <c:v>82.19</c:v>
                </c:pt>
                <c:pt idx="29772">
                  <c:v>82.215000000000003</c:v>
                </c:pt>
                <c:pt idx="29773">
                  <c:v>82.227000000000004</c:v>
                </c:pt>
                <c:pt idx="29774">
                  <c:v>82.215000000000003</c:v>
                </c:pt>
                <c:pt idx="29775">
                  <c:v>82.201999999999998</c:v>
                </c:pt>
                <c:pt idx="29776">
                  <c:v>82.165999999999997</c:v>
                </c:pt>
                <c:pt idx="29777">
                  <c:v>82.19</c:v>
                </c:pt>
                <c:pt idx="29778">
                  <c:v>82.165999999999997</c:v>
                </c:pt>
                <c:pt idx="29779">
                  <c:v>82.19</c:v>
                </c:pt>
                <c:pt idx="29780">
                  <c:v>82.19</c:v>
                </c:pt>
                <c:pt idx="29781">
                  <c:v>82.201999999999998</c:v>
                </c:pt>
                <c:pt idx="29782">
                  <c:v>82.227000000000004</c:v>
                </c:pt>
                <c:pt idx="29783">
                  <c:v>82.227000000000004</c:v>
                </c:pt>
                <c:pt idx="29784">
                  <c:v>82.263999999999996</c:v>
                </c:pt>
                <c:pt idx="29785">
                  <c:v>82.263999999999996</c:v>
                </c:pt>
                <c:pt idx="29786">
                  <c:v>82.263999999999996</c:v>
                </c:pt>
                <c:pt idx="29787">
                  <c:v>82.263999999999996</c:v>
                </c:pt>
                <c:pt idx="29788">
                  <c:v>82.263999999999996</c:v>
                </c:pt>
                <c:pt idx="29789">
                  <c:v>82.215000000000003</c:v>
                </c:pt>
                <c:pt idx="29790">
                  <c:v>82.239000000000004</c:v>
                </c:pt>
                <c:pt idx="29791">
                  <c:v>82.215000000000003</c:v>
                </c:pt>
                <c:pt idx="29792">
                  <c:v>82.201999999999998</c:v>
                </c:pt>
                <c:pt idx="29793">
                  <c:v>82.201999999999998</c:v>
                </c:pt>
                <c:pt idx="29794">
                  <c:v>82.153999999999996</c:v>
                </c:pt>
                <c:pt idx="29795">
                  <c:v>82.201999999999998</c:v>
                </c:pt>
                <c:pt idx="29796">
                  <c:v>82.19</c:v>
                </c:pt>
                <c:pt idx="29797">
                  <c:v>82.19</c:v>
                </c:pt>
                <c:pt idx="29798">
                  <c:v>82.19</c:v>
                </c:pt>
                <c:pt idx="29799">
                  <c:v>82.201999999999998</c:v>
                </c:pt>
                <c:pt idx="29800">
                  <c:v>82.201999999999998</c:v>
                </c:pt>
                <c:pt idx="29801">
                  <c:v>82.19</c:v>
                </c:pt>
                <c:pt idx="29802">
                  <c:v>82.19</c:v>
                </c:pt>
                <c:pt idx="29803">
                  <c:v>82.19</c:v>
                </c:pt>
                <c:pt idx="29804">
                  <c:v>82.165999999999997</c:v>
                </c:pt>
                <c:pt idx="29805">
                  <c:v>82.153999999999996</c:v>
                </c:pt>
                <c:pt idx="29806">
                  <c:v>82.153999999999996</c:v>
                </c:pt>
                <c:pt idx="29807">
                  <c:v>82.129000000000005</c:v>
                </c:pt>
                <c:pt idx="29808">
                  <c:v>82.105000000000004</c:v>
                </c:pt>
                <c:pt idx="29809">
                  <c:v>82.08</c:v>
                </c:pt>
                <c:pt idx="29810">
                  <c:v>82.08</c:v>
                </c:pt>
                <c:pt idx="29811">
                  <c:v>82.067999999999998</c:v>
                </c:pt>
                <c:pt idx="29812">
                  <c:v>82.08</c:v>
                </c:pt>
                <c:pt idx="29813">
                  <c:v>82.043999999999997</c:v>
                </c:pt>
                <c:pt idx="29814">
                  <c:v>82.067999999999998</c:v>
                </c:pt>
                <c:pt idx="29815">
                  <c:v>82.031999999999996</c:v>
                </c:pt>
                <c:pt idx="29816">
                  <c:v>82.055999999999997</c:v>
                </c:pt>
                <c:pt idx="29817">
                  <c:v>82.055999999999997</c:v>
                </c:pt>
                <c:pt idx="29818">
                  <c:v>82.08</c:v>
                </c:pt>
                <c:pt idx="29819">
                  <c:v>82.019000000000005</c:v>
                </c:pt>
                <c:pt idx="29820">
                  <c:v>82.043999999999997</c:v>
                </c:pt>
                <c:pt idx="29821">
                  <c:v>82.019000000000005</c:v>
                </c:pt>
                <c:pt idx="29822">
                  <c:v>82.007000000000005</c:v>
                </c:pt>
                <c:pt idx="29823">
                  <c:v>81.995000000000005</c:v>
                </c:pt>
                <c:pt idx="29824">
                  <c:v>81.971000000000004</c:v>
                </c:pt>
                <c:pt idx="29825">
                  <c:v>81.971000000000004</c:v>
                </c:pt>
                <c:pt idx="29826">
                  <c:v>81.945999999999998</c:v>
                </c:pt>
                <c:pt idx="29827">
                  <c:v>81.921999999999997</c:v>
                </c:pt>
                <c:pt idx="29828">
                  <c:v>81.957999999999998</c:v>
                </c:pt>
                <c:pt idx="29829">
                  <c:v>81.971000000000004</c:v>
                </c:pt>
                <c:pt idx="29830">
                  <c:v>81.957999999999998</c:v>
                </c:pt>
                <c:pt idx="29831">
                  <c:v>81.933999999999997</c:v>
                </c:pt>
                <c:pt idx="29832">
                  <c:v>81.945999999999998</c:v>
                </c:pt>
                <c:pt idx="29833">
                  <c:v>81.995000000000005</c:v>
                </c:pt>
                <c:pt idx="29834">
                  <c:v>81.971000000000004</c:v>
                </c:pt>
                <c:pt idx="29835">
                  <c:v>81.945999999999998</c:v>
                </c:pt>
                <c:pt idx="29836">
                  <c:v>81.957999999999998</c:v>
                </c:pt>
                <c:pt idx="29837">
                  <c:v>81.957999999999998</c:v>
                </c:pt>
                <c:pt idx="29838">
                  <c:v>81.971000000000004</c:v>
                </c:pt>
                <c:pt idx="29839">
                  <c:v>81.945999999999998</c:v>
                </c:pt>
                <c:pt idx="29840">
                  <c:v>81.933999999999997</c:v>
                </c:pt>
                <c:pt idx="29841">
                  <c:v>81.921999999999997</c:v>
                </c:pt>
                <c:pt idx="29842">
                  <c:v>81.957999999999998</c:v>
                </c:pt>
                <c:pt idx="29843">
                  <c:v>81.933999999999997</c:v>
                </c:pt>
                <c:pt idx="29844">
                  <c:v>81.91</c:v>
                </c:pt>
                <c:pt idx="29845">
                  <c:v>81.91</c:v>
                </c:pt>
                <c:pt idx="29846">
                  <c:v>81.91</c:v>
                </c:pt>
                <c:pt idx="29847">
                  <c:v>81.945999999999998</c:v>
                </c:pt>
                <c:pt idx="29848">
                  <c:v>81.957999999999998</c:v>
                </c:pt>
                <c:pt idx="29849">
                  <c:v>81.957999999999998</c:v>
                </c:pt>
                <c:pt idx="29850">
                  <c:v>81.983000000000004</c:v>
                </c:pt>
                <c:pt idx="29851">
                  <c:v>81.971000000000004</c:v>
                </c:pt>
                <c:pt idx="29852">
                  <c:v>81.971000000000004</c:v>
                </c:pt>
                <c:pt idx="29853">
                  <c:v>81.971000000000004</c:v>
                </c:pt>
                <c:pt idx="29854">
                  <c:v>82.007000000000005</c:v>
                </c:pt>
                <c:pt idx="29855">
                  <c:v>81.995000000000005</c:v>
                </c:pt>
                <c:pt idx="29856">
                  <c:v>81.971000000000004</c:v>
                </c:pt>
                <c:pt idx="29857">
                  <c:v>81.957999999999998</c:v>
                </c:pt>
                <c:pt idx="29858">
                  <c:v>81.957999999999998</c:v>
                </c:pt>
                <c:pt idx="29859">
                  <c:v>81.995000000000005</c:v>
                </c:pt>
                <c:pt idx="29860">
                  <c:v>81.971000000000004</c:v>
                </c:pt>
                <c:pt idx="29861">
                  <c:v>82.007000000000005</c:v>
                </c:pt>
                <c:pt idx="29862">
                  <c:v>82.031999999999996</c:v>
                </c:pt>
                <c:pt idx="29863">
                  <c:v>82.007000000000005</c:v>
                </c:pt>
                <c:pt idx="29864">
                  <c:v>82.043999999999997</c:v>
                </c:pt>
                <c:pt idx="29865">
                  <c:v>82.067999999999998</c:v>
                </c:pt>
                <c:pt idx="29866">
                  <c:v>82.093000000000004</c:v>
                </c:pt>
                <c:pt idx="29867">
                  <c:v>82.067999999999998</c:v>
                </c:pt>
                <c:pt idx="29868">
                  <c:v>82.08</c:v>
                </c:pt>
                <c:pt idx="29869">
                  <c:v>82.093000000000004</c:v>
                </c:pt>
                <c:pt idx="29870">
                  <c:v>82.093000000000004</c:v>
                </c:pt>
                <c:pt idx="29871">
                  <c:v>82.08</c:v>
                </c:pt>
                <c:pt idx="29872">
                  <c:v>82.093000000000004</c:v>
                </c:pt>
                <c:pt idx="29873">
                  <c:v>82.129000000000005</c:v>
                </c:pt>
                <c:pt idx="29874">
                  <c:v>82.117000000000004</c:v>
                </c:pt>
                <c:pt idx="29875">
                  <c:v>82.067999999999998</c:v>
                </c:pt>
                <c:pt idx="29876">
                  <c:v>82.093000000000004</c:v>
                </c:pt>
                <c:pt idx="29877">
                  <c:v>82.105000000000004</c:v>
                </c:pt>
                <c:pt idx="29878">
                  <c:v>82.117000000000004</c:v>
                </c:pt>
                <c:pt idx="29879">
                  <c:v>82.093000000000004</c:v>
                </c:pt>
                <c:pt idx="29880">
                  <c:v>82.117000000000004</c:v>
                </c:pt>
                <c:pt idx="29881">
                  <c:v>82.141000000000005</c:v>
                </c:pt>
                <c:pt idx="29882">
                  <c:v>82.093000000000004</c:v>
                </c:pt>
                <c:pt idx="29883">
                  <c:v>82.067999999999998</c:v>
                </c:pt>
                <c:pt idx="29884">
                  <c:v>82.105000000000004</c:v>
                </c:pt>
                <c:pt idx="29885">
                  <c:v>82.067999999999998</c:v>
                </c:pt>
                <c:pt idx="29886">
                  <c:v>82.031999999999996</c:v>
                </c:pt>
                <c:pt idx="29887">
                  <c:v>82.043999999999997</c:v>
                </c:pt>
                <c:pt idx="29888">
                  <c:v>81.983000000000004</c:v>
                </c:pt>
                <c:pt idx="29889">
                  <c:v>81.957999999999998</c:v>
                </c:pt>
                <c:pt idx="29890">
                  <c:v>81.91</c:v>
                </c:pt>
                <c:pt idx="29891">
                  <c:v>81.873000000000005</c:v>
                </c:pt>
                <c:pt idx="29892">
                  <c:v>81.811999999999998</c:v>
                </c:pt>
                <c:pt idx="29893">
                  <c:v>81.763000000000005</c:v>
                </c:pt>
                <c:pt idx="29894">
                  <c:v>81.739000000000004</c:v>
                </c:pt>
                <c:pt idx="29895">
                  <c:v>81.69</c:v>
                </c:pt>
                <c:pt idx="29896">
                  <c:v>81.665000000000006</c:v>
                </c:pt>
                <c:pt idx="29897">
                  <c:v>81.629000000000005</c:v>
                </c:pt>
                <c:pt idx="29898">
                  <c:v>81.629000000000005</c:v>
                </c:pt>
                <c:pt idx="29899">
                  <c:v>81.591999999999999</c:v>
                </c:pt>
                <c:pt idx="29900">
                  <c:v>81.555999999999997</c:v>
                </c:pt>
                <c:pt idx="29901">
                  <c:v>81.555999999999997</c:v>
                </c:pt>
                <c:pt idx="29902">
                  <c:v>81.519000000000005</c:v>
                </c:pt>
                <c:pt idx="29903">
                  <c:v>81.507000000000005</c:v>
                </c:pt>
                <c:pt idx="29904">
                  <c:v>81.421000000000006</c:v>
                </c:pt>
                <c:pt idx="29905">
                  <c:v>81.421000000000006</c:v>
                </c:pt>
                <c:pt idx="29906">
                  <c:v>81.409000000000006</c:v>
                </c:pt>
                <c:pt idx="29907">
                  <c:v>81.385000000000005</c:v>
                </c:pt>
                <c:pt idx="29908">
                  <c:v>81.335999999999999</c:v>
                </c:pt>
                <c:pt idx="29909">
                  <c:v>81.372</c:v>
                </c:pt>
                <c:pt idx="29910">
                  <c:v>81.372</c:v>
                </c:pt>
                <c:pt idx="29911">
                  <c:v>81.36</c:v>
                </c:pt>
                <c:pt idx="29912">
                  <c:v>81.372</c:v>
                </c:pt>
                <c:pt idx="29913">
                  <c:v>81.36</c:v>
                </c:pt>
                <c:pt idx="29914">
                  <c:v>81.372</c:v>
                </c:pt>
                <c:pt idx="29915">
                  <c:v>81.433000000000007</c:v>
                </c:pt>
                <c:pt idx="29916">
                  <c:v>81.421000000000006</c:v>
                </c:pt>
                <c:pt idx="29917">
                  <c:v>81.409000000000006</c:v>
                </c:pt>
                <c:pt idx="29918">
                  <c:v>81.409000000000006</c:v>
                </c:pt>
                <c:pt idx="29919">
                  <c:v>81.385000000000005</c:v>
                </c:pt>
                <c:pt idx="29920">
                  <c:v>81.397000000000006</c:v>
                </c:pt>
                <c:pt idx="29921">
                  <c:v>81.409000000000006</c:v>
                </c:pt>
                <c:pt idx="29922">
                  <c:v>81.445999999999998</c:v>
                </c:pt>
                <c:pt idx="29923">
                  <c:v>81.421000000000006</c:v>
                </c:pt>
                <c:pt idx="29924">
                  <c:v>81.409000000000006</c:v>
                </c:pt>
                <c:pt idx="29925">
                  <c:v>81.421000000000006</c:v>
                </c:pt>
                <c:pt idx="29926">
                  <c:v>81.409000000000006</c:v>
                </c:pt>
                <c:pt idx="29927">
                  <c:v>81.397000000000006</c:v>
                </c:pt>
                <c:pt idx="29928">
                  <c:v>81.433000000000007</c:v>
                </c:pt>
                <c:pt idx="29929">
                  <c:v>81.457999999999998</c:v>
                </c:pt>
                <c:pt idx="29930">
                  <c:v>81.445999999999998</c:v>
                </c:pt>
                <c:pt idx="29931">
                  <c:v>81.47</c:v>
                </c:pt>
                <c:pt idx="29932">
                  <c:v>81.507000000000005</c:v>
                </c:pt>
                <c:pt idx="29933">
                  <c:v>81.555999999999997</c:v>
                </c:pt>
                <c:pt idx="29934">
                  <c:v>81.555999999999997</c:v>
                </c:pt>
                <c:pt idx="29935">
                  <c:v>81.629000000000005</c:v>
                </c:pt>
                <c:pt idx="29936">
                  <c:v>81.653000000000006</c:v>
                </c:pt>
                <c:pt idx="29937">
                  <c:v>81.69</c:v>
                </c:pt>
                <c:pt idx="29938">
                  <c:v>81.701999999999998</c:v>
                </c:pt>
                <c:pt idx="29939">
                  <c:v>81.739000000000004</c:v>
                </c:pt>
                <c:pt idx="29940">
                  <c:v>81.763000000000005</c:v>
                </c:pt>
                <c:pt idx="29941">
                  <c:v>81.8</c:v>
                </c:pt>
                <c:pt idx="29942">
                  <c:v>81.873000000000005</c:v>
                </c:pt>
                <c:pt idx="29943">
                  <c:v>81.885000000000005</c:v>
                </c:pt>
                <c:pt idx="29944">
                  <c:v>81.91</c:v>
                </c:pt>
                <c:pt idx="29945">
                  <c:v>81.945999999999998</c:v>
                </c:pt>
                <c:pt idx="29946">
                  <c:v>81.983000000000004</c:v>
                </c:pt>
                <c:pt idx="29947">
                  <c:v>82.043999999999997</c:v>
                </c:pt>
                <c:pt idx="29948">
                  <c:v>82.08</c:v>
                </c:pt>
                <c:pt idx="29949">
                  <c:v>82.105000000000004</c:v>
                </c:pt>
                <c:pt idx="29950">
                  <c:v>82.105000000000004</c:v>
                </c:pt>
                <c:pt idx="29951">
                  <c:v>82.129000000000005</c:v>
                </c:pt>
                <c:pt idx="29952">
                  <c:v>82.129000000000005</c:v>
                </c:pt>
                <c:pt idx="29953">
                  <c:v>82.129000000000005</c:v>
                </c:pt>
                <c:pt idx="29954">
                  <c:v>82.153999999999996</c:v>
                </c:pt>
                <c:pt idx="29955">
                  <c:v>82.153999999999996</c:v>
                </c:pt>
                <c:pt idx="29956">
                  <c:v>82.117000000000004</c:v>
                </c:pt>
                <c:pt idx="29957">
                  <c:v>82.129000000000005</c:v>
                </c:pt>
                <c:pt idx="29958">
                  <c:v>82.141000000000005</c:v>
                </c:pt>
                <c:pt idx="29959">
                  <c:v>82.141000000000005</c:v>
                </c:pt>
                <c:pt idx="29960">
                  <c:v>82.141000000000005</c:v>
                </c:pt>
                <c:pt idx="29961">
                  <c:v>82.141000000000005</c:v>
                </c:pt>
                <c:pt idx="29962">
                  <c:v>82.153999999999996</c:v>
                </c:pt>
                <c:pt idx="29963">
                  <c:v>82.19</c:v>
                </c:pt>
                <c:pt idx="29964">
                  <c:v>82.19</c:v>
                </c:pt>
                <c:pt idx="29965">
                  <c:v>82.215000000000003</c:v>
                </c:pt>
                <c:pt idx="29966">
                  <c:v>82.201999999999998</c:v>
                </c:pt>
                <c:pt idx="29967">
                  <c:v>82.215000000000003</c:v>
                </c:pt>
                <c:pt idx="29968">
                  <c:v>82.227000000000004</c:v>
                </c:pt>
                <c:pt idx="29969">
                  <c:v>82.227000000000004</c:v>
                </c:pt>
                <c:pt idx="29970">
                  <c:v>82.263999999999996</c:v>
                </c:pt>
                <c:pt idx="29971">
                  <c:v>82.251000000000005</c:v>
                </c:pt>
                <c:pt idx="29972">
                  <c:v>82.275999999999996</c:v>
                </c:pt>
                <c:pt idx="29973">
                  <c:v>82.239000000000004</c:v>
                </c:pt>
                <c:pt idx="29974">
                  <c:v>82.275999999999996</c:v>
                </c:pt>
                <c:pt idx="29975">
                  <c:v>82.239000000000004</c:v>
                </c:pt>
                <c:pt idx="29976">
                  <c:v>82.275999999999996</c:v>
                </c:pt>
                <c:pt idx="29977">
                  <c:v>82.263999999999996</c:v>
                </c:pt>
                <c:pt idx="29978">
                  <c:v>82.287999999999997</c:v>
                </c:pt>
                <c:pt idx="29979">
                  <c:v>82.251000000000005</c:v>
                </c:pt>
                <c:pt idx="29980">
                  <c:v>82.287999999999997</c:v>
                </c:pt>
                <c:pt idx="29981">
                  <c:v>82.263999999999996</c:v>
                </c:pt>
                <c:pt idx="29982">
                  <c:v>82.215000000000003</c:v>
                </c:pt>
                <c:pt idx="29983">
                  <c:v>82.251000000000005</c:v>
                </c:pt>
                <c:pt idx="29984">
                  <c:v>82.201999999999998</c:v>
                </c:pt>
                <c:pt idx="29985">
                  <c:v>82.165999999999997</c:v>
                </c:pt>
                <c:pt idx="29986">
                  <c:v>82.117000000000004</c:v>
                </c:pt>
                <c:pt idx="29987">
                  <c:v>82.08</c:v>
                </c:pt>
                <c:pt idx="29988">
                  <c:v>82.043999999999997</c:v>
                </c:pt>
                <c:pt idx="29989">
                  <c:v>81.983000000000004</c:v>
                </c:pt>
                <c:pt idx="29990">
                  <c:v>81.945999999999998</c:v>
                </c:pt>
                <c:pt idx="29991">
                  <c:v>81.897000000000006</c:v>
                </c:pt>
                <c:pt idx="29992">
                  <c:v>81.861000000000004</c:v>
                </c:pt>
                <c:pt idx="29993">
                  <c:v>81.847999999999999</c:v>
                </c:pt>
                <c:pt idx="29994">
                  <c:v>81.823999999999998</c:v>
                </c:pt>
                <c:pt idx="29995">
                  <c:v>81.823999999999998</c:v>
                </c:pt>
                <c:pt idx="29996">
                  <c:v>81.823999999999998</c:v>
                </c:pt>
                <c:pt idx="29997">
                  <c:v>81.8</c:v>
                </c:pt>
                <c:pt idx="29998">
                  <c:v>81.775000000000006</c:v>
                </c:pt>
                <c:pt idx="29999">
                  <c:v>81.8</c:v>
                </c:pt>
                <c:pt idx="30000">
                  <c:v>81.775000000000006</c:v>
                </c:pt>
                <c:pt idx="30001">
                  <c:v>81.811999999999998</c:v>
                </c:pt>
                <c:pt idx="30002">
                  <c:v>81.775000000000006</c:v>
                </c:pt>
                <c:pt idx="30003">
                  <c:v>81.739000000000004</c:v>
                </c:pt>
                <c:pt idx="30004">
                  <c:v>81.701999999999998</c:v>
                </c:pt>
                <c:pt idx="30005">
                  <c:v>81.69</c:v>
                </c:pt>
                <c:pt idx="30006">
                  <c:v>81.701999999999998</c:v>
                </c:pt>
                <c:pt idx="30007">
                  <c:v>81.653000000000006</c:v>
                </c:pt>
                <c:pt idx="30008">
                  <c:v>81.665000000000006</c:v>
                </c:pt>
                <c:pt idx="30009">
                  <c:v>81.653000000000006</c:v>
                </c:pt>
                <c:pt idx="30010">
                  <c:v>81.665000000000006</c:v>
                </c:pt>
                <c:pt idx="30011">
                  <c:v>81.653000000000006</c:v>
                </c:pt>
                <c:pt idx="30012">
                  <c:v>81.665000000000006</c:v>
                </c:pt>
                <c:pt idx="30013">
                  <c:v>81.69</c:v>
                </c:pt>
                <c:pt idx="30014">
                  <c:v>81.739000000000004</c:v>
                </c:pt>
                <c:pt idx="30015">
                  <c:v>81.701999999999998</c:v>
                </c:pt>
                <c:pt idx="30016">
                  <c:v>81.739000000000004</c:v>
                </c:pt>
                <c:pt idx="30017">
                  <c:v>81.751000000000005</c:v>
                </c:pt>
                <c:pt idx="30018">
                  <c:v>81.739000000000004</c:v>
                </c:pt>
                <c:pt idx="30019">
                  <c:v>81.701999999999998</c:v>
                </c:pt>
                <c:pt idx="30020">
                  <c:v>81.713999999999999</c:v>
                </c:pt>
                <c:pt idx="30021">
                  <c:v>81.713999999999999</c:v>
                </c:pt>
                <c:pt idx="30022">
                  <c:v>81.701999999999998</c:v>
                </c:pt>
                <c:pt idx="30023">
                  <c:v>81.653000000000006</c:v>
                </c:pt>
                <c:pt idx="30024">
                  <c:v>81.665000000000006</c:v>
                </c:pt>
                <c:pt idx="30025">
                  <c:v>81.617000000000004</c:v>
                </c:pt>
                <c:pt idx="30026">
                  <c:v>81.641000000000005</c:v>
                </c:pt>
                <c:pt idx="30027">
                  <c:v>81.653000000000006</c:v>
                </c:pt>
                <c:pt idx="30028">
                  <c:v>81.677999999999997</c:v>
                </c:pt>
                <c:pt idx="30029">
                  <c:v>81.69</c:v>
                </c:pt>
                <c:pt idx="30030">
                  <c:v>81.739000000000004</c:v>
                </c:pt>
                <c:pt idx="30031">
                  <c:v>81.725999999999999</c:v>
                </c:pt>
                <c:pt idx="30032">
                  <c:v>81.823999999999998</c:v>
                </c:pt>
                <c:pt idx="30033">
                  <c:v>81.835999999999999</c:v>
                </c:pt>
                <c:pt idx="30034">
                  <c:v>81.873000000000005</c:v>
                </c:pt>
                <c:pt idx="30035">
                  <c:v>81.873000000000005</c:v>
                </c:pt>
                <c:pt idx="30036">
                  <c:v>81.897000000000006</c:v>
                </c:pt>
                <c:pt idx="30037">
                  <c:v>81.885000000000005</c:v>
                </c:pt>
                <c:pt idx="30038">
                  <c:v>81.91</c:v>
                </c:pt>
                <c:pt idx="30039">
                  <c:v>81.897000000000006</c:v>
                </c:pt>
                <c:pt idx="30040">
                  <c:v>81.921999999999997</c:v>
                </c:pt>
                <c:pt idx="30041">
                  <c:v>81.91</c:v>
                </c:pt>
                <c:pt idx="30042">
                  <c:v>81.933999999999997</c:v>
                </c:pt>
                <c:pt idx="30043">
                  <c:v>81.971000000000004</c:v>
                </c:pt>
                <c:pt idx="30044">
                  <c:v>81.983000000000004</c:v>
                </c:pt>
                <c:pt idx="30045">
                  <c:v>82.043999999999997</c:v>
                </c:pt>
                <c:pt idx="30046">
                  <c:v>82.067999999999998</c:v>
                </c:pt>
                <c:pt idx="30047">
                  <c:v>82.105000000000004</c:v>
                </c:pt>
                <c:pt idx="30048">
                  <c:v>82.153999999999996</c:v>
                </c:pt>
                <c:pt idx="30049">
                  <c:v>82.177999999999997</c:v>
                </c:pt>
                <c:pt idx="30050">
                  <c:v>82.153999999999996</c:v>
                </c:pt>
                <c:pt idx="30051">
                  <c:v>82.201999999999998</c:v>
                </c:pt>
                <c:pt idx="30052">
                  <c:v>82.201999999999998</c:v>
                </c:pt>
                <c:pt idx="30053">
                  <c:v>82.201999999999998</c:v>
                </c:pt>
                <c:pt idx="30054">
                  <c:v>82.215000000000003</c:v>
                </c:pt>
                <c:pt idx="30055">
                  <c:v>82.177999999999997</c:v>
                </c:pt>
                <c:pt idx="30056">
                  <c:v>82.165999999999997</c:v>
                </c:pt>
                <c:pt idx="30057">
                  <c:v>82.129000000000005</c:v>
                </c:pt>
                <c:pt idx="30058">
                  <c:v>82.129000000000005</c:v>
                </c:pt>
                <c:pt idx="30059">
                  <c:v>82.117000000000004</c:v>
                </c:pt>
                <c:pt idx="30060">
                  <c:v>82.129000000000005</c:v>
                </c:pt>
                <c:pt idx="30061">
                  <c:v>82.153999999999996</c:v>
                </c:pt>
                <c:pt idx="30062">
                  <c:v>82.19</c:v>
                </c:pt>
                <c:pt idx="30063">
                  <c:v>82.177999999999997</c:v>
                </c:pt>
                <c:pt idx="30064">
                  <c:v>82.215000000000003</c:v>
                </c:pt>
                <c:pt idx="30065">
                  <c:v>82.227000000000004</c:v>
                </c:pt>
                <c:pt idx="30066">
                  <c:v>82.287999999999997</c:v>
                </c:pt>
                <c:pt idx="30067">
                  <c:v>82.311999999999998</c:v>
                </c:pt>
                <c:pt idx="30068">
                  <c:v>82.3</c:v>
                </c:pt>
                <c:pt idx="30069">
                  <c:v>82.287999999999997</c:v>
                </c:pt>
                <c:pt idx="30070">
                  <c:v>82.3</c:v>
                </c:pt>
                <c:pt idx="30071">
                  <c:v>82.275999999999996</c:v>
                </c:pt>
                <c:pt idx="30072">
                  <c:v>82.251000000000005</c:v>
                </c:pt>
                <c:pt idx="30073">
                  <c:v>82.239000000000004</c:v>
                </c:pt>
                <c:pt idx="30074">
                  <c:v>82.251000000000005</c:v>
                </c:pt>
                <c:pt idx="30075">
                  <c:v>82.227000000000004</c:v>
                </c:pt>
                <c:pt idx="30076">
                  <c:v>82.201999999999998</c:v>
                </c:pt>
                <c:pt idx="30077">
                  <c:v>82.227000000000004</c:v>
                </c:pt>
                <c:pt idx="30078">
                  <c:v>82.201999999999998</c:v>
                </c:pt>
                <c:pt idx="30079">
                  <c:v>82.251000000000005</c:v>
                </c:pt>
                <c:pt idx="30080">
                  <c:v>82.227000000000004</c:v>
                </c:pt>
                <c:pt idx="30081">
                  <c:v>82.201999999999998</c:v>
                </c:pt>
                <c:pt idx="30082">
                  <c:v>82.227000000000004</c:v>
                </c:pt>
                <c:pt idx="30083">
                  <c:v>82.215000000000003</c:v>
                </c:pt>
                <c:pt idx="30084">
                  <c:v>82.201999999999998</c:v>
                </c:pt>
                <c:pt idx="30085">
                  <c:v>82.201999999999998</c:v>
                </c:pt>
                <c:pt idx="30086">
                  <c:v>82.141000000000005</c:v>
                </c:pt>
                <c:pt idx="30087">
                  <c:v>82.141000000000005</c:v>
                </c:pt>
                <c:pt idx="30088">
                  <c:v>82.117000000000004</c:v>
                </c:pt>
                <c:pt idx="30089">
                  <c:v>82.055999999999997</c:v>
                </c:pt>
                <c:pt idx="30090">
                  <c:v>82.031999999999996</c:v>
                </c:pt>
                <c:pt idx="30091">
                  <c:v>81.971000000000004</c:v>
                </c:pt>
                <c:pt idx="30092">
                  <c:v>81.971000000000004</c:v>
                </c:pt>
                <c:pt idx="30093">
                  <c:v>81.957999999999998</c:v>
                </c:pt>
                <c:pt idx="30094">
                  <c:v>81.91</c:v>
                </c:pt>
                <c:pt idx="30095">
                  <c:v>81.933999999999997</c:v>
                </c:pt>
                <c:pt idx="30096">
                  <c:v>81.945999999999998</c:v>
                </c:pt>
                <c:pt idx="30097">
                  <c:v>81.957999999999998</c:v>
                </c:pt>
                <c:pt idx="30098">
                  <c:v>81.945999999999998</c:v>
                </c:pt>
                <c:pt idx="30099">
                  <c:v>81.945999999999998</c:v>
                </c:pt>
                <c:pt idx="30100">
                  <c:v>81.957999999999998</c:v>
                </c:pt>
                <c:pt idx="30101">
                  <c:v>81.957999999999998</c:v>
                </c:pt>
                <c:pt idx="30102">
                  <c:v>81.957999999999998</c:v>
                </c:pt>
                <c:pt idx="30103">
                  <c:v>81.933999999999997</c:v>
                </c:pt>
                <c:pt idx="30104">
                  <c:v>81.897000000000006</c:v>
                </c:pt>
                <c:pt idx="30105">
                  <c:v>81.885000000000005</c:v>
                </c:pt>
                <c:pt idx="30106">
                  <c:v>81.861000000000004</c:v>
                </c:pt>
                <c:pt idx="30107">
                  <c:v>81.823999999999998</c:v>
                </c:pt>
                <c:pt idx="30108">
                  <c:v>81.763000000000005</c:v>
                </c:pt>
                <c:pt idx="30109">
                  <c:v>81.775000000000006</c:v>
                </c:pt>
                <c:pt idx="30110">
                  <c:v>81.751000000000005</c:v>
                </c:pt>
                <c:pt idx="30111">
                  <c:v>81.751000000000005</c:v>
                </c:pt>
                <c:pt idx="30112">
                  <c:v>81.763000000000005</c:v>
                </c:pt>
                <c:pt idx="30113">
                  <c:v>81.763000000000005</c:v>
                </c:pt>
                <c:pt idx="30114">
                  <c:v>81.775000000000006</c:v>
                </c:pt>
                <c:pt idx="30115">
                  <c:v>81.787000000000006</c:v>
                </c:pt>
                <c:pt idx="30116">
                  <c:v>81.8</c:v>
                </c:pt>
                <c:pt idx="30117">
                  <c:v>81.811999999999998</c:v>
                </c:pt>
                <c:pt idx="30118">
                  <c:v>81.823999999999998</c:v>
                </c:pt>
                <c:pt idx="30119">
                  <c:v>81.823999999999998</c:v>
                </c:pt>
                <c:pt idx="30120">
                  <c:v>81.8</c:v>
                </c:pt>
                <c:pt idx="30121">
                  <c:v>81.811999999999998</c:v>
                </c:pt>
                <c:pt idx="30122">
                  <c:v>81.787000000000006</c:v>
                </c:pt>
                <c:pt idx="30123">
                  <c:v>81.763000000000005</c:v>
                </c:pt>
                <c:pt idx="30124">
                  <c:v>81.763000000000005</c:v>
                </c:pt>
                <c:pt idx="30125">
                  <c:v>81.751000000000005</c:v>
                </c:pt>
                <c:pt idx="30126">
                  <c:v>81.725999999999999</c:v>
                </c:pt>
                <c:pt idx="30127">
                  <c:v>81.775000000000006</c:v>
                </c:pt>
                <c:pt idx="30128">
                  <c:v>81.811999999999998</c:v>
                </c:pt>
                <c:pt idx="30129">
                  <c:v>81.835999999999999</c:v>
                </c:pt>
                <c:pt idx="30130">
                  <c:v>81.823999999999998</c:v>
                </c:pt>
                <c:pt idx="30131">
                  <c:v>81.897000000000006</c:v>
                </c:pt>
                <c:pt idx="30132">
                  <c:v>81.885000000000005</c:v>
                </c:pt>
                <c:pt idx="30133">
                  <c:v>81.933999999999997</c:v>
                </c:pt>
                <c:pt idx="30134">
                  <c:v>81.921999999999997</c:v>
                </c:pt>
                <c:pt idx="30135">
                  <c:v>81.983000000000004</c:v>
                </c:pt>
                <c:pt idx="30136">
                  <c:v>81.971000000000004</c:v>
                </c:pt>
                <c:pt idx="30137">
                  <c:v>81.971000000000004</c:v>
                </c:pt>
                <c:pt idx="30138">
                  <c:v>81.957999999999998</c:v>
                </c:pt>
                <c:pt idx="30139">
                  <c:v>81.971000000000004</c:v>
                </c:pt>
                <c:pt idx="30140">
                  <c:v>81.971000000000004</c:v>
                </c:pt>
                <c:pt idx="30141">
                  <c:v>81.957999999999998</c:v>
                </c:pt>
                <c:pt idx="30142">
                  <c:v>82.007000000000005</c:v>
                </c:pt>
                <c:pt idx="30143">
                  <c:v>81.983000000000004</c:v>
                </c:pt>
                <c:pt idx="30144">
                  <c:v>81.971000000000004</c:v>
                </c:pt>
                <c:pt idx="30145">
                  <c:v>82.019000000000005</c:v>
                </c:pt>
                <c:pt idx="30146">
                  <c:v>82.019000000000005</c:v>
                </c:pt>
                <c:pt idx="30147">
                  <c:v>82.08</c:v>
                </c:pt>
                <c:pt idx="30148">
                  <c:v>82.117000000000004</c:v>
                </c:pt>
                <c:pt idx="30149">
                  <c:v>82.141000000000005</c:v>
                </c:pt>
                <c:pt idx="30150">
                  <c:v>82.19</c:v>
                </c:pt>
                <c:pt idx="30151">
                  <c:v>82.19</c:v>
                </c:pt>
                <c:pt idx="30152">
                  <c:v>82.215000000000003</c:v>
                </c:pt>
                <c:pt idx="30153">
                  <c:v>82.227000000000004</c:v>
                </c:pt>
                <c:pt idx="30154">
                  <c:v>82.215000000000003</c:v>
                </c:pt>
                <c:pt idx="30155">
                  <c:v>82.201999999999998</c:v>
                </c:pt>
                <c:pt idx="30156">
                  <c:v>82.215000000000003</c:v>
                </c:pt>
                <c:pt idx="30157">
                  <c:v>82.201999999999998</c:v>
                </c:pt>
                <c:pt idx="30158">
                  <c:v>82.215000000000003</c:v>
                </c:pt>
                <c:pt idx="30159">
                  <c:v>82.201999999999998</c:v>
                </c:pt>
                <c:pt idx="30160">
                  <c:v>82.201999999999998</c:v>
                </c:pt>
                <c:pt idx="30161">
                  <c:v>82.227000000000004</c:v>
                </c:pt>
                <c:pt idx="30162">
                  <c:v>82.239000000000004</c:v>
                </c:pt>
                <c:pt idx="30163">
                  <c:v>82.251000000000005</c:v>
                </c:pt>
                <c:pt idx="30164">
                  <c:v>82.263999999999996</c:v>
                </c:pt>
                <c:pt idx="30165">
                  <c:v>82.3</c:v>
                </c:pt>
                <c:pt idx="30166">
                  <c:v>82.311999999999998</c:v>
                </c:pt>
                <c:pt idx="30167">
                  <c:v>82.311999999999998</c:v>
                </c:pt>
                <c:pt idx="30168">
                  <c:v>82.325000000000003</c:v>
                </c:pt>
                <c:pt idx="30169">
                  <c:v>82.3</c:v>
                </c:pt>
                <c:pt idx="30170">
                  <c:v>82.3</c:v>
                </c:pt>
                <c:pt idx="30171">
                  <c:v>82.263999999999996</c:v>
                </c:pt>
                <c:pt idx="30172">
                  <c:v>82.251000000000005</c:v>
                </c:pt>
                <c:pt idx="30173">
                  <c:v>82.239000000000004</c:v>
                </c:pt>
                <c:pt idx="30174">
                  <c:v>82.227000000000004</c:v>
                </c:pt>
                <c:pt idx="30175">
                  <c:v>82.215000000000003</c:v>
                </c:pt>
                <c:pt idx="30176">
                  <c:v>82.165999999999997</c:v>
                </c:pt>
                <c:pt idx="30177">
                  <c:v>82.165999999999997</c:v>
                </c:pt>
                <c:pt idx="30178">
                  <c:v>82.177999999999997</c:v>
                </c:pt>
                <c:pt idx="30179">
                  <c:v>82.177999999999997</c:v>
                </c:pt>
                <c:pt idx="30180">
                  <c:v>82.19</c:v>
                </c:pt>
                <c:pt idx="30181">
                  <c:v>82.19</c:v>
                </c:pt>
                <c:pt idx="30182">
                  <c:v>82.19</c:v>
                </c:pt>
                <c:pt idx="30183">
                  <c:v>82.19</c:v>
                </c:pt>
                <c:pt idx="30184">
                  <c:v>82.153999999999996</c:v>
                </c:pt>
                <c:pt idx="30185">
                  <c:v>82.165999999999997</c:v>
                </c:pt>
                <c:pt idx="30186">
                  <c:v>82.141000000000005</c:v>
                </c:pt>
                <c:pt idx="30187">
                  <c:v>82.129000000000005</c:v>
                </c:pt>
                <c:pt idx="30188">
                  <c:v>82.105000000000004</c:v>
                </c:pt>
                <c:pt idx="30189">
                  <c:v>82.067999999999998</c:v>
                </c:pt>
                <c:pt idx="30190">
                  <c:v>82.055999999999997</c:v>
                </c:pt>
                <c:pt idx="30191">
                  <c:v>82.055999999999997</c:v>
                </c:pt>
                <c:pt idx="30192">
                  <c:v>81.983000000000004</c:v>
                </c:pt>
                <c:pt idx="30193">
                  <c:v>82.007000000000005</c:v>
                </c:pt>
                <c:pt idx="30194">
                  <c:v>81.983000000000004</c:v>
                </c:pt>
                <c:pt idx="30195">
                  <c:v>81.983000000000004</c:v>
                </c:pt>
                <c:pt idx="30196">
                  <c:v>81.957999999999998</c:v>
                </c:pt>
                <c:pt idx="30197">
                  <c:v>81.957999999999998</c:v>
                </c:pt>
                <c:pt idx="30198">
                  <c:v>81.983000000000004</c:v>
                </c:pt>
                <c:pt idx="30199">
                  <c:v>81.957999999999998</c:v>
                </c:pt>
                <c:pt idx="30200">
                  <c:v>81.957999999999998</c:v>
                </c:pt>
                <c:pt idx="30201">
                  <c:v>81.957999999999998</c:v>
                </c:pt>
                <c:pt idx="30202">
                  <c:v>81.957999999999998</c:v>
                </c:pt>
                <c:pt idx="30203">
                  <c:v>81.933999999999997</c:v>
                </c:pt>
                <c:pt idx="30204">
                  <c:v>81.921999999999997</c:v>
                </c:pt>
                <c:pt idx="30205">
                  <c:v>81.897000000000006</c:v>
                </c:pt>
                <c:pt idx="30206">
                  <c:v>81.861000000000004</c:v>
                </c:pt>
                <c:pt idx="30207">
                  <c:v>81.823999999999998</c:v>
                </c:pt>
                <c:pt idx="30208">
                  <c:v>81.8</c:v>
                </c:pt>
                <c:pt idx="30209">
                  <c:v>81.835999999999999</c:v>
                </c:pt>
                <c:pt idx="30210">
                  <c:v>81.823999999999998</c:v>
                </c:pt>
                <c:pt idx="30211">
                  <c:v>81.835999999999999</c:v>
                </c:pt>
                <c:pt idx="30212">
                  <c:v>81.811999999999998</c:v>
                </c:pt>
                <c:pt idx="30213">
                  <c:v>81.823999999999998</c:v>
                </c:pt>
                <c:pt idx="30214">
                  <c:v>81.811999999999998</c:v>
                </c:pt>
                <c:pt idx="30215">
                  <c:v>81.847999999999999</c:v>
                </c:pt>
                <c:pt idx="30216">
                  <c:v>81.873000000000005</c:v>
                </c:pt>
                <c:pt idx="30217">
                  <c:v>81.847999999999999</c:v>
                </c:pt>
                <c:pt idx="30218">
                  <c:v>81.861000000000004</c:v>
                </c:pt>
                <c:pt idx="30219">
                  <c:v>81.847999999999999</c:v>
                </c:pt>
                <c:pt idx="30220">
                  <c:v>81.861000000000004</c:v>
                </c:pt>
                <c:pt idx="30221">
                  <c:v>81.823999999999998</c:v>
                </c:pt>
                <c:pt idx="30222">
                  <c:v>81.823999999999998</c:v>
                </c:pt>
                <c:pt idx="30223">
                  <c:v>81.823999999999998</c:v>
                </c:pt>
                <c:pt idx="30224">
                  <c:v>81.847999999999999</c:v>
                </c:pt>
                <c:pt idx="30225">
                  <c:v>81.861000000000004</c:v>
                </c:pt>
                <c:pt idx="30226">
                  <c:v>81.861000000000004</c:v>
                </c:pt>
                <c:pt idx="30227">
                  <c:v>81.873000000000005</c:v>
                </c:pt>
                <c:pt idx="30228">
                  <c:v>81.861000000000004</c:v>
                </c:pt>
                <c:pt idx="30229">
                  <c:v>81.91</c:v>
                </c:pt>
                <c:pt idx="30230">
                  <c:v>81.897000000000006</c:v>
                </c:pt>
                <c:pt idx="30231">
                  <c:v>81.933999999999997</c:v>
                </c:pt>
                <c:pt idx="30232">
                  <c:v>81.971000000000004</c:v>
                </c:pt>
                <c:pt idx="30233">
                  <c:v>81.957999999999998</c:v>
                </c:pt>
                <c:pt idx="30234">
                  <c:v>81.995000000000005</c:v>
                </c:pt>
                <c:pt idx="30235">
                  <c:v>81.971000000000004</c:v>
                </c:pt>
                <c:pt idx="30236">
                  <c:v>81.983000000000004</c:v>
                </c:pt>
                <c:pt idx="30237">
                  <c:v>81.983000000000004</c:v>
                </c:pt>
                <c:pt idx="30238">
                  <c:v>81.995000000000005</c:v>
                </c:pt>
                <c:pt idx="30239">
                  <c:v>81.957999999999998</c:v>
                </c:pt>
                <c:pt idx="30240">
                  <c:v>81.971000000000004</c:v>
                </c:pt>
                <c:pt idx="30241">
                  <c:v>81.983000000000004</c:v>
                </c:pt>
                <c:pt idx="30242">
                  <c:v>81.995000000000005</c:v>
                </c:pt>
                <c:pt idx="30243">
                  <c:v>81.983000000000004</c:v>
                </c:pt>
                <c:pt idx="30244">
                  <c:v>81.971000000000004</c:v>
                </c:pt>
                <c:pt idx="30245">
                  <c:v>82.019000000000005</c:v>
                </c:pt>
                <c:pt idx="30246">
                  <c:v>82.031999999999996</c:v>
                </c:pt>
                <c:pt idx="30247">
                  <c:v>82.055999999999997</c:v>
                </c:pt>
                <c:pt idx="30248">
                  <c:v>82.093000000000004</c:v>
                </c:pt>
                <c:pt idx="30249">
                  <c:v>82.067999999999998</c:v>
                </c:pt>
                <c:pt idx="30250">
                  <c:v>82.129000000000005</c:v>
                </c:pt>
                <c:pt idx="30251">
                  <c:v>82.105000000000004</c:v>
                </c:pt>
                <c:pt idx="30252">
                  <c:v>82.105000000000004</c:v>
                </c:pt>
                <c:pt idx="30253">
                  <c:v>82.105000000000004</c:v>
                </c:pt>
                <c:pt idx="30254">
                  <c:v>82.117000000000004</c:v>
                </c:pt>
                <c:pt idx="30255">
                  <c:v>82.093000000000004</c:v>
                </c:pt>
                <c:pt idx="30256">
                  <c:v>82.117000000000004</c:v>
                </c:pt>
                <c:pt idx="30257">
                  <c:v>82.117000000000004</c:v>
                </c:pt>
                <c:pt idx="30258">
                  <c:v>82.08</c:v>
                </c:pt>
                <c:pt idx="30259">
                  <c:v>82.105000000000004</c:v>
                </c:pt>
                <c:pt idx="30260">
                  <c:v>82.105000000000004</c:v>
                </c:pt>
                <c:pt idx="30261">
                  <c:v>82.093000000000004</c:v>
                </c:pt>
                <c:pt idx="30262">
                  <c:v>82.105000000000004</c:v>
                </c:pt>
                <c:pt idx="30263">
                  <c:v>82.129000000000005</c:v>
                </c:pt>
                <c:pt idx="30264">
                  <c:v>82.141000000000005</c:v>
                </c:pt>
                <c:pt idx="30265">
                  <c:v>82.129000000000005</c:v>
                </c:pt>
                <c:pt idx="30266">
                  <c:v>82.153999999999996</c:v>
                </c:pt>
                <c:pt idx="30267">
                  <c:v>82.141000000000005</c:v>
                </c:pt>
                <c:pt idx="30268">
                  <c:v>82.129000000000005</c:v>
                </c:pt>
                <c:pt idx="30269">
                  <c:v>82.153999999999996</c:v>
                </c:pt>
                <c:pt idx="30270">
                  <c:v>82.129000000000005</c:v>
                </c:pt>
                <c:pt idx="30271">
                  <c:v>82.105000000000004</c:v>
                </c:pt>
                <c:pt idx="30272">
                  <c:v>82.105000000000004</c:v>
                </c:pt>
                <c:pt idx="30273">
                  <c:v>82.093000000000004</c:v>
                </c:pt>
                <c:pt idx="30274">
                  <c:v>82.055999999999997</c:v>
                </c:pt>
                <c:pt idx="30275">
                  <c:v>82.067999999999998</c:v>
                </c:pt>
                <c:pt idx="30276">
                  <c:v>82.043999999999997</c:v>
                </c:pt>
                <c:pt idx="30277">
                  <c:v>82.019000000000005</c:v>
                </c:pt>
                <c:pt idx="30278">
                  <c:v>82.08</c:v>
                </c:pt>
                <c:pt idx="30279">
                  <c:v>82.031999999999996</c:v>
                </c:pt>
                <c:pt idx="30280">
                  <c:v>82.055999999999997</c:v>
                </c:pt>
                <c:pt idx="30281">
                  <c:v>82.043999999999997</c:v>
                </c:pt>
                <c:pt idx="30282">
                  <c:v>82.08</c:v>
                </c:pt>
                <c:pt idx="30283">
                  <c:v>82.043999999999997</c:v>
                </c:pt>
                <c:pt idx="30284">
                  <c:v>82.031999999999996</c:v>
                </c:pt>
                <c:pt idx="30285">
                  <c:v>82.031999999999996</c:v>
                </c:pt>
                <c:pt idx="30286">
                  <c:v>82.019000000000005</c:v>
                </c:pt>
                <c:pt idx="30287">
                  <c:v>82.007000000000005</c:v>
                </c:pt>
                <c:pt idx="30288">
                  <c:v>81.971000000000004</c:v>
                </c:pt>
                <c:pt idx="30289">
                  <c:v>81.971000000000004</c:v>
                </c:pt>
                <c:pt idx="30290">
                  <c:v>81.957999999999998</c:v>
                </c:pt>
                <c:pt idx="30291">
                  <c:v>81.933999999999997</c:v>
                </c:pt>
                <c:pt idx="30292">
                  <c:v>81.933999999999997</c:v>
                </c:pt>
                <c:pt idx="30293">
                  <c:v>81.885000000000005</c:v>
                </c:pt>
                <c:pt idx="30294">
                  <c:v>81.885000000000005</c:v>
                </c:pt>
                <c:pt idx="30295">
                  <c:v>81.91</c:v>
                </c:pt>
                <c:pt idx="30296">
                  <c:v>81.885000000000005</c:v>
                </c:pt>
                <c:pt idx="30297">
                  <c:v>81.897000000000006</c:v>
                </c:pt>
                <c:pt idx="30298">
                  <c:v>81.91</c:v>
                </c:pt>
                <c:pt idx="30299">
                  <c:v>81.897000000000006</c:v>
                </c:pt>
                <c:pt idx="30300">
                  <c:v>81.897000000000006</c:v>
                </c:pt>
                <c:pt idx="30301">
                  <c:v>81.921999999999997</c:v>
                </c:pt>
                <c:pt idx="30302">
                  <c:v>81.873000000000005</c:v>
                </c:pt>
                <c:pt idx="30303">
                  <c:v>81.885000000000005</c:v>
                </c:pt>
                <c:pt idx="30304">
                  <c:v>81.873000000000005</c:v>
                </c:pt>
                <c:pt idx="30305">
                  <c:v>81.861000000000004</c:v>
                </c:pt>
                <c:pt idx="30306">
                  <c:v>81.835999999999999</c:v>
                </c:pt>
                <c:pt idx="30307">
                  <c:v>81.823999999999998</c:v>
                </c:pt>
                <c:pt idx="30308">
                  <c:v>81.835999999999999</c:v>
                </c:pt>
                <c:pt idx="30309">
                  <c:v>81.835999999999999</c:v>
                </c:pt>
                <c:pt idx="30310">
                  <c:v>81.823999999999998</c:v>
                </c:pt>
                <c:pt idx="30311">
                  <c:v>81.811999999999998</c:v>
                </c:pt>
                <c:pt idx="30312">
                  <c:v>81.811999999999998</c:v>
                </c:pt>
                <c:pt idx="30313">
                  <c:v>81.787000000000006</c:v>
                </c:pt>
                <c:pt idx="30314">
                  <c:v>81.835999999999999</c:v>
                </c:pt>
                <c:pt idx="30315">
                  <c:v>81.811999999999998</c:v>
                </c:pt>
                <c:pt idx="30316">
                  <c:v>81.835999999999999</c:v>
                </c:pt>
                <c:pt idx="30317">
                  <c:v>81.861000000000004</c:v>
                </c:pt>
                <c:pt idx="30318">
                  <c:v>81.847999999999999</c:v>
                </c:pt>
                <c:pt idx="30319">
                  <c:v>81.847999999999999</c:v>
                </c:pt>
                <c:pt idx="30320">
                  <c:v>81.835999999999999</c:v>
                </c:pt>
                <c:pt idx="30321">
                  <c:v>81.861000000000004</c:v>
                </c:pt>
                <c:pt idx="30322">
                  <c:v>81.823999999999998</c:v>
                </c:pt>
                <c:pt idx="30323">
                  <c:v>81.823999999999998</c:v>
                </c:pt>
                <c:pt idx="30324">
                  <c:v>81.835999999999999</c:v>
                </c:pt>
                <c:pt idx="30325">
                  <c:v>81.811999999999998</c:v>
                </c:pt>
                <c:pt idx="30326">
                  <c:v>81.823999999999998</c:v>
                </c:pt>
                <c:pt idx="30327">
                  <c:v>81.8</c:v>
                </c:pt>
                <c:pt idx="30328">
                  <c:v>81.823999999999998</c:v>
                </c:pt>
                <c:pt idx="30329">
                  <c:v>81.8</c:v>
                </c:pt>
                <c:pt idx="30330">
                  <c:v>81.835999999999999</c:v>
                </c:pt>
                <c:pt idx="30331">
                  <c:v>81.835999999999999</c:v>
                </c:pt>
                <c:pt idx="30332">
                  <c:v>81.861000000000004</c:v>
                </c:pt>
                <c:pt idx="30333">
                  <c:v>81.873000000000005</c:v>
                </c:pt>
                <c:pt idx="30334">
                  <c:v>81.921999999999997</c:v>
                </c:pt>
                <c:pt idx="30335">
                  <c:v>81.933999999999997</c:v>
                </c:pt>
                <c:pt idx="30336">
                  <c:v>81.921999999999997</c:v>
                </c:pt>
                <c:pt idx="30337">
                  <c:v>81.957999999999998</c:v>
                </c:pt>
                <c:pt idx="30338">
                  <c:v>81.971000000000004</c:v>
                </c:pt>
                <c:pt idx="30339">
                  <c:v>81.971000000000004</c:v>
                </c:pt>
                <c:pt idx="30340">
                  <c:v>82.019000000000005</c:v>
                </c:pt>
                <c:pt idx="30341">
                  <c:v>82.019000000000005</c:v>
                </c:pt>
                <c:pt idx="30342">
                  <c:v>82.043999999999997</c:v>
                </c:pt>
                <c:pt idx="30343">
                  <c:v>82.031999999999996</c:v>
                </c:pt>
                <c:pt idx="30344">
                  <c:v>82.055999999999997</c:v>
                </c:pt>
                <c:pt idx="30345">
                  <c:v>82.093000000000004</c:v>
                </c:pt>
                <c:pt idx="30346">
                  <c:v>82.093000000000004</c:v>
                </c:pt>
                <c:pt idx="30347">
                  <c:v>82.08</c:v>
                </c:pt>
                <c:pt idx="30348">
                  <c:v>82.129000000000005</c:v>
                </c:pt>
                <c:pt idx="30349">
                  <c:v>82.141000000000005</c:v>
                </c:pt>
                <c:pt idx="30350">
                  <c:v>82.165999999999997</c:v>
                </c:pt>
                <c:pt idx="30351">
                  <c:v>82.153999999999996</c:v>
                </c:pt>
                <c:pt idx="30352">
                  <c:v>82.19</c:v>
                </c:pt>
                <c:pt idx="30353">
                  <c:v>82.215000000000003</c:v>
                </c:pt>
                <c:pt idx="30354">
                  <c:v>82.227000000000004</c:v>
                </c:pt>
                <c:pt idx="30355">
                  <c:v>82.215000000000003</c:v>
                </c:pt>
                <c:pt idx="30356">
                  <c:v>82.239000000000004</c:v>
                </c:pt>
                <c:pt idx="30357">
                  <c:v>82.251000000000005</c:v>
                </c:pt>
                <c:pt idx="30358">
                  <c:v>82.239000000000004</c:v>
                </c:pt>
                <c:pt idx="30359">
                  <c:v>82.263999999999996</c:v>
                </c:pt>
                <c:pt idx="30360">
                  <c:v>82.263999999999996</c:v>
                </c:pt>
                <c:pt idx="30361">
                  <c:v>82.287999999999997</c:v>
                </c:pt>
                <c:pt idx="30362">
                  <c:v>82.3</c:v>
                </c:pt>
                <c:pt idx="30363">
                  <c:v>82.311999999999998</c:v>
                </c:pt>
                <c:pt idx="30364">
                  <c:v>82.311999999999998</c:v>
                </c:pt>
                <c:pt idx="30365">
                  <c:v>82.3</c:v>
                </c:pt>
                <c:pt idx="30366">
                  <c:v>82.361000000000004</c:v>
                </c:pt>
                <c:pt idx="30367">
                  <c:v>82.385999999999996</c:v>
                </c:pt>
                <c:pt idx="30368">
                  <c:v>82.385999999999996</c:v>
                </c:pt>
                <c:pt idx="30369">
                  <c:v>82.421999999999997</c:v>
                </c:pt>
                <c:pt idx="30370">
                  <c:v>82.433999999999997</c:v>
                </c:pt>
                <c:pt idx="30371">
                  <c:v>82.447000000000003</c:v>
                </c:pt>
                <c:pt idx="30372">
                  <c:v>82.447000000000003</c:v>
                </c:pt>
                <c:pt idx="30373">
                  <c:v>82.447000000000003</c:v>
                </c:pt>
                <c:pt idx="30374">
                  <c:v>82.507999999999996</c:v>
                </c:pt>
                <c:pt idx="30375">
                  <c:v>82.495000000000005</c:v>
                </c:pt>
                <c:pt idx="30376">
                  <c:v>82.471000000000004</c:v>
                </c:pt>
                <c:pt idx="30377">
                  <c:v>82.459000000000003</c:v>
                </c:pt>
                <c:pt idx="30378">
                  <c:v>82.459000000000003</c:v>
                </c:pt>
                <c:pt idx="30379">
                  <c:v>82.447000000000003</c:v>
                </c:pt>
                <c:pt idx="30380">
                  <c:v>82.421999999999997</c:v>
                </c:pt>
                <c:pt idx="30381">
                  <c:v>82.421999999999997</c:v>
                </c:pt>
                <c:pt idx="30382">
                  <c:v>82.421999999999997</c:v>
                </c:pt>
                <c:pt idx="30383">
                  <c:v>82.385999999999996</c:v>
                </c:pt>
                <c:pt idx="30384">
                  <c:v>82.397999999999996</c:v>
                </c:pt>
                <c:pt idx="30385">
                  <c:v>82.397999999999996</c:v>
                </c:pt>
                <c:pt idx="30386">
                  <c:v>82.397999999999996</c:v>
                </c:pt>
                <c:pt idx="30387">
                  <c:v>82.385999999999996</c:v>
                </c:pt>
                <c:pt idx="30388">
                  <c:v>82.373000000000005</c:v>
                </c:pt>
                <c:pt idx="30389">
                  <c:v>82.397999999999996</c:v>
                </c:pt>
                <c:pt idx="30390">
                  <c:v>82.361000000000004</c:v>
                </c:pt>
                <c:pt idx="30391">
                  <c:v>82.349000000000004</c:v>
                </c:pt>
                <c:pt idx="30392">
                  <c:v>82.337000000000003</c:v>
                </c:pt>
                <c:pt idx="30393">
                  <c:v>82.287999999999997</c:v>
                </c:pt>
                <c:pt idx="30394">
                  <c:v>82.251000000000005</c:v>
                </c:pt>
                <c:pt idx="30395">
                  <c:v>82.227000000000004</c:v>
                </c:pt>
                <c:pt idx="30396">
                  <c:v>82.201999999999998</c:v>
                </c:pt>
                <c:pt idx="30397">
                  <c:v>82.19</c:v>
                </c:pt>
                <c:pt idx="30398">
                  <c:v>82.19</c:v>
                </c:pt>
                <c:pt idx="30399">
                  <c:v>82.215000000000003</c:v>
                </c:pt>
                <c:pt idx="30400">
                  <c:v>82.165999999999997</c:v>
                </c:pt>
                <c:pt idx="30401">
                  <c:v>82.153999999999996</c:v>
                </c:pt>
                <c:pt idx="30402">
                  <c:v>82.165999999999997</c:v>
                </c:pt>
                <c:pt idx="30403">
                  <c:v>82.177999999999997</c:v>
                </c:pt>
                <c:pt idx="30404">
                  <c:v>82.177999999999997</c:v>
                </c:pt>
                <c:pt idx="30405">
                  <c:v>82.153999999999996</c:v>
                </c:pt>
                <c:pt idx="30406">
                  <c:v>82.177999999999997</c:v>
                </c:pt>
                <c:pt idx="30407">
                  <c:v>82.117000000000004</c:v>
                </c:pt>
                <c:pt idx="30408">
                  <c:v>82.141000000000005</c:v>
                </c:pt>
                <c:pt idx="30409">
                  <c:v>82.093000000000004</c:v>
                </c:pt>
                <c:pt idx="30410">
                  <c:v>82.067999999999998</c:v>
                </c:pt>
                <c:pt idx="30411">
                  <c:v>82.019000000000005</c:v>
                </c:pt>
                <c:pt idx="30412">
                  <c:v>82.019000000000005</c:v>
                </c:pt>
                <c:pt idx="30413">
                  <c:v>81.995000000000005</c:v>
                </c:pt>
                <c:pt idx="30414">
                  <c:v>81.971000000000004</c:v>
                </c:pt>
                <c:pt idx="30415">
                  <c:v>81.91</c:v>
                </c:pt>
                <c:pt idx="30416">
                  <c:v>81.921999999999997</c:v>
                </c:pt>
                <c:pt idx="30417">
                  <c:v>81.91</c:v>
                </c:pt>
                <c:pt idx="30418">
                  <c:v>81.91</c:v>
                </c:pt>
                <c:pt idx="30419">
                  <c:v>81.921999999999997</c:v>
                </c:pt>
                <c:pt idx="30420">
                  <c:v>81.933999999999997</c:v>
                </c:pt>
                <c:pt idx="30421">
                  <c:v>81.945999999999998</c:v>
                </c:pt>
                <c:pt idx="30422">
                  <c:v>81.945999999999998</c:v>
                </c:pt>
                <c:pt idx="30423">
                  <c:v>81.971000000000004</c:v>
                </c:pt>
                <c:pt idx="30424">
                  <c:v>81.945999999999998</c:v>
                </c:pt>
                <c:pt idx="30425">
                  <c:v>81.933999999999997</c:v>
                </c:pt>
                <c:pt idx="30426">
                  <c:v>81.897000000000006</c:v>
                </c:pt>
                <c:pt idx="30427">
                  <c:v>81.873000000000005</c:v>
                </c:pt>
                <c:pt idx="30428">
                  <c:v>81.873000000000005</c:v>
                </c:pt>
                <c:pt idx="30429">
                  <c:v>81.861000000000004</c:v>
                </c:pt>
                <c:pt idx="30430">
                  <c:v>81.847999999999999</c:v>
                </c:pt>
                <c:pt idx="30431">
                  <c:v>81.835999999999999</c:v>
                </c:pt>
                <c:pt idx="30432">
                  <c:v>81.835999999999999</c:v>
                </c:pt>
                <c:pt idx="30433">
                  <c:v>81.861000000000004</c:v>
                </c:pt>
                <c:pt idx="30434">
                  <c:v>81.885000000000005</c:v>
                </c:pt>
                <c:pt idx="30435">
                  <c:v>81.945999999999998</c:v>
                </c:pt>
                <c:pt idx="30436">
                  <c:v>81.995000000000005</c:v>
                </c:pt>
                <c:pt idx="30437">
                  <c:v>82.019000000000005</c:v>
                </c:pt>
                <c:pt idx="30438">
                  <c:v>82.043999999999997</c:v>
                </c:pt>
                <c:pt idx="30439">
                  <c:v>82.08</c:v>
                </c:pt>
                <c:pt idx="30440">
                  <c:v>82.141000000000005</c:v>
                </c:pt>
                <c:pt idx="30441">
                  <c:v>82.117000000000004</c:v>
                </c:pt>
                <c:pt idx="30442">
                  <c:v>82.129000000000005</c:v>
                </c:pt>
                <c:pt idx="30443">
                  <c:v>82.153999999999996</c:v>
                </c:pt>
                <c:pt idx="30444">
                  <c:v>82.129000000000005</c:v>
                </c:pt>
                <c:pt idx="30445">
                  <c:v>82.129000000000005</c:v>
                </c:pt>
                <c:pt idx="30446">
                  <c:v>82.117000000000004</c:v>
                </c:pt>
                <c:pt idx="30447">
                  <c:v>82.043999999999997</c:v>
                </c:pt>
                <c:pt idx="30448">
                  <c:v>82.105000000000004</c:v>
                </c:pt>
                <c:pt idx="30449">
                  <c:v>82.105000000000004</c:v>
                </c:pt>
                <c:pt idx="30450">
                  <c:v>82.093000000000004</c:v>
                </c:pt>
                <c:pt idx="30451">
                  <c:v>82.08</c:v>
                </c:pt>
                <c:pt idx="30452">
                  <c:v>82.141000000000005</c:v>
                </c:pt>
                <c:pt idx="30453">
                  <c:v>82.165999999999997</c:v>
                </c:pt>
                <c:pt idx="30454">
                  <c:v>82.227000000000004</c:v>
                </c:pt>
                <c:pt idx="30455">
                  <c:v>82.3</c:v>
                </c:pt>
                <c:pt idx="30456">
                  <c:v>82.325000000000003</c:v>
                </c:pt>
                <c:pt idx="30457">
                  <c:v>82.385999999999996</c:v>
                </c:pt>
                <c:pt idx="30458">
                  <c:v>82.397999999999996</c:v>
                </c:pt>
                <c:pt idx="30459">
                  <c:v>82.447000000000003</c:v>
                </c:pt>
                <c:pt idx="30460">
                  <c:v>82.447000000000003</c:v>
                </c:pt>
                <c:pt idx="30461">
                  <c:v>82.421999999999997</c:v>
                </c:pt>
                <c:pt idx="30462">
                  <c:v>82.41</c:v>
                </c:pt>
                <c:pt idx="30463">
                  <c:v>82.385999999999996</c:v>
                </c:pt>
                <c:pt idx="30464">
                  <c:v>82.373000000000005</c:v>
                </c:pt>
                <c:pt idx="30465">
                  <c:v>82.373000000000005</c:v>
                </c:pt>
                <c:pt idx="30466">
                  <c:v>82.385999999999996</c:v>
                </c:pt>
                <c:pt idx="30467">
                  <c:v>82.421999999999997</c:v>
                </c:pt>
                <c:pt idx="30468">
                  <c:v>82.41</c:v>
                </c:pt>
                <c:pt idx="30469">
                  <c:v>82.459000000000003</c:v>
                </c:pt>
                <c:pt idx="30470">
                  <c:v>82.483000000000004</c:v>
                </c:pt>
                <c:pt idx="30471">
                  <c:v>82.531999999999996</c:v>
                </c:pt>
                <c:pt idx="30472">
                  <c:v>82.531999999999996</c:v>
                </c:pt>
                <c:pt idx="30473">
                  <c:v>82.581000000000003</c:v>
                </c:pt>
                <c:pt idx="30474">
                  <c:v>82.593000000000004</c:v>
                </c:pt>
                <c:pt idx="30475">
                  <c:v>82.605000000000004</c:v>
                </c:pt>
                <c:pt idx="30476">
                  <c:v>82.593000000000004</c:v>
                </c:pt>
                <c:pt idx="30477">
                  <c:v>82.593000000000004</c:v>
                </c:pt>
                <c:pt idx="30478">
                  <c:v>82.593000000000004</c:v>
                </c:pt>
                <c:pt idx="30479">
                  <c:v>82.531999999999996</c:v>
                </c:pt>
                <c:pt idx="30480">
                  <c:v>82.52</c:v>
                </c:pt>
                <c:pt idx="30481">
                  <c:v>82.447000000000003</c:v>
                </c:pt>
                <c:pt idx="30482">
                  <c:v>82.41</c:v>
                </c:pt>
                <c:pt idx="30483">
                  <c:v>82.349000000000004</c:v>
                </c:pt>
                <c:pt idx="30484">
                  <c:v>82.349000000000004</c:v>
                </c:pt>
                <c:pt idx="30485">
                  <c:v>82.311999999999998</c:v>
                </c:pt>
                <c:pt idx="30486">
                  <c:v>82.349000000000004</c:v>
                </c:pt>
                <c:pt idx="30487">
                  <c:v>82.361000000000004</c:v>
                </c:pt>
                <c:pt idx="30488">
                  <c:v>82.397999999999996</c:v>
                </c:pt>
                <c:pt idx="30489">
                  <c:v>82.373000000000005</c:v>
                </c:pt>
                <c:pt idx="30490">
                  <c:v>82.433999999999997</c:v>
                </c:pt>
                <c:pt idx="30491">
                  <c:v>82.447000000000003</c:v>
                </c:pt>
                <c:pt idx="30492">
                  <c:v>82.421999999999997</c:v>
                </c:pt>
                <c:pt idx="30493">
                  <c:v>82.397999999999996</c:v>
                </c:pt>
                <c:pt idx="30494">
                  <c:v>82.361000000000004</c:v>
                </c:pt>
                <c:pt idx="30495">
                  <c:v>82.349000000000004</c:v>
                </c:pt>
                <c:pt idx="30496">
                  <c:v>82.3</c:v>
                </c:pt>
                <c:pt idx="30497">
                  <c:v>82.251000000000005</c:v>
                </c:pt>
                <c:pt idx="30498">
                  <c:v>82.239000000000004</c:v>
                </c:pt>
                <c:pt idx="30499">
                  <c:v>82.153999999999996</c:v>
                </c:pt>
                <c:pt idx="30500">
                  <c:v>82.117000000000004</c:v>
                </c:pt>
                <c:pt idx="30501">
                  <c:v>82.117000000000004</c:v>
                </c:pt>
                <c:pt idx="30502">
                  <c:v>82.117000000000004</c:v>
                </c:pt>
                <c:pt idx="30503">
                  <c:v>82.093000000000004</c:v>
                </c:pt>
                <c:pt idx="30504">
                  <c:v>82.141000000000005</c:v>
                </c:pt>
                <c:pt idx="30505">
                  <c:v>82.093000000000004</c:v>
                </c:pt>
                <c:pt idx="30506">
                  <c:v>82.153999999999996</c:v>
                </c:pt>
                <c:pt idx="30507">
                  <c:v>82.177999999999997</c:v>
                </c:pt>
                <c:pt idx="30508">
                  <c:v>82.153999999999996</c:v>
                </c:pt>
                <c:pt idx="30509">
                  <c:v>82.19</c:v>
                </c:pt>
                <c:pt idx="30510">
                  <c:v>82.177999999999997</c:v>
                </c:pt>
                <c:pt idx="30511">
                  <c:v>82.165999999999997</c:v>
                </c:pt>
                <c:pt idx="30512">
                  <c:v>82.105000000000004</c:v>
                </c:pt>
                <c:pt idx="30513">
                  <c:v>82.043999999999997</c:v>
                </c:pt>
                <c:pt idx="30514">
                  <c:v>81.983000000000004</c:v>
                </c:pt>
                <c:pt idx="30515">
                  <c:v>81.983000000000004</c:v>
                </c:pt>
                <c:pt idx="30516">
                  <c:v>81.945999999999998</c:v>
                </c:pt>
                <c:pt idx="30517">
                  <c:v>81.921999999999997</c:v>
                </c:pt>
                <c:pt idx="30518">
                  <c:v>81.897000000000006</c:v>
                </c:pt>
                <c:pt idx="30519">
                  <c:v>81.885000000000005</c:v>
                </c:pt>
                <c:pt idx="30520">
                  <c:v>81.885000000000005</c:v>
                </c:pt>
                <c:pt idx="30521">
                  <c:v>81.897000000000006</c:v>
                </c:pt>
                <c:pt idx="30522">
                  <c:v>81.933999999999997</c:v>
                </c:pt>
                <c:pt idx="30523">
                  <c:v>81.921999999999997</c:v>
                </c:pt>
                <c:pt idx="30524">
                  <c:v>81.957999999999998</c:v>
                </c:pt>
                <c:pt idx="30525">
                  <c:v>82.007000000000005</c:v>
                </c:pt>
                <c:pt idx="30526">
                  <c:v>81.983000000000004</c:v>
                </c:pt>
                <c:pt idx="30527">
                  <c:v>82.031999999999996</c:v>
                </c:pt>
                <c:pt idx="30528">
                  <c:v>82.007000000000005</c:v>
                </c:pt>
                <c:pt idx="30529">
                  <c:v>82.019000000000005</c:v>
                </c:pt>
                <c:pt idx="30530">
                  <c:v>81.995000000000005</c:v>
                </c:pt>
                <c:pt idx="30531">
                  <c:v>81.983000000000004</c:v>
                </c:pt>
                <c:pt idx="30532">
                  <c:v>81.945999999999998</c:v>
                </c:pt>
                <c:pt idx="30533">
                  <c:v>81.921999999999997</c:v>
                </c:pt>
                <c:pt idx="30534">
                  <c:v>81.921999999999997</c:v>
                </c:pt>
                <c:pt idx="30535">
                  <c:v>81.933999999999997</c:v>
                </c:pt>
                <c:pt idx="30536">
                  <c:v>81.933999999999997</c:v>
                </c:pt>
                <c:pt idx="30537">
                  <c:v>81.971000000000004</c:v>
                </c:pt>
                <c:pt idx="30538">
                  <c:v>81.983000000000004</c:v>
                </c:pt>
                <c:pt idx="30539">
                  <c:v>82.007000000000005</c:v>
                </c:pt>
                <c:pt idx="30540">
                  <c:v>82.08</c:v>
                </c:pt>
                <c:pt idx="30541">
                  <c:v>82.105000000000004</c:v>
                </c:pt>
                <c:pt idx="30542">
                  <c:v>82.105000000000004</c:v>
                </c:pt>
                <c:pt idx="30543">
                  <c:v>82.141000000000005</c:v>
                </c:pt>
                <c:pt idx="30544">
                  <c:v>82.177999999999997</c:v>
                </c:pt>
                <c:pt idx="30545">
                  <c:v>82.153999999999996</c:v>
                </c:pt>
                <c:pt idx="30546">
                  <c:v>82.165999999999997</c:v>
                </c:pt>
                <c:pt idx="30547">
                  <c:v>82.153999999999996</c:v>
                </c:pt>
                <c:pt idx="30548">
                  <c:v>82.141000000000005</c:v>
                </c:pt>
                <c:pt idx="30549">
                  <c:v>82.165999999999997</c:v>
                </c:pt>
                <c:pt idx="30550">
                  <c:v>82.141000000000005</c:v>
                </c:pt>
                <c:pt idx="30551">
                  <c:v>82.153999999999996</c:v>
                </c:pt>
                <c:pt idx="30552">
                  <c:v>82.117000000000004</c:v>
                </c:pt>
                <c:pt idx="30553">
                  <c:v>82.129000000000005</c:v>
                </c:pt>
                <c:pt idx="30554">
                  <c:v>82.153999999999996</c:v>
                </c:pt>
                <c:pt idx="30555">
                  <c:v>82.19</c:v>
                </c:pt>
                <c:pt idx="30556">
                  <c:v>82.201999999999998</c:v>
                </c:pt>
                <c:pt idx="30557">
                  <c:v>82.239000000000004</c:v>
                </c:pt>
                <c:pt idx="30558">
                  <c:v>82.275999999999996</c:v>
                </c:pt>
                <c:pt idx="30559">
                  <c:v>82.275999999999996</c:v>
                </c:pt>
                <c:pt idx="30560">
                  <c:v>82.287999999999997</c:v>
                </c:pt>
                <c:pt idx="30561">
                  <c:v>82.349000000000004</c:v>
                </c:pt>
                <c:pt idx="30562">
                  <c:v>82.349000000000004</c:v>
                </c:pt>
                <c:pt idx="30563">
                  <c:v>82.361000000000004</c:v>
                </c:pt>
                <c:pt idx="30564">
                  <c:v>82.361000000000004</c:v>
                </c:pt>
                <c:pt idx="30565">
                  <c:v>82.311999999999998</c:v>
                </c:pt>
                <c:pt idx="30566">
                  <c:v>82.325000000000003</c:v>
                </c:pt>
                <c:pt idx="30567">
                  <c:v>82.349000000000004</c:v>
                </c:pt>
                <c:pt idx="30568">
                  <c:v>82.349000000000004</c:v>
                </c:pt>
                <c:pt idx="30569">
                  <c:v>82.349000000000004</c:v>
                </c:pt>
                <c:pt idx="30570">
                  <c:v>82.337000000000003</c:v>
                </c:pt>
                <c:pt idx="30571">
                  <c:v>82.385999999999996</c:v>
                </c:pt>
                <c:pt idx="30572">
                  <c:v>82.397999999999996</c:v>
                </c:pt>
                <c:pt idx="30573">
                  <c:v>82.397999999999996</c:v>
                </c:pt>
                <c:pt idx="30574">
                  <c:v>82.41</c:v>
                </c:pt>
                <c:pt idx="30575">
                  <c:v>82.433999999999997</c:v>
                </c:pt>
                <c:pt idx="30576">
                  <c:v>82.447000000000003</c:v>
                </c:pt>
                <c:pt idx="30577">
                  <c:v>82.421999999999997</c:v>
                </c:pt>
                <c:pt idx="30578">
                  <c:v>82.433999999999997</c:v>
                </c:pt>
                <c:pt idx="30579">
                  <c:v>82.385999999999996</c:v>
                </c:pt>
                <c:pt idx="30580">
                  <c:v>82.361000000000004</c:v>
                </c:pt>
                <c:pt idx="30581">
                  <c:v>82.361000000000004</c:v>
                </c:pt>
                <c:pt idx="30582">
                  <c:v>82.361000000000004</c:v>
                </c:pt>
                <c:pt idx="30583">
                  <c:v>82.337000000000003</c:v>
                </c:pt>
                <c:pt idx="30584">
                  <c:v>82.3</c:v>
                </c:pt>
                <c:pt idx="30585">
                  <c:v>82.275999999999996</c:v>
                </c:pt>
                <c:pt idx="30586">
                  <c:v>82.263999999999996</c:v>
                </c:pt>
                <c:pt idx="30587">
                  <c:v>82.251000000000005</c:v>
                </c:pt>
                <c:pt idx="30588">
                  <c:v>82.239000000000004</c:v>
                </c:pt>
                <c:pt idx="30589">
                  <c:v>82.227000000000004</c:v>
                </c:pt>
                <c:pt idx="30590">
                  <c:v>82.251000000000005</c:v>
                </c:pt>
                <c:pt idx="30591">
                  <c:v>82.251000000000005</c:v>
                </c:pt>
                <c:pt idx="30592">
                  <c:v>82.239000000000004</c:v>
                </c:pt>
                <c:pt idx="30593">
                  <c:v>82.251000000000005</c:v>
                </c:pt>
                <c:pt idx="30594">
                  <c:v>82.263999999999996</c:v>
                </c:pt>
                <c:pt idx="30595">
                  <c:v>82.227000000000004</c:v>
                </c:pt>
                <c:pt idx="30596">
                  <c:v>82.201999999999998</c:v>
                </c:pt>
                <c:pt idx="30597">
                  <c:v>82.201999999999998</c:v>
                </c:pt>
                <c:pt idx="30598">
                  <c:v>82.177999999999997</c:v>
                </c:pt>
                <c:pt idx="30599">
                  <c:v>82.19</c:v>
                </c:pt>
                <c:pt idx="30600">
                  <c:v>82.153999999999996</c:v>
                </c:pt>
                <c:pt idx="30601">
                  <c:v>82.141000000000005</c:v>
                </c:pt>
                <c:pt idx="30602">
                  <c:v>82.129000000000005</c:v>
                </c:pt>
                <c:pt idx="30603">
                  <c:v>82.105000000000004</c:v>
                </c:pt>
                <c:pt idx="30604">
                  <c:v>82.117000000000004</c:v>
                </c:pt>
                <c:pt idx="30605">
                  <c:v>82.105000000000004</c:v>
                </c:pt>
                <c:pt idx="30606">
                  <c:v>82.141000000000005</c:v>
                </c:pt>
                <c:pt idx="30607">
                  <c:v>82.105000000000004</c:v>
                </c:pt>
                <c:pt idx="30608">
                  <c:v>82.129000000000005</c:v>
                </c:pt>
                <c:pt idx="30609">
                  <c:v>82.165999999999997</c:v>
                </c:pt>
                <c:pt idx="30610">
                  <c:v>82.165999999999997</c:v>
                </c:pt>
                <c:pt idx="30611">
                  <c:v>82.105000000000004</c:v>
                </c:pt>
                <c:pt idx="30612">
                  <c:v>82.105000000000004</c:v>
                </c:pt>
                <c:pt idx="30613">
                  <c:v>82.105000000000004</c:v>
                </c:pt>
                <c:pt idx="30614">
                  <c:v>82.08</c:v>
                </c:pt>
                <c:pt idx="30615">
                  <c:v>82.055999999999997</c:v>
                </c:pt>
                <c:pt idx="30616">
                  <c:v>82.043999999999997</c:v>
                </c:pt>
                <c:pt idx="30617">
                  <c:v>82.007000000000005</c:v>
                </c:pt>
                <c:pt idx="30618">
                  <c:v>81.971000000000004</c:v>
                </c:pt>
                <c:pt idx="30619">
                  <c:v>81.971000000000004</c:v>
                </c:pt>
                <c:pt idx="30620">
                  <c:v>81.957999999999998</c:v>
                </c:pt>
                <c:pt idx="30621">
                  <c:v>81.933999999999997</c:v>
                </c:pt>
                <c:pt idx="30622">
                  <c:v>81.91</c:v>
                </c:pt>
                <c:pt idx="30623">
                  <c:v>81.91</c:v>
                </c:pt>
                <c:pt idx="30624">
                  <c:v>81.921999999999997</c:v>
                </c:pt>
                <c:pt idx="30625">
                  <c:v>81.933999999999997</c:v>
                </c:pt>
                <c:pt idx="30626">
                  <c:v>81.885000000000005</c:v>
                </c:pt>
                <c:pt idx="30627">
                  <c:v>81.897000000000006</c:v>
                </c:pt>
                <c:pt idx="30628">
                  <c:v>81.933999999999997</c:v>
                </c:pt>
                <c:pt idx="30629">
                  <c:v>81.91</c:v>
                </c:pt>
                <c:pt idx="30630">
                  <c:v>81.897000000000006</c:v>
                </c:pt>
                <c:pt idx="30631">
                  <c:v>81.91</c:v>
                </c:pt>
                <c:pt idx="30632">
                  <c:v>81.897000000000006</c:v>
                </c:pt>
                <c:pt idx="30633">
                  <c:v>81.91</c:v>
                </c:pt>
                <c:pt idx="30634">
                  <c:v>81.897000000000006</c:v>
                </c:pt>
                <c:pt idx="30635">
                  <c:v>81.933999999999997</c:v>
                </c:pt>
                <c:pt idx="30636">
                  <c:v>81.897000000000006</c:v>
                </c:pt>
                <c:pt idx="30637">
                  <c:v>81.91</c:v>
                </c:pt>
                <c:pt idx="30638">
                  <c:v>81.921999999999997</c:v>
                </c:pt>
                <c:pt idx="30639">
                  <c:v>81.957999999999998</c:v>
                </c:pt>
                <c:pt idx="30640">
                  <c:v>81.983000000000004</c:v>
                </c:pt>
                <c:pt idx="30641">
                  <c:v>81.957999999999998</c:v>
                </c:pt>
                <c:pt idx="30642">
                  <c:v>81.995000000000005</c:v>
                </c:pt>
                <c:pt idx="30643">
                  <c:v>81.995000000000005</c:v>
                </c:pt>
                <c:pt idx="30644">
                  <c:v>81.983000000000004</c:v>
                </c:pt>
                <c:pt idx="30645">
                  <c:v>82.007000000000005</c:v>
                </c:pt>
                <c:pt idx="30646">
                  <c:v>81.995000000000005</c:v>
                </c:pt>
                <c:pt idx="30647">
                  <c:v>81.995000000000005</c:v>
                </c:pt>
                <c:pt idx="30648">
                  <c:v>82.007000000000005</c:v>
                </c:pt>
                <c:pt idx="30649">
                  <c:v>81.983000000000004</c:v>
                </c:pt>
                <c:pt idx="30650">
                  <c:v>81.983000000000004</c:v>
                </c:pt>
                <c:pt idx="30651">
                  <c:v>81.983000000000004</c:v>
                </c:pt>
                <c:pt idx="30652">
                  <c:v>81.971000000000004</c:v>
                </c:pt>
                <c:pt idx="30653">
                  <c:v>81.971000000000004</c:v>
                </c:pt>
                <c:pt idx="30654">
                  <c:v>81.957999999999998</c:v>
                </c:pt>
                <c:pt idx="30655">
                  <c:v>81.971000000000004</c:v>
                </c:pt>
                <c:pt idx="30656">
                  <c:v>82.019000000000005</c:v>
                </c:pt>
                <c:pt idx="30657">
                  <c:v>82.031999999999996</c:v>
                </c:pt>
                <c:pt idx="30658">
                  <c:v>82.019000000000005</c:v>
                </c:pt>
                <c:pt idx="30659">
                  <c:v>82.067999999999998</c:v>
                </c:pt>
                <c:pt idx="30660">
                  <c:v>82.093000000000004</c:v>
                </c:pt>
                <c:pt idx="30661">
                  <c:v>82.105000000000004</c:v>
                </c:pt>
                <c:pt idx="30662">
                  <c:v>82.153999999999996</c:v>
                </c:pt>
                <c:pt idx="30663">
                  <c:v>82.165999999999997</c:v>
                </c:pt>
                <c:pt idx="30664">
                  <c:v>82.165999999999997</c:v>
                </c:pt>
                <c:pt idx="30665">
                  <c:v>82.177999999999997</c:v>
                </c:pt>
                <c:pt idx="30666">
                  <c:v>82.165999999999997</c:v>
                </c:pt>
                <c:pt idx="30667">
                  <c:v>82.129000000000005</c:v>
                </c:pt>
                <c:pt idx="30668">
                  <c:v>82.177999999999997</c:v>
                </c:pt>
                <c:pt idx="30669">
                  <c:v>82.177999999999997</c:v>
                </c:pt>
                <c:pt idx="30670">
                  <c:v>82.177999999999997</c:v>
                </c:pt>
                <c:pt idx="30671">
                  <c:v>82.19</c:v>
                </c:pt>
                <c:pt idx="30672">
                  <c:v>82.201999999999998</c:v>
                </c:pt>
                <c:pt idx="30673">
                  <c:v>82.215000000000003</c:v>
                </c:pt>
                <c:pt idx="30674">
                  <c:v>82.227000000000004</c:v>
                </c:pt>
                <c:pt idx="30675">
                  <c:v>82.239000000000004</c:v>
                </c:pt>
                <c:pt idx="30676">
                  <c:v>82.251000000000005</c:v>
                </c:pt>
                <c:pt idx="30677">
                  <c:v>82.275999999999996</c:v>
                </c:pt>
                <c:pt idx="30678">
                  <c:v>82.251000000000005</c:v>
                </c:pt>
                <c:pt idx="30679">
                  <c:v>82.239000000000004</c:v>
                </c:pt>
                <c:pt idx="30680">
                  <c:v>82.227000000000004</c:v>
                </c:pt>
                <c:pt idx="30681">
                  <c:v>82.19</c:v>
                </c:pt>
                <c:pt idx="30682">
                  <c:v>82.215000000000003</c:v>
                </c:pt>
                <c:pt idx="30683">
                  <c:v>82.19</c:v>
                </c:pt>
                <c:pt idx="30684">
                  <c:v>82.153999999999996</c:v>
                </c:pt>
                <c:pt idx="30685">
                  <c:v>82.153999999999996</c:v>
                </c:pt>
                <c:pt idx="30686">
                  <c:v>82.117000000000004</c:v>
                </c:pt>
                <c:pt idx="30687">
                  <c:v>82.117000000000004</c:v>
                </c:pt>
                <c:pt idx="30688">
                  <c:v>82.117000000000004</c:v>
                </c:pt>
                <c:pt idx="30689">
                  <c:v>82.08</c:v>
                </c:pt>
                <c:pt idx="30690">
                  <c:v>82.093000000000004</c:v>
                </c:pt>
                <c:pt idx="30691">
                  <c:v>82.105000000000004</c:v>
                </c:pt>
                <c:pt idx="30692">
                  <c:v>82.105000000000004</c:v>
                </c:pt>
                <c:pt idx="30693">
                  <c:v>82.093000000000004</c:v>
                </c:pt>
                <c:pt idx="30694">
                  <c:v>82.117000000000004</c:v>
                </c:pt>
                <c:pt idx="30695">
                  <c:v>82.105000000000004</c:v>
                </c:pt>
                <c:pt idx="30696">
                  <c:v>82.08</c:v>
                </c:pt>
                <c:pt idx="30697">
                  <c:v>82.08</c:v>
                </c:pt>
                <c:pt idx="30698">
                  <c:v>82.055999999999997</c:v>
                </c:pt>
                <c:pt idx="30699">
                  <c:v>82.019000000000005</c:v>
                </c:pt>
                <c:pt idx="30700">
                  <c:v>81.983000000000004</c:v>
                </c:pt>
                <c:pt idx="30701">
                  <c:v>81.983000000000004</c:v>
                </c:pt>
                <c:pt idx="30702">
                  <c:v>81.971000000000004</c:v>
                </c:pt>
                <c:pt idx="30703">
                  <c:v>81.945999999999998</c:v>
                </c:pt>
                <c:pt idx="30704">
                  <c:v>81.921999999999997</c:v>
                </c:pt>
                <c:pt idx="30705">
                  <c:v>81.945999999999998</c:v>
                </c:pt>
                <c:pt idx="30706">
                  <c:v>81.957999999999998</c:v>
                </c:pt>
                <c:pt idx="30707">
                  <c:v>81.933999999999997</c:v>
                </c:pt>
                <c:pt idx="30708">
                  <c:v>81.945999999999998</c:v>
                </c:pt>
                <c:pt idx="30709">
                  <c:v>81.957999999999998</c:v>
                </c:pt>
                <c:pt idx="30710">
                  <c:v>81.957999999999998</c:v>
                </c:pt>
                <c:pt idx="30711">
                  <c:v>81.957999999999998</c:v>
                </c:pt>
                <c:pt idx="30712">
                  <c:v>81.933999999999997</c:v>
                </c:pt>
                <c:pt idx="30713">
                  <c:v>81.921999999999997</c:v>
                </c:pt>
                <c:pt idx="30714">
                  <c:v>81.921999999999997</c:v>
                </c:pt>
                <c:pt idx="30715">
                  <c:v>81.885000000000005</c:v>
                </c:pt>
                <c:pt idx="30716">
                  <c:v>81.847999999999999</c:v>
                </c:pt>
                <c:pt idx="30717">
                  <c:v>81.811999999999998</c:v>
                </c:pt>
                <c:pt idx="30718">
                  <c:v>81.787000000000006</c:v>
                </c:pt>
                <c:pt idx="30719">
                  <c:v>81.763000000000005</c:v>
                </c:pt>
                <c:pt idx="30720">
                  <c:v>81.775000000000006</c:v>
                </c:pt>
                <c:pt idx="30721">
                  <c:v>81.713999999999999</c:v>
                </c:pt>
                <c:pt idx="30722">
                  <c:v>81.713999999999999</c:v>
                </c:pt>
                <c:pt idx="30723">
                  <c:v>81.739000000000004</c:v>
                </c:pt>
                <c:pt idx="30724">
                  <c:v>81.751000000000005</c:v>
                </c:pt>
                <c:pt idx="30725">
                  <c:v>81.739000000000004</c:v>
                </c:pt>
                <c:pt idx="30726">
                  <c:v>81.713999999999999</c:v>
                </c:pt>
                <c:pt idx="30727">
                  <c:v>81.713999999999999</c:v>
                </c:pt>
                <c:pt idx="30728">
                  <c:v>81.725999999999999</c:v>
                </c:pt>
                <c:pt idx="30729">
                  <c:v>81.739000000000004</c:v>
                </c:pt>
                <c:pt idx="30730">
                  <c:v>81.739000000000004</c:v>
                </c:pt>
                <c:pt idx="30731">
                  <c:v>81.751000000000005</c:v>
                </c:pt>
                <c:pt idx="30732">
                  <c:v>81.739000000000004</c:v>
                </c:pt>
                <c:pt idx="30733">
                  <c:v>81.751000000000005</c:v>
                </c:pt>
                <c:pt idx="30734">
                  <c:v>81.739000000000004</c:v>
                </c:pt>
                <c:pt idx="30735">
                  <c:v>81.725999999999999</c:v>
                </c:pt>
                <c:pt idx="30736">
                  <c:v>81.8</c:v>
                </c:pt>
                <c:pt idx="30737">
                  <c:v>81.811999999999998</c:v>
                </c:pt>
                <c:pt idx="30738">
                  <c:v>81.823999999999998</c:v>
                </c:pt>
                <c:pt idx="30739">
                  <c:v>81.861000000000004</c:v>
                </c:pt>
                <c:pt idx="30740">
                  <c:v>81.885000000000005</c:v>
                </c:pt>
                <c:pt idx="30741">
                  <c:v>81.91</c:v>
                </c:pt>
                <c:pt idx="30742">
                  <c:v>81.933999999999997</c:v>
                </c:pt>
                <c:pt idx="30743">
                  <c:v>81.957999999999998</c:v>
                </c:pt>
                <c:pt idx="30744">
                  <c:v>81.945999999999998</c:v>
                </c:pt>
                <c:pt idx="30745">
                  <c:v>81.945999999999998</c:v>
                </c:pt>
                <c:pt idx="30746">
                  <c:v>81.933999999999997</c:v>
                </c:pt>
                <c:pt idx="30747">
                  <c:v>81.873000000000005</c:v>
                </c:pt>
                <c:pt idx="30748">
                  <c:v>81.873000000000005</c:v>
                </c:pt>
                <c:pt idx="30749">
                  <c:v>81.873000000000005</c:v>
                </c:pt>
                <c:pt idx="30750">
                  <c:v>81.835999999999999</c:v>
                </c:pt>
                <c:pt idx="30751">
                  <c:v>81.835999999999999</c:v>
                </c:pt>
                <c:pt idx="30752">
                  <c:v>81.811999999999998</c:v>
                </c:pt>
                <c:pt idx="30753">
                  <c:v>81.775000000000006</c:v>
                </c:pt>
                <c:pt idx="30754">
                  <c:v>81.787000000000006</c:v>
                </c:pt>
                <c:pt idx="30755">
                  <c:v>81.823999999999998</c:v>
                </c:pt>
                <c:pt idx="30756">
                  <c:v>81.835999999999999</c:v>
                </c:pt>
                <c:pt idx="30757">
                  <c:v>81.847999999999999</c:v>
                </c:pt>
                <c:pt idx="30758">
                  <c:v>81.861000000000004</c:v>
                </c:pt>
                <c:pt idx="30759">
                  <c:v>81.885000000000005</c:v>
                </c:pt>
                <c:pt idx="30760">
                  <c:v>81.897000000000006</c:v>
                </c:pt>
                <c:pt idx="30761">
                  <c:v>81.921999999999997</c:v>
                </c:pt>
                <c:pt idx="30762">
                  <c:v>81.91</c:v>
                </c:pt>
                <c:pt idx="30763">
                  <c:v>81.921999999999997</c:v>
                </c:pt>
                <c:pt idx="30764">
                  <c:v>81.885000000000005</c:v>
                </c:pt>
                <c:pt idx="30765">
                  <c:v>81.873000000000005</c:v>
                </c:pt>
                <c:pt idx="30766">
                  <c:v>81.847999999999999</c:v>
                </c:pt>
                <c:pt idx="30767">
                  <c:v>81.811999999999998</c:v>
                </c:pt>
                <c:pt idx="30768">
                  <c:v>81.8</c:v>
                </c:pt>
                <c:pt idx="30769">
                  <c:v>81.763000000000005</c:v>
                </c:pt>
                <c:pt idx="30770">
                  <c:v>81.739000000000004</c:v>
                </c:pt>
                <c:pt idx="30771">
                  <c:v>81.763000000000005</c:v>
                </c:pt>
                <c:pt idx="30772">
                  <c:v>81.713999999999999</c:v>
                </c:pt>
                <c:pt idx="30773">
                  <c:v>81.713999999999999</c:v>
                </c:pt>
                <c:pt idx="30774">
                  <c:v>81.677999999999997</c:v>
                </c:pt>
                <c:pt idx="30775">
                  <c:v>81.701999999999998</c:v>
                </c:pt>
                <c:pt idx="30776">
                  <c:v>81.701999999999998</c:v>
                </c:pt>
                <c:pt idx="30777">
                  <c:v>81.713999999999999</c:v>
                </c:pt>
                <c:pt idx="30778">
                  <c:v>81.69</c:v>
                </c:pt>
                <c:pt idx="30779">
                  <c:v>81.641000000000005</c:v>
                </c:pt>
                <c:pt idx="30780">
                  <c:v>81.665000000000006</c:v>
                </c:pt>
                <c:pt idx="30781">
                  <c:v>81.629000000000005</c:v>
                </c:pt>
                <c:pt idx="30782">
                  <c:v>81.58</c:v>
                </c:pt>
                <c:pt idx="30783">
                  <c:v>81.555999999999997</c:v>
                </c:pt>
                <c:pt idx="30784">
                  <c:v>81.519000000000005</c:v>
                </c:pt>
                <c:pt idx="30785">
                  <c:v>81.494</c:v>
                </c:pt>
                <c:pt idx="30786">
                  <c:v>81.457999999999998</c:v>
                </c:pt>
                <c:pt idx="30787">
                  <c:v>81.481999999999999</c:v>
                </c:pt>
                <c:pt idx="30788">
                  <c:v>81.481999999999999</c:v>
                </c:pt>
                <c:pt idx="30789">
                  <c:v>81.481999999999999</c:v>
                </c:pt>
                <c:pt idx="30790">
                  <c:v>81.567999999999998</c:v>
                </c:pt>
                <c:pt idx="30791">
                  <c:v>81.567999999999998</c:v>
                </c:pt>
                <c:pt idx="30792">
                  <c:v>81.617000000000004</c:v>
                </c:pt>
                <c:pt idx="30793">
                  <c:v>81.641000000000005</c:v>
                </c:pt>
                <c:pt idx="30794">
                  <c:v>81.665000000000006</c:v>
                </c:pt>
                <c:pt idx="30795">
                  <c:v>81.713999999999999</c:v>
                </c:pt>
                <c:pt idx="30796">
                  <c:v>81.751000000000005</c:v>
                </c:pt>
                <c:pt idx="30797">
                  <c:v>81.775000000000006</c:v>
                </c:pt>
                <c:pt idx="30798">
                  <c:v>81.787000000000006</c:v>
                </c:pt>
                <c:pt idx="30799">
                  <c:v>81.811999999999998</c:v>
                </c:pt>
                <c:pt idx="30800">
                  <c:v>81.811999999999998</c:v>
                </c:pt>
                <c:pt idx="30801">
                  <c:v>81.8</c:v>
                </c:pt>
                <c:pt idx="30802">
                  <c:v>81.811999999999998</c:v>
                </c:pt>
                <c:pt idx="30803">
                  <c:v>81.811999999999998</c:v>
                </c:pt>
                <c:pt idx="30804">
                  <c:v>81.811999999999998</c:v>
                </c:pt>
                <c:pt idx="30805">
                  <c:v>81.847999999999999</c:v>
                </c:pt>
                <c:pt idx="30806">
                  <c:v>81.847999999999999</c:v>
                </c:pt>
                <c:pt idx="30807">
                  <c:v>81.861000000000004</c:v>
                </c:pt>
                <c:pt idx="30808">
                  <c:v>81.897000000000006</c:v>
                </c:pt>
                <c:pt idx="30809">
                  <c:v>81.885000000000005</c:v>
                </c:pt>
                <c:pt idx="30810">
                  <c:v>81.91</c:v>
                </c:pt>
                <c:pt idx="30811">
                  <c:v>81.921999999999997</c:v>
                </c:pt>
                <c:pt idx="30812">
                  <c:v>81.933999999999997</c:v>
                </c:pt>
                <c:pt idx="30813">
                  <c:v>81.921999999999997</c:v>
                </c:pt>
                <c:pt idx="30814">
                  <c:v>81.933999999999997</c:v>
                </c:pt>
                <c:pt idx="30815">
                  <c:v>81.933999999999997</c:v>
                </c:pt>
                <c:pt idx="30816">
                  <c:v>81.933999999999997</c:v>
                </c:pt>
                <c:pt idx="30817">
                  <c:v>81.91</c:v>
                </c:pt>
                <c:pt idx="30818">
                  <c:v>81.91</c:v>
                </c:pt>
                <c:pt idx="30819">
                  <c:v>81.957999999999998</c:v>
                </c:pt>
                <c:pt idx="30820">
                  <c:v>81.957999999999998</c:v>
                </c:pt>
                <c:pt idx="30821">
                  <c:v>81.995000000000005</c:v>
                </c:pt>
                <c:pt idx="30822">
                  <c:v>82.007000000000005</c:v>
                </c:pt>
                <c:pt idx="30823">
                  <c:v>82.031999999999996</c:v>
                </c:pt>
                <c:pt idx="30824">
                  <c:v>82.067999999999998</c:v>
                </c:pt>
                <c:pt idx="30825">
                  <c:v>82.117000000000004</c:v>
                </c:pt>
                <c:pt idx="30826">
                  <c:v>82.153999999999996</c:v>
                </c:pt>
                <c:pt idx="30827">
                  <c:v>82.165999999999997</c:v>
                </c:pt>
                <c:pt idx="30828">
                  <c:v>82.19</c:v>
                </c:pt>
                <c:pt idx="30829">
                  <c:v>82.201999999999998</c:v>
                </c:pt>
                <c:pt idx="30830">
                  <c:v>82.215000000000003</c:v>
                </c:pt>
                <c:pt idx="30831">
                  <c:v>82.19</c:v>
                </c:pt>
                <c:pt idx="30832">
                  <c:v>82.19</c:v>
                </c:pt>
                <c:pt idx="30833">
                  <c:v>82.19</c:v>
                </c:pt>
                <c:pt idx="30834">
                  <c:v>82.153999999999996</c:v>
                </c:pt>
                <c:pt idx="30835">
                  <c:v>82.093000000000004</c:v>
                </c:pt>
                <c:pt idx="30836">
                  <c:v>82.093000000000004</c:v>
                </c:pt>
                <c:pt idx="30837">
                  <c:v>82.043999999999997</c:v>
                </c:pt>
                <c:pt idx="30838">
                  <c:v>82.08</c:v>
                </c:pt>
                <c:pt idx="30839">
                  <c:v>82.031999999999996</c:v>
                </c:pt>
                <c:pt idx="30840">
                  <c:v>82.031999999999996</c:v>
                </c:pt>
                <c:pt idx="30841">
                  <c:v>82.043999999999997</c:v>
                </c:pt>
                <c:pt idx="30842">
                  <c:v>82.031999999999996</c:v>
                </c:pt>
                <c:pt idx="30843">
                  <c:v>82.043999999999997</c:v>
                </c:pt>
                <c:pt idx="30844">
                  <c:v>82.08</c:v>
                </c:pt>
                <c:pt idx="30845">
                  <c:v>82.067999999999998</c:v>
                </c:pt>
                <c:pt idx="30846">
                  <c:v>82.067999999999998</c:v>
                </c:pt>
                <c:pt idx="30847">
                  <c:v>82.055999999999997</c:v>
                </c:pt>
                <c:pt idx="30848">
                  <c:v>82.043999999999997</c:v>
                </c:pt>
                <c:pt idx="30849">
                  <c:v>82.007000000000005</c:v>
                </c:pt>
                <c:pt idx="30850">
                  <c:v>82.019000000000005</c:v>
                </c:pt>
                <c:pt idx="30851">
                  <c:v>82.007000000000005</c:v>
                </c:pt>
                <c:pt idx="30852">
                  <c:v>82.007000000000005</c:v>
                </c:pt>
                <c:pt idx="30853">
                  <c:v>81.995000000000005</c:v>
                </c:pt>
                <c:pt idx="30854">
                  <c:v>81.995000000000005</c:v>
                </c:pt>
                <c:pt idx="30855">
                  <c:v>81.995000000000005</c:v>
                </c:pt>
                <c:pt idx="30856">
                  <c:v>81.957999999999998</c:v>
                </c:pt>
                <c:pt idx="30857">
                  <c:v>81.971000000000004</c:v>
                </c:pt>
                <c:pt idx="30858">
                  <c:v>82.007000000000005</c:v>
                </c:pt>
                <c:pt idx="30859">
                  <c:v>81.995000000000005</c:v>
                </c:pt>
                <c:pt idx="30860">
                  <c:v>81.983000000000004</c:v>
                </c:pt>
                <c:pt idx="30861">
                  <c:v>82.043999999999997</c:v>
                </c:pt>
                <c:pt idx="30862">
                  <c:v>82.007000000000005</c:v>
                </c:pt>
                <c:pt idx="30863">
                  <c:v>81.995000000000005</c:v>
                </c:pt>
                <c:pt idx="30864">
                  <c:v>81.945999999999998</c:v>
                </c:pt>
                <c:pt idx="30865">
                  <c:v>81.897000000000006</c:v>
                </c:pt>
                <c:pt idx="30866">
                  <c:v>81.873000000000005</c:v>
                </c:pt>
                <c:pt idx="30867">
                  <c:v>81.835999999999999</c:v>
                </c:pt>
                <c:pt idx="30868">
                  <c:v>81.787000000000006</c:v>
                </c:pt>
                <c:pt idx="30869">
                  <c:v>81.763000000000005</c:v>
                </c:pt>
                <c:pt idx="30870">
                  <c:v>81.725999999999999</c:v>
                </c:pt>
                <c:pt idx="30871">
                  <c:v>81.69</c:v>
                </c:pt>
                <c:pt idx="30872">
                  <c:v>81.751000000000005</c:v>
                </c:pt>
                <c:pt idx="30873">
                  <c:v>81.739000000000004</c:v>
                </c:pt>
                <c:pt idx="30874">
                  <c:v>81.725999999999999</c:v>
                </c:pt>
                <c:pt idx="30875">
                  <c:v>81.739000000000004</c:v>
                </c:pt>
                <c:pt idx="30876">
                  <c:v>81.725999999999999</c:v>
                </c:pt>
                <c:pt idx="30877">
                  <c:v>81.739000000000004</c:v>
                </c:pt>
                <c:pt idx="30878">
                  <c:v>81.763000000000005</c:v>
                </c:pt>
                <c:pt idx="30879">
                  <c:v>81.763000000000005</c:v>
                </c:pt>
                <c:pt idx="30880">
                  <c:v>81.775000000000006</c:v>
                </c:pt>
                <c:pt idx="30881">
                  <c:v>81.787000000000006</c:v>
                </c:pt>
                <c:pt idx="30882">
                  <c:v>81.751000000000005</c:v>
                </c:pt>
                <c:pt idx="30883">
                  <c:v>81.751000000000005</c:v>
                </c:pt>
                <c:pt idx="30884">
                  <c:v>81.751000000000005</c:v>
                </c:pt>
                <c:pt idx="30885">
                  <c:v>81.739000000000004</c:v>
                </c:pt>
                <c:pt idx="30886">
                  <c:v>81.751000000000005</c:v>
                </c:pt>
                <c:pt idx="30887">
                  <c:v>81.739000000000004</c:v>
                </c:pt>
                <c:pt idx="30888">
                  <c:v>81.713999999999999</c:v>
                </c:pt>
                <c:pt idx="30889">
                  <c:v>81.751000000000005</c:v>
                </c:pt>
                <c:pt idx="30890">
                  <c:v>81.739000000000004</c:v>
                </c:pt>
                <c:pt idx="30891">
                  <c:v>81.835999999999999</c:v>
                </c:pt>
                <c:pt idx="30892">
                  <c:v>81.835999999999999</c:v>
                </c:pt>
                <c:pt idx="30893">
                  <c:v>81.873000000000005</c:v>
                </c:pt>
                <c:pt idx="30894">
                  <c:v>81.861000000000004</c:v>
                </c:pt>
                <c:pt idx="30895">
                  <c:v>81.873000000000005</c:v>
                </c:pt>
                <c:pt idx="30896">
                  <c:v>81.91</c:v>
                </c:pt>
                <c:pt idx="30897">
                  <c:v>81.873000000000005</c:v>
                </c:pt>
                <c:pt idx="30898">
                  <c:v>81.897000000000006</c:v>
                </c:pt>
                <c:pt idx="30899">
                  <c:v>81.897000000000006</c:v>
                </c:pt>
                <c:pt idx="30900">
                  <c:v>81.885000000000005</c:v>
                </c:pt>
                <c:pt idx="30901">
                  <c:v>81.847999999999999</c:v>
                </c:pt>
                <c:pt idx="30902">
                  <c:v>81.885000000000005</c:v>
                </c:pt>
                <c:pt idx="30903">
                  <c:v>81.885000000000005</c:v>
                </c:pt>
                <c:pt idx="30904">
                  <c:v>81.873000000000005</c:v>
                </c:pt>
                <c:pt idx="30905">
                  <c:v>81.861000000000004</c:v>
                </c:pt>
                <c:pt idx="30906">
                  <c:v>81.861000000000004</c:v>
                </c:pt>
                <c:pt idx="30907">
                  <c:v>81.91</c:v>
                </c:pt>
                <c:pt idx="30908">
                  <c:v>81.933999999999997</c:v>
                </c:pt>
                <c:pt idx="30909">
                  <c:v>81.957999999999998</c:v>
                </c:pt>
                <c:pt idx="30910">
                  <c:v>82.031999999999996</c:v>
                </c:pt>
                <c:pt idx="30911">
                  <c:v>82.031999999999996</c:v>
                </c:pt>
                <c:pt idx="30912">
                  <c:v>82.055999999999997</c:v>
                </c:pt>
                <c:pt idx="30913">
                  <c:v>82.055999999999997</c:v>
                </c:pt>
                <c:pt idx="30914">
                  <c:v>82.067999999999998</c:v>
                </c:pt>
                <c:pt idx="30915">
                  <c:v>82.055999999999997</c:v>
                </c:pt>
                <c:pt idx="30916">
                  <c:v>82.043999999999997</c:v>
                </c:pt>
                <c:pt idx="30917">
                  <c:v>82.08</c:v>
                </c:pt>
                <c:pt idx="30918">
                  <c:v>82.093000000000004</c:v>
                </c:pt>
                <c:pt idx="30919">
                  <c:v>82.08</c:v>
                </c:pt>
                <c:pt idx="30920">
                  <c:v>82.08</c:v>
                </c:pt>
                <c:pt idx="30921">
                  <c:v>82.08</c:v>
                </c:pt>
                <c:pt idx="30922">
                  <c:v>82.093000000000004</c:v>
                </c:pt>
                <c:pt idx="30923">
                  <c:v>82.129000000000005</c:v>
                </c:pt>
                <c:pt idx="30924">
                  <c:v>82.117000000000004</c:v>
                </c:pt>
                <c:pt idx="30925">
                  <c:v>82.141000000000005</c:v>
                </c:pt>
                <c:pt idx="30926">
                  <c:v>82.177999999999997</c:v>
                </c:pt>
                <c:pt idx="30927">
                  <c:v>82.177999999999997</c:v>
                </c:pt>
                <c:pt idx="30928">
                  <c:v>82.177999999999997</c:v>
                </c:pt>
                <c:pt idx="30929">
                  <c:v>82.227000000000004</c:v>
                </c:pt>
                <c:pt idx="30930">
                  <c:v>82.227000000000004</c:v>
                </c:pt>
                <c:pt idx="30931">
                  <c:v>82.251000000000005</c:v>
                </c:pt>
                <c:pt idx="30932">
                  <c:v>82.227000000000004</c:v>
                </c:pt>
                <c:pt idx="30933">
                  <c:v>82.215000000000003</c:v>
                </c:pt>
                <c:pt idx="30934">
                  <c:v>82.201999999999998</c:v>
                </c:pt>
                <c:pt idx="30935">
                  <c:v>82.165999999999997</c:v>
                </c:pt>
                <c:pt idx="30936">
                  <c:v>82.129000000000005</c:v>
                </c:pt>
                <c:pt idx="30937">
                  <c:v>82.117000000000004</c:v>
                </c:pt>
                <c:pt idx="30938">
                  <c:v>82.117000000000004</c:v>
                </c:pt>
                <c:pt idx="30939">
                  <c:v>82.043999999999997</c:v>
                </c:pt>
                <c:pt idx="30940">
                  <c:v>82.067999999999998</c:v>
                </c:pt>
                <c:pt idx="30941">
                  <c:v>82.055999999999997</c:v>
                </c:pt>
                <c:pt idx="30942">
                  <c:v>82.105000000000004</c:v>
                </c:pt>
                <c:pt idx="30943">
                  <c:v>82.105000000000004</c:v>
                </c:pt>
                <c:pt idx="30944">
                  <c:v>82.105000000000004</c:v>
                </c:pt>
                <c:pt idx="30945">
                  <c:v>82.08</c:v>
                </c:pt>
                <c:pt idx="30946">
                  <c:v>82.08</c:v>
                </c:pt>
                <c:pt idx="30947">
                  <c:v>82.093000000000004</c:v>
                </c:pt>
                <c:pt idx="30948">
                  <c:v>82.093000000000004</c:v>
                </c:pt>
                <c:pt idx="30949">
                  <c:v>82.055999999999997</c:v>
                </c:pt>
                <c:pt idx="30950">
                  <c:v>82.08</c:v>
                </c:pt>
                <c:pt idx="30951">
                  <c:v>82.055999999999997</c:v>
                </c:pt>
                <c:pt idx="30952">
                  <c:v>82.007000000000005</c:v>
                </c:pt>
                <c:pt idx="30953">
                  <c:v>81.995000000000005</c:v>
                </c:pt>
                <c:pt idx="30954">
                  <c:v>82.007000000000005</c:v>
                </c:pt>
                <c:pt idx="30955">
                  <c:v>81.971000000000004</c:v>
                </c:pt>
                <c:pt idx="30956">
                  <c:v>81.971000000000004</c:v>
                </c:pt>
                <c:pt idx="30957">
                  <c:v>81.957999999999998</c:v>
                </c:pt>
                <c:pt idx="30958">
                  <c:v>81.971000000000004</c:v>
                </c:pt>
                <c:pt idx="30959">
                  <c:v>81.945999999999998</c:v>
                </c:pt>
                <c:pt idx="30960">
                  <c:v>81.957999999999998</c:v>
                </c:pt>
                <c:pt idx="30961">
                  <c:v>81.983000000000004</c:v>
                </c:pt>
                <c:pt idx="30962">
                  <c:v>81.957999999999998</c:v>
                </c:pt>
                <c:pt idx="30963">
                  <c:v>81.957999999999998</c:v>
                </c:pt>
                <c:pt idx="30964">
                  <c:v>81.995000000000005</c:v>
                </c:pt>
                <c:pt idx="30965">
                  <c:v>81.971000000000004</c:v>
                </c:pt>
                <c:pt idx="30966">
                  <c:v>81.921999999999997</c:v>
                </c:pt>
                <c:pt idx="30967">
                  <c:v>81.933999999999997</c:v>
                </c:pt>
                <c:pt idx="30968">
                  <c:v>81.91</c:v>
                </c:pt>
                <c:pt idx="30969">
                  <c:v>81.885000000000005</c:v>
                </c:pt>
                <c:pt idx="30970">
                  <c:v>81.873000000000005</c:v>
                </c:pt>
                <c:pt idx="30971">
                  <c:v>81.861000000000004</c:v>
                </c:pt>
                <c:pt idx="30972">
                  <c:v>81.861000000000004</c:v>
                </c:pt>
                <c:pt idx="30973">
                  <c:v>81.847999999999999</c:v>
                </c:pt>
                <c:pt idx="30974">
                  <c:v>81.861000000000004</c:v>
                </c:pt>
                <c:pt idx="30975">
                  <c:v>81.847999999999999</c:v>
                </c:pt>
                <c:pt idx="30976">
                  <c:v>81.847999999999999</c:v>
                </c:pt>
                <c:pt idx="30977">
                  <c:v>81.861000000000004</c:v>
                </c:pt>
                <c:pt idx="30978">
                  <c:v>81.861000000000004</c:v>
                </c:pt>
                <c:pt idx="30979">
                  <c:v>81.861000000000004</c:v>
                </c:pt>
                <c:pt idx="30980">
                  <c:v>81.885000000000005</c:v>
                </c:pt>
                <c:pt idx="30981">
                  <c:v>81.91</c:v>
                </c:pt>
                <c:pt idx="30982">
                  <c:v>81.873000000000005</c:v>
                </c:pt>
                <c:pt idx="30983">
                  <c:v>81.897000000000006</c:v>
                </c:pt>
                <c:pt idx="30984">
                  <c:v>81.897000000000006</c:v>
                </c:pt>
                <c:pt idx="30985">
                  <c:v>81.91</c:v>
                </c:pt>
                <c:pt idx="30986">
                  <c:v>81.885000000000005</c:v>
                </c:pt>
                <c:pt idx="30987">
                  <c:v>81.873000000000005</c:v>
                </c:pt>
                <c:pt idx="30988">
                  <c:v>81.861000000000004</c:v>
                </c:pt>
                <c:pt idx="30989">
                  <c:v>81.873000000000005</c:v>
                </c:pt>
                <c:pt idx="30990">
                  <c:v>81.873000000000005</c:v>
                </c:pt>
                <c:pt idx="30991">
                  <c:v>81.885000000000005</c:v>
                </c:pt>
                <c:pt idx="30992">
                  <c:v>81.933999999999997</c:v>
                </c:pt>
                <c:pt idx="30993">
                  <c:v>81.897000000000006</c:v>
                </c:pt>
                <c:pt idx="30994">
                  <c:v>81.945999999999998</c:v>
                </c:pt>
                <c:pt idx="30995">
                  <c:v>81.945999999999998</c:v>
                </c:pt>
                <c:pt idx="30996">
                  <c:v>81.971000000000004</c:v>
                </c:pt>
                <c:pt idx="30997">
                  <c:v>81.971000000000004</c:v>
                </c:pt>
                <c:pt idx="30998">
                  <c:v>81.983000000000004</c:v>
                </c:pt>
                <c:pt idx="30999">
                  <c:v>81.983000000000004</c:v>
                </c:pt>
                <c:pt idx="31000">
                  <c:v>81.971000000000004</c:v>
                </c:pt>
                <c:pt idx="31001">
                  <c:v>81.995000000000005</c:v>
                </c:pt>
                <c:pt idx="31002">
                  <c:v>81.971000000000004</c:v>
                </c:pt>
                <c:pt idx="31003">
                  <c:v>81.983000000000004</c:v>
                </c:pt>
                <c:pt idx="31004">
                  <c:v>81.957999999999998</c:v>
                </c:pt>
                <c:pt idx="31005">
                  <c:v>81.971000000000004</c:v>
                </c:pt>
                <c:pt idx="31006">
                  <c:v>81.945999999999998</c:v>
                </c:pt>
                <c:pt idx="31007">
                  <c:v>81.983000000000004</c:v>
                </c:pt>
                <c:pt idx="31008">
                  <c:v>82.007000000000005</c:v>
                </c:pt>
                <c:pt idx="31009">
                  <c:v>82.007000000000005</c:v>
                </c:pt>
                <c:pt idx="31010">
                  <c:v>82.055999999999997</c:v>
                </c:pt>
                <c:pt idx="31011">
                  <c:v>82.031999999999996</c:v>
                </c:pt>
                <c:pt idx="31012">
                  <c:v>82.067999999999998</c:v>
                </c:pt>
                <c:pt idx="31013">
                  <c:v>82.093000000000004</c:v>
                </c:pt>
                <c:pt idx="31014">
                  <c:v>82.093000000000004</c:v>
                </c:pt>
                <c:pt idx="31015">
                  <c:v>82.105000000000004</c:v>
                </c:pt>
                <c:pt idx="31016">
                  <c:v>82.105000000000004</c:v>
                </c:pt>
                <c:pt idx="31017">
                  <c:v>82.117000000000004</c:v>
                </c:pt>
                <c:pt idx="31018">
                  <c:v>82.08</c:v>
                </c:pt>
                <c:pt idx="31019">
                  <c:v>82.08</c:v>
                </c:pt>
                <c:pt idx="31020">
                  <c:v>82.067999999999998</c:v>
                </c:pt>
                <c:pt idx="31021">
                  <c:v>82.043999999999997</c:v>
                </c:pt>
                <c:pt idx="31022">
                  <c:v>82.019000000000005</c:v>
                </c:pt>
                <c:pt idx="31023">
                  <c:v>82.043999999999997</c:v>
                </c:pt>
                <c:pt idx="31024">
                  <c:v>82.055999999999997</c:v>
                </c:pt>
                <c:pt idx="31025">
                  <c:v>82.031999999999996</c:v>
                </c:pt>
                <c:pt idx="31026">
                  <c:v>82.067999999999998</c:v>
                </c:pt>
                <c:pt idx="31027">
                  <c:v>82.105000000000004</c:v>
                </c:pt>
                <c:pt idx="31028">
                  <c:v>82.08</c:v>
                </c:pt>
                <c:pt idx="31029">
                  <c:v>82.117000000000004</c:v>
                </c:pt>
                <c:pt idx="31030">
                  <c:v>82.129000000000005</c:v>
                </c:pt>
                <c:pt idx="31031">
                  <c:v>82.141000000000005</c:v>
                </c:pt>
                <c:pt idx="31032">
                  <c:v>82.129000000000005</c:v>
                </c:pt>
                <c:pt idx="31033">
                  <c:v>82.117000000000004</c:v>
                </c:pt>
                <c:pt idx="31034">
                  <c:v>82.08</c:v>
                </c:pt>
                <c:pt idx="31035">
                  <c:v>82.055999999999997</c:v>
                </c:pt>
                <c:pt idx="31036">
                  <c:v>82.105000000000004</c:v>
                </c:pt>
                <c:pt idx="31037">
                  <c:v>82.043999999999997</c:v>
                </c:pt>
                <c:pt idx="31038">
                  <c:v>82.067999999999998</c:v>
                </c:pt>
                <c:pt idx="31039">
                  <c:v>82.031999999999996</c:v>
                </c:pt>
                <c:pt idx="31040">
                  <c:v>82.055999999999997</c:v>
                </c:pt>
                <c:pt idx="31041">
                  <c:v>82.08</c:v>
                </c:pt>
                <c:pt idx="31042">
                  <c:v>82.08</c:v>
                </c:pt>
                <c:pt idx="31043">
                  <c:v>82.055999999999997</c:v>
                </c:pt>
                <c:pt idx="31044">
                  <c:v>82.067999999999998</c:v>
                </c:pt>
                <c:pt idx="31045">
                  <c:v>82.067999999999998</c:v>
                </c:pt>
                <c:pt idx="31046">
                  <c:v>82.093000000000004</c:v>
                </c:pt>
                <c:pt idx="31047">
                  <c:v>82.08</c:v>
                </c:pt>
                <c:pt idx="31048">
                  <c:v>82.105000000000004</c:v>
                </c:pt>
                <c:pt idx="31049">
                  <c:v>82.105000000000004</c:v>
                </c:pt>
                <c:pt idx="31050">
                  <c:v>82.067999999999998</c:v>
                </c:pt>
                <c:pt idx="31051">
                  <c:v>82.067999999999998</c:v>
                </c:pt>
                <c:pt idx="31052">
                  <c:v>82.055999999999997</c:v>
                </c:pt>
                <c:pt idx="31053">
                  <c:v>82.055999999999997</c:v>
                </c:pt>
                <c:pt idx="31054">
                  <c:v>82.007000000000005</c:v>
                </c:pt>
                <c:pt idx="31055">
                  <c:v>82.019000000000005</c:v>
                </c:pt>
                <c:pt idx="31056">
                  <c:v>81.995000000000005</c:v>
                </c:pt>
                <c:pt idx="31057">
                  <c:v>81.971000000000004</c:v>
                </c:pt>
                <c:pt idx="31058">
                  <c:v>81.971000000000004</c:v>
                </c:pt>
                <c:pt idx="31059">
                  <c:v>81.983000000000004</c:v>
                </c:pt>
                <c:pt idx="31060">
                  <c:v>81.995000000000005</c:v>
                </c:pt>
                <c:pt idx="31061">
                  <c:v>81.995000000000005</c:v>
                </c:pt>
                <c:pt idx="31062">
                  <c:v>81.995000000000005</c:v>
                </c:pt>
                <c:pt idx="31063">
                  <c:v>82.007000000000005</c:v>
                </c:pt>
                <c:pt idx="31064">
                  <c:v>82.007000000000005</c:v>
                </c:pt>
                <c:pt idx="31065">
                  <c:v>82.031999999999996</c:v>
                </c:pt>
                <c:pt idx="31066">
                  <c:v>81.995000000000005</c:v>
                </c:pt>
                <c:pt idx="31067">
                  <c:v>82.019000000000005</c:v>
                </c:pt>
                <c:pt idx="31068">
                  <c:v>82.007000000000005</c:v>
                </c:pt>
                <c:pt idx="31069">
                  <c:v>81.957999999999998</c:v>
                </c:pt>
                <c:pt idx="31070">
                  <c:v>81.957999999999998</c:v>
                </c:pt>
                <c:pt idx="31071">
                  <c:v>81.945999999999998</c:v>
                </c:pt>
                <c:pt idx="31072">
                  <c:v>81.957999999999998</c:v>
                </c:pt>
                <c:pt idx="31073">
                  <c:v>81.933999999999997</c:v>
                </c:pt>
                <c:pt idx="31074">
                  <c:v>81.91</c:v>
                </c:pt>
                <c:pt idx="31075">
                  <c:v>81.921999999999997</c:v>
                </c:pt>
                <c:pt idx="31076">
                  <c:v>81.921999999999997</c:v>
                </c:pt>
                <c:pt idx="31077">
                  <c:v>81.921999999999997</c:v>
                </c:pt>
                <c:pt idx="31078">
                  <c:v>81.921999999999997</c:v>
                </c:pt>
                <c:pt idx="31079">
                  <c:v>81.971000000000004</c:v>
                </c:pt>
                <c:pt idx="31080">
                  <c:v>81.933999999999997</c:v>
                </c:pt>
                <c:pt idx="31081">
                  <c:v>81.957999999999998</c:v>
                </c:pt>
                <c:pt idx="31082">
                  <c:v>81.957999999999998</c:v>
                </c:pt>
                <c:pt idx="31083">
                  <c:v>81.957999999999998</c:v>
                </c:pt>
                <c:pt idx="31084">
                  <c:v>81.933999999999997</c:v>
                </c:pt>
                <c:pt idx="31085">
                  <c:v>81.91</c:v>
                </c:pt>
                <c:pt idx="31086">
                  <c:v>81.91</c:v>
                </c:pt>
                <c:pt idx="31087">
                  <c:v>81.897000000000006</c:v>
                </c:pt>
                <c:pt idx="31088">
                  <c:v>81.885000000000005</c:v>
                </c:pt>
                <c:pt idx="31089">
                  <c:v>81.897000000000006</c:v>
                </c:pt>
                <c:pt idx="31090">
                  <c:v>81.873000000000005</c:v>
                </c:pt>
                <c:pt idx="31091">
                  <c:v>81.885000000000005</c:v>
                </c:pt>
                <c:pt idx="31092">
                  <c:v>81.873000000000005</c:v>
                </c:pt>
                <c:pt idx="31093">
                  <c:v>81.873000000000005</c:v>
                </c:pt>
                <c:pt idx="31094">
                  <c:v>81.847999999999999</c:v>
                </c:pt>
                <c:pt idx="31095">
                  <c:v>81.885000000000005</c:v>
                </c:pt>
                <c:pt idx="31096">
                  <c:v>81.885000000000005</c:v>
                </c:pt>
                <c:pt idx="31097">
                  <c:v>81.897000000000006</c:v>
                </c:pt>
                <c:pt idx="31098">
                  <c:v>81.897000000000006</c:v>
                </c:pt>
                <c:pt idx="31099">
                  <c:v>81.945999999999998</c:v>
                </c:pt>
                <c:pt idx="31100">
                  <c:v>81.921999999999997</c:v>
                </c:pt>
                <c:pt idx="31101">
                  <c:v>81.971000000000004</c:v>
                </c:pt>
                <c:pt idx="31102">
                  <c:v>81.957999999999998</c:v>
                </c:pt>
                <c:pt idx="31103">
                  <c:v>81.971000000000004</c:v>
                </c:pt>
                <c:pt idx="31104">
                  <c:v>81.983000000000004</c:v>
                </c:pt>
                <c:pt idx="31105">
                  <c:v>82.019000000000005</c:v>
                </c:pt>
                <c:pt idx="31106">
                  <c:v>81.983000000000004</c:v>
                </c:pt>
                <c:pt idx="31107">
                  <c:v>81.971000000000004</c:v>
                </c:pt>
                <c:pt idx="31108">
                  <c:v>81.995000000000005</c:v>
                </c:pt>
                <c:pt idx="31109">
                  <c:v>82.007000000000005</c:v>
                </c:pt>
                <c:pt idx="31110">
                  <c:v>82.019000000000005</c:v>
                </c:pt>
                <c:pt idx="31111">
                  <c:v>81.983000000000004</c:v>
                </c:pt>
                <c:pt idx="31112">
                  <c:v>81.995000000000005</c:v>
                </c:pt>
                <c:pt idx="31113">
                  <c:v>81.983000000000004</c:v>
                </c:pt>
                <c:pt idx="31114">
                  <c:v>81.945999999999998</c:v>
                </c:pt>
                <c:pt idx="31115">
                  <c:v>81.945999999999998</c:v>
                </c:pt>
                <c:pt idx="31116">
                  <c:v>81.921999999999997</c:v>
                </c:pt>
                <c:pt idx="31117">
                  <c:v>81.945999999999998</c:v>
                </c:pt>
                <c:pt idx="31118">
                  <c:v>81.957999999999998</c:v>
                </c:pt>
                <c:pt idx="31119">
                  <c:v>81.945999999999998</c:v>
                </c:pt>
                <c:pt idx="31120">
                  <c:v>81.945999999999998</c:v>
                </c:pt>
                <c:pt idx="31121">
                  <c:v>81.945999999999998</c:v>
                </c:pt>
                <c:pt idx="31122">
                  <c:v>81.971000000000004</c:v>
                </c:pt>
                <c:pt idx="31123">
                  <c:v>81.957999999999998</c:v>
                </c:pt>
                <c:pt idx="31124">
                  <c:v>81.983000000000004</c:v>
                </c:pt>
                <c:pt idx="31125">
                  <c:v>82.019000000000005</c:v>
                </c:pt>
                <c:pt idx="31126">
                  <c:v>82.007000000000005</c:v>
                </c:pt>
                <c:pt idx="31127">
                  <c:v>82.019000000000005</c:v>
                </c:pt>
                <c:pt idx="31128">
                  <c:v>82.031999999999996</c:v>
                </c:pt>
                <c:pt idx="31129">
                  <c:v>82.031999999999996</c:v>
                </c:pt>
                <c:pt idx="31130">
                  <c:v>82.019000000000005</c:v>
                </c:pt>
                <c:pt idx="31131">
                  <c:v>82.043999999999997</c:v>
                </c:pt>
                <c:pt idx="31132">
                  <c:v>82.007000000000005</c:v>
                </c:pt>
                <c:pt idx="31133">
                  <c:v>82.007000000000005</c:v>
                </c:pt>
                <c:pt idx="31134">
                  <c:v>82.019000000000005</c:v>
                </c:pt>
                <c:pt idx="31135">
                  <c:v>82.007000000000005</c:v>
                </c:pt>
                <c:pt idx="31136">
                  <c:v>82.019000000000005</c:v>
                </c:pt>
                <c:pt idx="31137">
                  <c:v>81.995000000000005</c:v>
                </c:pt>
                <c:pt idx="31138">
                  <c:v>82.007000000000005</c:v>
                </c:pt>
                <c:pt idx="31139">
                  <c:v>82.007000000000005</c:v>
                </c:pt>
                <c:pt idx="31140">
                  <c:v>82.031999999999996</c:v>
                </c:pt>
                <c:pt idx="31141">
                  <c:v>82.019000000000005</c:v>
                </c:pt>
                <c:pt idx="31142">
                  <c:v>82.043999999999997</c:v>
                </c:pt>
                <c:pt idx="31143">
                  <c:v>82.007000000000005</c:v>
                </c:pt>
                <c:pt idx="31144">
                  <c:v>82.007000000000005</c:v>
                </c:pt>
                <c:pt idx="31145">
                  <c:v>82.007000000000005</c:v>
                </c:pt>
                <c:pt idx="31146">
                  <c:v>81.995000000000005</c:v>
                </c:pt>
                <c:pt idx="31147">
                  <c:v>81.983000000000004</c:v>
                </c:pt>
                <c:pt idx="31148">
                  <c:v>81.957999999999998</c:v>
                </c:pt>
                <c:pt idx="31149">
                  <c:v>81.971000000000004</c:v>
                </c:pt>
                <c:pt idx="31150">
                  <c:v>81.91</c:v>
                </c:pt>
                <c:pt idx="31151">
                  <c:v>81.933999999999997</c:v>
                </c:pt>
                <c:pt idx="31152">
                  <c:v>81.91</c:v>
                </c:pt>
                <c:pt idx="31153">
                  <c:v>81.921999999999997</c:v>
                </c:pt>
                <c:pt idx="31154">
                  <c:v>81.91</c:v>
                </c:pt>
                <c:pt idx="31155">
                  <c:v>81.933999999999997</c:v>
                </c:pt>
                <c:pt idx="31156">
                  <c:v>81.957999999999998</c:v>
                </c:pt>
                <c:pt idx="31157">
                  <c:v>81.945999999999998</c:v>
                </c:pt>
                <c:pt idx="31158">
                  <c:v>81.957999999999998</c:v>
                </c:pt>
                <c:pt idx="31159">
                  <c:v>81.971000000000004</c:v>
                </c:pt>
                <c:pt idx="31160">
                  <c:v>81.957999999999998</c:v>
                </c:pt>
                <c:pt idx="31161">
                  <c:v>81.957999999999998</c:v>
                </c:pt>
                <c:pt idx="31162">
                  <c:v>81.91</c:v>
                </c:pt>
                <c:pt idx="31163">
                  <c:v>81.897000000000006</c:v>
                </c:pt>
                <c:pt idx="31164">
                  <c:v>81.91</c:v>
                </c:pt>
                <c:pt idx="31165">
                  <c:v>81.921999999999997</c:v>
                </c:pt>
                <c:pt idx="31166">
                  <c:v>81.897000000000006</c:v>
                </c:pt>
                <c:pt idx="31167">
                  <c:v>81.861000000000004</c:v>
                </c:pt>
                <c:pt idx="31168">
                  <c:v>81.885000000000005</c:v>
                </c:pt>
                <c:pt idx="31169">
                  <c:v>81.861000000000004</c:v>
                </c:pt>
                <c:pt idx="31170">
                  <c:v>81.861000000000004</c:v>
                </c:pt>
                <c:pt idx="31171">
                  <c:v>81.861000000000004</c:v>
                </c:pt>
                <c:pt idx="31172">
                  <c:v>81.873000000000005</c:v>
                </c:pt>
                <c:pt idx="31173">
                  <c:v>81.873000000000005</c:v>
                </c:pt>
                <c:pt idx="31174">
                  <c:v>81.897000000000006</c:v>
                </c:pt>
                <c:pt idx="31175">
                  <c:v>81.897000000000006</c:v>
                </c:pt>
                <c:pt idx="31176">
                  <c:v>81.897000000000006</c:v>
                </c:pt>
                <c:pt idx="31177">
                  <c:v>81.897000000000006</c:v>
                </c:pt>
                <c:pt idx="31178">
                  <c:v>81.861000000000004</c:v>
                </c:pt>
                <c:pt idx="31179">
                  <c:v>81.885000000000005</c:v>
                </c:pt>
                <c:pt idx="31180">
                  <c:v>81.873000000000005</c:v>
                </c:pt>
                <c:pt idx="31181">
                  <c:v>81.823999999999998</c:v>
                </c:pt>
                <c:pt idx="31182">
                  <c:v>81.861000000000004</c:v>
                </c:pt>
                <c:pt idx="31183">
                  <c:v>81.847999999999999</c:v>
                </c:pt>
                <c:pt idx="31184">
                  <c:v>81.835999999999999</c:v>
                </c:pt>
                <c:pt idx="31185">
                  <c:v>81.835999999999999</c:v>
                </c:pt>
                <c:pt idx="31186">
                  <c:v>81.823999999999998</c:v>
                </c:pt>
                <c:pt idx="31187">
                  <c:v>81.873000000000005</c:v>
                </c:pt>
                <c:pt idx="31188">
                  <c:v>81.873000000000005</c:v>
                </c:pt>
                <c:pt idx="31189">
                  <c:v>81.897000000000006</c:v>
                </c:pt>
                <c:pt idx="31190">
                  <c:v>81.897000000000006</c:v>
                </c:pt>
                <c:pt idx="31191">
                  <c:v>81.921999999999997</c:v>
                </c:pt>
                <c:pt idx="31192">
                  <c:v>81.933999999999997</c:v>
                </c:pt>
                <c:pt idx="31193">
                  <c:v>81.957999999999998</c:v>
                </c:pt>
                <c:pt idx="31194">
                  <c:v>81.945999999999998</c:v>
                </c:pt>
                <c:pt idx="31195">
                  <c:v>81.983000000000004</c:v>
                </c:pt>
                <c:pt idx="31196">
                  <c:v>82.007000000000005</c:v>
                </c:pt>
                <c:pt idx="31197">
                  <c:v>82.007000000000005</c:v>
                </c:pt>
                <c:pt idx="31198">
                  <c:v>82.019000000000005</c:v>
                </c:pt>
                <c:pt idx="31199">
                  <c:v>82.105000000000004</c:v>
                </c:pt>
                <c:pt idx="31200">
                  <c:v>82.117000000000004</c:v>
                </c:pt>
                <c:pt idx="31201">
                  <c:v>82.141000000000005</c:v>
                </c:pt>
                <c:pt idx="31202">
                  <c:v>82.141000000000005</c:v>
                </c:pt>
                <c:pt idx="31203">
                  <c:v>82.201999999999998</c:v>
                </c:pt>
                <c:pt idx="31204">
                  <c:v>82.201999999999998</c:v>
                </c:pt>
                <c:pt idx="31205">
                  <c:v>82.239000000000004</c:v>
                </c:pt>
                <c:pt idx="31206">
                  <c:v>82.263999999999996</c:v>
                </c:pt>
                <c:pt idx="31207">
                  <c:v>82.263999999999996</c:v>
                </c:pt>
                <c:pt idx="31208">
                  <c:v>82.275999999999996</c:v>
                </c:pt>
                <c:pt idx="31209">
                  <c:v>82.311999999999998</c:v>
                </c:pt>
                <c:pt idx="31210">
                  <c:v>82.287999999999997</c:v>
                </c:pt>
                <c:pt idx="31211">
                  <c:v>82.3</c:v>
                </c:pt>
                <c:pt idx="31212">
                  <c:v>82.275999999999996</c:v>
                </c:pt>
                <c:pt idx="31213">
                  <c:v>82.275999999999996</c:v>
                </c:pt>
                <c:pt idx="31214">
                  <c:v>82.263999999999996</c:v>
                </c:pt>
                <c:pt idx="31215">
                  <c:v>82.275999999999996</c:v>
                </c:pt>
                <c:pt idx="31216">
                  <c:v>82.275999999999996</c:v>
                </c:pt>
                <c:pt idx="31217">
                  <c:v>82.287999999999997</c:v>
                </c:pt>
                <c:pt idx="31218">
                  <c:v>82.275999999999996</c:v>
                </c:pt>
                <c:pt idx="31219">
                  <c:v>82.349000000000004</c:v>
                </c:pt>
                <c:pt idx="31220">
                  <c:v>82.373000000000005</c:v>
                </c:pt>
                <c:pt idx="31221">
                  <c:v>82.385999999999996</c:v>
                </c:pt>
                <c:pt idx="31222">
                  <c:v>82.447000000000003</c:v>
                </c:pt>
                <c:pt idx="31223">
                  <c:v>82.421999999999997</c:v>
                </c:pt>
                <c:pt idx="31224">
                  <c:v>82.459000000000003</c:v>
                </c:pt>
                <c:pt idx="31225">
                  <c:v>82.447000000000003</c:v>
                </c:pt>
                <c:pt idx="31226">
                  <c:v>82.459000000000003</c:v>
                </c:pt>
                <c:pt idx="31227">
                  <c:v>82.433999999999997</c:v>
                </c:pt>
                <c:pt idx="31228">
                  <c:v>82.447000000000003</c:v>
                </c:pt>
                <c:pt idx="31229">
                  <c:v>82.447000000000003</c:v>
                </c:pt>
                <c:pt idx="31230">
                  <c:v>82.433999999999997</c:v>
                </c:pt>
                <c:pt idx="31231">
                  <c:v>82.397999999999996</c:v>
                </c:pt>
                <c:pt idx="31232">
                  <c:v>82.41</c:v>
                </c:pt>
                <c:pt idx="31233">
                  <c:v>82.41</c:v>
                </c:pt>
                <c:pt idx="31234">
                  <c:v>82.459000000000003</c:v>
                </c:pt>
                <c:pt idx="31235">
                  <c:v>82.447000000000003</c:v>
                </c:pt>
                <c:pt idx="31236">
                  <c:v>82.447000000000003</c:v>
                </c:pt>
                <c:pt idx="31237">
                  <c:v>82.447000000000003</c:v>
                </c:pt>
                <c:pt idx="31238">
                  <c:v>82.459000000000003</c:v>
                </c:pt>
                <c:pt idx="31239">
                  <c:v>82.433999999999997</c:v>
                </c:pt>
                <c:pt idx="31240">
                  <c:v>82.421999999999997</c:v>
                </c:pt>
                <c:pt idx="31241">
                  <c:v>82.41</c:v>
                </c:pt>
                <c:pt idx="31242">
                  <c:v>82.397999999999996</c:v>
                </c:pt>
                <c:pt idx="31243">
                  <c:v>82.361000000000004</c:v>
                </c:pt>
                <c:pt idx="31244">
                  <c:v>82.3</c:v>
                </c:pt>
                <c:pt idx="31245">
                  <c:v>82.287999999999997</c:v>
                </c:pt>
                <c:pt idx="31246">
                  <c:v>82.275999999999996</c:v>
                </c:pt>
                <c:pt idx="31247">
                  <c:v>82.177999999999997</c:v>
                </c:pt>
                <c:pt idx="31248">
                  <c:v>82.201999999999998</c:v>
                </c:pt>
                <c:pt idx="31249">
                  <c:v>82.215000000000003</c:v>
                </c:pt>
                <c:pt idx="31250">
                  <c:v>82.165999999999997</c:v>
                </c:pt>
                <c:pt idx="31251">
                  <c:v>82.201999999999998</c:v>
                </c:pt>
                <c:pt idx="31252">
                  <c:v>82.201999999999998</c:v>
                </c:pt>
                <c:pt idx="31253">
                  <c:v>82.201999999999998</c:v>
                </c:pt>
                <c:pt idx="31254">
                  <c:v>82.227000000000004</c:v>
                </c:pt>
                <c:pt idx="31255">
                  <c:v>82.215000000000003</c:v>
                </c:pt>
                <c:pt idx="31256">
                  <c:v>82.215000000000003</c:v>
                </c:pt>
                <c:pt idx="31257">
                  <c:v>82.19</c:v>
                </c:pt>
                <c:pt idx="31258">
                  <c:v>82.201999999999998</c:v>
                </c:pt>
                <c:pt idx="31259">
                  <c:v>82.165999999999997</c:v>
                </c:pt>
                <c:pt idx="31260">
                  <c:v>82.141000000000005</c:v>
                </c:pt>
                <c:pt idx="31261">
                  <c:v>82.105000000000004</c:v>
                </c:pt>
                <c:pt idx="31262">
                  <c:v>82.067999999999998</c:v>
                </c:pt>
                <c:pt idx="31263">
                  <c:v>82.043999999999997</c:v>
                </c:pt>
                <c:pt idx="31264">
                  <c:v>82.031999999999996</c:v>
                </c:pt>
                <c:pt idx="31265">
                  <c:v>82.055999999999997</c:v>
                </c:pt>
                <c:pt idx="31266">
                  <c:v>82.067999999999998</c:v>
                </c:pt>
                <c:pt idx="31267">
                  <c:v>82.043999999999997</c:v>
                </c:pt>
                <c:pt idx="31268">
                  <c:v>82.093000000000004</c:v>
                </c:pt>
                <c:pt idx="31269">
                  <c:v>82.08</c:v>
                </c:pt>
                <c:pt idx="31270">
                  <c:v>82.105000000000004</c:v>
                </c:pt>
                <c:pt idx="31271">
                  <c:v>82.093000000000004</c:v>
                </c:pt>
                <c:pt idx="31272">
                  <c:v>82.117000000000004</c:v>
                </c:pt>
                <c:pt idx="31273">
                  <c:v>82.117000000000004</c:v>
                </c:pt>
                <c:pt idx="31274">
                  <c:v>82.093000000000004</c:v>
                </c:pt>
                <c:pt idx="31275">
                  <c:v>82.055999999999997</c:v>
                </c:pt>
                <c:pt idx="31276">
                  <c:v>82.043999999999997</c:v>
                </c:pt>
                <c:pt idx="31277">
                  <c:v>82.031999999999996</c:v>
                </c:pt>
                <c:pt idx="31278">
                  <c:v>81.957999999999998</c:v>
                </c:pt>
                <c:pt idx="31279">
                  <c:v>81.957999999999998</c:v>
                </c:pt>
                <c:pt idx="31280">
                  <c:v>81.957999999999998</c:v>
                </c:pt>
                <c:pt idx="31281">
                  <c:v>81.957999999999998</c:v>
                </c:pt>
                <c:pt idx="31282">
                  <c:v>81.971000000000004</c:v>
                </c:pt>
                <c:pt idx="31283">
                  <c:v>81.995000000000005</c:v>
                </c:pt>
                <c:pt idx="31284">
                  <c:v>81.983000000000004</c:v>
                </c:pt>
                <c:pt idx="31285">
                  <c:v>82.043999999999997</c:v>
                </c:pt>
                <c:pt idx="31286">
                  <c:v>82.105000000000004</c:v>
                </c:pt>
                <c:pt idx="31287">
                  <c:v>82.117000000000004</c:v>
                </c:pt>
                <c:pt idx="31288">
                  <c:v>82.129000000000005</c:v>
                </c:pt>
                <c:pt idx="31289">
                  <c:v>82.129000000000005</c:v>
                </c:pt>
                <c:pt idx="31290">
                  <c:v>82.153999999999996</c:v>
                </c:pt>
                <c:pt idx="31291">
                  <c:v>82.105000000000004</c:v>
                </c:pt>
                <c:pt idx="31292">
                  <c:v>82.141000000000005</c:v>
                </c:pt>
                <c:pt idx="31293">
                  <c:v>82.105000000000004</c:v>
                </c:pt>
                <c:pt idx="31294">
                  <c:v>82.093000000000004</c:v>
                </c:pt>
                <c:pt idx="31295">
                  <c:v>82.129000000000005</c:v>
                </c:pt>
                <c:pt idx="31296">
                  <c:v>82.105000000000004</c:v>
                </c:pt>
                <c:pt idx="31297">
                  <c:v>82.141000000000005</c:v>
                </c:pt>
                <c:pt idx="31298">
                  <c:v>82.153999999999996</c:v>
                </c:pt>
                <c:pt idx="31299">
                  <c:v>82.201999999999998</c:v>
                </c:pt>
                <c:pt idx="31300">
                  <c:v>82.251000000000005</c:v>
                </c:pt>
                <c:pt idx="31301">
                  <c:v>82.311999999999998</c:v>
                </c:pt>
                <c:pt idx="31302">
                  <c:v>82.337000000000003</c:v>
                </c:pt>
                <c:pt idx="31303">
                  <c:v>82.373000000000005</c:v>
                </c:pt>
                <c:pt idx="31304">
                  <c:v>82.397999999999996</c:v>
                </c:pt>
                <c:pt idx="31305">
                  <c:v>82.433999999999997</c:v>
                </c:pt>
                <c:pt idx="31306">
                  <c:v>82.433999999999997</c:v>
                </c:pt>
                <c:pt idx="31307">
                  <c:v>82.421999999999997</c:v>
                </c:pt>
                <c:pt idx="31308">
                  <c:v>82.41</c:v>
                </c:pt>
                <c:pt idx="31309">
                  <c:v>82.373000000000005</c:v>
                </c:pt>
                <c:pt idx="31310">
                  <c:v>82.349000000000004</c:v>
                </c:pt>
                <c:pt idx="31311">
                  <c:v>82.325000000000003</c:v>
                </c:pt>
                <c:pt idx="31312">
                  <c:v>82.325000000000003</c:v>
                </c:pt>
                <c:pt idx="31313">
                  <c:v>82.311999999999998</c:v>
                </c:pt>
                <c:pt idx="31314">
                  <c:v>82.311999999999998</c:v>
                </c:pt>
                <c:pt idx="31315">
                  <c:v>82.325000000000003</c:v>
                </c:pt>
                <c:pt idx="31316">
                  <c:v>82.361000000000004</c:v>
                </c:pt>
                <c:pt idx="31317">
                  <c:v>82.361000000000004</c:v>
                </c:pt>
                <c:pt idx="31318">
                  <c:v>82.433999999999997</c:v>
                </c:pt>
                <c:pt idx="31319">
                  <c:v>82.483000000000004</c:v>
                </c:pt>
                <c:pt idx="31320">
                  <c:v>82.507999999999996</c:v>
                </c:pt>
                <c:pt idx="31321">
                  <c:v>82.52</c:v>
                </c:pt>
                <c:pt idx="31322">
                  <c:v>82.543999999999997</c:v>
                </c:pt>
                <c:pt idx="31323">
                  <c:v>82.593000000000004</c:v>
                </c:pt>
                <c:pt idx="31324">
                  <c:v>82.569000000000003</c:v>
                </c:pt>
                <c:pt idx="31325">
                  <c:v>82.543999999999997</c:v>
                </c:pt>
                <c:pt idx="31326">
                  <c:v>82.543999999999997</c:v>
                </c:pt>
                <c:pt idx="31327">
                  <c:v>82.483000000000004</c:v>
                </c:pt>
                <c:pt idx="31328">
                  <c:v>82.495000000000005</c:v>
                </c:pt>
                <c:pt idx="31329">
                  <c:v>82.459000000000003</c:v>
                </c:pt>
                <c:pt idx="31330">
                  <c:v>82.433999999999997</c:v>
                </c:pt>
                <c:pt idx="31331">
                  <c:v>82.41</c:v>
                </c:pt>
                <c:pt idx="31332">
                  <c:v>82.421999999999997</c:v>
                </c:pt>
                <c:pt idx="31333">
                  <c:v>82.447000000000003</c:v>
                </c:pt>
                <c:pt idx="31334">
                  <c:v>82.447000000000003</c:v>
                </c:pt>
                <c:pt idx="31335">
                  <c:v>82.495000000000005</c:v>
                </c:pt>
                <c:pt idx="31336">
                  <c:v>82.52</c:v>
                </c:pt>
                <c:pt idx="31337">
                  <c:v>82.531999999999996</c:v>
                </c:pt>
                <c:pt idx="31338">
                  <c:v>82.507999999999996</c:v>
                </c:pt>
                <c:pt idx="31339">
                  <c:v>82.52</c:v>
                </c:pt>
                <c:pt idx="31340">
                  <c:v>82.543999999999997</c:v>
                </c:pt>
                <c:pt idx="31341">
                  <c:v>82.52</c:v>
                </c:pt>
                <c:pt idx="31342">
                  <c:v>82.483000000000004</c:v>
                </c:pt>
                <c:pt idx="31343">
                  <c:v>82.459000000000003</c:v>
                </c:pt>
                <c:pt idx="31344">
                  <c:v>82.397999999999996</c:v>
                </c:pt>
                <c:pt idx="31345">
                  <c:v>82.349000000000004</c:v>
                </c:pt>
                <c:pt idx="31346">
                  <c:v>82.337000000000003</c:v>
                </c:pt>
                <c:pt idx="31347">
                  <c:v>82.3</c:v>
                </c:pt>
                <c:pt idx="31348">
                  <c:v>82.3</c:v>
                </c:pt>
                <c:pt idx="31349">
                  <c:v>82.275999999999996</c:v>
                </c:pt>
                <c:pt idx="31350">
                  <c:v>82.275999999999996</c:v>
                </c:pt>
                <c:pt idx="31351">
                  <c:v>82.325000000000003</c:v>
                </c:pt>
                <c:pt idx="31352">
                  <c:v>82.311999999999998</c:v>
                </c:pt>
                <c:pt idx="31353">
                  <c:v>82.337000000000003</c:v>
                </c:pt>
                <c:pt idx="31354">
                  <c:v>82.337000000000003</c:v>
                </c:pt>
                <c:pt idx="31355">
                  <c:v>82.349000000000004</c:v>
                </c:pt>
                <c:pt idx="31356">
                  <c:v>82.349000000000004</c:v>
                </c:pt>
                <c:pt idx="31357">
                  <c:v>82.325000000000003</c:v>
                </c:pt>
                <c:pt idx="31358">
                  <c:v>82.287999999999997</c:v>
                </c:pt>
                <c:pt idx="31359">
                  <c:v>82.275999999999996</c:v>
                </c:pt>
                <c:pt idx="31360">
                  <c:v>82.263999999999996</c:v>
                </c:pt>
                <c:pt idx="31361">
                  <c:v>82.19</c:v>
                </c:pt>
                <c:pt idx="31362">
                  <c:v>82.201999999999998</c:v>
                </c:pt>
                <c:pt idx="31363">
                  <c:v>82.141000000000005</c:v>
                </c:pt>
                <c:pt idx="31364">
                  <c:v>82.165999999999997</c:v>
                </c:pt>
                <c:pt idx="31365">
                  <c:v>82.129000000000005</c:v>
                </c:pt>
                <c:pt idx="31366">
                  <c:v>82.105000000000004</c:v>
                </c:pt>
                <c:pt idx="31367">
                  <c:v>82.093000000000004</c:v>
                </c:pt>
                <c:pt idx="31368">
                  <c:v>82.117000000000004</c:v>
                </c:pt>
                <c:pt idx="31369">
                  <c:v>82.117000000000004</c:v>
                </c:pt>
                <c:pt idx="31370">
                  <c:v>82.153999999999996</c:v>
                </c:pt>
                <c:pt idx="31371">
                  <c:v>82.141000000000005</c:v>
                </c:pt>
                <c:pt idx="31372">
                  <c:v>82.153999999999996</c:v>
                </c:pt>
                <c:pt idx="31373">
                  <c:v>82.153999999999996</c:v>
                </c:pt>
                <c:pt idx="31374">
                  <c:v>82.117000000000004</c:v>
                </c:pt>
                <c:pt idx="31375">
                  <c:v>82.153999999999996</c:v>
                </c:pt>
                <c:pt idx="31376">
                  <c:v>82.129000000000005</c:v>
                </c:pt>
                <c:pt idx="31377">
                  <c:v>82.129000000000005</c:v>
                </c:pt>
                <c:pt idx="31378">
                  <c:v>82.129000000000005</c:v>
                </c:pt>
                <c:pt idx="31379">
                  <c:v>82.093000000000004</c:v>
                </c:pt>
                <c:pt idx="31380">
                  <c:v>82.067999999999998</c:v>
                </c:pt>
                <c:pt idx="31381">
                  <c:v>82.067999999999998</c:v>
                </c:pt>
                <c:pt idx="31382">
                  <c:v>82.08</c:v>
                </c:pt>
                <c:pt idx="31383">
                  <c:v>82.105000000000004</c:v>
                </c:pt>
                <c:pt idx="31384">
                  <c:v>82.105000000000004</c:v>
                </c:pt>
                <c:pt idx="31385">
                  <c:v>82.105000000000004</c:v>
                </c:pt>
                <c:pt idx="31386">
                  <c:v>82.165999999999997</c:v>
                </c:pt>
                <c:pt idx="31387">
                  <c:v>82.153999999999996</c:v>
                </c:pt>
                <c:pt idx="31388">
                  <c:v>82.165999999999997</c:v>
                </c:pt>
                <c:pt idx="31389">
                  <c:v>82.201999999999998</c:v>
                </c:pt>
                <c:pt idx="31390">
                  <c:v>82.177999999999997</c:v>
                </c:pt>
                <c:pt idx="31391">
                  <c:v>82.201999999999998</c:v>
                </c:pt>
                <c:pt idx="31392">
                  <c:v>82.201999999999998</c:v>
                </c:pt>
                <c:pt idx="31393">
                  <c:v>82.227000000000004</c:v>
                </c:pt>
                <c:pt idx="31394">
                  <c:v>82.215000000000003</c:v>
                </c:pt>
                <c:pt idx="31395">
                  <c:v>82.201999999999998</c:v>
                </c:pt>
                <c:pt idx="31396">
                  <c:v>82.201999999999998</c:v>
                </c:pt>
                <c:pt idx="31397">
                  <c:v>82.215000000000003</c:v>
                </c:pt>
                <c:pt idx="31398">
                  <c:v>82.227000000000004</c:v>
                </c:pt>
                <c:pt idx="31399">
                  <c:v>82.227000000000004</c:v>
                </c:pt>
                <c:pt idx="31400">
                  <c:v>82.263999999999996</c:v>
                </c:pt>
                <c:pt idx="31401">
                  <c:v>82.275999999999996</c:v>
                </c:pt>
                <c:pt idx="31402">
                  <c:v>82.275999999999996</c:v>
                </c:pt>
                <c:pt idx="31403">
                  <c:v>82.311999999999998</c:v>
                </c:pt>
                <c:pt idx="31404">
                  <c:v>82.349000000000004</c:v>
                </c:pt>
                <c:pt idx="31405">
                  <c:v>82.337000000000003</c:v>
                </c:pt>
                <c:pt idx="31406">
                  <c:v>82.373000000000005</c:v>
                </c:pt>
                <c:pt idx="31407">
                  <c:v>82.373000000000005</c:v>
                </c:pt>
                <c:pt idx="31408">
                  <c:v>82.385999999999996</c:v>
                </c:pt>
                <c:pt idx="31409">
                  <c:v>82.41</c:v>
                </c:pt>
                <c:pt idx="31410">
                  <c:v>82.41</c:v>
                </c:pt>
                <c:pt idx="31411">
                  <c:v>82.421999999999997</c:v>
                </c:pt>
                <c:pt idx="31412">
                  <c:v>82.421999999999997</c:v>
                </c:pt>
                <c:pt idx="31413">
                  <c:v>82.433999999999997</c:v>
                </c:pt>
                <c:pt idx="31414">
                  <c:v>82.447000000000003</c:v>
                </c:pt>
                <c:pt idx="31415">
                  <c:v>82.447000000000003</c:v>
                </c:pt>
                <c:pt idx="31416">
                  <c:v>82.459000000000003</c:v>
                </c:pt>
                <c:pt idx="31417">
                  <c:v>82.495000000000005</c:v>
                </c:pt>
                <c:pt idx="31418">
                  <c:v>82.483000000000004</c:v>
                </c:pt>
                <c:pt idx="31419">
                  <c:v>82.483000000000004</c:v>
                </c:pt>
                <c:pt idx="31420">
                  <c:v>82.483000000000004</c:v>
                </c:pt>
                <c:pt idx="31421">
                  <c:v>82.495000000000005</c:v>
                </c:pt>
                <c:pt idx="31422">
                  <c:v>82.483000000000004</c:v>
                </c:pt>
                <c:pt idx="31423">
                  <c:v>82.507999999999996</c:v>
                </c:pt>
                <c:pt idx="31424">
                  <c:v>82.483000000000004</c:v>
                </c:pt>
                <c:pt idx="31425">
                  <c:v>82.531999999999996</c:v>
                </c:pt>
                <c:pt idx="31426">
                  <c:v>82.531999999999996</c:v>
                </c:pt>
                <c:pt idx="31427">
                  <c:v>82.531999999999996</c:v>
                </c:pt>
                <c:pt idx="31428">
                  <c:v>82.543999999999997</c:v>
                </c:pt>
                <c:pt idx="31429">
                  <c:v>82.543999999999997</c:v>
                </c:pt>
                <c:pt idx="31430">
                  <c:v>82.531999999999996</c:v>
                </c:pt>
                <c:pt idx="31431">
                  <c:v>82.531999999999996</c:v>
                </c:pt>
                <c:pt idx="31432">
                  <c:v>82.52</c:v>
                </c:pt>
                <c:pt idx="31433">
                  <c:v>82.52</c:v>
                </c:pt>
                <c:pt idx="31434">
                  <c:v>82.52</c:v>
                </c:pt>
                <c:pt idx="31435">
                  <c:v>82.459000000000003</c:v>
                </c:pt>
                <c:pt idx="31436">
                  <c:v>82.471000000000004</c:v>
                </c:pt>
                <c:pt idx="31437">
                  <c:v>82.459000000000003</c:v>
                </c:pt>
                <c:pt idx="31438">
                  <c:v>82.495000000000005</c:v>
                </c:pt>
                <c:pt idx="31439">
                  <c:v>82.433999999999997</c:v>
                </c:pt>
                <c:pt idx="31440">
                  <c:v>82.483000000000004</c:v>
                </c:pt>
                <c:pt idx="31441">
                  <c:v>82.433999999999997</c:v>
                </c:pt>
                <c:pt idx="31442">
                  <c:v>82.447000000000003</c:v>
                </c:pt>
                <c:pt idx="31443">
                  <c:v>82.433999999999997</c:v>
                </c:pt>
                <c:pt idx="31444">
                  <c:v>82.433999999999997</c:v>
                </c:pt>
                <c:pt idx="31445">
                  <c:v>82.459000000000003</c:v>
                </c:pt>
                <c:pt idx="31446">
                  <c:v>82.447000000000003</c:v>
                </c:pt>
                <c:pt idx="31447">
                  <c:v>82.421999999999997</c:v>
                </c:pt>
                <c:pt idx="31448">
                  <c:v>82.397999999999996</c:v>
                </c:pt>
                <c:pt idx="31449">
                  <c:v>82.385999999999996</c:v>
                </c:pt>
                <c:pt idx="31450">
                  <c:v>82.373000000000005</c:v>
                </c:pt>
                <c:pt idx="31451">
                  <c:v>82.349000000000004</c:v>
                </c:pt>
                <c:pt idx="31452">
                  <c:v>82.349000000000004</c:v>
                </c:pt>
                <c:pt idx="31453">
                  <c:v>82.311999999999998</c:v>
                </c:pt>
                <c:pt idx="31454">
                  <c:v>82.311999999999998</c:v>
                </c:pt>
                <c:pt idx="31455">
                  <c:v>82.275999999999996</c:v>
                </c:pt>
                <c:pt idx="31456">
                  <c:v>82.275999999999996</c:v>
                </c:pt>
                <c:pt idx="31457">
                  <c:v>82.263999999999996</c:v>
                </c:pt>
                <c:pt idx="31458">
                  <c:v>82.263999999999996</c:v>
                </c:pt>
                <c:pt idx="31459">
                  <c:v>82.227000000000004</c:v>
                </c:pt>
                <c:pt idx="31460">
                  <c:v>82.215000000000003</c:v>
                </c:pt>
                <c:pt idx="31461">
                  <c:v>82.227000000000004</c:v>
                </c:pt>
                <c:pt idx="31462">
                  <c:v>82.201999999999998</c:v>
                </c:pt>
                <c:pt idx="31463">
                  <c:v>82.19</c:v>
                </c:pt>
                <c:pt idx="31464">
                  <c:v>82.201999999999998</c:v>
                </c:pt>
                <c:pt idx="31465">
                  <c:v>82.177999999999997</c:v>
                </c:pt>
                <c:pt idx="31466">
                  <c:v>82.153999999999996</c:v>
                </c:pt>
                <c:pt idx="31467">
                  <c:v>82.141000000000005</c:v>
                </c:pt>
                <c:pt idx="31468">
                  <c:v>82.141000000000005</c:v>
                </c:pt>
                <c:pt idx="31469">
                  <c:v>82.105000000000004</c:v>
                </c:pt>
                <c:pt idx="31470">
                  <c:v>82.105000000000004</c:v>
                </c:pt>
                <c:pt idx="31471">
                  <c:v>82.08</c:v>
                </c:pt>
                <c:pt idx="31472">
                  <c:v>82.105000000000004</c:v>
                </c:pt>
                <c:pt idx="31473">
                  <c:v>82.129000000000005</c:v>
                </c:pt>
                <c:pt idx="31474">
                  <c:v>82.117000000000004</c:v>
                </c:pt>
                <c:pt idx="31475">
                  <c:v>82.129000000000005</c:v>
                </c:pt>
                <c:pt idx="31476">
                  <c:v>82.165999999999997</c:v>
                </c:pt>
                <c:pt idx="31477">
                  <c:v>82.153999999999996</c:v>
                </c:pt>
                <c:pt idx="31478">
                  <c:v>82.153999999999996</c:v>
                </c:pt>
                <c:pt idx="31479">
                  <c:v>82.141000000000005</c:v>
                </c:pt>
                <c:pt idx="31480">
                  <c:v>82.141000000000005</c:v>
                </c:pt>
                <c:pt idx="31481">
                  <c:v>82.153999999999996</c:v>
                </c:pt>
                <c:pt idx="31482">
                  <c:v>82.153999999999996</c:v>
                </c:pt>
                <c:pt idx="31483">
                  <c:v>82.153999999999996</c:v>
                </c:pt>
                <c:pt idx="31484">
                  <c:v>82.153999999999996</c:v>
                </c:pt>
                <c:pt idx="31485">
                  <c:v>82.129000000000005</c:v>
                </c:pt>
                <c:pt idx="31486">
                  <c:v>82.129000000000005</c:v>
                </c:pt>
                <c:pt idx="31487">
                  <c:v>82.141000000000005</c:v>
                </c:pt>
                <c:pt idx="31488">
                  <c:v>82.141000000000005</c:v>
                </c:pt>
                <c:pt idx="31489">
                  <c:v>82.153999999999996</c:v>
                </c:pt>
                <c:pt idx="31490">
                  <c:v>82.153999999999996</c:v>
                </c:pt>
                <c:pt idx="31491">
                  <c:v>82.177999999999997</c:v>
                </c:pt>
                <c:pt idx="31492">
                  <c:v>82.201999999999998</c:v>
                </c:pt>
                <c:pt idx="31493">
                  <c:v>82.177999999999997</c:v>
                </c:pt>
                <c:pt idx="31494">
                  <c:v>82.201999999999998</c:v>
                </c:pt>
                <c:pt idx="31495">
                  <c:v>82.227000000000004</c:v>
                </c:pt>
                <c:pt idx="31496">
                  <c:v>82.227000000000004</c:v>
                </c:pt>
                <c:pt idx="31497">
                  <c:v>82.251000000000005</c:v>
                </c:pt>
                <c:pt idx="31498">
                  <c:v>82.239000000000004</c:v>
                </c:pt>
                <c:pt idx="31499">
                  <c:v>82.287999999999997</c:v>
                </c:pt>
                <c:pt idx="31500">
                  <c:v>82.227000000000004</c:v>
                </c:pt>
                <c:pt idx="31501">
                  <c:v>82.263999999999996</c:v>
                </c:pt>
                <c:pt idx="31502">
                  <c:v>82.227000000000004</c:v>
                </c:pt>
                <c:pt idx="31503">
                  <c:v>82.251000000000005</c:v>
                </c:pt>
                <c:pt idx="31504">
                  <c:v>82.275999999999996</c:v>
                </c:pt>
                <c:pt idx="31505">
                  <c:v>82.263999999999996</c:v>
                </c:pt>
                <c:pt idx="31506">
                  <c:v>82.3</c:v>
                </c:pt>
                <c:pt idx="31507">
                  <c:v>82.373000000000005</c:v>
                </c:pt>
                <c:pt idx="31508">
                  <c:v>82.373000000000005</c:v>
                </c:pt>
                <c:pt idx="31509">
                  <c:v>82.373000000000005</c:v>
                </c:pt>
                <c:pt idx="31510">
                  <c:v>82.41</c:v>
                </c:pt>
                <c:pt idx="31511">
                  <c:v>82.373000000000005</c:v>
                </c:pt>
                <c:pt idx="31512">
                  <c:v>82.397999999999996</c:v>
                </c:pt>
                <c:pt idx="31513">
                  <c:v>82.41</c:v>
                </c:pt>
                <c:pt idx="31514">
                  <c:v>82.41</c:v>
                </c:pt>
                <c:pt idx="31515">
                  <c:v>82.421999999999997</c:v>
                </c:pt>
                <c:pt idx="31516">
                  <c:v>82.397999999999996</c:v>
                </c:pt>
                <c:pt idx="31517">
                  <c:v>82.447000000000003</c:v>
                </c:pt>
                <c:pt idx="31518">
                  <c:v>82.433999999999997</c:v>
                </c:pt>
                <c:pt idx="31519">
                  <c:v>82.41</c:v>
                </c:pt>
                <c:pt idx="31520">
                  <c:v>82.397999999999996</c:v>
                </c:pt>
                <c:pt idx="31521">
                  <c:v>82.421999999999997</c:v>
                </c:pt>
                <c:pt idx="31522">
                  <c:v>82.421999999999997</c:v>
                </c:pt>
                <c:pt idx="31523">
                  <c:v>82.41</c:v>
                </c:pt>
                <c:pt idx="31524">
                  <c:v>82.433999999999997</c:v>
                </c:pt>
                <c:pt idx="31525">
                  <c:v>82.433999999999997</c:v>
                </c:pt>
                <c:pt idx="31526">
                  <c:v>82.483000000000004</c:v>
                </c:pt>
                <c:pt idx="31527">
                  <c:v>82.459000000000003</c:v>
                </c:pt>
                <c:pt idx="31528">
                  <c:v>82.471000000000004</c:v>
                </c:pt>
                <c:pt idx="31529">
                  <c:v>82.483000000000004</c:v>
                </c:pt>
                <c:pt idx="31530">
                  <c:v>82.471000000000004</c:v>
                </c:pt>
                <c:pt idx="31531">
                  <c:v>82.483000000000004</c:v>
                </c:pt>
                <c:pt idx="31532">
                  <c:v>82.421999999999997</c:v>
                </c:pt>
                <c:pt idx="31533">
                  <c:v>82.397999999999996</c:v>
                </c:pt>
                <c:pt idx="31534">
                  <c:v>82.433999999999997</c:v>
                </c:pt>
                <c:pt idx="31535">
                  <c:v>82.397999999999996</c:v>
                </c:pt>
                <c:pt idx="31536">
                  <c:v>82.385999999999996</c:v>
                </c:pt>
                <c:pt idx="31537">
                  <c:v>82.361000000000004</c:v>
                </c:pt>
                <c:pt idx="31538">
                  <c:v>82.373000000000005</c:v>
                </c:pt>
                <c:pt idx="31539">
                  <c:v>82.349000000000004</c:v>
                </c:pt>
                <c:pt idx="31540">
                  <c:v>82.325000000000003</c:v>
                </c:pt>
                <c:pt idx="31541">
                  <c:v>82.337000000000003</c:v>
                </c:pt>
                <c:pt idx="31542">
                  <c:v>82.349000000000004</c:v>
                </c:pt>
                <c:pt idx="31543">
                  <c:v>82.361000000000004</c:v>
                </c:pt>
                <c:pt idx="31544">
                  <c:v>82.349000000000004</c:v>
                </c:pt>
                <c:pt idx="31545">
                  <c:v>82.361000000000004</c:v>
                </c:pt>
                <c:pt idx="31546">
                  <c:v>82.311999999999998</c:v>
                </c:pt>
                <c:pt idx="31547">
                  <c:v>82.311999999999998</c:v>
                </c:pt>
                <c:pt idx="31548">
                  <c:v>82.275999999999996</c:v>
                </c:pt>
                <c:pt idx="31549">
                  <c:v>82.263999999999996</c:v>
                </c:pt>
                <c:pt idx="31550">
                  <c:v>82.227000000000004</c:v>
                </c:pt>
                <c:pt idx="31551">
                  <c:v>82.227000000000004</c:v>
                </c:pt>
                <c:pt idx="31552">
                  <c:v>82.215000000000003</c:v>
                </c:pt>
                <c:pt idx="31553">
                  <c:v>82.215000000000003</c:v>
                </c:pt>
                <c:pt idx="31554">
                  <c:v>82.177999999999997</c:v>
                </c:pt>
                <c:pt idx="31555">
                  <c:v>82.153999999999996</c:v>
                </c:pt>
                <c:pt idx="31556">
                  <c:v>82.153999999999996</c:v>
                </c:pt>
                <c:pt idx="31557">
                  <c:v>82.165999999999997</c:v>
                </c:pt>
                <c:pt idx="31558">
                  <c:v>82.153999999999996</c:v>
                </c:pt>
                <c:pt idx="31559">
                  <c:v>82.153999999999996</c:v>
                </c:pt>
                <c:pt idx="31560">
                  <c:v>82.177999999999997</c:v>
                </c:pt>
                <c:pt idx="31561">
                  <c:v>82.153999999999996</c:v>
                </c:pt>
                <c:pt idx="31562">
                  <c:v>82.141000000000005</c:v>
                </c:pt>
                <c:pt idx="31563">
                  <c:v>82.117000000000004</c:v>
                </c:pt>
                <c:pt idx="31564">
                  <c:v>82.141000000000005</c:v>
                </c:pt>
                <c:pt idx="31565">
                  <c:v>82.08</c:v>
                </c:pt>
                <c:pt idx="31566">
                  <c:v>82.117000000000004</c:v>
                </c:pt>
                <c:pt idx="31567">
                  <c:v>82.105000000000004</c:v>
                </c:pt>
                <c:pt idx="31568">
                  <c:v>82.08</c:v>
                </c:pt>
                <c:pt idx="31569">
                  <c:v>82.067999999999998</c:v>
                </c:pt>
                <c:pt idx="31570">
                  <c:v>82.067999999999998</c:v>
                </c:pt>
                <c:pt idx="31571">
                  <c:v>82.031999999999996</c:v>
                </c:pt>
                <c:pt idx="31572">
                  <c:v>82.055999999999997</c:v>
                </c:pt>
                <c:pt idx="31573">
                  <c:v>82.031999999999996</c:v>
                </c:pt>
                <c:pt idx="31574">
                  <c:v>82.031999999999996</c:v>
                </c:pt>
                <c:pt idx="31575">
                  <c:v>82.043999999999997</c:v>
                </c:pt>
                <c:pt idx="31576">
                  <c:v>82.031999999999996</c:v>
                </c:pt>
                <c:pt idx="31577">
                  <c:v>82.067999999999998</c:v>
                </c:pt>
                <c:pt idx="31578">
                  <c:v>82.055999999999997</c:v>
                </c:pt>
                <c:pt idx="31579">
                  <c:v>82.067999999999998</c:v>
                </c:pt>
                <c:pt idx="31580">
                  <c:v>82.067999999999998</c:v>
                </c:pt>
                <c:pt idx="31581">
                  <c:v>82.08</c:v>
                </c:pt>
                <c:pt idx="31582">
                  <c:v>82.055999999999997</c:v>
                </c:pt>
                <c:pt idx="31583">
                  <c:v>82.031999999999996</c:v>
                </c:pt>
                <c:pt idx="31584">
                  <c:v>82.031999999999996</c:v>
                </c:pt>
                <c:pt idx="31585">
                  <c:v>82.031999999999996</c:v>
                </c:pt>
                <c:pt idx="31586">
                  <c:v>82.055999999999997</c:v>
                </c:pt>
                <c:pt idx="31587">
                  <c:v>82.043999999999997</c:v>
                </c:pt>
                <c:pt idx="31588">
                  <c:v>82.043999999999997</c:v>
                </c:pt>
                <c:pt idx="31589">
                  <c:v>82.055999999999997</c:v>
                </c:pt>
                <c:pt idx="31590">
                  <c:v>82.055999999999997</c:v>
                </c:pt>
                <c:pt idx="31591">
                  <c:v>82.08</c:v>
                </c:pt>
                <c:pt idx="31592">
                  <c:v>82.055999999999997</c:v>
                </c:pt>
                <c:pt idx="31593">
                  <c:v>82.117000000000004</c:v>
                </c:pt>
                <c:pt idx="31594">
                  <c:v>82.08</c:v>
                </c:pt>
                <c:pt idx="31595">
                  <c:v>82.105000000000004</c:v>
                </c:pt>
                <c:pt idx="31596">
                  <c:v>82.093000000000004</c:v>
                </c:pt>
                <c:pt idx="31597">
                  <c:v>82.129000000000005</c:v>
                </c:pt>
                <c:pt idx="31598">
                  <c:v>82.141000000000005</c:v>
                </c:pt>
                <c:pt idx="31599">
                  <c:v>82.117000000000004</c:v>
                </c:pt>
                <c:pt idx="31600">
                  <c:v>82.141000000000005</c:v>
                </c:pt>
                <c:pt idx="31601">
                  <c:v>82.129000000000005</c:v>
                </c:pt>
                <c:pt idx="31602">
                  <c:v>82.141000000000005</c:v>
                </c:pt>
                <c:pt idx="31603">
                  <c:v>82.129000000000005</c:v>
                </c:pt>
                <c:pt idx="31604">
                  <c:v>82.141000000000005</c:v>
                </c:pt>
                <c:pt idx="31605">
                  <c:v>82.177999999999997</c:v>
                </c:pt>
                <c:pt idx="31606">
                  <c:v>82.165999999999997</c:v>
                </c:pt>
                <c:pt idx="31607">
                  <c:v>82.141000000000005</c:v>
                </c:pt>
                <c:pt idx="31608">
                  <c:v>82.165999999999997</c:v>
                </c:pt>
                <c:pt idx="31609">
                  <c:v>82.165999999999997</c:v>
                </c:pt>
                <c:pt idx="31610">
                  <c:v>82.201999999999998</c:v>
                </c:pt>
                <c:pt idx="31611">
                  <c:v>82.201999999999998</c:v>
                </c:pt>
                <c:pt idx="31612">
                  <c:v>82.19</c:v>
                </c:pt>
                <c:pt idx="31613">
                  <c:v>82.19</c:v>
                </c:pt>
                <c:pt idx="31614">
                  <c:v>82.227000000000004</c:v>
                </c:pt>
                <c:pt idx="31615">
                  <c:v>82.227000000000004</c:v>
                </c:pt>
                <c:pt idx="31616">
                  <c:v>82.227000000000004</c:v>
                </c:pt>
                <c:pt idx="31617">
                  <c:v>82.251000000000005</c:v>
                </c:pt>
                <c:pt idx="31618">
                  <c:v>82.263999999999996</c:v>
                </c:pt>
                <c:pt idx="31619">
                  <c:v>82.275999999999996</c:v>
                </c:pt>
                <c:pt idx="31620">
                  <c:v>82.275999999999996</c:v>
                </c:pt>
                <c:pt idx="31621">
                  <c:v>82.325000000000003</c:v>
                </c:pt>
                <c:pt idx="31622">
                  <c:v>82.311999999999998</c:v>
                </c:pt>
                <c:pt idx="31623">
                  <c:v>82.311999999999998</c:v>
                </c:pt>
                <c:pt idx="31624">
                  <c:v>82.325000000000003</c:v>
                </c:pt>
                <c:pt idx="31625">
                  <c:v>82.337000000000003</c:v>
                </c:pt>
                <c:pt idx="31626">
                  <c:v>82.385999999999996</c:v>
                </c:pt>
                <c:pt idx="31627">
                  <c:v>82.361000000000004</c:v>
                </c:pt>
                <c:pt idx="31628">
                  <c:v>82.349000000000004</c:v>
                </c:pt>
                <c:pt idx="31629">
                  <c:v>82.337000000000003</c:v>
                </c:pt>
                <c:pt idx="31630">
                  <c:v>82.311999999999998</c:v>
                </c:pt>
                <c:pt idx="31631">
                  <c:v>82.325000000000003</c:v>
                </c:pt>
                <c:pt idx="31632">
                  <c:v>82.325000000000003</c:v>
                </c:pt>
                <c:pt idx="31633">
                  <c:v>82.275999999999996</c:v>
                </c:pt>
                <c:pt idx="31634">
                  <c:v>82.275999999999996</c:v>
                </c:pt>
                <c:pt idx="31635">
                  <c:v>82.263999999999996</c:v>
                </c:pt>
                <c:pt idx="31636">
                  <c:v>82.201999999999998</c:v>
                </c:pt>
                <c:pt idx="31637">
                  <c:v>82.19</c:v>
                </c:pt>
                <c:pt idx="31638">
                  <c:v>82.153999999999996</c:v>
                </c:pt>
                <c:pt idx="31639">
                  <c:v>82.141000000000005</c:v>
                </c:pt>
                <c:pt idx="31640">
                  <c:v>82.105000000000004</c:v>
                </c:pt>
                <c:pt idx="31641">
                  <c:v>82.067999999999998</c:v>
                </c:pt>
                <c:pt idx="31642">
                  <c:v>82.019000000000005</c:v>
                </c:pt>
                <c:pt idx="31643">
                  <c:v>81.995000000000005</c:v>
                </c:pt>
                <c:pt idx="31644">
                  <c:v>81.971000000000004</c:v>
                </c:pt>
                <c:pt idx="31645">
                  <c:v>81.921999999999997</c:v>
                </c:pt>
                <c:pt idx="31646">
                  <c:v>81.91</c:v>
                </c:pt>
                <c:pt idx="31647">
                  <c:v>81.873000000000005</c:v>
                </c:pt>
                <c:pt idx="31648">
                  <c:v>81.847999999999999</c:v>
                </c:pt>
                <c:pt idx="31649">
                  <c:v>81.8</c:v>
                </c:pt>
                <c:pt idx="31650">
                  <c:v>81.811999999999998</c:v>
                </c:pt>
                <c:pt idx="31651">
                  <c:v>81.775000000000006</c:v>
                </c:pt>
                <c:pt idx="31652">
                  <c:v>81.725999999999999</c:v>
                </c:pt>
                <c:pt idx="31653">
                  <c:v>81.739000000000004</c:v>
                </c:pt>
                <c:pt idx="31654">
                  <c:v>81.725999999999999</c:v>
                </c:pt>
                <c:pt idx="31655">
                  <c:v>81.739000000000004</c:v>
                </c:pt>
                <c:pt idx="31656">
                  <c:v>81.725999999999999</c:v>
                </c:pt>
                <c:pt idx="31657">
                  <c:v>81.739000000000004</c:v>
                </c:pt>
                <c:pt idx="31658">
                  <c:v>81.713999999999999</c:v>
                </c:pt>
                <c:pt idx="31659">
                  <c:v>81.751000000000005</c:v>
                </c:pt>
                <c:pt idx="31660">
                  <c:v>81.725999999999999</c:v>
                </c:pt>
                <c:pt idx="31661">
                  <c:v>81.751000000000005</c:v>
                </c:pt>
                <c:pt idx="31662">
                  <c:v>81.725999999999999</c:v>
                </c:pt>
                <c:pt idx="31663">
                  <c:v>81.739000000000004</c:v>
                </c:pt>
                <c:pt idx="31664">
                  <c:v>81.739000000000004</c:v>
                </c:pt>
                <c:pt idx="31665">
                  <c:v>81.713999999999999</c:v>
                </c:pt>
                <c:pt idx="31666">
                  <c:v>81.665000000000006</c:v>
                </c:pt>
                <c:pt idx="31667">
                  <c:v>81.701999999999998</c:v>
                </c:pt>
                <c:pt idx="31668">
                  <c:v>81.69</c:v>
                </c:pt>
                <c:pt idx="31669">
                  <c:v>81.665000000000006</c:v>
                </c:pt>
                <c:pt idx="31670">
                  <c:v>81.641000000000005</c:v>
                </c:pt>
                <c:pt idx="31671">
                  <c:v>81.617000000000004</c:v>
                </c:pt>
                <c:pt idx="31672">
                  <c:v>81.665000000000006</c:v>
                </c:pt>
                <c:pt idx="31673">
                  <c:v>81.617000000000004</c:v>
                </c:pt>
                <c:pt idx="31674">
                  <c:v>81.629000000000005</c:v>
                </c:pt>
                <c:pt idx="31675">
                  <c:v>81.617000000000004</c:v>
                </c:pt>
                <c:pt idx="31676">
                  <c:v>81.641000000000005</c:v>
                </c:pt>
                <c:pt idx="31677">
                  <c:v>81.617000000000004</c:v>
                </c:pt>
                <c:pt idx="31678">
                  <c:v>81.665000000000006</c:v>
                </c:pt>
                <c:pt idx="31679">
                  <c:v>81.665000000000006</c:v>
                </c:pt>
                <c:pt idx="31680">
                  <c:v>81.69</c:v>
                </c:pt>
                <c:pt idx="31681">
                  <c:v>81.69</c:v>
                </c:pt>
                <c:pt idx="31682">
                  <c:v>81.701999999999998</c:v>
                </c:pt>
                <c:pt idx="31683">
                  <c:v>81.725999999999999</c:v>
                </c:pt>
                <c:pt idx="31684">
                  <c:v>81.751000000000005</c:v>
                </c:pt>
                <c:pt idx="31685">
                  <c:v>81.811999999999998</c:v>
                </c:pt>
                <c:pt idx="31686">
                  <c:v>81.873000000000005</c:v>
                </c:pt>
                <c:pt idx="31687">
                  <c:v>81.873000000000005</c:v>
                </c:pt>
                <c:pt idx="31688">
                  <c:v>81.897000000000006</c:v>
                </c:pt>
                <c:pt idx="31689">
                  <c:v>81.933999999999997</c:v>
                </c:pt>
                <c:pt idx="31690">
                  <c:v>81.971000000000004</c:v>
                </c:pt>
                <c:pt idx="31691">
                  <c:v>82.019000000000005</c:v>
                </c:pt>
                <c:pt idx="31692">
                  <c:v>82.055999999999997</c:v>
                </c:pt>
                <c:pt idx="31693">
                  <c:v>82.055999999999997</c:v>
                </c:pt>
                <c:pt idx="31694">
                  <c:v>82.08</c:v>
                </c:pt>
                <c:pt idx="31695">
                  <c:v>82.153999999999996</c:v>
                </c:pt>
                <c:pt idx="31696">
                  <c:v>82.141000000000005</c:v>
                </c:pt>
                <c:pt idx="31697">
                  <c:v>82.177999999999997</c:v>
                </c:pt>
                <c:pt idx="31698">
                  <c:v>82.177999999999997</c:v>
                </c:pt>
                <c:pt idx="31699">
                  <c:v>82.177999999999997</c:v>
                </c:pt>
                <c:pt idx="31700">
                  <c:v>82.201999999999998</c:v>
                </c:pt>
                <c:pt idx="31701">
                  <c:v>82.165999999999997</c:v>
                </c:pt>
                <c:pt idx="31702">
                  <c:v>82.177999999999997</c:v>
                </c:pt>
                <c:pt idx="31703">
                  <c:v>82.19</c:v>
                </c:pt>
                <c:pt idx="31704">
                  <c:v>82.153999999999996</c:v>
                </c:pt>
                <c:pt idx="31705">
                  <c:v>82.141000000000005</c:v>
                </c:pt>
                <c:pt idx="31706">
                  <c:v>82.215000000000003</c:v>
                </c:pt>
                <c:pt idx="31707">
                  <c:v>82.165999999999997</c:v>
                </c:pt>
                <c:pt idx="31708">
                  <c:v>82.227000000000004</c:v>
                </c:pt>
                <c:pt idx="31709">
                  <c:v>82.215000000000003</c:v>
                </c:pt>
                <c:pt idx="31710">
                  <c:v>82.263999999999996</c:v>
                </c:pt>
                <c:pt idx="31711">
                  <c:v>82.311999999999998</c:v>
                </c:pt>
                <c:pt idx="31712">
                  <c:v>82.3</c:v>
                </c:pt>
                <c:pt idx="31713">
                  <c:v>82.337000000000003</c:v>
                </c:pt>
                <c:pt idx="31714">
                  <c:v>82.361000000000004</c:v>
                </c:pt>
                <c:pt idx="31715">
                  <c:v>82.421999999999997</c:v>
                </c:pt>
                <c:pt idx="31716">
                  <c:v>82.41</c:v>
                </c:pt>
                <c:pt idx="31717">
                  <c:v>82.421999999999997</c:v>
                </c:pt>
                <c:pt idx="31718">
                  <c:v>82.447000000000003</c:v>
                </c:pt>
                <c:pt idx="31719">
                  <c:v>82.483000000000004</c:v>
                </c:pt>
                <c:pt idx="31720">
                  <c:v>82.483000000000004</c:v>
                </c:pt>
                <c:pt idx="31721">
                  <c:v>82.471000000000004</c:v>
                </c:pt>
                <c:pt idx="31722">
                  <c:v>82.483000000000004</c:v>
                </c:pt>
                <c:pt idx="31723">
                  <c:v>82.495000000000005</c:v>
                </c:pt>
                <c:pt idx="31724">
                  <c:v>82.507999999999996</c:v>
                </c:pt>
                <c:pt idx="31725">
                  <c:v>82.471000000000004</c:v>
                </c:pt>
                <c:pt idx="31726">
                  <c:v>82.507999999999996</c:v>
                </c:pt>
                <c:pt idx="31727">
                  <c:v>82.52</c:v>
                </c:pt>
                <c:pt idx="31728">
                  <c:v>82.52</c:v>
                </c:pt>
                <c:pt idx="31729">
                  <c:v>82.507999999999996</c:v>
                </c:pt>
                <c:pt idx="31730">
                  <c:v>82.507999999999996</c:v>
                </c:pt>
                <c:pt idx="31731">
                  <c:v>82.507999999999996</c:v>
                </c:pt>
                <c:pt idx="31732">
                  <c:v>82.483000000000004</c:v>
                </c:pt>
                <c:pt idx="31733">
                  <c:v>82.459000000000003</c:v>
                </c:pt>
                <c:pt idx="31734">
                  <c:v>82.41</c:v>
                </c:pt>
                <c:pt idx="31735">
                  <c:v>82.361000000000004</c:v>
                </c:pt>
                <c:pt idx="31736">
                  <c:v>82.311999999999998</c:v>
                </c:pt>
                <c:pt idx="31737">
                  <c:v>82.287999999999997</c:v>
                </c:pt>
                <c:pt idx="31738">
                  <c:v>82.263999999999996</c:v>
                </c:pt>
                <c:pt idx="31739">
                  <c:v>82.215000000000003</c:v>
                </c:pt>
                <c:pt idx="31740">
                  <c:v>82.19</c:v>
                </c:pt>
                <c:pt idx="31741">
                  <c:v>82.165999999999997</c:v>
                </c:pt>
                <c:pt idx="31742">
                  <c:v>82.165999999999997</c:v>
                </c:pt>
                <c:pt idx="31743">
                  <c:v>82.117000000000004</c:v>
                </c:pt>
                <c:pt idx="31744">
                  <c:v>82.153999999999996</c:v>
                </c:pt>
                <c:pt idx="31745">
                  <c:v>82.141000000000005</c:v>
                </c:pt>
                <c:pt idx="31746">
                  <c:v>82.141000000000005</c:v>
                </c:pt>
                <c:pt idx="31747">
                  <c:v>82.177999999999997</c:v>
                </c:pt>
                <c:pt idx="31748">
                  <c:v>82.141000000000005</c:v>
                </c:pt>
                <c:pt idx="31749">
                  <c:v>82.141000000000005</c:v>
                </c:pt>
                <c:pt idx="31750">
                  <c:v>82.117000000000004</c:v>
                </c:pt>
                <c:pt idx="31751">
                  <c:v>82.093000000000004</c:v>
                </c:pt>
                <c:pt idx="31752">
                  <c:v>82.067999999999998</c:v>
                </c:pt>
                <c:pt idx="31753">
                  <c:v>82.043999999999997</c:v>
                </c:pt>
                <c:pt idx="31754">
                  <c:v>82.007000000000005</c:v>
                </c:pt>
                <c:pt idx="31755">
                  <c:v>81.983000000000004</c:v>
                </c:pt>
                <c:pt idx="31756">
                  <c:v>81.971000000000004</c:v>
                </c:pt>
                <c:pt idx="31757">
                  <c:v>81.921999999999997</c:v>
                </c:pt>
                <c:pt idx="31758">
                  <c:v>81.945999999999998</c:v>
                </c:pt>
                <c:pt idx="31759">
                  <c:v>81.885000000000005</c:v>
                </c:pt>
                <c:pt idx="31760">
                  <c:v>81.921999999999997</c:v>
                </c:pt>
                <c:pt idx="31761">
                  <c:v>81.945999999999998</c:v>
                </c:pt>
                <c:pt idx="31762">
                  <c:v>81.957999999999998</c:v>
                </c:pt>
                <c:pt idx="31763">
                  <c:v>81.983000000000004</c:v>
                </c:pt>
                <c:pt idx="31764">
                  <c:v>81.995000000000005</c:v>
                </c:pt>
                <c:pt idx="31765">
                  <c:v>81.983000000000004</c:v>
                </c:pt>
                <c:pt idx="31766">
                  <c:v>81.971000000000004</c:v>
                </c:pt>
                <c:pt idx="31767">
                  <c:v>81.971000000000004</c:v>
                </c:pt>
                <c:pt idx="31768">
                  <c:v>81.933999999999997</c:v>
                </c:pt>
                <c:pt idx="31769">
                  <c:v>81.945999999999998</c:v>
                </c:pt>
                <c:pt idx="31770">
                  <c:v>81.933999999999997</c:v>
                </c:pt>
                <c:pt idx="31771">
                  <c:v>81.897000000000006</c:v>
                </c:pt>
                <c:pt idx="31772">
                  <c:v>81.885000000000005</c:v>
                </c:pt>
                <c:pt idx="31773">
                  <c:v>81.823999999999998</c:v>
                </c:pt>
                <c:pt idx="31774">
                  <c:v>81.811999999999998</c:v>
                </c:pt>
                <c:pt idx="31775">
                  <c:v>81.835999999999999</c:v>
                </c:pt>
                <c:pt idx="31776">
                  <c:v>81.835999999999999</c:v>
                </c:pt>
                <c:pt idx="31777">
                  <c:v>81.811999999999998</c:v>
                </c:pt>
                <c:pt idx="31778">
                  <c:v>81.835999999999999</c:v>
                </c:pt>
                <c:pt idx="31779">
                  <c:v>81.873000000000005</c:v>
                </c:pt>
                <c:pt idx="31780">
                  <c:v>81.897000000000006</c:v>
                </c:pt>
                <c:pt idx="31781">
                  <c:v>81.945999999999998</c:v>
                </c:pt>
                <c:pt idx="31782">
                  <c:v>81.971000000000004</c:v>
                </c:pt>
                <c:pt idx="31783">
                  <c:v>81.995000000000005</c:v>
                </c:pt>
                <c:pt idx="31784">
                  <c:v>82.031999999999996</c:v>
                </c:pt>
                <c:pt idx="31785">
                  <c:v>82.043999999999997</c:v>
                </c:pt>
                <c:pt idx="31786">
                  <c:v>82.043999999999997</c:v>
                </c:pt>
                <c:pt idx="31787">
                  <c:v>82.019000000000005</c:v>
                </c:pt>
                <c:pt idx="31788">
                  <c:v>82.031999999999996</c:v>
                </c:pt>
                <c:pt idx="31789">
                  <c:v>82.031999999999996</c:v>
                </c:pt>
                <c:pt idx="31790">
                  <c:v>82.043999999999997</c:v>
                </c:pt>
                <c:pt idx="31791">
                  <c:v>82.055999999999997</c:v>
                </c:pt>
                <c:pt idx="31792">
                  <c:v>82.08</c:v>
                </c:pt>
                <c:pt idx="31793">
                  <c:v>82.08</c:v>
                </c:pt>
                <c:pt idx="31794">
                  <c:v>82.117000000000004</c:v>
                </c:pt>
                <c:pt idx="31795">
                  <c:v>82.141000000000005</c:v>
                </c:pt>
                <c:pt idx="31796">
                  <c:v>82.141000000000005</c:v>
                </c:pt>
                <c:pt idx="31797">
                  <c:v>82.215000000000003</c:v>
                </c:pt>
                <c:pt idx="31798">
                  <c:v>82.263999999999996</c:v>
                </c:pt>
                <c:pt idx="31799">
                  <c:v>82.3</c:v>
                </c:pt>
                <c:pt idx="31800">
                  <c:v>82.3</c:v>
                </c:pt>
                <c:pt idx="31801">
                  <c:v>82.325000000000003</c:v>
                </c:pt>
                <c:pt idx="31802">
                  <c:v>82.311999999999998</c:v>
                </c:pt>
                <c:pt idx="31803">
                  <c:v>82.337000000000003</c:v>
                </c:pt>
                <c:pt idx="31804">
                  <c:v>82.3</c:v>
                </c:pt>
                <c:pt idx="31805">
                  <c:v>82.311999999999998</c:v>
                </c:pt>
                <c:pt idx="31806">
                  <c:v>82.275999999999996</c:v>
                </c:pt>
                <c:pt idx="31807">
                  <c:v>82.275999999999996</c:v>
                </c:pt>
                <c:pt idx="31808">
                  <c:v>82.263999999999996</c:v>
                </c:pt>
                <c:pt idx="31809">
                  <c:v>82.201999999999998</c:v>
                </c:pt>
                <c:pt idx="31810">
                  <c:v>82.239000000000004</c:v>
                </c:pt>
                <c:pt idx="31811">
                  <c:v>82.215000000000003</c:v>
                </c:pt>
                <c:pt idx="31812">
                  <c:v>82.275999999999996</c:v>
                </c:pt>
                <c:pt idx="31813">
                  <c:v>82.3</c:v>
                </c:pt>
                <c:pt idx="31814">
                  <c:v>82.349000000000004</c:v>
                </c:pt>
                <c:pt idx="31815">
                  <c:v>82.397999999999996</c:v>
                </c:pt>
                <c:pt idx="31816">
                  <c:v>82.41</c:v>
                </c:pt>
                <c:pt idx="31817">
                  <c:v>82.459000000000003</c:v>
                </c:pt>
                <c:pt idx="31818">
                  <c:v>82.459000000000003</c:v>
                </c:pt>
                <c:pt idx="31819">
                  <c:v>82.483000000000004</c:v>
                </c:pt>
                <c:pt idx="31820">
                  <c:v>82.507999999999996</c:v>
                </c:pt>
                <c:pt idx="31821">
                  <c:v>82.507999999999996</c:v>
                </c:pt>
                <c:pt idx="31822">
                  <c:v>82.495000000000005</c:v>
                </c:pt>
                <c:pt idx="31823">
                  <c:v>82.459000000000003</c:v>
                </c:pt>
                <c:pt idx="31824">
                  <c:v>82.471000000000004</c:v>
                </c:pt>
                <c:pt idx="31825">
                  <c:v>82.421999999999997</c:v>
                </c:pt>
                <c:pt idx="31826">
                  <c:v>82.397999999999996</c:v>
                </c:pt>
                <c:pt idx="31827">
                  <c:v>82.385999999999996</c:v>
                </c:pt>
                <c:pt idx="31828">
                  <c:v>82.373000000000005</c:v>
                </c:pt>
                <c:pt idx="31829">
                  <c:v>82.337000000000003</c:v>
                </c:pt>
                <c:pt idx="31830">
                  <c:v>82.361000000000004</c:v>
                </c:pt>
                <c:pt idx="31831">
                  <c:v>82.385999999999996</c:v>
                </c:pt>
                <c:pt idx="31832">
                  <c:v>82.361000000000004</c:v>
                </c:pt>
                <c:pt idx="31833">
                  <c:v>82.397999999999996</c:v>
                </c:pt>
                <c:pt idx="31834">
                  <c:v>82.421999999999997</c:v>
                </c:pt>
                <c:pt idx="31835">
                  <c:v>82.397999999999996</c:v>
                </c:pt>
                <c:pt idx="31836">
                  <c:v>82.373000000000005</c:v>
                </c:pt>
                <c:pt idx="31837">
                  <c:v>82.361000000000004</c:v>
                </c:pt>
                <c:pt idx="31838">
                  <c:v>82.361000000000004</c:v>
                </c:pt>
                <c:pt idx="31839">
                  <c:v>82.349000000000004</c:v>
                </c:pt>
                <c:pt idx="31840">
                  <c:v>82.325000000000003</c:v>
                </c:pt>
                <c:pt idx="31841">
                  <c:v>82.251000000000005</c:v>
                </c:pt>
                <c:pt idx="31842">
                  <c:v>82.227000000000004</c:v>
                </c:pt>
                <c:pt idx="31843">
                  <c:v>82.201999999999998</c:v>
                </c:pt>
                <c:pt idx="31844">
                  <c:v>82.177999999999997</c:v>
                </c:pt>
                <c:pt idx="31845">
                  <c:v>82.177999999999997</c:v>
                </c:pt>
                <c:pt idx="31846">
                  <c:v>82.153999999999996</c:v>
                </c:pt>
                <c:pt idx="31847">
                  <c:v>82.129000000000005</c:v>
                </c:pt>
                <c:pt idx="31848">
                  <c:v>82.141000000000005</c:v>
                </c:pt>
                <c:pt idx="31849">
                  <c:v>82.141000000000005</c:v>
                </c:pt>
                <c:pt idx="31850">
                  <c:v>82.141000000000005</c:v>
                </c:pt>
                <c:pt idx="31851">
                  <c:v>82.201999999999998</c:v>
                </c:pt>
                <c:pt idx="31852">
                  <c:v>82.201999999999998</c:v>
                </c:pt>
                <c:pt idx="31853">
                  <c:v>82.201999999999998</c:v>
                </c:pt>
                <c:pt idx="31854">
                  <c:v>82.19</c:v>
                </c:pt>
                <c:pt idx="31855">
                  <c:v>82.177999999999997</c:v>
                </c:pt>
                <c:pt idx="31856">
                  <c:v>82.141000000000005</c:v>
                </c:pt>
                <c:pt idx="31857">
                  <c:v>82.141000000000005</c:v>
                </c:pt>
                <c:pt idx="31858">
                  <c:v>82.067999999999998</c:v>
                </c:pt>
                <c:pt idx="31859">
                  <c:v>82.031999999999996</c:v>
                </c:pt>
                <c:pt idx="31860">
                  <c:v>82.031999999999996</c:v>
                </c:pt>
                <c:pt idx="31861">
                  <c:v>81.971000000000004</c:v>
                </c:pt>
                <c:pt idx="31862">
                  <c:v>81.971000000000004</c:v>
                </c:pt>
                <c:pt idx="31863">
                  <c:v>81.995000000000005</c:v>
                </c:pt>
                <c:pt idx="31864">
                  <c:v>81.957999999999998</c:v>
                </c:pt>
                <c:pt idx="31865">
                  <c:v>81.971000000000004</c:v>
                </c:pt>
                <c:pt idx="31866">
                  <c:v>81.971000000000004</c:v>
                </c:pt>
                <c:pt idx="31867">
                  <c:v>81.983000000000004</c:v>
                </c:pt>
                <c:pt idx="31868">
                  <c:v>82.007000000000005</c:v>
                </c:pt>
                <c:pt idx="31869">
                  <c:v>82.019000000000005</c:v>
                </c:pt>
                <c:pt idx="31870">
                  <c:v>82.031999999999996</c:v>
                </c:pt>
                <c:pt idx="31871">
                  <c:v>82.043999999999997</c:v>
                </c:pt>
                <c:pt idx="31872">
                  <c:v>82.055999999999997</c:v>
                </c:pt>
                <c:pt idx="31873">
                  <c:v>82.055999999999997</c:v>
                </c:pt>
                <c:pt idx="31874">
                  <c:v>82.031999999999996</c:v>
                </c:pt>
                <c:pt idx="31875">
                  <c:v>82.007000000000005</c:v>
                </c:pt>
                <c:pt idx="31876">
                  <c:v>82.007000000000005</c:v>
                </c:pt>
                <c:pt idx="31877">
                  <c:v>81.957999999999998</c:v>
                </c:pt>
                <c:pt idx="31878">
                  <c:v>81.933999999999997</c:v>
                </c:pt>
                <c:pt idx="31879">
                  <c:v>81.957999999999998</c:v>
                </c:pt>
                <c:pt idx="31880">
                  <c:v>81.91</c:v>
                </c:pt>
                <c:pt idx="31881">
                  <c:v>81.945999999999998</c:v>
                </c:pt>
                <c:pt idx="31882">
                  <c:v>81.945999999999998</c:v>
                </c:pt>
                <c:pt idx="31883">
                  <c:v>81.983000000000004</c:v>
                </c:pt>
                <c:pt idx="31884">
                  <c:v>81.971000000000004</c:v>
                </c:pt>
                <c:pt idx="31885">
                  <c:v>81.983000000000004</c:v>
                </c:pt>
                <c:pt idx="31886">
                  <c:v>81.995000000000005</c:v>
                </c:pt>
                <c:pt idx="31887">
                  <c:v>82.043999999999997</c:v>
                </c:pt>
                <c:pt idx="31888">
                  <c:v>82.055999999999997</c:v>
                </c:pt>
                <c:pt idx="31889">
                  <c:v>82.093000000000004</c:v>
                </c:pt>
                <c:pt idx="31890">
                  <c:v>82.105000000000004</c:v>
                </c:pt>
                <c:pt idx="31891">
                  <c:v>82.117000000000004</c:v>
                </c:pt>
                <c:pt idx="31892">
                  <c:v>82.129000000000005</c:v>
                </c:pt>
                <c:pt idx="31893">
                  <c:v>82.105000000000004</c:v>
                </c:pt>
                <c:pt idx="31894">
                  <c:v>82.129000000000005</c:v>
                </c:pt>
                <c:pt idx="31895">
                  <c:v>82.093000000000004</c:v>
                </c:pt>
                <c:pt idx="31896">
                  <c:v>82.129000000000005</c:v>
                </c:pt>
                <c:pt idx="31897">
                  <c:v>82.129000000000005</c:v>
                </c:pt>
                <c:pt idx="31898">
                  <c:v>82.117000000000004</c:v>
                </c:pt>
                <c:pt idx="31899">
                  <c:v>82.129000000000005</c:v>
                </c:pt>
                <c:pt idx="31900">
                  <c:v>82.153999999999996</c:v>
                </c:pt>
                <c:pt idx="31901">
                  <c:v>82.153999999999996</c:v>
                </c:pt>
                <c:pt idx="31902">
                  <c:v>82.19</c:v>
                </c:pt>
                <c:pt idx="31903">
                  <c:v>82.177999999999997</c:v>
                </c:pt>
                <c:pt idx="31904">
                  <c:v>82.215000000000003</c:v>
                </c:pt>
                <c:pt idx="31905">
                  <c:v>82.215000000000003</c:v>
                </c:pt>
                <c:pt idx="31906">
                  <c:v>82.227000000000004</c:v>
                </c:pt>
                <c:pt idx="31907">
                  <c:v>82.275999999999996</c:v>
                </c:pt>
                <c:pt idx="31908">
                  <c:v>82.251000000000005</c:v>
                </c:pt>
                <c:pt idx="31909">
                  <c:v>82.275999999999996</c:v>
                </c:pt>
                <c:pt idx="31910">
                  <c:v>82.251000000000005</c:v>
                </c:pt>
                <c:pt idx="31911">
                  <c:v>82.251000000000005</c:v>
                </c:pt>
                <c:pt idx="31912">
                  <c:v>82.263999999999996</c:v>
                </c:pt>
                <c:pt idx="31913">
                  <c:v>82.3</c:v>
                </c:pt>
                <c:pt idx="31914">
                  <c:v>82.275999999999996</c:v>
                </c:pt>
                <c:pt idx="31915">
                  <c:v>82.263999999999996</c:v>
                </c:pt>
                <c:pt idx="31916">
                  <c:v>82.3</c:v>
                </c:pt>
                <c:pt idx="31917">
                  <c:v>82.263999999999996</c:v>
                </c:pt>
                <c:pt idx="31918">
                  <c:v>82.3</c:v>
                </c:pt>
                <c:pt idx="31919">
                  <c:v>82.311999999999998</c:v>
                </c:pt>
                <c:pt idx="31920">
                  <c:v>82.337000000000003</c:v>
                </c:pt>
                <c:pt idx="31921">
                  <c:v>82.325000000000003</c:v>
                </c:pt>
                <c:pt idx="31922">
                  <c:v>82.349000000000004</c:v>
                </c:pt>
                <c:pt idx="31923">
                  <c:v>82.349000000000004</c:v>
                </c:pt>
                <c:pt idx="31924">
                  <c:v>82.325000000000003</c:v>
                </c:pt>
                <c:pt idx="31925">
                  <c:v>82.337000000000003</c:v>
                </c:pt>
                <c:pt idx="31926">
                  <c:v>82.361000000000004</c:v>
                </c:pt>
                <c:pt idx="31927">
                  <c:v>82.361000000000004</c:v>
                </c:pt>
                <c:pt idx="31928">
                  <c:v>82.325000000000003</c:v>
                </c:pt>
                <c:pt idx="31929">
                  <c:v>82.349000000000004</c:v>
                </c:pt>
                <c:pt idx="31930">
                  <c:v>82.349000000000004</c:v>
                </c:pt>
                <c:pt idx="31931">
                  <c:v>82.349000000000004</c:v>
                </c:pt>
                <c:pt idx="31932">
                  <c:v>82.325000000000003</c:v>
                </c:pt>
                <c:pt idx="31933">
                  <c:v>82.337000000000003</c:v>
                </c:pt>
                <c:pt idx="31934">
                  <c:v>82.325000000000003</c:v>
                </c:pt>
                <c:pt idx="31935">
                  <c:v>82.325000000000003</c:v>
                </c:pt>
                <c:pt idx="31936">
                  <c:v>82.3</c:v>
                </c:pt>
                <c:pt idx="31937">
                  <c:v>82.275999999999996</c:v>
                </c:pt>
                <c:pt idx="31938">
                  <c:v>82.287999999999997</c:v>
                </c:pt>
                <c:pt idx="31939">
                  <c:v>82.251000000000005</c:v>
                </c:pt>
                <c:pt idx="31940">
                  <c:v>82.275999999999996</c:v>
                </c:pt>
                <c:pt idx="31941">
                  <c:v>82.287999999999997</c:v>
                </c:pt>
                <c:pt idx="31942">
                  <c:v>82.251000000000005</c:v>
                </c:pt>
                <c:pt idx="31943">
                  <c:v>82.239000000000004</c:v>
                </c:pt>
                <c:pt idx="31944">
                  <c:v>82.239000000000004</c:v>
                </c:pt>
                <c:pt idx="31945">
                  <c:v>82.275999999999996</c:v>
                </c:pt>
                <c:pt idx="31946">
                  <c:v>82.215000000000003</c:v>
                </c:pt>
                <c:pt idx="31947">
                  <c:v>82.227000000000004</c:v>
                </c:pt>
                <c:pt idx="31948">
                  <c:v>82.201999999999998</c:v>
                </c:pt>
                <c:pt idx="31949">
                  <c:v>82.177999999999997</c:v>
                </c:pt>
                <c:pt idx="31950">
                  <c:v>82.165999999999997</c:v>
                </c:pt>
                <c:pt idx="31951">
                  <c:v>82.153999999999996</c:v>
                </c:pt>
                <c:pt idx="31952">
                  <c:v>82.129000000000005</c:v>
                </c:pt>
                <c:pt idx="31953">
                  <c:v>82.129000000000005</c:v>
                </c:pt>
                <c:pt idx="31954">
                  <c:v>82.105000000000004</c:v>
                </c:pt>
                <c:pt idx="31955">
                  <c:v>82.117000000000004</c:v>
                </c:pt>
                <c:pt idx="31956">
                  <c:v>82.093000000000004</c:v>
                </c:pt>
                <c:pt idx="31957">
                  <c:v>82.08</c:v>
                </c:pt>
                <c:pt idx="31958">
                  <c:v>82.055999999999997</c:v>
                </c:pt>
                <c:pt idx="31959">
                  <c:v>82.08</c:v>
                </c:pt>
                <c:pt idx="31960">
                  <c:v>82.067999999999998</c:v>
                </c:pt>
                <c:pt idx="31961">
                  <c:v>82.08</c:v>
                </c:pt>
                <c:pt idx="31962">
                  <c:v>82.043999999999997</c:v>
                </c:pt>
                <c:pt idx="31963">
                  <c:v>82.055999999999997</c:v>
                </c:pt>
                <c:pt idx="31964">
                  <c:v>82.031999999999996</c:v>
                </c:pt>
                <c:pt idx="31965">
                  <c:v>82.031999999999996</c:v>
                </c:pt>
                <c:pt idx="31966">
                  <c:v>82.031999999999996</c:v>
                </c:pt>
                <c:pt idx="31967">
                  <c:v>82.019000000000005</c:v>
                </c:pt>
                <c:pt idx="31968">
                  <c:v>82.043999999999997</c:v>
                </c:pt>
                <c:pt idx="31969">
                  <c:v>82.007000000000005</c:v>
                </c:pt>
                <c:pt idx="31970">
                  <c:v>81.983000000000004</c:v>
                </c:pt>
                <c:pt idx="31971">
                  <c:v>81.957999999999998</c:v>
                </c:pt>
                <c:pt idx="31972">
                  <c:v>81.995000000000005</c:v>
                </c:pt>
                <c:pt idx="31973">
                  <c:v>81.983000000000004</c:v>
                </c:pt>
                <c:pt idx="31974">
                  <c:v>81.971000000000004</c:v>
                </c:pt>
                <c:pt idx="31975">
                  <c:v>81.957999999999998</c:v>
                </c:pt>
                <c:pt idx="31976">
                  <c:v>81.957999999999998</c:v>
                </c:pt>
                <c:pt idx="31977">
                  <c:v>81.983000000000004</c:v>
                </c:pt>
                <c:pt idx="31978">
                  <c:v>81.957999999999998</c:v>
                </c:pt>
                <c:pt idx="31979">
                  <c:v>81.945999999999998</c:v>
                </c:pt>
                <c:pt idx="31980">
                  <c:v>81.971000000000004</c:v>
                </c:pt>
                <c:pt idx="31981">
                  <c:v>81.971000000000004</c:v>
                </c:pt>
                <c:pt idx="31982">
                  <c:v>81.983000000000004</c:v>
                </c:pt>
                <c:pt idx="31983">
                  <c:v>81.971000000000004</c:v>
                </c:pt>
                <c:pt idx="31984">
                  <c:v>81.971000000000004</c:v>
                </c:pt>
                <c:pt idx="31985">
                  <c:v>81.945999999999998</c:v>
                </c:pt>
                <c:pt idx="31986">
                  <c:v>81.945999999999998</c:v>
                </c:pt>
                <c:pt idx="31987">
                  <c:v>81.945999999999998</c:v>
                </c:pt>
                <c:pt idx="31988">
                  <c:v>81.971000000000004</c:v>
                </c:pt>
                <c:pt idx="31989">
                  <c:v>81.945999999999998</c:v>
                </c:pt>
                <c:pt idx="31990">
                  <c:v>81.933999999999997</c:v>
                </c:pt>
                <c:pt idx="31991">
                  <c:v>81.971000000000004</c:v>
                </c:pt>
                <c:pt idx="31992">
                  <c:v>81.983000000000004</c:v>
                </c:pt>
                <c:pt idx="31993">
                  <c:v>82.019000000000005</c:v>
                </c:pt>
                <c:pt idx="31994">
                  <c:v>82.043999999999997</c:v>
                </c:pt>
                <c:pt idx="31995">
                  <c:v>82.055999999999997</c:v>
                </c:pt>
                <c:pt idx="31996">
                  <c:v>82.067999999999998</c:v>
                </c:pt>
                <c:pt idx="31997">
                  <c:v>82.117000000000004</c:v>
                </c:pt>
                <c:pt idx="31998">
                  <c:v>82.105000000000004</c:v>
                </c:pt>
                <c:pt idx="31999">
                  <c:v>82.105000000000004</c:v>
                </c:pt>
                <c:pt idx="32000">
                  <c:v>82.105000000000004</c:v>
                </c:pt>
                <c:pt idx="32001">
                  <c:v>82.093000000000004</c:v>
                </c:pt>
                <c:pt idx="32002">
                  <c:v>82.08</c:v>
                </c:pt>
                <c:pt idx="32003">
                  <c:v>82.093000000000004</c:v>
                </c:pt>
                <c:pt idx="32004">
                  <c:v>82.043999999999997</c:v>
                </c:pt>
                <c:pt idx="32005">
                  <c:v>82.067999999999998</c:v>
                </c:pt>
                <c:pt idx="32006">
                  <c:v>82.055999999999997</c:v>
                </c:pt>
                <c:pt idx="32007">
                  <c:v>82.067999999999998</c:v>
                </c:pt>
                <c:pt idx="32008">
                  <c:v>82.055999999999997</c:v>
                </c:pt>
                <c:pt idx="32009">
                  <c:v>82.08</c:v>
                </c:pt>
                <c:pt idx="32010">
                  <c:v>82.067999999999998</c:v>
                </c:pt>
                <c:pt idx="32011">
                  <c:v>82.093000000000004</c:v>
                </c:pt>
                <c:pt idx="32012">
                  <c:v>82.141000000000005</c:v>
                </c:pt>
                <c:pt idx="32013">
                  <c:v>82.153999999999996</c:v>
                </c:pt>
                <c:pt idx="32014">
                  <c:v>82.129000000000005</c:v>
                </c:pt>
                <c:pt idx="32015">
                  <c:v>82.177999999999997</c:v>
                </c:pt>
                <c:pt idx="32016">
                  <c:v>82.19</c:v>
                </c:pt>
                <c:pt idx="32017">
                  <c:v>82.165999999999997</c:v>
                </c:pt>
                <c:pt idx="32018">
                  <c:v>82.153999999999996</c:v>
                </c:pt>
                <c:pt idx="32019">
                  <c:v>82.153999999999996</c:v>
                </c:pt>
                <c:pt idx="32020">
                  <c:v>82.129000000000005</c:v>
                </c:pt>
                <c:pt idx="32021">
                  <c:v>82.153999999999996</c:v>
                </c:pt>
                <c:pt idx="32022">
                  <c:v>82.129000000000005</c:v>
                </c:pt>
                <c:pt idx="32023">
                  <c:v>82.129000000000005</c:v>
                </c:pt>
                <c:pt idx="32024">
                  <c:v>82.129000000000005</c:v>
                </c:pt>
                <c:pt idx="32025">
                  <c:v>82.153999999999996</c:v>
                </c:pt>
                <c:pt idx="32026">
                  <c:v>82.105000000000004</c:v>
                </c:pt>
                <c:pt idx="32027">
                  <c:v>82.141000000000005</c:v>
                </c:pt>
                <c:pt idx="32028">
                  <c:v>82.165999999999997</c:v>
                </c:pt>
                <c:pt idx="32029">
                  <c:v>82.201999999999998</c:v>
                </c:pt>
                <c:pt idx="32030">
                  <c:v>82.201999999999998</c:v>
                </c:pt>
                <c:pt idx="32031">
                  <c:v>82.201999999999998</c:v>
                </c:pt>
                <c:pt idx="32032">
                  <c:v>82.201999999999998</c:v>
                </c:pt>
                <c:pt idx="32033">
                  <c:v>82.19</c:v>
                </c:pt>
                <c:pt idx="32034">
                  <c:v>82.177999999999997</c:v>
                </c:pt>
                <c:pt idx="32035">
                  <c:v>82.153999999999996</c:v>
                </c:pt>
                <c:pt idx="32036">
                  <c:v>82.141000000000005</c:v>
                </c:pt>
                <c:pt idx="32037">
                  <c:v>82.105000000000004</c:v>
                </c:pt>
                <c:pt idx="32038">
                  <c:v>82.105000000000004</c:v>
                </c:pt>
                <c:pt idx="32039">
                  <c:v>82.067999999999998</c:v>
                </c:pt>
                <c:pt idx="32040">
                  <c:v>82.067999999999998</c:v>
                </c:pt>
                <c:pt idx="32041">
                  <c:v>82.08</c:v>
                </c:pt>
                <c:pt idx="32042">
                  <c:v>82.055999999999997</c:v>
                </c:pt>
                <c:pt idx="32043">
                  <c:v>82.043999999999997</c:v>
                </c:pt>
                <c:pt idx="32044">
                  <c:v>82.067999999999998</c:v>
                </c:pt>
                <c:pt idx="32045">
                  <c:v>82.093000000000004</c:v>
                </c:pt>
                <c:pt idx="32046">
                  <c:v>82.08</c:v>
                </c:pt>
                <c:pt idx="32047">
                  <c:v>82.105000000000004</c:v>
                </c:pt>
                <c:pt idx="32048">
                  <c:v>82.141000000000005</c:v>
                </c:pt>
                <c:pt idx="32049">
                  <c:v>82.117000000000004</c:v>
                </c:pt>
                <c:pt idx="32050">
                  <c:v>82.093000000000004</c:v>
                </c:pt>
                <c:pt idx="32051">
                  <c:v>82.105000000000004</c:v>
                </c:pt>
                <c:pt idx="32052">
                  <c:v>82.067999999999998</c:v>
                </c:pt>
                <c:pt idx="32053">
                  <c:v>82.019000000000005</c:v>
                </c:pt>
                <c:pt idx="32054">
                  <c:v>82.019000000000005</c:v>
                </c:pt>
                <c:pt idx="32055">
                  <c:v>82.007000000000005</c:v>
                </c:pt>
                <c:pt idx="32056">
                  <c:v>81.933999999999997</c:v>
                </c:pt>
                <c:pt idx="32057">
                  <c:v>81.945999999999998</c:v>
                </c:pt>
                <c:pt idx="32058">
                  <c:v>81.91</c:v>
                </c:pt>
                <c:pt idx="32059">
                  <c:v>81.933999999999997</c:v>
                </c:pt>
                <c:pt idx="32060">
                  <c:v>81.957999999999998</c:v>
                </c:pt>
                <c:pt idx="32061">
                  <c:v>81.983000000000004</c:v>
                </c:pt>
                <c:pt idx="32062">
                  <c:v>81.995000000000005</c:v>
                </c:pt>
                <c:pt idx="32063">
                  <c:v>82.019000000000005</c:v>
                </c:pt>
                <c:pt idx="32064">
                  <c:v>82.031999999999996</c:v>
                </c:pt>
                <c:pt idx="32065">
                  <c:v>82.067999999999998</c:v>
                </c:pt>
                <c:pt idx="32066">
                  <c:v>82.093000000000004</c:v>
                </c:pt>
                <c:pt idx="32067">
                  <c:v>82.105000000000004</c:v>
                </c:pt>
                <c:pt idx="32068">
                  <c:v>82.055999999999997</c:v>
                </c:pt>
                <c:pt idx="32069">
                  <c:v>82.067999999999998</c:v>
                </c:pt>
                <c:pt idx="32070">
                  <c:v>82.093000000000004</c:v>
                </c:pt>
                <c:pt idx="32071">
                  <c:v>82.043999999999997</c:v>
                </c:pt>
                <c:pt idx="32072">
                  <c:v>82.019000000000005</c:v>
                </c:pt>
                <c:pt idx="32073">
                  <c:v>82.007000000000005</c:v>
                </c:pt>
                <c:pt idx="32074">
                  <c:v>81.995000000000005</c:v>
                </c:pt>
                <c:pt idx="32075">
                  <c:v>81.971000000000004</c:v>
                </c:pt>
                <c:pt idx="32076">
                  <c:v>81.971000000000004</c:v>
                </c:pt>
                <c:pt idx="32077">
                  <c:v>81.971000000000004</c:v>
                </c:pt>
                <c:pt idx="32078">
                  <c:v>81.971000000000004</c:v>
                </c:pt>
                <c:pt idx="32079">
                  <c:v>82.031999999999996</c:v>
                </c:pt>
                <c:pt idx="32080">
                  <c:v>82.019000000000005</c:v>
                </c:pt>
                <c:pt idx="32081">
                  <c:v>82.055999999999997</c:v>
                </c:pt>
                <c:pt idx="32082">
                  <c:v>82.105000000000004</c:v>
                </c:pt>
                <c:pt idx="32083">
                  <c:v>82.105000000000004</c:v>
                </c:pt>
                <c:pt idx="32084">
                  <c:v>82.165999999999997</c:v>
                </c:pt>
                <c:pt idx="32085">
                  <c:v>82.165999999999997</c:v>
                </c:pt>
                <c:pt idx="32086">
                  <c:v>82.177999999999997</c:v>
                </c:pt>
                <c:pt idx="32087">
                  <c:v>82.19</c:v>
                </c:pt>
                <c:pt idx="32088">
                  <c:v>82.201999999999998</c:v>
                </c:pt>
                <c:pt idx="32089">
                  <c:v>82.227000000000004</c:v>
                </c:pt>
                <c:pt idx="32090">
                  <c:v>82.251000000000005</c:v>
                </c:pt>
                <c:pt idx="32091">
                  <c:v>82.251000000000005</c:v>
                </c:pt>
                <c:pt idx="32092">
                  <c:v>82.251000000000005</c:v>
                </c:pt>
                <c:pt idx="32093">
                  <c:v>82.251000000000005</c:v>
                </c:pt>
                <c:pt idx="32094">
                  <c:v>82.227000000000004</c:v>
                </c:pt>
                <c:pt idx="32095">
                  <c:v>82.263999999999996</c:v>
                </c:pt>
                <c:pt idx="32096">
                  <c:v>82.227000000000004</c:v>
                </c:pt>
                <c:pt idx="32097">
                  <c:v>82.251000000000005</c:v>
                </c:pt>
                <c:pt idx="32098">
                  <c:v>82.251000000000005</c:v>
                </c:pt>
                <c:pt idx="32099">
                  <c:v>82.239000000000004</c:v>
                </c:pt>
                <c:pt idx="32100">
                  <c:v>82.215000000000003</c:v>
                </c:pt>
                <c:pt idx="32101">
                  <c:v>82.227000000000004</c:v>
                </c:pt>
                <c:pt idx="32102">
                  <c:v>82.215000000000003</c:v>
                </c:pt>
                <c:pt idx="32103">
                  <c:v>82.201999999999998</c:v>
                </c:pt>
                <c:pt idx="32104">
                  <c:v>82.263999999999996</c:v>
                </c:pt>
                <c:pt idx="32105">
                  <c:v>82.239000000000004</c:v>
                </c:pt>
                <c:pt idx="32106">
                  <c:v>82.3</c:v>
                </c:pt>
                <c:pt idx="32107">
                  <c:v>82.275999999999996</c:v>
                </c:pt>
                <c:pt idx="32108">
                  <c:v>82.275999999999996</c:v>
                </c:pt>
                <c:pt idx="32109">
                  <c:v>82.311999999999998</c:v>
                </c:pt>
                <c:pt idx="32110">
                  <c:v>82.3</c:v>
                </c:pt>
                <c:pt idx="32111">
                  <c:v>82.311999999999998</c:v>
                </c:pt>
                <c:pt idx="32112">
                  <c:v>82.311999999999998</c:v>
                </c:pt>
                <c:pt idx="32113">
                  <c:v>82.325000000000003</c:v>
                </c:pt>
                <c:pt idx="32114">
                  <c:v>82.3</c:v>
                </c:pt>
                <c:pt idx="32115">
                  <c:v>82.275999999999996</c:v>
                </c:pt>
                <c:pt idx="32116">
                  <c:v>82.325000000000003</c:v>
                </c:pt>
                <c:pt idx="32117">
                  <c:v>82.3</c:v>
                </c:pt>
                <c:pt idx="32118">
                  <c:v>82.3</c:v>
                </c:pt>
                <c:pt idx="32119">
                  <c:v>82.325000000000003</c:v>
                </c:pt>
                <c:pt idx="32120">
                  <c:v>82.275999999999996</c:v>
                </c:pt>
                <c:pt idx="32121">
                  <c:v>82.287999999999997</c:v>
                </c:pt>
                <c:pt idx="32122">
                  <c:v>82.287999999999997</c:v>
                </c:pt>
                <c:pt idx="32123">
                  <c:v>82.287999999999997</c:v>
                </c:pt>
                <c:pt idx="32124">
                  <c:v>82.287999999999997</c:v>
                </c:pt>
                <c:pt idx="32125">
                  <c:v>82.3</c:v>
                </c:pt>
                <c:pt idx="32126">
                  <c:v>82.251000000000005</c:v>
                </c:pt>
                <c:pt idx="32127">
                  <c:v>82.239000000000004</c:v>
                </c:pt>
                <c:pt idx="32128">
                  <c:v>82.239000000000004</c:v>
                </c:pt>
                <c:pt idx="32129">
                  <c:v>82.201999999999998</c:v>
                </c:pt>
                <c:pt idx="32130">
                  <c:v>82.19</c:v>
                </c:pt>
                <c:pt idx="32131">
                  <c:v>82.201999999999998</c:v>
                </c:pt>
                <c:pt idx="32132">
                  <c:v>82.177999999999997</c:v>
                </c:pt>
                <c:pt idx="32133">
                  <c:v>82.129000000000005</c:v>
                </c:pt>
                <c:pt idx="32134">
                  <c:v>82.129000000000005</c:v>
                </c:pt>
                <c:pt idx="32135">
                  <c:v>82.117000000000004</c:v>
                </c:pt>
                <c:pt idx="32136">
                  <c:v>82.105000000000004</c:v>
                </c:pt>
                <c:pt idx="32137">
                  <c:v>82.105000000000004</c:v>
                </c:pt>
                <c:pt idx="32138">
                  <c:v>82.141000000000005</c:v>
                </c:pt>
                <c:pt idx="32139">
                  <c:v>82.117000000000004</c:v>
                </c:pt>
                <c:pt idx="32140">
                  <c:v>82.129000000000005</c:v>
                </c:pt>
                <c:pt idx="32141">
                  <c:v>82.141000000000005</c:v>
                </c:pt>
                <c:pt idx="32142">
                  <c:v>82.153999999999996</c:v>
                </c:pt>
                <c:pt idx="32143">
                  <c:v>82.153999999999996</c:v>
                </c:pt>
                <c:pt idx="32144">
                  <c:v>82.093000000000004</c:v>
                </c:pt>
                <c:pt idx="32145">
                  <c:v>82.117000000000004</c:v>
                </c:pt>
                <c:pt idx="32146">
                  <c:v>82.093000000000004</c:v>
                </c:pt>
                <c:pt idx="32147">
                  <c:v>82.093000000000004</c:v>
                </c:pt>
                <c:pt idx="32148">
                  <c:v>82.093000000000004</c:v>
                </c:pt>
                <c:pt idx="32149">
                  <c:v>82.031999999999996</c:v>
                </c:pt>
                <c:pt idx="32150">
                  <c:v>82.055999999999997</c:v>
                </c:pt>
                <c:pt idx="32151">
                  <c:v>82.055999999999997</c:v>
                </c:pt>
                <c:pt idx="32152">
                  <c:v>82.105000000000004</c:v>
                </c:pt>
                <c:pt idx="32153">
                  <c:v>82.08</c:v>
                </c:pt>
                <c:pt idx="32154">
                  <c:v>82.055999999999997</c:v>
                </c:pt>
                <c:pt idx="32155">
                  <c:v>82.093000000000004</c:v>
                </c:pt>
                <c:pt idx="32156">
                  <c:v>82.105000000000004</c:v>
                </c:pt>
                <c:pt idx="32157">
                  <c:v>82.117000000000004</c:v>
                </c:pt>
                <c:pt idx="32158">
                  <c:v>82.117000000000004</c:v>
                </c:pt>
                <c:pt idx="32159">
                  <c:v>82.141000000000005</c:v>
                </c:pt>
                <c:pt idx="32160">
                  <c:v>82.129000000000005</c:v>
                </c:pt>
                <c:pt idx="32161">
                  <c:v>82.093000000000004</c:v>
                </c:pt>
                <c:pt idx="32162">
                  <c:v>82.117000000000004</c:v>
                </c:pt>
                <c:pt idx="32163">
                  <c:v>82.08</c:v>
                </c:pt>
                <c:pt idx="32164">
                  <c:v>82.08</c:v>
                </c:pt>
                <c:pt idx="32165">
                  <c:v>82.067999999999998</c:v>
                </c:pt>
                <c:pt idx="32166">
                  <c:v>82.043999999999997</c:v>
                </c:pt>
                <c:pt idx="32167">
                  <c:v>82.067999999999998</c:v>
                </c:pt>
                <c:pt idx="32168">
                  <c:v>82.093000000000004</c:v>
                </c:pt>
                <c:pt idx="32169">
                  <c:v>82.105000000000004</c:v>
                </c:pt>
                <c:pt idx="32170">
                  <c:v>82.129000000000005</c:v>
                </c:pt>
                <c:pt idx="32171">
                  <c:v>82.117000000000004</c:v>
                </c:pt>
                <c:pt idx="32172">
                  <c:v>82.153999999999996</c:v>
                </c:pt>
                <c:pt idx="32173">
                  <c:v>82.165999999999997</c:v>
                </c:pt>
                <c:pt idx="32174">
                  <c:v>82.227000000000004</c:v>
                </c:pt>
                <c:pt idx="32175">
                  <c:v>82.201999999999998</c:v>
                </c:pt>
                <c:pt idx="32176">
                  <c:v>82.263999999999996</c:v>
                </c:pt>
                <c:pt idx="32177">
                  <c:v>82.251000000000005</c:v>
                </c:pt>
                <c:pt idx="32178">
                  <c:v>82.251000000000005</c:v>
                </c:pt>
                <c:pt idx="32179">
                  <c:v>82.251000000000005</c:v>
                </c:pt>
                <c:pt idx="32180">
                  <c:v>82.227000000000004</c:v>
                </c:pt>
                <c:pt idx="32181">
                  <c:v>82.201999999999998</c:v>
                </c:pt>
                <c:pt idx="32182">
                  <c:v>82.215000000000003</c:v>
                </c:pt>
                <c:pt idx="32183">
                  <c:v>82.239000000000004</c:v>
                </c:pt>
                <c:pt idx="32184">
                  <c:v>82.239000000000004</c:v>
                </c:pt>
                <c:pt idx="32185">
                  <c:v>82.275999999999996</c:v>
                </c:pt>
                <c:pt idx="32186">
                  <c:v>82.263999999999996</c:v>
                </c:pt>
                <c:pt idx="32187">
                  <c:v>82.275999999999996</c:v>
                </c:pt>
                <c:pt idx="32188">
                  <c:v>82.337000000000003</c:v>
                </c:pt>
                <c:pt idx="32189">
                  <c:v>82.325000000000003</c:v>
                </c:pt>
                <c:pt idx="32190">
                  <c:v>82.361000000000004</c:v>
                </c:pt>
                <c:pt idx="32191">
                  <c:v>82.385999999999996</c:v>
                </c:pt>
                <c:pt idx="32192">
                  <c:v>82.373000000000005</c:v>
                </c:pt>
                <c:pt idx="32193">
                  <c:v>82.385999999999996</c:v>
                </c:pt>
                <c:pt idx="32194">
                  <c:v>82.361000000000004</c:v>
                </c:pt>
                <c:pt idx="32195">
                  <c:v>82.337000000000003</c:v>
                </c:pt>
                <c:pt idx="32196">
                  <c:v>82.385999999999996</c:v>
                </c:pt>
                <c:pt idx="32197">
                  <c:v>82.361000000000004</c:v>
                </c:pt>
                <c:pt idx="32198">
                  <c:v>82.311999999999998</c:v>
                </c:pt>
                <c:pt idx="32199">
                  <c:v>82.325000000000003</c:v>
                </c:pt>
                <c:pt idx="32200">
                  <c:v>82.287999999999997</c:v>
                </c:pt>
                <c:pt idx="32201">
                  <c:v>82.275999999999996</c:v>
                </c:pt>
                <c:pt idx="32202">
                  <c:v>82.287999999999997</c:v>
                </c:pt>
                <c:pt idx="32203">
                  <c:v>82.311999999999998</c:v>
                </c:pt>
                <c:pt idx="32204">
                  <c:v>82.325000000000003</c:v>
                </c:pt>
                <c:pt idx="32205">
                  <c:v>82.337000000000003</c:v>
                </c:pt>
                <c:pt idx="32206">
                  <c:v>82.349000000000004</c:v>
                </c:pt>
                <c:pt idx="32207">
                  <c:v>82.361000000000004</c:v>
                </c:pt>
                <c:pt idx="32208">
                  <c:v>82.373000000000005</c:v>
                </c:pt>
                <c:pt idx="32209">
                  <c:v>82.385999999999996</c:v>
                </c:pt>
                <c:pt idx="32210">
                  <c:v>82.385999999999996</c:v>
                </c:pt>
                <c:pt idx="32211">
                  <c:v>82.361000000000004</c:v>
                </c:pt>
                <c:pt idx="32212">
                  <c:v>82.325000000000003</c:v>
                </c:pt>
                <c:pt idx="32213">
                  <c:v>82.3</c:v>
                </c:pt>
                <c:pt idx="32214">
                  <c:v>82.3</c:v>
                </c:pt>
                <c:pt idx="32215">
                  <c:v>82.275999999999996</c:v>
                </c:pt>
                <c:pt idx="32216">
                  <c:v>82.251000000000005</c:v>
                </c:pt>
                <c:pt idx="32217">
                  <c:v>82.251000000000005</c:v>
                </c:pt>
                <c:pt idx="32218">
                  <c:v>82.263999999999996</c:v>
                </c:pt>
                <c:pt idx="32219">
                  <c:v>82.239000000000004</c:v>
                </c:pt>
                <c:pt idx="32220">
                  <c:v>82.239000000000004</c:v>
                </c:pt>
                <c:pt idx="32221">
                  <c:v>82.239000000000004</c:v>
                </c:pt>
                <c:pt idx="32222">
                  <c:v>82.263999999999996</c:v>
                </c:pt>
                <c:pt idx="32223">
                  <c:v>82.251000000000005</c:v>
                </c:pt>
                <c:pt idx="32224">
                  <c:v>82.287999999999997</c:v>
                </c:pt>
                <c:pt idx="32225">
                  <c:v>82.3</c:v>
                </c:pt>
                <c:pt idx="32226">
                  <c:v>82.263999999999996</c:v>
                </c:pt>
                <c:pt idx="32227">
                  <c:v>82.239000000000004</c:v>
                </c:pt>
                <c:pt idx="32228">
                  <c:v>82.19</c:v>
                </c:pt>
                <c:pt idx="32229">
                  <c:v>82.153999999999996</c:v>
                </c:pt>
                <c:pt idx="32230">
                  <c:v>82.165999999999997</c:v>
                </c:pt>
                <c:pt idx="32231">
                  <c:v>82.141000000000005</c:v>
                </c:pt>
                <c:pt idx="32232">
                  <c:v>82.129000000000005</c:v>
                </c:pt>
                <c:pt idx="32233">
                  <c:v>82.105000000000004</c:v>
                </c:pt>
                <c:pt idx="32234">
                  <c:v>82.129000000000005</c:v>
                </c:pt>
                <c:pt idx="32235">
                  <c:v>82.129000000000005</c:v>
                </c:pt>
                <c:pt idx="32236">
                  <c:v>82.117000000000004</c:v>
                </c:pt>
                <c:pt idx="32237">
                  <c:v>82.141000000000005</c:v>
                </c:pt>
                <c:pt idx="32238">
                  <c:v>82.141000000000005</c:v>
                </c:pt>
                <c:pt idx="32239">
                  <c:v>82.153999999999996</c:v>
                </c:pt>
                <c:pt idx="32240">
                  <c:v>82.117000000000004</c:v>
                </c:pt>
                <c:pt idx="32241">
                  <c:v>82.177999999999997</c:v>
                </c:pt>
                <c:pt idx="32242">
                  <c:v>82.153999999999996</c:v>
                </c:pt>
                <c:pt idx="32243">
                  <c:v>82.177999999999997</c:v>
                </c:pt>
                <c:pt idx="32244">
                  <c:v>82.141000000000005</c:v>
                </c:pt>
                <c:pt idx="32245">
                  <c:v>82.105000000000004</c:v>
                </c:pt>
                <c:pt idx="32246">
                  <c:v>82.105000000000004</c:v>
                </c:pt>
                <c:pt idx="32247">
                  <c:v>82.117000000000004</c:v>
                </c:pt>
                <c:pt idx="32248">
                  <c:v>82.117000000000004</c:v>
                </c:pt>
                <c:pt idx="32249">
                  <c:v>82.093000000000004</c:v>
                </c:pt>
                <c:pt idx="32250">
                  <c:v>82.067999999999998</c:v>
                </c:pt>
                <c:pt idx="32251">
                  <c:v>82.093000000000004</c:v>
                </c:pt>
                <c:pt idx="32252">
                  <c:v>82.117000000000004</c:v>
                </c:pt>
                <c:pt idx="32253">
                  <c:v>82.117000000000004</c:v>
                </c:pt>
                <c:pt idx="32254">
                  <c:v>82.105000000000004</c:v>
                </c:pt>
                <c:pt idx="32255">
                  <c:v>82.093000000000004</c:v>
                </c:pt>
                <c:pt idx="32256">
                  <c:v>82.117000000000004</c:v>
                </c:pt>
                <c:pt idx="32257">
                  <c:v>82.141000000000005</c:v>
                </c:pt>
                <c:pt idx="32258">
                  <c:v>82.129000000000005</c:v>
                </c:pt>
                <c:pt idx="32259">
                  <c:v>82.153999999999996</c:v>
                </c:pt>
                <c:pt idx="32260">
                  <c:v>82.165999999999997</c:v>
                </c:pt>
                <c:pt idx="32261">
                  <c:v>82.153999999999996</c:v>
                </c:pt>
                <c:pt idx="32262">
                  <c:v>82.141000000000005</c:v>
                </c:pt>
                <c:pt idx="32263">
                  <c:v>82.153999999999996</c:v>
                </c:pt>
                <c:pt idx="32264">
                  <c:v>82.165999999999997</c:v>
                </c:pt>
                <c:pt idx="32265">
                  <c:v>82.129000000000005</c:v>
                </c:pt>
                <c:pt idx="32266">
                  <c:v>82.129000000000005</c:v>
                </c:pt>
                <c:pt idx="32267">
                  <c:v>82.129000000000005</c:v>
                </c:pt>
                <c:pt idx="32268">
                  <c:v>82.129000000000005</c:v>
                </c:pt>
                <c:pt idx="32269">
                  <c:v>82.153999999999996</c:v>
                </c:pt>
                <c:pt idx="32270">
                  <c:v>82.177999999999997</c:v>
                </c:pt>
                <c:pt idx="32271">
                  <c:v>82.19</c:v>
                </c:pt>
                <c:pt idx="32272">
                  <c:v>82.177999999999997</c:v>
                </c:pt>
                <c:pt idx="32273">
                  <c:v>82.227000000000004</c:v>
                </c:pt>
                <c:pt idx="32274">
                  <c:v>82.227000000000004</c:v>
                </c:pt>
                <c:pt idx="32275">
                  <c:v>82.215000000000003</c:v>
                </c:pt>
                <c:pt idx="32276">
                  <c:v>82.275999999999996</c:v>
                </c:pt>
                <c:pt idx="32277">
                  <c:v>82.251000000000005</c:v>
                </c:pt>
                <c:pt idx="32278">
                  <c:v>82.263999999999996</c:v>
                </c:pt>
                <c:pt idx="32279">
                  <c:v>82.275999999999996</c:v>
                </c:pt>
                <c:pt idx="32280">
                  <c:v>82.263999999999996</c:v>
                </c:pt>
                <c:pt idx="32281">
                  <c:v>82.263999999999996</c:v>
                </c:pt>
                <c:pt idx="32282">
                  <c:v>82.239000000000004</c:v>
                </c:pt>
                <c:pt idx="32283">
                  <c:v>82.239000000000004</c:v>
                </c:pt>
                <c:pt idx="32284">
                  <c:v>82.239000000000004</c:v>
                </c:pt>
                <c:pt idx="32285">
                  <c:v>82.227000000000004</c:v>
                </c:pt>
                <c:pt idx="32286">
                  <c:v>82.251000000000005</c:v>
                </c:pt>
                <c:pt idx="32287">
                  <c:v>82.251000000000005</c:v>
                </c:pt>
                <c:pt idx="32288">
                  <c:v>82.215000000000003</c:v>
                </c:pt>
                <c:pt idx="32289">
                  <c:v>82.251000000000005</c:v>
                </c:pt>
                <c:pt idx="32290">
                  <c:v>82.251000000000005</c:v>
                </c:pt>
                <c:pt idx="32291">
                  <c:v>82.275999999999996</c:v>
                </c:pt>
                <c:pt idx="32292">
                  <c:v>82.287999999999997</c:v>
                </c:pt>
                <c:pt idx="32293">
                  <c:v>82.275999999999996</c:v>
                </c:pt>
                <c:pt idx="32294">
                  <c:v>82.325000000000003</c:v>
                </c:pt>
                <c:pt idx="32295">
                  <c:v>82.3</c:v>
                </c:pt>
                <c:pt idx="32296">
                  <c:v>82.325000000000003</c:v>
                </c:pt>
                <c:pt idx="32297">
                  <c:v>82.337000000000003</c:v>
                </c:pt>
                <c:pt idx="32298">
                  <c:v>82.287999999999997</c:v>
                </c:pt>
                <c:pt idx="32299">
                  <c:v>82.287999999999997</c:v>
                </c:pt>
                <c:pt idx="32300">
                  <c:v>82.287999999999997</c:v>
                </c:pt>
                <c:pt idx="32301">
                  <c:v>82.275999999999996</c:v>
                </c:pt>
                <c:pt idx="32302">
                  <c:v>82.251000000000005</c:v>
                </c:pt>
                <c:pt idx="32303">
                  <c:v>82.263999999999996</c:v>
                </c:pt>
                <c:pt idx="32304">
                  <c:v>82.251000000000005</c:v>
                </c:pt>
                <c:pt idx="32305">
                  <c:v>82.251000000000005</c:v>
                </c:pt>
                <c:pt idx="32306">
                  <c:v>82.251000000000005</c:v>
                </c:pt>
                <c:pt idx="32307">
                  <c:v>82.251000000000005</c:v>
                </c:pt>
                <c:pt idx="32308">
                  <c:v>82.275999999999996</c:v>
                </c:pt>
                <c:pt idx="32309">
                  <c:v>82.275999999999996</c:v>
                </c:pt>
                <c:pt idx="32310">
                  <c:v>82.275999999999996</c:v>
                </c:pt>
                <c:pt idx="32311">
                  <c:v>82.275999999999996</c:v>
                </c:pt>
                <c:pt idx="32312">
                  <c:v>82.251000000000005</c:v>
                </c:pt>
                <c:pt idx="32313">
                  <c:v>82.263999999999996</c:v>
                </c:pt>
                <c:pt idx="32314">
                  <c:v>82.251000000000005</c:v>
                </c:pt>
                <c:pt idx="32315">
                  <c:v>82.263999999999996</c:v>
                </c:pt>
                <c:pt idx="32316">
                  <c:v>82.251000000000005</c:v>
                </c:pt>
                <c:pt idx="32317">
                  <c:v>82.227000000000004</c:v>
                </c:pt>
                <c:pt idx="32318">
                  <c:v>82.227000000000004</c:v>
                </c:pt>
                <c:pt idx="32319">
                  <c:v>82.239000000000004</c:v>
                </c:pt>
                <c:pt idx="32320">
                  <c:v>82.19</c:v>
                </c:pt>
                <c:pt idx="32321">
                  <c:v>82.19</c:v>
                </c:pt>
                <c:pt idx="32322">
                  <c:v>82.177999999999997</c:v>
                </c:pt>
                <c:pt idx="32323">
                  <c:v>82.165999999999997</c:v>
                </c:pt>
                <c:pt idx="32324">
                  <c:v>82.165999999999997</c:v>
                </c:pt>
                <c:pt idx="32325">
                  <c:v>82.165999999999997</c:v>
                </c:pt>
                <c:pt idx="32326">
                  <c:v>82.165999999999997</c:v>
                </c:pt>
                <c:pt idx="32327">
                  <c:v>82.165999999999997</c:v>
                </c:pt>
                <c:pt idx="32328">
                  <c:v>82.177999999999997</c:v>
                </c:pt>
                <c:pt idx="32329">
                  <c:v>82.165999999999997</c:v>
                </c:pt>
                <c:pt idx="32330">
                  <c:v>82.19</c:v>
                </c:pt>
                <c:pt idx="32331">
                  <c:v>82.19</c:v>
                </c:pt>
                <c:pt idx="32332">
                  <c:v>82.177999999999997</c:v>
                </c:pt>
                <c:pt idx="32333">
                  <c:v>82.19</c:v>
                </c:pt>
                <c:pt idx="32334">
                  <c:v>82.177999999999997</c:v>
                </c:pt>
                <c:pt idx="32335">
                  <c:v>82.165999999999997</c:v>
                </c:pt>
                <c:pt idx="32336">
                  <c:v>82.129000000000005</c:v>
                </c:pt>
                <c:pt idx="32337">
                  <c:v>82.129000000000005</c:v>
                </c:pt>
                <c:pt idx="32338">
                  <c:v>82.117000000000004</c:v>
                </c:pt>
                <c:pt idx="32339">
                  <c:v>82.093000000000004</c:v>
                </c:pt>
                <c:pt idx="32340">
                  <c:v>82.105000000000004</c:v>
                </c:pt>
                <c:pt idx="32341">
                  <c:v>82.093000000000004</c:v>
                </c:pt>
                <c:pt idx="32342">
                  <c:v>82.08</c:v>
                </c:pt>
                <c:pt idx="32343">
                  <c:v>82.093000000000004</c:v>
                </c:pt>
                <c:pt idx="32344">
                  <c:v>82.093000000000004</c:v>
                </c:pt>
                <c:pt idx="32345">
                  <c:v>82.093000000000004</c:v>
                </c:pt>
                <c:pt idx="32346">
                  <c:v>82.105000000000004</c:v>
                </c:pt>
                <c:pt idx="32347">
                  <c:v>82.117000000000004</c:v>
                </c:pt>
                <c:pt idx="32348">
                  <c:v>82.105000000000004</c:v>
                </c:pt>
                <c:pt idx="32349">
                  <c:v>82.105000000000004</c:v>
                </c:pt>
                <c:pt idx="32350">
                  <c:v>82.105000000000004</c:v>
                </c:pt>
                <c:pt idx="32351">
                  <c:v>82.129000000000005</c:v>
                </c:pt>
                <c:pt idx="32352">
                  <c:v>82.093000000000004</c:v>
                </c:pt>
                <c:pt idx="32353">
                  <c:v>82.093000000000004</c:v>
                </c:pt>
                <c:pt idx="32354">
                  <c:v>82.08</c:v>
                </c:pt>
                <c:pt idx="32355">
                  <c:v>82.043999999999997</c:v>
                </c:pt>
                <c:pt idx="32356">
                  <c:v>82.08</c:v>
                </c:pt>
                <c:pt idx="32357">
                  <c:v>82.093000000000004</c:v>
                </c:pt>
                <c:pt idx="32358">
                  <c:v>82.043999999999997</c:v>
                </c:pt>
                <c:pt idx="32359">
                  <c:v>82.08</c:v>
                </c:pt>
                <c:pt idx="32360">
                  <c:v>82.043999999999997</c:v>
                </c:pt>
                <c:pt idx="32361">
                  <c:v>82.08</c:v>
                </c:pt>
                <c:pt idx="32362">
                  <c:v>82.08</c:v>
                </c:pt>
                <c:pt idx="32363">
                  <c:v>82.093000000000004</c:v>
                </c:pt>
                <c:pt idx="32364">
                  <c:v>82.129000000000005</c:v>
                </c:pt>
                <c:pt idx="32365">
                  <c:v>82.093000000000004</c:v>
                </c:pt>
                <c:pt idx="32366">
                  <c:v>82.129000000000005</c:v>
                </c:pt>
                <c:pt idx="32367">
                  <c:v>82.117000000000004</c:v>
                </c:pt>
                <c:pt idx="32368">
                  <c:v>82.117000000000004</c:v>
                </c:pt>
                <c:pt idx="32369">
                  <c:v>82.129000000000005</c:v>
                </c:pt>
                <c:pt idx="32370">
                  <c:v>82.093000000000004</c:v>
                </c:pt>
                <c:pt idx="32371">
                  <c:v>82.105000000000004</c:v>
                </c:pt>
                <c:pt idx="32372">
                  <c:v>82.08</c:v>
                </c:pt>
                <c:pt idx="32373">
                  <c:v>82.129000000000005</c:v>
                </c:pt>
                <c:pt idx="32374">
                  <c:v>82.105000000000004</c:v>
                </c:pt>
                <c:pt idx="32375">
                  <c:v>82.08</c:v>
                </c:pt>
                <c:pt idx="32376">
                  <c:v>82.093000000000004</c:v>
                </c:pt>
                <c:pt idx="32377">
                  <c:v>82.093000000000004</c:v>
                </c:pt>
                <c:pt idx="32378">
                  <c:v>82.129000000000005</c:v>
                </c:pt>
                <c:pt idx="32379">
                  <c:v>82.117000000000004</c:v>
                </c:pt>
                <c:pt idx="32380">
                  <c:v>82.129000000000005</c:v>
                </c:pt>
                <c:pt idx="32381">
                  <c:v>82.129000000000005</c:v>
                </c:pt>
                <c:pt idx="32382">
                  <c:v>82.165999999999997</c:v>
                </c:pt>
                <c:pt idx="32383">
                  <c:v>82.177999999999997</c:v>
                </c:pt>
                <c:pt idx="32384">
                  <c:v>82.165999999999997</c:v>
                </c:pt>
                <c:pt idx="32385">
                  <c:v>82.165999999999997</c:v>
                </c:pt>
                <c:pt idx="32386">
                  <c:v>82.201999999999998</c:v>
                </c:pt>
                <c:pt idx="32387">
                  <c:v>82.19</c:v>
                </c:pt>
                <c:pt idx="32388">
                  <c:v>82.177999999999997</c:v>
                </c:pt>
                <c:pt idx="32389">
                  <c:v>82.177999999999997</c:v>
                </c:pt>
                <c:pt idx="32390">
                  <c:v>82.19</c:v>
                </c:pt>
                <c:pt idx="32391">
                  <c:v>82.201999999999998</c:v>
                </c:pt>
                <c:pt idx="32392">
                  <c:v>82.165999999999997</c:v>
                </c:pt>
                <c:pt idx="32393">
                  <c:v>82.177999999999997</c:v>
                </c:pt>
                <c:pt idx="32394">
                  <c:v>82.165999999999997</c:v>
                </c:pt>
                <c:pt idx="32395">
                  <c:v>82.177999999999997</c:v>
                </c:pt>
                <c:pt idx="32396">
                  <c:v>82.201999999999998</c:v>
                </c:pt>
                <c:pt idx="32397">
                  <c:v>82.201999999999998</c:v>
                </c:pt>
                <c:pt idx="32398">
                  <c:v>82.19</c:v>
                </c:pt>
                <c:pt idx="32399">
                  <c:v>82.177999999999997</c:v>
                </c:pt>
                <c:pt idx="32400">
                  <c:v>82.177999999999997</c:v>
                </c:pt>
                <c:pt idx="32401">
                  <c:v>82.201999999999998</c:v>
                </c:pt>
                <c:pt idx="32402">
                  <c:v>82.19</c:v>
                </c:pt>
                <c:pt idx="32403">
                  <c:v>82.215000000000003</c:v>
                </c:pt>
                <c:pt idx="32404">
                  <c:v>82.201999999999998</c:v>
                </c:pt>
                <c:pt idx="32405">
                  <c:v>82.19</c:v>
                </c:pt>
                <c:pt idx="32406">
                  <c:v>82.165999999999997</c:v>
                </c:pt>
                <c:pt idx="32407">
                  <c:v>82.165999999999997</c:v>
                </c:pt>
                <c:pt idx="32408">
                  <c:v>82.177999999999997</c:v>
                </c:pt>
                <c:pt idx="32409">
                  <c:v>82.153999999999996</c:v>
                </c:pt>
                <c:pt idx="32410">
                  <c:v>82.165999999999997</c:v>
                </c:pt>
                <c:pt idx="32411">
                  <c:v>82.141000000000005</c:v>
                </c:pt>
                <c:pt idx="32412">
                  <c:v>82.141000000000005</c:v>
                </c:pt>
                <c:pt idx="32413">
                  <c:v>82.141000000000005</c:v>
                </c:pt>
                <c:pt idx="32414">
                  <c:v>82.141000000000005</c:v>
                </c:pt>
                <c:pt idx="32415">
                  <c:v>82.153999999999996</c:v>
                </c:pt>
                <c:pt idx="32416">
                  <c:v>82.129000000000005</c:v>
                </c:pt>
                <c:pt idx="32417">
                  <c:v>82.141000000000005</c:v>
                </c:pt>
                <c:pt idx="32418">
                  <c:v>82.117000000000004</c:v>
                </c:pt>
                <c:pt idx="32419">
                  <c:v>82.129000000000005</c:v>
                </c:pt>
                <c:pt idx="32420">
                  <c:v>82.141000000000005</c:v>
                </c:pt>
                <c:pt idx="32421">
                  <c:v>82.105000000000004</c:v>
                </c:pt>
                <c:pt idx="32422">
                  <c:v>82.105000000000004</c:v>
                </c:pt>
                <c:pt idx="32423">
                  <c:v>82.093000000000004</c:v>
                </c:pt>
                <c:pt idx="32424">
                  <c:v>82.105000000000004</c:v>
                </c:pt>
                <c:pt idx="32425">
                  <c:v>82.08</c:v>
                </c:pt>
                <c:pt idx="32426">
                  <c:v>82.093000000000004</c:v>
                </c:pt>
                <c:pt idx="32427">
                  <c:v>82.031999999999996</c:v>
                </c:pt>
                <c:pt idx="32428">
                  <c:v>82.043999999999997</c:v>
                </c:pt>
                <c:pt idx="32429">
                  <c:v>82.019000000000005</c:v>
                </c:pt>
                <c:pt idx="32430">
                  <c:v>82.007000000000005</c:v>
                </c:pt>
                <c:pt idx="32431">
                  <c:v>82.019000000000005</c:v>
                </c:pt>
                <c:pt idx="32432">
                  <c:v>81.995000000000005</c:v>
                </c:pt>
                <c:pt idx="32433">
                  <c:v>81.995000000000005</c:v>
                </c:pt>
                <c:pt idx="32434">
                  <c:v>81.983000000000004</c:v>
                </c:pt>
                <c:pt idx="32435">
                  <c:v>81.995000000000005</c:v>
                </c:pt>
                <c:pt idx="32436">
                  <c:v>82.007000000000005</c:v>
                </c:pt>
                <c:pt idx="32437">
                  <c:v>81.983000000000004</c:v>
                </c:pt>
                <c:pt idx="32438">
                  <c:v>81.995000000000005</c:v>
                </c:pt>
                <c:pt idx="32439">
                  <c:v>81.957999999999998</c:v>
                </c:pt>
                <c:pt idx="32440">
                  <c:v>81.957999999999998</c:v>
                </c:pt>
                <c:pt idx="32441">
                  <c:v>81.945999999999998</c:v>
                </c:pt>
                <c:pt idx="32442">
                  <c:v>81.957999999999998</c:v>
                </c:pt>
                <c:pt idx="32443">
                  <c:v>81.957999999999998</c:v>
                </c:pt>
                <c:pt idx="32444">
                  <c:v>81.933999999999997</c:v>
                </c:pt>
                <c:pt idx="32445">
                  <c:v>81.945999999999998</c:v>
                </c:pt>
                <c:pt idx="32446">
                  <c:v>81.945999999999998</c:v>
                </c:pt>
                <c:pt idx="32447">
                  <c:v>81.957999999999998</c:v>
                </c:pt>
                <c:pt idx="32448">
                  <c:v>81.921999999999997</c:v>
                </c:pt>
                <c:pt idx="32449">
                  <c:v>81.91</c:v>
                </c:pt>
                <c:pt idx="32450">
                  <c:v>81.921999999999997</c:v>
                </c:pt>
                <c:pt idx="32451">
                  <c:v>81.921999999999997</c:v>
                </c:pt>
                <c:pt idx="32452">
                  <c:v>81.91</c:v>
                </c:pt>
                <c:pt idx="32453">
                  <c:v>81.945999999999998</c:v>
                </c:pt>
                <c:pt idx="32454">
                  <c:v>81.921999999999997</c:v>
                </c:pt>
                <c:pt idx="32455">
                  <c:v>81.921999999999997</c:v>
                </c:pt>
                <c:pt idx="32456">
                  <c:v>81.921999999999997</c:v>
                </c:pt>
                <c:pt idx="32457">
                  <c:v>81.921999999999997</c:v>
                </c:pt>
                <c:pt idx="32458">
                  <c:v>81.91</c:v>
                </c:pt>
                <c:pt idx="32459">
                  <c:v>81.91</c:v>
                </c:pt>
                <c:pt idx="32460">
                  <c:v>81.933999999999997</c:v>
                </c:pt>
                <c:pt idx="32461">
                  <c:v>81.933999999999997</c:v>
                </c:pt>
                <c:pt idx="32462">
                  <c:v>81.945999999999998</c:v>
                </c:pt>
                <c:pt idx="32463">
                  <c:v>81.933999999999997</c:v>
                </c:pt>
                <c:pt idx="32464">
                  <c:v>81.933999999999997</c:v>
                </c:pt>
                <c:pt idx="32465">
                  <c:v>81.933999999999997</c:v>
                </c:pt>
                <c:pt idx="32466">
                  <c:v>81.933999999999997</c:v>
                </c:pt>
                <c:pt idx="32467">
                  <c:v>81.945999999999998</c:v>
                </c:pt>
                <c:pt idx="32468">
                  <c:v>81.91</c:v>
                </c:pt>
                <c:pt idx="32469">
                  <c:v>81.921999999999997</c:v>
                </c:pt>
                <c:pt idx="32470">
                  <c:v>81.957999999999998</c:v>
                </c:pt>
                <c:pt idx="32471">
                  <c:v>81.971000000000004</c:v>
                </c:pt>
                <c:pt idx="32472">
                  <c:v>81.971000000000004</c:v>
                </c:pt>
                <c:pt idx="32473">
                  <c:v>81.945999999999998</c:v>
                </c:pt>
                <c:pt idx="32474">
                  <c:v>81.971000000000004</c:v>
                </c:pt>
                <c:pt idx="32475">
                  <c:v>81.971000000000004</c:v>
                </c:pt>
                <c:pt idx="32476">
                  <c:v>81.995000000000005</c:v>
                </c:pt>
                <c:pt idx="32477">
                  <c:v>82.043999999999997</c:v>
                </c:pt>
                <c:pt idx="32478">
                  <c:v>82.031999999999996</c:v>
                </c:pt>
                <c:pt idx="32479">
                  <c:v>82.031999999999996</c:v>
                </c:pt>
                <c:pt idx="32480">
                  <c:v>82.067999999999998</c:v>
                </c:pt>
                <c:pt idx="32481">
                  <c:v>82.055999999999997</c:v>
                </c:pt>
                <c:pt idx="32482">
                  <c:v>82.055999999999997</c:v>
                </c:pt>
                <c:pt idx="32483">
                  <c:v>82.093000000000004</c:v>
                </c:pt>
                <c:pt idx="32484">
                  <c:v>82.093000000000004</c:v>
                </c:pt>
                <c:pt idx="32485">
                  <c:v>82.105000000000004</c:v>
                </c:pt>
                <c:pt idx="32486">
                  <c:v>82.105000000000004</c:v>
                </c:pt>
                <c:pt idx="32487">
                  <c:v>82.117000000000004</c:v>
                </c:pt>
                <c:pt idx="32488">
                  <c:v>82.105000000000004</c:v>
                </c:pt>
                <c:pt idx="32489">
                  <c:v>82.117000000000004</c:v>
                </c:pt>
                <c:pt idx="32490">
                  <c:v>82.093000000000004</c:v>
                </c:pt>
                <c:pt idx="32491">
                  <c:v>82.105000000000004</c:v>
                </c:pt>
                <c:pt idx="32492">
                  <c:v>82.08</c:v>
                </c:pt>
                <c:pt idx="32493">
                  <c:v>82.043999999999997</c:v>
                </c:pt>
                <c:pt idx="32494">
                  <c:v>82.067999999999998</c:v>
                </c:pt>
                <c:pt idx="32495">
                  <c:v>82.08</c:v>
                </c:pt>
                <c:pt idx="32496">
                  <c:v>82.031999999999996</c:v>
                </c:pt>
                <c:pt idx="32497">
                  <c:v>82.019000000000005</c:v>
                </c:pt>
                <c:pt idx="32498">
                  <c:v>82.019000000000005</c:v>
                </c:pt>
                <c:pt idx="32499">
                  <c:v>82.007000000000005</c:v>
                </c:pt>
                <c:pt idx="32500">
                  <c:v>81.945999999999998</c:v>
                </c:pt>
                <c:pt idx="32501">
                  <c:v>81.91</c:v>
                </c:pt>
                <c:pt idx="32502">
                  <c:v>81.873000000000005</c:v>
                </c:pt>
                <c:pt idx="32503">
                  <c:v>81.811999999999998</c:v>
                </c:pt>
                <c:pt idx="32504">
                  <c:v>81.787000000000006</c:v>
                </c:pt>
                <c:pt idx="32505">
                  <c:v>81.725999999999999</c:v>
                </c:pt>
                <c:pt idx="32506">
                  <c:v>81.701999999999998</c:v>
                </c:pt>
                <c:pt idx="32507">
                  <c:v>81.629000000000005</c:v>
                </c:pt>
                <c:pt idx="32508">
                  <c:v>81.603999999999999</c:v>
                </c:pt>
                <c:pt idx="32509">
                  <c:v>81.591999999999999</c:v>
                </c:pt>
                <c:pt idx="32510">
                  <c:v>81.519000000000005</c:v>
                </c:pt>
                <c:pt idx="32511">
                  <c:v>81.531000000000006</c:v>
                </c:pt>
                <c:pt idx="32512">
                  <c:v>81.47</c:v>
                </c:pt>
                <c:pt idx="32513">
                  <c:v>81.481999999999999</c:v>
                </c:pt>
                <c:pt idx="32514">
                  <c:v>81.457999999999998</c:v>
                </c:pt>
                <c:pt idx="32515">
                  <c:v>81.445999999999998</c:v>
                </c:pt>
                <c:pt idx="32516">
                  <c:v>81.445999999999998</c:v>
                </c:pt>
                <c:pt idx="32517">
                  <c:v>81.421000000000006</c:v>
                </c:pt>
                <c:pt idx="32518">
                  <c:v>81.372</c:v>
                </c:pt>
                <c:pt idx="32519">
                  <c:v>81.385000000000005</c:v>
                </c:pt>
                <c:pt idx="32520">
                  <c:v>81.372</c:v>
                </c:pt>
                <c:pt idx="32521">
                  <c:v>81.36</c:v>
                </c:pt>
                <c:pt idx="32522">
                  <c:v>81.372</c:v>
                </c:pt>
                <c:pt idx="32523">
                  <c:v>81.372</c:v>
                </c:pt>
                <c:pt idx="32524">
                  <c:v>81.347999999999999</c:v>
                </c:pt>
                <c:pt idx="32525">
                  <c:v>81.36</c:v>
                </c:pt>
                <c:pt idx="32526">
                  <c:v>81.36</c:v>
                </c:pt>
                <c:pt idx="32527">
                  <c:v>81.36</c:v>
                </c:pt>
                <c:pt idx="32528">
                  <c:v>81.385000000000005</c:v>
                </c:pt>
                <c:pt idx="32529">
                  <c:v>81.385000000000005</c:v>
                </c:pt>
                <c:pt idx="32530">
                  <c:v>81.372</c:v>
                </c:pt>
                <c:pt idx="32531">
                  <c:v>81.397000000000006</c:v>
                </c:pt>
                <c:pt idx="32532">
                  <c:v>81.409000000000006</c:v>
                </c:pt>
                <c:pt idx="32533">
                  <c:v>81.397000000000006</c:v>
                </c:pt>
                <c:pt idx="32534">
                  <c:v>81.421000000000006</c:v>
                </c:pt>
                <c:pt idx="32535">
                  <c:v>81.409000000000006</c:v>
                </c:pt>
                <c:pt idx="32536">
                  <c:v>81.385000000000005</c:v>
                </c:pt>
                <c:pt idx="32537">
                  <c:v>81.445999999999998</c:v>
                </c:pt>
                <c:pt idx="32538">
                  <c:v>81.433000000000007</c:v>
                </c:pt>
                <c:pt idx="32539">
                  <c:v>81.421000000000006</c:v>
                </c:pt>
                <c:pt idx="32540">
                  <c:v>81.457999999999998</c:v>
                </c:pt>
                <c:pt idx="32541">
                  <c:v>81.445999999999998</c:v>
                </c:pt>
                <c:pt idx="32542">
                  <c:v>81.445999999999998</c:v>
                </c:pt>
                <c:pt idx="32543">
                  <c:v>81.47</c:v>
                </c:pt>
                <c:pt idx="32544">
                  <c:v>81.494</c:v>
                </c:pt>
                <c:pt idx="32545">
                  <c:v>81.519000000000005</c:v>
                </c:pt>
                <c:pt idx="32546">
                  <c:v>81.567999999999998</c:v>
                </c:pt>
                <c:pt idx="32547">
                  <c:v>81.617000000000004</c:v>
                </c:pt>
                <c:pt idx="32548">
                  <c:v>81.665000000000006</c:v>
                </c:pt>
                <c:pt idx="32549">
                  <c:v>81.69</c:v>
                </c:pt>
                <c:pt idx="32550">
                  <c:v>81.739000000000004</c:v>
                </c:pt>
                <c:pt idx="32551">
                  <c:v>81.775000000000006</c:v>
                </c:pt>
                <c:pt idx="32552">
                  <c:v>81.835999999999999</c:v>
                </c:pt>
                <c:pt idx="32553">
                  <c:v>81.835999999999999</c:v>
                </c:pt>
                <c:pt idx="32554">
                  <c:v>81.897000000000006</c:v>
                </c:pt>
                <c:pt idx="32555">
                  <c:v>81.897000000000006</c:v>
                </c:pt>
                <c:pt idx="32556">
                  <c:v>81.957999999999998</c:v>
                </c:pt>
                <c:pt idx="32557">
                  <c:v>81.971000000000004</c:v>
                </c:pt>
                <c:pt idx="32558">
                  <c:v>82.007000000000005</c:v>
                </c:pt>
                <c:pt idx="32559">
                  <c:v>82.019000000000005</c:v>
                </c:pt>
                <c:pt idx="32560">
                  <c:v>82.031999999999996</c:v>
                </c:pt>
                <c:pt idx="32561">
                  <c:v>82.08</c:v>
                </c:pt>
                <c:pt idx="32562">
                  <c:v>82.105000000000004</c:v>
                </c:pt>
                <c:pt idx="32563">
                  <c:v>82.105000000000004</c:v>
                </c:pt>
                <c:pt idx="32564">
                  <c:v>82.129000000000005</c:v>
                </c:pt>
                <c:pt idx="32565">
                  <c:v>82.117000000000004</c:v>
                </c:pt>
                <c:pt idx="32566">
                  <c:v>82.117000000000004</c:v>
                </c:pt>
                <c:pt idx="32567">
                  <c:v>82.141000000000005</c:v>
                </c:pt>
                <c:pt idx="32568">
                  <c:v>82.165999999999997</c:v>
                </c:pt>
                <c:pt idx="32569">
                  <c:v>82.141000000000005</c:v>
                </c:pt>
                <c:pt idx="32570">
                  <c:v>82.177999999999997</c:v>
                </c:pt>
                <c:pt idx="32571">
                  <c:v>82.153999999999996</c:v>
                </c:pt>
                <c:pt idx="32572">
                  <c:v>82.165999999999997</c:v>
                </c:pt>
                <c:pt idx="32573">
                  <c:v>82.153999999999996</c:v>
                </c:pt>
                <c:pt idx="32574">
                  <c:v>82.19</c:v>
                </c:pt>
                <c:pt idx="32575">
                  <c:v>82.165999999999997</c:v>
                </c:pt>
                <c:pt idx="32576">
                  <c:v>82.19</c:v>
                </c:pt>
                <c:pt idx="32577">
                  <c:v>82.19</c:v>
                </c:pt>
                <c:pt idx="32578">
                  <c:v>82.215000000000003</c:v>
                </c:pt>
                <c:pt idx="32579">
                  <c:v>82.227000000000004</c:v>
                </c:pt>
                <c:pt idx="32580">
                  <c:v>82.239000000000004</c:v>
                </c:pt>
                <c:pt idx="32581">
                  <c:v>82.215000000000003</c:v>
                </c:pt>
                <c:pt idx="32582">
                  <c:v>82.239000000000004</c:v>
                </c:pt>
                <c:pt idx="32583">
                  <c:v>82.239000000000004</c:v>
                </c:pt>
                <c:pt idx="32584">
                  <c:v>82.239000000000004</c:v>
                </c:pt>
                <c:pt idx="32585">
                  <c:v>82.251000000000005</c:v>
                </c:pt>
                <c:pt idx="32586">
                  <c:v>82.239000000000004</c:v>
                </c:pt>
                <c:pt idx="32587">
                  <c:v>82.239000000000004</c:v>
                </c:pt>
                <c:pt idx="32588">
                  <c:v>82.3</c:v>
                </c:pt>
                <c:pt idx="32589">
                  <c:v>82.263999999999996</c:v>
                </c:pt>
                <c:pt idx="32590">
                  <c:v>82.263999999999996</c:v>
                </c:pt>
                <c:pt idx="32591">
                  <c:v>82.251000000000005</c:v>
                </c:pt>
                <c:pt idx="32592">
                  <c:v>82.239000000000004</c:v>
                </c:pt>
                <c:pt idx="32593">
                  <c:v>82.201999999999998</c:v>
                </c:pt>
                <c:pt idx="32594">
                  <c:v>82.215000000000003</c:v>
                </c:pt>
                <c:pt idx="32595">
                  <c:v>82.153999999999996</c:v>
                </c:pt>
                <c:pt idx="32596">
                  <c:v>82.093000000000004</c:v>
                </c:pt>
                <c:pt idx="32597">
                  <c:v>82.093000000000004</c:v>
                </c:pt>
                <c:pt idx="32598">
                  <c:v>82.031999999999996</c:v>
                </c:pt>
                <c:pt idx="32599">
                  <c:v>82.007000000000005</c:v>
                </c:pt>
                <c:pt idx="32600">
                  <c:v>81.983000000000004</c:v>
                </c:pt>
                <c:pt idx="32601">
                  <c:v>81.897000000000006</c:v>
                </c:pt>
                <c:pt idx="32602">
                  <c:v>81.873000000000005</c:v>
                </c:pt>
                <c:pt idx="32603">
                  <c:v>81.835999999999999</c:v>
                </c:pt>
                <c:pt idx="32604">
                  <c:v>81.847999999999999</c:v>
                </c:pt>
                <c:pt idx="32605">
                  <c:v>81.823999999999998</c:v>
                </c:pt>
                <c:pt idx="32606">
                  <c:v>81.811999999999998</c:v>
                </c:pt>
                <c:pt idx="32607">
                  <c:v>81.763000000000005</c:v>
                </c:pt>
                <c:pt idx="32608">
                  <c:v>81.787000000000006</c:v>
                </c:pt>
                <c:pt idx="32609">
                  <c:v>81.763000000000005</c:v>
                </c:pt>
                <c:pt idx="32610">
                  <c:v>81.751000000000005</c:v>
                </c:pt>
                <c:pt idx="32611">
                  <c:v>81.751000000000005</c:v>
                </c:pt>
                <c:pt idx="32612">
                  <c:v>81.725999999999999</c:v>
                </c:pt>
                <c:pt idx="32613">
                  <c:v>81.725999999999999</c:v>
                </c:pt>
                <c:pt idx="32614">
                  <c:v>81.701999999999998</c:v>
                </c:pt>
                <c:pt idx="32615">
                  <c:v>81.69</c:v>
                </c:pt>
                <c:pt idx="32616">
                  <c:v>81.677999999999997</c:v>
                </c:pt>
                <c:pt idx="32617">
                  <c:v>81.641000000000005</c:v>
                </c:pt>
                <c:pt idx="32618">
                  <c:v>81.617000000000004</c:v>
                </c:pt>
                <c:pt idx="32619">
                  <c:v>81.591999999999999</c:v>
                </c:pt>
                <c:pt idx="32620">
                  <c:v>81.591999999999999</c:v>
                </c:pt>
                <c:pt idx="32621">
                  <c:v>81.58</c:v>
                </c:pt>
                <c:pt idx="32622">
                  <c:v>81.617000000000004</c:v>
                </c:pt>
                <c:pt idx="32623">
                  <c:v>81.617000000000004</c:v>
                </c:pt>
                <c:pt idx="32624">
                  <c:v>81.641000000000005</c:v>
                </c:pt>
                <c:pt idx="32625">
                  <c:v>81.665000000000006</c:v>
                </c:pt>
                <c:pt idx="32626">
                  <c:v>81.677999999999997</c:v>
                </c:pt>
                <c:pt idx="32627">
                  <c:v>81.713999999999999</c:v>
                </c:pt>
                <c:pt idx="32628">
                  <c:v>81.69</c:v>
                </c:pt>
                <c:pt idx="32629">
                  <c:v>81.677999999999997</c:v>
                </c:pt>
                <c:pt idx="32630">
                  <c:v>81.69</c:v>
                </c:pt>
                <c:pt idx="32631">
                  <c:v>81.665000000000006</c:v>
                </c:pt>
                <c:pt idx="32632">
                  <c:v>81.653000000000006</c:v>
                </c:pt>
                <c:pt idx="32633">
                  <c:v>81.69</c:v>
                </c:pt>
                <c:pt idx="32634">
                  <c:v>81.653000000000006</c:v>
                </c:pt>
                <c:pt idx="32635">
                  <c:v>81.617000000000004</c:v>
                </c:pt>
                <c:pt idx="32636">
                  <c:v>81.629000000000005</c:v>
                </c:pt>
                <c:pt idx="32637">
                  <c:v>81.617000000000004</c:v>
                </c:pt>
                <c:pt idx="32638">
                  <c:v>81.641000000000005</c:v>
                </c:pt>
                <c:pt idx="32639">
                  <c:v>81.665000000000006</c:v>
                </c:pt>
                <c:pt idx="32640">
                  <c:v>81.677999999999997</c:v>
                </c:pt>
                <c:pt idx="32641">
                  <c:v>81.713999999999999</c:v>
                </c:pt>
                <c:pt idx="32642">
                  <c:v>81.725999999999999</c:v>
                </c:pt>
                <c:pt idx="32643">
                  <c:v>81.775000000000006</c:v>
                </c:pt>
                <c:pt idx="32644">
                  <c:v>81.823999999999998</c:v>
                </c:pt>
                <c:pt idx="32645">
                  <c:v>81.8</c:v>
                </c:pt>
                <c:pt idx="32646">
                  <c:v>81.861000000000004</c:v>
                </c:pt>
                <c:pt idx="32647">
                  <c:v>81.873000000000005</c:v>
                </c:pt>
                <c:pt idx="32648">
                  <c:v>81.885000000000005</c:v>
                </c:pt>
                <c:pt idx="32649">
                  <c:v>81.885000000000005</c:v>
                </c:pt>
                <c:pt idx="32650">
                  <c:v>81.921999999999997</c:v>
                </c:pt>
                <c:pt idx="32651">
                  <c:v>81.897000000000006</c:v>
                </c:pt>
                <c:pt idx="32652">
                  <c:v>81.897000000000006</c:v>
                </c:pt>
                <c:pt idx="32653">
                  <c:v>81.897000000000006</c:v>
                </c:pt>
                <c:pt idx="32654">
                  <c:v>81.957999999999998</c:v>
                </c:pt>
                <c:pt idx="32655">
                  <c:v>81.945999999999998</c:v>
                </c:pt>
                <c:pt idx="32656">
                  <c:v>81.995000000000005</c:v>
                </c:pt>
                <c:pt idx="32657">
                  <c:v>82.043999999999997</c:v>
                </c:pt>
                <c:pt idx="32658">
                  <c:v>82.08</c:v>
                </c:pt>
                <c:pt idx="32659">
                  <c:v>82.117000000000004</c:v>
                </c:pt>
                <c:pt idx="32660">
                  <c:v>82.129000000000005</c:v>
                </c:pt>
                <c:pt idx="32661">
                  <c:v>82.201999999999998</c:v>
                </c:pt>
                <c:pt idx="32662">
                  <c:v>82.215000000000003</c:v>
                </c:pt>
                <c:pt idx="32663">
                  <c:v>82.201999999999998</c:v>
                </c:pt>
                <c:pt idx="32664">
                  <c:v>82.201999999999998</c:v>
                </c:pt>
                <c:pt idx="32665">
                  <c:v>82.227000000000004</c:v>
                </c:pt>
                <c:pt idx="32666">
                  <c:v>82.177999999999997</c:v>
                </c:pt>
                <c:pt idx="32667">
                  <c:v>82.165999999999997</c:v>
                </c:pt>
                <c:pt idx="32668">
                  <c:v>82.153999999999996</c:v>
                </c:pt>
                <c:pt idx="32669">
                  <c:v>82.105000000000004</c:v>
                </c:pt>
                <c:pt idx="32670">
                  <c:v>82.105000000000004</c:v>
                </c:pt>
                <c:pt idx="32671">
                  <c:v>82.129000000000005</c:v>
                </c:pt>
                <c:pt idx="32672">
                  <c:v>82.117000000000004</c:v>
                </c:pt>
                <c:pt idx="32673">
                  <c:v>82.129000000000005</c:v>
                </c:pt>
                <c:pt idx="32674">
                  <c:v>82.177999999999997</c:v>
                </c:pt>
                <c:pt idx="32675">
                  <c:v>82.201999999999998</c:v>
                </c:pt>
                <c:pt idx="32676">
                  <c:v>82.215000000000003</c:v>
                </c:pt>
                <c:pt idx="32677">
                  <c:v>82.251000000000005</c:v>
                </c:pt>
                <c:pt idx="32678">
                  <c:v>82.287999999999997</c:v>
                </c:pt>
                <c:pt idx="32679">
                  <c:v>82.287999999999997</c:v>
                </c:pt>
                <c:pt idx="32680">
                  <c:v>82.3</c:v>
                </c:pt>
                <c:pt idx="32681">
                  <c:v>82.263999999999996</c:v>
                </c:pt>
                <c:pt idx="32682">
                  <c:v>82.251000000000005</c:v>
                </c:pt>
                <c:pt idx="32683">
                  <c:v>82.227000000000004</c:v>
                </c:pt>
                <c:pt idx="32684">
                  <c:v>82.201999999999998</c:v>
                </c:pt>
                <c:pt idx="32685">
                  <c:v>82.153999999999996</c:v>
                </c:pt>
                <c:pt idx="32686">
                  <c:v>82.153999999999996</c:v>
                </c:pt>
                <c:pt idx="32687">
                  <c:v>82.129000000000005</c:v>
                </c:pt>
                <c:pt idx="32688">
                  <c:v>82.141000000000005</c:v>
                </c:pt>
                <c:pt idx="32689">
                  <c:v>82.117000000000004</c:v>
                </c:pt>
                <c:pt idx="32690">
                  <c:v>82.129000000000005</c:v>
                </c:pt>
                <c:pt idx="32691">
                  <c:v>82.153999999999996</c:v>
                </c:pt>
                <c:pt idx="32692">
                  <c:v>82.141000000000005</c:v>
                </c:pt>
                <c:pt idx="32693">
                  <c:v>82.141000000000005</c:v>
                </c:pt>
                <c:pt idx="32694">
                  <c:v>82.165999999999997</c:v>
                </c:pt>
                <c:pt idx="32695">
                  <c:v>82.153999999999996</c:v>
                </c:pt>
                <c:pt idx="32696">
                  <c:v>82.19</c:v>
                </c:pt>
                <c:pt idx="32697">
                  <c:v>82.141000000000005</c:v>
                </c:pt>
                <c:pt idx="32698">
                  <c:v>82.117000000000004</c:v>
                </c:pt>
                <c:pt idx="32699">
                  <c:v>82.08</c:v>
                </c:pt>
                <c:pt idx="32700">
                  <c:v>82.019000000000005</c:v>
                </c:pt>
                <c:pt idx="32701">
                  <c:v>82.007000000000005</c:v>
                </c:pt>
                <c:pt idx="32702">
                  <c:v>81.945999999999998</c:v>
                </c:pt>
                <c:pt idx="32703">
                  <c:v>81.885000000000005</c:v>
                </c:pt>
                <c:pt idx="32704">
                  <c:v>81.897000000000006</c:v>
                </c:pt>
                <c:pt idx="32705">
                  <c:v>81.885000000000005</c:v>
                </c:pt>
                <c:pt idx="32706">
                  <c:v>81.873000000000005</c:v>
                </c:pt>
                <c:pt idx="32707">
                  <c:v>81.873000000000005</c:v>
                </c:pt>
                <c:pt idx="32708">
                  <c:v>81.861000000000004</c:v>
                </c:pt>
                <c:pt idx="32709">
                  <c:v>81.885000000000005</c:v>
                </c:pt>
                <c:pt idx="32710">
                  <c:v>81.897000000000006</c:v>
                </c:pt>
                <c:pt idx="32711">
                  <c:v>81.897000000000006</c:v>
                </c:pt>
                <c:pt idx="32712">
                  <c:v>81.897000000000006</c:v>
                </c:pt>
                <c:pt idx="32713">
                  <c:v>81.897000000000006</c:v>
                </c:pt>
                <c:pt idx="32714">
                  <c:v>81.873000000000005</c:v>
                </c:pt>
                <c:pt idx="32715">
                  <c:v>81.897000000000006</c:v>
                </c:pt>
                <c:pt idx="32716">
                  <c:v>81.835999999999999</c:v>
                </c:pt>
                <c:pt idx="32717">
                  <c:v>81.8</c:v>
                </c:pt>
                <c:pt idx="32718">
                  <c:v>81.775000000000006</c:v>
                </c:pt>
                <c:pt idx="32719">
                  <c:v>81.763000000000005</c:v>
                </c:pt>
                <c:pt idx="32720">
                  <c:v>81.725999999999999</c:v>
                </c:pt>
                <c:pt idx="32721">
                  <c:v>81.713999999999999</c:v>
                </c:pt>
                <c:pt idx="32722">
                  <c:v>81.701999999999998</c:v>
                </c:pt>
                <c:pt idx="32723">
                  <c:v>81.69</c:v>
                </c:pt>
                <c:pt idx="32724">
                  <c:v>81.713999999999999</c:v>
                </c:pt>
                <c:pt idx="32725">
                  <c:v>81.751000000000005</c:v>
                </c:pt>
                <c:pt idx="32726">
                  <c:v>81.775000000000006</c:v>
                </c:pt>
                <c:pt idx="32727">
                  <c:v>81.775000000000006</c:v>
                </c:pt>
                <c:pt idx="32728">
                  <c:v>81.775000000000006</c:v>
                </c:pt>
                <c:pt idx="32729">
                  <c:v>81.8</c:v>
                </c:pt>
                <c:pt idx="32730">
                  <c:v>81.8</c:v>
                </c:pt>
                <c:pt idx="32731">
                  <c:v>81.8</c:v>
                </c:pt>
                <c:pt idx="32732">
                  <c:v>81.787000000000006</c:v>
                </c:pt>
                <c:pt idx="32733">
                  <c:v>81.775000000000006</c:v>
                </c:pt>
                <c:pt idx="32734">
                  <c:v>81.787000000000006</c:v>
                </c:pt>
                <c:pt idx="32735">
                  <c:v>81.751000000000005</c:v>
                </c:pt>
                <c:pt idx="32736">
                  <c:v>81.751000000000005</c:v>
                </c:pt>
                <c:pt idx="32737">
                  <c:v>81.739000000000004</c:v>
                </c:pt>
                <c:pt idx="32738">
                  <c:v>81.751000000000005</c:v>
                </c:pt>
                <c:pt idx="32739">
                  <c:v>81.725999999999999</c:v>
                </c:pt>
                <c:pt idx="32740">
                  <c:v>81.775000000000006</c:v>
                </c:pt>
                <c:pt idx="32741">
                  <c:v>81.823999999999998</c:v>
                </c:pt>
                <c:pt idx="32742">
                  <c:v>81.811999999999998</c:v>
                </c:pt>
                <c:pt idx="32743">
                  <c:v>81.873000000000005</c:v>
                </c:pt>
                <c:pt idx="32744">
                  <c:v>81.885000000000005</c:v>
                </c:pt>
                <c:pt idx="32745">
                  <c:v>81.885000000000005</c:v>
                </c:pt>
                <c:pt idx="32746">
                  <c:v>81.921999999999997</c:v>
                </c:pt>
                <c:pt idx="32747">
                  <c:v>81.957999999999998</c:v>
                </c:pt>
                <c:pt idx="32748">
                  <c:v>81.933999999999997</c:v>
                </c:pt>
                <c:pt idx="32749">
                  <c:v>81.91</c:v>
                </c:pt>
                <c:pt idx="32750">
                  <c:v>81.91</c:v>
                </c:pt>
                <c:pt idx="32751">
                  <c:v>81.933999999999997</c:v>
                </c:pt>
                <c:pt idx="32752">
                  <c:v>81.933999999999997</c:v>
                </c:pt>
                <c:pt idx="32753">
                  <c:v>81.921999999999997</c:v>
                </c:pt>
                <c:pt idx="32754">
                  <c:v>81.957999999999998</c:v>
                </c:pt>
                <c:pt idx="32755">
                  <c:v>81.957999999999998</c:v>
                </c:pt>
                <c:pt idx="32756">
                  <c:v>81.995000000000005</c:v>
                </c:pt>
                <c:pt idx="32757">
                  <c:v>82.007000000000005</c:v>
                </c:pt>
                <c:pt idx="32758">
                  <c:v>81.995000000000005</c:v>
                </c:pt>
                <c:pt idx="32759">
                  <c:v>82.043999999999997</c:v>
                </c:pt>
                <c:pt idx="32760">
                  <c:v>82.08</c:v>
                </c:pt>
                <c:pt idx="32761">
                  <c:v>82.105000000000004</c:v>
                </c:pt>
                <c:pt idx="32762">
                  <c:v>82.117000000000004</c:v>
                </c:pt>
                <c:pt idx="32763">
                  <c:v>82.153999999999996</c:v>
                </c:pt>
                <c:pt idx="32764">
                  <c:v>82.177999999999997</c:v>
                </c:pt>
                <c:pt idx="32765">
                  <c:v>82.165999999999997</c:v>
                </c:pt>
                <c:pt idx="32766">
                  <c:v>82.153999999999996</c:v>
                </c:pt>
                <c:pt idx="32767">
                  <c:v>82.201999999999998</c:v>
                </c:pt>
                <c:pt idx="32768">
                  <c:v>82.153999999999996</c:v>
                </c:pt>
                <c:pt idx="32769">
                  <c:v>82.165999999999997</c:v>
                </c:pt>
                <c:pt idx="32770">
                  <c:v>82.177999999999997</c:v>
                </c:pt>
                <c:pt idx="32771">
                  <c:v>82.19</c:v>
                </c:pt>
                <c:pt idx="32772">
                  <c:v>82.177999999999997</c:v>
                </c:pt>
                <c:pt idx="32773">
                  <c:v>82.177999999999997</c:v>
                </c:pt>
                <c:pt idx="32774">
                  <c:v>82.177999999999997</c:v>
                </c:pt>
                <c:pt idx="32775">
                  <c:v>82.215000000000003</c:v>
                </c:pt>
                <c:pt idx="32776">
                  <c:v>82.201999999999998</c:v>
                </c:pt>
                <c:pt idx="32777">
                  <c:v>82.215000000000003</c:v>
                </c:pt>
                <c:pt idx="32778">
                  <c:v>82.251000000000005</c:v>
                </c:pt>
                <c:pt idx="32779">
                  <c:v>82.263999999999996</c:v>
                </c:pt>
                <c:pt idx="32780">
                  <c:v>82.227000000000004</c:v>
                </c:pt>
                <c:pt idx="32781">
                  <c:v>82.227000000000004</c:v>
                </c:pt>
                <c:pt idx="32782">
                  <c:v>82.227000000000004</c:v>
                </c:pt>
                <c:pt idx="32783">
                  <c:v>82.201999999999998</c:v>
                </c:pt>
                <c:pt idx="32784">
                  <c:v>82.177999999999997</c:v>
                </c:pt>
                <c:pt idx="32785">
                  <c:v>82.165999999999997</c:v>
                </c:pt>
                <c:pt idx="32786">
                  <c:v>82.165999999999997</c:v>
                </c:pt>
                <c:pt idx="32787">
                  <c:v>82.165999999999997</c:v>
                </c:pt>
                <c:pt idx="32788">
                  <c:v>82.141000000000005</c:v>
                </c:pt>
                <c:pt idx="32789">
                  <c:v>82.141000000000005</c:v>
                </c:pt>
                <c:pt idx="32790">
                  <c:v>82.153999999999996</c:v>
                </c:pt>
                <c:pt idx="32791">
                  <c:v>82.141000000000005</c:v>
                </c:pt>
                <c:pt idx="32792">
                  <c:v>82.117000000000004</c:v>
                </c:pt>
                <c:pt idx="32793">
                  <c:v>82.129000000000005</c:v>
                </c:pt>
                <c:pt idx="32794">
                  <c:v>82.117000000000004</c:v>
                </c:pt>
                <c:pt idx="32795">
                  <c:v>82.105000000000004</c:v>
                </c:pt>
                <c:pt idx="32796">
                  <c:v>82.117000000000004</c:v>
                </c:pt>
                <c:pt idx="32797">
                  <c:v>82.08</c:v>
                </c:pt>
                <c:pt idx="32798">
                  <c:v>82.08</c:v>
                </c:pt>
                <c:pt idx="32799">
                  <c:v>82.08</c:v>
                </c:pt>
                <c:pt idx="32800">
                  <c:v>82.055999999999997</c:v>
                </c:pt>
                <c:pt idx="32801">
                  <c:v>82.055999999999997</c:v>
                </c:pt>
                <c:pt idx="32802">
                  <c:v>82.007000000000005</c:v>
                </c:pt>
                <c:pt idx="32803">
                  <c:v>81.957999999999998</c:v>
                </c:pt>
                <c:pt idx="32804">
                  <c:v>81.971000000000004</c:v>
                </c:pt>
                <c:pt idx="32805">
                  <c:v>81.945999999999998</c:v>
                </c:pt>
                <c:pt idx="32806">
                  <c:v>81.957999999999998</c:v>
                </c:pt>
                <c:pt idx="32807">
                  <c:v>81.921999999999997</c:v>
                </c:pt>
                <c:pt idx="32808">
                  <c:v>81.971000000000004</c:v>
                </c:pt>
                <c:pt idx="32809">
                  <c:v>81.945999999999998</c:v>
                </c:pt>
                <c:pt idx="32810">
                  <c:v>81.91</c:v>
                </c:pt>
                <c:pt idx="32811">
                  <c:v>81.91</c:v>
                </c:pt>
                <c:pt idx="32812">
                  <c:v>81.91</c:v>
                </c:pt>
                <c:pt idx="32813">
                  <c:v>81.885000000000005</c:v>
                </c:pt>
                <c:pt idx="32814">
                  <c:v>81.873000000000005</c:v>
                </c:pt>
                <c:pt idx="32815">
                  <c:v>81.835999999999999</c:v>
                </c:pt>
                <c:pt idx="32816">
                  <c:v>81.835999999999999</c:v>
                </c:pt>
                <c:pt idx="32817">
                  <c:v>81.811999999999998</c:v>
                </c:pt>
                <c:pt idx="32818">
                  <c:v>81.823999999999998</c:v>
                </c:pt>
                <c:pt idx="32819">
                  <c:v>81.8</c:v>
                </c:pt>
                <c:pt idx="32820">
                  <c:v>81.775000000000006</c:v>
                </c:pt>
                <c:pt idx="32821">
                  <c:v>81.751000000000005</c:v>
                </c:pt>
                <c:pt idx="32822">
                  <c:v>81.751000000000005</c:v>
                </c:pt>
                <c:pt idx="32823">
                  <c:v>81.787000000000006</c:v>
                </c:pt>
                <c:pt idx="32824">
                  <c:v>81.763000000000005</c:v>
                </c:pt>
                <c:pt idx="32825">
                  <c:v>81.8</c:v>
                </c:pt>
                <c:pt idx="32826">
                  <c:v>81.823999999999998</c:v>
                </c:pt>
                <c:pt idx="32827">
                  <c:v>81.787000000000006</c:v>
                </c:pt>
                <c:pt idx="32828">
                  <c:v>81.8</c:v>
                </c:pt>
                <c:pt idx="32829">
                  <c:v>81.811999999999998</c:v>
                </c:pt>
                <c:pt idx="32830">
                  <c:v>81.787000000000006</c:v>
                </c:pt>
                <c:pt idx="32831">
                  <c:v>81.8</c:v>
                </c:pt>
                <c:pt idx="32832">
                  <c:v>81.787000000000006</c:v>
                </c:pt>
                <c:pt idx="32833">
                  <c:v>81.8</c:v>
                </c:pt>
                <c:pt idx="32834">
                  <c:v>81.787000000000006</c:v>
                </c:pt>
                <c:pt idx="32835">
                  <c:v>81.823999999999998</c:v>
                </c:pt>
                <c:pt idx="32836">
                  <c:v>81.787000000000006</c:v>
                </c:pt>
                <c:pt idx="32837">
                  <c:v>81.775000000000006</c:v>
                </c:pt>
                <c:pt idx="32838">
                  <c:v>81.847999999999999</c:v>
                </c:pt>
                <c:pt idx="32839">
                  <c:v>81.835999999999999</c:v>
                </c:pt>
                <c:pt idx="32840">
                  <c:v>81.835999999999999</c:v>
                </c:pt>
                <c:pt idx="32841">
                  <c:v>81.847999999999999</c:v>
                </c:pt>
                <c:pt idx="32842">
                  <c:v>81.885000000000005</c:v>
                </c:pt>
                <c:pt idx="32843">
                  <c:v>81.873000000000005</c:v>
                </c:pt>
                <c:pt idx="32844">
                  <c:v>81.885000000000005</c:v>
                </c:pt>
                <c:pt idx="32845">
                  <c:v>81.91</c:v>
                </c:pt>
                <c:pt idx="32846">
                  <c:v>81.91</c:v>
                </c:pt>
                <c:pt idx="32847">
                  <c:v>81.91</c:v>
                </c:pt>
                <c:pt idx="32848">
                  <c:v>81.933999999999997</c:v>
                </c:pt>
                <c:pt idx="32849">
                  <c:v>81.921999999999997</c:v>
                </c:pt>
                <c:pt idx="32850">
                  <c:v>81.921999999999997</c:v>
                </c:pt>
                <c:pt idx="32851">
                  <c:v>81.933999999999997</c:v>
                </c:pt>
                <c:pt idx="32852">
                  <c:v>81.945999999999998</c:v>
                </c:pt>
                <c:pt idx="32853">
                  <c:v>81.933999999999997</c:v>
                </c:pt>
                <c:pt idx="32854">
                  <c:v>81.945999999999998</c:v>
                </c:pt>
                <c:pt idx="32855">
                  <c:v>81.933999999999997</c:v>
                </c:pt>
                <c:pt idx="32856">
                  <c:v>81.945999999999998</c:v>
                </c:pt>
                <c:pt idx="32857">
                  <c:v>81.983000000000004</c:v>
                </c:pt>
                <c:pt idx="32858">
                  <c:v>81.983000000000004</c:v>
                </c:pt>
                <c:pt idx="32859">
                  <c:v>82.007000000000005</c:v>
                </c:pt>
                <c:pt idx="32860">
                  <c:v>82.019000000000005</c:v>
                </c:pt>
                <c:pt idx="32861">
                  <c:v>82.019000000000005</c:v>
                </c:pt>
                <c:pt idx="32862">
                  <c:v>82.055999999999997</c:v>
                </c:pt>
                <c:pt idx="32863">
                  <c:v>82.067999999999998</c:v>
                </c:pt>
                <c:pt idx="32864">
                  <c:v>82.043999999999997</c:v>
                </c:pt>
                <c:pt idx="32865">
                  <c:v>82.08</c:v>
                </c:pt>
                <c:pt idx="32866">
                  <c:v>82.08</c:v>
                </c:pt>
                <c:pt idx="32867">
                  <c:v>82.067999999999998</c:v>
                </c:pt>
                <c:pt idx="32868">
                  <c:v>82.055999999999997</c:v>
                </c:pt>
                <c:pt idx="32869">
                  <c:v>82.055999999999997</c:v>
                </c:pt>
                <c:pt idx="32870">
                  <c:v>82.067999999999998</c:v>
                </c:pt>
                <c:pt idx="32871">
                  <c:v>82.031999999999996</c:v>
                </c:pt>
                <c:pt idx="32872">
                  <c:v>82.067999999999998</c:v>
                </c:pt>
                <c:pt idx="32873">
                  <c:v>82.08</c:v>
                </c:pt>
                <c:pt idx="32874">
                  <c:v>82.067999999999998</c:v>
                </c:pt>
                <c:pt idx="32875">
                  <c:v>82.093000000000004</c:v>
                </c:pt>
                <c:pt idx="32876">
                  <c:v>82.067999999999998</c:v>
                </c:pt>
                <c:pt idx="32877">
                  <c:v>82.117000000000004</c:v>
                </c:pt>
                <c:pt idx="32878">
                  <c:v>82.08</c:v>
                </c:pt>
                <c:pt idx="32879">
                  <c:v>82.08</c:v>
                </c:pt>
                <c:pt idx="32880">
                  <c:v>82.08</c:v>
                </c:pt>
                <c:pt idx="32881">
                  <c:v>82.067999999999998</c:v>
                </c:pt>
                <c:pt idx="32882">
                  <c:v>82.055999999999997</c:v>
                </c:pt>
                <c:pt idx="32883">
                  <c:v>82.019000000000005</c:v>
                </c:pt>
                <c:pt idx="32884">
                  <c:v>82.067999999999998</c:v>
                </c:pt>
                <c:pt idx="32885">
                  <c:v>82.031999999999996</c:v>
                </c:pt>
                <c:pt idx="32886">
                  <c:v>82.007000000000005</c:v>
                </c:pt>
                <c:pt idx="32887">
                  <c:v>81.995000000000005</c:v>
                </c:pt>
                <c:pt idx="32888">
                  <c:v>82.007000000000005</c:v>
                </c:pt>
                <c:pt idx="32889">
                  <c:v>81.995000000000005</c:v>
                </c:pt>
                <c:pt idx="32890">
                  <c:v>81.995000000000005</c:v>
                </c:pt>
                <c:pt idx="32891">
                  <c:v>81.995000000000005</c:v>
                </c:pt>
                <c:pt idx="32892">
                  <c:v>82.007000000000005</c:v>
                </c:pt>
                <c:pt idx="32893">
                  <c:v>81.983000000000004</c:v>
                </c:pt>
                <c:pt idx="32894">
                  <c:v>81.971000000000004</c:v>
                </c:pt>
                <c:pt idx="32895">
                  <c:v>81.971000000000004</c:v>
                </c:pt>
                <c:pt idx="32896">
                  <c:v>81.957999999999998</c:v>
                </c:pt>
                <c:pt idx="32897">
                  <c:v>81.957999999999998</c:v>
                </c:pt>
                <c:pt idx="32898">
                  <c:v>81.933999999999997</c:v>
                </c:pt>
                <c:pt idx="32899">
                  <c:v>81.91</c:v>
                </c:pt>
                <c:pt idx="32900">
                  <c:v>81.921999999999997</c:v>
                </c:pt>
                <c:pt idx="32901">
                  <c:v>81.933999999999997</c:v>
                </c:pt>
                <c:pt idx="32902">
                  <c:v>81.91</c:v>
                </c:pt>
                <c:pt idx="32903">
                  <c:v>81.873000000000005</c:v>
                </c:pt>
                <c:pt idx="32904">
                  <c:v>81.873000000000005</c:v>
                </c:pt>
                <c:pt idx="32905">
                  <c:v>81.847999999999999</c:v>
                </c:pt>
                <c:pt idx="32906">
                  <c:v>81.847999999999999</c:v>
                </c:pt>
                <c:pt idx="32907">
                  <c:v>81.835999999999999</c:v>
                </c:pt>
                <c:pt idx="32908">
                  <c:v>81.823999999999998</c:v>
                </c:pt>
                <c:pt idx="32909">
                  <c:v>81.811999999999998</c:v>
                </c:pt>
                <c:pt idx="32910">
                  <c:v>81.811999999999998</c:v>
                </c:pt>
                <c:pt idx="32911">
                  <c:v>81.823999999999998</c:v>
                </c:pt>
                <c:pt idx="32912">
                  <c:v>81.811999999999998</c:v>
                </c:pt>
                <c:pt idx="32913">
                  <c:v>81.811999999999998</c:v>
                </c:pt>
                <c:pt idx="32914">
                  <c:v>81.787000000000006</c:v>
                </c:pt>
                <c:pt idx="32915">
                  <c:v>81.787000000000006</c:v>
                </c:pt>
                <c:pt idx="32916">
                  <c:v>81.787000000000006</c:v>
                </c:pt>
                <c:pt idx="32917">
                  <c:v>81.775000000000006</c:v>
                </c:pt>
                <c:pt idx="32918">
                  <c:v>81.787000000000006</c:v>
                </c:pt>
                <c:pt idx="32919">
                  <c:v>81.763000000000005</c:v>
                </c:pt>
                <c:pt idx="32920">
                  <c:v>81.751000000000005</c:v>
                </c:pt>
                <c:pt idx="32921">
                  <c:v>81.739000000000004</c:v>
                </c:pt>
                <c:pt idx="32922">
                  <c:v>81.739000000000004</c:v>
                </c:pt>
                <c:pt idx="32923">
                  <c:v>81.725999999999999</c:v>
                </c:pt>
                <c:pt idx="32924">
                  <c:v>81.739000000000004</c:v>
                </c:pt>
                <c:pt idx="32925">
                  <c:v>81.763000000000005</c:v>
                </c:pt>
                <c:pt idx="32926">
                  <c:v>81.751000000000005</c:v>
                </c:pt>
                <c:pt idx="32927">
                  <c:v>81.725999999999999</c:v>
                </c:pt>
                <c:pt idx="32928">
                  <c:v>81.763000000000005</c:v>
                </c:pt>
                <c:pt idx="32929">
                  <c:v>81.739000000000004</c:v>
                </c:pt>
                <c:pt idx="32930">
                  <c:v>81.775000000000006</c:v>
                </c:pt>
                <c:pt idx="32931">
                  <c:v>81.775000000000006</c:v>
                </c:pt>
                <c:pt idx="32932">
                  <c:v>81.787000000000006</c:v>
                </c:pt>
                <c:pt idx="32933">
                  <c:v>81.763000000000005</c:v>
                </c:pt>
                <c:pt idx="32934">
                  <c:v>81.763000000000005</c:v>
                </c:pt>
                <c:pt idx="32935">
                  <c:v>81.775000000000006</c:v>
                </c:pt>
                <c:pt idx="32936">
                  <c:v>81.763000000000005</c:v>
                </c:pt>
                <c:pt idx="32937">
                  <c:v>81.763000000000005</c:v>
                </c:pt>
                <c:pt idx="32938">
                  <c:v>81.763000000000005</c:v>
                </c:pt>
                <c:pt idx="32939">
                  <c:v>81.787000000000006</c:v>
                </c:pt>
                <c:pt idx="32940">
                  <c:v>81.8</c:v>
                </c:pt>
                <c:pt idx="32941">
                  <c:v>81.8</c:v>
                </c:pt>
                <c:pt idx="32942">
                  <c:v>81.823999999999998</c:v>
                </c:pt>
                <c:pt idx="32943">
                  <c:v>81.873000000000005</c:v>
                </c:pt>
                <c:pt idx="32944">
                  <c:v>81.897000000000006</c:v>
                </c:pt>
                <c:pt idx="32945">
                  <c:v>81.933999999999997</c:v>
                </c:pt>
                <c:pt idx="32946">
                  <c:v>81.921999999999997</c:v>
                </c:pt>
                <c:pt idx="32947">
                  <c:v>81.945999999999998</c:v>
                </c:pt>
                <c:pt idx="32948">
                  <c:v>81.983000000000004</c:v>
                </c:pt>
                <c:pt idx="32949">
                  <c:v>81.995000000000005</c:v>
                </c:pt>
                <c:pt idx="32950">
                  <c:v>82.007000000000005</c:v>
                </c:pt>
                <c:pt idx="32951">
                  <c:v>82.043999999999997</c:v>
                </c:pt>
                <c:pt idx="32952">
                  <c:v>82.019000000000005</c:v>
                </c:pt>
                <c:pt idx="32953">
                  <c:v>82.043999999999997</c:v>
                </c:pt>
                <c:pt idx="32954">
                  <c:v>82.031999999999996</c:v>
                </c:pt>
                <c:pt idx="32955">
                  <c:v>82.055999999999997</c:v>
                </c:pt>
                <c:pt idx="32956">
                  <c:v>82.055999999999997</c:v>
                </c:pt>
                <c:pt idx="32957">
                  <c:v>82.117000000000004</c:v>
                </c:pt>
                <c:pt idx="32958">
                  <c:v>82.117000000000004</c:v>
                </c:pt>
                <c:pt idx="32959">
                  <c:v>82.129000000000005</c:v>
                </c:pt>
                <c:pt idx="32960">
                  <c:v>82.153999999999996</c:v>
                </c:pt>
                <c:pt idx="32961">
                  <c:v>82.177999999999997</c:v>
                </c:pt>
                <c:pt idx="32962">
                  <c:v>82.165999999999997</c:v>
                </c:pt>
                <c:pt idx="32963">
                  <c:v>82.177999999999997</c:v>
                </c:pt>
                <c:pt idx="32964">
                  <c:v>82.239000000000004</c:v>
                </c:pt>
                <c:pt idx="32965">
                  <c:v>82.239000000000004</c:v>
                </c:pt>
                <c:pt idx="32966">
                  <c:v>82.251000000000005</c:v>
                </c:pt>
                <c:pt idx="32967">
                  <c:v>82.251000000000005</c:v>
                </c:pt>
                <c:pt idx="32968">
                  <c:v>82.239000000000004</c:v>
                </c:pt>
                <c:pt idx="32969">
                  <c:v>82.215000000000003</c:v>
                </c:pt>
                <c:pt idx="32970">
                  <c:v>82.239000000000004</c:v>
                </c:pt>
                <c:pt idx="32971">
                  <c:v>82.239000000000004</c:v>
                </c:pt>
                <c:pt idx="32972">
                  <c:v>82.239000000000004</c:v>
                </c:pt>
                <c:pt idx="32973">
                  <c:v>82.275999999999996</c:v>
                </c:pt>
                <c:pt idx="32974">
                  <c:v>82.275999999999996</c:v>
                </c:pt>
                <c:pt idx="32975">
                  <c:v>82.311999999999998</c:v>
                </c:pt>
                <c:pt idx="32976">
                  <c:v>82.361000000000004</c:v>
                </c:pt>
                <c:pt idx="32977">
                  <c:v>82.385999999999996</c:v>
                </c:pt>
                <c:pt idx="32978">
                  <c:v>82.373000000000005</c:v>
                </c:pt>
                <c:pt idx="32979">
                  <c:v>82.447000000000003</c:v>
                </c:pt>
                <c:pt idx="32980">
                  <c:v>82.421999999999997</c:v>
                </c:pt>
                <c:pt idx="32981">
                  <c:v>82.433999999999997</c:v>
                </c:pt>
                <c:pt idx="32982">
                  <c:v>82.421999999999997</c:v>
                </c:pt>
                <c:pt idx="32983">
                  <c:v>82.41</c:v>
                </c:pt>
                <c:pt idx="32984">
                  <c:v>82.397999999999996</c:v>
                </c:pt>
                <c:pt idx="32985">
                  <c:v>82.397999999999996</c:v>
                </c:pt>
                <c:pt idx="32986">
                  <c:v>82.361000000000004</c:v>
                </c:pt>
                <c:pt idx="32987">
                  <c:v>82.373000000000005</c:v>
                </c:pt>
                <c:pt idx="32988">
                  <c:v>82.361000000000004</c:v>
                </c:pt>
                <c:pt idx="32989">
                  <c:v>82.337000000000003</c:v>
                </c:pt>
                <c:pt idx="32990">
                  <c:v>82.349000000000004</c:v>
                </c:pt>
                <c:pt idx="32991">
                  <c:v>82.311999999999998</c:v>
                </c:pt>
                <c:pt idx="32992">
                  <c:v>82.3</c:v>
                </c:pt>
                <c:pt idx="32993">
                  <c:v>82.3</c:v>
                </c:pt>
                <c:pt idx="32994">
                  <c:v>82.311999999999998</c:v>
                </c:pt>
                <c:pt idx="32995">
                  <c:v>82.311999999999998</c:v>
                </c:pt>
                <c:pt idx="32996">
                  <c:v>82.3</c:v>
                </c:pt>
                <c:pt idx="32997">
                  <c:v>82.287999999999997</c:v>
                </c:pt>
                <c:pt idx="32998">
                  <c:v>82.275999999999996</c:v>
                </c:pt>
                <c:pt idx="32999">
                  <c:v>82.239000000000004</c:v>
                </c:pt>
                <c:pt idx="33000">
                  <c:v>82.201999999999998</c:v>
                </c:pt>
                <c:pt idx="33001">
                  <c:v>82.201999999999998</c:v>
                </c:pt>
                <c:pt idx="33002">
                  <c:v>82.153999999999996</c:v>
                </c:pt>
                <c:pt idx="33003">
                  <c:v>82.141000000000005</c:v>
                </c:pt>
                <c:pt idx="33004">
                  <c:v>82.129000000000005</c:v>
                </c:pt>
                <c:pt idx="33005">
                  <c:v>82.105000000000004</c:v>
                </c:pt>
                <c:pt idx="33006">
                  <c:v>82.093000000000004</c:v>
                </c:pt>
                <c:pt idx="33007">
                  <c:v>82.055999999999997</c:v>
                </c:pt>
                <c:pt idx="33008">
                  <c:v>82.093000000000004</c:v>
                </c:pt>
                <c:pt idx="33009">
                  <c:v>82.105000000000004</c:v>
                </c:pt>
                <c:pt idx="33010">
                  <c:v>82.08</c:v>
                </c:pt>
                <c:pt idx="33011">
                  <c:v>82.117000000000004</c:v>
                </c:pt>
                <c:pt idx="33012">
                  <c:v>82.105000000000004</c:v>
                </c:pt>
                <c:pt idx="33013">
                  <c:v>82.093000000000004</c:v>
                </c:pt>
                <c:pt idx="33014">
                  <c:v>82.08</c:v>
                </c:pt>
                <c:pt idx="33015">
                  <c:v>82.093000000000004</c:v>
                </c:pt>
                <c:pt idx="33016">
                  <c:v>82.043999999999997</c:v>
                </c:pt>
                <c:pt idx="33017">
                  <c:v>81.995000000000005</c:v>
                </c:pt>
                <c:pt idx="33018">
                  <c:v>81.957999999999998</c:v>
                </c:pt>
                <c:pt idx="33019">
                  <c:v>81.921999999999997</c:v>
                </c:pt>
                <c:pt idx="33020">
                  <c:v>81.921999999999997</c:v>
                </c:pt>
                <c:pt idx="33021">
                  <c:v>81.861000000000004</c:v>
                </c:pt>
                <c:pt idx="33022">
                  <c:v>81.861000000000004</c:v>
                </c:pt>
                <c:pt idx="33023">
                  <c:v>81.823999999999998</c:v>
                </c:pt>
                <c:pt idx="33024">
                  <c:v>81.873000000000005</c:v>
                </c:pt>
                <c:pt idx="33025">
                  <c:v>81.811999999999998</c:v>
                </c:pt>
                <c:pt idx="33026">
                  <c:v>81.847999999999999</c:v>
                </c:pt>
                <c:pt idx="33027">
                  <c:v>81.861000000000004</c:v>
                </c:pt>
                <c:pt idx="33028">
                  <c:v>81.897000000000006</c:v>
                </c:pt>
                <c:pt idx="33029">
                  <c:v>81.91</c:v>
                </c:pt>
                <c:pt idx="33030">
                  <c:v>81.885000000000005</c:v>
                </c:pt>
                <c:pt idx="33031">
                  <c:v>81.897000000000006</c:v>
                </c:pt>
                <c:pt idx="33032">
                  <c:v>81.91</c:v>
                </c:pt>
                <c:pt idx="33033">
                  <c:v>81.885000000000005</c:v>
                </c:pt>
                <c:pt idx="33034">
                  <c:v>81.861000000000004</c:v>
                </c:pt>
                <c:pt idx="33035">
                  <c:v>81.811999999999998</c:v>
                </c:pt>
                <c:pt idx="33036">
                  <c:v>81.8</c:v>
                </c:pt>
                <c:pt idx="33037">
                  <c:v>81.8</c:v>
                </c:pt>
                <c:pt idx="33038">
                  <c:v>81.787000000000006</c:v>
                </c:pt>
                <c:pt idx="33039">
                  <c:v>81.763000000000005</c:v>
                </c:pt>
                <c:pt idx="33040">
                  <c:v>81.811999999999998</c:v>
                </c:pt>
                <c:pt idx="33041">
                  <c:v>81.835999999999999</c:v>
                </c:pt>
                <c:pt idx="33042">
                  <c:v>81.861000000000004</c:v>
                </c:pt>
                <c:pt idx="33043">
                  <c:v>81.897000000000006</c:v>
                </c:pt>
                <c:pt idx="33044">
                  <c:v>81.933999999999997</c:v>
                </c:pt>
                <c:pt idx="33045">
                  <c:v>82.019000000000005</c:v>
                </c:pt>
                <c:pt idx="33046">
                  <c:v>82.031999999999996</c:v>
                </c:pt>
                <c:pt idx="33047">
                  <c:v>82.08</c:v>
                </c:pt>
                <c:pt idx="33048">
                  <c:v>82.129000000000005</c:v>
                </c:pt>
                <c:pt idx="33049">
                  <c:v>82.129000000000005</c:v>
                </c:pt>
                <c:pt idx="33050">
                  <c:v>82.141000000000005</c:v>
                </c:pt>
                <c:pt idx="33051">
                  <c:v>82.117000000000004</c:v>
                </c:pt>
                <c:pt idx="33052">
                  <c:v>82.093000000000004</c:v>
                </c:pt>
                <c:pt idx="33053">
                  <c:v>82.105000000000004</c:v>
                </c:pt>
                <c:pt idx="33054">
                  <c:v>82.055999999999997</c:v>
                </c:pt>
                <c:pt idx="33055">
                  <c:v>82.055999999999997</c:v>
                </c:pt>
                <c:pt idx="33056">
                  <c:v>82.007000000000005</c:v>
                </c:pt>
                <c:pt idx="33057">
                  <c:v>82.055999999999997</c:v>
                </c:pt>
                <c:pt idx="33058">
                  <c:v>82.055999999999997</c:v>
                </c:pt>
                <c:pt idx="33059">
                  <c:v>82.093000000000004</c:v>
                </c:pt>
                <c:pt idx="33060">
                  <c:v>82.093000000000004</c:v>
                </c:pt>
                <c:pt idx="33061">
                  <c:v>82.153999999999996</c:v>
                </c:pt>
                <c:pt idx="33062">
                  <c:v>82.239000000000004</c:v>
                </c:pt>
                <c:pt idx="33063">
                  <c:v>82.251000000000005</c:v>
                </c:pt>
                <c:pt idx="33064">
                  <c:v>82.287999999999997</c:v>
                </c:pt>
                <c:pt idx="33065">
                  <c:v>82.325000000000003</c:v>
                </c:pt>
                <c:pt idx="33066">
                  <c:v>82.337000000000003</c:v>
                </c:pt>
                <c:pt idx="33067">
                  <c:v>82.385999999999996</c:v>
                </c:pt>
                <c:pt idx="33068">
                  <c:v>82.373000000000005</c:v>
                </c:pt>
                <c:pt idx="33069">
                  <c:v>82.385999999999996</c:v>
                </c:pt>
                <c:pt idx="33070">
                  <c:v>82.373000000000005</c:v>
                </c:pt>
                <c:pt idx="33071">
                  <c:v>82.361000000000004</c:v>
                </c:pt>
                <c:pt idx="33072">
                  <c:v>82.337000000000003</c:v>
                </c:pt>
                <c:pt idx="33073">
                  <c:v>82.337000000000003</c:v>
                </c:pt>
                <c:pt idx="33074">
                  <c:v>82.325000000000003</c:v>
                </c:pt>
                <c:pt idx="33075">
                  <c:v>82.337000000000003</c:v>
                </c:pt>
                <c:pt idx="33076">
                  <c:v>82.349000000000004</c:v>
                </c:pt>
                <c:pt idx="33077">
                  <c:v>82.397999999999996</c:v>
                </c:pt>
                <c:pt idx="33078">
                  <c:v>82.433999999999997</c:v>
                </c:pt>
                <c:pt idx="33079">
                  <c:v>82.483000000000004</c:v>
                </c:pt>
                <c:pt idx="33080">
                  <c:v>82.52</c:v>
                </c:pt>
                <c:pt idx="33081">
                  <c:v>82.543999999999997</c:v>
                </c:pt>
                <c:pt idx="33082">
                  <c:v>82.557000000000002</c:v>
                </c:pt>
                <c:pt idx="33083">
                  <c:v>82.581000000000003</c:v>
                </c:pt>
                <c:pt idx="33084">
                  <c:v>82.557000000000002</c:v>
                </c:pt>
                <c:pt idx="33085">
                  <c:v>82.495000000000005</c:v>
                </c:pt>
                <c:pt idx="33086">
                  <c:v>82.459000000000003</c:v>
                </c:pt>
                <c:pt idx="33087">
                  <c:v>82.447000000000003</c:v>
                </c:pt>
                <c:pt idx="33088">
                  <c:v>82.397999999999996</c:v>
                </c:pt>
                <c:pt idx="33089">
                  <c:v>82.397999999999996</c:v>
                </c:pt>
                <c:pt idx="33090">
                  <c:v>82.325000000000003</c:v>
                </c:pt>
                <c:pt idx="33091">
                  <c:v>82.3</c:v>
                </c:pt>
                <c:pt idx="33092">
                  <c:v>82.275999999999996</c:v>
                </c:pt>
                <c:pt idx="33093">
                  <c:v>82.287999999999997</c:v>
                </c:pt>
                <c:pt idx="33094">
                  <c:v>82.251000000000005</c:v>
                </c:pt>
                <c:pt idx="33095">
                  <c:v>82.287999999999997</c:v>
                </c:pt>
                <c:pt idx="33096">
                  <c:v>82.287999999999997</c:v>
                </c:pt>
                <c:pt idx="33097">
                  <c:v>82.3</c:v>
                </c:pt>
                <c:pt idx="33098">
                  <c:v>82.337000000000003</c:v>
                </c:pt>
                <c:pt idx="33099">
                  <c:v>82.325000000000003</c:v>
                </c:pt>
                <c:pt idx="33100">
                  <c:v>82.325000000000003</c:v>
                </c:pt>
                <c:pt idx="33101">
                  <c:v>82.325000000000003</c:v>
                </c:pt>
                <c:pt idx="33102">
                  <c:v>82.3</c:v>
                </c:pt>
                <c:pt idx="33103">
                  <c:v>82.263999999999996</c:v>
                </c:pt>
                <c:pt idx="33104">
                  <c:v>82.215000000000003</c:v>
                </c:pt>
                <c:pt idx="33105">
                  <c:v>82.141000000000005</c:v>
                </c:pt>
                <c:pt idx="33106">
                  <c:v>82.08</c:v>
                </c:pt>
                <c:pt idx="33107">
                  <c:v>82.105000000000004</c:v>
                </c:pt>
                <c:pt idx="33108">
                  <c:v>82.019000000000005</c:v>
                </c:pt>
                <c:pt idx="33109">
                  <c:v>82.055999999999997</c:v>
                </c:pt>
                <c:pt idx="33110">
                  <c:v>82.043999999999997</c:v>
                </c:pt>
                <c:pt idx="33111">
                  <c:v>82.055999999999997</c:v>
                </c:pt>
                <c:pt idx="33112">
                  <c:v>82.043999999999997</c:v>
                </c:pt>
                <c:pt idx="33113">
                  <c:v>82.055999999999997</c:v>
                </c:pt>
                <c:pt idx="33114">
                  <c:v>82.08</c:v>
                </c:pt>
                <c:pt idx="33115">
                  <c:v>82.093000000000004</c:v>
                </c:pt>
                <c:pt idx="33116">
                  <c:v>82.08</c:v>
                </c:pt>
                <c:pt idx="33117">
                  <c:v>82.117000000000004</c:v>
                </c:pt>
                <c:pt idx="33118">
                  <c:v>82.105000000000004</c:v>
                </c:pt>
                <c:pt idx="33119">
                  <c:v>82.08</c:v>
                </c:pt>
                <c:pt idx="33120">
                  <c:v>82.043999999999997</c:v>
                </c:pt>
                <c:pt idx="33121">
                  <c:v>82.007000000000005</c:v>
                </c:pt>
                <c:pt idx="33122">
                  <c:v>81.945999999999998</c:v>
                </c:pt>
                <c:pt idx="33123">
                  <c:v>81.921999999999997</c:v>
                </c:pt>
                <c:pt idx="33124">
                  <c:v>81.847999999999999</c:v>
                </c:pt>
                <c:pt idx="33125">
                  <c:v>81.823999999999998</c:v>
                </c:pt>
                <c:pt idx="33126">
                  <c:v>81.8</c:v>
                </c:pt>
                <c:pt idx="33127">
                  <c:v>81.811999999999998</c:v>
                </c:pt>
                <c:pt idx="33128">
                  <c:v>81.8</c:v>
                </c:pt>
                <c:pt idx="33129">
                  <c:v>81.8</c:v>
                </c:pt>
                <c:pt idx="33130">
                  <c:v>81.847999999999999</c:v>
                </c:pt>
                <c:pt idx="33131">
                  <c:v>81.861000000000004</c:v>
                </c:pt>
                <c:pt idx="33132">
                  <c:v>81.861000000000004</c:v>
                </c:pt>
                <c:pt idx="33133">
                  <c:v>81.91</c:v>
                </c:pt>
                <c:pt idx="33134">
                  <c:v>81.933999999999997</c:v>
                </c:pt>
                <c:pt idx="33135">
                  <c:v>81.933999999999997</c:v>
                </c:pt>
                <c:pt idx="33136">
                  <c:v>81.921999999999997</c:v>
                </c:pt>
                <c:pt idx="33137">
                  <c:v>81.933999999999997</c:v>
                </c:pt>
                <c:pt idx="33138">
                  <c:v>81.91</c:v>
                </c:pt>
                <c:pt idx="33139">
                  <c:v>81.933999999999997</c:v>
                </c:pt>
                <c:pt idx="33140">
                  <c:v>81.91</c:v>
                </c:pt>
                <c:pt idx="33141">
                  <c:v>81.897000000000006</c:v>
                </c:pt>
                <c:pt idx="33142">
                  <c:v>81.885000000000005</c:v>
                </c:pt>
                <c:pt idx="33143">
                  <c:v>81.91</c:v>
                </c:pt>
                <c:pt idx="33144">
                  <c:v>81.873000000000005</c:v>
                </c:pt>
                <c:pt idx="33145">
                  <c:v>81.933999999999997</c:v>
                </c:pt>
                <c:pt idx="33146">
                  <c:v>81.921999999999997</c:v>
                </c:pt>
                <c:pt idx="33147">
                  <c:v>81.983000000000004</c:v>
                </c:pt>
                <c:pt idx="33148">
                  <c:v>81.995000000000005</c:v>
                </c:pt>
                <c:pt idx="33149">
                  <c:v>82.007000000000005</c:v>
                </c:pt>
                <c:pt idx="33150">
                  <c:v>82.055999999999997</c:v>
                </c:pt>
                <c:pt idx="33151">
                  <c:v>82.093000000000004</c:v>
                </c:pt>
                <c:pt idx="33152">
                  <c:v>82.08</c:v>
                </c:pt>
                <c:pt idx="33153">
                  <c:v>82.129000000000005</c:v>
                </c:pt>
                <c:pt idx="33154">
                  <c:v>82.129000000000005</c:v>
                </c:pt>
                <c:pt idx="33155">
                  <c:v>82.129000000000005</c:v>
                </c:pt>
                <c:pt idx="33156">
                  <c:v>82.117000000000004</c:v>
                </c:pt>
                <c:pt idx="33157">
                  <c:v>82.067999999999998</c:v>
                </c:pt>
                <c:pt idx="33158">
                  <c:v>82.093000000000004</c:v>
                </c:pt>
                <c:pt idx="33159">
                  <c:v>82.093000000000004</c:v>
                </c:pt>
                <c:pt idx="33160">
                  <c:v>82.067999999999998</c:v>
                </c:pt>
                <c:pt idx="33161">
                  <c:v>82.105000000000004</c:v>
                </c:pt>
                <c:pt idx="33162">
                  <c:v>82.093000000000004</c:v>
                </c:pt>
                <c:pt idx="33163">
                  <c:v>82.105000000000004</c:v>
                </c:pt>
                <c:pt idx="33164">
                  <c:v>82.105000000000004</c:v>
                </c:pt>
                <c:pt idx="33165">
                  <c:v>82.153999999999996</c:v>
                </c:pt>
                <c:pt idx="33166">
                  <c:v>82.19</c:v>
                </c:pt>
                <c:pt idx="33167">
                  <c:v>82.251000000000005</c:v>
                </c:pt>
                <c:pt idx="33168">
                  <c:v>82.275999999999996</c:v>
                </c:pt>
                <c:pt idx="33169">
                  <c:v>82.311999999999998</c:v>
                </c:pt>
                <c:pt idx="33170">
                  <c:v>82.311999999999998</c:v>
                </c:pt>
                <c:pt idx="33171">
                  <c:v>82.325000000000003</c:v>
                </c:pt>
                <c:pt idx="33172">
                  <c:v>82.3</c:v>
                </c:pt>
                <c:pt idx="33173">
                  <c:v>82.325000000000003</c:v>
                </c:pt>
                <c:pt idx="33174">
                  <c:v>82.325000000000003</c:v>
                </c:pt>
                <c:pt idx="33175">
                  <c:v>82.337000000000003</c:v>
                </c:pt>
                <c:pt idx="33176">
                  <c:v>82.311999999999998</c:v>
                </c:pt>
                <c:pt idx="33177">
                  <c:v>82.311999999999998</c:v>
                </c:pt>
                <c:pt idx="33178">
                  <c:v>82.3</c:v>
                </c:pt>
                <c:pt idx="33179">
                  <c:v>82.311999999999998</c:v>
                </c:pt>
                <c:pt idx="33180">
                  <c:v>82.3</c:v>
                </c:pt>
                <c:pt idx="33181">
                  <c:v>82.311999999999998</c:v>
                </c:pt>
                <c:pt idx="33182">
                  <c:v>82.337000000000003</c:v>
                </c:pt>
                <c:pt idx="33183">
                  <c:v>82.361000000000004</c:v>
                </c:pt>
                <c:pt idx="33184">
                  <c:v>82.349000000000004</c:v>
                </c:pt>
                <c:pt idx="33185">
                  <c:v>82.373000000000005</c:v>
                </c:pt>
                <c:pt idx="33186">
                  <c:v>82.349000000000004</c:v>
                </c:pt>
                <c:pt idx="33187">
                  <c:v>82.349000000000004</c:v>
                </c:pt>
                <c:pt idx="33188">
                  <c:v>82.325000000000003</c:v>
                </c:pt>
                <c:pt idx="33189">
                  <c:v>82.287999999999997</c:v>
                </c:pt>
                <c:pt idx="33190">
                  <c:v>82.287999999999997</c:v>
                </c:pt>
                <c:pt idx="33191">
                  <c:v>82.227000000000004</c:v>
                </c:pt>
                <c:pt idx="33192">
                  <c:v>82.215000000000003</c:v>
                </c:pt>
                <c:pt idx="33193">
                  <c:v>82.19</c:v>
                </c:pt>
                <c:pt idx="33194">
                  <c:v>82.19</c:v>
                </c:pt>
                <c:pt idx="33195">
                  <c:v>82.215000000000003</c:v>
                </c:pt>
                <c:pt idx="33196">
                  <c:v>82.129000000000005</c:v>
                </c:pt>
                <c:pt idx="33197">
                  <c:v>82.141000000000005</c:v>
                </c:pt>
                <c:pt idx="33198">
                  <c:v>82.141000000000005</c:v>
                </c:pt>
                <c:pt idx="33199">
                  <c:v>82.19</c:v>
                </c:pt>
                <c:pt idx="33200">
                  <c:v>82.141000000000005</c:v>
                </c:pt>
                <c:pt idx="33201">
                  <c:v>82.129000000000005</c:v>
                </c:pt>
                <c:pt idx="33202">
                  <c:v>82.153999999999996</c:v>
                </c:pt>
                <c:pt idx="33203">
                  <c:v>82.129000000000005</c:v>
                </c:pt>
                <c:pt idx="33204">
                  <c:v>82.141000000000005</c:v>
                </c:pt>
                <c:pt idx="33205">
                  <c:v>82.093000000000004</c:v>
                </c:pt>
                <c:pt idx="33206">
                  <c:v>82.093000000000004</c:v>
                </c:pt>
                <c:pt idx="33207">
                  <c:v>82.129000000000005</c:v>
                </c:pt>
                <c:pt idx="33208">
                  <c:v>82.093000000000004</c:v>
                </c:pt>
                <c:pt idx="33209">
                  <c:v>82.067999999999998</c:v>
                </c:pt>
                <c:pt idx="33210">
                  <c:v>82.067999999999998</c:v>
                </c:pt>
                <c:pt idx="33211">
                  <c:v>82.019000000000005</c:v>
                </c:pt>
                <c:pt idx="33212">
                  <c:v>82.031999999999996</c:v>
                </c:pt>
                <c:pt idx="33213">
                  <c:v>82.031999999999996</c:v>
                </c:pt>
                <c:pt idx="33214">
                  <c:v>82.055999999999997</c:v>
                </c:pt>
                <c:pt idx="33215">
                  <c:v>82.055999999999997</c:v>
                </c:pt>
                <c:pt idx="33216">
                  <c:v>82.043999999999997</c:v>
                </c:pt>
                <c:pt idx="33217">
                  <c:v>82.067999999999998</c:v>
                </c:pt>
                <c:pt idx="33218">
                  <c:v>82.043999999999997</c:v>
                </c:pt>
                <c:pt idx="33219">
                  <c:v>82.055999999999997</c:v>
                </c:pt>
                <c:pt idx="33220">
                  <c:v>82.031999999999996</c:v>
                </c:pt>
                <c:pt idx="33221">
                  <c:v>81.995000000000005</c:v>
                </c:pt>
                <c:pt idx="33222">
                  <c:v>81.995000000000005</c:v>
                </c:pt>
                <c:pt idx="33223">
                  <c:v>81.921999999999997</c:v>
                </c:pt>
                <c:pt idx="33224">
                  <c:v>81.921999999999997</c:v>
                </c:pt>
                <c:pt idx="33225">
                  <c:v>81.885000000000005</c:v>
                </c:pt>
                <c:pt idx="33226">
                  <c:v>81.861000000000004</c:v>
                </c:pt>
                <c:pt idx="33227">
                  <c:v>81.823999999999998</c:v>
                </c:pt>
                <c:pt idx="33228">
                  <c:v>81.847999999999999</c:v>
                </c:pt>
                <c:pt idx="33229">
                  <c:v>81.823999999999998</c:v>
                </c:pt>
                <c:pt idx="33230">
                  <c:v>81.847999999999999</c:v>
                </c:pt>
                <c:pt idx="33231">
                  <c:v>81.847999999999999</c:v>
                </c:pt>
                <c:pt idx="33232">
                  <c:v>81.847999999999999</c:v>
                </c:pt>
                <c:pt idx="33233">
                  <c:v>81.847999999999999</c:v>
                </c:pt>
                <c:pt idx="33234">
                  <c:v>81.873000000000005</c:v>
                </c:pt>
                <c:pt idx="33235">
                  <c:v>81.873000000000005</c:v>
                </c:pt>
                <c:pt idx="33236">
                  <c:v>81.873000000000005</c:v>
                </c:pt>
                <c:pt idx="33237">
                  <c:v>81.873000000000005</c:v>
                </c:pt>
                <c:pt idx="33238">
                  <c:v>81.823999999999998</c:v>
                </c:pt>
                <c:pt idx="33239">
                  <c:v>81.847999999999999</c:v>
                </c:pt>
                <c:pt idx="33240">
                  <c:v>81.847999999999999</c:v>
                </c:pt>
                <c:pt idx="33241">
                  <c:v>81.861000000000004</c:v>
                </c:pt>
                <c:pt idx="33242">
                  <c:v>81.811999999999998</c:v>
                </c:pt>
                <c:pt idx="33243">
                  <c:v>81.811999999999998</c:v>
                </c:pt>
                <c:pt idx="33244">
                  <c:v>81.861000000000004</c:v>
                </c:pt>
                <c:pt idx="33245">
                  <c:v>81.861000000000004</c:v>
                </c:pt>
                <c:pt idx="33246">
                  <c:v>81.885000000000005</c:v>
                </c:pt>
                <c:pt idx="33247">
                  <c:v>81.897000000000006</c:v>
                </c:pt>
                <c:pt idx="33248">
                  <c:v>81.921999999999997</c:v>
                </c:pt>
                <c:pt idx="33249">
                  <c:v>81.957999999999998</c:v>
                </c:pt>
                <c:pt idx="33250">
                  <c:v>81.945999999999998</c:v>
                </c:pt>
                <c:pt idx="33251">
                  <c:v>81.957999999999998</c:v>
                </c:pt>
                <c:pt idx="33252">
                  <c:v>81.957999999999998</c:v>
                </c:pt>
                <c:pt idx="33253">
                  <c:v>81.957999999999998</c:v>
                </c:pt>
                <c:pt idx="33254">
                  <c:v>81.945999999999998</c:v>
                </c:pt>
                <c:pt idx="33255">
                  <c:v>81.933999999999997</c:v>
                </c:pt>
                <c:pt idx="33256">
                  <c:v>81.921999999999997</c:v>
                </c:pt>
                <c:pt idx="33257">
                  <c:v>81.897000000000006</c:v>
                </c:pt>
                <c:pt idx="33258">
                  <c:v>81.921999999999997</c:v>
                </c:pt>
                <c:pt idx="33259">
                  <c:v>81.91</c:v>
                </c:pt>
                <c:pt idx="33260">
                  <c:v>81.91</c:v>
                </c:pt>
                <c:pt idx="33261">
                  <c:v>81.921999999999997</c:v>
                </c:pt>
                <c:pt idx="33262">
                  <c:v>81.983000000000004</c:v>
                </c:pt>
                <c:pt idx="33263">
                  <c:v>81.971000000000004</c:v>
                </c:pt>
                <c:pt idx="33264">
                  <c:v>81.995000000000005</c:v>
                </c:pt>
                <c:pt idx="33265">
                  <c:v>82.019000000000005</c:v>
                </c:pt>
                <c:pt idx="33266">
                  <c:v>82.067999999999998</c:v>
                </c:pt>
                <c:pt idx="33267">
                  <c:v>82.093000000000004</c:v>
                </c:pt>
                <c:pt idx="33268">
                  <c:v>82.117000000000004</c:v>
                </c:pt>
                <c:pt idx="33269">
                  <c:v>82.08</c:v>
                </c:pt>
                <c:pt idx="33270">
                  <c:v>82.093000000000004</c:v>
                </c:pt>
                <c:pt idx="33271">
                  <c:v>82.117000000000004</c:v>
                </c:pt>
                <c:pt idx="33272">
                  <c:v>82.08</c:v>
                </c:pt>
                <c:pt idx="33273">
                  <c:v>82.08</c:v>
                </c:pt>
                <c:pt idx="33274">
                  <c:v>82.105000000000004</c:v>
                </c:pt>
                <c:pt idx="33275">
                  <c:v>82.08</c:v>
                </c:pt>
                <c:pt idx="33276">
                  <c:v>82.08</c:v>
                </c:pt>
                <c:pt idx="33277">
                  <c:v>82.093000000000004</c:v>
                </c:pt>
                <c:pt idx="33278">
                  <c:v>82.093000000000004</c:v>
                </c:pt>
                <c:pt idx="33279">
                  <c:v>82.153999999999996</c:v>
                </c:pt>
                <c:pt idx="33280">
                  <c:v>82.153999999999996</c:v>
                </c:pt>
                <c:pt idx="33281">
                  <c:v>82.165999999999997</c:v>
                </c:pt>
                <c:pt idx="33282">
                  <c:v>82.19</c:v>
                </c:pt>
                <c:pt idx="33283">
                  <c:v>82.201999999999998</c:v>
                </c:pt>
                <c:pt idx="33284">
                  <c:v>82.19</c:v>
                </c:pt>
                <c:pt idx="33285">
                  <c:v>82.165999999999997</c:v>
                </c:pt>
                <c:pt idx="33286">
                  <c:v>82.177999999999997</c:v>
                </c:pt>
                <c:pt idx="33287">
                  <c:v>82.141000000000005</c:v>
                </c:pt>
                <c:pt idx="33288">
                  <c:v>82.117000000000004</c:v>
                </c:pt>
                <c:pt idx="33289">
                  <c:v>82.08</c:v>
                </c:pt>
                <c:pt idx="33290">
                  <c:v>82.093000000000004</c:v>
                </c:pt>
                <c:pt idx="33291">
                  <c:v>82.067999999999998</c:v>
                </c:pt>
                <c:pt idx="33292">
                  <c:v>82.031999999999996</c:v>
                </c:pt>
                <c:pt idx="33293">
                  <c:v>81.983000000000004</c:v>
                </c:pt>
                <c:pt idx="33294">
                  <c:v>82.007000000000005</c:v>
                </c:pt>
                <c:pt idx="33295">
                  <c:v>81.995000000000005</c:v>
                </c:pt>
                <c:pt idx="33296">
                  <c:v>82.043999999999997</c:v>
                </c:pt>
                <c:pt idx="33297">
                  <c:v>82.019000000000005</c:v>
                </c:pt>
                <c:pt idx="33298">
                  <c:v>82.043999999999997</c:v>
                </c:pt>
                <c:pt idx="33299">
                  <c:v>82.043999999999997</c:v>
                </c:pt>
                <c:pt idx="33300">
                  <c:v>82.043999999999997</c:v>
                </c:pt>
                <c:pt idx="33301">
                  <c:v>82.031999999999996</c:v>
                </c:pt>
                <c:pt idx="33302">
                  <c:v>82.031999999999996</c:v>
                </c:pt>
                <c:pt idx="33303">
                  <c:v>82.007000000000005</c:v>
                </c:pt>
                <c:pt idx="33304">
                  <c:v>81.983000000000004</c:v>
                </c:pt>
                <c:pt idx="33305">
                  <c:v>81.933999999999997</c:v>
                </c:pt>
                <c:pt idx="33306">
                  <c:v>81.897000000000006</c:v>
                </c:pt>
                <c:pt idx="33307">
                  <c:v>81.847999999999999</c:v>
                </c:pt>
                <c:pt idx="33308">
                  <c:v>81.861000000000004</c:v>
                </c:pt>
                <c:pt idx="33309">
                  <c:v>81.861000000000004</c:v>
                </c:pt>
                <c:pt idx="33310">
                  <c:v>81.835999999999999</c:v>
                </c:pt>
                <c:pt idx="33311">
                  <c:v>81.873000000000005</c:v>
                </c:pt>
                <c:pt idx="33312">
                  <c:v>81.885000000000005</c:v>
                </c:pt>
                <c:pt idx="33313">
                  <c:v>81.861000000000004</c:v>
                </c:pt>
                <c:pt idx="33314">
                  <c:v>81.897000000000006</c:v>
                </c:pt>
                <c:pt idx="33315">
                  <c:v>81.91</c:v>
                </c:pt>
                <c:pt idx="33316">
                  <c:v>81.921999999999997</c:v>
                </c:pt>
                <c:pt idx="33317">
                  <c:v>81.933999999999997</c:v>
                </c:pt>
                <c:pt idx="33318">
                  <c:v>81.91</c:v>
                </c:pt>
                <c:pt idx="33319">
                  <c:v>81.897000000000006</c:v>
                </c:pt>
                <c:pt idx="33320">
                  <c:v>81.861000000000004</c:v>
                </c:pt>
                <c:pt idx="33321">
                  <c:v>81.823999999999998</c:v>
                </c:pt>
                <c:pt idx="33322">
                  <c:v>81.8</c:v>
                </c:pt>
                <c:pt idx="33323">
                  <c:v>81.739000000000004</c:v>
                </c:pt>
                <c:pt idx="33324">
                  <c:v>81.713999999999999</c:v>
                </c:pt>
                <c:pt idx="33325">
                  <c:v>81.701999999999998</c:v>
                </c:pt>
                <c:pt idx="33326">
                  <c:v>81.69</c:v>
                </c:pt>
                <c:pt idx="33327">
                  <c:v>81.69</c:v>
                </c:pt>
                <c:pt idx="33328">
                  <c:v>81.665000000000006</c:v>
                </c:pt>
                <c:pt idx="33329">
                  <c:v>81.701999999999998</c:v>
                </c:pt>
                <c:pt idx="33330">
                  <c:v>81.725999999999999</c:v>
                </c:pt>
                <c:pt idx="33331">
                  <c:v>81.713999999999999</c:v>
                </c:pt>
                <c:pt idx="33332">
                  <c:v>81.713999999999999</c:v>
                </c:pt>
                <c:pt idx="33333">
                  <c:v>81.713999999999999</c:v>
                </c:pt>
                <c:pt idx="33334">
                  <c:v>81.739000000000004</c:v>
                </c:pt>
                <c:pt idx="33335">
                  <c:v>81.725999999999999</c:v>
                </c:pt>
                <c:pt idx="33336">
                  <c:v>81.739000000000004</c:v>
                </c:pt>
                <c:pt idx="33337">
                  <c:v>81.725999999999999</c:v>
                </c:pt>
                <c:pt idx="33338">
                  <c:v>81.713999999999999</c:v>
                </c:pt>
                <c:pt idx="33339">
                  <c:v>81.713999999999999</c:v>
                </c:pt>
                <c:pt idx="33340">
                  <c:v>81.739000000000004</c:v>
                </c:pt>
                <c:pt idx="33341">
                  <c:v>81.725999999999999</c:v>
                </c:pt>
                <c:pt idx="33342">
                  <c:v>81.751000000000005</c:v>
                </c:pt>
                <c:pt idx="33343">
                  <c:v>81.763000000000005</c:v>
                </c:pt>
                <c:pt idx="33344">
                  <c:v>81.787000000000006</c:v>
                </c:pt>
                <c:pt idx="33345">
                  <c:v>81.8</c:v>
                </c:pt>
                <c:pt idx="33346">
                  <c:v>81.823999999999998</c:v>
                </c:pt>
                <c:pt idx="33347">
                  <c:v>81.861000000000004</c:v>
                </c:pt>
                <c:pt idx="33348">
                  <c:v>81.885000000000005</c:v>
                </c:pt>
                <c:pt idx="33349">
                  <c:v>81.873000000000005</c:v>
                </c:pt>
                <c:pt idx="33350">
                  <c:v>81.873000000000005</c:v>
                </c:pt>
                <c:pt idx="33351">
                  <c:v>81.861000000000004</c:v>
                </c:pt>
                <c:pt idx="33352">
                  <c:v>81.847999999999999</c:v>
                </c:pt>
                <c:pt idx="33353">
                  <c:v>81.835999999999999</c:v>
                </c:pt>
                <c:pt idx="33354">
                  <c:v>81.775000000000006</c:v>
                </c:pt>
                <c:pt idx="33355">
                  <c:v>81.725999999999999</c:v>
                </c:pt>
                <c:pt idx="33356">
                  <c:v>81.725999999999999</c:v>
                </c:pt>
                <c:pt idx="33357">
                  <c:v>81.713999999999999</c:v>
                </c:pt>
                <c:pt idx="33358">
                  <c:v>81.713999999999999</c:v>
                </c:pt>
                <c:pt idx="33359">
                  <c:v>81.69</c:v>
                </c:pt>
                <c:pt idx="33360">
                  <c:v>81.713999999999999</c:v>
                </c:pt>
                <c:pt idx="33361">
                  <c:v>81.751000000000005</c:v>
                </c:pt>
                <c:pt idx="33362">
                  <c:v>81.725999999999999</c:v>
                </c:pt>
                <c:pt idx="33363">
                  <c:v>81.775000000000006</c:v>
                </c:pt>
                <c:pt idx="33364">
                  <c:v>81.775000000000006</c:v>
                </c:pt>
                <c:pt idx="33365">
                  <c:v>81.8</c:v>
                </c:pt>
                <c:pt idx="33366">
                  <c:v>81.823999999999998</c:v>
                </c:pt>
                <c:pt idx="33367">
                  <c:v>81.823999999999998</c:v>
                </c:pt>
                <c:pt idx="33368">
                  <c:v>81.8</c:v>
                </c:pt>
                <c:pt idx="33369">
                  <c:v>81.763000000000005</c:v>
                </c:pt>
                <c:pt idx="33370">
                  <c:v>81.763000000000005</c:v>
                </c:pt>
                <c:pt idx="33371">
                  <c:v>81.725999999999999</c:v>
                </c:pt>
                <c:pt idx="33372">
                  <c:v>81.713999999999999</c:v>
                </c:pt>
                <c:pt idx="33373">
                  <c:v>81.677999999999997</c:v>
                </c:pt>
                <c:pt idx="33374">
                  <c:v>81.665000000000006</c:v>
                </c:pt>
                <c:pt idx="33375">
                  <c:v>81.665000000000006</c:v>
                </c:pt>
                <c:pt idx="33376">
                  <c:v>81.617000000000004</c:v>
                </c:pt>
                <c:pt idx="33377">
                  <c:v>81.629000000000005</c:v>
                </c:pt>
                <c:pt idx="33378">
                  <c:v>81.617000000000004</c:v>
                </c:pt>
                <c:pt idx="33379">
                  <c:v>81.641000000000005</c:v>
                </c:pt>
                <c:pt idx="33380">
                  <c:v>81.665000000000006</c:v>
                </c:pt>
                <c:pt idx="33381">
                  <c:v>81.641000000000005</c:v>
                </c:pt>
                <c:pt idx="33382">
                  <c:v>81.665000000000006</c:v>
                </c:pt>
                <c:pt idx="33383">
                  <c:v>81.665000000000006</c:v>
                </c:pt>
                <c:pt idx="33384">
                  <c:v>81.617000000000004</c:v>
                </c:pt>
                <c:pt idx="33385">
                  <c:v>81.591999999999999</c:v>
                </c:pt>
                <c:pt idx="33386">
                  <c:v>81.58</c:v>
                </c:pt>
                <c:pt idx="33387">
                  <c:v>81.543000000000006</c:v>
                </c:pt>
                <c:pt idx="33388">
                  <c:v>81.507000000000005</c:v>
                </c:pt>
                <c:pt idx="33389">
                  <c:v>81.47</c:v>
                </c:pt>
                <c:pt idx="33390">
                  <c:v>81.47</c:v>
                </c:pt>
                <c:pt idx="33391">
                  <c:v>81.421000000000006</c:v>
                </c:pt>
                <c:pt idx="33392">
                  <c:v>81.47</c:v>
                </c:pt>
                <c:pt idx="33393">
                  <c:v>81.507000000000005</c:v>
                </c:pt>
                <c:pt idx="33394">
                  <c:v>81.519000000000005</c:v>
                </c:pt>
                <c:pt idx="33395">
                  <c:v>81.543000000000006</c:v>
                </c:pt>
                <c:pt idx="33396">
                  <c:v>81.567999999999998</c:v>
                </c:pt>
                <c:pt idx="33397">
                  <c:v>81.653000000000006</c:v>
                </c:pt>
                <c:pt idx="33398">
                  <c:v>81.69</c:v>
                </c:pt>
                <c:pt idx="33399">
                  <c:v>81.725999999999999</c:v>
                </c:pt>
                <c:pt idx="33400">
                  <c:v>81.775000000000006</c:v>
                </c:pt>
                <c:pt idx="33401">
                  <c:v>81.8</c:v>
                </c:pt>
                <c:pt idx="33402">
                  <c:v>81.811999999999998</c:v>
                </c:pt>
                <c:pt idx="33403">
                  <c:v>81.861000000000004</c:v>
                </c:pt>
                <c:pt idx="33404">
                  <c:v>81.835999999999999</c:v>
                </c:pt>
                <c:pt idx="33405">
                  <c:v>81.823999999999998</c:v>
                </c:pt>
                <c:pt idx="33406">
                  <c:v>81.823999999999998</c:v>
                </c:pt>
                <c:pt idx="33407">
                  <c:v>81.787000000000006</c:v>
                </c:pt>
                <c:pt idx="33408">
                  <c:v>81.847999999999999</c:v>
                </c:pt>
                <c:pt idx="33409">
                  <c:v>81.811999999999998</c:v>
                </c:pt>
                <c:pt idx="33410">
                  <c:v>81.835999999999999</c:v>
                </c:pt>
                <c:pt idx="33411">
                  <c:v>81.861000000000004</c:v>
                </c:pt>
                <c:pt idx="33412">
                  <c:v>81.873000000000005</c:v>
                </c:pt>
                <c:pt idx="33413">
                  <c:v>81.861000000000004</c:v>
                </c:pt>
                <c:pt idx="33414">
                  <c:v>81.921999999999997</c:v>
                </c:pt>
                <c:pt idx="33415">
                  <c:v>81.897000000000006</c:v>
                </c:pt>
                <c:pt idx="33416">
                  <c:v>81.933999999999997</c:v>
                </c:pt>
                <c:pt idx="33417">
                  <c:v>81.933999999999997</c:v>
                </c:pt>
                <c:pt idx="33418">
                  <c:v>81.91</c:v>
                </c:pt>
                <c:pt idx="33419">
                  <c:v>81.933999999999997</c:v>
                </c:pt>
                <c:pt idx="33420">
                  <c:v>81.933999999999997</c:v>
                </c:pt>
                <c:pt idx="33421">
                  <c:v>81.921999999999997</c:v>
                </c:pt>
                <c:pt idx="33422">
                  <c:v>81.91</c:v>
                </c:pt>
                <c:pt idx="33423">
                  <c:v>81.921999999999997</c:v>
                </c:pt>
                <c:pt idx="33424">
                  <c:v>81.921999999999997</c:v>
                </c:pt>
                <c:pt idx="33425">
                  <c:v>81.945999999999998</c:v>
                </c:pt>
                <c:pt idx="33426">
                  <c:v>81.971000000000004</c:v>
                </c:pt>
                <c:pt idx="33427">
                  <c:v>81.995000000000005</c:v>
                </c:pt>
                <c:pt idx="33428">
                  <c:v>82.043999999999997</c:v>
                </c:pt>
                <c:pt idx="33429">
                  <c:v>82.055999999999997</c:v>
                </c:pt>
                <c:pt idx="33430">
                  <c:v>82.117000000000004</c:v>
                </c:pt>
                <c:pt idx="33431">
                  <c:v>82.165999999999997</c:v>
                </c:pt>
                <c:pt idx="33432">
                  <c:v>82.165999999999997</c:v>
                </c:pt>
                <c:pt idx="33433">
                  <c:v>82.19</c:v>
                </c:pt>
                <c:pt idx="33434">
                  <c:v>82.165999999999997</c:v>
                </c:pt>
                <c:pt idx="33435">
                  <c:v>82.165999999999997</c:v>
                </c:pt>
                <c:pt idx="33436">
                  <c:v>82.177999999999997</c:v>
                </c:pt>
                <c:pt idx="33437">
                  <c:v>82.105000000000004</c:v>
                </c:pt>
                <c:pt idx="33438">
                  <c:v>82.117000000000004</c:v>
                </c:pt>
                <c:pt idx="33439">
                  <c:v>82.093000000000004</c:v>
                </c:pt>
                <c:pt idx="33440">
                  <c:v>82.007000000000005</c:v>
                </c:pt>
                <c:pt idx="33441">
                  <c:v>81.983000000000004</c:v>
                </c:pt>
                <c:pt idx="33442">
                  <c:v>81.971000000000004</c:v>
                </c:pt>
                <c:pt idx="33443">
                  <c:v>81.921999999999997</c:v>
                </c:pt>
                <c:pt idx="33444">
                  <c:v>81.945999999999998</c:v>
                </c:pt>
                <c:pt idx="33445">
                  <c:v>81.945999999999998</c:v>
                </c:pt>
                <c:pt idx="33446">
                  <c:v>81.995000000000005</c:v>
                </c:pt>
                <c:pt idx="33447">
                  <c:v>81.983000000000004</c:v>
                </c:pt>
                <c:pt idx="33448">
                  <c:v>81.995000000000005</c:v>
                </c:pt>
                <c:pt idx="33449">
                  <c:v>81.995000000000005</c:v>
                </c:pt>
                <c:pt idx="33450">
                  <c:v>82.019000000000005</c:v>
                </c:pt>
                <c:pt idx="33451">
                  <c:v>82.043999999999997</c:v>
                </c:pt>
                <c:pt idx="33452">
                  <c:v>82.007000000000005</c:v>
                </c:pt>
                <c:pt idx="33453">
                  <c:v>81.971000000000004</c:v>
                </c:pt>
                <c:pt idx="33454">
                  <c:v>81.945999999999998</c:v>
                </c:pt>
                <c:pt idx="33455">
                  <c:v>81.957999999999998</c:v>
                </c:pt>
                <c:pt idx="33456">
                  <c:v>81.945999999999998</c:v>
                </c:pt>
                <c:pt idx="33457">
                  <c:v>81.933999999999997</c:v>
                </c:pt>
                <c:pt idx="33458">
                  <c:v>81.921999999999997</c:v>
                </c:pt>
                <c:pt idx="33459">
                  <c:v>81.933999999999997</c:v>
                </c:pt>
                <c:pt idx="33460">
                  <c:v>81.921999999999997</c:v>
                </c:pt>
                <c:pt idx="33461">
                  <c:v>81.933999999999997</c:v>
                </c:pt>
                <c:pt idx="33462">
                  <c:v>81.971000000000004</c:v>
                </c:pt>
                <c:pt idx="33463">
                  <c:v>81.945999999999998</c:v>
                </c:pt>
                <c:pt idx="33464">
                  <c:v>81.921999999999997</c:v>
                </c:pt>
                <c:pt idx="33465">
                  <c:v>81.933999999999997</c:v>
                </c:pt>
                <c:pt idx="33466">
                  <c:v>81.933999999999997</c:v>
                </c:pt>
                <c:pt idx="33467">
                  <c:v>81.921999999999997</c:v>
                </c:pt>
                <c:pt idx="33468">
                  <c:v>81.885000000000005</c:v>
                </c:pt>
                <c:pt idx="33469">
                  <c:v>81.861000000000004</c:v>
                </c:pt>
                <c:pt idx="33470">
                  <c:v>81.811999999999998</c:v>
                </c:pt>
                <c:pt idx="33471">
                  <c:v>81.8</c:v>
                </c:pt>
                <c:pt idx="33472">
                  <c:v>81.725999999999999</c:v>
                </c:pt>
                <c:pt idx="33473">
                  <c:v>81.665000000000006</c:v>
                </c:pt>
                <c:pt idx="33474">
                  <c:v>81.653000000000006</c:v>
                </c:pt>
                <c:pt idx="33475">
                  <c:v>81.617000000000004</c:v>
                </c:pt>
                <c:pt idx="33476">
                  <c:v>81.641000000000005</c:v>
                </c:pt>
                <c:pt idx="33477">
                  <c:v>81.653000000000006</c:v>
                </c:pt>
                <c:pt idx="33478">
                  <c:v>81.677999999999997</c:v>
                </c:pt>
                <c:pt idx="33479">
                  <c:v>81.69</c:v>
                </c:pt>
                <c:pt idx="33480">
                  <c:v>81.701999999999998</c:v>
                </c:pt>
                <c:pt idx="33481">
                  <c:v>81.69</c:v>
                </c:pt>
                <c:pt idx="33482">
                  <c:v>81.725999999999999</c:v>
                </c:pt>
                <c:pt idx="33483">
                  <c:v>81.713999999999999</c:v>
                </c:pt>
                <c:pt idx="33484">
                  <c:v>81.739000000000004</c:v>
                </c:pt>
                <c:pt idx="33485">
                  <c:v>81.751000000000005</c:v>
                </c:pt>
                <c:pt idx="33486">
                  <c:v>81.751000000000005</c:v>
                </c:pt>
                <c:pt idx="33487">
                  <c:v>81.713999999999999</c:v>
                </c:pt>
                <c:pt idx="33488">
                  <c:v>81.725999999999999</c:v>
                </c:pt>
                <c:pt idx="33489">
                  <c:v>81.713999999999999</c:v>
                </c:pt>
                <c:pt idx="33490">
                  <c:v>81.701999999999998</c:v>
                </c:pt>
                <c:pt idx="33491">
                  <c:v>81.701999999999998</c:v>
                </c:pt>
                <c:pt idx="33492">
                  <c:v>81.701999999999998</c:v>
                </c:pt>
                <c:pt idx="33493">
                  <c:v>81.739000000000004</c:v>
                </c:pt>
                <c:pt idx="33494">
                  <c:v>81.763000000000005</c:v>
                </c:pt>
                <c:pt idx="33495">
                  <c:v>81.8</c:v>
                </c:pt>
                <c:pt idx="33496">
                  <c:v>81.8</c:v>
                </c:pt>
                <c:pt idx="33497">
                  <c:v>81.861000000000004</c:v>
                </c:pt>
                <c:pt idx="33498">
                  <c:v>81.861000000000004</c:v>
                </c:pt>
                <c:pt idx="33499">
                  <c:v>81.885000000000005</c:v>
                </c:pt>
                <c:pt idx="33500">
                  <c:v>81.91</c:v>
                </c:pt>
                <c:pt idx="33501">
                  <c:v>81.861000000000004</c:v>
                </c:pt>
                <c:pt idx="33502">
                  <c:v>81.873000000000005</c:v>
                </c:pt>
                <c:pt idx="33503">
                  <c:v>81.823999999999998</c:v>
                </c:pt>
                <c:pt idx="33504">
                  <c:v>81.861000000000004</c:v>
                </c:pt>
                <c:pt idx="33505">
                  <c:v>81.835999999999999</c:v>
                </c:pt>
                <c:pt idx="33506">
                  <c:v>81.8</c:v>
                </c:pt>
                <c:pt idx="33507">
                  <c:v>81.811999999999998</c:v>
                </c:pt>
                <c:pt idx="33508">
                  <c:v>81.823999999999998</c:v>
                </c:pt>
                <c:pt idx="33509">
                  <c:v>81.823999999999998</c:v>
                </c:pt>
                <c:pt idx="33510">
                  <c:v>81.897000000000006</c:v>
                </c:pt>
                <c:pt idx="33511">
                  <c:v>81.885000000000005</c:v>
                </c:pt>
                <c:pt idx="33512">
                  <c:v>81.921999999999997</c:v>
                </c:pt>
                <c:pt idx="33513">
                  <c:v>81.921999999999997</c:v>
                </c:pt>
                <c:pt idx="33514">
                  <c:v>82.007000000000005</c:v>
                </c:pt>
                <c:pt idx="33515">
                  <c:v>82.031999999999996</c:v>
                </c:pt>
                <c:pt idx="33516">
                  <c:v>82.031999999999996</c:v>
                </c:pt>
                <c:pt idx="33517">
                  <c:v>82.055999999999997</c:v>
                </c:pt>
                <c:pt idx="33518">
                  <c:v>82.08</c:v>
                </c:pt>
                <c:pt idx="33519">
                  <c:v>82.067999999999998</c:v>
                </c:pt>
                <c:pt idx="33520">
                  <c:v>82.067999999999998</c:v>
                </c:pt>
                <c:pt idx="33521">
                  <c:v>82.055999999999997</c:v>
                </c:pt>
                <c:pt idx="33522">
                  <c:v>82.031999999999996</c:v>
                </c:pt>
                <c:pt idx="33523">
                  <c:v>82.031999999999996</c:v>
                </c:pt>
                <c:pt idx="33524">
                  <c:v>82.093000000000004</c:v>
                </c:pt>
                <c:pt idx="33525">
                  <c:v>82.043999999999997</c:v>
                </c:pt>
                <c:pt idx="33526">
                  <c:v>82.043999999999997</c:v>
                </c:pt>
                <c:pt idx="33527">
                  <c:v>82.105000000000004</c:v>
                </c:pt>
                <c:pt idx="33528">
                  <c:v>82.093000000000004</c:v>
                </c:pt>
                <c:pt idx="33529">
                  <c:v>82.165999999999997</c:v>
                </c:pt>
                <c:pt idx="33530">
                  <c:v>82.153999999999996</c:v>
                </c:pt>
                <c:pt idx="33531">
                  <c:v>82.215000000000003</c:v>
                </c:pt>
                <c:pt idx="33532">
                  <c:v>82.215000000000003</c:v>
                </c:pt>
                <c:pt idx="33533">
                  <c:v>82.215000000000003</c:v>
                </c:pt>
                <c:pt idx="33534">
                  <c:v>82.19</c:v>
                </c:pt>
                <c:pt idx="33535">
                  <c:v>82.177999999999997</c:v>
                </c:pt>
                <c:pt idx="33536">
                  <c:v>82.141000000000005</c:v>
                </c:pt>
                <c:pt idx="33537">
                  <c:v>82.129000000000005</c:v>
                </c:pt>
                <c:pt idx="33538">
                  <c:v>82.105000000000004</c:v>
                </c:pt>
                <c:pt idx="33539">
                  <c:v>82.043999999999997</c:v>
                </c:pt>
                <c:pt idx="33540">
                  <c:v>82.031999999999996</c:v>
                </c:pt>
                <c:pt idx="33541">
                  <c:v>82.019000000000005</c:v>
                </c:pt>
                <c:pt idx="33542">
                  <c:v>82.031999999999996</c:v>
                </c:pt>
                <c:pt idx="33543">
                  <c:v>82.031999999999996</c:v>
                </c:pt>
                <c:pt idx="33544">
                  <c:v>82.019000000000005</c:v>
                </c:pt>
                <c:pt idx="33545">
                  <c:v>82.043999999999997</c:v>
                </c:pt>
                <c:pt idx="33546">
                  <c:v>82.043999999999997</c:v>
                </c:pt>
                <c:pt idx="33547">
                  <c:v>82.043999999999997</c:v>
                </c:pt>
                <c:pt idx="33548">
                  <c:v>82.055999999999997</c:v>
                </c:pt>
                <c:pt idx="33549">
                  <c:v>82.067999999999998</c:v>
                </c:pt>
                <c:pt idx="33550">
                  <c:v>82.031999999999996</c:v>
                </c:pt>
                <c:pt idx="33551">
                  <c:v>82.043999999999997</c:v>
                </c:pt>
                <c:pt idx="33552">
                  <c:v>82.031999999999996</c:v>
                </c:pt>
                <c:pt idx="33553">
                  <c:v>81.995000000000005</c:v>
                </c:pt>
                <c:pt idx="33554">
                  <c:v>81.933999999999997</c:v>
                </c:pt>
                <c:pt idx="33555">
                  <c:v>81.945999999999998</c:v>
                </c:pt>
                <c:pt idx="33556">
                  <c:v>81.933999999999997</c:v>
                </c:pt>
                <c:pt idx="33557">
                  <c:v>81.91</c:v>
                </c:pt>
                <c:pt idx="33558">
                  <c:v>81.921999999999997</c:v>
                </c:pt>
                <c:pt idx="33559">
                  <c:v>81.921999999999997</c:v>
                </c:pt>
                <c:pt idx="33560">
                  <c:v>81.921999999999997</c:v>
                </c:pt>
                <c:pt idx="33561">
                  <c:v>81.945999999999998</c:v>
                </c:pt>
                <c:pt idx="33562">
                  <c:v>81.971000000000004</c:v>
                </c:pt>
                <c:pt idx="33563">
                  <c:v>81.983000000000004</c:v>
                </c:pt>
                <c:pt idx="33564">
                  <c:v>81.945999999999998</c:v>
                </c:pt>
                <c:pt idx="33565">
                  <c:v>81.933999999999997</c:v>
                </c:pt>
                <c:pt idx="33566">
                  <c:v>81.921999999999997</c:v>
                </c:pt>
                <c:pt idx="33567">
                  <c:v>81.933999999999997</c:v>
                </c:pt>
                <c:pt idx="33568">
                  <c:v>81.933999999999997</c:v>
                </c:pt>
                <c:pt idx="33569">
                  <c:v>81.885000000000005</c:v>
                </c:pt>
                <c:pt idx="33570">
                  <c:v>81.885000000000005</c:v>
                </c:pt>
                <c:pt idx="33571">
                  <c:v>81.835999999999999</c:v>
                </c:pt>
                <c:pt idx="33572">
                  <c:v>81.823999999999998</c:v>
                </c:pt>
                <c:pt idx="33573">
                  <c:v>81.811999999999998</c:v>
                </c:pt>
                <c:pt idx="33574">
                  <c:v>81.811999999999998</c:v>
                </c:pt>
                <c:pt idx="33575">
                  <c:v>81.8</c:v>
                </c:pt>
                <c:pt idx="33576">
                  <c:v>81.787000000000006</c:v>
                </c:pt>
                <c:pt idx="33577">
                  <c:v>81.811999999999998</c:v>
                </c:pt>
                <c:pt idx="33578">
                  <c:v>81.847999999999999</c:v>
                </c:pt>
                <c:pt idx="33579">
                  <c:v>81.835999999999999</c:v>
                </c:pt>
                <c:pt idx="33580">
                  <c:v>81.873000000000005</c:v>
                </c:pt>
                <c:pt idx="33581">
                  <c:v>81.861000000000004</c:v>
                </c:pt>
                <c:pt idx="33582">
                  <c:v>81.861000000000004</c:v>
                </c:pt>
                <c:pt idx="33583">
                  <c:v>81.873000000000005</c:v>
                </c:pt>
                <c:pt idx="33584">
                  <c:v>81.835999999999999</c:v>
                </c:pt>
                <c:pt idx="33585">
                  <c:v>81.873000000000005</c:v>
                </c:pt>
                <c:pt idx="33586">
                  <c:v>81.835999999999999</c:v>
                </c:pt>
                <c:pt idx="33587">
                  <c:v>81.823999999999998</c:v>
                </c:pt>
                <c:pt idx="33588">
                  <c:v>81.811999999999998</c:v>
                </c:pt>
                <c:pt idx="33589">
                  <c:v>81.8</c:v>
                </c:pt>
                <c:pt idx="33590">
                  <c:v>81.823999999999998</c:v>
                </c:pt>
                <c:pt idx="33591">
                  <c:v>81.835999999999999</c:v>
                </c:pt>
                <c:pt idx="33592">
                  <c:v>81.861000000000004</c:v>
                </c:pt>
                <c:pt idx="33593">
                  <c:v>81.885000000000005</c:v>
                </c:pt>
                <c:pt idx="33594">
                  <c:v>81.897000000000006</c:v>
                </c:pt>
                <c:pt idx="33595">
                  <c:v>81.933999999999997</c:v>
                </c:pt>
                <c:pt idx="33596">
                  <c:v>81.921999999999997</c:v>
                </c:pt>
                <c:pt idx="33597">
                  <c:v>81.971000000000004</c:v>
                </c:pt>
                <c:pt idx="33598">
                  <c:v>81.957999999999998</c:v>
                </c:pt>
                <c:pt idx="33599">
                  <c:v>81.983000000000004</c:v>
                </c:pt>
                <c:pt idx="33600">
                  <c:v>81.995000000000005</c:v>
                </c:pt>
                <c:pt idx="33601">
                  <c:v>81.957999999999998</c:v>
                </c:pt>
                <c:pt idx="33602">
                  <c:v>81.933999999999997</c:v>
                </c:pt>
                <c:pt idx="33603">
                  <c:v>81.91</c:v>
                </c:pt>
                <c:pt idx="33604">
                  <c:v>81.91</c:v>
                </c:pt>
                <c:pt idx="33605">
                  <c:v>81.91</c:v>
                </c:pt>
                <c:pt idx="33606">
                  <c:v>81.885000000000005</c:v>
                </c:pt>
                <c:pt idx="33607">
                  <c:v>81.91</c:v>
                </c:pt>
                <c:pt idx="33608">
                  <c:v>81.91</c:v>
                </c:pt>
                <c:pt idx="33609">
                  <c:v>81.957999999999998</c:v>
                </c:pt>
                <c:pt idx="33610">
                  <c:v>81.983000000000004</c:v>
                </c:pt>
                <c:pt idx="33611">
                  <c:v>81.983000000000004</c:v>
                </c:pt>
                <c:pt idx="33612">
                  <c:v>82.055999999999997</c:v>
                </c:pt>
                <c:pt idx="33613">
                  <c:v>82.055999999999997</c:v>
                </c:pt>
                <c:pt idx="33614">
                  <c:v>82.055999999999997</c:v>
                </c:pt>
                <c:pt idx="33615">
                  <c:v>82.031999999999996</c:v>
                </c:pt>
                <c:pt idx="33616">
                  <c:v>82.043999999999997</c:v>
                </c:pt>
                <c:pt idx="33617">
                  <c:v>82.055999999999997</c:v>
                </c:pt>
                <c:pt idx="33618">
                  <c:v>82.055999999999997</c:v>
                </c:pt>
                <c:pt idx="33619">
                  <c:v>82.019000000000005</c:v>
                </c:pt>
                <c:pt idx="33620">
                  <c:v>81.995000000000005</c:v>
                </c:pt>
                <c:pt idx="33621">
                  <c:v>81.983000000000004</c:v>
                </c:pt>
                <c:pt idx="33622">
                  <c:v>81.995000000000005</c:v>
                </c:pt>
                <c:pt idx="33623">
                  <c:v>82.019000000000005</c:v>
                </c:pt>
                <c:pt idx="33624">
                  <c:v>82.007000000000005</c:v>
                </c:pt>
                <c:pt idx="33625">
                  <c:v>82.043999999999997</c:v>
                </c:pt>
                <c:pt idx="33626">
                  <c:v>82.043999999999997</c:v>
                </c:pt>
                <c:pt idx="33627">
                  <c:v>82.08</c:v>
                </c:pt>
                <c:pt idx="33628">
                  <c:v>82.105000000000004</c:v>
                </c:pt>
                <c:pt idx="33629">
                  <c:v>82.093000000000004</c:v>
                </c:pt>
                <c:pt idx="33630">
                  <c:v>82.117000000000004</c:v>
                </c:pt>
                <c:pt idx="33631">
                  <c:v>82.105000000000004</c:v>
                </c:pt>
                <c:pt idx="33632">
                  <c:v>82.08</c:v>
                </c:pt>
                <c:pt idx="33633">
                  <c:v>82.055999999999997</c:v>
                </c:pt>
                <c:pt idx="33634">
                  <c:v>82.055999999999997</c:v>
                </c:pt>
                <c:pt idx="33635">
                  <c:v>82.055999999999997</c:v>
                </c:pt>
                <c:pt idx="33636">
                  <c:v>82.031999999999996</c:v>
                </c:pt>
                <c:pt idx="33637">
                  <c:v>81.995000000000005</c:v>
                </c:pt>
                <c:pt idx="33638">
                  <c:v>81.995000000000005</c:v>
                </c:pt>
                <c:pt idx="33639">
                  <c:v>81.983000000000004</c:v>
                </c:pt>
                <c:pt idx="33640">
                  <c:v>81.957999999999998</c:v>
                </c:pt>
                <c:pt idx="33641">
                  <c:v>82.007000000000005</c:v>
                </c:pt>
                <c:pt idx="33642">
                  <c:v>82.031999999999996</c:v>
                </c:pt>
                <c:pt idx="33643">
                  <c:v>82.007000000000005</c:v>
                </c:pt>
                <c:pt idx="33644">
                  <c:v>82.031999999999996</c:v>
                </c:pt>
                <c:pt idx="33645">
                  <c:v>82.067999999999998</c:v>
                </c:pt>
                <c:pt idx="33646">
                  <c:v>82.08</c:v>
                </c:pt>
                <c:pt idx="33647">
                  <c:v>82.067999999999998</c:v>
                </c:pt>
                <c:pt idx="33648">
                  <c:v>82.08</c:v>
                </c:pt>
                <c:pt idx="33649">
                  <c:v>82.019000000000005</c:v>
                </c:pt>
                <c:pt idx="33650">
                  <c:v>82.031999999999996</c:v>
                </c:pt>
                <c:pt idx="33651">
                  <c:v>82.019000000000005</c:v>
                </c:pt>
                <c:pt idx="33652">
                  <c:v>81.971000000000004</c:v>
                </c:pt>
                <c:pt idx="33653">
                  <c:v>81.983000000000004</c:v>
                </c:pt>
                <c:pt idx="33654">
                  <c:v>81.921999999999997</c:v>
                </c:pt>
                <c:pt idx="33655">
                  <c:v>81.921999999999997</c:v>
                </c:pt>
                <c:pt idx="33656">
                  <c:v>81.945999999999998</c:v>
                </c:pt>
                <c:pt idx="33657">
                  <c:v>81.933999999999997</c:v>
                </c:pt>
                <c:pt idx="33658">
                  <c:v>81.957999999999998</c:v>
                </c:pt>
                <c:pt idx="33659">
                  <c:v>81.957999999999998</c:v>
                </c:pt>
                <c:pt idx="33660">
                  <c:v>81.983000000000004</c:v>
                </c:pt>
                <c:pt idx="33661">
                  <c:v>81.971000000000004</c:v>
                </c:pt>
                <c:pt idx="33662">
                  <c:v>81.971000000000004</c:v>
                </c:pt>
                <c:pt idx="33663">
                  <c:v>82.007000000000005</c:v>
                </c:pt>
                <c:pt idx="33664">
                  <c:v>81.957999999999998</c:v>
                </c:pt>
                <c:pt idx="33665">
                  <c:v>81.945999999999998</c:v>
                </c:pt>
                <c:pt idx="33666">
                  <c:v>81.933999999999997</c:v>
                </c:pt>
                <c:pt idx="33667">
                  <c:v>81.933999999999997</c:v>
                </c:pt>
                <c:pt idx="33668">
                  <c:v>81.921999999999997</c:v>
                </c:pt>
                <c:pt idx="33669">
                  <c:v>81.91</c:v>
                </c:pt>
                <c:pt idx="33670">
                  <c:v>81.873000000000005</c:v>
                </c:pt>
                <c:pt idx="33671">
                  <c:v>81.91</c:v>
                </c:pt>
                <c:pt idx="33672">
                  <c:v>81.897000000000006</c:v>
                </c:pt>
                <c:pt idx="33673">
                  <c:v>81.885000000000005</c:v>
                </c:pt>
                <c:pt idx="33674">
                  <c:v>81.91</c:v>
                </c:pt>
                <c:pt idx="33675">
                  <c:v>81.933999999999997</c:v>
                </c:pt>
                <c:pt idx="33676">
                  <c:v>81.921999999999997</c:v>
                </c:pt>
                <c:pt idx="33677">
                  <c:v>81.91</c:v>
                </c:pt>
                <c:pt idx="33678">
                  <c:v>81.91</c:v>
                </c:pt>
                <c:pt idx="33679">
                  <c:v>81.945999999999998</c:v>
                </c:pt>
                <c:pt idx="33680">
                  <c:v>81.933999999999997</c:v>
                </c:pt>
                <c:pt idx="33681">
                  <c:v>81.921999999999997</c:v>
                </c:pt>
                <c:pt idx="33682">
                  <c:v>81.945999999999998</c:v>
                </c:pt>
                <c:pt idx="33683">
                  <c:v>81.91</c:v>
                </c:pt>
                <c:pt idx="33684">
                  <c:v>81.91</c:v>
                </c:pt>
                <c:pt idx="33685">
                  <c:v>81.873000000000005</c:v>
                </c:pt>
                <c:pt idx="33686">
                  <c:v>81.873000000000005</c:v>
                </c:pt>
                <c:pt idx="33687">
                  <c:v>81.847999999999999</c:v>
                </c:pt>
                <c:pt idx="33688">
                  <c:v>81.885000000000005</c:v>
                </c:pt>
                <c:pt idx="33689">
                  <c:v>81.885000000000005</c:v>
                </c:pt>
                <c:pt idx="33690">
                  <c:v>81.873000000000005</c:v>
                </c:pt>
                <c:pt idx="33691">
                  <c:v>81.885000000000005</c:v>
                </c:pt>
                <c:pt idx="33692">
                  <c:v>81.873000000000005</c:v>
                </c:pt>
                <c:pt idx="33693">
                  <c:v>81.91</c:v>
                </c:pt>
                <c:pt idx="33694">
                  <c:v>81.885000000000005</c:v>
                </c:pt>
                <c:pt idx="33695">
                  <c:v>81.897000000000006</c:v>
                </c:pt>
                <c:pt idx="33696">
                  <c:v>81.91</c:v>
                </c:pt>
                <c:pt idx="33697">
                  <c:v>81.885000000000005</c:v>
                </c:pt>
                <c:pt idx="33698">
                  <c:v>81.897000000000006</c:v>
                </c:pt>
                <c:pt idx="33699">
                  <c:v>81.873000000000005</c:v>
                </c:pt>
                <c:pt idx="33700">
                  <c:v>81.897000000000006</c:v>
                </c:pt>
                <c:pt idx="33701">
                  <c:v>81.885000000000005</c:v>
                </c:pt>
                <c:pt idx="33702">
                  <c:v>81.897000000000006</c:v>
                </c:pt>
                <c:pt idx="33703">
                  <c:v>81.897000000000006</c:v>
                </c:pt>
                <c:pt idx="33704">
                  <c:v>81.873000000000005</c:v>
                </c:pt>
                <c:pt idx="33705">
                  <c:v>81.897000000000006</c:v>
                </c:pt>
                <c:pt idx="33706">
                  <c:v>81.983000000000004</c:v>
                </c:pt>
                <c:pt idx="33707">
                  <c:v>81.971000000000004</c:v>
                </c:pt>
                <c:pt idx="33708">
                  <c:v>82.007000000000005</c:v>
                </c:pt>
                <c:pt idx="33709">
                  <c:v>82.019000000000005</c:v>
                </c:pt>
                <c:pt idx="33710">
                  <c:v>82.031999999999996</c:v>
                </c:pt>
                <c:pt idx="33711">
                  <c:v>82.019000000000005</c:v>
                </c:pt>
                <c:pt idx="33712">
                  <c:v>82.007000000000005</c:v>
                </c:pt>
                <c:pt idx="33713">
                  <c:v>82.019000000000005</c:v>
                </c:pt>
                <c:pt idx="33714">
                  <c:v>82.007000000000005</c:v>
                </c:pt>
                <c:pt idx="33715">
                  <c:v>81.971000000000004</c:v>
                </c:pt>
                <c:pt idx="33716">
                  <c:v>81.945999999999998</c:v>
                </c:pt>
                <c:pt idx="33717">
                  <c:v>81.897000000000006</c:v>
                </c:pt>
                <c:pt idx="33718">
                  <c:v>81.91</c:v>
                </c:pt>
                <c:pt idx="33719">
                  <c:v>81.885000000000005</c:v>
                </c:pt>
                <c:pt idx="33720">
                  <c:v>81.885000000000005</c:v>
                </c:pt>
                <c:pt idx="33721">
                  <c:v>81.897000000000006</c:v>
                </c:pt>
                <c:pt idx="33722">
                  <c:v>81.91</c:v>
                </c:pt>
                <c:pt idx="33723">
                  <c:v>81.933999999999997</c:v>
                </c:pt>
                <c:pt idx="33724">
                  <c:v>81.957999999999998</c:v>
                </c:pt>
                <c:pt idx="33725">
                  <c:v>81.971000000000004</c:v>
                </c:pt>
                <c:pt idx="33726">
                  <c:v>81.995000000000005</c:v>
                </c:pt>
                <c:pt idx="33727">
                  <c:v>81.995000000000005</c:v>
                </c:pt>
                <c:pt idx="33728">
                  <c:v>82.007000000000005</c:v>
                </c:pt>
                <c:pt idx="33729">
                  <c:v>81.971000000000004</c:v>
                </c:pt>
                <c:pt idx="33730">
                  <c:v>82.007000000000005</c:v>
                </c:pt>
                <c:pt idx="33731">
                  <c:v>81.995000000000005</c:v>
                </c:pt>
                <c:pt idx="33732">
                  <c:v>81.971000000000004</c:v>
                </c:pt>
                <c:pt idx="33733">
                  <c:v>81.983000000000004</c:v>
                </c:pt>
                <c:pt idx="33734">
                  <c:v>81.933999999999997</c:v>
                </c:pt>
                <c:pt idx="33735">
                  <c:v>81.945999999999998</c:v>
                </c:pt>
                <c:pt idx="33736">
                  <c:v>81.957999999999998</c:v>
                </c:pt>
                <c:pt idx="33737">
                  <c:v>81.983000000000004</c:v>
                </c:pt>
                <c:pt idx="33738">
                  <c:v>81.957999999999998</c:v>
                </c:pt>
                <c:pt idx="33739">
                  <c:v>81.971000000000004</c:v>
                </c:pt>
                <c:pt idx="33740">
                  <c:v>81.983000000000004</c:v>
                </c:pt>
                <c:pt idx="33741">
                  <c:v>82.019000000000005</c:v>
                </c:pt>
                <c:pt idx="33742">
                  <c:v>82.031999999999996</c:v>
                </c:pt>
                <c:pt idx="33743">
                  <c:v>82.043999999999997</c:v>
                </c:pt>
                <c:pt idx="33744">
                  <c:v>82.043999999999997</c:v>
                </c:pt>
                <c:pt idx="33745">
                  <c:v>81.983000000000004</c:v>
                </c:pt>
                <c:pt idx="33746">
                  <c:v>81.995000000000005</c:v>
                </c:pt>
                <c:pt idx="33747">
                  <c:v>81.995000000000005</c:v>
                </c:pt>
                <c:pt idx="33748">
                  <c:v>81.983000000000004</c:v>
                </c:pt>
                <c:pt idx="33749">
                  <c:v>81.921999999999997</c:v>
                </c:pt>
                <c:pt idx="33750">
                  <c:v>81.897000000000006</c:v>
                </c:pt>
                <c:pt idx="33751">
                  <c:v>81.91</c:v>
                </c:pt>
                <c:pt idx="33752">
                  <c:v>81.861000000000004</c:v>
                </c:pt>
                <c:pt idx="33753">
                  <c:v>81.861000000000004</c:v>
                </c:pt>
                <c:pt idx="33754">
                  <c:v>81.873000000000005</c:v>
                </c:pt>
                <c:pt idx="33755">
                  <c:v>81.885000000000005</c:v>
                </c:pt>
                <c:pt idx="33756">
                  <c:v>81.873000000000005</c:v>
                </c:pt>
                <c:pt idx="33757">
                  <c:v>81.91</c:v>
                </c:pt>
                <c:pt idx="33758">
                  <c:v>81.933999999999997</c:v>
                </c:pt>
                <c:pt idx="33759">
                  <c:v>81.957999999999998</c:v>
                </c:pt>
                <c:pt idx="33760">
                  <c:v>81.945999999999998</c:v>
                </c:pt>
                <c:pt idx="33761">
                  <c:v>81.921999999999997</c:v>
                </c:pt>
                <c:pt idx="33762">
                  <c:v>81.945999999999998</c:v>
                </c:pt>
                <c:pt idx="33763">
                  <c:v>81.921999999999997</c:v>
                </c:pt>
                <c:pt idx="33764">
                  <c:v>81.897000000000006</c:v>
                </c:pt>
                <c:pt idx="33765">
                  <c:v>81.861000000000004</c:v>
                </c:pt>
                <c:pt idx="33766">
                  <c:v>81.861000000000004</c:v>
                </c:pt>
                <c:pt idx="33767">
                  <c:v>81.847999999999999</c:v>
                </c:pt>
                <c:pt idx="33768">
                  <c:v>81.835999999999999</c:v>
                </c:pt>
                <c:pt idx="33769">
                  <c:v>81.823999999999998</c:v>
                </c:pt>
                <c:pt idx="33770">
                  <c:v>81.823999999999998</c:v>
                </c:pt>
                <c:pt idx="33771">
                  <c:v>81.823999999999998</c:v>
                </c:pt>
                <c:pt idx="33772">
                  <c:v>81.847999999999999</c:v>
                </c:pt>
                <c:pt idx="33773">
                  <c:v>81.873000000000005</c:v>
                </c:pt>
                <c:pt idx="33774">
                  <c:v>81.91</c:v>
                </c:pt>
                <c:pt idx="33775">
                  <c:v>81.885000000000005</c:v>
                </c:pt>
                <c:pt idx="33776">
                  <c:v>81.897000000000006</c:v>
                </c:pt>
                <c:pt idx="33777">
                  <c:v>81.933999999999997</c:v>
                </c:pt>
                <c:pt idx="33778">
                  <c:v>81.921999999999997</c:v>
                </c:pt>
                <c:pt idx="33779">
                  <c:v>81.897000000000006</c:v>
                </c:pt>
                <c:pt idx="33780">
                  <c:v>81.897000000000006</c:v>
                </c:pt>
                <c:pt idx="33781">
                  <c:v>81.873000000000005</c:v>
                </c:pt>
                <c:pt idx="33782">
                  <c:v>81.847999999999999</c:v>
                </c:pt>
                <c:pt idx="33783">
                  <c:v>81.861000000000004</c:v>
                </c:pt>
                <c:pt idx="33784">
                  <c:v>81.835999999999999</c:v>
                </c:pt>
                <c:pt idx="33785">
                  <c:v>81.847999999999999</c:v>
                </c:pt>
                <c:pt idx="33786">
                  <c:v>81.811999999999998</c:v>
                </c:pt>
                <c:pt idx="33787">
                  <c:v>81.847999999999999</c:v>
                </c:pt>
                <c:pt idx="33788">
                  <c:v>81.873000000000005</c:v>
                </c:pt>
                <c:pt idx="33789">
                  <c:v>81.873000000000005</c:v>
                </c:pt>
                <c:pt idx="33790">
                  <c:v>81.897000000000006</c:v>
                </c:pt>
                <c:pt idx="33791">
                  <c:v>81.971000000000004</c:v>
                </c:pt>
                <c:pt idx="33792">
                  <c:v>81.957999999999998</c:v>
                </c:pt>
                <c:pt idx="33793">
                  <c:v>81.957999999999998</c:v>
                </c:pt>
                <c:pt idx="33794">
                  <c:v>82.007000000000005</c:v>
                </c:pt>
                <c:pt idx="33795">
                  <c:v>82.019000000000005</c:v>
                </c:pt>
                <c:pt idx="33796">
                  <c:v>82.055999999999997</c:v>
                </c:pt>
                <c:pt idx="33797">
                  <c:v>82.043999999999997</c:v>
                </c:pt>
                <c:pt idx="33798">
                  <c:v>82.055999999999997</c:v>
                </c:pt>
                <c:pt idx="33799">
                  <c:v>82.093000000000004</c:v>
                </c:pt>
                <c:pt idx="33800">
                  <c:v>82.08</c:v>
                </c:pt>
                <c:pt idx="33801">
                  <c:v>82.093000000000004</c:v>
                </c:pt>
                <c:pt idx="33802">
                  <c:v>82.153999999999996</c:v>
                </c:pt>
                <c:pt idx="33803">
                  <c:v>82.177999999999997</c:v>
                </c:pt>
                <c:pt idx="33804">
                  <c:v>82.227000000000004</c:v>
                </c:pt>
                <c:pt idx="33805">
                  <c:v>82.263999999999996</c:v>
                </c:pt>
                <c:pt idx="33806">
                  <c:v>82.287999999999997</c:v>
                </c:pt>
                <c:pt idx="33807">
                  <c:v>82.3</c:v>
                </c:pt>
                <c:pt idx="33808">
                  <c:v>82.311999999999998</c:v>
                </c:pt>
                <c:pt idx="33809">
                  <c:v>82.337000000000003</c:v>
                </c:pt>
                <c:pt idx="33810">
                  <c:v>82.349000000000004</c:v>
                </c:pt>
                <c:pt idx="33811">
                  <c:v>82.337000000000003</c:v>
                </c:pt>
                <c:pt idx="33812">
                  <c:v>82.3</c:v>
                </c:pt>
                <c:pt idx="33813">
                  <c:v>82.3</c:v>
                </c:pt>
                <c:pt idx="33814">
                  <c:v>82.325000000000003</c:v>
                </c:pt>
                <c:pt idx="33815">
                  <c:v>82.251000000000005</c:v>
                </c:pt>
                <c:pt idx="33816">
                  <c:v>82.239000000000004</c:v>
                </c:pt>
                <c:pt idx="33817">
                  <c:v>82.251000000000005</c:v>
                </c:pt>
                <c:pt idx="33818">
                  <c:v>82.251000000000005</c:v>
                </c:pt>
                <c:pt idx="33819">
                  <c:v>82.275999999999996</c:v>
                </c:pt>
                <c:pt idx="33820">
                  <c:v>82.311999999999998</c:v>
                </c:pt>
                <c:pt idx="33821">
                  <c:v>82.349000000000004</c:v>
                </c:pt>
                <c:pt idx="33822">
                  <c:v>82.385999999999996</c:v>
                </c:pt>
                <c:pt idx="33823">
                  <c:v>82.421999999999997</c:v>
                </c:pt>
                <c:pt idx="33824">
                  <c:v>82.433999999999997</c:v>
                </c:pt>
                <c:pt idx="33825">
                  <c:v>82.471000000000004</c:v>
                </c:pt>
                <c:pt idx="33826">
                  <c:v>82.447000000000003</c:v>
                </c:pt>
                <c:pt idx="33827">
                  <c:v>82.459000000000003</c:v>
                </c:pt>
                <c:pt idx="33828">
                  <c:v>82.471000000000004</c:v>
                </c:pt>
                <c:pt idx="33829">
                  <c:v>82.447000000000003</c:v>
                </c:pt>
                <c:pt idx="33830">
                  <c:v>82.447000000000003</c:v>
                </c:pt>
                <c:pt idx="33831">
                  <c:v>82.385999999999996</c:v>
                </c:pt>
                <c:pt idx="33832">
                  <c:v>82.397999999999996</c:v>
                </c:pt>
                <c:pt idx="33833">
                  <c:v>82.397999999999996</c:v>
                </c:pt>
                <c:pt idx="33834">
                  <c:v>82.361000000000004</c:v>
                </c:pt>
                <c:pt idx="33835">
                  <c:v>82.373000000000005</c:v>
                </c:pt>
                <c:pt idx="33836">
                  <c:v>82.361000000000004</c:v>
                </c:pt>
                <c:pt idx="33837">
                  <c:v>82.373000000000005</c:v>
                </c:pt>
                <c:pt idx="33838">
                  <c:v>82.373000000000005</c:v>
                </c:pt>
                <c:pt idx="33839">
                  <c:v>82.41</c:v>
                </c:pt>
                <c:pt idx="33840">
                  <c:v>82.421999999999997</c:v>
                </c:pt>
                <c:pt idx="33841">
                  <c:v>82.397999999999996</c:v>
                </c:pt>
                <c:pt idx="33842">
                  <c:v>82.349000000000004</c:v>
                </c:pt>
                <c:pt idx="33843">
                  <c:v>82.361000000000004</c:v>
                </c:pt>
                <c:pt idx="33844">
                  <c:v>82.349000000000004</c:v>
                </c:pt>
                <c:pt idx="33845">
                  <c:v>82.275999999999996</c:v>
                </c:pt>
                <c:pt idx="33846">
                  <c:v>82.251000000000005</c:v>
                </c:pt>
                <c:pt idx="33847">
                  <c:v>82.215000000000003</c:v>
                </c:pt>
                <c:pt idx="33848">
                  <c:v>82.19</c:v>
                </c:pt>
                <c:pt idx="33849">
                  <c:v>82.165999999999997</c:v>
                </c:pt>
                <c:pt idx="33850">
                  <c:v>82.129000000000005</c:v>
                </c:pt>
                <c:pt idx="33851">
                  <c:v>82.117000000000004</c:v>
                </c:pt>
                <c:pt idx="33852">
                  <c:v>82.105000000000004</c:v>
                </c:pt>
                <c:pt idx="33853">
                  <c:v>82.093000000000004</c:v>
                </c:pt>
                <c:pt idx="33854">
                  <c:v>82.141000000000005</c:v>
                </c:pt>
                <c:pt idx="33855">
                  <c:v>82.141000000000005</c:v>
                </c:pt>
                <c:pt idx="33856">
                  <c:v>82.165999999999997</c:v>
                </c:pt>
                <c:pt idx="33857">
                  <c:v>82.141000000000005</c:v>
                </c:pt>
                <c:pt idx="33858">
                  <c:v>82.165999999999997</c:v>
                </c:pt>
                <c:pt idx="33859">
                  <c:v>82.153999999999996</c:v>
                </c:pt>
                <c:pt idx="33860">
                  <c:v>82.153999999999996</c:v>
                </c:pt>
                <c:pt idx="33861">
                  <c:v>82.105000000000004</c:v>
                </c:pt>
                <c:pt idx="33862">
                  <c:v>82.067999999999998</c:v>
                </c:pt>
                <c:pt idx="33863">
                  <c:v>82.055999999999997</c:v>
                </c:pt>
                <c:pt idx="33864">
                  <c:v>82.043999999999997</c:v>
                </c:pt>
                <c:pt idx="33865">
                  <c:v>82.007000000000005</c:v>
                </c:pt>
                <c:pt idx="33866">
                  <c:v>82.019000000000005</c:v>
                </c:pt>
                <c:pt idx="33867">
                  <c:v>82.007000000000005</c:v>
                </c:pt>
                <c:pt idx="33868">
                  <c:v>81.971000000000004</c:v>
                </c:pt>
                <c:pt idx="33869">
                  <c:v>82.019000000000005</c:v>
                </c:pt>
                <c:pt idx="33870">
                  <c:v>82.007000000000005</c:v>
                </c:pt>
                <c:pt idx="33871">
                  <c:v>82.043999999999997</c:v>
                </c:pt>
                <c:pt idx="33872">
                  <c:v>82.031999999999996</c:v>
                </c:pt>
                <c:pt idx="33873">
                  <c:v>82.031999999999996</c:v>
                </c:pt>
                <c:pt idx="33874">
                  <c:v>82.08</c:v>
                </c:pt>
                <c:pt idx="33875">
                  <c:v>82.043999999999997</c:v>
                </c:pt>
                <c:pt idx="33876">
                  <c:v>82.055999999999997</c:v>
                </c:pt>
                <c:pt idx="33877">
                  <c:v>82.031999999999996</c:v>
                </c:pt>
                <c:pt idx="33878">
                  <c:v>82.019000000000005</c:v>
                </c:pt>
                <c:pt idx="33879">
                  <c:v>81.971000000000004</c:v>
                </c:pt>
                <c:pt idx="33880">
                  <c:v>81.995000000000005</c:v>
                </c:pt>
                <c:pt idx="33881">
                  <c:v>81.971000000000004</c:v>
                </c:pt>
                <c:pt idx="33882">
                  <c:v>81.957999999999998</c:v>
                </c:pt>
                <c:pt idx="33883">
                  <c:v>81.945999999999998</c:v>
                </c:pt>
                <c:pt idx="33884">
                  <c:v>81.971000000000004</c:v>
                </c:pt>
                <c:pt idx="33885">
                  <c:v>81.995000000000005</c:v>
                </c:pt>
                <c:pt idx="33886">
                  <c:v>82.031999999999996</c:v>
                </c:pt>
                <c:pt idx="33887">
                  <c:v>82.055999999999997</c:v>
                </c:pt>
                <c:pt idx="33888">
                  <c:v>82.08</c:v>
                </c:pt>
                <c:pt idx="33889">
                  <c:v>82.105000000000004</c:v>
                </c:pt>
                <c:pt idx="33890">
                  <c:v>82.117000000000004</c:v>
                </c:pt>
                <c:pt idx="33891">
                  <c:v>82.153999999999996</c:v>
                </c:pt>
                <c:pt idx="33892">
                  <c:v>82.153999999999996</c:v>
                </c:pt>
                <c:pt idx="33893">
                  <c:v>82.19</c:v>
                </c:pt>
                <c:pt idx="33894">
                  <c:v>82.201999999999998</c:v>
                </c:pt>
                <c:pt idx="33895">
                  <c:v>82.177999999999997</c:v>
                </c:pt>
                <c:pt idx="33896">
                  <c:v>82.153999999999996</c:v>
                </c:pt>
                <c:pt idx="33897">
                  <c:v>82.177999999999997</c:v>
                </c:pt>
                <c:pt idx="33898">
                  <c:v>82.19</c:v>
                </c:pt>
                <c:pt idx="33899">
                  <c:v>82.19</c:v>
                </c:pt>
                <c:pt idx="33900">
                  <c:v>82.215000000000003</c:v>
                </c:pt>
                <c:pt idx="33901">
                  <c:v>82.251000000000005</c:v>
                </c:pt>
                <c:pt idx="33902">
                  <c:v>82.287999999999997</c:v>
                </c:pt>
                <c:pt idx="33903">
                  <c:v>82.325000000000003</c:v>
                </c:pt>
                <c:pt idx="33904">
                  <c:v>82.361000000000004</c:v>
                </c:pt>
                <c:pt idx="33905">
                  <c:v>82.385999999999996</c:v>
                </c:pt>
                <c:pt idx="33906">
                  <c:v>82.397999999999996</c:v>
                </c:pt>
                <c:pt idx="33907">
                  <c:v>82.433999999999997</c:v>
                </c:pt>
                <c:pt idx="33908">
                  <c:v>82.421999999999997</c:v>
                </c:pt>
                <c:pt idx="33909">
                  <c:v>82.447000000000003</c:v>
                </c:pt>
                <c:pt idx="33910">
                  <c:v>82.421999999999997</c:v>
                </c:pt>
                <c:pt idx="33911">
                  <c:v>82.385999999999996</c:v>
                </c:pt>
                <c:pt idx="33912">
                  <c:v>82.373000000000005</c:v>
                </c:pt>
                <c:pt idx="33913">
                  <c:v>82.373000000000005</c:v>
                </c:pt>
                <c:pt idx="33914">
                  <c:v>82.373000000000005</c:v>
                </c:pt>
                <c:pt idx="33915">
                  <c:v>82.361000000000004</c:v>
                </c:pt>
                <c:pt idx="33916">
                  <c:v>82.373000000000005</c:v>
                </c:pt>
                <c:pt idx="33917">
                  <c:v>82.397999999999996</c:v>
                </c:pt>
                <c:pt idx="33918">
                  <c:v>82.41</c:v>
                </c:pt>
                <c:pt idx="33919">
                  <c:v>82.421999999999997</c:v>
                </c:pt>
                <c:pt idx="33920">
                  <c:v>82.433999999999997</c:v>
                </c:pt>
                <c:pt idx="33921">
                  <c:v>82.507999999999996</c:v>
                </c:pt>
                <c:pt idx="33922">
                  <c:v>82.52</c:v>
                </c:pt>
                <c:pt idx="33923">
                  <c:v>82.543999999999997</c:v>
                </c:pt>
                <c:pt idx="33924">
                  <c:v>82.543999999999997</c:v>
                </c:pt>
                <c:pt idx="33925">
                  <c:v>82.557000000000002</c:v>
                </c:pt>
                <c:pt idx="33926">
                  <c:v>82.557000000000002</c:v>
                </c:pt>
                <c:pt idx="33927">
                  <c:v>82.52</c:v>
                </c:pt>
                <c:pt idx="33928">
                  <c:v>82.543999999999997</c:v>
                </c:pt>
                <c:pt idx="33929">
                  <c:v>82.471000000000004</c:v>
                </c:pt>
                <c:pt idx="33930">
                  <c:v>82.471000000000004</c:v>
                </c:pt>
                <c:pt idx="33931">
                  <c:v>82.433999999999997</c:v>
                </c:pt>
                <c:pt idx="33932">
                  <c:v>82.397999999999996</c:v>
                </c:pt>
                <c:pt idx="33933">
                  <c:v>82.41</c:v>
                </c:pt>
                <c:pt idx="33934">
                  <c:v>82.471000000000004</c:v>
                </c:pt>
                <c:pt idx="33935">
                  <c:v>82.447000000000003</c:v>
                </c:pt>
                <c:pt idx="33936">
                  <c:v>82.471000000000004</c:v>
                </c:pt>
                <c:pt idx="33937">
                  <c:v>82.471000000000004</c:v>
                </c:pt>
                <c:pt idx="33938">
                  <c:v>82.495000000000005</c:v>
                </c:pt>
                <c:pt idx="33939">
                  <c:v>82.471000000000004</c:v>
                </c:pt>
                <c:pt idx="33940">
                  <c:v>82.495000000000005</c:v>
                </c:pt>
                <c:pt idx="33941">
                  <c:v>82.471000000000004</c:v>
                </c:pt>
                <c:pt idx="33942">
                  <c:v>82.433999999999997</c:v>
                </c:pt>
                <c:pt idx="33943">
                  <c:v>82.41</c:v>
                </c:pt>
                <c:pt idx="33944">
                  <c:v>82.349000000000004</c:v>
                </c:pt>
                <c:pt idx="33945">
                  <c:v>82.349000000000004</c:v>
                </c:pt>
                <c:pt idx="33946">
                  <c:v>82.3</c:v>
                </c:pt>
                <c:pt idx="33947">
                  <c:v>82.263999999999996</c:v>
                </c:pt>
                <c:pt idx="33948">
                  <c:v>82.251000000000005</c:v>
                </c:pt>
                <c:pt idx="33949">
                  <c:v>82.215000000000003</c:v>
                </c:pt>
                <c:pt idx="33950">
                  <c:v>82.239000000000004</c:v>
                </c:pt>
                <c:pt idx="33951">
                  <c:v>82.239000000000004</c:v>
                </c:pt>
                <c:pt idx="33952">
                  <c:v>82.263999999999996</c:v>
                </c:pt>
                <c:pt idx="33953">
                  <c:v>82.239000000000004</c:v>
                </c:pt>
                <c:pt idx="33954">
                  <c:v>82.263999999999996</c:v>
                </c:pt>
                <c:pt idx="33955">
                  <c:v>82.287999999999997</c:v>
                </c:pt>
                <c:pt idx="33956">
                  <c:v>82.275999999999996</c:v>
                </c:pt>
                <c:pt idx="33957">
                  <c:v>82.263999999999996</c:v>
                </c:pt>
                <c:pt idx="33958">
                  <c:v>82.239000000000004</c:v>
                </c:pt>
                <c:pt idx="33959">
                  <c:v>82.239000000000004</c:v>
                </c:pt>
                <c:pt idx="33960">
                  <c:v>82.201999999999998</c:v>
                </c:pt>
                <c:pt idx="33961">
                  <c:v>82.165999999999997</c:v>
                </c:pt>
                <c:pt idx="33962">
                  <c:v>82.141000000000005</c:v>
                </c:pt>
                <c:pt idx="33963">
                  <c:v>82.117000000000004</c:v>
                </c:pt>
                <c:pt idx="33964">
                  <c:v>82.105000000000004</c:v>
                </c:pt>
                <c:pt idx="33965">
                  <c:v>82.08</c:v>
                </c:pt>
                <c:pt idx="33966">
                  <c:v>82.105000000000004</c:v>
                </c:pt>
                <c:pt idx="33967">
                  <c:v>82.08</c:v>
                </c:pt>
                <c:pt idx="33968">
                  <c:v>82.08</c:v>
                </c:pt>
                <c:pt idx="33969">
                  <c:v>82.117000000000004</c:v>
                </c:pt>
                <c:pt idx="33970">
                  <c:v>82.105000000000004</c:v>
                </c:pt>
                <c:pt idx="33971">
                  <c:v>82.129000000000005</c:v>
                </c:pt>
                <c:pt idx="33972">
                  <c:v>82.117000000000004</c:v>
                </c:pt>
                <c:pt idx="33973">
                  <c:v>82.117000000000004</c:v>
                </c:pt>
                <c:pt idx="33974">
                  <c:v>82.117000000000004</c:v>
                </c:pt>
                <c:pt idx="33975">
                  <c:v>82.153999999999996</c:v>
                </c:pt>
                <c:pt idx="33976">
                  <c:v>82.117000000000004</c:v>
                </c:pt>
                <c:pt idx="33977">
                  <c:v>82.105000000000004</c:v>
                </c:pt>
                <c:pt idx="33978">
                  <c:v>82.117000000000004</c:v>
                </c:pt>
                <c:pt idx="33979">
                  <c:v>82.067999999999998</c:v>
                </c:pt>
                <c:pt idx="33980">
                  <c:v>82.105000000000004</c:v>
                </c:pt>
                <c:pt idx="33981">
                  <c:v>82.093000000000004</c:v>
                </c:pt>
                <c:pt idx="33982">
                  <c:v>82.08</c:v>
                </c:pt>
                <c:pt idx="33983">
                  <c:v>82.105000000000004</c:v>
                </c:pt>
                <c:pt idx="33984">
                  <c:v>82.093000000000004</c:v>
                </c:pt>
                <c:pt idx="33985">
                  <c:v>82.153999999999996</c:v>
                </c:pt>
                <c:pt idx="33986">
                  <c:v>82.165999999999997</c:v>
                </c:pt>
                <c:pt idx="33987">
                  <c:v>82.201999999999998</c:v>
                </c:pt>
                <c:pt idx="33988">
                  <c:v>82.201999999999998</c:v>
                </c:pt>
                <c:pt idx="33989">
                  <c:v>82.177999999999997</c:v>
                </c:pt>
                <c:pt idx="33990">
                  <c:v>82.251000000000005</c:v>
                </c:pt>
                <c:pt idx="33991">
                  <c:v>82.251000000000005</c:v>
                </c:pt>
                <c:pt idx="33992">
                  <c:v>82.251000000000005</c:v>
                </c:pt>
                <c:pt idx="33993">
                  <c:v>82.215000000000003</c:v>
                </c:pt>
                <c:pt idx="33994">
                  <c:v>82.239000000000004</c:v>
                </c:pt>
                <c:pt idx="33995">
                  <c:v>82.227000000000004</c:v>
                </c:pt>
                <c:pt idx="33996">
                  <c:v>82.251000000000005</c:v>
                </c:pt>
                <c:pt idx="33997">
                  <c:v>82.239000000000004</c:v>
                </c:pt>
                <c:pt idx="33998">
                  <c:v>82.251000000000005</c:v>
                </c:pt>
                <c:pt idx="33999">
                  <c:v>82.251000000000005</c:v>
                </c:pt>
                <c:pt idx="34000">
                  <c:v>82.287999999999997</c:v>
                </c:pt>
                <c:pt idx="34001">
                  <c:v>82.3</c:v>
                </c:pt>
                <c:pt idx="34002">
                  <c:v>82.311999999999998</c:v>
                </c:pt>
                <c:pt idx="34003">
                  <c:v>82.325000000000003</c:v>
                </c:pt>
                <c:pt idx="34004">
                  <c:v>82.325000000000003</c:v>
                </c:pt>
                <c:pt idx="34005">
                  <c:v>82.373000000000005</c:v>
                </c:pt>
                <c:pt idx="34006">
                  <c:v>82.41</c:v>
                </c:pt>
                <c:pt idx="34007">
                  <c:v>82.421999999999997</c:v>
                </c:pt>
                <c:pt idx="34008">
                  <c:v>82.447000000000003</c:v>
                </c:pt>
                <c:pt idx="34009">
                  <c:v>82.433999999999997</c:v>
                </c:pt>
                <c:pt idx="34010">
                  <c:v>82.433999999999997</c:v>
                </c:pt>
                <c:pt idx="34011">
                  <c:v>82.433999999999997</c:v>
                </c:pt>
                <c:pt idx="34012">
                  <c:v>82.447000000000003</c:v>
                </c:pt>
                <c:pt idx="34013">
                  <c:v>82.447000000000003</c:v>
                </c:pt>
                <c:pt idx="34014">
                  <c:v>82.447000000000003</c:v>
                </c:pt>
                <c:pt idx="34015">
                  <c:v>82.459000000000003</c:v>
                </c:pt>
                <c:pt idx="34016">
                  <c:v>82.459000000000003</c:v>
                </c:pt>
                <c:pt idx="34017">
                  <c:v>82.459000000000003</c:v>
                </c:pt>
                <c:pt idx="34018">
                  <c:v>82.459000000000003</c:v>
                </c:pt>
                <c:pt idx="34019">
                  <c:v>82.483000000000004</c:v>
                </c:pt>
                <c:pt idx="34020">
                  <c:v>82.483000000000004</c:v>
                </c:pt>
                <c:pt idx="34021">
                  <c:v>82.507999999999996</c:v>
                </c:pt>
                <c:pt idx="34022">
                  <c:v>82.531999999999996</c:v>
                </c:pt>
                <c:pt idx="34023">
                  <c:v>82.507999999999996</c:v>
                </c:pt>
                <c:pt idx="34024">
                  <c:v>82.507999999999996</c:v>
                </c:pt>
                <c:pt idx="34025">
                  <c:v>82.531999999999996</c:v>
                </c:pt>
                <c:pt idx="34026">
                  <c:v>82.52</c:v>
                </c:pt>
                <c:pt idx="34027">
                  <c:v>82.483000000000004</c:v>
                </c:pt>
                <c:pt idx="34028">
                  <c:v>82.483000000000004</c:v>
                </c:pt>
                <c:pt idx="34029">
                  <c:v>82.495000000000005</c:v>
                </c:pt>
                <c:pt idx="34030">
                  <c:v>82.483000000000004</c:v>
                </c:pt>
                <c:pt idx="34031">
                  <c:v>82.495000000000005</c:v>
                </c:pt>
                <c:pt idx="34032">
                  <c:v>82.483000000000004</c:v>
                </c:pt>
                <c:pt idx="34033">
                  <c:v>82.459000000000003</c:v>
                </c:pt>
                <c:pt idx="34034">
                  <c:v>82.459000000000003</c:v>
                </c:pt>
                <c:pt idx="34035">
                  <c:v>82.471000000000004</c:v>
                </c:pt>
                <c:pt idx="34036">
                  <c:v>82.471000000000004</c:v>
                </c:pt>
                <c:pt idx="34037">
                  <c:v>82.459000000000003</c:v>
                </c:pt>
                <c:pt idx="34038">
                  <c:v>82.471000000000004</c:v>
                </c:pt>
                <c:pt idx="34039">
                  <c:v>82.421999999999997</c:v>
                </c:pt>
                <c:pt idx="34040">
                  <c:v>82.41</c:v>
                </c:pt>
                <c:pt idx="34041">
                  <c:v>82.421999999999997</c:v>
                </c:pt>
                <c:pt idx="34042">
                  <c:v>82.433999999999997</c:v>
                </c:pt>
                <c:pt idx="34043">
                  <c:v>82.41</c:v>
                </c:pt>
                <c:pt idx="34044">
                  <c:v>82.397999999999996</c:v>
                </c:pt>
                <c:pt idx="34045">
                  <c:v>82.361000000000004</c:v>
                </c:pt>
                <c:pt idx="34046">
                  <c:v>82.349000000000004</c:v>
                </c:pt>
                <c:pt idx="34047">
                  <c:v>82.373000000000005</c:v>
                </c:pt>
                <c:pt idx="34048">
                  <c:v>82.337000000000003</c:v>
                </c:pt>
                <c:pt idx="34049">
                  <c:v>82.349000000000004</c:v>
                </c:pt>
                <c:pt idx="34050">
                  <c:v>82.3</c:v>
                </c:pt>
                <c:pt idx="34051">
                  <c:v>82.3</c:v>
                </c:pt>
                <c:pt idx="34052">
                  <c:v>82.287999999999997</c:v>
                </c:pt>
                <c:pt idx="34053">
                  <c:v>82.287999999999997</c:v>
                </c:pt>
                <c:pt idx="34054">
                  <c:v>82.287999999999997</c:v>
                </c:pt>
                <c:pt idx="34055">
                  <c:v>82.263999999999996</c:v>
                </c:pt>
                <c:pt idx="34056">
                  <c:v>82.263999999999996</c:v>
                </c:pt>
                <c:pt idx="34057">
                  <c:v>82.239000000000004</c:v>
                </c:pt>
                <c:pt idx="34058">
                  <c:v>82.227000000000004</c:v>
                </c:pt>
                <c:pt idx="34059">
                  <c:v>82.239000000000004</c:v>
                </c:pt>
                <c:pt idx="34060">
                  <c:v>82.227000000000004</c:v>
                </c:pt>
                <c:pt idx="34061">
                  <c:v>82.227000000000004</c:v>
                </c:pt>
                <c:pt idx="34062">
                  <c:v>82.177999999999997</c:v>
                </c:pt>
                <c:pt idx="34063">
                  <c:v>82.153999999999996</c:v>
                </c:pt>
                <c:pt idx="34064">
                  <c:v>82.153999999999996</c:v>
                </c:pt>
                <c:pt idx="34065">
                  <c:v>82.129000000000005</c:v>
                </c:pt>
                <c:pt idx="34066">
                  <c:v>82.141000000000005</c:v>
                </c:pt>
                <c:pt idx="34067">
                  <c:v>82.105000000000004</c:v>
                </c:pt>
                <c:pt idx="34068">
                  <c:v>82.141000000000005</c:v>
                </c:pt>
                <c:pt idx="34069">
                  <c:v>82.117000000000004</c:v>
                </c:pt>
                <c:pt idx="34070">
                  <c:v>82.093000000000004</c:v>
                </c:pt>
                <c:pt idx="34071">
                  <c:v>82.093000000000004</c:v>
                </c:pt>
                <c:pt idx="34072">
                  <c:v>82.141000000000005</c:v>
                </c:pt>
                <c:pt idx="34073">
                  <c:v>82.105000000000004</c:v>
                </c:pt>
                <c:pt idx="34074">
                  <c:v>82.117000000000004</c:v>
                </c:pt>
                <c:pt idx="34075">
                  <c:v>82.129000000000005</c:v>
                </c:pt>
                <c:pt idx="34076">
                  <c:v>82.117000000000004</c:v>
                </c:pt>
                <c:pt idx="34077">
                  <c:v>82.141000000000005</c:v>
                </c:pt>
                <c:pt idx="34078">
                  <c:v>82.153999999999996</c:v>
                </c:pt>
                <c:pt idx="34079">
                  <c:v>82.141000000000005</c:v>
                </c:pt>
                <c:pt idx="34080">
                  <c:v>82.153999999999996</c:v>
                </c:pt>
                <c:pt idx="34081">
                  <c:v>82.117000000000004</c:v>
                </c:pt>
                <c:pt idx="34082">
                  <c:v>82.129000000000005</c:v>
                </c:pt>
                <c:pt idx="34083">
                  <c:v>82.165999999999997</c:v>
                </c:pt>
                <c:pt idx="34084">
                  <c:v>82.141000000000005</c:v>
                </c:pt>
                <c:pt idx="34085">
                  <c:v>82.153999999999996</c:v>
                </c:pt>
                <c:pt idx="34086">
                  <c:v>82.141000000000005</c:v>
                </c:pt>
                <c:pt idx="34087">
                  <c:v>82.129000000000005</c:v>
                </c:pt>
                <c:pt idx="34088">
                  <c:v>82.177999999999997</c:v>
                </c:pt>
                <c:pt idx="34089">
                  <c:v>82.165999999999997</c:v>
                </c:pt>
                <c:pt idx="34090">
                  <c:v>82.177999999999997</c:v>
                </c:pt>
                <c:pt idx="34091">
                  <c:v>82.165999999999997</c:v>
                </c:pt>
                <c:pt idx="34092">
                  <c:v>82.201999999999998</c:v>
                </c:pt>
                <c:pt idx="34093">
                  <c:v>82.19</c:v>
                </c:pt>
                <c:pt idx="34094">
                  <c:v>82.201999999999998</c:v>
                </c:pt>
                <c:pt idx="34095">
                  <c:v>82.215000000000003</c:v>
                </c:pt>
                <c:pt idx="34096">
                  <c:v>82.227000000000004</c:v>
                </c:pt>
                <c:pt idx="34097">
                  <c:v>82.239000000000004</c:v>
                </c:pt>
                <c:pt idx="34098">
                  <c:v>82.263999999999996</c:v>
                </c:pt>
                <c:pt idx="34099">
                  <c:v>82.263999999999996</c:v>
                </c:pt>
                <c:pt idx="34100">
                  <c:v>82.251000000000005</c:v>
                </c:pt>
                <c:pt idx="34101">
                  <c:v>82.263999999999996</c:v>
                </c:pt>
                <c:pt idx="34102">
                  <c:v>82.239000000000004</c:v>
                </c:pt>
                <c:pt idx="34103">
                  <c:v>82.3</c:v>
                </c:pt>
                <c:pt idx="34104">
                  <c:v>82.3</c:v>
                </c:pt>
                <c:pt idx="34105">
                  <c:v>82.325000000000003</c:v>
                </c:pt>
                <c:pt idx="34106">
                  <c:v>82.3</c:v>
                </c:pt>
                <c:pt idx="34107">
                  <c:v>82.311999999999998</c:v>
                </c:pt>
                <c:pt idx="34108">
                  <c:v>82.325000000000003</c:v>
                </c:pt>
                <c:pt idx="34109">
                  <c:v>82.337000000000003</c:v>
                </c:pt>
                <c:pt idx="34110">
                  <c:v>82.349000000000004</c:v>
                </c:pt>
                <c:pt idx="34111">
                  <c:v>82.385999999999996</c:v>
                </c:pt>
                <c:pt idx="34112">
                  <c:v>82.385999999999996</c:v>
                </c:pt>
                <c:pt idx="34113">
                  <c:v>82.41</c:v>
                </c:pt>
                <c:pt idx="34114">
                  <c:v>82.397999999999996</c:v>
                </c:pt>
                <c:pt idx="34115">
                  <c:v>82.397999999999996</c:v>
                </c:pt>
                <c:pt idx="34116">
                  <c:v>82.433999999999997</c:v>
                </c:pt>
                <c:pt idx="34117">
                  <c:v>82.433999999999997</c:v>
                </c:pt>
                <c:pt idx="34118">
                  <c:v>82.41</c:v>
                </c:pt>
                <c:pt idx="34119">
                  <c:v>82.433999999999997</c:v>
                </c:pt>
                <c:pt idx="34120">
                  <c:v>82.397999999999996</c:v>
                </c:pt>
                <c:pt idx="34121">
                  <c:v>82.421999999999997</c:v>
                </c:pt>
                <c:pt idx="34122">
                  <c:v>82.421999999999997</c:v>
                </c:pt>
                <c:pt idx="34123">
                  <c:v>82.421999999999997</c:v>
                </c:pt>
                <c:pt idx="34124">
                  <c:v>82.421999999999997</c:v>
                </c:pt>
                <c:pt idx="34125">
                  <c:v>82.433999999999997</c:v>
                </c:pt>
                <c:pt idx="34126">
                  <c:v>82.397999999999996</c:v>
                </c:pt>
                <c:pt idx="34127">
                  <c:v>82.447000000000003</c:v>
                </c:pt>
                <c:pt idx="34128">
                  <c:v>82.447000000000003</c:v>
                </c:pt>
                <c:pt idx="34129">
                  <c:v>82.433999999999997</c:v>
                </c:pt>
                <c:pt idx="34130">
                  <c:v>82.447000000000003</c:v>
                </c:pt>
                <c:pt idx="34131">
                  <c:v>82.421999999999997</c:v>
                </c:pt>
                <c:pt idx="34132">
                  <c:v>82.433999999999997</c:v>
                </c:pt>
                <c:pt idx="34133">
                  <c:v>82.397999999999996</c:v>
                </c:pt>
                <c:pt idx="34134">
                  <c:v>82.385999999999996</c:v>
                </c:pt>
                <c:pt idx="34135">
                  <c:v>82.397999999999996</c:v>
                </c:pt>
                <c:pt idx="34136">
                  <c:v>82.349000000000004</c:v>
                </c:pt>
                <c:pt idx="34137">
                  <c:v>82.337000000000003</c:v>
                </c:pt>
                <c:pt idx="34138">
                  <c:v>82.311999999999998</c:v>
                </c:pt>
                <c:pt idx="34139">
                  <c:v>82.349000000000004</c:v>
                </c:pt>
                <c:pt idx="34140">
                  <c:v>82.3</c:v>
                </c:pt>
                <c:pt idx="34141">
                  <c:v>82.287999999999997</c:v>
                </c:pt>
                <c:pt idx="34142">
                  <c:v>82.311999999999998</c:v>
                </c:pt>
                <c:pt idx="34143">
                  <c:v>82.3</c:v>
                </c:pt>
                <c:pt idx="34144">
                  <c:v>82.3</c:v>
                </c:pt>
                <c:pt idx="34145">
                  <c:v>82.325000000000003</c:v>
                </c:pt>
                <c:pt idx="34146">
                  <c:v>82.287999999999997</c:v>
                </c:pt>
                <c:pt idx="34147">
                  <c:v>82.275999999999996</c:v>
                </c:pt>
                <c:pt idx="34148">
                  <c:v>82.287999999999997</c:v>
                </c:pt>
                <c:pt idx="34149">
                  <c:v>82.251000000000005</c:v>
                </c:pt>
                <c:pt idx="34150">
                  <c:v>82.263999999999996</c:v>
                </c:pt>
                <c:pt idx="34151">
                  <c:v>82.215000000000003</c:v>
                </c:pt>
                <c:pt idx="34152">
                  <c:v>82.215000000000003</c:v>
                </c:pt>
                <c:pt idx="34153">
                  <c:v>82.177999999999997</c:v>
                </c:pt>
                <c:pt idx="34154">
                  <c:v>82.165999999999997</c:v>
                </c:pt>
                <c:pt idx="34155">
                  <c:v>82.153999999999996</c:v>
                </c:pt>
                <c:pt idx="34156">
                  <c:v>82.117000000000004</c:v>
                </c:pt>
                <c:pt idx="34157">
                  <c:v>82.153999999999996</c:v>
                </c:pt>
                <c:pt idx="34158">
                  <c:v>82.105000000000004</c:v>
                </c:pt>
                <c:pt idx="34159">
                  <c:v>82.117000000000004</c:v>
                </c:pt>
                <c:pt idx="34160">
                  <c:v>82.129000000000005</c:v>
                </c:pt>
                <c:pt idx="34161">
                  <c:v>82.117000000000004</c:v>
                </c:pt>
                <c:pt idx="34162">
                  <c:v>82.129000000000005</c:v>
                </c:pt>
                <c:pt idx="34163">
                  <c:v>82.117000000000004</c:v>
                </c:pt>
                <c:pt idx="34164">
                  <c:v>82.117000000000004</c:v>
                </c:pt>
                <c:pt idx="34165">
                  <c:v>82.117000000000004</c:v>
                </c:pt>
                <c:pt idx="34166">
                  <c:v>82.141000000000005</c:v>
                </c:pt>
                <c:pt idx="34167">
                  <c:v>82.08</c:v>
                </c:pt>
                <c:pt idx="34168">
                  <c:v>82.093000000000004</c:v>
                </c:pt>
                <c:pt idx="34169">
                  <c:v>82.067999999999998</c:v>
                </c:pt>
                <c:pt idx="34170">
                  <c:v>82.043999999999997</c:v>
                </c:pt>
                <c:pt idx="34171">
                  <c:v>82.019000000000005</c:v>
                </c:pt>
                <c:pt idx="34172">
                  <c:v>82.043999999999997</c:v>
                </c:pt>
                <c:pt idx="34173">
                  <c:v>82.007000000000005</c:v>
                </c:pt>
                <c:pt idx="34174">
                  <c:v>81.995000000000005</c:v>
                </c:pt>
                <c:pt idx="34175">
                  <c:v>81.983000000000004</c:v>
                </c:pt>
                <c:pt idx="34176">
                  <c:v>82.007000000000005</c:v>
                </c:pt>
                <c:pt idx="34177">
                  <c:v>82.007000000000005</c:v>
                </c:pt>
                <c:pt idx="34178">
                  <c:v>82.019000000000005</c:v>
                </c:pt>
                <c:pt idx="34179">
                  <c:v>82.067999999999998</c:v>
                </c:pt>
                <c:pt idx="34180">
                  <c:v>82.031999999999996</c:v>
                </c:pt>
                <c:pt idx="34181">
                  <c:v>82.08</c:v>
                </c:pt>
                <c:pt idx="34182">
                  <c:v>82.067999999999998</c:v>
                </c:pt>
                <c:pt idx="34183">
                  <c:v>82.031999999999996</c:v>
                </c:pt>
                <c:pt idx="34184">
                  <c:v>82.055999999999997</c:v>
                </c:pt>
                <c:pt idx="34185">
                  <c:v>82.043999999999997</c:v>
                </c:pt>
                <c:pt idx="34186">
                  <c:v>82.019000000000005</c:v>
                </c:pt>
                <c:pt idx="34187">
                  <c:v>82.043999999999997</c:v>
                </c:pt>
                <c:pt idx="34188">
                  <c:v>82.019000000000005</c:v>
                </c:pt>
                <c:pt idx="34189">
                  <c:v>82.043999999999997</c:v>
                </c:pt>
                <c:pt idx="34190">
                  <c:v>82.043999999999997</c:v>
                </c:pt>
                <c:pt idx="34191">
                  <c:v>82.043999999999997</c:v>
                </c:pt>
                <c:pt idx="34192">
                  <c:v>82.067999999999998</c:v>
                </c:pt>
                <c:pt idx="34193">
                  <c:v>82.043999999999997</c:v>
                </c:pt>
                <c:pt idx="34194">
                  <c:v>82.055999999999997</c:v>
                </c:pt>
                <c:pt idx="34195">
                  <c:v>82.105000000000004</c:v>
                </c:pt>
                <c:pt idx="34196">
                  <c:v>82.141000000000005</c:v>
                </c:pt>
                <c:pt idx="34197">
                  <c:v>82.129000000000005</c:v>
                </c:pt>
                <c:pt idx="34198">
                  <c:v>82.153999999999996</c:v>
                </c:pt>
                <c:pt idx="34199">
                  <c:v>82.141000000000005</c:v>
                </c:pt>
                <c:pt idx="34200">
                  <c:v>82.165999999999997</c:v>
                </c:pt>
                <c:pt idx="34201">
                  <c:v>82.177999999999997</c:v>
                </c:pt>
                <c:pt idx="34202">
                  <c:v>82.165999999999997</c:v>
                </c:pt>
                <c:pt idx="34203">
                  <c:v>82.153999999999996</c:v>
                </c:pt>
                <c:pt idx="34204">
                  <c:v>82.165999999999997</c:v>
                </c:pt>
                <c:pt idx="34205">
                  <c:v>82.141000000000005</c:v>
                </c:pt>
                <c:pt idx="34206">
                  <c:v>82.165999999999997</c:v>
                </c:pt>
                <c:pt idx="34207">
                  <c:v>82.165999999999997</c:v>
                </c:pt>
                <c:pt idx="34208">
                  <c:v>82.165999999999997</c:v>
                </c:pt>
                <c:pt idx="34209">
                  <c:v>82.177999999999997</c:v>
                </c:pt>
                <c:pt idx="34210">
                  <c:v>82.177999999999997</c:v>
                </c:pt>
                <c:pt idx="34211">
                  <c:v>82.227000000000004</c:v>
                </c:pt>
                <c:pt idx="34212">
                  <c:v>82.227000000000004</c:v>
                </c:pt>
                <c:pt idx="34213">
                  <c:v>82.239000000000004</c:v>
                </c:pt>
                <c:pt idx="34214">
                  <c:v>82.275999999999996</c:v>
                </c:pt>
                <c:pt idx="34215">
                  <c:v>82.3</c:v>
                </c:pt>
                <c:pt idx="34216">
                  <c:v>82.325000000000003</c:v>
                </c:pt>
                <c:pt idx="34217">
                  <c:v>82.337000000000003</c:v>
                </c:pt>
                <c:pt idx="34218">
                  <c:v>82.361000000000004</c:v>
                </c:pt>
                <c:pt idx="34219">
                  <c:v>82.373000000000005</c:v>
                </c:pt>
                <c:pt idx="34220">
                  <c:v>82.349000000000004</c:v>
                </c:pt>
                <c:pt idx="34221">
                  <c:v>82.361000000000004</c:v>
                </c:pt>
                <c:pt idx="34222">
                  <c:v>82.337000000000003</c:v>
                </c:pt>
                <c:pt idx="34223">
                  <c:v>82.325000000000003</c:v>
                </c:pt>
                <c:pt idx="34224">
                  <c:v>82.337000000000003</c:v>
                </c:pt>
                <c:pt idx="34225">
                  <c:v>82.311999999999998</c:v>
                </c:pt>
                <c:pt idx="34226">
                  <c:v>82.361000000000004</c:v>
                </c:pt>
                <c:pt idx="34227">
                  <c:v>82.325000000000003</c:v>
                </c:pt>
                <c:pt idx="34228">
                  <c:v>82.3</c:v>
                </c:pt>
                <c:pt idx="34229">
                  <c:v>82.287999999999997</c:v>
                </c:pt>
                <c:pt idx="34230">
                  <c:v>82.287999999999997</c:v>
                </c:pt>
                <c:pt idx="34231">
                  <c:v>82.251000000000005</c:v>
                </c:pt>
                <c:pt idx="34232">
                  <c:v>82.227000000000004</c:v>
                </c:pt>
                <c:pt idx="34233">
                  <c:v>82.215000000000003</c:v>
                </c:pt>
                <c:pt idx="34234">
                  <c:v>82.153999999999996</c:v>
                </c:pt>
                <c:pt idx="34235">
                  <c:v>82.141000000000005</c:v>
                </c:pt>
                <c:pt idx="34236">
                  <c:v>82.08</c:v>
                </c:pt>
                <c:pt idx="34237">
                  <c:v>82.019000000000005</c:v>
                </c:pt>
                <c:pt idx="34238">
                  <c:v>81.971000000000004</c:v>
                </c:pt>
                <c:pt idx="34239">
                  <c:v>81.957999999999998</c:v>
                </c:pt>
                <c:pt idx="34240">
                  <c:v>81.91</c:v>
                </c:pt>
                <c:pt idx="34241">
                  <c:v>81.873000000000005</c:v>
                </c:pt>
                <c:pt idx="34242">
                  <c:v>81.823999999999998</c:v>
                </c:pt>
                <c:pt idx="34243">
                  <c:v>81.847999999999999</c:v>
                </c:pt>
                <c:pt idx="34244">
                  <c:v>81.787000000000006</c:v>
                </c:pt>
                <c:pt idx="34245">
                  <c:v>81.775000000000006</c:v>
                </c:pt>
                <c:pt idx="34246">
                  <c:v>81.8</c:v>
                </c:pt>
                <c:pt idx="34247">
                  <c:v>81.787000000000006</c:v>
                </c:pt>
                <c:pt idx="34248">
                  <c:v>81.763000000000005</c:v>
                </c:pt>
                <c:pt idx="34249">
                  <c:v>81.763000000000005</c:v>
                </c:pt>
                <c:pt idx="34250">
                  <c:v>81.763000000000005</c:v>
                </c:pt>
                <c:pt idx="34251">
                  <c:v>81.739000000000004</c:v>
                </c:pt>
                <c:pt idx="34252">
                  <c:v>81.725999999999999</c:v>
                </c:pt>
                <c:pt idx="34253">
                  <c:v>81.739000000000004</c:v>
                </c:pt>
                <c:pt idx="34254">
                  <c:v>81.763000000000005</c:v>
                </c:pt>
                <c:pt idx="34255">
                  <c:v>81.725999999999999</c:v>
                </c:pt>
                <c:pt idx="34256">
                  <c:v>81.713999999999999</c:v>
                </c:pt>
                <c:pt idx="34257">
                  <c:v>81.713999999999999</c:v>
                </c:pt>
                <c:pt idx="34258">
                  <c:v>81.725999999999999</c:v>
                </c:pt>
                <c:pt idx="34259">
                  <c:v>81.701999999999998</c:v>
                </c:pt>
                <c:pt idx="34260">
                  <c:v>81.725999999999999</c:v>
                </c:pt>
                <c:pt idx="34261">
                  <c:v>81.725999999999999</c:v>
                </c:pt>
                <c:pt idx="34262">
                  <c:v>81.713999999999999</c:v>
                </c:pt>
                <c:pt idx="34263">
                  <c:v>81.725999999999999</c:v>
                </c:pt>
                <c:pt idx="34264">
                  <c:v>81.713999999999999</c:v>
                </c:pt>
                <c:pt idx="34265">
                  <c:v>81.701999999999998</c:v>
                </c:pt>
                <c:pt idx="34266">
                  <c:v>81.701999999999998</c:v>
                </c:pt>
                <c:pt idx="34267">
                  <c:v>81.665000000000006</c:v>
                </c:pt>
                <c:pt idx="34268">
                  <c:v>81.629000000000005</c:v>
                </c:pt>
                <c:pt idx="34269">
                  <c:v>81.665000000000006</c:v>
                </c:pt>
                <c:pt idx="34270">
                  <c:v>81.629000000000005</c:v>
                </c:pt>
                <c:pt idx="34271">
                  <c:v>81.617000000000004</c:v>
                </c:pt>
                <c:pt idx="34272">
                  <c:v>81.641000000000005</c:v>
                </c:pt>
                <c:pt idx="34273">
                  <c:v>81.653000000000006</c:v>
                </c:pt>
                <c:pt idx="34274">
                  <c:v>81.653000000000006</c:v>
                </c:pt>
                <c:pt idx="34275">
                  <c:v>81.677999999999997</c:v>
                </c:pt>
                <c:pt idx="34276">
                  <c:v>81.713999999999999</c:v>
                </c:pt>
                <c:pt idx="34277">
                  <c:v>81.725999999999999</c:v>
                </c:pt>
                <c:pt idx="34278">
                  <c:v>81.787000000000006</c:v>
                </c:pt>
                <c:pt idx="34279">
                  <c:v>81.811999999999998</c:v>
                </c:pt>
                <c:pt idx="34280">
                  <c:v>81.835999999999999</c:v>
                </c:pt>
                <c:pt idx="34281">
                  <c:v>81.885000000000005</c:v>
                </c:pt>
                <c:pt idx="34282">
                  <c:v>81.91</c:v>
                </c:pt>
                <c:pt idx="34283">
                  <c:v>81.933999999999997</c:v>
                </c:pt>
                <c:pt idx="34284">
                  <c:v>81.983000000000004</c:v>
                </c:pt>
                <c:pt idx="34285">
                  <c:v>82.007000000000005</c:v>
                </c:pt>
                <c:pt idx="34286">
                  <c:v>82.043999999999997</c:v>
                </c:pt>
                <c:pt idx="34287">
                  <c:v>82.031999999999996</c:v>
                </c:pt>
                <c:pt idx="34288">
                  <c:v>82.105000000000004</c:v>
                </c:pt>
                <c:pt idx="34289">
                  <c:v>82.117000000000004</c:v>
                </c:pt>
                <c:pt idx="34290">
                  <c:v>82.129000000000005</c:v>
                </c:pt>
                <c:pt idx="34291">
                  <c:v>82.141000000000005</c:v>
                </c:pt>
                <c:pt idx="34292">
                  <c:v>82.177999999999997</c:v>
                </c:pt>
                <c:pt idx="34293">
                  <c:v>82.201999999999998</c:v>
                </c:pt>
                <c:pt idx="34294">
                  <c:v>82.227000000000004</c:v>
                </c:pt>
                <c:pt idx="34295">
                  <c:v>82.215000000000003</c:v>
                </c:pt>
                <c:pt idx="34296">
                  <c:v>82.227000000000004</c:v>
                </c:pt>
                <c:pt idx="34297">
                  <c:v>82.251000000000005</c:v>
                </c:pt>
                <c:pt idx="34298">
                  <c:v>82.251000000000005</c:v>
                </c:pt>
                <c:pt idx="34299">
                  <c:v>82.251000000000005</c:v>
                </c:pt>
                <c:pt idx="34300">
                  <c:v>82.263999999999996</c:v>
                </c:pt>
                <c:pt idx="34301">
                  <c:v>82.227000000000004</c:v>
                </c:pt>
                <c:pt idx="34302">
                  <c:v>82.215000000000003</c:v>
                </c:pt>
                <c:pt idx="34303">
                  <c:v>82.215000000000003</c:v>
                </c:pt>
                <c:pt idx="34304">
                  <c:v>82.201999999999998</c:v>
                </c:pt>
                <c:pt idx="34305">
                  <c:v>82.215000000000003</c:v>
                </c:pt>
                <c:pt idx="34306">
                  <c:v>82.227000000000004</c:v>
                </c:pt>
                <c:pt idx="34307">
                  <c:v>82.239000000000004</c:v>
                </c:pt>
                <c:pt idx="34308">
                  <c:v>82.275999999999996</c:v>
                </c:pt>
                <c:pt idx="34309">
                  <c:v>82.325000000000003</c:v>
                </c:pt>
                <c:pt idx="34310">
                  <c:v>82.385999999999996</c:v>
                </c:pt>
                <c:pt idx="34311">
                  <c:v>82.385999999999996</c:v>
                </c:pt>
                <c:pt idx="34312">
                  <c:v>82.447000000000003</c:v>
                </c:pt>
                <c:pt idx="34313">
                  <c:v>82.483000000000004</c:v>
                </c:pt>
                <c:pt idx="34314">
                  <c:v>82.507999999999996</c:v>
                </c:pt>
                <c:pt idx="34315">
                  <c:v>82.531999999999996</c:v>
                </c:pt>
                <c:pt idx="34316">
                  <c:v>82.543999999999997</c:v>
                </c:pt>
                <c:pt idx="34317">
                  <c:v>82.531999999999996</c:v>
                </c:pt>
                <c:pt idx="34318">
                  <c:v>82.531999999999996</c:v>
                </c:pt>
                <c:pt idx="34319">
                  <c:v>82.52</c:v>
                </c:pt>
                <c:pt idx="34320">
                  <c:v>82.471000000000004</c:v>
                </c:pt>
                <c:pt idx="34321">
                  <c:v>82.483000000000004</c:v>
                </c:pt>
                <c:pt idx="34322">
                  <c:v>82.447000000000003</c:v>
                </c:pt>
                <c:pt idx="34323">
                  <c:v>82.471000000000004</c:v>
                </c:pt>
                <c:pt idx="34324">
                  <c:v>82.447000000000003</c:v>
                </c:pt>
                <c:pt idx="34325">
                  <c:v>82.447000000000003</c:v>
                </c:pt>
                <c:pt idx="34326">
                  <c:v>82.459000000000003</c:v>
                </c:pt>
                <c:pt idx="34327">
                  <c:v>82.421999999999997</c:v>
                </c:pt>
                <c:pt idx="34328">
                  <c:v>82.433999999999997</c:v>
                </c:pt>
                <c:pt idx="34329">
                  <c:v>82.397999999999996</c:v>
                </c:pt>
                <c:pt idx="34330">
                  <c:v>82.433999999999997</c:v>
                </c:pt>
                <c:pt idx="34331">
                  <c:v>82.385999999999996</c:v>
                </c:pt>
                <c:pt idx="34332">
                  <c:v>82.361000000000004</c:v>
                </c:pt>
                <c:pt idx="34333">
                  <c:v>82.349000000000004</c:v>
                </c:pt>
                <c:pt idx="34334">
                  <c:v>82.251000000000005</c:v>
                </c:pt>
                <c:pt idx="34335">
                  <c:v>82.215000000000003</c:v>
                </c:pt>
                <c:pt idx="34336">
                  <c:v>82.177999999999997</c:v>
                </c:pt>
                <c:pt idx="34337">
                  <c:v>82.105000000000004</c:v>
                </c:pt>
                <c:pt idx="34338">
                  <c:v>82.117000000000004</c:v>
                </c:pt>
                <c:pt idx="34339">
                  <c:v>82.08</c:v>
                </c:pt>
                <c:pt idx="34340">
                  <c:v>82.043999999999997</c:v>
                </c:pt>
                <c:pt idx="34341">
                  <c:v>82.067999999999998</c:v>
                </c:pt>
                <c:pt idx="34342">
                  <c:v>82.067999999999998</c:v>
                </c:pt>
                <c:pt idx="34343">
                  <c:v>82.08</c:v>
                </c:pt>
                <c:pt idx="34344">
                  <c:v>82.105000000000004</c:v>
                </c:pt>
                <c:pt idx="34345">
                  <c:v>82.117000000000004</c:v>
                </c:pt>
                <c:pt idx="34346">
                  <c:v>82.105000000000004</c:v>
                </c:pt>
                <c:pt idx="34347">
                  <c:v>82.117000000000004</c:v>
                </c:pt>
                <c:pt idx="34348">
                  <c:v>82.117000000000004</c:v>
                </c:pt>
                <c:pt idx="34349">
                  <c:v>82.043999999999997</c:v>
                </c:pt>
                <c:pt idx="34350">
                  <c:v>82.067999999999998</c:v>
                </c:pt>
                <c:pt idx="34351">
                  <c:v>82.031999999999996</c:v>
                </c:pt>
                <c:pt idx="34352">
                  <c:v>82.019000000000005</c:v>
                </c:pt>
                <c:pt idx="34353">
                  <c:v>81.971000000000004</c:v>
                </c:pt>
                <c:pt idx="34354">
                  <c:v>81.945999999999998</c:v>
                </c:pt>
                <c:pt idx="34355">
                  <c:v>81.897000000000006</c:v>
                </c:pt>
                <c:pt idx="34356">
                  <c:v>81.897000000000006</c:v>
                </c:pt>
                <c:pt idx="34357">
                  <c:v>81.885000000000005</c:v>
                </c:pt>
                <c:pt idx="34358">
                  <c:v>81.873000000000005</c:v>
                </c:pt>
                <c:pt idx="34359">
                  <c:v>81.921999999999997</c:v>
                </c:pt>
                <c:pt idx="34360">
                  <c:v>81.945999999999998</c:v>
                </c:pt>
                <c:pt idx="34361">
                  <c:v>81.957999999999998</c:v>
                </c:pt>
                <c:pt idx="34362">
                  <c:v>82.007000000000005</c:v>
                </c:pt>
                <c:pt idx="34363">
                  <c:v>82.007000000000005</c:v>
                </c:pt>
                <c:pt idx="34364">
                  <c:v>81.995000000000005</c:v>
                </c:pt>
                <c:pt idx="34365">
                  <c:v>82.019000000000005</c:v>
                </c:pt>
                <c:pt idx="34366">
                  <c:v>82.007000000000005</c:v>
                </c:pt>
                <c:pt idx="34367">
                  <c:v>81.957999999999998</c:v>
                </c:pt>
                <c:pt idx="34368">
                  <c:v>81.91</c:v>
                </c:pt>
                <c:pt idx="34369">
                  <c:v>81.91</c:v>
                </c:pt>
                <c:pt idx="34370">
                  <c:v>81.885000000000005</c:v>
                </c:pt>
                <c:pt idx="34371">
                  <c:v>81.847999999999999</c:v>
                </c:pt>
                <c:pt idx="34372">
                  <c:v>81.823999999999998</c:v>
                </c:pt>
                <c:pt idx="34373">
                  <c:v>81.823999999999998</c:v>
                </c:pt>
                <c:pt idx="34374">
                  <c:v>81.835999999999999</c:v>
                </c:pt>
                <c:pt idx="34375">
                  <c:v>81.861000000000004</c:v>
                </c:pt>
                <c:pt idx="34376">
                  <c:v>81.91</c:v>
                </c:pt>
                <c:pt idx="34377">
                  <c:v>81.945999999999998</c:v>
                </c:pt>
                <c:pt idx="34378">
                  <c:v>81.983000000000004</c:v>
                </c:pt>
                <c:pt idx="34379">
                  <c:v>82.007000000000005</c:v>
                </c:pt>
                <c:pt idx="34380">
                  <c:v>82.055999999999997</c:v>
                </c:pt>
                <c:pt idx="34381">
                  <c:v>82.08</c:v>
                </c:pt>
                <c:pt idx="34382">
                  <c:v>82.129000000000005</c:v>
                </c:pt>
                <c:pt idx="34383">
                  <c:v>82.141000000000005</c:v>
                </c:pt>
                <c:pt idx="34384">
                  <c:v>82.141000000000005</c:v>
                </c:pt>
                <c:pt idx="34385">
                  <c:v>82.129000000000005</c:v>
                </c:pt>
                <c:pt idx="34386">
                  <c:v>82.129000000000005</c:v>
                </c:pt>
                <c:pt idx="34387">
                  <c:v>82.105000000000004</c:v>
                </c:pt>
                <c:pt idx="34388">
                  <c:v>82.117000000000004</c:v>
                </c:pt>
                <c:pt idx="34389">
                  <c:v>82.105000000000004</c:v>
                </c:pt>
                <c:pt idx="34390">
                  <c:v>82.105000000000004</c:v>
                </c:pt>
                <c:pt idx="34391">
                  <c:v>82.141000000000005</c:v>
                </c:pt>
                <c:pt idx="34392">
                  <c:v>82.165999999999997</c:v>
                </c:pt>
                <c:pt idx="34393">
                  <c:v>82.165999999999997</c:v>
                </c:pt>
                <c:pt idx="34394">
                  <c:v>82.263999999999996</c:v>
                </c:pt>
                <c:pt idx="34395">
                  <c:v>82.287999999999997</c:v>
                </c:pt>
                <c:pt idx="34396">
                  <c:v>82.385999999999996</c:v>
                </c:pt>
                <c:pt idx="34397">
                  <c:v>82.361000000000004</c:v>
                </c:pt>
                <c:pt idx="34398">
                  <c:v>82.385999999999996</c:v>
                </c:pt>
                <c:pt idx="34399">
                  <c:v>82.41</c:v>
                </c:pt>
                <c:pt idx="34400">
                  <c:v>82.361000000000004</c:v>
                </c:pt>
                <c:pt idx="34401">
                  <c:v>82.349000000000004</c:v>
                </c:pt>
                <c:pt idx="34402">
                  <c:v>82.337000000000003</c:v>
                </c:pt>
                <c:pt idx="34403">
                  <c:v>82.337000000000003</c:v>
                </c:pt>
                <c:pt idx="34404">
                  <c:v>82.275999999999996</c:v>
                </c:pt>
                <c:pt idx="34405">
                  <c:v>82.263999999999996</c:v>
                </c:pt>
                <c:pt idx="34406">
                  <c:v>82.239000000000004</c:v>
                </c:pt>
                <c:pt idx="34407">
                  <c:v>82.251000000000005</c:v>
                </c:pt>
                <c:pt idx="34408">
                  <c:v>82.251000000000005</c:v>
                </c:pt>
                <c:pt idx="34409">
                  <c:v>82.275999999999996</c:v>
                </c:pt>
                <c:pt idx="34410">
                  <c:v>82.325000000000003</c:v>
                </c:pt>
                <c:pt idx="34411">
                  <c:v>82.349000000000004</c:v>
                </c:pt>
                <c:pt idx="34412">
                  <c:v>82.447000000000003</c:v>
                </c:pt>
                <c:pt idx="34413">
                  <c:v>82.459000000000003</c:v>
                </c:pt>
                <c:pt idx="34414">
                  <c:v>82.507999999999996</c:v>
                </c:pt>
                <c:pt idx="34415">
                  <c:v>82.531999999999996</c:v>
                </c:pt>
                <c:pt idx="34416">
                  <c:v>82.531999999999996</c:v>
                </c:pt>
                <c:pt idx="34417">
                  <c:v>82.557000000000002</c:v>
                </c:pt>
                <c:pt idx="34418">
                  <c:v>82.52</c:v>
                </c:pt>
                <c:pt idx="34419">
                  <c:v>82.495000000000005</c:v>
                </c:pt>
                <c:pt idx="34420">
                  <c:v>82.433999999999997</c:v>
                </c:pt>
                <c:pt idx="34421">
                  <c:v>82.447000000000003</c:v>
                </c:pt>
                <c:pt idx="34422">
                  <c:v>82.421999999999997</c:v>
                </c:pt>
                <c:pt idx="34423">
                  <c:v>82.361000000000004</c:v>
                </c:pt>
                <c:pt idx="34424">
                  <c:v>82.337000000000003</c:v>
                </c:pt>
                <c:pt idx="34425">
                  <c:v>82.325000000000003</c:v>
                </c:pt>
                <c:pt idx="34426">
                  <c:v>82.349000000000004</c:v>
                </c:pt>
                <c:pt idx="34427">
                  <c:v>82.361000000000004</c:v>
                </c:pt>
                <c:pt idx="34428">
                  <c:v>82.349000000000004</c:v>
                </c:pt>
                <c:pt idx="34429">
                  <c:v>82.373000000000005</c:v>
                </c:pt>
                <c:pt idx="34430">
                  <c:v>82.41</c:v>
                </c:pt>
                <c:pt idx="34431">
                  <c:v>82.433999999999997</c:v>
                </c:pt>
                <c:pt idx="34432">
                  <c:v>82.433999999999997</c:v>
                </c:pt>
                <c:pt idx="34433">
                  <c:v>82.41</c:v>
                </c:pt>
                <c:pt idx="34434">
                  <c:v>82.385999999999996</c:v>
                </c:pt>
                <c:pt idx="34435">
                  <c:v>82.349000000000004</c:v>
                </c:pt>
                <c:pt idx="34436">
                  <c:v>82.3</c:v>
                </c:pt>
                <c:pt idx="34437">
                  <c:v>82.251000000000005</c:v>
                </c:pt>
                <c:pt idx="34438">
                  <c:v>82.215000000000003</c:v>
                </c:pt>
                <c:pt idx="34439">
                  <c:v>82.177999999999997</c:v>
                </c:pt>
                <c:pt idx="34440">
                  <c:v>82.153999999999996</c:v>
                </c:pt>
                <c:pt idx="34441">
                  <c:v>82.129000000000005</c:v>
                </c:pt>
                <c:pt idx="34442">
                  <c:v>82.141000000000005</c:v>
                </c:pt>
                <c:pt idx="34443">
                  <c:v>82.141000000000005</c:v>
                </c:pt>
                <c:pt idx="34444">
                  <c:v>82.165999999999997</c:v>
                </c:pt>
                <c:pt idx="34445">
                  <c:v>82.19</c:v>
                </c:pt>
                <c:pt idx="34446">
                  <c:v>82.19</c:v>
                </c:pt>
                <c:pt idx="34447">
                  <c:v>82.227000000000004</c:v>
                </c:pt>
                <c:pt idx="34448">
                  <c:v>82.215000000000003</c:v>
                </c:pt>
                <c:pt idx="34449">
                  <c:v>82.215000000000003</c:v>
                </c:pt>
                <c:pt idx="34450">
                  <c:v>82.215000000000003</c:v>
                </c:pt>
                <c:pt idx="34451">
                  <c:v>82.165999999999997</c:v>
                </c:pt>
                <c:pt idx="34452">
                  <c:v>82.177999999999997</c:v>
                </c:pt>
                <c:pt idx="34453">
                  <c:v>82.141000000000005</c:v>
                </c:pt>
                <c:pt idx="34454">
                  <c:v>82.093000000000004</c:v>
                </c:pt>
                <c:pt idx="34455">
                  <c:v>82.055999999999997</c:v>
                </c:pt>
                <c:pt idx="34456">
                  <c:v>81.983000000000004</c:v>
                </c:pt>
                <c:pt idx="34457">
                  <c:v>81.983000000000004</c:v>
                </c:pt>
                <c:pt idx="34458">
                  <c:v>82.019000000000005</c:v>
                </c:pt>
                <c:pt idx="34459">
                  <c:v>81.971000000000004</c:v>
                </c:pt>
                <c:pt idx="34460">
                  <c:v>81.971000000000004</c:v>
                </c:pt>
                <c:pt idx="34461">
                  <c:v>81.995000000000005</c:v>
                </c:pt>
                <c:pt idx="34462">
                  <c:v>82.019000000000005</c:v>
                </c:pt>
                <c:pt idx="34463">
                  <c:v>82.019000000000005</c:v>
                </c:pt>
                <c:pt idx="34464">
                  <c:v>82.031999999999996</c:v>
                </c:pt>
                <c:pt idx="34465">
                  <c:v>82.117000000000004</c:v>
                </c:pt>
                <c:pt idx="34466">
                  <c:v>82.055999999999997</c:v>
                </c:pt>
                <c:pt idx="34467">
                  <c:v>82.105000000000004</c:v>
                </c:pt>
                <c:pt idx="34468">
                  <c:v>82.08</c:v>
                </c:pt>
                <c:pt idx="34469">
                  <c:v>82.055999999999997</c:v>
                </c:pt>
                <c:pt idx="34470">
                  <c:v>82.043999999999997</c:v>
                </c:pt>
                <c:pt idx="34471">
                  <c:v>82.031999999999996</c:v>
                </c:pt>
                <c:pt idx="34472">
                  <c:v>82.007000000000005</c:v>
                </c:pt>
                <c:pt idx="34473">
                  <c:v>81.957999999999998</c:v>
                </c:pt>
                <c:pt idx="34474">
                  <c:v>81.995000000000005</c:v>
                </c:pt>
                <c:pt idx="34475">
                  <c:v>81.933999999999997</c:v>
                </c:pt>
                <c:pt idx="34476">
                  <c:v>81.957999999999998</c:v>
                </c:pt>
                <c:pt idx="34477">
                  <c:v>81.957999999999998</c:v>
                </c:pt>
                <c:pt idx="34478">
                  <c:v>81.971000000000004</c:v>
                </c:pt>
                <c:pt idx="34479">
                  <c:v>82.007000000000005</c:v>
                </c:pt>
                <c:pt idx="34480">
                  <c:v>82.031999999999996</c:v>
                </c:pt>
                <c:pt idx="34481">
                  <c:v>82.043999999999997</c:v>
                </c:pt>
                <c:pt idx="34482">
                  <c:v>82.105000000000004</c:v>
                </c:pt>
                <c:pt idx="34483">
                  <c:v>82.117000000000004</c:v>
                </c:pt>
                <c:pt idx="34484">
                  <c:v>82.141000000000005</c:v>
                </c:pt>
                <c:pt idx="34485">
                  <c:v>82.141000000000005</c:v>
                </c:pt>
                <c:pt idx="34486">
                  <c:v>82.165999999999997</c:v>
                </c:pt>
                <c:pt idx="34487">
                  <c:v>82.165999999999997</c:v>
                </c:pt>
                <c:pt idx="34488">
                  <c:v>82.165999999999997</c:v>
                </c:pt>
                <c:pt idx="34489">
                  <c:v>82.153999999999996</c:v>
                </c:pt>
                <c:pt idx="34490">
                  <c:v>82.153999999999996</c:v>
                </c:pt>
                <c:pt idx="34491">
                  <c:v>82.153999999999996</c:v>
                </c:pt>
                <c:pt idx="34492">
                  <c:v>82.153999999999996</c:v>
                </c:pt>
                <c:pt idx="34493">
                  <c:v>82.129000000000005</c:v>
                </c:pt>
                <c:pt idx="34494">
                  <c:v>82.129000000000005</c:v>
                </c:pt>
                <c:pt idx="34495">
                  <c:v>82.129000000000005</c:v>
                </c:pt>
                <c:pt idx="34496">
                  <c:v>82.165999999999997</c:v>
                </c:pt>
                <c:pt idx="34497">
                  <c:v>82.177999999999997</c:v>
                </c:pt>
                <c:pt idx="34498">
                  <c:v>82.19</c:v>
                </c:pt>
                <c:pt idx="34499">
                  <c:v>82.201999999999998</c:v>
                </c:pt>
                <c:pt idx="34500">
                  <c:v>82.251000000000005</c:v>
                </c:pt>
                <c:pt idx="34501">
                  <c:v>82.239000000000004</c:v>
                </c:pt>
                <c:pt idx="34502">
                  <c:v>82.263999999999996</c:v>
                </c:pt>
                <c:pt idx="34503">
                  <c:v>82.287999999999997</c:v>
                </c:pt>
                <c:pt idx="34504">
                  <c:v>82.337000000000003</c:v>
                </c:pt>
                <c:pt idx="34505">
                  <c:v>82.349000000000004</c:v>
                </c:pt>
                <c:pt idx="34506">
                  <c:v>82.325000000000003</c:v>
                </c:pt>
                <c:pt idx="34507">
                  <c:v>82.325000000000003</c:v>
                </c:pt>
                <c:pt idx="34508">
                  <c:v>82.337000000000003</c:v>
                </c:pt>
                <c:pt idx="34509">
                  <c:v>82.337000000000003</c:v>
                </c:pt>
                <c:pt idx="34510">
                  <c:v>82.3</c:v>
                </c:pt>
                <c:pt idx="34511">
                  <c:v>82.325000000000003</c:v>
                </c:pt>
                <c:pt idx="34512">
                  <c:v>82.311999999999998</c:v>
                </c:pt>
                <c:pt idx="34513">
                  <c:v>82.3</c:v>
                </c:pt>
                <c:pt idx="34514">
                  <c:v>82.311999999999998</c:v>
                </c:pt>
                <c:pt idx="34515">
                  <c:v>82.325000000000003</c:v>
                </c:pt>
                <c:pt idx="34516">
                  <c:v>82.311999999999998</c:v>
                </c:pt>
                <c:pt idx="34517">
                  <c:v>82.325000000000003</c:v>
                </c:pt>
                <c:pt idx="34518">
                  <c:v>82.349000000000004</c:v>
                </c:pt>
                <c:pt idx="34519">
                  <c:v>82.397999999999996</c:v>
                </c:pt>
                <c:pt idx="34520">
                  <c:v>82.385999999999996</c:v>
                </c:pt>
                <c:pt idx="34521">
                  <c:v>82.41</c:v>
                </c:pt>
                <c:pt idx="34522">
                  <c:v>82.41</c:v>
                </c:pt>
                <c:pt idx="34523">
                  <c:v>82.421999999999997</c:v>
                </c:pt>
                <c:pt idx="34524">
                  <c:v>82.41</c:v>
                </c:pt>
                <c:pt idx="34525">
                  <c:v>82.373000000000005</c:v>
                </c:pt>
                <c:pt idx="34526">
                  <c:v>82.361000000000004</c:v>
                </c:pt>
                <c:pt idx="34527">
                  <c:v>82.373000000000005</c:v>
                </c:pt>
                <c:pt idx="34528">
                  <c:v>82.311999999999998</c:v>
                </c:pt>
                <c:pt idx="34529">
                  <c:v>82.227000000000004</c:v>
                </c:pt>
                <c:pt idx="34530">
                  <c:v>82.3</c:v>
                </c:pt>
                <c:pt idx="34531">
                  <c:v>82.263999999999996</c:v>
                </c:pt>
                <c:pt idx="34532">
                  <c:v>82.263999999999996</c:v>
                </c:pt>
                <c:pt idx="34533">
                  <c:v>82.275999999999996</c:v>
                </c:pt>
                <c:pt idx="34534">
                  <c:v>82.287999999999997</c:v>
                </c:pt>
                <c:pt idx="34535">
                  <c:v>82.275999999999996</c:v>
                </c:pt>
                <c:pt idx="34536">
                  <c:v>82.3</c:v>
                </c:pt>
                <c:pt idx="34537">
                  <c:v>82.311999999999998</c:v>
                </c:pt>
                <c:pt idx="34538">
                  <c:v>82.325000000000003</c:v>
                </c:pt>
                <c:pt idx="34539">
                  <c:v>82.311999999999998</c:v>
                </c:pt>
                <c:pt idx="34540">
                  <c:v>82.311999999999998</c:v>
                </c:pt>
                <c:pt idx="34541">
                  <c:v>82.287999999999997</c:v>
                </c:pt>
                <c:pt idx="34542">
                  <c:v>82.3</c:v>
                </c:pt>
                <c:pt idx="34543">
                  <c:v>82.263999999999996</c:v>
                </c:pt>
                <c:pt idx="34544">
                  <c:v>82.227000000000004</c:v>
                </c:pt>
                <c:pt idx="34545">
                  <c:v>82.19</c:v>
                </c:pt>
                <c:pt idx="34546">
                  <c:v>82.141000000000005</c:v>
                </c:pt>
                <c:pt idx="34547">
                  <c:v>82.117000000000004</c:v>
                </c:pt>
                <c:pt idx="34548">
                  <c:v>82.093000000000004</c:v>
                </c:pt>
                <c:pt idx="34549">
                  <c:v>82.055999999999997</c:v>
                </c:pt>
                <c:pt idx="34550">
                  <c:v>82.093000000000004</c:v>
                </c:pt>
                <c:pt idx="34551">
                  <c:v>82.067999999999998</c:v>
                </c:pt>
                <c:pt idx="34552">
                  <c:v>82.055999999999997</c:v>
                </c:pt>
                <c:pt idx="34553">
                  <c:v>82.093000000000004</c:v>
                </c:pt>
                <c:pt idx="34554">
                  <c:v>82.093000000000004</c:v>
                </c:pt>
                <c:pt idx="34555">
                  <c:v>82.129000000000005</c:v>
                </c:pt>
                <c:pt idx="34556">
                  <c:v>82.141000000000005</c:v>
                </c:pt>
                <c:pt idx="34557">
                  <c:v>82.141000000000005</c:v>
                </c:pt>
                <c:pt idx="34558">
                  <c:v>82.117000000000004</c:v>
                </c:pt>
                <c:pt idx="34559">
                  <c:v>82.105000000000004</c:v>
                </c:pt>
                <c:pt idx="34560">
                  <c:v>82.093000000000004</c:v>
                </c:pt>
                <c:pt idx="34561">
                  <c:v>82.055999999999997</c:v>
                </c:pt>
                <c:pt idx="34562">
                  <c:v>82.043999999999997</c:v>
                </c:pt>
                <c:pt idx="34563">
                  <c:v>81.983000000000004</c:v>
                </c:pt>
                <c:pt idx="34564">
                  <c:v>81.971000000000004</c:v>
                </c:pt>
                <c:pt idx="34565">
                  <c:v>81.957999999999998</c:v>
                </c:pt>
                <c:pt idx="34566">
                  <c:v>81.971000000000004</c:v>
                </c:pt>
                <c:pt idx="34567">
                  <c:v>81.945999999999998</c:v>
                </c:pt>
                <c:pt idx="34568">
                  <c:v>81.957999999999998</c:v>
                </c:pt>
                <c:pt idx="34569">
                  <c:v>81.971000000000004</c:v>
                </c:pt>
                <c:pt idx="34570">
                  <c:v>81.971000000000004</c:v>
                </c:pt>
                <c:pt idx="34571">
                  <c:v>82.007000000000005</c:v>
                </c:pt>
                <c:pt idx="34572">
                  <c:v>82.007000000000005</c:v>
                </c:pt>
                <c:pt idx="34573">
                  <c:v>82.007000000000005</c:v>
                </c:pt>
                <c:pt idx="34574">
                  <c:v>82.043999999999997</c:v>
                </c:pt>
                <c:pt idx="34575">
                  <c:v>82.043999999999997</c:v>
                </c:pt>
                <c:pt idx="34576">
                  <c:v>82.019000000000005</c:v>
                </c:pt>
                <c:pt idx="34577">
                  <c:v>82.019000000000005</c:v>
                </c:pt>
                <c:pt idx="34578">
                  <c:v>81.995000000000005</c:v>
                </c:pt>
                <c:pt idx="34579">
                  <c:v>81.995000000000005</c:v>
                </c:pt>
                <c:pt idx="34580">
                  <c:v>81.945999999999998</c:v>
                </c:pt>
                <c:pt idx="34581">
                  <c:v>81.945999999999998</c:v>
                </c:pt>
                <c:pt idx="34582">
                  <c:v>81.921999999999997</c:v>
                </c:pt>
                <c:pt idx="34583">
                  <c:v>81.933999999999997</c:v>
                </c:pt>
                <c:pt idx="34584">
                  <c:v>81.945999999999998</c:v>
                </c:pt>
                <c:pt idx="34585">
                  <c:v>81.971000000000004</c:v>
                </c:pt>
                <c:pt idx="34586">
                  <c:v>81.983000000000004</c:v>
                </c:pt>
                <c:pt idx="34587">
                  <c:v>82.007000000000005</c:v>
                </c:pt>
                <c:pt idx="34588">
                  <c:v>82.093000000000004</c:v>
                </c:pt>
                <c:pt idx="34589">
                  <c:v>82.105000000000004</c:v>
                </c:pt>
                <c:pt idx="34590">
                  <c:v>82.117000000000004</c:v>
                </c:pt>
                <c:pt idx="34591">
                  <c:v>82.141000000000005</c:v>
                </c:pt>
                <c:pt idx="34592">
                  <c:v>82.141000000000005</c:v>
                </c:pt>
                <c:pt idx="34593">
                  <c:v>82.141000000000005</c:v>
                </c:pt>
                <c:pt idx="34594">
                  <c:v>82.153999999999996</c:v>
                </c:pt>
                <c:pt idx="34595">
                  <c:v>82.141000000000005</c:v>
                </c:pt>
                <c:pt idx="34596">
                  <c:v>82.093000000000004</c:v>
                </c:pt>
                <c:pt idx="34597">
                  <c:v>82.093000000000004</c:v>
                </c:pt>
                <c:pt idx="34598">
                  <c:v>82.055999999999997</c:v>
                </c:pt>
                <c:pt idx="34599">
                  <c:v>82.055999999999997</c:v>
                </c:pt>
                <c:pt idx="34600">
                  <c:v>82.031999999999996</c:v>
                </c:pt>
                <c:pt idx="34601">
                  <c:v>82.055999999999997</c:v>
                </c:pt>
                <c:pt idx="34602">
                  <c:v>82.019000000000005</c:v>
                </c:pt>
                <c:pt idx="34603">
                  <c:v>82.08</c:v>
                </c:pt>
                <c:pt idx="34604">
                  <c:v>82.105000000000004</c:v>
                </c:pt>
                <c:pt idx="34605">
                  <c:v>82.105000000000004</c:v>
                </c:pt>
                <c:pt idx="34606">
                  <c:v>82.117000000000004</c:v>
                </c:pt>
                <c:pt idx="34607">
                  <c:v>82.177999999999997</c:v>
                </c:pt>
                <c:pt idx="34608">
                  <c:v>82.201999999999998</c:v>
                </c:pt>
                <c:pt idx="34609">
                  <c:v>82.215000000000003</c:v>
                </c:pt>
                <c:pt idx="34610">
                  <c:v>82.239000000000004</c:v>
                </c:pt>
                <c:pt idx="34611">
                  <c:v>82.227000000000004</c:v>
                </c:pt>
                <c:pt idx="34612">
                  <c:v>82.201999999999998</c:v>
                </c:pt>
                <c:pt idx="34613">
                  <c:v>82.177999999999997</c:v>
                </c:pt>
                <c:pt idx="34614">
                  <c:v>82.201999999999998</c:v>
                </c:pt>
                <c:pt idx="34615">
                  <c:v>82.165999999999997</c:v>
                </c:pt>
                <c:pt idx="34616">
                  <c:v>82.129000000000005</c:v>
                </c:pt>
                <c:pt idx="34617">
                  <c:v>82.153999999999996</c:v>
                </c:pt>
                <c:pt idx="34618">
                  <c:v>82.153999999999996</c:v>
                </c:pt>
                <c:pt idx="34619">
                  <c:v>82.117000000000004</c:v>
                </c:pt>
                <c:pt idx="34620">
                  <c:v>82.141000000000005</c:v>
                </c:pt>
                <c:pt idx="34621">
                  <c:v>82.129000000000005</c:v>
                </c:pt>
                <c:pt idx="34622">
                  <c:v>82.201999999999998</c:v>
                </c:pt>
                <c:pt idx="34623">
                  <c:v>82.165999999999997</c:v>
                </c:pt>
                <c:pt idx="34624">
                  <c:v>82.215000000000003</c:v>
                </c:pt>
                <c:pt idx="34625">
                  <c:v>82.215000000000003</c:v>
                </c:pt>
                <c:pt idx="34626">
                  <c:v>82.227000000000004</c:v>
                </c:pt>
                <c:pt idx="34627">
                  <c:v>82.215000000000003</c:v>
                </c:pt>
                <c:pt idx="34628">
                  <c:v>82.201999999999998</c:v>
                </c:pt>
                <c:pt idx="34629">
                  <c:v>82.201999999999998</c:v>
                </c:pt>
                <c:pt idx="34630">
                  <c:v>82.165999999999997</c:v>
                </c:pt>
                <c:pt idx="34631">
                  <c:v>82.153999999999996</c:v>
                </c:pt>
                <c:pt idx="34632">
                  <c:v>82.141000000000005</c:v>
                </c:pt>
                <c:pt idx="34633">
                  <c:v>82.105000000000004</c:v>
                </c:pt>
                <c:pt idx="34634">
                  <c:v>82.093000000000004</c:v>
                </c:pt>
                <c:pt idx="34635">
                  <c:v>82.067999999999998</c:v>
                </c:pt>
                <c:pt idx="34636">
                  <c:v>82.067999999999998</c:v>
                </c:pt>
                <c:pt idx="34637">
                  <c:v>82.093000000000004</c:v>
                </c:pt>
                <c:pt idx="34638">
                  <c:v>82.093000000000004</c:v>
                </c:pt>
                <c:pt idx="34639">
                  <c:v>82.093000000000004</c:v>
                </c:pt>
                <c:pt idx="34640">
                  <c:v>82.117000000000004</c:v>
                </c:pt>
                <c:pt idx="34641">
                  <c:v>82.129000000000005</c:v>
                </c:pt>
                <c:pt idx="34642">
                  <c:v>82.141000000000005</c:v>
                </c:pt>
                <c:pt idx="34643">
                  <c:v>82.129000000000005</c:v>
                </c:pt>
                <c:pt idx="34644">
                  <c:v>82.141000000000005</c:v>
                </c:pt>
                <c:pt idx="34645">
                  <c:v>82.117000000000004</c:v>
                </c:pt>
                <c:pt idx="34646">
                  <c:v>82.129000000000005</c:v>
                </c:pt>
                <c:pt idx="34647">
                  <c:v>82.093000000000004</c:v>
                </c:pt>
                <c:pt idx="34648">
                  <c:v>82.08</c:v>
                </c:pt>
                <c:pt idx="34649">
                  <c:v>82.043999999999997</c:v>
                </c:pt>
                <c:pt idx="34650">
                  <c:v>82.007000000000005</c:v>
                </c:pt>
                <c:pt idx="34651">
                  <c:v>82.007000000000005</c:v>
                </c:pt>
                <c:pt idx="34652">
                  <c:v>82.031999999999996</c:v>
                </c:pt>
                <c:pt idx="34653">
                  <c:v>82.007000000000005</c:v>
                </c:pt>
                <c:pt idx="34654">
                  <c:v>82.019000000000005</c:v>
                </c:pt>
                <c:pt idx="34655">
                  <c:v>82.031999999999996</c:v>
                </c:pt>
                <c:pt idx="34656">
                  <c:v>82.031999999999996</c:v>
                </c:pt>
                <c:pt idx="34657">
                  <c:v>82.08</c:v>
                </c:pt>
                <c:pt idx="34658">
                  <c:v>82.093000000000004</c:v>
                </c:pt>
                <c:pt idx="34659">
                  <c:v>82.093000000000004</c:v>
                </c:pt>
                <c:pt idx="34660">
                  <c:v>82.105000000000004</c:v>
                </c:pt>
                <c:pt idx="34661">
                  <c:v>82.141000000000005</c:v>
                </c:pt>
                <c:pt idx="34662">
                  <c:v>82.19</c:v>
                </c:pt>
                <c:pt idx="34663">
                  <c:v>82.153999999999996</c:v>
                </c:pt>
                <c:pt idx="34664">
                  <c:v>82.129000000000005</c:v>
                </c:pt>
                <c:pt idx="34665">
                  <c:v>82.105000000000004</c:v>
                </c:pt>
                <c:pt idx="34666">
                  <c:v>82.08</c:v>
                </c:pt>
                <c:pt idx="34667">
                  <c:v>82.043999999999997</c:v>
                </c:pt>
                <c:pt idx="34668">
                  <c:v>82.019000000000005</c:v>
                </c:pt>
                <c:pt idx="34669">
                  <c:v>82.019000000000005</c:v>
                </c:pt>
                <c:pt idx="34670">
                  <c:v>82.031999999999996</c:v>
                </c:pt>
                <c:pt idx="34671">
                  <c:v>82.007000000000005</c:v>
                </c:pt>
                <c:pt idx="34672">
                  <c:v>82.031999999999996</c:v>
                </c:pt>
                <c:pt idx="34673">
                  <c:v>82.043999999999997</c:v>
                </c:pt>
                <c:pt idx="34674">
                  <c:v>82.08</c:v>
                </c:pt>
                <c:pt idx="34675">
                  <c:v>82.08</c:v>
                </c:pt>
                <c:pt idx="34676">
                  <c:v>82.129000000000005</c:v>
                </c:pt>
                <c:pt idx="34677">
                  <c:v>82.201999999999998</c:v>
                </c:pt>
                <c:pt idx="34678">
                  <c:v>82.239000000000004</c:v>
                </c:pt>
                <c:pt idx="34679">
                  <c:v>82.263999999999996</c:v>
                </c:pt>
                <c:pt idx="34680">
                  <c:v>82.287999999999997</c:v>
                </c:pt>
                <c:pt idx="34681">
                  <c:v>82.325000000000003</c:v>
                </c:pt>
                <c:pt idx="34682">
                  <c:v>82.337000000000003</c:v>
                </c:pt>
                <c:pt idx="34683">
                  <c:v>82.311999999999998</c:v>
                </c:pt>
                <c:pt idx="34684">
                  <c:v>82.3</c:v>
                </c:pt>
                <c:pt idx="34685">
                  <c:v>82.3</c:v>
                </c:pt>
                <c:pt idx="34686">
                  <c:v>82.275999999999996</c:v>
                </c:pt>
                <c:pt idx="34687">
                  <c:v>82.275999999999996</c:v>
                </c:pt>
                <c:pt idx="34688">
                  <c:v>82.251000000000005</c:v>
                </c:pt>
                <c:pt idx="34689">
                  <c:v>82.215000000000003</c:v>
                </c:pt>
                <c:pt idx="34690">
                  <c:v>82.239000000000004</c:v>
                </c:pt>
                <c:pt idx="34691">
                  <c:v>82.251000000000005</c:v>
                </c:pt>
                <c:pt idx="34692">
                  <c:v>82.251000000000005</c:v>
                </c:pt>
                <c:pt idx="34693">
                  <c:v>82.263999999999996</c:v>
                </c:pt>
                <c:pt idx="34694">
                  <c:v>82.263999999999996</c:v>
                </c:pt>
                <c:pt idx="34695">
                  <c:v>82.275999999999996</c:v>
                </c:pt>
                <c:pt idx="34696">
                  <c:v>82.311999999999998</c:v>
                </c:pt>
                <c:pt idx="34697">
                  <c:v>82.349000000000004</c:v>
                </c:pt>
                <c:pt idx="34698">
                  <c:v>82.349000000000004</c:v>
                </c:pt>
                <c:pt idx="34699">
                  <c:v>82.349000000000004</c:v>
                </c:pt>
                <c:pt idx="34700">
                  <c:v>82.349000000000004</c:v>
                </c:pt>
                <c:pt idx="34701">
                  <c:v>82.349000000000004</c:v>
                </c:pt>
                <c:pt idx="34702">
                  <c:v>82.337000000000003</c:v>
                </c:pt>
                <c:pt idx="34703">
                  <c:v>82.325000000000003</c:v>
                </c:pt>
                <c:pt idx="34704">
                  <c:v>82.325000000000003</c:v>
                </c:pt>
                <c:pt idx="34705">
                  <c:v>82.287999999999997</c:v>
                </c:pt>
                <c:pt idx="34706">
                  <c:v>82.287999999999997</c:v>
                </c:pt>
                <c:pt idx="34707">
                  <c:v>82.287999999999997</c:v>
                </c:pt>
                <c:pt idx="34708">
                  <c:v>82.251000000000005</c:v>
                </c:pt>
                <c:pt idx="34709">
                  <c:v>82.311999999999998</c:v>
                </c:pt>
                <c:pt idx="34710">
                  <c:v>82.311999999999998</c:v>
                </c:pt>
                <c:pt idx="34711">
                  <c:v>82.311999999999998</c:v>
                </c:pt>
                <c:pt idx="34712">
                  <c:v>82.311999999999998</c:v>
                </c:pt>
                <c:pt idx="34713">
                  <c:v>82.337000000000003</c:v>
                </c:pt>
                <c:pt idx="34714">
                  <c:v>82.361000000000004</c:v>
                </c:pt>
                <c:pt idx="34715">
                  <c:v>82.337000000000003</c:v>
                </c:pt>
                <c:pt idx="34716">
                  <c:v>82.337000000000003</c:v>
                </c:pt>
                <c:pt idx="34717">
                  <c:v>82.337000000000003</c:v>
                </c:pt>
                <c:pt idx="34718">
                  <c:v>82.337000000000003</c:v>
                </c:pt>
                <c:pt idx="34719">
                  <c:v>82.311999999999998</c:v>
                </c:pt>
                <c:pt idx="34720">
                  <c:v>82.263999999999996</c:v>
                </c:pt>
                <c:pt idx="34721">
                  <c:v>82.239000000000004</c:v>
                </c:pt>
                <c:pt idx="34722">
                  <c:v>82.201999999999998</c:v>
                </c:pt>
                <c:pt idx="34723">
                  <c:v>82.19</c:v>
                </c:pt>
                <c:pt idx="34724">
                  <c:v>82.177999999999997</c:v>
                </c:pt>
                <c:pt idx="34725">
                  <c:v>82.141000000000005</c:v>
                </c:pt>
                <c:pt idx="34726">
                  <c:v>82.141000000000005</c:v>
                </c:pt>
                <c:pt idx="34727">
                  <c:v>82.153999999999996</c:v>
                </c:pt>
                <c:pt idx="34728">
                  <c:v>82.165999999999997</c:v>
                </c:pt>
                <c:pt idx="34729">
                  <c:v>82.129000000000005</c:v>
                </c:pt>
                <c:pt idx="34730">
                  <c:v>82.201999999999998</c:v>
                </c:pt>
                <c:pt idx="34731">
                  <c:v>82.201999999999998</c:v>
                </c:pt>
                <c:pt idx="34732">
                  <c:v>82.19</c:v>
                </c:pt>
                <c:pt idx="34733">
                  <c:v>82.19</c:v>
                </c:pt>
                <c:pt idx="34734">
                  <c:v>82.227000000000004</c:v>
                </c:pt>
                <c:pt idx="34735">
                  <c:v>82.201999999999998</c:v>
                </c:pt>
                <c:pt idx="34736">
                  <c:v>82.215000000000003</c:v>
                </c:pt>
                <c:pt idx="34737">
                  <c:v>82.129000000000005</c:v>
                </c:pt>
                <c:pt idx="34738">
                  <c:v>82.153999999999996</c:v>
                </c:pt>
                <c:pt idx="34739">
                  <c:v>82.105000000000004</c:v>
                </c:pt>
                <c:pt idx="34740">
                  <c:v>82.093000000000004</c:v>
                </c:pt>
                <c:pt idx="34741">
                  <c:v>82.105000000000004</c:v>
                </c:pt>
                <c:pt idx="34742">
                  <c:v>82.08</c:v>
                </c:pt>
                <c:pt idx="34743">
                  <c:v>82.093000000000004</c:v>
                </c:pt>
                <c:pt idx="34744">
                  <c:v>82.105000000000004</c:v>
                </c:pt>
                <c:pt idx="34745">
                  <c:v>82.129000000000005</c:v>
                </c:pt>
                <c:pt idx="34746">
                  <c:v>82.141000000000005</c:v>
                </c:pt>
                <c:pt idx="34747">
                  <c:v>82.153999999999996</c:v>
                </c:pt>
                <c:pt idx="34748">
                  <c:v>82.153999999999996</c:v>
                </c:pt>
                <c:pt idx="34749">
                  <c:v>82.19</c:v>
                </c:pt>
                <c:pt idx="34750">
                  <c:v>82.177999999999997</c:v>
                </c:pt>
                <c:pt idx="34751">
                  <c:v>82.215000000000003</c:v>
                </c:pt>
                <c:pt idx="34752">
                  <c:v>82.227000000000004</c:v>
                </c:pt>
                <c:pt idx="34753">
                  <c:v>82.201999999999998</c:v>
                </c:pt>
                <c:pt idx="34754">
                  <c:v>82.177999999999997</c:v>
                </c:pt>
                <c:pt idx="34755">
                  <c:v>82.153999999999996</c:v>
                </c:pt>
                <c:pt idx="34756">
                  <c:v>82.153999999999996</c:v>
                </c:pt>
                <c:pt idx="34757">
                  <c:v>82.117000000000004</c:v>
                </c:pt>
                <c:pt idx="34758">
                  <c:v>82.129000000000005</c:v>
                </c:pt>
                <c:pt idx="34759">
                  <c:v>82.117000000000004</c:v>
                </c:pt>
                <c:pt idx="34760">
                  <c:v>82.129000000000005</c:v>
                </c:pt>
                <c:pt idx="34761">
                  <c:v>82.153999999999996</c:v>
                </c:pt>
                <c:pt idx="34762">
                  <c:v>82.129000000000005</c:v>
                </c:pt>
                <c:pt idx="34763">
                  <c:v>82.177999999999997</c:v>
                </c:pt>
                <c:pt idx="34764">
                  <c:v>82.201999999999998</c:v>
                </c:pt>
                <c:pt idx="34765">
                  <c:v>82.263999999999996</c:v>
                </c:pt>
                <c:pt idx="34766">
                  <c:v>82.3</c:v>
                </c:pt>
                <c:pt idx="34767">
                  <c:v>82.275999999999996</c:v>
                </c:pt>
                <c:pt idx="34768">
                  <c:v>82.3</c:v>
                </c:pt>
                <c:pt idx="34769">
                  <c:v>82.3</c:v>
                </c:pt>
                <c:pt idx="34770">
                  <c:v>82.3</c:v>
                </c:pt>
                <c:pt idx="34771">
                  <c:v>82.311999999999998</c:v>
                </c:pt>
                <c:pt idx="34772">
                  <c:v>82.311999999999998</c:v>
                </c:pt>
                <c:pt idx="34773">
                  <c:v>82.3</c:v>
                </c:pt>
                <c:pt idx="34774">
                  <c:v>82.287999999999997</c:v>
                </c:pt>
                <c:pt idx="34775">
                  <c:v>82.275999999999996</c:v>
                </c:pt>
                <c:pt idx="34776">
                  <c:v>82.263999999999996</c:v>
                </c:pt>
                <c:pt idx="34777">
                  <c:v>82.287999999999997</c:v>
                </c:pt>
                <c:pt idx="34778">
                  <c:v>82.287999999999997</c:v>
                </c:pt>
                <c:pt idx="34779">
                  <c:v>82.311999999999998</c:v>
                </c:pt>
                <c:pt idx="34780">
                  <c:v>82.361000000000004</c:v>
                </c:pt>
                <c:pt idx="34781">
                  <c:v>82.385999999999996</c:v>
                </c:pt>
                <c:pt idx="34782">
                  <c:v>82.421999999999997</c:v>
                </c:pt>
                <c:pt idx="34783">
                  <c:v>82.41</c:v>
                </c:pt>
                <c:pt idx="34784">
                  <c:v>82.433999999999997</c:v>
                </c:pt>
                <c:pt idx="34785">
                  <c:v>82.397999999999996</c:v>
                </c:pt>
                <c:pt idx="34786">
                  <c:v>82.421999999999997</c:v>
                </c:pt>
                <c:pt idx="34787">
                  <c:v>82.421999999999997</c:v>
                </c:pt>
                <c:pt idx="34788">
                  <c:v>82.41</c:v>
                </c:pt>
                <c:pt idx="34789">
                  <c:v>82.397999999999996</c:v>
                </c:pt>
                <c:pt idx="34790">
                  <c:v>82.385999999999996</c:v>
                </c:pt>
                <c:pt idx="34791">
                  <c:v>82.373000000000005</c:v>
                </c:pt>
                <c:pt idx="34792">
                  <c:v>82.325000000000003</c:v>
                </c:pt>
                <c:pt idx="34793">
                  <c:v>82.325000000000003</c:v>
                </c:pt>
                <c:pt idx="34794">
                  <c:v>82.311999999999998</c:v>
                </c:pt>
                <c:pt idx="34795">
                  <c:v>82.325000000000003</c:v>
                </c:pt>
                <c:pt idx="34796">
                  <c:v>82.337000000000003</c:v>
                </c:pt>
                <c:pt idx="34797">
                  <c:v>82.349000000000004</c:v>
                </c:pt>
                <c:pt idx="34798">
                  <c:v>82.337000000000003</c:v>
                </c:pt>
                <c:pt idx="34799">
                  <c:v>82.385999999999996</c:v>
                </c:pt>
                <c:pt idx="34800">
                  <c:v>82.385999999999996</c:v>
                </c:pt>
                <c:pt idx="34801">
                  <c:v>82.397999999999996</c:v>
                </c:pt>
                <c:pt idx="34802">
                  <c:v>82.41</c:v>
                </c:pt>
                <c:pt idx="34803">
                  <c:v>82.385999999999996</c:v>
                </c:pt>
                <c:pt idx="34804">
                  <c:v>82.385999999999996</c:v>
                </c:pt>
                <c:pt idx="34805">
                  <c:v>82.349000000000004</c:v>
                </c:pt>
                <c:pt idx="34806">
                  <c:v>82.337000000000003</c:v>
                </c:pt>
                <c:pt idx="34807">
                  <c:v>82.325000000000003</c:v>
                </c:pt>
                <c:pt idx="34808">
                  <c:v>82.3</c:v>
                </c:pt>
                <c:pt idx="34809">
                  <c:v>82.275999999999996</c:v>
                </c:pt>
                <c:pt idx="34810">
                  <c:v>82.275999999999996</c:v>
                </c:pt>
                <c:pt idx="34811">
                  <c:v>82.275999999999996</c:v>
                </c:pt>
                <c:pt idx="34812">
                  <c:v>82.251000000000005</c:v>
                </c:pt>
                <c:pt idx="34813">
                  <c:v>82.263999999999996</c:v>
                </c:pt>
                <c:pt idx="34814">
                  <c:v>82.275999999999996</c:v>
                </c:pt>
                <c:pt idx="34815">
                  <c:v>82.287999999999997</c:v>
                </c:pt>
                <c:pt idx="34816">
                  <c:v>82.3</c:v>
                </c:pt>
                <c:pt idx="34817">
                  <c:v>82.3</c:v>
                </c:pt>
                <c:pt idx="34818">
                  <c:v>82.311999999999998</c:v>
                </c:pt>
                <c:pt idx="34819">
                  <c:v>82.311999999999998</c:v>
                </c:pt>
                <c:pt idx="34820">
                  <c:v>82.287999999999997</c:v>
                </c:pt>
                <c:pt idx="34821">
                  <c:v>82.251000000000005</c:v>
                </c:pt>
                <c:pt idx="34822">
                  <c:v>82.215000000000003</c:v>
                </c:pt>
                <c:pt idx="34823">
                  <c:v>82.201999999999998</c:v>
                </c:pt>
                <c:pt idx="34824">
                  <c:v>82.165999999999997</c:v>
                </c:pt>
                <c:pt idx="34825">
                  <c:v>82.177999999999997</c:v>
                </c:pt>
                <c:pt idx="34826">
                  <c:v>82.153999999999996</c:v>
                </c:pt>
                <c:pt idx="34827">
                  <c:v>82.117000000000004</c:v>
                </c:pt>
                <c:pt idx="34828">
                  <c:v>82.141000000000005</c:v>
                </c:pt>
                <c:pt idx="34829">
                  <c:v>82.129000000000005</c:v>
                </c:pt>
                <c:pt idx="34830">
                  <c:v>82.141000000000005</c:v>
                </c:pt>
                <c:pt idx="34831">
                  <c:v>82.153999999999996</c:v>
                </c:pt>
                <c:pt idx="34832">
                  <c:v>82.153999999999996</c:v>
                </c:pt>
                <c:pt idx="34833">
                  <c:v>82.177999999999997</c:v>
                </c:pt>
                <c:pt idx="34834">
                  <c:v>82.177999999999997</c:v>
                </c:pt>
                <c:pt idx="34835">
                  <c:v>82.227000000000004</c:v>
                </c:pt>
                <c:pt idx="34836">
                  <c:v>82.227000000000004</c:v>
                </c:pt>
                <c:pt idx="34837">
                  <c:v>82.177999999999997</c:v>
                </c:pt>
                <c:pt idx="34838">
                  <c:v>82.215000000000003</c:v>
                </c:pt>
                <c:pt idx="34839">
                  <c:v>82.19</c:v>
                </c:pt>
                <c:pt idx="34840">
                  <c:v>82.165999999999997</c:v>
                </c:pt>
                <c:pt idx="34841">
                  <c:v>82.153999999999996</c:v>
                </c:pt>
                <c:pt idx="34842">
                  <c:v>82.141000000000005</c:v>
                </c:pt>
                <c:pt idx="34843">
                  <c:v>82.141000000000005</c:v>
                </c:pt>
                <c:pt idx="34844">
                  <c:v>82.129000000000005</c:v>
                </c:pt>
                <c:pt idx="34845">
                  <c:v>82.141000000000005</c:v>
                </c:pt>
                <c:pt idx="34846">
                  <c:v>82.129000000000005</c:v>
                </c:pt>
                <c:pt idx="34847">
                  <c:v>82.129000000000005</c:v>
                </c:pt>
                <c:pt idx="34848">
                  <c:v>82.165999999999997</c:v>
                </c:pt>
                <c:pt idx="34849">
                  <c:v>82.177999999999997</c:v>
                </c:pt>
                <c:pt idx="34850">
                  <c:v>82.201999999999998</c:v>
                </c:pt>
                <c:pt idx="34851">
                  <c:v>82.239000000000004</c:v>
                </c:pt>
                <c:pt idx="34852">
                  <c:v>82.251000000000005</c:v>
                </c:pt>
                <c:pt idx="34853">
                  <c:v>82.227000000000004</c:v>
                </c:pt>
                <c:pt idx="34854">
                  <c:v>82.227000000000004</c:v>
                </c:pt>
                <c:pt idx="34855">
                  <c:v>82.215000000000003</c:v>
                </c:pt>
                <c:pt idx="34856">
                  <c:v>82.177999999999997</c:v>
                </c:pt>
                <c:pt idx="34857">
                  <c:v>82.201999999999998</c:v>
                </c:pt>
                <c:pt idx="34858">
                  <c:v>82.19</c:v>
                </c:pt>
                <c:pt idx="34859">
                  <c:v>82.215000000000003</c:v>
                </c:pt>
                <c:pt idx="34860">
                  <c:v>82.177999999999997</c:v>
                </c:pt>
                <c:pt idx="34861">
                  <c:v>82.177999999999997</c:v>
                </c:pt>
                <c:pt idx="34862">
                  <c:v>82.19</c:v>
                </c:pt>
                <c:pt idx="34863">
                  <c:v>82.19</c:v>
                </c:pt>
                <c:pt idx="34864">
                  <c:v>82.239000000000004</c:v>
                </c:pt>
                <c:pt idx="34865">
                  <c:v>82.263999999999996</c:v>
                </c:pt>
                <c:pt idx="34866">
                  <c:v>82.263999999999996</c:v>
                </c:pt>
                <c:pt idx="34867">
                  <c:v>82.287999999999997</c:v>
                </c:pt>
                <c:pt idx="34868">
                  <c:v>82.337000000000003</c:v>
                </c:pt>
                <c:pt idx="34869">
                  <c:v>82.311999999999998</c:v>
                </c:pt>
                <c:pt idx="34870">
                  <c:v>82.3</c:v>
                </c:pt>
                <c:pt idx="34871">
                  <c:v>82.337000000000003</c:v>
                </c:pt>
                <c:pt idx="34872">
                  <c:v>82.311999999999998</c:v>
                </c:pt>
                <c:pt idx="34873">
                  <c:v>82.337000000000003</c:v>
                </c:pt>
                <c:pt idx="34874">
                  <c:v>82.3</c:v>
                </c:pt>
                <c:pt idx="34875">
                  <c:v>82.325000000000003</c:v>
                </c:pt>
                <c:pt idx="34876">
                  <c:v>82.3</c:v>
                </c:pt>
                <c:pt idx="34877">
                  <c:v>82.275999999999996</c:v>
                </c:pt>
                <c:pt idx="34878">
                  <c:v>82.275999999999996</c:v>
                </c:pt>
                <c:pt idx="34879">
                  <c:v>82.263999999999996</c:v>
                </c:pt>
                <c:pt idx="34880">
                  <c:v>82.251000000000005</c:v>
                </c:pt>
                <c:pt idx="34881">
                  <c:v>82.3</c:v>
                </c:pt>
                <c:pt idx="34882">
                  <c:v>82.311999999999998</c:v>
                </c:pt>
                <c:pt idx="34883">
                  <c:v>82.3</c:v>
                </c:pt>
                <c:pt idx="34884">
                  <c:v>82.3</c:v>
                </c:pt>
                <c:pt idx="34885">
                  <c:v>82.311999999999998</c:v>
                </c:pt>
                <c:pt idx="34886">
                  <c:v>82.349000000000004</c:v>
                </c:pt>
                <c:pt idx="34887">
                  <c:v>82.349000000000004</c:v>
                </c:pt>
                <c:pt idx="34888">
                  <c:v>82.337000000000003</c:v>
                </c:pt>
                <c:pt idx="34889">
                  <c:v>82.325000000000003</c:v>
                </c:pt>
                <c:pt idx="34890">
                  <c:v>82.337000000000003</c:v>
                </c:pt>
                <c:pt idx="34891">
                  <c:v>82.3</c:v>
                </c:pt>
                <c:pt idx="34892">
                  <c:v>82.311999999999998</c:v>
                </c:pt>
                <c:pt idx="34893">
                  <c:v>82.3</c:v>
                </c:pt>
                <c:pt idx="34894">
                  <c:v>82.325000000000003</c:v>
                </c:pt>
                <c:pt idx="34895">
                  <c:v>82.287999999999997</c:v>
                </c:pt>
                <c:pt idx="34896">
                  <c:v>82.325000000000003</c:v>
                </c:pt>
                <c:pt idx="34897">
                  <c:v>82.275999999999996</c:v>
                </c:pt>
                <c:pt idx="34898">
                  <c:v>82.311999999999998</c:v>
                </c:pt>
                <c:pt idx="34899">
                  <c:v>82.275999999999996</c:v>
                </c:pt>
                <c:pt idx="34900">
                  <c:v>82.287999999999997</c:v>
                </c:pt>
                <c:pt idx="34901">
                  <c:v>82.263999999999996</c:v>
                </c:pt>
                <c:pt idx="34902">
                  <c:v>82.275999999999996</c:v>
                </c:pt>
                <c:pt idx="34903">
                  <c:v>82.3</c:v>
                </c:pt>
                <c:pt idx="34904">
                  <c:v>82.275999999999996</c:v>
                </c:pt>
                <c:pt idx="34905">
                  <c:v>82.287999999999997</c:v>
                </c:pt>
                <c:pt idx="34906">
                  <c:v>82.3</c:v>
                </c:pt>
                <c:pt idx="34907">
                  <c:v>82.275999999999996</c:v>
                </c:pt>
                <c:pt idx="34908">
                  <c:v>82.287999999999997</c:v>
                </c:pt>
                <c:pt idx="34909">
                  <c:v>82.251000000000005</c:v>
                </c:pt>
                <c:pt idx="34910">
                  <c:v>82.263999999999996</c:v>
                </c:pt>
                <c:pt idx="34911">
                  <c:v>82.239000000000004</c:v>
                </c:pt>
                <c:pt idx="34912">
                  <c:v>82.263999999999996</c:v>
                </c:pt>
                <c:pt idx="34913">
                  <c:v>82.215000000000003</c:v>
                </c:pt>
                <c:pt idx="34914">
                  <c:v>82.19</c:v>
                </c:pt>
                <c:pt idx="34915">
                  <c:v>82.215000000000003</c:v>
                </c:pt>
                <c:pt idx="34916">
                  <c:v>82.215000000000003</c:v>
                </c:pt>
                <c:pt idx="34917">
                  <c:v>82.227000000000004</c:v>
                </c:pt>
                <c:pt idx="34918">
                  <c:v>82.19</c:v>
                </c:pt>
                <c:pt idx="34919">
                  <c:v>82.201999999999998</c:v>
                </c:pt>
                <c:pt idx="34920">
                  <c:v>82.19</c:v>
                </c:pt>
                <c:pt idx="34921">
                  <c:v>82.19</c:v>
                </c:pt>
                <c:pt idx="34922">
                  <c:v>82.215000000000003</c:v>
                </c:pt>
                <c:pt idx="34923">
                  <c:v>82.215000000000003</c:v>
                </c:pt>
                <c:pt idx="34924">
                  <c:v>82.215000000000003</c:v>
                </c:pt>
                <c:pt idx="34925">
                  <c:v>82.215000000000003</c:v>
                </c:pt>
                <c:pt idx="34926">
                  <c:v>82.177999999999997</c:v>
                </c:pt>
                <c:pt idx="34927">
                  <c:v>82.215000000000003</c:v>
                </c:pt>
                <c:pt idx="34928">
                  <c:v>82.215000000000003</c:v>
                </c:pt>
                <c:pt idx="34929">
                  <c:v>82.165999999999997</c:v>
                </c:pt>
                <c:pt idx="34930">
                  <c:v>82.177999999999997</c:v>
                </c:pt>
                <c:pt idx="34931">
                  <c:v>82.153999999999996</c:v>
                </c:pt>
                <c:pt idx="34932">
                  <c:v>82.165999999999997</c:v>
                </c:pt>
                <c:pt idx="34933">
                  <c:v>82.141000000000005</c:v>
                </c:pt>
                <c:pt idx="34934">
                  <c:v>82.129000000000005</c:v>
                </c:pt>
                <c:pt idx="34935">
                  <c:v>82.141000000000005</c:v>
                </c:pt>
                <c:pt idx="34936">
                  <c:v>82.141000000000005</c:v>
                </c:pt>
                <c:pt idx="34937">
                  <c:v>82.105000000000004</c:v>
                </c:pt>
                <c:pt idx="34938">
                  <c:v>82.117000000000004</c:v>
                </c:pt>
                <c:pt idx="34939">
                  <c:v>82.129000000000005</c:v>
                </c:pt>
                <c:pt idx="34940">
                  <c:v>82.129000000000005</c:v>
                </c:pt>
                <c:pt idx="34941">
                  <c:v>82.129000000000005</c:v>
                </c:pt>
                <c:pt idx="34942">
                  <c:v>82.141000000000005</c:v>
                </c:pt>
                <c:pt idx="34943">
                  <c:v>82.153999999999996</c:v>
                </c:pt>
                <c:pt idx="34944">
                  <c:v>82.141000000000005</c:v>
                </c:pt>
                <c:pt idx="34945">
                  <c:v>82.165999999999997</c:v>
                </c:pt>
                <c:pt idx="34946">
                  <c:v>82.129000000000005</c:v>
                </c:pt>
                <c:pt idx="34947">
                  <c:v>82.153999999999996</c:v>
                </c:pt>
                <c:pt idx="34948">
                  <c:v>82.141000000000005</c:v>
                </c:pt>
                <c:pt idx="34949">
                  <c:v>82.129000000000005</c:v>
                </c:pt>
                <c:pt idx="34950">
                  <c:v>82.117000000000004</c:v>
                </c:pt>
                <c:pt idx="34951">
                  <c:v>82.117000000000004</c:v>
                </c:pt>
                <c:pt idx="34952">
                  <c:v>82.105000000000004</c:v>
                </c:pt>
                <c:pt idx="34953">
                  <c:v>82.093000000000004</c:v>
                </c:pt>
                <c:pt idx="34954">
                  <c:v>82.105000000000004</c:v>
                </c:pt>
                <c:pt idx="34955">
                  <c:v>82.093000000000004</c:v>
                </c:pt>
                <c:pt idx="34956">
                  <c:v>82.117000000000004</c:v>
                </c:pt>
                <c:pt idx="34957">
                  <c:v>82.117000000000004</c:v>
                </c:pt>
                <c:pt idx="34958">
                  <c:v>82.153999999999996</c:v>
                </c:pt>
                <c:pt idx="34959">
                  <c:v>82.177999999999997</c:v>
                </c:pt>
                <c:pt idx="34960">
                  <c:v>82.177999999999997</c:v>
                </c:pt>
                <c:pt idx="34961">
                  <c:v>82.201999999999998</c:v>
                </c:pt>
                <c:pt idx="34962">
                  <c:v>82.19</c:v>
                </c:pt>
                <c:pt idx="34963">
                  <c:v>82.19</c:v>
                </c:pt>
                <c:pt idx="34964">
                  <c:v>82.201999999999998</c:v>
                </c:pt>
                <c:pt idx="34965">
                  <c:v>82.201999999999998</c:v>
                </c:pt>
                <c:pt idx="34966">
                  <c:v>82.19</c:v>
                </c:pt>
                <c:pt idx="34967">
                  <c:v>82.177999999999997</c:v>
                </c:pt>
                <c:pt idx="34968">
                  <c:v>82.165999999999997</c:v>
                </c:pt>
                <c:pt idx="34969">
                  <c:v>82.141000000000005</c:v>
                </c:pt>
                <c:pt idx="34970">
                  <c:v>82.153999999999996</c:v>
                </c:pt>
                <c:pt idx="34971">
                  <c:v>82.177999999999997</c:v>
                </c:pt>
                <c:pt idx="34972">
                  <c:v>82.165999999999997</c:v>
                </c:pt>
                <c:pt idx="34973">
                  <c:v>82.19</c:v>
                </c:pt>
                <c:pt idx="34974">
                  <c:v>82.215000000000003</c:v>
                </c:pt>
                <c:pt idx="34975">
                  <c:v>82.215000000000003</c:v>
                </c:pt>
                <c:pt idx="34976">
                  <c:v>82.227000000000004</c:v>
                </c:pt>
                <c:pt idx="34977">
                  <c:v>82.239000000000004</c:v>
                </c:pt>
                <c:pt idx="34978">
                  <c:v>82.251000000000005</c:v>
                </c:pt>
                <c:pt idx="34979">
                  <c:v>82.251000000000005</c:v>
                </c:pt>
                <c:pt idx="34980">
                  <c:v>82.239000000000004</c:v>
                </c:pt>
                <c:pt idx="34981">
                  <c:v>82.251000000000005</c:v>
                </c:pt>
                <c:pt idx="34982">
                  <c:v>82.251000000000005</c:v>
                </c:pt>
                <c:pt idx="34983">
                  <c:v>82.227000000000004</c:v>
                </c:pt>
                <c:pt idx="34984">
                  <c:v>82.227000000000004</c:v>
                </c:pt>
                <c:pt idx="34985">
                  <c:v>82.201999999999998</c:v>
                </c:pt>
                <c:pt idx="34986">
                  <c:v>82.215000000000003</c:v>
                </c:pt>
                <c:pt idx="34987">
                  <c:v>82.215000000000003</c:v>
                </c:pt>
                <c:pt idx="34988">
                  <c:v>82.201999999999998</c:v>
                </c:pt>
                <c:pt idx="34989">
                  <c:v>82.215000000000003</c:v>
                </c:pt>
                <c:pt idx="34990">
                  <c:v>82.227000000000004</c:v>
                </c:pt>
                <c:pt idx="34991">
                  <c:v>82.201999999999998</c:v>
                </c:pt>
                <c:pt idx="34992">
                  <c:v>82.227000000000004</c:v>
                </c:pt>
                <c:pt idx="34993">
                  <c:v>82.251000000000005</c:v>
                </c:pt>
                <c:pt idx="34994">
                  <c:v>82.239000000000004</c:v>
                </c:pt>
                <c:pt idx="34995">
                  <c:v>82.227000000000004</c:v>
                </c:pt>
                <c:pt idx="34996">
                  <c:v>82.263999999999996</c:v>
                </c:pt>
                <c:pt idx="34997">
                  <c:v>82.239000000000004</c:v>
                </c:pt>
                <c:pt idx="34998">
                  <c:v>82.215000000000003</c:v>
                </c:pt>
                <c:pt idx="34999">
                  <c:v>82.239000000000004</c:v>
                </c:pt>
                <c:pt idx="35000">
                  <c:v>82.201999999999998</c:v>
                </c:pt>
                <c:pt idx="35001">
                  <c:v>82.215000000000003</c:v>
                </c:pt>
                <c:pt idx="35002">
                  <c:v>82.201999999999998</c:v>
                </c:pt>
                <c:pt idx="35003">
                  <c:v>82.19</c:v>
                </c:pt>
                <c:pt idx="35004">
                  <c:v>82.165999999999997</c:v>
                </c:pt>
                <c:pt idx="35005">
                  <c:v>82.165999999999997</c:v>
                </c:pt>
                <c:pt idx="35006">
                  <c:v>82.153999999999996</c:v>
                </c:pt>
                <c:pt idx="35007">
                  <c:v>82.141000000000005</c:v>
                </c:pt>
                <c:pt idx="35008">
                  <c:v>82.165999999999997</c:v>
                </c:pt>
                <c:pt idx="35009">
                  <c:v>82.141000000000005</c:v>
                </c:pt>
                <c:pt idx="35010">
                  <c:v>82.177999999999997</c:v>
                </c:pt>
                <c:pt idx="35011">
                  <c:v>82.141000000000005</c:v>
                </c:pt>
                <c:pt idx="35012">
                  <c:v>82.19</c:v>
                </c:pt>
                <c:pt idx="35013">
                  <c:v>82.153999999999996</c:v>
                </c:pt>
                <c:pt idx="35014">
                  <c:v>82.141000000000005</c:v>
                </c:pt>
                <c:pt idx="35015">
                  <c:v>82.141000000000005</c:v>
                </c:pt>
                <c:pt idx="35016">
                  <c:v>82.129000000000005</c:v>
                </c:pt>
                <c:pt idx="35017">
                  <c:v>82.093000000000004</c:v>
                </c:pt>
                <c:pt idx="35018">
                  <c:v>82.08</c:v>
                </c:pt>
                <c:pt idx="35019">
                  <c:v>82.08</c:v>
                </c:pt>
                <c:pt idx="35020">
                  <c:v>82.08</c:v>
                </c:pt>
                <c:pt idx="35021">
                  <c:v>82.08</c:v>
                </c:pt>
                <c:pt idx="35022">
                  <c:v>82.055999999999997</c:v>
                </c:pt>
                <c:pt idx="35023">
                  <c:v>82.019000000000005</c:v>
                </c:pt>
                <c:pt idx="35024">
                  <c:v>82.019000000000005</c:v>
                </c:pt>
                <c:pt idx="35025">
                  <c:v>82.055999999999997</c:v>
                </c:pt>
                <c:pt idx="35026">
                  <c:v>82.043999999999997</c:v>
                </c:pt>
                <c:pt idx="35027">
                  <c:v>82.019000000000005</c:v>
                </c:pt>
                <c:pt idx="35028">
                  <c:v>82.031999999999996</c:v>
                </c:pt>
                <c:pt idx="35029">
                  <c:v>81.983000000000004</c:v>
                </c:pt>
                <c:pt idx="35030">
                  <c:v>82.043999999999997</c:v>
                </c:pt>
                <c:pt idx="35031">
                  <c:v>82.019000000000005</c:v>
                </c:pt>
                <c:pt idx="35032">
                  <c:v>82.007000000000005</c:v>
                </c:pt>
                <c:pt idx="35033">
                  <c:v>81.995000000000005</c:v>
                </c:pt>
                <c:pt idx="35034">
                  <c:v>81.983000000000004</c:v>
                </c:pt>
                <c:pt idx="35035">
                  <c:v>81.971000000000004</c:v>
                </c:pt>
                <c:pt idx="35036">
                  <c:v>81.971000000000004</c:v>
                </c:pt>
                <c:pt idx="35037">
                  <c:v>81.971000000000004</c:v>
                </c:pt>
                <c:pt idx="35038">
                  <c:v>81.983000000000004</c:v>
                </c:pt>
                <c:pt idx="35039">
                  <c:v>81.983000000000004</c:v>
                </c:pt>
                <c:pt idx="35040">
                  <c:v>81.983000000000004</c:v>
                </c:pt>
                <c:pt idx="35041">
                  <c:v>81.971000000000004</c:v>
                </c:pt>
                <c:pt idx="35042">
                  <c:v>81.971000000000004</c:v>
                </c:pt>
                <c:pt idx="35043">
                  <c:v>81.957999999999998</c:v>
                </c:pt>
                <c:pt idx="35044">
                  <c:v>81.957999999999998</c:v>
                </c:pt>
                <c:pt idx="35045">
                  <c:v>81.983000000000004</c:v>
                </c:pt>
                <c:pt idx="35046">
                  <c:v>81.983000000000004</c:v>
                </c:pt>
                <c:pt idx="35047">
                  <c:v>81.945999999999998</c:v>
                </c:pt>
                <c:pt idx="35048">
                  <c:v>81.995000000000005</c:v>
                </c:pt>
                <c:pt idx="35049">
                  <c:v>81.983000000000004</c:v>
                </c:pt>
                <c:pt idx="35050">
                  <c:v>81.945999999999998</c:v>
                </c:pt>
                <c:pt idx="35051">
                  <c:v>81.995000000000005</c:v>
                </c:pt>
                <c:pt idx="35052">
                  <c:v>81.971000000000004</c:v>
                </c:pt>
                <c:pt idx="35053">
                  <c:v>81.957999999999998</c:v>
                </c:pt>
                <c:pt idx="35054">
                  <c:v>81.995000000000005</c:v>
                </c:pt>
                <c:pt idx="35055">
                  <c:v>81.933999999999997</c:v>
                </c:pt>
                <c:pt idx="35056">
                  <c:v>81.983000000000004</c:v>
                </c:pt>
                <c:pt idx="35057">
                  <c:v>81.995000000000005</c:v>
                </c:pt>
                <c:pt idx="35058">
                  <c:v>82.007000000000005</c:v>
                </c:pt>
                <c:pt idx="35059">
                  <c:v>81.995000000000005</c:v>
                </c:pt>
                <c:pt idx="35060">
                  <c:v>82.031999999999996</c:v>
                </c:pt>
                <c:pt idx="35061">
                  <c:v>82.019000000000005</c:v>
                </c:pt>
                <c:pt idx="35062">
                  <c:v>82.043999999999997</c:v>
                </c:pt>
                <c:pt idx="35063">
                  <c:v>82.043999999999997</c:v>
                </c:pt>
                <c:pt idx="35064">
                  <c:v>82.031999999999996</c:v>
                </c:pt>
                <c:pt idx="35065">
                  <c:v>82.043999999999997</c:v>
                </c:pt>
                <c:pt idx="35066">
                  <c:v>82.043999999999997</c:v>
                </c:pt>
                <c:pt idx="35067">
                  <c:v>82.067999999999998</c:v>
                </c:pt>
                <c:pt idx="35068">
                  <c:v>82.067999999999998</c:v>
                </c:pt>
                <c:pt idx="35069">
                  <c:v>82.08</c:v>
                </c:pt>
                <c:pt idx="35070">
                  <c:v>82.129000000000005</c:v>
                </c:pt>
                <c:pt idx="35071">
                  <c:v>82.117000000000004</c:v>
                </c:pt>
                <c:pt idx="35072">
                  <c:v>82.153999999999996</c:v>
                </c:pt>
                <c:pt idx="35073">
                  <c:v>82.165999999999997</c:v>
                </c:pt>
                <c:pt idx="35074">
                  <c:v>82.141000000000005</c:v>
                </c:pt>
                <c:pt idx="35075">
                  <c:v>82.129000000000005</c:v>
                </c:pt>
                <c:pt idx="35076">
                  <c:v>82.153999999999996</c:v>
                </c:pt>
                <c:pt idx="35077">
                  <c:v>82.141000000000005</c:v>
                </c:pt>
                <c:pt idx="35078">
                  <c:v>82.141000000000005</c:v>
                </c:pt>
                <c:pt idx="35079">
                  <c:v>82.117000000000004</c:v>
                </c:pt>
                <c:pt idx="35080">
                  <c:v>82.105000000000004</c:v>
                </c:pt>
                <c:pt idx="35081">
                  <c:v>82.105000000000004</c:v>
                </c:pt>
                <c:pt idx="35082">
                  <c:v>82.08</c:v>
                </c:pt>
                <c:pt idx="35083">
                  <c:v>82.043999999999997</c:v>
                </c:pt>
                <c:pt idx="35084">
                  <c:v>82.031999999999996</c:v>
                </c:pt>
                <c:pt idx="35085">
                  <c:v>81.995000000000005</c:v>
                </c:pt>
                <c:pt idx="35086">
                  <c:v>81.995000000000005</c:v>
                </c:pt>
                <c:pt idx="35087">
                  <c:v>81.983000000000004</c:v>
                </c:pt>
                <c:pt idx="35088">
                  <c:v>81.921999999999997</c:v>
                </c:pt>
                <c:pt idx="35089">
                  <c:v>81.897000000000006</c:v>
                </c:pt>
                <c:pt idx="35090">
                  <c:v>81.847999999999999</c:v>
                </c:pt>
                <c:pt idx="35091">
                  <c:v>81.835999999999999</c:v>
                </c:pt>
                <c:pt idx="35092">
                  <c:v>81.763000000000005</c:v>
                </c:pt>
                <c:pt idx="35093">
                  <c:v>81.725999999999999</c:v>
                </c:pt>
                <c:pt idx="35094">
                  <c:v>81.677999999999997</c:v>
                </c:pt>
                <c:pt idx="35095">
                  <c:v>81.653000000000006</c:v>
                </c:pt>
                <c:pt idx="35096">
                  <c:v>81.58</c:v>
                </c:pt>
                <c:pt idx="35097">
                  <c:v>81.58</c:v>
                </c:pt>
                <c:pt idx="35098">
                  <c:v>81.531000000000006</c:v>
                </c:pt>
                <c:pt idx="35099">
                  <c:v>81.519000000000005</c:v>
                </c:pt>
                <c:pt idx="35100">
                  <c:v>81.519000000000005</c:v>
                </c:pt>
                <c:pt idx="35101">
                  <c:v>81.481999999999999</c:v>
                </c:pt>
                <c:pt idx="35102">
                  <c:v>81.494</c:v>
                </c:pt>
                <c:pt idx="35103">
                  <c:v>81.457999999999998</c:v>
                </c:pt>
                <c:pt idx="35104">
                  <c:v>81.445999999999998</c:v>
                </c:pt>
                <c:pt idx="35105">
                  <c:v>81.457999999999998</c:v>
                </c:pt>
                <c:pt idx="35106">
                  <c:v>81.445999999999998</c:v>
                </c:pt>
                <c:pt idx="35107">
                  <c:v>81.397000000000006</c:v>
                </c:pt>
                <c:pt idx="35108">
                  <c:v>81.433000000000007</c:v>
                </c:pt>
                <c:pt idx="35109">
                  <c:v>81.397000000000006</c:v>
                </c:pt>
                <c:pt idx="35110">
                  <c:v>81.433000000000007</c:v>
                </c:pt>
                <c:pt idx="35111">
                  <c:v>81.409000000000006</c:v>
                </c:pt>
                <c:pt idx="35112">
                  <c:v>81.421000000000006</c:v>
                </c:pt>
                <c:pt idx="35113">
                  <c:v>81.433000000000007</c:v>
                </c:pt>
                <c:pt idx="35114">
                  <c:v>81.433000000000007</c:v>
                </c:pt>
                <c:pt idx="35115">
                  <c:v>81.421000000000006</c:v>
                </c:pt>
                <c:pt idx="35116">
                  <c:v>81.445999999999998</c:v>
                </c:pt>
                <c:pt idx="35117">
                  <c:v>81.433000000000007</c:v>
                </c:pt>
                <c:pt idx="35118">
                  <c:v>81.457999999999998</c:v>
                </c:pt>
                <c:pt idx="35119">
                  <c:v>81.457999999999998</c:v>
                </c:pt>
                <c:pt idx="35120">
                  <c:v>81.481999999999999</c:v>
                </c:pt>
                <c:pt idx="35121">
                  <c:v>81.47</c:v>
                </c:pt>
                <c:pt idx="35122">
                  <c:v>81.47</c:v>
                </c:pt>
                <c:pt idx="35123">
                  <c:v>81.494</c:v>
                </c:pt>
                <c:pt idx="35124">
                  <c:v>81.47</c:v>
                </c:pt>
                <c:pt idx="35125">
                  <c:v>81.47</c:v>
                </c:pt>
                <c:pt idx="35126">
                  <c:v>81.507000000000005</c:v>
                </c:pt>
                <c:pt idx="35127">
                  <c:v>81.519000000000005</c:v>
                </c:pt>
                <c:pt idx="35128">
                  <c:v>81.519000000000005</c:v>
                </c:pt>
                <c:pt idx="35129">
                  <c:v>81.531000000000006</c:v>
                </c:pt>
                <c:pt idx="35130">
                  <c:v>81.567999999999998</c:v>
                </c:pt>
                <c:pt idx="35131">
                  <c:v>81.591999999999999</c:v>
                </c:pt>
                <c:pt idx="35132">
                  <c:v>81.617000000000004</c:v>
                </c:pt>
                <c:pt idx="35133">
                  <c:v>81.665000000000006</c:v>
                </c:pt>
                <c:pt idx="35134">
                  <c:v>81.701999999999998</c:v>
                </c:pt>
                <c:pt idx="35135">
                  <c:v>81.739000000000004</c:v>
                </c:pt>
                <c:pt idx="35136">
                  <c:v>81.775000000000006</c:v>
                </c:pt>
                <c:pt idx="35137">
                  <c:v>81.8</c:v>
                </c:pt>
                <c:pt idx="35138">
                  <c:v>81.873000000000005</c:v>
                </c:pt>
                <c:pt idx="35139">
                  <c:v>81.885000000000005</c:v>
                </c:pt>
                <c:pt idx="35140">
                  <c:v>81.91</c:v>
                </c:pt>
                <c:pt idx="35141">
                  <c:v>81.983000000000004</c:v>
                </c:pt>
                <c:pt idx="35142">
                  <c:v>82.007000000000005</c:v>
                </c:pt>
                <c:pt idx="35143">
                  <c:v>82.019000000000005</c:v>
                </c:pt>
                <c:pt idx="35144">
                  <c:v>82.067999999999998</c:v>
                </c:pt>
                <c:pt idx="35145">
                  <c:v>82.055999999999997</c:v>
                </c:pt>
                <c:pt idx="35146">
                  <c:v>82.093000000000004</c:v>
                </c:pt>
                <c:pt idx="35147">
                  <c:v>82.153999999999996</c:v>
                </c:pt>
                <c:pt idx="35148">
                  <c:v>82.177999999999997</c:v>
                </c:pt>
                <c:pt idx="35149">
                  <c:v>82.177999999999997</c:v>
                </c:pt>
                <c:pt idx="35150">
                  <c:v>82.19</c:v>
                </c:pt>
                <c:pt idx="35151">
                  <c:v>82.201999999999998</c:v>
                </c:pt>
                <c:pt idx="35152">
                  <c:v>82.19</c:v>
                </c:pt>
                <c:pt idx="35153">
                  <c:v>82.19</c:v>
                </c:pt>
                <c:pt idx="35154">
                  <c:v>82.201999999999998</c:v>
                </c:pt>
                <c:pt idx="35155">
                  <c:v>82.215000000000003</c:v>
                </c:pt>
                <c:pt idx="35156">
                  <c:v>82.215000000000003</c:v>
                </c:pt>
                <c:pt idx="35157">
                  <c:v>82.19</c:v>
                </c:pt>
                <c:pt idx="35158">
                  <c:v>82.19</c:v>
                </c:pt>
                <c:pt idx="35159">
                  <c:v>82.153999999999996</c:v>
                </c:pt>
                <c:pt idx="35160">
                  <c:v>82.19</c:v>
                </c:pt>
                <c:pt idx="35161">
                  <c:v>82.239000000000004</c:v>
                </c:pt>
                <c:pt idx="35162">
                  <c:v>82.227000000000004</c:v>
                </c:pt>
                <c:pt idx="35163">
                  <c:v>82.227000000000004</c:v>
                </c:pt>
                <c:pt idx="35164">
                  <c:v>82.215000000000003</c:v>
                </c:pt>
                <c:pt idx="35165">
                  <c:v>82.251000000000005</c:v>
                </c:pt>
                <c:pt idx="35166">
                  <c:v>82.263999999999996</c:v>
                </c:pt>
                <c:pt idx="35167">
                  <c:v>82.311999999999998</c:v>
                </c:pt>
                <c:pt idx="35168">
                  <c:v>82.3</c:v>
                </c:pt>
                <c:pt idx="35169">
                  <c:v>82.325000000000003</c:v>
                </c:pt>
                <c:pt idx="35170">
                  <c:v>82.311999999999998</c:v>
                </c:pt>
                <c:pt idx="35171">
                  <c:v>82.349000000000004</c:v>
                </c:pt>
                <c:pt idx="35172">
                  <c:v>82.325000000000003</c:v>
                </c:pt>
                <c:pt idx="35173">
                  <c:v>82.325000000000003</c:v>
                </c:pt>
                <c:pt idx="35174">
                  <c:v>82.311999999999998</c:v>
                </c:pt>
                <c:pt idx="35175">
                  <c:v>82.3</c:v>
                </c:pt>
                <c:pt idx="35176">
                  <c:v>82.287999999999997</c:v>
                </c:pt>
                <c:pt idx="35177">
                  <c:v>82.3</c:v>
                </c:pt>
                <c:pt idx="35178">
                  <c:v>82.275999999999996</c:v>
                </c:pt>
                <c:pt idx="35179">
                  <c:v>82.263999999999996</c:v>
                </c:pt>
                <c:pt idx="35180">
                  <c:v>82.239000000000004</c:v>
                </c:pt>
                <c:pt idx="35181">
                  <c:v>82.227000000000004</c:v>
                </c:pt>
                <c:pt idx="35182">
                  <c:v>82.239000000000004</c:v>
                </c:pt>
                <c:pt idx="35183">
                  <c:v>82.165999999999997</c:v>
                </c:pt>
                <c:pt idx="35184">
                  <c:v>82.129000000000005</c:v>
                </c:pt>
                <c:pt idx="35185">
                  <c:v>82.105000000000004</c:v>
                </c:pt>
                <c:pt idx="35186">
                  <c:v>82.08</c:v>
                </c:pt>
                <c:pt idx="35187">
                  <c:v>82.007000000000005</c:v>
                </c:pt>
                <c:pt idx="35188">
                  <c:v>81.995000000000005</c:v>
                </c:pt>
                <c:pt idx="35189">
                  <c:v>81.957999999999998</c:v>
                </c:pt>
                <c:pt idx="35190">
                  <c:v>81.933999999999997</c:v>
                </c:pt>
                <c:pt idx="35191">
                  <c:v>81.897000000000006</c:v>
                </c:pt>
                <c:pt idx="35192">
                  <c:v>81.847999999999999</c:v>
                </c:pt>
                <c:pt idx="35193">
                  <c:v>81.811999999999998</c:v>
                </c:pt>
                <c:pt idx="35194">
                  <c:v>81.8</c:v>
                </c:pt>
                <c:pt idx="35195">
                  <c:v>81.811999999999998</c:v>
                </c:pt>
                <c:pt idx="35196">
                  <c:v>81.763000000000005</c:v>
                </c:pt>
                <c:pt idx="35197">
                  <c:v>81.787000000000006</c:v>
                </c:pt>
                <c:pt idx="35198">
                  <c:v>81.763000000000005</c:v>
                </c:pt>
                <c:pt idx="35199">
                  <c:v>81.775000000000006</c:v>
                </c:pt>
                <c:pt idx="35200">
                  <c:v>81.763000000000005</c:v>
                </c:pt>
                <c:pt idx="35201">
                  <c:v>81.739000000000004</c:v>
                </c:pt>
                <c:pt idx="35202">
                  <c:v>81.725999999999999</c:v>
                </c:pt>
                <c:pt idx="35203">
                  <c:v>81.751000000000005</c:v>
                </c:pt>
                <c:pt idx="35204">
                  <c:v>81.713999999999999</c:v>
                </c:pt>
                <c:pt idx="35205">
                  <c:v>81.713999999999999</c:v>
                </c:pt>
                <c:pt idx="35206">
                  <c:v>81.665000000000006</c:v>
                </c:pt>
                <c:pt idx="35207">
                  <c:v>81.665000000000006</c:v>
                </c:pt>
                <c:pt idx="35208">
                  <c:v>81.641000000000005</c:v>
                </c:pt>
                <c:pt idx="35209">
                  <c:v>81.653000000000006</c:v>
                </c:pt>
                <c:pt idx="35210">
                  <c:v>81.653000000000006</c:v>
                </c:pt>
                <c:pt idx="35211">
                  <c:v>81.701999999999998</c:v>
                </c:pt>
                <c:pt idx="35212">
                  <c:v>81.677999999999997</c:v>
                </c:pt>
                <c:pt idx="35213">
                  <c:v>81.69</c:v>
                </c:pt>
                <c:pt idx="35214">
                  <c:v>81.713999999999999</c:v>
                </c:pt>
                <c:pt idx="35215">
                  <c:v>81.701999999999998</c:v>
                </c:pt>
                <c:pt idx="35216">
                  <c:v>81.739000000000004</c:v>
                </c:pt>
                <c:pt idx="35217">
                  <c:v>81.725999999999999</c:v>
                </c:pt>
                <c:pt idx="35218">
                  <c:v>81.701999999999998</c:v>
                </c:pt>
                <c:pt idx="35219">
                  <c:v>81.751000000000005</c:v>
                </c:pt>
                <c:pt idx="35220">
                  <c:v>81.725999999999999</c:v>
                </c:pt>
                <c:pt idx="35221">
                  <c:v>81.701999999999998</c:v>
                </c:pt>
                <c:pt idx="35222">
                  <c:v>81.69</c:v>
                </c:pt>
                <c:pt idx="35223">
                  <c:v>81.69</c:v>
                </c:pt>
                <c:pt idx="35224">
                  <c:v>81.677999999999997</c:v>
                </c:pt>
                <c:pt idx="35225">
                  <c:v>81.713999999999999</c:v>
                </c:pt>
                <c:pt idx="35226">
                  <c:v>81.701999999999998</c:v>
                </c:pt>
                <c:pt idx="35227">
                  <c:v>81.725999999999999</c:v>
                </c:pt>
                <c:pt idx="35228">
                  <c:v>81.763000000000005</c:v>
                </c:pt>
                <c:pt idx="35229">
                  <c:v>81.775000000000006</c:v>
                </c:pt>
                <c:pt idx="35230">
                  <c:v>81.811999999999998</c:v>
                </c:pt>
                <c:pt idx="35231">
                  <c:v>81.847999999999999</c:v>
                </c:pt>
                <c:pt idx="35232">
                  <c:v>81.873000000000005</c:v>
                </c:pt>
                <c:pt idx="35233">
                  <c:v>81.885000000000005</c:v>
                </c:pt>
                <c:pt idx="35234">
                  <c:v>81.921999999999997</c:v>
                </c:pt>
                <c:pt idx="35235">
                  <c:v>81.957999999999998</c:v>
                </c:pt>
                <c:pt idx="35236">
                  <c:v>81.945999999999998</c:v>
                </c:pt>
                <c:pt idx="35237">
                  <c:v>81.983000000000004</c:v>
                </c:pt>
                <c:pt idx="35238">
                  <c:v>81.995000000000005</c:v>
                </c:pt>
                <c:pt idx="35239">
                  <c:v>81.971000000000004</c:v>
                </c:pt>
                <c:pt idx="35240">
                  <c:v>81.995000000000005</c:v>
                </c:pt>
                <c:pt idx="35241">
                  <c:v>82.031999999999996</c:v>
                </c:pt>
                <c:pt idx="35242">
                  <c:v>82.055999999999997</c:v>
                </c:pt>
                <c:pt idx="35243">
                  <c:v>82.055999999999997</c:v>
                </c:pt>
                <c:pt idx="35244">
                  <c:v>82.093000000000004</c:v>
                </c:pt>
                <c:pt idx="35245">
                  <c:v>82.153999999999996</c:v>
                </c:pt>
                <c:pt idx="35246">
                  <c:v>82.153999999999996</c:v>
                </c:pt>
                <c:pt idx="35247">
                  <c:v>82.19</c:v>
                </c:pt>
                <c:pt idx="35248">
                  <c:v>82.239000000000004</c:v>
                </c:pt>
                <c:pt idx="35249">
                  <c:v>82.251000000000005</c:v>
                </c:pt>
                <c:pt idx="35250">
                  <c:v>82.251000000000005</c:v>
                </c:pt>
                <c:pt idx="35251">
                  <c:v>82.287999999999997</c:v>
                </c:pt>
                <c:pt idx="35252">
                  <c:v>82.287999999999997</c:v>
                </c:pt>
                <c:pt idx="35253">
                  <c:v>82.3</c:v>
                </c:pt>
                <c:pt idx="35254">
                  <c:v>82.263999999999996</c:v>
                </c:pt>
                <c:pt idx="35255">
                  <c:v>82.251000000000005</c:v>
                </c:pt>
                <c:pt idx="35256">
                  <c:v>82.251000000000005</c:v>
                </c:pt>
                <c:pt idx="35257">
                  <c:v>82.227000000000004</c:v>
                </c:pt>
                <c:pt idx="35258">
                  <c:v>82.215000000000003</c:v>
                </c:pt>
                <c:pt idx="35259">
                  <c:v>82.215000000000003</c:v>
                </c:pt>
                <c:pt idx="35260">
                  <c:v>82.239000000000004</c:v>
                </c:pt>
                <c:pt idx="35261">
                  <c:v>82.227000000000004</c:v>
                </c:pt>
                <c:pt idx="35262">
                  <c:v>82.287999999999997</c:v>
                </c:pt>
                <c:pt idx="35263">
                  <c:v>82.287999999999997</c:v>
                </c:pt>
                <c:pt idx="35264">
                  <c:v>82.337000000000003</c:v>
                </c:pt>
                <c:pt idx="35265">
                  <c:v>82.325000000000003</c:v>
                </c:pt>
                <c:pt idx="35266">
                  <c:v>82.325000000000003</c:v>
                </c:pt>
                <c:pt idx="35267">
                  <c:v>82.311999999999998</c:v>
                </c:pt>
                <c:pt idx="35268">
                  <c:v>82.349000000000004</c:v>
                </c:pt>
                <c:pt idx="35269">
                  <c:v>82.337000000000003</c:v>
                </c:pt>
                <c:pt idx="35270">
                  <c:v>82.311999999999998</c:v>
                </c:pt>
                <c:pt idx="35271">
                  <c:v>82.275999999999996</c:v>
                </c:pt>
                <c:pt idx="35272">
                  <c:v>82.251000000000005</c:v>
                </c:pt>
                <c:pt idx="35273">
                  <c:v>82.251000000000005</c:v>
                </c:pt>
                <c:pt idx="35274">
                  <c:v>82.215000000000003</c:v>
                </c:pt>
                <c:pt idx="35275">
                  <c:v>82.215000000000003</c:v>
                </c:pt>
                <c:pt idx="35276">
                  <c:v>82.201999999999998</c:v>
                </c:pt>
                <c:pt idx="35277">
                  <c:v>82.201999999999998</c:v>
                </c:pt>
                <c:pt idx="35278">
                  <c:v>82.19</c:v>
                </c:pt>
                <c:pt idx="35279">
                  <c:v>82.19</c:v>
                </c:pt>
                <c:pt idx="35280">
                  <c:v>82.201999999999998</c:v>
                </c:pt>
                <c:pt idx="35281">
                  <c:v>82.19</c:v>
                </c:pt>
                <c:pt idx="35282">
                  <c:v>82.19</c:v>
                </c:pt>
                <c:pt idx="35283">
                  <c:v>82.165999999999997</c:v>
                </c:pt>
                <c:pt idx="35284">
                  <c:v>82.177999999999997</c:v>
                </c:pt>
                <c:pt idx="35285">
                  <c:v>82.129000000000005</c:v>
                </c:pt>
                <c:pt idx="35286">
                  <c:v>82.129000000000005</c:v>
                </c:pt>
                <c:pt idx="35287">
                  <c:v>82.093000000000004</c:v>
                </c:pt>
                <c:pt idx="35288">
                  <c:v>82.055999999999997</c:v>
                </c:pt>
                <c:pt idx="35289">
                  <c:v>82.007000000000005</c:v>
                </c:pt>
                <c:pt idx="35290">
                  <c:v>81.995000000000005</c:v>
                </c:pt>
                <c:pt idx="35291">
                  <c:v>81.945999999999998</c:v>
                </c:pt>
                <c:pt idx="35292">
                  <c:v>81.945999999999998</c:v>
                </c:pt>
                <c:pt idx="35293">
                  <c:v>81.921999999999997</c:v>
                </c:pt>
                <c:pt idx="35294">
                  <c:v>81.945999999999998</c:v>
                </c:pt>
                <c:pt idx="35295">
                  <c:v>81.933999999999997</c:v>
                </c:pt>
                <c:pt idx="35296">
                  <c:v>81.921999999999997</c:v>
                </c:pt>
                <c:pt idx="35297">
                  <c:v>81.933999999999997</c:v>
                </c:pt>
                <c:pt idx="35298">
                  <c:v>81.921999999999997</c:v>
                </c:pt>
                <c:pt idx="35299">
                  <c:v>81.921999999999997</c:v>
                </c:pt>
                <c:pt idx="35300">
                  <c:v>81.91</c:v>
                </c:pt>
                <c:pt idx="35301">
                  <c:v>81.873000000000005</c:v>
                </c:pt>
                <c:pt idx="35302">
                  <c:v>81.885000000000005</c:v>
                </c:pt>
                <c:pt idx="35303">
                  <c:v>81.847999999999999</c:v>
                </c:pt>
                <c:pt idx="35304">
                  <c:v>81.835999999999999</c:v>
                </c:pt>
                <c:pt idx="35305">
                  <c:v>81.8</c:v>
                </c:pt>
                <c:pt idx="35306">
                  <c:v>81.787000000000006</c:v>
                </c:pt>
                <c:pt idx="35307">
                  <c:v>81.787000000000006</c:v>
                </c:pt>
                <c:pt idx="35308">
                  <c:v>81.763000000000005</c:v>
                </c:pt>
                <c:pt idx="35309">
                  <c:v>81.751000000000005</c:v>
                </c:pt>
                <c:pt idx="35310">
                  <c:v>81.763000000000005</c:v>
                </c:pt>
                <c:pt idx="35311">
                  <c:v>81.763000000000005</c:v>
                </c:pt>
                <c:pt idx="35312">
                  <c:v>81.775000000000006</c:v>
                </c:pt>
                <c:pt idx="35313">
                  <c:v>81.763000000000005</c:v>
                </c:pt>
                <c:pt idx="35314">
                  <c:v>81.8</c:v>
                </c:pt>
                <c:pt idx="35315">
                  <c:v>81.8</c:v>
                </c:pt>
                <c:pt idx="35316">
                  <c:v>81.835999999999999</c:v>
                </c:pt>
                <c:pt idx="35317">
                  <c:v>81.835999999999999</c:v>
                </c:pt>
                <c:pt idx="35318">
                  <c:v>81.847999999999999</c:v>
                </c:pt>
                <c:pt idx="35319">
                  <c:v>81.835999999999999</c:v>
                </c:pt>
                <c:pt idx="35320">
                  <c:v>81.847999999999999</c:v>
                </c:pt>
                <c:pt idx="35321">
                  <c:v>81.823999999999998</c:v>
                </c:pt>
                <c:pt idx="35322">
                  <c:v>81.811999999999998</c:v>
                </c:pt>
                <c:pt idx="35323">
                  <c:v>81.823999999999998</c:v>
                </c:pt>
                <c:pt idx="35324">
                  <c:v>81.811999999999998</c:v>
                </c:pt>
                <c:pt idx="35325">
                  <c:v>81.835999999999999</c:v>
                </c:pt>
                <c:pt idx="35326">
                  <c:v>81.847999999999999</c:v>
                </c:pt>
                <c:pt idx="35327">
                  <c:v>81.835999999999999</c:v>
                </c:pt>
                <c:pt idx="35328">
                  <c:v>81.861000000000004</c:v>
                </c:pt>
                <c:pt idx="35329">
                  <c:v>81.873000000000005</c:v>
                </c:pt>
                <c:pt idx="35330">
                  <c:v>81.885000000000005</c:v>
                </c:pt>
                <c:pt idx="35331">
                  <c:v>81.921999999999997</c:v>
                </c:pt>
                <c:pt idx="35332">
                  <c:v>81.933999999999997</c:v>
                </c:pt>
                <c:pt idx="35333">
                  <c:v>81.957999999999998</c:v>
                </c:pt>
                <c:pt idx="35334">
                  <c:v>81.983000000000004</c:v>
                </c:pt>
                <c:pt idx="35335">
                  <c:v>82.007000000000005</c:v>
                </c:pt>
                <c:pt idx="35336">
                  <c:v>82.007000000000005</c:v>
                </c:pt>
                <c:pt idx="35337">
                  <c:v>81.983000000000004</c:v>
                </c:pt>
                <c:pt idx="35338">
                  <c:v>82.019000000000005</c:v>
                </c:pt>
                <c:pt idx="35339">
                  <c:v>81.995000000000005</c:v>
                </c:pt>
                <c:pt idx="35340">
                  <c:v>82.007000000000005</c:v>
                </c:pt>
                <c:pt idx="35341">
                  <c:v>82.019000000000005</c:v>
                </c:pt>
                <c:pt idx="35342">
                  <c:v>82.031999999999996</c:v>
                </c:pt>
                <c:pt idx="35343">
                  <c:v>82.055999999999997</c:v>
                </c:pt>
                <c:pt idx="35344">
                  <c:v>82.055999999999997</c:v>
                </c:pt>
                <c:pt idx="35345">
                  <c:v>82.08</c:v>
                </c:pt>
                <c:pt idx="35346">
                  <c:v>82.117000000000004</c:v>
                </c:pt>
                <c:pt idx="35347">
                  <c:v>82.129000000000005</c:v>
                </c:pt>
                <c:pt idx="35348">
                  <c:v>82.177999999999997</c:v>
                </c:pt>
                <c:pt idx="35349">
                  <c:v>82.215000000000003</c:v>
                </c:pt>
                <c:pt idx="35350">
                  <c:v>82.201999999999998</c:v>
                </c:pt>
                <c:pt idx="35351">
                  <c:v>82.215000000000003</c:v>
                </c:pt>
                <c:pt idx="35352">
                  <c:v>82.239000000000004</c:v>
                </c:pt>
                <c:pt idx="35353">
                  <c:v>82.263999999999996</c:v>
                </c:pt>
                <c:pt idx="35354">
                  <c:v>82.263999999999996</c:v>
                </c:pt>
                <c:pt idx="35355">
                  <c:v>82.227000000000004</c:v>
                </c:pt>
                <c:pt idx="35356">
                  <c:v>82.251000000000005</c:v>
                </c:pt>
                <c:pt idx="35357">
                  <c:v>82.239000000000004</c:v>
                </c:pt>
                <c:pt idx="35358">
                  <c:v>82.251000000000005</c:v>
                </c:pt>
                <c:pt idx="35359">
                  <c:v>82.215000000000003</c:v>
                </c:pt>
                <c:pt idx="35360">
                  <c:v>82.239000000000004</c:v>
                </c:pt>
                <c:pt idx="35361">
                  <c:v>82.239000000000004</c:v>
                </c:pt>
                <c:pt idx="35362">
                  <c:v>82.239000000000004</c:v>
                </c:pt>
                <c:pt idx="35363">
                  <c:v>82.275999999999996</c:v>
                </c:pt>
                <c:pt idx="35364">
                  <c:v>82.3</c:v>
                </c:pt>
                <c:pt idx="35365">
                  <c:v>82.275999999999996</c:v>
                </c:pt>
                <c:pt idx="35366">
                  <c:v>82.263999999999996</c:v>
                </c:pt>
                <c:pt idx="35367">
                  <c:v>82.287999999999997</c:v>
                </c:pt>
                <c:pt idx="35368">
                  <c:v>82.287999999999997</c:v>
                </c:pt>
                <c:pt idx="35369">
                  <c:v>82.3</c:v>
                </c:pt>
                <c:pt idx="35370">
                  <c:v>82.287999999999997</c:v>
                </c:pt>
                <c:pt idx="35371">
                  <c:v>82.215000000000003</c:v>
                </c:pt>
                <c:pt idx="35372">
                  <c:v>82.227000000000004</c:v>
                </c:pt>
                <c:pt idx="35373">
                  <c:v>82.215000000000003</c:v>
                </c:pt>
                <c:pt idx="35374">
                  <c:v>82.19</c:v>
                </c:pt>
                <c:pt idx="35375">
                  <c:v>82.177999999999997</c:v>
                </c:pt>
                <c:pt idx="35376">
                  <c:v>82.153999999999996</c:v>
                </c:pt>
                <c:pt idx="35377">
                  <c:v>82.141000000000005</c:v>
                </c:pt>
                <c:pt idx="35378">
                  <c:v>82.141000000000005</c:v>
                </c:pt>
                <c:pt idx="35379">
                  <c:v>82.153999999999996</c:v>
                </c:pt>
                <c:pt idx="35380">
                  <c:v>82.165999999999997</c:v>
                </c:pt>
                <c:pt idx="35381">
                  <c:v>82.141000000000005</c:v>
                </c:pt>
                <c:pt idx="35382">
                  <c:v>82.141000000000005</c:v>
                </c:pt>
                <c:pt idx="35383">
                  <c:v>82.153999999999996</c:v>
                </c:pt>
                <c:pt idx="35384">
                  <c:v>82.141000000000005</c:v>
                </c:pt>
                <c:pt idx="35385">
                  <c:v>82.117000000000004</c:v>
                </c:pt>
                <c:pt idx="35386">
                  <c:v>82.117000000000004</c:v>
                </c:pt>
                <c:pt idx="35387">
                  <c:v>82.093000000000004</c:v>
                </c:pt>
                <c:pt idx="35388">
                  <c:v>82.067999999999998</c:v>
                </c:pt>
                <c:pt idx="35389">
                  <c:v>82.043999999999997</c:v>
                </c:pt>
                <c:pt idx="35390">
                  <c:v>82.019000000000005</c:v>
                </c:pt>
                <c:pt idx="35391">
                  <c:v>82.007000000000005</c:v>
                </c:pt>
                <c:pt idx="35392">
                  <c:v>82.007000000000005</c:v>
                </c:pt>
                <c:pt idx="35393">
                  <c:v>81.957999999999998</c:v>
                </c:pt>
                <c:pt idx="35394">
                  <c:v>81.971000000000004</c:v>
                </c:pt>
                <c:pt idx="35395">
                  <c:v>81.983000000000004</c:v>
                </c:pt>
                <c:pt idx="35396">
                  <c:v>81.957999999999998</c:v>
                </c:pt>
                <c:pt idx="35397">
                  <c:v>81.957999999999998</c:v>
                </c:pt>
                <c:pt idx="35398">
                  <c:v>81.91</c:v>
                </c:pt>
                <c:pt idx="35399">
                  <c:v>81.971000000000004</c:v>
                </c:pt>
                <c:pt idx="35400">
                  <c:v>81.945999999999998</c:v>
                </c:pt>
                <c:pt idx="35401">
                  <c:v>81.933999999999997</c:v>
                </c:pt>
                <c:pt idx="35402">
                  <c:v>81.933999999999997</c:v>
                </c:pt>
                <c:pt idx="35403">
                  <c:v>81.885000000000005</c:v>
                </c:pt>
                <c:pt idx="35404">
                  <c:v>81.897000000000006</c:v>
                </c:pt>
                <c:pt idx="35405">
                  <c:v>81.885000000000005</c:v>
                </c:pt>
                <c:pt idx="35406">
                  <c:v>81.823999999999998</c:v>
                </c:pt>
                <c:pt idx="35407">
                  <c:v>81.823999999999998</c:v>
                </c:pt>
                <c:pt idx="35408">
                  <c:v>81.835999999999999</c:v>
                </c:pt>
                <c:pt idx="35409">
                  <c:v>81.8</c:v>
                </c:pt>
                <c:pt idx="35410">
                  <c:v>81.8</c:v>
                </c:pt>
                <c:pt idx="35411">
                  <c:v>81.8</c:v>
                </c:pt>
                <c:pt idx="35412">
                  <c:v>81.787000000000006</c:v>
                </c:pt>
                <c:pt idx="35413">
                  <c:v>81.8</c:v>
                </c:pt>
                <c:pt idx="35414">
                  <c:v>81.811999999999998</c:v>
                </c:pt>
                <c:pt idx="35415">
                  <c:v>81.861000000000004</c:v>
                </c:pt>
                <c:pt idx="35416">
                  <c:v>81.823999999999998</c:v>
                </c:pt>
                <c:pt idx="35417">
                  <c:v>81.823999999999998</c:v>
                </c:pt>
                <c:pt idx="35418">
                  <c:v>81.861000000000004</c:v>
                </c:pt>
                <c:pt idx="35419">
                  <c:v>81.847999999999999</c:v>
                </c:pt>
                <c:pt idx="35420">
                  <c:v>81.861000000000004</c:v>
                </c:pt>
                <c:pt idx="35421">
                  <c:v>81.885000000000005</c:v>
                </c:pt>
                <c:pt idx="35422">
                  <c:v>81.847999999999999</c:v>
                </c:pt>
                <c:pt idx="35423">
                  <c:v>81.835999999999999</c:v>
                </c:pt>
                <c:pt idx="35424">
                  <c:v>81.873000000000005</c:v>
                </c:pt>
                <c:pt idx="35425">
                  <c:v>81.835999999999999</c:v>
                </c:pt>
                <c:pt idx="35426">
                  <c:v>81.835999999999999</c:v>
                </c:pt>
                <c:pt idx="35427">
                  <c:v>81.885000000000005</c:v>
                </c:pt>
                <c:pt idx="35428">
                  <c:v>81.861000000000004</c:v>
                </c:pt>
                <c:pt idx="35429">
                  <c:v>81.873000000000005</c:v>
                </c:pt>
                <c:pt idx="35430">
                  <c:v>81.897000000000006</c:v>
                </c:pt>
                <c:pt idx="35431">
                  <c:v>81.91</c:v>
                </c:pt>
                <c:pt idx="35432">
                  <c:v>81.933999999999997</c:v>
                </c:pt>
                <c:pt idx="35433">
                  <c:v>81.971000000000004</c:v>
                </c:pt>
                <c:pt idx="35434">
                  <c:v>81.971000000000004</c:v>
                </c:pt>
                <c:pt idx="35435">
                  <c:v>81.983000000000004</c:v>
                </c:pt>
                <c:pt idx="35436">
                  <c:v>81.957999999999998</c:v>
                </c:pt>
                <c:pt idx="35437">
                  <c:v>81.983000000000004</c:v>
                </c:pt>
                <c:pt idx="35438">
                  <c:v>81.957999999999998</c:v>
                </c:pt>
                <c:pt idx="35439">
                  <c:v>81.983000000000004</c:v>
                </c:pt>
                <c:pt idx="35440">
                  <c:v>81.995000000000005</c:v>
                </c:pt>
                <c:pt idx="35441">
                  <c:v>81.995000000000005</c:v>
                </c:pt>
                <c:pt idx="35442">
                  <c:v>81.983000000000004</c:v>
                </c:pt>
                <c:pt idx="35443">
                  <c:v>82.007000000000005</c:v>
                </c:pt>
                <c:pt idx="35444">
                  <c:v>81.983000000000004</c:v>
                </c:pt>
                <c:pt idx="35445">
                  <c:v>82.007000000000005</c:v>
                </c:pt>
                <c:pt idx="35446">
                  <c:v>82.007000000000005</c:v>
                </c:pt>
                <c:pt idx="35447">
                  <c:v>82.043999999999997</c:v>
                </c:pt>
                <c:pt idx="35448">
                  <c:v>82.031999999999996</c:v>
                </c:pt>
                <c:pt idx="35449">
                  <c:v>82.067999999999998</c:v>
                </c:pt>
                <c:pt idx="35450">
                  <c:v>82.105000000000004</c:v>
                </c:pt>
                <c:pt idx="35451">
                  <c:v>82.129000000000005</c:v>
                </c:pt>
                <c:pt idx="35452">
                  <c:v>82.129000000000005</c:v>
                </c:pt>
                <c:pt idx="35453">
                  <c:v>82.153999999999996</c:v>
                </c:pt>
                <c:pt idx="35454">
                  <c:v>82.177999999999997</c:v>
                </c:pt>
                <c:pt idx="35455">
                  <c:v>82.129000000000005</c:v>
                </c:pt>
                <c:pt idx="35456">
                  <c:v>82.153999999999996</c:v>
                </c:pt>
                <c:pt idx="35457">
                  <c:v>82.117000000000004</c:v>
                </c:pt>
                <c:pt idx="35458">
                  <c:v>82.141000000000005</c:v>
                </c:pt>
                <c:pt idx="35459">
                  <c:v>82.08</c:v>
                </c:pt>
                <c:pt idx="35460">
                  <c:v>82.105000000000004</c:v>
                </c:pt>
                <c:pt idx="35461">
                  <c:v>82.117000000000004</c:v>
                </c:pt>
                <c:pt idx="35462">
                  <c:v>82.105000000000004</c:v>
                </c:pt>
                <c:pt idx="35463">
                  <c:v>82.105000000000004</c:v>
                </c:pt>
                <c:pt idx="35464">
                  <c:v>82.117000000000004</c:v>
                </c:pt>
                <c:pt idx="35465">
                  <c:v>82.141000000000005</c:v>
                </c:pt>
                <c:pt idx="35466">
                  <c:v>82.141000000000005</c:v>
                </c:pt>
                <c:pt idx="35467">
                  <c:v>82.153999999999996</c:v>
                </c:pt>
                <c:pt idx="35468">
                  <c:v>82.129000000000005</c:v>
                </c:pt>
                <c:pt idx="35469">
                  <c:v>82.141000000000005</c:v>
                </c:pt>
                <c:pt idx="35470">
                  <c:v>82.129000000000005</c:v>
                </c:pt>
                <c:pt idx="35471">
                  <c:v>82.129000000000005</c:v>
                </c:pt>
                <c:pt idx="35472">
                  <c:v>82.129000000000005</c:v>
                </c:pt>
                <c:pt idx="35473">
                  <c:v>82.105000000000004</c:v>
                </c:pt>
                <c:pt idx="35474">
                  <c:v>82.093000000000004</c:v>
                </c:pt>
                <c:pt idx="35475">
                  <c:v>82.08</c:v>
                </c:pt>
                <c:pt idx="35476">
                  <c:v>82.08</c:v>
                </c:pt>
                <c:pt idx="35477">
                  <c:v>82.019000000000005</c:v>
                </c:pt>
                <c:pt idx="35478">
                  <c:v>82.031999999999996</c:v>
                </c:pt>
                <c:pt idx="35479">
                  <c:v>82.043999999999997</c:v>
                </c:pt>
                <c:pt idx="35480">
                  <c:v>82.031999999999996</c:v>
                </c:pt>
                <c:pt idx="35481">
                  <c:v>81.995000000000005</c:v>
                </c:pt>
                <c:pt idx="35482">
                  <c:v>82.007000000000005</c:v>
                </c:pt>
                <c:pt idx="35483">
                  <c:v>81.995000000000005</c:v>
                </c:pt>
                <c:pt idx="35484">
                  <c:v>81.995000000000005</c:v>
                </c:pt>
                <c:pt idx="35485">
                  <c:v>82.007000000000005</c:v>
                </c:pt>
                <c:pt idx="35486">
                  <c:v>81.995000000000005</c:v>
                </c:pt>
                <c:pt idx="35487">
                  <c:v>81.983000000000004</c:v>
                </c:pt>
                <c:pt idx="35488">
                  <c:v>81.971000000000004</c:v>
                </c:pt>
                <c:pt idx="35489">
                  <c:v>81.995000000000005</c:v>
                </c:pt>
                <c:pt idx="35490">
                  <c:v>81.933999999999997</c:v>
                </c:pt>
                <c:pt idx="35491">
                  <c:v>81.921999999999997</c:v>
                </c:pt>
                <c:pt idx="35492">
                  <c:v>81.921999999999997</c:v>
                </c:pt>
                <c:pt idx="35493">
                  <c:v>81.885000000000005</c:v>
                </c:pt>
                <c:pt idx="35494">
                  <c:v>81.885000000000005</c:v>
                </c:pt>
                <c:pt idx="35495">
                  <c:v>81.861000000000004</c:v>
                </c:pt>
                <c:pt idx="35496">
                  <c:v>81.835999999999999</c:v>
                </c:pt>
                <c:pt idx="35497">
                  <c:v>81.823999999999998</c:v>
                </c:pt>
                <c:pt idx="35498">
                  <c:v>81.847999999999999</c:v>
                </c:pt>
                <c:pt idx="35499">
                  <c:v>81.861000000000004</c:v>
                </c:pt>
                <c:pt idx="35500">
                  <c:v>81.861000000000004</c:v>
                </c:pt>
                <c:pt idx="35501">
                  <c:v>81.835999999999999</c:v>
                </c:pt>
                <c:pt idx="35502">
                  <c:v>81.861000000000004</c:v>
                </c:pt>
                <c:pt idx="35503">
                  <c:v>81.823999999999998</c:v>
                </c:pt>
                <c:pt idx="35504">
                  <c:v>81.835999999999999</c:v>
                </c:pt>
                <c:pt idx="35505">
                  <c:v>81.835999999999999</c:v>
                </c:pt>
                <c:pt idx="35506">
                  <c:v>81.847999999999999</c:v>
                </c:pt>
                <c:pt idx="35507">
                  <c:v>81.8</c:v>
                </c:pt>
                <c:pt idx="35508">
                  <c:v>81.8</c:v>
                </c:pt>
                <c:pt idx="35509">
                  <c:v>81.787000000000006</c:v>
                </c:pt>
                <c:pt idx="35510">
                  <c:v>81.775000000000006</c:v>
                </c:pt>
                <c:pt idx="35511">
                  <c:v>81.763000000000005</c:v>
                </c:pt>
                <c:pt idx="35512">
                  <c:v>81.787000000000006</c:v>
                </c:pt>
                <c:pt idx="35513">
                  <c:v>81.787000000000006</c:v>
                </c:pt>
                <c:pt idx="35514">
                  <c:v>81.751000000000005</c:v>
                </c:pt>
                <c:pt idx="35515">
                  <c:v>81.775000000000006</c:v>
                </c:pt>
                <c:pt idx="35516">
                  <c:v>81.787000000000006</c:v>
                </c:pt>
                <c:pt idx="35517">
                  <c:v>81.8</c:v>
                </c:pt>
                <c:pt idx="35518">
                  <c:v>81.823999999999998</c:v>
                </c:pt>
                <c:pt idx="35519">
                  <c:v>81.787000000000006</c:v>
                </c:pt>
                <c:pt idx="35520">
                  <c:v>81.847999999999999</c:v>
                </c:pt>
                <c:pt idx="35521">
                  <c:v>81.823999999999998</c:v>
                </c:pt>
                <c:pt idx="35522">
                  <c:v>81.811999999999998</c:v>
                </c:pt>
                <c:pt idx="35523">
                  <c:v>81.835999999999999</c:v>
                </c:pt>
                <c:pt idx="35524">
                  <c:v>81.873000000000005</c:v>
                </c:pt>
                <c:pt idx="35525">
                  <c:v>81.873000000000005</c:v>
                </c:pt>
                <c:pt idx="35526">
                  <c:v>81.91</c:v>
                </c:pt>
                <c:pt idx="35527">
                  <c:v>81.897000000000006</c:v>
                </c:pt>
                <c:pt idx="35528">
                  <c:v>81.933999999999997</c:v>
                </c:pt>
                <c:pt idx="35529">
                  <c:v>81.957999999999998</c:v>
                </c:pt>
                <c:pt idx="35530">
                  <c:v>81.957999999999998</c:v>
                </c:pt>
                <c:pt idx="35531">
                  <c:v>82.007000000000005</c:v>
                </c:pt>
                <c:pt idx="35532">
                  <c:v>82.031999999999996</c:v>
                </c:pt>
                <c:pt idx="35533">
                  <c:v>82.055999999999997</c:v>
                </c:pt>
                <c:pt idx="35534">
                  <c:v>82.08</c:v>
                </c:pt>
                <c:pt idx="35535">
                  <c:v>82.093000000000004</c:v>
                </c:pt>
                <c:pt idx="35536">
                  <c:v>82.08</c:v>
                </c:pt>
                <c:pt idx="35537">
                  <c:v>82.093000000000004</c:v>
                </c:pt>
                <c:pt idx="35538">
                  <c:v>82.093000000000004</c:v>
                </c:pt>
                <c:pt idx="35539">
                  <c:v>82.129000000000005</c:v>
                </c:pt>
                <c:pt idx="35540">
                  <c:v>82.153999999999996</c:v>
                </c:pt>
                <c:pt idx="35541">
                  <c:v>82.141000000000005</c:v>
                </c:pt>
                <c:pt idx="35542">
                  <c:v>82.141000000000005</c:v>
                </c:pt>
                <c:pt idx="35543">
                  <c:v>82.165999999999997</c:v>
                </c:pt>
                <c:pt idx="35544">
                  <c:v>82.177999999999997</c:v>
                </c:pt>
                <c:pt idx="35545">
                  <c:v>82.215000000000003</c:v>
                </c:pt>
                <c:pt idx="35546">
                  <c:v>82.239000000000004</c:v>
                </c:pt>
                <c:pt idx="35547">
                  <c:v>82.227000000000004</c:v>
                </c:pt>
                <c:pt idx="35548">
                  <c:v>82.263999999999996</c:v>
                </c:pt>
                <c:pt idx="35549">
                  <c:v>82.263999999999996</c:v>
                </c:pt>
                <c:pt idx="35550">
                  <c:v>82.275999999999996</c:v>
                </c:pt>
                <c:pt idx="35551">
                  <c:v>82.287999999999997</c:v>
                </c:pt>
                <c:pt idx="35552">
                  <c:v>82.311999999999998</c:v>
                </c:pt>
                <c:pt idx="35553">
                  <c:v>82.3</c:v>
                </c:pt>
                <c:pt idx="35554">
                  <c:v>82.325000000000003</c:v>
                </c:pt>
                <c:pt idx="35555">
                  <c:v>82.325000000000003</c:v>
                </c:pt>
                <c:pt idx="35556">
                  <c:v>82.349000000000004</c:v>
                </c:pt>
                <c:pt idx="35557">
                  <c:v>82.349000000000004</c:v>
                </c:pt>
                <c:pt idx="35558">
                  <c:v>82.385999999999996</c:v>
                </c:pt>
                <c:pt idx="35559">
                  <c:v>82.397999999999996</c:v>
                </c:pt>
                <c:pt idx="35560">
                  <c:v>82.421999999999997</c:v>
                </c:pt>
                <c:pt idx="35561">
                  <c:v>82.433999999999997</c:v>
                </c:pt>
                <c:pt idx="35562">
                  <c:v>82.433999999999997</c:v>
                </c:pt>
                <c:pt idx="35563">
                  <c:v>82.447000000000003</c:v>
                </c:pt>
                <c:pt idx="35564">
                  <c:v>82.483000000000004</c:v>
                </c:pt>
                <c:pt idx="35565">
                  <c:v>82.459000000000003</c:v>
                </c:pt>
                <c:pt idx="35566">
                  <c:v>82.483000000000004</c:v>
                </c:pt>
                <c:pt idx="35567">
                  <c:v>82.471000000000004</c:v>
                </c:pt>
                <c:pt idx="35568">
                  <c:v>82.483000000000004</c:v>
                </c:pt>
                <c:pt idx="35569">
                  <c:v>82.459000000000003</c:v>
                </c:pt>
                <c:pt idx="35570">
                  <c:v>82.433999999999997</c:v>
                </c:pt>
                <c:pt idx="35571">
                  <c:v>82.433999999999997</c:v>
                </c:pt>
                <c:pt idx="35572">
                  <c:v>82.41</c:v>
                </c:pt>
                <c:pt idx="35573">
                  <c:v>82.421999999999997</c:v>
                </c:pt>
                <c:pt idx="35574">
                  <c:v>82.385999999999996</c:v>
                </c:pt>
                <c:pt idx="35575">
                  <c:v>82.349000000000004</c:v>
                </c:pt>
                <c:pt idx="35576">
                  <c:v>82.373000000000005</c:v>
                </c:pt>
                <c:pt idx="35577">
                  <c:v>82.337000000000003</c:v>
                </c:pt>
                <c:pt idx="35578">
                  <c:v>82.361000000000004</c:v>
                </c:pt>
                <c:pt idx="35579">
                  <c:v>82.349000000000004</c:v>
                </c:pt>
                <c:pt idx="35580">
                  <c:v>82.349000000000004</c:v>
                </c:pt>
                <c:pt idx="35581">
                  <c:v>82.349000000000004</c:v>
                </c:pt>
                <c:pt idx="35582">
                  <c:v>82.337000000000003</c:v>
                </c:pt>
                <c:pt idx="35583">
                  <c:v>82.3</c:v>
                </c:pt>
                <c:pt idx="35584">
                  <c:v>82.275999999999996</c:v>
                </c:pt>
                <c:pt idx="35585">
                  <c:v>82.263999999999996</c:v>
                </c:pt>
                <c:pt idx="35586">
                  <c:v>82.227000000000004</c:v>
                </c:pt>
                <c:pt idx="35587">
                  <c:v>82.19</c:v>
                </c:pt>
                <c:pt idx="35588">
                  <c:v>82.165999999999997</c:v>
                </c:pt>
                <c:pt idx="35589">
                  <c:v>82.141000000000005</c:v>
                </c:pt>
                <c:pt idx="35590">
                  <c:v>82.129000000000005</c:v>
                </c:pt>
                <c:pt idx="35591">
                  <c:v>82.117000000000004</c:v>
                </c:pt>
                <c:pt idx="35592">
                  <c:v>82.105000000000004</c:v>
                </c:pt>
                <c:pt idx="35593">
                  <c:v>82.117000000000004</c:v>
                </c:pt>
                <c:pt idx="35594">
                  <c:v>82.093000000000004</c:v>
                </c:pt>
                <c:pt idx="35595">
                  <c:v>82.141000000000005</c:v>
                </c:pt>
                <c:pt idx="35596">
                  <c:v>82.141000000000005</c:v>
                </c:pt>
                <c:pt idx="35597">
                  <c:v>82.165999999999997</c:v>
                </c:pt>
                <c:pt idx="35598">
                  <c:v>82.117000000000004</c:v>
                </c:pt>
                <c:pt idx="35599">
                  <c:v>82.105000000000004</c:v>
                </c:pt>
                <c:pt idx="35600">
                  <c:v>82.08</c:v>
                </c:pt>
                <c:pt idx="35601">
                  <c:v>82.055999999999997</c:v>
                </c:pt>
                <c:pt idx="35602">
                  <c:v>82.019000000000005</c:v>
                </c:pt>
                <c:pt idx="35603">
                  <c:v>82.007000000000005</c:v>
                </c:pt>
                <c:pt idx="35604">
                  <c:v>81.971000000000004</c:v>
                </c:pt>
                <c:pt idx="35605">
                  <c:v>81.945999999999998</c:v>
                </c:pt>
                <c:pt idx="35606">
                  <c:v>81.921999999999997</c:v>
                </c:pt>
                <c:pt idx="35607">
                  <c:v>81.885000000000005</c:v>
                </c:pt>
                <c:pt idx="35608">
                  <c:v>81.873000000000005</c:v>
                </c:pt>
                <c:pt idx="35609">
                  <c:v>81.897000000000006</c:v>
                </c:pt>
                <c:pt idx="35610">
                  <c:v>81.861000000000004</c:v>
                </c:pt>
                <c:pt idx="35611">
                  <c:v>81.885000000000005</c:v>
                </c:pt>
                <c:pt idx="35612">
                  <c:v>81.897000000000006</c:v>
                </c:pt>
                <c:pt idx="35613">
                  <c:v>81.921999999999997</c:v>
                </c:pt>
                <c:pt idx="35614">
                  <c:v>81.933999999999997</c:v>
                </c:pt>
                <c:pt idx="35615">
                  <c:v>81.945999999999998</c:v>
                </c:pt>
                <c:pt idx="35616">
                  <c:v>81.933999999999997</c:v>
                </c:pt>
                <c:pt idx="35617">
                  <c:v>81.945999999999998</c:v>
                </c:pt>
                <c:pt idx="35618">
                  <c:v>81.921999999999997</c:v>
                </c:pt>
                <c:pt idx="35619">
                  <c:v>81.91</c:v>
                </c:pt>
                <c:pt idx="35620">
                  <c:v>81.885000000000005</c:v>
                </c:pt>
                <c:pt idx="35621">
                  <c:v>81.847999999999999</c:v>
                </c:pt>
                <c:pt idx="35622">
                  <c:v>81.835999999999999</c:v>
                </c:pt>
                <c:pt idx="35623">
                  <c:v>81.861000000000004</c:v>
                </c:pt>
                <c:pt idx="35624">
                  <c:v>81.835999999999999</c:v>
                </c:pt>
                <c:pt idx="35625">
                  <c:v>81.885000000000005</c:v>
                </c:pt>
                <c:pt idx="35626">
                  <c:v>81.873000000000005</c:v>
                </c:pt>
                <c:pt idx="35627">
                  <c:v>81.933999999999997</c:v>
                </c:pt>
                <c:pt idx="35628">
                  <c:v>81.957999999999998</c:v>
                </c:pt>
                <c:pt idx="35629">
                  <c:v>82.043999999999997</c:v>
                </c:pt>
                <c:pt idx="35630">
                  <c:v>82.067999999999998</c:v>
                </c:pt>
                <c:pt idx="35631">
                  <c:v>82.105000000000004</c:v>
                </c:pt>
                <c:pt idx="35632">
                  <c:v>82.165999999999997</c:v>
                </c:pt>
                <c:pt idx="35633">
                  <c:v>82.165999999999997</c:v>
                </c:pt>
                <c:pt idx="35634">
                  <c:v>82.201999999999998</c:v>
                </c:pt>
                <c:pt idx="35635">
                  <c:v>82.177999999999997</c:v>
                </c:pt>
                <c:pt idx="35636">
                  <c:v>82.129000000000005</c:v>
                </c:pt>
                <c:pt idx="35637">
                  <c:v>82.117000000000004</c:v>
                </c:pt>
                <c:pt idx="35638">
                  <c:v>82.141000000000005</c:v>
                </c:pt>
                <c:pt idx="35639">
                  <c:v>82.117000000000004</c:v>
                </c:pt>
                <c:pt idx="35640">
                  <c:v>82.093000000000004</c:v>
                </c:pt>
                <c:pt idx="35641">
                  <c:v>82.105000000000004</c:v>
                </c:pt>
                <c:pt idx="35642">
                  <c:v>82.093000000000004</c:v>
                </c:pt>
                <c:pt idx="35643">
                  <c:v>82.129000000000005</c:v>
                </c:pt>
                <c:pt idx="35644">
                  <c:v>82.129000000000005</c:v>
                </c:pt>
                <c:pt idx="35645">
                  <c:v>82.165999999999997</c:v>
                </c:pt>
                <c:pt idx="35646">
                  <c:v>82.251000000000005</c:v>
                </c:pt>
                <c:pt idx="35647">
                  <c:v>82.311999999999998</c:v>
                </c:pt>
                <c:pt idx="35648">
                  <c:v>82.373000000000005</c:v>
                </c:pt>
                <c:pt idx="35649">
                  <c:v>82.373000000000005</c:v>
                </c:pt>
                <c:pt idx="35650">
                  <c:v>82.421999999999997</c:v>
                </c:pt>
                <c:pt idx="35651">
                  <c:v>82.433999999999997</c:v>
                </c:pt>
                <c:pt idx="35652">
                  <c:v>82.433999999999997</c:v>
                </c:pt>
                <c:pt idx="35653">
                  <c:v>82.421999999999997</c:v>
                </c:pt>
                <c:pt idx="35654">
                  <c:v>82.41</c:v>
                </c:pt>
                <c:pt idx="35655">
                  <c:v>82.397999999999996</c:v>
                </c:pt>
                <c:pt idx="35656">
                  <c:v>82.361000000000004</c:v>
                </c:pt>
                <c:pt idx="35657">
                  <c:v>82.361000000000004</c:v>
                </c:pt>
                <c:pt idx="35658">
                  <c:v>82.337000000000003</c:v>
                </c:pt>
                <c:pt idx="35659">
                  <c:v>82.385999999999996</c:v>
                </c:pt>
                <c:pt idx="35660">
                  <c:v>82.41</c:v>
                </c:pt>
                <c:pt idx="35661">
                  <c:v>82.447000000000003</c:v>
                </c:pt>
                <c:pt idx="35662">
                  <c:v>82.471000000000004</c:v>
                </c:pt>
                <c:pt idx="35663">
                  <c:v>82.507999999999996</c:v>
                </c:pt>
                <c:pt idx="35664">
                  <c:v>82.52</c:v>
                </c:pt>
                <c:pt idx="35665">
                  <c:v>82.557000000000002</c:v>
                </c:pt>
                <c:pt idx="35666">
                  <c:v>82.581000000000003</c:v>
                </c:pt>
                <c:pt idx="35667">
                  <c:v>82.593000000000004</c:v>
                </c:pt>
                <c:pt idx="35668">
                  <c:v>82.557000000000002</c:v>
                </c:pt>
                <c:pt idx="35669">
                  <c:v>82.593000000000004</c:v>
                </c:pt>
                <c:pt idx="35670">
                  <c:v>82.543999999999997</c:v>
                </c:pt>
                <c:pt idx="35671">
                  <c:v>82.447000000000003</c:v>
                </c:pt>
                <c:pt idx="35672">
                  <c:v>82.421999999999997</c:v>
                </c:pt>
                <c:pt idx="35673">
                  <c:v>82.349000000000004</c:v>
                </c:pt>
                <c:pt idx="35674">
                  <c:v>82.337000000000003</c:v>
                </c:pt>
                <c:pt idx="35675">
                  <c:v>82.263999999999996</c:v>
                </c:pt>
                <c:pt idx="35676">
                  <c:v>82.239000000000004</c:v>
                </c:pt>
                <c:pt idx="35677">
                  <c:v>82.251000000000005</c:v>
                </c:pt>
                <c:pt idx="35678">
                  <c:v>82.227000000000004</c:v>
                </c:pt>
                <c:pt idx="35679">
                  <c:v>82.251000000000005</c:v>
                </c:pt>
                <c:pt idx="35680">
                  <c:v>82.311999999999998</c:v>
                </c:pt>
                <c:pt idx="35681">
                  <c:v>82.325000000000003</c:v>
                </c:pt>
                <c:pt idx="35682">
                  <c:v>82.311999999999998</c:v>
                </c:pt>
                <c:pt idx="35683">
                  <c:v>82.311999999999998</c:v>
                </c:pt>
                <c:pt idx="35684">
                  <c:v>82.311999999999998</c:v>
                </c:pt>
                <c:pt idx="35685">
                  <c:v>82.311999999999998</c:v>
                </c:pt>
                <c:pt idx="35686">
                  <c:v>82.287999999999997</c:v>
                </c:pt>
                <c:pt idx="35687">
                  <c:v>82.239000000000004</c:v>
                </c:pt>
                <c:pt idx="35688">
                  <c:v>82.227000000000004</c:v>
                </c:pt>
                <c:pt idx="35689">
                  <c:v>82.201999999999998</c:v>
                </c:pt>
                <c:pt idx="35690">
                  <c:v>82.141000000000005</c:v>
                </c:pt>
                <c:pt idx="35691">
                  <c:v>82.08</c:v>
                </c:pt>
                <c:pt idx="35692">
                  <c:v>82.043999999999997</c:v>
                </c:pt>
                <c:pt idx="35693">
                  <c:v>82.055999999999997</c:v>
                </c:pt>
                <c:pt idx="35694">
                  <c:v>82.055999999999997</c:v>
                </c:pt>
                <c:pt idx="35695">
                  <c:v>82.043999999999997</c:v>
                </c:pt>
                <c:pt idx="35696">
                  <c:v>82.055999999999997</c:v>
                </c:pt>
                <c:pt idx="35697">
                  <c:v>82.093000000000004</c:v>
                </c:pt>
                <c:pt idx="35698">
                  <c:v>82.117000000000004</c:v>
                </c:pt>
                <c:pt idx="35699">
                  <c:v>82.153999999999996</c:v>
                </c:pt>
                <c:pt idx="35700">
                  <c:v>82.165999999999997</c:v>
                </c:pt>
                <c:pt idx="35701">
                  <c:v>82.177999999999997</c:v>
                </c:pt>
                <c:pt idx="35702">
                  <c:v>82.177999999999997</c:v>
                </c:pt>
                <c:pt idx="35703">
                  <c:v>82.129000000000005</c:v>
                </c:pt>
                <c:pt idx="35704">
                  <c:v>82.105000000000004</c:v>
                </c:pt>
                <c:pt idx="35705">
                  <c:v>82.031999999999996</c:v>
                </c:pt>
                <c:pt idx="35706">
                  <c:v>81.995000000000005</c:v>
                </c:pt>
                <c:pt idx="35707">
                  <c:v>81.945999999999998</c:v>
                </c:pt>
                <c:pt idx="35708">
                  <c:v>81.885000000000005</c:v>
                </c:pt>
                <c:pt idx="35709">
                  <c:v>81.873000000000005</c:v>
                </c:pt>
                <c:pt idx="35710">
                  <c:v>81.823999999999998</c:v>
                </c:pt>
                <c:pt idx="35711">
                  <c:v>81.811999999999998</c:v>
                </c:pt>
                <c:pt idx="35712">
                  <c:v>81.811999999999998</c:v>
                </c:pt>
                <c:pt idx="35713">
                  <c:v>81.835999999999999</c:v>
                </c:pt>
                <c:pt idx="35714">
                  <c:v>81.847999999999999</c:v>
                </c:pt>
                <c:pt idx="35715">
                  <c:v>81.897000000000006</c:v>
                </c:pt>
                <c:pt idx="35716">
                  <c:v>81.921999999999997</c:v>
                </c:pt>
                <c:pt idx="35717">
                  <c:v>81.971000000000004</c:v>
                </c:pt>
                <c:pt idx="35718">
                  <c:v>82.007000000000005</c:v>
                </c:pt>
                <c:pt idx="35719">
                  <c:v>82.007000000000005</c:v>
                </c:pt>
                <c:pt idx="35720">
                  <c:v>82.007000000000005</c:v>
                </c:pt>
                <c:pt idx="35721">
                  <c:v>82.007000000000005</c:v>
                </c:pt>
                <c:pt idx="35722">
                  <c:v>82.007000000000005</c:v>
                </c:pt>
                <c:pt idx="35723">
                  <c:v>81.957999999999998</c:v>
                </c:pt>
                <c:pt idx="35724">
                  <c:v>81.957999999999998</c:v>
                </c:pt>
                <c:pt idx="35725">
                  <c:v>81.945999999999998</c:v>
                </c:pt>
                <c:pt idx="35726">
                  <c:v>81.921999999999997</c:v>
                </c:pt>
                <c:pt idx="35727">
                  <c:v>81.921999999999997</c:v>
                </c:pt>
                <c:pt idx="35728">
                  <c:v>81.921999999999997</c:v>
                </c:pt>
                <c:pt idx="35729">
                  <c:v>81.971000000000004</c:v>
                </c:pt>
                <c:pt idx="35730">
                  <c:v>81.995000000000005</c:v>
                </c:pt>
                <c:pt idx="35731">
                  <c:v>82.043999999999997</c:v>
                </c:pt>
                <c:pt idx="35732">
                  <c:v>82.08</c:v>
                </c:pt>
                <c:pt idx="35733">
                  <c:v>82.067999999999998</c:v>
                </c:pt>
                <c:pt idx="35734">
                  <c:v>82.141000000000005</c:v>
                </c:pt>
                <c:pt idx="35735">
                  <c:v>82.117000000000004</c:v>
                </c:pt>
                <c:pt idx="35736">
                  <c:v>82.165999999999997</c:v>
                </c:pt>
                <c:pt idx="35737">
                  <c:v>82.177999999999997</c:v>
                </c:pt>
                <c:pt idx="35738">
                  <c:v>82.165999999999997</c:v>
                </c:pt>
                <c:pt idx="35739">
                  <c:v>82.141000000000005</c:v>
                </c:pt>
                <c:pt idx="35740">
                  <c:v>82.117000000000004</c:v>
                </c:pt>
                <c:pt idx="35741">
                  <c:v>82.093000000000004</c:v>
                </c:pt>
                <c:pt idx="35742">
                  <c:v>82.105000000000004</c:v>
                </c:pt>
                <c:pt idx="35743">
                  <c:v>82.093000000000004</c:v>
                </c:pt>
                <c:pt idx="35744">
                  <c:v>82.08</c:v>
                </c:pt>
                <c:pt idx="35745">
                  <c:v>82.08</c:v>
                </c:pt>
                <c:pt idx="35746">
                  <c:v>82.093000000000004</c:v>
                </c:pt>
                <c:pt idx="35747">
                  <c:v>82.105000000000004</c:v>
                </c:pt>
                <c:pt idx="35748">
                  <c:v>82.153999999999996</c:v>
                </c:pt>
                <c:pt idx="35749">
                  <c:v>82.215000000000003</c:v>
                </c:pt>
                <c:pt idx="35750">
                  <c:v>82.3</c:v>
                </c:pt>
                <c:pt idx="35751">
                  <c:v>82.3</c:v>
                </c:pt>
                <c:pt idx="35752">
                  <c:v>82.337000000000003</c:v>
                </c:pt>
                <c:pt idx="35753">
                  <c:v>82.361000000000004</c:v>
                </c:pt>
                <c:pt idx="35754">
                  <c:v>82.361000000000004</c:v>
                </c:pt>
                <c:pt idx="35755">
                  <c:v>82.349000000000004</c:v>
                </c:pt>
                <c:pt idx="35756">
                  <c:v>82.361000000000004</c:v>
                </c:pt>
                <c:pt idx="35757">
                  <c:v>82.373000000000005</c:v>
                </c:pt>
                <c:pt idx="35758">
                  <c:v>82.349000000000004</c:v>
                </c:pt>
                <c:pt idx="35759">
                  <c:v>82.337000000000003</c:v>
                </c:pt>
                <c:pt idx="35760">
                  <c:v>82.337000000000003</c:v>
                </c:pt>
                <c:pt idx="35761">
                  <c:v>82.311999999999998</c:v>
                </c:pt>
                <c:pt idx="35762">
                  <c:v>82.349000000000004</c:v>
                </c:pt>
                <c:pt idx="35763">
                  <c:v>82.337000000000003</c:v>
                </c:pt>
                <c:pt idx="35764">
                  <c:v>82.349000000000004</c:v>
                </c:pt>
                <c:pt idx="35765">
                  <c:v>82.373000000000005</c:v>
                </c:pt>
                <c:pt idx="35766">
                  <c:v>82.397999999999996</c:v>
                </c:pt>
                <c:pt idx="35767">
                  <c:v>82.385999999999996</c:v>
                </c:pt>
                <c:pt idx="35768">
                  <c:v>82.373000000000005</c:v>
                </c:pt>
                <c:pt idx="35769">
                  <c:v>82.385999999999996</c:v>
                </c:pt>
                <c:pt idx="35770">
                  <c:v>82.349000000000004</c:v>
                </c:pt>
                <c:pt idx="35771">
                  <c:v>82.337000000000003</c:v>
                </c:pt>
                <c:pt idx="35772">
                  <c:v>82.337000000000003</c:v>
                </c:pt>
                <c:pt idx="35773">
                  <c:v>82.325000000000003</c:v>
                </c:pt>
                <c:pt idx="35774">
                  <c:v>82.239000000000004</c:v>
                </c:pt>
                <c:pt idx="35775">
                  <c:v>82.287999999999997</c:v>
                </c:pt>
                <c:pt idx="35776">
                  <c:v>82.239000000000004</c:v>
                </c:pt>
                <c:pt idx="35777">
                  <c:v>82.19</c:v>
                </c:pt>
                <c:pt idx="35778">
                  <c:v>82.215000000000003</c:v>
                </c:pt>
                <c:pt idx="35779">
                  <c:v>82.19</c:v>
                </c:pt>
                <c:pt idx="35780">
                  <c:v>82.201999999999998</c:v>
                </c:pt>
                <c:pt idx="35781">
                  <c:v>82.19</c:v>
                </c:pt>
                <c:pt idx="35782">
                  <c:v>82.19</c:v>
                </c:pt>
                <c:pt idx="35783">
                  <c:v>82.201999999999998</c:v>
                </c:pt>
                <c:pt idx="35784">
                  <c:v>82.165999999999997</c:v>
                </c:pt>
                <c:pt idx="35785">
                  <c:v>82.201999999999998</c:v>
                </c:pt>
                <c:pt idx="35786">
                  <c:v>82.177999999999997</c:v>
                </c:pt>
                <c:pt idx="35787">
                  <c:v>82.165999999999997</c:v>
                </c:pt>
                <c:pt idx="35788">
                  <c:v>82.165999999999997</c:v>
                </c:pt>
                <c:pt idx="35789">
                  <c:v>82.153999999999996</c:v>
                </c:pt>
                <c:pt idx="35790">
                  <c:v>82.105000000000004</c:v>
                </c:pt>
                <c:pt idx="35791">
                  <c:v>82.141000000000005</c:v>
                </c:pt>
                <c:pt idx="35792">
                  <c:v>82.117000000000004</c:v>
                </c:pt>
                <c:pt idx="35793">
                  <c:v>82.093000000000004</c:v>
                </c:pt>
                <c:pt idx="35794">
                  <c:v>82.08</c:v>
                </c:pt>
                <c:pt idx="35795">
                  <c:v>82.105000000000004</c:v>
                </c:pt>
                <c:pt idx="35796">
                  <c:v>82.08</c:v>
                </c:pt>
                <c:pt idx="35797">
                  <c:v>82.08</c:v>
                </c:pt>
                <c:pt idx="35798">
                  <c:v>82.093000000000004</c:v>
                </c:pt>
                <c:pt idx="35799">
                  <c:v>82.117000000000004</c:v>
                </c:pt>
                <c:pt idx="35800">
                  <c:v>82.093000000000004</c:v>
                </c:pt>
                <c:pt idx="35801">
                  <c:v>82.08</c:v>
                </c:pt>
                <c:pt idx="35802">
                  <c:v>82.067999999999998</c:v>
                </c:pt>
                <c:pt idx="35803">
                  <c:v>82.043999999999997</c:v>
                </c:pt>
                <c:pt idx="35804">
                  <c:v>82.019000000000005</c:v>
                </c:pt>
                <c:pt idx="35805">
                  <c:v>81.995000000000005</c:v>
                </c:pt>
                <c:pt idx="35806">
                  <c:v>82.019000000000005</c:v>
                </c:pt>
                <c:pt idx="35807">
                  <c:v>81.971000000000004</c:v>
                </c:pt>
                <c:pt idx="35808">
                  <c:v>81.91</c:v>
                </c:pt>
                <c:pt idx="35809">
                  <c:v>81.921999999999997</c:v>
                </c:pt>
                <c:pt idx="35810">
                  <c:v>81.921999999999997</c:v>
                </c:pt>
                <c:pt idx="35811">
                  <c:v>81.91</c:v>
                </c:pt>
                <c:pt idx="35812">
                  <c:v>81.861000000000004</c:v>
                </c:pt>
                <c:pt idx="35813">
                  <c:v>81.885000000000005</c:v>
                </c:pt>
                <c:pt idx="35814">
                  <c:v>81.897000000000006</c:v>
                </c:pt>
                <c:pt idx="35815">
                  <c:v>81.91</c:v>
                </c:pt>
                <c:pt idx="35816">
                  <c:v>81.91</c:v>
                </c:pt>
                <c:pt idx="35817">
                  <c:v>81.91</c:v>
                </c:pt>
                <c:pt idx="35818">
                  <c:v>81.897000000000006</c:v>
                </c:pt>
                <c:pt idx="35819">
                  <c:v>81.921999999999997</c:v>
                </c:pt>
                <c:pt idx="35820">
                  <c:v>81.91</c:v>
                </c:pt>
                <c:pt idx="35821">
                  <c:v>81.873000000000005</c:v>
                </c:pt>
                <c:pt idx="35822">
                  <c:v>81.897000000000006</c:v>
                </c:pt>
                <c:pt idx="35823">
                  <c:v>81.885000000000005</c:v>
                </c:pt>
                <c:pt idx="35824">
                  <c:v>81.885000000000005</c:v>
                </c:pt>
                <c:pt idx="35825">
                  <c:v>81.897000000000006</c:v>
                </c:pt>
                <c:pt idx="35826">
                  <c:v>81.91</c:v>
                </c:pt>
                <c:pt idx="35827">
                  <c:v>81.897000000000006</c:v>
                </c:pt>
                <c:pt idx="35828">
                  <c:v>81.933999999999997</c:v>
                </c:pt>
                <c:pt idx="35829">
                  <c:v>81.957999999999998</c:v>
                </c:pt>
                <c:pt idx="35830">
                  <c:v>81.971000000000004</c:v>
                </c:pt>
                <c:pt idx="35831">
                  <c:v>81.983000000000004</c:v>
                </c:pt>
                <c:pt idx="35832">
                  <c:v>81.995000000000005</c:v>
                </c:pt>
                <c:pt idx="35833">
                  <c:v>82.007000000000005</c:v>
                </c:pt>
                <c:pt idx="35834">
                  <c:v>82.007000000000005</c:v>
                </c:pt>
                <c:pt idx="35835">
                  <c:v>82.007000000000005</c:v>
                </c:pt>
                <c:pt idx="35836">
                  <c:v>81.995000000000005</c:v>
                </c:pt>
                <c:pt idx="35837">
                  <c:v>81.971000000000004</c:v>
                </c:pt>
                <c:pt idx="35838">
                  <c:v>81.921999999999997</c:v>
                </c:pt>
                <c:pt idx="35839">
                  <c:v>81.945999999999998</c:v>
                </c:pt>
                <c:pt idx="35840">
                  <c:v>81.933999999999997</c:v>
                </c:pt>
                <c:pt idx="35841">
                  <c:v>81.933999999999997</c:v>
                </c:pt>
                <c:pt idx="35842">
                  <c:v>81.945999999999998</c:v>
                </c:pt>
                <c:pt idx="35843">
                  <c:v>81.957999999999998</c:v>
                </c:pt>
                <c:pt idx="35844">
                  <c:v>81.945999999999998</c:v>
                </c:pt>
                <c:pt idx="35845">
                  <c:v>81.995000000000005</c:v>
                </c:pt>
                <c:pt idx="35846">
                  <c:v>82.031999999999996</c:v>
                </c:pt>
                <c:pt idx="35847">
                  <c:v>82.043999999999997</c:v>
                </c:pt>
                <c:pt idx="35848">
                  <c:v>82.043999999999997</c:v>
                </c:pt>
                <c:pt idx="35849">
                  <c:v>82.08</c:v>
                </c:pt>
                <c:pt idx="35850">
                  <c:v>82.08</c:v>
                </c:pt>
                <c:pt idx="35851">
                  <c:v>82.117000000000004</c:v>
                </c:pt>
                <c:pt idx="35852">
                  <c:v>82.153999999999996</c:v>
                </c:pt>
                <c:pt idx="35853">
                  <c:v>82.093000000000004</c:v>
                </c:pt>
                <c:pt idx="35854">
                  <c:v>82.129000000000005</c:v>
                </c:pt>
                <c:pt idx="35855">
                  <c:v>82.117000000000004</c:v>
                </c:pt>
                <c:pt idx="35856">
                  <c:v>82.055999999999997</c:v>
                </c:pt>
                <c:pt idx="35857">
                  <c:v>82.129000000000005</c:v>
                </c:pt>
                <c:pt idx="35858">
                  <c:v>82.093000000000004</c:v>
                </c:pt>
                <c:pt idx="35859">
                  <c:v>82.117000000000004</c:v>
                </c:pt>
                <c:pt idx="35860">
                  <c:v>82.129000000000005</c:v>
                </c:pt>
                <c:pt idx="35861">
                  <c:v>82.153999999999996</c:v>
                </c:pt>
                <c:pt idx="35862">
                  <c:v>82.153999999999996</c:v>
                </c:pt>
                <c:pt idx="35863">
                  <c:v>82.19</c:v>
                </c:pt>
                <c:pt idx="35864">
                  <c:v>82.215000000000003</c:v>
                </c:pt>
                <c:pt idx="35865">
                  <c:v>82.201999999999998</c:v>
                </c:pt>
                <c:pt idx="35866">
                  <c:v>82.19</c:v>
                </c:pt>
                <c:pt idx="35867">
                  <c:v>82.215000000000003</c:v>
                </c:pt>
                <c:pt idx="35868">
                  <c:v>82.201999999999998</c:v>
                </c:pt>
                <c:pt idx="35869">
                  <c:v>82.177999999999997</c:v>
                </c:pt>
                <c:pt idx="35870">
                  <c:v>82.117000000000004</c:v>
                </c:pt>
                <c:pt idx="35871">
                  <c:v>82.093000000000004</c:v>
                </c:pt>
                <c:pt idx="35872">
                  <c:v>82.093000000000004</c:v>
                </c:pt>
                <c:pt idx="35873">
                  <c:v>82.067999999999998</c:v>
                </c:pt>
                <c:pt idx="35874">
                  <c:v>82.019000000000005</c:v>
                </c:pt>
                <c:pt idx="35875">
                  <c:v>82.043999999999997</c:v>
                </c:pt>
                <c:pt idx="35876">
                  <c:v>82.031999999999996</c:v>
                </c:pt>
                <c:pt idx="35877">
                  <c:v>82.043999999999997</c:v>
                </c:pt>
                <c:pt idx="35878">
                  <c:v>82.019000000000005</c:v>
                </c:pt>
                <c:pt idx="35879">
                  <c:v>82.08</c:v>
                </c:pt>
                <c:pt idx="35880">
                  <c:v>82.067999999999998</c:v>
                </c:pt>
                <c:pt idx="35881">
                  <c:v>82.055999999999997</c:v>
                </c:pt>
                <c:pt idx="35882">
                  <c:v>82.093000000000004</c:v>
                </c:pt>
                <c:pt idx="35883">
                  <c:v>82.055999999999997</c:v>
                </c:pt>
                <c:pt idx="35884">
                  <c:v>82.043999999999997</c:v>
                </c:pt>
                <c:pt idx="35885">
                  <c:v>82.043999999999997</c:v>
                </c:pt>
                <c:pt idx="35886">
                  <c:v>82.031999999999996</c:v>
                </c:pt>
                <c:pt idx="35887">
                  <c:v>81.971000000000004</c:v>
                </c:pt>
                <c:pt idx="35888">
                  <c:v>81.933999999999997</c:v>
                </c:pt>
                <c:pt idx="35889">
                  <c:v>81.91</c:v>
                </c:pt>
                <c:pt idx="35890">
                  <c:v>81.91</c:v>
                </c:pt>
                <c:pt idx="35891">
                  <c:v>81.873000000000005</c:v>
                </c:pt>
                <c:pt idx="35892">
                  <c:v>81.861000000000004</c:v>
                </c:pt>
                <c:pt idx="35893">
                  <c:v>81.897000000000006</c:v>
                </c:pt>
                <c:pt idx="35894">
                  <c:v>81.91</c:v>
                </c:pt>
                <c:pt idx="35895">
                  <c:v>81.91</c:v>
                </c:pt>
                <c:pt idx="35896">
                  <c:v>81.885000000000005</c:v>
                </c:pt>
                <c:pt idx="35897">
                  <c:v>81.933999999999997</c:v>
                </c:pt>
                <c:pt idx="35898">
                  <c:v>81.921999999999997</c:v>
                </c:pt>
                <c:pt idx="35899">
                  <c:v>81.885000000000005</c:v>
                </c:pt>
                <c:pt idx="35900">
                  <c:v>81.945999999999998</c:v>
                </c:pt>
                <c:pt idx="35901">
                  <c:v>81.885000000000005</c:v>
                </c:pt>
                <c:pt idx="35902">
                  <c:v>81.897000000000006</c:v>
                </c:pt>
                <c:pt idx="35903">
                  <c:v>81.861000000000004</c:v>
                </c:pt>
                <c:pt idx="35904">
                  <c:v>81.823999999999998</c:v>
                </c:pt>
                <c:pt idx="35905">
                  <c:v>81.763000000000005</c:v>
                </c:pt>
                <c:pt idx="35906">
                  <c:v>81.763000000000005</c:v>
                </c:pt>
                <c:pt idx="35907">
                  <c:v>81.739000000000004</c:v>
                </c:pt>
                <c:pt idx="35908">
                  <c:v>81.69</c:v>
                </c:pt>
                <c:pt idx="35909">
                  <c:v>81.725999999999999</c:v>
                </c:pt>
                <c:pt idx="35910">
                  <c:v>81.725999999999999</c:v>
                </c:pt>
                <c:pt idx="35911">
                  <c:v>81.739000000000004</c:v>
                </c:pt>
                <c:pt idx="35912">
                  <c:v>81.763000000000005</c:v>
                </c:pt>
                <c:pt idx="35913">
                  <c:v>81.763000000000005</c:v>
                </c:pt>
                <c:pt idx="35914">
                  <c:v>81.775000000000006</c:v>
                </c:pt>
                <c:pt idx="35915">
                  <c:v>81.787000000000006</c:v>
                </c:pt>
                <c:pt idx="35916">
                  <c:v>81.811999999999998</c:v>
                </c:pt>
                <c:pt idx="35917">
                  <c:v>81.8</c:v>
                </c:pt>
                <c:pt idx="35918">
                  <c:v>81.8</c:v>
                </c:pt>
                <c:pt idx="35919">
                  <c:v>81.775000000000006</c:v>
                </c:pt>
                <c:pt idx="35920">
                  <c:v>81.775000000000006</c:v>
                </c:pt>
                <c:pt idx="35921">
                  <c:v>81.763000000000005</c:v>
                </c:pt>
                <c:pt idx="35922">
                  <c:v>81.787000000000006</c:v>
                </c:pt>
                <c:pt idx="35923">
                  <c:v>81.775000000000006</c:v>
                </c:pt>
                <c:pt idx="35924">
                  <c:v>81.787000000000006</c:v>
                </c:pt>
                <c:pt idx="35925">
                  <c:v>81.775000000000006</c:v>
                </c:pt>
                <c:pt idx="35926">
                  <c:v>81.787000000000006</c:v>
                </c:pt>
                <c:pt idx="35927">
                  <c:v>81.775000000000006</c:v>
                </c:pt>
                <c:pt idx="35928">
                  <c:v>81.811999999999998</c:v>
                </c:pt>
                <c:pt idx="35929">
                  <c:v>81.847999999999999</c:v>
                </c:pt>
                <c:pt idx="35930">
                  <c:v>81.873000000000005</c:v>
                </c:pt>
                <c:pt idx="35931">
                  <c:v>81.861000000000004</c:v>
                </c:pt>
                <c:pt idx="35932">
                  <c:v>81.885000000000005</c:v>
                </c:pt>
                <c:pt idx="35933">
                  <c:v>81.861000000000004</c:v>
                </c:pt>
                <c:pt idx="35934">
                  <c:v>81.847999999999999</c:v>
                </c:pt>
                <c:pt idx="35935">
                  <c:v>81.835999999999999</c:v>
                </c:pt>
                <c:pt idx="35936">
                  <c:v>81.823999999999998</c:v>
                </c:pt>
                <c:pt idx="35937">
                  <c:v>81.787000000000006</c:v>
                </c:pt>
                <c:pt idx="35938">
                  <c:v>81.739000000000004</c:v>
                </c:pt>
                <c:pt idx="35939">
                  <c:v>81.713999999999999</c:v>
                </c:pt>
                <c:pt idx="35940">
                  <c:v>81.69</c:v>
                </c:pt>
                <c:pt idx="35941">
                  <c:v>81.69</c:v>
                </c:pt>
                <c:pt idx="35942">
                  <c:v>81.677999999999997</c:v>
                </c:pt>
                <c:pt idx="35943">
                  <c:v>81.701999999999998</c:v>
                </c:pt>
                <c:pt idx="35944">
                  <c:v>81.701999999999998</c:v>
                </c:pt>
                <c:pt idx="35945">
                  <c:v>81.701999999999998</c:v>
                </c:pt>
                <c:pt idx="35946">
                  <c:v>81.763000000000005</c:v>
                </c:pt>
                <c:pt idx="35947">
                  <c:v>81.775000000000006</c:v>
                </c:pt>
                <c:pt idx="35948">
                  <c:v>81.787000000000006</c:v>
                </c:pt>
                <c:pt idx="35949">
                  <c:v>81.775000000000006</c:v>
                </c:pt>
                <c:pt idx="35950">
                  <c:v>81.8</c:v>
                </c:pt>
                <c:pt idx="35951">
                  <c:v>81.775000000000006</c:v>
                </c:pt>
                <c:pt idx="35952">
                  <c:v>81.725999999999999</c:v>
                </c:pt>
                <c:pt idx="35953">
                  <c:v>81.739000000000004</c:v>
                </c:pt>
                <c:pt idx="35954">
                  <c:v>81.713999999999999</c:v>
                </c:pt>
                <c:pt idx="35955">
                  <c:v>81.665000000000006</c:v>
                </c:pt>
                <c:pt idx="35956">
                  <c:v>81.653000000000006</c:v>
                </c:pt>
                <c:pt idx="35957">
                  <c:v>81.629000000000005</c:v>
                </c:pt>
                <c:pt idx="35958">
                  <c:v>81.629000000000005</c:v>
                </c:pt>
                <c:pt idx="35959">
                  <c:v>81.603999999999999</c:v>
                </c:pt>
                <c:pt idx="35960">
                  <c:v>81.653000000000006</c:v>
                </c:pt>
                <c:pt idx="35961">
                  <c:v>81.629000000000005</c:v>
                </c:pt>
                <c:pt idx="35962">
                  <c:v>81.653000000000006</c:v>
                </c:pt>
                <c:pt idx="35963">
                  <c:v>81.641000000000005</c:v>
                </c:pt>
                <c:pt idx="35964">
                  <c:v>81.641000000000005</c:v>
                </c:pt>
                <c:pt idx="35965">
                  <c:v>81.653000000000006</c:v>
                </c:pt>
                <c:pt idx="35966">
                  <c:v>81.641000000000005</c:v>
                </c:pt>
                <c:pt idx="35967">
                  <c:v>81.641000000000005</c:v>
                </c:pt>
                <c:pt idx="35968">
                  <c:v>81.591999999999999</c:v>
                </c:pt>
                <c:pt idx="35969">
                  <c:v>81.567999999999998</c:v>
                </c:pt>
                <c:pt idx="35970">
                  <c:v>81.543000000000006</c:v>
                </c:pt>
                <c:pt idx="35971">
                  <c:v>81.519000000000005</c:v>
                </c:pt>
                <c:pt idx="35972">
                  <c:v>81.519000000000005</c:v>
                </c:pt>
                <c:pt idx="35973">
                  <c:v>81.519000000000005</c:v>
                </c:pt>
                <c:pt idx="35974">
                  <c:v>81.507000000000005</c:v>
                </c:pt>
                <c:pt idx="35975">
                  <c:v>81.531000000000006</c:v>
                </c:pt>
                <c:pt idx="35976">
                  <c:v>81.58</c:v>
                </c:pt>
                <c:pt idx="35977">
                  <c:v>81.629000000000005</c:v>
                </c:pt>
                <c:pt idx="35978">
                  <c:v>81.653000000000006</c:v>
                </c:pt>
                <c:pt idx="35979">
                  <c:v>81.701999999999998</c:v>
                </c:pt>
                <c:pt idx="35980">
                  <c:v>81.775000000000006</c:v>
                </c:pt>
                <c:pt idx="35981">
                  <c:v>81.811999999999998</c:v>
                </c:pt>
                <c:pt idx="35982">
                  <c:v>81.861000000000004</c:v>
                </c:pt>
                <c:pt idx="35983">
                  <c:v>81.921999999999997</c:v>
                </c:pt>
                <c:pt idx="35984">
                  <c:v>81.91</c:v>
                </c:pt>
                <c:pt idx="35985">
                  <c:v>81.957999999999998</c:v>
                </c:pt>
                <c:pt idx="35986">
                  <c:v>81.91</c:v>
                </c:pt>
                <c:pt idx="35987">
                  <c:v>81.91</c:v>
                </c:pt>
                <c:pt idx="35988">
                  <c:v>81.897000000000006</c:v>
                </c:pt>
                <c:pt idx="35989">
                  <c:v>81.885000000000005</c:v>
                </c:pt>
                <c:pt idx="35990">
                  <c:v>81.897000000000006</c:v>
                </c:pt>
                <c:pt idx="35991">
                  <c:v>81.861000000000004</c:v>
                </c:pt>
                <c:pt idx="35992">
                  <c:v>81.861000000000004</c:v>
                </c:pt>
                <c:pt idx="35993">
                  <c:v>81.873000000000005</c:v>
                </c:pt>
                <c:pt idx="35994">
                  <c:v>81.861000000000004</c:v>
                </c:pt>
                <c:pt idx="35995">
                  <c:v>81.945999999999998</c:v>
                </c:pt>
                <c:pt idx="35996">
                  <c:v>81.945999999999998</c:v>
                </c:pt>
                <c:pt idx="35997">
                  <c:v>81.957999999999998</c:v>
                </c:pt>
                <c:pt idx="35998">
                  <c:v>81.945999999999998</c:v>
                </c:pt>
                <c:pt idx="35999">
                  <c:v>81.957999999999998</c:v>
                </c:pt>
                <c:pt idx="36000">
                  <c:v>81.983000000000004</c:v>
                </c:pt>
                <c:pt idx="36001">
                  <c:v>81.995000000000005</c:v>
                </c:pt>
                <c:pt idx="36002">
                  <c:v>82.019000000000005</c:v>
                </c:pt>
                <c:pt idx="36003">
                  <c:v>81.983000000000004</c:v>
                </c:pt>
                <c:pt idx="36004">
                  <c:v>82.007000000000005</c:v>
                </c:pt>
                <c:pt idx="36005">
                  <c:v>81.971000000000004</c:v>
                </c:pt>
                <c:pt idx="36006">
                  <c:v>82.019000000000005</c:v>
                </c:pt>
                <c:pt idx="36007">
                  <c:v>81.995000000000005</c:v>
                </c:pt>
                <c:pt idx="36008">
                  <c:v>82.031999999999996</c:v>
                </c:pt>
                <c:pt idx="36009">
                  <c:v>82.043999999999997</c:v>
                </c:pt>
                <c:pt idx="36010">
                  <c:v>82.08</c:v>
                </c:pt>
                <c:pt idx="36011">
                  <c:v>82.153999999999996</c:v>
                </c:pt>
                <c:pt idx="36012">
                  <c:v>82.177999999999997</c:v>
                </c:pt>
                <c:pt idx="36013">
                  <c:v>82.177999999999997</c:v>
                </c:pt>
                <c:pt idx="36014">
                  <c:v>82.201999999999998</c:v>
                </c:pt>
                <c:pt idx="36015">
                  <c:v>82.215000000000003</c:v>
                </c:pt>
                <c:pt idx="36016">
                  <c:v>82.201999999999998</c:v>
                </c:pt>
                <c:pt idx="36017">
                  <c:v>82.19</c:v>
                </c:pt>
                <c:pt idx="36018">
                  <c:v>82.19</c:v>
                </c:pt>
                <c:pt idx="36019">
                  <c:v>82.129000000000005</c:v>
                </c:pt>
                <c:pt idx="36020">
                  <c:v>82.093000000000004</c:v>
                </c:pt>
                <c:pt idx="36021">
                  <c:v>82.043999999999997</c:v>
                </c:pt>
                <c:pt idx="36022">
                  <c:v>82.007000000000005</c:v>
                </c:pt>
                <c:pt idx="36023">
                  <c:v>81.983000000000004</c:v>
                </c:pt>
                <c:pt idx="36024">
                  <c:v>81.945999999999998</c:v>
                </c:pt>
                <c:pt idx="36025">
                  <c:v>81.897000000000006</c:v>
                </c:pt>
                <c:pt idx="36026">
                  <c:v>81.921999999999997</c:v>
                </c:pt>
                <c:pt idx="36027">
                  <c:v>81.945999999999998</c:v>
                </c:pt>
                <c:pt idx="36028">
                  <c:v>81.91</c:v>
                </c:pt>
                <c:pt idx="36029">
                  <c:v>81.971000000000004</c:v>
                </c:pt>
                <c:pt idx="36030">
                  <c:v>82.007000000000005</c:v>
                </c:pt>
                <c:pt idx="36031">
                  <c:v>82.007000000000005</c:v>
                </c:pt>
                <c:pt idx="36032">
                  <c:v>82.007000000000005</c:v>
                </c:pt>
                <c:pt idx="36033">
                  <c:v>82.031999999999996</c:v>
                </c:pt>
                <c:pt idx="36034">
                  <c:v>82.043999999999997</c:v>
                </c:pt>
                <c:pt idx="36035">
                  <c:v>82.007000000000005</c:v>
                </c:pt>
                <c:pt idx="36036">
                  <c:v>81.995000000000005</c:v>
                </c:pt>
                <c:pt idx="36037">
                  <c:v>81.983000000000004</c:v>
                </c:pt>
                <c:pt idx="36038">
                  <c:v>81.957999999999998</c:v>
                </c:pt>
                <c:pt idx="36039">
                  <c:v>81.921999999999997</c:v>
                </c:pt>
                <c:pt idx="36040">
                  <c:v>81.945999999999998</c:v>
                </c:pt>
                <c:pt idx="36041">
                  <c:v>81.91</c:v>
                </c:pt>
                <c:pt idx="36042">
                  <c:v>81.91</c:v>
                </c:pt>
                <c:pt idx="36043">
                  <c:v>81.933999999999997</c:v>
                </c:pt>
                <c:pt idx="36044">
                  <c:v>81.933999999999997</c:v>
                </c:pt>
                <c:pt idx="36045">
                  <c:v>81.921999999999997</c:v>
                </c:pt>
                <c:pt idx="36046">
                  <c:v>81.933999999999997</c:v>
                </c:pt>
                <c:pt idx="36047">
                  <c:v>81.921999999999997</c:v>
                </c:pt>
                <c:pt idx="36048">
                  <c:v>81.921999999999997</c:v>
                </c:pt>
                <c:pt idx="36049">
                  <c:v>81.861000000000004</c:v>
                </c:pt>
                <c:pt idx="36050">
                  <c:v>81.861000000000004</c:v>
                </c:pt>
                <c:pt idx="36051">
                  <c:v>81.811999999999998</c:v>
                </c:pt>
                <c:pt idx="36052">
                  <c:v>81.787000000000006</c:v>
                </c:pt>
                <c:pt idx="36053">
                  <c:v>81.751000000000005</c:v>
                </c:pt>
                <c:pt idx="36054">
                  <c:v>81.725999999999999</c:v>
                </c:pt>
                <c:pt idx="36055">
                  <c:v>81.665000000000006</c:v>
                </c:pt>
                <c:pt idx="36056">
                  <c:v>81.653000000000006</c:v>
                </c:pt>
                <c:pt idx="36057">
                  <c:v>81.629000000000005</c:v>
                </c:pt>
                <c:pt idx="36058">
                  <c:v>81.629000000000005</c:v>
                </c:pt>
                <c:pt idx="36059">
                  <c:v>81.641000000000005</c:v>
                </c:pt>
                <c:pt idx="36060">
                  <c:v>81.653000000000006</c:v>
                </c:pt>
                <c:pt idx="36061">
                  <c:v>81.69</c:v>
                </c:pt>
                <c:pt idx="36062">
                  <c:v>81.701999999999998</c:v>
                </c:pt>
                <c:pt idx="36063">
                  <c:v>81.763000000000005</c:v>
                </c:pt>
                <c:pt idx="36064">
                  <c:v>81.739000000000004</c:v>
                </c:pt>
                <c:pt idx="36065">
                  <c:v>81.787000000000006</c:v>
                </c:pt>
                <c:pt idx="36066">
                  <c:v>81.811999999999998</c:v>
                </c:pt>
                <c:pt idx="36067">
                  <c:v>81.775000000000006</c:v>
                </c:pt>
                <c:pt idx="36068">
                  <c:v>81.811999999999998</c:v>
                </c:pt>
                <c:pt idx="36069">
                  <c:v>81.787000000000006</c:v>
                </c:pt>
                <c:pt idx="36070">
                  <c:v>81.787000000000006</c:v>
                </c:pt>
                <c:pt idx="36071">
                  <c:v>81.787000000000006</c:v>
                </c:pt>
                <c:pt idx="36072">
                  <c:v>81.8</c:v>
                </c:pt>
                <c:pt idx="36073">
                  <c:v>81.775000000000006</c:v>
                </c:pt>
                <c:pt idx="36074">
                  <c:v>81.775000000000006</c:v>
                </c:pt>
                <c:pt idx="36075">
                  <c:v>81.8</c:v>
                </c:pt>
                <c:pt idx="36076">
                  <c:v>81.823999999999998</c:v>
                </c:pt>
                <c:pt idx="36077">
                  <c:v>81.847999999999999</c:v>
                </c:pt>
                <c:pt idx="36078">
                  <c:v>81.847999999999999</c:v>
                </c:pt>
                <c:pt idx="36079">
                  <c:v>81.91</c:v>
                </c:pt>
                <c:pt idx="36080">
                  <c:v>81.91</c:v>
                </c:pt>
                <c:pt idx="36081">
                  <c:v>81.921999999999997</c:v>
                </c:pt>
                <c:pt idx="36082">
                  <c:v>81.921999999999997</c:v>
                </c:pt>
                <c:pt idx="36083">
                  <c:v>81.933999999999997</c:v>
                </c:pt>
                <c:pt idx="36084">
                  <c:v>81.921999999999997</c:v>
                </c:pt>
                <c:pt idx="36085">
                  <c:v>81.921999999999997</c:v>
                </c:pt>
                <c:pt idx="36086">
                  <c:v>81.91</c:v>
                </c:pt>
                <c:pt idx="36087">
                  <c:v>81.921999999999997</c:v>
                </c:pt>
                <c:pt idx="36088">
                  <c:v>81.885000000000005</c:v>
                </c:pt>
                <c:pt idx="36089">
                  <c:v>81.897000000000006</c:v>
                </c:pt>
                <c:pt idx="36090">
                  <c:v>81.885000000000005</c:v>
                </c:pt>
                <c:pt idx="36091">
                  <c:v>81.933999999999997</c:v>
                </c:pt>
                <c:pt idx="36092">
                  <c:v>81.945999999999998</c:v>
                </c:pt>
                <c:pt idx="36093">
                  <c:v>81.971000000000004</c:v>
                </c:pt>
                <c:pt idx="36094">
                  <c:v>81.983000000000004</c:v>
                </c:pt>
                <c:pt idx="36095">
                  <c:v>82.031999999999996</c:v>
                </c:pt>
                <c:pt idx="36096">
                  <c:v>82.08</c:v>
                </c:pt>
                <c:pt idx="36097">
                  <c:v>82.105000000000004</c:v>
                </c:pt>
                <c:pt idx="36098">
                  <c:v>82.105000000000004</c:v>
                </c:pt>
                <c:pt idx="36099">
                  <c:v>82.129000000000005</c:v>
                </c:pt>
                <c:pt idx="36100">
                  <c:v>82.117000000000004</c:v>
                </c:pt>
                <c:pt idx="36101">
                  <c:v>82.141000000000005</c:v>
                </c:pt>
                <c:pt idx="36102">
                  <c:v>82.141000000000005</c:v>
                </c:pt>
                <c:pt idx="36103">
                  <c:v>82.105000000000004</c:v>
                </c:pt>
                <c:pt idx="36104">
                  <c:v>82.141000000000005</c:v>
                </c:pt>
                <c:pt idx="36105">
                  <c:v>82.153999999999996</c:v>
                </c:pt>
                <c:pt idx="36106">
                  <c:v>82.105000000000004</c:v>
                </c:pt>
                <c:pt idx="36107">
                  <c:v>82.153999999999996</c:v>
                </c:pt>
                <c:pt idx="36108">
                  <c:v>82.117000000000004</c:v>
                </c:pt>
                <c:pt idx="36109">
                  <c:v>82.129000000000005</c:v>
                </c:pt>
                <c:pt idx="36110">
                  <c:v>82.165999999999997</c:v>
                </c:pt>
                <c:pt idx="36111">
                  <c:v>82.165999999999997</c:v>
                </c:pt>
                <c:pt idx="36112">
                  <c:v>82.19</c:v>
                </c:pt>
                <c:pt idx="36113">
                  <c:v>82.153999999999996</c:v>
                </c:pt>
                <c:pt idx="36114">
                  <c:v>82.153999999999996</c:v>
                </c:pt>
                <c:pt idx="36115">
                  <c:v>82.153999999999996</c:v>
                </c:pt>
                <c:pt idx="36116">
                  <c:v>82.177999999999997</c:v>
                </c:pt>
                <c:pt idx="36117">
                  <c:v>82.153999999999996</c:v>
                </c:pt>
                <c:pt idx="36118">
                  <c:v>82.129000000000005</c:v>
                </c:pt>
                <c:pt idx="36119">
                  <c:v>82.141000000000005</c:v>
                </c:pt>
                <c:pt idx="36120">
                  <c:v>82.08</c:v>
                </c:pt>
                <c:pt idx="36121">
                  <c:v>82.067999999999998</c:v>
                </c:pt>
                <c:pt idx="36122">
                  <c:v>82.055999999999997</c:v>
                </c:pt>
                <c:pt idx="36123">
                  <c:v>82.043999999999997</c:v>
                </c:pt>
                <c:pt idx="36124">
                  <c:v>82.055999999999997</c:v>
                </c:pt>
                <c:pt idx="36125">
                  <c:v>82.067999999999998</c:v>
                </c:pt>
                <c:pt idx="36126">
                  <c:v>82.043999999999997</c:v>
                </c:pt>
                <c:pt idx="36127">
                  <c:v>82.031999999999996</c:v>
                </c:pt>
                <c:pt idx="36128">
                  <c:v>82.031999999999996</c:v>
                </c:pt>
                <c:pt idx="36129">
                  <c:v>82.019000000000005</c:v>
                </c:pt>
                <c:pt idx="36130">
                  <c:v>81.995000000000005</c:v>
                </c:pt>
                <c:pt idx="36131">
                  <c:v>82.007000000000005</c:v>
                </c:pt>
                <c:pt idx="36132">
                  <c:v>82.031999999999996</c:v>
                </c:pt>
                <c:pt idx="36133">
                  <c:v>81.971000000000004</c:v>
                </c:pt>
                <c:pt idx="36134">
                  <c:v>81.971000000000004</c:v>
                </c:pt>
                <c:pt idx="36135">
                  <c:v>82.007000000000005</c:v>
                </c:pt>
                <c:pt idx="36136">
                  <c:v>81.957999999999998</c:v>
                </c:pt>
                <c:pt idx="36137">
                  <c:v>81.957999999999998</c:v>
                </c:pt>
                <c:pt idx="36138">
                  <c:v>81.957999999999998</c:v>
                </c:pt>
                <c:pt idx="36139">
                  <c:v>81.957999999999998</c:v>
                </c:pt>
                <c:pt idx="36140">
                  <c:v>81.945999999999998</c:v>
                </c:pt>
                <c:pt idx="36141">
                  <c:v>81.921999999999997</c:v>
                </c:pt>
                <c:pt idx="36142">
                  <c:v>81.945999999999998</c:v>
                </c:pt>
                <c:pt idx="36143">
                  <c:v>81.945999999999998</c:v>
                </c:pt>
                <c:pt idx="36144">
                  <c:v>81.945999999999998</c:v>
                </c:pt>
                <c:pt idx="36145">
                  <c:v>81.91</c:v>
                </c:pt>
                <c:pt idx="36146">
                  <c:v>81.897000000000006</c:v>
                </c:pt>
                <c:pt idx="36147">
                  <c:v>81.885000000000005</c:v>
                </c:pt>
                <c:pt idx="36148">
                  <c:v>81.873000000000005</c:v>
                </c:pt>
                <c:pt idx="36149">
                  <c:v>81.861000000000004</c:v>
                </c:pt>
                <c:pt idx="36150">
                  <c:v>81.847999999999999</c:v>
                </c:pt>
                <c:pt idx="36151">
                  <c:v>81.823999999999998</c:v>
                </c:pt>
                <c:pt idx="36152">
                  <c:v>81.847999999999999</c:v>
                </c:pt>
                <c:pt idx="36153">
                  <c:v>81.835999999999999</c:v>
                </c:pt>
                <c:pt idx="36154">
                  <c:v>81.8</c:v>
                </c:pt>
                <c:pt idx="36155">
                  <c:v>81.823999999999998</c:v>
                </c:pt>
                <c:pt idx="36156">
                  <c:v>81.775000000000006</c:v>
                </c:pt>
                <c:pt idx="36157">
                  <c:v>81.847999999999999</c:v>
                </c:pt>
                <c:pt idx="36158">
                  <c:v>81.8</c:v>
                </c:pt>
                <c:pt idx="36159">
                  <c:v>81.823999999999998</c:v>
                </c:pt>
                <c:pt idx="36160">
                  <c:v>81.847999999999999</c:v>
                </c:pt>
                <c:pt idx="36161">
                  <c:v>81.811999999999998</c:v>
                </c:pt>
                <c:pt idx="36162">
                  <c:v>81.8</c:v>
                </c:pt>
                <c:pt idx="36163">
                  <c:v>81.835999999999999</c:v>
                </c:pt>
                <c:pt idx="36164">
                  <c:v>81.847999999999999</c:v>
                </c:pt>
                <c:pt idx="36165">
                  <c:v>81.811999999999998</c:v>
                </c:pt>
                <c:pt idx="36166">
                  <c:v>81.861000000000004</c:v>
                </c:pt>
                <c:pt idx="36167">
                  <c:v>81.873000000000005</c:v>
                </c:pt>
                <c:pt idx="36168">
                  <c:v>81.885000000000005</c:v>
                </c:pt>
                <c:pt idx="36169">
                  <c:v>81.861000000000004</c:v>
                </c:pt>
                <c:pt idx="36170">
                  <c:v>81.873000000000005</c:v>
                </c:pt>
                <c:pt idx="36171">
                  <c:v>81.921999999999997</c:v>
                </c:pt>
                <c:pt idx="36172">
                  <c:v>81.885000000000005</c:v>
                </c:pt>
                <c:pt idx="36173">
                  <c:v>81.921999999999997</c:v>
                </c:pt>
                <c:pt idx="36174">
                  <c:v>81.91</c:v>
                </c:pt>
                <c:pt idx="36175">
                  <c:v>81.91</c:v>
                </c:pt>
                <c:pt idx="36176">
                  <c:v>81.945999999999998</c:v>
                </c:pt>
                <c:pt idx="36177">
                  <c:v>81.945999999999998</c:v>
                </c:pt>
                <c:pt idx="36178">
                  <c:v>81.91</c:v>
                </c:pt>
                <c:pt idx="36179">
                  <c:v>81.945999999999998</c:v>
                </c:pt>
                <c:pt idx="36180">
                  <c:v>81.933999999999997</c:v>
                </c:pt>
                <c:pt idx="36181">
                  <c:v>81.921999999999997</c:v>
                </c:pt>
                <c:pt idx="36182">
                  <c:v>81.921999999999997</c:v>
                </c:pt>
                <c:pt idx="36183">
                  <c:v>81.91</c:v>
                </c:pt>
                <c:pt idx="36184">
                  <c:v>81.921999999999997</c:v>
                </c:pt>
                <c:pt idx="36185">
                  <c:v>81.933999999999997</c:v>
                </c:pt>
                <c:pt idx="36186">
                  <c:v>81.983000000000004</c:v>
                </c:pt>
                <c:pt idx="36187">
                  <c:v>81.945999999999998</c:v>
                </c:pt>
                <c:pt idx="36188">
                  <c:v>82.007000000000005</c:v>
                </c:pt>
                <c:pt idx="36189">
                  <c:v>82.007000000000005</c:v>
                </c:pt>
                <c:pt idx="36190">
                  <c:v>82.019000000000005</c:v>
                </c:pt>
                <c:pt idx="36191">
                  <c:v>82.019000000000005</c:v>
                </c:pt>
                <c:pt idx="36192">
                  <c:v>82.031999999999996</c:v>
                </c:pt>
                <c:pt idx="36193">
                  <c:v>82.019000000000005</c:v>
                </c:pt>
                <c:pt idx="36194">
                  <c:v>82.019000000000005</c:v>
                </c:pt>
                <c:pt idx="36195">
                  <c:v>82.043999999999997</c:v>
                </c:pt>
                <c:pt idx="36196">
                  <c:v>82.019000000000005</c:v>
                </c:pt>
                <c:pt idx="36197">
                  <c:v>82.055999999999997</c:v>
                </c:pt>
                <c:pt idx="36198">
                  <c:v>81.995000000000005</c:v>
                </c:pt>
                <c:pt idx="36199">
                  <c:v>82.007000000000005</c:v>
                </c:pt>
                <c:pt idx="36200">
                  <c:v>82.031999999999996</c:v>
                </c:pt>
                <c:pt idx="36201">
                  <c:v>82.043999999999997</c:v>
                </c:pt>
                <c:pt idx="36202">
                  <c:v>82.031999999999996</c:v>
                </c:pt>
                <c:pt idx="36203">
                  <c:v>82.067999999999998</c:v>
                </c:pt>
                <c:pt idx="36204">
                  <c:v>82.043999999999997</c:v>
                </c:pt>
                <c:pt idx="36205">
                  <c:v>82.043999999999997</c:v>
                </c:pt>
                <c:pt idx="36206">
                  <c:v>82.08</c:v>
                </c:pt>
                <c:pt idx="36207">
                  <c:v>82.08</c:v>
                </c:pt>
                <c:pt idx="36208">
                  <c:v>82.055999999999997</c:v>
                </c:pt>
                <c:pt idx="36209">
                  <c:v>82.055999999999997</c:v>
                </c:pt>
                <c:pt idx="36210">
                  <c:v>82.093000000000004</c:v>
                </c:pt>
                <c:pt idx="36211">
                  <c:v>82.043999999999997</c:v>
                </c:pt>
                <c:pt idx="36212">
                  <c:v>82.055999999999997</c:v>
                </c:pt>
                <c:pt idx="36213">
                  <c:v>82.067999999999998</c:v>
                </c:pt>
                <c:pt idx="36214">
                  <c:v>82.055999999999997</c:v>
                </c:pt>
                <c:pt idx="36215">
                  <c:v>82.055999999999997</c:v>
                </c:pt>
                <c:pt idx="36216">
                  <c:v>82.007000000000005</c:v>
                </c:pt>
                <c:pt idx="36217">
                  <c:v>82.031999999999996</c:v>
                </c:pt>
                <c:pt idx="36218">
                  <c:v>82.031999999999996</c:v>
                </c:pt>
                <c:pt idx="36219">
                  <c:v>82.043999999999997</c:v>
                </c:pt>
                <c:pt idx="36220">
                  <c:v>82.019000000000005</c:v>
                </c:pt>
                <c:pt idx="36221">
                  <c:v>82.031999999999996</c:v>
                </c:pt>
                <c:pt idx="36222">
                  <c:v>82.007000000000005</c:v>
                </c:pt>
                <c:pt idx="36223">
                  <c:v>82.067999999999998</c:v>
                </c:pt>
                <c:pt idx="36224">
                  <c:v>82.043999999999997</c:v>
                </c:pt>
                <c:pt idx="36225">
                  <c:v>82.031999999999996</c:v>
                </c:pt>
                <c:pt idx="36226">
                  <c:v>82.019000000000005</c:v>
                </c:pt>
                <c:pt idx="36227">
                  <c:v>82.019000000000005</c:v>
                </c:pt>
                <c:pt idx="36228">
                  <c:v>82.019000000000005</c:v>
                </c:pt>
                <c:pt idx="36229">
                  <c:v>82.019000000000005</c:v>
                </c:pt>
                <c:pt idx="36230">
                  <c:v>81.983000000000004</c:v>
                </c:pt>
                <c:pt idx="36231">
                  <c:v>81.995000000000005</c:v>
                </c:pt>
                <c:pt idx="36232">
                  <c:v>81.983000000000004</c:v>
                </c:pt>
                <c:pt idx="36233">
                  <c:v>81.957999999999998</c:v>
                </c:pt>
                <c:pt idx="36234">
                  <c:v>82.007000000000005</c:v>
                </c:pt>
                <c:pt idx="36235">
                  <c:v>81.971000000000004</c:v>
                </c:pt>
                <c:pt idx="36236">
                  <c:v>81.957999999999998</c:v>
                </c:pt>
                <c:pt idx="36237">
                  <c:v>81.957999999999998</c:v>
                </c:pt>
                <c:pt idx="36238">
                  <c:v>81.957999999999998</c:v>
                </c:pt>
                <c:pt idx="36239">
                  <c:v>81.971000000000004</c:v>
                </c:pt>
                <c:pt idx="36240">
                  <c:v>81.933999999999997</c:v>
                </c:pt>
                <c:pt idx="36241">
                  <c:v>81.945999999999998</c:v>
                </c:pt>
                <c:pt idx="36242">
                  <c:v>81.933999999999997</c:v>
                </c:pt>
                <c:pt idx="36243">
                  <c:v>81.945999999999998</c:v>
                </c:pt>
                <c:pt idx="36244">
                  <c:v>81.921999999999997</c:v>
                </c:pt>
                <c:pt idx="36245">
                  <c:v>81.921999999999997</c:v>
                </c:pt>
                <c:pt idx="36246">
                  <c:v>81.91</c:v>
                </c:pt>
                <c:pt idx="36247">
                  <c:v>81.861000000000004</c:v>
                </c:pt>
                <c:pt idx="36248">
                  <c:v>81.885000000000005</c:v>
                </c:pt>
                <c:pt idx="36249">
                  <c:v>81.897000000000006</c:v>
                </c:pt>
                <c:pt idx="36250">
                  <c:v>81.91</c:v>
                </c:pt>
                <c:pt idx="36251">
                  <c:v>81.897000000000006</c:v>
                </c:pt>
                <c:pt idx="36252">
                  <c:v>81.957999999999998</c:v>
                </c:pt>
                <c:pt idx="36253">
                  <c:v>81.91</c:v>
                </c:pt>
                <c:pt idx="36254">
                  <c:v>81.885000000000005</c:v>
                </c:pt>
                <c:pt idx="36255">
                  <c:v>81.873000000000005</c:v>
                </c:pt>
                <c:pt idx="36256">
                  <c:v>81.921999999999997</c:v>
                </c:pt>
                <c:pt idx="36257">
                  <c:v>81.91</c:v>
                </c:pt>
                <c:pt idx="36258">
                  <c:v>81.921999999999997</c:v>
                </c:pt>
                <c:pt idx="36259">
                  <c:v>81.897000000000006</c:v>
                </c:pt>
                <c:pt idx="36260">
                  <c:v>81.933999999999997</c:v>
                </c:pt>
                <c:pt idx="36261">
                  <c:v>81.91</c:v>
                </c:pt>
                <c:pt idx="36262">
                  <c:v>81.91</c:v>
                </c:pt>
                <c:pt idx="36263">
                  <c:v>81.897000000000006</c:v>
                </c:pt>
                <c:pt idx="36264">
                  <c:v>81.885000000000005</c:v>
                </c:pt>
                <c:pt idx="36265">
                  <c:v>81.933999999999997</c:v>
                </c:pt>
                <c:pt idx="36266">
                  <c:v>81.91</c:v>
                </c:pt>
                <c:pt idx="36267">
                  <c:v>81.873000000000005</c:v>
                </c:pt>
                <c:pt idx="36268">
                  <c:v>81.885000000000005</c:v>
                </c:pt>
                <c:pt idx="36269">
                  <c:v>81.91</c:v>
                </c:pt>
                <c:pt idx="36270">
                  <c:v>81.897000000000006</c:v>
                </c:pt>
                <c:pt idx="36271">
                  <c:v>81.885000000000005</c:v>
                </c:pt>
                <c:pt idx="36272">
                  <c:v>81.897000000000006</c:v>
                </c:pt>
                <c:pt idx="36273">
                  <c:v>81.91</c:v>
                </c:pt>
                <c:pt idx="36274">
                  <c:v>81.885000000000005</c:v>
                </c:pt>
                <c:pt idx="36275">
                  <c:v>81.897000000000006</c:v>
                </c:pt>
                <c:pt idx="36276">
                  <c:v>81.861000000000004</c:v>
                </c:pt>
                <c:pt idx="36277">
                  <c:v>81.861000000000004</c:v>
                </c:pt>
                <c:pt idx="36278">
                  <c:v>81.861000000000004</c:v>
                </c:pt>
                <c:pt idx="36279">
                  <c:v>81.885000000000005</c:v>
                </c:pt>
                <c:pt idx="36280">
                  <c:v>81.861000000000004</c:v>
                </c:pt>
                <c:pt idx="36281">
                  <c:v>81.861000000000004</c:v>
                </c:pt>
                <c:pt idx="36282">
                  <c:v>81.897000000000006</c:v>
                </c:pt>
                <c:pt idx="36283">
                  <c:v>81.885000000000005</c:v>
                </c:pt>
                <c:pt idx="36284">
                  <c:v>81.897000000000006</c:v>
                </c:pt>
                <c:pt idx="36285">
                  <c:v>81.933999999999997</c:v>
                </c:pt>
                <c:pt idx="36286">
                  <c:v>81.971000000000004</c:v>
                </c:pt>
                <c:pt idx="36287">
                  <c:v>81.983000000000004</c:v>
                </c:pt>
                <c:pt idx="36288">
                  <c:v>81.983000000000004</c:v>
                </c:pt>
                <c:pt idx="36289">
                  <c:v>82.007000000000005</c:v>
                </c:pt>
                <c:pt idx="36290">
                  <c:v>82.031999999999996</c:v>
                </c:pt>
                <c:pt idx="36291">
                  <c:v>81.995000000000005</c:v>
                </c:pt>
                <c:pt idx="36292">
                  <c:v>81.995000000000005</c:v>
                </c:pt>
                <c:pt idx="36293">
                  <c:v>81.971000000000004</c:v>
                </c:pt>
                <c:pt idx="36294">
                  <c:v>81.957999999999998</c:v>
                </c:pt>
                <c:pt idx="36295">
                  <c:v>81.971000000000004</c:v>
                </c:pt>
                <c:pt idx="36296">
                  <c:v>81.945999999999998</c:v>
                </c:pt>
                <c:pt idx="36297">
                  <c:v>81.91</c:v>
                </c:pt>
                <c:pt idx="36298">
                  <c:v>81.921999999999997</c:v>
                </c:pt>
                <c:pt idx="36299">
                  <c:v>81.91</c:v>
                </c:pt>
                <c:pt idx="36300">
                  <c:v>81.897000000000006</c:v>
                </c:pt>
                <c:pt idx="36301">
                  <c:v>81.897000000000006</c:v>
                </c:pt>
                <c:pt idx="36302">
                  <c:v>81.897000000000006</c:v>
                </c:pt>
                <c:pt idx="36303">
                  <c:v>81.91</c:v>
                </c:pt>
                <c:pt idx="36304">
                  <c:v>81.921999999999997</c:v>
                </c:pt>
                <c:pt idx="36305">
                  <c:v>81.945999999999998</c:v>
                </c:pt>
                <c:pt idx="36306">
                  <c:v>81.957999999999998</c:v>
                </c:pt>
                <c:pt idx="36307">
                  <c:v>81.971000000000004</c:v>
                </c:pt>
                <c:pt idx="36308">
                  <c:v>81.971000000000004</c:v>
                </c:pt>
                <c:pt idx="36309">
                  <c:v>81.957999999999998</c:v>
                </c:pt>
                <c:pt idx="36310">
                  <c:v>81.983000000000004</c:v>
                </c:pt>
                <c:pt idx="36311">
                  <c:v>81.945999999999998</c:v>
                </c:pt>
                <c:pt idx="36312">
                  <c:v>81.957999999999998</c:v>
                </c:pt>
                <c:pt idx="36313">
                  <c:v>81.921999999999997</c:v>
                </c:pt>
                <c:pt idx="36314">
                  <c:v>81.957999999999998</c:v>
                </c:pt>
                <c:pt idx="36315">
                  <c:v>81.957999999999998</c:v>
                </c:pt>
                <c:pt idx="36316">
                  <c:v>81.945999999999998</c:v>
                </c:pt>
                <c:pt idx="36317">
                  <c:v>81.921999999999997</c:v>
                </c:pt>
                <c:pt idx="36318">
                  <c:v>81.957999999999998</c:v>
                </c:pt>
                <c:pt idx="36319">
                  <c:v>81.971000000000004</c:v>
                </c:pt>
                <c:pt idx="36320">
                  <c:v>81.971000000000004</c:v>
                </c:pt>
                <c:pt idx="36321">
                  <c:v>81.995000000000005</c:v>
                </c:pt>
                <c:pt idx="36322">
                  <c:v>81.983000000000004</c:v>
                </c:pt>
                <c:pt idx="36323">
                  <c:v>81.983000000000004</c:v>
                </c:pt>
                <c:pt idx="36324">
                  <c:v>81.995000000000005</c:v>
                </c:pt>
                <c:pt idx="36325">
                  <c:v>81.971000000000004</c:v>
                </c:pt>
                <c:pt idx="36326">
                  <c:v>81.945999999999998</c:v>
                </c:pt>
                <c:pt idx="36327">
                  <c:v>81.933999999999997</c:v>
                </c:pt>
                <c:pt idx="36328">
                  <c:v>81.91</c:v>
                </c:pt>
                <c:pt idx="36329">
                  <c:v>81.91</c:v>
                </c:pt>
                <c:pt idx="36330">
                  <c:v>81.897000000000006</c:v>
                </c:pt>
                <c:pt idx="36331">
                  <c:v>81.873000000000005</c:v>
                </c:pt>
                <c:pt idx="36332">
                  <c:v>81.835999999999999</c:v>
                </c:pt>
                <c:pt idx="36333">
                  <c:v>81.873000000000005</c:v>
                </c:pt>
                <c:pt idx="36334">
                  <c:v>81.861000000000004</c:v>
                </c:pt>
                <c:pt idx="36335">
                  <c:v>81.861000000000004</c:v>
                </c:pt>
                <c:pt idx="36336">
                  <c:v>81.873000000000005</c:v>
                </c:pt>
                <c:pt idx="36337">
                  <c:v>81.885000000000005</c:v>
                </c:pt>
                <c:pt idx="36338">
                  <c:v>81.91</c:v>
                </c:pt>
                <c:pt idx="36339">
                  <c:v>81.885000000000005</c:v>
                </c:pt>
                <c:pt idx="36340">
                  <c:v>81.91</c:v>
                </c:pt>
                <c:pt idx="36341">
                  <c:v>81.933999999999997</c:v>
                </c:pt>
                <c:pt idx="36342">
                  <c:v>81.897000000000006</c:v>
                </c:pt>
                <c:pt idx="36343">
                  <c:v>81.897000000000006</c:v>
                </c:pt>
                <c:pt idx="36344">
                  <c:v>81.873000000000005</c:v>
                </c:pt>
                <c:pt idx="36345">
                  <c:v>81.861000000000004</c:v>
                </c:pt>
                <c:pt idx="36346">
                  <c:v>81.861000000000004</c:v>
                </c:pt>
                <c:pt idx="36347">
                  <c:v>81.847999999999999</c:v>
                </c:pt>
                <c:pt idx="36348">
                  <c:v>81.873000000000005</c:v>
                </c:pt>
                <c:pt idx="36349">
                  <c:v>81.847999999999999</c:v>
                </c:pt>
                <c:pt idx="36350">
                  <c:v>81.835999999999999</c:v>
                </c:pt>
                <c:pt idx="36351">
                  <c:v>81.847999999999999</c:v>
                </c:pt>
                <c:pt idx="36352">
                  <c:v>81.885000000000005</c:v>
                </c:pt>
                <c:pt idx="36353">
                  <c:v>81.897000000000006</c:v>
                </c:pt>
                <c:pt idx="36354">
                  <c:v>81.873000000000005</c:v>
                </c:pt>
                <c:pt idx="36355">
                  <c:v>81.897000000000006</c:v>
                </c:pt>
                <c:pt idx="36356">
                  <c:v>81.897000000000006</c:v>
                </c:pt>
                <c:pt idx="36357">
                  <c:v>81.885000000000005</c:v>
                </c:pt>
                <c:pt idx="36358">
                  <c:v>81.91</c:v>
                </c:pt>
                <c:pt idx="36359">
                  <c:v>81.91</c:v>
                </c:pt>
                <c:pt idx="36360">
                  <c:v>81.873000000000005</c:v>
                </c:pt>
                <c:pt idx="36361">
                  <c:v>81.861000000000004</c:v>
                </c:pt>
                <c:pt idx="36362">
                  <c:v>81.847999999999999</c:v>
                </c:pt>
                <c:pt idx="36363">
                  <c:v>81.873000000000005</c:v>
                </c:pt>
                <c:pt idx="36364">
                  <c:v>81.861000000000004</c:v>
                </c:pt>
                <c:pt idx="36365">
                  <c:v>81.873000000000005</c:v>
                </c:pt>
                <c:pt idx="36366">
                  <c:v>81.873000000000005</c:v>
                </c:pt>
                <c:pt idx="36367">
                  <c:v>81.885000000000005</c:v>
                </c:pt>
                <c:pt idx="36368">
                  <c:v>81.897000000000006</c:v>
                </c:pt>
                <c:pt idx="36369">
                  <c:v>81.957999999999998</c:v>
                </c:pt>
                <c:pt idx="36370">
                  <c:v>81.971000000000004</c:v>
                </c:pt>
                <c:pt idx="36371">
                  <c:v>82.007000000000005</c:v>
                </c:pt>
                <c:pt idx="36372">
                  <c:v>82.019000000000005</c:v>
                </c:pt>
                <c:pt idx="36373">
                  <c:v>82.055999999999997</c:v>
                </c:pt>
                <c:pt idx="36374">
                  <c:v>82.043999999999997</c:v>
                </c:pt>
                <c:pt idx="36375">
                  <c:v>82.031999999999996</c:v>
                </c:pt>
                <c:pt idx="36376">
                  <c:v>82.067999999999998</c:v>
                </c:pt>
                <c:pt idx="36377">
                  <c:v>82.105000000000004</c:v>
                </c:pt>
                <c:pt idx="36378">
                  <c:v>82.129000000000005</c:v>
                </c:pt>
                <c:pt idx="36379">
                  <c:v>82.129000000000005</c:v>
                </c:pt>
                <c:pt idx="36380">
                  <c:v>82.129000000000005</c:v>
                </c:pt>
                <c:pt idx="36381">
                  <c:v>82.201999999999998</c:v>
                </c:pt>
                <c:pt idx="36382">
                  <c:v>82.201999999999998</c:v>
                </c:pt>
                <c:pt idx="36383">
                  <c:v>82.251000000000005</c:v>
                </c:pt>
                <c:pt idx="36384">
                  <c:v>82.251000000000005</c:v>
                </c:pt>
                <c:pt idx="36385">
                  <c:v>82.325000000000003</c:v>
                </c:pt>
                <c:pt idx="36386">
                  <c:v>82.349000000000004</c:v>
                </c:pt>
                <c:pt idx="36387">
                  <c:v>82.373000000000005</c:v>
                </c:pt>
                <c:pt idx="36388">
                  <c:v>82.349000000000004</c:v>
                </c:pt>
                <c:pt idx="36389">
                  <c:v>82.361000000000004</c:v>
                </c:pt>
                <c:pt idx="36390">
                  <c:v>82.325000000000003</c:v>
                </c:pt>
                <c:pt idx="36391">
                  <c:v>82.311999999999998</c:v>
                </c:pt>
                <c:pt idx="36392">
                  <c:v>82.3</c:v>
                </c:pt>
                <c:pt idx="36393">
                  <c:v>82.263999999999996</c:v>
                </c:pt>
                <c:pt idx="36394">
                  <c:v>82.263999999999996</c:v>
                </c:pt>
                <c:pt idx="36395">
                  <c:v>82.239000000000004</c:v>
                </c:pt>
                <c:pt idx="36396">
                  <c:v>82.251000000000005</c:v>
                </c:pt>
                <c:pt idx="36397">
                  <c:v>82.239000000000004</c:v>
                </c:pt>
                <c:pt idx="36398">
                  <c:v>82.275999999999996</c:v>
                </c:pt>
                <c:pt idx="36399">
                  <c:v>82.287999999999997</c:v>
                </c:pt>
                <c:pt idx="36400">
                  <c:v>82.3</c:v>
                </c:pt>
                <c:pt idx="36401">
                  <c:v>82.373000000000005</c:v>
                </c:pt>
                <c:pt idx="36402">
                  <c:v>82.385999999999996</c:v>
                </c:pt>
                <c:pt idx="36403">
                  <c:v>82.433999999999997</c:v>
                </c:pt>
                <c:pt idx="36404">
                  <c:v>82.447000000000003</c:v>
                </c:pt>
                <c:pt idx="36405">
                  <c:v>82.459000000000003</c:v>
                </c:pt>
                <c:pt idx="36406">
                  <c:v>82.459000000000003</c:v>
                </c:pt>
                <c:pt idx="36407">
                  <c:v>82.447000000000003</c:v>
                </c:pt>
                <c:pt idx="36408">
                  <c:v>82.421999999999997</c:v>
                </c:pt>
                <c:pt idx="36409">
                  <c:v>82.397999999999996</c:v>
                </c:pt>
                <c:pt idx="36410">
                  <c:v>82.349000000000004</c:v>
                </c:pt>
                <c:pt idx="36411">
                  <c:v>82.337000000000003</c:v>
                </c:pt>
                <c:pt idx="36412">
                  <c:v>82.3</c:v>
                </c:pt>
                <c:pt idx="36413">
                  <c:v>82.287999999999997</c:v>
                </c:pt>
                <c:pt idx="36414">
                  <c:v>82.287999999999997</c:v>
                </c:pt>
                <c:pt idx="36415">
                  <c:v>82.325000000000003</c:v>
                </c:pt>
                <c:pt idx="36416">
                  <c:v>82.311999999999998</c:v>
                </c:pt>
                <c:pt idx="36417">
                  <c:v>82.3</c:v>
                </c:pt>
                <c:pt idx="36418">
                  <c:v>82.337000000000003</c:v>
                </c:pt>
                <c:pt idx="36419">
                  <c:v>82.361000000000004</c:v>
                </c:pt>
                <c:pt idx="36420">
                  <c:v>82.3</c:v>
                </c:pt>
                <c:pt idx="36421">
                  <c:v>82.337000000000003</c:v>
                </c:pt>
                <c:pt idx="36422">
                  <c:v>82.337000000000003</c:v>
                </c:pt>
                <c:pt idx="36423">
                  <c:v>82.275999999999996</c:v>
                </c:pt>
                <c:pt idx="36424">
                  <c:v>82.263999999999996</c:v>
                </c:pt>
                <c:pt idx="36425">
                  <c:v>82.215000000000003</c:v>
                </c:pt>
                <c:pt idx="36426">
                  <c:v>82.153999999999996</c:v>
                </c:pt>
                <c:pt idx="36427">
                  <c:v>82.117000000000004</c:v>
                </c:pt>
                <c:pt idx="36428">
                  <c:v>82.067999999999998</c:v>
                </c:pt>
                <c:pt idx="36429">
                  <c:v>82.019000000000005</c:v>
                </c:pt>
                <c:pt idx="36430">
                  <c:v>82.007000000000005</c:v>
                </c:pt>
                <c:pt idx="36431">
                  <c:v>82.019000000000005</c:v>
                </c:pt>
                <c:pt idx="36432">
                  <c:v>82.007000000000005</c:v>
                </c:pt>
                <c:pt idx="36433">
                  <c:v>82.019000000000005</c:v>
                </c:pt>
                <c:pt idx="36434">
                  <c:v>82.055999999999997</c:v>
                </c:pt>
                <c:pt idx="36435">
                  <c:v>82.08</c:v>
                </c:pt>
                <c:pt idx="36436">
                  <c:v>82.105000000000004</c:v>
                </c:pt>
                <c:pt idx="36437">
                  <c:v>82.153999999999996</c:v>
                </c:pt>
                <c:pt idx="36438">
                  <c:v>82.129000000000005</c:v>
                </c:pt>
                <c:pt idx="36439">
                  <c:v>82.129000000000005</c:v>
                </c:pt>
                <c:pt idx="36440">
                  <c:v>82.105000000000004</c:v>
                </c:pt>
                <c:pt idx="36441">
                  <c:v>82.08</c:v>
                </c:pt>
                <c:pt idx="36442">
                  <c:v>82.055999999999997</c:v>
                </c:pt>
                <c:pt idx="36443">
                  <c:v>81.995000000000005</c:v>
                </c:pt>
                <c:pt idx="36444">
                  <c:v>81.995000000000005</c:v>
                </c:pt>
                <c:pt idx="36445">
                  <c:v>81.983000000000004</c:v>
                </c:pt>
                <c:pt idx="36446">
                  <c:v>81.957999999999998</c:v>
                </c:pt>
                <c:pt idx="36447">
                  <c:v>81.933999999999997</c:v>
                </c:pt>
                <c:pt idx="36448">
                  <c:v>81.933999999999997</c:v>
                </c:pt>
                <c:pt idx="36449">
                  <c:v>81.921999999999997</c:v>
                </c:pt>
                <c:pt idx="36450">
                  <c:v>81.983000000000004</c:v>
                </c:pt>
                <c:pt idx="36451">
                  <c:v>81.971000000000004</c:v>
                </c:pt>
                <c:pt idx="36452">
                  <c:v>82.031999999999996</c:v>
                </c:pt>
                <c:pt idx="36453">
                  <c:v>82.031999999999996</c:v>
                </c:pt>
                <c:pt idx="36454">
                  <c:v>82.031999999999996</c:v>
                </c:pt>
                <c:pt idx="36455">
                  <c:v>82.043999999999997</c:v>
                </c:pt>
                <c:pt idx="36456">
                  <c:v>82.067999999999998</c:v>
                </c:pt>
                <c:pt idx="36457">
                  <c:v>82.055999999999997</c:v>
                </c:pt>
                <c:pt idx="36458">
                  <c:v>82.031999999999996</c:v>
                </c:pt>
                <c:pt idx="36459">
                  <c:v>81.995000000000005</c:v>
                </c:pt>
                <c:pt idx="36460">
                  <c:v>81.995000000000005</c:v>
                </c:pt>
                <c:pt idx="36461">
                  <c:v>81.971000000000004</c:v>
                </c:pt>
                <c:pt idx="36462">
                  <c:v>81.945999999999998</c:v>
                </c:pt>
                <c:pt idx="36463">
                  <c:v>81.957999999999998</c:v>
                </c:pt>
                <c:pt idx="36464">
                  <c:v>81.957999999999998</c:v>
                </c:pt>
                <c:pt idx="36465">
                  <c:v>81.983000000000004</c:v>
                </c:pt>
                <c:pt idx="36466">
                  <c:v>82.031999999999996</c:v>
                </c:pt>
                <c:pt idx="36467">
                  <c:v>82.055999999999997</c:v>
                </c:pt>
                <c:pt idx="36468">
                  <c:v>82.093000000000004</c:v>
                </c:pt>
                <c:pt idx="36469">
                  <c:v>82.129000000000005</c:v>
                </c:pt>
                <c:pt idx="36470">
                  <c:v>82.153999999999996</c:v>
                </c:pt>
                <c:pt idx="36471">
                  <c:v>82.177999999999997</c:v>
                </c:pt>
                <c:pt idx="36472">
                  <c:v>82.215000000000003</c:v>
                </c:pt>
                <c:pt idx="36473">
                  <c:v>82.215000000000003</c:v>
                </c:pt>
                <c:pt idx="36474">
                  <c:v>82.251000000000005</c:v>
                </c:pt>
                <c:pt idx="36475">
                  <c:v>82.227000000000004</c:v>
                </c:pt>
                <c:pt idx="36476">
                  <c:v>82.227000000000004</c:v>
                </c:pt>
                <c:pt idx="36477">
                  <c:v>82.239000000000004</c:v>
                </c:pt>
                <c:pt idx="36478">
                  <c:v>82.263999999999996</c:v>
                </c:pt>
                <c:pt idx="36479">
                  <c:v>82.251000000000005</c:v>
                </c:pt>
                <c:pt idx="36480">
                  <c:v>82.263999999999996</c:v>
                </c:pt>
                <c:pt idx="36481">
                  <c:v>82.287999999999997</c:v>
                </c:pt>
                <c:pt idx="36482">
                  <c:v>82.311999999999998</c:v>
                </c:pt>
                <c:pt idx="36483">
                  <c:v>82.311999999999998</c:v>
                </c:pt>
                <c:pt idx="36484">
                  <c:v>82.373000000000005</c:v>
                </c:pt>
                <c:pt idx="36485">
                  <c:v>82.373000000000005</c:v>
                </c:pt>
                <c:pt idx="36486">
                  <c:v>82.385999999999996</c:v>
                </c:pt>
                <c:pt idx="36487">
                  <c:v>82.397999999999996</c:v>
                </c:pt>
                <c:pt idx="36488">
                  <c:v>82.41</c:v>
                </c:pt>
                <c:pt idx="36489">
                  <c:v>82.421999999999997</c:v>
                </c:pt>
                <c:pt idx="36490">
                  <c:v>82.397999999999996</c:v>
                </c:pt>
                <c:pt idx="36491">
                  <c:v>82.421999999999997</c:v>
                </c:pt>
                <c:pt idx="36492">
                  <c:v>82.373000000000005</c:v>
                </c:pt>
                <c:pt idx="36493">
                  <c:v>82.385999999999996</c:v>
                </c:pt>
                <c:pt idx="36494">
                  <c:v>82.385999999999996</c:v>
                </c:pt>
                <c:pt idx="36495">
                  <c:v>82.385999999999996</c:v>
                </c:pt>
                <c:pt idx="36496">
                  <c:v>82.397999999999996</c:v>
                </c:pt>
                <c:pt idx="36497">
                  <c:v>82.397999999999996</c:v>
                </c:pt>
                <c:pt idx="36498">
                  <c:v>82.41</c:v>
                </c:pt>
                <c:pt idx="36499">
                  <c:v>82.41</c:v>
                </c:pt>
                <c:pt idx="36500">
                  <c:v>82.447000000000003</c:v>
                </c:pt>
                <c:pt idx="36501">
                  <c:v>82.459000000000003</c:v>
                </c:pt>
                <c:pt idx="36502">
                  <c:v>82.471000000000004</c:v>
                </c:pt>
                <c:pt idx="36503">
                  <c:v>82.459000000000003</c:v>
                </c:pt>
                <c:pt idx="36504">
                  <c:v>82.471000000000004</c:v>
                </c:pt>
                <c:pt idx="36505">
                  <c:v>82.459000000000003</c:v>
                </c:pt>
                <c:pt idx="36506">
                  <c:v>82.471000000000004</c:v>
                </c:pt>
                <c:pt idx="36507">
                  <c:v>82.483000000000004</c:v>
                </c:pt>
                <c:pt idx="36508">
                  <c:v>82.459000000000003</c:v>
                </c:pt>
                <c:pt idx="36509">
                  <c:v>82.433999999999997</c:v>
                </c:pt>
                <c:pt idx="36510">
                  <c:v>82.433999999999997</c:v>
                </c:pt>
                <c:pt idx="36511">
                  <c:v>82.447000000000003</c:v>
                </c:pt>
                <c:pt idx="36512">
                  <c:v>82.421999999999997</c:v>
                </c:pt>
                <c:pt idx="36513">
                  <c:v>82.397999999999996</c:v>
                </c:pt>
                <c:pt idx="36514">
                  <c:v>82.373000000000005</c:v>
                </c:pt>
                <c:pt idx="36515">
                  <c:v>82.397999999999996</c:v>
                </c:pt>
                <c:pt idx="36516">
                  <c:v>82.361000000000004</c:v>
                </c:pt>
                <c:pt idx="36517">
                  <c:v>82.373000000000005</c:v>
                </c:pt>
                <c:pt idx="36518">
                  <c:v>82.349000000000004</c:v>
                </c:pt>
                <c:pt idx="36519">
                  <c:v>82.361000000000004</c:v>
                </c:pt>
                <c:pt idx="36520">
                  <c:v>82.337000000000003</c:v>
                </c:pt>
                <c:pt idx="36521">
                  <c:v>82.337000000000003</c:v>
                </c:pt>
                <c:pt idx="36522">
                  <c:v>82.337000000000003</c:v>
                </c:pt>
                <c:pt idx="36523">
                  <c:v>82.275999999999996</c:v>
                </c:pt>
                <c:pt idx="36524">
                  <c:v>82.263999999999996</c:v>
                </c:pt>
                <c:pt idx="36525">
                  <c:v>82.227000000000004</c:v>
                </c:pt>
                <c:pt idx="36526">
                  <c:v>82.227000000000004</c:v>
                </c:pt>
                <c:pt idx="36527">
                  <c:v>82.227000000000004</c:v>
                </c:pt>
                <c:pt idx="36528">
                  <c:v>82.227000000000004</c:v>
                </c:pt>
                <c:pt idx="36529">
                  <c:v>82.201999999999998</c:v>
                </c:pt>
                <c:pt idx="36530">
                  <c:v>82.177999999999997</c:v>
                </c:pt>
                <c:pt idx="36531">
                  <c:v>82.177999999999997</c:v>
                </c:pt>
                <c:pt idx="36532">
                  <c:v>82.201999999999998</c:v>
                </c:pt>
                <c:pt idx="36533">
                  <c:v>82.201999999999998</c:v>
                </c:pt>
                <c:pt idx="36534">
                  <c:v>82.165999999999997</c:v>
                </c:pt>
                <c:pt idx="36535">
                  <c:v>82.177999999999997</c:v>
                </c:pt>
                <c:pt idx="36536">
                  <c:v>82.153999999999996</c:v>
                </c:pt>
                <c:pt idx="36537">
                  <c:v>82.141000000000005</c:v>
                </c:pt>
                <c:pt idx="36538">
                  <c:v>82.141000000000005</c:v>
                </c:pt>
                <c:pt idx="36539">
                  <c:v>82.093000000000004</c:v>
                </c:pt>
                <c:pt idx="36540">
                  <c:v>82.105000000000004</c:v>
                </c:pt>
                <c:pt idx="36541">
                  <c:v>82.055999999999997</c:v>
                </c:pt>
                <c:pt idx="36542">
                  <c:v>82.067999999999998</c:v>
                </c:pt>
                <c:pt idx="36543">
                  <c:v>82.055999999999997</c:v>
                </c:pt>
                <c:pt idx="36544">
                  <c:v>82.055999999999997</c:v>
                </c:pt>
                <c:pt idx="36545">
                  <c:v>82.067999999999998</c:v>
                </c:pt>
                <c:pt idx="36546">
                  <c:v>82.093000000000004</c:v>
                </c:pt>
                <c:pt idx="36547">
                  <c:v>82.093000000000004</c:v>
                </c:pt>
                <c:pt idx="36548">
                  <c:v>82.055999999999997</c:v>
                </c:pt>
                <c:pt idx="36549">
                  <c:v>82.055999999999997</c:v>
                </c:pt>
                <c:pt idx="36550">
                  <c:v>82.067999999999998</c:v>
                </c:pt>
                <c:pt idx="36551">
                  <c:v>82.105000000000004</c:v>
                </c:pt>
                <c:pt idx="36552">
                  <c:v>82.067999999999998</c:v>
                </c:pt>
                <c:pt idx="36553">
                  <c:v>82.067999999999998</c:v>
                </c:pt>
                <c:pt idx="36554">
                  <c:v>82.055999999999997</c:v>
                </c:pt>
                <c:pt idx="36555">
                  <c:v>82.043999999999997</c:v>
                </c:pt>
                <c:pt idx="36556">
                  <c:v>82.031999999999996</c:v>
                </c:pt>
                <c:pt idx="36557">
                  <c:v>82.031999999999996</c:v>
                </c:pt>
                <c:pt idx="36558">
                  <c:v>82.007000000000005</c:v>
                </c:pt>
                <c:pt idx="36559">
                  <c:v>82.043999999999997</c:v>
                </c:pt>
                <c:pt idx="36560">
                  <c:v>82.08</c:v>
                </c:pt>
                <c:pt idx="36561">
                  <c:v>82.105000000000004</c:v>
                </c:pt>
                <c:pt idx="36562">
                  <c:v>82.067999999999998</c:v>
                </c:pt>
                <c:pt idx="36563">
                  <c:v>82.129000000000005</c:v>
                </c:pt>
                <c:pt idx="36564">
                  <c:v>82.141000000000005</c:v>
                </c:pt>
                <c:pt idx="36565">
                  <c:v>82.165999999999997</c:v>
                </c:pt>
                <c:pt idx="36566">
                  <c:v>82.19</c:v>
                </c:pt>
                <c:pt idx="36567">
                  <c:v>82.19</c:v>
                </c:pt>
                <c:pt idx="36568">
                  <c:v>82.201999999999998</c:v>
                </c:pt>
                <c:pt idx="36569">
                  <c:v>82.201999999999998</c:v>
                </c:pt>
                <c:pt idx="36570">
                  <c:v>82.215000000000003</c:v>
                </c:pt>
                <c:pt idx="36571">
                  <c:v>82.201999999999998</c:v>
                </c:pt>
                <c:pt idx="36572">
                  <c:v>82.19</c:v>
                </c:pt>
                <c:pt idx="36573">
                  <c:v>82.19</c:v>
                </c:pt>
                <c:pt idx="36574">
                  <c:v>82.215000000000003</c:v>
                </c:pt>
                <c:pt idx="36575">
                  <c:v>82.227000000000004</c:v>
                </c:pt>
                <c:pt idx="36576">
                  <c:v>82.215000000000003</c:v>
                </c:pt>
                <c:pt idx="36577">
                  <c:v>82.239000000000004</c:v>
                </c:pt>
                <c:pt idx="36578">
                  <c:v>82.263999999999996</c:v>
                </c:pt>
                <c:pt idx="36579">
                  <c:v>82.287999999999997</c:v>
                </c:pt>
                <c:pt idx="36580">
                  <c:v>82.325000000000003</c:v>
                </c:pt>
                <c:pt idx="36581">
                  <c:v>82.349000000000004</c:v>
                </c:pt>
                <c:pt idx="36582">
                  <c:v>82.373000000000005</c:v>
                </c:pt>
                <c:pt idx="36583">
                  <c:v>82.361000000000004</c:v>
                </c:pt>
                <c:pt idx="36584">
                  <c:v>82.373000000000005</c:v>
                </c:pt>
                <c:pt idx="36585">
                  <c:v>82.385999999999996</c:v>
                </c:pt>
                <c:pt idx="36586">
                  <c:v>82.385999999999996</c:v>
                </c:pt>
                <c:pt idx="36587">
                  <c:v>82.433999999999997</c:v>
                </c:pt>
                <c:pt idx="36588">
                  <c:v>82.397999999999996</c:v>
                </c:pt>
                <c:pt idx="36589">
                  <c:v>82.41</c:v>
                </c:pt>
                <c:pt idx="36590">
                  <c:v>82.397999999999996</c:v>
                </c:pt>
                <c:pt idx="36591">
                  <c:v>82.397999999999996</c:v>
                </c:pt>
                <c:pt idx="36592">
                  <c:v>82.41</c:v>
                </c:pt>
                <c:pt idx="36593">
                  <c:v>82.421999999999997</c:v>
                </c:pt>
                <c:pt idx="36594">
                  <c:v>82.447000000000003</c:v>
                </c:pt>
                <c:pt idx="36595">
                  <c:v>82.433999999999997</c:v>
                </c:pt>
                <c:pt idx="36596">
                  <c:v>82.433999999999997</c:v>
                </c:pt>
                <c:pt idx="36597">
                  <c:v>82.433999999999997</c:v>
                </c:pt>
                <c:pt idx="36598">
                  <c:v>82.483000000000004</c:v>
                </c:pt>
                <c:pt idx="36599">
                  <c:v>82.459000000000003</c:v>
                </c:pt>
                <c:pt idx="36600">
                  <c:v>82.471000000000004</c:v>
                </c:pt>
                <c:pt idx="36601">
                  <c:v>82.495000000000005</c:v>
                </c:pt>
                <c:pt idx="36602">
                  <c:v>82.483000000000004</c:v>
                </c:pt>
                <c:pt idx="36603">
                  <c:v>82.433999999999997</c:v>
                </c:pt>
                <c:pt idx="36604">
                  <c:v>82.459000000000003</c:v>
                </c:pt>
                <c:pt idx="36605">
                  <c:v>82.433999999999997</c:v>
                </c:pt>
                <c:pt idx="36606">
                  <c:v>82.447000000000003</c:v>
                </c:pt>
                <c:pt idx="36607">
                  <c:v>82.397999999999996</c:v>
                </c:pt>
                <c:pt idx="36608">
                  <c:v>82.41</c:v>
                </c:pt>
                <c:pt idx="36609">
                  <c:v>82.421999999999997</c:v>
                </c:pt>
                <c:pt idx="36610">
                  <c:v>82.41</c:v>
                </c:pt>
                <c:pt idx="36611">
                  <c:v>82.41</c:v>
                </c:pt>
                <c:pt idx="36612">
                  <c:v>82.397999999999996</c:v>
                </c:pt>
                <c:pt idx="36613">
                  <c:v>82.433999999999997</c:v>
                </c:pt>
                <c:pt idx="36614">
                  <c:v>82.385999999999996</c:v>
                </c:pt>
                <c:pt idx="36615">
                  <c:v>82.397999999999996</c:v>
                </c:pt>
                <c:pt idx="36616">
                  <c:v>82.373000000000005</c:v>
                </c:pt>
                <c:pt idx="36617">
                  <c:v>82.325000000000003</c:v>
                </c:pt>
                <c:pt idx="36618">
                  <c:v>82.373000000000005</c:v>
                </c:pt>
                <c:pt idx="36619">
                  <c:v>82.349000000000004</c:v>
                </c:pt>
                <c:pt idx="36620">
                  <c:v>82.349000000000004</c:v>
                </c:pt>
                <c:pt idx="36621">
                  <c:v>82.325000000000003</c:v>
                </c:pt>
                <c:pt idx="36622">
                  <c:v>82.311999999999998</c:v>
                </c:pt>
                <c:pt idx="36623">
                  <c:v>82.3</c:v>
                </c:pt>
                <c:pt idx="36624">
                  <c:v>82.263999999999996</c:v>
                </c:pt>
                <c:pt idx="36625">
                  <c:v>82.263999999999996</c:v>
                </c:pt>
                <c:pt idx="36626">
                  <c:v>82.287999999999997</c:v>
                </c:pt>
                <c:pt idx="36627">
                  <c:v>82.263999999999996</c:v>
                </c:pt>
                <c:pt idx="36628">
                  <c:v>82.263999999999996</c:v>
                </c:pt>
                <c:pt idx="36629">
                  <c:v>82.201999999999998</c:v>
                </c:pt>
                <c:pt idx="36630">
                  <c:v>82.239000000000004</c:v>
                </c:pt>
                <c:pt idx="36631">
                  <c:v>82.201999999999998</c:v>
                </c:pt>
                <c:pt idx="36632">
                  <c:v>82.177999999999997</c:v>
                </c:pt>
                <c:pt idx="36633">
                  <c:v>82.177999999999997</c:v>
                </c:pt>
                <c:pt idx="36634">
                  <c:v>82.177999999999997</c:v>
                </c:pt>
                <c:pt idx="36635">
                  <c:v>82.153999999999996</c:v>
                </c:pt>
                <c:pt idx="36636">
                  <c:v>82.141000000000005</c:v>
                </c:pt>
                <c:pt idx="36637">
                  <c:v>82.153999999999996</c:v>
                </c:pt>
                <c:pt idx="36638">
                  <c:v>82.129000000000005</c:v>
                </c:pt>
                <c:pt idx="36639">
                  <c:v>82.105000000000004</c:v>
                </c:pt>
                <c:pt idx="36640">
                  <c:v>82.129000000000005</c:v>
                </c:pt>
                <c:pt idx="36641">
                  <c:v>82.105000000000004</c:v>
                </c:pt>
                <c:pt idx="36642">
                  <c:v>82.117000000000004</c:v>
                </c:pt>
                <c:pt idx="36643">
                  <c:v>82.129000000000005</c:v>
                </c:pt>
                <c:pt idx="36644">
                  <c:v>82.105000000000004</c:v>
                </c:pt>
                <c:pt idx="36645">
                  <c:v>82.08</c:v>
                </c:pt>
                <c:pt idx="36646">
                  <c:v>82.08</c:v>
                </c:pt>
                <c:pt idx="36647">
                  <c:v>82.031999999999996</c:v>
                </c:pt>
                <c:pt idx="36648">
                  <c:v>82.055999999999997</c:v>
                </c:pt>
                <c:pt idx="36649">
                  <c:v>82.08</c:v>
                </c:pt>
                <c:pt idx="36650">
                  <c:v>82.08</c:v>
                </c:pt>
                <c:pt idx="36651">
                  <c:v>82.08</c:v>
                </c:pt>
                <c:pt idx="36652">
                  <c:v>82.067999999999998</c:v>
                </c:pt>
                <c:pt idx="36653">
                  <c:v>82.067999999999998</c:v>
                </c:pt>
                <c:pt idx="36654">
                  <c:v>82.055999999999997</c:v>
                </c:pt>
                <c:pt idx="36655">
                  <c:v>82.093000000000004</c:v>
                </c:pt>
                <c:pt idx="36656">
                  <c:v>82.105000000000004</c:v>
                </c:pt>
                <c:pt idx="36657">
                  <c:v>82.105000000000004</c:v>
                </c:pt>
                <c:pt idx="36658">
                  <c:v>82.129000000000005</c:v>
                </c:pt>
                <c:pt idx="36659">
                  <c:v>82.117000000000004</c:v>
                </c:pt>
                <c:pt idx="36660">
                  <c:v>82.105000000000004</c:v>
                </c:pt>
                <c:pt idx="36661">
                  <c:v>82.141000000000005</c:v>
                </c:pt>
                <c:pt idx="36662">
                  <c:v>82.129000000000005</c:v>
                </c:pt>
                <c:pt idx="36663">
                  <c:v>82.117000000000004</c:v>
                </c:pt>
                <c:pt idx="36664">
                  <c:v>82.129000000000005</c:v>
                </c:pt>
                <c:pt idx="36665">
                  <c:v>82.153999999999996</c:v>
                </c:pt>
                <c:pt idx="36666">
                  <c:v>82.117000000000004</c:v>
                </c:pt>
                <c:pt idx="36667">
                  <c:v>82.117000000000004</c:v>
                </c:pt>
                <c:pt idx="36668">
                  <c:v>82.117000000000004</c:v>
                </c:pt>
                <c:pt idx="36669">
                  <c:v>82.129000000000005</c:v>
                </c:pt>
                <c:pt idx="36670">
                  <c:v>82.153999999999996</c:v>
                </c:pt>
                <c:pt idx="36671">
                  <c:v>82.177999999999997</c:v>
                </c:pt>
                <c:pt idx="36672">
                  <c:v>82.177999999999997</c:v>
                </c:pt>
                <c:pt idx="36673">
                  <c:v>82.201999999999998</c:v>
                </c:pt>
                <c:pt idx="36674">
                  <c:v>82.19</c:v>
                </c:pt>
                <c:pt idx="36675">
                  <c:v>82.215000000000003</c:v>
                </c:pt>
                <c:pt idx="36676">
                  <c:v>82.239000000000004</c:v>
                </c:pt>
                <c:pt idx="36677">
                  <c:v>82.251000000000005</c:v>
                </c:pt>
                <c:pt idx="36678">
                  <c:v>82.239000000000004</c:v>
                </c:pt>
                <c:pt idx="36679">
                  <c:v>82.239000000000004</c:v>
                </c:pt>
                <c:pt idx="36680">
                  <c:v>82.263999999999996</c:v>
                </c:pt>
                <c:pt idx="36681">
                  <c:v>82.275999999999996</c:v>
                </c:pt>
                <c:pt idx="36682">
                  <c:v>82.263999999999996</c:v>
                </c:pt>
                <c:pt idx="36683">
                  <c:v>82.251000000000005</c:v>
                </c:pt>
                <c:pt idx="36684">
                  <c:v>82.287999999999997</c:v>
                </c:pt>
                <c:pt idx="36685">
                  <c:v>82.275999999999996</c:v>
                </c:pt>
                <c:pt idx="36686">
                  <c:v>82.311999999999998</c:v>
                </c:pt>
                <c:pt idx="36687">
                  <c:v>82.311999999999998</c:v>
                </c:pt>
                <c:pt idx="36688">
                  <c:v>82.311999999999998</c:v>
                </c:pt>
                <c:pt idx="36689">
                  <c:v>82.325000000000003</c:v>
                </c:pt>
                <c:pt idx="36690">
                  <c:v>82.349000000000004</c:v>
                </c:pt>
                <c:pt idx="36691">
                  <c:v>82.361000000000004</c:v>
                </c:pt>
                <c:pt idx="36692">
                  <c:v>82.385999999999996</c:v>
                </c:pt>
                <c:pt idx="36693">
                  <c:v>82.397999999999996</c:v>
                </c:pt>
                <c:pt idx="36694">
                  <c:v>82.373000000000005</c:v>
                </c:pt>
                <c:pt idx="36695">
                  <c:v>82.385999999999996</c:v>
                </c:pt>
                <c:pt idx="36696">
                  <c:v>82.385999999999996</c:v>
                </c:pt>
                <c:pt idx="36697">
                  <c:v>82.385999999999996</c:v>
                </c:pt>
                <c:pt idx="36698">
                  <c:v>82.337000000000003</c:v>
                </c:pt>
                <c:pt idx="36699">
                  <c:v>82.349000000000004</c:v>
                </c:pt>
                <c:pt idx="36700">
                  <c:v>82.349000000000004</c:v>
                </c:pt>
                <c:pt idx="36701">
                  <c:v>82.361000000000004</c:v>
                </c:pt>
                <c:pt idx="36702">
                  <c:v>82.311999999999998</c:v>
                </c:pt>
                <c:pt idx="36703">
                  <c:v>82.361000000000004</c:v>
                </c:pt>
                <c:pt idx="36704">
                  <c:v>82.349000000000004</c:v>
                </c:pt>
                <c:pt idx="36705">
                  <c:v>82.373000000000005</c:v>
                </c:pt>
                <c:pt idx="36706">
                  <c:v>82.373000000000005</c:v>
                </c:pt>
                <c:pt idx="36707">
                  <c:v>82.385999999999996</c:v>
                </c:pt>
                <c:pt idx="36708">
                  <c:v>82.349000000000004</c:v>
                </c:pt>
                <c:pt idx="36709">
                  <c:v>82.349000000000004</c:v>
                </c:pt>
                <c:pt idx="36710">
                  <c:v>82.373000000000005</c:v>
                </c:pt>
                <c:pt idx="36711">
                  <c:v>82.361000000000004</c:v>
                </c:pt>
                <c:pt idx="36712">
                  <c:v>82.325000000000003</c:v>
                </c:pt>
                <c:pt idx="36713">
                  <c:v>82.311999999999998</c:v>
                </c:pt>
                <c:pt idx="36714">
                  <c:v>82.325000000000003</c:v>
                </c:pt>
                <c:pt idx="36715">
                  <c:v>82.263999999999996</c:v>
                </c:pt>
                <c:pt idx="36716">
                  <c:v>82.251000000000005</c:v>
                </c:pt>
                <c:pt idx="36717">
                  <c:v>82.239000000000004</c:v>
                </c:pt>
                <c:pt idx="36718">
                  <c:v>82.251000000000005</c:v>
                </c:pt>
                <c:pt idx="36719">
                  <c:v>82.215000000000003</c:v>
                </c:pt>
                <c:pt idx="36720">
                  <c:v>82.19</c:v>
                </c:pt>
                <c:pt idx="36721">
                  <c:v>82.19</c:v>
                </c:pt>
                <c:pt idx="36722">
                  <c:v>82.215000000000003</c:v>
                </c:pt>
                <c:pt idx="36723">
                  <c:v>82.201999999999998</c:v>
                </c:pt>
                <c:pt idx="36724">
                  <c:v>82.201999999999998</c:v>
                </c:pt>
                <c:pt idx="36725">
                  <c:v>82.19</c:v>
                </c:pt>
                <c:pt idx="36726">
                  <c:v>82.19</c:v>
                </c:pt>
                <c:pt idx="36727">
                  <c:v>82.177999999999997</c:v>
                </c:pt>
                <c:pt idx="36728">
                  <c:v>82.19</c:v>
                </c:pt>
                <c:pt idx="36729">
                  <c:v>82.165999999999997</c:v>
                </c:pt>
                <c:pt idx="36730">
                  <c:v>82.129000000000005</c:v>
                </c:pt>
                <c:pt idx="36731">
                  <c:v>82.105000000000004</c:v>
                </c:pt>
                <c:pt idx="36732">
                  <c:v>82.117000000000004</c:v>
                </c:pt>
                <c:pt idx="36733">
                  <c:v>82.055999999999997</c:v>
                </c:pt>
                <c:pt idx="36734">
                  <c:v>82.055999999999997</c:v>
                </c:pt>
                <c:pt idx="36735">
                  <c:v>82.043999999999997</c:v>
                </c:pt>
                <c:pt idx="36736">
                  <c:v>82.055999999999997</c:v>
                </c:pt>
                <c:pt idx="36737">
                  <c:v>82.031999999999996</c:v>
                </c:pt>
                <c:pt idx="36738">
                  <c:v>82.055999999999997</c:v>
                </c:pt>
                <c:pt idx="36739">
                  <c:v>82.067999999999998</c:v>
                </c:pt>
                <c:pt idx="36740">
                  <c:v>82.067999999999998</c:v>
                </c:pt>
                <c:pt idx="36741">
                  <c:v>82.043999999999997</c:v>
                </c:pt>
                <c:pt idx="36742">
                  <c:v>82.043999999999997</c:v>
                </c:pt>
                <c:pt idx="36743">
                  <c:v>82.043999999999997</c:v>
                </c:pt>
                <c:pt idx="36744">
                  <c:v>82.031999999999996</c:v>
                </c:pt>
                <c:pt idx="36745">
                  <c:v>82.019000000000005</c:v>
                </c:pt>
                <c:pt idx="36746">
                  <c:v>82.031999999999996</c:v>
                </c:pt>
                <c:pt idx="36747">
                  <c:v>81.995000000000005</c:v>
                </c:pt>
                <c:pt idx="36748">
                  <c:v>81.983000000000004</c:v>
                </c:pt>
                <c:pt idx="36749">
                  <c:v>81.957999999999998</c:v>
                </c:pt>
                <c:pt idx="36750">
                  <c:v>81.957999999999998</c:v>
                </c:pt>
                <c:pt idx="36751">
                  <c:v>81.957999999999998</c:v>
                </c:pt>
                <c:pt idx="36752">
                  <c:v>81.957999999999998</c:v>
                </c:pt>
                <c:pt idx="36753">
                  <c:v>81.945999999999998</c:v>
                </c:pt>
                <c:pt idx="36754">
                  <c:v>81.957999999999998</c:v>
                </c:pt>
                <c:pt idx="36755">
                  <c:v>81.945999999999998</c:v>
                </c:pt>
                <c:pt idx="36756">
                  <c:v>81.933999999999997</c:v>
                </c:pt>
                <c:pt idx="36757">
                  <c:v>81.971000000000004</c:v>
                </c:pt>
                <c:pt idx="36758">
                  <c:v>81.995000000000005</c:v>
                </c:pt>
                <c:pt idx="36759">
                  <c:v>82.019000000000005</c:v>
                </c:pt>
                <c:pt idx="36760">
                  <c:v>82.007000000000005</c:v>
                </c:pt>
                <c:pt idx="36761">
                  <c:v>82.019000000000005</c:v>
                </c:pt>
                <c:pt idx="36762">
                  <c:v>82.007000000000005</c:v>
                </c:pt>
                <c:pt idx="36763">
                  <c:v>82.007000000000005</c:v>
                </c:pt>
                <c:pt idx="36764">
                  <c:v>81.971000000000004</c:v>
                </c:pt>
                <c:pt idx="36765">
                  <c:v>81.995000000000005</c:v>
                </c:pt>
                <c:pt idx="36766">
                  <c:v>81.983000000000004</c:v>
                </c:pt>
                <c:pt idx="36767">
                  <c:v>81.995000000000005</c:v>
                </c:pt>
                <c:pt idx="36768">
                  <c:v>82.031999999999996</c:v>
                </c:pt>
                <c:pt idx="36769">
                  <c:v>81.995000000000005</c:v>
                </c:pt>
                <c:pt idx="36770">
                  <c:v>82.055999999999997</c:v>
                </c:pt>
                <c:pt idx="36771">
                  <c:v>82.019000000000005</c:v>
                </c:pt>
                <c:pt idx="36772">
                  <c:v>82.067999999999998</c:v>
                </c:pt>
                <c:pt idx="36773">
                  <c:v>82.055999999999997</c:v>
                </c:pt>
                <c:pt idx="36774">
                  <c:v>82.093000000000004</c:v>
                </c:pt>
                <c:pt idx="36775">
                  <c:v>82.055999999999997</c:v>
                </c:pt>
                <c:pt idx="36776">
                  <c:v>82.117000000000004</c:v>
                </c:pt>
                <c:pt idx="36777">
                  <c:v>82.105000000000004</c:v>
                </c:pt>
                <c:pt idx="36778">
                  <c:v>82.141000000000005</c:v>
                </c:pt>
                <c:pt idx="36779">
                  <c:v>82.141000000000005</c:v>
                </c:pt>
                <c:pt idx="36780">
                  <c:v>82.141000000000005</c:v>
                </c:pt>
                <c:pt idx="36781">
                  <c:v>82.117000000000004</c:v>
                </c:pt>
                <c:pt idx="36782">
                  <c:v>82.153999999999996</c:v>
                </c:pt>
                <c:pt idx="36783">
                  <c:v>82.153999999999996</c:v>
                </c:pt>
                <c:pt idx="36784">
                  <c:v>82.153999999999996</c:v>
                </c:pt>
                <c:pt idx="36785">
                  <c:v>82.165999999999997</c:v>
                </c:pt>
                <c:pt idx="36786">
                  <c:v>82.177999999999997</c:v>
                </c:pt>
                <c:pt idx="36787">
                  <c:v>82.19</c:v>
                </c:pt>
                <c:pt idx="36788">
                  <c:v>82.215000000000003</c:v>
                </c:pt>
                <c:pt idx="36789">
                  <c:v>82.239000000000004</c:v>
                </c:pt>
                <c:pt idx="36790">
                  <c:v>82.239000000000004</c:v>
                </c:pt>
                <c:pt idx="36791">
                  <c:v>82.263999999999996</c:v>
                </c:pt>
                <c:pt idx="36792">
                  <c:v>82.3</c:v>
                </c:pt>
                <c:pt idx="36793">
                  <c:v>82.263999999999996</c:v>
                </c:pt>
                <c:pt idx="36794">
                  <c:v>82.3</c:v>
                </c:pt>
                <c:pt idx="36795">
                  <c:v>82.325000000000003</c:v>
                </c:pt>
                <c:pt idx="36796">
                  <c:v>82.3</c:v>
                </c:pt>
                <c:pt idx="36797">
                  <c:v>82.3</c:v>
                </c:pt>
                <c:pt idx="36798">
                  <c:v>82.263999999999996</c:v>
                </c:pt>
                <c:pt idx="36799">
                  <c:v>82.275999999999996</c:v>
                </c:pt>
                <c:pt idx="36800">
                  <c:v>82.263999999999996</c:v>
                </c:pt>
                <c:pt idx="36801">
                  <c:v>82.251000000000005</c:v>
                </c:pt>
                <c:pt idx="36802">
                  <c:v>82.215000000000003</c:v>
                </c:pt>
                <c:pt idx="36803">
                  <c:v>82.201999999999998</c:v>
                </c:pt>
                <c:pt idx="36804">
                  <c:v>82.153999999999996</c:v>
                </c:pt>
                <c:pt idx="36805">
                  <c:v>82.141000000000005</c:v>
                </c:pt>
                <c:pt idx="36806">
                  <c:v>82.141000000000005</c:v>
                </c:pt>
                <c:pt idx="36807">
                  <c:v>82.093000000000004</c:v>
                </c:pt>
                <c:pt idx="36808">
                  <c:v>82.031999999999996</c:v>
                </c:pt>
                <c:pt idx="36809">
                  <c:v>82.007000000000005</c:v>
                </c:pt>
                <c:pt idx="36810">
                  <c:v>81.983000000000004</c:v>
                </c:pt>
                <c:pt idx="36811">
                  <c:v>81.921999999999997</c:v>
                </c:pt>
                <c:pt idx="36812">
                  <c:v>81.897000000000006</c:v>
                </c:pt>
                <c:pt idx="36813">
                  <c:v>81.873000000000005</c:v>
                </c:pt>
                <c:pt idx="36814">
                  <c:v>81.847999999999999</c:v>
                </c:pt>
                <c:pt idx="36815">
                  <c:v>81.823999999999998</c:v>
                </c:pt>
                <c:pt idx="36816">
                  <c:v>81.763000000000005</c:v>
                </c:pt>
                <c:pt idx="36817">
                  <c:v>81.751000000000005</c:v>
                </c:pt>
                <c:pt idx="36818">
                  <c:v>81.763000000000005</c:v>
                </c:pt>
                <c:pt idx="36819">
                  <c:v>81.713999999999999</c:v>
                </c:pt>
                <c:pt idx="36820">
                  <c:v>81.69</c:v>
                </c:pt>
                <c:pt idx="36821">
                  <c:v>81.677999999999997</c:v>
                </c:pt>
                <c:pt idx="36822">
                  <c:v>81.69</c:v>
                </c:pt>
                <c:pt idx="36823">
                  <c:v>81.641000000000005</c:v>
                </c:pt>
                <c:pt idx="36824">
                  <c:v>81.653000000000006</c:v>
                </c:pt>
                <c:pt idx="36825">
                  <c:v>81.653000000000006</c:v>
                </c:pt>
                <c:pt idx="36826">
                  <c:v>81.665000000000006</c:v>
                </c:pt>
                <c:pt idx="36827">
                  <c:v>81.677999999999997</c:v>
                </c:pt>
                <c:pt idx="36828">
                  <c:v>81.653000000000006</c:v>
                </c:pt>
                <c:pt idx="36829">
                  <c:v>81.665000000000006</c:v>
                </c:pt>
                <c:pt idx="36830">
                  <c:v>81.665000000000006</c:v>
                </c:pt>
                <c:pt idx="36831">
                  <c:v>81.641000000000005</c:v>
                </c:pt>
                <c:pt idx="36832">
                  <c:v>81.677999999999997</c:v>
                </c:pt>
                <c:pt idx="36833">
                  <c:v>81.701999999999998</c:v>
                </c:pt>
                <c:pt idx="36834">
                  <c:v>81.653000000000006</c:v>
                </c:pt>
                <c:pt idx="36835">
                  <c:v>81.677999999999997</c:v>
                </c:pt>
                <c:pt idx="36836">
                  <c:v>81.665000000000006</c:v>
                </c:pt>
                <c:pt idx="36837">
                  <c:v>81.665000000000006</c:v>
                </c:pt>
                <c:pt idx="36838">
                  <c:v>81.665000000000006</c:v>
                </c:pt>
                <c:pt idx="36839">
                  <c:v>81.677999999999997</c:v>
                </c:pt>
                <c:pt idx="36840">
                  <c:v>81.665000000000006</c:v>
                </c:pt>
                <c:pt idx="36841">
                  <c:v>81.665000000000006</c:v>
                </c:pt>
                <c:pt idx="36842">
                  <c:v>81.629000000000005</c:v>
                </c:pt>
                <c:pt idx="36843">
                  <c:v>81.629000000000005</c:v>
                </c:pt>
                <c:pt idx="36844">
                  <c:v>81.591999999999999</c:v>
                </c:pt>
                <c:pt idx="36845">
                  <c:v>81.617000000000004</c:v>
                </c:pt>
                <c:pt idx="36846">
                  <c:v>81.641000000000005</c:v>
                </c:pt>
                <c:pt idx="36847">
                  <c:v>81.653000000000006</c:v>
                </c:pt>
                <c:pt idx="36848">
                  <c:v>81.653000000000006</c:v>
                </c:pt>
                <c:pt idx="36849">
                  <c:v>81.713999999999999</c:v>
                </c:pt>
                <c:pt idx="36850">
                  <c:v>81.725999999999999</c:v>
                </c:pt>
                <c:pt idx="36851">
                  <c:v>81.763000000000005</c:v>
                </c:pt>
                <c:pt idx="36852">
                  <c:v>81.763000000000005</c:v>
                </c:pt>
                <c:pt idx="36853">
                  <c:v>81.835999999999999</c:v>
                </c:pt>
                <c:pt idx="36854">
                  <c:v>81.861000000000004</c:v>
                </c:pt>
                <c:pt idx="36855">
                  <c:v>81.921999999999997</c:v>
                </c:pt>
                <c:pt idx="36856">
                  <c:v>81.945999999999998</c:v>
                </c:pt>
                <c:pt idx="36857">
                  <c:v>81.957999999999998</c:v>
                </c:pt>
                <c:pt idx="36858">
                  <c:v>81.995000000000005</c:v>
                </c:pt>
                <c:pt idx="36859">
                  <c:v>81.995000000000005</c:v>
                </c:pt>
                <c:pt idx="36860">
                  <c:v>82.031999999999996</c:v>
                </c:pt>
                <c:pt idx="36861">
                  <c:v>82.043999999999997</c:v>
                </c:pt>
                <c:pt idx="36862">
                  <c:v>82.055999999999997</c:v>
                </c:pt>
                <c:pt idx="36863">
                  <c:v>82.067999999999998</c:v>
                </c:pt>
                <c:pt idx="36864">
                  <c:v>82.105000000000004</c:v>
                </c:pt>
                <c:pt idx="36865">
                  <c:v>82.129000000000005</c:v>
                </c:pt>
                <c:pt idx="36866">
                  <c:v>82.153999999999996</c:v>
                </c:pt>
                <c:pt idx="36867">
                  <c:v>82.201999999999998</c:v>
                </c:pt>
                <c:pt idx="36868">
                  <c:v>82.201999999999998</c:v>
                </c:pt>
                <c:pt idx="36869">
                  <c:v>82.227000000000004</c:v>
                </c:pt>
                <c:pt idx="36870">
                  <c:v>82.215000000000003</c:v>
                </c:pt>
                <c:pt idx="36871">
                  <c:v>82.251000000000005</c:v>
                </c:pt>
                <c:pt idx="36872">
                  <c:v>82.239000000000004</c:v>
                </c:pt>
                <c:pt idx="36873">
                  <c:v>82.215000000000003</c:v>
                </c:pt>
                <c:pt idx="36874">
                  <c:v>82.251000000000005</c:v>
                </c:pt>
                <c:pt idx="36875">
                  <c:v>82.215000000000003</c:v>
                </c:pt>
                <c:pt idx="36876">
                  <c:v>82.19</c:v>
                </c:pt>
                <c:pt idx="36877">
                  <c:v>82.19</c:v>
                </c:pt>
                <c:pt idx="36878">
                  <c:v>82.177999999999997</c:v>
                </c:pt>
                <c:pt idx="36879">
                  <c:v>82.153999999999996</c:v>
                </c:pt>
                <c:pt idx="36880">
                  <c:v>82.177999999999997</c:v>
                </c:pt>
                <c:pt idx="36881">
                  <c:v>82.215000000000003</c:v>
                </c:pt>
                <c:pt idx="36882">
                  <c:v>82.251000000000005</c:v>
                </c:pt>
                <c:pt idx="36883">
                  <c:v>82.3</c:v>
                </c:pt>
                <c:pt idx="36884">
                  <c:v>82.337000000000003</c:v>
                </c:pt>
                <c:pt idx="36885">
                  <c:v>82.373000000000005</c:v>
                </c:pt>
                <c:pt idx="36886">
                  <c:v>82.41</c:v>
                </c:pt>
                <c:pt idx="36887">
                  <c:v>82.421999999999997</c:v>
                </c:pt>
                <c:pt idx="36888">
                  <c:v>82.483000000000004</c:v>
                </c:pt>
                <c:pt idx="36889">
                  <c:v>82.483000000000004</c:v>
                </c:pt>
                <c:pt idx="36890">
                  <c:v>82.459000000000003</c:v>
                </c:pt>
                <c:pt idx="36891">
                  <c:v>82.447000000000003</c:v>
                </c:pt>
                <c:pt idx="36892">
                  <c:v>82.447000000000003</c:v>
                </c:pt>
                <c:pt idx="36893">
                  <c:v>82.459000000000003</c:v>
                </c:pt>
                <c:pt idx="36894">
                  <c:v>82.41</c:v>
                </c:pt>
                <c:pt idx="36895">
                  <c:v>82.385999999999996</c:v>
                </c:pt>
                <c:pt idx="36896">
                  <c:v>82.373000000000005</c:v>
                </c:pt>
                <c:pt idx="36897">
                  <c:v>82.361000000000004</c:v>
                </c:pt>
                <c:pt idx="36898">
                  <c:v>82.349000000000004</c:v>
                </c:pt>
                <c:pt idx="36899">
                  <c:v>82.361000000000004</c:v>
                </c:pt>
                <c:pt idx="36900">
                  <c:v>82.349000000000004</c:v>
                </c:pt>
                <c:pt idx="36901">
                  <c:v>82.349000000000004</c:v>
                </c:pt>
                <c:pt idx="36902">
                  <c:v>82.361000000000004</c:v>
                </c:pt>
                <c:pt idx="36903">
                  <c:v>82.337000000000003</c:v>
                </c:pt>
                <c:pt idx="36904">
                  <c:v>82.337000000000003</c:v>
                </c:pt>
                <c:pt idx="36905">
                  <c:v>82.325000000000003</c:v>
                </c:pt>
                <c:pt idx="36906">
                  <c:v>82.3</c:v>
                </c:pt>
                <c:pt idx="36907">
                  <c:v>82.239000000000004</c:v>
                </c:pt>
                <c:pt idx="36908">
                  <c:v>82.177999999999997</c:v>
                </c:pt>
                <c:pt idx="36909">
                  <c:v>82.129000000000005</c:v>
                </c:pt>
                <c:pt idx="36910">
                  <c:v>82.105000000000004</c:v>
                </c:pt>
                <c:pt idx="36911">
                  <c:v>82.067999999999998</c:v>
                </c:pt>
                <c:pt idx="36912">
                  <c:v>82.007000000000005</c:v>
                </c:pt>
                <c:pt idx="36913">
                  <c:v>82.019000000000005</c:v>
                </c:pt>
                <c:pt idx="36914">
                  <c:v>81.995000000000005</c:v>
                </c:pt>
                <c:pt idx="36915">
                  <c:v>81.983000000000004</c:v>
                </c:pt>
                <c:pt idx="36916">
                  <c:v>81.971000000000004</c:v>
                </c:pt>
                <c:pt idx="36917">
                  <c:v>81.957999999999998</c:v>
                </c:pt>
                <c:pt idx="36918">
                  <c:v>81.983000000000004</c:v>
                </c:pt>
                <c:pt idx="36919">
                  <c:v>81.995000000000005</c:v>
                </c:pt>
                <c:pt idx="36920">
                  <c:v>82.043999999999997</c:v>
                </c:pt>
                <c:pt idx="36921">
                  <c:v>82.055999999999997</c:v>
                </c:pt>
                <c:pt idx="36922">
                  <c:v>82.067999999999998</c:v>
                </c:pt>
                <c:pt idx="36923">
                  <c:v>82.055999999999997</c:v>
                </c:pt>
                <c:pt idx="36924">
                  <c:v>82.019000000000005</c:v>
                </c:pt>
                <c:pt idx="36925">
                  <c:v>81.971000000000004</c:v>
                </c:pt>
                <c:pt idx="36926">
                  <c:v>81.933999999999997</c:v>
                </c:pt>
                <c:pt idx="36927">
                  <c:v>81.91</c:v>
                </c:pt>
                <c:pt idx="36928">
                  <c:v>81.885000000000005</c:v>
                </c:pt>
                <c:pt idx="36929">
                  <c:v>81.897000000000006</c:v>
                </c:pt>
                <c:pt idx="36930">
                  <c:v>81.823999999999998</c:v>
                </c:pt>
                <c:pt idx="36931">
                  <c:v>81.823999999999998</c:v>
                </c:pt>
                <c:pt idx="36932">
                  <c:v>81.811999999999998</c:v>
                </c:pt>
                <c:pt idx="36933">
                  <c:v>81.835999999999999</c:v>
                </c:pt>
                <c:pt idx="36934">
                  <c:v>81.847999999999999</c:v>
                </c:pt>
                <c:pt idx="36935">
                  <c:v>81.897000000000006</c:v>
                </c:pt>
                <c:pt idx="36936">
                  <c:v>81.897000000000006</c:v>
                </c:pt>
                <c:pt idx="36937">
                  <c:v>81.945999999999998</c:v>
                </c:pt>
                <c:pt idx="36938">
                  <c:v>81.933999999999997</c:v>
                </c:pt>
                <c:pt idx="36939">
                  <c:v>81.945999999999998</c:v>
                </c:pt>
                <c:pt idx="36940">
                  <c:v>81.983000000000004</c:v>
                </c:pt>
                <c:pt idx="36941">
                  <c:v>81.971000000000004</c:v>
                </c:pt>
                <c:pt idx="36942">
                  <c:v>81.921999999999997</c:v>
                </c:pt>
                <c:pt idx="36943">
                  <c:v>81.885000000000005</c:v>
                </c:pt>
                <c:pt idx="36944">
                  <c:v>81.847999999999999</c:v>
                </c:pt>
                <c:pt idx="36945">
                  <c:v>81.775000000000006</c:v>
                </c:pt>
                <c:pt idx="36946">
                  <c:v>81.751000000000005</c:v>
                </c:pt>
                <c:pt idx="36947">
                  <c:v>81.763000000000005</c:v>
                </c:pt>
                <c:pt idx="36948">
                  <c:v>81.811999999999998</c:v>
                </c:pt>
                <c:pt idx="36949">
                  <c:v>81.823999999999998</c:v>
                </c:pt>
                <c:pt idx="36950">
                  <c:v>81.861000000000004</c:v>
                </c:pt>
                <c:pt idx="36951">
                  <c:v>81.861000000000004</c:v>
                </c:pt>
                <c:pt idx="36952">
                  <c:v>81.945999999999998</c:v>
                </c:pt>
                <c:pt idx="36953">
                  <c:v>81.983000000000004</c:v>
                </c:pt>
                <c:pt idx="36954">
                  <c:v>81.995000000000005</c:v>
                </c:pt>
                <c:pt idx="36955">
                  <c:v>82.055999999999997</c:v>
                </c:pt>
                <c:pt idx="36956">
                  <c:v>82.08</c:v>
                </c:pt>
                <c:pt idx="36957">
                  <c:v>82.117000000000004</c:v>
                </c:pt>
                <c:pt idx="36958">
                  <c:v>82.141000000000005</c:v>
                </c:pt>
                <c:pt idx="36959">
                  <c:v>82.153999999999996</c:v>
                </c:pt>
                <c:pt idx="36960">
                  <c:v>82.153999999999996</c:v>
                </c:pt>
                <c:pt idx="36961">
                  <c:v>82.117000000000004</c:v>
                </c:pt>
                <c:pt idx="36962">
                  <c:v>82.141000000000005</c:v>
                </c:pt>
                <c:pt idx="36963">
                  <c:v>82.117000000000004</c:v>
                </c:pt>
                <c:pt idx="36964">
                  <c:v>82.117000000000004</c:v>
                </c:pt>
                <c:pt idx="36965">
                  <c:v>82.105000000000004</c:v>
                </c:pt>
                <c:pt idx="36966">
                  <c:v>82.141000000000005</c:v>
                </c:pt>
                <c:pt idx="36967">
                  <c:v>82.177999999999997</c:v>
                </c:pt>
                <c:pt idx="36968">
                  <c:v>82.201999999999998</c:v>
                </c:pt>
                <c:pt idx="36969">
                  <c:v>82.251000000000005</c:v>
                </c:pt>
                <c:pt idx="36970">
                  <c:v>82.3</c:v>
                </c:pt>
                <c:pt idx="36971">
                  <c:v>82.325000000000003</c:v>
                </c:pt>
                <c:pt idx="36972">
                  <c:v>82.349000000000004</c:v>
                </c:pt>
                <c:pt idx="36973">
                  <c:v>82.361000000000004</c:v>
                </c:pt>
                <c:pt idx="36974">
                  <c:v>82.361000000000004</c:v>
                </c:pt>
                <c:pt idx="36975">
                  <c:v>82.325000000000003</c:v>
                </c:pt>
                <c:pt idx="36976">
                  <c:v>82.311999999999998</c:v>
                </c:pt>
                <c:pt idx="36977">
                  <c:v>82.311999999999998</c:v>
                </c:pt>
                <c:pt idx="36978">
                  <c:v>82.287999999999997</c:v>
                </c:pt>
                <c:pt idx="36979">
                  <c:v>82.239000000000004</c:v>
                </c:pt>
                <c:pt idx="36980">
                  <c:v>82.227000000000004</c:v>
                </c:pt>
                <c:pt idx="36981">
                  <c:v>82.19</c:v>
                </c:pt>
                <c:pt idx="36982">
                  <c:v>82.227000000000004</c:v>
                </c:pt>
                <c:pt idx="36983">
                  <c:v>82.239000000000004</c:v>
                </c:pt>
                <c:pt idx="36984">
                  <c:v>82.263999999999996</c:v>
                </c:pt>
                <c:pt idx="36985">
                  <c:v>82.287999999999997</c:v>
                </c:pt>
                <c:pt idx="36986">
                  <c:v>82.337000000000003</c:v>
                </c:pt>
                <c:pt idx="36987">
                  <c:v>82.361000000000004</c:v>
                </c:pt>
                <c:pt idx="36988">
                  <c:v>82.433999999999997</c:v>
                </c:pt>
                <c:pt idx="36989">
                  <c:v>82.471000000000004</c:v>
                </c:pt>
                <c:pt idx="36990">
                  <c:v>82.495000000000005</c:v>
                </c:pt>
                <c:pt idx="36991">
                  <c:v>82.495000000000005</c:v>
                </c:pt>
                <c:pt idx="36992">
                  <c:v>82.459000000000003</c:v>
                </c:pt>
                <c:pt idx="36993">
                  <c:v>82.447000000000003</c:v>
                </c:pt>
                <c:pt idx="36994">
                  <c:v>82.421999999999997</c:v>
                </c:pt>
                <c:pt idx="36995">
                  <c:v>82.373000000000005</c:v>
                </c:pt>
                <c:pt idx="36996">
                  <c:v>82.349000000000004</c:v>
                </c:pt>
                <c:pt idx="36997">
                  <c:v>82.325000000000003</c:v>
                </c:pt>
                <c:pt idx="36998">
                  <c:v>82.311999999999998</c:v>
                </c:pt>
                <c:pt idx="36999">
                  <c:v>82.287999999999997</c:v>
                </c:pt>
                <c:pt idx="37000">
                  <c:v>82.275999999999996</c:v>
                </c:pt>
                <c:pt idx="37001">
                  <c:v>82.239000000000004</c:v>
                </c:pt>
                <c:pt idx="37002">
                  <c:v>82.275999999999996</c:v>
                </c:pt>
                <c:pt idx="37003">
                  <c:v>82.275999999999996</c:v>
                </c:pt>
                <c:pt idx="37004">
                  <c:v>82.275999999999996</c:v>
                </c:pt>
                <c:pt idx="37005">
                  <c:v>82.3</c:v>
                </c:pt>
                <c:pt idx="37006">
                  <c:v>82.325000000000003</c:v>
                </c:pt>
                <c:pt idx="37007">
                  <c:v>82.3</c:v>
                </c:pt>
                <c:pt idx="37008">
                  <c:v>82.3</c:v>
                </c:pt>
                <c:pt idx="37009">
                  <c:v>82.311999999999998</c:v>
                </c:pt>
                <c:pt idx="37010">
                  <c:v>82.239000000000004</c:v>
                </c:pt>
                <c:pt idx="37011">
                  <c:v>82.215000000000003</c:v>
                </c:pt>
                <c:pt idx="37012">
                  <c:v>82.19</c:v>
                </c:pt>
                <c:pt idx="37013">
                  <c:v>82.117000000000004</c:v>
                </c:pt>
                <c:pt idx="37014">
                  <c:v>82.093000000000004</c:v>
                </c:pt>
                <c:pt idx="37015">
                  <c:v>82.093000000000004</c:v>
                </c:pt>
                <c:pt idx="37016">
                  <c:v>82.043999999999997</c:v>
                </c:pt>
                <c:pt idx="37017">
                  <c:v>82.043999999999997</c:v>
                </c:pt>
                <c:pt idx="37018">
                  <c:v>82.055999999999997</c:v>
                </c:pt>
                <c:pt idx="37019">
                  <c:v>82.093000000000004</c:v>
                </c:pt>
                <c:pt idx="37020">
                  <c:v>82.105000000000004</c:v>
                </c:pt>
                <c:pt idx="37021">
                  <c:v>82.093000000000004</c:v>
                </c:pt>
                <c:pt idx="37022">
                  <c:v>82.129000000000005</c:v>
                </c:pt>
                <c:pt idx="37023">
                  <c:v>82.129000000000005</c:v>
                </c:pt>
                <c:pt idx="37024">
                  <c:v>82.165999999999997</c:v>
                </c:pt>
                <c:pt idx="37025">
                  <c:v>82.141000000000005</c:v>
                </c:pt>
                <c:pt idx="37026">
                  <c:v>82.105000000000004</c:v>
                </c:pt>
                <c:pt idx="37027">
                  <c:v>82.117000000000004</c:v>
                </c:pt>
                <c:pt idx="37028">
                  <c:v>82.055999999999997</c:v>
                </c:pt>
                <c:pt idx="37029">
                  <c:v>81.995000000000005</c:v>
                </c:pt>
                <c:pt idx="37030">
                  <c:v>81.971000000000004</c:v>
                </c:pt>
                <c:pt idx="37031">
                  <c:v>81.983000000000004</c:v>
                </c:pt>
                <c:pt idx="37032">
                  <c:v>81.933999999999997</c:v>
                </c:pt>
                <c:pt idx="37033">
                  <c:v>81.921999999999997</c:v>
                </c:pt>
                <c:pt idx="37034">
                  <c:v>81.873000000000005</c:v>
                </c:pt>
                <c:pt idx="37035">
                  <c:v>81.91</c:v>
                </c:pt>
                <c:pt idx="37036">
                  <c:v>81.91</c:v>
                </c:pt>
                <c:pt idx="37037">
                  <c:v>81.957999999999998</c:v>
                </c:pt>
                <c:pt idx="37038">
                  <c:v>81.957999999999998</c:v>
                </c:pt>
                <c:pt idx="37039">
                  <c:v>81.995000000000005</c:v>
                </c:pt>
                <c:pt idx="37040">
                  <c:v>81.995000000000005</c:v>
                </c:pt>
                <c:pt idx="37041">
                  <c:v>82.043999999999997</c:v>
                </c:pt>
                <c:pt idx="37042">
                  <c:v>82.043999999999997</c:v>
                </c:pt>
                <c:pt idx="37043">
                  <c:v>82.043999999999997</c:v>
                </c:pt>
                <c:pt idx="37044">
                  <c:v>82.007000000000005</c:v>
                </c:pt>
                <c:pt idx="37045">
                  <c:v>81.995000000000005</c:v>
                </c:pt>
                <c:pt idx="37046">
                  <c:v>82.007000000000005</c:v>
                </c:pt>
                <c:pt idx="37047">
                  <c:v>81.933999999999997</c:v>
                </c:pt>
                <c:pt idx="37048">
                  <c:v>81.921999999999997</c:v>
                </c:pt>
                <c:pt idx="37049">
                  <c:v>81.897000000000006</c:v>
                </c:pt>
                <c:pt idx="37050">
                  <c:v>81.897000000000006</c:v>
                </c:pt>
                <c:pt idx="37051">
                  <c:v>81.897000000000006</c:v>
                </c:pt>
                <c:pt idx="37052">
                  <c:v>81.897000000000006</c:v>
                </c:pt>
                <c:pt idx="37053">
                  <c:v>81.921999999999997</c:v>
                </c:pt>
                <c:pt idx="37054">
                  <c:v>81.995000000000005</c:v>
                </c:pt>
                <c:pt idx="37055">
                  <c:v>82.019000000000005</c:v>
                </c:pt>
                <c:pt idx="37056">
                  <c:v>82.067999999999998</c:v>
                </c:pt>
                <c:pt idx="37057">
                  <c:v>82.105000000000004</c:v>
                </c:pt>
                <c:pt idx="37058">
                  <c:v>82.129000000000005</c:v>
                </c:pt>
                <c:pt idx="37059">
                  <c:v>82.165999999999997</c:v>
                </c:pt>
                <c:pt idx="37060">
                  <c:v>82.19</c:v>
                </c:pt>
                <c:pt idx="37061">
                  <c:v>82.201999999999998</c:v>
                </c:pt>
                <c:pt idx="37062">
                  <c:v>82.201999999999998</c:v>
                </c:pt>
                <c:pt idx="37063">
                  <c:v>82.141000000000005</c:v>
                </c:pt>
                <c:pt idx="37064">
                  <c:v>82.129000000000005</c:v>
                </c:pt>
                <c:pt idx="37065">
                  <c:v>82.105000000000004</c:v>
                </c:pt>
                <c:pt idx="37066">
                  <c:v>82.031999999999996</c:v>
                </c:pt>
                <c:pt idx="37067">
                  <c:v>82.043999999999997</c:v>
                </c:pt>
                <c:pt idx="37068">
                  <c:v>82.007000000000005</c:v>
                </c:pt>
                <c:pt idx="37069">
                  <c:v>82.043999999999997</c:v>
                </c:pt>
                <c:pt idx="37070">
                  <c:v>82.043999999999997</c:v>
                </c:pt>
                <c:pt idx="37071">
                  <c:v>82.055999999999997</c:v>
                </c:pt>
                <c:pt idx="37072">
                  <c:v>82.141000000000005</c:v>
                </c:pt>
                <c:pt idx="37073">
                  <c:v>82.215000000000003</c:v>
                </c:pt>
                <c:pt idx="37074">
                  <c:v>82.251000000000005</c:v>
                </c:pt>
                <c:pt idx="37075">
                  <c:v>82.287999999999997</c:v>
                </c:pt>
                <c:pt idx="37076">
                  <c:v>82.325000000000003</c:v>
                </c:pt>
                <c:pt idx="37077">
                  <c:v>82.337000000000003</c:v>
                </c:pt>
                <c:pt idx="37078">
                  <c:v>82.349000000000004</c:v>
                </c:pt>
                <c:pt idx="37079">
                  <c:v>82.325000000000003</c:v>
                </c:pt>
                <c:pt idx="37080">
                  <c:v>82.325000000000003</c:v>
                </c:pt>
                <c:pt idx="37081">
                  <c:v>82.3</c:v>
                </c:pt>
                <c:pt idx="37082">
                  <c:v>82.275999999999996</c:v>
                </c:pt>
                <c:pt idx="37083">
                  <c:v>82.239000000000004</c:v>
                </c:pt>
                <c:pt idx="37084">
                  <c:v>82.201999999999998</c:v>
                </c:pt>
                <c:pt idx="37085">
                  <c:v>82.19</c:v>
                </c:pt>
                <c:pt idx="37086">
                  <c:v>82.165999999999997</c:v>
                </c:pt>
                <c:pt idx="37087">
                  <c:v>82.201999999999998</c:v>
                </c:pt>
                <c:pt idx="37088">
                  <c:v>82.239000000000004</c:v>
                </c:pt>
                <c:pt idx="37089">
                  <c:v>82.275999999999996</c:v>
                </c:pt>
                <c:pt idx="37090">
                  <c:v>82.325000000000003</c:v>
                </c:pt>
                <c:pt idx="37091">
                  <c:v>82.311999999999998</c:v>
                </c:pt>
                <c:pt idx="37092">
                  <c:v>82.361000000000004</c:v>
                </c:pt>
                <c:pt idx="37093">
                  <c:v>82.373000000000005</c:v>
                </c:pt>
                <c:pt idx="37094">
                  <c:v>82.41</c:v>
                </c:pt>
                <c:pt idx="37095">
                  <c:v>82.41</c:v>
                </c:pt>
                <c:pt idx="37096">
                  <c:v>82.373000000000005</c:v>
                </c:pt>
                <c:pt idx="37097">
                  <c:v>82.325000000000003</c:v>
                </c:pt>
                <c:pt idx="37098">
                  <c:v>82.3</c:v>
                </c:pt>
                <c:pt idx="37099">
                  <c:v>82.275999999999996</c:v>
                </c:pt>
                <c:pt idx="37100">
                  <c:v>82.215000000000003</c:v>
                </c:pt>
                <c:pt idx="37101">
                  <c:v>82.165999999999997</c:v>
                </c:pt>
                <c:pt idx="37102">
                  <c:v>82.19</c:v>
                </c:pt>
                <c:pt idx="37103">
                  <c:v>82.129000000000005</c:v>
                </c:pt>
                <c:pt idx="37104">
                  <c:v>82.129000000000005</c:v>
                </c:pt>
                <c:pt idx="37105">
                  <c:v>82.177999999999997</c:v>
                </c:pt>
                <c:pt idx="37106">
                  <c:v>82.215000000000003</c:v>
                </c:pt>
                <c:pt idx="37107">
                  <c:v>82.215000000000003</c:v>
                </c:pt>
                <c:pt idx="37108">
                  <c:v>82.251000000000005</c:v>
                </c:pt>
                <c:pt idx="37109">
                  <c:v>82.275999999999996</c:v>
                </c:pt>
                <c:pt idx="37110">
                  <c:v>82.325000000000003</c:v>
                </c:pt>
                <c:pt idx="37111">
                  <c:v>82.3</c:v>
                </c:pt>
                <c:pt idx="37112">
                  <c:v>82.287999999999997</c:v>
                </c:pt>
                <c:pt idx="37113">
                  <c:v>82.287999999999997</c:v>
                </c:pt>
                <c:pt idx="37114">
                  <c:v>82.251000000000005</c:v>
                </c:pt>
                <c:pt idx="37115">
                  <c:v>82.19</c:v>
                </c:pt>
                <c:pt idx="37116">
                  <c:v>82.141000000000005</c:v>
                </c:pt>
                <c:pt idx="37117">
                  <c:v>82.067999999999998</c:v>
                </c:pt>
                <c:pt idx="37118">
                  <c:v>82.043999999999997</c:v>
                </c:pt>
                <c:pt idx="37119">
                  <c:v>82.019000000000005</c:v>
                </c:pt>
                <c:pt idx="37120">
                  <c:v>82.007000000000005</c:v>
                </c:pt>
                <c:pt idx="37121">
                  <c:v>81.995000000000005</c:v>
                </c:pt>
                <c:pt idx="37122">
                  <c:v>81.971000000000004</c:v>
                </c:pt>
                <c:pt idx="37123">
                  <c:v>82.019000000000005</c:v>
                </c:pt>
                <c:pt idx="37124">
                  <c:v>82.055999999999997</c:v>
                </c:pt>
                <c:pt idx="37125">
                  <c:v>82.08</c:v>
                </c:pt>
                <c:pt idx="37126">
                  <c:v>82.117000000000004</c:v>
                </c:pt>
                <c:pt idx="37127">
                  <c:v>82.105000000000004</c:v>
                </c:pt>
                <c:pt idx="37128">
                  <c:v>82.117000000000004</c:v>
                </c:pt>
                <c:pt idx="37129">
                  <c:v>82.093000000000004</c:v>
                </c:pt>
                <c:pt idx="37130">
                  <c:v>82.093000000000004</c:v>
                </c:pt>
                <c:pt idx="37131">
                  <c:v>82.067999999999998</c:v>
                </c:pt>
                <c:pt idx="37132">
                  <c:v>81.983000000000004</c:v>
                </c:pt>
                <c:pt idx="37133">
                  <c:v>81.995000000000005</c:v>
                </c:pt>
                <c:pt idx="37134">
                  <c:v>81.921999999999997</c:v>
                </c:pt>
                <c:pt idx="37135">
                  <c:v>81.897000000000006</c:v>
                </c:pt>
                <c:pt idx="37136">
                  <c:v>81.847999999999999</c:v>
                </c:pt>
                <c:pt idx="37137">
                  <c:v>81.885000000000005</c:v>
                </c:pt>
                <c:pt idx="37138">
                  <c:v>81.897000000000006</c:v>
                </c:pt>
                <c:pt idx="37139">
                  <c:v>81.885000000000005</c:v>
                </c:pt>
                <c:pt idx="37140">
                  <c:v>81.91</c:v>
                </c:pt>
                <c:pt idx="37141">
                  <c:v>81.921999999999997</c:v>
                </c:pt>
                <c:pt idx="37142">
                  <c:v>81.957999999999998</c:v>
                </c:pt>
                <c:pt idx="37143">
                  <c:v>81.983000000000004</c:v>
                </c:pt>
                <c:pt idx="37144">
                  <c:v>82.031999999999996</c:v>
                </c:pt>
                <c:pt idx="37145">
                  <c:v>82.055999999999997</c:v>
                </c:pt>
                <c:pt idx="37146">
                  <c:v>82.043999999999997</c:v>
                </c:pt>
                <c:pt idx="37147">
                  <c:v>82.007000000000005</c:v>
                </c:pt>
                <c:pt idx="37148">
                  <c:v>82.007000000000005</c:v>
                </c:pt>
                <c:pt idx="37149">
                  <c:v>81.983000000000004</c:v>
                </c:pt>
                <c:pt idx="37150">
                  <c:v>81.983000000000004</c:v>
                </c:pt>
                <c:pt idx="37151">
                  <c:v>81.885000000000005</c:v>
                </c:pt>
                <c:pt idx="37152">
                  <c:v>81.873000000000005</c:v>
                </c:pt>
                <c:pt idx="37153">
                  <c:v>81.847999999999999</c:v>
                </c:pt>
                <c:pt idx="37154">
                  <c:v>81.861000000000004</c:v>
                </c:pt>
                <c:pt idx="37155">
                  <c:v>81.861000000000004</c:v>
                </c:pt>
                <c:pt idx="37156">
                  <c:v>81.861000000000004</c:v>
                </c:pt>
                <c:pt idx="37157">
                  <c:v>81.91</c:v>
                </c:pt>
                <c:pt idx="37158">
                  <c:v>81.945999999999998</c:v>
                </c:pt>
                <c:pt idx="37159">
                  <c:v>81.983000000000004</c:v>
                </c:pt>
                <c:pt idx="37160">
                  <c:v>82.055999999999997</c:v>
                </c:pt>
                <c:pt idx="37161">
                  <c:v>82.093000000000004</c:v>
                </c:pt>
                <c:pt idx="37162">
                  <c:v>82.08</c:v>
                </c:pt>
                <c:pt idx="37163">
                  <c:v>82.093000000000004</c:v>
                </c:pt>
                <c:pt idx="37164">
                  <c:v>82.093000000000004</c:v>
                </c:pt>
                <c:pt idx="37165">
                  <c:v>82.105000000000004</c:v>
                </c:pt>
                <c:pt idx="37166">
                  <c:v>82.055999999999997</c:v>
                </c:pt>
                <c:pt idx="37167">
                  <c:v>82.055999999999997</c:v>
                </c:pt>
                <c:pt idx="37168">
                  <c:v>82.055999999999997</c:v>
                </c:pt>
                <c:pt idx="37169">
                  <c:v>81.983000000000004</c:v>
                </c:pt>
                <c:pt idx="37170">
                  <c:v>81.983000000000004</c:v>
                </c:pt>
                <c:pt idx="37171">
                  <c:v>81.971000000000004</c:v>
                </c:pt>
                <c:pt idx="37172">
                  <c:v>81.983000000000004</c:v>
                </c:pt>
                <c:pt idx="37173">
                  <c:v>81.995000000000005</c:v>
                </c:pt>
                <c:pt idx="37174">
                  <c:v>81.995000000000005</c:v>
                </c:pt>
                <c:pt idx="37175">
                  <c:v>82.031999999999996</c:v>
                </c:pt>
                <c:pt idx="37176">
                  <c:v>82.08</c:v>
                </c:pt>
                <c:pt idx="37177">
                  <c:v>82.055999999999997</c:v>
                </c:pt>
                <c:pt idx="37178">
                  <c:v>82.117000000000004</c:v>
                </c:pt>
                <c:pt idx="37179">
                  <c:v>82.153999999999996</c:v>
                </c:pt>
                <c:pt idx="37180">
                  <c:v>82.165999999999997</c:v>
                </c:pt>
                <c:pt idx="37181">
                  <c:v>82.153999999999996</c:v>
                </c:pt>
                <c:pt idx="37182">
                  <c:v>82.165999999999997</c:v>
                </c:pt>
                <c:pt idx="37183">
                  <c:v>82.141000000000005</c:v>
                </c:pt>
                <c:pt idx="37184">
                  <c:v>82.165999999999997</c:v>
                </c:pt>
                <c:pt idx="37185">
                  <c:v>82.141000000000005</c:v>
                </c:pt>
                <c:pt idx="37186">
                  <c:v>82.129000000000005</c:v>
                </c:pt>
                <c:pt idx="37187">
                  <c:v>82.117000000000004</c:v>
                </c:pt>
                <c:pt idx="37188">
                  <c:v>82.117000000000004</c:v>
                </c:pt>
                <c:pt idx="37189">
                  <c:v>82.105000000000004</c:v>
                </c:pt>
                <c:pt idx="37190">
                  <c:v>82.08</c:v>
                </c:pt>
                <c:pt idx="37191">
                  <c:v>82.105000000000004</c:v>
                </c:pt>
                <c:pt idx="37192">
                  <c:v>82.105000000000004</c:v>
                </c:pt>
                <c:pt idx="37193">
                  <c:v>82.117000000000004</c:v>
                </c:pt>
                <c:pt idx="37194">
                  <c:v>82.129000000000005</c:v>
                </c:pt>
                <c:pt idx="37195">
                  <c:v>82.117000000000004</c:v>
                </c:pt>
                <c:pt idx="37196">
                  <c:v>82.129000000000005</c:v>
                </c:pt>
                <c:pt idx="37197">
                  <c:v>82.153999999999996</c:v>
                </c:pt>
                <c:pt idx="37198">
                  <c:v>82.141000000000005</c:v>
                </c:pt>
                <c:pt idx="37199">
                  <c:v>82.165999999999997</c:v>
                </c:pt>
                <c:pt idx="37200">
                  <c:v>82.141000000000005</c:v>
                </c:pt>
                <c:pt idx="37201">
                  <c:v>82.141000000000005</c:v>
                </c:pt>
                <c:pt idx="37202">
                  <c:v>82.105000000000004</c:v>
                </c:pt>
                <c:pt idx="37203">
                  <c:v>82.067999999999998</c:v>
                </c:pt>
                <c:pt idx="37204">
                  <c:v>82.117000000000004</c:v>
                </c:pt>
                <c:pt idx="37205">
                  <c:v>82.067999999999998</c:v>
                </c:pt>
                <c:pt idx="37206">
                  <c:v>82.043999999999997</c:v>
                </c:pt>
                <c:pt idx="37207">
                  <c:v>82.043999999999997</c:v>
                </c:pt>
                <c:pt idx="37208">
                  <c:v>82.031999999999996</c:v>
                </c:pt>
                <c:pt idx="37209">
                  <c:v>82.055999999999997</c:v>
                </c:pt>
                <c:pt idx="37210">
                  <c:v>82.043999999999997</c:v>
                </c:pt>
                <c:pt idx="37211">
                  <c:v>82.031999999999996</c:v>
                </c:pt>
                <c:pt idx="37212">
                  <c:v>82.055999999999997</c:v>
                </c:pt>
                <c:pt idx="37213">
                  <c:v>82.019000000000005</c:v>
                </c:pt>
                <c:pt idx="37214">
                  <c:v>82.08</c:v>
                </c:pt>
                <c:pt idx="37215">
                  <c:v>82.08</c:v>
                </c:pt>
                <c:pt idx="37216">
                  <c:v>82.055999999999997</c:v>
                </c:pt>
                <c:pt idx="37217">
                  <c:v>82.08</c:v>
                </c:pt>
                <c:pt idx="37218">
                  <c:v>82.055999999999997</c:v>
                </c:pt>
                <c:pt idx="37219">
                  <c:v>82.043999999999997</c:v>
                </c:pt>
                <c:pt idx="37220">
                  <c:v>82.055999999999997</c:v>
                </c:pt>
                <c:pt idx="37221">
                  <c:v>82.019000000000005</c:v>
                </c:pt>
                <c:pt idx="37222">
                  <c:v>82.043999999999997</c:v>
                </c:pt>
                <c:pt idx="37223">
                  <c:v>82.043999999999997</c:v>
                </c:pt>
                <c:pt idx="37224">
                  <c:v>82.019000000000005</c:v>
                </c:pt>
                <c:pt idx="37225">
                  <c:v>81.995000000000005</c:v>
                </c:pt>
                <c:pt idx="37226">
                  <c:v>82.007000000000005</c:v>
                </c:pt>
                <c:pt idx="37227">
                  <c:v>82.043999999999997</c:v>
                </c:pt>
                <c:pt idx="37228">
                  <c:v>82.019000000000005</c:v>
                </c:pt>
                <c:pt idx="37229">
                  <c:v>82.055999999999997</c:v>
                </c:pt>
                <c:pt idx="37230">
                  <c:v>82.055999999999997</c:v>
                </c:pt>
                <c:pt idx="37231">
                  <c:v>82.031999999999996</c:v>
                </c:pt>
                <c:pt idx="37232">
                  <c:v>82.067999999999998</c:v>
                </c:pt>
                <c:pt idx="37233">
                  <c:v>82.067999999999998</c:v>
                </c:pt>
                <c:pt idx="37234">
                  <c:v>82.067999999999998</c:v>
                </c:pt>
                <c:pt idx="37235">
                  <c:v>82.105000000000004</c:v>
                </c:pt>
                <c:pt idx="37236">
                  <c:v>82.08</c:v>
                </c:pt>
                <c:pt idx="37237">
                  <c:v>82.08</c:v>
                </c:pt>
                <c:pt idx="37238">
                  <c:v>82.055999999999997</c:v>
                </c:pt>
                <c:pt idx="37239">
                  <c:v>82.019000000000005</c:v>
                </c:pt>
                <c:pt idx="37240">
                  <c:v>82.031999999999996</c:v>
                </c:pt>
                <c:pt idx="37241">
                  <c:v>82.019000000000005</c:v>
                </c:pt>
                <c:pt idx="37242">
                  <c:v>82.007000000000005</c:v>
                </c:pt>
                <c:pt idx="37243">
                  <c:v>82.019000000000005</c:v>
                </c:pt>
                <c:pt idx="37244">
                  <c:v>82.019000000000005</c:v>
                </c:pt>
                <c:pt idx="37245">
                  <c:v>82.019000000000005</c:v>
                </c:pt>
                <c:pt idx="37246">
                  <c:v>82.055999999999997</c:v>
                </c:pt>
                <c:pt idx="37247">
                  <c:v>82.093000000000004</c:v>
                </c:pt>
                <c:pt idx="37248">
                  <c:v>82.153999999999996</c:v>
                </c:pt>
                <c:pt idx="37249">
                  <c:v>82.19</c:v>
                </c:pt>
                <c:pt idx="37250">
                  <c:v>82.201999999999998</c:v>
                </c:pt>
                <c:pt idx="37251">
                  <c:v>82.275999999999996</c:v>
                </c:pt>
                <c:pt idx="37252">
                  <c:v>82.311999999999998</c:v>
                </c:pt>
                <c:pt idx="37253">
                  <c:v>82.311999999999998</c:v>
                </c:pt>
                <c:pt idx="37254">
                  <c:v>82.311999999999998</c:v>
                </c:pt>
                <c:pt idx="37255">
                  <c:v>82.311999999999998</c:v>
                </c:pt>
                <c:pt idx="37256">
                  <c:v>82.287999999999997</c:v>
                </c:pt>
                <c:pt idx="37257">
                  <c:v>82.251000000000005</c:v>
                </c:pt>
                <c:pt idx="37258">
                  <c:v>82.251000000000005</c:v>
                </c:pt>
                <c:pt idx="37259">
                  <c:v>82.215000000000003</c:v>
                </c:pt>
                <c:pt idx="37260">
                  <c:v>82.19</c:v>
                </c:pt>
                <c:pt idx="37261">
                  <c:v>82.177999999999997</c:v>
                </c:pt>
                <c:pt idx="37262">
                  <c:v>82.141000000000005</c:v>
                </c:pt>
                <c:pt idx="37263">
                  <c:v>82.19</c:v>
                </c:pt>
                <c:pt idx="37264">
                  <c:v>82.177999999999997</c:v>
                </c:pt>
                <c:pt idx="37265">
                  <c:v>82.201999999999998</c:v>
                </c:pt>
                <c:pt idx="37266">
                  <c:v>82.227000000000004</c:v>
                </c:pt>
                <c:pt idx="37267">
                  <c:v>82.251000000000005</c:v>
                </c:pt>
                <c:pt idx="37268">
                  <c:v>82.3</c:v>
                </c:pt>
                <c:pt idx="37269">
                  <c:v>82.311999999999998</c:v>
                </c:pt>
                <c:pt idx="37270">
                  <c:v>82.325000000000003</c:v>
                </c:pt>
                <c:pt idx="37271">
                  <c:v>82.311999999999998</c:v>
                </c:pt>
                <c:pt idx="37272">
                  <c:v>82.3</c:v>
                </c:pt>
                <c:pt idx="37273">
                  <c:v>82.325000000000003</c:v>
                </c:pt>
                <c:pt idx="37274">
                  <c:v>82.3</c:v>
                </c:pt>
                <c:pt idx="37275">
                  <c:v>82.251000000000005</c:v>
                </c:pt>
                <c:pt idx="37276">
                  <c:v>82.227000000000004</c:v>
                </c:pt>
                <c:pt idx="37277">
                  <c:v>82.201999999999998</c:v>
                </c:pt>
                <c:pt idx="37278">
                  <c:v>82.177999999999997</c:v>
                </c:pt>
                <c:pt idx="37279">
                  <c:v>82.177999999999997</c:v>
                </c:pt>
                <c:pt idx="37280">
                  <c:v>82.201999999999998</c:v>
                </c:pt>
                <c:pt idx="37281">
                  <c:v>82.177999999999997</c:v>
                </c:pt>
                <c:pt idx="37282">
                  <c:v>82.165999999999997</c:v>
                </c:pt>
                <c:pt idx="37283">
                  <c:v>82.227000000000004</c:v>
                </c:pt>
                <c:pt idx="37284">
                  <c:v>82.239000000000004</c:v>
                </c:pt>
                <c:pt idx="37285">
                  <c:v>82.275999999999996</c:v>
                </c:pt>
                <c:pt idx="37286">
                  <c:v>82.3</c:v>
                </c:pt>
                <c:pt idx="37287">
                  <c:v>82.3</c:v>
                </c:pt>
                <c:pt idx="37288">
                  <c:v>82.311999999999998</c:v>
                </c:pt>
                <c:pt idx="37289">
                  <c:v>82.275999999999996</c:v>
                </c:pt>
                <c:pt idx="37290">
                  <c:v>82.263999999999996</c:v>
                </c:pt>
                <c:pt idx="37291">
                  <c:v>82.251000000000005</c:v>
                </c:pt>
                <c:pt idx="37292">
                  <c:v>82.201999999999998</c:v>
                </c:pt>
                <c:pt idx="37293">
                  <c:v>82.153999999999996</c:v>
                </c:pt>
                <c:pt idx="37294">
                  <c:v>82.129000000000005</c:v>
                </c:pt>
                <c:pt idx="37295">
                  <c:v>82.093000000000004</c:v>
                </c:pt>
                <c:pt idx="37296">
                  <c:v>82.093000000000004</c:v>
                </c:pt>
                <c:pt idx="37297">
                  <c:v>82.055999999999997</c:v>
                </c:pt>
                <c:pt idx="37298">
                  <c:v>82.08</c:v>
                </c:pt>
                <c:pt idx="37299">
                  <c:v>82.055999999999997</c:v>
                </c:pt>
                <c:pt idx="37300">
                  <c:v>82.093000000000004</c:v>
                </c:pt>
                <c:pt idx="37301">
                  <c:v>82.093000000000004</c:v>
                </c:pt>
                <c:pt idx="37302">
                  <c:v>82.117000000000004</c:v>
                </c:pt>
                <c:pt idx="37303">
                  <c:v>82.153999999999996</c:v>
                </c:pt>
                <c:pt idx="37304">
                  <c:v>82.19</c:v>
                </c:pt>
                <c:pt idx="37305">
                  <c:v>82.165999999999997</c:v>
                </c:pt>
                <c:pt idx="37306">
                  <c:v>82.177999999999997</c:v>
                </c:pt>
                <c:pt idx="37307">
                  <c:v>82.153999999999996</c:v>
                </c:pt>
                <c:pt idx="37308">
                  <c:v>82.129000000000005</c:v>
                </c:pt>
                <c:pt idx="37309">
                  <c:v>82.117000000000004</c:v>
                </c:pt>
                <c:pt idx="37310">
                  <c:v>82.067999999999998</c:v>
                </c:pt>
                <c:pt idx="37311">
                  <c:v>82.055999999999997</c:v>
                </c:pt>
                <c:pt idx="37312">
                  <c:v>82.043999999999997</c:v>
                </c:pt>
                <c:pt idx="37313">
                  <c:v>82.031999999999996</c:v>
                </c:pt>
                <c:pt idx="37314">
                  <c:v>82.031999999999996</c:v>
                </c:pt>
                <c:pt idx="37315">
                  <c:v>82.055999999999997</c:v>
                </c:pt>
                <c:pt idx="37316">
                  <c:v>82.055999999999997</c:v>
                </c:pt>
                <c:pt idx="37317">
                  <c:v>82.093000000000004</c:v>
                </c:pt>
                <c:pt idx="37318">
                  <c:v>82.105000000000004</c:v>
                </c:pt>
                <c:pt idx="37319">
                  <c:v>82.165999999999997</c:v>
                </c:pt>
                <c:pt idx="37320">
                  <c:v>82.201999999999998</c:v>
                </c:pt>
                <c:pt idx="37321">
                  <c:v>82.239000000000004</c:v>
                </c:pt>
                <c:pt idx="37322">
                  <c:v>82.19</c:v>
                </c:pt>
                <c:pt idx="37323">
                  <c:v>82.215000000000003</c:v>
                </c:pt>
                <c:pt idx="37324">
                  <c:v>82.19</c:v>
                </c:pt>
                <c:pt idx="37325">
                  <c:v>82.165999999999997</c:v>
                </c:pt>
                <c:pt idx="37326">
                  <c:v>82.165999999999997</c:v>
                </c:pt>
                <c:pt idx="37327">
                  <c:v>82.153999999999996</c:v>
                </c:pt>
                <c:pt idx="37328">
                  <c:v>82.117000000000004</c:v>
                </c:pt>
                <c:pt idx="37329">
                  <c:v>82.093000000000004</c:v>
                </c:pt>
                <c:pt idx="37330">
                  <c:v>82.093000000000004</c:v>
                </c:pt>
                <c:pt idx="37331">
                  <c:v>82.093000000000004</c:v>
                </c:pt>
                <c:pt idx="37332">
                  <c:v>82.105000000000004</c:v>
                </c:pt>
                <c:pt idx="37333">
                  <c:v>82.129000000000005</c:v>
                </c:pt>
                <c:pt idx="37334">
                  <c:v>82.141000000000005</c:v>
                </c:pt>
                <c:pt idx="37335">
                  <c:v>82.177999999999997</c:v>
                </c:pt>
                <c:pt idx="37336">
                  <c:v>82.239000000000004</c:v>
                </c:pt>
                <c:pt idx="37337">
                  <c:v>82.251000000000005</c:v>
                </c:pt>
                <c:pt idx="37338">
                  <c:v>82.287999999999997</c:v>
                </c:pt>
                <c:pt idx="37339">
                  <c:v>82.287999999999997</c:v>
                </c:pt>
                <c:pt idx="37340">
                  <c:v>82.311999999999998</c:v>
                </c:pt>
                <c:pt idx="37341">
                  <c:v>82.3</c:v>
                </c:pt>
                <c:pt idx="37342">
                  <c:v>82.287999999999997</c:v>
                </c:pt>
                <c:pt idx="37343">
                  <c:v>82.251000000000005</c:v>
                </c:pt>
                <c:pt idx="37344">
                  <c:v>82.251000000000005</c:v>
                </c:pt>
                <c:pt idx="37345">
                  <c:v>82.239000000000004</c:v>
                </c:pt>
                <c:pt idx="37346">
                  <c:v>82.239000000000004</c:v>
                </c:pt>
                <c:pt idx="37347">
                  <c:v>82.251000000000005</c:v>
                </c:pt>
                <c:pt idx="37348">
                  <c:v>82.239000000000004</c:v>
                </c:pt>
                <c:pt idx="37349">
                  <c:v>82.287999999999997</c:v>
                </c:pt>
                <c:pt idx="37350">
                  <c:v>82.3</c:v>
                </c:pt>
                <c:pt idx="37351">
                  <c:v>82.325000000000003</c:v>
                </c:pt>
                <c:pt idx="37352">
                  <c:v>82.373000000000005</c:v>
                </c:pt>
                <c:pt idx="37353">
                  <c:v>82.349000000000004</c:v>
                </c:pt>
                <c:pt idx="37354">
                  <c:v>82.373000000000005</c:v>
                </c:pt>
                <c:pt idx="37355">
                  <c:v>82.397999999999996</c:v>
                </c:pt>
                <c:pt idx="37356">
                  <c:v>82.397999999999996</c:v>
                </c:pt>
                <c:pt idx="37357">
                  <c:v>82.41</c:v>
                </c:pt>
                <c:pt idx="37358">
                  <c:v>82.373000000000005</c:v>
                </c:pt>
                <c:pt idx="37359">
                  <c:v>82.361000000000004</c:v>
                </c:pt>
                <c:pt idx="37360">
                  <c:v>82.337000000000003</c:v>
                </c:pt>
                <c:pt idx="37361">
                  <c:v>82.325000000000003</c:v>
                </c:pt>
                <c:pt idx="37362">
                  <c:v>82.3</c:v>
                </c:pt>
                <c:pt idx="37363">
                  <c:v>82.263999999999996</c:v>
                </c:pt>
                <c:pt idx="37364">
                  <c:v>82.287999999999997</c:v>
                </c:pt>
                <c:pt idx="37365">
                  <c:v>82.275999999999996</c:v>
                </c:pt>
                <c:pt idx="37366">
                  <c:v>82.263999999999996</c:v>
                </c:pt>
                <c:pt idx="37367">
                  <c:v>82.263999999999996</c:v>
                </c:pt>
                <c:pt idx="37368">
                  <c:v>82.287999999999997</c:v>
                </c:pt>
                <c:pt idx="37369">
                  <c:v>82.325000000000003</c:v>
                </c:pt>
                <c:pt idx="37370">
                  <c:v>82.325000000000003</c:v>
                </c:pt>
                <c:pt idx="37371">
                  <c:v>82.337000000000003</c:v>
                </c:pt>
                <c:pt idx="37372">
                  <c:v>82.349000000000004</c:v>
                </c:pt>
                <c:pt idx="37373">
                  <c:v>82.337000000000003</c:v>
                </c:pt>
                <c:pt idx="37374">
                  <c:v>82.337000000000003</c:v>
                </c:pt>
                <c:pt idx="37375">
                  <c:v>82.311999999999998</c:v>
                </c:pt>
                <c:pt idx="37376">
                  <c:v>82.311999999999998</c:v>
                </c:pt>
                <c:pt idx="37377">
                  <c:v>82.275999999999996</c:v>
                </c:pt>
                <c:pt idx="37378">
                  <c:v>82.239000000000004</c:v>
                </c:pt>
                <c:pt idx="37379">
                  <c:v>82.227000000000004</c:v>
                </c:pt>
                <c:pt idx="37380">
                  <c:v>82.215000000000003</c:v>
                </c:pt>
                <c:pt idx="37381">
                  <c:v>82.19</c:v>
                </c:pt>
                <c:pt idx="37382">
                  <c:v>82.19</c:v>
                </c:pt>
                <c:pt idx="37383">
                  <c:v>82.215000000000003</c:v>
                </c:pt>
                <c:pt idx="37384">
                  <c:v>82.201999999999998</c:v>
                </c:pt>
                <c:pt idx="37385">
                  <c:v>82.215000000000003</c:v>
                </c:pt>
                <c:pt idx="37386">
                  <c:v>82.215000000000003</c:v>
                </c:pt>
                <c:pt idx="37387">
                  <c:v>82.19</c:v>
                </c:pt>
                <c:pt idx="37388">
                  <c:v>82.201999999999998</c:v>
                </c:pt>
                <c:pt idx="37389">
                  <c:v>82.251000000000005</c:v>
                </c:pt>
                <c:pt idx="37390">
                  <c:v>82.177999999999997</c:v>
                </c:pt>
                <c:pt idx="37391">
                  <c:v>82.19</c:v>
                </c:pt>
                <c:pt idx="37392">
                  <c:v>82.201999999999998</c:v>
                </c:pt>
                <c:pt idx="37393">
                  <c:v>82.177999999999997</c:v>
                </c:pt>
                <c:pt idx="37394">
                  <c:v>82.129000000000005</c:v>
                </c:pt>
                <c:pt idx="37395">
                  <c:v>82.141000000000005</c:v>
                </c:pt>
                <c:pt idx="37396">
                  <c:v>82.08</c:v>
                </c:pt>
                <c:pt idx="37397">
                  <c:v>82.093000000000004</c:v>
                </c:pt>
                <c:pt idx="37398">
                  <c:v>82.093000000000004</c:v>
                </c:pt>
                <c:pt idx="37399">
                  <c:v>82.08</c:v>
                </c:pt>
                <c:pt idx="37400">
                  <c:v>82.093000000000004</c:v>
                </c:pt>
                <c:pt idx="37401">
                  <c:v>82.129000000000005</c:v>
                </c:pt>
                <c:pt idx="37402">
                  <c:v>82.129000000000005</c:v>
                </c:pt>
                <c:pt idx="37403">
                  <c:v>82.153999999999996</c:v>
                </c:pt>
                <c:pt idx="37404">
                  <c:v>82.105000000000004</c:v>
                </c:pt>
                <c:pt idx="37405">
                  <c:v>82.129000000000005</c:v>
                </c:pt>
                <c:pt idx="37406">
                  <c:v>82.141000000000005</c:v>
                </c:pt>
                <c:pt idx="37407">
                  <c:v>82.153999999999996</c:v>
                </c:pt>
                <c:pt idx="37408">
                  <c:v>82.117000000000004</c:v>
                </c:pt>
                <c:pt idx="37409">
                  <c:v>82.141000000000005</c:v>
                </c:pt>
                <c:pt idx="37410">
                  <c:v>82.153999999999996</c:v>
                </c:pt>
                <c:pt idx="37411">
                  <c:v>82.141000000000005</c:v>
                </c:pt>
                <c:pt idx="37412">
                  <c:v>82.117000000000004</c:v>
                </c:pt>
                <c:pt idx="37413">
                  <c:v>82.141000000000005</c:v>
                </c:pt>
                <c:pt idx="37414">
                  <c:v>82.141000000000005</c:v>
                </c:pt>
                <c:pt idx="37415">
                  <c:v>82.117000000000004</c:v>
                </c:pt>
                <c:pt idx="37416">
                  <c:v>82.129000000000005</c:v>
                </c:pt>
                <c:pt idx="37417">
                  <c:v>82.129000000000005</c:v>
                </c:pt>
                <c:pt idx="37418">
                  <c:v>82.165999999999997</c:v>
                </c:pt>
                <c:pt idx="37419">
                  <c:v>82.153999999999996</c:v>
                </c:pt>
                <c:pt idx="37420">
                  <c:v>82.165999999999997</c:v>
                </c:pt>
                <c:pt idx="37421">
                  <c:v>82.153999999999996</c:v>
                </c:pt>
                <c:pt idx="37422">
                  <c:v>82.177999999999997</c:v>
                </c:pt>
                <c:pt idx="37423">
                  <c:v>82.177999999999997</c:v>
                </c:pt>
                <c:pt idx="37424">
                  <c:v>82.19</c:v>
                </c:pt>
                <c:pt idx="37425">
                  <c:v>82.165999999999997</c:v>
                </c:pt>
                <c:pt idx="37426">
                  <c:v>82.177999999999997</c:v>
                </c:pt>
                <c:pt idx="37427">
                  <c:v>82.201999999999998</c:v>
                </c:pt>
                <c:pt idx="37428">
                  <c:v>82.201999999999998</c:v>
                </c:pt>
                <c:pt idx="37429">
                  <c:v>82.227000000000004</c:v>
                </c:pt>
                <c:pt idx="37430">
                  <c:v>82.215000000000003</c:v>
                </c:pt>
                <c:pt idx="37431">
                  <c:v>82.201999999999998</c:v>
                </c:pt>
                <c:pt idx="37432">
                  <c:v>82.19</c:v>
                </c:pt>
                <c:pt idx="37433">
                  <c:v>82.201999999999998</c:v>
                </c:pt>
                <c:pt idx="37434">
                  <c:v>82.215000000000003</c:v>
                </c:pt>
                <c:pt idx="37435">
                  <c:v>82.239000000000004</c:v>
                </c:pt>
                <c:pt idx="37436">
                  <c:v>82.215000000000003</c:v>
                </c:pt>
                <c:pt idx="37437">
                  <c:v>82.227000000000004</c:v>
                </c:pt>
                <c:pt idx="37438">
                  <c:v>82.215000000000003</c:v>
                </c:pt>
                <c:pt idx="37439">
                  <c:v>82.263999999999996</c:v>
                </c:pt>
                <c:pt idx="37440">
                  <c:v>82.263999999999996</c:v>
                </c:pt>
                <c:pt idx="37441">
                  <c:v>82.263999999999996</c:v>
                </c:pt>
                <c:pt idx="37442">
                  <c:v>82.287999999999997</c:v>
                </c:pt>
                <c:pt idx="37443">
                  <c:v>82.287999999999997</c:v>
                </c:pt>
                <c:pt idx="37444">
                  <c:v>82.263999999999996</c:v>
                </c:pt>
                <c:pt idx="37445">
                  <c:v>82.311999999999998</c:v>
                </c:pt>
                <c:pt idx="37446">
                  <c:v>82.251000000000005</c:v>
                </c:pt>
                <c:pt idx="37447">
                  <c:v>82.275999999999996</c:v>
                </c:pt>
                <c:pt idx="37448">
                  <c:v>82.287999999999997</c:v>
                </c:pt>
                <c:pt idx="37449">
                  <c:v>82.275999999999996</c:v>
                </c:pt>
                <c:pt idx="37450">
                  <c:v>82.263999999999996</c:v>
                </c:pt>
                <c:pt idx="37451">
                  <c:v>82.287999999999997</c:v>
                </c:pt>
                <c:pt idx="37452">
                  <c:v>82.251000000000005</c:v>
                </c:pt>
                <c:pt idx="37453">
                  <c:v>82.275999999999996</c:v>
                </c:pt>
                <c:pt idx="37454">
                  <c:v>82.275999999999996</c:v>
                </c:pt>
                <c:pt idx="37455">
                  <c:v>82.251000000000005</c:v>
                </c:pt>
                <c:pt idx="37456">
                  <c:v>82.251000000000005</c:v>
                </c:pt>
                <c:pt idx="37457">
                  <c:v>82.263999999999996</c:v>
                </c:pt>
                <c:pt idx="37458">
                  <c:v>82.239000000000004</c:v>
                </c:pt>
                <c:pt idx="37459">
                  <c:v>82.275999999999996</c:v>
                </c:pt>
                <c:pt idx="37460">
                  <c:v>82.287999999999997</c:v>
                </c:pt>
                <c:pt idx="37461">
                  <c:v>82.311999999999998</c:v>
                </c:pt>
                <c:pt idx="37462">
                  <c:v>82.311999999999998</c:v>
                </c:pt>
                <c:pt idx="37463">
                  <c:v>82.3</c:v>
                </c:pt>
                <c:pt idx="37464">
                  <c:v>82.275999999999996</c:v>
                </c:pt>
                <c:pt idx="37465">
                  <c:v>82.251000000000005</c:v>
                </c:pt>
                <c:pt idx="37466">
                  <c:v>82.263999999999996</c:v>
                </c:pt>
                <c:pt idx="37467">
                  <c:v>82.239000000000004</c:v>
                </c:pt>
                <c:pt idx="37468">
                  <c:v>82.239000000000004</c:v>
                </c:pt>
                <c:pt idx="37469">
                  <c:v>82.201999999999998</c:v>
                </c:pt>
                <c:pt idx="37470">
                  <c:v>82.215000000000003</c:v>
                </c:pt>
                <c:pt idx="37471">
                  <c:v>82.201999999999998</c:v>
                </c:pt>
                <c:pt idx="37472">
                  <c:v>82.215000000000003</c:v>
                </c:pt>
                <c:pt idx="37473">
                  <c:v>82.201999999999998</c:v>
                </c:pt>
                <c:pt idx="37474">
                  <c:v>82.215000000000003</c:v>
                </c:pt>
                <c:pt idx="37475">
                  <c:v>82.215000000000003</c:v>
                </c:pt>
                <c:pt idx="37476">
                  <c:v>82.215000000000003</c:v>
                </c:pt>
                <c:pt idx="37477">
                  <c:v>82.227000000000004</c:v>
                </c:pt>
                <c:pt idx="37478">
                  <c:v>82.201999999999998</c:v>
                </c:pt>
                <c:pt idx="37479">
                  <c:v>82.215000000000003</c:v>
                </c:pt>
                <c:pt idx="37480">
                  <c:v>82.201999999999998</c:v>
                </c:pt>
                <c:pt idx="37481">
                  <c:v>82.239000000000004</c:v>
                </c:pt>
                <c:pt idx="37482">
                  <c:v>82.215000000000003</c:v>
                </c:pt>
                <c:pt idx="37483">
                  <c:v>82.201999999999998</c:v>
                </c:pt>
                <c:pt idx="37484">
                  <c:v>82.201999999999998</c:v>
                </c:pt>
                <c:pt idx="37485">
                  <c:v>82.141000000000005</c:v>
                </c:pt>
                <c:pt idx="37486">
                  <c:v>82.141000000000005</c:v>
                </c:pt>
                <c:pt idx="37487">
                  <c:v>82.117000000000004</c:v>
                </c:pt>
                <c:pt idx="37488">
                  <c:v>82.141000000000005</c:v>
                </c:pt>
                <c:pt idx="37489">
                  <c:v>82.093000000000004</c:v>
                </c:pt>
                <c:pt idx="37490">
                  <c:v>82.117000000000004</c:v>
                </c:pt>
                <c:pt idx="37491">
                  <c:v>82.165999999999997</c:v>
                </c:pt>
                <c:pt idx="37492">
                  <c:v>82.129000000000005</c:v>
                </c:pt>
                <c:pt idx="37493">
                  <c:v>82.153999999999996</c:v>
                </c:pt>
                <c:pt idx="37494">
                  <c:v>82.165999999999997</c:v>
                </c:pt>
                <c:pt idx="37495">
                  <c:v>82.153999999999996</c:v>
                </c:pt>
                <c:pt idx="37496">
                  <c:v>82.165999999999997</c:v>
                </c:pt>
                <c:pt idx="37497">
                  <c:v>82.165999999999997</c:v>
                </c:pt>
                <c:pt idx="37498">
                  <c:v>82.153999999999996</c:v>
                </c:pt>
                <c:pt idx="37499">
                  <c:v>82.117000000000004</c:v>
                </c:pt>
                <c:pt idx="37500">
                  <c:v>82.117000000000004</c:v>
                </c:pt>
                <c:pt idx="37501">
                  <c:v>82.105000000000004</c:v>
                </c:pt>
                <c:pt idx="37502">
                  <c:v>82.08</c:v>
                </c:pt>
                <c:pt idx="37503">
                  <c:v>82.055999999999997</c:v>
                </c:pt>
                <c:pt idx="37504">
                  <c:v>82.043999999999997</c:v>
                </c:pt>
                <c:pt idx="37505">
                  <c:v>82.067999999999998</c:v>
                </c:pt>
                <c:pt idx="37506">
                  <c:v>82.067999999999998</c:v>
                </c:pt>
                <c:pt idx="37507">
                  <c:v>82.105000000000004</c:v>
                </c:pt>
                <c:pt idx="37508">
                  <c:v>82.093000000000004</c:v>
                </c:pt>
                <c:pt idx="37509">
                  <c:v>82.067999999999998</c:v>
                </c:pt>
                <c:pt idx="37510">
                  <c:v>82.117000000000004</c:v>
                </c:pt>
                <c:pt idx="37511">
                  <c:v>82.117000000000004</c:v>
                </c:pt>
                <c:pt idx="37512">
                  <c:v>82.117000000000004</c:v>
                </c:pt>
                <c:pt idx="37513">
                  <c:v>82.117000000000004</c:v>
                </c:pt>
                <c:pt idx="37514">
                  <c:v>82.093000000000004</c:v>
                </c:pt>
                <c:pt idx="37515">
                  <c:v>82.117000000000004</c:v>
                </c:pt>
                <c:pt idx="37516">
                  <c:v>82.105000000000004</c:v>
                </c:pt>
                <c:pt idx="37517">
                  <c:v>82.129000000000005</c:v>
                </c:pt>
                <c:pt idx="37518">
                  <c:v>82.093000000000004</c:v>
                </c:pt>
                <c:pt idx="37519">
                  <c:v>82.105000000000004</c:v>
                </c:pt>
                <c:pt idx="37520">
                  <c:v>82.08</c:v>
                </c:pt>
                <c:pt idx="37521">
                  <c:v>82.117000000000004</c:v>
                </c:pt>
                <c:pt idx="37522">
                  <c:v>82.093000000000004</c:v>
                </c:pt>
                <c:pt idx="37523">
                  <c:v>82.055999999999997</c:v>
                </c:pt>
                <c:pt idx="37524">
                  <c:v>82.08</c:v>
                </c:pt>
                <c:pt idx="37525">
                  <c:v>82.105000000000004</c:v>
                </c:pt>
                <c:pt idx="37526">
                  <c:v>82.105000000000004</c:v>
                </c:pt>
                <c:pt idx="37527">
                  <c:v>82.117000000000004</c:v>
                </c:pt>
                <c:pt idx="37528">
                  <c:v>82.129000000000005</c:v>
                </c:pt>
                <c:pt idx="37529">
                  <c:v>82.141000000000005</c:v>
                </c:pt>
                <c:pt idx="37530">
                  <c:v>82.153999999999996</c:v>
                </c:pt>
                <c:pt idx="37531">
                  <c:v>82.165999999999997</c:v>
                </c:pt>
                <c:pt idx="37532">
                  <c:v>82.129000000000005</c:v>
                </c:pt>
                <c:pt idx="37533">
                  <c:v>82.129000000000005</c:v>
                </c:pt>
                <c:pt idx="37534">
                  <c:v>82.165999999999997</c:v>
                </c:pt>
                <c:pt idx="37535">
                  <c:v>82.105000000000004</c:v>
                </c:pt>
                <c:pt idx="37536">
                  <c:v>82.141000000000005</c:v>
                </c:pt>
                <c:pt idx="37537">
                  <c:v>82.129000000000005</c:v>
                </c:pt>
                <c:pt idx="37538">
                  <c:v>82.129000000000005</c:v>
                </c:pt>
                <c:pt idx="37539">
                  <c:v>82.117000000000004</c:v>
                </c:pt>
                <c:pt idx="37540">
                  <c:v>82.141000000000005</c:v>
                </c:pt>
                <c:pt idx="37541">
                  <c:v>82.141000000000005</c:v>
                </c:pt>
                <c:pt idx="37542">
                  <c:v>82.165999999999997</c:v>
                </c:pt>
                <c:pt idx="37543">
                  <c:v>82.165999999999997</c:v>
                </c:pt>
                <c:pt idx="37544">
                  <c:v>82.19</c:v>
                </c:pt>
                <c:pt idx="37545">
                  <c:v>82.177999999999997</c:v>
                </c:pt>
                <c:pt idx="37546">
                  <c:v>82.201999999999998</c:v>
                </c:pt>
                <c:pt idx="37547">
                  <c:v>82.19</c:v>
                </c:pt>
                <c:pt idx="37548">
                  <c:v>82.201999999999998</c:v>
                </c:pt>
                <c:pt idx="37549">
                  <c:v>82.177999999999997</c:v>
                </c:pt>
                <c:pt idx="37550">
                  <c:v>82.201999999999998</c:v>
                </c:pt>
                <c:pt idx="37551">
                  <c:v>82.201999999999998</c:v>
                </c:pt>
                <c:pt idx="37552">
                  <c:v>82.19</c:v>
                </c:pt>
                <c:pt idx="37553">
                  <c:v>82.177999999999997</c:v>
                </c:pt>
                <c:pt idx="37554">
                  <c:v>82.201999999999998</c:v>
                </c:pt>
                <c:pt idx="37555">
                  <c:v>82.165999999999997</c:v>
                </c:pt>
                <c:pt idx="37556">
                  <c:v>82.177999999999997</c:v>
                </c:pt>
                <c:pt idx="37557">
                  <c:v>82.153999999999996</c:v>
                </c:pt>
                <c:pt idx="37558">
                  <c:v>82.19</c:v>
                </c:pt>
                <c:pt idx="37559">
                  <c:v>82.165999999999997</c:v>
                </c:pt>
                <c:pt idx="37560">
                  <c:v>82.165999999999997</c:v>
                </c:pt>
                <c:pt idx="37561">
                  <c:v>82.19</c:v>
                </c:pt>
                <c:pt idx="37562">
                  <c:v>82.177999999999997</c:v>
                </c:pt>
                <c:pt idx="37563">
                  <c:v>82.19</c:v>
                </c:pt>
                <c:pt idx="37564">
                  <c:v>82.177999999999997</c:v>
                </c:pt>
                <c:pt idx="37565">
                  <c:v>82.165999999999997</c:v>
                </c:pt>
                <c:pt idx="37566">
                  <c:v>82.153999999999996</c:v>
                </c:pt>
                <c:pt idx="37567">
                  <c:v>82.177999999999997</c:v>
                </c:pt>
                <c:pt idx="37568">
                  <c:v>82.153999999999996</c:v>
                </c:pt>
                <c:pt idx="37569">
                  <c:v>82.153999999999996</c:v>
                </c:pt>
                <c:pt idx="37570">
                  <c:v>82.141000000000005</c:v>
                </c:pt>
                <c:pt idx="37571">
                  <c:v>82.105000000000004</c:v>
                </c:pt>
                <c:pt idx="37572">
                  <c:v>82.153999999999996</c:v>
                </c:pt>
                <c:pt idx="37573">
                  <c:v>82.117000000000004</c:v>
                </c:pt>
                <c:pt idx="37574">
                  <c:v>82.105000000000004</c:v>
                </c:pt>
                <c:pt idx="37575">
                  <c:v>82.08</c:v>
                </c:pt>
                <c:pt idx="37576">
                  <c:v>82.117000000000004</c:v>
                </c:pt>
                <c:pt idx="37577">
                  <c:v>82.129000000000005</c:v>
                </c:pt>
                <c:pt idx="37578">
                  <c:v>82.105000000000004</c:v>
                </c:pt>
                <c:pt idx="37579">
                  <c:v>82.105000000000004</c:v>
                </c:pt>
                <c:pt idx="37580">
                  <c:v>82.093000000000004</c:v>
                </c:pt>
                <c:pt idx="37581">
                  <c:v>82.08</c:v>
                </c:pt>
                <c:pt idx="37582">
                  <c:v>82.067999999999998</c:v>
                </c:pt>
                <c:pt idx="37583">
                  <c:v>82.093000000000004</c:v>
                </c:pt>
                <c:pt idx="37584">
                  <c:v>82.055999999999997</c:v>
                </c:pt>
                <c:pt idx="37585">
                  <c:v>82.043999999999997</c:v>
                </c:pt>
                <c:pt idx="37586">
                  <c:v>82.055999999999997</c:v>
                </c:pt>
                <c:pt idx="37587">
                  <c:v>82.043999999999997</c:v>
                </c:pt>
                <c:pt idx="37588">
                  <c:v>82.031999999999996</c:v>
                </c:pt>
                <c:pt idx="37589">
                  <c:v>81.995000000000005</c:v>
                </c:pt>
                <c:pt idx="37590">
                  <c:v>82.031999999999996</c:v>
                </c:pt>
                <c:pt idx="37591">
                  <c:v>82.007000000000005</c:v>
                </c:pt>
                <c:pt idx="37592">
                  <c:v>81.995000000000005</c:v>
                </c:pt>
                <c:pt idx="37593">
                  <c:v>81.983000000000004</c:v>
                </c:pt>
                <c:pt idx="37594">
                  <c:v>81.995000000000005</c:v>
                </c:pt>
                <c:pt idx="37595">
                  <c:v>81.983000000000004</c:v>
                </c:pt>
                <c:pt idx="37596">
                  <c:v>81.995000000000005</c:v>
                </c:pt>
                <c:pt idx="37597">
                  <c:v>81.971000000000004</c:v>
                </c:pt>
                <c:pt idx="37598">
                  <c:v>81.983000000000004</c:v>
                </c:pt>
                <c:pt idx="37599">
                  <c:v>81.971000000000004</c:v>
                </c:pt>
                <c:pt idx="37600">
                  <c:v>81.957999999999998</c:v>
                </c:pt>
                <c:pt idx="37601">
                  <c:v>81.957999999999998</c:v>
                </c:pt>
                <c:pt idx="37602">
                  <c:v>81.921999999999997</c:v>
                </c:pt>
                <c:pt idx="37603">
                  <c:v>81.91</c:v>
                </c:pt>
                <c:pt idx="37604">
                  <c:v>81.957999999999998</c:v>
                </c:pt>
                <c:pt idx="37605">
                  <c:v>81.921999999999997</c:v>
                </c:pt>
                <c:pt idx="37606">
                  <c:v>81.91</c:v>
                </c:pt>
                <c:pt idx="37607">
                  <c:v>81.91</c:v>
                </c:pt>
                <c:pt idx="37608">
                  <c:v>81.921999999999997</c:v>
                </c:pt>
                <c:pt idx="37609">
                  <c:v>81.945999999999998</c:v>
                </c:pt>
                <c:pt idx="37610">
                  <c:v>81.933999999999997</c:v>
                </c:pt>
                <c:pt idx="37611">
                  <c:v>81.921999999999997</c:v>
                </c:pt>
                <c:pt idx="37612">
                  <c:v>81.921999999999997</c:v>
                </c:pt>
                <c:pt idx="37613">
                  <c:v>81.933999999999997</c:v>
                </c:pt>
                <c:pt idx="37614">
                  <c:v>81.945999999999998</c:v>
                </c:pt>
                <c:pt idx="37615">
                  <c:v>81.933999999999997</c:v>
                </c:pt>
                <c:pt idx="37616">
                  <c:v>81.921999999999997</c:v>
                </c:pt>
                <c:pt idx="37617">
                  <c:v>81.897000000000006</c:v>
                </c:pt>
                <c:pt idx="37618">
                  <c:v>81.933999999999997</c:v>
                </c:pt>
                <c:pt idx="37619">
                  <c:v>81.933999999999997</c:v>
                </c:pt>
                <c:pt idx="37620">
                  <c:v>81.921999999999997</c:v>
                </c:pt>
                <c:pt idx="37621">
                  <c:v>81.91</c:v>
                </c:pt>
                <c:pt idx="37622">
                  <c:v>81.971000000000004</c:v>
                </c:pt>
                <c:pt idx="37623">
                  <c:v>81.933999999999997</c:v>
                </c:pt>
                <c:pt idx="37624">
                  <c:v>81.971000000000004</c:v>
                </c:pt>
                <c:pt idx="37625">
                  <c:v>81.91</c:v>
                </c:pt>
                <c:pt idx="37626">
                  <c:v>82.007000000000005</c:v>
                </c:pt>
                <c:pt idx="37627">
                  <c:v>81.971000000000004</c:v>
                </c:pt>
                <c:pt idx="37628">
                  <c:v>81.983000000000004</c:v>
                </c:pt>
                <c:pt idx="37629">
                  <c:v>81.995000000000005</c:v>
                </c:pt>
                <c:pt idx="37630">
                  <c:v>82.007000000000005</c:v>
                </c:pt>
                <c:pt idx="37631">
                  <c:v>82.007000000000005</c:v>
                </c:pt>
                <c:pt idx="37632">
                  <c:v>82.019000000000005</c:v>
                </c:pt>
                <c:pt idx="37633">
                  <c:v>82.019000000000005</c:v>
                </c:pt>
                <c:pt idx="37634">
                  <c:v>82.043999999999997</c:v>
                </c:pt>
                <c:pt idx="37635">
                  <c:v>82.067999999999998</c:v>
                </c:pt>
                <c:pt idx="37636">
                  <c:v>82.055999999999997</c:v>
                </c:pt>
                <c:pt idx="37637">
                  <c:v>82.067999999999998</c:v>
                </c:pt>
                <c:pt idx="37638">
                  <c:v>82.055999999999997</c:v>
                </c:pt>
                <c:pt idx="37639">
                  <c:v>82.093000000000004</c:v>
                </c:pt>
                <c:pt idx="37640">
                  <c:v>82.055999999999997</c:v>
                </c:pt>
                <c:pt idx="37641">
                  <c:v>82.093000000000004</c:v>
                </c:pt>
                <c:pt idx="37642">
                  <c:v>82.067999999999998</c:v>
                </c:pt>
                <c:pt idx="37643">
                  <c:v>82.093000000000004</c:v>
                </c:pt>
                <c:pt idx="37644">
                  <c:v>82.055999999999997</c:v>
                </c:pt>
                <c:pt idx="37645">
                  <c:v>82.093000000000004</c:v>
                </c:pt>
                <c:pt idx="37646">
                  <c:v>82.08</c:v>
                </c:pt>
                <c:pt idx="37647">
                  <c:v>82.08</c:v>
                </c:pt>
                <c:pt idx="37648">
                  <c:v>82.055999999999997</c:v>
                </c:pt>
                <c:pt idx="37649">
                  <c:v>81.995000000000005</c:v>
                </c:pt>
                <c:pt idx="37650">
                  <c:v>82.019000000000005</c:v>
                </c:pt>
                <c:pt idx="37651">
                  <c:v>81.957999999999998</c:v>
                </c:pt>
                <c:pt idx="37652">
                  <c:v>81.957999999999998</c:v>
                </c:pt>
                <c:pt idx="37653">
                  <c:v>81.945999999999998</c:v>
                </c:pt>
                <c:pt idx="37654">
                  <c:v>81.885000000000005</c:v>
                </c:pt>
                <c:pt idx="37655">
                  <c:v>81.873000000000005</c:v>
                </c:pt>
                <c:pt idx="37656">
                  <c:v>81.787000000000006</c:v>
                </c:pt>
                <c:pt idx="37657">
                  <c:v>81.787000000000006</c:v>
                </c:pt>
                <c:pt idx="37658">
                  <c:v>81.713999999999999</c:v>
                </c:pt>
                <c:pt idx="37659">
                  <c:v>81.677999999999997</c:v>
                </c:pt>
                <c:pt idx="37660">
                  <c:v>81.603999999999999</c:v>
                </c:pt>
                <c:pt idx="37661">
                  <c:v>81.591999999999999</c:v>
                </c:pt>
                <c:pt idx="37662">
                  <c:v>81.567999999999998</c:v>
                </c:pt>
                <c:pt idx="37663">
                  <c:v>81.519000000000005</c:v>
                </c:pt>
                <c:pt idx="37664">
                  <c:v>81.47</c:v>
                </c:pt>
                <c:pt idx="37665">
                  <c:v>81.481999999999999</c:v>
                </c:pt>
                <c:pt idx="37666">
                  <c:v>81.47</c:v>
                </c:pt>
                <c:pt idx="37667">
                  <c:v>81.421000000000006</c:v>
                </c:pt>
                <c:pt idx="37668">
                  <c:v>81.445999999999998</c:v>
                </c:pt>
                <c:pt idx="37669">
                  <c:v>81.445999999999998</c:v>
                </c:pt>
                <c:pt idx="37670">
                  <c:v>81.409000000000006</c:v>
                </c:pt>
                <c:pt idx="37671">
                  <c:v>81.421000000000006</c:v>
                </c:pt>
                <c:pt idx="37672">
                  <c:v>81.421000000000006</c:v>
                </c:pt>
                <c:pt idx="37673">
                  <c:v>81.397000000000006</c:v>
                </c:pt>
                <c:pt idx="37674">
                  <c:v>81.385000000000005</c:v>
                </c:pt>
                <c:pt idx="37675">
                  <c:v>81.372</c:v>
                </c:pt>
                <c:pt idx="37676">
                  <c:v>81.372</c:v>
                </c:pt>
                <c:pt idx="37677">
                  <c:v>81.372</c:v>
                </c:pt>
                <c:pt idx="37678">
                  <c:v>81.347999999999999</c:v>
                </c:pt>
                <c:pt idx="37679">
                  <c:v>81.372</c:v>
                </c:pt>
                <c:pt idx="37680">
                  <c:v>81.409000000000006</c:v>
                </c:pt>
                <c:pt idx="37681">
                  <c:v>81.421000000000006</c:v>
                </c:pt>
                <c:pt idx="37682">
                  <c:v>81.433000000000007</c:v>
                </c:pt>
                <c:pt idx="37683">
                  <c:v>81.421000000000006</c:v>
                </c:pt>
                <c:pt idx="37684">
                  <c:v>81.47</c:v>
                </c:pt>
                <c:pt idx="37685">
                  <c:v>81.445999999999998</c:v>
                </c:pt>
                <c:pt idx="37686">
                  <c:v>81.457999999999998</c:v>
                </c:pt>
                <c:pt idx="37687">
                  <c:v>81.47</c:v>
                </c:pt>
                <c:pt idx="37688">
                  <c:v>81.47</c:v>
                </c:pt>
                <c:pt idx="37689">
                  <c:v>81.481999999999999</c:v>
                </c:pt>
                <c:pt idx="37690">
                  <c:v>81.481999999999999</c:v>
                </c:pt>
                <c:pt idx="37691">
                  <c:v>81.457999999999998</c:v>
                </c:pt>
                <c:pt idx="37692">
                  <c:v>81.494</c:v>
                </c:pt>
                <c:pt idx="37693">
                  <c:v>81.481999999999999</c:v>
                </c:pt>
                <c:pt idx="37694">
                  <c:v>81.531000000000006</c:v>
                </c:pt>
                <c:pt idx="37695">
                  <c:v>81.494</c:v>
                </c:pt>
                <c:pt idx="37696">
                  <c:v>81.519000000000005</c:v>
                </c:pt>
                <c:pt idx="37697">
                  <c:v>81.555999999999997</c:v>
                </c:pt>
                <c:pt idx="37698">
                  <c:v>81.555999999999997</c:v>
                </c:pt>
                <c:pt idx="37699">
                  <c:v>81.591999999999999</c:v>
                </c:pt>
                <c:pt idx="37700">
                  <c:v>81.629000000000005</c:v>
                </c:pt>
                <c:pt idx="37701">
                  <c:v>81.701999999999998</c:v>
                </c:pt>
                <c:pt idx="37702">
                  <c:v>81.763000000000005</c:v>
                </c:pt>
                <c:pt idx="37703">
                  <c:v>81.787000000000006</c:v>
                </c:pt>
                <c:pt idx="37704">
                  <c:v>81.861000000000004</c:v>
                </c:pt>
                <c:pt idx="37705">
                  <c:v>81.873000000000005</c:v>
                </c:pt>
                <c:pt idx="37706">
                  <c:v>81.885000000000005</c:v>
                </c:pt>
                <c:pt idx="37707">
                  <c:v>81.91</c:v>
                </c:pt>
                <c:pt idx="37708">
                  <c:v>81.983000000000004</c:v>
                </c:pt>
                <c:pt idx="37709">
                  <c:v>81.971000000000004</c:v>
                </c:pt>
                <c:pt idx="37710">
                  <c:v>82.007000000000005</c:v>
                </c:pt>
                <c:pt idx="37711">
                  <c:v>82.031999999999996</c:v>
                </c:pt>
                <c:pt idx="37712">
                  <c:v>82.055999999999997</c:v>
                </c:pt>
                <c:pt idx="37713">
                  <c:v>82.055999999999997</c:v>
                </c:pt>
                <c:pt idx="37714">
                  <c:v>82.129000000000005</c:v>
                </c:pt>
                <c:pt idx="37715">
                  <c:v>82.129000000000005</c:v>
                </c:pt>
                <c:pt idx="37716">
                  <c:v>82.165999999999997</c:v>
                </c:pt>
                <c:pt idx="37717">
                  <c:v>82.177999999999997</c:v>
                </c:pt>
                <c:pt idx="37718">
                  <c:v>82.165999999999997</c:v>
                </c:pt>
                <c:pt idx="37719">
                  <c:v>82.19</c:v>
                </c:pt>
                <c:pt idx="37720">
                  <c:v>82.227000000000004</c:v>
                </c:pt>
                <c:pt idx="37721">
                  <c:v>82.201999999999998</c:v>
                </c:pt>
                <c:pt idx="37722">
                  <c:v>82.201999999999998</c:v>
                </c:pt>
                <c:pt idx="37723">
                  <c:v>82.19</c:v>
                </c:pt>
                <c:pt idx="37724">
                  <c:v>82.153999999999996</c:v>
                </c:pt>
                <c:pt idx="37725">
                  <c:v>82.177999999999997</c:v>
                </c:pt>
                <c:pt idx="37726">
                  <c:v>82.165999999999997</c:v>
                </c:pt>
                <c:pt idx="37727">
                  <c:v>82.165999999999997</c:v>
                </c:pt>
                <c:pt idx="37728">
                  <c:v>82.141000000000005</c:v>
                </c:pt>
                <c:pt idx="37729">
                  <c:v>82.177999999999997</c:v>
                </c:pt>
                <c:pt idx="37730">
                  <c:v>82.19</c:v>
                </c:pt>
                <c:pt idx="37731">
                  <c:v>82.177999999999997</c:v>
                </c:pt>
                <c:pt idx="37732">
                  <c:v>82.177999999999997</c:v>
                </c:pt>
                <c:pt idx="37733">
                  <c:v>82.215000000000003</c:v>
                </c:pt>
                <c:pt idx="37734">
                  <c:v>82.227000000000004</c:v>
                </c:pt>
                <c:pt idx="37735">
                  <c:v>82.263999999999996</c:v>
                </c:pt>
                <c:pt idx="37736">
                  <c:v>82.263999999999996</c:v>
                </c:pt>
                <c:pt idx="37737">
                  <c:v>82.3</c:v>
                </c:pt>
                <c:pt idx="37738">
                  <c:v>82.263999999999996</c:v>
                </c:pt>
                <c:pt idx="37739">
                  <c:v>82.275999999999996</c:v>
                </c:pt>
                <c:pt idx="37740">
                  <c:v>82.287999999999997</c:v>
                </c:pt>
                <c:pt idx="37741">
                  <c:v>82.251000000000005</c:v>
                </c:pt>
                <c:pt idx="37742">
                  <c:v>82.263999999999996</c:v>
                </c:pt>
                <c:pt idx="37743">
                  <c:v>82.263999999999996</c:v>
                </c:pt>
                <c:pt idx="37744">
                  <c:v>82.215000000000003</c:v>
                </c:pt>
                <c:pt idx="37745">
                  <c:v>82.201999999999998</c:v>
                </c:pt>
                <c:pt idx="37746">
                  <c:v>82.177999999999997</c:v>
                </c:pt>
                <c:pt idx="37747">
                  <c:v>82.165999999999997</c:v>
                </c:pt>
                <c:pt idx="37748">
                  <c:v>82.165999999999997</c:v>
                </c:pt>
                <c:pt idx="37749">
                  <c:v>82.141000000000005</c:v>
                </c:pt>
                <c:pt idx="37750">
                  <c:v>82.093000000000004</c:v>
                </c:pt>
                <c:pt idx="37751">
                  <c:v>82.055999999999997</c:v>
                </c:pt>
                <c:pt idx="37752">
                  <c:v>82.007000000000005</c:v>
                </c:pt>
                <c:pt idx="37753">
                  <c:v>82.007000000000005</c:v>
                </c:pt>
                <c:pt idx="37754">
                  <c:v>81.957999999999998</c:v>
                </c:pt>
                <c:pt idx="37755">
                  <c:v>81.921999999999997</c:v>
                </c:pt>
                <c:pt idx="37756">
                  <c:v>81.873000000000005</c:v>
                </c:pt>
                <c:pt idx="37757">
                  <c:v>81.847999999999999</c:v>
                </c:pt>
                <c:pt idx="37758">
                  <c:v>81.811999999999998</c:v>
                </c:pt>
                <c:pt idx="37759">
                  <c:v>81.763000000000005</c:v>
                </c:pt>
                <c:pt idx="37760">
                  <c:v>81.763000000000005</c:v>
                </c:pt>
                <c:pt idx="37761">
                  <c:v>81.725999999999999</c:v>
                </c:pt>
                <c:pt idx="37762">
                  <c:v>81.713999999999999</c:v>
                </c:pt>
                <c:pt idx="37763">
                  <c:v>81.725999999999999</c:v>
                </c:pt>
                <c:pt idx="37764">
                  <c:v>81.713999999999999</c:v>
                </c:pt>
                <c:pt idx="37765">
                  <c:v>81.725999999999999</c:v>
                </c:pt>
                <c:pt idx="37766">
                  <c:v>81.701999999999998</c:v>
                </c:pt>
                <c:pt idx="37767">
                  <c:v>81.701999999999998</c:v>
                </c:pt>
                <c:pt idx="37768">
                  <c:v>81.69</c:v>
                </c:pt>
                <c:pt idx="37769">
                  <c:v>81.69</c:v>
                </c:pt>
                <c:pt idx="37770">
                  <c:v>81.69</c:v>
                </c:pt>
                <c:pt idx="37771">
                  <c:v>81.677999999999997</c:v>
                </c:pt>
                <c:pt idx="37772">
                  <c:v>81.665000000000006</c:v>
                </c:pt>
                <c:pt idx="37773">
                  <c:v>81.653000000000006</c:v>
                </c:pt>
                <c:pt idx="37774">
                  <c:v>81.641000000000005</c:v>
                </c:pt>
                <c:pt idx="37775">
                  <c:v>81.641000000000005</c:v>
                </c:pt>
                <c:pt idx="37776">
                  <c:v>81.653000000000006</c:v>
                </c:pt>
                <c:pt idx="37777">
                  <c:v>81.665000000000006</c:v>
                </c:pt>
                <c:pt idx="37778">
                  <c:v>81.641000000000005</c:v>
                </c:pt>
                <c:pt idx="37779">
                  <c:v>81.677999999999997</c:v>
                </c:pt>
                <c:pt idx="37780">
                  <c:v>81.653000000000006</c:v>
                </c:pt>
                <c:pt idx="37781">
                  <c:v>81.677999999999997</c:v>
                </c:pt>
                <c:pt idx="37782">
                  <c:v>81.69</c:v>
                </c:pt>
                <c:pt idx="37783">
                  <c:v>81.677999999999997</c:v>
                </c:pt>
                <c:pt idx="37784">
                  <c:v>81.701999999999998</c:v>
                </c:pt>
                <c:pt idx="37785">
                  <c:v>81.69</c:v>
                </c:pt>
                <c:pt idx="37786">
                  <c:v>81.665000000000006</c:v>
                </c:pt>
                <c:pt idx="37787">
                  <c:v>81.69</c:v>
                </c:pt>
                <c:pt idx="37788">
                  <c:v>81.653000000000006</c:v>
                </c:pt>
                <c:pt idx="37789">
                  <c:v>81.665000000000006</c:v>
                </c:pt>
                <c:pt idx="37790">
                  <c:v>81.665000000000006</c:v>
                </c:pt>
                <c:pt idx="37791">
                  <c:v>81.653000000000006</c:v>
                </c:pt>
                <c:pt idx="37792">
                  <c:v>81.677999999999997</c:v>
                </c:pt>
                <c:pt idx="37793">
                  <c:v>81.713999999999999</c:v>
                </c:pt>
                <c:pt idx="37794">
                  <c:v>81.713999999999999</c:v>
                </c:pt>
                <c:pt idx="37795">
                  <c:v>81.725999999999999</c:v>
                </c:pt>
                <c:pt idx="37796">
                  <c:v>81.763000000000005</c:v>
                </c:pt>
                <c:pt idx="37797">
                  <c:v>81.811999999999998</c:v>
                </c:pt>
                <c:pt idx="37798">
                  <c:v>81.823999999999998</c:v>
                </c:pt>
                <c:pt idx="37799">
                  <c:v>81.861000000000004</c:v>
                </c:pt>
                <c:pt idx="37800">
                  <c:v>81.885000000000005</c:v>
                </c:pt>
                <c:pt idx="37801">
                  <c:v>81.921999999999997</c:v>
                </c:pt>
                <c:pt idx="37802">
                  <c:v>81.945999999999998</c:v>
                </c:pt>
                <c:pt idx="37803">
                  <c:v>81.971000000000004</c:v>
                </c:pt>
                <c:pt idx="37804">
                  <c:v>81.957999999999998</c:v>
                </c:pt>
                <c:pt idx="37805">
                  <c:v>82.007000000000005</c:v>
                </c:pt>
                <c:pt idx="37806">
                  <c:v>81.971000000000004</c:v>
                </c:pt>
                <c:pt idx="37807">
                  <c:v>82.007000000000005</c:v>
                </c:pt>
                <c:pt idx="37808">
                  <c:v>82.019000000000005</c:v>
                </c:pt>
                <c:pt idx="37809">
                  <c:v>82.043999999999997</c:v>
                </c:pt>
                <c:pt idx="37810">
                  <c:v>82.08</c:v>
                </c:pt>
                <c:pt idx="37811">
                  <c:v>82.08</c:v>
                </c:pt>
                <c:pt idx="37812">
                  <c:v>82.153999999999996</c:v>
                </c:pt>
                <c:pt idx="37813">
                  <c:v>82.141000000000005</c:v>
                </c:pt>
                <c:pt idx="37814">
                  <c:v>82.177999999999997</c:v>
                </c:pt>
                <c:pt idx="37815">
                  <c:v>82.215000000000003</c:v>
                </c:pt>
                <c:pt idx="37816">
                  <c:v>82.239000000000004</c:v>
                </c:pt>
                <c:pt idx="37817">
                  <c:v>82.239000000000004</c:v>
                </c:pt>
                <c:pt idx="37818">
                  <c:v>82.263999999999996</c:v>
                </c:pt>
                <c:pt idx="37819">
                  <c:v>82.201999999999998</c:v>
                </c:pt>
                <c:pt idx="37820">
                  <c:v>82.227000000000004</c:v>
                </c:pt>
                <c:pt idx="37821">
                  <c:v>82.19</c:v>
                </c:pt>
                <c:pt idx="37822">
                  <c:v>82.215000000000003</c:v>
                </c:pt>
                <c:pt idx="37823">
                  <c:v>82.215000000000003</c:v>
                </c:pt>
                <c:pt idx="37824">
                  <c:v>82.239000000000004</c:v>
                </c:pt>
                <c:pt idx="37825">
                  <c:v>82.201999999999998</c:v>
                </c:pt>
                <c:pt idx="37826">
                  <c:v>82.19</c:v>
                </c:pt>
                <c:pt idx="37827">
                  <c:v>82.201999999999998</c:v>
                </c:pt>
                <c:pt idx="37828">
                  <c:v>82.227000000000004</c:v>
                </c:pt>
                <c:pt idx="37829">
                  <c:v>82.251000000000005</c:v>
                </c:pt>
                <c:pt idx="37830">
                  <c:v>82.263999999999996</c:v>
                </c:pt>
                <c:pt idx="37831">
                  <c:v>82.263999999999996</c:v>
                </c:pt>
                <c:pt idx="37832">
                  <c:v>82.275999999999996</c:v>
                </c:pt>
                <c:pt idx="37833">
                  <c:v>82.275999999999996</c:v>
                </c:pt>
                <c:pt idx="37834">
                  <c:v>82.311999999999998</c:v>
                </c:pt>
                <c:pt idx="37835">
                  <c:v>82.287999999999997</c:v>
                </c:pt>
                <c:pt idx="37836">
                  <c:v>82.275999999999996</c:v>
                </c:pt>
                <c:pt idx="37837">
                  <c:v>82.251000000000005</c:v>
                </c:pt>
                <c:pt idx="37838">
                  <c:v>82.251000000000005</c:v>
                </c:pt>
                <c:pt idx="37839">
                  <c:v>82.239000000000004</c:v>
                </c:pt>
                <c:pt idx="37840">
                  <c:v>82.19</c:v>
                </c:pt>
                <c:pt idx="37841">
                  <c:v>82.201999999999998</c:v>
                </c:pt>
                <c:pt idx="37842">
                  <c:v>82.177999999999997</c:v>
                </c:pt>
                <c:pt idx="37843">
                  <c:v>82.165999999999997</c:v>
                </c:pt>
                <c:pt idx="37844">
                  <c:v>82.165999999999997</c:v>
                </c:pt>
                <c:pt idx="37845">
                  <c:v>82.153999999999996</c:v>
                </c:pt>
                <c:pt idx="37846">
                  <c:v>82.19</c:v>
                </c:pt>
                <c:pt idx="37847">
                  <c:v>82.153999999999996</c:v>
                </c:pt>
                <c:pt idx="37848">
                  <c:v>82.129000000000005</c:v>
                </c:pt>
                <c:pt idx="37849">
                  <c:v>82.165999999999997</c:v>
                </c:pt>
                <c:pt idx="37850">
                  <c:v>82.129000000000005</c:v>
                </c:pt>
                <c:pt idx="37851">
                  <c:v>82.105000000000004</c:v>
                </c:pt>
                <c:pt idx="37852">
                  <c:v>82.08</c:v>
                </c:pt>
                <c:pt idx="37853">
                  <c:v>82.08</c:v>
                </c:pt>
                <c:pt idx="37854">
                  <c:v>82.007000000000005</c:v>
                </c:pt>
                <c:pt idx="37855">
                  <c:v>81.971000000000004</c:v>
                </c:pt>
                <c:pt idx="37856">
                  <c:v>81.945999999999998</c:v>
                </c:pt>
                <c:pt idx="37857">
                  <c:v>81.957999999999998</c:v>
                </c:pt>
                <c:pt idx="37858">
                  <c:v>81.885000000000005</c:v>
                </c:pt>
                <c:pt idx="37859">
                  <c:v>81.861000000000004</c:v>
                </c:pt>
                <c:pt idx="37860">
                  <c:v>81.885000000000005</c:v>
                </c:pt>
                <c:pt idx="37861">
                  <c:v>81.873000000000005</c:v>
                </c:pt>
                <c:pt idx="37862">
                  <c:v>81.885000000000005</c:v>
                </c:pt>
                <c:pt idx="37863">
                  <c:v>81.861000000000004</c:v>
                </c:pt>
                <c:pt idx="37864">
                  <c:v>81.861000000000004</c:v>
                </c:pt>
                <c:pt idx="37865">
                  <c:v>81.897000000000006</c:v>
                </c:pt>
                <c:pt idx="37866">
                  <c:v>81.885000000000005</c:v>
                </c:pt>
                <c:pt idx="37867">
                  <c:v>81.861000000000004</c:v>
                </c:pt>
                <c:pt idx="37868">
                  <c:v>81.847999999999999</c:v>
                </c:pt>
                <c:pt idx="37869">
                  <c:v>81.835999999999999</c:v>
                </c:pt>
                <c:pt idx="37870">
                  <c:v>81.8</c:v>
                </c:pt>
                <c:pt idx="37871">
                  <c:v>81.775000000000006</c:v>
                </c:pt>
                <c:pt idx="37872">
                  <c:v>81.763000000000005</c:v>
                </c:pt>
                <c:pt idx="37873">
                  <c:v>81.787000000000006</c:v>
                </c:pt>
                <c:pt idx="37874">
                  <c:v>81.739000000000004</c:v>
                </c:pt>
                <c:pt idx="37875">
                  <c:v>81.713999999999999</c:v>
                </c:pt>
                <c:pt idx="37876">
                  <c:v>81.701999999999998</c:v>
                </c:pt>
                <c:pt idx="37877">
                  <c:v>81.725999999999999</c:v>
                </c:pt>
                <c:pt idx="37878">
                  <c:v>81.739000000000004</c:v>
                </c:pt>
                <c:pt idx="37879">
                  <c:v>81.725999999999999</c:v>
                </c:pt>
                <c:pt idx="37880">
                  <c:v>81.775000000000006</c:v>
                </c:pt>
                <c:pt idx="37881">
                  <c:v>81.763000000000005</c:v>
                </c:pt>
                <c:pt idx="37882">
                  <c:v>81.775000000000006</c:v>
                </c:pt>
                <c:pt idx="37883">
                  <c:v>81.811999999999998</c:v>
                </c:pt>
                <c:pt idx="37884">
                  <c:v>81.811999999999998</c:v>
                </c:pt>
                <c:pt idx="37885">
                  <c:v>81.787000000000006</c:v>
                </c:pt>
                <c:pt idx="37886">
                  <c:v>81.8</c:v>
                </c:pt>
                <c:pt idx="37887">
                  <c:v>81.8</c:v>
                </c:pt>
                <c:pt idx="37888">
                  <c:v>81.763000000000005</c:v>
                </c:pt>
                <c:pt idx="37889">
                  <c:v>81.787000000000006</c:v>
                </c:pt>
                <c:pt idx="37890">
                  <c:v>81.751000000000005</c:v>
                </c:pt>
                <c:pt idx="37891">
                  <c:v>81.787000000000006</c:v>
                </c:pt>
                <c:pt idx="37892">
                  <c:v>81.787000000000006</c:v>
                </c:pt>
                <c:pt idx="37893">
                  <c:v>81.775000000000006</c:v>
                </c:pt>
                <c:pt idx="37894">
                  <c:v>81.811999999999998</c:v>
                </c:pt>
                <c:pt idx="37895">
                  <c:v>81.835999999999999</c:v>
                </c:pt>
                <c:pt idx="37896">
                  <c:v>81.847999999999999</c:v>
                </c:pt>
                <c:pt idx="37897">
                  <c:v>81.873000000000005</c:v>
                </c:pt>
                <c:pt idx="37898">
                  <c:v>81.933999999999997</c:v>
                </c:pt>
                <c:pt idx="37899">
                  <c:v>81.971000000000004</c:v>
                </c:pt>
                <c:pt idx="37900">
                  <c:v>81.957999999999998</c:v>
                </c:pt>
                <c:pt idx="37901">
                  <c:v>81.971000000000004</c:v>
                </c:pt>
                <c:pt idx="37902">
                  <c:v>81.971000000000004</c:v>
                </c:pt>
                <c:pt idx="37903">
                  <c:v>81.957999999999998</c:v>
                </c:pt>
                <c:pt idx="37904">
                  <c:v>81.995000000000005</c:v>
                </c:pt>
                <c:pt idx="37905">
                  <c:v>81.971000000000004</c:v>
                </c:pt>
                <c:pt idx="37906">
                  <c:v>81.983000000000004</c:v>
                </c:pt>
                <c:pt idx="37907">
                  <c:v>81.983000000000004</c:v>
                </c:pt>
                <c:pt idx="37908">
                  <c:v>81.995000000000005</c:v>
                </c:pt>
                <c:pt idx="37909">
                  <c:v>82.007000000000005</c:v>
                </c:pt>
                <c:pt idx="37910">
                  <c:v>82.043999999999997</c:v>
                </c:pt>
                <c:pt idx="37911">
                  <c:v>82.019000000000005</c:v>
                </c:pt>
                <c:pt idx="37912">
                  <c:v>82.067999999999998</c:v>
                </c:pt>
                <c:pt idx="37913">
                  <c:v>82.093000000000004</c:v>
                </c:pt>
                <c:pt idx="37914">
                  <c:v>82.129000000000005</c:v>
                </c:pt>
                <c:pt idx="37915">
                  <c:v>82.165999999999997</c:v>
                </c:pt>
                <c:pt idx="37916">
                  <c:v>82.19</c:v>
                </c:pt>
                <c:pt idx="37917">
                  <c:v>82.165999999999997</c:v>
                </c:pt>
                <c:pt idx="37918">
                  <c:v>82.215000000000003</c:v>
                </c:pt>
                <c:pt idx="37919">
                  <c:v>82.227000000000004</c:v>
                </c:pt>
                <c:pt idx="37920">
                  <c:v>82.215000000000003</c:v>
                </c:pt>
                <c:pt idx="37921">
                  <c:v>82.201999999999998</c:v>
                </c:pt>
                <c:pt idx="37922">
                  <c:v>82.201999999999998</c:v>
                </c:pt>
                <c:pt idx="37923">
                  <c:v>82.177999999999997</c:v>
                </c:pt>
                <c:pt idx="37924">
                  <c:v>82.19</c:v>
                </c:pt>
                <c:pt idx="37925">
                  <c:v>82.19</c:v>
                </c:pt>
                <c:pt idx="37926">
                  <c:v>82.19</c:v>
                </c:pt>
                <c:pt idx="37927">
                  <c:v>82.19</c:v>
                </c:pt>
                <c:pt idx="37928">
                  <c:v>82.215000000000003</c:v>
                </c:pt>
                <c:pt idx="37929">
                  <c:v>82.227000000000004</c:v>
                </c:pt>
                <c:pt idx="37930">
                  <c:v>82.263999999999996</c:v>
                </c:pt>
                <c:pt idx="37931">
                  <c:v>82.263999999999996</c:v>
                </c:pt>
                <c:pt idx="37932">
                  <c:v>82.263999999999996</c:v>
                </c:pt>
                <c:pt idx="37933">
                  <c:v>82.263999999999996</c:v>
                </c:pt>
                <c:pt idx="37934">
                  <c:v>82.3</c:v>
                </c:pt>
                <c:pt idx="37935">
                  <c:v>82.251000000000005</c:v>
                </c:pt>
                <c:pt idx="37936">
                  <c:v>82.251000000000005</c:v>
                </c:pt>
                <c:pt idx="37937">
                  <c:v>82.239000000000004</c:v>
                </c:pt>
                <c:pt idx="37938">
                  <c:v>82.201999999999998</c:v>
                </c:pt>
                <c:pt idx="37939">
                  <c:v>82.165999999999997</c:v>
                </c:pt>
                <c:pt idx="37940">
                  <c:v>82.153999999999996</c:v>
                </c:pt>
                <c:pt idx="37941">
                  <c:v>82.117000000000004</c:v>
                </c:pt>
                <c:pt idx="37942">
                  <c:v>82.129000000000005</c:v>
                </c:pt>
                <c:pt idx="37943">
                  <c:v>82.105000000000004</c:v>
                </c:pt>
                <c:pt idx="37944">
                  <c:v>82.105000000000004</c:v>
                </c:pt>
                <c:pt idx="37945">
                  <c:v>82.117000000000004</c:v>
                </c:pt>
                <c:pt idx="37946">
                  <c:v>82.105000000000004</c:v>
                </c:pt>
                <c:pt idx="37947">
                  <c:v>82.117000000000004</c:v>
                </c:pt>
                <c:pt idx="37948">
                  <c:v>82.105000000000004</c:v>
                </c:pt>
                <c:pt idx="37949">
                  <c:v>82.093000000000004</c:v>
                </c:pt>
                <c:pt idx="37950">
                  <c:v>82.105000000000004</c:v>
                </c:pt>
                <c:pt idx="37951">
                  <c:v>82.105000000000004</c:v>
                </c:pt>
                <c:pt idx="37952">
                  <c:v>82.08</c:v>
                </c:pt>
                <c:pt idx="37953">
                  <c:v>82.067999999999998</c:v>
                </c:pt>
                <c:pt idx="37954">
                  <c:v>82.019000000000005</c:v>
                </c:pt>
                <c:pt idx="37955">
                  <c:v>82.031999999999996</c:v>
                </c:pt>
                <c:pt idx="37956">
                  <c:v>82.007000000000005</c:v>
                </c:pt>
                <c:pt idx="37957">
                  <c:v>81.983000000000004</c:v>
                </c:pt>
                <c:pt idx="37958">
                  <c:v>81.971000000000004</c:v>
                </c:pt>
                <c:pt idx="37959">
                  <c:v>81.957999999999998</c:v>
                </c:pt>
                <c:pt idx="37960">
                  <c:v>81.933999999999997</c:v>
                </c:pt>
                <c:pt idx="37961">
                  <c:v>81.897000000000006</c:v>
                </c:pt>
                <c:pt idx="37962">
                  <c:v>81.91</c:v>
                </c:pt>
                <c:pt idx="37963">
                  <c:v>81.91</c:v>
                </c:pt>
                <c:pt idx="37964">
                  <c:v>81.91</c:v>
                </c:pt>
                <c:pt idx="37965">
                  <c:v>81.91</c:v>
                </c:pt>
                <c:pt idx="37966">
                  <c:v>81.897000000000006</c:v>
                </c:pt>
                <c:pt idx="37967">
                  <c:v>81.933999999999997</c:v>
                </c:pt>
                <c:pt idx="37968">
                  <c:v>81.91</c:v>
                </c:pt>
                <c:pt idx="37969">
                  <c:v>81.897000000000006</c:v>
                </c:pt>
                <c:pt idx="37970">
                  <c:v>81.847999999999999</c:v>
                </c:pt>
                <c:pt idx="37971">
                  <c:v>81.847999999999999</c:v>
                </c:pt>
                <c:pt idx="37972">
                  <c:v>81.823999999999998</c:v>
                </c:pt>
                <c:pt idx="37973">
                  <c:v>81.787000000000006</c:v>
                </c:pt>
                <c:pt idx="37974">
                  <c:v>81.775000000000006</c:v>
                </c:pt>
                <c:pt idx="37975">
                  <c:v>81.763000000000005</c:v>
                </c:pt>
                <c:pt idx="37976">
                  <c:v>81.763000000000005</c:v>
                </c:pt>
                <c:pt idx="37977">
                  <c:v>81.751000000000005</c:v>
                </c:pt>
                <c:pt idx="37978">
                  <c:v>81.763000000000005</c:v>
                </c:pt>
                <c:pt idx="37979">
                  <c:v>81.763000000000005</c:v>
                </c:pt>
                <c:pt idx="37980">
                  <c:v>81.763000000000005</c:v>
                </c:pt>
                <c:pt idx="37981">
                  <c:v>81.8</c:v>
                </c:pt>
                <c:pt idx="37982">
                  <c:v>81.8</c:v>
                </c:pt>
                <c:pt idx="37983">
                  <c:v>81.823999999999998</c:v>
                </c:pt>
                <c:pt idx="37984">
                  <c:v>81.775000000000006</c:v>
                </c:pt>
                <c:pt idx="37985">
                  <c:v>81.811999999999998</c:v>
                </c:pt>
                <c:pt idx="37986">
                  <c:v>81.835999999999999</c:v>
                </c:pt>
                <c:pt idx="37987">
                  <c:v>81.811999999999998</c:v>
                </c:pt>
                <c:pt idx="37988">
                  <c:v>81.835999999999999</c:v>
                </c:pt>
                <c:pt idx="37989">
                  <c:v>81.811999999999998</c:v>
                </c:pt>
                <c:pt idx="37990">
                  <c:v>81.823999999999998</c:v>
                </c:pt>
                <c:pt idx="37991">
                  <c:v>81.835999999999999</c:v>
                </c:pt>
                <c:pt idx="37992">
                  <c:v>81.8</c:v>
                </c:pt>
                <c:pt idx="37993">
                  <c:v>81.811999999999998</c:v>
                </c:pt>
                <c:pt idx="37994">
                  <c:v>81.8</c:v>
                </c:pt>
                <c:pt idx="37995">
                  <c:v>81.873000000000005</c:v>
                </c:pt>
                <c:pt idx="37996">
                  <c:v>81.873000000000005</c:v>
                </c:pt>
                <c:pt idx="37997">
                  <c:v>81.873000000000005</c:v>
                </c:pt>
                <c:pt idx="37998">
                  <c:v>81.873000000000005</c:v>
                </c:pt>
                <c:pt idx="37999">
                  <c:v>81.91</c:v>
                </c:pt>
                <c:pt idx="38000">
                  <c:v>81.897000000000006</c:v>
                </c:pt>
                <c:pt idx="38001">
                  <c:v>81.921999999999997</c:v>
                </c:pt>
                <c:pt idx="38002">
                  <c:v>81.945999999999998</c:v>
                </c:pt>
                <c:pt idx="38003">
                  <c:v>81.957999999999998</c:v>
                </c:pt>
                <c:pt idx="38004">
                  <c:v>81.933999999999997</c:v>
                </c:pt>
                <c:pt idx="38005">
                  <c:v>81.921999999999997</c:v>
                </c:pt>
                <c:pt idx="38006">
                  <c:v>81.933999999999997</c:v>
                </c:pt>
                <c:pt idx="38007">
                  <c:v>81.957999999999998</c:v>
                </c:pt>
                <c:pt idx="38008">
                  <c:v>81.933999999999997</c:v>
                </c:pt>
                <c:pt idx="38009">
                  <c:v>81.971000000000004</c:v>
                </c:pt>
                <c:pt idx="38010">
                  <c:v>81.971000000000004</c:v>
                </c:pt>
                <c:pt idx="38011">
                  <c:v>81.971000000000004</c:v>
                </c:pt>
                <c:pt idx="38012">
                  <c:v>81.995000000000005</c:v>
                </c:pt>
                <c:pt idx="38013">
                  <c:v>82.007000000000005</c:v>
                </c:pt>
                <c:pt idx="38014">
                  <c:v>82.031999999999996</c:v>
                </c:pt>
                <c:pt idx="38015">
                  <c:v>82.055999999999997</c:v>
                </c:pt>
                <c:pt idx="38016">
                  <c:v>82.055999999999997</c:v>
                </c:pt>
                <c:pt idx="38017">
                  <c:v>82.067999999999998</c:v>
                </c:pt>
                <c:pt idx="38018">
                  <c:v>82.093000000000004</c:v>
                </c:pt>
                <c:pt idx="38019">
                  <c:v>82.093000000000004</c:v>
                </c:pt>
                <c:pt idx="38020">
                  <c:v>82.093000000000004</c:v>
                </c:pt>
                <c:pt idx="38021">
                  <c:v>82.08</c:v>
                </c:pt>
                <c:pt idx="38022">
                  <c:v>82.08</c:v>
                </c:pt>
                <c:pt idx="38023">
                  <c:v>82.105000000000004</c:v>
                </c:pt>
                <c:pt idx="38024">
                  <c:v>82.08</c:v>
                </c:pt>
                <c:pt idx="38025">
                  <c:v>82.08</c:v>
                </c:pt>
                <c:pt idx="38026">
                  <c:v>82.093000000000004</c:v>
                </c:pt>
                <c:pt idx="38027">
                  <c:v>82.105000000000004</c:v>
                </c:pt>
                <c:pt idx="38028">
                  <c:v>82.067999999999998</c:v>
                </c:pt>
                <c:pt idx="38029">
                  <c:v>82.093000000000004</c:v>
                </c:pt>
                <c:pt idx="38030">
                  <c:v>82.105000000000004</c:v>
                </c:pt>
                <c:pt idx="38031">
                  <c:v>82.093000000000004</c:v>
                </c:pt>
                <c:pt idx="38032">
                  <c:v>82.117000000000004</c:v>
                </c:pt>
                <c:pt idx="38033">
                  <c:v>82.093000000000004</c:v>
                </c:pt>
                <c:pt idx="38034">
                  <c:v>82.093000000000004</c:v>
                </c:pt>
                <c:pt idx="38035">
                  <c:v>82.093000000000004</c:v>
                </c:pt>
                <c:pt idx="38036">
                  <c:v>82.093000000000004</c:v>
                </c:pt>
                <c:pt idx="38037">
                  <c:v>82.067999999999998</c:v>
                </c:pt>
                <c:pt idx="38038">
                  <c:v>82.067999999999998</c:v>
                </c:pt>
                <c:pt idx="38039">
                  <c:v>82.031999999999996</c:v>
                </c:pt>
                <c:pt idx="38040">
                  <c:v>82.043999999999997</c:v>
                </c:pt>
                <c:pt idx="38041">
                  <c:v>82.043999999999997</c:v>
                </c:pt>
                <c:pt idx="38042">
                  <c:v>82.031999999999996</c:v>
                </c:pt>
                <c:pt idx="38043">
                  <c:v>82.019000000000005</c:v>
                </c:pt>
                <c:pt idx="38044">
                  <c:v>81.983000000000004</c:v>
                </c:pt>
                <c:pt idx="38045">
                  <c:v>81.983000000000004</c:v>
                </c:pt>
                <c:pt idx="38046">
                  <c:v>81.983000000000004</c:v>
                </c:pt>
                <c:pt idx="38047">
                  <c:v>81.995000000000005</c:v>
                </c:pt>
                <c:pt idx="38048">
                  <c:v>81.995000000000005</c:v>
                </c:pt>
                <c:pt idx="38049">
                  <c:v>81.945999999999998</c:v>
                </c:pt>
                <c:pt idx="38050">
                  <c:v>81.983000000000004</c:v>
                </c:pt>
                <c:pt idx="38051">
                  <c:v>81.957999999999998</c:v>
                </c:pt>
                <c:pt idx="38052">
                  <c:v>81.921999999999997</c:v>
                </c:pt>
                <c:pt idx="38053">
                  <c:v>81.933999999999997</c:v>
                </c:pt>
                <c:pt idx="38054">
                  <c:v>81.921999999999997</c:v>
                </c:pt>
                <c:pt idx="38055">
                  <c:v>81.91</c:v>
                </c:pt>
                <c:pt idx="38056">
                  <c:v>81.933999999999997</c:v>
                </c:pt>
                <c:pt idx="38057">
                  <c:v>81.885000000000005</c:v>
                </c:pt>
                <c:pt idx="38058">
                  <c:v>81.885000000000005</c:v>
                </c:pt>
                <c:pt idx="38059">
                  <c:v>81.847999999999999</c:v>
                </c:pt>
                <c:pt idx="38060">
                  <c:v>81.847999999999999</c:v>
                </c:pt>
                <c:pt idx="38061">
                  <c:v>81.823999999999998</c:v>
                </c:pt>
                <c:pt idx="38062">
                  <c:v>81.835999999999999</c:v>
                </c:pt>
                <c:pt idx="38063">
                  <c:v>81.835999999999999</c:v>
                </c:pt>
                <c:pt idx="38064">
                  <c:v>81.847999999999999</c:v>
                </c:pt>
                <c:pt idx="38065">
                  <c:v>81.8</c:v>
                </c:pt>
                <c:pt idx="38066">
                  <c:v>81.823999999999998</c:v>
                </c:pt>
                <c:pt idx="38067">
                  <c:v>81.811999999999998</c:v>
                </c:pt>
                <c:pt idx="38068">
                  <c:v>81.847999999999999</c:v>
                </c:pt>
                <c:pt idx="38069">
                  <c:v>81.811999999999998</c:v>
                </c:pt>
                <c:pt idx="38070">
                  <c:v>81.835999999999999</c:v>
                </c:pt>
                <c:pt idx="38071">
                  <c:v>81.775000000000006</c:v>
                </c:pt>
                <c:pt idx="38072">
                  <c:v>81.787000000000006</c:v>
                </c:pt>
                <c:pt idx="38073">
                  <c:v>81.775000000000006</c:v>
                </c:pt>
                <c:pt idx="38074">
                  <c:v>81.775000000000006</c:v>
                </c:pt>
                <c:pt idx="38075">
                  <c:v>81.763000000000005</c:v>
                </c:pt>
                <c:pt idx="38076">
                  <c:v>81.751000000000005</c:v>
                </c:pt>
                <c:pt idx="38077">
                  <c:v>81.751000000000005</c:v>
                </c:pt>
                <c:pt idx="38078">
                  <c:v>81.751000000000005</c:v>
                </c:pt>
                <c:pt idx="38079">
                  <c:v>81.751000000000005</c:v>
                </c:pt>
                <c:pt idx="38080">
                  <c:v>81.751000000000005</c:v>
                </c:pt>
                <c:pt idx="38081">
                  <c:v>81.775000000000006</c:v>
                </c:pt>
                <c:pt idx="38082">
                  <c:v>81.787000000000006</c:v>
                </c:pt>
                <c:pt idx="38083">
                  <c:v>81.8</c:v>
                </c:pt>
                <c:pt idx="38084">
                  <c:v>81.823999999999998</c:v>
                </c:pt>
                <c:pt idx="38085">
                  <c:v>81.823999999999998</c:v>
                </c:pt>
                <c:pt idx="38086">
                  <c:v>81.861000000000004</c:v>
                </c:pt>
                <c:pt idx="38087">
                  <c:v>81.847999999999999</c:v>
                </c:pt>
                <c:pt idx="38088">
                  <c:v>81.897000000000006</c:v>
                </c:pt>
                <c:pt idx="38089">
                  <c:v>81.91</c:v>
                </c:pt>
                <c:pt idx="38090">
                  <c:v>81.921999999999997</c:v>
                </c:pt>
                <c:pt idx="38091">
                  <c:v>81.921999999999997</c:v>
                </c:pt>
                <c:pt idx="38092">
                  <c:v>81.933999999999997</c:v>
                </c:pt>
                <c:pt idx="38093">
                  <c:v>81.945999999999998</c:v>
                </c:pt>
                <c:pt idx="38094">
                  <c:v>81.957999999999998</c:v>
                </c:pt>
                <c:pt idx="38095">
                  <c:v>81.983000000000004</c:v>
                </c:pt>
                <c:pt idx="38096">
                  <c:v>81.957999999999998</c:v>
                </c:pt>
                <c:pt idx="38097">
                  <c:v>81.995000000000005</c:v>
                </c:pt>
                <c:pt idx="38098">
                  <c:v>82.007000000000005</c:v>
                </c:pt>
                <c:pt idx="38099">
                  <c:v>82.019000000000005</c:v>
                </c:pt>
                <c:pt idx="38100">
                  <c:v>82.031999999999996</c:v>
                </c:pt>
                <c:pt idx="38101">
                  <c:v>82.08</c:v>
                </c:pt>
                <c:pt idx="38102">
                  <c:v>82.105000000000004</c:v>
                </c:pt>
                <c:pt idx="38103">
                  <c:v>82.117000000000004</c:v>
                </c:pt>
                <c:pt idx="38104">
                  <c:v>82.153999999999996</c:v>
                </c:pt>
                <c:pt idx="38105">
                  <c:v>82.165999999999997</c:v>
                </c:pt>
                <c:pt idx="38106">
                  <c:v>82.19</c:v>
                </c:pt>
                <c:pt idx="38107">
                  <c:v>82.201999999999998</c:v>
                </c:pt>
                <c:pt idx="38108">
                  <c:v>82.239000000000004</c:v>
                </c:pt>
                <c:pt idx="38109">
                  <c:v>82.215000000000003</c:v>
                </c:pt>
                <c:pt idx="38110">
                  <c:v>82.251000000000005</c:v>
                </c:pt>
                <c:pt idx="38111">
                  <c:v>82.227000000000004</c:v>
                </c:pt>
                <c:pt idx="38112">
                  <c:v>82.251000000000005</c:v>
                </c:pt>
                <c:pt idx="38113">
                  <c:v>82.215000000000003</c:v>
                </c:pt>
                <c:pt idx="38114">
                  <c:v>82.215000000000003</c:v>
                </c:pt>
                <c:pt idx="38115">
                  <c:v>82.263999999999996</c:v>
                </c:pt>
                <c:pt idx="38116">
                  <c:v>82.3</c:v>
                </c:pt>
                <c:pt idx="38117">
                  <c:v>82.325000000000003</c:v>
                </c:pt>
                <c:pt idx="38118">
                  <c:v>82.3</c:v>
                </c:pt>
                <c:pt idx="38119">
                  <c:v>82.325000000000003</c:v>
                </c:pt>
                <c:pt idx="38120">
                  <c:v>82.337000000000003</c:v>
                </c:pt>
                <c:pt idx="38121">
                  <c:v>82.349000000000004</c:v>
                </c:pt>
                <c:pt idx="38122">
                  <c:v>82.397999999999996</c:v>
                </c:pt>
                <c:pt idx="38123">
                  <c:v>82.41</c:v>
                </c:pt>
                <c:pt idx="38124">
                  <c:v>82.421999999999997</c:v>
                </c:pt>
                <c:pt idx="38125">
                  <c:v>82.447000000000003</c:v>
                </c:pt>
                <c:pt idx="38126">
                  <c:v>82.447000000000003</c:v>
                </c:pt>
                <c:pt idx="38127">
                  <c:v>82.421999999999997</c:v>
                </c:pt>
                <c:pt idx="38128">
                  <c:v>82.421999999999997</c:v>
                </c:pt>
                <c:pt idx="38129">
                  <c:v>82.433999999999997</c:v>
                </c:pt>
                <c:pt idx="38130">
                  <c:v>82.41</c:v>
                </c:pt>
                <c:pt idx="38131">
                  <c:v>82.373000000000005</c:v>
                </c:pt>
                <c:pt idx="38132">
                  <c:v>82.373000000000005</c:v>
                </c:pt>
                <c:pt idx="38133">
                  <c:v>82.373000000000005</c:v>
                </c:pt>
                <c:pt idx="38134">
                  <c:v>82.349000000000004</c:v>
                </c:pt>
                <c:pt idx="38135">
                  <c:v>82.337000000000003</c:v>
                </c:pt>
                <c:pt idx="38136">
                  <c:v>82.361000000000004</c:v>
                </c:pt>
                <c:pt idx="38137">
                  <c:v>82.349000000000004</c:v>
                </c:pt>
                <c:pt idx="38138">
                  <c:v>82.337000000000003</c:v>
                </c:pt>
                <c:pt idx="38139">
                  <c:v>82.361000000000004</c:v>
                </c:pt>
                <c:pt idx="38140">
                  <c:v>82.337000000000003</c:v>
                </c:pt>
                <c:pt idx="38141">
                  <c:v>82.361000000000004</c:v>
                </c:pt>
                <c:pt idx="38142">
                  <c:v>82.325000000000003</c:v>
                </c:pt>
                <c:pt idx="38143">
                  <c:v>82.3</c:v>
                </c:pt>
                <c:pt idx="38144">
                  <c:v>82.287999999999997</c:v>
                </c:pt>
                <c:pt idx="38145">
                  <c:v>82.275999999999996</c:v>
                </c:pt>
                <c:pt idx="38146">
                  <c:v>82.263999999999996</c:v>
                </c:pt>
                <c:pt idx="38147">
                  <c:v>82.201999999999998</c:v>
                </c:pt>
                <c:pt idx="38148">
                  <c:v>82.19</c:v>
                </c:pt>
                <c:pt idx="38149">
                  <c:v>82.129000000000005</c:v>
                </c:pt>
                <c:pt idx="38150">
                  <c:v>82.129000000000005</c:v>
                </c:pt>
                <c:pt idx="38151">
                  <c:v>82.105000000000004</c:v>
                </c:pt>
                <c:pt idx="38152">
                  <c:v>82.093000000000004</c:v>
                </c:pt>
                <c:pt idx="38153">
                  <c:v>82.105000000000004</c:v>
                </c:pt>
                <c:pt idx="38154">
                  <c:v>82.067999999999998</c:v>
                </c:pt>
                <c:pt idx="38155">
                  <c:v>82.141000000000005</c:v>
                </c:pt>
                <c:pt idx="38156">
                  <c:v>82.117000000000004</c:v>
                </c:pt>
                <c:pt idx="38157">
                  <c:v>82.129000000000005</c:v>
                </c:pt>
                <c:pt idx="38158">
                  <c:v>82.129000000000005</c:v>
                </c:pt>
                <c:pt idx="38159">
                  <c:v>82.129000000000005</c:v>
                </c:pt>
                <c:pt idx="38160">
                  <c:v>82.105000000000004</c:v>
                </c:pt>
                <c:pt idx="38161">
                  <c:v>82.093000000000004</c:v>
                </c:pt>
                <c:pt idx="38162">
                  <c:v>82.067999999999998</c:v>
                </c:pt>
                <c:pt idx="38163">
                  <c:v>82.007000000000005</c:v>
                </c:pt>
                <c:pt idx="38164">
                  <c:v>81.995000000000005</c:v>
                </c:pt>
                <c:pt idx="38165">
                  <c:v>81.957999999999998</c:v>
                </c:pt>
                <c:pt idx="38166">
                  <c:v>81.885000000000005</c:v>
                </c:pt>
                <c:pt idx="38167">
                  <c:v>81.885000000000005</c:v>
                </c:pt>
                <c:pt idx="38168">
                  <c:v>81.873000000000005</c:v>
                </c:pt>
                <c:pt idx="38169">
                  <c:v>81.861000000000004</c:v>
                </c:pt>
                <c:pt idx="38170">
                  <c:v>81.861000000000004</c:v>
                </c:pt>
                <c:pt idx="38171">
                  <c:v>81.885000000000005</c:v>
                </c:pt>
                <c:pt idx="38172">
                  <c:v>81.91</c:v>
                </c:pt>
                <c:pt idx="38173">
                  <c:v>81.91</c:v>
                </c:pt>
                <c:pt idx="38174">
                  <c:v>81.91</c:v>
                </c:pt>
                <c:pt idx="38175">
                  <c:v>81.945999999999998</c:v>
                </c:pt>
                <c:pt idx="38176">
                  <c:v>81.933999999999997</c:v>
                </c:pt>
                <c:pt idx="38177">
                  <c:v>81.957999999999998</c:v>
                </c:pt>
                <c:pt idx="38178">
                  <c:v>81.933999999999997</c:v>
                </c:pt>
                <c:pt idx="38179">
                  <c:v>81.933999999999997</c:v>
                </c:pt>
                <c:pt idx="38180">
                  <c:v>81.897000000000006</c:v>
                </c:pt>
                <c:pt idx="38181">
                  <c:v>81.861000000000004</c:v>
                </c:pt>
                <c:pt idx="38182">
                  <c:v>81.847999999999999</c:v>
                </c:pt>
                <c:pt idx="38183">
                  <c:v>81.811999999999998</c:v>
                </c:pt>
                <c:pt idx="38184">
                  <c:v>81.775000000000006</c:v>
                </c:pt>
                <c:pt idx="38185">
                  <c:v>81.811999999999998</c:v>
                </c:pt>
                <c:pt idx="38186">
                  <c:v>81.811999999999998</c:v>
                </c:pt>
                <c:pt idx="38187">
                  <c:v>81.823999999999998</c:v>
                </c:pt>
                <c:pt idx="38188">
                  <c:v>81.847999999999999</c:v>
                </c:pt>
                <c:pt idx="38189">
                  <c:v>81.933999999999997</c:v>
                </c:pt>
                <c:pt idx="38190">
                  <c:v>81.971000000000004</c:v>
                </c:pt>
                <c:pt idx="38191">
                  <c:v>82.019000000000005</c:v>
                </c:pt>
                <c:pt idx="38192">
                  <c:v>82.08</c:v>
                </c:pt>
                <c:pt idx="38193">
                  <c:v>82.105000000000004</c:v>
                </c:pt>
                <c:pt idx="38194">
                  <c:v>82.141000000000005</c:v>
                </c:pt>
                <c:pt idx="38195">
                  <c:v>82.177999999999997</c:v>
                </c:pt>
                <c:pt idx="38196">
                  <c:v>82.177999999999997</c:v>
                </c:pt>
                <c:pt idx="38197">
                  <c:v>82.153999999999996</c:v>
                </c:pt>
                <c:pt idx="38198">
                  <c:v>82.153999999999996</c:v>
                </c:pt>
                <c:pt idx="38199">
                  <c:v>82.093000000000004</c:v>
                </c:pt>
                <c:pt idx="38200">
                  <c:v>82.043999999999997</c:v>
                </c:pt>
                <c:pt idx="38201">
                  <c:v>82.031999999999996</c:v>
                </c:pt>
                <c:pt idx="38202">
                  <c:v>82.043999999999997</c:v>
                </c:pt>
                <c:pt idx="38203">
                  <c:v>82.067999999999998</c:v>
                </c:pt>
                <c:pt idx="38204">
                  <c:v>82.08</c:v>
                </c:pt>
                <c:pt idx="38205">
                  <c:v>82.117000000000004</c:v>
                </c:pt>
                <c:pt idx="38206">
                  <c:v>82.153999999999996</c:v>
                </c:pt>
                <c:pt idx="38207">
                  <c:v>82.201999999999998</c:v>
                </c:pt>
                <c:pt idx="38208">
                  <c:v>82.263999999999996</c:v>
                </c:pt>
                <c:pt idx="38209">
                  <c:v>82.3</c:v>
                </c:pt>
                <c:pt idx="38210">
                  <c:v>82.337000000000003</c:v>
                </c:pt>
                <c:pt idx="38211">
                  <c:v>82.349000000000004</c:v>
                </c:pt>
                <c:pt idx="38212">
                  <c:v>82.337000000000003</c:v>
                </c:pt>
                <c:pt idx="38213">
                  <c:v>82.373000000000005</c:v>
                </c:pt>
                <c:pt idx="38214">
                  <c:v>82.385999999999996</c:v>
                </c:pt>
                <c:pt idx="38215">
                  <c:v>82.385999999999996</c:v>
                </c:pt>
                <c:pt idx="38216">
                  <c:v>82.337000000000003</c:v>
                </c:pt>
                <c:pt idx="38217">
                  <c:v>82.311999999999998</c:v>
                </c:pt>
                <c:pt idx="38218">
                  <c:v>82.325000000000003</c:v>
                </c:pt>
                <c:pt idx="38219">
                  <c:v>82.287999999999997</c:v>
                </c:pt>
                <c:pt idx="38220">
                  <c:v>82.275999999999996</c:v>
                </c:pt>
                <c:pt idx="38221">
                  <c:v>82.3</c:v>
                </c:pt>
                <c:pt idx="38222">
                  <c:v>82.361000000000004</c:v>
                </c:pt>
                <c:pt idx="38223">
                  <c:v>82.41</c:v>
                </c:pt>
                <c:pt idx="38224">
                  <c:v>82.471000000000004</c:v>
                </c:pt>
                <c:pt idx="38225">
                  <c:v>82.495000000000005</c:v>
                </c:pt>
                <c:pt idx="38226">
                  <c:v>82.569000000000003</c:v>
                </c:pt>
                <c:pt idx="38227">
                  <c:v>82.581000000000003</c:v>
                </c:pt>
                <c:pt idx="38228">
                  <c:v>82.593000000000004</c:v>
                </c:pt>
                <c:pt idx="38229">
                  <c:v>82.593000000000004</c:v>
                </c:pt>
                <c:pt idx="38230">
                  <c:v>82.557000000000002</c:v>
                </c:pt>
                <c:pt idx="38231">
                  <c:v>82.52</c:v>
                </c:pt>
                <c:pt idx="38232">
                  <c:v>82.483000000000004</c:v>
                </c:pt>
                <c:pt idx="38233">
                  <c:v>82.447000000000003</c:v>
                </c:pt>
                <c:pt idx="38234">
                  <c:v>82.385999999999996</c:v>
                </c:pt>
                <c:pt idx="38235">
                  <c:v>82.337000000000003</c:v>
                </c:pt>
                <c:pt idx="38236">
                  <c:v>82.287999999999997</c:v>
                </c:pt>
                <c:pt idx="38237">
                  <c:v>82.239000000000004</c:v>
                </c:pt>
                <c:pt idx="38238">
                  <c:v>82.227000000000004</c:v>
                </c:pt>
                <c:pt idx="38239">
                  <c:v>82.215000000000003</c:v>
                </c:pt>
                <c:pt idx="38240">
                  <c:v>82.239000000000004</c:v>
                </c:pt>
                <c:pt idx="38241">
                  <c:v>82.227000000000004</c:v>
                </c:pt>
                <c:pt idx="38242">
                  <c:v>82.275999999999996</c:v>
                </c:pt>
                <c:pt idx="38243">
                  <c:v>82.311999999999998</c:v>
                </c:pt>
                <c:pt idx="38244">
                  <c:v>82.337000000000003</c:v>
                </c:pt>
                <c:pt idx="38245">
                  <c:v>82.337000000000003</c:v>
                </c:pt>
                <c:pt idx="38246">
                  <c:v>82.337000000000003</c:v>
                </c:pt>
                <c:pt idx="38247">
                  <c:v>82.311999999999998</c:v>
                </c:pt>
                <c:pt idx="38248">
                  <c:v>82.263999999999996</c:v>
                </c:pt>
                <c:pt idx="38249">
                  <c:v>82.227000000000004</c:v>
                </c:pt>
                <c:pt idx="38250">
                  <c:v>82.153999999999996</c:v>
                </c:pt>
                <c:pt idx="38251">
                  <c:v>82.129000000000005</c:v>
                </c:pt>
                <c:pt idx="38252">
                  <c:v>82.08</c:v>
                </c:pt>
                <c:pt idx="38253">
                  <c:v>82.007000000000005</c:v>
                </c:pt>
                <c:pt idx="38254">
                  <c:v>82.067999999999998</c:v>
                </c:pt>
                <c:pt idx="38255">
                  <c:v>82.007000000000005</c:v>
                </c:pt>
                <c:pt idx="38256">
                  <c:v>82.031999999999996</c:v>
                </c:pt>
                <c:pt idx="38257">
                  <c:v>82.043999999999997</c:v>
                </c:pt>
                <c:pt idx="38258">
                  <c:v>82.067999999999998</c:v>
                </c:pt>
                <c:pt idx="38259">
                  <c:v>82.117000000000004</c:v>
                </c:pt>
                <c:pt idx="38260">
                  <c:v>82.129000000000005</c:v>
                </c:pt>
                <c:pt idx="38261">
                  <c:v>82.141000000000005</c:v>
                </c:pt>
                <c:pt idx="38262">
                  <c:v>82.141000000000005</c:v>
                </c:pt>
                <c:pt idx="38263">
                  <c:v>82.153999999999996</c:v>
                </c:pt>
                <c:pt idx="38264">
                  <c:v>82.153999999999996</c:v>
                </c:pt>
                <c:pt idx="38265">
                  <c:v>82.117000000000004</c:v>
                </c:pt>
                <c:pt idx="38266">
                  <c:v>82.105000000000004</c:v>
                </c:pt>
                <c:pt idx="38267">
                  <c:v>82.007000000000005</c:v>
                </c:pt>
                <c:pt idx="38268">
                  <c:v>81.957999999999998</c:v>
                </c:pt>
                <c:pt idx="38269">
                  <c:v>81.921999999999997</c:v>
                </c:pt>
                <c:pt idx="38270">
                  <c:v>81.873000000000005</c:v>
                </c:pt>
                <c:pt idx="38271">
                  <c:v>81.847999999999999</c:v>
                </c:pt>
                <c:pt idx="38272">
                  <c:v>81.811999999999998</c:v>
                </c:pt>
                <c:pt idx="38273">
                  <c:v>81.8</c:v>
                </c:pt>
                <c:pt idx="38274">
                  <c:v>81.8</c:v>
                </c:pt>
                <c:pt idx="38275">
                  <c:v>81.835999999999999</c:v>
                </c:pt>
                <c:pt idx="38276">
                  <c:v>81.885000000000005</c:v>
                </c:pt>
                <c:pt idx="38277">
                  <c:v>81.91</c:v>
                </c:pt>
                <c:pt idx="38278">
                  <c:v>81.945999999999998</c:v>
                </c:pt>
                <c:pt idx="38279">
                  <c:v>81.957999999999998</c:v>
                </c:pt>
                <c:pt idx="38280">
                  <c:v>81.957999999999998</c:v>
                </c:pt>
                <c:pt idx="38281">
                  <c:v>81.957999999999998</c:v>
                </c:pt>
                <c:pt idx="38282">
                  <c:v>81.995000000000005</c:v>
                </c:pt>
                <c:pt idx="38283">
                  <c:v>81.983000000000004</c:v>
                </c:pt>
                <c:pt idx="38284">
                  <c:v>81.921999999999997</c:v>
                </c:pt>
                <c:pt idx="38285">
                  <c:v>81.921999999999997</c:v>
                </c:pt>
                <c:pt idx="38286">
                  <c:v>81.91</c:v>
                </c:pt>
                <c:pt idx="38287">
                  <c:v>81.897000000000006</c:v>
                </c:pt>
                <c:pt idx="38288">
                  <c:v>81.91</c:v>
                </c:pt>
                <c:pt idx="38289">
                  <c:v>81.91</c:v>
                </c:pt>
                <c:pt idx="38290">
                  <c:v>81.957999999999998</c:v>
                </c:pt>
                <c:pt idx="38291">
                  <c:v>81.983000000000004</c:v>
                </c:pt>
                <c:pt idx="38292">
                  <c:v>81.995000000000005</c:v>
                </c:pt>
                <c:pt idx="38293">
                  <c:v>82.031999999999996</c:v>
                </c:pt>
                <c:pt idx="38294">
                  <c:v>82.093000000000004</c:v>
                </c:pt>
                <c:pt idx="38295">
                  <c:v>82.093000000000004</c:v>
                </c:pt>
                <c:pt idx="38296">
                  <c:v>82.129000000000005</c:v>
                </c:pt>
                <c:pt idx="38297">
                  <c:v>82.129000000000005</c:v>
                </c:pt>
                <c:pt idx="38298">
                  <c:v>82.153999999999996</c:v>
                </c:pt>
                <c:pt idx="38299">
                  <c:v>82.153999999999996</c:v>
                </c:pt>
                <c:pt idx="38300">
                  <c:v>82.117000000000004</c:v>
                </c:pt>
                <c:pt idx="38301">
                  <c:v>82.105000000000004</c:v>
                </c:pt>
                <c:pt idx="38302">
                  <c:v>82.117000000000004</c:v>
                </c:pt>
                <c:pt idx="38303">
                  <c:v>82.043999999999997</c:v>
                </c:pt>
                <c:pt idx="38304">
                  <c:v>82.031999999999996</c:v>
                </c:pt>
                <c:pt idx="38305">
                  <c:v>82.055999999999997</c:v>
                </c:pt>
                <c:pt idx="38306">
                  <c:v>82.067999999999998</c:v>
                </c:pt>
                <c:pt idx="38307">
                  <c:v>82.105000000000004</c:v>
                </c:pt>
                <c:pt idx="38308">
                  <c:v>82.105000000000004</c:v>
                </c:pt>
                <c:pt idx="38309">
                  <c:v>82.141000000000005</c:v>
                </c:pt>
                <c:pt idx="38310">
                  <c:v>82.177999999999997</c:v>
                </c:pt>
                <c:pt idx="38311">
                  <c:v>82.215000000000003</c:v>
                </c:pt>
                <c:pt idx="38312">
                  <c:v>82.251000000000005</c:v>
                </c:pt>
                <c:pt idx="38313">
                  <c:v>82.275999999999996</c:v>
                </c:pt>
                <c:pt idx="38314">
                  <c:v>82.3</c:v>
                </c:pt>
                <c:pt idx="38315">
                  <c:v>82.287999999999997</c:v>
                </c:pt>
                <c:pt idx="38316">
                  <c:v>82.311999999999998</c:v>
                </c:pt>
                <c:pt idx="38317">
                  <c:v>82.325000000000003</c:v>
                </c:pt>
                <c:pt idx="38318">
                  <c:v>82.325000000000003</c:v>
                </c:pt>
                <c:pt idx="38319">
                  <c:v>82.373000000000005</c:v>
                </c:pt>
                <c:pt idx="38320">
                  <c:v>82.311999999999998</c:v>
                </c:pt>
                <c:pt idx="38321">
                  <c:v>82.337000000000003</c:v>
                </c:pt>
                <c:pt idx="38322">
                  <c:v>82.325000000000003</c:v>
                </c:pt>
                <c:pt idx="38323">
                  <c:v>82.311999999999998</c:v>
                </c:pt>
                <c:pt idx="38324">
                  <c:v>82.337000000000003</c:v>
                </c:pt>
                <c:pt idx="38325">
                  <c:v>82.325000000000003</c:v>
                </c:pt>
                <c:pt idx="38326">
                  <c:v>82.325000000000003</c:v>
                </c:pt>
                <c:pt idx="38327">
                  <c:v>82.385999999999996</c:v>
                </c:pt>
                <c:pt idx="38328">
                  <c:v>82.373000000000005</c:v>
                </c:pt>
                <c:pt idx="38329">
                  <c:v>82.385999999999996</c:v>
                </c:pt>
                <c:pt idx="38330">
                  <c:v>82.361000000000004</c:v>
                </c:pt>
                <c:pt idx="38331">
                  <c:v>82.325000000000003</c:v>
                </c:pt>
                <c:pt idx="38332">
                  <c:v>82.349000000000004</c:v>
                </c:pt>
                <c:pt idx="38333">
                  <c:v>82.311999999999998</c:v>
                </c:pt>
                <c:pt idx="38334">
                  <c:v>82.287999999999997</c:v>
                </c:pt>
                <c:pt idx="38335">
                  <c:v>82.251000000000005</c:v>
                </c:pt>
                <c:pt idx="38336">
                  <c:v>82.239000000000004</c:v>
                </c:pt>
                <c:pt idx="38337">
                  <c:v>82.215000000000003</c:v>
                </c:pt>
                <c:pt idx="38338">
                  <c:v>82.201999999999998</c:v>
                </c:pt>
                <c:pt idx="38339">
                  <c:v>82.153999999999996</c:v>
                </c:pt>
                <c:pt idx="38340">
                  <c:v>82.153999999999996</c:v>
                </c:pt>
                <c:pt idx="38341">
                  <c:v>82.19</c:v>
                </c:pt>
                <c:pt idx="38342">
                  <c:v>82.153999999999996</c:v>
                </c:pt>
                <c:pt idx="38343">
                  <c:v>82.177999999999997</c:v>
                </c:pt>
                <c:pt idx="38344">
                  <c:v>82.153999999999996</c:v>
                </c:pt>
                <c:pt idx="38345">
                  <c:v>82.165999999999997</c:v>
                </c:pt>
                <c:pt idx="38346">
                  <c:v>82.177999999999997</c:v>
                </c:pt>
                <c:pt idx="38347">
                  <c:v>82.141000000000005</c:v>
                </c:pt>
                <c:pt idx="38348">
                  <c:v>82.129000000000005</c:v>
                </c:pt>
                <c:pt idx="38349">
                  <c:v>82.117000000000004</c:v>
                </c:pt>
                <c:pt idx="38350">
                  <c:v>82.117000000000004</c:v>
                </c:pt>
                <c:pt idx="38351">
                  <c:v>82.105000000000004</c:v>
                </c:pt>
                <c:pt idx="38352">
                  <c:v>82.08</c:v>
                </c:pt>
                <c:pt idx="38353">
                  <c:v>82.067999999999998</c:v>
                </c:pt>
                <c:pt idx="38354">
                  <c:v>82.055999999999997</c:v>
                </c:pt>
                <c:pt idx="38355">
                  <c:v>82.055999999999997</c:v>
                </c:pt>
                <c:pt idx="38356">
                  <c:v>82.067999999999998</c:v>
                </c:pt>
                <c:pt idx="38357">
                  <c:v>82.055999999999997</c:v>
                </c:pt>
                <c:pt idx="38358">
                  <c:v>82.043999999999997</c:v>
                </c:pt>
                <c:pt idx="38359">
                  <c:v>82.055999999999997</c:v>
                </c:pt>
                <c:pt idx="38360">
                  <c:v>82.08</c:v>
                </c:pt>
                <c:pt idx="38361">
                  <c:v>82.055999999999997</c:v>
                </c:pt>
                <c:pt idx="38362">
                  <c:v>82.055999999999997</c:v>
                </c:pt>
                <c:pt idx="38363">
                  <c:v>82.007000000000005</c:v>
                </c:pt>
                <c:pt idx="38364">
                  <c:v>82.019000000000005</c:v>
                </c:pt>
                <c:pt idx="38365">
                  <c:v>82.007000000000005</c:v>
                </c:pt>
                <c:pt idx="38366">
                  <c:v>81.971000000000004</c:v>
                </c:pt>
                <c:pt idx="38367">
                  <c:v>81.957999999999998</c:v>
                </c:pt>
                <c:pt idx="38368">
                  <c:v>81.945999999999998</c:v>
                </c:pt>
                <c:pt idx="38369">
                  <c:v>81.91</c:v>
                </c:pt>
                <c:pt idx="38370">
                  <c:v>81.873000000000005</c:v>
                </c:pt>
                <c:pt idx="38371">
                  <c:v>81.873000000000005</c:v>
                </c:pt>
                <c:pt idx="38372">
                  <c:v>81.885000000000005</c:v>
                </c:pt>
                <c:pt idx="38373">
                  <c:v>81.897000000000006</c:v>
                </c:pt>
                <c:pt idx="38374">
                  <c:v>81.861000000000004</c:v>
                </c:pt>
                <c:pt idx="38375">
                  <c:v>81.847999999999999</c:v>
                </c:pt>
                <c:pt idx="38376">
                  <c:v>81.873000000000005</c:v>
                </c:pt>
                <c:pt idx="38377">
                  <c:v>81.861000000000004</c:v>
                </c:pt>
                <c:pt idx="38378">
                  <c:v>81.861000000000004</c:v>
                </c:pt>
                <c:pt idx="38379">
                  <c:v>81.873000000000005</c:v>
                </c:pt>
                <c:pt idx="38380">
                  <c:v>81.897000000000006</c:v>
                </c:pt>
                <c:pt idx="38381">
                  <c:v>81.873000000000005</c:v>
                </c:pt>
                <c:pt idx="38382">
                  <c:v>81.861000000000004</c:v>
                </c:pt>
                <c:pt idx="38383">
                  <c:v>81.873000000000005</c:v>
                </c:pt>
                <c:pt idx="38384">
                  <c:v>81.873000000000005</c:v>
                </c:pt>
                <c:pt idx="38385">
                  <c:v>81.835999999999999</c:v>
                </c:pt>
                <c:pt idx="38386">
                  <c:v>81.885000000000005</c:v>
                </c:pt>
                <c:pt idx="38387">
                  <c:v>81.897000000000006</c:v>
                </c:pt>
                <c:pt idx="38388">
                  <c:v>81.921999999999997</c:v>
                </c:pt>
                <c:pt idx="38389">
                  <c:v>81.897000000000006</c:v>
                </c:pt>
                <c:pt idx="38390">
                  <c:v>81.957999999999998</c:v>
                </c:pt>
                <c:pt idx="38391">
                  <c:v>81.971000000000004</c:v>
                </c:pt>
                <c:pt idx="38392">
                  <c:v>81.945999999999998</c:v>
                </c:pt>
                <c:pt idx="38393">
                  <c:v>81.983000000000004</c:v>
                </c:pt>
                <c:pt idx="38394">
                  <c:v>82.019000000000005</c:v>
                </c:pt>
                <c:pt idx="38395">
                  <c:v>82.019000000000005</c:v>
                </c:pt>
                <c:pt idx="38396">
                  <c:v>82.007000000000005</c:v>
                </c:pt>
                <c:pt idx="38397">
                  <c:v>81.971000000000004</c:v>
                </c:pt>
                <c:pt idx="38398">
                  <c:v>81.957999999999998</c:v>
                </c:pt>
                <c:pt idx="38399">
                  <c:v>81.945999999999998</c:v>
                </c:pt>
                <c:pt idx="38400">
                  <c:v>81.921999999999997</c:v>
                </c:pt>
                <c:pt idx="38401">
                  <c:v>81.933999999999997</c:v>
                </c:pt>
                <c:pt idx="38402">
                  <c:v>81.933999999999997</c:v>
                </c:pt>
                <c:pt idx="38403">
                  <c:v>81.921999999999997</c:v>
                </c:pt>
                <c:pt idx="38404">
                  <c:v>81.971000000000004</c:v>
                </c:pt>
                <c:pt idx="38405">
                  <c:v>81.957999999999998</c:v>
                </c:pt>
                <c:pt idx="38406">
                  <c:v>81.945999999999998</c:v>
                </c:pt>
                <c:pt idx="38407">
                  <c:v>81.983000000000004</c:v>
                </c:pt>
                <c:pt idx="38408">
                  <c:v>82.055999999999997</c:v>
                </c:pt>
                <c:pt idx="38409">
                  <c:v>82.055999999999997</c:v>
                </c:pt>
                <c:pt idx="38410">
                  <c:v>82.055999999999997</c:v>
                </c:pt>
                <c:pt idx="38411">
                  <c:v>82.055999999999997</c:v>
                </c:pt>
                <c:pt idx="38412">
                  <c:v>82.105000000000004</c:v>
                </c:pt>
                <c:pt idx="38413">
                  <c:v>82.105000000000004</c:v>
                </c:pt>
                <c:pt idx="38414">
                  <c:v>82.093000000000004</c:v>
                </c:pt>
                <c:pt idx="38415">
                  <c:v>82.105000000000004</c:v>
                </c:pt>
                <c:pt idx="38416">
                  <c:v>82.08</c:v>
                </c:pt>
                <c:pt idx="38417">
                  <c:v>82.067999999999998</c:v>
                </c:pt>
                <c:pt idx="38418">
                  <c:v>82.093000000000004</c:v>
                </c:pt>
                <c:pt idx="38419">
                  <c:v>82.105000000000004</c:v>
                </c:pt>
                <c:pt idx="38420">
                  <c:v>82.141000000000005</c:v>
                </c:pt>
                <c:pt idx="38421">
                  <c:v>82.093000000000004</c:v>
                </c:pt>
                <c:pt idx="38422">
                  <c:v>82.129000000000005</c:v>
                </c:pt>
                <c:pt idx="38423">
                  <c:v>82.129000000000005</c:v>
                </c:pt>
                <c:pt idx="38424">
                  <c:v>82.165999999999997</c:v>
                </c:pt>
                <c:pt idx="38425">
                  <c:v>82.165999999999997</c:v>
                </c:pt>
                <c:pt idx="38426">
                  <c:v>82.141000000000005</c:v>
                </c:pt>
                <c:pt idx="38427">
                  <c:v>82.19</c:v>
                </c:pt>
                <c:pt idx="38428">
                  <c:v>82.177999999999997</c:v>
                </c:pt>
                <c:pt idx="38429">
                  <c:v>82.165999999999997</c:v>
                </c:pt>
                <c:pt idx="38430">
                  <c:v>82.165999999999997</c:v>
                </c:pt>
                <c:pt idx="38431">
                  <c:v>82.093000000000004</c:v>
                </c:pt>
                <c:pt idx="38432">
                  <c:v>82.08</c:v>
                </c:pt>
                <c:pt idx="38433">
                  <c:v>82.08</c:v>
                </c:pt>
                <c:pt idx="38434">
                  <c:v>82.055999999999997</c:v>
                </c:pt>
                <c:pt idx="38435">
                  <c:v>82.007000000000005</c:v>
                </c:pt>
                <c:pt idx="38436">
                  <c:v>82.043999999999997</c:v>
                </c:pt>
                <c:pt idx="38437">
                  <c:v>82.007000000000005</c:v>
                </c:pt>
                <c:pt idx="38438">
                  <c:v>81.995000000000005</c:v>
                </c:pt>
                <c:pt idx="38439">
                  <c:v>82.019000000000005</c:v>
                </c:pt>
                <c:pt idx="38440">
                  <c:v>82.043999999999997</c:v>
                </c:pt>
                <c:pt idx="38441">
                  <c:v>82.007000000000005</c:v>
                </c:pt>
                <c:pt idx="38442">
                  <c:v>82.031999999999996</c:v>
                </c:pt>
                <c:pt idx="38443">
                  <c:v>82.007000000000005</c:v>
                </c:pt>
                <c:pt idx="38444">
                  <c:v>82.019000000000005</c:v>
                </c:pt>
                <c:pt idx="38445">
                  <c:v>82.007000000000005</c:v>
                </c:pt>
                <c:pt idx="38446">
                  <c:v>82.007000000000005</c:v>
                </c:pt>
                <c:pt idx="38447">
                  <c:v>81.971000000000004</c:v>
                </c:pt>
                <c:pt idx="38448">
                  <c:v>81.957999999999998</c:v>
                </c:pt>
                <c:pt idx="38449">
                  <c:v>81.91</c:v>
                </c:pt>
                <c:pt idx="38450">
                  <c:v>81.921999999999997</c:v>
                </c:pt>
                <c:pt idx="38451">
                  <c:v>81.885000000000005</c:v>
                </c:pt>
                <c:pt idx="38452">
                  <c:v>81.847999999999999</c:v>
                </c:pt>
                <c:pt idx="38453">
                  <c:v>81.847999999999999</c:v>
                </c:pt>
                <c:pt idx="38454">
                  <c:v>81.861000000000004</c:v>
                </c:pt>
                <c:pt idx="38455">
                  <c:v>81.861000000000004</c:v>
                </c:pt>
                <c:pt idx="38456">
                  <c:v>81.861000000000004</c:v>
                </c:pt>
                <c:pt idx="38457">
                  <c:v>81.873000000000005</c:v>
                </c:pt>
                <c:pt idx="38458">
                  <c:v>81.897000000000006</c:v>
                </c:pt>
                <c:pt idx="38459">
                  <c:v>81.897000000000006</c:v>
                </c:pt>
                <c:pt idx="38460">
                  <c:v>81.897000000000006</c:v>
                </c:pt>
                <c:pt idx="38461">
                  <c:v>81.873000000000005</c:v>
                </c:pt>
                <c:pt idx="38462">
                  <c:v>81.91</c:v>
                </c:pt>
                <c:pt idx="38463">
                  <c:v>81.861000000000004</c:v>
                </c:pt>
                <c:pt idx="38464">
                  <c:v>81.835999999999999</c:v>
                </c:pt>
                <c:pt idx="38465">
                  <c:v>81.811999999999998</c:v>
                </c:pt>
                <c:pt idx="38466">
                  <c:v>81.811999999999998</c:v>
                </c:pt>
                <c:pt idx="38467">
                  <c:v>81.763000000000005</c:v>
                </c:pt>
                <c:pt idx="38468">
                  <c:v>81.751000000000005</c:v>
                </c:pt>
                <c:pt idx="38469">
                  <c:v>81.739000000000004</c:v>
                </c:pt>
                <c:pt idx="38470">
                  <c:v>81.725999999999999</c:v>
                </c:pt>
                <c:pt idx="38471">
                  <c:v>81.739000000000004</c:v>
                </c:pt>
                <c:pt idx="38472">
                  <c:v>81.751000000000005</c:v>
                </c:pt>
                <c:pt idx="38473">
                  <c:v>81.763000000000005</c:v>
                </c:pt>
                <c:pt idx="38474">
                  <c:v>81.775000000000006</c:v>
                </c:pt>
                <c:pt idx="38475">
                  <c:v>81.787000000000006</c:v>
                </c:pt>
                <c:pt idx="38476">
                  <c:v>81.823999999999998</c:v>
                </c:pt>
                <c:pt idx="38477">
                  <c:v>81.823999999999998</c:v>
                </c:pt>
                <c:pt idx="38478">
                  <c:v>81.823999999999998</c:v>
                </c:pt>
                <c:pt idx="38479">
                  <c:v>81.823999999999998</c:v>
                </c:pt>
                <c:pt idx="38480">
                  <c:v>81.8</c:v>
                </c:pt>
                <c:pt idx="38481">
                  <c:v>81.8</c:v>
                </c:pt>
                <c:pt idx="38482">
                  <c:v>81.775000000000006</c:v>
                </c:pt>
                <c:pt idx="38483">
                  <c:v>81.763000000000005</c:v>
                </c:pt>
                <c:pt idx="38484">
                  <c:v>81.787000000000006</c:v>
                </c:pt>
                <c:pt idx="38485">
                  <c:v>81.775000000000006</c:v>
                </c:pt>
                <c:pt idx="38486">
                  <c:v>81.739000000000004</c:v>
                </c:pt>
                <c:pt idx="38487">
                  <c:v>81.763000000000005</c:v>
                </c:pt>
                <c:pt idx="38488">
                  <c:v>81.775000000000006</c:v>
                </c:pt>
                <c:pt idx="38489">
                  <c:v>81.763000000000005</c:v>
                </c:pt>
                <c:pt idx="38490">
                  <c:v>81.787000000000006</c:v>
                </c:pt>
                <c:pt idx="38491">
                  <c:v>81.811999999999998</c:v>
                </c:pt>
                <c:pt idx="38492">
                  <c:v>81.8</c:v>
                </c:pt>
                <c:pt idx="38493">
                  <c:v>81.823999999999998</c:v>
                </c:pt>
                <c:pt idx="38494">
                  <c:v>81.823999999999998</c:v>
                </c:pt>
                <c:pt idx="38495">
                  <c:v>81.811999999999998</c:v>
                </c:pt>
                <c:pt idx="38496">
                  <c:v>81.811999999999998</c:v>
                </c:pt>
                <c:pt idx="38497">
                  <c:v>81.751000000000005</c:v>
                </c:pt>
                <c:pt idx="38498">
                  <c:v>81.713999999999999</c:v>
                </c:pt>
                <c:pt idx="38499">
                  <c:v>81.677999999999997</c:v>
                </c:pt>
                <c:pt idx="38500">
                  <c:v>81.69</c:v>
                </c:pt>
                <c:pt idx="38501">
                  <c:v>81.665000000000006</c:v>
                </c:pt>
                <c:pt idx="38502">
                  <c:v>81.665000000000006</c:v>
                </c:pt>
                <c:pt idx="38503">
                  <c:v>81.629000000000005</c:v>
                </c:pt>
                <c:pt idx="38504">
                  <c:v>81.653000000000006</c:v>
                </c:pt>
                <c:pt idx="38505">
                  <c:v>81.653000000000006</c:v>
                </c:pt>
                <c:pt idx="38506">
                  <c:v>81.677999999999997</c:v>
                </c:pt>
                <c:pt idx="38507">
                  <c:v>81.69</c:v>
                </c:pt>
                <c:pt idx="38508">
                  <c:v>81.751000000000005</c:v>
                </c:pt>
                <c:pt idx="38509">
                  <c:v>81.739000000000004</c:v>
                </c:pt>
                <c:pt idx="38510">
                  <c:v>81.751000000000005</c:v>
                </c:pt>
                <c:pt idx="38511">
                  <c:v>81.739000000000004</c:v>
                </c:pt>
                <c:pt idx="38512">
                  <c:v>81.739000000000004</c:v>
                </c:pt>
                <c:pt idx="38513">
                  <c:v>81.677999999999997</c:v>
                </c:pt>
                <c:pt idx="38514">
                  <c:v>81.713999999999999</c:v>
                </c:pt>
                <c:pt idx="38515">
                  <c:v>81.665000000000006</c:v>
                </c:pt>
                <c:pt idx="38516">
                  <c:v>81.629000000000005</c:v>
                </c:pt>
                <c:pt idx="38517">
                  <c:v>81.603999999999999</c:v>
                </c:pt>
                <c:pt idx="38518">
                  <c:v>81.567999999999998</c:v>
                </c:pt>
                <c:pt idx="38519">
                  <c:v>81.567999999999998</c:v>
                </c:pt>
                <c:pt idx="38520">
                  <c:v>81.58</c:v>
                </c:pt>
                <c:pt idx="38521">
                  <c:v>81.555999999999997</c:v>
                </c:pt>
                <c:pt idx="38522">
                  <c:v>81.58</c:v>
                </c:pt>
                <c:pt idx="38523">
                  <c:v>81.58</c:v>
                </c:pt>
                <c:pt idx="38524">
                  <c:v>81.617000000000004</c:v>
                </c:pt>
                <c:pt idx="38525">
                  <c:v>81.653000000000006</c:v>
                </c:pt>
                <c:pt idx="38526">
                  <c:v>81.641000000000005</c:v>
                </c:pt>
                <c:pt idx="38527">
                  <c:v>81.641000000000005</c:v>
                </c:pt>
                <c:pt idx="38528">
                  <c:v>81.629000000000005</c:v>
                </c:pt>
                <c:pt idx="38529">
                  <c:v>81.617000000000004</c:v>
                </c:pt>
                <c:pt idx="38530">
                  <c:v>81.617000000000004</c:v>
                </c:pt>
                <c:pt idx="38531">
                  <c:v>81.567999999999998</c:v>
                </c:pt>
                <c:pt idx="38532">
                  <c:v>81.58</c:v>
                </c:pt>
                <c:pt idx="38533">
                  <c:v>81.58</c:v>
                </c:pt>
                <c:pt idx="38534">
                  <c:v>81.591999999999999</c:v>
                </c:pt>
                <c:pt idx="38535">
                  <c:v>81.591999999999999</c:v>
                </c:pt>
                <c:pt idx="38536">
                  <c:v>81.617000000000004</c:v>
                </c:pt>
                <c:pt idx="38537">
                  <c:v>81.69</c:v>
                </c:pt>
                <c:pt idx="38538">
                  <c:v>81.739000000000004</c:v>
                </c:pt>
                <c:pt idx="38539">
                  <c:v>81.811999999999998</c:v>
                </c:pt>
                <c:pt idx="38540">
                  <c:v>81.847999999999999</c:v>
                </c:pt>
                <c:pt idx="38541">
                  <c:v>81.897000000000006</c:v>
                </c:pt>
                <c:pt idx="38542">
                  <c:v>81.957999999999998</c:v>
                </c:pt>
                <c:pt idx="38543">
                  <c:v>81.957999999999998</c:v>
                </c:pt>
                <c:pt idx="38544">
                  <c:v>81.971000000000004</c:v>
                </c:pt>
                <c:pt idx="38545">
                  <c:v>81.983000000000004</c:v>
                </c:pt>
                <c:pt idx="38546">
                  <c:v>81.983000000000004</c:v>
                </c:pt>
                <c:pt idx="38547">
                  <c:v>81.945999999999998</c:v>
                </c:pt>
                <c:pt idx="38548">
                  <c:v>81.91</c:v>
                </c:pt>
                <c:pt idx="38549">
                  <c:v>81.933999999999997</c:v>
                </c:pt>
                <c:pt idx="38550">
                  <c:v>81.897000000000006</c:v>
                </c:pt>
                <c:pt idx="38551">
                  <c:v>81.861000000000004</c:v>
                </c:pt>
                <c:pt idx="38552">
                  <c:v>81.861000000000004</c:v>
                </c:pt>
                <c:pt idx="38553">
                  <c:v>81.873000000000005</c:v>
                </c:pt>
                <c:pt idx="38554">
                  <c:v>81.885000000000005</c:v>
                </c:pt>
                <c:pt idx="38555">
                  <c:v>81.921999999999997</c:v>
                </c:pt>
                <c:pt idx="38556">
                  <c:v>81.921999999999997</c:v>
                </c:pt>
                <c:pt idx="38557">
                  <c:v>81.971000000000004</c:v>
                </c:pt>
                <c:pt idx="38558">
                  <c:v>81.995000000000005</c:v>
                </c:pt>
                <c:pt idx="38559">
                  <c:v>81.995000000000005</c:v>
                </c:pt>
                <c:pt idx="38560">
                  <c:v>82.019000000000005</c:v>
                </c:pt>
                <c:pt idx="38561">
                  <c:v>82.043999999999997</c:v>
                </c:pt>
                <c:pt idx="38562">
                  <c:v>82.043999999999997</c:v>
                </c:pt>
                <c:pt idx="38563">
                  <c:v>82.031999999999996</c:v>
                </c:pt>
                <c:pt idx="38564">
                  <c:v>82.055999999999997</c:v>
                </c:pt>
                <c:pt idx="38565">
                  <c:v>82.043999999999997</c:v>
                </c:pt>
                <c:pt idx="38566">
                  <c:v>82.055999999999997</c:v>
                </c:pt>
                <c:pt idx="38567">
                  <c:v>82.08</c:v>
                </c:pt>
                <c:pt idx="38568">
                  <c:v>82.08</c:v>
                </c:pt>
                <c:pt idx="38569">
                  <c:v>82.117000000000004</c:v>
                </c:pt>
                <c:pt idx="38570">
                  <c:v>82.117000000000004</c:v>
                </c:pt>
                <c:pt idx="38571">
                  <c:v>82.141000000000005</c:v>
                </c:pt>
                <c:pt idx="38572">
                  <c:v>82.141000000000005</c:v>
                </c:pt>
                <c:pt idx="38573">
                  <c:v>82.165999999999997</c:v>
                </c:pt>
                <c:pt idx="38574">
                  <c:v>82.177999999999997</c:v>
                </c:pt>
                <c:pt idx="38575">
                  <c:v>82.177999999999997</c:v>
                </c:pt>
                <c:pt idx="38576">
                  <c:v>82.177999999999997</c:v>
                </c:pt>
                <c:pt idx="38577">
                  <c:v>82.19</c:v>
                </c:pt>
                <c:pt idx="38578">
                  <c:v>82.117000000000004</c:v>
                </c:pt>
                <c:pt idx="38579">
                  <c:v>82.093000000000004</c:v>
                </c:pt>
                <c:pt idx="38580">
                  <c:v>82.043999999999997</c:v>
                </c:pt>
                <c:pt idx="38581">
                  <c:v>82.007000000000005</c:v>
                </c:pt>
                <c:pt idx="38582">
                  <c:v>81.957999999999998</c:v>
                </c:pt>
                <c:pt idx="38583">
                  <c:v>81.921999999999997</c:v>
                </c:pt>
                <c:pt idx="38584">
                  <c:v>81.897000000000006</c:v>
                </c:pt>
                <c:pt idx="38585">
                  <c:v>81.897000000000006</c:v>
                </c:pt>
                <c:pt idx="38586">
                  <c:v>81.897000000000006</c:v>
                </c:pt>
                <c:pt idx="38587">
                  <c:v>81.921999999999997</c:v>
                </c:pt>
                <c:pt idx="38588">
                  <c:v>81.91</c:v>
                </c:pt>
                <c:pt idx="38589">
                  <c:v>81.945999999999998</c:v>
                </c:pt>
                <c:pt idx="38590">
                  <c:v>81.983000000000004</c:v>
                </c:pt>
                <c:pt idx="38591">
                  <c:v>81.971000000000004</c:v>
                </c:pt>
                <c:pt idx="38592">
                  <c:v>82.055999999999997</c:v>
                </c:pt>
                <c:pt idx="38593">
                  <c:v>82.007000000000005</c:v>
                </c:pt>
                <c:pt idx="38594">
                  <c:v>82.031999999999996</c:v>
                </c:pt>
                <c:pt idx="38595">
                  <c:v>82.019000000000005</c:v>
                </c:pt>
                <c:pt idx="38596">
                  <c:v>81.995000000000005</c:v>
                </c:pt>
                <c:pt idx="38597">
                  <c:v>81.945999999999998</c:v>
                </c:pt>
                <c:pt idx="38598">
                  <c:v>81.933999999999997</c:v>
                </c:pt>
                <c:pt idx="38599">
                  <c:v>81.897000000000006</c:v>
                </c:pt>
                <c:pt idx="38600">
                  <c:v>81.885000000000005</c:v>
                </c:pt>
                <c:pt idx="38601">
                  <c:v>81.873000000000005</c:v>
                </c:pt>
                <c:pt idx="38602">
                  <c:v>81.847999999999999</c:v>
                </c:pt>
                <c:pt idx="38603">
                  <c:v>81.861000000000004</c:v>
                </c:pt>
                <c:pt idx="38604">
                  <c:v>81.835999999999999</c:v>
                </c:pt>
                <c:pt idx="38605">
                  <c:v>81.847999999999999</c:v>
                </c:pt>
                <c:pt idx="38606">
                  <c:v>81.873000000000005</c:v>
                </c:pt>
                <c:pt idx="38607">
                  <c:v>81.897000000000006</c:v>
                </c:pt>
                <c:pt idx="38608">
                  <c:v>81.847999999999999</c:v>
                </c:pt>
                <c:pt idx="38609">
                  <c:v>81.835999999999999</c:v>
                </c:pt>
                <c:pt idx="38610">
                  <c:v>81.8</c:v>
                </c:pt>
                <c:pt idx="38611">
                  <c:v>81.8</c:v>
                </c:pt>
                <c:pt idx="38612">
                  <c:v>81.763000000000005</c:v>
                </c:pt>
                <c:pt idx="38613">
                  <c:v>81.69</c:v>
                </c:pt>
                <c:pt idx="38614">
                  <c:v>81.713999999999999</c:v>
                </c:pt>
                <c:pt idx="38615">
                  <c:v>81.641000000000005</c:v>
                </c:pt>
                <c:pt idx="38616">
                  <c:v>81.641000000000005</c:v>
                </c:pt>
                <c:pt idx="38617">
                  <c:v>81.653000000000006</c:v>
                </c:pt>
                <c:pt idx="38618">
                  <c:v>81.641000000000005</c:v>
                </c:pt>
                <c:pt idx="38619">
                  <c:v>81.629000000000005</c:v>
                </c:pt>
                <c:pt idx="38620">
                  <c:v>81.641000000000005</c:v>
                </c:pt>
                <c:pt idx="38621">
                  <c:v>81.701999999999998</c:v>
                </c:pt>
                <c:pt idx="38622">
                  <c:v>81.713999999999999</c:v>
                </c:pt>
                <c:pt idx="38623">
                  <c:v>81.751000000000005</c:v>
                </c:pt>
                <c:pt idx="38624">
                  <c:v>81.775000000000006</c:v>
                </c:pt>
                <c:pt idx="38625">
                  <c:v>81.787000000000006</c:v>
                </c:pt>
                <c:pt idx="38626">
                  <c:v>81.835999999999999</c:v>
                </c:pt>
                <c:pt idx="38627">
                  <c:v>81.835999999999999</c:v>
                </c:pt>
                <c:pt idx="38628">
                  <c:v>81.897000000000006</c:v>
                </c:pt>
                <c:pt idx="38629">
                  <c:v>81.861000000000004</c:v>
                </c:pt>
                <c:pt idx="38630">
                  <c:v>81.823999999999998</c:v>
                </c:pt>
                <c:pt idx="38631">
                  <c:v>81.835999999999999</c:v>
                </c:pt>
                <c:pt idx="38632">
                  <c:v>81.835999999999999</c:v>
                </c:pt>
                <c:pt idx="38633">
                  <c:v>81.811999999999998</c:v>
                </c:pt>
                <c:pt idx="38634">
                  <c:v>81.775000000000006</c:v>
                </c:pt>
                <c:pt idx="38635">
                  <c:v>81.811999999999998</c:v>
                </c:pt>
                <c:pt idx="38636">
                  <c:v>81.823999999999998</c:v>
                </c:pt>
                <c:pt idx="38637">
                  <c:v>81.885000000000005</c:v>
                </c:pt>
                <c:pt idx="38638">
                  <c:v>81.873000000000005</c:v>
                </c:pt>
                <c:pt idx="38639">
                  <c:v>81.91</c:v>
                </c:pt>
                <c:pt idx="38640">
                  <c:v>81.91</c:v>
                </c:pt>
                <c:pt idx="38641">
                  <c:v>81.91</c:v>
                </c:pt>
                <c:pt idx="38642">
                  <c:v>81.957999999999998</c:v>
                </c:pt>
                <c:pt idx="38643">
                  <c:v>81.983000000000004</c:v>
                </c:pt>
                <c:pt idx="38644">
                  <c:v>81.957999999999998</c:v>
                </c:pt>
                <c:pt idx="38645">
                  <c:v>81.945999999999998</c:v>
                </c:pt>
                <c:pt idx="38646">
                  <c:v>81.971000000000004</c:v>
                </c:pt>
                <c:pt idx="38647">
                  <c:v>81.957999999999998</c:v>
                </c:pt>
                <c:pt idx="38648">
                  <c:v>81.945999999999998</c:v>
                </c:pt>
                <c:pt idx="38649">
                  <c:v>81.957999999999998</c:v>
                </c:pt>
                <c:pt idx="38650">
                  <c:v>81.945999999999998</c:v>
                </c:pt>
                <c:pt idx="38651">
                  <c:v>81.945999999999998</c:v>
                </c:pt>
                <c:pt idx="38652">
                  <c:v>81.971000000000004</c:v>
                </c:pt>
                <c:pt idx="38653">
                  <c:v>82.007000000000005</c:v>
                </c:pt>
                <c:pt idx="38654">
                  <c:v>82.031999999999996</c:v>
                </c:pt>
                <c:pt idx="38655">
                  <c:v>82.105000000000004</c:v>
                </c:pt>
                <c:pt idx="38656">
                  <c:v>82.117000000000004</c:v>
                </c:pt>
                <c:pt idx="38657">
                  <c:v>82.117000000000004</c:v>
                </c:pt>
                <c:pt idx="38658">
                  <c:v>82.165999999999997</c:v>
                </c:pt>
                <c:pt idx="38659">
                  <c:v>82.177999999999997</c:v>
                </c:pt>
                <c:pt idx="38660">
                  <c:v>82.177999999999997</c:v>
                </c:pt>
                <c:pt idx="38661">
                  <c:v>82.177999999999997</c:v>
                </c:pt>
                <c:pt idx="38662">
                  <c:v>82.153999999999996</c:v>
                </c:pt>
                <c:pt idx="38663">
                  <c:v>82.129000000000005</c:v>
                </c:pt>
                <c:pt idx="38664">
                  <c:v>82.093000000000004</c:v>
                </c:pt>
                <c:pt idx="38665">
                  <c:v>82.105000000000004</c:v>
                </c:pt>
                <c:pt idx="38666">
                  <c:v>82.105000000000004</c:v>
                </c:pt>
                <c:pt idx="38667">
                  <c:v>82.093000000000004</c:v>
                </c:pt>
                <c:pt idx="38668">
                  <c:v>82.067999999999998</c:v>
                </c:pt>
                <c:pt idx="38669">
                  <c:v>82.08</c:v>
                </c:pt>
                <c:pt idx="38670">
                  <c:v>82.055999999999997</c:v>
                </c:pt>
                <c:pt idx="38671">
                  <c:v>82.105000000000004</c:v>
                </c:pt>
                <c:pt idx="38672">
                  <c:v>82.105000000000004</c:v>
                </c:pt>
                <c:pt idx="38673">
                  <c:v>82.141000000000005</c:v>
                </c:pt>
                <c:pt idx="38674">
                  <c:v>82.153999999999996</c:v>
                </c:pt>
                <c:pt idx="38675">
                  <c:v>82.165999999999997</c:v>
                </c:pt>
                <c:pt idx="38676">
                  <c:v>82.165999999999997</c:v>
                </c:pt>
                <c:pt idx="38677">
                  <c:v>82.141000000000005</c:v>
                </c:pt>
                <c:pt idx="38678">
                  <c:v>82.129000000000005</c:v>
                </c:pt>
                <c:pt idx="38679">
                  <c:v>82.08</c:v>
                </c:pt>
                <c:pt idx="38680">
                  <c:v>82.067999999999998</c:v>
                </c:pt>
                <c:pt idx="38681">
                  <c:v>82.031999999999996</c:v>
                </c:pt>
                <c:pt idx="38682">
                  <c:v>82.007000000000005</c:v>
                </c:pt>
                <c:pt idx="38683">
                  <c:v>82.007000000000005</c:v>
                </c:pt>
                <c:pt idx="38684">
                  <c:v>81.983000000000004</c:v>
                </c:pt>
                <c:pt idx="38685">
                  <c:v>81.995000000000005</c:v>
                </c:pt>
                <c:pt idx="38686">
                  <c:v>81.983000000000004</c:v>
                </c:pt>
                <c:pt idx="38687">
                  <c:v>81.995000000000005</c:v>
                </c:pt>
                <c:pt idx="38688">
                  <c:v>82.007000000000005</c:v>
                </c:pt>
                <c:pt idx="38689">
                  <c:v>82.043999999999997</c:v>
                </c:pt>
                <c:pt idx="38690">
                  <c:v>82.007000000000005</c:v>
                </c:pt>
                <c:pt idx="38691">
                  <c:v>82.043999999999997</c:v>
                </c:pt>
                <c:pt idx="38692">
                  <c:v>82.019000000000005</c:v>
                </c:pt>
                <c:pt idx="38693">
                  <c:v>82.031999999999996</c:v>
                </c:pt>
                <c:pt idx="38694">
                  <c:v>82.007000000000005</c:v>
                </c:pt>
                <c:pt idx="38695">
                  <c:v>81.983000000000004</c:v>
                </c:pt>
                <c:pt idx="38696">
                  <c:v>81.971000000000004</c:v>
                </c:pt>
                <c:pt idx="38697">
                  <c:v>81.921999999999997</c:v>
                </c:pt>
                <c:pt idx="38698">
                  <c:v>81.847999999999999</c:v>
                </c:pt>
                <c:pt idx="38699">
                  <c:v>81.861000000000004</c:v>
                </c:pt>
                <c:pt idx="38700">
                  <c:v>81.835999999999999</c:v>
                </c:pt>
                <c:pt idx="38701">
                  <c:v>81.861000000000004</c:v>
                </c:pt>
                <c:pt idx="38702">
                  <c:v>81.847999999999999</c:v>
                </c:pt>
                <c:pt idx="38703">
                  <c:v>81.847999999999999</c:v>
                </c:pt>
                <c:pt idx="38704">
                  <c:v>81.885000000000005</c:v>
                </c:pt>
                <c:pt idx="38705">
                  <c:v>81.885000000000005</c:v>
                </c:pt>
                <c:pt idx="38706">
                  <c:v>81.91</c:v>
                </c:pt>
                <c:pt idx="38707">
                  <c:v>81.885000000000005</c:v>
                </c:pt>
                <c:pt idx="38708">
                  <c:v>81.897000000000006</c:v>
                </c:pt>
                <c:pt idx="38709">
                  <c:v>81.885000000000005</c:v>
                </c:pt>
                <c:pt idx="38710">
                  <c:v>81.91</c:v>
                </c:pt>
                <c:pt idx="38711">
                  <c:v>81.873000000000005</c:v>
                </c:pt>
                <c:pt idx="38712">
                  <c:v>81.873000000000005</c:v>
                </c:pt>
                <c:pt idx="38713">
                  <c:v>81.847999999999999</c:v>
                </c:pt>
                <c:pt idx="38714">
                  <c:v>81.811999999999998</c:v>
                </c:pt>
                <c:pt idx="38715">
                  <c:v>81.8</c:v>
                </c:pt>
                <c:pt idx="38716">
                  <c:v>81.811999999999998</c:v>
                </c:pt>
                <c:pt idx="38717">
                  <c:v>81.763000000000005</c:v>
                </c:pt>
                <c:pt idx="38718">
                  <c:v>81.775000000000006</c:v>
                </c:pt>
                <c:pt idx="38719">
                  <c:v>81.823999999999998</c:v>
                </c:pt>
                <c:pt idx="38720">
                  <c:v>81.811999999999998</c:v>
                </c:pt>
                <c:pt idx="38721">
                  <c:v>81.835999999999999</c:v>
                </c:pt>
                <c:pt idx="38722">
                  <c:v>81.847999999999999</c:v>
                </c:pt>
                <c:pt idx="38723">
                  <c:v>81.897000000000006</c:v>
                </c:pt>
                <c:pt idx="38724">
                  <c:v>81.897000000000006</c:v>
                </c:pt>
                <c:pt idx="38725">
                  <c:v>81.921999999999997</c:v>
                </c:pt>
                <c:pt idx="38726">
                  <c:v>81.921999999999997</c:v>
                </c:pt>
                <c:pt idx="38727">
                  <c:v>81.933999999999997</c:v>
                </c:pt>
                <c:pt idx="38728">
                  <c:v>81.921999999999997</c:v>
                </c:pt>
                <c:pt idx="38729">
                  <c:v>81.885000000000005</c:v>
                </c:pt>
                <c:pt idx="38730">
                  <c:v>81.897000000000006</c:v>
                </c:pt>
                <c:pt idx="38731">
                  <c:v>81.873000000000005</c:v>
                </c:pt>
                <c:pt idx="38732">
                  <c:v>81.861000000000004</c:v>
                </c:pt>
                <c:pt idx="38733">
                  <c:v>81.847999999999999</c:v>
                </c:pt>
                <c:pt idx="38734">
                  <c:v>81.835999999999999</c:v>
                </c:pt>
                <c:pt idx="38735">
                  <c:v>81.885000000000005</c:v>
                </c:pt>
                <c:pt idx="38736">
                  <c:v>81.873000000000005</c:v>
                </c:pt>
                <c:pt idx="38737">
                  <c:v>81.91</c:v>
                </c:pt>
                <c:pt idx="38738">
                  <c:v>81.933999999999997</c:v>
                </c:pt>
                <c:pt idx="38739">
                  <c:v>81.921999999999997</c:v>
                </c:pt>
                <c:pt idx="38740">
                  <c:v>81.971000000000004</c:v>
                </c:pt>
                <c:pt idx="38741">
                  <c:v>81.995000000000005</c:v>
                </c:pt>
                <c:pt idx="38742">
                  <c:v>81.995000000000005</c:v>
                </c:pt>
                <c:pt idx="38743">
                  <c:v>81.983000000000004</c:v>
                </c:pt>
                <c:pt idx="38744">
                  <c:v>81.971000000000004</c:v>
                </c:pt>
                <c:pt idx="38745">
                  <c:v>81.995000000000005</c:v>
                </c:pt>
                <c:pt idx="38746">
                  <c:v>81.971000000000004</c:v>
                </c:pt>
                <c:pt idx="38747">
                  <c:v>81.945999999999998</c:v>
                </c:pt>
                <c:pt idx="38748">
                  <c:v>81.957999999999998</c:v>
                </c:pt>
                <c:pt idx="38749">
                  <c:v>81.945999999999998</c:v>
                </c:pt>
                <c:pt idx="38750">
                  <c:v>81.983000000000004</c:v>
                </c:pt>
                <c:pt idx="38751">
                  <c:v>81.983000000000004</c:v>
                </c:pt>
                <c:pt idx="38752">
                  <c:v>82.019000000000005</c:v>
                </c:pt>
                <c:pt idx="38753">
                  <c:v>82.019000000000005</c:v>
                </c:pt>
                <c:pt idx="38754">
                  <c:v>82.055999999999997</c:v>
                </c:pt>
                <c:pt idx="38755">
                  <c:v>82.019000000000005</c:v>
                </c:pt>
                <c:pt idx="38756">
                  <c:v>82.08</c:v>
                </c:pt>
                <c:pt idx="38757">
                  <c:v>82.117000000000004</c:v>
                </c:pt>
                <c:pt idx="38758">
                  <c:v>82.105000000000004</c:v>
                </c:pt>
                <c:pt idx="38759">
                  <c:v>82.093000000000004</c:v>
                </c:pt>
                <c:pt idx="38760">
                  <c:v>82.093000000000004</c:v>
                </c:pt>
                <c:pt idx="38761">
                  <c:v>82.067999999999998</c:v>
                </c:pt>
                <c:pt idx="38762">
                  <c:v>82.055999999999997</c:v>
                </c:pt>
                <c:pt idx="38763">
                  <c:v>82.043999999999997</c:v>
                </c:pt>
                <c:pt idx="38764">
                  <c:v>82.031999999999996</c:v>
                </c:pt>
                <c:pt idx="38765">
                  <c:v>82.019000000000005</c:v>
                </c:pt>
                <c:pt idx="38766">
                  <c:v>81.995000000000005</c:v>
                </c:pt>
                <c:pt idx="38767">
                  <c:v>82.031999999999996</c:v>
                </c:pt>
                <c:pt idx="38768">
                  <c:v>82.043999999999997</c:v>
                </c:pt>
                <c:pt idx="38769">
                  <c:v>82.019000000000005</c:v>
                </c:pt>
                <c:pt idx="38770">
                  <c:v>82.043999999999997</c:v>
                </c:pt>
                <c:pt idx="38771">
                  <c:v>82.055999999999997</c:v>
                </c:pt>
                <c:pt idx="38772">
                  <c:v>82.055999999999997</c:v>
                </c:pt>
                <c:pt idx="38773">
                  <c:v>82.08</c:v>
                </c:pt>
                <c:pt idx="38774">
                  <c:v>82.105000000000004</c:v>
                </c:pt>
                <c:pt idx="38775">
                  <c:v>82.043999999999997</c:v>
                </c:pt>
                <c:pt idx="38776">
                  <c:v>82.031999999999996</c:v>
                </c:pt>
                <c:pt idx="38777">
                  <c:v>82.055999999999997</c:v>
                </c:pt>
                <c:pt idx="38778">
                  <c:v>82.043999999999997</c:v>
                </c:pt>
                <c:pt idx="38779">
                  <c:v>82.019000000000005</c:v>
                </c:pt>
                <c:pt idx="38780">
                  <c:v>82.031999999999996</c:v>
                </c:pt>
                <c:pt idx="38781">
                  <c:v>81.983000000000004</c:v>
                </c:pt>
                <c:pt idx="38782">
                  <c:v>81.995000000000005</c:v>
                </c:pt>
                <c:pt idx="38783">
                  <c:v>81.995000000000005</c:v>
                </c:pt>
                <c:pt idx="38784">
                  <c:v>81.995000000000005</c:v>
                </c:pt>
                <c:pt idx="38785">
                  <c:v>82.007000000000005</c:v>
                </c:pt>
                <c:pt idx="38786">
                  <c:v>82.019000000000005</c:v>
                </c:pt>
                <c:pt idx="38787">
                  <c:v>82.043999999999997</c:v>
                </c:pt>
                <c:pt idx="38788">
                  <c:v>82.055999999999997</c:v>
                </c:pt>
                <c:pt idx="38789">
                  <c:v>82.031999999999996</c:v>
                </c:pt>
                <c:pt idx="38790">
                  <c:v>82.055999999999997</c:v>
                </c:pt>
                <c:pt idx="38791">
                  <c:v>82.031999999999996</c:v>
                </c:pt>
                <c:pt idx="38792">
                  <c:v>82.007000000000005</c:v>
                </c:pt>
                <c:pt idx="38793">
                  <c:v>82.019000000000005</c:v>
                </c:pt>
                <c:pt idx="38794">
                  <c:v>82.007000000000005</c:v>
                </c:pt>
                <c:pt idx="38795">
                  <c:v>81.971000000000004</c:v>
                </c:pt>
                <c:pt idx="38796">
                  <c:v>81.957999999999998</c:v>
                </c:pt>
                <c:pt idx="38797">
                  <c:v>81.957999999999998</c:v>
                </c:pt>
                <c:pt idx="38798">
                  <c:v>81.91</c:v>
                </c:pt>
                <c:pt idx="38799">
                  <c:v>81.91</c:v>
                </c:pt>
                <c:pt idx="38800">
                  <c:v>81.897000000000006</c:v>
                </c:pt>
                <c:pt idx="38801">
                  <c:v>81.921999999999997</c:v>
                </c:pt>
                <c:pt idx="38802">
                  <c:v>81.921999999999997</c:v>
                </c:pt>
                <c:pt idx="38803">
                  <c:v>81.91</c:v>
                </c:pt>
                <c:pt idx="38804">
                  <c:v>81.921999999999997</c:v>
                </c:pt>
                <c:pt idx="38805">
                  <c:v>81.885000000000005</c:v>
                </c:pt>
                <c:pt idx="38806">
                  <c:v>81.933999999999997</c:v>
                </c:pt>
                <c:pt idx="38807">
                  <c:v>81.921999999999997</c:v>
                </c:pt>
                <c:pt idx="38808">
                  <c:v>81.91</c:v>
                </c:pt>
                <c:pt idx="38809">
                  <c:v>81.91</c:v>
                </c:pt>
                <c:pt idx="38810">
                  <c:v>81.897000000000006</c:v>
                </c:pt>
                <c:pt idx="38811">
                  <c:v>81.91</c:v>
                </c:pt>
                <c:pt idx="38812">
                  <c:v>81.885000000000005</c:v>
                </c:pt>
                <c:pt idx="38813">
                  <c:v>81.873000000000005</c:v>
                </c:pt>
                <c:pt idx="38814">
                  <c:v>81.873000000000005</c:v>
                </c:pt>
                <c:pt idx="38815">
                  <c:v>81.885000000000005</c:v>
                </c:pt>
                <c:pt idx="38816">
                  <c:v>81.847999999999999</c:v>
                </c:pt>
                <c:pt idx="38817">
                  <c:v>81.847999999999999</c:v>
                </c:pt>
                <c:pt idx="38818">
                  <c:v>81.91</c:v>
                </c:pt>
                <c:pt idx="38819">
                  <c:v>81.91</c:v>
                </c:pt>
                <c:pt idx="38820">
                  <c:v>81.921999999999997</c:v>
                </c:pt>
                <c:pt idx="38821">
                  <c:v>81.933999999999997</c:v>
                </c:pt>
                <c:pt idx="38822">
                  <c:v>81.933999999999997</c:v>
                </c:pt>
                <c:pt idx="38823">
                  <c:v>81.921999999999997</c:v>
                </c:pt>
                <c:pt idx="38824">
                  <c:v>81.921999999999997</c:v>
                </c:pt>
                <c:pt idx="38825">
                  <c:v>81.921999999999997</c:v>
                </c:pt>
                <c:pt idx="38826">
                  <c:v>81.873000000000005</c:v>
                </c:pt>
                <c:pt idx="38827">
                  <c:v>81.885000000000005</c:v>
                </c:pt>
                <c:pt idx="38828">
                  <c:v>81.885000000000005</c:v>
                </c:pt>
                <c:pt idx="38829">
                  <c:v>81.873000000000005</c:v>
                </c:pt>
                <c:pt idx="38830">
                  <c:v>81.835999999999999</c:v>
                </c:pt>
                <c:pt idx="38831">
                  <c:v>81.847999999999999</c:v>
                </c:pt>
                <c:pt idx="38832">
                  <c:v>81.847999999999999</c:v>
                </c:pt>
                <c:pt idx="38833">
                  <c:v>81.823999999999998</c:v>
                </c:pt>
                <c:pt idx="38834">
                  <c:v>81.861000000000004</c:v>
                </c:pt>
                <c:pt idx="38835">
                  <c:v>81.861000000000004</c:v>
                </c:pt>
                <c:pt idx="38836">
                  <c:v>81.861000000000004</c:v>
                </c:pt>
                <c:pt idx="38837">
                  <c:v>81.885000000000005</c:v>
                </c:pt>
                <c:pt idx="38838">
                  <c:v>81.897000000000006</c:v>
                </c:pt>
                <c:pt idx="38839">
                  <c:v>81.91</c:v>
                </c:pt>
                <c:pt idx="38840">
                  <c:v>81.897000000000006</c:v>
                </c:pt>
                <c:pt idx="38841">
                  <c:v>81.91</c:v>
                </c:pt>
                <c:pt idx="38842">
                  <c:v>81.921999999999997</c:v>
                </c:pt>
                <c:pt idx="38843">
                  <c:v>81.933999999999997</c:v>
                </c:pt>
                <c:pt idx="38844">
                  <c:v>81.971000000000004</c:v>
                </c:pt>
                <c:pt idx="38845">
                  <c:v>81.983000000000004</c:v>
                </c:pt>
                <c:pt idx="38846">
                  <c:v>81.945999999999998</c:v>
                </c:pt>
                <c:pt idx="38847">
                  <c:v>81.971000000000004</c:v>
                </c:pt>
                <c:pt idx="38848">
                  <c:v>81.957999999999998</c:v>
                </c:pt>
                <c:pt idx="38849">
                  <c:v>81.983000000000004</c:v>
                </c:pt>
                <c:pt idx="38850">
                  <c:v>81.971000000000004</c:v>
                </c:pt>
                <c:pt idx="38851">
                  <c:v>81.957999999999998</c:v>
                </c:pt>
                <c:pt idx="38852">
                  <c:v>81.945999999999998</c:v>
                </c:pt>
                <c:pt idx="38853">
                  <c:v>81.971000000000004</c:v>
                </c:pt>
                <c:pt idx="38854">
                  <c:v>81.933999999999997</c:v>
                </c:pt>
                <c:pt idx="38855">
                  <c:v>81.933999999999997</c:v>
                </c:pt>
                <c:pt idx="38856">
                  <c:v>81.91</c:v>
                </c:pt>
                <c:pt idx="38857">
                  <c:v>81.91</c:v>
                </c:pt>
                <c:pt idx="38858">
                  <c:v>81.885000000000005</c:v>
                </c:pt>
                <c:pt idx="38859">
                  <c:v>81.91</c:v>
                </c:pt>
                <c:pt idx="38860">
                  <c:v>81.91</c:v>
                </c:pt>
                <c:pt idx="38861">
                  <c:v>81.921999999999997</c:v>
                </c:pt>
                <c:pt idx="38862">
                  <c:v>81.897000000000006</c:v>
                </c:pt>
                <c:pt idx="38863">
                  <c:v>81.91</c:v>
                </c:pt>
                <c:pt idx="38864">
                  <c:v>81.921999999999997</c:v>
                </c:pt>
                <c:pt idx="38865">
                  <c:v>81.933999999999997</c:v>
                </c:pt>
                <c:pt idx="38866">
                  <c:v>81.933999999999997</c:v>
                </c:pt>
                <c:pt idx="38867">
                  <c:v>81.957999999999998</c:v>
                </c:pt>
                <c:pt idx="38868">
                  <c:v>81.957999999999998</c:v>
                </c:pt>
                <c:pt idx="38869">
                  <c:v>81.91</c:v>
                </c:pt>
                <c:pt idx="38870">
                  <c:v>81.945999999999998</c:v>
                </c:pt>
                <c:pt idx="38871">
                  <c:v>81.983000000000004</c:v>
                </c:pt>
                <c:pt idx="38872">
                  <c:v>81.945999999999998</c:v>
                </c:pt>
                <c:pt idx="38873">
                  <c:v>81.933999999999997</c:v>
                </c:pt>
                <c:pt idx="38874">
                  <c:v>81.933999999999997</c:v>
                </c:pt>
                <c:pt idx="38875">
                  <c:v>81.933999999999997</c:v>
                </c:pt>
                <c:pt idx="38876">
                  <c:v>81.921999999999997</c:v>
                </c:pt>
                <c:pt idx="38877">
                  <c:v>81.933999999999997</c:v>
                </c:pt>
                <c:pt idx="38878">
                  <c:v>81.945999999999998</c:v>
                </c:pt>
                <c:pt idx="38879">
                  <c:v>81.945999999999998</c:v>
                </c:pt>
                <c:pt idx="38880">
                  <c:v>81.945999999999998</c:v>
                </c:pt>
                <c:pt idx="38881">
                  <c:v>81.983000000000004</c:v>
                </c:pt>
                <c:pt idx="38882">
                  <c:v>81.957999999999998</c:v>
                </c:pt>
                <c:pt idx="38883">
                  <c:v>81.945999999999998</c:v>
                </c:pt>
                <c:pt idx="38884">
                  <c:v>81.91</c:v>
                </c:pt>
                <c:pt idx="38885">
                  <c:v>81.885000000000005</c:v>
                </c:pt>
                <c:pt idx="38886">
                  <c:v>81.933999999999997</c:v>
                </c:pt>
                <c:pt idx="38887">
                  <c:v>81.91</c:v>
                </c:pt>
                <c:pt idx="38888">
                  <c:v>81.885000000000005</c:v>
                </c:pt>
                <c:pt idx="38889">
                  <c:v>81.847999999999999</c:v>
                </c:pt>
                <c:pt idx="38890">
                  <c:v>81.835999999999999</c:v>
                </c:pt>
                <c:pt idx="38891">
                  <c:v>81.847999999999999</c:v>
                </c:pt>
                <c:pt idx="38892">
                  <c:v>81.835999999999999</c:v>
                </c:pt>
                <c:pt idx="38893">
                  <c:v>81.835999999999999</c:v>
                </c:pt>
                <c:pt idx="38894">
                  <c:v>81.847999999999999</c:v>
                </c:pt>
                <c:pt idx="38895">
                  <c:v>81.835999999999999</c:v>
                </c:pt>
                <c:pt idx="38896">
                  <c:v>81.847999999999999</c:v>
                </c:pt>
                <c:pt idx="38897">
                  <c:v>81.873000000000005</c:v>
                </c:pt>
                <c:pt idx="38898">
                  <c:v>81.873000000000005</c:v>
                </c:pt>
                <c:pt idx="38899">
                  <c:v>81.873000000000005</c:v>
                </c:pt>
                <c:pt idx="38900">
                  <c:v>81.885000000000005</c:v>
                </c:pt>
                <c:pt idx="38901">
                  <c:v>81.885000000000005</c:v>
                </c:pt>
                <c:pt idx="38902">
                  <c:v>81.873000000000005</c:v>
                </c:pt>
                <c:pt idx="38903">
                  <c:v>81.847999999999999</c:v>
                </c:pt>
                <c:pt idx="38904">
                  <c:v>81.861000000000004</c:v>
                </c:pt>
                <c:pt idx="38905">
                  <c:v>81.873000000000005</c:v>
                </c:pt>
                <c:pt idx="38906">
                  <c:v>81.847999999999999</c:v>
                </c:pt>
                <c:pt idx="38907">
                  <c:v>81.847999999999999</c:v>
                </c:pt>
                <c:pt idx="38908">
                  <c:v>81.861000000000004</c:v>
                </c:pt>
                <c:pt idx="38909">
                  <c:v>81.847999999999999</c:v>
                </c:pt>
                <c:pt idx="38910">
                  <c:v>81.847999999999999</c:v>
                </c:pt>
                <c:pt idx="38911">
                  <c:v>81.861000000000004</c:v>
                </c:pt>
                <c:pt idx="38912">
                  <c:v>81.847999999999999</c:v>
                </c:pt>
                <c:pt idx="38913">
                  <c:v>81.861000000000004</c:v>
                </c:pt>
                <c:pt idx="38914">
                  <c:v>81.873000000000005</c:v>
                </c:pt>
                <c:pt idx="38915">
                  <c:v>81.885000000000005</c:v>
                </c:pt>
                <c:pt idx="38916">
                  <c:v>81.885000000000005</c:v>
                </c:pt>
                <c:pt idx="38917">
                  <c:v>81.885000000000005</c:v>
                </c:pt>
                <c:pt idx="38918">
                  <c:v>81.91</c:v>
                </c:pt>
                <c:pt idx="38919">
                  <c:v>81.921999999999997</c:v>
                </c:pt>
                <c:pt idx="38920">
                  <c:v>81.921999999999997</c:v>
                </c:pt>
                <c:pt idx="38921">
                  <c:v>81.921999999999997</c:v>
                </c:pt>
                <c:pt idx="38922">
                  <c:v>81.957999999999998</c:v>
                </c:pt>
                <c:pt idx="38923">
                  <c:v>81.983000000000004</c:v>
                </c:pt>
                <c:pt idx="38924">
                  <c:v>81.983000000000004</c:v>
                </c:pt>
                <c:pt idx="38925">
                  <c:v>81.983000000000004</c:v>
                </c:pt>
                <c:pt idx="38926">
                  <c:v>81.983000000000004</c:v>
                </c:pt>
                <c:pt idx="38927">
                  <c:v>82.031999999999996</c:v>
                </c:pt>
                <c:pt idx="38928">
                  <c:v>82.055999999999997</c:v>
                </c:pt>
                <c:pt idx="38929">
                  <c:v>82.055999999999997</c:v>
                </c:pt>
                <c:pt idx="38930">
                  <c:v>82.093000000000004</c:v>
                </c:pt>
                <c:pt idx="38931">
                  <c:v>82.105000000000004</c:v>
                </c:pt>
                <c:pt idx="38932">
                  <c:v>82.129000000000005</c:v>
                </c:pt>
                <c:pt idx="38933">
                  <c:v>82.129000000000005</c:v>
                </c:pt>
                <c:pt idx="38934">
                  <c:v>82.165999999999997</c:v>
                </c:pt>
                <c:pt idx="38935">
                  <c:v>82.177999999999997</c:v>
                </c:pt>
                <c:pt idx="38936">
                  <c:v>82.201999999999998</c:v>
                </c:pt>
                <c:pt idx="38937">
                  <c:v>82.215000000000003</c:v>
                </c:pt>
                <c:pt idx="38938">
                  <c:v>82.263999999999996</c:v>
                </c:pt>
                <c:pt idx="38939">
                  <c:v>82.311999999999998</c:v>
                </c:pt>
                <c:pt idx="38940">
                  <c:v>82.3</c:v>
                </c:pt>
                <c:pt idx="38941">
                  <c:v>82.337000000000003</c:v>
                </c:pt>
                <c:pt idx="38942">
                  <c:v>82.311999999999998</c:v>
                </c:pt>
                <c:pt idx="38943">
                  <c:v>82.361000000000004</c:v>
                </c:pt>
                <c:pt idx="38944">
                  <c:v>82.361000000000004</c:v>
                </c:pt>
                <c:pt idx="38945">
                  <c:v>82.349000000000004</c:v>
                </c:pt>
                <c:pt idx="38946">
                  <c:v>82.349000000000004</c:v>
                </c:pt>
                <c:pt idx="38947">
                  <c:v>82.311999999999998</c:v>
                </c:pt>
                <c:pt idx="38948">
                  <c:v>82.311999999999998</c:v>
                </c:pt>
                <c:pt idx="38949">
                  <c:v>82.275999999999996</c:v>
                </c:pt>
                <c:pt idx="38950">
                  <c:v>82.287999999999997</c:v>
                </c:pt>
                <c:pt idx="38951">
                  <c:v>82.251000000000005</c:v>
                </c:pt>
                <c:pt idx="38952">
                  <c:v>82.287999999999997</c:v>
                </c:pt>
                <c:pt idx="38953">
                  <c:v>82.287999999999997</c:v>
                </c:pt>
                <c:pt idx="38954">
                  <c:v>82.263999999999996</c:v>
                </c:pt>
                <c:pt idx="38955">
                  <c:v>82.3</c:v>
                </c:pt>
                <c:pt idx="38956">
                  <c:v>82.325000000000003</c:v>
                </c:pt>
                <c:pt idx="38957">
                  <c:v>82.361000000000004</c:v>
                </c:pt>
                <c:pt idx="38958">
                  <c:v>82.385999999999996</c:v>
                </c:pt>
                <c:pt idx="38959">
                  <c:v>82.397999999999996</c:v>
                </c:pt>
                <c:pt idx="38960">
                  <c:v>82.41</c:v>
                </c:pt>
                <c:pt idx="38961">
                  <c:v>82.421999999999997</c:v>
                </c:pt>
                <c:pt idx="38962">
                  <c:v>82.459000000000003</c:v>
                </c:pt>
                <c:pt idx="38963">
                  <c:v>82.433999999999997</c:v>
                </c:pt>
                <c:pt idx="38964">
                  <c:v>82.385999999999996</c:v>
                </c:pt>
                <c:pt idx="38965">
                  <c:v>82.385999999999996</c:v>
                </c:pt>
                <c:pt idx="38966">
                  <c:v>82.349000000000004</c:v>
                </c:pt>
                <c:pt idx="38967">
                  <c:v>82.3</c:v>
                </c:pt>
                <c:pt idx="38968">
                  <c:v>82.287999999999997</c:v>
                </c:pt>
                <c:pt idx="38969">
                  <c:v>82.227000000000004</c:v>
                </c:pt>
                <c:pt idx="38970">
                  <c:v>82.251000000000005</c:v>
                </c:pt>
                <c:pt idx="38971">
                  <c:v>82.251000000000005</c:v>
                </c:pt>
                <c:pt idx="38972">
                  <c:v>82.251000000000005</c:v>
                </c:pt>
                <c:pt idx="38973">
                  <c:v>82.263999999999996</c:v>
                </c:pt>
                <c:pt idx="38974">
                  <c:v>82.251000000000005</c:v>
                </c:pt>
                <c:pt idx="38975">
                  <c:v>82.3</c:v>
                </c:pt>
                <c:pt idx="38976">
                  <c:v>82.275999999999996</c:v>
                </c:pt>
                <c:pt idx="38977">
                  <c:v>82.287999999999997</c:v>
                </c:pt>
                <c:pt idx="38978">
                  <c:v>82.263999999999996</c:v>
                </c:pt>
                <c:pt idx="38979">
                  <c:v>82.239000000000004</c:v>
                </c:pt>
                <c:pt idx="38980">
                  <c:v>82.215000000000003</c:v>
                </c:pt>
                <c:pt idx="38981">
                  <c:v>82.141000000000005</c:v>
                </c:pt>
                <c:pt idx="38982">
                  <c:v>82.117000000000004</c:v>
                </c:pt>
                <c:pt idx="38983">
                  <c:v>82.067999999999998</c:v>
                </c:pt>
                <c:pt idx="38984">
                  <c:v>82.031999999999996</c:v>
                </c:pt>
                <c:pt idx="38985">
                  <c:v>81.995000000000005</c:v>
                </c:pt>
                <c:pt idx="38986">
                  <c:v>81.971000000000004</c:v>
                </c:pt>
                <c:pt idx="38987">
                  <c:v>81.983000000000004</c:v>
                </c:pt>
                <c:pt idx="38988">
                  <c:v>81.957999999999998</c:v>
                </c:pt>
                <c:pt idx="38989">
                  <c:v>82.007000000000005</c:v>
                </c:pt>
                <c:pt idx="38990">
                  <c:v>82.031999999999996</c:v>
                </c:pt>
                <c:pt idx="38991">
                  <c:v>82.055999999999997</c:v>
                </c:pt>
                <c:pt idx="38992">
                  <c:v>82.08</c:v>
                </c:pt>
                <c:pt idx="38993">
                  <c:v>82.105000000000004</c:v>
                </c:pt>
                <c:pt idx="38994">
                  <c:v>82.093000000000004</c:v>
                </c:pt>
                <c:pt idx="38995">
                  <c:v>82.08</c:v>
                </c:pt>
                <c:pt idx="38996">
                  <c:v>82.067999999999998</c:v>
                </c:pt>
                <c:pt idx="38997">
                  <c:v>82.055999999999997</c:v>
                </c:pt>
                <c:pt idx="38998">
                  <c:v>82.019000000000005</c:v>
                </c:pt>
                <c:pt idx="38999">
                  <c:v>82.007000000000005</c:v>
                </c:pt>
                <c:pt idx="39000">
                  <c:v>81.971000000000004</c:v>
                </c:pt>
                <c:pt idx="39001">
                  <c:v>81.933999999999997</c:v>
                </c:pt>
                <c:pt idx="39002">
                  <c:v>81.921999999999997</c:v>
                </c:pt>
                <c:pt idx="39003">
                  <c:v>81.921999999999997</c:v>
                </c:pt>
                <c:pt idx="39004">
                  <c:v>81.933999999999997</c:v>
                </c:pt>
                <c:pt idx="39005">
                  <c:v>81.921999999999997</c:v>
                </c:pt>
                <c:pt idx="39006">
                  <c:v>81.945999999999998</c:v>
                </c:pt>
                <c:pt idx="39007">
                  <c:v>81.995000000000005</c:v>
                </c:pt>
                <c:pt idx="39008">
                  <c:v>82.007000000000005</c:v>
                </c:pt>
                <c:pt idx="39009">
                  <c:v>82.031999999999996</c:v>
                </c:pt>
                <c:pt idx="39010">
                  <c:v>82.055999999999997</c:v>
                </c:pt>
                <c:pt idx="39011">
                  <c:v>82.055999999999997</c:v>
                </c:pt>
                <c:pt idx="39012">
                  <c:v>82.031999999999996</c:v>
                </c:pt>
                <c:pt idx="39013">
                  <c:v>82.067999999999998</c:v>
                </c:pt>
                <c:pt idx="39014">
                  <c:v>82.043999999999997</c:v>
                </c:pt>
                <c:pt idx="39015">
                  <c:v>82.019000000000005</c:v>
                </c:pt>
                <c:pt idx="39016">
                  <c:v>81.995000000000005</c:v>
                </c:pt>
                <c:pt idx="39017">
                  <c:v>81.995000000000005</c:v>
                </c:pt>
                <c:pt idx="39018">
                  <c:v>81.983000000000004</c:v>
                </c:pt>
                <c:pt idx="39019">
                  <c:v>81.957999999999998</c:v>
                </c:pt>
                <c:pt idx="39020">
                  <c:v>81.971000000000004</c:v>
                </c:pt>
                <c:pt idx="39021">
                  <c:v>82.019000000000005</c:v>
                </c:pt>
                <c:pt idx="39022">
                  <c:v>82.043999999999997</c:v>
                </c:pt>
                <c:pt idx="39023">
                  <c:v>82.093000000000004</c:v>
                </c:pt>
                <c:pt idx="39024">
                  <c:v>82.117000000000004</c:v>
                </c:pt>
                <c:pt idx="39025">
                  <c:v>82.153999999999996</c:v>
                </c:pt>
                <c:pt idx="39026">
                  <c:v>82.201999999999998</c:v>
                </c:pt>
                <c:pt idx="39027">
                  <c:v>82.215000000000003</c:v>
                </c:pt>
                <c:pt idx="39028">
                  <c:v>82.263999999999996</c:v>
                </c:pt>
                <c:pt idx="39029">
                  <c:v>82.275999999999996</c:v>
                </c:pt>
                <c:pt idx="39030">
                  <c:v>82.263999999999996</c:v>
                </c:pt>
                <c:pt idx="39031">
                  <c:v>82.275999999999996</c:v>
                </c:pt>
                <c:pt idx="39032">
                  <c:v>82.275999999999996</c:v>
                </c:pt>
                <c:pt idx="39033">
                  <c:v>82.251000000000005</c:v>
                </c:pt>
                <c:pt idx="39034">
                  <c:v>82.263999999999996</c:v>
                </c:pt>
                <c:pt idx="39035">
                  <c:v>82.275999999999996</c:v>
                </c:pt>
                <c:pt idx="39036">
                  <c:v>82.311999999999998</c:v>
                </c:pt>
                <c:pt idx="39037">
                  <c:v>82.325000000000003</c:v>
                </c:pt>
                <c:pt idx="39038">
                  <c:v>82.337000000000003</c:v>
                </c:pt>
                <c:pt idx="39039">
                  <c:v>82.361000000000004</c:v>
                </c:pt>
                <c:pt idx="39040">
                  <c:v>82.361000000000004</c:v>
                </c:pt>
                <c:pt idx="39041">
                  <c:v>82.397999999999996</c:v>
                </c:pt>
                <c:pt idx="39042">
                  <c:v>82.397999999999996</c:v>
                </c:pt>
                <c:pt idx="39043">
                  <c:v>82.421999999999997</c:v>
                </c:pt>
                <c:pt idx="39044">
                  <c:v>82.433999999999997</c:v>
                </c:pt>
                <c:pt idx="39045">
                  <c:v>82.433999999999997</c:v>
                </c:pt>
                <c:pt idx="39046">
                  <c:v>82.447000000000003</c:v>
                </c:pt>
                <c:pt idx="39047">
                  <c:v>82.447000000000003</c:v>
                </c:pt>
                <c:pt idx="39048">
                  <c:v>82.397999999999996</c:v>
                </c:pt>
                <c:pt idx="39049">
                  <c:v>82.41</c:v>
                </c:pt>
                <c:pt idx="39050">
                  <c:v>82.385999999999996</c:v>
                </c:pt>
                <c:pt idx="39051">
                  <c:v>82.397999999999996</c:v>
                </c:pt>
                <c:pt idx="39052">
                  <c:v>82.373000000000005</c:v>
                </c:pt>
                <c:pt idx="39053">
                  <c:v>82.385999999999996</c:v>
                </c:pt>
                <c:pt idx="39054">
                  <c:v>82.385999999999996</c:v>
                </c:pt>
                <c:pt idx="39055">
                  <c:v>82.433999999999997</c:v>
                </c:pt>
                <c:pt idx="39056">
                  <c:v>82.433999999999997</c:v>
                </c:pt>
                <c:pt idx="39057">
                  <c:v>82.471000000000004</c:v>
                </c:pt>
                <c:pt idx="39058">
                  <c:v>82.471000000000004</c:v>
                </c:pt>
                <c:pt idx="39059">
                  <c:v>82.507999999999996</c:v>
                </c:pt>
                <c:pt idx="39060">
                  <c:v>82.483000000000004</c:v>
                </c:pt>
                <c:pt idx="39061">
                  <c:v>82.459000000000003</c:v>
                </c:pt>
                <c:pt idx="39062">
                  <c:v>82.471000000000004</c:v>
                </c:pt>
                <c:pt idx="39063">
                  <c:v>82.459000000000003</c:v>
                </c:pt>
                <c:pt idx="39064">
                  <c:v>82.447000000000003</c:v>
                </c:pt>
                <c:pt idx="39065">
                  <c:v>82.433999999999997</c:v>
                </c:pt>
                <c:pt idx="39066">
                  <c:v>82.397999999999996</c:v>
                </c:pt>
                <c:pt idx="39067">
                  <c:v>82.385999999999996</c:v>
                </c:pt>
                <c:pt idx="39068">
                  <c:v>82.397999999999996</c:v>
                </c:pt>
                <c:pt idx="39069">
                  <c:v>82.337000000000003</c:v>
                </c:pt>
                <c:pt idx="39070">
                  <c:v>82.373000000000005</c:v>
                </c:pt>
                <c:pt idx="39071">
                  <c:v>82.349000000000004</c:v>
                </c:pt>
                <c:pt idx="39072">
                  <c:v>82.337000000000003</c:v>
                </c:pt>
                <c:pt idx="39073">
                  <c:v>82.325000000000003</c:v>
                </c:pt>
                <c:pt idx="39074">
                  <c:v>82.349000000000004</c:v>
                </c:pt>
                <c:pt idx="39075">
                  <c:v>82.275999999999996</c:v>
                </c:pt>
                <c:pt idx="39076">
                  <c:v>82.287999999999997</c:v>
                </c:pt>
                <c:pt idx="39077">
                  <c:v>82.3</c:v>
                </c:pt>
                <c:pt idx="39078">
                  <c:v>82.251000000000005</c:v>
                </c:pt>
                <c:pt idx="39079">
                  <c:v>82.251000000000005</c:v>
                </c:pt>
                <c:pt idx="39080">
                  <c:v>82.201999999999998</c:v>
                </c:pt>
                <c:pt idx="39081">
                  <c:v>82.215000000000003</c:v>
                </c:pt>
                <c:pt idx="39082">
                  <c:v>82.177999999999997</c:v>
                </c:pt>
                <c:pt idx="39083">
                  <c:v>82.153999999999996</c:v>
                </c:pt>
                <c:pt idx="39084">
                  <c:v>82.165999999999997</c:v>
                </c:pt>
                <c:pt idx="39085">
                  <c:v>82.165999999999997</c:v>
                </c:pt>
                <c:pt idx="39086">
                  <c:v>82.117000000000004</c:v>
                </c:pt>
                <c:pt idx="39087">
                  <c:v>82.117000000000004</c:v>
                </c:pt>
                <c:pt idx="39088">
                  <c:v>82.153999999999996</c:v>
                </c:pt>
                <c:pt idx="39089">
                  <c:v>82.153999999999996</c:v>
                </c:pt>
                <c:pt idx="39090">
                  <c:v>82.153999999999996</c:v>
                </c:pt>
                <c:pt idx="39091">
                  <c:v>82.129000000000005</c:v>
                </c:pt>
                <c:pt idx="39092">
                  <c:v>82.129000000000005</c:v>
                </c:pt>
                <c:pt idx="39093">
                  <c:v>82.129000000000005</c:v>
                </c:pt>
                <c:pt idx="39094">
                  <c:v>82.117000000000004</c:v>
                </c:pt>
                <c:pt idx="39095">
                  <c:v>82.093000000000004</c:v>
                </c:pt>
                <c:pt idx="39096">
                  <c:v>82.08</c:v>
                </c:pt>
                <c:pt idx="39097">
                  <c:v>82.055999999999997</c:v>
                </c:pt>
                <c:pt idx="39098">
                  <c:v>82.043999999999997</c:v>
                </c:pt>
                <c:pt idx="39099">
                  <c:v>82.055999999999997</c:v>
                </c:pt>
                <c:pt idx="39100">
                  <c:v>82.019000000000005</c:v>
                </c:pt>
                <c:pt idx="39101">
                  <c:v>82.031999999999996</c:v>
                </c:pt>
                <c:pt idx="39102">
                  <c:v>82.031999999999996</c:v>
                </c:pt>
                <c:pt idx="39103">
                  <c:v>82.055999999999997</c:v>
                </c:pt>
                <c:pt idx="39104">
                  <c:v>82.043999999999997</c:v>
                </c:pt>
                <c:pt idx="39105">
                  <c:v>82.055999999999997</c:v>
                </c:pt>
                <c:pt idx="39106">
                  <c:v>82.093000000000004</c:v>
                </c:pt>
                <c:pt idx="39107">
                  <c:v>82.08</c:v>
                </c:pt>
                <c:pt idx="39108">
                  <c:v>82.055999999999997</c:v>
                </c:pt>
                <c:pt idx="39109">
                  <c:v>82.055999999999997</c:v>
                </c:pt>
                <c:pt idx="39110">
                  <c:v>82.08</c:v>
                </c:pt>
                <c:pt idx="39111">
                  <c:v>82.043999999999997</c:v>
                </c:pt>
                <c:pt idx="39112">
                  <c:v>82.08</c:v>
                </c:pt>
                <c:pt idx="39113">
                  <c:v>82.067999999999998</c:v>
                </c:pt>
                <c:pt idx="39114">
                  <c:v>82.055999999999997</c:v>
                </c:pt>
                <c:pt idx="39115">
                  <c:v>82.067999999999998</c:v>
                </c:pt>
                <c:pt idx="39116">
                  <c:v>82.08</c:v>
                </c:pt>
                <c:pt idx="39117">
                  <c:v>82.08</c:v>
                </c:pt>
                <c:pt idx="39118">
                  <c:v>82.105000000000004</c:v>
                </c:pt>
                <c:pt idx="39119">
                  <c:v>82.129000000000005</c:v>
                </c:pt>
                <c:pt idx="39120">
                  <c:v>82.117000000000004</c:v>
                </c:pt>
                <c:pt idx="39121">
                  <c:v>82.153999999999996</c:v>
                </c:pt>
                <c:pt idx="39122">
                  <c:v>82.177999999999997</c:v>
                </c:pt>
                <c:pt idx="39123">
                  <c:v>82.19</c:v>
                </c:pt>
                <c:pt idx="39124">
                  <c:v>82.201999999999998</c:v>
                </c:pt>
                <c:pt idx="39125">
                  <c:v>82.215000000000003</c:v>
                </c:pt>
                <c:pt idx="39126">
                  <c:v>82.251000000000005</c:v>
                </c:pt>
                <c:pt idx="39127">
                  <c:v>82.239000000000004</c:v>
                </c:pt>
                <c:pt idx="39128">
                  <c:v>82.263999999999996</c:v>
                </c:pt>
                <c:pt idx="39129">
                  <c:v>82.239000000000004</c:v>
                </c:pt>
                <c:pt idx="39130">
                  <c:v>82.239000000000004</c:v>
                </c:pt>
                <c:pt idx="39131">
                  <c:v>82.263999999999996</c:v>
                </c:pt>
                <c:pt idx="39132">
                  <c:v>82.239000000000004</c:v>
                </c:pt>
                <c:pt idx="39133">
                  <c:v>82.3</c:v>
                </c:pt>
                <c:pt idx="39134">
                  <c:v>82.311999999999998</c:v>
                </c:pt>
                <c:pt idx="39135">
                  <c:v>82.325000000000003</c:v>
                </c:pt>
                <c:pt idx="39136">
                  <c:v>82.325000000000003</c:v>
                </c:pt>
                <c:pt idx="39137">
                  <c:v>82.349000000000004</c:v>
                </c:pt>
                <c:pt idx="39138">
                  <c:v>82.337000000000003</c:v>
                </c:pt>
                <c:pt idx="39139">
                  <c:v>82.373000000000005</c:v>
                </c:pt>
                <c:pt idx="39140">
                  <c:v>82.397999999999996</c:v>
                </c:pt>
                <c:pt idx="39141">
                  <c:v>82.397999999999996</c:v>
                </c:pt>
                <c:pt idx="39142">
                  <c:v>82.421999999999997</c:v>
                </c:pt>
                <c:pt idx="39143">
                  <c:v>82.421999999999997</c:v>
                </c:pt>
                <c:pt idx="39144">
                  <c:v>82.41</c:v>
                </c:pt>
                <c:pt idx="39145">
                  <c:v>82.433999999999997</c:v>
                </c:pt>
                <c:pt idx="39146">
                  <c:v>82.421999999999997</c:v>
                </c:pt>
                <c:pt idx="39147">
                  <c:v>82.433999999999997</c:v>
                </c:pt>
                <c:pt idx="39148">
                  <c:v>82.421999999999997</c:v>
                </c:pt>
                <c:pt idx="39149">
                  <c:v>82.41</c:v>
                </c:pt>
                <c:pt idx="39150">
                  <c:v>82.385999999999996</c:v>
                </c:pt>
                <c:pt idx="39151">
                  <c:v>82.397999999999996</c:v>
                </c:pt>
                <c:pt idx="39152">
                  <c:v>82.397999999999996</c:v>
                </c:pt>
                <c:pt idx="39153">
                  <c:v>82.447000000000003</c:v>
                </c:pt>
                <c:pt idx="39154">
                  <c:v>82.447000000000003</c:v>
                </c:pt>
                <c:pt idx="39155">
                  <c:v>82.471000000000004</c:v>
                </c:pt>
                <c:pt idx="39156">
                  <c:v>82.447000000000003</c:v>
                </c:pt>
                <c:pt idx="39157">
                  <c:v>82.447000000000003</c:v>
                </c:pt>
                <c:pt idx="39158">
                  <c:v>82.471000000000004</c:v>
                </c:pt>
                <c:pt idx="39159">
                  <c:v>82.447000000000003</c:v>
                </c:pt>
                <c:pt idx="39160">
                  <c:v>82.447000000000003</c:v>
                </c:pt>
                <c:pt idx="39161">
                  <c:v>82.459000000000003</c:v>
                </c:pt>
                <c:pt idx="39162">
                  <c:v>82.433999999999997</c:v>
                </c:pt>
                <c:pt idx="39163">
                  <c:v>82.421999999999997</c:v>
                </c:pt>
                <c:pt idx="39164">
                  <c:v>82.421999999999997</c:v>
                </c:pt>
                <c:pt idx="39165">
                  <c:v>82.397999999999996</c:v>
                </c:pt>
                <c:pt idx="39166">
                  <c:v>82.385999999999996</c:v>
                </c:pt>
                <c:pt idx="39167">
                  <c:v>82.373000000000005</c:v>
                </c:pt>
                <c:pt idx="39168">
                  <c:v>82.349000000000004</c:v>
                </c:pt>
                <c:pt idx="39169">
                  <c:v>82.349000000000004</c:v>
                </c:pt>
                <c:pt idx="39170">
                  <c:v>82.361000000000004</c:v>
                </c:pt>
                <c:pt idx="39171">
                  <c:v>82.325000000000003</c:v>
                </c:pt>
                <c:pt idx="39172">
                  <c:v>82.325000000000003</c:v>
                </c:pt>
                <c:pt idx="39173">
                  <c:v>82.325000000000003</c:v>
                </c:pt>
                <c:pt idx="39174">
                  <c:v>82.337000000000003</c:v>
                </c:pt>
                <c:pt idx="39175">
                  <c:v>82.3</c:v>
                </c:pt>
                <c:pt idx="39176">
                  <c:v>82.325000000000003</c:v>
                </c:pt>
                <c:pt idx="39177">
                  <c:v>82.275999999999996</c:v>
                </c:pt>
                <c:pt idx="39178">
                  <c:v>82.275999999999996</c:v>
                </c:pt>
                <c:pt idx="39179">
                  <c:v>82.263999999999996</c:v>
                </c:pt>
                <c:pt idx="39180">
                  <c:v>82.275999999999996</c:v>
                </c:pt>
                <c:pt idx="39181">
                  <c:v>82.227000000000004</c:v>
                </c:pt>
                <c:pt idx="39182">
                  <c:v>82.201999999999998</c:v>
                </c:pt>
                <c:pt idx="39183">
                  <c:v>82.215000000000003</c:v>
                </c:pt>
                <c:pt idx="39184">
                  <c:v>82.177999999999997</c:v>
                </c:pt>
                <c:pt idx="39185">
                  <c:v>82.177999999999997</c:v>
                </c:pt>
                <c:pt idx="39186">
                  <c:v>82.165999999999997</c:v>
                </c:pt>
                <c:pt idx="39187">
                  <c:v>82.153999999999996</c:v>
                </c:pt>
                <c:pt idx="39188">
                  <c:v>82.141000000000005</c:v>
                </c:pt>
                <c:pt idx="39189">
                  <c:v>82.153999999999996</c:v>
                </c:pt>
                <c:pt idx="39190">
                  <c:v>82.129000000000005</c:v>
                </c:pt>
                <c:pt idx="39191">
                  <c:v>82.117000000000004</c:v>
                </c:pt>
                <c:pt idx="39192">
                  <c:v>82.093000000000004</c:v>
                </c:pt>
                <c:pt idx="39193">
                  <c:v>82.129000000000005</c:v>
                </c:pt>
                <c:pt idx="39194">
                  <c:v>82.129000000000005</c:v>
                </c:pt>
                <c:pt idx="39195">
                  <c:v>82.117000000000004</c:v>
                </c:pt>
                <c:pt idx="39196">
                  <c:v>82.117000000000004</c:v>
                </c:pt>
                <c:pt idx="39197">
                  <c:v>82.105000000000004</c:v>
                </c:pt>
                <c:pt idx="39198">
                  <c:v>82.105000000000004</c:v>
                </c:pt>
                <c:pt idx="39199">
                  <c:v>82.067999999999998</c:v>
                </c:pt>
                <c:pt idx="39200">
                  <c:v>82.08</c:v>
                </c:pt>
                <c:pt idx="39201">
                  <c:v>82.093000000000004</c:v>
                </c:pt>
                <c:pt idx="39202">
                  <c:v>82.055999999999997</c:v>
                </c:pt>
                <c:pt idx="39203">
                  <c:v>82.055999999999997</c:v>
                </c:pt>
                <c:pt idx="39204">
                  <c:v>82.019000000000005</c:v>
                </c:pt>
                <c:pt idx="39205">
                  <c:v>82.031999999999996</c:v>
                </c:pt>
                <c:pt idx="39206">
                  <c:v>82.055999999999997</c:v>
                </c:pt>
                <c:pt idx="39207">
                  <c:v>82.08</c:v>
                </c:pt>
                <c:pt idx="39208">
                  <c:v>82.055999999999997</c:v>
                </c:pt>
                <c:pt idx="39209">
                  <c:v>82.08</c:v>
                </c:pt>
                <c:pt idx="39210">
                  <c:v>82.08</c:v>
                </c:pt>
                <c:pt idx="39211">
                  <c:v>82.067999999999998</c:v>
                </c:pt>
                <c:pt idx="39212">
                  <c:v>82.117000000000004</c:v>
                </c:pt>
                <c:pt idx="39213">
                  <c:v>82.093000000000004</c:v>
                </c:pt>
                <c:pt idx="39214">
                  <c:v>82.093000000000004</c:v>
                </c:pt>
                <c:pt idx="39215">
                  <c:v>82.105000000000004</c:v>
                </c:pt>
                <c:pt idx="39216">
                  <c:v>82.117000000000004</c:v>
                </c:pt>
                <c:pt idx="39217">
                  <c:v>82.105000000000004</c:v>
                </c:pt>
                <c:pt idx="39218">
                  <c:v>82.129000000000005</c:v>
                </c:pt>
                <c:pt idx="39219">
                  <c:v>82.141000000000005</c:v>
                </c:pt>
                <c:pt idx="39220">
                  <c:v>82.129000000000005</c:v>
                </c:pt>
                <c:pt idx="39221">
                  <c:v>82.129000000000005</c:v>
                </c:pt>
                <c:pt idx="39222">
                  <c:v>82.129000000000005</c:v>
                </c:pt>
                <c:pt idx="39223">
                  <c:v>82.117000000000004</c:v>
                </c:pt>
                <c:pt idx="39224">
                  <c:v>82.129000000000005</c:v>
                </c:pt>
                <c:pt idx="39225">
                  <c:v>82.165999999999997</c:v>
                </c:pt>
                <c:pt idx="39226">
                  <c:v>82.153999999999996</c:v>
                </c:pt>
                <c:pt idx="39227">
                  <c:v>82.165999999999997</c:v>
                </c:pt>
                <c:pt idx="39228">
                  <c:v>82.177999999999997</c:v>
                </c:pt>
                <c:pt idx="39229">
                  <c:v>82.165999999999997</c:v>
                </c:pt>
                <c:pt idx="39230">
                  <c:v>82.215000000000003</c:v>
                </c:pt>
                <c:pt idx="39231">
                  <c:v>82.215000000000003</c:v>
                </c:pt>
                <c:pt idx="39232">
                  <c:v>82.239000000000004</c:v>
                </c:pt>
                <c:pt idx="39233">
                  <c:v>82.251000000000005</c:v>
                </c:pt>
                <c:pt idx="39234">
                  <c:v>82.239000000000004</c:v>
                </c:pt>
                <c:pt idx="39235">
                  <c:v>82.251000000000005</c:v>
                </c:pt>
                <c:pt idx="39236">
                  <c:v>82.251000000000005</c:v>
                </c:pt>
                <c:pt idx="39237">
                  <c:v>82.263999999999996</c:v>
                </c:pt>
                <c:pt idx="39238">
                  <c:v>82.263999999999996</c:v>
                </c:pt>
                <c:pt idx="39239">
                  <c:v>82.239000000000004</c:v>
                </c:pt>
                <c:pt idx="39240">
                  <c:v>82.263999999999996</c:v>
                </c:pt>
                <c:pt idx="39241">
                  <c:v>82.263999999999996</c:v>
                </c:pt>
                <c:pt idx="39242">
                  <c:v>82.311999999999998</c:v>
                </c:pt>
                <c:pt idx="39243">
                  <c:v>82.311999999999998</c:v>
                </c:pt>
                <c:pt idx="39244">
                  <c:v>82.325000000000003</c:v>
                </c:pt>
                <c:pt idx="39245">
                  <c:v>82.325000000000003</c:v>
                </c:pt>
                <c:pt idx="39246">
                  <c:v>82.349000000000004</c:v>
                </c:pt>
                <c:pt idx="39247">
                  <c:v>82.349000000000004</c:v>
                </c:pt>
                <c:pt idx="39248">
                  <c:v>82.337000000000003</c:v>
                </c:pt>
                <c:pt idx="39249">
                  <c:v>82.373000000000005</c:v>
                </c:pt>
                <c:pt idx="39250">
                  <c:v>82.373000000000005</c:v>
                </c:pt>
                <c:pt idx="39251">
                  <c:v>82.349000000000004</c:v>
                </c:pt>
                <c:pt idx="39252">
                  <c:v>82.325000000000003</c:v>
                </c:pt>
                <c:pt idx="39253">
                  <c:v>82.349000000000004</c:v>
                </c:pt>
                <c:pt idx="39254">
                  <c:v>82.337000000000003</c:v>
                </c:pt>
                <c:pt idx="39255">
                  <c:v>82.325000000000003</c:v>
                </c:pt>
                <c:pt idx="39256">
                  <c:v>82.337000000000003</c:v>
                </c:pt>
                <c:pt idx="39257">
                  <c:v>82.337000000000003</c:v>
                </c:pt>
                <c:pt idx="39258">
                  <c:v>82.337000000000003</c:v>
                </c:pt>
                <c:pt idx="39259">
                  <c:v>82.311999999999998</c:v>
                </c:pt>
                <c:pt idx="39260">
                  <c:v>82.311999999999998</c:v>
                </c:pt>
                <c:pt idx="39261">
                  <c:v>82.311999999999998</c:v>
                </c:pt>
                <c:pt idx="39262">
                  <c:v>82.311999999999998</c:v>
                </c:pt>
                <c:pt idx="39263">
                  <c:v>82.349000000000004</c:v>
                </c:pt>
                <c:pt idx="39264">
                  <c:v>82.337000000000003</c:v>
                </c:pt>
                <c:pt idx="39265">
                  <c:v>82.325000000000003</c:v>
                </c:pt>
                <c:pt idx="39266">
                  <c:v>82.325000000000003</c:v>
                </c:pt>
                <c:pt idx="39267">
                  <c:v>82.287999999999997</c:v>
                </c:pt>
                <c:pt idx="39268">
                  <c:v>82.3</c:v>
                </c:pt>
                <c:pt idx="39269">
                  <c:v>82.275999999999996</c:v>
                </c:pt>
                <c:pt idx="39270">
                  <c:v>82.251000000000005</c:v>
                </c:pt>
                <c:pt idx="39271">
                  <c:v>82.239000000000004</c:v>
                </c:pt>
                <c:pt idx="39272">
                  <c:v>82.215000000000003</c:v>
                </c:pt>
                <c:pt idx="39273">
                  <c:v>82.215000000000003</c:v>
                </c:pt>
                <c:pt idx="39274">
                  <c:v>82.177999999999997</c:v>
                </c:pt>
                <c:pt idx="39275">
                  <c:v>82.165999999999997</c:v>
                </c:pt>
                <c:pt idx="39276">
                  <c:v>82.153999999999996</c:v>
                </c:pt>
                <c:pt idx="39277">
                  <c:v>82.215000000000003</c:v>
                </c:pt>
                <c:pt idx="39278">
                  <c:v>82.165999999999997</c:v>
                </c:pt>
                <c:pt idx="39279">
                  <c:v>82.165999999999997</c:v>
                </c:pt>
                <c:pt idx="39280">
                  <c:v>82.177999999999997</c:v>
                </c:pt>
                <c:pt idx="39281">
                  <c:v>82.129000000000005</c:v>
                </c:pt>
                <c:pt idx="39282">
                  <c:v>82.129000000000005</c:v>
                </c:pt>
                <c:pt idx="39283">
                  <c:v>82.141000000000005</c:v>
                </c:pt>
                <c:pt idx="39284">
                  <c:v>82.093000000000004</c:v>
                </c:pt>
                <c:pt idx="39285">
                  <c:v>82.08</c:v>
                </c:pt>
                <c:pt idx="39286">
                  <c:v>82.08</c:v>
                </c:pt>
                <c:pt idx="39287">
                  <c:v>82.067999999999998</c:v>
                </c:pt>
                <c:pt idx="39288">
                  <c:v>82.043999999999997</c:v>
                </c:pt>
                <c:pt idx="39289">
                  <c:v>82.043999999999997</c:v>
                </c:pt>
                <c:pt idx="39290">
                  <c:v>82.019000000000005</c:v>
                </c:pt>
                <c:pt idx="39291">
                  <c:v>82.007000000000005</c:v>
                </c:pt>
                <c:pt idx="39292">
                  <c:v>81.971000000000004</c:v>
                </c:pt>
                <c:pt idx="39293">
                  <c:v>82.007000000000005</c:v>
                </c:pt>
                <c:pt idx="39294">
                  <c:v>81.995000000000005</c:v>
                </c:pt>
                <c:pt idx="39295">
                  <c:v>81.971000000000004</c:v>
                </c:pt>
                <c:pt idx="39296">
                  <c:v>81.983000000000004</c:v>
                </c:pt>
                <c:pt idx="39297">
                  <c:v>82.019000000000005</c:v>
                </c:pt>
                <c:pt idx="39298">
                  <c:v>81.995000000000005</c:v>
                </c:pt>
                <c:pt idx="39299">
                  <c:v>81.995000000000005</c:v>
                </c:pt>
                <c:pt idx="39300">
                  <c:v>81.983000000000004</c:v>
                </c:pt>
                <c:pt idx="39301">
                  <c:v>81.983000000000004</c:v>
                </c:pt>
                <c:pt idx="39302">
                  <c:v>81.971000000000004</c:v>
                </c:pt>
                <c:pt idx="39303">
                  <c:v>81.957999999999998</c:v>
                </c:pt>
                <c:pt idx="39304">
                  <c:v>81.933999999999997</c:v>
                </c:pt>
                <c:pt idx="39305">
                  <c:v>81.945999999999998</c:v>
                </c:pt>
                <c:pt idx="39306">
                  <c:v>81.91</c:v>
                </c:pt>
                <c:pt idx="39307">
                  <c:v>81.91</c:v>
                </c:pt>
                <c:pt idx="39308">
                  <c:v>81.921999999999997</c:v>
                </c:pt>
                <c:pt idx="39309">
                  <c:v>81.91</c:v>
                </c:pt>
                <c:pt idx="39310">
                  <c:v>81.945999999999998</c:v>
                </c:pt>
                <c:pt idx="39311">
                  <c:v>81.921999999999997</c:v>
                </c:pt>
                <c:pt idx="39312">
                  <c:v>81.945999999999998</c:v>
                </c:pt>
                <c:pt idx="39313">
                  <c:v>81.933999999999997</c:v>
                </c:pt>
                <c:pt idx="39314">
                  <c:v>81.971000000000004</c:v>
                </c:pt>
                <c:pt idx="39315">
                  <c:v>81.971000000000004</c:v>
                </c:pt>
                <c:pt idx="39316">
                  <c:v>81.971000000000004</c:v>
                </c:pt>
                <c:pt idx="39317">
                  <c:v>81.995000000000005</c:v>
                </c:pt>
                <c:pt idx="39318">
                  <c:v>81.971000000000004</c:v>
                </c:pt>
                <c:pt idx="39319">
                  <c:v>81.971000000000004</c:v>
                </c:pt>
                <c:pt idx="39320">
                  <c:v>81.983000000000004</c:v>
                </c:pt>
                <c:pt idx="39321">
                  <c:v>81.995000000000005</c:v>
                </c:pt>
                <c:pt idx="39322">
                  <c:v>82.019000000000005</c:v>
                </c:pt>
                <c:pt idx="39323">
                  <c:v>82.007000000000005</c:v>
                </c:pt>
                <c:pt idx="39324">
                  <c:v>81.971000000000004</c:v>
                </c:pt>
                <c:pt idx="39325">
                  <c:v>82.019000000000005</c:v>
                </c:pt>
                <c:pt idx="39326">
                  <c:v>82.007000000000005</c:v>
                </c:pt>
                <c:pt idx="39327">
                  <c:v>82.019000000000005</c:v>
                </c:pt>
                <c:pt idx="39328">
                  <c:v>82.043999999999997</c:v>
                </c:pt>
                <c:pt idx="39329">
                  <c:v>82.067999999999998</c:v>
                </c:pt>
                <c:pt idx="39330">
                  <c:v>82.093000000000004</c:v>
                </c:pt>
                <c:pt idx="39331">
                  <c:v>82.093000000000004</c:v>
                </c:pt>
                <c:pt idx="39332">
                  <c:v>82.105000000000004</c:v>
                </c:pt>
                <c:pt idx="39333">
                  <c:v>82.129000000000005</c:v>
                </c:pt>
                <c:pt idx="39334">
                  <c:v>82.141000000000005</c:v>
                </c:pt>
                <c:pt idx="39335">
                  <c:v>82.153999999999996</c:v>
                </c:pt>
                <c:pt idx="39336">
                  <c:v>82.153999999999996</c:v>
                </c:pt>
                <c:pt idx="39337">
                  <c:v>82.165999999999997</c:v>
                </c:pt>
                <c:pt idx="39338">
                  <c:v>82.19</c:v>
                </c:pt>
                <c:pt idx="39339">
                  <c:v>82.19</c:v>
                </c:pt>
                <c:pt idx="39340">
                  <c:v>82.177999999999997</c:v>
                </c:pt>
                <c:pt idx="39341">
                  <c:v>82.177999999999997</c:v>
                </c:pt>
                <c:pt idx="39342">
                  <c:v>82.177999999999997</c:v>
                </c:pt>
                <c:pt idx="39343">
                  <c:v>82.201999999999998</c:v>
                </c:pt>
                <c:pt idx="39344">
                  <c:v>82.227000000000004</c:v>
                </c:pt>
                <c:pt idx="39345">
                  <c:v>82.239000000000004</c:v>
                </c:pt>
                <c:pt idx="39346">
                  <c:v>82.227000000000004</c:v>
                </c:pt>
                <c:pt idx="39347">
                  <c:v>82.239000000000004</c:v>
                </c:pt>
                <c:pt idx="39348">
                  <c:v>82.215000000000003</c:v>
                </c:pt>
                <c:pt idx="39349">
                  <c:v>82.239000000000004</c:v>
                </c:pt>
                <c:pt idx="39350">
                  <c:v>82.263999999999996</c:v>
                </c:pt>
                <c:pt idx="39351">
                  <c:v>82.251000000000005</c:v>
                </c:pt>
                <c:pt idx="39352">
                  <c:v>82.251000000000005</c:v>
                </c:pt>
                <c:pt idx="39353">
                  <c:v>82.215000000000003</c:v>
                </c:pt>
                <c:pt idx="39354">
                  <c:v>82.177999999999997</c:v>
                </c:pt>
                <c:pt idx="39355">
                  <c:v>82.129000000000005</c:v>
                </c:pt>
                <c:pt idx="39356">
                  <c:v>82.093000000000004</c:v>
                </c:pt>
                <c:pt idx="39357">
                  <c:v>82.043999999999997</c:v>
                </c:pt>
                <c:pt idx="39358">
                  <c:v>82.031999999999996</c:v>
                </c:pt>
                <c:pt idx="39359">
                  <c:v>81.957999999999998</c:v>
                </c:pt>
                <c:pt idx="39360">
                  <c:v>81.945999999999998</c:v>
                </c:pt>
                <c:pt idx="39361">
                  <c:v>81.873000000000005</c:v>
                </c:pt>
                <c:pt idx="39362">
                  <c:v>81.873000000000005</c:v>
                </c:pt>
                <c:pt idx="39363">
                  <c:v>81.823999999999998</c:v>
                </c:pt>
                <c:pt idx="39364">
                  <c:v>81.787000000000006</c:v>
                </c:pt>
                <c:pt idx="39365">
                  <c:v>81.763000000000005</c:v>
                </c:pt>
                <c:pt idx="39366">
                  <c:v>81.775000000000006</c:v>
                </c:pt>
                <c:pt idx="39367">
                  <c:v>81.775000000000006</c:v>
                </c:pt>
                <c:pt idx="39368">
                  <c:v>81.751000000000005</c:v>
                </c:pt>
                <c:pt idx="39369">
                  <c:v>81.725999999999999</c:v>
                </c:pt>
                <c:pt idx="39370">
                  <c:v>81.713999999999999</c:v>
                </c:pt>
                <c:pt idx="39371">
                  <c:v>81.713999999999999</c:v>
                </c:pt>
                <c:pt idx="39372">
                  <c:v>81.665000000000006</c:v>
                </c:pt>
                <c:pt idx="39373">
                  <c:v>81.653000000000006</c:v>
                </c:pt>
                <c:pt idx="39374">
                  <c:v>81.653000000000006</c:v>
                </c:pt>
                <c:pt idx="39375">
                  <c:v>81.591999999999999</c:v>
                </c:pt>
                <c:pt idx="39376">
                  <c:v>81.629000000000005</c:v>
                </c:pt>
                <c:pt idx="39377">
                  <c:v>81.603999999999999</c:v>
                </c:pt>
                <c:pt idx="39378">
                  <c:v>81.603999999999999</c:v>
                </c:pt>
                <c:pt idx="39379">
                  <c:v>81.603999999999999</c:v>
                </c:pt>
                <c:pt idx="39380">
                  <c:v>81.629000000000005</c:v>
                </c:pt>
                <c:pt idx="39381">
                  <c:v>81.629000000000005</c:v>
                </c:pt>
                <c:pt idx="39382">
                  <c:v>81.665000000000006</c:v>
                </c:pt>
                <c:pt idx="39383">
                  <c:v>81.653000000000006</c:v>
                </c:pt>
                <c:pt idx="39384">
                  <c:v>81.713999999999999</c:v>
                </c:pt>
                <c:pt idx="39385">
                  <c:v>81.713999999999999</c:v>
                </c:pt>
                <c:pt idx="39386">
                  <c:v>81.739000000000004</c:v>
                </c:pt>
                <c:pt idx="39387">
                  <c:v>81.713999999999999</c:v>
                </c:pt>
                <c:pt idx="39388">
                  <c:v>81.69</c:v>
                </c:pt>
                <c:pt idx="39389">
                  <c:v>81.701999999999998</c:v>
                </c:pt>
                <c:pt idx="39390">
                  <c:v>81.677999999999997</c:v>
                </c:pt>
                <c:pt idx="39391">
                  <c:v>81.665000000000006</c:v>
                </c:pt>
                <c:pt idx="39392">
                  <c:v>81.641000000000005</c:v>
                </c:pt>
                <c:pt idx="39393">
                  <c:v>81.629000000000005</c:v>
                </c:pt>
                <c:pt idx="39394">
                  <c:v>81.603999999999999</c:v>
                </c:pt>
                <c:pt idx="39395">
                  <c:v>81.617000000000004</c:v>
                </c:pt>
                <c:pt idx="39396">
                  <c:v>81.629000000000005</c:v>
                </c:pt>
                <c:pt idx="39397">
                  <c:v>81.603999999999999</c:v>
                </c:pt>
                <c:pt idx="39398">
                  <c:v>81.641000000000005</c:v>
                </c:pt>
                <c:pt idx="39399">
                  <c:v>81.701999999999998</c:v>
                </c:pt>
                <c:pt idx="39400">
                  <c:v>81.739000000000004</c:v>
                </c:pt>
                <c:pt idx="39401">
                  <c:v>81.787000000000006</c:v>
                </c:pt>
                <c:pt idx="39402">
                  <c:v>81.823999999999998</c:v>
                </c:pt>
                <c:pt idx="39403">
                  <c:v>81.861000000000004</c:v>
                </c:pt>
                <c:pt idx="39404">
                  <c:v>81.91</c:v>
                </c:pt>
                <c:pt idx="39405">
                  <c:v>81.921999999999997</c:v>
                </c:pt>
                <c:pt idx="39406">
                  <c:v>81.945999999999998</c:v>
                </c:pt>
                <c:pt idx="39407">
                  <c:v>81.945999999999998</c:v>
                </c:pt>
                <c:pt idx="39408">
                  <c:v>81.971000000000004</c:v>
                </c:pt>
                <c:pt idx="39409">
                  <c:v>81.983000000000004</c:v>
                </c:pt>
                <c:pt idx="39410">
                  <c:v>81.971000000000004</c:v>
                </c:pt>
                <c:pt idx="39411">
                  <c:v>82.031999999999996</c:v>
                </c:pt>
                <c:pt idx="39412">
                  <c:v>82.031999999999996</c:v>
                </c:pt>
                <c:pt idx="39413">
                  <c:v>82.055999999999997</c:v>
                </c:pt>
                <c:pt idx="39414">
                  <c:v>82.067999999999998</c:v>
                </c:pt>
                <c:pt idx="39415">
                  <c:v>82.093000000000004</c:v>
                </c:pt>
                <c:pt idx="39416">
                  <c:v>82.129000000000005</c:v>
                </c:pt>
                <c:pt idx="39417">
                  <c:v>82.153999999999996</c:v>
                </c:pt>
                <c:pt idx="39418">
                  <c:v>82.227000000000004</c:v>
                </c:pt>
                <c:pt idx="39419">
                  <c:v>82.227000000000004</c:v>
                </c:pt>
                <c:pt idx="39420">
                  <c:v>82.275999999999996</c:v>
                </c:pt>
                <c:pt idx="39421">
                  <c:v>82.3</c:v>
                </c:pt>
                <c:pt idx="39422">
                  <c:v>82.287999999999997</c:v>
                </c:pt>
                <c:pt idx="39423">
                  <c:v>82.263999999999996</c:v>
                </c:pt>
                <c:pt idx="39424">
                  <c:v>82.263999999999996</c:v>
                </c:pt>
                <c:pt idx="39425">
                  <c:v>82.239000000000004</c:v>
                </c:pt>
                <c:pt idx="39426">
                  <c:v>82.165999999999997</c:v>
                </c:pt>
                <c:pt idx="39427">
                  <c:v>82.19</c:v>
                </c:pt>
                <c:pt idx="39428">
                  <c:v>82.153999999999996</c:v>
                </c:pt>
                <c:pt idx="39429">
                  <c:v>82.165999999999997</c:v>
                </c:pt>
                <c:pt idx="39430">
                  <c:v>82.153999999999996</c:v>
                </c:pt>
                <c:pt idx="39431">
                  <c:v>82.129000000000005</c:v>
                </c:pt>
                <c:pt idx="39432">
                  <c:v>82.201999999999998</c:v>
                </c:pt>
                <c:pt idx="39433">
                  <c:v>82.215000000000003</c:v>
                </c:pt>
                <c:pt idx="39434">
                  <c:v>82.275999999999996</c:v>
                </c:pt>
                <c:pt idx="39435">
                  <c:v>82.311999999999998</c:v>
                </c:pt>
                <c:pt idx="39436">
                  <c:v>82.385999999999996</c:v>
                </c:pt>
                <c:pt idx="39437">
                  <c:v>82.421999999999997</c:v>
                </c:pt>
                <c:pt idx="39438">
                  <c:v>82.471000000000004</c:v>
                </c:pt>
                <c:pt idx="39439">
                  <c:v>82.447000000000003</c:v>
                </c:pt>
                <c:pt idx="39440">
                  <c:v>82.447000000000003</c:v>
                </c:pt>
                <c:pt idx="39441">
                  <c:v>82.459000000000003</c:v>
                </c:pt>
                <c:pt idx="39442">
                  <c:v>82.41</c:v>
                </c:pt>
                <c:pt idx="39443">
                  <c:v>82.421999999999997</c:v>
                </c:pt>
                <c:pt idx="39444">
                  <c:v>82.373000000000005</c:v>
                </c:pt>
                <c:pt idx="39445">
                  <c:v>82.349000000000004</c:v>
                </c:pt>
                <c:pt idx="39446">
                  <c:v>82.311999999999998</c:v>
                </c:pt>
                <c:pt idx="39447">
                  <c:v>82.311999999999998</c:v>
                </c:pt>
                <c:pt idx="39448">
                  <c:v>82.275999999999996</c:v>
                </c:pt>
                <c:pt idx="39449">
                  <c:v>82.263999999999996</c:v>
                </c:pt>
                <c:pt idx="39450">
                  <c:v>82.275999999999996</c:v>
                </c:pt>
                <c:pt idx="39451">
                  <c:v>82.3</c:v>
                </c:pt>
                <c:pt idx="39452">
                  <c:v>82.311999999999998</c:v>
                </c:pt>
                <c:pt idx="39453">
                  <c:v>82.337000000000003</c:v>
                </c:pt>
                <c:pt idx="39454">
                  <c:v>82.337000000000003</c:v>
                </c:pt>
                <c:pt idx="39455">
                  <c:v>82.3</c:v>
                </c:pt>
                <c:pt idx="39456">
                  <c:v>82.287999999999997</c:v>
                </c:pt>
                <c:pt idx="39457">
                  <c:v>82.251000000000005</c:v>
                </c:pt>
                <c:pt idx="39458">
                  <c:v>82.215000000000003</c:v>
                </c:pt>
                <c:pt idx="39459">
                  <c:v>82.177999999999997</c:v>
                </c:pt>
                <c:pt idx="39460">
                  <c:v>82.105000000000004</c:v>
                </c:pt>
                <c:pt idx="39461">
                  <c:v>82.043999999999997</c:v>
                </c:pt>
                <c:pt idx="39462">
                  <c:v>81.971000000000004</c:v>
                </c:pt>
                <c:pt idx="39463">
                  <c:v>81.933999999999997</c:v>
                </c:pt>
                <c:pt idx="39464">
                  <c:v>81.91</c:v>
                </c:pt>
                <c:pt idx="39465">
                  <c:v>81.921999999999997</c:v>
                </c:pt>
                <c:pt idx="39466">
                  <c:v>81.933999999999997</c:v>
                </c:pt>
                <c:pt idx="39467">
                  <c:v>81.91</c:v>
                </c:pt>
                <c:pt idx="39468">
                  <c:v>81.957999999999998</c:v>
                </c:pt>
                <c:pt idx="39469">
                  <c:v>81.971000000000004</c:v>
                </c:pt>
                <c:pt idx="39470">
                  <c:v>81.995000000000005</c:v>
                </c:pt>
                <c:pt idx="39471">
                  <c:v>82.019000000000005</c:v>
                </c:pt>
                <c:pt idx="39472">
                  <c:v>82.007000000000005</c:v>
                </c:pt>
                <c:pt idx="39473">
                  <c:v>82.055999999999997</c:v>
                </c:pt>
                <c:pt idx="39474">
                  <c:v>82.055999999999997</c:v>
                </c:pt>
                <c:pt idx="39475">
                  <c:v>81.945999999999998</c:v>
                </c:pt>
                <c:pt idx="39476">
                  <c:v>81.945999999999998</c:v>
                </c:pt>
                <c:pt idx="39477">
                  <c:v>81.933999999999997</c:v>
                </c:pt>
                <c:pt idx="39478">
                  <c:v>81.861000000000004</c:v>
                </c:pt>
                <c:pt idx="39479">
                  <c:v>81.823999999999998</c:v>
                </c:pt>
                <c:pt idx="39480">
                  <c:v>81.823999999999998</c:v>
                </c:pt>
                <c:pt idx="39481">
                  <c:v>81.787000000000006</c:v>
                </c:pt>
                <c:pt idx="39482">
                  <c:v>81.763000000000005</c:v>
                </c:pt>
                <c:pt idx="39483">
                  <c:v>81.811999999999998</c:v>
                </c:pt>
                <c:pt idx="39484">
                  <c:v>81.823999999999998</c:v>
                </c:pt>
                <c:pt idx="39485">
                  <c:v>81.847999999999999</c:v>
                </c:pt>
                <c:pt idx="39486">
                  <c:v>81.897000000000006</c:v>
                </c:pt>
                <c:pt idx="39487">
                  <c:v>81.933999999999997</c:v>
                </c:pt>
                <c:pt idx="39488">
                  <c:v>81.945999999999998</c:v>
                </c:pt>
                <c:pt idx="39489">
                  <c:v>82.007000000000005</c:v>
                </c:pt>
                <c:pt idx="39490">
                  <c:v>81.983000000000004</c:v>
                </c:pt>
                <c:pt idx="39491">
                  <c:v>81.971000000000004</c:v>
                </c:pt>
                <c:pt idx="39492">
                  <c:v>81.957999999999998</c:v>
                </c:pt>
                <c:pt idx="39493">
                  <c:v>81.921999999999997</c:v>
                </c:pt>
                <c:pt idx="39494">
                  <c:v>81.873000000000005</c:v>
                </c:pt>
                <c:pt idx="39495">
                  <c:v>81.835999999999999</c:v>
                </c:pt>
                <c:pt idx="39496">
                  <c:v>81.811999999999998</c:v>
                </c:pt>
                <c:pt idx="39497">
                  <c:v>81.775000000000006</c:v>
                </c:pt>
                <c:pt idx="39498">
                  <c:v>81.751000000000005</c:v>
                </c:pt>
                <c:pt idx="39499">
                  <c:v>81.787000000000006</c:v>
                </c:pt>
                <c:pt idx="39500">
                  <c:v>81.8</c:v>
                </c:pt>
                <c:pt idx="39501">
                  <c:v>81.823999999999998</c:v>
                </c:pt>
                <c:pt idx="39502">
                  <c:v>81.897000000000006</c:v>
                </c:pt>
                <c:pt idx="39503">
                  <c:v>81.933999999999997</c:v>
                </c:pt>
                <c:pt idx="39504">
                  <c:v>81.983000000000004</c:v>
                </c:pt>
                <c:pt idx="39505">
                  <c:v>82.043999999999997</c:v>
                </c:pt>
                <c:pt idx="39506">
                  <c:v>82.08</c:v>
                </c:pt>
                <c:pt idx="39507">
                  <c:v>82.117000000000004</c:v>
                </c:pt>
                <c:pt idx="39508">
                  <c:v>82.129000000000005</c:v>
                </c:pt>
                <c:pt idx="39509">
                  <c:v>82.153999999999996</c:v>
                </c:pt>
                <c:pt idx="39510">
                  <c:v>82.129000000000005</c:v>
                </c:pt>
                <c:pt idx="39511">
                  <c:v>82.165999999999997</c:v>
                </c:pt>
                <c:pt idx="39512">
                  <c:v>82.117000000000004</c:v>
                </c:pt>
                <c:pt idx="39513">
                  <c:v>82.117000000000004</c:v>
                </c:pt>
                <c:pt idx="39514">
                  <c:v>82.105000000000004</c:v>
                </c:pt>
                <c:pt idx="39515">
                  <c:v>82.105000000000004</c:v>
                </c:pt>
                <c:pt idx="39516">
                  <c:v>82.105000000000004</c:v>
                </c:pt>
                <c:pt idx="39517">
                  <c:v>82.141000000000005</c:v>
                </c:pt>
                <c:pt idx="39518">
                  <c:v>82.153999999999996</c:v>
                </c:pt>
                <c:pt idx="39519">
                  <c:v>82.201999999999998</c:v>
                </c:pt>
                <c:pt idx="39520">
                  <c:v>82.239000000000004</c:v>
                </c:pt>
                <c:pt idx="39521">
                  <c:v>82.263999999999996</c:v>
                </c:pt>
                <c:pt idx="39522">
                  <c:v>82.311999999999998</c:v>
                </c:pt>
                <c:pt idx="39523">
                  <c:v>82.311999999999998</c:v>
                </c:pt>
                <c:pt idx="39524">
                  <c:v>82.325000000000003</c:v>
                </c:pt>
                <c:pt idx="39525">
                  <c:v>82.325000000000003</c:v>
                </c:pt>
                <c:pt idx="39526">
                  <c:v>82.361000000000004</c:v>
                </c:pt>
                <c:pt idx="39527">
                  <c:v>82.325000000000003</c:v>
                </c:pt>
                <c:pt idx="39528">
                  <c:v>82.275999999999996</c:v>
                </c:pt>
                <c:pt idx="39529">
                  <c:v>82.251000000000005</c:v>
                </c:pt>
                <c:pt idx="39530">
                  <c:v>82.215000000000003</c:v>
                </c:pt>
                <c:pt idx="39531">
                  <c:v>82.215000000000003</c:v>
                </c:pt>
                <c:pt idx="39532">
                  <c:v>82.201999999999998</c:v>
                </c:pt>
                <c:pt idx="39533">
                  <c:v>82.19</c:v>
                </c:pt>
                <c:pt idx="39534">
                  <c:v>82.239000000000004</c:v>
                </c:pt>
                <c:pt idx="39535">
                  <c:v>82.251000000000005</c:v>
                </c:pt>
                <c:pt idx="39536">
                  <c:v>82.287999999999997</c:v>
                </c:pt>
                <c:pt idx="39537">
                  <c:v>82.311999999999998</c:v>
                </c:pt>
                <c:pt idx="39538">
                  <c:v>82.349000000000004</c:v>
                </c:pt>
                <c:pt idx="39539">
                  <c:v>82.397999999999996</c:v>
                </c:pt>
                <c:pt idx="39540">
                  <c:v>82.421999999999997</c:v>
                </c:pt>
                <c:pt idx="39541">
                  <c:v>82.459000000000003</c:v>
                </c:pt>
                <c:pt idx="39542">
                  <c:v>82.385999999999996</c:v>
                </c:pt>
                <c:pt idx="39543">
                  <c:v>82.459000000000003</c:v>
                </c:pt>
                <c:pt idx="39544">
                  <c:v>82.421999999999997</c:v>
                </c:pt>
                <c:pt idx="39545">
                  <c:v>82.385999999999996</c:v>
                </c:pt>
                <c:pt idx="39546">
                  <c:v>82.349000000000004</c:v>
                </c:pt>
                <c:pt idx="39547">
                  <c:v>82.337000000000003</c:v>
                </c:pt>
                <c:pt idx="39548">
                  <c:v>82.287999999999997</c:v>
                </c:pt>
                <c:pt idx="39549">
                  <c:v>82.251000000000005</c:v>
                </c:pt>
                <c:pt idx="39550">
                  <c:v>82.239000000000004</c:v>
                </c:pt>
                <c:pt idx="39551">
                  <c:v>82.201999999999998</c:v>
                </c:pt>
                <c:pt idx="39552">
                  <c:v>82.227000000000004</c:v>
                </c:pt>
                <c:pt idx="39553">
                  <c:v>82.227000000000004</c:v>
                </c:pt>
                <c:pt idx="39554">
                  <c:v>82.239000000000004</c:v>
                </c:pt>
                <c:pt idx="39555">
                  <c:v>82.3</c:v>
                </c:pt>
                <c:pt idx="39556">
                  <c:v>82.263999999999996</c:v>
                </c:pt>
                <c:pt idx="39557">
                  <c:v>82.287999999999997</c:v>
                </c:pt>
                <c:pt idx="39558">
                  <c:v>82.275999999999996</c:v>
                </c:pt>
                <c:pt idx="39559">
                  <c:v>82.263999999999996</c:v>
                </c:pt>
                <c:pt idx="39560">
                  <c:v>82.239000000000004</c:v>
                </c:pt>
                <c:pt idx="39561">
                  <c:v>82.227000000000004</c:v>
                </c:pt>
                <c:pt idx="39562">
                  <c:v>82.19</c:v>
                </c:pt>
                <c:pt idx="39563">
                  <c:v>82.141000000000005</c:v>
                </c:pt>
                <c:pt idx="39564">
                  <c:v>82.105000000000004</c:v>
                </c:pt>
                <c:pt idx="39565">
                  <c:v>82.08</c:v>
                </c:pt>
                <c:pt idx="39566">
                  <c:v>82.067999999999998</c:v>
                </c:pt>
                <c:pt idx="39567">
                  <c:v>82.031999999999996</c:v>
                </c:pt>
                <c:pt idx="39568">
                  <c:v>82.043999999999997</c:v>
                </c:pt>
                <c:pt idx="39569">
                  <c:v>81.995000000000005</c:v>
                </c:pt>
                <c:pt idx="39570">
                  <c:v>82.043999999999997</c:v>
                </c:pt>
                <c:pt idx="39571">
                  <c:v>82.019000000000005</c:v>
                </c:pt>
                <c:pt idx="39572">
                  <c:v>82.031999999999996</c:v>
                </c:pt>
                <c:pt idx="39573">
                  <c:v>82.093000000000004</c:v>
                </c:pt>
                <c:pt idx="39574">
                  <c:v>82.105000000000004</c:v>
                </c:pt>
                <c:pt idx="39575">
                  <c:v>82.117000000000004</c:v>
                </c:pt>
                <c:pt idx="39576">
                  <c:v>82.105000000000004</c:v>
                </c:pt>
                <c:pt idx="39577">
                  <c:v>82.093000000000004</c:v>
                </c:pt>
                <c:pt idx="39578">
                  <c:v>82.067999999999998</c:v>
                </c:pt>
                <c:pt idx="39579">
                  <c:v>82.019000000000005</c:v>
                </c:pt>
                <c:pt idx="39580">
                  <c:v>82.007000000000005</c:v>
                </c:pt>
                <c:pt idx="39581">
                  <c:v>81.971000000000004</c:v>
                </c:pt>
                <c:pt idx="39582">
                  <c:v>81.933999999999997</c:v>
                </c:pt>
                <c:pt idx="39583">
                  <c:v>81.933999999999997</c:v>
                </c:pt>
                <c:pt idx="39584">
                  <c:v>81.885000000000005</c:v>
                </c:pt>
                <c:pt idx="39585">
                  <c:v>81.91</c:v>
                </c:pt>
                <c:pt idx="39586">
                  <c:v>81.91</c:v>
                </c:pt>
                <c:pt idx="39587">
                  <c:v>81.91</c:v>
                </c:pt>
                <c:pt idx="39588">
                  <c:v>81.921999999999997</c:v>
                </c:pt>
                <c:pt idx="39589">
                  <c:v>81.945999999999998</c:v>
                </c:pt>
                <c:pt idx="39590">
                  <c:v>81.971000000000004</c:v>
                </c:pt>
                <c:pt idx="39591">
                  <c:v>81.983000000000004</c:v>
                </c:pt>
                <c:pt idx="39592">
                  <c:v>81.983000000000004</c:v>
                </c:pt>
                <c:pt idx="39593">
                  <c:v>82.007000000000005</c:v>
                </c:pt>
                <c:pt idx="39594">
                  <c:v>82.007000000000005</c:v>
                </c:pt>
                <c:pt idx="39595">
                  <c:v>81.983000000000004</c:v>
                </c:pt>
                <c:pt idx="39596">
                  <c:v>81.983000000000004</c:v>
                </c:pt>
                <c:pt idx="39597">
                  <c:v>81.921999999999997</c:v>
                </c:pt>
                <c:pt idx="39598">
                  <c:v>81.921999999999997</c:v>
                </c:pt>
                <c:pt idx="39599">
                  <c:v>81.897000000000006</c:v>
                </c:pt>
                <c:pt idx="39600">
                  <c:v>81.897000000000006</c:v>
                </c:pt>
                <c:pt idx="39601">
                  <c:v>81.873000000000005</c:v>
                </c:pt>
                <c:pt idx="39602">
                  <c:v>81.921999999999997</c:v>
                </c:pt>
                <c:pt idx="39603">
                  <c:v>81.933999999999997</c:v>
                </c:pt>
                <c:pt idx="39604">
                  <c:v>81.971000000000004</c:v>
                </c:pt>
                <c:pt idx="39605">
                  <c:v>82.019000000000005</c:v>
                </c:pt>
                <c:pt idx="39606">
                  <c:v>82.055999999999997</c:v>
                </c:pt>
                <c:pt idx="39607">
                  <c:v>82.067999999999998</c:v>
                </c:pt>
                <c:pt idx="39608">
                  <c:v>82.141000000000005</c:v>
                </c:pt>
                <c:pt idx="39609">
                  <c:v>82.153999999999996</c:v>
                </c:pt>
                <c:pt idx="39610">
                  <c:v>82.165999999999997</c:v>
                </c:pt>
                <c:pt idx="39611">
                  <c:v>82.201999999999998</c:v>
                </c:pt>
                <c:pt idx="39612">
                  <c:v>82.215000000000003</c:v>
                </c:pt>
                <c:pt idx="39613">
                  <c:v>82.153999999999996</c:v>
                </c:pt>
                <c:pt idx="39614">
                  <c:v>82.129000000000005</c:v>
                </c:pt>
                <c:pt idx="39615">
                  <c:v>82.105000000000004</c:v>
                </c:pt>
                <c:pt idx="39616">
                  <c:v>82.093000000000004</c:v>
                </c:pt>
                <c:pt idx="39617">
                  <c:v>82.043999999999997</c:v>
                </c:pt>
                <c:pt idx="39618">
                  <c:v>82.031999999999996</c:v>
                </c:pt>
                <c:pt idx="39619">
                  <c:v>82.019000000000005</c:v>
                </c:pt>
                <c:pt idx="39620">
                  <c:v>82.055999999999997</c:v>
                </c:pt>
                <c:pt idx="39621">
                  <c:v>82.055999999999997</c:v>
                </c:pt>
                <c:pt idx="39622">
                  <c:v>82.093000000000004</c:v>
                </c:pt>
                <c:pt idx="39623">
                  <c:v>82.153999999999996</c:v>
                </c:pt>
                <c:pt idx="39624">
                  <c:v>82.177999999999997</c:v>
                </c:pt>
                <c:pt idx="39625">
                  <c:v>82.215000000000003</c:v>
                </c:pt>
                <c:pt idx="39626">
                  <c:v>82.275999999999996</c:v>
                </c:pt>
                <c:pt idx="39627">
                  <c:v>82.275999999999996</c:v>
                </c:pt>
                <c:pt idx="39628">
                  <c:v>82.325000000000003</c:v>
                </c:pt>
                <c:pt idx="39629">
                  <c:v>82.311999999999998</c:v>
                </c:pt>
                <c:pt idx="39630">
                  <c:v>82.325000000000003</c:v>
                </c:pt>
                <c:pt idx="39631">
                  <c:v>82.325000000000003</c:v>
                </c:pt>
                <c:pt idx="39632">
                  <c:v>82.275999999999996</c:v>
                </c:pt>
                <c:pt idx="39633">
                  <c:v>82.251000000000005</c:v>
                </c:pt>
                <c:pt idx="39634">
                  <c:v>82.215000000000003</c:v>
                </c:pt>
                <c:pt idx="39635">
                  <c:v>82.177999999999997</c:v>
                </c:pt>
                <c:pt idx="39636">
                  <c:v>82.165999999999997</c:v>
                </c:pt>
                <c:pt idx="39637">
                  <c:v>82.165999999999997</c:v>
                </c:pt>
                <c:pt idx="39638">
                  <c:v>82.19</c:v>
                </c:pt>
                <c:pt idx="39639">
                  <c:v>82.201999999999998</c:v>
                </c:pt>
                <c:pt idx="39640">
                  <c:v>82.251000000000005</c:v>
                </c:pt>
                <c:pt idx="39641">
                  <c:v>82.275999999999996</c:v>
                </c:pt>
                <c:pt idx="39642">
                  <c:v>82.3</c:v>
                </c:pt>
                <c:pt idx="39643">
                  <c:v>82.373000000000005</c:v>
                </c:pt>
                <c:pt idx="39644">
                  <c:v>82.361000000000004</c:v>
                </c:pt>
                <c:pt idx="39645">
                  <c:v>82.373000000000005</c:v>
                </c:pt>
                <c:pt idx="39646">
                  <c:v>82.337000000000003</c:v>
                </c:pt>
                <c:pt idx="39647">
                  <c:v>82.337000000000003</c:v>
                </c:pt>
                <c:pt idx="39648">
                  <c:v>82.3</c:v>
                </c:pt>
                <c:pt idx="39649">
                  <c:v>82.227000000000004</c:v>
                </c:pt>
                <c:pt idx="39650">
                  <c:v>82.177999999999997</c:v>
                </c:pt>
                <c:pt idx="39651">
                  <c:v>82.165999999999997</c:v>
                </c:pt>
                <c:pt idx="39652">
                  <c:v>82.141000000000005</c:v>
                </c:pt>
                <c:pt idx="39653">
                  <c:v>82.129000000000005</c:v>
                </c:pt>
                <c:pt idx="39654">
                  <c:v>82.093000000000004</c:v>
                </c:pt>
                <c:pt idx="39655">
                  <c:v>82.117000000000004</c:v>
                </c:pt>
                <c:pt idx="39656">
                  <c:v>82.153999999999996</c:v>
                </c:pt>
                <c:pt idx="39657">
                  <c:v>82.153999999999996</c:v>
                </c:pt>
                <c:pt idx="39658">
                  <c:v>82.19</c:v>
                </c:pt>
                <c:pt idx="39659">
                  <c:v>82.201999999999998</c:v>
                </c:pt>
                <c:pt idx="39660">
                  <c:v>82.239000000000004</c:v>
                </c:pt>
                <c:pt idx="39661">
                  <c:v>82.263999999999996</c:v>
                </c:pt>
                <c:pt idx="39662">
                  <c:v>82.263999999999996</c:v>
                </c:pt>
                <c:pt idx="39663">
                  <c:v>82.239000000000004</c:v>
                </c:pt>
                <c:pt idx="39664">
                  <c:v>82.227000000000004</c:v>
                </c:pt>
                <c:pt idx="39665">
                  <c:v>82.165999999999997</c:v>
                </c:pt>
                <c:pt idx="39666">
                  <c:v>82.129000000000005</c:v>
                </c:pt>
                <c:pt idx="39667">
                  <c:v>82.105000000000004</c:v>
                </c:pt>
                <c:pt idx="39668">
                  <c:v>82.055999999999997</c:v>
                </c:pt>
                <c:pt idx="39669">
                  <c:v>82.019000000000005</c:v>
                </c:pt>
                <c:pt idx="39670">
                  <c:v>81.957999999999998</c:v>
                </c:pt>
                <c:pt idx="39671">
                  <c:v>81.957999999999998</c:v>
                </c:pt>
                <c:pt idx="39672">
                  <c:v>81.945999999999998</c:v>
                </c:pt>
                <c:pt idx="39673">
                  <c:v>81.971000000000004</c:v>
                </c:pt>
                <c:pt idx="39674">
                  <c:v>82.007000000000005</c:v>
                </c:pt>
                <c:pt idx="39675">
                  <c:v>82.055999999999997</c:v>
                </c:pt>
                <c:pt idx="39676">
                  <c:v>82.08</c:v>
                </c:pt>
                <c:pt idx="39677">
                  <c:v>82.067999999999998</c:v>
                </c:pt>
                <c:pt idx="39678">
                  <c:v>82.067999999999998</c:v>
                </c:pt>
                <c:pt idx="39679">
                  <c:v>82.08</c:v>
                </c:pt>
                <c:pt idx="39680">
                  <c:v>82.067999999999998</c:v>
                </c:pt>
                <c:pt idx="39681">
                  <c:v>82.055999999999997</c:v>
                </c:pt>
                <c:pt idx="39682">
                  <c:v>82.031999999999996</c:v>
                </c:pt>
                <c:pt idx="39683">
                  <c:v>81.983000000000004</c:v>
                </c:pt>
                <c:pt idx="39684">
                  <c:v>81.945999999999998</c:v>
                </c:pt>
                <c:pt idx="39685">
                  <c:v>81.897000000000006</c:v>
                </c:pt>
                <c:pt idx="39686">
                  <c:v>81.885000000000005</c:v>
                </c:pt>
                <c:pt idx="39687">
                  <c:v>81.861000000000004</c:v>
                </c:pt>
                <c:pt idx="39688">
                  <c:v>81.847999999999999</c:v>
                </c:pt>
                <c:pt idx="39689">
                  <c:v>81.847999999999999</c:v>
                </c:pt>
                <c:pt idx="39690">
                  <c:v>81.91</c:v>
                </c:pt>
                <c:pt idx="39691">
                  <c:v>81.885000000000005</c:v>
                </c:pt>
                <c:pt idx="39692">
                  <c:v>81.91</c:v>
                </c:pt>
                <c:pt idx="39693">
                  <c:v>81.971000000000004</c:v>
                </c:pt>
                <c:pt idx="39694">
                  <c:v>82.007000000000005</c:v>
                </c:pt>
                <c:pt idx="39695">
                  <c:v>82.019000000000005</c:v>
                </c:pt>
                <c:pt idx="39696">
                  <c:v>82.031999999999996</c:v>
                </c:pt>
                <c:pt idx="39697">
                  <c:v>82.031999999999996</c:v>
                </c:pt>
                <c:pt idx="39698">
                  <c:v>81.995000000000005</c:v>
                </c:pt>
                <c:pt idx="39699">
                  <c:v>81.983000000000004</c:v>
                </c:pt>
                <c:pt idx="39700">
                  <c:v>81.957999999999998</c:v>
                </c:pt>
                <c:pt idx="39701">
                  <c:v>81.921999999999997</c:v>
                </c:pt>
                <c:pt idx="39702">
                  <c:v>81.885000000000005</c:v>
                </c:pt>
                <c:pt idx="39703">
                  <c:v>81.873000000000005</c:v>
                </c:pt>
                <c:pt idx="39704">
                  <c:v>81.835999999999999</c:v>
                </c:pt>
                <c:pt idx="39705">
                  <c:v>81.861000000000004</c:v>
                </c:pt>
                <c:pt idx="39706">
                  <c:v>81.873000000000005</c:v>
                </c:pt>
                <c:pt idx="39707">
                  <c:v>81.885000000000005</c:v>
                </c:pt>
                <c:pt idx="39708">
                  <c:v>81.933999999999997</c:v>
                </c:pt>
                <c:pt idx="39709">
                  <c:v>81.983000000000004</c:v>
                </c:pt>
                <c:pt idx="39710">
                  <c:v>82.031999999999996</c:v>
                </c:pt>
                <c:pt idx="39711">
                  <c:v>82.067999999999998</c:v>
                </c:pt>
                <c:pt idx="39712">
                  <c:v>82.08</c:v>
                </c:pt>
                <c:pt idx="39713">
                  <c:v>82.093000000000004</c:v>
                </c:pt>
                <c:pt idx="39714">
                  <c:v>82.055999999999997</c:v>
                </c:pt>
                <c:pt idx="39715">
                  <c:v>82.093000000000004</c:v>
                </c:pt>
                <c:pt idx="39716">
                  <c:v>82.08</c:v>
                </c:pt>
                <c:pt idx="39717">
                  <c:v>82.067999999999998</c:v>
                </c:pt>
                <c:pt idx="39718">
                  <c:v>82.031999999999996</c:v>
                </c:pt>
                <c:pt idx="39719">
                  <c:v>81.983000000000004</c:v>
                </c:pt>
                <c:pt idx="39720">
                  <c:v>81.971000000000004</c:v>
                </c:pt>
                <c:pt idx="39721">
                  <c:v>81.971000000000004</c:v>
                </c:pt>
                <c:pt idx="39722">
                  <c:v>81.957999999999998</c:v>
                </c:pt>
                <c:pt idx="39723">
                  <c:v>81.957999999999998</c:v>
                </c:pt>
                <c:pt idx="39724">
                  <c:v>81.957999999999998</c:v>
                </c:pt>
                <c:pt idx="39725">
                  <c:v>81.995000000000005</c:v>
                </c:pt>
                <c:pt idx="39726">
                  <c:v>82.019000000000005</c:v>
                </c:pt>
                <c:pt idx="39727">
                  <c:v>82.055999999999997</c:v>
                </c:pt>
                <c:pt idx="39728">
                  <c:v>82.105000000000004</c:v>
                </c:pt>
                <c:pt idx="39729">
                  <c:v>82.153999999999996</c:v>
                </c:pt>
                <c:pt idx="39730">
                  <c:v>82.141000000000005</c:v>
                </c:pt>
                <c:pt idx="39731">
                  <c:v>82.129000000000005</c:v>
                </c:pt>
                <c:pt idx="39732">
                  <c:v>82.117000000000004</c:v>
                </c:pt>
                <c:pt idx="39733">
                  <c:v>82.141000000000005</c:v>
                </c:pt>
                <c:pt idx="39734">
                  <c:v>82.141000000000005</c:v>
                </c:pt>
                <c:pt idx="39735">
                  <c:v>82.129000000000005</c:v>
                </c:pt>
                <c:pt idx="39736">
                  <c:v>82.141000000000005</c:v>
                </c:pt>
                <c:pt idx="39737">
                  <c:v>82.055999999999997</c:v>
                </c:pt>
                <c:pt idx="39738">
                  <c:v>82.043999999999997</c:v>
                </c:pt>
                <c:pt idx="39739">
                  <c:v>82.043999999999997</c:v>
                </c:pt>
                <c:pt idx="39740">
                  <c:v>82.019000000000005</c:v>
                </c:pt>
                <c:pt idx="39741">
                  <c:v>82.043999999999997</c:v>
                </c:pt>
                <c:pt idx="39742">
                  <c:v>82.043999999999997</c:v>
                </c:pt>
                <c:pt idx="39743">
                  <c:v>82.08</c:v>
                </c:pt>
                <c:pt idx="39744">
                  <c:v>82.093000000000004</c:v>
                </c:pt>
                <c:pt idx="39745">
                  <c:v>82.105000000000004</c:v>
                </c:pt>
                <c:pt idx="39746">
                  <c:v>82.141000000000005</c:v>
                </c:pt>
                <c:pt idx="39747">
                  <c:v>82.093000000000004</c:v>
                </c:pt>
                <c:pt idx="39748">
                  <c:v>82.141000000000005</c:v>
                </c:pt>
                <c:pt idx="39749">
                  <c:v>82.129000000000005</c:v>
                </c:pt>
                <c:pt idx="39750">
                  <c:v>82.141000000000005</c:v>
                </c:pt>
                <c:pt idx="39751">
                  <c:v>82.105000000000004</c:v>
                </c:pt>
                <c:pt idx="39752">
                  <c:v>82.105000000000004</c:v>
                </c:pt>
                <c:pt idx="39753">
                  <c:v>82.055999999999997</c:v>
                </c:pt>
                <c:pt idx="39754">
                  <c:v>82.043999999999997</c:v>
                </c:pt>
                <c:pt idx="39755">
                  <c:v>82.031999999999996</c:v>
                </c:pt>
                <c:pt idx="39756">
                  <c:v>82.007000000000005</c:v>
                </c:pt>
                <c:pt idx="39757">
                  <c:v>81.983000000000004</c:v>
                </c:pt>
                <c:pt idx="39758">
                  <c:v>82.007000000000005</c:v>
                </c:pt>
                <c:pt idx="39759">
                  <c:v>81.995000000000005</c:v>
                </c:pt>
                <c:pt idx="39760">
                  <c:v>81.995000000000005</c:v>
                </c:pt>
                <c:pt idx="39761">
                  <c:v>82.019000000000005</c:v>
                </c:pt>
                <c:pt idx="39762">
                  <c:v>82.007000000000005</c:v>
                </c:pt>
                <c:pt idx="39763">
                  <c:v>82.043999999999997</c:v>
                </c:pt>
                <c:pt idx="39764">
                  <c:v>82.019000000000005</c:v>
                </c:pt>
                <c:pt idx="39765">
                  <c:v>82.055999999999997</c:v>
                </c:pt>
                <c:pt idx="39766">
                  <c:v>82.093000000000004</c:v>
                </c:pt>
                <c:pt idx="39767">
                  <c:v>82.08</c:v>
                </c:pt>
                <c:pt idx="39768">
                  <c:v>82.08</c:v>
                </c:pt>
                <c:pt idx="39769">
                  <c:v>82.055999999999997</c:v>
                </c:pt>
                <c:pt idx="39770">
                  <c:v>82.093000000000004</c:v>
                </c:pt>
                <c:pt idx="39771">
                  <c:v>82.055999999999997</c:v>
                </c:pt>
                <c:pt idx="39772">
                  <c:v>82.08</c:v>
                </c:pt>
                <c:pt idx="39773">
                  <c:v>82.055999999999997</c:v>
                </c:pt>
                <c:pt idx="39774">
                  <c:v>82.055999999999997</c:v>
                </c:pt>
                <c:pt idx="39775">
                  <c:v>82.031999999999996</c:v>
                </c:pt>
                <c:pt idx="39776">
                  <c:v>82.031999999999996</c:v>
                </c:pt>
                <c:pt idx="39777">
                  <c:v>82.007000000000005</c:v>
                </c:pt>
                <c:pt idx="39778">
                  <c:v>82.019000000000005</c:v>
                </c:pt>
                <c:pt idx="39779">
                  <c:v>82.055999999999997</c:v>
                </c:pt>
                <c:pt idx="39780">
                  <c:v>82.043999999999997</c:v>
                </c:pt>
                <c:pt idx="39781">
                  <c:v>82.055999999999997</c:v>
                </c:pt>
                <c:pt idx="39782">
                  <c:v>82.067999999999998</c:v>
                </c:pt>
                <c:pt idx="39783">
                  <c:v>82.055999999999997</c:v>
                </c:pt>
                <c:pt idx="39784">
                  <c:v>82.093000000000004</c:v>
                </c:pt>
                <c:pt idx="39785">
                  <c:v>82.105000000000004</c:v>
                </c:pt>
                <c:pt idx="39786">
                  <c:v>82.105000000000004</c:v>
                </c:pt>
                <c:pt idx="39787">
                  <c:v>82.08</c:v>
                </c:pt>
                <c:pt idx="39788">
                  <c:v>82.055999999999997</c:v>
                </c:pt>
                <c:pt idx="39789">
                  <c:v>82.093000000000004</c:v>
                </c:pt>
                <c:pt idx="39790">
                  <c:v>82.093000000000004</c:v>
                </c:pt>
                <c:pt idx="39791">
                  <c:v>82.055999999999997</c:v>
                </c:pt>
                <c:pt idx="39792">
                  <c:v>82.067999999999998</c:v>
                </c:pt>
                <c:pt idx="39793">
                  <c:v>82.08</c:v>
                </c:pt>
                <c:pt idx="39794">
                  <c:v>82.105000000000004</c:v>
                </c:pt>
                <c:pt idx="39795">
                  <c:v>82.105000000000004</c:v>
                </c:pt>
                <c:pt idx="39796">
                  <c:v>82.129000000000005</c:v>
                </c:pt>
                <c:pt idx="39797">
                  <c:v>82.177999999999997</c:v>
                </c:pt>
                <c:pt idx="39798">
                  <c:v>82.201999999999998</c:v>
                </c:pt>
                <c:pt idx="39799">
                  <c:v>82.263999999999996</c:v>
                </c:pt>
                <c:pt idx="39800">
                  <c:v>82.263999999999996</c:v>
                </c:pt>
                <c:pt idx="39801">
                  <c:v>82.263999999999996</c:v>
                </c:pt>
                <c:pt idx="39802">
                  <c:v>82.3</c:v>
                </c:pt>
                <c:pt idx="39803">
                  <c:v>82.3</c:v>
                </c:pt>
                <c:pt idx="39804">
                  <c:v>82.287999999999997</c:v>
                </c:pt>
                <c:pt idx="39805">
                  <c:v>82.287999999999997</c:v>
                </c:pt>
                <c:pt idx="39806">
                  <c:v>82.263999999999996</c:v>
                </c:pt>
                <c:pt idx="39807">
                  <c:v>82.239000000000004</c:v>
                </c:pt>
                <c:pt idx="39808">
                  <c:v>82.19</c:v>
                </c:pt>
                <c:pt idx="39809">
                  <c:v>82.141000000000005</c:v>
                </c:pt>
                <c:pt idx="39810">
                  <c:v>82.141000000000005</c:v>
                </c:pt>
                <c:pt idx="39811">
                  <c:v>82.117000000000004</c:v>
                </c:pt>
                <c:pt idx="39812">
                  <c:v>82.129000000000005</c:v>
                </c:pt>
                <c:pt idx="39813">
                  <c:v>82.141000000000005</c:v>
                </c:pt>
                <c:pt idx="39814">
                  <c:v>82.177999999999997</c:v>
                </c:pt>
                <c:pt idx="39815">
                  <c:v>82.19</c:v>
                </c:pt>
                <c:pt idx="39816">
                  <c:v>82.215000000000003</c:v>
                </c:pt>
                <c:pt idx="39817">
                  <c:v>82.251000000000005</c:v>
                </c:pt>
                <c:pt idx="39818">
                  <c:v>82.287999999999997</c:v>
                </c:pt>
                <c:pt idx="39819">
                  <c:v>82.3</c:v>
                </c:pt>
                <c:pt idx="39820">
                  <c:v>82.3</c:v>
                </c:pt>
                <c:pt idx="39821">
                  <c:v>82.325000000000003</c:v>
                </c:pt>
                <c:pt idx="39822">
                  <c:v>82.311999999999998</c:v>
                </c:pt>
                <c:pt idx="39823">
                  <c:v>82.263999999999996</c:v>
                </c:pt>
                <c:pt idx="39824">
                  <c:v>82.227000000000004</c:v>
                </c:pt>
                <c:pt idx="39825">
                  <c:v>82.201999999999998</c:v>
                </c:pt>
                <c:pt idx="39826">
                  <c:v>82.165999999999997</c:v>
                </c:pt>
                <c:pt idx="39827">
                  <c:v>82.153999999999996</c:v>
                </c:pt>
                <c:pt idx="39828">
                  <c:v>82.117000000000004</c:v>
                </c:pt>
                <c:pt idx="39829">
                  <c:v>82.105000000000004</c:v>
                </c:pt>
                <c:pt idx="39830">
                  <c:v>82.105000000000004</c:v>
                </c:pt>
                <c:pt idx="39831">
                  <c:v>82.117000000000004</c:v>
                </c:pt>
                <c:pt idx="39832">
                  <c:v>82.153999999999996</c:v>
                </c:pt>
                <c:pt idx="39833">
                  <c:v>82.19</c:v>
                </c:pt>
                <c:pt idx="39834">
                  <c:v>82.215000000000003</c:v>
                </c:pt>
                <c:pt idx="39835">
                  <c:v>82.251000000000005</c:v>
                </c:pt>
                <c:pt idx="39836">
                  <c:v>82.251000000000005</c:v>
                </c:pt>
                <c:pt idx="39837">
                  <c:v>82.227000000000004</c:v>
                </c:pt>
                <c:pt idx="39838">
                  <c:v>82.263999999999996</c:v>
                </c:pt>
                <c:pt idx="39839">
                  <c:v>82.251000000000005</c:v>
                </c:pt>
                <c:pt idx="39840">
                  <c:v>82.215000000000003</c:v>
                </c:pt>
                <c:pt idx="39841">
                  <c:v>82.177999999999997</c:v>
                </c:pt>
                <c:pt idx="39842">
                  <c:v>82.117000000000004</c:v>
                </c:pt>
                <c:pt idx="39843">
                  <c:v>82.105000000000004</c:v>
                </c:pt>
                <c:pt idx="39844">
                  <c:v>82.055999999999997</c:v>
                </c:pt>
                <c:pt idx="39845">
                  <c:v>82.019000000000005</c:v>
                </c:pt>
                <c:pt idx="39846">
                  <c:v>82.019000000000005</c:v>
                </c:pt>
                <c:pt idx="39847">
                  <c:v>82.007000000000005</c:v>
                </c:pt>
                <c:pt idx="39848">
                  <c:v>82.031999999999996</c:v>
                </c:pt>
                <c:pt idx="39849">
                  <c:v>82.043999999999997</c:v>
                </c:pt>
                <c:pt idx="39850">
                  <c:v>82.08</c:v>
                </c:pt>
                <c:pt idx="39851">
                  <c:v>82.117000000000004</c:v>
                </c:pt>
                <c:pt idx="39852">
                  <c:v>82.117000000000004</c:v>
                </c:pt>
                <c:pt idx="39853">
                  <c:v>82.141000000000005</c:v>
                </c:pt>
                <c:pt idx="39854">
                  <c:v>82.165999999999997</c:v>
                </c:pt>
                <c:pt idx="39855">
                  <c:v>82.177999999999997</c:v>
                </c:pt>
                <c:pt idx="39856">
                  <c:v>82.153999999999996</c:v>
                </c:pt>
                <c:pt idx="39857">
                  <c:v>82.141000000000005</c:v>
                </c:pt>
                <c:pt idx="39858">
                  <c:v>82.105000000000004</c:v>
                </c:pt>
                <c:pt idx="39859">
                  <c:v>82.08</c:v>
                </c:pt>
                <c:pt idx="39860">
                  <c:v>82.055999999999997</c:v>
                </c:pt>
                <c:pt idx="39861">
                  <c:v>82.019000000000005</c:v>
                </c:pt>
                <c:pt idx="39862">
                  <c:v>82.019000000000005</c:v>
                </c:pt>
                <c:pt idx="39863">
                  <c:v>82.043999999999997</c:v>
                </c:pt>
                <c:pt idx="39864">
                  <c:v>82.043999999999997</c:v>
                </c:pt>
                <c:pt idx="39865">
                  <c:v>82.031999999999996</c:v>
                </c:pt>
                <c:pt idx="39866">
                  <c:v>82.093000000000004</c:v>
                </c:pt>
                <c:pt idx="39867">
                  <c:v>82.141000000000005</c:v>
                </c:pt>
                <c:pt idx="39868">
                  <c:v>82.165999999999997</c:v>
                </c:pt>
                <c:pt idx="39869">
                  <c:v>82.201999999999998</c:v>
                </c:pt>
                <c:pt idx="39870">
                  <c:v>82.201999999999998</c:v>
                </c:pt>
                <c:pt idx="39871">
                  <c:v>82.239000000000004</c:v>
                </c:pt>
                <c:pt idx="39872">
                  <c:v>82.239000000000004</c:v>
                </c:pt>
                <c:pt idx="39873">
                  <c:v>82.239000000000004</c:v>
                </c:pt>
                <c:pt idx="39874">
                  <c:v>82.201999999999998</c:v>
                </c:pt>
                <c:pt idx="39875">
                  <c:v>82.19</c:v>
                </c:pt>
                <c:pt idx="39876">
                  <c:v>82.165999999999997</c:v>
                </c:pt>
                <c:pt idx="39877">
                  <c:v>82.129000000000005</c:v>
                </c:pt>
                <c:pt idx="39878">
                  <c:v>82.117000000000004</c:v>
                </c:pt>
                <c:pt idx="39879">
                  <c:v>82.105000000000004</c:v>
                </c:pt>
                <c:pt idx="39880">
                  <c:v>82.117000000000004</c:v>
                </c:pt>
                <c:pt idx="39881">
                  <c:v>82.129000000000005</c:v>
                </c:pt>
                <c:pt idx="39882">
                  <c:v>82.141000000000005</c:v>
                </c:pt>
                <c:pt idx="39883">
                  <c:v>82.165999999999997</c:v>
                </c:pt>
                <c:pt idx="39884">
                  <c:v>82.201999999999998</c:v>
                </c:pt>
                <c:pt idx="39885">
                  <c:v>82.201999999999998</c:v>
                </c:pt>
                <c:pt idx="39886">
                  <c:v>82.263999999999996</c:v>
                </c:pt>
                <c:pt idx="39887">
                  <c:v>82.287999999999997</c:v>
                </c:pt>
                <c:pt idx="39888">
                  <c:v>82.311999999999998</c:v>
                </c:pt>
                <c:pt idx="39889">
                  <c:v>82.3</c:v>
                </c:pt>
                <c:pt idx="39890">
                  <c:v>82.311999999999998</c:v>
                </c:pt>
                <c:pt idx="39891">
                  <c:v>82.3</c:v>
                </c:pt>
                <c:pt idx="39892">
                  <c:v>82.311999999999998</c:v>
                </c:pt>
                <c:pt idx="39893">
                  <c:v>82.275999999999996</c:v>
                </c:pt>
                <c:pt idx="39894">
                  <c:v>82.275999999999996</c:v>
                </c:pt>
                <c:pt idx="39895">
                  <c:v>82.251000000000005</c:v>
                </c:pt>
                <c:pt idx="39896">
                  <c:v>82.227000000000004</c:v>
                </c:pt>
                <c:pt idx="39897">
                  <c:v>82.251000000000005</c:v>
                </c:pt>
                <c:pt idx="39898">
                  <c:v>82.239000000000004</c:v>
                </c:pt>
                <c:pt idx="39899">
                  <c:v>82.263999999999996</c:v>
                </c:pt>
                <c:pt idx="39900">
                  <c:v>82.287999999999997</c:v>
                </c:pt>
                <c:pt idx="39901">
                  <c:v>82.311999999999998</c:v>
                </c:pt>
                <c:pt idx="39902">
                  <c:v>82.337000000000003</c:v>
                </c:pt>
                <c:pt idx="39903">
                  <c:v>82.385999999999996</c:v>
                </c:pt>
                <c:pt idx="39904">
                  <c:v>82.349000000000004</c:v>
                </c:pt>
                <c:pt idx="39905">
                  <c:v>82.361000000000004</c:v>
                </c:pt>
                <c:pt idx="39906">
                  <c:v>82.385999999999996</c:v>
                </c:pt>
                <c:pt idx="39907">
                  <c:v>82.361000000000004</c:v>
                </c:pt>
                <c:pt idx="39908">
                  <c:v>82.349000000000004</c:v>
                </c:pt>
                <c:pt idx="39909">
                  <c:v>82.311999999999998</c:v>
                </c:pt>
                <c:pt idx="39910">
                  <c:v>82.3</c:v>
                </c:pt>
                <c:pt idx="39911">
                  <c:v>82.275999999999996</c:v>
                </c:pt>
                <c:pt idx="39912">
                  <c:v>82.215000000000003</c:v>
                </c:pt>
                <c:pt idx="39913">
                  <c:v>82.215000000000003</c:v>
                </c:pt>
                <c:pt idx="39914">
                  <c:v>82.215000000000003</c:v>
                </c:pt>
                <c:pt idx="39915">
                  <c:v>82.215000000000003</c:v>
                </c:pt>
                <c:pt idx="39916">
                  <c:v>82.201999999999998</c:v>
                </c:pt>
                <c:pt idx="39917">
                  <c:v>82.239000000000004</c:v>
                </c:pt>
                <c:pt idx="39918">
                  <c:v>82.251000000000005</c:v>
                </c:pt>
                <c:pt idx="39919">
                  <c:v>82.263999999999996</c:v>
                </c:pt>
                <c:pt idx="39920">
                  <c:v>82.275999999999996</c:v>
                </c:pt>
                <c:pt idx="39921">
                  <c:v>82.263999999999996</c:v>
                </c:pt>
                <c:pt idx="39922">
                  <c:v>82.251000000000005</c:v>
                </c:pt>
                <c:pt idx="39923">
                  <c:v>82.275999999999996</c:v>
                </c:pt>
                <c:pt idx="39924">
                  <c:v>82.251000000000005</c:v>
                </c:pt>
                <c:pt idx="39925">
                  <c:v>82.227000000000004</c:v>
                </c:pt>
                <c:pt idx="39926">
                  <c:v>82.239000000000004</c:v>
                </c:pt>
                <c:pt idx="39927">
                  <c:v>82.165999999999997</c:v>
                </c:pt>
                <c:pt idx="39928">
                  <c:v>82.153999999999996</c:v>
                </c:pt>
                <c:pt idx="39929">
                  <c:v>82.153999999999996</c:v>
                </c:pt>
                <c:pt idx="39930">
                  <c:v>82.153999999999996</c:v>
                </c:pt>
                <c:pt idx="39931">
                  <c:v>82.141000000000005</c:v>
                </c:pt>
                <c:pt idx="39932">
                  <c:v>82.129000000000005</c:v>
                </c:pt>
                <c:pt idx="39933">
                  <c:v>82.153999999999996</c:v>
                </c:pt>
                <c:pt idx="39934">
                  <c:v>82.153999999999996</c:v>
                </c:pt>
                <c:pt idx="39935">
                  <c:v>82.153999999999996</c:v>
                </c:pt>
                <c:pt idx="39936">
                  <c:v>82.165999999999997</c:v>
                </c:pt>
                <c:pt idx="39937">
                  <c:v>82.153999999999996</c:v>
                </c:pt>
                <c:pt idx="39938">
                  <c:v>82.153999999999996</c:v>
                </c:pt>
                <c:pt idx="39939">
                  <c:v>82.177999999999997</c:v>
                </c:pt>
                <c:pt idx="39940">
                  <c:v>82.165999999999997</c:v>
                </c:pt>
                <c:pt idx="39941">
                  <c:v>82.129000000000005</c:v>
                </c:pt>
                <c:pt idx="39942">
                  <c:v>82.117000000000004</c:v>
                </c:pt>
                <c:pt idx="39943">
                  <c:v>82.117000000000004</c:v>
                </c:pt>
                <c:pt idx="39944">
                  <c:v>82.067999999999998</c:v>
                </c:pt>
                <c:pt idx="39945">
                  <c:v>82.08</c:v>
                </c:pt>
                <c:pt idx="39946">
                  <c:v>82.031999999999996</c:v>
                </c:pt>
                <c:pt idx="39947">
                  <c:v>82.043999999999997</c:v>
                </c:pt>
                <c:pt idx="39948">
                  <c:v>82.055999999999997</c:v>
                </c:pt>
                <c:pt idx="39949">
                  <c:v>82.067999999999998</c:v>
                </c:pt>
                <c:pt idx="39950">
                  <c:v>82.055999999999997</c:v>
                </c:pt>
                <c:pt idx="39951">
                  <c:v>82.105000000000004</c:v>
                </c:pt>
                <c:pt idx="39952">
                  <c:v>82.129000000000005</c:v>
                </c:pt>
                <c:pt idx="39953">
                  <c:v>82.117000000000004</c:v>
                </c:pt>
                <c:pt idx="39954">
                  <c:v>82.105000000000004</c:v>
                </c:pt>
                <c:pt idx="39955">
                  <c:v>82.117000000000004</c:v>
                </c:pt>
                <c:pt idx="39956">
                  <c:v>82.153999999999996</c:v>
                </c:pt>
                <c:pt idx="39957">
                  <c:v>82.141000000000005</c:v>
                </c:pt>
                <c:pt idx="39958">
                  <c:v>82.117000000000004</c:v>
                </c:pt>
                <c:pt idx="39959">
                  <c:v>82.141000000000005</c:v>
                </c:pt>
                <c:pt idx="39960">
                  <c:v>82.093000000000004</c:v>
                </c:pt>
                <c:pt idx="39961">
                  <c:v>82.093000000000004</c:v>
                </c:pt>
                <c:pt idx="39962">
                  <c:v>82.093000000000004</c:v>
                </c:pt>
                <c:pt idx="39963">
                  <c:v>82.105000000000004</c:v>
                </c:pt>
                <c:pt idx="39964">
                  <c:v>82.093000000000004</c:v>
                </c:pt>
                <c:pt idx="39965">
                  <c:v>82.105000000000004</c:v>
                </c:pt>
                <c:pt idx="39966">
                  <c:v>82.129000000000005</c:v>
                </c:pt>
                <c:pt idx="39967">
                  <c:v>82.141000000000005</c:v>
                </c:pt>
                <c:pt idx="39968">
                  <c:v>82.153999999999996</c:v>
                </c:pt>
                <c:pt idx="39969">
                  <c:v>82.19</c:v>
                </c:pt>
                <c:pt idx="39970">
                  <c:v>82.19</c:v>
                </c:pt>
                <c:pt idx="39971">
                  <c:v>82.201999999999998</c:v>
                </c:pt>
                <c:pt idx="39972">
                  <c:v>82.215000000000003</c:v>
                </c:pt>
                <c:pt idx="39973">
                  <c:v>82.19</c:v>
                </c:pt>
                <c:pt idx="39974">
                  <c:v>82.177999999999997</c:v>
                </c:pt>
                <c:pt idx="39975">
                  <c:v>82.19</c:v>
                </c:pt>
                <c:pt idx="39976">
                  <c:v>82.19</c:v>
                </c:pt>
                <c:pt idx="39977">
                  <c:v>82.19</c:v>
                </c:pt>
                <c:pt idx="39978">
                  <c:v>82.165999999999997</c:v>
                </c:pt>
                <c:pt idx="39979">
                  <c:v>82.153999999999996</c:v>
                </c:pt>
                <c:pt idx="39980">
                  <c:v>82.19</c:v>
                </c:pt>
                <c:pt idx="39981">
                  <c:v>82.215000000000003</c:v>
                </c:pt>
                <c:pt idx="39982">
                  <c:v>82.215000000000003</c:v>
                </c:pt>
                <c:pt idx="39983">
                  <c:v>82.215000000000003</c:v>
                </c:pt>
                <c:pt idx="39984">
                  <c:v>82.215000000000003</c:v>
                </c:pt>
                <c:pt idx="39985">
                  <c:v>82.227000000000004</c:v>
                </c:pt>
                <c:pt idx="39986">
                  <c:v>82.251000000000005</c:v>
                </c:pt>
                <c:pt idx="39987">
                  <c:v>82.251000000000005</c:v>
                </c:pt>
                <c:pt idx="39988">
                  <c:v>82.239000000000004</c:v>
                </c:pt>
                <c:pt idx="39989">
                  <c:v>82.251000000000005</c:v>
                </c:pt>
                <c:pt idx="39990">
                  <c:v>82.263999999999996</c:v>
                </c:pt>
                <c:pt idx="39991">
                  <c:v>82.287999999999997</c:v>
                </c:pt>
                <c:pt idx="39992">
                  <c:v>82.275999999999996</c:v>
                </c:pt>
                <c:pt idx="39993">
                  <c:v>82.239000000000004</c:v>
                </c:pt>
                <c:pt idx="39994">
                  <c:v>82.239000000000004</c:v>
                </c:pt>
                <c:pt idx="39995">
                  <c:v>82.251000000000005</c:v>
                </c:pt>
                <c:pt idx="39996">
                  <c:v>82.239000000000004</c:v>
                </c:pt>
                <c:pt idx="39997">
                  <c:v>82.201999999999998</c:v>
                </c:pt>
                <c:pt idx="39998">
                  <c:v>82.263999999999996</c:v>
                </c:pt>
                <c:pt idx="39999">
                  <c:v>82.239000000000004</c:v>
                </c:pt>
                <c:pt idx="40000">
                  <c:v>82.251000000000005</c:v>
                </c:pt>
                <c:pt idx="40001">
                  <c:v>82.275999999999996</c:v>
                </c:pt>
                <c:pt idx="40002">
                  <c:v>82.263999999999996</c:v>
                </c:pt>
                <c:pt idx="40003">
                  <c:v>82.275999999999996</c:v>
                </c:pt>
                <c:pt idx="40004">
                  <c:v>82.287999999999997</c:v>
                </c:pt>
                <c:pt idx="40005">
                  <c:v>82.275999999999996</c:v>
                </c:pt>
                <c:pt idx="40006">
                  <c:v>82.287999999999997</c:v>
                </c:pt>
                <c:pt idx="40007">
                  <c:v>82.251000000000005</c:v>
                </c:pt>
                <c:pt idx="40008">
                  <c:v>82.263999999999996</c:v>
                </c:pt>
                <c:pt idx="40009">
                  <c:v>82.275999999999996</c:v>
                </c:pt>
                <c:pt idx="40010">
                  <c:v>82.215000000000003</c:v>
                </c:pt>
                <c:pt idx="40011">
                  <c:v>82.177999999999997</c:v>
                </c:pt>
                <c:pt idx="40012">
                  <c:v>82.201999999999998</c:v>
                </c:pt>
                <c:pt idx="40013">
                  <c:v>82.177999999999997</c:v>
                </c:pt>
                <c:pt idx="40014">
                  <c:v>82.201999999999998</c:v>
                </c:pt>
                <c:pt idx="40015">
                  <c:v>82.19</c:v>
                </c:pt>
                <c:pt idx="40016">
                  <c:v>82.19</c:v>
                </c:pt>
                <c:pt idx="40017">
                  <c:v>82.201999999999998</c:v>
                </c:pt>
                <c:pt idx="40018">
                  <c:v>82.215000000000003</c:v>
                </c:pt>
                <c:pt idx="40019">
                  <c:v>82.201999999999998</c:v>
                </c:pt>
                <c:pt idx="40020">
                  <c:v>82.215000000000003</c:v>
                </c:pt>
                <c:pt idx="40021">
                  <c:v>82.227000000000004</c:v>
                </c:pt>
                <c:pt idx="40022">
                  <c:v>82.201999999999998</c:v>
                </c:pt>
                <c:pt idx="40023">
                  <c:v>82.215000000000003</c:v>
                </c:pt>
                <c:pt idx="40024">
                  <c:v>82.201999999999998</c:v>
                </c:pt>
                <c:pt idx="40025">
                  <c:v>82.201999999999998</c:v>
                </c:pt>
                <c:pt idx="40026">
                  <c:v>82.177999999999997</c:v>
                </c:pt>
                <c:pt idx="40027">
                  <c:v>82.177999999999997</c:v>
                </c:pt>
                <c:pt idx="40028">
                  <c:v>82.165999999999997</c:v>
                </c:pt>
                <c:pt idx="40029">
                  <c:v>82.141000000000005</c:v>
                </c:pt>
                <c:pt idx="40030">
                  <c:v>82.141000000000005</c:v>
                </c:pt>
                <c:pt idx="40031">
                  <c:v>82.153999999999996</c:v>
                </c:pt>
                <c:pt idx="40032">
                  <c:v>82.141000000000005</c:v>
                </c:pt>
                <c:pt idx="40033">
                  <c:v>82.153999999999996</c:v>
                </c:pt>
                <c:pt idx="40034">
                  <c:v>82.129000000000005</c:v>
                </c:pt>
                <c:pt idx="40035">
                  <c:v>82.105000000000004</c:v>
                </c:pt>
                <c:pt idx="40036">
                  <c:v>82.117000000000004</c:v>
                </c:pt>
                <c:pt idx="40037">
                  <c:v>82.141000000000005</c:v>
                </c:pt>
                <c:pt idx="40038">
                  <c:v>82.105000000000004</c:v>
                </c:pt>
                <c:pt idx="40039">
                  <c:v>82.093000000000004</c:v>
                </c:pt>
                <c:pt idx="40040">
                  <c:v>82.08</c:v>
                </c:pt>
                <c:pt idx="40041">
                  <c:v>82.105000000000004</c:v>
                </c:pt>
                <c:pt idx="40042">
                  <c:v>82.105000000000004</c:v>
                </c:pt>
                <c:pt idx="40043">
                  <c:v>82.093000000000004</c:v>
                </c:pt>
                <c:pt idx="40044">
                  <c:v>82.093000000000004</c:v>
                </c:pt>
                <c:pt idx="40045">
                  <c:v>82.117000000000004</c:v>
                </c:pt>
                <c:pt idx="40046">
                  <c:v>82.067999999999998</c:v>
                </c:pt>
                <c:pt idx="40047">
                  <c:v>82.08</c:v>
                </c:pt>
                <c:pt idx="40048">
                  <c:v>82.08</c:v>
                </c:pt>
                <c:pt idx="40049">
                  <c:v>82.08</c:v>
                </c:pt>
                <c:pt idx="40050">
                  <c:v>82.067999999999998</c:v>
                </c:pt>
                <c:pt idx="40051">
                  <c:v>82.067999999999998</c:v>
                </c:pt>
                <c:pt idx="40052">
                  <c:v>82.067999999999998</c:v>
                </c:pt>
                <c:pt idx="40053">
                  <c:v>82.067999999999998</c:v>
                </c:pt>
                <c:pt idx="40054">
                  <c:v>82.055999999999997</c:v>
                </c:pt>
                <c:pt idx="40055">
                  <c:v>82.067999999999998</c:v>
                </c:pt>
                <c:pt idx="40056">
                  <c:v>82.031999999999996</c:v>
                </c:pt>
                <c:pt idx="40057">
                  <c:v>82.055999999999997</c:v>
                </c:pt>
                <c:pt idx="40058">
                  <c:v>82.067999999999998</c:v>
                </c:pt>
                <c:pt idx="40059">
                  <c:v>82.067999999999998</c:v>
                </c:pt>
                <c:pt idx="40060">
                  <c:v>82.08</c:v>
                </c:pt>
                <c:pt idx="40061">
                  <c:v>82.055999999999997</c:v>
                </c:pt>
                <c:pt idx="40062">
                  <c:v>82.055999999999997</c:v>
                </c:pt>
                <c:pt idx="40063">
                  <c:v>82.08</c:v>
                </c:pt>
                <c:pt idx="40064">
                  <c:v>82.055999999999997</c:v>
                </c:pt>
                <c:pt idx="40065">
                  <c:v>82.093000000000004</c:v>
                </c:pt>
                <c:pt idx="40066">
                  <c:v>82.08</c:v>
                </c:pt>
                <c:pt idx="40067">
                  <c:v>82.08</c:v>
                </c:pt>
                <c:pt idx="40068">
                  <c:v>82.067999999999998</c:v>
                </c:pt>
                <c:pt idx="40069">
                  <c:v>82.08</c:v>
                </c:pt>
                <c:pt idx="40070">
                  <c:v>82.043999999999997</c:v>
                </c:pt>
                <c:pt idx="40071">
                  <c:v>82.093000000000004</c:v>
                </c:pt>
                <c:pt idx="40072">
                  <c:v>82.067999999999998</c:v>
                </c:pt>
                <c:pt idx="40073">
                  <c:v>82.117000000000004</c:v>
                </c:pt>
                <c:pt idx="40074">
                  <c:v>82.067999999999998</c:v>
                </c:pt>
                <c:pt idx="40075">
                  <c:v>82.093000000000004</c:v>
                </c:pt>
                <c:pt idx="40076">
                  <c:v>82.105000000000004</c:v>
                </c:pt>
                <c:pt idx="40077">
                  <c:v>82.117000000000004</c:v>
                </c:pt>
                <c:pt idx="40078">
                  <c:v>82.141000000000005</c:v>
                </c:pt>
                <c:pt idx="40079">
                  <c:v>82.129000000000005</c:v>
                </c:pt>
                <c:pt idx="40080">
                  <c:v>82.129000000000005</c:v>
                </c:pt>
                <c:pt idx="40081">
                  <c:v>82.141000000000005</c:v>
                </c:pt>
                <c:pt idx="40082">
                  <c:v>82.117000000000004</c:v>
                </c:pt>
                <c:pt idx="40083">
                  <c:v>82.129000000000005</c:v>
                </c:pt>
                <c:pt idx="40084">
                  <c:v>82.129000000000005</c:v>
                </c:pt>
                <c:pt idx="40085">
                  <c:v>82.129000000000005</c:v>
                </c:pt>
                <c:pt idx="40086">
                  <c:v>82.129000000000005</c:v>
                </c:pt>
                <c:pt idx="40087">
                  <c:v>82.129000000000005</c:v>
                </c:pt>
                <c:pt idx="40088">
                  <c:v>82.117000000000004</c:v>
                </c:pt>
                <c:pt idx="40089">
                  <c:v>82.117000000000004</c:v>
                </c:pt>
                <c:pt idx="40090">
                  <c:v>82.141000000000005</c:v>
                </c:pt>
                <c:pt idx="40091">
                  <c:v>82.141000000000005</c:v>
                </c:pt>
                <c:pt idx="40092">
                  <c:v>82.117000000000004</c:v>
                </c:pt>
                <c:pt idx="40093">
                  <c:v>82.129000000000005</c:v>
                </c:pt>
                <c:pt idx="40094">
                  <c:v>82.153999999999996</c:v>
                </c:pt>
                <c:pt idx="40095">
                  <c:v>82.177999999999997</c:v>
                </c:pt>
                <c:pt idx="40096">
                  <c:v>82.177999999999997</c:v>
                </c:pt>
                <c:pt idx="40097">
                  <c:v>82.165999999999997</c:v>
                </c:pt>
                <c:pt idx="40098">
                  <c:v>82.165999999999997</c:v>
                </c:pt>
                <c:pt idx="40099">
                  <c:v>82.201999999999998</c:v>
                </c:pt>
                <c:pt idx="40100">
                  <c:v>82.165999999999997</c:v>
                </c:pt>
                <c:pt idx="40101">
                  <c:v>82.141000000000005</c:v>
                </c:pt>
                <c:pt idx="40102">
                  <c:v>82.165999999999997</c:v>
                </c:pt>
                <c:pt idx="40103">
                  <c:v>82.165999999999997</c:v>
                </c:pt>
                <c:pt idx="40104">
                  <c:v>82.141000000000005</c:v>
                </c:pt>
                <c:pt idx="40105">
                  <c:v>82.153999999999996</c:v>
                </c:pt>
                <c:pt idx="40106">
                  <c:v>82.141000000000005</c:v>
                </c:pt>
                <c:pt idx="40107">
                  <c:v>82.165999999999997</c:v>
                </c:pt>
                <c:pt idx="40108">
                  <c:v>82.141000000000005</c:v>
                </c:pt>
                <c:pt idx="40109">
                  <c:v>82.153999999999996</c:v>
                </c:pt>
                <c:pt idx="40110">
                  <c:v>82.117000000000004</c:v>
                </c:pt>
                <c:pt idx="40111">
                  <c:v>82.129000000000005</c:v>
                </c:pt>
                <c:pt idx="40112">
                  <c:v>82.153999999999996</c:v>
                </c:pt>
                <c:pt idx="40113">
                  <c:v>82.177999999999997</c:v>
                </c:pt>
                <c:pt idx="40114">
                  <c:v>82.153999999999996</c:v>
                </c:pt>
                <c:pt idx="40115">
                  <c:v>82.141000000000005</c:v>
                </c:pt>
                <c:pt idx="40116">
                  <c:v>82.129000000000005</c:v>
                </c:pt>
                <c:pt idx="40117">
                  <c:v>82.141000000000005</c:v>
                </c:pt>
                <c:pt idx="40118">
                  <c:v>82.117000000000004</c:v>
                </c:pt>
                <c:pt idx="40119">
                  <c:v>82.093000000000004</c:v>
                </c:pt>
                <c:pt idx="40120">
                  <c:v>82.067999999999998</c:v>
                </c:pt>
                <c:pt idx="40121">
                  <c:v>82.08</c:v>
                </c:pt>
                <c:pt idx="40122">
                  <c:v>82.055999999999997</c:v>
                </c:pt>
                <c:pt idx="40123">
                  <c:v>82.055999999999997</c:v>
                </c:pt>
                <c:pt idx="40124">
                  <c:v>82.043999999999997</c:v>
                </c:pt>
                <c:pt idx="40125">
                  <c:v>82.08</c:v>
                </c:pt>
                <c:pt idx="40126">
                  <c:v>82.019000000000005</c:v>
                </c:pt>
                <c:pt idx="40127">
                  <c:v>82.055999999999997</c:v>
                </c:pt>
                <c:pt idx="40128">
                  <c:v>82.055999999999997</c:v>
                </c:pt>
                <c:pt idx="40129">
                  <c:v>82.055999999999997</c:v>
                </c:pt>
                <c:pt idx="40130">
                  <c:v>82.019000000000005</c:v>
                </c:pt>
                <c:pt idx="40131">
                  <c:v>82.031999999999996</c:v>
                </c:pt>
                <c:pt idx="40132">
                  <c:v>82.007000000000005</c:v>
                </c:pt>
                <c:pt idx="40133">
                  <c:v>82.007000000000005</c:v>
                </c:pt>
                <c:pt idx="40134">
                  <c:v>82.007000000000005</c:v>
                </c:pt>
                <c:pt idx="40135">
                  <c:v>82.007000000000005</c:v>
                </c:pt>
                <c:pt idx="40136">
                  <c:v>81.983000000000004</c:v>
                </c:pt>
                <c:pt idx="40137">
                  <c:v>81.983000000000004</c:v>
                </c:pt>
                <c:pt idx="40138">
                  <c:v>81.945999999999998</c:v>
                </c:pt>
                <c:pt idx="40139">
                  <c:v>81.933999999999997</c:v>
                </c:pt>
                <c:pt idx="40140">
                  <c:v>81.945999999999998</c:v>
                </c:pt>
                <c:pt idx="40141">
                  <c:v>81.921999999999997</c:v>
                </c:pt>
                <c:pt idx="40142">
                  <c:v>81.921999999999997</c:v>
                </c:pt>
                <c:pt idx="40143">
                  <c:v>81.933999999999997</c:v>
                </c:pt>
                <c:pt idx="40144">
                  <c:v>81.91</c:v>
                </c:pt>
                <c:pt idx="40145">
                  <c:v>81.945999999999998</c:v>
                </c:pt>
                <c:pt idx="40146">
                  <c:v>81.921999999999997</c:v>
                </c:pt>
                <c:pt idx="40147">
                  <c:v>81.933999999999997</c:v>
                </c:pt>
                <c:pt idx="40148">
                  <c:v>81.921999999999997</c:v>
                </c:pt>
                <c:pt idx="40149">
                  <c:v>81.91</c:v>
                </c:pt>
                <c:pt idx="40150">
                  <c:v>81.921999999999997</c:v>
                </c:pt>
                <c:pt idx="40151">
                  <c:v>81.957999999999998</c:v>
                </c:pt>
                <c:pt idx="40152">
                  <c:v>81.921999999999997</c:v>
                </c:pt>
                <c:pt idx="40153">
                  <c:v>81.897000000000006</c:v>
                </c:pt>
                <c:pt idx="40154">
                  <c:v>81.91</c:v>
                </c:pt>
                <c:pt idx="40155">
                  <c:v>81.897000000000006</c:v>
                </c:pt>
                <c:pt idx="40156">
                  <c:v>81.91</c:v>
                </c:pt>
                <c:pt idx="40157">
                  <c:v>81.897000000000006</c:v>
                </c:pt>
                <c:pt idx="40158">
                  <c:v>81.873000000000005</c:v>
                </c:pt>
                <c:pt idx="40159">
                  <c:v>81.885000000000005</c:v>
                </c:pt>
                <c:pt idx="40160">
                  <c:v>81.933999999999997</c:v>
                </c:pt>
                <c:pt idx="40161">
                  <c:v>81.897000000000006</c:v>
                </c:pt>
                <c:pt idx="40162">
                  <c:v>81.933999999999997</c:v>
                </c:pt>
                <c:pt idx="40163">
                  <c:v>81.933999999999997</c:v>
                </c:pt>
                <c:pt idx="40164">
                  <c:v>81.91</c:v>
                </c:pt>
                <c:pt idx="40165">
                  <c:v>81.897000000000006</c:v>
                </c:pt>
                <c:pt idx="40166">
                  <c:v>81.945999999999998</c:v>
                </c:pt>
                <c:pt idx="40167">
                  <c:v>81.957999999999998</c:v>
                </c:pt>
                <c:pt idx="40168">
                  <c:v>81.971000000000004</c:v>
                </c:pt>
                <c:pt idx="40169">
                  <c:v>81.971000000000004</c:v>
                </c:pt>
                <c:pt idx="40170">
                  <c:v>81.983000000000004</c:v>
                </c:pt>
                <c:pt idx="40171">
                  <c:v>81.971000000000004</c:v>
                </c:pt>
                <c:pt idx="40172">
                  <c:v>81.995000000000005</c:v>
                </c:pt>
                <c:pt idx="40173">
                  <c:v>82.031999999999996</c:v>
                </c:pt>
                <c:pt idx="40174">
                  <c:v>82.031999999999996</c:v>
                </c:pt>
                <c:pt idx="40175">
                  <c:v>82.031999999999996</c:v>
                </c:pt>
                <c:pt idx="40176">
                  <c:v>82.019000000000005</c:v>
                </c:pt>
                <c:pt idx="40177">
                  <c:v>82.043999999999997</c:v>
                </c:pt>
                <c:pt idx="40178">
                  <c:v>82.043999999999997</c:v>
                </c:pt>
                <c:pt idx="40179">
                  <c:v>82.043999999999997</c:v>
                </c:pt>
                <c:pt idx="40180">
                  <c:v>82.08</c:v>
                </c:pt>
                <c:pt idx="40181">
                  <c:v>82.031999999999996</c:v>
                </c:pt>
                <c:pt idx="40182">
                  <c:v>82.055999999999997</c:v>
                </c:pt>
                <c:pt idx="40183">
                  <c:v>82.043999999999997</c:v>
                </c:pt>
                <c:pt idx="40184">
                  <c:v>82.019000000000005</c:v>
                </c:pt>
                <c:pt idx="40185">
                  <c:v>82.055999999999997</c:v>
                </c:pt>
                <c:pt idx="40186">
                  <c:v>82.007000000000005</c:v>
                </c:pt>
                <c:pt idx="40187">
                  <c:v>81.995000000000005</c:v>
                </c:pt>
                <c:pt idx="40188">
                  <c:v>82.019000000000005</c:v>
                </c:pt>
                <c:pt idx="40189">
                  <c:v>82.007000000000005</c:v>
                </c:pt>
                <c:pt idx="40190">
                  <c:v>82.007000000000005</c:v>
                </c:pt>
                <c:pt idx="40191">
                  <c:v>82.007000000000005</c:v>
                </c:pt>
                <c:pt idx="40192">
                  <c:v>81.945999999999998</c:v>
                </c:pt>
                <c:pt idx="40193">
                  <c:v>81.933999999999997</c:v>
                </c:pt>
                <c:pt idx="40194">
                  <c:v>81.933999999999997</c:v>
                </c:pt>
                <c:pt idx="40195">
                  <c:v>81.897000000000006</c:v>
                </c:pt>
                <c:pt idx="40196">
                  <c:v>81.861000000000004</c:v>
                </c:pt>
                <c:pt idx="40197">
                  <c:v>81.847999999999999</c:v>
                </c:pt>
                <c:pt idx="40198">
                  <c:v>81.775000000000006</c:v>
                </c:pt>
                <c:pt idx="40199">
                  <c:v>81.713999999999999</c:v>
                </c:pt>
                <c:pt idx="40200">
                  <c:v>81.69</c:v>
                </c:pt>
                <c:pt idx="40201">
                  <c:v>81.653000000000006</c:v>
                </c:pt>
                <c:pt idx="40202">
                  <c:v>81.591999999999999</c:v>
                </c:pt>
                <c:pt idx="40203">
                  <c:v>81.555999999999997</c:v>
                </c:pt>
                <c:pt idx="40204">
                  <c:v>81.531000000000006</c:v>
                </c:pt>
                <c:pt idx="40205">
                  <c:v>81.494</c:v>
                </c:pt>
                <c:pt idx="40206">
                  <c:v>81.457999999999998</c:v>
                </c:pt>
                <c:pt idx="40207">
                  <c:v>81.433000000000007</c:v>
                </c:pt>
                <c:pt idx="40208">
                  <c:v>81.445999999999998</c:v>
                </c:pt>
                <c:pt idx="40209">
                  <c:v>81.433000000000007</c:v>
                </c:pt>
                <c:pt idx="40210">
                  <c:v>81.433000000000007</c:v>
                </c:pt>
                <c:pt idx="40211">
                  <c:v>81.47</c:v>
                </c:pt>
                <c:pt idx="40212">
                  <c:v>81.433000000000007</c:v>
                </c:pt>
                <c:pt idx="40213">
                  <c:v>81.421000000000006</c:v>
                </c:pt>
                <c:pt idx="40214">
                  <c:v>81.397000000000006</c:v>
                </c:pt>
                <c:pt idx="40215">
                  <c:v>81.397000000000006</c:v>
                </c:pt>
                <c:pt idx="40216">
                  <c:v>81.372</c:v>
                </c:pt>
                <c:pt idx="40217">
                  <c:v>81.36</c:v>
                </c:pt>
                <c:pt idx="40218">
                  <c:v>81.323999999999998</c:v>
                </c:pt>
                <c:pt idx="40219">
                  <c:v>81.347999999999999</c:v>
                </c:pt>
                <c:pt idx="40220">
                  <c:v>81.335999999999999</c:v>
                </c:pt>
                <c:pt idx="40221">
                  <c:v>81.347999999999999</c:v>
                </c:pt>
                <c:pt idx="40222">
                  <c:v>81.335999999999999</c:v>
                </c:pt>
                <c:pt idx="40223">
                  <c:v>81.385000000000005</c:v>
                </c:pt>
                <c:pt idx="40224">
                  <c:v>81.397000000000006</c:v>
                </c:pt>
                <c:pt idx="40225">
                  <c:v>81.433000000000007</c:v>
                </c:pt>
                <c:pt idx="40226">
                  <c:v>81.445999999999998</c:v>
                </c:pt>
                <c:pt idx="40227">
                  <c:v>81.494</c:v>
                </c:pt>
                <c:pt idx="40228">
                  <c:v>81.494</c:v>
                </c:pt>
                <c:pt idx="40229">
                  <c:v>81.519000000000005</c:v>
                </c:pt>
                <c:pt idx="40230">
                  <c:v>81.543000000000006</c:v>
                </c:pt>
                <c:pt idx="40231">
                  <c:v>81.543000000000006</c:v>
                </c:pt>
                <c:pt idx="40232">
                  <c:v>81.567999999999998</c:v>
                </c:pt>
                <c:pt idx="40233">
                  <c:v>81.531000000000006</c:v>
                </c:pt>
                <c:pt idx="40234">
                  <c:v>81.507000000000005</c:v>
                </c:pt>
                <c:pt idx="40235">
                  <c:v>81.543000000000006</c:v>
                </c:pt>
                <c:pt idx="40236">
                  <c:v>81.519000000000005</c:v>
                </c:pt>
                <c:pt idx="40237">
                  <c:v>81.567999999999998</c:v>
                </c:pt>
                <c:pt idx="40238">
                  <c:v>81.543000000000006</c:v>
                </c:pt>
                <c:pt idx="40239">
                  <c:v>81.591999999999999</c:v>
                </c:pt>
                <c:pt idx="40240">
                  <c:v>81.641000000000005</c:v>
                </c:pt>
                <c:pt idx="40241">
                  <c:v>81.653000000000006</c:v>
                </c:pt>
                <c:pt idx="40242">
                  <c:v>81.677999999999997</c:v>
                </c:pt>
                <c:pt idx="40243">
                  <c:v>81.739000000000004</c:v>
                </c:pt>
                <c:pt idx="40244">
                  <c:v>81.775000000000006</c:v>
                </c:pt>
                <c:pt idx="40245">
                  <c:v>81.823999999999998</c:v>
                </c:pt>
                <c:pt idx="40246">
                  <c:v>81.861000000000004</c:v>
                </c:pt>
                <c:pt idx="40247">
                  <c:v>81.897000000000006</c:v>
                </c:pt>
                <c:pt idx="40248">
                  <c:v>81.897000000000006</c:v>
                </c:pt>
                <c:pt idx="40249">
                  <c:v>81.971000000000004</c:v>
                </c:pt>
                <c:pt idx="40250">
                  <c:v>81.983000000000004</c:v>
                </c:pt>
                <c:pt idx="40251">
                  <c:v>82.019000000000005</c:v>
                </c:pt>
                <c:pt idx="40252">
                  <c:v>82.007000000000005</c:v>
                </c:pt>
                <c:pt idx="40253">
                  <c:v>82.007000000000005</c:v>
                </c:pt>
                <c:pt idx="40254">
                  <c:v>82.043999999999997</c:v>
                </c:pt>
                <c:pt idx="40255">
                  <c:v>82.08</c:v>
                </c:pt>
                <c:pt idx="40256">
                  <c:v>82.105000000000004</c:v>
                </c:pt>
                <c:pt idx="40257">
                  <c:v>82.141000000000005</c:v>
                </c:pt>
                <c:pt idx="40258">
                  <c:v>82.153999999999996</c:v>
                </c:pt>
                <c:pt idx="40259">
                  <c:v>82.19</c:v>
                </c:pt>
                <c:pt idx="40260">
                  <c:v>82.227000000000004</c:v>
                </c:pt>
                <c:pt idx="40261">
                  <c:v>82.251000000000005</c:v>
                </c:pt>
                <c:pt idx="40262">
                  <c:v>82.275999999999996</c:v>
                </c:pt>
                <c:pt idx="40263">
                  <c:v>82.239000000000004</c:v>
                </c:pt>
                <c:pt idx="40264">
                  <c:v>82.251000000000005</c:v>
                </c:pt>
                <c:pt idx="40265">
                  <c:v>82.215000000000003</c:v>
                </c:pt>
                <c:pt idx="40266">
                  <c:v>82.201999999999998</c:v>
                </c:pt>
                <c:pt idx="40267">
                  <c:v>82.141000000000005</c:v>
                </c:pt>
                <c:pt idx="40268">
                  <c:v>82.165999999999997</c:v>
                </c:pt>
                <c:pt idx="40269">
                  <c:v>82.165999999999997</c:v>
                </c:pt>
                <c:pt idx="40270">
                  <c:v>82.141000000000005</c:v>
                </c:pt>
                <c:pt idx="40271">
                  <c:v>82.117000000000004</c:v>
                </c:pt>
                <c:pt idx="40272">
                  <c:v>82.165999999999997</c:v>
                </c:pt>
                <c:pt idx="40273">
                  <c:v>82.153999999999996</c:v>
                </c:pt>
                <c:pt idx="40274">
                  <c:v>82.19</c:v>
                </c:pt>
                <c:pt idx="40275">
                  <c:v>82.19</c:v>
                </c:pt>
                <c:pt idx="40276">
                  <c:v>82.201999999999998</c:v>
                </c:pt>
                <c:pt idx="40277">
                  <c:v>82.201999999999998</c:v>
                </c:pt>
                <c:pt idx="40278">
                  <c:v>82.263999999999996</c:v>
                </c:pt>
                <c:pt idx="40279">
                  <c:v>82.287999999999997</c:v>
                </c:pt>
                <c:pt idx="40280">
                  <c:v>82.275999999999996</c:v>
                </c:pt>
                <c:pt idx="40281">
                  <c:v>82.325000000000003</c:v>
                </c:pt>
                <c:pt idx="40282">
                  <c:v>82.263999999999996</c:v>
                </c:pt>
                <c:pt idx="40283">
                  <c:v>82.251000000000005</c:v>
                </c:pt>
                <c:pt idx="40284">
                  <c:v>82.239000000000004</c:v>
                </c:pt>
                <c:pt idx="40285">
                  <c:v>82.239000000000004</c:v>
                </c:pt>
                <c:pt idx="40286">
                  <c:v>82.201999999999998</c:v>
                </c:pt>
                <c:pt idx="40287">
                  <c:v>82.177999999999997</c:v>
                </c:pt>
                <c:pt idx="40288">
                  <c:v>82.141000000000005</c:v>
                </c:pt>
                <c:pt idx="40289">
                  <c:v>82.141000000000005</c:v>
                </c:pt>
                <c:pt idx="40290">
                  <c:v>82.105000000000004</c:v>
                </c:pt>
                <c:pt idx="40291">
                  <c:v>82.105000000000004</c:v>
                </c:pt>
                <c:pt idx="40292">
                  <c:v>82.055999999999997</c:v>
                </c:pt>
                <c:pt idx="40293">
                  <c:v>82.055999999999997</c:v>
                </c:pt>
                <c:pt idx="40294">
                  <c:v>82.019000000000005</c:v>
                </c:pt>
                <c:pt idx="40295">
                  <c:v>81.983000000000004</c:v>
                </c:pt>
                <c:pt idx="40296">
                  <c:v>81.945999999999998</c:v>
                </c:pt>
                <c:pt idx="40297">
                  <c:v>81.885000000000005</c:v>
                </c:pt>
                <c:pt idx="40298">
                  <c:v>81.861000000000004</c:v>
                </c:pt>
                <c:pt idx="40299">
                  <c:v>81.823999999999998</c:v>
                </c:pt>
                <c:pt idx="40300">
                  <c:v>81.811999999999998</c:v>
                </c:pt>
                <c:pt idx="40301">
                  <c:v>81.739000000000004</c:v>
                </c:pt>
                <c:pt idx="40302">
                  <c:v>81.739000000000004</c:v>
                </c:pt>
                <c:pt idx="40303">
                  <c:v>81.69</c:v>
                </c:pt>
                <c:pt idx="40304">
                  <c:v>81.677999999999997</c:v>
                </c:pt>
                <c:pt idx="40305">
                  <c:v>81.665000000000006</c:v>
                </c:pt>
                <c:pt idx="40306">
                  <c:v>81.653000000000006</c:v>
                </c:pt>
                <c:pt idx="40307">
                  <c:v>81.665000000000006</c:v>
                </c:pt>
                <c:pt idx="40308">
                  <c:v>81.677999999999997</c:v>
                </c:pt>
                <c:pt idx="40309">
                  <c:v>81.713999999999999</c:v>
                </c:pt>
                <c:pt idx="40310">
                  <c:v>81.69</c:v>
                </c:pt>
                <c:pt idx="40311">
                  <c:v>81.701999999999998</c:v>
                </c:pt>
                <c:pt idx="40312">
                  <c:v>81.69</c:v>
                </c:pt>
                <c:pt idx="40313">
                  <c:v>81.69</c:v>
                </c:pt>
                <c:pt idx="40314">
                  <c:v>81.69</c:v>
                </c:pt>
                <c:pt idx="40315">
                  <c:v>81.701999999999998</c:v>
                </c:pt>
                <c:pt idx="40316">
                  <c:v>81.641000000000005</c:v>
                </c:pt>
                <c:pt idx="40317">
                  <c:v>81.677999999999997</c:v>
                </c:pt>
                <c:pt idx="40318">
                  <c:v>81.653000000000006</c:v>
                </c:pt>
                <c:pt idx="40319">
                  <c:v>81.641000000000005</c:v>
                </c:pt>
                <c:pt idx="40320">
                  <c:v>81.641000000000005</c:v>
                </c:pt>
                <c:pt idx="40321">
                  <c:v>81.653000000000006</c:v>
                </c:pt>
                <c:pt idx="40322">
                  <c:v>81.665000000000006</c:v>
                </c:pt>
                <c:pt idx="40323">
                  <c:v>81.677999999999997</c:v>
                </c:pt>
                <c:pt idx="40324">
                  <c:v>81.701999999999998</c:v>
                </c:pt>
                <c:pt idx="40325">
                  <c:v>81.665000000000006</c:v>
                </c:pt>
                <c:pt idx="40326">
                  <c:v>81.665000000000006</c:v>
                </c:pt>
                <c:pt idx="40327">
                  <c:v>81.665000000000006</c:v>
                </c:pt>
                <c:pt idx="40328">
                  <c:v>81.69</c:v>
                </c:pt>
                <c:pt idx="40329">
                  <c:v>81.677999999999997</c:v>
                </c:pt>
                <c:pt idx="40330">
                  <c:v>81.69</c:v>
                </c:pt>
                <c:pt idx="40331">
                  <c:v>81.69</c:v>
                </c:pt>
                <c:pt idx="40332">
                  <c:v>81.713999999999999</c:v>
                </c:pt>
                <c:pt idx="40333">
                  <c:v>81.677999999999997</c:v>
                </c:pt>
                <c:pt idx="40334">
                  <c:v>81.665000000000006</c:v>
                </c:pt>
                <c:pt idx="40335">
                  <c:v>81.701999999999998</c:v>
                </c:pt>
                <c:pt idx="40336">
                  <c:v>81.725999999999999</c:v>
                </c:pt>
                <c:pt idx="40337">
                  <c:v>81.763000000000005</c:v>
                </c:pt>
                <c:pt idx="40338">
                  <c:v>81.787000000000006</c:v>
                </c:pt>
                <c:pt idx="40339">
                  <c:v>81.835999999999999</c:v>
                </c:pt>
                <c:pt idx="40340">
                  <c:v>81.835999999999999</c:v>
                </c:pt>
                <c:pt idx="40341">
                  <c:v>81.873000000000005</c:v>
                </c:pt>
                <c:pt idx="40342">
                  <c:v>81.885000000000005</c:v>
                </c:pt>
                <c:pt idx="40343">
                  <c:v>81.945999999999998</c:v>
                </c:pt>
                <c:pt idx="40344">
                  <c:v>81.921999999999997</c:v>
                </c:pt>
                <c:pt idx="40345">
                  <c:v>81.971000000000004</c:v>
                </c:pt>
                <c:pt idx="40346">
                  <c:v>81.995000000000005</c:v>
                </c:pt>
                <c:pt idx="40347">
                  <c:v>82.007000000000005</c:v>
                </c:pt>
                <c:pt idx="40348">
                  <c:v>82.007000000000005</c:v>
                </c:pt>
                <c:pt idx="40349">
                  <c:v>82.007000000000005</c:v>
                </c:pt>
                <c:pt idx="40350">
                  <c:v>82.055999999999997</c:v>
                </c:pt>
                <c:pt idx="40351">
                  <c:v>82.067999999999998</c:v>
                </c:pt>
                <c:pt idx="40352">
                  <c:v>82.105000000000004</c:v>
                </c:pt>
                <c:pt idx="40353">
                  <c:v>82.117000000000004</c:v>
                </c:pt>
                <c:pt idx="40354">
                  <c:v>82.141000000000005</c:v>
                </c:pt>
                <c:pt idx="40355">
                  <c:v>82.153999999999996</c:v>
                </c:pt>
                <c:pt idx="40356">
                  <c:v>82.165999999999997</c:v>
                </c:pt>
                <c:pt idx="40357">
                  <c:v>82.201999999999998</c:v>
                </c:pt>
                <c:pt idx="40358">
                  <c:v>82.251000000000005</c:v>
                </c:pt>
                <c:pt idx="40359">
                  <c:v>82.251000000000005</c:v>
                </c:pt>
                <c:pt idx="40360">
                  <c:v>82.239000000000004</c:v>
                </c:pt>
                <c:pt idx="40361">
                  <c:v>82.251000000000005</c:v>
                </c:pt>
                <c:pt idx="40362">
                  <c:v>82.263999999999996</c:v>
                </c:pt>
                <c:pt idx="40363">
                  <c:v>82.263999999999996</c:v>
                </c:pt>
                <c:pt idx="40364">
                  <c:v>82.19</c:v>
                </c:pt>
                <c:pt idx="40365">
                  <c:v>82.215000000000003</c:v>
                </c:pt>
                <c:pt idx="40366">
                  <c:v>82.177999999999997</c:v>
                </c:pt>
                <c:pt idx="40367">
                  <c:v>82.201999999999998</c:v>
                </c:pt>
                <c:pt idx="40368">
                  <c:v>82.215000000000003</c:v>
                </c:pt>
                <c:pt idx="40369">
                  <c:v>82.239000000000004</c:v>
                </c:pt>
                <c:pt idx="40370">
                  <c:v>82.201999999999998</c:v>
                </c:pt>
                <c:pt idx="40371">
                  <c:v>82.251000000000005</c:v>
                </c:pt>
                <c:pt idx="40372">
                  <c:v>82.263999999999996</c:v>
                </c:pt>
                <c:pt idx="40373">
                  <c:v>82.275999999999996</c:v>
                </c:pt>
                <c:pt idx="40374">
                  <c:v>82.287999999999997</c:v>
                </c:pt>
                <c:pt idx="40375">
                  <c:v>82.3</c:v>
                </c:pt>
                <c:pt idx="40376">
                  <c:v>82.337000000000003</c:v>
                </c:pt>
                <c:pt idx="40377">
                  <c:v>82.337000000000003</c:v>
                </c:pt>
                <c:pt idx="40378">
                  <c:v>82.275999999999996</c:v>
                </c:pt>
                <c:pt idx="40379">
                  <c:v>82.251000000000005</c:v>
                </c:pt>
                <c:pt idx="40380">
                  <c:v>82.251000000000005</c:v>
                </c:pt>
                <c:pt idx="40381">
                  <c:v>82.19</c:v>
                </c:pt>
                <c:pt idx="40382">
                  <c:v>82.153999999999996</c:v>
                </c:pt>
                <c:pt idx="40383">
                  <c:v>82.165999999999997</c:v>
                </c:pt>
                <c:pt idx="40384">
                  <c:v>82.165999999999997</c:v>
                </c:pt>
                <c:pt idx="40385">
                  <c:v>82.153999999999996</c:v>
                </c:pt>
                <c:pt idx="40386">
                  <c:v>82.177999999999997</c:v>
                </c:pt>
                <c:pt idx="40387">
                  <c:v>82.165999999999997</c:v>
                </c:pt>
                <c:pt idx="40388">
                  <c:v>82.129000000000005</c:v>
                </c:pt>
                <c:pt idx="40389">
                  <c:v>82.153999999999996</c:v>
                </c:pt>
                <c:pt idx="40390">
                  <c:v>82.177999999999997</c:v>
                </c:pt>
                <c:pt idx="40391">
                  <c:v>82.117000000000004</c:v>
                </c:pt>
                <c:pt idx="40392">
                  <c:v>82.129000000000005</c:v>
                </c:pt>
                <c:pt idx="40393">
                  <c:v>82.117000000000004</c:v>
                </c:pt>
                <c:pt idx="40394">
                  <c:v>82.067999999999998</c:v>
                </c:pt>
                <c:pt idx="40395">
                  <c:v>82.055999999999997</c:v>
                </c:pt>
                <c:pt idx="40396">
                  <c:v>82.007000000000005</c:v>
                </c:pt>
                <c:pt idx="40397">
                  <c:v>81.957999999999998</c:v>
                </c:pt>
                <c:pt idx="40398">
                  <c:v>81.957999999999998</c:v>
                </c:pt>
                <c:pt idx="40399">
                  <c:v>81.921999999999997</c:v>
                </c:pt>
                <c:pt idx="40400">
                  <c:v>81.885000000000005</c:v>
                </c:pt>
                <c:pt idx="40401">
                  <c:v>81.873000000000005</c:v>
                </c:pt>
                <c:pt idx="40402">
                  <c:v>81.861000000000004</c:v>
                </c:pt>
                <c:pt idx="40403">
                  <c:v>81.847999999999999</c:v>
                </c:pt>
                <c:pt idx="40404">
                  <c:v>81.847999999999999</c:v>
                </c:pt>
                <c:pt idx="40405">
                  <c:v>81.861000000000004</c:v>
                </c:pt>
                <c:pt idx="40406">
                  <c:v>81.861000000000004</c:v>
                </c:pt>
                <c:pt idx="40407">
                  <c:v>81.873000000000005</c:v>
                </c:pt>
                <c:pt idx="40408">
                  <c:v>81.885000000000005</c:v>
                </c:pt>
                <c:pt idx="40409">
                  <c:v>81.873000000000005</c:v>
                </c:pt>
                <c:pt idx="40410">
                  <c:v>81.861000000000004</c:v>
                </c:pt>
                <c:pt idx="40411">
                  <c:v>81.811999999999998</c:v>
                </c:pt>
                <c:pt idx="40412">
                  <c:v>81.811999999999998</c:v>
                </c:pt>
                <c:pt idx="40413">
                  <c:v>81.787000000000006</c:v>
                </c:pt>
                <c:pt idx="40414">
                  <c:v>81.763000000000005</c:v>
                </c:pt>
                <c:pt idx="40415">
                  <c:v>81.763000000000005</c:v>
                </c:pt>
                <c:pt idx="40416">
                  <c:v>81.701999999999998</c:v>
                </c:pt>
                <c:pt idx="40417">
                  <c:v>81.739000000000004</c:v>
                </c:pt>
                <c:pt idx="40418">
                  <c:v>81.677999999999997</c:v>
                </c:pt>
                <c:pt idx="40419">
                  <c:v>81.677999999999997</c:v>
                </c:pt>
                <c:pt idx="40420">
                  <c:v>81.725999999999999</c:v>
                </c:pt>
                <c:pt idx="40421">
                  <c:v>81.751000000000005</c:v>
                </c:pt>
                <c:pt idx="40422">
                  <c:v>81.775000000000006</c:v>
                </c:pt>
                <c:pt idx="40423">
                  <c:v>81.811999999999998</c:v>
                </c:pt>
                <c:pt idx="40424">
                  <c:v>81.811999999999998</c:v>
                </c:pt>
                <c:pt idx="40425">
                  <c:v>81.8</c:v>
                </c:pt>
                <c:pt idx="40426">
                  <c:v>81.811999999999998</c:v>
                </c:pt>
                <c:pt idx="40427">
                  <c:v>81.787000000000006</c:v>
                </c:pt>
                <c:pt idx="40428">
                  <c:v>81.8</c:v>
                </c:pt>
                <c:pt idx="40429">
                  <c:v>81.8</c:v>
                </c:pt>
                <c:pt idx="40430">
                  <c:v>81.787000000000006</c:v>
                </c:pt>
                <c:pt idx="40431">
                  <c:v>81.775000000000006</c:v>
                </c:pt>
                <c:pt idx="40432">
                  <c:v>81.8</c:v>
                </c:pt>
                <c:pt idx="40433">
                  <c:v>81.775000000000006</c:v>
                </c:pt>
                <c:pt idx="40434">
                  <c:v>81.775000000000006</c:v>
                </c:pt>
                <c:pt idx="40435">
                  <c:v>81.775000000000006</c:v>
                </c:pt>
                <c:pt idx="40436">
                  <c:v>81.787000000000006</c:v>
                </c:pt>
                <c:pt idx="40437">
                  <c:v>81.847999999999999</c:v>
                </c:pt>
                <c:pt idx="40438">
                  <c:v>81.847999999999999</c:v>
                </c:pt>
                <c:pt idx="40439">
                  <c:v>81.897000000000006</c:v>
                </c:pt>
                <c:pt idx="40440">
                  <c:v>81.885000000000005</c:v>
                </c:pt>
                <c:pt idx="40441">
                  <c:v>81.957999999999998</c:v>
                </c:pt>
                <c:pt idx="40442">
                  <c:v>81.945999999999998</c:v>
                </c:pt>
                <c:pt idx="40443">
                  <c:v>81.983000000000004</c:v>
                </c:pt>
                <c:pt idx="40444">
                  <c:v>81.995000000000005</c:v>
                </c:pt>
                <c:pt idx="40445">
                  <c:v>82.007000000000005</c:v>
                </c:pt>
                <c:pt idx="40446">
                  <c:v>81.971000000000004</c:v>
                </c:pt>
                <c:pt idx="40447">
                  <c:v>81.971000000000004</c:v>
                </c:pt>
                <c:pt idx="40448">
                  <c:v>82.007000000000005</c:v>
                </c:pt>
                <c:pt idx="40449">
                  <c:v>81.995000000000005</c:v>
                </c:pt>
                <c:pt idx="40450">
                  <c:v>82.007000000000005</c:v>
                </c:pt>
                <c:pt idx="40451">
                  <c:v>82.007000000000005</c:v>
                </c:pt>
                <c:pt idx="40452">
                  <c:v>82.019000000000005</c:v>
                </c:pt>
                <c:pt idx="40453">
                  <c:v>82.055999999999997</c:v>
                </c:pt>
                <c:pt idx="40454">
                  <c:v>82.055999999999997</c:v>
                </c:pt>
                <c:pt idx="40455">
                  <c:v>82.093000000000004</c:v>
                </c:pt>
                <c:pt idx="40456">
                  <c:v>82.129000000000005</c:v>
                </c:pt>
                <c:pt idx="40457">
                  <c:v>82.153999999999996</c:v>
                </c:pt>
                <c:pt idx="40458">
                  <c:v>82.19</c:v>
                </c:pt>
                <c:pt idx="40459">
                  <c:v>82.227000000000004</c:v>
                </c:pt>
                <c:pt idx="40460">
                  <c:v>82.19</c:v>
                </c:pt>
                <c:pt idx="40461">
                  <c:v>82.19</c:v>
                </c:pt>
                <c:pt idx="40462">
                  <c:v>82.215000000000003</c:v>
                </c:pt>
                <c:pt idx="40463">
                  <c:v>82.227000000000004</c:v>
                </c:pt>
                <c:pt idx="40464">
                  <c:v>82.201999999999998</c:v>
                </c:pt>
                <c:pt idx="40465">
                  <c:v>82.177999999999997</c:v>
                </c:pt>
                <c:pt idx="40466">
                  <c:v>82.215000000000003</c:v>
                </c:pt>
                <c:pt idx="40467">
                  <c:v>82.19</c:v>
                </c:pt>
                <c:pt idx="40468">
                  <c:v>82.19</c:v>
                </c:pt>
                <c:pt idx="40469">
                  <c:v>82.19</c:v>
                </c:pt>
                <c:pt idx="40470">
                  <c:v>82.201999999999998</c:v>
                </c:pt>
                <c:pt idx="40471">
                  <c:v>82.251000000000005</c:v>
                </c:pt>
                <c:pt idx="40472">
                  <c:v>82.215000000000003</c:v>
                </c:pt>
                <c:pt idx="40473">
                  <c:v>82.239000000000004</c:v>
                </c:pt>
                <c:pt idx="40474">
                  <c:v>82.263999999999996</c:v>
                </c:pt>
                <c:pt idx="40475">
                  <c:v>82.263999999999996</c:v>
                </c:pt>
                <c:pt idx="40476">
                  <c:v>82.263999999999996</c:v>
                </c:pt>
                <c:pt idx="40477">
                  <c:v>82.239000000000004</c:v>
                </c:pt>
                <c:pt idx="40478">
                  <c:v>82.251000000000005</c:v>
                </c:pt>
                <c:pt idx="40479">
                  <c:v>82.227000000000004</c:v>
                </c:pt>
                <c:pt idx="40480">
                  <c:v>82.19</c:v>
                </c:pt>
                <c:pt idx="40481">
                  <c:v>82.19</c:v>
                </c:pt>
                <c:pt idx="40482">
                  <c:v>82.177999999999997</c:v>
                </c:pt>
                <c:pt idx="40483">
                  <c:v>82.177999999999997</c:v>
                </c:pt>
                <c:pt idx="40484">
                  <c:v>82.153999999999996</c:v>
                </c:pt>
                <c:pt idx="40485">
                  <c:v>82.129000000000005</c:v>
                </c:pt>
                <c:pt idx="40486">
                  <c:v>82.129000000000005</c:v>
                </c:pt>
                <c:pt idx="40487">
                  <c:v>82.129000000000005</c:v>
                </c:pt>
                <c:pt idx="40488">
                  <c:v>82.105000000000004</c:v>
                </c:pt>
                <c:pt idx="40489">
                  <c:v>82.129000000000005</c:v>
                </c:pt>
                <c:pt idx="40490">
                  <c:v>82.105000000000004</c:v>
                </c:pt>
                <c:pt idx="40491">
                  <c:v>82.093000000000004</c:v>
                </c:pt>
                <c:pt idx="40492">
                  <c:v>82.093000000000004</c:v>
                </c:pt>
                <c:pt idx="40493">
                  <c:v>82.08</c:v>
                </c:pt>
                <c:pt idx="40494">
                  <c:v>82.08</c:v>
                </c:pt>
                <c:pt idx="40495">
                  <c:v>82.031999999999996</c:v>
                </c:pt>
                <c:pt idx="40496">
                  <c:v>82.031999999999996</c:v>
                </c:pt>
                <c:pt idx="40497">
                  <c:v>82.019000000000005</c:v>
                </c:pt>
                <c:pt idx="40498">
                  <c:v>82.007000000000005</c:v>
                </c:pt>
                <c:pt idx="40499">
                  <c:v>81.983000000000004</c:v>
                </c:pt>
                <c:pt idx="40500">
                  <c:v>81.957999999999998</c:v>
                </c:pt>
                <c:pt idx="40501">
                  <c:v>81.971000000000004</c:v>
                </c:pt>
                <c:pt idx="40502">
                  <c:v>81.945999999999998</c:v>
                </c:pt>
                <c:pt idx="40503">
                  <c:v>81.91</c:v>
                </c:pt>
                <c:pt idx="40504">
                  <c:v>81.921999999999997</c:v>
                </c:pt>
                <c:pt idx="40505">
                  <c:v>81.885000000000005</c:v>
                </c:pt>
                <c:pt idx="40506">
                  <c:v>81.921999999999997</c:v>
                </c:pt>
                <c:pt idx="40507">
                  <c:v>81.873000000000005</c:v>
                </c:pt>
                <c:pt idx="40508">
                  <c:v>81.885000000000005</c:v>
                </c:pt>
                <c:pt idx="40509">
                  <c:v>81.873000000000005</c:v>
                </c:pt>
                <c:pt idx="40510">
                  <c:v>81.873000000000005</c:v>
                </c:pt>
                <c:pt idx="40511">
                  <c:v>81.847999999999999</c:v>
                </c:pt>
                <c:pt idx="40512">
                  <c:v>81.861000000000004</c:v>
                </c:pt>
                <c:pt idx="40513">
                  <c:v>81.823999999999998</c:v>
                </c:pt>
                <c:pt idx="40514">
                  <c:v>81.811999999999998</c:v>
                </c:pt>
                <c:pt idx="40515">
                  <c:v>81.787000000000006</c:v>
                </c:pt>
                <c:pt idx="40516">
                  <c:v>81.763000000000005</c:v>
                </c:pt>
                <c:pt idx="40517">
                  <c:v>81.751000000000005</c:v>
                </c:pt>
                <c:pt idx="40518">
                  <c:v>81.787000000000006</c:v>
                </c:pt>
                <c:pt idx="40519">
                  <c:v>81.739000000000004</c:v>
                </c:pt>
                <c:pt idx="40520">
                  <c:v>81.751000000000005</c:v>
                </c:pt>
                <c:pt idx="40521">
                  <c:v>81.763000000000005</c:v>
                </c:pt>
                <c:pt idx="40522">
                  <c:v>81.8</c:v>
                </c:pt>
                <c:pt idx="40523">
                  <c:v>81.775000000000006</c:v>
                </c:pt>
                <c:pt idx="40524">
                  <c:v>81.763000000000005</c:v>
                </c:pt>
                <c:pt idx="40525">
                  <c:v>81.787000000000006</c:v>
                </c:pt>
                <c:pt idx="40526">
                  <c:v>81.775000000000006</c:v>
                </c:pt>
                <c:pt idx="40527">
                  <c:v>81.775000000000006</c:v>
                </c:pt>
                <c:pt idx="40528">
                  <c:v>81.787000000000006</c:v>
                </c:pt>
                <c:pt idx="40529">
                  <c:v>81.8</c:v>
                </c:pt>
                <c:pt idx="40530">
                  <c:v>81.8</c:v>
                </c:pt>
                <c:pt idx="40531">
                  <c:v>81.835999999999999</c:v>
                </c:pt>
                <c:pt idx="40532">
                  <c:v>81.823999999999998</c:v>
                </c:pt>
                <c:pt idx="40533">
                  <c:v>81.823999999999998</c:v>
                </c:pt>
                <c:pt idx="40534">
                  <c:v>81.861000000000004</c:v>
                </c:pt>
                <c:pt idx="40535">
                  <c:v>81.823999999999998</c:v>
                </c:pt>
                <c:pt idx="40536">
                  <c:v>81.811999999999998</c:v>
                </c:pt>
                <c:pt idx="40537">
                  <c:v>81.835999999999999</c:v>
                </c:pt>
                <c:pt idx="40538">
                  <c:v>81.847999999999999</c:v>
                </c:pt>
                <c:pt idx="40539">
                  <c:v>81.847999999999999</c:v>
                </c:pt>
                <c:pt idx="40540">
                  <c:v>81.885000000000005</c:v>
                </c:pt>
                <c:pt idx="40541">
                  <c:v>81.873000000000005</c:v>
                </c:pt>
                <c:pt idx="40542">
                  <c:v>81.873000000000005</c:v>
                </c:pt>
                <c:pt idx="40543">
                  <c:v>81.921999999999997</c:v>
                </c:pt>
                <c:pt idx="40544">
                  <c:v>81.921999999999997</c:v>
                </c:pt>
                <c:pt idx="40545">
                  <c:v>81.921999999999997</c:v>
                </c:pt>
                <c:pt idx="40546">
                  <c:v>81.921999999999997</c:v>
                </c:pt>
                <c:pt idx="40547">
                  <c:v>81.945999999999998</c:v>
                </c:pt>
                <c:pt idx="40548">
                  <c:v>81.91</c:v>
                </c:pt>
                <c:pt idx="40549">
                  <c:v>81.945999999999998</c:v>
                </c:pt>
                <c:pt idx="40550">
                  <c:v>81.933999999999997</c:v>
                </c:pt>
                <c:pt idx="40551">
                  <c:v>81.971000000000004</c:v>
                </c:pt>
                <c:pt idx="40552">
                  <c:v>81.983000000000004</c:v>
                </c:pt>
                <c:pt idx="40553">
                  <c:v>82.007000000000005</c:v>
                </c:pt>
                <c:pt idx="40554">
                  <c:v>81.983000000000004</c:v>
                </c:pt>
                <c:pt idx="40555">
                  <c:v>82.019000000000005</c:v>
                </c:pt>
                <c:pt idx="40556">
                  <c:v>82.031999999999996</c:v>
                </c:pt>
                <c:pt idx="40557">
                  <c:v>82.031999999999996</c:v>
                </c:pt>
                <c:pt idx="40558">
                  <c:v>82.08</c:v>
                </c:pt>
                <c:pt idx="40559">
                  <c:v>82.08</c:v>
                </c:pt>
                <c:pt idx="40560">
                  <c:v>82.055999999999997</c:v>
                </c:pt>
                <c:pt idx="40561">
                  <c:v>82.093000000000004</c:v>
                </c:pt>
                <c:pt idx="40562">
                  <c:v>82.08</c:v>
                </c:pt>
                <c:pt idx="40563">
                  <c:v>82.093000000000004</c:v>
                </c:pt>
                <c:pt idx="40564">
                  <c:v>82.093000000000004</c:v>
                </c:pt>
                <c:pt idx="40565">
                  <c:v>82.08</c:v>
                </c:pt>
                <c:pt idx="40566">
                  <c:v>82.105000000000004</c:v>
                </c:pt>
                <c:pt idx="40567">
                  <c:v>82.055999999999997</c:v>
                </c:pt>
                <c:pt idx="40568">
                  <c:v>82.08</c:v>
                </c:pt>
                <c:pt idx="40569">
                  <c:v>82.093000000000004</c:v>
                </c:pt>
                <c:pt idx="40570">
                  <c:v>82.08</c:v>
                </c:pt>
                <c:pt idx="40571">
                  <c:v>82.105000000000004</c:v>
                </c:pt>
                <c:pt idx="40572">
                  <c:v>82.093000000000004</c:v>
                </c:pt>
                <c:pt idx="40573">
                  <c:v>82.08</c:v>
                </c:pt>
                <c:pt idx="40574">
                  <c:v>82.105000000000004</c:v>
                </c:pt>
                <c:pt idx="40575">
                  <c:v>82.055999999999997</c:v>
                </c:pt>
                <c:pt idx="40576">
                  <c:v>82.067999999999998</c:v>
                </c:pt>
                <c:pt idx="40577">
                  <c:v>82.093000000000004</c:v>
                </c:pt>
                <c:pt idx="40578">
                  <c:v>82.08</c:v>
                </c:pt>
                <c:pt idx="40579">
                  <c:v>82.043999999999997</c:v>
                </c:pt>
                <c:pt idx="40580">
                  <c:v>82.055999999999997</c:v>
                </c:pt>
                <c:pt idx="40581">
                  <c:v>82.031999999999996</c:v>
                </c:pt>
                <c:pt idx="40582">
                  <c:v>82.043999999999997</c:v>
                </c:pt>
                <c:pt idx="40583">
                  <c:v>82.019000000000005</c:v>
                </c:pt>
                <c:pt idx="40584">
                  <c:v>82.007000000000005</c:v>
                </c:pt>
                <c:pt idx="40585">
                  <c:v>81.983000000000004</c:v>
                </c:pt>
                <c:pt idx="40586">
                  <c:v>81.995000000000005</c:v>
                </c:pt>
                <c:pt idx="40587">
                  <c:v>81.995000000000005</c:v>
                </c:pt>
                <c:pt idx="40588">
                  <c:v>81.983000000000004</c:v>
                </c:pt>
                <c:pt idx="40589">
                  <c:v>81.957999999999998</c:v>
                </c:pt>
                <c:pt idx="40590">
                  <c:v>81.957999999999998</c:v>
                </c:pt>
                <c:pt idx="40591">
                  <c:v>81.983000000000004</c:v>
                </c:pt>
                <c:pt idx="40592">
                  <c:v>81.945999999999998</c:v>
                </c:pt>
                <c:pt idx="40593">
                  <c:v>81.933999999999997</c:v>
                </c:pt>
                <c:pt idx="40594">
                  <c:v>81.933999999999997</c:v>
                </c:pt>
                <c:pt idx="40595">
                  <c:v>81.91</c:v>
                </c:pt>
                <c:pt idx="40596">
                  <c:v>81.945999999999998</c:v>
                </c:pt>
                <c:pt idx="40597">
                  <c:v>81.873000000000005</c:v>
                </c:pt>
                <c:pt idx="40598">
                  <c:v>81.897000000000006</c:v>
                </c:pt>
                <c:pt idx="40599">
                  <c:v>81.861000000000004</c:v>
                </c:pt>
                <c:pt idx="40600">
                  <c:v>81.847999999999999</c:v>
                </c:pt>
                <c:pt idx="40601">
                  <c:v>81.847999999999999</c:v>
                </c:pt>
                <c:pt idx="40602">
                  <c:v>81.835999999999999</c:v>
                </c:pt>
                <c:pt idx="40603">
                  <c:v>81.835999999999999</c:v>
                </c:pt>
                <c:pt idx="40604">
                  <c:v>81.835999999999999</c:v>
                </c:pt>
                <c:pt idx="40605">
                  <c:v>81.847999999999999</c:v>
                </c:pt>
                <c:pt idx="40606">
                  <c:v>81.811999999999998</c:v>
                </c:pt>
                <c:pt idx="40607">
                  <c:v>81.811999999999998</c:v>
                </c:pt>
                <c:pt idx="40608">
                  <c:v>81.811999999999998</c:v>
                </c:pt>
                <c:pt idx="40609">
                  <c:v>81.811999999999998</c:v>
                </c:pt>
                <c:pt idx="40610">
                  <c:v>81.811999999999998</c:v>
                </c:pt>
                <c:pt idx="40611">
                  <c:v>81.8</c:v>
                </c:pt>
                <c:pt idx="40612">
                  <c:v>81.8</c:v>
                </c:pt>
                <c:pt idx="40613">
                  <c:v>81.775000000000006</c:v>
                </c:pt>
                <c:pt idx="40614">
                  <c:v>81.751000000000005</c:v>
                </c:pt>
                <c:pt idx="40615">
                  <c:v>81.751000000000005</c:v>
                </c:pt>
                <c:pt idx="40616">
                  <c:v>81.775000000000006</c:v>
                </c:pt>
                <c:pt idx="40617">
                  <c:v>81.763000000000005</c:v>
                </c:pt>
                <c:pt idx="40618">
                  <c:v>81.823999999999998</c:v>
                </c:pt>
                <c:pt idx="40619">
                  <c:v>81.787000000000006</c:v>
                </c:pt>
                <c:pt idx="40620">
                  <c:v>81.763000000000005</c:v>
                </c:pt>
                <c:pt idx="40621">
                  <c:v>81.8</c:v>
                </c:pt>
                <c:pt idx="40622">
                  <c:v>81.847999999999999</c:v>
                </c:pt>
                <c:pt idx="40623">
                  <c:v>81.847999999999999</c:v>
                </c:pt>
                <c:pt idx="40624">
                  <c:v>81.873000000000005</c:v>
                </c:pt>
                <c:pt idx="40625">
                  <c:v>81.861000000000004</c:v>
                </c:pt>
                <c:pt idx="40626">
                  <c:v>81.873000000000005</c:v>
                </c:pt>
                <c:pt idx="40627">
                  <c:v>81.91</c:v>
                </c:pt>
                <c:pt idx="40628">
                  <c:v>81.921999999999997</c:v>
                </c:pt>
                <c:pt idx="40629">
                  <c:v>81.933999999999997</c:v>
                </c:pt>
                <c:pt idx="40630">
                  <c:v>81.933999999999997</c:v>
                </c:pt>
                <c:pt idx="40631">
                  <c:v>81.91</c:v>
                </c:pt>
                <c:pt idx="40632">
                  <c:v>81.957999999999998</c:v>
                </c:pt>
                <c:pt idx="40633">
                  <c:v>81.945999999999998</c:v>
                </c:pt>
                <c:pt idx="40634">
                  <c:v>81.933999999999997</c:v>
                </c:pt>
                <c:pt idx="40635">
                  <c:v>81.957999999999998</c:v>
                </c:pt>
                <c:pt idx="40636">
                  <c:v>81.971000000000004</c:v>
                </c:pt>
                <c:pt idx="40637">
                  <c:v>82.007000000000005</c:v>
                </c:pt>
                <c:pt idx="40638">
                  <c:v>82.007000000000005</c:v>
                </c:pt>
                <c:pt idx="40639">
                  <c:v>82.007000000000005</c:v>
                </c:pt>
                <c:pt idx="40640">
                  <c:v>82.105000000000004</c:v>
                </c:pt>
                <c:pt idx="40641">
                  <c:v>82.117000000000004</c:v>
                </c:pt>
                <c:pt idx="40642">
                  <c:v>82.117000000000004</c:v>
                </c:pt>
                <c:pt idx="40643">
                  <c:v>82.165999999999997</c:v>
                </c:pt>
                <c:pt idx="40644">
                  <c:v>82.177999999999997</c:v>
                </c:pt>
                <c:pt idx="40645">
                  <c:v>82.19</c:v>
                </c:pt>
                <c:pt idx="40646">
                  <c:v>82.227000000000004</c:v>
                </c:pt>
                <c:pt idx="40647">
                  <c:v>82.227000000000004</c:v>
                </c:pt>
                <c:pt idx="40648">
                  <c:v>82.215000000000003</c:v>
                </c:pt>
                <c:pt idx="40649">
                  <c:v>82.251000000000005</c:v>
                </c:pt>
                <c:pt idx="40650">
                  <c:v>82.239000000000004</c:v>
                </c:pt>
                <c:pt idx="40651">
                  <c:v>82.215000000000003</c:v>
                </c:pt>
                <c:pt idx="40652">
                  <c:v>82.215000000000003</c:v>
                </c:pt>
                <c:pt idx="40653">
                  <c:v>82.215000000000003</c:v>
                </c:pt>
                <c:pt idx="40654">
                  <c:v>82.239000000000004</c:v>
                </c:pt>
                <c:pt idx="40655">
                  <c:v>82.275999999999996</c:v>
                </c:pt>
                <c:pt idx="40656">
                  <c:v>82.251000000000005</c:v>
                </c:pt>
                <c:pt idx="40657">
                  <c:v>82.3</c:v>
                </c:pt>
                <c:pt idx="40658">
                  <c:v>82.337000000000003</c:v>
                </c:pt>
                <c:pt idx="40659">
                  <c:v>82.361000000000004</c:v>
                </c:pt>
                <c:pt idx="40660">
                  <c:v>82.397999999999996</c:v>
                </c:pt>
                <c:pt idx="40661">
                  <c:v>82.421999999999997</c:v>
                </c:pt>
                <c:pt idx="40662">
                  <c:v>82.447000000000003</c:v>
                </c:pt>
                <c:pt idx="40663">
                  <c:v>82.459000000000003</c:v>
                </c:pt>
                <c:pt idx="40664">
                  <c:v>82.447000000000003</c:v>
                </c:pt>
                <c:pt idx="40665">
                  <c:v>82.433999999999997</c:v>
                </c:pt>
                <c:pt idx="40666">
                  <c:v>82.397999999999996</c:v>
                </c:pt>
                <c:pt idx="40667">
                  <c:v>82.41</c:v>
                </c:pt>
                <c:pt idx="40668">
                  <c:v>82.397999999999996</c:v>
                </c:pt>
                <c:pt idx="40669">
                  <c:v>82.385999999999996</c:v>
                </c:pt>
                <c:pt idx="40670">
                  <c:v>82.373000000000005</c:v>
                </c:pt>
                <c:pt idx="40671">
                  <c:v>82.361000000000004</c:v>
                </c:pt>
                <c:pt idx="40672">
                  <c:v>82.349000000000004</c:v>
                </c:pt>
                <c:pt idx="40673">
                  <c:v>82.325000000000003</c:v>
                </c:pt>
                <c:pt idx="40674">
                  <c:v>82.361000000000004</c:v>
                </c:pt>
                <c:pt idx="40675">
                  <c:v>82.349000000000004</c:v>
                </c:pt>
                <c:pt idx="40676">
                  <c:v>82.373000000000005</c:v>
                </c:pt>
                <c:pt idx="40677">
                  <c:v>82.385999999999996</c:v>
                </c:pt>
                <c:pt idx="40678">
                  <c:v>82.385999999999996</c:v>
                </c:pt>
                <c:pt idx="40679">
                  <c:v>82.361000000000004</c:v>
                </c:pt>
                <c:pt idx="40680">
                  <c:v>82.397999999999996</c:v>
                </c:pt>
                <c:pt idx="40681">
                  <c:v>82.325000000000003</c:v>
                </c:pt>
                <c:pt idx="40682">
                  <c:v>82.311999999999998</c:v>
                </c:pt>
                <c:pt idx="40683">
                  <c:v>82.263999999999996</c:v>
                </c:pt>
                <c:pt idx="40684">
                  <c:v>82.239000000000004</c:v>
                </c:pt>
                <c:pt idx="40685">
                  <c:v>82.165999999999997</c:v>
                </c:pt>
                <c:pt idx="40686">
                  <c:v>82.177999999999997</c:v>
                </c:pt>
                <c:pt idx="40687">
                  <c:v>82.141000000000005</c:v>
                </c:pt>
                <c:pt idx="40688">
                  <c:v>82.117000000000004</c:v>
                </c:pt>
                <c:pt idx="40689">
                  <c:v>82.117000000000004</c:v>
                </c:pt>
                <c:pt idx="40690">
                  <c:v>82.117000000000004</c:v>
                </c:pt>
                <c:pt idx="40691">
                  <c:v>82.093000000000004</c:v>
                </c:pt>
                <c:pt idx="40692">
                  <c:v>82.129000000000005</c:v>
                </c:pt>
                <c:pt idx="40693">
                  <c:v>82.153999999999996</c:v>
                </c:pt>
                <c:pt idx="40694">
                  <c:v>82.153999999999996</c:v>
                </c:pt>
                <c:pt idx="40695">
                  <c:v>82.165999999999997</c:v>
                </c:pt>
                <c:pt idx="40696">
                  <c:v>82.141000000000005</c:v>
                </c:pt>
                <c:pt idx="40697">
                  <c:v>82.117000000000004</c:v>
                </c:pt>
                <c:pt idx="40698">
                  <c:v>82.105000000000004</c:v>
                </c:pt>
                <c:pt idx="40699">
                  <c:v>82.08</c:v>
                </c:pt>
                <c:pt idx="40700">
                  <c:v>82.08</c:v>
                </c:pt>
                <c:pt idx="40701">
                  <c:v>81.995000000000005</c:v>
                </c:pt>
                <c:pt idx="40702">
                  <c:v>81.957999999999998</c:v>
                </c:pt>
                <c:pt idx="40703">
                  <c:v>81.921999999999997</c:v>
                </c:pt>
                <c:pt idx="40704">
                  <c:v>81.91</c:v>
                </c:pt>
                <c:pt idx="40705">
                  <c:v>81.873000000000005</c:v>
                </c:pt>
                <c:pt idx="40706">
                  <c:v>81.91</c:v>
                </c:pt>
                <c:pt idx="40707">
                  <c:v>81.885000000000005</c:v>
                </c:pt>
                <c:pt idx="40708">
                  <c:v>81.885000000000005</c:v>
                </c:pt>
                <c:pt idx="40709">
                  <c:v>81.933999999999997</c:v>
                </c:pt>
                <c:pt idx="40710">
                  <c:v>81.971000000000004</c:v>
                </c:pt>
                <c:pt idx="40711">
                  <c:v>81.971000000000004</c:v>
                </c:pt>
                <c:pt idx="40712">
                  <c:v>81.995000000000005</c:v>
                </c:pt>
                <c:pt idx="40713">
                  <c:v>81.995000000000005</c:v>
                </c:pt>
                <c:pt idx="40714">
                  <c:v>81.995000000000005</c:v>
                </c:pt>
                <c:pt idx="40715">
                  <c:v>81.957999999999998</c:v>
                </c:pt>
                <c:pt idx="40716">
                  <c:v>81.933999999999997</c:v>
                </c:pt>
                <c:pt idx="40717">
                  <c:v>81.897000000000006</c:v>
                </c:pt>
                <c:pt idx="40718">
                  <c:v>81.897000000000006</c:v>
                </c:pt>
                <c:pt idx="40719">
                  <c:v>81.823999999999998</c:v>
                </c:pt>
                <c:pt idx="40720">
                  <c:v>81.811999999999998</c:v>
                </c:pt>
                <c:pt idx="40721">
                  <c:v>81.8</c:v>
                </c:pt>
                <c:pt idx="40722">
                  <c:v>81.775000000000006</c:v>
                </c:pt>
                <c:pt idx="40723">
                  <c:v>81.811999999999998</c:v>
                </c:pt>
                <c:pt idx="40724">
                  <c:v>81.861000000000004</c:v>
                </c:pt>
                <c:pt idx="40725">
                  <c:v>81.861000000000004</c:v>
                </c:pt>
                <c:pt idx="40726">
                  <c:v>81.933999999999997</c:v>
                </c:pt>
                <c:pt idx="40727">
                  <c:v>81.957999999999998</c:v>
                </c:pt>
                <c:pt idx="40728">
                  <c:v>81.995000000000005</c:v>
                </c:pt>
                <c:pt idx="40729">
                  <c:v>82.055999999999997</c:v>
                </c:pt>
                <c:pt idx="40730">
                  <c:v>82.093000000000004</c:v>
                </c:pt>
                <c:pt idx="40731">
                  <c:v>82.117000000000004</c:v>
                </c:pt>
                <c:pt idx="40732">
                  <c:v>82.141000000000005</c:v>
                </c:pt>
                <c:pt idx="40733">
                  <c:v>82.105000000000004</c:v>
                </c:pt>
                <c:pt idx="40734">
                  <c:v>82.093000000000004</c:v>
                </c:pt>
                <c:pt idx="40735">
                  <c:v>82.055999999999997</c:v>
                </c:pt>
                <c:pt idx="40736">
                  <c:v>82.043999999999997</c:v>
                </c:pt>
                <c:pt idx="40737">
                  <c:v>82.067999999999998</c:v>
                </c:pt>
                <c:pt idx="40738">
                  <c:v>82.055999999999997</c:v>
                </c:pt>
                <c:pt idx="40739">
                  <c:v>82.031999999999996</c:v>
                </c:pt>
                <c:pt idx="40740">
                  <c:v>82.055999999999997</c:v>
                </c:pt>
                <c:pt idx="40741">
                  <c:v>82.043999999999997</c:v>
                </c:pt>
                <c:pt idx="40742">
                  <c:v>82.093000000000004</c:v>
                </c:pt>
                <c:pt idx="40743">
                  <c:v>82.117000000000004</c:v>
                </c:pt>
                <c:pt idx="40744">
                  <c:v>82.153999999999996</c:v>
                </c:pt>
                <c:pt idx="40745">
                  <c:v>82.227000000000004</c:v>
                </c:pt>
                <c:pt idx="40746">
                  <c:v>82.275999999999996</c:v>
                </c:pt>
                <c:pt idx="40747">
                  <c:v>82.325000000000003</c:v>
                </c:pt>
                <c:pt idx="40748">
                  <c:v>82.361000000000004</c:v>
                </c:pt>
                <c:pt idx="40749">
                  <c:v>82.349000000000004</c:v>
                </c:pt>
                <c:pt idx="40750">
                  <c:v>82.373000000000005</c:v>
                </c:pt>
                <c:pt idx="40751">
                  <c:v>82.385999999999996</c:v>
                </c:pt>
                <c:pt idx="40752">
                  <c:v>82.349000000000004</c:v>
                </c:pt>
                <c:pt idx="40753">
                  <c:v>82.337000000000003</c:v>
                </c:pt>
                <c:pt idx="40754">
                  <c:v>82.311999999999998</c:v>
                </c:pt>
                <c:pt idx="40755">
                  <c:v>82.263999999999996</c:v>
                </c:pt>
                <c:pt idx="40756">
                  <c:v>82.311999999999998</c:v>
                </c:pt>
                <c:pt idx="40757">
                  <c:v>82.3</c:v>
                </c:pt>
                <c:pt idx="40758">
                  <c:v>82.325000000000003</c:v>
                </c:pt>
                <c:pt idx="40759">
                  <c:v>82.361000000000004</c:v>
                </c:pt>
                <c:pt idx="40760">
                  <c:v>82.385999999999996</c:v>
                </c:pt>
                <c:pt idx="40761">
                  <c:v>82.41</c:v>
                </c:pt>
                <c:pt idx="40762">
                  <c:v>82.483000000000004</c:v>
                </c:pt>
                <c:pt idx="40763">
                  <c:v>82.483000000000004</c:v>
                </c:pt>
                <c:pt idx="40764">
                  <c:v>82.531999999999996</c:v>
                </c:pt>
                <c:pt idx="40765">
                  <c:v>82.531999999999996</c:v>
                </c:pt>
                <c:pt idx="40766">
                  <c:v>82.557000000000002</c:v>
                </c:pt>
                <c:pt idx="40767">
                  <c:v>82.52</c:v>
                </c:pt>
                <c:pt idx="40768">
                  <c:v>82.531999999999996</c:v>
                </c:pt>
                <c:pt idx="40769">
                  <c:v>82.495000000000005</c:v>
                </c:pt>
                <c:pt idx="40770">
                  <c:v>82.447000000000003</c:v>
                </c:pt>
                <c:pt idx="40771">
                  <c:v>82.397999999999996</c:v>
                </c:pt>
                <c:pt idx="40772">
                  <c:v>82.337000000000003</c:v>
                </c:pt>
                <c:pt idx="40773">
                  <c:v>82.311999999999998</c:v>
                </c:pt>
                <c:pt idx="40774">
                  <c:v>82.251000000000005</c:v>
                </c:pt>
                <c:pt idx="40775">
                  <c:v>82.251000000000005</c:v>
                </c:pt>
                <c:pt idx="40776">
                  <c:v>82.239000000000004</c:v>
                </c:pt>
                <c:pt idx="40777">
                  <c:v>82.239000000000004</c:v>
                </c:pt>
                <c:pt idx="40778">
                  <c:v>82.275999999999996</c:v>
                </c:pt>
                <c:pt idx="40779">
                  <c:v>82.275999999999996</c:v>
                </c:pt>
                <c:pt idx="40780">
                  <c:v>82.3</c:v>
                </c:pt>
                <c:pt idx="40781">
                  <c:v>82.3</c:v>
                </c:pt>
                <c:pt idx="40782">
                  <c:v>82.3</c:v>
                </c:pt>
                <c:pt idx="40783">
                  <c:v>82.325000000000003</c:v>
                </c:pt>
                <c:pt idx="40784">
                  <c:v>82.3</c:v>
                </c:pt>
                <c:pt idx="40785">
                  <c:v>82.263999999999996</c:v>
                </c:pt>
                <c:pt idx="40786">
                  <c:v>82.239000000000004</c:v>
                </c:pt>
                <c:pt idx="40787">
                  <c:v>82.201999999999998</c:v>
                </c:pt>
                <c:pt idx="40788">
                  <c:v>82.153999999999996</c:v>
                </c:pt>
                <c:pt idx="40789">
                  <c:v>82.117000000000004</c:v>
                </c:pt>
                <c:pt idx="40790">
                  <c:v>82.08</c:v>
                </c:pt>
                <c:pt idx="40791">
                  <c:v>82.043999999999997</c:v>
                </c:pt>
                <c:pt idx="40792">
                  <c:v>82.055999999999997</c:v>
                </c:pt>
                <c:pt idx="40793">
                  <c:v>82.043999999999997</c:v>
                </c:pt>
                <c:pt idx="40794">
                  <c:v>82.055999999999997</c:v>
                </c:pt>
                <c:pt idx="40795">
                  <c:v>82.055999999999997</c:v>
                </c:pt>
                <c:pt idx="40796">
                  <c:v>82.08</c:v>
                </c:pt>
                <c:pt idx="40797">
                  <c:v>82.129000000000005</c:v>
                </c:pt>
                <c:pt idx="40798">
                  <c:v>82.129000000000005</c:v>
                </c:pt>
                <c:pt idx="40799">
                  <c:v>82.177999999999997</c:v>
                </c:pt>
                <c:pt idx="40800">
                  <c:v>82.19</c:v>
                </c:pt>
                <c:pt idx="40801">
                  <c:v>82.19</c:v>
                </c:pt>
                <c:pt idx="40802">
                  <c:v>82.141000000000005</c:v>
                </c:pt>
                <c:pt idx="40803">
                  <c:v>82.093000000000004</c:v>
                </c:pt>
                <c:pt idx="40804">
                  <c:v>82.093000000000004</c:v>
                </c:pt>
                <c:pt idx="40805">
                  <c:v>82.043999999999997</c:v>
                </c:pt>
                <c:pt idx="40806">
                  <c:v>81.971000000000004</c:v>
                </c:pt>
                <c:pt idx="40807">
                  <c:v>81.945999999999998</c:v>
                </c:pt>
                <c:pt idx="40808">
                  <c:v>81.91</c:v>
                </c:pt>
                <c:pt idx="40809">
                  <c:v>81.91</c:v>
                </c:pt>
                <c:pt idx="40810">
                  <c:v>81.835999999999999</c:v>
                </c:pt>
                <c:pt idx="40811">
                  <c:v>81.847999999999999</c:v>
                </c:pt>
                <c:pt idx="40812">
                  <c:v>81.861000000000004</c:v>
                </c:pt>
                <c:pt idx="40813">
                  <c:v>81.885000000000005</c:v>
                </c:pt>
                <c:pt idx="40814">
                  <c:v>81.897000000000006</c:v>
                </c:pt>
                <c:pt idx="40815">
                  <c:v>81.897000000000006</c:v>
                </c:pt>
                <c:pt idx="40816">
                  <c:v>81.933999999999997</c:v>
                </c:pt>
                <c:pt idx="40817">
                  <c:v>81.957999999999998</c:v>
                </c:pt>
                <c:pt idx="40818">
                  <c:v>81.957999999999998</c:v>
                </c:pt>
                <c:pt idx="40819">
                  <c:v>81.983000000000004</c:v>
                </c:pt>
                <c:pt idx="40820">
                  <c:v>81.971000000000004</c:v>
                </c:pt>
                <c:pt idx="40821">
                  <c:v>81.945999999999998</c:v>
                </c:pt>
                <c:pt idx="40822">
                  <c:v>81.945999999999998</c:v>
                </c:pt>
                <c:pt idx="40823">
                  <c:v>81.921999999999997</c:v>
                </c:pt>
                <c:pt idx="40824">
                  <c:v>81.897000000000006</c:v>
                </c:pt>
                <c:pt idx="40825">
                  <c:v>81.897000000000006</c:v>
                </c:pt>
                <c:pt idx="40826">
                  <c:v>81.897000000000006</c:v>
                </c:pt>
                <c:pt idx="40827">
                  <c:v>81.91</c:v>
                </c:pt>
                <c:pt idx="40828">
                  <c:v>81.921999999999997</c:v>
                </c:pt>
                <c:pt idx="40829">
                  <c:v>81.971000000000004</c:v>
                </c:pt>
                <c:pt idx="40830">
                  <c:v>81.983000000000004</c:v>
                </c:pt>
                <c:pt idx="40831">
                  <c:v>82.031999999999996</c:v>
                </c:pt>
                <c:pt idx="40832">
                  <c:v>82.055999999999997</c:v>
                </c:pt>
                <c:pt idx="40833">
                  <c:v>82.093000000000004</c:v>
                </c:pt>
                <c:pt idx="40834">
                  <c:v>82.105000000000004</c:v>
                </c:pt>
                <c:pt idx="40835">
                  <c:v>82.105000000000004</c:v>
                </c:pt>
                <c:pt idx="40836">
                  <c:v>82.153999999999996</c:v>
                </c:pt>
                <c:pt idx="40837">
                  <c:v>82.153999999999996</c:v>
                </c:pt>
                <c:pt idx="40838">
                  <c:v>82.153999999999996</c:v>
                </c:pt>
                <c:pt idx="40839">
                  <c:v>82.093000000000004</c:v>
                </c:pt>
                <c:pt idx="40840">
                  <c:v>82.105000000000004</c:v>
                </c:pt>
                <c:pt idx="40841">
                  <c:v>82.031999999999996</c:v>
                </c:pt>
                <c:pt idx="40842">
                  <c:v>82.031999999999996</c:v>
                </c:pt>
                <c:pt idx="40843">
                  <c:v>82.007000000000005</c:v>
                </c:pt>
                <c:pt idx="40844">
                  <c:v>82.055999999999997</c:v>
                </c:pt>
                <c:pt idx="40845">
                  <c:v>82.043999999999997</c:v>
                </c:pt>
                <c:pt idx="40846">
                  <c:v>82.093000000000004</c:v>
                </c:pt>
                <c:pt idx="40847">
                  <c:v>82.105000000000004</c:v>
                </c:pt>
                <c:pt idx="40848">
                  <c:v>82.141000000000005</c:v>
                </c:pt>
                <c:pt idx="40849">
                  <c:v>82.177999999999997</c:v>
                </c:pt>
                <c:pt idx="40850">
                  <c:v>82.251000000000005</c:v>
                </c:pt>
                <c:pt idx="40851">
                  <c:v>82.275999999999996</c:v>
                </c:pt>
                <c:pt idx="40852">
                  <c:v>82.3</c:v>
                </c:pt>
                <c:pt idx="40853">
                  <c:v>82.3</c:v>
                </c:pt>
                <c:pt idx="40854">
                  <c:v>82.337000000000003</c:v>
                </c:pt>
                <c:pt idx="40855">
                  <c:v>82.311999999999998</c:v>
                </c:pt>
                <c:pt idx="40856">
                  <c:v>82.337000000000003</c:v>
                </c:pt>
                <c:pt idx="40857">
                  <c:v>82.361000000000004</c:v>
                </c:pt>
                <c:pt idx="40858">
                  <c:v>82.311999999999998</c:v>
                </c:pt>
                <c:pt idx="40859">
                  <c:v>82.311999999999998</c:v>
                </c:pt>
                <c:pt idx="40860">
                  <c:v>82.3</c:v>
                </c:pt>
                <c:pt idx="40861">
                  <c:v>82.287999999999997</c:v>
                </c:pt>
                <c:pt idx="40862">
                  <c:v>82.3</c:v>
                </c:pt>
                <c:pt idx="40863">
                  <c:v>82.349000000000004</c:v>
                </c:pt>
                <c:pt idx="40864">
                  <c:v>82.311999999999998</c:v>
                </c:pt>
                <c:pt idx="40865">
                  <c:v>82.3</c:v>
                </c:pt>
                <c:pt idx="40866">
                  <c:v>82.337000000000003</c:v>
                </c:pt>
                <c:pt idx="40867">
                  <c:v>82.349000000000004</c:v>
                </c:pt>
                <c:pt idx="40868">
                  <c:v>82.349000000000004</c:v>
                </c:pt>
                <c:pt idx="40869">
                  <c:v>82.349000000000004</c:v>
                </c:pt>
                <c:pt idx="40870">
                  <c:v>82.325000000000003</c:v>
                </c:pt>
                <c:pt idx="40871">
                  <c:v>82.287999999999997</c:v>
                </c:pt>
                <c:pt idx="40872">
                  <c:v>82.263999999999996</c:v>
                </c:pt>
                <c:pt idx="40873">
                  <c:v>82.275999999999996</c:v>
                </c:pt>
                <c:pt idx="40874">
                  <c:v>82.251000000000005</c:v>
                </c:pt>
                <c:pt idx="40875">
                  <c:v>82.201999999999998</c:v>
                </c:pt>
                <c:pt idx="40876">
                  <c:v>82.19</c:v>
                </c:pt>
                <c:pt idx="40877">
                  <c:v>82.165999999999997</c:v>
                </c:pt>
                <c:pt idx="40878">
                  <c:v>82.153999999999996</c:v>
                </c:pt>
                <c:pt idx="40879">
                  <c:v>82.141000000000005</c:v>
                </c:pt>
                <c:pt idx="40880">
                  <c:v>82.117000000000004</c:v>
                </c:pt>
                <c:pt idx="40881">
                  <c:v>82.141000000000005</c:v>
                </c:pt>
                <c:pt idx="40882">
                  <c:v>82.153999999999996</c:v>
                </c:pt>
                <c:pt idx="40883">
                  <c:v>82.153999999999996</c:v>
                </c:pt>
                <c:pt idx="40884">
                  <c:v>82.165999999999997</c:v>
                </c:pt>
                <c:pt idx="40885">
                  <c:v>82.165999999999997</c:v>
                </c:pt>
                <c:pt idx="40886">
                  <c:v>82.129000000000005</c:v>
                </c:pt>
                <c:pt idx="40887">
                  <c:v>82.117000000000004</c:v>
                </c:pt>
                <c:pt idx="40888">
                  <c:v>82.117000000000004</c:v>
                </c:pt>
                <c:pt idx="40889">
                  <c:v>82.093000000000004</c:v>
                </c:pt>
                <c:pt idx="40890">
                  <c:v>82.043999999999997</c:v>
                </c:pt>
                <c:pt idx="40891">
                  <c:v>82.055999999999997</c:v>
                </c:pt>
                <c:pt idx="40892">
                  <c:v>82.067999999999998</c:v>
                </c:pt>
                <c:pt idx="40893">
                  <c:v>82.031999999999996</c:v>
                </c:pt>
                <c:pt idx="40894">
                  <c:v>82.019000000000005</c:v>
                </c:pt>
                <c:pt idx="40895">
                  <c:v>82.019000000000005</c:v>
                </c:pt>
                <c:pt idx="40896">
                  <c:v>82.031999999999996</c:v>
                </c:pt>
                <c:pt idx="40897">
                  <c:v>82.031999999999996</c:v>
                </c:pt>
                <c:pt idx="40898">
                  <c:v>82.031999999999996</c:v>
                </c:pt>
                <c:pt idx="40899">
                  <c:v>82.031999999999996</c:v>
                </c:pt>
                <c:pt idx="40900">
                  <c:v>82.007000000000005</c:v>
                </c:pt>
                <c:pt idx="40901">
                  <c:v>82.019000000000005</c:v>
                </c:pt>
                <c:pt idx="40902">
                  <c:v>82.019000000000005</c:v>
                </c:pt>
                <c:pt idx="40903">
                  <c:v>82.019000000000005</c:v>
                </c:pt>
                <c:pt idx="40904">
                  <c:v>81.971000000000004</c:v>
                </c:pt>
                <c:pt idx="40905">
                  <c:v>81.957999999999998</c:v>
                </c:pt>
                <c:pt idx="40906">
                  <c:v>81.91</c:v>
                </c:pt>
                <c:pt idx="40907">
                  <c:v>81.91</c:v>
                </c:pt>
                <c:pt idx="40908">
                  <c:v>81.861000000000004</c:v>
                </c:pt>
                <c:pt idx="40909">
                  <c:v>81.847999999999999</c:v>
                </c:pt>
                <c:pt idx="40910">
                  <c:v>81.847999999999999</c:v>
                </c:pt>
                <c:pt idx="40911">
                  <c:v>81.847999999999999</c:v>
                </c:pt>
                <c:pt idx="40912">
                  <c:v>81.847999999999999</c:v>
                </c:pt>
                <c:pt idx="40913">
                  <c:v>81.861000000000004</c:v>
                </c:pt>
                <c:pt idx="40914">
                  <c:v>81.861000000000004</c:v>
                </c:pt>
                <c:pt idx="40915">
                  <c:v>81.847999999999999</c:v>
                </c:pt>
                <c:pt idx="40916">
                  <c:v>81.885000000000005</c:v>
                </c:pt>
                <c:pt idx="40917">
                  <c:v>81.873000000000005</c:v>
                </c:pt>
                <c:pt idx="40918">
                  <c:v>81.885000000000005</c:v>
                </c:pt>
                <c:pt idx="40919">
                  <c:v>81.897000000000006</c:v>
                </c:pt>
                <c:pt idx="40920">
                  <c:v>81.873000000000005</c:v>
                </c:pt>
                <c:pt idx="40921">
                  <c:v>81.873000000000005</c:v>
                </c:pt>
                <c:pt idx="40922">
                  <c:v>81.847999999999999</c:v>
                </c:pt>
                <c:pt idx="40923">
                  <c:v>81.861000000000004</c:v>
                </c:pt>
                <c:pt idx="40924">
                  <c:v>81.861000000000004</c:v>
                </c:pt>
                <c:pt idx="40925">
                  <c:v>81.861000000000004</c:v>
                </c:pt>
                <c:pt idx="40926">
                  <c:v>81.873000000000005</c:v>
                </c:pt>
                <c:pt idx="40927">
                  <c:v>81.91</c:v>
                </c:pt>
                <c:pt idx="40928">
                  <c:v>81.921999999999997</c:v>
                </c:pt>
                <c:pt idx="40929">
                  <c:v>81.945999999999998</c:v>
                </c:pt>
                <c:pt idx="40930">
                  <c:v>81.945999999999998</c:v>
                </c:pt>
                <c:pt idx="40931">
                  <c:v>81.971000000000004</c:v>
                </c:pt>
                <c:pt idx="40932">
                  <c:v>81.995000000000005</c:v>
                </c:pt>
                <c:pt idx="40933">
                  <c:v>82.019000000000005</c:v>
                </c:pt>
                <c:pt idx="40934">
                  <c:v>82.019000000000005</c:v>
                </c:pt>
                <c:pt idx="40935">
                  <c:v>81.995000000000005</c:v>
                </c:pt>
                <c:pt idx="40936">
                  <c:v>81.983000000000004</c:v>
                </c:pt>
                <c:pt idx="40937">
                  <c:v>81.983000000000004</c:v>
                </c:pt>
                <c:pt idx="40938">
                  <c:v>81.933999999999997</c:v>
                </c:pt>
                <c:pt idx="40939">
                  <c:v>81.921999999999997</c:v>
                </c:pt>
                <c:pt idx="40940">
                  <c:v>81.945999999999998</c:v>
                </c:pt>
                <c:pt idx="40941">
                  <c:v>81.921999999999997</c:v>
                </c:pt>
                <c:pt idx="40942">
                  <c:v>81.933999999999997</c:v>
                </c:pt>
                <c:pt idx="40943">
                  <c:v>81.933999999999997</c:v>
                </c:pt>
                <c:pt idx="40944">
                  <c:v>81.921999999999997</c:v>
                </c:pt>
                <c:pt idx="40945">
                  <c:v>81.957999999999998</c:v>
                </c:pt>
                <c:pt idx="40946">
                  <c:v>81.995000000000005</c:v>
                </c:pt>
                <c:pt idx="40947">
                  <c:v>82.007000000000005</c:v>
                </c:pt>
                <c:pt idx="40948">
                  <c:v>82.08</c:v>
                </c:pt>
                <c:pt idx="40949">
                  <c:v>82.08</c:v>
                </c:pt>
                <c:pt idx="40950">
                  <c:v>82.093000000000004</c:v>
                </c:pt>
                <c:pt idx="40951">
                  <c:v>82.093000000000004</c:v>
                </c:pt>
                <c:pt idx="40952">
                  <c:v>82.117000000000004</c:v>
                </c:pt>
                <c:pt idx="40953">
                  <c:v>82.08</c:v>
                </c:pt>
                <c:pt idx="40954">
                  <c:v>82.093000000000004</c:v>
                </c:pt>
                <c:pt idx="40955">
                  <c:v>82.093000000000004</c:v>
                </c:pt>
                <c:pt idx="40956">
                  <c:v>82.105000000000004</c:v>
                </c:pt>
                <c:pt idx="40957">
                  <c:v>82.093000000000004</c:v>
                </c:pt>
                <c:pt idx="40958">
                  <c:v>82.08</c:v>
                </c:pt>
                <c:pt idx="40959">
                  <c:v>82.105000000000004</c:v>
                </c:pt>
                <c:pt idx="40960">
                  <c:v>82.117000000000004</c:v>
                </c:pt>
                <c:pt idx="40961">
                  <c:v>82.093000000000004</c:v>
                </c:pt>
                <c:pt idx="40962">
                  <c:v>82.117000000000004</c:v>
                </c:pt>
                <c:pt idx="40963">
                  <c:v>82.153999999999996</c:v>
                </c:pt>
                <c:pt idx="40964">
                  <c:v>82.165999999999997</c:v>
                </c:pt>
                <c:pt idx="40965">
                  <c:v>82.165999999999997</c:v>
                </c:pt>
                <c:pt idx="40966">
                  <c:v>82.165999999999997</c:v>
                </c:pt>
                <c:pt idx="40967">
                  <c:v>82.153999999999996</c:v>
                </c:pt>
                <c:pt idx="40968">
                  <c:v>82.141000000000005</c:v>
                </c:pt>
                <c:pt idx="40969">
                  <c:v>82.117000000000004</c:v>
                </c:pt>
                <c:pt idx="40970">
                  <c:v>82.067999999999998</c:v>
                </c:pt>
                <c:pt idx="40971">
                  <c:v>82.031999999999996</c:v>
                </c:pt>
                <c:pt idx="40972">
                  <c:v>82.007000000000005</c:v>
                </c:pt>
                <c:pt idx="40973">
                  <c:v>82.019000000000005</c:v>
                </c:pt>
                <c:pt idx="40974">
                  <c:v>81.957999999999998</c:v>
                </c:pt>
                <c:pt idx="40975">
                  <c:v>81.957999999999998</c:v>
                </c:pt>
                <c:pt idx="40976">
                  <c:v>81.983000000000004</c:v>
                </c:pt>
                <c:pt idx="40977">
                  <c:v>81.957999999999998</c:v>
                </c:pt>
                <c:pt idx="40978">
                  <c:v>81.957999999999998</c:v>
                </c:pt>
                <c:pt idx="40979">
                  <c:v>81.971000000000004</c:v>
                </c:pt>
                <c:pt idx="40980">
                  <c:v>81.983000000000004</c:v>
                </c:pt>
                <c:pt idx="40981">
                  <c:v>82.019000000000005</c:v>
                </c:pt>
                <c:pt idx="40982">
                  <c:v>81.971000000000004</c:v>
                </c:pt>
                <c:pt idx="40983">
                  <c:v>81.971000000000004</c:v>
                </c:pt>
                <c:pt idx="40984">
                  <c:v>81.957999999999998</c:v>
                </c:pt>
                <c:pt idx="40985">
                  <c:v>81.995000000000005</c:v>
                </c:pt>
                <c:pt idx="40986">
                  <c:v>81.921999999999997</c:v>
                </c:pt>
                <c:pt idx="40987">
                  <c:v>81.897000000000006</c:v>
                </c:pt>
                <c:pt idx="40988">
                  <c:v>81.897000000000006</c:v>
                </c:pt>
                <c:pt idx="40989">
                  <c:v>81.861000000000004</c:v>
                </c:pt>
                <c:pt idx="40990">
                  <c:v>81.823999999999998</c:v>
                </c:pt>
                <c:pt idx="40991">
                  <c:v>81.823999999999998</c:v>
                </c:pt>
                <c:pt idx="40992">
                  <c:v>81.811999999999998</c:v>
                </c:pt>
                <c:pt idx="40993">
                  <c:v>81.823999999999998</c:v>
                </c:pt>
                <c:pt idx="40994">
                  <c:v>81.847999999999999</c:v>
                </c:pt>
                <c:pt idx="40995">
                  <c:v>81.823999999999998</c:v>
                </c:pt>
                <c:pt idx="40996">
                  <c:v>81.873000000000005</c:v>
                </c:pt>
                <c:pt idx="40997">
                  <c:v>81.861000000000004</c:v>
                </c:pt>
                <c:pt idx="40998">
                  <c:v>81.885000000000005</c:v>
                </c:pt>
                <c:pt idx="40999">
                  <c:v>81.873000000000005</c:v>
                </c:pt>
                <c:pt idx="41000">
                  <c:v>81.873000000000005</c:v>
                </c:pt>
                <c:pt idx="41001">
                  <c:v>81.835999999999999</c:v>
                </c:pt>
                <c:pt idx="41002">
                  <c:v>81.861000000000004</c:v>
                </c:pt>
                <c:pt idx="41003">
                  <c:v>81.847999999999999</c:v>
                </c:pt>
                <c:pt idx="41004">
                  <c:v>81.811999999999998</c:v>
                </c:pt>
                <c:pt idx="41005">
                  <c:v>81.763000000000005</c:v>
                </c:pt>
                <c:pt idx="41006">
                  <c:v>81.751000000000005</c:v>
                </c:pt>
                <c:pt idx="41007">
                  <c:v>81.763000000000005</c:v>
                </c:pt>
                <c:pt idx="41008">
                  <c:v>81.739000000000004</c:v>
                </c:pt>
                <c:pt idx="41009">
                  <c:v>81.751000000000005</c:v>
                </c:pt>
                <c:pt idx="41010">
                  <c:v>81.775000000000006</c:v>
                </c:pt>
                <c:pt idx="41011">
                  <c:v>81.787000000000006</c:v>
                </c:pt>
                <c:pt idx="41012">
                  <c:v>81.8</c:v>
                </c:pt>
                <c:pt idx="41013">
                  <c:v>81.787000000000006</c:v>
                </c:pt>
                <c:pt idx="41014">
                  <c:v>81.811999999999998</c:v>
                </c:pt>
                <c:pt idx="41015">
                  <c:v>81.835999999999999</c:v>
                </c:pt>
                <c:pt idx="41016">
                  <c:v>81.823999999999998</c:v>
                </c:pt>
                <c:pt idx="41017">
                  <c:v>81.811999999999998</c:v>
                </c:pt>
                <c:pt idx="41018">
                  <c:v>81.8</c:v>
                </c:pt>
                <c:pt idx="41019">
                  <c:v>81.775000000000006</c:v>
                </c:pt>
                <c:pt idx="41020">
                  <c:v>81.775000000000006</c:v>
                </c:pt>
                <c:pt idx="41021">
                  <c:v>81.725999999999999</c:v>
                </c:pt>
                <c:pt idx="41022">
                  <c:v>81.713999999999999</c:v>
                </c:pt>
                <c:pt idx="41023">
                  <c:v>81.725999999999999</c:v>
                </c:pt>
                <c:pt idx="41024">
                  <c:v>81.713999999999999</c:v>
                </c:pt>
                <c:pt idx="41025">
                  <c:v>81.725999999999999</c:v>
                </c:pt>
                <c:pt idx="41026">
                  <c:v>81.725999999999999</c:v>
                </c:pt>
                <c:pt idx="41027">
                  <c:v>81.739000000000004</c:v>
                </c:pt>
                <c:pt idx="41028">
                  <c:v>81.751000000000005</c:v>
                </c:pt>
                <c:pt idx="41029">
                  <c:v>81.763000000000005</c:v>
                </c:pt>
                <c:pt idx="41030">
                  <c:v>81.763000000000005</c:v>
                </c:pt>
                <c:pt idx="41031">
                  <c:v>81.763000000000005</c:v>
                </c:pt>
                <c:pt idx="41032">
                  <c:v>81.787000000000006</c:v>
                </c:pt>
                <c:pt idx="41033">
                  <c:v>81.751000000000005</c:v>
                </c:pt>
                <c:pt idx="41034">
                  <c:v>81.751000000000005</c:v>
                </c:pt>
                <c:pt idx="41035">
                  <c:v>81.69</c:v>
                </c:pt>
                <c:pt idx="41036">
                  <c:v>81.69</c:v>
                </c:pt>
                <c:pt idx="41037">
                  <c:v>81.641000000000005</c:v>
                </c:pt>
                <c:pt idx="41038">
                  <c:v>81.629000000000005</c:v>
                </c:pt>
                <c:pt idx="41039">
                  <c:v>81.617000000000004</c:v>
                </c:pt>
                <c:pt idx="41040">
                  <c:v>81.603999999999999</c:v>
                </c:pt>
                <c:pt idx="41041">
                  <c:v>81.58</c:v>
                </c:pt>
                <c:pt idx="41042">
                  <c:v>81.629000000000005</c:v>
                </c:pt>
                <c:pt idx="41043">
                  <c:v>81.641000000000005</c:v>
                </c:pt>
                <c:pt idx="41044">
                  <c:v>81.677999999999997</c:v>
                </c:pt>
                <c:pt idx="41045">
                  <c:v>81.677999999999997</c:v>
                </c:pt>
                <c:pt idx="41046">
                  <c:v>81.69</c:v>
                </c:pt>
                <c:pt idx="41047">
                  <c:v>81.713999999999999</c:v>
                </c:pt>
                <c:pt idx="41048">
                  <c:v>81.701999999999998</c:v>
                </c:pt>
                <c:pt idx="41049">
                  <c:v>81.701999999999998</c:v>
                </c:pt>
                <c:pt idx="41050">
                  <c:v>81.677999999999997</c:v>
                </c:pt>
                <c:pt idx="41051">
                  <c:v>81.69</c:v>
                </c:pt>
                <c:pt idx="41052">
                  <c:v>81.617000000000004</c:v>
                </c:pt>
                <c:pt idx="41053">
                  <c:v>81.617000000000004</c:v>
                </c:pt>
                <c:pt idx="41054">
                  <c:v>81.567999999999998</c:v>
                </c:pt>
                <c:pt idx="41055">
                  <c:v>81.567999999999998</c:v>
                </c:pt>
                <c:pt idx="41056">
                  <c:v>81.531000000000006</c:v>
                </c:pt>
                <c:pt idx="41057">
                  <c:v>81.519000000000005</c:v>
                </c:pt>
                <c:pt idx="41058">
                  <c:v>81.543000000000006</c:v>
                </c:pt>
                <c:pt idx="41059">
                  <c:v>81.531000000000006</c:v>
                </c:pt>
                <c:pt idx="41060">
                  <c:v>81.567999999999998</c:v>
                </c:pt>
                <c:pt idx="41061">
                  <c:v>81.603999999999999</c:v>
                </c:pt>
                <c:pt idx="41062">
                  <c:v>81.617000000000004</c:v>
                </c:pt>
                <c:pt idx="41063">
                  <c:v>81.641000000000005</c:v>
                </c:pt>
                <c:pt idx="41064">
                  <c:v>81.665000000000006</c:v>
                </c:pt>
                <c:pt idx="41065">
                  <c:v>81.665000000000006</c:v>
                </c:pt>
                <c:pt idx="41066">
                  <c:v>81.665000000000006</c:v>
                </c:pt>
                <c:pt idx="41067">
                  <c:v>81.653000000000006</c:v>
                </c:pt>
                <c:pt idx="41068">
                  <c:v>81.653000000000006</c:v>
                </c:pt>
                <c:pt idx="41069">
                  <c:v>81.653000000000006</c:v>
                </c:pt>
                <c:pt idx="41070">
                  <c:v>81.665000000000006</c:v>
                </c:pt>
                <c:pt idx="41071">
                  <c:v>81.653000000000006</c:v>
                </c:pt>
                <c:pt idx="41072">
                  <c:v>81.665000000000006</c:v>
                </c:pt>
                <c:pt idx="41073">
                  <c:v>81.677999999999997</c:v>
                </c:pt>
                <c:pt idx="41074">
                  <c:v>81.725999999999999</c:v>
                </c:pt>
                <c:pt idx="41075">
                  <c:v>81.787000000000006</c:v>
                </c:pt>
                <c:pt idx="41076">
                  <c:v>81.835999999999999</c:v>
                </c:pt>
                <c:pt idx="41077">
                  <c:v>81.897000000000006</c:v>
                </c:pt>
                <c:pt idx="41078">
                  <c:v>81.921999999999997</c:v>
                </c:pt>
                <c:pt idx="41079">
                  <c:v>81.971000000000004</c:v>
                </c:pt>
                <c:pt idx="41080">
                  <c:v>81.983000000000004</c:v>
                </c:pt>
                <c:pt idx="41081">
                  <c:v>82.007000000000005</c:v>
                </c:pt>
                <c:pt idx="41082">
                  <c:v>81.983000000000004</c:v>
                </c:pt>
                <c:pt idx="41083">
                  <c:v>81.983000000000004</c:v>
                </c:pt>
                <c:pt idx="41084">
                  <c:v>81.945999999999998</c:v>
                </c:pt>
                <c:pt idx="41085">
                  <c:v>81.945999999999998</c:v>
                </c:pt>
                <c:pt idx="41086">
                  <c:v>81.91</c:v>
                </c:pt>
                <c:pt idx="41087">
                  <c:v>81.885000000000005</c:v>
                </c:pt>
                <c:pt idx="41088">
                  <c:v>81.873000000000005</c:v>
                </c:pt>
                <c:pt idx="41089">
                  <c:v>81.873000000000005</c:v>
                </c:pt>
                <c:pt idx="41090">
                  <c:v>81.823999999999998</c:v>
                </c:pt>
                <c:pt idx="41091">
                  <c:v>81.861000000000004</c:v>
                </c:pt>
                <c:pt idx="41092">
                  <c:v>81.873000000000005</c:v>
                </c:pt>
                <c:pt idx="41093">
                  <c:v>81.91</c:v>
                </c:pt>
                <c:pt idx="41094">
                  <c:v>81.971000000000004</c:v>
                </c:pt>
                <c:pt idx="41095">
                  <c:v>81.983000000000004</c:v>
                </c:pt>
                <c:pt idx="41096">
                  <c:v>82.031999999999996</c:v>
                </c:pt>
                <c:pt idx="41097">
                  <c:v>82.043999999999997</c:v>
                </c:pt>
                <c:pt idx="41098">
                  <c:v>82.031999999999996</c:v>
                </c:pt>
                <c:pt idx="41099">
                  <c:v>82.067999999999998</c:v>
                </c:pt>
                <c:pt idx="41100">
                  <c:v>82.093000000000004</c:v>
                </c:pt>
                <c:pt idx="41101">
                  <c:v>82.043999999999997</c:v>
                </c:pt>
                <c:pt idx="41102">
                  <c:v>82.055999999999997</c:v>
                </c:pt>
                <c:pt idx="41103">
                  <c:v>82.067999999999998</c:v>
                </c:pt>
                <c:pt idx="41104">
                  <c:v>82.067999999999998</c:v>
                </c:pt>
                <c:pt idx="41105">
                  <c:v>82.067999999999998</c:v>
                </c:pt>
                <c:pt idx="41106">
                  <c:v>82.067999999999998</c:v>
                </c:pt>
                <c:pt idx="41107">
                  <c:v>82.093000000000004</c:v>
                </c:pt>
                <c:pt idx="41108">
                  <c:v>82.08</c:v>
                </c:pt>
                <c:pt idx="41109">
                  <c:v>82.117000000000004</c:v>
                </c:pt>
                <c:pt idx="41110">
                  <c:v>82.129000000000005</c:v>
                </c:pt>
                <c:pt idx="41111">
                  <c:v>82.141000000000005</c:v>
                </c:pt>
                <c:pt idx="41112">
                  <c:v>82.117000000000004</c:v>
                </c:pt>
                <c:pt idx="41113">
                  <c:v>82.141000000000005</c:v>
                </c:pt>
                <c:pt idx="41114">
                  <c:v>82.105000000000004</c:v>
                </c:pt>
                <c:pt idx="41115">
                  <c:v>82.093000000000004</c:v>
                </c:pt>
                <c:pt idx="41116">
                  <c:v>82.031999999999996</c:v>
                </c:pt>
                <c:pt idx="41117">
                  <c:v>81.971000000000004</c:v>
                </c:pt>
                <c:pt idx="41118">
                  <c:v>81.971000000000004</c:v>
                </c:pt>
                <c:pt idx="41119">
                  <c:v>81.897000000000006</c:v>
                </c:pt>
                <c:pt idx="41120">
                  <c:v>81.847999999999999</c:v>
                </c:pt>
                <c:pt idx="41121">
                  <c:v>81.873000000000005</c:v>
                </c:pt>
                <c:pt idx="41122">
                  <c:v>81.835999999999999</c:v>
                </c:pt>
                <c:pt idx="41123">
                  <c:v>81.861000000000004</c:v>
                </c:pt>
                <c:pt idx="41124">
                  <c:v>81.847999999999999</c:v>
                </c:pt>
                <c:pt idx="41125">
                  <c:v>81.861000000000004</c:v>
                </c:pt>
                <c:pt idx="41126">
                  <c:v>81.921999999999997</c:v>
                </c:pt>
                <c:pt idx="41127">
                  <c:v>81.957999999999998</c:v>
                </c:pt>
                <c:pt idx="41128">
                  <c:v>81.957999999999998</c:v>
                </c:pt>
                <c:pt idx="41129">
                  <c:v>81.971000000000004</c:v>
                </c:pt>
                <c:pt idx="41130">
                  <c:v>81.995000000000005</c:v>
                </c:pt>
                <c:pt idx="41131">
                  <c:v>81.995000000000005</c:v>
                </c:pt>
                <c:pt idx="41132">
                  <c:v>81.995000000000005</c:v>
                </c:pt>
                <c:pt idx="41133">
                  <c:v>81.945999999999998</c:v>
                </c:pt>
                <c:pt idx="41134">
                  <c:v>81.91</c:v>
                </c:pt>
                <c:pt idx="41135">
                  <c:v>81.897000000000006</c:v>
                </c:pt>
                <c:pt idx="41136">
                  <c:v>81.861000000000004</c:v>
                </c:pt>
                <c:pt idx="41137">
                  <c:v>81.847999999999999</c:v>
                </c:pt>
                <c:pt idx="41138">
                  <c:v>81.8</c:v>
                </c:pt>
                <c:pt idx="41139">
                  <c:v>81.751000000000005</c:v>
                </c:pt>
                <c:pt idx="41140">
                  <c:v>81.787000000000006</c:v>
                </c:pt>
                <c:pt idx="41141">
                  <c:v>81.763000000000005</c:v>
                </c:pt>
                <c:pt idx="41142">
                  <c:v>81.8</c:v>
                </c:pt>
                <c:pt idx="41143">
                  <c:v>81.775000000000006</c:v>
                </c:pt>
                <c:pt idx="41144">
                  <c:v>81.775000000000006</c:v>
                </c:pt>
                <c:pt idx="41145">
                  <c:v>81.787000000000006</c:v>
                </c:pt>
                <c:pt idx="41146">
                  <c:v>81.8</c:v>
                </c:pt>
                <c:pt idx="41147">
                  <c:v>81.775000000000006</c:v>
                </c:pt>
                <c:pt idx="41148">
                  <c:v>81.739000000000004</c:v>
                </c:pt>
                <c:pt idx="41149">
                  <c:v>81.69</c:v>
                </c:pt>
                <c:pt idx="41150">
                  <c:v>81.653000000000006</c:v>
                </c:pt>
                <c:pt idx="41151">
                  <c:v>81.641000000000005</c:v>
                </c:pt>
                <c:pt idx="41152">
                  <c:v>81.617000000000004</c:v>
                </c:pt>
                <c:pt idx="41153">
                  <c:v>81.603999999999999</c:v>
                </c:pt>
                <c:pt idx="41154">
                  <c:v>81.603999999999999</c:v>
                </c:pt>
                <c:pt idx="41155">
                  <c:v>81.641000000000005</c:v>
                </c:pt>
                <c:pt idx="41156">
                  <c:v>81.641000000000005</c:v>
                </c:pt>
                <c:pt idx="41157">
                  <c:v>81.677999999999997</c:v>
                </c:pt>
                <c:pt idx="41158">
                  <c:v>81.69</c:v>
                </c:pt>
                <c:pt idx="41159">
                  <c:v>81.751000000000005</c:v>
                </c:pt>
                <c:pt idx="41160">
                  <c:v>81.8</c:v>
                </c:pt>
                <c:pt idx="41161">
                  <c:v>81.8</c:v>
                </c:pt>
                <c:pt idx="41162">
                  <c:v>81.897000000000006</c:v>
                </c:pt>
                <c:pt idx="41163">
                  <c:v>81.885000000000005</c:v>
                </c:pt>
                <c:pt idx="41164">
                  <c:v>81.885000000000005</c:v>
                </c:pt>
                <c:pt idx="41165">
                  <c:v>81.861000000000004</c:v>
                </c:pt>
                <c:pt idx="41166">
                  <c:v>81.873000000000005</c:v>
                </c:pt>
                <c:pt idx="41167">
                  <c:v>81.873000000000005</c:v>
                </c:pt>
                <c:pt idx="41168">
                  <c:v>81.847999999999999</c:v>
                </c:pt>
                <c:pt idx="41169">
                  <c:v>81.823999999999998</c:v>
                </c:pt>
                <c:pt idx="41170">
                  <c:v>81.823999999999998</c:v>
                </c:pt>
                <c:pt idx="41171">
                  <c:v>81.8</c:v>
                </c:pt>
                <c:pt idx="41172">
                  <c:v>81.823999999999998</c:v>
                </c:pt>
                <c:pt idx="41173">
                  <c:v>81.861000000000004</c:v>
                </c:pt>
                <c:pt idx="41174">
                  <c:v>81.91</c:v>
                </c:pt>
                <c:pt idx="41175">
                  <c:v>81.91</c:v>
                </c:pt>
                <c:pt idx="41176">
                  <c:v>81.933999999999997</c:v>
                </c:pt>
                <c:pt idx="41177">
                  <c:v>81.971000000000004</c:v>
                </c:pt>
                <c:pt idx="41178">
                  <c:v>81.945999999999998</c:v>
                </c:pt>
                <c:pt idx="41179">
                  <c:v>81.995000000000005</c:v>
                </c:pt>
                <c:pt idx="41180">
                  <c:v>81.983000000000004</c:v>
                </c:pt>
                <c:pt idx="41181">
                  <c:v>81.971000000000004</c:v>
                </c:pt>
                <c:pt idx="41182">
                  <c:v>81.983000000000004</c:v>
                </c:pt>
                <c:pt idx="41183">
                  <c:v>81.995000000000005</c:v>
                </c:pt>
                <c:pt idx="41184">
                  <c:v>81.971000000000004</c:v>
                </c:pt>
                <c:pt idx="41185">
                  <c:v>81.971000000000004</c:v>
                </c:pt>
                <c:pt idx="41186">
                  <c:v>81.971000000000004</c:v>
                </c:pt>
                <c:pt idx="41187">
                  <c:v>81.971000000000004</c:v>
                </c:pt>
                <c:pt idx="41188">
                  <c:v>81.995000000000005</c:v>
                </c:pt>
                <c:pt idx="41189">
                  <c:v>82.019000000000005</c:v>
                </c:pt>
                <c:pt idx="41190">
                  <c:v>82.043999999999997</c:v>
                </c:pt>
                <c:pt idx="41191">
                  <c:v>82.093000000000004</c:v>
                </c:pt>
                <c:pt idx="41192">
                  <c:v>82.117000000000004</c:v>
                </c:pt>
                <c:pt idx="41193">
                  <c:v>82.129000000000005</c:v>
                </c:pt>
                <c:pt idx="41194">
                  <c:v>82.165999999999997</c:v>
                </c:pt>
                <c:pt idx="41195">
                  <c:v>82.165999999999997</c:v>
                </c:pt>
                <c:pt idx="41196">
                  <c:v>82.165999999999997</c:v>
                </c:pt>
                <c:pt idx="41197">
                  <c:v>82.165999999999997</c:v>
                </c:pt>
                <c:pt idx="41198">
                  <c:v>82.129000000000005</c:v>
                </c:pt>
                <c:pt idx="41199">
                  <c:v>82.117000000000004</c:v>
                </c:pt>
                <c:pt idx="41200">
                  <c:v>82.093000000000004</c:v>
                </c:pt>
                <c:pt idx="41201">
                  <c:v>82.043999999999997</c:v>
                </c:pt>
                <c:pt idx="41202">
                  <c:v>82.007000000000005</c:v>
                </c:pt>
                <c:pt idx="41203">
                  <c:v>82.031999999999996</c:v>
                </c:pt>
                <c:pt idx="41204">
                  <c:v>82.055999999999997</c:v>
                </c:pt>
                <c:pt idx="41205">
                  <c:v>82.043999999999997</c:v>
                </c:pt>
                <c:pt idx="41206">
                  <c:v>82.055999999999997</c:v>
                </c:pt>
                <c:pt idx="41207">
                  <c:v>82.055999999999997</c:v>
                </c:pt>
                <c:pt idx="41208">
                  <c:v>82.067999999999998</c:v>
                </c:pt>
                <c:pt idx="41209">
                  <c:v>82.105000000000004</c:v>
                </c:pt>
                <c:pt idx="41210">
                  <c:v>82.105000000000004</c:v>
                </c:pt>
                <c:pt idx="41211">
                  <c:v>82.105000000000004</c:v>
                </c:pt>
                <c:pt idx="41212">
                  <c:v>82.117000000000004</c:v>
                </c:pt>
                <c:pt idx="41213">
                  <c:v>82.067999999999998</c:v>
                </c:pt>
                <c:pt idx="41214">
                  <c:v>82.043999999999997</c:v>
                </c:pt>
                <c:pt idx="41215">
                  <c:v>82.031999999999996</c:v>
                </c:pt>
                <c:pt idx="41216">
                  <c:v>82.007000000000005</c:v>
                </c:pt>
                <c:pt idx="41217">
                  <c:v>82.031999999999996</c:v>
                </c:pt>
                <c:pt idx="41218">
                  <c:v>82.007000000000005</c:v>
                </c:pt>
                <c:pt idx="41219">
                  <c:v>81.971000000000004</c:v>
                </c:pt>
                <c:pt idx="41220">
                  <c:v>81.945999999999998</c:v>
                </c:pt>
                <c:pt idx="41221">
                  <c:v>81.971000000000004</c:v>
                </c:pt>
                <c:pt idx="41222">
                  <c:v>81.971000000000004</c:v>
                </c:pt>
                <c:pt idx="41223">
                  <c:v>81.971000000000004</c:v>
                </c:pt>
                <c:pt idx="41224">
                  <c:v>81.983000000000004</c:v>
                </c:pt>
                <c:pt idx="41225">
                  <c:v>81.995000000000005</c:v>
                </c:pt>
                <c:pt idx="41226">
                  <c:v>82.007000000000005</c:v>
                </c:pt>
                <c:pt idx="41227">
                  <c:v>81.957999999999998</c:v>
                </c:pt>
                <c:pt idx="41228">
                  <c:v>81.957999999999998</c:v>
                </c:pt>
                <c:pt idx="41229">
                  <c:v>81.957999999999998</c:v>
                </c:pt>
                <c:pt idx="41230">
                  <c:v>81.957999999999998</c:v>
                </c:pt>
                <c:pt idx="41231">
                  <c:v>81.885000000000005</c:v>
                </c:pt>
                <c:pt idx="41232">
                  <c:v>81.873000000000005</c:v>
                </c:pt>
                <c:pt idx="41233">
                  <c:v>81.885000000000005</c:v>
                </c:pt>
                <c:pt idx="41234">
                  <c:v>81.811999999999998</c:v>
                </c:pt>
                <c:pt idx="41235">
                  <c:v>81.823999999999998</c:v>
                </c:pt>
                <c:pt idx="41236">
                  <c:v>81.8</c:v>
                </c:pt>
                <c:pt idx="41237">
                  <c:v>81.835999999999999</c:v>
                </c:pt>
                <c:pt idx="41238">
                  <c:v>81.823999999999998</c:v>
                </c:pt>
                <c:pt idx="41239">
                  <c:v>81.835999999999999</c:v>
                </c:pt>
                <c:pt idx="41240">
                  <c:v>81.861000000000004</c:v>
                </c:pt>
                <c:pt idx="41241">
                  <c:v>81.897000000000006</c:v>
                </c:pt>
                <c:pt idx="41242">
                  <c:v>81.897000000000006</c:v>
                </c:pt>
                <c:pt idx="41243">
                  <c:v>81.885000000000005</c:v>
                </c:pt>
                <c:pt idx="41244">
                  <c:v>81.873000000000005</c:v>
                </c:pt>
                <c:pt idx="41245">
                  <c:v>81.861000000000004</c:v>
                </c:pt>
                <c:pt idx="41246">
                  <c:v>81.861000000000004</c:v>
                </c:pt>
                <c:pt idx="41247">
                  <c:v>81.861000000000004</c:v>
                </c:pt>
                <c:pt idx="41248">
                  <c:v>81.8</c:v>
                </c:pt>
                <c:pt idx="41249">
                  <c:v>81.787000000000006</c:v>
                </c:pt>
                <c:pt idx="41250">
                  <c:v>81.763000000000005</c:v>
                </c:pt>
                <c:pt idx="41251">
                  <c:v>81.763000000000005</c:v>
                </c:pt>
                <c:pt idx="41252">
                  <c:v>81.739000000000004</c:v>
                </c:pt>
                <c:pt idx="41253">
                  <c:v>81.787000000000006</c:v>
                </c:pt>
                <c:pt idx="41254">
                  <c:v>81.763000000000005</c:v>
                </c:pt>
                <c:pt idx="41255">
                  <c:v>81.8</c:v>
                </c:pt>
                <c:pt idx="41256">
                  <c:v>81.823999999999998</c:v>
                </c:pt>
                <c:pt idx="41257">
                  <c:v>81.847999999999999</c:v>
                </c:pt>
                <c:pt idx="41258">
                  <c:v>81.885000000000005</c:v>
                </c:pt>
                <c:pt idx="41259">
                  <c:v>81.897000000000006</c:v>
                </c:pt>
                <c:pt idx="41260">
                  <c:v>81.897000000000006</c:v>
                </c:pt>
                <c:pt idx="41261">
                  <c:v>81.873000000000005</c:v>
                </c:pt>
                <c:pt idx="41262">
                  <c:v>81.921999999999997</c:v>
                </c:pt>
                <c:pt idx="41263">
                  <c:v>81.873000000000005</c:v>
                </c:pt>
                <c:pt idx="41264">
                  <c:v>81.873000000000005</c:v>
                </c:pt>
                <c:pt idx="41265">
                  <c:v>81.861000000000004</c:v>
                </c:pt>
                <c:pt idx="41266">
                  <c:v>81.861000000000004</c:v>
                </c:pt>
                <c:pt idx="41267">
                  <c:v>81.897000000000006</c:v>
                </c:pt>
                <c:pt idx="41268">
                  <c:v>81.847999999999999</c:v>
                </c:pt>
                <c:pt idx="41269">
                  <c:v>81.823999999999998</c:v>
                </c:pt>
                <c:pt idx="41270">
                  <c:v>81.861000000000004</c:v>
                </c:pt>
                <c:pt idx="41271">
                  <c:v>81.897000000000006</c:v>
                </c:pt>
                <c:pt idx="41272">
                  <c:v>81.945999999999998</c:v>
                </c:pt>
                <c:pt idx="41273">
                  <c:v>81.933999999999997</c:v>
                </c:pt>
                <c:pt idx="41274">
                  <c:v>81.983000000000004</c:v>
                </c:pt>
                <c:pt idx="41275">
                  <c:v>81.957999999999998</c:v>
                </c:pt>
                <c:pt idx="41276">
                  <c:v>81.983000000000004</c:v>
                </c:pt>
                <c:pt idx="41277">
                  <c:v>81.971000000000004</c:v>
                </c:pt>
                <c:pt idx="41278">
                  <c:v>81.957999999999998</c:v>
                </c:pt>
                <c:pt idx="41279">
                  <c:v>81.957999999999998</c:v>
                </c:pt>
                <c:pt idx="41280">
                  <c:v>81.945999999999998</c:v>
                </c:pt>
                <c:pt idx="41281">
                  <c:v>81.957999999999998</c:v>
                </c:pt>
                <c:pt idx="41282">
                  <c:v>81.933999999999997</c:v>
                </c:pt>
                <c:pt idx="41283">
                  <c:v>81.921999999999997</c:v>
                </c:pt>
                <c:pt idx="41284">
                  <c:v>81.91</c:v>
                </c:pt>
                <c:pt idx="41285">
                  <c:v>81.933999999999997</c:v>
                </c:pt>
                <c:pt idx="41286">
                  <c:v>81.945999999999998</c:v>
                </c:pt>
                <c:pt idx="41287">
                  <c:v>81.983000000000004</c:v>
                </c:pt>
                <c:pt idx="41288">
                  <c:v>82.007000000000005</c:v>
                </c:pt>
                <c:pt idx="41289">
                  <c:v>82.007000000000005</c:v>
                </c:pt>
                <c:pt idx="41290">
                  <c:v>82.019000000000005</c:v>
                </c:pt>
                <c:pt idx="41291">
                  <c:v>82.055999999999997</c:v>
                </c:pt>
                <c:pt idx="41292">
                  <c:v>82.067999999999998</c:v>
                </c:pt>
                <c:pt idx="41293">
                  <c:v>82.067999999999998</c:v>
                </c:pt>
                <c:pt idx="41294">
                  <c:v>82.08</c:v>
                </c:pt>
                <c:pt idx="41295">
                  <c:v>82.067999999999998</c:v>
                </c:pt>
                <c:pt idx="41296">
                  <c:v>82.08</c:v>
                </c:pt>
                <c:pt idx="41297">
                  <c:v>82.067999999999998</c:v>
                </c:pt>
                <c:pt idx="41298">
                  <c:v>82.031999999999996</c:v>
                </c:pt>
                <c:pt idx="41299">
                  <c:v>82.019000000000005</c:v>
                </c:pt>
                <c:pt idx="41300">
                  <c:v>82.019000000000005</c:v>
                </c:pt>
                <c:pt idx="41301">
                  <c:v>81.983000000000004</c:v>
                </c:pt>
                <c:pt idx="41302">
                  <c:v>81.995000000000005</c:v>
                </c:pt>
                <c:pt idx="41303">
                  <c:v>82.007000000000005</c:v>
                </c:pt>
                <c:pt idx="41304">
                  <c:v>81.983000000000004</c:v>
                </c:pt>
                <c:pt idx="41305">
                  <c:v>82.007000000000005</c:v>
                </c:pt>
                <c:pt idx="41306">
                  <c:v>82.007000000000005</c:v>
                </c:pt>
                <c:pt idx="41307">
                  <c:v>82.019000000000005</c:v>
                </c:pt>
                <c:pt idx="41308">
                  <c:v>82.043999999999997</c:v>
                </c:pt>
                <c:pt idx="41309">
                  <c:v>82.019000000000005</c:v>
                </c:pt>
                <c:pt idx="41310">
                  <c:v>82.031999999999996</c:v>
                </c:pt>
                <c:pt idx="41311">
                  <c:v>82.031999999999996</c:v>
                </c:pt>
                <c:pt idx="41312">
                  <c:v>82.019000000000005</c:v>
                </c:pt>
                <c:pt idx="41313">
                  <c:v>81.971000000000004</c:v>
                </c:pt>
                <c:pt idx="41314">
                  <c:v>81.971000000000004</c:v>
                </c:pt>
                <c:pt idx="41315">
                  <c:v>82.007000000000005</c:v>
                </c:pt>
                <c:pt idx="41316">
                  <c:v>81.971000000000004</c:v>
                </c:pt>
                <c:pt idx="41317">
                  <c:v>81.971000000000004</c:v>
                </c:pt>
                <c:pt idx="41318">
                  <c:v>81.945999999999998</c:v>
                </c:pt>
                <c:pt idx="41319">
                  <c:v>81.945999999999998</c:v>
                </c:pt>
                <c:pt idx="41320">
                  <c:v>81.971000000000004</c:v>
                </c:pt>
                <c:pt idx="41321">
                  <c:v>82.007000000000005</c:v>
                </c:pt>
                <c:pt idx="41322">
                  <c:v>81.983000000000004</c:v>
                </c:pt>
                <c:pt idx="41323">
                  <c:v>82.019000000000005</c:v>
                </c:pt>
                <c:pt idx="41324">
                  <c:v>81.983000000000004</c:v>
                </c:pt>
                <c:pt idx="41325">
                  <c:v>82.019000000000005</c:v>
                </c:pt>
                <c:pt idx="41326">
                  <c:v>82.007000000000005</c:v>
                </c:pt>
                <c:pt idx="41327">
                  <c:v>81.983000000000004</c:v>
                </c:pt>
                <c:pt idx="41328">
                  <c:v>81.971000000000004</c:v>
                </c:pt>
                <c:pt idx="41329">
                  <c:v>81.971000000000004</c:v>
                </c:pt>
                <c:pt idx="41330">
                  <c:v>81.921999999999997</c:v>
                </c:pt>
                <c:pt idx="41331">
                  <c:v>81.897000000000006</c:v>
                </c:pt>
                <c:pt idx="41332">
                  <c:v>81.91</c:v>
                </c:pt>
                <c:pt idx="41333">
                  <c:v>81.897000000000006</c:v>
                </c:pt>
                <c:pt idx="41334">
                  <c:v>81.861000000000004</c:v>
                </c:pt>
                <c:pt idx="41335">
                  <c:v>81.873000000000005</c:v>
                </c:pt>
                <c:pt idx="41336">
                  <c:v>81.873000000000005</c:v>
                </c:pt>
                <c:pt idx="41337">
                  <c:v>81.897000000000006</c:v>
                </c:pt>
                <c:pt idx="41338">
                  <c:v>81.873000000000005</c:v>
                </c:pt>
                <c:pt idx="41339">
                  <c:v>81.91</c:v>
                </c:pt>
                <c:pt idx="41340">
                  <c:v>81.897000000000006</c:v>
                </c:pt>
                <c:pt idx="41341">
                  <c:v>81.897000000000006</c:v>
                </c:pt>
                <c:pt idx="41342">
                  <c:v>81.91</c:v>
                </c:pt>
                <c:pt idx="41343">
                  <c:v>81.897000000000006</c:v>
                </c:pt>
                <c:pt idx="41344">
                  <c:v>81.885000000000005</c:v>
                </c:pt>
                <c:pt idx="41345">
                  <c:v>81.873000000000005</c:v>
                </c:pt>
                <c:pt idx="41346">
                  <c:v>81.873000000000005</c:v>
                </c:pt>
                <c:pt idx="41347">
                  <c:v>81.861000000000004</c:v>
                </c:pt>
                <c:pt idx="41348">
                  <c:v>81.847999999999999</c:v>
                </c:pt>
                <c:pt idx="41349">
                  <c:v>81.847999999999999</c:v>
                </c:pt>
                <c:pt idx="41350">
                  <c:v>81.847999999999999</c:v>
                </c:pt>
                <c:pt idx="41351">
                  <c:v>81.8</c:v>
                </c:pt>
                <c:pt idx="41352">
                  <c:v>81.847999999999999</c:v>
                </c:pt>
                <c:pt idx="41353">
                  <c:v>81.847999999999999</c:v>
                </c:pt>
                <c:pt idx="41354">
                  <c:v>81.861000000000004</c:v>
                </c:pt>
                <c:pt idx="41355">
                  <c:v>81.873000000000005</c:v>
                </c:pt>
                <c:pt idx="41356">
                  <c:v>81.885000000000005</c:v>
                </c:pt>
                <c:pt idx="41357">
                  <c:v>81.91</c:v>
                </c:pt>
                <c:pt idx="41358">
                  <c:v>81.921999999999997</c:v>
                </c:pt>
                <c:pt idx="41359">
                  <c:v>81.91</c:v>
                </c:pt>
                <c:pt idx="41360">
                  <c:v>81.897000000000006</c:v>
                </c:pt>
                <c:pt idx="41361">
                  <c:v>81.873000000000005</c:v>
                </c:pt>
                <c:pt idx="41362">
                  <c:v>81.847999999999999</c:v>
                </c:pt>
                <c:pt idx="41363">
                  <c:v>81.861000000000004</c:v>
                </c:pt>
                <c:pt idx="41364">
                  <c:v>81.823999999999998</c:v>
                </c:pt>
                <c:pt idx="41365">
                  <c:v>81.811999999999998</c:v>
                </c:pt>
                <c:pt idx="41366">
                  <c:v>81.8</c:v>
                </c:pt>
                <c:pt idx="41367">
                  <c:v>81.8</c:v>
                </c:pt>
                <c:pt idx="41368">
                  <c:v>81.811999999999998</c:v>
                </c:pt>
                <c:pt idx="41369">
                  <c:v>81.811999999999998</c:v>
                </c:pt>
                <c:pt idx="41370">
                  <c:v>81.823999999999998</c:v>
                </c:pt>
                <c:pt idx="41371">
                  <c:v>81.847999999999999</c:v>
                </c:pt>
                <c:pt idx="41372">
                  <c:v>81.861000000000004</c:v>
                </c:pt>
                <c:pt idx="41373">
                  <c:v>81.885000000000005</c:v>
                </c:pt>
                <c:pt idx="41374">
                  <c:v>81.885000000000005</c:v>
                </c:pt>
                <c:pt idx="41375">
                  <c:v>81.91</c:v>
                </c:pt>
                <c:pt idx="41376">
                  <c:v>81.897000000000006</c:v>
                </c:pt>
                <c:pt idx="41377">
                  <c:v>81.921999999999997</c:v>
                </c:pt>
                <c:pt idx="41378">
                  <c:v>81.945999999999998</c:v>
                </c:pt>
                <c:pt idx="41379">
                  <c:v>81.945999999999998</c:v>
                </c:pt>
                <c:pt idx="41380">
                  <c:v>81.983000000000004</c:v>
                </c:pt>
                <c:pt idx="41381">
                  <c:v>81.945999999999998</c:v>
                </c:pt>
                <c:pt idx="41382">
                  <c:v>81.957999999999998</c:v>
                </c:pt>
                <c:pt idx="41383">
                  <c:v>81.921999999999997</c:v>
                </c:pt>
                <c:pt idx="41384">
                  <c:v>81.91</c:v>
                </c:pt>
                <c:pt idx="41385">
                  <c:v>81.921999999999997</c:v>
                </c:pt>
                <c:pt idx="41386">
                  <c:v>81.921999999999997</c:v>
                </c:pt>
                <c:pt idx="41387">
                  <c:v>81.91</c:v>
                </c:pt>
                <c:pt idx="41388">
                  <c:v>81.921999999999997</c:v>
                </c:pt>
                <c:pt idx="41389">
                  <c:v>81.921999999999997</c:v>
                </c:pt>
                <c:pt idx="41390">
                  <c:v>81.91</c:v>
                </c:pt>
                <c:pt idx="41391">
                  <c:v>81.897000000000006</c:v>
                </c:pt>
                <c:pt idx="41392">
                  <c:v>81.885000000000005</c:v>
                </c:pt>
                <c:pt idx="41393">
                  <c:v>81.921999999999997</c:v>
                </c:pt>
                <c:pt idx="41394">
                  <c:v>81.91</c:v>
                </c:pt>
                <c:pt idx="41395">
                  <c:v>81.897000000000006</c:v>
                </c:pt>
                <c:pt idx="41396">
                  <c:v>81.897000000000006</c:v>
                </c:pt>
                <c:pt idx="41397">
                  <c:v>81.897000000000006</c:v>
                </c:pt>
                <c:pt idx="41398">
                  <c:v>81.897000000000006</c:v>
                </c:pt>
                <c:pt idx="41399">
                  <c:v>81.885000000000005</c:v>
                </c:pt>
                <c:pt idx="41400">
                  <c:v>81.921999999999997</c:v>
                </c:pt>
                <c:pt idx="41401">
                  <c:v>81.91</c:v>
                </c:pt>
                <c:pt idx="41402">
                  <c:v>81.885000000000005</c:v>
                </c:pt>
                <c:pt idx="41403">
                  <c:v>81.885000000000005</c:v>
                </c:pt>
                <c:pt idx="41404">
                  <c:v>81.897000000000006</c:v>
                </c:pt>
                <c:pt idx="41405">
                  <c:v>81.91</c:v>
                </c:pt>
                <c:pt idx="41406">
                  <c:v>81.933999999999997</c:v>
                </c:pt>
                <c:pt idx="41407">
                  <c:v>81.921999999999997</c:v>
                </c:pt>
                <c:pt idx="41408">
                  <c:v>81.897000000000006</c:v>
                </c:pt>
                <c:pt idx="41409">
                  <c:v>81.921999999999997</c:v>
                </c:pt>
                <c:pt idx="41410">
                  <c:v>81.933999999999997</c:v>
                </c:pt>
                <c:pt idx="41411">
                  <c:v>81.91</c:v>
                </c:pt>
                <c:pt idx="41412">
                  <c:v>81.897000000000006</c:v>
                </c:pt>
                <c:pt idx="41413">
                  <c:v>81.921999999999997</c:v>
                </c:pt>
                <c:pt idx="41414">
                  <c:v>81.933999999999997</c:v>
                </c:pt>
                <c:pt idx="41415">
                  <c:v>81.885000000000005</c:v>
                </c:pt>
                <c:pt idx="41416">
                  <c:v>81.945999999999998</c:v>
                </c:pt>
                <c:pt idx="41417">
                  <c:v>81.921999999999997</c:v>
                </c:pt>
                <c:pt idx="41418">
                  <c:v>81.885000000000005</c:v>
                </c:pt>
                <c:pt idx="41419">
                  <c:v>81.873000000000005</c:v>
                </c:pt>
                <c:pt idx="41420">
                  <c:v>81.873000000000005</c:v>
                </c:pt>
                <c:pt idx="41421">
                  <c:v>81.885000000000005</c:v>
                </c:pt>
                <c:pt idx="41422">
                  <c:v>81.847999999999999</c:v>
                </c:pt>
                <c:pt idx="41423">
                  <c:v>81.873000000000005</c:v>
                </c:pt>
                <c:pt idx="41424">
                  <c:v>81.847999999999999</c:v>
                </c:pt>
                <c:pt idx="41425">
                  <c:v>81.847999999999999</c:v>
                </c:pt>
                <c:pt idx="41426">
                  <c:v>81.847999999999999</c:v>
                </c:pt>
                <c:pt idx="41427">
                  <c:v>81.823999999999998</c:v>
                </c:pt>
                <c:pt idx="41428">
                  <c:v>81.835999999999999</c:v>
                </c:pt>
                <c:pt idx="41429">
                  <c:v>81.835999999999999</c:v>
                </c:pt>
                <c:pt idx="41430">
                  <c:v>81.835999999999999</c:v>
                </c:pt>
                <c:pt idx="41431">
                  <c:v>81.823999999999998</c:v>
                </c:pt>
                <c:pt idx="41432">
                  <c:v>81.847999999999999</c:v>
                </c:pt>
                <c:pt idx="41433">
                  <c:v>81.847999999999999</c:v>
                </c:pt>
                <c:pt idx="41434">
                  <c:v>81.823999999999998</c:v>
                </c:pt>
                <c:pt idx="41435">
                  <c:v>81.823999999999998</c:v>
                </c:pt>
                <c:pt idx="41436">
                  <c:v>81.835999999999999</c:v>
                </c:pt>
                <c:pt idx="41437">
                  <c:v>81.835999999999999</c:v>
                </c:pt>
                <c:pt idx="41438">
                  <c:v>81.811999999999998</c:v>
                </c:pt>
                <c:pt idx="41439">
                  <c:v>81.811999999999998</c:v>
                </c:pt>
                <c:pt idx="41440">
                  <c:v>81.835999999999999</c:v>
                </c:pt>
                <c:pt idx="41441">
                  <c:v>81.811999999999998</c:v>
                </c:pt>
                <c:pt idx="41442">
                  <c:v>81.835999999999999</c:v>
                </c:pt>
                <c:pt idx="41443">
                  <c:v>81.873000000000005</c:v>
                </c:pt>
                <c:pt idx="41444">
                  <c:v>81.847999999999999</c:v>
                </c:pt>
                <c:pt idx="41445">
                  <c:v>81.847999999999999</c:v>
                </c:pt>
                <c:pt idx="41446">
                  <c:v>81.885000000000005</c:v>
                </c:pt>
                <c:pt idx="41447">
                  <c:v>81.861000000000004</c:v>
                </c:pt>
                <c:pt idx="41448">
                  <c:v>81.873000000000005</c:v>
                </c:pt>
                <c:pt idx="41449">
                  <c:v>81.91</c:v>
                </c:pt>
                <c:pt idx="41450">
                  <c:v>81.921999999999997</c:v>
                </c:pt>
                <c:pt idx="41451">
                  <c:v>81.933999999999997</c:v>
                </c:pt>
                <c:pt idx="41452">
                  <c:v>81.945999999999998</c:v>
                </c:pt>
                <c:pt idx="41453">
                  <c:v>81.945999999999998</c:v>
                </c:pt>
                <c:pt idx="41454">
                  <c:v>81.983000000000004</c:v>
                </c:pt>
                <c:pt idx="41455">
                  <c:v>81.995000000000005</c:v>
                </c:pt>
                <c:pt idx="41456">
                  <c:v>81.983000000000004</c:v>
                </c:pt>
                <c:pt idx="41457">
                  <c:v>82.019000000000005</c:v>
                </c:pt>
                <c:pt idx="41458">
                  <c:v>82.007000000000005</c:v>
                </c:pt>
                <c:pt idx="41459">
                  <c:v>81.995000000000005</c:v>
                </c:pt>
                <c:pt idx="41460">
                  <c:v>82.019000000000005</c:v>
                </c:pt>
                <c:pt idx="41461">
                  <c:v>82.043999999999997</c:v>
                </c:pt>
                <c:pt idx="41462">
                  <c:v>82.031999999999996</c:v>
                </c:pt>
                <c:pt idx="41463">
                  <c:v>82.08</c:v>
                </c:pt>
                <c:pt idx="41464">
                  <c:v>82.08</c:v>
                </c:pt>
                <c:pt idx="41465">
                  <c:v>82.141000000000005</c:v>
                </c:pt>
                <c:pt idx="41466">
                  <c:v>82.153999999999996</c:v>
                </c:pt>
                <c:pt idx="41467">
                  <c:v>82.153999999999996</c:v>
                </c:pt>
                <c:pt idx="41468">
                  <c:v>82.19</c:v>
                </c:pt>
                <c:pt idx="41469">
                  <c:v>82.239000000000004</c:v>
                </c:pt>
                <c:pt idx="41470">
                  <c:v>82.275999999999996</c:v>
                </c:pt>
                <c:pt idx="41471">
                  <c:v>82.3</c:v>
                </c:pt>
                <c:pt idx="41472">
                  <c:v>82.325000000000003</c:v>
                </c:pt>
                <c:pt idx="41473">
                  <c:v>82.3</c:v>
                </c:pt>
                <c:pt idx="41474">
                  <c:v>82.349000000000004</c:v>
                </c:pt>
                <c:pt idx="41475">
                  <c:v>82.325000000000003</c:v>
                </c:pt>
                <c:pt idx="41476">
                  <c:v>82.311999999999998</c:v>
                </c:pt>
                <c:pt idx="41477">
                  <c:v>82.349000000000004</c:v>
                </c:pt>
                <c:pt idx="41478">
                  <c:v>82.325000000000003</c:v>
                </c:pt>
                <c:pt idx="41479">
                  <c:v>82.3</c:v>
                </c:pt>
                <c:pt idx="41480">
                  <c:v>82.275999999999996</c:v>
                </c:pt>
                <c:pt idx="41481">
                  <c:v>82.275999999999996</c:v>
                </c:pt>
                <c:pt idx="41482">
                  <c:v>82.251000000000005</c:v>
                </c:pt>
                <c:pt idx="41483">
                  <c:v>82.251000000000005</c:v>
                </c:pt>
                <c:pt idx="41484">
                  <c:v>82.263999999999996</c:v>
                </c:pt>
                <c:pt idx="41485">
                  <c:v>82.287999999999997</c:v>
                </c:pt>
                <c:pt idx="41486">
                  <c:v>82.239000000000004</c:v>
                </c:pt>
                <c:pt idx="41487">
                  <c:v>82.287999999999997</c:v>
                </c:pt>
                <c:pt idx="41488">
                  <c:v>82.325000000000003</c:v>
                </c:pt>
                <c:pt idx="41489">
                  <c:v>82.325000000000003</c:v>
                </c:pt>
                <c:pt idx="41490">
                  <c:v>82.361000000000004</c:v>
                </c:pt>
                <c:pt idx="41491">
                  <c:v>82.361000000000004</c:v>
                </c:pt>
                <c:pt idx="41492">
                  <c:v>82.373000000000005</c:v>
                </c:pt>
                <c:pt idx="41493">
                  <c:v>82.361000000000004</c:v>
                </c:pt>
                <c:pt idx="41494">
                  <c:v>82.361000000000004</c:v>
                </c:pt>
                <c:pt idx="41495">
                  <c:v>82.325000000000003</c:v>
                </c:pt>
                <c:pt idx="41496">
                  <c:v>82.311999999999998</c:v>
                </c:pt>
                <c:pt idx="41497">
                  <c:v>82.287999999999997</c:v>
                </c:pt>
                <c:pt idx="41498">
                  <c:v>82.275999999999996</c:v>
                </c:pt>
                <c:pt idx="41499">
                  <c:v>82.239000000000004</c:v>
                </c:pt>
                <c:pt idx="41500">
                  <c:v>82.239000000000004</c:v>
                </c:pt>
                <c:pt idx="41501">
                  <c:v>82.201999999999998</c:v>
                </c:pt>
                <c:pt idx="41502">
                  <c:v>82.215000000000003</c:v>
                </c:pt>
                <c:pt idx="41503">
                  <c:v>82.227000000000004</c:v>
                </c:pt>
                <c:pt idx="41504">
                  <c:v>82.227000000000004</c:v>
                </c:pt>
                <c:pt idx="41505">
                  <c:v>82.215000000000003</c:v>
                </c:pt>
                <c:pt idx="41506">
                  <c:v>82.251000000000005</c:v>
                </c:pt>
                <c:pt idx="41507">
                  <c:v>82.239000000000004</c:v>
                </c:pt>
                <c:pt idx="41508">
                  <c:v>82.227000000000004</c:v>
                </c:pt>
                <c:pt idx="41509">
                  <c:v>82.19</c:v>
                </c:pt>
                <c:pt idx="41510">
                  <c:v>82.201999999999998</c:v>
                </c:pt>
                <c:pt idx="41511">
                  <c:v>82.165999999999997</c:v>
                </c:pt>
                <c:pt idx="41512">
                  <c:v>82.129000000000005</c:v>
                </c:pt>
                <c:pt idx="41513">
                  <c:v>82.093000000000004</c:v>
                </c:pt>
                <c:pt idx="41514">
                  <c:v>82.08</c:v>
                </c:pt>
                <c:pt idx="41515">
                  <c:v>82.043999999999997</c:v>
                </c:pt>
                <c:pt idx="41516">
                  <c:v>81.971000000000004</c:v>
                </c:pt>
                <c:pt idx="41517">
                  <c:v>81.971000000000004</c:v>
                </c:pt>
                <c:pt idx="41518">
                  <c:v>81.945999999999998</c:v>
                </c:pt>
                <c:pt idx="41519">
                  <c:v>81.971000000000004</c:v>
                </c:pt>
                <c:pt idx="41520">
                  <c:v>81.945999999999998</c:v>
                </c:pt>
                <c:pt idx="41521">
                  <c:v>81.971000000000004</c:v>
                </c:pt>
                <c:pt idx="41522">
                  <c:v>81.995000000000005</c:v>
                </c:pt>
                <c:pt idx="41523">
                  <c:v>82.031999999999996</c:v>
                </c:pt>
                <c:pt idx="41524">
                  <c:v>82.019000000000005</c:v>
                </c:pt>
                <c:pt idx="41525">
                  <c:v>82.043999999999997</c:v>
                </c:pt>
                <c:pt idx="41526">
                  <c:v>82.019000000000005</c:v>
                </c:pt>
                <c:pt idx="41527">
                  <c:v>82.043999999999997</c:v>
                </c:pt>
                <c:pt idx="41528">
                  <c:v>82.007000000000005</c:v>
                </c:pt>
                <c:pt idx="41529">
                  <c:v>82.007000000000005</c:v>
                </c:pt>
                <c:pt idx="41530">
                  <c:v>81.983000000000004</c:v>
                </c:pt>
                <c:pt idx="41531">
                  <c:v>81.957999999999998</c:v>
                </c:pt>
                <c:pt idx="41532">
                  <c:v>81.933999999999997</c:v>
                </c:pt>
                <c:pt idx="41533">
                  <c:v>81.897000000000006</c:v>
                </c:pt>
                <c:pt idx="41534">
                  <c:v>81.91</c:v>
                </c:pt>
                <c:pt idx="41535">
                  <c:v>81.91</c:v>
                </c:pt>
                <c:pt idx="41536">
                  <c:v>81.897000000000006</c:v>
                </c:pt>
                <c:pt idx="41537">
                  <c:v>81.933999999999997</c:v>
                </c:pt>
                <c:pt idx="41538">
                  <c:v>81.945999999999998</c:v>
                </c:pt>
                <c:pt idx="41539">
                  <c:v>81.995000000000005</c:v>
                </c:pt>
                <c:pt idx="41540">
                  <c:v>82.019000000000005</c:v>
                </c:pt>
                <c:pt idx="41541">
                  <c:v>82.067999999999998</c:v>
                </c:pt>
                <c:pt idx="41542">
                  <c:v>82.007000000000005</c:v>
                </c:pt>
                <c:pt idx="41543">
                  <c:v>82.019000000000005</c:v>
                </c:pt>
                <c:pt idx="41544">
                  <c:v>81.983000000000004</c:v>
                </c:pt>
                <c:pt idx="41545">
                  <c:v>81.995000000000005</c:v>
                </c:pt>
                <c:pt idx="41546">
                  <c:v>82.007000000000005</c:v>
                </c:pt>
                <c:pt idx="41547">
                  <c:v>81.971000000000004</c:v>
                </c:pt>
                <c:pt idx="41548">
                  <c:v>81.983000000000004</c:v>
                </c:pt>
                <c:pt idx="41549">
                  <c:v>81.983000000000004</c:v>
                </c:pt>
                <c:pt idx="41550">
                  <c:v>81.957999999999998</c:v>
                </c:pt>
                <c:pt idx="41551">
                  <c:v>81.983000000000004</c:v>
                </c:pt>
                <c:pt idx="41552">
                  <c:v>82.019000000000005</c:v>
                </c:pt>
                <c:pt idx="41553">
                  <c:v>82.043999999999997</c:v>
                </c:pt>
                <c:pt idx="41554">
                  <c:v>82.043999999999997</c:v>
                </c:pt>
                <c:pt idx="41555">
                  <c:v>82.105000000000004</c:v>
                </c:pt>
                <c:pt idx="41556">
                  <c:v>82.165999999999997</c:v>
                </c:pt>
                <c:pt idx="41557">
                  <c:v>82.19</c:v>
                </c:pt>
                <c:pt idx="41558">
                  <c:v>82.215000000000003</c:v>
                </c:pt>
                <c:pt idx="41559">
                  <c:v>82.201999999999998</c:v>
                </c:pt>
                <c:pt idx="41560">
                  <c:v>82.239000000000004</c:v>
                </c:pt>
                <c:pt idx="41561">
                  <c:v>82.263999999999996</c:v>
                </c:pt>
                <c:pt idx="41562">
                  <c:v>82.239000000000004</c:v>
                </c:pt>
                <c:pt idx="41563">
                  <c:v>82.239000000000004</c:v>
                </c:pt>
                <c:pt idx="41564">
                  <c:v>82.215000000000003</c:v>
                </c:pt>
                <c:pt idx="41565">
                  <c:v>82.201999999999998</c:v>
                </c:pt>
                <c:pt idx="41566">
                  <c:v>82.251000000000005</c:v>
                </c:pt>
                <c:pt idx="41567">
                  <c:v>82.239000000000004</c:v>
                </c:pt>
                <c:pt idx="41568">
                  <c:v>82.251000000000005</c:v>
                </c:pt>
                <c:pt idx="41569">
                  <c:v>82.275999999999996</c:v>
                </c:pt>
                <c:pt idx="41570">
                  <c:v>82.325000000000003</c:v>
                </c:pt>
                <c:pt idx="41571">
                  <c:v>82.311999999999998</c:v>
                </c:pt>
                <c:pt idx="41572">
                  <c:v>82.361000000000004</c:v>
                </c:pt>
                <c:pt idx="41573">
                  <c:v>82.421999999999997</c:v>
                </c:pt>
                <c:pt idx="41574">
                  <c:v>82.421999999999997</c:v>
                </c:pt>
                <c:pt idx="41575">
                  <c:v>82.41</c:v>
                </c:pt>
                <c:pt idx="41576">
                  <c:v>82.421999999999997</c:v>
                </c:pt>
                <c:pt idx="41577">
                  <c:v>82.397999999999996</c:v>
                </c:pt>
                <c:pt idx="41578">
                  <c:v>82.397999999999996</c:v>
                </c:pt>
                <c:pt idx="41579">
                  <c:v>82.373000000000005</c:v>
                </c:pt>
                <c:pt idx="41580">
                  <c:v>82.361000000000004</c:v>
                </c:pt>
                <c:pt idx="41581">
                  <c:v>82.337000000000003</c:v>
                </c:pt>
                <c:pt idx="41582">
                  <c:v>82.349000000000004</c:v>
                </c:pt>
                <c:pt idx="41583">
                  <c:v>82.337000000000003</c:v>
                </c:pt>
                <c:pt idx="41584">
                  <c:v>82.373000000000005</c:v>
                </c:pt>
                <c:pt idx="41585">
                  <c:v>82.337000000000003</c:v>
                </c:pt>
                <c:pt idx="41586">
                  <c:v>82.3</c:v>
                </c:pt>
                <c:pt idx="41587">
                  <c:v>82.373000000000005</c:v>
                </c:pt>
                <c:pt idx="41588">
                  <c:v>82.397999999999996</c:v>
                </c:pt>
                <c:pt idx="41589">
                  <c:v>82.433999999999997</c:v>
                </c:pt>
                <c:pt idx="41590">
                  <c:v>82.459000000000003</c:v>
                </c:pt>
                <c:pt idx="41591">
                  <c:v>82.433999999999997</c:v>
                </c:pt>
                <c:pt idx="41592">
                  <c:v>82.447000000000003</c:v>
                </c:pt>
                <c:pt idx="41593">
                  <c:v>82.459000000000003</c:v>
                </c:pt>
                <c:pt idx="41594">
                  <c:v>82.421999999999997</c:v>
                </c:pt>
                <c:pt idx="41595">
                  <c:v>82.41</c:v>
                </c:pt>
                <c:pt idx="41596">
                  <c:v>82.373000000000005</c:v>
                </c:pt>
                <c:pt idx="41597">
                  <c:v>82.373000000000005</c:v>
                </c:pt>
                <c:pt idx="41598">
                  <c:v>82.311999999999998</c:v>
                </c:pt>
                <c:pt idx="41599">
                  <c:v>82.287999999999997</c:v>
                </c:pt>
                <c:pt idx="41600">
                  <c:v>82.275999999999996</c:v>
                </c:pt>
                <c:pt idx="41601">
                  <c:v>82.287999999999997</c:v>
                </c:pt>
                <c:pt idx="41602">
                  <c:v>82.275999999999996</c:v>
                </c:pt>
                <c:pt idx="41603">
                  <c:v>82.287999999999997</c:v>
                </c:pt>
                <c:pt idx="41604">
                  <c:v>82.287999999999997</c:v>
                </c:pt>
                <c:pt idx="41605">
                  <c:v>82.3</c:v>
                </c:pt>
                <c:pt idx="41606">
                  <c:v>82.263999999999996</c:v>
                </c:pt>
                <c:pt idx="41607">
                  <c:v>82.325000000000003</c:v>
                </c:pt>
                <c:pt idx="41608">
                  <c:v>82.263999999999996</c:v>
                </c:pt>
                <c:pt idx="41609">
                  <c:v>82.251000000000005</c:v>
                </c:pt>
                <c:pt idx="41610">
                  <c:v>82.239000000000004</c:v>
                </c:pt>
                <c:pt idx="41611">
                  <c:v>82.227000000000004</c:v>
                </c:pt>
                <c:pt idx="41612">
                  <c:v>82.165999999999997</c:v>
                </c:pt>
                <c:pt idx="41613">
                  <c:v>82.141000000000005</c:v>
                </c:pt>
                <c:pt idx="41614">
                  <c:v>82.129000000000005</c:v>
                </c:pt>
                <c:pt idx="41615">
                  <c:v>82.08</c:v>
                </c:pt>
                <c:pt idx="41616">
                  <c:v>82.043999999999997</c:v>
                </c:pt>
                <c:pt idx="41617">
                  <c:v>82.031999999999996</c:v>
                </c:pt>
                <c:pt idx="41618">
                  <c:v>82.031999999999996</c:v>
                </c:pt>
                <c:pt idx="41619">
                  <c:v>82.067999999999998</c:v>
                </c:pt>
                <c:pt idx="41620">
                  <c:v>82.067999999999998</c:v>
                </c:pt>
                <c:pt idx="41621">
                  <c:v>82.08</c:v>
                </c:pt>
                <c:pt idx="41622">
                  <c:v>82.117000000000004</c:v>
                </c:pt>
                <c:pt idx="41623">
                  <c:v>82.105000000000004</c:v>
                </c:pt>
                <c:pt idx="41624">
                  <c:v>82.129000000000005</c:v>
                </c:pt>
                <c:pt idx="41625">
                  <c:v>82.055999999999997</c:v>
                </c:pt>
                <c:pt idx="41626">
                  <c:v>82.093000000000004</c:v>
                </c:pt>
                <c:pt idx="41627">
                  <c:v>82.067999999999998</c:v>
                </c:pt>
                <c:pt idx="41628">
                  <c:v>82.031999999999996</c:v>
                </c:pt>
                <c:pt idx="41629">
                  <c:v>82.043999999999997</c:v>
                </c:pt>
                <c:pt idx="41630">
                  <c:v>82.031999999999996</c:v>
                </c:pt>
                <c:pt idx="41631">
                  <c:v>82.007000000000005</c:v>
                </c:pt>
                <c:pt idx="41632">
                  <c:v>81.995000000000005</c:v>
                </c:pt>
                <c:pt idx="41633">
                  <c:v>82.007000000000005</c:v>
                </c:pt>
                <c:pt idx="41634">
                  <c:v>81.995000000000005</c:v>
                </c:pt>
                <c:pt idx="41635">
                  <c:v>81.995000000000005</c:v>
                </c:pt>
                <c:pt idx="41636">
                  <c:v>82.007000000000005</c:v>
                </c:pt>
                <c:pt idx="41637">
                  <c:v>82.019000000000005</c:v>
                </c:pt>
                <c:pt idx="41638">
                  <c:v>82.043999999999997</c:v>
                </c:pt>
                <c:pt idx="41639">
                  <c:v>82.055999999999997</c:v>
                </c:pt>
                <c:pt idx="41640">
                  <c:v>82.08</c:v>
                </c:pt>
                <c:pt idx="41641">
                  <c:v>82.067999999999998</c:v>
                </c:pt>
                <c:pt idx="41642">
                  <c:v>82.093000000000004</c:v>
                </c:pt>
                <c:pt idx="41643">
                  <c:v>82.055999999999997</c:v>
                </c:pt>
                <c:pt idx="41644">
                  <c:v>82.08</c:v>
                </c:pt>
                <c:pt idx="41645">
                  <c:v>82.055999999999997</c:v>
                </c:pt>
                <c:pt idx="41646">
                  <c:v>82.055999999999997</c:v>
                </c:pt>
                <c:pt idx="41647">
                  <c:v>82.08</c:v>
                </c:pt>
                <c:pt idx="41648">
                  <c:v>82.055999999999997</c:v>
                </c:pt>
                <c:pt idx="41649">
                  <c:v>82.043999999999997</c:v>
                </c:pt>
                <c:pt idx="41650">
                  <c:v>82.067999999999998</c:v>
                </c:pt>
                <c:pt idx="41651">
                  <c:v>82.093000000000004</c:v>
                </c:pt>
                <c:pt idx="41652">
                  <c:v>82.105000000000004</c:v>
                </c:pt>
                <c:pt idx="41653">
                  <c:v>82.141000000000005</c:v>
                </c:pt>
                <c:pt idx="41654">
                  <c:v>82.153999999999996</c:v>
                </c:pt>
                <c:pt idx="41655">
                  <c:v>82.201999999999998</c:v>
                </c:pt>
                <c:pt idx="41656">
                  <c:v>82.201999999999998</c:v>
                </c:pt>
                <c:pt idx="41657">
                  <c:v>82.201999999999998</c:v>
                </c:pt>
                <c:pt idx="41658">
                  <c:v>82.19</c:v>
                </c:pt>
                <c:pt idx="41659">
                  <c:v>82.227000000000004</c:v>
                </c:pt>
                <c:pt idx="41660">
                  <c:v>82.227000000000004</c:v>
                </c:pt>
                <c:pt idx="41661">
                  <c:v>82.227000000000004</c:v>
                </c:pt>
                <c:pt idx="41662">
                  <c:v>82.215000000000003</c:v>
                </c:pt>
                <c:pt idx="41663">
                  <c:v>82.239000000000004</c:v>
                </c:pt>
                <c:pt idx="41664">
                  <c:v>82.239000000000004</c:v>
                </c:pt>
                <c:pt idx="41665">
                  <c:v>82.275999999999996</c:v>
                </c:pt>
                <c:pt idx="41666">
                  <c:v>82.275999999999996</c:v>
                </c:pt>
                <c:pt idx="41667">
                  <c:v>82.287999999999997</c:v>
                </c:pt>
                <c:pt idx="41668">
                  <c:v>82.311999999999998</c:v>
                </c:pt>
                <c:pt idx="41669">
                  <c:v>82.311999999999998</c:v>
                </c:pt>
                <c:pt idx="41670">
                  <c:v>82.3</c:v>
                </c:pt>
                <c:pt idx="41671">
                  <c:v>82.373000000000005</c:v>
                </c:pt>
                <c:pt idx="41672">
                  <c:v>82.361000000000004</c:v>
                </c:pt>
                <c:pt idx="41673">
                  <c:v>82.373000000000005</c:v>
                </c:pt>
                <c:pt idx="41674">
                  <c:v>82.373000000000005</c:v>
                </c:pt>
                <c:pt idx="41675">
                  <c:v>82.41</c:v>
                </c:pt>
                <c:pt idx="41676">
                  <c:v>82.361000000000004</c:v>
                </c:pt>
                <c:pt idx="41677">
                  <c:v>82.373000000000005</c:v>
                </c:pt>
                <c:pt idx="41678">
                  <c:v>82.421999999999997</c:v>
                </c:pt>
                <c:pt idx="41679">
                  <c:v>82.397999999999996</c:v>
                </c:pt>
                <c:pt idx="41680">
                  <c:v>82.385999999999996</c:v>
                </c:pt>
                <c:pt idx="41681">
                  <c:v>82.385999999999996</c:v>
                </c:pt>
                <c:pt idx="41682">
                  <c:v>82.361000000000004</c:v>
                </c:pt>
                <c:pt idx="41683">
                  <c:v>82.361000000000004</c:v>
                </c:pt>
                <c:pt idx="41684">
                  <c:v>82.385999999999996</c:v>
                </c:pt>
                <c:pt idx="41685">
                  <c:v>82.397999999999996</c:v>
                </c:pt>
                <c:pt idx="41686">
                  <c:v>82.41</c:v>
                </c:pt>
                <c:pt idx="41687">
                  <c:v>82.41</c:v>
                </c:pt>
                <c:pt idx="41688">
                  <c:v>82.397999999999996</c:v>
                </c:pt>
                <c:pt idx="41689">
                  <c:v>82.41</c:v>
                </c:pt>
                <c:pt idx="41690">
                  <c:v>82.397999999999996</c:v>
                </c:pt>
                <c:pt idx="41691">
                  <c:v>82.385999999999996</c:v>
                </c:pt>
                <c:pt idx="41692">
                  <c:v>82.385999999999996</c:v>
                </c:pt>
                <c:pt idx="41693">
                  <c:v>82.361000000000004</c:v>
                </c:pt>
                <c:pt idx="41694">
                  <c:v>82.337000000000003</c:v>
                </c:pt>
                <c:pt idx="41695">
                  <c:v>82.385999999999996</c:v>
                </c:pt>
                <c:pt idx="41696">
                  <c:v>82.349000000000004</c:v>
                </c:pt>
                <c:pt idx="41697">
                  <c:v>82.361000000000004</c:v>
                </c:pt>
                <c:pt idx="41698">
                  <c:v>82.337000000000003</c:v>
                </c:pt>
                <c:pt idx="41699">
                  <c:v>82.325000000000003</c:v>
                </c:pt>
                <c:pt idx="41700">
                  <c:v>82.311999999999998</c:v>
                </c:pt>
                <c:pt idx="41701">
                  <c:v>82.3</c:v>
                </c:pt>
                <c:pt idx="41702">
                  <c:v>82.3</c:v>
                </c:pt>
                <c:pt idx="41703">
                  <c:v>82.3</c:v>
                </c:pt>
                <c:pt idx="41704">
                  <c:v>82.275999999999996</c:v>
                </c:pt>
                <c:pt idx="41705">
                  <c:v>82.275999999999996</c:v>
                </c:pt>
                <c:pt idx="41706">
                  <c:v>82.239000000000004</c:v>
                </c:pt>
                <c:pt idx="41707">
                  <c:v>82.227000000000004</c:v>
                </c:pt>
                <c:pt idx="41708">
                  <c:v>82.227000000000004</c:v>
                </c:pt>
                <c:pt idx="41709">
                  <c:v>82.177999999999997</c:v>
                </c:pt>
                <c:pt idx="41710">
                  <c:v>82.177999999999997</c:v>
                </c:pt>
                <c:pt idx="41711">
                  <c:v>82.19</c:v>
                </c:pt>
                <c:pt idx="41712">
                  <c:v>82.201999999999998</c:v>
                </c:pt>
                <c:pt idx="41713">
                  <c:v>82.165999999999997</c:v>
                </c:pt>
                <c:pt idx="41714">
                  <c:v>82.177999999999997</c:v>
                </c:pt>
                <c:pt idx="41715">
                  <c:v>82.165999999999997</c:v>
                </c:pt>
                <c:pt idx="41716">
                  <c:v>82.153999999999996</c:v>
                </c:pt>
                <c:pt idx="41717">
                  <c:v>82.129000000000005</c:v>
                </c:pt>
                <c:pt idx="41718">
                  <c:v>82.129000000000005</c:v>
                </c:pt>
                <c:pt idx="41719">
                  <c:v>82.129000000000005</c:v>
                </c:pt>
                <c:pt idx="41720">
                  <c:v>82.105000000000004</c:v>
                </c:pt>
                <c:pt idx="41721">
                  <c:v>82.08</c:v>
                </c:pt>
                <c:pt idx="41722">
                  <c:v>82.067999999999998</c:v>
                </c:pt>
                <c:pt idx="41723">
                  <c:v>82.043999999999997</c:v>
                </c:pt>
                <c:pt idx="41724">
                  <c:v>82.067999999999998</c:v>
                </c:pt>
                <c:pt idx="41725">
                  <c:v>82.043999999999997</c:v>
                </c:pt>
                <c:pt idx="41726">
                  <c:v>82.055999999999997</c:v>
                </c:pt>
                <c:pt idx="41727">
                  <c:v>82.043999999999997</c:v>
                </c:pt>
                <c:pt idx="41728">
                  <c:v>82.055999999999997</c:v>
                </c:pt>
                <c:pt idx="41729">
                  <c:v>82.043999999999997</c:v>
                </c:pt>
                <c:pt idx="41730">
                  <c:v>81.995000000000005</c:v>
                </c:pt>
                <c:pt idx="41731">
                  <c:v>82.031999999999996</c:v>
                </c:pt>
                <c:pt idx="41732">
                  <c:v>82.043999999999997</c:v>
                </c:pt>
                <c:pt idx="41733">
                  <c:v>82.007000000000005</c:v>
                </c:pt>
                <c:pt idx="41734">
                  <c:v>82.019000000000005</c:v>
                </c:pt>
                <c:pt idx="41735">
                  <c:v>82.007000000000005</c:v>
                </c:pt>
                <c:pt idx="41736">
                  <c:v>81.995000000000005</c:v>
                </c:pt>
                <c:pt idx="41737">
                  <c:v>81.995000000000005</c:v>
                </c:pt>
                <c:pt idx="41738">
                  <c:v>82.007000000000005</c:v>
                </c:pt>
                <c:pt idx="41739">
                  <c:v>81.983000000000004</c:v>
                </c:pt>
                <c:pt idx="41740">
                  <c:v>82.007000000000005</c:v>
                </c:pt>
                <c:pt idx="41741">
                  <c:v>81.995000000000005</c:v>
                </c:pt>
                <c:pt idx="41742">
                  <c:v>82.007000000000005</c:v>
                </c:pt>
                <c:pt idx="41743">
                  <c:v>82.031999999999996</c:v>
                </c:pt>
                <c:pt idx="41744">
                  <c:v>82.019000000000005</c:v>
                </c:pt>
                <c:pt idx="41745">
                  <c:v>82.043999999999997</c:v>
                </c:pt>
                <c:pt idx="41746">
                  <c:v>82.055999999999997</c:v>
                </c:pt>
                <c:pt idx="41747">
                  <c:v>82.08</c:v>
                </c:pt>
                <c:pt idx="41748">
                  <c:v>82.08</c:v>
                </c:pt>
                <c:pt idx="41749">
                  <c:v>82.093000000000004</c:v>
                </c:pt>
                <c:pt idx="41750">
                  <c:v>82.105000000000004</c:v>
                </c:pt>
                <c:pt idx="41751">
                  <c:v>82.117000000000004</c:v>
                </c:pt>
                <c:pt idx="41752">
                  <c:v>82.105000000000004</c:v>
                </c:pt>
                <c:pt idx="41753">
                  <c:v>82.105000000000004</c:v>
                </c:pt>
                <c:pt idx="41754">
                  <c:v>82.117000000000004</c:v>
                </c:pt>
                <c:pt idx="41755">
                  <c:v>82.08</c:v>
                </c:pt>
                <c:pt idx="41756">
                  <c:v>82.117000000000004</c:v>
                </c:pt>
                <c:pt idx="41757">
                  <c:v>82.129000000000005</c:v>
                </c:pt>
                <c:pt idx="41758">
                  <c:v>82.117000000000004</c:v>
                </c:pt>
                <c:pt idx="41759">
                  <c:v>82.165999999999997</c:v>
                </c:pt>
                <c:pt idx="41760">
                  <c:v>82.129000000000005</c:v>
                </c:pt>
                <c:pt idx="41761">
                  <c:v>82.165999999999997</c:v>
                </c:pt>
                <c:pt idx="41762">
                  <c:v>82.201999999999998</c:v>
                </c:pt>
                <c:pt idx="41763">
                  <c:v>82.201999999999998</c:v>
                </c:pt>
                <c:pt idx="41764">
                  <c:v>82.215000000000003</c:v>
                </c:pt>
                <c:pt idx="41765">
                  <c:v>82.227000000000004</c:v>
                </c:pt>
                <c:pt idx="41766">
                  <c:v>82.239000000000004</c:v>
                </c:pt>
                <c:pt idx="41767">
                  <c:v>82.239000000000004</c:v>
                </c:pt>
                <c:pt idx="41768">
                  <c:v>82.239000000000004</c:v>
                </c:pt>
                <c:pt idx="41769">
                  <c:v>82.227000000000004</c:v>
                </c:pt>
                <c:pt idx="41770">
                  <c:v>82.251000000000005</c:v>
                </c:pt>
                <c:pt idx="41771">
                  <c:v>82.263999999999996</c:v>
                </c:pt>
                <c:pt idx="41772">
                  <c:v>82.263999999999996</c:v>
                </c:pt>
                <c:pt idx="41773">
                  <c:v>82.251000000000005</c:v>
                </c:pt>
                <c:pt idx="41774">
                  <c:v>82.275999999999996</c:v>
                </c:pt>
                <c:pt idx="41775">
                  <c:v>82.251000000000005</c:v>
                </c:pt>
                <c:pt idx="41776">
                  <c:v>82.3</c:v>
                </c:pt>
                <c:pt idx="41777">
                  <c:v>82.311999999999998</c:v>
                </c:pt>
                <c:pt idx="41778">
                  <c:v>82.3</c:v>
                </c:pt>
                <c:pt idx="41779">
                  <c:v>82.337000000000003</c:v>
                </c:pt>
                <c:pt idx="41780">
                  <c:v>82.349000000000004</c:v>
                </c:pt>
                <c:pt idx="41781">
                  <c:v>82.349000000000004</c:v>
                </c:pt>
                <c:pt idx="41782">
                  <c:v>82.325000000000003</c:v>
                </c:pt>
                <c:pt idx="41783">
                  <c:v>82.337000000000003</c:v>
                </c:pt>
                <c:pt idx="41784">
                  <c:v>82.311999999999998</c:v>
                </c:pt>
                <c:pt idx="41785">
                  <c:v>82.325000000000003</c:v>
                </c:pt>
                <c:pt idx="41786">
                  <c:v>82.3</c:v>
                </c:pt>
                <c:pt idx="41787">
                  <c:v>82.311999999999998</c:v>
                </c:pt>
                <c:pt idx="41788">
                  <c:v>82.275999999999996</c:v>
                </c:pt>
                <c:pt idx="41789">
                  <c:v>82.251000000000005</c:v>
                </c:pt>
                <c:pt idx="41790">
                  <c:v>82.251000000000005</c:v>
                </c:pt>
                <c:pt idx="41791">
                  <c:v>82.275999999999996</c:v>
                </c:pt>
                <c:pt idx="41792">
                  <c:v>82.239000000000004</c:v>
                </c:pt>
                <c:pt idx="41793">
                  <c:v>82.275999999999996</c:v>
                </c:pt>
                <c:pt idx="41794">
                  <c:v>82.251000000000005</c:v>
                </c:pt>
                <c:pt idx="41795">
                  <c:v>82.239000000000004</c:v>
                </c:pt>
                <c:pt idx="41796">
                  <c:v>82.251000000000005</c:v>
                </c:pt>
                <c:pt idx="41797">
                  <c:v>82.275999999999996</c:v>
                </c:pt>
                <c:pt idx="41798">
                  <c:v>82.263999999999996</c:v>
                </c:pt>
                <c:pt idx="41799">
                  <c:v>82.251000000000005</c:v>
                </c:pt>
                <c:pt idx="41800">
                  <c:v>82.239000000000004</c:v>
                </c:pt>
                <c:pt idx="41801">
                  <c:v>82.215000000000003</c:v>
                </c:pt>
                <c:pt idx="41802">
                  <c:v>82.177999999999997</c:v>
                </c:pt>
                <c:pt idx="41803">
                  <c:v>82.177999999999997</c:v>
                </c:pt>
                <c:pt idx="41804">
                  <c:v>82.165999999999997</c:v>
                </c:pt>
                <c:pt idx="41805">
                  <c:v>82.141000000000005</c:v>
                </c:pt>
                <c:pt idx="41806">
                  <c:v>82.117000000000004</c:v>
                </c:pt>
                <c:pt idx="41807">
                  <c:v>82.117000000000004</c:v>
                </c:pt>
                <c:pt idx="41808">
                  <c:v>82.105000000000004</c:v>
                </c:pt>
                <c:pt idx="41809">
                  <c:v>82.129000000000005</c:v>
                </c:pt>
                <c:pt idx="41810">
                  <c:v>82.105000000000004</c:v>
                </c:pt>
                <c:pt idx="41811">
                  <c:v>82.08</c:v>
                </c:pt>
                <c:pt idx="41812">
                  <c:v>82.105000000000004</c:v>
                </c:pt>
                <c:pt idx="41813">
                  <c:v>82.093000000000004</c:v>
                </c:pt>
                <c:pt idx="41814">
                  <c:v>82.093000000000004</c:v>
                </c:pt>
                <c:pt idx="41815">
                  <c:v>82.055999999999997</c:v>
                </c:pt>
                <c:pt idx="41816">
                  <c:v>82.031999999999996</c:v>
                </c:pt>
                <c:pt idx="41817">
                  <c:v>82.055999999999997</c:v>
                </c:pt>
                <c:pt idx="41818">
                  <c:v>82.019000000000005</c:v>
                </c:pt>
                <c:pt idx="41819">
                  <c:v>82.019000000000005</c:v>
                </c:pt>
                <c:pt idx="41820">
                  <c:v>81.995000000000005</c:v>
                </c:pt>
                <c:pt idx="41821">
                  <c:v>81.971000000000004</c:v>
                </c:pt>
                <c:pt idx="41822">
                  <c:v>81.933999999999997</c:v>
                </c:pt>
                <c:pt idx="41823">
                  <c:v>81.933999999999997</c:v>
                </c:pt>
                <c:pt idx="41824">
                  <c:v>81.957999999999998</c:v>
                </c:pt>
                <c:pt idx="41825">
                  <c:v>81.921999999999997</c:v>
                </c:pt>
                <c:pt idx="41826">
                  <c:v>81.933999999999997</c:v>
                </c:pt>
                <c:pt idx="41827">
                  <c:v>81.91</c:v>
                </c:pt>
                <c:pt idx="41828">
                  <c:v>81.945999999999998</c:v>
                </c:pt>
                <c:pt idx="41829">
                  <c:v>81.933999999999997</c:v>
                </c:pt>
                <c:pt idx="41830">
                  <c:v>81.945999999999998</c:v>
                </c:pt>
                <c:pt idx="41831">
                  <c:v>81.933999999999997</c:v>
                </c:pt>
                <c:pt idx="41832">
                  <c:v>81.91</c:v>
                </c:pt>
                <c:pt idx="41833">
                  <c:v>81.921999999999997</c:v>
                </c:pt>
                <c:pt idx="41834">
                  <c:v>81.933999999999997</c:v>
                </c:pt>
                <c:pt idx="41835">
                  <c:v>81.921999999999997</c:v>
                </c:pt>
                <c:pt idx="41836">
                  <c:v>81.885000000000005</c:v>
                </c:pt>
                <c:pt idx="41837">
                  <c:v>81.91</c:v>
                </c:pt>
                <c:pt idx="41838">
                  <c:v>81.91</c:v>
                </c:pt>
                <c:pt idx="41839">
                  <c:v>81.897000000000006</c:v>
                </c:pt>
                <c:pt idx="41840">
                  <c:v>81.885000000000005</c:v>
                </c:pt>
                <c:pt idx="41841">
                  <c:v>81.861000000000004</c:v>
                </c:pt>
                <c:pt idx="41842">
                  <c:v>81.873000000000005</c:v>
                </c:pt>
                <c:pt idx="41843">
                  <c:v>81.885000000000005</c:v>
                </c:pt>
                <c:pt idx="41844">
                  <c:v>81.933999999999997</c:v>
                </c:pt>
                <c:pt idx="41845">
                  <c:v>81.91</c:v>
                </c:pt>
                <c:pt idx="41846">
                  <c:v>81.933999999999997</c:v>
                </c:pt>
                <c:pt idx="41847">
                  <c:v>81.971000000000004</c:v>
                </c:pt>
                <c:pt idx="41848">
                  <c:v>81.995000000000005</c:v>
                </c:pt>
                <c:pt idx="41849">
                  <c:v>81.933999999999997</c:v>
                </c:pt>
                <c:pt idx="41850">
                  <c:v>81.971000000000004</c:v>
                </c:pt>
                <c:pt idx="41851">
                  <c:v>81.971000000000004</c:v>
                </c:pt>
                <c:pt idx="41852">
                  <c:v>81.971000000000004</c:v>
                </c:pt>
                <c:pt idx="41853">
                  <c:v>81.995000000000005</c:v>
                </c:pt>
                <c:pt idx="41854">
                  <c:v>81.983000000000004</c:v>
                </c:pt>
                <c:pt idx="41855">
                  <c:v>81.957999999999998</c:v>
                </c:pt>
                <c:pt idx="41856">
                  <c:v>81.995000000000005</c:v>
                </c:pt>
                <c:pt idx="41857">
                  <c:v>81.983000000000004</c:v>
                </c:pt>
                <c:pt idx="41858">
                  <c:v>82.019000000000005</c:v>
                </c:pt>
                <c:pt idx="41859">
                  <c:v>82.043999999999997</c:v>
                </c:pt>
                <c:pt idx="41860">
                  <c:v>82.043999999999997</c:v>
                </c:pt>
                <c:pt idx="41861">
                  <c:v>82.08</c:v>
                </c:pt>
                <c:pt idx="41862">
                  <c:v>82.117000000000004</c:v>
                </c:pt>
                <c:pt idx="41863">
                  <c:v>82.129000000000005</c:v>
                </c:pt>
                <c:pt idx="41864">
                  <c:v>82.129000000000005</c:v>
                </c:pt>
                <c:pt idx="41865">
                  <c:v>82.141000000000005</c:v>
                </c:pt>
                <c:pt idx="41866">
                  <c:v>82.177999999999997</c:v>
                </c:pt>
                <c:pt idx="41867">
                  <c:v>82.165999999999997</c:v>
                </c:pt>
                <c:pt idx="41868">
                  <c:v>82.153999999999996</c:v>
                </c:pt>
                <c:pt idx="41869">
                  <c:v>82.141000000000005</c:v>
                </c:pt>
                <c:pt idx="41870">
                  <c:v>82.141000000000005</c:v>
                </c:pt>
                <c:pt idx="41871">
                  <c:v>82.141000000000005</c:v>
                </c:pt>
                <c:pt idx="41872">
                  <c:v>82.153999999999996</c:v>
                </c:pt>
                <c:pt idx="41873">
                  <c:v>82.141000000000005</c:v>
                </c:pt>
                <c:pt idx="41874">
                  <c:v>82.141000000000005</c:v>
                </c:pt>
                <c:pt idx="41875">
                  <c:v>82.153999999999996</c:v>
                </c:pt>
                <c:pt idx="41876">
                  <c:v>82.165999999999997</c:v>
                </c:pt>
                <c:pt idx="41877">
                  <c:v>82.153999999999996</c:v>
                </c:pt>
                <c:pt idx="41878">
                  <c:v>82.19</c:v>
                </c:pt>
                <c:pt idx="41879">
                  <c:v>82.165999999999997</c:v>
                </c:pt>
                <c:pt idx="41880">
                  <c:v>82.177999999999997</c:v>
                </c:pt>
                <c:pt idx="41881">
                  <c:v>82.177999999999997</c:v>
                </c:pt>
                <c:pt idx="41882">
                  <c:v>82.117000000000004</c:v>
                </c:pt>
                <c:pt idx="41883">
                  <c:v>82.08</c:v>
                </c:pt>
                <c:pt idx="41884">
                  <c:v>82.043999999999997</c:v>
                </c:pt>
                <c:pt idx="41885">
                  <c:v>82.007000000000005</c:v>
                </c:pt>
                <c:pt idx="41886">
                  <c:v>81.945999999999998</c:v>
                </c:pt>
                <c:pt idx="41887">
                  <c:v>81.885000000000005</c:v>
                </c:pt>
                <c:pt idx="41888">
                  <c:v>81.885000000000005</c:v>
                </c:pt>
                <c:pt idx="41889">
                  <c:v>81.811999999999998</c:v>
                </c:pt>
                <c:pt idx="41890">
                  <c:v>81.811999999999998</c:v>
                </c:pt>
                <c:pt idx="41891">
                  <c:v>81.775000000000006</c:v>
                </c:pt>
                <c:pt idx="41892">
                  <c:v>81.763000000000005</c:v>
                </c:pt>
                <c:pt idx="41893">
                  <c:v>81.739000000000004</c:v>
                </c:pt>
                <c:pt idx="41894">
                  <c:v>81.713999999999999</c:v>
                </c:pt>
                <c:pt idx="41895">
                  <c:v>81.725999999999999</c:v>
                </c:pt>
                <c:pt idx="41896">
                  <c:v>81.701999999999998</c:v>
                </c:pt>
                <c:pt idx="41897">
                  <c:v>81.739000000000004</c:v>
                </c:pt>
                <c:pt idx="41898">
                  <c:v>81.725999999999999</c:v>
                </c:pt>
                <c:pt idx="41899">
                  <c:v>81.713999999999999</c:v>
                </c:pt>
                <c:pt idx="41900">
                  <c:v>81.701999999999998</c:v>
                </c:pt>
                <c:pt idx="41901">
                  <c:v>81.665000000000006</c:v>
                </c:pt>
                <c:pt idx="41902">
                  <c:v>81.677999999999997</c:v>
                </c:pt>
                <c:pt idx="41903">
                  <c:v>81.629000000000005</c:v>
                </c:pt>
                <c:pt idx="41904">
                  <c:v>81.58</c:v>
                </c:pt>
                <c:pt idx="41905">
                  <c:v>81.567999999999998</c:v>
                </c:pt>
                <c:pt idx="41906">
                  <c:v>81.531000000000006</c:v>
                </c:pt>
                <c:pt idx="41907">
                  <c:v>81.555999999999997</c:v>
                </c:pt>
                <c:pt idx="41908">
                  <c:v>81.543000000000006</c:v>
                </c:pt>
                <c:pt idx="41909">
                  <c:v>81.567999999999998</c:v>
                </c:pt>
                <c:pt idx="41910">
                  <c:v>81.603999999999999</c:v>
                </c:pt>
                <c:pt idx="41911">
                  <c:v>81.629000000000005</c:v>
                </c:pt>
                <c:pt idx="41912">
                  <c:v>81.641000000000005</c:v>
                </c:pt>
                <c:pt idx="41913">
                  <c:v>81.677999999999997</c:v>
                </c:pt>
                <c:pt idx="41914">
                  <c:v>81.69</c:v>
                </c:pt>
                <c:pt idx="41915">
                  <c:v>81.739000000000004</c:v>
                </c:pt>
                <c:pt idx="41916">
                  <c:v>81.763000000000005</c:v>
                </c:pt>
                <c:pt idx="41917">
                  <c:v>81.751000000000005</c:v>
                </c:pt>
                <c:pt idx="41918">
                  <c:v>81.739000000000004</c:v>
                </c:pt>
                <c:pt idx="41919">
                  <c:v>81.701999999999998</c:v>
                </c:pt>
                <c:pt idx="41920">
                  <c:v>81.69</c:v>
                </c:pt>
                <c:pt idx="41921">
                  <c:v>81.653000000000006</c:v>
                </c:pt>
                <c:pt idx="41922">
                  <c:v>81.641000000000005</c:v>
                </c:pt>
                <c:pt idx="41923">
                  <c:v>81.591999999999999</c:v>
                </c:pt>
                <c:pt idx="41924">
                  <c:v>81.58</c:v>
                </c:pt>
                <c:pt idx="41925">
                  <c:v>81.617000000000004</c:v>
                </c:pt>
                <c:pt idx="41926">
                  <c:v>81.629000000000005</c:v>
                </c:pt>
                <c:pt idx="41927">
                  <c:v>81.665000000000006</c:v>
                </c:pt>
                <c:pt idx="41928">
                  <c:v>81.751000000000005</c:v>
                </c:pt>
                <c:pt idx="41929">
                  <c:v>81.8</c:v>
                </c:pt>
                <c:pt idx="41930">
                  <c:v>81.823999999999998</c:v>
                </c:pt>
                <c:pt idx="41931">
                  <c:v>81.885000000000005</c:v>
                </c:pt>
                <c:pt idx="41932">
                  <c:v>81.945999999999998</c:v>
                </c:pt>
                <c:pt idx="41933">
                  <c:v>81.983000000000004</c:v>
                </c:pt>
                <c:pt idx="41934">
                  <c:v>81.995000000000005</c:v>
                </c:pt>
                <c:pt idx="41935">
                  <c:v>82.019000000000005</c:v>
                </c:pt>
                <c:pt idx="41936">
                  <c:v>82.019000000000005</c:v>
                </c:pt>
                <c:pt idx="41937">
                  <c:v>81.983000000000004</c:v>
                </c:pt>
                <c:pt idx="41938">
                  <c:v>81.957999999999998</c:v>
                </c:pt>
                <c:pt idx="41939">
                  <c:v>81.995000000000005</c:v>
                </c:pt>
                <c:pt idx="41940">
                  <c:v>81.957999999999998</c:v>
                </c:pt>
                <c:pt idx="41941">
                  <c:v>81.971000000000004</c:v>
                </c:pt>
                <c:pt idx="41942">
                  <c:v>81.995000000000005</c:v>
                </c:pt>
                <c:pt idx="41943">
                  <c:v>82.031999999999996</c:v>
                </c:pt>
                <c:pt idx="41944">
                  <c:v>82.055999999999997</c:v>
                </c:pt>
                <c:pt idx="41945">
                  <c:v>82.129000000000005</c:v>
                </c:pt>
                <c:pt idx="41946">
                  <c:v>82.165999999999997</c:v>
                </c:pt>
                <c:pt idx="41947">
                  <c:v>82.227000000000004</c:v>
                </c:pt>
                <c:pt idx="41948">
                  <c:v>82.263999999999996</c:v>
                </c:pt>
                <c:pt idx="41949">
                  <c:v>82.275999999999996</c:v>
                </c:pt>
                <c:pt idx="41950">
                  <c:v>82.3</c:v>
                </c:pt>
                <c:pt idx="41951">
                  <c:v>82.3</c:v>
                </c:pt>
                <c:pt idx="41952">
                  <c:v>82.275999999999996</c:v>
                </c:pt>
                <c:pt idx="41953">
                  <c:v>82.227000000000004</c:v>
                </c:pt>
                <c:pt idx="41954">
                  <c:v>82.19</c:v>
                </c:pt>
                <c:pt idx="41955">
                  <c:v>82.165999999999997</c:v>
                </c:pt>
                <c:pt idx="41956">
                  <c:v>82.129000000000005</c:v>
                </c:pt>
                <c:pt idx="41957">
                  <c:v>82.08</c:v>
                </c:pt>
                <c:pt idx="41958">
                  <c:v>82.08</c:v>
                </c:pt>
                <c:pt idx="41959">
                  <c:v>82.067999999999998</c:v>
                </c:pt>
                <c:pt idx="41960">
                  <c:v>82.08</c:v>
                </c:pt>
                <c:pt idx="41961">
                  <c:v>82.153999999999996</c:v>
                </c:pt>
                <c:pt idx="41962">
                  <c:v>82.19</c:v>
                </c:pt>
                <c:pt idx="41963">
                  <c:v>82.251000000000005</c:v>
                </c:pt>
                <c:pt idx="41964">
                  <c:v>82.275999999999996</c:v>
                </c:pt>
                <c:pt idx="41965">
                  <c:v>82.349000000000004</c:v>
                </c:pt>
                <c:pt idx="41966">
                  <c:v>82.447000000000003</c:v>
                </c:pt>
                <c:pt idx="41967">
                  <c:v>82.433999999999997</c:v>
                </c:pt>
                <c:pt idx="41968">
                  <c:v>82.447000000000003</c:v>
                </c:pt>
                <c:pt idx="41969">
                  <c:v>82.471000000000004</c:v>
                </c:pt>
                <c:pt idx="41970">
                  <c:v>82.397999999999996</c:v>
                </c:pt>
                <c:pt idx="41971">
                  <c:v>82.385999999999996</c:v>
                </c:pt>
                <c:pt idx="41972">
                  <c:v>82.311999999999998</c:v>
                </c:pt>
                <c:pt idx="41973">
                  <c:v>82.287999999999997</c:v>
                </c:pt>
                <c:pt idx="41974">
                  <c:v>82.227000000000004</c:v>
                </c:pt>
                <c:pt idx="41975">
                  <c:v>82.215000000000003</c:v>
                </c:pt>
                <c:pt idx="41976">
                  <c:v>82.201999999999998</c:v>
                </c:pt>
                <c:pt idx="41977">
                  <c:v>82.177999999999997</c:v>
                </c:pt>
                <c:pt idx="41978">
                  <c:v>82.153999999999996</c:v>
                </c:pt>
                <c:pt idx="41979">
                  <c:v>82.227000000000004</c:v>
                </c:pt>
                <c:pt idx="41980">
                  <c:v>82.227000000000004</c:v>
                </c:pt>
                <c:pt idx="41981">
                  <c:v>82.251000000000005</c:v>
                </c:pt>
                <c:pt idx="41982">
                  <c:v>82.275999999999996</c:v>
                </c:pt>
                <c:pt idx="41983">
                  <c:v>82.3</c:v>
                </c:pt>
                <c:pt idx="41984">
                  <c:v>82.275999999999996</c:v>
                </c:pt>
                <c:pt idx="41985">
                  <c:v>82.263999999999996</c:v>
                </c:pt>
                <c:pt idx="41986">
                  <c:v>82.201999999999998</c:v>
                </c:pt>
                <c:pt idx="41987">
                  <c:v>82.165999999999997</c:v>
                </c:pt>
                <c:pt idx="41988">
                  <c:v>82.08</c:v>
                </c:pt>
                <c:pt idx="41989">
                  <c:v>82.019000000000005</c:v>
                </c:pt>
                <c:pt idx="41990">
                  <c:v>81.971000000000004</c:v>
                </c:pt>
                <c:pt idx="41991">
                  <c:v>81.873000000000005</c:v>
                </c:pt>
                <c:pt idx="41992">
                  <c:v>81.835999999999999</c:v>
                </c:pt>
                <c:pt idx="41993">
                  <c:v>81.8</c:v>
                </c:pt>
                <c:pt idx="41994">
                  <c:v>81.811999999999998</c:v>
                </c:pt>
                <c:pt idx="41995">
                  <c:v>81.873000000000005</c:v>
                </c:pt>
                <c:pt idx="41996">
                  <c:v>81.897000000000006</c:v>
                </c:pt>
                <c:pt idx="41997">
                  <c:v>81.933999999999997</c:v>
                </c:pt>
                <c:pt idx="41998">
                  <c:v>81.957999999999998</c:v>
                </c:pt>
                <c:pt idx="41999">
                  <c:v>81.995000000000005</c:v>
                </c:pt>
                <c:pt idx="42000">
                  <c:v>82.007000000000005</c:v>
                </c:pt>
                <c:pt idx="42001">
                  <c:v>82.031999999999996</c:v>
                </c:pt>
                <c:pt idx="42002">
                  <c:v>82.007000000000005</c:v>
                </c:pt>
                <c:pt idx="42003">
                  <c:v>82.007000000000005</c:v>
                </c:pt>
                <c:pt idx="42004">
                  <c:v>81.957999999999998</c:v>
                </c:pt>
                <c:pt idx="42005">
                  <c:v>81.91</c:v>
                </c:pt>
                <c:pt idx="42006">
                  <c:v>81.873000000000005</c:v>
                </c:pt>
                <c:pt idx="42007">
                  <c:v>81.823999999999998</c:v>
                </c:pt>
                <c:pt idx="42008">
                  <c:v>81.763000000000005</c:v>
                </c:pt>
                <c:pt idx="42009">
                  <c:v>81.763000000000005</c:v>
                </c:pt>
                <c:pt idx="42010">
                  <c:v>81.751000000000005</c:v>
                </c:pt>
                <c:pt idx="42011">
                  <c:v>81.739000000000004</c:v>
                </c:pt>
                <c:pt idx="42012">
                  <c:v>81.787000000000006</c:v>
                </c:pt>
                <c:pt idx="42013">
                  <c:v>81.811999999999998</c:v>
                </c:pt>
                <c:pt idx="42014">
                  <c:v>81.835999999999999</c:v>
                </c:pt>
                <c:pt idx="42015">
                  <c:v>81.885000000000005</c:v>
                </c:pt>
                <c:pt idx="42016">
                  <c:v>81.945999999999998</c:v>
                </c:pt>
                <c:pt idx="42017">
                  <c:v>81.983000000000004</c:v>
                </c:pt>
                <c:pt idx="42018">
                  <c:v>82.007000000000005</c:v>
                </c:pt>
                <c:pt idx="42019">
                  <c:v>81.983000000000004</c:v>
                </c:pt>
                <c:pt idx="42020">
                  <c:v>81.995000000000005</c:v>
                </c:pt>
                <c:pt idx="42021">
                  <c:v>81.957999999999998</c:v>
                </c:pt>
                <c:pt idx="42022">
                  <c:v>81.885000000000005</c:v>
                </c:pt>
                <c:pt idx="42023">
                  <c:v>81.847999999999999</c:v>
                </c:pt>
                <c:pt idx="42024">
                  <c:v>81.787000000000006</c:v>
                </c:pt>
                <c:pt idx="42025">
                  <c:v>81.763000000000005</c:v>
                </c:pt>
                <c:pt idx="42026">
                  <c:v>81.751000000000005</c:v>
                </c:pt>
                <c:pt idx="42027">
                  <c:v>81.763000000000005</c:v>
                </c:pt>
                <c:pt idx="42028">
                  <c:v>81.751000000000005</c:v>
                </c:pt>
                <c:pt idx="42029">
                  <c:v>81.811999999999998</c:v>
                </c:pt>
                <c:pt idx="42030">
                  <c:v>81.847999999999999</c:v>
                </c:pt>
                <c:pt idx="42031">
                  <c:v>81.921999999999997</c:v>
                </c:pt>
                <c:pt idx="42032">
                  <c:v>81.971000000000004</c:v>
                </c:pt>
                <c:pt idx="42033">
                  <c:v>82.007000000000005</c:v>
                </c:pt>
                <c:pt idx="42034">
                  <c:v>82.093000000000004</c:v>
                </c:pt>
                <c:pt idx="42035">
                  <c:v>82.141000000000005</c:v>
                </c:pt>
                <c:pt idx="42036">
                  <c:v>82.177999999999997</c:v>
                </c:pt>
                <c:pt idx="42037">
                  <c:v>82.19</c:v>
                </c:pt>
                <c:pt idx="42038">
                  <c:v>82.177999999999997</c:v>
                </c:pt>
                <c:pt idx="42039">
                  <c:v>82.165999999999997</c:v>
                </c:pt>
                <c:pt idx="42040">
                  <c:v>82.117000000000004</c:v>
                </c:pt>
                <c:pt idx="42041">
                  <c:v>82.117000000000004</c:v>
                </c:pt>
                <c:pt idx="42042">
                  <c:v>82.08</c:v>
                </c:pt>
                <c:pt idx="42043">
                  <c:v>82.067999999999998</c:v>
                </c:pt>
                <c:pt idx="42044">
                  <c:v>82.055999999999997</c:v>
                </c:pt>
                <c:pt idx="42045">
                  <c:v>82.08</c:v>
                </c:pt>
                <c:pt idx="42046">
                  <c:v>82.093000000000004</c:v>
                </c:pt>
                <c:pt idx="42047">
                  <c:v>82.141000000000005</c:v>
                </c:pt>
                <c:pt idx="42048">
                  <c:v>82.19</c:v>
                </c:pt>
                <c:pt idx="42049">
                  <c:v>82.239000000000004</c:v>
                </c:pt>
                <c:pt idx="42050">
                  <c:v>82.251000000000005</c:v>
                </c:pt>
                <c:pt idx="42051">
                  <c:v>82.3</c:v>
                </c:pt>
                <c:pt idx="42052">
                  <c:v>82.287999999999997</c:v>
                </c:pt>
                <c:pt idx="42053">
                  <c:v>82.311999999999998</c:v>
                </c:pt>
                <c:pt idx="42054">
                  <c:v>82.287999999999997</c:v>
                </c:pt>
                <c:pt idx="42055">
                  <c:v>82.251000000000005</c:v>
                </c:pt>
                <c:pt idx="42056">
                  <c:v>82.287999999999997</c:v>
                </c:pt>
                <c:pt idx="42057">
                  <c:v>82.215000000000003</c:v>
                </c:pt>
                <c:pt idx="42058">
                  <c:v>82.227000000000004</c:v>
                </c:pt>
                <c:pt idx="42059">
                  <c:v>82.177999999999997</c:v>
                </c:pt>
                <c:pt idx="42060">
                  <c:v>82.19</c:v>
                </c:pt>
                <c:pt idx="42061">
                  <c:v>82.177999999999997</c:v>
                </c:pt>
                <c:pt idx="42062">
                  <c:v>82.153999999999996</c:v>
                </c:pt>
                <c:pt idx="42063">
                  <c:v>82.19</c:v>
                </c:pt>
                <c:pt idx="42064">
                  <c:v>82.201999999999998</c:v>
                </c:pt>
                <c:pt idx="42065">
                  <c:v>82.287999999999997</c:v>
                </c:pt>
                <c:pt idx="42066">
                  <c:v>82.325000000000003</c:v>
                </c:pt>
                <c:pt idx="42067">
                  <c:v>82.349000000000004</c:v>
                </c:pt>
                <c:pt idx="42068">
                  <c:v>82.397999999999996</c:v>
                </c:pt>
                <c:pt idx="42069">
                  <c:v>82.373000000000005</c:v>
                </c:pt>
                <c:pt idx="42070">
                  <c:v>82.397999999999996</c:v>
                </c:pt>
                <c:pt idx="42071">
                  <c:v>82.373000000000005</c:v>
                </c:pt>
                <c:pt idx="42072">
                  <c:v>82.361000000000004</c:v>
                </c:pt>
                <c:pt idx="42073">
                  <c:v>82.349000000000004</c:v>
                </c:pt>
                <c:pt idx="42074">
                  <c:v>82.311999999999998</c:v>
                </c:pt>
                <c:pt idx="42075">
                  <c:v>82.275999999999996</c:v>
                </c:pt>
                <c:pt idx="42076">
                  <c:v>82.239000000000004</c:v>
                </c:pt>
                <c:pt idx="42077">
                  <c:v>82.201999999999998</c:v>
                </c:pt>
                <c:pt idx="42078">
                  <c:v>82.227000000000004</c:v>
                </c:pt>
                <c:pt idx="42079">
                  <c:v>82.215000000000003</c:v>
                </c:pt>
                <c:pt idx="42080">
                  <c:v>82.201999999999998</c:v>
                </c:pt>
                <c:pt idx="42081">
                  <c:v>82.19</c:v>
                </c:pt>
                <c:pt idx="42082">
                  <c:v>82.201999999999998</c:v>
                </c:pt>
                <c:pt idx="42083">
                  <c:v>82.201999999999998</c:v>
                </c:pt>
                <c:pt idx="42084">
                  <c:v>82.215000000000003</c:v>
                </c:pt>
                <c:pt idx="42085">
                  <c:v>82.251000000000005</c:v>
                </c:pt>
                <c:pt idx="42086">
                  <c:v>82.251000000000005</c:v>
                </c:pt>
                <c:pt idx="42087">
                  <c:v>82.251000000000005</c:v>
                </c:pt>
                <c:pt idx="42088">
                  <c:v>82.215000000000003</c:v>
                </c:pt>
                <c:pt idx="42089">
                  <c:v>82.165999999999997</c:v>
                </c:pt>
                <c:pt idx="42090">
                  <c:v>82.129000000000005</c:v>
                </c:pt>
                <c:pt idx="42091">
                  <c:v>82.129000000000005</c:v>
                </c:pt>
                <c:pt idx="42092">
                  <c:v>82.067999999999998</c:v>
                </c:pt>
                <c:pt idx="42093">
                  <c:v>82.08</c:v>
                </c:pt>
                <c:pt idx="42094">
                  <c:v>82.043999999999997</c:v>
                </c:pt>
                <c:pt idx="42095">
                  <c:v>82.007000000000005</c:v>
                </c:pt>
                <c:pt idx="42096">
                  <c:v>81.995000000000005</c:v>
                </c:pt>
                <c:pt idx="42097">
                  <c:v>81.971000000000004</c:v>
                </c:pt>
                <c:pt idx="42098">
                  <c:v>82.007000000000005</c:v>
                </c:pt>
                <c:pt idx="42099">
                  <c:v>81.995000000000005</c:v>
                </c:pt>
                <c:pt idx="42100">
                  <c:v>82.031999999999996</c:v>
                </c:pt>
                <c:pt idx="42101">
                  <c:v>82.019000000000005</c:v>
                </c:pt>
                <c:pt idx="42102">
                  <c:v>82.055999999999997</c:v>
                </c:pt>
                <c:pt idx="42103">
                  <c:v>82.019000000000005</c:v>
                </c:pt>
                <c:pt idx="42104">
                  <c:v>82.067999999999998</c:v>
                </c:pt>
                <c:pt idx="42105">
                  <c:v>82.031999999999996</c:v>
                </c:pt>
                <c:pt idx="42106">
                  <c:v>82.031999999999996</c:v>
                </c:pt>
                <c:pt idx="42107">
                  <c:v>82.019000000000005</c:v>
                </c:pt>
                <c:pt idx="42108">
                  <c:v>81.995000000000005</c:v>
                </c:pt>
                <c:pt idx="42109">
                  <c:v>81.971000000000004</c:v>
                </c:pt>
                <c:pt idx="42110">
                  <c:v>81.971000000000004</c:v>
                </c:pt>
                <c:pt idx="42111">
                  <c:v>81.885000000000005</c:v>
                </c:pt>
                <c:pt idx="42112">
                  <c:v>81.897000000000006</c:v>
                </c:pt>
                <c:pt idx="42113">
                  <c:v>81.885000000000005</c:v>
                </c:pt>
                <c:pt idx="42114">
                  <c:v>81.861000000000004</c:v>
                </c:pt>
                <c:pt idx="42115">
                  <c:v>81.885000000000005</c:v>
                </c:pt>
                <c:pt idx="42116">
                  <c:v>81.873000000000005</c:v>
                </c:pt>
                <c:pt idx="42117">
                  <c:v>81.933999999999997</c:v>
                </c:pt>
                <c:pt idx="42118">
                  <c:v>81.921999999999997</c:v>
                </c:pt>
                <c:pt idx="42119">
                  <c:v>81.945999999999998</c:v>
                </c:pt>
                <c:pt idx="42120">
                  <c:v>81.945999999999998</c:v>
                </c:pt>
                <c:pt idx="42121">
                  <c:v>81.945999999999998</c:v>
                </c:pt>
                <c:pt idx="42122">
                  <c:v>81.971000000000004</c:v>
                </c:pt>
                <c:pt idx="42123">
                  <c:v>81.971000000000004</c:v>
                </c:pt>
                <c:pt idx="42124">
                  <c:v>81.971000000000004</c:v>
                </c:pt>
                <c:pt idx="42125">
                  <c:v>81.921999999999997</c:v>
                </c:pt>
                <c:pt idx="42126">
                  <c:v>81.945999999999998</c:v>
                </c:pt>
                <c:pt idx="42127">
                  <c:v>81.921999999999997</c:v>
                </c:pt>
                <c:pt idx="42128">
                  <c:v>81.873000000000005</c:v>
                </c:pt>
                <c:pt idx="42129">
                  <c:v>81.897000000000006</c:v>
                </c:pt>
                <c:pt idx="42130">
                  <c:v>81.91</c:v>
                </c:pt>
                <c:pt idx="42131">
                  <c:v>81.921999999999997</c:v>
                </c:pt>
                <c:pt idx="42132">
                  <c:v>81.983000000000004</c:v>
                </c:pt>
                <c:pt idx="42133">
                  <c:v>82.007000000000005</c:v>
                </c:pt>
                <c:pt idx="42134">
                  <c:v>82.019000000000005</c:v>
                </c:pt>
                <c:pt idx="42135">
                  <c:v>82.043999999999997</c:v>
                </c:pt>
                <c:pt idx="42136">
                  <c:v>82.08</c:v>
                </c:pt>
                <c:pt idx="42137">
                  <c:v>82.117000000000004</c:v>
                </c:pt>
                <c:pt idx="42138">
                  <c:v>82.165999999999997</c:v>
                </c:pt>
                <c:pt idx="42139">
                  <c:v>82.165999999999997</c:v>
                </c:pt>
                <c:pt idx="42140">
                  <c:v>82.141000000000005</c:v>
                </c:pt>
                <c:pt idx="42141">
                  <c:v>82.129000000000005</c:v>
                </c:pt>
                <c:pt idx="42142">
                  <c:v>82.105000000000004</c:v>
                </c:pt>
                <c:pt idx="42143">
                  <c:v>82.117000000000004</c:v>
                </c:pt>
                <c:pt idx="42144">
                  <c:v>82.093000000000004</c:v>
                </c:pt>
                <c:pt idx="42145">
                  <c:v>82.043999999999997</c:v>
                </c:pt>
                <c:pt idx="42146">
                  <c:v>82.031999999999996</c:v>
                </c:pt>
                <c:pt idx="42147">
                  <c:v>82.031999999999996</c:v>
                </c:pt>
                <c:pt idx="42148">
                  <c:v>82.019000000000005</c:v>
                </c:pt>
                <c:pt idx="42149">
                  <c:v>82.031999999999996</c:v>
                </c:pt>
                <c:pt idx="42150">
                  <c:v>82.055999999999997</c:v>
                </c:pt>
                <c:pt idx="42151">
                  <c:v>82.117000000000004</c:v>
                </c:pt>
                <c:pt idx="42152">
                  <c:v>82.129000000000005</c:v>
                </c:pt>
                <c:pt idx="42153">
                  <c:v>82.19</c:v>
                </c:pt>
                <c:pt idx="42154">
                  <c:v>82.263999999999996</c:v>
                </c:pt>
                <c:pt idx="42155">
                  <c:v>82.239000000000004</c:v>
                </c:pt>
                <c:pt idx="42156">
                  <c:v>82.263999999999996</c:v>
                </c:pt>
                <c:pt idx="42157">
                  <c:v>82.287999999999997</c:v>
                </c:pt>
                <c:pt idx="42158">
                  <c:v>82.263999999999996</c:v>
                </c:pt>
                <c:pt idx="42159">
                  <c:v>82.3</c:v>
                </c:pt>
                <c:pt idx="42160">
                  <c:v>82.275999999999996</c:v>
                </c:pt>
                <c:pt idx="42161">
                  <c:v>82.227000000000004</c:v>
                </c:pt>
                <c:pt idx="42162">
                  <c:v>82.19</c:v>
                </c:pt>
                <c:pt idx="42163">
                  <c:v>82.177999999999997</c:v>
                </c:pt>
                <c:pt idx="42164">
                  <c:v>82.165999999999997</c:v>
                </c:pt>
                <c:pt idx="42165">
                  <c:v>82.177999999999997</c:v>
                </c:pt>
                <c:pt idx="42166">
                  <c:v>82.165999999999997</c:v>
                </c:pt>
                <c:pt idx="42167">
                  <c:v>82.19</c:v>
                </c:pt>
                <c:pt idx="42168">
                  <c:v>82.215000000000003</c:v>
                </c:pt>
                <c:pt idx="42169">
                  <c:v>82.251000000000005</c:v>
                </c:pt>
                <c:pt idx="42170">
                  <c:v>82.263999999999996</c:v>
                </c:pt>
                <c:pt idx="42171">
                  <c:v>82.287999999999997</c:v>
                </c:pt>
                <c:pt idx="42172">
                  <c:v>82.311999999999998</c:v>
                </c:pt>
                <c:pt idx="42173">
                  <c:v>82.287999999999997</c:v>
                </c:pt>
                <c:pt idx="42174">
                  <c:v>82.287999999999997</c:v>
                </c:pt>
                <c:pt idx="42175">
                  <c:v>82.275999999999996</c:v>
                </c:pt>
                <c:pt idx="42176">
                  <c:v>82.239000000000004</c:v>
                </c:pt>
                <c:pt idx="42177">
                  <c:v>82.201999999999998</c:v>
                </c:pt>
                <c:pt idx="42178">
                  <c:v>82.165999999999997</c:v>
                </c:pt>
                <c:pt idx="42179">
                  <c:v>82.117000000000004</c:v>
                </c:pt>
                <c:pt idx="42180">
                  <c:v>82.08</c:v>
                </c:pt>
                <c:pt idx="42181">
                  <c:v>82.055999999999997</c:v>
                </c:pt>
                <c:pt idx="42182">
                  <c:v>82.093000000000004</c:v>
                </c:pt>
                <c:pt idx="42183">
                  <c:v>82.08</c:v>
                </c:pt>
                <c:pt idx="42184">
                  <c:v>82.055999999999997</c:v>
                </c:pt>
                <c:pt idx="42185">
                  <c:v>82.129000000000005</c:v>
                </c:pt>
                <c:pt idx="42186">
                  <c:v>82.129000000000005</c:v>
                </c:pt>
                <c:pt idx="42187">
                  <c:v>82.165999999999997</c:v>
                </c:pt>
                <c:pt idx="42188">
                  <c:v>82.177999999999997</c:v>
                </c:pt>
                <c:pt idx="42189">
                  <c:v>82.19</c:v>
                </c:pt>
                <c:pt idx="42190">
                  <c:v>82.227000000000004</c:v>
                </c:pt>
                <c:pt idx="42191">
                  <c:v>82.19</c:v>
                </c:pt>
                <c:pt idx="42192">
                  <c:v>82.165999999999997</c:v>
                </c:pt>
                <c:pt idx="42193">
                  <c:v>82.129000000000005</c:v>
                </c:pt>
                <c:pt idx="42194">
                  <c:v>82.067999999999998</c:v>
                </c:pt>
                <c:pt idx="42195">
                  <c:v>82.055999999999997</c:v>
                </c:pt>
                <c:pt idx="42196">
                  <c:v>81.995000000000005</c:v>
                </c:pt>
                <c:pt idx="42197">
                  <c:v>81.945999999999998</c:v>
                </c:pt>
                <c:pt idx="42198">
                  <c:v>81.945999999999998</c:v>
                </c:pt>
                <c:pt idx="42199">
                  <c:v>81.921999999999997</c:v>
                </c:pt>
                <c:pt idx="42200">
                  <c:v>81.933999999999997</c:v>
                </c:pt>
                <c:pt idx="42201">
                  <c:v>81.971000000000004</c:v>
                </c:pt>
                <c:pt idx="42202">
                  <c:v>81.957999999999998</c:v>
                </c:pt>
                <c:pt idx="42203">
                  <c:v>81.983000000000004</c:v>
                </c:pt>
                <c:pt idx="42204">
                  <c:v>81.983000000000004</c:v>
                </c:pt>
                <c:pt idx="42205">
                  <c:v>82.031999999999996</c:v>
                </c:pt>
                <c:pt idx="42206">
                  <c:v>82.055999999999997</c:v>
                </c:pt>
                <c:pt idx="42207">
                  <c:v>82.043999999999997</c:v>
                </c:pt>
                <c:pt idx="42208">
                  <c:v>81.983000000000004</c:v>
                </c:pt>
                <c:pt idx="42209">
                  <c:v>82.007000000000005</c:v>
                </c:pt>
                <c:pt idx="42210">
                  <c:v>81.971000000000004</c:v>
                </c:pt>
                <c:pt idx="42211">
                  <c:v>81.921999999999997</c:v>
                </c:pt>
                <c:pt idx="42212">
                  <c:v>81.861000000000004</c:v>
                </c:pt>
                <c:pt idx="42213">
                  <c:v>81.873000000000005</c:v>
                </c:pt>
                <c:pt idx="42214">
                  <c:v>81.811999999999998</c:v>
                </c:pt>
                <c:pt idx="42215">
                  <c:v>81.811999999999998</c:v>
                </c:pt>
                <c:pt idx="42216">
                  <c:v>81.811999999999998</c:v>
                </c:pt>
                <c:pt idx="42217">
                  <c:v>81.835999999999999</c:v>
                </c:pt>
                <c:pt idx="42218">
                  <c:v>81.847999999999999</c:v>
                </c:pt>
                <c:pt idx="42219">
                  <c:v>81.873000000000005</c:v>
                </c:pt>
                <c:pt idx="42220">
                  <c:v>81.91</c:v>
                </c:pt>
                <c:pt idx="42221">
                  <c:v>81.897000000000006</c:v>
                </c:pt>
                <c:pt idx="42222">
                  <c:v>81.933999999999997</c:v>
                </c:pt>
                <c:pt idx="42223">
                  <c:v>82.007000000000005</c:v>
                </c:pt>
                <c:pt idx="42224">
                  <c:v>82.007000000000005</c:v>
                </c:pt>
                <c:pt idx="42225">
                  <c:v>82.007000000000005</c:v>
                </c:pt>
                <c:pt idx="42226">
                  <c:v>81.971000000000004</c:v>
                </c:pt>
                <c:pt idx="42227">
                  <c:v>81.933999999999997</c:v>
                </c:pt>
                <c:pt idx="42228">
                  <c:v>81.921999999999997</c:v>
                </c:pt>
                <c:pt idx="42229">
                  <c:v>81.873000000000005</c:v>
                </c:pt>
                <c:pt idx="42230">
                  <c:v>81.861000000000004</c:v>
                </c:pt>
                <c:pt idx="42231">
                  <c:v>81.823999999999998</c:v>
                </c:pt>
                <c:pt idx="42232">
                  <c:v>81.873000000000005</c:v>
                </c:pt>
                <c:pt idx="42233">
                  <c:v>81.873000000000005</c:v>
                </c:pt>
                <c:pt idx="42234">
                  <c:v>81.861000000000004</c:v>
                </c:pt>
                <c:pt idx="42235">
                  <c:v>81.921999999999997</c:v>
                </c:pt>
                <c:pt idx="42236">
                  <c:v>81.957999999999998</c:v>
                </c:pt>
                <c:pt idx="42237">
                  <c:v>81.983000000000004</c:v>
                </c:pt>
                <c:pt idx="42238">
                  <c:v>82.007000000000005</c:v>
                </c:pt>
                <c:pt idx="42239">
                  <c:v>82.067999999999998</c:v>
                </c:pt>
                <c:pt idx="42240">
                  <c:v>82.067999999999998</c:v>
                </c:pt>
                <c:pt idx="42241">
                  <c:v>82.019000000000005</c:v>
                </c:pt>
                <c:pt idx="42242">
                  <c:v>82.055999999999997</c:v>
                </c:pt>
                <c:pt idx="42243">
                  <c:v>82.067999999999998</c:v>
                </c:pt>
                <c:pt idx="42244">
                  <c:v>82.019000000000005</c:v>
                </c:pt>
                <c:pt idx="42245">
                  <c:v>81.995000000000005</c:v>
                </c:pt>
                <c:pt idx="42246">
                  <c:v>81.957999999999998</c:v>
                </c:pt>
                <c:pt idx="42247">
                  <c:v>81.971000000000004</c:v>
                </c:pt>
                <c:pt idx="42248">
                  <c:v>81.933999999999997</c:v>
                </c:pt>
                <c:pt idx="42249">
                  <c:v>81.921999999999997</c:v>
                </c:pt>
                <c:pt idx="42250">
                  <c:v>81.91</c:v>
                </c:pt>
                <c:pt idx="42251">
                  <c:v>81.933999999999997</c:v>
                </c:pt>
                <c:pt idx="42252">
                  <c:v>81.957999999999998</c:v>
                </c:pt>
                <c:pt idx="42253">
                  <c:v>81.983000000000004</c:v>
                </c:pt>
                <c:pt idx="42254">
                  <c:v>82.019000000000005</c:v>
                </c:pt>
                <c:pt idx="42255">
                  <c:v>82.031999999999996</c:v>
                </c:pt>
                <c:pt idx="42256">
                  <c:v>82.067999999999998</c:v>
                </c:pt>
                <c:pt idx="42257">
                  <c:v>82.093000000000004</c:v>
                </c:pt>
                <c:pt idx="42258">
                  <c:v>82.117000000000004</c:v>
                </c:pt>
                <c:pt idx="42259">
                  <c:v>82.093000000000004</c:v>
                </c:pt>
                <c:pt idx="42260">
                  <c:v>82.093000000000004</c:v>
                </c:pt>
                <c:pt idx="42261">
                  <c:v>82.08</c:v>
                </c:pt>
                <c:pt idx="42262">
                  <c:v>82.067999999999998</c:v>
                </c:pt>
                <c:pt idx="42263">
                  <c:v>82.031999999999996</c:v>
                </c:pt>
                <c:pt idx="42264">
                  <c:v>82.031999999999996</c:v>
                </c:pt>
                <c:pt idx="42265">
                  <c:v>82.007000000000005</c:v>
                </c:pt>
                <c:pt idx="42266">
                  <c:v>82.019000000000005</c:v>
                </c:pt>
                <c:pt idx="42267">
                  <c:v>82.007000000000005</c:v>
                </c:pt>
                <c:pt idx="42268">
                  <c:v>82.043999999999997</c:v>
                </c:pt>
                <c:pt idx="42269">
                  <c:v>82.007000000000005</c:v>
                </c:pt>
                <c:pt idx="42270">
                  <c:v>82.019000000000005</c:v>
                </c:pt>
                <c:pt idx="42271">
                  <c:v>82.055999999999997</c:v>
                </c:pt>
                <c:pt idx="42272">
                  <c:v>82.055999999999997</c:v>
                </c:pt>
                <c:pt idx="42273">
                  <c:v>82.08</c:v>
                </c:pt>
                <c:pt idx="42274">
                  <c:v>82.067999999999998</c:v>
                </c:pt>
                <c:pt idx="42275">
                  <c:v>82.093000000000004</c:v>
                </c:pt>
                <c:pt idx="42276">
                  <c:v>82.105000000000004</c:v>
                </c:pt>
                <c:pt idx="42277">
                  <c:v>82.08</c:v>
                </c:pt>
                <c:pt idx="42278">
                  <c:v>82.105000000000004</c:v>
                </c:pt>
                <c:pt idx="42279">
                  <c:v>82.031999999999996</c:v>
                </c:pt>
                <c:pt idx="42280">
                  <c:v>82.043999999999997</c:v>
                </c:pt>
                <c:pt idx="42281">
                  <c:v>81.995000000000005</c:v>
                </c:pt>
                <c:pt idx="42282">
                  <c:v>81.983000000000004</c:v>
                </c:pt>
                <c:pt idx="42283">
                  <c:v>81.983000000000004</c:v>
                </c:pt>
                <c:pt idx="42284">
                  <c:v>82.007000000000005</c:v>
                </c:pt>
                <c:pt idx="42285">
                  <c:v>82.007000000000005</c:v>
                </c:pt>
                <c:pt idx="42286">
                  <c:v>81.971000000000004</c:v>
                </c:pt>
                <c:pt idx="42287">
                  <c:v>81.983000000000004</c:v>
                </c:pt>
                <c:pt idx="42288">
                  <c:v>82.031999999999996</c:v>
                </c:pt>
                <c:pt idx="42289">
                  <c:v>82.043999999999997</c:v>
                </c:pt>
                <c:pt idx="42290">
                  <c:v>82.055999999999997</c:v>
                </c:pt>
                <c:pt idx="42291">
                  <c:v>82.055999999999997</c:v>
                </c:pt>
                <c:pt idx="42292">
                  <c:v>82.105000000000004</c:v>
                </c:pt>
                <c:pt idx="42293">
                  <c:v>82.093000000000004</c:v>
                </c:pt>
                <c:pt idx="42294">
                  <c:v>82.093000000000004</c:v>
                </c:pt>
                <c:pt idx="42295">
                  <c:v>82.105000000000004</c:v>
                </c:pt>
                <c:pt idx="42296">
                  <c:v>82.093000000000004</c:v>
                </c:pt>
                <c:pt idx="42297">
                  <c:v>82.105000000000004</c:v>
                </c:pt>
                <c:pt idx="42298">
                  <c:v>82.055999999999997</c:v>
                </c:pt>
                <c:pt idx="42299">
                  <c:v>82.067999999999998</c:v>
                </c:pt>
                <c:pt idx="42300">
                  <c:v>82.031999999999996</c:v>
                </c:pt>
                <c:pt idx="42301">
                  <c:v>82.019000000000005</c:v>
                </c:pt>
                <c:pt idx="42302">
                  <c:v>82.019000000000005</c:v>
                </c:pt>
                <c:pt idx="42303">
                  <c:v>82.031999999999996</c:v>
                </c:pt>
                <c:pt idx="42304">
                  <c:v>82.007000000000005</c:v>
                </c:pt>
                <c:pt idx="42305">
                  <c:v>82.031999999999996</c:v>
                </c:pt>
                <c:pt idx="42306">
                  <c:v>82.08</c:v>
                </c:pt>
                <c:pt idx="42307">
                  <c:v>82.019000000000005</c:v>
                </c:pt>
                <c:pt idx="42308">
                  <c:v>82.043999999999997</c:v>
                </c:pt>
                <c:pt idx="42309">
                  <c:v>82.067999999999998</c:v>
                </c:pt>
                <c:pt idx="42310">
                  <c:v>82.055999999999997</c:v>
                </c:pt>
                <c:pt idx="42311">
                  <c:v>82.093000000000004</c:v>
                </c:pt>
                <c:pt idx="42312">
                  <c:v>82.117000000000004</c:v>
                </c:pt>
                <c:pt idx="42313">
                  <c:v>82.117000000000004</c:v>
                </c:pt>
                <c:pt idx="42314">
                  <c:v>82.105000000000004</c:v>
                </c:pt>
                <c:pt idx="42315">
                  <c:v>82.105000000000004</c:v>
                </c:pt>
                <c:pt idx="42316">
                  <c:v>82.105000000000004</c:v>
                </c:pt>
                <c:pt idx="42317">
                  <c:v>82.105000000000004</c:v>
                </c:pt>
                <c:pt idx="42318">
                  <c:v>82.105000000000004</c:v>
                </c:pt>
                <c:pt idx="42319">
                  <c:v>82.093000000000004</c:v>
                </c:pt>
                <c:pt idx="42320">
                  <c:v>82.093000000000004</c:v>
                </c:pt>
                <c:pt idx="42321">
                  <c:v>82.141000000000005</c:v>
                </c:pt>
                <c:pt idx="42322">
                  <c:v>82.141000000000005</c:v>
                </c:pt>
                <c:pt idx="42323">
                  <c:v>82.165999999999997</c:v>
                </c:pt>
                <c:pt idx="42324">
                  <c:v>82.19</c:v>
                </c:pt>
                <c:pt idx="42325">
                  <c:v>82.251000000000005</c:v>
                </c:pt>
                <c:pt idx="42326">
                  <c:v>82.263999999999996</c:v>
                </c:pt>
                <c:pt idx="42327">
                  <c:v>82.275999999999996</c:v>
                </c:pt>
                <c:pt idx="42328">
                  <c:v>82.287999999999997</c:v>
                </c:pt>
                <c:pt idx="42329">
                  <c:v>82.263999999999996</c:v>
                </c:pt>
                <c:pt idx="42330">
                  <c:v>82.239000000000004</c:v>
                </c:pt>
                <c:pt idx="42331">
                  <c:v>82.239000000000004</c:v>
                </c:pt>
                <c:pt idx="42332">
                  <c:v>82.227000000000004</c:v>
                </c:pt>
                <c:pt idx="42333">
                  <c:v>82.19</c:v>
                </c:pt>
                <c:pt idx="42334">
                  <c:v>82.201999999999998</c:v>
                </c:pt>
                <c:pt idx="42335">
                  <c:v>82.117000000000004</c:v>
                </c:pt>
                <c:pt idx="42336">
                  <c:v>82.117000000000004</c:v>
                </c:pt>
                <c:pt idx="42337">
                  <c:v>82.105000000000004</c:v>
                </c:pt>
                <c:pt idx="42338">
                  <c:v>82.117000000000004</c:v>
                </c:pt>
                <c:pt idx="42339">
                  <c:v>82.117000000000004</c:v>
                </c:pt>
                <c:pt idx="42340">
                  <c:v>82.129000000000005</c:v>
                </c:pt>
                <c:pt idx="42341">
                  <c:v>82.153999999999996</c:v>
                </c:pt>
                <c:pt idx="42342">
                  <c:v>82.19</c:v>
                </c:pt>
                <c:pt idx="42343">
                  <c:v>82.215000000000003</c:v>
                </c:pt>
                <c:pt idx="42344">
                  <c:v>82.251000000000005</c:v>
                </c:pt>
                <c:pt idx="42345">
                  <c:v>82.227000000000004</c:v>
                </c:pt>
                <c:pt idx="42346">
                  <c:v>82.263999999999996</c:v>
                </c:pt>
                <c:pt idx="42347">
                  <c:v>82.239000000000004</c:v>
                </c:pt>
                <c:pt idx="42348">
                  <c:v>82.19</c:v>
                </c:pt>
                <c:pt idx="42349">
                  <c:v>82.215000000000003</c:v>
                </c:pt>
                <c:pt idx="42350">
                  <c:v>82.177999999999997</c:v>
                </c:pt>
                <c:pt idx="42351">
                  <c:v>82.153999999999996</c:v>
                </c:pt>
                <c:pt idx="42352">
                  <c:v>82.129000000000005</c:v>
                </c:pt>
                <c:pt idx="42353">
                  <c:v>82.093000000000004</c:v>
                </c:pt>
                <c:pt idx="42354">
                  <c:v>82.093000000000004</c:v>
                </c:pt>
                <c:pt idx="42355">
                  <c:v>82.031999999999996</c:v>
                </c:pt>
                <c:pt idx="42356">
                  <c:v>82.08</c:v>
                </c:pt>
                <c:pt idx="42357">
                  <c:v>82.093000000000004</c:v>
                </c:pt>
                <c:pt idx="42358">
                  <c:v>82.105000000000004</c:v>
                </c:pt>
                <c:pt idx="42359">
                  <c:v>82.141000000000005</c:v>
                </c:pt>
                <c:pt idx="42360">
                  <c:v>82.117000000000004</c:v>
                </c:pt>
                <c:pt idx="42361">
                  <c:v>82.165999999999997</c:v>
                </c:pt>
                <c:pt idx="42362">
                  <c:v>82.177999999999997</c:v>
                </c:pt>
                <c:pt idx="42363">
                  <c:v>82.201999999999998</c:v>
                </c:pt>
                <c:pt idx="42364">
                  <c:v>82.19</c:v>
                </c:pt>
                <c:pt idx="42365">
                  <c:v>82.19</c:v>
                </c:pt>
                <c:pt idx="42366">
                  <c:v>82.141000000000005</c:v>
                </c:pt>
                <c:pt idx="42367">
                  <c:v>82.105000000000004</c:v>
                </c:pt>
                <c:pt idx="42368">
                  <c:v>82.067999999999998</c:v>
                </c:pt>
                <c:pt idx="42369">
                  <c:v>82.043999999999997</c:v>
                </c:pt>
                <c:pt idx="42370">
                  <c:v>81.983000000000004</c:v>
                </c:pt>
                <c:pt idx="42371">
                  <c:v>81.995000000000005</c:v>
                </c:pt>
                <c:pt idx="42372">
                  <c:v>81.983000000000004</c:v>
                </c:pt>
                <c:pt idx="42373">
                  <c:v>81.971000000000004</c:v>
                </c:pt>
                <c:pt idx="42374">
                  <c:v>81.983000000000004</c:v>
                </c:pt>
                <c:pt idx="42375">
                  <c:v>81.995000000000005</c:v>
                </c:pt>
                <c:pt idx="42376">
                  <c:v>82.019000000000005</c:v>
                </c:pt>
                <c:pt idx="42377">
                  <c:v>82.055999999999997</c:v>
                </c:pt>
                <c:pt idx="42378">
                  <c:v>82.08</c:v>
                </c:pt>
                <c:pt idx="42379">
                  <c:v>82.129000000000005</c:v>
                </c:pt>
                <c:pt idx="42380">
                  <c:v>82.153999999999996</c:v>
                </c:pt>
                <c:pt idx="42381">
                  <c:v>82.141000000000005</c:v>
                </c:pt>
                <c:pt idx="42382">
                  <c:v>82.141000000000005</c:v>
                </c:pt>
                <c:pt idx="42383">
                  <c:v>82.141000000000005</c:v>
                </c:pt>
                <c:pt idx="42384">
                  <c:v>82.117000000000004</c:v>
                </c:pt>
                <c:pt idx="42385">
                  <c:v>82.055999999999997</c:v>
                </c:pt>
                <c:pt idx="42386">
                  <c:v>82.067999999999998</c:v>
                </c:pt>
                <c:pt idx="42387">
                  <c:v>82.043999999999997</c:v>
                </c:pt>
                <c:pt idx="42388">
                  <c:v>82.067999999999998</c:v>
                </c:pt>
                <c:pt idx="42389">
                  <c:v>82.019000000000005</c:v>
                </c:pt>
                <c:pt idx="42390">
                  <c:v>82.031999999999996</c:v>
                </c:pt>
                <c:pt idx="42391">
                  <c:v>82.067999999999998</c:v>
                </c:pt>
                <c:pt idx="42392">
                  <c:v>82.117000000000004</c:v>
                </c:pt>
                <c:pt idx="42393">
                  <c:v>82.129000000000005</c:v>
                </c:pt>
                <c:pt idx="42394">
                  <c:v>82.165999999999997</c:v>
                </c:pt>
                <c:pt idx="42395">
                  <c:v>82.201999999999998</c:v>
                </c:pt>
                <c:pt idx="42396">
                  <c:v>82.251000000000005</c:v>
                </c:pt>
                <c:pt idx="42397">
                  <c:v>82.239000000000004</c:v>
                </c:pt>
                <c:pt idx="42398">
                  <c:v>82.227000000000004</c:v>
                </c:pt>
                <c:pt idx="42399">
                  <c:v>82.201999999999998</c:v>
                </c:pt>
                <c:pt idx="42400">
                  <c:v>82.215000000000003</c:v>
                </c:pt>
                <c:pt idx="42401">
                  <c:v>82.177999999999997</c:v>
                </c:pt>
                <c:pt idx="42402">
                  <c:v>82.19</c:v>
                </c:pt>
                <c:pt idx="42403">
                  <c:v>82.129000000000005</c:v>
                </c:pt>
                <c:pt idx="42404">
                  <c:v>82.129000000000005</c:v>
                </c:pt>
                <c:pt idx="42405">
                  <c:v>82.141000000000005</c:v>
                </c:pt>
                <c:pt idx="42406">
                  <c:v>82.105000000000004</c:v>
                </c:pt>
                <c:pt idx="42407">
                  <c:v>82.117000000000004</c:v>
                </c:pt>
                <c:pt idx="42408">
                  <c:v>82.129000000000005</c:v>
                </c:pt>
                <c:pt idx="42409">
                  <c:v>82.19</c:v>
                </c:pt>
                <c:pt idx="42410">
                  <c:v>82.19</c:v>
                </c:pt>
                <c:pt idx="42411">
                  <c:v>82.239000000000004</c:v>
                </c:pt>
                <c:pt idx="42412">
                  <c:v>82.251000000000005</c:v>
                </c:pt>
                <c:pt idx="42413">
                  <c:v>82.3</c:v>
                </c:pt>
                <c:pt idx="42414">
                  <c:v>82.3</c:v>
                </c:pt>
                <c:pt idx="42415">
                  <c:v>82.287999999999997</c:v>
                </c:pt>
                <c:pt idx="42416">
                  <c:v>82.325000000000003</c:v>
                </c:pt>
                <c:pt idx="42417">
                  <c:v>82.275999999999996</c:v>
                </c:pt>
                <c:pt idx="42418">
                  <c:v>82.3</c:v>
                </c:pt>
                <c:pt idx="42419">
                  <c:v>82.287999999999997</c:v>
                </c:pt>
                <c:pt idx="42420">
                  <c:v>82.263999999999996</c:v>
                </c:pt>
                <c:pt idx="42421">
                  <c:v>82.227000000000004</c:v>
                </c:pt>
                <c:pt idx="42422">
                  <c:v>82.239000000000004</c:v>
                </c:pt>
                <c:pt idx="42423">
                  <c:v>82.239000000000004</c:v>
                </c:pt>
                <c:pt idx="42424">
                  <c:v>82.227000000000004</c:v>
                </c:pt>
                <c:pt idx="42425">
                  <c:v>82.227000000000004</c:v>
                </c:pt>
                <c:pt idx="42426">
                  <c:v>82.239000000000004</c:v>
                </c:pt>
                <c:pt idx="42427">
                  <c:v>82.287999999999997</c:v>
                </c:pt>
                <c:pt idx="42428">
                  <c:v>82.287999999999997</c:v>
                </c:pt>
                <c:pt idx="42429">
                  <c:v>82.275999999999996</c:v>
                </c:pt>
                <c:pt idx="42430">
                  <c:v>82.337000000000003</c:v>
                </c:pt>
                <c:pt idx="42431">
                  <c:v>82.325000000000003</c:v>
                </c:pt>
                <c:pt idx="42432">
                  <c:v>82.311999999999998</c:v>
                </c:pt>
                <c:pt idx="42433">
                  <c:v>82.3</c:v>
                </c:pt>
                <c:pt idx="42434">
                  <c:v>82.287999999999997</c:v>
                </c:pt>
                <c:pt idx="42435">
                  <c:v>82.263999999999996</c:v>
                </c:pt>
                <c:pt idx="42436">
                  <c:v>82.251000000000005</c:v>
                </c:pt>
                <c:pt idx="42437">
                  <c:v>82.215000000000003</c:v>
                </c:pt>
                <c:pt idx="42438">
                  <c:v>82.177999999999997</c:v>
                </c:pt>
                <c:pt idx="42439">
                  <c:v>82.153999999999996</c:v>
                </c:pt>
                <c:pt idx="42440">
                  <c:v>82.177999999999997</c:v>
                </c:pt>
                <c:pt idx="42441">
                  <c:v>82.153999999999996</c:v>
                </c:pt>
                <c:pt idx="42442">
                  <c:v>82.165999999999997</c:v>
                </c:pt>
                <c:pt idx="42443">
                  <c:v>82.19</c:v>
                </c:pt>
                <c:pt idx="42444">
                  <c:v>82.177999999999997</c:v>
                </c:pt>
                <c:pt idx="42445">
                  <c:v>82.215000000000003</c:v>
                </c:pt>
                <c:pt idx="42446">
                  <c:v>82.19</c:v>
                </c:pt>
                <c:pt idx="42447">
                  <c:v>82.215000000000003</c:v>
                </c:pt>
                <c:pt idx="42448">
                  <c:v>82.201999999999998</c:v>
                </c:pt>
                <c:pt idx="42449">
                  <c:v>82.215000000000003</c:v>
                </c:pt>
                <c:pt idx="42450">
                  <c:v>82.19</c:v>
                </c:pt>
                <c:pt idx="42451">
                  <c:v>82.19</c:v>
                </c:pt>
                <c:pt idx="42452">
                  <c:v>82.177999999999997</c:v>
                </c:pt>
                <c:pt idx="42453">
                  <c:v>82.129000000000005</c:v>
                </c:pt>
                <c:pt idx="42454">
                  <c:v>82.117000000000004</c:v>
                </c:pt>
                <c:pt idx="42455">
                  <c:v>82.093000000000004</c:v>
                </c:pt>
                <c:pt idx="42456">
                  <c:v>82.093000000000004</c:v>
                </c:pt>
                <c:pt idx="42457">
                  <c:v>82.093000000000004</c:v>
                </c:pt>
                <c:pt idx="42458">
                  <c:v>82.08</c:v>
                </c:pt>
                <c:pt idx="42459">
                  <c:v>82.105000000000004</c:v>
                </c:pt>
                <c:pt idx="42460">
                  <c:v>82.093000000000004</c:v>
                </c:pt>
                <c:pt idx="42461">
                  <c:v>82.093000000000004</c:v>
                </c:pt>
                <c:pt idx="42462">
                  <c:v>82.105000000000004</c:v>
                </c:pt>
                <c:pt idx="42463">
                  <c:v>82.129000000000005</c:v>
                </c:pt>
                <c:pt idx="42464">
                  <c:v>82.117000000000004</c:v>
                </c:pt>
                <c:pt idx="42465">
                  <c:v>82.129000000000005</c:v>
                </c:pt>
                <c:pt idx="42466">
                  <c:v>82.105000000000004</c:v>
                </c:pt>
                <c:pt idx="42467">
                  <c:v>82.08</c:v>
                </c:pt>
                <c:pt idx="42468">
                  <c:v>82.055999999999997</c:v>
                </c:pt>
                <c:pt idx="42469">
                  <c:v>82.08</c:v>
                </c:pt>
                <c:pt idx="42470">
                  <c:v>82.067999999999998</c:v>
                </c:pt>
                <c:pt idx="42471">
                  <c:v>82.043999999999997</c:v>
                </c:pt>
                <c:pt idx="42472">
                  <c:v>82.093000000000004</c:v>
                </c:pt>
                <c:pt idx="42473">
                  <c:v>82.043999999999997</c:v>
                </c:pt>
                <c:pt idx="42474">
                  <c:v>82.067999999999998</c:v>
                </c:pt>
                <c:pt idx="42475">
                  <c:v>82.055999999999997</c:v>
                </c:pt>
                <c:pt idx="42476">
                  <c:v>82.093000000000004</c:v>
                </c:pt>
                <c:pt idx="42477">
                  <c:v>82.067999999999998</c:v>
                </c:pt>
                <c:pt idx="42478">
                  <c:v>82.129000000000005</c:v>
                </c:pt>
                <c:pt idx="42479">
                  <c:v>82.117000000000004</c:v>
                </c:pt>
                <c:pt idx="42480">
                  <c:v>82.117000000000004</c:v>
                </c:pt>
                <c:pt idx="42481">
                  <c:v>82.067999999999998</c:v>
                </c:pt>
                <c:pt idx="42482">
                  <c:v>82.141000000000005</c:v>
                </c:pt>
                <c:pt idx="42483">
                  <c:v>82.093000000000004</c:v>
                </c:pt>
                <c:pt idx="42484">
                  <c:v>82.117000000000004</c:v>
                </c:pt>
                <c:pt idx="42485">
                  <c:v>82.117000000000004</c:v>
                </c:pt>
                <c:pt idx="42486">
                  <c:v>82.093000000000004</c:v>
                </c:pt>
                <c:pt idx="42487">
                  <c:v>82.105000000000004</c:v>
                </c:pt>
                <c:pt idx="42488">
                  <c:v>82.117000000000004</c:v>
                </c:pt>
                <c:pt idx="42489">
                  <c:v>82.105000000000004</c:v>
                </c:pt>
                <c:pt idx="42490">
                  <c:v>82.129000000000005</c:v>
                </c:pt>
                <c:pt idx="42491">
                  <c:v>82.129000000000005</c:v>
                </c:pt>
                <c:pt idx="42492">
                  <c:v>82.153999999999996</c:v>
                </c:pt>
                <c:pt idx="42493">
                  <c:v>82.141000000000005</c:v>
                </c:pt>
                <c:pt idx="42494">
                  <c:v>82.153999999999996</c:v>
                </c:pt>
                <c:pt idx="42495">
                  <c:v>82.201999999999998</c:v>
                </c:pt>
                <c:pt idx="42496">
                  <c:v>82.177999999999997</c:v>
                </c:pt>
                <c:pt idx="42497">
                  <c:v>82.19</c:v>
                </c:pt>
                <c:pt idx="42498">
                  <c:v>82.177999999999997</c:v>
                </c:pt>
                <c:pt idx="42499">
                  <c:v>82.19</c:v>
                </c:pt>
                <c:pt idx="42500">
                  <c:v>82.177999999999997</c:v>
                </c:pt>
                <c:pt idx="42501">
                  <c:v>82.177999999999997</c:v>
                </c:pt>
                <c:pt idx="42502">
                  <c:v>82.177999999999997</c:v>
                </c:pt>
                <c:pt idx="42503">
                  <c:v>82.201999999999998</c:v>
                </c:pt>
                <c:pt idx="42504">
                  <c:v>82.201999999999998</c:v>
                </c:pt>
                <c:pt idx="42505">
                  <c:v>82.215000000000003</c:v>
                </c:pt>
                <c:pt idx="42506">
                  <c:v>82.201999999999998</c:v>
                </c:pt>
                <c:pt idx="42507">
                  <c:v>82.201999999999998</c:v>
                </c:pt>
                <c:pt idx="42508">
                  <c:v>82.227000000000004</c:v>
                </c:pt>
                <c:pt idx="42509">
                  <c:v>82.251000000000005</c:v>
                </c:pt>
                <c:pt idx="42510">
                  <c:v>82.215000000000003</c:v>
                </c:pt>
                <c:pt idx="42511">
                  <c:v>82.215000000000003</c:v>
                </c:pt>
                <c:pt idx="42512">
                  <c:v>82.215000000000003</c:v>
                </c:pt>
                <c:pt idx="42513">
                  <c:v>82.239000000000004</c:v>
                </c:pt>
                <c:pt idx="42514">
                  <c:v>82.227000000000004</c:v>
                </c:pt>
                <c:pt idx="42515">
                  <c:v>82.239000000000004</c:v>
                </c:pt>
                <c:pt idx="42516">
                  <c:v>82.239000000000004</c:v>
                </c:pt>
                <c:pt idx="42517">
                  <c:v>82.227000000000004</c:v>
                </c:pt>
                <c:pt idx="42518">
                  <c:v>82.215000000000003</c:v>
                </c:pt>
                <c:pt idx="42519">
                  <c:v>82.227000000000004</c:v>
                </c:pt>
                <c:pt idx="42520">
                  <c:v>82.227000000000004</c:v>
                </c:pt>
                <c:pt idx="42521">
                  <c:v>82.251000000000005</c:v>
                </c:pt>
                <c:pt idx="42522">
                  <c:v>82.215000000000003</c:v>
                </c:pt>
                <c:pt idx="42523">
                  <c:v>82.251000000000005</c:v>
                </c:pt>
                <c:pt idx="42524">
                  <c:v>82.227000000000004</c:v>
                </c:pt>
                <c:pt idx="42525">
                  <c:v>82.227000000000004</c:v>
                </c:pt>
                <c:pt idx="42526">
                  <c:v>82.239000000000004</c:v>
                </c:pt>
                <c:pt idx="42527">
                  <c:v>82.275999999999996</c:v>
                </c:pt>
                <c:pt idx="42528">
                  <c:v>82.215000000000003</c:v>
                </c:pt>
                <c:pt idx="42529">
                  <c:v>82.239000000000004</c:v>
                </c:pt>
                <c:pt idx="42530">
                  <c:v>82.227000000000004</c:v>
                </c:pt>
                <c:pt idx="42531">
                  <c:v>82.227000000000004</c:v>
                </c:pt>
                <c:pt idx="42532">
                  <c:v>82.19</c:v>
                </c:pt>
                <c:pt idx="42533">
                  <c:v>82.215000000000003</c:v>
                </c:pt>
                <c:pt idx="42534">
                  <c:v>82.227000000000004</c:v>
                </c:pt>
                <c:pt idx="42535">
                  <c:v>82.19</c:v>
                </c:pt>
                <c:pt idx="42536">
                  <c:v>82.201999999999998</c:v>
                </c:pt>
                <c:pt idx="42537">
                  <c:v>82.201999999999998</c:v>
                </c:pt>
                <c:pt idx="42538">
                  <c:v>82.19</c:v>
                </c:pt>
                <c:pt idx="42539">
                  <c:v>82.201999999999998</c:v>
                </c:pt>
                <c:pt idx="42540">
                  <c:v>82.177999999999997</c:v>
                </c:pt>
                <c:pt idx="42541">
                  <c:v>82.177999999999997</c:v>
                </c:pt>
                <c:pt idx="42542">
                  <c:v>82.177999999999997</c:v>
                </c:pt>
                <c:pt idx="42543">
                  <c:v>82.165999999999997</c:v>
                </c:pt>
                <c:pt idx="42544">
                  <c:v>82.153999999999996</c:v>
                </c:pt>
                <c:pt idx="42545">
                  <c:v>82.177999999999997</c:v>
                </c:pt>
                <c:pt idx="42546">
                  <c:v>82.165999999999997</c:v>
                </c:pt>
                <c:pt idx="42547">
                  <c:v>82.201999999999998</c:v>
                </c:pt>
                <c:pt idx="42548">
                  <c:v>82.141000000000005</c:v>
                </c:pt>
                <c:pt idx="42549">
                  <c:v>82.177999999999997</c:v>
                </c:pt>
                <c:pt idx="42550">
                  <c:v>82.141000000000005</c:v>
                </c:pt>
                <c:pt idx="42551">
                  <c:v>82.129000000000005</c:v>
                </c:pt>
                <c:pt idx="42552">
                  <c:v>82.117000000000004</c:v>
                </c:pt>
                <c:pt idx="42553">
                  <c:v>82.141000000000005</c:v>
                </c:pt>
                <c:pt idx="42554">
                  <c:v>82.117000000000004</c:v>
                </c:pt>
                <c:pt idx="42555">
                  <c:v>82.129000000000005</c:v>
                </c:pt>
                <c:pt idx="42556">
                  <c:v>82.105000000000004</c:v>
                </c:pt>
                <c:pt idx="42557">
                  <c:v>82.08</c:v>
                </c:pt>
                <c:pt idx="42558">
                  <c:v>82.093000000000004</c:v>
                </c:pt>
                <c:pt idx="42559">
                  <c:v>82.08</c:v>
                </c:pt>
                <c:pt idx="42560">
                  <c:v>82.055999999999997</c:v>
                </c:pt>
                <c:pt idx="42561">
                  <c:v>82.043999999999997</c:v>
                </c:pt>
                <c:pt idx="42562">
                  <c:v>82.067999999999998</c:v>
                </c:pt>
                <c:pt idx="42563">
                  <c:v>82.055999999999997</c:v>
                </c:pt>
                <c:pt idx="42564">
                  <c:v>82.08</c:v>
                </c:pt>
                <c:pt idx="42565">
                  <c:v>82.067999999999998</c:v>
                </c:pt>
                <c:pt idx="42566">
                  <c:v>82.067999999999998</c:v>
                </c:pt>
                <c:pt idx="42567">
                  <c:v>82.067999999999998</c:v>
                </c:pt>
                <c:pt idx="42568">
                  <c:v>82.067999999999998</c:v>
                </c:pt>
                <c:pt idx="42569">
                  <c:v>82.08</c:v>
                </c:pt>
                <c:pt idx="42570">
                  <c:v>82.093000000000004</c:v>
                </c:pt>
                <c:pt idx="42571">
                  <c:v>82.08</c:v>
                </c:pt>
                <c:pt idx="42572">
                  <c:v>82.055999999999997</c:v>
                </c:pt>
                <c:pt idx="42573">
                  <c:v>82.031999999999996</c:v>
                </c:pt>
                <c:pt idx="42574">
                  <c:v>82.043999999999997</c:v>
                </c:pt>
                <c:pt idx="42575">
                  <c:v>82.055999999999997</c:v>
                </c:pt>
                <c:pt idx="42576">
                  <c:v>82.043999999999997</c:v>
                </c:pt>
                <c:pt idx="42577">
                  <c:v>82.019000000000005</c:v>
                </c:pt>
                <c:pt idx="42578">
                  <c:v>82.019000000000005</c:v>
                </c:pt>
                <c:pt idx="42579">
                  <c:v>82.019000000000005</c:v>
                </c:pt>
                <c:pt idx="42580">
                  <c:v>82.007000000000005</c:v>
                </c:pt>
                <c:pt idx="42581">
                  <c:v>82.043999999999997</c:v>
                </c:pt>
                <c:pt idx="42582">
                  <c:v>82.055999999999997</c:v>
                </c:pt>
                <c:pt idx="42583">
                  <c:v>82.031999999999996</c:v>
                </c:pt>
                <c:pt idx="42584">
                  <c:v>82.08</c:v>
                </c:pt>
                <c:pt idx="42585">
                  <c:v>82.093000000000004</c:v>
                </c:pt>
                <c:pt idx="42586">
                  <c:v>82.08</c:v>
                </c:pt>
                <c:pt idx="42587">
                  <c:v>82.08</c:v>
                </c:pt>
                <c:pt idx="42588">
                  <c:v>82.055999999999997</c:v>
                </c:pt>
                <c:pt idx="42589">
                  <c:v>82.067999999999998</c:v>
                </c:pt>
                <c:pt idx="42590">
                  <c:v>82.08</c:v>
                </c:pt>
                <c:pt idx="42591">
                  <c:v>82.067999999999998</c:v>
                </c:pt>
                <c:pt idx="42592">
                  <c:v>82.031999999999996</c:v>
                </c:pt>
                <c:pt idx="42593">
                  <c:v>82.055999999999997</c:v>
                </c:pt>
                <c:pt idx="42594">
                  <c:v>82.055999999999997</c:v>
                </c:pt>
                <c:pt idx="42595">
                  <c:v>82.031999999999996</c:v>
                </c:pt>
                <c:pt idx="42596">
                  <c:v>82.019000000000005</c:v>
                </c:pt>
                <c:pt idx="42597">
                  <c:v>82.08</c:v>
                </c:pt>
                <c:pt idx="42598">
                  <c:v>82.093000000000004</c:v>
                </c:pt>
                <c:pt idx="42599">
                  <c:v>82.105000000000004</c:v>
                </c:pt>
                <c:pt idx="42600">
                  <c:v>82.093000000000004</c:v>
                </c:pt>
                <c:pt idx="42601">
                  <c:v>82.129000000000005</c:v>
                </c:pt>
                <c:pt idx="42602">
                  <c:v>82.105000000000004</c:v>
                </c:pt>
                <c:pt idx="42603">
                  <c:v>82.153999999999996</c:v>
                </c:pt>
                <c:pt idx="42604">
                  <c:v>82.129000000000005</c:v>
                </c:pt>
                <c:pt idx="42605">
                  <c:v>82.141000000000005</c:v>
                </c:pt>
                <c:pt idx="42606">
                  <c:v>82.129000000000005</c:v>
                </c:pt>
                <c:pt idx="42607">
                  <c:v>82.177999999999997</c:v>
                </c:pt>
                <c:pt idx="42608">
                  <c:v>82.129000000000005</c:v>
                </c:pt>
                <c:pt idx="42609">
                  <c:v>82.117000000000004</c:v>
                </c:pt>
                <c:pt idx="42610">
                  <c:v>82.117000000000004</c:v>
                </c:pt>
                <c:pt idx="42611">
                  <c:v>82.105000000000004</c:v>
                </c:pt>
                <c:pt idx="42612">
                  <c:v>82.105000000000004</c:v>
                </c:pt>
                <c:pt idx="42613">
                  <c:v>82.117000000000004</c:v>
                </c:pt>
                <c:pt idx="42614">
                  <c:v>82.141000000000005</c:v>
                </c:pt>
                <c:pt idx="42615">
                  <c:v>82.117000000000004</c:v>
                </c:pt>
                <c:pt idx="42616">
                  <c:v>82.141000000000005</c:v>
                </c:pt>
                <c:pt idx="42617">
                  <c:v>82.153999999999996</c:v>
                </c:pt>
                <c:pt idx="42618">
                  <c:v>82.201999999999998</c:v>
                </c:pt>
                <c:pt idx="42619">
                  <c:v>82.177999999999997</c:v>
                </c:pt>
                <c:pt idx="42620">
                  <c:v>82.19</c:v>
                </c:pt>
                <c:pt idx="42621">
                  <c:v>82.215000000000003</c:v>
                </c:pt>
                <c:pt idx="42622">
                  <c:v>82.177999999999997</c:v>
                </c:pt>
                <c:pt idx="42623">
                  <c:v>82.165999999999997</c:v>
                </c:pt>
                <c:pt idx="42624">
                  <c:v>82.177999999999997</c:v>
                </c:pt>
                <c:pt idx="42625">
                  <c:v>82.165999999999997</c:v>
                </c:pt>
                <c:pt idx="42626">
                  <c:v>82.153999999999996</c:v>
                </c:pt>
                <c:pt idx="42627">
                  <c:v>82.129000000000005</c:v>
                </c:pt>
                <c:pt idx="42628">
                  <c:v>82.117000000000004</c:v>
                </c:pt>
                <c:pt idx="42629">
                  <c:v>82.153999999999996</c:v>
                </c:pt>
                <c:pt idx="42630">
                  <c:v>82.165999999999997</c:v>
                </c:pt>
                <c:pt idx="42631">
                  <c:v>82.129000000000005</c:v>
                </c:pt>
                <c:pt idx="42632">
                  <c:v>82.117000000000004</c:v>
                </c:pt>
                <c:pt idx="42633">
                  <c:v>82.129000000000005</c:v>
                </c:pt>
                <c:pt idx="42634">
                  <c:v>82.129000000000005</c:v>
                </c:pt>
                <c:pt idx="42635">
                  <c:v>82.141000000000005</c:v>
                </c:pt>
                <c:pt idx="42636">
                  <c:v>82.105000000000004</c:v>
                </c:pt>
                <c:pt idx="42637">
                  <c:v>82.105000000000004</c:v>
                </c:pt>
                <c:pt idx="42638">
                  <c:v>82.129000000000005</c:v>
                </c:pt>
                <c:pt idx="42639">
                  <c:v>82.105000000000004</c:v>
                </c:pt>
                <c:pt idx="42640">
                  <c:v>82.093000000000004</c:v>
                </c:pt>
                <c:pt idx="42641">
                  <c:v>82.08</c:v>
                </c:pt>
                <c:pt idx="42642">
                  <c:v>82.055999999999997</c:v>
                </c:pt>
                <c:pt idx="42643">
                  <c:v>82.067999999999998</c:v>
                </c:pt>
                <c:pt idx="42644">
                  <c:v>82.055999999999997</c:v>
                </c:pt>
                <c:pt idx="42645">
                  <c:v>82.055999999999997</c:v>
                </c:pt>
                <c:pt idx="42646">
                  <c:v>82.031999999999996</c:v>
                </c:pt>
                <c:pt idx="42647">
                  <c:v>82.031999999999996</c:v>
                </c:pt>
                <c:pt idx="42648">
                  <c:v>82.031999999999996</c:v>
                </c:pt>
                <c:pt idx="42649">
                  <c:v>82.031999999999996</c:v>
                </c:pt>
                <c:pt idx="42650">
                  <c:v>82.031999999999996</c:v>
                </c:pt>
                <c:pt idx="42651">
                  <c:v>82.007000000000005</c:v>
                </c:pt>
                <c:pt idx="42652">
                  <c:v>82.019000000000005</c:v>
                </c:pt>
                <c:pt idx="42653">
                  <c:v>82.019000000000005</c:v>
                </c:pt>
                <c:pt idx="42654">
                  <c:v>81.995000000000005</c:v>
                </c:pt>
                <c:pt idx="42655">
                  <c:v>81.995000000000005</c:v>
                </c:pt>
                <c:pt idx="42656">
                  <c:v>81.971000000000004</c:v>
                </c:pt>
                <c:pt idx="42657">
                  <c:v>81.983000000000004</c:v>
                </c:pt>
                <c:pt idx="42658">
                  <c:v>81.933999999999997</c:v>
                </c:pt>
                <c:pt idx="42659">
                  <c:v>81.957999999999998</c:v>
                </c:pt>
                <c:pt idx="42660">
                  <c:v>81.957999999999998</c:v>
                </c:pt>
                <c:pt idx="42661">
                  <c:v>81.945999999999998</c:v>
                </c:pt>
                <c:pt idx="42662">
                  <c:v>81.91</c:v>
                </c:pt>
                <c:pt idx="42663">
                  <c:v>81.897000000000006</c:v>
                </c:pt>
                <c:pt idx="42664">
                  <c:v>81.91</c:v>
                </c:pt>
                <c:pt idx="42665">
                  <c:v>81.933999999999997</c:v>
                </c:pt>
                <c:pt idx="42666">
                  <c:v>81.897000000000006</c:v>
                </c:pt>
                <c:pt idx="42667">
                  <c:v>81.91</c:v>
                </c:pt>
                <c:pt idx="42668">
                  <c:v>81.933999999999997</c:v>
                </c:pt>
                <c:pt idx="42669">
                  <c:v>81.921999999999997</c:v>
                </c:pt>
                <c:pt idx="42670">
                  <c:v>81.91</c:v>
                </c:pt>
                <c:pt idx="42671">
                  <c:v>81.921999999999997</c:v>
                </c:pt>
                <c:pt idx="42672">
                  <c:v>81.897000000000006</c:v>
                </c:pt>
                <c:pt idx="42673">
                  <c:v>81.885000000000005</c:v>
                </c:pt>
                <c:pt idx="42674">
                  <c:v>81.873000000000005</c:v>
                </c:pt>
                <c:pt idx="42675">
                  <c:v>81.873000000000005</c:v>
                </c:pt>
                <c:pt idx="42676">
                  <c:v>81.885000000000005</c:v>
                </c:pt>
                <c:pt idx="42677">
                  <c:v>81.861000000000004</c:v>
                </c:pt>
                <c:pt idx="42678">
                  <c:v>81.861000000000004</c:v>
                </c:pt>
                <c:pt idx="42679">
                  <c:v>81.861000000000004</c:v>
                </c:pt>
                <c:pt idx="42680">
                  <c:v>81.873000000000005</c:v>
                </c:pt>
                <c:pt idx="42681">
                  <c:v>81.921999999999997</c:v>
                </c:pt>
                <c:pt idx="42682">
                  <c:v>81.91</c:v>
                </c:pt>
                <c:pt idx="42683">
                  <c:v>81.885000000000005</c:v>
                </c:pt>
                <c:pt idx="42684">
                  <c:v>81.91</c:v>
                </c:pt>
                <c:pt idx="42685">
                  <c:v>81.91</c:v>
                </c:pt>
                <c:pt idx="42686">
                  <c:v>81.921999999999997</c:v>
                </c:pt>
                <c:pt idx="42687">
                  <c:v>81.91</c:v>
                </c:pt>
                <c:pt idx="42688">
                  <c:v>81.91</c:v>
                </c:pt>
                <c:pt idx="42689">
                  <c:v>81.933999999999997</c:v>
                </c:pt>
                <c:pt idx="42690">
                  <c:v>81.91</c:v>
                </c:pt>
                <c:pt idx="42691">
                  <c:v>81.945999999999998</c:v>
                </c:pt>
                <c:pt idx="42692">
                  <c:v>81.933999999999997</c:v>
                </c:pt>
                <c:pt idx="42693">
                  <c:v>81.957999999999998</c:v>
                </c:pt>
                <c:pt idx="42694">
                  <c:v>81.995000000000005</c:v>
                </c:pt>
                <c:pt idx="42695">
                  <c:v>81.995000000000005</c:v>
                </c:pt>
                <c:pt idx="42696">
                  <c:v>82.031999999999996</c:v>
                </c:pt>
                <c:pt idx="42697">
                  <c:v>82.007000000000005</c:v>
                </c:pt>
                <c:pt idx="42698">
                  <c:v>82.055999999999997</c:v>
                </c:pt>
                <c:pt idx="42699">
                  <c:v>82.043999999999997</c:v>
                </c:pt>
                <c:pt idx="42700">
                  <c:v>82.043999999999997</c:v>
                </c:pt>
                <c:pt idx="42701">
                  <c:v>82.055999999999997</c:v>
                </c:pt>
                <c:pt idx="42702">
                  <c:v>82.031999999999996</c:v>
                </c:pt>
                <c:pt idx="42703">
                  <c:v>82.055999999999997</c:v>
                </c:pt>
                <c:pt idx="42704">
                  <c:v>82.043999999999997</c:v>
                </c:pt>
                <c:pt idx="42705">
                  <c:v>82.043999999999997</c:v>
                </c:pt>
                <c:pt idx="42706">
                  <c:v>81.983000000000004</c:v>
                </c:pt>
                <c:pt idx="42707">
                  <c:v>81.995000000000005</c:v>
                </c:pt>
                <c:pt idx="42708">
                  <c:v>81.983000000000004</c:v>
                </c:pt>
                <c:pt idx="42709">
                  <c:v>81.957999999999998</c:v>
                </c:pt>
                <c:pt idx="42710">
                  <c:v>81.983000000000004</c:v>
                </c:pt>
                <c:pt idx="42711">
                  <c:v>81.957999999999998</c:v>
                </c:pt>
                <c:pt idx="42712">
                  <c:v>81.945999999999998</c:v>
                </c:pt>
                <c:pt idx="42713">
                  <c:v>81.945999999999998</c:v>
                </c:pt>
                <c:pt idx="42714">
                  <c:v>81.91</c:v>
                </c:pt>
                <c:pt idx="42715">
                  <c:v>81.885000000000005</c:v>
                </c:pt>
                <c:pt idx="42716">
                  <c:v>81.873000000000005</c:v>
                </c:pt>
                <c:pt idx="42717">
                  <c:v>81.847999999999999</c:v>
                </c:pt>
                <c:pt idx="42718">
                  <c:v>81.787000000000006</c:v>
                </c:pt>
                <c:pt idx="42719">
                  <c:v>81.751000000000005</c:v>
                </c:pt>
                <c:pt idx="42720">
                  <c:v>81.713999999999999</c:v>
                </c:pt>
                <c:pt idx="42721">
                  <c:v>81.653000000000006</c:v>
                </c:pt>
                <c:pt idx="42722">
                  <c:v>81.641000000000005</c:v>
                </c:pt>
                <c:pt idx="42723">
                  <c:v>81.591999999999999</c:v>
                </c:pt>
                <c:pt idx="42724">
                  <c:v>81.543000000000006</c:v>
                </c:pt>
                <c:pt idx="42725">
                  <c:v>81.507000000000005</c:v>
                </c:pt>
                <c:pt idx="42726">
                  <c:v>81.433000000000007</c:v>
                </c:pt>
                <c:pt idx="42727">
                  <c:v>81.433000000000007</c:v>
                </c:pt>
                <c:pt idx="42728">
                  <c:v>81.409000000000006</c:v>
                </c:pt>
                <c:pt idx="42729">
                  <c:v>81.445999999999998</c:v>
                </c:pt>
                <c:pt idx="42730">
                  <c:v>81.421000000000006</c:v>
                </c:pt>
                <c:pt idx="42731">
                  <c:v>81.421000000000006</c:v>
                </c:pt>
                <c:pt idx="42732">
                  <c:v>81.421000000000006</c:v>
                </c:pt>
                <c:pt idx="42733">
                  <c:v>81.421000000000006</c:v>
                </c:pt>
                <c:pt idx="42734">
                  <c:v>81.397000000000006</c:v>
                </c:pt>
                <c:pt idx="42735">
                  <c:v>81.421000000000006</c:v>
                </c:pt>
                <c:pt idx="42736">
                  <c:v>81.372</c:v>
                </c:pt>
                <c:pt idx="42737">
                  <c:v>81.372</c:v>
                </c:pt>
                <c:pt idx="42738">
                  <c:v>81.335999999999999</c:v>
                </c:pt>
                <c:pt idx="42739">
                  <c:v>81.323999999999998</c:v>
                </c:pt>
                <c:pt idx="42740">
                  <c:v>81.323999999999998</c:v>
                </c:pt>
                <c:pt idx="42741">
                  <c:v>81.299000000000007</c:v>
                </c:pt>
                <c:pt idx="42742">
                  <c:v>81.311000000000007</c:v>
                </c:pt>
                <c:pt idx="42743">
                  <c:v>81.335999999999999</c:v>
                </c:pt>
                <c:pt idx="42744">
                  <c:v>81.36</c:v>
                </c:pt>
                <c:pt idx="42745">
                  <c:v>81.385000000000005</c:v>
                </c:pt>
                <c:pt idx="42746">
                  <c:v>81.409000000000006</c:v>
                </c:pt>
                <c:pt idx="42747">
                  <c:v>81.433000000000007</c:v>
                </c:pt>
                <c:pt idx="42748">
                  <c:v>81.457999999999998</c:v>
                </c:pt>
                <c:pt idx="42749">
                  <c:v>81.507000000000005</c:v>
                </c:pt>
                <c:pt idx="42750">
                  <c:v>81.494</c:v>
                </c:pt>
                <c:pt idx="42751">
                  <c:v>81.543000000000006</c:v>
                </c:pt>
                <c:pt idx="42752">
                  <c:v>81.567999999999998</c:v>
                </c:pt>
                <c:pt idx="42753">
                  <c:v>81.543000000000006</c:v>
                </c:pt>
                <c:pt idx="42754">
                  <c:v>81.543000000000006</c:v>
                </c:pt>
                <c:pt idx="42755">
                  <c:v>81.507000000000005</c:v>
                </c:pt>
                <c:pt idx="42756">
                  <c:v>81.543000000000006</c:v>
                </c:pt>
                <c:pt idx="42757">
                  <c:v>81.531000000000006</c:v>
                </c:pt>
                <c:pt idx="42758">
                  <c:v>81.555999999999997</c:v>
                </c:pt>
                <c:pt idx="42759">
                  <c:v>81.555999999999997</c:v>
                </c:pt>
                <c:pt idx="42760">
                  <c:v>81.555999999999997</c:v>
                </c:pt>
                <c:pt idx="42761">
                  <c:v>81.591999999999999</c:v>
                </c:pt>
                <c:pt idx="42762">
                  <c:v>81.665000000000006</c:v>
                </c:pt>
                <c:pt idx="42763">
                  <c:v>81.713999999999999</c:v>
                </c:pt>
                <c:pt idx="42764">
                  <c:v>81.739000000000004</c:v>
                </c:pt>
                <c:pt idx="42765">
                  <c:v>81.787000000000006</c:v>
                </c:pt>
                <c:pt idx="42766">
                  <c:v>81.835999999999999</c:v>
                </c:pt>
                <c:pt idx="42767">
                  <c:v>81.885000000000005</c:v>
                </c:pt>
                <c:pt idx="42768">
                  <c:v>81.897000000000006</c:v>
                </c:pt>
                <c:pt idx="42769">
                  <c:v>81.933999999999997</c:v>
                </c:pt>
                <c:pt idx="42770">
                  <c:v>81.957999999999998</c:v>
                </c:pt>
                <c:pt idx="42771">
                  <c:v>81.971000000000004</c:v>
                </c:pt>
                <c:pt idx="42772">
                  <c:v>82.007000000000005</c:v>
                </c:pt>
                <c:pt idx="42773">
                  <c:v>82.019000000000005</c:v>
                </c:pt>
                <c:pt idx="42774">
                  <c:v>82.007000000000005</c:v>
                </c:pt>
                <c:pt idx="42775">
                  <c:v>82.043999999999997</c:v>
                </c:pt>
                <c:pt idx="42776">
                  <c:v>82.08</c:v>
                </c:pt>
                <c:pt idx="42777">
                  <c:v>82.117000000000004</c:v>
                </c:pt>
                <c:pt idx="42778">
                  <c:v>82.141000000000005</c:v>
                </c:pt>
                <c:pt idx="42779">
                  <c:v>82.177999999999997</c:v>
                </c:pt>
                <c:pt idx="42780">
                  <c:v>82.215000000000003</c:v>
                </c:pt>
                <c:pt idx="42781">
                  <c:v>82.215000000000003</c:v>
                </c:pt>
                <c:pt idx="42782">
                  <c:v>82.239000000000004</c:v>
                </c:pt>
                <c:pt idx="42783">
                  <c:v>82.201999999999998</c:v>
                </c:pt>
                <c:pt idx="42784">
                  <c:v>82.239000000000004</c:v>
                </c:pt>
                <c:pt idx="42785">
                  <c:v>82.227000000000004</c:v>
                </c:pt>
                <c:pt idx="42786">
                  <c:v>82.215000000000003</c:v>
                </c:pt>
                <c:pt idx="42787">
                  <c:v>82.227000000000004</c:v>
                </c:pt>
                <c:pt idx="42788">
                  <c:v>82.177999999999997</c:v>
                </c:pt>
                <c:pt idx="42789">
                  <c:v>82.165999999999997</c:v>
                </c:pt>
                <c:pt idx="42790">
                  <c:v>82.129000000000005</c:v>
                </c:pt>
                <c:pt idx="42791">
                  <c:v>82.141000000000005</c:v>
                </c:pt>
                <c:pt idx="42792">
                  <c:v>82.105000000000004</c:v>
                </c:pt>
                <c:pt idx="42793">
                  <c:v>82.129000000000005</c:v>
                </c:pt>
                <c:pt idx="42794">
                  <c:v>82.153999999999996</c:v>
                </c:pt>
                <c:pt idx="42795">
                  <c:v>82.153999999999996</c:v>
                </c:pt>
                <c:pt idx="42796">
                  <c:v>82.19</c:v>
                </c:pt>
                <c:pt idx="42797">
                  <c:v>82.177999999999997</c:v>
                </c:pt>
                <c:pt idx="42798">
                  <c:v>82.201999999999998</c:v>
                </c:pt>
                <c:pt idx="42799">
                  <c:v>82.227000000000004</c:v>
                </c:pt>
                <c:pt idx="42800">
                  <c:v>82.251000000000005</c:v>
                </c:pt>
                <c:pt idx="42801">
                  <c:v>82.251000000000005</c:v>
                </c:pt>
                <c:pt idx="42802">
                  <c:v>82.275999999999996</c:v>
                </c:pt>
                <c:pt idx="42803">
                  <c:v>82.287999999999997</c:v>
                </c:pt>
                <c:pt idx="42804">
                  <c:v>82.251000000000005</c:v>
                </c:pt>
                <c:pt idx="42805">
                  <c:v>82.251000000000005</c:v>
                </c:pt>
                <c:pt idx="42806">
                  <c:v>82.19</c:v>
                </c:pt>
                <c:pt idx="42807">
                  <c:v>82.177999999999997</c:v>
                </c:pt>
                <c:pt idx="42808">
                  <c:v>82.165999999999997</c:v>
                </c:pt>
                <c:pt idx="42809">
                  <c:v>82.153999999999996</c:v>
                </c:pt>
                <c:pt idx="42810">
                  <c:v>82.141000000000005</c:v>
                </c:pt>
                <c:pt idx="42811">
                  <c:v>82.08</c:v>
                </c:pt>
                <c:pt idx="42812">
                  <c:v>82.093000000000004</c:v>
                </c:pt>
                <c:pt idx="42813">
                  <c:v>82.055999999999997</c:v>
                </c:pt>
                <c:pt idx="42814">
                  <c:v>82.007000000000005</c:v>
                </c:pt>
                <c:pt idx="42815">
                  <c:v>82.007000000000005</c:v>
                </c:pt>
                <c:pt idx="42816">
                  <c:v>81.971000000000004</c:v>
                </c:pt>
                <c:pt idx="42817">
                  <c:v>81.971000000000004</c:v>
                </c:pt>
                <c:pt idx="42818">
                  <c:v>81.847999999999999</c:v>
                </c:pt>
                <c:pt idx="42819">
                  <c:v>81.847999999999999</c:v>
                </c:pt>
                <c:pt idx="42820">
                  <c:v>81.787000000000006</c:v>
                </c:pt>
                <c:pt idx="42821">
                  <c:v>81.739000000000004</c:v>
                </c:pt>
                <c:pt idx="42822">
                  <c:v>81.701999999999998</c:v>
                </c:pt>
                <c:pt idx="42823">
                  <c:v>81.69</c:v>
                </c:pt>
                <c:pt idx="42824">
                  <c:v>81.665000000000006</c:v>
                </c:pt>
                <c:pt idx="42825">
                  <c:v>81.677999999999997</c:v>
                </c:pt>
                <c:pt idx="42826">
                  <c:v>81.641000000000005</c:v>
                </c:pt>
                <c:pt idx="42827">
                  <c:v>81.653000000000006</c:v>
                </c:pt>
                <c:pt idx="42828">
                  <c:v>81.641000000000005</c:v>
                </c:pt>
                <c:pt idx="42829">
                  <c:v>81.641000000000005</c:v>
                </c:pt>
                <c:pt idx="42830">
                  <c:v>81.653000000000006</c:v>
                </c:pt>
                <c:pt idx="42831">
                  <c:v>81.677999999999997</c:v>
                </c:pt>
                <c:pt idx="42832">
                  <c:v>81.677999999999997</c:v>
                </c:pt>
                <c:pt idx="42833">
                  <c:v>81.677999999999997</c:v>
                </c:pt>
                <c:pt idx="42834">
                  <c:v>81.641000000000005</c:v>
                </c:pt>
                <c:pt idx="42835">
                  <c:v>81.641000000000005</c:v>
                </c:pt>
                <c:pt idx="42836">
                  <c:v>81.591999999999999</c:v>
                </c:pt>
                <c:pt idx="42837">
                  <c:v>81.617000000000004</c:v>
                </c:pt>
                <c:pt idx="42838">
                  <c:v>81.629000000000005</c:v>
                </c:pt>
                <c:pt idx="42839">
                  <c:v>81.617000000000004</c:v>
                </c:pt>
                <c:pt idx="42840">
                  <c:v>81.653000000000006</c:v>
                </c:pt>
                <c:pt idx="42841">
                  <c:v>81.629000000000005</c:v>
                </c:pt>
                <c:pt idx="42842">
                  <c:v>81.641000000000005</c:v>
                </c:pt>
                <c:pt idx="42843">
                  <c:v>81.629000000000005</c:v>
                </c:pt>
                <c:pt idx="42844">
                  <c:v>81.653000000000006</c:v>
                </c:pt>
                <c:pt idx="42845">
                  <c:v>81.653000000000006</c:v>
                </c:pt>
                <c:pt idx="42846">
                  <c:v>81.665000000000006</c:v>
                </c:pt>
                <c:pt idx="42847">
                  <c:v>81.69</c:v>
                </c:pt>
                <c:pt idx="42848">
                  <c:v>81.665000000000006</c:v>
                </c:pt>
                <c:pt idx="42849">
                  <c:v>81.665000000000006</c:v>
                </c:pt>
                <c:pt idx="42850">
                  <c:v>81.69</c:v>
                </c:pt>
                <c:pt idx="42851">
                  <c:v>81.665000000000006</c:v>
                </c:pt>
                <c:pt idx="42852">
                  <c:v>81.665000000000006</c:v>
                </c:pt>
                <c:pt idx="42853">
                  <c:v>81.653000000000006</c:v>
                </c:pt>
                <c:pt idx="42854">
                  <c:v>81.665000000000006</c:v>
                </c:pt>
                <c:pt idx="42855">
                  <c:v>81.677999999999997</c:v>
                </c:pt>
                <c:pt idx="42856">
                  <c:v>81.677999999999997</c:v>
                </c:pt>
                <c:pt idx="42857">
                  <c:v>81.69</c:v>
                </c:pt>
                <c:pt idx="42858">
                  <c:v>81.751000000000005</c:v>
                </c:pt>
                <c:pt idx="42859">
                  <c:v>81.763000000000005</c:v>
                </c:pt>
                <c:pt idx="42860">
                  <c:v>81.8</c:v>
                </c:pt>
                <c:pt idx="42861">
                  <c:v>81.823999999999998</c:v>
                </c:pt>
                <c:pt idx="42862">
                  <c:v>81.861000000000004</c:v>
                </c:pt>
                <c:pt idx="42863">
                  <c:v>81.847999999999999</c:v>
                </c:pt>
                <c:pt idx="42864">
                  <c:v>81.897000000000006</c:v>
                </c:pt>
                <c:pt idx="42865">
                  <c:v>81.957999999999998</c:v>
                </c:pt>
                <c:pt idx="42866">
                  <c:v>81.933999999999997</c:v>
                </c:pt>
                <c:pt idx="42867">
                  <c:v>81.957999999999998</c:v>
                </c:pt>
                <c:pt idx="42868">
                  <c:v>81.995000000000005</c:v>
                </c:pt>
                <c:pt idx="42869">
                  <c:v>81.983000000000004</c:v>
                </c:pt>
                <c:pt idx="42870">
                  <c:v>82.007000000000005</c:v>
                </c:pt>
                <c:pt idx="42871">
                  <c:v>82.031999999999996</c:v>
                </c:pt>
                <c:pt idx="42872">
                  <c:v>82.055999999999997</c:v>
                </c:pt>
                <c:pt idx="42873">
                  <c:v>82.093000000000004</c:v>
                </c:pt>
                <c:pt idx="42874">
                  <c:v>82.117000000000004</c:v>
                </c:pt>
                <c:pt idx="42875">
                  <c:v>82.117000000000004</c:v>
                </c:pt>
                <c:pt idx="42876">
                  <c:v>82.141000000000005</c:v>
                </c:pt>
                <c:pt idx="42877">
                  <c:v>82.177999999999997</c:v>
                </c:pt>
                <c:pt idx="42878">
                  <c:v>82.165999999999997</c:v>
                </c:pt>
                <c:pt idx="42879">
                  <c:v>82.19</c:v>
                </c:pt>
                <c:pt idx="42880">
                  <c:v>82.201999999999998</c:v>
                </c:pt>
                <c:pt idx="42881">
                  <c:v>82.215000000000003</c:v>
                </c:pt>
                <c:pt idx="42882">
                  <c:v>82.19</c:v>
                </c:pt>
                <c:pt idx="42883">
                  <c:v>82.215000000000003</c:v>
                </c:pt>
                <c:pt idx="42884">
                  <c:v>82.201999999999998</c:v>
                </c:pt>
                <c:pt idx="42885">
                  <c:v>82.177999999999997</c:v>
                </c:pt>
                <c:pt idx="42886">
                  <c:v>82.177999999999997</c:v>
                </c:pt>
                <c:pt idx="42887">
                  <c:v>82.177999999999997</c:v>
                </c:pt>
                <c:pt idx="42888">
                  <c:v>82.165999999999997</c:v>
                </c:pt>
                <c:pt idx="42889">
                  <c:v>82.153999999999996</c:v>
                </c:pt>
                <c:pt idx="42890">
                  <c:v>82.201999999999998</c:v>
                </c:pt>
                <c:pt idx="42891">
                  <c:v>82.201999999999998</c:v>
                </c:pt>
                <c:pt idx="42892">
                  <c:v>82.227000000000004</c:v>
                </c:pt>
                <c:pt idx="42893">
                  <c:v>82.263999999999996</c:v>
                </c:pt>
                <c:pt idx="42894">
                  <c:v>82.263999999999996</c:v>
                </c:pt>
                <c:pt idx="42895">
                  <c:v>82.275999999999996</c:v>
                </c:pt>
                <c:pt idx="42896">
                  <c:v>82.263999999999996</c:v>
                </c:pt>
                <c:pt idx="42897">
                  <c:v>82.251000000000005</c:v>
                </c:pt>
                <c:pt idx="42898">
                  <c:v>82.251000000000005</c:v>
                </c:pt>
                <c:pt idx="42899">
                  <c:v>82.275999999999996</c:v>
                </c:pt>
                <c:pt idx="42900">
                  <c:v>82.239000000000004</c:v>
                </c:pt>
                <c:pt idx="42901">
                  <c:v>82.227000000000004</c:v>
                </c:pt>
                <c:pt idx="42902">
                  <c:v>82.201999999999998</c:v>
                </c:pt>
                <c:pt idx="42903">
                  <c:v>82.201999999999998</c:v>
                </c:pt>
                <c:pt idx="42904">
                  <c:v>82.117000000000004</c:v>
                </c:pt>
                <c:pt idx="42905">
                  <c:v>82.117000000000004</c:v>
                </c:pt>
                <c:pt idx="42906">
                  <c:v>82.129000000000005</c:v>
                </c:pt>
                <c:pt idx="42907">
                  <c:v>82.141000000000005</c:v>
                </c:pt>
                <c:pt idx="42908">
                  <c:v>82.141000000000005</c:v>
                </c:pt>
                <c:pt idx="42909">
                  <c:v>82.141000000000005</c:v>
                </c:pt>
                <c:pt idx="42910">
                  <c:v>82.105000000000004</c:v>
                </c:pt>
                <c:pt idx="42911">
                  <c:v>82.141000000000005</c:v>
                </c:pt>
                <c:pt idx="42912">
                  <c:v>82.129000000000005</c:v>
                </c:pt>
                <c:pt idx="42913">
                  <c:v>82.08</c:v>
                </c:pt>
                <c:pt idx="42914">
                  <c:v>82.093000000000004</c:v>
                </c:pt>
                <c:pt idx="42915">
                  <c:v>82.055999999999997</c:v>
                </c:pt>
                <c:pt idx="42916">
                  <c:v>82.019000000000005</c:v>
                </c:pt>
                <c:pt idx="42917">
                  <c:v>82.007000000000005</c:v>
                </c:pt>
                <c:pt idx="42918">
                  <c:v>81.983000000000004</c:v>
                </c:pt>
                <c:pt idx="42919">
                  <c:v>81.957999999999998</c:v>
                </c:pt>
                <c:pt idx="42920">
                  <c:v>81.885000000000005</c:v>
                </c:pt>
                <c:pt idx="42921">
                  <c:v>81.921999999999997</c:v>
                </c:pt>
                <c:pt idx="42922">
                  <c:v>81.847999999999999</c:v>
                </c:pt>
                <c:pt idx="42923">
                  <c:v>81.873000000000005</c:v>
                </c:pt>
                <c:pt idx="42924">
                  <c:v>81.885000000000005</c:v>
                </c:pt>
                <c:pt idx="42925">
                  <c:v>81.873000000000005</c:v>
                </c:pt>
                <c:pt idx="42926">
                  <c:v>81.861000000000004</c:v>
                </c:pt>
                <c:pt idx="42927">
                  <c:v>81.861000000000004</c:v>
                </c:pt>
                <c:pt idx="42928">
                  <c:v>81.861000000000004</c:v>
                </c:pt>
                <c:pt idx="42929">
                  <c:v>81.873000000000005</c:v>
                </c:pt>
                <c:pt idx="42930">
                  <c:v>81.861000000000004</c:v>
                </c:pt>
                <c:pt idx="42931">
                  <c:v>81.847999999999999</c:v>
                </c:pt>
                <c:pt idx="42932">
                  <c:v>81.8</c:v>
                </c:pt>
                <c:pt idx="42933">
                  <c:v>81.787000000000006</c:v>
                </c:pt>
                <c:pt idx="42934">
                  <c:v>81.811999999999998</c:v>
                </c:pt>
                <c:pt idx="42935">
                  <c:v>81.739000000000004</c:v>
                </c:pt>
                <c:pt idx="42936">
                  <c:v>81.739000000000004</c:v>
                </c:pt>
                <c:pt idx="42937">
                  <c:v>81.701999999999998</c:v>
                </c:pt>
                <c:pt idx="42938">
                  <c:v>81.713999999999999</c:v>
                </c:pt>
                <c:pt idx="42939">
                  <c:v>81.739000000000004</c:v>
                </c:pt>
                <c:pt idx="42940">
                  <c:v>81.751000000000005</c:v>
                </c:pt>
                <c:pt idx="42941">
                  <c:v>81.725999999999999</c:v>
                </c:pt>
                <c:pt idx="42942">
                  <c:v>81.763000000000005</c:v>
                </c:pt>
                <c:pt idx="42943">
                  <c:v>81.775000000000006</c:v>
                </c:pt>
                <c:pt idx="42944">
                  <c:v>81.775000000000006</c:v>
                </c:pt>
                <c:pt idx="42945">
                  <c:v>81.763000000000005</c:v>
                </c:pt>
                <c:pt idx="42946">
                  <c:v>81.811999999999998</c:v>
                </c:pt>
                <c:pt idx="42947">
                  <c:v>81.787000000000006</c:v>
                </c:pt>
                <c:pt idx="42948">
                  <c:v>81.787000000000006</c:v>
                </c:pt>
                <c:pt idx="42949">
                  <c:v>81.787000000000006</c:v>
                </c:pt>
                <c:pt idx="42950">
                  <c:v>81.763000000000005</c:v>
                </c:pt>
                <c:pt idx="42951">
                  <c:v>81.787000000000006</c:v>
                </c:pt>
                <c:pt idx="42952">
                  <c:v>81.739000000000004</c:v>
                </c:pt>
                <c:pt idx="42953">
                  <c:v>81.787000000000006</c:v>
                </c:pt>
                <c:pt idx="42954">
                  <c:v>81.775000000000006</c:v>
                </c:pt>
                <c:pt idx="42955">
                  <c:v>81.739000000000004</c:v>
                </c:pt>
                <c:pt idx="42956">
                  <c:v>81.8</c:v>
                </c:pt>
                <c:pt idx="42957">
                  <c:v>81.8</c:v>
                </c:pt>
                <c:pt idx="42958">
                  <c:v>81.835999999999999</c:v>
                </c:pt>
                <c:pt idx="42959">
                  <c:v>81.823999999999998</c:v>
                </c:pt>
                <c:pt idx="42960">
                  <c:v>81.885000000000005</c:v>
                </c:pt>
                <c:pt idx="42961">
                  <c:v>81.897000000000006</c:v>
                </c:pt>
                <c:pt idx="42962">
                  <c:v>81.91</c:v>
                </c:pt>
                <c:pt idx="42963">
                  <c:v>81.933999999999997</c:v>
                </c:pt>
                <c:pt idx="42964">
                  <c:v>81.995000000000005</c:v>
                </c:pt>
                <c:pt idx="42965">
                  <c:v>81.971000000000004</c:v>
                </c:pt>
                <c:pt idx="42966">
                  <c:v>81.957999999999998</c:v>
                </c:pt>
                <c:pt idx="42967">
                  <c:v>81.957999999999998</c:v>
                </c:pt>
                <c:pt idx="42968">
                  <c:v>81.971000000000004</c:v>
                </c:pt>
                <c:pt idx="42969">
                  <c:v>81.995000000000005</c:v>
                </c:pt>
                <c:pt idx="42970">
                  <c:v>82.007000000000005</c:v>
                </c:pt>
                <c:pt idx="42971">
                  <c:v>81.995000000000005</c:v>
                </c:pt>
                <c:pt idx="42972">
                  <c:v>82.031999999999996</c:v>
                </c:pt>
                <c:pt idx="42973">
                  <c:v>82.019000000000005</c:v>
                </c:pt>
                <c:pt idx="42974">
                  <c:v>82.043999999999997</c:v>
                </c:pt>
                <c:pt idx="42975">
                  <c:v>82.067999999999998</c:v>
                </c:pt>
                <c:pt idx="42976">
                  <c:v>82.093000000000004</c:v>
                </c:pt>
                <c:pt idx="42977">
                  <c:v>82.117000000000004</c:v>
                </c:pt>
                <c:pt idx="42978">
                  <c:v>82.165999999999997</c:v>
                </c:pt>
                <c:pt idx="42979">
                  <c:v>82.153999999999996</c:v>
                </c:pt>
                <c:pt idx="42980">
                  <c:v>82.165999999999997</c:v>
                </c:pt>
                <c:pt idx="42981">
                  <c:v>82.19</c:v>
                </c:pt>
                <c:pt idx="42982">
                  <c:v>82.201999999999998</c:v>
                </c:pt>
                <c:pt idx="42983">
                  <c:v>82.19</c:v>
                </c:pt>
                <c:pt idx="42984">
                  <c:v>82.201999999999998</c:v>
                </c:pt>
                <c:pt idx="42985">
                  <c:v>82.177999999999997</c:v>
                </c:pt>
                <c:pt idx="42986">
                  <c:v>82.19</c:v>
                </c:pt>
                <c:pt idx="42987">
                  <c:v>82.201999999999998</c:v>
                </c:pt>
                <c:pt idx="42988">
                  <c:v>82.19</c:v>
                </c:pt>
                <c:pt idx="42989">
                  <c:v>82.19</c:v>
                </c:pt>
                <c:pt idx="42990">
                  <c:v>82.201999999999998</c:v>
                </c:pt>
                <c:pt idx="42991">
                  <c:v>82.215000000000003</c:v>
                </c:pt>
                <c:pt idx="42992">
                  <c:v>82.201999999999998</c:v>
                </c:pt>
                <c:pt idx="42993">
                  <c:v>82.201999999999998</c:v>
                </c:pt>
                <c:pt idx="42994">
                  <c:v>82.239000000000004</c:v>
                </c:pt>
                <c:pt idx="42995">
                  <c:v>82.251000000000005</c:v>
                </c:pt>
                <c:pt idx="42996">
                  <c:v>82.251000000000005</c:v>
                </c:pt>
                <c:pt idx="42997">
                  <c:v>82.227000000000004</c:v>
                </c:pt>
                <c:pt idx="42998">
                  <c:v>82.239000000000004</c:v>
                </c:pt>
                <c:pt idx="42999">
                  <c:v>82.227000000000004</c:v>
                </c:pt>
                <c:pt idx="43000">
                  <c:v>82.239000000000004</c:v>
                </c:pt>
                <c:pt idx="43001">
                  <c:v>82.201999999999998</c:v>
                </c:pt>
                <c:pt idx="43002">
                  <c:v>82.19</c:v>
                </c:pt>
                <c:pt idx="43003">
                  <c:v>82.153999999999996</c:v>
                </c:pt>
                <c:pt idx="43004">
                  <c:v>82.165999999999997</c:v>
                </c:pt>
                <c:pt idx="43005">
                  <c:v>82.165999999999997</c:v>
                </c:pt>
                <c:pt idx="43006">
                  <c:v>82.153999999999996</c:v>
                </c:pt>
                <c:pt idx="43007">
                  <c:v>82.117000000000004</c:v>
                </c:pt>
                <c:pt idx="43008">
                  <c:v>82.093000000000004</c:v>
                </c:pt>
                <c:pt idx="43009">
                  <c:v>82.093000000000004</c:v>
                </c:pt>
                <c:pt idx="43010">
                  <c:v>82.117000000000004</c:v>
                </c:pt>
                <c:pt idx="43011">
                  <c:v>82.067999999999998</c:v>
                </c:pt>
                <c:pt idx="43012">
                  <c:v>82.117000000000004</c:v>
                </c:pt>
                <c:pt idx="43013">
                  <c:v>82.105000000000004</c:v>
                </c:pt>
                <c:pt idx="43014">
                  <c:v>82.067999999999998</c:v>
                </c:pt>
                <c:pt idx="43015">
                  <c:v>82.093000000000004</c:v>
                </c:pt>
                <c:pt idx="43016">
                  <c:v>82.043999999999997</c:v>
                </c:pt>
                <c:pt idx="43017">
                  <c:v>82.043999999999997</c:v>
                </c:pt>
                <c:pt idx="43018">
                  <c:v>82.043999999999997</c:v>
                </c:pt>
                <c:pt idx="43019">
                  <c:v>82.031999999999996</c:v>
                </c:pt>
                <c:pt idx="43020">
                  <c:v>81.957999999999998</c:v>
                </c:pt>
                <c:pt idx="43021">
                  <c:v>81.971000000000004</c:v>
                </c:pt>
                <c:pt idx="43022">
                  <c:v>81.971000000000004</c:v>
                </c:pt>
                <c:pt idx="43023">
                  <c:v>81.945999999999998</c:v>
                </c:pt>
                <c:pt idx="43024">
                  <c:v>81.921999999999997</c:v>
                </c:pt>
                <c:pt idx="43025">
                  <c:v>81.897000000000006</c:v>
                </c:pt>
                <c:pt idx="43026">
                  <c:v>81.897000000000006</c:v>
                </c:pt>
                <c:pt idx="43027">
                  <c:v>81.873000000000005</c:v>
                </c:pt>
                <c:pt idx="43028">
                  <c:v>81.885000000000005</c:v>
                </c:pt>
                <c:pt idx="43029">
                  <c:v>81.885000000000005</c:v>
                </c:pt>
                <c:pt idx="43030">
                  <c:v>81.861000000000004</c:v>
                </c:pt>
                <c:pt idx="43031">
                  <c:v>81.847999999999999</c:v>
                </c:pt>
                <c:pt idx="43032">
                  <c:v>81.847999999999999</c:v>
                </c:pt>
                <c:pt idx="43033">
                  <c:v>81.823999999999998</c:v>
                </c:pt>
                <c:pt idx="43034">
                  <c:v>81.8</c:v>
                </c:pt>
                <c:pt idx="43035">
                  <c:v>81.763000000000005</c:v>
                </c:pt>
                <c:pt idx="43036">
                  <c:v>81.787000000000006</c:v>
                </c:pt>
                <c:pt idx="43037">
                  <c:v>81.775000000000006</c:v>
                </c:pt>
                <c:pt idx="43038">
                  <c:v>81.725999999999999</c:v>
                </c:pt>
                <c:pt idx="43039">
                  <c:v>81.713999999999999</c:v>
                </c:pt>
                <c:pt idx="43040">
                  <c:v>81.713999999999999</c:v>
                </c:pt>
                <c:pt idx="43041">
                  <c:v>81.739000000000004</c:v>
                </c:pt>
                <c:pt idx="43042">
                  <c:v>81.751000000000005</c:v>
                </c:pt>
                <c:pt idx="43043">
                  <c:v>81.751000000000005</c:v>
                </c:pt>
                <c:pt idx="43044">
                  <c:v>81.751000000000005</c:v>
                </c:pt>
                <c:pt idx="43045">
                  <c:v>81.739000000000004</c:v>
                </c:pt>
                <c:pt idx="43046">
                  <c:v>81.763000000000005</c:v>
                </c:pt>
                <c:pt idx="43047">
                  <c:v>81.775000000000006</c:v>
                </c:pt>
                <c:pt idx="43048">
                  <c:v>81.787000000000006</c:v>
                </c:pt>
                <c:pt idx="43049">
                  <c:v>81.8</c:v>
                </c:pt>
                <c:pt idx="43050">
                  <c:v>81.787000000000006</c:v>
                </c:pt>
                <c:pt idx="43051">
                  <c:v>81.763000000000005</c:v>
                </c:pt>
                <c:pt idx="43052">
                  <c:v>81.811999999999998</c:v>
                </c:pt>
                <c:pt idx="43053">
                  <c:v>81.787000000000006</c:v>
                </c:pt>
                <c:pt idx="43054">
                  <c:v>81.787000000000006</c:v>
                </c:pt>
                <c:pt idx="43055">
                  <c:v>81.835999999999999</c:v>
                </c:pt>
                <c:pt idx="43056">
                  <c:v>81.8</c:v>
                </c:pt>
                <c:pt idx="43057">
                  <c:v>81.8</c:v>
                </c:pt>
                <c:pt idx="43058">
                  <c:v>81.835999999999999</c:v>
                </c:pt>
                <c:pt idx="43059">
                  <c:v>81.823999999999998</c:v>
                </c:pt>
                <c:pt idx="43060">
                  <c:v>81.835999999999999</c:v>
                </c:pt>
                <c:pt idx="43061">
                  <c:v>81.873000000000005</c:v>
                </c:pt>
                <c:pt idx="43062">
                  <c:v>81.897000000000006</c:v>
                </c:pt>
                <c:pt idx="43063">
                  <c:v>81.873000000000005</c:v>
                </c:pt>
                <c:pt idx="43064">
                  <c:v>81.91</c:v>
                </c:pt>
                <c:pt idx="43065">
                  <c:v>81.91</c:v>
                </c:pt>
                <c:pt idx="43066">
                  <c:v>81.921999999999997</c:v>
                </c:pt>
                <c:pt idx="43067">
                  <c:v>81.91</c:v>
                </c:pt>
                <c:pt idx="43068">
                  <c:v>81.933999999999997</c:v>
                </c:pt>
                <c:pt idx="43069">
                  <c:v>81.91</c:v>
                </c:pt>
                <c:pt idx="43070">
                  <c:v>81.933999999999997</c:v>
                </c:pt>
                <c:pt idx="43071">
                  <c:v>81.957999999999998</c:v>
                </c:pt>
                <c:pt idx="43072">
                  <c:v>81.957999999999998</c:v>
                </c:pt>
                <c:pt idx="43073">
                  <c:v>81.945999999999998</c:v>
                </c:pt>
                <c:pt idx="43074">
                  <c:v>81.971000000000004</c:v>
                </c:pt>
                <c:pt idx="43075">
                  <c:v>81.957999999999998</c:v>
                </c:pt>
                <c:pt idx="43076">
                  <c:v>81.971000000000004</c:v>
                </c:pt>
                <c:pt idx="43077">
                  <c:v>82.019000000000005</c:v>
                </c:pt>
                <c:pt idx="43078">
                  <c:v>82.043999999999997</c:v>
                </c:pt>
                <c:pt idx="43079">
                  <c:v>82.067999999999998</c:v>
                </c:pt>
                <c:pt idx="43080">
                  <c:v>82.067999999999998</c:v>
                </c:pt>
                <c:pt idx="43081">
                  <c:v>82.031999999999996</c:v>
                </c:pt>
                <c:pt idx="43082">
                  <c:v>82.08</c:v>
                </c:pt>
                <c:pt idx="43083">
                  <c:v>82.067999999999998</c:v>
                </c:pt>
                <c:pt idx="43084">
                  <c:v>82.08</c:v>
                </c:pt>
                <c:pt idx="43085">
                  <c:v>82.067999999999998</c:v>
                </c:pt>
                <c:pt idx="43086">
                  <c:v>82.055999999999997</c:v>
                </c:pt>
                <c:pt idx="43087">
                  <c:v>82.055999999999997</c:v>
                </c:pt>
                <c:pt idx="43088">
                  <c:v>82.08</c:v>
                </c:pt>
                <c:pt idx="43089">
                  <c:v>82.055999999999997</c:v>
                </c:pt>
                <c:pt idx="43090">
                  <c:v>82.093000000000004</c:v>
                </c:pt>
                <c:pt idx="43091">
                  <c:v>82.08</c:v>
                </c:pt>
                <c:pt idx="43092">
                  <c:v>82.067999999999998</c:v>
                </c:pt>
                <c:pt idx="43093">
                  <c:v>82.08</c:v>
                </c:pt>
                <c:pt idx="43094">
                  <c:v>82.08</c:v>
                </c:pt>
                <c:pt idx="43095">
                  <c:v>82.067999999999998</c:v>
                </c:pt>
                <c:pt idx="43096">
                  <c:v>82.067999999999998</c:v>
                </c:pt>
                <c:pt idx="43097">
                  <c:v>82.08</c:v>
                </c:pt>
                <c:pt idx="43098">
                  <c:v>82.055999999999997</c:v>
                </c:pt>
                <c:pt idx="43099">
                  <c:v>82.067999999999998</c:v>
                </c:pt>
                <c:pt idx="43100">
                  <c:v>82.055999999999997</c:v>
                </c:pt>
                <c:pt idx="43101">
                  <c:v>82.055999999999997</c:v>
                </c:pt>
                <c:pt idx="43102">
                  <c:v>82.043999999999997</c:v>
                </c:pt>
                <c:pt idx="43103">
                  <c:v>82.019000000000005</c:v>
                </c:pt>
                <c:pt idx="43104">
                  <c:v>81.983000000000004</c:v>
                </c:pt>
                <c:pt idx="43105">
                  <c:v>81.995000000000005</c:v>
                </c:pt>
                <c:pt idx="43106">
                  <c:v>81.995000000000005</c:v>
                </c:pt>
                <c:pt idx="43107">
                  <c:v>81.995000000000005</c:v>
                </c:pt>
                <c:pt idx="43108">
                  <c:v>81.971000000000004</c:v>
                </c:pt>
                <c:pt idx="43109">
                  <c:v>81.945999999999998</c:v>
                </c:pt>
                <c:pt idx="43110">
                  <c:v>81.971000000000004</c:v>
                </c:pt>
                <c:pt idx="43111">
                  <c:v>81.957999999999998</c:v>
                </c:pt>
                <c:pt idx="43112">
                  <c:v>81.957999999999998</c:v>
                </c:pt>
                <c:pt idx="43113">
                  <c:v>81.957999999999998</c:v>
                </c:pt>
                <c:pt idx="43114">
                  <c:v>81.945999999999998</c:v>
                </c:pt>
                <c:pt idx="43115">
                  <c:v>81.933999999999997</c:v>
                </c:pt>
                <c:pt idx="43116">
                  <c:v>81.921999999999997</c:v>
                </c:pt>
                <c:pt idx="43117">
                  <c:v>81.921999999999997</c:v>
                </c:pt>
                <c:pt idx="43118">
                  <c:v>81.897000000000006</c:v>
                </c:pt>
                <c:pt idx="43119">
                  <c:v>81.861000000000004</c:v>
                </c:pt>
                <c:pt idx="43120">
                  <c:v>81.885000000000005</c:v>
                </c:pt>
                <c:pt idx="43121">
                  <c:v>81.873000000000005</c:v>
                </c:pt>
                <c:pt idx="43122">
                  <c:v>81.873000000000005</c:v>
                </c:pt>
                <c:pt idx="43123">
                  <c:v>81.847999999999999</c:v>
                </c:pt>
                <c:pt idx="43124">
                  <c:v>81.823999999999998</c:v>
                </c:pt>
                <c:pt idx="43125">
                  <c:v>81.847999999999999</c:v>
                </c:pt>
                <c:pt idx="43126">
                  <c:v>81.787000000000006</c:v>
                </c:pt>
                <c:pt idx="43127">
                  <c:v>81.8</c:v>
                </c:pt>
                <c:pt idx="43128">
                  <c:v>81.787000000000006</c:v>
                </c:pt>
                <c:pt idx="43129">
                  <c:v>81.811999999999998</c:v>
                </c:pt>
                <c:pt idx="43130">
                  <c:v>81.823999999999998</c:v>
                </c:pt>
                <c:pt idx="43131">
                  <c:v>81.8</c:v>
                </c:pt>
                <c:pt idx="43132">
                  <c:v>81.8</c:v>
                </c:pt>
                <c:pt idx="43133">
                  <c:v>81.835999999999999</c:v>
                </c:pt>
                <c:pt idx="43134">
                  <c:v>81.823999999999998</c:v>
                </c:pt>
                <c:pt idx="43135">
                  <c:v>81.823999999999998</c:v>
                </c:pt>
                <c:pt idx="43136">
                  <c:v>81.8</c:v>
                </c:pt>
                <c:pt idx="43137">
                  <c:v>81.811999999999998</c:v>
                </c:pt>
                <c:pt idx="43138">
                  <c:v>81.823999999999998</c:v>
                </c:pt>
                <c:pt idx="43139">
                  <c:v>81.835999999999999</c:v>
                </c:pt>
                <c:pt idx="43140">
                  <c:v>81.847999999999999</c:v>
                </c:pt>
                <c:pt idx="43141">
                  <c:v>81.847999999999999</c:v>
                </c:pt>
                <c:pt idx="43142">
                  <c:v>81.885000000000005</c:v>
                </c:pt>
                <c:pt idx="43143">
                  <c:v>81.885000000000005</c:v>
                </c:pt>
                <c:pt idx="43144">
                  <c:v>81.897000000000006</c:v>
                </c:pt>
                <c:pt idx="43145">
                  <c:v>81.91</c:v>
                </c:pt>
                <c:pt idx="43146">
                  <c:v>81.91</c:v>
                </c:pt>
                <c:pt idx="43147">
                  <c:v>81.933999999999997</c:v>
                </c:pt>
                <c:pt idx="43148">
                  <c:v>81.957999999999998</c:v>
                </c:pt>
                <c:pt idx="43149">
                  <c:v>81.945999999999998</c:v>
                </c:pt>
                <c:pt idx="43150">
                  <c:v>81.933999999999997</c:v>
                </c:pt>
                <c:pt idx="43151">
                  <c:v>81.91</c:v>
                </c:pt>
                <c:pt idx="43152">
                  <c:v>81.957999999999998</c:v>
                </c:pt>
                <c:pt idx="43153">
                  <c:v>81.995000000000005</c:v>
                </c:pt>
                <c:pt idx="43154">
                  <c:v>81.995000000000005</c:v>
                </c:pt>
                <c:pt idx="43155">
                  <c:v>82.019000000000005</c:v>
                </c:pt>
                <c:pt idx="43156">
                  <c:v>82.067999999999998</c:v>
                </c:pt>
                <c:pt idx="43157">
                  <c:v>82.043999999999997</c:v>
                </c:pt>
                <c:pt idx="43158">
                  <c:v>82.08</c:v>
                </c:pt>
                <c:pt idx="43159">
                  <c:v>82.117000000000004</c:v>
                </c:pt>
                <c:pt idx="43160">
                  <c:v>82.129000000000005</c:v>
                </c:pt>
                <c:pt idx="43161">
                  <c:v>82.153999999999996</c:v>
                </c:pt>
                <c:pt idx="43162">
                  <c:v>82.19</c:v>
                </c:pt>
                <c:pt idx="43163">
                  <c:v>82.165999999999997</c:v>
                </c:pt>
                <c:pt idx="43164">
                  <c:v>82.177999999999997</c:v>
                </c:pt>
                <c:pt idx="43165">
                  <c:v>82.165999999999997</c:v>
                </c:pt>
                <c:pt idx="43166">
                  <c:v>82.153999999999996</c:v>
                </c:pt>
                <c:pt idx="43167">
                  <c:v>82.165999999999997</c:v>
                </c:pt>
                <c:pt idx="43168">
                  <c:v>82.201999999999998</c:v>
                </c:pt>
                <c:pt idx="43169">
                  <c:v>82.19</c:v>
                </c:pt>
                <c:pt idx="43170">
                  <c:v>82.201999999999998</c:v>
                </c:pt>
                <c:pt idx="43171">
                  <c:v>82.251000000000005</c:v>
                </c:pt>
                <c:pt idx="43172">
                  <c:v>82.227000000000004</c:v>
                </c:pt>
                <c:pt idx="43173">
                  <c:v>82.275999999999996</c:v>
                </c:pt>
                <c:pt idx="43174">
                  <c:v>82.3</c:v>
                </c:pt>
                <c:pt idx="43175">
                  <c:v>82.311999999999998</c:v>
                </c:pt>
                <c:pt idx="43176">
                  <c:v>82.325000000000003</c:v>
                </c:pt>
                <c:pt idx="43177">
                  <c:v>82.349000000000004</c:v>
                </c:pt>
                <c:pt idx="43178">
                  <c:v>82.361000000000004</c:v>
                </c:pt>
                <c:pt idx="43179">
                  <c:v>82.397999999999996</c:v>
                </c:pt>
                <c:pt idx="43180">
                  <c:v>82.41</c:v>
                </c:pt>
                <c:pt idx="43181">
                  <c:v>82.397999999999996</c:v>
                </c:pt>
                <c:pt idx="43182">
                  <c:v>82.385999999999996</c:v>
                </c:pt>
                <c:pt idx="43183">
                  <c:v>82.349000000000004</c:v>
                </c:pt>
                <c:pt idx="43184">
                  <c:v>82.361000000000004</c:v>
                </c:pt>
                <c:pt idx="43185">
                  <c:v>82.275999999999996</c:v>
                </c:pt>
                <c:pt idx="43186">
                  <c:v>82.3</c:v>
                </c:pt>
                <c:pt idx="43187">
                  <c:v>82.325000000000003</c:v>
                </c:pt>
                <c:pt idx="43188">
                  <c:v>82.311999999999998</c:v>
                </c:pt>
                <c:pt idx="43189">
                  <c:v>82.349000000000004</c:v>
                </c:pt>
                <c:pt idx="43190">
                  <c:v>82.361000000000004</c:v>
                </c:pt>
                <c:pt idx="43191">
                  <c:v>82.337000000000003</c:v>
                </c:pt>
                <c:pt idx="43192">
                  <c:v>82.349000000000004</c:v>
                </c:pt>
                <c:pt idx="43193">
                  <c:v>82.349000000000004</c:v>
                </c:pt>
                <c:pt idx="43194">
                  <c:v>82.325000000000003</c:v>
                </c:pt>
                <c:pt idx="43195">
                  <c:v>82.361000000000004</c:v>
                </c:pt>
                <c:pt idx="43196">
                  <c:v>82.361000000000004</c:v>
                </c:pt>
                <c:pt idx="43197">
                  <c:v>82.311999999999998</c:v>
                </c:pt>
                <c:pt idx="43198">
                  <c:v>82.3</c:v>
                </c:pt>
                <c:pt idx="43199">
                  <c:v>82.263999999999996</c:v>
                </c:pt>
                <c:pt idx="43200">
                  <c:v>82.227000000000004</c:v>
                </c:pt>
                <c:pt idx="43201">
                  <c:v>82.19</c:v>
                </c:pt>
                <c:pt idx="43202">
                  <c:v>82.19</c:v>
                </c:pt>
                <c:pt idx="43203">
                  <c:v>82.141000000000005</c:v>
                </c:pt>
                <c:pt idx="43204">
                  <c:v>82.141000000000005</c:v>
                </c:pt>
                <c:pt idx="43205">
                  <c:v>82.141000000000005</c:v>
                </c:pt>
                <c:pt idx="43206">
                  <c:v>82.129000000000005</c:v>
                </c:pt>
                <c:pt idx="43207">
                  <c:v>82.153999999999996</c:v>
                </c:pt>
                <c:pt idx="43208">
                  <c:v>82.177999999999997</c:v>
                </c:pt>
                <c:pt idx="43209">
                  <c:v>82.153999999999996</c:v>
                </c:pt>
                <c:pt idx="43210">
                  <c:v>82.165999999999997</c:v>
                </c:pt>
                <c:pt idx="43211">
                  <c:v>82.19</c:v>
                </c:pt>
                <c:pt idx="43212">
                  <c:v>82.177999999999997</c:v>
                </c:pt>
                <c:pt idx="43213">
                  <c:v>82.165999999999997</c:v>
                </c:pt>
                <c:pt idx="43214">
                  <c:v>82.105000000000004</c:v>
                </c:pt>
                <c:pt idx="43215">
                  <c:v>82.067999999999998</c:v>
                </c:pt>
                <c:pt idx="43216">
                  <c:v>82.031999999999996</c:v>
                </c:pt>
                <c:pt idx="43217">
                  <c:v>81.995000000000005</c:v>
                </c:pt>
                <c:pt idx="43218">
                  <c:v>81.971000000000004</c:v>
                </c:pt>
                <c:pt idx="43219">
                  <c:v>81.945999999999998</c:v>
                </c:pt>
                <c:pt idx="43220">
                  <c:v>81.897000000000006</c:v>
                </c:pt>
                <c:pt idx="43221">
                  <c:v>81.91</c:v>
                </c:pt>
                <c:pt idx="43222">
                  <c:v>81.933999999999997</c:v>
                </c:pt>
                <c:pt idx="43223">
                  <c:v>81.921999999999997</c:v>
                </c:pt>
                <c:pt idx="43224">
                  <c:v>81.91</c:v>
                </c:pt>
                <c:pt idx="43225">
                  <c:v>81.945999999999998</c:v>
                </c:pt>
                <c:pt idx="43226">
                  <c:v>81.957999999999998</c:v>
                </c:pt>
                <c:pt idx="43227">
                  <c:v>81.995000000000005</c:v>
                </c:pt>
                <c:pt idx="43228">
                  <c:v>82.007000000000005</c:v>
                </c:pt>
                <c:pt idx="43229">
                  <c:v>82.031999999999996</c:v>
                </c:pt>
                <c:pt idx="43230">
                  <c:v>82.019000000000005</c:v>
                </c:pt>
                <c:pt idx="43231">
                  <c:v>81.995000000000005</c:v>
                </c:pt>
                <c:pt idx="43232">
                  <c:v>81.971000000000004</c:v>
                </c:pt>
                <c:pt idx="43233">
                  <c:v>81.933999999999997</c:v>
                </c:pt>
                <c:pt idx="43234">
                  <c:v>81.91</c:v>
                </c:pt>
                <c:pt idx="43235">
                  <c:v>81.885000000000005</c:v>
                </c:pt>
                <c:pt idx="43236">
                  <c:v>81.811999999999998</c:v>
                </c:pt>
                <c:pt idx="43237">
                  <c:v>81.823999999999998</c:v>
                </c:pt>
                <c:pt idx="43238">
                  <c:v>81.823999999999998</c:v>
                </c:pt>
                <c:pt idx="43239">
                  <c:v>81.847999999999999</c:v>
                </c:pt>
                <c:pt idx="43240">
                  <c:v>81.847999999999999</c:v>
                </c:pt>
                <c:pt idx="43241">
                  <c:v>81.91</c:v>
                </c:pt>
                <c:pt idx="43242">
                  <c:v>81.957999999999998</c:v>
                </c:pt>
                <c:pt idx="43243">
                  <c:v>81.983000000000004</c:v>
                </c:pt>
                <c:pt idx="43244">
                  <c:v>82.019000000000005</c:v>
                </c:pt>
                <c:pt idx="43245">
                  <c:v>82.055999999999997</c:v>
                </c:pt>
                <c:pt idx="43246">
                  <c:v>82.067999999999998</c:v>
                </c:pt>
                <c:pt idx="43247">
                  <c:v>82.105000000000004</c:v>
                </c:pt>
                <c:pt idx="43248">
                  <c:v>82.093000000000004</c:v>
                </c:pt>
                <c:pt idx="43249">
                  <c:v>82.117000000000004</c:v>
                </c:pt>
                <c:pt idx="43250">
                  <c:v>82.08</c:v>
                </c:pt>
                <c:pt idx="43251">
                  <c:v>82.093000000000004</c:v>
                </c:pt>
                <c:pt idx="43252">
                  <c:v>82.043999999999997</c:v>
                </c:pt>
                <c:pt idx="43253">
                  <c:v>82.031999999999996</c:v>
                </c:pt>
                <c:pt idx="43254">
                  <c:v>82.031999999999996</c:v>
                </c:pt>
                <c:pt idx="43255">
                  <c:v>82.031999999999996</c:v>
                </c:pt>
                <c:pt idx="43256">
                  <c:v>82.031999999999996</c:v>
                </c:pt>
                <c:pt idx="43257">
                  <c:v>82.055999999999997</c:v>
                </c:pt>
                <c:pt idx="43258">
                  <c:v>82.08</c:v>
                </c:pt>
                <c:pt idx="43259">
                  <c:v>82.105000000000004</c:v>
                </c:pt>
                <c:pt idx="43260">
                  <c:v>82.165999999999997</c:v>
                </c:pt>
                <c:pt idx="43261">
                  <c:v>82.227000000000004</c:v>
                </c:pt>
                <c:pt idx="43262">
                  <c:v>82.215000000000003</c:v>
                </c:pt>
                <c:pt idx="43263">
                  <c:v>82.251000000000005</c:v>
                </c:pt>
                <c:pt idx="43264">
                  <c:v>82.275999999999996</c:v>
                </c:pt>
                <c:pt idx="43265">
                  <c:v>82.275999999999996</c:v>
                </c:pt>
                <c:pt idx="43266">
                  <c:v>82.263999999999996</c:v>
                </c:pt>
                <c:pt idx="43267">
                  <c:v>82.325000000000003</c:v>
                </c:pt>
                <c:pt idx="43268">
                  <c:v>82.325000000000003</c:v>
                </c:pt>
                <c:pt idx="43269">
                  <c:v>82.287999999999997</c:v>
                </c:pt>
                <c:pt idx="43270">
                  <c:v>82.263999999999996</c:v>
                </c:pt>
                <c:pt idx="43271">
                  <c:v>82.287999999999997</c:v>
                </c:pt>
                <c:pt idx="43272">
                  <c:v>82.3</c:v>
                </c:pt>
                <c:pt idx="43273">
                  <c:v>82.263999999999996</c:v>
                </c:pt>
                <c:pt idx="43274">
                  <c:v>82.287999999999997</c:v>
                </c:pt>
                <c:pt idx="43275">
                  <c:v>82.3</c:v>
                </c:pt>
                <c:pt idx="43276">
                  <c:v>82.349000000000004</c:v>
                </c:pt>
                <c:pt idx="43277">
                  <c:v>82.385999999999996</c:v>
                </c:pt>
                <c:pt idx="43278">
                  <c:v>82.421999999999997</c:v>
                </c:pt>
                <c:pt idx="43279">
                  <c:v>82.433999999999997</c:v>
                </c:pt>
                <c:pt idx="43280">
                  <c:v>82.447000000000003</c:v>
                </c:pt>
                <c:pt idx="43281">
                  <c:v>82.483000000000004</c:v>
                </c:pt>
                <c:pt idx="43282">
                  <c:v>82.471000000000004</c:v>
                </c:pt>
                <c:pt idx="43283">
                  <c:v>82.483000000000004</c:v>
                </c:pt>
                <c:pt idx="43284">
                  <c:v>82.483000000000004</c:v>
                </c:pt>
                <c:pt idx="43285">
                  <c:v>82.447000000000003</c:v>
                </c:pt>
                <c:pt idx="43286">
                  <c:v>82.397999999999996</c:v>
                </c:pt>
                <c:pt idx="43287">
                  <c:v>82.385999999999996</c:v>
                </c:pt>
                <c:pt idx="43288">
                  <c:v>82.349000000000004</c:v>
                </c:pt>
                <c:pt idx="43289">
                  <c:v>82.337000000000003</c:v>
                </c:pt>
                <c:pt idx="43290">
                  <c:v>82.311999999999998</c:v>
                </c:pt>
                <c:pt idx="43291">
                  <c:v>82.3</c:v>
                </c:pt>
                <c:pt idx="43292">
                  <c:v>82.275999999999996</c:v>
                </c:pt>
                <c:pt idx="43293">
                  <c:v>82.251000000000005</c:v>
                </c:pt>
                <c:pt idx="43294">
                  <c:v>82.263999999999996</c:v>
                </c:pt>
                <c:pt idx="43295">
                  <c:v>82.263999999999996</c:v>
                </c:pt>
                <c:pt idx="43296">
                  <c:v>82.263999999999996</c:v>
                </c:pt>
                <c:pt idx="43297">
                  <c:v>82.275999999999996</c:v>
                </c:pt>
                <c:pt idx="43298">
                  <c:v>82.311999999999998</c:v>
                </c:pt>
                <c:pt idx="43299">
                  <c:v>82.311999999999998</c:v>
                </c:pt>
                <c:pt idx="43300">
                  <c:v>82.311999999999998</c:v>
                </c:pt>
                <c:pt idx="43301">
                  <c:v>82.3</c:v>
                </c:pt>
                <c:pt idx="43302">
                  <c:v>82.275999999999996</c:v>
                </c:pt>
                <c:pt idx="43303">
                  <c:v>82.239000000000004</c:v>
                </c:pt>
                <c:pt idx="43304">
                  <c:v>82.215000000000003</c:v>
                </c:pt>
                <c:pt idx="43305">
                  <c:v>82.177999999999997</c:v>
                </c:pt>
                <c:pt idx="43306">
                  <c:v>82.141000000000005</c:v>
                </c:pt>
                <c:pt idx="43307">
                  <c:v>82.117000000000004</c:v>
                </c:pt>
                <c:pt idx="43308">
                  <c:v>82.067999999999998</c:v>
                </c:pt>
                <c:pt idx="43309">
                  <c:v>82.055999999999997</c:v>
                </c:pt>
                <c:pt idx="43310">
                  <c:v>82.067999999999998</c:v>
                </c:pt>
                <c:pt idx="43311">
                  <c:v>82.043999999999997</c:v>
                </c:pt>
                <c:pt idx="43312">
                  <c:v>82.08</c:v>
                </c:pt>
                <c:pt idx="43313">
                  <c:v>82.08</c:v>
                </c:pt>
                <c:pt idx="43314">
                  <c:v>82.093000000000004</c:v>
                </c:pt>
                <c:pt idx="43315">
                  <c:v>82.093000000000004</c:v>
                </c:pt>
                <c:pt idx="43316">
                  <c:v>82.105000000000004</c:v>
                </c:pt>
                <c:pt idx="43317">
                  <c:v>82.141000000000005</c:v>
                </c:pt>
                <c:pt idx="43318">
                  <c:v>82.153999999999996</c:v>
                </c:pt>
                <c:pt idx="43319">
                  <c:v>82.117000000000004</c:v>
                </c:pt>
                <c:pt idx="43320">
                  <c:v>82.117000000000004</c:v>
                </c:pt>
                <c:pt idx="43321">
                  <c:v>82.055999999999997</c:v>
                </c:pt>
                <c:pt idx="43322">
                  <c:v>82.007000000000005</c:v>
                </c:pt>
                <c:pt idx="43323">
                  <c:v>81.957999999999998</c:v>
                </c:pt>
                <c:pt idx="43324">
                  <c:v>81.945999999999998</c:v>
                </c:pt>
                <c:pt idx="43325">
                  <c:v>81.91</c:v>
                </c:pt>
                <c:pt idx="43326">
                  <c:v>81.861000000000004</c:v>
                </c:pt>
                <c:pt idx="43327">
                  <c:v>81.873000000000005</c:v>
                </c:pt>
                <c:pt idx="43328">
                  <c:v>81.835999999999999</c:v>
                </c:pt>
                <c:pt idx="43329">
                  <c:v>81.811999999999998</c:v>
                </c:pt>
                <c:pt idx="43330">
                  <c:v>81.91</c:v>
                </c:pt>
                <c:pt idx="43331">
                  <c:v>81.873000000000005</c:v>
                </c:pt>
                <c:pt idx="43332">
                  <c:v>81.897000000000006</c:v>
                </c:pt>
                <c:pt idx="43333">
                  <c:v>81.945999999999998</c:v>
                </c:pt>
                <c:pt idx="43334">
                  <c:v>81.933999999999997</c:v>
                </c:pt>
                <c:pt idx="43335">
                  <c:v>81.945999999999998</c:v>
                </c:pt>
                <c:pt idx="43336">
                  <c:v>81.983000000000004</c:v>
                </c:pt>
                <c:pt idx="43337">
                  <c:v>82.007000000000005</c:v>
                </c:pt>
                <c:pt idx="43338">
                  <c:v>81.957999999999998</c:v>
                </c:pt>
                <c:pt idx="43339">
                  <c:v>81.933999999999997</c:v>
                </c:pt>
                <c:pt idx="43340">
                  <c:v>81.945999999999998</c:v>
                </c:pt>
                <c:pt idx="43341">
                  <c:v>81.897000000000006</c:v>
                </c:pt>
                <c:pt idx="43342">
                  <c:v>81.897000000000006</c:v>
                </c:pt>
                <c:pt idx="43343">
                  <c:v>81.873000000000005</c:v>
                </c:pt>
                <c:pt idx="43344">
                  <c:v>81.873000000000005</c:v>
                </c:pt>
                <c:pt idx="43345">
                  <c:v>81.921999999999997</c:v>
                </c:pt>
                <c:pt idx="43346">
                  <c:v>81.933999999999997</c:v>
                </c:pt>
                <c:pt idx="43347">
                  <c:v>81.995000000000005</c:v>
                </c:pt>
                <c:pt idx="43348">
                  <c:v>82.019000000000005</c:v>
                </c:pt>
                <c:pt idx="43349">
                  <c:v>82.055999999999997</c:v>
                </c:pt>
                <c:pt idx="43350">
                  <c:v>82.093000000000004</c:v>
                </c:pt>
                <c:pt idx="43351">
                  <c:v>82.067999999999998</c:v>
                </c:pt>
                <c:pt idx="43352">
                  <c:v>82.129000000000005</c:v>
                </c:pt>
                <c:pt idx="43353">
                  <c:v>82.129000000000005</c:v>
                </c:pt>
                <c:pt idx="43354">
                  <c:v>82.153999999999996</c:v>
                </c:pt>
                <c:pt idx="43355">
                  <c:v>82.117000000000004</c:v>
                </c:pt>
                <c:pt idx="43356">
                  <c:v>82.093000000000004</c:v>
                </c:pt>
                <c:pt idx="43357">
                  <c:v>82.105000000000004</c:v>
                </c:pt>
                <c:pt idx="43358">
                  <c:v>82.093000000000004</c:v>
                </c:pt>
                <c:pt idx="43359">
                  <c:v>82.055999999999997</c:v>
                </c:pt>
                <c:pt idx="43360">
                  <c:v>82.043999999999997</c:v>
                </c:pt>
                <c:pt idx="43361">
                  <c:v>82.055999999999997</c:v>
                </c:pt>
                <c:pt idx="43362">
                  <c:v>82.067999999999998</c:v>
                </c:pt>
                <c:pt idx="43363">
                  <c:v>82.093000000000004</c:v>
                </c:pt>
                <c:pt idx="43364">
                  <c:v>82.093000000000004</c:v>
                </c:pt>
                <c:pt idx="43365">
                  <c:v>82.129000000000005</c:v>
                </c:pt>
                <c:pt idx="43366">
                  <c:v>82.19</c:v>
                </c:pt>
                <c:pt idx="43367">
                  <c:v>82.201999999999998</c:v>
                </c:pt>
                <c:pt idx="43368">
                  <c:v>82.227000000000004</c:v>
                </c:pt>
                <c:pt idx="43369">
                  <c:v>82.251000000000005</c:v>
                </c:pt>
                <c:pt idx="43370">
                  <c:v>82.287999999999997</c:v>
                </c:pt>
                <c:pt idx="43371">
                  <c:v>82.311999999999998</c:v>
                </c:pt>
                <c:pt idx="43372">
                  <c:v>82.349000000000004</c:v>
                </c:pt>
                <c:pt idx="43373">
                  <c:v>82.3</c:v>
                </c:pt>
                <c:pt idx="43374">
                  <c:v>82.3</c:v>
                </c:pt>
                <c:pt idx="43375">
                  <c:v>82.275999999999996</c:v>
                </c:pt>
                <c:pt idx="43376">
                  <c:v>82.275999999999996</c:v>
                </c:pt>
                <c:pt idx="43377">
                  <c:v>82.3</c:v>
                </c:pt>
                <c:pt idx="43378">
                  <c:v>82.275999999999996</c:v>
                </c:pt>
                <c:pt idx="43379">
                  <c:v>82.263999999999996</c:v>
                </c:pt>
                <c:pt idx="43380">
                  <c:v>82.3</c:v>
                </c:pt>
                <c:pt idx="43381">
                  <c:v>82.3</c:v>
                </c:pt>
                <c:pt idx="43382">
                  <c:v>82.311999999999998</c:v>
                </c:pt>
                <c:pt idx="43383">
                  <c:v>82.325000000000003</c:v>
                </c:pt>
                <c:pt idx="43384">
                  <c:v>82.337000000000003</c:v>
                </c:pt>
                <c:pt idx="43385">
                  <c:v>82.325000000000003</c:v>
                </c:pt>
                <c:pt idx="43386">
                  <c:v>82.349000000000004</c:v>
                </c:pt>
                <c:pt idx="43387">
                  <c:v>82.311999999999998</c:v>
                </c:pt>
                <c:pt idx="43388">
                  <c:v>82.3</c:v>
                </c:pt>
                <c:pt idx="43389">
                  <c:v>82.275999999999996</c:v>
                </c:pt>
                <c:pt idx="43390">
                  <c:v>82.263999999999996</c:v>
                </c:pt>
                <c:pt idx="43391">
                  <c:v>82.227000000000004</c:v>
                </c:pt>
                <c:pt idx="43392">
                  <c:v>82.19</c:v>
                </c:pt>
                <c:pt idx="43393">
                  <c:v>82.165999999999997</c:v>
                </c:pt>
                <c:pt idx="43394">
                  <c:v>82.165999999999997</c:v>
                </c:pt>
                <c:pt idx="43395">
                  <c:v>82.141000000000005</c:v>
                </c:pt>
                <c:pt idx="43396">
                  <c:v>82.117000000000004</c:v>
                </c:pt>
                <c:pt idx="43397">
                  <c:v>82.129000000000005</c:v>
                </c:pt>
                <c:pt idx="43398">
                  <c:v>82.141000000000005</c:v>
                </c:pt>
                <c:pt idx="43399">
                  <c:v>82.129000000000005</c:v>
                </c:pt>
                <c:pt idx="43400">
                  <c:v>82.129000000000005</c:v>
                </c:pt>
                <c:pt idx="43401">
                  <c:v>82.141000000000005</c:v>
                </c:pt>
                <c:pt idx="43402">
                  <c:v>82.129000000000005</c:v>
                </c:pt>
                <c:pt idx="43403">
                  <c:v>82.141000000000005</c:v>
                </c:pt>
                <c:pt idx="43404">
                  <c:v>82.093000000000004</c:v>
                </c:pt>
                <c:pt idx="43405">
                  <c:v>82.055999999999997</c:v>
                </c:pt>
                <c:pt idx="43406">
                  <c:v>82.08</c:v>
                </c:pt>
                <c:pt idx="43407">
                  <c:v>82.043999999999997</c:v>
                </c:pt>
                <c:pt idx="43408">
                  <c:v>82.055999999999997</c:v>
                </c:pt>
                <c:pt idx="43409">
                  <c:v>82.019000000000005</c:v>
                </c:pt>
                <c:pt idx="43410">
                  <c:v>81.995000000000005</c:v>
                </c:pt>
                <c:pt idx="43411">
                  <c:v>81.995000000000005</c:v>
                </c:pt>
                <c:pt idx="43412">
                  <c:v>81.995000000000005</c:v>
                </c:pt>
                <c:pt idx="43413">
                  <c:v>81.995000000000005</c:v>
                </c:pt>
                <c:pt idx="43414">
                  <c:v>82.007000000000005</c:v>
                </c:pt>
                <c:pt idx="43415">
                  <c:v>82.043999999999997</c:v>
                </c:pt>
                <c:pt idx="43416">
                  <c:v>82.031999999999996</c:v>
                </c:pt>
                <c:pt idx="43417">
                  <c:v>82.031999999999996</c:v>
                </c:pt>
                <c:pt idx="43418">
                  <c:v>82.019000000000005</c:v>
                </c:pt>
                <c:pt idx="43419">
                  <c:v>81.983000000000004</c:v>
                </c:pt>
                <c:pt idx="43420">
                  <c:v>81.971000000000004</c:v>
                </c:pt>
                <c:pt idx="43421">
                  <c:v>81.957999999999998</c:v>
                </c:pt>
                <c:pt idx="43422">
                  <c:v>81.921999999999997</c:v>
                </c:pt>
                <c:pt idx="43423">
                  <c:v>81.91</c:v>
                </c:pt>
                <c:pt idx="43424">
                  <c:v>81.873000000000005</c:v>
                </c:pt>
                <c:pt idx="43425">
                  <c:v>81.823999999999998</c:v>
                </c:pt>
                <c:pt idx="43426">
                  <c:v>81.835999999999999</c:v>
                </c:pt>
                <c:pt idx="43427">
                  <c:v>81.847999999999999</c:v>
                </c:pt>
                <c:pt idx="43428">
                  <c:v>81.811999999999998</c:v>
                </c:pt>
                <c:pt idx="43429">
                  <c:v>81.823999999999998</c:v>
                </c:pt>
                <c:pt idx="43430">
                  <c:v>81.847999999999999</c:v>
                </c:pt>
                <c:pt idx="43431">
                  <c:v>81.847999999999999</c:v>
                </c:pt>
                <c:pt idx="43432">
                  <c:v>81.835999999999999</c:v>
                </c:pt>
                <c:pt idx="43433">
                  <c:v>81.861000000000004</c:v>
                </c:pt>
                <c:pt idx="43434">
                  <c:v>81.885000000000005</c:v>
                </c:pt>
                <c:pt idx="43435">
                  <c:v>81.885000000000005</c:v>
                </c:pt>
                <c:pt idx="43436">
                  <c:v>81.873000000000005</c:v>
                </c:pt>
                <c:pt idx="43437">
                  <c:v>81.861000000000004</c:v>
                </c:pt>
                <c:pt idx="43438">
                  <c:v>81.847999999999999</c:v>
                </c:pt>
                <c:pt idx="43439">
                  <c:v>81.835999999999999</c:v>
                </c:pt>
                <c:pt idx="43440">
                  <c:v>81.861000000000004</c:v>
                </c:pt>
                <c:pt idx="43441">
                  <c:v>81.847999999999999</c:v>
                </c:pt>
                <c:pt idx="43442">
                  <c:v>81.885000000000005</c:v>
                </c:pt>
                <c:pt idx="43443">
                  <c:v>81.897000000000006</c:v>
                </c:pt>
                <c:pt idx="43444">
                  <c:v>81.885000000000005</c:v>
                </c:pt>
                <c:pt idx="43445">
                  <c:v>81.933999999999997</c:v>
                </c:pt>
                <c:pt idx="43446">
                  <c:v>81.933999999999997</c:v>
                </c:pt>
                <c:pt idx="43447">
                  <c:v>81.957999999999998</c:v>
                </c:pt>
                <c:pt idx="43448">
                  <c:v>81.971000000000004</c:v>
                </c:pt>
                <c:pt idx="43449">
                  <c:v>81.995000000000005</c:v>
                </c:pt>
                <c:pt idx="43450">
                  <c:v>82.019000000000005</c:v>
                </c:pt>
                <c:pt idx="43451">
                  <c:v>81.995000000000005</c:v>
                </c:pt>
                <c:pt idx="43452">
                  <c:v>82.007000000000005</c:v>
                </c:pt>
                <c:pt idx="43453">
                  <c:v>82.007000000000005</c:v>
                </c:pt>
                <c:pt idx="43454">
                  <c:v>81.971000000000004</c:v>
                </c:pt>
                <c:pt idx="43455">
                  <c:v>81.945999999999998</c:v>
                </c:pt>
                <c:pt idx="43456">
                  <c:v>81.933999999999997</c:v>
                </c:pt>
                <c:pt idx="43457">
                  <c:v>81.91</c:v>
                </c:pt>
                <c:pt idx="43458">
                  <c:v>81.897000000000006</c:v>
                </c:pt>
                <c:pt idx="43459">
                  <c:v>81.91</c:v>
                </c:pt>
                <c:pt idx="43460">
                  <c:v>81.933999999999997</c:v>
                </c:pt>
                <c:pt idx="43461">
                  <c:v>81.957999999999998</c:v>
                </c:pt>
                <c:pt idx="43462">
                  <c:v>81.995000000000005</c:v>
                </c:pt>
                <c:pt idx="43463">
                  <c:v>81.995000000000005</c:v>
                </c:pt>
                <c:pt idx="43464">
                  <c:v>82.043999999999997</c:v>
                </c:pt>
                <c:pt idx="43465">
                  <c:v>82.093000000000004</c:v>
                </c:pt>
                <c:pt idx="43466">
                  <c:v>82.067999999999998</c:v>
                </c:pt>
                <c:pt idx="43467">
                  <c:v>82.105000000000004</c:v>
                </c:pt>
                <c:pt idx="43468">
                  <c:v>82.105000000000004</c:v>
                </c:pt>
                <c:pt idx="43469">
                  <c:v>82.117000000000004</c:v>
                </c:pt>
                <c:pt idx="43470">
                  <c:v>82.117000000000004</c:v>
                </c:pt>
                <c:pt idx="43471">
                  <c:v>82.093000000000004</c:v>
                </c:pt>
                <c:pt idx="43472">
                  <c:v>82.08</c:v>
                </c:pt>
                <c:pt idx="43473">
                  <c:v>82.08</c:v>
                </c:pt>
                <c:pt idx="43474">
                  <c:v>82.067999999999998</c:v>
                </c:pt>
                <c:pt idx="43475">
                  <c:v>82.067999999999998</c:v>
                </c:pt>
                <c:pt idx="43476">
                  <c:v>82.067999999999998</c:v>
                </c:pt>
                <c:pt idx="43477">
                  <c:v>82.055999999999997</c:v>
                </c:pt>
                <c:pt idx="43478">
                  <c:v>82.093000000000004</c:v>
                </c:pt>
                <c:pt idx="43479">
                  <c:v>82.08</c:v>
                </c:pt>
                <c:pt idx="43480">
                  <c:v>82.117000000000004</c:v>
                </c:pt>
                <c:pt idx="43481">
                  <c:v>82.153999999999996</c:v>
                </c:pt>
                <c:pt idx="43482">
                  <c:v>82.141000000000005</c:v>
                </c:pt>
                <c:pt idx="43483">
                  <c:v>82.117000000000004</c:v>
                </c:pt>
                <c:pt idx="43484">
                  <c:v>82.093000000000004</c:v>
                </c:pt>
                <c:pt idx="43485">
                  <c:v>82.105000000000004</c:v>
                </c:pt>
                <c:pt idx="43486">
                  <c:v>82.067999999999998</c:v>
                </c:pt>
                <c:pt idx="43487">
                  <c:v>82.043999999999997</c:v>
                </c:pt>
                <c:pt idx="43488">
                  <c:v>82.019000000000005</c:v>
                </c:pt>
                <c:pt idx="43489">
                  <c:v>81.957999999999998</c:v>
                </c:pt>
                <c:pt idx="43490">
                  <c:v>81.971000000000004</c:v>
                </c:pt>
                <c:pt idx="43491">
                  <c:v>81.945999999999998</c:v>
                </c:pt>
                <c:pt idx="43492">
                  <c:v>81.91</c:v>
                </c:pt>
                <c:pt idx="43493">
                  <c:v>81.921999999999997</c:v>
                </c:pt>
                <c:pt idx="43494">
                  <c:v>81.91</c:v>
                </c:pt>
                <c:pt idx="43495">
                  <c:v>81.933999999999997</c:v>
                </c:pt>
                <c:pt idx="43496">
                  <c:v>81.933999999999997</c:v>
                </c:pt>
                <c:pt idx="43497">
                  <c:v>81.957999999999998</c:v>
                </c:pt>
                <c:pt idx="43498">
                  <c:v>81.933999999999997</c:v>
                </c:pt>
                <c:pt idx="43499">
                  <c:v>81.945999999999998</c:v>
                </c:pt>
                <c:pt idx="43500">
                  <c:v>81.945999999999998</c:v>
                </c:pt>
                <c:pt idx="43501">
                  <c:v>81.957999999999998</c:v>
                </c:pt>
                <c:pt idx="43502">
                  <c:v>81.921999999999997</c:v>
                </c:pt>
                <c:pt idx="43503">
                  <c:v>81.897000000000006</c:v>
                </c:pt>
                <c:pt idx="43504">
                  <c:v>81.873000000000005</c:v>
                </c:pt>
                <c:pt idx="43505">
                  <c:v>81.861000000000004</c:v>
                </c:pt>
                <c:pt idx="43506">
                  <c:v>81.823999999999998</c:v>
                </c:pt>
                <c:pt idx="43507">
                  <c:v>81.811999999999998</c:v>
                </c:pt>
                <c:pt idx="43508">
                  <c:v>81.787000000000006</c:v>
                </c:pt>
                <c:pt idx="43509">
                  <c:v>81.8</c:v>
                </c:pt>
                <c:pt idx="43510">
                  <c:v>81.8</c:v>
                </c:pt>
                <c:pt idx="43511">
                  <c:v>81.811999999999998</c:v>
                </c:pt>
                <c:pt idx="43512">
                  <c:v>81.823999999999998</c:v>
                </c:pt>
                <c:pt idx="43513">
                  <c:v>81.847999999999999</c:v>
                </c:pt>
                <c:pt idx="43514">
                  <c:v>81.861000000000004</c:v>
                </c:pt>
                <c:pt idx="43515">
                  <c:v>81.885000000000005</c:v>
                </c:pt>
                <c:pt idx="43516">
                  <c:v>81.861000000000004</c:v>
                </c:pt>
                <c:pt idx="43517">
                  <c:v>81.861000000000004</c:v>
                </c:pt>
                <c:pt idx="43518">
                  <c:v>81.885000000000005</c:v>
                </c:pt>
                <c:pt idx="43519">
                  <c:v>81.873000000000005</c:v>
                </c:pt>
                <c:pt idx="43520">
                  <c:v>81.847999999999999</c:v>
                </c:pt>
                <c:pt idx="43521">
                  <c:v>81.835999999999999</c:v>
                </c:pt>
                <c:pt idx="43522">
                  <c:v>81.823999999999998</c:v>
                </c:pt>
                <c:pt idx="43523">
                  <c:v>81.823999999999998</c:v>
                </c:pt>
                <c:pt idx="43524">
                  <c:v>81.8</c:v>
                </c:pt>
                <c:pt idx="43525">
                  <c:v>81.823999999999998</c:v>
                </c:pt>
                <c:pt idx="43526">
                  <c:v>81.8</c:v>
                </c:pt>
                <c:pt idx="43527">
                  <c:v>81.787000000000006</c:v>
                </c:pt>
                <c:pt idx="43528">
                  <c:v>81.787000000000006</c:v>
                </c:pt>
                <c:pt idx="43529">
                  <c:v>81.8</c:v>
                </c:pt>
                <c:pt idx="43530">
                  <c:v>81.763000000000005</c:v>
                </c:pt>
                <c:pt idx="43531">
                  <c:v>81.835999999999999</c:v>
                </c:pt>
                <c:pt idx="43532">
                  <c:v>81.8</c:v>
                </c:pt>
                <c:pt idx="43533">
                  <c:v>81.787000000000006</c:v>
                </c:pt>
                <c:pt idx="43534">
                  <c:v>81.8</c:v>
                </c:pt>
                <c:pt idx="43535">
                  <c:v>81.763000000000005</c:v>
                </c:pt>
                <c:pt idx="43536">
                  <c:v>81.739000000000004</c:v>
                </c:pt>
                <c:pt idx="43537">
                  <c:v>81.725999999999999</c:v>
                </c:pt>
                <c:pt idx="43538">
                  <c:v>81.701999999999998</c:v>
                </c:pt>
                <c:pt idx="43539">
                  <c:v>81.701999999999998</c:v>
                </c:pt>
                <c:pt idx="43540">
                  <c:v>81.653000000000006</c:v>
                </c:pt>
                <c:pt idx="43541">
                  <c:v>81.653000000000006</c:v>
                </c:pt>
                <c:pt idx="43542">
                  <c:v>81.665000000000006</c:v>
                </c:pt>
                <c:pt idx="43543">
                  <c:v>81.665000000000006</c:v>
                </c:pt>
                <c:pt idx="43544">
                  <c:v>81.665000000000006</c:v>
                </c:pt>
                <c:pt idx="43545">
                  <c:v>81.665000000000006</c:v>
                </c:pt>
                <c:pt idx="43546">
                  <c:v>81.69</c:v>
                </c:pt>
                <c:pt idx="43547">
                  <c:v>81.69</c:v>
                </c:pt>
                <c:pt idx="43548">
                  <c:v>81.69</c:v>
                </c:pt>
                <c:pt idx="43549">
                  <c:v>81.713999999999999</c:v>
                </c:pt>
                <c:pt idx="43550">
                  <c:v>81.69</c:v>
                </c:pt>
                <c:pt idx="43551">
                  <c:v>81.665000000000006</c:v>
                </c:pt>
                <c:pt idx="43552">
                  <c:v>81.665000000000006</c:v>
                </c:pt>
                <c:pt idx="43553">
                  <c:v>81.665000000000006</c:v>
                </c:pt>
                <c:pt idx="43554">
                  <c:v>81.617000000000004</c:v>
                </c:pt>
                <c:pt idx="43555">
                  <c:v>81.617000000000004</c:v>
                </c:pt>
                <c:pt idx="43556">
                  <c:v>81.617000000000004</c:v>
                </c:pt>
                <c:pt idx="43557">
                  <c:v>81.591999999999999</c:v>
                </c:pt>
                <c:pt idx="43558">
                  <c:v>81.617000000000004</c:v>
                </c:pt>
                <c:pt idx="43559">
                  <c:v>81.617000000000004</c:v>
                </c:pt>
                <c:pt idx="43560">
                  <c:v>81.641000000000005</c:v>
                </c:pt>
                <c:pt idx="43561">
                  <c:v>81.629000000000005</c:v>
                </c:pt>
                <c:pt idx="43562">
                  <c:v>81.665000000000006</c:v>
                </c:pt>
                <c:pt idx="43563">
                  <c:v>81.653000000000006</c:v>
                </c:pt>
                <c:pt idx="43564">
                  <c:v>81.677999999999997</c:v>
                </c:pt>
                <c:pt idx="43565">
                  <c:v>81.653000000000006</c:v>
                </c:pt>
                <c:pt idx="43566">
                  <c:v>81.641000000000005</c:v>
                </c:pt>
                <c:pt idx="43567">
                  <c:v>81.641000000000005</c:v>
                </c:pt>
                <c:pt idx="43568">
                  <c:v>81.603999999999999</c:v>
                </c:pt>
                <c:pt idx="43569">
                  <c:v>81.617000000000004</c:v>
                </c:pt>
                <c:pt idx="43570">
                  <c:v>81.58</c:v>
                </c:pt>
                <c:pt idx="43571">
                  <c:v>81.555999999999997</c:v>
                </c:pt>
                <c:pt idx="43572">
                  <c:v>81.555999999999997</c:v>
                </c:pt>
                <c:pt idx="43573">
                  <c:v>81.543000000000006</c:v>
                </c:pt>
                <c:pt idx="43574">
                  <c:v>81.591999999999999</c:v>
                </c:pt>
                <c:pt idx="43575">
                  <c:v>81.603999999999999</c:v>
                </c:pt>
                <c:pt idx="43576">
                  <c:v>81.629000000000005</c:v>
                </c:pt>
                <c:pt idx="43577">
                  <c:v>81.653000000000006</c:v>
                </c:pt>
                <c:pt idx="43578">
                  <c:v>81.69</c:v>
                </c:pt>
                <c:pt idx="43579">
                  <c:v>81.701999999999998</c:v>
                </c:pt>
                <c:pt idx="43580">
                  <c:v>81.739000000000004</c:v>
                </c:pt>
                <c:pt idx="43581">
                  <c:v>81.763000000000005</c:v>
                </c:pt>
                <c:pt idx="43582">
                  <c:v>81.751000000000005</c:v>
                </c:pt>
                <c:pt idx="43583">
                  <c:v>81.775000000000006</c:v>
                </c:pt>
                <c:pt idx="43584">
                  <c:v>81.8</c:v>
                </c:pt>
                <c:pt idx="43585">
                  <c:v>81.787000000000006</c:v>
                </c:pt>
                <c:pt idx="43586">
                  <c:v>81.787000000000006</c:v>
                </c:pt>
                <c:pt idx="43587">
                  <c:v>81.787000000000006</c:v>
                </c:pt>
                <c:pt idx="43588">
                  <c:v>81.8</c:v>
                </c:pt>
                <c:pt idx="43589">
                  <c:v>81.847999999999999</c:v>
                </c:pt>
                <c:pt idx="43590">
                  <c:v>81.861000000000004</c:v>
                </c:pt>
                <c:pt idx="43591">
                  <c:v>81.885000000000005</c:v>
                </c:pt>
                <c:pt idx="43592">
                  <c:v>81.897000000000006</c:v>
                </c:pt>
                <c:pt idx="43593">
                  <c:v>81.945999999999998</c:v>
                </c:pt>
                <c:pt idx="43594">
                  <c:v>81.971000000000004</c:v>
                </c:pt>
                <c:pt idx="43595">
                  <c:v>81.995000000000005</c:v>
                </c:pt>
                <c:pt idx="43596">
                  <c:v>82.007000000000005</c:v>
                </c:pt>
                <c:pt idx="43597">
                  <c:v>81.957999999999998</c:v>
                </c:pt>
                <c:pt idx="43598">
                  <c:v>81.983000000000004</c:v>
                </c:pt>
                <c:pt idx="43599">
                  <c:v>82.019000000000005</c:v>
                </c:pt>
                <c:pt idx="43600">
                  <c:v>82.019000000000005</c:v>
                </c:pt>
                <c:pt idx="43601">
                  <c:v>81.945999999999998</c:v>
                </c:pt>
                <c:pt idx="43602">
                  <c:v>81.945999999999998</c:v>
                </c:pt>
                <c:pt idx="43603">
                  <c:v>81.91</c:v>
                </c:pt>
                <c:pt idx="43604">
                  <c:v>81.897000000000006</c:v>
                </c:pt>
                <c:pt idx="43605">
                  <c:v>81.91</c:v>
                </c:pt>
                <c:pt idx="43606">
                  <c:v>81.91</c:v>
                </c:pt>
                <c:pt idx="43607">
                  <c:v>81.945999999999998</c:v>
                </c:pt>
                <c:pt idx="43608">
                  <c:v>81.971000000000004</c:v>
                </c:pt>
                <c:pt idx="43609">
                  <c:v>82.007000000000005</c:v>
                </c:pt>
                <c:pt idx="43610">
                  <c:v>82.031999999999996</c:v>
                </c:pt>
                <c:pt idx="43611">
                  <c:v>82.043999999999997</c:v>
                </c:pt>
                <c:pt idx="43612">
                  <c:v>82.08</c:v>
                </c:pt>
                <c:pt idx="43613">
                  <c:v>82.093000000000004</c:v>
                </c:pt>
                <c:pt idx="43614">
                  <c:v>82.129000000000005</c:v>
                </c:pt>
                <c:pt idx="43615">
                  <c:v>82.141000000000005</c:v>
                </c:pt>
                <c:pt idx="43616">
                  <c:v>82.117000000000004</c:v>
                </c:pt>
                <c:pt idx="43617">
                  <c:v>82.105000000000004</c:v>
                </c:pt>
                <c:pt idx="43618">
                  <c:v>82.117000000000004</c:v>
                </c:pt>
                <c:pt idx="43619">
                  <c:v>82.08</c:v>
                </c:pt>
                <c:pt idx="43620">
                  <c:v>82.08</c:v>
                </c:pt>
                <c:pt idx="43621">
                  <c:v>82.117000000000004</c:v>
                </c:pt>
                <c:pt idx="43622">
                  <c:v>82.08</c:v>
                </c:pt>
                <c:pt idx="43623">
                  <c:v>82.043999999999997</c:v>
                </c:pt>
                <c:pt idx="43624">
                  <c:v>82.105000000000004</c:v>
                </c:pt>
                <c:pt idx="43625">
                  <c:v>82.043999999999997</c:v>
                </c:pt>
                <c:pt idx="43626">
                  <c:v>82.08</c:v>
                </c:pt>
                <c:pt idx="43627">
                  <c:v>82.055999999999997</c:v>
                </c:pt>
                <c:pt idx="43628">
                  <c:v>82.055999999999997</c:v>
                </c:pt>
                <c:pt idx="43629">
                  <c:v>82.031999999999996</c:v>
                </c:pt>
                <c:pt idx="43630">
                  <c:v>81.995000000000005</c:v>
                </c:pt>
                <c:pt idx="43631">
                  <c:v>82.007000000000005</c:v>
                </c:pt>
                <c:pt idx="43632">
                  <c:v>81.957999999999998</c:v>
                </c:pt>
                <c:pt idx="43633">
                  <c:v>81.971000000000004</c:v>
                </c:pt>
                <c:pt idx="43634">
                  <c:v>81.921999999999997</c:v>
                </c:pt>
                <c:pt idx="43635">
                  <c:v>81.885000000000005</c:v>
                </c:pt>
                <c:pt idx="43636">
                  <c:v>81.897000000000006</c:v>
                </c:pt>
                <c:pt idx="43637">
                  <c:v>81.873000000000005</c:v>
                </c:pt>
                <c:pt idx="43638">
                  <c:v>81.873000000000005</c:v>
                </c:pt>
                <c:pt idx="43639">
                  <c:v>81.847999999999999</c:v>
                </c:pt>
                <c:pt idx="43640">
                  <c:v>81.885000000000005</c:v>
                </c:pt>
                <c:pt idx="43641">
                  <c:v>81.897000000000006</c:v>
                </c:pt>
                <c:pt idx="43642">
                  <c:v>81.91</c:v>
                </c:pt>
                <c:pt idx="43643">
                  <c:v>81.91</c:v>
                </c:pt>
                <c:pt idx="43644">
                  <c:v>81.91</c:v>
                </c:pt>
                <c:pt idx="43645">
                  <c:v>81.933999999999997</c:v>
                </c:pt>
                <c:pt idx="43646">
                  <c:v>81.945999999999998</c:v>
                </c:pt>
                <c:pt idx="43647">
                  <c:v>81.873000000000005</c:v>
                </c:pt>
                <c:pt idx="43648">
                  <c:v>81.91</c:v>
                </c:pt>
                <c:pt idx="43649">
                  <c:v>81.835999999999999</c:v>
                </c:pt>
                <c:pt idx="43650">
                  <c:v>81.811999999999998</c:v>
                </c:pt>
                <c:pt idx="43651">
                  <c:v>81.8</c:v>
                </c:pt>
                <c:pt idx="43652">
                  <c:v>81.811999999999998</c:v>
                </c:pt>
                <c:pt idx="43653">
                  <c:v>81.787000000000006</c:v>
                </c:pt>
                <c:pt idx="43654">
                  <c:v>81.751000000000005</c:v>
                </c:pt>
                <c:pt idx="43655">
                  <c:v>81.739000000000004</c:v>
                </c:pt>
                <c:pt idx="43656">
                  <c:v>81.725999999999999</c:v>
                </c:pt>
                <c:pt idx="43657">
                  <c:v>81.725999999999999</c:v>
                </c:pt>
                <c:pt idx="43658">
                  <c:v>81.739000000000004</c:v>
                </c:pt>
                <c:pt idx="43659">
                  <c:v>81.725999999999999</c:v>
                </c:pt>
                <c:pt idx="43660">
                  <c:v>81.739000000000004</c:v>
                </c:pt>
                <c:pt idx="43661">
                  <c:v>81.751000000000005</c:v>
                </c:pt>
                <c:pt idx="43662">
                  <c:v>81.701999999999998</c:v>
                </c:pt>
                <c:pt idx="43663">
                  <c:v>81.751000000000005</c:v>
                </c:pt>
                <c:pt idx="43664">
                  <c:v>81.69</c:v>
                </c:pt>
                <c:pt idx="43665">
                  <c:v>81.713999999999999</c:v>
                </c:pt>
                <c:pt idx="43666">
                  <c:v>81.701999999999998</c:v>
                </c:pt>
                <c:pt idx="43667">
                  <c:v>81.665000000000006</c:v>
                </c:pt>
                <c:pt idx="43668">
                  <c:v>81.69</c:v>
                </c:pt>
                <c:pt idx="43669">
                  <c:v>81.701999999999998</c:v>
                </c:pt>
                <c:pt idx="43670">
                  <c:v>81.713999999999999</c:v>
                </c:pt>
                <c:pt idx="43671">
                  <c:v>81.713999999999999</c:v>
                </c:pt>
                <c:pt idx="43672">
                  <c:v>81.763000000000005</c:v>
                </c:pt>
                <c:pt idx="43673">
                  <c:v>81.811999999999998</c:v>
                </c:pt>
                <c:pt idx="43674">
                  <c:v>81.873000000000005</c:v>
                </c:pt>
                <c:pt idx="43675">
                  <c:v>81.873000000000005</c:v>
                </c:pt>
                <c:pt idx="43676">
                  <c:v>81.897000000000006</c:v>
                </c:pt>
                <c:pt idx="43677">
                  <c:v>81.873000000000005</c:v>
                </c:pt>
                <c:pt idx="43678">
                  <c:v>81.91</c:v>
                </c:pt>
                <c:pt idx="43679">
                  <c:v>81.91</c:v>
                </c:pt>
                <c:pt idx="43680">
                  <c:v>81.897000000000006</c:v>
                </c:pt>
                <c:pt idx="43681">
                  <c:v>81.921999999999997</c:v>
                </c:pt>
                <c:pt idx="43682">
                  <c:v>81.91</c:v>
                </c:pt>
                <c:pt idx="43683">
                  <c:v>81.885000000000005</c:v>
                </c:pt>
                <c:pt idx="43684">
                  <c:v>81.885000000000005</c:v>
                </c:pt>
                <c:pt idx="43685">
                  <c:v>81.897000000000006</c:v>
                </c:pt>
                <c:pt idx="43686">
                  <c:v>81.885000000000005</c:v>
                </c:pt>
                <c:pt idx="43687">
                  <c:v>81.885000000000005</c:v>
                </c:pt>
                <c:pt idx="43688">
                  <c:v>81.885000000000005</c:v>
                </c:pt>
                <c:pt idx="43689">
                  <c:v>81.91</c:v>
                </c:pt>
                <c:pt idx="43690">
                  <c:v>81.921999999999997</c:v>
                </c:pt>
                <c:pt idx="43691">
                  <c:v>81.945999999999998</c:v>
                </c:pt>
                <c:pt idx="43692">
                  <c:v>81.957999999999998</c:v>
                </c:pt>
                <c:pt idx="43693">
                  <c:v>82.031999999999996</c:v>
                </c:pt>
                <c:pt idx="43694">
                  <c:v>82.067999999999998</c:v>
                </c:pt>
                <c:pt idx="43695">
                  <c:v>82.055999999999997</c:v>
                </c:pt>
                <c:pt idx="43696">
                  <c:v>82.043999999999997</c:v>
                </c:pt>
                <c:pt idx="43697">
                  <c:v>82.055999999999997</c:v>
                </c:pt>
                <c:pt idx="43698">
                  <c:v>82.043999999999997</c:v>
                </c:pt>
                <c:pt idx="43699">
                  <c:v>82.067999999999998</c:v>
                </c:pt>
                <c:pt idx="43700">
                  <c:v>82.055999999999997</c:v>
                </c:pt>
                <c:pt idx="43701">
                  <c:v>82.055999999999997</c:v>
                </c:pt>
                <c:pt idx="43702">
                  <c:v>82.055999999999997</c:v>
                </c:pt>
                <c:pt idx="43703">
                  <c:v>82.093000000000004</c:v>
                </c:pt>
                <c:pt idx="43704">
                  <c:v>82.08</c:v>
                </c:pt>
                <c:pt idx="43705">
                  <c:v>82.105000000000004</c:v>
                </c:pt>
                <c:pt idx="43706">
                  <c:v>82.105000000000004</c:v>
                </c:pt>
                <c:pt idx="43707">
                  <c:v>82.153999999999996</c:v>
                </c:pt>
                <c:pt idx="43708">
                  <c:v>82.141000000000005</c:v>
                </c:pt>
                <c:pt idx="43709">
                  <c:v>82.141000000000005</c:v>
                </c:pt>
                <c:pt idx="43710">
                  <c:v>82.153999999999996</c:v>
                </c:pt>
                <c:pt idx="43711">
                  <c:v>82.129000000000005</c:v>
                </c:pt>
                <c:pt idx="43712">
                  <c:v>82.165999999999997</c:v>
                </c:pt>
                <c:pt idx="43713">
                  <c:v>82.153999999999996</c:v>
                </c:pt>
                <c:pt idx="43714">
                  <c:v>82.105000000000004</c:v>
                </c:pt>
                <c:pt idx="43715">
                  <c:v>82.08</c:v>
                </c:pt>
                <c:pt idx="43716">
                  <c:v>82.055999999999997</c:v>
                </c:pt>
                <c:pt idx="43717">
                  <c:v>82.093000000000004</c:v>
                </c:pt>
                <c:pt idx="43718">
                  <c:v>82.055999999999997</c:v>
                </c:pt>
                <c:pt idx="43719">
                  <c:v>82.043999999999997</c:v>
                </c:pt>
                <c:pt idx="43720">
                  <c:v>82.055999999999997</c:v>
                </c:pt>
                <c:pt idx="43721">
                  <c:v>82.055999999999997</c:v>
                </c:pt>
                <c:pt idx="43722">
                  <c:v>82.055999999999997</c:v>
                </c:pt>
                <c:pt idx="43723">
                  <c:v>82.08</c:v>
                </c:pt>
                <c:pt idx="43724">
                  <c:v>82.093000000000004</c:v>
                </c:pt>
                <c:pt idx="43725">
                  <c:v>82.067999999999998</c:v>
                </c:pt>
                <c:pt idx="43726">
                  <c:v>82.08</c:v>
                </c:pt>
                <c:pt idx="43727">
                  <c:v>82.08</c:v>
                </c:pt>
                <c:pt idx="43728">
                  <c:v>82.093000000000004</c:v>
                </c:pt>
                <c:pt idx="43729">
                  <c:v>82.067999999999998</c:v>
                </c:pt>
                <c:pt idx="43730">
                  <c:v>82.019000000000005</c:v>
                </c:pt>
                <c:pt idx="43731">
                  <c:v>82.007000000000005</c:v>
                </c:pt>
                <c:pt idx="43732">
                  <c:v>82.007000000000005</c:v>
                </c:pt>
                <c:pt idx="43733">
                  <c:v>81.995000000000005</c:v>
                </c:pt>
                <c:pt idx="43734">
                  <c:v>81.921999999999997</c:v>
                </c:pt>
                <c:pt idx="43735">
                  <c:v>81.945999999999998</c:v>
                </c:pt>
                <c:pt idx="43736">
                  <c:v>81.921999999999997</c:v>
                </c:pt>
                <c:pt idx="43737">
                  <c:v>81.91</c:v>
                </c:pt>
                <c:pt idx="43738">
                  <c:v>81.921999999999997</c:v>
                </c:pt>
                <c:pt idx="43739">
                  <c:v>81.921999999999997</c:v>
                </c:pt>
                <c:pt idx="43740">
                  <c:v>81.933999999999997</c:v>
                </c:pt>
                <c:pt idx="43741">
                  <c:v>81.957999999999998</c:v>
                </c:pt>
                <c:pt idx="43742">
                  <c:v>81.933999999999997</c:v>
                </c:pt>
                <c:pt idx="43743">
                  <c:v>81.921999999999997</c:v>
                </c:pt>
                <c:pt idx="43744">
                  <c:v>81.921999999999997</c:v>
                </c:pt>
                <c:pt idx="43745">
                  <c:v>81.91</c:v>
                </c:pt>
                <c:pt idx="43746">
                  <c:v>81.91</c:v>
                </c:pt>
                <c:pt idx="43747">
                  <c:v>81.885000000000005</c:v>
                </c:pt>
                <c:pt idx="43748">
                  <c:v>81.861000000000004</c:v>
                </c:pt>
                <c:pt idx="43749">
                  <c:v>81.847999999999999</c:v>
                </c:pt>
                <c:pt idx="43750">
                  <c:v>81.823999999999998</c:v>
                </c:pt>
                <c:pt idx="43751">
                  <c:v>81.823999999999998</c:v>
                </c:pt>
                <c:pt idx="43752">
                  <c:v>81.835999999999999</c:v>
                </c:pt>
                <c:pt idx="43753">
                  <c:v>81.861000000000004</c:v>
                </c:pt>
                <c:pt idx="43754">
                  <c:v>81.835999999999999</c:v>
                </c:pt>
                <c:pt idx="43755">
                  <c:v>81.847999999999999</c:v>
                </c:pt>
                <c:pt idx="43756">
                  <c:v>81.873000000000005</c:v>
                </c:pt>
                <c:pt idx="43757">
                  <c:v>81.897000000000006</c:v>
                </c:pt>
                <c:pt idx="43758">
                  <c:v>81.885000000000005</c:v>
                </c:pt>
                <c:pt idx="43759">
                  <c:v>81.91</c:v>
                </c:pt>
                <c:pt idx="43760">
                  <c:v>81.861000000000004</c:v>
                </c:pt>
                <c:pt idx="43761">
                  <c:v>81.861000000000004</c:v>
                </c:pt>
                <c:pt idx="43762">
                  <c:v>81.823999999999998</c:v>
                </c:pt>
                <c:pt idx="43763">
                  <c:v>81.811999999999998</c:v>
                </c:pt>
                <c:pt idx="43764">
                  <c:v>81.823999999999998</c:v>
                </c:pt>
                <c:pt idx="43765">
                  <c:v>81.811999999999998</c:v>
                </c:pt>
                <c:pt idx="43766">
                  <c:v>81.823999999999998</c:v>
                </c:pt>
                <c:pt idx="43767">
                  <c:v>81.823999999999998</c:v>
                </c:pt>
                <c:pt idx="43768">
                  <c:v>81.823999999999998</c:v>
                </c:pt>
                <c:pt idx="43769">
                  <c:v>81.811999999999998</c:v>
                </c:pt>
                <c:pt idx="43770">
                  <c:v>81.861000000000004</c:v>
                </c:pt>
                <c:pt idx="43771">
                  <c:v>81.873000000000005</c:v>
                </c:pt>
                <c:pt idx="43772">
                  <c:v>81.91</c:v>
                </c:pt>
                <c:pt idx="43773">
                  <c:v>81.885000000000005</c:v>
                </c:pt>
                <c:pt idx="43774">
                  <c:v>81.933999999999997</c:v>
                </c:pt>
                <c:pt idx="43775">
                  <c:v>81.933999999999997</c:v>
                </c:pt>
                <c:pt idx="43776">
                  <c:v>81.933999999999997</c:v>
                </c:pt>
                <c:pt idx="43777">
                  <c:v>81.945999999999998</c:v>
                </c:pt>
                <c:pt idx="43778">
                  <c:v>81.945999999999998</c:v>
                </c:pt>
                <c:pt idx="43779">
                  <c:v>81.921999999999997</c:v>
                </c:pt>
                <c:pt idx="43780">
                  <c:v>81.921999999999997</c:v>
                </c:pt>
                <c:pt idx="43781">
                  <c:v>81.945999999999998</c:v>
                </c:pt>
                <c:pt idx="43782">
                  <c:v>81.921999999999997</c:v>
                </c:pt>
                <c:pt idx="43783">
                  <c:v>81.91</c:v>
                </c:pt>
                <c:pt idx="43784">
                  <c:v>81.897000000000006</c:v>
                </c:pt>
                <c:pt idx="43785">
                  <c:v>81.91</c:v>
                </c:pt>
                <c:pt idx="43786">
                  <c:v>81.91</c:v>
                </c:pt>
                <c:pt idx="43787">
                  <c:v>81.933999999999997</c:v>
                </c:pt>
                <c:pt idx="43788">
                  <c:v>81.971000000000004</c:v>
                </c:pt>
                <c:pt idx="43789">
                  <c:v>81.971000000000004</c:v>
                </c:pt>
                <c:pt idx="43790">
                  <c:v>81.957999999999998</c:v>
                </c:pt>
                <c:pt idx="43791">
                  <c:v>81.995000000000005</c:v>
                </c:pt>
                <c:pt idx="43792">
                  <c:v>82.019000000000005</c:v>
                </c:pt>
                <c:pt idx="43793">
                  <c:v>82.019000000000005</c:v>
                </c:pt>
                <c:pt idx="43794">
                  <c:v>81.995000000000005</c:v>
                </c:pt>
                <c:pt idx="43795">
                  <c:v>82.007000000000005</c:v>
                </c:pt>
                <c:pt idx="43796">
                  <c:v>82.007000000000005</c:v>
                </c:pt>
                <c:pt idx="43797">
                  <c:v>81.995000000000005</c:v>
                </c:pt>
                <c:pt idx="43798">
                  <c:v>81.971000000000004</c:v>
                </c:pt>
                <c:pt idx="43799">
                  <c:v>81.945999999999998</c:v>
                </c:pt>
                <c:pt idx="43800">
                  <c:v>81.971000000000004</c:v>
                </c:pt>
                <c:pt idx="43801">
                  <c:v>82.007000000000005</c:v>
                </c:pt>
                <c:pt idx="43802">
                  <c:v>82.007000000000005</c:v>
                </c:pt>
                <c:pt idx="43803">
                  <c:v>82.031999999999996</c:v>
                </c:pt>
                <c:pt idx="43804">
                  <c:v>82.043999999999997</c:v>
                </c:pt>
                <c:pt idx="43805">
                  <c:v>82.08</c:v>
                </c:pt>
                <c:pt idx="43806">
                  <c:v>82.093000000000004</c:v>
                </c:pt>
                <c:pt idx="43807">
                  <c:v>82.067999999999998</c:v>
                </c:pt>
                <c:pt idx="43808">
                  <c:v>82.105000000000004</c:v>
                </c:pt>
                <c:pt idx="43809">
                  <c:v>82.093000000000004</c:v>
                </c:pt>
                <c:pt idx="43810">
                  <c:v>82.105000000000004</c:v>
                </c:pt>
                <c:pt idx="43811">
                  <c:v>82.105000000000004</c:v>
                </c:pt>
                <c:pt idx="43812">
                  <c:v>82.055999999999997</c:v>
                </c:pt>
                <c:pt idx="43813">
                  <c:v>82.019000000000005</c:v>
                </c:pt>
                <c:pt idx="43814">
                  <c:v>82.043999999999997</c:v>
                </c:pt>
                <c:pt idx="43815">
                  <c:v>82.019000000000005</c:v>
                </c:pt>
                <c:pt idx="43816">
                  <c:v>81.983000000000004</c:v>
                </c:pt>
                <c:pt idx="43817">
                  <c:v>82.007000000000005</c:v>
                </c:pt>
                <c:pt idx="43818">
                  <c:v>82.007000000000005</c:v>
                </c:pt>
                <c:pt idx="43819">
                  <c:v>82.031999999999996</c:v>
                </c:pt>
                <c:pt idx="43820">
                  <c:v>82.019000000000005</c:v>
                </c:pt>
                <c:pt idx="43821">
                  <c:v>82.019000000000005</c:v>
                </c:pt>
                <c:pt idx="43822">
                  <c:v>82.019000000000005</c:v>
                </c:pt>
                <c:pt idx="43823">
                  <c:v>82.019000000000005</c:v>
                </c:pt>
                <c:pt idx="43824">
                  <c:v>82.019000000000005</c:v>
                </c:pt>
                <c:pt idx="43825">
                  <c:v>82.007000000000005</c:v>
                </c:pt>
                <c:pt idx="43826">
                  <c:v>82.019000000000005</c:v>
                </c:pt>
                <c:pt idx="43827">
                  <c:v>82.019000000000005</c:v>
                </c:pt>
                <c:pt idx="43828">
                  <c:v>81.995000000000005</c:v>
                </c:pt>
                <c:pt idx="43829">
                  <c:v>82.007000000000005</c:v>
                </c:pt>
                <c:pt idx="43830">
                  <c:v>81.957999999999998</c:v>
                </c:pt>
                <c:pt idx="43831">
                  <c:v>81.957999999999998</c:v>
                </c:pt>
                <c:pt idx="43832">
                  <c:v>81.957999999999998</c:v>
                </c:pt>
                <c:pt idx="43833">
                  <c:v>81.957999999999998</c:v>
                </c:pt>
                <c:pt idx="43834">
                  <c:v>81.945999999999998</c:v>
                </c:pt>
                <c:pt idx="43835">
                  <c:v>81.957999999999998</c:v>
                </c:pt>
                <c:pt idx="43836">
                  <c:v>81.971000000000004</c:v>
                </c:pt>
                <c:pt idx="43837">
                  <c:v>81.971000000000004</c:v>
                </c:pt>
                <c:pt idx="43838">
                  <c:v>81.983000000000004</c:v>
                </c:pt>
                <c:pt idx="43839">
                  <c:v>81.983000000000004</c:v>
                </c:pt>
                <c:pt idx="43840">
                  <c:v>81.971000000000004</c:v>
                </c:pt>
                <c:pt idx="43841">
                  <c:v>81.983000000000004</c:v>
                </c:pt>
                <c:pt idx="43842">
                  <c:v>81.995000000000005</c:v>
                </c:pt>
                <c:pt idx="43843">
                  <c:v>81.957999999999998</c:v>
                </c:pt>
                <c:pt idx="43844">
                  <c:v>81.933999999999997</c:v>
                </c:pt>
                <c:pt idx="43845">
                  <c:v>81.91</c:v>
                </c:pt>
                <c:pt idx="43846">
                  <c:v>81.897000000000006</c:v>
                </c:pt>
                <c:pt idx="43847">
                  <c:v>81.885000000000005</c:v>
                </c:pt>
                <c:pt idx="43848">
                  <c:v>81.847999999999999</c:v>
                </c:pt>
                <c:pt idx="43849">
                  <c:v>81.873000000000005</c:v>
                </c:pt>
                <c:pt idx="43850">
                  <c:v>81.873000000000005</c:v>
                </c:pt>
                <c:pt idx="43851">
                  <c:v>81.873000000000005</c:v>
                </c:pt>
                <c:pt idx="43852">
                  <c:v>81.885000000000005</c:v>
                </c:pt>
                <c:pt idx="43853">
                  <c:v>81.897000000000006</c:v>
                </c:pt>
                <c:pt idx="43854">
                  <c:v>81.91</c:v>
                </c:pt>
                <c:pt idx="43855">
                  <c:v>81.897000000000006</c:v>
                </c:pt>
                <c:pt idx="43856">
                  <c:v>81.921999999999997</c:v>
                </c:pt>
                <c:pt idx="43857">
                  <c:v>81.885000000000005</c:v>
                </c:pt>
                <c:pt idx="43858">
                  <c:v>81.885000000000005</c:v>
                </c:pt>
                <c:pt idx="43859">
                  <c:v>81.897000000000006</c:v>
                </c:pt>
                <c:pt idx="43860">
                  <c:v>81.835999999999999</c:v>
                </c:pt>
                <c:pt idx="43861">
                  <c:v>81.873000000000005</c:v>
                </c:pt>
                <c:pt idx="43862">
                  <c:v>81.847999999999999</c:v>
                </c:pt>
                <c:pt idx="43863">
                  <c:v>81.885000000000005</c:v>
                </c:pt>
                <c:pt idx="43864">
                  <c:v>81.847999999999999</c:v>
                </c:pt>
                <c:pt idx="43865">
                  <c:v>81.861000000000004</c:v>
                </c:pt>
                <c:pt idx="43866">
                  <c:v>81.861000000000004</c:v>
                </c:pt>
                <c:pt idx="43867">
                  <c:v>81.861000000000004</c:v>
                </c:pt>
                <c:pt idx="43868">
                  <c:v>81.861000000000004</c:v>
                </c:pt>
                <c:pt idx="43869">
                  <c:v>81.897000000000006</c:v>
                </c:pt>
                <c:pt idx="43870">
                  <c:v>81.91</c:v>
                </c:pt>
                <c:pt idx="43871">
                  <c:v>81.921999999999997</c:v>
                </c:pt>
                <c:pt idx="43872">
                  <c:v>81.885000000000005</c:v>
                </c:pt>
                <c:pt idx="43873">
                  <c:v>81.933999999999997</c:v>
                </c:pt>
                <c:pt idx="43874">
                  <c:v>81.897000000000006</c:v>
                </c:pt>
                <c:pt idx="43875">
                  <c:v>81.91</c:v>
                </c:pt>
                <c:pt idx="43876">
                  <c:v>81.897000000000006</c:v>
                </c:pt>
                <c:pt idx="43877">
                  <c:v>81.873000000000005</c:v>
                </c:pt>
                <c:pt idx="43878">
                  <c:v>81.847999999999999</c:v>
                </c:pt>
                <c:pt idx="43879">
                  <c:v>81.847999999999999</c:v>
                </c:pt>
                <c:pt idx="43880">
                  <c:v>81.835999999999999</c:v>
                </c:pt>
                <c:pt idx="43881">
                  <c:v>81.811999999999998</c:v>
                </c:pt>
                <c:pt idx="43882">
                  <c:v>81.811999999999998</c:v>
                </c:pt>
                <c:pt idx="43883">
                  <c:v>81.847999999999999</c:v>
                </c:pt>
                <c:pt idx="43884">
                  <c:v>81.835999999999999</c:v>
                </c:pt>
                <c:pt idx="43885">
                  <c:v>81.861000000000004</c:v>
                </c:pt>
                <c:pt idx="43886">
                  <c:v>81.91</c:v>
                </c:pt>
                <c:pt idx="43887">
                  <c:v>81.885000000000005</c:v>
                </c:pt>
                <c:pt idx="43888">
                  <c:v>81.957999999999998</c:v>
                </c:pt>
                <c:pt idx="43889">
                  <c:v>81.945999999999998</c:v>
                </c:pt>
                <c:pt idx="43890">
                  <c:v>81.957999999999998</c:v>
                </c:pt>
                <c:pt idx="43891">
                  <c:v>81.971000000000004</c:v>
                </c:pt>
                <c:pt idx="43892">
                  <c:v>81.933999999999997</c:v>
                </c:pt>
                <c:pt idx="43893">
                  <c:v>81.957999999999998</c:v>
                </c:pt>
                <c:pt idx="43894">
                  <c:v>81.957999999999998</c:v>
                </c:pt>
                <c:pt idx="43895">
                  <c:v>81.945999999999998</c:v>
                </c:pt>
                <c:pt idx="43896">
                  <c:v>81.91</c:v>
                </c:pt>
                <c:pt idx="43897">
                  <c:v>81.897000000000006</c:v>
                </c:pt>
                <c:pt idx="43898">
                  <c:v>81.897000000000006</c:v>
                </c:pt>
                <c:pt idx="43899">
                  <c:v>81.897000000000006</c:v>
                </c:pt>
                <c:pt idx="43900">
                  <c:v>81.885000000000005</c:v>
                </c:pt>
                <c:pt idx="43901">
                  <c:v>81.897000000000006</c:v>
                </c:pt>
                <c:pt idx="43902">
                  <c:v>81.91</c:v>
                </c:pt>
                <c:pt idx="43903">
                  <c:v>81.91</c:v>
                </c:pt>
                <c:pt idx="43904">
                  <c:v>81.91</c:v>
                </c:pt>
                <c:pt idx="43905">
                  <c:v>81.945999999999998</c:v>
                </c:pt>
                <c:pt idx="43906">
                  <c:v>81.945999999999998</c:v>
                </c:pt>
                <c:pt idx="43907">
                  <c:v>81.933999999999997</c:v>
                </c:pt>
                <c:pt idx="43908">
                  <c:v>81.933999999999997</c:v>
                </c:pt>
                <c:pt idx="43909">
                  <c:v>81.945999999999998</c:v>
                </c:pt>
                <c:pt idx="43910">
                  <c:v>81.91</c:v>
                </c:pt>
                <c:pt idx="43911">
                  <c:v>81.933999999999997</c:v>
                </c:pt>
                <c:pt idx="43912">
                  <c:v>81.921999999999997</c:v>
                </c:pt>
                <c:pt idx="43913">
                  <c:v>81.933999999999997</c:v>
                </c:pt>
                <c:pt idx="43914">
                  <c:v>81.921999999999997</c:v>
                </c:pt>
                <c:pt idx="43915">
                  <c:v>81.897000000000006</c:v>
                </c:pt>
                <c:pt idx="43916">
                  <c:v>81.921999999999997</c:v>
                </c:pt>
                <c:pt idx="43917">
                  <c:v>81.873000000000005</c:v>
                </c:pt>
                <c:pt idx="43918">
                  <c:v>81.897000000000006</c:v>
                </c:pt>
                <c:pt idx="43919">
                  <c:v>81.933999999999997</c:v>
                </c:pt>
                <c:pt idx="43920">
                  <c:v>81.921999999999997</c:v>
                </c:pt>
                <c:pt idx="43921">
                  <c:v>81.921999999999997</c:v>
                </c:pt>
                <c:pt idx="43922">
                  <c:v>81.921999999999997</c:v>
                </c:pt>
                <c:pt idx="43923">
                  <c:v>81.945999999999998</c:v>
                </c:pt>
                <c:pt idx="43924">
                  <c:v>81.945999999999998</c:v>
                </c:pt>
                <c:pt idx="43925">
                  <c:v>81.933999999999997</c:v>
                </c:pt>
                <c:pt idx="43926">
                  <c:v>81.91</c:v>
                </c:pt>
                <c:pt idx="43927">
                  <c:v>81.921999999999997</c:v>
                </c:pt>
                <c:pt idx="43928">
                  <c:v>81.921999999999997</c:v>
                </c:pt>
                <c:pt idx="43929">
                  <c:v>81.885000000000005</c:v>
                </c:pt>
                <c:pt idx="43930">
                  <c:v>81.897000000000006</c:v>
                </c:pt>
                <c:pt idx="43931">
                  <c:v>81.873000000000005</c:v>
                </c:pt>
                <c:pt idx="43932">
                  <c:v>81.873000000000005</c:v>
                </c:pt>
                <c:pt idx="43933">
                  <c:v>81.835999999999999</c:v>
                </c:pt>
                <c:pt idx="43934">
                  <c:v>81.835999999999999</c:v>
                </c:pt>
                <c:pt idx="43935">
                  <c:v>81.811999999999998</c:v>
                </c:pt>
                <c:pt idx="43936">
                  <c:v>81.861000000000004</c:v>
                </c:pt>
                <c:pt idx="43937">
                  <c:v>81.847999999999999</c:v>
                </c:pt>
                <c:pt idx="43938">
                  <c:v>81.861000000000004</c:v>
                </c:pt>
                <c:pt idx="43939">
                  <c:v>81.873000000000005</c:v>
                </c:pt>
                <c:pt idx="43940">
                  <c:v>81.873000000000005</c:v>
                </c:pt>
                <c:pt idx="43941">
                  <c:v>81.873000000000005</c:v>
                </c:pt>
                <c:pt idx="43942">
                  <c:v>81.861000000000004</c:v>
                </c:pt>
                <c:pt idx="43943">
                  <c:v>81.861000000000004</c:v>
                </c:pt>
                <c:pt idx="43944">
                  <c:v>81.873000000000005</c:v>
                </c:pt>
                <c:pt idx="43945">
                  <c:v>81.897000000000006</c:v>
                </c:pt>
                <c:pt idx="43946">
                  <c:v>81.823999999999998</c:v>
                </c:pt>
                <c:pt idx="43947">
                  <c:v>81.823999999999998</c:v>
                </c:pt>
                <c:pt idx="43948">
                  <c:v>81.823999999999998</c:v>
                </c:pt>
                <c:pt idx="43949">
                  <c:v>81.823999999999998</c:v>
                </c:pt>
                <c:pt idx="43950">
                  <c:v>81.811999999999998</c:v>
                </c:pt>
                <c:pt idx="43951">
                  <c:v>81.847999999999999</c:v>
                </c:pt>
                <c:pt idx="43952">
                  <c:v>81.861000000000004</c:v>
                </c:pt>
                <c:pt idx="43953">
                  <c:v>81.823999999999998</c:v>
                </c:pt>
                <c:pt idx="43954">
                  <c:v>81.885000000000005</c:v>
                </c:pt>
                <c:pt idx="43955">
                  <c:v>81.91</c:v>
                </c:pt>
                <c:pt idx="43956">
                  <c:v>81.933999999999997</c:v>
                </c:pt>
                <c:pt idx="43957">
                  <c:v>81.957999999999998</c:v>
                </c:pt>
                <c:pt idx="43958">
                  <c:v>81.995000000000005</c:v>
                </c:pt>
                <c:pt idx="43959">
                  <c:v>81.983000000000004</c:v>
                </c:pt>
                <c:pt idx="43960">
                  <c:v>82.055999999999997</c:v>
                </c:pt>
                <c:pt idx="43961">
                  <c:v>82.067999999999998</c:v>
                </c:pt>
                <c:pt idx="43962">
                  <c:v>82.043999999999997</c:v>
                </c:pt>
                <c:pt idx="43963">
                  <c:v>82.043999999999997</c:v>
                </c:pt>
                <c:pt idx="43964">
                  <c:v>82.019000000000005</c:v>
                </c:pt>
                <c:pt idx="43965">
                  <c:v>82.055999999999997</c:v>
                </c:pt>
                <c:pt idx="43966">
                  <c:v>82.055999999999997</c:v>
                </c:pt>
                <c:pt idx="43967">
                  <c:v>82.031999999999996</c:v>
                </c:pt>
                <c:pt idx="43968">
                  <c:v>82.031999999999996</c:v>
                </c:pt>
                <c:pt idx="43969">
                  <c:v>82.043999999999997</c:v>
                </c:pt>
                <c:pt idx="43970">
                  <c:v>82.031999999999996</c:v>
                </c:pt>
                <c:pt idx="43971">
                  <c:v>82.055999999999997</c:v>
                </c:pt>
                <c:pt idx="43972">
                  <c:v>82.067999999999998</c:v>
                </c:pt>
                <c:pt idx="43973">
                  <c:v>82.093000000000004</c:v>
                </c:pt>
                <c:pt idx="43974">
                  <c:v>82.129000000000005</c:v>
                </c:pt>
                <c:pt idx="43975">
                  <c:v>82.165999999999997</c:v>
                </c:pt>
                <c:pt idx="43976">
                  <c:v>82.239000000000004</c:v>
                </c:pt>
                <c:pt idx="43977">
                  <c:v>82.275999999999996</c:v>
                </c:pt>
                <c:pt idx="43978">
                  <c:v>82.287999999999997</c:v>
                </c:pt>
                <c:pt idx="43979">
                  <c:v>82.311999999999998</c:v>
                </c:pt>
                <c:pt idx="43980">
                  <c:v>82.349000000000004</c:v>
                </c:pt>
                <c:pt idx="43981">
                  <c:v>82.361000000000004</c:v>
                </c:pt>
                <c:pt idx="43982">
                  <c:v>82.361000000000004</c:v>
                </c:pt>
                <c:pt idx="43983">
                  <c:v>82.349000000000004</c:v>
                </c:pt>
                <c:pt idx="43984">
                  <c:v>82.385999999999996</c:v>
                </c:pt>
                <c:pt idx="43985">
                  <c:v>82.361000000000004</c:v>
                </c:pt>
                <c:pt idx="43986">
                  <c:v>82.337000000000003</c:v>
                </c:pt>
                <c:pt idx="43987">
                  <c:v>82.337000000000003</c:v>
                </c:pt>
                <c:pt idx="43988">
                  <c:v>82.311999999999998</c:v>
                </c:pt>
                <c:pt idx="43989">
                  <c:v>82.275999999999996</c:v>
                </c:pt>
                <c:pt idx="43990">
                  <c:v>82.263999999999996</c:v>
                </c:pt>
                <c:pt idx="43991">
                  <c:v>82.251000000000005</c:v>
                </c:pt>
                <c:pt idx="43992">
                  <c:v>82.287999999999997</c:v>
                </c:pt>
                <c:pt idx="43993">
                  <c:v>82.3</c:v>
                </c:pt>
                <c:pt idx="43994">
                  <c:v>82.311999999999998</c:v>
                </c:pt>
                <c:pt idx="43995">
                  <c:v>82.311999999999998</c:v>
                </c:pt>
                <c:pt idx="43996">
                  <c:v>82.337000000000003</c:v>
                </c:pt>
                <c:pt idx="43997">
                  <c:v>82.349000000000004</c:v>
                </c:pt>
                <c:pt idx="43998">
                  <c:v>82.349000000000004</c:v>
                </c:pt>
                <c:pt idx="43999">
                  <c:v>82.361000000000004</c:v>
                </c:pt>
                <c:pt idx="44000">
                  <c:v>82.373000000000005</c:v>
                </c:pt>
                <c:pt idx="44001">
                  <c:v>82.361000000000004</c:v>
                </c:pt>
                <c:pt idx="44002">
                  <c:v>82.337000000000003</c:v>
                </c:pt>
                <c:pt idx="44003">
                  <c:v>82.3</c:v>
                </c:pt>
                <c:pt idx="44004">
                  <c:v>82.251000000000005</c:v>
                </c:pt>
                <c:pt idx="44005">
                  <c:v>82.275999999999996</c:v>
                </c:pt>
                <c:pt idx="44006">
                  <c:v>82.287999999999997</c:v>
                </c:pt>
                <c:pt idx="44007">
                  <c:v>82.239000000000004</c:v>
                </c:pt>
                <c:pt idx="44008">
                  <c:v>82.251000000000005</c:v>
                </c:pt>
                <c:pt idx="44009">
                  <c:v>82.201999999999998</c:v>
                </c:pt>
                <c:pt idx="44010">
                  <c:v>82.19</c:v>
                </c:pt>
                <c:pt idx="44011">
                  <c:v>82.201999999999998</c:v>
                </c:pt>
                <c:pt idx="44012">
                  <c:v>82.215000000000003</c:v>
                </c:pt>
                <c:pt idx="44013">
                  <c:v>82.201999999999998</c:v>
                </c:pt>
                <c:pt idx="44014">
                  <c:v>82.251000000000005</c:v>
                </c:pt>
                <c:pt idx="44015">
                  <c:v>82.251000000000005</c:v>
                </c:pt>
                <c:pt idx="44016">
                  <c:v>82.227000000000004</c:v>
                </c:pt>
                <c:pt idx="44017">
                  <c:v>82.201999999999998</c:v>
                </c:pt>
                <c:pt idx="44018">
                  <c:v>82.19</c:v>
                </c:pt>
                <c:pt idx="44019">
                  <c:v>82.165999999999997</c:v>
                </c:pt>
                <c:pt idx="44020">
                  <c:v>82.129000000000005</c:v>
                </c:pt>
                <c:pt idx="44021">
                  <c:v>82.08</c:v>
                </c:pt>
                <c:pt idx="44022">
                  <c:v>82.055999999999997</c:v>
                </c:pt>
                <c:pt idx="44023">
                  <c:v>82.007000000000005</c:v>
                </c:pt>
                <c:pt idx="44024">
                  <c:v>82.019000000000005</c:v>
                </c:pt>
                <c:pt idx="44025">
                  <c:v>81.957999999999998</c:v>
                </c:pt>
                <c:pt idx="44026">
                  <c:v>81.971000000000004</c:v>
                </c:pt>
                <c:pt idx="44027">
                  <c:v>81.971000000000004</c:v>
                </c:pt>
                <c:pt idx="44028">
                  <c:v>81.983000000000004</c:v>
                </c:pt>
                <c:pt idx="44029">
                  <c:v>82.007000000000005</c:v>
                </c:pt>
                <c:pt idx="44030">
                  <c:v>81.995000000000005</c:v>
                </c:pt>
                <c:pt idx="44031">
                  <c:v>82.019000000000005</c:v>
                </c:pt>
                <c:pt idx="44032">
                  <c:v>82.031999999999996</c:v>
                </c:pt>
                <c:pt idx="44033">
                  <c:v>82.019000000000005</c:v>
                </c:pt>
                <c:pt idx="44034">
                  <c:v>82.031999999999996</c:v>
                </c:pt>
                <c:pt idx="44035">
                  <c:v>82.007000000000005</c:v>
                </c:pt>
                <c:pt idx="44036">
                  <c:v>81.983000000000004</c:v>
                </c:pt>
                <c:pt idx="44037">
                  <c:v>81.995000000000005</c:v>
                </c:pt>
                <c:pt idx="44038">
                  <c:v>81.957999999999998</c:v>
                </c:pt>
                <c:pt idx="44039">
                  <c:v>81.921999999999997</c:v>
                </c:pt>
                <c:pt idx="44040">
                  <c:v>81.921999999999997</c:v>
                </c:pt>
                <c:pt idx="44041">
                  <c:v>81.921999999999997</c:v>
                </c:pt>
                <c:pt idx="44042">
                  <c:v>81.91</c:v>
                </c:pt>
                <c:pt idx="44043">
                  <c:v>81.945999999999998</c:v>
                </c:pt>
                <c:pt idx="44044">
                  <c:v>81.957999999999998</c:v>
                </c:pt>
                <c:pt idx="44045">
                  <c:v>81.957999999999998</c:v>
                </c:pt>
                <c:pt idx="44046">
                  <c:v>81.971000000000004</c:v>
                </c:pt>
                <c:pt idx="44047">
                  <c:v>82.007000000000005</c:v>
                </c:pt>
                <c:pt idx="44048">
                  <c:v>82.055999999999997</c:v>
                </c:pt>
                <c:pt idx="44049">
                  <c:v>82.067999999999998</c:v>
                </c:pt>
                <c:pt idx="44050">
                  <c:v>82.055999999999997</c:v>
                </c:pt>
                <c:pt idx="44051">
                  <c:v>82.055999999999997</c:v>
                </c:pt>
                <c:pt idx="44052">
                  <c:v>82.031999999999996</c:v>
                </c:pt>
                <c:pt idx="44053">
                  <c:v>82.093000000000004</c:v>
                </c:pt>
                <c:pt idx="44054">
                  <c:v>82.093000000000004</c:v>
                </c:pt>
                <c:pt idx="44055">
                  <c:v>82.031999999999996</c:v>
                </c:pt>
                <c:pt idx="44056">
                  <c:v>82.031999999999996</c:v>
                </c:pt>
                <c:pt idx="44057">
                  <c:v>82.031999999999996</c:v>
                </c:pt>
                <c:pt idx="44058">
                  <c:v>82.019000000000005</c:v>
                </c:pt>
                <c:pt idx="44059">
                  <c:v>81.995000000000005</c:v>
                </c:pt>
                <c:pt idx="44060">
                  <c:v>82.043999999999997</c:v>
                </c:pt>
                <c:pt idx="44061">
                  <c:v>82.08</c:v>
                </c:pt>
                <c:pt idx="44062">
                  <c:v>82.08</c:v>
                </c:pt>
                <c:pt idx="44063">
                  <c:v>82.117000000000004</c:v>
                </c:pt>
                <c:pt idx="44064">
                  <c:v>82.153999999999996</c:v>
                </c:pt>
                <c:pt idx="44065">
                  <c:v>82.177999999999997</c:v>
                </c:pt>
                <c:pt idx="44066">
                  <c:v>82.239000000000004</c:v>
                </c:pt>
                <c:pt idx="44067">
                  <c:v>82.251000000000005</c:v>
                </c:pt>
                <c:pt idx="44068">
                  <c:v>82.263999999999996</c:v>
                </c:pt>
                <c:pt idx="44069">
                  <c:v>82.3</c:v>
                </c:pt>
                <c:pt idx="44070">
                  <c:v>82.263999999999996</c:v>
                </c:pt>
                <c:pt idx="44071">
                  <c:v>82.287999999999997</c:v>
                </c:pt>
                <c:pt idx="44072">
                  <c:v>82.275999999999996</c:v>
                </c:pt>
                <c:pt idx="44073">
                  <c:v>82.263999999999996</c:v>
                </c:pt>
                <c:pt idx="44074">
                  <c:v>82.263999999999996</c:v>
                </c:pt>
                <c:pt idx="44075">
                  <c:v>82.287999999999997</c:v>
                </c:pt>
                <c:pt idx="44076">
                  <c:v>82.325000000000003</c:v>
                </c:pt>
                <c:pt idx="44077">
                  <c:v>82.337000000000003</c:v>
                </c:pt>
                <c:pt idx="44078">
                  <c:v>82.361000000000004</c:v>
                </c:pt>
                <c:pt idx="44079">
                  <c:v>82.361000000000004</c:v>
                </c:pt>
                <c:pt idx="44080">
                  <c:v>82.385999999999996</c:v>
                </c:pt>
                <c:pt idx="44081">
                  <c:v>82.41</c:v>
                </c:pt>
                <c:pt idx="44082">
                  <c:v>82.433999999999997</c:v>
                </c:pt>
                <c:pt idx="44083">
                  <c:v>82.447000000000003</c:v>
                </c:pt>
                <c:pt idx="44084">
                  <c:v>82.433999999999997</c:v>
                </c:pt>
                <c:pt idx="44085">
                  <c:v>82.459000000000003</c:v>
                </c:pt>
                <c:pt idx="44086">
                  <c:v>82.447000000000003</c:v>
                </c:pt>
                <c:pt idx="44087">
                  <c:v>82.421999999999997</c:v>
                </c:pt>
                <c:pt idx="44088">
                  <c:v>82.385999999999996</c:v>
                </c:pt>
                <c:pt idx="44089">
                  <c:v>82.385999999999996</c:v>
                </c:pt>
                <c:pt idx="44090">
                  <c:v>82.349000000000004</c:v>
                </c:pt>
                <c:pt idx="44091">
                  <c:v>82.349000000000004</c:v>
                </c:pt>
                <c:pt idx="44092">
                  <c:v>82.361000000000004</c:v>
                </c:pt>
                <c:pt idx="44093">
                  <c:v>82.349000000000004</c:v>
                </c:pt>
                <c:pt idx="44094">
                  <c:v>82.349000000000004</c:v>
                </c:pt>
                <c:pt idx="44095">
                  <c:v>82.373000000000005</c:v>
                </c:pt>
                <c:pt idx="44096">
                  <c:v>82.433999999999997</c:v>
                </c:pt>
                <c:pt idx="44097">
                  <c:v>82.421999999999997</c:v>
                </c:pt>
                <c:pt idx="44098">
                  <c:v>82.433999999999997</c:v>
                </c:pt>
                <c:pt idx="44099">
                  <c:v>82.459000000000003</c:v>
                </c:pt>
                <c:pt idx="44100">
                  <c:v>82.421999999999997</c:v>
                </c:pt>
                <c:pt idx="44101">
                  <c:v>82.447000000000003</c:v>
                </c:pt>
                <c:pt idx="44102">
                  <c:v>82.41</c:v>
                </c:pt>
                <c:pt idx="44103">
                  <c:v>82.41</c:v>
                </c:pt>
                <c:pt idx="44104">
                  <c:v>82.385999999999996</c:v>
                </c:pt>
                <c:pt idx="44105">
                  <c:v>82.373000000000005</c:v>
                </c:pt>
                <c:pt idx="44106">
                  <c:v>82.325000000000003</c:v>
                </c:pt>
                <c:pt idx="44107">
                  <c:v>82.325000000000003</c:v>
                </c:pt>
                <c:pt idx="44108">
                  <c:v>82.3</c:v>
                </c:pt>
                <c:pt idx="44109">
                  <c:v>82.3</c:v>
                </c:pt>
                <c:pt idx="44110">
                  <c:v>82.263999999999996</c:v>
                </c:pt>
                <c:pt idx="44111">
                  <c:v>82.251000000000005</c:v>
                </c:pt>
                <c:pt idx="44112">
                  <c:v>82.311999999999998</c:v>
                </c:pt>
                <c:pt idx="44113">
                  <c:v>82.263999999999996</c:v>
                </c:pt>
                <c:pt idx="44114">
                  <c:v>82.3</c:v>
                </c:pt>
                <c:pt idx="44115">
                  <c:v>82.311999999999998</c:v>
                </c:pt>
                <c:pt idx="44116">
                  <c:v>82.251000000000005</c:v>
                </c:pt>
                <c:pt idx="44117">
                  <c:v>82.239000000000004</c:v>
                </c:pt>
                <c:pt idx="44118">
                  <c:v>82.251000000000005</c:v>
                </c:pt>
                <c:pt idx="44119">
                  <c:v>82.239000000000004</c:v>
                </c:pt>
                <c:pt idx="44120">
                  <c:v>82.153999999999996</c:v>
                </c:pt>
                <c:pt idx="44121">
                  <c:v>82.129000000000005</c:v>
                </c:pt>
                <c:pt idx="44122">
                  <c:v>82.105000000000004</c:v>
                </c:pt>
                <c:pt idx="44123">
                  <c:v>82.093000000000004</c:v>
                </c:pt>
                <c:pt idx="44124">
                  <c:v>82.105000000000004</c:v>
                </c:pt>
                <c:pt idx="44125">
                  <c:v>82.08</c:v>
                </c:pt>
                <c:pt idx="44126">
                  <c:v>82.067999999999998</c:v>
                </c:pt>
                <c:pt idx="44127">
                  <c:v>82.043999999999997</c:v>
                </c:pt>
                <c:pt idx="44128">
                  <c:v>82.067999999999998</c:v>
                </c:pt>
                <c:pt idx="44129">
                  <c:v>82.055999999999997</c:v>
                </c:pt>
                <c:pt idx="44130">
                  <c:v>82.093000000000004</c:v>
                </c:pt>
                <c:pt idx="44131">
                  <c:v>82.093000000000004</c:v>
                </c:pt>
                <c:pt idx="44132">
                  <c:v>82.093000000000004</c:v>
                </c:pt>
                <c:pt idx="44133">
                  <c:v>82.067999999999998</c:v>
                </c:pt>
                <c:pt idx="44134">
                  <c:v>82.117000000000004</c:v>
                </c:pt>
                <c:pt idx="44135">
                  <c:v>82.105000000000004</c:v>
                </c:pt>
                <c:pt idx="44136">
                  <c:v>82.08</c:v>
                </c:pt>
                <c:pt idx="44137">
                  <c:v>82.043999999999997</c:v>
                </c:pt>
                <c:pt idx="44138">
                  <c:v>82.031999999999996</c:v>
                </c:pt>
                <c:pt idx="44139">
                  <c:v>82.019000000000005</c:v>
                </c:pt>
                <c:pt idx="44140">
                  <c:v>81.995000000000005</c:v>
                </c:pt>
                <c:pt idx="44141">
                  <c:v>82.007000000000005</c:v>
                </c:pt>
                <c:pt idx="44142">
                  <c:v>82.007000000000005</c:v>
                </c:pt>
                <c:pt idx="44143">
                  <c:v>82.007000000000005</c:v>
                </c:pt>
                <c:pt idx="44144">
                  <c:v>82.019000000000005</c:v>
                </c:pt>
                <c:pt idx="44145">
                  <c:v>82.007000000000005</c:v>
                </c:pt>
                <c:pt idx="44146">
                  <c:v>82.055999999999997</c:v>
                </c:pt>
                <c:pt idx="44147">
                  <c:v>82.055999999999997</c:v>
                </c:pt>
                <c:pt idx="44148">
                  <c:v>82.067999999999998</c:v>
                </c:pt>
                <c:pt idx="44149">
                  <c:v>82.08</c:v>
                </c:pt>
                <c:pt idx="44150">
                  <c:v>82.08</c:v>
                </c:pt>
                <c:pt idx="44151">
                  <c:v>82.08</c:v>
                </c:pt>
                <c:pt idx="44152">
                  <c:v>82.117000000000004</c:v>
                </c:pt>
                <c:pt idx="44153">
                  <c:v>82.08</c:v>
                </c:pt>
                <c:pt idx="44154">
                  <c:v>82.093000000000004</c:v>
                </c:pt>
                <c:pt idx="44155">
                  <c:v>82.093000000000004</c:v>
                </c:pt>
                <c:pt idx="44156">
                  <c:v>82.093000000000004</c:v>
                </c:pt>
                <c:pt idx="44157">
                  <c:v>82.08</c:v>
                </c:pt>
                <c:pt idx="44158">
                  <c:v>82.105000000000004</c:v>
                </c:pt>
                <c:pt idx="44159">
                  <c:v>82.105000000000004</c:v>
                </c:pt>
                <c:pt idx="44160">
                  <c:v>82.117000000000004</c:v>
                </c:pt>
                <c:pt idx="44161">
                  <c:v>82.129000000000005</c:v>
                </c:pt>
                <c:pt idx="44162">
                  <c:v>82.177999999999997</c:v>
                </c:pt>
                <c:pt idx="44163">
                  <c:v>82.153999999999996</c:v>
                </c:pt>
                <c:pt idx="44164">
                  <c:v>82.215000000000003</c:v>
                </c:pt>
                <c:pt idx="44165">
                  <c:v>82.227000000000004</c:v>
                </c:pt>
                <c:pt idx="44166">
                  <c:v>82.239000000000004</c:v>
                </c:pt>
                <c:pt idx="44167">
                  <c:v>82.239000000000004</c:v>
                </c:pt>
                <c:pt idx="44168">
                  <c:v>82.251000000000005</c:v>
                </c:pt>
                <c:pt idx="44169">
                  <c:v>82.251000000000005</c:v>
                </c:pt>
                <c:pt idx="44170">
                  <c:v>82.275999999999996</c:v>
                </c:pt>
                <c:pt idx="44171">
                  <c:v>82.3</c:v>
                </c:pt>
                <c:pt idx="44172">
                  <c:v>82.263999999999996</c:v>
                </c:pt>
                <c:pt idx="44173">
                  <c:v>82.311999999999998</c:v>
                </c:pt>
                <c:pt idx="44174">
                  <c:v>82.287999999999997</c:v>
                </c:pt>
                <c:pt idx="44175">
                  <c:v>82.3</c:v>
                </c:pt>
                <c:pt idx="44176">
                  <c:v>82.275999999999996</c:v>
                </c:pt>
                <c:pt idx="44177">
                  <c:v>82.311999999999998</c:v>
                </c:pt>
                <c:pt idx="44178">
                  <c:v>82.311999999999998</c:v>
                </c:pt>
                <c:pt idx="44179">
                  <c:v>82.3</c:v>
                </c:pt>
                <c:pt idx="44180">
                  <c:v>82.337000000000003</c:v>
                </c:pt>
                <c:pt idx="44181">
                  <c:v>82.349000000000004</c:v>
                </c:pt>
                <c:pt idx="44182">
                  <c:v>82.361000000000004</c:v>
                </c:pt>
                <c:pt idx="44183">
                  <c:v>82.397999999999996</c:v>
                </c:pt>
                <c:pt idx="44184">
                  <c:v>82.385999999999996</c:v>
                </c:pt>
                <c:pt idx="44185">
                  <c:v>82.373000000000005</c:v>
                </c:pt>
                <c:pt idx="44186">
                  <c:v>82.385999999999996</c:v>
                </c:pt>
                <c:pt idx="44187">
                  <c:v>82.397999999999996</c:v>
                </c:pt>
                <c:pt idx="44188">
                  <c:v>82.41</c:v>
                </c:pt>
                <c:pt idx="44189">
                  <c:v>82.385999999999996</c:v>
                </c:pt>
                <c:pt idx="44190">
                  <c:v>82.397999999999996</c:v>
                </c:pt>
                <c:pt idx="44191">
                  <c:v>82.397999999999996</c:v>
                </c:pt>
                <c:pt idx="44192">
                  <c:v>82.373000000000005</c:v>
                </c:pt>
                <c:pt idx="44193">
                  <c:v>82.385999999999996</c:v>
                </c:pt>
                <c:pt idx="44194">
                  <c:v>82.361000000000004</c:v>
                </c:pt>
                <c:pt idx="44195">
                  <c:v>82.373000000000005</c:v>
                </c:pt>
                <c:pt idx="44196">
                  <c:v>82.373000000000005</c:v>
                </c:pt>
                <c:pt idx="44197">
                  <c:v>82.373000000000005</c:v>
                </c:pt>
                <c:pt idx="44198">
                  <c:v>82.373000000000005</c:v>
                </c:pt>
                <c:pt idx="44199">
                  <c:v>82.41</c:v>
                </c:pt>
                <c:pt idx="44200">
                  <c:v>82.385999999999996</c:v>
                </c:pt>
                <c:pt idx="44201">
                  <c:v>82.385999999999996</c:v>
                </c:pt>
                <c:pt idx="44202">
                  <c:v>82.373000000000005</c:v>
                </c:pt>
                <c:pt idx="44203">
                  <c:v>82.373000000000005</c:v>
                </c:pt>
                <c:pt idx="44204">
                  <c:v>82.349000000000004</c:v>
                </c:pt>
                <c:pt idx="44205">
                  <c:v>82.373000000000005</c:v>
                </c:pt>
                <c:pt idx="44206">
                  <c:v>82.325000000000003</c:v>
                </c:pt>
                <c:pt idx="44207">
                  <c:v>82.311999999999998</c:v>
                </c:pt>
                <c:pt idx="44208">
                  <c:v>82.325000000000003</c:v>
                </c:pt>
                <c:pt idx="44209">
                  <c:v>82.311999999999998</c:v>
                </c:pt>
                <c:pt idx="44210">
                  <c:v>82.263999999999996</c:v>
                </c:pt>
                <c:pt idx="44211">
                  <c:v>82.227000000000004</c:v>
                </c:pt>
                <c:pt idx="44212">
                  <c:v>82.227000000000004</c:v>
                </c:pt>
                <c:pt idx="44213">
                  <c:v>82.239000000000004</c:v>
                </c:pt>
                <c:pt idx="44214">
                  <c:v>82.201999999999998</c:v>
                </c:pt>
                <c:pt idx="44215">
                  <c:v>82.215000000000003</c:v>
                </c:pt>
                <c:pt idx="44216">
                  <c:v>82.201999999999998</c:v>
                </c:pt>
                <c:pt idx="44217">
                  <c:v>82.215000000000003</c:v>
                </c:pt>
                <c:pt idx="44218">
                  <c:v>82.201999999999998</c:v>
                </c:pt>
                <c:pt idx="44219">
                  <c:v>82.177999999999997</c:v>
                </c:pt>
                <c:pt idx="44220">
                  <c:v>82.165999999999997</c:v>
                </c:pt>
                <c:pt idx="44221">
                  <c:v>82.177999999999997</c:v>
                </c:pt>
                <c:pt idx="44222">
                  <c:v>82.165999999999997</c:v>
                </c:pt>
                <c:pt idx="44223">
                  <c:v>82.165999999999997</c:v>
                </c:pt>
                <c:pt idx="44224">
                  <c:v>82.153999999999996</c:v>
                </c:pt>
                <c:pt idx="44225">
                  <c:v>82.117000000000004</c:v>
                </c:pt>
                <c:pt idx="44226">
                  <c:v>82.105000000000004</c:v>
                </c:pt>
                <c:pt idx="44227">
                  <c:v>82.08</c:v>
                </c:pt>
                <c:pt idx="44228">
                  <c:v>82.093000000000004</c:v>
                </c:pt>
                <c:pt idx="44229">
                  <c:v>82.08</c:v>
                </c:pt>
                <c:pt idx="44230">
                  <c:v>82.067999999999998</c:v>
                </c:pt>
                <c:pt idx="44231">
                  <c:v>82.055999999999997</c:v>
                </c:pt>
                <c:pt idx="44232">
                  <c:v>82.043999999999997</c:v>
                </c:pt>
                <c:pt idx="44233">
                  <c:v>82.055999999999997</c:v>
                </c:pt>
                <c:pt idx="44234">
                  <c:v>82.055999999999997</c:v>
                </c:pt>
                <c:pt idx="44235">
                  <c:v>82.031999999999996</c:v>
                </c:pt>
                <c:pt idx="44236">
                  <c:v>82.043999999999997</c:v>
                </c:pt>
                <c:pt idx="44237">
                  <c:v>82.031999999999996</c:v>
                </c:pt>
                <c:pt idx="44238">
                  <c:v>82.043999999999997</c:v>
                </c:pt>
                <c:pt idx="44239">
                  <c:v>82.043999999999997</c:v>
                </c:pt>
                <c:pt idx="44240">
                  <c:v>82.055999999999997</c:v>
                </c:pt>
                <c:pt idx="44241">
                  <c:v>82.019000000000005</c:v>
                </c:pt>
                <c:pt idx="44242">
                  <c:v>82.007000000000005</c:v>
                </c:pt>
                <c:pt idx="44243">
                  <c:v>82.007000000000005</c:v>
                </c:pt>
                <c:pt idx="44244">
                  <c:v>81.957999999999998</c:v>
                </c:pt>
                <c:pt idx="44245">
                  <c:v>81.983000000000004</c:v>
                </c:pt>
                <c:pt idx="44246">
                  <c:v>81.995000000000005</c:v>
                </c:pt>
                <c:pt idx="44247">
                  <c:v>81.995000000000005</c:v>
                </c:pt>
                <c:pt idx="44248">
                  <c:v>81.995000000000005</c:v>
                </c:pt>
                <c:pt idx="44249">
                  <c:v>81.983000000000004</c:v>
                </c:pt>
                <c:pt idx="44250">
                  <c:v>82.043999999999997</c:v>
                </c:pt>
                <c:pt idx="44251">
                  <c:v>82.043999999999997</c:v>
                </c:pt>
                <c:pt idx="44252">
                  <c:v>82.055999999999997</c:v>
                </c:pt>
                <c:pt idx="44253">
                  <c:v>82.093000000000004</c:v>
                </c:pt>
                <c:pt idx="44254">
                  <c:v>82.067999999999998</c:v>
                </c:pt>
                <c:pt idx="44255">
                  <c:v>82.08</c:v>
                </c:pt>
                <c:pt idx="44256">
                  <c:v>82.093000000000004</c:v>
                </c:pt>
                <c:pt idx="44257">
                  <c:v>82.105000000000004</c:v>
                </c:pt>
                <c:pt idx="44258">
                  <c:v>82.105000000000004</c:v>
                </c:pt>
                <c:pt idx="44259">
                  <c:v>82.093000000000004</c:v>
                </c:pt>
                <c:pt idx="44260">
                  <c:v>82.067999999999998</c:v>
                </c:pt>
                <c:pt idx="44261">
                  <c:v>82.105000000000004</c:v>
                </c:pt>
                <c:pt idx="44262">
                  <c:v>82.117000000000004</c:v>
                </c:pt>
                <c:pt idx="44263">
                  <c:v>82.08</c:v>
                </c:pt>
                <c:pt idx="44264">
                  <c:v>82.105000000000004</c:v>
                </c:pt>
                <c:pt idx="44265">
                  <c:v>82.117000000000004</c:v>
                </c:pt>
                <c:pt idx="44266">
                  <c:v>82.153999999999996</c:v>
                </c:pt>
                <c:pt idx="44267">
                  <c:v>82.141000000000005</c:v>
                </c:pt>
                <c:pt idx="44268">
                  <c:v>82.165999999999997</c:v>
                </c:pt>
                <c:pt idx="44269">
                  <c:v>82.165999999999997</c:v>
                </c:pt>
                <c:pt idx="44270">
                  <c:v>82.177999999999997</c:v>
                </c:pt>
                <c:pt idx="44271">
                  <c:v>82.215000000000003</c:v>
                </c:pt>
                <c:pt idx="44272">
                  <c:v>82.201999999999998</c:v>
                </c:pt>
                <c:pt idx="44273">
                  <c:v>82.239000000000004</c:v>
                </c:pt>
                <c:pt idx="44274">
                  <c:v>82.251000000000005</c:v>
                </c:pt>
                <c:pt idx="44275">
                  <c:v>82.251000000000005</c:v>
                </c:pt>
                <c:pt idx="44276">
                  <c:v>82.227000000000004</c:v>
                </c:pt>
                <c:pt idx="44277">
                  <c:v>82.215000000000003</c:v>
                </c:pt>
                <c:pt idx="44278">
                  <c:v>82.251000000000005</c:v>
                </c:pt>
                <c:pt idx="44279">
                  <c:v>82.227000000000004</c:v>
                </c:pt>
                <c:pt idx="44280">
                  <c:v>82.215000000000003</c:v>
                </c:pt>
                <c:pt idx="44281">
                  <c:v>82.227000000000004</c:v>
                </c:pt>
                <c:pt idx="44282">
                  <c:v>82.287999999999997</c:v>
                </c:pt>
                <c:pt idx="44283">
                  <c:v>82.287999999999997</c:v>
                </c:pt>
                <c:pt idx="44284">
                  <c:v>82.287999999999997</c:v>
                </c:pt>
                <c:pt idx="44285">
                  <c:v>82.311999999999998</c:v>
                </c:pt>
                <c:pt idx="44286">
                  <c:v>82.311999999999998</c:v>
                </c:pt>
                <c:pt idx="44287">
                  <c:v>82.337000000000003</c:v>
                </c:pt>
                <c:pt idx="44288">
                  <c:v>82.311999999999998</c:v>
                </c:pt>
                <c:pt idx="44289">
                  <c:v>82.311999999999998</c:v>
                </c:pt>
                <c:pt idx="44290">
                  <c:v>82.325000000000003</c:v>
                </c:pt>
                <c:pt idx="44291">
                  <c:v>82.3</c:v>
                </c:pt>
                <c:pt idx="44292">
                  <c:v>82.311999999999998</c:v>
                </c:pt>
                <c:pt idx="44293">
                  <c:v>82.263999999999996</c:v>
                </c:pt>
                <c:pt idx="44294">
                  <c:v>82.275999999999996</c:v>
                </c:pt>
                <c:pt idx="44295">
                  <c:v>82.263999999999996</c:v>
                </c:pt>
                <c:pt idx="44296">
                  <c:v>82.251000000000005</c:v>
                </c:pt>
                <c:pt idx="44297">
                  <c:v>82.287999999999997</c:v>
                </c:pt>
                <c:pt idx="44298">
                  <c:v>82.263999999999996</c:v>
                </c:pt>
                <c:pt idx="44299">
                  <c:v>82.251000000000005</c:v>
                </c:pt>
                <c:pt idx="44300">
                  <c:v>82.239000000000004</c:v>
                </c:pt>
                <c:pt idx="44301">
                  <c:v>82.263999999999996</c:v>
                </c:pt>
                <c:pt idx="44302">
                  <c:v>82.263999999999996</c:v>
                </c:pt>
                <c:pt idx="44303">
                  <c:v>82.263999999999996</c:v>
                </c:pt>
                <c:pt idx="44304">
                  <c:v>82.251000000000005</c:v>
                </c:pt>
                <c:pt idx="44305">
                  <c:v>82.239000000000004</c:v>
                </c:pt>
                <c:pt idx="44306">
                  <c:v>82.227000000000004</c:v>
                </c:pt>
                <c:pt idx="44307">
                  <c:v>82.201999999999998</c:v>
                </c:pt>
                <c:pt idx="44308">
                  <c:v>82.201999999999998</c:v>
                </c:pt>
                <c:pt idx="44309">
                  <c:v>82.177999999999997</c:v>
                </c:pt>
                <c:pt idx="44310">
                  <c:v>82.129000000000005</c:v>
                </c:pt>
                <c:pt idx="44311">
                  <c:v>82.153999999999996</c:v>
                </c:pt>
                <c:pt idx="44312">
                  <c:v>82.105000000000004</c:v>
                </c:pt>
                <c:pt idx="44313">
                  <c:v>82.117000000000004</c:v>
                </c:pt>
                <c:pt idx="44314">
                  <c:v>82.105000000000004</c:v>
                </c:pt>
                <c:pt idx="44315">
                  <c:v>82.117000000000004</c:v>
                </c:pt>
                <c:pt idx="44316">
                  <c:v>82.067999999999998</c:v>
                </c:pt>
                <c:pt idx="44317">
                  <c:v>82.117000000000004</c:v>
                </c:pt>
                <c:pt idx="44318">
                  <c:v>82.067999999999998</c:v>
                </c:pt>
                <c:pt idx="44319">
                  <c:v>82.067999999999998</c:v>
                </c:pt>
                <c:pt idx="44320">
                  <c:v>82.08</c:v>
                </c:pt>
                <c:pt idx="44321">
                  <c:v>82.055999999999997</c:v>
                </c:pt>
                <c:pt idx="44322">
                  <c:v>82.067999999999998</c:v>
                </c:pt>
                <c:pt idx="44323">
                  <c:v>82.043999999999997</c:v>
                </c:pt>
                <c:pt idx="44324">
                  <c:v>82.031999999999996</c:v>
                </c:pt>
                <c:pt idx="44325">
                  <c:v>82.019000000000005</c:v>
                </c:pt>
                <c:pt idx="44326">
                  <c:v>81.983000000000004</c:v>
                </c:pt>
                <c:pt idx="44327">
                  <c:v>81.957999999999998</c:v>
                </c:pt>
                <c:pt idx="44328">
                  <c:v>81.945999999999998</c:v>
                </c:pt>
                <c:pt idx="44329">
                  <c:v>81.945999999999998</c:v>
                </c:pt>
                <c:pt idx="44330">
                  <c:v>81.945999999999998</c:v>
                </c:pt>
                <c:pt idx="44331">
                  <c:v>81.921999999999997</c:v>
                </c:pt>
                <c:pt idx="44332">
                  <c:v>81.91</c:v>
                </c:pt>
                <c:pt idx="44333">
                  <c:v>81.897000000000006</c:v>
                </c:pt>
                <c:pt idx="44334">
                  <c:v>81.91</c:v>
                </c:pt>
                <c:pt idx="44335">
                  <c:v>81.91</c:v>
                </c:pt>
                <c:pt idx="44336">
                  <c:v>81.921999999999997</c:v>
                </c:pt>
                <c:pt idx="44337">
                  <c:v>81.91</c:v>
                </c:pt>
                <c:pt idx="44338">
                  <c:v>81.885000000000005</c:v>
                </c:pt>
                <c:pt idx="44339">
                  <c:v>81.921999999999997</c:v>
                </c:pt>
                <c:pt idx="44340">
                  <c:v>81.897000000000006</c:v>
                </c:pt>
                <c:pt idx="44341">
                  <c:v>81.897000000000006</c:v>
                </c:pt>
                <c:pt idx="44342">
                  <c:v>81.861000000000004</c:v>
                </c:pt>
                <c:pt idx="44343">
                  <c:v>81.861000000000004</c:v>
                </c:pt>
                <c:pt idx="44344">
                  <c:v>81.885000000000005</c:v>
                </c:pt>
                <c:pt idx="44345">
                  <c:v>81.885000000000005</c:v>
                </c:pt>
                <c:pt idx="44346">
                  <c:v>81.873000000000005</c:v>
                </c:pt>
                <c:pt idx="44347">
                  <c:v>81.861000000000004</c:v>
                </c:pt>
                <c:pt idx="44348">
                  <c:v>81.897000000000006</c:v>
                </c:pt>
                <c:pt idx="44349">
                  <c:v>81.885000000000005</c:v>
                </c:pt>
                <c:pt idx="44350">
                  <c:v>81.91</c:v>
                </c:pt>
                <c:pt idx="44351">
                  <c:v>81.897000000000006</c:v>
                </c:pt>
                <c:pt idx="44352">
                  <c:v>81.91</c:v>
                </c:pt>
                <c:pt idx="44353">
                  <c:v>81.91</c:v>
                </c:pt>
                <c:pt idx="44354">
                  <c:v>81.945999999999998</c:v>
                </c:pt>
                <c:pt idx="44355">
                  <c:v>81.945999999999998</c:v>
                </c:pt>
                <c:pt idx="44356">
                  <c:v>81.957999999999998</c:v>
                </c:pt>
                <c:pt idx="44357">
                  <c:v>81.983000000000004</c:v>
                </c:pt>
                <c:pt idx="44358">
                  <c:v>81.995000000000005</c:v>
                </c:pt>
                <c:pt idx="44359">
                  <c:v>81.957999999999998</c:v>
                </c:pt>
                <c:pt idx="44360">
                  <c:v>81.945999999999998</c:v>
                </c:pt>
                <c:pt idx="44361">
                  <c:v>81.971000000000004</c:v>
                </c:pt>
                <c:pt idx="44362">
                  <c:v>81.995000000000005</c:v>
                </c:pt>
                <c:pt idx="44363">
                  <c:v>81.995000000000005</c:v>
                </c:pt>
                <c:pt idx="44364">
                  <c:v>82.031999999999996</c:v>
                </c:pt>
                <c:pt idx="44365">
                  <c:v>82.043999999999997</c:v>
                </c:pt>
                <c:pt idx="44366">
                  <c:v>82.043999999999997</c:v>
                </c:pt>
                <c:pt idx="44367">
                  <c:v>82.067999999999998</c:v>
                </c:pt>
                <c:pt idx="44368">
                  <c:v>82.067999999999998</c:v>
                </c:pt>
                <c:pt idx="44369">
                  <c:v>82.141000000000005</c:v>
                </c:pt>
                <c:pt idx="44370">
                  <c:v>82.117000000000004</c:v>
                </c:pt>
                <c:pt idx="44371">
                  <c:v>82.141000000000005</c:v>
                </c:pt>
                <c:pt idx="44372">
                  <c:v>82.141000000000005</c:v>
                </c:pt>
                <c:pt idx="44373">
                  <c:v>82.141000000000005</c:v>
                </c:pt>
                <c:pt idx="44374">
                  <c:v>82.141000000000005</c:v>
                </c:pt>
                <c:pt idx="44375">
                  <c:v>82.129000000000005</c:v>
                </c:pt>
                <c:pt idx="44376">
                  <c:v>82.141000000000005</c:v>
                </c:pt>
                <c:pt idx="44377">
                  <c:v>82.093000000000004</c:v>
                </c:pt>
                <c:pt idx="44378">
                  <c:v>82.129000000000005</c:v>
                </c:pt>
                <c:pt idx="44379">
                  <c:v>82.117000000000004</c:v>
                </c:pt>
                <c:pt idx="44380">
                  <c:v>82.093000000000004</c:v>
                </c:pt>
                <c:pt idx="44381">
                  <c:v>82.117000000000004</c:v>
                </c:pt>
                <c:pt idx="44382">
                  <c:v>82.067999999999998</c:v>
                </c:pt>
                <c:pt idx="44383">
                  <c:v>82.105000000000004</c:v>
                </c:pt>
                <c:pt idx="44384">
                  <c:v>82.105000000000004</c:v>
                </c:pt>
                <c:pt idx="44385">
                  <c:v>82.08</c:v>
                </c:pt>
                <c:pt idx="44386">
                  <c:v>82.08</c:v>
                </c:pt>
                <c:pt idx="44387">
                  <c:v>82.093000000000004</c:v>
                </c:pt>
                <c:pt idx="44388">
                  <c:v>82.019000000000005</c:v>
                </c:pt>
                <c:pt idx="44389">
                  <c:v>81.995000000000005</c:v>
                </c:pt>
                <c:pt idx="44390">
                  <c:v>81.921999999999997</c:v>
                </c:pt>
                <c:pt idx="44391">
                  <c:v>81.921999999999997</c:v>
                </c:pt>
                <c:pt idx="44392">
                  <c:v>81.847999999999999</c:v>
                </c:pt>
                <c:pt idx="44393">
                  <c:v>81.811999999999998</c:v>
                </c:pt>
                <c:pt idx="44394">
                  <c:v>81.763000000000005</c:v>
                </c:pt>
                <c:pt idx="44395">
                  <c:v>81.739000000000004</c:v>
                </c:pt>
                <c:pt idx="44396">
                  <c:v>81.713999999999999</c:v>
                </c:pt>
                <c:pt idx="44397">
                  <c:v>81.739000000000004</c:v>
                </c:pt>
                <c:pt idx="44398">
                  <c:v>81.701999999999998</c:v>
                </c:pt>
                <c:pt idx="44399">
                  <c:v>81.69</c:v>
                </c:pt>
                <c:pt idx="44400">
                  <c:v>81.701999999999998</c:v>
                </c:pt>
                <c:pt idx="44401">
                  <c:v>81.701999999999998</c:v>
                </c:pt>
                <c:pt idx="44402">
                  <c:v>81.665000000000006</c:v>
                </c:pt>
                <c:pt idx="44403">
                  <c:v>81.701999999999998</c:v>
                </c:pt>
                <c:pt idx="44404">
                  <c:v>81.701999999999998</c:v>
                </c:pt>
                <c:pt idx="44405">
                  <c:v>81.69</c:v>
                </c:pt>
                <c:pt idx="44406">
                  <c:v>81.665000000000006</c:v>
                </c:pt>
                <c:pt idx="44407">
                  <c:v>81.653000000000006</c:v>
                </c:pt>
                <c:pt idx="44408">
                  <c:v>81.603999999999999</c:v>
                </c:pt>
                <c:pt idx="44409">
                  <c:v>81.555999999999997</c:v>
                </c:pt>
                <c:pt idx="44410">
                  <c:v>81.555999999999997</c:v>
                </c:pt>
                <c:pt idx="44411">
                  <c:v>81.543000000000006</c:v>
                </c:pt>
                <c:pt idx="44412">
                  <c:v>81.507000000000005</c:v>
                </c:pt>
                <c:pt idx="44413">
                  <c:v>81.519000000000005</c:v>
                </c:pt>
                <c:pt idx="44414">
                  <c:v>81.567999999999998</c:v>
                </c:pt>
                <c:pt idx="44415">
                  <c:v>81.58</c:v>
                </c:pt>
                <c:pt idx="44416">
                  <c:v>81.617000000000004</c:v>
                </c:pt>
                <c:pt idx="44417">
                  <c:v>81.653000000000006</c:v>
                </c:pt>
                <c:pt idx="44418">
                  <c:v>81.677999999999997</c:v>
                </c:pt>
                <c:pt idx="44419">
                  <c:v>81.713999999999999</c:v>
                </c:pt>
                <c:pt idx="44420">
                  <c:v>81.763000000000005</c:v>
                </c:pt>
                <c:pt idx="44421">
                  <c:v>81.775000000000006</c:v>
                </c:pt>
                <c:pt idx="44422">
                  <c:v>81.775000000000006</c:v>
                </c:pt>
                <c:pt idx="44423">
                  <c:v>81.775000000000006</c:v>
                </c:pt>
                <c:pt idx="44424">
                  <c:v>81.763000000000005</c:v>
                </c:pt>
                <c:pt idx="44425">
                  <c:v>81.725999999999999</c:v>
                </c:pt>
                <c:pt idx="44426">
                  <c:v>81.739000000000004</c:v>
                </c:pt>
                <c:pt idx="44427">
                  <c:v>81.69</c:v>
                </c:pt>
                <c:pt idx="44428">
                  <c:v>81.653000000000006</c:v>
                </c:pt>
                <c:pt idx="44429">
                  <c:v>81.629000000000005</c:v>
                </c:pt>
                <c:pt idx="44430">
                  <c:v>81.677999999999997</c:v>
                </c:pt>
                <c:pt idx="44431">
                  <c:v>81.69</c:v>
                </c:pt>
                <c:pt idx="44432">
                  <c:v>81.713999999999999</c:v>
                </c:pt>
                <c:pt idx="44433">
                  <c:v>81.775000000000006</c:v>
                </c:pt>
                <c:pt idx="44434">
                  <c:v>81.835999999999999</c:v>
                </c:pt>
                <c:pt idx="44435">
                  <c:v>81.873000000000005</c:v>
                </c:pt>
                <c:pt idx="44436">
                  <c:v>81.945999999999998</c:v>
                </c:pt>
                <c:pt idx="44437">
                  <c:v>81.971000000000004</c:v>
                </c:pt>
                <c:pt idx="44438">
                  <c:v>82.007000000000005</c:v>
                </c:pt>
                <c:pt idx="44439">
                  <c:v>82.031999999999996</c:v>
                </c:pt>
                <c:pt idx="44440">
                  <c:v>82.007000000000005</c:v>
                </c:pt>
                <c:pt idx="44441">
                  <c:v>82.031999999999996</c:v>
                </c:pt>
                <c:pt idx="44442">
                  <c:v>82.043999999999997</c:v>
                </c:pt>
                <c:pt idx="44443">
                  <c:v>82.031999999999996</c:v>
                </c:pt>
                <c:pt idx="44444">
                  <c:v>82.007000000000005</c:v>
                </c:pt>
                <c:pt idx="44445">
                  <c:v>81.971000000000004</c:v>
                </c:pt>
                <c:pt idx="44446">
                  <c:v>81.995000000000005</c:v>
                </c:pt>
                <c:pt idx="44447">
                  <c:v>81.995000000000005</c:v>
                </c:pt>
                <c:pt idx="44448">
                  <c:v>82.031999999999996</c:v>
                </c:pt>
                <c:pt idx="44449">
                  <c:v>82.067999999999998</c:v>
                </c:pt>
                <c:pt idx="44450">
                  <c:v>82.153999999999996</c:v>
                </c:pt>
                <c:pt idx="44451">
                  <c:v>82.19</c:v>
                </c:pt>
                <c:pt idx="44452">
                  <c:v>82.251000000000005</c:v>
                </c:pt>
                <c:pt idx="44453">
                  <c:v>82.3</c:v>
                </c:pt>
                <c:pt idx="44454">
                  <c:v>82.325000000000003</c:v>
                </c:pt>
                <c:pt idx="44455">
                  <c:v>82.311999999999998</c:v>
                </c:pt>
                <c:pt idx="44456">
                  <c:v>82.311999999999998</c:v>
                </c:pt>
                <c:pt idx="44457">
                  <c:v>82.263999999999996</c:v>
                </c:pt>
                <c:pt idx="44458">
                  <c:v>82.239000000000004</c:v>
                </c:pt>
                <c:pt idx="44459">
                  <c:v>82.201999999999998</c:v>
                </c:pt>
                <c:pt idx="44460">
                  <c:v>82.117000000000004</c:v>
                </c:pt>
                <c:pt idx="44461">
                  <c:v>82.129000000000005</c:v>
                </c:pt>
                <c:pt idx="44462">
                  <c:v>82.08</c:v>
                </c:pt>
                <c:pt idx="44463">
                  <c:v>82.055999999999997</c:v>
                </c:pt>
                <c:pt idx="44464">
                  <c:v>82.043999999999997</c:v>
                </c:pt>
                <c:pt idx="44465">
                  <c:v>82.043999999999997</c:v>
                </c:pt>
                <c:pt idx="44466">
                  <c:v>82.08</c:v>
                </c:pt>
                <c:pt idx="44467">
                  <c:v>82.153999999999996</c:v>
                </c:pt>
                <c:pt idx="44468">
                  <c:v>82.19</c:v>
                </c:pt>
                <c:pt idx="44469">
                  <c:v>82.275999999999996</c:v>
                </c:pt>
                <c:pt idx="44470">
                  <c:v>82.349000000000004</c:v>
                </c:pt>
                <c:pt idx="44471">
                  <c:v>82.397999999999996</c:v>
                </c:pt>
                <c:pt idx="44472">
                  <c:v>82.41</c:v>
                </c:pt>
                <c:pt idx="44473">
                  <c:v>82.41</c:v>
                </c:pt>
                <c:pt idx="44474">
                  <c:v>82.433999999999997</c:v>
                </c:pt>
                <c:pt idx="44475">
                  <c:v>82.397999999999996</c:v>
                </c:pt>
                <c:pt idx="44476">
                  <c:v>82.337000000000003</c:v>
                </c:pt>
                <c:pt idx="44477">
                  <c:v>82.275999999999996</c:v>
                </c:pt>
                <c:pt idx="44478">
                  <c:v>82.227000000000004</c:v>
                </c:pt>
                <c:pt idx="44479">
                  <c:v>82.141000000000005</c:v>
                </c:pt>
                <c:pt idx="44480">
                  <c:v>82.165999999999997</c:v>
                </c:pt>
                <c:pt idx="44481">
                  <c:v>82.129000000000005</c:v>
                </c:pt>
                <c:pt idx="44482">
                  <c:v>82.129000000000005</c:v>
                </c:pt>
                <c:pt idx="44483">
                  <c:v>82.129000000000005</c:v>
                </c:pt>
                <c:pt idx="44484">
                  <c:v>82.141000000000005</c:v>
                </c:pt>
                <c:pt idx="44485">
                  <c:v>82.165999999999997</c:v>
                </c:pt>
                <c:pt idx="44486">
                  <c:v>82.19</c:v>
                </c:pt>
                <c:pt idx="44487">
                  <c:v>82.215000000000003</c:v>
                </c:pt>
                <c:pt idx="44488">
                  <c:v>82.227000000000004</c:v>
                </c:pt>
                <c:pt idx="44489">
                  <c:v>82.239000000000004</c:v>
                </c:pt>
                <c:pt idx="44490">
                  <c:v>82.215000000000003</c:v>
                </c:pt>
                <c:pt idx="44491">
                  <c:v>82.141000000000005</c:v>
                </c:pt>
                <c:pt idx="44492">
                  <c:v>82.129000000000005</c:v>
                </c:pt>
                <c:pt idx="44493">
                  <c:v>82.08</c:v>
                </c:pt>
                <c:pt idx="44494">
                  <c:v>82.019000000000005</c:v>
                </c:pt>
                <c:pt idx="44495">
                  <c:v>81.921999999999997</c:v>
                </c:pt>
                <c:pt idx="44496">
                  <c:v>81.861000000000004</c:v>
                </c:pt>
                <c:pt idx="44497">
                  <c:v>81.8</c:v>
                </c:pt>
                <c:pt idx="44498">
                  <c:v>81.763000000000005</c:v>
                </c:pt>
                <c:pt idx="44499">
                  <c:v>81.763000000000005</c:v>
                </c:pt>
                <c:pt idx="44500">
                  <c:v>81.787000000000006</c:v>
                </c:pt>
                <c:pt idx="44501">
                  <c:v>81.823999999999998</c:v>
                </c:pt>
                <c:pt idx="44502">
                  <c:v>81.847999999999999</c:v>
                </c:pt>
                <c:pt idx="44503">
                  <c:v>81.921999999999997</c:v>
                </c:pt>
                <c:pt idx="44504">
                  <c:v>81.971000000000004</c:v>
                </c:pt>
                <c:pt idx="44505">
                  <c:v>82.007000000000005</c:v>
                </c:pt>
                <c:pt idx="44506">
                  <c:v>82.031999999999996</c:v>
                </c:pt>
                <c:pt idx="44507">
                  <c:v>82.031999999999996</c:v>
                </c:pt>
                <c:pt idx="44508">
                  <c:v>81.995000000000005</c:v>
                </c:pt>
                <c:pt idx="44509">
                  <c:v>81.957999999999998</c:v>
                </c:pt>
                <c:pt idx="44510">
                  <c:v>81.921999999999997</c:v>
                </c:pt>
                <c:pt idx="44511">
                  <c:v>81.847999999999999</c:v>
                </c:pt>
                <c:pt idx="44512">
                  <c:v>81.8</c:v>
                </c:pt>
                <c:pt idx="44513">
                  <c:v>81.8</c:v>
                </c:pt>
                <c:pt idx="44514">
                  <c:v>81.751000000000005</c:v>
                </c:pt>
                <c:pt idx="44515">
                  <c:v>81.763000000000005</c:v>
                </c:pt>
                <c:pt idx="44516">
                  <c:v>81.725999999999999</c:v>
                </c:pt>
                <c:pt idx="44517">
                  <c:v>81.751000000000005</c:v>
                </c:pt>
                <c:pt idx="44518">
                  <c:v>81.787000000000006</c:v>
                </c:pt>
                <c:pt idx="44519">
                  <c:v>81.787000000000006</c:v>
                </c:pt>
                <c:pt idx="44520">
                  <c:v>81.847999999999999</c:v>
                </c:pt>
                <c:pt idx="44521">
                  <c:v>81.921999999999997</c:v>
                </c:pt>
                <c:pt idx="44522">
                  <c:v>81.957999999999998</c:v>
                </c:pt>
                <c:pt idx="44523">
                  <c:v>81.971000000000004</c:v>
                </c:pt>
                <c:pt idx="44524">
                  <c:v>81.995000000000005</c:v>
                </c:pt>
                <c:pt idx="44525">
                  <c:v>81.983000000000004</c:v>
                </c:pt>
                <c:pt idx="44526">
                  <c:v>81.945999999999998</c:v>
                </c:pt>
                <c:pt idx="44527">
                  <c:v>81.91</c:v>
                </c:pt>
                <c:pt idx="44528">
                  <c:v>81.861000000000004</c:v>
                </c:pt>
                <c:pt idx="44529">
                  <c:v>81.823999999999998</c:v>
                </c:pt>
                <c:pt idx="44530">
                  <c:v>81.787000000000006</c:v>
                </c:pt>
                <c:pt idx="44531">
                  <c:v>81.775000000000006</c:v>
                </c:pt>
                <c:pt idx="44532">
                  <c:v>81.751000000000005</c:v>
                </c:pt>
                <c:pt idx="44533">
                  <c:v>81.763000000000005</c:v>
                </c:pt>
                <c:pt idx="44534">
                  <c:v>81.823999999999998</c:v>
                </c:pt>
                <c:pt idx="44535">
                  <c:v>81.873000000000005</c:v>
                </c:pt>
                <c:pt idx="44536">
                  <c:v>81.933999999999997</c:v>
                </c:pt>
                <c:pt idx="44537">
                  <c:v>82.007000000000005</c:v>
                </c:pt>
                <c:pt idx="44538">
                  <c:v>82.067999999999998</c:v>
                </c:pt>
                <c:pt idx="44539">
                  <c:v>82.093000000000004</c:v>
                </c:pt>
                <c:pt idx="44540">
                  <c:v>82.153999999999996</c:v>
                </c:pt>
                <c:pt idx="44541">
                  <c:v>82.153999999999996</c:v>
                </c:pt>
                <c:pt idx="44542">
                  <c:v>82.153999999999996</c:v>
                </c:pt>
                <c:pt idx="44543">
                  <c:v>82.165999999999997</c:v>
                </c:pt>
                <c:pt idx="44544">
                  <c:v>82.177999999999997</c:v>
                </c:pt>
                <c:pt idx="44545">
                  <c:v>82.141000000000005</c:v>
                </c:pt>
                <c:pt idx="44546">
                  <c:v>82.08</c:v>
                </c:pt>
                <c:pt idx="44547">
                  <c:v>82.08</c:v>
                </c:pt>
                <c:pt idx="44548">
                  <c:v>82.08</c:v>
                </c:pt>
                <c:pt idx="44549">
                  <c:v>82.08</c:v>
                </c:pt>
                <c:pt idx="44550">
                  <c:v>82.031999999999996</c:v>
                </c:pt>
                <c:pt idx="44551">
                  <c:v>82.055999999999997</c:v>
                </c:pt>
                <c:pt idx="44552">
                  <c:v>82.105000000000004</c:v>
                </c:pt>
                <c:pt idx="44553">
                  <c:v>82.129000000000005</c:v>
                </c:pt>
                <c:pt idx="44554">
                  <c:v>82.165999999999997</c:v>
                </c:pt>
                <c:pt idx="44555">
                  <c:v>82.239000000000004</c:v>
                </c:pt>
                <c:pt idx="44556">
                  <c:v>82.239000000000004</c:v>
                </c:pt>
                <c:pt idx="44557">
                  <c:v>82.251000000000005</c:v>
                </c:pt>
                <c:pt idx="44558">
                  <c:v>82.3</c:v>
                </c:pt>
                <c:pt idx="44559">
                  <c:v>82.287999999999997</c:v>
                </c:pt>
                <c:pt idx="44560">
                  <c:v>82.263999999999996</c:v>
                </c:pt>
                <c:pt idx="44561">
                  <c:v>82.239000000000004</c:v>
                </c:pt>
                <c:pt idx="44562">
                  <c:v>82.227000000000004</c:v>
                </c:pt>
                <c:pt idx="44563">
                  <c:v>82.215000000000003</c:v>
                </c:pt>
                <c:pt idx="44564">
                  <c:v>82.19</c:v>
                </c:pt>
                <c:pt idx="44565">
                  <c:v>82.177999999999997</c:v>
                </c:pt>
                <c:pt idx="44566">
                  <c:v>82.129000000000005</c:v>
                </c:pt>
                <c:pt idx="44567">
                  <c:v>82.165999999999997</c:v>
                </c:pt>
                <c:pt idx="44568">
                  <c:v>82.153999999999996</c:v>
                </c:pt>
                <c:pt idx="44569">
                  <c:v>82.165999999999997</c:v>
                </c:pt>
                <c:pt idx="44570">
                  <c:v>82.239000000000004</c:v>
                </c:pt>
                <c:pt idx="44571">
                  <c:v>82.239000000000004</c:v>
                </c:pt>
                <c:pt idx="44572">
                  <c:v>82.311999999999998</c:v>
                </c:pt>
                <c:pt idx="44573">
                  <c:v>82.325000000000003</c:v>
                </c:pt>
                <c:pt idx="44574">
                  <c:v>82.361000000000004</c:v>
                </c:pt>
                <c:pt idx="44575">
                  <c:v>82.349000000000004</c:v>
                </c:pt>
                <c:pt idx="44576">
                  <c:v>82.373000000000005</c:v>
                </c:pt>
                <c:pt idx="44577">
                  <c:v>82.373000000000005</c:v>
                </c:pt>
                <c:pt idx="44578">
                  <c:v>82.349000000000004</c:v>
                </c:pt>
                <c:pt idx="44579">
                  <c:v>82.287999999999997</c:v>
                </c:pt>
                <c:pt idx="44580">
                  <c:v>82.227000000000004</c:v>
                </c:pt>
                <c:pt idx="44581">
                  <c:v>82.201999999999998</c:v>
                </c:pt>
                <c:pt idx="44582">
                  <c:v>82.165999999999997</c:v>
                </c:pt>
                <c:pt idx="44583">
                  <c:v>82.141000000000005</c:v>
                </c:pt>
                <c:pt idx="44584">
                  <c:v>82.129000000000005</c:v>
                </c:pt>
                <c:pt idx="44585">
                  <c:v>82.153999999999996</c:v>
                </c:pt>
                <c:pt idx="44586">
                  <c:v>82.141000000000005</c:v>
                </c:pt>
                <c:pt idx="44587">
                  <c:v>82.141000000000005</c:v>
                </c:pt>
                <c:pt idx="44588">
                  <c:v>82.129000000000005</c:v>
                </c:pt>
                <c:pt idx="44589">
                  <c:v>82.141000000000005</c:v>
                </c:pt>
                <c:pt idx="44590">
                  <c:v>82.201999999999998</c:v>
                </c:pt>
                <c:pt idx="44591">
                  <c:v>82.177999999999997</c:v>
                </c:pt>
                <c:pt idx="44592">
                  <c:v>82.201999999999998</c:v>
                </c:pt>
                <c:pt idx="44593">
                  <c:v>82.201999999999998</c:v>
                </c:pt>
                <c:pt idx="44594">
                  <c:v>82.153999999999996</c:v>
                </c:pt>
                <c:pt idx="44595">
                  <c:v>82.141000000000005</c:v>
                </c:pt>
                <c:pt idx="44596">
                  <c:v>82.105000000000004</c:v>
                </c:pt>
                <c:pt idx="44597">
                  <c:v>82.067999999999998</c:v>
                </c:pt>
                <c:pt idx="44598">
                  <c:v>82.019000000000005</c:v>
                </c:pt>
                <c:pt idx="44599">
                  <c:v>81.971000000000004</c:v>
                </c:pt>
                <c:pt idx="44600">
                  <c:v>81.957999999999998</c:v>
                </c:pt>
                <c:pt idx="44601">
                  <c:v>81.933999999999997</c:v>
                </c:pt>
                <c:pt idx="44602">
                  <c:v>81.91</c:v>
                </c:pt>
                <c:pt idx="44603">
                  <c:v>81.933999999999997</c:v>
                </c:pt>
                <c:pt idx="44604">
                  <c:v>81.971000000000004</c:v>
                </c:pt>
                <c:pt idx="44605">
                  <c:v>81.957999999999998</c:v>
                </c:pt>
                <c:pt idx="44606">
                  <c:v>82.019000000000005</c:v>
                </c:pt>
                <c:pt idx="44607">
                  <c:v>81.983000000000004</c:v>
                </c:pt>
                <c:pt idx="44608">
                  <c:v>82.031999999999996</c:v>
                </c:pt>
                <c:pt idx="44609">
                  <c:v>82.043999999999997</c:v>
                </c:pt>
                <c:pt idx="44610">
                  <c:v>82.031999999999996</c:v>
                </c:pt>
                <c:pt idx="44611">
                  <c:v>82.055999999999997</c:v>
                </c:pt>
                <c:pt idx="44612">
                  <c:v>82.007000000000005</c:v>
                </c:pt>
                <c:pt idx="44613">
                  <c:v>81.957999999999998</c:v>
                </c:pt>
                <c:pt idx="44614">
                  <c:v>81.933999999999997</c:v>
                </c:pt>
                <c:pt idx="44615">
                  <c:v>81.897000000000006</c:v>
                </c:pt>
                <c:pt idx="44616">
                  <c:v>81.885000000000005</c:v>
                </c:pt>
                <c:pt idx="44617">
                  <c:v>81.811999999999998</c:v>
                </c:pt>
                <c:pt idx="44618">
                  <c:v>81.811999999999998</c:v>
                </c:pt>
                <c:pt idx="44619">
                  <c:v>81.847999999999999</c:v>
                </c:pt>
                <c:pt idx="44620">
                  <c:v>81.811999999999998</c:v>
                </c:pt>
                <c:pt idx="44621">
                  <c:v>81.861000000000004</c:v>
                </c:pt>
                <c:pt idx="44622">
                  <c:v>81.873000000000005</c:v>
                </c:pt>
                <c:pt idx="44623">
                  <c:v>81.897000000000006</c:v>
                </c:pt>
                <c:pt idx="44624">
                  <c:v>81.921999999999997</c:v>
                </c:pt>
                <c:pt idx="44625">
                  <c:v>81.971000000000004</c:v>
                </c:pt>
                <c:pt idx="44626">
                  <c:v>81.971000000000004</c:v>
                </c:pt>
                <c:pt idx="44627">
                  <c:v>81.971000000000004</c:v>
                </c:pt>
                <c:pt idx="44628">
                  <c:v>81.971000000000004</c:v>
                </c:pt>
                <c:pt idx="44629">
                  <c:v>81.933999999999997</c:v>
                </c:pt>
                <c:pt idx="44630">
                  <c:v>81.897000000000006</c:v>
                </c:pt>
                <c:pt idx="44631">
                  <c:v>81.873000000000005</c:v>
                </c:pt>
                <c:pt idx="44632">
                  <c:v>81.873000000000005</c:v>
                </c:pt>
                <c:pt idx="44633">
                  <c:v>81.835999999999999</c:v>
                </c:pt>
                <c:pt idx="44634">
                  <c:v>81.847999999999999</c:v>
                </c:pt>
                <c:pt idx="44635">
                  <c:v>81.861000000000004</c:v>
                </c:pt>
                <c:pt idx="44636">
                  <c:v>81.885000000000005</c:v>
                </c:pt>
                <c:pt idx="44637">
                  <c:v>81.945999999999998</c:v>
                </c:pt>
                <c:pt idx="44638">
                  <c:v>81.995000000000005</c:v>
                </c:pt>
                <c:pt idx="44639">
                  <c:v>82.031999999999996</c:v>
                </c:pt>
                <c:pt idx="44640">
                  <c:v>82.067999999999998</c:v>
                </c:pt>
                <c:pt idx="44641">
                  <c:v>82.093000000000004</c:v>
                </c:pt>
                <c:pt idx="44642">
                  <c:v>82.141000000000005</c:v>
                </c:pt>
                <c:pt idx="44643">
                  <c:v>82.153999999999996</c:v>
                </c:pt>
                <c:pt idx="44644">
                  <c:v>82.141000000000005</c:v>
                </c:pt>
                <c:pt idx="44645">
                  <c:v>82.129000000000005</c:v>
                </c:pt>
                <c:pt idx="44646">
                  <c:v>82.105000000000004</c:v>
                </c:pt>
                <c:pt idx="44647">
                  <c:v>82.055999999999997</c:v>
                </c:pt>
                <c:pt idx="44648">
                  <c:v>82.019000000000005</c:v>
                </c:pt>
                <c:pt idx="44649">
                  <c:v>81.995000000000005</c:v>
                </c:pt>
                <c:pt idx="44650">
                  <c:v>82.007000000000005</c:v>
                </c:pt>
                <c:pt idx="44651">
                  <c:v>81.957999999999998</c:v>
                </c:pt>
                <c:pt idx="44652">
                  <c:v>81.971000000000004</c:v>
                </c:pt>
                <c:pt idx="44653">
                  <c:v>81.995000000000005</c:v>
                </c:pt>
                <c:pt idx="44654">
                  <c:v>82.031999999999996</c:v>
                </c:pt>
                <c:pt idx="44655">
                  <c:v>82.067999999999998</c:v>
                </c:pt>
                <c:pt idx="44656">
                  <c:v>82.093000000000004</c:v>
                </c:pt>
                <c:pt idx="44657">
                  <c:v>82.19</c:v>
                </c:pt>
                <c:pt idx="44658">
                  <c:v>82.201999999999998</c:v>
                </c:pt>
                <c:pt idx="44659">
                  <c:v>82.239000000000004</c:v>
                </c:pt>
                <c:pt idx="44660">
                  <c:v>82.287999999999997</c:v>
                </c:pt>
                <c:pt idx="44661">
                  <c:v>82.287999999999997</c:v>
                </c:pt>
                <c:pt idx="44662">
                  <c:v>82.263999999999996</c:v>
                </c:pt>
                <c:pt idx="44663">
                  <c:v>82.263999999999996</c:v>
                </c:pt>
                <c:pt idx="44664">
                  <c:v>82.19</c:v>
                </c:pt>
                <c:pt idx="44665">
                  <c:v>82.177999999999997</c:v>
                </c:pt>
                <c:pt idx="44666">
                  <c:v>82.141000000000005</c:v>
                </c:pt>
                <c:pt idx="44667">
                  <c:v>82.117000000000004</c:v>
                </c:pt>
                <c:pt idx="44668">
                  <c:v>82.093000000000004</c:v>
                </c:pt>
                <c:pt idx="44669">
                  <c:v>82.117000000000004</c:v>
                </c:pt>
                <c:pt idx="44670">
                  <c:v>82.105000000000004</c:v>
                </c:pt>
                <c:pt idx="44671">
                  <c:v>82.129000000000005</c:v>
                </c:pt>
                <c:pt idx="44672">
                  <c:v>82.165999999999997</c:v>
                </c:pt>
                <c:pt idx="44673">
                  <c:v>82.19</c:v>
                </c:pt>
                <c:pt idx="44674">
                  <c:v>82.239000000000004</c:v>
                </c:pt>
                <c:pt idx="44675">
                  <c:v>82.275999999999996</c:v>
                </c:pt>
                <c:pt idx="44676">
                  <c:v>82.263999999999996</c:v>
                </c:pt>
                <c:pt idx="44677">
                  <c:v>82.275999999999996</c:v>
                </c:pt>
                <c:pt idx="44678">
                  <c:v>82.251000000000005</c:v>
                </c:pt>
                <c:pt idx="44679">
                  <c:v>82.215000000000003</c:v>
                </c:pt>
                <c:pt idx="44680">
                  <c:v>82.19</c:v>
                </c:pt>
                <c:pt idx="44681">
                  <c:v>82.117000000000004</c:v>
                </c:pt>
                <c:pt idx="44682">
                  <c:v>82.093000000000004</c:v>
                </c:pt>
                <c:pt idx="44683">
                  <c:v>82.067999999999998</c:v>
                </c:pt>
                <c:pt idx="44684">
                  <c:v>82.043999999999997</c:v>
                </c:pt>
                <c:pt idx="44685">
                  <c:v>82.007000000000005</c:v>
                </c:pt>
                <c:pt idx="44686">
                  <c:v>81.995000000000005</c:v>
                </c:pt>
                <c:pt idx="44687">
                  <c:v>82.007000000000005</c:v>
                </c:pt>
                <c:pt idx="44688">
                  <c:v>82.043999999999997</c:v>
                </c:pt>
                <c:pt idx="44689">
                  <c:v>82.067999999999998</c:v>
                </c:pt>
                <c:pt idx="44690">
                  <c:v>82.105000000000004</c:v>
                </c:pt>
                <c:pt idx="44691">
                  <c:v>82.129000000000005</c:v>
                </c:pt>
                <c:pt idx="44692">
                  <c:v>82.153999999999996</c:v>
                </c:pt>
                <c:pt idx="44693">
                  <c:v>82.153999999999996</c:v>
                </c:pt>
                <c:pt idx="44694">
                  <c:v>82.165999999999997</c:v>
                </c:pt>
                <c:pt idx="44695">
                  <c:v>82.141000000000005</c:v>
                </c:pt>
                <c:pt idx="44696">
                  <c:v>82.093000000000004</c:v>
                </c:pt>
                <c:pt idx="44697">
                  <c:v>82.055999999999997</c:v>
                </c:pt>
                <c:pt idx="44698">
                  <c:v>82.043999999999997</c:v>
                </c:pt>
                <c:pt idx="44699">
                  <c:v>81.957999999999998</c:v>
                </c:pt>
                <c:pt idx="44700">
                  <c:v>81.945999999999998</c:v>
                </c:pt>
                <c:pt idx="44701">
                  <c:v>81.91</c:v>
                </c:pt>
                <c:pt idx="44702">
                  <c:v>81.861000000000004</c:v>
                </c:pt>
                <c:pt idx="44703">
                  <c:v>81.873000000000005</c:v>
                </c:pt>
                <c:pt idx="44704">
                  <c:v>81.91</c:v>
                </c:pt>
                <c:pt idx="44705">
                  <c:v>81.921999999999997</c:v>
                </c:pt>
                <c:pt idx="44706">
                  <c:v>81.897000000000006</c:v>
                </c:pt>
                <c:pt idx="44707">
                  <c:v>81.933999999999997</c:v>
                </c:pt>
                <c:pt idx="44708">
                  <c:v>81.995000000000005</c:v>
                </c:pt>
                <c:pt idx="44709">
                  <c:v>81.957999999999998</c:v>
                </c:pt>
                <c:pt idx="44710">
                  <c:v>81.971000000000004</c:v>
                </c:pt>
                <c:pt idx="44711">
                  <c:v>81.971000000000004</c:v>
                </c:pt>
                <c:pt idx="44712">
                  <c:v>81.957999999999998</c:v>
                </c:pt>
                <c:pt idx="44713">
                  <c:v>81.921999999999997</c:v>
                </c:pt>
                <c:pt idx="44714">
                  <c:v>81.91</c:v>
                </c:pt>
                <c:pt idx="44715">
                  <c:v>81.861000000000004</c:v>
                </c:pt>
                <c:pt idx="44716">
                  <c:v>81.847999999999999</c:v>
                </c:pt>
                <c:pt idx="44717">
                  <c:v>81.823999999999998</c:v>
                </c:pt>
                <c:pt idx="44718">
                  <c:v>81.775000000000006</c:v>
                </c:pt>
                <c:pt idx="44719">
                  <c:v>81.787000000000006</c:v>
                </c:pt>
                <c:pt idx="44720">
                  <c:v>81.8</c:v>
                </c:pt>
                <c:pt idx="44721">
                  <c:v>81.8</c:v>
                </c:pt>
                <c:pt idx="44722">
                  <c:v>81.835999999999999</c:v>
                </c:pt>
                <c:pt idx="44723">
                  <c:v>81.861000000000004</c:v>
                </c:pt>
                <c:pt idx="44724">
                  <c:v>81.897000000000006</c:v>
                </c:pt>
                <c:pt idx="44725">
                  <c:v>81.933999999999997</c:v>
                </c:pt>
                <c:pt idx="44726">
                  <c:v>81.957999999999998</c:v>
                </c:pt>
                <c:pt idx="44727">
                  <c:v>81.945999999999998</c:v>
                </c:pt>
                <c:pt idx="44728">
                  <c:v>81.957999999999998</c:v>
                </c:pt>
                <c:pt idx="44729">
                  <c:v>81.971000000000004</c:v>
                </c:pt>
                <c:pt idx="44730">
                  <c:v>81.91</c:v>
                </c:pt>
                <c:pt idx="44731">
                  <c:v>81.897000000000006</c:v>
                </c:pt>
                <c:pt idx="44732">
                  <c:v>81.885000000000005</c:v>
                </c:pt>
                <c:pt idx="44733">
                  <c:v>81.861000000000004</c:v>
                </c:pt>
                <c:pt idx="44734">
                  <c:v>81.847999999999999</c:v>
                </c:pt>
                <c:pt idx="44735">
                  <c:v>81.861000000000004</c:v>
                </c:pt>
                <c:pt idx="44736">
                  <c:v>81.835999999999999</c:v>
                </c:pt>
                <c:pt idx="44737">
                  <c:v>81.861000000000004</c:v>
                </c:pt>
                <c:pt idx="44738">
                  <c:v>81.885000000000005</c:v>
                </c:pt>
                <c:pt idx="44739">
                  <c:v>81.91</c:v>
                </c:pt>
                <c:pt idx="44740">
                  <c:v>81.945999999999998</c:v>
                </c:pt>
                <c:pt idx="44741">
                  <c:v>81.957999999999998</c:v>
                </c:pt>
                <c:pt idx="44742">
                  <c:v>81.995000000000005</c:v>
                </c:pt>
                <c:pt idx="44743">
                  <c:v>81.983000000000004</c:v>
                </c:pt>
                <c:pt idx="44744">
                  <c:v>82.019000000000005</c:v>
                </c:pt>
                <c:pt idx="44745">
                  <c:v>82.031999999999996</c:v>
                </c:pt>
                <c:pt idx="44746">
                  <c:v>82.007000000000005</c:v>
                </c:pt>
                <c:pt idx="44747">
                  <c:v>81.995000000000005</c:v>
                </c:pt>
                <c:pt idx="44748">
                  <c:v>81.971000000000004</c:v>
                </c:pt>
                <c:pt idx="44749">
                  <c:v>81.933999999999997</c:v>
                </c:pt>
                <c:pt idx="44750">
                  <c:v>81.921999999999997</c:v>
                </c:pt>
                <c:pt idx="44751">
                  <c:v>81.897000000000006</c:v>
                </c:pt>
                <c:pt idx="44752">
                  <c:v>81.897000000000006</c:v>
                </c:pt>
                <c:pt idx="44753">
                  <c:v>81.91</c:v>
                </c:pt>
                <c:pt idx="44754">
                  <c:v>81.91</c:v>
                </c:pt>
                <c:pt idx="44755">
                  <c:v>81.897000000000006</c:v>
                </c:pt>
                <c:pt idx="44756">
                  <c:v>81.945999999999998</c:v>
                </c:pt>
                <c:pt idx="44757">
                  <c:v>81.971000000000004</c:v>
                </c:pt>
                <c:pt idx="44758">
                  <c:v>82.007000000000005</c:v>
                </c:pt>
                <c:pt idx="44759">
                  <c:v>82.019000000000005</c:v>
                </c:pt>
                <c:pt idx="44760">
                  <c:v>82.067999999999998</c:v>
                </c:pt>
                <c:pt idx="44761">
                  <c:v>82.043999999999997</c:v>
                </c:pt>
                <c:pt idx="44762">
                  <c:v>82.055999999999997</c:v>
                </c:pt>
                <c:pt idx="44763">
                  <c:v>82.055999999999997</c:v>
                </c:pt>
                <c:pt idx="44764">
                  <c:v>82.055999999999997</c:v>
                </c:pt>
                <c:pt idx="44765">
                  <c:v>82.031999999999996</c:v>
                </c:pt>
                <c:pt idx="44766">
                  <c:v>82.031999999999996</c:v>
                </c:pt>
                <c:pt idx="44767">
                  <c:v>82.019000000000005</c:v>
                </c:pt>
                <c:pt idx="44768">
                  <c:v>81.971000000000004</c:v>
                </c:pt>
                <c:pt idx="44769">
                  <c:v>81.983000000000004</c:v>
                </c:pt>
                <c:pt idx="44770">
                  <c:v>81.957999999999998</c:v>
                </c:pt>
                <c:pt idx="44771">
                  <c:v>81.957999999999998</c:v>
                </c:pt>
                <c:pt idx="44772">
                  <c:v>81.971000000000004</c:v>
                </c:pt>
                <c:pt idx="44773">
                  <c:v>82.007000000000005</c:v>
                </c:pt>
                <c:pt idx="44774">
                  <c:v>82.043999999999997</c:v>
                </c:pt>
                <c:pt idx="44775">
                  <c:v>81.995000000000005</c:v>
                </c:pt>
                <c:pt idx="44776">
                  <c:v>82.007000000000005</c:v>
                </c:pt>
                <c:pt idx="44777">
                  <c:v>82.007000000000005</c:v>
                </c:pt>
                <c:pt idx="44778">
                  <c:v>82.007000000000005</c:v>
                </c:pt>
                <c:pt idx="44779">
                  <c:v>81.995000000000005</c:v>
                </c:pt>
                <c:pt idx="44780">
                  <c:v>82.019000000000005</c:v>
                </c:pt>
                <c:pt idx="44781">
                  <c:v>82.007000000000005</c:v>
                </c:pt>
                <c:pt idx="44782">
                  <c:v>81.957999999999998</c:v>
                </c:pt>
                <c:pt idx="44783">
                  <c:v>81.945999999999998</c:v>
                </c:pt>
                <c:pt idx="44784">
                  <c:v>81.957999999999998</c:v>
                </c:pt>
                <c:pt idx="44785">
                  <c:v>81.945999999999998</c:v>
                </c:pt>
                <c:pt idx="44786">
                  <c:v>81.957999999999998</c:v>
                </c:pt>
                <c:pt idx="44787">
                  <c:v>81.945999999999998</c:v>
                </c:pt>
                <c:pt idx="44788">
                  <c:v>81.957999999999998</c:v>
                </c:pt>
                <c:pt idx="44789">
                  <c:v>81.957999999999998</c:v>
                </c:pt>
                <c:pt idx="44790">
                  <c:v>82.019000000000005</c:v>
                </c:pt>
                <c:pt idx="44791">
                  <c:v>82.019000000000005</c:v>
                </c:pt>
                <c:pt idx="44792">
                  <c:v>82.007000000000005</c:v>
                </c:pt>
                <c:pt idx="44793">
                  <c:v>82.055999999999997</c:v>
                </c:pt>
                <c:pt idx="44794">
                  <c:v>82.043999999999997</c:v>
                </c:pt>
                <c:pt idx="44795">
                  <c:v>82.055999999999997</c:v>
                </c:pt>
                <c:pt idx="44796">
                  <c:v>82.105000000000004</c:v>
                </c:pt>
                <c:pt idx="44797">
                  <c:v>82.093000000000004</c:v>
                </c:pt>
                <c:pt idx="44798">
                  <c:v>82.105000000000004</c:v>
                </c:pt>
                <c:pt idx="44799">
                  <c:v>82.043999999999997</c:v>
                </c:pt>
                <c:pt idx="44800">
                  <c:v>82.055999999999997</c:v>
                </c:pt>
                <c:pt idx="44801">
                  <c:v>82.043999999999997</c:v>
                </c:pt>
                <c:pt idx="44802">
                  <c:v>82.007000000000005</c:v>
                </c:pt>
                <c:pt idx="44803">
                  <c:v>82.019000000000005</c:v>
                </c:pt>
                <c:pt idx="44804">
                  <c:v>82.007000000000005</c:v>
                </c:pt>
                <c:pt idx="44805">
                  <c:v>82.031999999999996</c:v>
                </c:pt>
                <c:pt idx="44806">
                  <c:v>82.031999999999996</c:v>
                </c:pt>
                <c:pt idx="44807">
                  <c:v>82.043999999999997</c:v>
                </c:pt>
                <c:pt idx="44808">
                  <c:v>82.043999999999997</c:v>
                </c:pt>
                <c:pt idx="44809">
                  <c:v>82.055999999999997</c:v>
                </c:pt>
                <c:pt idx="44810">
                  <c:v>82.055999999999997</c:v>
                </c:pt>
                <c:pt idx="44811">
                  <c:v>82.093000000000004</c:v>
                </c:pt>
                <c:pt idx="44812">
                  <c:v>82.093000000000004</c:v>
                </c:pt>
                <c:pt idx="44813">
                  <c:v>82.093000000000004</c:v>
                </c:pt>
                <c:pt idx="44814">
                  <c:v>82.093000000000004</c:v>
                </c:pt>
                <c:pt idx="44815">
                  <c:v>82.105000000000004</c:v>
                </c:pt>
                <c:pt idx="44816">
                  <c:v>82.093000000000004</c:v>
                </c:pt>
                <c:pt idx="44817">
                  <c:v>82.105000000000004</c:v>
                </c:pt>
                <c:pt idx="44818">
                  <c:v>82.105000000000004</c:v>
                </c:pt>
                <c:pt idx="44819">
                  <c:v>82.117000000000004</c:v>
                </c:pt>
                <c:pt idx="44820">
                  <c:v>82.117000000000004</c:v>
                </c:pt>
                <c:pt idx="44821">
                  <c:v>82.129000000000005</c:v>
                </c:pt>
                <c:pt idx="44822">
                  <c:v>82.129000000000005</c:v>
                </c:pt>
                <c:pt idx="44823">
                  <c:v>82.141000000000005</c:v>
                </c:pt>
                <c:pt idx="44824">
                  <c:v>82.165999999999997</c:v>
                </c:pt>
                <c:pt idx="44825">
                  <c:v>82.153999999999996</c:v>
                </c:pt>
                <c:pt idx="44826">
                  <c:v>82.177999999999997</c:v>
                </c:pt>
                <c:pt idx="44827">
                  <c:v>82.19</c:v>
                </c:pt>
                <c:pt idx="44828">
                  <c:v>82.227000000000004</c:v>
                </c:pt>
                <c:pt idx="44829">
                  <c:v>82.19</c:v>
                </c:pt>
                <c:pt idx="44830">
                  <c:v>82.215000000000003</c:v>
                </c:pt>
                <c:pt idx="44831">
                  <c:v>82.177999999999997</c:v>
                </c:pt>
                <c:pt idx="44832">
                  <c:v>82.19</c:v>
                </c:pt>
                <c:pt idx="44833">
                  <c:v>82.19</c:v>
                </c:pt>
                <c:pt idx="44834">
                  <c:v>82.165999999999997</c:v>
                </c:pt>
                <c:pt idx="44835">
                  <c:v>82.141000000000005</c:v>
                </c:pt>
                <c:pt idx="44836">
                  <c:v>82.117000000000004</c:v>
                </c:pt>
                <c:pt idx="44837">
                  <c:v>82.117000000000004</c:v>
                </c:pt>
                <c:pt idx="44838">
                  <c:v>82.08</c:v>
                </c:pt>
                <c:pt idx="44839">
                  <c:v>82.067999999999998</c:v>
                </c:pt>
                <c:pt idx="44840">
                  <c:v>82.093000000000004</c:v>
                </c:pt>
                <c:pt idx="44841">
                  <c:v>82.093000000000004</c:v>
                </c:pt>
                <c:pt idx="44842">
                  <c:v>82.093000000000004</c:v>
                </c:pt>
                <c:pt idx="44843">
                  <c:v>82.105000000000004</c:v>
                </c:pt>
                <c:pt idx="44844">
                  <c:v>82.117000000000004</c:v>
                </c:pt>
                <c:pt idx="44845">
                  <c:v>82.105000000000004</c:v>
                </c:pt>
                <c:pt idx="44846">
                  <c:v>82.117000000000004</c:v>
                </c:pt>
                <c:pt idx="44847">
                  <c:v>82.129000000000005</c:v>
                </c:pt>
                <c:pt idx="44848">
                  <c:v>82.117000000000004</c:v>
                </c:pt>
                <c:pt idx="44849">
                  <c:v>82.129000000000005</c:v>
                </c:pt>
                <c:pt idx="44850">
                  <c:v>82.117000000000004</c:v>
                </c:pt>
                <c:pt idx="44851">
                  <c:v>82.093000000000004</c:v>
                </c:pt>
                <c:pt idx="44852">
                  <c:v>82.117000000000004</c:v>
                </c:pt>
                <c:pt idx="44853">
                  <c:v>82.08</c:v>
                </c:pt>
                <c:pt idx="44854">
                  <c:v>82.043999999999997</c:v>
                </c:pt>
                <c:pt idx="44855">
                  <c:v>82.067999999999998</c:v>
                </c:pt>
                <c:pt idx="44856">
                  <c:v>82.055999999999997</c:v>
                </c:pt>
                <c:pt idx="44857">
                  <c:v>82.031999999999996</c:v>
                </c:pt>
                <c:pt idx="44858">
                  <c:v>82.019000000000005</c:v>
                </c:pt>
                <c:pt idx="44859">
                  <c:v>82.007000000000005</c:v>
                </c:pt>
                <c:pt idx="44860">
                  <c:v>82.055999999999997</c:v>
                </c:pt>
                <c:pt idx="44861">
                  <c:v>82.043999999999997</c:v>
                </c:pt>
                <c:pt idx="44862">
                  <c:v>82.007000000000005</c:v>
                </c:pt>
                <c:pt idx="44863">
                  <c:v>82.043999999999997</c:v>
                </c:pt>
                <c:pt idx="44864">
                  <c:v>82.055999999999997</c:v>
                </c:pt>
                <c:pt idx="44865">
                  <c:v>82.067999999999998</c:v>
                </c:pt>
                <c:pt idx="44866">
                  <c:v>82.019000000000005</c:v>
                </c:pt>
                <c:pt idx="44867">
                  <c:v>82.043999999999997</c:v>
                </c:pt>
                <c:pt idx="44868">
                  <c:v>82.007000000000005</c:v>
                </c:pt>
                <c:pt idx="44869">
                  <c:v>81.995000000000005</c:v>
                </c:pt>
                <c:pt idx="44870">
                  <c:v>82.019000000000005</c:v>
                </c:pt>
                <c:pt idx="44871">
                  <c:v>81.983000000000004</c:v>
                </c:pt>
                <c:pt idx="44872">
                  <c:v>81.995000000000005</c:v>
                </c:pt>
                <c:pt idx="44873">
                  <c:v>81.957999999999998</c:v>
                </c:pt>
                <c:pt idx="44874">
                  <c:v>81.933999999999997</c:v>
                </c:pt>
                <c:pt idx="44875">
                  <c:v>81.957999999999998</c:v>
                </c:pt>
                <c:pt idx="44876">
                  <c:v>81.983000000000004</c:v>
                </c:pt>
                <c:pt idx="44877">
                  <c:v>81.971000000000004</c:v>
                </c:pt>
                <c:pt idx="44878">
                  <c:v>81.971000000000004</c:v>
                </c:pt>
                <c:pt idx="44879">
                  <c:v>82.019000000000005</c:v>
                </c:pt>
                <c:pt idx="44880">
                  <c:v>82.019000000000005</c:v>
                </c:pt>
                <c:pt idx="44881">
                  <c:v>82.043999999999997</c:v>
                </c:pt>
                <c:pt idx="44882">
                  <c:v>82.031999999999996</c:v>
                </c:pt>
                <c:pt idx="44883">
                  <c:v>82.055999999999997</c:v>
                </c:pt>
                <c:pt idx="44884">
                  <c:v>82.055999999999997</c:v>
                </c:pt>
                <c:pt idx="44885">
                  <c:v>82.093000000000004</c:v>
                </c:pt>
                <c:pt idx="44886">
                  <c:v>82.067999999999998</c:v>
                </c:pt>
                <c:pt idx="44887">
                  <c:v>82.08</c:v>
                </c:pt>
                <c:pt idx="44888">
                  <c:v>82.067999999999998</c:v>
                </c:pt>
                <c:pt idx="44889">
                  <c:v>82.067999999999998</c:v>
                </c:pt>
                <c:pt idx="44890">
                  <c:v>82.019000000000005</c:v>
                </c:pt>
                <c:pt idx="44891">
                  <c:v>82.08</c:v>
                </c:pt>
                <c:pt idx="44892">
                  <c:v>82.093000000000004</c:v>
                </c:pt>
                <c:pt idx="44893">
                  <c:v>82.093000000000004</c:v>
                </c:pt>
                <c:pt idx="44894">
                  <c:v>82.093000000000004</c:v>
                </c:pt>
                <c:pt idx="44895">
                  <c:v>82.093000000000004</c:v>
                </c:pt>
                <c:pt idx="44896">
                  <c:v>82.129000000000005</c:v>
                </c:pt>
                <c:pt idx="44897">
                  <c:v>82.117000000000004</c:v>
                </c:pt>
                <c:pt idx="44898">
                  <c:v>82.165999999999997</c:v>
                </c:pt>
                <c:pt idx="44899">
                  <c:v>82.177999999999997</c:v>
                </c:pt>
                <c:pt idx="44900">
                  <c:v>82.201999999999998</c:v>
                </c:pt>
                <c:pt idx="44901">
                  <c:v>82.201999999999998</c:v>
                </c:pt>
                <c:pt idx="44902">
                  <c:v>82.201999999999998</c:v>
                </c:pt>
                <c:pt idx="44903">
                  <c:v>82.19</c:v>
                </c:pt>
                <c:pt idx="44904">
                  <c:v>82.19</c:v>
                </c:pt>
                <c:pt idx="44905">
                  <c:v>82.19</c:v>
                </c:pt>
                <c:pt idx="44906">
                  <c:v>82.177999999999997</c:v>
                </c:pt>
                <c:pt idx="44907">
                  <c:v>82.165999999999997</c:v>
                </c:pt>
                <c:pt idx="44908">
                  <c:v>82.165999999999997</c:v>
                </c:pt>
                <c:pt idx="44909">
                  <c:v>82.153999999999996</c:v>
                </c:pt>
                <c:pt idx="44910">
                  <c:v>82.153999999999996</c:v>
                </c:pt>
                <c:pt idx="44911">
                  <c:v>82.177999999999997</c:v>
                </c:pt>
                <c:pt idx="44912">
                  <c:v>82.177999999999997</c:v>
                </c:pt>
                <c:pt idx="44913">
                  <c:v>82.201999999999998</c:v>
                </c:pt>
                <c:pt idx="44914">
                  <c:v>82.215000000000003</c:v>
                </c:pt>
                <c:pt idx="44915">
                  <c:v>82.263999999999996</c:v>
                </c:pt>
                <c:pt idx="44916">
                  <c:v>82.275999999999996</c:v>
                </c:pt>
                <c:pt idx="44917">
                  <c:v>82.275999999999996</c:v>
                </c:pt>
                <c:pt idx="44918">
                  <c:v>82.275999999999996</c:v>
                </c:pt>
                <c:pt idx="44919">
                  <c:v>82.287999999999997</c:v>
                </c:pt>
                <c:pt idx="44920">
                  <c:v>82.311999999999998</c:v>
                </c:pt>
                <c:pt idx="44921">
                  <c:v>82.287999999999997</c:v>
                </c:pt>
                <c:pt idx="44922">
                  <c:v>82.263999999999996</c:v>
                </c:pt>
                <c:pt idx="44923">
                  <c:v>82.275999999999996</c:v>
                </c:pt>
                <c:pt idx="44924">
                  <c:v>82.227000000000004</c:v>
                </c:pt>
                <c:pt idx="44925">
                  <c:v>82.251000000000005</c:v>
                </c:pt>
                <c:pt idx="44926">
                  <c:v>82.201999999999998</c:v>
                </c:pt>
                <c:pt idx="44927">
                  <c:v>82.201999999999998</c:v>
                </c:pt>
                <c:pt idx="44928">
                  <c:v>82.153999999999996</c:v>
                </c:pt>
                <c:pt idx="44929">
                  <c:v>82.141000000000005</c:v>
                </c:pt>
                <c:pt idx="44930">
                  <c:v>82.201999999999998</c:v>
                </c:pt>
                <c:pt idx="44931">
                  <c:v>82.177999999999997</c:v>
                </c:pt>
                <c:pt idx="44932">
                  <c:v>82.177999999999997</c:v>
                </c:pt>
                <c:pt idx="44933">
                  <c:v>82.215000000000003</c:v>
                </c:pt>
                <c:pt idx="44934">
                  <c:v>82.19</c:v>
                </c:pt>
                <c:pt idx="44935">
                  <c:v>82.201999999999998</c:v>
                </c:pt>
                <c:pt idx="44936">
                  <c:v>82.19</c:v>
                </c:pt>
                <c:pt idx="44937">
                  <c:v>82.215000000000003</c:v>
                </c:pt>
                <c:pt idx="44938">
                  <c:v>82.215000000000003</c:v>
                </c:pt>
                <c:pt idx="44939">
                  <c:v>82.19</c:v>
                </c:pt>
                <c:pt idx="44940">
                  <c:v>82.165999999999997</c:v>
                </c:pt>
                <c:pt idx="44941">
                  <c:v>82.129000000000005</c:v>
                </c:pt>
                <c:pt idx="44942">
                  <c:v>82.153999999999996</c:v>
                </c:pt>
                <c:pt idx="44943">
                  <c:v>82.117000000000004</c:v>
                </c:pt>
                <c:pt idx="44944">
                  <c:v>82.093000000000004</c:v>
                </c:pt>
                <c:pt idx="44945">
                  <c:v>82.067999999999998</c:v>
                </c:pt>
                <c:pt idx="44946">
                  <c:v>82.043999999999997</c:v>
                </c:pt>
                <c:pt idx="44947">
                  <c:v>82.093000000000004</c:v>
                </c:pt>
                <c:pt idx="44948">
                  <c:v>82.105000000000004</c:v>
                </c:pt>
                <c:pt idx="44949">
                  <c:v>82.08</c:v>
                </c:pt>
                <c:pt idx="44950">
                  <c:v>82.093000000000004</c:v>
                </c:pt>
                <c:pt idx="44951">
                  <c:v>82.093000000000004</c:v>
                </c:pt>
                <c:pt idx="44952">
                  <c:v>82.105000000000004</c:v>
                </c:pt>
                <c:pt idx="44953">
                  <c:v>82.129000000000005</c:v>
                </c:pt>
                <c:pt idx="44954">
                  <c:v>82.117000000000004</c:v>
                </c:pt>
                <c:pt idx="44955">
                  <c:v>82.105000000000004</c:v>
                </c:pt>
                <c:pt idx="44956">
                  <c:v>82.093000000000004</c:v>
                </c:pt>
                <c:pt idx="44957">
                  <c:v>82.055999999999997</c:v>
                </c:pt>
                <c:pt idx="44958">
                  <c:v>82.055999999999997</c:v>
                </c:pt>
                <c:pt idx="44959">
                  <c:v>82.031999999999996</c:v>
                </c:pt>
                <c:pt idx="44960">
                  <c:v>82.007000000000005</c:v>
                </c:pt>
                <c:pt idx="44961">
                  <c:v>81.983000000000004</c:v>
                </c:pt>
                <c:pt idx="44962">
                  <c:v>82.007000000000005</c:v>
                </c:pt>
                <c:pt idx="44963">
                  <c:v>82.019000000000005</c:v>
                </c:pt>
                <c:pt idx="44964">
                  <c:v>82.019000000000005</c:v>
                </c:pt>
                <c:pt idx="44965">
                  <c:v>82.019000000000005</c:v>
                </c:pt>
                <c:pt idx="44966">
                  <c:v>82.043999999999997</c:v>
                </c:pt>
                <c:pt idx="44967">
                  <c:v>82.055999999999997</c:v>
                </c:pt>
                <c:pt idx="44968">
                  <c:v>82.067999999999998</c:v>
                </c:pt>
                <c:pt idx="44969">
                  <c:v>82.067999999999998</c:v>
                </c:pt>
                <c:pt idx="44970">
                  <c:v>82.067999999999998</c:v>
                </c:pt>
                <c:pt idx="44971">
                  <c:v>82.067999999999998</c:v>
                </c:pt>
                <c:pt idx="44972">
                  <c:v>82.08</c:v>
                </c:pt>
                <c:pt idx="44973">
                  <c:v>82.055999999999997</c:v>
                </c:pt>
                <c:pt idx="44974">
                  <c:v>82.055999999999997</c:v>
                </c:pt>
                <c:pt idx="44975">
                  <c:v>82.043999999999997</c:v>
                </c:pt>
                <c:pt idx="44976">
                  <c:v>82.031999999999996</c:v>
                </c:pt>
                <c:pt idx="44977">
                  <c:v>82.043999999999997</c:v>
                </c:pt>
                <c:pt idx="44978">
                  <c:v>82.031999999999996</c:v>
                </c:pt>
                <c:pt idx="44979">
                  <c:v>82.007000000000005</c:v>
                </c:pt>
                <c:pt idx="44980">
                  <c:v>82.019000000000005</c:v>
                </c:pt>
                <c:pt idx="44981">
                  <c:v>82.055999999999997</c:v>
                </c:pt>
                <c:pt idx="44982">
                  <c:v>82.067999999999998</c:v>
                </c:pt>
                <c:pt idx="44983">
                  <c:v>82.093000000000004</c:v>
                </c:pt>
                <c:pt idx="44984">
                  <c:v>82.105000000000004</c:v>
                </c:pt>
                <c:pt idx="44985">
                  <c:v>82.117000000000004</c:v>
                </c:pt>
                <c:pt idx="44986">
                  <c:v>82.129000000000005</c:v>
                </c:pt>
                <c:pt idx="44987">
                  <c:v>82.117000000000004</c:v>
                </c:pt>
                <c:pt idx="44988">
                  <c:v>82.129000000000005</c:v>
                </c:pt>
                <c:pt idx="44989">
                  <c:v>82.117000000000004</c:v>
                </c:pt>
                <c:pt idx="44990">
                  <c:v>82.105000000000004</c:v>
                </c:pt>
                <c:pt idx="44991">
                  <c:v>82.117000000000004</c:v>
                </c:pt>
                <c:pt idx="44992">
                  <c:v>82.117000000000004</c:v>
                </c:pt>
                <c:pt idx="44993">
                  <c:v>82.105000000000004</c:v>
                </c:pt>
                <c:pt idx="44994">
                  <c:v>82.117000000000004</c:v>
                </c:pt>
                <c:pt idx="44995">
                  <c:v>82.093000000000004</c:v>
                </c:pt>
                <c:pt idx="44996">
                  <c:v>82.105000000000004</c:v>
                </c:pt>
                <c:pt idx="44997">
                  <c:v>82.129000000000005</c:v>
                </c:pt>
                <c:pt idx="44998">
                  <c:v>82.129000000000005</c:v>
                </c:pt>
                <c:pt idx="44999">
                  <c:v>82.165999999999997</c:v>
                </c:pt>
                <c:pt idx="45000">
                  <c:v>82.177999999999997</c:v>
                </c:pt>
                <c:pt idx="45001">
                  <c:v>82.19</c:v>
                </c:pt>
                <c:pt idx="45002">
                  <c:v>82.165999999999997</c:v>
                </c:pt>
                <c:pt idx="45003">
                  <c:v>82.215000000000003</c:v>
                </c:pt>
                <c:pt idx="45004">
                  <c:v>82.19</c:v>
                </c:pt>
                <c:pt idx="45005">
                  <c:v>82.19</c:v>
                </c:pt>
                <c:pt idx="45006">
                  <c:v>82.19</c:v>
                </c:pt>
                <c:pt idx="45007">
                  <c:v>82.165999999999997</c:v>
                </c:pt>
                <c:pt idx="45008">
                  <c:v>82.165999999999997</c:v>
                </c:pt>
                <c:pt idx="45009">
                  <c:v>82.165999999999997</c:v>
                </c:pt>
                <c:pt idx="45010">
                  <c:v>82.153999999999996</c:v>
                </c:pt>
                <c:pt idx="45011">
                  <c:v>82.141000000000005</c:v>
                </c:pt>
                <c:pt idx="45012">
                  <c:v>82.141000000000005</c:v>
                </c:pt>
                <c:pt idx="45013">
                  <c:v>82.177999999999997</c:v>
                </c:pt>
                <c:pt idx="45014">
                  <c:v>82.177999999999997</c:v>
                </c:pt>
                <c:pt idx="45015">
                  <c:v>82.201999999999998</c:v>
                </c:pt>
                <c:pt idx="45016">
                  <c:v>82.19</c:v>
                </c:pt>
                <c:pt idx="45017">
                  <c:v>82.227000000000004</c:v>
                </c:pt>
                <c:pt idx="45018">
                  <c:v>82.239000000000004</c:v>
                </c:pt>
                <c:pt idx="45019">
                  <c:v>82.227000000000004</c:v>
                </c:pt>
                <c:pt idx="45020">
                  <c:v>82.251000000000005</c:v>
                </c:pt>
                <c:pt idx="45021">
                  <c:v>82.19</c:v>
                </c:pt>
                <c:pt idx="45022">
                  <c:v>82.201999999999998</c:v>
                </c:pt>
                <c:pt idx="45023">
                  <c:v>82.165999999999997</c:v>
                </c:pt>
                <c:pt idx="45024">
                  <c:v>82.201999999999998</c:v>
                </c:pt>
                <c:pt idx="45025">
                  <c:v>82.153999999999996</c:v>
                </c:pt>
                <c:pt idx="45026">
                  <c:v>82.153999999999996</c:v>
                </c:pt>
                <c:pt idx="45027">
                  <c:v>82.141000000000005</c:v>
                </c:pt>
                <c:pt idx="45028">
                  <c:v>82.129000000000005</c:v>
                </c:pt>
                <c:pt idx="45029">
                  <c:v>82.129000000000005</c:v>
                </c:pt>
                <c:pt idx="45030">
                  <c:v>82.165999999999997</c:v>
                </c:pt>
                <c:pt idx="45031">
                  <c:v>82.165999999999997</c:v>
                </c:pt>
                <c:pt idx="45032">
                  <c:v>82.201999999999998</c:v>
                </c:pt>
                <c:pt idx="45033">
                  <c:v>82.19</c:v>
                </c:pt>
                <c:pt idx="45034">
                  <c:v>82.19</c:v>
                </c:pt>
                <c:pt idx="45035">
                  <c:v>82.19</c:v>
                </c:pt>
                <c:pt idx="45036">
                  <c:v>82.153999999999996</c:v>
                </c:pt>
                <c:pt idx="45037">
                  <c:v>82.19</c:v>
                </c:pt>
                <c:pt idx="45038">
                  <c:v>82.177999999999997</c:v>
                </c:pt>
                <c:pt idx="45039">
                  <c:v>82.153999999999996</c:v>
                </c:pt>
                <c:pt idx="45040">
                  <c:v>82.153999999999996</c:v>
                </c:pt>
                <c:pt idx="45041">
                  <c:v>82.105000000000004</c:v>
                </c:pt>
                <c:pt idx="45042">
                  <c:v>82.093000000000004</c:v>
                </c:pt>
                <c:pt idx="45043">
                  <c:v>82.08</c:v>
                </c:pt>
                <c:pt idx="45044">
                  <c:v>82.067999999999998</c:v>
                </c:pt>
                <c:pt idx="45045">
                  <c:v>82.093000000000004</c:v>
                </c:pt>
                <c:pt idx="45046">
                  <c:v>82.055999999999997</c:v>
                </c:pt>
                <c:pt idx="45047">
                  <c:v>82.08</c:v>
                </c:pt>
                <c:pt idx="45048">
                  <c:v>82.08</c:v>
                </c:pt>
                <c:pt idx="45049">
                  <c:v>82.105000000000004</c:v>
                </c:pt>
                <c:pt idx="45050">
                  <c:v>82.093000000000004</c:v>
                </c:pt>
                <c:pt idx="45051">
                  <c:v>82.117000000000004</c:v>
                </c:pt>
                <c:pt idx="45052">
                  <c:v>82.093000000000004</c:v>
                </c:pt>
                <c:pt idx="45053">
                  <c:v>82.117000000000004</c:v>
                </c:pt>
                <c:pt idx="45054">
                  <c:v>82.093000000000004</c:v>
                </c:pt>
                <c:pt idx="45055">
                  <c:v>82.067999999999998</c:v>
                </c:pt>
                <c:pt idx="45056">
                  <c:v>82.055999999999997</c:v>
                </c:pt>
                <c:pt idx="45057">
                  <c:v>82.031999999999996</c:v>
                </c:pt>
                <c:pt idx="45058">
                  <c:v>82.031999999999996</c:v>
                </c:pt>
                <c:pt idx="45059">
                  <c:v>82.007000000000005</c:v>
                </c:pt>
                <c:pt idx="45060">
                  <c:v>82.007000000000005</c:v>
                </c:pt>
                <c:pt idx="45061">
                  <c:v>81.995000000000005</c:v>
                </c:pt>
                <c:pt idx="45062">
                  <c:v>81.971000000000004</c:v>
                </c:pt>
                <c:pt idx="45063">
                  <c:v>81.995000000000005</c:v>
                </c:pt>
                <c:pt idx="45064">
                  <c:v>82.019000000000005</c:v>
                </c:pt>
                <c:pt idx="45065">
                  <c:v>82.019000000000005</c:v>
                </c:pt>
                <c:pt idx="45066">
                  <c:v>82.043999999999997</c:v>
                </c:pt>
                <c:pt idx="45067">
                  <c:v>82.043999999999997</c:v>
                </c:pt>
                <c:pt idx="45068">
                  <c:v>82.031999999999996</c:v>
                </c:pt>
                <c:pt idx="45069">
                  <c:v>82.043999999999997</c:v>
                </c:pt>
                <c:pt idx="45070">
                  <c:v>82.043999999999997</c:v>
                </c:pt>
                <c:pt idx="45071">
                  <c:v>82.043999999999997</c:v>
                </c:pt>
                <c:pt idx="45072">
                  <c:v>81.995000000000005</c:v>
                </c:pt>
                <c:pt idx="45073">
                  <c:v>81.983000000000004</c:v>
                </c:pt>
                <c:pt idx="45074">
                  <c:v>81.995000000000005</c:v>
                </c:pt>
                <c:pt idx="45075">
                  <c:v>81.983000000000004</c:v>
                </c:pt>
                <c:pt idx="45076">
                  <c:v>81.983000000000004</c:v>
                </c:pt>
                <c:pt idx="45077">
                  <c:v>81.957999999999998</c:v>
                </c:pt>
                <c:pt idx="45078">
                  <c:v>81.945999999999998</c:v>
                </c:pt>
                <c:pt idx="45079">
                  <c:v>81.957999999999998</c:v>
                </c:pt>
                <c:pt idx="45080">
                  <c:v>81.983000000000004</c:v>
                </c:pt>
                <c:pt idx="45081">
                  <c:v>81.983000000000004</c:v>
                </c:pt>
                <c:pt idx="45082">
                  <c:v>81.995000000000005</c:v>
                </c:pt>
                <c:pt idx="45083">
                  <c:v>82.031999999999996</c:v>
                </c:pt>
                <c:pt idx="45084">
                  <c:v>81.983000000000004</c:v>
                </c:pt>
                <c:pt idx="45085">
                  <c:v>81.983000000000004</c:v>
                </c:pt>
                <c:pt idx="45086">
                  <c:v>82.019000000000005</c:v>
                </c:pt>
                <c:pt idx="45087">
                  <c:v>82.019000000000005</c:v>
                </c:pt>
                <c:pt idx="45088">
                  <c:v>82.031999999999996</c:v>
                </c:pt>
                <c:pt idx="45089">
                  <c:v>82.031999999999996</c:v>
                </c:pt>
                <c:pt idx="45090">
                  <c:v>82.007000000000005</c:v>
                </c:pt>
                <c:pt idx="45091">
                  <c:v>82.019000000000005</c:v>
                </c:pt>
                <c:pt idx="45092">
                  <c:v>81.995000000000005</c:v>
                </c:pt>
                <c:pt idx="45093">
                  <c:v>82.007000000000005</c:v>
                </c:pt>
                <c:pt idx="45094">
                  <c:v>82.007000000000005</c:v>
                </c:pt>
                <c:pt idx="45095">
                  <c:v>82.019000000000005</c:v>
                </c:pt>
                <c:pt idx="45096">
                  <c:v>82.031999999999996</c:v>
                </c:pt>
                <c:pt idx="45097">
                  <c:v>82.043999999999997</c:v>
                </c:pt>
                <c:pt idx="45098">
                  <c:v>82.055999999999997</c:v>
                </c:pt>
                <c:pt idx="45099">
                  <c:v>82.031999999999996</c:v>
                </c:pt>
                <c:pt idx="45100">
                  <c:v>82.067999999999998</c:v>
                </c:pt>
                <c:pt idx="45101">
                  <c:v>82.093000000000004</c:v>
                </c:pt>
                <c:pt idx="45102">
                  <c:v>82.093000000000004</c:v>
                </c:pt>
                <c:pt idx="45103">
                  <c:v>82.117000000000004</c:v>
                </c:pt>
                <c:pt idx="45104">
                  <c:v>82.153999999999996</c:v>
                </c:pt>
                <c:pt idx="45105">
                  <c:v>82.08</c:v>
                </c:pt>
                <c:pt idx="45106">
                  <c:v>82.105000000000004</c:v>
                </c:pt>
                <c:pt idx="45107">
                  <c:v>82.105000000000004</c:v>
                </c:pt>
                <c:pt idx="45108">
                  <c:v>82.093000000000004</c:v>
                </c:pt>
                <c:pt idx="45109">
                  <c:v>82.055999999999997</c:v>
                </c:pt>
                <c:pt idx="45110">
                  <c:v>82.055999999999997</c:v>
                </c:pt>
                <c:pt idx="45111">
                  <c:v>82.105000000000004</c:v>
                </c:pt>
                <c:pt idx="45112">
                  <c:v>82.08</c:v>
                </c:pt>
                <c:pt idx="45113">
                  <c:v>82.105000000000004</c:v>
                </c:pt>
                <c:pt idx="45114">
                  <c:v>82.08</c:v>
                </c:pt>
                <c:pt idx="45115">
                  <c:v>82.117000000000004</c:v>
                </c:pt>
                <c:pt idx="45116">
                  <c:v>82.117000000000004</c:v>
                </c:pt>
                <c:pt idx="45117">
                  <c:v>82.129000000000005</c:v>
                </c:pt>
                <c:pt idx="45118">
                  <c:v>82.117000000000004</c:v>
                </c:pt>
                <c:pt idx="45119">
                  <c:v>82.129000000000005</c:v>
                </c:pt>
                <c:pt idx="45120">
                  <c:v>82.129000000000005</c:v>
                </c:pt>
                <c:pt idx="45121">
                  <c:v>82.117000000000004</c:v>
                </c:pt>
                <c:pt idx="45122">
                  <c:v>82.117000000000004</c:v>
                </c:pt>
                <c:pt idx="45123">
                  <c:v>82.105000000000004</c:v>
                </c:pt>
                <c:pt idx="45124">
                  <c:v>82.117000000000004</c:v>
                </c:pt>
                <c:pt idx="45125">
                  <c:v>82.105000000000004</c:v>
                </c:pt>
                <c:pt idx="45126">
                  <c:v>82.067999999999998</c:v>
                </c:pt>
                <c:pt idx="45127">
                  <c:v>82.105000000000004</c:v>
                </c:pt>
                <c:pt idx="45128">
                  <c:v>82.08</c:v>
                </c:pt>
                <c:pt idx="45129">
                  <c:v>82.08</c:v>
                </c:pt>
                <c:pt idx="45130">
                  <c:v>82.093000000000004</c:v>
                </c:pt>
                <c:pt idx="45131">
                  <c:v>82.093000000000004</c:v>
                </c:pt>
                <c:pt idx="45132">
                  <c:v>82.08</c:v>
                </c:pt>
                <c:pt idx="45133">
                  <c:v>82.105000000000004</c:v>
                </c:pt>
                <c:pt idx="45134">
                  <c:v>82.117000000000004</c:v>
                </c:pt>
                <c:pt idx="45135">
                  <c:v>82.055999999999997</c:v>
                </c:pt>
                <c:pt idx="45136">
                  <c:v>82.08</c:v>
                </c:pt>
                <c:pt idx="45137">
                  <c:v>82.043999999999997</c:v>
                </c:pt>
                <c:pt idx="45138">
                  <c:v>82.019000000000005</c:v>
                </c:pt>
                <c:pt idx="45139">
                  <c:v>82.055999999999997</c:v>
                </c:pt>
                <c:pt idx="45140">
                  <c:v>82.007000000000005</c:v>
                </c:pt>
                <c:pt idx="45141">
                  <c:v>82.019000000000005</c:v>
                </c:pt>
                <c:pt idx="45142">
                  <c:v>81.995000000000005</c:v>
                </c:pt>
                <c:pt idx="45143">
                  <c:v>81.995000000000005</c:v>
                </c:pt>
                <c:pt idx="45144">
                  <c:v>81.983000000000004</c:v>
                </c:pt>
                <c:pt idx="45145">
                  <c:v>81.983000000000004</c:v>
                </c:pt>
                <c:pt idx="45146">
                  <c:v>81.957999999999998</c:v>
                </c:pt>
                <c:pt idx="45147">
                  <c:v>81.945999999999998</c:v>
                </c:pt>
                <c:pt idx="45148">
                  <c:v>81.971000000000004</c:v>
                </c:pt>
                <c:pt idx="45149">
                  <c:v>81.945999999999998</c:v>
                </c:pt>
                <c:pt idx="45150">
                  <c:v>81.983000000000004</c:v>
                </c:pt>
                <c:pt idx="45151">
                  <c:v>81.945999999999998</c:v>
                </c:pt>
                <c:pt idx="45152">
                  <c:v>81.933999999999997</c:v>
                </c:pt>
                <c:pt idx="45153">
                  <c:v>81.897000000000006</c:v>
                </c:pt>
                <c:pt idx="45154">
                  <c:v>81.885000000000005</c:v>
                </c:pt>
                <c:pt idx="45155">
                  <c:v>81.885000000000005</c:v>
                </c:pt>
                <c:pt idx="45156">
                  <c:v>81.861000000000004</c:v>
                </c:pt>
                <c:pt idx="45157">
                  <c:v>81.897000000000006</c:v>
                </c:pt>
                <c:pt idx="45158">
                  <c:v>81.873000000000005</c:v>
                </c:pt>
                <c:pt idx="45159">
                  <c:v>81.885000000000005</c:v>
                </c:pt>
                <c:pt idx="45160">
                  <c:v>81.897000000000006</c:v>
                </c:pt>
                <c:pt idx="45161">
                  <c:v>81.835999999999999</c:v>
                </c:pt>
                <c:pt idx="45162">
                  <c:v>81.873000000000005</c:v>
                </c:pt>
                <c:pt idx="45163">
                  <c:v>81.885000000000005</c:v>
                </c:pt>
                <c:pt idx="45164">
                  <c:v>81.873000000000005</c:v>
                </c:pt>
                <c:pt idx="45165">
                  <c:v>81.861000000000004</c:v>
                </c:pt>
                <c:pt idx="45166">
                  <c:v>81.835999999999999</c:v>
                </c:pt>
                <c:pt idx="45167">
                  <c:v>81.861000000000004</c:v>
                </c:pt>
                <c:pt idx="45168">
                  <c:v>81.823999999999998</c:v>
                </c:pt>
                <c:pt idx="45169">
                  <c:v>81.861000000000004</c:v>
                </c:pt>
                <c:pt idx="45170">
                  <c:v>81.8</c:v>
                </c:pt>
                <c:pt idx="45171">
                  <c:v>81.835999999999999</c:v>
                </c:pt>
                <c:pt idx="45172">
                  <c:v>81.847999999999999</c:v>
                </c:pt>
                <c:pt idx="45173">
                  <c:v>81.811999999999998</c:v>
                </c:pt>
                <c:pt idx="45174">
                  <c:v>81.823999999999998</c:v>
                </c:pt>
                <c:pt idx="45175">
                  <c:v>81.8</c:v>
                </c:pt>
                <c:pt idx="45176">
                  <c:v>81.787000000000006</c:v>
                </c:pt>
                <c:pt idx="45177">
                  <c:v>81.823999999999998</c:v>
                </c:pt>
                <c:pt idx="45178">
                  <c:v>81.823999999999998</c:v>
                </c:pt>
                <c:pt idx="45179">
                  <c:v>81.873000000000005</c:v>
                </c:pt>
                <c:pt idx="45180">
                  <c:v>81.885000000000005</c:v>
                </c:pt>
                <c:pt idx="45181">
                  <c:v>81.847999999999999</c:v>
                </c:pt>
                <c:pt idx="45182">
                  <c:v>81.873000000000005</c:v>
                </c:pt>
                <c:pt idx="45183">
                  <c:v>81.897000000000006</c:v>
                </c:pt>
                <c:pt idx="45184">
                  <c:v>81.885000000000005</c:v>
                </c:pt>
                <c:pt idx="45185">
                  <c:v>81.91</c:v>
                </c:pt>
                <c:pt idx="45186">
                  <c:v>81.933999999999997</c:v>
                </c:pt>
                <c:pt idx="45187">
                  <c:v>81.921999999999997</c:v>
                </c:pt>
                <c:pt idx="45188">
                  <c:v>81.945999999999998</c:v>
                </c:pt>
                <c:pt idx="45189">
                  <c:v>81.933999999999997</c:v>
                </c:pt>
                <c:pt idx="45190">
                  <c:v>81.933999999999997</c:v>
                </c:pt>
                <c:pt idx="45191">
                  <c:v>81.933999999999997</c:v>
                </c:pt>
                <c:pt idx="45192">
                  <c:v>81.957999999999998</c:v>
                </c:pt>
                <c:pt idx="45193">
                  <c:v>81.971000000000004</c:v>
                </c:pt>
                <c:pt idx="45194">
                  <c:v>81.945999999999998</c:v>
                </c:pt>
                <c:pt idx="45195">
                  <c:v>81.945999999999998</c:v>
                </c:pt>
                <c:pt idx="45196">
                  <c:v>81.983000000000004</c:v>
                </c:pt>
                <c:pt idx="45197">
                  <c:v>81.995000000000005</c:v>
                </c:pt>
                <c:pt idx="45198">
                  <c:v>81.995000000000005</c:v>
                </c:pt>
                <c:pt idx="45199">
                  <c:v>81.957999999999998</c:v>
                </c:pt>
                <c:pt idx="45200">
                  <c:v>81.971000000000004</c:v>
                </c:pt>
                <c:pt idx="45201">
                  <c:v>81.933999999999997</c:v>
                </c:pt>
                <c:pt idx="45202">
                  <c:v>81.933999999999997</c:v>
                </c:pt>
                <c:pt idx="45203">
                  <c:v>81.933999999999997</c:v>
                </c:pt>
                <c:pt idx="45204">
                  <c:v>81.897000000000006</c:v>
                </c:pt>
                <c:pt idx="45205">
                  <c:v>81.921999999999997</c:v>
                </c:pt>
                <c:pt idx="45206">
                  <c:v>81.885000000000005</c:v>
                </c:pt>
                <c:pt idx="45207">
                  <c:v>81.835999999999999</c:v>
                </c:pt>
                <c:pt idx="45208">
                  <c:v>81.847999999999999</c:v>
                </c:pt>
                <c:pt idx="45209">
                  <c:v>81.823999999999998</c:v>
                </c:pt>
                <c:pt idx="45210">
                  <c:v>81.775000000000006</c:v>
                </c:pt>
                <c:pt idx="45211">
                  <c:v>81.787000000000006</c:v>
                </c:pt>
                <c:pt idx="45212">
                  <c:v>81.725999999999999</c:v>
                </c:pt>
                <c:pt idx="45213">
                  <c:v>81.725999999999999</c:v>
                </c:pt>
                <c:pt idx="45214">
                  <c:v>81.677999999999997</c:v>
                </c:pt>
                <c:pt idx="45215">
                  <c:v>81.653000000000006</c:v>
                </c:pt>
                <c:pt idx="45216">
                  <c:v>81.591999999999999</c:v>
                </c:pt>
                <c:pt idx="45217">
                  <c:v>81.567999999999998</c:v>
                </c:pt>
                <c:pt idx="45218">
                  <c:v>81.531000000000006</c:v>
                </c:pt>
                <c:pt idx="45219">
                  <c:v>81.507000000000005</c:v>
                </c:pt>
                <c:pt idx="45220">
                  <c:v>81.481999999999999</c:v>
                </c:pt>
                <c:pt idx="45221">
                  <c:v>81.421000000000006</c:v>
                </c:pt>
                <c:pt idx="45222">
                  <c:v>81.421000000000006</c:v>
                </c:pt>
                <c:pt idx="45223">
                  <c:v>81.397000000000006</c:v>
                </c:pt>
                <c:pt idx="45224">
                  <c:v>81.409000000000006</c:v>
                </c:pt>
                <c:pt idx="45225">
                  <c:v>81.421000000000006</c:v>
                </c:pt>
                <c:pt idx="45226">
                  <c:v>81.385000000000005</c:v>
                </c:pt>
                <c:pt idx="45227">
                  <c:v>81.372</c:v>
                </c:pt>
                <c:pt idx="45228">
                  <c:v>81.397000000000006</c:v>
                </c:pt>
                <c:pt idx="45229">
                  <c:v>81.36</c:v>
                </c:pt>
                <c:pt idx="45230">
                  <c:v>81.347999999999999</c:v>
                </c:pt>
                <c:pt idx="45231">
                  <c:v>81.335999999999999</c:v>
                </c:pt>
                <c:pt idx="45232">
                  <c:v>81.335999999999999</c:v>
                </c:pt>
                <c:pt idx="45233">
                  <c:v>81.335999999999999</c:v>
                </c:pt>
                <c:pt idx="45234">
                  <c:v>81.287000000000006</c:v>
                </c:pt>
                <c:pt idx="45235">
                  <c:v>81.323999999999998</c:v>
                </c:pt>
                <c:pt idx="45236">
                  <c:v>81.335999999999999</c:v>
                </c:pt>
                <c:pt idx="45237">
                  <c:v>81.323999999999998</c:v>
                </c:pt>
                <c:pt idx="45238">
                  <c:v>81.347999999999999</c:v>
                </c:pt>
                <c:pt idx="45239">
                  <c:v>81.372</c:v>
                </c:pt>
                <c:pt idx="45240">
                  <c:v>81.385000000000005</c:v>
                </c:pt>
                <c:pt idx="45241">
                  <c:v>81.421000000000006</c:v>
                </c:pt>
                <c:pt idx="45242">
                  <c:v>81.47</c:v>
                </c:pt>
                <c:pt idx="45243">
                  <c:v>81.457999999999998</c:v>
                </c:pt>
                <c:pt idx="45244">
                  <c:v>81.507000000000005</c:v>
                </c:pt>
                <c:pt idx="45245">
                  <c:v>81.519000000000005</c:v>
                </c:pt>
                <c:pt idx="45246">
                  <c:v>81.543000000000006</c:v>
                </c:pt>
                <c:pt idx="45247">
                  <c:v>81.567999999999998</c:v>
                </c:pt>
                <c:pt idx="45248">
                  <c:v>81.567999999999998</c:v>
                </c:pt>
                <c:pt idx="45249">
                  <c:v>81.567999999999998</c:v>
                </c:pt>
                <c:pt idx="45250">
                  <c:v>81.531000000000006</c:v>
                </c:pt>
                <c:pt idx="45251">
                  <c:v>81.531000000000006</c:v>
                </c:pt>
                <c:pt idx="45252">
                  <c:v>81.543000000000006</c:v>
                </c:pt>
                <c:pt idx="45253">
                  <c:v>81.567999999999998</c:v>
                </c:pt>
                <c:pt idx="45254">
                  <c:v>81.629000000000005</c:v>
                </c:pt>
                <c:pt idx="45255">
                  <c:v>81.641000000000005</c:v>
                </c:pt>
                <c:pt idx="45256">
                  <c:v>81.665000000000006</c:v>
                </c:pt>
                <c:pt idx="45257">
                  <c:v>81.677999999999997</c:v>
                </c:pt>
                <c:pt idx="45258">
                  <c:v>81.739000000000004</c:v>
                </c:pt>
                <c:pt idx="45259">
                  <c:v>81.775000000000006</c:v>
                </c:pt>
                <c:pt idx="45260">
                  <c:v>81.823999999999998</c:v>
                </c:pt>
                <c:pt idx="45261">
                  <c:v>81.835999999999999</c:v>
                </c:pt>
                <c:pt idx="45262">
                  <c:v>81.861000000000004</c:v>
                </c:pt>
                <c:pt idx="45263">
                  <c:v>81.885000000000005</c:v>
                </c:pt>
                <c:pt idx="45264">
                  <c:v>81.91</c:v>
                </c:pt>
                <c:pt idx="45265">
                  <c:v>81.945999999999998</c:v>
                </c:pt>
                <c:pt idx="45266">
                  <c:v>81.957999999999998</c:v>
                </c:pt>
                <c:pt idx="45267">
                  <c:v>81.971000000000004</c:v>
                </c:pt>
                <c:pt idx="45268">
                  <c:v>81.995000000000005</c:v>
                </c:pt>
                <c:pt idx="45269">
                  <c:v>82.007000000000005</c:v>
                </c:pt>
                <c:pt idx="45270">
                  <c:v>82.055999999999997</c:v>
                </c:pt>
                <c:pt idx="45271">
                  <c:v>82.093000000000004</c:v>
                </c:pt>
                <c:pt idx="45272">
                  <c:v>82.117000000000004</c:v>
                </c:pt>
                <c:pt idx="45273">
                  <c:v>82.153999999999996</c:v>
                </c:pt>
                <c:pt idx="45274">
                  <c:v>82.215000000000003</c:v>
                </c:pt>
                <c:pt idx="45275">
                  <c:v>82.215000000000003</c:v>
                </c:pt>
                <c:pt idx="45276">
                  <c:v>82.239000000000004</c:v>
                </c:pt>
                <c:pt idx="45277">
                  <c:v>82.239000000000004</c:v>
                </c:pt>
                <c:pt idx="45278">
                  <c:v>82.251000000000005</c:v>
                </c:pt>
                <c:pt idx="45279">
                  <c:v>82.239000000000004</c:v>
                </c:pt>
                <c:pt idx="45280">
                  <c:v>82.215000000000003</c:v>
                </c:pt>
                <c:pt idx="45281">
                  <c:v>82.215000000000003</c:v>
                </c:pt>
                <c:pt idx="45282">
                  <c:v>82.153999999999996</c:v>
                </c:pt>
                <c:pt idx="45283">
                  <c:v>82.153999999999996</c:v>
                </c:pt>
                <c:pt idx="45284">
                  <c:v>82.129000000000005</c:v>
                </c:pt>
                <c:pt idx="45285">
                  <c:v>82.105000000000004</c:v>
                </c:pt>
                <c:pt idx="45286">
                  <c:v>82.093000000000004</c:v>
                </c:pt>
                <c:pt idx="45287">
                  <c:v>82.105000000000004</c:v>
                </c:pt>
                <c:pt idx="45288">
                  <c:v>82.129000000000005</c:v>
                </c:pt>
                <c:pt idx="45289">
                  <c:v>82.141000000000005</c:v>
                </c:pt>
                <c:pt idx="45290">
                  <c:v>82.153999999999996</c:v>
                </c:pt>
                <c:pt idx="45291">
                  <c:v>82.153999999999996</c:v>
                </c:pt>
                <c:pt idx="45292">
                  <c:v>82.177999999999997</c:v>
                </c:pt>
                <c:pt idx="45293">
                  <c:v>82.201999999999998</c:v>
                </c:pt>
                <c:pt idx="45294">
                  <c:v>82.215000000000003</c:v>
                </c:pt>
                <c:pt idx="45295">
                  <c:v>82.227000000000004</c:v>
                </c:pt>
                <c:pt idx="45296">
                  <c:v>82.251000000000005</c:v>
                </c:pt>
                <c:pt idx="45297">
                  <c:v>82.201999999999998</c:v>
                </c:pt>
                <c:pt idx="45298">
                  <c:v>82.19</c:v>
                </c:pt>
                <c:pt idx="45299">
                  <c:v>82.165999999999997</c:v>
                </c:pt>
                <c:pt idx="45300">
                  <c:v>82.129000000000005</c:v>
                </c:pt>
                <c:pt idx="45301">
                  <c:v>82.129000000000005</c:v>
                </c:pt>
                <c:pt idx="45302">
                  <c:v>82.105000000000004</c:v>
                </c:pt>
                <c:pt idx="45303">
                  <c:v>82.08</c:v>
                </c:pt>
                <c:pt idx="45304">
                  <c:v>82.055999999999997</c:v>
                </c:pt>
                <c:pt idx="45305">
                  <c:v>82.043999999999997</c:v>
                </c:pt>
                <c:pt idx="45306">
                  <c:v>82.031999999999996</c:v>
                </c:pt>
                <c:pt idx="45307">
                  <c:v>82.043999999999997</c:v>
                </c:pt>
                <c:pt idx="45308">
                  <c:v>82.019000000000005</c:v>
                </c:pt>
                <c:pt idx="45309">
                  <c:v>81.995000000000005</c:v>
                </c:pt>
                <c:pt idx="45310">
                  <c:v>81.957999999999998</c:v>
                </c:pt>
                <c:pt idx="45311">
                  <c:v>81.945999999999998</c:v>
                </c:pt>
                <c:pt idx="45312">
                  <c:v>81.873000000000005</c:v>
                </c:pt>
                <c:pt idx="45313">
                  <c:v>81.823999999999998</c:v>
                </c:pt>
                <c:pt idx="45314">
                  <c:v>81.823999999999998</c:v>
                </c:pt>
                <c:pt idx="45315">
                  <c:v>81.751000000000005</c:v>
                </c:pt>
                <c:pt idx="45316">
                  <c:v>81.701999999999998</c:v>
                </c:pt>
                <c:pt idx="45317">
                  <c:v>81.665000000000006</c:v>
                </c:pt>
                <c:pt idx="45318">
                  <c:v>81.653000000000006</c:v>
                </c:pt>
                <c:pt idx="45319">
                  <c:v>81.617000000000004</c:v>
                </c:pt>
                <c:pt idx="45320">
                  <c:v>81.617000000000004</c:v>
                </c:pt>
                <c:pt idx="45321">
                  <c:v>81.591999999999999</c:v>
                </c:pt>
                <c:pt idx="45322">
                  <c:v>81.591999999999999</c:v>
                </c:pt>
                <c:pt idx="45323">
                  <c:v>81.629000000000005</c:v>
                </c:pt>
                <c:pt idx="45324">
                  <c:v>81.603999999999999</c:v>
                </c:pt>
                <c:pt idx="45325">
                  <c:v>81.653000000000006</c:v>
                </c:pt>
                <c:pt idx="45326">
                  <c:v>81.653000000000006</c:v>
                </c:pt>
                <c:pt idx="45327">
                  <c:v>81.677999999999997</c:v>
                </c:pt>
                <c:pt idx="45328">
                  <c:v>81.677999999999997</c:v>
                </c:pt>
                <c:pt idx="45329">
                  <c:v>81.713999999999999</c:v>
                </c:pt>
                <c:pt idx="45330">
                  <c:v>81.677999999999997</c:v>
                </c:pt>
                <c:pt idx="45331">
                  <c:v>81.617000000000004</c:v>
                </c:pt>
                <c:pt idx="45332">
                  <c:v>81.629000000000005</c:v>
                </c:pt>
                <c:pt idx="45333">
                  <c:v>81.629000000000005</c:v>
                </c:pt>
                <c:pt idx="45334">
                  <c:v>81.629000000000005</c:v>
                </c:pt>
                <c:pt idx="45335">
                  <c:v>81.617000000000004</c:v>
                </c:pt>
                <c:pt idx="45336">
                  <c:v>81.617000000000004</c:v>
                </c:pt>
                <c:pt idx="45337">
                  <c:v>81.617000000000004</c:v>
                </c:pt>
                <c:pt idx="45338">
                  <c:v>81.641000000000005</c:v>
                </c:pt>
                <c:pt idx="45339">
                  <c:v>81.665000000000006</c:v>
                </c:pt>
                <c:pt idx="45340">
                  <c:v>81.677999999999997</c:v>
                </c:pt>
                <c:pt idx="45341">
                  <c:v>81.677999999999997</c:v>
                </c:pt>
                <c:pt idx="45342">
                  <c:v>81.69</c:v>
                </c:pt>
                <c:pt idx="45343">
                  <c:v>81.713999999999999</c:v>
                </c:pt>
                <c:pt idx="45344">
                  <c:v>81.701999999999998</c:v>
                </c:pt>
                <c:pt idx="45345">
                  <c:v>81.713999999999999</c:v>
                </c:pt>
                <c:pt idx="45346">
                  <c:v>81.739000000000004</c:v>
                </c:pt>
                <c:pt idx="45347">
                  <c:v>81.69</c:v>
                </c:pt>
                <c:pt idx="45348">
                  <c:v>81.713999999999999</c:v>
                </c:pt>
                <c:pt idx="45349">
                  <c:v>81.725999999999999</c:v>
                </c:pt>
                <c:pt idx="45350">
                  <c:v>81.701999999999998</c:v>
                </c:pt>
                <c:pt idx="45351">
                  <c:v>81.725999999999999</c:v>
                </c:pt>
                <c:pt idx="45352">
                  <c:v>81.725999999999999</c:v>
                </c:pt>
                <c:pt idx="45353">
                  <c:v>81.713999999999999</c:v>
                </c:pt>
                <c:pt idx="45354">
                  <c:v>81.763000000000005</c:v>
                </c:pt>
                <c:pt idx="45355">
                  <c:v>81.8</c:v>
                </c:pt>
                <c:pt idx="45356">
                  <c:v>81.847999999999999</c:v>
                </c:pt>
                <c:pt idx="45357">
                  <c:v>81.861000000000004</c:v>
                </c:pt>
                <c:pt idx="45358">
                  <c:v>81.91</c:v>
                </c:pt>
                <c:pt idx="45359">
                  <c:v>81.945999999999998</c:v>
                </c:pt>
                <c:pt idx="45360">
                  <c:v>81.957999999999998</c:v>
                </c:pt>
                <c:pt idx="45361">
                  <c:v>81.995000000000005</c:v>
                </c:pt>
                <c:pt idx="45362">
                  <c:v>82.007000000000005</c:v>
                </c:pt>
                <c:pt idx="45363">
                  <c:v>82.043999999999997</c:v>
                </c:pt>
                <c:pt idx="45364">
                  <c:v>82.067999999999998</c:v>
                </c:pt>
                <c:pt idx="45365">
                  <c:v>82.067999999999998</c:v>
                </c:pt>
                <c:pt idx="45366">
                  <c:v>82.105000000000004</c:v>
                </c:pt>
                <c:pt idx="45367">
                  <c:v>82.08</c:v>
                </c:pt>
                <c:pt idx="45368">
                  <c:v>82.105000000000004</c:v>
                </c:pt>
                <c:pt idx="45369">
                  <c:v>82.093000000000004</c:v>
                </c:pt>
                <c:pt idx="45370">
                  <c:v>82.105000000000004</c:v>
                </c:pt>
                <c:pt idx="45371">
                  <c:v>82.129000000000005</c:v>
                </c:pt>
                <c:pt idx="45372">
                  <c:v>82.129000000000005</c:v>
                </c:pt>
                <c:pt idx="45373">
                  <c:v>82.153999999999996</c:v>
                </c:pt>
                <c:pt idx="45374">
                  <c:v>82.201999999999998</c:v>
                </c:pt>
                <c:pt idx="45375">
                  <c:v>82.227000000000004</c:v>
                </c:pt>
                <c:pt idx="45376">
                  <c:v>82.215000000000003</c:v>
                </c:pt>
                <c:pt idx="45377">
                  <c:v>82.215000000000003</c:v>
                </c:pt>
                <c:pt idx="45378">
                  <c:v>82.227000000000004</c:v>
                </c:pt>
                <c:pt idx="45379">
                  <c:v>82.215000000000003</c:v>
                </c:pt>
                <c:pt idx="45380">
                  <c:v>82.227000000000004</c:v>
                </c:pt>
                <c:pt idx="45381">
                  <c:v>82.215000000000003</c:v>
                </c:pt>
                <c:pt idx="45382">
                  <c:v>82.215000000000003</c:v>
                </c:pt>
                <c:pt idx="45383">
                  <c:v>82.165999999999997</c:v>
                </c:pt>
                <c:pt idx="45384">
                  <c:v>82.215000000000003</c:v>
                </c:pt>
                <c:pt idx="45385">
                  <c:v>82.165999999999997</c:v>
                </c:pt>
                <c:pt idx="45386">
                  <c:v>82.19</c:v>
                </c:pt>
                <c:pt idx="45387">
                  <c:v>82.177999999999997</c:v>
                </c:pt>
                <c:pt idx="45388">
                  <c:v>82.177999999999997</c:v>
                </c:pt>
                <c:pt idx="45389">
                  <c:v>82.215000000000003</c:v>
                </c:pt>
                <c:pt idx="45390">
                  <c:v>82.201999999999998</c:v>
                </c:pt>
                <c:pt idx="45391">
                  <c:v>82.177999999999997</c:v>
                </c:pt>
                <c:pt idx="45392">
                  <c:v>82.177999999999997</c:v>
                </c:pt>
                <c:pt idx="45393">
                  <c:v>82.201999999999998</c:v>
                </c:pt>
                <c:pt idx="45394">
                  <c:v>82.201999999999998</c:v>
                </c:pt>
                <c:pt idx="45395">
                  <c:v>82.19</c:v>
                </c:pt>
                <c:pt idx="45396">
                  <c:v>82.201999999999998</c:v>
                </c:pt>
                <c:pt idx="45397">
                  <c:v>82.19</c:v>
                </c:pt>
                <c:pt idx="45398">
                  <c:v>82.165999999999997</c:v>
                </c:pt>
                <c:pt idx="45399">
                  <c:v>82.129000000000005</c:v>
                </c:pt>
                <c:pt idx="45400">
                  <c:v>82.117000000000004</c:v>
                </c:pt>
                <c:pt idx="45401">
                  <c:v>82.093000000000004</c:v>
                </c:pt>
                <c:pt idx="45402">
                  <c:v>82.105000000000004</c:v>
                </c:pt>
                <c:pt idx="45403">
                  <c:v>82.08</c:v>
                </c:pt>
                <c:pt idx="45404">
                  <c:v>82.055999999999997</c:v>
                </c:pt>
                <c:pt idx="45405">
                  <c:v>82.043999999999997</c:v>
                </c:pt>
                <c:pt idx="45406">
                  <c:v>82.055999999999997</c:v>
                </c:pt>
                <c:pt idx="45407">
                  <c:v>82.043999999999997</c:v>
                </c:pt>
                <c:pt idx="45408">
                  <c:v>82.043999999999997</c:v>
                </c:pt>
                <c:pt idx="45409">
                  <c:v>82.019000000000005</c:v>
                </c:pt>
                <c:pt idx="45410">
                  <c:v>82.007000000000005</c:v>
                </c:pt>
                <c:pt idx="45411">
                  <c:v>82.031999999999996</c:v>
                </c:pt>
                <c:pt idx="45412">
                  <c:v>81.995000000000005</c:v>
                </c:pt>
                <c:pt idx="45413">
                  <c:v>81.945999999999998</c:v>
                </c:pt>
                <c:pt idx="45414">
                  <c:v>81.921999999999997</c:v>
                </c:pt>
                <c:pt idx="45415">
                  <c:v>81.921999999999997</c:v>
                </c:pt>
                <c:pt idx="45416">
                  <c:v>81.897000000000006</c:v>
                </c:pt>
                <c:pt idx="45417">
                  <c:v>81.885000000000005</c:v>
                </c:pt>
                <c:pt idx="45418">
                  <c:v>81.847999999999999</c:v>
                </c:pt>
                <c:pt idx="45419">
                  <c:v>81.873000000000005</c:v>
                </c:pt>
                <c:pt idx="45420">
                  <c:v>81.847999999999999</c:v>
                </c:pt>
                <c:pt idx="45421">
                  <c:v>81.847999999999999</c:v>
                </c:pt>
                <c:pt idx="45422">
                  <c:v>81.811999999999998</c:v>
                </c:pt>
                <c:pt idx="45423">
                  <c:v>81.811999999999998</c:v>
                </c:pt>
                <c:pt idx="45424">
                  <c:v>81.835999999999999</c:v>
                </c:pt>
                <c:pt idx="45425">
                  <c:v>81.8</c:v>
                </c:pt>
                <c:pt idx="45426">
                  <c:v>81.835999999999999</c:v>
                </c:pt>
                <c:pt idx="45427">
                  <c:v>81.787000000000006</c:v>
                </c:pt>
                <c:pt idx="45428">
                  <c:v>81.763000000000005</c:v>
                </c:pt>
                <c:pt idx="45429">
                  <c:v>81.775000000000006</c:v>
                </c:pt>
                <c:pt idx="45430">
                  <c:v>81.775000000000006</c:v>
                </c:pt>
                <c:pt idx="45431">
                  <c:v>81.751000000000005</c:v>
                </c:pt>
                <c:pt idx="45432">
                  <c:v>81.751000000000005</c:v>
                </c:pt>
                <c:pt idx="45433">
                  <c:v>81.763000000000005</c:v>
                </c:pt>
                <c:pt idx="45434">
                  <c:v>81.713999999999999</c:v>
                </c:pt>
                <c:pt idx="45435">
                  <c:v>81.725999999999999</c:v>
                </c:pt>
                <c:pt idx="45436">
                  <c:v>81.751000000000005</c:v>
                </c:pt>
                <c:pt idx="45437">
                  <c:v>81.763000000000005</c:v>
                </c:pt>
                <c:pt idx="45438">
                  <c:v>81.751000000000005</c:v>
                </c:pt>
                <c:pt idx="45439">
                  <c:v>81.763000000000005</c:v>
                </c:pt>
                <c:pt idx="45440">
                  <c:v>81.787000000000006</c:v>
                </c:pt>
                <c:pt idx="45441">
                  <c:v>81.787000000000006</c:v>
                </c:pt>
                <c:pt idx="45442">
                  <c:v>81.811999999999998</c:v>
                </c:pt>
                <c:pt idx="45443">
                  <c:v>81.811999999999998</c:v>
                </c:pt>
                <c:pt idx="45444">
                  <c:v>81.775000000000006</c:v>
                </c:pt>
                <c:pt idx="45445">
                  <c:v>81.8</c:v>
                </c:pt>
                <c:pt idx="45446">
                  <c:v>81.763000000000005</c:v>
                </c:pt>
                <c:pt idx="45447">
                  <c:v>81.8</c:v>
                </c:pt>
                <c:pt idx="45448">
                  <c:v>81.787000000000006</c:v>
                </c:pt>
                <c:pt idx="45449">
                  <c:v>81.8</c:v>
                </c:pt>
                <c:pt idx="45450">
                  <c:v>81.787000000000006</c:v>
                </c:pt>
                <c:pt idx="45451">
                  <c:v>81.811999999999998</c:v>
                </c:pt>
                <c:pt idx="45452">
                  <c:v>81.811999999999998</c:v>
                </c:pt>
                <c:pt idx="45453">
                  <c:v>81.823999999999998</c:v>
                </c:pt>
                <c:pt idx="45454">
                  <c:v>81.847999999999999</c:v>
                </c:pt>
                <c:pt idx="45455">
                  <c:v>81.873000000000005</c:v>
                </c:pt>
                <c:pt idx="45456">
                  <c:v>81.897000000000006</c:v>
                </c:pt>
                <c:pt idx="45457">
                  <c:v>81.91</c:v>
                </c:pt>
                <c:pt idx="45458">
                  <c:v>81.945999999999998</c:v>
                </c:pt>
                <c:pt idx="45459">
                  <c:v>81.945999999999998</c:v>
                </c:pt>
                <c:pt idx="45460">
                  <c:v>81.971000000000004</c:v>
                </c:pt>
                <c:pt idx="45461">
                  <c:v>81.957999999999998</c:v>
                </c:pt>
                <c:pt idx="45462">
                  <c:v>81.957999999999998</c:v>
                </c:pt>
                <c:pt idx="45463">
                  <c:v>81.983000000000004</c:v>
                </c:pt>
                <c:pt idx="45464">
                  <c:v>82.007000000000005</c:v>
                </c:pt>
                <c:pt idx="45465">
                  <c:v>81.983000000000004</c:v>
                </c:pt>
                <c:pt idx="45466">
                  <c:v>82.007000000000005</c:v>
                </c:pt>
                <c:pt idx="45467">
                  <c:v>82.007000000000005</c:v>
                </c:pt>
                <c:pt idx="45468">
                  <c:v>82.031999999999996</c:v>
                </c:pt>
                <c:pt idx="45469">
                  <c:v>82.055999999999997</c:v>
                </c:pt>
                <c:pt idx="45470">
                  <c:v>82.08</c:v>
                </c:pt>
                <c:pt idx="45471">
                  <c:v>82.093000000000004</c:v>
                </c:pt>
                <c:pt idx="45472">
                  <c:v>82.129000000000005</c:v>
                </c:pt>
                <c:pt idx="45473">
                  <c:v>82.153999999999996</c:v>
                </c:pt>
                <c:pt idx="45474">
                  <c:v>82.141000000000005</c:v>
                </c:pt>
                <c:pt idx="45475">
                  <c:v>82.153999999999996</c:v>
                </c:pt>
                <c:pt idx="45476">
                  <c:v>82.165999999999997</c:v>
                </c:pt>
                <c:pt idx="45477">
                  <c:v>82.153999999999996</c:v>
                </c:pt>
                <c:pt idx="45478">
                  <c:v>82.153999999999996</c:v>
                </c:pt>
                <c:pt idx="45479">
                  <c:v>82.129000000000005</c:v>
                </c:pt>
                <c:pt idx="45480">
                  <c:v>82.165999999999997</c:v>
                </c:pt>
                <c:pt idx="45481">
                  <c:v>82.165999999999997</c:v>
                </c:pt>
                <c:pt idx="45482">
                  <c:v>82.153999999999996</c:v>
                </c:pt>
                <c:pt idx="45483">
                  <c:v>82.165999999999997</c:v>
                </c:pt>
                <c:pt idx="45484">
                  <c:v>82.177999999999997</c:v>
                </c:pt>
                <c:pt idx="45485">
                  <c:v>82.153999999999996</c:v>
                </c:pt>
                <c:pt idx="45486">
                  <c:v>82.19</c:v>
                </c:pt>
                <c:pt idx="45487">
                  <c:v>82.201999999999998</c:v>
                </c:pt>
                <c:pt idx="45488">
                  <c:v>82.227000000000004</c:v>
                </c:pt>
                <c:pt idx="45489">
                  <c:v>82.227000000000004</c:v>
                </c:pt>
                <c:pt idx="45490">
                  <c:v>82.227000000000004</c:v>
                </c:pt>
                <c:pt idx="45491">
                  <c:v>82.227000000000004</c:v>
                </c:pt>
                <c:pt idx="45492">
                  <c:v>82.251000000000005</c:v>
                </c:pt>
                <c:pt idx="45493">
                  <c:v>82.215000000000003</c:v>
                </c:pt>
                <c:pt idx="45494">
                  <c:v>82.215000000000003</c:v>
                </c:pt>
                <c:pt idx="45495">
                  <c:v>82.177999999999997</c:v>
                </c:pt>
                <c:pt idx="45496">
                  <c:v>82.177999999999997</c:v>
                </c:pt>
                <c:pt idx="45497">
                  <c:v>82.165999999999997</c:v>
                </c:pt>
                <c:pt idx="45498">
                  <c:v>82.153999999999996</c:v>
                </c:pt>
                <c:pt idx="45499">
                  <c:v>82.129000000000005</c:v>
                </c:pt>
                <c:pt idx="45500">
                  <c:v>82.105000000000004</c:v>
                </c:pt>
                <c:pt idx="45501">
                  <c:v>82.105000000000004</c:v>
                </c:pt>
                <c:pt idx="45502">
                  <c:v>82.117000000000004</c:v>
                </c:pt>
                <c:pt idx="45503">
                  <c:v>82.105000000000004</c:v>
                </c:pt>
                <c:pt idx="45504">
                  <c:v>82.093000000000004</c:v>
                </c:pt>
                <c:pt idx="45505">
                  <c:v>82.093000000000004</c:v>
                </c:pt>
                <c:pt idx="45506">
                  <c:v>82.067999999999998</c:v>
                </c:pt>
                <c:pt idx="45507">
                  <c:v>82.08</c:v>
                </c:pt>
                <c:pt idx="45508">
                  <c:v>82.055999999999997</c:v>
                </c:pt>
                <c:pt idx="45509">
                  <c:v>82.08</c:v>
                </c:pt>
                <c:pt idx="45510">
                  <c:v>82.067999999999998</c:v>
                </c:pt>
                <c:pt idx="45511">
                  <c:v>82.043999999999997</c:v>
                </c:pt>
                <c:pt idx="45512">
                  <c:v>82.043999999999997</c:v>
                </c:pt>
                <c:pt idx="45513">
                  <c:v>82.019000000000005</c:v>
                </c:pt>
                <c:pt idx="45514">
                  <c:v>81.971000000000004</c:v>
                </c:pt>
                <c:pt idx="45515">
                  <c:v>81.971000000000004</c:v>
                </c:pt>
                <c:pt idx="45516">
                  <c:v>81.945999999999998</c:v>
                </c:pt>
                <c:pt idx="45517">
                  <c:v>81.933999999999997</c:v>
                </c:pt>
                <c:pt idx="45518">
                  <c:v>81.921999999999997</c:v>
                </c:pt>
                <c:pt idx="45519">
                  <c:v>81.91</c:v>
                </c:pt>
                <c:pt idx="45520">
                  <c:v>81.91</c:v>
                </c:pt>
                <c:pt idx="45521">
                  <c:v>81.873000000000005</c:v>
                </c:pt>
                <c:pt idx="45522">
                  <c:v>81.885000000000005</c:v>
                </c:pt>
                <c:pt idx="45523">
                  <c:v>81.897000000000006</c:v>
                </c:pt>
                <c:pt idx="45524">
                  <c:v>81.873000000000005</c:v>
                </c:pt>
                <c:pt idx="45525">
                  <c:v>81.873000000000005</c:v>
                </c:pt>
                <c:pt idx="45526">
                  <c:v>81.847999999999999</c:v>
                </c:pt>
                <c:pt idx="45527">
                  <c:v>81.861000000000004</c:v>
                </c:pt>
                <c:pt idx="45528">
                  <c:v>81.835999999999999</c:v>
                </c:pt>
                <c:pt idx="45529">
                  <c:v>81.8</c:v>
                </c:pt>
                <c:pt idx="45530">
                  <c:v>81.787000000000006</c:v>
                </c:pt>
                <c:pt idx="45531">
                  <c:v>81.775000000000006</c:v>
                </c:pt>
                <c:pt idx="45532">
                  <c:v>81.751000000000005</c:v>
                </c:pt>
                <c:pt idx="45533">
                  <c:v>81.725999999999999</c:v>
                </c:pt>
                <c:pt idx="45534">
                  <c:v>81.725999999999999</c:v>
                </c:pt>
                <c:pt idx="45535">
                  <c:v>81.751000000000005</c:v>
                </c:pt>
                <c:pt idx="45536">
                  <c:v>81.725999999999999</c:v>
                </c:pt>
                <c:pt idx="45537">
                  <c:v>81.725999999999999</c:v>
                </c:pt>
                <c:pt idx="45538">
                  <c:v>81.763000000000005</c:v>
                </c:pt>
                <c:pt idx="45539">
                  <c:v>81.725999999999999</c:v>
                </c:pt>
                <c:pt idx="45540">
                  <c:v>81.751000000000005</c:v>
                </c:pt>
                <c:pt idx="45541">
                  <c:v>81.751000000000005</c:v>
                </c:pt>
                <c:pt idx="45542">
                  <c:v>81.775000000000006</c:v>
                </c:pt>
                <c:pt idx="45543">
                  <c:v>81.787000000000006</c:v>
                </c:pt>
                <c:pt idx="45544">
                  <c:v>81.8</c:v>
                </c:pt>
                <c:pt idx="45545">
                  <c:v>81.787000000000006</c:v>
                </c:pt>
                <c:pt idx="45546">
                  <c:v>81.787000000000006</c:v>
                </c:pt>
                <c:pt idx="45547">
                  <c:v>81.787000000000006</c:v>
                </c:pt>
                <c:pt idx="45548">
                  <c:v>81.775000000000006</c:v>
                </c:pt>
                <c:pt idx="45549">
                  <c:v>81.787000000000006</c:v>
                </c:pt>
                <c:pt idx="45550">
                  <c:v>81.811999999999998</c:v>
                </c:pt>
                <c:pt idx="45551">
                  <c:v>81.8</c:v>
                </c:pt>
                <c:pt idx="45552">
                  <c:v>81.811999999999998</c:v>
                </c:pt>
                <c:pt idx="45553">
                  <c:v>81.847999999999999</c:v>
                </c:pt>
                <c:pt idx="45554">
                  <c:v>81.861000000000004</c:v>
                </c:pt>
                <c:pt idx="45555">
                  <c:v>81.861000000000004</c:v>
                </c:pt>
                <c:pt idx="45556">
                  <c:v>81.885000000000005</c:v>
                </c:pt>
                <c:pt idx="45557">
                  <c:v>81.873000000000005</c:v>
                </c:pt>
                <c:pt idx="45558">
                  <c:v>81.885000000000005</c:v>
                </c:pt>
                <c:pt idx="45559">
                  <c:v>81.897000000000006</c:v>
                </c:pt>
                <c:pt idx="45560">
                  <c:v>81.91</c:v>
                </c:pt>
                <c:pt idx="45561">
                  <c:v>81.885000000000005</c:v>
                </c:pt>
                <c:pt idx="45562">
                  <c:v>81.897000000000006</c:v>
                </c:pt>
                <c:pt idx="45563">
                  <c:v>81.945999999999998</c:v>
                </c:pt>
                <c:pt idx="45564">
                  <c:v>81.945999999999998</c:v>
                </c:pt>
                <c:pt idx="45565">
                  <c:v>81.91</c:v>
                </c:pt>
                <c:pt idx="45566">
                  <c:v>81.91</c:v>
                </c:pt>
                <c:pt idx="45567">
                  <c:v>81.945999999999998</c:v>
                </c:pt>
                <c:pt idx="45568">
                  <c:v>81.971000000000004</c:v>
                </c:pt>
                <c:pt idx="45569">
                  <c:v>81.957999999999998</c:v>
                </c:pt>
                <c:pt idx="45570">
                  <c:v>81.995000000000005</c:v>
                </c:pt>
                <c:pt idx="45571">
                  <c:v>82.019000000000005</c:v>
                </c:pt>
                <c:pt idx="45572">
                  <c:v>82.019000000000005</c:v>
                </c:pt>
                <c:pt idx="45573">
                  <c:v>82.055999999999997</c:v>
                </c:pt>
                <c:pt idx="45574">
                  <c:v>82.043999999999997</c:v>
                </c:pt>
                <c:pt idx="45575">
                  <c:v>82.043999999999997</c:v>
                </c:pt>
                <c:pt idx="45576">
                  <c:v>82.055999999999997</c:v>
                </c:pt>
                <c:pt idx="45577">
                  <c:v>82.093000000000004</c:v>
                </c:pt>
                <c:pt idx="45578">
                  <c:v>82.093000000000004</c:v>
                </c:pt>
                <c:pt idx="45579">
                  <c:v>82.08</c:v>
                </c:pt>
                <c:pt idx="45580">
                  <c:v>82.08</c:v>
                </c:pt>
                <c:pt idx="45581">
                  <c:v>82.055999999999997</c:v>
                </c:pt>
                <c:pt idx="45582">
                  <c:v>82.093000000000004</c:v>
                </c:pt>
                <c:pt idx="45583">
                  <c:v>82.093000000000004</c:v>
                </c:pt>
                <c:pt idx="45584">
                  <c:v>82.08</c:v>
                </c:pt>
                <c:pt idx="45585">
                  <c:v>82.08</c:v>
                </c:pt>
                <c:pt idx="45586">
                  <c:v>82.105000000000004</c:v>
                </c:pt>
                <c:pt idx="45587">
                  <c:v>82.08</c:v>
                </c:pt>
                <c:pt idx="45588">
                  <c:v>82.055999999999997</c:v>
                </c:pt>
                <c:pt idx="45589">
                  <c:v>82.093000000000004</c:v>
                </c:pt>
                <c:pt idx="45590">
                  <c:v>82.067999999999998</c:v>
                </c:pt>
                <c:pt idx="45591">
                  <c:v>82.093000000000004</c:v>
                </c:pt>
                <c:pt idx="45592">
                  <c:v>82.055999999999997</c:v>
                </c:pt>
                <c:pt idx="45593">
                  <c:v>82.093000000000004</c:v>
                </c:pt>
                <c:pt idx="45594">
                  <c:v>82.067999999999998</c:v>
                </c:pt>
                <c:pt idx="45595">
                  <c:v>82.055999999999997</c:v>
                </c:pt>
                <c:pt idx="45596">
                  <c:v>82.055999999999997</c:v>
                </c:pt>
                <c:pt idx="45597">
                  <c:v>82.019000000000005</c:v>
                </c:pt>
                <c:pt idx="45598">
                  <c:v>82.019000000000005</c:v>
                </c:pt>
                <c:pt idx="45599">
                  <c:v>81.983000000000004</c:v>
                </c:pt>
                <c:pt idx="45600">
                  <c:v>81.995000000000005</c:v>
                </c:pt>
                <c:pt idx="45601">
                  <c:v>81.995000000000005</c:v>
                </c:pt>
                <c:pt idx="45602">
                  <c:v>81.995000000000005</c:v>
                </c:pt>
                <c:pt idx="45603">
                  <c:v>81.957999999999998</c:v>
                </c:pt>
                <c:pt idx="45604">
                  <c:v>81.971000000000004</c:v>
                </c:pt>
                <c:pt idx="45605">
                  <c:v>81.957999999999998</c:v>
                </c:pt>
                <c:pt idx="45606">
                  <c:v>81.945999999999998</c:v>
                </c:pt>
                <c:pt idx="45607">
                  <c:v>81.957999999999998</c:v>
                </c:pt>
                <c:pt idx="45608">
                  <c:v>81.921999999999997</c:v>
                </c:pt>
                <c:pt idx="45609">
                  <c:v>81.945999999999998</c:v>
                </c:pt>
                <c:pt idx="45610">
                  <c:v>81.91</c:v>
                </c:pt>
                <c:pt idx="45611">
                  <c:v>81.921999999999997</c:v>
                </c:pt>
                <c:pt idx="45612">
                  <c:v>81.933999999999997</c:v>
                </c:pt>
                <c:pt idx="45613">
                  <c:v>81.91</c:v>
                </c:pt>
                <c:pt idx="45614">
                  <c:v>81.885000000000005</c:v>
                </c:pt>
                <c:pt idx="45615">
                  <c:v>81.897000000000006</c:v>
                </c:pt>
                <c:pt idx="45616">
                  <c:v>81.861000000000004</c:v>
                </c:pt>
                <c:pt idx="45617">
                  <c:v>81.847999999999999</c:v>
                </c:pt>
                <c:pt idx="45618">
                  <c:v>81.847999999999999</c:v>
                </c:pt>
                <c:pt idx="45619">
                  <c:v>81.823999999999998</c:v>
                </c:pt>
                <c:pt idx="45620">
                  <c:v>81.811999999999998</c:v>
                </c:pt>
                <c:pt idx="45621">
                  <c:v>81.823999999999998</c:v>
                </c:pt>
                <c:pt idx="45622">
                  <c:v>81.811999999999998</c:v>
                </c:pt>
                <c:pt idx="45623">
                  <c:v>81.835999999999999</c:v>
                </c:pt>
                <c:pt idx="45624">
                  <c:v>81.823999999999998</c:v>
                </c:pt>
                <c:pt idx="45625">
                  <c:v>81.835999999999999</c:v>
                </c:pt>
                <c:pt idx="45626">
                  <c:v>81.835999999999999</c:v>
                </c:pt>
                <c:pt idx="45627">
                  <c:v>81.847999999999999</c:v>
                </c:pt>
                <c:pt idx="45628">
                  <c:v>81.847999999999999</c:v>
                </c:pt>
                <c:pt idx="45629">
                  <c:v>81.873000000000005</c:v>
                </c:pt>
                <c:pt idx="45630">
                  <c:v>81.885000000000005</c:v>
                </c:pt>
                <c:pt idx="45631">
                  <c:v>81.91</c:v>
                </c:pt>
                <c:pt idx="45632">
                  <c:v>81.885000000000005</c:v>
                </c:pt>
                <c:pt idx="45633">
                  <c:v>81.897000000000006</c:v>
                </c:pt>
                <c:pt idx="45634">
                  <c:v>81.91</c:v>
                </c:pt>
                <c:pt idx="45635">
                  <c:v>81.897000000000006</c:v>
                </c:pt>
                <c:pt idx="45636">
                  <c:v>81.921999999999997</c:v>
                </c:pt>
                <c:pt idx="45637">
                  <c:v>81.885000000000005</c:v>
                </c:pt>
                <c:pt idx="45638">
                  <c:v>81.885000000000005</c:v>
                </c:pt>
                <c:pt idx="45639">
                  <c:v>81.921999999999997</c:v>
                </c:pt>
                <c:pt idx="45640">
                  <c:v>81.921999999999997</c:v>
                </c:pt>
                <c:pt idx="45641">
                  <c:v>81.933999999999997</c:v>
                </c:pt>
                <c:pt idx="45642">
                  <c:v>81.933999999999997</c:v>
                </c:pt>
                <c:pt idx="45643">
                  <c:v>81.957999999999998</c:v>
                </c:pt>
                <c:pt idx="45644">
                  <c:v>82.007000000000005</c:v>
                </c:pt>
                <c:pt idx="45645">
                  <c:v>82.031999999999996</c:v>
                </c:pt>
                <c:pt idx="45646">
                  <c:v>82.055999999999997</c:v>
                </c:pt>
                <c:pt idx="45647">
                  <c:v>82.067999999999998</c:v>
                </c:pt>
                <c:pt idx="45648">
                  <c:v>82.153999999999996</c:v>
                </c:pt>
                <c:pt idx="45649">
                  <c:v>82.105000000000004</c:v>
                </c:pt>
                <c:pt idx="45650">
                  <c:v>82.105000000000004</c:v>
                </c:pt>
                <c:pt idx="45651">
                  <c:v>82.153999999999996</c:v>
                </c:pt>
                <c:pt idx="45652">
                  <c:v>82.153999999999996</c:v>
                </c:pt>
                <c:pt idx="45653">
                  <c:v>82.153999999999996</c:v>
                </c:pt>
                <c:pt idx="45654">
                  <c:v>82.19</c:v>
                </c:pt>
                <c:pt idx="45655">
                  <c:v>82.153999999999996</c:v>
                </c:pt>
                <c:pt idx="45656">
                  <c:v>82.177999999999997</c:v>
                </c:pt>
                <c:pt idx="45657">
                  <c:v>82.177999999999997</c:v>
                </c:pt>
                <c:pt idx="45658">
                  <c:v>82.165999999999997</c:v>
                </c:pt>
                <c:pt idx="45659">
                  <c:v>82.165999999999997</c:v>
                </c:pt>
                <c:pt idx="45660">
                  <c:v>82.177999999999997</c:v>
                </c:pt>
                <c:pt idx="45661">
                  <c:v>82.201999999999998</c:v>
                </c:pt>
                <c:pt idx="45662">
                  <c:v>82.227000000000004</c:v>
                </c:pt>
                <c:pt idx="45663">
                  <c:v>82.263999999999996</c:v>
                </c:pt>
                <c:pt idx="45664">
                  <c:v>82.3</c:v>
                </c:pt>
                <c:pt idx="45665">
                  <c:v>82.325000000000003</c:v>
                </c:pt>
                <c:pt idx="45666">
                  <c:v>82.337000000000003</c:v>
                </c:pt>
                <c:pt idx="45667">
                  <c:v>82.337000000000003</c:v>
                </c:pt>
                <c:pt idx="45668">
                  <c:v>82.385999999999996</c:v>
                </c:pt>
                <c:pt idx="45669">
                  <c:v>82.373000000000005</c:v>
                </c:pt>
                <c:pt idx="45670">
                  <c:v>82.41</c:v>
                </c:pt>
                <c:pt idx="45671">
                  <c:v>82.349000000000004</c:v>
                </c:pt>
                <c:pt idx="45672">
                  <c:v>82.349000000000004</c:v>
                </c:pt>
                <c:pt idx="45673">
                  <c:v>82.325000000000003</c:v>
                </c:pt>
                <c:pt idx="45674">
                  <c:v>82.287999999999997</c:v>
                </c:pt>
                <c:pt idx="45675">
                  <c:v>82.3</c:v>
                </c:pt>
                <c:pt idx="45676">
                  <c:v>82.3</c:v>
                </c:pt>
                <c:pt idx="45677">
                  <c:v>82.263999999999996</c:v>
                </c:pt>
                <c:pt idx="45678">
                  <c:v>82.3</c:v>
                </c:pt>
                <c:pt idx="45679">
                  <c:v>82.311999999999998</c:v>
                </c:pt>
                <c:pt idx="45680">
                  <c:v>82.311999999999998</c:v>
                </c:pt>
                <c:pt idx="45681">
                  <c:v>82.337000000000003</c:v>
                </c:pt>
                <c:pt idx="45682">
                  <c:v>82.373000000000005</c:v>
                </c:pt>
                <c:pt idx="45683">
                  <c:v>82.373000000000005</c:v>
                </c:pt>
                <c:pt idx="45684">
                  <c:v>82.361000000000004</c:v>
                </c:pt>
                <c:pt idx="45685">
                  <c:v>82.349000000000004</c:v>
                </c:pt>
                <c:pt idx="45686">
                  <c:v>82.361000000000004</c:v>
                </c:pt>
                <c:pt idx="45687">
                  <c:v>82.3</c:v>
                </c:pt>
                <c:pt idx="45688">
                  <c:v>82.3</c:v>
                </c:pt>
                <c:pt idx="45689">
                  <c:v>82.251000000000005</c:v>
                </c:pt>
                <c:pt idx="45690">
                  <c:v>82.201999999999998</c:v>
                </c:pt>
                <c:pt idx="45691">
                  <c:v>82.177999999999997</c:v>
                </c:pt>
                <c:pt idx="45692">
                  <c:v>82.165999999999997</c:v>
                </c:pt>
                <c:pt idx="45693">
                  <c:v>82.141000000000005</c:v>
                </c:pt>
                <c:pt idx="45694">
                  <c:v>82.129000000000005</c:v>
                </c:pt>
                <c:pt idx="45695">
                  <c:v>82.117000000000004</c:v>
                </c:pt>
                <c:pt idx="45696">
                  <c:v>82.129000000000005</c:v>
                </c:pt>
                <c:pt idx="45697">
                  <c:v>82.19</c:v>
                </c:pt>
                <c:pt idx="45698">
                  <c:v>82.19</c:v>
                </c:pt>
                <c:pt idx="45699">
                  <c:v>82.201999999999998</c:v>
                </c:pt>
                <c:pt idx="45700">
                  <c:v>82.201999999999998</c:v>
                </c:pt>
                <c:pt idx="45701">
                  <c:v>82.215000000000003</c:v>
                </c:pt>
                <c:pt idx="45702">
                  <c:v>82.201999999999998</c:v>
                </c:pt>
                <c:pt idx="45703">
                  <c:v>82.177999999999997</c:v>
                </c:pt>
                <c:pt idx="45704">
                  <c:v>82.141000000000005</c:v>
                </c:pt>
                <c:pt idx="45705">
                  <c:v>82.129000000000005</c:v>
                </c:pt>
                <c:pt idx="45706">
                  <c:v>82.043999999999997</c:v>
                </c:pt>
                <c:pt idx="45707">
                  <c:v>81.995000000000005</c:v>
                </c:pt>
                <c:pt idx="45708">
                  <c:v>81.971000000000004</c:v>
                </c:pt>
                <c:pt idx="45709">
                  <c:v>81.933999999999997</c:v>
                </c:pt>
                <c:pt idx="45710">
                  <c:v>81.897000000000006</c:v>
                </c:pt>
                <c:pt idx="45711">
                  <c:v>81.91</c:v>
                </c:pt>
                <c:pt idx="45712">
                  <c:v>81.933999999999997</c:v>
                </c:pt>
                <c:pt idx="45713">
                  <c:v>81.945999999999998</c:v>
                </c:pt>
                <c:pt idx="45714">
                  <c:v>81.957999999999998</c:v>
                </c:pt>
                <c:pt idx="45715">
                  <c:v>81.995000000000005</c:v>
                </c:pt>
                <c:pt idx="45716">
                  <c:v>82.031999999999996</c:v>
                </c:pt>
                <c:pt idx="45717">
                  <c:v>82.055999999999997</c:v>
                </c:pt>
                <c:pt idx="45718">
                  <c:v>82.08</c:v>
                </c:pt>
                <c:pt idx="45719">
                  <c:v>82.043999999999997</c:v>
                </c:pt>
                <c:pt idx="45720">
                  <c:v>82.043999999999997</c:v>
                </c:pt>
                <c:pt idx="45721">
                  <c:v>82.019000000000005</c:v>
                </c:pt>
                <c:pt idx="45722">
                  <c:v>81.971000000000004</c:v>
                </c:pt>
                <c:pt idx="45723">
                  <c:v>81.933999999999997</c:v>
                </c:pt>
                <c:pt idx="45724">
                  <c:v>81.897000000000006</c:v>
                </c:pt>
                <c:pt idx="45725">
                  <c:v>81.861000000000004</c:v>
                </c:pt>
                <c:pt idx="45726">
                  <c:v>81.873000000000005</c:v>
                </c:pt>
                <c:pt idx="45727">
                  <c:v>81.861000000000004</c:v>
                </c:pt>
                <c:pt idx="45728">
                  <c:v>81.861000000000004</c:v>
                </c:pt>
                <c:pt idx="45729">
                  <c:v>81.861000000000004</c:v>
                </c:pt>
                <c:pt idx="45730">
                  <c:v>81.91</c:v>
                </c:pt>
                <c:pt idx="45731">
                  <c:v>81.897000000000006</c:v>
                </c:pt>
                <c:pt idx="45732">
                  <c:v>81.957999999999998</c:v>
                </c:pt>
                <c:pt idx="45733">
                  <c:v>82.019000000000005</c:v>
                </c:pt>
                <c:pt idx="45734">
                  <c:v>82.043999999999997</c:v>
                </c:pt>
                <c:pt idx="45735">
                  <c:v>82.141000000000005</c:v>
                </c:pt>
                <c:pt idx="45736">
                  <c:v>82.153999999999996</c:v>
                </c:pt>
                <c:pt idx="45737">
                  <c:v>82.141000000000005</c:v>
                </c:pt>
                <c:pt idx="45738">
                  <c:v>82.153999999999996</c:v>
                </c:pt>
                <c:pt idx="45739">
                  <c:v>82.117000000000004</c:v>
                </c:pt>
                <c:pt idx="45740">
                  <c:v>82.067999999999998</c:v>
                </c:pt>
                <c:pt idx="45741">
                  <c:v>82.105000000000004</c:v>
                </c:pt>
                <c:pt idx="45742">
                  <c:v>82.043999999999997</c:v>
                </c:pt>
                <c:pt idx="45743">
                  <c:v>82.019000000000005</c:v>
                </c:pt>
                <c:pt idx="45744">
                  <c:v>82.043999999999997</c:v>
                </c:pt>
                <c:pt idx="45745">
                  <c:v>82.031999999999996</c:v>
                </c:pt>
                <c:pt idx="45746">
                  <c:v>82.043999999999997</c:v>
                </c:pt>
                <c:pt idx="45747">
                  <c:v>82.067999999999998</c:v>
                </c:pt>
                <c:pt idx="45748">
                  <c:v>82.08</c:v>
                </c:pt>
                <c:pt idx="45749">
                  <c:v>82.141000000000005</c:v>
                </c:pt>
                <c:pt idx="45750">
                  <c:v>82.141000000000005</c:v>
                </c:pt>
                <c:pt idx="45751">
                  <c:v>82.19</c:v>
                </c:pt>
                <c:pt idx="45752">
                  <c:v>82.215000000000003</c:v>
                </c:pt>
                <c:pt idx="45753">
                  <c:v>82.287999999999997</c:v>
                </c:pt>
                <c:pt idx="45754">
                  <c:v>82.275999999999996</c:v>
                </c:pt>
                <c:pt idx="45755">
                  <c:v>82.3</c:v>
                </c:pt>
                <c:pt idx="45756">
                  <c:v>82.3</c:v>
                </c:pt>
                <c:pt idx="45757">
                  <c:v>82.263999999999996</c:v>
                </c:pt>
                <c:pt idx="45758">
                  <c:v>82.263999999999996</c:v>
                </c:pt>
                <c:pt idx="45759">
                  <c:v>82.215000000000003</c:v>
                </c:pt>
                <c:pt idx="45760">
                  <c:v>82.19</c:v>
                </c:pt>
                <c:pt idx="45761">
                  <c:v>82.215000000000003</c:v>
                </c:pt>
                <c:pt idx="45762">
                  <c:v>82.251000000000005</c:v>
                </c:pt>
                <c:pt idx="45763">
                  <c:v>82.251000000000005</c:v>
                </c:pt>
                <c:pt idx="45764">
                  <c:v>82.3</c:v>
                </c:pt>
                <c:pt idx="45765">
                  <c:v>82.3</c:v>
                </c:pt>
                <c:pt idx="45766">
                  <c:v>82.361000000000004</c:v>
                </c:pt>
                <c:pt idx="45767">
                  <c:v>82.385999999999996</c:v>
                </c:pt>
                <c:pt idx="45768">
                  <c:v>82.397999999999996</c:v>
                </c:pt>
                <c:pt idx="45769">
                  <c:v>82.447000000000003</c:v>
                </c:pt>
                <c:pt idx="45770">
                  <c:v>82.459000000000003</c:v>
                </c:pt>
                <c:pt idx="45771">
                  <c:v>82.41</c:v>
                </c:pt>
                <c:pt idx="45772">
                  <c:v>82.433999999999997</c:v>
                </c:pt>
                <c:pt idx="45773">
                  <c:v>82.433999999999997</c:v>
                </c:pt>
                <c:pt idx="45774">
                  <c:v>82.433999999999997</c:v>
                </c:pt>
                <c:pt idx="45775">
                  <c:v>82.373000000000005</c:v>
                </c:pt>
                <c:pt idx="45776">
                  <c:v>82.373000000000005</c:v>
                </c:pt>
                <c:pt idx="45777">
                  <c:v>82.337000000000003</c:v>
                </c:pt>
                <c:pt idx="45778">
                  <c:v>82.325000000000003</c:v>
                </c:pt>
                <c:pt idx="45779">
                  <c:v>82.263999999999996</c:v>
                </c:pt>
                <c:pt idx="45780">
                  <c:v>82.263999999999996</c:v>
                </c:pt>
                <c:pt idx="45781">
                  <c:v>82.275999999999996</c:v>
                </c:pt>
                <c:pt idx="45782">
                  <c:v>82.251000000000005</c:v>
                </c:pt>
                <c:pt idx="45783">
                  <c:v>82.287999999999997</c:v>
                </c:pt>
                <c:pt idx="45784">
                  <c:v>82.311999999999998</c:v>
                </c:pt>
                <c:pt idx="45785">
                  <c:v>82.311999999999998</c:v>
                </c:pt>
                <c:pt idx="45786">
                  <c:v>82.311999999999998</c:v>
                </c:pt>
                <c:pt idx="45787">
                  <c:v>82.325000000000003</c:v>
                </c:pt>
                <c:pt idx="45788">
                  <c:v>82.325000000000003</c:v>
                </c:pt>
                <c:pt idx="45789">
                  <c:v>82.3</c:v>
                </c:pt>
                <c:pt idx="45790">
                  <c:v>82.275999999999996</c:v>
                </c:pt>
                <c:pt idx="45791">
                  <c:v>82.263999999999996</c:v>
                </c:pt>
                <c:pt idx="45792">
                  <c:v>82.251000000000005</c:v>
                </c:pt>
                <c:pt idx="45793">
                  <c:v>82.201999999999998</c:v>
                </c:pt>
                <c:pt idx="45794">
                  <c:v>82.177999999999997</c:v>
                </c:pt>
                <c:pt idx="45795">
                  <c:v>82.165999999999997</c:v>
                </c:pt>
                <c:pt idx="45796">
                  <c:v>82.129000000000005</c:v>
                </c:pt>
                <c:pt idx="45797">
                  <c:v>82.105000000000004</c:v>
                </c:pt>
                <c:pt idx="45798">
                  <c:v>82.105000000000004</c:v>
                </c:pt>
                <c:pt idx="45799">
                  <c:v>82.08</c:v>
                </c:pt>
                <c:pt idx="45800">
                  <c:v>82.08</c:v>
                </c:pt>
                <c:pt idx="45801">
                  <c:v>82.08</c:v>
                </c:pt>
                <c:pt idx="45802">
                  <c:v>82.105000000000004</c:v>
                </c:pt>
                <c:pt idx="45803">
                  <c:v>82.105000000000004</c:v>
                </c:pt>
                <c:pt idx="45804">
                  <c:v>82.129000000000005</c:v>
                </c:pt>
                <c:pt idx="45805">
                  <c:v>82.153999999999996</c:v>
                </c:pt>
                <c:pt idx="45806">
                  <c:v>82.117000000000004</c:v>
                </c:pt>
                <c:pt idx="45807">
                  <c:v>82.093000000000004</c:v>
                </c:pt>
                <c:pt idx="45808">
                  <c:v>82.117000000000004</c:v>
                </c:pt>
                <c:pt idx="45809">
                  <c:v>82.08</c:v>
                </c:pt>
                <c:pt idx="45810">
                  <c:v>82.055999999999997</c:v>
                </c:pt>
                <c:pt idx="45811">
                  <c:v>82.067999999999998</c:v>
                </c:pt>
                <c:pt idx="45812">
                  <c:v>82.031999999999996</c:v>
                </c:pt>
                <c:pt idx="45813">
                  <c:v>82.007000000000005</c:v>
                </c:pt>
                <c:pt idx="45814">
                  <c:v>81.971000000000004</c:v>
                </c:pt>
                <c:pt idx="45815">
                  <c:v>81.945999999999998</c:v>
                </c:pt>
                <c:pt idx="45816">
                  <c:v>81.945999999999998</c:v>
                </c:pt>
                <c:pt idx="45817">
                  <c:v>81.933999999999997</c:v>
                </c:pt>
                <c:pt idx="45818">
                  <c:v>81.933999999999997</c:v>
                </c:pt>
                <c:pt idx="45819">
                  <c:v>81.921999999999997</c:v>
                </c:pt>
                <c:pt idx="45820">
                  <c:v>81.921999999999997</c:v>
                </c:pt>
                <c:pt idx="45821">
                  <c:v>81.921999999999997</c:v>
                </c:pt>
                <c:pt idx="45822">
                  <c:v>81.933999999999997</c:v>
                </c:pt>
                <c:pt idx="45823">
                  <c:v>81.921999999999997</c:v>
                </c:pt>
                <c:pt idx="45824">
                  <c:v>81.91</c:v>
                </c:pt>
                <c:pt idx="45825">
                  <c:v>81.921999999999997</c:v>
                </c:pt>
                <c:pt idx="45826">
                  <c:v>81.933999999999997</c:v>
                </c:pt>
                <c:pt idx="45827">
                  <c:v>81.995000000000005</c:v>
                </c:pt>
                <c:pt idx="45828">
                  <c:v>81.921999999999997</c:v>
                </c:pt>
                <c:pt idx="45829">
                  <c:v>81.921999999999997</c:v>
                </c:pt>
                <c:pt idx="45830">
                  <c:v>81.971000000000004</c:v>
                </c:pt>
                <c:pt idx="45831">
                  <c:v>81.933999999999997</c:v>
                </c:pt>
                <c:pt idx="45832">
                  <c:v>81.921999999999997</c:v>
                </c:pt>
                <c:pt idx="45833">
                  <c:v>81.945999999999998</c:v>
                </c:pt>
                <c:pt idx="45834">
                  <c:v>81.957999999999998</c:v>
                </c:pt>
                <c:pt idx="45835">
                  <c:v>81.933999999999997</c:v>
                </c:pt>
                <c:pt idx="45836">
                  <c:v>81.957999999999998</c:v>
                </c:pt>
                <c:pt idx="45837">
                  <c:v>81.983000000000004</c:v>
                </c:pt>
                <c:pt idx="45838">
                  <c:v>82.007000000000005</c:v>
                </c:pt>
                <c:pt idx="45839">
                  <c:v>82.031999999999996</c:v>
                </c:pt>
                <c:pt idx="45840">
                  <c:v>82.031999999999996</c:v>
                </c:pt>
                <c:pt idx="45841">
                  <c:v>82.08</c:v>
                </c:pt>
                <c:pt idx="45842">
                  <c:v>82.067999999999998</c:v>
                </c:pt>
                <c:pt idx="45843">
                  <c:v>82.08</c:v>
                </c:pt>
                <c:pt idx="45844">
                  <c:v>82.093000000000004</c:v>
                </c:pt>
                <c:pt idx="45845">
                  <c:v>82.08</c:v>
                </c:pt>
                <c:pt idx="45846">
                  <c:v>82.105000000000004</c:v>
                </c:pt>
                <c:pt idx="45847">
                  <c:v>82.093000000000004</c:v>
                </c:pt>
                <c:pt idx="45848">
                  <c:v>82.117000000000004</c:v>
                </c:pt>
                <c:pt idx="45849">
                  <c:v>82.093000000000004</c:v>
                </c:pt>
                <c:pt idx="45850">
                  <c:v>82.067999999999998</c:v>
                </c:pt>
                <c:pt idx="45851">
                  <c:v>82.093000000000004</c:v>
                </c:pt>
                <c:pt idx="45852">
                  <c:v>82.08</c:v>
                </c:pt>
                <c:pt idx="45853">
                  <c:v>82.093000000000004</c:v>
                </c:pt>
                <c:pt idx="45854">
                  <c:v>82.117000000000004</c:v>
                </c:pt>
                <c:pt idx="45855">
                  <c:v>82.105000000000004</c:v>
                </c:pt>
                <c:pt idx="45856">
                  <c:v>82.153999999999996</c:v>
                </c:pt>
                <c:pt idx="45857">
                  <c:v>82.177999999999997</c:v>
                </c:pt>
                <c:pt idx="45858">
                  <c:v>82.19</c:v>
                </c:pt>
                <c:pt idx="45859">
                  <c:v>82.201999999999998</c:v>
                </c:pt>
                <c:pt idx="45860">
                  <c:v>82.239000000000004</c:v>
                </c:pt>
                <c:pt idx="45861">
                  <c:v>82.251000000000005</c:v>
                </c:pt>
                <c:pt idx="45862">
                  <c:v>82.287999999999997</c:v>
                </c:pt>
                <c:pt idx="45863">
                  <c:v>82.311999999999998</c:v>
                </c:pt>
                <c:pt idx="45864">
                  <c:v>82.3</c:v>
                </c:pt>
                <c:pt idx="45865">
                  <c:v>82.311999999999998</c:v>
                </c:pt>
                <c:pt idx="45866">
                  <c:v>82.287999999999997</c:v>
                </c:pt>
                <c:pt idx="45867">
                  <c:v>82.311999999999998</c:v>
                </c:pt>
                <c:pt idx="45868">
                  <c:v>82.337000000000003</c:v>
                </c:pt>
                <c:pt idx="45869">
                  <c:v>82.287999999999997</c:v>
                </c:pt>
                <c:pt idx="45870">
                  <c:v>82.3</c:v>
                </c:pt>
                <c:pt idx="45871">
                  <c:v>82.287999999999997</c:v>
                </c:pt>
                <c:pt idx="45872">
                  <c:v>82.287999999999997</c:v>
                </c:pt>
                <c:pt idx="45873">
                  <c:v>82.311999999999998</c:v>
                </c:pt>
                <c:pt idx="45874">
                  <c:v>82.3</c:v>
                </c:pt>
                <c:pt idx="45875">
                  <c:v>82.287999999999997</c:v>
                </c:pt>
                <c:pt idx="45876">
                  <c:v>82.275999999999996</c:v>
                </c:pt>
                <c:pt idx="45877">
                  <c:v>82.263999999999996</c:v>
                </c:pt>
                <c:pt idx="45878">
                  <c:v>82.3</c:v>
                </c:pt>
                <c:pt idx="45879">
                  <c:v>82.263999999999996</c:v>
                </c:pt>
                <c:pt idx="45880">
                  <c:v>82.275999999999996</c:v>
                </c:pt>
                <c:pt idx="45881">
                  <c:v>82.201999999999998</c:v>
                </c:pt>
                <c:pt idx="45882">
                  <c:v>82.201999999999998</c:v>
                </c:pt>
                <c:pt idx="45883">
                  <c:v>82.19</c:v>
                </c:pt>
                <c:pt idx="45884">
                  <c:v>82.141000000000005</c:v>
                </c:pt>
                <c:pt idx="45885">
                  <c:v>82.153999999999996</c:v>
                </c:pt>
                <c:pt idx="45886">
                  <c:v>82.129000000000005</c:v>
                </c:pt>
                <c:pt idx="45887">
                  <c:v>82.141000000000005</c:v>
                </c:pt>
                <c:pt idx="45888">
                  <c:v>82.105000000000004</c:v>
                </c:pt>
                <c:pt idx="45889">
                  <c:v>82.117000000000004</c:v>
                </c:pt>
                <c:pt idx="45890">
                  <c:v>82.105000000000004</c:v>
                </c:pt>
                <c:pt idx="45891">
                  <c:v>82.105000000000004</c:v>
                </c:pt>
                <c:pt idx="45892">
                  <c:v>82.08</c:v>
                </c:pt>
                <c:pt idx="45893">
                  <c:v>82.105000000000004</c:v>
                </c:pt>
                <c:pt idx="45894">
                  <c:v>82.105000000000004</c:v>
                </c:pt>
                <c:pt idx="45895">
                  <c:v>82.093000000000004</c:v>
                </c:pt>
                <c:pt idx="45896">
                  <c:v>82.093000000000004</c:v>
                </c:pt>
                <c:pt idx="45897">
                  <c:v>82.08</c:v>
                </c:pt>
                <c:pt idx="45898">
                  <c:v>82.093000000000004</c:v>
                </c:pt>
                <c:pt idx="45899">
                  <c:v>82.067999999999998</c:v>
                </c:pt>
                <c:pt idx="45900">
                  <c:v>82.007000000000005</c:v>
                </c:pt>
                <c:pt idx="45901">
                  <c:v>82.055999999999997</c:v>
                </c:pt>
                <c:pt idx="45902">
                  <c:v>82.043999999999997</c:v>
                </c:pt>
                <c:pt idx="45903">
                  <c:v>82.007000000000005</c:v>
                </c:pt>
                <c:pt idx="45904">
                  <c:v>82.019000000000005</c:v>
                </c:pt>
                <c:pt idx="45905">
                  <c:v>82.007000000000005</c:v>
                </c:pt>
                <c:pt idx="45906">
                  <c:v>82.019000000000005</c:v>
                </c:pt>
                <c:pt idx="45907">
                  <c:v>82.007000000000005</c:v>
                </c:pt>
                <c:pt idx="45908">
                  <c:v>81.983000000000004</c:v>
                </c:pt>
                <c:pt idx="45909">
                  <c:v>81.983000000000004</c:v>
                </c:pt>
                <c:pt idx="45910">
                  <c:v>81.995000000000005</c:v>
                </c:pt>
                <c:pt idx="45911">
                  <c:v>81.983000000000004</c:v>
                </c:pt>
                <c:pt idx="45912">
                  <c:v>81.945999999999998</c:v>
                </c:pt>
                <c:pt idx="45913">
                  <c:v>81.897000000000006</c:v>
                </c:pt>
                <c:pt idx="45914">
                  <c:v>81.897000000000006</c:v>
                </c:pt>
                <c:pt idx="45915">
                  <c:v>81.897000000000006</c:v>
                </c:pt>
                <c:pt idx="45916">
                  <c:v>81.861000000000004</c:v>
                </c:pt>
                <c:pt idx="45917">
                  <c:v>81.847999999999999</c:v>
                </c:pt>
                <c:pt idx="45918">
                  <c:v>81.823999999999998</c:v>
                </c:pt>
                <c:pt idx="45919">
                  <c:v>81.847999999999999</c:v>
                </c:pt>
                <c:pt idx="45920">
                  <c:v>81.861000000000004</c:v>
                </c:pt>
                <c:pt idx="45921">
                  <c:v>81.847999999999999</c:v>
                </c:pt>
                <c:pt idx="45922">
                  <c:v>81.861000000000004</c:v>
                </c:pt>
                <c:pt idx="45923">
                  <c:v>81.861000000000004</c:v>
                </c:pt>
                <c:pt idx="45924">
                  <c:v>81.861000000000004</c:v>
                </c:pt>
                <c:pt idx="45925">
                  <c:v>81.885000000000005</c:v>
                </c:pt>
                <c:pt idx="45926">
                  <c:v>81.873000000000005</c:v>
                </c:pt>
                <c:pt idx="45927">
                  <c:v>81.873000000000005</c:v>
                </c:pt>
                <c:pt idx="45928">
                  <c:v>81.873000000000005</c:v>
                </c:pt>
                <c:pt idx="45929">
                  <c:v>81.861000000000004</c:v>
                </c:pt>
                <c:pt idx="45930">
                  <c:v>81.885000000000005</c:v>
                </c:pt>
                <c:pt idx="45931">
                  <c:v>81.861000000000004</c:v>
                </c:pt>
                <c:pt idx="45932">
                  <c:v>81.91</c:v>
                </c:pt>
                <c:pt idx="45933">
                  <c:v>81.921999999999997</c:v>
                </c:pt>
                <c:pt idx="45934">
                  <c:v>81.91</c:v>
                </c:pt>
                <c:pt idx="45935">
                  <c:v>81.91</c:v>
                </c:pt>
                <c:pt idx="45936">
                  <c:v>81.933999999999997</c:v>
                </c:pt>
                <c:pt idx="45937">
                  <c:v>81.971000000000004</c:v>
                </c:pt>
                <c:pt idx="45938">
                  <c:v>81.971000000000004</c:v>
                </c:pt>
                <c:pt idx="45939">
                  <c:v>81.983000000000004</c:v>
                </c:pt>
                <c:pt idx="45940">
                  <c:v>82.007000000000005</c:v>
                </c:pt>
                <c:pt idx="45941">
                  <c:v>81.995000000000005</c:v>
                </c:pt>
                <c:pt idx="45942">
                  <c:v>82.019000000000005</c:v>
                </c:pt>
                <c:pt idx="45943">
                  <c:v>81.983000000000004</c:v>
                </c:pt>
                <c:pt idx="45944">
                  <c:v>81.995000000000005</c:v>
                </c:pt>
                <c:pt idx="45945">
                  <c:v>82.007000000000005</c:v>
                </c:pt>
                <c:pt idx="45946">
                  <c:v>81.957999999999998</c:v>
                </c:pt>
                <c:pt idx="45947">
                  <c:v>81.995000000000005</c:v>
                </c:pt>
                <c:pt idx="45948">
                  <c:v>81.983000000000004</c:v>
                </c:pt>
                <c:pt idx="45949">
                  <c:v>81.971000000000004</c:v>
                </c:pt>
                <c:pt idx="45950">
                  <c:v>81.971000000000004</c:v>
                </c:pt>
                <c:pt idx="45951">
                  <c:v>81.971000000000004</c:v>
                </c:pt>
                <c:pt idx="45952">
                  <c:v>81.983000000000004</c:v>
                </c:pt>
                <c:pt idx="45953">
                  <c:v>82.007000000000005</c:v>
                </c:pt>
                <c:pt idx="45954">
                  <c:v>82.043999999999997</c:v>
                </c:pt>
                <c:pt idx="45955">
                  <c:v>82.055999999999997</c:v>
                </c:pt>
                <c:pt idx="45956">
                  <c:v>82.08</c:v>
                </c:pt>
                <c:pt idx="45957">
                  <c:v>82.093000000000004</c:v>
                </c:pt>
                <c:pt idx="45958">
                  <c:v>82.117000000000004</c:v>
                </c:pt>
                <c:pt idx="45959">
                  <c:v>82.105000000000004</c:v>
                </c:pt>
                <c:pt idx="45960">
                  <c:v>82.08</c:v>
                </c:pt>
                <c:pt idx="45961">
                  <c:v>82.117000000000004</c:v>
                </c:pt>
                <c:pt idx="45962">
                  <c:v>82.129000000000005</c:v>
                </c:pt>
                <c:pt idx="45963">
                  <c:v>82.105000000000004</c:v>
                </c:pt>
                <c:pt idx="45964">
                  <c:v>82.105000000000004</c:v>
                </c:pt>
                <c:pt idx="45965">
                  <c:v>82.093000000000004</c:v>
                </c:pt>
                <c:pt idx="45966">
                  <c:v>82.08</c:v>
                </c:pt>
                <c:pt idx="45967">
                  <c:v>82.08</c:v>
                </c:pt>
                <c:pt idx="45968">
                  <c:v>82.08</c:v>
                </c:pt>
                <c:pt idx="45969">
                  <c:v>82.093000000000004</c:v>
                </c:pt>
                <c:pt idx="45970">
                  <c:v>82.117000000000004</c:v>
                </c:pt>
                <c:pt idx="45971">
                  <c:v>82.105000000000004</c:v>
                </c:pt>
                <c:pt idx="45972">
                  <c:v>82.105000000000004</c:v>
                </c:pt>
                <c:pt idx="45973">
                  <c:v>82.093000000000004</c:v>
                </c:pt>
                <c:pt idx="45974">
                  <c:v>82.105000000000004</c:v>
                </c:pt>
                <c:pt idx="45975">
                  <c:v>82.093000000000004</c:v>
                </c:pt>
                <c:pt idx="45976">
                  <c:v>82.055999999999997</c:v>
                </c:pt>
                <c:pt idx="45977">
                  <c:v>82.031999999999996</c:v>
                </c:pt>
                <c:pt idx="45978">
                  <c:v>82.043999999999997</c:v>
                </c:pt>
                <c:pt idx="45979">
                  <c:v>81.995000000000005</c:v>
                </c:pt>
                <c:pt idx="45980">
                  <c:v>81.971000000000004</c:v>
                </c:pt>
                <c:pt idx="45981">
                  <c:v>81.957999999999998</c:v>
                </c:pt>
                <c:pt idx="45982">
                  <c:v>81.933999999999997</c:v>
                </c:pt>
                <c:pt idx="45983">
                  <c:v>81.933999999999997</c:v>
                </c:pt>
                <c:pt idx="45984">
                  <c:v>81.921999999999997</c:v>
                </c:pt>
                <c:pt idx="45985">
                  <c:v>81.933999999999997</c:v>
                </c:pt>
                <c:pt idx="45986">
                  <c:v>81.91</c:v>
                </c:pt>
                <c:pt idx="45987">
                  <c:v>81.897000000000006</c:v>
                </c:pt>
                <c:pt idx="45988">
                  <c:v>81.921999999999997</c:v>
                </c:pt>
                <c:pt idx="45989">
                  <c:v>81.921999999999997</c:v>
                </c:pt>
                <c:pt idx="45990">
                  <c:v>81.945999999999998</c:v>
                </c:pt>
                <c:pt idx="45991">
                  <c:v>81.91</c:v>
                </c:pt>
                <c:pt idx="45992">
                  <c:v>81.91</c:v>
                </c:pt>
                <c:pt idx="45993">
                  <c:v>81.861000000000004</c:v>
                </c:pt>
                <c:pt idx="45994">
                  <c:v>81.861000000000004</c:v>
                </c:pt>
                <c:pt idx="45995">
                  <c:v>81.847999999999999</c:v>
                </c:pt>
                <c:pt idx="45996">
                  <c:v>81.835999999999999</c:v>
                </c:pt>
                <c:pt idx="45997">
                  <c:v>81.811999999999998</c:v>
                </c:pt>
                <c:pt idx="45998">
                  <c:v>81.823999999999998</c:v>
                </c:pt>
                <c:pt idx="45999">
                  <c:v>81.811999999999998</c:v>
                </c:pt>
                <c:pt idx="46000">
                  <c:v>81.835999999999999</c:v>
                </c:pt>
                <c:pt idx="46001">
                  <c:v>81.811999999999998</c:v>
                </c:pt>
                <c:pt idx="46002">
                  <c:v>81.861000000000004</c:v>
                </c:pt>
                <c:pt idx="46003">
                  <c:v>81.847999999999999</c:v>
                </c:pt>
                <c:pt idx="46004">
                  <c:v>81.835999999999999</c:v>
                </c:pt>
                <c:pt idx="46005">
                  <c:v>81.835999999999999</c:v>
                </c:pt>
                <c:pt idx="46006">
                  <c:v>81.861000000000004</c:v>
                </c:pt>
                <c:pt idx="46007">
                  <c:v>81.847999999999999</c:v>
                </c:pt>
                <c:pt idx="46008">
                  <c:v>81.873000000000005</c:v>
                </c:pt>
                <c:pt idx="46009">
                  <c:v>81.885000000000005</c:v>
                </c:pt>
                <c:pt idx="46010">
                  <c:v>81.861000000000004</c:v>
                </c:pt>
                <c:pt idx="46011">
                  <c:v>81.847999999999999</c:v>
                </c:pt>
                <c:pt idx="46012">
                  <c:v>81.861000000000004</c:v>
                </c:pt>
                <c:pt idx="46013">
                  <c:v>81.811999999999998</c:v>
                </c:pt>
                <c:pt idx="46014">
                  <c:v>81.763000000000005</c:v>
                </c:pt>
                <c:pt idx="46015">
                  <c:v>81.775000000000006</c:v>
                </c:pt>
                <c:pt idx="46016">
                  <c:v>81.775000000000006</c:v>
                </c:pt>
                <c:pt idx="46017">
                  <c:v>81.751000000000005</c:v>
                </c:pt>
                <c:pt idx="46018">
                  <c:v>81.763000000000005</c:v>
                </c:pt>
                <c:pt idx="46019">
                  <c:v>81.739000000000004</c:v>
                </c:pt>
                <c:pt idx="46020">
                  <c:v>81.751000000000005</c:v>
                </c:pt>
                <c:pt idx="46021">
                  <c:v>81.787000000000006</c:v>
                </c:pt>
                <c:pt idx="46022">
                  <c:v>81.739000000000004</c:v>
                </c:pt>
                <c:pt idx="46023">
                  <c:v>81.751000000000005</c:v>
                </c:pt>
                <c:pt idx="46024">
                  <c:v>81.725999999999999</c:v>
                </c:pt>
                <c:pt idx="46025">
                  <c:v>81.739000000000004</c:v>
                </c:pt>
                <c:pt idx="46026">
                  <c:v>81.69</c:v>
                </c:pt>
                <c:pt idx="46027">
                  <c:v>81.701999999999998</c:v>
                </c:pt>
                <c:pt idx="46028">
                  <c:v>81.69</c:v>
                </c:pt>
                <c:pt idx="46029">
                  <c:v>81.653000000000006</c:v>
                </c:pt>
                <c:pt idx="46030">
                  <c:v>81.653000000000006</c:v>
                </c:pt>
                <c:pt idx="46031">
                  <c:v>81.641000000000005</c:v>
                </c:pt>
                <c:pt idx="46032">
                  <c:v>81.629000000000005</c:v>
                </c:pt>
                <c:pt idx="46033">
                  <c:v>81.641000000000005</c:v>
                </c:pt>
                <c:pt idx="46034">
                  <c:v>81.629000000000005</c:v>
                </c:pt>
                <c:pt idx="46035">
                  <c:v>81.641000000000005</c:v>
                </c:pt>
                <c:pt idx="46036">
                  <c:v>81.653000000000006</c:v>
                </c:pt>
                <c:pt idx="46037">
                  <c:v>81.665000000000006</c:v>
                </c:pt>
                <c:pt idx="46038">
                  <c:v>81.69</c:v>
                </c:pt>
                <c:pt idx="46039">
                  <c:v>81.701999999999998</c:v>
                </c:pt>
                <c:pt idx="46040">
                  <c:v>81.701999999999998</c:v>
                </c:pt>
                <c:pt idx="46041">
                  <c:v>81.677999999999997</c:v>
                </c:pt>
                <c:pt idx="46042">
                  <c:v>81.665000000000006</c:v>
                </c:pt>
                <c:pt idx="46043">
                  <c:v>81.665000000000006</c:v>
                </c:pt>
                <c:pt idx="46044">
                  <c:v>81.641000000000005</c:v>
                </c:pt>
                <c:pt idx="46045">
                  <c:v>81.617000000000004</c:v>
                </c:pt>
                <c:pt idx="46046">
                  <c:v>81.629000000000005</c:v>
                </c:pt>
                <c:pt idx="46047">
                  <c:v>81.641000000000005</c:v>
                </c:pt>
                <c:pt idx="46048">
                  <c:v>81.629000000000005</c:v>
                </c:pt>
                <c:pt idx="46049">
                  <c:v>81.603999999999999</c:v>
                </c:pt>
                <c:pt idx="46050">
                  <c:v>81.617000000000004</c:v>
                </c:pt>
                <c:pt idx="46051">
                  <c:v>81.603999999999999</c:v>
                </c:pt>
                <c:pt idx="46052">
                  <c:v>81.629000000000005</c:v>
                </c:pt>
                <c:pt idx="46053">
                  <c:v>81.653000000000006</c:v>
                </c:pt>
                <c:pt idx="46054">
                  <c:v>81.617000000000004</c:v>
                </c:pt>
                <c:pt idx="46055">
                  <c:v>81.629000000000005</c:v>
                </c:pt>
                <c:pt idx="46056">
                  <c:v>81.617000000000004</c:v>
                </c:pt>
                <c:pt idx="46057">
                  <c:v>81.617000000000004</c:v>
                </c:pt>
                <c:pt idx="46058">
                  <c:v>81.591999999999999</c:v>
                </c:pt>
                <c:pt idx="46059">
                  <c:v>81.629000000000005</c:v>
                </c:pt>
                <c:pt idx="46060">
                  <c:v>81.58</c:v>
                </c:pt>
                <c:pt idx="46061">
                  <c:v>81.617000000000004</c:v>
                </c:pt>
                <c:pt idx="46062">
                  <c:v>81.617000000000004</c:v>
                </c:pt>
                <c:pt idx="46063">
                  <c:v>81.641000000000005</c:v>
                </c:pt>
                <c:pt idx="46064">
                  <c:v>81.641000000000005</c:v>
                </c:pt>
                <c:pt idx="46065">
                  <c:v>81.677999999999997</c:v>
                </c:pt>
                <c:pt idx="46066">
                  <c:v>81.725999999999999</c:v>
                </c:pt>
                <c:pt idx="46067">
                  <c:v>81.713999999999999</c:v>
                </c:pt>
                <c:pt idx="46068">
                  <c:v>81.763000000000005</c:v>
                </c:pt>
                <c:pt idx="46069">
                  <c:v>81.787000000000006</c:v>
                </c:pt>
                <c:pt idx="46070">
                  <c:v>81.811999999999998</c:v>
                </c:pt>
                <c:pt idx="46071">
                  <c:v>81.823999999999998</c:v>
                </c:pt>
                <c:pt idx="46072">
                  <c:v>81.811999999999998</c:v>
                </c:pt>
                <c:pt idx="46073">
                  <c:v>81.861000000000004</c:v>
                </c:pt>
                <c:pt idx="46074">
                  <c:v>81.835999999999999</c:v>
                </c:pt>
                <c:pt idx="46075">
                  <c:v>81.885000000000005</c:v>
                </c:pt>
                <c:pt idx="46076">
                  <c:v>81.885000000000005</c:v>
                </c:pt>
                <c:pt idx="46077">
                  <c:v>81.873000000000005</c:v>
                </c:pt>
                <c:pt idx="46078">
                  <c:v>81.885000000000005</c:v>
                </c:pt>
                <c:pt idx="46079">
                  <c:v>81.897000000000006</c:v>
                </c:pt>
                <c:pt idx="46080">
                  <c:v>81.897000000000006</c:v>
                </c:pt>
                <c:pt idx="46081">
                  <c:v>81.921999999999997</c:v>
                </c:pt>
                <c:pt idx="46082">
                  <c:v>81.91</c:v>
                </c:pt>
                <c:pt idx="46083">
                  <c:v>81.945999999999998</c:v>
                </c:pt>
                <c:pt idx="46084">
                  <c:v>81.971000000000004</c:v>
                </c:pt>
                <c:pt idx="46085">
                  <c:v>81.933999999999997</c:v>
                </c:pt>
                <c:pt idx="46086">
                  <c:v>81.971000000000004</c:v>
                </c:pt>
                <c:pt idx="46087">
                  <c:v>81.971000000000004</c:v>
                </c:pt>
                <c:pt idx="46088">
                  <c:v>82.007000000000005</c:v>
                </c:pt>
                <c:pt idx="46089">
                  <c:v>81.957999999999998</c:v>
                </c:pt>
                <c:pt idx="46090">
                  <c:v>81.995000000000005</c:v>
                </c:pt>
                <c:pt idx="46091">
                  <c:v>81.957999999999998</c:v>
                </c:pt>
                <c:pt idx="46092">
                  <c:v>81.957999999999998</c:v>
                </c:pt>
                <c:pt idx="46093">
                  <c:v>81.971000000000004</c:v>
                </c:pt>
                <c:pt idx="46094">
                  <c:v>81.983000000000004</c:v>
                </c:pt>
                <c:pt idx="46095">
                  <c:v>81.945999999999998</c:v>
                </c:pt>
                <c:pt idx="46096">
                  <c:v>81.971000000000004</c:v>
                </c:pt>
                <c:pt idx="46097">
                  <c:v>81.957999999999998</c:v>
                </c:pt>
                <c:pt idx="46098">
                  <c:v>82.007000000000005</c:v>
                </c:pt>
                <c:pt idx="46099">
                  <c:v>82.031999999999996</c:v>
                </c:pt>
                <c:pt idx="46100">
                  <c:v>82.093000000000004</c:v>
                </c:pt>
                <c:pt idx="46101">
                  <c:v>82.093000000000004</c:v>
                </c:pt>
                <c:pt idx="46102">
                  <c:v>82.105000000000004</c:v>
                </c:pt>
                <c:pt idx="46103">
                  <c:v>82.153999999999996</c:v>
                </c:pt>
                <c:pt idx="46104">
                  <c:v>82.141000000000005</c:v>
                </c:pt>
                <c:pt idx="46105">
                  <c:v>82.129000000000005</c:v>
                </c:pt>
                <c:pt idx="46106">
                  <c:v>82.117000000000004</c:v>
                </c:pt>
                <c:pt idx="46107">
                  <c:v>82.129000000000005</c:v>
                </c:pt>
                <c:pt idx="46108">
                  <c:v>82.043999999999997</c:v>
                </c:pt>
                <c:pt idx="46109">
                  <c:v>82.093000000000004</c:v>
                </c:pt>
                <c:pt idx="46110">
                  <c:v>82.067999999999998</c:v>
                </c:pt>
                <c:pt idx="46111">
                  <c:v>82.055999999999997</c:v>
                </c:pt>
                <c:pt idx="46112">
                  <c:v>82.007000000000005</c:v>
                </c:pt>
                <c:pt idx="46113">
                  <c:v>82.031999999999996</c:v>
                </c:pt>
                <c:pt idx="46114">
                  <c:v>82.031999999999996</c:v>
                </c:pt>
                <c:pt idx="46115">
                  <c:v>82.019000000000005</c:v>
                </c:pt>
                <c:pt idx="46116">
                  <c:v>82.043999999999997</c:v>
                </c:pt>
                <c:pt idx="46117">
                  <c:v>82.007000000000005</c:v>
                </c:pt>
                <c:pt idx="46118">
                  <c:v>81.995000000000005</c:v>
                </c:pt>
                <c:pt idx="46119">
                  <c:v>81.983000000000004</c:v>
                </c:pt>
                <c:pt idx="46120">
                  <c:v>81.983000000000004</c:v>
                </c:pt>
                <c:pt idx="46121">
                  <c:v>81.995000000000005</c:v>
                </c:pt>
                <c:pt idx="46122">
                  <c:v>81.957999999999998</c:v>
                </c:pt>
                <c:pt idx="46123">
                  <c:v>81.957999999999998</c:v>
                </c:pt>
                <c:pt idx="46124">
                  <c:v>81.921999999999997</c:v>
                </c:pt>
                <c:pt idx="46125">
                  <c:v>81.91</c:v>
                </c:pt>
                <c:pt idx="46126">
                  <c:v>81.897000000000006</c:v>
                </c:pt>
                <c:pt idx="46127">
                  <c:v>81.873000000000005</c:v>
                </c:pt>
                <c:pt idx="46128">
                  <c:v>81.897000000000006</c:v>
                </c:pt>
                <c:pt idx="46129">
                  <c:v>81.861000000000004</c:v>
                </c:pt>
                <c:pt idx="46130">
                  <c:v>81.873000000000005</c:v>
                </c:pt>
                <c:pt idx="46131">
                  <c:v>81.873000000000005</c:v>
                </c:pt>
                <c:pt idx="46132">
                  <c:v>81.873000000000005</c:v>
                </c:pt>
                <c:pt idx="46133">
                  <c:v>81.847999999999999</c:v>
                </c:pt>
                <c:pt idx="46134">
                  <c:v>81.835999999999999</c:v>
                </c:pt>
                <c:pt idx="46135">
                  <c:v>81.847999999999999</c:v>
                </c:pt>
                <c:pt idx="46136">
                  <c:v>81.873000000000005</c:v>
                </c:pt>
                <c:pt idx="46137">
                  <c:v>81.861000000000004</c:v>
                </c:pt>
                <c:pt idx="46138">
                  <c:v>81.835999999999999</c:v>
                </c:pt>
                <c:pt idx="46139">
                  <c:v>81.775000000000006</c:v>
                </c:pt>
                <c:pt idx="46140">
                  <c:v>81.775000000000006</c:v>
                </c:pt>
                <c:pt idx="46141">
                  <c:v>81.763000000000005</c:v>
                </c:pt>
                <c:pt idx="46142">
                  <c:v>81.763000000000005</c:v>
                </c:pt>
                <c:pt idx="46143">
                  <c:v>81.751000000000005</c:v>
                </c:pt>
                <c:pt idx="46144">
                  <c:v>81.739000000000004</c:v>
                </c:pt>
                <c:pt idx="46145">
                  <c:v>81.725999999999999</c:v>
                </c:pt>
                <c:pt idx="46146">
                  <c:v>81.713999999999999</c:v>
                </c:pt>
                <c:pt idx="46147">
                  <c:v>81.713999999999999</c:v>
                </c:pt>
                <c:pt idx="46148">
                  <c:v>81.713999999999999</c:v>
                </c:pt>
                <c:pt idx="46149">
                  <c:v>81.69</c:v>
                </c:pt>
                <c:pt idx="46150">
                  <c:v>81.713999999999999</c:v>
                </c:pt>
                <c:pt idx="46151">
                  <c:v>81.677999999999997</c:v>
                </c:pt>
                <c:pt idx="46152">
                  <c:v>81.725999999999999</c:v>
                </c:pt>
                <c:pt idx="46153">
                  <c:v>81.713999999999999</c:v>
                </c:pt>
                <c:pt idx="46154">
                  <c:v>81.739000000000004</c:v>
                </c:pt>
                <c:pt idx="46155">
                  <c:v>81.739000000000004</c:v>
                </c:pt>
                <c:pt idx="46156">
                  <c:v>81.751000000000005</c:v>
                </c:pt>
                <c:pt idx="46157">
                  <c:v>81.763000000000005</c:v>
                </c:pt>
                <c:pt idx="46158">
                  <c:v>81.8</c:v>
                </c:pt>
                <c:pt idx="46159">
                  <c:v>81.763000000000005</c:v>
                </c:pt>
                <c:pt idx="46160">
                  <c:v>81.787000000000006</c:v>
                </c:pt>
                <c:pt idx="46161">
                  <c:v>81.835999999999999</c:v>
                </c:pt>
                <c:pt idx="46162">
                  <c:v>81.835999999999999</c:v>
                </c:pt>
                <c:pt idx="46163">
                  <c:v>81.861000000000004</c:v>
                </c:pt>
                <c:pt idx="46164">
                  <c:v>81.861000000000004</c:v>
                </c:pt>
                <c:pt idx="46165">
                  <c:v>81.873000000000005</c:v>
                </c:pt>
                <c:pt idx="46166">
                  <c:v>81.885000000000005</c:v>
                </c:pt>
                <c:pt idx="46167">
                  <c:v>81.91</c:v>
                </c:pt>
                <c:pt idx="46168">
                  <c:v>81.897000000000006</c:v>
                </c:pt>
                <c:pt idx="46169">
                  <c:v>81.885000000000005</c:v>
                </c:pt>
                <c:pt idx="46170">
                  <c:v>81.885000000000005</c:v>
                </c:pt>
                <c:pt idx="46171">
                  <c:v>81.91</c:v>
                </c:pt>
                <c:pt idx="46172">
                  <c:v>81.91</c:v>
                </c:pt>
                <c:pt idx="46173">
                  <c:v>81.921999999999997</c:v>
                </c:pt>
                <c:pt idx="46174">
                  <c:v>81.933999999999997</c:v>
                </c:pt>
                <c:pt idx="46175">
                  <c:v>81.91</c:v>
                </c:pt>
                <c:pt idx="46176">
                  <c:v>81.957999999999998</c:v>
                </c:pt>
                <c:pt idx="46177">
                  <c:v>81.971000000000004</c:v>
                </c:pt>
                <c:pt idx="46178">
                  <c:v>81.983000000000004</c:v>
                </c:pt>
                <c:pt idx="46179">
                  <c:v>81.983000000000004</c:v>
                </c:pt>
                <c:pt idx="46180">
                  <c:v>81.983000000000004</c:v>
                </c:pt>
                <c:pt idx="46181">
                  <c:v>82.019000000000005</c:v>
                </c:pt>
                <c:pt idx="46182">
                  <c:v>82.055999999999997</c:v>
                </c:pt>
                <c:pt idx="46183">
                  <c:v>82.043999999999997</c:v>
                </c:pt>
                <c:pt idx="46184">
                  <c:v>82.043999999999997</c:v>
                </c:pt>
                <c:pt idx="46185">
                  <c:v>82.08</c:v>
                </c:pt>
                <c:pt idx="46186">
                  <c:v>82.093000000000004</c:v>
                </c:pt>
                <c:pt idx="46187">
                  <c:v>82.08</c:v>
                </c:pt>
                <c:pt idx="46188">
                  <c:v>82.093000000000004</c:v>
                </c:pt>
                <c:pt idx="46189">
                  <c:v>82.105000000000004</c:v>
                </c:pt>
                <c:pt idx="46190">
                  <c:v>82.105000000000004</c:v>
                </c:pt>
                <c:pt idx="46191">
                  <c:v>82.141000000000005</c:v>
                </c:pt>
                <c:pt idx="46192">
                  <c:v>82.117000000000004</c:v>
                </c:pt>
                <c:pt idx="46193">
                  <c:v>82.141000000000005</c:v>
                </c:pt>
                <c:pt idx="46194">
                  <c:v>82.141000000000005</c:v>
                </c:pt>
                <c:pt idx="46195">
                  <c:v>82.129000000000005</c:v>
                </c:pt>
                <c:pt idx="46196">
                  <c:v>82.117000000000004</c:v>
                </c:pt>
                <c:pt idx="46197">
                  <c:v>82.117000000000004</c:v>
                </c:pt>
                <c:pt idx="46198">
                  <c:v>82.117000000000004</c:v>
                </c:pt>
                <c:pt idx="46199">
                  <c:v>82.067999999999998</c:v>
                </c:pt>
                <c:pt idx="46200">
                  <c:v>82.055999999999997</c:v>
                </c:pt>
                <c:pt idx="46201">
                  <c:v>82.08</c:v>
                </c:pt>
                <c:pt idx="46202">
                  <c:v>82.055999999999997</c:v>
                </c:pt>
                <c:pt idx="46203">
                  <c:v>82.055999999999997</c:v>
                </c:pt>
                <c:pt idx="46204">
                  <c:v>82.043999999999997</c:v>
                </c:pt>
                <c:pt idx="46205">
                  <c:v>82.055999999999997</c:v>
                </c:pt>
                <c:pt idx="46206">
                  <c:v>82.08</c:v>
                </c:pt>
                <c:pt idx="46207">
                  <c:v>82.055999999999997</c:v>
                </c:pt>
                <c:pt idx="46208">
                  <c:v>82.055999999999997</c:v>
                </c:pt>
                <c:pt idx="46209">
                  <c:v>82.055999999999997</c:v>
                </c:pt>
                <c:pt idx="46210">
                  <c:v>82.043999999999997</c:v>
                </c:pt>
                <c:pt idx="46211">
                  <c:v>82.055999999999997</c:v>
                </c:pt>
                <c:pt idx="46212">
                  <c:v>82.055999999999997</c:v>
                </c:pt>
                <c:pt idx="46213">
                  <c:v>82.043999999999997</c:v>
                </c:pt>
                <c:pt idx="46214">
                  <c:v>82.043999999999997</c:v>
                </c:pt>
                <c:pt idx="46215">
                  <c:v>82.019000000000005</c:v>
                </c:pt>
                <c:pt idx="46216">
                  <c:v>82.019000000000005</c:v>
                </c:pt>
                <c:pt idx="46217">
                  <c:v>81.983000000000004</c:v>
                </c:pt>
                <c:pt idx="46218">
                  <c:v>81.971000000000004</c:v>
                </c:pt>
                <c:pt idx="46219">
                  <c:v>81.957999999999998</c:v>
                </c:pt>
                <c:pt idx="46220">
                  <c:v>81.957999999999998</c:v>
                </c:pt>
                <c:pt idx="46221">
                  <c:v>81.921999999999997</c:v>
                </c:pt>
                <c:pt idx="46222">
                  <c:v>81.945999999999998</c:v>
                </c:pt>
                <c:pt idx="46223">
                  <c:v>81.933999999999997</c:v>
                </c:pt>
                <c:pt idx="46224">
                  <c:v>81.921999999999997</c:v>
                </c:pt>
                <c:pt idx="46225">
                  <c:v>81.945999999999998</c:v>
                </c:pt>
                <c:pt idx="46226">
                  <c:v>81.921999999999997</c:v>
                </c:pt>
                <c:pt idx="46227">
                  <c:v>81.91</c:v>
                </c:pt>
                <c:pt idx="46228">
                  <c:v>81.933999999999997</c:v>
                </c:pt>
                <c:pt idx="46229">
                  <c:v>81.897000000000006</c:v>
                </c:pt>
                <c:pt idx="46230">
                  <c:v>81.91</c:v>
                </c:pt>
                <c:pt idx="46231">
                  <c:v>81.91</c:v>
                </c:pt>
                <c:pt idx="46232">
                  <c:v>81.897000000000006</c:v>
                </c:pt>
                <c:pt idx="46233">
                  <c:v>81.861000000000004</c:v>
                </c:pt>
                <c:pt idx="46234">
                  <c:v>81.847999999999999</c:v>
                </c:pt>
                <c:pt idx="46235">
                  <c:v>81.835999999999999</c:v>
                </c:pt>
                <c:pt idx="46236">
                  <c:v>81.823999999999998</c:v>
                </c:pt>
                <c:pt idx="46237">
                  <c:v>81.835999999999999</c:v>
                </c:pt>
                <c:pt idx="46238">
                  <c:v>81.861000000000004</c:v>
                </c:pt>
                <c:pt idx="46239">
                  <c:v>81.847999999999999</c:v>
                </c:pt>
                <c:pt idx="46240">
                  <c:v>81.861000000000004</c:v>
                </c:pt>
                <c:pt idx="46241">
                  <c:v>81.823999999999998</c:v>
                </c:pt>
                <c:pt idx="46242">
                  <c:v>81.847999999999999</c:v>
                </c:pt>
                <c:pt idx="46243">
                  <c:v>81.885000000000005</c:v>
                </c:pt>
                <c:pt idx="46244">
                  <c:v>81.873000000000005</c:v>
                </c:pt>
                <c:pt idx="46245">
                  <c:v>81.861000000000004</c:v>
                </c:pt>
                <c:pt idx="46246">
                  <c:v>81.861000000000004</c:v>
                </c:pt>
                <c:pt idx="46247">
                  <c:v>81.847999999999999</c:v>
                </c:pt>
                <c:pt idx="46248">
                  <c:v>81.835999999999999</c:v>
                </c:pt>
                <c:pt idx="46249">
                  <c:v>81.885000000000005</c:v>
                </c:pt>
                <c:pt idx="46250">
                  <c:v>81.823999999999998</c:v>
                </c:pt>
                <c:pt idx="46251">
                  <c:v>81.8</c:v>
                </c:pt>
                <c:pt idx="46252">
                  <c:v>81.823999999999998</c:v>
                </c:pt>
                <c:pt idx="46253">
                  <c:v>81.823999999999998</c:v>
                </c:pt>
                <c:pt idx="46254">
                  <c:v>81.8</c:v>
                </c:pt>
                <c:pt idx="46255">
                  <c:v>81.835999999999999</c:v>
                </c:pt>
                <c:pt idx="46256">
                  <c:v>81.811999999999998</c:v>
                </c:pt>
                <c:pt idx="46257">
                  <c:v>81.873000000000005</c:v>
                </c:pt>
                <c:pt idx="46258">
                  <c:v>81.885000000000005</c:v>
                </c:pt>
                <c:pt idx="46259">
                  <c:v>81.885000000000005</c:v>
                </c:pt>
                <c:pt idx="46260">
                  <c:v>81.91</c:v>
                </c:pt>
                <c:pt idx="46261">
                  <c:v>81.945999999999998</c:v>
                </c:pt>
                <c:pt idx="46262">
                  <c:v>81.921999999999997</c:v>
                </c:pt>
                <c:pt idx="46263">
                  <c:v>81.945999999999998</c:v>
                </c:pt>
                <c:pt idx="46264">
                  <c:v>81.945999999999998</c:v>
                </c:pt>
                <c:pt idx="46265">
                  <c:v>81.897000000000006</c:v>
                </c:pt>
                <c:pt idx="46266">
                  <c:v>81.897000000000006</c:v>
                </c:pt>
                <c:pt idx="46267">
                  <c:v>81.91</c:v>
                </c:pt>
                <c:pt idx="46268">
                  <c:v>81.861000000000004</c:v>
                </c:pt>
                <c:pt idx="46269">
                  <c:v>81.91</c:v>
                </c:pt>
                <c:pt idx="46270">
                  <c:v>81.91</c:v>
                </c:pt>
                <c:pt idx="46271">
                  <c:v>81.91</c:v>
                </c:pt>
                <c:pt idx="46272">
                  <c:v>81.971000000000004</c:v>
                </c:pt>
                <c:pt idx="46273">
                  <c:v>81.957999999999998</c:v>
                </c:pt>
                <c:pt idx="46274">
                  <c:v>81.957999999999998</c:v>
                </c:pt>
                <c:pt idx="46275">
                  <c:v>81.957999999999998</c:v>
                </c:pt>
                <c:pt idx="46276">
                  <c:v>81.945999999999998</c:v>
                </c:pt>
                <c:pt idx="46277">
                  <c:v>81.983000000000004</c:v>
                </c:pt>
                <c:pt idx="46278">
                  <c:v>82.031999999999996</c:v>
                </c:pt>
                <c:pt idx="46279">
                  <c:v>81.983000000000004</c:v>
                </c:pt>
                <c:pt idx="46280">
                  <c:v>81.995000000000005</c:v>
                </c:pt>
                <c:pt idx="46281">
                  <c:v>81.983000000000004</c:v>
                </c:pt>
                <c:pt idx="46282">
                  <c:v>81.957999999999998</c:v>
                </c:pt>
                <c:pt idx="46283">
                  <c:v>81.971000000000004</c:v>
                </c:pt>
                <c:pt idx="46284">
                  <c:v>81.971000000000004</c:v>
                </c:pt>
                <c:pt idx="46285">
                  <c:v>81.971000000000004</c:v>
                </c:pt>
                <c:pt idx="46286">
                  <c:v>81.995000000000005</c:v>
                </c:pt>
                <c:pt idx="46287">
                  <c:v>81.971000000000004</c:v>
                </c:pt>
                <c:pt idx="46288">
                  <c:v>82.019000000000005</c:v>
                </c:pt>
                <c:pt idx="46289">
                  <c:v>81.995000000000005</c:v>
                </c:pt>
                <c:pt idx="46290">
                  <c:v>82.019000000000005</c:v>
                </c:pt>
                <c:pt idx="46291">
                  <c:v>82.055999999999997</c:v>
                </c:pt>
                <c:pt idx="46292">
                  <c:v>82.067999999999998</c:v>
                </c:pt>
                <c:pt idx="46293">
                  <c:v>82.055999999999997</c:v>
                </c:pt>
                <c:pt idx="46294">
                  <c:v>82.105000000000004</c:v>
                </c:pt>
                <c:pt idx="46295">
                  <c:v>82.055999999999997</c:v>
                </c:pt>
                <c:pt idx="46296">
                  <c:v>82.093000000000004</c:v>
                </c:pt>
                <c:pt idx="46297">
                  <c:v>82.031999999999996</c:v>
                </c:pt>
                <c:pt idx="46298">
                  <c:v>82.043999999999997</c:v>
                </c:pt>
                <c:pt idx="46299">
                  <c:v>82.043999999999997</c:v>
                </c:pt>
                <c:pt idx="46300">
                  <c:v>81.971000000000004</c:v>
                </c:pt>
                <c:pt idx="46301">
                  <c:v>82.031999999999996</c:v>
                </c:pt>
                <c:pt idx="46302">
                  <c:v>82.007000000000005</c:v>
                </c:pt>
                <c:pt idx="46303">
                  <c:v>81.971000000000004</c:v>
                </c:pt>
                <c:pt idx="46304">
                  <c:v>81.983000000000004</c:v>
                </c:pt>
                <c:pt idx="46305">
                  <c:v>81.971000000000004</c:v>
                </c:pt>
                <c:pt idx="46306">
                  <c:v>82.019000000000005</c:v>
                </c:pt>
                <c:pt idx="46307">
                  <c:v>82.007000000000005</c:v>
                </c:pt>
                <c:pt idx="46308">
                  <c:v>82.019000000000005</c:v>
                </c:pt>
                <c:pt idx="46309">
                  <c:v>82.019000000000005</c:v>
                </c:pt>
                <c:pt idx="46310">
                  <c:v>82.007000000000005</c:v>
                </c:pt>
                <c:pt idx="46311">
                  <c:v>82.007000000000005</c:v>
                </c:pt>
                <c:pt idx="46312">
                  <c:v>82.007000000000005</c:v>
                </c:pt>
                <c:pt idx="46313">
                  <c:v>82.019000000000005</c:v>
                </c:pt>
                <c:pt idx="46314">
                  <c:v>81.995000000000005</c:v>
                </c:pt>
                <c:pt idx="46315">
                  <c:v>81.995000000000005</c:v>
                </c:pt>
                <c:pt idx="46316">
                  <c:v>81.983000000000004</c:v>
                </c:pt>
                <c:pt idx="46317">
                  <c:v>81.945999999999998</c:v>
                </c:pt>
                <c:pt idx="46318">
                  <c:v>81.945999999999998</c:v>
                </c:pt>
                <c:pt idx="46319">
                  <c:v>81.971000000000004</c:v>
                </c:pt>
                <c:pt idx="46320">
                  <c:v>81.945999999999998</c:v>
                </c:pt>
                <c:pt idx="46321">
                  <c:v>81.971000000000004</c:v>
                </c:pt>
                <c:pt idx="46322">
                  <c:v>81.957999999999998</c:v>
                </c:pt>
                <c:pt idx="46323">
                  <c:v>81.983000000000004</c:v>
                </c:pt>
                <c:pt idx="46324">
                  <c:v>81.957999999999998</c:v>
                </c:pt>
                <c:pt idx="46325">
                  <c:v>81.971000000000004</c:v>
                </c:pt>
                <c:pt idx="46326">
                  <c:v>81.957999999999998</c:v>
                </c:pt>
                <c:pt idx="46327">
                  <c:v>81.971000000000004</c:v>
                </c:pt>
                <c:pt idx="46328">
                  <c:v>81.933999999999997</c:v>
                </c:pt>
                <c:pt idx="46329">
                  <c:v>81.921999999999997</c:v>
                </c:pt>
                <c:pt idx="46330">
                  <c:v>81.933999999999997</c:v>
                </c:pt>
                <c:pt idx="46331">
                  <c:v>81.921999999999997</c:v>
                </c:pt>
                <c:pt idx="46332">
                  <c:v>81.91</c:v>
                </c:pt>
                <c:pt idx="46333">
                  <c:v>81.885000000000005</c:v>
                </c:pt>
                <c:pt idx="46334">
                  <c:v>81.873000000000005</c:v>
                </c:pt>
                <c:pt idx="46335">
                  <c:v>81.885000000000005</c:v>
                </c:pt>
                <c:pt idx="46336">
                  <c:v>81.885000000000005</c:v>
                </c:pt>
                <c:pt idx="46337">
                  <c:v>81.897000000000006</c:v>
                </c:pt>
                <c:pt idx="46338">
                  <c:v>81.885000000000005</c:v>
                </c:pt>
                <c:pt idx="46339">
                  <c:v>81.897000000000006</c:v>
                </c:pt>
                <c:pt idx="46340">
                  <c:v>81.885000000000005</c:v>
                </c:pt>
                <c:pt idx="46341">
                  <c:v>81.873000000000005</c:v>
                </c:pt>
                <c:pt idx="46342">
                  <c:v>81.921999999999997</c:v>
                </c:pt>
                <c:pt idx="46343">
                  <c:v>81.897000000000006</c:v>
                </c:pt>
                <c:pt idx="46344">
                  <c:v>81.91</c:v>
                </c:pt>
                <c:pt idx="46345">
                  <c:v>81.91</c:v>
                </c:pt>
                <c:pt idx="46346">
                  <c:v>81.885000000000005</c:v>
                </c:pt>
                <c:pt idx="46347">
                  <c:v>81.873000000000005</c:v>
                </c:pt>
                <c:pt idx="46348">
                  <c:v>81.861000000000004</c:v>
                </c:pt>
                <c:pt idx="46349">
                  <c:v>81.847999999999999</c:v>
                </c:pt>
                <c:pt idx="46350">
                  <c:v>81.835999999999999</c:v>
                </c:pt>
                <c:pt idx="46351">
                  <c:v>81.847999999999999</c:v>
                </c:pt>
                <c:pt idx="46352">
                  <c:v>81.811999999999998</c:v>
                </c:pt>
                <c:pt idx="46353">
                  <c:v>81.835999999999999</c:v>
                </c:pt>
                <c:pt idx="46354">
                  <c:v>81.847999999999999</c:v>
                </c:pt>
                <c:pt idx="46355">
                  <c:v>81.847999999999999</c:v>
                </c:pt>
                <c:pt idx="46356">
                  <c:v>81.873000000000005</c:v>
                </c:pt>
                <c:pt idx="46357">
                  <c:v>81.91</c:v>
                </c:pt>
                <c:pt idx="46358">
                  <c:v>81.885000000000005</c:v>
                </c:pt>
                <c:pt idx="46359">
                  <c:v>81.885000000000005</c:v>
                </c:pt>
                <c:pt idx="46360">
                  <c:v>81.861000000000004</c:v>
                </c:pt>
                <c:pt idx="46361">
                  <c:v>81.897000000000006</c:v>
                </c:pt>
                <c:pt idx="46362">
                  <c:v>81.897000000000006</c:v>
                </c:pt>
                <c:pt idx="46363">
                  <c:v>81.873000000000005</c:v>
                </c:pt>
                <c:pt idx="46364">
                  <c:v>81.873000000000005</c:v>
                </c:pt>
                <c:pt idx="46365">
                  <c:v>81.835999999999999</c:v>
                </c:pt>
                <c:pt idx="46366">
                  <c:v>81.861000000000004</c:v>
                </c:pt>
                <c:pt idx="46367">
                  <c:v>81.835999999999999</c:v>
                </c:pt>
                <c:pt idx="46368">
                  <c:v>81.847999999999999</c:v>
                </c:pt>
                <c:pt idx="46369">
                  <c:v>81.861000000000004</c:v>
                </c:pt>
                <c:pt idx="46370">
                  <c:v>81.847999999999999</c:v>
                </c:pt>
                <c:pt idx="46371">
                  <c:v>81.861000000000004</c:v>
                </c:pt>
                <c:pt idx="46372">
                  <c:v>81.885000000000005</c:v>
                </c:pt>
                <c:pt idx="46373">
                  <c:v>81.861000000000004</c:v>
                </c:pt>
                <c:pt idx="46374">
                  <c:v>81.897000000000006</c:v>
                </c:pt>
                <c:pt idx="46375">
                  <c:v>81.921999999999997</c:v>
                </c:pt>
                <c:pt idx="46376">
                  <c:v>81.91</c:v>
                </c:pt>
                <c:pt idx="46377">
                  <c:v>81.921999999999997</c:v>
                </c:pt>
                <c:pt idx="46378">
                  <c:v>81.921999999999997</c:v>
                </c:pt>
                <c:pt idx="46379">
                  <c:v>81.957999999999998</c:v>
                </c:pt>
                <c:pt idx="46380">
                  <c:v>81.945999999999998</c:v>
                </c:pt>
                <c:pt idx="46381">
                  <c:v>81.957999999999998</c:v>
                </c:pt>
                <c:pt idx="46382">
                  <c:v>81.91</c:v>
                </c:pt>
                <c:pt idx="46383">
                  <c:v>81.921999999999997</c:v>
                </c:pt>
                <c:pt idx="46384">
                  <c:v>81.897000000000006</c:v>
                </c:pt>
                <c:pt idx="46385">
                  <c:v>81.885000000000005</c:v>
                </c:pt>
                <c:pt idx="46386">
                  <c:v>81.885000000000005</c:v>
                </c:pt>
                <c:pt idx="46387">
                  <c:v>81.861000000000004</c:v>
                </c:pt>
                <c:pt idx="46388">
                  <c:v>81.873000000000005</c:v>
                </c:pt>
                <c:pt idx="46389">
                  <c:v>81.873000000000005</c:v>
                </c:pt>
                <c:pt idx="46390">
                  <c:v>81.91</c:v>
                </c:pt>
                <c:pt idx="46391">
                  <c:v>81.885000000000005</c:v>
                </c:pt>
                <c:pt idx="46392">
                  <c:v>81.885000000000005</c:v>
                </c:pt>
                <c:pt idx="46393">
                  <c:v>81.873000000000005</c:v>
                </c:pt>
                <c:pt idx="46394">
                  <c:v>81.921999999999997</c:v>
                </c:pt>
                <c:pt idx="46395">
                  <c:v>81.91</c:v>
                </c:pt>
                <c:pt idx="46396">
                  <c:v>81.933999999999997</c:v>
                </c:pt>
                <c:pt idx="46397">
                  <c:v>81.91</c:v>
                </c:pt>
                <c:pt idx="46398">
                  <c:v>81.921999999999997</c:v>
                </c:pt>
                <c:pt idx="46399">
                  <c:v>81.921999999999997</c:v>
                </c:pt>
                <c:pt idx="46400">
                  <c:v>81.921999999999997</c:v>
                </c:pt>
                <c:pt idx="46401">
                  <c:v>81.933999999999997</c:v>
                </c:pt>
                <c:pt idx="46402">
                  <c:v>81.921999999999997</c:v>
                </c:pt>
                <c:pt idx="46403">
                  <c:v>81.91</c:v>
                </c:pt>
                <c:pt idx="46404">
                  <c:v>81.897000000000006</c:v>
                </c:pt>
                <c:pt idx="46405">
                  <c:v>81.91</c:v>
                </c:pt>
                <c:pt idx="46406">
                  <c:v>81.933999999999997</c:v>
                </c:pt>
                <c:pt idx="46407">
                  <c:v>81.885000000000005</c:v>
                </c:pt>
                <c:pt idx="46408">
                  <c:v>81.91</c:v>
                </c:pt>
                <c:pt idx="46409">
                  <c:v>81.885000000000005</c:v>
                </c:pt>
                <c:pt idx="46410">
                  <c:v>81.933999999999997</c:v>
                </c:pt>
                <c:pt idx="46411">
                  <c:v>81.945999999999998</c:v>
                </c:pt>
                <c:pt idx="46412">
                  <c:v>81.921999999999997</c:v>
                </c:pt>
                <c:pt idx="46413">
                  <c:v>81.91</c:v>
                </c:pt>
                <c:pt idx="46414">
                  <c:v>81.921999999999997</c:v>
                </c:pt>
                <c:pt idx="46415">
                  <c:v>81.861000000000004</c:v>
                </c:pt>
                <c:pt idx="46416">
                  <c:v>81.885000000000005</c:v>
                </c:pt>
                <c:pt idx="46417">
                  <c:v>81.897000000000006</c:v>
                </c:pt>
                <c:pt idx="46418">
                  <c:v>81.873000000000005</c:v>
                </c:pt>
                <c:pt idx="46419">
                  <c:v>81.847999999999999</c:v>
                </c:pt>
                <c:pt idx="46420">
                  <c:v>81.861000000000004</c:v>
                </c:pt>
                <c:pt idx="46421">
                  <c:v>81.861000000000004</c:v>
                </c:pt>
                <c:pt idx="46422">
                  <c:v>81.823999999999998</c:v>
                </c:pt>
                <c:pt idx="46423">
                  <c:v>81.835999999999999</c:v>
                </c:pt>
                <c:pt idx="46424">
                  <c:v>81.873000000000005</c:v>
                </c:pt>
                <c:pt idx="46425">
                  <c:v>81.823999999999998</c:v>
                </c:pt>
                <c:pt idx="46426">
                  <c:v>81.861000000000004</c:v>
                </c:pt>
                <c:pt idx="46427">
                  <c:v>81.847999999999999</c:v>
                </c:pt>
                <c:pt idx="46428">
                  <c:v>81.873000000000005</c:v>
                </c:pt>
                <c:pt idx="46429">
                  <c:v>81.861000000000004</c:v>
                </c:pt>
                <c:pt idx="46430">
                  <c:v>81.861000000000004</c:v>
                </c:pt>
                <c:pt idx="46431">
                  <c:v>81.885000000000005</c:v>
                </c:pt>
                <c:pt idx="46432">
                  <c:v>81.847999999999999</c:v>
                </c:pt>
                <c:pt idx="46433">
                  <c:v>81.847999999999999</c:v>
                </c:pt>
                <c:pt idx="46434">
                  <c:v>81.847999999999999</c:v>
                </c:pt>
                <c:pt idx="46435">
                  <c:v>81.847999999999999</c:v>
                </c:pt>
                <c:pt idx="46436">
                  <c:v>81.847999999999999</c:v>
                </c:pt>
                <c:pt idx="46437">
                  <c:v>81.861000000000004</c:v>
                </c:pt>
                <c:pt idx="46438">
                  <c:v>81.861000000000004</c:v>
                </c:pt>
                <c:pt idx="46439">
                  <c:v>81.885000000000005</c:v>
                </c:pt>
                <c:pt idx="46440">
                  <c:v>81.897000000000006</c:v>
                </c:pt>
                <c:pt idx="46441">
                  <c:v>81.921999999999997</c:v>
                </c:pt>
                <c:pt idx="46442">
                  <c:v>81.957999999999998</c:v>
                </c:pt>
                <c:pt idx="46443">
                  <c:v>81.983000000000004</c:v>
                </c:pt>
                <c:pt idx="46444">
                  <c:v>82.019000000000005</c:v>
                </c:pt>
                <c:pt idx="46445">
                  <c:v>82.043999999999997</c:v>
                </c:pt>
                <c:pt idx="46446">
                  <c:v>82.08</c:v>
                </c:pt>
                <c:pt idx="46447">
                  <c:v>82.08</c:v>
                </c:pt>
                <c:pt idx="46448">
                  <c:v>82.093000000000004</c:v>
                </c:pt>
                <c:pt idx="46449">
                  <c:v>82.105000000000004</c:v>
                </c:pt>
                <c:pt idx="46450">
                  <c:v>82.105000000000004</c:v>
                </c:pt>
                <c:pt idx="46451">
                  <c:v>82.067999999999998</c:v>
                </c:pt>
                <c:pt idx="46452">
                  <c:v>82.08</c:v>
                </c:pt>
                <c:pt idx="46453">
                  <c:v>82.067999999999998</c:v>
                </c:pt>
                <c:pt idx="46454">
                  <c:v>82.031999999999996</c:v>
                </c:pt>
                <c:pt idx="46455">
                  <c:v>82.043999999999997</c:v>
                </c:pt>
                <c:pt idx="46456">
                  <c:v>82.055999999999997</c:v>
                </c:pt>
                <c:pt idx="46457">
                  <c:v>82.043999999999997</c:v>
                </c:pt>
                <c:pt idx="46458">
                  <c:v>82.08</c:v>
                </c:pt>
                <c:pt idx="46459">
                  <c:v>82.093000000000004</c:v>
                </c:pt>
                <c:pt idx="46460">
                  <c:v>82.165999999999997</c:v>
                </c:pt>
                <c:pt idx="46461">
                  <c:v>82.227000000000004</c:v>
                </c:pt>
                <c:pt idx="46462">
                  <c:v>82.275999999999996</c:v>
                </c:pt>
                <c:pt idx="46463">
                  <c:v>82.275999999999996</c:v>
                </c:pt>
                <c:pt idx="46464">
                  <c:v>82.311999999999998</c:v>
                </c:pt>
                <c:pt idx="46465">
                  <c:v>82.373000000000005</c:v>
                </c:pt>
                <c:pt idx="46466">
                  <c:v>82.361000000000004</c:v>
                </c:pt>
                <c:pt idx="46467">
                  <c:v>82.385999999999996</c:v>
                </c:pt>
                <c:pt idx="46468">
                  <c:v>82.373000000000005</c:v>
                </c:pt>
                <c:pt idx="46469">
                  <c:v>82.373000000000005</c:v>
                </c:pt>
                <c:pt idx="46470">
                  <c:v>82.337000000000003</c:v>
                </c:pt>
                <c:pt idx="46471">
                  <c:v>82.349000000000004</c:v>
                </c:pt>
                <c:pt idx="46472">
                  <c:v>82.275999999999996</c:v>
                </c:pt>
                <c:pt idx="46473">
                  <c:v>82.3</c:v>
                </c:pt>
                <c:pt idx="46474">
                  <c:v>82.263999999999996</c:v>
                </c:pt>
                <c:pt idx="46475">
                  <c:v>82.251000000000005</c:v>
                </c:pt>
                <c:pt idx="46476">
                  <c:v>82.275999999999996</c:v>
                </c:pt>
                <c:pt idx="46477">
                  <c:v>82.287999999999997</c:v>
                </c:pt>
                <c:pt idx="46478">
                  <c:v>82.287999999999997</c:v>
                </c:pt>
                <c:pt idx="46479">
                  <c:v>82.275999999999996</c:v>
                </c:pt>
                <c:pt idx="46480">
                  <c:v>82.337000000000003</c:v>
                </c:pt>
                <c:pt idx="46481">
                  <c:v>82.361000000000004</c:v>
                </c:pt>
                <c:pt idx="46482">
                  <c:v>82.337000000000003</c:v>
                </c:pt>
                <c:pt idx="46483">
                  <c:v>82.373000000000005</c:v>
                </c:pt>
                <c:pt idx="46484">
                  <c:v>82.361000000000004</c:v>
                </c:pt>
                <c:pt idx="46485">
                  <c:v>82.325000000000003</c:v>
                </c:pt>
                <c:pt idx="46486">
                  <c:v>82.337000000000003</c:v>
                </c:pt>
                <c:pt idx="46487">
                  <c:v>82.311999999999998</c:v>
                </c:pt>
                <c:pt idx="46488">
                  <c:v>82.287999999999997</c:v>
                </c:pt>
                <c:pt idx="46489">
                  <c:v>82.263999999999996</c:v>
                </c:pt>
                <c:pt idx="46490">
                  <c:v>82.215000000000003</c:v>
                </c:pt>
                <c:pt idx="46491">
                  <c:v>82.201999999999998</c:v>
                </c:pt>
                <c:pt idx="46492">
                  <c:v>82.19</c:v>
                </c:pt>
                <c:pt idx="46493">
                  <c:v>82.177999999999997</c:v>
                </c:pt>
                <c:pt idx="46494">
                  <c:v>82.19</c:v>
                </c:pt>
                <c:pt idx="46495">
                  <c:v>82.19</c:v>
                </c:pt>
                <c:pt idx="46496">
                  <c:v>82.201999999999998</c:v>
                </c:pt>
                <c:pt idx="46497">
                  <c:v>82.215000000000003</c:v>
                </c:pt>
                <c:pt idx="46498">
                  <c:v>82.201999999999998</c:v>
                </c:pt>
                <c:pt idx="46499">
                  <c:v>82.201999999999998</c:v>
                </c:pt>
                <c:pt idx="46500">
                  <c:v>82.227000000000004</c:v>
                </c:pt>
                <c:pt idx="46501">
                  <c:v>82.19</c:v>
                </c:pt>
                <c:pt idx="46502">
                  <c:v>82.165999999999997</c:v>
                </c:pt>
                <c:pt idx="46503">
                  <c:v>82.117000000000004</c:v>
                </c:pt>
                <c:pt idx="46504">
                  <c:v>82.141000000000005</c:v>
                </c:pt>
                <c:pt idx="46505">
                  <c:v>82.105000000000004</c:v>
                </c:pt>
                <c:pt idx="46506">
                  <c:v>82.08</c:v>
                </c:pt>
                <c:pt idx="46507">
                  <c:v>82.031999999999996</c:v>
                </c:pt>
                <c:pt idx="46508">
                  <c:v>82.007000000000005</c:v>
                </c:pt>
                <c:pt idx="46509">
                  <c:v>81.995000000000005</c:v>
                </c:pt>
                <c:pt idx="46510">
                  <c:v>81.995000000000005</c:v>
                </c:pt>
                <c:pt idx="46511">
                  <c:v>81.995000000000005</c:v>
                </c:pt>
                <c:pt idx="46512">
                  <c:v>82.007000000000005</c:v>
                </c:pt>
                <c:pt idx="46513">
                  <c:v>82.019000000000005</c:v>
                </c:pt>
                <c:pt idx="46514">
                  <c:v>82.007000000000005</c:v>
                </c:pt>
                <c:pt idx="46515">
                  <c:v>82.031999999999996</c:v>
                </c:pt>
                <c:pt idx="46516">
                  <c:v>82.007000000000005</c:v>
                </c:pt>
                <c:pt idx="46517">
                  <c:v>82.007000000000005</c:v>
                </c:pt>
                <c:pt idx="46518">
                  <c:v>81.983000000000004</c:v>
                </c:pt>
                <c:pt idx="46519">
                  <c:v>82.007000000000005</c:v>
                </c:pt>
                <c:pt idx="46520">
                  <c:v>81.983000000000004</c:v>
                </c:pt>
                <c:pt idx="46521">
                  <c:v>81.971000000000004</c:v>
                </c:pt>
                <c:pt idx="46522">
                  <c:v>81.921999999999997</c:v>
                </c:pt>
                <c:pt idx="46523">
                  <c:v>81.897000000000006</c:v>
                </c:pt>
                <c:pt idx="46524">
                  <c:v>81.873000000000005</c:v>
                </c:pt>
                <c:pt idx="46525">
                  <c:v>81.861000000000004</c:v>
                </c:pt>
                <c:pt idx="46526">
                  <c:v>81.897000000000006</c:v>
                </c:pt>
                <c:pt idx="46527">
                  <c:v>81.91</c:v>
                </c:pt>
                <c:pt idx="46528">
                  <c:v>81.957999999999998</c:v>
                </c:pt>
                <c:pt idx="46529">
                  <c:v>81.971000000000004</c:v>
                </c:pt>
                <c:pt idx="46530">
                  <c:v>81.983000000000004</c:v>
                </c:pt>
                <c:pt idx="46531">
                  <c:v>82.031999999999996</c:v>
                </c:pt>
                <c:pt idx="46532">
                  <c:v>82.055999999999997</c:v>
                </c:pt>
                <c:pt idx="46533">
                  <c:v>82.055999999999997</c:v>
                </c:pt>
                <c:pt idx="46534">
                  <c:v>82.067999999999998</c:v>
                </c:pt>
                <c:pt idx="46535">
                  <c:v>82.067999999999998</c:v>
                </c:pt>
                <c:pt idx="46536">
                  <c:v>82.08</c:v>
                </c:pt>
                <c:pt idx="46537">
                  <c:v>82.007000000000005</c:v>
                </c:pt>
                <c:pt idx="46538">
                  <c:v>82.031999999999996</c:v>
                </c:pt>
                <c:pt idx="46539">
                  <c:v>82.007000000000005</c:v>
                </c:pt>
                <c:pt idx="46540">
                  <c:v>81.995000000000005</c:v>
                </c:pt>
                <c:pt idx="46541">
                  <c:v>82.007000000000005</c:v>
                </c:pt>
                <c:pt idx="46542">
                  <c:v>82.007000000000005</c:v>
                </c:pt>
                <c:pt idx="46543">
                  <c:v>82.031999999999996</c:v>
                </c:pt>
                <c:pt idx="46544">
                  <c:v>82.043999999999997</c:v>
                </c:pt>
                <c:pt idx="46545">
                  <c:v>82.093000000000004</c:v>
                </c:pt>
                <c:pt idx="46546">
                  <c:v>82.105000000000004</c:v>
                </c:pt>
                <c:pt idx="46547">
                  <c:v>82.141000000000005</c:v>
                </c:pt>
                <c:pt idx="46548">
                  <c:v>82.19</c:v>
                </c:pt>
                <c:pt idx="46549">
                  <c:v>82.19</c:v>
                </c:pt>
                <c:pt idx="46550">
                  <c:v>82.227000000000004</c:v>
                </c:pt>
                <c:pt idx="46551">
                  <c:v>82.251000000000005</c:v>
                </c:pt>
                <c:pt idx="46552">
                  <c:v>82.215000000000003</c:v>
                </c:pt>
                <c:pt idx="46553">
                  <c:v>82.263999999999996</c:v>
                </c:pt>
                <c:pt idx="46554">
                  <c:v>82.263999999999996</c:v>
                </c:pt>
                <c:pt idx="46555">
                  <c:v>82.239000000000004</c:v>
                </c:pt>
                <c:pt idx="46556">
                  <c:v>82.201999999999998</c:v>
                </c:pt>
                <c:pt idx="46557">
                  <c:v>82.215000000000003</c:v>
                </c:pt>
                <c:pt idx="46558">
                  <c:v>82.263999999999996</c:v>
                </c:pt>
                <c:pt idx="46559">
                  <c:v>82.3</c:v>
                </c:pt>
                <c:pt idx="46560">
                  <c:v>82.263999999999996</c:v>
                </c:pt>
                <c:pt idx="46561">
                  <c:v>82.3</c:v>
                </c:pt>
                <c:pt idx="46562">
                  <c:v>82.349000000000004</c:v>
                </c:pt>
                <c:pt idx="46563">
                  <c:v>82.373000000000005</c:v>
                </c:pt>
                <c:pt idx="46564">
                  <c:v>82.433999999999997</c:v>
                </c:pt>
                <c:pt idx="46565">
                  <c:v>82.447000000000003</c:v>
                </c:pt>
                <c:pt idx="46566">
                  <c:v>82.471000000000004</c:v>
                </c:pt>
                <c:pt idx="46567">
                  <c:v>82.433999999999997</c:v>
                </c:pt>
                <c:pt idx="46568">
                  <c:v>82.433999999999997</c:v>
                </c:pt>
                <c:pt idx="46569">
                  <c:v>82.421999999999997</c:v>
                </c:pt>
                <c:pt idx="46570">
                  <c:v>82.41</c:v>
                </c:pt>
                <c:pt idx="46571">
                  <c:v>82.385999999999996</c:v>
                </c:pt>
                <c:pt idx="46572">
                  <c:v>82.397999999999996</c:v>
                </c:pt>
                <c:pt idx="46573">
                  <c:v>82.373000000000005</c:v>
                </c:pt>
                <c:pt idx="46574">
                  <c:v>82.349000000000004</c:v>
                </c:pt>
                <c:pt idx="46575">
                  <c:v>82.311999999999998</c:v>
                </c:pt>
                <c:pt idx="46576">
                  <c:v>82.325000000000003</c:v>
                </c:pt>
                <c:pt idx="46577">
                  <c:v>82.311999999999998</c:v>
                </c:pt>
                <c:pt idx="46578">
                  <c:v>82.325000000000003</c:v>
                </c:pt>
                <c:pt idx="46579">
                  <c:v>82.397999999999996</c:v>
                </c:pt>
                <c:pt idx="46580">
                  <c:v>82.385999999999996</c:v>
                </c:pt>
                <c:pt idx="46581">
                  <c:v>82.41</c:v>
                </c:pt>
                <c:pt idx="46582">
                  <c:v>82.447000000000003</c:v>
                </c:pt>
                <c:pt idx="46583">
                  <c:v>82.447000000000003</c:v>
                </c:pt>
                <c:pt idx="46584">
                  <c:v>82.447000000000003</c:v>
                </c:pt>
                <c:pt idx="46585">
                  <c:v>82.421999999999997</c:v>
                </c:pt>
                <c:pt idx="46586">
                  <c:v>82.385999999999996</c:v>
                </c:pt>
                <c:pt idx="46587">
                  <c:v>82.373000000000005</c:v>
                </c:pt>
                <c:pt idx="46588">
                  <c:v>82.349000000000004</c:v>
                </c:pt>
                <c:pt idx="46589">
                  <c:v>82.325000000000003</c:v>
                </c:pt>
                <c:pt idx="46590">
                  <c:v>82.287999999999997</c:v>
                </c:pt>
                <c:pt idx="46591">
                  <c:v>82.275999999999996</c:v>
                </c:pt>
                <c:pt idx="46592">
                  <c:v>82.239000000000004</c:v>
                </c:pt>
                <c:pt idx="46593">
                  <c:v>82.215000000000003</c:v>
                </c:pt>
                <c:pt idx="46594">
                  <c:v>82.239000000000004</c:v>
                </c:pt>
                <c:pt idx="46595">
                  <c:v>82.251000000000005</c:v>
                </c:pt>
                <c:pt idx="46596">
                  <c:v>82.275999999999996</c:v>
                </c:pt>
                <c:pt idx="46597">
                  <c:v>82.263999999999996</c:v>
                </c:pt>
                <c:pt idx="46598">
                  <c:v>82.251000000000005</c:v>
                </c:pt>
                <c:pt idx="46599">
                  <c:v>82.275999999999996</c:v>
                </c:pt>
                <c:pt idx="46600">
                  <c:v>82.251000000000005</c:v>
                </c:pt>
                <c:pt idx="46601">
                  <c:v>82.239000000000004</c:v>
                </c:pt>
                <c:pt idx="46602">
                  <c:v>82.239000000000004</c:v>
                </c:pt>
                <c:pt idx="46603">
                  <c:v>82.19</c:v>
                </c:pt>
                <c:pt idx="46604">
                  <c:v>82.177999999999997</c:v>
                </c:pt>
                <c:pt idx="46605">
                  <c:v>82.117000000000004</c:v>
                </c:pt>
                <c:pt idx="46606">
                  <c:v>82.105000000000004</c:v>
                </c:pt>
                <c:pt idx="46607">
                  <c:v>82.055999999999997</c:v>
                </c:pt>
                <c:pt idx="46608">
                  <c:v>82.055999999999997</c:v>
                </c:pt>
                <c:pt idx="46609">
                  <c:v>81.995000000000005</c:v>
                </c:pt>
                <c:pt idx="46610">
                  <c:v>82.007000000000005</c:v>
                </c:pt>
                <c:pt idx="46611">
                  <c:v>82.007000000000005</c:v>
                </c:pt>
                <c:pt idx="46612">
                  <c:v>82.007000000000005</c:v>
                </c:pt>
                <c:pt idx="46613">
                  <c:v>82.055999999999997</c:v>
                </c:pt>
                <c:pt idx="46614">
                  <c:v>82.08</c:v>
                </c:pt>
                <c:pt idx="46615">
                  <c:v>82.055999999999997</c:v>
                </c:pt>
                <c:pt idx="46616">
                  <c:v>82.093000000000004</c:v>
                </c:pt>
                <c:pt idx="46617">
                  <c:v>82.08</c:v>
                </c:pt>
                <c:pt idx="46618">
                  <c:v>82.067999999999998</c:v>
                </c:pt>
                <c:pt idx="46619">
                  <c:v>82.08</c:v>
                </c:pt>
                <c:pt idx="46620">
                  <c:v>82.067999999999998</c:v>
                </c:pt>
                <c:pt idx="46621">
                  <c:v>82.08</c:v>
                </c:pt>
                <c:pt idx="46622">
                  <c:v>82.043999999999997</c:v>
                </c:pt>
                <c:pt idx="46623">
                  <c:v>81.995000000000005</c:v>
                </c:pt>
                <c:pt idx="46624">
                  <c:v>81.983000000000004</c:v>
                </c:pt>
                <c:pt idx="46625">
                  <c:v>81.971000000000004</c:v>
                </c:pt>
                <c:pt idx="46626">
                  <c:v>81.971000000000004</c:v>
                </c:pt>
                <c:pt idx="46627">
                  <c:v>81.995000000000005</c:v>
                </c:pt>
                <c:pt idx="46628">
                  <c:v>81.983000000000004</c:v>
                </c:pt>
                <c:pt idx="46629">
                  <c:v>81.995000000000005</c:v>
                </c:pt>
                <c:pt idx="46630">
                  <c:v>82.019000000000005</c:v>
                </c:pt>
                <c:pt idx="46631">
                  <c:v>82.055999999999997</c:v>
                </c:pt>
                <c:pt idx="46632">
                  <c:v>82.055999999999997</c:v>
                </c:pt>
                <c:pt idx="46633">
                  <c:v>82.093000000000004</c:v>
                </c:pt>
                <c:pt idx="46634">
                  <c:v>82.105000000000004</c:v>
                </c:pt>
                <c:pt idx="46635">
                  <c:v>82.105000000000004</c:v>
                </c:pt>
                <c:pt idx="46636">
                  <c:v>82.117000000000004</c:v>
                </c:pt>
                <c:pt idx="46637">
                  <c:v>82.105000000000004</c:v>
                </c:pt>
                <c:pt idx="46638">
                  <c:v>82.067999999999998</c:v>
                </c:pt>
                <c:pt idx="46639">
                  <c:v>82.055999999999997</c:v>
                </c:pt>
                <c:pt idx="46640">
                  <c:v>82.08</c:v>
                </c:pt>
                <c:pt idx="46641">
                  <c:v>82.093000000000004</c:v>
                </c:pt>
                <c:pt idx="46642">
                  <c:v>82.093000000000004</c:v>
                </c:pt>
                <c:pt idx="46643">
                  <c:v>82.067999999999998</c:v>
                </c:pt>
                <c:pt idx="46644">
                  <c:v>82.08</c:v>
                </c:pt>
                <c:pt idx="46645">
                  <c:v>82.08</c:v>
                </c:pt>
                <c:pt idx="46646">
                  <c:v>82.105000000000004</c:v>
                </c:pt>
                <c:pt idx="46647">
                  <c:v>82.165999999999997</c:v>
                </c:pt>
                <c:pt idx="46648">
                  <c:v>82.177999999999997</c:v>
                </c:pt>
                <c:pt idx="46649">
                  <c:v>82.227000000000004</c:v>
                </c:pt>
                <c:pt idx="46650">
                  <c:v>82.239000000000004</c:v>
                </c:pt>
                <c:pt idx="46651">
                  <c:v>82.227000000000004</c:v>
                </c:pt>
                <c:pt idx="46652">
                  <c:v>82.251000000000005</c:v>
                </c:pt>
                <c:pt idx="46653">
                  <c:v>82.263999999999996</c:v>
                </c:pt>
                <c:pt idx="46654">
                  <c:v>82.3</c:v>
                </c:pt>
                <c:pt idx="46655">
                  <c:v>82.311999999999998</c:v>
                </c:pt>
                <c:pt idx="46656">
                  <c:v>82.263999999999996</c:v>
                </c:pt>
                <c:pt idx="46657">
                  <c:v>82.287999999999997</c:v>
                </c:pt>
                <c:pt idx="46658">
                  <c:v>82.3</c:v>
                </c:pt>
                <c:pt idx="46659">
                  <c:v>82.275999999999996</c:v>
                </c:pt>
                <c:pt idx="46660">
                  <c:v>82.263999999999996</c:v>
                </c:pt>
                <c:pt idx="46661">
                  <c:v>82.287999999999997</c:v>
                </c:pt>
                <c:pt idx="46662">
                  <c:v>82.3</c:v>
                </c:pt>
                <c:pt idx="46663">
                  <c:v>82.311999999999998</c:v>
                </c:pt>
                <c:pt idx="46664">
                  <c:v>82.325000000000003</c:v>
                </c:pt>
                <c:pt idx="46665">
                  <c:v>82.337000000000003</c:v>
                </c:pt>
                <c:pt idx="46666">
                  <c:v>82.373000000000005</c:v>
                </c:pt>
                <c:pt idx="46667">
                  <c:v>82.349000000000004</c:v>
                </c:pt>
                <c:pt idx="46668">
                  <c:v>82.385999999999996</c:v>
                </c:pt>
                <c:pt idx="46669">
                  <c:v>82.41</c:v>
                </c:pt>
                <c:pt idx="46670">
                  <c:v>82.41</c:v>
                </c:pt>
                <c:pt idx="46671">
                  <c:v>82.41</c:v>
                </c:pt>
                <c:pt idx="46672">
                  <c:v>82.385999999999996</c:v>
                </c:pt>
                <c:pt idx="46673">
                  <c:v>82.397999999999996</c:v>
                </c:pt>
                <c:pt idx="46674">
                  <c:v>82.361000000000004</c:v>
                </c:pt>
                <c:pt idx="46675">
                  <c:v>82.337000000000003</c:v>
                </c:pt>
                <c:pt idx="46676">
                  <c:v>82.361000000000004</c:v>
                </c:pt>
                <c:pt idx="46677">
                  <c:v>82.349000000000004</c:v>
                </c:pt>
                <c:pt idx="46678">
                  <c:v>82.361000000000004</c:v>
                </c:pt>
                <c:pt idx="46679">
                  <c:v>82.349000000000004</c:v>
                </c:pt>
                <c:pt idx="46680">
                  <c:v>82.337000000000003</c:v>
                </c:pt>
                <c:pt idx="46681">
                  <c:v>82.337000000000003</c:v>
                </c:pt>
                <c:pt idx="46682">
                  <c:v>82.373000000000005</c:v>
                </c:pt>
                <c:pt idx="46683">
                  <c:v>82.361000000000004</c:v>
                </c:pt>
                <c:pt idx="46684">
                  <c:v>82.361000000000004</c:v>
                </c:pt>
                <c:pt idx="46685">
                  <c:v>82.361000000000004</c:v>
                </c:pt>
                <c:pt idx="46686">
                  <c:v>82.373000000000005</c:v>
                </c:pt>
                <c:pt idx="46687">
                  <c:v>82.337000000000003</c:v>
                </c:pt>
                <c:pt idx="46688">
                  <c:v>82.337000000000003</c:v>
                </c:pt>
                <c:pt idx="46689">
                  <c:v>82.325000000000003</c:v>
                </c:pt>
                <c:pt idx="46690">
                  <c:v>82.337000000000003</c:v>
                </c:pt>
                <c:pt idx="46691">
                  <c:v>82.311999999999998</c:v>
                </c:pt>
                <c:pt idx="46692">
                  <c:v>82.275999999999996</c:v>
                </c:pt>
                <c:pt idx="46693">
                  <c:v>82.3</c:v>
                </c:pt>
                <c:pt idx="46694">
                  <c:v>82.275999999999996</c:v>
                </c:pt>
                <c:pt idx="46695">
                  <c:v>82.227000000000004</c:v>
                </c:pt>
                <c:pt idx="46696">
                  <c:v>82.227000000000004</c:v>
                </c:pt>
                <c:pt idx="46697">
                  <c:v>82.215000000000003</c:v>
                </c:pt>
                <c:pt idx="46698">
                  <c:v>82.227000000000004</c:v>
                </c:pt>
                <c:pt idx="46699">
                  <c:v>82.165999999999997</c:v>
                </c:pt>
                <c:pt idx="46700">
                  <c:v>82.19</c:v>
                </c:pt>
                <c:pt idx="46701">
                  <c:v>82.177999999999997</c:v>
                </c:pt>
                <c:pt idx="46702">
                  <c:v>82.19</c:v>
                </c:pt>
                <c:pt idx="46703">
                  <c:v>82.165999999999997</c:v>
                </c:pt>
                <c:pt idx="46704">
                  <c:v>82.153999999999996</c:v>
                </c:pt>
                <c:pt idx="46705">
                  <c:v>82.153999999999996</c:v>
                </c:pt>
                <c:pt idx="46706">
                  <c:v>82.117000000000004</c:v>
                </c:pt>
                <c:pt idx="46707">
                  <c:v>82.105000000000004</c:v>
                </c:pt>
                <c:pt idx="46708">
                  <c:v>82.105000000000004</c:v>
                </c:pt>
                <c:pt idx="46709">
                  <c:v>82.105000000000004</c:v>
                </c:pt>
                <c:pt idx="46710">
                  <c:v>82.055999999999997</c:v>
                </c:pt>
                <c:pt idx="46711">
                  <c:v>82.117000000000004</c:v>
                </c:pt>
                <c:pt idx="46712">
                  <c:v>82.043999999999997</c:v>
                </c:pt>
                <c:pt idx="46713">
                  <c:v>82.067999999999998</c:v>
                </c:pt>
                <c:pt idx="46714">
                  <c:v>82.055999999999997</c:v>
                </c:pt>
                <c:pt idx="46715">
                  <c:v>82.031999999999996</c:v>
                </c:pt>
                <c:pt idx="46716">
                  <c:v>82.043999999999997</c:v>
                </c:pt>
                <c:pt idx="46717">
                  <c:v>82.031999999999996</c:v>
                </c:pt>
                <c:pt idx="46718">
                  <c:v>82.007000000000005</c:v>
                </c:pt>
                <c:pt idx="46719">
                  <c:v>81.995000000000005</c:v>
                </c:pt>
                <c:pt idx="46720">
                  <c:v>82.031999999999996</c:v>
                </c:pt>
                <c:pt idx="46721">
                  <c:v>82.019000000000005</c:v>
                </c:pt>
                <c:pt idx="46722">
                  <c:v>82.031999999999996</c:v>
                </c:pt>
                <c:pt idx="46723">
                  <c:v>82.043999999999997</c:v>
                </c:pt>
                <c:pt idx="46724">
                  <c:v>82.019000000000005</c:v>
                </c:pt>
                <c:pt idx="46725">
                  <c:v>82.007000000000005</c:v>
                </c:pt>
                <c:pt idx="46726">
                  <c:v>81.995000000000005</c:v>
                </c:pt>
                <c:pt idx="46727">
                  <c:v>82.007000000000005</c:v>
                </c:pt>
                <c:pt idx="46728">
                  <c:v>81.995000000000005</c:v>
                </c:pt>
                <c:pt idx="46729">
                  <c:v>81.983000000000004</c:v>
                </c:pt>
                <c:pt idx="46730">
                  <c:v>81.971000000000004</c:v>
                </c:pt>
                <c:pt idx="46731">
                  <c:v>81.971000000000004</c:v>
                </c:pt>
                <c:pt idx="46732">
                  <c:v>82.019000000000005</c:v>
                </c:pt>
                <c:pt idx="46733">
                  <c:v>81.995000000000005</c:v>
                </c:pt>
                <c:pt idx="46734">
                  <c:v>82.019000000000005</c:v>
                </c:pt>
                <c:pt idx="46735">
                  <c:v>82.007000000000005</c:v>
                </c:pt>
                <c:pt idx="46736">
                  <c:v>82.019000000000005</c:v>
                </c:pt>
                <c:pt idx="46737">
                  <c:v>82.031999999999996</c:v>
                </c:pt>
                <c:pt idx="46738">
                  <c:v>82.055999999999997</c:v>
                </c:pt>
                <c:pt idx="46739">
                  <c:v>82.067999999999998</c:v>
                </c:pt>
                <c:pt idx="46740">
                  <c:v>82.043999999999997</c:v>
                </c:pt>
                <c:pt idx="46741">
                  <c:v>82.08</c:v>
                </c:pt>
                <c:pt idx="46742">
                  <c:v>82.08</c:v>
                </c:pt>
                <c:pt idx="46743">
                  <c:v>82.055999999999997</c:v>
                </c:pt>
                <c:pt idx="46744">
                  <c:v>82.093000000000004</c:v>
                </c:pt>
                <c:pt idx="46745">
                  <c:v>82.117000000000004</c:v>
                </c:pt>
                <c:pt idx="46746">
                  <c:v>82.08</c:v>
                </c:pt>
                <c:pt idx="46747">
                  <c:v>82.117000000000004</c:v>
                </c:pt>
                <c:pt idx="46748">
                  <c:v>82.117000000000004</c:v>
                </c:pt>
                <c:pt idx="46749">
                  <c:v>82.105000000000004</c:v>
                </c:pt>
                <c:pt idx="46750">
                  <c:v>82.105000000000004</c:v>
                </c:pt>
                <c:pt idx="46751">
                  <c:v>82.153999999999996</c:v>
                </c:pt>
                <c:pt idx="46752">
                  <c:v>82.153999999999996</c:v>
                </c:pt>
                <c:pt idx="46753">
                  <c:v>82.153999999999996</c:v>
                </c:pt>
                <c:pt idx="46754">
                  <c:v>82.19</c:v>
                </c:pt>
                <c:pt idx="46755">
                  <c:v>82.201999999999998</c:v>
                </c:pt>
                <c:pt idx="46756">
                  <c:v>82.215000000000003</c:v>
                </c:pt>
                <c:pt idx="46757">
                  <c:v>82.215000000000003</c:v>
                </c:pt>
                <c:pt idx="46758">
                  <c:v>82.215000000000003</c:v>
                </c:pt>
                <c:pt idx="46759">
                  <c:v>82.215000000000003</c:v>
                </c:pt>
                <c:pt idx="46760">
                  <c:v>82.227000000000004</c:v>
                </c:pt>
                <c:pt idx="46761">
                  <c:v>82.201999999999998</c:v>
                </c:pt>
                <c:pt idx="46762">
                  <c:v>82.227000000000004</c:v>
                </c:pt>
                <c:pt idx="46763">
                  <c:v>82.227000000000004</c:v>
                </c:pt>
                <c:pt idx="46764">
                  <c:v>82.251000000000005</c:v>
                </c:pt>
                <c:pt idx="46765">
                  <c:v>82.215000000000003</c:v>
                </c:pt>
                <c:pt idx="46766">
                  <c:v>82.227000000000004</c:v>
                </c:pt>
                <c:pt idx="46767">
                  <c:v>82.251000000000005</c:v>
                </c:pt>
                <c:pt idx="46768">
                  <c:v>82.263999999999996</c:v>
                </c:pt>
                <c:pt idx="46769">
                  <c:v>82.275999999999996</c:v>
                </c:pt>
                <c:pt idx="46770">
                  <c:v>82.275999999999996</c:v>
                </c:pt>
                <c:pt idx="46771">
                  <c:v>82.275999999999996</c:v>
                </c:pt>
                <c:pt idx="46772">
                  <c:v>82.3</c:v>
                </c:pt>
                <c:pt idx="46773">
                  <c:v>82.3</c:v>
                </c:pt>
                <c:pt idx="46774">
                  <c:v>82.287999999999997</c:v>
                </c:pt>
                <c:pt idx="46775">
                  <c:v>82.3</c:v>
                </c:pt>
                <c:pt idx="46776">
                  <c:v>82.3</c:v>
                </c:pt>
                <c:pt idx="46777">
                  <c:v>82.3</c:v>
                </c:pt>
                <c:pt idx="46778">
                  <c:v>82.251000000000005</c:v>
                </c:pt>
                <c:pt idx="46779">
                  <c:v>82.311999999999998</c:v>
                </c:pt>
                <c:pt idx="46780">
                  <c:v>82.275999999999996</c:v>
                </c:pt>
                <c:pt idx="46781">
                  <c:v>82.239000000000004</c:v>
                </c:pt>
                <c:pt idx="46782">
                  <c:v>82.263999999999996</c:v>
                </c:pt>
                <c:pt idx="46783">
                  <c:v>82.251000000000005</c:v>
                </c:pt>
                <c:pt idx="46784">
                  <c:v>82.239000000000004</c:v>
                </c:pt>
                <c:pt idx="46785">
                  <c:v>82.227000000000004</c:v>
                </c:pt>
                <c:pt idx="46786">
                  <c:v>82.239000000000004</c:v>
                </c:pt>
                <c:pt idx="46787">
                  <c:v>82.201999999999998</c:v>
                </c:pt>
                <c:pt idx="46788">
                  <c:v>82.201999999999998</c:v>
                </c:pt>
                <c:pt idx="46789">
                  <c:v>82.201999999999998</c:v>
                </c:pt>
                <c:pt idx="46790">
                  <c:v>82.177999999999997</c:v>
                </c:pt>
                <c:pt idx="46791">
                  <c:v>82.19</c:v>
                </c:pt>
                <c:pt idx="46792">
                  <c:v>82.153999999999996</c:v>
                </c:pt>
                <c:pt idx="46793">
                  <c:v>82.19</c:v>
                </c:pt>
                <c:pt idx="46794">
                  <c:v>82.153999999999996</c:v>
                </c:pt>
                <c:pt idx="46795">
                  <c:v>82.105000000000004</c:v>
                </c:pt>
                <c:pt idx="46796">
                  <c:v>82.105000000000004</c:v>
                </c:pt>
                <c:pt idx="46797">
                  <c:v>82.093000000000004</c:v>
                </c:pt>
                <c:pt idx="46798">
                  <c:v>82.055999999999997</c:v>
                </c:pt>
                <c:pt idx="46799">
                  <c:v>82.08</c:v>
                </c:pt>
                <c:pt idx="46800">
                  <c:v>82.067999999999998</c:v>
                </c:pt>
                <c:pt idx="46801">
                  <c:v>82.043999999999997</c:v>
                </c:pt>
                <c:pt idx="46802">
                  <c:v>82.08</c:v>
                </c:pt>
                <c:pt idx="46803">
                  <c:v>82.019000000000005</c:v>
                </c:pt>
                <c:pt idx="46804">
                  <c:v>82.08</c:v>
                </c:pt>
                <c:pt idx="46805">
                  <c:v>82.031999999999996</c:v>
                </c:pt>
                <c:pt idx="46806">
                  <c:v>82.007000000000005</c:v>
                </c:pt>
                <c:pt idx="46807">
                  <c:v>82.019000000000005</c:v>
                </c:pt>
                <c:pt idx="46808">
                  <c:v>81.971000000000004</c:v>
                </c:pt>
                <c:pt idx="46809">
                  <c:v>81.983000000000004</c:v>
                </c:pt>
                <c:pt idx="46810">
                  <c:v>81.983000000000004</c:v>
                </c:pt>
                <c:pt idx="46811">
                  <c:v>81.971000000000004</c:v>
                </c:pt>
                <c:pt idx="46812">
                  <c:v>81.921999999999997</c:v>
                </c:pt>
                <c:pt idx="46813">
                  <c:v>81.933999999999997</c:v>
                </c:pt>
                <c:pt idx="46814">
                  <c:v>81.897000000000006</c:v>
                </c:pt>
                <c:pt idx="46815">
                  <c:v>81.933999999999997</c:v>
                </c:pt>
                <c:pt idx="46816">
                  <c:v>81.885000000000005</c:v>
                </c:pt>
                <c:pt idx="46817">
                  <c:v>81.897000000000006</c:v>
                </c:pt>
                <c:pt idx="46818">
                  <c:v>81.885000000000005</c:v>
                </c:pt>
                <c:pt idx="46819">
                  <c:v>81.873000000000005</c:v>
                </c:pt>
                <c:pt idx="46820">
                  <c:v>81.91</c:v>
                </c:pt>
                <c:pt idx="46821">
                  <c:v>81.897000000000006</c:v>
                </c:pt>
                <c:pt idx="46822">
                  <c:v>81.885000000000005</c:v>
                </c:pt>
                <c:pt idx="46823">
                  <c:v>81.861000000000004</c:v>
                </c:pt>
                <c:pt idx="46824">
                  <c:v>81.873000000000005</c:v>
                </c:pt>
                <c:pt idx="46825">
                  <c:v>81.885000000000005</c:v>
                </c:pt>
                <c:pt idx="46826">
                  <c:v>81.885000000000005</c:v>
                </c:pt>
                <c:pt idx="46827">
                  <c:v>81.861000000000004</c:v>
                </c:pt>
                <c:pt idx="46828">
                  <c:v>81.885000000000005</c:v>
                </c:pt>
                <c:pt idx="46829">
                  <c:v>81.847999999999999</c:v>
                </c:pt>
                <c:pt idx="46830">
                  <c:v>81.861000000000004</c:v>
                </c:pt>
                <c:pt idx="46831">
                  <c:v>81.847999999999999</c:v>
                </c:pt>
                <c:pt idx="46832">
                  <c:v>81.885000000000005</c:v>
                </c:pt>
                <c:pt idx="46833">
                  <c:v>81.885000000000005</c:v>
                </c:pt>
                <c:pt idx="46834">
                  <c:v>81.897000000000006</c:v>
                </c:pt>
                <c:pt idx="46835">
                  <c:v>81.897000000000006</c:v>
                </c:pt>
                <c:pt idx="46836">
                  <c:v>81.921999999999997</c:v>
                </c:pt>
                <c:pt idx="46837">
                  <c:v>81.945999999999998</c:v>
                </c:pt>
                <c:pt idx="46838">
                  <c:v>81.971000000000004</c:v>
                </c:pt>
                <c:pt idx="46839">
                  <c:v>81.995000000000005</c:v>
                </c:pt>
                <c:pt idx="46840">
                  <c:v>82.007000000000005</c:v>
                </c:pt>
                <c:pt idx="46841">
                  <c:v>81.995000000000005</c:v>
                </c:pt>
                <c:pt idx="46842">
                  <c:v>81.971000000000004</c:v>
                </c:pt>
                <c:pt idx="46843">
                  <c:v>82.007000000000005</c:v>
                </c:pt>
                <c:pt idx="46844">
                  <c:v>82.031999999999996</c:v>
                </c:pt>
                <c:pt idx="46845">
                  <c:v>82.055999999999997</c:v>
                </c:pt>
                <c:pt idx="46846">
                  <c:v>82.043999999999997</c:v>
                </c:pt>
                <c:pt idx="46847">
                  <c:v>82.043999999999997</c:v>
                </c:pt>
                <c:pt idx="46848">
                  <c:v>82.043999999999997</c:v>
                </c:pt>
                <c:pt idx="46849">
                  <c:v>82.08</c:v>
                </c:pt>
                <c:pt idx="46850">
                  <c:v>82.08</c:v>
                </c:pt>
                <c:pt idx="46851">
                  <c:v>82.043999999999997</c:v>
                </c:pt>
                <c:pt idx="46852">
                  <c:v>82.08</c:v>
                </c:pt>
                <c:pt idx="46853">
                  <c:v>82.093000000000004</c:v>
                </c:pt>
                <c:pt idx="46854">
                  <c:v>82.105000000000004</c:v>
                </c:pt>
                <c:pt idx="46855">
                  <c:v>82.093000000000004</c:v>
                </c:pt>
                <c:pt idx="46856">
                  <c:v>82.105000000000004</c:v>
                </c:pt>
                <c:pt idx="46857">
                  <c:v>82.105000000000004</c:v>
                </c:pt>
                <c:pt idx="46858">
                  <c:v>82.105000000000004</c:v>
                </c:pt>
                <c:pt idx="46859">
                  <c:v>82.08</c:v>
                </c:pt>
                <c:pt idx="46860">
                  <c:v>82.08</c:v>
                </c:pt>
                <c:pt idx="46861">
                  <c:v>82.08</c:v>
                </c:pt>
                <c:pt idx="46862">
                  <c:v>82.08</c:v>
                </c:pt>
                <c:pt idx="46863">
                  <c:v>82.043999999999997</c:v>
                </c:pt>
                <c:pt idx="46864">
                  <c:v>82.067999999999998</c:v>
                </c:pt>
                <c:pt idx="46865">
                  <c:v>82.043999999999997</c:v>
                </c:pt>
                <c:pt idx="46866">
                  <c:v>82.031999999999996</c:v>
                </c:pt>
                <c:pt idx="46867">
                  <c:v>82.019000000000005</c:v>
                </c:pt>
                <c:pt idx="46868">
                  <c:v>82.019000000000005</c:v>
                </c:pt>
                <c:pt idx="46869">
                  <c:v>81.995000000000005</c:v>
                </c:pt>
                <c:pt idx="46870">
                  <c:v>81.921999999999997</c:v>
                </c:pt>
                <c:pt idx="46871">
                  <c:v>81.91</c:v>
                </c:pt>
                <c:pt idx="46872">
                  <c:v>81.873000000000005</c:v>
                </c:pt>
                <c:pt idx="46873">
                  <c:v>81.861000000000004</c:v>
                </c:pt>
                <c:pt idx="46874">
                  <c:v>81.811999999999998</c:v>
                </c:pt>
                <c:pt idx="46875">
                  <c:v>81.763000000000005</c:v>
                </c:pt>
                <c:pt idx="46876">
                  <c:v>81.763000000000005</c:v>
                </c:pt>
                <c:pt idx="46877">
                  <c:v>81.739000000000004</c:v>
                </c:pt>
                <c:pt idx="46878">
                  <c:v>81.713999999999999</c:v>
                </c:pt>
                <c:pt idx="46879">
                  <c:v>81.701999999999998</c:v>
                </c:pt>
                <c:pt idx="46880">
                  <c:v>81.677999999999997</c:v>
                </c:pt>
                <c:pt idx="46881">
                  <c:v>81.665000000000006</c:v>
                </c:pt>
                <c:pt idx="46882">
                  <c:v>81.69</c:v>
                </c:pt>
                <c:pt idx="46883">
                  <c:v>81.677999999999997</c:v>
                </c:pt>
                <c:pt idx="46884">
                  <c:v>81.665000000000006</c:v>
                </c:pt>
                <c:pt idx="46885">
                  <c:v>81.677999999999997</c:v>
                </c:pt>
                <c:pt idx="46886">
                  <c:v>81.653000000000006</c:v>
                </c:pt>
                <c:pt idx="46887">
                  <c:v>81.641000000000005</c:v>
                </c:pt>
                <c:pt idx="46888">
                  <c:v>81.641000000000005</c:v>
                </c:pt>
                <c:pt idx="46889">
                  <c:v>81.603999999999999</c:v>
                </c:pt>
                <c:pt idx="46890">
                  <c:v>81.567999999999998</c:v>
                </c:pt>
                <c:pt idx="46891">
                  <c:v>81.555999999999997</c:v>
                </c:pt>
                <c:pt idx="46892">
                  <c:v>81.567999999999998</c:v>
                </c:pt>
                <c:pt idx="46893">
                  <c:v>81.531000000000006</c:v>
                </c:pt>
                <c:pt idx="46894">
                  <c:v>81.543000000000006</c:v>
                </c:pt>
                <c:pt idx="46895">
                  <c:v>81.591999999999999</c:v>
                </c:pt>
                <c:pt idx="46896">
                  <c:v>81.603999999999999</c:v>
                </c:pt>
                <c:pt idx="46897">
                  <c:v>81.641000000000005</c:v>
                </c:pt>
                <c:pt idx="46898">
                  <c:v>81.653000000000006</c:v>
                </c:pt>
                <c:pt idx="46899">
                  <c:v>81.69</c:v>
                </c:pt>
                <c:pt idx="46900">
                  <c:v>81.725999999999999</c:v>
                </c:pt>
                <c:pt idx="46901">
                  <c:v>81.787000000000006</c:v>
                </c:pt>
                <c:pt idx="46902">
                  <c:v>81.8</c:v>
                </c:pt>
                <c:pt idx="46903">
                  <c:v>81.8</c:v>
                </c:pt>
                <c:pt idx="46904">
                  <c:v>81.811999999999998</c:v>
                </c:pt>
                <c:pt idx="46905">
                  <c:v>81.8</c:v>
                </c:pt>
                <c:pt idx="46906">
                  <c:v>81.787000000000006</c:v>
                </c:pt>
                <c:pt idx="46907">
                  <c:v>81.8</c:v>
                </c:pt>
                <c:pt idx="46908">
                  <c:v>81.787000000000006</c:v>
                </c:pt>
                <c:pt idx="46909">
                  <c:v>81.713999999999999</c:v>
                </c:pt>
                <c:pt idx="46910">
                  <c:v>81.739000000000004</c:v>
                </c:pt>
                <c:pt idx="46911">
                  <c:v>81.739000000000004</c:v>
                </c:pt>
                <c:pt idx="46912">
                  <c:v>81.739000000000004</c:v>
                </c:pt>
                <c:pt idx="46913">
                  <c:v>81.8</c:v>
                </c:pt>
                <c:pt idx="46914">
                  <c:v>81.787000000000006</c:v>
                </c:pt>
                <c:pt idx="46915">
                  <c:v>81.835999999999999</c:v>
                </c:pt>
                <c:pt idx="46916">
                  <c:v>81.885000000000005</c:v>
                </c:pt>
                <c:pt idx="46917">
                  <c:v>81.945999999999998</c:v>
                </c:pt>
                <c:pt idx="46918">
                  <c:v>81.957999999999998</c:v>
                </c:pt>
                <c:pt idx="46919">
                  <c:v>81.995000000000005</c:v>
                </c:pt>
                <c:pt idx="46920">
                  <c:v>82.043999999999997</c:v>
                </c:pt>
                <c:pt idx="46921">
                  <c:v>82.055999999999997</c:v>
                </c:pt>
                <c:pt idx="46922">
                  <c:v>82.043999999999997</c:v>
                </c:pt>
                <c:pt idx="46923">
                  <c:v>82.031999999999996</c:v>
                </c:pt>
                <c:pt idx="46924">
                  <c:v>82.043999999999997</c:v>
                </c:pt>
                <c:pt idx="46925">
                  <c:v>82.007000000000005</c:v>
                </c:pt>
                <c:pt idx="46926">
                  <c:v>82.055999999999997</c:v>
                </c:pt>
                <c:pt idx="46927">
                  <c:v>82.007000000000005</c:v>
                </c:pt>
                <c:pt idx="46928">
                  <c:v>82.031999999999996</c:v>
                </c:pt>
                <c:pt idx="46929">
                  <c:v>82.067999999999998</c:v>
                </c:pt>
                <c:pt idx="46930">
                  <c:v>82.08</c:v>
                </c:pt>
                <c:pt idx="46931">
                  <c:v>82.117000000000004</c:v>
                </c:pt>
                <c:pt idx="46932">
                  <c:v>82.165999999999997</c:v>
                </c:pt>
                <c:pt idx="46933">
                  <c:v>82.239000000000004</c:v>
                </c:pt>
                <c:pt idx="46934">
                  <c:v>82.263999999999996</c:v>
                </c:pt>
                <c:pt idx="46935">
                  <c:v>82.311999999999998</c:v>
                </c:pt>
                <c:pt idx="46936">
                  <c:v>82.3</c:v>
                </c:pt>
                <c:pt idx="46937">
                  <c:v>82.325000000000003</c:v>
                </c:pt>
                <c:pt idx="46938">
                  <c:v>82.311999999999998</c:v>
                </c:pt>
                <c:pt idx="46939">
                  <c:v>82.3</c:v>
                </c:pt>
                <c:pt idx="46940">
                  <c:v>82.239000000000004</c:v>
                </c:pt>
                <c:pt idx="46941">
                  <c:v>82.177999999999997</c:v>
                </c:pt>
                <c:pt idx="46942">
                  <c:v>82.129000000000005</c:v>
                </c:pt>
                <c:pt idx="46943">
                  <c:v>82.093000000000004</c:v>
                </c:pt>
                <c:pt idx="46944">
                  <c:v>82.055999999999997</c:v>
                </c:pt>
                <c:pt idx="46945">
                  <c:v>82.031999999999996</c:v>
                </c:pt>
                <c:pt idx="46946">
                  <c:v>82.031999999999996</c:v>
                </c:pt>
                <c:pt idx="46947">
                  <c:v>82.055999999999997</c:v>
                </c:pt>
                <c:pt idx="46948">
                  <c:v>82.105000000000004</c:v>
                </c:pt>
                <c:pt idx="46949">
                  <c:v>82.153999999999996</c:v>
                </c:pt>
                <c:pt idx="46950">
                  <c:v>82.239000000000004</c:v>
                </c:pt>
                <c:pt idx="46951">
                  <c:v>82.263999999999996</c:v>
                </c:pt>
                <c:pt idx="46952">
                  <c:v>82.311999999999998</c:v>
                </c:pt>
                <c:pt idx="46953">
                  <c:v>82.349000000000004</c:v>
                </c:pt>
                <c:pt idx="46954">
                  <c:v>82.373000000000005</c:v>
                </c:pt>
                <c:pt idx="46955">
                  <c:v>82.397999999999996</c:v>
                </c:pt>
                <c:pt idx="46956">
                  <c:v>82.373000000000005</c:v>
                </c:pt>
                <c:pt idx="46957">
                  <c:v>82.337000000000003</c:v>
                </c:pt>
                <c:pt idx="46958">
                  <c:v>82.287999999999997</c:v>
                </c:pt>
                <c:pt idx="46959">
                  <c:v>82.239000000000004</c:v>
                </c:pt>
                <c:pt idx="46960">
                  <c:v>82.201999999999998</c:v>
                </c:pt>
                <c:pt idx="46961">
                  <c:v>82.129000000000005</c:v>
                </c:pt>
                <c:pt idx="46962">
                  <c:v>82.117000000000004</c:v>
                </c:pt>
                <c:pt idx="46963">
                  <c:v>82.055999999999997</c:v>
                </c:pt>
                <c:pt idx="46964">
                  <c:v>82.08</c:v>
                </c:pt>
                <c:pt idx="46965">
                  <c:v>82.08</c:v>
                </c:pt>
                <c:pt idx="46966">
                  <c:v>82.067999999999998</c:v>
                </c:pt>
                <c:pt idx="46967">
                  <c:v>82.093000000000004</c:v>
                </c:pt>
                <c:pt idx="46968">
                  <c:v>82.141000000000005</c:v>
                </c:pt>
                <c:pt idx="46969">
                  <c:v>82.177999999999997</c:v>
                </c:pt>
                <c:pt idx="46970">
                  <c:v>82.177999999999997</c:v>
                </c:pt>
                <c:pt idx="46971">
                  <c:v>82.129000000000005</c:v>
                </c:pt>
                <c:pt idx="46972">
                  <c:v>82.141000000000005</c:v>
                </c:pt>
                <c:pt idx="46973">
                  <c:v>82.105000000000004</c:v>
                </c:pt>
                <c:pt idx="46974">
                  <c:v>82.031999999999996</c:v>
                </c:pt>
                <c:pt idx="46975">
                  <c:v>81.971000000000004</c:v>
                </c:pt>
                <c:pt idx="46976">
                  <c:v>81.91</c:v>
                </c:pt>
                <c:pt idx="46977">
                  <c:v>81.847999999999999</c:v>
                </c:pt>
                <c:pt idx="46978">
                  <c:v>81.823999999999998</c:v>
                </c:pt>
                <c:pt idx="46979">
                  <c:v>81.775000000000006</c:v>
                </c:pt>
                <c:pt idx="46980">
                  <c:v>81.775000000000006</c:v>
                </c:pt>
                <c:pt idx="46981">
                  <c:v>81.775000000000006</c:v>
                </c:pt>
                <c:pt idx="46982">
                  <c:v>81.811999999999998</c:v>
                </c:pt>
                <c:pt idx="46983">
                  <c:v>81.823999999999998</c:v>
                </c:pt>
                <c:pt idx="46984">
                  <c:v>81.873000000000005</c:v>
                </c:pt>
                <c:pt idx="46985">
                  <c:v>81.885000000000005</c:v>
                </c:pt>
                <c:pt idx="46986">
                  <c:v>81.921999999999997</c:v>
                </c:pt>
                <c:pt idx="46987">
                  <c:v>81.995000000000005</c:v>
                </c:pt>
                <c:pt idx="46988">
                  <c:v>81.995000000000005</c:v>
                </c:pt>
                <c:pt idx="46989">
                  <c:v>81.995000000000005</c:v>
                </c:pt>
                <c:pt idx="46990">
                  <c:v>81.983000000000004</c:v>
                </c:pt>
                <c:pt idx="46991">
                  <c:v>81.983000000000004</c:v>
                </c:pt>
                <c:pt idx="46992">
                  <c:v>81.933999999999997</c:v>
                </c:pt>
                <c:pt idx="46993">
                  <c:v>81.873000000000005</c:v>
                </c:pt>
                <c:pt idx="46994">
                  <c:v>81.823999999999998</c:v>
                </c:pt>
                <c:pt idx="46995">
                  <c:v>81.787000000000006</c:v>
                </c:pt>
                <c:pt idx="46996">
                  <c:v>81.763000000000005</c:v>
                </c:pt>
                <c:pt idx="46997">
                  <c:v>81.763000000000005</c:v>
                </c:pt>
                <c:pt idx="46998">
                  <c:v>81.725999999999999</c:v>
                </c:pt>
                <c:pt idx="46999">
                  <c:v>81.775000000000006</c:v>
                </c:pt>
                <c:pt idx="47000">
                  <c:v>81.8</c:v>
                </c:pt>
                <c:pt idx="47001">
                  <c:v>81.847999999999999</c:v>
                </c:pt>
                <c:pt idx="47002">
                  <c:v>81.921999999999997</c:v>
                </c:pt>
                <c:pt idx="47003">
                  <c:v>81.957999999999998</c:v>
                </c:pt>
                <c:pt idx="47004">
                  <c:v>81.957999999999998</c:v>
                </c:pt>
                <c:pt idx="47005">
                  <c:v>81.971000000000004</c:v>
                </c:pt>
                <c:pt idx="47006">
                  <c:v>81.957999999999998</c:v>
                </c:pt>
                <c:pt idx="47007">
                  <c:v>81.971000000000004</c:v>
                </c:pt>
                <c:pt idx="47008">
                  <c:v>81.933999999999997</c:v>
                </c:pt>
                <c:pt idx="47009">
                  <c:v>81.91</c:v>
                </c:pt>
                <c:pt idx="47010">
                  <c:v>81.921999999999997</c:v>
                </c:pt>
                <c:pt idx="47011">
                  <c:v>81.873000000000005</c:v>
                </c:pt>
                <c:pt idx="47012">
                  <c:v>81.835999999999999</c:v>
                </c:pt>
                <c:pt idx="47013">
                  <c:v>81.835999999999999</c:v>
                </c:pt>
                <c:pt idx="47014">
                  <c:v>81.8</c:v>
                </c:pt>
                <c:pt idx="47015">
                  <c:v>81.823999999999998</c:v>
                </c:pt>
                <c:pt idx="47016">
                  <c:v>81.873000000000005</c:v>
                </c:pt>
                <c:pt idx="47017">
                  <c:v>81.971000000000004</c:v>
                </c:pt>
                <c:pt idx="47018">
                  <c:v>81.957999999999998</c:v>
                </c:pt>
                <c:pt idx="47019">
                  <c:v>82.043999999999997</c:v>
                </c:pt>
                <c:pt idx="47020">
                  <c:v>82.117000000000004</c:v>
                </c:pt>
                <c:pt idx="47021">
                  <c:v>82.19</c:v>
                </c:pt>
                <c:pt idx="47022">
                  <c:v>82.201999999999998</c:v>
                </c:pt>
                <c:pt idx="47023">
                  <c:v>82.227000000000004</c:v>
                </c:pt>
                <c:pt idx="47024">
                  <c:v>82.215000000000003</c:v>
                </c:pt>
                <c:pt idx="47025">
                  <c:v>82.19</c:v>
                </c:pt>
                <c:pt idx="47026">
                  <c:v>82.129000000000005</c:v>
                </c:pt>
                <c:pt idx="47027">
                  <c:v>82.153999999999996</c:v>
                </c:pt>
                <c:pt idx="47028">
                  <c:v>82.117000000000004</c:v>
                </c:pt>
                <c:pt idx="47029">
                  <c:v>82.08</c:v>
                </c:pt>
                <c:pt idx="47030">
                  <c:v>82.067999999999998</c:v>
                </c:pt>
                <c:pt idx="47031">
                  <c:v>82.043999999999997</c:v>
                </c:pt>
                <c:pt idx="47032">
                  <c:v>82.08</c:v>
                </c:pt>
                <c:pt idx="47033">
                  <c:v>82.067999999999998</c:v>
                </c:pt>
                <c:pt idx="47034">
                  <c:v>82.105000000000004</c:v>
                </c:pt>
                <c:pt idx="47035">
                  <c:v>82.129000000000005</c:v>
                </c:pt>
                <c:pt idx="47036">
                  <c:v>82.153999999999996</c:v>
                </c:pt>
                <c:pt idx="47037">
                  <c:v>82.201999999999998</c:v>
                </c:pt>
                <c:pt idx="47038">
                  <c:v>82.251000000000005</c:v>
                </c:pt>
                <c:pt idx="47039">
                  <c:v>82.263999999999996</c:v>
                </c:pt>
                <c:pt idx="47040">
                  <c:v>82.287999999999997</c:v>
                </c:pt>
                <c:pt idx="47041">
                  <c:v>82.263999999999996</c:v>
                </c:pt>
                <c:pt idx="47042">
                  <c:v>82.251000000000005</c:v>
                </c:pt>
                <c:pt idx="47043">
                  <c:v>82.251000000000005</c:v>
                </c:pt>
                <c:pt idx="47044">
                  <c:v>82.215000000000003</c:v>
                </c:pt>
                <c:pt idx="47045">
                  <c:v>82.165999999999997</c:v>
                </c:pt>
                <c:pt idx="47046">
                  <c:v>82.177999999999997</c:v>
                </c:pt>
                <c:pt idx="47047">
                  <c:v>82.153999999999996</c:v>
                </c:pt>
                <c:pt idx="47048">
                  <c:v>82.153999999999996</c:v>
                </c:pt>
                <c:pt idx="47049">
                  <c:v>82.177999999999997</c:v>
                </c:pt>
                <c:pt idx="47050">
                  <c:v>82.177999999999997</c:v>
                </c:pt>
                <c:pt idx="47051">
                  <c:v>82.201999999999998</c:v>
                </c:pt>
                <c:pt idx="47052">
                  <c:v>82.239000000000004</c:v>
                </c:pt>
                <c:pt idx="47053">
                  <c:v>82.275999999999996</c:v>
                </c:pt>
                <c:pt idx="47054">
                  <c:v>82.275999999999996</c:v>
                </c:pt>
                <c:pt idx="47055">
                  <c:v>82.325000000000003</c:v>
                </c:pt>
                <c:pt idx="47056">
                  <c:v>82.311999999999998</c:v>
                </c:pt>
                <c:pt idx="47057">
                  <c:v>82.325000000000003</c:v>
                </c:pt>
                <c:pt idx="47058">
                  <c:v>82.325000000000003</c:v>
                </c:pt>
                <c:pt idx="47059">
                  <c:v>82.3</c:v>
                </c:pt>
                <c:pt idx="47060">
                  <c:v>82.263999999999996</c:v>
                </c:pt>
                <c:pt idx="47061">
                  <c:v>82.201999999999998</c:v>
                </c:pt>
                <c:pt idx="47062">
                  <c:v>82.177999999999997</c:v>
                </c:pt>
                <c:pt idx="47063">
                  <c:v>82.153999999999996</c:v>
                </c:pt>
                <c:pt idx="47064">
                  <c:v>82.141000000000005</c:v>
                </c:pt>
                <c:pt idx="47065">
                  <c:v>82.08</c:v>
                </c:pt>
                <c:pt idx="47066">
                  <c:v>82.105000000000004</c:v>
                </c:pt>
                <c:pt idx="47067">
                  <c:v>82.055999999999997</c:v>
                </c:pt>
                <c:pt idx="47068">
                  <c:v>82.093000000000004</c:v>
                </c:pt>
                <c:pt idx="47069">
                  <c:v>82.129000000000005</c:v>
                </c:pt>
                <c:pt idx="47070">
                  <c:v>82.141000000000005</c:v>
                </c:pt>
                <c:pt idx="47071">
                  <c:v>82.117000000000004</c:v>
                </c:pt>
                <c:pt idx="47072">
                  <c:v>82.19</c:v>
                </c:pt>
                <c:pt idx="47073">
                  <c:v>82.153999999999996</c:v>
                </c:pt>
                <c:pt idx="47074">
                  <c:v>82.153999999999996</c:v>
                </c:pt>
                <c:pt idx="47075">
                  <c:v>82.117000000000004</c:v>
                </c:pt>
                <c:pt idx="47076">
                  <c:v>82.105000000000004</c:v>
                </c:pt>
                <c:pt idx="47077">
                  <c:v>82.055999999999997</c:v>
                </c:pt>
                <c:pt idx="47078">
                  <c:v>81.995000000000005</c:v>
                </c:pt>
                <c:pt idx="47079">
                  <c:v>81.983000000000004</c:v>
                </c:pt>
                <c:pt idx="47080">
                  <c:v>81.957999999999998</c:v>
                </c:pt>
                <c:pt idx="47081">
                  <c:v>81.933999999999997</c:v>
                </c:pt>
                <c:pt idx="47082">
                  <c:v>81.933999999999997</c:v>
                </c:pt>
                <c:pt idx="47083">
                  <c:v>81.91</c:v>
                </c:pt>
                <c:pt idx="47084">
                  <c:v>81.91</c:v>
                </c:pt>
                <c:pt idx="47085">
                  <c:v>81.971000000000004</c:v>
                </c:pt>
                <c:pt idx="47086">
                  <c:v>81.971000000000004</c:v>
                </c:pt>
                <c:pt idx="47087">
                  <c:v>81.995000000000005</c:v>
                </c:pt>
                <c:pt idx="47088">
                  <c:v>82.019000000000005</c:v>
                </c:pt>
                <c:pt idx="47089">
                  <c:v>82.019000000000005</c:v>
                </c:pt>
                <c:pt idx="47090">
                  <c:v>82.043999999999997</c:v>
                </c:pt>
                <c:pt idx="47091">
                  <c:v>82.019000000000005</c:v>
                </c:pt>
                <c:pt idx="47092">
                  <c:v>82.007000000000005</c:v>
                </c:pt>
                <c:pt idx="47093">
                  <c:v>81.971000000000004</c:v>
                </c:pt>
                <c:pt idx="47094">
                  <c:v>81.921999999999997</c:v>
                </c:pt>
                <c:pt idx="47095">
                  <c:v>81.91</c:v>
                </c:pt>
                <c:pt idx="47096">
                  <c:v>81.873000000000005</c:v>
                </c:pt>
                <c:pt idx="47097">
                  <c:v>81.847999999999999</c:v>
                </c:pt>
                <c:pt idx="47098">
                  <c:v>81.811999999999998</c:v>
                </c:pt>
                <c:pt idx="47099">
                  <c:v>81.8</c:v>
                </c:pt>
                <c:pt idx="47100">
                  <c:v>81.835999999999999</c:v>
                </c:pt>
                <c:pt idx="47101">
                  <c:v>81.847999999999999</c:v>
                </c:pt>
                <c:pt idx="47102">
                  <c:v>81.873000000000005</c:v>
                </c:pt>
                <c:pt idx="47103">
                  <c:v>81.873000000000005</c:v>
                </c:pt>
                <c:pt idx="47104">
                  <c:v>81.885000000000005</c:v>
                </c:pt>
                <c:pt idx="47105">
                  <c:v>81.957999999999998</c:v>
                </c:pt>
                <c:pt idx="47106">
                  <c:v>81.933999999999997</c:v>
                </c:pt>
                <c:pt idx="47107">
                  <c:v>81.957999999999998</c:v>
                </c:pt>
                <c:pt idx="47108">
                  <c:v>81.945999999999998</c:v>
                </c:pt>
                <c:pt idx="47109">
                  <c:v>81.945999999999998</c:v>
                </c:pt>
                <c:pt idx="47110">
                  <c:v>81.945999999999998</c:v>
                </c:pt>
                <c:pt idx="47111">
                  <c:v>81.91</c:v>
                </c:pt>
                <c:pt idx="47112">
                  <c:v>81.897000000000006</c:v>
                </c:pt>
                <c:pt idx="47113">
                  <c:v>81.885000000000005</c:v>
                </c:pt>
                <c:pt idx="47114">
                  <c:v>81.861000000000004</c:v>
                </c:pt>
                <c:pt idx="47115">
                  <c:v>81.897000000000006</c:v>
                </c:pt>
                <c:pt idx="47116">
                  <c:v>81.91</c:v>
                </c:pt>
                <c:pt idx="47117">
                  <c:v>81.945999999999998</c:v>
                </c:pt>
                <c:pt idx="47118">
                  <c:v>81.971000000000004</c:v>
                </c:pt>
                <c:pt idx="47119">
                  <c:v>82.019000000000005</c:v>
                </c:pt>
                <c:pt idx="47120">
                  <c:v>82.067999999999998</c:v>
                </c:pt>
                <c:pt idx="47121">
                  <c:v>82.129000000000005</c:v>
                </c:pt>
                <c:pt idx="47122">
                  <c:v>82.105000000000004</c:v>
                </c:pt>
                <c:pt idx="47123">
                  <c:v>82.165999999999997</c:v>
                </c:pt>
                <c:pt idx="47124">
                  <c:v>82.141000000000005</c:v>
                </c:pt>
                <c:pt idx="47125">
                  <c:v>82.117000000000004</c:v>
                </c:pt>
                <c:pt idx="47126">
                  <c:v>82.105000000000004</c:v>
                </c:pt>
                <c:pt idx="47127">
                  <c:v>82.093000000000004</c:v>
                </c:pt>
                <c:pt idx="47128">
                  <c:v>82.067999999999998</c:v>
                </c:pt>
                <c:pt idx="47129">
                  <c:v>82.007000000000005</c:v>
                </c:pt>
                <c:pt idx="47130">
                  <c:v>81.995000000000005</c:v>
                </c:pt>
                <c:pt idx="47131">
                  <c:v>81.983000000000004</c:v>
                </c:pt>
                <c:pt idx="47132">
                  <c:v>81.957999999999998</c:v>
                </c:pt>
                <c:pt idx="47133">
                  <c:v>81.983000000000004</c:v>
                </c:pt>
                <c:pt idx="47134">
                  <c:v>82.007000000000005</c:v>
                </c:pt>
                <c:pt idx="47135">
                  <c:v>82.031999999999996</c:v>
                </c:pt>
                <c:pt idx="47136">
                  <c:v>82.117000000000004</c:v>
                </c:pt>
                <c:pt idx="47137">
                  <c:v>82.153999999999996</c:v>
                </c:pt>
                <c:pt idx="47138">
                  <c:v>82.201999999999998</c:v>
                </c:pt>
                <c:pt idx="47139">
                  <c:v>82.227000000000004</c:v>
                </c:pt>
                <c:pt idx="47140">
                  <c:v>82.239000000000004</c:v>
                </c:pt>
                <c:pt idx="47141">
                  <c:v>82.251000000000005</c:v>
                </c:pt>
                <c:pt idx="47142">
                  <c:v>82.227000000000004</c:v>
                </c:pt>
                <c:pt idx="47143">
                  <c:v>82.215000000000003</c:v>
                </c:pt>
                <c:pt idx="47144">
                  <c:v>82.19</c:v>
                </c:pt>
                <c:pt idx="47145">
                  <c:v>82.19</c:v>
                </c:pt>
                <c:pt idx="47146">
                  <c:v>82.153999999999996</c:v>
                </c:pt>
                <c:pt idx="47147">
                  <c:v>82.129000000000005</c:v>
                </c:pt>
                <c:pt idx="47148">
                  <c:v>82.129000000000005</c:v>
                </c:pt>
                <c:pt idx="47149">
                  <c:v>82.105000000000004</c:v>
                </c:pt>
                <c:pt idx="47150">
                  <c:v>82.117000000000004</c:v>
                </c:pt>
                <c:pt idx="47151">
                  <c:v>82.117000000000004</c:v>
                </c:pt>
                <c:pt idx="47152">
                  <c:v>82.165999999999997</c:v>
                </c:pt>
                <c:pt idx="47153">
                  <c:v>82.165999999999997</c:v>
                </c:pt>
                <c:pt idx="47154">
                  <c:v>82.239000000000004</c:v>
                </c:pt>
                <c:pt idx="47155">
                  <c:v>82.239000000000004</c:v>
                </c:pt>
                <c:pt idx="47156">
                  <c:v>82.251000000000005</c:v>
                </c:pt>
                <c:pt idx="47157">
                  <c:v>82.251000000000005</c:v>
                </c:pt>
                <c:pt idx="47158">
                  <c:v>82.251000000000005</c:v>
                </c:pt>
                <c:pt idx="47159">
                  <c:v>82.201999999999998</c:v>
                </c:pt>
                <c:pt idx="47160">
                  <c:v>82.165999999999997</c:v>
                </c:pt>
                <c:pt idx="47161">
                  <c:v>82.129000000000005</c:v>
                </c:pt>
                <c:pt idx="47162">
                  <c:v>82.067999999999998</c:v>
                </c:pt>
                <c:pt idx="47163">
                  <c:v>82.043999999999997</c:v>
                </c:pt>
                <c:pt idx="47164">
                  <c:v>82.019000000000005</c:v>
                </c:pt>
                <c:pt idx="47165">
                  <c:v>82.007000000000005</c:v>
                </c:pt>
                <c:pt idx="47166">
                  <c:v>81.957999999999998</c:v>
                </c:pt>
                <c:pt idx="47167">
                  <c:v>81.983000000000004</c:v>
                </c:pt>
                <c:pt idx="47168">
                  <c:v>82.007000000000005</c:v>
                </c:pt>
                <c:pt idx="47169">
                  <c:v>82.055999999999997</c:v>
                </c:pt>
                <c:pt idx="47170">
                  <c:v>82.08</c:v>
                </c:pt>
                <c:pt idx="47171">
                  <c:v>82.08</c:v>
                </c:pt>
                <c:pt idx="47172">
                  <c:v>82.093000000000004</c:v>
                </c:pt>
                <c:pt idx="47173">
                  <c:v>82.129000000000005</c:v>
                </c:pt>
                <c:pt idx="47174">
                  <c:v>82.105000000000004</c:v>
                </c:pt>
                <c:pt idx="47175">
                  <c:v>82.105000000000004</c:v>
                </c:pt>
                <c:pt idx="47176">
                  <c:v>82.043999999999997</c:v>
                </c:pt>
                <c:pt idx="47177">
                  <c:v>82.067999999999998</c:v>
                </c:pt>
                <c:pt idx="47178">
                  <c:v>82.007000000000005</c:v>
                </c:pt>
                <c:pt idx="47179">
                  <c:v>81.933999999999997</c:v>
                </c:pt>
                <c:pt idx="47180">
                  <c:v>81.921999999999997</c:v>
                </c:pt>
                <c:pt idx="47181">
                  <c:v>81.897000000000006</c:v>
                </c:pt>
                <c:pt idx="47182">
                  <c:v>81.873000000000005</c:v>
                </c:pt>
                <c:pt idx="47183">
                  <c:v>81.873000000000005</c:v>
                </c:pt>
                <c:pt idx="47184">
                  <c:v>81.861000000000004</c:v>
                </c:pt>
                <c:pt idx="47185">
                  <c:v>81.897000000000006</c:v>
                </c:pt>
                <c:pt idx="47186">
                  <c:v>81.91</c:v>
                </c:pt>
                <c:pt idx="47187">
                  <c:v>81.91</c:v>
                </c:pt>
                <c:pt idx="47188">
                  <c:v>81.945999999999998</c:v>
                </c:pt>
                <c:pt idx="47189">
                  <c:v>81.957999999999998</c:v>
                </c:pt>
                <c:pt idx="47190">
                  <c:v>81.957999999999998</c:v>
                </c:pt>
                <c:pt idx="47191">
                  <c:v>81.957999999999998</c:v>
                </c:pt>
                <c:pt idx="47192">
                  <c:v>81.945999999999998</c:v>
                </c:pt>
                <c:pt idx="47193">
                  <c:v>81.921999999999997</c:v>
                </c:pt>
                <c:pt idx="47194">
                  <c:v>81.885000000000005</c:v>
                </c:pt>
                <c:pt idx="47195">
                  <c:v>81.861000000000004</c:v>
                </c:pt>
                <c:pt idx="47196">
                  <c:v>81.811999999999998</c:v>
                </c:pt>
                <c:pt idx="47197">
                  <c:v>81.811999999999998</c:v>
                </c:pt>
                <c:pt idx="47198">
                  <c:v>81.775000000000006</c:v>
                </c:pt>
                <c:pt idx="47199">
                  <c:v>81.775000000000006</c:v>
                </c:pt>
                <c:pt idx="47200">
                  <c:v>81.775000000000006</c:v>
                </c:pt>
                <c:pt idx="47201">
                  <c:v>81.811999999999998</c:v>
                </c:pt>
                <c:pt idx="47202">
                  <c:v>81.8</c:v>
                </c:pt>
                <c:pt idx="47203">
                  <c:v>81.847999999999999</c:v>
                </c:pt>
                <c:pt idx="47204">
                  <c:v>81.873000000000005</c:v>
                </c:pt>
                <c:pt idx="47205">
                  <c:v>81.897000000000006</c:v>
                </c:pt>
                <c:pt idx="47206">
                  <c:v>81.945999999999998</c:v>
                </c:pt>
                <c:pt idx="47207">
                  <c:v>81.945999999999998</c:v>
                </c:pt>
                <c:pt idx="47208">
                  <c:v>81.933999999999997</c:v>
                </c:pt>
                <c:pt idx="47209">
                  <c:v>81.945999999999998</c:v>
                </c:pt>
                <c:pt idx="47210">
                  <c:v>81.933999999999997</c:v>
                </c:pt>
                <c:pt idx="47211">
                  <c:v>81.873000000000005</c:v>
                </c:pt>
                <c:pt idx="47212">
                  <c:v>81.873000000000005</c:v>
                </c:pt>
                <c:pt idx="47213">
                  <c:v>81.847999999999999</c:v>
                </c:pt>
                <c:pt idx="47214">
                  <c:v>81.835999999999999</c:v>
                </c:pt>
                <c:pt idx="47215">
                  <c:v>81.823999999999998</c:v>
                </c:pt>
                <c:pt idx="47216">
                  <c:v>81.847999999999999</c:v>
                </c:pt>
                <c:pt idx="47217">
                  <c:v>81.847999999999999</c:v>
                </c:pt>
                <c:pt idx="47218">
                  <c:v>81.885000000000005</c:v>
                </c:pt>
                <c:pt idx="47219">
                  <c:v>81.933999999999997</c:v>
                </c:pt>
                <c:pt idx="47220">
                  <c:v>81.971000000000004</c:v>
                </c:pt>
                <c:pt idx="47221">
                  <c:v>81.957999999999998</c:v>
                </c:pt>
                <c:pt idx="47222">
                  <c:v>82.019000000000005</c:v>
                </c:pt>
                <c:pt idx="47223">
                  <c:v>82.031999999999996</c:v>
                </c:pt>
                <c:pt idx="47224">
                  <c:v>82.019000000000005</c:v>
                </c:pt>
                <c:pt idx="47225">
                  <c:v>81.995000000000005</c:v>
                </c:pt>
                <c:pt idx="47226">
                  <c:v>81.971000000000004</c:v>
                </c:pt>
                <c:pt idx="47227">
                  <c:v>81.957999999999998</c:v>
                </c:pt>
                <c:pt idx="47228">
                  <c:v>81.91</c:v>
                </c:pt>
                <c:pt idx="47229">
                  <c:v>81.921999999999997</c:v>
                </c:pt>
                <c:pt idx="47230">
                  <c:v>81.885000000000005</c:v>
                </c:pt>
                <c:pt idx="47231">
                  <c:v>81.861000000000004</c:v>
                </c:pt>
                <c:pt idx="47232">
                  <c:v>81.861000000000004</c:v>
                </c:pt>
                <c:pt idx="47233">
                  <c:v>81.885000000000005</c:v>
                </c:pt>
                <c:pt idx="47234">
                  <c:v>81.897000000000006</c:v>
                </c:pt>
                <c:pt idx="47235">
                  <c:v>81.921999999999997</c:v>
                </c:pt>
                <c:pt idx="47236">
                  <c:v>81.957999999999998</c:v>
                </c:pt>
                <c:pt idx="47237">
                  <c:v>81.983000000000004</c:v>
                </c:pt>
                <c:pt idx="47238">
                  <c:v>82.019000000000005</c:v>
                </c:pt>
                <c:pt idx="47239">
                  <c:v>82.019000000000005</c:v>
                </c:pt>
                <c:pt idx="47240">
                  <c:v>82.043999999999997</c:v>
                </c:pt>
                <c:pt idx="47241">
                  <c:v>82.043999999999997</c:v>
                </c:pt>
                <c:pt idx="47242">
                  <c:v>82.019000000000005</c:v>
                </c:pt>
                <c:pt idx="47243">
                  <c:v>82.031999999999996</c:v>
                </c:pt>
                <c:pt idx="47244">
                  <c:v>82.043999999999997</c:v>
                </c:pt>
                <c:pt idx="47245">
                  <c:v>82.007000000000005</c:v>
                </c:pt>
                <c:pt idx="47246">
                  <c:v>81.971000000000004</c:v>
                </c:pt>
                <c:pt idx="47247">
                  <c:v>81.971000000000004</c:v>
                </c:pt>
                <c:pt idx="47248">
                  <c:v>81.945999999999998</c:v>
                </c:pt>
                <c:pt idx="47249">
                  <c:v>81.957999999999998</c:v>
                </c:pt>
                <c:pt idx="47250">
                  <c:v>81.957999999999998</c:v>
                </c:pt>
                <c:pt idx="47251">
                  <c:v>81.945999999999998</c:v>
                </c:pt>
                <c:pt idx="47252">
                  <c:v>81.921999999999997</c:v>
                </c:pt>
                <c:pt idx="47253">
                  <c:v>81.983000000000004</c:v>
                </c:pt>
                <c:pt idx="47254">
                  <c:v>81.983000000000004</c:v>
                </c:pt>
                <c:pt idx="47255">
                  <c:v>81.995000000000005</c:v>
                </c:pt>
                <c:pt idx="47256">
                  <c:v>81.983000000000004</c:v>
                </c:pt>
                <c:pt idx="47257">
                  <c:v>81.995000000000005</c:v>
                </c:pt>
                <c:pt idx="47258">
                  <c:v>82.031999999999996</c:v>
                </c:pt>
                <c:pt idx="47259">
                  <c:v>81.995000000000005</c:v>
                </c:pt>
                <c:pt idx="47260">
                  <c:v>81.971000000000004</c:v>
                </c:pt>
                <c:pt idx="47261">
                  <c:v>81.983000000000004</c:v>
                </c:pt>
                <c:pt idx="47262">
                  <c:v>81.945999999999998</c:v>
                </c:pt>
                <c:pt idx="47263">
                  <c:v>81.945999999999998</c:v>
                </c:pt>
                <c:pt idx="47264">
                  <c:v>81.957999999999998</c:v>
                </c:pt>
                <c:pt idx="47265">
                  <c:v>81.933999999999997</c:v>
                </c:pt>
                <c:pt idx="47266">
                  <c:v>81.957999999999998</c:v>
                </c:pt>
                <c:pt idx="47267">
                  <c:v>81.995000000000005</c:v>
                </c:pt>
                <c:pt idx="47268">
                  <c:v>81.983000000000004</c:v>
                </c:pt>
                <c:pt idx="47269">
                  <c:v>82.019000000000005</c:v>
                </c:pt>
                <c:pt idx="47270">
                  <c:v>82.031999999999996</c:v>
                </c:pt>
                <c:pt idx="47271">
                  <c:v>82.031999999999996</c:v>
                </c:pt>
                <c:pt idx="47272">
                  <c:v>82.043999999999997</c:v>
                </c:pt>
                <c:pt idx="47273">
                  <c:v>82.055999999999997</c:v>
                </c:pt>
                <c:pt idx="47274">
                  <c:v>82.067999999999998</c:v>
                </c:pt>
                <c:pt idx="47275">
                  <c:v>82.055999999999997</c:v>
                </c:pt>
                <c:pt idx="47276">
                  <c:v>82.067999999999998</c:v>
                </c:pt>
                <c:pt idx="47277">
                  <c:v>82.043999999999997</c:v>
                </c:pt>
                <c:pt idx="47278">
                  <c:v>82.043999999999997</c:v>
                </c:pt>
                <c:pt idx="47279">
                  <c:v>82.019000000000005</c:v>
                </c:pt>
                <c:pt idx="47280">
                  <c:v>82.019000000000005</c:v>
                </c:pt>
                <c:pt idx="47281">
                  <c:v>82.007000000000005</c:v>
                </c:pt>
                <c:pt idx="47282">
                  <c:v>82.043999999999997</c:v>
                </c:pt>
                <c:pt idx="47283">
                  <c:v>82.043999999999997</c:v>
                </c:pt>
                <c:pt idx="47284">
                  <c:v>82.055999999999997</c:v>
                </c:pt>
                <c:pt idx="47285">
                  <c:v>82.067999999999998</c:v>
                </c:pt>
                <c:pt idx="47286">
                  <c:v>82.08</c:v>
                </c:pt>
                <c:pt idx="47287">
                  <c:v>82.093000000000004</c:v>
                </c:pt>
                <c:pt idx="47288">
                  <c:v>82.129000000000005</c:v>
                </c:pt>
                <c:pt idx="47289">
                  <c:v>82.093000000000004</c:v>
                </c:pt>
                <c:pt idx="47290">
                  <c:v>82.08</c:v>
                </c:pt>
                <c:pt idx="47291">
                  <c:v>82.117000000000004</c:v>
                </c:pt>
                <c:pt idx="47292">
                  <c:v>82.141000000000005</c:v>
                </c:pt>
                <c:pt idx="47293">
                  <c:v>82.129000000000005</c:v>
                </c:pt>
                <c:pt idx="47294">
                  <c:v>82.093000000000004</c:v>
                </c:pt>
                <c:pt idx="47295">
                  <c:v>82.129000000000005</c:v>
                </c:pt>
                <c:pt idx="47296">
                  <c:v>82.129000000000005</c:v>
                </c:pt>
                <c:pt idx="47297">
                  <c:v>82.117000000000004</c:v>
                </c:pt>
                <c:pt idx="47298">
                  <c:v>82.117000000000004</c:v>
                </c:pt>
                <c:pt idx="47299">
                  <c:v>82.141000000000005</c:v>
                </c:pt>
                <c:pt idx="47300">
                  <c:v>82.153999999999996</c:v>
                </c:pt>
                <c:pt idx="47301">
                  <c:v>82.165999999999997</c:v>
                </c:pt>
                <c:pt idx="47302">
                  <c:v>82.165999999999997</c:v>
                </c:pt>
                <c:pt idx="47303">
                  <c:v>82.19</c:v>
                </c:pt>
                <c:pt idx="47304">
                  <c:v>82.239000000000004</c:v>
                </c:pt>
                <c:pt idx="47305">
                  <c:v>82.177999999999997</c:v>
                </c:pt>
                <c:pt idx="47306">
                  <c:v>82.227000000000004</c:v>
                </c:pt>
                <c:pt idx="47307">
                  <c:v>82.215000000000003</c:v>
                </c:pt>
                <c:pt idx="47308">
                  <c:v>82.177999999999997</c:v>
                </c:pt>
                <c:pt idx="47309">
                  <c:v>82.153999999999996</c:v>
                </c:pt>
                <c:pt idx="47310">
                  <c:v>82.153999999999996</c:v>
                </c:pt>
                <c:pt idx="47311">
                  <c:v>82.153999999999996</c:v>
                </c:pt>
                <c:pt idx="47312">
                  <c:v>82.153999999999996</c:v>
                </c:pt>
                <c:pt idx="47313">
                  <c:v>82.153999999999996</c:v>
                </c:pt>
                <c:pt idx="47314">
                  <c:v>82.117000000000004</c:v>
                </c:pt>
                <c:pt idx="47315">
                  <c:v>82.093000000000004</c:v>
                </c:pt>
                <c:pt idx="47316">
                  <c:v>82.105000000000004</c:v>
                </c:pt>
                <c:pt idx="47317">
                  <c:v>82.08</c:v>
                </c:pt>
                <c:pt idx="47318">
                  <c:v>82.129000000000005</c:v>
                </c:pt>
                <c:pt idx="47319">
                  <c:v>82.093000000000004</c:v>
                </c:pt>
                <c:pt idx="47320">
                  <c:v>82.093000000000004</c:v>
                </c:pt>
                <c:pt idx="47321">
                  <c:v>82.093000000000004</c:v>
                </c:pt>
                <c:pt idx="47322">
                  <c:v>82.08</c:v>
                </c:pt>
                <c:pt idx="47323">
                  <c:v>82.093000000000004</c:v>
                </c:pt>
                <c:pt idx="47324">
                  <c:v>82.093000000000004</c:v>
                </c:pt>
                <c:pt idx="47325">
                  <c:v>82.08</c:v>
                </c:pt>
                <c:pt idx="47326">
                  <c:v>82.055999999999997</c:v>
                </c:pt>
                <c:pt idx="47327">
                  <c:v>82.055999999999997</c:v>
                </c:pt>
                <c:pt idx="47328">
                  <c:v>82.055999999999997</c:v>
                </c:pt>
                <c:pt idx="47329">
                  <c:v>82.067999999999998</c:v>
                </c:pt>
                <c:pt idx="47330">
                  <c:v>82.043999999999997</c:v>
                </c:pt>
                <c:pt idx="47331">
                  <c:v>82.031999999999996</c:v>
                </c:pt>
                <c:pt idx="47332">
                  <c:v>82.019000000000005</c:v>
                </c:pt>
                <c:pt idx="47333">
                  <c:v>82.043999999999997</c:v>
                </c:pt>
                <c:pt idx="47334">
                  <c:v>82.031999999999996</c:v>
                </c:pt>
                <c:pt idx="47335">
                  <c:v>82.043999999999997</c:v>
                </c:pt>
                <c:pt idx="47336">
                  <c:v>82.055999999999997</c:v>
                </c:pt>
                <c:pt idx="47337">
                  <c:v>82.031999999999996</c:v>
                </c:pt>
                <c:pt idx="47338">
                  <c:v>82.007000000000005</c:v>
                </c:pt>
                <c:pt idx="47339">
                  <c:v>82.019000000000005</c:v>
                </c:pt>
                <c:pt idx="47340">
                  <c:v>81.983000000000004</c:v>
                </c:pt>
                <c:pt idx="47341">
                  <c:v>81.995000000000005</c:v>
                </c:pt>
                <c:pt idx="47342">
                  <c:v>81.983000000000004</c:v>
                </c:pt>
                <c:pt idx="47343">
                  <c:v>81.971000000000004</c:v>
                </c:pt>
                <c:pt idx="47344">
                  <c:v>81.971000000000004</c:v>
                </c:pt>
                <c:pt idx="47345">
                  <c:v>81.957999999999998</c:v>
                </c:pt>
                <c:pt idx="47346">
                  <c:v>81.983000000000004</c:v>
                </c:pt>
                <c:pt idx="47347">
                  <c:v>81.983000000000004</c:v>
                </c:pt>
                <c:pt idx="47348">
                  <c:v>81.971000000000004</c:v>
                </c:pt>
                <c:pt idx="47349">
                  <c:v>81.971000000000004</c:v>
                </c:pt>
                <c:pt idx="47350">
                  <c:v>81.983000000000004</c:v>
                </c:pt>
                <c:pt idx="47351">
                  <c:v>81.995000000000005</c:v>
                </c:pt>
                <c:pt idx="47352">
                  <c:v>81.983000000000004</c:v>
                </c:pt>
                <c:pt idx="47353">
                  <c:v>81.983000000000004</c:v>
                </c:pt>
                <c:pt idx="47354">
                  <c:v>81.995000000000005</c:v>
                </c:pt>
                <c:pt idx="47355">
                  <c:v>81.995000000000005</c:v>
                </c:pt>
                <c:pt idx="47356">
                  <c:v>82.007000000000005</c:v>
                </c:pt>
                <c:pt idx="47357">
                  <c:v>81.983000000000004</c:v>
                </c:pt>
                <c:pt idx="47358">
                  <c:v>82.019000000000005</c:v>
                </c:pt>
                <c:pt idx="47359">
                  <c:v>82.007000000000005</c:v>
                </c:pt>
                <c:pt idx="47360">
                  <c:v>82.019000000000005</c:v>
                </c:pt>
                <c:pt idx="47361">
                  <c:v>82.055999999999997</c:v>
                </c:pt>
                <c:pt idx="47362">
                  <c:v>82.031999999999996</c:v>
                </c:pt>
                <c:pt idx="47363">
                  <c:v>82.055999999999997</c:v>
                </c:pt>
                <c:pt idx="47364">
                  <c:v>82.08</c:v>
                </c:pt>
                <c:pt idx="47365">
                  <c:v>82.093000000000004</c:v>
                </c:pt>
                <c:pt idx="47366">
                  <c:v>82.105000000000004</c:v>
                </c:pt>
                <c:pt idx="47367">
                  <c:v>82.105000000000004</c:v>
                </c:pt>
                <c:pt idx="47368">
                  <c:v>82.117000000000004</c:v>
                </c:pt>
                <c:pt idx="47369">
                  <c:v>82.129000000000005</c:v>
                </c:pt>
                <c:pt idx="47370">
                  <c:v>82.129000000000005</c:v>
                </c:pt>
                <c:pt idx="47371">
                  <c:v>82.141000000000005</c:v>
                </c:pt>
                <c:pt idx="47372">
                  <c:v>82.129000000000005</c:v>
                </c:pt>
                <c:pt idx="47373">
                  <c:v>82.117000000000004</c:v>
                </c:pt>
                <c:pt idx="47374">
                  <c:v>82.105000000000004</c:v>
                </c:pt>
                <c:pt idx="47375">
                  <c:v>82.105000000000004</c:v>
                </c:pt>
                <c:pt idx="47376">
                  <c:v>82.141000000000005</c:v>
                </c:pt>
                <c:pt idx="47377">
                  <c:v>82.141000000000005</c:v>
                </c:pt>
                <c:pt idx="47378">
                  <c:v>82.177999999999997</c:v>
                </c:pt>
                <c:pt idx="47379">
                  <c:v>82.165999999999997</c:v>
                </c:pt>
                <c:pt idx="47380">
                  <c:v>82.19</c:v>
                </c:pt>
                <c:pt idx="47381">
                  <c:v>82.201999999999998</c:v>
                </c:pt>
                <c:pt idx="47382">
                  <c:v>82.215000000000003</c:v>
                </c:pt>
                <c:pt idx="47383">
                  <c:v>82.227000000000004</c:v>
                </c:pt>
                <c:pt idx="47384">
                  <c:v>82.227000000000004</c:v>
                </c:pt>
                <c:pt idx="47385">
                  <c:v>82.227000000000004</c:v>
                </c:pt>
                <c:pt idx="47386">
                  <c:v>82.215000000000003</c:v>
                </c:pt>
                <c:pt idx="47387">
                  <c:v>82.227000000000004</c:v>
                </c:pt>
                <c:pt idx="47388">
                  <c:v>82.215000000000003</c:v>
                </c:pt>
                <c:pt idx="47389">
                  <c:v>82.239000000000004</c:v>
                </c:pt>
                <c:pt idx="47390">
                  <c:v>82.201999999999998</c:v>
                </c:pt>
                <c:pt idx="47391">
                  <c:v>82.19</c:v>
                </c:pt>
                <c:pt idx="47392">
                  <c:v>82.227000000000004</c:v>
                </c:pt>
                <c:pt idx="47393">
                  <c:v>82.201999999999998</c:v>
                </c:pt>
                <c:pt idx="47394">
                  <c:v>82.201999999999998</c:v>
                </c:pt>
                <c:pt idx="47395">
                  <c:v>82.215000000000003</c:v>
                </c:pt>
                <c:pt idx="47396">
                  <c:v>82.239000000000004</c:v>
                </c:pt>
                <c:pt idx="47397">
                  <c:v>82.239000000000004</c:v>
                </c:pt>
                <c:pt idx="47398">
                  <c:v>82.215000000000003</c:v>
                </c:pt>
                <c:pt idx="47399">
                  <c:v>82.263999999999996</c:v>
                </c:pt>
                <c:pt idx="47400">
                  <c:v>82.239000000000004</c:v>
                </c:pt>
                <c:pt idx="47401">
                  <c:v>82.227000000000004</c:v>
                </c:pt>
                <c:pt idx="47402">
                  <c:v>82.227000000000004</c:v>
                </c:pt>
                <c:pt idx="47403">
                  <c:v>82.227000000000004</c:v>
                </c:pt>
                <c:pt idx="47404">
                  <c:v>82.201999999999998</c:v>
                </c:pt>
                <c:pt idx="47405">
                  <c:v>82.177999999999997</c:v>
                </c:pt>
                <c:pt idx="47406">
                  <c:v>82.153999999999996</c:v>
                </c:pt>
                <c:pt idx="47407">
                  <c:v>82.141000000000005</c:v>
                </c:pt>
                <c:pt idx="47408">
                  <c:v>82.141000000000005</c:v>
                </c:pt>
                <c:pt idx="47409">
                  <c:v>82.141000000000005</c:v>
                </c:pt>
                <c:pt idx="47410">
                  <c:v>82.129000000000005</c:v>
                </c:pt>
                <c:pt idx="47411">
                  <c:v>82.129000000000005</c:v>
                </c:pt>
                <c:pt idx="47412">
                  <c:v>82.129000000000005</c:v>
                </c:pt>
                <c:pt idx="47413">
                  <c:v>82.141000000000005</c:v>
                </c:pt>
                <c:pt idx="47414">
                  <c:v>82.141000000000005</c:v>
                </c:pt>
                <c:pt idx="47415">
                  <c:v>82.141000000000005</c:v>
                </c:pt>
                <c:pt idx="47416">
                  <c:v>82.129000000000005</c:v>
                </c:pt>
                <c:pt idx="47417">
                  <c:v>82.141000000000005</c:v>
                </c:pt>
                <c:pt idx="47418">
                  <c:v>82.141000000000005</c:v>
                </c:pt>
                <c:pt idx="47419">
                  <c:v>82.141000000000005</c:v>
                </c:pt>
                <c:pt idx="47420">
                  <c:v>82.08</c:v>
                </c:pt>
                <c:pt idx="47421">
                  <c:v>82.067999999999998</c:v>
                </c:pt>
                <c:pt idx="47422">
                  <c:v>82.055999999999997</c:v>
                </c:pt>
                <c:pt idx="47423">
                  <c:v>82.043999999999997</c:v>
                </c:pt>
                <c:pt idx="47424">
                  <c:v>82.031999999999996</c:v>
                </c:pt>
                <c:pt idx="47425">
                  <c:v>82.055999999999997</c:v>
                </c:pt>
                <c:pt idx="47426">
                  <c:v>82.031999999999996</c:v>
                </c:pt>
                <c:pt idx="47427">
                  <c:v>82.031999999999996</c:v>
                </c:pt>
                <c:pt idx="47428">
                  <c:v>82.043999999999997</c:v>
                </c:pt>
                <c:pt idx="47429">
                  <c:v>82.067999999999998</c:v>
                </c:pt>
                <c:pt idx="47430">
                  <c:v>82.055999999999997</c:v>
                </c:pt>
                <c:pt idx="47431">
                  <c:v>82.055999999999997</c:v>
                </c:pt>
                <c:pt idx="47432">
                  <c:v>82.043999999999997</c:v>
                </c:pt>
                <c:pt idx="47433">
                  <c:v>82.055999999999997</c:v>
                </c:pt>
                <c:pt idx="47434">
                  <c:v>82.031999999999996</c:v>
                </c:pt>
                <c:pt idx="47435">
                  <c:v>82.019000000000005</c:v>
                </c:pt>
                <c:pt idx="47436">
                  <c:v>82.019000000000005</c:v>
                </c:pt>
                <c:pt idx="47437">
                  <c:v>81.995000000000005</c:v>
                </c:pt>
                <c:pt idx="47438">
                  <c:v>81.995000000000005</c:v>
                </c:pt>
                <c:pt idx="47439">
                  <c:v>82.007000000000005</c:v>
                </c:pt>
                <c:pt idx="47440">
                  <c:v>81.995000000000005</c:v>
                </c:pt>
                <c:pt idx="47441">
                  <c:v>81.971000000000004</c:v>
                </c:pt>
                <c:pt idx="47442">
                  <c:v>81.945999999999998</c:v>
                </c:pt>
                <c:pt idx="47443">
                  <c:v>82.007000000000005</c:v>
                </c:pt>
                <c:pt idx="47444">
                  <c:v>82.007000000000005</c:v>
                </c:pt>
                <c:pt idx="47445">
                  <c:v>82.043999999999997</c:v>
                </c:pt>
                <c:pt idx="47446">
                  <c:v>82.043999999999997</c:v>
                </c:pt>
                <c:pt idx="47447">
                  <c:v>82.043999999999997</c:v>
                </c:pt>
                <c:pt idx="47448">
                  <c:v>82.043999999999997</c:v>
                </c:pt>
                <c:pt idx="47449">
                  <c:v>82.055999999999997</c:v>
                </c:pt>
                <c:pt idx="47450">
                  <c:v>82.055999999999997</c:v>
                </c:pt>
                <c:pt idx="47451">
                  <c:v>82.043999999999997</c:v>
                </c:pt>
                <c:pt idx="47452">
                  <c:v>82.043999999999997</c:v>
                </c:pt>
                <c:pt idx="47453">
                  <c:v>82.031999999999996</c:v>
                </c:pt>
                <c:pt idx="47454">
                  <c:v>82.055999999999997</c:v>
                </c:pt>
                <c:pt idx="47455">
                  <c:v>82.043999999999997</c:v>
                </c:pt>
                <c:pt idx="47456">
                  <c:v>82.031999999999996</c:v>
                </c:pt>
                <c:pt idx="47457">
                  <c:v>82.043999999999997</c:v>
                </c:pt>
                <c:pt idx="47458">
                  <c:v>82.019000000000005</c:v>
                </c:pt>
                <c:pt idx="47459">
                  <c:v>82.043999999999997</c:v>
                </c:pt>
                <c:pt idx="47460">
                  <c:v>82.055999999999997</c:v>
                </c:pt>
                <c:pt idx="47461">
                  <c:v>82.08</c:v>
                </c:pt>
                <c:pt idx="47462">
                  <c:v>82.093000000000004</c:v>
                </c:pt>
                <c:pt idx="47463">
                  <c:v>82.105000000000004</c:v>
                </c:pt>
                <c:pt idx="47464">
                  <c:v>82.129000000000005</c:v>
                </c:pt>
                <c:pt idx="47465">
                  <c:v>82.129000000000005</c:v>
                </c:pt>
                <c:pt idx="47466">
                  <c:v>82.129000000000005</c:v>
                </c:pt>
                <c:pt idx="47467">
                  <c:v>82.153999999999996</c:v>
                </c:pt>
                <c:pt idx="47468">
                  <c:v>82.129000000000005</c:v>
                </c:pt>
                <c:pt idx="47469">
                  <c:v>82.141000000000005</c:v>
                </c:pt>
                <c:pt idx="47470">
                  <c:v>82.105000000000004</c:v>
                </c:pt>
                <c:pt idx="47471">
                  <c:v>82.093000000000004</c:v>
                </c:pt>
                <c:pt idx="47472">
                  <c:v>82.093000000000004</c:v>
                </c:pt>
                <c:pt idx="47473">
                  <c:v>82.105000000000004</c:v>
                </c:pt>
                <c:pt idx="47474">
                  <c:v>82.129000000000005</c:v>
                </c:pt>
                <c:pt idx="47475">
                  <c:v>82.093000000000004</c:v>
                </c:pt>
                <c:pt idx="47476">
                  <c:v>82.141000000000005</c:v>
                </c:pt>
                <c:pt idx="47477">
                  <c:v>82.105000000000004</c:v>
                </c:pt>
                <c:pt idx="47478">
                  <c:v>82.129000000000005</c:v>
                </c:pt>
                <c:pt idx="47479">
                  <c:v>82.177999999999997</c:v>
                </c:pt>
                <c:pt idx="47480">
                  <c:v>82.19</c:v>
                </c:pt>
                <c:pt idx="47481">
                  <c:v>82.19</c:v>
                </c:pt>
                <c:pt idx="47482">
                  <c:v>82.19</c:v>
                </c:pt>
                <c:pt idx="47483">
                  <c:v>82.227000000000004</c:v>
                </c:pt>
                <c:pt idx="47484">
                  <c:v>82.201999999999998</c:v>
                </c:pt>
                <c:pt idx="47485">
                  <c:v>82.19</c:v>
                </c:pt>
                <c:pt idx="47486">
                  <c:v>82.177999999999997</c:v>
                </c:pt>
                <c:pt idx="47487">
                  <c:v>82.165999999999997</c:v>
                </c:pt>
                <c:pt idx="47488">
                  <c:v>82.153999999999996</c:v>
                </c:pt>
                <c:pt idx="47489">
                  <c:v>82.153999999999996</c:v>
                </c:pt>
                <c:pt idx="47490">
                  <c:v>82.141000000000005</c:v>
                </c:pt>
                <c:pt idx="47491">
                  <c:v>82.153999999999996</c:v>
                </c:pt>
                <c:pt idx="47492">
                  <c:v>82.141000000000005</c:v>
                </c:pt>
                <c:pt idx="47493">
                  <c:v>82.141000000000005</c:v>
                </c:pt>
                <c:pt idx="47494">
                  <c:v>82.165999999999997</c:v>
                </c:pt>
                <c:pt idx="47495">
                  <c:v>82.19</c:v>
                </c:pt>
                <c:pt idx="47496">
                  <c:v>82.177999999999997</c:v>
                </c:pt>
                <c:pt idx="47497">
                  <c:v>82.177999999999997</c:v>
                </c:pt>
                <c:pt idx="47498">
                  <c:v>82.177999999999997</c:v>
                </c:pt>
                <c:pt idx="47499">
                  <c:v>82.19</c:v>
                </c:pt>
                <c:pt idx="47500">
                  <c:v>82.19</c:v>
                </c:pt>
                <c:pt idx="47501">
                  <c:v>82.165999999999997</c:v>
                </c:pt>
                <c:pt idx="47502">
                  <c:v>82.177999999999997</c:v>
                </c:pt>
                <c:pt idx="47503">
                  <c:v>82.129000000000005</c:v>
                </c:pt>
                <c:pt idx="47504">
                  <c:v>82.141000000000005</c:v>
                </c:pt>
                <c:pt idx="47505">
                  <c:v>82.117000000000004</c:v>
                </c:pt>
                <c:pt idx="47506">
                  <c:v>82.093000000000004</c:v>
                </c:pt>
                <c:pt idx="47507">
                  <c:v>82.117000000000004</c:v>
                </c:pt>
                <c:pt idx="47508">
                  <c:v>82.105000000000004</c:v>
                </c:pt>
                <c:pt idx="47509">
                  <c:v>82.129000000000005</c:v>
                </c:pt>
                <c:pt idx="47510">
                  <c:v>82.117000000000004</c:v>
                </c:pt>
                <c:pt idx="47511">
                  <c:v>82.141000000000005</c:v>
                </c:pt>
                <c:pt idx="47512">
                  <c:v>82.117000000000004</c:v>
                </c:pt>
                <c:pt idx="47513">
                  <c:v>82.177999999999997</c:v>
                </c:pt>
                <c:pt idx="47514">
                  <c:v>82.165999999999997</c:v>
                </c:pt>
                <c:pt idx="47515">
                  <c:v>82.141000000000005</c:v>
                </c:pt>
                <c:pt idx="47516">
                  <c:v>82.153999999999996</c:v>
                </c:pt>
                <c:pt idx="47517">
                  <c:v>82.141000000000005</c:v>
                </c:pt>
                <c:pt idx="47518">
                  <c:v>82.117000000000004</c:v>
                </c:pt>
                <c:pt idx="47519">
                  <c:v>82.117000000000004</c:v>
                </c:pt>
                <c:pt idx="47520">
                  <c:v>82.093000000000004</c:v>
                </c:pt>
                <c:pt idx="47521">
                  <c:v>82.093000000000004</c:v>
                </c:pt>
                <c:pt idx="47522">
                  <c:v>82.08</c:v>
                </c:pt>
                <c:pt idx="47523">
                  <c:v>82.055999999999997</c:v>
                </c:pt>
                <c:pt idx="47524">
                  <c:v>82.031999999999996</c:v>
                </c:pt>
                <c:pt idx="47525">
                  <c:v>82.019000000000005</c:v>
                </c:pt>
                <c:pt idx="47526">
                  <c:v>82.019000000000005</c:v>
                </c:pt>
                <c:pt idx="47527">
                  <c:v>82.019000000000005</c:v>
                </c:pt>
                <c:pt idx="47528">
                  <c:v>82.055999999999997</c:v>
                </c:pt>
                <c:pt idx="47529">
                  <c:v>82.067999999999998</c:v>
                </c:pt>
                <c:pt idx="47530">
                  <c:v>82.043999999999997</c:v>
                </c:pt>
                <c:pt idx="47531">
                  <c:v>82.055999999999997</c:v>
                </c:pt>
                <c:pt idx="47532">
                  <c:v>82.043999999999997</c:v>
                </c:pt>
                <c:pt idx="47533">
                  <c:v>82.019000000000005</c:v>
                </c:pt>
                <c:pt idx="47534">
                  <c:v>82.031999999999996</c:v>
                </c:pt>
                <c:pt idx="47535">
                  <c:v>82.043999999999997</c:v>
                </c:pt>
                <c:pt idx="47536">
                  <c:v>82.007000000000005</c:v>
                </c:pt>
                <c:pt idx="47537">
                  <c:v>82.007000000000005</c:v>
                </c:pt>
                <c:pt idx="47538">
                  <c:v>81.983000000000004</c:v>
                </c:pt>
                <c:pt idx="47539">
                  <c:v>81.957999999999998</c:v>
                </c:pt>
                <c:pt idx="47540">
                  <c:v>81.983000000000004</c:v>
                </c:pt>
                <c:pt idx="47541">
                  <c:v>81.957999999999998</c:v>
                </c:pt>
                <c:pt idx="47542">
                  <c:v>81.971000000000004</c:v>
                </c:pt>
                <c:pt idx="47543">
                  <c:v>81.971000000000004</c:v>
                </c:pt>
                <c:pt idx="47544">
                  <c:v>81.995000000000005</c:v>
                </c:pt>
                <c:pt idx="47545">
                  <c:v>82.007000000000005</c:v>
                </c:pt>
                <c:pt idx="47546">
                  <c:v>81.983000000000004</c:v>
                </c:pt>
                <c:pt idx="47547">
                  <c:v>81.983000000000004</c:v>
                </c:pt>
                <c:pt idx="47548">
                  <c:v>82.043999999999997</c:v>
                </c:pt>
                <c:pt idx="47549">
                  <c:v>81.995000000000005</c:v>
                </c:pt>
                <c:pt idx="47550">
                  <c:v>82.031999999999996</c:v>
                </c:pt>
                <c:pt idx="47551">
                  <c:v>82.019000000000005</c:v>
                </c:pt>
                <c:pt idx="47552">
                  <c:v>81.983000000000004</c:v>
                </c:pt>
                <c:pt idx="47553">
                  <c:v>81.971000000000004</c:v>
                </c:pt>
                <c:pt idx="47554">
                  <c:v>81.957999999999998</c:v>
                </c:pt>
                <c:pt idx="47555">
                  <c:v>81.957999999999998</c:v>
                </c:pt>
                <c:pt idx="47556">
                  <c:v>81.933999999999997</c:v>
                </c:pt>
                <c:pt idx="47557">
                  <c:v>81.957999999999998</c:v>
                </c:pt>
                <c:pt idx="47558">
                  <c:v>81.945999999999998</c:v>
                </c:pt>
                <c:pt idx="47559">
                  <c:v>81.957999999999998</c:v>
                </c:pt>
                <c:pt idx="47560">
                  <c:v>81.957999999999998</c:v>
                </c:pt>
                <c:pt idx="47561">
                  <c:v>81.945999999999998</c:v>
                </c:pt>
                <c:pt idx="47562">
                  <c:v>81.957999999999998</c:v>
                </c:pt>
                <c:pt idx="47563">
                  <c:v>81.971000000000004</c:v>
                </c:pt>
                <c:pt idx="47564">
                  <c:v>81.971000000000004</c:v>
                </c:pt>
                <c:pt idx="47565">
                  <c:v>81.995000000000005</c:v>
                </c:pt>
                <c:pt idx="47566">
                  <c:v>81.995000000000005</c:v>
                </c:pt>
                <c:pt idx="47567">
                  <c:v>82.007000000000005</c:v>
                </c:pt>
                <c:pt idx="47568">
                  <c:v>82.007000000000005</c:v>
                </c:pt>
                <c:pt idx="47569">
                  <c:v>82.007000000000005</c:v>
                </c:pt>
                <c:pt idx="47570">
                  <c:v>81.995000000000005</c:v>
                </c:pt>
                <c:pt idx="47571">
                  <c:v>81.983000000000004</c:v>
                </c:pt>
                <c:pt idx="47572">
                  <c:v>81.971000000000004</c:v>
                </c:pt>
                <c:pt idx="47573">
                  <c:v>82.007000000000005</c:v>
                </c:pt>
                <c:pt idx="47574">
                  <c:v>82.019000000000005</c:v>
                </c:pt>
                <c:pt idx="47575">
                  <c:v>81.983000000000004</c:v>
                </c:pt>
                <c:pt idx="47576">
                  <c:v>82.019000000000005</c:v>
                </c:pt>
                <c:pt idx="47577">
                  <c:v>82.019000000000005</c:v>
                </c:pt>
                <c:pt idx="47578">
                  <c:v>82.019000000000005</c:v>
                </c:pt>
                <c:pt idx="47579">
                  <c:v>82.067999999999998</c:v>
                </c:pt>
                <c:pt idx="47580">
                  <c:v>82.055999999999997</c:v>
                </c:pt>
                <c:pt idx="47581">
                  <c:v>82.105000000000004</c:v>
                </c:pt>
                <c:pt idx="47582">
                  <c:v>82.08</c:v>
                </c:pt>
                <c:pt idx="47583">
                  <c:v>82.093000000000004</c:v>
                </c:pt>
                <c:pt idx="47584">
                  <c:v>82.067999999999998</c:v>
                </c:pt>
                <c:pt idx="47585">
                  <c:v>82.067999999999998</c:v>
                </c:pt>
                <c:pt idx="47586">
                  <c:v>82.067999999999998</c:v>
                </c:pt>
                <c:pt idx="47587">
                  <c:v>82.055999999999997</c:v>
                </c:pt>
                <c:pt idx="47588">
                  <c:v>82.067999999999998</c:v>
                </c:pt>
                <c:pt idx="47589">
                  <c:v>82.08</c:v>
                </c:pt>
                <c:pt idx="47590">
                  <c:v>82.093000000000004</c:v>
                </c:pt>
                <c:pt idx="47591">
                  <c:v>82.055999999999997</c:v>
                </c:pt>
                <c:pt idx="47592">
                  <c:v>82.08</c:v>
                </c:pt>
                <c:pt idx="47593">
                  <c:v>82.067999999999998</c:v>
                </c:pt>
                <c:pt idx="47594">
                  <c:v>82.055999999999997</c:v>
                </c:pt>
                <c:pt idx="47595">
                  <c:v>82.093000000000004</c:v>
                </c:pt>
                <c:pt idx="47596">
                  <c:v>82.093000000000004</c:v>
                </c:pt>
                <c:pt idx="47597">
                  <c:v>82.153999999999996</c:v>
                </c:pt>
                <c:pt idx="47598">
                  <c:v>82.117000000000004</c:v>
                </c:pt>
                <c:pt idx="47599">
                  <c:v>82.129000000000005</c:v>
                </c:pt>
                <c:pt idx="47600">
                  <c:v>82.129000000000005</c:v>
                </c:pt>
                <c:pt idx="47601">
                  <c:v>82.105000000000004</c:v>
                </c:pt>
                <c:pt idx="47602">
                  <c:v>82.105000000000004</c:v>
                </c:pt>
                <c:pt idx="47603">
                  <c:v>82.08</c:v>
                </c:pt>
                <c:pt idx="47604">
                  <c:v>82.055999999999997</c:v>
                </c:pt>
                <c:pt idx="47605">
                  <c:v>82.093000000000004</c:v>
                </c:pt>
                <c:pt idx="47606">
                  <c:v>82.08</c:v>
                </c:pt>
                <c:pt idx="47607">
                  <c:v>82.055999999999997</c:v>
                </c:pt>
                <c:pt idx="47608">
                  <c:v>82.019000000000005</c:v>
                </c:pt>
                <c:pt idx="47609">
                  <c:v>82.019000000000005</c:v>
                </c:pt>
                <c:pt idx="47610">
                  <c:v>82.055999999999997</c:v>
                </c:pt>
                <c:pt idx="47611">
                  <c:v>82.055999999999997</c:v>
                </c:pt>
                <c:pt idx="47612">
                  <c:v>82.043999999999997</c:v>
                </c:pt>
                <c:pt idx="47613">
                  <c:v>82.067999999999998</c:v>
                </c:pt>
                <c:pt idx="47614">
                  <c:v>82.055999999999997</c:v>
                </c:pt>
                <c:pt idx="47615">
                  <c:v>82.067999999999998</c:v>
                </c:pt>
                <c:pt idx="47616">
                  <c:v>82.031999999999996</c:v>
                </c:pt>
                <c:pt idx="47617">
                  <c:v>82.031999999999996</c:v>
                </c:pt>
                <c:pt idx="47618">
                  <c:v>81.995000000000005</c:v>
                </c:pt>
                <c:pt idx="47619">
                  <c:v>81.983000000000004</c:v>
                </c:pt>
                <c:pt idx="47620">
                  <c:v>81.957999999999998</c:v>
                </c:pt>
                <c:pt idx="47621">
                  <c:v>81.945999999999998</c:v>
                </c:pt>
                <c:pt idx="47622">
                  <c:v>81.91</c:v>
                </c:pt>
                <c:pt idx="47623">
                  <c:v>81.945999999999998</c:v>
                </c:pt>
                <c:pt idx="47624">
                  <c:v>81.921999999999997</c:v>
                </c:pt>
                <c:pt idx="47625">
                  <c:v>81.885000000000005</c:v>
                </c:pt>
                <c:pt idx="47626">
                  <c:v>81.897000000000006</c:v>
                </c:pt>
                <c:pt idx="47627">
                  <c:v>81.861000000000004</c:v>
                </c:pt>
                <c:pt idx="47628">
                  <c:v>81.91</c:v>
                </c:pt>
                <c:pt idx="47629">
                  <c:v>81.91</c:v>
                </c:pt>
                <c:pt idx="47630">
                  <c:v>81.885000000000005</c:v>
                </c:pt>
                <c:pt idx="47631">
                  <c:v>81.897000000000006</c:v>
                </c:pt>
                <c:pt idx="47632">
                  <c:v>81.861000000000004</c:v>
                </c:pt>
                <c:pt idx="47633">
                  <c:v>81.873000000000005</c:v>
                </c:pt>
                <c:pt idx="47634">
                  <c:v>81.873000000000005</c:v>
                </c:pt>
                <c:pt idx="47635">
                  <c:v>81.835999999999999</c:v>
                </c:pt>
                <c:pt idx="47636">
                  <c:v>81.823999999999998</c:v>
                </c:pt>
                <c:pt idx="47637">
                  <c:v>81.823999999999998</c:v>
                </c:pt>
                <c:pt idx="47638">
                  <c:v>81.835999999999999</c:v>
                </c:pt>
                <c:pt idx="47639">
                  <c:v>81.787000000000006</c:v>
                </c:pt>
                <c:pt idx="47640">
                  <c:v>81.8</c:v>
                </c:pt>
                <c:pt idx="47641">
                  <c:v>81.787000000000006</c:v>
                </c:pt>
                <c:pt idx="47642">
                  <c:v>81.787000000000006</c:v>
                </c:pt>
                <c:pt idx="47643">
                  <c:v>81.8</c:v>
                </c:pt>
                <c:pt idx="47644">
                  <c:v>81.823999999999998</c:v>
                </c:pt>
                <c:pt idx="47645">
                  <c:v>81.8</c:v>
                </c:pt>
                <c:pt idx="47646">
                  <c:v>81.787000000000006</c:v>
                </c:pt>
                <c:pt idx="47647">
                  <c:v>81.811999999999998</c:v>
                </c:pt>
                <c:pt idx="47648">
                  <c:v>81.8</c:v>
                </c:pt>
                <c:pt idx="47649">
                  <c:v>81.8</c:v>
                </c:pt>
                <c:pt idx="47650">
                  <c:v>81.787000000000006</c:v>
                </c:pt>
                <c:pt idx="47651">
                  <c:v>81.787000000000006</c:v>
                </c:pt>
                <c:pt idx="47652">
                  <c:v>81.775000000000006</c:v>
                </c:pt>
                <c:pt idx="47653">
                  <c:v>81.775000000000006</c:v>
                </c:pt>
                <c:pt idx="47654">
                  <c:v>81.787000000000006</c:v>
                </c:pt>
                <c:pt idx="47655">
                  <c:v>81.775000000000006</c:v>
                </c:pt>
                <c:pt idx="47656">
                  <c:v>81.811999999999998</c:v>
                </c:pt>
                <c:pt idx="47657">
                  <c:v>81.823999999999998</c:v>
                </c:pt>
                <c:pt idx="47658">
                  <c:v>81.847999999999999</c:v>
                </c:pt>
                <c:pt idx="47659">
                  <c:v>81.885000000000005</c:v>
                </c:pt>
                <c:pt idx="47660">
                  <c:v>81.861000000000004</c:v>
                </c:pt>
                <c:pt idx="47661">
                  <c:v>81.873000000000005</c:v>
                </c:pt>
                <c:pt idx="47662">
                  <c:v>81.921999999999997</c:v>
                </c:pt>
                <c:pt idx="47663">
                  <c:v>81.885000000000005</c:v>
                </c:pt>
                <c:pt idx="47664">
                  <c:v>81.921999999999997</c:v>
                </c:pt>
                <c:pt idx="47665">
                  <c:v>81.957999999999998</c:v>
                </c:pt>
                <c:pt idx="47666">
                  <c:v>81.957999999999998</c:v>
                </c:pt>
                <c:pt idx="47667">
                  <c:v>81.945999999999998</c:v>
                </c:pt>
                <c:pt idx="47668">
                  <c:v>81.957999999999998</c:v>
                </c:pt>
                <c:pt idx="47669">
                  <c:v>81.921999999999997</c:v>
                </c:pt>
                <c:pt idx="47670">
                  <c:v>81.91</c:v>
                </c:pt>
                <c:pt idx="47671">
                  <c:v>81.897000000000006</c:v>
                </c:pt>
                <c:pt idx="47672">
                  <c:v>81.897000000000006</c:v>
                </c:pt>
                <c:pt idx="47673">
                  <c:v>81.885000000000005</c:v>
                </c:pt>
                <c:pt idx="47674">
                  <c:v>81.885000000000005</c:v>
                </c:pt>
                <c:pt idx="47675">
                  <c:v>81.897000000000006</c:v>
                </c:pt>
                <c:pt idx="47676">
                  <c:v>81.885000000000005</c:v>
                </c:pt>
                <c:pt idx="47677">
                  <c:v>81.897000000000006</c:v>
                </c:pt>
                <c:pt idx="47678">
                  <c:v>81.897000000000006</c:v>
                </c:pt>
                <c:pt idx="47679">
                  <c:v>81.897000000000006</c:v>
                </c:pt>
                <c:pt idx="47680">
                  <c:v>81.91</c:v>
                </c:pt>
                <c:pt idx="47681">
                  <c:v>81.861000000000004</c:v>
                </c:pt>
                <c:pt idx="47682">
                  <c:v>81.847999999999999</c:v>
                </c:pt>
                <c:pt idx="47683">
                  <c:v>81.835999999999999</c:v>
                </c:pt>
                <c:pt idx="47684">
                  <c:v>81.775000000000006</c:v>
                </c:pt>
                <c:pt idx="47685">
                  <c:v>81.763000000000005</c:v>
                </c:pt>
                <c:pt idx="47686">
                  <c:v>81.751000000000005</c:v>
                </c:pt>
                <c:pt idx="47687">
                  <c:v>81.69</c:v>
                </c:pt>
                <c:pt idx="47688">
                  <c:v>81.617000000000004</c:v>
                </c:pt>
                <c:pt idx="47689">
                  <c:v>81.591999999999999</c:v>
                </c:pt>
                <c:pt idx="47690">
                  <c:v>81.555999999999997</c:v>
                </c:pt>
                <c:pt idx="47691">
                  <c:v>81.531000000000006</c:v>
                </c:pt>
                <c:pt idx="47692">
                  <c:v>81.507000000000005</c:v>
                </c:pt>
                <c:pt idx="47693">
                  <c:v>81.481999999999999</c:v>
                </c:pt>
                <c:pt idx="47694">
                  <c:v>81.445999999999998</c:v>
                </c:pt>
                <c:pt idx="47695">
                  <c:v>81.445999999999998</c:v>
                </c:pt>
                <c:pt idx="47696">
                  <c:v>81.421000000000006</c:v>
                </c:pt>
                <c:pt idx="47697">
                  <c:v>81.445999999999998</c:v>
                </c:pt>
                <c:pt idx="47698">
                  <c:v>81.445999999999998</c:v>
                </c:pt>
                <c:pt idx="47699">
                  <c:v>81.397000000000006</c:v>
                </c:pt>
                <c:pt idx="47700">
                  <c:v>81.409000000000006</c:v>
                </c:pt>
                <c:pt idx="47701">
                  <c:v>81.397000000000006</c:v>
                </c:pt>
                <c:pt idx="47702">
                  <c:v>81.36</c:v>
                </c:pt>
                <c:pt idx="47703">
                  <c:v>81.335999999999999</c:v>
                </c:pt>
                <c:pt idx="47704">
                  <c:v>81.335999999999999</c:v>
                </c:pt>
                <c:pt idx="47705">
                  <c:v>81.311000000000007</c:v>
                </c:pt>
                <c:pt idx="47706">
                  <c:v>81.311000000000007</c:v>
                </c:pt>
                <c:pt idx="47707">
                  <c:v>81.287000000000006</c:v>
                </c:pt>
                <c:pt idx="47708">
                  <c:v>81.287000000000006</c:v>
                </c:pt>
                <c:pt idx="47709">
                  <c:v>81.287000000000006</c:v>
                </c:pt>
                <c:pt idx="47710">
                  <c:v>81.287000000000006</c:v>
                </c:pt>
                <c:pt idx="47711">
                  <c:v>81.323999999999998</c:v>
                </c:pt>
                <c:pt idx="47712">
                  <c:v>81.347999999999999</c:v>
                </c:pt>
                <c:pt idx="47713">
                  <c:v>81.397000000000006</c:v>
                </c:pt>
                <c:pt idx="47714">
                  <c:v>81.409000000000006</c:v>
                </c:pt>
                <c:pt idx="47715">
                  <c:v>81.433000000000007</c:v>
                </c:pt>
                <c:pt idx="47716">
                  <c:v>81.494</c:v>
                </c:pt>
                <c:pt idx="47717">
                  <c:v>81.494</c:v>
                </c:pt>
                <c:pt idx="47718">
                  <c:v>81.494</c:v>
                </c:pt>
                <c:pt idx="47719">
                  <c:v>81.555999999999997</c:v>
                </c:pt>
                <c:pt idx="47720">
                  <c:v>81.567999999999998</c:v>
                </c:pt>
                <c:pt idx="47721">
                  <c:v>81.543000000000006</c:v>
                </c:pt>
                <c:pt idx="47722">
                  <c:v>81.519000000000005</c:v>
                </c:pt>
                <c:pt idx="47723">
                  <c:v>81.519000000000005</c:v>
                </c:pt>
                <c:pt idx="47724">
                  <c:v>81.519000000000005</c:v>
                </c:pt>
                <c:pt idx="47725">
                  <c:v>81.567999999999998</c:v>
                </c:pt>
                <c:pt idx="47726">
                  <c:v>81.58</c:v>
                </c:pt>
                <c:pt idx="47727">
                  <c:v>81.591999999999999</c:v>
                </c:pt>
                <c:pt idx="47728">
                  <c:v>81.603999999999999</c:v>
                </c:pt>
                <c:pt idx="47729">
                  <c:v>81.641000000000005</c:v>
                </c:pt>
                <c:pt idx="47730">
                  <c:v>81.677999999999997</c:v>
                </c:pt>
                <c:pt idx="47731">
                  <c:v>81.739000000000004</c:v>
                </c:pt>
                <c:pt idx="47732">
                  <c:v>81.763000000000005</c:v>
                </c:pt>
                <c:pt idx="47733">
                  <c:v>81.8</c:v>
                </c:pt>
                <c:pt idx="47734">
                  <c:v>81.811999999999998</c:v>
                </c:pt>
                <c:pt idx="47735">
                  <c:v>81.823999999999998</c:v>
                </c:pt>
                <c:pt idx="47736">
                  <c:v>81.873000000000005</c:v>
                </c:pt>
                <c:pt idx="47737">
                  <c:v>81.847999999999999</c:v>
                </c:pt>
                <c:pt idx="47738">
                  <c:v>81.885000000000005</c:v>
                </c:pt>
                <c:pt idx="47739">
                  <c:v>81.897000000000006</c:v>
                </c:pt>
                <c:pt idx="47740">
                  <c:v>81.921999999999997</c:v>
                </c:pt>
                <c:pt idx="47741">
                  <c:v>81.921999999999997</c:v>
                </c:pt>
                <c:pt idx="47742">
                  <c:v>81.957999999999998</c:v>
                </c:pt>
                <c:pt idx="47743">
                  <c:v>81.995000000000005</c:v>
                </c:pt>
                <c:pt idx="47744">
                  <c:v>82.067999999999998</c:v>
                </c:pt>
                <c:pt idx="47745">
                  <c:v>82.067999999999998</c:v>
                </c:pt>
                <c:pt idx="47746">
                  <c:v>82.105000000000004</c:v>
                </c:pt>
                <c:pt idx="47747">
                  <c:v>82.141000000000005</c:v>
                </c:pt>
                <c:pt idx="47748">
                  <c:v>82.19</c:v>
                </c:pt>
                <c:pt idx="47749">
                  <c:v>82.201999999999998</c:v>
                </c:pt>
                <c:pt idx="47750">
                  <c:v>82.251000000000005</c:v>
                </c:pt>
                <c:pt idx="47751">
                  <c:v>82.239000000000004</c:v>
                </c:pt>
                <c:pt idx="47752">
                  <c:v>82.227000000000004</c:v>
                </c:pt>
                <c:pt idx="47753">
                  <c:v>82.227000000000004</c:v>
                </c:pt>
                <c:pt idx="47754">
                  <c:v>82.201999999999998</c:v>
                </c:pt>
                <c:pt idx="47755">
                  <c:v>82.177999999999997</c:v>
                </c:pt>
                <c:pt idx="47756">
                  <c:v>82.177999999999997</c:v>
                </c:pt>
                <c:pt idx="47757">
                  <c:v>82.105000000000004</c:v>
                </c:pt>
                <c:pt idx="47758">
                  <c:v>82.093000000000004</c:v>
                </c:pt>
                <c:pt idx="47759">
                  <c:v>82.067999999999998</c:v>
                </c:pt>
                <c:pt idx="47760">
                  <c:v>82.093000000000004</c:v>
                </c:pt>
                <c:pt idx="47761">
                  <c:v>82.093000000000004</c:v>
                </c:pt>
                <c:pt idx="47762">
                  <c:v>82.129000000000005</c:v>
                </c:pt>
                <c:pt idx="47763">
                  <c:v>82.117000000000004</c:v>
                </c:pt>
                <c:pt idx="47764">
                  <c:v>82.117000000000004</c:v>
                </c:pt>
                <c:pt idx="47765">
                  <c:v>82.165999999999997</c:v>
                </c:pt>
                <c:pt idx="47766">
                  <c:v>82.165999999999997</c:v>
                </c:pt>
                <c:pt idx="47767">
                  <c:v>82.153999999999996</c:v>
                </c:pt>
                <c:pt idx="47768">
                  <c:v>82.201999999999998</c:v>
                </c:pt>
                <c:pt idx="47769">
                  <c:v>82.19</c:v>
                </c:pt>
                <c:pt idx="47770">
                  <c:v>82.177999999999997</c:v>
                </c:pt>
                <c:pt idx="47771">
                  <c:v>82.153999999999996</c:v>
                </c:pt>
                <c:pt idx="47772">
                  <c:v>82.153999999999996</c:v>
                </c:pt>
                <c:pt idx="47773">
                  <c:v>82.093000000000004</c:v>
                </c:pt>
                <c:pt idx="47774">
                  <c:v>82.093000000000004</c:v>
                </c:pt>
                <c:pt idx="47775">
                  <c:v>82.105000000000004</c:v>
                </c:pt>
                <c:pt idx="47776">
                  <c:v>82.08</c:v>
                </c:pt>
                <c:pt idx="47777">
                  <c:v>82.031999999999996</c:v>
                </c:pt>
                <c:pt idx="47778">
                  <c:v>82.055999999999997</c:v>
                </c:pt>
                <c:pt idx="47779">
                  <c:v>82.019000000000005</c:v>
                </c:pt>
                <c:pt idx="47780">
                  <c:v>82.019000000000005</c:v>
                </c:pt>
                <c:pt idx="47781">
                  <c:v>82.019000000000005</c:v>
                </c:pt>
                <c:pt idx="47782">
                  <c:v>81.995000000000005</c:v>
                </c:pt>
                <c:pt idx="47783">
                  <c:v>81.945999999999998</c:v>
                </c:pt>
                <c:pt idx="47784">
                  <c:v>81.91</c:v>
                </c:pt>
                <c:pt idx="47785">
                  <c:v>81.873000000000005</c:v>
                </c:pt>
                <c:pt idx="47786">
                  <c:v>81.861000000000004</c:v>
                </c:pt>
                <c:pt idx="47787">
                  <c:v>81.787000000000006</c:v>
                </c:pt>
                <c:pt idx="47788">
                  <c:v>81.739000000000004</c:v>
                </c:pt>
                <c:pt idx="47789">
                  <c:v>81.701999999999998</c:v>
                </c:pt>
                <c:pt idx="47790">
                  <c:v>81.665000000000006</c:v>
                </c:pt>
                <c:pt idx="47791">
                  <c:v>81.629000000000005</c:v>
                </c:pt>
                <c:pt idx="47792">
                  <c:v>81.603999999999999</c:v>
                </c:pt>
                <c:pt idx="47793">
                  <c:v>81.591999999999999</c:v>
                </c:pt>
                <c:pt idx="47794">
                  <c:v>81.591999999999999</c:v>
                </c:pt>
                <c:pt idx="47795">
                  <c:v>81.567999999999998</c:v>
                </c:pt>
                <c:pt idx="47796">
                  <c:v>81.591999999999999</c:v>
                </c:pt>
                <c:pt idx="47797">
                  <c:v>81.603999999999999</c:v>
                </c:pt>
                <c:pt idx="47798">
                  <c:v>81.629000000000005</c:v>
                </c:pt>
                <c:pt idx="47799">
                  <c:v>81.617000000000004</c:v>
                </c:pt>
                <c:pt idx="47800">
                  <c:v>81.653000000000006</c:v>
                </c:pt>
                <c:pt idx="47801">
                  <c:v>81.641000000000005</c:v>
                </c:pt>
                <c:pt idx="47802">
                  <c:v>81.653000000000006</c:v>
                </c:pt>
                <c:pt idx="47803">
                  <c:v>81.641000000000005</c:v>
                </c:pt>
                <c:pt idx="47804">
                  <c:v>81.629000000000005</c:v>
                </c:pt>
                <c:pt idx="47805">
                  <c:v>81.617000000000004</c:v>
                </c:pt>
                <c:pt idx="47806">
                  <c:v>81.617000000000004</c:v>
                </c:pt>
                <c:pt idx="47807">
                  <c:v>81.603999999999999</c:v>
                </c:pt>
                <c:pt idx="47808">
                  <c:v>81.58</c:v>
                </c:pt>
                <c:pt idx="47809">
                  <c:v>81.603999999999999</c:v>
                </c:pt>
                <c:pt idx="47810">
                  <c:v>81.617000000000004</c:v>
                </c:pt>
                <c:pt idx="47811">
                  <c:v>81.641000000000005</c:v>
                </c:pt>
                <c:pt idx="47812">
                  <c:v>81.629000000000005</c:v>
                </c:pt>
                <c:pt idx="47813">
                  <c:v>81.653000000000006</c:v>
                </c:pt>
                <c:pt idx="47814">
                  <c:v>81.653000000000006</c:v>
                </c:pt>
                <c:pt idx="47815">
                  <c:v>81.677999999999997</c:v>
                </c:pt>
                <c:pt idx="47816">
                  <c:v>81.677999999999997</c:v>
                </c:pt>
                <c:pt idx="47817">
                  <c:v>81.69</c:v>
                </c:pt>
                <c:pt idx="47818">
                  <c:v>81.677999999999997</c:v>
                </c:pt>
                <c:pt idx="47819">
                  <c:v>81.701999999999998</c:v>
                </c:pt>
                <c:pt idx="47820">
                  <c:v>81.665000000000006</c:v>
                </c:pt>
                <c:pt idx="47821">
                  <c:v>81.677999999999997</c:v>
                </c:pt>
                <c:pt idx="47822">
                  <c:v>81.69</c:v>
                </c:pt>
                <c:pt idx="47823">
                  <c:v>81.701999999999998</c:v>
                </c:pt>
                <c:pt idx="47824">
                  <c:v>81.701999999999998</c:v>
                </c:pt>
                <c:pt idx="47825">
                  <c:v>81.69</c:v>
                </c:pt>
                <c:pt idx="47826">
                  <c:v>81.725999999999999</c:v>
                </c:pt>
                <c:pt idx="47827">
                  <c:v>81.725999999999999</c:v>
                </c:pt>
                <c:pt idx="47828">
                  <c:v>81.775000000000006</c:v>
                </c:pt>
                <c:pt idx="47829">
                  <c:v>81.835999999999999</c:v>
                </c:pt>
                <c:pt idx="47830">
                  <c:v>81.847999999999999</c:v>
                </c:pt>
                <c:pt idx="47831">
                  <c:v>81.861000000000004</c:v>
                </c:pt>
                <c:pt idx="47832">
                  <c:v>81.921999999999997</c:v>
                </c:pt>
                <c:pt idx="47833">
                  <c:v>81.983000000000004</c:v>
                </c:pt>
                <c:pt idx="47834">
                  <c:v>81.983000000000004</c:v>
                </c:pt>
                <c:pt idx="47835">
                  <c:v>81.983000000000004</c:v>
                </c:pt>
                <c:pt idx="47836">
                  <c:v>82.019000000000005</c:v>
                </c:pt>
                <c:pt idx="47837">
                  <c:v>82.019000000000005</c:v>
                </c:pt>
                <c:pt idx="47838">
                  <c:v>82.055999999999997</c:v>
                </c:pt>
                <c:pt idx="47839">
                  <c:v>82.019000000000005</c:v>
                </c:pt>
                <c:pt idx="47840">
                  <c:v>82.055999999999997</c:v>
                </c:pt>
                <c:pt idx="47841">
                  <c:v>82.043999999999997</c:v>
                </c:pt>
                <c:pt idx="47842">
                  <c:v>82.043999999999997</c:v>
                </c:pt>
                <c:pt idx="47843">
                  <c:v>82.093000000000004</c:v>
                </c:pt>
                <c:pt idx="47844">
                  <c:v>82.105000000000004</c:v>
                </c:pt>
                <c:pt idx="47845">
                  <c:v>82.153999999999996</c:v>
                </c:pt>
                <c:pt idx="47846">
                  <c:v>82.117000000000004</c:v>
                </c:pt>
                <c:pt idx="47847">
                  <c:v>82.153999999999996</c:v>
                </c:pt>
                <c:pt idx="47848">
                  <c:v>82.19</c:v>
                </c:pt>
                <c:pt idx="47849">
                  <c:v>82.165999999999997</c:v>
                </c:pt>
                <c:pt idx="47850">
                  <c:v>82.201999999999998</c:v>
                </c:pt>
                <c:pt idx="47851">
                  <c:v>82.177999999999997</c:v>
                </c:pt>
                <c:pt idx="47852">
                  <c:v>82.201999999999998</c:v>
                </c:pt>
                <c:pt idx="47853">
                  <c:v>82.177999999999997</c:v>
                </c:pt>
                <c:pt idx="47854">
                  <c:v>82.153999999999996</c:v>
                </c:pt>
                <c:pt idx="47855">
                  <c:v>82.165999999999997</c:v>
                </c:pt>
                <c:pt idx="47856">
                  <c:v>82.153999999999996</c:v>
                </c:pt>
                <c:pt idx="47857">
                  <c:v>82.141000000000005</c:v>
                </c:pt>
                <c:pt idx="47858">
                  <c:v>82.153999999999996</c:v>
                </c:pt>
                <c:pt idx="47859">
                  <c:v>82.165999999999997</c:v>
                </c:pt>
                <c:pt idx="47860">
                  <c:v>82.153999999999996</c:v>
                </c:pt>
                <c:pt idx="47861">
                  <c:v>82.165999999999997</c:v>
                </c:pt>
                <c:pt idx="47862">
                  <c:v>82.177999999999997</c:v>
                </c:pt>
                <c:pt idx="47863">
                  <c:v>82.201999999999998</c:v>
                </c:pt>
                <c:pt idx="47864">
                  <c:v>82.19</c:v>
                </c:pt>
                <c:pt idx="47865">
                  <c:v>82.201999999999998</c:v>
                </c:pt>
                <c:pt idx="47866">
                  <c:v>82.201999999999998</c:v>
                </c:pt>
                <c:pt idx="47867">
                  <c:v>82.215000000000003</c:v>
                </c:pt>
                <c:pt idx="47868">
                  <c:v>82.201999999999998</c:v>
                </c:pt>
                <c:pt idx="47869">
                  <c:v>82.165999999999997</c:v>
                </c:pt>
                <c:pt idx="47870">
                  <c:v>82.141000000000005</c:v>
                </c:pt>
                <c:pt idx="47871">
                  <c:v>82.129000000000005</c:v>
                </c:pt>
                <c:pt idx="47872">
                  <c:v>82.08</c:v>
                </c:pt>
                <c:pt idx="47873">
                  <c:v>82.08</c:v>
                </c:pt>
                <c:pt idx="47874">
                  <c:v>82.08</c:v>
                </c:pt>
                <c:pt idx="47875">
                  <c:v>82.067999999999998</c:v>
                </c:pt>
                <c:pt idx="47876">
                  <c:v>82.055999999999997</c:v>
                </c:pt>
                <c:pt idx="47877">
                  <c:v>82.031999999999996</c:v>
                </c:pt>
                <c:pt idx="47878">
                  <c:v>82.043999999999997</c:v>
                </c:pt>
                <c:pt idx="47879">
                  <c:v>82.043999999999997</c:v>
                </c:pt>
                <c:pt idx="47880">
                  <c:v>82.031999999999996</c:v>
                </c:pt>
                <c:pt idx="47881">
                  <c:v>82.019000000000005</c:v>
                </c:pt>
                <c:pt idx="47882">
                  <c:v>82.031999999999996</c:v>
                </c:pt>
                <c:pt idx="47883">
                  <c:v>82.019000000000005</c:v>
                </c:pt>
                <c:pt idx="47884">
                  <c:v>81.983000000000004</c:v>
                </c:pt>
                <c:pt idx="47885">
                  <c:v>81.945999999999998</c:v>
                </c:pt>
                <c:pt idx="47886">
                  <c:v>81.957999999999998</c:v>
                </c:pt>
                <c:pt idx="47887">
                  <c:v>81.91</c:v>
                </c:pt>
                <c:pt idx="47888">
                  <c:v>81.873000000000005</c:v>
                </c:pt>
                <c:pt idx="47889">
                  <c:v>81.835999999999999</c:v>
                </c:pt>
                <c:pt idx="47890">
                  <c:v>81.873000000000005</c:v>
                </c:pt>
                <c:pt idx="47891">
                  <c:v>81.873000000000005</c:v>
                </c:pt>
                <c:pt idx="47892">
                  <c:v>81.823999999999998</c:v>
                </c:pt>
                <c:pt idx="47893">
                  <c:v>81.823999999999998</c:v>
                </c:pt>
                <c:pt idx="47894">
                  <c:v>81.811999999999998</c:v>
                </c:pt>
                <c:pt idx="47895">
                  <c:v>81.835999999999999</c:v>
                </c:pt>
                <c:pt idx="47896">
                  <c:v>81.823999999999998</c:v>
                </c:pt>
                <c:pt idx="47897">
                  <c:v>81.811999999999998</c:v>
                </c:pt>
                <c:pt idx="47898">
                  <c:v>81.8</c:v>
                </c:pt>
                <c:pt idx="47899">
                  <c:v>81.8</c:v>
                </c:pt>
                <c:pt idx="47900">
                  <c:v>81.775000000000006</c:v>
                </c:pt>
                <c:pt idx="47901">
                  <c:v>81.763000000000005</c:v>
                </c:pt>
                <c:pt idx="47902">
                  <c:v>81.763000000000005</c:v>
                </c:pt>
                <c:pt idx="47903">
                  <c:v>81.775000000000006</c:v>
                </c:pt>
                <c:pt idx="47904">
                  <c:v>81.739000000000004</c:v>
                </c:pt>
                <c:pt idx="47905">
                  <c:v>81.713999999999999</c:v>
                </c:pt>
                <c:pt idx="47906">
                  <c:v>81.725999999999999</c:v>
                </c:pt>
                <c:pt idx="47907">
                  <c:v>81.701999999999998</c:v>
                </c:pt>
                <c:pt idx="47908">
                  <c:v>81.725999999999999</c:v>
                </c:pt>
                <c:pt idx="47909">
                  <c:v>81.725999999999999</c:v>
                </c:pt>
                <c:pt idx="47910">
                  <c:v>81.713999999999999</c:v>
                </c:pt>
                <c:pt idx="47911">
                  <c:v>81.751000000000005</c:v>
                </c:pt>
                <c:pt idx="47912">
                  <c:v>81.739000000000004</c:v>
                </c:pt>
                <c:pt idx="47913">
                  <c:v>81.763000000000005</c:v>
                </c:pt>
                <c:pt idx="47914">
                  <c:v>81.751000000000005</c:v>
                </c:pt>
                <c:pt idx="47915">
                  <c:v>81.763000000000005</c:v>
                </c:pt>
                <c:pt idx="47916">
                  <c:v>81.811999999999998</c:v>
                </c:pt>
                <c:pt idx="47917">
                  <c:v>81.775000000000006</c:v>
                </c:pt>
                <c:pt idx="47918">
                  <c:v>81.775000000000006</c:v>
                </c:pt>
                <c:pt idx="47919">
                  <c:v>81.775000000000006</c:v>
                </c:pt>
                <c:pt idx="47920">
                  <c:v>81.739000000000004</c:v>
                </c:pt>
                <c:pt idx="47921">
                  <c:v>81.763000000000005</c:v>
                </c:pt>
                <c:pt idx="47922">
                  <c:v>81.763000000000005</c:v>
                </c:pt>
                <c:pt idx="47923">
                  <c:v>81.787000000000006</c:v>
                </c:pt>
                <c:pt idx="47924">
                  <c:v>81.8</c:v>
                </c:pt>
                <c:pt idx="47925">
                  <c:v>81.787000000000006</c:v>
                </c:pt>
                <c:pt idx="47926">
                  <c:v>81.787000000000006</c:v>
                </c:pt>
                <c:pt idx="47927">
                  <c:v>81.8</c:v>
                </c:pt>
                <c:pt idx="47928">
                  <c:v>81.847999999999999</c:v>
                </c:pt>
                <c:pt idx="47929">
                  <c:v>81.861000000000004</c:v>
                </c:pt>
                <c:pt idx="47930">
                  <c:v>81.861000000000004</c:v>
                </c:pt>
                <c:pt idx="47931">
                  <c:v>81.91</c:v>
                </c:pt>
                <c:pt idx="47932">
                  <c:v>81.933999999999997</c:v>
                </c:pt>
                <c:pt idx="47933">
                  <c:v>81.933999999999997</c:v>
                </c:pt>
                <c:pt idx="47934">
                  <c:v>81.91</c:v>
                </c:pt>
                <c:pt idx="47935">
                  <c:v>81.957999999999998</c:v>
                </c:pt>
                <c:pt idx="47936">
                  <c:v>81.945999999999998</c:v>
                </c:pt>
                <c:pt idx="47937">
                  <c:v>81.945999999999998</c:v>
                </c:pt>
                <c:pt idx="47938">
                  <c:v>81.971000000000004</c:v>
                </c:pt>
                <c:pt idx="47939">
                  <c:v>81.971000000000004</c:v>
                </c:pt>
                <c:pt idx="47940">
                  <c:v>81.971000000000004</c:v>
                </c:pt>
                <c:pt idx="47941">
                  <c:v>82.007000000000005</c:v>
                </c:pt>
                <c:pt idx="47942">
                  <c:v>82.055999999999997</c:v>
                </c:pt>
                <c:pt idx="47943">
                  <c:v>82.031999999999996</c:v>
                </c:pt>
                <c:pt idx="47944">
                  <c:v>82.067999999999998</c:v>
                </c:pt>
                <c:pt idx="47945">
                  <c:v>82.093000000000004</c:v>
                </c:pt>
                <c:pt idx="47946">
                  <c:v>82.067999999999998</c:v>
                </c:pt>
                <c:pt idx="47947">
                  <c:v>82.105000000000004</c:v>
                </c:pt>
                <c:pt idx="47948">
                  <c:v>82.141000000000005</c:v>
                </c:pt>
                <c:pt idx="47949">
                  <c:v>82.117000000000004</c:v>
                </c:pt>
                <c:pt idx="47950">
                  <c:v>82.129000000000005</c:v>
                </c:pt>
                <c:pt idx="47951">
                  <c:v>82.117000000000004</c:v>
                </c:pt>
                <c:pt idx="47952">
                  <c:v>82.117000000000004</c:v>
                </c:pt>
                <c:pt idx="47953">
                  <c:v>82.117000000000004</c:v>
                </c:pt>
                <c:pt idx="47954">
                  <c:v>82.105000000000004</c:v>
                </c:pt>
                <c:pt idx="47955">
                  <c:v>82.141000000000005</c:v>
                </c:pt>
                <c:pt idx="47956">
                  <c:v>82.153999999999996</c:v>
                </c:pt>
                <c:pt idx="47957">
                  <c:v>82.129000000000005</c:v>
                </c:pt>
                <c:pt idx="47958">
                  <c:v>82.129000000000005</c:v>
                </c:pt>
                <c:pt idx="47959">
                  <c:v>82.141000000000005</c:v>
                </c:pt>
                <c:pt idx="47960">
                  <c:v>82.165999999999997</c:v>
                </c:pt>
                <c:pt idx="47961">
                  <c:v>82.153999999999996</c:v>
                </c:pt>
                <c:pt idx="47962">
                  <c:v>82.19</c:v>
                </c:pt>
                <c:pt idx="47963">
                  <c:v>82.165999999999997</c:v>
                </c:pt>
                <c:pt idx="47964">
                  <c:v>82.165999999999997</c:v>
                </c:pt>
                <c:pt idx="47965">
                  <c:v>82.177999999999997</c:v>
                </c:pt>
                <c:pt idx="47966">
                  <c:v>82.215000000000003</c:v>
                </c:pt>
                <c:pt idx="47967">
                  <c:v>82.165999999999997</c:v>
                </c:pt>
                <c:pt idx="47968">
                  <c:v>82.165999999999997</c:v>
                </c:pt>
                <c:pt idx="47969">
                  <c:v>82.153999999999996</c:v>
                </c:pt>
                <c:pt idx="47970">
                  <c:v>82.165999999999997</c:v>
                </c:pt>
                <c:pt idx="47971">
                  <c:v>82.153999999999996</c:v>
                </c:pt>
                <c:pt idx="47972">
                  <c:v>82.117000000000004</c:v>
                </c:pt>
                <c:pt idx="47973">
                  <c:v>82.105000000000004</c:v>
                </c:pt>
                <c:pt idx="47974">
                  <c:v>82.08</c:v>
                </c:pt>
                <c:pt idx="47975">
                  <c:v>82.093000000000004</c:v>
                </c:pt>
                <c:pt idx="47976">
                  <c:v>82.08</c:v>
                </c:pt>
                <c:pt idx="47977">
                  <c:v>82.093000000000004</c:v>
                </c:pt>
                <c:pt idx="47978">
                  <c:v>82.067999999999998</c:v>
                </c:pt>
                <c:pt idx="47979">
                  <c:v>82.043999999999997</c:v>
                </c:pt>
                <c:pt idx="47980">
                  <c:v>82.043999999999997</c:v>
                </c:pt>
                <c:pt idx="47981">
                  <c:v>82.055999999999997</c:v>
                </c:pt>
                <c:pt idx="47982">
                  <c:v>82.043999999999997</c:v>
                </c:pt>
                <c:pt idx="47983">
                  <c:v>82.019000000000005</c:v>
                </c:pt>
                <c:pt idx="47984">
                  <c:v>81.983000000000004</c:v>
                </c:pt>
                <c:pt idx="47985">
                  <c:v>81.995000000000005</c:v>
                </c:pt>
                <c:pt idx="47986">
                  <c:v>81.971000000000004</c:v>
                </c:pt>
                <c:pt idx="47987">
                  <c:v>81.957999999999998</c:v>
                </c:pt>
                <c:pt idx="47988">
                  <c:v>81.933999999999997</c:v>
                </c:pt>
                <c:pt idx="47989">
                  <c:v>81.933999999999997</c:v>
                </c:pt>
                <c:pt idx="47990">
                  <c:v>81.91</c:v>
                </c:pt>
                <c:pt idx="47991">
                  <c:v>81.861000000000004</c:v>
                </c:pt>
                <c:pt idx="47992">
                  <c:v>81.873000000000005</c:v>
                </c:pt>
                <c:pt idx="47993">
                  <c:v>81.873000000000005</c:v>
                </c:pt>
                <c:pt idx="47994">
                  <c:v>81.885000000000005</c:v>
                </c:pt>
                <c:pt idx="47995">
                  <c:v>81.873000000000005</c:v>
                </c:pt>
                <c:pt idx="47996">
                  <c:v>81.873000000000005</c:v>
                </c:pt>
                <c:pt idx="47997">
                  <c:v>81.835999999999999</c:v>
                </c:pt>
                <c:pt idx="47998">
                  <c:v>81.847999999999999</c:v>
                </c:pt>
                <c:pt idx="47999">
                  <c:v>81.861000000000004</c:v>
                </c:pt>
                <c:pt idx="48000">
                  <c:v>81.8</c:v>
                </c:pt>
                <c:pt idx="48001">
                  <c:v>81.811999999999998</c:v>
                </c:pt>
                <c:pt idx="48002">
                  <c:v>81.787000000000006</c:v>
                </c:pt>
                <c:pt idx="48003">
                  <c:v>81.787000000000006</c:v>
                </c:pt>
                <c:pt idx="48004">
                  <c:v>81.763000000000005</c:v>
                </c:pt>
                <c:pt idx="48005">
                  <c:v>81.763000000000005</c:v>
                </c:pt>
                <c:pt idx="48006">
                  <c:v>81.739000000000004</c:v>
                </c:pt>
                <c:pt idx="48007">
                  <c:v>81.713999999999999</c:v>
                </c:pt>
                <c:pt idx="48008">
                  <c:v>81.739000000000004</c:v>
                </c:pt>
                <c:pt idx="48009">
                  <c:v>81.713999999999999</c:v>
                </c:pt>
                <c:pt idx="48010">
                  <c:v>81.725999999999999</c:v>
                </c:pt>
                <c:pt idx="48011">
                  <c:v>81.701999999999998</c:v>
                </c:pt>
                <c:pt idx="48012">
                  <c:v>81.69</c:v>
                </c:pt>
                <c:pt idx="48013">
                  <c:v>81.725999999999999</c:v>
                </c:pt>
                <c:pt idx="48014">
                  <c:v>81.701999999999998</c:v>
                </c:pt>
                <c:pt idx="48015">
                  <c:v>81.725999999999999</c:v>
                </c:pt>
                <c:pt idx="48016">
                  <c:v>81.725999999999999</c:v>
                </c:pt>
                <c:pt idx="48017">
                  <c:v>81.751000000000005</c:v>
                </c:pt>
                <c:pt idx="48018">
                  <c:v>81.739000000000004</c:v>
                </c:pt>
                <c:pt idx="48019">
                  <c:v>81.763000000000005</c:v>
                </c:pt>
                <c:pt idx="48020">
                  <c:v>81.751000000000005</c:v>
                </c:pt>
                <c:pt idx="48021">
                  <c:v>81.763000000000005</c:v>
                </c:pt>
                <c:pt idx="48022">
                  <c:v>81.775000000000006</c:v>
                </c:pt>
                <c:pt idx="48023">
                  <c:v>81.775000000000006</c:v>
                </c:pt>
                <c:pt idx="48024">
                  <c:v>81.787000000000006</c:v>
                </c:pt>
                <c:pt idx="48025">
                  <c:v>81.763000000000005</c:v>
                </c:pt>
                <c:pt idx="48026">
                  <c:v>81.787000000000006</c:v>
                </c:pt>
                <c:pt idx="48027">
                  <c:v>81.8</c:v>
                </c:pt>
                <c:pt idx="48028">
                  <c:v>81.823999999999998</c:v>
                </c:pt>
                <c:pt idx="48029">
                  <c:v>81.8</c:v>
                </c:pt>
                <c:pt idx="48030">
                  <c:v>81.811999999999998</c:v>
                </c:pt>
                <c:pt idx="48031">
                  <c:v>81.847999999999999</c:v>
                </c:pt>
                <c:pt idx="48032">
                  <c:v>81.847999999999999</c:v>
                </c:pt>
                <c:pt idx="48033">
                  <c:v>81.835999999999999</c:v>
                </c:pt>
                <c:pt idx="48034">
                  <c:v>81.873000000000005</c:v>
                </c:pt>
                <c:pt idx="48035">
                  <c:v>81.885000000000005</c:v>
                </c:pt>
                <c:pt idx="48036">
                  <c:v>81.885000000000005</c:v>
                </c:pt>
                <c:pt idx="48037">
                  <c:v>81.91</c:v>
                </c:pt>
                <c:pt idx="48038">
                  <c:v>81.885000000000005</c:v>
                </c:pt>
                <c:pt idx="48039">
                  <c:v>81.885000000000005</c:v>
                </c:pt>
                <c:pt idx="48040">
                  <c:v>81.897000000000006</c:v>
                </c:pt>
                <c:pt idx="48041">
                  <c:v>81.921999999999997</c:v>
                </c:pt>
                <c:pt idx="48042">
                  <c:v>81.957999999999998</c:v>
                </c:pt>
                <c:pt idx="48043">
                  <c:v>81.91</c:v>
                </c:pt>
                <c:pt idx="48044">
                  <c:v>81.945999999999998</c:v>
                </c:pt>
                <c:pt idx="48045">
                  <c:v>81.957999999999998</c:v>
                </c:pt>
                <c:pt idx="48046">
                  <c:v>81.983000000000004</c:v>
                </c:pt>
                <c:pt idx="48047">
                  <c:v>81.957999999999998</c:v>
                </c:pt>
                <c:pt idx="48048">
                  <c:v>81.971000000000004</c:v>
                </c:pt>
                <c:pt idx="48049">
                  <c:v>82.019000000000005</c:v>
                </c:pt>
                <c:pt idx="48050">
                  <c:v>82.007000000000005</c:v>
                </c:pt>
                <c:pt idx="48051">
                  <c:v>82.031999999999996</c:v>
                </c:pt>
                <c:pt idx="48052">
                  <c:v>82.067999999999998</c:v>
                </c:pt>
                <c:pt idx="48053">
                  <c:v>82.055999999999997</c:v>
                </c:pt>
                <c:pt idx="48054">
                  <c:v>82.067999999999998</c:v>
                </c:pt>
                <c:pt idx="48055">
                  <c:v>82.019000000000005</c:v>
                </c:pt>
                <c:pt idx="48056">
                  <c:v>82.067999999999998</c:v>
                </c:pt>
                <c:pt idx="48057">
                  <c:v>82.055999999999997</c:v>
                </c:pt>
                <c:pt idx="48058">
                  <c:v>82.067999999999998</c:v>
                </c:pt>
                <c:pt idx="48059">
                  <c:v>82.043999999999997</c:v>
                </c:pt>
                <c:pt idx="48060">
                  <c:v>82.043999999999997</c:v>
                </c:pt>
                <c:pt idx="48061">
                  <c:v>82.031999999999996</c:v>
                </c:pt>
                <c:pt idx="48062">
                  <c:v>82.019000000000005</c:v>
                </c:pt>
                <c:pt idx="48063">
                  <c:v>82.031999999999996</c:v>
                </c:pt>
                <c:pt idx="48064">
                  <c:v>82.019000000000005</c:v>
                </c:pt>
                <c:pt idx="48065">
                  <c:v>82.055999999999997</c:v>
                </c:pt>
                <c:pt idx="48066">
                  <c:v>82.007000000000005</c:v>
                </c:pt>
                <c:pt idx="48067">
                  <c:v>82.019000000000005</c:v>
                </c:pt>
                <c:pt idx="48068">
                  <c:v>82.007000000000005</c:v>
                </c:pt>
                <c:pt idx="48069">
                  <c:v>81.995000000000005</c:v>
                </c:pt>
                <c:pt idx="48070">
                  <c:v>81.983000000000004</c:v>
                </c:pt>
                <c:pt idx="48071">
                  <c:v>82.007000000000005</c:v>
                </c:pt>
                <c:pt idx="48072">
                  <c:v>82.007000000000005</c:v>
                </c:pt>
                <c:pt idx="48073">
                  <c:v>81.995000000000005</c:v>
                </c:pt>
                <c:pt idx="48074">
                  <c:v>81.971000000000004</c:v>
                </c:pt>
                <c:pt idx="48075">
                  <c:v>81.957999999999998</c:v>
                </c:pt>
                <c:pt idx="48076">
                  <c:v>81.957999999999998</c:v>
                </c:pt>
                <c:pt idx="48077">
                  <c:v>81.945999999999998</c:v>
                </c:pt>
                <c:pt idx="48078">
                  <c:v>81.957999999999998</c:v>
                </c:pt>
                <c:pt idx="48079">
                  <c:v>81.933999999999997</c:v>
                </c:pt>
                <c:pt idx="48080">
                  <c:v>81.921999999999997</c:v>
                </c:pt>
                <c:pt idx="48081">
                  <c:v>81.921999999999997</c:v>
                </c:pt>
                <c:pt idx="48082">
                  <c:v>81.921999999999997</c:v>
                </c:pt>
                <c:pt idx="48083">
                  <c:v>81.91</c:v>
                </c:pt>
                <c:pt idx="48084">
                  <c:v>81.897000000000006</c:v>
                </c:pt>
                <c:pt idx="48085">
                  <c:v>81.933999999999997</c:v>
                </c:pt>
                <c:pt idx="48086">
                  <c:v>81.91</c:v>
                </c:pt>
                <c:pt idx="48087">
                  <c:v>81.873000000000005</c:v>
                </c:pt>
                <c:pt idx="48088">
                  <c:v>81.847999999999999</c:v>
                </c:pt>
                <c:pt idx="48089">
                  <c:v>81.861000000000004</c:v>
                </c:pt>
                <c:pt idx="48090">
                  <c:v>81.861000000000004</c:v>
                </c:pt>
                <c:pt idx="48091">
                  <c:v>81.847999999999999</c:v>
                </c:pt>
                <c:pt idx="48092">
                  <c:v>81.847999999999999</c:v>
                </c:pt>
                <c:pt idx="48093">
                  <c:v>81.847999999999999</c:v>
                </c:pt>
                <c:pt idx="48094">
                  <c:v>81.873000000000005</c:v>
                </c:pt>
                <c:pt idx="48095">
                  <c:v>81.835999999999999</c:v>
                </c:pt>
                <c:pt idx="48096">
                  <c:v>81.873000000000005</c:v>
                </c:pt>
                <c:pt idx="48097">
                  <c:v>81.897000000000006</c:v>
                </c:pt>
                <c:pt idx="48098">
                  <c:v>81.885000000000005</c:v>
                </c:pt>
                <c:pt idx="48099">
                  <c:v>81.91</c:v>
                </c:pt>
                <c:pt idx="48100">
                  <c:v>81.933999999999997</c:v>
                </c:pt>
                <c:pt idx="48101">
                  <c:v>81.921999999999997</c:v>
                </c:pt>
                <c:pt idx="48102">
                  <c:v>81.945999999999998</c:v>
                </c:pt>
                <c:pt idx="48103">
                  <c:v>81.921999999999997</c:v>
                </c:pt>
                <c:pt idx="48104">
                  <c:v>81.933999999999997</c:v>
                </c:pt>
                <c:pt idx="48105">
                  <c:v>81.921999999999997</c:v>
                </c:pt>
                <c:pt idx="48106">
                  <c:v>81.933999999999997</c:v>
                </c:pt>
                <c:pt idx="48107">
                  <c:v>81.921999999999997</c:v>
                </c:pt>
                <c:pt idx="48108">
                  <c:v>81.91</c:v>
                </c:pt>
                <c:pt idx="48109">
                  <c:v>81.921999999999997</c:v>
                </c:pt>
                <c:pt idx="48110">
                  <c:v>81.91</c:v>
                </c:pt>
                <c:pt idx="48111">
                  <c:v>81.91</c:v>
                </c:pt>
                <c:pt idx="48112">
                  <c:v>81.945999999999998</c:v>
                </c:pt>
                <c:pt idx="48113">
                  <c:v>81.957999999999998</c:v>
                </c:pt>
                <c:pt idx="48114">
                  <c:v>81.971000000000004</c:v>
                </c:pt>
                <c:pt idx="48115">
                  <c:v>81.995000000000005</c:v>
                </c:pt>
                <c:pt idx="48116">
                  <c:v>82.043999999999997</c:v>
                </c:pt>
                <c:pt idx="48117">
                  <c:v>82.105000000000004</c:v>
                </c:pt>
                <c:pt idx="48118">
                  <c:v>82.117000000000004</c:v>
                </c:pt>
                <c:pt idx="48119">
                  <c:v>82.129000000000005</c:v>
                </c:pt>
                <c:pt idx="48120">
                  <c:v>82.141000000000005</c:v>
                </c:pt>
                <c:pt idx="48121">
                  <c:v>82.141000000000005</c:v>
                </c:pt>
                <c:pt idx="48122">
                  <c:v>82.141000000000005</c:v>
                </c:pt>
                <c:pt idx="48123">
                  <c:v>82.165999999999997</c:v>
                </c:pt>
                <c:pt idx="48124">
                  <c:v>82.129000000000005</c:v>
                </c:pt>
                <c:pt idx="48125">
                  <c:v>82.129000000000005</c:v>
                </c:pt>
                <c:pt idx="48126">
                  <c:v>82.105000000000004</c:v>
                </c:pt>
                <c:pt idx="48127">
                  <c:v>82.105000000000004</c:v>
                </c:pt>
                <c:pt idx="48128">
                  <c:v>82.117000000000004</c:v>
                </c:pt>
                <c:pt idx="48129">
                  <c:v>82.153999999999996</c:v>
                </c:pt>
                <c:pt idx="48130">
                  <c:v>82.129000000000005</c:v>
                </c:pt>
                <c:pt idx="48131">
                  <c:v>82.177999999999997</c:v>
                </c:pt>
                <c:pt idx="48132">
                  <c:v>82.177999999999997</c:v>
                </c:pt>
                <c:pt idx="48133">
                  <c:v>82.19</c:v>
                </c:pt>
                <c:pt idx="48134">
                  <c:v>82.227000000000004</c:v>
                </c:pt>
                <c:pt idx="48135">
                  <c:v>82.263999999999996</c:v>
                </c:pt>
                <c:pt idx="48136">
                  <c:v>82.287999999999997</c:v>
                </c:pt>
                <c:pt idx="48137">
                  <c:v>82.3</c:v>
                </c:pt>
                <c:pt idx="48138">
                  <c:v>82.349000000000004</c:v>
                </c:pt>
                <c:pt idx="48139">
                  <c:v>82.337000000000003</c:v>
                </c:pt>
                <c:pt idx="48140">
                  <c:v>82.311999999999998</c:v>
                </c:pt>
                <c:pt idx="48141">
                  <c:v>82.287999999999997</c:v>
                </c:pt>
                <c:pt idx="48142">
                  <c:v>82.275999999999996</c:v>
                </c:pt>
                <c:pt idx="48143">
                  <c:v>82.239000000000004</c:v>
                </c:pt>
                <c:pt idx="48144">
                  <c:v>82.251000000000005</c:v>
                </c:pt>
                <c:pt idx="48145">
                  <c:v>82.215000000000003</c:v>
                </c:pt>
                <c:pt idx="48146">
                  <c:v>82.201999999999998</c:v>
                </c:pt>
                <c:pt idx="48147">
                  <c:v>82.239000000000004</c:v>
                </c:pt>
                <c:pt idx="48148">
                  <c:v>82.263999999999996</c:v>
                </c:pt>
                <c:pt idx="48149">
                  <c:v>82.251000000000005</c:v>
                </c:pt>
                <c:pt idx="48150">
                  <c:v>82.287999999999997</c:v>
                </c:pt>
                <c:pt idx="48151">
                  <c:v>82.275999999999996</c:v>
                </c:pt>
                <c:pt idx="48152">
                  <c:v>82.3</c:v>
                </c:pt>
                <c:pt idx="48153">
                  <c:v>82.337000000000003</c:v>
                </c:pt>
                <c:pt idx="48154">
                  <c:v>82.337000000000003</c:v>
                </c:pt>
                <c:pt idx="48155">
                  <c:v>82.311999999999998</c:v>
                </c:pt>
                <c:pt idx="48156">
                  <c:v>82.275999999999996</c:v>
                </c:pt>
                <c:pt idx="48157">
                  <c:v>82.275999999999996</c:v>
                </c:pt>
                <c:pt idx="48158">
                  <c:v>82.19</c:v>
                </c:pt>
                <c:pt idx="48159">
                  <c:v>82.177999999999997</c:v>
                </c:pt>
                <c:pt idx="48160">
                  <c:v>82.141000000000005</c:v>
                </c:pt>
                <c:pt idx="48161">
                  <c:v>82.129000000000005</c:v>
                </c:pt>
                <c:pt idx="48162">
                  <c:v>82.105000000000004</c:v>
                </c:pt>
                <c:pt idx="48163">
                  <c:v>82.08</c:v>
                </c:pt>
                <c:pt idx="48164">
                  <c:v>82.093000000000004</c:v>
                </c:pt>
                <c:pt idx="48165">
                  <c:v>82.08</c:v>
                </c:pt>
                <c:pt idx="48166">
                  <c:v>82.093000000000004</c:v>
                </c:pt>
                <c:pt idx="48167">
                  <c:v>82.141000000000005</c:v>
                </c:pt>
                <c:pt idx="48168">
                  <c:v>82.177999999999997</c:v>
                </c:pt>
                <c:pt idx="48169">
                  <c:v>82.19</c:v>
                </c:pt>
                <c:pt idx="48170">
                  <c:v>82.177999999999997</c:v>
                </c:pt>
                <c:pt idx="48171">
                  <c:v>82.201999999999998</c:v>
                </c:pt>
                <c:pt idx="48172">
                  <c:v>82.215000000000003</c:v>
                </c:pt>
                <c:pt idx="48173">
                  <c:v>82.153999999999996</c:v>
                </c:pt>
                <c:pt idx="48174">
                  <c:v>82.153999999999996</c:v>
                </c:pt>
                <c:pt idx="48175">
                  <c:v>82.031999999999996</c:v>
                </c:pt>
                <c:pt idx="48176">
                  <c:v>82.031999999999996</c:v>
                </c:pt>
                <c:pt idx="48177">
                  <c:v>81.971000000000004</c:v>
                </c:pt>
                <c:pt idx="48178">
                  <c:v>81.933999999999997</c:v>
                </c:pt>
                <c:pt idx="48179">
                  <c:v>81.897000000000006</c:v>
                </c:pt>
                <c:pt idx="48180">
                  <c:v>81.897000000000006</c:v>
                </c:pt>
                <c:pt idx="48181">
                  <c:v>81.897000000000006</c:v>
                </c:pt>
                <c:pt idx="48182">
                  <c:v>81.921999999999997</c:v>
                </c:pt>
                <c:pt idx="48183">
                  <c:v>81.945999999999998</c:v>
                </c:pt>
                <c:pt idx="48184">
                  <c:v>81.945999999999998</c:v>
                </c:pt>
                <c:pt idx="48185">
                  <c:v>82.031999999999996</c:v>
                </c:pt>
                <c:pt idx="48186">
                  <c:v>82.043999999999997</c:v>
                </c:pt>
                <c:pt idx="48187">
                  <c:v>82.093000000000004</c:v>
                </c:pt>
                <c:pt idx="48188">
                  <c:v>82.08</c:v>
                </c:pt>
                <c:pt idx="48189">
                  <c:v>82.093000000000004</c:v>
                </c:pt>
                <c:pt idx="48190">
                  <c:v>82.08</c:v>
                </c:pt>
                <c:pt idx="48191">
                  <c:v>82.007000000000005</c:v>
                </c:pt>
                <c:pt idx="48192">
                  <c:v>82.031999999999996</c:v>
                </c:pt>
                <c:pt idx="48193">
                  <c:v>81.971000000000004</c:v>
                </c:pt>
                <c:pt idx="48194">
                  <c:v>81.921999999999997</c:v>
                </c:pt>
                <c:pt idx="48195">
                  <c:v>81.873000000000005</c:v>
                </c:pt>
                <c:pt idx="48196">
                  <c:v>81.835999999999999</c:v>
                </c:pt>
                <c:pt idx="48197">
                  <c:v>81.811999999999998</c:v>
                </c:pt>
                <c:pt idx="48198">
                  <c:v>81.835999999999999</c:v>
                </c:pt>
                <c:pt idx="48199">
                  <c:v>81.897000000000006</c:v>
                </c:pt>
                <c:pt idx="48200">
                  <c:v>81.921999999999997</c:v>
                </c:pt>
                <c:pt idx="48201">
                  <c:v>81.983000000000004</c:v>
                </c:pt>
                <c:pt idx="48202">
                  <c:v>81.983000000000004</c:v>
                </c:pt>
                <c:pt idx="48203">
                  <c:v>82.031999999999996</c:v>
                </c:pt>
                <c:pt idx="48204">
                  <c:v>82.129000000000005</c:v>
                </c:pt>
                <c:pt idx="48205">
                  <c:v>82.153999999999996</c:v>
                </c:pt>
                <c:pt idx="48206">
                  <c:v>82.165999999999997</c:v>
                </c:pt>
                <c:pt idx="48207">
                  <c:v>82.165999999999997</c:v>
                </c:pt>
                <c:pt idx="48208">
                  <c:v>82.165999999999997</c:v>
                </c:pt>
                <c:pt idx="48209">
                  <c:v>82.141000000000005</c:v>
                </c:pt>
                <c:pt idx="48210">
                  <c:v>82.08</c:v>
                </c:pt>
                <c:pt idx="48211">
                  <c:v>82.08</c:v>
                </c:pt>
                <c:pt idx="48212">
                  <c:v>82.031999999999996</c:v>
                </c:pt>
                <c:pt idx="48213">
                  <c:v>82.007000000000005</c:v>
                </c:pt>
                <c:pt idx="48214">
                  <c:v>81.983000000000004</c:v>
                </c:pt>
                <c:pt idx="48215">
                  <c:v>82.019000000000005</c:v>
                </c:pt>
                <c:pt idx="48216">
                  <c:v>82.019000000000005</c:v>
                </c:pt>
                <c:pt idx="48217">
                  <c:v>82.055999999999997</c:v>
                </c:pt>
                <c:pt idx="48218">
                  <c:v>82.117000000000004</c:v>
                </c:pt>
                <c:pt idx="48219">
                  <c:v>82.19</c:v>
                </c:pt>
                <c:pt idx="48220">
                  <c:v>82.215000000000003</c:v>
                </c:pt>
                <c:pt idx="48221">
                  <c:v>82.227000000000004</c:v>
                </c:pt>
                <c:pt idx="48222">
                  <c:v>82.263999999999996</c:v>
                </c:pt>
                <c:pt idx="48223">
                  <c:v>82.287999999999997</c:v>
                </c:pt>
                <c:pt idx="48224">
                  <c:v>82.287999999999997</c:v>
                </c:pt>
                <c:pt idx="48225">
                  <c:v>82.275999999999996</c:v>
                </c:pt>
                <c:pt idx="48226">
                  <c:v>82.251000000000005</c:v>
                </c:pt>
                <c:pt idx="48227">
                  <c:v>82.239000000000004</c:v>
                </c:pt>
                <c:pt idx="48228">
                  <c:v>82.201999999999998</c:v>
                </c:pt>
                <c:pt idx="48229">
                  <c:v>82.201999999999998</c:v>
                </c:pt>
                <c:pt idx="48230">
                  <c:v>82.177999999999997</c:v>
                </c:pt>
                <c:pt idx="48231">
                  <c:v>82.19</c:v>
                </c:pt>
                <c:pt idx="48232">
                  <c:v>82.165999999999997</c:v>
                </c:pt>
                <c:pt idx="48233">
                  <c:v>82.201999999999998</c:v>
                </c:pt>
                <c:pt idx="48234">
                  <c:v>82.215000000000003</c:v>
                </c:pt>
                <c:pt idx="48235">
                  <c:v>82.251000000000005</c:v>
                </c:pt>
                <c:pt idx="48236">
                  <c:v>82.3</c:v>
                </c:pt>
                <c:pt idx="48237">
                  <c:v>82.349000000000004</c:v>
                </c:pt>
                <c:pt idx="48238">
                  <c:v>82.385999999999996</c:v>
                </c:pt>
                <c:pt idx="48239">
                  <c:v>82.41</c:v>
                </c:pt>
                <c:pt idx="48240">
                  <c:v>82.421999999999997</c:v>
                </c:pt>
                <c:pt idx="48241">
                  <c:v>82.41</c:v>
                </c:pt>
                <c:pt idx="48242">
                  <c:v>82.421999999999997</c:v>
                </c:pt>
                <c:pt idx="48243">
                  <c:v>82.361000000000004</c:v>
                </c:pt>
                <c:pt idx="48244">
                  <c:v>82.349000000000004</c:v>
                </c:pt>
                <c:pt idx="48245">
                  <c:v>82.311999999999998</c:v>
                </c:pt>
                <c:pt idx="48246">
                  <c:v>82.275999999999996</c:v>
                </c:pt>
                <c:pt idx="48247">
                  <c:v>82.239000000000004</c:v>
                </c:pt>
                <c:pt idx="48248">
                  <c:v>82.201999999999998</c:v>
                </c:pt>
                <c:pt idx="48249">
                  <c:v>82.177999999999997</c:v>
                </c:pt>
                <c:pt idx="48250">
                  <c:v>82.227000000000004</c:v>
                </c:pt>
                <c:pt idx="48251">
                  <c:v>82.201999999999998</c:v>
                </c:pt>
                <c:pt idx="48252">
                  <c:v>82.239000000000004</c:v>
                </c:pt>
                <c:pt idx="48253">
                  <c:v>82.227000000000004</c:v>
                </c:pt>
                <c:pt idx="48254">
                  <c:v>82.275999999999996</c:v>
                </c:pt>
                <c:pt idx="48255">
                  <c:v>82.311999999999998</c:v>
                </c:pt>
                <c:pt idx="48256">
                  <c:v>82.3</c:v>
                </c:pt>
                <c:pt idx="48257">
                  <c:v>82.275999999999996</c:v>
                </c:pt>
                <c:pt idx="48258">
                  <c:v>82.3</c:v>
                </c:pt>
                <c:pt idx="48259">
                  <c:v>82.3</c:v>
                </c:pt>
                <c:pt idx="48260">
                  <c:v>82.251000000000005</c:v>
                </c:pt>
                <c:pt idx="48261">
                  <c:v>82.227000000000004</c:v>
                </c:pt>
                <c:pt idx="48262">
                  <c:v>82.215000000000003</c:v>
                </c:pt>
                <c:pt idx="48263">
                  <c:v>82.177999999999997</c:v>
                </c:pt>
                <c:pt idx="48264">
                  <c:v>82.105000000000004</c:v>
                </c:pt>
                <c:pt idx="48265">
                  <c:v>82.105000000000004</c:v>
                </c:pt>
                <c:pt idx="48266">
                  <c:v>82.067999999999998</c:v>
                </c:pt>
                <c:pt idx="48267">
                  <c:v>82.067999999999998</c:v>
                </c:pt>
                <c:pt idx="48268">
                  <c:v>82.067999999999998</c:v>
                </c:pt>
                <c:pt idx="48269">
                  <c:v>82.08</c:v>
                </c:pt>
                <c:pt idx="48270">
                  <c:v>82.093000000000004</c:v>
                </c:pt>
                <c:pt idx="48271">
                  <c:v>82.105000000000004</c:v>
                </c:pt>
                <c:pt idx="48272">
                  <c:v>82.117000000000004</c:v>
                </c:pt>
                <c:pt idx="48273">
                  <c:v>82.117000000000004</c:v>
                </c:pt>
                <c:pt idx="48274">
                  <c:v>82.105000000000004</c:v>
                </c:pt>
                <c:pt idx="48275">
                  <c:v>82.105000000000004</c:v>
                </c:pt>
                <c:pt idx="48276">
                  <c:v>82.055999999999997</c:v>
                </c:pt>
                <c:pt idx="48277">
                  <c:v>82.055999999999997</c:v>
                </c:pt>
                <c:pt idx="48278">
                  <c:v>82.019000000000005</c:v>
                </c:pt>
                <c:pt idx="48279">
                  <c:v>82.031999999999996</c:v>
                </c:pt>
                <c:pt idx="48280">
                  <c:v>82.007000000000005</c:v>
                </c:pt>
                <c:pt idx="48281">
                  <c:v>81.971000000000004</c:v>
                </c:pt>
                <c:pt idx="48282">
                  <c:v>81.945999999999998</c:v>
                </c:pt>
                <c:pt idx="48283">
                  <c:v>81.921999999999997</c:v>
                </c:pt>
                <c:pt idx="48284">
                  <c:v>81.897000000000006</c:v>
                </c:pt>
                <c:pt idx="48285">
                  <c:v>81.921999999999997</c:v>
                </c:pt>
                <c:pt idx="48286">
                  <c:v>81.933999999999997</c:v>
                </c:pt>
                <c:pt idx="48287">
                  <c:v>81.921999999999997</c:v>
                </c:pt>
                <c:pt idx="48288">
                  <c:v>81.945999999999998</c:v>
                </c:pt>
                <c:pt idx="48289">
                  <c:v>81.971000000000004</c:v>
                </c:pt>
                <c:pt idx="48290">
                  <c:v>81.957999999999998</c:v>
                </c:pt>
                <c:pt idx="48291">
                  <c:v>81.957999999999998</c:v>
                </c:pt>
                <c:pt idx="48292">
                  <c:v>81.945999999999998</c:v>
                </c:pt>
                <c:pt idx="48293">
                  <c:v>81.957999999999998</c:v>
                </c:pt>
                <c:pt idx="48294">
                  <c:v>81.945999999999998</c:v>
                </c:pt>
                <c:pt idx="48295">
                  <c:v>81.945999999999998</c:v>
                </c:pt>
                <c:pt idx="48296">
                  <c:v>81.933999999999997</c:v>
                </c:pt>
                <c:pt idx="48297">
                  <c:v>81.91</c:v>
                </c:pt>
                <c:pt idx="48298">
                  <c:v>81.921999999999997</c:v>
                </c:pt>
                <c:pt idx="48299">
                  <c:v>81.91</c:v>
                </c:pt>
                <c:pt idx="48300">
                  <c:v>81.921999999999997</c:v>
                </c:pt>
                <c:pt idx="48301">
                  <c:v>81.921999999999997</c:v>
                </c:pt>
                <c:pt idx="48302">
                  <c:v>81.933999999999997</c:v>
                </c:pt>
                <c:pt idx="48303">
                  <c:v>81.957999999999998</c:v>
                </c:pt>
                <c:pt idx="48304">
                  <c:v>81.971000000000004</c:v>
                </c:pt>
                <c:pt idx="48305">
                  <c:v>81.995000000000005</c:v>
                </c:pt>
                <c:pt idx="48306">
                  <c:v>81.983000000000004</c:v>
                </c:pt>
                <c:pt idx="48307">
                  <c:v>82.007000000000005</c:v>
                </c:pt>
                <c:pt idx="48308">
                  <c:v>82.043999999999997</c:v>
                </c:pt>
                <c:pt idx="48309">
                  <c:v>82.031999999999996</c:v>
                </c:pt>
                <c:pt idx="48310">
                  <c:v>82.031999999999996</c:v>
                </c:pt>
                <c:pt idx="48311">
                  <c:v>82.043999999999997</c:v>
                </c:pt>
                <c:pt idx="48312">
                  <c:v>82.043999999999997</c:v>
                </c:pt>
                <c:pt idx="48313">
                  <c:v>82.043999999999997</c:v>
                </c:pt>
                <c:pt idx="48314">
                  <c:v>82.043999999999997</c:v>
                </c:pt>
                <c:pt idx="48315">
                  <c:v>82.067999999999998</c:v>
                </c:pt>
                <c:pt idx="48316">
                  <c:v>82.093000000000004</c:v>
                </c:pt>
                <c:pt idx="48317">
                  <c:v>82.093000000000004</c:v>
                </c:pt>
                <c:pt idx="48318">
                  <c:v>82.08</c:v>
                </c:pt>
                <c:pt idx="48319">
                  <c:v>82.105000000000004</c:v>
                </c:pt>
                <c:pt idx="48320">
                  <c:v>82.117000000000004</c:v>
                </c:pt>
                <c:pt idx="48321">
                  <c:v>82.093000000000004</c:v>
                </c:pt>
                <c:pt idx="48322">
                  <c:v>82.141000000000005</c:v>
                </c:pt>
                <c:pt idx="48323">
                  <c:v>82.153999999999996</c:v>
                </c:pt>
                <c:pt idx="48324">
                  <c:v>82.19</c:v>
                </c:pt>
                <c:pt idx="48325">
                  <c:v>82.19</c:v>
                </c:pt>
                <c:pt idx="48326">
                  <c:v>82.201999999999998</c:v>
                </c:pt>
                <c:pt idx="48327">
                  <c:v>82.201999999999998</c:v>
                </c:pt>
                <c:pt idx="48328">
                  <c:v>82.239000000000004</c:v>
                </c:pt>
                <c:pt idx="48329">
                  <c:v>82.239000000000004</c:v>
                </c:pt>
                <c:pt idx="48330">
                  <c:v>82.227000000000004</c:v>
                </c:pt>
                <c:pt idx="48331">
                  <c:v>82.239000000000004</c:v>
                </c:pt>
                <c:pt idx="48332">
                  <c:v>82.287999999999997</c:v>
                </c:pt>
                <c:pt idx="48333">
                  <c:v>82.287999999999997</c:v>
                </c:pt>
                <c:pt idx="48334">
                  <c:v>82.311999999999998</c:v>
                </c:pt>
                <c:pt idx="48335">
                  <c:v>82.275999999999996</c:v>
                </c:pt>
                <c:pt idx="48336">
                  <c:v>82.275999999999996</c:v>
                </c:pt>
                <c:pt idx="48337">
                  <c:v>82.263999999999996</c:v>
                </c:pt>
                <c:pt idx="48338">
                  <c:v>82.325000000000003</c:v>
                </c:pt>
                <c:pt idx="48339">
                  <c:v>82.263999999999996</c:v>
                </c:pt>
                <c:pt idx="48340">
                  <c:v>82.287999999999997</c:v>
                </c:pt>
                <c:pt idx="48341">
                  <c:v>82.287999999999997</c:v>
                </c:pt>
                <c:pt idx="48342">
                  <c:v>82.325000000000003</c:v>
                </c:pt>
                <c:pt idx="48343">
                  <c:v>82.275999999999996</c:v>
                </c:pt>
                <c:pt idx="48344">
                  <c:v>82.275999999999996</c:v>
                </c:pt>
                <c:pt idx="48345">
                  <c:v>82.251000000000005</c:v>
                </c:pt>
                <c:pt idx="48346">
                  <c:v>82.239000000000004</c:v>
                </c:pt>
                <c:pt idx="48347">
                  <c:v>82.239000000000004</c:v>
                </c:pt>
                <c:pt idx="48348">
                  <c:v>82.239000000000004</c:v>
                </c:pt>
                <c:pt idx="48349">
                  <c:v>82.19</c:v>
                </c:pt>
                <c:pt idx="48350">
                  <c:v>82.177999999999997</c:v>
                </c:pt>
                <c:pt idx="48351">
                  <c:v>82.177999999999997</c:v>
                </c:pt>
                <c:pt idx="48352">
                  <c:v>82.201999999999998</c:v>
                </c:pt>
                <c:pt idx="48353">
                  <c:v>82.165999999999997</c:v>
                </c:pt>
                <c:pt idx="48354">
                  <c:v>82.153999999999996</c:v>
                </c:pt>
                <c:pt idx="48355">
                  <c:v>82.141000000000005</c:v>
                </c:pt>
                <c:pt idx="48356">
                  <c:v>82.117000000000004</c:v>
                </c:pt>
                <c:pt idx="48357">
                  <c:v>82.105000000000004</c:v>
                </c:pt>
                <c:pt idx="48358">
                  <c:v>82.117000000000004</c:v>
                </c:pt>
                <c:pt idx="48359">
                  <c:v>82.105000000000004</c:v>
                </c:pt>
                <c:pt idx="48360">
                  <c:v>82.08</c:v>
                </c:pt>
                <c:pt idx="48361">
                  <c:v>82.055999999999997</c:v>
                </c:pt>
                <c:pt idx="48362">
                  <c:v>82.08</c:v>
                </c:pt>
                <c:pt idx="48363">
                  <c:v>82.043999999999997</c:v>
                </c:pt>
                <c:pt idx="48364">
                  <c:v>82.043999999999997</c:v>
                </c:pt>
                <c:pt idx="48365">
                  <c:v>82.007000000000005</c:v>
                </c:pt>
                <c:pt idx="48366">
                  <c:v>82.019000000000005</c:v>
                </c:pt>
                <c:pt idx="48367">
                  <c:v>82.007000000000005</c:v>
                </c:pt>
                <c:pt idx="48368">
                  <c:v>82.019000000000005</c:v>
                </c:pt>
                <c:pt idx="48369">
                  <c:v>81.971000000000004</c:v>
                </c:pt>
                <c:pt idx="48370">
                  <c:v>81.995000000000005</c:v>
                </c:pt>
                <c:pt idx="48371">
                  <c:v>82.007000000000005</c:v>
                </c:pt>
                <c:pt idx="48372">
                  <c:v>81.995000000000005</c:v>
                </c:pt>
                <c:pt idx="48373">
                  <c:v>81.995000000000005</c:v>
                </c:pt>
                <c:pt idx="48374">
                  <c:v>82.007000000000005</c:v>
                </c:pt>
                <c:pt idx="48375">
                  <c:v>82.007000000000005</c:v>
                </c:pt>
                <c:pt idx="48376">
                  <c:v>81.957999999999998</c:v>
                </c:pt>
                <c:pt idx="48377">
                  <c:v>81.971000000000004</c:v>
                </c:pt>
                <c:pt idx="48378">
                  <c:v>81.933999999999997</c:v>
                </c:pt>
                <c:pt idx="48379">
                  <c:v>81.91</c:v>
                </c:pt>
                <c:pt idx="48380">
                  <c:v>81.897000000000006</c:v>
                </c:pt>
                <c:pt idx="48381">
                  <c:v>81.933999999999997</c:v>
                </c:pt>
                <c:pt idx="48382">
                  <c:v>81.873000000000005</c:v>
                </c:pt>
                <c:pt idx="48383">
                  <c:v>81.835999999999999</c:v>
                </c:pt>
                <c:pt idx="48384">
                  <c:v>81.861000000000004</c:v>
                </c:pt>
                <c:pt idx="48385">
                  <c:v>81.811999999999998</c:v>
                </c:pt>
                <c:pt idx="48386">
                  <c:v>81.835999999999999</c:v>
                </c:pt>
                <c:pt idx="48387">
                  <c:v>81.8</c:v>
                </c:pt>
                <c:pt idx="48388">
                  <c:v>81.823999999999998</c:v>
                </c:pt>
                <c:pt idx="48389">
                  <c:v>81.847999999999999</c:v>
                </c:pt>
                <c:pt idx="48390">
                  <c:v>81.847999999999999</c:v>
                </c:pt>
                <c:pt idx="48391">
                  <c:v>81.861000000000004</c:v>
                </c:pt>
                <c:pt idx="48392">
                  <c:v>81.835999999999999</c:v>
                </c:pt>
                <c:pt idx="48393">
                  <c:v>81.873000000000005</c:v>
                </c:pt>
                <c:pt idx="48394">
                  <c:v>81.897000000000006</c:v>
                </c:pt>
                <c:pt idx="48395">
                  <c:v>81.873000000000005</c:v>
                </c:pt>
                <c:pt idx="48396">
                  <c:v>81.873000000000005</c:v>
                </c:pt>
                <c:pt idx="48397">
                  <c:v>81.861000000000004</c:v>
                </c:pt>
                <c:pt idx="48398">
                  <c:v>81.885000000000005</c:v>
                </c:pt>
                <c:pt idx="48399">
                  <c:v>81.873000000000005</c:v>
                </c:pt>
                <c:pt idx="48400">
                  <c:v>81.885000000000005</c:v>
                </c:pt>
                <c:pt idx="48401">
                  <c:v>81.897000000000006</c:v>
                </c:pt>
                <c:pt idx="48402">
                  <c:v>81.897000000000006</c:v>
                </c:pt>
                <c:pt idx="48403">
                  <c:v>81.91</c:v>
                </c:pt>
                <c:pt idx="48404">
                  <c:v>81.933999999999997</c:v>
                </c:pt>
                <c:pt idx="48405">
                  <c:v>81.957999999999998</c:v>
                </c:pt>
                <c:pt idx="48406">
                  <c:v>81.983000000000004</c:v>
                </c:pt>
                <c:pt idx="48407">
                  <c:v>81.971000000000004</c:v>
                </c:pt>
                <c:pt idx="48408">
                  <c:v>81.971000000000004</c:v>
                </c:pt>
                <c:pt idx="48409">
                  <c:v>81.957999999999998</c:v>
                </c:pt>
                <c:pt idx="48410">
                  <c:v>81.983000000000004</c:v>
                </c:pt>
                <c:pt idx="48411">
                  <c:v>81.983000000000004</c:v>
                </c:pt>
                <c:pt idx="48412">
                  <c:v>81.983000000000004</c:v>
                </c:pt>
                <c:pt idx="48413">
                  <c:v>81.957999999999998</c:v>
                </c:pt>
                <c:pt idx="48414">
                  <c:v>81.957999999999998</c:v>
                </c:pt>
                <c:pt idx="48415">
                  <c:v>81.957999999999998</c:v>
                </c:pt>
                <c:pt idx="48416">
                  <c:v>81.933999999999997</c:v>
                </c:pt>
                <c:pt idx="48417">
                  <c:v>81.945999999999998</c:v>
                </c:pt>
                <c:pt idx="48418">
                  <c:v>81.957999999999998</c:v>
                </c:pt>
                <c:pt idx="48419">
                  <c:v>81.933999999999997</c:v>
                </c:pt>
                <c:pt idx="48420">
                  <c:v>81.971000000000004</c:v>
                </c:pt>
                <c:pt idx="48421">
                  <c:v>81.983000000000004</c:v>
                </c:pt>
                <c:pt idx="48422">
                  <c:v>82.031999999999996</c:v>
                </c:pt>
                <c:pt idx="48423">
                  <c:v>82.031999999999996</c:v>
                </c:pt>
                <c:pt idx="48424">
                  <c:v>82.067999999999998</c:v>
                </c:pt>
                <c:pt idx="48425">
                  <c:v>82.067999999999998</c:v>
                </c:pt>
                <c:pt idx="48426">
                  <c:v>82.105000000000004</c:v>
                </c:pt>
                <c:pt idx="48427">
                  <c:v>82.093000000000004</c:v>
                </c:pt>
                <c:pt idx="48428">
                  <c:v>82.08</c:v>
                </c:pt>
                <c:pt idx="48429">
                  <c:v>82.067999999999998</c:v>
                </c:pt>
                <c:pt idx="48430">
                  <c:v>82.067999999999998</c:v>
                </c:pt>
                <c:pt idx="48431">
                  <c:v>82.093000000000004</c:v>
                </c:pt>
                <c:pt idx="48432">
                  <c:v>82.093000000000004</c:v>
                </c:pt>
                <c:pt idx="48433">
                  <c:v>82.055999999999997</c:v>
                </c:pt>
                <c:pt idx="48434">
                  <c:v>82.067999999999998</c:v>
                </c:pt>
                <c:pt idx="48435">
                  <c:v>82.043999999999997</c:v>
                </c:pt>
                <c:pt idx="48436">
                  <c:v>82.08</c:v>
                </c:pt>
                <c:pt idx="48437">
                  <c:v>82.067999999999998</c:v>
                </c:pt>
                <c:pt idx="48438">
                  <c:v>82.093000000000004</c:v>
                </c:pt>
                <c:pt idx="48439">
                  <c:v>82.08</c:v>
                </c:pt>
                <c:pt idx="48440">
                  <c:v>82.067999999999998</c:v>
                </c:pt>
                <c:pt idx="48441">
                  <c:v>82.08</c:v>
                </c:pt>
                <c:pt idx="48442">
                  <c:v>82.055999999999997</c:v>
                </c:pt>
                <c:pt idx="48443">
                  <c:v>82.055999999999997</c:v>
                </c:pt>
                <c:pt idx="48444">
                  <c:v>82.055999999999997</c:v>
                </c:pt>
                <c:pt idx="48445">
                  <c:v>82.019000000000005</c:v>
                </c:pt>
                <c:pt idx="48446">
                  <c:v>81.983000000000004</c:v>
                </c:pt>
                <c:pt idx="48447">
                  <c:v>81.971000000000004</c:v>
                </c:pt>
                <c:pt idx="48448">
                  <c:v>81.957999999999998</c:v>
                </c:pt>
                <c:pt idx="48449">
                  <c:v>81.933999999999997</c:v>
                </c:pt>
                <c:pt idx="48450">
                  <c:v>81.91</c:v>
                </c:pt>
                <c:pt idx="48451">
                  <c:v>81.921999999999997</c:v>
                </c:pt>
                <c:pt idx="48452">
                  <c:v>81.897000000000006</c:v>
                </c:pt>
                <c:pt idx="48453">
                  <c:v>81.91</c:v>
                </c:pt>
                <c:pt idx="48454">
                  <c:v>81.91</c:v>
                </c:pt>
                <c:pt idx="48455">
                  <c:v>81.897000000000006</c:v>
                </c:pt>
                <c:pt idx="48456">
                  <c:v>81.91</c:v>
                </c:pt>
                <c:pt idx="48457">
                  <c:v>81.91</c:v>
                </c:pt>
                <c:pt idx="48458">
                  <c:v>81.91</c:v>
                </c:pt>
                <c:pt idx="48459">
                  <c:v>81.885000000000005</c:v>
                </c:pt>
                <c:pt idx="48460">
                  <c:v>81.885000000000005</c:v>
                </c:pt>
                <c:pt idx="48461">
                  <c:v>81.861000000000004</c:v>
                </c:pt>
                <c:pt idx="48462">
                  <c:v>81.823999999999998</c:v>
                </c:pt>
                <c:pt idx="48463">
                  <c:v>81.823999999999998</c:v>
                </c:pt>
                <c:pt idx="48464">
                  <c:v>81.835999999999999</c:v>
                </c:pt>
                <c:pt idx="48465">
                  <c:v>81.811999999999998</c:v>
                </c:pt>
                <c:pt idx="48466">
                  <c:v>81.8</c:v>
                </c:pt>
                <c:pt idx="48467">
                  <c:v>81.811999999999998</c:v>
                </c:pt>
                <c:pt idx="48468">
                  <c:v>81.847999999999999</c:v>
                </c:pt>
                <c:pt idx="48469">
                  <c:v>81.847999999999999</c:v>
                </c:pt>
                <c:pt idx="48470">
                  <c:v>81.847999999999999</c:v>
                </c:pt>
                <c:pt idx="48471">
                  <c:v>81.873000000000005</c:v>
                </c:pt>
                <c:pt idx="48472">
                  <c:v>81.897000000000006</c:v>
                </c:pt>
                <c:pt idx="48473">
                  <c:v>81.885000000000005</c:v>
                </c:pt>
                <c:pt idx="48474">
                  <c:v>81.873000000000005</c:v>
                </c:pt>
                <c:pt idx="48475">
                  <c:v>81.873000000000005</c:v>
                </c:pt>
                <c:pt idx="48476">
                  <c:v>81.873000000000005</c:v>
                </c:pt>
                <c:pt idx="48477">
                  <c:v>81.861000000000004</c:v>
                </c:pt>
                <c:pt idx="48478">
                  <c:v>81.835999999999999</c:v>
                </c:pt>
                <c:pt idx="48479">
                  <c:v>81.8</c:v>
                </c:pt>
                <c:pt idx="48480">
                  <c:v>81.823999999999998</c:v>
                </c:pt>
                <c:pt idx="48481">
                  <c:v>81.763000000000005</c:v>
                </c:pt>
                <c:pt idx="48482">
                  <c:v>81.739000000000004</c:v>
                </c:pt>
                <c:pt idx="48483">
                  <c:v>81.725999999999999</c:v>
                </c:pt>
                <c:pt idx="48484">
                  <c:v>81.701999999999998</c:v>
                </c:pt>
                <c:pt idx="48485">
                  <c:v>81.725999999999999</c:v>
                </c:pt>
                <c:pt idx="48486">
                  <c:v>81.739000000000004</c:v>
                </c:pt>
                <c:pt idx="48487">
                  <c:v>81.725999999999999</c:v>
                </c:pt>
                <c:pt idx="48488">
                  <c:v>81.725999999999999</c:v>
                </c:pt>
                <c:pt idx="48489">
                  <c:v>81.701999999999998</c:v>
                </c:pt>
                <c:pt idx="48490">
                  <c:v>81.701999999999998</c:v>
                </c:pt>
                <c:pt idx="48491">
                  <c:v>81.677999999999997</c:v>
                </c:pt>
                <c:pt idx="48492">
                  <c:v>81.725999999999999</c:v>
                </c:pt>
                <c:pt idx="48493">
                  <c:v>81.701999999999998</c:v>
                </c:pt>
                <c:pt idx="48494">
                  <c:v>81.653000000000006</c:v>
                </c:pt>
                <c:pt idx="48495">
                  <c:v>81.641000000000005</c:v>
                </c:pt>
                <c:pt idx="48496">
                  <c:v>81.603999999999999</c:v>
                </c:pt>
                <c:pt idx="48497">
                  <c:v>81.603999999999999</c:v>
                </c:pt>
                <c:pt idx="48498">
                  <c:v>81.58</c:v>
                </c:pt>
                <c:pt idx="48499">
                  <c:v>81.591999999999999</c:v>
                </c:pt>
                <c:pt idx="48500">
                  <c:v>81.617000000000004</c:v>
                </c:pt>
                <c:pt idx="48501">
                  <c:v>81.603999999999999</c:v>
                </c:pt>
                <c:pt idx="48502">
                  <c:v>81.641000000000005</c:v>
                </c:pt>
                <c:pt idx="48503">
                  <c:v>81.641000000000005</c:v>
                </c:pt>
                <c:pt idx="48504">
                  <c:v>81.641000000000005</c:v>
                </c:pt>
                <c:pt idx="48505">
                  <c:v>81.677999999999997</c:v>
                </c:pt>
                <c:pt idx="48506">
                  <c:v>81.677999999999997</c:v>
                </c:pt>
                <c:pt idx="48507">
                  <c:v>81.677999999999997</c:v>
                </c:pt>
                <c:pt idx="48508">
                  <c:v>81.653000000000006</c:v>
                </c:pt>
                <c:pt idx="48509">
                  <c:v>81.677999999999997</c:v>
                </c:pt>
                <c:pt idx="48510">
                  <c:v>81.665000000000006</c:v>
                </c:pt>
                <c:pt idx="48511">
                  <c:v>81.629000000000005</c:v>
                </c:pt>
                <c:pt idx="48512">
                  <c:v>81.617000000000004</c:v>
                </c:pt>
                <c:pt idx="48513">
                  <c:v>81.591999999999999</c:v>
                </c:pt>
                <c:pt idx="48514">
                  <c:v>81.603999999999999</c:v>
                </c:pt>
                <c:pt idx="48515">
                  <c:v>81.567999999999998</c:v>
                </c:pt>
                <c:pt idx="48516">
                  <c:v>81.591999999999999</c:v>
                </c:pt>
                <c:pt idx="48517">
                  <c:v>81.591999999999999</c:v>
                </c:pt>
                <c:pt idx="48518">
                  <c:v>81.591999999999999</c:v>
                </c:pt>
                <c:pt idx="48519">
                  <c:v>81.591999999999999</c:v>
                </c:pt>
                <c:pt idx="48520">
                  <c:v>81.629000000000005</c:v>
                </c:pt>
                <c:pt idx="48521">
                  <c:v>81.603999999999999</c:v>
                </c:pt>
                <c:pt idx="48522">
                  <c:v>81.653000000000006</c:v>
                </c:pt>
                <c:pt idx="48523">
                  <c:v>81.677999999999997</c:v>
                </c:pt>
                <c:pt idx="48524">
                  <c:v>81.641000000000005</c:v>
                </c:pt>
                <c:pt idx="48525">
                  <c:v>81.677999999999997</c:v>
                </c:pt>
                <c:pt idx="48526">
                  <c:v>81.653000000000006</c:v>
                </c:pt>
                <c:pt idx="48527">
                  <c:v>81.653000000000006</c:v>
                </c:pt>
                <c:pt idx="48528">
                  <c:v>81.653000000000006</c:v>
                </c:pt>
                <c:pt idx="48529">
                  <c:v>81.701999999999998</c:v>
                </c:pt>
                <c:pt idx="48530">
                  <c:v>81.713999999999999</c:v>
                </c:pt>
                <c:pt idx="48531">
                  <c:v>81.677999999999997</c:v>
                </c:pt>
                <c:pt idx="48532">
                  <c:v>81.725999999999999</c:v>
                </c:pt>
                <c:pt idx="48533">
                  <c:v>81.739000000000004</c:v>
                </c:pt>
                <c:pt idx="48534">
                  <c:v>81.763000000000005</c:v>
                </c:pt>
                <c:pt idx="48535">
                  <c:v>81.835999999999999</c:v>
                </c:pt>
                <c:pt idx="48536">
                  <c:v>81.861000000000004</c:v>
                </c:pt>
                <c:pt idx="48537">
                  <c:v>81.873000000000005</c:v>
                </c:pt>
                <c:pt idx="48538">
                  <c:v>81.933999999999997</c:v>
                </c:pt>
                <c:pt idx="48539">
                  <c:v>81.91</c:v>
                </c:pt>
                <c:pt idx="48540">
                  <c:v>81.921999999999997</c:v>
                </c:pt>
                <c:pt idx="48541">
                  <c:v>81.957999999999998</c:v>
                </c:pt>
                <c:pt idx="48542">
                  <c:v>81.91</c:v>
                </c:pt>
                <c:pt idx="48543">
                  <c:v>81.921999999999997</c:v>
                </c:pt>
                <c:pt idx="48544">
                  <c:v>81.91</c:v>
                </c:pt>
                <c:pt idx="48545">
                  <c:v>81.921999999999997</c:v>
                </c:pt>
                <c:pt idx="48546">
                  <c:v>81.885000000000005</c:v>
                </c:pt>
                <c:pt idx="48547">
                  <c:v>81.91</c:v>
                </c:pt>
                <c:pt idx="48548">
                  <c:v>81.885000000000005</c:v>
                </c:pt>
                <c:pt idx="48549">
                  <c:v>81.885000000000005</c:v>
                </c:pt>
                <c:pt idx="48550">
                  <c:v>81.921999999999997</c:v>
                </c:pt>
                <c:pt idx="48551">
                  <c:v>81.921999999999997</c:v>
                </c:pt>
                <c:pt idx="48552">
                  <c:v>81.957999999999998</c:v>
                </c:pt>
                <c:pt idx="48553">
                  <c:v>82.007000000000005</c:v>
                </c:pt>
                <c:pt idx="48554">
                  <c:v>82.007000000000005</c:v>
                </c:pt>
                <c:pt idx="48555">
                  <c:v>82.043999999999997</c:v>
                </c:pt>
                <c:pt idx="48556">
                  <c:v>82.019000000000005</c:v>
                </c:pt>
                <c:pt idx="48557">
                  <c:v>82.031999999999996</c:v>
                </c:pt>
                <c:pt idx="48558">
                  <c:v>82.043999999999997</c:v>
                </c:pt>
                <c:pt idx="48559">
                  <c:v>82.031999999999996</c:v>
                </c:pt>
                <c:pt idx="48560">
                  <c:v>82.019000000000005</c:v>
                </c:pt>
                <c:pt idx="48561">
                  <c:v>82.019000000000005</c:v>
                </c:pt>
                <c:pt idx="48562">
                  <c:v>81.983000000000004</c:v>
                </c:pt>
                <c:pt idx="48563">
                  <c:v>82.007000000000005</c:v>
                </c:pt>
                <c:pt idx="48564">
                  <c:v>82.007000000000005</c:v>
                </c:pt>
                <c:pt idx="48565">
                  <c:v>82.007000000000005</c:v>
                </c:pt>
                <c:pt idx="48566">
                  <c:v>82.067999999999998</c:v>
                </c:pt>
                <c:pt idx="48567">
                  <c:v>82.055999999999997</c:v>
                </c:pt>
                <c:pt idx="48568">
                  <c:v>82.08</c:v>
                </c:pt>
                <c:pt idx="48569">
                  <c:v>82.093000000000004</c:v>
                </c:pt>
                <c:pt idx="48570">
                  <c:v>82.08</c:v>
                </c:pt>
                <c:pt idx="48571">
                  <c:v>82.093000000000004</c:v>
                </c:pt>
                <c:pt idx="48572">
                  <c:v>82.117000000000004</c:v>
                </c:pt>
                <c:pt idx="48573">
                  <c:v>82.093000000000004</c:v>
                </c:pt>
                <c:pt idx="48574">
                  <c:v>82.117000000000004</c:v>
                </c:pt>
                <c:pt idx="48575">
                  <c:v>82.105000000000004</c:v>
                </c:pt>
                <c:pt idx="48576">
                  <c:v>82.055999999999997</c:v>
                </c:pt>
                <c:pt idx="48577">
                  <c:v>82.043999999999997</c:v>
                </c:pt>
                <c:pt idx="48578">
                  <c:v>82.007000000000005</c:v>
                </c:pt>
                <c:pt idx="48579">
                  <c:v>82.007000000000005</c:v>
                </c:pt>
                <c:pt idx="48580">
                  <c:v>81.971000000000004</c:v>
                </c:pt>
                <c:pt idx="48581">
                  <c:v>81.971000000000004</c:v>
                </c:pt>
                <c:pt idx="48582">
                  <c:v>81.983000000000004</c:v>
                </c:pt>
                <c:pt idx="48583">
                  <c:v>81.995000000000005</c:v>
                </c:pt>
                <c:pt idx="48584">
                  <c:v>81.995000000000005</c:v>
                </c:pt>
                <c:pt idx="48585">
                  <c:v>82.007000000000005</c:v>
                </c:pt>
                <c:pt idx="48586">
                  <c:v>81.995000000000005</c:v>
                </c:pt>
                <c:pt idx="48587">
                  <c:v>81.983000000000004</c:v>
                </c:pt>
                <c:pt idx="48588">
                  <c:v>82.007000000000005</c:v>
                </c:pt>
                <c:pt idx="48589">
                  <c:v>82.007000000000005</c:v>
                </c:pt>
                <c:pt idx="48590">
                  <c:v>81.971000000000004</c:v>
                </c:pt>
                <c:pt idx="48591">
                  <c:v>81.971000000000004</c:v>
                </c:pt>
                <c:pt idx="48592">
                  <c:v>81.933999999999997</c:v>
                </c:pt>
                <c:pt idx="48593">
                  <c:v>81.897000000000006</c:v>
                </c:pt>
                <c:pt idx="48594">
                  <c:v>81.861000000000004</c:v>
                </c:pt>
                <c:pt idx="48595">
                  <c:v>81.835999999999999</c:v>
                </c:pt>
                <c:pt idx="48596">
                  <c:v>81.847999999999999</c:v>
                </c:pt>
                <c:pt idx="48597">
                  <c:v>81.811999999999998</c:v>
                </c:pt>
                <c:pt idx="48598">
                  <c:v>81.811999999999998</c:v>
                </c:pt>
                <c:pt idx="48599">
                  <c:v>81.823999999999998</c:v>
                </c:pt>
                <c:pt idx="48600">
                  <c:v>81.763000000000005</c:v>
                </c:pt>
                <c:pt idx="48601">
                  <c:v>81.811999999999998</c:v>
                </c:pt>
                <c:pt idx="48602">
                  <c:v>81.811999999999998</c:v>
                </c:pt>
                <c:pt idx="48603">
                  <c:v>81.811999999999998</c:v>
                </c:pt>
                <c:pt idx="48604">
                  <c:v>81.861000000000004</c:v>
                </c:pt>
                <c:pt idx="48605">
                  <c:v>81.835999999999999</c:v>
                </c:pt>
                <c:pt idx="48606">
                  <c:v>81.847999999999999</c:v>
                </c:pt>
                <c:pt idx="48607">
                  <c:v>81.8</c:v>
                </c:pt>
                <c:pt idx="48608">
                  <c:v>81.775000000000006</c:v>
                </c:pt>
                <c:pt idx="48609">
                  <c:v>81.739000000000004</c:v>
                </c:pt>
                <c:pt idx="48610">
                  <c:v>81.751000000000005</c:v>
                </c:pt>
                <c:pt idx="48611">
                  <c:v>81.701999999999998</c:v>
                </c:pt>
                <c:pt idx="48612">
                  <c:v>81.713999999999999</c:v>
                </c:pt>
                <c:pt idx="48613">
                  <c:v>81.677999999999997</c:v>
                </c:pt>
                <c:pt idx="48614">
                  <c:v>81.665000000000006</c:v>
                </c:pt>
                <c:pt idx="48615">
                  <c:v>81.677999999999997</c:v>
                </c:pt>
                <c:pt idx="48616">
                  <c:v>81.713999999999999</c:v>
                </c:pt>
                <c:pt idx="48617">
                  <c:v>81.739000000000004</c:v>
                </c:pt>
                <c:pt idx="48618">
                  <c:v>81.751000000000005</c:v>
                </c:pt>
                <c:pt idx="48619">
                  <c:v>81.751000000000005</c:v>
                </c:pt>
                <c:pt idx="48620">
                  <c:v>81.763000000000005</c:v>
                </c:pt>
                <c:pt idx="48621">
                  <c:v>81.823999999999998</c:v>
                </c:pt>
                <c:pt idx="48622">
                  <c:v>81.847999999999999</c:v>
                </c:pt>
                <c:pt idx="48623">
                  <c:v>81.861000000000004</c:v>
                </c:pt>
                <c:pt idx="48624">
                  <c:v>81.847999999999999</c:v>
                </c:pt>
                <c:pt idx="48625">
                  <c:v>81.847999999999999</c:v>
                </c:pt>
                <c:pt idx="48626">
                  <c:v>81.873000000000005</c:v>
                </c:pt>
                <c:pt idx="48627">
                  <c:v>81.861000000000004</c:v>
                </c:pt>
                <c:pt idx="48628">
                  <c:v>81.847999999999999</c:v>
                </c:pt>
                <c:pt idx="48629">
                  <c:v>81.861000000000004</c:v>
                </c:pt>
                <c:pt idx="48630">
                  <c:v>81.847999999999999</c:v>
                </c:pt>
                <c:pt idx="48631">
                  <c:v>81.847999999999999</c:v>
                </c:pt>
                <c:pt idx="48632">
                  <c:v>81.873000000000005</c:v>
                </c:pt>
                <c:pt idx="48633">
                  <c:v>81.873000000000005</c:v>
                </c:pt>
                <c:pt idx="48634">
                  <c:v>81.91</c:v>
                </c:pt>
                <c:pt idx="48635">
                  <c:v>81.933999999999997</c:v>
                </c:pt>
                <c:pt idx="48636">
                  <c:v>81.945999999999998</c:v>
                </c:pt>
                <c:pt idx="48637">
                  <c:v>81.995000000000005</c:v>
                </c:pt>
                <c:pt idx="48638">
                  <c:v>81.983000000000004</c:v>
                </c:pt>
                <c:pt idx="48639">
                  <c:v>81.971000000000004</c:v>
                </c:pt>
                <c:pt idx="48640">
                  <c:v>81.983000000000004</c:v>
                </c:pt>
                <c:pt idx="48641">
                  <c:v>81.971000000000004</c:v>
                </c:pt>
                <c:pt idx="48642">
                  <c:v>81.957999999999998</c:v>
                </c:pt>
                <c:pt idx="48643">
                  <c:v>81.995000000000005</c:v>
                </c:pt>
                <c:pt idx="48644">
                  <c:v>82.019000000000005</c:v>
                </c:pt>
                <c:pt idx="48645">
                  <c:v>81.995000000000005</c:v>
                </c:pt>
                <c:pt idx="48646">
                  <c:v>82.031999999999996</c:v>
                </c:pt>
                <c:pt idx="48647">
                  <c:v>82.031999999999996</c:v>
                </c:pt>
                <c:pt idx="48648">
                  <c:v>82.043999999999997</c:v>
                </c:pt>
                <c:pt idx="48649">
                  <c:v>82.043999999999997</c:v>
                </c:pt>
                <c:pt idx="48650">
                  <c:v>82.055999999999997</c:v>
                </c:pt>
                <c:pt idx="48651">
                  <c:v>82.105000000000004</c:v>
                </c:pt>
                <c:pt idx="48652">
                  <c:v>82.141000000000005</c:v>
                </c:pt>
                <c:pt idx="48653">
                  <c:v>82.153999999999996</c:v>
                </c:pt>
                <c:pt idx="48654">
                  <c:v>82.153999999999996</c:v>
                </c:pt>
                <c:pt idx="48655">
                  <c:v>82.177999999999997</c:v>
                </c:pt>
                <c:pt idx="48656">
                  <c:v>82.165999999999997</c:v>
                </c:pt>
                <c:pt idx="48657">
                  <c:v>82.19</c:v>
                </c:pt>
                <c:pt idx="48658">
                  <c:v>82.165999999999997</c:v>
                </c:pt>
                <c:pt idx="48659">
                  <c:v>82.129000000000005</c:v>
                </c:pt>
                <c:pt idx="48660">
                  <c:v>82.105000000000004</c:v>
                </c:pt>
                <c:pt idx="48661">
                  <c:v>82.08</c:v>
                </c:pt>
                <c:pt idx="48662">
                  <c:v>82.093000000000004</c:v>
                </c:pt>
                <c:pt idx="48663">
                  <c:v>82.055999999999997</c:v>
                </c:pt>
                <c:pt idx="48664">
                  <c:v>82.08</c:v>
                </c:pt>
                <c:pt idx="48665">
                  <c:v>82.105000000000004</c:v>
                </c:pt>
                <c:pt idx="48666">
                  <c:v>82.08</c:v>
                </c:pt>
                <c:pt idx="48667">
                  <c:v>82.105000000000004</c:v>
                </c:pt>
                <c:pt idx="48668">
                  <c:v>82.093000000000004</c:v>
                </c:pt>
                <c:pt idx="48669">
                  <c:v>82.105000000000004</c:v>
                </c:pt>
                <c:pt idx="48670">
                  <c:v>82.093000000000004</c:v>
                </c:pt>
                <c:pt idx="48671">
                  <c:v>82.105000000000004</c:v>
                </c:pt>
                <c:pt idx="48672">
                  <c:v>82.093000000000004</c:v>
                </c:pt>
                <c:pt idx="48673">
                  <c:v>82.105000000000004</c:v>
                </c:pt>
                <c:pt idx="48674">
                  <c:v>82.043999999999997</c:v>
                </c:pt>
                <c:pt idx="48675">
                  <c:v>82.093000000000004</c:v>
                </c:pt>
                <c:pt idx="48676">
                  <c:v>82.055999999999997</c:v>
                </c:pt>
                <c:pt idx="48677">
                  <c:v>82.043999999999997</c:v>
                </c:pt>
                <c:pt idx="48678">
                  <c:v>82.007000000000005</c:v>
                </c:pt>
                <c:pt idx="48679">
                  <c:v>81.983000000000004</c:v>
                </c:pt>
                <c:pt idx="48680">
                  <c:v>81.995000000000005</c:v>
                </c:pt>
                <c:pt idx="48681">
                  <c:v>81.995000000000005</c:v>
                </c:pt>
                <c:pt idx="48682">
                  <c:v>81.971000000000004</c:v>
                </c:pt>
                <c:pt idx="48683">
                  <c:v>81.983000000000004</c:v>
                </c:pt>
                <c:pt idx="48684">
                  <c:v>81.983000000000004</c:v>
                </c:pt>
                <c:pt idx="48685">
                  <c:v>81.957999999999998</c:v>
                </c:pt>
                <c:pt idx="48686">
                  <c:v>82.031999999999996</c:v>
                </c:pt>
                <c:pt idx="48687">
                  <c:v>81.995000000000005</c:v>
                </c:pt>
                <c:pt idx="48688">
                  <c:v>82.019000000000005</c:v>
                </c:pt>
                <c:pt idx="48689">
                  <c:v>81.983000000000004</c:v>
                </c:pt>
                <c:pt idx="48690">
                  <c:v>81.957999999999998</c:v>
                </c:pt>
                <c:pt idx="48691">
                  <c:v>81.933999999999997</c:v>
                </c:pt>
                <c:pt idx="48692">
                  <c:v>81.91</c:v>
                </c:pt>
                <c:pt idx="48693">
                  <c:v>81.885000000000005</c:v>
                </c:pt>
                <c:pt idx="48694">
                  <c:v>81.91</c:v>
                </c:pt>
                <c:pt idx="48695">
                  <c:v>81.847999999999999</c:v>
                </c:pt>
                <c:pt idx="48696">
                  <c:v>81.835999999999999</c:v>
                </c:pt>
                <c:pt idx="48697">
                  <c:v>81.835999999999999</c:v>
                </c:pt>
                <c:pt idx="48698">
                  <c:v>81.835999999999999</c:v>
                </c:pt>
                <c:pt idx="48699">
                  <c:v>81.885000000000005</c:v>
                </c:pt>
                <c:pt idx="48700">
                  <c:v>81.873000000000005</c:v>
                </c:pt>
                <c:pt idx="48701">
                  <c:v>81.885000000000005</c:v>
                </c:pt>
                <c:pt idx="48702">
                  <c:v>81.885000000000005</c:v>
                </c:pt>
                <c:pt idx="48703">
                  <c:v>81.885000000000005</c:v>
                </c:pt>
                <c:pt idx="48704">
                  <c:v>81.921999999999997</c:v>
                </c:pt>
                <c:pt idx="48705">
                  <c:v>81.91</c:v>
                </c:pt>
                <c:pt idx="48706">
                  <c:v>81.91</c:v>
                </c:pt>
                <c:pt idx="48707">
                  <c:v>81.897000000000006</c:v>
                </c:pt>
                <c:pt idx="48708">
                  <c:v>81.861000000000004</c:v>
                </c:pt>
                <c:pt idx="48709">
                  <c:v>81.847999999999999</c:v>
                </c:pt>
                <c:pt idx="48710">
                  <c:v>81.823999999999998</c:v>
                </c:pt>
                <c:pt idx="48711">
                  <c:v>81.811999999999998</c:v>
                </c:pt>
                <c:pt idx="48712">
                  <c:v>81.823999999999998</c:v>
                </c:pt>
                <c:pt idx="48713">
                  <c:v>81.8</c:v>
                </c:pt>
                <c:pt idx="48714">
                  <c:v>81.823999999999998</c:v>
                </c:pt>
                <c:pt idx="48715">
                  <c:v>81.823999999999998</c:v>
                </c:pt>
                <c:pt idx="48716">
                  <c:v>81.823999999999998</c:v>
                </c:pt>
                <c:pt idx="48717">
                  <c:v>81.873000000000005</c:v>
                </c:pt>
                <c:pt idx="48718">
                  <c:v>81.873000000000005</c:v>
                </c:pt>
                <c:pt idx="48719">
                  <c:v>81.897000000000006</c:v>
                </c:pt>
                <c:pt idx="48720">
                  <c:v>81.91</c:v>
                </c:pt>
                <c:pt idx="48721">
                  <c:v>81.897000000000006</c:v>
                </c:pt>
                <c:pt idx="48722">
                  <c:v>81.945999999999998</c:v>
                </c:pt>
                <c:pt idx="48723">
                  <c:v>81.921999999999997</c:v>
                </c:pt>
                <c:pt idx="48724">
                  <c:v>81.921999999999997</c:v>
                </c:pt>
                <c:pt idx="48725">
                  <c:v>81.933999999999997</c:v>
                </c:pt>
                <c:pt idx="48726">
                  <c:v>81.885000000000005</c:v>
                </c:pt>
                <c:pt idx="48727">
                  <c:v>81.897000000000006</c:v>
                </c:pt>
                <c:pt idx="48728">
                  <c:v>81.885000000000005</c:v>
                </c:pt>
                <c:pt idx="48729">
                  <c:v>81.897000000000006</c:v>
                </c:pt>
                <c:pt idx="48730">
                  <c:v>81.921999999999997</c:v>
                </c:pt>
                <c:pt idx="48731">
                  <c:v>81.885000000000005</c:v>
                </c:pt>
                <c:pt idx="48732">
                  <c:v>81.91</c:v>
                </c:pt>
                <c:pt idx="48733">
                  <c:v>81.933999999999997</c:v>
                </c:pt>
                <c:pt idx="48734">
                  <c:v>81.995000000000005</c:v>
                </c:pt>
                <c:pt idx="48735">
                  <c:v>82.007000000000005</c:v>
                </c:pt>
                <c:pt idx="48736">
                  <c:v>81.995000000000005</c:v>
                </c:pt>
                <c:pt idx="48737">
                  <c:v>82.019000000000005</c:v>
                </c:pt>
                <c:pt idx="48738">
                  <c:v>82.019000000000005</c:v>
                </c:pt>
                <c:pt idx="48739">
                  <c:v>82.007000000000005</c:v>
                </c:pt>
                <c:pt idx="48740">
                  <c:v>82.007000000000005</c:v>
                </c:pt>
                <c:pt idx="48741">
                  <c:v>81.995000000000005</c:v>
                </c:pt>
                <c:pt idx="48742">
                  <c:v>81.983000000000004</c:v>
                </c:pt>
                <c:pt idx="48743">
                  <c:v>81.945999999999998</c:v>
                </c:pt>
                <c:pt idx="48744">
                  <c:v>81.957999999999998</c:v>
                </c:pt>
                <c:pt idx="48745">
                  <c:v>81.945999999999998</c:v>
                </c:pt>
                <c:pt idx="48746">
                  <c:v>81.983000000000004</c:v>
                </c:pt>
                <c:pt idx="48747">
                  <c:v>81.971000000000004</c:v>
                </c:pt>
                <c:pt idx="48748">
                  <c:v>81.995000000000005</c:v>
                </c:pt>
                <c:pt idx="48749">
                  <c:v>82.019000000000005</c:v>
                </c:pt>
                <c:pt idx="48750">
                  <c:v>82.031999999999996</c:v>
                </c:pt>
                <c:pt idx="48751">
                  <c:v>82.043999999999997</c:v>
                </c:pt>
                <c:pt idx="48752">
                  <c:v>82.007000000000005</c:v>
                </c:pt>
                <c:pt idx="48753">
                  <c:v>82.08</c:v>
                </c:pt>
                <c:pt idx="48754">
                  <c:v>82.093000000000004</c:v>
                </c:pt>
                <c:pt idx="48755">
                  <c:v>82.067999999999998</c:v>
                </c:pt>
                <c:pt idx="48756">
                  <c:v>82.093000000000004</c:v>
                </c:pt>
                <c:pt idx="48757">
                  <c:v>82.043999999999997</c:v>
                </c:pt>
                <c:pt idx="48758">
                  <c:v>82.043999999999997</c:v>
                </c:pt>
                <c:pt idx="48759">
                  <c:v>82.031999999999996</c:v>
                </c:pt>
                <c:pt idx="48760">
                  <c:v>82.043999999999997</c:v>
                </c:pt>
                <c:pt idx="48761">
                  <c:v>82.055999999999997</c:v>
                </c:pt>
                <c:pt idx="48762">
                  <c:v>82.019000000000005</c:v>
                </c:pt>
                <c:pt idx="48763">
                  <c:v>82.019000000000005</c:v>
                </c:pt>
                <c:pt idx="48764">
                  <c:v>82.043999999999997</c:v>
                </c:pt>
                <c:pt idx="48765">
                  <c:v>82.031999999999996</c:v>
                </c:pt>
                <c:pt idx="48766">
                  <c:v>82.043999999999997</c:v>
                </c:pt>
                <c:pt idx="48767">
                  <c:v>82.043999999999997</c:v>
                </c:pt>
                <c:pt idx="48768">
                  <c:v>82.055999999999997</c:v>
                </c:pt>
                <c:pt idx="48769">
                  <c:v>82.043999999999997</c:v>
                </c:pt>
                <c:pt idx="48770">
                  <c:v>82.043999999999997</c:v>
                </c:pt>
                <c:pt idx="48771">
                  <c:v>82.043999999999997</c:v>
                </c:pt>
                <c:pt idx="48772">
                  <c:v>82.067999999999998</c:v>
                </c:pt>
                <c:pt idx="48773">
                  <c:v>82.031999999999996</c:v>
                </c:pt>
                <c:pt idx="48774">
                  <c:v>82.007000000000005</c:v>
                </c:pt>
                <c:pt idx="48775">
                  <c:v>81.983000000000004</c:v>
                </c:pt>
                <c:pt idx="48776">
                  <c:v>82.007000000000005</c:v>
                </c:pt>
                <c:pt idx="48777">
                  <c:v>82.007000000000005</c:v>
                </c:pt>
                <c:pt idx="48778">
                  <c:v>81.983000000000004</c:v>
                </c:pt>
                <c:pt idx="48779">
                  <c:v>81.957999999999998</c:v>
                </c:pt>
                <c:pt idx="48780">
                  <c:v>82.007000000000005</c:v>
                </c:pt>
                <c:pt idx="48781">
                  <c:v>81.995000000000005</c:v>
                </c:pt>
                <c:pt idx="48782">
                  <c:v>81.983000000000004</c:v>
                </c:pt>
                <c:pt idx="48783">
                  <c:v>81.971000000000004</c:v>
                </c:pt>
                <c:pt idx="48784">
                  <c:v>81.971000000000004</c:v>
                </c:pt>
                <c:pt idx="48785">
                  <c:v>81.957999999999998</c:v>
                </c:pt>
                <c:pt idx="48786">
                  <c:v>81.983000000000004</c:v>
                </c:pt>
                <c:pt idx="48787">
                  <c:v>81.971000000000004</c:v>
                </c:pt>
                <c:pt idx="48788">
                  <c:v>81.971000000000004</c:v>
                </c:pt>
                <c:pt idx="48789">
                  <c:v>81.983000000000004</c:v>
                </c:pt>
                <c:pt idx="48790">
                  <c:v>81.971000000000004</c:v>
                </c:pt>
                <c:pt idx="48791">
                  <c:v>81.971000000000004</c:v>
                </c:pt>
                <c:pt idx="48792">
                  <c:v>81.945999999999998</c:v>
                </c:pt>
                <c:pt idx="48793">
                  <c:v>81.921999999999997</c:v>
                </c:pt>
                <c:pt idx="48794">
                  <c:v>81.921999999999997</c:v>
                </c:pt>
                <c:pt idx="48795">
                  <c:v>81.921999999999997</c:v>
                </c:pt>
                <c:pt idx="48796">
                  <c:v>81.91</c:v>
                </c:pt>
                <c:pt idx="48797">
                  <c:v>81.921999999999997</c:v>
                </c:pt>
                <c:pt idx="48798">
                  <c:v>81.921999999999997</c:v>
                </c:pt>
                <c:pt idx="48799">
                  <c:v>81.91</c:v>
                </c:pt>
                <c:pt idx="48800">
                  <c:v>81.91</c:v>
                </c:pt>
                <c:pt idx="48801">
                  <c:v>81.945999999999998</c:v>
                </c:pt>
                <c:pt idx="48802">
                  <c:v>81.921999999999997</c:v>
                </c:pt>
                <c:pt idx="48803">
                  <c:v>81.945999999999998</c:v>
                </c:pt>
                <c:pt idx="48804">
                  <c:v>81.91</c:v>
                </c:pt>
                <c:pt idx="48805">
                  <c:v>81.933999999999997</c:v>
                </c:pt>
                <c:pt idx="48806">
                  <c:v>81.91</c:v>
                </c:pt>
                <c:pt idx="48807">
                  <c:v>81.873000000000005</c:v>
                </c:pt>
                <c:pt idx="48808">
                  <c:v>81.885000000000005</c:v>
                </c:pt>
                <c:pt idx="48809">
                  <c:v>81.897000000000006</c:v>
                </c:pt>
                <c:pt idx="48810">
                  <c:v>81.861000000000004</c:v>
                </c:pt>
                <c:pt idx="48811">
                  <c:v>81.873000000000005</c:v>
                </c:pt>
                <c:pt idx="48812">
                  <c:v>81.897000000000006</c:v>
                </c:pt>
                <c:pt idx="48813">
                  <c:v>81.873000000000005</c:v>
                </c:pt>
                <c:pt idx="48814">
                  <c:v>81.873000000000005</c:v>
                </c:pt>
                <c:pt idx="48815">
                  <c:v>81.861000000000004</c:v>
                </c:pt>
                <c:pt idx="48816">
                  <c:v>81.897000000000006</c:v>
                </c:pt>
                <c:pt idx="48817">
                  <c:v>81.897000000000006</c:v>
                </c:pt>
                <c:pt idx="48818">
                  <c:v>81.91</c:v>
                </c:pt>
                <c:pt idx="48819">
                  <c:v>81.933999999999997</c:v>
                </c:pt>
                <c:pt idx="48820">
                  <c:v>81.91</c:v>
                </c:pt>
                <c:pt idx="48821">
                  <c:v>81.897000000000006</c:v>
                </c:pt>
                <c:pt idx="48822">
                  <c:v>81.885000000000005</c:v>
                </c:pt>
                <c:pt idx="48823">
                  <c:v>81.885000000000005</c:v>
                </c:pt>
                <c:pt idx="48824">
                  <c:v>81.873000000000005</c:v>
                </c:pt>
                <c:pt idx="48825">
                  <c:v>81.873000000000005</c:v>
                </c:pt>
                <c:pt idx="48826">
                  <c:v>81.897000000000006</c:v>
                </c:pt>
                <c:pt idx="48827">
                  <c:v>81.861000000000004</c:v>
                </c:pt>
                <c:pt idx="48828">
                  <c:v>81.861000000000004</c:v>
                </c:pt>
                <c:pt idx="48829">
                  <c:v>81.861000000000004</c:v>
                </c:pt>
                <c:pt idx="48830">
                  <c:v>81.885000000000005</c:v>
                </c:pt>
                <c:pt idx="48831">
                  <c:v>81.885000000000005</c:v>
                </c:pt>
                <c:pt idx="48832">
                  <c:v>81.897000000000006</c:v>
                </c:pt>
                <c:pt idx="48833">
                  <c:v>81.897000000000006</c:v>
                </c:pt>
                <c:pt idx="48834">
                  <c:v>81.933999999999997</c:v>
                </c:pt>
                <c:pt idx="48835">
                  <c:v>81.873000000000005</c:v>
                </c:pt>
                <c:pt idx="48836">
                  <c:v>81.91</c:v>
                </c:pt>
                <c:pt idx="48837">
                  <c:v>81.921999999999997</c:v>
                </c:pt>
                <c:pt idx="48838">
                  <c:v>81.921999999999997</c:v>
                </c:pt>
                <c:pt idx="48839">
                  <c:v>81.921999999999997</c:v>
                </c:pt>
                <c:pt idx="48840">
                  <c:v>81.921999999999997</c:v>
                </c:pt>
                <c:pt idx="48841">
                  <c:v>81.921999999999997</c:v>
                </c:pt>
                <c:pt idx="48842">
                  <c:v>81.945999999999998</c:v>
                </c:pt>
                <c:pt idx="48843">
                  <c:v>81.957999999999998</c:v>
                </c:pt>
                <c:pt idx="48844">
                  <c:v>81.971000000000004</c:v>
                </c:pt>
                <c:pt idx="48845">
                  <c:v>81.957999999999998</c:v>
                </c:pt>
                <c:pt idx="48846">
                  <c:v>81.971000000000004</c:v>
                </c:pt>
                <c:pt idx="48847">
                  <c:v>81.957999999999998</c:v>
                </c:pt>
                <c:pt idx="48848">
                  <c:v>81.945999999999998</c:v>
                </c:pt>
                <c:pt idx="48849">
                  <c:v>81.933999999999997</c:v>
                </c:pt>
                <c:pt idx="48850">
                  <c:v>81.933999999999997</c:v>
                </c:pt>
                <c:pt idx="48851">
                  <c:v>81.897000000000006</c:v>
                </c:pt>
                <c:pt idx="48852">
                  <c:v>81.91</c:v>
                </c:pt>
                <c:pt idx="48853">
                  <c:v>81.91</c:v>
                </c:pt>
                <c:pt idx="48854">
                  <c:v>81.921999999999997</c:v>
                </c:pt>
                <c:pt idx="48855">
                  <c:v>81.933999999999997</c:v>
                </c:pt>
                <c:pt idx="48856">
                  <c:v>81.91</c:v>
                </c:pt>
                <c:pt idx="48857">
                  <c:v>81.91</c:v>
                </c:pt>
                <c:pt idx="48858">
                  <c:v>81.897000000000006</c:v>
                </c:pt>
                <c:pt idx="48859">
                  <c:v>81.933999999999997</c:v>
                </c:pt>
                <c:pt idx="48860">
                  <c:v>81.921999999999997</c:v>
                </c:pt>
                <c:pt idx="48861">
                  <c:v>81.921999999999997</c:v>
                </c:pt>
                <c:pt idx="48862">
                  <c:v>81.957999999999998</c:v>
                </c:pt>
                <c:pt idx="48863">
                  <c:v>81.971000000000004</c:v>
                </c:pt>
                <c:pt idx="48864">
                  <c:v>81.971000000000004</c:v>
                </c:pt>
                <c:pt idx="48865">
                  <c:v>81.957999999999998</c:v>
                </c:pt>
                <c:pt idx="48866">
                  <c:v>81.995000000000005</c:v>
                </c:pt>
                <c:pt idx="48867">
                  <c:v>81.933999999999997</c:v>
                </c:pt>
                <c:pt idx="48868">
                  <c:v>81.933999999999997</c:v>
                </c:pt>
                <c:pt idx="48869">
                  <c:v>81.945999999999998</c:v>
                </c:pt>
                <c:pt idx="48870">
                  <c:v>81.91</c:v>
                </c:pt>
                <c:pt idx="48871">
                  <c:v>81.921999999999997</c:v>
                </c:pt>
                <c:pt idx="48872">
                  <c:v>81.921999999999997</c:v>
                </c:pt>
                <c:pt idx="48873">
                  <c:v>81.91</c:v>
                </c:pt>
                <c:pt idx="48874">
                  <c:v>81.861000000000004</c:v>
                </c:pt>
                <c:pt idx="48875">
                  <c:v>81.91</c:v>
                </c:pt>
                <c:pt idx="48876">
                  <c:v>81.91</c:v>
                </c:pt>
                <c:pt idx="48877">
                  <c:v>81.957999999999998</c:v>
                </c:pt>
                <c:pt idx="48878">
                  <c:v>81.945999999999998</c:v>
                </c:pt>
                <c:pt idx="48879">
                  <c:v>81.945999999999998</c:v>
                </c:pt>
                <c:pt idx="48880">
                  <c:v>81.933999999999997</c:v>
                </c:pt>
                <c:pt idx="48881">
                  <c:v>81.921999999999997</c:v>
                </c:pt>
                <c:pt idx="48882">
                  <c:v>81.91</c:v>
                </c:pt>
                <c:pt idx="48883">
                  <c:v>81.91</c:v>
                </c:pt>
                <c:pt idx="48884">
                  <c:v>81.921999999999997</c:v>
                </c:pt>
                <c:pt idx="48885">
                  <c:v>81.91</c:v>
                </c:pt>
                <c:pt idx="48886">
                  <c:v>81.873000000000005</c:v>
                </c:pt>
                <c:pt idx="48887">
                  <c:v>81.873000000000005</c:v>
                </c:pt>
                <c:pt idx="48888">
                  <c:v>81.861000000000004</c:v>
                </c:pt>
                <c:pt idx="48889">
                  <c:v>81.847999999999999</c:v>
                </c:pt>
                <c:pt idx="48890">
                  <c:v>81.861000000000004</c:v>
                </c:pt>
                <c:pt idx="48891">
                  <c:v>81.885000000000005</c:v>
                </c:pt>
                <c:pt idx="48892">
                  <c:v>81.897000000000006</c:v>
                </c:pt>
                <c:pt idx="48893">
                  <c:v>81.897000000000006</c:v>
                </c:pt>
                <c:pt idx="48894">
                  <c:v>81.897000000000006</c:v>
                </c:pt>
                <c:pt idx="48895">
                  <c:v>81.921999999999997</c:v>
                </c:pt>
                <c:pt idx="48896">
                  <c:v>81.91</c:v>
                </c:pt>
                <c:pt idx="48897">
                  <c:v>81.885000000000005</c:v>
                </c:pt>
                <c:pt idx="48898">
                  <c:v>81.91</c:v>
                </c:pt>
                <c:pt idx="48899">
                  <c:v>81.933999999999997</c:v>
                </c:pt>
                <c:pt idx="48900">
                  <c:v>81.971000000000004</c:v>
                </c:pt>
                <c:pt idx="48901">
                  <c:v>81.957999999999998</c:v>
                </c:pt>
                <c:pt idx="48902">
                  <c:v>81.957999999999998</c:v>
                </c:pt>
                <c:pt idx="48903">
                  <c:v>81.995000000000005</c:v>
                </c:pt>
                <c:pt idx="48904">
                  <c:v>82.019000000000005</c:v>
                </c:pt>
                <c:pt idx="48905">
                  <c:v>82.007000000000005</c:v>
                </c:pt>
                <c:pt idx="48906">
                  <c:v>82.105000000000004</c:v>
                </c:pt>
                <c:pt idx="48907">
                  <c:v>82.093000000000004</c:v>
                </c:pt>
                <c:pt idx="48908">
                  <c:v>82.105000000000004</c:v>
                </c:pt>
                <c:pt idx="48909">
                  <c:v>82.117000000000004</c:v>
                </c:pt>
                <c:pt idx="48910">
                  <c:v>82.165999999999997</c:v>
                </c:pt>
                <c:pt idx="48911">
                  <c:v>82.129000000000005</c:v>
                </c:pt>
                <c:pt idx="48912">
                  <c:v>82.201999999999998</c:v>
                </c:pt>
                <c:pt idx="48913">
                  <c:v>82.153999999999996</c:v>
                </c:pt>
                <c:pt idx="48914">
                  <c:v>82.153999999999996</c:v>
                </c:pt>
                <c:pt idx="48915">
                  <c:v>82.153999999999996</c:v>
                </c:pt>
                <c:pt idx="48916">
                  <c:v>82.153999999999996</c:v>
                </c:pt>
                <c:pt idx="48917">
                  <c:v>82.117000000000004</c:v>
                </c:pt>
                <c:pt idx="48918">
                  <c:v>82.105000000000004</c:v>
                </c:pt>
                <c:pt idx="48919">
                  <c:v>82.093000000000004</c:v>
                </c:pt>
                <c:pt idx="48920">
                  <c:v>82.105000000000004</c:v>
                </c:pt>
                <c:pt idx="48921">
                  <c:v>82.105000000000004</c:v>
                </c:pt>
                <c:pt idx="48922">
                  <c:v>82.19</c:v>
                </c:pt>
                <c:pt idx="48923">
                  <c:v>82.177999999999997</c:v>
                </c:pt>
                <c:pt idx="48924">
                  <c:v>82.251000000000005</c:v>
                </c:pt>
                <c:pt idx="48925">
                  <c:v>82.263999999999996</c:v>
                </c:pt>
                <c:pt idx="48926">
                  <c:v>82.325000000000003</c:v>
                </c:pt>
                <c:pt idx="48927">
                  <c:v>82.385999999999996</c:v>
                </c:pt>
                <c:pt idx="48928">
                  <c:v>82.447000000000003</c:v>
                </c:pt>
                <c:pt idx="48929">
                  <c:v>82.421999999999997</c:v>
                </c:pt>
                <c:pt idx="48930">
                  <c:v>82.421999999999997</c:v>
                </c:pt>
                <c:pt idx="48931">
                  <c:v>82.421999999999997</c:v>
                </c:pt>
                <c:pt idx="48932">
                  <c:v>82.433999999999997</c:v>
                </c:pt>
                <c:pt idx="48933">
                  <c:v>82.337000000000003</c:v>
                </c:pt>
                <c:pt idx="48934">
                  <c:v>82.349000000000004</c:v>
                </c:pt>
                <c:pt idx="48935">
                  <c:v>82.349000000000004</c:v>
                </c:pt>
                <c:pt idx="48936">
                  <c:v>82.311999999999998</c:v>
                </c:pt>
                <c:pt idx="48937">
                  <c:v>82.263999999999996</c:v>
                </c:pt>
                <c:pt idx="48938">
                  <c:v>82.287999999999997</c:v>
                </c:pt>
                <c:pt idx="48939">
                  <c:v>82.239000000000004</c:v>
                </c:pt>
                <c:pt idx="48940">
                  <c:v>82.275999999999996</c:v>
                </c:pt>
                <c:pt idx="48941">
                  <c:v>82.287999999999997</c:v>
                </c:pt>
                <c:pt idx="48942">
                  <c:v>82.311999999999998</c:v>
                </c:pt>
                <c:pt idx="48943">
                  <c:v>82.361000000000004</c:v>
                </c:pt>
                <c:pt idx="48944">
                  <c:v>82.361000000000004</c:v>
                </c:pt>
                <c:pt idx="48945">
                  <c:v>82.349000000000004</c:v>
                </c:pt>
                <c:pt idx="48946">
                  <c:v>82.385999999999996</c:v>
                </c:pt>
                <c:pt idx="48947">
                  <c:v>82.41</c:v>
                </c:pt>
                <c:pt idx="48948">
                  <c:v>82.373000000000005</c:v>
                </c:pt>
                <c:pt idx="48949">
                  <c:v>82.361000000000004</c:v>
                </c:pt>
                <c:pt idx="48950">
                  <c:v>82.3</c:v>
                </c:pt>
                <c:pt idx="48951">
                  <c:v>82.263999999999996</c:v>
                </c:pt>
                <c:pt idx="48952">
                  <c:v>82.227000000000004</c:v>
                </c:pt>
                <c:pt idx="48953">
                  <c:v>82.19</c:v>
                </c:pt>
                <c:pt idx="48954">
                  <c:v>82.201999999999998</c:v>
                </c:pt>
                <c:pt idx="48955">
                  <c:v>82.165999999999997</c:v>
                </c:pt>
                <c:pt idx="48956">
                  <c:v>82.141000000000005</c:v>
                </c:pt>
                <c:pt idx="48957">
                  <c:v>82.141000000000005</c:v>
                </c:pt>
                <c:pt idx="48958">
                  <c:v>82.165999999999997</c:v>
                </c:pt>
                <c:pt idx="48959">
                  <c:v>82.177999999999997</c:v>
                </c:pt>
                <c:pt idx="48960">
                  <c:v>82.19</c:v>
                </c:pt>
                <c:pt idx="48961">
                  <c:v>82.227000000000004</c:v>
                </c:pt>
                <c:pt idx="48962">
                  <c:v>82.19</c:v>
                </c:pt>
                <c:pt idx="48963">
                  <c:v>82.215000000000003</c:v>
                </c:pt>
                <c:pt idx="48964">
                  <c:v>82.201999999999998</c:v>
                </c:pt>
                <c:pt idx="48965">
                  <c:v>82.153999999999996</c:v>
                </c:pt>
                <c:pt idx="48966">
                  <c:v>82.153999999999996</c:v>
                </c:pt>
                <c:pt idx="48967">
                  <c:v>82.105000000000004</c:v>
                </c:pt>
                <c:pt idx="48968">
                  <c:v>82.093000000000004</c:v>
                </c:pt>
                <c:pt idx="48969">
                  <c:v>82.067999999999998</c:v>
                </c:pt>
                <c:pt idx="48970">
                  <c:v>82.007000000000005</c:v>
                </c:pt>
                <c:pt idx="48971">
                  <c:v>81.995000000000005</c:v>
                </c:pt>
                <c:pt idx="48972">
                  <c:v>81.971000000000004</c:v>
                </c:pt>
                <c:pt idx="48973">
                  <c:v>81.983000000000004</c:v>
                </c:pt>
                <c:pt idx="48974">
                  <c:v>81.983000000000004</c:v>
                </c:pt>
                <c:pt idx="48975">
                  <c:v>81.983000000000004</c:v>
                </c:pt>
                <c:pt idx="48976">
                  <c:v>81.995000000000005</c:v>
                </c:pt>
                <c:pt idx="48977">
                  <c:v>82.043999999999997</c:v>
                </c:pt>
                <c:pt idx="48978">
                  <c:v>82.055999999999997</c:v>
                </c:pt>
                <c:pt idx="48979">
                  <c:v>82.031999999999996</c:v>
                </c:pt>
                <c:pt idx="48980">
                  <c:v>82.067999999999998</c:v>
                </c:pt>
                <c:pt idx="48981">
                  <c:v>82.031999999999996</c:v>
                </c:pt>
                <c:pt idx="48982">
                  <c:v>82.019000000000005</c:v>
                </c:pt>
                <c:pt idx="48983">
                  <c:v>81.995000000000005</c:v>
                </c:pt>
                <c:pt idx="48984">
                  <c:v>81.945999999999998</c:v>
                </c:pt>
                <c:pt idx="48985">
                  <c:v>81.91</c:v>
                </c:pt>
                <c:pt idx="48986">
                  <c:v>81.897000000000006</c:v>
                </c:pt>
                <c:pt idx="48987">
                  <c:v>81.897000000000006</c:v>
                </c:pt>
                <c:pt idx="48988">
                  <c:v>81.873000000000005</c:v>
                </c:pt>
                <c:pt idx="48989">
                  <c:v>81.885000000000005</c:v>
                </c:pt>
                <c:pt idx="48990">
                  <c:v>81.91</c:v>
                </c:pt>
                <c:pt idx="48991">
                  <c:v>81.971000000000004</c:v>
                </c:pt>
                <c:pt idx="48992">
                  <c:v>82.007000000000005</c:v>
                </c:pt>
                <c:pt idx="48993">
                  <c:v>82.055999999999997</c:v>
                </c:pt>
                <c:pt idx="48994">
                  <c:v>82.055999999999997</c:v>
                </c:pt>
                <c:pt idx="48995">
                  <c:v>82.105000000000004</c:v>
                </c:pt>
                <c:pt idx="48996">
                  <c:v>82.093000000000004</c:v>
                </c:pt>
                <c:pt idx="48997">
                  <c:v>82.117000000000004</c:v>
                </c:pt>
                <c:pt idx="48998">
                  <c:v>82.153999999999996</c:v>
                </c:pt>
                <c:pt idx="48999">
                  <c:v>82.093000000000004</c:v>
                </c:pt>
                <c:pt idx="49000">
                  <c:v>82.093000000000004</c:v>
                </c:pt>
                <c:pt idx="49001">
                  <c:v>82.055999999999997</c:v>
                </c:pt>
                <c:pt idx="49002">
                  <c:v>82.067999999999998</c:v>
                </c:pt>
                <c:pt idx="49003">
                  <c:v>82.08</c:v>
                </c:pt>
                <c:pt idx="49004">
                  <c:v>82.055999999999997</c:v>
                </c:pt>
                <c:pt idx="49005">
                  <c:v>82.055999999999997</c:v>
                </c:pt>
                <c:pt idx="49006">
                  <c:v>82.067999999999998</c:v>
                </c:pt>
                <c:pt idx="49007">
                  <c:v>82.093000000000004</c:v>
                </c:pt>
                <c:pt idx="49008">
                  <c:v>82.105000000000004</c:v>
                </c:pt>
                <c:pt idx="49009">
                  <c:v>82.129000000000005</c:v>
                </c:pt>
                <c:pt idx="49010">
                  <c:v>82.201999999999998</c:v>
                </c:pt>
                <c:pt idx="49011">
                  <c:v>82.263999999999996</c:v>
                </c:pt>
                <c:pt idx="49012">
                  <c:v>82.287999999999997</c:v>
                </c:pt>
                <c:pt idx="49013">
                  <c:v>82.325000000000003</c:v>
                </c:pt>
                <c:pt idx="49014">
                  <c:v>82.337000000000003</c:v>
                </c:pt>
                <c:pt idx="49015">
                  <c:v>82.311999999999998</c:v>
                </c:pt>
                <c:pt idx="49016">
                  <c:v>82.325000000000003</c:v>
                </c:pt>
                <c:pt idx="49017">
                  <c:v>82.287999999999997</c:v>
                </c:pt>
                <c:pt idx="49018">
                  <c:v>82.287999999999997</c:v>
                </c:pt>
                <c:pt idx="49019">
                  <c:v>82.275999999999996</c:v>
                </c:pt>
                <c:pt idx="49020">
                  <c:v>82.311999999999998</c:v>
                </c:pt>
                <c:pt idx="49021">
                  <c:v>82.325000000000003</c:v>
                </c:pt>
                <c:pt idx="49022">
                  <c:v>82.311999999999998</c:v>
                </c:pt>
                <c:pt idx="49023">
                  <c:v>82.325000000000003</c:v>
                </c:pt>
                <c:pt idx="49024">
                  <c:v>82.337000000000003</c:v>
                </c:pt>
                <c:pt idx="49025">
                  <c:v>82.373000000000005</c:v>
                </c:pt>
                <c:pt idx="49026">
                  <c:v>82.397999999999996</c:v>
                </c:pt>
                <c:pt idx="49027">
                  <c:v>82.447000000000003</c:v>
                </c:pt>
                <c:pt idx="49028">
                  <c:v>82.471000000000004</c:v>
                </c:pt>
                <c:pt idx="49029">
                  <c:v>82.507999999999996</c:v>
                </c:pt>
                <c:pt idx="49030">
                  <c:v>82.507999999999996</c:v>
                </c:pt>
                <c:pt idx="49031">
                  <c:v>82.483000000000004</c:v>
                </c:pt>
                <c:pt idx="49032">
                  <c:v>82.471000000000004</c:v>
                </c:pt>
                <c:pt idx="49033">
                  <c:v>82.433999999999997</c:v>
                </c:pt>
                <c:pt idx="49034">
                  <c:v>82.421999999999997</c:v>
                </c:pt>
                <c:pt idx="49035">
                  <c:v>82.41</c:v>
                </c:pt>
                <c:pt idx="49036">
                  <c:v>82.349000000000004</c:v>
                </c:pt>
                <c:pt idx="49037">
                  <c:v>82.361000000000004</c:v>
                </c:pt>
                <c:pt idx="49038">
                  <c:v>82.349000000000004</c:v>
                </c:pt>
                <c:pt idx="49039">
                  <c:v>82.373000000000005</c:v>
                </c:pt>
                <c:pt idx="49040">
                  <c:v>82.349000000000004</c:v>
                </c:pt>
                <c:pt idx="49041">
                  <c:v>82.373000000000005</c:v>
                </c:pt>
                <c:pt idx="49042">
                  <c:v>82.397999999999996</c:v>
                </c:pt>
                <c:pt idx="49043">
                  <c:v>82.397999999999996</c:v>
                </c:pt>
                <c:pt idx="49044">
                  <c:v>82.433999999999997</c:v>
                </c:pt>
                <c:pt idx="49045">
                  <c:v>82.421999999999997</c:v>
                </c:pt>
                <c:pt idx="49046">
                  <c:v>82.433999999999997</c:v>
                </c:pt>
                <c:pt idx="49047">
                  <c:v>82.433999999999997</c:v>
                </c:pt>
                <c:pt idx="49048">
                  <c:v>82.433999999999997</c:v>
                </c:pt>
                <c:pt idx="49049">
                  <c:v>82.385999999999996</c:v>
                </c:pt>
                <c:pt idx="49050">
                  <c:v>82.385999999999996</c:v>
                </c:pt>
                <c:pt idx="49051">
                  <c:v>82.349000000000004</c:v>
                </c:pt>
                <c:pt idx="49052">
                  <c:v>82.311999999999998</c:v>
                </c:pt>
                <c:pt idx="49053">
                  <c:v>82.275999999999996</c:v>
                </c:pt>
                <c:pt idx="49054">
                  <c:v>82.251000000000005</c:v>
                </c:pt>
                <c:pt idx="49055">
                  <c:v>82.239000000000004</c:v>
                </c:pt>
                <c:pt idx="49056">
                  <c:v>82.227000000000004</c:v>
                </c:pt>
                <c:pt idx="49057">
                  <c:v>82.227000000000004</c:v>
                </c:pt>
                <c:pt idx="49058">
                  <c:v>82.215000000000003</c:v>
                </c:pt>
                <c:pt idx="49059">
                  <c:v>82.263999999999996</c:v>
                </c:pt>
                <c:pt idx="49060">
                  <c:v>82.275999999999996</c:v>
                </c:pt>
                <c:pt idx="49061">
                  <c:v>82.239000000000004</c:v>
                </c:pt>
                <c:pt idx="49062">
                  <c:v>82.263999999999996</c:v>
                </c:pt>
                <c:pt idx="49063">
                  <c:v>82.251000000000005</c:v>
                </c:pt>
                <c:pt idx="49064">
                  <c:v>82.215000000000003</c:v>
                </c:pt>
                <c:pt idx="49065">
                  <c:v>82.201999999999998</c:v>
                </c:pt>
                <c:pt idx="49066">
                  <c:v>82.201999999999998</c:v>
                </c:pt>
                <c:pt idx="49067">
                  <c:v>82.177999999999997</c:v>
                </c:pt>
                <c:pt idx="49068">
                  <c:v>82.093000000000004</c:v>
                </c:pt>
                <c:pt idx="49069">
                  <c:v>82.129000000000005</c:v>
                </c:pt>
                <c:pt idx="49070">
                  <c:v>82.055999999999997</c:v>
                </c:pt>
                <c:pt idx="49071">
                  <c:v>82.043999999999997</c:v>
                </c:pt>
                <c:pt idx="49072">
                  <c:v>82.043999999999997</c:v>
                </c:pt>
                <c:pt idx="49073">
                  <c:v>82.019000000000005</c:v>
                </c:pt>
                <c:pt idx="49074">
                  <c:v>82.043999999999997</c:v>
                </c:pt>
                <c:pt idx="49075">
                  <c:v>82.043999999999997</c:v>
                </c:pt>
                <c:pt idx="49076">
                  <c:v>82.067999999999998</c:v>
                </c:pt>
                <c:pt idx="49077">
                  <c:v>82.055999999999997</c:v>
                </c:pt>
                <c:pt idx="49078">
                  <c:v>82.093000000000004</c:v>
                </c:pt>
                <c:pt idx="49079">
                  <c:v>82.08</c:v>
                </c:pt>
                <c:pt idx="49080">
                  <c:v>82.055999999999997</c:v>
                </c:pt>
                <c:pt idx="49081">
                  <c:v>82.093000000000004</c:v>
                </c:pt>
                <c:pt idx="49082">
                  <c:v>82.08</c:v>
                </c:pt>
                <c:pt idx="49083">
                  <c:v>82.093000000000004</c:v>
                </c:pt>
                <c:pt idx="49084">
                  <c:v>82.055999999999997</c:v>
                </c:pt>
                <c:pt idx="49085">
                  <c:v>82.031999999999996</c:v>
                </c:pt>
                <c:pt idx="49086">
                  <c:v>82.043999999999997</c:v>
                </c:pt>
                <c:pt idx="49087">
                  <c:v>82.031999999999996</c:v>
                </c:pt>
                <c:pt idx="49088">
                  <c:v>82.031999999999996</c:v>
                </c:pt>
                <c:pt idx="49089">
                  <c:v>82.043999999999997</c:v>
                </c:pt>
                <c:pt idx="49090">
                  <c:v>82.031999999999996</c:v>
                </c:pt>
                <c:pt idx="49091">
                  <c:v>82.031999999999996</c:v>
                </c:pt>
                <c:pt idx="49092">
                  <c:v>82.043999999999997</c:v>
                </c:pt>
                <c:pt idx="49093">
                  <c:v>82.093000000000004</c:v>
                </c:pt>
                <c:pt idx="49094">
                  <c:v>82.08</c:v>
                </c:pt>
                <c:pt idx="49095">
                  <c:v>82.093000000000004</c:v>
                </c:pt>
                <c:pt idx="49096">
                  <c:v>82.093000000000004</c:v>
                </c:pt>
                <c:pt idx="49097">
                  <c:v>82.105000000000004</c:v>
                </c:pt>
                <c:pt idx="49098">
                  <c:v>82.117000000000004</c:v>
                </c:pt>
                <c:pt idx="49099">
                  <c:v>82.105000000000004</c:v>
                </c:pt>
                <c:pt idx="49100">
                  <c:v>82.117000000000004</c:v>
                </c:pt>
                <c:pt idx="49101">
                  <c:v>82.129000000000005</c:v>
                </c:pt>
                <c:pt idx="49102">
                  <c:v>82.117000000000004</c:v>
                </c:pt>
                <c:pt idx="49103">
                  <c:v>82.141000000000005</c:v>
                </c:pt>
                <c:pt idx="49104">
                  <c:v>82.153999999999996</c:v>
                </c:pt>
                <c:pt idx="49105">
                  <c:v>82.153999999999996</c:v>
                </c:pt>
                <c:pt idx="49106">
                  <c:v>82.165999999999997</c:v>
                </c:pt>
                <c:pt idx="49107">
                  <c:v>82.129000000000005</c:v>
                </c:pt>
                <c:pt idx="49108">
                  <c:v>82.129000000000005</c:v>
                </c:pt>
                <c:pt idx="49109">
                  <c:v>82.227000000000004</c:v>
                </c:pt>
                <c:pt idx="49110">
                  <c:v>82.215000000000003</c:v>
                </c:pt>
                <c:pt idx="49111">
                  <c:v>82.201999999999998</c:v>
                </c:pt>
                <c:pt idx="49112">
                  <c:v>82.263999999999996</c:v>
                </c:pt>
                <c:pt idx="49113">
                  <c:v>82.251000000000005</c:v>
                </c:pt>
                <c:pt idx="49114">
                  <c:v>82.287999999999997</c:v>
                </c:pt>
                <c:pt idx="49115">
                  <c:v>82.325000000000003</c:v>
                </c:pt>
                <c:pt idx="49116">
                  <c:v>82.275999999999996</c:v>
                </c:pt>
                <c:pt idx="49117">
                  <c:v>82.325000000000003</c:v>
                </c:pt>
                <c:pt idx="49118">
                  <c:v>82.337000000000003</c:v>
                </c:pt>
                <c:pt idx="49119">
                  <c:v>82.337000000000003</c:v>
                </c:pt>
                <c:pt idx="49120">
                  <c:v>82.325000000000003</c:v>
                </c:pt>
                <c:pt idx="49121">
                  <c:v>82.373000000000005</c:v>
                </c:pt>
                <c:pt idx="49122">
                  <c:v>82.349000000000004</c:v>
                </c:pt>
                <c:pt idx="49123">
                  <c:v>82.373000000000005</c:v>
                </c:pt>
                <c:pt idx="49124">
                  <c:v>82.361000000000004</c:v>
                </c:pt>
                <c:pt idx="49125">
                  <c:v>82.373000000000005</c:v>
                </c:pt>
                <c:pt idx="49126">
                  <c:v>82.373000000000005</c:v>
                </c:pt>
                <c:pt idx="49127">
                  <c:v>82.373000000000005</c:v>
                </c:pt>
                <c:pt idx="49128">
                  <c:v>82.349000000000004</c:v>
                </c:pt>
                <c:pt idx="49129">
                  <c:v>82.385999999999996</c:v>
                </c:pt>
                <c:pt idx="49130">
                  <c:v>82.373000000000005</c:v>
                </c:pt>
                <c:pt idx="49131">
                  <c:v>82.361000000000004</c:v>
                </c:pt>
                <c:pt idx="49132">
                  <c:v>82.397999999999996</c:v>
                </c:pt>
                <c:pt idx="49133">
                  <c:v>82.41</c:v>
                </c:pt>
                <c:pt idx="49134">
                  <c:v>82.397999999999996</c:v>
                </c:pt>
                <c:pt idx="49135">
                  <c:v>82.433999999999997</c:v>
                </c:pt>
                <c:pt idx="49136">
                  <c:v>82.41</c:v>
                </c:pt>
                <c:pt idx="49137">
                  <c:v>82.397999999999996</c:v>
                </c:pt>
                <c:pt idx="49138">
                  <c:v>82.41</c:v>
                </c:pt>
                <c:pt idx="49139">
                  <c:v>82.385999999999996</c:v>
                </c:pt>
                <c:pt idx="49140">
                  <c:v>82.421999999999997</c:v>
                </c:pt>
                <c:pt idx="49141">
                  <c:v>82.41</c:v>
                </c:pt>
                <c:pt idx="49142">
                  <c:v>82.373000000000005</c:v>
                </c:pt>
                <c:pt idx="49143">
                  <c:v>82.385999999999996</c:v>
                </c:pt>
                <c:pt idx="49144">
                  <c:v>82.361000000000004</c:v>
                </c:pt>
                <c:pt idx="49145">
                  <c:v>82.361000000000004</c:v>
                </c:pt>
                <c:pt idx="49146">
                  <c:v>82.349000000000004</c:v>
                </c:pt>
                <c:pt idx="49147">
                  <c:v>82.361000000000004</c:v>
                </c:pt>
                <c:pt idx="49148">
                  <c:v>82.349000000000004</c:v>
                </c:pt>
                <c:pt idx="49149">
                  <c:v>82.337000000000003</c:v>
                </c:pt>
                <c:pt idx="49150">
                  <c:v>82.337000000000003</c:v>
                </c:pt>
                <c:pt idx="49151">
                  <c:v>82.349000000000004</c:v>
                </c:pt>
                <c:pt idx="49152">
                  <c:v>82.325000000000003</c:v>
                </c:pt>
                <c:pt idx="49153">
                  <c:v>82.349000000000004</c:v>
                </c:pt>
                <c:pt idx="49154">
                  <c:v>82.325000000000003</c:v>
                </c:pt>
                <c:pt idx="49155">
                  <c:v>82.3</c:v>
                </c:pt>
                <c:pt idx="49156">
                  <c:v>82.3</c:v>
                </c:pt>
                <c:pt idx="49157">
                  <c:v>82.275999999999996</c:v>
                </c:pt>
                <c:pt idx="49158">
                  <c:v>82.251000000000005</c:v>
                </c:pt>
                <c:pt idx="49159">
                  <c:v>82.227000000000004</c:v>
                </c:pt>
                <c:pt idx="49160">
                  <c:v>82.201999999999998</c:v>
                </c:pt>
                <c:pt idx="49161">
                  <c:v>82.177999999999997</c:v>
                </c:pt>
                <c:pt idx="49162">
                  <c:v>82.165999999999997</c:v>
                </c:pt>
                <c:pt idx="49163">
                  <c:v>82.153999999999996</c:v>
                </c:pt>
                <c:pt idx="49164">
                  <c:v>82.153999999999996</c:v>
                </c:pt>
                <c:pt idx="49165">
                  <c:v>82.141000000000005</c:v>
                </c:pt>
                <c:pt idx="49166">
                  <c:v>82.153999999999996</c:v>
                </c:pt>
                <c:pt idx="49167">
                  <c:v>82.129000000000005</c:v>
                </c:pt>
                <c:pt idx="49168">
                  <c:v>82.141000000000005</c:v>
                </c:pt>
                <c:pt idx="49169">
                  <c:v>82.117000000000004</c:v>
                </c:pt>
                <c:pt idx="49170">
                  <c:v>82.093000000000004</c:v>
                </c:pt>
                <c:pt idx="49171">
                  <c:v>82.129000000000005</c:v>
                </c:pt>
                <c:pt idx="49172">
                  <c:v>82.129000000000005</c:v>
                </c:pt>
                <c:pt idx="49173">
                  <c:v>82.105000000000004</c:v>
                </c:pt>
                <c:pt idx="49174">
                  <c:v>82.093000000000004</c:v>
                </c:pt>
                <c:pt idx="49175">
                  <c:v>82.093000000000004</c:v>
                </c:pt>
                <c:pt idx="49176">
                  <c:v>82.055999999999997</c:v>
                </c:pt>
                <c:pt idx="49177">
                  <c:v>82.055999999999997</c:v>
                </c:pt>
                <c:pt idx="49178">
                  <c:v>82.031999999999996</c:v>
                </c:pt>
                <c:pt idx="49179">
                  <c:v>82.031999999999996</c:v>
                </c:pt>
                <c:pt idx="49180">
                  <c:v>82.019000000000005</c:v>
                </c:pt>
                <c:pt idx="49181">
                  <c:v>81.995000000000005</c:v>
                </c:pt>
                <c:pt idx="49182">
                  <c:v>81.995000000000005</c:v>
                </c:pt>
                <c:pt idx="49183">
                  <c:v>82.019000000000005</c:v>
                </c:pt>
                <c:pt idx="49184">
                  <c:v>82.019000000000005</c:v>
                </c:pt>
                <c:pt idx="49185">
                  <c:v>82.019000000000005</c:v>
                </c:pt>
                <c:pt idx="49186">
                  <c:v>82.019000000000005</c:v>
                </c:pt>
                <c:pt idx="49187">
                  <c:v>82.043999999999997</c:v>
                </c:pt>
                <c:pt idx="49188">
                  <c:v>82.043999999999997</c:v>
                </c:pt>
                <c:pt idx="49189">
                  <c:v>82.043999999999997</c:v>
                </c:pt>
                <c:pt idx="49190">
                  <c:v>82.019000000000005</c:v>
                </c:pt>
                <c:pt idx="49191">
                  <c:v>82.031999999999996</c:v>
                </c:pt>
                <c:pt idx="49192">
                  <c:v>82.019000000000005</c:v>
                </c:pt>
                <c:pt idx="49193">
                  <c:v>82.055999999999997</c:v>
                </c:pt>
                <c:pt idx="49194">
                  <c:v>81.995000000000005</c:v>
                </c:pt>
                <c:pt idx="49195">
                  <c:v>82.031999999999996</c:v>
                </c:pt>
                <c:pt idx="49196">
                  <c:v>82.007000000000005</c:v>
                </c:pt>
                <c:pt idx="49197">
                  <c:v>82.019000000000005</c:v>
                </c:pt>
                <c:pt idx="49198">
                  <c:v>82.019000000000005</c:v>
                </c:pt>
                <c:pt idx="49199">
                  <c:v>82.043999999999997</c:v>
                </c:pt>
                <c:pt idx="49200">
                  <c:v>82.067999999999998</c:v>
                </c:pt>
                <c:pt idx="49201">
                  <c:v>82.08</c:v>
                </c:pt>
                <c:pt idx="49202">
                  <c:v>82.117000000000004</c:v>
                </c:pt>
                <c:pt idx="49203">
                  <c:v>82.093000000000004</c:v>
                </c:pt>
                <c:pt idx="49204">
                  <c:v>82.129000000000005</c:v>
                </c:pt>
                <c:pt idx="49205">
                  <c:v>82.153999999999996</c:v>
                </c:pt>
                <c:pt idx="49206">
                  <c:v>82.129000000000005</c:v>
                </c:pt>
                <c:pt idx="49207">
                  <c:v>82.129000000000005</c:v>
                </c:pt>
                <c:pt idx="49208">
                  <c:v>82.153999999999996</c:v>
                </c:pt>
                <c:pt idx="49209">
                  <c:v>82.153999999999996</c:v>
                </c:pt>
                <c:pt idx="49210">
                  <c:v>82.153999999999996</c:v>
                </c:pt>
                <c:pt idx="49211">
                  <c:v>82.153999999999996</c:v>
                </c:pt>
                <c:pt idx="49212">
                  <c:v>82.141000000000005</c:v>
                </c:pt>
                <c:pt idx="49213">
                  <c:v>82.165999999999997</c:v>
                </c:pt>
                <c:pt idx="49214">
                  <c:v>82.177999999999997</c:v>
                </c:pt>
                <c:pt idx="49215">
                  <c:v>82.177999999999997</c:v>
                </c:pt>
                <c:pt idx="49216">
                  <c:v>82.227000000000004</c:v>
                </c:pt>
                <c:pt idx="49217">
                  <c:v>82.239000000000004</c:v>
                </c:pt>
                <c:pt idx="49218">
                  <c:v>82.263999999999996</c:v>
                </c:pt>
                <c:pt idx="49219">
                  <c:v>82.263999999999996</c:v>
                </c:pt>
                <c:pt idx="49220">
                  <c:v>82.263999999999996</c:v>
                </c:pt>
                <c:pt idx="49221">
                  <c:v>82.263999999999996</c:v>
                </c:pt>
                <c:pt idx="49222">
                  <c:v>82.275999999999996</c:v>
                </c:pt>
                <c:pt idx="49223">
                  <c:v>82.3</c:v>
                </c:pt>
                <c:pt idx="49224">
                  <c:v>82.263999999999996</c:v>
                </c:pt>
                <c:pt idx="49225">
                  <c:v>82.263999999999996</c:v>
                </c:pt>
                <c:pt idx="49226">
                  <c:v>82.275999999999996</c:v>
                </c:pt>
                <c:pt idx="49227">
                  <c:v>82.287999999999997</c:v>
                </c:pt>
                <c:pt idx="49228">
                  <c:v>82.275999999999996</c:v>
                </c:pt>
                <c:pt idx="49229">
                  <c:v>82.263999999999996</c:v>
                </c:pt>
                <c:pt idx="49230">
                  <c:v>82.275999999999996</c:v>
                </c:pt>
                <c:pt idx="49231">
                  <c:v>82.3</c:v>
                </c:pt>
                <c:pt idx="49232">
                  <c:v>82.3</c:v>
                </c:pt>
                <c:pt idx="49233">
                  <c:v>82.325000000000003</c:v>
                </c:pt>
                <c:pt idx="49234">
                  <c:v>82.325000000000003</c:v>
                </c:pt>
                <c:pt idx="49235">
                  <c:v>82.325000000000003</c:v>
                </c:pt>
                <c:pt idx="49236">
                  <c:v>82.3</c:v>
                </c:pt>
                <c:pt idx="49237">
                  <c:v>82.337000000000003</c:v>
                </c:pt>
                <c:pt idx="49238">
                  <c:v>82.349000000000004</c:v>
                </c:pt>
                <c:pt idx="49239">
                  <c:v>82.325000000000003</c:v>
                </c:pt>
                <c:pt idx="49240">
                  <c:v>82.311999999999998</c:v>
                </c:pt>
                <c:pt idx="49241">
                  <c:v>82.311999999999998</c:v>
                </c:pt>
                <c:pt idx="49242">
                  <c:v>82.3</c:v>
                </c:pt>
                <c:pt idx="49243">
                  <c:v>82.251000000000005</c:v>
                </c:pt>
                <c:pt idx="49244">
                  <c:v>82.251000000000005</c:v>
                </c:pt>
                <c:pt idx="49245">
                  <c:v>82.227000000000004</c:v>
                </c:pt>
                <c:pt idx="49246">
                  <c:v>82.215000000000003</c:v>
                </c:pt>
                <c:pt idx="49247">
                  <c:v>82.227000000000004</c:v>
                </c:pt>
                <c:pt idx="49248">
                  <c:v>82.227000000000004</c:v>
                </c:pt>
                <c:pt idx="49249">
                  <c:v>82.215000000000003</c:v>
                </c:pt>
                <c:pt idx="49250">
                  <c:v>82.215000000000003</c:v>
                </c:pt>
                <c:pt idx="49251">
                  <c:v>82.19</c:v>
                </c:pt>
                <c:pt idx="49252">
                  <c:v>82.177999999999997</c:v>
                </c:pt>
                <c:pt idx="49253">
                  <c:v>82.19</c:v>
                </c:pt>
                <c:pt idx="49254">
                  <c:v>82.19</c:v>
                </c:pt>
                <c:pt idx="49255">
                  <c:v>82.153999999999996</c:v>
                </c:pt>
                <c:pt idx="49256">
                  <c:v>82.153999999999996</c:v>
                </c:pt>
                <c:pt idx="49257">
                  <c:v>82.129000000000005</c:v>
                </c:pt>
                <c:pt idx="49258">
                  <c:v>82.141000000000005</c:v>
                </c:pt>
                <c:pt idx="49259">
                  <c:v>82.055999999999997</c:v>
                </c:pt>
                <c:pt idx="49260">
                  <c:v>82.08</c:v>
                </c:pt>
                <c:pt idx="49261">
                  <c:v>82.055999999999997</c:v>
                </c:pt>
                <c:pt idx="49262">
                  <c:v>82.043999999999997</c:v>
                </c:pt>
                <c:pt idx="49263">
                  <c:v>82.031999999999996</c:v>
                </c:pt>
                <c:pt idx="49264">
                  <c:v>82.019000000000005</c:v>
                </c:pt>
                <c:pt idx="49265">
                  <c:v>82.043999999999997</c:v>
                </c:pt>
                <c:pt idx="49266">
                  <c:v>82.019000000000005</c:v>
                </c:pt>
                <c:pt idx="49267">
                  <c:v>82.007000000000005</c:v>
                </c:pt>
                <c:pt idx="49268">
                  <c:v>82.031999999999996</c:v>
                </c:pt>
                <c:pt idx="49269">
                  <c:v>81.995000000000005</c:v>
                </c:pt>
                <c:pt idx="49270">
                  <c:v>81.995000000000005</c:v>
                </c:pt>
                <c:pt idx="49271">
                  <c:v>82.007000000000005</c:v>
                </c:pt>
                <c:pt idx="49272">
                  <c:v>81.983000000000004</c:v>
                </c:pt>
                <c:pt idx="49273">
                  <c:v>81.995000000000005</c:v>
                </c:pt>
                <c:pt idx="49274">
                  <c:v>81.957999999999998</c:v>
                </c:pt>
                <c:pt idx="49275">
                  <c:v>81.921999999999997</c:v>
                </c:pt>
                <c:pt idx="49276">
                  <c:v>81.933999999999997</c:v>
                </c:pt>
                <c:pt idx="49277">
                  <c:v>81.921999999999997</c:v>
                </c:pt>
                <c:pt idx="49278">
                  <c:v>81.873000000000005</c:v>
                </c:pt>
                <c:pt idx="49279">
                  <c:v>81.91</c:v>
                </c:pt>
                <c:pt idx="49280">
                  <c:v>81.897000000000006</c:v>
                </c:pt>
                <c:pt idx="49281">
                  <c:v>81.897000000000006</c:v>
                </c:pt>
                <c:pt idx="49282">
                  <c:v>81.897000000000006</c:v>
                </c:pt>
                <c:pt idx="49283">
                  <c:v>81.847999999999999</c:v>
                </c:pt>
                <c:pt idx="49284">
                  <c:v>81.885000000000005</c:v>
                </c:pt>
                <c:pt idx="49285">
                  <c:v>81.873000000000005</c:v>
                </c:pt>
                <c:pt idx="49286">
                  <c:v>81.885000000000005</c:v>
                </c:pt>
                <c:pt idx="49287">
                  <c:v>81.897000000000006</c:v>
                </c:pt>
                <c:pt idx="49288">
                  <c:v>81.897000000000006</c:v>
                </c:pt>
                <c:pt idx="49289">
                  <c:v>81.921999999999997</c:v>
                </c:pt>
                <c:pt idx="49290">
                  <c:v>81.921999999999997</c:v>
                </c:pt>
                <c:pt idx="49291">
                  <c:v>81.933999999999997</c:v>
                </c:pt>
                <c:pt idx="49292">
                  <c:v>81.921999999999997</c:v>
                </c:pt>
                <c:pt idx="49293">
                  <c:v>81.921999999999997</c:v>
                </c:pt>
                <c:pt idx="49294">
                  <c:v>81.921999999999997</c:v>
                </c:pt>
                <c:pt idx="49295">
                  <c:v>81.933999999999997</c:v>
                </c:pt>
                <c:pt idx="49296">
                  <c:v>81.957999999999998</c:v>
                </c:pt>
                <c:pt idx="49297">
                  <c:v>81.933999999999997</c:v>
                </c:pt>
                <c:pt idx="49298">
                  <c:v>81.971000000000004</c:v>
                </c:pt>
                <c:pt idx="49299">
                  <c:v>81.983000000000004</c:v>
                </c:pt>
                <c:pt idx="49300">
                  <c:v>82.019000000000005</c:v>
                </c:pt>
                <c:pt idx="49301">
                  <c:v>82.043999999999997</c:v>
                </c:pt>
                <c:pt idx="49302">
                  <c:v>82.055999999999997</c:v>
                </c:pt>
                <c:pt idx="49303">
                  <c:v>82.067999999999998</c:v>
                </c:pt>
                <c:pt idx="49304">
                  <c:v>82.055999999999997</c:v>
                </c:pt>
                <c:pt idx="49305">
                  <c:v>82.093000000000004</c:v>
                </c:pt>
                <c:pt idx="49306">
                  <c:v>82.08</c:v>
                </c:pt>
                <c:pt idx="49307">
                  <c:v>82.105000000000004</c:v>
                </c:pt>
                <c:pt idx="49308">
                  <c:v>82.093000000000004</c:v>
                </c:pt>
                <c:pt idx="49309">
                  <c:v>82.019000000000005</c:v>
                </c:pt>
                <c:pt idx="49310">
                  <c:v>82.08</c:v>
                </c:pt>
                <c:pt idx="49311">
                  <c:v>82.055999999999997</c:v>
                </c:pt>
                <c:pt idx="49312">
                  <c:v>82.08</c:v>
                </c:pt>
                <c:pt idx="49313">
                  <c:v>82.031999999999996</c:v>
                </c:pt>
                <c:pt idx="49314">
                  <c:v>82.055999999999997</c:v>
                </c:pt>
                <c:pt idx="49315">
                  <c:v>82.031999999999996</c:v>
                </c:pt>
                <c:pt idx="49316">
                  <c:v>82.031999999999996</c:v>
                </c:pt>
                <c:pt idx="49317">
                  <c:v>82.043999999999997</c:v>
                </c:pt>
                <c:pt idx="49318">
                  <c:v>82.043999999999997</c:v>
                </c:pt>
                <c:pt idx="49319">
                  <c:v>82.043999999999997</c:v>
                </c:pt>
                <c:pt idx="49320">
                  <c:v>82.031999999999996</c:v>
                </c:pt>
                <c:pt idx="49321">
                  <c:v>82.055999999999997</c:v>
                </c:pt>
                <c:pt idx="49322">
                  <c:v>82.031999999999996</c:v>
                </c:pt>
                <c:pt idx="49323">
                  <c:v>82.055999999999997</c:v>
                </c:pt>
                <c:pt idx="49324">
                  <c:v>82.019000000000005</c:v>
                </c:pt>
                <c:pt idx="49325">
                  <c:v>82.007000000000005</c:v>
                </c:pt>
                <c:pt idx="49326">
                  <c:v>82.007000000000005</c:v>
                </c:pt>
                <c:pt idx="49327">
                  <c:v>81.983000000000004</c:v>
                </c:pt>
                <c:pt idx="49328">
                  <c:v>81.983000000000004</c:v>
                </c:pt>
                <c:pt idx="49329">
                  <c:v>81.897000000000006</c:v>
                </c:pt>
                <c:pt idx="49330">
                  <c:v>81.897000000000006</c:v>
                </c:pt>
                <c:pt idx="49331">
                  <c:v>81.835999999999999</c:v>
                </c:pt>
                <c:pt idx="49332">
                  <c:v>81.8</c:v>
                </c:pt>
                <c:pt idx="49333">
                  <c:v>81.8</c:v>
                </c:pt>
                <c:pt idx="49334">
                  <c:v>81.775000000000006</c:v>
                </c:pt>
                <c:pt idx="49335">
                  <c:v>81.713999999999999</c:v>
                </c:pt>
                <c:pt idx="49336">
                  <c:v>81.725999999999999</c:v>
                </c:pt>
                <c:pt idx="49337">
                  <c:v>81.713999999999999</c:v>
                </c:pt>
                <c:pt idx="49338">
                  <c:v>81.713999999999999</c:v>
                </c:pt>
                <c:pt idx="49339">
                  <c:v>81.751000000000005</c:v>
                </c:pt>
                <c:pt idx="49340">
                  <c:v>81.739000000000004</c:v>
                </c:pt>
                <c:pt idx="49341">
                  <c:v>81.739000000000004</c:v>
                </c:pt>
                <c:pt idx="49342">
                  <c:v>81.739000000000004</c:v>
                </c:pt>
                <c:pt idx="49343">
                  <c:v>81.713999999999999</c:v>
                </c:pt>
                <c:pt idx="49344">
                  <c:v>81.69</c:v>
                </c:pt>
                <c:pt idx="49345">
                  <c:v>81.677999999999997</c:v>
                </c:pt>
                <c:pt idx="49346">
                  <c:v>81.641000000000005</c:v>
                </c:pt>
                <c:pt idx="49347">
                  <c:v>81.617000000000004</c:v>
                </c:pt>
                <c:pt idx="49348">
                  <c:v>81.617000000000004</c:v>
                </c:pt>
                <c:pt idx="49349">
                  <c:v>81.591999999999999</c:v>
                </c:pt>
                <c:pt idx="49350">
                  <c:v>81.567999999999998</c:v>
                </c:pt>
                <c:pt idx="49351">
                  <c:v>81.58</c:v>
                </c:pt>
                <c:pt idx="49352">
                  <c:v>81.591999999999999</c:v>
                </c:pt>
                <c:pt idx="49353">
                  <c:v>81.603999999999999</c:v>
                </c:pt>
                <c:pt idx="49354">
                  <c:v>81.629000000000005</c:v>
                </c:pt>
                <c:pt idx="49355">
                  <c:v>81.677999999999997</c:v>
                </c:pt>
                <c:pt idx="49356">
                  <c:v>81.701999999999998</c:v>
                </c:pt>
                <c:pt idx="49357">
                  <c:v>81.763000000000005</c:v>
                </c:pt>
                <c:pt idx="49358">
                  <c:v>81.8</c:v>
                </c:pt>
                <c:pt idx="49359">
                  <c:v>81.823999999999998</c:v>
                </c:pt>
                <c:pt idx="49360">
                  <c:v>81.847999999999999</c:v>
                </c:pt>
                <c:pt idx="49361">
                  <c:v>81.897000000000006</c:v>
                </c:pt>
                <c:pt idx="49362">
                  <c:v>81.861000000000004</c:v>
                </c:pt>
                <c:pt idx="49363">
                  <c:v>81.873000000000005</c:v>
                </c:pt>
                <c:pt idx="49364">
                  <c:v>81.91</c:v>
                </c:pt>
                <c:pt idx="49365">
                  <c:v>81.847999999999999</c:v>
                </c:pt>
                <c:pt idx="49366">
                  <c:v>81.811999999999998</c:v>
                </c:pt>
                <c:pt idx="49367">
                  <c:v>81.8</c:v>
                </c:pt>
                <c:pt idx="49368">
                  <c:v>81.787000000000006</c:v>
                </c:pt>
                <c:pt idx="49369">
                  <c:v>81.787000000000006</c:v>
                </c:pt>
                <c:pt idx="49370">
                  <c:v>81.775000000000006</c:v>
                </c:pt>
                <c:pt idx="49371">
                  <c:v>81.811999999999998</c:v>
                </c:pt>
                <c:pt idx="49372">
                  <c:v>81.861000000000004</c:v>
                </c:pt>
                <c:pt idx="49373">
                  <c:v>81.897000000000006</c:v>
                </c:pt>
                <c:pt idx="49374">
                  <c:v>81.945999999999998</c:v>
                </c:pt>
                <c:pt idx="49375">
                  <c:v>81.971000000000004</c:v>
                </c:pt>
                <c:pt idx="49376">
                  <c:v>82.031999999999996</c:v>
                </c:pt>
                <c:pt idx="49377">
                  <c:v>82.043999999999997</c:v>
                </c:pt>
                <c:pt idx="49378">
                  <c:v>82.08</c:v>
                </c:pt>
                <c:pt idx="49379">
                  <c:v>82.105000000000004</c:v>
                </c:pt>
                <c:pt idx="49380">
                  <c:v>82.055999999999997</c:v>
                </c:pt>
                <c:pt idx="49381">
                  <c:v>82.093000000000004</c:v>
                </c:pt>
                <c:pt idx="49382">
                  <c:v>82.055999999999997</c:v>
                </c:pt>
                <c:pt idx="49383">
                  <c:v>82.043999999999997</c:v>
                </c:pt>
                <c:pt idx="49384">
                  <c:v>82.055999999999997</c:v>
                </c:pt>
                <c:pt idx="49385">
                  <c:v>82.031999999999996</c:v>
                </c:pt>
                <c:pt idx="49386">
                  <c:v>82.031999999999996</c:v>
                </c:pt>
                <c:pt idx="49387">
                  <c:v>82.08</c:v>
                </c:pt>
                <c:pt idx="49388">
                  <c:v>82.129000000000005</c:v>
                </c:pt>
                <c:pt idx="49389">
                  <c:v>82.141000000000005</c:v>
                </c:pt>
                <c:pt idx="49390">
                  <c:v>82.227000000000004</c:v>
                </c:pt>
                <c:pt idx="49391">
                  <c:v>82.275999999999996</c:v>
                </c:pt>
                <c:pt idx="49392">
                  <c:v>82.287999999999997</c:v>
                </c:pt>
                <c:pt idx="49393">
                  <c:v>82.311999999999998</c:v>
                </c:pt>
                <c:pt idx="49394">
                  <c:v>82.349000000000004</c:v>
                </c:pt>
                <c:pt idx="49395">
                  <c:v>82.361000000000004</c:v>
                </c:pt>
                <c:pt idx="49396">
                  <c:v>82.311999999999998</c:v>
                </c:pt>
                <c:pt idx="49397">
                  <c:v>82.287999999999997</c:v>
                </c:pt>
                <c:pt idx="49398">
                  <c:v>82.251000000000005</c:v>
                </c:pt>
                <c:pt idx="49399">
                  <c:v>82.201999999999998</c:v>
                </c:pt>
                <c:pt idx="49400">
                  <c:v>82.177999999999997</c:v>
                </c:pt>
                <c:pt idx="49401">
                  <c:v>82.105000000000004</c:v>
                </c:pt>
                <c:pt idx="49402">
                  <c:v>82.093000000000004</c:v>
                </c:pt>
                <c:pt idx="49403">
                  <c:v>82.08</c:v>
                </c:pt>
                <c:pt idx="49404">
                  <c:v>82.08</c:v>
                </c:pt>
                <c:pt idx="49405">
                  <c:v>82.093000000000004</c:v>
                </c:pt>
                <c:pt idx="49406">
                  <c:v>82.093000000000004</c:v>
                </c:pt>
                <c:pt idx="49407">
                  <c:v>82.141000000000005</c:v>
                </c:pt>
                <c:pt idx="49408">
                  <c:v>82.177999999999997</c:v>
                </c:pt>
                <c:pt idx="49409">
                  <c:v>82.215000000000003</c:v>
                </c:pt>
                <c:pt idx="49410">
                  <c:v>82.275999999999996</c:v>
                </c:pt>
                <c:pt idx="49411">
                  <c:v>82.337000000000003</c:v>
                </c:pt>
                <c:pt idx="49412">
                  <c:v>82.373000000000005</c:v>
                </c:pt>
                <c:pt idx="49413">
                  <c:v>82.397999999999996</c:v>
                </c:pt>
                <c:pt idx="49414">
                  <c:v>82.385999999999996</c:v>
                </c:pt>
                <c:pt idx="49415">
                  <c:v>82.349000000000004</c:v>
                </c:pt>
                <c:pt idx="49416">
                  <c:v>82.337000000000003</c:v>
                </c:pt>
                <c:pt idx="49417">
                  <c:v>82.263999999999996</c:v>
                </c:pt>
                <c:pt idx="49418">
                  <c:v>82.201999999999998</c:v>
                </c:pt>
                <c:pt idx="49419">
                  <c:v>82.153999999999996</c:v>
                </c:pt>
                <c:pt idx="49420">
                  <c:v>82.117000000000004</c:v>
                </c:pt>
                <c:pt idx="49421">
                  <c:v>82.08</c:v>
                </c:pt>
                <c:pt idx="49422">
                  <c:v>82.08</c:v>
                </c:pt>
                <c:pt idx="49423">
                  <c:v>82.08</c:v>
                </c:pt>
                <c:pt idx="49424">
                  <c:v>82.093000000000004</c:v>
                </c:pt>
                <c:pt idx="49425">
                  <c:v>82.105000000000004</c:v>
                </c:pt>
                <c:pt idx="49426">
                  <c:v>82.117000000000004</c:v>
                </c:pt>
                <c:pt idx="49427">
                  <c:v>82.117000000000004</c:v>
                </c:pt>
                <c:pt idx="49428">
                  <c:v>82.153999999999996</c:v>
                </c:pt>
                <c:pt idx="49429">
                  <c:v>82.129000000000005</c:v>
                </c:pt>
                <c:pt idx="49430">
                  <c:v>82.105000000000004</c:v>
                </c:pt>
                <c:pt idx="49431">
                  <c:v>82.105000000000004</c:v>
                </c:pt>
                <c:pt idx="49432">
                  <c:v>82.067999999999998</c:v>
                </c:pt>
                <c:pt idx="49433">
                  <c:v>81.995000000000005</c:v>
                </c:pt>
                <c:pt idx="49434">
                  <c:v>81.983000000000004</c:v>
                </c:pt>
                <c:pt idx="49435">
                  <c:v>81.91</c:v>
                </c:pt>
                <c:pt idx="49436">
                  <c:v>81.861000000000004</c:v>
                </c:pt>
                <c:pt idx="49437">
                  <c:v>81.823999999999998</c:v>
                </c:pt>
                <c:pt idx="49438">
                  <c:v>81.775000000000006</c:v>
                </c:pt>
                <c:pt idx="49439">
                  <c:v>81.787000000000006</c:v>
                </c:pt>
                <c:pt idx="49440">
                  <c:v>81.775000000000006</c:v>
                </c:pt>
                <c:pt idx="49441">
                  <c:v>81.8</c:v>
                </c:pt>
                <c:pt idx="49442">
                  <c:v>81.847999999999999</c:v>
                </c:pt>
                <c:pt idx="49443">
                  <c:v>81.873000000000005</c:v>
                </c:pt>
                <c:pt idx="49444">
                  <c:v>81.91</c:v>
                </c:pt>
                <c:pt idx="49445">
                  <c:v>81.945999999999998</c:v>
                </c:pt>
                <c:pt idx="49446">
                  <c:v>81.983000000000004</c:v>
                </c:pt>
                <c:pt idx="49447">
                  <c:v>82.019000000000005</c:v>
                </c:pt>
                <c:pt idx="49448">
                  <c:v>82.007000000000005</c:v>
                </c:pt>
                <c:pt idx="49449">
                  <c:v>81.995000000000005</c:v>
                </c:pt>
                <c:pt idx="49450">
                  <c:v>81.971000000000004</c:v>
                </c:pt>
                <c:pt idx="49451">
                  <c:v>81.945999999999998</c:v>
                </c:pt>
                <c:pt idx="49452">
                  <c:v>81.957999999999998</c:v>
                </c:pt>
                <c:pt idx="49453">
                  <c:v>81.873000000000005</c:v>
                </c:pt>
                <c:pt idx="49454">
                  <c:v>81.861000000000004</c:v>
                </c:pt>
                <c:pt idx="49455">
                  <c:v>81.835999999999999</c:v>
                </c:pt>
                <c:pt idx="49456">
                  <c:v>81.787000000000006</c:v>
                </c:pt>
                <c:pt idx="49457">
                  <c:v>81.8</c:v>
                </c:pt>
                <c:pt idx="49458">
                  <c:v>81.775000000000006</c:v>
                </c:pt>
                <c:pt idx="49459">
                  <c:v>81.811999999999998</c:v>
                </c:pt>
                <c:pt idx="49460">
                  <c:v>81.847999999999999</c:v>
                </c:pt>
                <c:pt idx="49461">
                  <c:v>81.873000000000005</c:v>
                </c:pt>
                <c:pt idx="49462">
                  <c:v>81.921999999999997</c:v>
                </c:pt>
                <c:pt idx="49463">
                  <c:v>81.945999999999998</c:v>
                </c:pt>
                <c:pt idx="49464">
                  <c:v>81.971000000000004</c:v>
                </c:pt>
                <c:pt idx="49465">
                  <c:v>81.995000000000005</c:v>
                </c:pt>
                <c:pt idx="49466">
                  <c:v>81.995000000000005</c:v>
                </c:pt>
                <c:pt idx="49467">
                  <c:v>81.983000000000004</c:v>
                </c:pt>
                <c:pt idx="49468">
                  <c:v>81.933999999999997</c:v>
                </c:pt>
                <c:pt idx="49469">
                  <c:v>81.933999999999997</c:v>
                </c:pt>
                <c:pt idx="49470">
                  <c:v>81.921999999999997</c:v>
                </c:pt>
                <c:pt idx="49471">
                  <c:v>81.921999999999997</c:v>
                </c:pt>
                <c:pt idx="49472">
                  <c:v>81.897000000000006</c:v>
                </c:pt>
                <c:pt idx="49473">
                  <c:v>81.861000000000004</c:v>
                </c:pt>
                <c:pt idx="49474">
                  <c:v>81.897000000000006</c:v>
                </c:pt>
                <c:pt idx="49475">
                  <c:v>81.945999999999998</c:v>
                </c:pt>
                <c:pt idx="49476">
                  <c:v>81.995000000000005</c:v>
                </c:pt>
                <c:pt idx="49477">
                  <c:v>82.031999999999996</c:v>
                </c:pt>
                <c:pt idx="49478">
                  <c:v>82.055999999999997</c:v>
                </c:pt>
                <c:pt idx="49479">
                  <c:v>82.093000000000004</c:v>
                </c:pt>
                <c:pt idx="49480">
                  <c:v>82.165999999999997</c:v>
                </c:pt>
                <c:pt idx="49481">
                  <c:v>82.177999999999997</c:v>
                </c:pt>
                <c:pt idx="49482">
                  <c:v>82.227000000000004</c:v>
                </c:pt>
                <c:pt idx="49483">
                  <c:v>82.215000000000003</c:v>
                </c:pt>
                <c:pt idx="49484">
                  <c:v>82.201999999999998</c:v>
                </c:pt>
                <c:pt idx="49485">
                  <c:v>82.215000000000003</c:v>
                </c:pt>
                <c:pt idx="49486">
                  <c:v>82.215000000000003</c:v>
                </c:pt>
                <c:pt idx="49487">
                  <c:v>82.177999999999997</c:v>
                </c:pt>
                <c:pt idx="49488">
                  <c:v>82.129000000000005</c:v>
                </c:pt>
                <c:pt idx="49489">
                  <c:v>82.105000000000004</c:v>
                </c:pt>
                <c:pt idx="49490">
                  <c:v>82.093000000000004</c:v>
                </c:pt>
                <c:pt idx="49491">
                  <c:v>82.067999999999998</c:v>
                </c:pt>
                <c:pt idx="49492">
                  <c:v>82.093000000000004</c:v>
                </c:pt>
                <c:pt idx="49493">
                  <c:v>82.105000000000004</c:v>
                </c:pt>
                <c:pt idx="49494">
                  <c:v>82.153999999999996</c:v>
                </c:pt>
                <c:pt idx="49495">
                  <c:v>82.165999999999997</c:v>
                </c:pt>
                <c:pt idx="49496">
                  <c:v>82.215000000000003</c:v>
                </c:pt>
                <c:pt idx="49497">
                  <c:v>82.215000000000003</c:v>
                </c:pt>
                <c:pt idx="49498">
                  <c:v>82.275999999999996</c:v>
                </c:pt>
                <c:pt idx="49499">
                  <c:v>82.287999999999997</c:v>
                </c:pt>
                <c:pt idx="49500">
                  <c:v>82.325000000000003</c:v>
                </c:pt>
                <c:pt idx="49501">
                  <c:v>82.3</c:v>
                </c:pt>
                <c:pt idx="49502">
                  <c:v>82.287999999999997</c:v>
                </c:pt>
                <c:pt idx="49503">
                  <c:v>82.3</c:v>
                </c:pt>
                <c:pt idx="49504">
                  <c:v>82.275999999999996</c:v>
                </c:pt>
                <c:pt idx="49505">
                  <c:v>82.251000000000005</c:v>
                </c:pt>
                <c:pt idx="49506">
                  <c:v>82.201999999999998</c:v>
                </c:pt>
                <c:pt idx="49507">
                  <c:v>82.19</c:v>
                </c:pt>
                <c:pt idx="49508">
                  <c:v>82.201999999999998</c:v>
                </c:pt>
                <c:pt idx="49509">
                  <c:v>82.165999999999997</c:v>
                </c:pt>
                <c:pt idx="49510">
                  <c:v>82.165999999999997</c:v>
                </c:pt>
                <c:pt idx="49511">
                  <c:v>82.215000000000003</c:v>
                </c:pt>
                <c:pt idx="49512">
                  <c:v>82.215000000000003</c:v>
                </c:pt>
                <c:pt idx="49513">
                  <c:v>82.251000000000005</c:v>
                </c:pt>
                <c:pt idx="49514">
                  <c:v>82.275999999999996</c:v>
                </c:pt>
                <c:pt idx="49515">
                  <c:v>82.311999999999998</c:v>
                </c:pt>
                <c:pt idx="49516">
                  <c:v>82.3</c:v>
                </c:pt>
                <c:pt idx="49517">
                  <c:v>82.3</c:v>
                </c:pt>
                <c:pt idx="49518">
                  <c:v>82.263999999999996</c:v>
                </c:pt>
                <c:pt idx="49519">
                  <c:v>82.275999999999996</c:v>
                </c:pt>
                <c:pt idx="49520">
                  <c:v>82.215000000000003</c:v>
                </c:pt>
                <c:pt idx="49521">
                  <c:v>82.215000000000003</c:v>
                </c:pt>
                <c:pt idx="49522">
                  <c:v>82.141000000000005</c:v>
                </c:pt>
                <c:pt idx="49523">
                  <c:v>82.165999999999997</c:v>
                </c:pt>
                <c:pt idx="49524">
                  <c:v>82.117000000000004</c:v>
                </c:pt>
                <c:pt idx="49525">
                  <c:v>82.129000000000005</c:v>
                </c:pt>
                <c:pt idx="49526">
                  <c:v>82.043999999999997</c:v>
                </c:pt>
                <c:pt idx="49527">
                  <c:v>82.043999999999997</c:v>
                </c:pt>
                <c:pt idx="49528">
                  <c:v>82.08</c:v>
                </c:pt>
                <c:pt idx="49529">
                  <c:v>82.08</c:v>
                </c:pt>
                <c:pt idx="49530">
                  <c:v>82.105000000000004</c:v>
                </c:pt>
                <c:pt idx="49531">
                  <c:v>82.117000000000004</c:v>
                </c:pt>
                <c:pt idx="49532">
                  <c:v>82.141000000000005</c:v>
                </c:pt>
                <c:pt idx="49533">
                  <c:v>82.153999999999996</c:v>
                </c:pt>
                <c:pt idx="49534">
                  <c:v>82.153999999999996</c:v>
                </c:pt>
                <c:pt idx="49535">
                  <c:v>82.117000000000004</c:v>
                </c:pt>
                <c:pt idx="49536">
                  <c:v>82.055999999999997</c:v>
                </c:pt>
                <c:pt idx="49537">
                  <c:v>82.019000000000005</c:v>
                </c:pt>
                <c:pt idx="49538">
                  <c:v>81.995000000000005</c:v>
                </c:pt>
                <c:pt idx="49539">
                  <c:v>81.983000000000004</c:v>
                </c:pt>
                <c:pt idx="49540">
                  <c:v>81.983000000000004</c:v>
                </c:pt>
                <c:pt idx="49541">
                  <c:v>81.957999999999998</c:v>
                </c:pt>
                <c:pt idx="49542">
                  <c:v>81.957999999999998</c:v>
                </c:pt>
                <c:pt idx="49543">
                  <c:v>81.945999999999998</c:v>
                </c:pt>
                <c:pt idx="49544">
                  <c:v>81.91</c:v>
                </c:pt>
                <c:pt idx="49545">
                  <c:v>81.921999999999997</c:v>
                </c:pt>
                <c:pt idx="49546">
                  <c:v>81.945999999999998</c:v>
                </c:pt>
                <c:pt idx="49547">
                  <c:v>81.983000000000004</c:v>
                </c:pt>
                <c:pt idx="49548">
                  <c:v>81.983000000000004</c:v>
                </c:pt>
                <c:pt idx="49549">
                  <c:v>82.007000000000005</c:v>
                </c:pt>
                <c:pt idx="49550">
                  <c:v>82.031999999999996</c:v>
                </c:pt>
                <c:pt idx="49551">
                  <c:v>82.031999999999996</c:v>
                </c:pt>
                <c:pt idx="49552">
                  <c:v>81.995000000000005</c:v>
                </c:pt>
                <c:pt idx="49553">
                  <c:v>81.971000000000004</c:v>
                </c:pt>
                <c:pt idx="49554">
                  <c:v>81.957999999999998</c:v>
                </c:pt>
                <c:pt idx="49555">
                  <c:v>81.897000000000006</c:v>
                </c:pt>
                <c:pt idx="49556">
                  <c:v>81.897000000000006</c:v>
                </c:pt>
                <c:pt idx="49557">
                  <c:v>81.861000000000004</c:v>
                </c:pt>
                <c:pt idx="49558">
                  <c:v>81.861000000000004</c:v>
                </c:pt>
                <c:pt idx="49559">
                  <c:v>81.873000000000005</c:v>
                </c:pt>
                <c:pt idx="49560">
                  <c:v>81.835999999999999</c:v>
                </c:pt>
                <c:pt idx="49561">
                  <c:v>81.873000000000005</c:v>
                </c:pt>
                <c:pt idx="49562">
                  <c:v>81.885000000000005</c:v>
                </c:pt>
                <c:pt idx="49563">
                  <c:v>81.91</c:v>
                </c:pt>
                <c:pt idx="49564">
                  <c:v>81.945999999999998</c:v>
                </c:pt>
                <c:pt idx="49565">
                  <c:v>81.933999999999997</c:v>
                </c:pt>
                <c:pt idx="49566">
                  <c:v>81.957999999999998</c:v>
                </c:pt>
                <c:pt idx="49567">
                  <c:v>81.933999999999997</c:v>
                </c:pt>
                <c:pt idx="49568">
                  <c:v>81.957999999999998</c:v>
                </c:pt>
                <c:pt idx="49569">
                  <c:v>81.957999999999998</c:v>
                </c:pt>
                <c:pt idx="49570">
                  <c:v>81.957999999999998</c:v>
                </c:pt>
                <c:pt idx="49571">
                  <c:v>81.933999999999997</c:v>
                </c:pt>
                <c:pt idx="49572">
                  <c:v>81.957999999999998</c:v>
                </c:pt>
                <c:pt idx="49573">
                  <c:v>81.933999999999997</c:v>
                </c:pt>
                <c:pt idx="49574">
                  <c:v>81.957999999999998</c:v>
                </c:pt>
                <c:pt idx="49575">
                  <c:v>81.971000000000004</c:v>
                </c:pt>
                <c:pt idx="49576">
                  <c:v>81.995000000000005</c:v>
                </c:pt>
                <c:pt idx="49577">
                  <c:v>82.019000000000005</c:v>
                </c:pt>
                <c:pt idx="49578">
                  <c:v>82.043999999999997</c:v>
                </c:pt>
                <c:pt idx="49579">
                  <c:v>82.117000000000004</c:v>
                </c:pt>
                <c:pt idx="49580">
                  <c:v>82.117000000000004</c:v>
                </c:pt>
                <c:pt idx="49581">
                  <c:v>82.153999999999996</c:v>
                </c:pt>
                <c:pt idx="49582">
                  <c:v>82.105000000000004</c:v>
                </c:pt>
                <c:pt idx="49583">
                  <c:v>82.129000000000005</c:v>
                </c:pt>
                <c:pt idx="49584">
                  <c:v>82.117000000000004</c:v>
                </c:pt>
                <c:pt idx="49585">
                  <c:v>82.129000000000005</c:v>
                </c:pt>
                <c:pt idx="49586">
                  <c:v>82.093000000000004</c:v>
                </c:pt>
                <c:pt idx="49587">
                  <c:v>82.067999999999998</c:v>
                </c:pt>
                <c:pt idx="49588">
                  <c:v>82.031999999999996</c:v>
                </c:pt>
                <c:pt idx="49589">
                  <c:v>81.995000000000005</c:v>
                </c:pt>
                <c:pt idx="49590">
                  <c:v>81.995000000000005</c:v>
                </c:pt>
                <c:pt idx="49591">
                  <c:v>82.019000000000005</c:v>
                </c:pt>
                <c:pt idx="49592">
                  <c:v>82.031999999999996</c:v>
                </c:pt>
                <c:pt idx="49593">
                  <c:v>82.067999999999998</c:v>
                </c:pt>
                <c:pt idx="49594">
                  <c:v>82.117000000000004</c:v>
                </c:pt>
                <c:pt idx="49595">
                  <c:v>82.117000000000004</c:v>
                </c:pt>
                <c:pt idx="49596">
                  <c:v>82.153999999999996</c:v>
                </c:pt>
                <c:pt idx="49597">
                  <c:v>82.215000000000003</c:v>
                </c:pt>
                <c:pt idx="49598">
                  <c:v>82.239000000000004</c:v>
                </c:pt>
                <c:pt idx="49599">
                  <c:v>82.239000000000004</c:v>
                </c:pt>
                <c:pt idx="49600">
                  <c:v>82.239000000000004</c:v>
                </c:pt>
                <c:pt idx="49601">
                  <c:v>82.227000000000004</c:v>
                </c:pt>
                <c:pt idx="49602">
                  <c:v>82.215000000000003</c:v>
                </c:pt>
                <c:pt idx="49603">
                  <c:v>82.19</c:v>
                </c:pt>
                <c:pt idx="49604">
                  <c:v>82.153999999999996</c:v>
                </c:pt>
                <c:pt idx="49605">
                  <c:v>82.153999999999996</c:v>
                </c:pt>
                <c:pt idx="49606">
                  <c:v>82.141000000000005</c:v>
                </c:pt>
                <c:pt idx="49607">
                  <c:v>82.129000000000005</c:v>
                </c:pt>
                <c:pt idx="49608">
                  <c:v>82.105000000000004</c:v>
                </c:pt>
                <c:pt idx="49609">
                  <c:v>82.141000000000005</c:v>
                </c:pt>
                <c:pt idx="49610">
                  <c:v>82.141000000000005</c:v>
                </c:pt>
                <c:pt idx="49611">
                  <c:v>82.165999999999997</c:v>
                </c:pt>
                <c:pt idx="49612">
                  <c:v>82.227000000000004</c:v>
                </c:pt>
                <c:pt idx="49613">
                  <c:v>82.215000000000003</c:v>
                </c:pt>
                <c:pt idx="49614">
                  <c:v>82.227000000000004</c:v>
                </c:pt>
                <c:pt idx="49615">
                  <c:v>82.201999999999998</c:v>
                </c:pt>
                <c:pt idx="49616">
                  <c:v>82.239000000000004</c:v>
                </c:pt>
                <c:pt idx="49617">
                  <c:v>82.19</c:v>
                </c:pt>
                <c:pt idx="49618">
                  <c:v>82.153999999999996</c:v>
                </c:pt>
                <c:pt idx="49619">
                  <c:v>82.117000000000004</c:v>
                </c:pt>
                <c:pt idx="49620">
                  <c:v>82.067999999999998</c:v>
                </c:pt>
                <c:pt idx="49621">
                  <c:v>82.055999999999997</c:v>
                </c:pt>
                <c:pt idx="49622">
                  <c:v>82.019000000000005</c:v>
                </c:pt>
                <c:pt idx="49623">
                  <c:v>81.983000000000004</c:v>
                </c:pt>
                <c:pt idx="49624">
                  <c:v>81.995000000000005</c:v>
                </c:pt>
                <c:pt idx="49625">
                  <c:v>81.995000000000005</c:v>
                </c:pt>
                <c:pt idx="49626">
                  <c:v>82.019000000000005</c:v>
                </c:pt>
                <c:pt idx="49627">
                  <c:v>82.019000000000005</c:v>
                </c:pt>
                <c:pt idx="49628">
                  <c:v>82.019000000000005</c:v>
                </c:pt>
                <c:pt idx="49629">
                  <c:v>82.08</c:v>
                </c:pt>
                <c:pt idx="49630">
                  <c:v>82.093000000000004</c:v>
                </c:pt>
                <c:pt idx="49631">
                  <c:v>82.093000000000004</c:v>
                </c:pt>
                <c:pt idx="49632">
                  <c:v>82.067999999999998</c:v>
                </c:pt>
                <c:pt idx="49633">
                  <c:v>82.055999999999997</c:v>
                </c:pt>
                <c:pt idx="49634">
                  <c:v>82.067999999999998</c:v>
                </c:pt>
                <c:pt idx="49635">
                  <c:v>82.031999999999996</c:v>
                </c:pt>
                <c:pt idx="49636">
                  <c:v>81.971000000000004</c:v>
                </c:pt>
                <c:pt idx="49637">
                  <c:v>81.957999999999998</c:v>
                </c:pt>
                <c:pt idx="49638">
                  <c:v>81.945999999999998</c:v>
                </c:pt>
                <c:pt idx="49639">
                  <c:v>81.921999999999997</c:v>
                </c:pt>
                <c:pt idx="49640">
                  <c:v>81.897000000000006</c:v>
                </c:pt>
                <c:pt idx="49641">
                  <c:v>81.873000000000005</c:v>
                </c:pt>
                <c:pt idx="49642">
                  <c:v>81.861000000000004</c:v>
                </c:pt>
                <c:pt idx="49643">
                  <c:v>81.897000000000006</c:v>
                </c:pt>
                <c:pt idx="49644">
                  <c:v>81.885000000000005</c:v>
                </c:pt>
                <c:pt idx="49645">
                  <c:v>81.921999999999997</c:v>
                </c:pt>
                <c:pt idx="49646">
                  <c:v>81.921999999999997</c:v>
                </c:pt>
                <c:pt idx="49647">
                  <c:v>81.945999999999998</c:v>
                </c:pt>
                <c:pt idx="49648">
                  <c:v>81.957999999999998</c:v>
                </c:pt>
                <c:pt idx="49649">
                  <c:v>81.933999999999997</c:v>
                </c:pt>
                <c:pt idx="49650">
                  <c:v>81.945999999999998</c:v>
                </c:pt>
                <c:pt idx="49651">
                  <c:v>81.921999999999997</c:v>
                </c:pt>
                <c:pt idx="49652">
                  <c:v>81.873000000000005</c:v>
                </c:pt>
                <c:pt idx="49653">
                  <c:v>81.847999999999999</c:v>
                </c:pt>
                <c:pt idx="49654">
                  <c:v>81.847999999999999</c:v>
                </c:pt>
                <c:pt idx="49655">
                  <c:v>81.8</c:v>
                </c:pt>
                <c:pt idx="49656">
                  <c:v>81.787000000000006</c:v>
                </c:pt>
                <c:pt idx="49657">
                  <c:v>81.811999999999998</c:v>
                </c:pt>
                <c:pt idx="49658">
                  <c:v>81.8</c:v>
                </c:pt>
                <c:pt idx="49659">
                  <c:v>81.835999999999999</c:v>
                </c:pt>
                <c:pt idx="49660">
                  <c:v>81.847999999999999</c:v>
                </c:pt>
                <c:pt idx="49661">
                  <c:v>81.873000000000005</c:v>
                </c:pt>
                <c:pt idx="49662">
                  <c:v>81.897000000000006</c:v>
                </c:pt>
                <c:pt idx="49663">
                  <c:v>81.91</c:v>
                </c:pt>
                <c:pt idx="49664">
                  <c:v>81.945999999999998</c:v>
                </c:pt>
                <c:pt idx="49665">
                  <c:v>81.945999999999998</c:v>
                </c:pt>
                <c:pt idx="49666">
                  <c:v>81.971000000000004</c:v>
                </c:pt>
                <c:pt idx="49667">
                  <c:v>81.945999999999998</c:v>
                </c:pt>
                <c:pt idx="49668">
                  <c:v>81.91</c:v>
                </c:pt>
                <c:pt idx="49669">
                  <c:v>81.921999999999997</c:v>
                </c:pt>
                <c:pt idx="49670">
                  <c:v>81.91</c:v>
                </c:pt>
                <c:pt idx="49671">
                  <c:v>81.885000000000005</c:v>
                </c:pt>
                <c:pt idx="49672">
                  <c:v>81.861000000000004</c:v>
                </c:pt>
                <c:pt idx="49673">
                  <c:v>81.873000000000005</c:v>
                </c:pt>
                <c:pt idx="49674">
                  <c:v>81.873000000000005</c:v>
                </c:pt>
                <c:pt idx="49675">
                  <c:v>81.921999999999997</c:v>
                </c:pt>
                <c:pt idx="49676">
                  <c:v>81.933999999999997</c:v>
                </c:pt>
                <c:pt idx="49677">
                  <c:v>81.945999999999998</c:v>
                </c:pt>
                <c:pt idx="49678">
                  <c:v>81.957999999999998</c:v>
                </c:pt>
                <c:pt idx="49679">
                  <c:v>82.007000000000005</c:v>
                </c:pt>
                <c:pt idx="49680">
                  <c:v>81.983000000000004</c:v>
                </c:pt>
                <c:pt idx="49681">
                  <c:v>82.007000000000005</c:v>
                </c:pt>
                <c:pt idx="49682">
                  <c:v>82.007000000000005</c:v>
                </c:pt>
                <c:pt idx="49683">
                  <c:v>81.995000000000005</c:v>
                </c:pt>
                <c:pt idx="49684">
                  <c:v>81.933999999999997</c:v>
                </c:pt>
                <c:pt idx="49685">
                  <c:v>81.933999999999997</c:v>
                </c:pt>
                <c:pt idx="49686">
                  <c:v>81.933999999999997</c:v>
                </c:pt>
                <c:pt idx="49687">
                  <c:v>81.897000000000006</c:v>
                </c:pt>
                <c:pt idx="49688">
                  <c:v>81.873000000000005</c:v>
                </c:pt>
                <c:pt idx="49689">
                  <c:v>81.861000000000004</c:v>
                </c:pt>
                <c:pt idx="49690">
                  <c:v>81.885000000000005</c:v>
                </c:pt>
                <c:pt idx="49691">
                  <c:v>81.873000000000005</c:v>
                </c:pt>
                <c:pt idx="49692">
                  <c:v>81.897000000000006</c:v>
                </c:pt>
                <c:pt idx="49693">
                  <c:v>81.933999999999997</c:v>
                </c:pt>
                <c:pt idx="49694">
                  <c:v>81.957999999999998</c:v>
                </c:pt>
                <c:pt idx="49695">
                  <c:v>82.007000000000005</c:v>
                </c:pt>
                <c:pt idx="49696">
                  <c:v>82.019000000000005</c:v>
                </c:pt>
                <c:pt idx="49697">
                  <c:v>82.031999999999996</c:v>
                </c:pt>
                <c:pt idx="49698">
                  <c:v>82.08</c:v>
                </c:pt>
                <c:pt idx="49699">
                  <c:v>82.055999999999997</c:v>
                </c:pt>
                <c:pt idx="49700">
                  <c:v>82.067999999999998</c:v>
                </c:pt>
                <c:pt idx="49701">
                  <c:v>82.031999999999996</c:v>
                </c:pt>
                <c:pt idx="49702">
                  <c:v>81.995000000000005</c:v>
                </c:pt>
                <c:pt idx="49703">
                  <c:v>81.995000000000005</c:v>
                </c:pt>
                <c:pt idx="49704">
                  <c:v>81.971000000000004</c:v>
                </c:pt>
                <c:pt idx="49705">
                  <c:v>81.957999999999998</c:v>
                </c:pt>
                <c:pt idx="49706">
                  <c:v>81.945999999999998</c:v>
                </c:pt>
                <c:pt idx="49707">
                  <c:v>81.933999999999997</c:v>
                </c:pt>
                <c:pt idx="49708">
                  <c:v>81.921999999999997</c:v>
                </c:pt>
                <c:pt idx="49709">
                  <c:v>81.945999999999998</c:v>
                </c:pt>
                <c:pt idx="49710">
                  <c:v>81.957999999999998</c:v>
                </c:pt>
                <c:pt idx="49711">
                  <c:v>81.983000000000004</c:v>
                </c:pt>
                <c:pt idx="49712">
                  <c:v>81.983000000000004</c:v>
                </c:pt>
                <c:pt idx="49713">
                  <c:v>82.043999999999997</c:v>
                </c:pt>
                <c:pt idx="49714">
                  <c:v>82.031999999999996</c:v>
                </c:pt>
                <c:pt idx="49715">
                  <c:v>82.031999999999996</c:v>
                </c:pt>
                <c:pt idx="49716">
                  <c:v>82.031999999999996</c:v>
                </c:pt>
                <c:pt idx="49717">
                  <c:v>82.031999999999996</c:v>
                </c:pt>
                <c:pt idx="49718">
                  <c:v>82.031999999999996</c:v>
                </c:pt>
                <c:pt idx="49719">
                  <c:v>82.019000000000005</c:v>
                </c:pt>
                <c:pt idx="49720">
                  <c:v>81.983000000000004</c:v>
                </c:pt>
                <c:pt idx="49721">
                  <c:v>82.007000000000005</c:v>
                </c:pt>
                <c:pt idx="49722">
                  <c:v>82.007000000000005</c:v>
                </c:pt>
                <c:pt idx="49723">
                  <c:v>81.983000000000004</c:v>
                </c:pt>
                <c:pt idx="49724">
                  <c:v>82.007000000000005</c:v>
                </c:pt>
                <c:pt idx="49725">
                  <c:v>82.007000000000005</c:v>
                </c:pt>
                <c:pt idx="49726">
                  <c:v>82.031999999999996</c:v>
                </c:pt>
                <c:pt idx="49727">
                  <c:v>82.043999999999997</c:v>
                </c:pt>
                <c:pt idx="49728">
                  <c:v>82.08</c:v>
                </c:pt>
                <c:pt idx="49729">
                  <c:v>82.105000000000004</c:v>
                </c:pt>
                <c:pt idx="49730">
                  <c:v>82.105000000000004</c:v>
                </c:pt>
                <c:pt idx="49731">
                  <c:v>82.105000000000004</c:v>
                </c:pt>
                <c:pt idx="49732">
                  <c:v>82.117000000000004</c:v>
                </c:pt>
                <c:pt idx="49733">
                  <c:v>82.105000000000004</c:v>
                </c:pt>
                <c:pt idx="49734">
                  <c:v>82.105000000000004</c:v>
                </c:pt>
                <c:pt idx="49735">
                  <c:v>82.055999999999997</c:v>
                </c:pt>
                <c:pt idx="49736">
                  <c:v>82.105000000000004</c:v>
                </c:pt>
                <c:pt idx="49737">
                  <c:v>82.067999999999998</c:v>
                </c:pt>
                <c:pt idx="49738">
                  <c:v>82.08</c:v>
                </c:pt>
                <c:pt idx="49739">
                  <c:v>82.067999999999998</c:v>
                </c:pt>
                <c:pt idx="49740">
                  <c:v>82.08</c:v>
                </c:pt>
                <c:pt idx="49741">
                  <c:v>82.093000000000004</c:v>
                </c:pt>
                <c:pt idx="49742">
                  <c:v>82.105000000000004</c:v>
                </c:pt>
                <c:pt idx="49743">
                  <c:v>82.117000000000004</c:v>
                </c:pt>
                <c:pt idx="49744">
                  <c:v>82.141000000000005</c:v>
                </c:pt>
                <c:pt idx="49745">
                  <c:v>82.153999999999996</c:v>
                </c:pt>
                <c:pt idx="49746">
                  <c:v>82.153999999999996</c:v>
                </c:pt>
                <c:pt idx="49747">
                  <c:v>82.129000000000005</c:v>
                </c:pt>
                <c:pt idx="49748">
                  <c:v>82.165999999999997</c:v>
                </c:pt>
                <c:pt idx="49749">
                  <c:v>82.153999999999996</c:v>
                </c:pt>
                <c:pt idx="49750">
                  <c:v>82.153999999999996</c:v>
                </c:pt>
                <c:pt idx="49751">
                  <c:v>82.177999999999997</c:v>
                </c:pt>
                <c:pt idx="49752">
                  <c:v>82.177999999999997</c:v>
                </c:pt>
                <c:pt idx="49753">
                  <c:v>82.153999999999996</c:v>
                </c:pt>
                <c:pt idx="49754">
                  <c:v>82.141000000000005</c:v>
                </c:pt>
                <c:pt idx="49755">
                  <c:v>82.129000000000005</c:v>
                </c:pt>
                <c:pt idx="49756">
                  <c:v>82.141000000000005</c:v>
                </c:pt>
                <c:pt idx="49757">
                  <c:v>82.153999999999996</c:v>
                </c:pt>
                <c:pt idx="49758">
                  <c:v>82.177999999999997</c:v>
                </c:pt>
                <c:pt idx="49759">
                  <c:v>82.165999999999997</c:v>
                </c:pt>
                <c:pt idx="49760">
                  <c:v>82.153999999999996</c:v>
                </c:pt>
                <c:pt idx="49761">
                  <c:v>82.19</c:v>
                </c:pt>
                <c:pt idx="49762">
                  <c:v>82.177999999999997</c:v>
                </c:pt>
                <c:pt idx="49763">
                  <c:v>82.19</c:v>
                </c:pt>
                <c:pt idx="49764">
                  <c:v>82.165999999999997</c:v>
                </c:pt>
                <c:pt idx="49765">
                  <c:v>82.177999999999997</c:v>
                </c:pt>
                <c:pt idx="49766">
                  <c:v>82.165999999999997</c:v>
                </c:pt>
                <c:pt idx="49767">
                  <c:v>82.165999999999997</c:v>
                </c:pt>
                <c:pt idx="49768">
                  <c:v>82.153999999999996</c:v>
                </c:pt>
                <c:pt idx="49769">
                  <c:v>82.141000000000005</c:v>
                </c:pt>
                <c:pt idx="49770">
                  <c:v>82.117000000000004</c:v>
                </c:pt>
                <c:pt idx="49771">
                  <c:v>82.105000000000004</c:v>
                </c:pt>
                <c:pt idx="49772">
                  <c:v>82.093000000000004</c:v>
                </c:pt>
                <c:pt idx="49773">
                  <c:v>82.093000000000004</c:v>
                </c:pt>
                <c:pt idx="49774">
                  <c:v>82.093000000000004</c:v>
                </c:pt>
                <c:pt idx="49775">
                  <c:v>82.055999999999997</c:v>
                </c:pt>
                <c:pt idx="49776">
                  <c:v>82.08</c:v>
                </c:pt>
                <c:pt idx="49777">
                  <c:v>82.067999999999998</c:v>
                </c:pt>
                <c:pt idx="49778">
                  <c:v>82.055999999999997</c:v>
                </c:pt>
                <c:pt idx="49779">
                  <c:v>82.08</c:v>
                </c:pt>
                <c:pt idx="49780">
                  <c:v>82.067999999999998</c:v>
                </c:pt>
                <c:pt idx="49781">
                  <c:v>82.08</c:v>
                </c:pt>
                <c:pt idx="49782">
                  <c:v>82.067999999999998</c:v>
                </c:pt>
                <c:pt idx="49783">
                  <c:v>82.043999999999997</c:v>
                </c:pt>
                <c:pt idx="49784">
                  <c:v>82.067999999999998</c:v>
                </c:pt>
                <c:pt idx="49785">
                  <c:v>82.093000000000004</c:v>
                </c:pt>
                <c:pt idx="49786">
                  <c:v>82.055999999999997</c:v>
                </c:pt>
                <c:pt idx="49787">
                  <c:v>82.055999999999997</c:v>
                </c:pt>
                <c:pt idx="49788">
                  <c:v>82.043999999999997</c:v>
                </c:pt>
                <c:pt idx="49789">
                  <c:v>82.043999999999997</c:v>
                </c:pt>
                <c:pt idx="49790">
                  <c:v>82.043999999999997</c:v>
                </c:pt>
                <c:pt idx="49791">
                  <c:v>82.007000000000005</c:v>
                </c:pt>
                <c:pt idx="49792">
                  <c:v>82.019000000000005</c:v>
                </c:pt>
                <c:pt idx="49793">
                  <c:v>82.007000000000005</c:v>
                </c:pt>
                <c:pt idx="49794">
                  <c:v>81.971000000000004</c:v>
                </c:pt>
                <c:pt idx="49795">
                  <c:v>81.983000000000004</c:v>
                </c:pt>
                <c:pt idx="49796">
                  <c:v>81.995000000000005</c:v>
                </c:pt>
                <c:pt idx="49797">
                  <c:v>81.971000000000004</c:v>
                </c:pt>
                <c:pt idx="49798">
                  <c:v>81.945999999999998</c:v>
                </c:pt>
                <c:pt idx="49799">
                  <c:v>81.945999999999998</c:v>
                </c:pt>
                <c:pt idx="49800">
                  <c:v>81.957999999999998</c:v>
                </c:pt>
                <c:pt idx="49801">
                  <c:v>81.983000000000004</c:v>
                </c:pt>
                <c:pt idx="49802">
                  <c:v>82.007000000000005</c:v>
                </c:pt>
                <c:pt idx="49803">
                  <c:v>81.957999999999998</c:v>
                </c:pt>
                <c:pt idx="49804">
                  <c:v>81.995000000000005</c:v>
                </c:pt>
                <c:pt idx="49805">
                  <c:v>82.019000000000005</c:v>
                </c:pt>
                <c:pt idx="49806">
                  <c:v>82.031999999999996</c:v>
                </c:pt>
                <c:pt idx="49807">
                  <c:v>82.019000000000005</c:v>
                </c:pt>
                <c:pt idx="49808">
                  <c:v>82.031999999999996</c:v>
                </c:pt>
                <c:pt idx="49809">
                  <c:v>81.995000000000005</c:v>
                </c:pt>
                <c:pt idx="49810">
                  <c:v>81.995000000000005</c:v>
                </c:pt>
                <c:pt idx="49811">
                  <c:v>81.995000000000005</c:v>
                </c:pt>
                <c:pt idx="49812">
                  <c:v>82.019000000000005</c:v>
                </c:pt>
                <c:pt idx="49813">
                  <c:v>82.031999999999996</c:v>
                </c:pt>
                <c:pt idx="49814">
                  <c:v>82.007000000000005</c:v>
                </c:pt>
                <c:pt idx="49815">
                  <c:v>82.031999999999996</c:v>
                </c:pt>
                <c:pt idx="49816">
                  <c:v>82.043999999999997</c:v>
                </c:pt>
                <c:pt idx="49817">
                  <c:v>82.043999999999997</c:v>
                </c:pt>
                <c:pt idx="49818">
                  <c:v>82.067999999999998</c:v>
                </c:pt>
                <c:pt idx="49819">
                  <c:v>82.105000000000004</c:v>
                </c:pt>
                <c:pt idx="49820">
                  <c:v>82.105000000000004</c:v>
                </c:pt>
                <c:pt idx="49821">
                  <c:v>82.129000000000005</c:v>
                </c:pt>
                <c:pt idx="49822">
                  <c:v>82.141000000000005</c:v>
                </c:pt>
                <c:pt idx="49823">
                  <c:v>82.153999999999996</c:v>
                </c:pt>
                <c:pt idx="49824">
                  <c:v>82.153999999999996</c:v>
                </c:pt>
                <c:pt idx="49825">
                  <c:v>82.141000000000005</c:v>
                </c:pt>
                <c:pt idx="49826">
                  <c:v>82.165999999999997</c:v>
                </c:pt>
                <c:pt idx="49827">
                  <c:v>82.141000000000005</c:v>
                </c:pt>
                <c:pt idx="49828">
                  <c:v>82.129000000000005</c:v>
                </c:pt>
                <c:pt idx="49829">
                  <c:v>82.141000000000005</c:v>
                </c:pt>
                <c:pt idx="49830">
                  <c:v>82.117000000000004</c:v>
                </c:pt>
                <c:pt idx="49831">
                  <c:v>82.153999999999996</c:v>
                </c:pt>
                <c:pt idx="49832">
                  <c:v>82.129000000000005</c:v>
                </c:pt>
                <c:pt idx="49833">
                  <c:v>82.141000000000005</c:v>
                </c:pt>
                <c:pt idx="49834">
                  <c:v>82.153999999999996</c:v>
                </c:pt>
                <c:pt idx="49835">
                  <c:v>82.201999999999998</c:v>
                </c:pt>
                <c:pt idx="49836">
                  <c:v>82.165999999999997</c:v>
                </c:pt>
                <c:pt idx="49837">
                  <c:v>82.227000000000004</c:v>
                </c:pt>
                <c:pt idx="49838">
                  <c:v>82.263999999999996</c:v>
                </c:pt>
                <c:pt idx="49839">
                  <c:v>82.239000000000004</c:v>
                </c:pt>
                <c:pt idx="49840">
                  <c:v>82.3</c:v>
                </c:pt>
                <c:pt idx="49841">
                  <c:v>82.275999999999996</c:v>
                </c:pt>
                <c:pt idx="49842">
                  <c:v>82.263999999999996</c:v>
                </c:pt>
                <c:pt idx="49843">
                  <c:v>82.263999999999996</c:v>
                </c:pt>
                <c:pt idx="49844">
                  <c:v>82.251000000000005</c:v>
                </c:pt>
                <c:pt idx="49845">
                  <c:v>82.227000000000004</c:v>
                </c:pt>
                <c:pt idx="49846">
                  <c:v>82.215000000000003</c:v>
                </c:pt>
                <c:pt idx="49847">
                  <c:v>82.201999999999998</c:v>
                </c:pt>
                <c:pt idx="49848">
                  <c:v>82.201999999999998</c:v>
                </c:pt>
                <c:pt idx="49849">
                  <c:v>82.19</c:v>
                </c:pt>
                <c:pt idx="49850">
                  <c:v>82.19</c:v>
                </c:pt>
                <c:pt idx="49851">
                  <c:v>82.201999999999998</c:v>
                </c:pt>
                <c:pt idx="49852">
                  <c:v>82.201999999999998</c:v>
                </c:pt>
                <c:pt idx="49853">
                  <c:v>82.227000000000004</c:v>
                </c:pt>
                <c:pt idx="49854">
                  <c:v>82.251000000000005</c:v>
                </c:pt>
                <c:pt idx="49855">
                  <c:v>82.251000000000005</c:v>
                </c:pt>
                <c:pt idx="49856">
                  <c:v>82.239000000000004</c:v>
                </c:pt>
                <c:pt idx="49857">
                  <c:v>82.287999999999997</c:v>
                </c:pt>
                <c:pt idx="49858">
                  <c:v>82.251000000000005</c:v>
                </c:pt>
                <c:pt idx="49859">
                  <c:v>82.227000000000004</c:v>
                </c:pt>
                <c:pt idx="49860">
                  <c:v>82.227000000000004</c:v>
                </c:pt>
                <c:pt idx="49861">
                  <c:v>82.201999999999998</c:v>
                </c:pt>
                <c:pt idx="49862">
                  <c:v>82.177999999999997</c:v>
                </c:pt>
                <c:pt idx="49863">
                  <c:v>82.165999999999997</c:v>
                </c:pt>
                <c:pt idx="49864">
                  <c:v>82.141000000000005</c:v>
                </c:pt>
                <c:pt idx="49865">
                  <c:v>82.105000000000004</c:v>
                </c:pt>
                <c:pt idx="49866">
                  <c:v>82.117000000000004</c:v>
                </c:pt>
                <c:pt idx="49867">
                  <c:v>82.105000000000004</c:v>
                </c:pt>
                <c:pt idx="49868">
                  <c:v>82.08</c:v>
                </c:pt>
                <c:pt idx="49869">
                  <c:v>82.067999999999998</c:v>
                </c:pt>
                <c:pt idx="49870">
                  <c:v>82.129000000000005</c:v>
                </c:pt>
                <c:pt idx="49871">
                  <c:v>82.117000000000004</c:v>
                </c:pt>
                <c:pt idx="49872">
                  <c:v>82.093000000000004</c:v>
                </c:pt>
                <c:pt idx="49873">
                  <c:v>82.153999999999996</c:v>
                </c:pt>
                <c:pt idx="49874">
                  <c:v>82.141000000000005</c:v>
                </c:pt>
                <c:pt idx="49875">
                  <c:v>82.117000000000004</c:v>
                </c:pt>
                <c:pt idx="49876">
                  <c:v>82.117000000000004</c:v>
                </c:pt>
                <c:pt idx="49877">
                  <c:v>82.067999999999998</c:v>
                </c:pt>
                <c:pt idx="49878">
                  <c:v>82.067999999999998</c:v>
                </c:pt>
                <c:pt idx="49879">
                  <c:v>82.055999999999997</c:v>
                </c:pt>
                <c:pt idx="49880">
                  <c:v>82.007000000000005</c:v>
                </c:pt>
                <c:pt idx="49881">
                  <c:v>82.007000000000005</c:v>
                </c:pt>
                <c:pt idx="49882">
                  <c:v>82.031999999999996</c:v>
                </c:pt>
                <c:pt idx="49883">
                  <c:v>82.007000000000005</c:v>
                </c:pt>
                <c:pt idx="49884">
                  <c:v>82.031999999999996</c:v>
                </c:pt>
                <c:pt idx="49885">
                  <c:v>82.019000000000005</c:v>
                </c:pt>
                <c:pt idx="49886">
                  <c:v>82.019000000000005</c:v>
                </c:pt>
                <c:pt idx="49887">
                  <c:v>82.055999999999997</c:v>
                </c:pt>
                <c:pt idx="49888">
                  <c:v>82.031999999999996</c:v>
                </c:pt>
                <c:pt idx="49889">
                  <c:v>82.043999999999997</c:v>
                </c:pt>
                <c:pt idx="49890">
                  <c:v>82.067999999999998</c:v>
                </c:pt>
                <c:pt idx="49891">
                  <c:v>82.031999999999996</c:v>
                </c:pt>
                <c:pt idx="49892">
                  <c:v>82.031999999999996</c:v>
                </c:pt>
                <c:pt idx="49893">
                  <c:v>82.031999999999996</c:v>
                </c:pt>
                <c:pt idx="49894">
                  <c:v>82.019000000000005</c:v>
                </c:pt>
                <c:pt idx="49895">
                  <c:v>81.995000000000005</c:v>
                </c:pt>
                <c:pt idx="49896">
                  <c:v>81.971000000000004</c:v>
                </c:pt>
                <c:pt idx="49897">
                  <c:v>81.983000000000004</c:v>
                </c:pt>
                <c:pt idx="49898">
                  <c:v>81.971000000000004</c:v>
                </c:pt>
                <c:pt idx="49899">
                  <c:v>81.971000000000004</c:v>
                </c:pt>
                <c:pt idx="49900">
                  <c:v>81.971000000000004</c:v>
                </c:pt>
                <c:pt idx="49901">
                  <c:v>81.995000000000005</c:v>
                </c:pt>
                <c:pt idx="49902">
                  <c:v>82.043999999999997</c:v>
                </c:pt>
                <c:pt idx="49903">
                  <c:v>82.031999999999996</c:v>
                </c:pt>
                <c:pt idx="49904">
                  <c:v>82.055999999999997</c:v>
                </c:pt>
                <c:pt idx="49905">
                  <c:v>82.08</c:v>
                </c:pt>
                <c:pt idx="49906">
                  <c:v>82.067999999999998</c:v>
                </c:pt>
                <c:pt idx="49907">
                  <c:v>82.093000000000004</c:v>
                </c:pt>
                <c:pt idx="49908">
                  <c:v>82.08</c:v>
                </c:pt>
                <c:pt idx="49909">
                  <c:v>82.067999999999998</c:v>
                </c:pt>
                <c:pt idx="49910">
                  <c:v>82.055999999999997</c:v>
                </c:pt>
                <c:pt idx="49911">
                  <c:v>82.007000000000005</c:v>
                </c:pt>
                <c:pt idx="49912">
                  <c:v>82.055999999999997</c:v>
                </c:pt>
                <c:pt idx="49913">
                  <c:v>82.031999999999996</c:v>
                </c:pt>
                <c:pt idx="49914">
                  <c:v>82.043999999999997</c:v>
                </c:pt>
                <c:pt idx="49915">
                  <c:v>82.055999999999997</c:v>
                </c:pt>
                <c:pt idx="49916">
                  <c:v>82.055999999999997</c:v>
                </c:pt>
                <c:pt idx="49917">
                  <c:v>82.093000000000004</c:v>
                </c:pt>
                <c:pt idx="49918">
                  <c:v>82.117000000000004</c:v>
                </c:pt>
                <c:pt idx="49919">
                  <c:v>82.105000000000004</c:v>
                </c:pt>
                <c:pt idx="49920">
                  <c:v>82.153999999999996</c:v>
                </c:pt>
                <c:pt idx="49921">
                  <c:v>82.153999999999996</c:v>
                </c:pt>
                <c:pt idx="49922">
                  <c:v>82.165999999999997</c:v>
                </c:pt>
                <c:pt idx="49923">
                  <c:v>82.177999999999997</c:v>
                </c:pt>
                <c:pt idx="49924">
                  <c:v>82.141000000000005</c:v>
                </c:pt>
                <c:pt idx="49925">
                  <c:v>82.129000000000005</c:v>
                </c:pt>
                <c:pt idx="49926">
                  <c:v>82.117000000000004</c:v>
                </c:pt>
                <c:pt idx="49927">
                  <c:v>82.105000000000004</c:v>
                </c:pt>
                <c:pt idx="49928">
                  <c:v>82.093000000000004</c:v>
                </c:pt>
                <c:pt idx="49929">
                  <c:v>82.093000000000004</c:v>
                </c:pt>
                <c:pt idx="49930">
                  <c:v>82.129000000000005</c:v>
                </c:pt>
                <c:pt idx="49931">
                  <c:v>82.117000000000004</c:v>
                </c:pt>
                <c:pt idx="49932">
                  <c:v>82.105000000000004</c:v>
                </c:pt>
                <c:pt idx="49933">
                  <c:v>82.141000000000005</c:v>
                </c:pt>
                <c:pt idx="49934">
                  <c:v>82.141000000000005</c:v>
                </c:pt>
                <c:pt idx="49935">
                  <c:v>82.153999999999996</c:v>
                </c:pt>
                <c:pt idx="49936">
                  <c:v>82.215000000000003</c:v>
                </c:pt>
                <c:pt idx="49937">
                  <c:v>82.201999999999998</c:v>
                </c:pt>
                <c:pt idx="49938">
                  <c:v>82.215000000000003</c:v>
                </c:pt>
                <c:pt idx="49939">
                  <c:v>82.251000000000005</c:v>
                </c:pt>
                <c:pt idx="49940">
                  <c:v>82.215000000000003</c:v>
                </c:pt>
                <c:pt idx="49941">
                  <c:v>82.227000000000004</c:v>
                </c:pt>
                <c:pt idx="49942">
                  <c:v>82.19</c:v>
                </c:pt>
                <c:pt idx="49943">
                  <c:v>82.165999999999997</c:v>
                </c:pt>
                <c:pt idx="49944">
                  <c:v>82.165999999999997</c:v>
                </c:pt>
                <c:pt idx="49945">
                  <c:v>82.153999999999996</c:v>
                </c:pt>
                <c:pt idx="49946">
                  <c:v>82.141000000000005</c:v>
                </c:pt>
                <c:pt idx="49947">
                  <c:v>82.117000000000004</c:v>
                </c:pt>
                <c:pt idx="49948">
                  <c:v>82.117000000000004</c:v>
                </c:pt>
                <c:pt idx="49949">
                  <c:v>82.105000000000004</c:v>
                </c:pt>
                <c:pt idx="49950">
                  <c:v>82.117000000000004</c:v>
                </c:pt>
                <c:pt idx="49951">
                  <c:v>82.141000000000005</c:v>
                </c:pt>
                <c:pt idx="49952">
                  <c:v>82.165999999999997</c:v>
                </c:pt>
                <c:pt idx="49953">
                  <c:v>82.19</c:v>
                </c:pt>
                <c:pt idx="49954">
                  <c:v>82.227000000000004</c:v>
                </c:pt>
                <c:pt idx="49955">
                  <c:v>82.201999999999998</c:v>
                </c:pt>
                <c:pt idx="49956">
                  <c:v>82.201999999999998</c:v>
                </c:pt>
                <c:pt idx="49957">
                  <c:v>82.19</c:v>
                </c:pt>
                <c:pt idx="49958">
                  <c:v>82.153999999999996</c:v>
                </c:pt>
                <c:pt idx="49959">
                  <c:v>82.153999999999996</c:v>
                </c:pt>
                <c:pt idx="49960">
                  <c:v>82.105000000000004</c:v>
                </c:pt>
                <c:pt idx="49961">
                  <c:v>82.117000000000004</c:v>
                </c:pt>
                <c:pt idx="49962">
                  <c:v>82.093000000000004</c:v>
                </c:pt>
                <c:pt idx="49963">
                  <c:v>82.093000000000004</c:v>
                </c:pt>
                <c:pt idx="49964">
                  <c:v>82.105000000000004</c:v>
                </c:pt>
                <c:pt idx="49965">
                  <c:v>82.08</c:v>
                </c:pt>
                <c:pt idx="49966">
                  <c:v>82.093000000000004</c:v>
                </c:pt>
                <c:pt idx="49967">
                  <c:v>82.093000000000004</c:v>
                </c:pt>
                <c:pt idx="49968">
                  <c:v>82.153999999999996</c:v>
                </c:pt>
                <c:pt idx="49969">
                  <c:v>82.129000000000005</c:v>
                </c:pt>
                <c:pt idx="49970">
                  <c:v>82.153999999999996</c:v>
                </c:pt>
                <c:pt idx="49971">
                  <c:v>82.153999999999996</c:v>
                </c:pt>
                <c:pt idx="49972">
                  <c:v>82.165999999999997</c:v>
                </c:pt>
                <c:pt idx="49973">
                  <c:v>82.141000000000005</c:v>
                </c:pt>
                <c:pt idx="49974">
                  <c:v>82.117000000000004</c:v>
                </c:pt>
                <c:pt idx="49975">
                  <c:v>82.093000000000004</c:v>
                </c:pt>
                <c:pt idx="49976">
                  <c:v>82.093000000000004</c:v>
                </c:pt>
                <c:pt idx="49977">
                  <c:v>82.08</c:v>
                </c:pt>
                <c:pt idx="49978">
                  <c:v>82.031999999999996</c:v>
                </c:pt>
                <c:pt idx="49979">
                  <c:v>81.995000000000005</c:v>
                </c:pt>
                <c:pt idx="49980">
                  <c:v>81.995000000000005</c:v>
                </c:pt>
                <c:pt idx="49981">
                  <c:v>81.983000000000004</c:v>
                </c:pt>
                <c:pt idx="49982">
                  <c:v>82.007000000000005</c:v>
                </c:pt>
                <c:pt idx="49983">
                  <c:v>82.031999999999996</c:v>
                </c:pt>
                <c:pt idx="49984">
                  <c:v>82.019000000000005</c:v>
                </c:pt>
                <c:pt idx="49985">
                  <c:v>82.007000000000005</c:v>
                </c:pt>
                <c:pt idx="49986">
                  <c:v>82.007000000000005</c:v>
                </c:pt>
                <c:pt idx="49987">
                  <c:v>82.043999999999997</c:v>
                </c:pt>
                <c:pt idx="49988">
                  <c:v>82.055999999999997</c:v>
                </c:pt>
                <c:pt idx="49989">
                  <c:v>82.019000000000005</c:v>
                </c:pt>
                <c:pt idx="49990">
                  <c:v>82.019000000000005</c:v>
                </c:pt>
                <c:pt idx="49991">
                  <c:v>82.007000000000005</c:v>
                </c:pt>
                <c:pt idx="49992">
                  <c:v>82.019000000000005</c:v>
                </c:pt>
                <c:pt idx="49993">
                  <c:v>82.019000000000005</c:v>
                </c:pt>
                <c:pt idx="49994">
                  <c:v>81.983000000000004</c:v>
                </c:pt>
                <c:pt idx="49995">
                  <c:v>81.971000000000004</c:v>
                </c:pt>
                <c:pt idx="49996">
                  <c:v>81.933999999999997</c:v>
                </c:pt>
                <c:pt idx="49997">
                  <c:v>81.933999999999997</c:v>
                </c:pt>
                <c:pt idx="49998">
                  <c:v>81.945999999999998</c:v>
                </c:pt>
                <c:pt idx="49999">
                  <c:v>81.945999999999998</c:v>
                </c:pt>
                <c:pt idx="50000">
                  <c:v>81.971000000000004</c:v>
                </c:pt>
                <c:pt idx="50001">
                  <c:v>81.945999999999998</c:v>
                </c:pt>
                <c:pt idx="50002">
                  <c:v>81.971000000000004</c:v>
                </c:pt>
                <c:pt idx="50003">
                  <c:v>81.971000000000004</c:v>
                </c:pt>
                <c:pt idx="50004">
                  <c:v>81.971000000000004</c:v>
                </c:pt>
                <c:pt idx="50005">
                  <c:v>81.995000000000005</c:v>
                </c:pt>
                <c:pt idx="50006">
                  <c:v>81.983000000000004</c:v>
                </c:pt>
                <c:pt idx="50007">
                  <c:v>81.995000000000005</c:v>
                </c:pt>
                <c:pt idx="50008">
                  <c:v>81.971000000000004</c:v>
                </c:pt>
                <c:pt idx="50009">
                  <c:v>81.957999999999998</c:v>
                </c:pt>
                <c:pt idx="50010">
                  <c:v>81.957999999999998</c:v>
                </c:pt>
                <c:pt idx="50011">
                  <c:v>81.921999999999997</c:v>
                </c:pt>
                <c:pt idx="50012">
                  <c:v>81.957999999999998</c:v>
                </c:pt>
                <c:pt idx="50013">
                  <c:v>81.945999999999998</c:v>
                </c:pt>
                <c:pt idx="50014">
                  <c:v>81.957999999999998</c:v>
                </c:pt>
                <c:pt idx="50015">
                  <c:v>81.957999999999998</c:v>
                </c:pt>
                <c:pt idx="50016">
                  <c:v>81.945999999999998</c:v>
                </c:pt>
                <c:pt idx="50017">
                  <c:v>81.945999999999998</c:v>
                </c:pt>
                <c:pt idx="50018">
                  <c:v>81.945999999999998</c:v>
                </c:pt>
                <c:pt idx="50019">
                  <c:v>81.983000000000004</c:v>
                </c:pt>
                <c:pt idx="50020">
                  <c:v>82.007000000000005</c:v>
                </c:pt>
                <c:pt idx="50021">
                  <c:v>81.995000000000005</c:v>
                </c:pt>
                <c:pt idx="50022">
                  <c:v>81.995000000000005</c:v>
                </c:pt>
                <c:pt idx="50023">
                  <c:v>81.995000000000005</c:v>
                </c:pt>
                <c:pt idx="50024">
                  <c:v>82.007000000000005</c:v>
                </c:pt>
                <c:pt idx="50025">
                  <c:v>82.031999999999996</c:v>
                </c:pt>
                <c:pt idx="50026">
                  <c:v>82.019000000000005</c:v>
                </c:pt>
                <c:pt idx="50027">
                  <c:v>82.007000000000005</c:v>
                </c:pt>
                <c:pt idx="50028">
                  <c:v>82.007000000000005</c:v>
                </c:pt>
                <c:pt idx="50029">
                  <c:v>82.031999999999996</c:v>
                </c:pt>
                <c:pt idx="50030">
                  <c:v>82.031999999999996</c:v>
                </c:pt>
                <c:pt idx="50031">
                  <c:v>82.019000000000005</c:v>
                </c:pt>
                <c:pt idx="50032">
                  <c:v>82.055999999999997</c:v>
                </c:pt>
                <c:pt idx="50033">
                  <c:v>82.055999999999997</c:v>
                </c:pt>
                <c:pt idx="50034">
                  <c:v>82.08</c:v>
                </c:pt>
                <c:pt idx="50035">
                  <c:v>82.08</c:v>
                </c:pt>
                <c:pt idx="50036">
                  <c:v>82.093000000000004</c:v>
                </c:pt>
                <c:pt idx="50037">
                  <c:v>82.067999999999998</c:v>
                </c:pt>
                <c:pt idx="50038">
                  <c:v>82.067999999999998</c:v>
                </c:pt>
                <c:pt idx="50039">
                  <c:v>82.105000000000004</c:v>
                </c:pt>
                <c:pt idx="50040">
                  <c:v>82.093000000000004</c:v>
                </c:pt>
                <c:pt idx="50041">
                  <c:v>82.093000000000004</c:v>
                </c:pt>
                <c:pt idx="50042">
                  <c:v>82.093000000000004</c:v>
                </c:pt>
                <c:pt idx="50043">
                  <c:v>82.067999999999998</c:v>
                </c:pt>
                <c:pt idx="50044">
                  <c:v>82.093000000000004</c:v>
                </c:pt>
                <c:pt idx="50045">
                  <c:v>82.093000000000004</c:v>
                </c:pt>
                <c:pt idx="50046">
                  <c:v>82.08</c:v>
                </c:pt>
                <c:pt idx="50047">
                  <c:v>82.093000000000004</c:v>
                </c:pt>
                <c:pt idx="50048">
                  <c:v>82.105000000000004</c:v>
                </c:pt>
                <c:pt idx="50049">
                  <c:v>82.141000000000005</c:v>
                </c:pt>
                <c:pt idx="50050">
                  <c:v>82.117000000000004</c:v>
                </c:pt>
                <c:pt idx="50051">
                  <c:v>82.153999999999996</c:v>
                </c:pt>
                <c:pt idx="50052">
                  <c:v>82.129000000000005</c:v>
                </c:pt>
                <c:pt idx="50053">
                  <c:v>82.093000000000004</c:v>
                </c:pt>
                <c:pt idx="50054">
                  <c:v>82.117000000000004</c:v>
                </c:pt>
                <c:pt idx="50055">
                  <c:v>82.093000000000004</c:v>
                </c:pt>
                <c:pt idx="50056">
                  <c:v>82.067999999999998</c:v>
                </c:pt>
                <c:pt idx="50057">
                  <c:v>82.093000000000004</c:v>
                </c:pt>
                <c:pt idx="50058">
                  <c:v>82.055999999999997</c:v>
                </c:pt>
                <c:pt idx="50059">
                  <c:v>82.067999999999998</c:v>
                </c:pt>
                <c:pt idx="50060">
                  <c:v>82.031999999999996</c:v>
                </c:pt>
                <c:pt idx="50061">
                  <c:v>82.055999999999997</c:v>
                </c:pt>
                <c:pt idx="50062">
                  <c:v>82.055999999999997</c:v>
                </c:pt>
                <c:pt idx="50063">
                  <c:v>82.055999999999997</c:v>
                </c:pt>
                <c:pt idx="50064">
                  <c:v>82.019000000000005</c:v>
                </c:pt>
                <c:pt idx="50065">
                  <c:v>82.043999999999997</c:v>
                </c:pt>
                <c:pt idx="50066">
                  <c:v>82.019000000000005</c:v>
                </c:pt>
                <c:pt idx="50067">
                  <c:v>82.043999999999997</c:v>
                </c:pt>
                <c:pt idx="50068">
                  <c:v>82.031999999999996</c:v>
                </c:pt>
                <c:pt idx="50069">
                  <c:v>82.043999999999997</c:v>
                </c:pt>
                <c:pt idx="50070">
                  <c:v>81.995000000000005</c:v>
                </c:pt>
                <c:pt idx="50071">
                  <c:v>82.019000000000005</c:v>
                </c:pt>
                <c:pt idx="50072">
                  <c:v>81.983000000000004</c:v>
                </c:pt>
                <c:pt idx="50073">
                  <c:v>81.971000000000004</c:v>
                </c:pt>
                <c:pt idx="50074">
                  <c:v>81.957999999999998</c:v>
                </c:pt>
                <c:pt idx="50075">
                  <c:v>81.945999999999998</c:v>
                </c:pt>
                <c:pt idx="50076">
                  <c:v>81.921999999999997</c:v>
                </c:pt>
                <c:pt idx="50077">
                  <c:v>81.897000000000006</c:v>
                </c:pt>
                <c:pt idx="50078">
                  <c:v>81.885000000000005</c:v>
                </c:pt>
                <c:pt idx="50079">
                  <c:v>81.885000000000005</c:v>
                </c:pt>
                <c:pt idx="50080">
                  <c:v>81.897000000000006</c:v>
                </c:pt>
                <c:pt idx="50081">
                  <c:v>81.885000000000005</c:v>
                </c:pt>
                <c:pt idx="50082">
                  <c:v>81.921999999999997</c:v>
                </c:pt>
                <c:pt idx="50083">
                  <c:v>81.885000000000005</c:v>
                </c:pt>
                <c:pt idx="50084">
                  <c:v>81.885000000000005</c:v>
                </c:pt>
                <c:pt idx="50085">
                  <c:v>81.873000000000005</c:v>
                </c:pt>
                <c:pt idx="50086">
                  <c:v>81.873000000000005</c:v>
                </c:pt>
                <c:pt idx="50087">
                  <c:v>81.847999999999999</c:v>
                </c:pt>
                <c:pt idx="50088">
                  <c:v>81.811999999999998</c:v>
                </c:pt>
                <c:pt idx="50089">
                  <c:v>81.861000000000004</c:v>
                </c:pt>
                <c:pt idx="50090">
                  <c:v>81.861000000000004</c:v>
                </c:pt>
                <c:pt idx="50091">
                  <c:v>81.811999999999998</c:v>
                </c:pt>
                <c:pt idx="50092">
                  <c:v>81.811999999999998</c:v>
                </c:pt>
                <c:pt idx="50093">
                  <c:v>81.8</c:v>
                </c:pt>
                <c:pt idx="50094">
                  <c:v>81.811999999999998</c:v>
                </c:pt>
                <c:pt idx="50095">
                  <c:v>81.787000000000006</c:v>
                </c:pt>
                <c:pt idx="50096">
                  <c:v>81.787000000000006</c:v>
                </c:pt>
                <c:pt idx="50097">
                  <c:v>81.811999999999998</c:v>
                </c:pt>
                <c:pt idx="50098">
                  <c:v>81.787000000000006</c:v>
                </c:pt>
                <c:pt idx="50099">
                  <c:v>81.8</c:v>
                </c:pt>
                <c:pt idx="50100">
                  <c:v>81.823999999999998</c:v>
                </c:pt>
                <c:pt idx="50101">
                  <c:v>81.835999999999999</c:v>
                </c:pt>
                <c:pt idx="50102">
                  <c:v>81.847999999999999</c:v>
                </c:pt>
                <c:pt idx="50103">
                  <c:v>81.823999999999998</c:v>
                </c:pt>
                <c:pt idx="50104">
                  <c:v>81.823999999999998</c:v>
                </c:pt>
                <c:pt idx="50105">
                  <c:v>81.861000000000004</c:v>
                </c:pt>
                <c:pt idx="50106">
                  <c:v>81.873000000000005</c:v>
                </c:pt>
                <c:pt idx="50107">
                  <c:v>81.873000000000005</c:v>
                </c:pt>
                <c:pt idx="50108">
                  <c:v>81.861000000000004</c:v>
                </c:pt>
                <c:pt idx="50109">
                  <c:v>81.885000000000005</c:v>
                </c:pt>
                <c:pt idx="50110">
                  <c:v>81.873000000000005</c:v>
                </c:pt>
                <c:pt idx="50111">
                  <c:v>81.91</c:v>
                </c:pt>
                <c:pt idx="50112">
                  <c:v>81.885000000000005</c:v>
                </c:pt>
                <c:pt idx="50113">
                  <c:v>81.897000000000006</c:v>
                </c:pt>
                <c:pt idx="50114">
                  <c:v>81.873000000000005</c:v>
                </c:pt>
                <c:pt idx="50115">
                  <c:v>81.91</c:v>
                </c:pt>
                <c:pt idx="50116">
                  <c:v>81.897000000000006</c:v>
                </c:pt>
                <c:pt idx="50117">
                  <c:v>81.885000000000005</c:v>
                </c:pt>
                <c:pt idx="50118">
                  <c:v>81.933999999999997</c:v>
                </c:pt>
                <c:pt idx="50119">
                  <c:v>81.921999999999997</c:v>
                </c:pt>
                <c:pt idx="50120">
                  <c:v>81.921999999999997</c:v>
                </c:pt>
                <c:pt idx="50121">
                  <c:v>81.897000000000006</c:v>
                </c:pt>
                <c:pt idx="50122">
                  <c:v>81.873000000000005</c:v>
                </c:pt>
                <c:pt idx="50123">
                  <c:v>81.885000000000005</c:v>
                </c:pt>
                <c:pt idx="50124">
                  <c:v>81.847999999999999</c:v>
                </c:pt>
                <c:pt idx="50125">
                  <c:v>81.835999999999999</c:v>
                </c:pt>
                <c:pt idx="50126">
                  <c:v>81.847999999999999</c:v>
                </c:pt>
                <c:pt idx="50127">
                  <c:v>81.823999999999998</c:v>
                </c:pt>
                <c:pt idx="50128">
                  <c:v>81.811999999999998</c:v>
                </c:pt>
                <c:pt idx="50129">
                  <c:v>81.775000000000006</c:v>
                </c:pt>
                <c:pt idx="50130">
                  <c:v>81.8</c:v>
                </c:pt>
                <c:pt idx="50131">
                  <c:v>81.787000000000006</c:v>
                </c:pt>
                <c:pt idx="50132">
                  <c:v>81.739000000000004</c:v>
                </c:pt>
                <c:pt idx="50133">
                  <c:v>81.775000000000006</c:v>
                </c:pt>
                <c:pt idx="50134">
                  <c:v>81.725999999999999</c:v>
                </c:pt>
                <c:pt idx="50135">
                  <c:v>81.713999999999999</c:v>
                </c:pt>
                <c:pt idx="50136">
                  <c:v>81.713999999999999</c:v>
                </c:pt>
                <c:pt idx="50137">
                  <c:v>81.677999999999997</c:v>
                </c:pt>
                <c:pt idx="50138">
                  <c:v>81.653000000000006</c:v>
                </c:pt>
                <c:pt idx="50139">
                  <c:v>81.629000000000005</c:v>
                </c:pt>
                <c:pt idx="50140">
                  <c:v>81.555999999999997</c:v>
                </c:pt>
                <c:pt idx="50141">
                  <c:v>81.507000000000005</c:v>
                </c:pt>
                <c:pt idx="50142">
                  <c:v>81.494</c:v>
                </c:pt>
                <c:pt idx="50143">
                  <c:v>81.507000000000005</c:v>
                </c:pt>
                <c:pt idx="50144">
                  <c:v>81.433000000000007</c:v>
                </c:pt>
                <c:pt idx="50145">
                  <c:v>81.433000000000007</c:v>
                </c:pt>
                <c:pt idx="50146">
                  <c:v>81.409000000000006</c:v>
                </c:pt>
                <c:pt idx="50147">
                  <c:v>81.372</c:v>
                </c:pt>
                <c:pt idx="50148">
                  <c:v>81.409000000000006</c:v>
                </c:pt>
                <c:pt idx="50149">
                  <c:v>81.421000000000006</c:v>
                </c:pt>
                <c:pt idx="50150">
                  <c:v>81.409000000000006</c:v>
                </c:pt>
                <c:pt idx="50151">
                  <c:v>81.421000000000006</c:v>
                </c:pt>
                <c:pt idx="50152">
                  <c:v>81.397000000000006</c:v>
                </c:pt>
                <c:pt idx="50153">
                  <c:v>81.385000000000005</c:v>
                </c:pt>
                <c:pt idx="50154">
                  <c:v>81.36</c:v>
                </c:pt>
                <c:pt idx="50155">
                  <c:v>81.323999999999998</c:v>
                </c:pt>
                <c:pt idx="50156">
                  <c:v>81.335999999999999</c:v>
                </c:pt>
                <c:pt idx="50157">
                  <c:v>81.347999999999999</c:v>
                </c:pt>
                <c:pt idx="50158">
                  <c:v>81.323999999999998</c:v>
                </c:pt>
                <c:pt idx="50159">
                  <c:v>81.323999999999998</c:v>
                </c:pt>
                <c:pt idx="50160">
                  <c:v>81.299000000000007</c:v>
                </c:pt>
                <c:pt idx="50161">
                  <c:v>81.335999999999999</c:v>
                </c:pt>
                <c:pt idx="50162">
                  <c:v>81.36</c:v>
                </c:pt>
                <c:pt idx="50163">
                  <c:v>81.421000000000006</c:v>
                </c:pt>
                <c:pt idx="50164">
                  <c:v>81.481999999999999</c:v>
                </c:pt>
                <c:pt idx="50165">
                  <c:v>81.481999999999999</c:v>
                </c:pt>
                <c:pt idx="50166">
                  <c:v>81.519000000000005</c:v>
                </c:pt>
                <c:pt idx="50167">
                  <c:v>81.531000000000006</c:v>
                </c:pt>
                <c:pt idx="50168">
                  <c:v>81.591999999999999</c:v>
                </c:pt>
                <c:pt idx="50169">
                  <c:v>81.591999999999999</c:v>
                </c:pt>
                <c:pt idx="50170">
                  <c:v>81.641000000000005</c:v>
                </c:pt>
                <c:pt idx="50171">
                  <c:v>81.641000000000005</c:v>
                </c:pt>
                <c:pt idx="50172">
                  <c:v>81.641000000000005</c:v>
                </c:pt>
                <c:pt idx="50173">
                  <c:v>81.641000000000005</c:v>
                </c:pt>
                <c:pt idx="50174">
                  <c:v>81.653000000000006</c:v>
                </c:pt>
                <c:pt idx="50175">
                  <c:v>81.641000000000005</c:v>
                </c:pt>
                <c:pt idx="50176">
                  <c:v>81.665000000000006</c:v>
                </c:pt>
                <c:pt idx="50177">
                  <c:v>81.69</c:v>
                </c:pt>
                <c:pt idx="50178">
                  <c:v>81.701999999999998</c:v>
                </c:pt>
                <c:pt idx="50179">
                  <c:v>81.725999999999999</c:v>
                </c:pt>
                <c:pt idx="50180">
                  <c:v>81.775000000000006</c:v>
                </c:pt>
                <c:pt idx="50181">
                  <c:v>81.763000000000005</c:v>
                </c:pt>
                <c:pt idx="50182">
                  <c:v>81.775000000000006</c:v>
                </c:pt>
                <c:pt idx="50183">
                  <c:v>81.835999999999999</c:v>
                </c:pt>
                <c:pt idx="50184">
                  <c:v>81.861000000000004</c:v>
                </c:pt>
                <c:pt idx="50185">
                  <c:v>81.897000000000006</c:v>
                </c:pt>
                <c:pt idx="50186">
                  <c:v>81.897000000000006</c:v>
                </c:pt>
                <c:pt idx="50187">
                  <c:v>81.921999999999997</c:v>
                </c:pt>
                <c:pt idx="50188">
                  <c:v>81.897000000000006</c:v>
                </c:pt>
                <c:pt idx="50189">
                  <c:v>81.921999999999997</c:v>
                </c:pt>
                <c:pt idx="50190">
                  <c:v>81.933999999999997</c:v>
                </c:pt>
                <c:pt idx="50191">
                  <c:v>81.971000000000004</c:v>
                </c:pt>
                <c:pt idx="50192">
                  <c:v>81.971000000000004</c:v>
                </c:pt>
                <c:pt idx="50193">
                  <c:v>82.019000000000005</c:v>
                </c:pt>
                <c:pt idx="50194">
                  <c:v>82.031999999999996</c:v>
                </c:pt>
                <c:pt idx="50195">
                  <c:v>82.067999999999998</c:v>
                </c:pt>
                <c:pt idx="50196">
                  <c:v>82.117000000000004</c:v>
                </c:pt>
                <c:pt idx="50197">
                  <c:v>82.19</c:v>
                </c:pt>
                <c:pt idx="50198">
                  <c:v>82.227000000000004</c:v>
                </c:pt>
                <c:pt idx="50199">
                  <c:v>82.239000000000004</c:v>
                </c:pt>
                <c:pt idx="50200">
                  <c:v>82.239000000000004</c:v>
                </c:pt>
                <c:pt idx="50201">
                  <c:v>82.263999999999996</c:v>
                </c:pt>
                <c:pt idx="50202">
                  <c:v>82.275999999999996</c:v>
                </c:pt>
                <c:pt idx="50203">
                  <c:v>82.251000000000005</c:v>
                </c:pt>
                <c:pt idx="50204">
                  <c:v>82.215000000000003</c:v>
                </c:pt>
                <c:pt idx="50205">
                  <c:v>82.201999999999998</c:v>
                </c:pt>
                <c:pt idx="50206">
                  <c:v>82.153999999999996</c:v>
                </c:pt>
                <c:pt idx="50207">
                  <c:v>82.129000000000005</c:v>
                </c:pt>
                <c:pt idx="50208">
                  <c:v>82.08</c:v>
                </c:pt>
                <c:pt idx="50209">
                  <c:v>82.055999999999997</c:v>
                </c:pt>
                <c:pt idx="50210">
                  <c:v>82.067999999999998</c:v>
                </c:pt>
                <c:pt idx="50211">
                  <c:v>82.08</c:v>
                </c:pt>
                <c:pt idx="50212">
                  <c:v>82.093000000000004</c:v>
                </c:pt>
                <c:pt idx="50213">
                  <c:v>82.093000000000004</c:v>
                </c:pt>
                <c:pt idx="50214">
                  <c:v>82.117000000000004</c:v>
                </c:pt>
                <c:pt idx="50215">
                  <c:v>82.153999999999996</c:v>
                </c:pt>
                <c:pt idx="50216">
                  <c:v>82.153999999999996</c:v>
                </c:pt>
                <c:pt idx="50217">
                  <c:v>82.153999999999996</c:v>
                </c:pt>
                <c:pt idx="50218">
                  <c:v>82.177999999999997</c:v>
                </c:pt>
                <c:pt idx="50219">
                  <c:v>82.19</c:v>
                </c:pt>
                <c:pt idx="50220">
                  <c:v>82.177999999999997</c:v>
                </c:pt>
                <c:pt idx="50221">
                  <c:v>82.129000000000005</c:v>
                </c:pt>
                <c:pt idx="50222">
                  <c:v>82.105000000000004</c:v>
                </c:pt>
                <c:pt idx="50223">
                  <c:v>82.08</c:v>
                </c:pt>
                <c:pt idx="50224">
                  <c:v>82.08</c:v>
                </c:pt>
                <c:pt idx="50225">
                  <c:v>82.031999999999996</c:v>
                </c:pt>
                <c:pt idx="50226">
                  <c:v>82.043999999999997</c:v>
                </c:pt>
                <c:pt idx="50227">
                  <c:v>82.043999999999997</c:v>
                </c:pt>
                <c:pt idx="50228">
                  <c:v>82.019000000000005</c:v>
                </c:pt>
                <c:pt idx="50229">
                  <c:v>81.983000000000004</c:v>
                </c:pt>
                <c:pt idx="50230">
                  <c:v>81.983000000000004</c:v>
                </c:pt>
                <c:pt idx="50231">
                  <c:v>81.957999999999998</c:v>
                </c:pt>
                <c:pt idx="50232">
                  <c:v>81.983000000000004</c:v>
                </c:pt>
                <c:pt idx="50233">
                  <c:v>81.945999999999998</c:v>
                </c:pt>
                <c:pt idx="50234">
                  <c:v>81.933999999999997</c:v>
                </c:pt>
                <c:pt idx="50235">
                  <c:v>81.933999999999997</c:v>
                </c:pt>
                <c:pt idx="50236">
                  <c:v>81.861000000000004</c:v>
                </c:pt>
                <c:pt idx="50237">
                  <c:v>81.8</c:v>
                </c:pt>
                <c:pt idx="50238">
                  <c:v>81.763000000000005</c:v>
                </c:pt>
                <c:pt idx="50239">
                  <c:v>81.701999999999998</c:v>
                </c:pt>
                <c:pt idx="50240">
                  <c:v>81.653000000000006</c:v>
                </c:pt>
                <c:pt idx="50241">
                  <c:v>81.629000000000005</c:v>
                </c:pt>
                <c:pt idx="50242">
                  <c:v>81.567999999999998</c:v>
                </c:pt>
                <c:pt idx="50243">
                  <c:v>81.58</c:v>
                </c:pt>
                <c:pt idx="50244">
                  <c:v>81.555999999999997</c:v>
                </c:pt>
                <c:pt idx="50245">
                  <c:v>81.543000000000006</c:v>
                </c:pt>
                <c:pt idx="50246">
                  <c:v>81.58</c:v>
                </c:pt>
                <c:pt idx="50247">
                  <c:v>81.617000000000004</c:v>
                </c:pt>
                <c:pt idx="50248">
                  <c:v>81.641000000000005</c:v>
                </c:pt>
                <c:pt idx="50249">
                  <c:v>81.665000000000006</c:v>
                </c:pt>
                <c:pt idx="50250">
                  <c:v>81.677999999999997</c:v>
                </c:pt>
                <c:pt idx="50251">
                  <c:v>81.725999999999999</c:v>
                </c:pt>
                <c:pt idx="50252">
                  <c:v>81.725999999999999</c:v>
                </c:pt>
                <c:pt idx="50253">
                  <c:v>81.701999999999998</c:v>
                </c:pt>
                <c:pt idx="50254">
                  <c:v>81.725999999999999</c:v>
                </c:pt>
                <c:pt idx="50255">
                  <c:v>81.701999999999998</c:v>
                </c:pt>
                <c:pt idx="50256">
                  <c:v>81.665000000000006</c:v>
                </c:pt>
                <c:pt idx="50257">
                  <c:v>81.641000000000005</c:v>
                </c:pt>
                <c:pt idx="50258">
                  <c:v>81.603999999999999</c:v>
                </c:pt>
                <c:pt idx="50259">
                  <c:v>81.617000000000004</c:v>
                </c:pt>
                <c:pt idx="50260">
                  <c:v>81.617000000000004</c:v>
                </c:pt>
                <c:pt idx="50261">
                  <c:v>81.629000000000005</c:v>
                </c:pt>
                <c:pt idx="50262">
                  <c:v>81.641000000000005</c:v>
                </c:pt>
                <c:pt idx="50263">
                  <c:v>81.653000000000006</c:v>
                </c:pt>
                <c:pt idx="50264">
                  <c:v>81.653000000000006</c:v>
                </c:pt>
                <c:pt idx="50265">
                  <c:v>81.69</c:v>
                </c:pt>
                <c:pt idx="50266">
                  <c:v>81.725999999999999</c:v>
                </c:pt>
                <c:pt idx="50267">
                  <c:v>81.725999999999999</c:v>
                </c:pt>
                <c:pt idx="50268">
                  <c:v>81.739000000000004</c:v>
                </c:pt>
                <c:pt idx="50269">
                  <c:v>81.763000000000005</c:v>
                </c:pt>
                <c:pt idx="50270">
                  <c:v>81.775000000000006</c:v>
                </c:pt>
                <c:pt idx="50271">
                  <c:v>81.775000000000006</c:v>
                </c:pt>
                <c:pt idx="50272">
                  <c:v>81.739000000000004</c:v>
                </c:pt>
                <c:pt idx="50273">
                  <c:v>81.763000000000005</c:v>
                </c:pt>
                <c:pt idx="50274">
                  <c:v>81.725999999999999</c:v>
                </c:pt>
                <c:pt idx="50275">
                  <c:v>81.739000000000004</c:v>
                </c:pt>
                <c:pt idx="50276">
                  <c:v>81.751000000000005</c:v>
                </c:pt>
                <c:pt idx="50277">
                  <c:v>81.775000000000006</c:v>
                </c:pt>
                <c:pt idx="50278">
                  <c:v>81.775000000000006</c:v>
                </c:pt>
                <c:pt idx="50279">
                  <c:v>81.835999999999999</c:v>
                </c:pt>
                <c:pt idx="50280">
                  <c:v>81.885000000000005</c:v>
                </c:pt>
                <c:pt idx="50281">
                  <c:v>81.921999999999997</c:v>
                </c:pt>
                <c:pt idx="50282">
                  <c:v>81.945999999999998</c:v>
                </c:pt>
                <c:pt idx="50283">
                  <c:v>82.031999999999996</c:v>
                </c:pt>
                <c:pt idx="50284">
                  <c:v>82.043999999999997</c:v>
                </c:pt>
                <c:pt idx="50285">
                  <c:v>82.055999999999997</c:v>
                </c:pt>
                <c:pt idx="50286">
                  <c:v>82.08</c:v>
                </c:pt>
                <c:pt idx="50287">
                  <c:v>82.117000000000004</c:v>
                </c:pt>
                <c:pt idx="50288">
                  <c:v>82.093000000000004</c:v>
                </c:pt>
                <c:pt idx="50289">
                  <c:v>82.093000000000004</c:v>
                </c:pt>
                <c:pt idx="50290">
                  <c:v>82.08</c:v>
                </c:pt>
                <c:pt idx="50291">
                  <c:v>82.093000000000004</c:v>
                </c:pt>
                <c:pt idx="50292">
                  <c:v>82.08</c:v>
                </c:pt>
                <c:pt idx="50293">
                  <c:v>82.055999999999997</c:v>
                </c:pt>
                <c:pt idx="50294">
                  <c:v>82.067999999999998</c:v>
                </c:pt>
                <c:pt idx="50295">
                  <c:v>82.105000000000004</c:v>
                </c:pt>
                <c:pt idx="50296">
                  <c:v>82.093000000000004</c:v>
                </c:pt>
                <c:pt idx="50297">
                  <c:v>82.117000000000004</c:v>
                </c:pt>
                <c:pt idx="50298">
                  <c:v>82.141000000000005</c:v>
                </c:pt>
                <c:pt idx="50299">
                  <c:v>82.165999999999997</c:v>
                </c:pt>
                <c:pt idx="50300">
                  <c:v>82.19</c:v>
                </c:pt>
                <c:pt idx="50301">
                  <c:v>82.215000000000003</c:v>
                </c:pt>
                <c:pt idx="50302">
                  <c:v>82.215000000000003</c:v>
                </c:pt>
                <c:pt idx="50303">
                  <c:v>82.251000000000005</c:v>
                </c:pt>
                <c:pt idx="50304">
                  <c:v>82.227000000000004</c:v>
                </c:pt>
                <c:pt idx="50305">
                  <c:v>82.201999999999998</c:v>
                </c:pt>
                <c:pt idx="50306">
                  <c:v>82.19</c:v>
                </c:pt>
                <c:pt idx="50307">
                  <c:v>82.165999999999997</c:v>
                </c:pt>
                <c:pt idx="50308">
                  <c:v>82.177999999999997</c:v>
                </c:pt>
                <c:pt idx="50309">
                  <c:v>82.153999999999996</c:v>
                </c:pt>
                <c:pt idx="50310">
                  <c:v>82.177999999999997</c:v>
                </c:pt>
                <c:pt idx="50311">
                  <c:v>82.093000000000004</c:v>
                </c:pt>
                <c:pt idx="50312">
                  <c:v>82.129000000000005</c:v>
                </c:pt>
                <c:pt idx="50313">
                  <c:v>82.19</c:v>
                </c:pt>
                <c:pt idx="50314">
                  <c:v>82.165999999999997</c:v>
                </c:pt>
                <c:pt idx="50315">
                  <c:v>82.153999999999996</c:v>
                </c:pt>
                <c:pt idx="50316">
                  <c:v>82.19</c:v>
                </c:pt>
                <c:pt idx="50317">
                  <c:v>82.177999999999997</c:v>
                </c:pt>
                <c:pt idx="50318">
                  <c:v>82.201999999999998</c:v>
                </c:pt>
                <c:pt idx="50319">
                  <c:v>82.19</c:v>
                </c:pt>
                <c:pt idx="50320">
                  <c:v>82.165999999999997</c:v>
                </c:pt>
                <c:pt idx="50321">
                  <c:v>82.153999999999996</c:v>
                </c:pt>
                <c:pt idx="50322">
                  <c:v>82.153999999999996</c:v>
                </c:pt>
                <c:pt idx="50323">
                  <c:v>82.153999999999996</c:v>
                </c:pt>
                <c:pt idx="50324">
                  <c:v>82.105000000000004</c:v>
                </c:pt>
                <c:pt idx="50325">
                  <c:v>82.055999999999997</c:v>
                </c:pt>
                <c:pt idx="50326">
                  <c:v>82.031999999999996</c:v>
                </c:pt>
                <c:pt idx="50327">
                  <c:v>82.031999999999996</c:v>
                </c:pt>
                <c:pt idx="50328">
                  <c:v>81.983000000000004</c:v>
                </c:pt>
                <c:pt idx="50329">
                  <c:v>81.983000000000004</c:v>
                </c:pt>
                <c:pt idx="50330">
                  <c:v>81.995000000000005</c:v>
                </c:pt>
                <c:pt idx="50331">
                  <c:v>81.983000000000004</c:v>
                </c:pt>
                <c:pt idx="50332">
                  <c:v>81.983000000000004</c:v>
                </c:pt>
                <c:pt idx="50333">
                  <c:v>82.007000000000005</c:v>
                </c:pt>
                <c:pt idx="50334">
                  <c:v>81.995000000000005</c:v>
                </c:pt>
                <c:pt idx="50335">
                  <c:v>81.983000000000004</c:v>
                </c:pt>
                <c:pt idx="50336">
                  <c:v>81.983000000000004</c:v>
                </c:pt>
                <c:pt idx="50337">
                  <c:v>81.971000000000004</c:v>
                </c:pt>
                <c:pt idx="50338">
                  <c:v>81.945999999999998</c:v>
                </c:pt>
                <c:pt idx="50339">
                  <c:v>81.921999999999997</c:v>
                </c:pt>
                <c:pt idx="50340">
                  <c:v>81.897000000000006</c:v>
                </c:pt>
                <c:pt idx="50341">
                  <c:v>81.861000000000004</c:v>
                </c:pt>
                <c:pt idx="50342">
                  <c:v>81.847999999999999</c:v>
                </c:pt>
                <c:pt idx="50343">
                  <c:v>81.8</c:v>
                </c:pt>
                <c:pt idx="50344">
                  <c:v>81.787000000000006</c:v>
                </c:pt>
                <c:pt idx="50345">
                  <c:v>81.787000000000006</c:v>
                </c:pt>
                <c:pt idx="50346">
                  <c:v>81.787000000000006</c:v>
                </c:pt>
                <c:pt idx="50347">
                  <c:v>81.751000000000005</c:v>
                </c:pt>
                <c:pt idx="50348">
                  <c:v>81.775000000000006</c:v>
                </c:pt>
                <c:pt idx="50349">
                  <c:v>81.775000000000006</c:v>
                </c:pt>
                <c:pt idx="50350">
                  <c:v>81.763000000000005</c:v>
                </c:pt>
                <c:pt idx="50351">
                  <c:v>81.8</c:v>
                </c:pt>
                <c:pt idx="50352">
                  <c:v>81.775000000000006</c:v>
                </c:pt>
                <c:pt idx="50353">
                  <c:v>81.811999999999998</c:v>
                </c:pt>
                <c:pt idx="50354">
                  <c:v>81.823999999999998</c:v>
                </c:pt>
                <c:pt idx="50355">
                  <c:v>81.811999999999998</c:v>
                </c:pt>
                <c:pt idx="50356">
                  <c:v>81.8</c:v>
                </c:pt>
                <c:pt idx="50357">
                  <c:v>81.8</c:v>
                </c:pt>
                <c:pt idx="50358">
                  <c:v>81.775000000000006</c:v>
                </c:pt>
                <c:pt idx="50359">
                  <c:v>81.763000000000005</c:v>
                </c:pt>
                <c:pt idx="50360">
                  <c:v>81.775000000000006</c:v>
                </c:pt>
                <c:pt idx="50361">
                  <c:v>81.739000000000004</c:v>
                </c:pt>
                <c:pt idx="50362">
                  <c:v>81.751000000000005</c:v>
                </c:pt>
                <c:pt idx="50363">
                  <c:v>81.775000000000006</c:v>
                </c:pt>
                <c:pt idx="50364">
                  <c:v>81.763000000000005</c:v>
                </c:pt>
                <c:pt idx="50365">
                  <c:v>81.811999999999998</c:v>
                </c:pt>
                <c:pt idx="50366">
                  <c:v>81.787000000000006</c:v>
                </c:pt>
                <c:pt idx="50367">
                  <c:v>81.775000000000006</c:v>
                </c:pt>
                <c:pt idx="50368">
                  <c:v>81.8</c:v>
                </c:pt>
                <c:pt idx="50369">
                  <c:v>81.835999999999999</c:v>
                </c:pt>
                <c:pt idx="50370">
                  <c:v>81.835999999999999</c:v>
                </c:pt>
                <c:pt idx="50371">
                  <c:v>81.835999999999999</c:v>
                </c:pt>
                <c:pt idx="50372">
                  <c:v>81.835999999999999</c:v>
                </c:pt>
                <c:pt idx="50373">
                  <c:v>81.823999999999998</c:v>
                </c:pt>
                <c:pt idx="50374">
                  <c:v>81.835999999999999</c:v>
                </c:pt>
                <c:pt idx="50375">
                  <c:v>81.835999999999999</c:v>
                </c:pt>
                <c:pt idx="50376">
                  <c:v>81.861000000000004</c:v>
                </c:pt>
                <c:pt idx="50377">
                  <c:v>81.835999999999999</c:v>
                </c:pt>
                <c:pt idx="50378">
                  <c:v>81.861000000000004</c:v>
                </c:pt>
                <c:pt idx="50379">
                  <c:v>81.823999999999998</c:v>
                </c:pt>
                <c:pt idx="50380">
                  <c:v>81.873000000000005</c:v>
                </c:pt>
                <c:pt idx="50381">
                  <c:v>81.897000000000006</c:v>
                </c:pt>
                <c:pt idx="50382">
                  <c:v>81.921999999999997</c:v>
                </c:pt>
                <c:pt idx="50383">
                  <c:v>81.957999999999998</c:v>
                </c:pt>
                <c:pt idx="50384">
                  <c:v>81.957999999999998</c:v>
                </c:pt>
                <c:pt idx="50385">
                  <c:v>81.995000000000005</c:v>
                </c:pt>
                <c:pt idx="50386">
                  <c:v>82.019000000000005</c:v>
                </c:pt>
                <c:pt idx="50387">
                  <c:v>82.043999999999997</c:v>
                </c:pt>
                <c:pt idx="50388">
                  <c:v>82.031999999999996</c:v>
                </c:pt>
                <c:pt idx="50389">
                  <c:v>82.031999999999996</c:v>
                </c:pt>
                <c:pt idx="50390">
                  <c:v>82.055999999999997</c:v>
                </c:pt>
                <c:pt idx="50391">
                  <c:v>82.067999999999998</c:v>
                </c:pt>
                <c:pt idx="50392">
                  <c:v>82.105000000000004</c:v>
                </c:pt>
                <c:pt idx="50393">
                  <c:v>82.08</c:v>
                </c:pt>
                <c:pt idx="50394">
                  <c:v>82.093000000000004</c:v>
                </c:pt>
                <c:pt idx="50395">
                  <c:v>82.093000000000004</c:v>
                </c:pt>
                <c:pt idx="50396">
                  <c:v>82.08</c:v>
                </c:pt>
                <c:pt idx="50397">
                  <c:v>82.105000000000004</c:v>
                </c:pt>
                <c:pt idx="50398">
                  <c:v>82.08</c:v>
                </c:pt>
                <c:pt idx="50399">
                  <c:v>82.129000000000005</c:v>
                </c:pt>
                <c:pt idx="50400">
                  <c:v>82.117000000000004</c:v>
                </c:pt>
                <c:pt idx="50401">
                  <c:v>82.141000000000005</c:v>
                </c:pt>
                <c:pt idx="50402">
                  <c:v>82.141000000000005</c:v>
                </c:pt>
                <c:pt idx="50403">
                  <c:v>82.153999999999996</c:v>
                </c:pt>
                <c:pt idx="50404">
                  <c:v>82.165999999999997</c:v>
                </c:pt>
                <c:pt idx="50405">
                  <c:v>82.153999999999996</c:v>
                </c:pt>
                <c:pt idx="50406">
                  <c:v>82.177999999999997</c:v>
                </c:pt>
                <c:pt idx="50407">
                  <c:v>82.165999999999997</c:v>
                </c:pt>
                <c:pt idx="50408">
                  <c:v>82.177999999999997</c:v>
                </c:pt>
                <c:pt idx="50409">
                  <c:v>82.153999999999996</c:v>
                </c:pt>
                <c:pt idx="50410">
                  <c:v>82.153999999999996</c:v>
                </c:pt>
                <c:pt idx="50411">
                  <c:v>82.153999999999996</c:v>
                </c:pt>
                <c:pt idx="50412">
                  <c:v>82.165999999999997</c:v>
                </c:pt>
                <c:pt idx="50413">
                  <c:v>82.153999999999996</c:v>
                </c:pt>
                <c:pt idx="50414">
                  <c:v>82.153999999999996</c:v>
                </c:pt>
                <c:pt idx="50415">
                  <c:v>82.153999999999996</c:v>
                </c:pt>
                <c:pt idx="50416">
                  <c:v>82.177999999999997</c:v>
                </c:pt>
                <c:pt idx="50417">
                  <c:v>82.153999999999996</c:v>
                </c:pt>
                <c:pt idx="50418">
                  <c:v>82.153999999999996</c:v>
                </c:pt>
                <c:pt idx="50419">
                  <c:v>82.165999999999997</c:v>
                </c:pt>
                <c:pt idx="50420">
                  <c:v>82.141000000000005</c:v>
                </c:pt>
                <c:pt idx="50421">
                  <c:v>82.141000000000005</c:v>
                </c:pt>
                <c:pt idx="50422">
                  <c:v>82.117000000000004</c:v>
                </c:pt>
                <c:pt idx="50423">
                  <c:v>82.117000000000004</c:v>
                </c:pt>
                <c:pt idx="50424">
                  <c:v>82.117000000000004</c:v>
                </c:pt>
                <c:pt idx="50425">
                  <c:v>82.105000000000004</c:v>
                </c:pt>
                <c:pt idx="50426">
                  <c:v>82.055999999999997</c:v>
                </c:pt>
                <c:pt idx="50427">
                  <c:v>82.043999999999997</c:v>
                </c:pt>
                <c:pt idx="50428">
                  <c:v>82.055999999999997</c:v>
                </c:pt>
                <c:pt idx="50429">
                  <c:v>82.043999999999997</c:v>
                </c:pt>
                <c:pt idx="50430">
                  <c:v>82.019000000000005</c:v>
                </c:pt>
                <c:pt idx="50431">
                  <c:v>82.007000000000005</c:v>
                </c:pt>
                <c:pt idx="50432">
                  <c:v>82.019000000000005</c:v>
                </c:pt>
                <c:pt idx="50433">
                  <c:v>81.995000000000005</c:v>
                </c:pt>
                <c:pt idx="50434">
                  <c:v>81.995000000000005</c:v>
                </c:pt>
                <c:pt idx="50435">
                  <c:v>81.995000000000005</c:v>
                </c:pt>
                <c:pt idx="50436">
                  <c:v>81.995000000000005</c:v>
                </c:pt>
                <c:pt idx="50437">
                  <c:v>81.983000000000004</c:v>
                </c:pt>
                <c:pt idx="50438">
                  <c:v>81.983000000000004</c:v>
                </c:pt>
                <c:pt idx="50439">
                  <c:v>81.971000000000004</c:v>
                </c:pt>
                <c:pt idx="50440">
                  <c:v>81.933999999999997</c:v>
                </c:pt>
                <c:pt idx="50441">
                  <c:v>81.945999999999998</c:v>
                </c:pt>
                <c:pt idx="50442">
                  <c:v>81.921999999999997</c:v>
                </c:pt>
                <c:pt idx="50443">
                  <c:v>81.897000000000006</c:v>
                </c:pt>
                <c:pt idx="50444">
                  <c:v>81.861000000000004</c:v>
                </c:pt>
                <c:pt idx="50445">
                  <c:v>81.847999999999999</c:v>
                </c:pt>
                <c:pt idx="50446">
                  <c:v>81.847999999999999</c:v>
                </c:pt>
                <c:pt idx="50447">
                  <c:v>81.847999999999999</c:v>
                </c:pt>
                <c:pt idx="50448">
                  <c:v>81.861000000000004</c:v>
                </c:pt>
                <c:pt idx="50449">
                  <c:v>81.811999999999998</c:v>
                </c:pt>
                <c:pt idx="50450">
                  <c:v>81.811999999999998</c:v>
                </c:pt>
                <c:pt idx="50451">
                  <c:v>81.835999999999999</c:v>
                </c:pt>
                <c:pt idx="50452">
                  <c:v>81.835999999999999</c:v>
                </c:pt>
                <c:pt idx="50453">
                  <c:v>81.823999999999998</c:v>
                </c:pt>
                <c:pt idx="50454">
                  <c:v>81.787000000000006</c:v>
                </c:pt>
                <c:pt idx="50455">
                  <c:v>81.8</c:v>
                </c:pt>
                <c:pt idx="50456">
                  <c:v>81.775000000000006</c:v>
                </c:pt>
                <c:pt idx="50457">
                  <c:v>81.775000000000006</c:v>
                </c:pt>
                <c:pt idx="50458">
                  <c:v>81.739000000000004</c:v>
                </c:pt>
                <c:pt idx="50459">
                  <c:v>81.751000000000005</c:v>
                </c:pt>
                <c:pt idx="50460">
                  <c:v>81.739000000000004</c:v>
                </c:pt>
                <c:pt idx="50461">
                  <c:v>81.739000000000004</c:v>
                </c:pt>
                <c:pt idx="50462">
                  <c:v>81.751000000000005</c:v>
                </c:pt>
                <c:pt idx="50463">
                  <c:v>81.725999999999999</c:v>
                </c:pt>
                <c:pt idx="50464">
                  <c:v>81.739000000000004</c:v>
                </c:pt>
                <c:pt idx="50465">
                  <c:v>81.751000000000005</c:v>
                </c:pt>
                <c:pt idx="50466">
                  <c:v>81.775000000000006</c:v>
                </c:pt>
                <c:pt idx="50467">
                  <c:v>81.787000000000006</c:v>
                </c:pt>
                <c:pt idx="50468">
                  <c:v>81.787000000000006</c:v>
                </c:pt>
                <c:pt idx="50469">
                  <c:v>81.775000000000006</c:v>
                </c:pt>
                <c:pt idx="50470">
                  <c:v>81.811999999999998</c:v>
                </c:pt>
                <c:pt idx="50471">
                  <c:v>81.787000000000006</c:v>
                </c:pt>
                <c:pt idx="50472">
                  <c:v>81.823999999999998</c:v>
                </c:pt>
                <c:pt idx="50473">
                  <c:v>81.811999999999998</c:v>
                </c:pt>
                <c:pt idx="50474">
                  <c:v>81.811999999999998</c:v>
                </c:pt>
                <c:pt idx="50475">
                  <c:v>81.835999999999999</c:v>
                </c:pt>
                <c:pt idx="50476">
                  <c:v>81.811999999999998</c:v>
                </c:pt>
                <c:pt idx="50477">
                  <c:v>81.811999999999998</c:v>
                </c:pt>
                <c:pt idx="50478">
                  <c:v>81.861000000000004</c:v>
                </c:pt>
                <c:pt idx="50479">
                  <c:v>81.811999999999998</c:v>
                </c:pt>
                <c:pt idx="50480">
                  <c:v>81.861000000000004</c:v>
                </c:pt>
                <c:pt idx="50481">
                  <c:v>81.847999999999999</c:v>
                </c:pt>
                <c:pt idx="50482">
                  <c:v>81.835999999999999</c:v>
                </c:pt>
                <c:pt idx="50483">
                  <c:v>81.861000000000004</c:v>
                </c:pt>
                <c:pt idx="50484">
                  <c:v>81.873000000000005</c:v>
                </c:pt>
                <c:pt idx="50485">
                  <c:v>81.91</c:v>
                </c:pt>
                <c:pt idx="50486">
                  <c:v>81.921999999999997</c:v>
                </c:pt>
                <c:pt idx="50487">
                  <c:v>81.957999999999998</c:v>
                </c:pt>
                <c:pt idx="50488">
                  <c:v>81.933999999999997</c:v>
                </c:pt>
                <c:pt idx="50489">
                  <c:v>81.921999999999997</c:v>
                </c:pt>
                <c:pt idx="50490">
                  <c:v>81.957999999999998</c:v>
                </c:pt>
                <c:pt idx="50491">
                  <c:v>81.957999999999998</c:v>
                </c:pt>
                <c:pt idx="50492">
                  <c:v>81.945999999999998</c:v>
                </c:pt>
                <c:pt idx="50493">
                  <c:v>81.945999999999998</c:v>
                </c:pt>
                <c:pt idx="50494">
                  <c:v>81.921999999999997</c:v>
                </c:pt>
                <c:pt idx="50495">
                  <c:v>81.945999999999998</c:v>
                </c:pt>
                <c:pt idx="50496">
                  <c:v>81.957999999999998</c:v>
                </c:pt>
                <c:pt idx="50497">
                  <c:v>81.995000000000005</c:v>
                </c:pt>
                <c:pt idx="50498">
                  <c:v>81.983000000000004</c:v>
                </c:pt>
                <c:pt idx="50499">
                  <c:v>82.019000000000005</c:v>
                </c:pt>
                <c:pt idx="50500">
                  <c:v>82.007000000000005</c:v>
                </c:pt>
                <c:pt idx="50501">
                  <c:v>82.031999999999996</c:v>
                </c:pt>
                <c:pt idx="50502">
                  <c:v>82.055999999999997</c:v>
                </c:pt>
                <c:pt idx="50503">
                  <c:v>82.055999999999997</c:v>
                </c:pt>
                <c:pt idx="50504">
                  <c:v>82.043999999999997</c:v>
                </c:pt>
                <c:pt idx="50505">
                  <c:v>82.105000000000004</c:v>
                </c:pt>
                <c:pt idx="50506">
                  <c:v>82.043999999999997</c:v>
                </c:pt>
                <c:pt idx="50507">
                  <c:v>82.055999999999997</c:v>
                </c:pt>
                <c:pt idx="50508">
                  <c:v>82.055999999999997</c:v>
                </c:pt>
                <c:pt idx="50509">
                  <c:v>82.055999999999997</c:v>
                </c:pt>
                <c:pt idx="50510">
                  <c:v>82.055999999999997</c:v>
                </c:pt>
                <c:pt idx="50511">
                  <c:v>82.031999999999996</c:v>
                </c:pt>
                <c:pt idx="50512">
                  <c:v>82.019000000000005</c:v>
                </c:pt>
                <c:pt idx="50513">
                  <c:v>82.031999999999996</c:v>
                </c:pt>
                <c:pt idx="50514">
                  <c:v>82.031999999999996</c:v>
                </c:pt>
                <c:pt idx="50515">
                  <c:v>82.031999999999996</c:v>
                </c:pt>
                <c:pt idx="50516">
                  <c:v>82.007000000000005</c:v>
                </c:pt>
                <c:pt idx="50517">
                  <c:v>82.007000000000005</c:v>
                </c:pt>
                <c:pt idx="50518">
                  <c:v>82.007000000000005</c:v>
                </c:pt>
                <c:pt idx="50519">
                  <c:v>82.019000000000005</c:v>
                </c:pt>
                <c:pt idx="50520">
                  <c:v>82.007000000000005</c:v>
                </c:pt>
                <c:pt idx="50521">
                  <c:v>82.007000000000005</c:v>
                </c:pt>
                <c:pt idx="50522">
                  <c:v>82.007000000000005</c:v>
                </c:pt>
                <c:pt idx="50523">
                  <c:v>82.019000000000005</c:v>
                </c:pt>
                <c:pt idx="50524">
                  <c:v>82.019000000000005</c:v>
                </c:pt>
                <c:pt idx="50525">
                  <c:v>82.007000000000005</c:v>
                </c:pt>
                <c:pt idx="50526">
                  <c:v>81.983000000000004</c:v>
                </c:pt>
                <c:pt idx="50527">
                  <c:v>81.971000000000004</c:v>
                </c:pt>
                <c:pt idx="50528">
                  <c:v>81.971000000000004</c:v>
                </c:pt>
                <c:pt idx="50529">
                  <c:v>81.983000000000004</c:v>
                </c:pt>
                <c:pt idx="50530">
                  <c:v>81.933999999999997</c:v>
                </c:pt>
                <c:pt idx="50531">
                  <c:v>81.957999999999998</c:v>
                </c:pt>
                <c:pt idx="50532">
                  <c:v>81.945999999999998</c:v>
                </c:pt>
                <c:pt idx="50533">
                  <c:v>81.91</c:v>
                </c:pt>
                <c:pt idx="50534">
                  <c:v>81.957999999999998</c:v>
                </c:pt>
                <c:pt idx="50535">
                  <c:v>81.897000000000006</c:v>
                </c:pt>
                <c:pt idx="50536">
                  <c:v>81.933999999999997</c:v>
                </c:pt>
                <c:pt idx="50537">
                  <c:v>81.933999999999997</c:v>
                </c:pt>
                <c:pt idx="50538">
                  <c:v>81.957999999999998</c:v>
                </c:pt>
                <c:pt idx="50539">
                  <c:v>81.971000000000004</c:v>
                </c:pt>
                <c:pt idx="50540">
                  <c:v>81.945999999999998</c:v>
                </c:pt>
                <c:pt idx="50541">
                  <c:v>81.971000000000004</c:v>
                </c:pt>
                <c:pt idx="50542">
                  <c:v>81.983000000000004</c:v>
                </c:pt>
                <c:pt idx="50543">
                  <c:v>81.983000000000004</c:v>
                </c:pt>
                <c:pt idx="50544">
                  <c:v>81.983000000000004</c:v>
                </c:pt>
                <c:pt idx="50545">
                  <c:v>82.007000000000005</c:v>
                </c:pt>
                <c:pt idx="50546">
                  <c:v>82.019000000000005</c:v>
                </c:pt>
                <c:pt idx="50547">
                  <c:v>82.007000000000005</c:v>
                </c:pt>
                <c:pt idx="50548">
                  <c:v>81.957999999999998</c:v>
                </c:pt>
                <c:pt idx="50549">
                  <c:v>81.983000000000004</c:v>
                </c:pt>
                <c:pt idx="50550">
                  <c:v>81.983000000000004</c:v>
                </c:pt>
                <c:pt idx="50551">
                  <c:v>81.957999999999998</c:v>
                </c:pt>
                <c:pt idx="50552">
                  <c:v>81.957999999999998</c:v>
                </c:pt>
                <c:pt idx="50553">
                  <c:v>81.945999999999998</c:v>
                </c:pt>
                <c:pt idx="50554">
                  <c:v>81.933999999999997</c:v>
                </c:pt>
                <c:pt idx="50555">
                  <c:v>81.957999999999998</c:v>
                </c:pt>
                <c:pt idx="50556">
                  <c:v>81.933999999999997</c:v>
                </c:pt>
                <c:pt idx="50557">
                  <c:v>81.971000000000004</c:v>
                </c:pt>
                <c:pt idx="50558">
                  <c:v>81.971000000000004</c:v>
                </c:pt>
                <c:pt idx="50559">
                  <c:v>82.019000000000005</c:v>
                </c:pt>
                <c:pt idx="50560">
                  <c:v>82.019000000000005</c:v>
                </c:pt>
                <c:pt idx="50561">
                  <c:v>82.08</c:v>
                </c:pt>
                <c:pt idx="50562">
                  <c:v>82.08</c:v>
                </c:pt>
                <c:pt idx="50563">
                  <c:v>82.129000000000005</c:v>
                </c:pt>
                <c:pt idx="50564">
                  <c:v>82.117000000000004</c:v>
                </c:pt>
                <c:pt idx="50565">
                  <c:v>82.141000000000005</c:v>
                </c:pt>
                <c:pt idx="50566">
                  <c:v>82.141000000000005</c:v>
                </c:pt>
                <c:pt idx="50567">
                  <c:v>82.153999999999996</c:v>
                </c:pt>
                <c:pt idx="50568">
                  <c:v>82.165999999999997</c:v>
                </c:pt>
                <c:pt idx="50569">
                  <c:v>82.153999999999996</c:v>
                </c:pt>
                <c:pt idx="50570">
                  <c:v>82.141000000000005</c:v>
                </c:pt>
                <c:pt idx="50571">
                  <c:v>82.153999999999996</c:v>
                </c:pt>
                <c:pt idx="50572">
                  <c:v>82.141000000000005</c:v>
                </c:pt>
                <c:pt idx="50573">
                  <c:v>82.117000000000004</c:v>
                </c:pt>
                <c:pt idx="50574">
                  <c:v>82.141000000000005</c:v>
                </c:pt>
                <c:pt idx="50575">
                  <c:v>82.153999999999996</c:v>
                </c:pt>
                <c:pt idx="50576">
                  <c:v>82.141000000000005</c:v>
                </c:pt>
                <c:pt idx="50577">
                  <c:v>82.177999999999997</c:v>
                </c:pt>
                <c:pt idx="50578">
                  <c:v>82.227000000000004</c:v>
                </c:pt>
                <c:pt idx="50579">
                  <c:v>82.215000000000003</c:v>
                </c:pt>
                <c:pt idx="50580">
                  <c:v>82.275999999999996</c:v>
                </c:pt>
                <c:pt idx="50581">
                  <c:v>82.275999999999996</c:v>
                </c:pt>
                <c:pt idx="50582">
                  <c:v>82.251000000000005</c:v>
                </c:pt>
                <c:pt idx="50583">
                  <c:v>82.287999999999997</c:v>
                </c:pt>
                <c:pt idx="50584">
                  <c:v>82.3</c:v>
                </c:pt>
                <c:pt idx="50585">
                  <c:v>82.275999999999996</c:v>
                </c:pt>
                <c:pt idx="50586">
                  <c:v>82.263999999999996</c:v>
                </c:pt>
                <c:pt idx="50587">
                  <c:v>82.275999999999996</c:v>
                </c:pt>
                <c:pt idx="50588">
                  <c:v>82.287999999999997</c:v>
                </c:pt>
                <c:pt idx="50589">
                  <c:v>82.263999999999996</c:v>
                </c:pt>
                <c:pt idx="50590">
                  <c:v>82.263999999999996</c:v>
                </c:pt>
                <c:pt idx="50591">
                  <c:v>82.201999999999998</c:v>
                </c:pt>
                <c:pt idx="50592">
                  <c:v>82.227000000000004</c:v>
                </c:pt>
                <c:pt idx="50593">
                  <c:v>82.263999999999996</c:v>
                </c:pt>
                <c:pt idx="50594">
                  <c:v>82.263999999999996</c:v>
                </c:pt>
                <c:pt idx="50595">
                  <c:v>82.287999999999997</c:v>
                </c:pt>
                <c:pt idx="50596">
                  <c:v>82.287999999999997</c:v>
                </c:pt>
                <c:pt idx="50597">
                  <c:v>82.287999999999997</c:v>
                </c:pt>
                <c:pt idx="50598">
                  <c:v>82.3</c:v>
                </c:pt>
                <c:pt idx="50599">
                  <c:v>82.3</c:v>
                </c:pt>
                <c:pt idx="50600">
                  <c:v>82.287999999999997</c:v>
                </c:pt>
                <c:pt idx="50601">
                  <c:v>82.311999999999998</c:v>
                </c:pt>
                <c:pt idx="50602">
                  <c:v>82.287999999999997</c:v>
                </c:pt>
                <c:pt idx="50603">
                  <c:v>82.227000000000004</c:v>
                </c:pt>
                <c:pt idx="50604">
                  <c:v>82.177999999999997</c:v>
                </c:pt>
                <c:pt idx="50605">
                  <c:v>82.165999999999997</c:v>
                </c:pt>
                <c:pt idx="50606">
                  <c:v>82.117000000000004</c:v>
                </c:pt>
                <c:pt idx="50607">
                  <c:v>82.08</c:v>
                </c:pt>
                <c:pt idx="50608">
                  <c:v>82.08</c:v>
                </c:pt>
                <c:pt idx="50609">
                  <c:v>82.093000000000004</c:v>
                </c:pt>
                <c:pt idx="50610">
                  <c:v>82.105000000000004</c:v>
                </c:pt>
                <c:pt idx="50611">
                  <c:v>82.117000000000004</c:v>
                </c:pt>
                <c:pt idx="50612">
                  <c:v>82.141000000000005</c:v>
                </c:pt>
                <c:pt idx="50613">
                  <c:v>82.165999999999997</c:v>
                </c:pt>
                <c:pt idx="50614">
                  <c:v>82.201999999999998</c:v>
                </c:pt>
                <c:pt idx="50615">
                  <c:v>82.201999999999998</c:v>
                </c:pt>
                <c:pt idx="50616">
                  <c:v>82.227000000000004</c:v>
                </c:pt>
                <c:pt idx="50617">
                  <c:v>82.227000000000004</c:v>
                </c:pt>
                <c:pt idx="50618">
                  <c:v>82.201999999999998</c:v>
                </c:pt>
                <c:pt idx="50619">
                  <c:v>82.165999999999997</c:v>
                </c:pt>
                <c:pt idx="50620">
                  <c:v>82.105000000000004</c:v>
                </c:pt>
                <c:pt idx="50621">
                  <c:v>82.105000000000004</c:v>
                </c:pt>
                <c:pt idx="50622">
                  <c:v>82.043999999999997</c:v>
                </c:pt>
                <c:pt idx="50623">
                  <c:v>81.983000000000004</c:v>
                </c:pt>
                <c:pt idx="50624">
                  <c:v>81.971000000000004</c:v>
                </c:pt>
                <c:pt idx="50625">
                  <c:v>81.933999999999997</c:v>
                </c:pt>
                <c:pt idx="50626">
                  <c:v>81.91</c:v>
                </c:pt>
                <c:pt idx="50627">
                  <c:v>81.957999999999998</c:v>
                </c:pt>
                <c:pt idx="50628">
                  <c:v>81.971000000000004</c:v>
                </c:pt>
                <c:pt idx="50629">
                  <c:v>81.983000000000004</c:v>
                </c:pt>
                <c:pt idx="50630">
                  <c:v>82.055999999999997</c:v>
                </c:pt>
                <c:pt idx="50631">
                  <c:v>82.093000000000004</c:v>
                </c:pt>
                <c:pt idx="50632">
                  <c:v>82.093000000000004</c:v>
                </c:pt>
                <c:pt idx="50633">
                  <c:v>82.117000000000004</c:v>
                </c:pt>
                <c:pt idx="50634">
                  <c:v>82.129000000000005</c:v>
                </c:pt>
                <c:pt idx="50635">
                  <c:v>82.105000000000004</c:v>
                </c:pt>
                <c:pt idx="50636">
                  <c:v>82.067999999999998</c:v>
                </c:pt>
                <c:pt idx="50637">
                  <c:v>82.043999999999997</c:v>
                </c:pt>
                <c:pt idx="50638">
                  <c:v>82.007000000000005</c:v>
                </c:pt>
                <c:pt idx="50639">
                  <c:v>81.971000000000004</c:v>
                </c:pt>
                <c:pt idx="50640">
                  <c:v>81.957999999999998</c:v>
                </c:pt>
                <c:pt idx="50641">
                  <c:v>81.91</c:v>
                </c:pt>
                <c:pt idx="50642">
                  <c:v>81.897000000000006</c:v>
                </c:pt>
                <c:pt idx="50643">
                  <c:v>81.861000000000004</c:v>
                </c:pt>
                <c:pt idx="50644">
                  <c:v>81.897000000000006</c:v>
                </c:pt>
                <c:pt idx="50645">
                  <c:v>81.897000000000006</c:v>
                </c:pt>
                <c:pt idx="50646">
                  <c:v>81.933999999999997</c:v>
                </c:pt>
                <c:pt idx="50647">
                  <c:v>81.995000000000005</c:v>
                </c:pt>
                <c:pt idx="50648">
                  <c:v>82.08</c:v>
                </c:pt>
                <c:pt idx="50649">
                  <c:v>82.105000000000004</c:v>
                </c:pt>
                <c:pt idx="50650">
                  <c:v>82.141000000000005</c:v>
                </c:pt>
                <c:pt idx="50651">
                  <c:v>82.165999999999997</c:v>
                </c:pt>
                <c:pt idx="50652">
                  <c:v>82.177999999999997</c:v>
                </c:pt>
                <c:pt idx="50653">
                  <c:v>82.153999999999996</c:v>
                </c:pt>
                <c:pt idx="50654">
                  <c:v>82.153999999999996</c:v>
                </c:pt>
                <c:pt idx="50655">
                  <c:v>82.117000000000004</c:v>
                </c:pt>
                <c:pt idx="50656">
                  <c:v>82.105000000000004</c:v>
                </c:pt>
                <c:pt idx="50657">
                  <c:v>82.067999999999998</c:v>
                </c:pt>
                <c:pt idx="50658">
                  <c:v>82.055999999999997</c:v>
                </c:pt>
                <c:pt idx="50659">
                  <c:v>82.067999999999998</c:v>
                </c:pt>
                <c:pt idx="50660">
                  <c:v>82.105000000000004</c:v>
                </c:pt>
                <c:pt idx="50661">
                  <c:v>82.08</c:v>
                </c:pt>
                <c:pt idx="50662">
                  <c:v>82.093000000000004</c:v>
                </c:pt>
                <c:pt idx="50663">
                  <c:v>82.117000000000004</c:v>
                </c:pt>
                <c:pt idx="50664">
                  <c:v>82.165999999999997</c:v>
                </c:pt>
                <c:pt idx="50665">
                  <c:v>82.177999999999997</c:v>
                </c:pt>
                <c:pt idx="50666">
                  <c:v>82.227000000000004</c:v>
                </c:pt>
                <c:pt idx="50667">
                  <c:v>82.275999999999996</c:v>
                </c:pt>
                <c:pt idx="50668">
                  <c:v>82.3</c:v>
                </c:pt>
                <c:pt idx="50669">
                  <c:v>82.311999999999998</c:v>
                </c:pt>
                <c:pt idx="50670">
                  <c:v>82.3</c:v>
                </c:pt>
                <c:pt idx="50671">
                  <c:v>82.3</c:v>
                </c:pt>
                <c:pt idx="50672">
                  <c:v>82.287999999999997</c:v>
                </c:pt>
                <c:pt idx="50673">
                  <c:v>82.239000000000004</c:v>
                </c:pt>
                <c:pt idx="50674">
                  <c:v>82.201999999999998</c:v>
                </c:pt>
                <c:pt idx="50675">
                  <c:v>82.227000000000004</c:v>
                </c:pt>
                <c:pt idx="50676">
                  <c:v>82.177999999999997</c:v>
                </c:pt>
                <c:pt idx="50677">
                  <c:v>82.19</c:v>
                </c:pt>
                <c:pt idx="50678">
                  <c:v>82.201999999999998</c:v>
                </c:pt>
                <c:pt idx="50679">
                  <c:v>82.215000000000003</c:v>
                </c:pt>
                <c:pt idx="50680">
                  <c:v>82.251000000000005</c:v>
                </c:pt>
                <c:pt idx="50681">
                  <c:v>82.287999999999997</c:v>
                </c:pt>
                <c:pt idx="50682">
                  <c:v>82.349000000000004</c:v>
                </c:pt>
                <c:pt idx="50683">
                  <c:v>82.361000000000004</c:v>
                </c:pt>
                <c:pt idx="50684">
                  <c:v>82.385999999999996</c:v>
                </c:pt>
                <c:pt idx="50685">
                  <c:v>82.397999999999996</c:v>
                </c:pt>
                <c:pt idx="50686">
                  <c:v>82.397999999999996</c:v>
                </c:pt>
                <c:pt idx="50687">
                  <c:v>82.397999999999996</c:v>
                </c:pt>
                <c:pt idx="50688">
                  <c:v>82.41</c:v>
                </c:pt>
                <c:pt idx="50689">
                  <c:v>82.373000000000005</c:v>
                </c:pt>
                <c:pt idx="50690">
                  <c:v>82.325000000000003</c:v>
                </c:pt>
                <c:pt idx="50691">
                  <c:v>82.263999999999996</c:v>
                </c:pt>
                <c:pt idx="50692">
                  <c:v>82.287999999999997</c:v>
                </c:pt>
                <c:pt idx="50693">
                  <c:v>82.263999999999996</c:v>
                </c:pt>
                <c:pt idx="50694">
                  <c:v>82.251000000000005</c:v>
                </c:pt>
                <c:pt idx="50695">
                  <c:v>82.239000000000004</c:v>
                </c:pt>
                <c:pt idx="50696">
                  <c:v>82.215000000000003</c:v>
                </c:pt>
                <c:pt idx="50697">
                  <c:v>82.239000000000004</c:v>
                </c:pt>
                <c:pt idx="50698">
                  <c:v>82.251000000000005</c:v>
                </c:pt>
                <c:pt idx="50699">
                  <c:v>82.251000000000005</c:v>
                </c:pt>
                <c:pt idx="50700">
                  <c:v>82.251000000000005</c:v>
                </c:pt>
                <c:pt idx="50701">
                  <c:v>82.275999999999996</c:v>
                </c:pt>
                <c:pt idx="50702">
                  <c:v>82.311999999999998</c:v>
                </c:pt>
                <c:pt idx="50703">
                  <c:v>82.311999999999998</c:v>
                </c:pt>
                <c:pt idx="50704">
                  <c:v>82.275999999999996</c:v>
                </c:pt>
                <c:pt idx="50705">
                  <c:v>82.251000000000005</c:v>
                </c:pt>
                <c:pt idx="50706">
                  <c:v>82.215000000000003</c:v>
                </c:pt>
                <c:pt idx="50707">
                  <c:v>82.19</c:v>
                </c:pt>
                <c:pt idx="50708">
                  <c:v>82.165999999999997</c:v>
                </c:pt>
                <c:pt idx="50709">
                  <c:v>82.141000000000005</c:v>
                </c:pt>
                <c:pt idx="50710">
                  <c:v>82.117000000000004</c:v>
                </c:pt>
                <c:pt idx="50711">
                  <c:v>82.141000000000005</c:v>
                </c:pt>
                <c:pt idx="50712">
                  <c:v>82.117000000000004</c:v>
                </c:pt>
                <c:pt idx="50713">
                  <c:v>82.105000000000004</c:v>
                </c:pt>
                <c:pt idx="50714">
                  <c:v>82.117000000000004</c:v>
                </c:pt>
                <c:pt idx="50715">
                  <c:v>82.093000000000004</c:v>
                </c:pt>
                <c:pt idx="50716">
                  <c:v>82.105000000000004</c:v>
                </c:pt>
                <c:pt idx="50717">
                  <c:v>82.129000000000005</c:v>
                </c:pt>
                <c:pt idx="50718">
                  <c:v>82.117000000000004</c:v>
                </c:pt>
                <c:pt idx="50719">
                  <c:v>82.105000000000004</c:v>
                </c:pt>
                <c:pt idx="50720">
                  <c:v>82.093000000000004</c:v>
                </c:pt>
                <c:pt idx="50721">
                  <c:v>82.093000000000004</c:v>
                </c:pt>
                <c:pt idx="50722">
                  <c:v>82.08</c:v>
                </c:pt>
                <c:pt idx="50723">
                  <c:v>82.067999999999998</c:v>
                </c:pt>
                <c:pt idx="50724">
                  <c:v>82.055999999999997</c:v>
                </c:pt>
                <c:pt idx="50725">
                  <c:v>82.031999999999996</c:v>
                </c:pt>
                <c:pt idx="50726">
                  <c:v>82.007000000000005</c:v>
                </c:pt>
                <c:pt idx="50727">
                  <c:v>81.983000000000004</c:v>
                </c:pt>
                <c:pt idx="50728">
                  <c:v>81.983000000000004</c:v>
                </c:pt>
                <c:pt idx="50729">
                  <c:v>81.995000000000005</c:v>
                </c:pt>
                <c:pt idx="50730">
                  <c:v>81.945999999999998</c:v>
                </c:pt>
                <c:pt idx="50731">
                  <c:v>81.971000000000004</c:v>
                </c:pt>
                <c:pt idx="50732">
                  <c:v>81.957999999999998</c:v>
                </c:pt>
                <c:pt idx="50733">
                  <c:v>81.971000000000004</c:v>
                </c:pt>
                <c:pt idx="50734">
                  <c:v>81.983000000000004</c:v>
                </c:pt>
                <c:pt idx="50735">
                  <c:v>81.945999999999998</c:v>
                </c:pt>
                <c:pt idx="50736">
                  <c:v>81.957999999999998</c:v>
                </c:pt>
                <c:pt idx="50737">
                  <c:v>81.983000000000004</c:v>
                </c:pt>
                <c:pt idx="50738">
                  <c:v>81.983000000000004</c:v>
                </c:pt>
                <c:pt idx="50739">
                  <c:v>81.933999999999997</c:v>
                </c:pt>
                <c:pt idx="50740">
                  <c:v>81.945999999999998</c:v>
                </c:pt>
                <c:pt idx="50741">
                  <c:v>81.983000000000004</c:v>
                </c:pt>
                <c:pt idx="50742">
                  <c:v>81.971000000000004</c:v>
                </c:pt>
                <c:pt idx="50743">
                  <c:v>82.007000000000005</c:v>
                </c:pt>
                <c:pt idx="50744">
                  <c:v>81.933999999999997</c:v>
                </c:pt>
                <c:pt idx="50745">
                  <c:v>81.971000000000004</c:v>
                </c:pt>
                <c:pt idx="50746">
                  <c:v>81.971000000000004</c:v>
                </c:pt>
                <c:pt idx="50747">
                  <c:v>81.957999999999998</c:v>
                </c:pt>
                <c:pt idx="50748">
                  <c:v>81.971000000000004</c:v>
                </c:pt>
                <c:pt idx="50749">
                  <c:v>81.983000000000004</c:v>
                </c:pt>
                <c:pt idx="50750">
                  <c:v>81.957999999999998</c:v>
                </c:pt>
                <c:pt idx="50751">
                  <c:v>82.019000000000005</c:v>
                </c:pt>
                <c:pt idx="50752">
                  <c:v>82.043999999999997</c:v>
                </c:pt>
                <c:pt idx="50753">
                  <c:v>82.031999999999996</c:v>
                </c:pt>
                <c:pt idx="50754">
                  <c:v>82.055999999999997</c:v>
                </c:pt>
                <c:pt idx="50755">
                  <c:v>82.093000000000004</c:v>
                </c:pt>
                <c:pt idx="50756">
                  <c:v>82.067999999999998</c:v>
                </c:pt>
                <c:pt idx="50757">
                  <c:v>82.093000000000004</c:v>
                </c:pt>
                <c:pt idx="50758">
                  <c:v>82.08</c:v>
                </c:pt>
                <c:pt idx="50759">
                  <c:v>82.117000000000004</c:v>
                </c:pt>
                <c:pt idx="50760">
                  <c:v>82.093000000000004</c:v>
                </c:pt>
                <c:pt idx="50761">
                  <c:v>82.129000000000005</c:v>
                </c:pt>
                <c:pt idx="50762">
                  <c:v>82.117000000000004</c:v>
                </c:pt>
                <c:pt idx="50763">
                  <c:v>82.153999999999996</c:v>
                </c:pt>
                <c:pt idx="50764">
                  <c:v>82.105000000000004</c:v>
                </c:pt>
                <c:pt idx="50765">
                  <c:v>82.141000000000005</c:v>
                </c:pt>
                <c:pt idx="50766">
                  <c:v>82.129000000000005</c:v>
                </c:pt>
                <c:pt idx="50767">
                  <c:v>82.153999999999996</c:v>
                </c:pt>
                <c:pt idx="50768">
                  <c:v>82.165999999999997</c:v>
                </c:pt>
                <c:pt idx="50769">
                  <c:v>82.177999999999997</c:v>
                </c:pt>
                <c:pt idx="50770">
                  <c:v>82.19</c:v>
                </c:pt>
                <c:pt idx="50771">
                  <c:v>82.201999999999998</c:v>
                </c:pt>
                <c:pt idx="50772">
                  <c:v>82.201999999999998</c:v>
                </c:pt>
                <c:pt idx="50773">
                  <c:v>82.263999999999996</c:v>
                </c:pt>
                <c:pt idx="50774">
                  <c:v>82.227000000000004</c:v>
                </c:pt>
                <c:pt idx="50775">
                  <c:v>82.227000000000004</c:v>
                </c:pt>
                <c:pt idx="50776">
                  <c:v>82.275999999999996</c:v>
                </c:pt>
                <c:pt idx="50777">
                  <c:v>82.251000000000005</c:v>
                </c:pt>
                <c:pt idx="50778">
                  <c:v>82.251000000000005</c:v>
                </c:pt>
                <c:pt idx="50779">
                  <c:v>82.3</c:v>
                </c:pt>
                <c:pt idx="50780">
                  <c:v>82.275999999999996</c:v>
                </c:pt>
                <c:pt idx="50781">
                  <c:v>82.3</c:v>
                </c:pt>
                <c:pt idx="50782">
                  <c:v>82.287999999999997</c:v>
                </c:pt>
                <c:pt idx="50783">
                  <c:v>82.3</c:v>
                </c:pt>
                <c:pt idx="50784">
                  <c:v>82.275999999999996</c:v>
                </c:pt>
                <c:pt idx="50785">
                  <c:v>82.287999999999997</c:v>
                </c:pt>
                <c:pt idx="50786">
                  <c:v>82.287999999999997</c:v>
                </c:pt>
                <c:pt idx="50787">
                  <c:v>82.263999999999996</c:v>
                </c:pt>
                <c:pt idx="50788">
                  <c:v>82.263999999999996</c:v>
                </c:pt>
                <c:pt idx="50789">
                  <c:v>82.287999999999997</c:v>
                </c:pt>
                <c:pt idx="50790">
                  <c:v>82.287999999999997</c:v>
                </c:pt>
                <c:pt idx="50791">
                  <c:v>82.3</c:v>
                </c:pt>
                <c:pt idx="50792">
                  <c:v>82.251000000000005</c:v>
                </c:pt>
                <c:pt idx="50793">
                  <c:v>82.251000000000005</c:v>
                </c:pt>
                <c:pt idx="50794">
                  <c:v>82.239000000000004</c:v>
                </c:pt>
                <c:pt idx="50795">
                  <c:v>82.201999999999998</c:v>
                </c:pt>
                <c:pt idx="50796">
                  <c:v>82.177999999999997</c:v>
                </c:pt>
                <c:pt idx="50797">
                  <c:v>82.153999999999996</c:v>
                </c:pt>
                <c:pt idx="50798">
                  <c:v>82.165999999999997</c:v>
                </c:pt>
                <c:pt idx="50799">
                  <c:v>82.153999999999996</c:v>
                </c:pt>
                <c:pt idx="50800">
                  <c:v>82.141000000000005</c:v>
                </c:pt>
                <c:pt idx="50801">
                  <c:v>82.105000000000004</c:v>
                </c:pt>
                <c:pt idx="50802">
                  <c:v>82.117000000000004</c:v>
                </c:pt>
                <c:pt idx="50803">
                  <c:v>82.117000000000004</c:v>
                </c:pt>
                <c:pt idx="50804">
                  <c:v>82.117000000000004</c:v>
                </c:pt>
                <c:pt idx="50805">
                  <c:v>82.105000000000004</c:v>
                </c:pt>
                <c:pt idx="50806">
                  <c:v>82.08</c:v>
                </c:pt>
                <c:pt idx="50807">
                  <c:v>82.067999999999998</c:v>
                </c:pt>
                <c:pt idx="50808">
                  <c:v>82.055999999999997</c:v>
                </c:pt>
                <c:pt idx="50809">
                  <c:v>82.055999999999997</c:v>
                </c:pt>
                <c:pt idx="50810">
                  <c:v>82.031999999999996</c:v>
                </c:pt>
                <c:pt idx="50811">
                  <c:v>81.995000000000005</c:v>
                </c:pt>
                <c:pt idx="50812">
                  <c:v>82.019000000000005</c:v>
                </c:pt>
                <c:pt idx="50813">
                  <c:v>81.995000000000005</c:v>
                </c:pt>
                <c:pt idx="50814">
                  <c:v>82.007000000000005</c:v>
                </c:pt>
                <c:pt idx="50815">
                  <c:v>82.007000000000005</c:v>
                </c:pt>
                <c:pt idx="50816">
                  <c:v>81.983000000000004</c:v>
                </c:pt>
                <c:pt idx="50817">
                  <c:v>81.957999999999998</c:v>
                </c:pt>
                <c:pt idx="50818">
                  <c:v>81.983000000000004</c:v>
                </c:pt>
                <c:pt idx="50819">
                  <c:v>81.971000000000004</c:v>
                </c:pt>
                <c:pt idx="50820">
                  <c:v>81.971000000000004</c:v>
                </c:pt>
                <c:pt idx="50821">
                  <c:v>81.995000000000005</c:v>
                </c:pt>
                <c:pt idx="50822">
                  <c:v>81.995000000000005</c:v>
                </c:pt>
                <c:pt idx="50823">
                  <c:v>81.983000000000004</c:v>
                </c:pt>
                <c:pt idx="50824">
                  <c:v>81.971000000000004</c:v>
                </c:pt>
                <c:pt idx="50825">
                  <c:v>81.933999999999997</c:v>
                </c:pt>
                <c:pt idx="50826">
                  <c:v>81.91</c:v>
                </c:pt>
                <c:pt idx="50827">
                  <c:v>81.861000000000004</c:v>
                </c:pt>
                <c:pt idx="50828">
                  <c:v>81.897000000000006</c:v>
                </c:pt>
                <c:pt idx="50829">
                  <c:v>81.861000000000004</c:v>
                </c:pt>
                <c:pt idx="50830">
                  <c:v>81.861000000000004</c:v>
                </c:pt>
                <c:pt idx="50831">
                  <c:v>81.847999999999999</c:v>
                </c:pt>
                <c:pt idx="50832">
                  <c:v>81.835999999999999</c:v>
                </c:pt>
                <c:pt idx="50833">
                  <c:v>81.861000000000004</c:v>
                </c:pt>
                <c:pt idx="50834">
                  <c:v>81.847999999999999</c:v>
                </c:pt>
                <c:pt idx="50835">
                  <c:v>81.861000000000004</c:v>
                </c:pt>
                <c:pt idx="50836">
                  <c:v>81.861000000000004</c:v>
                </c:pt>
                <c:pt idx="50837">
                  <c:v>81.885000000000005</c:v>
                </c:pt>
                <c:pt idx="50838">
                  <c:v>81.873000000000005</c:v>
                </c:pt>
                <c:pt idx="50839">
                  <c:v>81.897000000000006</c:v>
                </c:pt>
                <c:pt idx="50840">
                  <c:v>81.873000000000005</c:v>
                </c:pt>
                <c:pt idx="50841">
                  <c:v>81.91</c:v>
                </c:pt>
                <c:pt idx="50842">
                  <c:v>81.861000000000004</c:v>
                </c:pt>
                <c:pt idx="50843">
                  <c:v>81.91</c:v>
                </c:pt>
                <c:pt idx="50844">
                  <c:v>81.91</c:v>
                </c:pt>
                <c:pt idx="50845">
                  <c:v>81.885000000000005</c:v>
                </c:pt>
                <c:pt idx="50846">
                  <c:v>81.885000000000005</c:v>
                </c:pt>
                <c:pt idx="50847">
                  <c:v>81.885000000000005</c:v>
                </c:pt>
                <c:pt idx="50848">
                  <c:v>81.897000000000006</c:v>
                </c:pt>
                <c:pt idx="50849">
                  <c:v>81.897000000000006</c:v>
                </c:pt>
                <c:pt idx="50850">
                  <c:v>81.945999999999998</c:v>
                </c:pt>
                <c:pt idx="50851">
                  <c:v>81.945999999999998</c:v>
                </c:pt>
                <c:pt idx="50852">
                  <c:v>81.971000000000004</c:v>
                </c:pt>
                <c:pt idx="50853">
                  <c:v>81.971000000000004</c:v>
                </c:pt>
                <c:pt idx="50854">
                  <c:v>81.957999999999998</c:v>
                </c:pt>
                <c:pt idx="50855">
                  <c:v>82.019000000000005</c:v>
                </c:pt>
                <c:pt idx="50856">
                  <c:v>82.007000000000005</c:v>
                </c:pt>
                <c:pt idx="50857">
                  <c:v>82.007000000000005</c:v>
                </c:pt>
                <c:pt idx="50858">
                  <c:v>82.019000000000005</c:v>
                </c:pt>
                <c:pt idx="50859">
                  <c:v>81.995000000000005</c:v>
                </c:pt>
                <c:pt idx="50860">
                  <c:v>82.007000000000005</c:v>
                </c:pt>
                <c:pt idx="50861">
                  <c:v>82.007000000000005</c:v>
                </c:pt>
                <c:pt idx="50862">
                  <c:v>81.995000000000005</c:v>
                </c:pt>
                <c:pt idx="50863">
                  <c:v>81.983000000000004</c:v>
                </c:pt>
                <c:pt idx="50864">
                  <c:v>81.983000000000004</c:v>
                </c:pt>
                <c:pt idx="50865">
                  <c:v>81.971000000000004</c:v>
                </c:pt>
                <c:pt idx="50866">
                  <c:v>82.019000000000005</c:v>
                </c:pt>
                <c:pt idx="50867">
                  <c:v>82.031999999999996</c:v>
                </c:pt>
                <c:pt idx="50868">
                  <c:v>82.043999999999997</c:v>
                </c:pt>
                <c:pt idx="50869">
                  <c:v>82.08</c:v>
                </c:pt>
                <c:pt idx="50870">
                  <c:v>82.093000000000004</c:v>
                </c:pt>
                <c:pt idx="50871">
                  <c:v>82.08</c:v>
                </c:pt>
                <c:pt idx="50872">
                  <c:v>82.105000000000004</c:v>
                </c:pt>
                <c:pt idx="50873">
                  <c:v>82.129000000000005</c:v>
                </c:pt>
                <c:pt idx="50874">
                  <c:v>82.141000000000005</c:v>
                </c:pt>
                <c:pt idx="50875">
                  <c:v>82.129000000000005</c:v>
                </c:pt>
                <c:pt idx="50876">
                  <c:v>82.105000000000004</c:v>
                </c:pt>
                <c:pt idx="50877">
                  <c:v>82.105000000000004</c:v>
                </c:pt>
                <c:pt idx="50878">
                  <c:v>82.093000000000004</c:v>
                </c:pt>
                <c:pt idx="50879">
                  <c:v>82.067999999999998</c:v>
                </c:pt>
                <c:pt idx="50880">
                  <c:v>82.093000000000004</c:v>
                </c:pt>
                <c:pt idx="50881">
                  <c:v>82.043999999999997</c:v>
                </c:pt>
                <c:pt idx="50882">
                  <c:v>82.08</c:v>
                </c:pt>
                <c:pt idx="50883">
                  <c:v>82.067999999999998</c:v>
                </c:pt>
                <c:pt idx="50884">
                  <c:v>82.055999999999997</c:v>
                </c:pt>
                <c:pt idx="50885">
                  <c:v>82.055999999999997</c:v>
                </c:pt>
                <c:pt idx="50886">
                  <c:v>82.055999999999997</c:v>
                </c:pt>
                <c:pt idx="50887">
                  <c:v>82.105000000000004</c:v>
                </c:pt>
                <c:pt idx="50888">
                  <c:v>82.093000000000004</c:v>
                </c:pt>
                <c:pt idx="50889">
                  <c:v>82.043999999999997</c:v>
                </c:pt>
                <c:pt idx="50890">
                  <c:v>82.043999999999997</c:v>
                </c:pt>
                <c:pt idx="50891">
                  <c:v>82.007000000000005</c:v>
                </c:pt>
                <c:pt idx="50892">
                  <c:v>82.019000000000005</c:v>
                </c:pt>
                <c:pt idx="50893">
                  <c:v>81.995000000000005</c:v>
                </c:pt>
                <c:pt idx="50894">
                  <c:v>81.971000000000004</c:v>
                </c:pt>
                <c:pt idx="50895">
                  <c:v>81.957999999999998</c:v>
                </c:pt>
                <c:pt idx="50896">
                  <c:v>81.91</c:v>
                </c:pt>
                <c:pt idx="50897">
                  <c:v>81.921999999999997</c:v>
                </c:pt>
                <c:pt idx="50898">
                  <c:v>81.921999999999997</c:v>
                </c:pt>
                <c:pt idx="50899">
                  <c:v>81.91</c:v>
                </c:pt>
                <c:pt idx="50900">
                  <c:v>81.897000000000006</c:v>
                </c:pt>
                <c:pt idx="50901">
                  <c:v>81.91</c:v>
                </c:pt>
                <c:pt idx="50902">
                  <c:v>81.91</c:v>
                </c:pt>
                <c:pt idx="50903">
                  <c:v>81.897000000000006</c:v>
                </c:pt>
                <c:pt idx="50904">
                  <c:v>81.897000000000006</c:v>
                </c:pt>
                <c:pt idx="50905">
                  <c:v>81.91</c:v>
                </c:pt>
                <c:pt idx="50906">
                  <c:v>81.897000000000006</c:v>
                </c:pt>
                <c:pt idx="50907">
                  <c:v>81.861000000000004</c:v>
                </c:pt>
                <c:pt idx="50908">
                  <c:v>81.873000000000005</c:v>
                </c:pt>
                <c:pt idx="50909">
                  <c:v>81.861000000000004</c:v>
                </c:pt>
                <c:pt idx="50910">
                  <c:v>81.861000000000004</c:v>
                </c:pt>
                <c:pt idx="50911">
                  <c:v>81.873000000000005</c:v>
                </c:pt>
                <c:pt idx="50912">
                  <c:v>81.873000000000005</c:v>
                </c:pt>
                <c:pt idx="50913">
                  <c:v>81.885000000000005</c:v>
                </c:pt>
                <c:pt idx="50914">
                  <c:v>81.861000000000004</c:v>
                </c:pt>
                <c:pt idx="50915">
                  <c:v>81.873000000000005</c:v>
                </c:pt>
                <c:pt idx="50916">
                  <c:v>81.921999999999997</c:v>
                </c:pt>
                <c:pt idx="50917">
                  <c:v>81.91</c:v>
                </c:pt>
                <c:pt idx="50918">
                  <c:v>81.933999999999997</c:v>
                </c:pt>
                <c:pt idx="50919">
                  <c:v>81.885000000000005</c:v>
                </c:pt>
                <c:pt idx="50920">
                  <c:v>81.897000000000006</c:v>
                </c:pt>
                <c:pt idx="50921">
                  <c:v>81.861000000000004</c:v>
                </c:pt>
                <c:pt idx="50922">
                  <c:v>81.847999999999999</c:v>
                </c:pt>
                <c:pt idx="50923">
                  <c:v>81.823999999999998</c:v>
                </c:pt>
                <c:pt idx="50924">
                  <c:v>81.763000000000005</c:v>
                </c:pt>
                <c:pt idx="50925">
                  <c:v>81.787000000000006</c:v>
                </c:pt>
                <c:pt idx="50926">
                  <c:v>81.775000000000006</c:v>
                </c:pt>
                <c:pt idx="50927">
                  <c:v>81.725999999999999</c:v>
                </c:pt>
                <c:pt idx="50928">
                  <c:v>81.725999999999999</c:v>
                </c:pt>
                <c:pt idx="50929">
                  <c:v>81.701999999999998</c:v>
                </c:pt>
                <c:pt idx="50930">
                  <c:v>81.665000000000006</c:v>
                </c:pt>
                <c:pt idx="50931">
                  <c:v>81.69</c:v>
                </c:pt>
                <c:pt idx="50932">
                  <c:v>81.69</c:v>
                </c:pt>
                <c:pt idx="50933">
                  <c:v>81.69</c:v>
                </c:pt>
                <c:pt idx="50934">
                  <c:v>81.677999999999997</c:v>
                </c:pt>
                <c:pt idx="50935">
                  <c:v>81.653000000000006</c:v>
                </c:pt>
                <c:pt idx="50936">
                  <c:v>81.653000000000006</c:v>
                </c:pt>
                <c:pt idx="50937">
                  <c:v>81.641000000000005</c:v>
                </c:pt>
                <c:pt idx="50938">
                  <c:v>81.629000000000005</c:v>
                </c:pt>
                <c:pt idx="50939">
                  <c:v>81.617000000000004</c:v>
                </c:pt>
                <c:pt idx="50940">
                  <c:v>81.617000000000004</c:v>
                </c:pt>
                <c:pt idx="50941">
                  <c:v>81.617000000000004</c:v>
                </c:pt>
                <c:pt idx="50942">
                  <c:v>81.591999999999999</c:v>
                </c:pt>
                <c:pt idx="50943">
                  <c:v>81.567999999999998</c:v>
                </c:pt>
                <c:pt idx="50944">
                  <c:v>81.591999999999999</c:v>
                </c:pt>
                <c:pt idx="50945">
                  <c:v>81.603999999999999</c:v>
                </c:pt>
                <c:pt idx="50946">
                  <c:v>81.603999999999999</c:v>
                </c:pt>
                <c:pt idx="50947">
                  <c:v>81.603999999999999</c:v>
                </c:pt>
                <c:pt idx="50948">
                  <c:v>81.629000000000005</c:v>
                </c:pt>
                <c:pt idx="50949">
                  <c:v>81.677999999999997</c:v>
                </c:pt>
                <c:pt idx="50950">
                  <c:v>81.665000000000006</c:v>
                </c:pt>
                <c:pt idx="50951">
                  <c:v>81.69</c:v>
                </c:pt>
                <c:pt idx="50952">
                  <c:v>81.677999999999997</c:v>
                </c:pt>
                <c:pt idx="50953">
                  <c:v>81.677999999999997</c:v>
                </c:pt>
                <c:pt idx="50954">
                  <c:v>81.665000000000006</c:v>
                </c:pt>
                <c:pt idx="50955">
                  <c:v>81.653000000000006</c:v>
                </c:pt>
                <c:pt idx="50956">
                  <c:v>81.617000000000004</c:v>
                </c:pt>
                <c:pt idx="50957">
                  <c:v>81.58</c:v>
                </c:pt>
                <c:pt idx="50958">
                  <c:v>81.58</c:v>
                </c:pt>
                <c:pt idx="50959">
                  <c:v>81.58</c:v>
                </c:pt>
                <c:pt idx="50960">
                  <c:v>81.591999999999999</c:v>
                </c:pt>
                <c:pt idx="50961">
                  <c:v>81.567999999999998</c:v>
                </c:pt>
                <c:pt idx="50962">
                  <c:v>81.555999999999997</c:v>
                </c:pt>
                <c:pt idx="50963">
                  <c:v>81.567999999999998</c:v>
                </c:pt>
                <c:pt idx="50964">
                  <c:v>81.603999999999999</c:v>
                </c:pt>
                <c:pt idx="50965">
                  <c:v>81.665000000000006</c:v>
                </c:pt>
                <c:pt idx="50966">
                  <c:v>81.641000000000005</c:v>
                </c:pt>
                <c:pt idx="50967">
                  <c:v>81.69</c:v>
                </c:pt>
                <c:pt idx="50968">
                  <c:v>81.69</c:v>
                </c:pt>
                <c:pt idx="50969">
                  <c:v>81.725999999999999</c:v>
                </c:pt>
                <c:pt idx="50970">
                  <c:v>81.751000000000005</c:v>
                </c:pt>
                <c:pt idx="50971">
                  <c:v>81.751000000000005</c:v>
                </c:pt>
                <c:pt idx="50972">
                  <c:v>81.751000000000005</c:v>
                </c:pt>
                <c:pt idx="50973">
                  <c:v>81.739000000000004</c:v>
                </c:pt>
                <c:pt idx="50974">
                  <c:v>81.763000000000005</c:v>
                </c:pt>
                <c:pt idx="50975">
                  <c:v>81.775000000000006</c:v>
                </c:pt>
                <c:pt idx="50976">
                  <c:v>81.775000000000006</c:v>
                </c:pt>
                <c:pt idx="50977">
                  <c:v>81.8</c:v>
                </c:pt>
                <c:pt idx="50978">
                  <c:v>81.811999999999998</c:v>
                </c:pt>
                <c:pt idx="50979">
                  <c:v>81.861000000000004</c:v>
                </c:pt>
                <c:pt idx="50980">
                  <c:v>81.885000000000005</c:v>
                </c:pt>
                <c:pt idx="50981">
                  <c:v>81.921999999999997</c:v>
                </c:pt>
                <c:pt idx="50982">
                  <c:v>81.945999999999998</c:v>
                </c:pt>
                <c:pt idx="50983">
                  <c:v>81.971000000000004</c:v>
                </c:pt>
                <c:pt idx="50984">
                  <c:v>81.971000000000004</c:v>
                </c:pt>
                <c:pt idx="50985">
                  <c:v>81.983000000000004</c:v>
                </c:pt>
                <c:pt idx="50986">
                  <c:v>82.007000000000005</c:v>
                </c:pt>
                <c:pt idx="50987">
                  <c:v>81.945999999999998</c:v>
                </c:pt>
                <c:pt idx="50988">
                  <c:v>81.921999999999997</c:v>
                </c:pt>
                <c:pt idx="50989">
                  <c:v>81.945999999999998</c:v>
                </c:pt>
                <c:pt idx="50990">
                  <c:v>81.957999999999998</c:v>
                </c:pt>
                <c:pt idx="50991">
                  <c:v>81.921999999999997</c:v>
                </c:pt>
                <c:pt idx="50992">
                  <c:v>81.921999999999997</c:v>
                </c:pt>
                <c:pt idx="50993">
                  <c:v>81.91</c:v>
                </c:pt>
                <c:pt idx="50994">
                  <c:v>81.957999999999998</c:v>
                </c:pt>
                <c:pt idx="50995">
                  <c:v>81.933999999999997</c:v>
                </c:pt>
                <c:pt idx="50996">
                  <c:v>81.957999999999998</c:v>
                </c:pt>
                <c:pt idx="50997">
                  <c:v>82.007000000000005</c:v>
                </c:pt>
                <c:pt idx="50998">
                  <c:v>82.007000000000005</c:v>
                </c:pt>
                <c:pt idx="50999">
                  <c:v>82.067999999999998</c:v>
                </c:pt>
                <c:pt idx="51000">
                  <c:v>82.055999999999997</c:v>
                </c:pt>
                <c:pt idx="51001">
                  <c:v>82.08</c:v>
                </c:pt>
                <c:pt idx="51002">
                  <c:v>82.129000000000005</c:v>
                </c:pt>
                <c:pt idx="51003">
                  <c:v>82.08</c:v>
                </c:pt>
                <c:pt idx="51004">
                  <c:v>82.105000000000004</c:v>
                </c:pt>
                <c:pt idx="51005">
                  <c:v>82.055999999999997</c:v>
                </c:pt>
                <c:pt idx="51006">
                  <c:v>82.067999999999998</c:v>
                </c:pt>
                <c:pt idx="51007">
                  <c:v>82.043999999999997</c:v>
                </c:pt>
                <c:pt idx="51008">
                  <c:v>82.055999999999997</c:v>
                </c:pt>
                <c:pt idx="51009">
                  <c:v>82.031999999999996</c:v>
                </c:pt>
                <c:pt idx="51010">
                  <c:v>82.055999999999997</c:v>
                </c:pt>
                <c:pt idx="51011">
                  <c:v>82.055999999999997</c:v>
                </c:pt>
                <c:pt idx="51012">
                  <c:v>82.031999999999996</c:v>
                </c:pt>
                <c:pt idx="51013">
                  <c:v>82.067999999999998</c:v>
                </c:pt>
                <c:pt idx="51014">
                  <c:v>82.08</c:v>
                </c:pt>
                <c:pt idx="51015">
                  <c:v>82.055999999999997</c:v>
                </c:pt>
                <c:pt idx="51016">
                  <c:v>82.105000000000004</c:v>
                </c:pt>
                <c:pt idx="51017">
                  <c:v>82.08</c:v>
                </c:pt>
                <c:pt idx="51018">
                  <c:v>82.08</c:v>
                </c:pt>
                <c:pt idx="51019">
                  <c:v>82.055999999999997</c:v>
                </c:pt>
                <c:pt idx="51020">
                  <c:v>82.043999999999997</c:v>
                </c:pt>
                <c:pt idx="51021">
                  <c:v>82.007000000000005</c:v>
                </c:pt>
                <c:pt idx="51022">
                  <c:v>81.983000000000004</c:v>
                </c:pt>
                <c:pt idx="51023">
                  <c:v>81.995000000000005</c:v>
                </c:pt>
                <c:pt idx="51024">
                  <c:v>81.983000000000004</c:v>
                </c:pt>
                <c:pt idx="51025">
                  <c:v>81.945999999999998</c:v>
                </c:pt>
                <c:pt idx="51026">
                  <c:v>81.933999999999997</c:v>
                </c:pt>
                <c:pt idx="51027">
                  <c:v>81.957999999999998</c:v>
                </c:pt>
                <c:pt idx="51028">
                  <c:v>81.971000000000004</c:v>
                </c:pt>
                <c:pt idx="51029">
                  <c:v>81.971000000000004</c:v>
                </c:pt>
                <c:pt idx="51030">
                  <c:v>81.995000000000005</c:v>
                </c:pt>
                <c:pt idx="51031">
                  <c:v>81.983000000000004</c:v>
                </c:pt>
                <c:pt idx="51032">
                  <c:v>81.971000000000004</c:v>
                </c:pt>
                <c:pt idx="51033">
                  <c:v>81.983000000000004</c:v>
                </c:pt>
                <c:pt idx="51034">
                  <c:v>81.957999999999998</c:v>
                </c:pt>
                <c:pt idx="51035">
                  <c:v>81.957999999999998</c:v>
                </c:pt>
                <c:pt idx="51036">
                  <c:v>81.933999999999997</c:v>
                </c:pt>
                <c:pt idx="51037">
                  <c:v>81.91</c:v>
                </c:pt>
                <c:pt idx="51038">
                  <c:v>81.897000000000006</c:v>
                </c:pt>
                <c:pt idx="51039">
                  <c:v>81.835999999999999</c:v>
                </c:pt>
                <c:pt idx="51040">
                  <c:v>81.811999999999998</c:v>
                </c:pt>
                <c:pt idx="51041">
                  <c:v>81.763000000000005</c:v>
                </c:pt>
                <c:pt idx="51042">
                  <c:v>81.763000000000005</c:v>
                </c:pt>
                <c:pt idx="51043">
                  <c:v>81.751000000000005</c:v>
                </c:pt>
                <c:pt idx="51044">
                  <c:v>81.787000000000006</c:v>
                </c:pt>
                <c:pt idx="51045">
                  <c:v>81.775000000000006</c:v>
                </c:pt>
                <c:pt idx="51046">
                  <c:v>81.751000000000005</c:v>
                </c:pt>
                <c:pt idx="51047">
                  <c:v>81.763000000000005</c:v>
                </c:pt>
                <c:pt idx="51048">
                  <c:v>81.8</c:v>
                </c:pt>
                <c:pt idx="51049">
                  <c:v>81.787000000000006</c:v>
                </c:pt>
                <c:pt idx="51050">
                  <c:v>81.787000000000006</c:v>
                </c:pt>
                <c:pt idx="51051">
                  <c:v>81.787000000000006</c:v>
                </c:pt>
                <c:pt idx="51052">
                  <c:v>81.8</c:v>
                </c:pt>
                <c:pt idx="51053">
                  <c:v>81.8</c:v>
                </c:pt>
                <c:pt idx="51054">
                  <c:v>81.763000000000005</c:v>
                </c:pt>
                <c:pt idx="51055">
                  <c:v>81.751000000000005</c:v>
                </c:pt>
                <c:pt idx="51056">
                  <c:v>81.713999999999999</c:v>
                </c:pt>
                <c:pt idx="51057">
                  <c:v>81.725999999999999</c:v>
                </c:pt>
                <c:pt idx="51058">
                  <c:v>81.739000000000004</c:v>
                </c:pt>
                <c:pt idx="51059">
                  <c:v>81.725999999999999</c:v>
                </c:pt>
                <c:pt idx="51060">
                  <c:v>81.739000000000004</c:v>
                </c:pt>
                <c:pt idx="51061">
                  <c:v>81.751000000000005</c:v>
                </c:pt>
                <c:pt idx="51062">
                  <c:v>81.8</c:v>
                </c:pt>
                <c:pt idx="51063">
                  <c:v>81.811999999999998</c:v>
                </c:pt>
                <c:pt idx="51064">
                  <c:v>81.847999999999999</c:v>
                </c:pt>
                <c:pt idx="51065">
                  <c:v>81.885000000000005</c:v>
                </c:pt>
                <c:pt idx="51066">
                  <c:v>81.861000000000004</c:v>
                </c:pt>
                <c:pt idx="51067">
                  <c:v>81.91</c:v>
                </c:pt>
                <c:pt idx="51068">
                  <c:v>81.921999999999997</c:v>
                </c:pt>
                <c:pt idx="51069">
                  <c:v>81.873000000000005</c:v>
                </c:pt>
                <c:pt idx="51070">
                  <c:v>81.885000000000005</c:v>
                </c:pt>
                <c:pt idx="51071">
                  <c:v>81.91</c:v>
                </c:pt>
                <c:pt idx="51072">
                  <c:v>81.897000000000006</c:v>
                </c:pt>
                <c:pt idx="51073">
                  <c:v>81.885000000000005</c:v>
                </c:pt>
                <c:pt idx="51074">
                  <c:v>81.897000000000006</c:v>
                </c:pt>
                <c:pt idx="51075">
                  <c:v>81.91</c:v>
                </c:pt>
                <c:pt idx="51076">
                  <c:v>81.897000000000006</c:v>
                </c:pt>
                <c:pt idx="51077">
                  <c:v>81.91</c:v>
                </c:pt>
                <c:pt idx="51078">
                  <c:v>81.921999999999997</c:v>
                </c:pt>
                <c:pt idx="51079">
                  <c:v>81.933999999999997</c:v>
                </c:pt>
                <c:pt idx="51080">
                  <c:v>81.971000000000004</c:v>
                </c:pt>
                <c:pt idx="51081">
                  <c:v>81.983000000000004</c:v>
                </c:pt>
                <c:pt idx="51082">
                  <c:v>81.983000000000004</c:v>
                </c:pt>
                <c:pt idx="51083">
                  <c:v>82.019000000000005</c:v>
                </c:pt>
                <c:pt idx="51084">
                  <c:v>82.019000000000005</c:v>
                </c:pt>
                <c:pt idx="51085">
                  <c:v>82.043999999999997</c:v>
                </c:pt>
                <c:pt idx="51086">
                  <c:v>82.031999999999996</c:v>
                </c:pt>
                <c:pt idx="51087">
                  <c:v>82.019000000000005</c:v>
                </c:pt>
                <c:pt idx="51088">
                  <c:v>82.031999999999996</c:v>
                </c:pt>
                <c:pt idx="51089">
                  <c:v>82.043999999999997</c:v>
                </c:pt>
                <c:pt idx="51090">
                  <c:v>82.043999999999997</c:v>
                </c:pt>
                <c:pt idx="51091">
                  <c:v>82.031999999999996</c:v>
                </c:pt>
                <c:pt idx="51092">
                  <c:v>82.08</c:v>
                </c:pt>
                <c:pt idx="51093">
                  <c:v>82.08</c:v>
                </c:pt>
                <c:pt idx="51094">
                  <c:v>82.067999999999998</c:v>
                </c:pt>
                <c:pt idx="51095">
                  <c:v>82.105000000000004</c:v>
                </c:pt>
                <c:pt idx="51096">
                  <c:v>82.129000000000005</c:v>
                </c:pt>
                <c:pt idx="51097">
                  <c:v>82.153999999999996</c:v>
                </c:pt>
                <c:pt idx="51098">
                  <c:v>82.165999999999997</c:v>
                </c:pt>
                <c:pt idx="51099">
                  <c:v>82.141000000000005</c:v>
                </c:pt>
                <c:pt idx="51100">
                  <c:v>82.153999999999996</c:v>
                </c:pt>
                <c:pt idx="51101">
                  <c:v>82.141000000000005</c:v>
                </c:pt>
                <c:pt idx="51102">
                  <c:v>82.093000000000004</c:v>
                </c:pt>
                <c:pt idx="51103">
                  <c:v>82.105000000000004</c:v>
                </c:pt>
                <c:pt idx="51104">
                  <c:v>82.105000000000004</c:v>
                </c:pt>
                <c:pt idx="51105">
                  <c:v>82.105000000000004</c:v>
                </c:pt>
                <c:pt idx="51106">
                  <c:v>82.093000000000004</c:v>
                </c:pt>
                <c:pt idx="51107">
                  <c:v>82.08</c:v>
                </c:pt>
                <c:pt idx="51108">
                  <c:v>82.055999999999997</c:v>
                </c:pt>
                <c:pt idx="51109">
                  <c:v>82.08</c:v>
                </c:pt>
                <c:pt idx="51110">
                  <c:v>82.08</c:v>
                </c:pt>
                <c:pt idx="51111">
                  <c:v>82.093000000000004</c:v>
                </c:pt>
                <c:pt idx="51112">
                  <c:v>82.055999999999997</c:v>
                </c:pt>
                <c:pt idx="51113">
                  <c:v>82.093000000000004</c:v>
                </c:pt>
                <c:pt idx="51114">
                  <c:v>82.055999999999997</c:v>
                </c:pt>
                <c:pt idx="51115">
                  <c:v>82.055999999999997</c:v>
                </c:pt>
                <c:pt idx="51116">
                  <c:v>82.067999999999998</c:v>
                </c:pt>
                <c:pt idx="51117">
                  <c:v>82.067999999999998</c:v>
                </c:pt>
                <c:pt idx="51118">
                  <c:v>82.055999999999997</c:v>
                </c:pt>
                <c:pt idx="51119">
                  <c:v>81.995000000000005</c:v>
                </c:pt>
                <c:pt idx="51120">
                  <c:v>82.019000000000005</c:v>
                </c:pt>
                <c:pt idx="51121">
                  <c:v>82.007000000000005</c:v>
                </c:pt>
                <c:pt idx="51122">
                  <c:v>81.995000000000005</c:v>
                </c:pt>
                <c:pt idx="51123">
                  <c:v>82.007000000000005</c:v>
                </c:pt>
                <c:pt idx="51124">
                  <c:v>81.983000000000004</c:v>
                </c:pt>
                <c:pt idx="51125">
                  <c:v>81.995000000000005</c:v>
                </c:pt>
                <c:pt idx="51126">
                  <c:v>81.995000000000005</c:v>
                </c:pt>
                <c:pt idx="51127">
                  <c:v>82.007000000000005</c:v>
                </c:pt>
                <c:pt idx="51128">
                  <c:v>81.995000000000005</c:v>
                </c:pt>
                <c:pt idx="51129">
                  <c:v>82.019000000000005</c:v>
                </c:pt>
                <c:pt idx="51130">
                  <c:v>82.007000000000005</c:v>
                </c:pt>
                <c:pt idx="51131">
                  <c:v>81.971000000000004</c:v>
                </c:pt>
                <c:pt idx="51132">
                  <c:v>81.945999999999998</c:v>
                </c:pt>
                <c:pt idx="51133">
                  <c:v>81.945999999999998</c:v>
                </c:pt>
                <c:pt idx="51134">
                  <c:v>81.921999999999997</c:v>
                </c:pt>
                <c:pt idx="51135">
                  <c:v>81.885000000000005</c:v>
                </c:pt>
                <c:pt idx="51136">
                  <c:v>81.885000000000005</c:v>
                </c:pt>
                <c:pt idx="51137">
                  <c:v>81.835999999999999</c:v>
                </c:pt>
                <c:pt idx="51138">
                  <c:v>81.861000000000004</c:v>
                </c:pt>
                <c:pt idx="51139">
                  <c:v>81.873000000000005</c:v>
                </c:pt>
                <c:pt idx="51140">
                  <c:v>81.847999999999999</c:v>
                </c:pt>
                <c:pt idx="51141">
                  <c:v>81.873000000000005</c:v>
                </c:pt>
                <c:pt idx="51142">
                  <c:v>81.873000000000005</c:v>
                </c:pt>
                <c:pt idx="51143">
                  <c:v>81.885000000000005</c:v>
                </c:pt>
                <c:pt idx="51144">
                  <c:v>81.91</c:v>
                </c:pt>
                <c:pt idx="51145">
                  <c:v>81.897000000000006</c:v>
                </c:pt>
                <c:pt idx="51146">
                  <c:v>81.91</c:v>
                </c:pt>
                <c:pt idx="51147">
                  <c:v>81.861000000000004</c:v>
                </c:pt>
                <c:pt idx="51148">
                  <c:v>81.885000000000005</c:v>
                </c:pt>
                <c:pt idx="51149">
                  <c:v>81.861000000000004</c:v>
                </c:pt>
                <c:pt idx="51150">
                  <c:v>81.835999999999999</c:v>
                </c:pt>
                <c:pt idx="51151">
                  <c:v>81.823999999999998</c:v>
                </c:pt>
                <c:pt idx="51152">
                  <c:v>81.823999999999998</c:v>
                </c:pt>
                <c:pt idx="51153">
                  <c:v>81.823999999999998</c:v>
                </c:pt>
                <c:pt idx="51154">
                  <c:v>81.811999999999998</c:v>
                </c:pt>
                <c:pt idx="51155">
                  <c:v>81.823999999999998</c:v>
                </c:pt>
                <c:pt idx="51156">
                  <c:v>81.823999999999998</c:v>
                </c:pt>
                <c:pt idx="51157">
                  <c:v>81.811999999999998</c:v>
                </c:pt>
                <c:pt idx="51158">
                  <c:v>81.847999999999999</c:v>
                </c:pt>
                <c:pt idx="51159">
                  <c:v>81.847999999999999</c:v>
                </c:pt>
                <c:pt idx="51160">
                  <c:v>81.861000000000004</c:v>
                </c:pt>
                <c:pt idx="51161">
                  <c:v>81.897000000000006</c:v>
                </c:pt>
                <c:pt idx="51162">
                  <c:v>81.945999999999998</c:v>
                </c:pt>
                <c:pt idx="51163">
                  <c:v>81.91</c:v>
                </c:pt>
                <c:pt idx="51164">
                  <c:v>81.897000000000006</c:v>
                </c:pt>
                <c:pt idx="51165">
                  <c:v>81.885000000000005</c:v>
                </c:pt>
                <c:pt idx="51166">
                  <c:v>81.91</c:v>
                </c:pt>
                <c:pt idx="51167">
                  <c:v>81.933999999999997</c:v>
                </c:pt>
                <c:pt idx="51168">
                  <c:v>81.91</c:v>
                </c:pt>
                <c:pt idx="51169">
                  <c:v>81.91</c:v>
                </c:pt>
                <c:pt idx="51170">
                  <c:v>81.91</c:v>
                </c:pt>
                <c:pt idx="51171">
                  <c:v>81.897000000000006</c:v>
                </c:pt>
                <c:pt idx="51172">
                  <c:v>81.897000000000006</c:v>
                </c:pt>
                <c:pt idx="51173">
                  <c:v>81.921999999999997</c:v>
                </c:pt>
                <c:pt idx="51174">
                  <c:v>81.957999999999998</c:v>
                </c:pt>
                <c:pt idx="51175">
                  <c:v>81.971000000000004</c:v>
                </c:pt>
                <c:pt idx="51176">
                  <c:v>81.971000000000004</c:v>
                </c:pt>
                <c:pt idx="51177">
                  <c:v>82.031999999999996</c:v>
                </c:pt>
                <c:pt idx="51178">
                  <c:v>81.983000000000004</c:v>
                </c:pt>
                <c:pt idx="51179">
                  <c:v>82.007000000000005</c:v>
                </c:pt>
                <c:pt idx="51180">
                  <c:v>82.019000000000005</c:v>
                </c:pt>
                <c:pt idx="51181">
                  <c:v>82.007000000000005</c:v>
                </c:pt>
                <c:pt idx="51182">
                  <c:v>82.019000000000005</c:v>
                </c:pt>
                <c:pt idx="51183">
                  <c:v>81.983000000000004</c:v>
                </c:pt>
                <c:pt idx="51184">
                  <c:v>82.019000000000005</c:v>
                </c:pt>
                <c:pt idx="51185">
                  <c:v>81.983000000000004</c:v>
                </c:pt>
                <c:pt idx="51186">
                  <c:v>81.971000000000004</c:v>
                </c:pt>
                <c:pt idx="51187">
                  <c:v>81.983000000000004</c:v>
                </c:pt>
                <c:pt idx="51188">
                  <c:v>81.995000000000005</c:v>
                </c:pt>
                <c:pt idx="51189">
                  <c:v>81.983000000000004</c:v>
                </c:pt>
                <c:pt idx="51190">
                  <c:v>82.007000000000005</c:v>
                </c:pt>
                <c:pt idx="51191">
                  <c:v>82.019000000000005</c:v>
                </c:pt>
                <c:pt idx="51192">
                  <c:v>82.043999999999997</c:v>
                </c:pt>
                <c:pt idx="51193">
                  <c:v>82.043999999999997</c:v>
                </c:pt>
                <c:pt idx="51194">
                  <c:v>82.08</c:v>
                </c:pt>
                <c:pt idx="51195">
                  <c:v>82.093000000000004</c:v>
                </c:pt>
                <c:pt idx="51196">
                  <c:v>82.055999999999997</c:v>
                </c:pt>
                <c:pt idx="51197">
                  <c:v>82.105000000000004</c:v>
                </c:pt>
                <c:pt idx="51198">
                  <c:v>82.08</c:v>
                </c:pt>
                <c:pt idx="51199">
                  <c:v>82.067999999999998</c:v>
                </c:pt>
                <c:pt idx="51200">
                  <c:v>82.043999999999997</c:v>
                </c:pt>
                <c:pt idx="51201">
                  <c:v>82.055999999999997</c:v>
                </c:pt>
                <c:pt idx="51202">
                  <c:v>82.067999999999998</c:v>
                </c:pt>
                <c:pt idx="51203">
                  <c:v>82.055999999999997</c:v>
                </c:pt>
                <c:pt idx="51204">
                  <c:v>82.007000000000005</c:v>
                </c:pt>
                <c:pt idx="51205">
                  <c:v>82.031999999999996</c:v>
                </c:pt>
                <c:pt idx="51206">
                  <c:v>82.043999999999997</c:v>
                </c:pt>
                <c:pt idx="51207">
                  <c:v>82.019000000000005</c:v>
                </c:pt>
                <c:pt idx="51208">
                  <c:v>82.019000000000005</c:v>
                </c:pt>
                <c:pt idx="51209">
                  <c:v>82.031999999999996</c:v>
                </c:pt>
                <c:pt idx="51210">
                  <c:v>82.043999999999997</c:v>
                </c:pt>
                <c:pt idx="51211">
                  <c:v>82.067999999999998</c:v>
                </c:pt>
                <c:pt idx="51212">
                  <c:v>82.043999999999997</c:v>
                </c:pt>
                <c:pt idx="51213">
                  <c:v>82.043999999999997</c:v>
                </c:pt>
                <c:pt idx="51214">
                  <c:v>82.055999999999997</c:v>
                </c:pt>
                <c:pt idx="51215">
                  <c:v>81.995000000000005</c:v>
                </c:pt>
                <c:pt idx="51216">
                  <c:v>82.019000000000005</c:v>
                </c:pt>
                <c:pt idx="51217">
                  <c:v>82.007000000000005</c:v>
                </c:pt>
                <c:pt idx="51218">
                  <c:v>81.983000000000004</c:v>
                </c:pt>
                <c:pt idx="51219">
                  <c:v>81.983000000000004</c:v>
                </c:pt>
                <c:pt idx="51220">
                  <c:v>81.971000000000004</c:v>
                </c:pt>
                <c:pt idx="51221">
                  <c:v>81.957999999999998</c:v>
                </c:pt>
                <c:pt idx="51222">
                  <c:v>81.995000000000005</c:v>
                </c:pt>
                <c:pt idx="51223">
                  <c:v>81.983000000000004</c:v>
                </c:pt>
                <c:pt idx="51224">
                  <c:v>81.971000000000004</c:v>
                </c:pt>
                <c:pt idx="51225">
                  <c:v>81.983000000000004</c:v>
                </c:pt>
                <c:pt idx="51226">
                  <c:v>81.971000000000004</c:v>
                </c:pt>
                <c:pt idx="51227">
                  <c:v>81.971000000000004</c:v>
                </c:pt>
                <c:pt idx="51228">
                  <c:v>81.995000000000005</c:v>
                </c:pt>
                <c:pt idx="51229">
                  <c:v>81.983000000000004</c:v>
                </c:pt>
                <c:pt idx="51230">
                  <c:v>81.957999999999998</c:v>
                </c:pt>
                <c:pt idx="51231">
                  <c:v>81.957999999999998</c:v>
                </c:pt>
                <c:pt idx="51232">
                  <c:v>81.91</c:v>
                </c:pt>
                <c:pt idx="51233">
                  <c:v>81.921999999999997</c:v>
                </c:pt>
                <c:pt idx="51234">
                  <c:v>81.933999999999997</c:v>
                </c:pt>
                <c:pt idx="51235">
                  <c:v>81.897000000000006</c:v>
                </c:pt>
                <c:pt idx="51236">
                  <c:v>81.91</c:v>
                </c:pt>
                <c:pt idx="51237">
                  <c:v>81.885000000000005</c:v>
                </c:pt>
                <c:pt idx="51238">
                  <c:v>81.885000000000005</c:v>
                </c:pt>
                <c:pt idx="51239">
                  <c:v>81.885000000000005</c:v>
                </c:pt>
                <c:pt idx="51240">
                  <c:v>81.921999999999997</c:v>
                </c:pt>
                <c:pt idx="51241">
                  <c:v>81.91</c:v>
                </c:pt>
                <c:pt idx="51242">
                  <c:v>81.921999999999997</c:v>
                </c:pt>
                <c:pt idx="51243">
                  <c:v>81.933999999999997</c:v>
                </c:pt>
                <c:pt idx="51244">
                  <c:v>81.91</c:v>
                </c:pt>
                <c:pt idx="51245">
                  <c:v>81.91</c:v>
                </c:pt>
                <c:pt idx="51246">
                  <c:v>81.91</c:v>
                </c:pt>
                <c:pt idx="51247">
                  <c:v>81.91</c:v>
                </c:pt>
                <c:pt idx="51248">
                  <c:v>81.897000000000006</c:v>
                </c:pt>
                <c:pt idx="51249">
                  <c:v>81.897000000000006</c:v>
                </c:pt>
                <c:pt idx="51250">
                  <c:v>81.897000000000006</c:v>
                </c:pt>
                <c:pt idx="51251">
                  <c:v>81.885000000000005</c:v>
                </c:pt>
                <c:pt idx="51252">
                  <c:v>81.885000000000005</c:v>
                </c:pt>
                <c:pt idx="51253">
                  <c:v>81.91</c:v>
                </c:pt>
                <c:pt idx="51254">
                  <c:v>81.885000000000005</c:v>
                </c:pt>
                <c:pt idx="51255">
                  <c:v>81.885000000000005</c:v>
                </c:pt>
                <c:pt idx="51256">
                  <c:v>81.873000000000005</c:v>
                </c:pt>
                <c:pt idx="51257">
                  <c:v>81.885000000000005</c:v>
                </c:pt>
                <c:pt idx="51258">
                  <c:v>81.885000000000005</c:v>
                </c:pt>
                <c:pt idx="51259">
                  <c:v>81.91</c:v>
                </c:pt>
                <c:pt idx="51260">
                  <c:v>81.897000000000006</c:v>
                </c:pt>
                <c:pt idx="51261">
                  <c:v>81.897000000000006</c:v>
                </c:pt>
                <c:pt idx="51262">
                  <c:v>81.91</c:v>
                </c:pt>
                <c:pt idx="51263">
                  <c:v>81.885000000000005</c:v>
                </c:pt>
                <c:pt idx="51264">
                  <c:v>81.885000000000005</c:v>
                </c:pt>
                <c:pt idx="51265">
                  <c:v>81.885000000000005</c:v>
                </c:pt>
                <c:pt idx="51266">
                  <c:v>81.897000000000006</c:v>
                </c:pt>
                <c:pt idx="51267">
                  <c:v>81.873000000000005</c:v>
                </c:pt>
                <c:pt idx="51268">
                  <c:v>81.897000000000006</c:v>
                </c:pt>
                <c:pt idx="51269">
                  <c:v>81.885000000000005</c:v>
                </c:pt>
                <c:pt idx="51270">
                  <c:v>81.861000000000004</c:v>
                </c:pt>
                <c:pt idx="51271">
                  <c:v>81.91</c:v>
                </c:pt>
                <c:pt idx="51272">
                  <c:v>81.897000000000006</c:v>
                </c:pt>
                <c:pt idx="51273">
                  <c:v>81.897000000000006</c:v>
                </c:pt>
                <c:pt idx="51274">
                  <c:v>81.933999999999997</c:v>
                </c:pt>
                <c:pt idx="51275">
                  <c:v>81.91</c:v>
                </c:pt>
                <c:pt idx="51276">
                  <c:v>81.897000000000006</c:v>
                </c:pt>
                <c:pt idx="51277">
                  <c:v>81.945999999999998</c:v>
                </c:pt>
                <c:pt idx="51278">
                  <c:v>81.933999999999997</c:v>
                </c:pt>
                <c:pt idx="51279">
                  <c:v>81.933999999999997</c:v>
                </c:pt>
                <c:pt idx="51280">
                  <c:v>81.91</c:v>
                </c:pt>
                <c:pt idx="51281">
                  <c:v>81.945999999999998</c:v>
                </c:pt>
                <c:pt idx="51282">
                  <c:v>81.921999999999997</c:v>
                </c:pt>
                <c:pt idx="51283">
                  <c:v>81.957999999999998</c:v>
                </c:pt>
                <c:pt idx="51284">
                  <c:v>81.921999999999997</c:v>
                </c:pt>
                <c:pt idx="51285">
                  <c:v>81.945999999999998</c:v>
                </c:pt>
                <c:pt idx="51286">
                  <c:v>81.933999999999997</c:v>
                </c:pt>
                <c:pt idx="51287">
                  <c:v>81.945999999999998</c:v>
                </c:pt>
                <c:pt idx="51288">
                  <c:v>81.945999999999998</c:v>
                </c:pt>
                <c:pt idx="51289">
                  <c:v>81.971000000000004</c:v>
                </c:pt>
                <c:pt idx="51290">
                  <c:v>81.957999999999998</c:v>
                </c:pt>
                <c:pt idx="51291">
                  <c:v>81.933999999999997</c:v>
                </c:pt>
                <c:pt idx="51292">
                  <c:v>81.945999999999998</c:v>
                </c:pt>
                <c:pt idx="51293">
                  <c:v>81.957999999999998</c:v>
                </c:pt>
                <c:pt idx="51294">
                  <c:v>81.945999999999998</c:v>
                </c:pt>
                <c:pt idx="51295">
                  <c:v>81.91</c:v>
                </c:pt>
                <c:pt idx="51296">
                  <c:v>81.933999999999997</c:v>
                </c:pt>
                <c:pt idx="51297">
                  <c:v>81.885000000000005</c:v>
                </c:pt>
                <c:pt idx="51298">
                  <c:v>81.885000000000005</c:v>
                </c:pt>
                <c:pt idx="51299">
                  <c:v>81.885000000000005</c:v>
                </c:pt>
                <c:pt idx="51300">
                  <c:v>81.897000000000006</c:v>
                </c:pt>
                <c:pt idx="51301">
                  <c:v>81.861000000000004</c:v>
                </c:pt>
                <c:pt idx="51302">
                  <c:v>81.897000000000006</c:v>
                </c:pt>
                <c:pt idx="51303">
                  <c:v>81.91</c:v>
                </c:pt>
                <c:pt idx="51304">
                  <c:v>81.933999999999997</c:v>
                </c:pt>
                <c:pt idx="51305">
                  <c:v>81.897000000000006</c:v>
                </c:pt>
                <c:pt idx="51306">
                  <c:v>81.91</c:v>
                </c:pt>
                <c:pt idx="51307">
                  <c:v>81.933999999999997</c:v>
                </c:pt>
                <c:pt idx="51308">
                  <c:v>81.957999999999998</c:v>
                </c:pt>
                <c:pt idx="51309">
                  <c:v>81.933999999999997</c:v>
                </c:pt>
                <c:pt idx="51310">
                  <c:v>81.91</c:v>
                </c:pt>
                <c:pt idx="51311">
                  <c:v>81.957999999999998</c:v>
                </c:pt>
                <c:pt idx="51312">
                  <c:v>81.897000000000006</c:v>
                </c:pt>
                <c:pt idx="51313">
                  <c:v>81.91</c:v>
                </c:pt>
                <c:pt idx="51314">
                  <c:v>81.897000000000006</c:v>
                </c:pt>
                <c:pt idx="51315">
                  <c:v>81.897000000000006</c:v>
                </c:pt>
                <c:pt idx="51316">
                  <c:v>81.91</c:v>
                </c:pt>
                <c:pt idx="51317">
                  <c:v>81.897000000000006</c:v>
                </c:pt>
                <c:pt idx="51318">
                  <c:v>81.897000000000006</c:v>
                </c:pt>
                <c:pt idx="51319">
                  <c:v>81.885000000000005</c:v>
                </c:pt>
                <c:pt idx="51320">
                  <c:v>81.873000000000005</c:v>
                </c:pt>
                <c:pt idx="51321">
                  <c:v>81.91</c:v>
                </c:pt>
                <c:pt idx="51322">
                  <c:v>81.91</c:v>
                </c:pt>
                <c:pt idx="51323">
                  <c:v>81.885000000000005</c:v>
                </c:pt>
                <c:pt idx="51324">
                  <c:v>81.885000000000005</c:v>
                </c:pt>
                <c:pt idx="51325">
                  <c:v>81.921999999999997</c:v>
                </c:pt>
                <c:pt idx="51326">
                  <c:v>81.897000000000006</c:v>
                </c:pt>
                <c:pt idx="51327">
                  <c:v>81.897000000000006</c:v>
                </c:pt>
                <c:pt idx="51328">
                  <c:v>81.897000000000006</c:v>
                </c:pt>
                <c:pt idx="51329">
                  <c:v>81.885000000000005</c:v>
                </c:pt>
                <c:pt idx="51330">
                  <c:v>81.861000000000004</c:v>
                </c:pt>
                <c:pt idx="51331">
                  <c:v>81.861000000000004</c:v>
                </c:pt>
                <c:pt idx="51332">
                  <c:v>81.835999999999999</c:v>
                </c:pt>
                <c:pt idx="51333">
                  <c:v>81.885000000000005</c:v>
                </c:pt>
                <c:pt idx="51334">
                  <c:v>81.847999999999999</c:v>
                </c:pt>
                <c:pt idx="51335">
                  <c:v>81.897000000000006</c:v>
                </c:pt>
                <c:pt idx="51336">
                  <c:v>81.885000000000005</c:v>
                </c:pt>
                <c:pt idx="51337">
                  <c:v>81.897000000000006</c:v>
                </c:pt>
                <c:pt idx="51338">
                  <c:v>81.933999999999997</c:v>
                </c:pt>
                <c:pt idx="51339">
                  <c:v>81.971000000000004</c:v>
                </c:pt>
                <c:pt idx="51340">
                  <c:v>81.983000000000004</c:v>
                </c:pt>
                <c:pt idx="51341">
                  <c:v>82.031999999999996</c:v>
                </c:pt>
                <c:pt idx="51342">
                  <c:v>82.043999999999997</c:v>
                </c:pt>
                <c:pt idx="51343">
                  <c:v>82.055999999999997</c:v>
                </c:pt>
                <c:pt idx="51344">
                  <c:v>82.055999999999997</c:v>
                </c:pt>
                <c:pt idx="51345">
                  <c:v>82.105000000000004</c:v>
                </c:pt>
                <c:pt idx="51346">
                  <c:v>82.117000000000004</c:v>
                </c:pt>
                <c:pt idx="51347">
                  <c:v>82.129000000000005</c:v>
                </c:pt>
                <c:pt idx="51348">
                  <c:v>82.129000000000005</c:v>
                </c:pt>
                <c:pt idx="51349">
                  <c:v>82.129000000000005</c:v>
                </c:pt>
                <c:pt idx="51350">
                  <c:v>82.153999999999996</c:v>
                </c:pt>
                <c:pt idx="51351">
                  <c:v>82.165999999999997</c:v>
                </c:pt>
                <c:pt idx="51352">
                  <c:v>82.165999999999997</c:v>
                </c:pt>
                <c:pt idx="51353">
                  <c:v>82.177999999999997</c:v>
                </c:pt>
                <c:pt idx="51354">
                  <c:v>82.227000000000004</c:v>
                </c:pt>
                <c:pt idx="51355">
                  <c:v>82.201999999999998</c:v>
                </c:pt>
                <c:pt idx="51356">
                  <c:v>82.201999999999998</c:v>
                </c:pt>
                <c:pt idx="51357">
                  <c:v>82.19</c:v>
                </c:pt>
                <c:pt idx="51358">
                  <c:v>82.165999999999997</c:v>
                </c:pt>
                <c:pt idx="51359">
                  <c:v>82.177999999999997</c:v>
                </c:pt>
                <c:pt idx="51360">
                  <c:v>82.201999999999998</c:v>
                </c:pt>
                <c:pt idx="51361">
                  <c:v>82.177999999999997</c:v>
                </c:pt>
                <c:pt idx="51362">
                  <c:v>82.19</c:v>
                </c:pt>
                <c:pt idx="51363">
                  <c:v>82.19</c:v>
                </c:pt>
                <c:pt idx="51364">
                  <c:v>82.227000000000004</c:v>
                </c:pt>
                <c:pt idx="51365">
                  <c:v>82.263999999999996</c:v>
                </c:pt>
                <c:pt idx="51366">
                  <c:v>82.3</c:v>
                </c:pt>
                <c:pt idx="51367">
                  <c:v>82.349000000000004</c:v>
                </c:pt>
                <c:pt idx="51368">
                  <c:v>82.41</c:v>
                </c:pt>
                <c:pt idx="51369">
                  <c:v>82.397999999999996</c:v>
                </c:pt>
                <c:pt idx="51370">
                  <c:v>82.483000000000004</c:v>
                </c:pt>
                <c:pt idx="51371">
                  <c:v>82.459000000000003</c:v>
                </c:pt>
                <c:pt idx="51372">
                  <c:v>82.447000000000003</c:v>
                </c:pt>
                <c:pt idx="51373">
                  <c:v>82.471000000000004</c:v>
                </c:pt>
                <c:pt idx="51374">
                  <c:v>82.447000000000003</c:v>
                </c:pt>
                <c:pt idx="51375">
                  <c:v>82.421999999999997</c:v>
                </c:pt>
                <c:pt idx="51376">
                  <c:v>82.361000000000004</c:v>
                </c:pt>
                <c:pt idx="51377">
                  <c:v>82.349000000000004</c:v>
                </c:pt>
                <c:pt idx="51378">
                  <c:v>82.275999999999996</c:v>
                </c:pt>
                <c:pt idx="51379">
                  <c:v>82.275999999999996</c:v>
                </c:pt>
                <c:pt idx="51380">
                  <c:v>82.287999999999997</c:v>
                </c:pt>
                <c:pt idx="51381">
                  <c:v>82.239000000000004</c:v>
                </c:pt>
                <c:pt idx="51382">
                  <c:v>82.263999999999996</c:v>
                </c:pt>
                <c:pt idx="51383">
                  <c:v>82.227000000000004</c:v>
                </c:pt>
                <c:pt idx="51384">
                  <c:v>82.287999999999997</c:v>
                </c:pt>
                <c:pt idx="51385">
                  <c:v>82.3</c:v>
                </c:pt>
                <c:pt idx="51386">
                  <c:v>82.3</c:v>
                </c:pt>
                <c:pt idx="51387">
                  <c:v>82.311999999999998</c:v>
                </c:pt>
                <c:pt idx="51388">
                  <c:v>82.337000000000003</c:v>
                </c:pt>
                <c:pt idx="51389">
                  <c:v>82.349000000000004</c:v>
                </c:pt>
                <c:pt idx="51390">
                  <c:v>82.337000000000003</c:v>
                </c:pt>
                <c:pt idx="51391">
                  <c:v>82.337000000000003</c:v>
                </c:pt>
                <c:pt idx="51392">
                  <c:v>82.275999999999996</c:v>
                </c:pt>
                <c:pt idx="51393">
                  <c:v>82.239000000000004</c:v>
                </c:pt>
                <c:pt idx="51394">
                  <c:v>82.177999999999997</c:v>
                </c:pt>
                <c:pt idx="51395">
                  <c:v>82.165999999999997</c:v>
                </c:pt>
                <c:pt idx="51396">
                  <c:v>82.141000000000005</c:v>
                </c:pt>
                <c:pt idx="51397">
                  <c:v>82.105000000000004</c:v>
                </c:pt>
                <c:pt idx="51398">
                  <c:v>82.067999999999998</c:v>
                </c:pt>
                <c:pt idx="51399">
                  <c:v>82.08</c:v>
                </c:pt>
                <c:pt idx="51400">
                  <c:v>82.08</c:v>
                </c:pt>
                <c:pt idx="51401">
                  <c:v>82.117000000000004</c:v>
                </c:pt>
                <c:pt idx="51402">
                  <c:v>82.141000000000005</c:v>
                </c:pt>
                <c:pt idx="51403">
                  <c:v>82.165999999999997</c:v>
                </c:pt>
                <c:pt idx="51404">
                  <c:v>82.177999999999997</c:v>
                </c:pt>
                <c:pt idx="51405">
                  <c:v>82.165999999999997</c:v>
                </c:pt>
                <c:pt idx="51406">
                  <c:v>82.165999999999997</c:v>
                </c:pt>
                <c:pt idx="51407">
                  <c:v>82.141000000000005</c:v>
                </c:pt>
                <c:pt idx="51408">
                  <c:v>82.105000000000004</c:v>
                </c:pt>
                <c:pt idx="51409">
                  <c:v>82.117000000000004</c:v>
                </c:pt>
                <c:pt idx="51410">
                  <c:v>82.093000000000004</c:v>
                </c:pt>
                <c:pt idx="51411">
                  <c:v>82.019000000000005</c:v>
                </c:pt>
                <c:pt idx="51412">
                  <c:v>82.007000000000005</c:v>
                </c:pt>
                <c:pt idx="51413">
                  <c:v>81.933999999999997</c:v>
                </c:pt>
                <c:pt idx="51414">
                  <c:v>81.933999999999997</c:v>
                </c:pt>
                <c:pt idx="51415">
                  <c:v>81.933999999999997</c:v>
                </c:pt>
                <c:pt idx="51416">
                  <c:v>81.933999999999997</c:v>
                </c:pt>
                <c:pt idx="51417">
                  <c:v>81.921999999999997</c:v>
                </c:pt>
                <c:pt idx="51418">
                  <c:v>81.957999999999998</c:v>
                </c:pt>
                <c:pt idx="51419">
                  <c:v>81.995000000000005</c:v>
                </c:pt>
                <c:pt idx="51420">
                  <c:v>81.983000000000004</c:v>
                </c:pt>
                <c:pt idx="51421">
                  <c:v>82.007000000000005</c:v>
                </c:pt>
                <c:pt idx="51422">
                  <c:v>82.043999999999997</c:v>
                </c:pt>
                <c:pt idx="51423">
                  <c:v>82.031999999999996</c:v>
                </c:pt>
                <c:pt idx="51424">
                  <c:v>82.007000000000005</c:v>
                </c:pt>
                <c:pt idx="51425">
                  <c:v>82.031999999999996</c:v>
                </c:pt>
                <c:pt idx="51426">
                  <c:v>81.995000000000005</c:v>
                </c:pt>
                <c:pt idx="51427">
                  <c:v>81.983000000000004</c:v>
                </c:pt>
                <c:pt idx="51428">
                  <c:v>81.957999999999998</c:v>
                </c:pt>
                <c:pt idx="51429">
                  <c:v>81.957999999999998</c:v>
                </c:pt>
                <c:pt idx="51430">
                  <c:v>81.957999999999998</c:v>
                </c:pt>
                <c:pt idx="51431">
                  <c:v>81.945999999999998</c:v>
                </c:pt>
                <c:pt idx="51432">
                  <c:v>81.945999999999998</c:v>
                </c:pt>
                <c:pt idx="51433">
                  <c:v>81.983000000000004</c:v>
                </c:pt>
                <c:pt idx="51434">
                  <c:v>82.007000000000005</c:v>
                </c:pt>
                <c:pt idx="51435">
                  <c:v>82.043999999999997</c:v>
                </c:pt>
                <c:pt idx="51436">
                  <c:v>82.055999999999997</c:v>
                </c:pt>
                <c:pt idx="51437">
                  <c:v>82.08</c:v>
                </c:pt>
                <c:pt idx="51438">
                  <c:v>82.153999999999996</c:v>
                </c:pt>
                <c:pt idx="51439">
                  <c:v>82.165999999999997</c:v>
                </c:pt>
                <c:pt idx="51440">
                  <c:v>82.177999999999997</c:v>
                </c:pt>
                <c:pt idx="51441">
                  <c:v>82.153999999999996</c:v>
                </c:pt>
                <c:pt idx="51442">
                  <c:v>82.117000000000004</c:v>
                </c:pt>
                <c:pt idx="51443">
                  <c:v>82.153999999999996</c:v>
                </c:pt>
                <c:pt idx="51444">
                  <c:v>82.153999999999996</c:v>
                </c:pt>
                <c:pt idx="51445">
                  <c:v>82.141000000000005</c:v>
                </c:pt>
                <c:pt idx="51446">
                  <c:v>82.129000000000005</c:v>
                </c:pt>
                <c:pt idx="51447">
                  <c:v>82.105000000000004</c:v>
                </c:pt>
                <c:pt idx="51448">
                  <c:v>82.129000000000005</c:v>
                </c:pt>
                <c:pt idx="51449">
                  <c:v>82.141000000000005</c:v>
                </c:pt>
                <c:pt idx="51450">
                  <c:v>82.165999999999997</c:v>
                </c:pt>
                <c:pt idx="51451">
                  <c:v>82.19</c:v>
                </c:pt>
                <c:pt idx="51452">
                  <c:v>82.251000000000005</c:v>
                </c:pt>
                <c:pt idx="51453">
                  <c:v>82.275999999999996</c:v>
                </c:pt>
                <c:pt idx="51454">
                  <c:v>82.311999999999998</c:v>
                </c:pt>
                <c:pt idx="51455">
                  <c:v>82.349000000000004</c:v>
                </c:pt>
                <c:pt idx="51456">
                  <c:v>82.373000000000005</c:v>
                </c:pt>
                <c:pt idx="51457">
                  <c:v>82.397999999999996</c:v>
                </c:pt>
                <c:pt idx="51458">
                  <c:v>82.385999999999996</c:v>
                </c:pt>
                <c:pt idx="51459">
                  <c:v>82.373000000000005</c:v>
                </c:pt>
                <c:pt idx="51460">
                  <c:v>82.373000000000005</c:v>
                </c:pt>
                <c:pt idx="51461">
                  <c:v>82.361000000000004</c:v>
                </c:pt>
                <c:pt idx="51462">
                  <c:v>82.349000000000004</c:v>
                </c:pt>
                <c:pt idx="51463">
                  <c:v>82.349000000000004</c:v>
                </c:pt>
                <c:pt idx="51464">
                  <c:v>82.361000000000004</c:v>
                </c:pt>
                <c:pt idx="51465">
                  <c:v>82.373000000000005</c:v>
                </c:pt>
                <c:pt idx="51466">
                  <c:v>82.349000000000004</c:v>
                </c:pt>
                <c:pt idx="51467">
                  <c:v>82.385999999999996</c:v>
                </c:pt>
                <c:pt idx="51468">
                  <c:v>82.397999999999996</c:v>
                </c:pt>
                <c:pt idx="51469">
                  <c:v>82.421999999999997</c:v>
                </c:pt>
                <c:pt idx="51470">
                  <c:v>82.471000000000004</c:v>
                </c:pt>
                <c:pt idx="51471">
                  <c:v>82.471000000000004</c:v>
                </c:pt>
                <c:pt idx="51472">
                  <c:v>82.483000000000004</c:v>
                </c:pt>
                <c:pt idx="51473">
                  <c:v>82.483000000000004</c:v>
                </c:pt>
                <c:pt idx="51474">
                  <c:v>82.471000000000004</c:v>
                </c:pt>
                <c:pt idx="51475">
                  <c:v>82.471000000000004</c:v>
                </c:pt>
                <c:pt idx="51476">
                  <c:v>82.483000000000004</c:v>
                </c:pt>
                <c:pt idx="51477">
                  <c:v>82.447000000000003</c:v>
                </c:pt>
                <c:pt idx="51478">
                  <c:v>82.433999999999997</c:v>
                </c:pt>
                <c:pt idx="51479">
                  <c:v>82.41</c:v>
                </c:pt>
                <c:pt idx="51480">
                  <c:v>82.385999999999996</c:v>
                </c:pt>
                <c:pt idx="51481">
                  <c:v>82.397999999999996</c:v>
                </c:pt>
                <c:pt idx="51482">
                  <c:v>82.361000000000004</c:v>
                </c:pt>
                <c:pt idx="51483">
                  <c:v>82.349000000000004</c:v>
                </c:pt>
                <c:pt idx="51484">
                  <c:v>82.373000000000005</c:v>
                </c:pt>
                <c:pt idx="51485">
                  <c:v>82.361000000000004</c:v>
                </c:pt>
                <c:pt idx="51486">
                  <c:v>82.337000000000003</c:v>
                </c:pt>
                <c:pt idx="51487">
                  <c:v>82.361000000000004</c:v>
                </c:pt>
                <c:pt idx="51488">
                  <c:v>82.373000000000005</c:v>
                </c:pt>
                <c:pt idx="51489">
                  <c:v>82.349000000000004</c:v>
                </c:pt>
                <c:pt idx="51490">
                  <c:v>82.349000000000004</c:v>
                </c:pt>
                <c:pt idx="51491">
                  <c:v>82.373000000000005</c:v>
                </c:pt>
                <c:pt idx="51492">
                  <c:v>82.349000000000004</c:v>
                </c:pt>
                <c:pt idx="51493">
                  <c:v>82.325000000000003</c:v>
                </c:pt>
                <c:pt idx="51494">
                  <c:v>82.287999999999997</c:v>
                </c:pt>
                <c:pt idx="51495">
                  <c:v>82.287999999999997</c:v>
                </c:pt>
                <c:pt idx="51496">
                  <c:v>82.239000000000004</c:v>
                </c:pt>
                <c:pt idx="51497">
                  <c:v>82.251000000000005</c:v>
                </c:pt>
                <c:pt idx="51498">
                  <c:v>82.215000000000003</c:v>
                </c:pt>
                <c:pt idx="51499">
                  <c:v>82.215000000000003</c:v>
                </c:pt>
                <c:pt idx="51500">
                  <c:v>82.19</c:v>
                </c:pt>
                <c:pt idx="51501">
                  <c:v>82.19</c:v>
                </c:pt>
                <c:pt idx="51502">
                  <c:v>82.19</c:v>
                </c:pt>
                <c:pt idx="51503">
                  <c:v>82.165999999999997</c:v>
                </c:pt>
                <c:pt idx="51504">
                  <c:v>82.153999999999996</c:v>
                </c:pt>
                <c:pt idx="51505">
                  <c:v>82.19</c:v>
                </c:pt>
                <c:pt idx="51506">
                  <c:v>82.153999999999996</c:v>
                </c:pt>
                <c:pt idx="51507">
                  <c:v>82.141000000000005</c:v>
                </c:pt>
                <c:pt idx="51508">
                  <c:v>82.117000000000004</c:v>
                </c:pt>
                <c:pt idx="51509">
                  <c:v>82.105000000000004</c:v>
                </c:pt>
                <c:pt idx="51510">
                  <c:v>82.08</c:v>
                </c:pt>
                <c:pt idx="51511">
                  <c:v>82.117000000000004</c:v>
                </c:pt>
                <c:pt idx="51512">
                  <c:v>82.105000000000004</c:v>
                </c:pt>
                <c:pt idx="51513">
                  <c:v>82.031999999999996</c:v>
                </c:pt>
                <c:pt idx="51514">
                  <c:v>82.055999999999997</c:v>
                </c:pt>
                <c:pt idx="51515">
                  <c:v>82.031999999999996</c:v>
                </c:pt>
                <c:pt idx="51516">
                  <c:v>82.007000000000005</c:v>
                </c:pt>
                <c:pt idx="51517">
                  <c:v>82.019000000000005</c:v>
                </c:pt>
                <c:pt idx="51518">
                  <c:v>82.031999999999996</c:v>
                </c:pt>
                <c:pt idx="51519">
                  <c:v>82.031999999999996</c:v>
                </c:pt>
                <c:pt idx="51520">
                  <c:v>82.007000000000005</c:v>
                </c:pt>
                <c:pt idx="51521">
                  <c:v>82.031999999999996</c:v>
                </c:pt>
                <c:pt idx="51522">
                  <c:v>82.055999999999997</c:v>
                </c:pt>
                <c:pt idx="51523">
                  <c:v>82.055999999999997</c:v>
                </c:pt>
                <c:pt idx="51524">
                  <c:v>82.055999999999997</c:v>
                </c:pt>
                <c:pt idx="51525">
                  <c:v>82.067999999999998</c:v>
                </c:pt>
                <c:pt idx="51526">
                  <c:v>82.067999999999998</c:v>
                </c:pt>
                <c:pt idx="51527">
                  <c:v>82.043999999999997</c:v>
                </c:pt>
                <c:pt idx="51528">
                  <c:v>82.067999999999998</c:v>
                </c:pt>
                <c:pt idx="51529">
                  <c:v>82.043999999999997</c:v>
                </c:pt>
                <c:pt idx="51530">
                  <c:v>82.055999999999997</c:v>
                </c:pt>
                <c:pt idx="51531">
                  <c:v>82.08</c:v>
                </c:pt>
                <c:pt idx="51532">
                  <c:v>82.067999999999998</c:v>
                </c:pt>
                <c:pt idx="51533">
                  <c:v>82.08</c:v>
                </c:pt>
                <c:pt idx="51534">
                  <c:v>82.08</c:v>
                </c:pt>
                <c:pt idx="51535">
                  <c:v>82.08</c:v>
                </c:pt>
                <c:pt idx="51536">
                  <c:v>82.093000000000004</c:v>
                </c:pt>
                <c:pt idx="51537">
                  <c:v>82.105000000000004</c:v>
                </c:pt>
                <c:pt idx="51538">
                  <c:v>82.093000000000004</c:v>
                </c:pt>
                <c:pt idx="51539">
                  <c:v>82.117000000000004</c:v>
                </c:pt>
                <c:pt idx="51540">
                  <c:v>82.105000000000004</c:v>
                </c:pt>
                <c:pt idx="51541">
                  <c:v>82.117000000000004</c:v>
                </c:pt>
                <c:pt idx="51542">
                  <c:v>82.165999999999997</c:v>
                </c:pt>
                <c:pt idx="51543">
                  <c:v>82.153999999999996</c:v>
                </c:pt>
                <c:pt idx="51544">
                  <c:v>82.165999999999997</c:v>
                </c:pt>
                <c:pt idx="51545">
                  <c:v>82.177999999999997</c:v>
                </c:pt>
                <c:pt idx="51546">
                  <c:v>82.19</c:v>
                </c:pt>
                <c:pt idx="51547">
                  <c:v>82.177999999999997</c:v>
                </c:pt>
                <c:pt idx="51548">
                  <c:v>82.177999999999997</c:v>
                </c:pt>
                <c:pt idx="51549">
                  <c:v>82.215000000000003</c:v>
                </c:pt>
                <c:pt idx="51550">
                  <c:v>82.239000000000004</c:v>
                </c:pt>
                <c:pt idx="51551">
                  <c:v>82.227000000000004</c:v>
                </c:pt>
                <c:pt idx="51552">
                  <c:v>82.227000000000004</c:v>
                </c:pt>
                <c:pt idx="51553">
                  <c:v>82.263999999999996</c:v>
                </c:pt>
                <c:pt idx="51554">
                  <c:v>82.3</c:v>
                </c:pt>
                <c:pt idx="51555">
                  <c:v>82.3</c:v>
                </c:pt>
                <c:pt idx="51556">
                  <c:v>82.3</c:v>
                </c:pt>
                <c:pt idx="51557">
                  <c:v>82.325000000000003</c:v>
                </c:pt>
                <c:pt idx="51558">
                  <c:v>82.349000000000004</c:v>
                </c:pt>
                <c:pt idx="51559">
                  <c:v>82.373000000000005</c:v>
                </c:pt>
                <c:pt idx="51560">
                  <c:v>82.373000000000005</c:v>
                </c:pt>
                <c:pt idx="51561">
                  <c:v>82.397999999999996</c:v>
                </c:pt>
                <c:pt idx="51562">
                  <c:v>82.373000000000005</c:v>
                </c:pt>
                <c:pt idx="51563">
                  <c:v>82.373000000000005</c:v>
                </c:pt>
                <c:pt idx="51564">
                  <c:v>82.385999999999996</c:v>
                </c:pt>
                <c:pt idx="51565">
                  <c:v>82.373000000000005</c:v>
                </c:pt>
                <c:pt idx="51566">
                  <c:v>82.41</c:v>
                </c:pt>
                <c:pt idx="51567">
                  <c:v>82.397999999999996</c:v>
                </c:pt>
                <c:pt idx="51568">
                  <c:v>82.41</c:v>
                </c:pt>
                <c:pt idx="51569">
                  <c:v>82.361000000000004</c:v>
                </c:pt>
                <c:pt idx="51570">
                  <c:v>82.349000000000004</c:v>
                </c:pt>
                <c:pt idx="51571">
                  <c:v>82.373000000000005</c:v>
                </c:pt>
                <c:pt idx="51572">
                  <c:v>82.397999999999996</c:v>
                </c:pt>
                <c:pt idx="51573">
                  <c:v>82.421999999999997</c:v>
                </c:pt>
                <c:pt idx="51574">
                  <c:v>82.397999999999996</c:v>
                </c:pt>
                <c:pt idx="51575">
                  <c:v>82.433999999999997</c:v>
                </c:pt>
                <c:pt idx="51576">
                  <c:v>82.41</c:v>
                </c:pt>
                <c:pt idx="51577">
                  <c:v>82.421999999999997</c:v>
                </c:pt>
                <c:pt idx="51578">
                  <c:v>82.41</c:v>
                </c:pt>
                <c:pt idx="51579">
                  <c:v>82.397999999999996</c:v>
                </c:pt>
                <c:pt idx="51580">
                  <c:v>82.41</c:v>
                </c:pt>
                <c:pt idx="51581">
                  <c:v>82.397999999999996</c:v>
                </c:pt>
                <c:pt idx="51582">
                  <c:v>82.41</c:v>
                </c:pt>
                <c:pt idx="51583">
                  <c:v>82.373000000000005</c:v>
                </c:pt>
                <c:pt idx="51584">
                  <c:v>82.349000000000004</c:v>
                </c:pt>
                <c:pt idx="51585">
                  <c:v>82.349000000000004</c:v>
                </c:pt>
                <c:pt idx="51586">
                  <c:v>82.311999999999998</c:v>
                </c:pt>
                <c:pt idx="51587">
                  <c:v>82.325000000000003</c:v>
                </c:pt>
                <c:pt idx="51588">
                  <c:v>82.325000000000003</c:v>
                </c:pt>
                <c:pt idx="51589">
                  <c:v>82.325000000000003</c:v>
                </c:pt>
                <c:pt idx="51590">
                  <c:v>82.325000000000003</c:v>
                </c:pt>
                <c:pt idx="51591">
                  <c:v>82.337000000000003</c:v>
                </c:pt>
                <c:pt idx="51592">
                  <c:v>82.3</c:v>
                </c:pt>
                <c:pt idx="51593">
                  <c:v>82.311999999999998</c:v>
                </c:pt>
                <c:pt idx="51594">
                  <c:v>82.3</c:v>
                </c:pt>
                <c:pt idx="51595">
                  <c:v>82.263999999999996</c:v>
                </c:pt>
                <c:pt idx="51596">
                  <c:v>82.275999999999996</c:v>
                </c:pt>
                <c:pt idx="51597">
                  <c:v>82.227000000000004</c:v>
                </c:pt>
                <c:pt idx="51598">
                  <c:v>82.227000000000004</c:v>
                </c:pt>
                <c:pt idx="51599">
                  <c:v>82.201999999999998</c:v>
                </c:pt>
                <c:pt idx="51600">
                  <c:v>82.19</c:v>
                </c:pt>
                <c:pt idx="51601">
                  <c:v>82.153999999999996</c:v>
                </c:pt>
                <c:pt idx="51602">
                  <c:v>82.153999999999996</c:v>
                </c:pt>
                <c:pt idx="51603">
                  <c:v>82.141000000000005</c:v>
                </c:pt>
                <c:pt idx="51604">
                  <c:v>82.117000000000004</c:v>
                </c:pt>
                <c:pt idx="51605">
                  <c:v>82.105000000000004</c:v>
                </c:pt>
                <c:pt idx="51606">
                  <c:v>82.105000000000004</c:v>
                </c:pt>
                <c:pt idx="51607">
                  <c:v>82.105000000000004</c:v>
                </c:pt>
                <c:pt idx="51608">
                  <c:v>82.093000000000004</c:v>
                </c:pt>
                <c:pt idx="51609">
                  <c:v>82.105000000000004</c:v>
                </c:pt>
                <c:pt idx="51610">
                  <c:v>82.105000000000004</c:v>
                </c:pt>
                <c:pt idx="51611">
                  <c:v>82.117000000000004</c:v>
                </c:pt>
                <c:pt idx="51612">
                  <c:v>82.08</c:v>
                </c:pt>
                <c:pt idx="51613">
                  <c:v>82.067999999999998</c:v>
                </c:pt>
                <c:pt idx="51614">
                  <c:v>82.08</c:v>
                </c:pt>
                <c:pt idx="51615">
                  <c:v>82.043999999999997</c:v>
                </c:pt>
                <c:pt idx="51616">
                  <c:v>82.043999999999997</c:v>
                </c:pt>
                <c:pt idx="51617">
                  <c:v>82.007000000000005</c:v>
                </c:pt>
                <c:pt idx="51618">
                  <c:v>82.019000000000005</c:v>
                </c:pt>
                <c:pt idx="51619">
                  <c:v>82.031999999999996</c:v>
                </c:pt>
                <c:pt idx="51620">
                  <c:v>82.019000000000005</c:v>
                </c:pt>
                <c:pt idx="51621">
                  <c:v>81.983000000000004</c:v>
                </c:pt>
                <c:pt idx="51622">
                  <c:v>81.971000000000004</c:v>
                </c:pt>
                <c:pt idx="51623">
                  <c:v>82.031999999999996</c:v>
                </c:pt>
                <c:pt idx="51624">
                  <c:v>81.995000000000005</c:v>
                </c:pt>
                <c:pt idx="51625">
                  <c:v>82.019000000000005</c:v>
                </c:pt>
                <c:pt idx="51626">
                  <c:v>82.043999999999997</c:v>
                </c:pt>
                <c:pt idx="51627">
                  <c:v>82.055999999999997</c:v>
                </c:pt>
                <c:pt idx="51628">
                  <c:v>82.055999999999997</c:v>
                </c:pt>
                <c:pt idx="51629">
                  <c:v>82.043999999999997</c:v>
                </c:pt>
                <c:pt idx="51630">
                  <c:v>82.055999999999997</c:v>
                </c:pt>
                <c:pt idx="51631">
                  <c:v>82.019000000000005</c:v>
                </c:pt>
                <c:pt idx="51632">
                  <c:v>82.031999999999996</c:v>
                </c:pt>
                <c:pt idx="51633">
                  <c:v>82.043999999999997</c:v>
                </c:pt>
                <c:pt idx="51634">
                  <c:v>82.043999999999997</c:v>
                </c:pt>
                <c:pt idx="51635">
                  <c:v>82.019000000000005</c:v>
                </c:pt>
                <c:pt idx="51636">
                  <c:v>82.007000000000005</c:v>
                </c:pt>
                <c:pt idx="51637">
                  <c:v>82.043999999999997</c:v>
                </c:pt>
                <c:pt idx="51638">
                  <c:v>82.031999999999996</c:v>
                </c:pt>
                <c:pt idx="51639">
                  <c:v>82.055999999999997</c:v>
                </c:pt>
                <c:pt idx="51640">
                  <c:v>82.067999999999998</c:v>
                </c:pt>
                <c:pt idx="51641">
                  <c:v>82.105000000000004</c:v>
                </c:pt>
                <c:pt idx="51642">
                  <c:v>82.105000000000004</c:v>
                </c:pt>
                <c:pt idx="51643">
                  <c:v>82.117000000000004</c:v>
                </c:pt>
                <c:pt idx="51644">
                  <c:v>82.153999999999996</c:v>
                </c:pt>
                <c:pt idx="51645">
                  <c:v>82.165999999999997</c:v>
                </c:pt>
                <c:pt idx="51646">
                  <c:v>82.19</c:v>
                </c:pt>
                <c:pt idx="51647">
                  <c:v>82.153999999999996</c:v>
                </c:pt>
                <c:pt idx="51648">
                  <c:v>82.201999999999998</c:v>
                </c:pt>
                <c:pt idx="51649">
                  <c:v>82.153999999999996</c:v>
                </c:pt>
                <c:pt idx="51650">
                  <c:v>82.19</c:v>
                </c:pt>
                <c:pt idx="51651">
                  <c:v>82.165999999999997</c:v>
                </c:pt>
                <c:pt idx="51652">
                  <c:v>82.153999999999996</c:v>
                </c:pt>
                <c:pt idx="51653">
                  <c:v>82.165999999999997</c:v>
                </c:pt>
                <c:pt idx="51654">
                  <c:v>82.19</c:v>
                </c:pt>
                <c:pt idx="51655">
                  <c:v>82.201999999999998</c:v>
                </c:pt>
                <c:pt idx="51656">
                  <c:v>82.239000000000004</c:v>
                </c:pt>
                <c:pt idx="51657">
                  <c:v>82.251000000000005</c:v>
                </c:pt>
                <c:pt idx="51658">
                  <c:v>82.239000000000004</c:v>
                </c:pt>
                <c:pt idx="51659">
                  <c:v>82.275999999999996</c:v>
                </c:pt>
                <c:pt idx="51660">
                  <c:v>82.275999999999996</c:v>
                </c:pt>
                <c:pt idx="51661">
                  <c:v>82.3</c:v>
                </c:pt>
                <c:pt idx="51662">
                  <c:v>82.325000000000003</c:v>
                </c:pt>
                <c:pt idx="51663">
                  <c:v>82.311999999999998</c:v>
                </c:pt>
                <c:pt idx="51664">
                  <c:v>82.3</c:v>
                </c:pt>
                <c:pt idx="51665">
                  <c:v>82.349000000000004</c:v>
                </c:pt>
                <c:pt idx="51666">
                  <c:v>82.287999999999997</c:v>
                </c:pt>
                <c:pt idx="51667">
                  <c:v>82.311999999999998</c:v>
                </c:pt>
                <c:pt idx="51668">
                  <c:v>82.275999999999996</c:v>
                </c:pt>
                <c:pt idx="51669">
                  <c:v>82.251000000000005</c:v>
                </c:pt>
                <c:pt idx="51670">
                  <c:v>82.275999999999996</c:v>
                </c:pt>
                <c:pt idx="51671">
                  <c:v>82.287999999999997</c:v>
                </c:pt>
                <c:pt idx="51672">
                  <c:v>82.275999999999996</c:v>
                </c:pt>
                <c:pt idx="51673">
                  <c:v>82.287999999999997</c:v>
                </c:pt>
                <c:pt idx="51674">
                  <c:v>82.287999999999997</c:v>
                </c:pt>
                <c:pt idx="51675">
                  <c:v>82.325000000000003</c:v>
                </c:pt>
                <c:pt idx="51676">
                  <c:v>82.287999999999997</c:v>
                </c:pt>
                <c:pt idx="51677">
                  <c:v>82.3</c:v>
                </c:pt>
                <c:pt idx="51678">
                  <c:v>82.3</c:v>
                </c:pt>
                <c:pt idx="51679">
                  <c:v>82.325000000000003</c:v>
                </c:pt>
                <c:pt idx="51680">
                  <c:v>82.3</c:v>
                </c:pt>
                <c:pt idx="51681">
                  <c:v>82.275999999999996</c:v>
                </c:pt>
                <c:pt idx="51682">
                  <c:v>82.275999999999996</c:v>
                </c:pt>
                <c:pt idx="51683">
                  <c:v>82.251000000000005</c:v>
                </c:pt>
                <c:pt idx="51684">
                  <c:v>82.227000000000004</c:v>
                </c:pt>
                <c:pt idx="51685">
                  <c:v>82.215000000000003</c:v>
                </c:pt>
                <c:pt idx="51686">
                  <c:v>82.177999999999997</c:v>
                </c:pt>
                <c:pt idx="51687">
                  <c:v>82.177999999999997</c:v>
                </c:pt>
                <c:pt idx="51688">
                  <c:v>82.165999999999997</c:v>
                </c:pt>
                <c:pt idx="51689">
                  <c:v>82.165999999999997</c:v>
                </c:pt>
                <c:pt idx="51690">
                  <c:v>82.153999999999996</c:v>
                </c:pt>
                <c:pt idx="51691">
                  <c:v>82.141000000000005</c:v>
                </c:pt>
                <c:pt idx="51692">
                  <c:v>82.141000000000005</c:v>
                </c:pt>
                <c:pt idx="51693">
                  <c:v>82.165999999999997</c:v>
                </c:pt>
                <c:pt idx="51694">
                  <c:v>82.165999999999997</c:v>
                </c:pt>
                <c:pt idx="51695">
                  <c:v>82.129000000000005</c:v>
                </c:pt>
                <c:pt idx="51696">
                  <c:v>82.141000000000005</c:v>
                </c:pt>
                <c:pt idx="51697">
                  <c:v>82.105000000000004</c:v>
                </c:pt>
                <c:pt idx="51698">
                  <c:v>82.105000000000004</c:v>
                </c:pt>
                <c:pt idx="51699">
                  <c:v>82.055999999999997</c:v>
                </c:pt>
                <c:pt idx="51700">
                  <c:v>82.08</c:v>
                </c:pt>
                <c:pt idx="51701">
                  <c:v>82.043999999999997</c:v>
                </c:pt>
                <c:pt idx="51702">
                  <c:v>82.055999999999997</c:v>
                </c:pt>
                <c:pt idx="51703">
                  <c:v>81.983000000000004</c:v>
                </c:pt>
                <c:pt idx="51704">
                  <c:v>81.971000000000004</c:v>
                </c:pt>
                <c:pt idx="51705">
                  <c:v>82.007000000000005</c:v>
                </c:pt>
                <c:pt idx="51706">
                  <c:v>81.945999999999998</c:v>
                </c:pt>
                <c:pt idx="51707">
                  <c:v>81.971000000000004</c:v>
                </c:pt>
                <c:pt idx="51708">
                  <c:v>81.983000000000004</c:v>
                </c:pt>
                <c:pt idx="51709">
                  <c:v>82.007000000000005</c:v>
                </c:pt>
                <c:pt idx="51710">
                  <c:v>81.983000000000004</c:v>
                </c:pt>
                <c:pt idx="51711">
                  <c:v>82.007000000000005</c:v>
                </c:pt>
                <c:pt idx="51712">
                  <c:v>82.007000000000005</c:v>
                </c:pt>
                <c:pt idx="51713">
                  <c:v>81.971000000000004</c:v>
                </c:pt>
                <c:pt idx="51714">
                  <c:v>81.983000000000004</c:v>
                </c:pt>
                <c:pt idx="51715">
                  <c:v>81.983000000000004</c:v>
                </c:pt>
                <c:pt idx="51716">
                  <c:v>81.945999999999998</c:v>
                </c:pt>
                <c:pt idx="51717">
                  <c:v>81.945999999999998</c:v>
                </c:pt>
                <c:pt idx="51718">
                  <c:v>81.897000000000006</c:v>
                </c:pt>
                <c:pt idx="51719">
                  <c:v>81.91</c:v>
                </c:pt>
                <c:pt idx="51720">
                  <c:v>81.897000000000006</c:v>
                </c:pt>
                <c:pt idx="51721">
                  <c:v>81.873000000000005</c:v>
                </c:pt>
                <c:pt idx="51722">
                  <c:v>81.885000000000005</c:v>
                </c:pt>
                <c:pt idx="51723">
                  <c:v>81.873000000000005</c:v>
                </c:pt>
                <c:pt idx="51724">
                  <c:v>81.885000000000005</c:v>
                </c:pt>
                <c:pt idx="51725">
                  <c:v>81.873000000000005</c:v>
                </c:pt>
                <c:pt idx="51726">
                  <c:v>81.885000000000005</c:v>
                </c:pt>
                <c:pt idx="51727">
                  <c:v>81.921999999999997</c:v>
                </c:pt>
                <c:pt idx="51728">
                  <c:v>81.933999999999997</c:v>
                </c:pt>
                <c:pt idx="51729">
                  <c:v>81.983000000000004</c:v>
                </c:pt>
                <c:pt idx="51730">
                  <c:v>81.971000000000004</c:v>
                </c:pt>
                <c:pt idx="51731">
                  <c:v>82.007000000000005</c:v>
                </c:pt>
                <c:pt idx="51732">
                  <c:v>81.995000000000005</c:v>
                </c:pt>
                <c:pt idx="51733">
                  <c:v>81.995000000000005</c:v>
                </c:pt>
                <c:pt idx="51734">
                  <c:v>81.995000000000005</c:v>
                </c:pt>
                <c:pt idx="51735">
                  <c:v>82.031999999999996</c:v>
                </c:pt>
                <c:pt idx="51736">
                  <c:v>81.983000000000004</c:v>
                </c:pt>
                <c:pt idx="51737">
                  <c:v>81.983000000000004</c:v>
                </c:pt>
                <c:pt idx="51738">
                  <c:v>82.007000000000005</c:v>
                </c:pt>
                <c:pt idx="51739">
                  <c:v>81.995000000000005</c:v>
                </c:pt>
                <c:pt idx="51740">
                  <c:v>82.043999999999997</c:v>
                </c:pt>
                <c:pt idx="51741">
                  <c:v>82.055999999999997</c:v>
                </c:pt>
                <c:pt idx="51742">
                  <c:v>82.055999999999997</c:v>
                </c:pt>
                <c:pt idx="51743">
                  <c:v>82.043999999999997</c:v>
                </c:pt>
                <c:pt idx="51744">
                  <c:v>82.067999999999998</c:v>
                </c:pt>
                <c:pt idx="51745">
                  <c:v>82.093000000000004</c:v>
                </c:pt>
                <c:pt idx="51746">
                  <c:v>82.067999999999998</c:v>
                </c:pt>
                <c:pt idx="51747">
                  <c:v>82.093000000000004</c:v>
                </c:pt>
                <c:pt idx="51748">
                  <c:v>82.105000000000004</c:v>
                </c:pt>
                <c:pt idx="51749">
                  <c:v>82.055999999999997</c:v>
                </c:pt>
                <c:pt idx="51750">
                  <c:v>82.043999999999997</c:v>
                </c:pt>
                <c:pt idx="51751">
                  <c:v>82.007000000000005</c:v>
                </c:pt>
                <c:pt idx="51752">
                  <c:v>82.007000000000005</c:v>
                </c:pt>
                <c:pt idx="51753">
                  <c:v>81.983000000000004</c:v>
                </c:pt>
                <c:pt idx="51754">
                  <c:v>81.971000000000004</c:v>
                </c:pt>
                <c:pt idx="51755">
                  <c:v>81.971000000000004</c:v>
                </c:pt>
                <c:pt idx="51756">
                  <c:v>81.945999999999998</c:v>
                </c:pt>
                <c:pt idx="51757">
                  <c:v>81.957999999999998</c:v>
                </c:pt>
                <c:pt idx="51758">
                  <c:v>81.945999999999998</c:v>
                </c:pt>
                <c:pt idx="51759">
                  <c:v>81.957999999999998</c:v>
                </c:pt>
                <c:pt idx="51760">
                  <c:v>81.995000000000005</c:v>
                </c:pt>
                <c:pt idx="51761">
                  <c:v>81.983000000000004</c:v>
                </c:pt>
                <c:pt idx="51762">
                  <c:v>81.995000000000005</c:v>
                </c:pt>
                <c:pt idx="51763">
                  <c:v>81.971000000000004</c:v>
                </c:pt>
                <c:pt idx="51764">
                  <c:v>81.983000000000004</c:v>
                </c:pt>
                <c:pt idx="51765">
                  <c:v>81.921999999999997</c:v>
                </c:pt>
                <c:pt idx="51766">
                  <c:v>81.897000000000006</c:v>
                </c:pt>
                <c:pt idx="51767">
                  <c:v>81.861000000000004</c:v>
                </c:pt>
                <c:pt idx="51768">
                  <c:v>81.811999999999998</c:v>
                </c:pt>
                <c:pt idx="51769">
                  <c:v>81.8</c:v>
                </c:pt>
                <c:pt idx="51770">
                  <c:v>81.751000000000005</c:v>
                </c:pt>
                <c:pt idx="51771">
                  <c:v>81.751000000000005</c:v>
                </c:pt>
                <c:pt idx="51772">
                  <c:v>81.713999999999999</c:v>
                </c:pt>
                <c:pt idx="51773">
                  <c:v>81.677999999999997</c:v>
                </c:pt>
                <c:pt idx="51774">
                  <c:v>81.69</c:v>
                </c:pt>
                <c:pt idx="51775">
                  <c:v>81.677999999999997</c:v>
                </c:pt>
                <c:pt idx="51776">
                  <c:v>81.701999999999998</c:v>
                </c:pt>
                <c:pt idx="51777">
                  <c:v>81.701999999999998</c:v>
                </c:pt>
                <c:pt idx="51778">
                  <c:v>81.725999999999999</c:v>
                </c:pt>
                <c:pt idx="51779">
                  <c:v>81.725999999999999</c:v>
                </c:pt>
                <c:pt idx="51780">
                  <c:v>81.739000000000004</c:v>
                </c:pt>
                <c:pt idx="51781">
                  <c:v>81.739000000000004</c:v>
                </c:pt>
                <c:pt idx="51782">
                  <c:v>81.751000000000005</c:v>
                </c:pt>
                <c:pt idx="51783">
                  <c:v>81.677999999999997</c:v>
                </c:pt>
                <c:pt idx="51784">
                  <c:v>81.641000000000005</c:v>
                </c:pt>
                <c:pt idx="51785">
                  <c:v>81.629000000000005</c:v>
                </c:pt>
                <c:pt idx="51786">
                  <c:v>81.591999999999999</c:v>
                </c:pt>
                <c:pt idx="51787">
                  <c:v>81.603999999999999</c:v>
                </c:pt>
                <c:pt idx="51788">
                  <c:v>81.567999999999998</c:v>
                </c:pt>
                <c:pt idx="51789">
                  <c:v>81.591999999999999</c:v>
                </c:pt>
                <c:pt idx="51790">
                  <c:v>81.629000000000005</c:v>
                </c:pt>
                <c:pt idx="51791">
                  <c:v>81.69</c:v>
                </c:pt>
                <c:pt idx="51792">
                  <c:v>81.763000000000005</c:v>
                </c:pt>
                <c:pt idx="51793">
                  <c:v>81.811999999999998</c:v>
                </c:pt>
                <c:pt idx="51794">
                  <c:v>81.847999999999999</c:v>
                </c:pt>
                <c:pt idx="51795">
                  <c:v>81.897000000000006</c:v>
                </c:pt>
                <c:pt idx="51796">
                  <c:v>81.957999999999998</c:v>
                </c:pt>
                <c:pt idx="51797">
                  <c:v>81.995000000000005</c:v>
                </c:pt>
                <c:pt idx="51798">
                  <c:v>82.007000000000005</c:v>
                </c:pt>
                <c:pt idx="51799">
                  <c:v>82.043999999999997</c:v>
                </c:pt>
                <c:pt idx="51800">
                  <c:v>81.995000000000005</c:v>
                </c:pt>
                <c:pt idx="51801">
                  <c:v>81.957999999999998</c:v>
                </c:pt>
                <c:pt idx="51802">
                  <c:v>81.933999999999997</c:v>
                </c:pt>
                <c:pt idx="51803">
                  <c:v>81.885000000000005</c:v>
                </c:pt>
                <c:pt idx="51804">
                  <c:v>81.91</c:v>
                </c:pt>
                <c:pt idx="51805">
                  <c:v>81.861000000000004</c:v>
                </c:pt>
                <c:pt idx="51806">
                  <c:v>81.835999999999999</c:v>
                </c:pt>
                <c:pt idx="51807">
                  <c:v>81.861000000000004</c:v>
                </c:pt>
                <c:pt idx="51808">
                  <c:v>81.91</c:v>
                </c:pt>
                <c:pt idx="51809">
                  <c:v>81.933999999999997</c:v>
                </c:pt>
                <c:pt idx="51810">
                  <c:v>81.971000000000004</c:v>
                </c:pt>
                <c:pt idx="51811">
                  <c:v>82.031999999999996</c:v>
                </c:pt>
                <c:pt idx="51812">
                  <c:v>82.055999999999997</c:v>
                </c:pt>
                <c:pt idx="51813">
                  <c:v>82.105000000000004</c:v>
                </c:pt>
                <c:pt idx="51814">
                  <c:v>82.141000000000005</c:v>
                </c:pt>
                <c:pt idx="51815">
                  <c:v>82.129000000000005</c:v>
                </c:pt>
                <c:pt idx="51816">
                  <c:v>82.153999999999996</c:v>
                </c:pt>
                <c:pt idx="51817">
                  <c:v>82.177999999999997</c:v>
                </c:pt>
                <c:pt idx="51818">
                  <c:v>82.141000000000005</c:v>
                </c:pt>
                <c:pt idx="51819">
                  <c:v>82.117000000000004</c:v>
                </c:pt>
                <c:pt idx="51820">
                  <c:v>82.117000000000004</c:v>
                </c:pt>
                <c:pt idx="51821">
                  <c:v>82.093000000000004</c:v>
                </c:pt>
                <c:pt idx="51822">
                  <c:v>82.093000000000004</c:v>
                </c:pt>
                <c:pt idx="51823">
                  <c:v>82.093000000000004</c:v>
                </c:pt>
                <c:pt idx="51824">
                  <c:v>82.129000000000005</c:v>
                </c:pt>
                <c:pt idx="51825">
                  <c:v>82.165999999999997</c:v>
                </c:pt>
                <c:pt idx="51826">
                  <c:v>82.215000000000003</c:v>
                </c:pt>
                <c:pt idx="51827">
                  <c:v>82.251000000000005</c:v>
                </c:pt>
                <c:pt idx="51828">
                  <c:v>82.311999999999998</c:v>
                </c:pt>
                <c:pt idx="51829">
                  <c:v>82.373000000000005</c:v>
                </c:pt>
                <c:pt idx="51830">
                  <c:v>82.373000000000005</c:v>
                </c:pt>
                <c:pt idx="51831">
                  <c:v>82.421999999999997</c:v>
                </c:pt>
                <c:pt idx="51832">
                  <c:v>82.385999999999996</c:v>
                </c:pt>
                <c:pt idx="51833">
                  <c:v>82.361000000000004</c:v>
                </c:pt>
                <c:pt idx="51834">
                  <c:v>82.311999999999998</c:v>
                </c:pt>
                <c:pt idx="51835">
                  <c:v>82.251000000000005</c:v>
                </c:pt>
                <c:pt idx="51836">
                  <c:v>82.201999999999998</c:v>
                </c:pt>
                <c:pt idx="51837">
                  <c:v>82.129000000000005</c:v>
                </c:pt>
                <c:pt idx="51838">
                  <c:v>82.08</c:v>
                </c:pt>
                <c:pt idx="51839">
                  <c:v>82.043999999999997</c:v>
                </c:pt>
                <c:pt idx="51840">
                  <c:v>82.031999999999996</c:v>
                </c:pt>
                <c:pt idx="51841">
                  <c:v>82.043999999999997</c:v>
                </c:pt>
                <c:pt idx="51842">
                  <c:v>82.043999999999997</c:v>
                </c:pt>
                <c:pt idx="51843">
                  <c:v>82.105000000000004</c:v>
                </c:pt>
                <c:pt idx="51844">
                  <c:v>82.153999999999996</c:v>
                </c:pt>
                <c:pt idx="51845">
                  <c:v>82.239000000000004</c:v>
                </c:pt>
                <c:pt idx="51846">
                  <c:v>82.287999999999997</c:v>
                </c:pt>
                <c:pt idx="51847">
                  <c:v>82.325000000000003</c:v>
                </c:pt>
                <c:pt idx="51848">
                  <c:v>82.373000000000005</c:v>
                </c:pt>
                <c:pt idx="51849">
                  <c:v>82.361000000000004</c:v>
                </c:pt>
                <c:pt idx="51850">
                  <c:v>82.373000000000005</c:v>
                </c:pt>
                <c:pt idx="51851">
                  <c:v>82.361000000000004</c:v>
                </c:pt>
                <c:pt idx="51852">
                  <c:v>82.325000000000003</c:v>
                </c:pt>
                <c:pt idx="51853">
                  <c:v>82.239000000000004</c:v>
                </c:pt>
                <c:pt idx="51854">
                  <c:v>82.19</c:v>
                </c:pt>
                <c:pt idx="51855">
                  <c:v>82.141000000000005</c:v>
                </c:pt>
                <c:pt idx="51856">
                  <c:v>82.055999999999997</c:v>
                </c:pt>
                <c:pt idx="51857">
                  <c:v>82.055999999999997</c:v>
                </c:pt>
                <c:pt idx="51858">
                  <c:v>82.007000000000005</c:v>
                </c:pt>
                <c:pt idx="51859">
                  <c:v>82.019000000000005</c:v>
                </c:pt>
                <c:pt idx="51860">
                  <c:v>82.019000000000005</c:v>
                </c:pt>
                <c:pt idx="51861">
                  <c:v>82.031999999999996</c:v>
                </c:pt>
                <c:pt idx="51862">
                  <c:v>82.067999999999998</c:v>
                </c:pt>
                <c:pt idx="51863">
                  <c:v>82.129000000000005</c:v>
                </c:pt>
                <c:pt idx="51864">
                  <c:v>82.165999999999997</c:v>
                </c:pt>
                <c:pt idx="51865">
                  <c:v>82.153999999999996</c:v>
                </c:pt>
                <c:pt idx="51866">
                  <c:v>82.165999999999997</c:v>
                </c:pt>
                <c:pt idx="51867">
                  <c:v>82.141000000000005</c:v>
                </c:pt>
                <c:pt idx="51868">
                  <c:v>82.08</c:v>
                </c:pt>
                <c:pt idx="51869">
                  <c:v>82.019000000000005</c:v>
                </c:pt>
                <c:pt idx="51870">
                  <c:v>81.971000000000004</c:v>
                </c:pt>
                <c:pt idx="51871">
                  <c:v>81.933999999999997</c:v>
                </c:pt>
                <c:pt idx="51872">
                  <c:v>81.823999999999998</c:v>
                </c:pt>
                <c:pt idx="51873">
                  <c:v>81.811999999999998</c:v>
                </c:pt>
                <c:pt idx="51874">
                  <c:v>81.751000000000005</c:v>
                </c:pt>
                <c:pt idx="51875">
                  <c:v>81.739000000000004</c:v>
                </c:pt>
                <c:pt idx="51876">
                  <c:v>81.763000000000005</c:v>
                </c:pt>
                <c:pt idx="51877">
                  <c:v>81.775000000000006</c:v>
                </c:pt>
                <c:pt idx="51878">
                  <c:v>81.861000000000004</c:v>
                </c:pt>
                <c:pt idx="51879">
                  <c:v>81.921999999999997</c:v>
                </c:pt>
                <c:pt idx="51880">
                  <c:v>81.957999999999998</c:v>
                </c:pt>
                <c:pt idx="51881">
                  <c:v>81.983000000000004</c:v>
                </c:pt>
                <c:pt idx="51882">
                  <c:v>82.08</c:v>
                </c:pt>
                <c:pt idx="51883">
                  <c:v>82.117000000000004</c:v>
                </c:pt>
                <c:pt idx="51884">
                  <c:v>82.105000000000004</c:v>
                </c:pt>
                <c:pt idx="51885">
                  <c:v>82.093000000000004</c:v>
                </c:pt>
                <c:pt idx="51886">
                  <c:v>82.055999999999997</c:v>
                </c:pt>
                <c:pt idx="51887">
                  <c:v>82.007000000000005</c:v>
                </c:pt>
                <c:pt idx="51888">
                  <c:v>81.945999999999998</c:v>
                </c:pt>
                <c:pt idx="51889">
                  <c:v>81.91</c:v>
                </c:pt>
                <c:pt idx="51890">
                  <c:v>81.847999999999999</c:v>
                </c:pt>
                <c:pt idx="51891">
                  <c:v>81.775000000000006</c:v>
                </c:pt>
                <c:pt idx="51892">
                  <c:v>81.763000000000005</c:v>
                </c:pt>
                <c:pt idx="51893">
                  <c:v>81.775000000000006</c:v>
                </c:pt>
                <c:pt idx="51894">
                  <c:v>81.811999999999998</c:v>
                </c:pt>
                <c:pt idx="51895">
                  <c:v>81.811999999999998</c:v>
                </c:pt>
                <c:pt idx="51896">
                  <c:v>81.861000000000004</c:v>
                </c:pt>
                <c:pt idx="51897">
                  <c:v>81.921999999999997</c:v>
                </c:pt>
                <c:pt idx="51898">
                  <c:v>81.971000000000004</c:v>
                </c:pt>
                <c:pt idx="51899">
                  <c:v>81.995000000000005</c:v>
                </c:pt>
                <c:pt idx="51900">
                  <c:v>82.055999999999997</c:v>
                </c:pt>
                <c:pt idx="51901">
                  <c:v>82.055999999999997</c:v>
                </c:pt>
                <c:pt idx="51902">
                  <c:v>82.093000000000004</c:v>
                </c:pt>
                <c:pt idx="51903">
                  <c:v>82.043999999999997</c:v>
                </c:pt>
                <c:pt idx="51904">
                  <c:v>82.019000000000005</c:v>
                </c:pt>
                <c:pt idx="51905">
                  <c:v>82.007000000000005</c:v>
                </c:pt>
                <c:pt idx="51906">
                  <c:v>81.945999999999998</c:v>
                </c:pt>
                <c:pt idx="51907">
                  <c:v>81.945999999999998</c:v>
                </c:pt>
                <c:pt idx="51908">
                  <c:v>81.921999999999997</c:v>
                </c:pt>
                <c:pt idx="51909">
                  <c:v>81.885000000000005</c:v>
                </c:pt>
                <c:pt idx="51910">
                  <c:v>81.921999999999997</c:v>
                </c:pt>
                <c:pt idx="51911">
                  <c:v>81.983000000000004</c:v>
                </c:pt>
                <c:pt idx="51912">
                  <c:v>82.007000000000005</c:v>
                </c:pt>
                <c:pt idx="51913">
                  <c:v>82.117000000000004</c:v>
                </c:pt>
                <c:pt idx="51914">
                  <c:v>82.153999999999996</c:v>
                </c:pt>
                <c:pt idx="51915">
                  <c:v>82.19</c:v>
                </c:pt>
                <c:pt idx="51916">
                  <c:v>82.239000000000004</c:v>
                </c:pt>
                <c:pt idx="51917">
                  <c:v>82.275999999999996</c:v>
                </c:pt>
                <c:pt idx="51918">
                  <c:v>82.311999999999998</c:v>
                </c:pt>
                <c:pt idx="51919">
                  <c:v>82.3</c:v>
                </c:pt>
                <c:pt idx="51920">
                  <c:v>82.251000000000005</c:v>
                </c:pt>
                <c:pt idx="51921">
                  <c:v>82.227000000000004</c:v>
                </c:pt>
                <c:pt idx="51922">
                  <c:v>82.201999999999998</c:v>
                </c:pt>
                <c:pt idx="51923">
                  <c:v>82.177999999999997</c:v>
                </c:pt>
                <c:pt idx="51924">
                  <c:v>82.093000000000004</c:v>
                </c:pt>
                <c:pt idx="51925">
                  <c:v>82.08</c:v>
                </c:pt>
                <c:pt idx="51926">
                  <c:v>82.043999999999997</c:v>
                </c:pt>
                <c:pt idx="51927">
                  <c:v>82.043999999999997</c:v>
                </c:pt>
                <c:pt idx="51928">
                  <c:v>82.067999999999998</c:v>
                </c:pt>
                <c:pt idx="51929">
                  <c:v>82.08</c:v>
                </c:pt>
                <c:pt idx="51930">
                  <c:v>82.153999999999996</c:v>
                </c:pt>
                <c:pt idx="51931">
                  <c:v>82.201999999999998</c:v>
                </c:pt>
                <c:pt idx="51932">
                  <c:v>82.251000000000005</c:v>
                </c:pt>
                <c:pt idx="51933">
                  <c:v>82.311999999999998</c:v>
                </c:pt>
                <c:pt idx="51934">
                  <c:v>82.349000000000004</c:v>
                </c:pt>
                <c:pt idx="51935">
                  <c:v>82.385999999999996</c:v>
                </c:pt>
                <c:pt idx="51936">
                  <c:v>82.385999999999996</c:v>
                </c:pt>
                <c:pt idx="51937">
                  <c:v>82.349000000000004</c:v>
                </c:pt>
                <c:pt idx="51938">
                  <c:v>82.325000000000003</c:v>
                </c:pt>
                <c:pt idx="51939">
                  <c:v>82.287999999999997</c:v>
                </c:pt>
                <c:pt idx="51940">
                  <c:v>82.239000000000004</c:v>
                </c:pt>
                <c:pt idx="51941">
                  <c:v>82.215000000000003</c:v>
                </c:pt>
                <c:pt idx="51942">
                  <c:v>82.177999999999997</c:v>
                </c:pt>
                <c:pt idx="51943">
                  <c:v>82.153999999999996</c:v>
                </c:pt>
                <c:pt idx="51944">
                  <c:v>82.129000000000005</c:v>
                </c:pt>
                <c:pt idx="51945">
                  <c:v>82.165999999999997</c:v>
                </c:pt>
                <c:pt idx="51946">
                  <c:v>82.165999999999997</c:v>
                </c:pt>
                <c:pt idx="51947">
                  <c:v>82.201999999999998</c:v>
                </c:pt>
                <c:pt idx="51948">
                  <c:v>82.239000000000004</c:v>
                </c:pt>
                <c:pt idx="51949">
                  <c:v>82.251000000000005</c:v>
                </c:pt>
                <c:pt idx="51950">
                  <c:v>82.3</c:v>
                </c:pt>
                <c:pt idx="51951">
                  <c:v>82.349000000000004</c:v>
                </c:pt>
                <c:pt idx="51952">
                  <c:v>82.337000000000003</c:v>
                </c:pt>
                <c:pt idx="51953">
                  <c:v>82.337000000000003</c:v>
                </c:pt>
                <c:pt idx="51954">
                  <c:v>82.337000000000003</c:v>
                </c:pt>
                <c:pt idx="51955">
                  <c:v>82.239000000000004</c:v>
                </c:pt>
                <c:pt idx="51956">
                  <c:v>82.215000000000003</c:v>
                </c:pt>
                <c:pt idx="51957">
                  <c:v>82.177999999999997</c:v>
                </c:pt>
                <c:pt idx="51958">
                  <c:v>82.165999999999997</c:v>
                </c:pt>
                <c:pt idx="51959">
                  <c:v>82.105000000000004</c:v>
                </c:pt>
                <c:pt idx="51960">
                  <c:v>82.067999999999998</c:v>
                </c:pt>
                <c:pt idx="51961">
                  <c:v>82.055999999999997</c:v>
                </c:pt>
                <c:pt idx="51962">
                  <c:v>82.031999999999996</c:v>
                </c:pt>
                <c:pt idx="51963">
                  <c:v>82.055999999999997</c:v>
                </c:pt>
                <c:pt idx="51964">
                  <c:v>82.129000000000005</c:v>
                </c:pt>
                <c:pt idx="51965">
                  <c:v>82.117000000000004</c:v>
                </c:pt>
                <c:pt idx="51966">
                  <c:v>82.141000000000005</c:v>
                </c:pt>
                <c:pt idx="51967">
                  <c:v>82.153999999999996</c:v>
                </c:pt>
                <c:pt idx="51968">
                  <c:v>82.177999999999997</c:v>
                </c:pt>
                <c:pt idx="51969">
                  <c:v>82.19</c:v>
                </c:pt>
                <c:pt idx="51970">
                  <c:v>82.177999999999997</c:v>
                </c:pt>
                <c:pt idx="51971">
                  <c:v>82.105000000000004</c:v>
                </c:pt>
                <c:pt idx="51972">
                  <c:v>82.093000000000004</c:v>
                </c:pt>
                <c:pt idx="51973">
                  <c:v>82.055999999999997</c:v>
                </c:pt>
                <c:pt idx="51974">
                  <c:v>81.983000000000004</c:v>
                </c:pt>
                <c:pt idx="51975">
                  <c:v>81.957999999999998</c:v>
                </c:pt>
                <c:pt idx="51976">
                  <c:v>81.945999999999998</c:v>
                </c:pt>
                <c:pt idx="51977">
                  <c:v>81.91</c:v>
                </c:pt>
                <c:pt idx="51978">
                  <c:v>81.921999999999997</c:v>
                </c:pt>
                <c:pt idx="51979">
                  <c:v>81.933999999999997</c:v>
                </c:pt>
                <c:pt idx="51980">
                  <c:v>81.945999999999998</c:v>
                </c:pt>
                <c:pt idx="51981">
                  <c:v>81.957999999999998</c:v>
                </c:pt>
                <c:pt idx="51982">
                  <c:v>81.995000000000005</c:v>
                </c:pt>
                <c:pt idx="51983">
                  <c:v>82.007000000000005</c:v>
                </c:pt>
                <c:pt idx="51984">
                  <c:v>82.043999999999997</c:v>
                </c:pt>
                <c:pt idx="51985">
                  <c:v>82.043999999999997</c:v>
                </c:pt>
                <c:pt idx="51986">
                  <c:v>82.043999999999997</c:v>
                </c:pt>
                <c:pt idx="51987">
                  <c:v>82.019000000000005</c:v>
                </c:pt>
                <c:pt idx="51988">
                  <c:v>81.995000000000005</c:v>
                </c:pt>
                <c:pt idx="51989">
                  <c:v>81.971000000000004</c:v>
                </c:pt>
                <c:pt idx="51990">
                  <c:v>81.945999999999998</c:v>
                </c:pt>
                <c:pt idx="51991">
                  <c:v>81.921999999999997</c:v>
                </c:pt>
                <c:pt idx="51992">
                  <c:v>81.861000000000004</c:v>
                </c:pt>
                <c:pt idx="51993">
                  <c:v>81.847999999999999</c:v>
                </c:pt>
                <c:pt idx="51994">
                  <c:v>81.885000000000005</c:v>
                </c:pt>
                <c:pt idx="51995">
                  <c:v>81.847999999999999</c:v>
                </c:pt>
                <c:pt idx="51996">
                  <c:v>81.861000000000004</c:v>
                </c:pt>
                <c:pt idx="51997">
                  <c:v>81.897000000000006</c:v>
                </c:pt>
                <c:pt idx="51998">
                  <c:v>81.933999999999997</c:v>
                </c:pt>
                <c:pt idx="51999">
                  <c:v>81.921999999999997</c:v>
                </c:pt>
                <c:pt idx="52000">
                  <c:v>81.957999999999998</c:v>
                </c:pt>
                <c:pt idx="52001">
                  <c:v>81.995000000000005</c:v>
                </c:pt>
                <c:pt idx="52002">
                  <c:v>81.995000000000005</c:v>
                </c:pt>
                <c:pt idx="52003">
                  <c:v>82.007000000000005</c:v>
                </c:pt>
                <c:pt idx="52004">
                  <c:v>81.995000000000005</c:v>
                </c:pt>
                <c:pt idx="52005">
                  <c:v>81.971000000000004</c:v>
                </c:pt>
                <c:pt idx="52006">
                  <c:v>81.995000000000005</c:v>
                </c:pt>
                <c:pt idx="52007">
                  <c:v>81.983000000000004</c:v>
                </c:pt>
                <c:pt idx="52008">
                  <c:v>81.971000000000004</c:v>
                </c:pt>
                <c:pt idx="52009">
                  <c:v>81.945999999999998</c:v>
                </c:pt>
                <c:pt idx="52010">
                  <c:v>81.983000000000004</c:v>
                </c:pt>
                <c:pt idx="52011">
                  <c:v>82.031999999999996</c:v>
                </c:pt>
                <c:pt idx="52012">
                  <c:v>82.055999999999997</c:v>
                </c:pt>
                <c:pt idx="52013">
                  <c:v>82.105000000000004</c:v>
                </c:pt>
                <c:pt idx="52014">
                  <c:v>82.129000000000005</c:v>
                </c:pt>
                <c:pt idx="52015">
                  <c:v>82.105000000000004</c:v>
                </c:pt>
                <c:pt idx="52016">
                  <c:v>82.153999999999996</c:v>
                </c:pt>
                <c:pt idx="52017">
                  <c:v>82.177999999999997</c:v>
                </c:pt>
                <c:pt idx="52018">
                  <c:v>82.165999999999997</c:v>
                </c:pt>
                <c:pt idx="52019">
                  <c:v>82.165999999999997</c:v>
                </c:pt>
                <c:pt idx="52020">
                  <c:v>82.177999999999997</c:v>
                </c:pt>
                <c:pt idx="52021">
                  <c:v>82.117000000000004</c:v>
                </c:pt>
                <c:pt idx="52022">
                  <c:v>82.117000000000004</c:v>
                </c:pt>
                <c:pt idx="52023">
                  <c:v>82.067999999999998</c:v>
                </c:pt>
                <c:pt idx="52024">
                  <c:v>82.08</c:v>
                </c:pt>
                <c:pt idx="52025">
                  <c:v>82.093000000000004</c:v>
                </c:pt>
                <c:pt idx="52026">
                  <c:v>82.055999999999997</c:v>
                </c:pt>
                <c:pt idx="52027">
                  <c:v>82.105000000000004</c:v>
                </c:pt>
                <c:pt idx="52028">
                  <c:v>82.093000000000004</c:v>
                </c:pt>
                <c:pt idx="52029">
                  <c:v>82.129000000000005</c:v>
                </c:pt>
                <c:pt idx="52030">
                  <c:v>82.165999999999997</c:v>
                </c:pt>
                <c:pt idx="52031">
                  <c:v>82.19</c:v>
                </c:pt>
                <c:pt idx="52032">
                  <c:v>82.227000000000004</c:v>
                </c:pt>
                <c:pt idx="52033">
                  <c:v>82.239000000000004</c:v>
                </c:pt>
                <c:pt idx="52034">
                  <c:v>82.251000000000005</c:v>
                </c:pt>
                <c:pt idx="52035">
                  <c:v>82.239000000000004</c:v>
                </c:pt>
                <c:pt idx="52036">
                  <c:v>82.251000000000005</c:v>
                </c:pt>
                <c:pt idx="52037">
                  <c:v>82.215000000000003</c:v>
                </c:pt>
                <c:pt idx="52038">
                  <c:v>82.215000000000003</c:v>
                </c:pt>
                <c:pt idx="52039">
                  <c:v>82.177999999999997</c:v>
                </c:pt>
                <c:pt idx="52040">
                  <c:v>82.177999999999997</c:v>
                </c:pt>
                <c:pt idx="52041">
                  <c:v>82.201999999999998</c:v>
                </c:pt>
                <c:pt idx="52042">
                  <c:v>82.177999999999997</c:v>
                </c:pt>
                <c:pt idx="52043">
                  <c:v>82.141000000000005</c:v>
                </c:pt>
                <c:pt idx="52044">
                  <c:v>82.165999999999997</c:v>
                </c:pt>
                <c:pt idx="52045">
                  <c:v>82.177999999999997</c:v>
                </c:pt>
                <c:pt idx="52046">
                  <c:v>82.201999999999998</c:v>
                </c:pt>
                <c:pt idx="52047">
                  <c:v>82.227000000000004</c:v>
                </c:pt>
                <c:pt idx="52048">
                  <c:v>82.201999999999998</c:v>
                </c:pt>
                <c:pt idx="52049">
                  <c:v>82.227000000000004</c:v>
                </c:pt>
                <c:pt idx="52050">
                  <c:v>82.227000000000004</c:v>
                </c:pt>
                <c:pt idx="52051">
                  <c:v>82.177999999999997</c:v>
                </c:pt>
                <c:pt idx="52052">
                  <c:v>82.153999999999996</c:v>
                </c:pt>
                <c:pt idx="52053">
                  <c:v>82.141000000000005</c:v>
                </c:pt>
                <c:pt idx="52054">
                  <c:v>82.093000000000004</c:v>
                </c:pt>
                <c:pt idx="52055">
                  <c:v>82.067999999999998</c:v>
                </c:pt>
                <c:pt idx="52056">
                  <c:v>82.067999999999998</c:v>
                </c:pt>
                <c:pt idx="52057">
                  <c:v>82.019000000000005</c:v>
                </c:pt>
                <c:pt idx="52058">
                  <c:v>82.007000000000005</c:v>
                </c:pt>
                <c:pt idx="52059">
                  <c:v>82.019000000000005</c:v>
                </c:pt>
                <c:pt idx="52060">
                  <c:v>82.019000000000005</c:v>
                </c:pt>
                <c:pt idx="52061">
                  <c:v>82.019000000000005</c:v>
                </c:pt>
                <c:pt idx="52062">
                  <c:v>82.055999999999997</c:v>
                </c:pt>
                <c:pt idx="52063">
                  <c:v>82.019000000000005</c:v>
                </c:pt>
                <c:pt idx="52064">
                  <c:v>82.055999999999997</c:v>
                </c:pt>
                <c:pt idx="52065">
                  <c:v>82.067999999999998</c:v>
                </c:pt>
                <c:pt idx="52066">
                  <c:v>82.067999999999998</c:v>
                </c:pt>
                <c:pt idx="52067">
                  <c:v>82.08</c:v>
                </c:pt>
                <c:pt idx="52068">
                  <c:v>82.043999999999997</c:v>
                </c:pt>
                <c:pt idx="52069">
                  <c:v>82.007000000000005</c:v>
                </c:pt>
                <c:pt idx="52070">
                  <c:v>82.007000000000005</c:v>
                </c:pt>
                <c:pt idx="52071">
                  <c:v>81.995000000000005</c:v>
                </c:pt>
                <c:pt idx="52072">
                  <c:v>81.945999999999998</c:v>
                </c:pt>
                <c:pt idx="52073">
                  <c:v>81.933999999999997</c:v>
                </c:pt>
                <c:pt idx="52074">
                  <c:v>81.91</c:v>
                </c:pt>
                <c:pt idx="52075">
                  <c:v>81.897000000000006</c:v>
                </c:pt>
                <c:pt idx="52076">
                  <c:v>81.91</c:v>
                </c:pt>
                <c:pt idx="52077">
                  <c:v>81.921999999999997</c:v>
                </c:pt>
                <c:pt idx="52078">
                  <c:v>81.971000000000004</c:v>
                </c:pt>
                <c:pt idx="52079">
                  <c:v>81.933999999999997</c:v>
                </c:pt>
                <c:pt idx="52080">
                  <c:v>81.971000000000004</c:v>
                </c:pt>
                <c:pt idx="52081">
                  <c:v>81.971000000000004</c:v>
                </c:pt>
                <c:pt idx="52082">
                  <c:v>81.957999999999998</c:v>
                </c:pt>
                <c:pt idx="52083">
                  <c:v>81.957999999999998</c:v>
                </c:pt>
                <c:pt idx="52084">
                  <c:v>81.983000000000004</c:v>
                </c:pt>
                <c:pt idx="52085">
                  <c:v>81.957999999999998</c:v>
                </c:pt>
                <c:pt idx="52086">
                  <c:v>81.933999999999997</c:v>
                </c:pt>
                <c:pt idx="52087">
                  <c:v>81.873000000000005</c:v>
                </c:pt>
                <c:pt idx="52088">
                  <c:v>81.835999999999999</c:v>
                </c:pt>
                <c:pt idx="52089">
                  <c:v>81.847999999999999</c:v>
                </c:pt>
                <c:pt idx="52090">
                  <c:v>81.823999999999998</c:v>
                </c:pt>
                <c:pt idx="52091">
                  <c:v>81.847999999999999</c:v>
                </c:pt>
                <c:pt idx="52092">
                  <c:v>81.835999999999999</c:v>
                </c:pt>
                <c:pt idx="52093">
                  <c:v>81.847999999999999</c:v>
                </c:pt>
                <c:pt idx="52094">
                  <c:v>81.861000000000004</c:v>
                </c:pt>
                <c:pt idx="52095">
                  <c:v>81.897000000000006</c:v>
                </c:pt>
                <c:pt idx="52096">
                  <c:v>81.921999999999997</c:v>
                </c:pt>
                <c:pt idx="52097">
                  <c:v>81.945999999999998</c:v>
                </c:pt>
                <c:pt idx="52098">
                  <c:v>81.933999999999997</c:v>
                </c:pt>
                <c:pt idx="52099">
                  <c:v>81.945999999999998</c:v>
                </c:pt>
                <c:pt idx="52100">
                  <c:v>81.971000000000004</c:v>
                </c:pt>
                <c:pt idx="52101">
                  <c:v>81.957999999999998</c:v>
                </c:pt>
                <c:pt idx="52102">
                  <c:v>81.933999999999997</c:v>
                </c:pt>
                <c:pt idx="52103">
                  <c:v>81.933999999999997</c:v>
                </c:pt>
                <c:pt idx="52104">
                  <c:v>81.921999999999997</c:v>
                </c:pt>
                <c:pt idx="52105">
                  <c:v>81.91</c:v>
                </c:pt>
                <c:pt idx="52106">
                  <c:v>81.897000000000006</c:v>
                </c:pt>
                <c:pt idx="52107">
                  <c:v>81.91</c:v>
                </c:pt>
                <c:pt idx="52108">
                  <c:v>81.921999999999997</c:v>
                </c:pt>
                <c:pt idx="52109">
                  <c:v>81.945999999999998</c:v>
                </c:pt>
                <c:pt idx="52110">
                  <c:v>81.957999999999998</c:v>
                </c:pt>
                <c:pt idx="52111">
                  <c:v>81.995000000000005</c:v>
                </c:pt>
                <c:pt idx="52112">
                  <c:v>81.995000000000005</c:v>
                </c:pt>
                <c:pt idx="52113">
                  <c:v>82.043999999999997</c:v>
                </c:pt>
                <c:pt idx="52114">
                  <c:v>82.019000000000005</c:v>
                </c:pt>
                <c:pt idx="52115">
                  <c:v>82.031999999999996</c:v>
                </c:pt>
                <c:pt idx="52116">
                  <c:v>82.043999999999997</c:v>
                </c:pt>
                <c:pt idx="52117">
                  <c:v>82.019000000000005</c:v>
                </c:pt>
                <c:pt idx="52118">
                  <c:v>81.971000000000004</c:v>
                </c:pt>
                <c:pt idx="52119">
                  <c:v>81.971000000000004</c:v>
                </c:pt>
                <c:pt idx="52120">
                  <c:v>81.933999999999997</c:v>
                </c:pt>
                <c:pt idx="52121">
                  <c:v>81.945999999999998</c:v>
                </c:pt>
                <c:pt idx="52122">
                  <c:v>81.91</c:v>
                </c:pt>
                <c:pt idx="52123">
                  <c:v>81.885000000000005</c:v>
                </c:pt>
                <c:pt idx="52124">
                  <c:v>81.921999999999997</c:v>
                </c:pt>
                <c:pt idx="52125">
                  <c:v>81.933999999999997</c:v>
                </c:pt>
                <c:pt idx="52126">
                  <c:v>81.933999999999997</c:v>
                </c:pt>
                <c:pt idx="52127">
                  <c:v>81.983000000000004</c:v>
                </c:pt>
                <c:pt idx="52128">
                  <c:v>82.019000000000005</c:v>
                </c:pt>
                <c:pt idx="52129">
                  <c:v>82.019000000000005</c:v>
                </c:pt>
                <c:pt idx="52130">
                  <c:v>82.043999999999997</c:v>
                </c:pt>
                <c:pt idx="52131">
                  <c:v>82.067999999999998</c:v>
                </c:pt>
                <c:pt idx="52132">
                  <c:v>82.105000000000004</c:v>
                </c:pt>
                <c:pt idx="52133">
                  <c:v>82.08</c:v>
                </c:pt>
                <c:pt idx="52134">
                  <c:v>82.055999999999997</c:v>
                </c:pt>
                <c:pt idx="52135">
                  <c:v>82.019000000000005</c:v>
                </c:pt>
                <c:pt idx="52136">
                  <c:v>82.007000000000005</c:v>
                </c:pt>
                <c:pt idx="52137">
                  <c:v>81.995000000000005</c:v>
                </c:pt>
                <c:pt idx="52138">
                  <c:v>81.995000000000005</c:v>
                </c:pt>
                <c:pt idx="52139">
                  <c:v>81.971000000000004</c:v>
                </c:pt>
                <c:pt idx="52140">
                  <c:v>81.971000000000004</c:v>
                </c:pt>
                <c:pt idx="52141">
                  <c:v>81.957999999999998</c:v>
                </c:pt>
                <c:pt idx="52142">
                  <c:v>81.957999999999998</c:v>
                </c:pt>
                <c:pt idx="52143">
                  <c:v>81.995000000000005</c:v>
                </c:pt>
                <c:pt idx="52144">
                  <c:v>82.019000000000005</c:v>
                </c:pt>
                <c:pt idx="52145">
                  <c:v>82.043999999999997</c:v>
                </c:pt>
                <c:pt idx="52146">
                  <c:v>82.067999999999998</c:v>
                </c:pt>
                <c:pt idx="52147">
                  <c:v>82.055999999999997</c:v>
                </c:pt>
                <c:pt idx="52148">
                  <c:v>82.105000000000004</c:v>
                </c:pt>
                <c:pt idx="52149">
                  <c:v>82.105000000000004</c:v>
                </c:pt>
                <c:pt idx="52150">
                  <c:v>82.08</c:v>
                </c:pt>
                <c:pt idx="52151">
                  <c:v>82.093000000000004</c:v>
                </c:pt>
                <c:pt idx="52152">
                  <c:v>82.055999999999997</c:v>
                </c:pt>
                <c:pt idx="52153">
                  <c:v>82.031999999999996</c:v>
                </c:pt>
                <c:pt idx="52154">
                  <c:v>82.007000000000005</c:v>
                </c:pt>
                <c:pt idx="52155">
                  <c:v>82.031999999999996</c:v>
                </c:pt>
                <c:pt idx="52156">
                  <c:v>82.007000000000005</c:v>
                </c:pt>
                <c:pt idx="52157">
                  <c:v>82.007000000000005</c:v>
                </c:pt>
                <c:pt idx="52158">
                  <c:v>82.019000000000005</c:v>
                </c:pt>
                <c:pt idx="52159">
                  <c:v>82.019000000000005</c:v>
                </c:pt>
                <c:pt idx="52160">
                  <c:v>82.093000000000004</c:v>
                </c:pt>
                <c:pt idx="52161">
                  <c:v>82.08</c:v>
                </c:pt>
                <c:pt idx="52162">
                  <c:v>82.117000000000004</c:v>
                </c:pt>
                <c:pt idx="52163">
                  <c:v>82.117000000000004</c:v>
                </c:pt>
                <c:pt idx="52164">
                  <c:v>82.117000000000004</c:v>
                </c:pt>
                <c:pt idx="52165">
                  <c:v>82.141000000000005</c:v>
                </c:pt>
                <c:pt idx="52166">
                  <c:v>82.153999999999996</c:v>
                </c:pt>
                <c:pt idx="52167">
                  <c:v>82.141000000000005</c:v>
                </c:pt>
                <c:pt idx="52168">
                  <c:v>82.153999999999996</c:v>
                </c:pt>
                <c:pt idx="52169">
                  <c:v>82.129000000000005</c:v>
                </c:pt>
                <c:pt idx="52170">
                  <c:v>82.117000000000004</c:v>
                </c:pt>
                <c:pt idx="52171">
                  <c:v>82.141000000000005</c:v>
                </c:pt>
                <c:pt idx="52172">
                  <c:v>82.141000000000005</c:v>
                </c:pt>
                <c:pt idx="52173">
                  <c:v>82.117000000000004</c:v>
                </c:pt>
                <c:pt idx="52174">
                  <c:v>82.129000000000005</c:v>
                </c:pt>
                <c:pt idx="52175">
                  <c:v>82.153999999999996</c:v>
                </c:pt>
                <c:pt idx="52176">
                  <c:v>82.165999999999997</c:v>
                </c:pt>
                <c:pt idx="52177">
                  <c:v>82.165999999999997</c:v>
                </c:pt>
                <c:pt idx="52178">
                  <c:v>82.201999999999998</c:v>
                </c:pt>
                <c:pt idx="52179">
                  <c:v>82.201999999999998</c:v>
                </c:pt>
                <c:pt idx="52180">
                  <c:v>82.239000000000004</c:v>
                </c:pt>
                <c:pt idx="52181">
                  <c:v>82.227000000000004</c:v>
                </c:pt>
                <c:pt idx="52182">
                  <c:v>82.251000000000005</c:v>
                </c:pt>
                <c:pt idx="52183">
                  <c:v>82.251000000000005</c:v>
                </c:pt>
                <c:pt idx="52184">
                  <c:v>82.239000000000004</c:v>
                </c:pt>
                <c:pt idx="52185">
                  <c:v>82.239000000000004</c:v>
                </c:pt>
                <c:pt idx="52186">
                  <c:v>82.177999999999997</c:v>
                </c:pt>
                <c:pt idx="52187">
                  <c:v>82.201999999999998</c:v>
                </c:pt>
                <c:pt idx="52188">
                  <c:v>82.19</c:v>
                </c:pt>
                <c:pt idx="52189">
                  <c:v>82.165999999999997</c:v>
                </c:pt>
                <c:pt idx="52190">
                  <c:v>82.153999999999996</c:v>
                </c:pt>
                <c:pt idx="52191">
                  <c:v>82.177999999999997</c:v>
                </c:pt>
                <c:pt idx="52192">
                  <c:v>82.177999999999997</c:v>
                </c:pt>
                <c:pt idx="52193">
                  <c:v>82.177999999999997</c:v>
                </c:pt>
                <c:pt idx="52194">
                  <c:v>82.19</c:v>
                </c:pt>
                <c:pt idx="52195">
                  <c:v>82.201999999999998</c:v>
                </c:pt>
                <c:pt idx="52196">
                  <c:v>82.177999999999997</c:v>
                </c:pt>
                <c:pt idx="52197">
                  <c:v>82.19</c:v>
                </c:pt>
                <c:pt idx="52198">
                  <c:v>82.201999999999998</c:v>
                </c:pt>
                <c:pt idx="52199">
                  <c:v>82.19</c:v>
                </c:pt>
                <c:pt idx="52200">
                  <c:v>82.201999999999998</c:v>
                </c:pt>
                <c:pt idx="52201">
                  <c:v>82.177999999999997</c:v>
                </c:pt>
                <c:pt idx="52202">
                  <c:v>82.141000000000005</c:v>
                </c:pt>
                <c:pt idx="52203">
                  <c:v>82.19</c:v>
                </c:pt>
                <c:pt idx="52204">
                  <c:v>82.153999999999996</c:v>
                </c:pt>
                <c:pt idx="52205">
                  <c:v>82.129000000000005</c:v>
                </c:pt>
                <c:pt idx="52206">
                  <c:v>82.117000000000004</c:v>
                </c:pt>
                <c:pt idx="52207">
                  <c:v>82.105000000000004</c:v>
                </c:pt>
                <c:pt idx="52208">
                  <c:v>82.105000000000004</c:v>
                </c:pt>
                <c:pt idx="52209">
                  <c:v>82.093000000000004</c:v>
                </c:pt>
                <c:pt idx="52210">
                  <c:v>82.093000000000004</c:v>
                </c:pt>
                <c:pt idx="52211">
                  <c:v>82.08</c:v>
                </c:pt>
                <c:pt idx="52212">
                  <c:v>82.105000000000004</c:v>
                </c:pt>
                <c:pt idx="52213">
                  <c:v>82.055999999999997</c:v>
                </c:pt>
                <c:pt idx="52214">
                  <c:v>82.08</c:v>
                </c:pt>
                <c:pt idx="52215">
                  <c:v>82.105000000000004</c:v>
                </c:pt>
                <c:pt idx="52216">
                  <c:v>82.067999999999998</c:v>
                </c:pt>
                <c:pt idx="52217">
                  <c:v>82.055999999999997</c:v>
                </c:pt>
                <c:pt idx="52218">
                  <c:v>82.055999999999997</c:v>
                </c:pt>
                <c:pt idx="52219">
                  <c:v>82.067999999999998</c:v>
                </c:pt>
                <c:pt idx="52220">
                  <c:v>82.031999999999996</c:v>
                </c:pt>
                <c:pt idx="52221">
                  <c:v>82.055999999999997</c:v>
                </c:pt>
                <c:pt idx="52222">
                  <c:v>82.055999999999997</c:v>
                </c:pt>
                <c:pt idx="52223">
                  <c:v>82.043999999999997</c:v>
                </c:pt>
                <c:pt idx="52224">
                  <c:v>82.031999999999996</c:v>
                </c:pt>
                <c:pt idx="52225">
                  <c:v>81.995000000000005</c:v>
                </c:pt>
                <c:pt idx="52226">
                  <c:v>82.019000000000005</c:v>
                </c:pt>
                <c:pt idx="52227">
                  <c:v>81.995000000000005</c:v>
                </c:pt>
                <c:pt idx="52228">
                  <c:v>81.971000000000004</c:v>
                </c:pt>
                <c:pt idx="52229">
                  <c:v>81.971000000000004</c:v>
                </c:pt>
                <c:pt idx="52230">
                  <c:v>81.945999999999998</c:v>
                </c:pt>
                <c:pt idx="52231">
                  <c:v>81.983000000000004</c:v>
                </c:pt>
                <c:pt idx="52232">
                  <c:v>81.957999999999998</c:v>
                </c:pt>
                <c:pt idx="52233">
                  <c:v>81.971000000000004</c:v>
                </c:pt>
                <c:pt idx="52234">
                  <c:v>81.983000000000004</c:v>
                </c:pt>
                <c:pt idx="52235">
                  <c:v>81.983000000000004</c:v>
                </c:pt>
                <c:pt idx="52236">
                  <c:v>81.983000000000004</c:v>
                </c:pt>
                <c:pt idx="52237">
                  <c:v>82.019000000000005</c:v>
                </c:pt>
                <c:pt idx="52238">
                  <c:v>82.055999999999997</c:v>
                </c:pt>
                <c:pt idx="52239">
                  <c:v>82.031999999999996</c:v>
                </c:pt>
                <c:pt idx="52240">
                  <c:v>82.055999999999997</c:v>
                </c:pt>
                <c:pt idx="52241">
                  <c:v>82.055999999999997</c:v>
                </c:pt>
                <c:pt idx="52242">
                  <c:v>82.055999999999997</c:v>
                </c:pt>
                <c:pt idx="52243">
                  <c:v>82.08</c:v>
                </c:pt>
                <c:pt idx="52244">
                  <c:v>82.055999999999997</c:v>
                </c:pt>
                <c:pt idx="52245">
                  <c:v>82.043999999999997</c:v>
                </c:pt>
                <c:pt idx="52246">
                  <c:v>82.043999999999997</c:v>
                </c:pt>
                <c:pt idx="52247">
                  <c:v>82.093000000000004</c:v>
                </c:pt>
                <c:pt idx="52248">
                  <c:v>82.055999999999997</c:v>
                </c:pt>
                <c:pt idx="52249">
                  <c:v>82.067999999999998</c:v>
                </c:pt>
                <c:pt idx="52250">
                  <c:v>82.067999999999998</c:v>
                </c:pt>
                <c:pt idx="52251">
                  <c:v>82.093000000000004</c:v>
                </c:pt>
                <c:pt idx="52252">
                  <c:v>82.117000000000004</c:v>
                </c:pt>
                <c:pt idx="52253">
                  <c:v>82.19</c:v>
                </c:pt>
                <c:pt idx="52254">
                  <c:v>82.165999999999997</c:v>
                </c:pt>
                <c:pt idx="52255">
                  <c:v>82.165999999999997</c:v>
                </c:pt>
                <c:pt idx="52256">
                  <c:v>82.177999999999997</c:v>
                </c:pt>
                <c:pt idx="52257">
                  <c:v>82.201999999999998</c:v>
                </c:pt>
                <c:pt idx="52258">
                  <c:v>82.215000000000003</c:v>
                </c:pt>
                <c:pt idx="52259">
                  <c:v>82.215000000000003</c:v>
                </c:pt>
                <c:pt idx="52260">
                  <c:v>82.201999999999998</c:v>
                </c:pt>
                <c:pt idx="52261">
                  <c:v>82.19</c:v>
                </c:pt>
                <c:pt idx="52262">
                  <c:v>82.201999999999998</c:v>
                </c:pt>
                <c:pt idx="52263">
                  <c:v>82.19</c:v>
                </c:pt>
                <c:pt idx="52264">
                  <c:v>82.201999999999998</c:v>
                </c:pt>
                <c:pt idx="52265">
                  <c:v>82.201999999999998</c:v>
                </c:pt>
                <c:pt idx="52266">
                  <c:v>82.215000000000003</c:v>
                </c:pt>
                <c:pt idx="52267">
                  <c:v>82.239000000000004</c:v>
                </c:pt>
                <c:pt idx="52268">
                  <c:v>82.239000000000004</c:v>
                </c:pt>
                <c:pt idx="52269">
                  <c:v>82.263999999999996</c:v>
                </c:pt>
                <c:pt idx="52270">
                  <c:v>82.275999999999996</c:v>
                </c:pt>
                <c:pt idx="52271">
                  <c:v>82.3</c:v>
                </c:pt>
                <c:pt idx="52272">
                  <c:v>82.311999999999998</c:v>
                </c:pt>
                <c:pt idx="52273">
                  <c:v>82.325000000000003</c:v>
                </c:pt>
                <c:pt idx="52274">
                  <c:v>82.349000000000004</c:v>
                </c:pt>
                <c:pt idx="52275">
                  <c:v>82.349000000000004</c:v>
                </c:pt>
                <c:pt idx="52276">
                  <c:v>82.337000000000003</c:v>
                </c:pt>
                <c:pt idx="52277">
                  <c:v>82.263999999999996</c:v>
                </c:pt>
                <c:pt idx="52278">
                  <c:v>82.287999999999997</c:v>
                </c:pt>
                <c:pt idx="52279">
                  <c:v>82.251000000000005</c:v>
                </c:pt>
                <c:pt idx="52280">
                  <c:v>82.239000000000004</c:v>
                </c:pt>
                <c:pt idx="52281">
                  <c:v>82.239000000000004</c:v>
                </c:pt>
                <c:pt idx="52282">
                  <c:v>82.227000000000004</c:v>
                </c:pt>
                <c:pt idx="52283">
                  <c:v>82.215000000000003</c:v>
                </c:pt>
                <c:pt idx="52284">
                  <c:v>82.227000000000004</c:v>
                </c:pt>
                <c:pt idx="52285">
                  <c:v>82.227000000000004</c:v>
                </c:pt>
                <c:pt idx="52286">
                  <c:v>82.251000000000005</c:v>
                </c:pt>
                <c:pt idx="52287">
                  <c:v>82.251000000000005</c:v>
                </c:pt>
                <c:pt idx="52288">
                  <c:v>82.263999999999996</c:v>
                </c:pt>
                <c:pt idx="52289">
                  <c:v>82.275999999999996</c:v>
                </c:pt>
                <c:pt idx="52290">
                  <c:v>82.287999999999997</c:v>
                </c:pt>
                <c:pt idx="52291">
                  <c:v>82.263999999999996</c:v>
                </c:pt>
                <c:pt idx="52292">
                  <c:v>82.287999999999997</c:v>
                </c:pt>
                <c:pt idx="52293">
                  <c:v>82.239000000000004</c:v>
                </c:pt>
                <c:pt idx="52294">
                  <c:v>82.201999999999998</c:v>
                </c:pt>
                <c:pt idx="52295">
                  <c:v>82.177999999999997</c:v>
                </c:pt>
                <c:pt idx="52296">
                  <c:v>82.177999999999997</c:v>
                </c:pt>
                <c:pt idx="52297">
                  <c:v>82.141000000000005</c:v>
                </c:pt>
                <c:pt idx="52298">
                  <c:v>82.105000000000004</c:v>
                </c:pt>
                <c:pt idx="52299">
                  <c:v>82.105000000000004</c:v>
                </c:pt>
                <c:pt idx="52300">
                  <c:v>82.093000000000004</c:v>
                </c:pt>
                <c:pt idx="52301">
                  <c:v>82.08</c:v>
                </c:pt>
                <c:pt idx="52302">
                  <c:v>82.105000000000004</c:v>
                </c:pt>
                <c:pt idx="52303">
                  <c:v>82.093000000000004</c:v>
                </c:pt>
                <c:pt idx="52304">
                  <c:v>82.129000000000005</c:v>
                </c:pt>
                <c:pt idx="52305">
                  <c:v>82.105000000000004</c:v>
                </c:pt>
                <c:pt idx="52306">
                  <c:v>82.153999999999996</c:v>
                </c:pt>
                <c:pt idx="52307">
                  <c:v>82.129000000000005</c:v>
                </c:pt>
                <c:pt idx="52308">
                  <c:v>82.105000000000004</c:v>
                </c:pt>
                <c:pt idx="52309">
                  <c:v>82.105000000000004</c:v>
                </c:pt>
                <c:pt idx="52310">
                  <c:v>82.08</c:v>
                </c:pt>
                <c:pt idx="52311">
                  <c:v>82.055999999999997</c:v>
                </c:pt>
                <c:pt idx="52312">
                  <c:v>82.019000000000005</c:v>
                </c:pt>
                <c:pt idx="52313">
                  <c:v>82.019000000000005</c:v>
                </c:pt>
                <c:pt idx="52314">
                  <c:v>82.031999999999996</c:v>
                </c:pt>
                <c:pt idx="52315">
                  <c:v>82.019000000000005</c:v>
                </c:pt>
                <c:pt idx="52316">
                  <c:v>81.983000000000004</c:v>
                </c:pt>
                <c:pt idx="52317">
                  <c:v>81.995000000000005</c:v>
                </c:pt>
                <c:pt idx="52318">
                  <c:v>82.031999999999996</c:v>
                </c:pt>
                <c:pt idx="52319">
                  <c:v>81.995000000000005</c:v>
                </c:pt>
                <c:pt idx="52320">
                  <c:v>82.007000000000005</c:v>
                </c:pt>
                <c:pt idx="52321">
                  <c:v>82.031999999999996</c:v>
                </c:pt>
                <c:pt idx="52322">
                  <c:v>82.031999999999996</c:v>
                </c:pt>
                <c:pt idx="52323">
                  <c:v>82.043999999999997</c:v>
                </c:pt>
                <c:pt idx="52324">
                  <c:v>82.055999999999997</c:v>
                </c:pt>
                <c:pt idx="52325">
                  <c:v>82.031999999999996</c:v>
                </c:pt>
                <c:pt idx="52326">
                  <c:v>82.043999999999997</c:v>
                </c:pt>
                <c:pt idx="52327">
                  <c:v>82.043999999999997</c:v>
                </c:pt>
                <c:pt idx="52328">
                  <c:v>82.007000000000005</c:v>
                </c:pt>
                <c:pt idx="52329">
                  <c:v>82.007000000000005</c:v>
                </c:pt>
                <c:pt idx="52330">
                  <c:v>82.007000000000005</c:v>
                </c:pt>
                <c:pt idx="52331">
                  <c:v>81.995000000000005</c:v>
                </c:pt>
                <c:pt idx="52332">
                  <c:v>82.007000000000005</c:v>
                </c:pt>
                <c:pt idx="52333">
                  <c:v>82.019000000000005</c:v>
                </c:pt>
                <c:pt idx="52334">
                  <c:v>82.031999999999996</c:v>
                </c:pt>
                <c:pt idx="52335">
                  <c:v>82.043999999999997</c:v>
                </c:pt>
                <c:pt idx="52336">
                  <c:v>82.055999999999997</c:v>
                </c:pt>
                <c:pt idx="52337">
                  <c:v>82.08</c:v>
                </c:pt>
                <c:pt idx="52338">
                  <c:v>82.08</c:v>
                </c:pt>
                <c:pt idx="52339">
                  <c:v>82.08</c:v>
                </c:pt>
                <c:pt idx="52340">
                  <c:v>82.117000000000004</c:v>
                </c:pt>
                <c:pt idx="52341">
                  <c:v>82.141000000000005</c:v>
                </c:pt>
                <c:pt idx="52342">
                  <c:v>82.117000000000004</c:v>
                </c:pt>
                <c:pt idx="52343">
                  <c:v>82.08</c:v>
                </c:pt>
                <c:pt idx="52344">
                  <c:v>82.093000000000004</c:v>
                </c:pt>
                <c:pt idx="52345">
                  <c:v>82.129000000000005</c:v>
                </c:pt>
                <c:pt idx="52346">
                  <c:v>82.105000000000004</c:v>
                </c:pt>
                <c:pt idx="52347">
                  <c:v>82.08</c:v>
                </c:pt>
                <c:pt idx="52348">
                  <c:v>82.105000000000004</c:v>
                </c:pt>
                <c:pt idx="52349">
                  <c:v>82.105000000000004</c:v>
                </c:pt>
                <c:pt idx="52350">
                  <c:v>82.093000000000004</c:v>
                </c:pt>
                <c:pt idx="52351">
                  <c:v>82.141000000000005</c:v>
                </c:pt>
                <c:pt idx="52352">
                  <c:v>82.129000000000005</c:v>
                </c:pt>
                <c:pt idx="52353">
                  <c:v>82.165999999999997</c:v>
                </c:pt>
                <c:pt idx="52354">
                  <c:v>82.177999999999997</c:v>
                </c:pt>
                <c:pt idx="52355">
                  <c:v>82.19</c:v>
                </c:pt>
                <c:pt idx="52356">
                  <c:v>82.201999999999998</c:v>
                </c:pt>
                <c:pt idx="52357">
                  <c:v>82.177999999999997</c:v>
                </c:pt>
                <c:pt idx="52358">
                  <c:v>82.215000000000003</c:v>
                </c:pt>
                <c:pt idx="52359">
                  <c:v>82.177999999999997</c:v>
                </c:pt>
                <c:pt idx="52360">
                  <c:v>82.201999999999998</c:v>
                </c:pt>
                <c:pt idx="52361">
                  <c:v>82.177999999999997</c:v>
                </c:pt>
                <c:pt idx="52362">
                  <c:v>82.201999999999998</c:v>
                </c:pt>
                <c:pt idx="52363">
                  <c:v>82.165999999999997</c:v>
                </c:pt>
                <c:pt idx="52364">
                  <c:v>82.165999999999997</c:v>
                </c:pt>
                <c:pt idx="52365">
                  <c:v>82.165999999999997</c:v>
                </c:pt>
                <c:pt idx="52366">
                  <c:v>82.177999999999997</c:v>
                </c:pt>
                <c:pt idx="52367">
                  <c:v>82.215000000000003</c:v>
                </c:pt>
                <c:pt idx="52368">
                  <c:v>82.19</c:v>
                </c:pt>
                <c:pt idx="52369">
                  <c:v>82.19</c:v>
                </c:pt>
                <c:pt idx="52370">
                  <c:v>82.215000000000003</c:v>
                </c:pt>
                <c:pt idx="52371">
                  <c:v>82.239000000000004</c:v>
                </c:pt>
                <c:pt idx="52372">
                  <c:v>82.227000000000004</c:v>
                </c:pt>
                <c:pt idx="52373">
                  <c:v>82.201999999999998</c:v>
                </c:pt>
                <c:pt idx="52374">
                  <c:v>82.227000000000004</c:v>
                </c:pt>
                <c:pt idx="52375">
                  <c:v>82.251000000000005</c:v>
                </c:pt>
                <c:pt idx="52376">
                  <c:v>82.251000000000005</c:v>
                </c:pt>
                <c:pt idx="52377">
                  <c:v>82.215000000000003</c:v>
                </c:pt>
                <c:pt idx="52378">
                  <c:v>82.201999999999998</c:v>
                </c:pt>
                <c:pt idx="52379">
                  <c:v>82.165999999999997</c:v>
                </c:pt>
                <c:pt idx="52380">
                  <c:v>82.141000000000005</c:v>
                </c:pt>
                <c:pt idx="52381">
                  <c:v>82.165999999999997</c:v>
                </c:pt>
                <c:pt idx="52382">
                  <c:v>82.141000000000005</c:v>
                </c:pt>
                <c:pt idx="52383">
                  <c:v>82.177999999999997</c:v>
                </c:pt>
                <c:pt idx="52384">
                  <c:v>82.165999999999997</c:v>
                </c:pt>
                <c:pt idx="52385">
                  <c:v>82.153999999999996</c:v>
                </c:pt>
                <c:pt idx="52386">
                  <c:v>82.165999999999997</c:v>
                </c:pt>
                <c:pt idx="52387">
                  <c:v>82.19</c:v>
                </c:pt>
                <c:pt idx="52388">
                  <c:v>82.19</c:v>
                </c:pt>
                <c:pt idx="52389">
                  <c:v>82.177999999999997</c:v>
                </c:pt>
                <c:pt idx="52390">
                  <c:v>82.165999999999997</c:v>
                </c:pt>
                <c:pt idx="52391">
                  <c:v>82.177999999999997</c:v>
                </c:pt>
                <c:pt idx="52392">
                  <c:v>82.153999999999996</c:v>
                </c:pt>
                <c:pt idx="52393">
                  <c:v>82.153999999999996</c:v>
                </c:pt>
                <c:pt idx="52394">
                  <c:v>82.153999999999996</c:v>
                </c:pt>
                <c:pt idx="52395">
                  <c:v>82.129000000000005</c:v>
                </c:pt>
                <c:pt idx="52396">
                  <c:v>82.129000000000005</c:v>
                </c:pt>
                <c:pt idx="52397">
                  <c:v>82.105000000000004</c:v>
                </c:pt>
                <c:pt idx="52398">
                  <c:v>82.08</c:v>
                </c:pt>
                <c:pt idx="52399">
                  <c:v>82.117000000000004</c:v>
                </c:pt>
                <c:pt idx="52400">
                  <c:v>82.105000000000004</c:v>
                </c:pt>
                <c:pt idx="52401">
                  <c:v>82.105000000000004</c:v>
                </c:pt>
                <c:pt idx="52402">
                  <c:v>82.067999999999998</c:v>
                </c:pt>
                <c:pt idx="52403">
                  <c:v>82.105000000000004</c:v>
                </c:pt>
                <c:pt idx="52404">
                  <c:v>82.117000000000004</c:v>
                </c:pt>
                <c:pt idx="52405">
                  <c:v>82.105000000000004</c:v>
                </c:pt>
                <c:pt idx="52406">
                  <c:v>82.117000000000004</c:v>
                </c:pt>
                <c:pt idx="52407">
                  <c:v>82.129000000000005</c:v>
                </c:pt>
                <c:pt idx="52408">
                  <c:v>82.117000000000004</c:v>
                </c:pt>
                <c:pt idx="52409">
                  <c:v>82.105000000000004</c:v>
                </c:pt>
                <c:pt idx="52410">
                  <c:v>82.093000000000004</c:v>
                </c:pt>
                <c:pt idx="52411">
                  <c:v>82.105000000000004</c:v>
                </c:pt>
                <c:pt idx="52412">
                  <c:v>82.055999999999997</c:v>
                </c:pt>
                <c:pt idx="52413">
                  <c:v>82.055999999999997</c:v>
                </c:pt>
                <c:pt idx="52414">
                  <c:v>82.031999999999996</c:v>
                </c:pt>
                <c:pt idx="52415">
                  <c:v>82.031999999999996</c:v>
                </c:pt>
                <c:pt idx="52416">
                  <c:v>82.031999999999996</c:v>
                </c:pt>
                <c:pt idx="52417">
                  <c:v>82.019000000000005</c:v>
                </c:pt>
                <c:pt idx="52418">
                  <c:v>82.019000000000005</c:v>
                </c:pt>
                <c:pt idx="52419">
                  <c:v>82.007000000000005</c:v>
                </c:pt>
                <c:pt idx="52420">
                  <c:v>81.995000000000005</c:v>
                </c:pt>
                <c:pt idx="52421">
                  <c:v>82.031999999999996</c:v>
                </c:pt>
                <c:pt idx="52422">
                  <c:v>82.043999999999997</c:v>
                </c:pt>
                <c:pt idx="52423">
                  <c:v>82.043999999999997</c:v>
                </c:pt>
                <c:pt idx="52424">
                  <c:v>82.031999999999996</c:v>
                </c:pt>
                <c:pt idx="52425">
                  <c:v>82.043999999999997</c:v>
                </c:pt>
                <c:pt idx="52426">
                  <c:v>82.055999999999997</c:v>
                </c:pt>
                <c:pt idx="52427">
                  <c:v>82.031999999999996</c:v>
                </c:pt>
                <c:pt idx="52428">
                  <c:v>82.007000000000005</c:v>
                </c:pt>
                <c:pt idx="52429">
                  <c:v>82.007000000000005</c:v>
                </c:pt>
                <c:pt idx="52430">
                  <c:v>82.007000000000005</c:v>
                </c:pt>
                <c:pt idx="52431">
                  <c:v>81.983000000000004</c:v>
                </c:pt>
                <c:pt idx="52432">
                  <c:v>81.971000000000004</c:v>
                </c:pt>
                <c:pt idx="52433">
                  <c:v>81.995000000000005</c:v>
                </c:pt>
                <c:pt idx="52434">
                  <c:v>81.971000000000004</c:v>
                </c:pt>
                <c:pt idx="52435">
                  <c:v>81.995000000000005</c:v>
                </c:pt>
                <c:pt idx="52436">
                  <c:v>81.983000000000004</c:v>
                </c:pt>
                <c:pt idx="52437">
                  <c:v>81.971000000000004</c:v>
                </c:pt>
                <c:pt idx="52438">
                  <c:v>81.995000000000005</c:v>
                </c:pt>
                <c:pt idx="52439">
                  <c:v>82.043999999999997</c:v>
                </c:pt>
                <c:pt idx="52440">
                  <c:v>82.007000000000005</c:v>
                </c:pt>
                <c:pt idx="52441">
                  <c:v>82.007000000000005</c:v>
                </c:pt>
                <c:pt idx="52442">
                  <c:v>82.031999999999996</c:v>
                </c:pt>
                <c:pt idx="52443">
                  <c:v>82.007000000000005</c:v>
                </c:pt>
                <c:pt idx="52444">
                  <c:v>82.055999999999997</c:v>
                </c:pt>
                <c:pt idx="52445">
                  <c:v>82.043999999999997</c:v>
                </c:pt>
                <c:pt idx="52446">
                  <c:v>82.007000000000005</c:v>
                </c:pt>
                <c:pt idx="52447">
                  <c:v>81.995000000000005</c:v>
                </c:pt>
                <c:pt idx="52448">
                  <c:v>81.983000000000004</c:v>
                </c:pt>
                <c:pt idx="52449">
                  <c:v>82.019000000000005</c:v>
                </c:pt>
                <c:pt idx="52450">
                  <c:v>82.007000000000005</c:v>
                </c:pt>
                <c:pt idx="52451">
                  <c:v>82.019000000000005</c:v>
                </c:pt>
                <c:pt idx="52452">
                  <c:v>81.995000000000005</c:v>
                </c:pt>
                <c:pt idx="52453">
                  <c:v>82.019000000000005</c:v>
                </c:pt>
                <c:pt idx="52454">
                  <c:v>82.019000000000005</c:v>
                </c:pt>
                <c:pt idx="52455">
                  <c:v>82.031999999999996</c:v>
                </c:pt>
                <c:pt idx="52456">
                  <c:v>82.031999999999996</c:v>
                </c:pt>
                <c:pt idx="52457">
                  <c:v>82.043999999999997</c:v>
                </c:pt>
                <c:pt idx="52458">
                  <c:v>82.067999999999998</c:v>
                </c:pt>
                <c:pt idx="52459">
                  <c:v>82.055999999999997</c:v>
                </c:pt>
                <c:pt idx="52460">
                  <c:v>82.067999999999998</c:v>
                </c:pt>
                <c:pt idx="52461">
                  <c:v>82.08</c:v>
                </c:pt>
                <c:pt idx="52462">
                  <c:v>82.08</c:v>
                </c:pt>
                <c:pt idx="52463">
                  <c:v>82.093000000000004</c:v>
                </c:pt>
                <c:pt idx="52464">
                  <c:v>82.093000000000004</c:v>
                </c:pt>
                <c:pt idx="52465">
                  <c:v>82.055999999999997</c:v>
                </c:pt>
                <c:pt idx="52466">
                  <c:v>82.093000000000004</c:v>
                </c:pt>
                <c:pt idx="52467">
                  <c:v>82.055999999999997</c:v>
                </c:pt>
                <c:pt idx="52468">
                  <c:v>82.093000000000004</c:v>
                </c:pt>
                <c:pt idx="52469">
                  <c:v>82.093000000000004</c:v>
                </c:pt>
                <c:pt idx="52470">
                  <c:v>82.055999999999997</c:v>
                </c:pt>
                <c:pt idx="52471">
                  <c:v>82.105000000000004</c:v>
                </c:pt>
                <c:pt idx="52472">
                  <c:v>82.105000000000004</c:v>
                </c:pt>
                <c:pt idx="52473">
                  <c:v>82.129000000000005</c:v>
                </c:pt>
                <c:pt idx="52474">
                  <c:v>82.117000000000004</c:v>
                </c:pt>
                <c:pt idx="52475">
                  <c:v>82.129000000000005</c:v>
                </c:pt>
                <c:pt idx="52476">
                  <c:v>82.105000000000004</c:v>
                </c:pt>
                <c:pt idx="52477">
                  <c:v>82.153999999999996</c:v>
                </c:pt>
                <c:pt idx="52478">
                  <c:v>82.153999999999996</c:v>
                </c:pt>
                <c:pt idx="52479">
                  <c:v>82.129000000000005</c:v>
                </c:pt>
                <c:pt idx="52480">
                  <c:v>82.141000000000005</c:v>
                </c:pt>
                <c:pt idx="52481">
                  <c:v>82.105000000000004</c:v>
                </c:pt>
                <c:pt idx="52482">
                  <c:v>82.093000000000004</c:v>
                </c:pt>
                <c:pt idx="52483">
                  <c:v>82.117000000000004</c:v>
                </c:pt>
                <c:pt idx="52484">
                  <c:v>82.105000000000004</c:v>
                </c:pt>
                <c:pt idx="52485">
                  <c:v>82.141000000000005</c:v>
                </c:pt>
                <c:pt idx="52486">
                  <c:v>82.117000000000004</c:v>
                </c:pt>
                <c:pt idx="52487">
                  <c:v>82.08</c:v>
                </c:pt>
                <c:pt idx="52488">
                  <c:v>82.105000000000004</c:v>
                </c:pt>
                <c:pt idx="52489">
                  <c:v>82.093000000000004</c:v>
                </c:pt>
                <c:pt idx="52490">
                  <c:v>82.067999999999998</c:v>
                </c:pt>
                <c:pt idx="52491">
                  <c:v>82.105000000000004</c:v>
                </c:pt>
                <c:pt idx="52492">
                  <c:v>82.093000000000004</c:v>
                </c:pt>
                <c:pt idx="52493">
                  <c:v>82.093000000000004</c:v>
                </c:pt>
                <c:pt idx="52494">
                  <c:v>82.067999999999998</c:v>
                </c:pt>
                <c:pt idx="52495">
                  <c:v>82.043999999999997</c:v>
                </c:pt>
                <c:pt idx="52496">
                  <c:v>82.08</c:v>
                </c:pt>
                <c:pt idx="52497">
                  <c:v>82.043999999999997</c:v>
                </c:pt>
                <c:pt idx="52498">
                  <c:v>82.055999999999997</c:v>
                </c:pt>
                <c:pt idx="52499">
                  <c:v>82.031999999999996</c:v>
                </c:pt>
                <c:pt idx="52500">
                  <c:v>82.031999999999996</c:v>
                </c:pt>
                <c:pt idx="52501">
                  <c:v>82.019000000000005</c:v>
                </c:pt>
                <c:pt idx="52502">
                  <c:v>81.995000000000005</c:v>
                </c:pt>
                <c:pt idx="52503">
                  <c:v>82.019000000000005</c:v>
                </c:pt>
                <c:pt idx="52504">
                  <c:v>81.995000000000005</c:v>
                </c:pt>
                <c:pt idx="52505">
                  <c:v>81.995000000000005</c:v>
                </c:pt>
                <c:pt idx="52506">
                  <c:v>81.971000000000004</c:v>
                </c:pt>
                <c:pt idx="52507">
                  <c:v>81.971000000000004</c:v>
                </c:pt>
                <c:pt idx="52508">
                  <c:v>81.957999999999998</c:v>
                </c:pt>
                <c:pt idx="52509">
                  <c:v>81.945999999999998</c:v>
                </c:pt>
                <c:pt idx="52510">
                  <c:v>81.933999999999997</c:v>
                </c:pt>
                <c:pt idx="52511">
                  <c:v>81.933999999999997</c:v>
                </c:pt>
                <c:pt idx="52512">
                  <c:v>81.897000000000006</c:v>
                </c:pt>
                <c:pt idx="52513">
                  <c:v>81.91</c:v>
                </c:pt>
                <c:pt idx="52514">
                  <c:v>81.885000000000005</c:v>
                </c:pt>
                <c:pt idx="52515">
                  <c:v>81.91</c:v>
                </c:pt>
                <c:pt idx="52516">
                  <c:v>81.897000000000006</c:v>
                </c:pt>
                <c:pt idx="52517">
                  <c:v>81.873000000000005</c:v>
                </c:pt>
                <c:pt idx="52518">
                  <c:v>81.847999999999999</c:v>
                </c:pt>
                <c:pt idx="52519">
                  <c:v>81.835999999999999</c:v>
                </c:pt>
                <c:pt idx="52520">
                  <c:v>81.861000000000004</c:v>
                </c:pt>
                <c:pt idx="52521">
                  <c:v>81.861000000000004</c:v>
                </c:pt>
                <c:pt idx="52522">
                  <c:v>81.847999999999999</c:v>
                </c:pt>
                <c:pt idx="52523">
                  <c:v>81.823999999999998</c:v>
                </c:pt>
                <c:pt idx="52524">
                  <c:v>81.847999999999999</c:v>
                </c:pt>
                <c:pt idx="52525">
                  <c:v>81.873000000000005</c:v>
                </c:pt>
                <c:pt idx="52526">
                  <c:v>81.847999999999999</c:v>
                </c:pt>
                <c:pt idx="52527">
                  <c:v>81.835999999999999</c:v>
                </c:pt>
                <c:pt idx="52528">
                  <c:v>81.811999999999998</c:v>
                </c:pt>
                <c:pt idx="52529">
                  <c:v>81.847999999999999</c:v>
                </c:pt>
                <c:pt idx="52530">
                  <c:v>81.847999999999999</c:v>
                </c:pt>
                <c:pt idx="52531">
                  <c:v>81.847999999999999</c:v>
                </c:pt>
                <c:pt idx="52532">
                  <c:v>81.861000000000004</c:v>
                </c:pt>
                <c:pt idx="52533">
                  <c:v>81.847999999999999</c:v>
                </c:pt>
                <c:pt idx="52534">
                  <c:v>81.861000000000004</c:v>
                </c:pt>
                <c:pt idx="52535">
                  <c:v>81.897000000000006</c:v>
                </c:pt>
                <c:pt idx="52536">
                  <c:v>81.897000000000006</c:v>
                </c:pt>
                <c:pt idx="52537">
                  <c:v>81.873000000000005</c:v>
                </c:pt>
                <c:pt idx="52538">
                  <c:v>81.897000000000006</c:v>
                </c:pt>
                <c:pt idx="52539">
                  <c:v>81.933999999999997</c:v>
                </c:pt>
                <c:pt idx="52540">
                  <c:v>81.921999999999997</c:v>
                </c:pt>
                <c:pt idx="52541">
                  <c:v>81.933999999999997</c:v>
                </c:pt>
                <c:pt idx="52542">
                  <c:v>81.921999999999997</c:v>
                </c:pt>
                <c:pt idx="52543">
                  <c:v>81.921999999999997</c:v>
                </c:pt>
                <c:pt idx="52544">
                  <c:v>81.91</c:v>
                </c:pt>
                <c:pt idx="52545">
                  <c:v>81.897000000000006</c:v>
                </c:pt>
                <c:pt idx="52546">
                  <c:v>81.897000000000006</c:v>
                </c:pt>
                <c:pt idx="52547">
                  <c:v>81.885000000000005</c:v>
                </c:pt>
                <c:pt idx="52548">
                  <c:v>81.885000000000005</c:v>
                </c:pt>
                <c:pt idx="52549">
                  <c:v>81.861000000000004</c:v>
                </c:pt>
                <c:pt idx="52550">
                  <c:v>81.835999999999999</c:v>
                </c:pt>
                <c:pt idx="52551">
                  <c:v>81.847999999999999</c:v>
                </c:pt>
                <c:pt idx="52552">
                  <c:v>81.847999999999999</c:v>
                </c:pt>
                <c:pt idx="52553">
                  <c:v>81.873000000000005</c:v>
                </c:pt>
                <c:pt idx="52554">
                  <c:v>81.835999999999999</c:v>
                </c:pt>
                <c:pt idx="52555">
                  <c:v>81.823999999999998</c:v>
                </c:pt>
                <c:pt idx="52556">
                  <c:v>81.823999999999998</c:v>
                </c:pt>
                <c:pt idx="52557">
                  <c:v>81.8</c:v>
                </c:pt>
                <c:pt idx="52558">
                  <c:v>81.787000000000006</c:v>
                </c:pt>
                <c:pt idx="52559">
                  <c:v>81.763000000000005</c:v>
                </c:pt>
                <c:pt idx="52560">
                  <c:v>81.751000000000005</c:v>
                </c:pt>
                <c:pt idx="52561">
                  <c:v>81.751000000000005</c:v>
                </c:pt>
                <c:pt idx="52562">
                  <c:v>81.751000000000005</c:v>
                </c:pt>
                <c:pt idx="52563">
                  <c:v>81.739000000000004</c:v>
                </c:pt>
                <c:pt idx="52564">
                  <c:v>81.69</c:v>
                </c:pt>
                <c:pt idx="52565">
                  <c:v>81.677999999999997</c:v>
                </c:pt>
                <c:pt idx="52566">
                  <c:v>81.629000000000005</c:v>
                </c:pt>
                <c:pt idx="52567">
                  <c:v>81.629000000000005</c:v>
                </c:pt>
                <c:pt idx="52568">
                  <c:v>81.617000000000004</c:v>
                </c:pt>
                <c:pt idx="52569">
                  <c:v>81.58</c:v>
                </c:pt>
                <c:pt idx="52570">
                  <c:v>81.543000000000006</c:v>
                </c:pt>
                <c:pt idx="52571">
                  <c:v>81.555999999999997</c:v>
                </c:pt>
                <c:pt idx="52572">
                  <c:v>81.531000000000006</c:v>
                </c:pt>
                <c:pt idx="52573">
                  <c:v>81.494</c:v>
                </c:pt>
                <c:pt idx="52574">
                  <c:v>81.481999999999999</c:v>
                </c:pt>
                <c:pt idx="52575">
                  <c:v>81.507000000000005</c:v>
                </c:pt>
                <c:pt idx="52576">
                  <c:v>81.481999999999999</c:v>
                </c:pt>
                <c:pt idx="52577">
                  <c:v>81.409000000000006</c:v>
                </c:pt>
                <c:pt idx="52578">
                  <c:v>81.445999999999998</c:v>
                </c:pt>
                <c:pt idx="52579">
                  <c:v>81.421000000000006</c:v>
                </c:pt>
                <c:pt idx="52580">
                  <c:v>81.421000000000006</c:v>
                </c:pt>
                <c:pt idx="52581">
                  <c:v>81.385000000000005</c:v>
                </c:pt>
                <c:pt idx="52582">
                  <c:v>81.397000000000006</c:v>
                </c:pt>
                <c:pt idx="52583">
                  <c:v>81.36</c:v>
                </c:pt>
                <c:pt idx="52584">
                  <c:v>81.385000000000005</c:v>
                </c:pt>
                <c:pt idx="52585">
                  <c:v>81.372</c:v>
                </c:pt>
                <c:pt idx="52586">
                  <c:v>81.36</c:v>
                </c:pt>
                <c:pt idx="52587">
                  <c:v>81.36</c:v>
                </c:pt>
                <c:pt idx="52588">
                  <c:v>81.385000000000005</c:v>
                </c:pt>
                <c:pt idx="52589">
                  <c:v>81.385000000000005</c:v>
                </c:pt>
                <c:pt idx="52590">
                  <c:v>81.433000000000007</c:v>
                </c:pt>
                <c:pt idx="52591">
                  <c:v>81.445999999999998</c:v>
                </c:pt>
                <c:pt idx="52592">
                  <c:v>81.494</c:v>
                </c:pt>
                <c:pt idx="52593">
                  <c:v>81.519000000000005</c:v>
                </c:pt>
                <c:pt idx="52594">
                  <c:v>81.531000000000006</c:v>
                </c:pt>
                <c:pt idx="52595">
                  <c:v>81.603999999999999</c:v>
                </c:pt>
                <c:pt idx="52596">
                  <c:v>81.603999999999999</c:v>
                </c:pt>
                <c:pt idx="52597">
                  <c:v>81.629000000000005</c:v>
                </c:pt>
                <c:pt idx="52598">
                  <c:v>81.677999999999997</c:v>
                </c:pt>
                <c:pt idx="52599">
                  <c:v>81.677999999999997</c:v>
                </c:pt>
                <c:pt idx="52600">
                  <c:v>81.69</c:v>
                </c:pt>
                <c:pt idx="52601">
                  <c:v>81.725999999999999</c:v>
                </c:pt>
                <c:pt idx="52602">
                  <c:v>81.751000000000005</c:v>
                </c:pt>
                <c:pt idx="52603">
                  <c:v>81.751000000000005</c:v>
                </c:pt>
                <c:pt idx="52604">
                  <c:v>81.725999999999999</c:v>
                </c:pt>
                <c:pt idx="52605">
                  <c:v>81.725999999999999</c:v>
                </c:pt>
                <c:pt idx="52606">
                  <c:v>81.787000000000006</c:v>
                </c:pt>
                <c:pt idx="52607">
                  <c:v>81.787000000000006</c:v>
                </c:pt>
                <c:pt idx="52608">
                  <c:v>81.811999999999998</c:v>
                </c:pt>
                <c:pt idx="52609">
                  <c:v>81.835999999999999</c:v>
                </c:pt>
                <c:pt idx="52610">
                  <c:v>81.847999999999999</c:v>
                </c:pt>
                <c:pt idx="52611">
                  <c:v>81.873000000000005</c:v>
                </c:pt>
                <c:pt idx="52612">
                  <c:v>81.897000000000006</c:v>
                </c:pt>
                <c:pt idx="52613">
                  <c:v>81.91</c:v>
                </c:pt>
                <c:pt idx="52614">
                  <c:v>81.945999999999998</c:v>
                </c:pt>
                <c:pt idx="52615">
                  <c:v>81.91</c:v>
                </c:pt>
                <c:pt idx="52616">
                  <c:v>81.933999999999997</c:v>
                </c:pt>
                <c:pt idx="52617">
                  <c:v>81.957999999999998</c:v>
                </c:pt>
                <c:pt idx="52618">
                  <c:v>81.971000000000004</c:v>
                </c:pt>
                <c:pt idx="52619">
                  <c:v>81.983000000000004</c:v>
                </c:pt>
                <c:pt idx="52620">
                  <c:v>81.995000000000005</c:v>
                </c:pt>
                <c:pt idx="52621">
                  <c:v>82.043999999999997</c:v>
                </c:pt>
                <c:pt idx="52622">
                  <c:v>82.08</c:v>
                </c:pt>
                <c:pt idx="52623">
                  <c:v>82.093000000000004</c:v>
                </c:pt>
                <c:pt idx="52624">
                  <c:v>82.141000000000005</c:v>
                </c:pt>
                <c:pt idx="52625">
                  <c:v>82.19</c:v>
                </c:pt>
                <c:pt idx="52626">
                  <c:v>82.227000000000004</c:v>
                </c:pt>
                <c:pt idx="52627">
                  <c:v>82.263999999999996</c:v>
                </c:pt>
                <c:pt idx="52628">
                  <c:v>82.263999999999996</c:v>
                </c:pt>
                <c:pt idx="52629">
                  <c:v>82.311999999999998</c:v>
                </c:pt>
                <c:pt idx="52630">
                  <c:v>82.3</c:v>
                </c:pt>
                <c:pt idx="52631">
                  <c:v>82.311999999999998</c:v>
                </c:pt>
                <c:pt idx="52632">
                  <c:v>82.275999999999996</c:v>
                </c:pt>
                <c:pt idx="52633">
                  <c:v>82.251000000000005</c:v>
                </c:pt>
                <c:pt idx="52634">
                  <c:v>82.215000000000003</c:v>
                </c:pt>
                <c:pt idx="52635">
                  <c:v>82.201999999999998</c:v>
                </c:pt>
                <c:pt idx="52636">
                  <c:v>82.165999999999997</c:v>
                </c:pt>
                <c:pt idx="52637">
                  <c:v>82.105000000000004</c:v>
                </c:pt>
                <c:pt idx="52638">
                  <c:v>82.129000000000005</c:v>
                </c:pt>
                <c:pt idx="52639">
                  <c:v>82.08</c:v>
                </c:pt>
                <c:pt idx="52640">
                  <c:v>82.08</c:v>
                </c:pt>
                <c:pt idx="52641">
                  <c:v>82.08</c:v>
                </c:pt>
                <c:pt idx="52642">
                  <c:v>82.093000000000004</c:v>
                </c:pt>
                <c:pt idx="52643">
                  <c:v>82.129000000000005</c:v>
                </c:pt>
                <c:pt idx="52644">
                  <c:v>82.117000000000004</c:v>
                </c:pt>
                <c:pt idx="52645">
                  <c:v>82.165999999999997</c:v>
                </c:pt>
                <c:pt idx="52646">
                  <c:v>82.165999999999997</c:v>
                </c:pt>
                <c:pt idx="52647">
                  <c:v>82.19</c:v>
                </c:pt>
                <c:pt idx="52648">
                  <c:v>82.165999999999997</c:v>
                </c:pt>
                <c:pt idx="52649">
                  <c:v>82.177999999999997</c:v>
                </c:pt>
                <c:pt idx="52650">
                  <c:v>82.165999999999997</c:v>
                </c:pt>
                <c:pt idx="52651">
                  <c:v>82.117000000000004</c:v>
                </c:pt>
                <c:pt idx="52652">
                  <c:v>82.093000000000004</c:v>
                </c:pt>
                <c:pt idx="52653">
                  <c:v>82.067999999999998</c:v>
                </c:pt>
                <c:pt idx="52654">
                  <c:v>82.043999999999997</c:v>
                </c:pt>
                <c:pt idx="52655">
                  <c:v>82.043999999999997</c:v>
                </c:pt>
                <c:pt idx="52656">
                  <c:v>82.007000000000005</c:v>
                </c:pt>
                <c:pt idx="52657">
                  <c:v>82.007000000000005</c:v>
                </c:pt>
                <c:pt idx="52658">
                  <c:v>81.971000000000004</c:v>
                </c:pt>
                <c:pt idx="52659">
                  <c:v>81.995000000000005</c:v>
                </c:pt>
                <c:pt idx="52660">
                  <c:v>81.957999999999998</c:v>
                </c:pt>
                <c:pt idx="52661">
                  <c:v>81.971000000000004</c:v>
                </c:pt>
                <c:pt idx="52662">
                  <c:v>81.945999999999998</c:v>
                </c:pt>
                <c:pt idx="52663">
                  <c:v>81.945999999999998</c:v>
                </c:pt>
                <c:pt idx="52664">
                  <c:v>81.91</c:v>
                </c:pt>
                <c:pt idx="52665">
                  <c:v>81.861000000000004</c:v>
                </c:pt>
                <c:pt idx="52666">
                  <c:v>81.847999999999999</c:v>
                </c:pt>
                <c:pt idx="52667">
                  <c:v>81.775000000000006</c:v>
                </c:pt>
                <c:pt idx="52668">
                  <c:v>81.713999999999999</c:v>
                </c:pt>
                <c:pt idx="52669">
                  <c:v>81.701999999999998</c:v>
                </c:pt>
                <c:pt idx="52670">
                  <c:v>81.677999999999997</c:v>
                </c:pt>
                <c:pt idx="52671">
                  <c:v>81.591999999999999</c:v>
                </c:pt>
                <c:pt idx="52672">
                  <c:v>81.591999999999999</c:v>
                </c:pt>
                <c:pt idx="52673">
                  <c:v>81.567999999999998</c:v>
                </c:pt>
                <c:pt idx="52674">
                  <c:v>81.58</c:v>
                </c:pt>
                <c:pt idx="52675">
                  <c:v>81.567999999999998</c:v>
                </c:pt>
                <c:pt idx="52676">
                  <c:v>81.629000000000005</c:v>
                </c:pt>
                <c:pt idx="52677">
                  <c:v>81.677999999999997</c:v>
                </c:pt>
                <c:pt idx="52678">
                  <c:v>81.677999999999997</c:v>
                </c:pt>
                <c:pt idx="52679">
                  <c:v>81.725999999999999</c:v>
                </c:pt>
                <c:pt idx="52680">
                  <c:v>81.763000000000005</c:v>
                </c:pt>
                <c:pt idx="52681">
                  <c:v>81.775000000000006</c:v>
                </c:pt>
                <c:pt idx="52682">
                  <c:v>81.763000000000005</c:v>
                </c:pt>
                <c:pt idx="52683">
                  <c:v>81.763000000000005</c:v>
                </c:pt>
                <c:pt idx="52684">
                  <c:v>81.739000000000004</c:v>
                </c:pt>
                <c:pt idx="52685">
                  <c:v>81.725999999999999</c:v>
                </c:pt>
                <c:pt idx="52686">
                  <c:v>81.69</c:v>
                </c:pt>
                <c:pt idx="52687">
                  <c:v>81.69</c:v>
                </c:pt>
                <c:pt idx="52688">
                  <c:v>81.641000000000005</c:v>
                </c:pt>
                <c:pt idx="52689">
                  <c:v>81.629000000000005</c:v>
                </c:pt>
                <c:pt idx="52690">
                  <c:v>81.617000000000004</c:v>
                </c:pt>
                <c:pt idx="52691">
                  <c:v>81.653000000000006</c:v>
                </c:pt>
                <c:pt idx="52692">
                  <c:v>81.653000000000006</c:v>
                </c:pt>
                <c:pt idx="52693">
                  <c:v>81.677999999999997</c:v>
                </c:pt>
                <c:pt idx="52694">
                  <c:v>81.713999999999999</c:v>
                </c:pt>
                <c:pt idx="52695">
                  <c:v>81.725999999999999</c:v>
                </c:pt>
                <c:pt idx="52696">
                  <c:v>81.751000000000005</c:v>
                </c:pt>
                <c:pt idx="52697">
                  <c:v>81.787000000000006</c:v>
                </c:pt>
                <c:pt idx="52698">
                  <c:v>81.811999999999998</c:v>
                </c:pt>
                <c:pt idx="52699">
                  <c:v>81.811999999999998</c:v>
                </c:pt>
                <c:pt idx="52700">
                  <c:v>81.811999999999998</c:v>
                </c:pt>
                <c:pt idx="52701">
                  <c:v>81.811999999999998</c:v>
                </c:pt>
                <c:pt idx="52702">
                  <c:v>81.811999999999998</c:v>
                </c:pt>
                <c:pt idx="52703">
                  <c:v>81.811999999999998</c:v>
                </c:pt>
                <c:pt idx="52704">
                  <c:v>81.8</c:v>
                </c:pt>
                <c:pt idx="52705">
                  <c:v>81.8</c:v>
                </c:pt>
                <c:pt idx="52706">
                  <c:v>81.811999999999998</c:v>
                </c:pt>
                <c:pt idx="52707">
                  <c:v>81.847999999999999</c:v>
                </c:pt>
                <c:pt idx="52708">
                  <c:v>81.861000000000004</c:v>
                </c:pt>
                <c:pt idx="52709">
                  <c:v>81.921999999999997</c:v>
                </c:pt>
                <c:pt idx="52710">
                  <c:v>81.957999999999998</c:v>
                </c:pt>
                <c:pt idx="52711">
                  <c:v>82.007000000000005</c:v>
                </c:pt>
                <c:pt idx="52712">
                  <c:v>82.055999999999997</c:v>
                </c:pt>
                <c:pt idx="52713">
                  <c:v>82.093000000000004</c:v>
                </c:pt>
                <c:pt idx="52714">
                  <c:v>82.105000000000004</c:v>
                </c:pt>
                <c:pt idx="52715">
                  <c:v>82.165999999999997</c:v>
                </c:pt>
                <c:pt idx="52716">
                  <c:v>82.177999999999997</c:v>
                </c:pt>
                <c:pt idx="52717">
                  <c:v>82.141000000000005</c:v>
                </c:pt>
                <c:pt idx="52718">
                  <c:v>82.153999999999996</c:v>
                </c:pt>
                <c:pt idx="52719">
                  <c:v>82.117000000000004</c:v>
                </c:pt>
                <c:pt idx="52720">
                  <c:v>82.105000000000004</c:v>
                </c:pt>
                <c:pt idx="52721">
                  <c:v>82.117000000000004</c:v>
                </c:pt>
                <c:pt idx="52722">
                  <c:v>82.067999999999998</c:v>
                </c:pt>
                <c:pt idx="52723">
                  <c:v>82.093000000000004</c:v>
                </c:pt>
                <c:pt idx="52724">
                  <c:v>82.093000000000004</c:v>
                </c:pt>
                <c:pt idx="52725">
                  <c:v>82.105000000000004</c:v>
                </c:pt>
                <c:pt idx="52726">
                  <c:v>82.129000000000005</c:v>
                </c:pt>
                <c:pt idx="52727">
                  <c:v>82.165999999999997</c:v>
                </c:pt>
                <c:pt idx="52728">
                  <c:v>82.19</c:v>
                </c:pt>
                <c:pt idx="52729">
                  <c:v>82.227000000000004</c:v>
                </c:pt>
                <c:pt idx="52730">
                  <c:v>82.287999999999997</c:v>
                </c:pt>
                <c:pt idx="52731">
                  <c:v>82.263999999999996</c:v>
                </c:pt>
                <c:pt idx="52732">
                  <c:v>82.311999999999998</c:v>
                </c:pt>
                <c:pt idx="52733">
                  <c:v>82.311999999999998</c:v>
                </c:pt>
                <c:pt idx="52734">
                  <c:v>82.287999999999997</c:v>
                </c:pt>
                <c:pt idx="52735">
                  <c:v>82.287999999999997</c:v>
                </c:pt>
                <c:pt idx="52736">
                  <c:v>82.275999999999996</c:v>
                </c:pt>
                <c:pt idx="52737">
                  <c:v>82.227000000000004</c:v>
                </c:pt>
                <c:pt idx="52738">
                  <c:v>82.215000000000003</c:v>
                </c:pt>
                <c:pt idx="52739">
                  <c:v>82.153999999999996</c:v>
                </c:pt>
                <c:pt idx="52740">
                  <c:v>82.153999999999996</c:v>
                </c:pt>
                <c:pt idx="52741">
                  <c:v>82.165999999999997</c:v>
                </c:pt>
                <c:pt idx="52742">
                  <c:v>82.153999999999996</c:v>
                </c:pt>
                <c:pt idx="52743">
                  <c:v>82.165999999999997</c:v>
                </c:pt>
                <c:pt idx="52744">
                  <c:v>82.19</c:v>
                </c:pt>
                <c:pt idx="52745">
                  <c:v>82.19</c:v>
                </c:pt>
                <c:pt idx="52746">
                  <c:v>82.215000000000003</c:v>
                </c:pt>
                <c:pt idx="52747">
                  <c:v>82.227000000000004</c:v>
                </c:pt>
                <c:pt idx="52748">
                  <c:v>82.227000000000004</c:v>
                </c:pt>
                <c:pt idx="52749">
                  <c:v>82.215000000000003</c:v>
                </c:pt>
                <c:pt idx="52750">
                  <c:v>82.19</c:v>
                </c:pt>
                <c:pt idx="52751">
                  <c:v>82.227000000000004</c:v>
                </c:pt>
                <c:pt idx="52752">
                  <c:v>82.153999999999996</c:v>
                </c:pt>
                <c:pt idx="52753">
                  <c:v>82.129000000000005</c:v>
                </c:pt>
                <c:pt idx="52754">
                  <c:v>82.08</c:v>
                </c:pt>
                <c:pt idx="52755">
                  <c:v>82.055999999999997</c:v>
                </c:pt>
                <c:pt idx="52756">
                  <c:v>82.019000000000005</c:v>
                </c:pt>
                <c:pt idx="52757">
                  <c:v>81.971000000000004</c:v>
                </c:pt>
                <c:pt idx="52758">
                  <c:v>81.995000000000005</c:v>
                </c:pt>
                <c:pt idx="52759">
                  <c:v>82.007000000000005</c:v>
                </c:pt>
                <c:pt idx="52760">
                  <c:v>81.971000000000004</c:v>
                </c:pt>
                <c:pt idx="52761">
                  <c:v>81.983000000000004</c:v>
                </c:pt>
                <c:pt idx="52762">
                  <c:v>81.983000000000004</c:v>
                </c:pt>
                <c:pt idx="52763">
                  <c:v>82.019000000000005</c:v>
                </c:pt>
                <c:pt idx="52764">
                  <c:v>82.055999999999997</c:v>
                </c:pt>
                <c:pt idx="52765">
                  <c:v>82.019000000000005</c:v>
                </c:pt>
                <c:pt idx="52766">
                  <c:v>81.983000000000004</c:v>
                </c:pt>
                <c:pt idx="52767">
                  <c:v>81.983000000000004</c:v>
                </c:pt>
                <c:pt idx="52768">
                  <c:v>81.971000000000004</c:v>
                </c:pt>
                <c:pt idx="52769">
                  <c:v>81.933999999999997</c:v>
                </c:pt>
                <c:pt idx="52770">
                  <c:v>81.847999999999999</c:v>
                </c:pt>
                <c:pt idx="52771">
                  <c:v>81.847999999999999</c:v>
                </c:pt>
                <c:pt idx="52772">
                  <c:v>81.835999999999999</c:v>
                </c:pt>
                <c:pt idx="52773">
                  <c:v>81.8</c:v>
                </c:pt>
                <c:pt idx="52774">
                  <c:v>81.787000000000006</c:v>
                </c:pt>
                <c:pt idx="52775">
                  <c:v>81.751000000000005</c:v>
                </c:pt>
                <c:pt idx="52776">
                  <c:v>81.787000000000006</c:v>
                </c:pt>
                <c:pt idx="52777">
                  <c:v>81.787000000000006</c:v>
                </c:pt>
                <c:pt idx="52778">
                  <c:v>81.787000000000006</c:v>
                </c:pt>
                <c:pt idx="52779">
                  <c:v>81.811999999999998</c:v>
                </c:pt>
                <c:pt idx="52780">
                  <c:v>81.823999999999998</c:v>
                </c:pt>
                <c:pt idx="52781">
                  <c:v>81.811999999999998</c:v>
                </c:pt>
                <c:pt idx="52782">
                  <c:v>81.847999999999999</c:v>
                </c:pt>
                <c:pt idx="52783">
                  <c:v>81.885000000000005</c:v>
                </c:pt>
                <c:pt idx="52784">
                  <c:v>81.861000000000004</c:v>
                </c:pt>
                <c:pt idx="52785">
                  <c:v>81.835999999999999</c:v>
                </c:pt>
                <c:pt idx="52786">
                  <c:v>81.811999999999998</c:v>
                </c:pt>
                <c:pt idx="52787">
                  <c:v>81.8</c:v>
                </c:pt>
                <c:pt idx="52788">
                  <c:v>81.8</c:v>
                </c:pt>
                <c:pt idx="52789">
                  <c:v>81.763000000000005</c:v>
                </c:pt>
                <c:pt idx="52790">
                  <c:v>81.775000000000006</c:v>
                </c:pt>
                <c:pt idx="52791">
                  <c:v>81.763000000000005</c:v>
                </c:pt>
                <c:pt idx="52792">
                  <c:v>81.787000000000006</c:v>
                </c:pt>
                <c:pt idx="52793">
                  <c:v>81.8</c:v>
                </c:pt>
                <c:pt idx="52794">
                  <c:v>81.787000000000006</c:v>
                </c:pt>
                <c:pt idx="52795">
                  <c:v>81.8</c:v>
                </c:pt>
                <c:pt idx="52796">
                  <c:v>81.835999999999999</c:v>
                </c:pt>
                <c:pt idx="52797">
                  <c:v>81.861000000000004</c:v>
                </c:pt>
                <c:pt idx="52798">
                  <c:v>81.861000000000004</c:v>
                </c:pt>
                <c:pt idx="52799">
                  <c:v>81.897000000000006</c:v>
                </c:pt>
                <c:pt idx="52800">
                  <c:v>81.897000000000006</c:v>
                </c:pt>
                <c:pt idx="52801">
                  <c:v>81.885000000000005</c:v>
                </c:pt>
                <c:pt idx="52802">
                  <c:v>81.873000000000005</c:v>
                </c:pt>
                <c:pt idx="52803">
                  <c:v>81.897000000000006</c:v>
                </c:pt>
                <c:pt idx="52804">
                  <c:v>81.873000000000005</c:v>
                </c:pt>
                <c:pt idx="52805">
                  <c:v>81.885000000000005</c:v>
                </c:pt>
                <c:pt idx="52806">
                  <c:v>81.873000000000005</c:v>
                </c:pt>
                <c:pt idx="52807">
                  <c:v>81.873000000000005</c:v>
                </c:pt>
                <c:pt idx="52808">
                  <c:v>81.885000000000005</c:v>
                </c:pt>
                <c:pt idx="52809">
                  <c:v>81.885000000000005</c:v>
                </c:pt>
                <c:pt idx="52810">
                  <c:v>81.933999999999997</c:v>
                </c:pt>
                <c:pt idx="52811">
                  <c:v>81.971000000000004</c:v>
                </c:pt>
                <c:pt idx="52812">
                  <c:v>81.983000000000004</c:v>
                </c:pt>
                <c:pt idx="52813">
                  <c:v>82.019000000000005</c:v>
                </c:pt>
                <c:pt idx="52814">
                  <c:v>82.08</c:v>
                </c:pt>
                <c:pt idx="52815">
                  <c:v>82.093000000000004</c:v>
                </c:pt>
                <c:pt idx="52816">
                  <c:v>82.067999999999998</c:v>
                </c:pt>
                <c:pt idx="52817">
                  <c:v>82.105000000000004</c:v>
                </c:pt>
                <c:pt idx="52818">
                  <c:v>82.129000000000005</c:v>
                </c:pt>
                <c:pt idx="52819">
                  <c:v>82.117000000000004</c:v>
                </c:pt>
                <c:pt idx="52820">
                  <c:v>82.117000000000004</c:v>
                </c:pt>
                <c:pt idx="52821">
                  <c:v>82.105000000000004</c:v>
                </c:pt>
                <c:pt idx="52822">
                  <c:v>82.093000000000004</c:v>
                </c:pt>
                <c:pt idx="52823">
                  <c:v>82.117000000000004</c:v>
                </c:pt>
                <c:pt idx="52824">
                  <c:v>82.093000000000004</c:v>
                </c:pt>
                <c:pt idx="52825">
                  <c:v>82.129000000000005</c:v>
                </c:pt>
                <c:pt idx="52826">
                  <c:v>82.117000000000004</c:v>
                </c:pt>
                <c:pt idx="52827">
                  <c:v>82.141000000000005</c:v>
                </c:pt>
                <c:pt idx="52828">
                  <c:v>82.153999999999996</c:v>
                </c:pt>
                <c:pt idx="52829">
                  <c:v>82.177999999999997</c:v>
                </c:pt>
                <c:pt idx="52830">
                  <c:v>82.177999999999997</c:v>
                </c:pt>
                <c:pt idx="52831">
                  <c:v>82.19</c:v>
                </c:pt>
                <c:pt idx="52832">
                  <c:v>82.201999999999998</c:v>
                </c:pt>
                <c:pt idx="52833">
                  <c:v>82.201999999999998</c:v>
                </c:pt>
                <c:pt idx="52834">
                  <c:v>82.201999999999998</c:v>
                </c:pt>
                <c:pt idx="52835">
                  <c:v>82.215000000000003</c:v>
                </c:pt>
                <c:pt idx="52836">
                  <c:v>82.201999999999998</c:v>
                </c:pt>
                <c:pt idx="52837">
                  <c:v>82.19</c:v>
                </c:pt>
                <c:pt idx="52838">
                  <c:v>82.19</c:v>
                </c:pt>
                <c:pt idx="52839">
                  <c:v>82.177999999999997</c:v>
                </c:pt>
                <c:pt idx="52840">
                  <c:v>82.165999999999997</c:v>
                </c:pt>
                <c:pt idx="52841">
                  <c:v>82.153999999999996</c:v>
                </c:pt>
                <c:pt idx="52842">
                  <c:v>82.141000000000005</c:v>
                </c:pt>
                <c:pt idx="52843">
                  <c:v>82.153999999999996</c:v>
                </c:pt>
                <c:pt idx="52844">
                  <c:v>82.165999999999997</c:v>
                </c:pt>
                <c:pt idx="52845">
                  <c:v>82.19</c:v>
                </c:pt>
                <c:pt idx="52846">
                  <c:v>82.19</c:v>
                </c:pt>
                <c:pt idx="52847">
                  <c:v>82.19</c:v>
                </c:pt>
                <c:pt idx="52848">
                  <c:v>82.201999999999998</c:v>
                </c:pt>
                <c:pt idx="52849">
                  <c:v>82.177999999999997</c:v>
                </c:pt>
                <c:pt idx="52850">
                  <c:v>82.165999999999997</c:v>
                </c:pt>
                <c:pt idx="52851">
                  <c:v>82.141000000000005</c:v>
                </c:pt>
                <c:pt idx="52852">
                  <c:v>82.153999999999996</c:v>
                </c:pt>
                <c:pt idx="52853">
                  <c:v>82.129000000000005</c:v>
                </c:pt>
                <c:pt idx="52854">
                  <c:v>82.105000000000004</c:v>
                </c:pt>
                <c:pt idx="52855">
                  <c:v>82.093000000000004</c:v>
                </c:pt>
                <c:pt idx="52856">
                  <c:v>82.055999999999997</c:v>
                </c:pt>
                <c:pt idx="52857">
                  <c:v>82.055999999999997</c:v>
                </c:pt>
                <c:pt idx="52858">
                  <c:v>82.019000000000005</c:v>
                </c:pt>
                <c:pt idx="52859">
                  <c:v>81.995000000000005</c:v>
                </c:pt>
                <c:pt idx="52860">
                  <c:v>82.031999999999996</c:v>
                </c:pt>
                <c:pt idx="52861">
                  <c:v>82.007000000000005</c:v>
                </c:pt>
                <c:pt idx="52862">
                  <c:v>82.007000000000005</c:v>
                </c:pt>
                <c:pt idx="52863">
                  <c:v>81.995000000000005</c:v>
                </c:pt>
                <c:pt idx="52864">
                  <c:v>82.007000000000005</c:v>
                </c:pt>
                <c:pt idx="52865">
                  <c:v>82.007000000000005</c:v>
                </c:pt>
                <c:pt idx="52866">
                  <c:v>81.995000000000005</c:v>
                </c:pt>
                <c:pt idx="52867">
                  <c:v>81.983000000000004</c:v>
                </c:pt>
                <c:pt idx="52868">
                  <c:v>81.971000000000004</c:v>
                </c:pt>
                <c:pt idx="52869">
                  <c:v>81.957999999999998</c:v>
                </c:pt>
                <c:pt idx="52870">
                  <c:v>81.971000000000004</c:v>
                </c:pt>
                <c:pt idx="52871">
                  <c:v>81.945999999999998</c:v>
                </c:pt>
                <c:pt idx="52872">
                  <c:v>81.897000000000006</c:v>
                </c:pt>
                <c:pt idx="52873">
                  <c:v>81.885000000000005</c:v>
                </c:pt>
                <c:pt idx="52874">
                  <c:v>81.835999999999999</c:v>
                </c:pt>
                <c:pt idx="52875">
                  <c:v>81.861000000000004</c:v>
                </c:pt>
                <c:pt idx="52876">
                  <c:v>81.823999999999998</c:v>
                </c:pt>
                <c:pt idx="52877">
                  <c:v>81.847999999999999</c:v>
                </c:pt>
                <c:pt idx="52878">
                  <c:v>81.835999999999999</c:v>
                </c:pt>
                <c:pt idx="52879">
                  <c:v>81.847999999999999</c:v>
                </c:pt>
                <c:pt idx="52880">
                  <c:v>81.847999999999999</c:v>
                </c:pt>
                <c:pt idx="52881">
                  <c:v>81.873000000000005</c:v>
                </c:pt>
                <c:pt idx="52882">
                  <c:v>81.861000000000004</c:v>
                </c:pt>
                <c:pt idx="52883">
                  <c:v>81.823999999999998</c:v>
                </c:pt>
                <c:pt idx="52884">
                  <c:v>81.823999999999998</c:v>
                </c:pt>
                <c:pt idx="52885">
                  <c:v>81.835999999999999</c:v>
                </c:pt>
                <c:pt idx="52886">
                  <c:v>81.811999999999998</c:v>
                </c:pt>
                <c:pt idx="52887">
                  <c:v>81.811999999999998</c:v>
                </c:pt>
                <c:pt idx="52888">
                  <c:v>81.787000000000006</c:v>
                </c:pt>
                <c:pt idx="52889">
                  <c:v>81.751000000000005</c:v>
                </c:pt>
                <c:pt idx="52890">
                  <c:v>81.751000000000005</c:v>
                </c:pt>
                <c:pt idx="52891">
                  <c:v>81.725999999999999</c:v>
                </c:pt>
                <c:pt idx="52892">
                  <c:v>81.739000000000004</c:v>
                </c:pt>
                <c:pt idx="52893">
                  <c:v>81.775000000000006</c:v>
                </c:pt>
                <c:pt idx="52894">
                  <c:v>81.763000000000005</c:v>
                </c:pt>
                <c:pt idx="52895">
                  <c:v>81.763000000000005</c:v>
                </c:pt>
                <c:pt idx="52896">
                  <c:v>81.8</c:v>
                </c:pt>
                <c:pt idx="52897">
                  <c:v>81.787000000000006</c:v>
                </c:pt>
                <c:pt idx="52898">
                  <c:v>81.823999999999998</c:v>
                </c:pt>
                <c:pt idx="52899">
                  <c:v>81.861000000000004</c:v>
                </c:pt>
                <c:pt idx="52900">
                  <c:v>81.873000000000005</c:v>
                </c:pt>
                <c:pt idx="52901">
                  <c:v>81.873000000000005</c:v>
                </c:pt>
                <c:pt idx="52902">
                  <c:v>81.885000000000005</c:v>
                </c:pt>
                <c:pt idx="52903">
                  <c:v>81.897000000000006</c:v>
                </c:pt>
                <c:pt idx="52904">
                  <c:v>81.885000000000005</c:v>
                </c:pt>
                <c:pt idx="52905">
                  <c:v>81.861000000000004</c:v>
                </c:pt>
                <c:pt idx="52906">
                  <c:v>81.861000000000004</c:v>
                </c:pt>
                <c:pt idx="52907">
                  <c:v>81.885000000000005</c:v>
                </c:pt>
                <c:pt idx="52908">
                  <c:v>81.847999999999999</c:v>
                </c:pt>
                <c:pt idx="52909">
                  <c:v>81.861000000000004</c:v>
                </c:pt>
                <c:pt idx="52910">
                  <c:v>81.885000000000005</c:v>
                </c:pt>
                <c:pt idx="52911">
                  <c:v>81.885000000000005</c:v>
                </c:pt>
                <c:pt idx="52912">
                  <c:v>81.873000000000005</c:v>
                </c:pt>
                <c:pt idx="52913">
                  <c:v>81.91</c:v>
                </c:pt>
                <c:pt idx="52914">
                  <c:v>81.921999999999997</c:v>
                </c:pt>
                <c:pt idx="52915">
                  <c:v>81.971000000000004</c:v>
                </c:pt>
                <c:pt idx="52916">
                  <c:v>81.971000000000004</c:v>
                </c:pt>
                <c:pt idx="52917">
                  <c:v>81.945999999999998</c:v>
                </c:pt>
                <c:pt idx="52918">
                  <c:v>81.983000000000004</c:v>
                </c:pt>
                <c:pt idx="52919">
                  <c:v>81.983000000000004</c:v>
                </c:pt>
                <c:pt idx="52920">
                  <c:v>81.971000000000004</c:v>
                </c:pt>
                <c:pt idx="52921">
                  <c:v>81.983000000000004</c:v>
                </c:pt>
                <c:pt idx="52922">
                  <c:v>82.007000000000005</c:v>
                </c:pt>
                <c:pt idx="52923">
                  <c:v>82.019000000000005</c:v>
                </c:pt>
                <c:pt idx="52924">
                  <c:v>81.971000000000004</c:v>
                </c:pt>
                <c:pt idx="52925">
                  <c:v>81.971000000000004</c:v>
                </c:pt>
                <c:pt idx="52926">
                  <c:v>81.971000000000004</c:v>
                </c:pt>
                <c:pt idx="52927">
                  <c:v>81.995000000000005</c:v>
                </c:pt>
                <c:pt idx="52928">
                  <c:v>81.971000000000004</c:v>
                </c:pt>
                <c:pt idx="52929">
                  <c:v>82.031999999999996</c:v>
                </c:pt>
                <c:pt idx="52930">
                  <c:v>82.043999999999997</c:v>
                </c:pt>
                <c:pt idx="52931">
                  <c:v>82.055999999999997</c:v>
                </c:pt>
                <c:pt idx="52932">
                  <c:v>82.067999999999998</c:v>
                </c:pt>
                <c:pt idx="52933">
                  <c:v>82.043999999999997</c:v>
                </c:pt>
                <c:pt idx="52934">
                  <c:v>82.105000000000004</c:v>
                </c:pt>
                <c:pt idx="52935">
                  <c:v>82.093000000000004</c:v>
                </c:pt>
                <c:pt idx="52936">
                  <c:v>82.093000000000004</c:v>
                </c:pt>
                <c:pt idx="52937">
                  <c:v>82.093000000000004</c:v>
                </c:pt>
                <c:pt idx="52938">
                  <c:v>82.08</c:v>
                </c:pt>
                <c:pt idx="52939">
                  <c:v>82.08</c:v>
                </c:pt>
                <c:pt idx="52940">
                  <c:v>82.055999999999997</c:v>
                </c:pt>
                <c:pt idx="52941">
                  <c:v>82.043999999999997</c:v>
                </c:pt>
                <c:pt idx="52942">
                  <c:v>82.007000000000005</c:v>
                </c:pt>
                <c:pt idx="52943">
                  <c:v>82.019000000000005</c:v>
                </c:pt>
                <c:pt idx="52944">
                  <c:v>82.007000000000005</c:v>
                </c:pt>
                <c:pt idx="52945">
                  <c:v>82.007000000000005</c:v>
                </c:pt>
                <c:pt idx="52946">
                  <c:v>81.995000000000005</c:v>
                </c:pt>
                <c:pt idx="52947">
                  <c:v>81.995000000000005</c:v>
                </c:pt>
                <c:pt idx="52948">
                  <c:v>82.007000000000005</c:v>
                </c:pt>
                <c:pt idx="52949">
                  <c:v>82.031999999999996</c:v>
                </c:pt>
                <c:pt idx="52950">
                  <c:v>82.043999999999997</c:v>
                </c:pt>
                <c:pt idx="52951">
                  <c:v>82.007000000000005</c:v>
                </c:pt>
                <c:pt idx="52952">
                  <c:v>82.067999999999998</c:v>
                </c:pt>
                <c:pt idx="52953">
                  <c:v>82.031999999999996</c:v>
                </c:pt>
                <c:pt idx="52954">
                  <c:v>82.043999999999997</c:v>
                </c:pt>
                <c:pt idx="52955">
                  <c:v>82.031999999999996</c:v>
                </c:pt>
                <c:pt idx="52956">
                  <c:v>82.007000000000005</c:v>
                </c:pt>
                <c:pt idx="52957">
                  <c:v>81.995000000000005</c:v>
                </c:pt>
                <c:pt idx="52958">
                  <c:v>81.983000000000004</c:v>
                </c:pt>
                <c:pt idx="52959">
                  <c:v>81.971000000000004</c:v>
                </c:pt>
                <c:pt idx="52960">
                  <c:v>81.933999999999997</c:v>
                </c:pt>
                <c:pt idx="52961">
                  <c:v>81.945999999999998</c:v>
                </c:pt>
                <c:pt idx="52962">
                  <c:v>81.957999999999998</c:v>
                </c:pt>
                <c:pt idx="52963">
                  <c:v>81.971000000000004</c:v>
                </c:pt>
                <c:pt idx="52964">
                  <c:v>81.945999999999998</c:v>
                </c:pt>
                <c:pt idx="52965">
                  <c:v>82.007000000000005</c:v>
                </c:pt>
                <c:pt idx="52966">
                  <c:v>82.031999999999996</c:v>
                </c:pt>
                <c:pt idx="52967">
                  <c:v>82.093000000000004</c:v>
                </c:pt>
                <c:pt idx="52968">
                  <c:v>82.093000000000004</c:v>
                </c:pt>
                <c:pt idx="52969">
                  <c:v>82.117000000000004</c:v>
                </c:pt>
                <c:pt idx="52970">
                  <c:v>82.117000000000004</c:v>
                </c:pt>
                <c:pt idx="52971">
                  <c:v>82.141000000000005</c:v>
                </c:pt>
                <c:pt idx="52972">
                  <c:v>82.117000000000004</c:v>
                </c:pt>
                <c:pt idx="52973">
                  <c:v>82.105000000000004</c:v>
                </c:pt>
                <c:pt idx="52974">
                  <c:v>82.093000000000004</c:v>
                </c:pt>
                <c:pt idx="52975">
                  <c:v>82.043999999999997</c:v>
                </c:pt>
                <c:pt idx="52976">
                  <c:v>82.007000000000005</c:v>
                </c:pt>
                <c:pt idx="52977">
                  <c:v>81.995000000000005</c:v>
                </c:pt>
                <c:pt idx="52978">
                  <c:v>81.933999999999997</c:v>
                </c:pt>
                <c:pt idx="52979">
                  <c:v>81.945999999999998</c:v>
                </c:pt>
                <c:pt idx="52980">
                  <c:v>81.921999999999997</c:v>
                </c:pt>
                <c:pt idx="52981">
                  <c:v>81.945999999999998</c:v>
                </c:pt>
                <c:pt idx="52982">
                  <c:v>81.971000000000004</c:v>
                </c:pt>
                <c:pt idx="52983">
                  <c:v>82.007000000000005</c:v>
                </c:pt>
                <c:pt idx="52984">
                  <c:v>82.08</c:v>
                </c:pt>
                <c:pt idx="52985">
                  <c:v>82.129000000000005</c:v>
                </c:pt>
                <c:pt idx="52986">
                  <c:v>82.141000000000005</c:v>
                </c:pt>
                <c:pt idx="52987">
                  <c:v>82.177999999999997</c:v>
                </c:pt>
                <c:pt idx="52988">
                  <c:v>82.227000000000004</c:v>
                </c:pt>
                <c:pt idx="52989">
                  <c:v>82.239000000000004</c:v>
                </c:pt>
                <c:pt idx="52990">
                  <c:v>82.263999999999996</c:v>
                </c:pt>
                <c:pt idx="52991">
                  <c:v>82.263999999999996</c:v>
                </c:pt>
                <c:pt idx="52992">
                  <c:v>82.251000000000005</c:v>
                </c:pt>
                <c:pt idx="52993">
                  <c:v>82.239000000000004</c:v>
                </c:pt>
                <c:pt idx="52994">
                  <c:v>82.19</c:v>
                </c:pt>
                <c:pt idx="52995">
                  <c:v>82.153999999999996</c:v>
                </c:pt>
                <c:pt idx="52996">
                  <c:v>82.141000000000005</c:v>
                </c:pt>
                <c:pt idx="52997">
                  <c:v>82.141000000000005</c:v>
                </c:pt>
                <c:pt idx="52998">
                  <c:v>82.153999999999996</c:v>
                </c:pt>
                <c:pt idx="52999">
                  <c:v>82.117000000000004</c:v>
                </c:pt>
                <c:pt idx="53000">
                  <c:v>82.153999999999996</c:v>
                </c:pt>
                <c:pt idx="53001">
                  <c:v>82.153999999999996</c:v>
                </c:pt>
                <c:pt idx="53002">
                  <c:v>82.177999999999997</c:v>
                </c:pt>
                <c:pt idx="53003">
                  <c:v>82.227000000000004</c:v>
                </c:pt>
                <c:pt idx="53004">
                  <c:v>82.239000000000004</c:v>
                </c:pt>
                <c:pt idx="53005">
                  <c:v>82.275999999999996</c:v>
                </c:pt>
                <c:pt idx="53006">
                  <c:v>82.311999999999998</c:v>
                </c:pt>
                <c:pt idx="53007">
                  <c:v>82.325000000000003</c:v>
                </c:pt>
                <c:pt idx="53008">
                  <c:v>82.3</c:v>
                </c:pt>
                <c:pt idx="53009">
                  <c:v>82.3</c:v>
                </c:pt>
                <c:pt idx="53010">
                  <c:v>82.263999999999996</c:v>
                </c:pt>
                <c:pt idx="53011">
                  <c:v>82.275999999999996</c:v>
                </c:pt>
                <c:pt idx="53012">
                  <c:v>82.251000000000005</c:v>
                </c:pt>
                <c:pt idx="53013">
                  <c:v>82.215000000000003</c:v>
                </c:pt>
                <c:pt idx="53014">
                  <c:v>82.165999999999997</c:v>
                </c:pt>
                <c:pt idx="53015">
                  <c:v>82.153999999999996</c:v>
                </c:pt>
                <c:pt idx="53016">
                  <c:v>82.141000000000005</c:v>
                </c:pt>
                <c:pt idx="53017">
                  <c:v>82.177999999999997</c:v>
                </c:pt>
                <c:pt idx="53018">
                  <c:v>82.177999999999997</c:v>
                </c:pt>
                <c:pt idx="53019">
                  <c:v>82.19</c:v>
                </c:pt>
                <c:pt idx="53020">
                  <c:v>82.239000000000004</c:v>
                </c:pt>
                <c:pt idx="53021">
                  <c:v>82.251000000000005</c:v>
                </c:pt>
                <c:pt idx="53022">
                  <c:v>82.325000000000003</c:v>
                </c:pt>
                <c:pt idx="53023">
                  <c:v>82.311999999999998</c:v>
                </c:pt>
                <c:pt idx="53024">
                  <c:v>82.3</c:v>
                </c:pt>
                <c:pt idx="53025">
                  <c:v>82.325000000000003</c:v>
                </c:pt>
                <c:pt idx="53026">
                  <c:v>82.311999999999998</c:v>
                </c:pt>
                <c:pt idx="53027">
                  <c:v>82.275999999999996</c:v>
                </c:pt>
                <c:pt idx="53028">
                  <c:v>82.227000000000004</c:v>
                </c:pt>
                <c:pt idx="53029">
                  <c:v>82.165999999999997</c:v>
                </c:pt>
                <c:pt idx="53030">
                  <c:v>82.117000000000004</c:v>
                </c:pt>
                <c:pt idx="53031">
                  <c:v>82.117000000000004</c:v>
                </c:pt>
                <c:pt idx="53032">
                  <c:v>82.105000000000004</c:v>
                </c:pt>
                <c:pt idx="53033">
                  <c:v>82.043999999999997</c:v>
                </c:pt>
                <c:pt idx="53034">
                  <c:v>82.031999999999996</c:v>
                </c:pt>
                <c:pt idx="53035">
                  <c:v>82.055999999999997</c:v>
                </c:pt>
                <c:pt idx="53036">
                  <c:v>82.08</c:v>
                </c:pt>
                <c:pt idx="53037">
                  <c:v>82.141000000000005</c:v>
                </c:pt>
                <c:pt idx="53038">
                  <c:v>82.129000000000005</c:v>
                </c:pt>
                <c:pt idx="53039">
                  <c:v>82.165999999999997</c:v>
                </c:pt>
                <c:pt idx="53040">
                  <c:v>82.19</c:v>
                </c:pt>
                <c:pt idx="53041">
                  <c:v>82.227000000000004</c:v>
                </c:pt>
                <c:pt idx="53042">
                  <c:v>82.227000000000004</c:v>
                </c:pt>
                <c:pt idx="53043">
                  <c:v>82.239000000000004</c:v>
                </c:pt>
                <c:pt idx="53044">
                  <c:v>82.19</c:v>
                </c:pt>
                <c:pt idx="53045">
                  <c:v>82.153999999999996</c:v>
                </c:pt>
                <c:pt idx="53046">
                  <c:v>82.093000000000004</c:v>
                </c:pt>
                <c:pt idx="53047">
                  <c:v>82.019000000000005</c:v>
                </c:pt>
                <c:pt idx="53048">
                  <c:v>82.007000000000005</c:v>
                </c:pt>
                <c:pt idx="53049">
                  <c:v>81.971000000000004</c:v>
                </c:pt>
                <c:pt idx="53050">
                  <c:v>81.957999999999998</c:v>
                </c:pt>
                <c:pt idx="53051">
                  <c:v>81.91</c:v>
                </c:pt>
                <c:pt idx="53052">
                  <c:v>81.945999999999998</c:v>
                </c:pt>
                <c:pt idx="53053">
                  <c:v>81.995000000000005</c:v>
                </c:pt>
                <c:pt idx="53054">
                  <c:v>82.007000000000005</c:v>
                </c:pt>
                <c:pt idx="53055">
                  <c:v>82.043999999999997</c:v>
                </c:pt>
                <c:pt idx="53056">
                  <c:v>82.093000000000004</c:v>
                </c:pt>
                <c:pt idx="53057">
                  <c:v>82.141000000000005</c:v>
                </c:pt>
                <c:pt idx="53058">
                  <c:v>82.19</c:v>
                </c:pt>
                <c:pt idx="53059">
                  <c:v>82.201999999999998</c:v>
                </c:pt>
                <c:pt idx="53060">
                  <c:v>82.201999999999998</c:v>
                </c:pt>
                <c:pt idx="53061">
                  <c:v>82.153999999999996</c:v>
                </c:pt>
                <c:pt idx="53062">
                  <c:v>82.129000000000005</c:v>
                </c:pt>
                <c:pt idx="53063">
                  <c:v>82.08</c:v>
                </c:pt>
                <c:pt idx="53064">
                  <c:v>82.043999999999997</c:v>
                </c:pt>
                <c:pt idx="53065">
                  <c:v>81.983000000000004</c:v>
                </c:pt>
                <c:pt idx="53066">
                  <c:v>81.945999999999998</c:v>
                </c:pt>
                <c:pt idx="53067">
                  <c:v>81.921999999999997</c:v>
                </c:pt>
                <c:pt idx="53068">
                  <c:v>81.921999999999997</c:v>
                </c:pt>
                <c:pt idx="53069">
                  <c:v>81.933999999999997</c:v>
                </c:pt>
                <c:pt idx="53070">
                  <c:v>81.945999999999998</c:v>
                </c:pt>
                <c:pt idx="53071">
                  <c:v>81.983000000000004</c:v>
                </c:pt>
                <c:pt idx="53072">
                  <c:v>82.019000000000005</c:v>
                </c:pt>
                <c:pt idx="53073">
                  <c:v>82.117000000000004</c:v>
                </c:pt>
                <c:pt idx="53074">
                  <c:v>82.153999999999996</c:v>
                </c:pt>
                <c:pt idx="53075">
                  <c:v>82.19</c:v>
                </c:pt>
                <c:pt idx="53076">
                  <c:v>82.227000000000004</c:v>
                </c:pt>
                <c:pt idx="53077">
                  <c:v>82.251000000000005</c:v>
                </c:pt>
                <c:pt idx="53078">
                  <c:v>82.263999999999996</c:v>
                </c:pt>
                <c:pt idx="53079">
                  <c:v>82.287999999999997</c:v>
                </c:pt>
                <c:pt idx="53080">
                  <c:v>82.227000000000004</c:v>
                </c:pt>
                <c:pt idx="53081">
                  <c:v>82.201999999999998</c:v>
                </c:pt>
                <c:pt idx="53082">
                  <c:v>82.177999999999997</c:v>
                </c:pt>
                <c:pt idx="53083">
                  <c:v>82.129000000000005</c:v>
                </c:pt>
                <c:pt idx="53084">
                  <c:v>82.105000000000004</c:v>
                </c:pt>
                <c:pt idx="53085">
                  <c:v>82.08</c:v>
                </c:pt>
                <c:pt idx="53086">
                  <c:v>82.067999999999998</c:v>
                </c:pt>
                <c:pt idx="53087">
                  <c:v>82.093000000000004</c:v>
                </c:pt>
                <c:pt idx="53088">
                  <c:v>82.093000000000004</c:v>
                </c:pt>
                <c:pt idx="53089">
                  <c:v>82.201999999999998</c:v>
                </c:pt>
                <c:pt idx="53090">
                  <c:v>82.239000000000004</c:v>
                </c:pt>
                <c:pt idx="53091">
                  <c:v>82.263999999999996</c:v>
                </c:pt>
                <c:pt idx="53092">
                  <c:v>82.373000000000005</c:v>
                </c:pt>
                <c:pt idx="53093">
                  <c:v>82.385999999999996</c:v>
                </c:pt>
                <c:pt idx="53094">
                  <c:v>82.373000000000005</c:v>
                </c:pt>
                <c:pt idx="53095">
                  <c:v>82.385999999999996</c:v>
                </c:pt>
                <c:pt idx="53096">
                  <c:v>82.361000000000004</c:v>
                </c:pt>
                <c:pt idx="53097">
                  <c:v>82.361000000000004</c:v>
                </c:pt>
                <c:pt idx="53098">
                  <c:v>82.337000000000003</c:v>
                </c:pt>
                <c:pt idx="53099">
                  <c:v>82.287999999999997</c:v>
                </c:pt>
                <c:pt idx="53100">
                  <c:v>82.227000000000004</c:v>
                </c:pt>
                <c:pt idx="53101">
                  <c:v>82.215000000000003</c:v>
                </c:pt>
                <c:pt idx="53102">
                  <c:v>82.19</c:v>
                </c:pt>
                <c:pt idx="53103">
                  <c:v>82.177999999999997</c:v>
                </c:pt>
                <c:pt idx="53104">
                  <c:v>82.177999999999997</c:v>
                </c:pt>
                <c:pt idx="53105">
                  <c:v>82.177999999999997</c:v>
                </c:pt>
                <c:pt idx="53106">
                  <c:v>82.239000000000004</c:v>
                </c:pt>
                <c:pt idx="53107">
                  <c:v>82.3</c:v>
                </c:pt>
                <c:pt idx="53108">
                  <c:v>82.325000000000003</c:v>
                </c:pt>
                <c:pt idx="53109">
                  <c:v>82.385999999999996</c:v>
                </c:pt>
                <c:pt idx="53110">
                  <c:v>82.471000000000004</c:v>
                </c:pt>
                <c:pt idx="53111">
                  <c:v>82.459000000000003</c:v>
                </c:pt>
                <c:pt idx="53112">
                  <c:v>82.459000000000003</c:v>
                </c:pt>
                <c:pt idx="53113">
                  <c:v>82.421999999999997</c:v>
                </c:pt>
                <c:pt idx="53114">
                  <c:v>82.397999999999996</c:v>
                </c:pt>
                <c:pt idx="53115">
                  <c:v>82.373000000000005</c:v>
                </c:pt>
                <c:pt idx="53116">
                  <c:v>82.337000000000003</c:v>
                </c:pt>
                <c:pt idx="53117">
                  <c:v>82.263999999999996</c:v>
                </c:pt>
                <c:pt idx="53118">
                  <c:v>82.227000000000004</c:v>
                </c:pt>
                <c:pt idx="53119">
                  <c:v>82.177999999999997</c:v>
                </c:pt>
                <c:pt idx="53120">
                  <c:v>82.165999999999997</c:v>
                </c:pt>
                <c:pt idx="53121">
                  <c:v>82.141000000000005</c:v>
                </c:pt>
                <c:pt idx="53122">
                  <c:v>82.141000000000005</c:v>
                </c:pt>
                <c:pt idx="53123">
                  <c:v>82.19</c:v>
                </c:pt>
                <c:pt idx="53124">
                  <c:v>82.19</c:v>
                </c:pt>
                <c:pt idx="53125">
                  <c:v>82.239000000000004</c:v>
                </c:pt>
                <c:pt idx="53126">
                  <c:v>82.239000000000004</c:v>
                </c:pt>
                <c:pt idx="53127">
                  <c:v>82.287999999999997</c:v>
                </c:pt>
                <c:pt idx="53128">
                  <c:v>82.3</c:v>
                </c:pt>
                <c:pt idx="53129">
                  <c:v>82.311999999999998</c:v>
                </c:pt>
                <c:pt idx="53130">
                  <c:v>82.3</c:v>
                </c:pt>
                <c:pt idx="53131">
                  <c:v>82.3</c:v>
                </c:pt>
                <c:pt idx="53132">
                  <c:v>82.239000000000004</c:v>
                </c:pt>
                <c:pt idx="53133">
                  <c:v>82.19</c:v>
                </c:pt>
                <c:pt idx="53134">
                  <c:v>82.153999999999996</c:v>
                </c:pt>
                <c:pt idx="53135">
                  <c:v>82.093000000000004</c:v>
                </c:pt>
                <c:pt idx="53136">
                  <c:v>82.055999999999997</c:v>
                </c:pt>
                <c:pt idx="53137">
                  <c:v>82.019000000000005</c:v>
                </c:pt>
                <c:pt idx="53138">
                  <c:v>82.043999999999997</c:v>
                </c:pt>
                <c:pt idx="53139">
                  <c:v>82.031999999999996</c:v>
                </c:pt>
                <c:pt idx="53140">
                  <c:v>82.031999999999996</c:v>
                </c:pt>
                <c:pt idx="53141">
                  <c:v>82.067999999999998</c:v>
                </c:pt>
                <c:pt idx="53142">
                  <c:v>82.067999999999998</c:v>
                </c:pt>
                <c:pt idx="53143">
                  <c:v>82.129000000000005</c:v>
                </c:pt>
                <c:pt idx="53144">
                  <c:v>82.117000000000004</c:v>
                </c:pt>
                <c:pt idx="53145">
                  <c:v>82.117000000000004</c:v>
                </c:pt>
                <c:pt idx="53146">
                  <c:v>82.129000000000005</c:v>
                </c:pt>
                <c:pt idx="53147">
                  <c:v>82.129000000000005</c:v>
                </c:pt>
                <c:pt idx="53148">
                  <c:v>82.117000000000004</c:v>
                </c:pt>
                <c:pt idx="53149">
                  <c:v>82.105000000000004</c:v>
                </c:pt>
                <c:pt idx="53150">
                  <c:v>82.043999999999997</c:v>
                </c:pt>
                <c:pt idx="53151">
                  <c:v>82.019000000000005</c:v>
                </c:pt>
                <c:pt idx="53152">
                  <c:v>82.007000000000005</c:v>
                </c:pt>
                <c:pt idx="53153">
                  <c:v>81.995000000000005</c:v>
                </c:pt>
                <c:pt idx="53154">
                  <c:v>81.933999999999997</c:v>
                </c:pt>
                <c:pt idx="53155">
                  <c:v>81.921999999999997</c:v>
                </c:pt>
                <c:pt idx="53156">
                  <c:v>81.933999999999997</c:v>
                </c:pt>
                <c:pt idx="53157">
                  <c:v>81.945999999999998</c:v>
                </c:pt>
                <c:pt idx="53158">
                  <c:v>81.957999999999998</c:v>
                </c:pt>
                <c:pt idx="53159">
                  <c:v>81.983000000000004</c:v>
                </c:pt>
                <c:pt idx="53160">
                  <c:v>82.031999999999996</c:v>
                </c:pt>
                <c:pt idx="53161">
                  <c:v>82.031999999999996</c:v>
                </c:pt>
                <c:pt idx="53162">
                  <c:v>82.031999999999996</c:v>
                </c:pt>
                <c:pt idx="53163">
                  <c:v>82.043999999999997</c:v>
                </c:pt>
                <c:pt idx="53164">
                  <c:v>82.055999999999997</c:v>
                </c:pt>
                <c:pt idx="53165">
                  <c:v>82.08</c:v>
                </c:pt>
                <c:pt idx="53166">
                  <c:v>82.043999999999997</c:v>
                </c:pt>
                <c:pt idx="53167">
                  <c:v>82.031999999999996</c:v>
                </c:pt>
                <c:pt idx="53168">
                  <c:v>82.019000000000005</c:v>
                </c:pt>
                <c:pt idx="53169">
                  <c:v>81.983000000000004</c:v>
                </c:pt>
                <c:pt idx="53170">
                  <c:v>81.995000000000005</c:v>
                </c:pt>
                <c:pt idx="53171">
                  <c:v>81.995000000000005</c:v>
                </c:pt>
                <c:pt idx="53172">
                  <c:v>81.995000000000005</c:v>
                </c:pt>
                <c:pt idx="53173">
                  <c:v>81.995000000000005</c:v>
                </c:pt>
                <c:pt idx="53174">
                  <c:v>82.019000000000005</c:v>
                </c:pt>
                <c:pt idx="53175">
                  <c:v>82.043999999999997</c:v>
                </c:pt>
                <c:pt idx="53176">
                  <c:v>82.08</c:v>
                </c:pt>
                <c:pt idx="53177">
                  <c:v>82.117000000000004</c:v>
                </c:pt>
                <c:pt idx="53178">
                  <c:v>82.129000000000005</c:v>
                </c:pt>
                <c:pt idx="53179">
                  <c:v>82.177999999999997</c:v>
                </c:pt>
                <c:pt idx="53180">
                  <c:v>82.153999999999996</c:v>
                </c:pt>
                <c:pt idx="53181">
                  <c:v>82.177999999999997</c:v>
                </c:pt>
                <c:pt idx="53182">
                  <c:v>82.201999999999998</c:v>
                </c:pt>
                <c:pt idx="53183">
                  <c:v>82.165999999999997</c:v>
                </c:pt>
                <c:pt idx="53184">
                  <c:v>82.153999999999996</c:v>
                </c:pt>
                <c:pt idx="53185">
                  <c:v>82.153999999999996</c:v>
                </c:pt>
                <c:pt idx="53186">
                  <c:v>82.165999999999997</c:v>
                </c:pt>
                <c:pt idx="53187">
                  <c:v>82.129000000000005</c:v>
                </c:pt>
                <c:pt idx="53188">
                  <c:v>82.165999999999997</c:v>
                </c:pt>
                <c:pt idx="53189">
                  <c:v>82.141000000000005</c:v>
                </c:pt>
                <c:pt idx="53190">
                  <c:v>82.141000000000005</c:v>
                </c:pt>
                <c:pt idx="53191">
                  <c:v>82.153999999999996</c:v>
                </c:pt>
                <c:pt idx="53192">
                  <c:v>82.177999999999997</c:v>
                </c:pt>
                <c:pt idx="53193">
                  <c:v>82.215000000000003</c:v>
                </c:pt>
                <c:pt idx="53194">
                  <c:v>82.215000000000003</c:v>
                </c:pt>
                <c:pt idx="53195">
                  <c:v>82.215000000000003</c:v>
                </c:pt>
                <c:pt idx="53196">
                  <c:v>82.275999999999996</c:v>
                </c:pt>
                <c:pt idx="53197">
                  <c:v>82.275999999999996</c:v>
                </c:pt>
                <c:pt idx="53198">
                  <c:v>82.3</c:v>
                </c:pt>
                <c:pt idx="53199">
                  <c:v>82.251000000000005</c:v>
                </c:pt>
                <c:pt idx="53200">
                  <c:v>82.287999999999997</c:v>
                </c:pt>
                <c:pt idx="53201">
                  <c:v>82.275999999999996</c:v>
                </c:pt>
                <c:pt idx="53202">
                  <c:v>82.251000000000005</c:v>
                </c:pt>
                <c:pt idx="53203">
                  <c:v>82.275999999999996</c:v>
                </c:pt>
                <c:pt idx="53204">
                  <c:v>82.263999999999996</c:v>
                </c:pt>
                <c:pt idx="53205">
                  <c:v>82.263999999999996</c:v>
                </c:pt>
                <c:pt idx="53206">
                  <c:v>82.263999999999996</c:v>
                </c:pt>
                <c:pt idx="53207">
                  <c:v>82.251000000000005</c:v>
                </c:pt>
                <c:pt idx="53208">
                  <c:v>82.239000000000004</c:v>
                </c:pt>
                <c:pt idx="53209">
                  <c:v>82.275999999999996</c:v>
                </c:pt>
                <c:pt idx="53210">
                  <c:v>82.251000000000005</c:v>
                </c:pt>
                <c:pt idx="53211">
                  <c:v>82.287999999999997</c:v>
                </c:pt>
                <c:pt idx="53212">
                  <c:v>82.3</c:v>
                </c:pt>
                <c:pt idx="53213">
                  <c:v>82.3</c:v>
                </c:pt>
                <c:pt idx="53214">
                  <c:v>82.263999999999996</c:v>
                </c:pt>
                <c:pt idx="53215">
                  <c:v>82.263999999999996</c:v>
                </c:pt>
                <c:pt idx="53216">
                  <c:v>82.263999999999996</c:v>
                </c:pt>
                <c:pt idx="53217">
                  <c:v>82.251000000000005</c:v>
                </c:pt>
                <c:pt idx="53218">
                  <c:v>82.227000000000004</c:v>
                </c:pt>
                <c:pt idx="53219">
                  <c:v>82.201999999999998</c:v>
                </c:pt>
                <c:pt idx="53220">
                  <c:v>82.201999999999998</c:v>
                </c:pt>
                <c:pt idx="53221">
                  <c:v>82.177999999999997</c:v>
                </c:pt>
                <c:pt idx="53222">
                  <c:v>82.153999999999996</c:v>
                </c:pt>
                <c:pt idx="53223">
                  <c:v>82.141000000000005</c:v>
                </c:pt>
                <c:pt idx="53224">
                  <c:v>82.141000000000005</c:v>
                </c:pt>
                <c:pt idx="53225">
                  <c:v>82.129000000000005</c:v>
                </c:pt>
                <c:pt idx="53226">
                  <c:v>82.093000000000004</c:v>
                </c:pt>
                <c:pt idx="53227">
                  <c:v>82.117000000000004</c:v>
                </c:pt>
                <c:pt idx="53228">
                  <c:v>82.105000000000004</c:v>
                </c:pt>
                <c:pt idx="53229">
                  <c:v>82.093000000000004</c:v>
                </c:pt>
                <c:pt idx="53230">
                  <c:v>82.093000000000004</c:v>
                </c:pt>
                <c:pt idx="53231">
                  <c:v>82.043999999999997</c:v>
                </c:pt>
                <c:pt idx="53232">
                  <c:v>82.043999999999997</c:v>
                </c:pt>
                <c:pt idx="53233">
                  <c:v>82.055999999999997</c:v>
                </c:pt>
                <c:pt idx="53234">
                  <c:v>82.055999999999997</c:v>
                </c:pt>
                <c:pt idx="53235">
                  <c:v>82.007000000000005</c:v>
                </c:pt>
                <c:pt idx="53236">
                  <c:v>82.019000000000005</c:v>
                </c:pt>
                <c:pt idx="53237">
                  <c:v>81.995000000000005</c:v>
                </c:pt>
                <c:pt idx="53238">
                  <c:v>82.007000000000005</c:v>
                </c:pt>
                <c:pt idx="53239">
                  <c:v>81.983000000000004</c:v>
                </c:pt>
                <c:pt idx="53240">
                  <c:v>81.983000000000004</c:v>
                </c:pt>
                <c:pt idx="53241">
                  <c:v>81.971000000000004</c:v>
                </c:pt>
                <c:pt idx="53242">
                  <c:v>81.983000000000004</c:v>
                </c:pt>
                <c:pt idx="53243">
                  <c:v>81.957999999999998</c:v>
                </c:pt>
                <c:pt idx="53244">
                  <c:v>81.945999999999998</c:v>
                </c:pt>
                <c:pt idx="53245">
                  <c:v>81.971000000000004</c:v>
                </c:pt>
                <c:pt idx="53246">
                  <c:v>81.957999999999998</c:v>
                </c:pt>
                <c:pt idx="53247">
                  <c:v>81.957999999999998</c:v>
                </c:pt>
                <c:pt idx="53248">
                  <c:v>81.933999999999997</c:v>
                </c:pt>
                <c:pt idx="53249">
                  <c:v>81.921999999999997</c:v>
                </c:pt>
                <c:pt idx="53250">
                  <c:v>81.91</c:v>
                </c:pt>
                <c:pt idx="53251">
                  <c:v>81.897000000000006</c:v>
                </c:pt>
                <c:pt idx="53252">
                  <c:v>81.885000000000005</c:v>
                </c:pt>
                <c:pt idx="53253">
                  <c:v>81.91</c:v>
                </c:pt>
                <c:pt idx="53254">
                  <c:v>81.885000000000005</c:v>
                </c:pt>
                <c:pt idx="53255">
                  <c:v>81.873000000000005</c:v>
                </c:pt>
                <c:pt idx="53256">
                  <c:v>81.873000000000005</c:v>
                </c:pt>
                <c:pt idx="53257">
                  <c:v>81.861000000000004</c:v>
                </c:pt>
                <c:pt idx="53258">
                  <c:v>81.861000000000004</c:v>
                </c:pt>
                <c:pt idx="53259">
                  <c:v>81.873000000000005</c:v>
                </c:pt>
                <c:pt idx="53260">
                  <c:v>81.861000000000004</c:v>
                </c:pt>
                <c:pt idx="53261">
                  <c:v>81.885000000000005</c:v>
                </c:pt>
                <c:pt idx="53262">
                  <c:v>81.897000000000006</c:v>
                </c:pt>
                <c:pt idx="53263">
                  <c:v>81.885000000000005</c:v>
                </c:pt>
                <c:pt idx="53264">
                  <c:v>81.873000000000005</c:v>
                </c:pt>
                <c:pt idx="53265">
                  <c:v>81.861000000000004</c:v>
                </c:pt>
                <c:pt idx="53266">
                  <c:v>81.897000000000006</c:v>
                </c:pt>
                <c:pt idx="53267">
                  <c:v>81.91</c:v>
                </c:pt>
                <c:pt idx="53268">
                  <c:v>81.91</c:v>
                </c:pt>
                <c:pt idx="53269">
                  <c:v>81.933999999999997</c:v>
                </c:pt>
                <c:pt idx="53270">
                  <c:v>81.921999999999997</c:v>
                </c:pt>
                <c:pt idx="53271">
                  <c:v>81.933999999999997</c:v>
                </c:pt>
                <c:pt idx="53272">
                  <c:v>81.957999999999998</c:v>
                </c:pt>
                <c:pt idx="53273">
                  <c:v>81.933999999999997</c:v>
                </c:pt>
                <c:pt idx="53274">
                  <c:v>81.957999999999998</c:v>
                </c:pt>
                <c:pt idx="53275">
                  <c:v>81.945999999999998</c:v>
                </c:pt>
                <c:pt idx="53276">
                  <c:v>81.971000000000004</c:v>
                </c:pt>
                <c:pt idx="53277">
                  <c:v>81.957999999999998</c:v>
                </c:pt>
                <c:pt idx="53278">
                  <c:v>81.957999999999998</c:v>
                </c:pt>
                <c:pt idx="53279">
                  <c:v>82.007000000000005</c:v>
                </c:pt>
                <c:pt idx="53280">
                  <c:v>82.019000000000005</c:v>
                </c:pt>
                <c:pt idx="53281">
                  <c:v>82.007000000000005</c:v>
                </c:pt>
                <c:pt idx="53282">
                  <c:v>82.019000000000005</c:v>
                </c:pt>
                <c:pt idx="53283">
                  <c:v>82.019000000000005</c:v>
                </c:pt>
                <c:pt idx="53284">
                  <c:v>82.067999999999998</c:v>
                </c:pt>
                <c:pt idx="53285">
                  <c:v>82.019000000000005</c:v>
                </c:pt>
                <c:pt idx="53286">
                  <c:v>82.055999999999997</c:v>
                </c:pt>
                <c:pt idx="53287">
                  <c:v>82.055999999999997</c:v>
                </c:pt>
                <c:pt idx="53288">
                  <c:v>82.055999999999997</c:v>
                </c:pt>
                <c:pt idx="53289">
                  <c:v>82.093000000000004</c:v>
                </c:pt>
                <c:pt idx="53290">
                  <c:v>82.055999999999997</c:v>
                </c:pt>
                <c:pt idx="53291">
                  <c:v>82.08</c:v>
                </c:pt>
                <c:pt idx="53292">
                  <c:v>82.08</c:v>
                </c:pt>
                <c:pt idx="53293">
                  <c:v>82.093000000000004</c:v>
                </c:pt>
                <c:pt idx="53294">
                  <c:v>82.105000000000004</c:v>
                </c:pt>
                <c:pt idx="53295">
                  <c:v>82.105000000000004</c:v>
                </c:pt>
                <c:pt idx="53296">
                  <c:v>82.093000000000004</c:v>
                </c:pt>
                <c:pt idx="53297">
                  <c:v>82.105000000000004</c:v>
                </c:pt>
                <c:pt idx="53298">
                  <c:v>82.117000000000004</c:v>
                </c:pt>
                <c:pt idx="53299">
                  <c:v>82.141000000000005</c:v>
                </c:pt>
                <c:pt idx="53300">
                  <c:v>82.129000000000005</c:v>
                </c:pt>
                <c:pt idx="53301">
                  <c:v>82.129000000000005</c:v>
                </c:pt>
                <c:pt idx="53302">
                  <c:v>82.129000000000005</c:v>
                </c:pt>
                <c:pt idx="53303">
                  <c:v>82.129000000000005</c:v>
                </c:pt>
                <c:pt idx="53304">
                  <c:v>82.141000000000005</c:v>
                </c:pt>
                <c:pt idx="53305">
                  <c:v>82.129000000000005</c:v>
                </c:pt>
                <c:pt idx="53306">
                  <c:v>82.141000000000005</c:v>
                </c:pt>
                <c:pt idx="53307">
                  <c:v>82.117000000000004</c:v>
                </c:pt>
                <c:pt idx="53308">
                  <c:v>82.08</c:v>
                </c:pt>
                <c:pt idx="53309">
                  <c:v>82.093000000000004</c:v>
                </c:pt>
                <c:pt idx="53310">
                  <c:v>82.055999999999997</c:v>
                </c:pt>
                <c:pt idx="53311">
                  <c:v>82.043999999999997</c:v>
                </c:pt>
                <c:pt idx="53312">
                  <c:v>82.043999999999997</c:v>
                </c:pt>
                <c:pt idx="53313">
                  <c:v>81.995000000000005</c:v>
                </c:pt>
                <c:pt idx="53314">
                  <c:v>81.983000000000004</c:v>
                </c:pt>
                <c:pt idx="53315">
                  <c:v>81.995000000000005</c:v>
                </c:pt>
                <c:pt idx="53316">
                  <c:v>81.971000000000004</c:v>
                </c:pt>
                <c:pt idx="53317">
                  <c:v>81.995000000000005</c:v>
                </c:pt>
                <c:pt idx="53318">
                  <c:v>81.995000000000005</c:v>
                </c:pt>
                <c:pt idx="53319">
                  <c:v>81.983000000000004</c:v>
                </c:pt>
                <c:pt idx="53320">
                  <c:v>81.957999999999998</c:v>
                </c:pt>
                <c:pt idx="53321">
                  <c:v>81.945999999999998</c:v>
                </c:pt>
                <c:pt idx="53322">
                  <c:v>81.945999999999998</c:v>
                </c:pt>
                <c:pt idx="53323">
                  <c:v>81.933999999999997</c:v>
                </c:pt>
                <c:pt idx="53324">
                  <c:v>81.921999999999997</c:v>
                </c:pt>
                <c:pt idx="53325">
                  <c:v>81.921999999999997</c:v>
                </c:pt>
                <c:pt idx="53326">
                  <c:v>81.921999999999997</c:v>
                </c:pt>
                <c:pt idx="53327">
                  <c:v>81.885000000000005</c:v>
                </c:pt>
                <c:pt idx="53328">
                  <c:v>81.921999999999997</c:v>
                </c:pt>
                <c:pt idx="53329">
                  <c:v>81.897000000000006</c:v>
                </c:pt>
                <c:pt idx="53330">
                  <c:v>81.91</c:v>
                </c:pt>
                <c:pt idx="53331">
                  <c:v>81.921999999999997</c:v>
                </c:pt>
                <c:pt idx="53332">
                  <c:v>81.921999999999997</c:v>
                </c:pt>
                <c:pt idx="53333">
                  <c:v>81.885000000000005</c:v>
                </c:pt>
                <c:pt idx="53334">
                  <c:v>81.91</c:v>
                </c:pt>
                <c:pt idx="53335">
                  <c:v>81.921999999999997</c:v>
                </c:pt>
                <c:pt idx="53336">
                  <c:v>81.921999999999997</c:v>
                </c:pt>
                <c:pt idx="53337">
                  <c:v>81.945999999999998</c:v>
                </c:pt>
                <c:pt idx="53338">
                  <c:v>81.945999999999998</c:v>
                </c:pt>
                <c:pt idx="53339">
                  <c:v>81.921999999999997</c:v>
                </c:pt>
                <c:pt idx="53340">
                  <c:v>81.921999999999997</c:v>
                </c:pt>
                <c:pt idx="53341">
                  <c:v>81.873000000000005</c:v>
                </c:pt>
                <c:pt idx="53342">
                  <c:v>81.861000000000004</c:v>
                </c:pt>
                <c:pt idx="53343">
                  <c:v>81.835999999999999</c:v>
                </c:pt>
                <c:pt idx="53344">
                  <c:v>81.811999999999998</c:v>
                </c:pt>
                <c:pt idx="53345">
                  <c:v>81.787000000000006</c:v>
                </c:pt>
                <c:pt idx="53346">
                  <c:v>81.739000000000004</c:v>
                </c:pt>
                <c:pt idx="53347">
                  <c:v>81.725999999999999</c:v>
                </c:pt>
                <c:pt idx="53348">
                  <c:v>81.713999999999999</c:v>
                </c:pt>
                <c:pt idx="53349">
                  <c:v>81.69</c:v>
                </c:pt>
                <c:pt idx="53350">
                  <c:v>81.653000000000006</c:v>
                </c:pt>
                <c:pt idx="53351">
                  <c:v>81.665000000000006</c:v>
                </c:pt>
                <c:pt idx="53352">
                  <c:v>81.665000000000006</c:v>
                </c:pt>
                <c:pt idx="53353">
                  <c:v>81.653000000000006</c:v>
                </c:pt>
                <c:pt idx="53354">
                  <c:v>81.665000000000006</c:v>
                </c:pt>
                <c:pt idx="53355">
                  <c:v>81.665000000000006</c:v>
                </c:pt>
                <c:pt idx="53356">
                  <c:v>81.603999999999999</c:v>
                </c:pt>
                <c:pt idx="53357">
                  <c:v>81.629000000000005</c:v>
                </c:pt>
                <c:pt idx="53358">
                  <c:v>81.653000000000006</c:v>
                </c:pt>
                <c:pt idx="53359">
                  <c:v>81.629000000000005</c:v>
                </c:pt>
                <c:pt idx="53360">
                  <c:v>81.641000000000005</c:v>
                </c:pt>
                <c:pt idx="53361">
                  <c:v>81.617000000000004</c:v>
                </c:pt>
                <c:pt idx="53362">
                  <c:v>81.603999999999999</c:v>
                </c:pt>
                <c:pt idx="53363">
                  <c:v>81.591999999999999</c:v>
                </c:pt>
                <c:pt idx="53364">
                  <c:v>81.603999999999999</c:v>
                </c:pt>
                <c:pt idx="53365">
                  <c:v>81.629000000000005</c:v>
                </c:pt>
                <c:pt idx="53366">
                  <c:v>81.629000000000005</c:v>
                </c:pt>
                <c:pt idx="53367">
                  <c:v>81.629000000000005</c:v>
                </c:pt>
                <c:pt idx="53368">
                  <c:v>81.641000000000005</c:v>
                </c:pt>
                <c:pt idx="53369">
                  <c:v>81.665000000000006</c:v>
                </c:pt>
                <c:pt idx="53370">
                  <c:v>81.641000000000005</c:v>
                </c:pt>
                <c:pt idx="53371">
                  <c:v>81.653000000000006</c:v>
                </c:pt>
                <c:pt idx="53372">
                  <c:v>81.677999999999997</c:v>
                </c:pt>
                <c:pt idx="53373">
                  <c:v>81.641000000000005</c:v>
                </c:pt>
                <c:pt idx="53374">
                  <c:v>81.665000000000006</c:v>
                </c:pt>
                <c:pt idx="53375">
                  <c:v>81.629000000000005</c:v>
                </c:pt>
                <c:pt idx="53376">
                  <c:v>81.629000000000005</c:v>
                </c:pt>
                <c:pt idx="53377">
                  <c:v>81.629000000000005</c:v>
                </c:pt>
                <c:pt idx="53378">
                  <c:v>81.591999999999999</c:v>
                </c:pt>
                <c:pt idx="53379">
                  <c:v>81.617000000000004</c:v>
                </c:pt>
                <c:pt idx="53380">
                  <c:v>81.591999999999999</c:v>
                </c:pt>
                <c:pt idx="53381">
                  <c:v>81.603999999999999</c:v>
                </c:pt>
                <c:pt idx="53382">
                  <c:v>81.591999999999999</c:v>
                </c:pt>
                <c:pt idx="53383">
                  <c:v>81.603999999999999</c:v>
                </c:pt>
                <c:pt idx="53384">
                  <c:v>81.629000000000005</c:v>
                </c:pt>
                <c:pt idx="53385">
                  <c:v>81.677999999999997</c:v>
                </c:pt>
                <c:pt idx="53386">
                  <c:v>81.69</c:v>
                </c:pt>
                <c:pt idx="53387">
                  <c:v>81.713999999999999</c:v>
                </c:pt>
                <c:pt idx="53388">
                  <c:v>81.751000000000005</c:v>
                </c:pt>
                <c:pt idx="53389">
                  <c:v>81.751000000000005</c:v>
                </c:pt>
                <c:pt idx="53390">
                  <c:v>81.775000000000006</c:v>
                </c:pt>
                <c:pt idx="53391">
                  <c:v>81.8</c:v>
                </c:pt>
                <c:pt idx="53392">
                  <c:v>81.823999999999998</c:v>
                </c:pt>
                <c:pt idx="53393">
                  <c:v>81.835999999999999</c:v>
                </c:pt>
                <c:pt idx="53394">
                  <c:v>81.835999999999999</c:v>
                </c:pt>
                <c:pt idx="53395">
                  <c:v>81.885000000000005</c:v>
                </c:pt>
                <c:pt idx="53396">
                  <c:v>81.885000000000005</c:v>
                </c:pt>
                <c:pt idx="53397">
                  <c:v>81.91</c:v>
                </c:pt>
                <c:pt idx="53398">
                  <c:v>81.921999999999997</c:v>
                </c:pt>
                <c:pt idx="53399">
                  <c:v>81.945999999999998</c:v>
                </c:pt>
                <c:pt idx="53400">
                  <c:v>81.945999999999998</c:v>
                </c:pt>
                <c:pt idx="53401">
                  <c:v>81.945999999999998</c:v>
                </c:pt>
                <c:pt idx="53402">
                  <c:v>81.983000000000004</c:v>
                </c:pt>
                <c:pt idx="53403">
                  <c:v>82.007000000000005</c:v>
                </c:pt>
                <c:pt idx="53404">
                  <c:v>82.019000000000005</c:v>
                </c:pt>
                <c:pt idx="53405">
                  <c:v>81.983000000000004</c:v>
                </c:pt>
                <c:pt idx="53406">
                  <c:v>82.007000000000005</c:v>
                </c:pt>
                <c:pt idx="53407">
                  <c:v>82.007000000000005</c:v>
                </c:pt>
                <c:pt idx="53408">
                  <c:v>82.031999999999996</c:v>
                </c:pt>
                <c:pt idx="53409">
                  <c:v>82.007000000000005</c:v>
                </c:pt>
                <c:pt idx="53410">
                  <c:v>82.007000000000005</c:v>
                </c:pt>
                <c:pt idx="53411">
                  <c:v>81.983000000000004</c:v>
                </c:pt>
                <c:pt idx="53412">
                  <c:v>81.983000000000004</c:v>
                </c:pt>
                <c:pt idx="53413">
                  <c:v>81.971000000000004</c:v>
                </c:pt>
                <c:pt idx="53414">
                  <c:v>81.983000000000004</c:v>
                </c:pt>
                <c:pt idx="53415">
                  <c:v>82.007000000000005</c:v>
                </c:pt>
                <c:pt idx="53416">
                  <c:v>82.019000000000005</c:v>
                </c:pt>
                <c:pt idx="53417">
                  <c:v>82.055999999999997</c:v>
                </c:pt>
                <c:pt idx="53418">
                  <c:v>82.019000000000005</c:v>
                </c:pt>
                <c:pt idx="53419">
                  <c:v>82.08</c:v>
                </c:pt>
                <c:pt idx="53420">
                  <c:v>82.067999999999998</c:v>
                </c:pt>
                <c:pt idx="53421">
                  <c:v>82.093000000000004</c:v>
                </c:pt>
                <c:pt idx="53422">
                  <c:v>82.105000000000004</c:v>
                </c:pt>
                <c:pt idx="53423">
                  <c:v>82.129000000000005</c:v>
                </c:pt>
                <c:pt idx="53424">
                  <c:v>82.141000000000005</c:v>
                </c:pt>
                <c:pt idx="53425">
                  <c:v>82.165999999999997</c:v>
                </c:pt>
                <c:pt idx="53426">
                  <c:v>82.129000000000005</c:v>
                </c:pt>
                <c:pt idx="53427">
                  <c:v>82.105000000000004</c:v>
                </c:pt>
                <c:pt idx="53428">
                  <c:v>82.105000000000004</c:v>
                </c:pt>
                <c:pt idx="53429">
                  <c:v>82.141000000000005</c:v>
                </c:pt>
                <c:pt idx="53430">
                  <c:v>82.093000000000004</c:v>
                </c:pt>
                <c:pt idx="53431">
                  <c:v>82.093000000000004</c:v>
                </c:pt>
                <c:pt idx="53432">
                  <c:v>82.093000000000004</c:v>
                </c:pt>
                <c:pt idx="53433">
                  <c:v>82.105000000000004</c:v>
                </c:pt>
                <c:pt idx="53434">
                  <c:v>82.08</c:v>
                </c:pt>
                <c:pt idx="53435">
                  <c:v>82.093000000000004</c:v>
                </c:pt>
                <c:pt idx="53436">
                  <c:v>82.067999999999998</c:v>
                </c:pt>
                <c:pt idx="53437">
                  <c:v>82.055999999999997</c:v>
                </c:pt>
                <c:pt idx="53438">
                  <c:v>82.043999999999997</c:v>
                </c:pt>
                <c:pt idx="53439">
                  <c:v>82.031999999999996</c:v>
                </c:pt>
                <c:pt idx="53440">
                  <c:v>82.019000000000005</c:v>
                </c:pt>
                <c:pt idx="53441">
                  <c:v>82.043999999999997</c:v>
                </c:pt>
                <c:pt idx="53442">
                  <c:v>82.019000000000005</c:v>
                </c:pt>
                <c:pt idx="53443">
                  <c:v>81.995000000000005</c:v>
                </c:pt>
                <c:pt idx="53444">
                  <c:v>82.007000000000005</c:v>
                </c:pt>
                <c:pt idx="53445">
                  <c:v>81.971000000000004</c:v>
                </c:pt>
                <c:pt idx="53446">
                  <c:v>81.995000000000005</c:v>
                </c:pt>
                <c:pt idx="53447">
                  <c:v>81.971000000000004</c:v>
                </c:pt>
                <c:pt idx="53448">
                  <c:v>81.983000000000004</c:v>
                </c:pt>
                <c:pt idx="53449">
                  <c:v>82.007000000000005</c:v>
                </c:pt>
                <c:pt idx="53450">
                  <c:v>81.983000000000004</c:v>
                </c:pt>
                <c:pt idx="53451">
                  <c:v>81.971000000000004</c:v>
                </c:pt>
                <c:pt idx="53452">
                  <c:v>81.971000000000004</c:v>
                </c:pt>
                <c:pt idx="53453">
                  <c:v>81.983000000000004</c:v>
                </c:pt>
                <c:pt idx="53454">
                  <c:v>81.957999999999998</c:v>
                </c:pt>
                <c:pt idx="53455">
                  <c:v>81.945999999999998</c:v>
                </c:pt>
                <c:pt idx="53456">
                  <c:v>81.957999999999998</c:v>
                </c:pt>
                <c:pt idx="53457">
                  <c:v>81.921999999999997</c:v>
                </c:pt>
                <c:pt idx="53458">
                  <c:v>81.897000000000006</c:v>
                </c:pt>
                <c:pt idx="53459">
                  <c:v>81.873000000000005</c:v>
                </c:pt>
                <c:pt idx="53460">
                  <c:v>81.873000000000005</c:v>
                </c:pt>
                <c:pt idx="53461">
                  <c:v>81.823999999999998</c:v>
                </c:pt>
                <c:pt idx="53462">
                  <c:v>81.811999999999998</c:v>
                </c:pt>
                <c:pt idx="53463">
                  <c:v>81.835999999999999</c:v>
                </c:pt>
                <c:pt idx="53464">
                  <c:v>81.811999999999998</c:v>
                </c:pt>
                <c:pt idx="53465">
                  <c:v>81.823999999999998</c:v>
                </c:pt>
                <c:pt idx="53466">
                  <c:v>81.787000000000006</c:v>
                </c:pt>
                <c:pt idx="53467">
                  <c:v>81.823999999999998</c:v>
                </c:pt>
                <c:pt idx="53468">
                  <c:v>81.835999999999999</c:v>
                </c:pt>
                <c:pt idx="53469">
                  <c:v>81.811999999999998</c:v>
                </c:pt>
                <c:pt idx="53470">
                  <c:v>81.835999999999999</c:v>
                </c:pt>
                <c:pt idx="53471">
                  <c:v>81.775000000000006</c:v>
                </c:pt>
                <c:pt idx="53472">
                  <c:v>81.787000000000006</c:v>
                </c:pt>
                <c:pt idx="53473">
                  <c:v>81.787000000000006</c:v>
                </c:pt>
                <c:pt idx="53474">
                  <c:v>81.787000000000006</c:v>
                </c:pt>
                <c:pt idx="53475">
                  <c:v>81.787000000000006</c:v>
                </c:pt>
                <c:pt idx="53476">
                  <c:v>81.787000000000006</c:v>
                </c:pt>
                <c:pt idx="53477">
                  <c:v>81.8</c:v>
                </c:pt>
                <c:pt idx="53478">
                  <c:v>81.775000000000006</c:v>
                </c:pt>
                <c:pt idx="53479">
                  <c:v>81.763000000000005</c:v>
                </c:pt>
                <c:pt idx="53480">
                  <c:v>81.8</c:v>
                </c:pt>
                <c:pt idx="53481">
                  <c:v>81.811999999999998</c:v>
                </c:pt>
                <c:pt idx="53482">
                  <c:v>81.835999999999999</c:v>
                </c:pt>
                <c:pt idx="53483">
                  <c:v>81.823999999999998</c:v>
                </c:pt>
                <c:pt idx="53484">
                  <c:v>81.823999999999998</c:v>
                </c:pt>
                <c:pt idx="53485">
                  <c:v>81.873000000000005</c:v>
                </c:pt>
                <c:pt idx="53486">
                  <c:v>81.885000000000005</c:v>
                </c:pt>
                <c:pt idx="53487">
                  <c:v>81.897000000000006</c:v>
                </c:pt>
                <c:pt idx="53488">
                  <c:v>81.91</c:v>
                </c:pt>
                <c:pt idx="53489">
                  <c:v>81.921999999999997</c:v>
                </c:pt>
                <c:pt idx="53490">
                  <c:v>81.897000000000006</c:v>
                </c:pt>
                <c:pt idx="53491">
                  <c:v>81.91</c:v>
                </c:pt>
                <c:pt idx="53492">
                  <c:v>81.921999999999997</c:v>
                </c:pt>
                <c:pt idx="53493">
                  <c:v>81.885000000000005</c:v>
                </c:pt>
                <c:pt idx="53494">
                  <c:v>81.91</c:v>
                </c:pt>
                <c:pt idx="53495">
                  <c:v>81.933999999999997</c:v>
                </c:pt>
                <c:pt idx="53496">
                  <c:v>81.945999999999998</c:v>
                </c:pt>
                <c:pt idx="53497">
                  <c:v>81.933999999999997</c:v>
                </c:pt>
                <c:pt idx="53498">
                  <c:v>81.957999999999998</c:v>
                </c:pt>
                <c:pt idx="53499">
                  <c:v>81.971000000000004</c:v>
                </c:pt>
                <c:pt idx="53500">
                  <c:v>81.971000000000004</c:v>
                </c:pt>
                <c:pt idx="53501">
                  <c:v>82.007000000000005</c:v>
                </c:pt>
                <c:pt idx="53502">
                  <c:v>82.055999999999997</c:v>
                </c:pt>
                <c:pt idx="53503">
                  <c:v>81.995000000000005</c:v>
                </c:pt>
                <c:pt idx="53504">
                  <c:v>82.019000000000005</c:v>
                </c:pt>
                <c:pt idx="53505">
                  <c:v>82.043999999999997</c:v>
                </c:pt>
                <c:pt idx="53506">
                  <c:v>82.043999999999997</c:v>
                </c:pt>
                <c:pt idx="53507">
                  <c:v>82.055999999999997</c:v>
                </c:pt>
                <c:pt idx="53508">
                  <c:v>82.08</c:v>
                </c:pt>
                <c:pt idx="53509">
                  <c:v>82.055999999999997</c:v>
                </c:pt>
                <c:pt idx="53510">
                  <c:v>82.055999999999997</c:v>
                </c:pt>
                <c:pt idx="53511">
                  <c:v>82.093000000000004</c:v>
                </c:pt>
                <c:pt idx="53512">
                  <c:v>82.093000000000004</c:v>
                </c:pt>
                <c:pt idx="53513">
                  <c:v>82.117000000000004</c:v>
                </c:pt>
                <c:pt idx="53514">
                  <c:v>82.093000000000004</c:v>
                </c:pt>
                <c:pt idx="53515">
                  <c:v>82.105000000000004</c:v>
                </c:pt>
                <c:pt idx="53516">
                  <c:v>82.153999999999996</c:v>
                </c:pt>
                <c:pt idx="53517">
                  <c:v>82.141000000000005</c:v>
                </c:pt>
                <c:pt idx="53518">
                  <c:v>82.153999999999996</c:v>
                </c:pt>
                <c:pt idx="53519">
                  <c:v>82.129000000000005</c:v>
                </c:pt>
                <c:pt idx="53520">
                  <c:v>82.129000000000005</c:v>
                </c:pt>
                <c:pt idx="53521">
                  <c:v>82.129000000000005</c:v>
                </c:pt>
                <c:pt idx="53522">
                  <c:v>82.129000000000005</c:v>
                </c:pt>
                <c:pt idx="53523">
                  <c:v>82.117000000000004</c:v>
                </c:pt>
                <c:pt idx="53524">
                  <c:v>82.117000000000004</c:v>
                </c:pt>
                <c:pt idx="53525">
                  <c:v>82.117000000000004</c:v>
                </c:pt>
                <c:pt idx="53526">
                  <c:v>82.105000000000004</c:v>
                </c:pt>
                <c:pt idx="53527">
                  <c:v>82.093000000000004</c:v>
                </c:pt>
                <c:pt idx="53528">
                  <c:v>82.093000000000004</c:v>
                </c:pt>
                <c:pt idx="53529">
                  <c:v>82.117000000000004</c:v>
                </c:pt>
                <c:pt idx="53530">
                  <c:v>82.093000000000004</c:v>
                </c:pt>
                <c:pt idx="53531">
                  <c:v>82.117000000000004</c:v>
                </c:pt>
                <c:pt idx="53532">
                  <c:v>82.093000000000004</c:v>
                </c:pt>
                <c:pt idx="53533">
                  <c:v>82.129000000000005</c:v>
                </c:pt>
                <c:pt idx="53534">
                  <c:v>82.093000000000004</c:v>
                </c:pt>
                <c:pt idx="53535">
                  <c:v>82.117000000000004</c:v>
                </c:pt>
                <c:pt idx="53536">
                  <c:v>82.093000000000004</c:v>
                </c:pt>
                <c:pt idx="53537">
                  <c:v>82.067999999999998</c:v>
                </c:pt>
                <c:pt idx="53538">
                  <c:v>82.055999999999997</c:v>
                </c:pt>
                <c:pt idx="53539">
                  <c:v>82.093000000000004</c:v>
                </c:pt>
                <c:pt idx="53540">
                  <c:v>82.055999999999997</c:v>
                </c:pt>
                <c:pt idx="53541">
                  <c:v>82.043999999999997</c:v>
                </c:pt>
                <c:pt idx="53542">
                  <c:v>82.031999999999996</c:v>
                </c:pt>
                <c:pt idx="53543">
                  <c:v>82.019000000000005</c:v>
                </c:pt>
                <c:pt idx="53544">
                  <c:v>82.007000000000005</c:v>
                </c:pt>
                <c:pt idx="53545">
                  <c:v>81.983000000000004</c:v>
                </c:pt>
                <c:pt idx="53546">
                  <c:v>82.031999999999996</c:v>
                </c:pt>
                <c:pt idx="53547">
                  <c:v>82.007000000000005</c:v>
                </c:pt>
                <c:pt idx="53548">
                  <c:v>81.995000000000005</c:v>
                </c:pt>
                <c:pt idx="53549">
                  <c:v>81.983000000000004</c:v>
                </c:pt>
                <c:pt idx="53550">
                  <c:v>81.995000000000005</c:v>
                </c:pt>
                <c:pt idx="53551">
                  <c:v>82.007000000000005</c:v>
                </c:pt>
                <c:pt idx="53552">
                  <c:v>81.957999999999998</c:v>
                </c:pt>
                <c:pt idx="53553">
                  <c:v>81.971000000000004</c:v>
                </c:pt>
                <c:pt idx="53554">
                  <c:v>81.957999999999998</c:v>
                </c:pt>
                <c:pt idx="53555">
                  <c:v>81.921999999999997</c:v>
                </c:pt>
                <c:pt idx="53556">
                  <c:v>81.91</c:v>
                </c:pt>
                <c:pt idx="53557">
                  <c:v>81.921999999999997</c:v>
                </c:pt>
                <c:pt idx="53558">
                  <c:v>81.897000000000006</c:v>
                </c:pt>
                <c:pt idx="53559">
                  <c:v>81.921999999999997</c:v>
                </c:pt>
                <c:pt idx="53560">
                  <c:v>81.873000000000005</c:v>
                </c:pt>
                <c:pt idx="53561">
                  <c:v>81.885000000000005</c:v>
                </c:pt>
                <c:pt idx="53562">
                  <c:v>81.897000000000006</c:v>
                </c:pt>
                <c:pt idx="53563">
                  <c:v>81.91</c:v>
                </c:pt>
                <c:pt idx="53564">
                  <c:v>81.91</c:v>
                </c:pt>
                <c:pt idx="53565">
                  <c:v>81.91</c:v>
                </c:pt>
                <c:pt idx="53566">
                  <c:v>81.885000000000005</c:v>
                </c:pt>
                <c:pt idx="53567">
                  <c:v>81.885000000000005</c:v>
                </c:pt>
                <c:pt idx="53568">
                  <c:v>81.873000000000005</c:v>
                </c:pt>
                <c:pt idx="53569">
                  <c:v>81.873000000000005</c:v>
                </c:pt>
                <c:pt idx="53570">
                  <c:v>81.873000000000005</c:v>
                </c:pt>
                <c:pt idx="53571">
                  <c:v>81.873000000000005</c:v>
                </c:pt>
                <c:pt idx="53572">
                  <c:v>81.861000000000004</c:v>
                </c:pt>
                <c:pt idx="53573">
                  <c:v>81.861000000000004</c:v>
                </c:pt>
                <c:pt idx="53574">
                  <c:v>81.847999999999999</c:v>
                </c:pt>
                <c:pt idx="53575">
                  <c:v>81.835999999999999</c:v>
                </c:pt>
                <c:pt idx="53576">
                  <c:v>81.861000000000004</c:v>
                </c:pt>
                <c:pt idx="53577">
                  <c:v>81.847999999999999</c:v>
                </c:pt>
                <c:pt idx="53578">
                  <c:v>81.873000000000005</c:v>
                </c:pt>
                <c:pt idx="53579">
                  <c:v>81.873000000000005</c:v>
                </c:pt>
                <c:pt idx="53580">
                  <c:v>81.897000000000006</c:v>
                </c:pt>
                <c:pt idx="53581">
                  <c:v>81.873000000000005</c:v>
                </c:pt>
                <c:pt idx="53582">
                  <c:v>81.921999999999997</c:v>
                </c:pt>
                <c:pt idx="53583">
                  <c:v>81.91</c:v>
                </c:pt>
                <c:pt idx="53584">
                  <c:v>81.921999999999997</c:v>
                </c:pt>
                <c:pt idx="53585">
                  <c:v>81.921999999999997</c:v>
                </c:pt>
                <c:pt idx="53586">
                  <c:v>81.957999999999998</c:v>
                </c:pt>
                <c:pt idx="53587">
                  <c:v>81.957999999999998</c:v>
                </c:pt>
                <c:pt idx="53588">
                  <c:v>81.957999999999998</c:v>
                </c:pt>
                <c:pt idx="53589">
                  <c:v>81.957999999999998</c:v>
                </c:pt>
                <c:pt idx="53590">
                  <c:v>81.945999999999998</c:v>
                </c:pt>
                <c:pt idx="53591">
                  <c:v>81.971000000000004</c:v>
                </c:pt>
                <c:pt idx="53592">
                  <c:v>81.945999999999998</c:v>
                </c:pt>
                <c:pt idx="53593">
                  <c:v>81.983000000000004</c:v>
                </c:pt>
                <c:pt idx="53594">
                  <c:v>81.971000000000004</c:v>
                </c:pt>
                <c:pt idx="53595">
                  <c:v>81.971000000000004</c:v>
                </c:pt>
                <c:pt idx="53596">
                  <c:v>81.983000000000004</c:v>
                </c:pt>
                <c:pt idx="53597">
                  <c:v>81.995000000000005</c:v>
                </c:pt>
                <c:pt idx="53598">
                  <c:v>82.043999999999997</c:v>
                </c:pt>
                <c:pt idx="53599">
                  <c:v>82.043999999999997</c:v>
                </c:pt>
                <c:pt idx="53600">
                  <c:v>82.031999999999996</c:v>
                </c:pt>
                <c:pt idx="53601">
                  <c:v>82.031999999999996</c:v>
                </c:pt>
                <c:pt idx="53602">
                  <c:v>82.043999999999997</c:v>
                </c:pt>
                <c:pt idx="53603">
                  <c:v>82.055999999999997</c:v>
                </c:pt>
                <c:pt idx="53604">
                  <c:v>82.043999999999997</c:v>
                </c:pt>
                <c:pt idx="53605">
                  <c:v>82.067999999999998</c:v>
                </c:pt>
                <c:pt idx="53606">
                  <c:v>82.031999999999996</c:v>
                </c:pt>
                <c:pt idx="53607">
                  <c:v>82.08</c:v>
                </c:pt>
                <c:pt idx="53608">
                  <c:v>82.055999999999997</c:v>
                </c:pt>
                <c:pt idx="53609">
                  <c:v>82.067999999999998</c:v>
                </c:pt>
                <c:pt idx="53610">
                  <c:v>82.043999999999997</c:v>
                </c:pt>
                <c:pt idx="53611">
                  <c:v>82.055999999999997</c:v>
                </c:pt>
                <c:pt idx="53612">
                  <c:v>82.067999999999998</c:v>
                </c:pt>
                <c:pt idx="53613">
                  <c:v>82.08</c:v>
                </c:pt>
                <c:pt idx="53614">
                  <c:v>82.093000000000004</c:v>
                </c:pt>
                <c:pt idx="53615">
                  <c:v>82.067999999999998</c:v>
                </c:pt>
                <c:pt idx="53616">
                  <c:v>82.105000000000004</c:v>
                </c:pt>
                <c:pt idx="53617">
                  <c:v>82.129000000000005</c:v>
                </c:pt>
                <c:pt idx="53618">
                  <c:v>82.105000000000004</c:v>
                </c:pt>
                <c:pt idx="53619">
                  <c:v>82.105000000000004</c:v>
                </c:pt>
                <c:pt idx="53620">
                  <c:v>82.08</c:v>
                </c:pt>
                <c:pt idx="53621">
                  <c:v>82.093000000000004</c:v>
                </c:pt>
                <c:pt idx="53622">
                  <c:v>82.117000000000004</c:v>
                </c:pt>
                <c:pt idx="53623">
                  <c:v>82.093000000000004</c:v>
                </c:pt>
                <c:pt idx="53624">
                  <c:v>82.08</c:v>
                </c:pt>
                <c:pt idx="53625">
                  <c:v>82.08</c:v>
                </c:pt>
                <c:pt idx="53626">
                  <c:v>82.105000000000004</c:v>
                </c:pt>
                <c:pt idx="53627">
                  <c:v>82.067999999999998</c:v>
                </c:pt>
                <c:pt idx="53628">
                  <c:v>82.019000000000005</c:v>
                </c:pt>
                <c:pt idx="53629">
                  <c:v>82.067999999999998</c:v>
                </c:pt>
                <c:pt idx="53630">
                  <c:v>82.055999999999997</c:v>
                </c:pt>
                <c:pt idx="53631">
                  <c:v>82.067999999999998</c:v>
                </c:pt>
                <c:pt idx="53632">
                  <c:v>82.055999999999997</c:v>
                </c:pt>
                <c:pt idx="53633">
                  <c:v>82.031999999999996</c:v>
                </c:pt>
                <c:pt idx="53634">
                  <c:v>82.031999999999996</c:v>
                </c:pt>
                <c:pt idx="53635">
                  <c:v>82.031999999999996</c:v>
                </c:pt>
                <c:pt idx="53636">
                  <c:v>82.019000000000005</c:v>
                </c:pt>
                <c:pt idx="53637">
                  <c:v>82.055999999999997</c:v>
                </c:pt>
                <c:pt idx="53638">
                  <c:v>82.019000000000005</c:v>
                </c:pt>
                <c:pt idx="53639">
                  <c:v>81.995000000000005</c:v>
                </c:pt>
                <c:pt idx="53640">
                  <c:v>82.019000000000005</c:v>
                </c:pt>
                <c:pt idx="53641">
                  <c:v>82.007000000000005</c:v>
                </c:pt>
                <c:pt idx="53642">
                  <c:v>81.995000000000005</c:v>
                </c:pt>
                <c:pt idx="53643">
                  <c:v>82.007000000000005</c:v>
                </c:pt>
                <c:pt idx="53644">
                  <c:v>82.007000000000005</c:v>
                </c:pt>
                <c:pt idx="53645">
                  <c:v>81.971000000000004</c:v>
                </c:pt>
                <c:pt idx="53646">
                  <c:v>81.983000000000004</c:v>
                </c:pt>
                <c:pt idx="53647">
                  <c:v>81.983000000000004</c:v>
                </c:pt>
                <c:pt idx="53648">
                  <c:v>81.995000000000005</c:v>
                </c:pt>
                <c:pt idx="53649">
                  <c:v>81.957999999999998</c:v>
                </c:pt>
                <c:pt idx="53650">
                  <c:v>81.983000000000004</c:v>
                </c:pt>
                <c:pt idx="53651">
                  <c:v>81.957999999999998</c:v>
                </c:pt>
                <c:pt idx="53652">
                  <c:v>81.945999999999998</c:v>
                </c:pt>
                <c:pt idx="53653">
                  <c:v>81.933999999999997</c:v>
                </c:pt>
                <c:pt idx="53654">
                  <c:v>81.957999999999998</c:v>
                </c:pt>
                <c:pt idx="53655">
                  <c:v>81.933999999999997</c:v>
                </c:pt>
                <c:pt idx="53656">
                  <c:v>81.91</c:v>
                </c:pt>
                <c:pt idx="53657">
                  <c:v>81.921999999999997</c:v>
                </c:pt>
                <c:pt idx="53658">
                  <c:v>81.91</c:v>
                </c:pt>
                <c:pt idx="53659">
                  <c:v>81.945999999999998</c:v>
                </c:pt>
                <c:pt idx="53660">
                  <c:v>81.921999999999997</c:v>
                </c:pt>
                <c:pt idx="53661">
                  <c:v>81.897000000000006</c:v>
                </c:pt>
                <c:pt idx="53662">
                  <c:v>81.897000000000006</c:v>
                </c:pt>
                <c:pt idx="53663">
                  <c:v>81.897000000000006</c:v>
                </c:pt>
                <c:pt idx="53664">
                  <c:v>81.921999999999997</c:v>
                </c:pt>
                <c:pt idx="53665">
                  <c:v>81.945999999999998</c:v>
                </c:pt>
                <c:pt idx="53666">
                  <c:v>81.91</c:v>
                </c:pt>
                <c:pt idx="53667">
                  <c:v>81.921999999999997</c:v>
                </c:pt>
                <c:pt idx="53668">
                  <c:v>81.885000000000005</c:v>
                </c:pt>
                <c:pt idx="53669">
                  <c:v>81.897000000000006</c:v>
                </c:pt>
                <c:pt idx="53670">
                  <c:v>81.897000000000006</c:v>
                </c:pt>
                <c:pt idx="53671">
                  <c:v>81.885000000000005</c:v>
                </c:pt>
                <c:pt idx="53672">
                  <c:v>81.91</c:v>
                </c:pt>
                <c:pt idx="53673">
                  <c:v>81.897000000000006</c:v>
                </c:pt>
                <c:pt idx="53674">
                  <c:v>81.897000000000006</c:v>
                </c:pt>
                <c:pt idx="53675">
                  <c:v>81.873000000000005</c:v>
                </c:pt>
                <c:pt idx="53676">
                  <c:v>81.91</c:v>
                </c:pt>
                <c:pt idx="53677">
                  <c:v>81.91</c:v>
                </c:pt>
                <c:pt idx="53678">
                  <c:v>81.933999999999997</c:v>
                </c:pt>
                <c:pt idx="53679">
                  <c:v>81.921999999999997</c:v>
                </c:pt>
                <c:pt idx="53680">
                  <c:v>81.933999999999997</c:v>
                </c:pt>
                <c:pt idx="53681">
                  <c:v>81.933999999999997</c:v>
                </c:pt>
                <c:pt idx="53682">
                  <c:v>81.921999999999997</c:v>
                </c:pt>
                <c:pt idx="53683">
                  <c:v>81.933999999999997</c:v>
                </c:pt>
                <c:pt idx="53684">
                  <c:v>81.921999999999997</c:v>
                </c:pt>
                <c:pt idx="53685">
                  <c:v>81.897000000000006</c:v>
                </c:pt>
                <c:pt idx="53686">
                  <c:v>81.897000000000006</c:v>
                </c:pt>
                <c:pt idx="53687">
                  <c:v>81.91</c:v>
                </c:pt>
                <c:pt idx="53688">
                  <c:v>81.897000000000006</c:v>
                </c:pt>
                <c:pt idx="53689">
                  <c:v>81.885000000000005</c:v>
                </c:pt>
                <c:pt idx="53690">
                  <c:v>81.933999999999997</c:v>
                </c:pt>
                <c:pt idx="53691">
                  <c:v>81.945999999999998</c:v>
                </c:pt>
                <c:pt idx="53692">
                  <c:v>81.933999999999997</c:v>
                </c:pt>
                <c:pt idx="53693">
                  <c:v>81.971000000000004</c:v>
                </c:pt>
                <c:pt idx="53694">
                  <c:v>81.971000000000004</c:v>
                </c:pt>
                <c:pt idx="53695">
                  <c:v>81.957999999999998</c:v>
                </c:pt>
                <c:pt idx="53696">
                  <c:v>81.933999999999997</c:v>
                </c:pt>
                <c:pt idx="53697">
                  <c:v>81.995000000000005</c:v>
                </c:pt>
                <c:pt idx="53698">
                  <c:v>81.957999999999998</c:v>
                </c:pt>
                <c:pt idx="53699">
                  <c:v>81.957999999999998</c:v>
                </c:pt>
                <c:pt idx="53700">
                  <c:v>81.945999999999998</c:v>
                </c:pt>
                <c:pt idx="53701">
                  <c:v>81.957999999999998</c:v>
                </c:pt>
                <c:pt idx="53702">
                  <c:v>81.971000000000004</c:v>
                </c:pt>
                <c:pt idx="53703">
                  <c:v>81.945999999999998</c:v>
                </c:pt>
                <c:pt idx="53704">
                  <c:v>81.957999999999998</c:v>
                </c:pt>
                <c:pt idx="53705">
                  <c:v>81.957999999999998</c:v>
                </c:pt>
                <c:pt idx="53706">
                  <c:v>81.945999999999998</c:v>
                </c:pt>
                <c:pt idx="53707">
                  <c:v>81.971000000000004</c:v>
                </c:pt>
                <c:pt idx="53708">
                  <c:v>81.983000000000004</c:v>
                </c:pt>
                <c:pt idx="53709">
                  <c:v>81.957999999999998</c:v>
                </c:pt>
                <c:pt idx="53710">
                  <c:v>81.983000000000004</c:v>
                </c:pt>
                <c:pt idx="53711">
                  <c:v>81.971000000000004</c:v>
                </c:pt>
                <c:pt idx="53712">
                  <c:v>81.971000000000004</c:v>
                </c:pt>
                <c:pt idx="53713">
                  <c:v>81.957999999999998</c:v>
                </c:pt>
                <c:pt idx="53714">
                  <c:v>81.957999999999998</c:v>
                </c:pt>
                <c:pt idx="53715">
                  <c:v>81.957999999999998</c:v>
                </c:pt>
                <c:pt idx="53716">
                  <c:v>81.933999999999997</c:v>
                </c:pt>
                <c:pt idx="53717">
                  <c:v>81.91</c:v>
                </c:pt>
                <c:pt idx="53718">
                  <c:v>81.897000000000006</c:v>
                </c:pt>
                <c:pt idx="53719">
                  <c:v>81.921999999999997</c:v>
                </c:pt>
                <c:pt idx="53720">
                  <c:v>81.91</c:v>
                </c:pt>
                <c:pt idx="53721">
                  <c:v>81.933999999999997</c:v>
                </c:pt>
                <c:pt idx="53722">
                  <c:v>81.897000000000006</c:v>
                </c:pt>
                <c:pt idx="53723">
                  <c:v>81.91</c:v>
                </c:pt>
                <c:pt idx="53724">
                  <c:v>81.91</c:v>
                </c:pt>
                <c:pt idx="53725">
                  <c:v>81.921999999999997</c:v>
                </c:pt>
                <c:pt idx="53726">
                  <c:v>81.921999999999997</c:v>
                </c:pt>
                <c:pt idx="53727">
                  <c:v>81.945999999999998</c:v>
                </c:pt>
                <c:pt idx="53728">
                  <c:v>81.945999999999998</c:v>
                </c:pt>
                <c:pt idx="53729">
                  <c:v>81.971000000000004</c:v>
                </c:pt>
                <c:pt idx="53730">
                  <c:v>81.933999999999997</c:v>
                </c:pt>
                <c:pt idx="53731">
                  <c:v>81.957999999999998</c:v>
                </c:pt>
                <c:pt idx="53732">
                  <c:v>81.933999999999997</c:v>
                </c:pt>
                <c:pt idx="53733">
                  <c:v>81.957999999999998</c:v>
                </c:pt>
                <c:pt idx="53734">
                  <c:v>81.897000000000006</c:v>
                </c:pt>
                <c:pt idx="53735">
                  <c:v>81.921999999999997</c:v>
                </c:pt>
                <c:pt idx="53736">
                  <c:v>81.933999999999997</c:v>
                </c:pt>
                <c:pt idx="53737">
                  <c:v>81.897000000000006</c:v>
                </c:pt>
                <c:pt idx="53738">
                  <c:v>81.885000000000005</c:v>
                </c:pt>
                <c:pt idx="53739">
                  <c:v>81.897000000000006</c:v>
                </c:pt>
                <c:pt idx="53740">
                  <c:v>81.897000000000006</c:v>
                </c:pt>
                <c:pt idx="53741">
                  <c:v>81.921999999999997</c:v>
                </c:pt>
                <c:pt idx="53742">
                  <c:v>81.91</c:v>
                </c:pt>
                <c:pt idx="53743">
                  <c:v>81.933999999999997</c:v>
                </c:pt>
                <c:pt idx="53744">
                  <c:v>81.921999999999997</c:v>
                </c:pt>
                <c:pt idx="53745">
                  <c:v>81.933999999999997</c:v>
                </c:pt>
                <c:pt idx="53746">
                  <c:v>81.91</c:v>
                </c:pt>
                <c:pt idx="53747">
                  <c:v>81.91</c:v>
                </c:pt>
                <c:pt idx="53748">
                  <c:v>81.897000000000006</c:v>
                </c:pt>
                <c:pt idx="53749">
                  <c:v>81.921999999999997</c:v>
                </c:pt>
                <c:pt idx="53750">
                  <c:v>81.897000000000006</c:v>
                </c:pt>
                <c:pt idx="53751">
                  <c:v>81.933999999999997</c:v>
                </c:pt>
                <c:pt idx="53752">
                  <c:v>81.921999999999997</c:v>
                </c:pt>
                <c:pt idx="53753">
                  <c:v>81.957999999999998</c:v>
                </c:pt>
                <c:pt idx="53754">
                  <c:v>81.971000000000004</c:v>
                </c:pt>
                <c:pt idx="53755">
                  <c:v>81.971000000000004</c:v>
                </c:pt>
                <c:pt idx="53756">
                  <c:v>82.043999999999997</c:v>
                </c:pt>
                <c:pt idx="53757">
                  <c:v>82.019000000000005</c:v>
                </c:pt>
                <c:pt idx="53758">
                  <c:v>82.093000000000004</c:v>
                </c:pt>
                <c:pt idx="53759">
                  <c:v>82.105000000000004</c:v>
                </c:pt>
                <c:pt idx="53760">
                  <c:v>82.165999999999997</c:v>
                </c:pt>
                <c:pt idx="53761">
                  <c:v>82.153999999999996</c:v>
                </c:pt>
                <c:pt idx="53762">
                  <c:v>82.177999999999997</c:v>
                </c:pt>
                <c:pt idx="53763">
                  <c:v>82.153999999999996</c:v>
                </c:pt>
                <c:pt idx="53764">
                  <c:v>82.177999999999997</c:v>
                </c:pt>
                <c:pt idx="53765">
                  <c:v>82.165999999999997</c:v>
                </c:pt>
                <c:pt idx="53766">
                  <c:v>82.215000000000003</c:v>
                </c:pt>
                <c:pt idx="53767">
                  <c:v>82.201999999999998</c:v>
                </c:pt>
                <c:pt idx="53768">
                  <c:v>82.201999999999998</c:v>
                </c:pt>
                <c:pt idx="53769">
                  <c:v>82.215000000000003</c:v>
                </c:pt>
                <c:pt idx="53770">
                  <c:v>82.19</c:v>
                </c:pt>
                <c:pt idx="53771">
                  <c:v>82.19</c:v>
                </c:pt>
                <c:pt idx="53772">
                  <c:v>82.263999999999996</c:v>
                </c:pt>
                <c:pt idx="53773">
                  <c:v>82.251000000000005</c:v>
                </c:pt>
                <c:pt idx="53774">
                  <c:v>82.275999999999996</c:v>
                </c:pt>
                <c:pt idx="53775">
                  <c:v>82.263999999999996</c:v>
                </c:pt>
                <c:pt idx="53776">
                  <c:v>82.275999999999996</c:v>
                </c:pt>
                <c:pt idx="53777">
                  <c:v>82.311999999999998</c:v>
                </c:pt>
                <c:pt idx="53778">
                  <c:v>82.287999999999997</c:v>
                </c:pt>
                <c:pt idx="53779">
                  <c:v>82.311999999999998</c:v>
                </c:pt>
                <c:pt idx="53780">
                  <c:v>82.287999999999997</c:v>
                </c:pt>
                <c:pt idx="53781">
                  <c:v>82.275999999999996</c:v>
                </c:pt>
                <c:pt idx="53782">
                  <c:v>82.3</c:v>
                </c:pt>
                <c:pt idx="53783">
                  <c:v>82.3</c:v>
                </c:pt>
                <c:pt idx="53784">
                  <c:v>82.275999999999996</c:v>
                </c:pt>
                <c:pt idx="53785">
                  <c:v>82.373000000000005</c:v>
                </c:pt>
                <c:pt idx="53786">
                  <c:v>82.373000000000005</c:v>
                </c:pt>
                <c:pt idx="53787">
                  <c:v>82.385999999999996</c:v>
                </c:pt>
                <c:pt idx="53788">
                  <c:v>82.421999999999997</c:v>
                </c:pt>
                <c:pt idx="53789">
                  <c:v>82.459000000000003</c:v>
                </c:pt>
                <c:pt idx="53790">
                  <c:v>82.459000000000003</c:v>
                </c:pt>
                <c:pt idx="53791">
                  <c:v>82.507999999999996</c:v>
                </c:pt>
                <c:pt idx="53792">
                  <c:v>82.507999999999996</c:v>
                </c:pt>
                <c:pt idx="53793">
                  <c:v>82.483000000000004</c:v>
                </c:pt>
                <c:pt idx="53794">
                  <c:v>82.483000000000004</c:v>
                </c:pt>
                <c:pt idx="53795">
                  <c:v>82.421999999999997</c:v>
                </c:pt>
                <c:pt idx="53796">
                  <c:v>82.421999999999997</c:v>
                </c:pt>
                <c:pt idx="53797">
                  <c:v>82.311999999999998</c:v>
                </c:pt>
                <c:pt idx="53798">
                  <c:v>82.3</c:v>
                </c:pt>
                <c:pt idx="53799">
                  <c:v>82.239000000000004</c:v>
                </c:pt>
                <c:pt idx="53800">
                  <c:v>82.227000000000004</c:v>
                </c:pt>
                <c:pt idx="53801">
                  <c:v>82.215000000000003</c:v>
                </c:pt>
                <c:pt idx="53802">
                  <c:v>82.215000000000003</c:v>
                </c:pt>
                <c:pt idx="53803">
                  <c:v>82.227000000000004</c:v>
                </c:pt>
                <c:pt idx="53804">
                  <c:v>82.227000000000004</c:v>
                </c:pt>
                <c:pt idx="53805">
                  <c:v>82.263999999999996</c:v>
                </c:pt>
                <c:pt idx="53806">
                  <c:v>82.287999999999997</c:v>
                </c:pt>
                <c:pt idx="53807">
                  <c:v>82.311999999999998</c:v>
                </c:pt>
                <c:pt idx="53808">
                  <c:v>82.3</c:v>
                </c:pt>
                <c:pt idx="53809">
                  <c:v>82.337000000000003</c:v>
                </c:pt>
                <c:pt idx="53810">
                  <c:v>82.337000000000003</c:v>
                </c:pt>
                <c:pt idx="53811">
                  <c:v>82.311999999999998</c:v>
                </c:pt>
                <c:pt idx="53812">
                  <c:v>82.263999999999996</c:v>
                </c:pt>
                <c:pt idx="53813">
                  <c:v>82.201999999999998</c:v>
                </c:pt>
                <c:pt idx="53814">
                  <c:v>82.177999999999997</c:v>
                </c:pt>
                <c:pt idx="53815">
                  <c:v>82.177999999999997</c:v>
                </c:pt>
                <c:pt idx="53816">
                  <c:v>82.105000000000004</c:v>
                </c:pt>
                <c:pt idx="53817">
                  <c:v>82.093000000000004</c:v>
                </c:pt>
                <c:pt idx="53818">
                  <c:v>82.043999999999997</c:v>
                </c:pt>
                <c:pt idx="53819">
                  <c:v>82.08</c:v>
                </c:pt>
                <c:pt idx="53820">
                  <c:v>82.08</c:v>
                </c:pt>
                <c:pt idx="53821">
                  <c:v>82.105000000000004</c:v>
                </c:pt>
                <c:pt idx="53822">
                  <c:v>82.153999999999996</c:v>
                </c:pt>
                <c:pt idx="53823">
                  <c:v>82.153999999999996</c:v>
                </c:pt>
                <c:pt idx="53824">
                  <c:v>82.141000000000005</c:v>
                </c:pt>
                <c:pt idx="53825">
                  <c:v>82.177999999999997</c:v>
                </c:pt>
                <c:pt idx="53826">
                  <c:v>82.19</c:v>
                </c:pt>
                <c:pt idx="53827">
                  <c:v>82.177999999999997</c:v>
                </c:pt>
                <c:pt idx="53828">
                  <c:v>82.141000000000005</c:v>
                </c:pt>
                <c:pt idx="53829">
                  <c:v>82.08</c:v>
                </c:pt>
                <c:pt idx="53830">
                  <c:v>82.043999999999997</c:v>
                </c:pt>
                <c:pt idx="53831">
                  <c:v>82.007000000000005</c:v>
                </c:pt>
                <c:pt idx="53832">
                  <c:v>81.995000000000005</c:v>
                </c:pt>
                <c:pt idx="53833">
                  <c:v>81.945999999999998</c:v>
                </c:pt>
                <c:pt idx="53834">
                  <c:v>81.933999999999997</c:v>
                </c:pt>
                <c:pt idx="53835">
                  <c:v>81.921999999999997</c:v>
                </c:pt>
                <c:pt idx="53836">
                  <c:v>81.921999999999997</c:v>
                </c:pt>
                <c:pt idx="53837">
                  <c:v>81.933999999999997</c:v>
                </c:pt>
                <c:pt idx="53838">
                  <c:v>81.945999999999998</c:v>
                </c:pt>
                <c:pt idx="53839">
                  <c:v>81.971000000000004</c:v>
                </c:pt>
                <c:pt idx="53840">
                  <c:v>82.007000000000005</c:v>
                </c:pt>
                <c:pt idx="53841">
                  <c:v>82.067999999999998</c:v>
                </c:pt>
                <c:pt idx="53842">
                  <c:v>82.067999999999998</c:v>
                </c:pt>
                <c:pt idx="53843">
                  <c:v>82.105000000000004</c:v>
                </c:pt>
                <c:pt idx="53844">
                  <c:v>82.093000000000004</c:v>
                </c:pt>
                <c:pt idx="53845">
                  <c:v>82.093000000000004</c:v>
                </c:pt>
                <c:pt idx="53846">
                  <c:v>82.093000000000004</c:v>
                </c:pt>
                <c:pt idx="53847">
                  <c:v>82.093000000000004</c:v>
                </c:pt>
                <c:pt idx="53848">
                  <c:v>82.055999999999997</c:v>
                </c:pt>
                <c:pt idx="53849">
                  <c:v>82.043999999999997</c:v>
                </c:pt>
                <c:pt idx="53850">
                  <c:v>82.019000000000005</c:v>
                </c:pt>
                <c:pt idx="53851">
                  <c:v>82.031999999999996</c:v>
                </c:pt>
                <c:pt idx="53852">
                  <c:v>82.031999999999996</c:v>
                </c:pt>
                <c:pt idx="53853">
                  <c:v>82.043999999999997</c:v>
                </c:pt>
                <c:pt idx="53854">
                  <c:v>82.08</c:v>
                </c:pt>
                <c:pt idx="53855">
                  <c:v>82.117000000000004</c:v>
                </c:pt>
                <c:pt idx="53856">
                  <c:v>82.177999999999997</c:v>
                </c:pt>
                <c:pt idx="53857">
                  <c:v>82.201999999999998</c:v>
                </c:pt>
                <c:pt idx="53858">
                  <c:v>82.227000000000004</c:v>
                </c:pt>
                <c:pt idx="53859">
                  <c:v>82.251000000000005</c:v>
                </c:pt>
                <c:pt idx="53860">
                  <c:v>82.275999999999996</c:v>
                </c:pt>
                <c:pt idx="53861">
                  <c:v>82.263999999999996</c:v>
                </c:pt>
                <c:pt idx="53862">
                  <c:v>82.275999999999996</c:v>
                </c:pt>
                <c:pt idx="53863">
                  <c:v>82.251000000000005</c:v>
                </c:pt>
                <c:pt idx="53864">
                  <c:v>82.215000000000003</c:v>
                </c:pt>
                <c:pt idx="53865">
                  <c:v>82.239000000000004</c:v>
                </c:pt>
                <c:pt idx="53866">
                  <c:v>82.227000000000004</c:v>
                </c:pt>
                <c:pt idx="53867">
                  <c:v>82.201999999999998</c:v>
                </c:pt>
                <c:pt idx="53868">
                  <c:v>82.19</c:v>
                </c:pt>
                <c:pt idx="53869">
                  <c:v>82.239000000000004</c:v>
                </c:pt>
                <c:pt idx="53870">
                  <c:v>82.263999999999996</c:v>
                </c:pt>
                <c:pt idx="53871">
                  <c:v>82.287999999999997</c:v>
                </c:pt>
                <c:pt idx="53872">
                  <c:v>82.349000000000004</c:v>
                </c:pt>
                <c:pt idx="53873">
                  <c:v>82.337000000000003</c:v>
                </c:pt>
                <c:pt idx="53874">
                  <c:v>82.385999999999996</c:v>
                </c:pt>
                <c:pt idx="53875">
                  <c:v>82.421999999999997</c:v>
                </c:pt>
                <c:pt idx="53876">
                  <c:v>82.421999999999997</c:v>
                </c:pt>
                <c:pt idx="53877">
                  <c:v>82.433999999999997</c:v>
                </c:pt>
                <c:pt idx="53878">
                  <c:v>82.433999999999997</c:v>
                </c:pt>
                <c:pt idx="53879">
                  <c:v>82.433999999999997</c:v>
                </c:pt>
                <c:pt idx="53880">
                  <c:v>82.385999999999996</c:v>
                </c:pt>
                <c:pt idx="53881">
                  <c:v>82.41</c:v>
                </c:pt>
                <c:pt idx="53882">
                  <c:v>82.397999999999996</c:v>
                </c:pt>
                <c:pt idx="53883">
                  <c:v>82.397999999999996</c:v>
                </c:pt>
                <c:pt idx="53884">
                  <c:v>82.385999999999996</c:v>
                </c:pt>
                <c:pt idx="53885">
                  <c:v>82.385999999999996</c:v>
                </c:pt>
                <c:pt idx="53886">
                  <c:v>82.41</c:v>
                </c:pt>
                <c:pt idx="53887">
                  <c:v>82.421999999999997</c:v>
                </c:pt>
                <c:pt idx="53888">
                  <c:v>82.433999999999997</c:v>
                </c:pt>
                <c:pt idx="53889">
                  <c:v>82.447000000000003</c:v>
                </c:pt>
                <c:pt idx="53890">
                  <c:v>82.459000000000003</c:v>
                </c:pt>
                <c:pt idx="53891">
                  <c:v>82.471000000000004</c:v>
                </c:pt>
                <c:pt idx="53892">
                  <c:v>82.495000000000005</c:v>
                </c:pt>
                <c:pt idx="53893">
                  <c:v>82.495000000000005</c:v>
                </c:pt>
                <c:pt idx="53894">
                  <c:v>82.495000000000005</c:v>
                </c:pt>
                <c:pt idx="53895">
                  <c:v>82.483000000000004</c:v>
                </c:pt>
                <c:pt idx="53896">
                  <c:v>82.421999999999997</c:v>
                </c:pt>
                <c:pt idx="53897">
                  <c:v>82.41</c:v>
                </c:pt>
                <c:pt idx="53898">
                  <c:v>82.385999999999996</c:v>
                </c:pt>
                <c:pt idx="53899">
                  <c:v>82.385999999999996</c:v>
                </c:pt>
                <c:pt idx="53900">
                  <c:v>82.349000000000004</c:v>
                </c:pt>
                <c:pt idx="53901">
                  <c:v>82.325000000000003</c:v>
                </c:pt>
                <c:pt idx="53902">
                  <c:v>82.325000000000003</c:v>
                </c:pt>
                <c:pt idx="53903">
                  <c:v>82.311999999999998</c:v>
                </c:pt>
                <c:pt idx="53904">
                  <c:v>82.349000000000004</c:v>
                </c:pt>
                <c:pt idx="53905">
                  <c:v>82.337000000000003</c:v>
                </c:pt>
                <c:pt idx="53906">
                  <c:v>82.349000000000004</c:v>
                </c:pt>
                <c:pt idx="53907">
                  <c:v>82.325000000000003</c:v>
                </c:pt>
                <c:pt idx="53908">
                  <c:v>82.337000000000003</c:v>
                </c:pt>
                <c:pt idx="53909">
                  <c:v>82.349000000000004</c:v>
                </c:pt>
                <c:pt idx="53910">
                  <c:v>82.325000000000003</c:v>
                </c:pt>
                <c:pt idx="53911">
                  <c:v>82.311999999999998</c:v>
                </c:pt>
                <c:pt idx="53912">
                  <c:v>82.3</c:v>
                </c:pt>
                <c:pt idx="53913">
                  <c:v>82.3</c:v>
                </c:pt>
                <c:pt idx="53914">
                  <c:v>82.215000000000003</c:v>
                </c:pt>
                <c:pt idx="53915">
                  <c:v>82.227000000000004</c:v>
                </c:pt>
                <c:pt idx="53916">
                  <c:v>82.215000000000003</c:v>
                </c:pt>
                <c:pt idx="53917">
                  <c:v>82.201999999999998</c:v>
                </c:pt>
                <c:pt idx="53918">
                  <c:v>82.177999999999997</c:v>
                </c:pt>
                <c:pt idx="53919">
                  <c:v>82.201999999999998</c:v>
                </c:pt>
                <c:pt idx="53920">
                  <c:v>82.19</c:v>
                </c:pt>
                <c:pt idx="53921">
                  <c:v>82.177999999999997</c:v>
                </c:pt>
                <c:pt idx="53922">
                  <c:v>82.19</c:v>
                </c:pt>
                <c:pt idx="53923">
                  <c:v>82.153999999999996</c:v>
                </c:pt>
                <c:pt idx="53924">
                  <c:v>82.19</c:v>
                </c:pt>
                <c:pt idx="53925">
                  <c:v>82.19</c:v>
                </c:pt>
                <c:pt idx="53926">
                  <c:v>82.165999999999997</c:v>
                </c:pt>
                <c:pt idx="53927">
                  <c:v>82.165999999999997</c:v>
                </c:pt>
                <c:pt idx="53928">
                  <c:v>82.129000000000005</c:v>
                </c:pt>
                <c:pt idx="53929">
                  <c:v>82.093000000000004</c:v>
                </c:pt>
                <c:pt idx="53930">
                  <c:v>82.055999999999997</c:v>
                </c:pt>
                <c:pt idx="53931">
                  <c:v>82.055999999999997</c:v>
                </c:pt>
                <c:pt idx="53932">
                  <c:v>82.055999999999997</c:v>
                </c:pt>
                <c:pt idx="53933">
                  <c:v>82.019000000000005</c:v>
                </c:pt>
                <c:pt idx="53934">
                  <c:v>82.043999999999997</c:v>
                </c:pt>
                <c:pt idx="53935">
                  <c:v>82.043999999999997</c:v>
                </c:pt>
                <c:pt idx="53936">
                  <c:v>82.043999999999997</c:v>
                </c:pt>
                <c:pt idx="53937">
                  <c:v>82.08</c:v>
                </c:pt>
                <c:pt idx="53938">
                  <c:v>82.08</c:v>
                </c:pt>
                <c:pt idx="53939">
                  <c:v>82.08</c:v>
                </c:pt>
                <c:pt idx="53940">
                  <c:v>82.08</c:v>
                </c:pt>
                <c:pt idx="53941">
                  <c:v>82.093000000000004</c:v>
                </c:pt>
                <c:pt idx="53942">
                  <c:v>82.117000000000004</c:v>
                </c:pt>
                <c:pt idx="53943">
                  <c:v>82.067999999999998</c:v>
                </c:pt>
                <c:pt idx="53944">
                  <c:v>82.105000000000004</c:v>
                </c:pt>
                <c:pt idx="53945">
                  <c:v>82.105000000000004</c:v>
                </c:pt>
                <c:pt idx="53946">
                  <c:v>82.117000000000004</c:v>
                </c:pt>
                <c:pt idx="53947">
                  <c:v>82.08</c:v>
                </c:pt>
                <c:pt idx="53948">
                  <c:v>82.055999999999997</c:v>
                </c:pt>
                <c:pt idx="53949">
                  <c:v>82.093000000000004</c:v>
                </c:pt>
                <c:pt idx="53950">
                  <c:v>82.067999999999998</c:v>
                </c:pt>
                <c:pt idx="53951">
                  <c:v>82.093000000000004</c:v>
                </c:pt>
                <c:pt idx="53952">
                  <c:v>82.105000000000004</c:v>
                </c:pt>
                <c:pt idx="53953">
                  <c:v>82.117000000000004</c:v>
                </c:pt>
                <c:pt idx="53954">
                  <c:v>82.141000000000005</c:v>
                </c:pt>
                <c:pt idx="53955">
                  <c:v>82.153999999999996</c:v>
                </c:pt>
                <c:pt idx="53956">
                  <c:v>82.165999999999997</c:v>
                </c:pt>
                <c:pt idx="53957">
                  <c:v>82.201999999999998</c:v>
                </c:pt>
                <c:pt idx="53958">
                  <c:v>82.177999999999997</c:v>
                </c:pt>
                <c:pt idx="53959">
                  <c:v>82.177999999999997</c:v>
                </c:pt>
                <c:pt idx="53960">
                  <c:v>82.177999999999997</c:v>
                </c:pt>
                <c:pt idx="53961">
                  <c:v>82.227000000000004</c:v>
                </c:pt>
                <c:pt idx="53962">
                  <c:v>82.201999999999998</c:v>
                </c:pt>
                <c:pt idx="53963">
                  <c:v>82.227000000000004</c:v>
                </c:pt>
                <c:pt idx="53964">
                  <c:v>82.227000000000004</c:v>
                </c:pt>
                <c:pt idx="53965">
                  <c:v>82.251000000000005</c:v>
                </c:pt>
                <c:pt idx="53966">
                  <c:v>82.275999999999996</c:v>
                </c:pt>
                <c:pt idx="53967">
                  <c:v>82.251000000000005</c:v>
                </c:pt>
                <c:pt idx="53968">
                  <c:v>82.311999999999998</c:v>
                </c:pt>
                <c:pt idx="53969">
                  <c:v>82.337000000000003</c:v>
                </c:pt>
                <c:pt idx="53970">
                  <c:v>82.337000000000003</c:v>
                </c:pt>
                <c:pt idx="53971">
                  <c:v>82.337000000000003</c:v>
                </c:pt>
                <c:pt idx="53972">
                  <c:v>82.373000000000005</c:v>
                </c:pt>
                <c:pt idx="53973">
                  <c:v>82.385999999999996</c:v>
                </c:pt>
                <c:pt idx="53974">
                  <c:v>82.373000000000005</c:v>
                </c:pt>
                <c:pt idx="53975">
                  <c:v>82.385999999999996</c:v>
                </c:pt>
                <c:pt idx="53976">
                  <c:v>82.385999999999996</c:v>
                </c:pt>
                <c:pt idx="53977">
                  <c:v>82.41</c:v>
                </c:pt>
                <c:pt idx="53978">
                  <c:v>82.433999999999997</c:v>
                </c:pt>
                <c:pt idx="53979">
                  <c:v>82.433999999999997</c:v>
                </c:pt>
                <c:pt idx="53980">
                  <c:v>82.41</c:v>
                </c:pt>
                <c:pt idx="53981">
                  <c:v>82.41</c:v>
                </c:pt>
                <c:pt idx="53982">
                  <c:v>82.41</c:v>
                </c:pt>
                <c:pt idx="53983">
                  <c:v>82.421999999999997</c:v>
                </c:pt>
                <c:pt idx="53984">
                  <c:v>82.433999999999997</c:v>
                </c:pt>
                <c:pt idx="53985">
                  <c:v>82.433999999999997</c:v>
                </c:pt>
                <c:pt idx="53986">
                  <c:v>82.421999999999997</c:v>
                </c:pt>
                <c:pt idx="53987">
                  <c:v>82.433999999999997</c:v>
                </c:pt>
                <c:pt idx="53988">
                  <c:v>82.421999999999997</c:v>
                </c:pt>
                <c:pt idx="53989">
                  <c:v>82.459000000000003</c:v>
                </c:pt>
                <c:pt idx="53990">
                  <c:v>82.459000000000003</c:v>
                </c:pt>
                <c:pt idx="53991">
                  <c:v>82.433999999999997</c:v>
                </c:pt>
                <c:pt idx="53992">
                  <c:v>82.471000000000004</c:v>
                </c:pt>
                <c:pt idx="53993">
                  <c:v>82.447000000000003</c:v>
                </c:pt>
                <c:pt idx="53994">
                  <c:v>82.421999999999997</c:v>
                </c:pt>
                <c:pt idx="53995">
                  <c:v>82.447000000000003</c:v>
                </c:pt>
                <c:pt idx="53996">
                  <c:v>82.433999999999997</c:v>
                </c:pt>
                <c:pt idx="53997">
                  <c:v>82.421999999999997</c:v>
                </c:pt>
                <c:pt idx="53998">
                  <c:v>82.397999999999996</c:v>
                </c:pt>
                <c:pt idx="53999">
                  <c:v>82.397999999999996</c:v>
                </c:pt>
                <c:pt idx="54000">
                  <c:v>82.397999999999996</c:v>
                </c:pt>
                <c:pt idx="54001">
                  <c:v>82.421999999999997</c:v>
                </c:pt>
                <c:pt idx="54002">
                  <c:v>82.361000000000004</c:v>
                </c:pt>
                <c:pt idx="54003">
                  <c:v>82.373000000000005</c:v>
                </c:pt>
                <c:pt idx="54004">
                  <c:v>82.361000000000004</c:v>
                </c:pt>
                <c:pt idx="54005">
                  <c:v>82.349000000000004</c:v>
                </c:pt>
                <c:pt idx="54006">
                  <c:v>82.349000000000004</c:v>
                </c:pt>
                <c:pt idx="54007">
                  <c:v>82.325000000000003</c:v>
                </c:pt>
                <c:pt idx="54008">
                  <c:v>82.361000000000004</c:v>
                </c:pt>
                <c:pt idx="54009">
                  <c:v>82.325000000000003</c:v>
                </c:pt>
                <c:pt idx="54010">
                  <c:v>82.3</c:v>
                </c:pt>
                <c:pt idx="54011">
                  <c:v>82.311999999999998</c:v>
                </c:pt>
                <c:pt idx="54012">
                  <c:v>82.275999999999996</c:v>
                </c:pt>
                <c:pt idx="54013">
                  <c:v>82.275999999999996</c:v>
                </c:pt>
                <c:pt idx="54014">
                  <c:v>82.287999999999997</c:v>
                </c:pt>
                <c:pt idx="54015">
                  <c:v>82.263999999999996</c:v>
                </c:pt>
                <c:pt idx="54016">
                  <c:v>82.251000000000005</c:v>
                </c:pt>
                <c:pt idx="54017">
                  <c:v>82.201999999999998</c:v>
                </c:pt>
                <c:pt idx="54018">
                  <c:v>82.177999999999997</c:v>
                </c:pt>
                <c:pt idx="54019">
                  <c:v>82.165999999999997</c:v>
                </c:pt>
                <c:pt idx="54020">
                  <c:v>82.153999999999996</c:v>
                </c:pt>
                <c:pt idx="54021">
                  <c:v>82.129000000000005</c:v>
                </c:pt>
                <c:pt idx="54022">
                  <c:v>82.105000000000004</c:v>
                </c:pt>
                <c:pt idx="54023">
                  <c:v>82.105000000000004</c:v>
                </c:pt>
                <c:pt idx="54024">
                  <c:v>82.093000000000004</c:v>
                </c:pt>
                <c:pt idx="54025">
                  <c:v>82.093000000000004</c:v>
                </c:pt>
                <c:pt idx="54026">
                  <c:v>82.117000000000004</c:v>
                </c:pt>
                <c:pt idx="54027">
                  <c:v>82.08</c:v>
                </c:pt>
                <c:pt idx="54028">
                  <c:v>82.093000000000004</c:v>
                </c:pt>
                <c:pt idx="54029">
                  <c:v>82.08</c:v>
                </c:pt>
                <c:pt idx="54030">
                  <c:v>82.08</c:v>
                </c:pt>
                <c:pt idx="54031">
                  <c:v>82.067999999999998</c:v>
                </c:pt>
                <c:pt idx="54032">
                  <c:v>82.08</c:v>
                </c:pt>
                <c:pt idx="54033">
                  <c:v>82.067999999999998</c:v>
                </c:pt>
                <c:pt idx="54034">
                  <c:v>82.055999999999997</c:v>
                </c:pt>
                <c:pt idx="54035">
                  <c:v>82.055999999999997</c:v>
                </c:pt>
                <c:pt idx="54036">
                  <c:v>82.043999999999997</c:v>
                </c:pt>
                <c:pt idx="54037">
                  <c:v>82.031999999999996</c:v>
                </c:pt>
                <c:pt idx="54038">
                  <c:v>82.007000000000005</c:v>
                </c:pt>
                <c:pt idx="54039">
                  <c:v>82.043999999999997</c:v>
                </c:pt>
                <c:pt idx="54040">
                  <c:v>82.019000000000005</c:v>
                </c:pt>
                <c:pt idx="54041">
                  <c:v>82.031999999999996</c:v>
                </c:pt>
                <c:pt idx="54042">
                  <c:v>82.019000000000005</c:v>
                </c:pt>
                <c:pt idx="54043">
                  <c:v>82.031999999999996</c:v>
                </c:pt>
                <c:pt idx="54044">
                  <c:v>82.043999999999997</c:v>
                </c:pt>
                <c:pt idx="54045">
                  <c:v>82.055999999999997</c:v>
                </c:pt>
                <c:pt idx="54046">
                  <c:v>82.093000000000004</c:v>
                </c:pt>
                <c:pt idx="54047">
                  <c:v>82.08</c:v>
                </c:pt>
                <c:pt idx="54048">
                  <c:v>82.093000000000004</c:v>
                </c:pt>
                <c:pt idx="54049">
                  <c:v>82.093000000000004</c:v>
                </c:pt>
                <c:pt idx="54050">
                  <c:v>82.08</c:v>
                </c:pt>
                <c:pt idx="54051">
                  <c:v>82.105000000000004</c:v>
                </c:pt>
                <c:pt idx="54052">
                  <c:v>82.093000000000004</c:v>
                </c:pt>
                <c:pt idx="54053">
                  <c:v>82.093000000000004</c:v>
                </c:pt>
                <c:pt idx="54054">
                  <c:v>82.08</c:v>
                </c:pt>
                <c:pt idx="54055">
                  <c:v>82.067999999999998</c:v>
                </c:pt>
                <c:pt idx="54056">
                  <c:v>82.08</c:v>
                </c:pt>
                <c:pt idx="54057">
                  <c:v>82.093000000000004</c:v>
                </c:pt>
                <c:pt idx="54058">
                  <c:v>82.141000000000005</c:v>
                </c:pt>
                <c:pt idx="54059">
                  <c:v>82.117000000000004</c:v>
                </c:pt>
                <c:pt idx="54060">
                  <c:v>82.153999999999996</c:v>
                </c:pt>
                <c:pt idx="54061">
                  <c:v>82.201999999999998</c:v>
                </c:pt>
                <c:pt idx="54062">
                  <c:v>82.251000000000005</c:v>
                </c:pt>
                <c:pt idx="54063">
                  <c:v>82.227000000000004</c:v>
                </c:pt>
                <c:pt idx="54064">
                  <c:v>82.239000000000004</c:v>
                </c:pt>
                <c:pt idx="54065">
                  <c:v>82.275999999999996</c:v>
                </c:pt>
                <c:pt idx="54066">
                  <c:v>82.251000000000005</c:v>
                </c:pt>
                <c:pt idx="54067">
                  <c:v>82.275999999999996</c:v>
                </c:pt>
                <c:pt idx="54068">
                  <c:v>82.263999999999996</c:v>
                </c:pt>
                <c:pt idx="54069">
                  <c:v>82.251000000000005</c:v>
                </c:pt>
                <c:pt idx="54070">
                  <c:v>82.275999999999996</c:v>
                </c:pt>
                <c:pt idx="54071">
                  <c:v>82.251000000000005</c:v>
                </c:pt>
                <c:pt idx="54072">
                  <c:v>82.251000000000005</c:v>
                </c:pt>
                <c:pt idx="54073">
                  <c:v>82.275999999999996</c:v>
                </c:pt>
                <c:pt idx="54074">
                  <c:v>82.3</c:v>
                </c:pt>
                <c:pt idx="54075">
                  <c:v>82.3</c:v>
                </c:pt>
                <c:pt idx="54076">
                  <c:v>82.325000000000003</c:v>
                </c:pt>
                <c:pt idx="54077">
                  <c:v>82.3</c:v>
                </c:pt>
                <c:pt idx="54078">
                  <c:v>82.373000000000005</c:v>
                </c:pt>
                <c:pt idx="54079">
                  <c:v>82.361000000000004</c:v>
                </c:pt>
                <c:pt idx="54080">
                  <c:v>82.373000000000005</c:v>
                </c:pt>
                <c:pt idx="54081">
                  <c:v>82.397999999999996</c:v>
                </c:pt>
                <c:pt idx="54082">
                  <c:v>82.41</c:v>
                </c:pt>
                <c:pt idx="54083">
                  <c:v>82.397999999999996</c:v>
                </c:pt>
                <c:pt idx="54084">
                  <c:v>82.397999999999996</c:v>
                </c:pt>
                <c:pt idx="54085">
                  <c:v>82.349000000000004</c:v>
                </c:pt>
                <c:pt idx="54086">
                  <c:v>82.373000000000005</c:v>
                </c:pt>
                <c:pt idx="54087">
                  <c:v>82.337000000000003</c:v>
                </c:pt>
                <c:pt idx="54088">
                  <c:v>82.311999999999998</c:v>
                </c:pt>
                <c:pt idx="54089">
                  <c:v>82.287999999999997</c:v>
                </c:pt>
                <c:pt idx="54090">
                  <c:v>82.311999999999998</c:v>
                </c:pt>
                <c:pt idx="54091">
                  <c:v>82.311999999999998</c:v>
                </c:pt>
                <c:pt idx="54092">
                  <c:v>82.337000000000003</c:v>
                </c:pt>
                <c:pt idx="54093">
                  <c:v>82.311999999999998</c:v>
                </c:pt>
                <c:pt idx="54094">
                  <c:v>82.311999999999998</c:v>
                </c:pt>
                <c:pt idx="54095">
                  <c:v>82.325000000000003</c:v>
                </c:pt>
                <c:pt idx="54096">
                  <c:v>82.337000000000003</c:v>
                </c:pt>
                <c:pt idx="54097">
                  <c:v>82.337000000000003</c:v>
                </c:pt>
                <c:pt idx="54098">
                  <c:v>82.349000000000004</c:v>
                </c:pt>
                <c:pt idx="54099">
                  <c:v>82.3</c:v>
                </c:pt>
                <c:pt idx="54100">
                  <c:v>82.287999999999997</c:v>
                </c:pt>
                <c:pt idx="54101">
                  <c:v>82.251000000000005</c:v>
                </c:pt>
                <c:pt idx="54102">
                  <c:v>82.215000000000003</c:v>
                </c:pt>
                <c:pt idx="54103">
                  <c:v>82.19</c:v>
                </c:pt>
                <c:pt idx="54104">
                  <c:v>82.19</c:v>
                </c:pt>
                <c:pt idx="54105">
                  <c:v>82.165999999999997</c:v>
                </c:pt>
                <c:pt idx="54106">
                  <c:v>82.153999999999996</c:v>
                </c:pt>
                <c:pt idx="54107">
                  <c:v>82.141000000000005</c:v>
                </c:pt>
                <c:pt idx="54108">
                  <c:v>82.141000000000005</c:v>
                </c:pt>
                <c:pt idx="54109">
                  <c:v>82.129000000000005</c:v>
                </c:pt>
                <c:pt idx="54110">
                  <c:v>82.105000000000004</c:v>
                </c:pt>
                <c:pt idx="54111">
                  <c:v>82.093000000000004</c:v>
                </c:pt>
                <c:pt idx="54112">
                  <c:v>82.105000000000004</c:v>
                </c:pt>
                <c:pt idx="54113">
                  <c:v>82.141000000000005</c:v>
                </c:pt>
                <c:pt idx="54114">
                  <c:v>82.105000000000004</c:v>
                </c:pt>
                <c:pt idx="54115">
                  <c:v>82.117000000000004</c:v>
                </c:pt>
                <c:pt idx="54116">
                  <c:v>82.105000000000004</c:v>
                </c:pt>
                <c:pt idx="54117">
                  <c:v>82.08</c:v>
                </c:pt>
                <c:pt idx="54118">
                  <c:v>82.055999999999997</c:v>
                </c:pt>
                <c:pt idx="54119">
                  <c:v>82.08</c:v>
                </c:pt>
                <c:pt idx="54120">
                  <c:v>82.031999999999996</c:v>
                </c:pt>
                <c:pt idx="54121">
                  <c:v>82.019000000000005</c:v>
                </c:pt>
                <c:pt idx="54122">
                  <c:v>82.031999999999996</c:v>
                </c:pt>
                <c:pt idx="54123">
                  <c:v>81.995000000000005</c:v>
                </c:pt>
                <c:pt idx="54124">
                  <c:v>81.995000000000005</c:v>
                </c:pt>
                <c:pt idx="54125">
                  <c:v>82.007000000000005</c:v>
                </c:pt>
                <c:pt idx="54126">
                  <c:v>82.007000000000005</c:v>
                </c:pt>
                <c:pt idx="54127">
                  <c:v>81.995000000000005</c:v>
                </c:pt>
                <c:pt idx="54128">
                  <c:v>81.995000000000005</c:v>
                </c:pt>
                <c:pt idx="54129">
                  <c:v>82.007000000000005</c:v>
                </c:pt>
                <c:pt idx="54130">
                  <c:v>82.007000000000005</c:v>
                </c:pt>
                <c:pt idx="54131">
                  <c:v>82.019000000000005</c:v>
                </c:pt>
                <c:pt idx="54132">
                  <c:v>81.983000000000004</c:v>
                </c:pt>
                <c:pt idx="54133">
                  <c:v>81.983000000000004</c:v>
                </c:pt>
                <c:pt idx="54134">
                  <c:v>81.921999999999997</c:v>
                </c:pt>
                <c:pt idx="54135">
                  <c:v>81.933999999999997</c:v>
                </c:pt>
                <c:pt idx="54136">
                  <c:v>81.91</c:v>
                </c:pt>
                <c:pt idx="54137">
                  <c:v>81.933999999999997</c:v>
                </c:pt>
                <c:pt idx="54138">
                  <c:v>81.897000000000006</c:v>
                </c:pt>
                <c:pt idx="54139">
                  <c:v>81.897000000000006</c:v>
                </c:pt>
                <c:pt idx="54140">
                  <c:v>81.897000000000006</c:v>
                </c:pt>
                <c:pt idx="54141">
                  <c:v>81.933999999999997</c:v>
                </c:pt>
                <c:pt idx="54142">
                  <c:v>81.933999999999997</c:v>
                </c:pt>
                <c:pt idx="54143">
                  <c:v>81.971000000000004</c:v>
                </c:pt>
                <c:pt idx="54144">
                  <c:v>81.995000000000005</c:v>
                </c:pt>
                <c:pt idx="54145">
                  <c:v>82.055999999999997</c:v>
                </c:pt>
                <c:pt idx="54146">
                  <c:v>82.043999999999997</c:v>
                </c:pt>
                <c:pt idx="54147">
                  <c:v>82.08</c:v>
                </c:pt>
                <c:pt idx="54148">
                  <c:v>82.067999999999998</c:v>
                </c:pt>
                <c:pt idx="54149">
                  <c:v>82.093000000000004</c:v>
                </c:pt>
                <c:pt idx="54150">
                  <c:v>82.105000000000004</c:v>
                </c:pt>
                <c:pt idx="54151">
                  <c:v>82.093000000000004</c:v>
                </c:pt>
                <c:pt idx="54152">
                  <c:v>82.067999999999998</c:v>
                </c:pt>
                <c:pt idx="54153">
                  <c:v>82.093000000000004</c:v>
                </c:pt>
                <c:pt idx="54154">
                  <c:v>82.067999999999998</c:v>
                </c:pt>
                <c:pt idx="54155">
                  <c:v>82.093000000000004</c:v>
                </c:pt>
                <c:pt idx="54156">
                  <c:v>82.067999999999998</c:v>
                </c:pt>
                <c:pt idx="54157">
                  <c:v>82.093000000000004</c:v>
                </c:pt>
                <c:pt idx="54158">
                  <c:v>82.055999999999997</c:v>
                </c:pt>
                <c:pt idx="54159">
                  <c:v>82.093000000000004</c:v>
                </c:pt>
                <c:pt idx="54160">
                  <c:v>82.129000000000005</c:v>
                </c:pt>
                <c:pt idx="54161">
                  <c:v>82.105000000000004</c:v>
                </c:pt>
                <c:pt idx="54162">
                  <c:v>82.08</c:v>
                </c:pt>
                <c:pt idx="54163">
                  <c:v>82.08</c:v>
                </c:pt>
                <c:pt idx="54164">
                  <c:v>82.055999999999997</c:v>
                </c:pt>
                <c:pt idx="54165">
                  <c:v>82.031999999999996</c:v>
                </c:pt>
                <c:pt idx="54166">
                  <c:v>82.043999999999997</c:v>
                </c:pt>
                <c:pt idx="54167">
                  <c:v>82.007000000000005</c:v>
                </c:pt>
                <c:pt idx="54168">
                  <c:v>82.019000000000005</c:v>
                </c:pt>
                <c:pt idx="54169">
                  <c:v>81.983000000000004</c:v>
                </c:pt>
                <c:pt idx="54170">
                  <c:v>81.957999999999998</c:v>
                </c:pt>
                <c:pt idx="54171">
                  <c:v>81.945999999999998</c:v>
                </c:pt>
                <c:pt idx="54172">
                  <c:v>81.971000000000004</c:v>
                </c:pt>
                <c:pt idx="54173">
                  <c:v>81.91</c:v>
                </c:pt>
                <c:pt idx="54174">
                  <c:v>81.945999999999998</c:v>
                </c:pt>
                <c:pt idx="54175">
                  <c:v>81.945999999999998</c:v>
                </c:pt>
                <c:pt idx="54176">
                  <c:v>81.971000000000004</c:v>
                </c:pt>
                <c:pt idx="54177">
                  <c:v>81.945999999999998</c:v>
                </c:pt>
                <c:pt idx="54178">
                  <c:v>81.971000000000004</c:v>
                </c:pt>
                <c:pt idx="54179">
                  <c:v>81.983000000000004</c:v>
                </c:pt>
                <c:pt idx="54180">
                  <c:v>81.933999999999997</c:v>
                </c:pt>
                <c:pt idx="54181">
                  <c:v>81.921999999999997</c:v>
                </c:pt>
                <c:pt idx="54182">
                  <c:v>81.885000000000005</c:v>
                </c:pt>
                <c:pt idx="54183">
                  <c:v>81.861000000000004</c:v>
                </c:pt>
                <c:pt idx="54184">
                  <c:v>81.8</c:v>
                </c:pt>
                <c:pt idx="54185">
                  <c:v>81.787000000000006</c:v>
                </c:pt>
                <c:pt idx="54186">
                  <c:v>81.763000000000005</c:v>
                </c:pt>
                <c:pt idx="54187">
                  <c:v>81.725999999999999</c:v>
                </c:pt>
                <c:pt idx="54188">
                  <c:v>81.739000000000004</c:v>
                </c:pt>
                <c:pt idx="54189">
                  <c:v>81.701999999999998</c:v>
                </c:pt>
                <c:pt idx="54190">
                  <c:v>81.713999999999999</c:v>
                </c:pt>
                <c:pt idx="54191">
                  <c:v>81.713999999999999</c:v>
                </c:pt>
                <c:pt idx="54192">
                  <c:v>81.713999999999999</c:v>
                </c:pt>
                <c:pt idx="54193">
                  <c:v>81.713999999999999</c:v>
                </c:pt>
                <c:pt idx="54194">
                  <c:v>81.751000000000005</c:v>
                </c:pt>
                <c:pt idx="54195">
                  <c:v>81.775000000000006</c:v>
                </c:pt>
                <c:pt idx="54196">
                  <c:v>81.775000000000006</c:v>
                </c:pt>
                <c:pt idx="54197">
                  <c:v>81.725999999999999</c:v>
                </c:pt>
                <c:pt idx="54198">
                  <c:v>81.739000000000004</c:v>
                </c:pt>
                <c:pt idx="54199">
                  <c:v>81.701999999999998</c:v>
                </c:pt>
                <c:pt idx="54200">
                  <c:v>81.677999999999997</c:v>
                </c:pt>
                <c:pt idx="54201">
                  <c:v>81.665000000000006</c:v>
                </c:pt>
                <c:pt idx="54202">
                  <c:v>81.665000000000006</c:v>
                </c:pt>
                <c:pt idx="54203">
                  <c:v>81.69</c:v>
                </c:pt>
                <c:pt idx="54204">
                  <c:v>81.725999999999999</c:v>
                </c:pt>
                <c:pt idx="54205">
                  <c:v>81.739000000000004</c:v>
                </c:pt>
                <c:pt idx="54206">
                  <c:v>81.8</c:v>
                </c:pt>
                <c:pt idx="54207">
                  <c:v>81.823999999999998</c:v>
                </c:pt>
                <c:pt idx="54208">
                  <c:v>81.897000000000006</c:v>
                </c:pt>
                <c:pt idx="54209">
                  <c:v>81.957999999999998</c:v>
                </c:pt>
                <c:pt idx="54210">
                  <c:v>81.995000000000005</c:v>
                </c:pt>
                <c:pt idx="54211">
                  <c:v>82.067999999999998</c:v>
                </c:pt>
                <c:pt idx="54212">
                  <c:v>82.117000000000004</c:v>
                </c:pt>
                <c:pt idx="54213">
                  <c:v>82.105000000000004</c:v>
                </c:pt>
                <c:pt idx="54214">
                  <c:v>82.129000000000005</c:v>
                </c:pt>
                <c:pt idx="54215">
                  <c:v>82.093000000000004</c:v>
                </c:pt>
                <c:pt idx="54216">
                  <c:v>82.055999999999997</c:v>
                </c:pt>
                <c:pt idx="54217">
                  <c:v>82.055999999999997</c:v>
                </c:pt>
                <c:pt idx="54218">
                  <c:v>82.031999999999996</c:v>
                </c:pt>
                <c:pt idx="54219">
                  <c:v>81.971000000000004</c:v>
                </c:pt>
                <c:pt idx="54220">
                  <c:v>81.945999999999998</c:v>
                </c:pt>
                <c:pt idx="54221">
                  <c:v>81.957999999999998</c:v>
                </c:pt>
                <c:pt idx="54222">
                  <c:v>81.971000000000004</c:v>
                </c:pt>
                <c:pt idx="54223">
                  <c:v>81.971000000000004</c:v>
                </c:pt>
                <c:pt idx="54224">
                  <c:v>82.007000000000005</c:v>
                </c:pt>
                <c:pt idx="54225">
                  <c:v>82.08</c:v>
                </c:pt>
                <c:pt idx="54226">
                  <c:v>82.105000000000004</c:v>
                </c:pt>
                <c:pt idx="54227">
                  <c:v>82.165999999999997</c:v>
                </c:pt>
                <c:pt idx="54228">
                  <c:v>82.201999999999998</c:v>
                </c:pt>
                <c:pt idx="54229">
                  <c:v>82.227000000000004</c:v>
                </c:pt>
                <c:pt idx="54230">
                  <c:v>82.239000000000004</c:v>
                </c:pt>
                <c:pt idx="54231">
                  <c:v>82.251000000000005</c:v>
                </c:pt>
                <c:pt idx="54232">
                  <c:v>82.263999999999996</c:v>
                </c:pt>
                <c:pt idx="54233">
                  <c:v>82.239000000000004</c:v>
                </c:pt>
                <c:pt idx="54234">
                  <c:v>82.215000000000003</c:v>
                </c:pt>
                <c:pt idx="54235">
                  <c:v>82.215000000000003</c:v>
                </c:pt>
                <c:pt idx="54236">
                  <c:v>82.201999999999998</c:v>
                </c:pt>
                <c:pt idx="54237">
                  <c:v>82.19</c:v>
                </c:pt>
                <c:pt idx="54238">
                  <c:v>82.201999999999998</c:v>
                </c:pt>
                <c:pt idx="54239">
                  <c:v>82.201999999999998</c:v>
                </c:pt>
                <c:pt idx="54240">
                  <c:v>82.239000000000004</c:v>
                </c:pt>
                <c:pt idx="54241">
                  <c:v>82.3</c:v>
                </c:pt>
                <c:pt idx="54242">
                  <c:v>82.337000000000003</c:v>
                </c:pt>
                <c:pt idx="54243">
                  <c:v>82.397999999999996</c:v>
                </c:pt>
                <c:pt idx="54244">
                  <c:v>82.421999999999997</c:v>
                </c:pt>
                <c:pt idx="54245">
                  <c:v>82.471000000000004</c:v>
                </c:pt>
                <c:pt idx="54246">
                  <c:v>82.447000000000003</c:v>
                </c:pt>
                <c:pt idx="54247">
                  <c:v>82.41</c:v>
                </c:pt>
                <c:pt idx="54248">
                  <c:v>82.397999999999996</c:v>
                </c:pt>
                <c:pt idx="54249">
                  <c:v>82.325000000000003</c:v>
                </c:pt>
                <c:pt idx="54250">
                  <c:v>82.287999999999997</c:v>
                </c:pt>
                <c:pt idx="54251">
                  <c:v>82.215000000000003</c:v>
                </c:pt>
                <c:pt idx="54252">
                  <c:v>82.153999999999996</c:v>
                </c:pt>
                <c:pt idx="54253">
                  <c:v>82.067999999999998</c:v>
                </c:pt>
                <c:pt idx="54254">
                  <c:v>82.093000000000004</c:v>
                </c:pt>
                <c:pt idx="54255">
                  <c:v>82.08</c:v>
                </c:pt>
                <c:pt idx="54256">
                  <c:v>82.105000000000004</c:v>
                </c:pt>
                <c:pt idx="54257">
                  <c:v>82.105000000000004</c:v>
                </c:pt>
                <c:pt idx="54258">
                  <c:v>82.19</c:v>
                </c:pt>
                <c:pt idx="54259">
                  <c:v>82.239000000000004</c:v>
                </c:pt>
                <c:pt idx="54260">
                  <c:v>82.275999999999996</c:v>
                </c:pt>
                <c:pt idx="54261">
                  <c:v>82.397999999999996</c:v>
                </c:pt>
                <c:pt idx="54262">
                  <c:v>82.421999999999997</c:v>
                </c:pt>
                <c:pt idx="54263">
                  <c:v>82.421999999999997</c:v>
                </c:pt>
                <c:pt idx="54264">
                  <c:v>82.41</c:v>
                </c:pt>
                <c:pt idx="54265">
                  <c:v>82.397999999999996</c:v>
                </c:pt>
                <c:pt idx="54266">
                  <c:v>82.337000000000003</c:v>
                </c:pt>
                <c:pt idx="54267">
                  <c:v>82.275999999999996</c:v>
                </c:pt>
                <c:pt idx="54268">
                  <c:v>82.215000000000003</c:v>
                </c:pt>
                <c:pt idx="54269">
                  <c:v>82.093000000000004</c:v>
                </c:pt>
                <c:pt idx="54270">
                  <c:v>82.105000000000004</c:v>
                </c:pt>
                <c:pt idx="54271">
                  <c:v>82.031999999999996</c:v>
                </c:pt>
                <c:pt idx="54272">
                  <c:v>81.995000000000005</c:v>
                </c:pt>
                <c:pt idx="54273">
                  <c:v>81.995000000000005</c:v>
                </c:pt>
                <c:pt idx="54274">
                  <c:v>81.983000000000004</c:v>
                </c:pt>
                <c:pt idx="54275">
                  <c:v>82.007000000000005</c:v>
                </c:pt>
                <c:pt idx="54276">
                  <c:v>82.055999999999997</c:v>
                </c:pt>
                <c:pt idx="54277">
                  <c:v>82.105000000000004</c:v>
                </c:pt>
                <c:pt idx="54278">
                  <c:v>82.153999999999996</c:v>
                </c:pt>
                <c:pt idx="54279">
                  <c:v>82.19</c:v>
                </c:pt>
                <c:pt idx="54280">
                  <c:v>82.165999999999997</c:v>
                </c:pt>
                <c:pt idx="54281">
                  <c:v>82.165999999999997</c:v>
                </c:pt>
                <c:pt idx="54282">
                  <c:v>82.117000000000004</c:v>
                </c:pt>
                <c:pt idx="54283">
                  <c:v>82.055999999999997</c:v>
                </c:pt>
                <c:pt idx="54284">
                  <c:v>82.019000000000005</c:v>
                </c:pt>
                <c:pt idx="54285">
                  <c:v>81.957999999999998</c:v>
                </c:pt>
                <c:pt idx="54286">
                  <c:v>81.885000000000005</c:v>
                </c:pt>
                <c:pt idx="54287">
                  <c:v>81.8</c:v>
                </c:pt>
                <c:pt idx="54288">
                  <c:v>81.787000000000006</c:v>
                </c:pt>
                <c:pt idx="54289">
                  <c:v>81.775000000000006</c:v>
                </c:pt>
                <c:pt idx="54290">
                  <c:v>81.811999999999998</c:v>
                </c:pt>
                <c:pt idx="54291">
                  <c:v>81.847999999999999</c:v>
                </c:pt>
                <c:pt idx="54292">
                  <c:v>81.933999999999997</c:v>
                </c:pt>
                <c:pt idx="54293">
                  <c:v>81.983000000000004</c:v>
                </c:pt>
                <c:pt idx="54294">
                  <c:v>82.043999999999997</c:v>
                </c:pt>
                <c:pt idx="54295">
                  <c:v>82.105000000000004</c:v>
                </c:pt>
                <c:pt idx="54296">
                  <c:v>82.129000000000005</c:v>
                </c:pt>
                <c:pt idx="54297">
                  <c:v>82.177999999999997</c:v>
                </c:pt>
                <c:pt idx="54298">
                  <c:v>82.227000000000004</c:v>
                </c:pt>
                <c:pt idx="54299">
                  <c:v>82.227000000000004</c:v>
                </c:pt>
                <c:pt idx="54300">
                  <c:v>82.129000000000005</c:v>
                </c:pt>
                <c:pt idx="54301">
                  <c:v>82.093000000000004</c:v>
                </c:pt>
                <c:pt idx="54302">
                  <c:v>81.995000000000005</c:v>
                </c:pt>
                <c:pt idx="54303">
                  <c:v>81.921999999999997</c:v>
                </c:pt>
                <c:pt idx="54304">
                  <c:v>81.873000000000005</c:v>
                </c:pt>
                <c:pt idx="54305">
                  <c:v>81.823999999999998</c:v>
                </c:pt>
                <c:pt idx="54306">
                  <c:v>81.787000000000006</c:v>
                </c:pt>
                <c:pt idx="54307">
                  <c:v>81.811999999999998</c:v>
                </c:pt>
                <c:pt idx="54308">
                  <c:v>81.835999999999999</c:v>
                </c:pt>
                <c:pt idx="54309">
                  <c:v>81.91</c:v>
                </c:pt>
                <c:pt idx="54310">
                  <c:v>81.957999999999998</c:v>
                </c:pt>
                <c:pt idx="54311">
                  <c:v>82.007000000000005</c:v>
                </c:pt>
                <c:pt idx="54312">
                  <c:v>82.031999999999996</c:v>
                </c:pt>
                <c:pt idx="54313">
                  <c:v>82.141000000000005</c:v>
                </c:pt>
                <c:pt idx="54314">
                  <c:v>82.165999999999997</c:v>
                </c:pt>
                <c:pt idx="54315">
                  <c:v>82.177999999999997</c:v>
                </c:pt>
                <c:pt idx="54316">
                  <c:v>82.165999999999997</c:v>
                </c:pt>
                <c:pt idx="54317">
                  <c:v>82.165999999999997</c:v>
                </c:pt>
                <c:pt idx="54318">
                  <c:v>82.153999999999996</c:v>
                </c:pt>
                <c:pt idx="54319">
                  <c:v>82.067999999999998</c:v>
                </c:pt>
                <c:pt idx="54320">
                  <c:v>82.031999999999996</c:v>
                </c:pt>
                <c:pt idx="54321">
                  <c:v>82.007000000000005</c:v>
                </c:pt>
                <c:pt idx="54322">
                  <c:v>81.983000000000004</c:v>
                </c:pt>
                <c:pt idx="54323">
                  <c:v>81.971000000000004</c:v>
                </c:pt>
                <c:pt idx="54324">
                  <c:v>82.007000000000005</c:v>
                </c:pt>
                <c:pt idx="54325">
                  <c:v>82.067999999999998</c:v>
                </c:pt>
                <c:pt idx="54326">
                  <c:v>82.093000000000004</c:v>
                </c:pt>
                <c:pt idx="54327">
                  <c:v>82.153999999999996</c:v>
                </c:pt>
                <c:pt idx="54328">
                  <c:v>82.251000000000005</c:v>
                </c:pt>
                <c:pt idx="54329">
                  <c:v>82.349000000000004</c:v>
                </c:pt>
                <c:pt idx="54330">
                  <c:v>82.349000000000004</c:v>
                </c:pt>
                <c:pt idx="54331">
                  <c:v>82.349000000000004</c:v>
                </c:pt>
                <c:pt idx="54332">
                  <c:v>82.361000000000004</c:v>
                </c:pt>
                <c:pt idx="54333">
                  <c:v>82.361000000000004</c:v>
                </c:pt>
                <c:pt idx="54334">
                  <c:v>82.3</c:v>
                </c:pt>
                <c:pt idx="54335">
                  <c:v>82.251000000000005</c:v>
                </c:pt>
                <c:pt idx="54336">
                  <c:v>82.201999999999998</c:v>
                </c:pt>
                <c:pt idx="54337">
                  <c:v>82.141000000000005</c:v>
                </c:pt>
                <c:pt idx="54338">
                  <c:v>82.093000000000004</c:v>
                </c:pt>
                <c:pt idx="54339">
                  <c:v>82.08</c:v>
                </c:pt>
                <c:pt idx="54340">
                  <c:v>82.007000000000005</c:v>
                </c:pt>
                <c:pt idx="54341">
                  <c:v>82.055999999999997</c:v>
                </c:pt>
                <c:pt idx="54342">
                  <c:v>82.105000000000004</c:v>
                </c:pt>
                <c:pt idx="54343">
                  <c:v>82.177999999999997</c:v>
                </c:pt>
                <c:pt idx="54344">
                  <c:v>82.251000000000005</c:v>
                </c:pt>
                <c:pt idx="54345">
                  <c:v>82.325000000000003</c:v>
                </c:pt>
                <c:pt idx="54346">
                  <c:v>82.41</c:v>
                </c:pt>
                <c:pt idx="54347">
                  <c:v>82.421999999999997</c:v>
                </c:pt>
                <c:pt idx="54348">
                  <c:v>82.447000000000003</c:v>
                </c:pt>
                <c:pt idx="54349">
                  <c:v>82.483000000000004</c:v>
                </c:pt>
                <c:pt idx="54350">
                  <c:v>82.471000000000004</c:v>
                </c:pt>
                <c:pt idx="54351">
                  <c:v>82.421999999999997</c:v>
                </c:pt>
                <c:pt idx="54352">
                  <c:v>82.361000000000004</c:v>
                </c:pt>
                <c:pt idx="54353">
                  <c:v>82.337000000000003</c:v>
                </c:pt>
                <c:pt idx="54354">
                  <c:v>82.251000000000005</c:v>
                </c:pt>
                <c:pt idx="54355">
                  <c:v>82.201999999999998</c:v>
                </c:pt>
                <c:pt idx="54356">
                  <c:v>82.177999999999997</c:v>
                </c:pt>
                <c:pt idx="54357">
                  <c:v>82.153999999999996</c:v>
                </c:pt>
                <c:pt idx="54358">
                  <c:v>82.165999999999997</c:v>
                </c:pt>
                <c:pt idx="54359">
                  <c:v>82.153999999999996</c:v>
                </c:pt>
                <c:pt idx="54360">
                  <c:v>82.239000000000004</c:v>
                </c:pt>
                <c:pt idx="54361">
                  <c:v>82.263999999999996</c:v>
                </c:pt>
                <c:pt idx="54362">
                  <c:v>82.337000000000003</c:v>
                </c:pt>
                <c:pt idx="54363">
                  <c:v>82.361000000000004</c:v>
                </c:pt>
                <c:pt idx="54364">
                  <c:v>82.373000000000005</c:v>
                </c:pt>
                <c:pt idx="54365">
                  <c:v>82.397999999999996</c:v>
                </c:pt>
                <c:pt idx="54366">
                  <c:v>82.397999999999996</c:v>
                </c:pt>
                <c:pt idx="54367">
                  <c:v>82.385999999999996</c:v>
                </c:pt>
                <c:pt idx="54368">
                  <c:v>82.325000000000003</c:v>
                </c:pt>
                <c:pt idx="54369">
                  <c:v>82.275999999999996</c:v>
                </c:pt>
                <c:pt idx="54370">
                  <c:v>82.201999999999998</c:v>
                </c:pt>
                <c:pt idx="54371">
                  <c:v>82.129000000000005</c:v>
                </c:pt>
                <c:pt idx="54372">
                  <c:v>82.105000000000004</c:v>
                </c:pt>
                <c:pt idx="54373">
                  <c:v>82.067999999999998</c:v>
                </c:pt>
                <c:pt idx="54374">
                  <c:v>82.08</c:v>
                </c:pt>
                <c:pt idx="54375">
                  <c:v>82.055999999999997</c:v>
                </c:pt>
                <c:pt idx="54376">
                  <c:v>82.093000000000004</c:v>
                </c:pt>
                <c:pt idx="54377">
                  <c:v>82.129000000000005</c:v>
                </c:pt>
                <c:pt idx="54378">
                  <c:v>82.141000000000005</c:v>
                </c:pt>
                <c:pt idx="54379">
                  <c:v>82.177999999999997</c:v>
                </c:pt>
                <c:pt idx="54380">
                  <c:v>82.239000000000004</c:v>
                </c:pt>
                <c:pt idx="54381">
                  <c:v>82.227000000000004</c:v>
                </c:pt>
                <c:pt idx="54382">
                  <c:v>82.251000000000005</c:v>
                </c:pt>
                <c:pt idx="54383">
                  <c:v>82.201999999999998</c:v>
                </c:pt>
                <c:pt idx="54384">
                  <c:v>82.19</c:v>
                </c:pt>
                <c:pt idx="54385">
                  <c:v>82.141000000000005</c:v>
                </c:pt>
                <c:pt idx="54386">
                  <c:v>82.08</c:v>
                </c:pt>
                <c:pt idx="54387">
                  <c:v>82.019000000000005</c:v>
                </c:pt>
                <c:pt idx="54388">
                  <c:v>81.995000000000005</c:v>
                </c:pt>
                <c:pt idx="54389">
                  <c:v>81.957999999999998</c:v>
                </c:pt>
                <c:pt idx="54390">
                  <c:v>81.945999999999998</c:v>
                </c:pt>
                <c:pt idx="54391">
                  <c:v>81.933999999999997</c:v>
                </c:pt>
                <c:pt idx="54392">
                  <c:v>81.933999999999997</c:v>
                </c:pt>
                <c:pt idx="54393">
                  <c:v>81.957999999999998</c:v>
                </c:pt>
                <c:pt idx="54394">
                  <c:v>81.995000000000005</c:v>
                </c:pt>
                <c:pt idx="54395">
                  <c:v>82.019000000000005</c:v>
                </c:pt>
                <c:pt idx="54396">
                  <c:v>82.093000000000004</c:v>
                </c:pt>
                <c:pt idx="54397">
                  <c:v>82.117000000000004</c:v>
                </c:pt>
                <c:pt idx="54398">
                  <c:v>82.129000000000005</c:v>
                </c:pt>
                <c:pt idx="54399">
                  <c:v>82.153999999999996</c:v>
                </c:pt>
                <c:pt idx="54400">
                  <c:v>82.093000000000004</c:v>
                </c:pt>
                <c:pt idx="54401">
                  <c:v>82.093000000000004</c:v>
                </c:pt>
                <c:pt idx="54402">
                  <c:v>82.043999999999997</c:v>
                </c:pt>
                <c:pt idx="54403">
                  <c:v>81.995000000000005</c:v>
                </c:pt>
                <c:pt idx="54404">
                  <c:v>81.945999999999998</c:v>
                </c:pt>
                <c:pt idx="54405">
                  <c:v>81.945999999999998</c:v>
                </c:pt>
                <c:pt idx="54406">
                  <c:v>81.921999999999997</c:v>
                </c:pt>
                <c:pt idx="54407">
                  <c:v>81.885000000000005</c:v>
                </c:pt>
                <c:pt idx="54408">
                  <c:v>81.885000000000005</c:v>
                </c:pt>
                <c:pt idx="54409">
                  <c:v>81.921999999999997</c:v>
                </c:pt>
                <c:pt idx="54410">
                  <c:v>81.933999999999997</c:v>
                </c:pt>
                <c:pt idx="54411">
                  <c:v>81.957999999999998</c:v>
                </c:pt>
                <c:pt idx="54412">
                  <c:v>82.007000000000005</c:v>
                </c:pt>
                <c:pt idx="54413">
                  <c:v>82.007000000000005</c:v>
                </c:pt>
                <c:pt idx="54414">
                  <c:v>82.043999999999997</c:v>
                </c:pt>
                <c:pt idx="54415">
                  <c:v>82.067999999999998</c:v>
                </c:pt>
                <c:pt idx="54416">
                  <c:v>82.067999999999998</c:v>
                </c:pt>
                <c:pt idx="54417">
                  <c:v>82.08</c:v>
                </c:pt>
                <c:pt idx="54418">
                  <c:v>82.08</c:v>
                </c:pt>
                <c:pt idx="54419">
                  <c:v>82.093000000000004</c:v>
                </c:pt>
                <c:pt idx="54420">
                  <c:v>82.093000000000004</c:v>
                </c:pt>
                <c:pt idx="54421">
                  <c:v>82.055999999999997</c:v>
                </c:pt>
                <c:pt idx="54422">
                  <c:v>82.055999999999997</c:v>
                </c:pt>
                <c:pt idx="54423">
                  <c:v>82.067999999999998</c:v>
                </c:pt>
                <c:pt idx="54424">
                  <c:v>82.08</c:v>
                </c:pt>
                <c:pt idx="54425">
                  <c:v>82.105000000000004</c:v>
                </c:pt>
                <c:pt idx="54426">
                  <c:v>82.117000000000004</c:v>
                </c:pt>
                <c:pt idx="54427">
                  <c:v>82.153999999999996</c:v>
                </c:pt>
                <c:pt idx="54428">
                  <c:v>82.165999999999997</c:v>
                </c:pt>
                <c:pt idx="54429">
                  <c:v>82.227000000000004</c:v>
                </c:pt>
                <c:pt idx="54430">
                  <c:v>82.227000000000004</c:v>
                </c:pt>
                <c:pt idx="54431">
                  <c:v>82.215000000000003</c:v>
                </c:pt>
                <c:pt idx="54432">
                  <c:v>82.177999999999997</c:v>
                </c:pt>
                <c:pt idx="54433">
                  <c:v>82.19</c:v>
                </c:pt>
                <c:pt idx="54434">
                  <c:v>82.165999999999997</c:v>
                </c:pt>
                <c:pt idx="54435">
                  <c:v>82.141000000000005</c:v>
                </c:pt>
                <c:pt idx="54436">
                  <c:v>82.141000000000005</c:v>
                </c:pt>
                <c:pt idx="54437">
                  <c:v>82.129000000000005</c:v>
                </c:pt>
                <c:pt idx="54438">
                  <c:v>82.141000000000005</c:v>
                </c:pt>
                <c:pt idx="54439">
                  <c:v>82.141000000000005</c:v>
                </c:pt>
                <c:pt idx="54440">
                  <c:v>82.141000000000005</c:v>
                </c:pt>
                <c:pt idx="54441">
                  <c:v>82.129000000000005</c:v>
                </c:pt>
                <c:pt idx="54442">
                  <c:v>82.177999999999997</c:v>
                </c:pt>
                <c:pt idx="54443">
                  <c:v>82.215000000000003</c:v>
                </c:pt>
                <c:pt idx="54444">
                  <c:v>82.201999999999998</c:v>
                </c:pt>
                <c:pt idx="54445">
                  <c:v>82.263999999999996</c:v>
                </c:pt>
                <c:pt idx="54446">
                  <c:v>82.263999999999996</c:v>
                </c:pt>
                <c:pt idx="54447">
                  <c:v>82.287999999999997</c:v>
                </c:pt>
                <c:pt idx="54448">
                  <c:v>82.287999999999997</c:v>
                </c:pt>
                <c:pt idx="54449">
                  <c:v>82.275999999999996</c:v>
                </c:pt>
                <c:pt idx="54450">
                  <c:v>82.251000000000005</c:v>
                </c:pt>
                <c:pt idx="54451">
                  <c:v>82.263999999999996</c:v>
                </c:pt>
                <c:pt idx="54452">
                  <c:v>82.251000000000005</c:v>
                </c:pt>
                <c:pt idx="54453">
                  <c:v>82.251000000000005</c:v>
                </c:pt>
                <c:pt idx="54454">
                  <c:v>82.227000000000004</c:v>
                </c:pt>
                <c:pt idx="54455">
                  <c:v>82.215000000000003</c:v>
                </c:pt>
                <c:pt idx="54456">
                  <c:v>82.227000000000004</c:v>
                </c:pt>
                <c:pt idx="54457">
                  <c:v>82.215000000000003</c:v>
                </c:pt>
                <c:pt idx="54458">
                  <c:v>82.215000000000003</c:v>
                </c:pt>
                <c:pt idx="54459">
                  <c:v>82.227000000000004</c:v>
                </c:pt>
                <c:pt idx="54460">
                  <c:v>82.239000000000004</c:v>
                </c:pt>
                <c:pt idx="54461">
                  <c:v>82.251000000000005</c:v>
                </c:pt>
                <c:pt idx="54462">
                  <c:v>82.239000000000004</c:v>
                </c:pt>
                <c:pt idx="54463">
                  <c:v>82.227000000000004</c:v>
                </c:pt>
                <c:pt idx="54464">
                  <c:v>82.19</c:v>
                </c:pt>
                <c:pt idx="54465">
                  <c:v>82.177999999999997</c:v>
                </c:pt>
                <c:pt idx="54466">
                  <c:v>82.165999999999997</c:v>
                </c:pt>
                <c:pt idx="54467">
                  <c:v>82.19</c:v>
                </c:pt>
                <c:pt idx="54468">
                  <c:v>82.129000000000005</c:v>
                </c:pt>
                <c:pt idx="54469">
                  <c:v>82.105000000000004</c:v>
                </c:pt>
                <c:pt idx="54470">
                  <c:v>82.08</c:v>
                </c:pt>
                <c:pt idx="54471">
                  <c:v>82.055999999999997</c:v>
                </c:pt>
                <c:pt idx="54472">
                  <c:v>82.08</c:v>
                </c:pt>
                <c:pt idx="54473">
                  <c:v>82.093000000000004</c:v>
                </c:pt>
                <c:pt idx="54474">
                  <c:v>82.08</c:v>
                </c:pt>
                <c:pt idx="54475">
                  <c:v>82.093000000000004</c:v>
                </c:pt>
                <c:pt idx="54476">
                  <c:v>82.117000000000004</c:v>
                </c:pt>
                <c:pt idx="54477">
                  <c:v>82.093000000000004</c:v>
                </c:pt>
                <c:pt idx="54478">
                  <c:v>82.105000000000004</c:v>
                </c:pt>
                <c:pt idx="54479">
                  <c:v>82.105000000000004</c:v>
                </c:pt>
                <c:pt idx="54480">
                  <c:v>82.055999999999997</c:v>
                </c:pt>
                <c:pt idx="54481">
                  <c:v>82.067999999999998</c:v>
                </c:pt>
                <c:pt idx="54482">
                  <c:v>82.043999999999997</c:v>
                </c:pt>
                <c:pt idx="54483">
                  <c:v>82.019000000000005</c:v>
                </c:pt>
                <c:pt idx="54484">
                  <c:v>82.007000000000005</c:v>
                </c:pt>
                <c:pt idx="54485">
                  <c:v>81.983000000000004</c:v>
                </c:pt>
                <c:pt idx="54486">
                  <c:v>82.019000000000005</c:v>
                </c:pt>
                <c:pt idx="54487">
                  <c:v>81.983000000000004</c:v>
                </c:pt>
                <c:pt idx="54488">
                  <c:v>81.971000000000004</c:v>
                </c:pt>
                <c:pt idx="54489">
                  <c:v>81.995000000000005</c:v>
                </c:pt>
                <c:pt idx="54490">
                  <c:v>82.019000000000005</c:v>
                </c:pt>
                <c:pt idx="54491">
                  <c:v>82.007000000000005</c:v>
                </c:pt>
                <c:pt idx="54492">
                  <c:v>82.007000000000005</c:v>
                </c:pt>
                <c:pt idx="54493">
                  <c:v>82.007000000000005</c:v>
                </c:pt>
                <c:pt idx="54494">
                  <c:v>82.019000000000005</c:v>
                </c:pt>
                <c:pt idx="54495">
                  <c:v>81.983000000000004</c:v>
                </c:pt>
                <c:pt idx="54496">
                  <c:v>82.007000000000005</c:v>
                </c:pt>
                <c:pt idx="54497">
                  <c:v>81.983000000000004</c:v>
                </c:pt>
                <c:pt idx="54498">
                  <c:v>81.945999999999998</c:v>
                </c:pt>
                <c:pt idx="54499">
                  <c:v>81.921999999999997</c:v>
                </c:pt>
                <c:pt idx="54500">
                  <c:v>81.91</c:v>
                </c:pt>
                <c:pt idx="54501">
                  <c:v>81.873000000000005</c:v>
                </c:pt>
                <c:pt idx="54502">
                  <c:v>81.861000000000004</c:v>
                </c:pt>
                <c:pt idx="54503">
                  <c:v>81.885000000000005</c:v>
                </c:pt>
                <c:pt idx="54504">
                  <c:v>81.861000000000004</c:v>
                </c:pt>
                <c:pt idx="54505">
                  <c:v>81.885000000000005</c:v>
                </c:pt>
                <c:pt idx="54506">
                  <c:v>81.921999999999997</c:v>
                </c:pt>
                <c:pt idx="54507">
                  <c:v>81.91</c:v>
                </c:pt>
                <c:pt idx="54508">
                  <c:v>81.921999999999997</c:v>
                </c:pt>
                <c:pt idx="54509">
                  <c:v>81.971000000000004</c:v>
                </c:pt>
                <c:pt idx="54510">
                  <c:v>81.957999999999998</c:v>
                </c:pt>
                <c:pt idx="54511">
                  <c:v>82.007000000000005</c:v>
                </c:pt>
                <c:pt idx="54512">
                  <c:v>82.007000000000005</c:v>
                </c:pt>
                <c:pt idx="54513">
                  <c:v>81.983000000000004</c:v>
                </c:pt>
                <c:pt idx="54514">
                  <c:v>81.983000000000004</c:v>
                </c:pt>
                <c:pt idx="54515">
                  <c:v>81.971000000000004</c:v>
                </c:pt>
                <c:pt idx="54516">
                  <c:v>81.971000000000004</c:v>
                </c:pt>
                <c:pt idx="54517">
                  <c:v>81.921999999999997</c:v>
                </c:pt>
                <c:pt idx="54518">
                  <c:v>81.957999999999998</c:v>
                </c:pt>
                <c:pt idx="54519">
                  <c:v>81.957999999999998</c:v>
                </c:pt>
                <c:pt idx="54520">
                  <c:v>81.983000000000004</c:v>
                </c:pt>
                <c:pt idx="54521">
                  <c:v>81.983000000000004</c:v>
                </c:pt>
                <c:pt idx="54522">
                  <c:v>82.031999999999996</c:v>
                </c:pt>
                <c:pt idx="54523">
                  <c:v>82.043999999999997</c:v>
                </c:pt>
                <c:pt idx="54524">
                  <c:v>82.055999999999997</c:v>
                </c:pt>
                <c:pt idx="54525">
                  <c:v>82.055999999999997</c:v>
                </c:pt>
                <c:pt idx="54526">
                  <c:v>82.093000000000004</c:v>
                </c:pt>
                <c:pt idx="54527">
                  <c:v>82.093000000000004</c:v>
                </c:pt>
                <c:pt idx="54528">
                  <c:v>82.093000000000004</c:v>
                </c:pt>
                <c:pt idx="54529">
                  <c:v>82.055999999999997</c:v>
                </c:pt>
                <c:pt idx="54530">
                  <c:v>82.031999999999996</c:v>
                </c:pt>
                <c:pt idx="54531">
                  <c:v>82.043999999999997</c:v>
                </c:pt>
                <c:pt idx="54532">
                  <c:v>82.007000000000005</c:v>
                </c:pt>
                <c:pt idx="54533">
                  <c:v>81.995000000000005</c:v>
                </c:pt>
                <c:pt idx="54534">
                  <c:v>81.957999999999998</c:v>
                </c:pt>
                <c:pt idx="54535">
                  <c:v>81.957999999999998</c:v>
                </c:pt>
                <c:pt idx="54536">
                  <c:v>81.945999999999998</c:v>
                </c:pt>
                <c:pt idx="54537">
                  <c:v>81.983000000000004</c:v>
                </c:pt>
                <c:pt idx="54538">
                  <c:v>81.971000000000004</c:v>
                </c:pt>
                <c:pt idx="54539">
                  <c:v>82.007000000000005</c:v>
                </c:pt>
                <c:pt idx="54540">
                  <c:v>82.043999999999997</c:v>
                </c:pt>
                <c:pt idx="54541">
                  <c:v>82.08</c:v>
                </c:pt>
                <c:pt idx="54542">
                  <c:v>82.08</c:v>
                </c:pt>
                <c:pt idx="54543">
                  <c:v>82.093000000000004</c:v>
                </c:pt>
                <c:pt idx="54544">
                  <c:v>82.129000000000005</c:v>
                </c:pt>
                <c:pt idx="54545">
                  <c:v>82.129000000000005</c:v>
                </c:pt>
                <c:pt idx="54546">
                  <c:v>82.105000000000004</c:v>
                </c:pt>
                <c:pt idx="54547">
                  <c:v>82.055999999999997</c:v>
                </c:pt>
                <c:pt idx="54548">
                  <c:v>82.08</c:v>
                </c:pt>
                <c:pt idx="54549">
                  <c:v>82.043999999999997</c:v>
                </c:pt>
                <c:pt idx="54550">
                  <c:v>82.067999999999998</c:v>
                </c:pt>
                <c:pt idx="54551">
                  <c:v>82.031999999999996</c:v>
                </c:pt>
                <c:pt idx="54552">
                  <c:v>82.031999999999996</c:v>
                </c:pt>
                <c:pt idx="54553">
                  <c:v>82.08</c:v>
                </c:pt>
                <c:pt idx="54554">
                  <c:v>82.067999999999998</c:v>
                </c:pt>
                <c:pt idx="54555">
                  <c:v>82.055999999999997</c:v>
                </c:pt>
                <c:pt idx="54556">
                  <c:v>82.093000000000004</c:v>
                </c:pt>
                <c:pt idx="54557">
                  <c:v>82.141000000000005</c:v>
                </c:pt>
                <c:pt idx="54558">
                  <c:v>82.117000000000004</c:v>
                </c:pt>
                <c:pt idx="54559">
                  <c:v>82.153999999999996</c:v>
                </c:pt>
                <c:pt idx="54560">
                  <c:v>82.165999999999997</c:v>
                </c:pt>
                <c:pt idx="54561">
                  <c:v>82.165999999999997</c:v>
                </c:pt>
                <c:pt idx="54562">
                  <c:v>82.165999999999997</c:v>
                </c:pt>
                <c:pt idx="54563">
                  <c:v>82.141000000000005</c:v>
                </c:pt>
                <c:pt idx="54564">
                  <c:v>82.117000000000004</c:v>
                </c:pt>
                <c:pt idx="54565">
                  <c:v>82.105000000000004</c:v>
                </c:pt>
                <c:pt idx="54566">
                  <c:v>82.067999999999998</c:v>
                </c:pt>
                <c:pt idx="54567">
                  <c:v>82.08</c:v>
                </c:pt>
                <c:pt idx="54568">
                  <c:v>82.043999999999997</c:v>
                </c:pt>
                <c:pt idx="54569">
                  <c:v>82.043999999999997</c:v>
                </c:pt>
                <c:pt idx="54570">
                  <c:v>82.055999999999997</c:v>
                </c:pt>
                <c:pt idx="54571">
                  <c:v>82.117000000000004</c:v>
                </c:pt>
                <c:pt idx="54572">
                  <c:v>82.117000000000004</c:v>
                </c:pt>
                <c:pt idx="54573">
                  <c:v>82.117000000000004</c:v>
                </c:pt>
                <c:pt idx="54574">
                  <c:v>82.153999999999996</c:v>
                </c:pt>
                <c:pt idx="54575">
                  <c:v>82.19</c:v>
                </c:pt>
                <c:pt idx="54576">
                  <c:v>82.251000000000005</c:v>
                </c:pt>
                <c:pt idx="54577">
                  <c:v>82.215000000000003</c:v>
                </c:pt>
                <c:pt idx="54578">
                  <c:v>82.201999999999998</c:v>
                </c:pt>
                <c:pt idx="54579">
                  <c:v>82.239000000000004</c:v>
                </c:pt>
                <c:pt idx="54580">
                  <c:v>82.251000000000005</c:v>
                </c:pt>
                <c:pt idx="54581">
                  <c:v>82.215000000000003</c:v>
                </c:pt>
                <c:pt idx="54582">
                  <c:v>82.201999999999998</c:v>
                </c:pt>
                <c:pt idx="54583">
                  <c:v>82.19</c:v>
                </c:pt>
                <c:pt idx="54584">
                  <c:v>82.177999999999997</c:v>
                </c:pt>
                <c:pt idx="54585">
                  <c:v>82.165999999999997</c:v>
                </c:pt>
                <c:pt idx="54586">
                  <c:v>82.165999999999997</c:v>
                </c:pt>
                <c:pt idx="54587">
                  <c:v>82.19</c:v>
                </c:pt>
                <c:pt idx="54588">
                  <c:v>82.227000000000004</c:v>
                </c:pt>
                <c:pt idx="54589">
                  <c:v>82.239000000000004</c:v>
                </c:pt>
                <c:pt idx="54590">
                  <c:v>82.251000000000005</c:v>
                </c:pt>
                <c:pt idx="54591">
                  <c:v>82.263999999999996</c:v>
                </c:pt>
                <c:pt idx="54592">
                  <c:v>82.3</c:v>
                </c:pt>
                <c:pt idx="54593">
                  <c:v>82.275999999999996</c:v>
                </c:pt>
                <c:pt idx="54594">
                  <c:v>82.3</c:v>
                </c:pt>
                <c:pt idx="54595">
                  <c:v>82.251000000000005</c:v>
                </c:pt>
                <c:pt idx="54596">
                  <c:v>82.287999999999997</c:v>
                </c:pt>
                <c:pt idx="54597">
                  <c:v>82.275999999999996</c:v>
                </c:pt>
                <c:pt idx="54598">
                  <c:v>82.251000000000005</c:v>
                </c:pt>
                <c:pt idx="54599">
                  <c:v>82.239000000000004</c:v>
                </c:pt>
                <c:pt idx="54600">
                  <c:v>82.227000000000004</c:v>
                </c:pt>
                <c:pt idx="54601">
                  <c:v>82.239000000000004</c:v>
                </c:pt>
                <c:pt idx="54602">
                  <c:v>82.215000000000003</c:v>
                </c:pt>
                <c:pt idx="54603">
                  <c:v>82.201999999999998</c:v>
                </c:pt>
                <c:pt idx="54604">
                  <c:v>82.215000000000003</c:v>
                </c:pt>
                <c:pt idx="54605">
                  <c:v>82.177999999999997</c:v>
                </c:pt>
                <c:pt idx="54606">
                  <c:v>82.215000000000003</c:v>
                </c:pt>
                <c:pt idx="54607">
                  <c:v>82.215000000000003</c:v>
                </c:pt>
                <c:pt idx="54608">
                  <c:v>82.239000000000004</c:v>
                </c:pt>
                <c:pt idx="54609">
                  <c:v>82.239000000000004</c:v>
                </c:pt>
                <c:pt idx="54610">
                  <c:v>82.215000000000003</c:v>
                </c:pt>
                <c:pt idx="54611">
                  <c:v>82.215000000000003</c:v>
                </c:pt>
                <c:pt idx="54612">
                  <c:v>82.19</c:v>
                </c:pt>
                <c:pt idx="54613">
                  <c:v>82.215000000000003</c:v>
                </c:pt>
                <c:pt idx="54614">
                  <c:v>82.177999999999997</c:v>
                </c:pt>
                <c:pt idx="54615">
                  <c:v>82.177999999999997</c:v>
                </c:pt>
                <c:pt idx="54616">
                  <c:v>82.177999999999997</c:v>
                </c:pt>
                <c:pt idx="54617">
                  <c:v>82.177999999999997</c:v>
                </c:pt>
                <c:pt idx="54618">
                  <c:v>82.153999999999996</c:v>
                </c:pt>
                <c:pt idx="54619">
                  <c:v>82.129000000000005</c:v>
                </c:pt>
                <c:pt idx="54620">
                  <c:v>82.129000000000005</c:v>
                </c:pt>
                <c:pt idx="54621">
                  <c:v>82.129000000000005</c:v>
                </c:pt>
                <c:pt idx="54622">
                  <c:v>82.129000000000005</c:v>
                </c:pt>
                <c:pt idx="54623">
                  <c:v>82.177999999999997</c:v>
                </c:pt>
                <c:pt idx="54624">
                  <c:v>82.117000000000004</c:v>
                </c:pt>
                <c:pt idx="54625">
                  <c:v>82.153999999999996</c:v>
                </c:pt>
                <c:pt idx="54626">
                  <c:v>82.129000000000005</c:v>
                </c:pt>
                <c:pt idx="54627">
                  <c:v>82.105000000000004</c:v>
                </c:pt>
                <c:pt idx="54628">
                  <c:v>82.093000000000004</c:v>
                </c:pt>
                <c:pt idx="54629">
                  <c:v>82.105000000000004</c:v>
                </c:pt>
                <c:pt idx="54630">
                  <c:v>82.055999999999997</c:v>
                </c:pt>
                <c:pt idx="54631">
                  <c:v>82.067999999999998</c:v>
                </c:pt>
                <c:pt idx="54632">
                  <c:v>82.055999999999997</c:v>
                </c:pt>
                <c:pt idx="54633">
                  <c:v>82.055999999999997</c:v>
                </c:pt>
                <c:pt idx="54634">
                  <c:v>82.055999999999997</c:v>
                </c:pt>
                <c:pt idx="54635">
                  <c:v>82.067999999999998</c:v>
                </c:pt>
                <c:pt idx="54636">
                  <c:v>82.055999999999997</c:v>
                </c:pt>
                <c:pt idx="54637">
                  <c:v>82.019000000000005</c:v>
                </c:pt>
                <c:pt idx="54638">
                  <c:v>82.031999999999996</c:v>
                </c:pt>
                <c:pt idx="54639">
                  <c:v>82.031999999999996</c:v>
                </c:pt>
                <c:pt idx="54640">
                  <c:v>82.043999999999997</c:v>
                </c:pt>
                <c:pt idx="54641">
                  <c:v>82.019000000000005</c:v>
                </c:pt>
                <c:pt idx="54642">
                  <c:v>82.019000000000005</c:v>
                </c:pt>
                <c:pt idx="54643">
                  <c:v>82.031999999999996</c:v>
                </c:pt>
                <c:pt idx="54644">
                  <c:v>82.043999999999997</c:v>
                </c:pt>
                <c:pt idx="54645">
                  <c:v>82.043999999999997</c:v>
                </c:pt>
                <c:pt idx="54646">
                  <c:v>82.007000000000005</c:v>
                </c:pt>
                <c:pt idx="54647">
                  <c:v>82.007000000000005</c:v>
                </c:pt>
                <c:pt idx="54648">
                  <c:v>82.031999999999996</c:v>
                </c:pt>
                <c:pt idx="54649">
                  <c:v>82.043999999999997</c:v>
                </c:pt>
                <c:pt idx="54650">
                  <c:v>82.067999999999998</c:v>
                </c:pt>
                <c:pt idx="54651">
                  <c:v>82.08</c:v>
                </c:pt>
                <c:pt idx="54652">
                  <c:v>82.105000000000004</c:v>
                </c:pt>
                <c:pt idx="54653">
                  <c:v>82.129000000000005</c:v>
                </c:pt>
                <c:pt idx="54654">
                  <c:v>82.153999999999996</c:v>
                </c:pt>
                <c:pt idx="54655">
                  <c:v>82.141000000000005</c:v>
                </c:pt>
                <c:pt idx="54656">
                  <c:v>82.153999999999996</c:v>
                </c:pt>
                <c:pt idx="54657">
                  <c:v>82.153999999999996</c:v>
                </c:pt>
                <c:pt idx="54658">
                  <c:v>82.141000000000005</c:v>
                </c:pt>
                <c:pt idx="54659">
                  <c:v>82.141000000000005</c:v>
                </c:pt>
                <c:pt idx="54660">
                  <c:v>82.141000000000005</c:v>
                </c:pt>
                <c:pt idx="54661">
                  <c:v>82.129000000000005</c:v>
                </c:pt>
                <c:pt idx="54662">
                  <c:v>82.141000000000005</c:v>
                </c:pt>
                <c:pt idx="54663">
                  <c:v>82.141000000000005</c:v>
                </c:pt>
                <c:pt idx="54664">
                  <c:v>82.201999999999998</c:v>
                </c:pt>
                <c:pt idx="54665">
                  <c:v>82.165999999999997</c:v>
                </c:pt>
                <c:pt idx="54666">
                  <c:v>82.201999999999998</c:v>
                </c:pt>
                <c:pt idx="54667">
                  <c:v>82.215000000000003</c:v>
                </c:pt>
                <c:pt idx="54668">
                  <c:v>82.251000000000005</c:v>
                </c:pt>
                <c:pt idx="54669">
                  <c:v>82.287999999999997</c:v>
                </c:pt>
                <c:pt idx="54670">
                  <c:v>82.263999999999996</c:v>
                </c:pt>
                <c:pt idx="54671">
                  <c:v>82.3</c:v>
                </c:pt>
                <c:pt idx="54672">
                  <c:v>82.275999999999996</c:v>
                </c:pt>
                <c:pt idx="54673">
                  <c:v>82.3</c:v>
                </c:pt>
                <c:pt idx="54674">
                  <c:v>82.275999999999996</c:v>
                </c:pt>
                <c:pt idx="54675">
                  <c:v>82.275999999999996</c:v>
                </c:pt>
                <c:pt idx="54676">
                  <c:v>82.275999999999996</c:v>
                </c:pt>
                <c:pt idx="54677">
                  <c:v>82.275999999999996</c:v>
                </c:pt>
                <c:pt idx="54678">
                  <c:v>82.287999999999997</c:v>
                </c:pt>
                <c:pt idx="54679">
                  <c:v>82.3</c:v>
                </c:pt>
                <c:pt idx="54680">
                  <c:v>82.287999999999997</c:v>
                </c:pt>
                <c:pt idx="54681">
                  <c:v>82.3</c:v>
                </c:pt>
                <c:pt idx="54682">
                  <c:v>82.3</c:v>
                </c:pt>
                <c:pt idx="54683">
                  <c:v>82.349000000000004</c:v>
                </c:pt>
                <c:pt idx="54684">
                  <c:v>82.385999999999996</c:v>
                </c:pt>
                <c:pt idx="54685">
                  <c:v>82.385999999999996</c:v>
                </c:pt>
                <c:pt idx="54686">
                  <c:v>82.397999999999996</c:v>
                </c:pt>
                <c:pt idx="54687">
                  <c:v>82.397999999999996</c:v>
                </c:pt>
                <c:pt idx="54688">
                  <c:v>82.385999999999996</c:v>
                </c:pt>
                <c:pt idx="54689">
                  <c:v>82.361000000000004</c:v>
                </c:pt>
                <c:pt idx="54690">
                  <c:v>82.337000000000003</c:v>
                </c:pt>
                <c:pt idx="54691">
                  <c:v>82.325000000000003</c:v>
                </c:pt>
                <c:pt idx="54692">
                  <c:v>82.3</c:v>
                </c:pt>
                <c:pt idx="54693">
                  <c:v>82.311999999999998</c:v>
                </c:pt>
                <c:pt idx="54694">
                  <c:v>82.3</c:v>
                </c:pt>
                <c:pt idx="54695">
                  <c:v>82.251000000000005</c:v>
                </c:pt>
                <c:pt idx="54696">
                  <c:v>82.275999999999996</c:v>
                </c:pt>
                <c:pt idx="54697">
                  <c:v>82.275999999999996</c:v>
                </c:pt>
                <c:pt idx="54698">
                  <c:v>82.311999999999998</c:v>
                </c:pt>
                <c:pt idx="54699">
                  <c:v>82.287999999999997</c:v>
                </c:pt>
                <c:pt idx="54700">
                  <c:v>82.3</c:v>
                </c:pt>
                <c:pt idx="54701">
                  <c:v>82.311999999999998</c:v>
                </c:pt>
                <c:pt idx="54702">
                  <c:v>82.325000000000003</c:v>
                </c:pt>
                <c:pt idx="54703">
                  <c:v>82.325000000000003</c:v>
                </c:pt>
                <c:pt idx="54704">
                  <c:v>82.3</c:v>
                </c:pt>
                <c:pt idx="54705">
                  <c:v>82.287999999999997</c:v>
                </c:pt>
                <c:pt idx="54706">
                  <c:v>82.227000000000004</c:v>
                </c:pt>
                <c:pt idx="54707">
                  <c:v>82.227000000000004</c:v>
                </c:pt>
                <c:pt idx="54708">
                  <c:v>82.19</c:v>
                </c:pt>
                <c:pt idx="54709">
                  <c:v>82.153999999999996</c:v>
                </c:pt>
                <c:pt idx="54710">
                  <c:v>82.117000000000004</c:v>
                </c:pt>
                <c:pt idx="54711">
                  <c:v>82.117000000000004</c:v>
                </c:pt>
                <c:pt idx="54712">
                  <c:v>82.105000000000004</c:v>
                </c:pt>
                <c:pt idx="54713">
                  <c:v>82.117000000000004</c:v>
                </c:pt>
                <c:pt idx="54714">
                  <c:v>82.117000000000004</c:v>
                </c:pt>
                <c:pt idx="54715">
                  <c:v>82.153999999999996</c:v>
                </c:pt>
                <c:pt idx="54716">
                  <c:v>82.141000000000005</c:v>
                </c:pt>
                <c:pt idx="54717">
                  <c:v>82.141000000000005</c:v>
                </c:pt>
                <c:pt idx="54718">
                  <c:v>82.165999999999997</c:v>
                </c:pt>
                <c:pt idx="54719">
                  <c:v>82.153999999999996</c:v>
                </c:pt>
                <c:pt idx="54720">
                  <c:v>82.177999999999997</c:v>
                </c:pt>
                <c:pt idx="54721">
                  <c:v>82.141000000000005</c:v>
                </c:pt>
                <c:pt idx="54722">
                  <c:v>82.129000000000005</c:v>
                </c:pt>
                <c:pt idx="54723">
                  <c:v>82.105000000000004</c:v>
                </c:pt>
                <c:pt idx="54724">
                  <c:v>82.067999999999998</c:v>
                </c:pt>
                <c:pt idx="54725">
                  <c:v>82.043999999999997</c:v>
                </c:pt>
                <c:pt idx="54726">
                  <c:v>82.043999999999997</c:v>
                </c:pt>
                <c:pt idx="54727">
                  <c:v>81.971000000000004</c:v>
                </c:pt>
                <c:pt idx="54728">
                  <c:v>82.019000000000005</c:v>
                </c:pt>
                <c:pt idx="54729">
                  <c:v>82.019000000000005</c:v>
                </c:pt>
                <c:pt idx="54730">
                  <c:v>82.055999999999997</c:v>
                </c:pt>
                <c:pt idx="54731">
                  <c:v>82.031999999999996</c:v>
                </c:pt>
                <c:pt idx="54732">
                  <c:v>82.043999999999997</c:v>
                </c:pt>
                <c:pt idx="54733">
                  <c:v>82.067999999999998</c:v>
                </c:pt>
                <c:pt idx="54734">
                  <c:v>82.08</c:v>
                </c:pt>
                <c:pt idx="54735">
                  <c:v>82.117000000000004</c:v>
                </c:pt>
                <c:pt idx="54736">
                  <c:v>82.117000000000004</c:v>
                </c:pt>
                <c:pt idx="54737">
                  <c:v>82.105000000000004</c:v>
                </c:pt>
                <c:pt idx="54738">
                  <c:v>82.093000000000004</c:v>
                </c:pt>
                <c:pt idx="54739">
                  <c:v>82.067999999999998</c:v>
                </c:pt>
                <c:pt idx="54740">
                  <c:v>82.08</c:v>
                </c:pt>
                <c:pt idx="54741">
                  <c:v>82.031999999999996</c:v>
                </c:pt>
                <c:pt idx="54742">
                  <c:v>82.031999999999996</c:v>
                </c:pt>
                <c:pt idx="54743">
                  <c:v>82.019000000000005</c:v>
                </c:pt>
                <c:pt idx="54744">
                  <c:v>82.019000000000005</c:v>
                </c:pt>
                <c:pt idx="54745">
                  <c:v>82.055999999999997</c:v>
                </c:pt>
                <c:pt idx="54746">
                  <c:v>82.043999999999997</c:v>
                </c:pt>
                <c:pt idx="54747">
                  <c:v>82.08</c:v>
                </c:pt>
                <c:pt idx="54748">
                  <c:v>82.117000000000004</c:v>
                </c:pt>
                <c:pt idx="54749">
                  <c:v>82.117000000000004</c:v>
                </c:pt>
                <c:pt idx="54750">
                  <c:v>82.153999999999996</c:v>
                </c:pt>
                <c:pt idx="54751">
                  <c:v>82.165999999999997</c:v>
                </c:pt>
                <c:pt idx="54752">
                  <c:v>82.201999999999998</c:v>
                </c:pt>
                <c:pt idx="54753">
                  <c:v>82.19</c:v>
                </c:pt>
                <c:pt idx="54754">
                  <c:v>82.19</c:v>
                </c:pt>
                <c:pt idx="54755">
                  <c:v>82.19</c:v>
                </c:pt>
                <c:pt idx="54756">
                  <c:v>82.177999999999997</c:v>
                </c:pt>
                <c:pt idx="54757">
                  <c:v>82.141000000000005</c:v>
                </c:pt>
                <c:pt idx="54758">
                  <c:v>82.153999999999996</c:v>
                </c:pt>
                <c:pt idx="54759">
                  <c:v>82.129000000000005</c:v>
                </c:pt>
                <c:pt idx="54760">
                  <c:v>82.153999999999996</c:v>
                </c:pt>
                <c:pt idx="54761">
                  <c:v>82.153999999999996</c:v>
                </c:pt>
                <c:pt idx="54762">
                  <c:v>82.165999999999997</c:v>
                </c:pt>
                <c:pt idx="54763">
                  <c:v>82.165999999999997</c:v>
                </c:pt>
                <c:pt idx="54764">
                  <c:v>82.215000000000003</c:v>
                </c:pt>
                <c:pt idx="54765">
                  <c:v>82.215000000000003</c:v>
                </c:pt>
                <c:pt idx="54766">
                  <c:v>82.263999999999996</c:v>
                </c:pt>
                <c:pt idx="54767">
                  <c:v>82.263999999999996</c:v>
                </c:pt>
                <c:pt idx="54768">
                  <c:v>82.287999999999997</c:v>
                </c:pt>
                <c:pt idx="54769">
                  <c:v>82.3</c:v>
                </c:pt>
                <c:pt idx="54770">
                  <c:v>82.3</c:v>
                </c:pt>
                <c:pt idx="54771">
                  <c:v>82.287999999999997</c:v>
                </c:pt>
                <c:pt idx="54772">
                  <c:v>82.3</c:v>
                </c:pt>
                <c:pt idx="54773">
                  <c:v>82.263999999999996</c:v>
                </c:pt>
                <c:pt idx="54774">
                  <c:v>82.251000000000005</c:v>
                </c:pt>
                <c:pt idx="54775">
                  <c:v>82.215000000000003</c:v>
                </c:pt>
                <c:pt idx="54776">
                  <c:v>82.239000000000004</c:v>
                </c:pt>
                <c:pt idx="54777">
                  <c:v>82.201999999999998</c:v>
                </c:pt>
                <c:pt idx="54778">
                  <c:v>82.215000000000003</c:v>
                </c:pt>
                <c:pt idx="54779">
                  <c:v>82.201999999999998</c:v>
                </c:pt>
                <c:pt idx="54780">
                  <c:v>82.215000000000003</c:v>
                </c:pt>
                <c:pt idx="54781">
                  <c:v>82.263999999999996</c:v>
                </c:pt>
                <c:pt idx="54782">
                  <c:v>82.311999999999998</c:v>
                </c:pt>
                <c:pt idx="54783">
                  <c:v>82.311999999999998</c:v>
                </c:pt>
                <c:pt idx="54784">
                  <c:v>82.311999999999998</c:v>
                </c:pt>
                <c:pt idx="54785">
                  <c:v>82.325000000000003</c:v>
                </c:pt>
                <c:pt idx="54786">
                  <c:v>82.311999999999998</c:v>
                </c:pt>
                <c:pt idx="54787">
                  <c:v>82.3</c:v>
                </c:pt>
                <c:pt idx="54788">
                  <c:v>82.287999999999997</c:v>
                </c:pt>
                <c:pt idx="54789">
                  <c:v>82.263999999999996</c:v>
                </c:pt>
                <c:pt idx="54790">
                  <c:v>82.215000000000003</c:v>
                </c:pt>
                <c:pt idx="54791">
                  <c:v>82.215000000000003</c:v>
                </c:pt>
                <c:pt idx="54792">
                  <c:v>82.215000000000003</c:v>
                </c:pt>
                <c:pt idx="54793">
                  <c:v>82.19</c:v>
                </c:pt>
                <c:pt idx="54794">
                  <c:v>82.201999999999998</c:v>
                </c:pt>
                <c:pt idx="54795">
                  <c:v>82.215000000000003</c:v>
                </c:pt>
                <c:pt idx="54796">
                  <c:v>82.19</c:v>
                </c:pt>
                <c:pt idx="54797">
                  <c:v>82.215000000000003</c:v>
                </c:pt>
                <c:pt idx="54798">
                  <c:v>82.215000000000003</c:v>
                </c:pt>
                <c:pt idx="54799">
                  <c:v>82.227000000000004</c:v>
                </c:pt>
                <c:pt idx="54800">
                  <c:v>82.239000000000004</c:v>
                </c:pt>
                <c:pt idx="54801">
                  <c:v>82.227000000000004</c:v>
                </c:pt>
                <c:pt idx="54802">
                  <c:v>82.227000000000004</c:v>
                </c:pt>
                <c:pt idx="54803">
                  <c:v>82.227000000000004</c:v>
                </c:pt>
                <c:pt idx="54804">
                  <c:v>82.227000000000004</c:v>
                </c:pt>
                <c:pt idx="54805">
                  <c:v>82.177999999999997</c:v>
                </c:pt>
                <c:pt idx="54806">
                  <c:v>82.153999999999996</c:v>
                </c:pt>
                <c:pt idx="54807">
                  <c:v>82.141000000000005</c:v>
                </c:pt>
                <c:pt idx="54808">
                  <c:v>82.129000000000005</c:v>
                </c:pt>
                <c:pt idx="54809">
                  <c:v>82.129000000000005</c:v>
                </c:pt>
                <c:pt idx="54810">
                  <c:v>82.093000000000004</c:v>
                </c:pt>
                <c:pt idx="54811">
                  <c:v>82.117000000000004</c:v>
                </c:pt>
                <c:pt idx="54812">
                  <c:v>82.105000000000004</c:v>
                </c:pt>
                <c:pt idx="54813">
                  <c:v>82.129000000000005</c:v>
                </c:pt>
                <c:pt idx="54814">
                  <c:v>82.117000000000004</c:v>
                </c:pt>
                <c:pt idx="54815">
                  <c:v>82.129000000000005</c:v>
                </c:pt>
                <c:pt idx="54816">
                  <c:v>82.141000000000005</c:v>
                </c:pt>
                <c:pt idx="54817">
                  <c:v>82.117000000000004</c:v>
                </c:pt>
                <c:pt idx="54818">
                  <c:v>82.129000000000005</c:v>
                </c:pt>
                <c:pt idx="54819">
                  <c:v>82.105000000000004</c:v>
                </c:pt>
                <c:pt idx="54820">
                  <c:v>82.105000000000004</c:v>
                </c:pt>
                <c:pt idx="54821">
                  <c:v>82.093000000000004</c:v>
                </c:pt>
                <c:pt idx="54822">
                  <c:v>82.105000000000004</c:v>
                </c:pt>
                <c:pt idx="54823">
                  <c:v>82.055999999999997</c:v>
                </c:pt>
                <c:pt idx="54824">
                  <c:v>82.031999999999996</c:v>
                </c:pt>
                <c:pt idx="54825">
                  <c:v>82.031999999999996</c:v>
                </c:pt>
                <c:pt idx="54826">
                  <c:v>82.031999999999996</c:v>
                </c:pt>
                <c:pt idx="54827">
                  <c:v>82.055999999999997</c:v>
                </c:pt>
                <c:pt idx="54828">
                  <c:v>82.067999999999998</c:v>
                </c:pt>
                <c:pt idx="54829">
                  <c:v>82.043999999999997</c:v>
                </c:pt>
                <c:pt idx="54830">
                  <c:v>82.019000000000005</c:v>
                </c:pt>
                <c:pt idx="54831">
                  <c:v>82.067999999999998</c:v>
                </c:pt>
                <c:pt idx="54832">
                  <c:v>82.055999999999997</c:v>
                </c:pt>
                <c:pt idx="54833">
                  <c:v>82.055999999999997</c:v>
                </c:pt>
                <c:pt idx="54834">
                  <c:v>82.067999999999998</c:v>
                </c:pt>
                <c:pt idx="54835">
                  <c:v>82.055999999999997</c:v>
                </c:pt>
                <c:pt idx="54836">
                  <c:v>82.08</c:v>
                </c:pt>
                <c:pt idx="54837">
                  <c:v>82.043999999999997</c:v>
                </c:pt>
                <c:pt idx="54838">
                  <c:v>82.043999999999997</c:v>
                </c:pt>
                <c:pt idx="54839">
                  <c:v>82.055999999999997</c:v>
                </c:pt>
                <c:pt idx="54840">
                  <c:v>82.031999999999996</c:v>
                </c:pt>
                <c:pt idx="54841">
                  <c:v>82.043999999999997</c:v>
                </c:pt>
                <c:pt idx="54842">
                  <c:v>82.007000000000005</c:v>
                </c:pt>
                <c:pt idx="54843">
                  <c:v>82.019000000000005</c:v>
                </c:pt>
                <c:pt idx="54844">
                  <c:v>82.007000000000005</c:v>
                </c:pt>
                <c:pt idx="54845">
                  <c:v>82.043999999999997</c:v>
                </c:pt>
                <c:pt idx="54846">
                  <c:v>82.031999999999996</c:v>
                </c:pt>
                <c:pt idx="54847">
                  <c:v>82.043999999999997</c:v>
                </c:pt>
                <c:pt idx="54848">
                  <c:v>82.08</c:v>
                </c:pt>
                <c:pt idx="54849">
                  <c:v>82.093000000000004</c:v>
                </c:pt>
                <c:pt idx="54850">
                  <c:v>82.067999999999998</c:v>
                </c:pt>
                <c:pt idx="54851">
                  <c:v>82.105000000000004</c:v>
                </c:pt>
                <c:pt idx="54852">
                  <c:v>82.093000000000004</c:v>
                </c:pt>
                <c:pt idx="54853">
                  <c:v>82.055999999999997</c:v>
                </c:pt>
                <c:pt idx="54854">
                  <c:v>82.08</c:v>
                </c:pt>
                <c:pt idx="54855">
                  <c:v>82.055999999999997</c:v>
                </c:pt>
                <c:pt idx="54856">
                  <c:v>82.093000000000004</c:v>
                </c:pt>
                <c:pt idx="54857">
                  <c:v>82.055999999999997</c:v>
                </c:pt>
                <c:pt idx="54858">
                  <c:v>82.08</c:v>
                </c:pt>
                <c:pt idx="54859">
                  <c:v>82.055999999999997</c:v>
                </c:pt>
                <c:pt idx="54860">
                  <c:v>82.105000000000004</c:v>
                </c:pt>
                <c:pt idx="54861">
                  <c:v>82.093000000000004</c:v>
                </c:pt>
                <c:pt idx="54862">
                  <c:v>82.093000000000004</c:v>
                </c:pt>
                <c:pt idx="54863">
                  <c:v>82.08</c:v>
                </c:pt>
                <c:pt idx="54864">
                  <c:v>82.117000000000004</c:v>
                </c:pt>
                <c:pt idx="54865">
                  <c:v>82.153999999999996</c:v>
                </c:pt>
                <c:pt idx="54866">
                  <c:v>82.129000000000005</c:v>
                </c:pt>
                <c:pt idx="54867">
                  <c:v>82.117000000000004</c:v>
                </c:pt>
                <c:pt idx="54868">
                  <c:v>82.093000000000004</c:v>
                </c:pt>
                <c:pt idx="54869">
                  <c:v>82.129000000000005</c:v>
                </c:pt>
                <c:pt idx="54870">
                  <c:v>82.129000000000005</c:v>
                </c:pt>
                <c:pt idx="54871">
                  <c:v>82.117000000000004</c:v>
                </c:pt>
                <c:pt idx="54872">
                  <c:v>82.141000000000005</c:v>
                </c:pt>
                <c:pt idx="54873">
                  <c:v>82.117000000000004</c:v>
                </c:pt>
                <c:pt idx="54874">
                  <c:v>82.129000000000005</c:v>
                </c:pt>
                <c:pt idx="54875">
                  <c:v>82.129000000000005</c:v>
                </c:pt>
                <c:pt idx="54876">
                  <c:v>82.129000000000005</c:v>
                </c:pt>
                <c:pt idx="54877">
                  <c:v>82.153999999999996</c:v>
                </c:pt>
                <c:pt idx="54878">
                  <c:v>82.153999999999996</c:v>
                </c:pt>
                <c:pt idx="54879">
                  <c:v>82.153999999999996</c:v>
                </c:pt>
                <c:pt idx="54880">
                  <c:v>82.165999999999997</c:v>
                </c:pt>
                <c:pt idx="54881">
                  <c:v>82.177999999999997</c:v>
                </c:pt>
                <c:pt idx="54882">
                  <c:v>82.141000000000005</c:v>
                </c:pt>
                <c:pt idx="54883">
                  <c:v>82.201999999999998</c:v>
                </c:pt>
                <c:pt idx="54884">
                  <c:v>82.19</c:v>
                </c:pt>
                <c:pt idx="54885">
                  <c:v>82.153999999999996</c:v>
                </c:pt>
                <c:pt idx="54886">
                  <c:v>82.177999999999997</c:v>
                </c:pt>
                <c:pt idx="54887">
                  <c:v>82.165999999999997</c:v>
                </c:pt>
                <c:pt idx="54888">
                  <c:v>82.153999999999996</c:v>
                </c:pt>
                <c:pt idx="54889">
                  <c:v>82.153999999999996</c:v>
                </c:pt>
                <c:pt idx="54890">
                  <c:v>82.141000000000005</c:v>
                </c:pt>
                <c:pt idx="54891">
                  <c:v>82.129000000000005</c:v>
                </c:pt>
                <c:pt idx="54892">
                  <c:v>82.141000000000005</c:v>
                </c:pt>
                <c:pt idx="54893">
                  <c:v>82.117000000000004</c:v>
                </c:pt>
                <c:pt idx="54894">
                  <c:v>82.129000000000005</c:v>
                </c:pt>
                <c:pt idx="54895">
                  <c:v>82.117000000000004</c:v>
                </c:pt>
                <c:pt idx="54896">
                  <c:v>82.141000000000005</c:v>
                </c:pt>
                <c:pt idx="54897">
                  <c:v>82.141000000000005</c:v>
                </c:pt>
                <c:pt idx="54898">
                  <c:v>82.117000000000004</c:v>
                </c:pt>
                <c:pt idx="54899">
                  <c:v>82.129000000000005</c:v>
                </c:pt>
                <c:pt idx="54900">
                  <c:v>82.117000000000004</c:v>
                </c:pt>
                <c:pt idx="54901">
                  <c:v>82.105000000000004</c:v>
                </c:pt>
                <c:pt idx="54902">
                  <c:v>82.08</c:v>
                </c:pt>
                <c:pt idx="54903">
                  <c:v>82.105000000000004</c:v>
                </c:pt>
                <c:pt idx="54904">
                  <c:v>82.093000000000004</c:v>
                </c:pt>
                <c:pt idx="54905">
                  <c:v>82.055999999999997</c:v>
                </c:pt>
                <c:pt idx="54906">
                  <c:v>82.08</c:v>
                </c:pt>
                <c:pt idx="54907">
                  <c:v>82.055999999999997</c:v>
                </c:pt>
                <c:pt idx="54908">
                  <c:v>82.055999999999997</c:v>
                </c:pt>
                <c:pt idx="54909">
                  <c:v>82.019000000000005</c:v>
                </c:pt>
                <c:pt idx="54910">
                  <c:v>82.031999999999996</c:v>
                </c:pt>
                <c:pt idx="54911">
                  <c:v>82.019000000000005</c:v>
                </c:pt>
                <c:pt idx="54912">
                  <c:v>82.043999999999997</c:v>
                </c:pt>
                <c:pt idx="54913">
                  <c:v>82.043999999999997</c:v>
                </c:pt>
                <c:pt idx="54914">
                  <c:v>82.007000000000005</c:v>
                </c:pt>
                <c:pt idx="54915">
                  <c:v>82.007000000000005</c:v>
                </c:pt>
                <c:pt idx="54916">
                  <c:v>82.019000000000005</c:v>
                </c:pt>
                <c:pt idx="54917">
                  <c:v>82.007000000000005</c:v>
                </c:pt>
                <c:pt idx="54918">
                  <c:v>81.995000000000005</c:v>
                </c:pt>
                <c:pt idx="54919">
                  <c:v>81.983000000000004</c:v>
                </c:pt>
                <c:pt idx="54920">
                  <c:v>81.995000000000005</c:v>
                </c:pt>
                <c:pt idx="54921">
                  <c:v>81.945999999999998</c:v>
                </c:pt>
                <c:pt idx="54922">
                  <c:v>81.945999999999998</c:v>
                </c:pt>
                <c:pt idx="54923">
                  <c:v>81.945999999999998</c:v>
                </c:pt>
                <c:pt idx="54924">
                  <c:v>81.921999999999997</c:v>
                </c:pt>
                <c:pt idx="54925">
                  <c:v>81.921999999999997</c:v>
                </c:pt>
                <c:pt idx="54926">
                  <c:v>81.933999999999997</c:v>
                </c:pt>
                <c:pt idx="54927">
                  <c:v>81.91</c:v>
                </c:pt>
                <c:pt idx="54928">
                  <c:v>81.91</c:v>
                </c:pt>
                <c:pt idx="54929">
                  <c:v>81.933999999999997</c:v>
                </c:pt>
                <c:pt idx="54930">
                  <c:v>81.91</c:v>
                </c:pt>
                <c:pt idx="54931">
                  <c:v>81.933999999999997</c:v>
                </c:pt>
                <c:pt idx="54932">
                  <c:v>81.897000000000006</c:v>
                </c:pt>
                <c:pt idx="54933">
                  <c:v>81.897000000000006</c:v>
                </c:pt>
                <c:pt idx="54934">
                  <c:v>81.91</c:v>
                </c:pt>
                <c:pt idx="54935">
                  <c:v>81.91</c:v>
                </c:pt>
                <c:pt idx="54936">
                  <c:v>81.91</c:v>
                </c:pt>
                <c:pt idx="54937">
                  <c:v>81.91</c:v>
                </c:pt>
                <c:pt idx="54938">
                  <c:v>81.91</c:v>
                </c:pt>
                <c:pt idx="54939">
                  <c:v>81.91</c:v>
                </c:pt>
                <c:pt idx="54940">
                  <c:v>81.921999999999997</c:v>
                </c:pt>
                <c:pt idx="54941">
                  <c:v>81.933999999999997</c:v>
                </c:pt>
                <c:pt idx="54942">
                  <c:v>81.945999999999998</c:v>
                </c:pt>
                <c:pt idx="54943">
                  <c:v>81.945999999999998</c:v>
                </c:pt>
                <c:pt idx="54944">
                  <c:v>81.971000000000004</c:v>
                </c:pt>
                <c:pt idx="54945">
                  <c:v>81.957999999999998</c:v>
                </c:pt>
                <c:pt idx="54946">
                  <c:v>81.971000000000004</c:v>
                </c:pt>
                <c:pt idx="54947">
                  <c:v>81.971000000000004</c:v>
                </c:pt>
                <c:pt idx="54948">
                  <c:v>81.971000000000004</c:v>
                </c:pt>
                <c:pt idx="54949">
                  <c:v>81.933999999999997</c:v>
                </c:pt>
                <c:pt idx="54950">
                  <c:v>81.945999999999998</c:v>
                </c:pt>
                <c:pt idx="54951">
                  <c:v>81.933999999999997</c:v>
                </c:pt>
                <c:pt idx="54952">
                  <c:v>81.897000000000006</c:v>
                </c:pt>
                <c:pt idx="54953">
                  <c:v>81.873000000000005</c:v>
                </c:pt>
                <c:pt idx="54954">
                  <c:v>81.885000000000005</c:v>
                </c:pt>
                <c:pt idx="54955">
                  <c:v>81.861000000000004</c:v>
                </c:pt>
                <c:pt idx="54956">
                  <c:v>81.823999999999998</c:v>
                </c:pt>
                <c:pt idx="54957">
                  <c:v>81.847999999999999</c:v>
                </c:pt>
                <c:pt idx="54958">
                  <c:v>81.811999999999998</c:v>
                </c:pt>
                <c:pt idx="54959">
                  <c:v>81.787000000000006</c:v>
                </c:pt>
                <c:pt idx="54960">
                  <c:v>81.775000000000006</c:v>
                </c:pt>
                <c:pt idx="54961">
                  <c:v>81.763000000000005</c:v>
                </c:pt>
                <c:pt idx="54962">
                  <c:v>81.751000000000005</c:v>
                </c:pt>
                <c:pt idx="54963">
                  <c:v>81.751000000000005</c:v>
                </c:pt>
                <c:pt idx="54964">
                  <c:v>81.763000000000005</c:v>
                </c:pt>
                <c:pt idx="54965">
                  <c:v>81.739000000000004</c:v>
                </c:pt>
                <c:pt idx="54966">
                  <c:v>81.713999999999999</c:v>
                </c:pt>
                <c:pt idx="54967">
                  <c:v>81.701999999999998</c:v>
                </c:pt>
                <c:pt idx="54968">
                  <c:v>81.677999999999997</c:v>
                </c:pt>
                <c:pt idx="54969">
                  <c:v>81.665000000000006</c:v>
                </c:pt>
                <c:pt idx="54970">
                  <c:v>81.677999999999997</c:v>
                </c:pt>
                <c:pt idx="54971">
                  <c:v>81.701999999999998</c:v>
                </c:pt>
                <c:pt idx="54972">
                  <c:v>81.641000000000005</c:v>
                </c:pt>
                <c:pt idx="54973">
                  <c:v>81.641000000000005</c:v>
                </c:pt>
                <c:pt idx="54974">
                  <c:v>81.58</c:v>
                </c:pt>
                <c:pt idx="54975">
                  <c:v>81.58</c:v>
                </c:pt>
                <c:pt idx="54976">
                  <c:v>81.591999999999999</c:v>
                </c:pt>
                <c:pt idx="54977">
                  <c:v>81.567999999999998</c:v>
                </c:pt>
                <c:pt idx="54978">
                  <c:v>81.543000000000006</c:v>
                </c:pt>
                <c:pt idx="54979">
                  <c:v>81.543000000000006</c:v>
                </c:pt>
                <c:pt idx="54980">
                  <c:v>81.555999999999997</c:v>
                </c:pt>
                <c:pt idx="54981">
                  <c:v>81.494</c:v>
                </c:pt>
                <c:pt idx="54982">
                  <c:v>81.543000000000006</c:v>
                </c:pt>
                <c:pt idx="54983">
                  <c:v>81.494</c:v>
                </c:pt>
                <c:pt idx="54984">
                  <c:v>81.494</c:v>
                </c:pt>
                <c:pt idx="54985">
                  <c:v>81.507000000000005</c:v>
                </c:pt>
                <c:pt idx="54986">
                  <c:v>81.47</c:v>
                </c:pt>
                <c:pt idx="54987">
                  <c:v>81.507000000000005</c:v>
                </c:pt>
                <c:pt idx="54988">
                  <c:v>81.47</c:v>
                </c:pt>
                <c:pt idx="54989">
                  <c:v>81.481999999999999</c:v>
                </c:pt>
                <c:pt idx="54990">
                  <c:v>81.457999999999998</c:v>
                </c:pt>
                <c:pt idx="54991">
                  <c:v>81.457999999999998</c:v>
                </c:pt>
                <c:pt idx="54992">
                  <c:v>81.47</c:v>
                </c:pt>
                <c:pt idx="54993">
                  <c:v>81.494</c:v>
                </c:pt>
                <c:pt idx="54994">
                  <c:v>81.47</c:v>
                </c:pt>
                <c:pt idx="54995">
                  <c:v>81.519000000000005</c:v>
                </c:pt>
                <c:pt idx="54996">
                  <c:v>81.494</c:v>
                </c:pt>
                <c:pt idx="54997">
                  <c:v>81.555999999999997</c:v>
                </c:pt>
                <c:pt idx="54998">
                  <c:v>81.603999999999999</c:v>
                </c:pt>
                <c:pt idx="54999">
                  <c:v>81.617000000000004</c:v>
                </c:pt>
                <c:pt idx="55000">
                  <c:v>81.713999999999999</c:v>
                </c:pt>
                <c:pt idx="55001">
                  <c:v>81.725999999999999</c:v>
                </c:pt>
                <c:pt idx="55002">
                  <c:v>81.751000000000005</c:v>
                </c:pt>
                <c:pt idx="55003">
                  <c:v>81.775000000000006</c:v>
                </c:pt>
                <c:pt idx="55004">
                  <c:v>81.823999999999998</c:v>
                </c:pt>
                <c:pt idx="55005">
                  <c:v>81.823999999999998</c:v>
                </c:pt>
                <c:pt idx="55006">
                  <c:v>81.847999999999999</c:v>
                </c:pt>
                <c:pt idx="55007">
                  <c:v>81.885000000000005</c:v>
                </c:pt>
                <c:pt idx="55008">
                  <c:v>81.91</c:v>
                </c:pt>
                <c:pt idx="55009">
                  <c:v>81.933999999999997</c:v>
                </c:pt>
                <c:pt idx="55010">
                  <c:v>81.873000000000005</c:v>
                </c:pt>
                <c:pt idx="55011">
                  <c:v>81.921999999999997</c:v>
                </c:pt>
                <c:pt idx="55012">
                  <c:v>81.933999999999997</c:v>
                </c:pt>
                <c:pt idx="55013">
                  <c:v>81.957999999999998</c:v>
                </c:pt>
                <c:pt idx="55014">
                  <c:v>81.971000000000004</c:v>
                </c:pt>
                <c:pt idx="55015">
                  <c:v>81.971000000000004</c:v>
                </c:pt>
                <c:pt idx="55016">
                  <c:v>81.957999999999998</c:v>
                </c:pt>
                <c:pt idx="55017">
                  <c:v>81.971000000000004</c:v>
                </c:pt>
                <c:pt idx="55018">
                  <c:v>81.983000000000004</c:v>
                </c:pt>
                <c:pt idx="55019">
                  <c:v>81.995000000000005</c:v>
                </c:pt>
                <c:pt idx="55020">
                  <c:v>82.007000000000005</c:v>
                </c:pt>
                <c:pt idx="55021">
                  <c:v>82.007000000000005</c:v>
                </c:pt>
                <c:pt idx="55022">
                  <c:v>82.043999999999997</c:v>
                </c:pt>
                <c:pt idx="55023">
                  <c:v>82.055999999999997</c:v>
                </c:pt>
                <c:pt idx="55024">
                  <c:v>82.067999999999998</c:v>
                </c:pt>
                <c:pt idx="55025">
                  <c:v>82.105000000000004</c:v>
                </c:pt>
                <c:pt idx="55026">
                  <c:v>82.093000000000004</c:v>
                </c:pt>
                <c:pt idx="55027">
                  <c:v>82.165999999999997</c:v>
                </c:pt>
                <c:pt idx="55028">
                  <c:v>82.141000000000005</c:v>
                </c:pt>
                <c:pt idx="55029">
                  <c:v>82.215000000000003</c:v>
                </c:pt>
                <c:pt idx="55030">
                  <c:v>82.227000000000004</c:v>
                </c:pt>
                <c:pt idx="55031">
                  <c:v>82.251000000000005</c:v>
                </c:pt>
                <c:pt idx="55032">
                  <c:v>82.311999999999998</c:v>
                </c:pt>
                <c:pt idx="55033">
                  <c:v>82.311999999999998</c:v>
                </c:pt>
                <c:pt idx="55034">
                  <c:v>82.361000000000004</c:v>
                </c:pt>
                <c:pt idx="55035">
                  <c:v>82.311999999999998</c:v>
                </c:pt>
                <c:pt idx="55036">
                  <c:v>82.325000000000003</c:v>
                </c:pt>
                <c:pt idx="55037">
                  <c:v>82.349000000000004</c:v>
                </c:pt>
                <c:pt idx="55038">
                  <c:v>82.287999999999997</c:v>
                </c:pt>
                <c:pt idx="55039">
                  <c:v>82.3</c:v>
                </c:pt>
                <c:pt idx="55040">
                  <c:v>82.275999999999996</c:v>
                </c:pt>
                <c:pt idx="55041">
                  <c:v>82.251000000000005</c:v>
                </c:pt>
                <c:pt idx="55042">
                  <c:v>82.201999999999998</c:v>
                </c:pt>
                <c:pt idx="55043">
                  <c:v>82.177999999999997</c:v>
                </c:pt>
                <c:pt idx="55044">
                  <c:v>82.141000000000005</c:v>
                </c:pt>
                <c:pt idx="55045">
                  <c:v>82.117000000000004</c:v>
                </c:pt>
                <c:pt idx="55046">
                  <c:v>82.129000000000005</c:v>
                </c:pt>
                <c:pt idx="55047">
                  <c:v>82.129000000000005</c:v>
                </c:pt>
                <c:pt idx="55048">
                  <c:v>82.129000000000005</c:v>
                </c:pt>
                <c:pt idx="55049">
                  <c:v>82.165999999999997</c:v>
                </c:pt>
                <c:pt idx="55050">
                  <c:v>82.165999999999997</c:v>
                </c:pt>
                <c:pt idx="55051">
                  <c:v>82.153999999999996</c:v>
                </c:pt>
                <c:pt idx="55052">
                  <c:v>82.153999999999996</c:v>
                </c:pt>
                <c:pt idx="55053">
                  <c:v>82.153999999999996</c:v>
                </c:pt>
                <c:pt idx="55054">
                  <c:v>82.165999999999997</c:v>
                </c:pt>
                <c:pt idx="55055">
                  <c:v>82.117000000000004</c:v>
                </c:pt>
                <c:pt idx="55056">
                  <c:v>82.153999999999996</c:v>
                </c:pt>
                <c:pt idx="55057">
                  <c:v>82.08</c:v>
                </c:pt>
                <c:pt idx="55058">
                  <c:v>82.093000000000004</c:v>
                </c:pt>
                <c:pt idx="55059">
                  <c:v>82.043999999999997</c:v>
                </c:pt>
                <c:pt idx="55060">
                  <c:v>82.043999999999997</c:v>
                </c:pt>
                <c:pt idx="55061">
                  <c:v>82.031999999999996</c:v>
                </c:pt>
                <c:pt idx="55062">
                  <c:v>82.007000000000005</c:v>
                </c:pt>
                <c:pt idx="55063">
                  <c:v>82.019000000000005</c:v>
                </c:pt>
                <c:pt idx="55064">
                  <c:v>82.007000000000005</c:v>
                </c:pt>
                <c:pt idx="55065">
                  <c:v>81.983000000000004</c:v>
                </c:pt>
                <c:pt idx="55066">
                  <c:v>81.957999999999998</c:v>
                </c:pt>
                <c:pt idx="55067">
                  <c:v>81.921999999999997</c:v>
                </c:pt>
                <c:pt idx="55068">
                  <c:v>81.933999999999997</c:v>
                </c:pt>
                <c:pt idx="55069">
                  <c:v>81.933999999999997</c:v>
                </c:pt>
                <c:pt idx="55070">
                  <c:v>81.921999999999997</c:v>
                </c:pt>
                <c:pt idx="55071">
                  <c:v>81.847999999999999</c:v>
                </c:pt>
                <c:pt idx="55072">
                  <c:v>81.811999999999998</c:v>
                </c:pt>
                <c:pt idx="55073">
                  <c:v>81.763000000000005</c:v>
                </c:pt>
                <c:pt idx="55074">
                  <c:v>81.725999999999999</c:v>
                </c:pt>
                <c:pt idx="55075">
                  <c:v>81.69</c:v>
                </c:pt>
                <c:pt idx="55076">
                  <c:v>81.677999999999997</c:v>
                </c:pt>
                <c:pt idx="55077">
                  <c:v>81.665000000000006</c:v>
                </c:pt>
                <c:pt idx="55078">
                  <c:v>81.603999999999999</c:v>
                </c:pt>
                <c:pt idx="55079">
                  <c:v>81.617000000000004</c:v>
                </c:pt>
                <c:pt idx="55080">
                  <c:v>81.665000000000006</c:v>
                </c:pt>
                <c:pt idx="55081">
                  <c:v>81.677999999999997</c:v>
                </c:pt>
                <c:pt idx="55082">
                  <c:v>81.713999999999999</c:v>
                </c:pt>
                <c:pt idx="55083">
                  <c:v>81.739000000000004</c:v>
                </c:pt>
                <c:pt idx="55084">
                  <c:v>81.763000000000005</c:v>
                </c:pt>
                <c:pt idx="55085">
                  <c:v>81.787000000000006</c:v>
                </c:pt>
                <c:pt idx="55086">
                  <c:v>81.787000000000006</c:v>
                </c:pt>
                <c:pt idx="55087">
                  <c:v>81.823999999999998</c:v>
                </c:pt>
                <c:pt idx="55088">
                  <c:v>81.787000000000006</c:v>
                </c:pt>
                <c:pt idx="55089">
                  <c:v>81.787000000000006</c:v>
                </c:pt>
                <c:pt idx="55090">
                  <c:v>81.823999999999998</c:v>
                </c:pt>
                <c:pt idx="55091">
                  <c:v>81.8</c:v>
                </c:pt>
                <c:pt idx="55092">
                  <c:v>81.787000000000006</c:v>
                </c:pt>
                <c:pt idx="55093">
                  <c:v>81.713999999999999</c:v>
                </c:pt>
                <c:pt idx="55094">
                  <c:v>81.701999999999998</c:v>
                </c:pt>
                <c:pt idx="55095">
                  <c:v>81.701999999999998</c:v>
                </c:pt>
                <c:pt idx="55096">
                  <c:v>81.713999999999999</c:v>
                </c:pt>
                <c:pt idx="55097">
                  <c:v>81.763000000000005</c:v>
                </c:pt>
                <c:pt idx="55098">
                  <c:v>81.787000000000006</c:v>
                </c:pt>
                <c:pt idx="55099">
                  <c:v>81.775000000000006</c:v>
                </c:pt>
                <c:pt idx="55100">
                  <c:v>81.823999999999998</c:v>
                </c:pt>
                <c:pt idx="55101">
                  <c:v>81.811999999999998</c:v>
                </c:pt>
                <c:pt idx="55102">
                  <c:v>81.861000000000004</c:v>
                </c:pt>
                <c:pt idx="55103">
                  <c:v>81.873000000000005</c:v>
                </c:pt>
                <c:pt idx="55104">
                  <c:v>81.873000000000005</c:v>
                </c:pt>
                <c:pt idx="55105">
                  <c:v>81.91</c:v>
                </c:pt>
                <c:pt idx="55106">
                  <c:v>81.897000000000006</c:v>
                </c:pt>
                <c:pt idx="55107">
                  <c:v>81.897000000000006</c:v>
                </c:pt>
                <c:pt idx="55108">
                  <c:v>81.847999999999999</c:v>
                </c:pt>
                <c:pt idx="55109">
                  <c:v>81.897000000000006</c:v>
                </c:pt>
                <c:pt idx="55110">
                  <c:v>81.91</c:v>
                </c:pt>
                <c:pt idx="55111">
                  <c:v>81.91</c:v>
                </c:pt>
                <c:pt idx="55112">
                  <c:v>81.957999999999998</c:v>
                </c:pt>
                <c:pt idx="55113">
                  <c:v>81.995000000000005</c:v>
                </c:pt>
                <c:pt idx="55114">
                  <c:v>82.019000000000005</c:v>
                </c:pt>
                <c:pt idx="55115">
                  <c:v>82.055999999999997</c:v>
                </c:pt>
                <c:pt idx="55116">
                  <c:v>82.093000000000004</c:v>
                </c:pt>
                <c:pt idx="55117">
                  <c:v>82.129000000000005</c:v>
                </c:pt>
                <c:pt idx="55118">
                  <c:v>82.19</c:v>
                </c:pt>
                <c:pt idx="55119">
                  <c:v>82.215000000000003</c:v>
                </c:pt>
                <c:pt idx="55120">
                  <c:v>82.251000000000005</c:v>
                </c:pt>
                <c:pt idx="55121">
                  <c:v>82.275999999999996</c:v>
                </c:pt>
                <c:pt idx="55122">
                  <c:v>82.239000000000004</c:v>
                </c:pt>
                <c:pt idx="55123">
                  <c:v>82.215000000000003</c:v>
                </c:pt>
                <c:pt idx="55124">
                  <c:v>82.239000000000004</c:v>
                </c:pt>
                <c:pt idx="55125">
                  <c:v>82.19</c:v>
                </c:pt>
                <c:pt idx="55126">
                  <c:v>82.153999999999996</c:v>
                </c:pt>
                <c:pt idx="55127">
                  <c:v>82.141000000000005</c:v>
                </c:pt>
                <c:pt idx="55128">
                  <c:v>82.141000000000005</c:v>
                </c:pt>
                <c:pt idx="55129">
                  <c:v>82.141000000000005</c:v>
                </c:pt>
                <c:pt idx="55130">
                  <c:v>82.141000000000005</c:v>
                </c:pt>
                <c:pt idx="55131">
                  <c:v>82.19</c:v>
                </c:pt>
                <c:pt idx="55132">
                  <c:v>82.19</c:v>
                </c:pt>
                <c:pt idx="55133">
                  <c:v>82.251000000000005</c:v>
                </c:pt>
                <c:pt idx="55134">
                  <c:v>82.275999999999996</c:v>
                </c:pt>
                <c:pt idx="55135">
                  <c:v>82.311999999999998</c:v>
                </c:pt>
                <c:pt idx="55136">
                  <c:v>82.325000000000003</c:v>
                </c:pt>
                <c:pt idx="55137">
                  <c:v>82.337000000000003</c:v>
                </c:pt>
                <c:pt idx="55138">
                  <c:v>82.337000000000003</c:v>
                </c:pt>
                <c:pt idx="55139">
                  <c:v>82.325000000000003</c:v>
                </c:pt>
                <c:pt idx="55140">
                  <c:v>82.337000000000003</c:v>
                </c:pt>
                <c:pt idx="55141">
                  <c:v>82.275999999999996</c:v>
                </c:pt>
                <c:pt idx="55142">
                  <c:v>82.263999999999996</c:v>
                </c:pt>
                <c:pt idx="55143">
                  <c:v>82.227000000000004</c:v>
                </c:pt>
                <c:pt idx="55144">
                  <c:v>82.227000000000004</c:v>
                </c:pt>
                <c:pt idx="55145">
                  <c:v>82.19</c:v>
                </c:pt>
                <c:pt idx="55146">
                  <c:v>82.215000000000003</c:v>
                </c:pt>
                <c:pt idx="55147">
                  <c:v>82.201999999999998</c:v>
                </c:pt>
                <c:pt idx="55148">
                  <c:v>82.177999999999997</c:v>
                </c:pt>
                <c:pt idx="55149">
                  <c:v>82.215000000000003</c:v>
                </c:pt>
                <c:pt idx="55150">
                  <c:v>82.227000000000004</c:v>
                </c:pt>
                <c:pt idx="55151">
                  <c:v>82.239000000000004</c:v>
                </c:pt>
                <c:pt idx="55152">
                  <c:v>82.239000000000004</c:v>
                </c:pt>
                <c:pt idx="55153">
                  <c:v>82.239000000000004</c:v>
                </c:pt>
                <c:pt idx="55154">
                  <c:v>82.275999999999996</c:v>
                </c:pt>
                <c:pt idx="55155">
                  <c:v>82.215000000000003</c:v>
                </c:pt>
                <c:pt idx="55156">
                  <c:v>82.201999999999998</c:v>
                </c:pt>
                <c:pt idx="55157">
                  <c:v>82.153999999999996</c:v>
                </c:pt>
                <c:pt idx="55158">
                  <c:v>82.117000000000004</c:v>
                </c:pt>
                <c:pt idx="55159">
                  <c:v>82.093000000000004</c:v>
                </c:pt>
                <c:pt idx="55160">
                  <c:v>82.055999999999997</c:v>
                </c:pt>
                <c:pt idx="55161">
                  <c:v>82.031999999999996</c:v>
                </c:pt>
                <c:pt idx="55162">
                  <c:v>82.007000000000005</c:v>
                </c:pt>
                <c:pt idx="55163">
                  <c:v>82.019000000000005</c:v>
                </c:pt>
                <c:pt idx="55164">
                  <c:v>81.995000000000005</c:v>
                </c:pt>
                <c:pt idx="55165">
                  <c:v>81.983000000000004</c:v>
                </c:pt>
                <c:pt idx="55166">
                  <c:v>82.007000000000005</c:v>
                </c:pt>
                <c:pt idx="55167">
                  <c:v>82.043999999999997</c:v>
                </c:pt>
                <c:pt idx="55168">
                  <c:v>82.055999999999997</c:v>
                </c:pt>
                <c:pt idx="55169">
                  <c:v>82.055999999999997</c:v>
                </c:pt>
                <c:pt idx="55170">
                  <c:v>82.067999999999998</c:v>
                </c:pt>
                <c:pt idx="55171">
                  <c:v>82.043999999999997</c:v>
                </c:pt>
                <c:pt idx="55172">
                  <c:v>82.031999999999996</c:v>
                </c:pt>
                <c:pt idx="55173">
                  <c:v>82.007000000000005</c:v>
                </c:pt>
                <c:pt idx="55174">
                  <c:v>81.983000000000004</c:v>
                </c:pt>
                <c:pt idx="55175">
                  <c:v>81.957999999999998</c:v>
                </c:pt>
                <c:pt idx="55176">
                  <c:v>81.91</c:v>
                </c:pt>
                <c:pt idx="55177">
                  <c:v>81.823999999999998</c:v>
                </c:pt>
                <c:pt idx="55178">
                  <c:v>81.811999999999998</c:v>
                </c:pt>
                <c:pt idx="55179">
                  <c:v>81.8</c:v>
                </c:pt>
                <c:pt idx="55180">
                  <c:v>81.775000000000006</c:v>
                </c:pt>
                <c:pt idx="55181">
                  <c:v>81.811999999999998</c:v>
                </c:pt>
                <c:pt idx="55182">
                  <c:v>81.787000000000006</c:v>
                </c:pt>
                <c:pt idx="55183">
                  <c:v>81.835999999999999</c:v>
                </c:pt>
                <c:pt idx="55184">
                  <c:v>81.861000000000004</c:v>
                </c:pt>
                <c:pt idx="55185">
                  <c:v>81.897000000000006</c:v>
                </c:pt>
                <c:pt idx="55186">
                  <c:v>81.885000000000005</c:v>
                </c:pt>
                <c:pt idx="55187">
                  <c:v>81.921999999999997</c:v>
                </c:pt>
                <c:pt idx="55188">
                  <c:v>81.945999999999998</c:v>
                </c:pt>
                <c:pt idx="55189">
                  <c:v>81.91</c:v>
                </c:pt>
                <c:pt idx="55190">
                  <c:v>81.933999999999997</c:v>
                </c:pt>
                <c:pt idx="55191">
                  <c:v>81.91</c:v>
                </c:pt>
                <c:pt idx="55192">
                  <c:v>81.885000000000005</c:v>
                </c:pt>
                <c:pt idx="55193">
                  <c:v>81.861000000000004</c:v>
                </c:pt>
                <c:pt idx="55194">
                  <c:v>81.823999999999998</c:v>
                </c:pt>
                <c:pt idx="55195">
                  <c:v>81.847999999999999</c:v>
                </c:pt>
                <c:pt idx="55196">
                  <c:v>81.835999999999999</c:v>
                </c:pt>
                <c:pt idx="55197">
                  <c:v>81.847999999999999</c:v>
                </c:pt>
                <c:pt idx="55198">
                  <c:v>81.835999999999999</c:v>
                </c:pt>
                <c:pt idx="55199">
                  <c:v>81.823999999999998</c:v>
                </c:pt>
                <c:pt idx="55200">
                  <c:v>81.885000000000005</c:v>
                </c:pt>
                <c:pt idx="55201">
                  <c:v>81.885000000000005</c:v>
                </c:pt>
                <c:pt idx="55202">
                  <c:v>81.91</c:v>
                </c:pt>
                <c:pt idx="55203">
                  <c:v>81.933999999999997</c:v>
                </c:pt>
                <c:pt idx="55204">
                  <c:v>81.995000000000005</c:v>
                </c:pt>
                <c:pt idx="55205">
                  <c:v>81.995000000000005</c:v>
                </c:pt>
                <c:pt idx="55206">
                  <c:v>82.007000000000005</c:v>
                </c:pt>
                <c:pt idx="55207">
                  <c:v>82.019000000000005</c:v>
                </c:pt>
                <c:pt idx="55208">
                  <c:v>82.031999999999996</c:v>
                </c:pt>
                <c:pt idx="55209">
                  <c:v>82.019000000000005</c:v>
                </c:pt>
                <c:pt idx="55210">
                  <c:v>82.019000000000005</c:v>
                </c:pt>
                <c:pt idx="55211">
                  <c:v>82.007000000000005</c:v>
                </c:pt>
                <c:pt idx="55212">
                  <c:v>81.995000000000005</c:v>
                </c:pt>
                <c:pt idx="55213">
                  <c:v>81.971000000000004</c:v>
                </c:pt>
                <c:pt idx="55214">
                  <c:v>82.007000000000005</c:v>
                </c:pt>
                <c:pt idx="55215">
                  <c:v>82.007000000000005</c:v>
                </c:pt>
                <c:pt idx="55216">
                  <c:v>82.043999999999997</c:v>
                </c:pt>
                <c:pt idx="55217">
                  <c:v>82.055999999999997</c:v>
                </c:pt>
                <c:pt idx="55218">
                  <c:v>82.105000000000004</c:v>
                </c:pt>
                <c:pt idx="55219">
                  <c:v>82.129000000000005</c:v>
                </c:pt>
                <c:pt idx="55220">
                  <c:v>82.153999999999996</c:v>
                </c:pt>
                <c:pt idx="55221">
                  <c:v>82.177999999999997</c:v>
                </c:pt>
                <c:pt idx="55222">
                  <c:v>82.177999999999997</c:v>
                </c:pt>
                <c:pt idx="55223">
                  <c:v>82.201999999999998</c:v>
                </c:pt>
                <c:pt idx="55224">
                  <c:v>82.19</c:v>
                </c:pt>
                <c:pt idx="55225">
                  <c:v>82.19</c:v>
                </c:pt>
                <c:pt idx="55226">
                  <c:v>82.215000000000003</c:v>
                </c:pt>
                <c:pt idx="55227">
                  <c:v>82.201999999999998</c:v>
                </c:pt>
                <c:pt idx="55228">
                  <c:v>82.165999999999997</c:v>
                </c:pt>
                <c:pt idx="55229">
                  <c:v>82.177999999999997</c:v>
                </c:pt>
                <c:pt idx="55230">
                  <c:v>82.153999999999996</c:v>
                </c:pt>
                <c:pt idx="55231">
                  <c:v>82.141000000000005</c:v>
                </c:pt>
                <c:pt idx="55232">
                  <c:v>82.153999999999996</c:v>
                </c:pt>
                <c:pt idx="55233">
                  <c:v>82.177999999999997</c:v>
                </c:pt>
                <c:pt idx="55234">
                  <c:v>82.19</c:v>
                </c:pt>
                <c:pt idx="55235">
                  <c:v>82.227000000000004</c:v>
                </c:pt>
                <c:pt idx="55236">
                  <c:v>82.239000000000004</c:v>
                </c:pt>
                <c:pt idx="55237">
                  <c:v>82.251000000000005</c:v>
                </c:pt>
                <c:pt idx="55238">
                  <c:v>82.251000000000005</c:v>
                </c:pt>
                <c:pt idx="55239">
                  <c:v>82.287999999999997</c:v>
                </c:pt>
                <c:pt idx="55240">
                  <c:v>82.287999999999997</c:v>
                </c:pt>
                <c:pt idx="55241">
                  <c:v>82.287999999999997</c:v>
                </c:pt>
                <c:pt idx="55242">
                  <c:v>82.3</c:v>
                </c:pt>
                <c:pt idx="55243">
                  <c:v>82.275999999999996</c:v>
                </c:pt>
                <c:pt idx="55244">
                  <c:v>82.251000000000005</c:v>
                </c:pt>
                <c:pt idx="55245">
                  <c:v>82.227000000000004</c:v>
                </c:pt>
                <c:pt idx="55246">
                  <c:v>82.201999999999998</c:v>
                </c:pt>
                <c:pt idx="55247">
                  <c:v>82.19</c:v>
                </c:pt>
                <c:pt idx="55248">
                  <c:v>82.165999999999997</c:v>
                </c:pt>
                <c:pt idx="55249">
                  <c:v>82.177999999999997</c:v>
                </c:pt>
                <c:pt idx="55250">
                  <c:v>82.153999999999996</c:v>
                </c:pt>
                <c:pt idx="55251">
                  <c:v>82.19</c:v>
                </c:pt>
                <c:pt idx="55252">
                  <c:v>82.153999999999996</c:v>
                </c:pt>
                <c:pt idx="55253">
                  <c:v>82.19</c:v>
                </c:pt>
                <c:pt idx="55254">
                  <c:v>82.177999999999997</c:v>
                </c:pt>
                <c:pt idx="55255">
                  <c:v>82.165999999999997</c:v>
                </c:pt>
                <c:pt idx="55256">
                  <c:v>82.165999999999997</c:v>
                </c:pt>
                <c:pt idx="55257">
                  <c:v>82.177999999999997</c:v>
                </c:pt>
                <c:pt idx="55258">
                  <c:v>82.177999999999997</c:v>
                </c:pt>
                <c:pt idx="55259">
                  <c:v>82.165999999999997</c:v>
                </c:pt>
                <c:pt idx="55260">
                  <c:v>82.141000000000005</c:v>
                </c:pt>
                <c:pt idx="55261">
                  <c:v>82.141000000000005</c:v>
                </c:pt>
                <c:pt idx="55262">
                  <c:v>82.093000000000004</c:v>
                </c:pt>
                <c:pt idx="55263">
                  <c:v>82.093000000000004</c:v>
                </c:pt>
                <c:pt idx="55264">
                  <c:v>82.043999999999997</c:v>
                </c:pt>
                <c:pt idx="55265">
                  <c:v>82.019000000000005</c:v>
                </c:pt>
                <c:pt idx="55266">
                  <c:v>82.007000000000005</c:v>
                </c:pt>
                <c:pt idx="55267">
                  <c:v>81.995000000000005</c:v>
                </c:pt>
                <c:pt idx="55268">
                  <c:v>81.983000000000004</c:v>
                </c:pt>
                <c:pt idx="55269">
                  <c:v>81.971000000000004</c:v>
                </c:pt>
                <c:pt idx="55270">
                  <c:v>81.957999999999998</c:v>
                </c:pt>
                <c:pt idx="55271">
                  <c:v>81.995000000000005</c:v>
                </c:pt>
                <c:pt idx="55272">
                  <c:v>81.971000000000004</c:v>
                </c:pt>
                <c:pt idx="55273">
                  <c:v>81.995000000000005</c:v>
                </c:pt>
                <c:pt idx="55274">
                  <c:v>81.995000000000005</c:v>
                </c:pt>
                <c:pt idx="55275">
                  <c:v>82.031999999999996</c:v>
                </c:pt>
                <c:pt idx="55276">
                  <c:v>81.983000000000004</c:v>
                </c:pt>
                <c:pt idx="55277">
                  <c:v>81.983000000000004</c:v>
                </c:pt>
                <c:pt idx="55278">
                  <c:v>81.971000000000004</c:v>
                </c:pt>
                <c:pt idx="55279">
                  <c:v>81.995000000000005</c:v>
                </c:pt>
                <c:pt idx="55280">
                  <c:v>81.957999999999998</c:v>
                </c:pt>
                <c:pt idx="55281">
                  <c:v>81.921999999999997</c:v>
                </c:pt>
                <c:pt idx="55282">
                  <c:v>81.897000000000006</c:v>
                </c:pt>
                <c:pt idx="55283">
                  <c:v>81.885000000000005</c:v>
                </c:pt>
                <c:pt idx="55284">
                  <c:v>81.873000000000005</c:v>
                </c:pt>
                <c:pt idx="55285">
                  <c:v>81.861000000000004</c:v>
                </c:pt>
                <c:pt idx="55286">
                  <c:v>81.873000000000005</c:v>
                </c:pt>
                <c:pt idx="55287">
                  <c:v>81.861000000000004</c:v>
                </c:pt>
                <c:pt idx="55288">
                  <c:v>81.861000000000004</c:v>
                </c:pt>
                <c:pt idx="55289">
                  <c:v>81.861000000000004</c:v>
                </c:pt>
                <c:pt idx="55290">
                  <c:v>81.861000000000004</c:v>
                </c:pt>
                <c:pt idx="55291">
                  <c:v>81.91</c:v>
                </c:pt>
                <c:pt idx="55292">
                  <c:v>81.873000000000005</c:v>
                </c:pt>
                <c:pt idx="55293">
                  <c:v>81.897000000000006</c:v>
                </c:pt>
                <c:pt idx="55294">
                  <c:v>81.921999999999997</c:v>
                </c:pt>
                <c:pt idx="55295">
                  <c:v>81.897000000000006</c:v>
                </c:pt>
                <c:pt idx="55296">
                  <c:v>81.873000000000005</c:v>
                </c:pt>
                <c:pt idx="55297">
                  <c:v>81.861000000000004</c:v>
                </c:pt>
                <c:pt idx="55298">
                  <c:v>81.873000000000005</c:v>
                </c:pt>
                <c:pt idx="55299">
                  <c:v>81.823999999999998</c:v>
                </c:pt>
                <c:pt idx="55300">
                  <c:v>81.873000000000005</c:v>
                </c:pt>
                <c:pt idx="55301">
                  <c:v>81.835999999999999</c:v>
                </c:pt>
                <c:pt idx="55302">
                  <c:v>81.885000000000005</c:v>
                </c:pt>
                <c:pt idx="55303">
                  <c:v>81.847999999999999</c:v>
                </c:pt>
                <c:pt idx="55304">
                  <c:v>81.873000000000005</c:v>
                </c:pt>
                <c:pt idx="55305">
                  <c:v>81.91</c:v>
                </c:pt>
                <c:pt idx="55306">
                  <c:v>81.91</c:v>
                </c:pt>
                <c:pt idx="55307">
                  <c:v>81.957999999999998</c:v>
                </c:pt>
                <c:pt idx="55308">
                  <c:v>81.983000000000004</c:v>
                </c:pt>
                <c:pt idx="55309">
                  <c:v>81.971000000000004</c:v>
                </c:pt>
                <c:pt idx="55310">
                  <c:v>82.007000000000005</c:v>
                </c:pt>
                <c:pt idx="55311">
                  <c:v>81.995000000000005</c:v>
                </c:pt>
                <c:pt idx="55312">
                  <c:v>81.995000000000005</c:v>
                </c:pt>
                <c:pt idx="55313">
                  <c:v>82.007000000000005</c:v>
                </c:pt>
                <c:pt idx="55314">
                  <c:v>81.971000000000004</c:v>
                </c:pt>
                <c:pt idx="55315">
                  <c:v>81.945999999999998</c:v>
                </c:pt>
                <c:pt idx="55316">
                  <c:v>81.957999999999998</c:v>
                </c:pt>
                <c:pt idx="55317">
                  <c:v>81.957999999999998</c:v>
                </c:pt>
                <c:pt idx="55318">
                  <c:v>81.957999999999998</c:v>
                </c:pt>
                <c:pt idx="55319">
                  <c:v>81.957999999999998</c:v>
                </c:pt>
                <c:pt idx="55320">
                  <c:v>81.945999999999998</c:v>
                </c:pt>
                <c:pt idx="55321">
                  <c:v>81.957999999999998</c:v>
                </c:pt>
                <c:pt idx="55322">
                  <c:v>81.971000000000004</c:v>
                </c:pt>
                <c:pt idx="55323">
                  <c:v>81.995000000000005</c:v>
                </c:pt>
                <c:pt idx="55324">
                  <c:v>81.995000000000005</c:v>
                </c:pt>
                <c:pt idx="55325">
                  <c:v>82.043999999999997</c:v>
                </c:pt>
                <c:pt idx="55326">
                  <c:v>82.055999999999997</c:v>
                </c:pt>
                <c:pt idx="55327">
                  <c:v>82.067999999999998</c:v>
                </c:pt>
                <c:pt idx="55328">
                  <c:v>82.08</c:v>
                </c:pt>
                <c:pt idx="55329">
                  <c:v>82.105000000000004</c:v>
                </c:pt>
                <c:pt idx="55330">
                  <c:v>82.093000000000004</c:v>
                </c:pt>
                <c:pt idx="55331">
                  <c:v>82.067999999999998</c:v>
                </c:pt>
                <c:pt idx="55332">
                  <c:v>82.08</c:v>
                </c:pt>
                <c:pt idx="55333">
                  <c:v>82.043999999999997</c:v>
                </c:pt>
                <c:pt idx="55334">
                  <c:v>82.055999999999997</c:v>
                </c:pt>
                <c:pt idx="55335">
                  <c:v>82.031999999999996</c:v>
                </c:pt>
                <c:pt idx="55336">
                  <c:v>82.067999999999998</c:v>
                </c:pt>
                <c:pt idx="55337">
                  <c:v>82.067999999999998</c:v>
                </c:pt>
                <c:pt idx="55338">
                  <c:v>82.105000000000004</c:v>
                </c:pt>
                <c:pt idx="55339">
                  <c:v>82.093000000000004</c:v>
                </c:pt>
                <c:pt idx="55340">
                  <c:v>82.129000000000005</c:v>
                </c:pt>
                <c:pt idx="55341">
                  <c:v>82.129000000000005</c:v>
                </c:pt>
                <c:pt idx="55342">
                  <c:v>82.117000000000004</c:v>
                </c:pt>
                <c:pt idx="55343">
                  <c:v>82.141000000000005</c:v>
                </c:pt>
                <c:pt idx="55344">
                  <c:v>82.129000000000005</c:v>
                </c:pt>
                <c:pt idx="55345">
                  <c:v>82.129000000000005</c:v>
                </c:pt>
                <c:pt idx="55346">
                  <c:v>82.117000000000004</c:v>
                </c:pt>
                <c:pt idx="55347">
                  <c:v>82.093000000000004</c:v>
                </c:pt>
                <c:pt idx="55348">
                  <c:v>82.093000000000004</c:v>
                </c:pt>
                <c:pt idx="55349">
                  <c:v>82.067999999999998</c:v>
                </c:pt>
                <c:pt idx="55350">
                  <c:v>82.067999999999998</c:v>
                </c:pt>
                <c:pt idx="55351">
                  <c:v>82.043999999999997</c:v>
                </c:pt>
                <c:pt idx="55352">
                  <c:v>82.019000000000005</c:v>
                </c:pt>
                <c:pt idx="55353">
                  <c:v>82.031999999999996</c:v>
                </c:pt>
                <c:pt idx="55354">
                  <c:v>82.043999999999997</c:v>
                </c:pt>
                <c:pt idx="55355">
                  <c:v>82.031999999999996</c:v>
                </c:pt>
                <c:pt idx="55356">
                  <c:v>82.043999999999997</c:v>
                </c:pt>
                <c:pt idx="55357">
                  <c:v>82.055999999999997</c:v>
                </c:pt>
                <c:pt idx="55358">
                  <c:v>82.08</c:v>
                </c:pt>
                <c:pt idx="55359">
                  <c:v>82.08</c:v>
                </c:pt>
                <c:pt idx="55360">
                  <c:v>82.105000000000004</c:v>
                </c:pt>
                <c:pt idx="55361">
                  <c:v>82.117000000000004</c:v>
                </c:pt>
                <c:pt idx="55362">
                  <c:v>82.08</c:v>
                </c:pt>
                <c:pt idx="55363">
                  <c:v>82.093000000000004</c:v>
                </c:pt>
                <c:pt idx="55364">
                  <c:v>82.105000000000004</c:v>
                </c:pt>
                <c:pt idx="55365">
                  <c:v>82.129000000000005</c:v>
                </c:pt>
                <c:pt idx="55366">
                  <c:v>82.105000000000004</c:v>
                </c:pt>
                <c:pt idx="55367">
                  <c:v>82.08</c:v>
                </c:pt>
                <c:pt idx="55368">
                  <c:v>82.129000000000005</c:v>
                </c:pt>
                <c:pt idx="55369">
                  <c:v>82.129000000000005</c:v>
                </c:pt>
                <c:pt idx="55370">
                  <c:v>82.117000000000004</c:v>
                </c:pt>
                <c:pt idx="55371">
                  <c:v>82.153999999999996</c:v>
                </c:pt>
                <c:pt idx="55372">
                  <c:v>82.153999999999996</c:v>
                </c:pt>
                <c:pt idx="55373">
                  <c:v>82.177999999999997</c:v>
                </c:pt>
                <c:pt idx="55374">
                  <c:v>82.201999999999998</c:v>
                </c:pt>
                <c:pt idx="55375">
                  <c:v>82.201999999999998</c:v>
                </c:pt>
                <c:pt idx="55376">
                  <c:v>82.19</c:v>
                </c:pt>
                <c:pt idx="55377">
                  <c:v>82.201999999999998</c:v>
                </c:pt>
                <c:pt idx="55378">
                  <c:v>82.153999999999996</c:v>
                </c:pt>
                <c:pt idx="55379">
                  <c:v>82.153999999999996</c:v>
                </c:pt>
                <c:pt idx="55380">
                  <c:v>82.141000000000005</c:v>
                </c:pt>
                <c:pt idx="55381">
                  <c:v>82.105000000000004</c:v>
                </c:pt>
                <c:pt idx="55382">
                  <c:v>82.105000000000004</c:v>
                </c:pt>
                <c:pt idx="55383">
                  <c:v>82.093000000000004</c:v>
                </c:pt>
                <c:pt idx="55384">
                  <c:v>82.067999999999998</c:v>
                </c:pt>
                <c:pt idx="55385">
                  <c:v>82.093000000000004</c:v>
                </c:pt>
                <c:pt idx="55386">
                  <c:v>82.117000000000004</c:v>
                </c:pt>
                <c:pt idx="55387">
                  <c:v>82.129000000000005</c:v>
                </c:pt>
                <c:pt idx="55388">
                  <c:v>82.165999999999997</c:v>
                </c:pt>
                <c:pt idx="55389">
                  <c:v>82.215000000000003</c:v>
                </c:pt>
                <c:pt idx="55390">
                  <c:v>82.239000000000004</c:v>
                </c:pt>
                <c:pt idx="55391">
                  <c:v>82.251000000000005</c:v>
                </c:pt>
                <c:pt idx="55392">
                  <c:v>82.311999999999998</c:v>
                </c:pt>
                <c:pt idx="55393">
                  <c:v>82.361000000000004</c:v>
                </c:pt>
                <c:pt idx="55394">
                  <c:v>82.361000000000004</c:v>
                </c:pt>
                <c:pt idx="55395">
                  <c:v>82.373000000000005</c:v>
                </c:pt>
                <c:pt idx="55396">
                  <c:v>82.361000000000004</c:v>
                </c:pt>
                <c:pt idx="55397">
                  <c:v>82.349000000000004</c:v>
                </c:pt>
                <c:pt idx="55398">
                  <c:v>82.337000000000003</c:v>
                </c:pt>
                <c:pt idx="55399">
                  <c:v>82.275999999999996</c:v>
                </c:pt>
                <c:pt idx="55400">
                  <c:v>82.251000000000005</c:v>
                </c:pt>
                <c:pt idx="55401">
                  <c:v>82.215000000000003</c:v>
                </c:pt>
                <c:pt idx="55402">
                  <c:v>82.201999999999998</c:v>
                </c:pt>
                <c:pt idx="55403">
                  <c:v>82.201999999999998</c:v>
                </c:pt>
                <c:pt idx="55404">
                  <c:v>82.201999999999998</c:v>
                </c:pt>
                <c:pt idx="55405">
                  <c:v>82.201999999999998</c:v>
                </c:pt>
                <c:pt idx="55406">
                  <c:v>82.239000000000004</c:v>
                </c:pt>
                <c:pt idx="55407">
                  <c:v>82.275999999999996</c:v>
                </c:pt>
                <c:pt idx="55408">
                  <c:v>82.311999999999998</c:v>
                </c:pt>
                <c:pt idx="55409">
                  <c:v>82.325000000000003</c:v>
                </c:pt>
                <c:pt idx="55410">
                  <c:v>82.349000000000004</c:v>
                </c:pt>
                <c:pt idx="55411">
                  <c:v>82.361000000000004</c:v>
                </c:pt>
                <c:pt idx="55412">
                  <c:v>82.385999999999996</c:v>
                </c:pt>
                <c:pt idx="55413">
                  <c:v>82.361000000000004</c:v>
                </c:pt>
                <c:pt idx="55414">
                  <c:v>82.325000000000003</c:v>
                </c:pt>
                <c:pt idx="55415">
                  <c:v>82.325000000000003</c:v>
                </c:pt>
                <c:pt idx="55416">
                  <c:v>82.275999999999996</c:v>
                </c:pt>
                <c:pt idx="55417">
                  <c:v>82.251000000000005</c:v>
                </c:pt>
                <c:pt idx="55418">
                  <c:v>82.251000000000005</c:v>
                </c:pt>
                <c:pt idx="55419">
                  <c:v>82.215000000000003</c:v>
                </c:pt>
                <c:pt idx="55420">
                  <c:v>82.19</c:v>
                </c:pt>
                <c:pt idx="55421">
                  <c:v>82.201999999999998</c:v>
                </c:pt>
                <c:pt idx="55422">
                  <c:v>82.227000000000004</c:v>
                </c:pt>
                <c:pt idx="55423">
                  <c:v>82.275999999999996</c:v>
                </c:pt>
                <c:pt idx="55424">
                  <c:v>82.287999999999997</c:v>
                </c:pt>
                <c:pt idx="55425">
                  <c:v>82.287999999999997</c:v>
                </c:pt>
                <c:pt idx="55426">
                  <c:v>82.325000000000003</c:v>
                </c:pt>
                <c:pt idx="55427">
                  <c:v>82.337000000000003</c:v>
                </c:pt>
                <c:pt idx="55428">
                  <c:v>82.373000000000005</c:v>
                </c:pt>
                <c:pt idx="55429">
                  <c:v>82.337000000000003</c:v>
                </c:pt>
                <c:pt idx="55430">
                  <c:v>82.337000000000003</c:v>
                </c:pt>
                <c:pt idx="55431">
                  <c:v>82.311999999999998</c:v>
                </c:pt>
                <c:pt idx="55432">
                  <c:v>82.251000000000005</c:v>
                </c:pt>
                <c:pt idx="55433">
                  <c:v>82.201999999999998</c:v>
                </c:pt>
                <c:pt idx="55434">
                  <c:v>82.153999999999996</c:v>
                </c:pt>
                <c:pt idx="55435">
                  <c:v>82.129000000000005</c:v>
                </c:pt>
                <c:pt idx="55436">
                  <c:v>82.08</c:v>
                </c:pt>
                <c:pt idx="55437">
                  <c:v>82.067999999999998</c:v>
                </c:pt>
                <c:pt idx="55438">
                  <c:v>82.043999999999997</c:v>
                </c:pt>
                <c:pt idx="55439">
                  <c:v>82.055999999999997</c:v>
                </c:pt>
                <c:pt idx="55440">
                  <c:v>82.117000000000004</c:v>
                </c:pt>
                <c:pt idx="55441">
                  <c:v>82.141000000000005</c:v>
                </c:pt>
                <c:pt idx="55442">
                  <c:v>82.141000000000005</c:v>
                </c:pt>
                <c:pt idx="55443">
                  <c:v>82.19</c:v>
                </c:pt>
                <c:pt idx="55444">
                  <c:v>82.215000000000003</c:v>
                </c:pt>
                <c:pt idx="55445">
                  <c:v>82.251000000000005</c:v>
                </c:pt>
                <c:pt idx="55446">
                  <c:v>82.251000000000005</c:v>
                </c:pt>
                <c:pt idx="55447">
                  <c:v>82.251000000000005</c:v>
                </c:pt>
                <c:pt idx="55448">
                  <c:v>82.177999999999997</c:v>
                </c:pt>
                <c:pt idx="55449">
                  <c:v>82.19</c:v>
                </c:pt>
                <c:pt idx="55450">
                  <c:v>82.093000000000004</c:v>
                </c:pt>
                <c:pt idx="55451">
                  <c:v>82.055999999999997</c:v>
                </c:pt>
                <c:pt idx="55452">
                  <c:v>82.007000000000005</c:v>
                </c:pt>
                <c:pt idx="55453">
                  <c:v>82.007000000000005</c:v>
                </c:pt>
                <c:pt idx="55454">
                  <c:v>82.019000000000005</c:v>
                </c:pt>
                <c:pt idx="55455">
                  <c:v>81.971000000000004</c:v>
                </c:pt>
                <c:pt idx="55456">
                  <c:v>81.995000000000005</c:v>
                </c:pt>
                <c:pt idx="55457">
                  <c:v>82.043999999999997</c:v>
                </c:pt>
                <c:pt idx="55458">
                  <c:v>82.105000000000004</c:v>
                </c:pt>
                <c:pt idx="55459">
                  <c:v>82.141000000000005</c:v>
                </c:pt>
                <c:pt idx="55460">
                  <c:v>82.177999999999997</c:v>
                </c:pt>
                <c:pt idx="55461">
                  <c:v>82.227000000000004</c:v>
                </c:pt>
                <c:pt idx="55462">
                  <c:v>82.251000000000005</c:v>
                </c:pt>
                <c:pt idx="55463">
                  <c:v>82.275999999999996</c:v>
                </c:pt>
                <c:pt idx="55464">
                  <c:v>82.251000000000005</c:v>
                </c:pt>
                <c:pt idx="55465">
                  <c:v>82.251000000000005</c:v>
                </c:pt>
                <c:pt idx="55466">
                  <c:v>82.227000000000004</c:v>
                </c:pt>
                <c:pt idx="55467">
                  <c:v>82.177999999999997</c:v>
                </c:pt>
                <c:pt idx="55468">
                  <c:v>82.093000000000004</c:v>
                </c:pt>
                <c:pt idx="55469">
                  <c:v>82.055999999999997</c:v>
                </c:pt>
                <c:pt idx="55470">
                  <c:v>82.019000000000005</c:v>
                </c:pt>
                <c:pt idx="55471">
                  <c:v>82.007000000000005</c:v>
                </c:pt>
                <c:pt idx="55472">
                  <c:v>81.995000000000005</c:v>
                </c:pt>
                <c:pt idx="55473">
                  <c:v>81.983000000000004</c:v>
                </c:pt>
                <c:pt idx="55474">
                  <c:v>82.043999999999997</c:v>
                </c:pt>
                <c:pt idx="55475">
                  <c:v>82.117000000000004</c:v>
                </c:pt>
                <c:pt idx="55476">
                  <c:v>82.153999999999996</c:v>
                </c:pt>
                <c:pt idx="55477">
                  <c:v>82.227000000000004</c:v>
                </c:pt>
                <c:pt idx="55478">
                  <c:v>82.3</c:v>
                </c:pt>
                <c:pt idx="55479">
                  <c:v>82.337000000000003</c:v>
                </c:pt>
                <c:pt idx="55480">
                  <c:v>82.349000000000004</c:v>
                </c:pt>
                <c:pt idx="55481">
                  <c:v>82.385999999999996</c:v>
                </c:pt>
                <c:pt idx="55482">
                  <c:v>82.385999999999996</c:v>
                </c:pt>
                <c:pt idx="55483">
                  <c:v>82.361000000000004</c:v>
                </c:pt>
                <c:pt idx="55484">
                  <c:v>82.311999999999998</c:v>
                </c:pt>
                <c:pt idx="55485">
                  <c:v>82.263999999999996</c:v>
                </c:pt>
                <c:pt idx="55486">
                  <c:v>82.263999999999996</c:v>
                </c:pt>
                <c:pt idx="55487">
                  <c:v>82.201999999999998</c:v>
                </c:pt>
                <c:pt idx="55488">
                  <c:v>82.153999999999996</c:v>
                </c:pt>
                <c:pt idx="55489">
                  <c:v>82.129000000000005</c:v>
                </c:pt>
                <c:pt idx="55490">
                  <c:v>82.153999999999996</c:v>
                </c:pt>
                <c:pt idx="55491">
                  <c:v>82.165999999999997</c:v>
                </c:pt>
                <c:pt idx="55492">
                  <c:v>82.263999999999996</c:v>
                </c:pt>
                <c:pt idx="55493">
                  <c:v>82.337000000000003</c:v>
                </c:pt>
                <c:pt idx="55494">
                  <c:v>82.373000000000005</c:v>
                </c:pt>
                <c:pt idx="55495">
                  <c:v>82.433999999999997</c:v>
                </c:pt>
                <c:pt idx="55496">
                  <c:v>82.483000000000004</c:v>
                </c:pt>
                <c:pt idx="55497">
                  <c:v>82.531999999999996</c:v>
                </c:pt>
                <c:pt idx="55498">
                  <c:v>82.593000000000004</c:v>
                </c:pt>
                <c:pt idx="55499">
                  <c:v>82.531999999999996</c:v>
                </c:pt>
                <c:pt idx="55500">
                  <c:v>82.495000000000005</c:v>
                </c:pt>
                <c:pt idx="55501">
                  <c:v>82.421999999999997</c:v>
                </c:pt>
                <c:pt idx="55502">
                  <c:v>82.397999999999996</c:v>
                </c:pt>
                <c:pt idx="55503">
                  <c:v>82.3</c:v>
                </c:pt>
                <c:pt idx="55504">
                  <c:v>82.239000000000004</c:v>
                </c:pt>
                <c:pt idx="55505">
                  <c:v>82.201999999999998</c:v>
                </c:pt>
                <c:pt idx="55506">
                  <c:v>82.201999999999998</c:v>
                </c:pt>
                <c:pt idx="55507">
                  <c:v>82.215000000000003</c:v>
                </c:pt>
                <c:pt idx="55508">
                  <c:v>82.227000000000004</c:v>
                </c:pt>
                <c:pt idx="55509">
                  <c:v>82.251000000000005</c:v>
                </c:pt>
                <c:pt idx="55510">
                  <c:v>82.337000000000003</c:v>
                </c:pt>
                <c:pt idx="55511">
                  <c:v>82.385999999999996</c:v>
                </c:pt>
                <c:pt idx="55512">
                  <c:v>82.421999999999997</c:v>
                </c:pt>
                <c:pt idx="55513">
                  <c:v>82.495000000000005</c:v>
                </c:pt>
                <c:pt idx="55514">
                  <c:v>82.507999999999996</c:v>
                </c:pt>
                <c:pt idx="55515">
                  <c:v>82.557000000000002</c:v>
                </c:pt>
                <c:pt idx="55516">
                  <c:v>82.531999999999996</c:v>
                </c:pt>
                <c:pt idx="55517">
                  <c:v>82.483000000000004</c:v>
                </c:pt>
                <c:pt idx="55518">
                  <c:v>82.447000000000003</c:v>
                </c:pt>
                <c:pt idx="55519">
                  <c:v>82.337000000000003</c:v>
                </c:pt>
                <c:pt idx="55520">
                  <c:v>82.287999999999997</c:v>
                </c:pt>
                <c:pt idx="55521">
                  <c:v>82.19</c:v>
                </c:pt>
                <c:pt idx="55522">
                  <c:v>82.153999999999996</c:v>
                </c:pt>
                <c:pt idx="55523">
                  <c:v>82.129000000000005</c:v>
                </c:pt>
                <c:pt idx="55524">
                  <c:v>82.105000000000004</c:v>
                </c:pt>
                <c:pt idx="55525">
                  <c:v>82.153999999999996</c:v>
                </c:pt>
                <c:pt idx="55526">
                  <c:v>82.153999999999996</c:v>
                </c:pt>
                <c:pt idx="55527">
                  <c:v>82.227000000000004</c:v>
                </c:pt>
                <c:pt idx="55528">
                  <c:v>82.263999999999996</c:v>
                </c:pt>
                <c:pt idx="55529">
                  <c:v>82.311999999999998</c:v>
                </c:pt>
                <c:pt idx="55530">
                  <c:v>82.337000000000003</c:v>
                </c:pt>
                <c:pt idx="55531">
                  <c:v>82.373000000000005</c:v>
                </c:pt>
                <c:pt idx="55532">
                  <c:v>82.373000000000005</c:v>
                </c:pt>
                <c:pt idx="55533">
                  <c:v>82.349000000000004</c:v>
                </c:pt>
                <c:pt idx="55534">
                  <c:v>82.325000000000003</c:v>
                </c:pt>
                <c:pt idx="55535">
                  <c:v>82.239000000000004</c:v>
                </c:pt>
                <c:pt idx="55536">
                  <c:v>82.201999999999998</c:v>
                </c:pt>
                <c:pt idx="55537">
                  <c:v>82.105000000000004</c:v>
                </c:pt>
                <c:pt idx="55538">
                  <c:v>82.08</c:v>
                </c:pt>
                <c:pt idx="55539">
                  <c:v>81.995000000000005</c:v>
                </c:pt>
                <c:pt idx="55540">
                  <c:v>81.983000000000004</c:v>
                </c:pt>
                <c:pt idx="55541">
                  <c:v>81.945999999999998</c:v>
                </c:pt>
                <c:pt idx="55542">
                  <c:v>81.957999999999998</c:v>
                </c:pt>
                <c:pt idx="55543">
                  <c:v>82.007000000000005</c:v>
                </c:pt>
                <c:pt idx="55544">
                  <c:v>82.007000000000005</c:v>
                </c:pt>
                <c:pt idx="55545">
                  <c:v>82.105000000000004</c:v>
                </c:pt>
                <c:pt idx="55546">
                  <c:v>82.141000000000005</c:v>
                </c:pt>
                <c:pt idx="55547">
                  <c:v>82.227000000000004</c:v>
                </c:pt>
                <c:pt idx="55548">
                  <c:v>82.215000000000003</c:v>
                </c:pt>
                <c:pt idx="55549">
                  <c:v>82.215000000000003</c:v>
                </c:pt>
                <c:pt idx="55550">
                  <c:v>82.227000000000004</c:v>
                </c:pt>
                <c:pt idx="55551">
                  <c:v>82.201999999999998</c:v>
                </c:pt>
                <c:pt idx="55552">
                  <c:v>82.153999999999996</c:v>
                </c:pt>
                <c:pt idx="55553">
                  <c:v>82.08</c:v>
                </c:pt>
                <c:pt idx="55554">
                  <c:v>82.031999999999996</c:v>
                </c:pt>
                <c:pt idx="55555">
                  <c:v>81.995000000000005</c:v>
                </c:pt>
                <c:pt idx="55556">
                  <c:v>81.957999999999998</c:v>
                </c:pt>
                <c:pt idx="55557">
                  <c:v>81.921999999999997</c:v>
                </c:pt>
                <c:pt idx="55558">
                  <c:v>81.933999999999997</c:v>
                </c:pt>
                <c:pt idx="55559">
                  <c:v>81.933999999999997</c:v>
                </c:pt>
                <c:pt idx="55560">
                  <c:v>81.971000000000004</c:v>
                </c:pt>
                <c:pt idx="55561">
                  <c:v>82.019000000000005</c:v>
                </c:pt>
                <c:pt idx="55562">
                  <c:v>82.019000000000005</c:v>
                </c:pt>
                <c:pt idx="55563">
                  <c:v>82.055999999999997</c:v>
                </c:pt>
                <c:pt idx="55564">
                  <c:v>82.117000000000004</c:v>
                </c:pt>
                <c:pt idx="55565">
                  <c:v>82.165999999999997</c:v>
                </c:pt>
                <c:pt idx="55566">
                  <c:v>82.19</c:v>
                </c:pt>
                <c:pt idx="55567">
                  <c:v>82.201999999999998</c:v>
                </c:pt>
                <c:pt idx="55568">
                  <c:v>82.177999999999997</c:v>
                </c:pt>
                <c:pt idx="55569">
                  <c:v>82.153999999999996</c:v>
                </c:pt>
                <c:pt idx="55570">
                  <c:v>82.129000000000005</c:v>
                </c:pt>
                <c:pt idx="55571">
                  <c:v>82.08</c:v>
                </c:pt>
                <c:pt idx="55572">
                  <c:v>82.055999999999997</c:v>
                </c:pt>
                <c:pt idx="55573">
                  <c:v>81.995000000000005</c:v>
                </c:pt>
                <c:pt idx="55574">
                  <c:v>82.043999999999997</c:v>
                </c:pt>
                <c:pt idx="55575">
                  <c:v>82.043999999999997</c:v>
                </c:pt>
                <c:pt idx="55576">
                  <c:v>82.043999999999997</c:v>
                </c:pt>
                <c:pt idx="55577">
                  <c:v>82.093000000000004</c:v>
                </c:pt>
                <c:pt idx="55578">
                  <c:v>82.129000000000005</c:v>
                </c:pt>
                <c:pt idx="55579">
                  <c:v>82.177999999999997</c:v>
                </c:pt>
                <c:pt idx="55580">
                  <c:v>82.215000000000003</c:v>
                </c:pt>
                <c:pt idx="55581">
                  <c:v>82.263999999999996</c:v>
                </c:pt>
                <c:pt idx="55582">
                  <c:v>82.311999999999998</c:v>
                </c:pt>
                <c:pt idx="55583">
                  <c:v>82.3</c:v>
                </c:pt>
                <c:pt idx="55584">
                  <c:v>82.337000000000003</c:v>
                </c:pt>
                <c:pt idx="55585">
                  <c:v>82.3</c:v>
                </c:pt>
                <c:pt idx="55586">
                  <c:v>82.263999999999996</c:v>
                </c:pt>
                <c:pt idx="55587">
                  <c:v>82.275999999999996</c:v>
                </c:pt>
                <c:pt idx="55588">
                  <c:v>82.251000000000005</c:v>
                </c:pt>
                <c:pt idx="55589">
                  <c:v>82.227000000000004</c:v>
                </c:pt>
                <c:pt idx="55590">
                  <c:v>82.201999999999998</c:v>
                </c:pt>
                <c:pt idx="55591">
                  <c:v>82.19</c:v>
                </c:pt>
                <c:pt idx="55592">
                  <c:v>82.19</c:v>
                </c:pt>
                <c:pt idx="55593">
                  <c:v>82.215000000000003</c:v>
                </c:pt>
                <c:pt idx="55594">
                  <c:v>82.275999999999996</c:v>
                </c:pt>
                <c:pt idx="55595">
                  <c:v>82.251000000000005</c:v>
                </c:pt>
                <c:pt idx="55596">
                  <c:v>82.287999999999997</c:v>
                </c:pt>
                <c:pt idx="55597">
                  <c:v>82.337000000000003</c:v>
                </c:pt>
                <c:pt idx="55598">
                  <c:v>82.373000000000005</c:v>
                </c:pt>
                <c:pt idx="55599">
                  <c:v>82.373000000000005</c:v>
                </c:pt>
                <c:pt idx="55600">
                  <c:v>82.41</c:v>
                </c:pt>
                <c:pt idx="55601">
                  <c:v>82.41</c:v>
                </c:pt>
                <c:pt idx="55602">
                  <c:v>82.385999999999996</c:v>
                </c:pt>
                <c:pt idx="55603">
                  <c:v>82.373000000000005</c:v>
                </c:pt>
                <c:pt idx="55604">
                  <c:v>82.361000000000004</c:v>
                </c:pt>
                <c:pt idx="55605">
                  <c:v>82.337000000000003</c:v>
                </c:pt>
                <c:pt idx="55606">
                  <c:v>82.3</c:v>
                </c:pt>
                <c:pt idx="55607">
                  <c:v>82.287999999999997</c:v>
                </c:pt>
                <c:pt idx="55608">
                  <c:v>82.275999999999996</c:v>
                </c:pt>
                <c:pt idx="55609">
                  <c:v>82.227000000000004</c:v>
                </c:pt>
                <c:pt idx="55610">
                  <c:v>82.263999999999996</c:v>
                </c:pt>
                <c:pt idx="55611">
                  <c:v>82.275999999999996</c:v>
                </c:pt>
                <c:pt idx="55612">
                  <c:v>82.263999999999996</c:v>
                </c:pt>
                <c:pt idx="55613">
                  <c:v>82.325000000000003</c:v>
                </c:pt>
                <c:pt idx="55614">
                  <c:v>82.3</c:v>
                </c:pt>
                <c:pt idx="55615">
                  <c:v>82.287999999999997</c:v>
                </c:pt>
                <c:pt idx="55616">
                  <c:v>82.325000000000003</c:v>
                </c:pt>
                <c:pt idx="55617">
                  <c:v>82.337000000000003</c:v>
                </c:pt>
                <c:pt idx="55618">
                  <c:v>82.3</c:v>
                </c:pt>
                <c:pt idx="55619">
                  <c:v>82.287999999999997</c:v>
                </c:pt>
                <c:pt idx="55620">
                  <c:v>82.263999999999996</c:v>
                </c:pt>
                <c:pt idx="55621">
                  <c:v>82.239000000000004</c:v>
                </c:pt>
                <c:pt idx="55622">
                  <c:v>82.215000000000003</c:v>
                </c:pt>
                <c:pt idx="55623">
                  <c:v>82.177999999999997</c:v>
                </c:pt>
                <c:pt idx="55624">
                  <c:v>82.177999999999997</c:v>
                </c:pt>
                <c:pt idx="55625">
                  <c:v>82.117000000000004</c:v>
                </c:pt>
                <c:pt idx="55626">
                  <c:v>82.129000000000005</c:v>
                </c:pt>
                <c:pt idx="55627">
                  <c:v>82.129000000000005</c:v>
                </c:pt>
                <c:pt idx="55628">
                  <c:v>82.141000000000005</c:v>
                </c:pt>
                <c:pt idx="55629">
                  <c:v>82.105000000000004</c:v>
                </c:pt>
                <c:pt idx="55630">
                  <c:v>82.129000000000005</c:v>
                </c:pt>
                <c:pt idx="55631">
                  <c:v>82.129000000000005</c:v>
                </c:pt>
                <c:pt idx="55632">
                  <c:v>82.105000000000004</c:v>
                </c:pt>
                <c:pt idx="55633">
                  <c:v>82.117000000000004</c:v>
                </c:pt>
                <c:pt idx="55634">
                  <c:v>82.093000000000004</c:v>
                </c:pt>
                <c:pt idx="55635">
                  <c:v>82.093000000000004</c:v>
                </c:pt>
                <c:pt idx="55636">
                  <c:v>82.093000000000004</c:v>
                </c:pt>
                <c:pt idx="55637">
                  <c:v>82.055999999999997</c:v>
                </c:pt>
                <c:pt idx="55638">
                  <c:v>82.043999999999997</c:v>
                </c:pt>
                <c:pt idx="55639">
                  <c:v>82.067999999999998</c:v>
                </c:pt>
                <c:pt idx="55640">
                  <c:v>82.007000000000005</c:v>
                </c:pt>
                <c:pt idx="55641">
                  <c:v>82.007000000000005</c:v>
                </c:pt>
                <c:pt idx="55642">
                  <c:v>81.995000000000005</c:v>
                </c:pt>
                <c:pt idx="55643">
                  <c:v>81.995000000000005</c:v>
                </c:pt>
                <c:pt idx="55644">
                  <c:v>81.983000000000004</c:v>
                </c:pt>
                <c:pt idx="55645">
                  <c:v>81.971000000000004</c:v>
                </c:pt>
                <c:pt idx="55646">
                  <c:v>81.971000000000004</c:v>
                </c:pt>
                <c:pt idx="55647">
                  <c:v>81.971000000000004</c:v>
                </c:pt>
                <c:pt idx="55648">
                  <c:v>81.983000000000004</c:v>
                </c:pt>
                <c:pt idx="55649">
                  <c:v>82.007000000000005</c:v>
                </c:pt>
                <c:pt idx="55650">
                  <c:v>81.983000000000004</c:v>
                </c:pt>
                <c:pt idx="55651">
                  <c:v>81.971000000000004</c:v>
                </c:pt>
                <c:pt idx="55652">
                  <c:v>81.957999999999998</c:v>
                </c:pt>
                <c:pt idx="55653">
                  <c:v>81.957999999999998</c:v>
                </c:pt>
                <c:pt idx="55654">
                  <c:v>81.933999999999997</c:v>
                </c:pt>
                <c:pt idx="55655">
                  <c:v>81.921999999999997</c:v>
                </c:pt>
                <c:pt idx="55656">
                  <c:v>81.897000000000006</c:v>
                </c:pt>
                <c:pt idx="55657">
                  <c:v>81.91</c:v>
                </c:pt>
                <c:pt idx="55658">
                  <c:v>81.921999999999997</c:v>
                </c:pt>
                <c:pt idx="55659">
                  <c:v>81.921999999999997</c:v>
                </c:pt>
                <c:pt idx="55660">
                  <c:v>81.91</c:v>
                </c:pt>
                <c:pt idx="55661">
                  <c:v>81.921999999999997</c:v>
                </c:pt>
                <c:pt idx="55662">
                  <c:v>81.921999999999997</c:v>
                </c:pt>
                <c:pt idx="55663">
                  <c:v>81.957999999999998</c:v>
                </c:pt>
                <c:pt idx="55664">
                  <c:v>81.971000000000004</c:v>
                </c:pt>
                <c:pt idx="55665">
                  <c:v>81.971000000000004</c:v>
                </c:pt>
                <c:pt idx="55666">
                  <c:v>81.971000000000004</c:v>
                </c:pt>
                <c:pt idx="55667">
                  <c:v>81.983000000000004</c:v>
                </c:pt>
                <c:pt idx="55668">
                  <c:v>81.971000000000004</c:v>
                </c:pt>
                <c:pt idx="55669">
                  <c:v>82.007000000000005</c:v>
                </c:pt>
                <c:pt idx="55670">
                  <c:v>81.983000000000004</c:v>
                </c:pt>
                <c:pt idx="55671">
                  <c:v>82.007000000000005</c:v>
                </c:pt>
                <c:pt idx="55672">
                  <c:v>81.995000000000005</c:v>
                </c:pt>
                <c:pt idx="55673">
                  <c:v>81.995000000000005</c:v>
                </c:pt>
                <c:pt idx="55674">
                  <c:v>82.019000000000005</c:v>
                </c:pt>
                <c:pt idx="55675">
                  <c:v>82.007000000000005</c:v>
                </c:pt>
                <c:pt idx="55676">
                  <c:v>81.995000000000005</c:v>
                </c:pt>
                <c:pt idx="55677">
                  <c:v>82.031999999999996</c:v>
                </c:pt>
                <c:pt idx="55678">
                  <c:v>82.043999999999997</c:v>
                </c:pt>
                <c:pt idx="55679">
                  <c:v>82.08</c:v>
                </c:pt>
                <c:pt idx="55680">
                  <c:v>82.055999999999997</c:v>
                </c:pt>
                <c:pt idx="55681">
                  <c:v>82.067999999999998</c:v>
                </c:pt>
                <c:pt idx="55682">
                  <c:v>82.043999999999997</c:v>
                </c:pt>
                <c:pt idx="55683">
                  <c:v>82.105000000000004</c:v>
                </c:pt>
                <c:pt idx="55684">
                  <c:v>82.093000000000004</c:v>
                </c:pt>
                <c:pt idx="55685">
                  <c:v>82.093000000000004</c:v>
                </c:pt>
                <c:pt idx="55686">
                  <c:v>82.105000000000004</c:v>
                </c:pt>
                <c:pt idx="55687">
                  <c:v>82.105000000000004</c:v>
                </c:pt>
                <c:pt idx="55688">
                  <c:v>82.105000000000004</c:v>
                </c:pt>
                <c:pt idx="55689">
                  <c:v>82.105000000000004</c:v>
                </c:pt>
                <c:pt idx="55690">
                  <c:v>82.153999999999996</c:v>
                </c:pt>
                <c:pt idx="55691">
                  <c:v>82.141000000000005</c:v>
                </c:pt>
                <c:pt idx="55692">
                  <c:v>82.117000000000004</c:v>
                </c:pt>
                <c:pt idx="55693">
                  <c:v>82.141000000000005</c:v>
                </c:pt>
                <c:pt idx="55694">
                  <c:v>82.165999999999997</c:v>
                </c:pt>
                <c:pt idx="55695">
                  <c:v>82.177999999999997</c:v>
                </c:pt>
                <c:pt idx="55696">
                  <c:v>82.165999999999997</c:v>
                </c:pt>
                <c:pt idx="55697">
                  <c:v>82.165999999999997</c:v>
                </c:pt>
                <c:pt idx="55698">
                  <c:v>82.153999999999996</c:v>
                </c:pt>
                <c:pt idx="55699">
                  <c:v>82.165999999999997</c:v>
                </c:pt>
                <c:pt idx="55700">
                  <c:v>82.141000000000005</c:v>
                </c:pt>
                <c:pt idx="55701">
                  <c:v>82.165999999999997</c:v>
                </c:pt>
                <c:pt idx="55702">
                  <c:v>82.165999999999997</c:v>
                </c:pt>
                <c:pt idx="55703">
                  <c:v>82.177999999999997</c:v>
                </c:pt>
                <c:pt idx="55704">
                  <c:v>82.177999999999997</c:v>
                </c:pt>
                <c:pt idx="55705">
                  <c:v>82.129000000000005</c:v>
                </c:pt>
                <c:pt idx="55706">
                  <c:v>82.129000000000005</c:v>
                </c:pt>
                <c:pt idx="55707">
                  <c:v>82.153999999999996</c:v>
                </c:pt>
                <c:pt idx="55708">
                  <c:v>82.153999999999996</c:v>
                </c:pt>
                <c:pt idx="55709">
                  <c:v>82.141000000000005</c:v>
                </c:pt>
                <c:pt idx="55710">
                  <c:v>82.117000000000004</c:v>
                </c:pt>
                <c:pt idx="55711">
                  <c:v>82.117000000000004</c:v>
                </c:pt>
                <c:pt idx="55712">
                  <c:v>82.093000000000004</c:v>
                </c:pt>
                <c:pt idx="55713">
                  <c:v>82.093000000000004</c:v>
                </c:pt>
                <c:pt idx="55714">
                  <c:v>82.055999999999997</c:v>
                </c:pt>
                <c:pt idx="55715">
                  <c:v>82.043999999999997</c:v>
                </c:pt>
                <c:pt idx="55716">
                  <c:v>82.031999999999996</c:v>
                </c:pt>
                <c:pt idx="55717">
                  <c:v>82.043999999999997</c:v>
                </c:pt>
                <c:pt idx="55718">
                  <c:v>82.019000000000005</c:v>
                </c:pt>
                <c:pt idx="55719">
                  <c:v>81.995000000000005</c:v>
                </c:pt>
                <c:pt idx="55720">
                  <c:v>82.007000000000005</c:v>
                </c:pt>
                <c:pt idx="55721">
                  <c:v>81.995000000000005</c:v>
                </c:pt>
                <c:pt idx="55722">
                  <c:v>82.007000000000005</c:v>
                </c:pt>
                <c:pt idx="55723">
                  <c:v>81.983000000000004</c:v>
                </c:pt>
                <c:pt idx="55724">
                  <c:v>82.007000000000005</c:v>
                </c:pt>
                <c:pt idx="55725">
                  <c:v>81.995000000000005</c:v>
                </c:pt>
                <c:pt idx="55726">
                  <c:v>82.031999999999996</c:v>
                </c:pt>
                <c:pt idx="55727">
                  <c:v>82.019000000000005</c:v>
                </c:pt>
                <c:pt idx="55728">
                  <c:v>81.983000000000004</c:v>
                </c:pt>
                <c:pt idx="55729">
                  <c:v>81.983000000000004</c:v>
                </c:pt>
                <c:pt idx="55730">
                  <c:v>81.971000000000004</c:v>
                </c:pt>
                <c:pt idx="55731">
                  <c:v>81.983000000000004</c:v>
                </c:pt>
                <c:pt idx="55732">
                  <c:v>81.983000000000004</c:v>
                </c:pt>
                <c:pt idx="55733">
                  <c:v>81.957999999999998</c:v>
                </c:pt>
                <c:pt idx="55734">
                  <c:v>81.983000000000004</c:v>
                </c:pt>
                <c:pt idx="55735">
                  <c:v>81.983000000000004</c:v>
                </c:pt>
                <c:pt idx="55736">
                  <c:v>81.921999999999997</c:v>
                </c:pt>
                <c:pt idx="55737">
                  <c:v>81.945999999999998</c:v>
                </c:pt>
                <c:pt idx="55738">
                  <c:v>81.933999999999997</c:v>
                </c:pt>
                <c:pt idx="55739">
                  <c:v>81.885000000000005</c:v>
                </c:pt>
                <c:pt idx="55740">
                  <c:v>81.91</c:v>
                </c:pt>
                <c:pt idx="55741">
                  <c:v>81.897000000000006</c:v>
                </c:pt>
                <c:pt idx="55742">
                  <c:v>81.861000000000004</c:v>
                </c:pt>
                <c:pt idx="55743">
                  <c:v>81.861000000000004</c:v>
                </c:pt>
                <c:pt idx="55744">
                  <c:v>81.811999999999998</c:v>
                </c:pt>
                <c:pt idx="55745">
                  <c:v>81.811999999999998</c:v>
                </c:pt>
                <c:pt idx="55746">
                  <c:v>81.763000000000005</c:v>
                </c:pt>
                <c:pt idx="55747">
                  <c:v>81.751000000000005</c:v>
                </c:pt>
                <c:pt idx="55748">
                  <c:v>81.713999999999999</c:v>
                </c:pt>
                <c:pt idx="55749">
                  <c:v>81.701999999999998</c:v>
                </c:pt>
                <c:pt idx="55750">
                  <c:v>81.665000000000006</c:v>
                </c:pt>
                <c:pt idx="55751">
                  <c:v>81.653000000000006</c:v>
                </c:pt>
                <c:pt idx="55752">
                  <c:v>81.665000000000006</c:v>
                </c:pt>
                <c:pt idx="55753">
                  <c:v>81.629000000000005</c:v>
                </c:pt>
                <c:pt idx="55754">
                  <c:v>81.653000000000006</c:v>
                </c:pt>
                <c:pt idx="55755">
                  <c:v>81.641000000000005</c:v>
                </c:pt>
                <c:pt idx="55756">
                  <c:v>81.641000000000005</c:v>
                </c:pt>
                <c:pt idx="55757">
                  <c:v>81.641000000000005</c:v>
                </c:pt>
                <c:pt idx="55758">
                  <c:v>81.617000000000004</c:v>
                </c:pt>
                <c:pt idx="55759">
                  <c:v>81.641000000000005</c:v>
                </c:pt>
                <c:pt idx="55760">
                  <c:v>81.629000000000005</c:v>
                </c:pt>
                <c:pt idx="55761">
                  <c:v>81.665000000000006</c:v>
                </c:pt>
                <c:pt idx="55762">
                  <c:v>81.641000000000005</c:v>
                </c:pt>
                <c:pt idx="55763">
                  <c:v>81.653000000000006</c:v>
                </c:pt>
                <c:pt idx="55764">
                  <c:v>81.653000000000006</c:v>
                </c:pt>
                <c:pt idx="55765">
                  <c:v>81.641000000000005</c:v>
                </c:pt>
                <c:pt idx="55766">
                  <c:v>81.641000000000005</c:v>
                </c:pt>
                <c:pt idx="55767">
                  <c:v>81.665000000000006</c:v>
                </c:pt>
                <c:pt idx="55768">
                  <c:v>81.665000000000006</c:v>
                </c:pt>
                <c:pt idx="55769">
                  <c:v>81.677999999999997</c:v>
                </c:pt>
                <c:pt idx="55770">
                  <c:v>81.665000000000006</c:v>
                </c:pt>
                <c:pt idx="55771">
                  <c:v>81.665000000000006</c:v>
                </c:pt>
                <c:pt idx="55772">
                  <c:v>81.677999999999997</c:v>
                </c:pt>
                <c:pt idx="55773">
                  <c:v>81.677999999999997</c:v>
                </c:pt>
                <c:pt idx="55774">
                  <c:v>81.653000000000006</c:v>
                </c:pt>
                <c:pt idx="55775">
                  <c:v>81.629000000000005</c:v>
                </c:pt>
                <c:pt idx="55776">
                  <c:v>81.641000000000005</c:v>
                </c:pt>
                <c:pt idx="55777">
                  <c:v>81.617000000000004</c:v>
                </c:pt>
                <c:pt idx="55778">
                  <c:v>81.617000000000004</c:v>
                </c:pt>
                <c:pt idx="55779">
                  <c:v>81.653000000000006</c:v>
                </c:pt>
                <c:pt idx="55780">
                  <c:v>81.641000000000005</c:v>
                </c:pt>
                <c:pt idx="55781">
                  <c:v>81.653000000000006</c:v>
                </c:pt>
                <c:pt idx="55782">
                  <c:v>81.653000000000006</c:v>
                </c:pt>
                <c:pt idx="55783">
                  <c:v>81.69</c:v>
                </c:pt>
                <c:pt idx="55784">
                  <c:v>81.713999999999999</c:v>
                </c:pt>
                <c:pt idx="55785">
                  <c:v>81.763000000000005</c:v>
                </c:pt>
                <c:pt idx="55786">
                  <c:v>81.751000000000005</c:v>
                </c:pt>
                <c:pt idx="55787">
                  <c:v>81.775000000000006</c:v>
                </c:pt>
                <c:pt idx="55788">
                  <c:v>81.835999999999999</c:v>
                </c:pt>
                <c:pt idx="55789">
                  <c:v>81.873000000000005</c:v>
                </c:pt>
                <c:pt idx="55790">
                  <c:v>81.861000000000004</c:v>
                </c:pt>
                <c:pt idx="55791">
                  <c:v>81.921999999999997</c:v>
                </c:pt>
                <c:pt idx="55792">
                  <c:v>81.933999999999997</c:v>
                </c:pt>
                <c:pt idx="55793">
                  <c:v>81.983000000000004</c:v>
                </c:pt>
                <c:pt idx="55794">
                  <c:v>81.983000000000004</c:v>
                </c:pt>
                <c:pt idx="55795">
                  <c:v>81.983000000000004</c:v>
                </c:pt>
                <c:pt idx="55796">
                  <c:v>82.007000000000005</c:v>
                </c:pt>
                <c:pt idx="55797">
                  <c:v>82.031999999999996</c:v>
                </c:pt>
                <c:pt idx="55798">
                  <c:v>82.031999999999996</c:v>
                </c:pt>
                <c:pt idx="55799">
                  <c:v>82.055999999999997</c:v>
                </c:pt>
                <c:pt idx="55800">
                  <c:v>82.093000000000004</c:v>
                </c:pt>
                <c:pt idx="55801">
                  <c:v>82.08</c:v>
                </c:pt>
                <c:pt idx="55802">
                  <c:v>82.093000000000004</c:v>
                </c:pt>
                <c:pt idx="55803">
                  <c:v>82.043999999999997</c:v>
                </c:pt>
                <c:pt idx="55804">
                  <c:v>82.105000000000004</c:v>
                </c:pt>
                <c:pt idx="55805">
                  <c:v>82.105000000000004</c:v>
                </c:pt>
                <c:pt idx="55806">
                  <c:v>82.08</c:v>
                </c:pt>
                <c:pt idx="55807">
                  <c:v>82.067999999999998</c:v>
                </c:pt>
                <c:pt idx="55808">
                  <c:v>82.08</c:v>
                </c:pt>
                <c:pt idx="55809">
                  <c:v>82.093000000000004</c:v>
                </c:pt>
                <c:pt idx="55810">
                  <c:v>82.093000000000004</c:v>
                </c:pt>
                <c:pt idx="55811">
                  <c:v>82.105000000000004</c:v>
                </c:pt>
                <c:pt idx="55812">
                  <c:v>82.093000000000004</c:v>
                </c:pt>
                <c:pt idx="55813">
                  <c:v>82.08</c:v>
                </c:pt>
                <c:pt idx="55814">
                  <c:v>82.105000000000004</c:v>
                </c:pt>
                <c:pt idx="55815">
                  <c:v>82.141000000000005</c:v>
                </c:pt>
                <c:pt idx="55816">
                  <c:v>82.117000000000004</c:v>
                </c:pt>
                <c:pt idx="55817">
                  <c:v>82.117000000000004</c:v>
                </c:pt>
                <c:pt idx="55818">
                  <c:v>82.153999999999996</c:v>
                </c:pt>
                <c:pt idx="55819">
                  <c:v>82.19</c:v>
                </c:pt>
                <c:pt idx="55820">
                  <c:v>82.19</c:v>
                </c:pt>
                <c:pt idx="55821">
                  <c:v>82.201999999999998</c:v>
                </c:pt>
                <c:pt idx="55822">
                  <c:v>82.201999999999998</c:v>
                </c:pt>
                <c:pt idx="55823">
                  <c:v>82.227000000000004</c:v>
                </c:pt>
                <c:pt idx="55824">
                  <c:v>82.19</c:v>
                </c:pt>
                <c:pt idx="55825">
                  <c:v>82.201999999999998</c:v>
                </c:pt>
                <c:pt idx="55826">
                  <c:v>82.19</c:v>
                </c:pt>
                <c:pt idx="55827">
                  <c:v>82.165999999999997</c:v>
                </c:pt>
                <c:pt idx="55828">
                  <c:v>82.177999999999997</c:v>
                </c:pt>
                <c:pt idx="55829">
                  <c:v>82.165999999999997</c:v>
                </c:pt>
                <c:pt idx="55830">
                  <c:v>82.153999999999996</c:v>
                </c:pt>
                <c:pt idx="55831">
                  <c:v>82.141000000000005</c:v>
                </c:pt>
                <c:pt idx="55832">
                  <c:v>82.117000000000004</c:v>
                </c:pt>
                <c:pt idx="55833">
                  <c:v>82.129000000000005</c:v>
                </c:pt>
                <c:pt idx="55834">
                  <c:v>82.105000000000004</c:v>
                </c:pt>
                <c:pt idx="55835">
                  <c:v>82.117000000000004</c:v>
                </c:pt>
                <c:pt idx="55836">
                  <c:v>82.08</c:v>
                </c:pt>
                <c:pt idx="55837">
                  <c:v>82.117000000000004</c:v>
                </c:pt>
                <c:pt idx="55838">
                  <c:v>82.093000000000004</c:v>
                </c:pt>
                <c:pt idx="55839">
                  <c:v>82.08</c:v>
                </c:pt>
                <c:pt idx="55840">
                  <c:v>82.031999999999996</c:v>
                </c:pt>
                <c:pt idx="55841">
                  <c:v>82.043999999999997</c:v>
                </c:pt>
                <c:pt idx="55842">
                  <c:v>82.019000000000005</c:v>
                </c:pt>
                <c:pt idx="55843">
                  <c:v>82.019000000000005</c:v>
                </c:pt>
                <c:pt idx="55844">
                  <c:v>81.983000000000004</c:v>
                </c:pt>
                <c:pt idx="55845">
                  <c:v>81.995000000000005</c:v>
                </c:pt>
                <c:pt idx="55846">
                  <c:v>81.971000000000004</c:v>
                </c:pt>
                <c:pt idx="55847">
                  <c:v>81.971000000000004</c:v>
                </c:pt>
                <c:pt idx="55848">
                  <c:v>81.933999999999997</c:v>
                </c:pt>
                <c:pt idx="55849">
                  <c:v>81.945999999999998</c:v>
                </c:pt>
                <c:pt idx="55850">
                  <c:v>81.921999999999997</c:v>
                </c:pt>
                <c:pt idx="55851">
                  <c:v>81.921999999999997</c:v>
                </c:pt>
                <c:pt idx="55852">
                  <c:v>81.945999999999998</c:v>
                </c:pt>
                <c:pt idx="55853">
                  <c:v>81.933999999999997</c:v>
                </c:pt>
                <c:pt idx="55854">
                  <c:v>81.971000000000004</c:v>
                </c:pt>
                <c:pt idx="55855">
                  <c:v>81.91</c:v>
                </c:pt>
                <c:pt idx="55856">
                  <c:v>81.897000000000006</c:v>
                </c:pt>
                <c:pt idx="55857">
                  <c:v>81.921999999999997</c:v>
                </c:pt>
                <c:pt idx="55858">
                  <c:v>81.897000000000006</c:v>
                </c:pt>
                <c:pt idx="55859">
                  <c:v>81.847999999999999</c:v>
                </c:pt>
                <c:pt idx="55860">
                  <c:v>81.873000000000005</c:v>
                </c:pt>
                <c:pt idx="55861">
                  <c:v>81.861000000000004</c:v>
                </c:pt>
                <c:pt idx="55862">
                  <c:v>81.861000000000004</c:v>
                </c:pt>
                <c:pt idx="55863">
                  <c:v>81.823999999999998</c:v>
                </c:pt>
                <c:pt idx="55864">
                  <c:v>81.811999999999998</c:v>
                </c:pt>
                <c:pt idx="55865">
                  <c:v>81.835999999999999</c:v>
                </c:pt>
                <c:pt idx="55866">
                  <c:v>81.823999999999998</c:v>
                </c:pt>
                <c:pt idx="55867">
                  <c:v>81.811999999999998</c:v>
                </c:pt>
                <c:pt idx="55868">
                  <c:v>81.835999999999999</c:v>
                </c:pt>
                <c:pt idx="55869">
                  <c:v>81.861000000000004</c:v>
                </c:pt>
                <c:pt idx="55870">
                  <c:v>81.873000000000005</c:v>
                </c:pt>
                <c:pt idx="55871">
                  <c:v>81.861000000000004</c:v>
                </c:pt>
                <c:pt idx="55872">
                  <c:v>81.873000000000005</c:v>
                </c:pt>
                <c:pt idx="55873">
                  <c:v>81.873000000000005</c:v>
                </c:pt>
                <c:pt idx="55874">
                  <c:v>81.91</c:v>
                </c:pt>
                <c:pt idx="55875">
                  <c:v>81.885000000000005</c:v>
                </c:pt>
                <c:pt idx="55876">
                  <c:v>81.897000000000006</c:v>
                </c:pt>
                <c:pt idx="55877">
                  <c:v>81.873000000000005</c:v>
                </c:pt>
                <c:pt idx="55878">
                  <c:v>81.873000000000005</c:v>
                </c:pt>
                <c:pt idx="55879">
                  <c:v>81.885000000000005</c:v>
                </c:pt>
                <c:pt idx="55880">
                  <c:v>81.897000000000006</c:v>
                </c:pt>
                <c:pt idx="55881">
                  <c:v>81.873000000000005</c:v>
                </c:pt>
                <c:pt idx="55882">
                  <c:v>81.91</c:v>
                </c:pt>
                <c:pt idx="55883">
                  <c:v>81.933999999999997</c:v>
                </c:pt>
                <c:pt idx="55884">
                  <c:v>81.945999999999998</c:v>
                </c:pt>
                <c:pt idx="55885">
                  <c:v>81.933999999999997</c:v>
                </c:pt>
                <c:pt idx="55886">
                  <c:v>81.933999999999997</c:v>
                </c:pt>
                <c:pt idx="55887">
                  <c:v>81.957999999999998</c:v>
                </c:pt>
                <c:pt idx="55888">
                  <c:v>81.957999999999998</c:v>
                </c:pt>
                <c:pt idx="55889">
                  <c:v>81.921999999999997</c:v>
                </c:pt>
                <c:pt idx="55890">
                  <c:v>82.007000000000005</c:v>
                </c:pt>
                <c:pt idx="55891">
                  <c:v>81.983000000000004</c:v>
                </c:pt>
                <c:pt idx="55892">
                  <c:v>81.983000000000004</c:v>
                </c:pt>
                <c:pt idx="55893">
                  <c:v>82.031999999999996</c:v>
                </c:pt>
                <c:pt idx="55894">
                  <c:v>82.019000000000005</c:v>
                </c:pt>
                <c:pt idx="55895">
                  <c:v>81.995000000000005</c:v>
                </c:pt>
                <c:pt idx="55896">
                  <c:v>82.019000000000005</c:v>
                </c:pt>
                <c:pt idx="55897">
                  <c:v>82.031999999999996</c:v>
                </c:pt>
                <c:pt idx="55898">
                  <c:v>82.043999999999997</c:v>
                </c:pt>
                <c:pt idx="55899">
                  <c:v>82.055999999999997</c:v>
                </c:pt>
                <c:pt idx="55900">
                  <c:v>82.08</c:v>
                </c:pt>
                <c:pt idx="55901">
                  <c:v>82.105000000000004</c:v>
                </c:pt>
                <c:pt idx="55902">
                  <c:v>82.08</c:v>
                </c:pt>
                <c:pt idx="55903">
                  <c:v>82.129000000000005</c:v>
                </c:pt>
                <c:pt idx="55904">
                  <c:v>82.129000000000005</c:v>
                </c:pt>
                <c:pt idx="55905">
                  <c:v>82.153999999999996</c:v>
                </c:pt>
                <c:pt idx="55906">
                  <c:v>82.129000000000005</c:v>
                </c:pt>
                <c:pt idx="55907">
                  <c:v>82.105000000000004</c:v>
                </c:pt>
                <c:pt idx="55908">
                  <c:v>82.129000000000005</c:v>
                </c:pt>
                <c:pt idx="55909">
                  <c:v>82.153999999999996</c:v>
                </c:pt>
                <c:pt idx="55910">
                  <c:v>82.153999999999996</c:v>
                </c:pt>
                <c:pt idx="55911">
                  <c:v>82.141000000000005</c:v>
                </c:pt>
                <c:pt idx="55912">
                  <c:v>82.129000000000005</c:v>
                </c:pt>
                <c:pt idx="55913">
                  <c:v>82.153999999999996</c:v>
                </c:pt>
                <c:pt idx="55914">
                  <c:v>82.165999999999997</c:v>
                </c:pt>
                <c:pt idx="55915">
                  <c:v>82.141000000000005</c:v>
                </c:pt>
                <c:pt idx="55916">
                  <c:v>82.153999999999996</c:v>
                </c:pt>
                <c:pt idx="55917">
                  <c:v>82.129000000000005</c:v>
                </c:pt>
                <c:pt idx="55918">
                  <c:v>82.165999999999997</c:v>
                </c:pt>
                <c:pt idx="55919">
                  <c:v>82.153999999999996</c:v>
                </c:pt>
                <c:pt idx="55920">
                  <c:v>82.19</c:v>
                </c:pt>
                <c:pt idx="55921">
                  <c:v>82.165999999999997</c:v>
                </c:pt>
                <c:pt idx="55922">
                  <c:v>82.153999999999996</c:v>
                </c:pt>
                <c:pt idx="55923">
                  <c:v>82.153999999999996</c:v>
                </c:pt>
                <c:pt idx="55924">
                  <c:v>82.141000000000005</c:v>
                </c:pt>
                <c:pt idx="55925">
                  <c:v>82.141000000000005</c:v>
                </c:pt>
                <c:pt idx="55926">
                  <c:v>82.141000000000005</c:v>
                </c:pt>
                <c:pt idx="55927">
                  <c:v>82.141000000000005</c:v>
                </c:pt>
                <c:pt idx="55928">
                  <c:v>82.117000000000004</c:v>
                </c:pt>
                <c:pt idx="55929">
                  <c:v>82.117000000000004</c:v>
                </c:pt>
                <c:pt idx="55930">
                  <c:v>82.141000000000005</c:v>
                </c:pt>
                <c:pt idx="55931">
                  <c:v>82.117000000000004</c:v>
                </c:pt>
                <c:pt idx="55932">
                  <c:v>82.093000000000004</c:v>
                </c:pt>
                <c:pt idx="55933">
                  <c:v>82.117000000000004</c:v>
                </c:pt>
                <c:pt idx="55934">
                  <c:v>82.117000000000004</c:v>
                </c:pt>
                <c:pt idx="55935">
                  <c:v>82.105000000000004</c:v>
                </c:pt>
                <c:pt idx="55936">
                  <c:v>82.105000000000004</c:v>
                </c:pt>
                <c:pt idx="55937">
                  <c:v>82.08</c:v>
                </c:pt>
                <c:pt idx="55938">
                  <c:v>82.067999999999998</c:v>
                </c:pt>
                <c:pt idx="55939">
                  <c:v>82.067999999999998</c:v>
                </c:pt>
                <c:pt idx="55940">
                  <c:v>82.019000000000005</c:v>
                </c:pt>
                <c:pt idx="55941">
                  <c:v>82.055999999999997</c:v>
                </c:pt>
                <c:pt idx="55942">
                  <c:v>82.055999999999997</c:v>
                </c:pt>
                <c:pt idx="55943">
                  <c:v>82.019000000000005</c:v>
                </c:pt>
                <c:pt idx="55944">
                  <c:v>82.019000000000005</c:v>
                </c:pt>
                <c:pt idx="55945">
                  <c:v>81.995000000000005</c:v>
                </c:pt>
                <c:pt idx="55946">
                  <c:v>81.995000000000005</c:v>
                </c:pt>
                <c:pt idx="55947">
                  <c:v>82.031999999999996</c:v>
                </c:pt>
                <c:pt idx="55948">
                  <c:v>81.983000000000004</c:v>
                </c:pt>
                <c:pt idx="55949">
                  <c:v>81.983000000000004</c:v>
                </c:pt>
                <c:pt idx="55950">
                  <c:v>82.007000000000005</c:v>
                </c:pt>
                <c:pt idx="55951">
                  <c:v>81.983000000000004</c:v>
                </c:pt>
                <c:pt idx="55952">
                  <c:v>82.007000000000005</c:v>
                </c:pt>
                <c:pt idx="55953">
                  <c:v>81.995000000000005</c:v>
                </c:pt>
                <c:pt idx="55954">
                  <c:v>82.007000000000005</c:v>
                </c:pt>
                <c:pt idx="55955">
                  <c:v>81.957999999999998</c:v>
                </c:pt>
                <c:pt idx="55956">
                  <c:v>81.933999999999997</c:v>
                </c:pt>
                <c:pt idx="55957">
                  <c:v>81.957999999999998</c:v>
                </c:pt>
                <c:pt idx="55958">
                  <c:v>81.921999999999997</c:v>
                </c:pt>
                <c:pt idx="55959">
                  <c:v>81.91</c:v>
                </c:pt>
                <c:pt idx="55960">
                  <c:v>81.921999999999997</c:v>
                </c:pt>
                <c:pt idx="55961">
                  <c:v>81.885000000000005</c:v>
                </c:pt>
                <c:pt idx="55962">
                  <c:v>81.873000000000005</c:v>
                </c:pt>
                <c:pt idx="55963">
                  <c:v>81.897000000000006</c:v>
                </c:pt>
                <c:pt idx="55964">
                  <c:v>81.921999999999997</c:v>
                </c:pt>
                <c:pt idx="55965">
                  <c:v>81.921999999999997</c:v>
                </c:pt>
                <c:pt idx="55966">
                  <c:v>81.885000000000005</c:v>
                </c:pt>
                <c:pt idx="55967">
                  <c:v>81.91</c:v>
                </c:pt>
                <c:pt idx="55968">
                  <c:v>81.873000000000005</c:v>
                </c:pt>
                <c:pt idx="55969">
                  <c:v>81.897000000000006</c:v>
                </c:pt>
                <c:pt idx="55970">
                  <c:v>81.897000000000006</c:v>
                </c:pt>
                <c:pt idx="55971">
                  <c:v>81.885000000000005</c:v>
                </c:pt>
                <c:pt idx="55972">
                  <c:v>81.897000000000006</c:v>
                </c:pt>
                <c:pt idx="55973">
                  <c:v>81.897000000000006</c:v>
                </c:pt>
                <c:pt idx="55974">
                  <c:v>81.91</c:v>
                </c:pt>
                <c:pt idx="55975">
                  <c:v>81.91</c:v>
                </c:pt>
                <c:pt idx="55976">
                  <c:v>81.91</c:v>
                </c:pt>
                <c:pt idx="55977">
                  <c:v>81.897000000000006</c:v>
                </c:pt>
                <c:pt idx="55978">
                  <c:v>81.945999999999998</c:v>
                </c:pt>
                <c:pt idx="55979">
                  <c:v>81.921999999999997</c:v>
                </c:pt>
                <c:pt idx="55980">
                  <c:v>81.945999999999998</c:v>
                </c:pt>
                <c:pt idx="55981">
                  <c:v>81.933999999999997</c:v>
                </c:pt>
                <c:pt idx="55982">
                  <c:v>81.945999999999998</c:v>
                </c:pt>
                <c:pt idx="55983">
                  <c:v>81.983000000000004</c:v>
                </c:pt>
                <c:pt idx="55984">
                  <c:v>81.983000000000004</c:v>
                </c:pt>
                <c:pt idx="55985">
                  <c:v>81.983000000000004</c:v>
                </c:pt>
                <c:pt idx="55986">
                  <c:v>81.957999999999998</c:v>
                </c:pt>
                <c:pt idx="55987">
                  <c:v>81.995000000000005</c:v>
                </c:pt>
                <c:pt idx="55988">
                  <c:v>81.971000000000004</c:v>
                </c:pt>
                <c:pt idx="55989">
                  <c:v>82.031999999999996</c:v>
                </c:pt>
                <c:pt idx="55990">
                  <c:v>82.031999999999996</c:v>
                </c:pt>
                <c:pt idx="55991">
                  <c:v>82.043999999999997</c:v>
                </c:pt>
                <c:pt idx="55992">
                  <c:v>81.995000000000005</c:v>
                </c:pt>
                <c:pt idx="55993">
                  <c:v>81.983000000000004</c:v>
                </c:pt>
                <c:pt idx="55994">
                  <c:v>82.031999999999996</c:v>
                </c:pt>
                <c:pt idx="55995">
                  <c:v>82.031999999999996</c:v>
                </c:pt>
                <c:pt idx="55996">
                  <c:v>82.007000000000005</c:v>
                </c:pt>
                <c:pt idx="55997">
                  <c:v>82.007000000000005</c:v>
                </c:pt>
                <c:pt idx="55998">
                  <c:v>82.043999999999997</c:v>
                </c:pt>
                <c:pt idx="55999">
                  <c:v>82.031999999999996</c:v>
                </c:pt>
                <c:pt idx="56000">
                  <c:v>82.055999999999997</c:v>
                </c:pt>
                <c:pt idx="56001">
                  <c:v>82.067999999999998</c:v>
                </c:pt>
                <c:pt idx="56002">
                  <c:v>82.08</c:v>
                </c:pt>
                <c:pt idx="56003">
                  <c:v>82.093000000000004</c:v>
                </c:pt>
                <c:pt idx="56004">
                  <c:v>82.105000000000004</c:v>
                </c:pt>
                <c:pt idx="56005">
                  <c:v>82.129000000000005</c:v>
                </c:pt>
                <c:pt idx="56006">
                  <c:v>82.093000000000004</c:v>
                </c:pt>
                <c:pt idx="56007">
                  <c:v>82.117000000000004</c:v>
                </c:pt>
                <c:pt idx="56008">
                  <c:v>82.105000000000004</c:v>
                </c:pt>
                <c:pt idx="56009">
                  <c:v>82.117000000000004</c:v>
                </c:pt>
                <c:pt idx="56010">
                  <c:v>82.141000000000005</c:v>
                </c:pt>
                <c:pt idx="56011">
                  <c:v>82.117000000000004</c:v>
                </c:pt>
                <c:pt idx="56012">
                  <c:v>82.129000000000005</c:v>
                </c:pt>
                <c:pt idx="56013">
                  <c:v>82.153999999999996</c:v>
                </c:pt>
                <c:pt idx="56014">
                  <c:v>82.117000000000004</c:v>
                </c:pt>
                <c:pt idx="56015">
                  <c:v>82.105000000000004</c:v>
                </c:pt>
                <c:pt idx="56016">
                  <c:v>82.165999999999997</c:v>
                </c:pt>
                <c:pt idx="56017">
                  <c:v>82.141000000000005</c:v>
                </c:pt>
                <c:pt idx="56018">
                  <c:v>82.141000000000005</c:v>
                </c:pt>
                <c:pt idx="56019">
                  <c:v>82.129000000000005</c:v>
                </c:pt>
                <c:pt idx="56020">
                  <c:v>82.105000000000004</c:v>
                </c:pt>
                <c:pt idx="56021">
                  <c:v>82.117000000000004</c:v>
                </c:pt>
                <c:pt idx="56022">
                  <c:v>82.105000000000004</c:v>
                </c:pt>
                <c:pt idx="56023">
                  <c:v>82.117000000000004</c:v>
                </c:pt>
                <c:pt idx="56024">
                  <c:v>82.117000000000004</c:v>
                </c:pt>
                <c:pt idx="56025">
                  <c:v>82.08</c:v>
                </c:pt>
                <c:pt idx="56026">
                  <c:v>82.067999999999998</c:v>
                </c:pt>
                <c:pt idx="56027">
                  <c:v>82.08</c:v>
                </c:pt>
                <c:pt idx="56028">
                  <c:v>82.105000000000004</c:v>
                </c:pt>
                <c:pt idx="56029">
                  <c:v>82.093000000000004</c:v>
                </c:pt>
                <c:pt idx="56030">
                  <c:v>82.067999999999998</c:v>
                </c:pt>
                <c:pt idx="56031">
                  <c:v>82.043999999999997</c:v>
                </c:pt>
                <c:pt idx="56032">
                  <c:v>82.08</c:v>
                </c:pt>
                <c:pt idx="56033">
                  <c:v>82.031999999999996</c:v>
                </c:pt>
                <c:pt idx="56034">
                  <c:v>82.055999999999997</c:v>
                </c:pt>
                <c:pt idx="56035">
                  <c:v>82.043999999999997</c:v>
                </c:pt>
                <c:pt idx="56036">
                  <c:v>82.055999999999997</c:v>
                </c:pt>
                <c:pt idx="56037">
                  <c:v>82.031999999999996</c:v>
                </c:pt>
                <c:pt idx="56038">
                  <c:v>82.019000000000005</c:v>
                </c:pt>
                <c:pt idx="56039">
                  <c:v>82.043999999999997</c:v>
                </c:pt>
                <c:pt idx="56040">
                  <c:v>82.031999999999996</c:v>
                </c:pt>
                <c:pt idx="56041">
                  <c:v>82.031999999999996</c:v>
                </c:pt>
                <c:pt idx="56042">
                  <c:v>82.031999999999996</c:v>
                </c:pt>
                <c:pt idx="56043">
                  <c:v>81.983000000000004</c:v>
                </c:pt>
                <c:pt idx="56044">
                  <c:v>81.995000000000005</c:v>
                </c:pt>
                <c:pt idx="56045">
                  <c:v>82.019000000000005</c:v>
                </c:pt>
                <c:pt idx="56046">
                  <c:v>81.995000000000005</c:v>
                </c:pt>
                <c:pt idx="56047">
                  <c:v>81.971000000000004</c:v>
                </c:pt>
                <c:pt idx="56048">
                  <c:v>81.983000000000004</c:v>
                </c:pt>
                <c:pt idx="56049">
                  <c:v>81.983000000000004</c:v>
                </c:pt>
                <c:pt idx="56050">
                  <c:v>81.933999999999997</c:v>
                </c:pt>
                <c:pt idx="56051">
                  <c:v>81.957999999999998</c:v>
                </c:pt>
                <c:pt idx="56052">
                  <c:v>81.91</c:v>
                </c:pt>
                <c:pt idx="56053">
                  <c:v>81.921999999999997</c:v>
                </c:pt>
                <c:pt idx="56054">
                  <c:v>81.933999999999997</c:v>
                </c:pt>
                <c:pt idx="56055">
                  <c:v>81.921999999999997</c:v>
                </c:pt>
                <c:pt idx="56056">
                  <c:v>81.91</c:v>
                </c:pt>
                <c:pt idx="56057">
                  <c:v>81.921999999999997</c:v>
                </c:pt>
                <c:pt idx="56058">
                  <c:v>81.91</c:v>
                </c:pt>
                <c:pt idx="56059">
                  <c:v>81.897000000000006</c:v>
                </c:pt>
                <c:pt idx="56060">
                  <c:v>81.897000000000006</c:v>
                </c:pt>
                <c:pt idx="56061">
                  <c:v>81.897000000000006</c:v>
                </c:pt>
                <c:pt idx="56062">
                  <c:v>81.897000000000006</c:v>
                </c:pt>
                <c:pt idx="56063">
                  <c:v>81.885000000000005</c:v>
                </c:pt>
                <c:pt idx="56064">
                  <c:v>81.897000000000006</c:v>
                </c:pt>
                <c:pt idx="56065">
                  <c:v>81.91</c:v>
                </c:pt>
                <c:pt idx="56066">
                  <c:v>81.897000000000006</c:v>
                </c:pt>
                <c:pt idx="56067">
                  <c:v>81.897000000000006</c:v>
                </c:pt>
                <c:pt idx="56068">
                  <c:v>81.921999999999997</c:v>
                </c:pt>
                <c:pt idx="56069">
                  <c:v>81.91</c:v>
                </c:pt>
                <c:pt idx="56070">
                  <c:v>81.91</c:v>
                </c:pt>
                <c:pt idx="56071">
                  <c:v>81.91</c:v>
                </c:pt>
                <c:pt idx="56072">
                  <c:v>81.945999999999998</c:v>
                </c:pt>
                <c:pt idx="56073">
                  <c:v>81.921999999999997</c:v>
                </c:pt>
                <c:pt idx="56074">
                  <c:v>81.921999999999997</c:v>
                </c:pt>
                <c:pt idx="56075">
                  <c:v>81.933999999999997</c:v>
                </c:pt>
                <c:pt idx="56076">
                  <c:v>81.921999999999997</c:v>
                </c:pt>
                <c:pt idx="56077">
                  <c:v>81.945999999999998</c:v>
                </c:pt>
                <c:pt idx="56078">
                  <c:v>81.945999999999998</c:v>
                </c:pt>
                <c:pt idx="56079">
                  <c:v>81.921999999999997</c:v>
                </c:pt>
                <c:pt idx="56080">
                  <c:v>81.945999999999998</c:v>
                </c:pt>
                <c:pt idx="56081">
                  <c:v>81.945999999999998</c:v>
                </c:pt>
                <c:pt idx="56082">
                  <c:v>81.91</c:v>
                </c:pt>
                <c:pt idx="56083">
                  <c:v>81.933999999999997</c:v>
                </c:pt>
                <c:pt idx="56084">
                  <c:v>81.957999999999998</c:v>
                </c:pt>
                <c:pt idx="56085">
                  <c:v>81.933999999999997</c:v>
                </c:pt>
                <c:pt idx="56086">
                  <c:v>81.945999999999998</c:v>
                </c:pt>
                <c:pt idx="56087">
                  <c:v>81.957999999999998</c:v>
                </c:pt>
                <c:pt idx="56088">
                  <c:v>81.983000000000004</c:v>
                </c:pt>
                <c:pt idx="56089">
                  <c:v>81.957999999999998</c:v>
                </c:pt>
                <c:pt idx="56090">
                  <c:v>81.957999999999998</c:v>
                </c:pt>
                <c:pt idx="56091">
                  <c:v>81.983000000000004</c:v>
                </c:pt>
                <c:pt idx="56092">
                  <c:v>81.983000000000004</c:v>
                </c:pt>
                <c:pt idx="56093">
                  <c:v>81.957999999999998</c:v>
                </c:pt>
                <c:pt idx="56094">
                  <c:v>81.983000000000004</c:v>
                </c:pt>
                <c:pt idx="56095">
                  <c:v>81.995000000000005</c:v>
                </c:pt>
                <c:pt idx="56096">
                  <c:v>81.957999999999998</c:v>
                </c:pt>
                <c:pt idx="56097">
                  <c:v>81.971000000000004</c:v>
                </c:pt>
                <c:pt idx="56098">
                  <c:v>81.957999999999998</c:v>
                </c:pt>
                <c:pt idx="56099">
                  <c:v>82.007000000000005</c:v>
                </c:pt>
                <c:pt idx="56100">
                  <c:v>81.983000000000004</c:v>
                </c:pt>
                <c:pt idx="56101">
                  <c:v>81.995000000000005</c:v>
                </c:pt>
                <c:pt idx="56102">
                  <c:v>81.995000000000005</c:v>
                </c:pt>
                <c:pt idx="56103">
                  <c:v>81.971000000000004</c:v>
                </c:pt>
                <c:pt idx="56104">
                  <c:v>82.007000000000005</c:v>
                </c:pt>
                <c:pt idx="56105">
                  <c:v>82.007000000000005</c:v>
                </c:pt>
                <c:pt idx="56106">
                  <c:v>81.995000000000005</c:v>
                </c:pt>
                <c:pt idx="56107">
                  <c:v>81.971000000000004</c:v>
                </c:pt>
                <c:pt idx="56108">
                  <c:v>82.019000000000005</c:v>
                </c:pt>
                <c:pt idx="56109">
                  <c:v>82.007000000000005</c:v>
                </c:pt>
                <c:pt idx="56110">
                  <c:v>81.983000000000004</c:v>
                </c:pt>
                <c:pt idx="56111">
                  <c:v>81.995000000000005</c:v>
                </c:pt>
                <c:pt idx="56112">
                  <c:v>81.971000000000004</c:v>
                </c:pt>
                <c:pt idx="56113">
                  <c:v>81.971000000000004</c:v>
                </c:pt>
                <c:pt idx="56114">
                  <c:v>81.957999999999998</c:v>
                </c:pt>
                <c:pt idx="56115">
                  <c:v>81.971000000000004</c:v>
                </c:pt>
                <c:pt idx="56116">
                  <c:v>81.957999999999998</c:v>
                </c:pt>
                <c:pt idx="56117">
                  <c:v>81.945999999999998</c:v>
                </c:pt>
                <c:pt idx="56118">
                  <c:v>81.945999999999998</c:v>
                </c:pt>
                <c:pt idx="56119">
                  <c:v>81.971000000000004</c:v>
                </c:pt>
                <c:pt idx="56120">
                  <c:v>81.921999999999997</c:v>
                </c:pt>
                <c:pt idx="56121">
                  <c:v>81.957999999999998</c:v>
                </c:pt>
                <c:pt idx="56122">
                  <c:v>81.945999999999998</c:v>
                </c:pt>
                <c:pt idx="56123">
                  <c:v>81.957999999999998</c:v>
                </c:pt>
                <c:pt idx="56124">
                  <c:v>81.995000000000005</c:v>
                </c:pt>
                <c:pt idx="56125">
                  <c:v>81.971000000000004</c:v>
                </c:pt>
                <c:pt idx="56126">
                  <c:v>81.995000000000005</c:v>
                </c:pt>
                <c:pt idx="56127">
                  <c:v>81.983000000000004</c:v>
                </c:pt>
                <c:pt idx="56128">
                  <c:v>81.971000000000004</c:v>
                </c:pt>
                <c:pt idx="56129">
                  <c:v>81.945999999999998</c:v>
                </c:pt>
                <c:pt idx="56130">
                  <c:v>81.957999999999998</c:v>
                </c:pt>
                <c:pt idx="56131">
                  <c:v>81.933999999999997</c:v>
                </c:pt>
                <c:pt idx="56132">
                  <c:v>81.921999999999997</c:v>
                </c:pt>
                <c:pt idx="56133">
                  <c:v>81.921999999999997</c:v>
                </c:pt>
                <c:pt idx="56134">
                  <c:v>81.957999999999998</c:v>
                </c:pt>
                <c:pt idx="56135">
                  <c:v>81.933999999999997</c:v>
                </c:pt>
                <c:pt idx="56136">
                  <c:v>81.933999999999997</c:v>
                </c:pt>
                <c:pt idx="56137">
                  <c:v>81.957999999999998</c:v>
                </c:pt>
                <c:pt idx="56138">
                  <c:v>81.921999999999997</c:v>
                </c:pt>
                <c:pt idx="56139">
                  <c:v>81.945999999999998</c:v>
                </c:pt>
                <c:pt idx="56140">
                  <c:v>81.921999999999997</c:v>
                </c:pt>
                <c:pt idx="56141">
                  <c:v>81.945999999999998</c:v>
                </c:pt>
                <c:pt idx="56142">
                  <c:v>81.921999999999997</c:v>
                </c:pt>
                <c:pt idx="56143">
                  <c:v>81.971000000000004</c:v>
                </c:pt>
                <c:pt idx="56144">
                  <c:v>81.945999999999998</c:v>
                </c:pt>
                <c:pt idx="56145">
                  <c:v>81.983000000000004</c:v>
                </c:pt>
                <c:pt idx="56146">
                  <c:v>81.957999999999998</c:v>
                </c:pt>
                <c:pt idx="56147">
                  <c:v>81.995000000000005</c:v>
                </c:pt>
                <c:pt idx="56148">
                  <c:v>82.007000000000005</c:v>
                </c:pt>
                <c:pt idx="56149">
                  <c:v>82.019000000000005</c:v>
                </c:pt>
                <c:pt idx="56150">
                  <c:v>82.019000000000005</c:v>
                </c:pt>
                <c:pt idx="56151">
                  <c:v>82.055999999999997</c:v>
                </c:pt>
                <c:pt idx="56152">
                  <c:v>82.105000000000004</c:v>
                </c:pt>
                <c:pt idx="56153">
                  <c:v>82.141000000000005</c:v>
                </c:pt>
                <c:pt idx="56154">
                  <c:v>82.153999999999996</c:v>
                </c:pt>
                <c:pt idx="56155">
                  <c:v>82.165999999999997</c:v>
                </c:pt>
                <c:pt idx="56156">
                  <c:v>82.201999999999998</c:v>
                </c:pt>
                <c:pt idx="56157">
                  <c:v>82.201999999999998</c:v>
                </c:pt>
                <c:pt idx="56158">
                  <c:v>82.201999999999998</c:v>
                </c:pt>
                <c:pt idx="56159">
                  <c:v>82.201999999999998</c:v>
                </c:pt>
                <c:pt idx="56160">
                  <c:v>82.201999999999998</c:v>
                </c:pt>
                <c:pt idx="56161">
                  <c:v>82.239000000000004</c:v>
                </c:pt>
                <c:pt idx="56162">
                  <c:v>82.201999999999998</c:v>
                </c:pt>
                <c:pt idx="56163">
                  <c:v>82.239000000000004</c:v>
                </c:pt>
                <c:pt idx="56164">
                  <c:v>82.251000000000005</c:v>
                </c:pt>
                <c:pt idx="56165">
                  <c:v>82.251000000000005</c:v>
                </c:pt>
                <c:pt idx="56166">
                  <c:v>82.263999999999996</c:v>
                </c:pt>
                <c:pt idx="56167">
                  <c:v>82.3</c:v>
                </c:pt>
                <c:pt idx="56168">
                  <c:v>82.3</c:v>
                </c:pt>
                <c:pt idx="56169">
                  <c:v>82.337000000000003</c:v>
                </c:pt>
                <c:pt idx="56170">
                  <c:v>82.311999999999998</c:v>
                </c:pt>
                <c:pt idx="56171">
                  <c:v>82.325000000000003</c:v>
                </c:pt>
                <c:pt idx="56172">
                  <c:v>82.3</c:v>
                </c:pt>
                <c:pt idx="56173">
                  <c:v>82.349000000000004</c:v>
                </c:pt>
                <c:pt idx="56174">
                  <c:v>82.349000000000004</c:v>
                </c:pt>
                <c:pt idx="56175">
                  <c:v>82.337000000000003</c:v>
                </c:pt>
                <c:pt idx="56176">
                  <c:v>82.349000000000004</c:v>
                </c:pt>
                <c:pt idx="56177">
                  <c:v>82.397999999999996</c:v>
                </c:pt>
                <c:pt idx="56178">
                  <c:v>82.349000000000004</c:v>
                </c:pt>
                <c:pt idx="56179">
                  <c:v>82.373000000000005</c:v>
                </c:pt>
                <c:pt idx="56180">
                  <c:v>82.385999999999996</c:v>
                </c:pt>
                <c:pt idx="56181">
                  <c:v>82.41</c:v>
                </c:pt>
                <c:pt idx="56182">
                  <c:v>82.433999999999997</c:v>
                </c:pt>
                <c:pt idx="56183">
                  <c:v>82.459000000000003</c:v>
                </c:pt>
                <c:pt idx="56184">
                  <c:v>82.459000000000003</c:v>
                </c:pt>
                <c:pt idx="56185">
                  <c:v>82.483000000000004</c:v>
                </c:pt>
                <c:pt idx="56186">
                  <c:v>82.483000000000004</c:v>
                </c:pt>
                <c:pt idx="56187">
                  <c:v>82.495000000000005</c:v>
                </c:pt>
                <c:pt idx="56188">
                  <c:v>82.471000000000004</c:v>
                </c:pt>
                <c:pt idx="56189">
                  <c:v>82.471000000000004</c:v>
                </c:pt>
                <c:pt idx="56190">
                  <c:v>82.447000000000003</c:v>
                </c:pt>
                <c:pt idx="56191">
                  <c:v>82.397999999999996</c:v>
                </c:pt>
                <c:pt idx="56192">
                  <c:v>82.373000000000005</c:v>
                </c:pt>
                <c:pt idx="56193">
                  <c:v>82.337000000000003</c:v>
                </c:pt>
                <c:pt idx="56194">
                  <c:v>82.3</c:v>
                </c:pt>
                <c:pt idx="56195">
                  <c:v>82.263999999999996</c:v>
                </c:pt>
                <c:pt idx="56196">
                  <c:v>82.263999999999996</c:v>
                </c:pt>
                <c:pt idx="56197">
                  <c:v>82.239000000000004</c:v>
                </c:pt>
                <c:pt idx="56198">
                  <c:v>82.239000000000004</c:v>
                </c:pt>
                <c:pt idx="56199">
                  <c:v>82.263999999999996</c:v>
                </c:pt>
                <c:pt idx="56200">
                  <c:v>82.239000000000004</c:v>
                </c:pt>
                <c:pt idx="56201">
                  <c:v>82.239000000000004</c:v>
                </c:pt>
                <c:pt idx="56202">
                  <c:v>82.251000000000005</c:v>
                </c:pt>
                <c:pt idx="56203">
                  <c:v>82.311999999999998</c:v>
                </c:pt>
                <c:pt idx="56204">
                  <c:v>82.3</c:v>
                </c:pt>
                <c:pt idx="56205">
                  <c:v>82.287999999999997</c:v>
                </c:pt>
                <c:pt idx="56206">
                  <c:v>82.263999999999996</c:v>
                </c:pt>
                <c:pt idx="56207">
                  <c:v>82.227000000000004</c:v>
                </c:pt>
                <c:pt idx="56208">
                  <c:v>82.201999999999998</c:v>
                </c:pt>
                <c:pt idx="56209">
                  <c:v>82.165999999999997</c:v>
                </c:pt>
                <c:pt idx="56210">
                  <c:v>82.141000000000005</c:v>
                </c:pt>
                <c:pt idx="56211">
                  <c:v>82.129000000000005</c:v>
                </c:pt>
                <c:pt idx="56212">
                  <c:v>82.08</c:v>
                </c:pt>
                <c:pt idx="56213">
                  <c:v>82.08</c:v>
                </c:pt>
                <c:pt idx="56214">
                  <c:v>82.067999999999998</c:v>
                </c:pt>
                <c:pt idx="56215">
                  <c:v>82.117000000000004</c:v>
                </c:pt>
                <c:pt idx="56216">
                  <c:v>82.093000000000004</c:v>
                </c:pt>
                <c:pt idx="56217">
                  <c:v>82.105000000000004</c:v>
                </c:pt>
                <c:pt idx="56218">
                  <c:v>82.117000000000004</c:v>
                </c:pt>
                <c:pt idx="56219">
                  <c:v>82.153999999999996</c:v>
                </c:pt>
                <c:pt idx="56220">
                  <c:v>82.129000000000005</c:v>
                </c:pt>
                <c:pt idx="56221">
                  <c:v>82.165999999999997</c:v>
                </c:pt>
                <c:pt idx="56222">
                  <c:v>82.129000000000005</c:v>
                </c:pt>
                <c:pt idx="56223">
                  <c:v>82.105000000000004</c:v>
                </c:pt>
                <c:pt idx="56224">
                  <c:v>82.08</c:v>
                </c:pt>
                <c:pt idx="56225">
                  <c:v>82.067999999999998</c:v>
                </c:pt>
                <c:pt idx="56226">
                  <c:v>82.031999999999996</c:v>
                </c:pt>
                <c:pt idx="56227">
                  <c:v>82.007000000000005</c:v>
                </c:pt>
                <c:pt idx="56228">
                  <c:v>81.983000000000004</c:v>
                </c:pt>
                <c:pt idx="56229">
                  <c:v>81.933999999999997</c:v>
                </c:pt>
                <c:pt idx="56230">
                  <c:v>81.957999999999998</c:v>
                </c:pt>
                <c:pt idx="56231">
                  <c:v>81.957999999999998</c:v>
                </c:pt>
                <c:pt idx="56232">
                  <c:v>81.921999999999997</c:v>
                </c:pt>
                <c:pt idx="56233">
                  <c:v>81.971000000000004</c:v>
                </c:pt>
                <c:pt idx="56234">
                  <c:v>81.983000000000004</c:v>
                </c:pt>
                <c:pt idx="56235">
                  <c:v>82.019000000000005</c:v>
                </c:pt>
                <c:pt idx="56236">
                  <c:v>82.043999999999997</c:v>
                </c:pt>
                <c:pt idx="56237">
                  <c:v>82.093000000000004</c:v>
                </c:pt>
                <c:pt idx="56238">
                  <c:v>82.093000000000004</c:v>
                </c:pt>
                <c:pt idx="56239">
                  <c:v>82.105000000000004</c:v>
                </c:pt>
                <c:pt idx="56240">
                  <c:v>82.093000000000004</c:v>
                </c:pt>
                <c:pt idx="56241">
                  <c:v>82.08</c:v>
                </c:pt>
                <c:pt idx="56242">
                  <c:v>82.105000000000004</c:v>
                </c:pt>
                <c:pt idx="56243">
                  <c:v>82.08</c:v>
                </c:pt>
                <c:pt idx="56244">
                  <c:v>82.093000000000004</c:v>
                </c:pt>
                <c:pt idx="56245">
                  <c:v>82.08</c:v>
                </c:pt>
                <c:pt idx="56246">
                  <c:v>82.117000000000004</c:v>
                </c:pt>
                <c:pt idx="56247">
                  <c:v>82.093000000000004</c:v>
                </c:pt>
                <c:pt idx="56248">
                  <c:v>82.117000000000004</c:v>
                </c:pt>
                <c:pt idx="56249">
                  <c:v>82.165999999999997</c:v>
                </c:pt>
                <c:pt idx="56250">
                  <c:v>82.177999999999997</c:v>
                </c:pt>
                <c:pt idx="56251">
                  <c:v>82.201999999999998</c:v>
                </c:pt>
                <c:pt idx="56252">
                  <c:v>82.239000000000004</c:v>
                </c:pt>
                <c:pt idx="56253">
                  <c:v>82.275999999999996</c:v>
                </c:pt>
                <c:pt idx="56254">
                  <c:v>82.263999999999996</c:v>
                </c:pt>
                <c:pt idx="56255">
                  <c:v>82.3</c:v>
                </c:pt>
                <c:pt idx="56256">
                  <c:v>82.287999999999997</c:v>
                </c:pt>
                <c:pt idx="56257">
                  <c:v>82.325000000000003</c:v>
                </c:pt>
                <c:pt idx="56258">
                  <c:v>82.263999999999996</c:v>
                </c:pt>
                <c:pt idx="56259">
                  <c:v>82.263999999999996</c:v>
                </c:pt>
                <c:pt idx="56260">
                  <c:v>82.263999999999996</c:v>
                </c:pt>
                <c:pt idx="56261">
                  <c:v>82.251000000000005</c:v>
                </c:pt>
                <c:pt idx="56262">
                  <c:v>82.263999999999996</c:v>
                </c:pt>
                <c:pt idx="56263">
                  <c:v>82.263999999999996</c:v>
                </c:pt>
                <c:pt idx="56264">
                  <c:v>82.3</c:v>
                </c:pt>
                <c:pt idx="56265">
                  <c:v>82.337000000000003</c:v>
                </c:pt>
                <c:pt idx="56266">
                  <c:v>82.373000000000005</c:v>
                </c:pt>
                <c:pt idx="56267">
                  <c:v>82.373000000000005</c:v>
                </c:pt>
                <c:pt idx="56268">
                  <c:v>82.421999999999997</c:v>
                </c:pt>
                <c:pt idx="56269">
                  <c:v>82.421999999999997</c:v>
                </c:pt>
                <c:pt idx="56270">
                  <c:v>82.459000000000003</c:v>
                </c:pt>
                <c:pt idx="56271">
                  <c:v>82.447000000000003</c:v>
                </c:pt>
                <c:pt idx="56272">
                  <c:v>82.483000000000004</c:v>
                </c:pt>
                <c:pt idx="56273">
                  <c:v>82.495000000000005</c:v>
                </c:pt>
                <c:pt idx="56274">
                  <c:v>82.459000000000003</c:v>
                </c:pt>
                <c:pt idx="56275">
                  <c:v>82.421999999999997</c:v>
                </c:pt>
                <c:pt idx="56276">
                  <c:v>82.447000000000003</c:v>
                </c:pt>
                <c:pt idx="56277">
                  <c:v>82.397999999999996</c:v>
                </c:pt>
                <c:pt idx="56278">
                  <c:v>82.421999999999997</c:v>
                </c:pt>
                <c:pt idx="56279">
                  <c:v>82.397999999999996</c:v>
                </c:pt>
                <c:pt idx="56280">
                  <c:v>82.433999999999997</c:v>
                </c:pt>
                <c:pt idx="56281">
                  <c:v>82.433999999999997</c:v>
                </c:pt>
                <c:pt idx="56282">
                  <c:v>82.447000000000003</c:v>
                </c:pt>
                <c:pt idx="56283">
                  <c:v>82.447000000000003</c:v>
                </c:pt>
                <c:pt idx="56284">
                  <c:v>82.495000000000005</c:v>
                </c:pt>
                <c:pt idx="56285">
                  <c:v>82.483000000000004</c:v>
                </c:pt>
                <c:pt idx="56286">
                  <c:v>82.543999999999997</c:v>
                </c:pt>
                <c:pt idx="56287">
                  <c:v>82.52</c:v>
                </c:pt>
                <c:pt idx="56288">
                  <c:v>82.543999999999997</c:v>
                </c:pt>
                <c:pt idx="56289">
                  <c:v>82.507999999999996</c:v>
                </c:pt>
                <c:pt idx="56290">
                  <c:v>82.483000000000004</c:v>
                </c:pt>
                <c:pt idx="56291">
                  <c:v>82.459000000000003</c:v>
                </c:pt>
                <c:pt idx="56292">
                  <c:v>82.41</c:v>
                </c:pt>
                <c:pt idx="56293">
                  <c:v>82.385999999999996</c:v>
                </c:pt>
                <c:pt idx="56294">
                  <c:v>82.373000000000005</c:v>
                </c:pt>
                <c:pt idx="56295">
                  <c:v>82.349000000000004</c:v>
                </c:pt>
                <c:pt idx="56296">
                  <c:v>82.337000000000003</c:v>
                </c:pt>
                <c:pt idx="56297">
                  <c:v>82.311999999999998</c:v>
                </c:pt>
                <c:pt idx="56298">
                  <c:v>82.3</c:v>
                </c:pt>
                <c:pt idx="56299">
                  <c:v>82.325000000000003</c:v>
                </c:pt>
                <c:pt idx="56300">
                  <c:v>82.361000000000004</c:v>
                </c:pt>
                <c:pt idx="56301">
                  <c:v>82.361000000000004</c:v>
                </c:pt>
                <c:pt idx="56302">
                  <c:v>82.361000000000004</c:v>
                </c:pt>
                <c:pt idx="56303">
                  <c:v>82.349000000000004</c:v>
                </c:pt>
                <c:pt idx="56304">
                  <c:v>82.397999999999996</c:v>
                </c:pt>
                <c:pt idx="56305">
                  <c:v>82.325000000000003</c:v>
                </c:pt>
                <c:pt idx="56306">
                  <c:v>82.349000000000004</c:v>
                </c:pt>
                <c:pt idx="56307">
                  <c:v>82.275999999999996</c:v>
                </c:pt>
                <c:pt idx="56308">
                  <c:v>82.263999999999996</c:v>
                </c:pt>
                <c:pt idx="56309">
                  <c:v>82.239000000000004</c:v>
                </c:pt>
                <c:pt idx="56310">
                  <c:v>82.239000000000004</c:v>
                </c:pt>
                <c:pt idx="56311">
                  <c:v>82.19</c:v>
                </c:pt>
                <c:pt idx="56312">
                  <c:v>82.19</c:v>
                </c:pt>
                <c:pt idx="56313">
                  <c:v>82.153999999999996</c:v>
                </c:pt>
                <c:pt idx="56314">
                  <c:v>82.153999999999996</c:v>
                </c:pt>
                <c:pt idx="56315">
                  <c:v>82.141000000000005</c:v>
                </c:pt>
                <c:pt idx="56316">
                  <c:v>82.177999999999997</c:v>
                </c:pt>
                <c:pt idx="56317">
                  <c:v>82.177999999999997</c:v>
                </c:pt>
                <c:pt idx="56318">
                  <c:v>82.165999999999997</c:v>
                </c:pt>
                <c:pt idx="56319">
                  <c:v>82.215000000000003</c:v>
                </c:pt>
                <c:pt idx="56320">
                  <c:v>82.165999999999997</c:v>
                </c:pt>
                <c:pt idx="56321">
                  <c:v>82.215000000000003</c:v>
                </c:pt>
                <c:pt idx="56322">
                  <c:v>82.19</c:v>
                </c:pt>
                <c:pt idx="56323">
                  <c:v>82.19</c:v>
                </c:pt>
                <c:pt idx="56324">
                  <c:v>82.141000000000005</c:v>
                </c:pt>
                <c:pt idx="56325">
                  <c:v>82.117000000000004</c:v>
                </c:pt>
                <c:pt idx="56326">
                  <c:v>82.08</c:v>
                </c:pt>
                <c:pt idx="56327">
                  <c:v>82.08</c:v>
                </c:pt>
                <c:pt idx="56328">
                  <c:v>82.067999999999998</c:v>
                </c:pt>
                <c:pt idx="56329">
                  <c:v>82.043999999999997</c:v>
                </c:pt>
                <c:pt idx="56330">
                  <c:v>82.055999999999997</c:v>
                </c:pt>
                <c:pt idx="56331">
                  <c:v>82.043999999999997</c:v>
                </c:pt>
                <c:pt idx="56332">
                  <c:v>82.067999999999998</c:v>
                </c:pt>
                <c:pt idx="56333">
                  <c:v>82.08</c:v>
                </c:pt>
                <c:pt idx="56334">
                  <c:v>82.093000000000004</c:v>
                </c:pt>
                <c:pt idx="56335">
                  <c:v>82.117000000000004</c:v>
                </c:pt>
                <c:pt idx="56336">
                  <c:v>82.105000000000004</c:v>
                </c:pt>
                <c:pt idx="56337">
                  <c:v>82.105000000000004</c:v>
                </c:pt>
                <c:pt idx="56338">
                  <c:v>82.141000000000005</c:v>
                </c:pt>
                <c:pt idx="56339">
                  <c:v>82.153999999999996</c:v>
                </c:pt>
                <c:pt idx="56340">
                  <c:v>82.177999999999997</c:v>
                </c:pt>
                <c:pt idx="56341">
                  <c:v>82.141000000000005</c:v>
                </c:pt>
                <c:pt idx="56342">
                  <c:v>82.093000000000004</c:v>
                </c:pt>
                <c:pt idx="56343">
                  <c:v>82.129000000000005</c:v>
                </c:pt>
                <c:pt idx="56344">
                  <c:v>82.129000000000005</c:v>
                </c:pt>
                <c:pt idx="56345">
                  <c:v>82.105000000000004</c:v>
                </c:pt>
                <c:pt idx="56346">
                  <c:v>82.105000000000004</c:v>
                </c:pt>
                <c:pt idx="56347">
                  <c:v>82.093000000000004</c:v>
                </c:pt>
                <c:pt idx="56348">
                  <c:v>82.153999999999996</c:v>
                </c:pt>
                <c:pt idx="56349">
                  <c:v>82.153999999999996</c:v>
                </c:pt>
                <c:pt idx="56350">
                  <c:v>82.165999999999997</c:v>
                </c:pt>
                <c:pt idx="56351">
                  <c:v>82.177999999999997</c:v>
                </c:pt>
                <c:pt idx="56352">
                  <c:v>82.19</c:v>
                </c:pt>
                <c:pt idx="56353">
                  <c:v>82.251000000000005</c:v>
                </c:pt>
                <c:pt idx="56354">
                  <c:v>82.263999999999996</c:v>
                </c:pt>
                <c:pt idx="56355">
                  <c:v>82.287999999999997</c:v>
                </c:pt>
                <c:pt idx="56356">
                  <c:v>82.287999999999997</c:v>
                </c:pt>
                <c:pt idx="56357">
                  <c:v>82.275999999999996</c:v>
                </c:pt>
                <c:pt idx="56358">
                  <c:v>82.275999999999996</c:v>
                </c:pt>
                <c:pt idx="56359">
                  <c:v>82.325000000000003</c:v>
                </c:pt>
                <c:pt idx="56360">
                  <c:v>82.275999999999996</c:v>
                </c:pt>
                <c:pt idx="56361">
                  <c:v>82.287999999999997</c:v>
                </c:pt>
                <c:pt idx="56362">
                  <c:v>82.3</c:v>
                </c:pt>
                <c:pt idx="56363">
                  <c:v>82.311999999999998</c:v>
                </c:pt>
                <c:pt idx="56364">
                  <c:v>82.3</c:v>
                </c:pt>
                <c:pt idx="56365">
                  <c:v>82.311999999999998</c:v>
                </c:pt>
                <c:pt idx="56366">
                  <c:v>82.337000000000003</c:v>
                </c:pt>
                <c:pt idx="56367">
                  <c:v>82.373000000000005</c:v>
                </c:pt>
                <c:pt idx="56368">
                  <c:v>82.373000000000005</c:v>
                </c:pt>
                <c:pt idx="56369">
                  <c:v>82.41</c:v>
                </c:pt>
                <c:pt idx="56370">
                  <c:v>82.433999999999997</c:v>
                </c:pt>
                <c:pt idx="56371">
                  <c:v>82.433999999999997</c:v>
                </c:pt>
                <c:pt idx="56372">
                  <c:v>82.459000000000003</c:v>
                </c:pt>
                <c:pt idx="56373">
                  <c:v>82.471000000000004</c:v>
                </c:pt>
                <c:pt idx="56374">
                  <c:v>82.483000000000004</c:v>
                </c:pt>
                <c:pt idx="56375">
                  <c:v>82.459000000000003</c:v>
                </c:pt>
                <c:pt idx="56376">
                  <c:v>82.433999999999997</c:v>
                </c:pt>
                <c:pt idx="56377">
                  <c:v>82.421999999999997</c:v>
                </c:pt>
                <c:pt idx="56378">
                  <c:v>82.421999999999997</c:v>
                </c:pt>
                <c:pt idx="56379">
                  <c:v>82.433999999999997</c:v>
                </c:pt>
                <c:pt idx="56380">
                  <c:v>82.421999999999997</c:v>
                </c:pt>
                <c:pt idx="56381">
                  <c:v>82.421999999999997</c:v>
                </c:pt>
                <c:pt idx="56382">
                  <c:v>82.41</c:v>
                </c:pt>
                <c:pt idx="56383">
                  <c:v>82.433999999999997</c:v>
                </c:pt>
                <c:pt idx="56384">
                  <c:v>82.447000000000003</c:v>
                </c:pt>
                <c:pt idx="56385">
                  <c:v>82.471000000000004</c:v>
                </c:pt>
                <c:pt idx="56386">
                  <c:v>82.447000000000003</c:v>
                </c:pt>
                <c:pt idx="56387">
                  <c:v>82.483000000000004</c:v>
                </c:pt>
                <c:pt idx="56388">
                  <c:v>82.483000000000004</c:v>
                </c:pt>
                <c:pt idx="56389">
                  <c:v>82.471000000000004</c:v>
                </c:pt>
                <c:pt idx="56390">
                  <c:v>82.459000000000003</c:v>
                </c:pt>
                <c:pt idx="56391">
                  <c:v>82.471000000000004</c:v>
                </c:pt>
                <c:pt idx="56392">
                  <c:v>82.471000000000004</c:v>
                </c:pt>
                <c:pt idx="56393">
                  <c:v>82.41</c:v>
                </c:pt>
                <c:pt idx="56394">
                  <c:v>82.421999999999997</c:v>
                </c:pt>
                <c:pt idx="56395">
                  <c:v>82.41</c:v>
                </c:pt>
                <c:pt idx="56396">
                  <c:v>82.385999999999996</c:v>
                </c:pt>
                <c:pt idx="56397">
                  <c:v>82.361000000000004</c:v>
                </c:pt>
                <c:pt idx="56398">
                  <c:v>82.349000000000004</c:v>
                </c:pt>
                <c:pt idx="56399">
                  <c:v>82.337000000000003</c:v>
                </c:pt>
                <c:pt idx="56400">
                  <c:v>82.311999999999998</c:v>
                </c:pt>
                <c:pt idx="56401">
                  <c:v>82.337000000000003</c:v>
                </c:pt>
                <c:pt idx="56402">
                  <c:v>82.325000000000003</c:v>
                </c:pt>
                <c:pt idx="56403">
                  <c:v>82.337000000000003</c:v>
                </c:pt>
                <c:pt idx="56404">
                  <c:v>82.3</c:v>
                </c:pt>
                <c:pt idx="56405">
                  <c:v>82.287999999999997</c:v>
                </c:pt>
                <c:pt idx="56406">
                  <c:v>82.311999999999998</c:v>
                </c:pt>
                <c:pt idx="56407">
                  <c:v>82.3</c:v>
                </c:pt>
                <c:pt idx="56408">
                  <c:v>82.287999999999997</c:v>
                </c:pt>
                <c:pt idx="56409">
                  <c:v>82.251000000000005</c:v>
                </c:pt>
                <c:pt idx="56410">
                  <c:v>82.239000000000004</c:v>
                </c:pt>
                <c:pt idx="56411">
                  <c:v>82.215000000000003</c:v>
                </c:pt>
                <c:pt idx="56412">
                  <c:v>82.19</c:v>
                </c:pt>
                <c:pt idx="56413">
                  <c:v>82.177999999999997</c:v>
                </c:pt>
                <c:pt idx="56414">
                  <c:v>82.165999999999997</c:v>
                </c:pt>
                <c:pt idx="56415">
                  <c:v>82.153999999999996</c:v>
                </c:pt>
                <c:pt idx="56416">
                  <c:v>82.117000000000004</c:v>
                </c:pt>
                <c:pt idx="56417">
                  <c:v>82.105000000000004</c:v>
                </c:pt>
                <c:pt idx="56418">
                  <c:v>82.105000000000004</c:v>
                </c:pt>
                <c:pt idx="56419">
                  <c:v>82.117000000000004</c:v>
                </c:pt>
                <c:pt idx="56420">
                  <c:v>82.105000000000004</c:v>
                </c:pt>
                <c:pt idx="56421">
                  <c:v>82.129000000000005</c:v>
                </c:pt>
                <c:pt idx="56422">
                  <c:v>82.093000000000004</c:v>
                </c:pt>
                <c:pt idx="56423">
                  <c:v>82.117000000000004</c:v>
                </c:pt>
                <c:pt idx="56424">
                  <c:v>82.093000000000004</c:v>
                </c:pt>
                <c:pt idx="56425">
                  <c:v>82.129000000000005</c:v>
                </c:pt>
                <c:pt idx="56426">
                  <c:v>82.105000000000004</c:v>
                </c:pt>
                <c:pt idx="56427">
                  <c:v>82.105000000000004</c:v>
                </c:pt>
                <c:pt idx="56428">
                  <c:v>82.093000000000004</c:v>
                </c:pt>
                <c:pt idx="56429">
                  <c:v>82.08</c:v>
                </c:pt>
                <c:pt idx="56430">
                  <c:v>82.093000000000004</c:v>
                </c:pt>
                <c:pt idx="56431">
                  <c:v>82.055999999999997</c:v>
                </c:pt>
                <c:pt idx="56432">
                  <c:v>82.067999999999998</c:v>
                </c:pt>
                <c:pt idx="56433">
                  <c:v>82.031999999999996</c:v>
                </c:pt>
                <c:pt idx="56434">
                  <c:v>82.043999999999997</c:v>
                </c:pt>
                <c:pt idx="56435">
                  <c:v>82.007000000000005</c:v>
                </c:pt>
                <c:pt idx="56436">
                  <c:v>82.055999999999997</c:v>
                </c:pt>
                <c:pt idx="56437">
                  <c:v>82.055999999999997</c:v>
                </c:pt>
                <c:pt idx="56438">
                  <c:v>82.08</c:v>
                </c:pt>
                <c:pt idx="56439">
                  <c:v>82.093000000000004</c:v>
                </c:pt>
                <c:pt idx="56440">
                  <c:v>82.08</c:v>
                </c:pt>
                <c:pt idx="56441">
                  <c:v>82.093000000000004</c:v>
                </c:pt>
                <c:pt idx="56442">
                  <c:v>82.117000000000004</c:v>
                </c:pt>
                <c:pt idx="56443">
                  <c:v>82.117000000000004</c:v>
                </c:pt>
                <c:pt idx="56444">
                  <c:v>82.117000000000004</c:v>
                </c:pt>
                <c:pt idx="56445">
                  <c:v>82.129000000000005</c:v>
                </c:pt>
                <c:pt idx="56446">
                  <c:v>82.117000000000004</c:v>
                </c:pt>
                <c:pt idx="56447">
                  <c:v>82.129000000000005</c:v>
                </c:pt>
                <c:pt idx="56448">
                  <c:v>82.105000000000004</c:v>
                </c:pt>
                <c:pt idx="56449">
                  <c:v>82.117000000000004</c:v>
                </c:pt>
                <c:pt idx="56450">
                  <c:v>82.117000000000004</c:v>
                </c:pt>
                <c:pt idx="56451">
                  <c:v>82.129000000000005</c:v>
                </c:pt>
                <c:pt idx="56452">
                  <c:v>82.141000000000005</c:v>
                </c:pt>
                <c:pt idx="56453">
                  <c:v>82.177999999999997</c:v>
                </c:pt>
                <c:pt idx="56454">
                  <c:v>82.177999999999997</c:v>
                </c:pt>
                <c:pt idx="56455">
                  <c:v>82.215000000000003</c:v>
                </c:pt>
                <c:pt idx="56456">
                  <c:v>82.227000000000004</c:v>
                </c:pt>
                <c:pt idx="56457">
                  <c:v>82.251000000000005</c:v>
                </c:pt>
                <c:pt idx="56458">
                  <c:v>82.263999999999996</c:v>
                </c:pt>
                <c:pt idx="56459">
                  <c:v>82.287999999999997</c:v>
                </c:pt>
                <c:pt idx="56460">
                  <c:v>82.287999999999997</c:v>
                </c:pt>
                <c:pt idx="56461">
                  <c:v>82.287999999999997</c:v>
                </c:pt>
                <c:pt idx="56462">
                  <c:v>82.3</c:v>
                </c:pt>
                <c:pt idx="56463">
                  <c:v>82.275999999999996</c:v>
                </c:pt>
                <c:pt idx="56464">
                  <c:v>82.287999999999997</c:v>
                </c:pt>
                <c:pt idx="56465">
                  <c:v>82.3</c:v>
                </c:pt>
                <c:pt idx="56466">
                  <c:v>82.275999999999996</c:v>
                </c:pt>
                <c:pt idx="56467">
                  <c:v>82.3</c:v>
                </c:pt>
                <c:pt idx="56468">
                  <c:v>82.275999999999996</c:v>
                </c:pt>
                <c:pt idx="56469">
                  <c:v>82.3</c:v>
                </c:pt>
                <c:pt idx="56470">
                  <c:v>82.361000000000004</c:v>
                </c:pt>
                <c:pt idx="56471">
                  <c:v>82.349000000000004</c:v>
                </c:pt>
                <c:pt idx="56472">
                  <c:v>82.337000000000003</c:v>
                </c:pt>
                <c:pt idx="56473">
                  <c:v>82.361000000000004</c:v>
                </c:pt>
                <c:pt idx="56474">
                  <c:v>82.373000000000005</c:v>
                </c:pt>
                <c:pt idx="56475">
                  <c:v>82.373000000000005</c:v>
                </c:pt>
                <c:pt idx="56476">
                  <c:v>82.397999999999996</c:v>
                </c:pt>
                <c:pt idx="56477">
                  <c:v>82.41</c:v>
                </c:pt>
                <c:pt idx="56478">
                  <c:v>82.397999999999996</c:v>
                </c:pt>
                <c:pt idx="56479">
                  <c:v>82.397999999999996</c:v>
                </c:pt>
                <c:pt idx="56480">
                  <c:v>82.397999999999996</c:v>
                </c:pt>
                <c:pt idx="56481">
                  <c:v>82.361000000000004</c:v>
                </c:pt>
                <c:pt idx="56482">
                  <c:v>82.385999999999996</c:v>
                </c:pt>
                <c:pt idx="56483">
                  <c:v>82.349000000000004</c:v>
                </c:pt>
                <c:pt idx="56484">
                  <c:v>82.311999999999998</c:v>
                </c:pt>
                <c:pt idx="56485">
                  <c:v>82.325000000000003</c:v>
                </c:pt>
                <c:pt idx="56486">
                  <c:v>82.361000000000004</c:v>
                </c:pt>
                <c:pt idx="56487">
                  <c:v>82.337000000000003</c:v>
                </c:pt>
                <c:pt idx="56488">
                  <c:v>82.349000000000004</c:v>
                </c:pt>
                <c:pt idx="56489">
                  <c:v>82.349000000000004</c:v>
                </c:pt>
                <c:pt idx="56490">
                  <c:v>82.325000000000003</c:v>
                </c:pt>
                <c:pt idx="56491">
                  <c:v>82.311999999999998</c:v>
                </c:pt>
                <c:pt idx="56492">
                  <c:v>82.311999999999998</c:v>
                </c:pt>
                <c:pt idx="56493">
                  <c:v>82.3</c:v>
                </c:pt>
                <c:pt idx="56494">
                  <c:v>82.275999999999996</c:v>
                </c:pt>
                <c:pt idx="56495">
                  <c:v>82.287999999999997</c:v>
                </c:pt>
                <c:pt idx="56496">
                  <c:v>82.251000000000005</c:v>
                </c:pt>
                <c:pt idx="56497">
                  <c:v>82.215000000000003</c:v>
                </c:pt>
                <c:pt idx="56498">
                  <c:v>82.177999999999997</c:v>
                </c:pt>
                <c:pt idx="56499">
                  <c:v>82.215000000000003</c:v>
                </c:pt>
                <c:pt idx="56500">
                  <c:v>82.165999999999997</c:v>
                </c:pt>
                <c:pt idx="56501">
                  <c:v>82.141000000000005</c:v>
                </c:pt>
                <c:pt idx="56502">
                  <c:v>82.129000000000005</c:v>
                </c:pt>
                <c:pt idx="56503">
                  <c:v>82.117000000000004</c:v>
                </c:pt>
                <c:pt idx="56504">
                  <c:v>82.117000000000004</c:v>
                </c:pt>
                <c:pt idx="56505">
                  <c:v>82.129000000000005</c:v>
                </c:pt>
                <c:pt idx="56506">
                  <c:v>82.105000000000004</c:v>
                </c:pt>
                <c:pt idx="56507">
                  <c:v>82.105000000000004</c:v>
                </c:pt>
                <c:pt idx="56508">
                  <c:v>82.093000000000004</c:v>
                </c:pt>
                <c:pt idx="56509">
                  <c:v>82.093000000000004</c:v>
                </c:pt>
                <c:pt idx="56510">
                  <c:v>82.067999999999998</c:v>
                </c:pt>
                <c:pt idx="56511">
                  <c:v>82.093000000000004</c:v>
                </c:pt>
                <c:pt idx="56512">
                  <c:v>82.067999999999998</c:v>
                </c:pt>
                <c:pt idx="56513">
                  <c:v>82.043999999999997</c:v>
                </c:pt>
                <c:pt idx="56514">
                  <c:v>82.067999999999998</c:v>
                </c:pt>
                <c:pt idx="56515">
                  <c:v>82.019000000000005</c:v>
                </c:pt>
                <c:pt idx="56516">
                  <c:v>82.043999999999997</c:v>
                </c:pt>
                <c:pt idx="56517">
                  <c:v>82.019000000000005</c:v>
                </c:pt>
                <c:pt idx="56518">
                  <c:v>82.031999999999996</c:v>
                </c:pt>
                <c:pt idx="56519">
                  <c:v>81.983000000000004</c:v>
                </c:pt>
                <c:pt idx="56520">
                  <c:v>81.995000000000005</c:v>
                </c:pt>
                <c:pt idx="56521">
                  <c:v>82.007000000000005</c:v>
                </c:pt>
                <c:pt idx="56522">
                  <c:v>82.019000000000005</c:v>
                </c:pt>
                <c:pt idx="56523">
                  <c:v>82.007000000000005</c:v>
                </c:pt>
                <c:pt idx="56524">
                  <c:v>81.995000000000005</c:v>
                </c:pt>
                <c:pt idx="56525">
                  <c:v>82.007000000000005</c:v>
                </c:pt>
                <c:pt idx="56526">
                  <c:v>81.995000000000005</c:v>
                </c:pt>
                <c:pt idx="56527">
                  <c:v>81.983000000000004</c:v>
                </c:pt>
                <c:pt idx="56528">
                  <c:v>81.971000000000004</c:v>
                </c:pt>
                <c:pt idx="56529">
                  <c:v>81.971000000000004</c:v>
                </c:pt>
                <c:pt idx="56530">
                  <c:v>81.983000000000004</c:v>
                </c:pt>
                <c:pt idx="56531">
                  <c:v>81.957999999999998</c:v>
                </c:pt>
                <c:pt idx="56532">
                  <c:v>81.971000000000004</c:v>
                </c:pt>
                <c:pt idx="56533">
                  <c:v>81.957999999999998</c:v>
                </c:pt>
                <c:pt idx="56534">
                  <c:v>81.995000000000005</c:v>
                </c:pt>
                <c:pt idx="56535">
                  <c:v>81.995000000000005</c:v>
                </c:pt>
                <c:pt idx="56536">
                  <c:v>82.031999999999996</c:v>
                </c:pt>
                <c:pt idx="56537">
                  <c:v>82.043999999999997</c:v>
                </c:pt>
                <c:pt idx="56538">
                  <c:v>82.08</c:v>
                </c:pt>
                <c:pt idx="56539">
                  <c:v>82.067999999999998</c:v>
                </c:pt>
                <c:pt idx="56540">
                  <c:v>82.093000000000004</c:v>
                </c:pt>
                <c:pt idx="56541">
                  <c:v>82.093000000000004</c:v>
                </c:pt>
                <c:pt idx="56542">
                  <c:v>82.093000000000004</c:v>
                </c:pt>
                <c:pt idx="56543">
                  <c:v>82.093000000000004</c:v>
                </c:pt>
                <c:pt idx="56544">
                  <c:v>82.117000000000004</c:v>
                </c:pt>
                <c:pt idx="56545">
                  <c:v>82.117000000000004</c:v>
                </c:pt>
                <c:pt idx="56546">
                  <c:v>82.067999999999998</c:v>
                </c:pt>
                <c:pt idx="56547">
                  <c:v>82.093000000000004</c:v>
                </c:pt>
                <c:pt idx="56548">
                  <c:v>82.067999999999998</c:v>
                </c:pt>
                <c:pt idx="56549">
                  <c:v>82.067999999999998</c:v>
                </c:pt>
                <c:pt idx="56550">
                  <c:v>82.055999999999997</c:v>
                </c:pt>
                <c:pt idx="56551">
                  <c:v>82.067999999999998</c:v>
                </c:pt>
                <c:pt idx="56552">
                  <c:v>82.067999999999998</c:v>
                </c:pt>
                <c:pt idx="56553">
                  <c:v>82.055999999999997</c:v>
                </c:pt>
                <c:pt idx="56554">
                  <c:v>82.043999999999997</c:v>
                </c:pt>
                <c:pt idx="56555">
                  <c:v>82.043999999999997</c:v>
                </c:pt>
                <c:pt idx="56556">
                  <c:v>82.019000000000005</c:v>
                </c:pt>
                <c:pt idx="56557">
                  <c:v>81.995000000000005</c:v>
                </c:pt>
                <c:pt idx="56558">
                  <c:v>81.983000000000004</c:v>
                </c:pt>
                <c:pt idx="56559">
                  <c:v>81.983000000000004</c:v>
                </c:pt>
                <c:pt idx="56560">
                  <c:v>81.983000000000004</c:v>
                </c:pt>
                <c:pt idx="56561">
                  <c:v>81.983000000000004</c:v>
                </c:pt>
                <c:pt idx="56562">
                  <c:v>81.945999999999998</c:v>
                </c:pt>
                <c:pt idx="56563">
                  <c:v>81.933999999999997</c:v>
                </c:pt>
                <c:pt idx="56564">
                  <c:v>81.91</c:v>
                </c:pt>
                <c:pt idx="56565">
                  <c:v>81.945999999999998</c:v>
                </c:pt>
                <c:pt idx="56566">
                  <c:v>81.897000000000006</c:v>
                </c:pt>
                <c:pt idx="56567">
                  <c:v>81.945999999999998</c:v>
                </c:pt>
                <c:pt idx="56568">
                  <c:v>81.945999999999998</c:v>
                </c:pt>
                <c:pt idx="56569">
                  <c:v>81.933999999999997</c:v>
                </c:pt>
                <c:pt idx="56570">
                  <c:v>81.945999999999998</c:v>
                </c:pt>
                <c:pt idx="56571">
                  <c:v>81.921999999999997</c:v>
                </c:pt>
                <c:pt idx="56572">
                  <c:v>81.91</c:v>
                </c:pt>
                <c:pt idx="56573">
                  <c:v>81.91</c:v>
                </c:pt>
                <c:pt idx="56574">
                  <c:v>81.885000000000005</c:v>
                </c:pt>
                <c:pt idx="56575">
                  <c:v>81.861000000000004</c:v>
                </c:pt>
                <c:pt idx="56576">
                  <c:v>81.835999999999999</c:v>
                </c:pt>
                <c:pt idx="56577">
                  <c:v>81.823999999999998</c:v>
                </c:pt>
                <c:pt idx="56578">
                  <c:v>81.787000000000006</c:v>
                </c:pt>
                <c:pt idx="56579">
                  <c:v>81.763000000000005</c:v>
                </c:pt>
                <c:pt idx="56580">
                  <c:v>81.763000000000005</c:v>
                </c:pt>
                <c:pt idx="56581">
                  <c:v>81.739000000000004</c:v>
                </c:pt>
                <c:pt idx="56582">
                  <c:v>81.751000000000005</c:v>
                </c:pt>
                <c:pt idx="56583">
                  <c:v>81.751000000000005</c:v>
                </c:pt>
                <c:pt idx="56584">
                  <c:v>81.751000000000005</c:v>
                </c:pt>
                <c:pt idx="56585">
                  <c:v>81.775000000000006</c:v>
                </c:pt>
                <c:pt idx="56586">
                  <c:v>81.775000000000006</c:v>
                </c:pt>
                <c:pt idx="56587">
                  <c:v>81.787000000000006</c:v>
                </c:pt>
                <c:pt idx="56588">
                  <c:v>81.775000000000006</c:v>
                </c:pt>
                <c:pt idx="56589">
                  <c:v>81.763000000000005</c:v>
                </c:pt>
                <c:pt idx="56590">
                  <c:v>81.775000000000006</c:v>
                </c:pt>
                <c:pt idx="56591">
                  <c:v>81.763000000000005</c:v>
                </c:pt>
                <c:pt idx="56592">
                  <c:v>81.751000000000005</c:v>
                </c:pt>
                <c:pt idx="56593">
                  <c:v>81.763000000000005</c:v>
                </c:pt>
                <c:pt idx="56594">
                  <c:v>81.763000000000005</c:v>
                </c:pt>
                <c:pt idx="56595">
                  <c:v>81.787000000000006</c:v>
                </c:pt>
                <c:pt idx="56596">
                  <c:v>81.811999999999998</c:v>
                </c:pt>
                <c:pt idx="56597">
                  <c:v>81.861000000000004</c:v>
                </c:pt>
                <c:pt idx="56598">
                  <c:v>81.91</c:v>
                </c:pt>
                <c:pt idx="56599">
                  <c:v>81.921999999999997</c:v>
                </c:pt>
                <c:pt idx="56600">
                  <c:v>81.995000000000005</c:v>
                </c:pt>
                <c:pt idx="56601">
                  <c:v>82.043999999999997</c:v>
                </c:pt>
                <c:pt idx="56602">
                  <c:v>82.093000000000004</c:v>
                </c:pt>
                <c:pt idx="56603">
                  <c:v>82.129000000000005</c:v>
                </c:pt>
                <c:pt idx="56604">
                  <c:v>82.129000000000005</c:v>
                </c:pt>
                <c:pt idx="56605">
                  <c:v>82.129000000000005</c:v>
                </c:pt>
                <c:pt idx="56606">
                  <c:v>82.117000000000004</c:v>
                </c:pt>
                <c:pt idx="56607">
                  <c:v>82.153999999999996</c:v>
                </c:pt>
                <c:pt idx="56608">
                  <c:v>82.129000000000005</c:v>
                </c:pt>
                <c:pt idx="56609">
                  <c:v>82.08</c:v>
                </c:pt>
                <c:pt idx="56610">
                  <c:v>82.055999999999997</c:v>
                </c:pt>
                <c:pt idx="56611">
                  <c:v>82.043999999999997</c:v>
                </c:pt>
                <c:pt idx="56612">
                  <c:v>82.067999999999998</c:v>
                </c:pt>
                <c:pt idx="56613">
                  <c:v>82.043999999999997</c:v>
                </c:pt>
                <c:pt idx="56614">
                  <c:v>82.031999999999996</c:v>
                </c:pt>
                <c:pt idx="56615">
                  <c:v>82.105000000000004</c:v>
                </c:pt>
                <c:pt idx="56616">
                  <c:v>82.067999999999998</c:v>
                </c:pt>
                <c:pt idx="56617">
                  <c:v>82.117000000000004</c:v>
                </c:pt>
                <c:pt idx="56618">
                  <c:v>82.141000000000005</c:v>
                </c:pt>
                <c:pt idx="56619">
                  <c:v>82.215000000000003</c:v>
                </c:pt>
                <c:pt idx="56620">
                  <c:v>82.215000000000003</c:v>
                </c:pt>
                <c:pt idx="56621">
                  <c:v>82.263999999999996</c:v>
                </c:pt>
                <c:pt idx="56622">
                  <c:v>82.275999999999996</c:v>
                </c:pt>
                <c:pt idx="56623">
                  <c:v>82.311999999999998</c:v>
                </c:pt>
                <c:pt idx="56624">
                  <c:v>82.275999999999996</c:v>
                </c:pt>
                <c:pt idx="56625">
                  <c:v>82.311999999999998</c:v>
                </c:pt>
                <c:pt idx="56626">
                  <c:v>82.287999999999997</c:v>
                </c:pt>
                <c:pt idx="56627">
                  <c:v>82.287999999999997</c:v>
                </c:pt>
                <c:pt idx="56628">
                  <c:v>82.3</c:v>
                </c:pt>
                <c:pt idx="56629">
                  <c:v>82.263999999999996</c:v>
                </c:pt>
                <c:pt idx="56630">
                  <c:v>82.325000000000003</c:v>
                </c:pt>
                <c:pt idx="56631">
                  <c:v>82.337000000000003</c:v>
                </c:pt>
                <c:pt idx="56632">
                  <c:v>82.325000000000003</c:v>
                </c:pt>
                <c:pt idx="56633">
                  <c:v>82.385999999999996</c:v>
                </c:pt>
                <c:pt idx="56634">
                  <c:v>82.41</c:v>
                </c:pt>
                <c:pt idx="56635">
                  <c:v>82.41</c:v>
                </c:pt>
                <c:pt idx="56636">
                  <c:v>82.421999999999997</c:v>
                </c:pt>
                <c:pt idx="56637">
                  <c:v>82.459000000000003</c:v>
                </c:pt>
                <c:pt idx="56638">
                  <c:v>82.397999999999996</c:v>
                </c:pt>
                <c:pt idx="56639">
                  <c:v>82.385999999999996</c:v>
                </c:pt>
                <c:pt idx="56640">
                  <c:v>82.349000000000004</c:v>
                </c:pt>
                <c:pt idx="56641">
                  <c:v>82.325000000000003</c:v>
                </c:pt>
                <c:pt idx="56642">
                  <c:v>82.251000000000005</c:v>
                </c:pt>
                <c:pt idx="56643">
                  <c:v>82.239000000000004</c:v>
                </c:pt>
                <c:pt idx="56644">
                  <c:v>82.201999999999998</c:v>
                </c:pt>
                <c:pt idx="56645">
                  <c:v>82.177999999999997</c:v>
                </c:pt>
                <c:pt idx="56646">
                  <c:v>82.141000000000005</c:v>
                </c:pt>
                <c:pt idx="56647">
                  <c:v>82.153999999999996</c:v>
                </c:pt>
                <c:pt idx="56648">
                  <c:v>82.177999999999997</c:v>
                </c:pt>
                <c:pt idx="56649">
                  <c:v>82.201999999999998</c:v>
                </c:pt>
                <c:pt idx="56650">
                  <c:v>82.251000000000005</c:v>
                </c:pt>
                <c:pt idx="56651">
                  <c:v>82.275999999999996</c:v>
                </c:pt>
                <c:pt idx="56652">
                  <c:v>82.275999999999996</c:v>
                </c:pt>
                <c:pt idx="56653">
                  <c:v>82.325000000000003</c:v>
                </c:pt>
                <c:pt idx="56654">
                  <c:v>82.337000000000003</c:v>
                </c:pt>
                <c:pt idx="56655">
                  <c:v>82.361000000000004</c:v>
                </c:pt>
                <c:pt idx="56656">
                  <c:v>82.337000000000003</c:v>
                </c:pt>
                <c:pt idx="56657">
                  <c:v>82.311999999999998</c:v>
                </c:pt>
                <c:pt idx="56658">
                  <c:v>82.251000000000005</c:v>
                </c:pt>
                <c:pt idx="56659">
                  <c:v>82.227000000000004</c:v>
                </c:pt>
                <c:pt idx="56660">
                  <c:v>82.177999999999997</c:v>
                </c:pt>
                <c:pt idx="56661">
                  <c:v>82.117000000000004</c:v>
                </c:pt>
                <c:pt idx="56662">
                  <c:v>82.105000000000004</c:v>
                </c:pt>
                <c:pt idx="56663">
                  <c:v>82.055999999999997</c:v>
                </c:pt>
                <c:pt idx="56664">
                  <c:v>82.031999999999996</c:v>
                </c:pt>
                <c:pt idx="56665">
                  <c:v>82.019000000000005</c:v>
                </c:pt>
                <c:pt idx="56666">
                  <c:v>82.055999999999997</c:v>
                </c:pt>
                <c:pt idx="56667">
                  <c:v>82.043999999999997</c:v>
                </c:pt>
                <c:pt idx="56668">
                  <c:v>82.08</c:v>
                </c:pt>
                <c:pt idx="56669">
                  <c:v>82.08</c:v>
                </c:pt>
                <c:pt idx="56670">
                  <c:v>82.08</c:v>
                </c:pt>
                <c:pt idx="56671">
                  <c:v>82.08</c:v>
                </c:pt>
                <c:pt idx="56672">
                  <c:v>82.105000000000004</c:v>
                </c:pt>
                <c:pt idx="56673">
                  <c:v>82.08</c:v>
                </c:pt>
                <c:pt idx="56674">
                  <c:v>82.019000000000005</c:v>
                </c:pt>
                <c:pt idx="56675">
                  <c:v>82.007000000000005</c:v>
                </c:pt>
                <c:pt idx="56676">
                  <c:v>81.971000000000004</c:v>
                </c:pt>
                <c:pt idx="56677">
                  <c:v>81.945999999999998</c:v>
                </c:pt>
                <c:pt idx="56678">
                  <c:v>81.933999999999997</c:v>
                </c:pt>
                <c:pt idx="56679">
                  <c:v>81.897000000000006</c:v>
                </c:pt>
                <c:pt idx="56680">
                  <c:v>81.885000000000005</c:v>
                </c:pt>
                <c:pt idx="56681">
                  <c:v>81.91</c:v>
                </c:pt>
                <c:pt idx="56682">
                  <c:v>81.897000000000006</c:v>
                </c:pt>
                <c:pt idx="56683">
                  <c:v>81.945999999999998</c:v>
                </c:pt>
                <c:pt idx="56684">
                  <c:v>81.983000000000004</c:v>
                </c:pt>
                <c:pt idx="56685">
                  <c:v>82.043999999999997</c:v>
                </c:pt>
                <c:pt idx="56686">
                  <c:v>82.093000000000004</c:v>
                </c:pt>
                <c:pt idx="56687">
                  <c:v>82.165999999999997</c:v>
                </c:pt>
                <c:pt idx="56688">
                  <c:v>82.165999999999997</c:v>
                </c:pt>
                <c:pt idx="56689">
                  <c:v>82.165999999999997</c:v>
                </c:pt>
                <c:pt idx="56690">
                  <c:v>82.141000000000005</c:v>
                </c:pt>
                <c:pt idx="56691">
                  <c:v>82.105000000000004</c:v>
                </c:pt>
                <c:pt idx="56692">
                  <c:v>82.043999999999997</c:v>
                </c:pt>
                <c:pt idx="56693">
                  <c:v>82.007000000000005</c:v>
                </c:pt>
                <c:pt idx="56694">
                  <c:v>81.971000000000004</c:v>
                </c:pt>
                <c:pt idx="56695">
                  <c:v>81.945999999999998</c:v>
                </c:pt>
                <c:pt idx="56696">
                  <c:v>81.933999999999997</c:v>
                </c:pt>
                <c:pt idx="56697">
                  <c:v>81.91</c:v>
                </c:pt>
                <c:pt idx="56698">
                  <c:v>81.933999999999997</c:v>
                </c:pt>
                <c:pt idx="56699">
                  <c:v>81.921999999999997</c:v>
                </c:pt>
                <c:pt idx="56700">
                  <c:v>81.971000000000004</c:v>
                </c:pt>
                <c:pt idx="56701">
                  <c:v>81.995000000000005</c:v>
                </c:pt>
                <c:pt idx="56702">
                  <c:v>82.043999999999997</c:v>
                </c:pt>
                <c:pt idx="56703">
                  <c:v>82.141000000000005</c:v>
                </c:pt>
                <c:pt idx="56704">
                  <c:v>82.153999999999996</c:v>
                </c:pt>
                <c:pt idx="56705">
                  <c:v>82.215000000000003</c:v>
                </c:pt>
                <c:pt idx="56706">
                  <c:v>82.227000000000004</c:v>
                </c:pt>
                <c:pt idx="56707">
                  <c:v>82.215000000000003</c:v>
                </c:pt>
                <c:pt idx="56708">
                  <c:v>82.201999999999998</c:v>
                </c:pt>
                <c:pt idx="56709">
                  <c:v>82.19</c:v>
                </c:pt>
                <c:pt idx="56710">
                  <c:v>82.19</c:v>
                </c:pt>
                <c:pt idx="56711">
                  <c:v>82.105000000000004</c:v>
                </c:pt>
                <c:pt idx="56712">
                  <c:v>82.129000000000005</c:v>
                </c:pt>
                <c:pt idx="56713">
                  <c:v>82.093000000000004</c:v>
                </c:pt>
                <c:pt idx="56714">
                  <c:v>82.117000000000004</c:v>
                </c:pt>
                <c:pt idx="56715">
                  <c:v>82.165999999999997</c:v>
                </c:pt>
                <c:pt idx="56716">
                  <c:v>82.177999999999997</c:v>
                </c:pt>
                <c:pt idx="56717">
                  <c:v>82.19</c:v>
                </c:pt>
                <c:pt idx="56718">
                  <c:v>82.239000000000004</c:v>
                </c:pt>
                <c:pt idx="56719">
                  <c:v>82.3</c:v>
                </c:pt>
                <c:pt idx="56720">
                  <c:v>82.311999999999998</c:v>
                </c:pt>
                <c:pt idx="56721">
                  <c:v>82.361000000000004</c:v>
                </c:pt>
                <c:pt idx="56722">
                  <c:v>82.349000000000004</c:v>
                </c:pt>
                <c:pt idx="56723">
                  <c:v>82.361000000000004</c:v>
                </c:pt>
                <c:pt idx="56724">
                  <c:v>82.349000000000004</c:v>
                </c:pt>
                <c:pt idx="56725">
                  <c:v>82.325000000000003</c:v>
                </c:pt>
                <c:pt idx="56726">
                  <c:v>82.275999999999996</c:v>
                </c:pt>
                <c:pt idx="56727">
                  <c:v>82.251000000000005</c:v>
                </c:pt>
                <c:pt idx="56728">
                  <c:v>82.215000000000003</c:v>
                </c:pt>
                <c:pt idx="56729">
                  <c:v>82.165999999999997</c:v>
                </c:pt>
                <c:pt idx="56730">
                  <c:v>82.153999999999996</c:v>
                </c:pt>
                <c:pt idx="56731">
                  <c:v>82.165999999999997</c:v>
                </c:pt>
                <c:pt idx="56732">
                  <c:v>82.19</c:v>
                </c:pt>
                <c:pt idx="56733">
                  <c:v>82.215000000000003</c:v>
                </c:pt>
                <c:pt idx="56734">
                  <c:v>82.263999999999996</c:v>
                </c:pt>
                <c:pt idx="56735">
                  <c:v>82.337000000000003</c:v>
                </c:pt>
                <c:pt idx="56736">
                  <c:v>82.397999999999996</c:v>
                </c:pt>
                <c:pt idx="56737">
                  <c:v>82.433999999999997</c:v>
                </c:pt>
                <c:pt idx="56738">
                  <c:v>82.459000000000003</c:v>
                </c:pt>
                <c:pt idx="56739">
                  <c:v>82.483000000000004</c:v>
                </c:pt>
                <c:pt idx="56740">
                  <c:v>82.483000000000004</c:v>
                </c:pt>
                <c:pt idx="56741">
                  <c:v>82.483000000000004</c:v>
                </c:pt>
                <c:pt idx="56742">
                  <c:v>82.421999999999997</c:v>
                </c:pt>
                <c:pt idx="56743">
                  <c:v>82.373000000000005</c:v>
                </c:pt>
                <c:pt idx="56744">
                  <c:v>82.3</c:v>
                </c:pt>
                <c:pt idx="56745">
                  <c:v>82.263999999999996</c:v>
                </c:pt>
                <c:pt idx="56746">
                  <c:v>82.275999999999996</c:v>
                </c:pt>
                <c:pt idx="56747">
                  <c:v>82.19</c:v>
                </c:pt>
                <c:pt idx="56748">
                  <c:v>82.177999999999997</c:v>
                </c:pt>
                <c:pt idx="56749">
                  <c:v>82.201999999999998</c:v>
                </c:pt>
                <c:pt idx="56750">
                  <c:v>82.201999999999998</c:v>
                </c:pt>
                <c:pt idx="56751">
                  <c:v>82.227000000000004</c:v>
                </c:pt>
                <c:pt idx="56752">
                  <c:v>82.263999999999996</c:v>
                </c:pt>
                <c:pt idx="56753">
                  <c:v>82.325000000000003</c:v>
                </c:pt>
                <c:pt idx="56754">
                  <c:v>82.337000000000003</c:v>
                </c:pt>
                <c:pt idx="56755">
                  <c:v>82.373000000000005</c:v>
                </c:pt>
                <c:pt idx="56756">
                  <c:v>82.373000000000005</c:v>
                </c:pt>
                <c:pt idx="56757">
                  <c:v>82.349000000000004</c:v>
                </c:pt>
                <c:pt idx="56758">
                  <c:v>82.349000000000004</c:v>
                </c:pt>
                <c:pt idx="56759">
                  <c:v>82.3</c:v>
                </c:pt>
                <c:pt idx="56760">
                  <c:v>82.251000000000005</c:v>
                </c:pt>
                <c:pt idx="56761">
                  <c:v>82.227000000000004</c:v>
                </c:pt>
                <c:pt idx="56762">
                  <c:v>82.177999999999997</c:v>
                </c:pt>
                <c:pt idx="56763">
                  <c:v>82.117000000000004</c:v>
                </c:pt>
                <c:pt idx="56764">
                  <c:v>82.08</c:v>
                </c:pt>
                <c:pt idx="56765">
                  <c:v>82.093000000000004</c:v>
                </c:pt>
                <c:pt idx="56766">
                  <c:v>82.067999999999998</c:v>
                </c:pt>
                <c:pt idx="56767">
                  <c:v>82.105000000000004</c:v>
                </c:pt>
                <c:pt idx="56768">
                  <c:v>82.105000000000004</c:v>
                </c:pt>
                <c:pt idx="56769">
                  <c:v>82.165999999999997</c:v>
                </c:pt>
                <c:pt idx="56770">
                  <c:v>82.215000000000003</c:v>
                </c:pt>
                <c:pt idx="56771">
                  <c:v>82.201999999999998</c:v>
                </c:pt>
                <c:pt idx="56772">
                  <c:v>82.227000000000004</c:v>
                </c:pt>
                <c:pt idx="56773">
                  <c:v>82.239000000000004</c:v>
                </c:pt>
                <c:pt idx="56774">
                  <c:v>82.215000000000003</c:v>
                </c:pt>
                <c:pt idx="56775">
                  <c:v>82.19</c:v>
                </c:pt>
                <c:pt idx="56776">
                  <c:v>82.165999999999997</c:v>
                </c:pt>
                <c:pt idx="56777">
                  <c:v>82.117000000000004</c:v>
                </c:pt>
                <c:pt idx="56778">
                  <c:v>82.043999999999997</c:v>
                </c:pt>
                <c:pt idx="56779">
                  <c:v>82.007000000000005</c:v>
                </c:pt>
                <c:pt idx="56780">
                  <c:v>81.983000000000004</c:v>
                </c:pt>
                <c:pt idx="56781">
                  <c:v>81.945999999999998</c:v>
                </c:pt>
                <c:pt idx="56782">
                  <c:v>81.957999999999998</c:v>
                </c:pt>
                <c:pt idx="56783">
                  <c:v>82.007000000000005</c:v>
                </c:pt>
                <c:pt idx="56784">
                  <c:v>81.983000000000004</c:v>
                </c:pt>
                <c:pt idx="56785">
                  <c:v>82.043999999999997</c:v>
                </c:pt>
                <c:pt idx="56786">
                  <c:v>82.067999999999998</c:v>
                </c:pt>
                <c:pt idx="56787">
                  <c:v>82.117000000000004</c:v>
                </c:pt>
                <c:pt idx="56788">
                  <c:v>82.141000000000005</c:v>
                </c:pt>
                <c:pt idx="56789">
                  <c:v>82.165999999999997</c:v>
                </c:pt>
                <c:pt idx="56790">
                  <c:v>82.165999999999997</c:v>
                </c:pt>
                <c:pt idx="56791">
                  <c:v>82.153999999999996</c:v>
                </c:pt>
                <c:pt idx="56792">
                  <c:v>82.165999999999997</c:v>
                </c:pt>
                <c:pt idx="56793">
                  <c:v>82.117000000000004</c:v>
                </c:pt>
                <c:pt idx="56794">
                  <c:v>82.08</c:v>
                </c:pt>
                <c:pt idx="56795">
                  <c:v>82.031999999999996</c:v>
                </c:pt>
                <c:pt idx="56796">
                  <c:v>81.971000000000004</c:v>
                </c:pt>
                <c:pt idx="56797">
                  <c:v>81.957999999999998</c:v>
                </c:pt>
                <c:pt idx="56798">
                  <c:v>81.933999999999997</c:v>
                </c:pt>
                <c:pt idx="56799">
                  <c:v>81.933999999999997</c:v>
                </c:pt>
                <c:pt idx="56800">
                  <c:v>81.957999999999998</c:v>
                </c:pt>
                <c:pt idx="56801">
                  <c:v>81.995000000000005</c:v>
                </c:pt>
                <c:pt idx="56802">
                  <c:v>81.983000000000004</c:v>
                </c:pt>
                <c:pt idx="56803">
                  <c:v>82.031999999999996</c:v>
                </c:pt>
                <c:pt idx="56804">
                  <c:v>82.055999999999997</c:v>
                </c:pt>
                <c:pt idx="56805">
                  <c:v>82.117000000000004</c:v>
                </c:pt>
                <c:pt idx="56806">
                  <c:v>82.153999999999996</c:v>
                </c:pt>
                <c:pt idx="56807">
                  <c:v>82.177999999999997</c:v>
                </c:pt>
                <c:pt idx="56808">
                  <c:v>82.177999999999997</c:v>
                </c:pt>
                <c:pt idx="56809">
                  <c:v>82.215000000000003</c:v>
                </c:pt>
                <c:pt idx="56810">
                  <c:v>82.19</c:v>
                </c:pt>
                <c:pt idx="56811">
                  <c:v>82.19</c:v>
                </c:pt>
                <c:pt idx="56812">
                  <c:v>82.165999999999997</c:v>
                </c:pt>
                <c:pt idx="56813">
                  <c:v>82.141000000000005</c:v>
                </c:pt>
                <c:pt idx="56814">
                  <c:v>82.129000000000005</c:v>
                </c:pt>
                <c:pt idx="56815">
                  <c:v>82.117000000000004</c:v>
                </c:pt>
                <c:pt idx="56816">
                  <c:v>82.129000000000005</c:v>
                </c:pt>
                <c:pt idx="56817">
                  <c:v>82.165999999999997</c:v>
                </c:pt>
                <c:pt idx="56818">
                  <c:v>82.141000000000005</c:v>
                </c:pt>
                <c:pt idx="56819">
                  <c:v>82.19</c:v>
                </c:pt>
                <c:pt idx="56820">
                  <c:v>82.19</c:v>
                </c:pt>
                <c:pt idx="56821">
                  <c:v>82.227000000000004</c:v>
                </c:pt>
                <c:pt idx="56822">
                  <c:v>82.239000000000004</c:v>
                </c:pt>
                <c:pt idx="56823">
                  <c:v>82.251000000000005</c:v>
                </c:pt>
                <c:pt idx="56824">
                  <c:v>82.251000000000005</c:v>
                </c:pt>
                <c:pt idx="56825">
                  <c:v>82.239000000000004</c:v>
                </c:pt>
                <c:pt idx="56826">
                  <c:v>82.227000000000004</c:v>
                </c:pt>
                <c:pt idx="56827">
                  <c:v>82.215000000000003</c:v>
                </c:pt>
                <c:pt idx="56828">
                  <c:v>82.201999999999998</c:v>
                </c:pt>
                <c:pt idx="56829">
                  <c:v>82.201999999999998</c:v>
                </c:pt>
                <c:pt idx="56830">
                  <c:v>82.201999999999998</c:v>
                </c:pt>
                <c:pt idx="56831">
                  <c:v>82.19</c:v>
                </c:pt>
                <c:pt idx="56832">
                  <c:v>82.215000000000003</c:v>
                </c:pt>
                <c:pt idx="56833">
                  <c:v>82.19</c:v>
                </c:pt>
                <c:pt idx="56834">
                  <c:v>82.201999999999998</c:v>
                </c:pt>
                <c:pt idx="56835">
                  <c:v>82.227000000000004</c:v>
                </c:pt>
                <c:pt idx="56836">
                  <c:v>82.239000000000004</c:v>
                </c:pt>
                <c:pt idx="56837">
                  <c:v>82.275999999999996</c:v>
                </c:pt>
                <c:pt idx="56838">
                  <c:v>82.263999999999996</c:v>
                </c:pt>
                <c:pt idx="56839">
                  <c:v>82.3</c:v>
                </c:pt>
                <c:pt idx="56840">
                  <c:v>82.3</c:v>
                </c:pt>
                <c:pt idx="56841">
                  <c:v>82.311999999999998</c:v>
                </c:pt>
                <c:pt idx="56842">
                  <c:v>82.3</c:v>
                </c:pt>
                <c:pt idx="56843">
                  <c:v>82.311999999999998</c:v>
                </c:pt>
                <c:pt idx="56844">
                  <c:v>82.337000000000003</c:v>
                </c:pt>
                <c:pt idx="56845">
                  <c:v>82.311999999999998</c:v>
                </c:pt>
                <c:pt idx="56846">
                  <c:v>82.3</c:v>
                </c:pt>
                <c:pt idx="56847">
                  <c:v>82.287999999999997</c:v>
                </c:pt>
                <c:pt idx="56848">
                  <c:v>82.239000000000004</c:v>
                </c:pt>
                <c:pt idx="56849">
                  <c:v>82.239000000000004</c:v>
                </c:pt>
                <c:pt idx="56850">
                  <c:v>82.239000000000004</c:v>
                </c:pt>
                <c:pt idx="56851">
                  <c:v>82.215000000000003</c:v>
                </c:pt>
                <c:pt idx="56852">
                  <c:v>82.201999999999998</c:v>
                </c:pt>
                <c:pt idx="56853">
                  <c:v>82.165999999999997</c:v>
                </c:pt>
                <c:pt idx="56854">
                  <c:v>82.165999999999997</c:v>
                </c:pt>
                <c:pt idx="56855">
                  <c:v>82.153999999999996</c:v>
                </c:pt>
                <c:pt idx="56856">
                  <c:v>82.141000000000005</c:v>
                </c:pt>
                <c:pt idx="56857">
                  <c:v>82.141000000000005</c:v>
                </c:pt>
                <c:pt idx="56858">
                  <c:v>82.153999999999996</c:v>
                </c:pt>
                <c:pt idx="56859">
                  <c:v>82.153999999999996</c:v>
                </c:pt>
                <c:pt idx="56860">
                  <c:v>82.141000000000005</c:v>
                </c:pt>
                <c:pt idx="56861">
                  <c:v>82.129000000000005</c:v>
                </c:pt>
                <c:pt idx="56862">
                  <c:v>82.165999999999997</c:v>
                </c:pt>
                <c:pt idx="56863">
                  <c:v>82.117000000000004</c:v>
                </c:pt>
                <c:pt idx="56864">
                  <c:v>82.129000000000005</c:v>
                </c:pt>
                <c:pt idx="56865">
                  <c:v>82.129000000000005</c:v>
                </c:pt>
                <c:pt idx="56866">
                  <c:v>82.105000000000004</c:v>
                </c:pt>
                <c:pt idx="56867">
                  <c:v>82.105000000000004</c:v>
                </c:pt>
                <c:pt idx="56868">
                  <c:v>82.105000000000004</c:v>
                </c:pt>
                <c:pt idx="56869">
                  <c:v>82.105000000000004</c:v>
                </c:pt>
                <c:pt idx="56870">
                  <c:v>82.067999999999998</c:v>
                </c:pt>
                <c:pt idx="56871">
                  <c:v>82.043999999999997</c:v>
                </c:pt>
                <c:pt idx="56872">
                  <c:v>82.031999999999996</c:v>
                </c:pt>
                <c:pt idx="56873">
                  <c:v>82.019000000000005</c:v>
                </c:pt>
                <c:pt idx="56874">
                  <c:v>82.019000000000005</c:v>
                </c:pt>
                <c:pt idx="56875">
                  <c:v>82.043999999999997</c:v>
                </c:pt>
                <c:pt idx="56876">
                  <c:v>82.031999999999996</c:v>
                </c:pt>
                <c:pt idx="56877">
                  <c:v>82.031999999999996</c:v>
                </c:pt>
                <c:pt idx="56878">
                  <c:v>82.08</c:v>
                </c:pt>
                <c:pt idx="56879">
                  <c:v>82.031999999999996</c:v>
                </c:pt>
                <c:pt idx="56880">
                  <c:v>82.067999999999998</c:v>
                </c:pt>
                <c:pt idx="56881">
                  <c:v>82.055999999999997</c:v>
                </c:pt>
                <c:pt idx="56882">
                  <c:v>82.08</c:v>
                </c:pt>
                <c:pt idx="56883">
                  <c:v>82.055999999999997</c:v>
                </c:pt>
                <c:pt idx="56884">
                  <c:v>82.019000000000005</c:v>
                </c:pt>
                <c:pt idx="56885">
                  <c:v>82.031999999999996</c:v>
                </c:pt>
                <c:pt idx="56886">
                  <c:v>81.983000000000004</c:v>
                </c:pt>
                <c:pt idx="56887">
                  <c:v>81.971000000000004</c:v>
                </c:pt>
                <c:pt idx="56888">
                  <c:v>81.945999999999998</c:v>
                </c:pt>
                <c:pt idx="56889">
                  <c:v>81.933999999999997</c:v>
                </c:pt>
                <c:pt idx="56890">
                  <c:v>81.91</c:v>
                </c:pt>
                <c:pt idx="56891">
                  <c:v>81.933999999999997</c:v>
                </c:pt>
                <c:pt idx="56892">
                  <c:v>81.91</c:v>
                </c:pt>
                <c:pt idx="56893">
                  <c:v>81.933999999999997</c:v>
                </c:pt>
                <c:pt idx="56894">
                  <c:v>81.933999999999997</c:v>
                </c:pt>
                <c:pt idx="56895">
                  <c:v>81.983000000000004</c:v>
                </c:pt>
                <c:pt idx="56896">
                  <c:v>81.995000000000005</c:v>
                </c:pt>
                <c:pt idx="56897">
                  <c:v>82.007000000000005</c:v>
                </c:pt>
                <c:pt idx="56898">
                  <c:v>82.007000000000005</c:v>
                </c:pt>
                <c:pt idx="56899">
                  <c:v>82.031999999999996</c:v>
                </c:pt>
                <c:pt idx="56900">
                  <c:v>82.007000000000005</c:v>
                </c:pt>
                <c:pt idx="56901">
                  <c:v>82.007000000000005</c:v>
                </c:pt>
                <c:pt idx="56902">
                  <c:v>81.995000000000005</c:v>
                </c:pt>
                <c:pt idx="56903">
                  <c:v>82.019000000000005</c:v>
                </c:pt>
                <c:pt idx="56904">
                  <c:v>81.995000000000005</c:v>
                </c:pt>
                <c:pt idx="56905">
                  <c:v>81.983000000000004</c:v>
                </c:pt>
                <c:pt idx="56906">
                  <c:v>82.007000000000005</c:v>
                </c:pt>
                <c:pt idx="56907">
                  <c:v>81.983000000000004</c:v>
                </c:pt>
                <c:pt idx="56908">
                  <c:v>81.983000000000004</c:v>
                </c:pt>
                <c:pt idx="56909">
                  <c:v>82.031999999999996</c:v>
                </c:pt>
                <c:pt idx="56910">
                  <c:v>82.007000000000005</c:v>
                </c:pt>
                <c:pt idx="56911">
                  <c:v>82.043999999999997</c:v>
                </c:pt>
                <c:pt idx="56912">
                  <c:v>82.093000000000004</c:v>
                </c:pt>
                <c:pt idx="56913">
                  <c:v>82.093000000000004</c:v>
                </c:pt>
                <c:pt idx="56914">
                  <c:v>82.117000000000004</c:v>
                </c:pt>
                <c:pt idx="56915">
                  <c:v>82.129000000000005</c:v>
                </c:pt>
                <c:pt idx="56916">
                  <c:v>82.141000000000005</c:v>
                </c:pt>
                <c:pt idx="56917">
                  <c:v>82.129000000000005</c:v>
                </c:pt>
                <c:pt idx="56918">
                  <c:v>82.093000000000004</c:v>
                </c:pt>
                <c:pt idx="56919">
                  <c:v>82.08</c:v>
                </c:pt>
                <c:pt idx="56920">
                  <c:v>82.055999999999997</c:v>
                </c:pt>
                <c:pt idx="56921">
                  <c:v>82.055999999999997</c:v>
                </c:pt>
                <c:pt idx="56922">
                  <c:v>82.031999999999996</c:v>
                </c:pt>
                <c:pt idx="56923">
                  <c:v>82.031999999999996</c:v>
                </c:pt>
                <c:pt idx="56924">
                  <c:v>82.019000000000005</c:v>
                </c:pt>
                <c:pt idx="56925">
                  <c:v>81.995000000000005</c:v>
                </c:pt>
                <c:pt idx="56926">
                  <c:v>82.019000000000005</c:v>
                </c:pt>
                <c:pt idx="56927">
                  <c:v>82.019000000000005</c:v>
                </c:pt>
                <c:pt idx="56928">
                  <c:v>82.055999999999997</c:v>
                </c:pt>
                <c:pt idx="56929">
                  <c:v>82.067999999999998</c:v>
                </c:pt>
                <c:pt idx="56930">
                  <c:v>82.105000000000004</c:v>
                </c:pt>
                <c:pt idx="56931">
                  <c:v>82.129000000000005</c:v>
                </c:pt>
                <c:pt idx="56932">
                  <c:v>82.129000000000005</c:v>
                </c:pt>
                <c:pt idx="56933">
                  <c:v>82.153999999999996</c:v>
                </c:pt>
                <c:pt idx="56934">
                  <c:v>82.165999999999997</c:v>
                </c:pt>
                <c:pt idx="56935">
                  <c:v>82.141000000000005</c:v>
                </c:pt>
                <c:pt idx="56936">
                  <c:v>82.153999999999996</c:v>
                </c:pt>
                <c:pt idx="56937">
                  <c:v>82.141000000000005</c:v>
                </c:pt>
                <c:pt idx="56938">
                  <c:v>82.129000000000005</c:v>
                </c:pt>
                <c:pt idx="56939">
                  <c:v>82.129000000000005</c:v>
                </c:pt>
                <c:pt idx="56940">
                  <c:v>82.105000000000004</c:v>
                </c:pt>
                <c:pt idx="56941">
                  <c:v>82.129000000000005</c:v>
                </c:pt>
                <c:pt idx="56942">
                  <c:v>82.117000000000004</c:v>
                </c:pt>
                <c:pt idx="56943">
                  <c:v>82.177999999999997</c:v>
                </c:pt>
                <c:pt idx="56944">
                  <c:v>82.165999999999997</c:v>
                </c:pt>
                <c:pt idx="56945">
                  <c:v>82.201999999999998</c:v>
                </c:pt>
                <c:pt idx="56946">
                  <c:v>82.19</c:v>
                </c:pt>
                <c:pt idx="56947">
                  <c:v>82.19</c:v>
                </c:pt>
                <c:pt idx="56948">
                  <c:v>82.227000000000004</c:v>
                </c:pt>
                <c:pt idx="56949">
                  <c:v>82.239000000000004</c:v>
                </c:pt>
                <c:pt idx="56950">
                  <c:v>82.239000000000004</c:v>
                </c:pt>
                <c:pt idx="56951">
                  <c:v>82.215000000000003</c:v>
                </c:pt>
                <c:pt idx="56952">
                  <c:v>82.201999999999998</c:v>
                </c:pt>
                <c:pt idx="56953">
                  <c:v>82.153999999999996</c:v>
                </c:pt>
                <c:pt idx="56954">
                  <c:v>82.153999999999996</c:v>
                </c:pt>
                <c:pt idx="56955">
                  <c:v>82.129000000000005</c:v>
                </c:pt>
                <c:pt idx="56956">
                  <c:v>82.129000000000005</c:v>
                </c:pt>
                <c:pt idx="56957">
                  <c:v>82.141000000000005</c:v>
                </c:pt>
                <c:pt idx="56958">
                  <c:v>82.129000000000005</c:v>
                </c:pt>
                <c:pt idx="56959">
                  <c:v>82.153999999999996</c:v>
                </c:pt>
                <c:pt idx="56960">
                  <c:v>82.165999999999997</c:v>
                </c:pt>
                <c:pt idx="56961">
                  <c:v>82.201999999999998</c:v>
                </c:pt>
                <c:pt idx="56962">
                  <c:v>82.215000000000003</c:v>
                </c:pt>
                <c:pt idx="56963">
                  <c:v>82.263999999999996</c:v>
                </c:pt>
                <c:pt idx="56964">
                  <c:v>82.263999999999996</c:v>
                </c:pt>
                <c:pt idx="56965">
                  <c:v>82.263999999999996</c:v>
                </c:pt>
                <c:pt idx="56966">
                  <c:v>82.311999999999998</c:v>
                </c:pt>
                <c:pt idx="56967">
                  <c:v>82.3</c:v>
                </c:pt>
                <c:pt idx="56968">
                  <c:v>82.325000000000003</c:v>
                </c:pt>
                <c:pt idx="56969">
                  <c:v>82.3</c:v>
                </c:pt>
                <c:pt idx="56970">
                  <c:v>82.3</c:v>
                </c:pt>
                <c:pt idx="56971">
                  <c:v>82.287999999999997</c:v>
                </c:pt>
                <c:pt idx="56972">
                  <c:v>82.287999999999997</c:v>
                </c:pt>
                <c:pt idx="56973">
                  <c:v>82.263999999999996</c:v>
                </c:pt>
                <c:pt idx="56974">
                  <c:v>82.239000000000004</c:v>
                </c:pt>
                <c:pt idx="56975">
                  <c:v>82.263999999999996</c:v>
                </c:pt>
                <c:pt idx="56976">
                  <c:v>82.251000000000005</c:v>
                </c:pt>
                <c:pt idx="56977">
                  <c:v>82.287999999999997</c:v>
                </c:pt>
                <c:pt idx="56978">
                  <c:v>82.3</c:v>
                </c:pt>
                <c:pt idx="56979">
                  <c:v>82.325000000000003</c:v>
                </c:pt>
                <c:pt idx="56980">
                  <c:v>82.325000000000003</c:v>
                </c:pt>
                <c:pt idx="56981">
                  <c:v>82.325000000000003</c:v>
                </c:pt>
                <c:pt idx="56982">
                  <c:v>82.337000000000003</c:v>
                </c:pt>
                <c:pt idx="56983">
                  <c:v>82.3</c:v>
                </c:pt>
                <c:pt idx="56984">
                  <c:v>82.311999999999998</c:v>
                </c:pt>
                <c:pt idx="56985">
                  <c:v>82.311999999999998</c:v>
                </c:pt>
                <c:pt idx="56986">
                  <c:v>82.3</c:v>
                </c:pt>
                <c:pt idx="56987">
                  <c:v>82.311999999999998</c:v>
                </c:pt>
                <c:pt idx="56988">
                  <c:v>82.275999999999996</c:v>
                </c:pt>
                <c:pt idx="56989">
                  <c:v>82.263999999999996</c:v>
                </c:pt>
                <c:pt idx="56990">
                  <c:v>82.239000000000004</c:v>
                </c:pt>
                <c:pt idx="56991">
                  <c:v>82.239000000000004</c:v>
                </c:pt>
                <c:pt idx="56992">
                  <c:v>82.227000000000004</c:v>
                </c:pt>
                <c:pt idx="56993">
                  <c:v>82.251000000000005</c:v>
                </c:pt>
                <c:pt idx="56994">
                  <c:v>82.251000000000005</c:v>
                </c:pt>
                <c:pt idx="56995">
                  <c:v>82.239000000000004</c:v>
                </c:pt>
                <c:pt idx="56996">
                  <c:v>82.239000000000004</c:v>
                </c:pt>
                <c:pt idx="56997">
                  <c:v>82.251000000000005</c:v>
                </c:pt>
                <c:pt idx="56998">
                  <c:v>82.215000000000003</c:v>
                </c:pt>
                <c:pt idx="56999">
                  <c:v>82.251000000000005</c:v>
                </c:pt>
                <c:pt idx="57000">
                  <c:v>82.201999999999998</c:v>
                </c:pt>
                <c:pt idx="57001">
                  <c:v>82.215000000000003</c:v>
                </c:pt>
                <c:pt idx="57002">
                  <c:v>82.215000000000003</c:v>
                </c:pt>
                <c:pt idx="57003">
                  <c:v>82.227000000000004</c:v>
                </c:pt>
                <c:pt idx="57004">
                  <c:v>82.215000000000003</c:v>
                </c:pt>
                <c:pt idx="57005">
                  <c:v>82.19</c:v>
                </c:pt>
                <c:pt idx="57006">
                  <c:v>82.177999999999997</c:v>
                </c:pt>
                <c:pt idx="57007">
                  <c:v>82.177999999999997</c:v>
                </c:pt>
                <c:pt idx="57008">
                  <c:v>82.177999999999997</c:v>
                </c:pt>
                <c:pt idx="57009">
                  <c:v>82.177999999999997</c:v>
                </c:pt>
                <c:pt idx="57010">
                  <c:v>82.177999999999997</c:v>
                </c:pt>
                <c:pt idx="57011">
                  <c:v>82.201999999999998</c:v>
                </c:pt>
                <c:pt idx="57012">
                  <c:v>82.177999999999997</c:v>
                </c:pt>
                <c:pt idx="57013">
                  <c:v>82.165999999999997</c:v>
                </c:pt>
                <c:pt idx="57014">
                  <c:v>82.19</c:v>
                </c:pt>
                <c:pt idx="57015">
                  <c:v>82.141000000000005</c:v>
                </c:pt>
                <c:pt idx="57016">
                  <c:v>82.117000000000004</c:v>
                </c:pt>
                <c:pt idx="57017">
                  <c:v>82.129000000000005</c:v>
                </c:pt>
                <c:pt idx="57018">
                  <c:v>82.093000000000004</c:v>
                </c:pt>
                <c:pt idx="57019">
                  <c:v>82.105000000000004</c:v>
                </c:pt>
                <c:pt idx="57020">
                  <c:v>82.055999999999997</c:v>
                </c:pt>
                <c:pt idx="57021">
                  <c:v>82.067999999999998</c:v>
                </c:pt>
                <c:pt idx="57022">
                  <c:v>82.067999999999998</c:v>
                </c:pt>
                <c:pt idx="57023">
                  <c:v>82.093000000000004</c:v>
                </c:pt>
                <c:pt idx="57024">
                  <c:v>82.093000000000004</c:v>
                </c:pt>
                <c:pt idx="57025">
                  <c:v>82.093000000000004</c:v>
                </c:pt>
                <c:pt idx="57026">
                  <c:v>82.093000000000004</c:v>
                </c:pt>
                <c:pt idx="57027">
                  <c:v>82.08</c:v>
                </c:pt>
                <c:pt idx="57028">
                  <c:v>82.105000000000004</c:v>
                </c:pt>
                <c:pt idx="57029">
                  <c:v>82.08</c:v>
                </c:pt>
                <c:pt idx="57030">
                  <c:v>82.055999999999997</c:v>
                </c:pt>
                <c:pt idx="57031">
                  <c:v>82.105000000000004</c:v>
                </c:pt>
                <c:pt idx="57032">
                  <c:v>82.067999999999998</c:v>
                </c:pt>
                <c:pt idx="57033">
                  <c:v>82.055999999999997</c:v>
                </c:pt>
                <c:pt idx="57034">
                  <c:v>82.067999999999998</c:v>
                </c:pt>
                <c:pt idx="57035">
                  <c:v>82.117000000000004</c:v>
                </c:pt>
                <c:pt idx="57036">
                  <c:v>82.093000000000004</c:v>
                </c:pt>
                <c:pt idx="57037">
                  <c:v>82.117000000000004</c:v>
                </c:pt>
                <c:pt idx="57038">
                  <c:v>82.129000000000005</c:v>
                </c:pt>
                <c:pt idx="57039">
                  <c:v>82.165999999999997</c:v>
                </c:pt>
                <c:pt idx="57040">
                  <c:v>82.165999999999997</c:v>
                </c:pt>
                <c:pt idx="57041">
                  <c:v>82.153999999999996</c:v>
                </c:pt>
                <c:pt idx="57042">
                  <c:v>82.165999999999997</c:v>
                </c:pt>
                <c:pt idx="57043">
                  <c:v>82.19</c:v>
                </c:pt>
                <c:pt idx="57044">
                  <c:v>82.227000000000004</c:v>
                </c:pt>
                <c:pt idx="57045">
                  <c:v>82.227000000000004</c:v>
                </c:pt>
                <c:pt idx="57046">
                  <c:v>82.215000000000003</c:v>
                </c:pt>
                <c:pt idx="57047">
                  <c:v>82.227000000000004</c:v>
                </c:pt>
                <c:pt idx="57048">
                  <c:v>82.227000000000004</c:v>
                </c:pt>
                <c:pt idx="57049">
                  <c:v>82.239000000000004</c:v>
                </c:pt>
                <c:pt idx="57050">
                  <c:v>82.201999999999998</c:v>
                </c:pt>
                <c:pt idx="57051">
                  <c:v>82.227000000000004</c:v>
                </c:pt>
                <c:pt idx="57052">
                  <c:v>82.201999999999998</c:v>
                </c:pt>
                <c:pt idx="57053">
                  <c:v>82.239000000000004</c:v>
                </c:pt>
                <c:pt idx="57054">
                  <c:v>82.251000000000005</c:v>
                </c:pt>
                <c:pt idx="57055">
                  <c:v>82.239000000000004</c:v>
                </c:pt>
                <c:pt idx="57056">
                  <c:v>82.3</c:v>
                </c:pt>
                <c:pt idx="57057">
                  <c:v>82.311999999999998</c:v>
                </c:pt>
                <c:pt idx="57058">
                  <c:v>82.337000000000003</c:v>
                </c:pt>
                <c:pt idx="57059">
                  <c:v>82.337000000000003</c:v>
                </c:pt>
                <c:pt idx="57060">
                  <c:v>82.325000000000003</c:v>
                </c:pt>
                <c:pt idx="57061">
                  <c:v>82.361000000000004</c:v>
                </c:pt>
                <c:pt idx="57062">
                  <c:v>82.337000000000003</c:v>
                </c:pt>
                <c:pt idx="57063">
                  <c:v>82.349000000000004</c:v>
                </c:pt>
                <c:pt idx="57064">
                  <c:v>82.349000000000004</c:v>
                </c:pt>
                <c:pt idx="57065">
                  <c:v>82.349000000000004</c:v>
                </c:pt>
                <c:pt idx="57066">
                  <c:v>82.349000000000004</c:v>
                </c:pt>
                <c:pt idx="57067">
                  <c:v>82.349000000000004</c:v>
                </c:pt>
                <c:pt idx="57068">
                  <c:v>82.349000000000004</c:v>
                </c:pt>
                <c:pt idx="57069">
                  <c:v>82.385999999999996</c:v>
                </c:pt>
                <c:pt idx="57070">
                  <c:v>82.397999999999996</c:v>
                </c:pt>
                <c:pt idx="57071">
                  <c:v>82.397999999999996</c:v>
                </c:pt>
                <c:pt idx="57072">
                  <c:v>82.421999999999997</c:v>
                </c:pt>
                <c:pt idx="57073">
                  <c:v>82.361000000000004</c:v>
                </c:pt>
                <c:pt idx="57074">
                  <c:v>82.397999999999996</c:v>
                </c:pt>
                <c:pt idx="57075">
                  <c:v>82.385999999999996</c:v>
                </c:pt>
                <c:pt idx="57076">
                  <c:v>82.397999999999996</c:v>
                </c:pt>
                <c:pt idx="57077">
                  <c:v>82.421999999999997</c:v>
                </c:pt>
                <c:pt idx="57078">
                  <c:v>82.385999999999996</c:v>
                </c:pt>
                <c:pt idx="57079">
                  <c:v>82.397999999999996</c:v>
                </c:pt>
                <c:pt idx="57080">
                  <c:v>82.385999999999996</c:v>
                </c:pt>
                <c:pt idx="57081">
                  <c:v>82.373000000000005</c:v>
                </c:pt>
                <c:pt idx="57082">
                  <c:v>82.325000000000003</c:v>
                </c:pt>
                <c:pt idx="57083">
                  <c:v>82.325000000000003</c:v>
                </c:pt>
                <c:pt idx="57084">
                  <c:v>82.325000000000003</c:v>
                </c:pt>
                <c:pt idx="57085">
                  <c:v>82.3</c:v>
                </c:pt>
                <c:pt idx="57086">
                  <c:v>82.325000000000003</c:v>
                </c:pt>
                <c:pt idx="57087">
                  <c:v>82.311999999999998</c:v>
                </c:pt>
                <c:pt idx="57088">
                  <c:v>82.325000000000003</c:v>
                </c:pt>
                <c:pt idx="57089">
                  <c:v>82.311999999999998</c:v>
                </c:pt>
                <c:pt idx="57090">
                  <c:v>82.3</c:v>
                </c:pt>
                <c:pt idx="57091">
                  <c:v>82.337000000000003</c:v>
                </c:pt>
                <c:pt idx="57092">
                  <c:v>82.275999999999996</c:v>
                </c:pt>
                <c:pt idx="57093">
                  <c:v>82.3</c:v>
                </c:pt>
                <c:pt idx="57094">
                  <c:v>82.3</c:v>
                </c:pt>
                <c:pt idx="57095">
                  <c:v>82.251000000000005</c:v>
                </c:pt>
                <c:pt idx="57096">
                  <c:v>82.239000000000004</c:v>
                </c:pt>
                <c:pt idx="57097">
                  <c:v>82.227000000000004</c:v>
                </c:pt>
                <c:pt idx="57098">
                  <c:v>82.201999999999998</c:v>
                </c:pt>
                <c:pt idx="57099">
                  <c:v>82.215000000000003</c:v>
                </c:pt>
                <c:pt idx="57100">
                  <c:v>82.153999999999996</c:v>
                </c:pt>
                <c:pt idx="57101">
                  <c:v>82.177999999999997</c:v>
                </c:pt>
                <c:pt idx="57102">
                  <c:v>82.177999999999997</c:v>
                </c:pt>
                <c:pt idx="57103">
                  <c:v>82.165999999999997</c:v>
                </c:pt>
                <c:pt idx="57104">
                  <c:v>82.153999999999996</c:v>
                </c:pt>
                <c:pt idx="57105">
                  <c:v>82.177999999999997</c:v>
                </c:pt>
                <c:pt idx="57106">
                  <c:v>82.129000000000005</c:v>
                </c:pt>
                <c:pt idx="57107">
                  <c:v>82.177999999999997</c:v>
                </c:pt>
                <c:pt idx="57108">
                  <c:v>82.153999999999996</c:v>
                </c:pt>
                <c:pt idx="57109">
                  <c:v>82.19</c:v>
                </c:pt>
                <c:pt idx="57110">
                  <c:v>82.141000000000005</c:v>
                </c:pt>
                <c:pt idx="57111">
                  <c:v>82.105000000000004</c:v>
                </c:pt>
                <c:pt idx="57112">
                  <c:v>82.08</c:v>
                </c:pt>
                <c:pt idx="57113">
                  <c:v>82.105000000000004</c:v>
                </c:pt>
                <c:pt idx="57114">
                  <c:v>82.08</c:v>
                </c:pt>
                <c:pt idx="57115">
                  <c:v>82.093000000000004</c:v>
                </c:pt>
                <c:pt idx="57116">
                  <c:v>82.093000000000004</c:v>
                </c:pt>
                <c:pt idx="57117">
                  <c:v>82.105000000000004</c:v>
                </c:pt>
                <c:pt idx="57118">
                  <c:v>82.117000000000004</c:v>
                </c:pt>
                <c:pt idx="57119">
                  <c:v>82.093000000000004</c:v>
                </c:pt>
                <c:pt idx="57120">
                  <c:v>82.093000000000004</c:v>
                </c:pt>
                <c:pt idx="57121">
                  <c:v>82.105000000000004</c:v>
                </c:pt>
                <c:pt idx="57122">
                  <c:v>82.129000000000005</c:v>
                </c:pt>
                <c:pt idx="57123">
                  <c:v>82.093000000000004</c:v>
                </c:pt>
                <c:pt idx="57124">
                  <c:v>82.129000000000005</c:v>
                </c:pt>
                <c:pt idx="57125">
                  <c:v>82.117000000000004</c:v>
                </c:pt>
                <c:pt idx="57126">
                  <c:v>82.117000000000004</c:v>
                </c:pt>
                <c:pt idx="57127">
                  <c:v>82.093000000000004</c:v>
                </c:pt>
                <c:pt idx="57128">
                  <c:v>82.117000000000004</c:v>
                </c:pt>
                <c:pt idx="57129">
                  <c:v>82.08</c:v>
                </c:pt>
                <c:pt idx="57130">
                  <c:v>82.129000000000005</c:v>
                </c:pt>
                <c:pt idx="57131">
                  <c:v>82.105000000000004</c:v>
                </c:pt>
                <c:pt idx="57132">
                  <c:v>82.129000000000005</c:v>
                </c:pt>
                <c:pt idx="57133">
                  <c:v>82.117000000000004</c:v>
                </c:pt>
                <c:pt idx="57134">
                  <c:v>82.129000000000005</c:v>
                </c:pt>
                <c:pt idx="57135">
                  <c:v>82.153999999999996</c:v>
                </c:pt>
                <c:pt idx="57136">
                  <c:v>82.153999999999996</c:v>
                </c:pt>
                <c:pt idx="57137">
                  <c:v>82.165999999999997</c:v>
                </c:pt>
                <c:pt idx="57138">
                  <c:v>82.19</c:v>
                </c:pt>
                <c:pt idx="57139">
                  <c:v>82.19</c:v>
                </c:pt>
                <c:pt idx="57140">
                  <c:v>82.19</c:v>
                </c:pt>
                <c:pt idx="57141">
                  <c:v>82.215000000000003</c:v>
                </c:pt>
                <c:pt idx="57142">
                  <c:v>82.215000000000003</c:v>
                </c:pt>
                <c:pt idx="57143">
                  <c:v>82.215000000000003</c:v>
                </c:pt>
                <c:pt idx="57144">
                  <c:v>82.201999999999998</c:v>
                </c:pt>
                <c:pt idx="57145">
                  <c:v>82.227000000000004</c:v>
                </c:pt>
                <c:pt idx="57146">
                  <c:v>82.227000000000004</c:v>
                </c:pt>
                <c:pt idx="57147">
                  <c:v>82.201999999999998</c:v>
                </c:pt>
                <c:pt idx="57148">
                  <c:v>82.251000000000005</c:v>
                </c:pt>
                <c:pt idx="57149">
                  <c:v>82.215000000000003</c:v>
                </c:pt>
                <c:pt idx="57150">
                  <c:v>82.263999999999996</c:v>
                </c:pt>
                <c:pt idx="57151">
                  <c:v>82.251000000000005</c:v>
                </c:pt>
                <c:pt idx="57152">
                  <c:v>82.287999999999997</c:v>
                </c:pt>
                <c:pt idx="57153">
                  <c:v>82.251000000000005</c:v>
                </c:pt>
                <c:pt idx="57154">
                  <c:v>82.3</c:v>
                </c:pt>
                <c:pt idx="57155">
                  <c:v>82.311999999999998</c:v>
                </c:pt>
                <c:pt idx="57156">
                  <c:v>82.337000000000003</c:v>
                </c:pt>
                <c:pt idx="57157">
                  <c:v>82.325000000000003</c:v>
                </c:pt>
                <c:pt idx="57158">
                  <c:v>82.337000000000003</c:v>
                </c:pt>
                <c:pt idx="57159">
                  <c:v>82.311999999999998</c:v>
                </c:pt>
                <c:pt idx="57160">
                  <c:v>82.325000000000003</c:v>
                </c:pt>
                <c:pt idx="57161">
                  <c:v>82.325000000000003</c:v>
                </c:pt>
                <c:pt idx="57162">
                  <c:v>82.325000000000003</c:v>
                </c:pt>
                <c:pt idx="57163">
                  <c:v>82.311999999999998</c:v>
                </c:pt>
                <c:pt idx="57164">
                  <c:v>82.275999999999996</c:v>
                </c:pt>
                <c:pt idx="57165">
                  <c:v>82.311999999999998</c:v>
                </c:pt>
                <c:pt idx="57166">
                  <c:v>82.3</c:v>
                </c:pt>
                <c:pt idx="57167">
                  <c:v>82.311999999999998</c:v>
                </c:pt>
                <c:pt idx="57168">
                  <c:v>82.311999999999998</c:v>
                </c:pt>
                <c:pt idx="57169">
                  <c:v>82.311999999999998</c:v>
                </c:pt>
                <c:pt idx="57170">
                  <c:v>82.325000000000003</c:v>
                </c:pt>
                <c:pt idx="57171">
                  <c:v>82.349000000000004</c:v>
                </c:pt>
                <c:pt idx="57172">
                  <c:v>82.337000000000003</c:v>
                </c:pt>
                <c:pt idx="57173">
                  <c:v>82.337000000000003</c:v>
                </c:pt>
                <c:pt idx="57174">
                  <c:v>82.337000000000003</c:v>
                </c:pt>
                <c:pt idx="57175">
                  <c:v>82.325000000000003</c:v>
                </c:pt>
                <c:pt idx="57176">
                  <c:v>82.311999999999998</c:v>
                </c:pt>
                <c:pt idx="57177">
                  <c:v>82.337000000000003</c:v>
                </c:pt>
                <c:pt idx="57178">
                  <c:v>82.287999999999997</c:v>
                </c:pt>
                <c:pt idx="57179">
                  <c:v>82.275999999999996</c:v>
                </c:pt>
                <c:pt idx="57180">
                  <c:v>82.275999999999996</c:v>
                </c:pt>
                <c:pt idx="57181">
                  <c:v>82.287999999999997</c:v>
                </c:pt>
                <c:pt idx="57182">
                  <c:v>82.275999999999996</c:v>
                </c:pt>
                <c:pt idx="57183">
                  <c:v>82.263999999999996</c:v>
                </c:pt>
                <c:pt idx="57184">
                  <c:v>82.251000000000005</c:v>
                </c:pt>
                <c:pt idx="57185">
                  <c:v>82.287999999999997</c:v>
                </c:pt>
                <c:pt idx="57186">
                  <c:v>82.251000000000005</c:v>
                </c:pt>
                <c:pt idx="57187">
                  <c:v>82.251000000000005</c:v>
                </c:pt>
                <c:pt idx="57188">
                  <c:v>82.275999999999996</c:v>
                </c:pt>
                <c:pt idx="57189">
                  <c:v>82.263999999999996</c:v>
                </c:pt>
                <c:pt idx="57190">
                  <c:v>82.263999999999996</c:v>
                </c:pt>
                <c:pt idx="57191">
                  <c:v>82.251000000000005</c:v>
                </c:pt>
                <c:pt idx="57192">
                  <c:v>82.239000000000004</c:v>
                </c:pt>
                <c:pt idx="57193">
                  <c:v>82.239000000000004</c:v>
                </c:pt>
                <c:pt idx="57194">
                  <c:v>82.215000000000003</c:v>
                </c:pt>
                <c:pt idx="57195">
                  <c:v>82.19</c:v>
                </c:pt>
                <c:pt idx="57196">
                  <c:v>82.201999999999998</c:v>
                </c:pt>
                <c:pt idx="57197">
                  <c:v>82.19</c:v>
                </c:pt>
                <c:pt idx="57198">
                  <c:v>82.19</c:v>
                </c:pt>
                <c:pt idx="57199">
                  <c:v>82.165999999999997</c:v>
                </c:pt>
                <c:pt idx="57200">
                  <c:v>82.141000000000005</c:v>
                </c:pt>
                <c:pt idx="57201">
                  <c:v>82.129000000000005</c:v>
                </c:pt>
                <c:pt idx="57202">
                  <c:v>82.153999999999996</c:v>
                </c:pt>
                <c:pt idx="57203">
                  <c:v>82.129000000000005</c:v>
                </c:pt>
                <c:pt idx="57204">
                  <c:v>82.117000000000004</c:v>
                </c:pt>
                <c:pt idx="57205">
                  <c:v>82.117000000000004</c:v>
                </c:pt>
                <c:pt idx="57206">
                  <c:v>82.141000000000005</c:v>
                </c:pt>
                <c:pt idx="57207">
                  <c:v>82.165999999999997</c:v>
                </c:pt>
                <c:pt idx="57208">
                  <c:v>82.141000000000005</c:v>
                </c:pt>
                <c:pt idx="57209">
                  <c:v>82.141000000000005</c:v>
                </c:pt>
                <c:pt idx="57210">
                  <c:v>82.129000000000005</c:v>
                </c:pt>
                <c:pt idx="57211">
                  <c:v>82.117000000000004</c:v>
                </c:pt>
                <c:pt idx="57212">
                  <c:v>82.093000000000004</c:v>
                </c:pt>
                <c:pt idx="57213">
                  <c:v>82.105000000000004</c:v>
                </c:pt>
                <c:pt idx="57214">
                  <c:v>82.067999999999998</c:v>
                </c:pt>
                <c:pt idx="57215">
                  <c:v>82.105000000000004</c:v>
                </c:pt>
                <c:pt idx="57216">
                  <c:v>82.067999999999998</c:v>
                </c:pt>
                <c:pt idx="57217">
                  <c:v>82.067999999999998</c:v>
                </c:pt>
                <c:pt idx="57218">
                  <c:v>82.067999999999998</c:v>
                </c:pt>
                <c:pt idx="57219">
                  <c:v>82.105000000000004</c:v>
                </c:pt>
                <c:pt idx="57220">
                  <c:v>82.093000000000004</c:v>
                </c:pt>
                <c:pt idx="57221">
                  <c:v>82.093000000000004</c:v>
                </c:pt>
                <c:pt idx="57222">
                  <c:v>82.08</c:v>
                </c:pt>
                <c:pt idx="57223">
                  <c:v>82.117000000000004</c:v>
                </c:pt>
                <c:pt idx="57224">
                  <c:v>82.08</c:v>
                </c:pt>
                <c:pt idx="57225">
                  <c:v>82.093000000000004</c:v>
                </c:pt>
                <c:pt idx="57226">
                  <c:v>82.105000000000004</c:v>
                </c:pt>
                <c:pt idx="57227">
                  <c:v>82.093000000000004</c:v>
                </c:pt>
                <c:pt idx="57228">
                  <c:v>82.093000000000004</c:v>
                </c:pt>
                <c:pt idx="57229">
                  <c:v>82.093000000000004</c:v>
                </c:pt>
                <c:pt idx="57230">
                  <c:v>82.055999999999997</c:v>
                </c:pt>
                <c:pt idx="57231">
                  <c:v>82.08</c:v>
                </c:pt>
                <c:pt idx="57232">
                  <c:v>82.067999999999998</c:v>
                </c:pt>
                <c:pt idx="57233">
                  <c:v>82.08</c:v>
                </c:pt>
                <c:pt idx="57234">
                  <c:v>82.067999999999998</c:v>
                </c:pt>
                <c:pt idx="57235">
                  <c:v>82.093000000000004</c:v>
                </c:pt>
                <c:pt idx="57236">
                  <c:v>82.105000000000004</c:v>
                </c:pt>
                <c:pt idx="57237">
                  <c:v>82.105000000000004</c:v>
                </c:pt>
                <c:pt idx="57238">
                  <c:v>82.105000000000004</c:v>
                </c:pt>
                <c:pt idx="57239">
                  <c:v>82.129000000000005</c:v>
                </c:pt>
                <c:pt idx="57240">
                  <c:v>82.117000000000004</c:v>
                </c:pt>
                <c:pt idx="57241">
                  <c:v>82.141000000000005</c:v>
                </c:pt>
                <c:pt idx="57242">
                  <c:v>82.129000000000005</c:v>
                </c:pt>
                <c:pt idx="57243">
                  <c:v>82.129000000000005</c:v>
                </c:pt>
                <c:pt idx="57244">
                  <c:v>82.141000000000005</c:v>
                </c:pt>
                <c:pt idx="57245">
                  <c:v>82.141000000000005</c:v>
                </c:pt>
                <c:pt idx="57246">
                  <c:v>82.165999999999997</c:v>
                </c:pt>
                <c:pt idx="57247">
                  <c:v>82.153999999999996</c:v>
                </c:pt>
                <c:pt idx="57248">
                  <c:v>82.141000000000005</c:v>
                </c:pt>
                <c:pt idx="57249">
                  <c:v>82.141000000000005</c:v>
                </c:pt>
                <c:pt idx="57250">
                  <c:v>82.141000000000005</c:v>
                </c:pt>
                <c:pt idx="57251">
                  <c:v>82.141000000000005</c:v>
                </c:pt>
                <c:pt idx="57252">
                  <c:v>82.153999999999996</c:v>
                </c:pt>
                <c:pt idx="57253">
                  <c:v>82.165999999999997</c:v>
                </c:pt>
                <c:pt idx="57254">
                  <c:v>82.177999999999997</c:v>
                </c:pt>
                <c:pt idx="57255">
                  <c:v>82.19</c:v>
                </c:pt>
                <c:pt idx="57256">
                  <c:v>82.201999999999998</c:v>
                </c:pt>
                <c:pt idx="57257">
                  <c:v>82.19</c:v>
                </c:pt>
                <c:pt idx="57258">
                  <c:v>82.215000000000003</c:v>
                </c:pt>
                <c:pt idx="57259">
                  <c:v>82.19</c:v>
                </c:pt>
                <c:pt idx="57260">
                  <c:v>82.201999999999998</c:v>
                </c:pt>
                <c:pt idx="57261">
                  <c:v>82.239000000000004</c:v>
                </c:pt>
                <c:pt idx="57262">
                  <c:v>82.227000000000004</c:v>
                </c:pt>
                <c:pt idx="57263">
                  <c:v>82.201999999999998</c:v>
                </c:pt>
                <c:pt idx="57264">
                  <c:v>82.19</c:v>
                </c:pt>
                <c:pt idx="57265">
                  <c:v>82.201999999999998</c:v>
                </c:pt>
                <c:pt idx="57266">
                  <c:v>82.201999999999998</c:v>
                </c:pt>
                <c:pt idx="57267">
                  <c:v>82.201999999999998</c:v>
                </c:pt>
                <c:pt idx="57268">
                  <c:v>82.201999999999998</c:v>
                </c:pt>
                <c:pt idx="57269">
                  <c:v>82.215000000000003</c:v>
                </c:pt>
                <c:pt idx="57270">
                  <c:v>82.19</c:v>
                </c:pt>
                <c:pt idx="57271">
                  <c:v>82.215000000000003</c:v>
                </c:pt>
                <c:pt idx="57272">
                  <c:v>82.215000000000003</c:v>
                </c:pt>
                <c:pt idx="57273">
                  <c:v>82.201999999999998</c:v>
                </c:pt>
                <c:pt idx="57274">
                  <c:v>82.215000000000003</c:v>
                </c:pt>
                <c:pt idx="57275">
                  <c:v>82.201999999999998</c:v>
                </c:pt>
                <c:pt idx="57276">
                  <c:v>82.227000000000004</c:v>
                </c:pt>
                <c:pt idx="57277">
                  <c:v>82.201999999999998</c:v>
                </c:pt>
                <c:pt idx="57278">
                  <c:v>82.19</c:v>
                </c:pt>
                <c:pt idx="57279">
                  <c:v>82.177999999999997</c:v>
                </c:pt>
                <c:pt idx="57280">
                  <c:v>82.165999999999997</c:v>
                </c:pt>
                <c:pt idx="57281">
                  <c:v>82.153999999999996</c:v>
                </c:pt>
                <c:pt idx="57282">
                  <c:v>82.153999999999996</c:v>
                </c:pt>
                <c:pt idx="57283">
                  <c:v>82.153999999999996</c:v>
                </c:pt>
                <c:pt idx="57284">
                  <c:v>82.129000000000005</c:v>
                </c:pt>
                <c:pt idx="57285">
                  <c:v>82.153999999999996</c:v>
                </c:pt>
                <c:pt idx="57286">
                  <c:v>82.105000000000004</c:v>
                </c:pt>
                <c:pt idx="57287">
                  <c:v>82.141000000000005</c:v>
                </c:pt>
                <c:pt idx="57288">
                  <c:v>82.117000000000004</c:v>
                </c:pt>
                <c:pt idx="57289">
                  <c:v>82.129000000000005</c:v>
                </c:pt>
                <c:pt idx="57290">
                  <c:v>82.117000000000004</c:v>
                </c:pt>
                <c:pt idx="57291">
                  <c:v>82.141000000000005</c:v>
                </c:pt>
                <c:pt idx="57292">
                  <c:v>82.105000000000004</c:v>
                </c:pt>
                <c:pt idx="57293">
                  <c:v>82.129000000000005</c:v>
                </c:pt>
                <c:pt idx="57294">
                  <c:v>82.105000000000004</c:v>
                </c:pt>
                <c:pt idx="57295">
                  <c:v>82.055999999999997</c:v>
                </c:pt>
                <c:pt idx="57296">
                  <c:v>82.067999999999998</c:v>
                </c:pt>
                <c:pt idx="57297">
                  <c:v>82.043999999999997</c:v>
                </c:pt>
                <c:pt idx="57298">
                  <c:v>82.055999999999997</c:v>
                </c:pt>
                <c:pt idx="57299">
                  <c:v>82.043999999999997</c:v>
                </c:pt>
                <c:pt idx="57300">
                  <c:v>82.007000000000005</c:v>
                </c:pt>
                <c:pt idx="57301">
                  <c:v>82.031999999999996</c:v>
                </c:pt>
                <c:pt idx="57302">
                  <c:v>82.043999999999997</c:v>
                </c:pt>
                <c:pt idx="57303">
                  <c:v>82.031999999999996</c:v>
                </c:pt>
                <c:pt idx="57304">
                  <c:v>82.043999999999997</c:v>
                </c:pt>
                <c:pt idx="57305">
                  <c:v>82.019000000000005</c:v>
                </c:pt>
                <c:pt idx="57306">
                  <c:v>82.007000000000005</c:v>
                </c:pt>
                <c:pt idx="57307">
                  <c:v>82.019000000000005</c:v>
                </c:pt>
                <c:pt idx="57308">
                  <c:v>81.995000000000005</c:v>
                </c:pt>
                <c:pt idx="57309">
                  <c:v>82.019000000000005</c:v>
                </c:pt>
                <c:pt idx="57310">
                  <c:v>81.971000000000004</c:v>
                </c:pt>
                <c:pt idx="57311">
                  <c:v>81.945999999999998</c:v>
                </c:pt>
                <c:pt idx="57312">
                  <c:v>81.945999999999998</c:v>
                </c:pt>
                <c:pt idx="57313">
                  <c:v>81.957999999999998</c:v>
                </c:pt>
                <c:pt idx="57314">
                  <c:v>81.945999999999998</c:v>
                </c:pt>
                <c:pt idx="57315">
                  <c:v>81.957999999999998</c:v>
                </c:pt>
                <c:pt idx="57316">
                  <c:v>81.945999999999998</c:v>
                </c:pt>
                <c:pt idx="57317">
                  <c:v>81.957999999999998</c:v>
                </c:pt>
                <c:pt idx="57318">
                  <c:v>81.945999999999998</c:v>
                </c:pt>
                <c:pt idx="57319">
                  <c:v>81.957999999999998</c:v>
                </c:pt>
                <c:pt idx="57320">
                  <c:v>81.971000000000004</c:v>
                </c:pt>
                <c:pt idx="57321">
                  <c:v>81.983000000000004</c:v>
                </c:pt>
                <c:pt idx="57322">
                  <c:v>81.971000000000004</c:v>
                </c:pt>
                <c:pt idx="57323">
                  <c:v>81.995000000000005</c:v>
                </c:pt>
                <c:pt idx="57324">
                  <c:v>82.019000000000005</c:v>
                </c:pt>
                <c:pt idx="57325">
                  <c:v>82.019000000000005</c:v>
                </c:pt>
                <c:pt idx="57326">
                  <c:v>82.007000000000005</c:v>
                </c:pt>
                <c:pt idx="57327">
                  <c:v>82.007000000000005</c:v>
                </c:pt>
                <c:pt idx="57328">
                  <c:v>81.995000000000005</c:v>
                </c:pt>
                <c:pt idx="57329">
                  <c:v>82.007000000000005</c:v>
                </c:pt>
                <c:pt idx="57330">
                  <c:v>81.995000000000005</c:v>
                </c:pt>
                <c:pt idx="57331">
                  <c:v>81.957999999999998</c:v>
                </c:pt>
                <c:pt idx="57332">
                  <c:v>81.957999999999998</c:v>
                </c:pt>
                <c:pt idx="57333">
                  <c:v>81.957999999999998</c:v>
                </c:pt>
                <c:pt idx="57334">
                  <c:v>81.945999999999998</c:v>
                </c:pt>
                <c:pt idx="57335">
                  <c:v>81.921999999999997</c:v>
                </c:pt>
                <c:pt idx="57336">
                  <c:v>81.91</c:v>
                </c:pt>
                <c:pt idx="57337">
                  <c:v>81.921999999999997</c:v>
                </c:pt>
                <c:pt idx="57338">
                  <c:v>81.91</c:v>
                </c:pt>
                <c:pt idx="57339">
                  <c:v>81.897000000000006</c:v>
                </c:pt>
                <c:pt idx="57340">
                  <c:v>81.861000000000004</c:v>
                </c:pt>
                <c:pt idx="57341">
                  <c:v>81.847999999999999</c:v>
                </c:pt>
                <c:pt idx="57342">
                  <c:v>81.823999999999998</c:v>
                </c:pt>
                <c:pt idx="57343">
                  <c:v>81.823999999999998</c:v>
                </c:pt>
                <c:pt idx="57344">
                  <c:v>81.787000000000006</c:v>
                </c:pt>
                <c:pt idx="57345">
                  <c:v>81.739000000000004</c:v>
                </c:pt>
                <c:pt idx="57346">
                  <c:v>81.751000000000005</c:v>
                </c:pt>
                <c:pt idx="57347">
                  <c:v>81.739000000000004</c:v>
                </c:pt>
                <c:pt idx="57348">
                  <c:v>81.713999999999999</c:v>
                </c:pt>
                <c:pt idx="57349">
                  <c:v>81.725999999999999</c:v>
                </c:pt>
                <c:pt idx="57350">
                  <c:v>81.713999999999999</c:v>
                </c:pt>
                <c:pt idx="57351">
                  <c:v>81.701999999999998</c:v>
                </c:pt>
                <c:pt idx="57352">
                  <c:v>81.701999999999998</c:v>
                </c:pt>
                <c:pt idx="57353">
                  <c:v>81.665000000000006</c:v>
                </c:pt>
                <c:pt idx="57354">
                  <c:v>81.69</c:v>
                </c:pt>
                <c:pt idx="57355">
                  <c:v>81.677999999999997</c:v>
                </c:pt>
                <c:pt idx="57356">
                  <c:v>81.701999999999998</c:v>
                </c:pt>
                <c:pt idx="57357">
                  <c:v>81.677999999999997</c:v>
                </c:pt>
                <c:pt idx="57358">
                  <c:v>81.665000000000006</c:v>
                </c:pt>
                <c:pt idx="57359">
                  <c:v>81.629000000000005</c:v>
                </c:pt>
                <c:pt idx="57360">
                  <c:v>81.617000000000004</c:v>
                </c:pt>
                <c:pt idx="57361">
                  <c:v>81.629000000000005</c:v>
                </c:pt>
                <c:pt idx="57362">
                  <c:v>81.58</c:v>
                </c:pt>
                <c:pt idx="57363">
                  <c:v>81.58</c:v>
                </c:pt>
                <c:pt idx="57364">
                  <c:v>81.531000000000006</c:v>
                </c:pt>
                <c:pt idx="57365">
                  <c:v>81.531000000000006</c:v>
                </c:pt>
                <c:pt idx="57366">
                  <c:v>81.543000000000006</c:v>
                </c:pt>
                <c:pt idx="57367">
                  <c:v>81.567999999999998</c:v>
                </c:pt>
                <c:pt idx="57368">
                  <c:v>81.519000000000005</c:v>
                </c:pt>
                <c:pt idx="57369">
                  <c:v>81.494</c:v>
                </c:pt>
                <c:pt idx="57370">
                  <c:v>81.531000000000006</c:v>
                </c:pt>
                <c:pt idx="57371">
                  <c:v>81.543000000000006</c:v>
                </c:pt>
                <c:pt idx="57372">
                  <c:v>81.531000000000006</c:v>
                </c:pt>
                <c:pt idx="57373">
                  <c:v>81.531000000000006</c:v>
                </c:pt>
                <c:pt idx="57374">
                  <c:v>81.543000000000006</c:v>
                </c:pt>
                <c:pt idx="57375">
                  <c:v>81.555999999999997</c:v>
                </c:pt>
                <c:pt idx="57376">
                  <c:v>81.543000000000006</c:v>
                </c:pt>
                <c:pt idx="57377">
                  <c:v>81.531000000000006</c:v>
                </c:pt>
                <c:pt idx="57378">
                  <c:v>81.543000000000006</c:v>
                </c:pt>
                <c:pt idx="57379">
                  <c:v>81.58</c:v>
                </c:pt>
                <c:pt idx="57380">
                  <c:v>81.617000000000004</c:v>
                </c:pt>
                <c:pt idx="57381">
                  <c:v>81.603999999999999</c:v>
                </c:pt>
                <c:pt idx="57382">
                  <c:v>81.653000000000006</c:v>
                </c:pt>
                <c:pt idx="57383">
                  <c:v>81.701999999999998</c:v>
                </c:pt>
                <c:pt idx="57384">
                  <c:v>81.713999999999999</c:v>
                </c:pt>
                <c:pt idx="57385">
                  <c:v>81.763000000000005</c:v>
                </c:pt>
                <c:pt idx="57386">
                  <c:v>81.847999999999999</c:v>
                </c:pt>
                <c:pt idx="57387">
                  <c:v>81.861000000000004</c:v>
                </c:pt>
                <c:pt idx="57388">
                  <c:v>81.921999999999997</c:v>
                </c:pt>
                <c:pt idx="57389">
                  <c:v>81.921999999999997</c:v>
                </c:pt>
                <c:pt idx="57390">
                  <c:v>81.957999999999998</c:v>
                </c:pt>
                <c:pt idx="57391">
                  <c:v>82.007000000000005</c:v>
                </c:pt>
                <c:pt idx="57392">
                  <c:v>81.971000000000004</c:v>
                </c:pt>
                <c:pt idx="57393">
                  <c:v>82.031999999999996</c:v>
                </c:pt>
                <c:pt idx="57394">
                  <c:v>82.019000000000005</c:v>
                </c:pt>
                <c:pt idx="57395">
                  <c:v>81.995000000000005</c:v>
                </c:pt>
                <c:pt idx="57396">
                  <c:v>82.019000000000005</c:v>
                </c:pt>
                <c:pt idx="57397">
                  <c:v>82.031999999999996</c:v>
                </c:pt>
                <c:pt idx="57398">
                  <c:v>81.995000000000005</c:v>
                </c:pt>
                <c:pt idx="57399">
                  <c:v>82.031999999999996</c:v>
                </c:pt>
                <c:pt idx="57400">
                  <c:v>82.031999999999996</c:v>
                </c:pt>
                <c:pt idx="57401">
                  <c:v>82.019000000000005</c:v>
                </c:pt>
                <c:pt idx="57402">
                  <c:v>82.043999999999997</c:v>
                </c:pt>
                <c:pt idx="57403">
                  <c:v>82.043999999999997</c:v>
                </c:pt>
                <c:pt idx="57404">
                  <c:v>82.08</c:v>
                </c:pt>
                <c:pt idx="57405">
                  <c:v>82.093000000000004</c:v>
                </c:pt>
                <c:pt idx="57406">
                  <c:v>82.117000000000004</c:v>
                </c:pt>
                <c:pt idx="57407">
                  <c:v>82.105000000000004</c:v>
                </c:pt>
                <c:pt idx="57408">
                  <c:v>82.141000000000005</c:v>
                </c:pt>
                <c:pt idx="57409">
                  <c:v>82.177999999999997</c:v>
                </c:pt>
                <c:pt idx="57410">
                  <c:v>82.201999999999998</c:v>
                </c:pt>
                <c:pt idx="57411">
                  <c:v>82.215000000000003</c:v>
                </c:pt>
                <c:pt idx="57412">
                  <c:v>82.251000000000005</c:v>
                </c:pt>
                <c:pt idx="57413">
                  <c:v>82.239000000000004</c:v>
                </c:pt>
                <c:pt idx="57414">
                  <c:v>82.263999999999996</c:v>
                </c:pt>
                <c:pt idx="57415">
                  <c:v>82.311999999999998</c:v>
                </c:pt>
                <c:pt idx="57416">
                  <c:v>82.3</c:v>
                </c:pt>
                <c:pt idx="57417">
                  <c:v>82.361000000000004</c:v>
                </c:pt>
                <c:pt idx="57418">
                  <c:v>82.361000000000004</c:v>
                </c:pt>
                <c:pt idx="57419">
                  <c:v>82.349000000000004</c:v>
                </c:pt>
                <c:pt idx="57420">
                  <c:v>82.397999999999996</c:v>
                </c:pt>
                <c:pt idx="57421">
                  <c:v>82.325000000000003</c:v>
                </c:pt>
                <c:pt idx="57422">
                  <c:v>82.349000000000004</c:v>
                </c:pt>
                <c:pt idx="57423">
                  <c:v>82.325000000000003</c:v>
                </c:pt>
                <c:pt idx="57424">
                  <c:v>82.287999999999997</c:v>
                </c:pt>
                <c:pt idx="57425">
                  <c:v>82.275999999999996</c:v>
                </c:pt>
                <c:pt idx="57426">
                  <c:v>82.263999999999996</c:v>
                </c:pt>
                <c:pt idx="57427">
                  <c:v>82.227000000000004</c:v>
                </c:pt>
                <c:pt idx="57428">
                  <c:v>82.19</c:v>
                </c:pt>
                <c:pt idx="57429">
                  <c:v>82.141000000000005</c:v>
                </c:pt>
                <c:pt idx="57430">
                  <c:v>82.141000000000005</c:v>
                </c:pt>
                <c:pt idx="57431">
                  <c:v>82.141000000000005</c:v>
                </c:pt>
                <c:pt idx="57432">
                  <c:v>82.153999999999996</c:v>
                </c:pt>
                <c:pt idx="57433">
                  <c:v>82.177999999999997</c:v>
                </c:pt>
                <c:pt idx="57434">
                  <c:v>82.153999999999996</c:v>
                </c:pt>
                <c:pt idx="57435">
                  <c:v>82.165999999999997</c:v>
                </c:pt>
                <c:pt idx="57436">
                  <c:v>82.141000000000005</c:v>
                </c:pt>
                <c:pt idx="57437">
                  <c:v>82.141000000000005</c:v>
                </c:pt>
                <c:pt idx="57438">
                  <c:v>82.141000000000005</c:v>
                </c:pt>
                <c:pt idx="57439">
                  <c:v>82.177999999999997</c:v>
                </c:pt>
                <c:pt idx="57440">
                  <c:v>82.141000000000005</c:v>
                </c:pt>
                <c:pt idx="57441">
                  <c:v>82.117000000000004</c:v>
                </c:pt>
                <c:pt idx="57442">
                  <c:v>82.093000000000004</c:v>
                </c:pt>
                <c:pt idx="57443">
                  <c:v>82.08</c:v>
                </c:pt>
                <c:pt idx="57444">
                  <c:v>82.067999999999998</c:v>
                </c:pt>
                <c:pt idx="57445">
                  <c:v>82.007000000000005</c:v>
                </c:pt>
                <c:pt idx="57446">
                  <c:v>82.007000000000005</c:v>
                </c:pt>
                <c:pt idx="57447">
                  <c:v>82.019000000000005</c:v>
                </c:pt>
                <c:pt idx="57448">
                  <c:v>82.007000000000005</c:v>
                </c:pt>
                <c:pt idx="57449">
                  <c:v>81.995000000000005</c:v>
                </c:pt>
                <c:pt idx="57450">
                  <c:v>81.983000000000004</c:v>
                </c:pt>
                <c:pt idx="57451">
                  <c:v>81.995000000000005</c:v>
                </c:pt>
                <c:pt idx="57452">
                  <c:v>81.957999999999998</c:v>
                </c:pt>
                <c:pt idx="57453">
                  <c:v>81.971000000000004</c:v>
                </c:pt>
                <c:pt idx="57454">
                  <c:v>81.945999999999998</c:v>
                </c:pt>
                <c:pt idx="57455">
                  <c:v>81.885000000000005</c:v>
                </c:pt>
                <c:pt idx="57456">
                  <c:v>81.873000000000005</c:v>
                </c:pt>
                <c:pt idx="57457">
                  <c:v>81.823999999999998</c:v>
                </c:pt>
                <c:pt idx="57458">
                  <c:v>81.787000000000006</c:v>
                </c:pt>
                <c:pt idx="57459">
                  <c:v>81.751000000000005</c:v>
                </c:pt>
                <c:pt idx="57460">
                  <c:v>81.725999999999999</c:v>
                </c:pt>
                <c:pt idx="57461">
                  <c:v>81.701999999999998</c:v>
                </c:pt>
                <c:pt idx="57462">
                  <c:v>81.69</c:v>
                </c:pt>
                <c:pt idx="57463">
                  <c:v>81.701999999999998</c:v>
                </c:pt>
                <c:pt idx="57464">
                  <c:v>81.713999999999999</c:v>
                </c:pt>
                <c:pt idx="57465">
                  <c:v>81.701999999999998</c:v>
                </c:pt>
                <c:pt idx="57466">
                  <c:v>81.763000000000005</c:v>
                </c:pt>
                <c:pt idx="57467">
                  <c:v>81.787000000000006</c:v>
                </c:pt>
                <c:pt idx="57468">
                  <c:v>81.835999999999999</c:v>
                </c:pt>
                <c:pt idx="57469">
                  <c:v>81.847999999999999</c:v>
                </c:pt>
                <c:pt idx="57470">
                  <c:v>81.861000000000004</c:v>
                </c:pt>
                <c:pt idx="57471">
                  <c:v>81.873000000000005</c:v>
                </c:pt>
                <c:pt idx="57472">
                  <c:v>81.885000000000005</c:v>
                </c:pt>
                <c:pt idx="57473">
                  <c:v>81.861000000000004</c:v>
                </c:pt>
                <c:pt idx="57474">
                  <c:v>81.873000000000005</c:v>
                </c:pt>
                <c:pt idx="57475">
                  <c:v>81.861000000000004</c:v>
                </c:pt>
                <c:pt idx="57476">
                  <c:v>81.823999999999998</c:v>
                </c:pt>
                <c:pt idx="57477">
                  <c:v>81.823999999999998</c:v>
                </c:pt>
                <c:pt idx="57478">
                  <c:v>81.8</c:v>
                </c:pt>
                <c:pt idx="57479">
                  <c:v>81.811999999999998</c:v>
                </c:pt>
                <c:pt idx="57480">
                  <c:v>81.787000000000006</c:v>
                </c:pt>
                <c:pt idx="57481">
                  <c:v>81.811999999999998</c:v>
                </c:pt>
                <c:pt idx="57482">
                  <c:v>81.823999999999998</c:v>
                </c:pt>
                <c:pt idx="57483">
                  <c:v>81.861000000000004</c:v>
                </c:pt>
                <c:pt idx="57484">
                  <c:v>81.885000000000005</c:v>
                </c:pt>
                <c:pt idx="57485">
                  <c:v>81.91</c:v>
                </c:pt>
                <c:pt idx="57486">
                  <c:v>81.945999999999998</c:v>
                </c:pt>
                <c:pt idx="57487">
                  <c:v>81.957999999999998</c:v>
                </c:pt>
                <c:pt idx="57488">
                  <c:v>82.007000000000005</c:v>
                </c:pt>
                <c:pt idx="57489">
                  <c:v>81.971000000000004</c:v>
                </c:pt>
                <c:pt idx="57490">
                  <c:v>81.995000000000005</c:v>
                </c:pt>
                <c:pt idx="57491">
                  <c:v>81.995000000000005</c:v>
                </c:pt>
                <c:pt idx="57492">
                  <c:v>81.983000000000004</c:v>
                </c:pt>
                <c:pt idx="57493">
                  <c:v>81.983000000000004</c:v>
                </c:pt>
                <c:pt idx="57494">
                  <c:v>81.995000000000005</c:v>
                </c:pt>
                <c:pt idx="57495">
                  <c:v>81.971000000000004</c:v>
                </c:pt>
                <c:pt idx="57496">
                  <c:v>82.019000000000005</c:v>
                </c:pt>
                <c:pt idx="57497">
                  <c:v>82.031999999999996</c:v>
                </c:pt>
                <c:pt idx="57498">
                  <c:v>82.055999999999997</c:v>
                </c:pt>
                <c:pt idx="57499">
                  <c:v>82.141000000000005</c:v>
                </c:pt>
                <c:pt idx="57500">
                  <c:v>82.165999999999997</c:v>
                </c:pt>
                <c:pt idx="57501">
                  <c:v>82.201999999999998</c:v>
                </c:pt>
                <c:pt idx="57502">
                  <c:v>82.227000000000004</c:v>
                </c:pt>
                <c:pt idx="57503">
                  <c:v>82.263999999999996</c:v>
                </c:pt>
                <c:pt idx="57504">
                  <c:v>82.287999999999997</c:v>
                </c:pt>
                <c:pt idx="57505">
                  <c:v>82.311999999999998</c:v>
                </c:pt>
                <c:pt idx="57506">
                  <c:v>82.263999999999996</c:v>
                </c:pt>
                <c:pt idx="57507">
                  <c:v>82.275999999999996</c:v>
                </c:pt>
                <c:pt idx="57508">
                  <c:v>82.275999999999996</c:v>
                </c:pt>
                <c:pt idx="57509">
                  <c:v>82.239000000000004</c:v>
                </c:pt>
                <c:pt idx="57510">
                  <c:v>82.19</c:v>
                </c:pt>
                <c:pt idx="57511">
                  <c:v>82.177999999999997</c:v>
                </c:pt>
                <c:pt idx="57512">
                  <c:v>82.19</c:v>
                </c:pt>
                <c:pt idx="57513">
                  <c:v>82.153999999999996</c:v>
                </c:pt>
                <c:pt idx="57514">
                  <c:v>82.177999999999997</c:v>
                </c:pt>
                <c:pt idx="57515">
                  <c:v>82.201999999999998</c:v>
                </c:pt>
                <c:pt idx="57516">
                  <c:v>82.215000000000003</c:v>
                </c:pt>
                <c:pt idx="57517">
                  <c:v>82.275999999999996</c:v>
                </c:pt>
                <c:pt idx="57518">
                  <c:v>82.349000000000004</c:v>
                </c:pt>
                <c:pt idx="57519">
                  <c:v>82.349000000000004</c:v>
                </c:pt>
                <c:pt idx="57520">
                  <c:v>82.41</c:v>
                </c:pt>
                <c:pt idx="57521">
                  <c:v>82.41</c:v>
                </c:pt>
                <c:pt idx="57522">
                  <c:v>82.397999999999996</c:v>
                </c:pt>
                <c:pt idx="57523">
                  <c:v>82.397999999999996</c:v>
                </c:pt>
                <c:pt idx="57524">
                  <c:v>82.361000000000004</c:v>
                </c:pt>
                <c:pt idx="57525">
                  <c:v>82.385999999999996</c:v>
                </c:pt>
                <c:pt idx="57526">
                  <c:v>82.311999999999998</c:v>
                </c:pt>
                <c:pt idx="57527">
                  <c:v>82.263999999999996</c:v>
                </c:pt>
                <c:pt idx="57528">
                  <c:v>82.251000000000005</c:v>
                </c:pt>
                <c:pt idx="57529">
                  <c:v>82.239000000000004</c:v>
                </c:pt>
                <c:pt idx="57530">
                  <c:v>82.201999999999998</c:v>
                </c:pt>
                <c:pt idx="57531">
                  <c:v>82.227000000000004</c:v>
                </c:pt>
                <c:pt idx="57532">
                  <c:v>82.227000000000004</c:v>
                </c:pt>
                <c:pt idx="57533">
                  <c:v>82.215000000000003</c:v>
                </c:pt>
                <c:pt idx="57534">
                  <c:v>82.251000000000005</c:v>
                </c:pt>
                <c:pt idx="57535">
                  <c:v>82.263999999999996</c:v>
                </c:pt>
                <c:pt idx="57536">
                  <c:v>82.3</c:v>
                </c:pt>
                <c:pt idx="57537">
                  <c:v>82.287999999999997</c:v>
                </c:pt>
                <c:pt idx="57538">
                  <c:v>82.287999999999997</c:v>
                </c:pt>
                <c:pt idx="57539">
                  <c:v>82.3</c:v>
                </c:pt>
                <c:pt idx="57540">
                  <c:v>82.251000000000005</c:v>
                </c:pt>
                <c:pt idx="57541">
                  <c:v>82.201999999999998</c:v>
                </c:pt>
                <c:pt idx="57542">
                  <c:v>82.165999999999997</c:v>
                </c:pt>
                <c:pt idx="57543">
                  <c:v>82.093000000000004</c:v>
                </c:pt>
                <c:pt idx="57544">
                  <c:v>82.093000000000004</c:v>
                </c:pt>
                <c:pt idx="57545">
                  <c:v>82.08</c:v>
                </c:pt>
                <c:pt idx="57546">
                  <c:v>82.043999999999997</c:v>
                </c:pt>
                <c:pt idx="57547">
                  <c:v>82.019000000000005</c:v>
                </c:pt>
                <c:pt idx="57548">
                  <c:v>82.019000000000005</c:v>
                </c:pt>
                <c:pt idx="57549">
                  <c:v>82.031999999999996</c:v>
                </c:pt>
                <c:pt idx="57550">
                  <c:v>82.031999999999996</c:v>
                </c:pt>
                <c:pt idx="57551">
                  <c:v>82.067999999999998</c:v>
                </c:pt>
                <c:pt idx="57552">
                  <c:v>82.105000000000004</c:v>
                </c:pt>
                <c:pt idx="57553">
                  <c:v>82.105000000000004</c:v>
                </c:pt>
                <c:pt idx="57554">
                  <c:v>82.117000000000004</c:v>
                </c:pt>
                <c:pt idx="57555">
                  <c:v>82.117000000000004</c:v>
                </c:pt>
                <c:pt idx="57556">
                  <c:v>82.08</c:v>
                </c:pt>
                <c:pt idx="57557">
                  <c:v>82.055999999999997</c:v>
                </c:pt>
                <c:pt idx="57558">
                  <c:v>82.007000000000005</c:v>
                </c:pt>
                <c:pt idx="57559">
                  <c:v>81.921999999999997</c:v>
                </c:pt>
                <c:pt idx="57560">
                  <c:v>81.91</c:v>
                </c:pt>
                <c:pt idx="57561">
                  <c:v>81.885000000000005</c:v>
                </c:pt>
                <c:pt idx="57562">
                  <c:v>81.835999999999999</c:v>
                </c:pt>
                <c:pt idx="57563">
                  <c:v>81.835999999999999</c:v>
                </c:pt>
                <c:pt idx="57564">
                  <c:v>81.823999999999998</c:v>
                </c:pt>
                <c:pt idx="57565">
                  <c:v>81.823999999999998</c:v>
                </c:pt>
                <c:pt idx="57566">
                  <c:v>81.847999999999999</c:v>
                </c:pt>
                <c:pt idx="57567">
                  <c:v>81.885000000000005</c:v>
                </c:pt>
                <c:pt idx="57568">
                  <c:v>81.91</c:v>
                </c:pt>
                <c:pt idx="57569">
                  <c:v>81.945999999999998</c:v>
                </c:pt>
                <c:pt idx="57570">
                  <c:v>81.983000000000004</c:v>
                </c:pt>
                <c:pt idx="57571">
                  <c:v>81.983000000000004</c:v>
                </c:pt>
                <c:pt idx="57572">
                  <c:v>81.995000000000005</c:v>
                </c:pt>
                <c:pt idx="57573">
                  <c:v>81.957999999999998</c:v>
                </c:pt>
                <c:pt idx="57574">
                  <c:v>81.995000000000005</c:v>
                </c:pt>
                <c:pt idx="57575">
                  <c:v>81.971000000000004</c:v>
                </c:pt>
                <c:pt idx="57576">
                  <c:v>81.957999999999998</c:v>
                </c:pt>
                <c:pt idx="57577">
                  <c:v>81.921999999999997</c:v>
                </c:pt>
                <c:pt idx="57578">
                  <c:v>81.861000000000004</c:v>
                </c:pt>
                <c:pt idx="57579">
                  <c:v>81.823999999999998</c:v>
                </c:pt>
                <c:pt idx="57580">
                  <c:v>81.847999999999999</c:v>
                </c:pt>
                <c:pt idx="57581">
                  <c:v>81.847999999999999</c:v>
                </c:pt>
                <c:pt idx="57582">
                  <c:v>81.873000000000005</c:v>
                </c:pt>
                <c:pt idx="57583">
                  <c:v>81.885000000000005</c:v>
                </c:pt>
                <c:pt idx="57584">
                  <c:v>81.921999999999997</c:v>
                </c:pt>
                <c:pt idx="57585">
                  <c:v>81.945999999999998</c:v>
                </c:pt>
                <c:pt idx="57586">
                  <c:v>82.007000000000005</c:v>
                </c:pt>
                <c:pt idx="57587">
                  <c:v>82.019000000000005</c:v>
                </c:pt>
                <c:pt idx="57588">
                  <c:v>82.055999999999997</c:v>
                </c:pt>
                <c:pt idx="57589">
                  <c:v>82.08</c:v>
                </c:pt>
                <c:pt idx="57590">
                  <c:v>82.067999999999998</c:v>
                </c:pt>
                <c:pt idx="57591">
                  <c:v>82.067999999999998</c:v>
                </c:pt>
                <c:pt idx="57592">
                  <c:v>82.067999999999998</c:v>
                </c:pt>
                <c:pt idx="57593">
                  <c:v>82.055999999999997</c:v>
                </c:pt>
                <c:pt idx="57594">
                  <c:v>82.043999999999997</c:v>
                </c:pt>
                <c:pt idx="57595">
                  <c:v>82.031999999999996</c:v>
                </c:pt>
                <c:pt idx="57596">
                  <c:v>82.031999999999996</c:v>
                </c:pt>
                <c:pt idx="57597">
                  <c:v>82.007000000000005</c:v>
                </c:pt>
                <c:pt idx="57598">
                  <c:v>82.043999999999997</c:v>
                </c:pt>
                <c:pt idx="57599">
                  <c:v>82.043999999999997</c:v>
                </c:pt>
                <c:pt idx="57600">
                  <c:v>82.093000000000004</c:v>
                </c:pt>
                <c:pt idx="57601">
                  <c:v>82.093000000000004</c:v>
                </c:pt>
                <c:pt idx="57602">
                  <c:v>82.153999999999996</c:v>
                </c:pt>
                <c:pt idx="57603">
                  <c:v>82.153999999999996</c:v>
                </c:pt>
                <c:pt idx="57604">
                  <c:v>82.201999999999998</c:v>
                </c:pt>
                <c:pt idx="57605">
                  <c:v>82.215000000000003</c:v>
                </c:pt>
                <c:pt idx="57606">
                  <c:v>82.227000000000004</c:v>
                </c:pt>
                <c:pt idx="57607">
                  <c:v>82.287999999999997</c:v>
                </c:pt>
                <c:pt idx="57608">
                  <c:v>82.263999999999996</c:v>
                </c:pt>
                <c:pt idx="57609">
                  <c:v>82.3</c:v>
                </c:pt>
                <c:pt idx="57610">
                  <c:v>82.239000000000004</c:v>
                </c:pt>
                <c:pt idx="57611">
                  <c:v>82.227000000000004</c:v>
                </c:pt>
                <c:pt idx="57612">
                  <c:v>82.19</c:v>
                </c:pt>
                <c:pt idx="57613">
                  <c:v>82.19</c:v>
                </c:pt>
                <c:pt idx="57614">
                  <c:v>82.19</c:v>
                </c:pt>
                <c:pt idx="57615">
                  <c:v>82.201999999999998</c:v>
                </c:pt>
                <c:pt idx="57616">
                  <c:v>82.201999999999998</c:v>
                </c:pt>
                <c:pt idx="57617">
                  <c:v>82.227000000000004</c:v>
                </c:pt>
                <c:pt idx="57618">
                  <c:v>82.251000000000005</c:v>
                </c:pt>
                <c:pt idx="57619">
                  <c:v>82.227000000000004</c:v>
                </c:pt>
                <c:pt idx="57620">
                  <c:v>82.239000000000004</c:v>
                </c:pt>
                <c:pt idx="57621">
                  <c:v>82.287999999999997</c:v>
                </c:pt>
                <c:pt idx="57622">
                  <c:v>82.3</c:v>
                </c:pt>
                <c:pt idx="57623">
                  <c:v>82.325000000000003</c:v>
                </c:pt>
                <c:pt idx="57624">
                  <c:v>82.325000000000003</c:v>
                </c:pt>
                <c:pt idx="57625">
                  <c:v>82.337000000000003</c:v>
                </c:pt>
                <c:pt idx="57626">
                  <c:v>82.349000000000004</c:v>
                </c:pt>
                <c:pt idx="57627">
                  <c:v>82.287999999999997</c:v>
                </c:pt>
                <c:pt idx="57628">
                  <c:v>82.3</c:v>
                </c:pt>
                <c:pt idx="57629">
                  <c:v>82.263999999999996</c:v>
                </c:pt>
                <c:pt idx="57630">
                  <c:v>82.215000000000003</c:v>
                </c:pt>
                <c:pt idx="57631">
                  <c:v>82.19</c:v>
                </c:pt>
                <c:pt idx="57632">
                  <c:v>82.201999999999998</c:v>
                </c:pt>
                <c:pt idx="57633">
                  <c:v>82.165999999999997</c:v>
                </c:pt>
                <c:pt idx="57634">
                  <c:v>82.177999999999997</c:v>
                </c:pt>
                <c:pt idx="57635">
                  <c:v>82.165999999999997</c:v>
                </c:pt>
                <c:pt idx="57636">
                  <c:v>82.165999999999997</c:v>
                </c:pt>
                <c:pt idx="57637">
                  <c:v>82.19</c:v>
                </c:pt>
                <c:pt idx="57638">
                  <c:v>82.201999999999998</c:v>
                </c:pt>
                <c:pt idx="57639">
                  <c:v>82.201999999999998</c:v>
                </c:pt>
                <c:pt idx="57640">
                  <c:v>82.227000000000004</c:v>
                </c:pt>
                <c:pt idx="57641">
                  <c:v>82.239000000000004</c:v>
                </c:pt>
                <c:pt idx="57642">
                  <c:v>82.215000000000003</c:v>
                </c:pt>
                <c:pt idx="57643">
                  <c:v>82.19</c:v>
                </c:pt>
                <c:pt idx="57644">
                  <c:v>82.19</c:v>
                </c:pt>
                <c:pt idx="57645">
                  <c:v>82.153999999999996</c:v>
                </c:pt>
                <c:pt idx="57646">
                  <c:v>82.105000000000004</c:v>
                </c:pt>
                <c:pt idx="57647">
                  <c:v>82.105000000000004</c:v>
                </c:pt>
                <c:pt idx="57648">
                  <c:v>82.067999999999998</c:v>
                </c:pt>
                <c:pt idx="57649">
                  <c:v>82.007000000000005</c:v>
                </c:pt>
                <c:pt idx="57650">
                  <c:v>81.995000000000005</c:v>
                </c:pt>
                <c:pt idx="57651">
                  <c:v>81.983000000000004</c:v>
                </c:pt>
                <c:pt idx="57652">
                  <c:v>81.957999999999998</c:v>
                </c:pt>
                <c:pt idx="57653">
                  <c:v>81.971000000000004</c:v>
                </c:pt>
                <c:pt idx="57654">
                  <c:v>81.995000000000005</c:v>
                </c:pt>
                <c:pt idx="57655">
                  <c:v>81.971000000000004</c:v>
                </c:pt>
                <c:pt idx="57656">
                  <c:v>82.007000000000005</c:v>
                </c:pt>
                <c:pt idx="57657">
                  <c:v>82.055999999999997</c:v>
                </c:pt>
                <c:pt idx="57658">
                  <c:v>82.055999999999997</c:v>
                </c:pt>
                <c:pt idx="57659">
                  <c:v>82.055999999999997</c:v>
                </c:pt>
                <c:pt idx="57660">
                  <c:v>82.043999999999997</c:v>
                </c:pt>
                <c:pt idx="57661">
                  <c:v>82.043999999999997</c:v>
                </c:pt>
                <c:pt idx="57662">
                  <c:v>81.995000000000005</c:v>
                </c:pt>
                <c:pt idx="57663">
                  <c:v>81.995000000000005</c:v>
                </c:pt>
                <c:pt idx="57664">
                  <c:v>81.957999999999998</c:v>
                </c:pt>
                <c:pt idx="57665">
                  <c:v>81.957999999999998</c:v>
                </c:pt>
                <c:pt idx="57666">
                  <c:v>81.91</c:v>
                </c:pt>
                <c:pt idx="57667">
                  <c:v>81.897000000000006</c:v>
                </c:pt>
                <c:pt idx="57668">
                  <c:v>81.847999999999999</c:v>
                </c:pt>
                <c:pt idx="57669">
                  <c:v>81.861000000000004</c:v>
                </c:pt>
                <c:pt idx="57670">
                  <c:v>81.861000000000004</c:v>
                </c:pt>
                <c:pt idx="57671">
                  <c:v>81.873000000000005</c:v>
                </c:pt>
                <c:pt idx="57672">
                  <c:v>81.897000000000006</c:v>
                </c:pt>
                <c:pt idx="57673">
                  <c:v>81.921999999999997</c:v>
                </c:pt>
                <c:pt idx="57674">
                  <c:v>81.897000000000006</c:v>
                </c:pt>
                <c:pt idx="57675">
                  <c:v>81.945999999999998</c:v>
                </c:pt>
                <c:pt idx="57676">
                  <c:v>81.957999999999998</c:v>
                </c:pt>
                <c:pt idx="57677">
                  <c:v>81.983000000000004</c:v>
                </c:pt>
                <c:pt idx="57678">
                  <c:v>81.945999999999998</c:v>
                </c:pt>
                <c:pt idx="57679">
                  <c:v>81.945999999999998</c:v>
                </c:pt>
                <c:pt idx="57680">
                  <c:v>81.933999999999997</c:v>
                </c:pt>
                <c:pt idx="57681">
                  <c:v>81.921999999999997</c:v>
                </c:pt>
                <c:pt idx="57682">
                  <c:v>81.921999999999997</c:v>
                </c:pt>
                <c:pt idx="57683">
                  <c:v>81.897000000000006</c:v>
                </c:pt>
                <c:pt idx="57684">
                  <c:v>81.861000000000004</c:v>
                </c:pt>
                <c:pt idx="57685">
                  <c:v>81.885000000000005</c:v>
                </c:pt>
                <c:pt idx="57686">
                  <c:v>81.885000000000005</c:v>
                </c:pt>
                <c:pt idx="57687">
                  <c:v>81.885000000000005</c:v>
                </c:pt>
                <c:pt idx="57688">
                  <c:v>81.897000000000006</c:v>
                </c:pt>
                <c:pt idx="57689">
                  <c:v>81.945999999999998</c:v>
                </c:pt>
                <c:pt idx="57690">
                  <c:v>81.957999999999998</c:v>
                </c:pt>
                <c:pt idx="57691">
                  <c:v>81.983000000000004</c:v>
                </c:pt>
                <c:pt idx="57692">
                  <c:v>82.043999999999997</c:v>
                </c:pt>
                <c:pt idx="57693">
                  <c:v>82.067999999999998</c:v>
                </c:pt>
                <c:pt idx="57694">
                  <c:v>82.093000000000004</c:v>
                </c:pt>
                <c:pt idx="57695">
                  <c:v>82.067999999999998</c:v>
                </c:pt>
                <c:pt idx="57696">
                  <c:v>82.093000000000004</c:v>
                </c:pt>
                <c:pt idx="57697">
                  <c:v>82.055999999999997</c:v>
                </c:pt>
                <c:pt idx="57698">
                  <c:v>82.055999999999997</c:v>
                </c:pt>
                <c:pt idx="57699">
                  <c:v>82.031999999999996</c:v>
                </c:pt>
                <c:pt idx="57700">
                  <c:v>82.007000000000005</c:v>
                </c:pt>
                <c:pt idx="57701">
                  <c:v>81.957999999999998</c:v>
                </c:pt>
                <c:pt idx="57702">
                  <c:v>81.945999999999998</c:v>
                </c:pt>
                <c:pt idx="57703">
                  <c:v>81.971000000000004</c:v>
                </c:pt>
                <c:pt idx="57704">
                  <c:v>81.957999999999998</c:v>
                </c:pt>
                <c:pt idx="57705">
                  <c:v>81.995000000000005</c:v>
                </c:pt>
                <c:pt idx="57706">
                  <c:v>82.007000000000005</c:v>
                </c:pt>
                <c:pt idx="57707">
                  <c:v>82.031999999999996</c:v>
                </c:pt>
                <c:pt idx="57708">
                  <c:v>82.043999999999997</c:v>
                </c:pt>
                <c:pt idx="57709">
                  <c:v>82.093000000000004</c:v>
                </c:pt>
                <c:pt idx="57710">
                  <c:v>82.129000000000005</c:v>
                </c:pt>
                <c:pt idx="57711">
                  <c:v>82.129000000000005</c:v>
                </c:pt>
                <c:pt idx="57712">
                  <c:v>82.153999999999996</c:v>
                </c:pt>
                <c:pt idx="57713">
                  <c:v>82.129000000000005</c:v>
                </c:pt>
                <c:pt idx="57714">
                  <c:v>82.153999999999996</c:v>
                </c:pt>
                <c:pt idx="57715">
                  <c:v>82.141000000000005</c:v>
                </c:pt>
                <c:pt idx="57716">
                  <c:v>82.117000000000004</c:v>
                </c:pt>
                <c:pt idx="57717">
                  <c:v>82.093000000000004</c:v>
                </c:pt>
                <c:pt idx="57718">
                  <c:v>82.067999999999998</c:v>
                </c:pt>
                <c:pt idx="57719">
                  <c:v>82.055999999999997</c:v>
                </c:pt>
                <c:pt idx="57720">
                  <c:v>82.08</c:v>
                </c:pt>
                <c:pt idx="57721">
                  <c:v>82.067999999999998</c:v>
                </c:pt>
                <c:pt idx="57722">
                  <c:v>82.093000000000004</c:v>
                </c:pt>
                <c:pt idx="57723">
                  <c:v>82.105000000000004</c:v>
                </c:pt>
                <c:pt idx="57724">
                  <c:v>82.141000000000005</c:v>
                </c:pt>
                <c:pt idx="57725">
                  <c:v>82.153999999999996</c:v>
                </c:pt>
                <c:pt idx="57726">
                  <c:v>82.19</c:v>
                </c:pt>
                <c:pt idx="57727">
                  <c:v>82.201999999999998</c:v>
                </c:pt>
                <c:pt idx="57728">
                  <c:v>82.177999999999997</c:v>
                </c:pt>
                <c:pt idx="57729">
                  <c:v>82.19</c:v>
                </c:pt>
                <c:pt idx="57730">
                  <c:v>82.153999999999996</c:v>
                </c:pt>
                <c:pt idx="57731">
                  <c:v>82.141000000000005</c:v>
                </c:pt>
                <c:pt idx="57732">
                  <c:v>82.117000000000004</c:v>
                </c:pt>
                <c:pt idx="57733">
                  <c:v>82.105000000000004</c:v>
                </c:pt>
                <c:pt idx="57734">
                  <c:v>82.067999999999998</c:v>
                </c:pt>
                <c:pt idx="57735">
                  <c:v>82.055999999999997</c:v>
                </c:pt>
                <c:pt idx="57736">
                  <c:v>82.031999999999996</c:v>
                </c:pt>
                <c:pt idx="57737">
                  <c:v>82.043999999999997</c:v>
                </c:pt>
                <c:pt idx="57738">
                  <c:v>82.055999999999997</c:v>
                </c:pt>
                <c:pt idx="57739">
                  <c:v>82.067999999999998</c:v>
                </c:pt>
                <c:pt idx="57740">
                  <c:v>82.093000000000004</c:v>
                </c:pt>
                <c:pt idx="57741">
                  <c:v>82.117000000000004</c:v>
                </c:pt>
                <c:pt idx="57742">
                  <c:v>82.177999999999997</c:v>
                </c:pt>
                <c:pt idx="57743">
                  <c:v>82.227000000000004</c:v>
                </c:pt>
                <c:pt idx="57744">
                  <c:v>82.251000000000005</c:v>
                </c:pt>
                <c:pt idx="57745">
                  <c:v>82.263999999999996</c:v>
                </c:pt>
                <c:pt idx="57746">
                  <c:v>82.251000000000005</c:v>
                </c:pt>
                <c:pt idx="57747">
                  <c:v>82.275999999999996</c:v>
                </c:pt>
                <c:pt idx="57748">
                  <c:v>82.263999999999996</c:v>
                </c:pt>
                <c:pt idx="57749">
                  <c:v>82.263999999999996</c:v>
                </c:pt>
                <c:pt idx="57750">
                  <c:v>82.227000000000004</c:v>
                </c:pt>
                <c:pt idx="57751">
                  <c:v>82.239000000000004</c:v>
                </c:pt>
                <c:pt idx="57752">
                  <c:v>82.201999999999998</c:v>
                </c:pt>
                <c:pt idx="57753">
                  <c:v>82.19</c:v>
                </c:pt>
                <c:pt idx="57754">
                  <c:v>82.215000000000003</c:v>
                </c:pt>
                <c:pt idx="57755">
                  <c:v>82.201999999999998</c:v>
                </c:pt>
                <c:pt idx="57756">
                  <c:v>82.227000000000004</c:v>
                </c:pt>
                <c:pt idx="57757">
                  <c:v>82.239000000000004</c:v>
                </c:pt>
                <c:pt idx="57758">
                  <c:v>82.251000000000005</c:v>
                </c:pt>
                <c:pt idx="57759">
                  <c:v>82.251000000000005</c:v>
                </c:pt>
                <c:pt idx="57760">
                  <c:v>82.275999999999996</c:v>
                </c:pt>
                <c:pt idx="57761">
                  <c:v>82.275999999999996</c:v>
                </c:pt>
                <c:pt idx="57762">
                  <c:v>82.287999999999997</c:v>
                </c:pt>
                <c:pt idx="57763">
                  <c:v>82.287999999999997</c:v>
                </c:pt>
                <c:pt idx="57764">
                  <c:v>82.227000000000004</c:v>
                </c:pt>
                <c:pt idx="57765">
                  <c:v>82.215000000000003</c:v>
                </c:pt>
                <c:pt idx="57766">
                  <c:v>82.227000000000004</c:v>
                </c:pt>
                <c:pt idx="57767">
                  <c:v>82.201999999999998</c:v>
                </c:pt>
                <c:pt idx="57768">
                  <c:v>82.227000000000004</c:v>
                </c:pt>
                <c:pt idx="57769">
                  <c:v>82.215000000000003</c:v>
                </c:pt>
                <c:pt idx="57770">
                  <c:v>82.239000000000004</c:v>
                </c:pt>
                <c:pt idx="57771">
                  <c:v>82.239000000000004</c:v>
                </c:pt>
                <c:pt idx="57772">
                  <c:v>82.287999999999997</c:v>
                </c:pt>
                <c:pt idx="57773">
                  <c:v>82.325000000000003</c:v>
                </c:pt>
                <c:pt idx="57774">
                  <c:v>82.361000000000004</c:v>
                </c:pt>
                <c:pt idx="57775">
                  <c:v>82.397999999999996</c:v>
                </c:pt>
                <c:pt idx="57776">
                  <c:v>82.397999999999996</c:v>
                </c:pt>
                <c:pt idx="57777">
                  <c:v>82.433999999999997</c:v>
                </c:pt>
                <c:pt idx="57778">
                  <c:v>82.433999999999997</c:v>
                </c:pt>
                <c:pt idx="57779">
                  <c:v>82.459000000000003</c:v>
                </c:pt>
                <c:pt idx="57780">
                  <c:v>82.41</c:v>
                </c:pt>
                <c:pt idx="57781">
                  <c:v>82.373000000000005</c:v>
                </c:pt>
                <c:pt idx="57782">
                  <c:v>82.361000000000004</c:v>
                </c:pt>
                <c:pt idx="57783">
                  <c:v>82.325000000000003</c:v>
                </c:pt>
                <c:pt idx="57784">
                  <c:v>82.287999999999997</c:v>
                </c:pt>
                <c:pt idx="57785">
                  <c:v>82.275999999999996</c:v>
                </c:pt>
                <c:pt idx="57786">
                  <c:v>82.251000000000005</c:v>
                </c:pt>
                <c:pt idx="57787">
                  <c:v>82.215000000000003</c:v>
                </c:pt>
                <c:pt idx="57788">
                  <c:v>82.239000000000004</c:v>
                </c:pt>
                <c:pt idx="57789">
                  <c:v>82.251000000000005</c:v>
                </c:pt>
                <c:pt idx="57790">
                  <c:v>82.287999999999997</c:v>
                </c:pt>
                <c:pt idx="57791">
                  <c:v>82.311999999999998</c:v>
                </c:pt>
                <c:pt idx="57792">
                  <c:v>82.325000000000003</c:v>
                </c:pt>
                <c:pt idx="57793">
                  <c:v>82.349000000000004</c:v>
                </c:pt>
                <c:pt idx="57794">
                  <c:v>82.361000000000004</c:v>
                </c:pt>
                <c:pt idx="57795">
                  <c:v>82.373000000000005</c:v>
                </c:pt>
                <c:pt idx="57796">
                  <c:v>82.373000000000005</c:v>
                </c:pt>
                <c:pt idx="57797">
                  <c:v>82.361000000000004</c:v>
                </c:pt>
                <c:pt idx="57798">
                  <c:v>82.311999999999998</c:v>
                </c:pt>
                <c:pt idx="57799">
                  <c:v>82.287999999999997</c:v>
                </c:pt>
                <c:pt idx="57800">
                  <c:v>82.239000000000004</c:v>
                </c:pt>
                <c:pt idx="57801">
                  <c:v>82.215000000000003</c:v>
                </c:pt>
                <c:pt idx="57802">
                  <c:v>82.201999999999998</c:v>
                </c:pt>
                <c:pt idx="57803">
                  <c:v>82.19</c:v>
                </c:pt>
                <c:pt idx="57804">
                  <c:v>82.19</c:v>
                </c:pt>
                <c:pt idx="57805">
                  <c:v>82.19</c:v>
                </c:pt>
                <c:pt idx="57806">
                  <c:v>82.201999999999998</c:v>
                </c:pt>
                <c:pt idx="57807">
                  <c:v>82.251000000000005</c:v>
                </c:pt>
                <c:pt idx="57808">
                  <c:v>82.263999999999996</c:v>
                </c:pt>
                <c:pt idx="57809">
                  <c:v>82.3</c:v>
                </c:pt>
                <c:pt idx="57810">
                  <c:v>82.311999999999998</c:v>
                </c:pt>
                <c:pt idx="57811">
                  <c:v>82.325000000000003</c:v>
                </c:pt>
                <c:pt idx="57812">
                  <c:v>82.287999999999997</c:v>
                </c:pt>
                <c:pt idx="57813">
                  <c:v>82.287999999999997</c:v>
                </c:pt>
                <c:pt idx="57814">
                  <c:v>82.263999999999996</c:v>
                </c:pt>
                <c:pt idx="57815">
                  <c:v>82.201999999999998</c:v>
                </c:pt>
                <c:pt idx="57816">
                  <c:v>82.177999999999997</c:v>
                </c:pt>
                <c:pt idx="57817">
                  <c:v>82.105000000000004</c:v>
                </c:pt>
                <c:pt idx="57818">
                  <c:v>82.117000000000004</c:v>
                </c:pt>
                <c:pt idx="57819">
                  <c:v>82.08</c:v>
                </c:pt>
                <c:pt idx="57820">
                  <c:v>82.055999999999997</c:v>
                </c:pt>
                <c:pt idx="57821">
                  <c:v>82.043999999999997</c:v>
                </c:pt>
                <c:pt idx="57822">
                  <c:v>82.067999999999998</c:v>
                </c:pt>
                <c:pt idx="57823">
                  <c:v>82.105000000000004</c:v>
                </c:pt>
                <c:pt idx="57824">
                  <c:v>82.105000000000004</c:v>
                </c:pt>
                <c:pt idx="57825">
                  <c:v>82.141000000000005</c:v>
                </c:pt>
                <c:pt idx="57826">
                  <c:v>82.177999999999997</c:v>
                </c:pt>
                <c:pt idx="57827">
                  <c:v>82.215000000000003</c:v>
                </c:pt>
                <c:pt idx="57828">
                  <c:v>82.227000000000004</c:v>
                </c:pt>
                <c:pt idx="57829">
                  <c:v>82.251000000000005</c:v>
                </c:pt>
                <c:pt idx="57830">
                  <c:v>82.227000000000004</c:v>
                </c:pt>
                <c:pt idx="57831">
                  <c:v>82.215000000000003</c:v>
                </c:pt>
                <c:pt idx="57832">
                  <c:v>82.177999999999997</c:v>
                </c:pt>
                <c:pt idx="57833">
                  <c:v>82.129000000000005</c:v>
                </c:pt>
                <c:pt idx="57834">
                  <c:v>82.08</c:v>
                </c:pt>
                <c:pt idx="57835">
                  <c:v>82.055999999999997</c:v>
                </c:pt>
                <c:pt idx="57836">
                  <c:v>82.031999999999996</c:v>
                </c:pt>
                <c:pt idx="57837">
                  <c:v>82.031999999999996</c:v>
                </c:pt>
                <c:pt idx="57838">
                  <c:v>82.031999999999996</c:v>
                </c:pt>
                <c:pt idx="57839">
                  <c:v>82.093000000000004</c:v>
                </c:pt>
                <c:pt idx="57840">
                  <c:v>82.129000000000005</c:v>
                </c:pt>
                <c:pt idx="57841">
                  <c:v>82.153999999999996</c:v>
                </c:pt>
                <c:pt idx="57842">
                  <c:v>82.239000000000004</c:v>
                </c:pt>
                <c:pt idx="57843">
                  <c:v>82.251000000000005</c:v>
                </c:pt>
                <c:pt idx="57844">
                  <c:v>82.275999999999996</c:v>
                </c:pt>
                <c:pt idx="57845">
                  <c:v>82.311999999999998</c:v>
                </c:pt>
                <c:pt idx="57846">
                  <c:v>82.311999999999998</c:v>
                </c:pt>
                <c:pt idx="57847">
                  <c:v>82.311999999999998</c:v>
                </c:pt>
                <c:pt idx="57848">
                  <c:v>82.325000000000003</c:v>
                </c:pt>
                <c:pt idx="57849">
                  <c:v>82.251000000000005</c:v>
                </c:pt>
                <c:pt idx="57850">
                  <c:v>82.215000000000003</c:v>
                </c:pt>
                <c:pt idx="57851">
                  <c:v>82.153999999999996</c:v>
                </c:pt>
                <c:pt idx="57852">
                  <c:v>82.105000000000004</c:v>
                </c:pt>
                <c:pt idx="57853">
                  <c:v>82.117000000000004</c:v>
                </c:pt>
                <c:pt idx="57854">
                  <c:v>82.067999999999998</c:v>
                </c:pt>
                <c:pt idx="57855">
                  <c:v>82.105000000000004</c:v>
                </c:pt>
                <c:pt idx="57856">
                  <c:v>82.141000000000005</c:v>
                </c:pt>
                <c:pt idx="57857">
                  <c:v>82.19</c:v>
                </c:pt>
                <c:pt idx="57858">
                  <c:v>82.263999999999996</c:v>
                </c:pt>
                <c:pt idx="57859">
                  <c:v>82.311999999999998</c:v>
                </c:pt>
                <c:pt idx="57860">
                  <c:v>82.373000000000005</c:v>
                </c:pt>
                <c:pt idx="57861">
                  <c:v>82.447000000000003</c:v>
                </c:pt>
                <c:pt idx="57862">
                  <c:v>82.433999999999997</c:v>
                </c:pt>
                <c:pt idx="57863">
                  <c:v>82.447000000000003</c:v>
                </c:pt>
                <c:pt idx="57864">
                  <c:v>82.421999999999997</c:v>
                </c:pt>
                <c:pt idx="57865">
                  <c:v>82.397999999999996</c:v>
                </c:pt>
                <c:pt idx="57866">
                  <c:v>82.361000000000004</c:v>
                </c:pt>
                <c:pt idx="57867">
                  <c:v>82.325000000000003</c:v>
                </c:pt>
                <c:pt idx="57868">
                  <c:v>82.3</c:v>
                </c:pt>
                <c:pt idx="57869">
                  <c:v>82.275999999999996</c:v>
                </c:pt>
                <c:pt idx="57870">
                  <c:v>82.227000000000004</c:v>
                </c:pt>
                <c:pt idx="57871">
                  <c:v>82.251000000000005</c:v>
                </c:pt>
                <c:pt idx="57872">
                  <c:v>82.251000000000005</c:v>
                </c:pt>
                <c:pt idx="57873">
                  <c:v>82.287999999999997</c:v>
                </c:pt>
                <c:pt idx="57874">
                  <c:v>82.311999999999998</c:v>
                </c:pt>
                <c:pt idx="57875">
                  <c:v>82.349000000000004</c:v>
                </c:pt>
                <c:pt idx="57876">
                  <c:v>82.433999999999997</c:v>
                </c:pt>
                <c:pt idx="57877">
                  <c:v>82.507999999999996</c:v>
                </c:pt>
                <c:pt idx="57878">
                  <c:v>82.557000000000002</c:v>
                </c:pt>
                <c:pt idx="57879">
                  <c:v>82.569000000000003</c:v>
                </c:pt>
                <c:pt idx="57880">
                  <c:v>82.557000000000002</c:v>
                </c:pt>
                <c:pt idx="57881">
                  <c:v>82.569000000000003</c:v>
                </c:pt>
                <c:pt idx="57882">
                  <c:v>82.531999999999996</c:v>
                </c:pt>
                <c:pt idx="57883">
                  <c:v>82.483000000000004</c:v>
                </c:pt>
                <c:pt idx="57884">
                  <c:v>82.397999999999996</c:v>
                </c:pt>
                <c:pt idx="57885">
                  <c:v>82.337000000000003</c:v>
                </c:pt>
                <c:pt idx="57886">
                  <c:v>82.3</c:v>
                </c:pt>
                <c:pt idx="57887">
                  <c:v>82.239000000000004</c:v>
                </c:pt>
                <c:pt idx="57888">
                  <c:v>82.215000000000003</c:v>
                </c:pt>
                <c:pt idx="57889">
                  <c:v>82.251000000000005</c:v>
                </c:pt>
                <c:pt idx="57890">
                  <c:v>82.263999999999996</c:v>
                </c:pt>
                <c:pt idx="57891">
                  <c:v>82.3</c:v>
                </c:pt>
                <c:pt idx="57892">
                  <c:v>82.337000000000003</c:v>
                </c:pt>
                <c:pt idx="57893">
                  <c:v>82.385999999999996</c:v>
                </c:pt>
                <c:pt idx="57894">
                  <c:v>82.433999999999997</c:v>
                </c:pt>
                <c:pt idx="57895">
                  <c:v>82.471000000000004</c:v>
                </c:pt>
                <c:pt idx="57896">
                  <c:v>82.471000000000004</c:v>
                </c:pt>
                <c:pt idx="57897">
                  <c:v>82.495000000000005</c:v>
                </c:pt>
                <c:pt idx="57898">
                  <c:v>82.483000000000004</c:v>
                </c:pt>
                <c:pt idx="57899">
                  <c:v>82.447000000000003</c:v>
                </c:pt>
                <c:pt idx="57900">
                  <c:v>82.385999999999996</c:v>
                </c:pt>
                <c:pt idx="57901">
                  <c:v>82.337000000000003</c:v>
                </c:pt>
                <c:pt idx="57902">
                  <c:v>82.263999999999996</c:v>
                </c:pt>
                <c:pt idx="57903">
                  <c:v>82.215000000000003</c:v>
                </c:pt>
                <c:pt idx="57904">
                  <c:v>82.153999999999996</c:v>
                </c:pt>
                <c:pt idx="57905">
                  <c:v>82.105000000000004</c:v>
                </c:pt>
                <c:pt idx="57906">
                  <c:v>82.141000000000005</c:v>
                </c:pt>
                <c:pt idx="57907">
                  <c:v>82.153999999999996</c:v>
                </c:pt>
                <c:pt idx="57908">
                  <c:v>82.141000000000005</c:v>
                </c:pt>
                <c:pt idx="57909">
                  <c:v>82.239000000000004</c:v>
                </c:pt>
                <c:pt idx="57910">
                  <c:v>82.215000000000003</c:v>
                </c:pt>
                <c:pt idx="57911">
                  <c:v>82.275999999999996</c:v>
                </c:pt>
                <c:pt idx="57912">
                  <c:v>82.325000000000003</c:v>
                </c:pt>
                <c:pt idx="57913">
                  <c:v>82.311999999999998</c:v>
                </c:pt>
                <c:pt idx="57914">
                  <c:v>82.325000000000003</c:v>
                </c:pt>
                <c:pt idx="57915">
                  <c:v>82.287999999999997</c:v>
                </c:pt>
                <c:pt idx="57916">
                  <c:v>82.227000000000004</c:v>
                </c:pt>
                <c:pt idx="57917">
                  <c:v>82.19</c:v>
                </c:pt>
                <c:pt idx="57918">
                  <c:v>82.129000000000005</c:v>
                </c:pt>
                <c:pt idx="57919">
                  <c:v>82.055999999999997</c:v>
                </c:pt>
                <c:pt idx="57920">
                  <c:v>82.055999999999997</c:v>
                </c:pt>
                <c:pt idx="57921">
                  <c:v>81.983000000000004</c:v>
                </c:pt>
                <c:pt idx="57922">
                  <c:v>81.971000000000004</c:v>
                </c:pt>
                <c:pt idx="57923">
                  <c:v>81.983000000000004</c:v>
                </c:pt>
                <c:pt idx="57924">
                  <c:v>81.971000000000004</c:v>
                </c:pt>
                <c:pt idx="57925">
                  <c:v>81.995000000000005</c:v>
                </c:pt>
                <c:pt idx="57926">
                  <c:v>82.043999999999997</c:v>
                </c:pt>
                <c:pt idx="57927">
                  <c:v>82.105000000000004</c:v>
                </c:pt>
                <c:pt idx="57928">
                  <c:v>82.153999999999996</c:v>
                </c:pt>
                <c:pt idx="57929">
                  <c:v>82.215000000000003</c:v>
                </c:pt>
                <c:pt idx="57930">
                  <c:v>82.201999999999998</c:v>
                </c:pt>
                <c:pt idx="57931">
                  <c:v>82.19</c:v>
                </c:pt>
                <c:pt idx="57932">
                  <c:v>82.19</c:v>
                </c:pt>
                <c:pt idx="57933">
                  <c:v>82.177999999999997</c:v>
                </c:pt>
                <c:pt idx="57934">
                  <c:v>82.105000000000004</c:v>
                </c:pt>
                <c:pt idx="57935">
                  <c:v>82.055999999999997</c:v>
                </c:pt>
                <c:pt idx="57936">
                  <c:v>82.019000000000005</c:v>
                </c:pt>
                <c:pt idx="57937">
                  <c:v>81.983000000000004</c:v>
                </c:pt>
                <c:pt idx="57938">
                  <c:v>81.971000000000004</c:v>
                </c:pt>
                <c:pt idx="57939">
                  <c:v>81.933999999999997</c:v>
                </c:pt>
                <c:pt idx="57940">
                  <c:v>81.995000000000005</c:v>
                </c:pt>
                <c:pt idx="57941">
                  <c:v>81.995000000000005</c:v>
                </c:pt>
                <c:pt idx="57942">
                  <c:v>82.043999999999997</c:v>
                </c:pt>
                <c:pt idx="57943">
                  <c:v>82.093000000000004</c:v>
                </c:pt>
                <c:pt idx="57944">
                  <c:v>82.117000000000004</c:v>
                </c:pt>
                <c:pt idx="57945">
                  <c:v>82.227000000000004</c:v>
                </c:pt>
                <c:pt idx="57946">
                  <c:v>82.215000000000003</c:v>
                </c:pt>
                <c:pt idx="57947">
                  <c:v>82.263999999999996</c:v>
                </c:pt>
                <c:pt idx="57948">
                  <c:v>82.251000000000005</c:v>
                </c:pt>
                <c:pt idx="57949">
                  <c:v>82.263999999999996</c:v>
                </c:pt>
                <c:pt idx="57950">
                  <c:v>82.251000000000005</c:v>
                </c:pt>
                <c:pt idx="57951">
                  <c:v>82.19</c:v>
                </c:pt>
                <c:pt idx="57952">
                  <c:v>82.19</c:v>
                </c:pt>
                <c:pt idx="57953">
                  <c:v>82.129000000000005</c:v>
                </c:pt>
                <c:pt idx="57954">
                  <c:v>82.105000000000004</c:v>
                </c:pt>
                <c:pt idx="57955">
                  <c:v>82.105000000000004</c:v>
                </c:pt>
                <c:pt idx="57956">
                  <c:v>82.105000000000004</c:v>
                </c:pt>
                <c:pt idx="57957">
                  <c:v>82.117000000000004</c:v>
                </c:pt>
                <c:pt idx="57958">
                  <c:v>82.153999999999996</c:v>
                </c:pt>
                <c:pt idx="57959">
                  <c:v>82.201999999999998</c:v>
                </c:pt>
                <c:pt idx="57960">
                  <c:v>82.227000000000004</c:v>
                </c:pt>
                <c:pt idx="57961">
                  <c:v>82.311999999999998</c:v>
                </c:pt>
                <c:pt idx="57962">
                  <c:v>82.361000000000004</c:v>
                </c:pt>
                <c:pt idx="57963">
                  <c:v>82.361000000000004</c:v>
                </c:pt>
                <c:pt idx="57964">
                  <c:v>82.385999999999996</c:v>
                </c:pt>
                <c:pt idx="57965">
                  <c:v>82.41</c:v>
                </c:pt>
                <c:pt idx="57966">
                  <c:v>82.373000000000005</c:v>
                </c:pt>
                <c:pt idx="57967">
                  <c:v>82.385999999999996</c:v>
                </c:pt>
                <c:pt idx="57968">
                  <c:v>82.361000000000004</c:v>
                </c:pt>
                <c:pt idx="57969">
                  <c:v>82.311999999999998</c:v>
                </c:pt>
                <c:pt idx="57970">
                  <c:v>82.3</c:v>
                </c:pt>
                <c:pt idx="57971">
                  <c:v>82.263999999999996</c:v>
                </c:pt>
                <c:pt idx="57972">
                  <c:v>82.3</c:v>
                </c:pt>
                <c:pt idx="57973">
                  <c:v>82.239000000000004</c:v>
                </c:pt>
                <c:pt idx="57974">
                  <c:v>82.239000000000004</c:v>
                </c:pt>
                <c:pt idx="57975">
                  <c:v>82.263999999999996</c:v>
                </c:pt>
                <c:pt idx="57976">
                  <c:v>82.337000000000003</c:v>
                </c:pt>
                <c:pt idx="57977">
                  <c:v>82.349000000000004</c:v>
                </c:pt>
                <c:pt idx="57978">
                  <c:v>82.385999999999996</c:v>
                </c:pt>
                <c:pt idx="57979">
                  <c:v>82.421999999999997</c:v>
                </c:pt>
                <c:pt idx="57980">
                  <c:v>82.459000000000003</c:v>
                </c:pt>
                <c:pt idx="57981">
                  <c:v>82.471000000000004</c:v>
                </c:pt>
                <c:pt idx="57982">
                  <c:v>82.447000000000003</c:v>
                </c:pt>
                <c:pt idx="57983">
                  <c:v>82.459000000000003</c:v>
                </c:pt>
                <c:pt idx="57984">
                  <c:v>82.433999999999997</c:v>
                </c:pt>
                <c:pt idx="57985">
                  <c:v>82.397999999999996</c:v>
                </c:pt>
                <c:pt idx="57986">
                  <c:v>82.325000000000003</c:v>
                </c:pt>
                <c:pt idx="57987">
                  <c:v>82.3</c:v>
                </c:pt>
                <c:pt idx="57988">
                  <c:v>82.263999999999996</c:v>
                </c:pt>
                <c:pt idx="57989">
                  <c:v>82.275999999999996</c:v>
                </c:pt>
                <c:pt idx="57990">
                  <c:v>82.251000000000005</c:v>
                </c:pt>
                <c:pt idx="57991">
                  <c:v>82.263999999999996</c:v>
                </c:pt>
                <c:pt idx="57992">
                  <c:v>82.263999999999996</c:v>
                </c:pt>
                <c:pt idx="57993">
                  <c:v>82.287999999999997</c:v>
                </c:pt>
                <c:pt idx="57994">
                  <c:v>82.311999999999998</c:v>
                </c:pt>
                <c:pt idx="57995">
                  <c:v>82.3</c:v>
                </c:pt>
                <c:pt idx="57996">
                  <c:v>82.337000000000003</c:v>
                </c:pt>
                <c:pt idx="57997">
                  <c:v>82.349000000000004</c:v>
                </c:pt>
                <c:pt idx="57998">
                  <c:v>82.311999999999998</c:v>
                </c:pt>
                <c:pt idx="57999">
                  <c:v>82.3</c:v>
                </c:pt>
                <c:pt idx="58000">
                  <c:v>82.311999999999998</c:v>
                </c:pt>
                <c:pt idx="58001">
                  <c:v>82.251000000000005</c:v>
                </c:pt>
                <c:pt idx="58002">
                  <c:v>82.215000000000003</c:v>
                </c:pt>
                <c:pt idx="58003">
                  <c:v>82.201999999999998</c:v>
                </c:pt>
                <c:pt idx="58004">
                  <c:v>82.153999999999996</c:v>
                </c:pt>
                <c:pt idx="58005">
                  <c:v>82.105000000000004</c:v>
                </c:pt>
                <c:pt idx="58006">
                  <c:v>82.105000000000004</c:v>
                </c:pt>
                <c:pt idx="58007">
                  <c:v>82.105000000000004</c:v>
                </c:pt>
                <c:pt idx="58008">
                  <c:v>82.043999999999997</c:v>
                </c:pt>
                <c:pt idx="58009">
                  <c:v>82.105000000000004</c:v>
                </c:pt>
                <c:pt idx="58010">
                  <c:v>82.093000000000004</c:v>
                </c:pt>
                <c:pt idx="58011">
                  <c:v>82.08</c:v>
                </c:pt>
                <c:pt idx="58012">
                  <c:v>82.093000000000004</c:v>
                </c:pt>
                <c:pt idx="58013">
                  <c:v>82.129000000000005</c:v>
                </c:pt>
                <c:pt idx="58014">
                  <c:v>82.141000000000005</c:v>
                </c:pt>
                <c:pt idx="58015">
                  <c:v>82.129000000000005</c:v>
                </c:pt>
                <c:pt idx="58016">
                  <c:v>82.105000000000004</c:v>
                </c:pt>
                <c:pt idx="58017">
                  <c:v>82.067999999999998</c:v>
                </c:pt>
                <c:pt idx="58018">
                  <c:v>82.055999999999997</c:v>
                </c:pt>
                <c:pt idx="58019">
                  <c:v>82.031999999999996</c:v>
                </c:pt>
                <c:pt idx="58020">
                  <c:v>82.007000000000005</c:v>
                </c:pt>
                <c:pt idx="58021">
                  <c:v>81.971000000000004</c:v>
                </c:pt>
                <c:pt idx="58022">
                  <c:v>81.995000000000005</c:v>
                </c:pt>
                <c:pt idx="58023">
                  <c:v>81.971000000000004</c:v>
                </c:pt>
                <c:pt idx="58024">
                  <c:v>81.971000000000004</c:v>
                </c:pt>
                <c:pt idx="58025">
                  <c:v>81.933999999999997</c:v>
                </c:pt>
                <c:pt idx="58026">
                  <c:v>81.945999999999998</c:v>
                </c:pt>
                <c:pt idx="58027">
                  <c:v>81.971000000000004</c:v>
                </c:pt>
                <c:pt idx="58028">
                  <c:v>81.971000000000004</c:v>
                </c:pt>
                <c:pt idx="58029">
                  <c:v>82.007000000000005</c:v>
                </c:pt>
                <c:pt idx="58030">
                  <c:v>81.983000000000004</c:v>
                </c:pt>
                <c:pt idx="58031">
                  <c:v>81.995000000000005</c:v>
                </c:pt>
                <c:pt idx="58032">
                  <c:v>81.971000000000004</c:v>
                </c:pt>
                <c:pt idx="58033">
                  <c:v>81.983000000000004</c:v>
                </c:pt>
                <c:pt idx="58034">
                  <c:v>81.957999999999998</c:v>
                </c:pt>
                <c:pt idx="58035">
                  <c:v>81.945999999999998</c:v>
                </c:pt>
                <c:pt idx="58036">
                  <c:v>81.933999999999997</c:v>
                </c:pt>
                <c:pt idx="58037">
                  <c:v>81.945999999999998</c:v>
                </c:pt>
                <c:pt idx="58038">
                  <c:v>81.933999999999997</c:v>
                </c:pt>
                <c:pt idx="58039">
                  <c:v>81.945999999999998</c:v>
                </c:pt>
                <c:pt idx="58040">
                  <c:v>81.91</c:v>
                </c:pt>
                <c:pt idx="58041">
                  <c:v>81.933999999999997</c:v>
                </c:pt>
                <c:pt idx="58042">
                  <c:v>81.933999999999997</c:v>
                </c:pt>
                <c:pt idx="58043">
                  <c:v>81.971000000000004</c:v>
                </c:pt>
                <c:pt idx="58044">
                  <c:v>82.007000000000005</c:v>
                </c:pt>
                <c:pt idx="58045">
                  <c:v>82.031999999999996</c:v>
                </c:pt>
                <c:pt idx="58046">
                  <c:v>82.019000000000005</c:v>
                </c:pt>
                <c:pt idx="58047">
                  <c:v>82.055999999999997</c:v>
                </c:pt>
                <c:pt idx="58048">
                  <c:v>82.055999999999997</c:v>
                </c:pt>
                <c:pt idx="58049">
                  <c:v>82.067999999999998</c:v>
                </c:pt>
                <c:pt idx="58050">
                  <c:v>82.08</c:v>
                </c:pt>
                <c:pt idx="58051">
                  <c:v>82.031999999999996</c:v>
                </c:pt>
                <c:pt idx="58052">
                  <c:v>82.055999999999997</c:v>
                </c:pt>
                <c:pt idx="58053">
                  <c:v>82.019000000000005</c:v>
                </c:pt>
                <c:pt idx="58054">
                  <c:v>82.08</c:v>
                </c:pt>
                <c:pt idx="58055">
                  <c:v>82.031999999999996</c:v>
                </c:pt>
                <c:pt idx="58056">
                  <c:v>82.08</c:v>
                </c:pt>
                <c:pt idx="58057">
                  <c:v>82.105000000000004</c:v>
                </c:pt>
                <c:pt idx="58058">
                  <c:v>82.08</c:v>
                </c:pt>
                <c:pt idx="58059">
                  <c:v>82.117000000000004</c:v>
                </c:pt>
                <c:pt idx="58060">
                  <c:v>82.093000000000004</c:v>
                </c:pt>
                <c:pt idx="58061">
                  <c:v>82.117000000000004</c:v>
                </c:pt>
                <c:pt idx="58062">
                  <c:v>82.129000000000005</c:v>
                </c:pt>
                <c:pt idx="58063">
                  <c:v>82.129000000000005</c:v>
                </c:pt>
                <c:pt idx="58064">
                  <c:v>82.129000000000005</c:v>
                </c:pt>
                <c:pt idx="58065">
                  <c:v>82.153999999999996</c:v>
                </c:pt>
                <c:pt idx="58066">
                  <c:v>82.165999999999997</c:v>
                </c:pt>
                <c:pt idx="58067">
                  <c:v>82.19</c:v>
                </c:pt>
                <c:pt idx="58068">
                  <c:v>82.153999999999996</c:v>
                </c:pt>
                <c:pt idx="58069">
                  <c:v>82.141000000000005</c:v>
                </c:pt>
                <c:pt idx="58070">
                  <c:v>82.153999999999996</c:v>
                </c:pt>
                <c:pt idx="58071">
                  <c:v>82.165999999999997</c:v>
                </c:pt>
                <c:pt idx="58072">
                  <c:v>82.153999999999996</c:v>
                </c:pt>
                <c:pt idx="58073">
                  <c:v>82.19</c:v>
                </c:pt>
                <c:pt idx="58074">
                  <c:v>82.201999999999998</c:v>
                </c:pt>
                <c:pt idx="58075">
                  <c:v>82.19</c:v>
                </c:pt>
                <c:pt idx="58076">
                  <c:v>82.201999999999998</c:v>
                </c:pt>
                <c:pt idx="58077">
                  <c:v>82.201999999999998</c:v>
                </c:pt>
                <c:pt idx="58078">
                  <c:v>82.227000000000004</c:v>
                </c:pt>
                <c:pt idx="58079">
                  <c:v>82.227000000000004</c:v>
                </c:pt>
                <c:pt idx="58080">
                  <c:v>82.215000000000003</c:v>
                </c:pt>
                <c:pt idx="58081">
                  <c:v>82.215000000000003</c:v>
                </c:pt>
                <c:pt idx="58082">
                  <c:v>82.215000000000003</c:v>
                </c:pt>
                <c:pt idx="58083">
                  <c:v>82.177999999999997</c:v>
                </c:pt>
                <c:pt idx="58084">
                  <c:v>82.153999999999996</c:v>
                </c:pt>
                <c:pt idx="58085">
                  <c:v>82.165999999999997</c:v>
                </c:pt>
                <c:pt idx="58086">
                  <c:v>82.141000000000005</c:v>
                </c:pt>
                <c:pt idx="58087">
                  <c:v>82.117000000000004</c:v>
                </c:pt>
                <c:pt idx="58088">
                  <c:v>82.117000000000004</c:v>
                </c:pt>
                <c:pt idx="58089">
                  <c:v>82.105000000000004</c:v>
                </c:pt>
                <c:pt idx="58090">
                  <c:v>82.093000000000004</c:v>
                </c:pt>
                <c:pt idx="58091">
                  <c:v>82.093000000000004</c:v>
                </c:pt>
                <c:pt idx="58092">
                  <c:v>82.067999999999998</c:v>
                </c:pt>
                <c:pt idx="58093">
                  <c:v>82.08</c:v>
                </c:pt>
                <c:pt idx="58094">
                  <c:v>82.067999999999998</c:v>
                </c:pt>
                <c:pt idx="58095">
                  <c:v>82.067999999999998</c:v>
                </c:pt>
                <c:pt idx="58096">
                  <c:v>82.055999999999997</c:v>
                </c:pt>
                <c:pt idx="58097">
                  <c:v>82.055999999999997</c:v>
                </c:pt>
                <c:pt idx="58098">
                  <c:v>82.067999999999998</c:v>
                </c:pt>
                <c:pt idx="58099">
                  <c:v>82.043999999999997</c:v>
                </c:pt>
                <c:pt idx="58100">
                  <c:v>82.007000000000005</c:v>
                </c:pt>
                <c:pt idx="58101">
                  <c:v>81.995000000000005</c:v>
                </c:pt>
                <c:pt idx="58102">
                  <c:v>82.007000000000005</c:v>
                </c:pt>
                <c:pt idx="58103">
                  <c:v>82.007000000000005</c:v>
                </c:pt>
                <c:pt idx="58104">
                  <c:v>82.007000000000005</c:v>
                </c:pt>
                <c:pt idx="58105">
                  <c:v>82.019000000000005</c:v>
                </c:pt>
                <c:pt idx="58106">
                  <c:v>82.019000000000005</c:v>
                </c:pt>
                <c:pt idx="58107">
                  <c:v>82.007000000000005</c:v>
                </c:pt>
                <c:pt idx="58108">
                  <c:v>82.019000000000005</c:v>
                </c:pt>
                <c:pt idx="58109">
                  <c:v>82.019000000000005</c:v>
                </c:pt>
                <c:pt idx="58110">
                  <c:v>81.995000000000005</c:v>
                </c:pt>
                <c:pt idx="58111">
                  <c:v>81.995000000000005</c:v>
                </c:pt>
                <c:pt idx="58112">
                  <c:v>81.983000000000004</c:v>
                </c:pt>
                <c:pt idx="58113">
                  <c:v>81.995000000000005</c:v>
                </c:pt>
                <c:pt idx="58114">
                  <c:v>82.007000000000005</c:v>
                </c:pt>
                <c:pt idx="58115">
                  <c:v>81.945999999999998</c:v>
                </c:pt>
                <c:pt idx="58116">
                  <c:v>81.933999999999997</c:v>
                </c:pt>
                <c:pt idx="58117">
                  <c:v>81.91</c:v>
                </c:pt>
                <c:pt idx="58118">
                  <c:v>81.873000000000005</c:v>
                </c:pt>
                <c:pt idx="58119">
                  <c:v>81.823999999999998</c:v>
                </c:pt>
                <c:pt idx="58120">
                  <c:v>81.835999999999999</c:v>
                </c:pt>
                <c:pt idx="58121">
                  <c:v>81.8</c:v>
                </c:pt>
                <c:pt idx="58122">
                  <c:v>81.763000000000005</c:v>
                </c:pt>
                <c:pt idx="58123">
                  <c:v>81.739000000000004</c:v>
                </c:pt>
                <c:pt idx="58124">
                  <c:v>81.751000000000005</c:v>
                </c:pt>
                <c:pt idx="58125">
                  <c:v>81.739000000000004</c:v>
                </c:pt>
                <c:pt idx="58126">
                  <c:v>81.701999999999998</c:v>
                </c:pt>
                <c:pt idx="58127">
                  <c:v>81.69</c:v>
                </c:pt>
                <c:pt idx="58128">
                  <c:v>81.665000000000006</c:v>
                </c:pt>
                <c:pt idx="58129">
                  <c:v>81.665000000000006</c:v>
                </c:pt>
                <c:pt idx="58130">
                  <c:v>81.665000000000006</c:v>
                </c:pt>
                <c:pt idx="58131">
                  <c:v>81.629000000000005</c:v>
                </c:pt>
                <c:pt idx="58132">
                  <c:v>81.629000000000005</c:v>
                </c:pt>
                <c:pt idx="58133">
                  <c:v>81.617000000000004</c:v>
                </c:pt>
                <c:pt idx="58134">
                  <c:v>81.629000000000005</c:v>
                </c:pt>
                <c:pt idx="58135">
                  <c:v>81.641000000000005</c:v>
                </c:pt>
                <c:pt idx="58136">
                  <c:v>81.617000000000004</c:v>
                </c:pt>
                <c:pt idx="58137">
                  <c:v>81.591999999999999</c:v>
                </c:pt>
                <c:pt idx="58138">
                  <c:v>81.591999999999999</c:v>
                </c:pt>
                <c:pt idx="58139">
                  <c:v>81.641000000000005</c:v>
                </c:pt>
                <c:pt idx="58140">
                  <c:v>81.665000000000006</c:v>
                </c:pt>
                <c:pt idx="58141">
                  <c:v>81.701999999999998</c:v>
                </c:pt>
                <c:pt idx="58142">
                  <c:v>81.701999999999998</c:v>
                </c:pt>
                <c:pt idx="58143">
                  <c:v>81.713999999999999</c:v>
                </c:pt>
                <c:pt idx="58144">
                  <c:v>81.725999999999999</c:v>
                </c:pt>
                <c:pt idx="58145">
                  <c:v>81.701999999999998</c:v>
                </c:pt>
                <c:pt idx="58146">
                  <c:v>81.69</c:v>
                </c:pt>
                <c:pt idx="58147">
                  <c:v>81.725999999999999</c:v>
                </c:pt>
                <c:pt idx="58148">
                  <c:v>81.701999999999998</c:v>
                </c:pt>
                <c:pt idx="58149">
                  <c:v>81.677999999999997</c:v>
                </c:pt>
                <c:pt idx="58150">
                  <c:v>81.665000000000006</c:v>
                </c:pt>
                <c:pt idx="58151">
                  <c:v>81.677999999999997</c:v>
                </c:pt>
                <c:pt idx="58152">
                  <c:v>81.641000000000005</c:v>
                </c:pt>
                <c:pt idx="58153">
                  <c:v>81.665000000000006</c:v>
                </c:pt>
                <c:pt idx="58154">
                  <c:v>81.665000000000006</c:v>
                </c:pt>
                <c:pt idx="58155">
                  <c:v>81.641000000000005</c:v>
                </c:pt>
                <c:pt idx="58156">
                  <c:v>81.701999999999998</c:v>
                </c:pt>
                <c:pt idx="58157">
                  <c:v>81.677999999999997</c:v>
                </c:pt>
                <c:pt idx="58158">
                  <c:v>81.701999999999998</c:v>
                </c:pt>
                <c:pt idx="58159">
                  <c:v>81.725999999999999</c:v>
                </c:pt>
                <c:pt idx="58160">
                  <c:v>81.775000000000006</c:v>
                </c:pt>
                <c:pt idx="58161">
                  <c:v>81.811999999999998</c:v>
                </c:pt>
                <c:pt idx="58162">
                  <c:v>81.835999999999999</c:v>
                </c:pt>
                <c:pt idx="58163">
                  <c:v>81.847999999999999</c:v>
                </c:pt>
                <c:pt idx="58164">
                  <c:v>81.897000000000006</c:v>
                </c:pt>
                <c:pt idx="58165">
                  <c:v>81.897000000000006</c:v>
                </c:pt>
                <c:pt idx="58166">
                  <c:v>81.933999999999997</c:v>
                </c:pt>
                <c:pt idx="58167">
                  <c:v>81.933999999999997</c:v>
                </c:pt>
                <c:pt idx="58168">
                  <c:v>81.957999999999998</c:v>
                </c:pt>
                <c:pt idx="58169">
                  <c:v>81.995000000000005</c:v>
                </c:pt>
                <c:pt idx="58170">
                  <c:v>82.007000000000005</c:v>
                </c:pt>
                <c:pt idx="58171">
                  <c:v>82.043999999999997</c:v>
                </c:pt>
                <c:pt idx="58172">
                  <c:v>82.067999999999998</c:v>
                </c:pt>
                <c:pt idx="58173">
                  <c:v>82.093000000000004</c:v>
                </c:pt>
                <c:pt idx="58174">
                  <c:v>82.08</c:v>
                </c:pt>
                <c:pt idx="58175">
                  <c:v>82.093000000000004</c:v>
                </c:pt>
                <c:pt idx="58176">
                  <c:v>82.153999999999996</c:v>
                </c:pt>
                <c:pt idx="58177">
                  <c:v>82.153999999999996</c:v>
                </c:pt>
                <c:pt idx="58178">
                  <c:v>82.165999999999997</c:v>
                </c:pt>
                <c:pt idx="58179">
                  <c:v>82.117000000000004</c:v>
                </c:pt>
                <c:pt idx="58180">
                  <c:v>82.165999999999997</c:v>
                </c:pt>
                <c:pt idx="58181">
                  <c:v>82.153999999999996</c:v>
                </c:pt>
                <c:pt idx="58182">
                  <c:v>82.177999999999997</c:v>
                </c:pt>
                <c:pt idx="58183">
                  <c:v>82.129000000000005</c:v>
                </c:pt>
                <c:pt idx="58184">
                  <c:v>82.129000000000005</c:v>
                </c:pt>
                <c:pt idx="58185">
                  <c:v>82.105000000000004</c:v>
                </c:pt>
                <c:pt idx="58186">
                  <c:v>82.117000000000004</c:v>
                </c:pt>
                <c:pt idx="58187">
                  <c:v>82.129000000000005</c:v>
                </c:pt>
                <c:pt idx="58188">
                  <c:v>82.177999999999997</c:v>
                </c:pt>
                <c:pt idx="58189">
                  <c:v>82.153999999999996</c:v>
                </c:pt>
                <c:pt idx="58190">
                  <c:v>82.177999999999997</c:v>
                </c:pt>
                <c:pt idx="58191">
                  <c:v>82.177999999999997</c:v>
                </c:pt>
                <c:pt idx="58192">
                  <c:v>82.227000000000004</c:v>
                </c:pt>
                <c:pt idx="58193">
                  <c:v>82.251000000000005</c:v>
                </c:pt>
                <c:pt idx="58194">
                  <c:v>82.251000000000005</c:v>
                </c:pt>
                <c:pt idx="58195">
                  <c:v>82.263999999999996</c:v>
                </c:pt>
                <c:pt idx="58196">
                  <c:v>82.239000000000004</c:v>
                </c:pt>
                <c:pt idx="58197">
                  <c:v>82.251000000000005</c:v>
                </c:pt>
                <c:pt idx="58198">
                  <c:v>82.239000000000004</c:v>
                </c:pt>
                <c:pt idx="58199">
                  <c:v>82.287999999999997</c:v>
                </c:pt>
                <c:pt idx="58200">
                  <c:v>82.239000000000004</c:v>
                </c:pt>
                <c:pt idx="58201">
                  <c:v>82.263999999999996</c:v>
                </c:pt>
                <c:pt idx="58202">
                  <c:v>82.215000000000003</c:v>
                </c:pt>
                <c:pt idx="58203">
                  <c:v>82.263999999999996</c:v>
                </c:pt>
                <c:pt idx="58204">
                  <c:v>82.227000000000004</c:v>
                </c:pt>
                <c:pt idx="58205">
                  <c:v>82.287999999999997</c:v>
                </c:pt>
                <c:pt idx="58206">
                  <c:v>82.239000000000004</c:v>
                </c:pt>
                <c:pt idx="58207">
                  <c:v>82.215000000000003</c:v>
                </c:pt>
                <c:pt idx="58208">
                  <c:v>82.201999999999998</c:v>
                </c:pt>
                <c:pt idx="58209">
                  <c:v>82.19</c:v>
                </c:pt>
                <c:pt idx="58210">
                  <c:v>82.177999999999997</c:v>
                </c:pt>
                <c:pt idx="58211">
                  <c:v>82.165999999999997</c:v>
                </c:pt>
                <c:pt idx="58212">
                  <c:v>82.165999999999997</c:v>
                </c:pt>
                <c:pt idx="58213">
                  <c:v>82.129000000000005</c:v>
                </c:pt>
                <c:pt idx="58214">
                  <c:v>82.105000000000004</c:v>
                </c:pt>
                <c:pt idx="58215">
                  <c:v>82.055999999999997</c:v>
                </c:pt>
                <c:pt idx="58216">
                  <c:v>82.055999999999997</c:v>
                </c:pt>
                <c:pt idx="58217">
                  <c:v>82.019000000000005</c:v>
                </c:pt>
                <c:pt idx="58218">
                  <c:v>82.031999999999996</c:v>
                </c:pt>
                <c:pt idx="58219">
                  <c:v>82.007000000000005</c:v>
                </c:pt>
                <c:pt idx="58220">
                  <c:v>81.995000000000005</c:v>
                </c:pt>
                <c:pt idx="58221">
                  <c:v>82.007000000000005</c:v>
                </c:pt>
                <c:pt idx="58222">
                  <c:v>81.983000000000004</c:v>
                </c:pt>
                <c:pt idx="58223">
                  <c:v>81.945999999999998</c:v>
                </c:pt>
                <c:pt idx="58224">
                  <c:v>81.971000000000004</c:v>
                </c:pt>
                <c:pt idx="58225">
                  <c:v>81.957999999999998</c:v>
                </c:pt>
                <c:pt idx="58226">
                  <c:v>81.971000000000004</c:v>
                </c:pt>
                <c:pt idx="58227">
                  <c:v>81.957999999999998</c:v>
                </c:pt>
                <c:pt idx="58228">
                  <c:v>81.945999999999998</c:v>
                </c:pt>
                <c:pt idx="58229">
                  <c:v>81.945999999999998</c:v>
                </c:pt>
                <c:pt idx="58230">
                  <c:v>81.921999999999997</c:v>
                </c:pt>
                <c:pt idx="58231">
                  <c:v>81.921999999999997</c:v>
                </c:pt>
                <c:pt idx="58232">
                  <c:v>81.921999999999997</c:v>
                </c:pt>
                <c:pt idx="58233">
                  <c:v>81.91</c:v>
                </c:pt>
                <c:pt idx="58234">
                  <c:v>81.873000000000005</c:v>
                </c:pt>
                <c:pt idx="58235">
                  <c:v>81.873000000000005</c:v>
                </c:pt>
                <c:pt idx="58236">
                  <c:v>81.847999999999999</c:v>
                </c:pt>
                <c:pt idx="58237">
                  <c:v>81.873000000000005</c:v>
                </c:pt>
                <c:pt idx="58238">
                  <c:v>81.897000000000006</c:v>
                </c:pt>
                <c:pt idx="58239">
                  <c:v>81.873000000000005</c:v>
                </c:pt>
                <c:pt idx="58240">
                  <c:v>81.897000000000006</c:v>
                </c:pt>
                <c:pt idx="58241">
                  <c:v>81.897000000000006</c:v>
                </c:pt>
                <c:pt idx="58242">
                  <c:v>81.873000000000005</c:v>
                </c:pt>
                <c:pt idx="58243">
                  <c:v>81.897000000000006</c:v>
                </c:pt>
                <c:pt idx="58244">
                  <c:v>81.897000000000006</c:v>
                </c:pt>
                <c:pt idx="58245">
                  <c:v>81.885000000000005</c:v>
                </c:pt>
                <c:pt idx="58246">
                  <c:v>81.885000000000005</c:v>
                </c:pt>
                <c:pt idx="58247">
                  <c:v>81.897000000000006</c:v>
                </c:pt>
                <c:pt idx="58248">
                  <c:v>81.897000000000006</c:v>
                </c:pt>
                <c:pt idx="58249">
                  <c:v>81.91</c:v>
                </c:pt>
                <c:pt idx="58250">
                  <c:v>81.897000000000006</c:v>
                </c:pt>
                <c:pt idx="58251">
                  <c:v>81.91</c:v>
                </c:pt>
                <c:pt idx="58252">
                  <c:v>81.897000000000006</c:v>
                </c:pt>
                <c:pt idx="58253">
                  <c:v>81.933999999999997</c:v>
                </c:pt>
                <c:pt idx="58254">
                  <c:v>81.921999999999997</c:v>
                </c:pt>
                <c:pt idx="58255">
                  <c:v>81.897000000000006</c:v>
                </c:pt>
                <c:pt idx="58256">
                  <c:v>81.921999999999997</c:v>
                </c:pt>
                <c:pt idx="58257">
                  <c:v>81.957999999999998</c:v>
                </c:pt>
                <c:pt idx="58258">
                  <c:v>81.945999999999998</c:v>
                </c:pt>
                <c:pt idx="58259">
                  <c:v>81.933999999999997</c:v>
                </c:pt>
                <c:pt idx="58260">
                  <c:v>81.945999999999998</c:v>
                </c:pt>
                <c:pt idx="58261">
                  <c:v>82.007000000000005</c:v>
                </c:pt>
                <c:pt idx="58262">
                  <c:v>81.983000000000004</c:v>
                </c:pt>
                <c:pt idx="58263">
                  <c:v>81.971000000000004</c:v>
                </c:pt>
                <c:pt idx="58264">
                  <c:v>81.995000000000005</c:v>
                </c:pt>
                <c:pt idx="58265">
                  <c:v>82.031999999999996</c:v>
                </c:pt>
                <c:pt idx="58266">
                  <c:v>82.019000000000005</c:v>
                </c:pt>
                <c:pt idx="58267">
                  <c:v>82.031999999999996</c:v>
                </c:pt>
                <c:pt idx="58268">
                  <c:v>82.055999999999997</c:v>
                </c:pt>
                <c:pt idx="58269">
                  <c:v>82.08</c:v>
                </c:pt>
                <c:pt idx="58270">
                  <c:v>82.093000000000004</c:v>
                </c:pt>
                <c:pt idx="58271">
                  <c:v>82.117000000000004</c:v>
                </c:pt>
                <c:pt idx="58272">
                  <c:v>82.141000000000005</c:v>
                </c:pt>
                <c:pt idx="58273">
                  <c:v>82.153999999999996</c:v>
                </c:pt>
                <c:pt idx="58274">
                  <c:v>82.165999999999997</c:v>
                </c:pt>
                <c:pt idx="58275">
                  <c:v>82.141000000000005</c:v>
                </c:pt>
                <c:pt idx="58276">
                  <c:v>82.165999999999997</c:v>
                </c:pt>
                <c:pt idx="58277">
                  <c:v>82.165999999999997</c:v>
                </c:pt>
                <c:pt idx="58278">
                  <c:v>82.105000000000004</c:v>
                </c:pt>
                <c:pt idx="58279">
                  <c:v>82.141000000000005</c:v>
                </c:pt>
                <c:pt idx="58280">
                  <c:v>82.165999999999997</c:v>
                </c:pt>
                <c:pt idx="58281">
                  <c:v>82.153999999999996</c:v>
                </c:pt>
                <c:pt idx="58282">
                  <c:v>82.165999999999997</c:v>
                </c:pt>
                <c:pt idx="58283">
                  <c:v>82.153999999999996</c:v>
                </c:pt>
                <c:pt idx="58284">
                  <c:v>82.19</c:v>
                </c:pt>
                <c:pt idx="58285">
                  <c:v>82.201999999999998</c:v>
                </c:pt>
                <c:pt idx="58286">
                  <c:v>82.153999999999996</c:v>
                </c:pt>
                <c:pt idx="58287">
                  <c:v>82.177999999999997</c:v>
                </c:pt>
                <c:pt idx="58288">
                  <c:v>82.177999999999997</c:v>
                </c:pt>
                <c:pt idx="58289">
                  <c:v>82.215000000000003</c:v>
                </c:pt>
                <c:pt idx="58290">
                  <c:v>82.201999999999998</c:v>
                </c:pt>
                <c:pt idx="58291">
                  <c:v>82.239000000000004</c:v>
                </c:pt>
                <c:pt idx="58292">
                  <c:v>82.177999999999997</c:v>
                </c:pt>
                <c:pt idx="58293">
                  <c:v>82.19</c:v>
                </c:pt>
                <c:pt idx="58294">
                  <c:v>82.19</c:v>
                </c:pt>
                <c:pt idx="58295">
                  <c:v>82.19</c:v>
                </c:pt>
                <c:pt idx="58296">
                  <c:v>82.177999999999997</c:v>
                </c:pt>
                <c:pt idx="58297">
                  <c:v>82.19</c:v>
                </c:pt>
                <c:pt idx="58298">
                  <c:v>82.177999999999997</c:v>
                </c:pt>
                <c:pt idx="58299">
                  <c:v>82.201999999999998</c:v>
                </c:pt>
                <c:pt idx="58300">
                  <c:v>82.201999999999998</c:v>
                </c:pt>
                <c:pt idx="58301">
                  <c:v>82.201999999999998</c:v>
                </c:pt>
                <c:pt idx="58302">
                  <c:v>82.19</c:v>
                </c:pt>
                <c:pt idx="58303">
                  <c:v>82.201999999999998</c:v>
                </c:pt>
                <c:pt idx="58304">
                  <c:v>82.201999999999998</c:v>
                </c:pt>
                <c:pt idx="58305">
                  <c:v>82.215000000000003</c:v>
                </c:pt>
                <c:pt idx="58306">
                  <c:v>82.215000000000003</c:v>
                </c:pt>
                <c:pt idx="58307">
                  <c:v>82.177999999999997</c:v>
                </c:pt>
                <c:pt idx="58308">
                  <c:v>82.153999999999996</c:v>
                </c:pt>
                <c:pt idx="58309">
                  <c:v>82.141000000000005</c:v>
                </c:pt>
                <c:pt idx="58310">
                  <c:v>82.105000000000004</c:v>
                </c:pt>
                <c:pt idx="58311">
                  <c:v>82.093000000000004</c:v>
                </c:pt>
                <c:pt idx="58312">
                  <c:v>82.105000000000004</c:v>
                </c:pt>
                <c:pt idx="58313">
                  <c:v>82.067999999999998</c:v>
                </c:pt>
                <c:pt idx="58314">
                  <c:v>82.055999999999997</c:v>
                </c:pt>
                <c:pt idx="58315">
                  <c:v>82.055999999999997</c:v>
                </c:pt>
                <c:pt idx="58316">
                  <c:v>82.055999999999997</c:v>
                </c:pt>
                <c:pt idx="58317">
                  <c:v>82.08</c:v>
                </c:pt>
                <c:pt idx="58318">
                  <c:v>82.055999999999997</c:v>
                </c:pt>
                <c:pt idx="58319">
                  <c:v>82.08</c:v>
                </c:pt>
                <c:pt idx="58320">
                  <c:v>82.055999999999997</c:v>
                </c:pt>
                <c:pt idx="58321">
                  <c:v>82.093000000000004</c:v>
                </c:pt>
                <c:pt idx="58322">
                  <c:v>82.08</c:v>
                </c:pt>
                <c:pt idx="58323">
                  <c:v>82.019000000000005</c:v>
                </c:pt>
                <c:pt idx="58324">
                  <c:v>82.055999999999997</c:v>
                </c:pt>
                <c:pt idx="58325">
                  <c:v>81.995000000000005</c:v>
                </c:pt>
                <c:pt idx="58326">
                  <c:v>81.995000000000005</c:v>
                </c:pt>
                <c:pt idx="58327">
                  <c:v>81.983000000000004</c:v>
                </c:pt>
                <c:pt idx="58328">
                  <c:v>81.971000000000004</c:v>
                </c:pt>
                <c:pt idx="58329">
                  <c:v>81.971000000000004</c:v>
                </c:pt>
                <c:pt idx="58330">
                  <c:v>81.945999999999998</c:v>
                </c:pt>
                <c:pt idx="58331">
                  <c:v>81.971000000000004</c:v>
                </c:pt>
                <c:pt idx="58332">
                  <c:v>81.945999999999998</c:v>
                </c:pt>
                <c:pt idx="58333">
                  <c:v>81.945999999999998</c:v>
                </c:pt>
                <c:pt idx="58334">
                  <c:v>81.945999999999998</c:v>
                </c:pt>
                <c:pt idx="58335">
                  <c:v>81.995000000000005</c:v>
                </c:pt>
                <c:pt idx="58336">
                  <c:v>82.007000000000005</c:v>
                </c:pt>
                <c:pt idx="58337">
                  <c:v>81.995000000000005</c:v>
                </c:pt>
                <c:pt idx="58338">
                  <c:v>81.995000000000005</c:v>
                </c:pt>
                <c:pt idx="58339">
                  <c:v>81.971000000000004</c:v>
                </c:pt>
                <c:pt idx="58340">
                  <c:v>81.945999999999998</c:v>
                </c:pt>
                <c:pt idx="58341">
                  <c:v>81.933999999999997</c:v>
                </c:pt>
                <c:pt idx="58342">
                  <c:v>81.957999999999998</c:v>
                </c:pt>
                <c:pt idx="58343">
                  <c:v>81.933999999999997</c:v>
                </c:pt>
                <c:pt idx="58344">
                  <c:v>81.921999999999997</c:v>
                </c:pt>
                <c:pt idx="58345">
                  <c:v>81.897000000000006</c:v>
                </c:pt>
                <c:pt idx="58346">
                  <c:v>81.921999999999997</c:v>
                </c:pt>
                <c:pt idx="58347">
                  <c:v>81.933999999999997</c:v>
                </c:pt>
                <c:pt idx="58348">
                  <c:v>81.921999999999997</c:v>
                </c:pt>
                <c:pt idx="58349">
                  <c:v>81.933999999999997</c:v>
                </c:pt>
                <c:pt idx="58350">
                  <c:v>81.945999999999998</c:v>
                </c:pt>
                <c:pt idx="58351">
                  <c:v>81.957999999999998</c:v>
                </c:pt>
                <c:pt idx="58352">
                  <c:v>82.007000000000005</c:v>
                </c:pt>
                <c:pt idx="58353">
                  <c:v>81.995000000000005</c:v>
                </c:pt>
                <c:pt idx="58354">
                  <c:v>82.031999999999996</c:v>
                </c:pt>
                <c:pt idx="58355">
                  <c:v>82.031999999999996</c:v>
                </c:pt>
                <c:pt idx="58356">
                  <c:v>82.019000000000005</c:v>
                </c:pt>
                <c:pt idx="58357">
                  <c:v>82.031999999999996</c:v>
                </c:pt>
                <c:pt idx="58358">
                  <c:v>81.995000000000005</c:v>
                </c:pt>
                <c:pt idx="58359">
                  <c:v>82.043999999999997</c:v>
                </c:pt>
                <c:pt idx="58360">
                  <c:v>82.007000000000005</c:v>
                </c:pt>
                <c:pt idx="58361">
                  <c:v>82.007000000000005</c:v>
                </c:pt>
                <c:pt idx="58362">
                  <c:v>82.031999999999996</c:v>
                </c:pt>
                <c:pt idx="58363">
                  <c:v>82.019000000000005</c:v>
                </c:pt>
                <c:pt idx="58364">
                  <c:v>82.043999999999997</c:v>
                </c:pt>
                <c:pt idx="58365">
                  <c:v>82.031999999999996</c:v>
                </c:pt>
                <c:pt idx="58366">
                  <c:v>82.055999999999997</c:v>
                </c:pt>
                <c:pt idx="58367">
                  <c:v>82.093000000000004</c:v>
                </c:pt>
                <c:pt idx="58368">
                  <c:v>82.067999999999998</c:v>
                </c:pt>
                <c:pt idx="58369">
                  <c:v>82.08</c:v>
                </c:pt>
                <c:pt idx="58370">
                  <c:v>82.093000000000004</c:v>
                </c:pt>
                <c:pt idx="58371">
                  <c:v>82.117000000000004</c:v>
                </c:pt>
                <c:pt idx="58372">
                  <c:v>82.105000000000004</c:v>
                </c:pt>
                <c:pt idx="58373">
                  <c:v>82.129000000000005</c:v>
                </c:pt>
                <c:pt idx="58374">
                  <c:v>82.117000000000004</c:v>
                </c:pt>
                <c:pt idx="58375">
                  <c:v>82.129000000000005</c:v>
                </c:pt>
                <c:pt idx="58376">
                  <c:v>82.093000000000004</c:v>
                </c:pt>
                <c:pt idx="58377">
                  <c:v>82.08</c:v>
                </c:pt>
                <c:pt idx="58378">
                  <c:v>82.08</c:v>
                </c:pt>
                <c:pt idx="58379">
                  <c:v>82.105000000000004</c:v>
                </c:pt>
                <c:pt idx="58380">
                  <c:v>82.105000000000004</c:v>
                </c:pt>
                <c:pt idx="58381">
                  <c:v>82.141000000000005</c:v>
                </c:pt>
                <c:pt idx="58382">
                  <c:v>82.141000000000005</c:v>
                </c:pt>
                <c:pt idx="58383">
                  <c:v>82.165999999999997</c:v>
                </c:pt>
                <c:pt idx="58384">
                  <c:v>82.153999999999996</c:v>
                </c:pt>
                <c:pt idx="58385">
                  <c:v>82.153999999999996</c:v>
                </c:pt>
                <c:pt idx="58386">
                  <c:v>82.19</c:v>
                </c:pt>
                <c:pt idx="58387">
                  <c:v>82.19</c:v>
                </c:pt>
                <c:pt idx="58388">
                  <c:v>82.201999999999998</c:v>
                </c:pt>
                <c:pt idx="58389">
                  <c:v>82.201999999999998</c:v>
                </c:pt>
                <c:pt idx="58390">
                  <c:v>82.177999999999997</c:v>
                </c:pt>
                <c:pt idx="58391">
                  <c:v>82.19</c:v>
                </c:pt>
                <c:pt idx="58392">
                  <c:v>82.165999999999997</c:v>
                </c:pt>
                <c:pt idx="58393">
                  <c:v>82.141000000000005</c:v>
                </c:pt>
                <c:pt idx="58394">
                  <c:v>82.141000000000005</c:v>
                </c:pt>
                <c:pt idx="58395">
                  <c:v>82.141000000000005</c:v>
                </c:pt>
                <c:pt idx="58396">
                  <c:v>82.117000000000004</c:v>
                </c:pt>
                <c:pt idx="58397">
                  <c:v>82.165999999999997</c:v>
                </c:pt>
                <c:pt idx="58398">
                  <c:v>82.141000000000005</c:v>
                </c:pt>
                <c:pt idx="58399">
                  <c:v>82.153999999999996</c:v>
                </c:pt>
                <c:pt idx="58400">
                  <c:v>82.141000000000005</c:v>
                </c:pt>
                <c:pt idx="58401">
                  <c:v>82.153999999999996</c:v>
                </c:pt>
                <c:pt idx="58402">
                  <c:v>82.129000000000005</c:v>
                </c:pt>
                <c:pt idx="58403">
                  <c:v>82.129000000000005</c:v>
                </c:pt>
                <c:pt idx="58404">
                  <c:v>82.105000000000004</c:v>
                </c:pt>
                <c:pt idx="58405">
                  <c:v>82.093000000000004</c:v>
                </c:pt>
                <c:pt idx="58406">
                  <c:v>82.141000000000005</c:v>
                </c:pt>
                <c:pt idx="58407">
                  <c:v>82.093000000000004</c:v>
                </c:pt>
                <c:pt idx="58408">
                  <c:v>82.055999999999997</c:v>
                </c:pt>
                <c:pt idx="58409">
                  <c:v>82.093000000000004</c:v>
                </c:pt>
                <c:pt idx="58410">
                  <c:v>82.067999999999998</c:v>
                </c:pt>
                <c:pt idx="58411">
                  <c:v>82.031999999999996</c:v>
                </c:pt>
                <c:pt idx="58412">
                  <c:v>82.031999999999996</c:v>
                </c:pt>
                <c:pt idx="58413">
                  <c:v>82.043999999999997</c:v>
                </c:pt>
                <c:pt idx="58414">
                  <c:v>82.055999999999997</c:v>
                </c:pt>
                <c:pt idx="58415">
                  <c:v>82.031999999999996</c:v>
                </c:pt>
                <c:pt idx="58416">
                  <c:v>82.043999999999997</c:v>
                </c:pt>
                <c:pt idx="58417">
                  <c:v>82.055999999999997</c:v>
                </c:pt>
                <c:pt idx="58418">
                  <c:v>82.093000000000004</c:v>
                </c:pt>
                <c:pt idx="58419">
                  <c:v>82.043999999999997</c:v>
                </c:pt>
                <c:pt idx="58420">
                  <c:v>82.055999999999997</c:v>
                </c:pt>
                <c:pt idx="58421">
                  <c:v>82.031999999999996</c:v>
                </c:pt>
                <c:pt idx="58422">
                  <c:v>82.031999999999996</c:v>
                </c:pt>
                <c:pt idx="58423">
                  <c:v>82.007000000000005</c:v>
                </c:pt>
                <c:pt idx="58424">
                  <c:v>81.995000000000005</c:v>
                </c:pt>
                <c:pt idx="58425">
                  <c:v>81.971000000000004</c:v>
                </c:pt>
                <c:pt idx="58426">
                  <c:v>81.957999999999998</c:v>
                </c:pt>
                <c:pt idx="58427">
                  <c:v>81.957999999999998</c:v>
                </c:pt>
                <c:pt idx="58428">
                  <c:v>81.945999999999998</c:v>
                </c:pt>
                <c:pt idx="58429">
                  <c:v>81.933999999999997</c:v>
                </c:pt>
                <c:pt idx="58430">
                  <c:v>81.945999999999998</c:v>
                </c:pt>
                <c:pt idx="58431">
                  <c:v>81.945999999999998</c:v>
                </c:pt>
                <c:pt idx="58432">
                  <c:v>81.945999999999998</c:v>
                </c:pt>
                <c:pt idx="58433">
                  <c:v>81.971000000000004</c:v>
                </c:pt>
                <c:pt idx="58434">
                  <c:v>81.945999999999998</c:v>
                </c:pt>
                <c:pt idx="58435">
                  <c:v>81.933999999999997</c:v>
                </c:pt>
                <c:pt idx="58436">
                  <c:v>81.971000000000004</c:v>
                </c:pt>
                <c:pt idx="58437">
                  <c:v>81.957999999999998</c:v>
                </c:pt>
                <c:pt idx="58438">
                  <c:v>81.957999999999998</c:v>
                </c:pt>
                <c:pt idx="58439">
                  <c:v>81.91</c:v>
                </c:pt>
                <c:pt idx="58440">
                  <c:v>81.933999999999997</c:v>
                </c:pt>
                <c:pt idx="58441">
                  <c:v>81.945999999999998</c:v>
                </c:pt>
                <c:pt idx="58442">
                  <c:v>81.921999999999997</c:v>
                </c:pt>
                <c:pt idx="58443">
                  <c:v>81.897000000000006</c:v>
                </c:pt>
                <c:pt idx="58444">
                  <c:v>81.91</c:v>
                </c:pt>
                <c:pt idx="58445">
                  <c:v>81.91</c:v>
                </c:pt>
                <c:pt idx="58446">
                  <c:v>81.91</c:v>
                </c:pt>
                <c:pt idx="58447">
                  <c:v>81.933999999999997</c:v>
                </c:pt>
                <c:pt idx="58448">
                  <c:v>81.921999999999997</c:v>
                </c:pt>
                <c:pt idx="58449">
                  <c:v>81.971000000000004</c:v>
                </c:pt>
                <c:pt idx="58450">
                  <c:v>81.971000000000004</c:v>
                </c:pt>
                <c:pt idx="58451">
                  <c:v>81.971000000000004</c:v>
                </c:pt>
                <c:pt idx="58452">
                  <c:v>81.957999999999998</c:v>
                </c:pt>
                <c:pt idx="58453">
                  <c:v>81.995000000000005</c:v>
                </c:pt>
                <c:pt idx="58454">
                  <c:v>81.983000000000004</c:v>
                </c:pt>
                <c:pt idx="58455">
                  <c:v>81.995000000000005</c:v>
                </c:pt>
                <c:pt idx="58456">
                  <c:v>82.007000000000005</c:v>
                </c:pt>
                <c:pt idx="58457">
                  <c:v>81.995000000000005</c:v>
                </c:pt>
                <c:pt idx="58458">
                  <c:v>82.007000000000005</c:v>
                </c:pt>
                <c:pt idx="58459">
                  <c:v>81.957999999999998</c:v>
                </c:pt>
                <c:pt idx="58460">
                  <c:v>81.995000000000005</c:v>
                </c:pt>
                <c:pt idx="58461">
                  <c:v>81.995000000000005</c:v>
                </c:pt>
                <c:pt idx="58462">
                  <c:v>82.007000000000005</c:v>
                </c:pt>
                <c:pt idx="58463">
                  <c:v>82.007000000000005</c:v>
                </c:pt>
                <c:pt idx="58464">
                  <c:v>81.983000000000004</c:v>
                </c:pt>
                <c:pt idx="58465">
                  <c:v>82.019000000000005</c:v>
                </c:pt>
                <c:pt idx="58466">
                  <c:v>82.031999999999996</c:v>
                </c:pt>
                <c:pt idx="58467">
                  <c:v>82.019000000000005</c:v>
                </c:pt>
                <c:pt idx="58468">
                  <c:v>82.055999999999997</c:v>
                </c:pt>
                <c:pt idx="58469">
                  <c:v>82.043999999999997</c:v>
                </c:pt>
                <c:pt idx="58470">
                  <c:v>82.08</c:v>
                </c:pt>
                <c:pt idx="58471">
                  <c:v>82.043999999999997</c:v>
                </c:pt>
                <c:pt idx="58472">
                  <c:v>82.067999999999998</c:v>
                </c:pt>
                <c:pt idx="58473">
                  <c:v>82.067999999999998</c:v>
                </c:pt>
                <c:pt idx="58474">
                  <c:v>82.055999999999997</c:v>
                </c:pt>
                <c:pt idx="58475">
                  <c:v>82.007000000000005</c:v>
                </c:pt>
                <c:pt idx="58476">
                  <c:v>82.007000000000005</c:v>
                </c:pt>
                <c:pt idx="58477">
                  <c:v>82.019000000000005</c:v>
                </c:pt>
                <c:pt idx="58478">
                  <c:v>82.019000000000005</c:v>
                </c:pt>
                <c:pt idx="58479">
                  <c:v>82.019000000000005</c:v>
                </c:pt>
                <c:pt idx="58480">
                  <c:v>82.055999999999997</c:v>
                </c:pt>
                <c:pt idx="58481">
                  <c:v>82.031999999999996</c:v>
                </c:pt>
                <c:pt idx="58482">
                  <c:v>82.019000000000005</c:v>
                </c:pt>
                <c:pt idx="58483">
                  <c:v>82.019000000000005</c:v>
                </c:pt>
                <c:pt idx="58484">
                  <c:v>82.055999999999997</c:v>
                </c:pt>
                <c:pt idx="58485">
                  <c:v>82.031999999999996</c:v>
                </c:pt>
                <c:pt idx="58486">
                  <c:v>82.019000000000005</c:v>
                </c:pt>
                <c:pt idx="58487">
                  <c:v>82.043999999999997</c:v>
                </c:pt>
                <c:pt idx="58488">
                  <c:v>82.055999999999997</c:v>
                </c:pt>
                <c:pt idx="58489">
                  <c:v>82.031999999999996</c:v>
                </c:pt>
                <c:pt idx="58490">
                  <c:v>82.031999999999996</c:v>
                </c:pt>
                <c:pt idx="58491">
                  <c:v>82.043999999999997</c:v>
                </c:pt>
                <c:pt idx="58492">
                  <c:v>81.983000000000004</c:v>
                </c:pt>
                <c:pt idx="58493">
                  <c:v>82.031999999999996</c:v>
                </c:pt>
                <c:pt idx="58494">
                  <c:v>81.995000000000005</c:v>
                </c:pt>
                <c:pt idx="58495">
                  <c:v>82.007000000000005</c:v>
                </c:pt>
                <c:pt idx="58496">
                  <c:v>81.983000000000004</c:v>
                </c:pt>
                <c:pt idx="58497">
                  <c:v>82.019000000000005</c:v>
                </c:pt>
                <c:pt idx="58498">
                  <c:v>81.995000000000005</c:v>
                </c:pt>
                <c:pt idx="58499">
                  <c:v>82.019000000000005</c:v>
                </c:pt>
                <c:pt idx="58500">
                  <c:v>82.007000000000005</c:v>
                </c:pt>
                <c:pt idx="58501">
                  <c:v>81.983000000000004</c:v>
                </c:pt>
                <c:pt idx="58502">
                  <c:v>81.983000000000004</c:v>
                </c:pt>
                <c:pt idx="58503">
                  <c:v>82.007000000000005</c:v>
                </c:pt>
                <c:pt idx="58504">
                  <c:v>82.007000000000005</c:v>
                </c:pt>
                <c:pt idx="58505">
                  <c:v>81.995000000000005</c:v>
                </c:pt>
                <c:pt idx="58506">
                  <c:v>81.983000000000004</c:v>
                </c:pt>
                <c:pt idx="58507">
                  <c:v>81.971000000000004</c:v>
                </c:pt>
                <c:pt idx="58508">
                  <c:v>81.995000000000005</c:v>
                </c:pt>
                <c:pt idx="58509">
                  <c:v>81.983000000000004</c:v>
                </c:pt>
                <c:pt idx="58510">
                  <c:v>81.983000000000004</c:v>
                </c:pt>
                <c:pt idx="58511">
                  <c:v>81.957999999999998</c:v>
                </c:pt>
                <c:pt idx="58512">
                  <c:v>81.971000000000004</c:v>
                </c:pt>
                <c:pt idx="58513">
                  <c:v>81.995000000000005</c:v>
                </c:pt>
                <c:pt idx="58514">
                  <c:v>81.971000000000004</c:v>
                </c:pt>
                <c:pt idx="58515">
                  <c:v>82.031999999999996</c:v>
                </c:pt>
                <c:pt idx="58516">
                  <c:v>82.031999999999996</c:v>
                </c:pt>
                <c:pt idx="58517">
                  <c:v>82.055999999999997</c:v>
                </c:pt>
                <c:pt idx="58518">
                  <c:v>82.067999999999998</c:v>
                </c:pt>
                <c:pt idx="58519">
                  <c:v>82.117000000000004</c:v>
                </c:pt>
                <c:pt idx="58520">
                  <c:v>82.093000000000004</c:v>
                </c:pt>
                <c:pt idx="58521">
                  <c:v>82.141000000000005</c:v>
                </c:pt>
                <c:pt idx="58522">
                  <c:v>82.117000000000004</c:v>
                </c:pt>
                <c:pt idx="58523">
                  <c:v>82.153999999999996</c:v>
                </c:pt>
                <c:pt idx="58524">
                  <c:v>82.153999999999996</c:v>
                </c:pt>
                <c:pt idx="58525">
                  <c:v>82.165999999999997</c:v>
                </c:pt>
                <c:pt idx="58526">
                  <c:v>82.19</c:v>
                </c:pt>
                <c:pt idx="58527">
                  <c:v>82.201999999999998</c:v>
                </c:pt>
                <c:pt idx="58528">
                  <c:v>82.201999999999998</c:v>
                </c:pt>
                <c:pt idx="58529">
                  <c:v>82.227000000000004</c:v>
                </c:pt>
                <c:pt idx="58530">
                  <c:v>82.227000000000004</c:v>
                </c:pt>
                <c:pt idx="58531">
                  <c:v>82.227000000000004</c:v>
                </c:pt>
                <c:pt idx="58532">
                  <c:v>82.227000000000004</c:v>
                </c:pt>
                <c:pt idx="58533">
                  <c:v>82.263999999999996</c:v>
                </c:pt>
                <c:pt idx="58534">
                  <c:v>82.275999999999996</c:v>
                </c:pt>
                <c:pt idx="58535">
                  <c:v>82.251000000000005</c:v>
                </c:pt>
                <c:pt idx="58536">
                  <c:v>82.275999999999996</c:v>
                </c:pt>
                <c:pt idx="58537">
                  <c:v>82.3</c:v>
                </c:pt>
                <c:pt idx="58538">
                  <c:v>82.311999999999998</c:v>
                </c:pt>
                <c:pt idx="58539">
                  <c:v>82.337000000000003</c:v>
                </c:pt>
                <c:pt idx="58540">
                  <c:v>82.325000000000003</c:v>
                </c:pt>
                <c:pt idx="58541">
                  <c:v>82.337000000000003</c:v>
                </c:pt>
                <c:pt idx="58542">
                  <c:v>82.361000000000004</c:v>
                </c:pt>
                <c:pt idx="58543">
                  <c:v>82.385999999999996</c:v>
                </c:pt>
                <c:pt idx="58544">
                  <c:v>82.373000000000005</c:v>
                </c:pt>
                <c:pt idx="58545">
                  <c:v>82.361000000000004</c:v>
                </c:pt>
                <c:pt idx="58546">
                  <c:v>82.349000000000004</c:v>
                </c:pt>
                <c:pt idx="58547">
                  <c:v>82.373000000000005</c:v>
                </c:pt>
                <c:pt idx="58548">
                  <c:v>82.373000000000005</c:v>
                </c:pt>
                <c:pt idx="58549">
                  <c:v>82.41</c:v>
                </c:pt>
                <c:pt idx="58550">
                  <c:v>82.421999999999997</c:v>
                </c:pt>
                <c:pt idx="58551">
                  <c:v>82.421999999999997</c:v>
                </c:pt>
                <c:pt idx="58552">
                  <c:v>82.41</c:v>
                </c:pt>
                <c:pt idx="58553">
                  <c:v>82.471000000000004</c:v>
                </c:pt>
                <c:pt idx="58554">
                  <c:v>82.41</c:v>
                </c:pt>
                <c:pt idx="58555">
                  <c:v>82.447000000000003</c:v>
                </c:pt>
                <c:pt idx="58556">
                  <c:v>82.471000000000004</c:v>
                </c:pt>
                <c:pt idx="58557">
                  <c:v>82.459000000000003</c:v>
                </c:pt>
                <c:pt idx="58558">
                  <c:v>82.459000000000003</c:v>
                </c:pt>
                <c:pt idx="58559">
                  <c:v>82.483000000000004</c:v>
                </c:pt>
                <c:pt idx="58560">
                  <c:v>82.483000000000004</c:v>
                </c:pt>
                <c:pt idx="58561">
                  <c:v>82.495000000000005</c:v>
                </c:pt>
                <c:pt idx="58562">
                  <c:v>82.459000000000003</c:v>
                </c:pt>
                <c:pt idx="58563">
                  <c:v>82.447000000000003</c:v>
                </c:pt>
                <c:pt idx="58564">
                  <c:v>82.41</c:v>
                </c:pt>
                <c:pt idx="58565">
                  <c:v>82.385999999999996</c:v>
                </c:pt>
                <c:pt idx="58566">
                  <c:v>82.385999999999996</c:v>
                </c:pt>
                <c:pt idx="58567">
                  <c:v>82.361000000000004</c:v>
                </c:pt>
                <c:pt idx="58568">
                  <c:v>82.349000000000004</c:v>
                </c:pt>
                <c:pt idx="58569">
                  <c:v>82.311999999999998</c:v>
                </c:pt>
                <c:pt idx="58570">
                  <c:v>82.325000000000003</c:v>
                </c:pt>
                <c:pt idx="58571">
                  <c:v>82.311999999999998</c:v>
                </c:pt>
                <c:pt idx="58572">
                  <c:v>82.287999999999997</c:v>
                </c:pt>
                <c:pt idx="58573">
                  <c:v>82.275999999999996</c:v>
                </c:pt>
                <c:pt idx="58574">
                  <c:v>82.263999999999996</c:v>
                </c:pt>
                <c:pt idx="58575">
                  <c:v>82.251000000000005</c:v>
                </c:pt>
                <c:pt idx="58576">
                  <c:v>82.275999999999996</c:v>
                </c:pt>
                <c:pt idx="58577">
                  <c:v>82.251000000000005</c:v>
                </c:pt>
                <c:pt idx="58578">
                  <c:v>82.251000000000005</c:v>
                </c:pt>
                <c:pt idx="58579">
                  <c:v>82.227000000000004</c:v>
                </c:pt>
                <c:pt idx="58580">
                  <c:v>82.215000000000003</c:v>
                </c:pt>
                <c:pt idx="58581">
                  <c:v>82.227000000000004</c:v>
                </c:pt>
                <c:pt idx="58582">
                  <c:v>82.201999999999998</c:v>
                </c:pt>
                <c:pt idx="58583">
                  <c:v>82.201999999999998</c:v>
                </c:pt>
                <c:pt idx="58584">
                  <c:v>82.215000000000003</c:v>
                </c:pt>
                <c:pt idx="58585">
                  <c:v>82.19</c:v>
                </c:pt>
                <c:pt idx="58586">
                  <c:v>82.165999999999997</c:v>
                </c:pt>
                <c:pt idx="58587">
                  <c:v>82.153999999999996</c:v>
                </c:pt>
                <c:pt idx="58588">
                  <c:v>82.165999999999997</c:v>
                </c:pt>
                <c:pt idx="58589">
                  <c:v>82.153999999999996</c:v>
                </c:pt>
                <c:pt idx="58590">
                  <c:v>82.153999999999996</c:v>
                </c:pt>
                <c:pt idx="58591">
                  <c:v>82.153999999999996</c:v>
                </c:pt>
                <c:pt idx="58592">
                  <c:v>82.129000000000005</c:v>
                </c:pt>
                <c:pt idx="58593">
                  <c:v>82.177999999999997</c:v>
                </c:pt>
                <c:pt idx="58594">
                  <c:v>82.129000000000005</c:v>
                </c:pt>
                <c:pt idx="58595">
                  <c:v>82.105000000000004</c:v>
                </c:pt>
                <c:pt idx="58596">
                  <c:v>82.117000000000004</c:v>
                </c:pt>
                <c:pt idx="58597">
                  <c:v>82.117000000000004</c:v>
                </c:pt>
                <c:pt idx="58598">
                  <c:v>82.055999999999997</c:v>
                </c:pt>
                <c:pt idx="58599">
                  <c:v>82.08</c:v>
                </c:pt>
                <c:pt idx="58600">
                  <c:v>82.067999999999998</c:v>
                </c:pt>
                <c:pt idx="58601">
                  <c:v>82.067999999999998</c:v>
                </c:pt>
                <c:pt idx="58602">
                  <c:v>82.067999999999998</c:v>
                </c:pt>
                <c:pt idx="58603">
                  <c:v>82.007000000000005</c:v>
                </c:pt>
                <c:pt idx="58604">
                  <c:v>82.043999999999997</c:v>
                </c:pt>
                <c:pt idx="58605">
                  <c:v>82.031999999999996</c:v>
                </c:pt>
                <c:pt idx="58606">
                  <c:v>82.055999999999997</c:v>
                </c:pt>
                <c:pt idx="58607">
                  <c:v>82.067999999999998</c:v>
                </c:pt>
                <c:pt idx="58608">
                  <c:v>82.067999999999998</c:v>
                </c:pt>
                <c:pt idx="58609">
                  <c:v>82.105000000000004</c:v>
                </c:pt>
                <c:pt idx="58610">
                  <c:v>82.067999999999998</c:v>
                </c:pt>
                <c:pt idx="58611">
                  <c:v>82.129000000000005</c:v>
                </c:pt>
                <c:pt idx="58612">
                  <c:v>82.117000000000004</c:v>
                </c:pt>
                <c:pt idx="58613">
                  <c:v>82.105000000000004</c:v>
                </c:pt>
                <c:pt idx="58614">
                  <c:v>82.129000000000005</c:v>
                </c:pt>
                <c:pt idx="58615">
                  <c:v>82.141000000000005</c:v>
                </c:pt>
                <c:pt idx="58616">
                  <c:v>82.165999999999997</c:v>
                </c:pt>
                <c:pt idx="58617">
                  <c:v>82.141000000000005</c:v>
                </c:pt>
                <c:pt idx="58618">
                  <c:v>82.129000000000005</c:v>
                </c:pt>
                <c:pt idx="58619">
                  <c:v>82.165999999999997</c:v>
                </c:pt>
                <c:pt idx="58620">
                  <c:v>82.227000000000004</c:v>
                </c:pt>
                <c:pt idx="58621">
                  <c:v>82.227000000000004</c:v>
                </c:pt>
                <c:pt idx="58622">
                  <c:v>82.239000000000004</c:v>
                </c:pt>
                <c:pt idx="58623">
                  <c:v>82.275999999999996</c:v>
                </c:pt>
                <c:pt idx="58624">
                  <c:v>82.263999999999996</c:v>
                </c:pt>
                <c:pt idx="58625">
                  <c:v>82.3</c:v>
                </c:pt>
                <c:pt idx="58626">
                  <c:v>82.325000000000003</c:v>
                </c:pt>
                <c:pt idx="58627">
                  <c:v>82.311999999999998</c:v>
                </c:pt>
                <c:pt idx="58628">
                  <c:v>82.3</c:v>
                </c:pt>
                <c:pt idx="58629">
                  <c:v>82.337000000000003</c:v>
                </c:pt>
                <c:pt idx="58630">
                  <c:v>82.349000000000004</c:v>
                </c:pt>
                <c:pt idx="58631">
                  <c:v>82.325000000000003</c:v>
                </c:pt>
                <c:pt idx="58632">
                  <c:v>82.349000000000004</c:v>
                </c:pt>
                <c:pt idx="58633">
                  <c:v>82.361000000000004</c:v>
                </c:pt>
                <c:pt idx="58634">
                  <c:v>82.349000000000004</c:v>
                </c:pt>
                <c:pt idx="58635">
                  <c:v>82.385999999999996</c:v>
                </c:pt>
                <c:pt idx="58636">
                  <c:v>82.361000000000004</c:v>
                </c:pt>
                <c:pt idx="58637">
                  <c:v>82.421999999999997</c:v>
                </c:pt>
                <c:pt idx="58638">
                  <c:v>82.397999999999996</c:v>
                </c:pt>
                <c:pt idx="58639">
                  <c:v>82.421999999999997</c:v>
                </c:pt>
                <c:pt idx="58640">
                  <c:v>82.459000000000003</c:v>
                </c:pt>
                <c:pt idx="58641">
                  <c:v>82.459000000000003</c:v>
                </c:pt>
                <c:pt idx="58642">
                  <c:v>82.471000000000004</c:v>
                </c:pt>
                <c:pt idx="58643">
                  <c:v>82.483000000000004</c:v>
                </c:pt>
                <c:pt idx="58644">
                  <c:v>82.471000000000004</c:v>
                </c:pt>
                <c:pt idx="58645">
                  <c:v>82.471000000000004</c:v>
                </c:pt>
                <c:pt idx="58646">
                  <c:v>82.447000000000003</c:v>
                </c:pt>
                <c:pt idx="58647">
                  <c:v>82.483000000000004</c:v>
                </c:pt>
                <c:pt idx="58648">
                  <c:v>82.459000000000003</c:v>
                </c:pt>
                <c:pt idx="58649">
                  <c:v>82.447000000000003</c:v>
                </c:pt>
                <c:pt idx="58650">
                  <c:v>82.433999999999997</c:v>
                </c:pt>
                <c:pt idx="58651">
                  <c:v>82.433999999999997</c:v>
                </c:pt>
                <c:pt idx="58652">
                  <c:v>82.459000000000003</c:v>
                </c:pt>
                <c:pt idx="58653">
                  <c:v>82.471000000000004</c:v>
                </c:pt>
                <c:pt idx="58654">
                  <c:v>82.471000000000004</c:v>
                </c:pt>
                <c:pt idx="58655">
                  <c:v>82.483000000000004</c:v>
                </c:pt>
                <c:pt idx="58656">
                  <c:v>82.557000000000002</c:v>
                </c:pt>
                <c:pt idx="58657">
                  <c:v>82.543999999999997</c:v>
                </c:pt>
                <c:pt idx="58658">
                  <c:v>82.52</c:v>
                </c:pt>
                <c:pt idx="58659">
                  <c:v>82.557000000000002</c:v>
                </c:pt>
                <c:pt idx="58660">
                  <c:v>82.569000000000003</c:v>
                </c:pt>
                <c:pt idx="58661">
                  <c:v>82.531999999999996</c:v>
                </c:pt>
                <c:pt idx="58662">
                  <c:v>82.507999999999996</c:v>
                </c:pt>
                <c:pt idx="58663">
                  <c:v>82.471000000000004</c:v>
                </c:pt>
                <c:pt idx="58664">
                  <c:v>82.447000000000003</c:v>
                </c:pt>
                <c:pt idx="58665">
                  <c:v>82.433999999999997</c:v>
                </c:pt>
                <c:pt idx="58666">
                  <c:v>82.397999999999996</c:v>
                </c:pt>
                <c:pt idx="58667">
                  <c:v>82.373000000000005</c:v>
                </c:pt>
                <c:pt idx="58668">
                  <c:v>82.349000000000004</c:v>
                </c:pt>
                <c:pt idx="58669">
                  <c:v>82.361000000000004</c:v>
                </c:pt>
                <c:pt idx="58670">
                  <c:v>82.373000000000005</c:v>
                </c:pt>
                <c:pt idx="58671">
                  <c:v>82.361000000000004</c:v>
                </c:pt>
                <c:pt idx="58672">
                  <c:v>82.361000000000004</c:v>
                </c:pt>
                <c:pt idx="58673">
                  <c:v>82.361000000000004</c:v>
                </c:pt>
                <c:pt idx="58674">
                  <c:v>82.385999999999996</c:v>
                </c:pt>
                <c:pt idx="58675">
                  <c:v>82.361000000000004</c:v>
                </c:pt>
                <c:pt idx="58676">
                  <c:v>82.373000000000005</c:v>
                </c:pt>
                <c:pt idx="58677">
                  <c:v>82.361000000000004</c:v>
                </c:pt>
                <c:pt idx="58678">
                  <c:v>82.337000000000003</c:v>
                </c:pt>
                <c:pt idx="58679">
                  <c:v>82.311999999999998</c:v>
                </c:pt>
                <c:pt idx="58680">
                  <c:v>82.287999999999997</c:v>
                </c:pt>
                <c:pt idx="58681">
                  <c:v>82.251000000000005</c:v>
                </c:pt>
                <c:pt idx="58682">
                  <c:v>82.251000000000005</c:v>
                </c:pt>
                <c:pt idx="58683">
                  <c:v>82.215000000000003</c:v>
                </c:pt>
                <c:pt idx="58684">
                  <c:v>82.215000000000003</c:v>
                </c:pt>
                <c:pt idx="58685">
                  <c:v>82.177999999999997</c:v>
                </c:pt>
                <c:pt idx="58686">
                  <c:v>82.165999999999997</c:v>
                </c:pt>
                <c:pt idx="58687">
                  <c:v>82.201999999999998</c:v>
                </c:pt>
                <c:pt idx="58688">
                  <c:v>82.19</c:v>
                </c:pt>
                <c:pt idx="58689">
                  <c:v>82.227000000000004</c:v>
                </c:pt>
                <c:pt idx="58690">
                  <c:v>82.227000000000004</c:v>
                </c:pt>
                <c:pt idx="58691">
                  <c:v>82.239000000000004</c:v>
                </c:pt>
                <c:pt idx="58692">
                  <c:v>82.239000000000004</c:v>
                </c:pt>
                <c:pt idx="58693">
                  <c:v>82.19</c:v>
                </c:pt>
                <c:pt idx="58694">
                  <c:v>82.215000000000003</c:v>
                </c:pt>
                <c:pt idx="58695">
                  <c:v>82.215000000000003</c:v>
                </c:pt>
                <c:pt idx="58696">
                  <c:v>82.201999999999998</c:v>
                </c:pt>
                <c:pt idx="58697">
                  <c:v>82.153999999999996</c:v>
                </c:pt>
                <c:pt idx="58698">
                  <c:v>82.165999999999997</c:v>
                </c:pt>
                <c:pt idx="58699">
                  <c:v>82.129000000000005</c:v>
                </c:pt>
                <c:pt idx="58700">
                  <c:v>82.093000000000004</c:v>
                </c:pt>
                <c:pt idx="58701">
                  <c:v>82.08</c:v>
                </c:pt>
                <c:pt idx="58702">
                  <c:v>82.093000000000004</c:v>
                </c:pt>
                <c:pt idx="58703">
                  <c:v>82.105000000000004</c:v>
                </c:pt>
                <c:pt idx="58704">
                  <c:v>82.105000000000004</c:v>
                </c:pt>
                <c:pt idx="58705">
                  <c:v>82.117000000000004</c:v>
                </c:pt>
                <c:pt idx="58706">
                  <c:v>82.141000000000005</c:v>
                </c:pt>
                <c:pt idx="58707">
                  <c:v>82.165999999999997</c:v>
                </c:pt>
                <c:pt idx="58708">
                  <c:v>82.177999999999997</c:v>
                </c:pt>
                <c:pt idx="58709">
                  <c:v>82.177999999999997</c:v>
                </c:pt>
                <c:pt idx="58710">
                  <c:v>82.177999999999997</c:v>
                </c:pt>
                <c:pt idx="58711">
                  <c:v>82.19</c:v>
                </c:pt>
                <c:pt idx="58712">
                  <c:v>82.201999999999998</c:v>
                </c:pt>
                <c:pt idx="58713">
                  <c:v>82.19</c:v>
                </c:pt>
                <c:pt idx="58714">
                  <c:v>82.19</c:v>
                </c:pt>
                <c:pt idx="58715">
                  <c:v>82.177999999999997</c:v>
                </c:pt>
                <c:pt idx="58716">
                  <c:v>82.19</c:v>
                </c:pt>
                <c:pt idx="58717">
                  <c:v>82.141000000000005</c:v>
                </c:pt>
                <c:pt idx="58718">
                  <c:v>82.165999999999997</c:v>
                </c:pt>
                <c:pt idx="58719">
                  <c:v>82.177999999999997</c:v>
                </c:pt>
                <c:pt idx="58720">
                  <c:v>82.19</c:v>
                </c:pt>
                <c:pt idx="58721">
                  <c:v>82.19</c:v>
                </c:pt>
                <c:pt idx="58722">
                  <c:v>82.239000000000004</c:v>
                </c:pt>
                <c:pt idx="58723">
                  <c:v>82.251000000000005</c:v>
                </c:pt>
                <c:pt idx="58724">
                  <c:v>82.3</c:v>
                </c:pt>
                <c:pt idx="58725">
                  <c:v>82.325000000000003</c:v>
                </c:pt>
                <c:pt idx="58726">
                  <c:v>82.325000000000003</c:v>
                </c:pt>
                <c:pt idx="58727">
                  <c:v>82.349000000000004</c:v>
                </c:pt>
                <c:pt idx="58728">
                  <c:v>82.337000000000003</c:v>
                </c:pt>
                <c:pt idx="58729">
                  <c:v>82.337000000000003</c:v>
                </c:pt>
                <c:pt idx="58730">
                  <c:v>82.349000000000004</c:v>
                </c:pt>
                <c:pt idx="58731">
                  <c:v>82.349000000000004</c:v>
                </c:pt>
                <c:pt idx="58732">
                  <c:v>82.349000000000004</c:v>
                </c:pt>
                <c:pt idx="58733">
                  <c:v>82.373000000000005</c:v>
                </c:pt>
                <c:pt idx="58734">
                  <c:v>82.337000000000003</c:v>
                </c:pt>
                <c:pt idx="58735">
                  <c:v>82.361000000000004</c:v>
                </c:pt>
                <c:pt idx="58736">
                  <c:v>82.349000000000004</c:v>
                </c:pt>
                <c:pt idx="58737">
                  <c:v>82.361000000000004</c:v>
                </c:pt>
                <c:pt idx="58738">
                  <c:v>82.397999999999996</c:v>
                </c:pt>
                <c:pt idx="58739">
                  <c:v>82.421999999999997</c:v>
                </c:pt>
                <c:pt idx="58740">
                  <c:v>82.447000000000003</c:v>
                </c:pt>
                <c:pt idx="58741">
                  <c:v>82.483000000000004</c:v>
                </c:pt>
                <c:pt idx="58742">
                  <c:v>82.459000000000003</c:v>
                </c:pt>
                <c:pt idx="58743">
                  <c:v>82.483000000000004</c:v>
                </c:pt>
                <c:pt idx="58744">
                  <c:v>82.495000000000005</c:v>
                </c:pt>
                <c:pt idx="58745">
                  <c:v>82.52</c:v>
                </c:pt>
                <c:pt idx="58746">
                  <c:v>82.495000000000005</c:v>
                </c:pt>
                <c:pt idx="58747">
                  <c:v>82.471000000000004</c:v>
                </c:pt>
                <c:pt idx="58748">
                  <c:v>82.495000000000005</c:v>
                </c:pt>
                <c:pt idx="58749">
                  <c:v>82.483000000000004</c:v>
                </c:pt>
                <c:pt idx="58750">
                  <c:v>82.471000000000004</c:v>
                </c:pt>
                <c:pt idx="58751">
                  <c:v>82.447000000000003</c:v>
                </c:pt>
                <c:pt idx="58752">
                  <c:v>82.459000000000003</c:v>
                </c:pt>
                <c:pt idx="58753">
                  <c:v>82.459000000000003</c:v>
                </c:pt>
                <c:pt idx="58754">
                  <c:v>82.483000000000004</c:v>
                </c:pt>
                <c:pt idx="58755">
                  <c:v>82.471000000000004</c:v>
                </c:pt>
                <c:pt idx="58756">
                  <c:v>82.495000000000005</c:v>
                </c:pt>
                <c:pt idx="58757">
                  <c:v>82.495000000000005</c:v>
                </c:pt>
                <c:pt idx="58758">
                  <c:v>82.52</c:v>
                </c:pt>
                <c:pt idx="58759">
                  <c:v>82.483000000000004</c:v>
                </c:pt>
                <c:pt idx="58760">
                  <c:v>82.495000000000005</c:v>
                </c:pt>
                <c:pt idx="58761">
                  <c:v>82.495000000000005</c:v>
                </c:pt>
                <c:pt idx="58762">
                  <c:v>82.459000000000003</c:v>
                </c:pt>
                <c:pt idx="58763">
                  <c:v>82.459000000000003</c:v>
                </c:pt>
                <c:pt idx="58764">
                  <c:v>82.459000000000003</c:v>
                </c:pt>
                <c:pt idx="58765">
                  <c:v>82.421999999999997</c:v>
                </c:pt>
                <c:pt idx="58766">
                  <c:v>82.447000000000003</c:v>
                </c:pt>
                <c:pt idx="58767">
                  <c:v>82.421999999999997</c:v>
                </c:pt>
                <c:pt idx="58768">
                  <c:v>82.385999999999996</c:v>
                </c:pt>
                <c:pt idx="58769">
                  <c:v>82.397999999999996</c:v>
                </c:pt>
                <c:pt idx="58770">
                  <c:v>82.361000000000004</c:v>
                </c:pt>
                <c:pt idx="58771">
                  <c:v>82.361000000000004</c:v>
                </c:pt>
                <c:pt idx="58772">
                  <c:v>82.361000000000004</c:v>
                </c:pt>
                <c:pt idx="58773">
                  <c:v>82.397999999999996</c:v>
                </c:pt>
                <c:pt idx="58774">
                  <c:v>82.373000000000005</c:v>
                </c:pt>
                <c:pt idx="58775">
                  <c:v>82.311999999999998</c:v>
                </c:pt>
                <c:pt idx="58776">
                  <c:v>82.325000000000003</c:v>
                </c:pt>
                <c:pt idx="58777">
                  <c:v>82.311999999999998</c:v>
                </c:pt>
                <c:pt idx="58778">
                  <c:v>82.275999999999996</c:v>
                </c:pt>
                <c:pt idx="58779">
                  <c:v>82.275999999999996</c:v>
                </c:pt>
                <c:pt idx="58780">
                  <c:v>82.239000000000004</c:v>
                </c:pt>
                <c:pt idx="58781">
                  <c:v>82.263999999999996</c:v>
                </c:pt>
                <c:pt idx="58782">
                  <c:v>82.201999999999998</c:v>
                </c:pt>
                <c:pt idx="58783">
                  <c:v>82.239000000000004</c:v>
                </c:pt>
                <c:pt idx="58784">
                  <c:v>82.201999999999998</c:v>
                </c:pt>
                <c:pt idx="58785">
                  <c:v>82.201999999999998</c:v>
                </c:pt>
                <c:pt idx="58786">
                  <c:v>82.201999999999998</c:v>
                </c:pt>
                <c:pt idx="58787">
                  <c:v>82.153999999999996</c:v>
                </c:pt>
                <c:pt idx="58788">
                  <c:v>82.177999999999997</c:v>
                </c:pt>
                <c:pt idx="58789">
                  <c:v>82.165999999999997</c:v>
                </c:pt>
                <c:pt idx="58790">
                  <c:v>82.153999999999996</c:v>
                </c:pt>
                <c:pt idx="58791">
                  <c:v>82.177999999999997</c:v>
                </c:pt>
                <c:pt idx="58792">
                  <c:v>82.153999999999996</c:v>
                </c:pt>
                <c:pt idx="58793">
                  <c:v>82.117000000000004</c:v>
                </c:pt>
                <c:pt idx="58794">
                  <c:v>82.141000000000005</c:v>
                </c:pt>
                <c:pt idx="58795">
                  <c:v>82.129000000000005</c:v>
                </c:pt>
                <c:pt idx="58796">
                  <c:v>82.117000000000004</c:v>
                </c:pt>
                <c:pt idx="58797">
                  <c:v>82.153999999999996</c:v>
                </c:pt>
                <c:pt idx="58798">
                  <c:v>82.117000000000004</c:v>
                </c:pt>
                <c:pt idx="58799">
                  <c:v>82.117000000000004</c:v>
                </c:pt>
                <c:pt idx="58800">
                  <c:v>82.117000000000004</c:v>
                </c:pt>
                <c:pt idx="58801">
                  <c:v>82.093000000000004</c:v>
                </c:pt>
                <c:pt idx="58802">
                  <c:v>82.105000000000004</c:v>
                </c:pt>
                <c:pt idx="58803">
                  <c:v>82.129000000000005</c:v>
                </c:pt>
                <c:pt idx="58804">
                  <c:v>82.105000000000004</c:v>
                </c:pt>
                <c:pt idx="58805">
                  <c:v>82.08</c:v>
                </c:pt>
                <c:pt idx="58806">
                  <c:v>82.117000000000004</c:v>
                </c:pt>
                <c:pt idx="58807">
                  <c:v>82.093000000000004</c:v>
                </c:pt>
                <c:pt idx="58808">
                  <c:v>82.105000000000004</c:v>
                </c:pt>
                <c:pt idx="58809">
                  <c:v>82.093000000000004</c:v>
                </c:pt>
                <c:pt idx="58810">
                  <c:v>82.129000000000005</c:v>
                </c:pt>
                <c:pt idx="58811">
                  <c:v>82.117000000000004</c:v>
                </c:pt>
                <c:pt idx="58812">
                  <c:v>82.141000000000005</c:v>
                </c:pt>
                <c:pt idx="58813">
                  <c:v>82.129000000000005</c:v>
                </c:pt>
                <c:pt idx="58814">
                  <c:v>82.141000000000005</c:v>
                </c:pt>
                <c:pt idx="58815">
                  <c:v>82.153999999999996</c:v>
                </c:pt>
                <c:pt idx="58816">
                  <c:v>82.141000000000005</c:v>
                </c:pt>
                <c:pt idx="58817">
                  <c:v>82.141000000000005</c:v>
                </c:pt>
                <c:pt idx="58818">
                  <c:v>82.165999999999997</c:v>
                </c:pt>
                <c:pt idx="58819">
                  <c:v>82.177999999999997</c:v>
                </c:pt>
                <c:pt idx="58820">
                  <c:v>82.177999999999997</c:v>
                </c:pt>
                <c:pt idx="58821">
                  <c:v>82.19</c:v>
                </c:pt>
                <c:pt idx="58822">
                  <c:v>82.227000000000004</c:v>
                </c:pt>
                <c:pt idx="58823">
                  <c:v>82.201999999999998</c:v>
                </c:pt>
                <c:pt idx="58824">
                  <c:v>82.239000000000004</c:v>
                </c:pt>
                <c:pt idx="58825">
                  <c:v>82.251000000000005</c:v>
                </c:pt>
                <c:pt idx="58826">
                  <c:v>82.227000000000004</c:v>
                </c:pt>
                <c:pt idx="58827">
                  <c:v>82.263999999999996</c:v>
                </c:pt>
                <c:pt idx="58828">
                  <c:v>82.251000000000005</c:v>
                </c:pt>
                <c:pt idx="58829">
                  <c:v>82.275999999999996</c:v>
                </c:pt>
                <c:pt idx="58830">
                  <c:v>82.275999999999996</c:v>
                </c:pt>
                <c:pt idx="58831">
                  <c:v>82.3</c:v>
                </c:pt>
                <c:pt idx="58832">
                  <c:v>82.311999999999998</c:v>
                </c:pt>
                <c:pt idx="58833">
                  <c:v>82.337000000000003</c:v>
                </c:pt>
                <c:pt idx="58834">
                  <c:v>82.325000000000003</c:v>
                </c:pt>
                <c:pt idx="58835">
                  <c:v>82.311999999999998</c:v>
                </c:pt>
                <c:pt idx="58836">
                  <c:v>82.337000000000003</c:v>
                </c:pt>
                <c:pt idx="58837">
                  <c:v>82.325000000000003</c:v>
                </c:pt>
                <c:pt idx="58838">
                  <c:v>82.349000000000004</c:v>
                </c:pt>
                <c:pt idx="58839">
                  <c:v>82.349000000000004</c:v>
                </c:pt>
                <c:pt idx="58840">
                  <c:v>82.373000000000005</c:v>
                </c:pt>
                <c:pt idx="58841">
                  <c:v>82.373000000000005</c:v>
                </c:pt>
                <c:pt idx="58842">
                  <c:v>82.397999999999996</c:v>
                </c:pt>
                <c:pt idx="58843">
                  <c:v>82.397999999999996</c:v>
                </c:pt>
                <c:pt idx="58844">
                  <c:v>82.373000000000005</c:v>
                </c:pt>
                <c:pt idx="58845">
                  <c:v>82.41</c:v>
                </c:pt>
                <c:pt idx="58846">
                  <c:v>82.41</c:v>
                </c:pt>
                <c:pt idx="58847">
                  <c:v>82.41</c:v>
                </c:pt>
                <c:pt idx="58848">
                  <c:v>82.433999999999997</c:v>
                </c:pt>
                <c:pt idx="58849">
                  <c:v>82.421999999999997</c:v>
                </c:pt>
                <c:pt idx="58850">
                  <c:v>82.397999999999996</c:v>
                </c:pt>
                <c:pt idx="58851">
                  <c:v>82.397999999999996</c:v>
                </c:pt>
                <c:pt idx="58852">
                  <c:v>82.41</c:v>
                </c:pt>
                <c:pt idx="58853">
                  <c:v>82.385999999999996</c:v>
                </c:pt>
                <c:pt idx="58854">
                  <c:v>82.397999999999996</c:v>
                </c:pt>
                <c:pt idx="58855">
                  <c:v>82.361000000000004</c:v>
                </c:pt>
                <c:pt idx="58856">
                  <c:v>82.385999999999996</c:v>
                </c:pt>
                <c:pt idx="58857">
                  <c:v>82.361000000000004</c:v>
                </c:pt>
                <c:pt idx="58858">
                  <c:v>82.373000000000005</c:v>
                </c:pt>
                <c:pt idx="58859">
                  <c:v>82.361000000000004</c:v>
                </c:pt>
                <c:pt idx="58860">
                  <c:v>82.311999999999998</c:v>
                </c:pt>
                <c:pt idx="58861">
                  <c:v>82.337000000000003</c:v>
                </c:pt>
                <c:pt idx="58862">
                  <c:v>82.325000000000003</c:v>
                </c:pt>
                <c:pt idx="58863">
                  <c:v>82.287999999999997</c:v>
                </c:pt>
                <c:pt idx="58864">
                  <c:v>82.325000000000003</c:v>
                </c:pt>
                <c:pt idx="58865">
                  <c:v>82.287999999999997</c:v>
                </c:pt>
                <c:pt idx="58866">
                  <c:v>82.275999999999996</c:v>
                </c:pt>
                <c:pt idx="58867">
                  <c:v>82.227000000000004</c:v>
                </c:pt>
                <c:pt idx="58868">
                  <c:v>82.227000000000004</c:v>
                </c:pt>
                <c:pt idx="58869">
                  <c:v>82.227000000000004</c:v>
                </c:pt>
                <c:pt idx="58870">
                  <c:v>82.239000000000004</c:v>
                </c:pt>
                <c:pt idx="58871">
                  <c:v>82.239000000000004</c:v>
                </c:pt>
                <c:pt idx="58872">
                  <c:v>82.19</c:v>
                </c:pt>
                <c:pt idx="58873">
                  <c:v>82.201999999999998</c:v>
                </c:pt>
                <c:pt idx="58874">
                  <c:v>82.153999999999996</c:v>
                </c:pt>
                <c:pt idx="58875">
                  <c:v>82.153999999999996</c:v>
                </c:pt>
                <c:pt idx="58876">
                  <c:v>82.141000000000005</c:v>
                </c:pt>
                <c:pt idx="58877">
                  <c:v>82.129000000000005</c:v>
                </c:pt>
                <c:pt idx="58878">
                  <c:v>82.153999999999996</c:v>
                </c:pt>
                <c:pt idx="58879">
                  <c:v>82.105000000000004</c:v>
                </c:pt>
                <c:pt idx="58880">
                  <c:v>82.117000000000004</c:v>
                </c:pt>
                <c:pt idx="58881">
                  <c:v>82.153999999999996</c:v>
                </c:pt>
                <c:pt idx="58882">
                  <c:v>82.093000000000004</c:v>
                </c:pt>
                <c:pt idx="58883">
                  <c:v>82.067999999999998</c:v>
                </c:pt>
                <c:pt idx="58884">
                  <c:v>82.129000000000005</c:v>
                </c:pt>
                <c:pt idx="58885">
                  <c:v>82.093000000000004</c:v>
                </c:pt>
                <c:pt idx="58886">
                  <c:v>82.08</c:v>
                </c:pt>
                <c:pt idx="58887">
                  <c:v>82.08</c:v>
                </c:pt>
                <c:pt idx="58888">
                  <c:v>82.067999999999998</c:v>
                </c:pt>
                <c:pt idx="58889">
                  <c:v>82.043999999999997</c:v>
                </c:pt>
                <c:pt idx="58890">
                  <c:v>82.055999999999997</c:v>
                </c:pt>
                <c:pt idx="58891">
                  <c:v>82.055999999999997</c:v>
                </c:pt>
                <c:pt idx="58892">
                  <c:v>82.067999999999998</c:v>
                </c:pt>
                <c:pt idx="58893">
                  <c:v>82.08</c:v>
                </c:pt>
                <c:pt idx="58894">
                  <c:v>82.043999999999997</c:v>
                </c:pt>
                <c:pt idx="58895">
                  <c:v>82.031999999999996</c:v>
                </c:pt>
                <c:pt idx="58896">
                  <c:v>82.031999999999996</c:v>
                </c:pt>
                <c:pt idx="58897">
                  <c:v>82.007000000000005</c:v>
                </c:pt>
                <c:pt idx="58898">
                  <c:v>82.019000000000005</c:v>
                </c:pt>
                <c:pt idx="58899">
                  <c:v>82.055999999999997</c:v>
                </c:pt>
                <c:pt idx="58900">
                  <c:v>82.031999999999996</c:v>
                </c:pt>
                <c:pt idx="58901">
                  <c:v>82.055999999999997</c:v>
                </c:pt>
                <c:pt idx="58902">
                  <c:v>82.031999999999996</c:v>
                </c:pt>
                <c:pt idx="58903">
                  <c:v>82.055999999999997</c:v>
                </c:pt>
                <c:pt idx="58904">
                  <c:v>82.08</c:v>
                </c:pt>
                <c:pt idx="58905">
                  <c:v>82.093000000000004</c:v>
                </c:pt>
                <c:pt idx="58906">
                  <c:v>82.08</c:v>
                </c:pt>
                <c:pt idx="58907">
                  <c:v>82.093000000000004</c:v>
                </c:pt>
                <c:pt idx="58908">
                  <c:v>82.105000000000004</c:v>
                </c:pt>
                <c:pt idx="58909">
                  <c:v>82.129000000000005</c:v>
                </c:pt>
                <c:pt idx="58910">
                  <c:v>82.117000000000004</c:v>
                </c:pt>
                <c:pt idx="58911">
                  <c:v>82.129000000000005</c:v>
                </c:pt>
                <c:pt idx="58912">
                  <c:v>82.117000000000004</c:v>
                </c:pt>
                <c:pt idx="58913">
                  <c:v>82.093000000000004</c:v>
                </c:pt>
                <c:pt idx="58914">
                  <c:v>82.117000000000004</c:v>
                </c:pt>
                <c:pt idx="58915">
                  <c:v>82.08</c:v>
                </c:pt>
                <c:pt idx="58916">
                  <c:v>82.093000000000004</c:v>
                </c:pt>
                <c:pt idx="58917">
                  <c:v>82.08</c:v>
                </c:pt>
                <c:pt idx="58918">
                  <c:v>82.055999999999997</c:v>
                </c:pt>
                <c:pt idx="58919">
                  <c:v>82.067999999999998</c:v>
                </c:pt>
                <c:pt idx="58920">
                  <c:v>82.067999999999998</c:v>
                </c:pt>
                <c:pt idx="58921">
                  <c:v>82.043999999999997</c:v>
                </c:pt>
                <c:pt idx="58922">
                  <c:v>82.031999999999996</c:v>
                </c:pt>
                <c:pt idx="58923">
                  <c:v>82.067999999999998</c:v>
                </c:pt>
                <c:pt idx="58924">
                  <c:v>82.019000000000005</c:v>
                </c:pt>
                <c:pt idx="58925">
                  <c:v>82.019000000000005</c:v>
                </c:pt>
                <c:pt idx="58926">
                  <c:v>81.971000000000004</c:v>
                </c:pt>
                <c:pt idx="58927">
                  <c:v>81.995000000000005</c:v>
                </c:pt>
                <c:pt idx="58928">
                  <c:v>81.971000000000004</c:v>
                </c:pt>
                <c:pt idx="58929">
                  <c:v>81.957999999999998</c:v>
                </c:pt>
                <c:pt idx="58930">
                  <c:v>81.933999999999997</c:v>
                </c:pt>
                <c:pt idx="58931">
                  <c:v>81.91</c:v>
                </c:pt>
                <c:pt idx="58932">
                  <c:v>81.933999999999997</c:v>
                </c:pt>
                <c:pt idx="58933">
                  <c:v>81.91</c:v>
                </c:pt>
                <c:pt idx="58934">
                  <c:v>81.921999999999997</c:v>
                </c:pt>
                <c:pt idx="58935">
                  <c:v>81.957999999999998</c:v>
                </c:pt>
                <c:pt idx="58936">
                  <c:v>81.933999999999997</c:v>
                </c:pt>
                <c:pt idx="58937">
                  <c:v>81.945999999999998</c:v>
                </c:pt>
                <c:pt idx="58938">
                  <c:v>81.983000000000004</c:v>
                </c:pt>
                <c:pt idx="58939">
                  <c:v>81.957999999999998</c:v>
                </c:pt>
                <c:pt idx="58940">
                  <c:v>81.945999999999998</c:v>
                </c:pt>
                <c:pt idx="58941">
                  <c:v>81.957999999999998</c:v>
                </c:pt>
                <c:pt idx="58942">
                  <c:v>81.933999999999997</c:v>
                </c:pt>
                <c:pt idx="58943">
                  <c:v>81.91</c:v>
                </c:pt>
                <c:pt idx="58944">
                  <c:v>81.91</c:v>
                </c:pt>
                <c:pt idx="58945">
                  <c:v>81.885000000000005</c:v>
                </c:pt>
                <c:pt idx="58946">
                  <c:v>81.861000000000004</c:v>
                </c:pt>
                <c:pt idx="58947">
                  <c:v>81.835999999999999</c:v>
                </c:pt>
                <c:pt idx="58948">
                  <c:v>81.811999999999998</c:v>
                </c:pt>
                <c:pt idx="58949">
                  <c:v>81.811999999999998</c:v>
                </c:pt>
                <c:pt idx="58950">
                  <c:v>81.811999999999998</c:v>
                </c:pt>
                <c:pt idx="58951">
                  <c:v>81.8</c:v>
                </c:pt>
                <c:pt idx="58952">
                  <c:v>81.787000000000006</c:v>
                </c:pt>
                <c:pt idx="58953">
                  <c:v>81.823999999999998</c:v>
                </c:pt>
                <c:pt idx="58954">
                  <c:v>81.8</c:v>
                </c:pt>
                <c:pt idx="58955">
                  <c:v>81.823999999999998</c:v>
                </c:pt>
                <c:pt idx="58956">
                  <c:v>81.811999999999998</c:v>
                </c:pt>
                <c:pt idx="58957">
                  <c:v>81.8</c:v>
                </c:pt>
                <c:pt idx="58958">
                  <c:v>81.823999999999998</c:v>
                </c:pt>
                <c:pt idx="58959">
                  <c:v>81.823999999999998</c:v>
                </c:pt>
                <c:pt idx="58960">
                  <c:v>81.847999999999999</c:v>
                </c:pt>
                <c:pt idx="58961">
                  <c:v>81.873000000000005</c:v>
                </c:pt>
                <c:pt idx="58962">
                  <c:v>81.885000000000005</c:v>
                </c:pt>
                <c:pt idx="58963">
                  <c:v>81.861000000000004</c:v>
                </c:pt>
                <c:pt idx="58964">
                  <c:v>81.933999999999997</c:v>
                </c:pt>
                <c:pt idx="58965">
                  <c:v>81.91</c:v>
                </c:pt>
                <c:pt idx="58966">
                  <c:v>81.971000000000004</c:v>
                </c:pt>
                <c:pt idx="58967">
                  <c:v>82.043999999999997</c:v>
                </c:pt>
                <c:pt idx="58968">
                  <c:v>82.019000000000005</c:v>
                </c:pt>
                <c:pt idx="58969">
                  <c:v>82.093000000000004</c:v>
                </c:pt>
                <c:pt idx="58970">
                  <c:v>82.105000000000004</c:v>
                </c:pt>
                <c:pt idx="58971">
                  <c:v>82.19</c:v>
                </c:pt>
                <c:pt idx="58972">
                  <c:v>82.215000000000003</c:v>
                </c:pt>
                <c:pt idx="58973">
                  <c:v>82.201999999999998</c:v>
                </c:pt>
                <c:pt idx="58974">
                  <c:v>82.215000000000003</c:v>
                </c:pt>
                <c:pt idx="58975">
                  <c:v>82.227000000000004</c:v>
                </c:pt>
                <c:pt idx="58976">
                  <c:v>82.201999999999998</c:v>
                </c:pt>
                <c:pt idx="58977">
                  <c:v>82.215000000000003</c:v>
                </c:pt>
                <c:pt idx="58978">
                  <c:v>82.165999999999997</c:v>
                </c:pt>
                <c:pt idx="58979">
                  <c:v>82.153999999999996</c:v>
                </c:pt>
                <c:pt idx="58980">
                  <c:v>82.105000000000004</c:v>
                </c:pt>
                <c:pt idx="58981">
                  <c:v>82.129000000000005</c:v>
                </c:pt>
                <c:pt idx="58982">
                  <c:v>82.129000000000005</c:v>
                </c:pt>
                <c:pt idx="58983">
                  <c:v>82.117000000000004</c:v>
                </c:pt>
                <c:pt idx="58984">
                  <c:v>82.153999999999996</c:v>
                </c:pt>
                <c:pt idx="58985">
                  <c:v>82.141000000000005</c:v>
                </c:pt>
                <c:pt idx="58986">
                  <c:v>82.19</c:v>
                </c:pt>
                <c:pt idx="58987">
                  <c:v>82.19</c:v>
                </c:pt>
                <c:pt idx="58988">
                  <c:v>82.227000000000004</c:v>
                </c:pt>
                <c:pt idx="58989">
                  <c:v>82.275999999999996</c:v>
                </c:pt>
                <c:pt idx="58990">
                  <c:v>82.3</c:v>
                </c:pt>
                <c:pt idx="58991">
                  <c:v>82.287999999999997</c:v>
                </c:pt>
                <c:pt idx="58992">
                  <c:v>82.349000000000004</c:v>
                </c:pt>
                <c:pt idx="58993">
                  <c:v>82.361000000000004</c:v>
                </c:pt>
                <c:pt idx="58994">
                  <c:v>82.361000000000004</c:v>
                </c:pt>
                <c:pt idx="58995">
                  <c:v>82.361000000000004</c:v>
                </c:pt>
                <c:pt idx="58996">
                  <c:v>82.361000000000004</c:v>
                </c:pt>
                <c:pt idx="58997">
                  <c:v>82.349000000000004</c:v>
                </c:pt>
                <c:pt idx="58998">
                  <c:v>82.373000000000005</c:v>
                </c:pt>
                <c:pt idx="58999">
                  <c:v>82.373000000000005</c:v>
                </c:pt>
                <c:pt idx="59000">
                  <c:v>82.41</c:v>
                </c:pt>
                <c:pt idx="59001">
                  <c:v>82.447000000000003</c:v>
                </c:pt>
                <c:pt idx="59002">
                  <c:v>82.447000000000003</c:v>
                </c:pt>
                <c:pt idx="59003">
                  <c:v>82.447000000000003</c:v>
                </c:pt>
                <c:pt idx="59004">
                  <c:v>82.447000000000003</c:v>
                </c:pt>
                <c:pt idx="59005">
                  <c:v>82.421999999999997</c:v>
                </c:pt>
                <c:pt idx="59006">
                  <c:v>82.447000000000003</c:v>
                </c:pt>
                <c:pt idx="59007">
                  <c:v>82.41</c:v>
                </c:pt>
                <c:pt idx="59008">
                  <c:v>82.397999999999996</c:v>
                </c:pt>
                <c:pt idx="59009">
                  <c:v>82.337000000000003</c:v>
                </c:pt>
                <c:pt idx="59010">
                  <c:v>82.325000000000003</c:v>
                </c:pt>
                <c:pt idx="59011">
                  <c:v>82.311999999999998</c:v>
                </c:pt>
                <c:pt idx="59012">
                  <c:v>82.263999999999996</c:v>
                </c:pt>
                <c:pt idx="59013">
                  <c:v>82.239000000000004</c:v>
                </c:pt>
                <c:pt idx="59014">
                  <c:v>82.201999999999998</c:v>
                </c:pt>
                <c:pt idx="59015">
                  <c:v>82.19</c:v>
                </c:pt>
                <c:pt idx="59016">
                  <c:v>82.19</c:v>
                </c:pt>
                <c:pt idx="59017">
                  <c:v>82.201999999999998</c:v>
                </c:pt>
                <c:pt idx="59018">
                  <c:v>82.251000000000005</c:v>
                </c:pt>
                <c:pt idx="59019">
                  <c:v>82.251000000000005</c:v>
                </c:pt>
                <c:pt idx="59020">
                  <c:v>82.287999999999997</c:v>
                </c:pt>
                <c:pt idx="59021">
                  <c:v>82.3</c:v>
                </c:pt>
                <c:pt idx="59022">
                  <c:v>82.311999999999998</c:v>
                </c:pt>
                <c:pt idx="59023">
                  <c:v>82.325000000000003</c:v>
                </c:pt>
                <c:pt idx="59024">
                  <c:v>82.325000000000003</c:v>
                </c:pt>
                <c:pt idx="59025">
                  <c:v>82.275999999999996</c:v>
                </c:pt>
                <c:pt idx="59026">
                  <c:v>82.287999999999997</c:v>
                </c:pt>
                <c:pt idx="59027">
                  <c:v>82.239000000000004</c:v>
                </c:pt>
                <c:pt idx="59028">
                  <c:v>82.227000000000004</c:v>
                </c:pt>
                <c:pt idx="59029">
                  <c:v>82.177999999999997</c:v>
                </c:pt>
                <c:pt idx="59030">
                  <c:v>82.105000000000004</c:v>
                </c:pt>
                <c:pt idx="59031">
                  <c:v>82.067999999999998</c:v>
                </c:pt>
                <c:pt idx="59032">
                  <c:v>82.08</c:v>
                </c:pt>
                <c:pt idx="59033">
                  <c:v>82.08</c:v>
                </c:pt>
                <c:pt idx="59034">
                  <c:v>82.055999999999997</c:v>
                </c:pt>
                <c:pt idx="59035">
                  <c:v>82.08</c:v>
                </c:pt>
                <c:pt idx="59036">
                  <c:v>82.093000000000004</c:v>
                </c:pt>
                <c:pt idx="59037">
                  <c:v>82.093000000000004</c:v>
                </c:pt>
                <c:pt idx="59038">
                  <c:v>82.093000000000004</c:v>
                </c:pt>
                <c:pt idx="59039">
                  <c:v>82.117000000000004</c:v>
                </c:pt>
                <c:pt idx="59040">
                  <c:v>82.08</c:v>
                </c:pt>
                <c:pt idx="59041">
                  <c:v>82.08</c:v>
                </c:pt>
                <c:pt idx="59042">
                  <c:v>82.043999999999997</c:v>
                </c:pt>
                <c:pt idx="59043">
                  <c:v>82.055999999999997</c:v>
                </c:pt>
                <c:pt idx="59044">
                  <c:v>82.007000000000005</c:v>
                </c:pt>
                <c:pt idx="59045">
                  <c:v>81.957999999999998</c:v>
                </c:pt>
                <c:pt idx="59046">
                  <c:v>81.945999999999998</c:v>
                </c:pt>
                <c:pt idx="59047">
                  <c:v>81.957999999999998</c:v>
                </c:pt>
                <c:pt idx="59048">
                  <c:v>81.957999999999998</c:v>
                </c:pt>
                <c:pt idx="59049">
                  <c:v>81.971000000000004</c:v>
                </c:pt>
                <c:pt idx="59050">
                  <c:v>82.007000000000005</c:v>
                </c:pt>
                <c:pt idx="59051">
                  <c:v>82.031999999999996</c:v>
                </c:pt>
                <c:pt idx="59052">
                  <c:v>82.031999999999996</c:v>
                </c:pt>
                <c:pt idx="59053">
                  <c:v>82.067999999999998</c:v>
                </c:pt>
                <c:pt idx="59054">
                  <c:v>82.105000000000004</c:v>
                </c:pt>
                <c:pt idx="59055">
                  <c:v>82.141000000000005</c:v>
                </c:pt>
                <c:pt idx="59056">
                  <c:v>82.153999999999996</c:v>
                </c:pt>
                <c:pt idx="59057">
                  <c:v>82.129000000000005</c:v>
                </c:pt>
                <c:pt idx="59058">
                  <c:v>82.129000000000005</c:v>
                </c:pt>
                <c:pt idx="59059">
                  <c:v>82.141000000000005</c:v>
                </c:pt>
                <c:pt idx="59060">
                  <c:v>82.043999999999997</c:v>
                </c:pt>
                <c:pt idx="59061">
                  <c:v>82.043999999999997</c:v>
                </c:pt>
                <c:pt idx="59062">
                  <c:v>81.995000000000005</c:v>
                </c:pt>
                <c:pt idx="59063">
                  <c:v>81.983000000000004</c:v>
                </c:pt>
                <c:pt idx="59064">
                  <c:v>81.983000000000004</c:v>
                </c:pt>
                <c:pt idx="59065">
                  <c:v>81.983000000000004</c:v>
                </c:pt>
                <c:pt idx="59066">
                  <c:v>81.995000000000005</c:v>
                </c:pt>
                <c:pt idx="59067">
                  <c:v>82.019000000000005</c:v>
                </c:pt>
                <c:pt idx="59068">
                  <c:v>82.043999999999997</c:v>
                </c:pt>
                <c:pt idx="59069">
                  <c:v>82.105000000000004</c:v>
                </c:pt>
                <c:pt idx="59070">
                  <c:v>82.129000000000005</c:v>
                </c:pt>
                <c:pt idx="59071">
                  <c:v>82.141000000000005</c:v>
                </c:pt>
                <c:pt idx="59072">
                  <c:v>82.19</c:v>
                </c:pt>
                <c:pt idx="59073">
                  <c:v>82.19</c:v>
                </c:pt>
                <c:pt idx="59074">
                  <c:v>82.215000000000003</c:v>
                </c:pt>
                <c:pt idx="59075">
                  <c:v>82.201999999999998</c:v>
                </c:pt>
                <c:pt idx="59076">
                  <c:v>82.215000000000003</c:v>
                </c:pt>
                <c:pt idx="59077">
                  <c:v>82.201999999999998</c:v>
                </c:pt>
                <c:pt idx="59078">
                  <c:v>82.177999999999997</c:v>
                </c:pt>
                <c:pt idx="59079">
                  <c:v>82.165999999999997</c:v>
                </c:pt>
                <c:pt idx="59080">
                  <c:v>82.165999999999997</c:v>
                </c:pt>
                <c:pt idx="59081">
                  <c:v>82.153999999999996</c:v>
                </c:pt>
                <c:pt idx="59082">
                  <c:v>82.201999999999998</c:v>
                </c:pt>
                <c:pt idx="59083">
                  <c:v>82.201999999999998</c:v>
                </c:pt>
                <c:pt idx="59084">
                  <c:v>82.251000000000005</c:v>
                </c:pt>
                <c:pt idx="59085">
                  <c:v>82.263999999999996</c:v>
                </c:pt>
                <c:pt idx="59086">
                  <c:v>82.311999999999998</c:v>
                </c:pt>
                <c:pt idx="59087">
                  <c:v>82.337000000000003</c:v>
                </c:pt>
                <c:pt idx="59088">
                  <c:v>82.361000000000004</c:v>
                </c:pt>
                <c:pt idx="59089">
                  <c:v>82.373000000000005</c:v>
                </c:pt>
                <c:pt idx="59090">
                  <c:v>82.373000000000005</c:v>
                </c:pt>
                <c:pt idx="59091">
                  <c:v>82.361000000000004</c:v>
                </c:pt>
                <c:pt idx="59092">
                  <c:v>82.311999999999998</c:v>
                </c:pt>
                <c:pt idx="59093">
                  <c:v>82.311999999999998</c:v>
                </c:pt>
                <c:pt idx="59094">
                  <c:v>82.263999999999996</c:v>
                </c:pt>
                <c:pt idx="59095">
                  <c:v>82.227000000000004</c:v>
                </c:pt>
                <c:pt idx="59096">
                  <c:v>82.227000000000004</c:v>
                </c:pt>
                <c:pt idx="59097">
                  <c:v>82.227000000000004</c:v>
                </c:pt>
                <c:pt idx="59098">
                  <c:v>82.227000000000004</c:v>
                </c:pt>
                <c:pt idx="59099">
                  <c:v>82.239000000000004</c:v>
                </c:pt>
                <c:pt idx="59100">
                  <c:v>82.239000000000004</c:v>
                </c:pt>
                <c:pt idx="59101">
                  <c:v>82.337000000000003</c:v>
                </c:pt>
                <c:pt idx="59102">
                  <c:v>82.373000000000005</c:v>
                </c:pt>
                <c:pt idx="59103">
                  <c:v>82.41</c:v>
                </c:pt>
                <c:pt idx="59104">
                  <c:v>82.433999999999997</c:v>
                </c:pt>
                <c:pt idx="59105">
                  <c:v>82.471000000000004</c:v>
                </c:pt>
                <c:pt idx="59106">
                  <c:v>82.495000000000005</c:v>
                </c:pt>
                <c:pt idx="59107">
                  <c:v>82.495000000000005</c:v>
                </c:pt>
                <c:pt idx="59108">
                  <c:v>82.471000000000004</c:v>
                </c:pt>
                <c:pt idx="59109">
                  <c:v>82.447000000000003</c:v>
                </c:pt>
                <c:pt idx="59110">
                  <c:v>82.41</c:v>
                </c:pt>
                <c:pt idx="59111">
                  <c:v>82.385999999999996</c:v>
                </c:pt>
                <c:pt idx="59112">
                  <c:v>82.325000000000003</c:v>
                </c:pt>
                <c:pt idx="59113">
                  <c:v>82.263999999999996</c:v>
                </c:pt>
                <c:pt idx="59114">
                  <c:v>82.239000000000004</c:v>
                </c:pt>
                <c:pt idx="59115">
                  <c:v>82.227000000000004</c:v>
                </c:pt>
                <c:pt idx="59116">
                  <c:v>82.227000000000004</c:v>
                </c:pt>
                <c:pt idx="59117">
                  <c:v>82.239000000000004</c:v>
                </c:pt>
                <c:pt idx="59118">
                  <c:v>82.263999999999996</c:v>
                </c:pt>
                <c:pt idx="59119">
                  <c:v>82.311999999999998</c:v>
                </c:pt>
                <c:pt idx="59120">
                  <c:v>82.337000000000003</c:v>
                </c:pt>
                <c:pt idx="59121">
                  <c:v>82.361000000000004</c:v>
                </c:pt>
                <c:pt idx="59122">
                  <c:v>82.349000000000004</c:v>
                </c:pt>
                <c:pt idx="59123">
                  <c:v>82.385999999999996</c:v>
                </c:pt>
                <c:pt idx="59124">
                  <c:v>82.373000000000005</c:v>
                </c:pt>
                <c:pt idx="59125">
                  <c:v>82.337000000000003</c:v>
                </c:pt>
                <c:pt idx="59126">
                  <c:v>82.3</c:v>
                </c:pt>
                <c:pt idx="59127">
                  <c:v>82.275999999999996</c:v>
                </c:pt>
                <c:pt idx="59128">
                  <c:v>82.215000000000003</c:v>
                </c:pt>
                <c:pt idx="59129">
                  <c:v>82.19</c:v>
                </c:pt>
                <c:pt idx="59130">
                  <c:v>82.165999999999997</c:v>
                </c:pt>
                <c:pt idx="59131">
                  <c:v>82.141000000000005</c:v>
                </c:pt>
                <c:pt idx="59132">
                  <c:v>82.093000000000004</c:v>
                </c:pt>
                <c:pt idx="59133">
                  <c:v>82.129000000000005</c:v>
                </c:pt>
                <c:pt idx="59134">
                  <c:v>82.105000000000004</c:v>
                </c:pt>
                <c:pt idx="59135">
                  <c:v>82.165999999999997</c:v>
                </c:pt>
                <c:pt idx="59136">
                  <c:v>82.19</c:v>
                </c:pt>
                <c:pt idx="59137">
                  <c:v>82.227000000000004</c:v>
                </c:pt>
                <c:pt idx="59138">
                  <c:v>82.239000000000004</c:v>
                </c:pt>
                <c:pt idx="59139">
                  <c:v>82.251000000000005</c:v>
                </c:pt>
                <c:pt idx="59140">
                  <c:v>82.227000000000004</c:v>
                </c:pt>
                <c:pt idx="59141">
                  <c:v>82.215000000000003</c:v>
                </c:pt>
                <c:pt idx="59142">
                  <c:v>82.227000000000004</c:v>
                </c:pt>
                <c:pt idx="59143">
                  <c:v>82.19</c:v>
                </c:pt>
                <c:pt idx="59144">
                  <c:v>82.105000000000004</c:v>
                </c:pt>
                <c:pt idx="59145">
                  <c:v>82.067999999999998</c:v>
                </c:pt>
                <c:pt idx="59146">
                  <c:v>81.995000000000005</c:v>
                </c:pt>
                <c:pt idx="59147">
                  <c:v>81.983000000000004</c:v>
                </c:pt>
                <c:pt idx="59148">
                  <c:v>81.945999999999998</c:v>
                </c:pt>
                <c:pt idx="59149">
                  <c:v>81.983000000000004</c:v>
                </c:pt>
                <c:pt idx="59150">
                  <c:v>82.007000000000005</c:v>
                </c:pt>
                <c:pt idx="59151">
                  <c:v>82.031999999999996</c:v>
                </c:pt>
                <c:pt idx="59152">
                  <c:v>82.055999999999997</c:v>
                </c:pt>
                <c:pt idx="59153">
                  <c:v>82.105000000000004</c:v>
                </c:pt>
                <c:pt idx="59154">
                  <c:v>82.093000000000004</c:v>
                </c:pt>
                <c:pt idx="59155">
                  <c:v>82.165999999999997</c:v>
                </c:pt>
                <c:pt idx="59156">
                  <c:v>82.177999999999997</c:v>
                </c:pt>
                <c:pt idx="59157">
                  <c:v>82.177999999999997</c:v>
                </c:pt>
                <c:pt idx="59158">
                  <c:v>82.177999999999997</c:v>
                </c:pt>
                <c:pt idx="59159">
                  <c:v>82.141000000000005</c:v>
                </c:pt>
                <c:pt idx="59160">
                  <c:v>82.141000000000005</c:v>
                </c:pt>
                <c:pt idx="59161">
                  <c:v>82.08</c:v>
                </c:pt>
                <c:pt idx="59162">
                  <c:v>82.043999999999997</c:v>
                </c:pt>
                <c:pt idx="59163">
                  <c:v>82.007000000000005</c:v>
                </c:pt>
                <c:pt idx="59164">
                  <c:v>81.995000000000005</c:v>
                </c:pt>
                <c:pt idx="59165">
                  <c:v>81.983000000000004</c:v>
                </c:pt>
                <c:pt idx="59166">
                  <c:v>81.971000000000004</c:v>
                </c:pt>
                <c:pt idx="59167">
                  <c:v>81.971000000000004</c:v>
                </c:pt>
                <c:pt idx="59168">
                  <c:v>82.007000000000005</c:v>
                </c:pt>
                <c:pt idx="59169">
                  <c:v>82.031999999999996</c:v>
                </c:pt>
                <c:pt idx="59170">
                  <c:v>82.08</c:v>
                </c:pt>
                <c:pt idx="59171">
                  <c:v>82.117000000000004</c:v>
                </c:pt>
                <c:pt idx="59172">
                  <c:v>82.153999999999996</c:v>
                </c:pt>
                <c:pt idx="59173">
                  <c:v>82.19</c:v>
                </c:pt>
                <c:pt idx="59174">
                  <c:v>82.201999999999998</c:v>
                </c:pt>
                <c:pt idx="59175">
                  <c:v>82.227000000000004</c:v>
                </c:pt>
                <c:pt idx="59176">
                  <c:v>82.275999999999996</c:v>
                </c:pt>
                <c:pt idx="59177">
                  <c:v>82.287999999999997</c:v>
                </c:pt>
                <c:pt idx="59178">
                  <c:v>82.263999999999996</c:v>
                </c:pt>
                <c:pt idx="59179">
                  <c:v>82.251000000000005</c:v>
                </c:pt>
                <c:pt idx="59180">
                  <c:v>82.215000000000003</c:v>
                </c:pt>
                <c:pt idx="59181">
                  <c:v>82.177999999999997</c:v>
                </c:pt>
                <c:pt idx="59182">
                  <c:v>82.19</c:v>
                </c:pt>
                <c:pt idx="59183">
                  <c:v>82.19</c:v>
                </c:pt>
                <c:pt idx="59184">
                  <c:v>82.19</c:v>
                </c:pt>
                <c:pt idx="59185">
                  <c:v>82.201999999999998</c:v>
                </c:pt>
                <c:pt idx="59186">
                  <c:v>82.201999999999998</c:v>
                </c:pt>
                <c:pt idx="59187">
                  <c:v>82.239000000000004</c:v>
                </c:pt>
                <c:pt idx="59188">
                  <c:v>82.215000000000003</c:v>
                </c:pt>
                <c:pt idx="59189">
                  <c:v>82.239000000000004</c:v>
                </c:pt>
                <c:pt idx="59190">
                  <c:v>82.263999999999996</c:v>
                </c:pt>
                <c:pt idx="59191">
                  <c:v>82.275999999999996</c:v>
                </c:pt>
                <c:pt idx="59192">
                  <c:v>82.251000000000005</c:v>
                </c:pt>
                <c:pt idx="59193">
                  <c:v>82.275999999999996</c:v>
                </c:pt>
                <c:pt idx="59194">
                  <c:v>82.3</c:v>
                </c:pt>
                <c:pt idx="59195">
                  <c:v>82.275999999999996</c:v>
                </c:pt>
                <c:pt idx="59196">
                  <c:v>82.251000000000005</c:v>
                </c:pt>
                <c:pt idx="59197">
                  <c:v>82.275999999999996</c:v>
                </c:pt>
                <c:pt idx="59198">
                  <c:v>82.239000000000004</c:v>
                </c:pt>
                <c:pt idx="59199">
                  <c:v>82.239000000000004</c:v>
                </c:pt>
                <c:pt idx="59200">
                  <c:v>82.251000000000005</c:v>
                </c:pt>
                <c:pt idx="59201">
                  <c:v>82.263999999999996</c:v>
                </c:pt>
                <c:pt idx="59202">
                  <c:v>82.215000000000003</c:v>
                </c:pt>
                <c:pt idx="59203">
                  <c:v>82.263999999999996</c:v>
                </c:pt>
                <c:pt idx="59204">
                  <c:v>82.275999999999996</c:v>
                </c:pt>
                <c:pt idx="59205">
                  <c:v>82.287999999999997</c:v>
                </c:pt>
                <c:pt idx="59206">
                  <c:v>82.287999999999997</c:v>
                </c:pt>
                <c:pt idx="59207">
                  <c:v>82.311999999999998</c:v>
                </c:pt>
                <c:pt idx="59208">
                  <c:v>82.311999999999998</c:v>
                </c:pt>
                <c:pt idx="59209">
                  <c:v>82.311999999999998</c:v>
                </c:pt>
                <c:pt idx="59210">
                  <c:v>82.337000000000003</c:v>
                </c:pt>
                <c:pt idx="59211">
                  <c:v>82.349000000000004</c:v>
                </c:pt>
                <c:pt idx="59212">
                  <c:v>82.337000000000003</c:v>
                </c:pt>
                <c:pt idx="59213">
                  <c:v>82.311999999999998</c:v>
                </c:pt>
                <c:pt idx="59214">
                  <c:v>82.325000000000003</c:v>
                </c:pt>
                <c:pt idx="59215">
                  <c:v>82.3</c:v>
                </c:pt>
                <c:pt idx="59216">
                  <c:v>82.263999999999996</c:v>
                </c:pt>
                <c:pt idx="59217">
                  <c:v>82.251000000000005</c:v>
                </c:pt>
                <c:pt idx="59218">
                  <c:v>82.227000000000004</c:v>
                </c:pt>
                <c:pt idx="59219">
                  <c:v>82.201999999999998</c:v>
                </c:pt>
                <c:pt idx="59220">
                  <c:v>82.177999999999997</c:v>
                </c:pt>
                <c:pt idx="59221">
                  <c:v>82.153999999999996</c:v>
                </c:pt>
                <c:pt idx="59222">
                  <c:v>82.141000000000005</c:v>
                </c:pt>
                <c:pt idx="59223">
                  <c:v>82.153999999999996</c:v>
                </c:pt>
                <c:pt idx="59224">
                  <c:v>82.165999999999997</c:v>
                </c:pt>
                <c:pt idx="59225">
                  <c:v>82.141000000000005</c:v>
                </c:pt>
                <c:pt idx="59226">
                  <c:v>82.141000000000005</c:v>
                </c:pt>
                <c:pt idx="59227">
                  <c:v>82.141000000000005</c:v>
                </c:pt>
                <c:pt idx="59228">
                  <c:v>82.165999999999997</c:v>
                </c:pt>
                <c:pt idx="59229">
                  <c:v>82.153999999999996</c:v>
                </c:pt>
                <c:pt idx="59230">
                  <c:v>82.165999999999997</c:v>
                </c:pt>
                <c:pt idx="59231">
                  <c:v>82.165999999999997</c:v>
                </c:pt>
                <c:pt idx="59232">
                  <c:v>82.165999999999997</c:v>
                </c:pt>
                <c:pt idx="59233">
                  <c:v>82.153999999999996</c:v>
                </c:pt>
                <c:pt idx="59234">
                  <c:v>82.129000000000005</c:v>
                </c:pt>
                <c:pt idx="59235">
                  <c:v>82.105000000000004</c:v>
                </c:pt>
                <c:pt idx="59236">
                  <c:v>82.093000000000004</c:v>
                </c:pt>
                <c:pt idx="59237">
                  <c:v>82.043999999999997</c:v>
                </c:pt>
                <c:pt idx="59238">
                  <c:v>82.055999999999997</c:v>
                </c:pt>
                <c:pt idx="59239">
                  <c:v>82.019000000000005</c:v>
                </c:pt>
                <c:pt idx="59240">
                  <c:v>82.031999999999996</c:v>
                </c:pt>
                <c:pt idx="59241">
                  <c:v>82.055999999999997</c:v>
                </c:pt>
                <c:pt idx="59242">
                  <c:v>82.031999999999996</c:v>
                </c:pt>
                <c:pt idx="59243">
                  <c:v>82.055999999999997</c:v>
                </c:pt>
                <c:pt idx="59244">
                  <c:v>82.055999999999997</c:v>
                </c:pt>
                <c:pt idx="59245">
                  <c:v>82.055999999999997</c:v>
                </c:pt>
                <c:pt idx="59246">
                  <c:v>82.117000000000004</c:v>
                </c:pt>
                <c:pt idx="59247">
                  <c:v>82.117000000000004</c:v>
                </c:pt>
                <c:pt idx="59248">
                  <c:v>82.117000000000004</c:v>
                </c:pt>
                <c:pt idx="59249">
                  <c:v>82.117000000000004</c:v>
                </c:pt>
                <c:pt idx="59250">
                  <c:v>82.105000000000004</c:v>
                </c:pt>
                <c:pt idx="59251">
                  <c:v>82.08</c:v>
                </c:pt>
                <c:pt idx="59252">
                  <c:v>82.08</c:v>
                </c:pt>
                <c:pt idx="59253">
                  <c:v>82.043999999999997</c:v>
                </c:pt>
                <c:pt idx="59254">
                  <c:v>82.019000000000005</c:v>
                </c:pt>
                <c:pt idx="59255">
                  <c:v>81.957999999999998</c:v>
                </c:pt>
                <c:pt idx="59256">
                  <c:v>81.933999999999997</c:v>
                </c:pt>
                <c:pt idx="59257">
                  <c:v>81.921999999999997</c:v>
                </c:pt>
                <c:pt idx="59258">
                  <c:v>81.897000000000006</c:v>
                </c:pt>
                <c:pt idx="59259">
                  <c:v>81.945999999999998</c:v>
                </c:pt>
                <c:pt idx="59260">
                  <c:v>81.971000000000004</c:v>
                </c:pt>
                <c:pt idx="59261">
                  <c:v>81.957999999999998</c:v>
                </c:pt>
                <c:pt idx="59262">
                  <c:v>82.007000000000005</c:v>
                </c:pt>
                <c:pt idx="59263">
                  <c:v>82.043999999999997</c:v>
                </c:pt>
                <c:pt idx="59264">
                  <c:v>82.055999999999997</c:v>
                </c:pt>
                <c:pt idx="59265">
                  <c:v>82.067999999999998</c:v>
                </c:pt>
                <c:pt idx="59266">
                  <c:v>82.055999999999997</c:v>
                </c:pt>
                <c:pt idx="59267">
                  <c:v>82.055999999999997</c:v>
                </c:pt>
                <c:pt idx="59268">
                  <c:v>82.055999999999997</c:v>
                </c:pt>
                <c:pt idx="59269">
                  <c:v>82.067999999999998</c:v>
                </c:pt>
                <c:pt idx="59270">
                  <c:v>82.043999999999997</c:v>
                </c:pt>
                <c:pt idx="59271">
                  <c:v>82.043999999999997</c:v>
                </c:pt>
                <c:pt idx="59272">
                  <c:v>82.019000000000005</c:v>
                </c:pt>
                <c:pt idx="59273">
                  <c:v>82.007000000000005</c:v>
                </c:pt>
                <c:pt idx="59274">
                  <c:v>81.995000000000005</c:v>
                </c:pt>
                <c:pt idx="59275">
                  <c:v>82.007000000000005</c:v>
                </c:pt>
                <c:pt idx="59276">
                  <c:v>82.031999999999996</c:v>
                </c:pt>
                <c:pt idx="59277">
                  <c:v>82.055999999999997</c:v>
                </c:pt>
                <c:pt idx="59278">
                  <c:v>82.105000000000004</c:v>
                </c:pt>
                <c:pt idx="59279">
                  <c:v>82.117000000000004</c:v>
                </c:pt>
                <c:pt idx="59280">
                  <c:v>82.19</c:v>
                </c:pt>
                <c:pt idx="59281">
                  <c:v>82.177999999999997</c:v>
                </c:pt>
                <c:pt idx="59282">
                  <c:v>82.153999999999996</c:v>
                </c:pt>
                <c:pt idx="59283">
                  <c:v>82.19</c:v>
                </c:pt>
                <c:pt idx="59284">
                  <c:v>82.19</c:v>
                </c:pt>
                <c:pt idx="59285">
                  <c:v>82.153999999999996</c:v>
                </c:pt>
                <c:pt idx="59286">
                  <c:v>82.165999999999997</c:v>
                </c:pt>
                <c:pt idx="59287">
                  <c:v>82.117000000000004</c:v>
                </c:pt>
                <c:pt idx="59288">
                  <c:v>82.055999999999997</c:v>
                </c:pt>
                <c:pt idx="59289">
                  <c:v>82.067999999999998</c:v>
                </c:pt>
                <c:pt idx="59290">
                  <c:v>82.043999999999997</c:v>
                </c:pt>
                <c:pt idx="59291">
                  <c:v>81.995000000000005</c:v>
                </c:pt>
                <c:pt idx="59292">
                  <c:v>81.995000000000005</c:v>
                </c:pt>
                <c:pt idx="59293">
                  <c:v>82.019000000000005</c:v>
                </c:pt>
                <c:pt idx="59294">
                  <c:v>82.043999999999997</c:v>
                </c:pt>
                <c:pt idx="59295">
                  <c:v>82.055999999999997</c:v>
                </c:pt>
                <c:pt idx="59296">
                  <c:v>82.105000000000004</c:v>
                </c:pt>
                <c:pt idx="59297">
                  <c:v>82.093000000000004</c:v>
                </c:pt>
                <c:pt idx="59298">
                  <c:v>82.129000000000005</c:v>
                </c:pt>
                <c:pt idx="59299">
                  <c:v>82.165999999999997</c:v>
                </c:pt>
                <c:pt idx="59300">
                  <c:v>82.201999999999998</c:v>
                </c:pt>
                <c:pt idx="59301">
                  <c:v>82.227000000000004</c:v>
                </c:pt>
                <c:pt idx="59302">
                  <c:v>82.239000000000004</c:v>
                </c:pt>
                <c:pt idx="59303">
                  <c:v>82.239000000000004</c:v>
                </c:pt>
                <c:pt idx="59304">
                  <c:v>82.227000000000004</c:v>
                </c:pt>
                <c:pt idx="59305">
                  <c:v>82.201999999999998</c:v>
                </c:pt>
                <c:pt idx="59306">
                  <c:v>82.153999999999996</c:v>
                </c:pt>
                <c:pt idx="59307">
                  <c:v>82.19</c:v>
                </c:pt>
                <c:pt idx="59308">
                  <c:v>82.165999999999997</c:v>
                </c:pt>
                <c:pt idx="59309">
                  <c:v>82.19</c:v>
                </c:pt>
                <c:pt idx="59310">
                  <c:v>82.201999999999998</c:v>
                </c:pt>
                <c:pt idx="59311">
                  <c:v>82.19</c:v>
                </c:pt>
                <c:pt idx="59312">
                  <c:v>82.19</c:v>
                </c:pt>
                <c:pt idx="59313">
                  <c:v>82.201999999999998</c:v>
                </c:pt>
                <c:pt idx="59314">
                  <c:v>82.239000000000004</c:v>
                </c:pt>
                <c:pt idx="59315">
                  <c:v>82.239000000000004</c:v>
                </c:pt>
                <c:pt idx="59316">
                  <c:v>82.3</c:v>
                </c:pt>
                <c:pt idx="59317">
                  <c:v>82.275999999999996</c:v>
                </c:pt>
                <c:pt idx="59318">
                  <c:v>82.287999999999997</c:v>
                </c:pt>
                <c:pt idx="59319">
                  <c:v>82.263999999999996</c:v>
                </c:pt>
                <c:pt idx="59320">
                  <c:v>82.239000000000004</c:v>
                </c:pt>
                <c:pt idx="59321">
                  <c:v>82.215000000000003</c:v>
                </c:pt>
                <c:pt idx="59322">
                  <c:v>82.201999999999998</c:v>
                </c:pt>
                <c:pt idx="59323">
                  <c:v>82.215000000000003</c:v>
                </c:pt>
                <c:pt idx="59324">
                  <c:v>82.19</c:v>
                </c:pt>
                <c:pt idx="59325">
                  <c:v>82.227000000000004</c:v>
                </c:pt>
                <c:pt idx="59326">
                  <c:v>82.239000000000004</c:v>
                </c:pt>
                <c:pt idx="59327">
                  <c:v>82.177999999999997</c:v>
                </c:pt>
                <c:pt idx="59328">
                  <c:v>82.239000000000004</c:v>
                </c:pt>
                <c:pt idx="59329">
                  <c:v>82.263999999999996</c:v>
                </c:pt>
                <c:pt idx="59330">
                  <c:v>82.3</c:v>
                </c:pt>
                <c:pt idx="59331">
                  <c:v>82.325000000000003</c:v>
                </c:pt>
                <c:pt idx="59332">
                  <c:v>82.349000000000004</c:v>
                </c:pt>
                <c:pt idx="59333">
                  <c:v>82.349000000000004</c:v>
                </c:pt>
                <c:pt idx="59334">
                  <c:v>82.373000000000005</c:v>
                </c:pt>
                <c:pt idx="59335">
                  <c:v>82.349000000000004</c:v>
                </c:pt>
                <c:pt idx="59336">
                  <c:v>82.373000000000005</c:v>
                </c:pt>
                <c:pt idx="59337">
                  <c:v>82.373000000000005</c:v>
                </c:pt>
                <c:pt idx="59338">
                  <c:v>82.349000000000004</c:v>
                </c:pt>
                <c:pt idx="59339">
                  <c:v>82.311999999999998</c:v>
                </c:pt>
                <c:pt idx="59340">
                  <c:v>82.325000000000003</c:v>
                </c:pt>
                <c:pt idx="59341">
                  <c:v>82.311999999999998</c:v>
                </c:pt>
                <c:pt idx="59342">
                  <c:v>82.3</c:v>
                </c:pt>
                <c:pt idx="59343">
                  <c:v>82.311999999999998</c:v>
                </c:pt>
                <c:pt idx="59344">
                  <c:v>82.287999999999997</c:v>
                </c:pt>
                <c:pt idx="59345">
                  <c:v>82.337000000000003</c:v>
                </c:pt>
                <c:pt idx="59346">
                  <c:v>82.337000000000003</c:v>
                </c:pt>
                <c:pt idx="59347">
                  <c:v>82.325000000000003</c:v>
                </c:pt>
                <c:pt idx="59348">
                  <c:v>82.325000000000003</c:v>
                </c:pt>
                <c:pt idx="59349">
                  <c:v>82.337000000000003</c:v>
                </c:pt>
                <c:pt idx="59350">
                  <c:v>82.337000000000003</c:v>
                </c:pt>
                <c:pt idx="59351">
                  <c:v>82.325000000000003</c:v>
                </c:pt>
                <c:pt idx="59352">
                  <c:v>82.349000000000004</c:v>
                </c:pt>
                <c:pt idx="59353">
                  <c:v>82.337000000000003</c:v>
                </c:pt>
                <c:pt idx="59354">
                  <c:v>82.325000000000003</c:v>
                </c:pt>
                <c:pt idx="59355">
                  <c:v>82.325000000000003</c:v>
                </c:pt>
                <c:pt idx="59356">
                  <c:v>82.263999999999996</c:v>
                </c:pt>
                <c:pt idx="59357">
                  <c:v>82.263999999999996</c:v>
                </c:pt>
                <c:pt idx="59358">
                  <c:v>82.251000000000005</c:v>
                </c:pt>
                <c:pt idx="59359">
                  <c:v>82.251000000000005</c:v>
                </c:pt>
                <c:pt idx="59360">
                  <c:v>82.263999999999996</c:v>
                </c:pt>
                <c:pt idx="59361">
                  <c:v>82.239000000000004</c:v>
                </c:pt>
                <c:pt idx="59362">
                  <c:v>82.227000000000004</c:v>
                </c:pt>
                <c:pt idx="59363">
                  <c:v>82.227000000000004</c:v>
                </c:pt>
                <c:pt idx="59364">
                  <c:v>82.251000000000005</c:v>
                </c:pt>
                <c:pt idx="59365">
                  <c:v>82.239000000000004</c:v>
                </c:pt>
                <c:pt idx="59366">
                  <c:v>82.239000000000004</c:v>
                </c:pt>
                <c:pt idx="59367">
                  <c:v>82.239000000000004</c:v>
                </c:pt>
                <c:pt idx="59368">
                  <c:v>82.239000000000004</c:v>
                </c:pt>
                <c:pt idx="59369">
                  <c:v>82.239000000000004</c:v>
                </c:pt>
                <c:pt idx="59370">
                  <c:v>82.227000000000004</c:v>
                </c:pt>
                <c:pt idx="59371">
                  <c:v>82.215000000000003</c:v>
                </c:pt>
                <c:pt idx="59372">
                  <c:v>82.239000000000004</c:v>
                </c:pt>
                <c:pt idx="59373">
                  <c:v>82.19</c:v>
                </c:pt>
                <c:pt idx="59374">
                  <c:v>82.177999999999997</c:v>
                </c:pt>
                <c:pt idx="59375">
                  <c:v>82.165999999999997</c:v>
                </c:pt>
                <c:pt idx="59376">
                  <c:v>82.19</c:v>
                </c:pt>
                <c:pt idx="59377">
                  <c:v>82.165999999999997</c:v>
                </c:pt>
                <c:pt idx="59378">
                  <c:v>82.165999999999997</c:v>
                </c:pt>
                <c:pt idx="59379">
                  <c:v>82.141000000000005</c:v>
                </c:pt>
                <c:pt idx="59380">
                  <c:v>82.117000000000004</c:v>
                </c:pt>
                <c:pt idx="59381">
                  <c:v>82.141000000000005</c:v>
                </c:pt>
                <c:pt idx="59382">
                  <c:v>82.129000000000005</c:v>
                </c:pt>
                <c:pt idx="59383">
                  <c:v>82.117000000000004</c:v>
                </c:pt>
                <c:pt idx="59384">
                  <c:v>82.117000000000004</c:v>
                </c:pt>
                <c:pt idx="59385">
                  <c:v>82.129000000000005</c:v>
                </c:pt>
                <c:pt idx="59386">
                  <c:v>82.105000000000004</c:v>
                </c:pt>
                <c:pt idx="59387">
                  <c:v>82.117000000000004</c:v>
                </c:pt>
                <c:pt idx="59388">
                  <c:v>82.093000000000004</c:v>
                </c:pt>
                <c:pt idx="59389">
                  <c:v>82.105000000000004</c:v>
                </c:pt>
                <c:pt idx="59390">
                  <c:v>82.117000000000004</c:v>
                </c:pt>
                <c:pt idx="59391">
                  <c:v>82.117000000000004</c:v>
                </c:pt>
                <c:pt idx="59392">
                  <c:v>82.129000000000005</c:v>
                </c:pt>
                <c:pt idx="59393">
                  <c:v>82.105000000000004</c:v>
                </c:pt>
                <c:pt idx="59394">
                  <c:v>82.117000000000004</c:v>
                </c:pt>
                <c:pt idx="59395">
                  <c:v>82.177999999999997</c:v>
                </c:pt>
                <c:pt idx="59396">
                  <c:v>82.129000000000005</c:v>
                </c:pt>
                <c:pt idx="59397">
                  <c:v>82.153999999999996</c:v>
                </c:pt>
                <c:pt idx="59398">
                  <c:v>82.117000000000004</c:v>
                </c:pt>
                <c:pt idx="59399">
                  <c:v>82.117000000000004</c:v>
                </c:pt>
                <c:pt idx="59400">
                  <c:v>82.141000000000005</c:v>
                </c:pt>
                <c:pt idx="59401">
                  <c:v>82.153999999999996</c:v>
                </c:pt>
                <c:pt idx="59402">
                  <c:v>82.165999999999997</c:v>
                </c:pt>
                <c:pt idx="59403">
                  <c:v>82.153999999999996</c:v>
                </c:pt>
                <c:pt idx="59404">
                  <c:v>82.177999999999997</c:v>
                </c:pt>
                <c:pt idx="59405">
                  <c:v>82.201999999999998</c:v>
                </c:pt>
                <c:pt idx="59406">
                  <c:v>82.215000000000003</c:v>
                </c:pt>
                <c:pt idx="59407">
                  <c:v>82.251000000000005</c:v>
                </c:pt>
                <c:pt idx="59408">
                  <c:v>82.239000000000004</c:v>
                </c:pt>
                <c:pt idx="59409">
                  <c:v>82.263999999999996</c:v>
                </c:pt>
                <c:pt idx="59410">
                  <c:v>82.275999999999996</c:v>
                </c:pt>
                <c:pt idx="59411">
                  <c:v>82.275999999999996</c:v>
                </c:pt>
                <c:pt idx="59412">
                  <c:v>82.3</c:v>
                </c:pt>
                <c:pt idx="59413">
                  <c:v>82.287999999999997</c:v>
                </c:pt>
                <c:pt idx="59414">
                  <c:v>82.311999999999998</c:v>
                </c:pt>
                <c:pt idx="59415">
                  <c:v>82.251000000000005</c:v>
                </c:pt>
                <c:pt idx="59416">
                  <c:v>82.311999999999998</c:v>
                </c:pt>
                <c:pt idx="59417">
                  <c:v>82.3</c:v>
                </c:pt>
                <c:pt idx="59418">
                  <c:v>82.275999999999996</c:v>
                </c:pt>
                <c:pt idx="59419">
                  <c:v>82.251000000000005</c:v>
                </c:pt>
                <c:pt idx="59420">
                  <c:v>82.337000000000003</c:v>
                </c:pt>
                <c:pt idx="59421">
                  <c:v>82.325000000000003</c:v>
                </c:pt>
                <c:pt idx="59422">
                  <c:v>82.349000000000004</c:v>
                </c:pt>
                <c:pt idx="59423">
                  <c:v>82.337000000000003</c:v>
                </c:pt>
                <c:pt idx="59424">
                  <c:v>82.361000000000004</c:v>
                </c:pt>
                <c:pt idx="59425">
                  <c:v>82.397999999999996</c:v>
                </c:pt>
                <c:pt idx="59426">
                  <c:v>82.459000000000003</c:v>
                </c:pt>
                <c:pt idx="59427">
                  <c:v>82.447000000000003</c:v>
                </c:pt>
                <c:pt idx="59428">
                  <c:v>82.459000000000003</c:v>
                </c:pt>
                <c:pt idx="59429">
                  <c:v>82.447000000000003</c:v>
                </c:pt>
                <c:pt idx="59430">
                  <c:v>82.41</c:v>
                </c:pt>
                <c:pt idx="59431">
                  <c:v>82.433999999999997</c:v>
                </c:pt>
                <c:pt idx="59432">
                  <c:v>82.433999999999997</c:v>
                </c:pt>
                <c:pt idx="59433">
                  <c:v>82.373000000000005</c:v>
                </c:pt>
                <c:pt idx="59434">
                  <c:v>82.385999999999996</c:v>
                </c:pt>
                <c:pt idx="59435">
                  <c:v>82.373000000000005</c:v>
                </c:pt>
                <c:pt idx="59436">
                  <c:v>82.373000000000005</c:v>
                </c:pt>
                <c:pt idx="59437">
                  <c:v>82.373000000000005</c:v>
                </c:pt>
                <c:pt idx="59438">
                  <c:v>82.397999999999996</c:v>
                </c:pt>
                <c:pt idx="59439">
                  <c:v>82.41</c:v>
                </c:pt>
                <c:pt idx="59440">
                  <c:v>82.373000000000005</c:v>
                </c:pt>
                <c:pt idx="59441">
                  <c:v>82.41</c:v>
                </c:pt>
                <c:pt idx="59442">
                  <c:v>82.41</c:v>
                </c:pt>
                <c:pt idx="59443">
                  <c:v>82.421999999999997</c:v>
                </c:pt>
                <c:pt idx="59444">
                  <c:v>82.421999999999997</c:v>
                </c:pt>
                <c:pt idx="59445">
                  <c:v>82.459000000000003</c:v>
                </c:pt>
                <c:pt idx="59446">
                  <c:v>82.397999999999996</c:v>
                </c:pt>
                <c:pt idx="59447">
                  <c:v>82.385999999999996</c:v>
                </c:pt>
                <c:pt idx="59448">
                  <c:v>82.397999999999996</c:v>
                </c:pt>
                <c:pt idx="59449">
                  <c:v>82.361000000000004</c:v>
                </c:pt>
                <c:pt idx="59450">
                  <c:v>82.337000000000003</c:v>
                </c:pt>
                <c:pt idx="59451">
                  <c:v>82.311999999999998</c:v>
                </c:pt>
                <c:pt idx="59452">
                  <c:v>82.3</c:v>
                </c:pt>
                <c:pt idx="59453">
                  <c:v>82.3</c:v>
                </c:pt>
                <c:pt idx="59454">
                  <c:v>82.3</c:v>
                </c:pt>
                <c:pt idx="59455">
                  <c:v>82.263999999999996</c:v>
                </c:pt>
                <c:pt idx="59456">
                  <c:v>82.275999999999996</c:v>
                </c:pt>
                <c:pt idx="59457">
                  <c:v>82.287999999999997</c:v>
                </c:pt>
                <c:pt idx="59458">
                  <c:v>82.325000000000003</c:v>
                </c:pt>
                <c:pt idx="59459">
                  <c:v>82.287999999999997</c:v>
                </c:pt>
                <c:pt idx="59460">
                  <c:v>82.311999999999998</c:v>
                </c:pt>
                <c:pt idx="59461">
                  <c:v>82.275999999999996</c:v>
                </c:pt>
                <c:pt idx="59462">
                  <c:v>82.3</c:v>
                </c:pt>
                <c:pt idx="59463">
                  <c:v>82.251000000000005</c:v>
                </c:pt>
                <c:pt idx="59464">
                  <c:v>82.275999999999996</c:v>
                </c:pt>
                <c:pt idx="59465">
                  <c:v>82.227000000000004</c:v>
                </c:pt>
                <c:pt idx="59466">
                  <c:v>82.215000000000003</c:v>
                </c:pt>
                <c:pt idx="59467">
                  <c:v>82.19</c:v>
                </c:pt>
                <c:pt idx="59468">
                  <c:v>82.165999999999997</c:v>
                </c:pt>
                <c:pt idx="59469">
                  <c:v>82.153999999999996</c:v>
                </c:pt>
                <c:pt idx="59470">
                  <c:v>82.141000000000005</c:v>
                </c:pt>
                <c:pt idx="59471">
                  <c:v>82.141000000000005</c:v>
                </c:pt>
                <c:pt idx="59472">
                  <c:v>82.105000000000004</c:v>
                </c:pt>
                <c:pt idx="59473">
                  <c:v>82.129000000000005</c:v>
                </c:pt>
                <c:pt idx="59474">
                  <c:v>82.141000000000005</c:v>
                </c:pt>
                <c:pt idx="59475">
                  <c:v>82.153999999999996</c:v>
                </c:pt>
                <c:pt idx="59476">
                  <c:v>82.141000000000005</c:v>
                </c:pt>
                <c:pt idx="59477">
                  <c:v>82.177999999999997</c:v>
                </c:pt>
                <c:pt idx="59478">
                  <c:v>82.165999999999997</c:v>
                </c:pt>
                <c:pt idx="59479">
                  <c:v>82.153999999999996</c:v>
                </c:pt>
                <c:pt idx="59480">
                  <c:v>82.129000000000005</c:v>
                </c:pt>
                <c:pt idx="59481">
                  <c:v>82.129000000000005</c:v>
                </c:pt>
                <c:pt idx="59482">
                  <c:v>82.129000000000005</c:v>
                </c:pt>
                <c:pt idx="59483">
                  <c:v>82.105000000000004</c:v>
                </c:pt>
                <c:pt idx="59484">
                  <c:v>82.129000000000005</c:v>
                </c:pt>
                <c:pt idx="59485">
                  <c:v>82.117000000000004</c:v>
                </c:pt>
                <c:pt idx="59486">
                  <c:v>82.105000000000004</c:v>
                </c:pt>
                <c:pt idx="59487">
                  <c:v>82.117000000000004</c:v>
                </c:pt>
                <c:pt idx="59488">
                  <c:v>82.117000000000004</c:v>
                </c:pt>
                <c:pt idx="59489">
                  <c:v>82.141000000000005</c:v>
                </c:pt>
                <c:pt idx="59490">
                  <c:v>82.153999999999996</c:v>
                </c:pt>
                <c:pt idx="59491">
                  <c:v>82.19</c:v>
                </c:pt>
                <c:pt idx="59492">
                  <c:v>82.165999999999997</c:v>
                </c:pt>
                <c:pt idx="59493">
                  <c:v>82.153999999999996</c:v>
                </c:pt>
                <c:pt idx="59494">
                  <c:v>82.141000000000005</c:v>
                </c:pt>
                <c:pt idx="59495">
                  <c:v>82.153999999999996</c:v>
                </c:pt>
                <c:pt idx="59496">
                  <c:v>82.153999999999996</c:v>
                </c:pt>
                <c:pt idx="59497">
                  <c:v>82.165999999999997</c:v>
                </c:pt>
                <c:pt idx="59498">
                  <c:v>82.165999999999997</c:v>
                </c:pt>
                <c:pt idx="59499">
                  <c:v>82.165999999999997</c:v>
                </c:pt>
                <c:pt idx="59500">
                  <c:v>82.153999999999996</c:v>
                </c:pt>
                <c:pt idx="59501">
                  <c:v>82.177999999999997</c:v>
                </c:pt>
                <c:pt idx="59502">
                  <c:v>82.215000000000003</c:v>
                </c:pt>
                <c:pt idx="59503">
                  <c:v>82.239000000000004</c:v>
                </c:pt>
                <c:pt idx="59504">
                  <c:v>82.227000000000004</c:v>
                </c:pt>
                <c:pt idx="59505">
                  <c:v>82.251000000000005</c:v>
                </c:pt>
                <c:pt idx="59506">
                  <c:v>82.251000000000005</c:v>
                </c:pt>
                <c:pt idx="59507">
                  <c:v>82.263999999999996</c:v>
                </c:pt>
                <c:pt idx="59508">
                  <c:v>82.251000000000005</c:v>
                </c:pt>
                <c:pt idx="59509">
                  <c:v>82.251000000000005</c:v>
                </c:pt>
                <c:pt idx="59510">
                  <c:v>82.275999999999996</c:v>
                </c:pt>
                <c:pt idx="59511">
                  <c:v>82.275999999999996</c:v>
                </c:pt>
                <c:pt idx="59512">
                  <c:v>82.263999999999996</c:v>
                </c:pt>
                <c:pt idx="59513">
                  <c:v>82.263999999999996</c:v>
                </c:pt>
                <c:pt idx="59514">
                  <c:v>82.263999999999996</c:v>
                </c:pt>
                <c:pt idx="59515">
                  <c:v>82.275999999999996</c:v>
                </c:pt>
                <c:pt idx="59516">
                  <c:v>82.275999999999996</c:v>
                </c:pt>
                <c:pt idx="59517">
                  <c:v>82.3</c:v>
                </c:pt>
                <c:pt idx="59518">
                  <c:v>82.311999999999998</c:v>
                </c:pt>
                <c:pt idx="59519">
                  <c:v>82.3</c:v>
                </c:pt>
                <c:pt idx="59520">
                  <c:v>82.337000000000003</c:v>
                </c:pt>
                <c:pt idx="59521">
                  <c:v>82.361000000000004</c:v>
                </c:pt>
                <c:pt idx="59522">
                  <c:v>82.373000000000005</c:v>
                </c:pt>
                <c:pt idx="59523">
                  <c:v>82.349000000000004</c:v>
                </c:pt>
                <c:pt idx="59524">
                  <c:v>82.385999999999996</c:v>
                </c:pt>
                <c:pt idx="59525">
                  <c:v>82.385999999999996</c:v>
                </c:pt>
                <c:pt idx="59526">
                  <c:v>82.373000000000005</c:v>
                </c:pt>
                <c:pt idx="59527">
                  <c:v>82.397999999999996</c:v>
                </c:pt>
                <c:pt idx="59528">
                  <c:v>82.361000000000004</c:v>
                </c:pt>
                <c:pt idx="59529">
                  <c:v>82.361000000000004</c:v>
                </c:pt>
                <c:pt idx="59530">
                  <c:v>82.349000000000004</c:v>
                </c:pt>
                <c:pt idx="59531">
                  <c:v>82.349000000000004</c:v>
                </c:pt>
                <c:pt idx="59532">
                  <c:v>82.311999999999998</c:v>
                </c:pt>
                <c:pt idx="59533">
                  <c:v>82.325000000000003</c:v>
                </c:pt>
                <c:pt idx="59534">
                  <c:v>82.311999999999998</c:v>
                </c:pt>
                <c:pt idx="59535">
                  <c:v>82.337000000000003</c:v>
                </c:pt>
                <c:pt idx="59536">
                  <c:v>82.337000000000003</c:v>
                </c:pt>
                <c:pt idx="59537">
                  <c:v>82.337000000000003</c:v>
                </c:pt>
                <c:pt idx="59538">
                  <c:v>82.373000000000005</c:v>
                </c:pt>
                <c:pt idx="59539">
                  <c:v>82.361000000000004</c:v>
                </c:pt>
                <c:pt idx="59540">
                  <c:v>82.361000000000004</c:v>
                </c:pt>
                <c:pt idx="59541">
                  <c:v>82.349000000000004</c:v>
                </c:pt>
                <c:pt idx="59542">
                  <c:v>82.337000000000003</c:v>
                </c:pt>
                <c:pt idx="59543">
                  <c:v>82.325000000000003</c:v>
                </c:pt>
                <c:pt idx="59544">
                  <c:v>82.311999999999998</c:v>
                </c:pt>
                <c:pt idx="59545">
                  <c:v>82.3</c:v>
                </c:pt>
                <c:pt idx="59546">
                  <c:v>82.287999999999997</c:v>
                </c:pt>
                <c:pt idx="59547">
                  <c:v>82.263999999999996</c:v>
                </c:pt>
                <c:pt idx="59548">
                  <c:v>82.251000000000005</c:v>
                </c:pt>
                <c:pt idx="59549">
                  <c:v>82.227000000000004</c:v>
                </c:pt>
                <c:pt idx="59550">
                  <c:v>82.239000000000004</c:v>
                </c:pt>
                <c:pt idx="59551">
                  <c:v>82.239000000000004</c:v>
                </c:pt>
                <c:pt idx="59552">
                  <c:v>82.239000000000004</c:v>
                </c:pt>
                <c:pt idx="59553">
                  <c:v>82.239000000000004</c:v>
                </c:pt>
                <c:pt idx="59554">
                  <c:v>82.251000000000005</c:v>
                </c:pt>
                <c:pt idx="59555">
                  <c:v>82.275999999999996</c:v>
                </c:pt>
                <c:pt idx="59556">
                  <c:v>82.263999999999996</c:v>
                </c:pt>
                <c:pt idx="59557">
                  <c:v>82.263999999999996</c:v>
                </c:pt>
                <c:pt idx="59558">
                  <c:v>82.263999999999996</c:v>
                </c:pt>
                <c:pt idx="59559">
                  <c:v>82.263999999999996</c:v>
                </c:pt>
                <c:pt idx="59560">
                  <c:v>82.239000000000004</c:v>
                </c:pt>
                <c:pt idx="59561">
                  <c:v>82.201999999999998</c:v>
                </c:pt>
                <c:pt idx="59562">
                  <c:v>82.19</c:v>
                </c:pt>
                <c:pt idx="59563">
                  <c:v>82.165999999999997</c:v>
                </c:pt>
                <c:pt idx="59564">
                  <c:v>82.165999999999997</c:v>
                </c:pt>
                <c:pt idx="59565">
                  <c:v>82.141000000000005</c:v>
                </c:pt>
                <c:pt idx="59566">
                  <c:v>82.117000000000004</c:v>
                </c:pt>
                <c:pt idx="59567">
                  <c:v>82.105000000000004</c:v>
                </c:pt>
                <c:pt idx="59568">
                  <c:v>82.141000000000005</c:v>
                </c:pt>
                <c:pt idx="59569">
                  <c:v>82.129000000000005</c:v>
                </c:pt>
                <c:pt idx="59570">
                  <c:v>82.153999999999996</c:v>
                </c:pt>
                <c:pt idx="59571">
                  <c:v>82.141000000000005</c:v>
                </c:pt>
                <c:pt idx="59572">
                  <c:v>82.153999999999996</c:v>
                </c:pt>
                <c:pt idx="59573">
                  <c:v>82.153999999999996</c:v>
                </c:pt>
                <c:pt idx="59574">
                  <c:v>82.153999999999996</c:v>
                </c:pt>
                <c:pt idx="59575">
                  <c:v>82.153999999999996</c:v>
                </c:pt>
                <c:pt idx="59576">
                  <c:v>82.153999999999996</c:v>
                </c:pt>
                <c:pt idx="59577">
                  <c:v>82.153999999999996</c:v>
                </c:pt>
                <c:pt idx="59578">
                  <c:v>82.117000000000004</c:v>
                </c:pt>
                <c:pt idx="59579">
                  <c:v>82.105000000000004</c:v>
                </c:pt>
                <c:pt idx="59580">
                  <c:v>82.067999999999998</c:v>
                </c:pt>
                <c:pt idx="59581">
                  <c:v>82.067999999999998</c:v>
                </c:pt>
                <c:pt idx="59582">
                  <c:v>82.043999999999997</c:v>
                </c:pt>
                <c:pt idx="59583">
                  <c:v>82.067999999999998</c:v>
                </c:pt>
                <c:pt idx="59584">
                  <c:v>82.08</c:v>
                </c:pt>
                <c:pt idx="59585">
                  <c:v>82.105000000000004</c:v>
                </c:pt>
                <c:pt idx="59586">
                  <c:v>82.08</c:v>
                </c:pt>
                <c:pt idx="59587">
                  <c:v>82.117000000000004</c:v>
                </c:pt>
                <c:pt idx="59588">
                  <c:v>82.141000000000005</c:v>
                </c:pt>
                <c:pt idx="59589">
                  <c:v>82.141000000000005</c:v>
                </c:pt>
                <c:pt idx="59590">
                  <c:v>82.129000000000005</c:v>
                </c:pt>
                <c:pt idx="59591">
                  <c:v>82.129000000000005</c:v>
                </c:pt>
                <c:pt idx="59592">
                  <c:v>82.165999999999997</c:v>
                </c:pt>
                <c:pt idx="59593">
                  <c:v>82.129000000000005</c:v>
                </c:pt>
                <c:pt idx="59594">
                  <c:v>82.153999999999996</c:v>
                </c:pt>
                <c:pt idx="59595">
                  <c:v>82.105000000000004</c:v>
                </c:pt>
                <c:pt idx="59596">
                  <c:v>82.08</c:v>
                </c:pt>
                <c:pt idx="59597">
                  <c:v>82.117000000000004</c:v>
                </c:pt>
                <c:pt idx="59598">
                  <c:v>82.105000000000004</c:v>
                </c:pt>
                <c:pt idx="59599">
                  <c:v>82.117000000000004</c:v>
                </c:pt>
                <c:pt idx="59600">
                  <c:v>82.105000000000004</c:v>
                </c:pt>
                <c:pt idx="59601">
                  <c:v>82.141000000000005</c:v>
                </c:pt>
                <c:pt idx="59602">
                  <c:v>82.153999999999996</c:v>
                </c:pt>
                <c:pt idx="59603">
                  <c:v>82.153999999999996</c:v>
                </c:pt>
                <c:pt idx="59604">
                  <c:v>82.201999999999998</c:v>
                </c:pt>
                <c:pt idx="59605">
                  <c:v>82.201999999999998</c:v>
                </c:pt>
                <c:pt idx="59606">
                  <c:v>82.153999999999996</c:v>
                </c:pt>
                <c:pt idx="59607">
                  <c:v>82.165999999999997</c:v>
                </c:pt>
                <c:pt idx="59608">
                  <c:v>82.153999999999996</c:v>
                </c:pt>
                <c:pt idx="59609">
                  <c:v>82.177999999999997</c:v>
                </c:pt>
                <c:pt idx="59610">
                  <c:v>82.177999999999997</c:v>
                </c:pt>
                <c:pt idx="59611">
                  <c:v>82.165999999999997</c:v>
                </c:pt>
                <c:pt idx="59612">
                  <c:v>82.177999999999997</c:v>
                </c:pt>
                <c:pt idx="59613">
                  <c:v>82.165999999999997</c:v>
                </c:pt>
                <c:pt idx="59614">
                  <c:v>82.19</c:v>
                </c:pt>
                <c:pt idx="59615">
                  <c:v>82.19</c:v>
                </c:pt>
                <c:pt idx="59616">
                  <c:v>82.19</c:v>
                </c:pt>
                <c:pt idx="59617">
                  <c:v>82.177999999999997</c:v>
                </c:pt>
                <c:pt idx="59618">
                  <c:v>82.201999999999998</c:v>
                </c:pt>
                <c:pt idx="59619">
                  <c:v>82.19</c:v>
                </c:pt>
                <c:pt idx="59620">
                  <c:v>82.201999999999998</c:v>
                </c:pt>
                <c:pt idx="59621">
                  <c:v>82.227000000000004</c:v>
                </c:pt>
                <c:pt idx="59622">
                  <c:v>82.215000000000003</c:v>
                </c:pt>
                <c:pt idx="59623">
                  <c:v>82.227000000000004</c:v>
                </c:pt>
                <c:pt idx="59624">
                  <c:v>82.215000000000003</c:v>
                </c:pt>
                <c:pt idx="59625">
                  <c:v>82.227000000000004</c:v>
                </c:pt>
                <c:pt idx="59626">
                  <c:v>82.227000000000004</c:v>
                </c:pt>
                <c:pt idx="59627">
                  <c:v>82.239000000000004</c:v>
                </c:pt>
                <c:pt idx="59628">
                  <c:v>82.215000000000003</c:v>
                </c:pt>
                <c:pt idx="59629">
                  <c:v>82.19</c:v>
                </c:pt>
                <c:pt idx="59630">
                  <c:v>82.215000000000003</c:v>
                </c:pt>
                <c:pt idx="59631">
                  <c:v>82.239000000000004</c:v>
                </c:pt>
                <c:pt idx="59632">
                  <c:v>82.227000000000004</c:v>
                </c:pt>
                <c:pt idx="59633">
                  <c:v>82.239000000000004</c:v>
                </c:pt>
                <c:pt idx="59634">
                  <c:v>82.215000000000003</c:v>
                </c:pt>
                <c:pt idx="59635">
                  <c:v>82.239000000000004</c:v>
                </c:pt>
                <c:pt idx="59636">
                  <c:v>82.239000000000004</c:v>
                </c:pt>
                <c:pt idx="59637">
                  <c:v>82.239000000000004</c:v>
                </c:pt>
                <c:pt idx="59638">
                  <c:v>82.263999999999996</c:v>
                </c:pt>
                <c:pt idx="59639">
                  <c:v>82.263999999999996</c:v>
                </c:pt>
                <c:pt idx="59640">
                  <c:v>82.227000000000004</c:v>
                </c:pt>
                <c:pt idx="59641">
                  <c:v>82.227000000000004</c:v>
                </c:pt>
                <c:pt idx="59642">
                  <c:v>82.201999999999998</c:v>
                </c:pt>
                <c:pt idx="59643">
                  <c:v>82.215000000000003</c:v>
                </c:pt>
                <c:pt idx="59644">
                  <c:v>82.165999999999997</c:v>
                </c:pt>
                <c:pt idx="59645">
                  <c:v>82.153999999999996</c:v>
                </c:pt>
                <c:pt idx="59646">
                  <c:v>82.201999999999998</c:v>
                </c:pt>
                <c:pt idx="59647">
                  <c:v>82.153999999999996</c:v>
                </c:pt>
                <c:pt idx="59648">
                  <c:v>82.141000000000005</c:v>
                </c:pt>
                <c:pt idx="59649">
                  <c:v>82.177999999999997</c:v>
                </c:pt>
                <c:pt idx="59650">
                  <c:v>82.153999999999996</c:v>
                </c:pt>
                <c:pt idx="59651">
                  <c:v>82.153999999999996</c:v>
                </c:pt>
                <c:pt idx="59652">
                  <c:v>82.153999999999996</c:v>
                </c:pt>
                <c:pt idx="59653">
                  <c:v>82.177999999999997</c:v>
                </c:pt>
                <c:pt idx="59654">
                  <c:v>82.153999999999996</c:v>
                </c:pt>
                <c:pt idx="59655">
                  <c:v>82.19</c:v>
                </c:pt>
                <c:pt idx="59656">
                  <c:v>82.153999999999996</c:v>
                </c:pt>
                <c:pt idx="59657">
                  <c:v>82.117000000000004</c:v>
                </c:pt>
                <c:pt idx="59658">
                  <c:v>82.105000000000004</c:v>
                </c:pt>
                <c:pt idx="59659">
                  <c:v>82.08</c:v>
                </c:pt>
                <c:pt idx="59660">
                  <c:v>82.093000000000004</c:v>
                </c:pt>
                <c:pt idx="59661">
                  <c:v>82.067999999999998</c:v>
                </c:pt>
                <c:pt idx="59662">
                  <c:v>82.067999999999998</c:v>
                </c:pt>
                <c:pt idx="59663">
                  <c:v>82.043999999999997</c:v>
                </c:pt>
                <c:pt idx="59664">
                  <c:v>82.055999999999997</c:v>
                </c:pt>
                <c:pt idx="59665">
                  <c:v>82.055999999999997</c:v>
                </c:pt>
                <c:pt idx="59666">
                  <c:v>82.055999999999997</c:v>
                </c:pt>
                <c:pt idx="59667">
                  <c:v>82.055999999999997</c:v>
                </c:pt>
                <c:pt idx="59668">
                  <c:v>82.043999999999997</c:v>
                </c:pt>
                <c:pt idx="59669">
                  <c:v>82.043999999999997</c:v>
                </c:pt>
                <c:pt idx="59670">
                  <c:v>82.055999999999997</c:v>
                </c:pt>
                <c:pt idx="59671">
                  <c:v>82.08</c:v>
                </c:pt>
                <c:pt idx="59672">
                  <c:v>82.067999999999998</c:v>
                </c:pt>
                <c:pt idx="59673">
                  <c:v>82.067999999999998</c:v>
                </c:pt>
                <c:pt idx="59674">
                  <c:v>82.031999999999996</c:v>
                </c:pt>
                <c:pt idx="59675">
                  <c:v>82.019000000000005</c:v>
                </c:pt>
                <c:pt idx="59676">
                  <c:v>82.031999999999996</c:v>
                </c:pt>
                <c:pt idx="59677">
                  <c:v>82.019000000000005</c:v>
                </c:pt>
                <c:pt idx="59678">
                  <c:v>81.995000000000005</c:v>
                </c:pt>
                <c:pt idx="59679">
                  <c:v>82.007000000000005</c:v>
                </c:pt>
                <c:pt idx="59680">
                  <c:v>81.995000000000005</c:v>
                </c:pt>
                <c:pt idx="59681">
                  <c:v>81.995000000000005</c:v>
                </c:pt>
                <c:pt idx="59682">
                  <c:v>82.019000000000005</c:v>
                </c:pt>
                <c:pt idx="59683">
                  <c:v>82.007000000000005</c:v>
                </c:pt>
                <c:pt idx="59684">
                  <c:v>82.031999999999996</c:v>
                </c:pt>
                <c:pt idx="59685">
                  <c:v>82.007000000000005</c:v>
                </c:pt>
                <c:pt idx="59686">
                  <c:v>82.031999999999996</c:v>
                </c:pt>
                <c:pt idx="59687">
                  <c:v>82.031999999999996</c:v>
                </c:pt>
                <c:pt idx="59688">
                  <c:v>82.007000000000005</c:v>
                </c:pt>
                <c:pt idx="59689">
                  <c:v>82.019000000000005</c:v>
                </c:pt>
                <c:pt idx="59690">
                  <c:v>82.019000000000005</c:v>
                </c:pt>
                <c:pt idx="59691">
                  <c:v>81.995000000000005</c:v>
                </c:pt>
                <c:pt idx="59692">
                  <c:v>81.971000000000004</c:v>
                </c:pt>
                <c:pt idx="59693">
                  <c:v>81.957999999999998</c:v>
                </c:pt>
                <c:pt idx="59694">
                  <c:v>81.921999999999997</c:v>
                </c:pt>
                <c:pt idx="59695">
                  <c:v>81.897000000000006</c:v>
                </c:pt>
                <c:pt idx="59696">
                  <c:v>81.873000000000005</c:v>
                </c:pt>
                <c:pt idx="59697">
                  <c:v>81.847999999999999</c:v>
                </c:pt>
                <c:pt idx="59698">
                  <c:v>81.861000000000004</c:v>
                </c:pt>
                <c:pt idx="59699">
                  <c:v>81.835999999999999</c:v>
                </c:pt>
                <c:pt idx="59700">
                  <c:v>81.835999999999999</c:v>
                </c:pt>
                <c:pt idx="59701">
                  <c:v>81.8</c:v>
                </c:pt>
                <c:pt idx="59702">
                  <c:v>81.8</c:v>
                </c:pt>
                <c:pt idx="59703">
                  <c:v>81.775000000000006</c:v>
                </c:pt>
                <c:pt idx="59704">
                  <c:v>81.787000000000006</c:v>
                </c:pt>
                <c:pt idx="59705">
                  <c:v>81.763000000000005</c:v>
                </c:pt>
                <c:pt idx="59706">
                  <c:v>81.725999999999999</c:v>
                </c:pt>
                <c:pt idx="59707">
                  <c:v>81.713999999999999</c:v>
                </c:pt>
                <c:pt idx="59708">
                  <c:v>81.701999999999998</c:v>
                </c:pt>
                <c:pt idx="59709">
                  <c:v>81.69</c:v>
                </c:pt>
                <c:pt idx="59710">
                  <c:v>81.653000000000006</c:v>
                </c:pt>
                <c:pt idx="59711">
                  <c:v>81.641000000000005</c:v>
                </c:pt>
                <c:pt idx="59712">
                  <c:v>81.665000000000006</c:v>
                </c:pt>
                <c:pt idx="59713">
                  <c:v>81.665000000000006</c:v>
                </c:pt>
                <c:pt idx="59714">
                  <c:v>81.665000000000006</c:v>
                </c:pt>
                <c:pt idx="59715">
                  <c:v>81.665000000000006</c:v>
                </c:pt>
                <c:pt idx="59716">
                  <c:v>81.665000000000006</c:v>
                </c:pt>
                <c:pt idx="59717">
                  <c:v>81.677999999999997</c:v>
                </c:pt>
                <c:pt idx="59718">
                  <c:v>81.69</c:v>
                </c:pt>
                <c:pt idx="59719">
                  <c:v>81.69</c:v>
                </c:pt>
                <c:pt idx="59720">
                  <c:v>81.677999999999997</c:v>
                </c:pt>
                <c:pt idx="59721">
                  <c:v>81.653000000000006</c:v>
                </c:pt>
                <c:pt idx="59722">
                  <c:v>81.629000000000005</c:v>
                </c:pt>
                <c:pt idx="59723">
                  <c:v>81.653000000000006</c:v>
                </c:pt>
                <c:pt idx="59724">
                  <c:v>81.617000000000004</c:v>
                </c:pt>
                <c:pt idx="59725">
                  <c:v>81.617000000000004</c:v>
                </c:pt>
                <c:pt idx="59726">
                  <c:v>81.591999999999999</c:v>
                </c:pt>
                <c:pt idx="59727">
                  <c:v>81.543000000000006</c:v>
                </c:pt>
                <c:pt idx="59728">
                  <c:v>81.567999999999998</c:v>
                </c:pt>
                <c:pt idx="59729">
                  <c:v>81.58</c:v>
                </c:pt>
                <c:pt idx="59730">
                  <c:v>81.543000000000006</c:v>
                </c:pt>
                <c:pt idx="59731">
                  <c:v>81.567999999999998</c:v>
                </c:pt>
                <c:pt idx="59732">
                  <c:v>81.591999999999999</c:v>
                </c:pt>
                <c:pt idx="59733">
                  <c:v>81.603999999999999</c:v>
                </c:pt>
                <c:pt idx="59734">
                  <c:v>81.617000000000004</c:v>
                </c:pt>
                <c:pt idx="59735">
                  <c:v>81.629000000000005</c:v>
                </c:pt>
                <c:pt idx="59736">
                  <c:v>81.641000000000005</c:v>
                </c:pt>
                <c:pt idx="59737">
                  <c:v>81.701999999999998</c:v>
                </c:pt>
                <c:pt idx="59738">
                  <c:v>81.677999999999997</c:v>
                </c:pt>
                <c:pt idx="59739">
                  <c:v>81.713999999999999</c:v>
                </c:pt>
                <c:pt idx="59740">
                  <c:v>81.751000000000005</c:v>
                </c:pt>
                <c:pt idx="59741">
                  <c:v>81.763000000000005</c:v>
                </c:pt>
                <c:pt idx="59742">
                  <c:v>81.763000000000005</c:v>
                </c:pt>
                <c:pt idx="59743">
                  <c:v>81.8</c:v>
                </c:pt>
                <c:pt idx="59744">
                  <c:v>81.823999999999998</c:v>
                </c:pt>
                <c:pt idx="59745">
                  <c:v>81.897000000000006</c:v>
                </c:pt>
                <c:pt idx="59746">
                  <c:v>81.921999999999997</c:v>
                </c:pt>
                <c:pt idx="59747">
                  <c:v>81.957999999999998</c:v>
                </c:pt>
                <c:pt idx="59748">
                  <c:v>81.957999999999998</c:v>
                </c:pt>
                <c:pt idx="59749">
                  <c:v>82.007000000000005</c:v>
                </c:pt>
                <c:pt idx="59750">
                  <c:v>82.043999999999997</c:v>
                </c:pt>
                <c:pt idx="59751">
                  <c:v>82.093000000000004</c:v>
                </c:pt>
                <c:pt idx="59752">
                  <c:v>82.093000000000004</c:v>
                </c:pt>
                <c:pt idx="59753">
                  <c:v>82.153999999999996</c:v>
                </c:pt>
                <c:pt idx="59754">
                  <c:v>82.129000000000005</c:v>
                </c:pt>
                <c:pt idx="59755">
                  <c:v>82.141000000000005</c:v>
                </c:pt>
                <c:pt idx="59756">
                  <c:v>82.105000000000004</c:v>
                </c:pt>
                <c:pt idx="59757">
                  <c:v>82.105000000000004</c:v>
                </c:pt>
                <c:pt idx="59758">
                  <c:v>82.093000000000004</c:v>
                </c:pt>
                <c:pt idx="59759">
                  <c:v>82.117000000000004</c:v>
                </c:pt>
                <c:pt idx="59760">
                  <c:v>82.117000000000004</c:v>
                </c:pt>
                <c:pt idx="59761">
                  <c:v>82.105000000000004</c:v>
                </c:pt>
                <c:pt idx="59762">
                  <c:v>82.105000000000004</c:v>
                </c:pt>
                <c:pt idx="59763">
                  <c:v>82.105000000000004</c:v>
                </c:pt>
                <c:pt idx="59764">
                  <c:v>82.141000000000005</c:v>
                </c:pt>
                <c:pt idx="59765">
                  <c:v>82.129000000000005</c:v>
                </c:pt>
                <c:pt idx="59766">
                  <c:v>82.19</c:v>
                </c:pt>
                <c:pt idx="59767">
                  <c:v>82.19</c:v>
                </c:pt>
                <c:pt idx="59768">
                  <c:v>82.251000000000005</c:v>
                </c:pt>
                <c:pt idx="59769">
                  <c:v>82.251000000000005</c:v>
                </c:pt>
                <c:pt idx="59770">
                  <c:v>82.251000000000005</c:v>
                </c:pt>
                <c:pt idx="59771">
                  <c:v>82.275999999999996</c:v>
                </c:pt>
                <c:pt idx="59772">
                  <c:v>82.287999999999997</c:v>
                </c:pt>
                <c:pt idx="59773">
                  <c:v>82.311999999999998</c:v>
                </c:pt>
                <c:pt idx="59774">
                  <c:v>82.311999999999998</c:v>
                </c:pt>
                <c:pt idx="59775">
                  <c:v>82.337000000000003</c:v>
                </c:pt>
                <c:pt idx="59776">
                  <c:v>82.349000000000004</c:v>
                </c:pt>
                <c:pt idx="59777">
                  <c:v>82.361000000000004</c:v>
                </c:pt>
                <c:pt idx="59778">
                  <c:v>82.373000000000005</c:v>
                </c:pt>
                <c:pt idx="59779">
                  <c:v>82.349000000000004</c:v>
                </c:pt>
                <c:pt idx="59780">
                  <c:v>82.349000000000004</c:v>
                </c:pt>
                <c:pt idx="59781">
                  <c:v>82.397999999999996</c:v>
                </c:pt>
                <c:pt idx="59782">
                  <c:v>82.385999999999996</c:v>
                </c:pt>
                <c:pt idx="59783">
                  <c:v>82.397999999999996</c:v>
                </c:pt>
                <c:pt idx="59784">
                  <c:v>82.385999999999996</c:v>
                </c:pt>
                <c:pt idx="59785">
                  <c:v>82.337000000000003</c:v>
                </c:pt>
                <c:pt idx="59786">
                  <c:v>82.275999999999996</c:v>
                </c:pt>
                <c:pt idx="59787">
                  <c:v>82.287999999999997</c:v>
                </c:pt>
                <c:pt idx="59788">
                  <c:v>82.275999999999996</c:v>
                </c:pt>
                <c:pt idx="59789">
                  <c:v>82.227000000000004</c:v>
                </c:pt>
                <c:pt idx="59790">
                  <c:v>82.201999999999998</c:v>
                </c:pt>
                <c:pt idx="59791">
                  <c:v>82.177999999999997</c:v>
                </c:pt>
                <c:pt idx="59792">
                  <c:v>82.153999999999996</c:v>
                </c:pt>
                <c:pt idx="59793">
                  <c:v>82.153999999999996</c:v>
                </c:pt>
                <c:pt idx="59794">
                  <c:v>82.153999999999996</c:v>
                </c:pt>
                <c:pt idx="59795">
                  <c:v>82.153999999999996</c:v>
                </c:pt>
                <c:pt idx="59796">
                  <c:v>82.141000000000005</c:v>
                </c:pt>
                <c:pt idx="59797">
                  <c:v>82.141000000000005</c:v>
                </c:pt>
                <c:pt idx="59798">
                  <c:v>82.141000000000005</c:v>
                </c:pt>
                <c:pt idx="59799">
                  <c:v>82.141000000000005</c:v>
                </c:pt>
                <c:pt idx="59800">
                  <c:v>82.141000000000005</c:v>
                </c:pt>
                <c:pt idx="59801">
                  <c:v>82.141000000000005</c:v>
                </c:pt>
                <c:pt idx="59802">
                  <c:v>82.093000000000004</c:v>
                </c:pt>
                <c:pt idx="59803">
                  <c:v>82.105000000000004</c:v>
                </c:pt>
                <c:pt idx="59804">
                  <c:v>82.105000000000004</c:v>
                </c:pt>
                <c:pt idx="59805">
                  <c:v>82.055999999999997</c:v>
                </c:pt>
                <c:pt idx="59806">
                  <c:v>82.043999999999997</c:v>
                </c:pt>
                <c:pt idx="59807">
                  <c:v>82.043999999999997</c:v>
                </c:pt>
                <c:pt idx="59808">
                  <c:v>82.019000000000005</c:v>
                </c:pt>
                <c:pt idx="59809">
                  <c:v>81.983000000000004</c:v>
                </c:pt>
                <c:pt idx="59810">
                  <c:v>81.983000000000004</c:v>
                </c:pt>
                <c:pt idx="59811">
                  <c:v>81.971000000000004</c:v>
                </c:pt>
                <c:pt idx="59812">
                  <c:v>81.983000000000004</c:v>
                </c:pt>
                <c:pt idx="59813">
                  <c:v>81.945999999999998</c:v>
                </c:pt>
                <c:pt idx="59814">
                  <c:v>81.921999999999997</c:v>
                </c:pt>
                <c:pt idx="59815">
                  <c:v>81.91</c:v>
                </c:pt>
                <c:pt idx="59816">
                  <c:v>81.921999999999997</c:v>
                </c:pt>
                <c:pt idx="59817">
                  <c:v>81.897000000000006</c:v>
                </c:pt>
                <c:pt idx="59818">
                  <c:v>81.847999999999999</c:v>
                </c:pt>
                <c:pt idx="59819">
                  <c:v>81.847999999999999</c:v>
                </c:pt>
                <c:pt idx="59820">
                  <c:v>81.8</c:v>
                </c:pt>
                <c:pt idx="59821">
                  <c:v>81.775000000000006</c:v>
                </c:pt>
                <c:pt idx="59822">
                  <c:v>81.8</c:v>
                </c:pt>
                <c:pt idx="59823">
                  <c:v>81.775000000000006</c:v>
                </c:pt>
                <c:pt idx="59824">
                  <c:v>81.775000000000006</c:v>
                </c:pt>
                <c:pt idx="59825">
                  <c:v>81.763000000000005</c:v>
                </c:pt>
                <c:pt idx="59826">
                  <c:v>81.787000000000006</c:v>
                </c:pt>
                <c:pt idx="59827">
                  <c:v>81.823999999999998</c:v>
                </c:pt>
                <c:pt idx="59828">
                  <c:v>81.835999999999999</c:v>
                </c:pt>
                <c:pt idx="59829">
                  <c:v>81.897000000000006</c:v>
                </c:pt>
                <c:pt idx="59830">
                  <c:v>81.91</c:v>
                </c:pt>
                <c:pt idx="59831">
                  <c:v>81.933999999999997</c:v>
                </c:pt>
                <c:pt idx="59832">
                  <c:v>81.957999999999998</c:v>
                </c:pt>
                <c:pt idx="59833">
                  <c:v>81.971000000000004</c:v>
                </c:pt>
                <c:pt idx="59834">
                  <c:v>81.933999999999997</c:v>
                </c:pt>
                <c:pt idx="59835">
                  <c:v>81.933999999999997</c:v>
                </c:pt>
                <c:pt idx="59836">
                  <c:v>81.945999999999998</c:v>
                </c:pt>
                <c:pt idx="59837">
                  <c:v>81.921999999999997</c:v>
                </c:pt>
                <c:pt idx="59838">
                  <c:v>81.91</c:v>
                </c:pt>
                <c:pt idx="59839">
                  <c:v>81.885000000000005</c:v>
                </c:pt>
                <c:pt idx="59840">
                  <c:v>81.873000000000005</c:v>
                </c:pt>
                <c:pt idx="59841">
                  <c:v>81.885000000000005</c:v>
                </c:pt>
                <c:pt idx="59842">
                  <c:v>81.91</c:v>
                </c:pt>
                <c:pt idx="59843">
                  <c:v>81.91</c:v>
                </c:pt>
                <c:pt idx="59844">
                  <c:v>81.91</c:v>
                </c:pt>
                <c:pt idx="59845">
                  <c:v>81.945999999999998</c:v>
                </c:pt>
                <c:pt idx="59846">
                  <c:v>81.995000000000005</c:v>
                </c:pt>
                <c:pt idx="59847">
                  <c:v>82.019000000000005</c:v>
                </c:pt>
                <c:pt idx="59848">
                  <c:v>82.031999999999996</c:v>
                </c:pt>
                <c:pt idx="59849">
                  <c:v>82.055999999999997</c:v>
                </c:pt>
                <c:pt idx="59850">
                  <c:v>82.105000000000004</c:v>
                </c:pt>
                <c:pt idx="59851">
                  <c:v>82.105000000000004</c:v>
                </c:pt>
                <c:pt idx="59852">
                  <c:v>82.117000000000004</c:v>
                </c:pt>
                <c:pt idx="59853">
                  <c:v>82.105000000000004</c:v>
                </c:pt>
                <c:pt idx="59854">
                  <c:v>82.105000000000004</c:v>
                </c:pt>
                <c:pt idx="59855">
                  <c:v>82.105000000000004</c:v>
                </c:pt>
                <c:pt idx="59856">
                  <c:v>82.141000000000005</c:v>
                </c:pt>
                <c:pt idx="59857">
                  <c:v>82.165999999999997</c:v>
                </c:pt>
                <c:pt idx="59858">
                  <c:v>82.165999999999997</c:v>
                </c:pt>
                <c:pt idx="59859">
                  <c:v>82.201999999999998</c:v>
                </c:pt>
                <c:pt idx="59860">
                  <c:v>82.227000000000004</c:v>
                </c:pt>
                <c:pt idx="59861">
                  <c:v>82.251000000000005</c:v>
                </c:pt>
                <c:pt idx="59862">
                  <c:v>82.275999999999996</c:v>
                </c:pt>
                <c:pt idx="59863">
                  <c:v>82.3</c:v>
                </c:pt>
                <c:pt idx="59864">
                  <c:v>82.311999999999998</c:v>
                </c:pt>
                <c:pt idx="59865">
                  <c:v>82.337000000000003</c:v>
                </c:pt>
                <c:pt idx="59866">
                  <c:v>82.325000000000003</c:v>
                </c:pt>
                <c:pt idx="59867">
                  <c:v>82.325000000000003</c:v>
                </c:pt>
                <c:pt idx="59868">
                  <c:v>82.3</c:v>
                </c:pt>
                <c:pt idx="59869">
                  <c:v>82.3</c:v>
                </c:pt>
                <c:pt idx="59870">
                  <c:v>82.287999999999997</c:v>
                </c:pt>
                <c:pt idx="59871">
                  <c:v>82.251000000000005</c:v>
                </c:pt>
                <c:pt idx="59872">
                  <c:v>82.287999999999997</c:v>
                </c:pt>
                <c:pt idx="59873">
                  <c:v>82.239000000000004</c:v>
                </c:pt>
                <c:pt idx="59874">
                  <c:v>82.239000000000004</c:v>
                </c:pt>
                <c:pt idx="59875">
                  <c:v>82.263999999999996</c:v>
                </c:pt>
                <c:pt idx="59876">
                  <c:v>82.251000000000005</c:v>
                </c:pt>
                <c:pt idx="59877">
                  <c:v>82.3</c:v>
                </c:pt>
                <c:pt idx="59878">
                  <c:v>82.311999999999998</c:v>
                </c:pt>
                <c:pt idx="59879">
                  <c:v>82.373000000000005</c:v>
                </c:pt>
                <c:pt idx="59880">
                  <c:v>82.397999999999996</c:v>
                </c:pt>
                <c:pt idx="59881">
                  <c:v>82.41</c:v>
                </c:pt>
                <c:pt idx="59882">
                  <c:v>82.373000000000005</c:v>
                </c:pt>
                <c:pt idx="59883">
                  <c:v>82.421999999999997</c:v>
                </c:pt>
                <c:pt idx="59884">
                  <c:v>82.397999999999996</c:v>
                </c:pt>
                <c:pt idx="59885">
                  <c:v>82.385999999999996</c:v>
                </c:pt>
                <c:pt idx="59886">
                  <c:v>82.397999999999996</c:v>
                </c:pt>
                <c:pt idx="59887">
                  <c:v>82.337000000000003</c:v>
                </c:pt>
                <c:pt idx="59888">
                  <c:v>82.337000000000003</c:v>
                </c:pt>
                <c:pt idx="59889">
                  <c:v>82.3</c:v>
                </c:pt>
                <c:pt idx="59890">
                  <c:v>82.263999999999996</c:v>
                </c:pt>
                <c:pt idx="59891">
                  <c:v>82.275999999999996</c:v>
                </c:pt>
                <c:pt idx="59892">
                  <c:v>82.263999999999996</c:v>
                </c:pt>
                <c:pt idx="59893">
                  <c:v>82.275999999999996</c:v>
                </c:pt>
                <c:pt idx="59894">
                  <c:v>82.263999999999996</c:v>
                </c:pt>
                <c:pt idx="59895">
                  <c:v>82.263999999999996</c:v>
                </c:pt>
                <c:pt idx="59896">
                  <c:v>82.275999999999996</c:v>
                </c:pt>
                <c:pt idx="59897">
                  <c:v>82.251000000000005</c:v>
                </c:pt>
                <c:pt idx="59898">
                  <c:v>82.275999999999996</c:v>
                </c:pt>
                <c:pt idx="59899">
                  <c:v>82.239000000000004</c:v>
                </c:pt>
                <c:pt idx="59900">
                  <c:v>82.201999999999998</c:v>
                </c:pt>
                <c:pt idx="59901">
                  <c:v>82.201999999999998</c:v>
                </c:pt>
                <c:pt idx="59902">
                  <c:v>82.19</c:v>
                </c:pt>
                <c:pt idx="59903">
                  <c:v>82.153999999999996</c:v>
                </c:pt>
                <c:pt idx="59904">
                  <c:v>82.129000000000005</c:v>
                </c:pt>
                <c:pt idx="59905">
                  <c:v>82.08</c:v>
                </c:pt>
                <c:pt idx="59906">
                  <c:v>82.067999999999998</c:v>
                </c:pt>
                <c:pt idx="59907">
                  <c:v>82.055999999999997</c:v>
                </c:pt>
                <c:pt idx="59908">
                  <c:v>82.055999999999997</c:v>
                </c:pt>
                <c:pt idx="59909">
                  <c:v>82.055999999999997</c:v>
                </c:pt>
                <c:pt idx="59910">
                  <c:v>82.055999999999997</c:v>
                </c:pt>
                <c:pt idx="59911">
                  <c:v>82.067999999999998</c:v>
                </c:pt>
                <c:pt idx="59912">
                  <c:v>82.105000000000004</c:v>
                </c:pt>
                <c:pt idx="59913">
                  <c:v>82.117000000000004</c:v>
                </c:pt>
                <c:pt idx="59914">
                  <c:v>82.093000000000004</c:v>
                </c:pt>
                <c:pt idx="59915">
                  <c:v>82.08</c:v>
                </c:pt>
                <c:pt idx="59916">
                  <c:v>82.093000000000004</c:v>
                </c:pt>
                <c:pt idx="59917">
                  <c:v>82.043999999999997</c:v>
                </c:pt>
                <c:pt idx="59918">
                  <c:v>82.007000000000005</c:v>
                </c:pt>
                <c:pt idx="59919">
                  <c:v>81.983000000000004</c:v>
                </c:pt>
                <c:pt idx="59920">
                  <c:v>81.957999999999998</c:v>
                </c:pt>
                <c:pt idx="59921">
                  <c:v>81.921999999999997</c:v>
                </c:pt>
                <c:pt idx="59922">
                  <c:v>81.933999999999997</c:v>
                </c:pt>
                <c:pt idx="59923">
                  <c:v>81.873000000000005</c:v>
                </c:pt>
                <c:pt idx="59924">
                  <c:v>81.885000000000005</c:v>
                </c:pt>
                <c:pt idx="59925">
                  <c:v>81.91</c:v>
                </c:pt>
                <c:pt idx="59926">
                  <c:v>81.91</c:v>
                </c:pt>
                <c:pt idx="59927">
                  <c:v>81.945999999999998</c:v>
                </c:pt>
                <c:pt idx="59928">
                  <c:v>81.945999999999998</c:v>
                </c:pt>
                <c:pt idx="59929">
                  <c:v>81.995000000000005</c:v>
                </c:pt>
                <c:pt idx="59930">
                  <c:v>81.983000000000004</c:v>
                </c:pt>
                <c:pt idx="59931">
                  <c:v>82.007000000000005</c:v>
                </c:pt>
                <c:pt idx="59932">
                  <c:v>82.019000000000005</c:v>
                </c:pt>
                <c:pt idx="59933">
                  <c:v>82.007000000000005</c:v>
                </c:pt>
                <c:pt idx="59934">
                  <c:v>82.031999999999996</c:v>
                </c:pt>
                <c:pt idx="59935">
                  <c:v>82.007000000000005</c:v>
                </c:pt>
                <c:pt idx="59936">
                  <c:v>81.995000000000005</c:v>
                </c:pt>
                <c:pt idx="59937">
                  <c:v>81.945999999999998</c:v>
                </c:pt>
                <c:pt idx="59938">
                  <c:v>81.921999999999997</c:v>
                </c:pt>
                <c:pt idx="59939">
                  <c:v>81.945999999999998</c:v>
                </c:pt>
                <c:pt idx="59940">
                  <c:v>81.933999999999997</c:v>
                </c:pt>
                <c:pt idx="59941">
                  <c:v>81.933999999999997</c:v>
                </c:pt>
                <c:pt idx="59942">
                  <c:v>81.933999999999997</c:v>
                </c:pt>
                <c:pt idx="59943">
                  <c:v>81.945999999999998</c:v>
                </c:pt>
                <c:pt idx="59944">
                  <c:v>82.019000000000005</c:v>
                </c:pt>
                <c:pt idx="59945">
                  <c:v>82.007000000000005</c:v>
                </c:pt>
                <c:pt idx="59946">
                  <c:v>82.055999999999997</c:v>
                </c:pt>
                <c:pt idx="59947">
                  <c:v>82.067999999999998</c:v>
                </c:pt>
                <c:pt idx="59948">
                  <c:v>82.093000000000004</c:v>
                </c:pt>
                <c:pt idx="59949">
                  <c:v>82.141000000000005</c:v>
                </c:pt>
                <c:pt idx="59950">
                  <c:v>82.141000000000005</c:v>
                </c:pt>
                <c:pt idx="59951">
                  <c:v>82.153999999999996</c:v>
                </c:pt>
                <c:pt idx="59952">
                  <c:v>82.153999999999996</c:v>
                </c:pt>
                <c:pt idx="59953">
                  <c:v>82.165999999999997</c:v>
                </c:pt>
                <c:pt idx="59954">
                  <c:v>82.141000000000005</c:v>
                </c:pt>
                <c:pt idx="59955">
                  <c:v>82.141000000000005</c:v>
                </c:pt>
                <c:pt idx="59956">
                  <c:v>82.153999999999996</c:v>
                </c:pt>
                <c:pt idx="59957">
                  <c:v>82.129000000000005</c:v>
                </c:pt>
                <c:pt idx="59958">
                  <c:v>82.129000000000005</c:v>
                </c:pt>
                <c:pt idx="59959">
                  <c:v>82.141000000000005</c:v>
                </c:pt>
                <c:pt idx="59960">
                  <c:v>82.153999999999996</c:v>
                </c:pt>
                <c:pt idx="59961">
                  <c:v>82.19</c:v>
                </c:pt>
                <c:pt idx="59962">
                  <c:v>82.19</c:v>
                </c:pt>
                <c:pt idx="59963">
                  <c:v>82.275999999999996</c:v>
                </c:pt>
                <c:pt idx="59964">
                  <c:v>82.263999999999996</c:v>
                </c:pt>
                <c:pt idx="59965">
                  <c:v>82.3</c:v>
                </c:pt>
                <c:pt idx="59966">
                  <c:v>82.311999999999998</c:v>
                </c:pt>
                <c:pt idx="59967">
                  <c:v>82.361000000000004</c:v>
                </c:pt>
                <c:pt idx="59968">
                  <c:v>82.325000000000003</c:v>
                </c:pt>
                <c:pt idx="59969">
                  <c:v>82.325000000000003</c:v>
                </c:pt>
                <c:pt idx="59970">
                  <c:v>82.337000000000003</c:v>
                </c:pt>
                <c:pt idx="59971">
                  <c:v>82.3</c:v>
                </c:pt>
                <c:pt idx="59972">
                  <c:v>82.275999999999996</c:v>
                </c:pt>
                <c:pt idx="59973">
                  <c:v>82.287999999999997</c:v>
                </c:pt>
                <c:pt idx="59974">
                  <c:v>82.275999999999996</c:v>
                </c:pt>
                <c:pt idx="59975">
                  <c:v>82.239000000000004</c:v>
                </c:pt>
                <c:pt idx="59976">
                  <c:v>82.239000000000004</c:v>
                </c:pt>
                <c:pt idx="59977">
                  <c:v>82.251000000000005</c:v>
                </c:pt>
                <c:pt idx="59978">
                  <c:v>82.239000000000004</c:v>
                </c:pt>
                <c:pt idx="59979">
                  <c:v>82.251000000000005</c:v>
                </c:pt>
                <c:pt idx="59980">
                  <c:v>82.287999999999997</c:v>
                </c:pt>
                <c:pt idx="59981">
                  <c:v>82.311999999999998</c:v>
                </c:pt>
                <c:pt idx="59982">
                  <c:v>82.325000000000003</c:v>
                </c:pt>
                <c:pt idx="59983">
                  <c:v>82.3</c:v>
                </c:pt>
                <c:pt idx="59984">
                  <c:v>82.337000000000003</c:v>
                </c:pt>
                <c:pt idx="59985">
                  <c:v>82.361000000000004</c:v>
                </c:pt>
                <c:pt idx="59986">
                  <c:v>82.349000000000004</c:v>
                </c:pt>
                <c:pt idx="59987">
                  <c:v>82.325000000000003</c:v>
                </c:pt>
                <c:pt idx="59988">
                  <c:v>82.3</c:v>
                </c:pt>
                <c:pt idx="59989">
                  <c:v>82.275999999999996</c:v>
                </c:pt>
                <c:pt idx="59990">
                  <c:v>82.239000000000004</c:v>
                </c:pt>
                <c:pt idx="59991">
                  <c:v>82.201999999999998</c:v>
                </c:pt>
                <c:pt idx="59992">
                  <c:v>82.153999999999996</c:v>
                </c:pt>
                <c:pt idx="59993">
                  <c:v>82.215000000000003</c:v>
                </c:pt>
                <c:pt idx="59994">
                  <c:v>82.165999999999997</c:v>
                </c:pt>
                <c:pt idx="59995">
                  <c:v>82.153999999999996</c:v>
                </c:pt>
                <c:pt idx="59996">
                  <c:v>82.165999999999997</c:v>
                </c:pt>
                <c:pt idx="59997">
                  <c:v>82.19</c:v>
                </c:pt>
                <c:pt idx="59998">
                  <c:v>82.165999999999997</c:v>
                </c:pt>
                <c:pt idx="59999">
                  <c:v>82.227000000000004</c:v>
                </c:pt>
                <c:pt idx="60000">
                  <c:v>82.201999999999998</c:v>
                </c:pt>
                <c:pt idx="60001">
                  <c:v>82.227000000000004</c:v>
                </c:pt>
                <c:pt idx="60002">
                  <c:v>82.227000000000004</c:v>
                </c:pt>
                <c:pt idx="60003">
                  <c:v>82.215000000000003</c:v>
                </c:pt>
                <c:pt idx="60004">
                  <c:v>82.201999999999998</c:v>
                </c:pt>
                <c:pt idx="60005">
                  <c:v>82.165999999999997</c:v>
                </c:pt>
                <c:pt idx="60006">
                  <c:v>82.141000000000005</c:v>
                </c:pt>
                <c:pt idx="60007">
                  <c:v>82.105000000000004</c:v>
                </c:pt>
                <c:pt idx="60008">
                  <c:v>82.067999999999998</c:v>
                </c:pt>
                <c:pt idx="60009">
                  <c:v>82.031999999999996</c:v>
                </c:pt>
                <c:pt idx="60010">
                  <c:v>81.983000000000004</c:v>
                </c:pt>
                <c:pt idx="60011">
                  <c:v>81.957999999999998</c:v>
                </c:pt>
                <c:pt idx="60012">
                  <c:v>82.007000000000005</c:v>
                </c:pt>
                <c:pt idx="60013">
                  <c:v>81.983000000000004</c:v>
                </c:pt>
                <c:pt idx="60014">
                  <c:v>82.007000000000005</c:v>
                </c:pt>
                <c:pt idx="60015">
                  <c:v>82.031999999999996</c:v>
                </c:pt>
                <c:pt idx="60016">
                  <c:v>82.043999999999997</c:v>
                </c:pt>
                <c:pt idx="60017">
                  <c:v>82.055999999999997</c:v>
                </c:pt>
                <c:pt idx="60018">
                  <c:v>82.055999999999997</c:v>
                </c:pt>
                <c:pt idx="60019">
                  <c:v>82.055999999999997</c:v>
                </c:pt>
                <c:pt idx="60020">
                  <c:v>82.093000000000004</c:v>
                </c:pt>
                <c:pt idx="60021">
                  <c:v>82.08</c:v>
                </c:pt>
                <c:pt idx="60022">
                  <c:v>82.105000000000004</c:v>
                </c:pt>
                <c:pt idx="60023">
                  <c:v>82.08</c:v>
                </c:pt>
                <c:pt idx="60024">
                  <c:v>82.043999999999997</c:v>
                </c:pt>
                <c:pt idx="60025">
                  <c:v>82.031999999999996</c:v>
                </c:pt>
                <c:pt idx="60026">
                  <c:v>81.983000000000004</c:v>
                </c:pt>
                <c:pt idx="60027">
                  <c:v>81.945999999999998</c:v>
                </c:pt>
                <c:pt idx="60028">
                  <c:v>81.91</c:v>
                </c:pt>
                <c:pt idx="60029">
                  <c:v>81.921999999999997</c:v>
                </c:pt>
                <c:pt idx="60030">
                  <c:v>81.897000000000006</c:v>
                </c:pt>
                <c:pt idx="60031">
                  <c:v>81.91</c:v>
                </c:pt>
                <c:pt idx="60032">
                  <c:v>81.945999999999998</c:v>
                </c:pt>
                <c:pt idx="60033">
                  <c:v>81.957999999999998</c:v>
                </c:pt>
                <c:pt idx="60034">
                  <c:v>81.995000000000005</c:v>
                </c:pt>
                <c:pt idx="60035">
                  <c:v>81.995000000000005</c:v>
                </c:pt>
                <c:pt idx="60036">
                  <c:v>82.043999999999997</c:v>
                </c:pt>
                <c:pt idx="60037">
                  <c:v>82.031999999999996</c:v>
                </c:pt>
                <c:pt idx="60038">
                  <c:v>82.055999999999997</c:v>
                </c:pt>
                <c:pt idx="60039">
                  <c:v>82.043999999999997</c:v>
                </c:pt>
                <c:pt idx="60040">
                  <c:v>82.007000000000005</c:v>
                </c:pt>
                <c:pt idx="60041">
                  <c:v>82.019000000000005</c:v>
                </c:pt>
                <c:pt idx="60042">
                  <c:v>81.995000000000005</c:v>
                </c:pt>
                <c:pt idx="60043">
                  <c:v>81.971000000000004</c:v>
                </c:pt>
                <c:pt idx="60044">
                  <c:v>81.945999999999998</c:v>
                </c:pt>
                <c:pt idx="60045">
                  <c:v>81.933999999999997</c:v>
                </c:pt>
                <c:pt idx="60046">
                  <c:v>81.957999999999998</c:v>
                </c:pt>
                <c:pt idx="60047">
                  <c:v>81.971000000000004</c:v>
                </c:pt>
                <c:pt idx="60048">
                  <c:v>81.971000000000004</c:v>
                </c:pt>
                <c:pt idx="60049">
                  <c:v>82.019000000000005</c:v>
                </c:pt>
                <c:pt idx="60050">
                  <c:v>82.067999999999998</c:v>
                </c:pt>
                <c:pt idx="60051">
                  <c:v>82.067999999999998</c:v>
                </c:pt>
                <c:pt idx="60052">
                  <c:v>82.129000000000005</c:v>
                </c:pt>
                <c:pt idx="60053">
                  <c:v>82.141000000000005</c:v>
                </c:pt>
                <c:pt idx="60054">
                  <c:v>82.153999999999996</c:v>
                </c:pt>
                <c:pt idx="60055">
                  <c:v>82.129000000000005</c:v>
                </c:pt>
                <c:pt idx="60056">
                  <c:v>82.141000000000005</c:v>
                </c:pt>
                <c:pt idx="60057">
                  <c:v>82.117000000000004</c:v>
                </c:pt>
                <c:pt idx="60058">
                  <c:v>82.105000000000004</c:v>
                </c:pt>
                <c:pt idx="60059">
                  <c:v>82.043999999999997</c:v>
                </c:pt>
                <c:pt idx="60060">
                  <c:v>82.043999999999997</c:v>
                </c:pt>
                <c:pt idx="60061">
                  <c:v>81.995000000000005</c:v>
                </c:pt>
                <c:pt idx="60062">
                  <c:v>81.995000000000005</c:v>
                </c:pt>
                <c:pt idx="60063">
                  <c:v>81.957999999999998</c:v>
                </c:pt>
                <c:pt idx="60064">
                  <c:v>82.007000000000005</c:v>
                </c:pt>
                <c:pt idx="60065">
                  <c:v>81.995000000000005</c:v>
                </c:pt>
                <c:pt idx="60066">
                  <c:v>82.019000000000005</c:v>
                </c:pt>
                <c:pt idx="60067">
                  <c:v>82.031999999999996</c:v>
                </c:pt>
                <c:pt idx="60068">
                  <c:v>82.105000000000004</c:v>
                </c:pt>
                <c:pt idx="60069">
                  <c:v>82.141000000000005</c:v>
                </c:pt>
                <c:pt idx="60070">
                  <c:v>82.165999999999997</c:v>
                </c:pt>
                <c:pt idx="60071">
                  <c:v>82.19</c:v>
                </c:pt>
                <c:pt idx="60072">
                  <c:v>82.153999999999996</c:v>
                </c:pt>
                <c:pt idx="60073">
                  <c:v>82.201999999999998</c:v>
                </c:pt>
                <c:pt idx="60074">
                  <c:v>82.153999999999996</c:v>
                </c:pt>
                <c:pt idx="60075">
                  <c:v>82.153999999999996</c:v>
                </c:pt>
                <c:pt idx="60076">
                  <c:v>82.141000000000005</c:v>
                </c:pt>
                <c:pt idx="60077">
                  <c:v>82.105000000000004</c:v>
                </c:pt>
                <c:pt idx="60078">
                  <c:v>82.105000000000004</c:v>
                </c:pt>
                <c:pt idx="60079">
                  <c:v>82.055999999999997</c:v>
                </c:pt>
                <c:pt idx="60080">
                  <c:v>82.08</c:v>
                </c:pt>
                <c:pt idx="60081">
                  <c:v>82.08</c:v>
                </c:pt>
                <c:pt idx="60082">
                  <c:v>82.08</c:v>
                </c:pt>
                <c:pt idx="60083">
                  <c:v>82.129000000000005</c:v>
                </c:pt>
                <c:pt idx="60084">
                  <c:v>82.129000000000005</c:v>
                </c:pt>
                <c:pt idx="60085">
                  <c:v>82.177999999999997</c:v>
                </c:pt>
                <c:pt idx="60086">
                  <c:v>82.215000000000003</c:v>
                </c:pt>
                <c:pt idx="60087">
                  <c:v>82.215000000000003</c:v>
                </c:pt>
                <c:pt idx="60088">
                  <c:v>82.19</c:v>
                </c:pt>
                <c:pt idx="60089">
                  <c:v>82.19</c:v>
                </c:pt>
                <c:pt idx="60090">
                  <c:v>82.165999999999997</c:v>
                </c:pt>
                <c:pt idx="60091">
                  <c:v>82.177999999999997</c:v>
                </c:pt>
                <c:pt idx="60092">
                  <c:v>82.153999999999996</c:v>
                </c:pt>
                <c:pt idx="60093">
                  <c:v>82.117000000000004</c:v>
                </c:pt>
                <c:pt idx="60094">
                  <c:v>82.093000000000004</c:v>
                </c:pt>
                <c:pt idx="60095">
                  <c:v>82.105000000000004</c:v>
                </c:pt>
                <c:pt idx="60096">
                  <c:v>82.093000000000004</c:v>
                </c:pt>
                <c:pt idx="60097">
                  <c:v>82.105000000000004</c:v>
                </c:pt>
                <c:pt idx="60098">
                  <c:v>82.129000000000005</c:v>
                </c:pt>
                <c:pt idx="60099">
                  <c:v>82.165999999999997</c:v>
                </c:pt>
                <c:pt idx="60100">
                  <c:v>82.215000000000003</c:v>
                </c:pt>
                <c:pt idx="60101">
                  <c:v>82.263999999999996</c:v>
                </c:pt>
                <c:pt idx="60102">
                  <c:v>82.3</c:v>
                </c:pt>
                <c:pt idx="60103">
                  <c:v>82.325000000000003</c:v>
                </c:pt>
                <c:pt idx="60104">
                  <c:v>82.361000000000004</c:v>
                </c:pt>
                <c:pt idx="60105">
                  <c:v>82.349000000000004</c:v>
                </c:pt>
                <c:pt idx="60106">
                  <c:v>82.397999999999996</c:v>
                </c:pt>
                <c:pt idx="60107">
                  <c:v>82.361000000000004</c:v>
                </c:pt>
                <c:pt idx="60108">
                  <c:v>82.337000000000003</c:v>
                </c:pt>
                <c:pt idx="60109">
                  <c:v>82.311999999999998</c:v>
                </c:pt>
                <c:pt idx="60110">
                  <c:v>82.263999999999996</c:v>
                </c:pt>
                <c:pt idx="60111">
                  <c:v>82.263999999999996</c:v>
                </c:pt>
                <c:pt idx="60112">
                  <c:v>82.227000000000004</c:v>
                </c:pt>
                <c:pt idx="60113">
                  <c:v>82.263999999999996</c:v>
                </c:pt>
                <c:pt idx="60114">
                  <c:v>82.239000000000004</c:v>
                </c:pt>
                <c:pt idx="60115">
                  <c:v>82.263999999999996</c:v>
                </c:pt>
                <c:pt idx="60116">
                  <c:v>82.3</c:v>
                </c:pt>
                <c:pt idx="60117">
                  <c:v>82.3</c:v>
                </c:pt>
                <c:pt idx="60118">
                  <c:v>82.337000000000003</c:v>
                </c:pt>
                <c:pt idx="60119">
                  <c:v>82.361000000000004</c:v>
                </c:pt>
                <c:pt idx="60120">
                  <c:v>82.373000000000005</c:v>
                </c:pt>
                <c:pt idx="60121">
                  <c:v>82.397999999999996</c:v>
                </c:pt>
                <c:pt idx="60122">
                  <c:v>82.349000000000004</c:v>
                </c:pt>
                <c:pt idx="60123">
                  <c:v>82.385999999999996</c:v>
                </c:pt>
                <c:pt idx="60124">
                  <c:v>82.349000000000004</c:v>
                </c:pt>
                <c:pt idx="60125">
                  <c:v>82.3</c:v>
                </c:pt>
                <c:pt idx="60126">
                  <c:v>82.325000000000003</c:v>
                </c:pt>
                <c:pt idx="60127">
                  <c:v>82.311999999999998</c:v>
                </c:pt>
                <c:pt idx="60128">
                  <c:v>82.325000000000003</c:v>
                </c:pt>
                <c:pt idx="60129">
                  <c:v>82.325000000000003</c:v>
                </c:pt>
                <c:pt idx="60130">
                  <c:v>82.337000000000003</c:v>
                </c:pt>
                <c:pt idx="60131">
                  <c:v>82.349000000000004</c:v>
                </c:pt>
                <c:pt idx="60132">
                  <c:v>82.385999999999996</c:v>
                </c:pt>
                <c:pt idx="60133">
                  <c:v>82.41</c:v>
                </c:pt>
                <c:pt idx="60134">
                  <c:v>82.433999999999997</c:v>
                </c:pt>
                <c:pt idx="60135">
                  <c:v>82.483000000000004</c:v>
                </c:pt>
                <c:pt idx="60136">
                  <c:v>82.471000000000004</c:v>
                </c:pt>
                <c:pt idx="60137">
                  <c:v>82.507999999999996</c:v>
                </c:pt>
                <c:pt idx="60138">
                  <c:v>82.447000000000003</c:v>
                </c:pt>
                <c:pt idx="60139">
                  <c:v>82.447000000000003</c:v>
                </c:pt>
                <c:pt idx="60140">
                  <c:v>82.421999999999997</c:v>
                </c:pt>
                <c:pt idx="60141">
                  <c:v>82.337000000000003</c:v>
                </c:pt>
                <c:pt idx="60142">
                  <c:v>82.337000000000003</c:v>
                </c:pt>
                <c:pt idx="60143">
                  <c:v>82.3</c:v>
                </c:pt>
                <c:pt idx="60144">
                  <c:v>82.275999999999996</c:v>
                </c:pt>
                <c:pt idx="60145">
                  <c:v>82.239000000000004</c:v>
                </c:pt>
                <c:pt idx="60146">
                  <c:v>82.239000000000004</c:v>
                </c:pt>
                <c:pt idx="60147">
                  <c:v>82.251000000000005</c:v>
                </c:pt>
                <c:pt idx="60148">
                  <c:v>82.239000000000004</c:v>
                </c:pt>
                <c:pt idx="60149">
                  <c:v>82.275999999999996</c:v>
                </c:pt>
                <c:pt idx="60150">
                  <c:v>82.311999999999998</c:v>
                </c:pt>
                <c:pt idx="60151">
                  <c:v>82.337000000000003</c:v>
                </c:pt>
                <c:pt idx="60152">
                  <c:v>82.337000000000003</c:v>
                </c:pt>
                <c:pt idx="60153">
                  <c:v>82.361000000000004</c:v>
                </c:pt>
                <c:pt idx="60154">
                  <c:v>82.385999999999996</c:v>
                </c:pt>
                <c:pt idx="60155">
                  <c:v>82.373000000000005</c:v>
                </c:pt>
                <c:pt idx="60156">
                  <c:v>82.311999999999998</c:v>
                </c:pt>
                <c:pt idx="60157">
                  <c:v>82.311999999999998</c:v>
                </c:pt>
                <c:pt idx="60158">
                  <c:v>82.287999999999997</c:v>
                </c:pt>
                <c:pt idx="60159">
                  <c:v>82.263999999999996</c:v>
                </c:pt>
                <c:pt idx="60160">
                  <c:v>82.227000000000004</c:v>
                </c:pt>
                <c:pt idx="60161">
                  <c:v>82.19</c:v>
                </c:pt>
                <c:pt idx="60162">
                  <c:v>82.201999999999998</c:v>
                </c:pt>
                <c:pt idx="60163">
                  <c:v>82.177999999999997</c:v>
                </c:pt>
                <c:pt idx="60164">
                  <c:v>82.19</c:v>
                </c:pt>
                <c:pt idx="60165">
                  <c:v>82.227000000000004</c:v>
                </c:pt>
                <c:pt idx="60166">
                  <c:v>82.275999999999996</c:v>
                </c:pt>
                <c:pt idx="60167">
                  <c:v>82.263999999999996</c:v>
                </c:pt>
                <c:pt idx="60168">
                  <c:v>82.311999999999998</c:v>
                </c:pt>
                <c:pt idx="60169">
                  <c:v>82.3</c:v>
                </c:pt>
                <c:pt idx="60170">
                  <c:v>82.3</c:v>
                </c:pt>
                <c:pt idx="60171">
                  <c:v>82.325000000000003</c:v>
                </c:pt>
                <c:pt idx="60172">
                  <c:v>82.263999999999996</c:v>
                </c:pt>
                <c:pt idx="60173">
                  <c:v>82.263999999999996</c:v>
                </c:pt>
                <c:pt idx="60174">
                  <c:v>82.251000000000005</c:v>
                </c:pt>
                <c:pt idx="60175">
                  <c:v>82.153999999999996</c:v>
                </c:pt>
                <c:pt idx="60176">
                  <c:v>82.08</c:v>
                </c:pt>
                <c:pt idx="60177">
                  <c:v>82.043999999999997</c:v>
                </c:pt>
                <c:pt idx="60178">
                  <c:v>82.043999999999997</c:v>
                </c:pt>
                <c:pt idx="60179">
                  <c:v>82.093000000000004</c:v>
                </c:pt>
                <c:pt idx="60180">
                  <c:v>82.08</c:v>
                </c:pt>
                <c:pt idx="60181">
                  <c:v>82.093000000000004</c:v>
                </c:pt>
                <c:pt idx="60182">
                  <c:v>82.117000000000004</c:v>
                </c:pt>
                <c:pt idx="60183">
                  <c:v>82.165999999999997</c:v>
                </c:pt>
                <c:pt idx="60184">
                  <c:v>82.201999999999998</c:v>
                </c:pt>
                <c:pt idx="60185">
                  <c:v>82.227000000000004</c:v>
                </c:pt>
                <c:pt idx="60186">
                  <c:v>82.251000000000005</c:v>
                </c:pt>
                <c:pt idx="60187">
                  <c:v>82.275999999999996</c:v>
                </c:pt>
                <c:pt idx="60188">
                  <c:v>82.239000000000004</c:v>
                </c:pt>
                <c:pt idx="60189">
                  <c:v>82.251000000000005</c:v>
                </c:pt>
                <c:pt idx="60190">
                  <c:v>82.227000000000004</c:v>
                </c:pt>
                <c:pt idx="60191">
                  <c:v>82.177999999999997</c:v>
                </c:pt>
                <c:pt idx="60192">
                  <c:v>82.141000000000005</c:v>
                </c:pt>
                <c:pt idx="60193">
                  <c:v>82.105000000000004</c:v>
                </c:pt>
                <c:pt idx="60194">
                  <c:v>82.105000000000004</c:v>
                </c:pt>
                <c:pt idx="60195">
                  <c:v>82.067999999999998</c:v>
                </c:pt>
                <c:pt idx="60196">
                  <c:v>82.067999999999998</c:v>
                </c:pt>
                <c:pt idx="60197">
                  <c:v>82.117000000000004</c:v>
                </c:pt>
                <c:pt idx="60198">
                  <c:v>82.105000000000004</c:v>
                </c:pt>
                <c:pt idx="60199">
                  <c:v>82.153999999999996</c:v>
                </c:pt>
                <c:pt idx="60200">
                  <c:v>82.239000000000004</c:v>
                </c:pt>
                <c:pt idx="60201">
                  <c:v>82.3</c:v>
                </c:pt>
                <c:pt idx="60202">
                  <c:v>82.337000000000003</c:v>
                </c:pt>
                <c:pt idx="60203">
                  <c:v>82.385999999999996</c:v>
                </c:pt>
                <c:pt idx="60204">
                  <c:v>82.361000000000004</c:v>
                </c:pt>
                <c:pt idx="60205">
                  <c:v>82.361000000000004</c:v>
                </c:pt>
                <c:pt idx="60206">
                  <c:v>82.349000000000004</c:v>
                </c:pt>
                <c:pt idx="60207">
                  <c:v>82.325000000000003</c:v>
                </c:pt>
                <c:pt idx="60208">
                  <c:v>82.3</c:v>
                </c:pt>
                <c:pt idx="60209">
                  <c:v>82.263999999999996</c:v>
                </c:pt>
                <c:pt idx="60210">
                  <c:v>82.251000000000005</c:v>
                </c:pt>
                <c:pt idx="60211">
                  <c:v>82.227000000000004</c:v>
                </c:pt>
                <c:pt idx="60212">
                  <c:v>82.19</c:v>
                </c:pt>
                <c:pt idx="60213">
                  <c:v>82.19</c:v>
                </c:pt>
                <c:pt idx="60214">
                  <c:v>82.201999999999998</c:v>
                </c:pt>
                <c:pt idx="60215">
                  <c:v>82.251000000000005</c:v>
                </c:pt>
                <c:pt idx="60216">
                  <c:v>82.263999999999996</c:v>
                </c:pt>
                <c:pt idx="60217">
                  <c:v>82.3</c:v>
                </c:pt>
                <c:pt idx="60218">
                  <c:v>82.361000000000004</c:v>
                </c:pt>
                <c:pt idx="60219">
                  <c:v>82.397999999999996</c:v>
                </c:pt>
                <c:pt idx="60220">
                  <c:v>82.459000000000003</c:v>
                </c:pt>
                <c:pt idx="60221">
                  <c:v>82.459000000000003</c:v>
                </c:pt>
                <c:pt idx="60222">
                  <c:v>82.459000000000003</c:v>
                </c:pt>
                <c:pt idx="60223">
                  <c:v>82.447000000000003</c:v>
                </c:pt>
                <c:pt idx="60224">
                  <c:v>82.459000000000003</c:v>
                </c:pt>
                <c:pt idx="60225">
                  <c:v>82.433999999999997</c:v>
                </c:pt>
                <c:pt idx="60226">
                  <c:v>82.349000000000004</c:v>
                </c:pt>
                <c:pt idx="60227">
                  <c:v>82.373000000000005</c:v>
                </c:pt>
                <c:pt idx="60228">
                  <c:v>82.325000000000003</c:v>
                </c:pt>
                <c:pt idx="60229">
                  <c:v>82.337000000000003</c:v>
                </c:pt>
                <c:pt idx="60230">
                  <c:v>82.325000000000003</c:v>
                </c:pt>
                <c:pt idx="60231">
                  <c:v>82.337000000000003</c:v>
                </c:pt>
                <c:pt idx="60232">
                  <c:v>82.385999999999996</c:v>
                </c:pt>
                <c:pt idx="60233">
                  <c:v>82.433999999999997</c:v>
                </c:pt>
                <c:pt idx="60234">
                  <c:v>82.459000000000003</c:v>
                </c:pt>
                <c:pt idx="60235">
                  <c:v>82.507999999999996</c:v>
                </c:pt>
                <c:pt idx="60236">
                  <c:v>82.507999999999996</c:v>
                </c:pt>
                <c:pt idx="60237">
                  <c:v>82.52</c:v>
                </c:pt>
                <c:pt idx="60238">
                  <c:v>82.531999999999996</c:v>
                </c:pt>
                <c:pt idx="60239">
                  <c:v>82.531999999999996</c:v>
                </c:pt>
                <c:pt idx="60240">
                  <c:v>82.52</c:v>
                </c:pt>
                <c:pt idx="60241">
                  <c:v>82.495000000000005</c:v>
                </c:pt>
                <c:pt idx="60242">
                  <c:v>82.459000000000003</c:v>
                </c:pt>
                <c:pt idx="60243">
                  <c:v>82.41</c:v>
                </c:pt>
                <c:pt idx="60244">
                  <c:v>82.373000000000005</c:v>
                </c:pt>
                <c:pt idx="60245">
                  <c:v>82.337000000000003</c:v>
                </c:pt>
                <c:pt idx="60246">
                  <c:v>82.311999999999998</c:v>
                </c:pt>
                <c:pt idx="60247">
                  <c:v>82.3</c:v>
                </c:pt>
                <c:pt idx="60248">
                  <c:v>82.275999999999996</c:v>
                </c:pt>
                <c:pt idx="60249">
                  <c:v>82.311999999999998</c:v>
                </c:pt>
                <c:pt idx="60250">
                  <c:v>82.325000000000003</c:v>
                </c:pt>
                <c:pt idx="60251">
                  <c:v>82.373000000000005</c:v>
                </c:pt>
                <c:pt idx="60252">
                  <c:v>82.361000000000004</c:v>
                </c:pt>
                <c:pt idx="60253">
                  <c:v>82.41</c:v>
                </c:pt>
                <c:pt idx="60254">
                  <c:v>82.447000000000003</c:v>
                </c:pt>
                <c:pt idx="60255">
                  <c:v>82.433999999999997</c:v>
                </c:pt>
                <c:pt idx="60256">
                  <c:v>82.459000000000003</c:v>
                </c:pt>
                <c:pt idx="60257">
                  <c:v>82.397999999999996</c:v>
                </c:pt>
                <c:pt idx="60258">
                  <c:v>82.397999999999996</c:v>
                </c:pt>
                <c:pt idx="60259">
                  <c:v>82.337000000000003</c:v>
                </c:pt>
                <c:pt idx="60260">
                  <c:v>82.325000000000003</c:v>
                </c:pt>
                <c:pt idx="60261">
                  <c:v>82.263999999999996</c:v>
                </c:pt>
                <c:pt idx="60262">
                  <c:v>82.215000000000003</c:v>
                </c:pt>
                <c:pt idx="60263">
                  <c:v>82.19</c:v>
                </c:pt>
                <c:pt idx="60264">
                  <c:v>82.201999999999998</c:v>
                </c:pt>
                <c:pt idx="60265">
                  <c:v>82.177999999999997</c:v>
                </c:pt>
                <c:pt idx="60266">
                  <c:v>82.165999999999997</c:v>
                </c:pt>
                <c:pt idx="60267">
                  <c:v>82.165999999999997</c:v>
                </c:pt>
                <c:pt idx="60268">
                  <c:v>82.165999999999997</c:v>
                </c:pt>
                <c:pt idx="60269">
                  <c:v>82.215000000000003</c:v>
                </c:pt>
                <c:pt idx="60270">
                  <c:v>82.215000000000003</c:v>
                </c:pt>
                <c:pt idx="60271">
                  <c:v>82.251000000000005</c:v>
                </c:pt>
                <c:pt idx="60272">
                  <c:v>82.227000000000004</c:v>
                </c:pt>
                <c:pt idx="60273">
                  <c:v>82.251000000000005</c:v>
                </c:pt>
                <c:pt idx="60274">
                  <c:v>82.215000000000003</c:v>
                </c:pt>
                <c:pt idx="60275">
                  <c:v>82.177999999999997</c:v>
                </c:pt>
                <c:pt idx="60276">
                  <c:v>82.177999999999997</c:v>
                </c:pt>
                <c:pt idx="60277">
                  <c:v>82.141000000000005</c:v>
                </c:pt>
                <c:pt idx="60278">
                  <c:v>82.08</c:v>
                </c:pt>
                <c:pt idx="60279">
                  <c:v>82.043999999999997</c:v>
                </c:pt>
                <c:pt idx="60280">
                  <c:v>82.043999999999997</c:v>
                </c:pt>
                <c:pt idx="60281">
                  <c:v>82.055999999999997</c:v>
                </c:pt>
                <c:pt idx="60282">
                  <c:v>82.031999999999996</c:v>
                </c:pt>
                <c:pt idx="60283">
                  <c:v>82.019000000000005</c:v>
                </c:pt>
                <c:pt idx="60284">
                  <c:v>82.043999999999997</c:v>
                </c:pt>
                <c:pt idx="60285">
                  <c:v>82.08</c:v>
                </c:pt>
                <c:pt idx="60286">
                  <c:v>82.105000000000004</c:v>
                </c:pt>
                <c:pt idx="60287">
                  <c:v>82.105000000000004</c:v>
                </c:pt>
                <c:pt idx="60288">
                  <c:v>82.129000000000005</c:v>
                </c:pt>
                <c:pt idx="60289">
                  <c:v>82.165999999999997</c:v>
                </c:pt>
                <c:pt idx="60290">
                  <c:v>82.153999999999996</c:v>
                </c:pt>
                <c:pt idx="60291">
                  <c:v>82.153999999999996</c:v>
                </c:pt>
                <c:pt idx="60292">
                  <c:v>82.129000000000005</c:v>
                </c:pt>
                <c:pt idx="60293">
                  <c:v>82.117000000000004</c:v>
                </c:pt>
                <c:pt idx="60294">
                  <c:v>82.105000000000004</c:v>
                </c:pt>
                <c:pt idx="60295">
                  <c:v>82.067999999999998</c:v>
                </c:pt>
                <c:pt idx="60296">
                  <c:v>82.067999999999998</c:v>
                </c:pt>
                <c:pt idx="60297">
                  <c:v>82.055999999999997</c:v>
                </c:pt>
                <c:pt idx="60298">
                  <c:v>82.08</c:v>
                </c:pt>
                <c:pt idx="60299">
                  <c:v>82.067999999999998</c:v>
                </c:pt>
                <c:pt idx="60300">
                  <c:v>82.067999999999998</c:v>
                </c:pt>
                <c:pt idx="60301">
                  <c:v>82.105000000000004</c:v>
                </c:pt>
                <c:pt idx="60302">
                  <c:v>82.141000000000005</c:v>
                </c:pt>
                <c:pt idx="60303">
                  <c:v>82.165999999999997</c:v>
                </c:pt>
                <c:pt idx="60304">
                  <c:v>82.19</c:v>
                </c:pt>
                <c:pt idx="60305">
                  <c:v>82.227000000000004</c:v>
                </c:pt>
                <c:pt idx="60306">
                  <c:v>82.239000000000004</c:v>
                </c:pt>
                <c:pt idx="60307">
                  <c:v>82.251000000000005</c:v>
                </c:pt>
                <c:pt idx="60308">
                  <c:v>82.263999999999996</c:v>
                </c:pt>
                <c:pt idx="60309">
                  <c:v>82.239000000000004</c:v>
                </c:pt>
                <c:pt idx="60310">
                  <c:v>82.227000000000004</c:v>
                </c:pt>
                <c:pt idx="60311">
                  <c:v>82.239000000000004</c:v>
                </c:pt>
                <c:pt idx="60312">
                  <c:v>82.201999999999998</c:v>
                </c:pt>
                <c:pt idx="60313">
                  <c:v>82.227000000000004</c:v>
                </c:pt>
                <c:pt idx="60314">
                  <c:v>82.239000000000004</c:v>
                </c:pt>
                <c:pt idx="60315">
                  <c:v>82.201999999999998</c:v>
                </c:pt>
                <c:pt idx="60316">
                  <c:v>82.239000000000004</c:v>
                </c:pt>
                <c:pt idx="60317">
                  <c:v>82.263999999999996</c:v>
                </c:pt>
                <c:pt idx="60318">
                  <c:v>82.275999999999996</c:v>
                </c:pt>
                <c:pt idx="60319">
                  <c:v>82.325000000000003</c:v>
                </c:pt>
                <c:pt idx="60320">
                  <c:v>82.349000000000004</c:v>
                </c:pt>
                <c:pt idx="60321">
                  <c:v>82.349000000000004</c:v>
                </c:pt>
                <c:pt idx="60322">
                  <c:v>82.385999999999996</c:v>
                </c:pt>
                <c:pt idx="60323">
                  <c:v>82.373000000000005</c:v>
                </c:pt>
                <c:pt idx="60324">
                  <c:v>82.421999999999997</c:v>
                </c:pt>
                <c:pt idx="60325">
                  <c:v>82.397999999999996</c:v>
                </c:pt>
                <c:pt idx="60326">
                  <c:v>82.385999999999996</c:v>
                </c:pt>
                <c:pt idx="60327">
                  <c:v>82.41</c:v>
                </c:pt>
                <c:pt idx="60328">
                  <c:v>82.373000000000005</c:v>
                </c:pt>
                <c:pt idx="60329">
                  <c:v>82.397999999999996</c:v>
                </c:pt>
                <c:pt idx="60330">
                  <c:v>82.41</c:v>
                </c:pt>
                <c:pt idx="60331">
                  <c:v>82.361000000000004</c:v>
                </c:pt>
                <c:pt idx="60332">
                  <c:v>82.361000000000004</c:v>
                </c:pt>
                <c:pt idx="60333">
                  <c:v>82.385999999999996</c:v>
                </c:pt>
                <c:pt idx="60334">
                  <c:v>82.385999999999996</c:v>
                </c:pt>
                <c:pt idx="60335">
                  <c:v>82.397999999999996</c:v>
                </c:pt>
                <c:pt idx="60336">
                  <c:v>82.433999999999997</c:v>
                </c:pt>
                <c:pt idx="60337">
                  <c:v>82.447000000000003</c:v>
                </c:pt>
                <c:pt idx="60338">
                  <c:v>82.421999999999997</c:v>
                </c:pt>
                <c:pt idx="60339">
                  <c:v>82.447000000000003</c:v>
                </c:pt>
                <c:pt idx="60340">
                  <c:v>82.433999999999997</c:v>
                </c:pt>
                <c:pt idx="60341">
                  <c:v>82.433999999999997</c:v>
                </c:pt>
                <c:pt idx="60342">
                  <c:v>82.41</c:v>
                </c:pt>
                <c:pt idx="60343">
                  <c:v>82.397999999999996</c:v>
                </c:pt>
                <c:pt idx="60344">
                  <c:v>82.397999999999996</c:v>
                </c:pt>
                <c:pt idx="60345">
                  <c:v>82.385999999999996</c:v>
                </c:pt>
                <c:pt idx="60346">
                  <c:v>82.349000000000004</c:v>
                </c:pt>
                <c:pt idx="60347">
                  <c:v>82.325000000000003</c:v>
                </c:pt>
                <c:pt idx="60348">
                  <c:v>82.311999999999998</c:v>
                </c:pt>
                <c:pt idx="60349">
                  <c:v>82.263999999999996</c:v>
                </c:pt>
                <c:pt idx="60350">
                  <c:v>82.287999999999997</c:v>
                </c:pt>
                <c:pt idx="60351">
                  <c:v>82.263999999999996</c:v>
                </c:pt>
                <c:pt idx="60352">
                  <c:v>82.287999999999997</c:v>
                </c:pt>
                <c:pt idx="60353">
                  <c:v>82.287999999999997</c:v>
                </c:pt>
                <c:pt idx="60354">
                  <c:v>82.275999999999996</c:v>
                </c:pt>
                <c:pt idx="60355">
                  <c:v>82.263999999999996</c:v>
                </c:pt>
                <c:pt idx="60356">
                  <c:v>82.251000000000005</c:v>
                </c:pt>
                <c:pt idx="60357">
                  <c:v>82.227000000000004</c:v>
                </c:pt>
                <c:pt idx="60358">
                  <c:v>82.251000000000005</c:v>
                </c:pt>
                <c:pt idx="60359">
                  <c:v>82.215000000000003</c:v>
                </c:pt>
                <c:pt idx="60360">
                  <c:v>82.215000000000003</c:v>
                </c:pt>
                <c:pt idx="60361">
                  <c:v>82.141000000000005</c:v>
                </c:pt>
                <c:pt idx="60362">
                  <c:v>82.153999999999996</c:v>
                </c:pt>
                <c:pt idx="60363">
                  <c:v>82.105000000000004</c:v>
                </c:pt>
                <c:pt idx="60364">
                  <c:v>82.117000000000004</c:v>
                </c:pt>
                <c:pt idx="60365">
                  <c:v>82.105000000000004</c:v>
                </c:pt>
                <c:pt idx="60366">
                  <c:v>82.08</c:v>
                </c:pt>
                <c:pt idx="60367">
                  <c:v>82.055999999999997</c:v>
                </c:pt>
                <c:pt idx="60368">
                  <c:v>82.093000000000004</c:v>
                </c:pt>
                <c:pt idx="60369">
                  <c:v>82.031999999999996</c:v>
                </c:pt>
                <c:pt idx="60370">
                  <c:v>82.067999999999998</c:v>
                </c:pt>
                <c:pt idx="60371">
                  <c:v>82.031999999999996</c:v>
                </c:pt>
                <c:pt idx="60372">
                  <c:v>82.067999999999998</c:v>
                </c:pt>
                <c:pt idx="60373">
                  <c:v>82.031999999999996</c:v>
                </c:pt>
                <c:pt idx="60374">
                  <c:v>82.067999999999998</c:v>
                </c:pt>
                <c:pt idx="60375">
                  <c:v>82.043999999999997</c:v>
                </c:pt>
                <c:pt idx="60376">
                  <c:v>82.031999999999996</c:v>
                </c:pt>
                <c:pt idx="60377">
                  <c:v>82.031999999999996</c:v>
                </c:pt>
                <c:pt idx="60378">
                  <c:v>81.995000000000005</c:v>
                </c:pt>
                <c:pt idx="60379">
                  <c:v>81.983000000000004</c:v>
                </c:pt>
                <c:pt idx="60380">
                  <c:v>81.995000000000005</c:v>
                </c:pt>
                <c:pt idx="60381">
                  <c:v>81.957999999999998</c:v>
                </c:pt>
                <c:pt idx="60382">
                  <c:v>81.921999999999997</c:v>
                </c:pt>
                <c:pt idx="60383">
                  <c:v>81.921999999999997</c:v>
                </c:pt>
                <c:pt idx="60384">
                  <c:v>81.957999999999998</c:v>
                </c:pt>
                <c:pt idx="60385">
                  <c:v>81.933999999999997</c:v>
                </c:pt>
                <c:pt idx="60386">
                  <c:v>81.945999999999998</c:v>
                </c:pt>
                <c:pt idx="60387">
                  <c:v>81.945999999999998</c:v>
                </c:pt>
                <c:pt idx="60388">
                  <c:v>81.957999999999998</c:v>
                </c:pt>
                <c:pt idx="60389">
                  <c:v>81.971000000000004</c:v>
                </c:pt>
                <c:pt idx="60390">
                  <c:v>81.957999999999998</c:v>
                </c:pt>
                <c:pt idx="60391">
                  <c:v>81.957999999999998</c:v>
                </c:pt>
                <c:pt idx="60392">
                  <c:v>81.971000000000004</c:v>
                </c:pt>
                <c:pt idx="60393">
                  <c:v>81.957999999999998</c:v>
                </c:pt>
                <c:pt idx="60394">
                  <c:v>81.983000000000004</c:v>
                </c:pt>
                <c:pt idx="60395">
                  <c:v>81.983000000000004</c:v>
                </c:pt>
                <c:pt idx="60396">
                  <c:v>81.945999999999998</c:v>
                </c:pt>
                <c:pt idx="60397">
                  <c:v>81.983000000000004</c:v>
                </c:pt>
                <c:pt idx="60398">
                  <c:v>81.945999999999998</c:v>
                </c:pt>
                <c:pt idx="60399">
                  <c:v>81.995000000000005</c:v>
                </c:pt>
                <c:pt idx="60400">
                  <c:v>81.971000000000004</c:v>
                </c:pt>
                <c:pt idx="60401">
                  <c:v>82.007000000000005</c:v>
                </c:pt>
                <c:pt idx="60402">
                  <c:v>81.995000000000005</c:v>
                </c:pt>
                <c:pt idx="60403">
                  <c:v>82.007000000000005</c:v>
                </c:pt>
                <c:pt idx="60404">
                  <c:v>82.031999999999996</c:v>
                </c:pt>
                <c:pt idx="60405">
                  <c:v>82.055999999999997</c:v>
                </c:pt>
                <c:pt idx="60406">
                  <c:v>82.129000000000005</c:v>
                </c:pt>
                <c:pt idx="60407">
                  <c:v>82.067999999999998</c:v>
                </c:pt>
                <c:pt idx="60408">
                  <c:v>82.129000000000005</c:v>
                </c:pt>
                <c:pt idx="60409">
                  <c:v>82.117000000000004</c:v>
                </c:pt>
                <c:pt idx="60410">
                  <c:v>82.117000000000004</c:v>
                </c:pt>
                <c:pt idx="60411">
                  <c:v>82.105000000000004</c:v>
                </c:pt>
                <c:pt idx="60412">
                  <c:v>82.117000000000004</c:v>
                </c:pt>
                <c:pt idx="60413">
                  <c:v>82.117000000000004</c:v>
                </c:pt>
                <c:pt idx="60414">
                  <c:v>82.129000000000005</c:v>
                </c:pt>
                <c:pt idx="60415">
                  <c:v>82.117000000000004</c:v>
                </c:pt>
                <c:pt idx="60416">
                  <c:v>82.117000000000004</c:v>
                </c:pt>
                <c:pt idx="60417">
                  <c:v>82.105000000000004</c:v>
                </c:pt>
                <c:pt idx="60418">
                  <c:v>82.129000000000005</c:v>
                </c:pt>
                <c:pt idx="60419">
                  <c:v>82.129000000000005</c:v>
                </c:pt>
                <c:pt idx="60420">
                  <c:v>82.141000000000005</c:v>
                </c:pt>
                <c:pt idx="60421">
                  <c:v>82.141000000000005</c:v>
                </c:pt>
                <c:pt idx="60422">
                  <c:v>82.19</c:v>
                </c:pt>
                <c:pt idx="60423">
                  <c:v>82.177999999999997</c:v>
                </c:pt>
                <c:pt idx="60424">
                  <c:v>82.19</c:v>
                </c:pt>
                <c:pt idx="60425">
                  <c:v>82.201999999999998</c:v>
                </c:pt>
                <c:pt idx="60426">
                  <c:v>82.215000000000003</c:v>
                </c:pt>
                <c:pt idx="60427">
                  <c:v>82.227000000000004</c:v>
                </c:pt>
                <c:pt idx="60428">
                  <c:v>82.201999999999998</c:v>
                </c:pt>
                <c:pt idx="60429">
                  <c:v>82.227000000000004</c:v>
                </c:pt>
                <c:pt idx="60430">
                  <c:v>82.227000000000004</c:v>
                </c:pt>
                <c:pt idx="60431">
                  <c:v>82.215000000000003</c:v>
                </c:pt>
                <c:pt idx="60432">
                  <c:v>82.201999999999998</c:v>
                </c:pt>
                <c:pt idx="60433">
                  <c:v>82.215000000000003</c:v>
                </c:pt>
                <c:pt idx="60434">
                  <c:v>82.215000000000003</c:v>
                </c:pt>
                <c:pt idx="60435">
                  <c:v>82.215000000000003</c:v>
                </c:pt>
                <c:pt idx="60436">
                  <c:v>82.227000000000004</c:v>
                </c:pt>
                <c:pt idx="60437">
                  <c:v>82.201999999999998</c:v>
                </c:pt>
                <c:pt idx="60438">
                  <c:v>82.165999999999997</c:v>
                </c:pt>
                <c:pt idx="60439">
                  <c:v>82.165999999999997</c:v>
                </c:pt>
                <c:pt idx="60440">
                  <c:v>82.177999999999997</c:v>
                </c:pt>
                <c:pt idx="60441">
                  <c:v>82.165999999999997</c:v>
                </c:pt>
                <c:pt idx="60442">
                  <c:v>82.141000000000005</c:v>
                </c:pt>
                <c:pt idx="60443">
                  <c:v>82.153999999999996</c:v>
                </c:pt>
                <c:pt idx="60444">
                  <c:v>82.105000000000004</c:v>
                </c:pt>
                <c:pt idx="60445">
                  <c:v>82.093000000000004</c:v>
                </c:pt>
                <c:pt idx="60446">
                  <c:v>82.067999999999998</c:v>
                </c:pt>
                <c:pt idx="60447">
                  <c:v>82.08</c:v>
                </c:pt>
                <c:pt idx="60448">
                  <c:v>82.055999999999997</c:v>
                </c:pt>
                <c:pt idx="60449">
                  <c:v>82.067999999999998</c:v>
                </c:pt>
                <c:pt idx="60450">
                  <c:v>82.043999999999997</c:v>
                </c:pt>
                <c:pt idx="60451">
                  <c:v>82.067999999999998</c:v>
                </c:pt>
                <c:pt idx="60452">
                  <c:v>82.067999999999998</c:v>
                </c:pt>
                <c:pt idx="60453">
                  <c:v>82.093000000000004</c:v>
                </c:pt>
                <c:pt idx="60454">
                  <c:v>82.08</c:v>
                </c:pt>
                <c:pt idx="60455">
                  <c:v>82.08</c:v>
                </c:pt>
                <c:pt idx="60456">
                  <c:v>82.093000000000004</c:v>
                </c:pt>
                <c:pt idx="60457">
                  <c:v>82.067999999999998</c:v>
                </c:pt>
                <c:pt idx="60458">
                  <c:v>82.055999999999997</c:v>
                </c:pt>
                <c:pt idx="60459">
                  <c:v>82.031999999999996</c:v>
                </c:pt>
                <c:pt idx="60460">
                  <c:v>82.019000000000005</c:v>
                </c:pt>
                <c:pt idx="60461">
                  <c:v>82.031999999999996</c:v>
                </c:pt>
                <c:pt idx="60462">
                  <c:v>82.007000000000005</c:v>
                </c:pt>
                <c:pt idx="60463">
                  <c:v>82.007000000000005</c:v>
                </c:pt>
                <c:pt idx="60464">
                  <c:v>82.007000000000005</c:v>
                </c:pt>
                <c:pt idx="60465">
                  <c:v>81.995000000000005</c:v>
                </c:pt>
                <c:pt idx="60466">
                  <c:v>81.957999999999998</c:v>
                </c:pt>
                <c:pt idx="60467">
                  <c:v>81.971000000000004</c:v>
                </c:pt>
                <c:pt idx="60468">
                  <c:v>81.945999999999998</c:v>
                </c:pt>
                <c:pt idx="60469">
                  <c:v>81.983000000000004</c:v>
                </c:pt>
                <c:pt idx="60470">
                  <c:v>81.921999999999997</c:v>
                </c:pt>
                <c:pt idx="60471">
                  <c:v>81.921999999999997</c:v>
                </c:pt>
                <c:pt idx="60472">
                  <c:v>81.897000000000006</c:v>
                </c:pt>
                <c:pt idx="60473">
                  <c:v>81.847999999999999</c:v>
                </c:pt>
                <c:pt idx="60474">
                  <c:v>81.823999999999998</c:v>
                </c:pt>
                <c:pt idx="60475">
                  <c:v>81.823999999999998</c:v>
                </c:pt>
                <c:pt idx="60476">
                  <c:v>81.725999999999999</c:v>
                </c:pt>
                <c:pt idx="60477">
                  <c:v>81.725999999999999</c:v>
                </c:pt>
                <c:pt idx="60478">
                  <c:v>81.69</c:v>
                </c:pt>
                <c:pt idx="60479">
                  <c:v>81.701999999999998</c:v>
                </c:pt>
                <c:pt idx="60480">
                  <c:v>81.641000000000005</c:v>
                </c:pt>
                <c:pt idx="60481">
                  <c:v>81.641000000000005</c:v>
                </c:pt>
                <c:pt idx="60482">
                  <c:v>81.653000000000006</c:v>
                </c:pt>
                <c:pt idx="60483">
                  <c:v>81.617000000000004</c:v>
                </c:pt>
                <c:pt idx="60484">
                  <c:v>81.641000000000005</c:v>
                </c:pt>
                <c:pt idx="60485">
                  <c:v>81.653000000000006</c:v>
                </c:pt>
                <c:pt idx="60486">
                  <c:v>81.641000000000005</c:v>
                </c:pt>
                <c:pt idx="60487">
                  <c:v>81.629000000000005</c:v>
                </c:pt>
                <c:pt idx="60488">
                  <c:v>81.665000000000006</c:v>
                </c:pt>
                <c:pt idx="60489">
                  <c:v>81.653000000000006</c:v>
                </c:pt>
                <c:pt idx="60490">
                  <c:v>81.653000000000006</c:v>
                </c:pt>
                <c:pt idx="60491">
                  <c:v>81.653000000000006</c:v>
                </c:pt>
                <c:pt idx="60492">
                  <c:v>81.653000000000006</c:v>
                </c:pt>
                <c:pt idx="60493">
                  <c:v>81.617000000000004</c:v>
                </c:pt>
                <c:pt idx="60494">
                  <c:v>81.653000000000006</c:v>
                </c:pt>
                <c:pt idx="60495">
                  <c:v>81.665000000000006</c:v>
                </c:pt>
                <c:pt idx="60496">
                  <c:v>81.665000000000006</c:v>
                </c:pt>
                <c:pt idx="60497">
                  <c:v>81.69</c:v>
                </c:pt>
                <c:pt idx="60498">
                  <c:v>81.677999999999997</c:v>
                </c:pt>
                <c:pt idx="60499">
                  <c:v>81.665000000000006</c:v>
                </c:pt>
                <c:pt idx="60500">
                  <c:v>81.701999999999998</c:v>
                </c:pt>
                <c:pt idx="60501">
                  <c:v>81.677999999999997</c:v>
                </c:pt>
                <c:pt idx="60502">
                  <c:v>81.69</c:v>
                </c:pt>
                <c:pt idx="60503">
                  <c:v>81.69</c:v>
                </c:pt>
                <c:pt idx="60504">
                  <c:v>81.69</c:v>
                </c:pt>
                <c:pt idx="60505">
                  <c:v>81.701999999999998</c:v>
                </c:pt>
                <c:pt idx="60506">
                  <c:v>81.69</c:v>
                </c:pt>
                <c:pt idx="60507">
                  <c:v>81.677999999999997</c:v>
                </c:pt>
                <c:pt idx="60508">
                  <c:v>81.701999999999998</c:v>
                </c:pt>
                <c:pt idx="60509">
                  <c:v>81.69</c:v>
                </c:pt>
                <c:pt idx="60510">
                  <c:v>81.713999999999999</c:v>
                </c:pt>
                <c:pt idx="60511">
                  <c:v>81.69</c:v>
                </c:pt>
                <c:pt idx="60512">
                  <c:v>81.739000000000004</c:v>
                </c:pt>
                <c:pt idx="60513">
                  <c:v>81.701999999999998</c:v>
                </c:pt>
                <c:pt idx="60514">
                  <c:v>81.775000000000006</c:v>
                </c:pt>
                <c:pt idx="60515">
                  <c:v>81.811999999999998</c:v>
                </c:pt>
                <c:pt idx="60516">
                  <c:v>81.873000000000005</c:v>
                </c:pt>
                <c:pt idx="60517">
                  <c:v>81.873000000000005</c:v>
                </c:pt>
                <c:pt idx="60518">
                  <c:v>81.933999999999997</c:v>
                </c:pt>
                <c:pt idx="60519">
                  <c:v>81.957999999999998</c:v>
                </c:pt>
                <c:pt idx="60520">
                  <c:v>82.019000000000005</c:v>
                </c:pt>
                <c:pt idx="60521">
                  <c:v>82.019000000000005</c:v>
                </c:pt>
                <c:pt idx="60522">
                  <c:v>82.055999999999997</c:v>
                </c:pt>
                <c:pt idx="60523">
                  <c:v>82.067999999999998</c:v>
                </c:pt>
                <c:pt idx="60524">
                  <c:v>82.055999999999997</c:v>
                </c:pt>
                <c:pt idx="60525">
                  <c:v>82.093000000000004</c:v>
                </c:pt>
                <c:pt idx="60526">
                  <c:v>82.093000000000004</c:v>
                </c:pt>
                <c:pt idx="60527">
                  <c:v>82.093000000000004</c:v>
                </c:pt>
                <c:pt idx="60528">
                  <c:v>82.117000000000004</c:v>
                </c:pt>
                <c:pt idx="60529">
                  <c:v>82.129000000000005</c:v>
                </c:pt>
                <c:pt idx="60530">
                  <c:v>82.117000000000004</c:v>
                </c:pt>
                <c:pt idx="60531">
                  <c:v>82.153999999999996</c:v>
                </c:pt>
                <c:pt idx="60532">
                  <c:v>82.153999999999996</c:v>
                </c:pt>
                <c:pt idx="60533">
                  <c:v>82.165999999999997</c:v>
                </c:pt>
                <c:pt idx="60534">
                  <c:v>82.19</c:v>
                </c:pt>
                <c:pt idx="60535">
                  <c:v>82.177999999999997</c:v>
                </c:pt>
                <c:pt idx="60536">
                  <c:v>82.201999999999998</c:v>
                </c:pt>
                <c:pt idx="60537">
                  <c:v>82.201999999999998</c:v>
                </c:pt>
                <c:pt idx="60538">
                  <c:v>82.19</c:v>
                </c:pt>
                <c:pt idx="60539">
                  <c:v>82.227000000000004</c:v>
                </c:pt>
                <c:pt idx="60540">
                  <c:v>82.19</c:v>
                </c:pt>
                <c:pt idx="60541">
                  <c:v>82.215000000000003</c:v>
                </c:pt>
                <c:pt idx="60542">
                  <c:v>82.201999999999998</c:v>
                </c:pt>
                <c:pt idx="60543">
                  <c:v>82.251000000000005</c:v>
                </c:pt>
                <c:pt idx="60544">
                  <c:v>82.215000000000003</c:v>
                </c:pt>
                <c:pt idx="60545">
                  <c:v>82.215000000000003</c:v>
                </c:pt>
                <c:pt idx="60546">
                  <c:v>82.227000000000004</c:v>
                </c:pt>
                <c:pt idx="60547">
                  <c:v>82.239000000000004</c:v>
                </c:pt>
                <c:pt idx="60548">
                  <c:v>82.3</c:v>
                </c:pt>
                <c:pt idx="60549">
                  <c:v>82.3</c:v>
                </c:pt>
                <c:pt idx="60550">
                  <c:v>82.337000000000003</c:v>
                </c:pt>
                <c:pt idx="60551">
                  <c:v>82.337000000000003</c:v>
                </c:pt>
                <c:pt idx="60552">
                  <c:v>82.337000000000003</c:v>
                </c:pt>
                <c:pt idx="60553">
                  <c:v>82.349000000000004</c:v>
                </c:pt>
                <c:pt idx="60554">
                  <c:v>82.311999999999998</c:v>
                </c:pt>
                <c:pt idx="60555">
                  <c:v>82.311999999999998</c:v>
                </c:pt>
                <c:pt idx="60556">
                  <c:v>82.251000000000005</c:v>
                </c:pt>
                <c:pt idx="60557">
                  <c:v>82.239000000000004</c:v>
                </c:pt>
                <c:pt idx="60558">
                  <c:v>82.251000000000005</c:v>
                </c:pt>
                <c:pt idx="60559">
                  <c:v>82.215000000000003</c:v>
                </c:pt>
                <c:pt idx="60560">
                  <c:v>82.177999999999997</c:v>
                </c:pt>
                <c:pt idx="60561">
                  <c:v>82.153999999999996</c:v>
                </c:pt>
                <c:pt idx="60562">
                  <c:v>82.105000000000004</c:v>
                </c:pt>
                <c:pt idx="60563">
                  <c:v>82.117000000000004</c:v>
                </c:pt>
                <c:pt idx="60564">
                  <c:v>82.093000000000004</c:v>
                </c:pt>
                <c:pt idx="60565">
                  <c:v>82.105000000000004</c:v>
                </c:pt>
                <c:pt idx="60566">
                  <c:v>82.105000000000004</c:v>
                </c:pt>
                <c:pt idx="60567">
                  <c:v>82.08</c:v>
                </c:pt>
                <c:pt idx="60568">
                  <c:v>82.055999999999997</c:v>
                </c:pt>
                <c:pt idx="60569">
                  <c:v>82.08</c:v>
                </c:pt>
                <c:pt idx="60570">
                  <c:v>82.031999999999996</c:v>
                </c:pt>
                <c:pt idx="60571">
                  <c:v>82.019000000000005</c:v>
                </c:pt>
                <c:pt idx="60572">
                  <c:v>81.983000000000004</c:v>
                </c:pt>
                <c:pt idx="60573">
                  <c:v>81.945999999999998</c:v>
                </c:pt>
                <c:pt idx="60574">
                  <c:v>81.957999999999998</c:v>
                </c:pt>
                <c:pt idx="60575">
                  <c:v>81.897000000000006</c:v>
                </c:pt>
                <c:pt idx="60576">
                  <c:v>81.873000000000005</c:v>
                </c:pt>
                <c:pt idx="60577">
                  <c:v>81.873000000000005</c:v>
                </c:pt>
                <c:pt idx="60578">
                  <c:v>81.885000000000005</c:v>
                </c:pt>
                <c:pt idx="60579">
                  <c:v>81.933999999999997</c:v>
                </c:pt>
                <c:pt idx="60580">
                  <c:v>81.897000000000006</c:v>
                </c:pt>
                <c:pt idx="60581">
                  <c:v>81.921999999999997</c:v>
                </c:pt>
                <c:pt idx="60582">
                  <c:v>81.921999999999997</c:v>
                </c:pt>
                <c:pt idx="60583">
                  <c:v>81.921999999999997</c:v>
                </c:pt>
                <c:pt idx="60584">
                  <c:v>81.957999999999998</c:v>
                </c:pt>
                <c:pt idx="60585">
                  <c:v>81.933999999999997</c:v>
                </c:pt>
                <c:pt idx="60586">
                  <c:v>81.957999999999998</c:v>
                </c:pt>
                <c:pt idx="60587">
                  <c:v>81.921999999999997</c:v>
                </c:pt>
                <c:pt idx="60588">
                  <c:v>81.945999999999998</c:v>
                </c:pt>
                <c:pt idx="60589">
                  <c:v>81.91</c:v>
                </c:pt>
                <c:pt idx="60590">
                  <c:v>81.897000000000006</c:v>
                </c:pt>
                <c:pt idx="60591">
                  <c:v>81.885000000000005</c:v>
                </c:pt>
                <c:pt idx="60592">
                  <c:v>81.861000000000004</c:v>
                </c:pt>
                <c:pt idx="60593">
                  <c:v>81.835999999999999</c:v>
                </c:pt>
                <c:pt idx="60594">
                  <c:v>81.835999999999999</c:v>
                </c:pt>
                <c:pt idx="60595">
                  <c:v>81.8</c:v>
                </c:pt>
                <c:pt idx="60596">
                  <c:v>81.823999999999998</c:v>
                </c:pt>
                <c:pt idx="60597">
                  <c:v>81.847999999999999</c:v>
                </c:pt>
                <c:pt idx="60598">
                  <c:v>81.835999999999999</c:v>
                </c:pt>
                <c:pt idx="60599">
                  <c:v>81.861000000000004</c:v>
                </c:pt>
                <c:pt idx="60600">
                  <c:v>81.897000000000006</c:v>
                </c:pt>
                <c:pt idx="60601">
                  <c:v>81.921999999999997</c:v>
                </c:pt>
                <c:pt idx="60602">
                  <c:v>81.933999999999997</c:v>
                </c:pt>
                <c:pt idx="60603">
                  <c:v>81.933999999999997</c:v>
                </c:pt>
                <c:pt idx="60604">
                  <c:v>81.945999999999998</c:v>
                </c:pt>
                <c:pt idx="60605">
                  <c:v>81.957999999999998</c:v>
                </c:pt>
                <c:pt idx="60606">
                  <c:v>81.921999999999997</c:v>
                </c:pt>
                <c:pt idx="60607">
                  <c:v>81.91</c:v>
                </c:pt>
                <c:pt idx="60608">
                  <c:v>81.897000000000006</c:v>
                </c:pt>
                <c:pt idx="60609">
                  <c:v>81.921999999999997</c:v>
                </c:pt>
                <c:pt idx="60610">
                  <c:v>81.921999999999997</c:v>
                </c:pt>
                <c:pt idx="60611">
                  <c:v>81.957999999999998</c:v>
                </c:pt>
                <c:pt idx="60612">
                  <c:v>81.921999999999997</c:v>
                </c:pt>
                <c:pt idx="60613">
                  <c:v>81.957999999999998</c:v>
                </c:pt>
                <c:pt idx="60614">
                  <c:v>82.007000000000005</c:v>
                </c:pt>
                <c:pt idx="60615">
                  <c:v>82.019000000000005</c:v>
                </c:pt>
                <c:pt idx="60616">
                  <c:v>82.055999999999997</c:v>
                </c:pt>
                <c:pt idx="60617">
                  <c:v>82.067999999999998</c:v>
                </c:pt>
                <c:pt idx="60618">
                  <c:v>82.105000000000004</c:v>
                </c:pt>
                <c:pt idx="60619">
                  <c:v>82.129000000000005</c:v>
                </c:pt>
                <c:pt idx="60620">
                  <c:v>82.117000000000004</c:v>
                </c:pt>
                <c:pt idx="60621">
                  <c:v>82.165999999999997</c:v>
                </c:pt>
                <c:pt idx="60622">
                  <c:v>82.177999999999997</c:v>
                </c:pt>
                <c:pt idx="60623">
                  <c:v>82.129000000000005</c:v>
                </c:pt>
                <c:pt idx="60624">
                  <c:v>82.129000000000005</c:v>
                </c:pt>
                <c:pt idx="60625">
                  <c:v>82.105000000000004</c:v>
                </c:pt>
                <c:pt idx="60626">
                  <c:v>82.08</c:v>
                </c:pt>
                <c:pt idx="60627">
                  <c:v>82.117000000000004</c:v>
                </c:pt>
                <c:pt idx="60628">
                  <c:v>82.129000000000005</c:v>
                </c:pt>
                <c:pt idx="60629">
                  <c:v>82.105000000000004</c:v>
                </c:pt>
                <c:pt idx="60630">
                  <c:v>82.141000000000005</c:v>
                </c:pt>
                <c:pt idx="60631">
                  <c:v>82.177999999999997</c:v>
                </c:pt>
                <c:pt idx="60632">
                  <c:v>82.19</c:v>
                </c:pt>
                <c:pt idx="60633">
                  <c:v>82.227000000000004</c:v>
                </c:pt>
                <c:pt idx="60634">
                  <c:v>82.239000000000004</c:v>
                </c:pt>
                <c:pt idx="60635">
                  <c:v>82.263999999999996</c:v>
                </c:pt>
                <c:pt idx="60636">
                  <c:v>82.227000000000004</c:v>
                </c:pt>
                <c:pt idx="60637">
                  <c:v>82.239000000000004</c:v>
                </c:pt>
                <c:pt idx="60638">
                  <c:v>82.215000000000003</c:v>
                </c:pt>
                <c:pt idx="60639">
                  <c:v>82.19</c:v>
                </c:pt>
                <c:pt idx="60640">
                  <c:v>82.215000000000003</c:v>
                </c:pt>
                <c:pt idx="60641">
                  <c:v>82.19</c:v>
                </c:pt>
                <c:pt idx="60642">
                  <c:v>82.153999999999996</c:v>
                </c:pt>
                <c:pt idx="60643">
                  <c:v>82.165999999999997</c:v>
                </c:pt>
                <c:pt idx="60644">
                  <c:v>82.129000000000005</c:v>
                </c:pt>
                <c:pt idx="60645">
                  <c:v>82.153999999999996</c:v>
                </c:pt>
                <c:pt idx="60646">
                  <c:v>82.177999999999997</c:v>
                </c:pt>
                <c:pt idx="60647">
                  <c:v>82.177999999999997</c:v>
                </c:pt>
                <c:pt idx="60648">
                  <c:v>82.201999999999998</c:v>
                </c:pt>
                <c:pt idx="60649">
                  <c:v>82.215000000000003</c:v>
                </c:pt>
                <c:pt idx="60650">
                  <c:v>82.251000000000005</c:v>
                </c:pt>
                <c:pt idx="60651">
                  <c:v>82.239000000000004</c:v>
                </c:pt>
                <c:pt idx="60652">
                  <c:v>82.251000000000005</c:v>
                </c:pt>
                <c:pt idx="60653">
                  <c:v>82.239000000000004</c:v>
                </c:pt>
                <c:pt idx="60654">
                  <c:v>82.239000000000004</c:v>
                </c:pt>
                <c:pt idx="60655">
                  <c:v>82.177999999999997</c:v>
                </c:pt>
                <c:pt idx="60656">
                  <c:v>82.19</c:v>
                </c:pt>
                <c:pt idx="60657">
                  <c:v>82.153999999999996</c:v>
                </c:pt>
                <c:pt idx="60658">
                  <c:v>82.141000000000005</c:v>
                </c:pt>
                <c:pt idx="60659">
                  <c:v>82.105000000000004</c:v>
                </c:pt>
                <c:pt idx="60660">
                  <c:v>82.141000000000005</c:v>
                </c:pt>
                <c:pt idx="60661">
                  <c:v>82.08</c:v>
                </c:pt>
                <c:pt idx="60662">
                  <c:v>82.055999999999997</c:v>
                </c:pt>
                <c:pt idx="60663">
                  <c:v>82.117000000000004</c:v>
                </c:pt>
                <c:pt idx="60664">
                  <c:v>82.105000000000004</c:v>
                </c:pt>
                <c:pt idx="60665">
                  <c:v>82.093000000000004</c:v>
                </c:pt>
                <c:pt idx="60666">
                  <c:v>82.093000000000004</c:v>
                </c:pt>
                <c:pt idx="60667">
                  <c:v>82.105000000000004</c:v>
                </c:pt>
                <c:pt idx="60668">
                  <c:v>82.105000000000004</c:v>
                </c:pt>
                <c:pt idx="60669">
                  <c:v>82.08</c:v>
                </c:pt>
                <c:pt idx="60670">
                  <c:v>82.105000000000004</c:v>
                </c:pt>
                <c:pt idx="60671">
                  <c:v>82.067999999999998</c:v>
                </c:pt>
                <c:pt idx="60672">
                  <c:v>82.031999999999996</c:v>
                </c:pt>
                <c:pt idx="60673">
                  <c:v>82.019000000000005</c:v>
                </c:pt>
                <c:pt idx="60674">
                  <c:v>81.971000000000004</c:v>
                </c:pt>
                <c:pt idx="60675">
                  <c:v>81.971000000000004</c:v>
                </c:pt>
                <c:pt idx="60676">
                  <c:v>81.957999999999998</c:v>
                </c:pt>
                <c:pt idx="60677">
                  <c:v>81.933999999999997</c:v>
                </c:pt>
                <c:pt idx="60678">
                  <c:v>81.957999999999998</c:v>
                </c:pt>
                <c:pt idx="60679">
                  <c:v>81.957999999999998</c:v>
                </c:pt>
                <c:pt idx="60680">
                  <c:v>81.971000000000004</c:v>
                </c:pt>
                <c:pt idx="60681">
                  <c:v>81.983000000000004</c:v>
                </c:pt>
                <c:pt idx="60682">
                  <c:v>81.995000000000005</c:v>
                </c:pt>
                <c:pt idx="60683">
                  <c:v>81.995000000000005</c:v>
                </c:pt>
                <c:pt idx="60684">
                  <c:v>82.019000000000005</c:v>
                </c:pt>
                <c:pt idx="60685">
                  <c:v>81.995000000000005</c:v>
                </c:pt>
                <c:pt idx="60686">
                  <c:v>81.971000000000004</c:v>
                </c:pt>
                <c:pt idx="60687">
                  <c:v>81.971000000000004</c:v>
                </c:pt>
                <c:pt idx="60688">
                  <c:v>81.971000000000004</c:v>
                </c:pt>
                <c:pt idx="60689">
                  <c:v>81.945999999999998</c:v>
                </c:pt>
                <c:pt idx="60690">
                  <c:v>81.897000000000006</c:v>
                </c:pt>
                <c:pt idx="60691">
                  <c:v>81.897000000000006</c:v>
                </c:pt>
                <c:pt idx="60692">
                  <c:v>81.897000000000006</c:v>
                </c:pt>
                <c:pt idx="60693">
                  <c:v>81.897000000000006</c:v>
                </c:pt>
                <c:pt idx="60694">
                  <c:v>81.873000000000005</c:v>
                </c:pt>
                <c:pt idx="60695">
                  <c:v>81.921999999999997</c:v>
                </c:pt>
                <c:pt idx="60696">
                  <c:v>81.921999999999997</c:v>
                </c:pt>
                <c:pt idx="60697">
                  <c:v>81.91</c:v>
                </c:pt>
                <c:pt idx="60698">
                  <c:v>81.933999999999997</c:v>
                </c:pt>
                <c:pt idx="60699">
                  <c:v>81.957999999999998</c:v>
                </c:pt>
                <c:pt idx="60700">
                  <c:v>82.007000000000005</c:v>
                </c:pt>
                <c:pt idx="60701">
                  <c:v>81.957999999999998</c:v>
                </c:pt>
                <c:pt idx="60702">
                  <c:v>81.995000000000005</c:v>
                </c:pt>
                <c:pt idx="60703">
                  <c:v>81.945999999999998</c:v>
                </c:pt>
                <c:pt idx="60704">
                  <c:v>81.945999999999998</c:v>
                </c:pt>
                <c:pt idx="60705">
                  <c:v>81.945999999999998</c:v>
                </c:pt>
                <c:pt idx="60706">
                  <c:v>81.945999999999998</c:v>
                </c:pt>
                <c:pt idx="60707">
                  <c:v>81.921999999999997</c:v>
                </c:pt>
                <c:pt idx="60708">
                  <c:v>81.945999999999998</c:v>
                </c:pt>
                <c:pt idx="60709">
                  <c:v>81.91</c:v>
                </c:pt>
                <c:pt idx="60710">
                  <c:v>81.945999999999998</c:v>
                </c:pt>
                <c:pt idx="60711">
                  <c:v>81.983000000000004</c:v>
                </c:pt>
                <c:pt idx="60712">
                  <c:v>81.983000000000004</c:v>
                </c:pt>
                <c:pt idx="60713">
                  <c:v>82.007000000000005</c:v>
                </c:pt>
                <c:pt idx="60714">
                  <c:v>82.019000000000005</c:v>
                </c:pt>
                <c:pt idx="60715">
                  <c:v>82.055999999999997</c:v>
                </c:pt>
                <c:pt idx="60716">
                  <c:v>82.08</c:v>
                </c:pt>
                <c:pt idx="60717">
                  <c:v>82.093000000000004</c:v>
                </c:pt>
                <c:pt idx="60718">
                  <c:v>82.105000000000004</c:v>
                </c:pt>
                <c:pt idx="60719">
                  <c:v>82.105000000000004</c:v>
                </c:pt>
                <c:pt idx="60720">
                  <c:v>82.117000000000004</c:v>
                </c:pt>
                <c:pt idx="60721">
                  <c:v>82.08</c:v>
                </c:pt>
                <c:pt idx="60722">
                  <c:v>82.055999999999997</c:v>
                </c:pt>
                <c:pt idx="60723">
                  <c:v>82.055999999999997</c:v>
                </c:pt>
                <c:pt idx="60724">
                  <c:v>82.055999999999997</c:v>
                </c:pt>
                <c:pt idx="60725">
                  <c:v>82.067999999999998</c:v>
                </c:pt>
                <c:pt idx="60726">
                  <c:v>82.08</c:v>
                </c:pt>
                <c:pt idx="60727">
                  <c:v>82.055999999999997</c:v>
                </c:pt>
                <c:pt idx="60728">
                  <c:v>82.105000000000004</c:v>
                </c:pt>
                <c:pt idx="60729">
                  <c:v>82.117000000000004</c:v>
                </c:pt>
                <c:pt idx="60730">
                  <c:v>82.129000000000005</c:v>
                </c:pt>
                <c:pt idx="60731">
                  <c:v>82.153999999999996</c:v>
                </c:pt>
                <c:pt idx="60732">
                  <c:v>82.19</c:v>
                </c:pt>
                <c:pt idx="60733">
                  <c:v>82.215000000000003</c:v>
                </c:pt>
                <c:pt idx="60734">
                  <c:v>82.19</c:v>
                </c:pt>
                <c:pt idx="60735">
                  <c:v>82.19</c:v>
                </c:pt>
                <c:pt idx="60736">
                  <c:v>82.201999999999998</c:v>
                </c:pt>
                <c:pt idx="60737">
                  <c:v>82.177999999999997</c:v>
                </c:pt>
                <c:pt idx="60738">
                  <c:v>82.153999999999996</c:v>
                </c:pt>
                <c:pt idx="60739">
                  <c:v>82.165999999999997</c:v>
                </c:pt>
                <c:pt idx="60740">
                  <c:v>82.153999999999996</c:v>
                </c:pt>
                <c:pt idx="60741">
                  <c:v>82.141000000000005</c:v>
                </c:pt>
                <c:pt idx="60742">
                  <c:v>82.129000000000005</c:v>
                </c:pt>
                <c:pt idx="60743">
                  <c:v>82.117000000000004</c:v>
                </c:pt>
                <c:pt idx="60744">
                  <c:v>82.153999999999996</c:v>
                </c:pt>
                <c:pt idx="60745">
                  <c:v>82.141000000000005</c:v>
                </c:pt>
                <c:pt idx="60746">
                  <c:v>82.177999999999997</c:v>
                </c:pt>
                <c:pt idx="60747">
                  <c:v>82.19</c:v>
                </c:pt>
                <c:pt idx="60748">
                  <c:v>82.177999999999997</c:v>
                </c:pt>
                <c:pt idx="60749">
                  <c:v>82.177999999999997</c:v>
                </c:pt>
                <c:pt idx="60750">
                  <c:v>82.19</c:v>
                </c:pt>
                <c:pt idx="60751">
                  <c:v>82.153999999999996</c:v>
                </c:pt>
                <c:pt idx="60752">
                  <c:v>82.153999999999996</c:v>
                </c:pt>
                <c:pt idx="60753">
                  <c:v>82.129000000000005</c:v>
                </c:pt>
                <c:pt idx="60754">
                  <c:v>82.141000000000005</c:v>
                </c:pt>
                <c:pt idx="60755">
                  <c:v>82.105000000000004</c:v>
                </c:pt>
                <c:pt idx="60756">
                  <c:v>82.105000000000004</c:v>
                </c:pt>
                <c:pt idx="60757">
                  <c:v>82.08</c:v>
                </c:pt>
                <c:pt idx="60758">
                  <c:v>82.055999999999997</c:v>
                </c:pt>
                <c:pt idx="60759">
                  <c:v>82.055999999999997</c:v>
                </c:pt>
                <c:pt idx="60760">
                  <c:v>82.031999999999996</c:v>
                </c:pt>
                <c:pt idx="60761">
                  <c:v>82.043999999999997</c:v>
                </c:pt>
                <c:pt idx="60762">
                  <c:v>82.067999999999998</c:v>
                </c:pt>
                <c:pt idx="60763">
                  <c:v>82.055999999999997</c:v>
                </c:pt>
                <c:pt idx="60764">
                  <c:v>82.055999999999997</c:v>
                </c:pt>
                <c:pt idx="60765">
                  <c:v>82.031999999999996</c:v>
                </c:pt>
                <c:pt idx="60766">
                  <c:v>82.067999999999998</c:v>
                </c:pt>
                <c:pt idx="60767">
                  <c:v>82.067999999999998</c:v>
                </c:pt>
                <c:pt idx="60768">
                  <c:v>82.067999999999998</c:v>
                </c:pt>
                <c:pt idx="60769">
                  <c:v>82.043999999999997</c:v>
                </c:pt>
                <c:pt idx="60770">
                  <c:v>82.031999999999996</c:v>
                </c:pt>
                <c:pt idx="60771">
                  <c:v>81.995000000000005</c:v>
                </c:pt>
                <c:pt idx="60772">
                  <c:v>82.019000000000005</c:v>
                </c:pt>
                <c:pt idx="60773">
                  <c:v>81.971000000000004</c:v>
                </c:pt>
                <c:pt idx="60774">
                  <c:v>81.921999999999997</c:v>
                </c:pt>
                <c:pt idx="60775">
                  <c:v>81.933999999999997</c:v>
                </c:pt>
                <c:pt idx="60776">
                  <c:v>81.945999999999998</c:v>
                </c:pt>
                <c:pt idx="60777">
                  <c:v>81.957999999999998</c:v>
                </c:pt>
                <c:pt idx="60778">
                  <c:v>81.945999999999998</c:v>
                </c:pt>
                <c:pt idx="60779">
                  <c:v>81.945999999999998</c:v>
                </c:pt>
                <c:pt idx="60780">
                  <c:v>81.945999999999998</c:v>
                </c:pt>
                <c:pt idx="60781">
                  <c:v>81.945999999999998</c:v>
                </c:pt>
                <c:pt idx="60782">
                  <c:v>81.921999999999997</c:v>
                </c:pt>
                <c:pt idx="60783">
                  <c:v>81.91</c:v>
                </c:pt>
                <c:pt idx="60784">
                  <c:v>81.91</c:v>
                </c:pt>
                <c:pt idx="60785">
                  <c:v>81.933999999999997</c:v>
                </c:pt>
                <c:pt idx="60786">
                  <c:v>81.897000000000006</c:v>
                </c:pt>
                <c:pt idx="60787">
                  <c:v>81.897000000000006</c:v>
                </c:pt>
                <c:pt idx="60788">
                  <c:v>81.885000000000005</c:v>
                </c:pt>
                <c:pt idx="60789">
                  <c:v>81.873000000000005</c:v>
                </c:pt>
                <c:pt idx="60790">
                  <c:v>81.885000000000005</c:v>
                </c:pt>
                <c:pt idx="60791">
                  <c:v>81.885000000000005</c:v>
                </c:pt>
                <c:pt idx="60792">
                  <c:v>81.897000000000006</c:v>
                </c:pt>
                <c:pt idx="60793">
                  <c:v>81.897000000000006</c:v>
                </c:pt>
                <c:pt idx="60794">
                  <c:v>81.91</c:v>
                </c:pt>
                <c:pt idx="60795">
                  <c:v>81.921999999999997</c:v>
                </c:pt>
                <c:pt idx="60796">
                  <c:v>81.921999999999997</c:v>
                </c:pt>
                <c:pt idx="60797">
                  <c:v>81.921999999999997</c:v>
                </c:pt>
                <c:pt idx="60798">
                  <c:v>81.957999999999998</c:v>
                </c:pt>
                <c:pt idx="60799">
                  <c:v>81.945999999999998</c:v>
                </c:pt>
                <c:pt idx="60800">
                  <c:v>81.971000000000004</c:v>
                </c:pt>
                <c:pt idx="60801">
                  <c:v>81.933999999999997</c:v>
                </c:pt>
                <c:pt idx="60802">
                  <c:v>81.933999999999997</c:v>
                </c:pt>
                <c:pt idx="60803">
                  <c:v>81.945999999999998</c:v>
                </c:pt>
                <c:pt idx="60804">
                  <c:v>81.91</c:v>
                </c:pt>
                <c:pt idx="60805">
                  <c:v>81.933999999999997</c:v>
                </c:pt>
                <c:pt idx="60806">
                  <c:v>81.945999999999998</c:v>
                </c:pt>
                <c:pt idx="60807">
                  <c:v>81.921999999999997</c:v>
                </c:pt>
                <c:pt idx="60808">
                  <c:v>81.945999999999998</c:v>
                </c:pt>
                <c:pt idx="60809">
                  <c:v>81.945999999999998</c:v>
                </c:pt>
                <c:pt idx="60810">
                  <c:v>81.957999999999998</c:v>
                </c:pt>
                <c:pt idx="60811">
                  <c:v>81.957999999999998</c:v>
                </c:pt>
                <c:pt idx="60812">
                  <c:v>81.983000000000004</c:v>
                </c:pt>
                <c:pt idx="60813">
                  <c:v>81.995000000000005</c:v>
                </c:pt>
                <c:pt idx="60814">
                  <c:v>82.019000000000005</c:v>
                </c:pt>
                <c:pt idx="60815">
                  <c:v>81.983000000000004</c:v>
                </c:pt>
                <c:pt idx="60816">
                  <c:v>82.019000000000005</c:v>
                </c:pt>
                <c:pt idx="60817">
                  <c:v>81.995000000000005</c:v>
                </c:pt>
                <c:pt idx="60818">
                  <c:v>82.007000000000005</c:v>
                </c:pt>
                <c:pt idx="60819">
                  <c:v>81.983000000000004</c:v>
                </c:pt>
                <c:pt idx="60820">
                  <c:v>82.007000000000005</c:v>
                </c:pt>
                <c:pt idx="60821">
                  <c:v>81.995000000000005</c:v>
                </c:pt>
                <c:pt idx="60822">
                  <c:v>81.995000000000005</c:v>
                </c:pt>
                <c:pt idx="60823">
                  <c:v>82.019000000000005</c:v>
                </c:pt>
                <c:pt idx="60824">
                  <c:v>82.007000000000005</c:v>
                </c:pt>
                <c:pt idx="60825">
                  <c:v>81.995000000000005</c:v>
                </c:pt>
                <c:pt idx="60826">
                  <c:v>82.019000000000005</c:v>
                </c:pt>
                <c:pt idx="60827">
                  <c:v>82.031999999999996</c:v>
                </c:pt>
                <c:pt idx="60828">
                  <c:v>82.055999999999997</c:v>
                </c:pt>
                <c:pt idx="60829">
                  <c:v>82.055999999999997</c:v>
                </c:pt>
                <c:pt idx="60830">
                  <c:v>82.067999999999998</c:v>
                </c:pt>
                <c:pt idx="60831">
                  <c:v>82.043999999999997</c:v>
                </c:pt>
                <c:pt idx="60832">
                  <c:v>82.043999999999997</c:v>
                </c:pt>
                <c:pt idx="60833">
                  <c:v>82.093000000000004</c:v>
                </c:pt>
                <c:pt idx="60834">
                  <c:v>82.043999999999997</c:v>
                </c:pt>
                <c:pt idx="60835">
                  <c:v>82.067999999999998</c:v>
                </c:pt>
                <c:pt idx="60836">
                  <c:v>82.055999999999997</c:v>
                </c:pt>
                <c:pt idx="60837">
                  <c:v>82.043999999999997</c:v>
                </c:pt>
                <c:pt idx="60838">
                  <c:v>82.007000000000005</c:v>
                </c:pt>
                <c:pt idx="60839">
                  <c:v>81.983000000000004</c:v>
                </c:pt>
                <c:pt idx="60840">
                  <c:v>82.019000000000005</c:v>
                </c:pt>
                <c:pt idx="60841">
                  <c:v>82.007000000000005</c:v>
                </c:pt>
                <c:pt idx="60842">
                  <c:v>82.007000000000005</c:v>
                </c:pt>
                <c:pt idx="60843">
                  <c:v>82.031999999999996</c:v>
                </c:pt>
                <c:pt idx="60844">
                  <c:v>82.019000000000005</c:v>
                </c:pt>
                <c:pt idx="60845">
                  <c:v>82.043999999999997</c:v>
                </c:pt>
                <c:pt idx="60846">
                  <c:v>82.043999999999997</c:v>
                </c:pt>
                <c:pt idx="60847">
                  <c:v>82.031999999999996</c:v>
                </c:pt>
                <c:pt idx="60848">
                  <c:v>82.031999999999996</c:v>
                </c:pt>
                <c:pt idx="60849">
                  <c:v>82.043999999999997</c:v>
                </c:pt>
                <c:pt idx="60850">
                  <c:v>82.019000000000005</c:v>
                </c:pt>
                <c:pt idx="60851">
                  <c:v>81.995000000000005</c:v>
                </c:pt>
                <c:pt idx="60852">
                  <c:v>81.995000000000005</c:v>
                </c:pt>
                <c:pt idx="60853">
                  <c:v>82.007000000000005</c:v>
                </c:pt>
                <c:pt idx="60854">
                  <c:v>81.971000000000004</c:v>
                </c:pt>
                <c:pt idx="60855">
                  <c:v>81.983000000000004</c:v>
                </c:pt>
                <c:pt idx="60856">
                  <c:v>81.971000000000004</c:v>
                </c:pt>
                <c:pt idx="60857">
                  <c:v>81.933999999999997</c:v>
                </c:pt>
                <c:pt idx="60858">
                  <c:v>81.945999999999998</c:v>
                </c:pt>
                <c:pt idx="60859">
                  <c:v>81.995000000000005</c:v>
                </c:pt>
                <c:pt idx="60860">
                  <c:v>81.971000000000004</c:v>
                </c:pt>
                <c:pt idx="60861">
                  <c:v>82.019000000000005</c:v>
                </c:pt>
                <c:pt idx="60862">
                  <c:v>82.031999999999996</c:v>
                </c:pt>
                <c:pt idx="60863">
                  <c:v>82.043999999999997</c:v>
                </c:pt>
                <c:pt idx="60864">
                  <c:v>82.067999999999998</c:v>
                </c:pt>
                <c:pt idx="60865">
                  <c:v>82.055999999999997</c:v>
                </c:pt>
                <c:pt idx="60866">
                  <c:v>82.08</c:v>
                </c:pt>
                <c:pt idx="60867">
                  <c:v>82.105000000000004</c:v>
                </c:pt>
                <c:pt idx="60868">
                  <c:v>82.117000000000004</c:v>
                </c:pt>
                <c:pt idx="60869">
                  <c:v>82.105000000000004</c:v>
                </c:pt>
                <c:pt idx="60870">
                  <c:v>82.153999999999996</c:v>
                </c:pt>
                <c:pt idx="60871">
                  <c:v>82.117000000000004</c:v>
                </c:pt>
                <c:pt idx="60872">
                  <c:v>82.141000000000005</c:v>
                </c:pt>
                <c:pt idx="60873">
                  <c:v>82.153999999999996</c:v>
                </c:pt>
                <c:pt idx="60874">
                  <c:v>82.19</c:v>
                </c:pt>
                <c:pt idx="60875">
                  <c:v>82.177999999999997</c:v>
                </c:pt>
                <c:pt idx="60876">
                  <c:v>82.19</c:v>
                </c:pt>
                <c:pt idx="60877">
                  <c:v>82.177999999999997</c:v>
                </c:pt>
                <c:pt idx="60878">
                  <c:v>82.201999999999998</c:v>
                </c:pt>
                <c:pt idx="60879">
                  <c:v>82.215000000000003</c:v>
                </c:pt>
                <c:pt idx="60880">
                  <c:v>82.201999999999998</c:v>
                </c:pt>
                <c:pt idx="60881">
                  <c:v>82.239000000000004</c:v>
                </c:pt>
                <c:pt idx="60882">
                  <c:v>82.251000000000005</c:v>
                </c:pt>
                <c:pt idx="60883">
                  <c:v>82.287999999999997</c:v>
                </c:pt>
                <c:pt idx="60884">
                  <c:v>82.275999999999996</c:v>
                </c:pt>
                <c:pt idx="60885">
                  <c:v>82.275999999999996</c:v>
                </c:pt>
                <c:pt idx="60886">
                  <c:v>82.311999999999998</c:v>
                </c:pt>
                <c:pt idx="60887">
                  <c:v>82.325000000000003</c:v>
                </c:pt>
                <c:pt idx="60888">
                  <c:v>82.325000000000003</c:v>
                </c:pt>
                <c:pt idx="60889">
                  <c:v>82.311999999999998</c:v>
                </c:pt>
                <c:pt idx="60890">
                  <c:v>82.337000000000003</c:v>
                </c:pt>
                <c:pt idx="60891">
                  <c:v>82.361000000000004</c:v>
                </c:pt>
                <c:pt idx="60892">
                  <c:v>82.373000000000005</c:v>
                </c:pt>
                <c:pt idx="60893">
                  <c:v>82.349000000000004</c:v>
                </c:pt>
                <c:pt idx="60894">
                  <c:v>82.373000000000005</c:v>
                </c:pt>
                <c:pt idx="60895">
                  <c:v>82.349000000000004</c:v>
                </c:pt>
                <c:pt idx="60896">
                  <c:v>82.385999999999996</c:v>
                </c:pt>
                <c:pt idx="60897">
                  <c:v>82.373000000000005</c:v>
                </c:pt>
                <c:pt idx="60898">
                  <c:v>82.373000000000005</c:v>
                </c:pt>
                <c:pt idx="60899">
                  <c:v>82.397999999999996</c:v>
                </c:pt>
                <c:pt idx="60900">
                  <c:v>82.397999999999996</c:v>
                </c:pt>
                <c:pt idx="60901">
                  <c:v>82.397999999999996</c:v>
                </c:pt>
                <c:pt idx="60902">
                  <c:v>82.41</c:v>
                </c:pt>
                <c:pt idx="60903">
                  <c:v>82.397999999999996</c:v>
                </c:pt>
                <c:pt idx="60904">
                  <c:v>82.41</c:v>
                </c:pt>
                <c:pt idx="60905">
                  <c:v>82.433999999999997</c:v>
                </c:pt>
                <c:pt idx="60906">
                  <c:v>82.385999999999996</c:v>
                </c:pt>
                <c:pt idx="60907">
                  <c:v>82.397999999999996</c:v>
                </c:pt>
                <c:pt idx="60908">
                  <c:v>82.433999999999997</c:v>
                </c:pt>
                <c:pt idx="60909">
                  <c:v>82.397999999999996</c:v>
                </c:pt>
                <c:pt idx="60910">
                  <c:v>82.385999999999996</c:v>
                </c:pt>
                <c:pt idx="60911">
                  <c:v>82.385999999999996</c:v>
                </c:pt>
                <c:pt idx="60912">
                  <c:v>82.385999999999996</c:v>
                </c:pt>
                <c:pt idx="60913">
                  <c:v>82.361000000000004</c:v>
                </c:pt>
                <c:pt idx="60914">
                  <c:v>82.373000000000005</c:v>
                </c:pt>
                <c:pt idx="60915">
                  <c:v>82.349000000000004</c:v>
                </c:pt>
                <c:pt idx="60916">
                  <c:v>82.311999999999998</c:v>
                </c:pt>
                <c:pt idx="60917">
                  <c:v>82.3</c:v>
                </c:pt>
                <c:pt idx="60918">
                  <c:v>82.349000000000004</c:v>
                </c:pt>
                <c:pt idx="60919">
                  <c:v>82.361000000000004</c:v>
                </c:pt>
                <c:pt idx="60920">
                  <c:v>82.311999999999998</c:v>
                </c:pt>
                <c:pt idx="60921">
                  <c:v>82.287999999999997</c:v>
                </c:pt>
                <c:pt idx="60922">
                  <c:v>82.275999999999996</c:v>
                </c:pt>
                <c:pt idx="60923">
                  <c:v>82.275999999999996</c:v>
                </c:pt>
                <c:pt idx="60924">
                  <c:v>82.263999999999996</c:v>
                </c:pt>
                <c:pt idx="60925">
                  <c:v>82.251000000000005</c:v>
                </c:pt>
                <c:pt idx="60926">
                  <c:v>82.215000000000003</c:v>
                </c:pt>
                <c:pt idx="60927">
                  <c:v>82.201999999999998</c:v>
                </c:pt>
                <c:pt idx="60928">
                  <c:v>82.19</c:v>
                </c:pt>
                <c:pt idx="60929">
                  <c:v>82.165999999999997</c:v>
                </c:pt>
                <c:pt idx="60930">
                  <c:v>82.19</c:v>
                </c:pt>
                <c:pt idx="60931">
                  <c:v>82.165999999999997</c:v>
                </c:pt>
                <c:pt idx="60932">
                  <c:v>82.177999999999997</c:v>
                </c:pt>
                <c:pt idx="60933">
                  <c:v>82.201999999999998</c:v>
                </c:pt>
                <c:pt idx="60934">
                  <c:v>82.129000000000005</c:v>
                </c:pt>
                <c:pt idx="60935">
                  <c:v>82.19</c:v>
                </c:pt>
                <c:pt idx="60936">
                  <c:v>82.153999999999996</c:v>
                </c:pt>
                <c:pt idx="60937">
                  <c:v>82.153999999999996</c:v>
                </c:pt>
                <c:pt idx="60938">
                  <c:v>82.165999999999997</c:v>
                </c:pt>
                <c:pt idx="60939">
                  <c:v>82.153999999999996</c:v>
                </c:pt>
                <c:pt idx="60940">
                  <c:v>82.153999999999996</c:v>
                </c:pt>
                <c:pt idx="60941">
                  <c:v>82.129000000000005</c:v>
                </c:pt>
                <c:pt idx="60942">
                  <c:v>82.153999999999996</c:v>
                </c:pt>
                <c:pt idx="60943">
                  <c:v>82.117000000000004</c:v>
                </c:pt>
                <c:pt idx="60944">
                  <c:v>82.08</c:v>
                </c:pt>
                <c:pt idx="60945">
                  <c:v>82.08</c:v>
                </c:pt>
                <c:pt idx="60946">
                  <c:v>82.067999999999998</c:v>
                </c:pt>
                <c:pt idx="60947">
                  <c:v>82.067999999999998</c:v>
                </c:pt>
                <c:pt idx="60948">
                  <c:v>82.055999999999997</c:v>
                </c:pt>
                <c:pt idx="60949">
                  <c:v>82.055999999999997</c:v>
                </c:pt>
                <c:pt idx="60950">
                  <c:v>82.031999999999996</c:v>
                </c:pt>
                <c:pt idx="60951">
                  <c:v>82.043999999999997</c:v>
                </c:pt>
                <c:pt idx="60952">
                  <c:v>82.055999999999997</c:v>
                </c:pt>
                <c:pt idx="60953">
                  <c:v>82.067999999999998</c:v>
                </c:pt>
                <c:pt idx="60954">
                  <c:v>82.105000000000004</c:v>
                </c:pt>
                <c:pt idx="60955">
                  <c:v>82.093000000000004</c:v>
                </c:pt>
                <c:pt idx="60956">
                  <c:v>82.117000000000004</c:v>
                </c:pt>
                <c:pt idx="60957">
                  <c:v>82.105000000000004</c:v>
                </c:pt>
                <c:pt idx="60958">
                  <c:v>82.117000000000004</c:v>
                </c:pt>
                <c:pt idx="60959">
                  <c:v>82.129000000000005</c:v>
                </c:pt>
                <c:pt idx="60960">
                  <c:v>82.08</c:v>
                </c:pt>
                <c:pt idx="60961">
                  <c:v>82.105000000000004</c:v>
                </c:pt>
                <c:pt idx="60962">
                  <c:v>82.105000000000004</c:v>
                </c:pt>
                <c:pt idx="60963">
                  <c:v>82.117000000000004</c:v>
                </c:pt>
                <c:pt idx="60964">
                  <c:v>82.129000000000005</c:v>
                </c:pt>
                <c:pt idx="60965">
                  <c:v>82.165999999999997</c:v>
                </c:pt>
                <c:pt idx="60966">
                  <c:v>82.141000000000005</c:v>
                </c:pt>
                <c:pt idx="60967">
                  <c:v>82.153999999999996</c:v>
                </c:pt>
                <c:pt idx="60968">
                  <c:v>82.177999999999997</c:v>
                </c:pt>
                <c:pt idx="60969">
                  <c:v>82.19</c:v>
                </c:pt>
                <c:pt idx="60970">
                  <c:v>82.201999999999998</c:v>
                </c:pt>
                <c:pt idx="60971">
                  <c:v>82.239000000000004</c:v>
                </c:pt>
                <c:pt idx="60972">
                  <c:v>82.251000000000005</c:v>
                </c:pt>
                <c:pt idx="60973">
                  <c:v>82.275999999999996</c:v>
                </c:pt>
                <c:pt idx="60974">
                  <c:v>82.275999999999996</c:v>
                </c:pt>
                <c:pt idx="60975">
                  <c:v>82.3</c:v>
                </c:pt>
                <c:pt idx="60976">
                  <c:v>82.325000000000003</c:v>
                </c:pt>
                <c:pt idx="60977">
                  <c:v>82.325000000000003</c:v>
                </c:pt>
                <c:pt idx="60978">
                  <c:v>82.3</c:v>
                </c:pt>
                <c:pt idx="60979">
                  <c:v>82.325000000000003</c:v>
                </c:pt>
                <c:pt idx="60980">
                  <c:v>82.311999999999998</c:v>
                </c:pt>
                <c:pt idx="60981">
                  <c:v>82.337000000000003</c:v>
                </c:pt>
                <c:pt idx="60982">
                  <c:v>82.325000000000003</c:v>
                </c:pt>
                <c:pt idx="60983">
                  <c:v>82.349000000000004</c:v>
                </c:pt>
                <c:pt idx="60984">
                  <c:v>82.349000000000004</c:v>
                </c:pt>
                <c:pt idx="60985">
                  <c:v>82.373000000000005</c:v>
                </c:pt>
                <c:pt idx="60986">
                  <c:v>82.373000000000005</c:v>
                </c:pt>
                <c:pt idx="60987">
                  <c:v>82.41</c:v>
                </c:pt>
                <c:pt idx="60988">
                  <c:v>82.41</c:v>
                </c:pt>
                <c:pt idx="60989">
                  <c:v>82.433999999999997</c:v>
                </c:pt>
                <c:pt idx="60990">
                  <c:v>82.447000000000003</c:v>
                </c:pt>
                <c:pt idx="60991">
                  <c:v>82.421999999999997</c:v>
                </c:pt>
                <c:pt idx="60992">
                  <c:v>82.483000000000004</c:v>
                </c:pt>
                <c:pt idx="60993">
                  <c:v>82.433999999999997</c:v>
                </c:pt>
                <c:pt idx="60994">
                  <c:v>82.459000000000003</c:v>
                </c:pt>
                <c:pt idx="60995">
                  <c:v>82.471000000000004</c:v>
                </c:pt>
                <c:pt idx="60996">
                  <c:v>82.447000000000003</c:v>
                </c:pt>
                <c:pt idx="60997">
                  <c:v>82.433999999999997</c:v>
                </c:pt>
                <c:pt idx="60998">
                  <c:v>82.433999999999997</c:v>
                </c:pt>
                <c:pt idx="60999">
                  <c:v>82.421999999999997</c:v>
                </c:pt>
                <c:pt idx="61000">
                  <c:v>82.421999999999997</c:v>
                </c:pt>
                <c:pt idx="61001">
                  <c:v>82.41</c:v>
                </c:pt>
                <c:pt idx="61002">
                  <c:v>82.471000000000004</c:v>
                </c:pt>
                <c:pt idx="61003">
                  <c:v>82.459000000000003</c:v>
                </c:pt>
                <c:pt idx="61004">
                  <c:v>82.483000000000004</c:v>
                </c:pt>
                <c:pt idx="61005">
                  <c:v>82.459000000000003</c:v>
                </c:pt>
                <c:pt idx="61006">
                  <c:v>82.507999999999996</c:v>
                </c:pt>
                <c:pt idx="61007">
                  <c:v>82.507999999999996</c:v>
                </c:pt>
                <c:pt idx="61008">
                  <c:v>82.507999999999996</c:v>
                </c:pt>
                <c:pt idx="61009">
                  <c:v>82.531999999999996</c:v>
                </c:pt>
                <c:pt idx="61010">
                  <c:v>82.471000000000004</c:v>
                </c:pt>
                <c:pt idx="61011">
                  <c:v>82.471000000000004</c:v>
                </c:pt>
                <c:pt idx="61012">
                  <c:v>82.447000000000003</c:v>
                </c:pt>
                <c:pt idx="61013">
                  <c:v>82.41</c:v>
                </c:pt>
                <c:pt idx="61014">
                  <c:v>82.397999999999996</c:v>
                </c:pt>
                <c:pt idx="61015">
                  <c:v>82.385999999999996</c:v>
                </c:pt>
                <c:pt idx="61016">
                  <c:v>82.373000000000005</c:v>
                </c:pt>
                <c:pt idx="61017">
                  <c:v>82.385999999999996</c:v>
                </c:pt>
                <c:pt idx="61018">
                  <c:v>82.373000000000005</c:v>
                </c:pt>
                <c:pt idx="61019">
                  <c:v>82.361000000000004</c:v>
                </c:pt>
                <c:pt idx="61020">
                  <c:v>82.361000000000004</c:v>
                </c:pt>
                <c:pt idx="61021">
                  <c:v>82.337000000000003</c:v>
                </c:pt>
                <c:pt idx="61022">
                  <c:v>82.349000000000004</c:v>
                </c:pt>
                <c:pt idx="61023">
                  <c:v>82.325000000000003</c:v>
                </c:pt>
                <c:pt idx="61024">
                  <c:v>82.325000000000003</c:v>
                </c:pt>
                <c:pt idx="61025">
                  <c:v>82.311999999999998</c:v>
                </c:pt>
                <c:pt idx="61026">
                  <c:v>82.3</c:v>
                </c:pt>
                <c:pt idx="61027">
                  <c:v>82.263999999999996</c:v>
                </c:pt>
                <c:pt idx="61028">
                  <c:v>82.287999999999997</c:v>
                </c:pt>
                <c:pt idx="61029">
                  <c:v>82.227000000000004</c:v>
                </c:pt>
                <c:pt idx="61030">
                  <c:v>82.201999999999998</c:v>
                </c:pt>
                <c:pt idx="61031">
                  <c:v>82.201999999999998</c:v>
                </c:pt>
                <c:pt idx="61032">
                  <c:v>82.215000000000003</c:v>
                </c:pt>
                <c:pt idx="61033">
                  <c:v>82.215000000000003</c:v>
                </c:pt>
                <c:pt idx="61034">
                  <c:v>82.201999999999998</c:v>
                </c:pt>
                <c:pt idx="61035">
                  <c:v>82.19</c:v>
                </c:pt>
                <c:pt idx="61036">
                  <c:v>82.201999999999998</c:v>
                </c:pt>
                <c:pt idx="61037">
                  <c:v>82.201999999999998</c:v>
                </c:pt>
                <c:pt idx="61038">
                  <c:v>82.165999999999997</c:v>
                </c:pt>
                <c:pt idx="61039">
                  <c:v>82.177999999999997</c:v>
                </c:pt>
                <c:pt idx="61040">
                  <c:v>82.165999999999997</c:v>
                </c:pt>
                <c:pt idx="61041">
                  <c:v>82.141000000000005</c:v>
                </c:pt>
                <c:pt idx="61042">
                  <c:v>82.153999999999996</c:v>
                </c:pt>
                <c:pt idx="61043">
                  <c:v>82.177999999999997</c:v>
                </c:pt>
                <c:pt idx="61044">
                  <c:v>82.141000000000005</c:v>
                </c:pt>
                <c:pt idx="61045">
                  <c:v>82.165999999999997</c:v>
                </c:pt>
                <c:pt idx="61046">
                  <c:v>82.153999999999996</c:v>
                </c:pt>
                <c:pt idx="61047">
                  <c:v>82.129000000000005</c:v>
                </c:pt>
                <c:pt idx="61048">
                  <c:v>82.141000000000005</c:v>
                </c:pt>
                <c:pt idx="61049">
                  <c:v>82.129000000000005</c:v>
                </c:pt>
                <c:pt idx="61050">
                  <c:v>82.129000000000005</c:v>
                </c:pt>
                <c:pt idx="61051">
                  <c:v>82.141000000000005</c:v>
                </c:pt>
                <c:pt idx="61052">
                  <c:v>82.117000000000004</c:v>
                </c:pt>
                <c:pt idx="61053">
                  <c:v>82.129000000000005</c:v>
                </c:pt>
                <c:pt idx="61054">
                  <c:v>82.141000000000005</c:v>
                </c:pt>
                <c:pt idx="61055">
                  <c:v>82.141000000000005</c:v>
                </c:pt>
                <c:pt idx="61056">
                  <c:v>82.129000000000005</c:v>
                </c:pt>
                <c:pt idx="61057">
                  <c:v>82.165999999999997</c:v>
                </c:pt>
                <c:pt idx="61058">
                  <c:v>82.129000000000005</c:v>
                </c:pt>
                <c:pt idx="61059">
                  <c:v>82.129000000000005</c:v>
                </c:pt>
                <c:pt idx="61060">
                  <c:v>82.141000000000005</c:v>
                </c:pt>
                <c:pt idx="61061">
                  <c:v>82.141000000000005</c:v>
                </c:pt>
                <c:pt idx="61062">
                  <c:v>82.153999999999996</c:v>
                </c:pt>
                <c:pt idx="61063">
                  <c:v>82.141000000000005</c:v>
                </c:pt>
                <c:pt idx="61064">
                  <c:v>82.141000000000005</c:v>
                </c:pt>
                <c:pt idx="61065">
                  <c:v>82.165999999999997</c:v>
                </c:pt>
                <c:pt idx="61066">
                  <c:v>82.165999999999997</c:v>
                </c:pt>
                <c:pt idx="61067">
                  <c:v>82.239000000000004</c:v>
                </c:pt>
                <c:pt idx="61068">
                  <c:v>82.201999999999998</c:v>
                </c:pt>
                <c:pt idx="61069">
                  <c:v>82.239000000000004</c:v>
                </c:pt>
                <c:pt idx="61070">
                  <c:v>82.251000000000005</c:v>
                </c:pt>
                <c:pt idx="61071">
                  <c:v>82.239000000000004</c:v>
                </c:pt>
                <c:pt idx="61072">
                  <c:v>82.263999999999996</c:v>
                </c:pt>
                <c:pt idx="61073">
                  <c:v>82.263999999999996</c:v>
                </c:pt>
                <c:pt idx="61074">
                  <c:v>82.263999999999996</c:v>
                </c:pt>
                <c:pt idx="61075">
                  <c:v>82.275999999999996</c:v>
                </c:pt>
                <c:pt idx="61076">
                  <c:v>82.3</c:v>
                </c:pt>
                <c:pt idx="61077">
                  <c:v>82.287999999999997</c:v>
                </c:pt>
                <c:pt idx="61078">
                  <c:v>82.311999999999998</c:v>
                </c:pt>
                <c:pt idx="61079">
                  <c:v>82.311999999999998</c:v>
                </c:pt>
                <c:pt idx="61080">
                  <c:v>82.311999999999998</c:v>
                </c:pt>
                <c:pt idx="61081">
                  <c:v>82.349000000000004</c:v>
                </c:pt>
                <c:pt idx="61082">
                  <c:v>82.349000000000004</c:v>
                </c:pt>
                <c:pt idx="61083">
                  <c:v>82.373000000000005</c:v>
                </c:pt>
                <c:pt idx="61084">
                  <c:v>82.397999999999996</c:v>
                </c:pt>
                <c:pt idx="61085">
                  <c:v>82.41</c:v>
                </c:pt>
                <c:pt idx="61086">
                  <c:v>82.41</c:v>
                </c:pt>
                <c:pt idx="61087">
                  <c:v>82.41</c:v>
                </c:pt>
                <c:pt idx="61088">
                  <c:v>82.433999999999997</c:v>
                </c:pt>
                <c:pt idx="61089">
                  <c:v>82.433999999999997</c:v>
                </c:pt>
                <c:pt idx="61090">
                  <c:v>82.421999999999997</c:v>
                </c:pt>
                <c:pt idx="61091">
                  <c:v>82.471000000000004</c:v>
                </c:pt>
                <c:pt idx="61092">
                  <c:v>82.421999999999997</c:v>
                </c:pt>
                <c:pt idx="61093">
                  <c:v>82.41</c:v>
                </c:pt>
                <c:pt idx="61094">
                  <c:v>82.447000000000003</c:v>
                </c:pt>
                <c:pt idx="61095">
                  <c:v>82.421999999999997</c:v>
                </c:pt>
                <c:pt idx="61096">
                  <c:v>82.421999999999997</c:v>
                </c:pt>
                <c:pt idx="61097">
                  <c:v>82.41</c:v>
                </c:pt>
                <c:pt idx="61098">
                  <c:v>82.433999999999997</c:v>
                </c:pt>
                <c:pt idx="61099">
                  <c:v>82.471000000000004</c:v>
                </c:pt>
                <c:pt idx="61100">
                  <c:v>82.483000000000004</c:v>
                </c:pt>
                <c:pt idx="61101">
                  <c:v>82.483000000000004</c:v>
                </c:pt>
                <c:pt idx="61102">
                  <c:v>82.483000000000004</c:v>
                </c:pt>
                <c:pt idx="61103">
                  <c:v>82.495000000000005</c:v>
                </c:pt>
                <c:pt idx="61104">
                  <c:v>82.459000000000003</c:v>
                </c:pt>
                <c:pt idx="61105">
                  <c:v>82.459000000000003</c:v>
                </c:pt>
                <c:pt idx="61106">
                  <c:v>82.471000000000004</c:v>
                </c:pt>
                <c:pt idx="61107">
                  <c:v>82.459000000000003</c:v>
                </c:pt>
                <c:pt idx="61108">
                  <c:v>82.447000000000003</c:v>
                </c:pt>
                <c:pt idx="61109">
                  <c:v>82.459000000000003</c:v>
                </c:pt>
                <c:pt idx="61110">
                  <c:v>82.41</c:v>
                </c:pt>
                <c:pt idx="61111">
                  <c:v>82.397999999999996</c:v>
                </c:pt>
                <c:pt idx="61112">
                  <c:v>82.41</c:v>
                </c:pt>
                <c:pt idx="61113">
                  <c:v>82.397999999999996</c:v>
                </c:pt>
                <c:pt idx="61114">
                  <c:v>82.385999999999996</c:v>
                </c:pt>
                <c:pt idx="61115">
                  <c:v>82.397999999999996</c:v>
                </c:pt>
                <c:pt idx="61116">
                  <c:v>82.361000000000004</c:v>
                </c:pt>
                <c:pt idx="61117">
                  <c:v>82.373000000000005</c:v>
                </c:pt>
                <c:pt idx="61118">
                  <c:v>82.349000000000004</c:v>
                </c:pt>
                <c:pt idx="61119">
                  <c:v>82.361000000000004</c:v>
                </c:pt>
                <c:pt idx="61120">
                  <c:v>82.361000000000004</c:v>
                </c:pt>
                <c:pt idx="61121">
                  <c:v>82.361000000000004</c:v>
                </c:pt>
                <c:pt idx="61122">
                  <c:v>82.349000000000004</c:v>
                </c:pt>
                <c:pt idx="61123">
                  <c:v>82.337000000000003</c:v>
                </c:pt>
                <c:pt idx="61124">
                  <c:v>82.275999999999996</c:v>
                </c:pt>
                <c:pt idx="61125">
                  <c:v>82.3</c:v>
                </c:pt>
                <c:pt idx="61126">
                  <c:v>82.263999999999996</c:v>
                </c:pt>
                <c:pt idx="61127">
                  <c:v>82.239000000000004</c:v>
                </c:pt>
                <c:pt idx="61128">
                  <c:v>82.227000000000004</c:v>
                </c:pt>
                <c:pt idx="61129">
                  <c:v>82.201999999999998</c:v>
                </c:pt>
                <c:pt idx="61130">
                  <c:v>82.215000000000003</c:v>
                </c:pt>
                <c:pt idx="61131">
                  <c:v>82.177999999999997</c:v>
                </c:pt>
                <c:pt idx="61132">
                  <c:v>82.201999999999998</c:v>
                </c:pt>
                <c:pt idx="61133">
                  <c:v>82.129000000000005</c:v>
                </c:pt>
                <c:pt idx="61134">
                  <c:v>82.201999999999998</c:v>
                </c:pt>
                <c:pt idx="61135">
                  <c:v>82.177999999999997</c:v>
                </c:pt>
                <c:pt idx="61136">
                  <c:v>82.177999999999997</c:v>
                </c:pt>
                <c:pt idx="61137">
                  <c:v>82.153999999999996</c:v>
                </c:pt>
                <c:pt idx="61138">
                  <c:v>82.165999999999997</c:v>
                </c:pt>
                <c:pt idx="61139">
                  <c:v>82.153999999999996</c:v>
                </c:pt>
                <c:pt idx="61140">
                  <c:v>82.129000000000005</c:v>
                </c:pt>
                <c:pt idx="61141">
                  <c:v>82.153999999999996</c:v>
                </c:pt>
                <c:pt idx="61142">
                  <c:v>82.105000000000004</c:v>
                </c:pt>
                <c:pt idx="61143">
                  <c:v>82.117000000000004</c:v>
                </c:pt>
                <c:pt idx="61144">
                  <c:v>82.105000000000004</c:v>
                </c:pt>
                <c:pt idx="61145">
                  <c:v>82.105000000000004</c:v>
                </c:pt>
                <c:pt idx="61146">
                  <c:v>82.105000000000004</c:v>
                </c:pt>
                <c:pt idx="61147">
                  <c:v>82.08</c:v>
                </c:pt>
                <c:pt idx="61148">
                  <c:v>82.093000000000004</c:v>
                </c:pt>
                <c:pt idx="61149">
                  <c:v>82.08</c:v>
                </c:pt>
                <c:pt idx="61150">
                  <c:v>82.08</c:v>
                </c:pt>
                <c:pt idx="61151">
                  <c:v>82.08</c:v>
                </c:pt>
                <c:pt idx="61152">
                  <c:v>82.08</c:v>
                </c:pt>
                <c:pt idx="61153">
                  <c:v>82.093000000000004</c:v>
                </c:pt>
                <c:pt idx="61154">
                  <c:v>82.105000000000004</c:v>
                </c:pt>
                <c:pt idx="61155">
                  <c:v>82.117000000000004</c:v>
                </c:pt>
                <c:pt idx="61156">
                  <c:v>82.129000000000005</c:v>
                </c:pt>
                <c:pt idx="61157">
                  <c:v>82.153999999999996</c:v>
                </c:pt>
                <c:pt idx="61158">
                  <c:v>82.129000000000005</c:v>
                </c:pt>
                <c:pt idx="61159">
                  <c:v>82.117000000000004</c:v>
                </c:pt>
                <c:pt idx="61160">
                  <c:v>82.141000000000005</c:v>
                </c:pt>
                <c:pt idx="61161">
                  <c:v>82.117000000000004</c:v>
                </c:pt>
                <c:pt idx="61162">
                  <c:v>82.141000000000005</c:v>
                </c:pt>
                <c:pt idx="61163">
                  <c:v>82.129000000000005</c:v>
                </c:pt>
                <c:pt idx="61164">
                  <c:v>82.141000000000005</c:v>
                </c:pt>
                <c:pt idx="61165">
                  <c:v>82.129000000000005</c:v>
                </c:pt>
                <c:pt idx="61166">
                  <c:v>82.141000000000005</c:v>
                </c:pt>
                <c:pt idx="61167">
                  <c:v>82.153999999999996</c:v>
                </c:pt>
                <c:pt idx="61168">
                  <c:v>82.177999999999997</c:v>
                </c:pt>
                <c:pt idx="61169">
                  <c:v>82.153999999999996</c:v>
                </c:pt>
                <c:pt idx="61170">
                  <c:v>82.19</c:v>
                </c:pt>
                <c:pt idx="61171">
                  <c:v>82.201999999999998</c:v>
                </c:pt>
                <c:pt idx="61172">
                  <c:v>82.215000000000003</c:v>
                </c:pt>
                <c:pt idx="61173">
                  <c:v>82.201999999999998</c:v>
                </c:pt>
                <c:pt idx="61174">
                  <c:v>82.251000000000005</c:v>
                </c:pt>
                <c:pt idx="61175">
                  <c:v>82.239000000000004</c:v>
                </c:pt>
                <c:pt idx="61176">
                  <c:v>82.239000000000004</c:v>
                </c:pt>
                <c:pt idx="61177">
                  <c:v>82.251000000000005</c:v>
                </c:pt>
                <c:pt idx="61178">
                  <c:v>82.263999999999996</c:v>
                </c:pt>
                <c:pt idx="61179">
                  <c:v>82.275999999999996</c:v>
                </c:pt>
                <c:pt idx="61180">
                  <c:v>82.251000000000005</c:v>
                </c:pt>
                <c:pt idx="61181">
                  <c:v>82.239000000000004</c:v>
                </c:pt>
                <c:pt idx="61182">
                  <c:v>82.275999999999996</c:v>
                </c:pt>
                <c:pt idx="61183">
                  <c:v>82.311999999999998</c:v>
                </c:pt>
                <c:pt idx="61184">
                  <c:v>82.311999999999998</c:v>
                </c:pt>
                <c:pt idx="61185">
                  <c:v>82.311999999999998</c:v>
                </c:pt>
                <c:pt idx="61186">
                  <c:v>82.3</c:v>
                </c:pt>
                <c:pt idx="61187">
                  <c:v>82.311999999999998</c:v>
                </c:pt>
                <c:pt idx="61188">
                  <c:v>82.325000000000003</c:v>
                </c:pt>
                <c:pt idx="61189">
                  <c:v>82.349000000000004</c:v>
                </c:pt>
                <c:pt idx="61190">
                  <c:v>82.349000000000004</c:v>
                </c:pt>
                <c:pt idx="61191">
                  <c:v>82.373000000000005</c:v>
                </c:pt>
                <c:pt idx="61192">
                  <c:v>82.337000000000003</c:v>
                </c:pt>
                <c:pt idx="61193">
                  <c:v>82.349000000000004</c:v>
                </c:pt>
                <c:pt idx="61194">
                  <c:v>82.349000000000004</c:v>
                </c:pt>
                <c:pt idx="61195">
                  <c:v>82.361000000000004</c:v>
                </c:pt>
                <c:pt idx="61196">
                  <c:v>82.361000000000004</c:v>
                </c:pt>
                <c:pt idx="61197">
                  <c:v>82.373000000000005</c:v>
                </c:pt>
                <c:pt idx="61198">
                  <c:v>82.361000000000004</c:v>
                </c:pt>
                <c:pt idx="61199">
                  <c:v>82.349000000000004</c:v>
                </c:pt>
                <c:pt idx="61200">
                  <c:v>82.337000000000003</c:v>
                </c:pt>
                <c:pt idx="61201">
                  <c:v>82.349000000000004</c:v>
                </c:pt>
                <c:pt idx="61202">
                  <c:v>82.349000000000004</c:v>
                </c:pt>
                <c:pt idx="61203">
                  <c:v>82.349000000000004</c:v>
                </c:pt>
                <c:pt idx="61204">
                  <c:v>82.337000000000003</c:v>
                </c:pt>
                <c:pt idx="61205">
                  <c:v>82.337000000000003</c:v>
                </c:pt>
                <c:pt idx="61206">
                  <c:v>82.349000000000004</c:v>
                </c:pt>
                <c:pt idx="61207">
                  <c:v>82.337000000000003</c:v>
                </c:pt>
                <c:pt idx="61208">
                  <c:v>82.337000000000003</c:v>
                </c:pt>
                <c:pt idx="61209">
                  <c:v>82.287999999999997</c:v>
                </c:pt>
                <c:pt idx="61210">
                  <c:v>82.3</c:v>
                </c:pt>
                <c:pt idx="61211">
                  <c:v>82.275999999999996</c:v>
                </c:pt>
                <c:pt idx="61212">
                  <c:v>82.251000000000005</c:v>
                </c:pt>
                <c:pt idx="61213">
                  <c:v>82.251000000000005</c:v>
                </c:pt>
                <c:pt idx="61214">
                  <c:v>82.251000000000005</c:v>
                </c:pt>
                <c:pt idx="61215">
                  <c:v>82.227000000000004</c:v>
                </c:pt>
                <c:pt idx="61216">
                  <c:v>82.227000000000004</c:v>
                </c:pt>
                <c:pt idx="61217">
                  <c:v>82.201999999999998</c:v>
                </c:pt>
                <c:pt idx="61218">
                  <c:v>82.141000000000005</c:v>
                </c:pt>
                <c:pt idx="61219">
                  <c:v>82.201999999999998</c:v>
                </c:pt>
                <c:pt idx="61220">
                  <c:v>82.153999999999996</c:v>
                </c:pt>
                <c:pt idx="61221">
                  <c:v>82.153999999999996</c:v>
                </c:pt>
                <c:pt idx="61222">
                  <c:v>82.141000000000005</c:v>
                </c:pt>
                <c:pt idx="61223">
                  <c:v>82.153999999999996</c:v>
                </c:pt>
                <c:pt idx="61224">
                  <c:v>82.141000000000005</c:v>
                </c:pt>
                <c:pt idx="61225">
                  <c:v>82.105000000000004</c:v>
                </c:pt>
                <c:pt idx="61226">
                  <c:v>82.105000000000004</c:v>
                </c:pt>
                <c:pt idx="61227">
                  <c:v>82.093000000000004</c:v>
                </c:pt>
                <c:pt idx="61228">
                  <c:v>82.105000000000004</c:v>
                </c:pt>
                <c:pt idx="61229">
                  <c:v>82.055999999999997</c:v>
                </c:pt>
                <c:pt idx="61230">
                  <c:v>82.08</c:v>
                </c:pt>
                <c:pt idx="61231">
                  <c:v>82.055999999999997</c:v>
                </c:pt>
                <c:pt idx="61232">
                  <c:v>82.031999999999996</c:v>
                </c:pt>
                <c:pt idx="61233">
                  <c:v>82.031999999999996</c:v>
                </c:pt>
                <c:pt idx="61234">
                  <c:v>82.055999999999997</c:v>
                </c:pt>
                <c:pt idx="61235">
                  <c:v>82.055999999999997</c:v>
                </c:pt>
                <c:pt idx="61236">
                  <c:v>82.043999999999997</c:v>
                </c:pt>
                <c:pt idx="61237">
                  <c:v>82.055999999999997</c:v>
                </c:pt>
                <c:pt idx="61238">
                  <c:v>82.055999999999997</c:v>
                </c:pt>
                <c:pt idx="61239">
                  <c:v>82.067999999999998</c:v>
                </c:pt>
                <c:pt idx="61240">
                  <c:v>82.043999999999997</c:v>
                </c:pt>
                <c:pt idx="61241">
                  <c:v>82.08</c:v>
                </c:pt>
                <c:pt idx="61242">
                  <c:v>82.055999999999997</c:v>
                </c:pt>
                <c:pt idx="61243">
                  <c:v>82.055999999999997</c:v>
                </c:pt>
                <c:pt idx="61244">
                  <c:v>82.043999999999997</c:v>
                </c:pt>
                <c:pt idx="61245">
                  <c:v>82.019000000000005</c:v>
                </c:pt>
                <c:pt idx="61246">
                  <c:v>82.019000000000005</c:v>
                </c:pt>
                <c:pt idx="61247">
                  <c:v>82.031999999999996</c:v>
                </c:pt>
                <c:pt idx="61248">
                  <c:v>82.031999999999996</c:v>
                </c:pt>
                <c:pt idx="61249">
                  <c:v>82.043999999999997</c:v>
                </c:pt>
                <c:pt idx="61250">
                  <c:v>82.043999999999997</c:v>
                </c:pt>
                <c:pt idx="61251">
                  <c:v>82.007000000000005</c:v>
                </c:pt>
                <c:pt idx="61252">
                  <c:v>82.067999999999998</c:v>
                </c:pt>
                <c:pt idx="61253">
                  <c:v>82.055999999999997</c:v>
                </c:pt>
                <c:pt idx="61254">
                  <c:v>82.055999999999997</c:v>
                </c:pt>
                <c:pt idx="61255">
                  <c:v>82.093000000000004</c:v>
                </c:pt>
                <c:pt idx="61256">
                  <c:v>82.08</c:v>
                </c:pt>
                <c:pt idx="61257">
                  <c:v>82.105000000000004</c:v>
                </c:pt>
                <c:pt idx="61258">
                  <c:v>82.093000000000004</c:v>
                </c:pt>
                <c:pt idx="61259">
                  <c:v>82.067999999999998</c:v>
                </c:pt>
                <c:pt idx="61260">
                  <c:v>82.08</c:v>
                </c:pt>
                <c:pt idx="61261">
                  <c:v>82.031999999999996</c:v>
                </c:pt>
                <c:pt idx="61262">
                  <c:v>82.055999999999997</c:v>
                </c:pt>
                <c:pt idx="61263">
                  <c:v>82.031999999999996</c:v>
                </c:pt>
                <c:pt idx="61264">
                  <c:v>82.007000000000005</c:v>
                </c:pt>
                <c:pt idx="61265">
                  <c:v>81.971000000000004</c:v>
                </c:pt>
                <c:pt idx="61266">
                  <c:v>81.971000000000004</c:v>
                </c:pt>
                <c:pt idx="61267">
                  <c:v>81.945999999999998</c:v>
                </c:pt>
                <c:pt idx="61268">
                  <c:v>81.945999999999998</c:v>
                </c:pt>
                <c:pt idx="61269">
                  <c:v>81.933999999999997</c:v>
                </c:pt>
                <c:pt idx="61270">
                  <c:v>81.945999999999998</c:v>
                </c:pt>
                <c:pt idx="61271">
                  <c:v>81.933999999999997</c:v>
                </c:pt>
                <c:pt idx="61272">
                  <c:v>81.933999999999997</c:v>
                </c:pt>
                <c:pt idx="61273">
                  <c:v>81.957999999999998</c:v>
                </c:pt>
                <c:pt idx="61274">
                  <c:v>81.933999999999997</c:v>
                </c:pt>
                <c:pt idx="61275">
                  <c:v>81.957999999999998</c:v>
                </c:pt>
                <c:pt idx="61276">
                  <c:v>81.885000000000005</c:v>
                </c:pt>
                <c:pt idx="61277">
                  <c:v>81.861000000000004</c:v>
                </c:pt>
                <c:pt idx="61278">
                  <c:v>81.861000000000004</c:v>
                </c:pt>
                <c:pt idx="61279">
                  <c:v>81.861000000000004</c:v>
                </c:pt>
                <c:pt idx="61280">
                  <c:v>81.885000000000005</c:v>
                </c:pt>
                <c:pt idx="61281">
                  <c:v>81.861000000000004</c:v>
                </c:pt>
                <c:pt idx="61282">
                  <c:v>81.847999999999999</c:v>
                </c:pt>
                <c:pt idx="61283">
                  <c:v>81.897000000000006</c:v>
                </c:pt>
                <c:pt idx="61284">
                  <c:v>81.897000000000006</c:v>
                </c:pt>
                <c:pt idx="61285">
                  <c:v>81.885000000000005</c:v>
                </c:pt>
                <c:pt idx="61286">
                  <c:v>81.897000000000006</c:v>
                </c:pt>
                <c:pt idx="61287">
                  <c:v>81.873000000000005</c:v>
                </c:pt>
                <c:pt idx="61288">
                  <c:v>81.897000000000006</c:v>
                </c:pt>
                <c:pt idx="61289">
                  <c:v>81.91</c:v>
                </c:pt>
                <c:pt idx="61290">
                  <c:v>81.897000000000006</c:v>
                </c:pt>
                <c:pt idx="61291">
                  <c:v>81.91</c:v>
                </c:pt>
                <c:pt idx="61292">
                  <c:v>81.861000000000004</c:v>
                </c:pt>
                <c:pt idx="61293">
                  <c:v>81.861000000000004</c:v>
                </c:pt>
                <c:pt idx="61294">
                  <c:v>81.861000000000004</c:v>
                </c:pt>
                <c:pt idx="61295">
                  <c:v>81.811999999999998</c:v>
                </c:pt>
                <c:pt idx="61296">
                  <c:v>81.787000000000006</c:v>
                </c:pt>
                <c:pt idx="61297">
                  <c:v>81.811999999999998</c:v>
                </c:pt>
                <c:pt idx="61298">
                  <c:v>81.763000000000005</c:v>
                </c:pt>
                <c:pt idx="61299">
                  <c:v>81.763000000000005</c:v>
                </c:pt>
                <c:pt idx="61300">
                  <c:v>81.8</c:v>
                </c:pt>
                <c:pt idx="61301">
                  <c:v>81.775000000000006</c:v>
                </c:pt>
                <c:pt idx="61302">
                  <c:v>81.811999999999998</c:v>
                </c:pt>
                <c:pt idx="61303">
                  <c:v>81.811999999999998</c:v>
                </c:pt>
                <c:pt idx="61304">
                  <c:v>81.823999999999998</c:v>
                </c:pt>
                <c:pt idx="61305">
                  <c:v>81.873000000000005</c:v>
                </c:pt>
                <c:pt idx="61306">
                  <c:v>81.861000000000004</c:v>
                </c:pt>
                <c:pt idx="61307">
                  <c:v>81.897000000000006</c:v>
                </c:pt>
                <c:pt idx="61308">
                  <c:v>81.897000000000006</c:v>
                </c:pt>
                <c:pt idx="61309">
                  <c:v>81.945999999999998</c:v>
                </c:pt>
                <c:pt idx="61310">
                  <c:v>81.971000000000004</c:v>
                </c:pt>
                <c:pt idx="61311">
                  <c:v>81.995000000000005</c:v>
                </c:pt>
                <c:pt idx="61312">
                  <c:v>82.031999999999996</c:v>
                </c:pt>
                <c:pt idx="61313">
                  <c:v>82.019000000000005</c:v>
                </c:pt>
                <c:pt idx="61314">
                  <c:v>82.08</c:v>
                </c:pt>
                <c:pt idx="61315">
                  <c:v>82.08</c:v>
                </c:pt>
                <c:pt idx="61316">
                  <c:v>82.141000000000005</c:v>
                </c:pt>
                <c:pt idx="61317">
                  <c:v>82.153999999999996</c:v>
                </c:pt>
                <c:pt idx="61318">
                  <c:v>82.177999999999997</c:v>
                </c:pt>
                <c:pt idx="61319">
                  <c:v>82.201999999999998</c:v>
                </c:pt>
                <c:pt idx="61320">
                  <c:v>82.201999999999998</c:v>
                </c:pt>
                <c:pt idx="61321">
                  <c:v>82.227000000000004</c:v>
                </c:pt>
                <c:pt idx="61322">
                  <c:v>82.227000000000004</c:v>
                </c:pt>
                <c:pt idx="61323">
                  <c:v>82.227000000000004</c:v>
                </c:pt>
                <c:pt idx="61324">
                  <c:v>82.227000000000004</c:v>
                </c:pt>
                <c:pt idx="61325">
                  <c:v>82.215000000000003</c:v>
                </c:pt>
                <c:pt idx="61326">
                  <c:v>82.19</c:v>
                </c:pt>
                <c:pt idx="61327">
                  <c:v>82.165999999999997</c:v>
                </c:pt>
                <c:pt idx="61328">
                  <c:v>82.165999999999997</c:v>
                </c:pt>
                <c:pt idx="61329">
                  <c:v>82.177999999999997</c:v>
                </c:pt>
                <c:pt idx="61330">
                  <c:v>82.141000000000005</c:v>
                </c:pt>
                <c:pt idx="61331">
                  <c:v>82.153999999999996</c:v>
                </c:pt>
                <c:pt idx="61332">
                  <c:v>82.215000000000003</c:v>
                </c:pt>
                <c:pt idx="61333">
                  <c:v>82.215000000000003</c:v>
                </c:pt>
                <c:pt idx="61334">
                  <c:v>82.201999999999998</c:v>
                </c:pt>
                <c:pt idx="61335">
                  <c:v>82.239000000000004</c:v>
                </c:pt>
                <c:pt idx="61336">
                  <c:v>82.251000000000005</c:v>
                </c:pt>
                <c:pt idx="61337">
                  <c:v>82.275999999999996</c:v>
                </c:pt>
                <c:pt idx="61338">
                  <c:v>82.337000000000003</c:v>
                </c:pt>
                <c:pt idx="61339">
                  <c:v>82.361000000000004</c:v>
                </c:pt>
                <c:pt idx="61340">
                  <c:v>82.361000000000004</c:v>
                </c:pt>
                <c:pt idx="61341">
                  <c:v>82.361000000000004</c:v>
                </c:pt>
                <c:pt idx="61342">
                  <c:v>82.385999999999996</c:v>
                </c:pt>
                <c:pt idx="61343">
                  <c:v>82.361000000000004</c:v>
                </c:pt>
                <c:pt idx="61344">
                  <c:v>82.397999999999996</c:v>
                </c:pt>
                <c:pt idx="61345">
                  <c:v>82.397999999999996</c:v>
                </c:pt>
                <c:pt idx="61346">
                  <c:v>82.397999999999996</c:v>
                </c:pt>
                <c:pt idx="61347">
                  <c:v>82.397999999999996</c:v>
                </c:pt>
                <c:pt idx="61348">
                  <c:v>82.41</c:v>
                </c:pt>
                <c:pt idx="61349">
                  <c:v>82.397999999999996</c:v>
                </c:pt>
                <c:pt idx="61350">
                  <c:v>82.397999999999996</c:v>
                </c:pt>
                <c:pt idx="61351">
                  <c:v>82.41</c:v>
                </c:pt>
                <c:pt idx="61352">
                  <c:v>82.421999999999997</c:v>
                </c:pt>
                <c:pt idx="61353">
                  <c:v>82.385999999999996</c:v>
                </c:pt>
                <c:pt idx="61354">
                  <c:v>82.361000000000004</c:v>
                </c:pt>
                <c:pt idx="61355">
                  <c:v>82.349000000000004</c:v>
                </c:pt>
                <c:pt idx="61356">
                  <c:v>82.311999999999998</c:v>
                </c:pt>
                <c:pt idx="61357">
                  <c:v>82.3</c:v>
                </c:pt>
                <c:pt idx="61358">
                  <c:v>82.239000000000004</c:v>
                </c:pt>
                <c:pt idx="61359">
                  <c:v>82.239000000000004</c:v>
                </c:pt>
                <c:pt idx="61360">
                  <c:v>82.201999999999998</c:v>
                </c:pt>
                <c:pt idx="61361">
                  <c:v>82.215000000000003</c:v>
                </c:pt>
                <c:pt idx="61362">
                  <c:v>82.227000000000004</c:v>
                </c:pt>
                <c:pt idx="61363">
                  <c:v>82.201999999999998</c:v>
                </c:pt>
                <c:pt idx="61364">
                  <c:v>82.177999999999997</c:v>
                </c:pt>
                <c:pt idx="61365">
                  <c:v>82.165999999999997</c:v>
                </c:pt>
                <c:pt idx="61366">
                  <c:v>82.165999999999997</c:v>
                </c:pt>
                <c:pt idx="61367">
                  <c:v>82.215000000000003</c:v>
                </c:pt>
                <c:pt idx="61368">
                  <c:v>82.215000000000003</c:v>
                </c:pt>
                <c:pt idx="61369">
                  <c:v>82.215000000000003</c:v>
                </c:pt>
                <c:pt idx="61370">
                  <c:v>82.263999999999996</c:v>
                </c:pt>
                <c:pt idx="61371">
                  <c:v>82.239000000000004</c:v>
                </c:pt>
                <c:pt idx="61372">
                  <c:v>82.177999999999997</c:v>
                </c:pt>
                <c:pt idx="61373">
                  <c:v>82.19</c:v>
                </c:pt>
                <c:pt idx="61374">
                  <c:v>82.165999999999997</c:v>
                </c:pt>
                <c:pt idx="61375">
                  <c:v>82.141000000000005</c:v>
                </c:pt>
                <c:pt idx="61376">
                  <c:v>82.117000000000004</c:v>
                </c:pt>
                <c:pt idx="61377">
                  <c:v>82.117000000000004</c:v>
                </c:pt>
                <c:pt idx="61378">
                  <c:v>82.105000000000004</c:v>
                </c:pt>
                <c:pt idx="61379">
                  <c:v>82.067999999999998</c:v>
                </c:pt>
                <c:pt idx="61380">
                  <c:v>82.055999999999997</c:v>
                </c:pt>
                <c:pt idx="61381">
                  <c:v>82.043999999999997</c:v>
                </c:pt>
                <c:pt idx="61382">
                  <c:v>82.019000000000005</c:v>
                </c:pt>
                <c:pt idx="61383">
                  <c:v>82.019000000000005</c:v>
                </c:pt>
                <c:pt idx="61384">
                  <c:v>82.031999999999996</c:v>
                </c:pt>
                <c:pt idx="61385">
                  <c:v>82.019000000000005</c:v>
                </c:pt>
                <c:pt idx="61386">
                  <c:v>82.043999999999997</c:v>
                </c:pt>
                <c:pt idx="61387">
                  <c:v>82.019000000000005</c:v>
                </c:pt>
                <c:pt idx="61388">
                  <c:v>82.019000000000005</c:v>
                </c:pt>
                <c:pt idx="61389">
                  <c:v>82.019000000000005</c:v>
                </c:pt>
                <c:pt idx="61390">
                  <c:v>82.031999999999996</c:v>
                </c:pt>
                <c:pt idx="61391">
                  <c:v>82.007000000000005</c:v>
                </c:pt>
                <c:pt idx="61392">
                  <c:v>82.007000000000005</c:v>
                </c:pt>
                <c:pt idx="61393">
                  <c:v>81.983000000000004</c:v>
                </c:pt>
                <c:pt idx="61394">
                  <c:v>82.007000000000005</c:v>
                </c:pt>
                <c:pt idx="61395">
                  <c:v>81.995000000000005</c:v>
                </c:pt>
                <c:pt idx="61396">
                  <c:v>81.995000000000005</c:v>
                </c:pt>
                <c:pt idx="61397">
                  <c:v>81.983000000000004</c:v>
                </c:pt>
                <c:pt idx="61398">
                  <c:v>82.019000000000005</c:v>
                </c:pt>
                <c:pt idx="61399">
                  <c:v>82.019000000000005</c:v>
                </c:pt>
                <c:pt idx="61400">
                  <c:v>82.031999999999996</c:v>
                </c:pt>
                <c:pt idx="61401">
                  <c:v>82.031999999999996</c:v>
                </c:pt>
                <c:pt idx="61402">
                  <c:v>82.055999999999997</c:v>
                </c:pt>
                <c:pt idx="61403">
                  <c:v>82.019000000000005</c:v>
                </c:pt>
                <c:pt idx="61404">
                  <c:v>82.031999999999996</c:v>
                </c:pt>
                <c:pt idx="61405">
                  <c:v>82.007000000000005</c:v>
                </c:pt>
                <c:pt idx="61406">
                  <c:v>82.043999999999997</c:v>
                </c:pt>
                <c:pt idx="61407">
                  <c:v>82.043999999999997</c:v>
                </c:pt>
                <c:pt idx="61408">
                  <c:v>82.043999999999997</c:v>
                </c:pt>
                <c:pt idx="61409">
                  <c:v>82.007000000000005</c:v>
                </c:pt>
                <c:pt idx="61410">
                  <c:v>82.031999999999996</c:v>
                </c:pt>
                <c:pt idx="61411">
                  <c:v>82.031999999999996</c:v>
                </c:pt>
                <c:pt idx="61412">
                  <c:v>82.043999999999997</c:v>
                </c:pt>
                <c:pt idx="61413">
                  <c:v>82.043999999999997</c:v>
                </c:pt>
                <c:pt idx="61414">
                  <c:v>82.055999999999997</c:v>
                </c:pt>
                <c:pt idx="61415">
                  <c:v>82.08</c:v>
                </c:pt>
                <c:pt idx="61416">
                  <c:v>82.093000000000004</c:v>
                </c:pt>
                <c:pt idx="61417">
                  <c:v>82.129000000000005</c:v>
                </c:pt>
                <c:pt idx="61418">
                  <c:v>82.117000000000004</c:v>
                </c:pt>
                <c:pt idx="61419">
                  <c:v>82.153999999999996</c:v>
                </c:pt>
                <c:pt idx="61420">
                  <c:v>82.153999999999996</c:v>
                </c:pt>
                <c:pt idx="61421">
                  <c:v>82.177999999999997</c:v>
                </c:pt>
                <c:pt idx="61422">
                  <c:v>82.19</c:v>
                </c:pt>
                <c:pt idx="61423">
                  <c:v>82.215000000000003</c:v>
                </c:pt>
                <c:pt idx="61424">
                  <c:v>82.201999999999998</c:v>
                </c:pt>
                <c:pt idx="61425">
                  <c:v>82.227000000000004</c:v>
                </c:pt>
                <c:pt idx="61426">
                  <c:v>82.215000000000003</c:v>
                </c:pt>
                <c:pt idx="61427">
                  <c:v>82.201999999999998</c:v>
                </c:pt>
                <c:pt idx="61428">
                  <c:v>82.239000000000004</c:v>
                </c:pt>
                <c:pt idx="61429">
                  <c:v>82.287999999999997</c:v>
                </c:pt>
                <c:pt idx="61430">
                  <c:v>82.251000000000005</c:v>
                </c:pt>
                <c:pt idx="61431">
                  <c:v>82.239000000000004</c:v>
                </c:pt>
                <c:pt idx="61432">
                  <c:v>82.239000000000004</c:v>
                </c:pt>
                <c:pt idx="61433">
                  <c:v>82.287999999999997</c:v>
                </c:pt>
                <c:pt idx="61434">
                  <c:v>82.263999999999996</c:v>
                </c:pt>
                <c:pt idx="61435">
                  <c:v>82.263999999999996</c:v>
                </c:pt>
                <c:pt idx="61436">
                  <c:v>82.251000000000005</c:v>
                </c:pt>
                <c:pt idx="61437">
                  <c:v>82.263999999999996</c:v>
                </c:pt>
                <c:pt idx="61438">
                  <c:v>82.251000000000005</c:v>
                </c:pt>
                <c:pt idx="61439">
                  <c:v>82.287999999999997</c:v>
                </c:pt>
                <c:pt idx="61440">
                  <c:v>82.263999999999996</c:v>
                </c:pt>
                <c:pt idx="61441">
                  <c:v>82.287999999999997</c:v>
                </c:pt>
                <c:pt idx="61442">
                  <c:v>82.3</c:v>
                </c:pt>
                <c:pt idx="61443">
                  <c:v>82.287999999999997</c:v>
                </c:pt>
                <c:pt idx="61444">
                  <c:v>82.325000000000003</c:v>
                </c:pt>
                <c:pt idx="61445">
                  <c:v>82.337000000000003</c:v>
                </c:pt>
                <c:pt idx="61446">
                  <c:v>82.337000000000003</c:v>
                </c:pt>
                <c:pt idx="61447">
                  <c:v>82.337000000000003</c:v>
                </c:pt>
                <c:pt idx="61448">
                  <c:v>82.361000000000004</c:v>
                </c:pt>
                <c:pt idx="61449">
                  <c:v>82.385999999999996</c:v>
                </c:pt>
                <c:pt idx="61450">
                  <c:v>82.397999999999996</c:v>
                </c:pt>
                <c:pt idx="61451">
                  <c:v>82.397999999999996</c:v>
                </c:pt>
                <c:pt idx="61452">
                  <c:v>82.397999999999996</c:v>
                </c:pt>
                <c:pt idx="61453">
                  <c:v>82.385999999999996</c:v>
                </c:pt>
                <c:pt idx="61454">
                  <c:v>82.361000000000004</c:v>
                </c:pt>
                <c:pt idx="61455">
                  <c:v>82.337000000000003</c:v>
                </c:pt>
                <c:pt idx="61456">
                  <c:v>82.337000000000003</c:v>
                </c:pt>
                <c:pt idx="61457">
                  <c:v>82.325000000000003</c:v>
                </c:pt>
                <c:pt idx="61458">
                  <c:v>82.311999999999998</c:v>
                </c:pt>
                <c:pt idx="61459">
                  <c:v>82.325000000000003</c:v>
                </c:pt>
                <c:pt idx="61460">
                  <c:v>82.3</c:v>
                </c:pt>
                <c:pt idx="61461">
                  <c:v>82.311999999999998</c:v>
                </c:pt>
                <c:pt idx="61462">
                  <c:v>82.287999999999997</c:v>
                </c:pt>
                <c:pt idx="61463">
                  <c:v>82.275999999999996</c:v>
                </c:pt>
                <c:pt idx="61464">
                  <c:v>82.287999999999997</c:v>
                </c:pt>
                <c:pt idx="61465">
                  <c:v>82.349000000000004</c:v>
                </c:pt>
                <c:pt idx="61466">
                  <c:v>82.3</c:v>
                </c:pt>
                <c:pt idx="61467">
                  <c:v>82.275999999999996</c:v>
                </c:pt>
                <c:pt idx="61468">
                  <c:v>82.263999999999996</c:v>
                </c:pt>
                <c:pt idx="61469">
                  <c:v>82.275999999999996</c:v>
                </c:pt>
                <c:pt idx="61470">
                  <c:v>82.239000000000004</c:v>
                </c:pt>
                <c:pt idx="61471">
                  <c:v>82.215000000000003</c:v>
                </c:pt>
                <c:pt idx="61472">
                  <c:v>82.215000000000003</c:v>
                </c:pt>
                <c:pt idx="61473">
                  <c:v>82.201999999999998</c:v>
                </c:pt>
                <c:pt idx="61474">
                  <c:v>82.177999999999997</c:v>
                </c:pt>
                <c:pt idx="61475">
                  <c:v>82.177999999999997</c:v>
                </c:pt>
                <c:pt idx="61476">
                  <c:v>82.153999999999996</c:v>
                </c:pt>
                <c:pt idx="61477">
                  <c:v>82.165999999999997</c:v>
                </c:pt>
                <c:pt idx="61478">
                  <c:v>82.153999999999996</c:v>
                </c:pt>
                <c:pt idx="61479">
                  <c:v>82.165999999999997</c:v>
                </c:pt>
                <c:pt idx="61480">
                  <c:v>82.177999999999997</c:v>
                </c:pt>
                <c:pt idx="61481">
                  <c:v>82.165999999999997</c:v>
                </c:pt>
                <c:pt idx="61482">
                  <c:v>82.177999999999997</c:v>
                </c:pt>
                <c:pt idx="61483">
                  <c:v>82.165999999999997</c:v>
                </c:pt>
                <c:pt idx="61484">
                  <c:v>82.141000000000005</c:v>
                </c:pt>
                <c:pt idx="61485">
                  <c:v>82.141000000000005</c:v>
                </c:pt>
                <c:pt idx="61486">
                  <c:v>82.141000000000005</c:v>
                </c:pt>
                <c:pt idx="61487">
                  <c:v>82.117000000000004</c:v>
                </c:pt>
                <c:pt idx="61488">
                  <c:v>82.105000000000004</c:v>
                </c:pt>
                <c:pt idx="61489">
                  <c:v>82.08</c:v>
                </c:pt>
                <c:pt idx="61490">
                  <c:v>82.055999999999997</c:v>
                </c:pt>
                <c:pt idx="61491">
                  <c:v>82.019000000000005</c:v>
                </c:pt>
                <c:pt idx="61492">
                  <c:v>82.019000000000005</c:v>
                </c:pt>
                <c:pt idx="61493">
                  <c:v>81.983000000000004</c:v>
                </c:pt>
                <c:pt idx="61494">
                  <c:v>82.007000000000005</c:v>
                </c:pt>
                <c:pt idx="61495">
                  <c:v>82.031999999999996</c:v>
                </c:pt>
                <c:pt idx="61496">
                  <c:v>82.019000000000005</c:v>
                </c:pt>
                <c:pt idx="61497">
                  <c:v>82.019000000000005</c:v>
                </c:pt>
                <c:pt idx="61498">
                  <c:v>82.067999999999998</c:v>
                </c:pt>
                <c:pt idx="61499">
                  <c:v>82.055999999999997</c:v>
                </c:pt>
                <c:pt idx="61500">
                  <c:v>82.08</c:v>
                </c:pt>
                <c:pt idx="61501">
                  <c:v>82.067999999999998</c:v>
                </c:pt>
                <c:pt idx="61502">
                  <c:v>82.093000000000004</c:v>
                </c:pt>
                <c:pt idx="61503">
                  <c:v>82.067999999999998</c:v>
                </c:pt>
                <c:pt idx="61504">
                  <c:v>82.093000000000004</c:v>
                </c:pt>
                <c:pt idx="61505">
                  <c:v>82.067999999999998</c:v>
                </c:pt>
                <c:pt idx="61506">
                  <c:v>82.08</c:v>
                </c:pt>
                <c:pt idx="61507">
                  <c:v>82.019000000000005</c:v>
                </c:pt>
                <c:pt idx="61508">
                  <c:v>82.019000000000005</c:v>
                </c:pt>
                <c:pt idx="61509">
                  <c:v>81.983000000000004</c:v>
                </c:pt>
                <c:pt idx="61510">
                  <c:v>82.019000000000005</c:v>
                </c:pt>
                <c:pt idx="61511">
                  <c:v>81.983000000000004</c:v>
                </c:pt>
                <c:pt idx="61512">
                  <c:v>81.983000000000004</c:v>
                </c:pt>
                <c:pt idx="61513">
                  <c:v>81.995000000000005</c:v>
                </c:pt>
                <c:pt idx="61514">
                  <c:v>81.995000000000005</c:v>
                </c:pt>
                <c:pt idx="61515">
                  <c:v>82.055999999999997</c:v>
                </c:pt>
                <c:pt idx="61516">
                  <c:v>82.08</c:v>
                </c:pt>
                <c:pt idx="61517">
                  <c:v>82.055999999999997</c:v>
                </c:pt>
                <c:pt idx="61518">
                  <c:v>82.093000000000004</c:v>
                </c:pt>
                <c:pt idx="61519">
                  <c:v>82.153999999999996</c:v>
                </c:pt>
                <c:pt idx="61520">
                  <c:v>82.177999999999997</c:v>
                </c:pt>
                <c:pt idx="61521">
                  <c:v>82.215000000000003</c:v>
                </c:pt>
                <c:pt idx="61522">
                  <c:v>82.227000000000004</c:v>
                </c:pt>
                <c:pt idx="61523">
                  <c:v>82.215000000000003</c:v>
                </c:pt>
                <c:pt idx="61524">
                  <c:v>82.251000000000005</c:v>
                </c:pt>
                <c:pt idx="61525">
                  <c:v>82.239000000000004</c:v>
                </c:pt>
                <c:pt idx="61526">
                  <c:v>82.19</c:v>
                </c:pt>
                <c:pt idx="61527">
                  <c:v>82.19</c:v>
                </c:pt>
                <c:pt idx="61528">
                  <c:v>82.19</c:v>
                </c:pt>
                <c:pt idx="61529">
                  <c:v>82.201999999999998</c:v>
                </c:pt>
                <c:pt idx="61530">
                  <c:v>82.19</c:v>
                </c:pt>
                <c:pt idx="61531">
                  <c:v>82.165999999999997</c:v>
                </c:pt>
                <c:pt idx="61532">
                  <c:v>82.201999999999998</c:v>
                </c:pt>
                <c:pt idx="61533">
                  <c:v>82.19</c:v>
                </c:pt>
                <c:pt idx="61534">
                  <c:v>82.19</c:v>
                </c:pt>
                <c:pt idx="61535">
                  <c:v>82.201999999999998</c:v>
                </c:pt>
                <c:pt idx="61536">
                  <c:v>82.19</c:v>
                </c:pt>
                <c:pt idx="61537">
                  <c:v>82.201999999999998</c:v>
                </c:pt>
                <c:pt idx="61538">
                  <c:v>82.251000000000005</c:v>
                </c:pt>
                <c:pt idx="61539">
                  <c:v>82.239000000000004</c:v>
                </c:pt>
                <c:pt idx="61540">
                  <c:v>82.251000000000005</c:v>
                </c:pt>
                <c:pt idx="61541">
                  <c:v>82.239000000000004</c:v>
                </c:pt>
                <c:pt idx="61542">
                  <c:v>82.227000000000004</c:v>
                </c:pt>
                <c:pt idx="61543">
                  <c:v>82.227000000000004</c:v>
                </c:pt>
                <c:pt idx="61544">
                  <c:v>82.239000000000004</c:v>
                </c:pt>
                <c:pt idx="61545">
                  <c:v>82.239000000000004</c:v>
                </c:pt>
                <c:pt idx="61546">
                  <c:v>82.215000000000003</c:v>
                </c:pt>
                <c:pt idx="61547">
                  <c:v>82.227000000000004</c:v>
                </c:pt>
                <c:pt idx="61548">
                  <c:v>82.201999999999998</c:v>
                </c:pt>
                <c:pt idx="61549">
                  <c:v>82.239000000000004</c:v>
                </c:pt>
                <c:pt idx="61550">
                  <c:v>82.215000000000003</c:v>
                </c:pt>
                <c:pt idx="61551">
                  <c:v>82.227000000000004</c:v>
                </c:pt>
                <c:pt idx="61552">
                  <c:v>82.215000000000003</c:v>
                </c:pt>
                <c:pt idx="61553">
                  <c:v>82.287999999999997</c:v>
                </c:pt>
                <c:pt idx="61554">
                  <c:v>82.275999999999996</c:v>
                </c:pt>
                <c:pt idx="61555">
                  <c:v>82.275999999999996</c:v>
                </c:pt>
                <c:pt idx="61556">
                  <c:v>82.275999999999996</c:v>
                </c:pt>
                <c:pt idx="61557">
                  <c:v>82.263999999999996</c:v>
                </c:pt>
                <c:pt idx="61558">
                  <c:v>82.275999999999996</c:v>
                </c:pt>
                <c:pt idx="61559">
                  <c:v>82.263999999999996</c:v>
                </c:pt>
                <c:pt idx="61560">
                  <c:v>82.275999999999996</c:v>
                </c:pt>
                <c:pt idx="61561">
                  <c:v>82.263999999999996</c:v>
                </c:pt>
                <c:pt idx="61562">
                  <c:v>82.227000000000004</c:v>
                </c:pt>
                <c:pt idx="61563">
                  <c:v>82.177999999999997</c:v>
                </c:pt>
                <c:pt idx="61564">
                  <c:v>82.165999999999997</c:v>
                </c:pt>
                <c:pt idx="61565">
                  <c:v>82.129000000000005</c:v>
                </c:pt>
                <c:pt idx="61566">
                  <c:v>82.105000000000004</c:v>
                </c:pt>
                <c:pt idx="61567">
                  <c:v>82.093000000000004</c:v>
                </c:pt>
                <c:pt idx="61568">
                  <c:v>82.08</c:v>
                </c:pt>
                <c:pt idx="61569">
                  <c:v>82.08</c:v>
                </c:pt>
                <c:pt idx="61570">
                  <c:v>82.067999999999998</c:v>
                </c:pt>
                <c:pt idx="61571">
                  <c:v>82.093000000000004</c:v>
                </c:pt>
                <c:pt idx="61572">
                  <c:v>82.093000000000004</c:v>
                </c:pt>
                <c:pt idx="61573">
                  <c:v>82.117000000000004</c:v>
                </c:pt>
                <c:pt idx="61574">
                  <c:v>82.141000000000005</c:v>
                </c:pt>
                <c:pt idx="61575">
                  <c:v>82.141000000000005</c:v>
                </c:pt>
                <c:pt idx="61576">
                  <c:v>82.141000000000005</c:v>
                </c:pt>
                <c:pt idx="61577">
                  <c:v>82.117000000000004</c:v>
                </c:pt>
                <c:pt idx="61578">
                  <c:v>82.105000000000004</c:v>
                </c:pt>
                <c:pt idx="61579">
                  <c:v>82.093000000000004</c:v>
                </c:pt>
                <c:pt idx="61580">
                  <c:v>82.067999999999998</c:v>
                </c:pt>
                <c:pt idx="61581">
                  <c:v>82.031999999999996</c:v>
                </c:pt>
                <c:pt idx="61582">
                  <c:v>82.043999999999997</c:v>
                </c:pt>
                <c:pt idx="61583">
                  <c:v>81.983000000000004</c:v>
                </c:pt>
                <c:pt idx="61584">
                  <c:v>81.971000000000004</c:v>
                </c:pt>
                <c:pt idx="61585">
                  <c:v>81.957999999999998</c:v>
                </c:pt>
                <c:pt idx="61586">
                  <c:v>81.983000000000004</c:v>
                </c:pt>
                <c:pt idx="61587">
                  <c:v>81.971000000000004</c:v>
                </c:pt>
                <c:pt idx="61588">
                  <c:v>81.995000000000005</c:v>
                </c:pt>
                <c:pt idx="61589">
                  <c:v>82.019000000000005</c:v>
                </c:pt>
                <c:pt idx="61590">
                  <c:v>82.043999999999997</c:v>
                </c:pt>
                <c:pt idx="61591">
                  <c:v>82.055999999999997</c:v>
                </c:pt>
                <c:pt idx="61592">
                  <c:v>82.067999999999998</c:v>
                </c:pt>
                <c:pt idx="61593">
                  <c:v>82.093000000000004</c:v>
                </c:pt>
                <c:pt idx="61594">
                  <c:v>82.093000000000004</c:v>
                </c:pt>
                <c:pt idx="61595">
                  <c:v>82.067999999999998</c:v>
                </c:pt>
                <c:pt idx="61596">
                  <c:v>82.043999999999997</c:v>
                </c:pt>
                <c:pt idx="61597">
                  <c:v>82.055999999999997</c:v>
                </c:pt>
                <c:pt idx="61598">
                  <c:v>82.019000000000005</c:v>
                </c:pt>
                <c:pt idx="61599">
                  <c:v>81.971000000000004</c:v>
                </c:pt>
                <c:pt idx="61600">
                  <c:v>81.945999999999998</c:v>
                </c:pt>
                <c:pt idx="61601">
                  <c:v>81.91</c:v>
                </c:pt>
                <c:pt idx="61602">
                  <c:v>81.873000000000005</c:v>
                </c:pt>
                <c:pt idx="61603">
                  <c:v>81.91</c:v>
                </c:pt>
                <c:pt idx="61604">
                  <c:v>81.91</c:v>
                </c:pt>
                <c:pt idx="61605">
                  <c:v>81.91</c:v>
                </c:pt>
                <c:pt idx="61606">
                  <c:v>81.933999999999997</c:v>
                </c:pt>
                <c:pt idx="61607">
                  <c:v>81.957999999999998</c:v>
                </c:pt>
                <c:pt idx="61608">
                  <c:v>81.971000000000004</c:v>
                </c:pt>
                <c:pt idx="61609">
                  <c:v>81.995000000000005</c:v>
                </c:pt>
                <c:pt idx="61610">
                  <c:v>82.031999999999996</c:v>
                </c:pt>
                <c:pt idx="61611">
                  <c:v>82.043999999999997</c:v>
                </c:pt>
                <c:pt idx="61612">
                  <c:v>82.043999999999997</c:v>
                </c:pt>
                <c:pt idx="61613">
                  <c:v>82.019000000000005</c:v>
                </c:pt>
                <c:pt idx="61614">
                  <c:v>82.031999999999996</c:v>
                </c:pt>
                <c:pt idx="61615">
                  <c:v>82.019000000000005</c:v>
                </c:pt>
                <c:pt idx="61616">
                  <c:v>82.007000000000005</c:v>
                </c:pt>
                <c:pt idx="61617">
                  <c:v>82.007000000000005</c:v>
                </c:pt>
                <c:pt idx="61618">
                  <c:v>81.983000000000004</c:v>
                </c:pt>
                <c:pt idx="61619">
                  <c:v>82.007000000000005</c:v>
                </c:pt>
                <c:pt idx="61620">
                  <c:v>82.007000000000005</c:v>
                </c:pt>
                <c:pt idx="61621">
                  <c:v>82.019000000000005</c:v>
                </c:pt>
                <c:pt idx="61622">
                  <c:v>82.031999999999996</c:v>
                </c:pt>
                <c:pt idx="61623">
                  <c:v>82.067999999999998</c:v>
                </c:pt>
                <c:pt idx="61624">
                  <c:v>82.105000000000004</c:v>
                </c:pt>
                <c:pt idx="61625">
                  <c:v>82.141000000000005</c:v>
                </c:pt>
                <c:pt idx="61626">
                  <c:v>82.153999999999996</c:v>
                </c:pt>
                <c:pt idx="61627">
                  <c:v>82.153999999999996</c:v>
                </c:pt>
                <c:pt idx="61628">
                  <c:v>82.177999999999997</c:v>
                </c:pt>
                <c:pt idx="61629">
                  <c:v>82.153999999999996</c:v>
                </c:pt>
                <c:pt idx="61630">
                  <c:v>82.129000000000005</c:v>
                </c:pt>
                <c:pt idx="61631">
                  <c:v>82.105000000000004</c:v>
                </c:pt>
                <c:pt idx="61632">
                  <c:v>82.08</c:v>
                </c:pt>
                <c:pt idx="61633">
                  <c:v>82.031999999999996</c:v>
                </c:pt>
                <c:pt idx="61634">
                  <c:v>82.007000000000005</c:v>
                </c:pt>
                <c:pt idx="61635">
                  <c:v>81.957999999999998</c:v>
                </c:pt>
                <c:pt idx="61636">
                  <c:v>81.957999999999998</c:v>
                </c:pt>
                <c:pt idx="61637">
                  <c:v>81.971000000000004</c:v>
                </c:pt>
                <c:pt idx="61638">
                  <c:v>81.971000000000004</c:v>
                </c:pt>
                <c:pt idx="61639">
                  <c:v>81.983000000000004</c:v>
                </c:pt>
                <c:pt idx="61640">
                  <c:v>82.031999999999996</c:v>
                </c:pt>
                <c:pt idx="61641">
                  <c:v>82.093000000000004</c:v>
                </c:pt>
                <c:pt idx="61642">
                  <c:v>82.117000000000004</c:v>
                </c:pt>
                <c:pt idx="61643">
                  <c:v>82.141000000000005</c:v>
                </c:pt>
                <c:pt idx="61644">
                  <c:v>82.201999999999998</c:v>
                </c:pt>
                <c:pt idx="61645">
                  <c:v>82.19</c:v>
                </c:pt>
                <c:pt idx="61646">
                  <c:v>82.263999999999996</c:v>
                </c:pt>
                <c:pt idx="61647">
                  <c:v>82.227000000000004</c:v>
                </c:pt>
                <c:pt idx="61648">
                  <c:v>82.239000000000004</c:v>
                </c:pt>
                <c:pt idx="61649">
                  <c:v>82.227000000000004</c:v>
                </c:pt>
                <c:pt idx="61650">
                  <c:v>82.19</c:v>
                </c:pt>
                <c:pt idx="61651">
                  <c:v>82.19</c:v>
                </c:pt>
                <c:pt idx="61652">
                  <c:v>82.19</c:v>
                </c:pt>
                <c:pt idx="61653">
                  <c:v>82.141000000000005</c:v>
                </c:pt>
                <c:pt idx="61654">
                  <c:v>82.153999999999996</c:v>
                </c:pt>
                <c:pt idx="61655">
                  <c:v>82.165999999999997</c:v>
                </c:pt>
                <c:pt idx="61656">
                  <c:v>82.153999999999996</c:v>
                </c:pt>
                <c:pt idx="61657">
                  <c:v>82.177999999999997</c:v>
                </c:pt>
                <c:pt idx="61658">
                  <c:v>82.165999999999997</c:v>
                </c:pt>
                <c:pt idx="61659">
                  <c:v>82.19</c:v>
                </c:pt>
                <c:pt idx="61660">
                  <c:v>82.251000000000005</c:v>
                </c:pt>
                <c:pt idx="61661">
                  <c:v>82.275999999999996</c:v>
                </c:pt>
                <c:pt idx="61662">
                  <c:v>82.263999999999996</c:v>
                </c:pt>
                <c:pt idx="61663">
                  <c:v>82.275999999999996</c:v>
                </c:pt>
                <c:pt idx="61664">
                  <c:v>82.3</c:v>
                </c:pt>
                <c:pt idx="61665">
                  <c:v>82.263999999999996</c:v>
                </c:pt>
                <c:pt idx="61666">
                  <c:v>82.227000000000004</c:v>
                </c:pt>
                <c:pt idx="61667">
                  <c:v>82.201999999999998</c:v>
                </c:pt>
                <c:pt idx="61668">
                  <c:v>82.215000000000003</c:v>
                </c:pt>
                <c:pt idx="61669">
                  <c:v>82.153999999999996</c:v>
                </c:pt>
                <c:pt idx="61670">
                  <c:v>82.165999999999997</c:v>
                </c:pt>
                <c:pt idx="61671">
                  <c:v>82.165999999999997</c:v>
                </c:pt>
                <c:pt idx="61672">
                  <c:v>82.201999999999998</c:v>
                </c:pt>
                <c:pt idx="61673">
                  <c:v>82.227000000000004</c:v>
                </c:pt>
                <c:pt idx="61674">
                  <c:v>82.239000000000004</c:v>
                </c:pt>
                <c:pt idx="61675">
                  <c:v>82.287999999999997</c:v>
                </c:pt>
                <c:pt idx="61676">
                  <c:v>82.311999999999998</c:v>
                </c:pt>
                <c:pt idx="61677">
                  <c:v>82.3</c:v>
                </c:pt>
                <c:pt idx="61678">
                  <c:v>82.385999999999996</c:v>
                </c:pt>
                <c:pt idx="61679">
                  <c:v>82.397999999999996</c:v>
                </c:pt>
                <c:pt idx="61680">
                  <c:v>82.385999999999996</c:v>
                </c:pt>
                <c:pt idx="61681">
                  <c:v>82.397999999999996</c:v>
                </c:pt>
                <c:pt idx="61682">
                  <c:v>82.385999999999996</c:v>
                </c:pt>
                <c:pt idx="61683">
                  <c:v>82.349000000000004</c:v>
                </c:pt>
                <c:pt idx="61684">
                  <c:v>82.337000000000003</c:v>
                </c:pt>
                <c:pt idx="61685">
                  <c:v>82.287999999999997</c:v>
                </c:pt>
                <c:pt idx="61686">
                  <c:v>82.287999999999997</c:v>
                </c:pt>
                <c:pt idx="61687">
                  <c:v>82.275999999999996</c:v>
                </c:pt>
                <c:pt idx="61688">
                  <c:v>82.263999999999996</c:v>
                </c:pt>
                <c:pt idx="61689">
                  <c:v>82.251000000000005</c:v>
                </c:pt>
                <c:pt idx="61690">
                  <c:v>82.263999999999996</c:v>
                </c:pt>
                <c:pt idx="61691">
                  <c:v>82.275999999999996</c:v>
                </c:pt>
                <c:pt idx="61692">
                  <c:v>82.287999999999997</c:v>
                </c:pt>
                <c:pt idx="61693">
                  <c:v>82.275999999999996</c:v>
                </c:pt>
                <c:pt idx="61694">
                  <c:v>82.287999999999997</c:v>
                </c:pt>
                <c:pt idx="61695">
                  <c:v>82.311999999999998</c:v>
                </c:pt>
                <c:pt idx="61696">
                  <c:v>82.311999999999998</c:v>
                </c:pt>
                <c:pt idx="61697">
                  <c:v>82.275999999999996</c:v>
                </c:pt>
                <c:pt idx="61698">
                  <c:v>82.3</c:v>
                </c:pt>
                <c:pt idx="61699">
                  <c:v>82.251000000000005</c:v>
                </c:pt>
                <c:pt idx="61700">
                  <c:v>82.263999999999996</c:v>
                </c:pt>
                <c:pt idx="61701">
                  <c:v>82.215000000000003</c:v>
                </c:pt>
                <c:pt idx="61702">
                  <c:v>82.19</c:v>
                </c:pt>
                <c:pt idx="61703">
                  <c:v>82.19</c:v>
                </c:pt>
                <c:pt idx="61704">
                  <c:v>82.165999999999997</c:v>
                </c:pt>
                <c:pt idx="61705">
                  <c:v>82.177999999999997</c:v>
                </c:pt>
                <c:pt idx="61706">
                  <c:v>82.141000000000005</c:v>
                </c:pt>
                <c:pt idx="61707">
                  <c:v>82.153999999999996</c:v>
                </c:pt>
                <c:pt idx="61708">
                  <c:v>82.177999999999997</c:v>
                </c:pt>
                <c:pt idx="61709">
                  <c:v>82.177999999999997</c:v>
                </c:pt>
                <c:pt idx="61710">
                  <c:v>82.165999999999997</c:v>
                </c:pt>
                <c:pt idx="61711">
                  <c:v>82.19</c:v>
                </c:pt>
                <c:pt idx="61712">
                  <c:v>82.19</c:v>
                </c:pt>
                <c:pt idx="61713">
                  <c:v>82.215000000000003</c:v>
                </c:pt>
                <c:pt idx="61714">
                  <c:v>82.177999999999997</c:v>
                </c:pt>
                <c:pt idx="61715">
                  <c:v>82.19</c:v>
                </c:pt>
                <c:pt idx="61716">
                  <c:v>82.177999999999997</c:v>
                </c:pt>
                <c:pt idx="61717">
                  <c:v>82.153999999999996</c:v>
                </c:pt>
                <c:pt idx="61718">
                  <c:v>82.117000000000004</c:v>
                </c:pt>
                <c:pt idx="61719">
                  <c:v>82.093000000000004</c:v>
                </c:pt>
                <c:pt idx="61720">
                  <c:v>82.08</c:v>
                </c:pt>
                <c:pt idx="61721">
                  <c:v>82.093000000000004</c:v>
                </c:pt>
                <c:pt idx="61722">
                  <c:v>82.067999999999998</c:v>
                </c:pt>
                <c:pt idx="61723">
                  <c:v>82.067999999999998</c:v>
                </c:pt>
                <c:pt idx="61724">
                  <c:v>82.055999999999997</c:v>
                </c:pt>
                <c:pt idx="61725">
                  <c:v>82.093000000000004</c:v>
                </c:pt>
                <c:pt idx="61726">
                  <c:v>82.08</c:v>
                </c:pt>
                <c:pt idx="61727">
                  <c:v>82.055999999999997</c:v>
                </c:pt>
                <c:pt idx="61728">
                  <c:v>82.08</c:v>
                </c:pt>
                <c:pt idx="61729">
                  <c:v>82.093000000000004</c:v>
                </c:pt>
                <c:pt idx="61730">
                  <c:v>82.093000000000004</c:v>
                </c:pt>
                <c:pt idx="61731">
                  <c:v>82.105000000000004</c:v>
                </c:pt>
                <c:pt idx="61732">
                  <c:v>82.105000000000004</c:v>
                </c:pt>
                <c:pt idx="61733">
                  <c:v>82.105000000000004</c:v>
                </c:pt>
                <c:pt idx="61734">
                  <c:v>82.129000000000005</c:v>
                </c:pt>
                <c:pt idx="61735">
                  <c:v>82.105000000000004</c:v>
                </c:pt>
                <c:pt idx="61736">
                  <c:v>82.055999999999997</c:v>
                </c:pt>
                <c:pt idx="61737">
                  <c:v>82.105000000000004</c:v>
                </c:pt>
                <c:pt idx="61738">
                  <c:v>82.093000000000004</c:v>
                </c:pt>
                <c:pt idx="61739">
                  <c:v>82.093000000000004</c:v>
                </c:pt>
                <c:pt idx="61740">
                  <c:v>82.067999999999998</c:v>
                </c:pt>
                <c:pt idx="61741">
                  <c:v>82.093000000000004</c:v>
                </c:pt>
                <c:pt idx="61742">
                  <c:v>82.055999999999997</c:v>
                </c:pt>
                <c:pt idx="61743">
                  <c:v>82.117000000000004</c:v>
                </c:pt>
                <c:pt idx="61744">
                  <c:v>82.105000000000004</c:v>
                </c:pt>
                <c:pt idx="61745">
                  <c:v>82.117000000000004</c:v>
                </c:pt>
                <c:pt idx="61746">
                  <c:v>82.153999999999996</c:v>
                </c:pt>
                <c:pt idx="61747">
                  <c:v>82.19</c:v>
                </c:pt>
                <c:pt idx="61748">
                  <c:v>82.201999999999998</c:v>
                </c:pt>
                <c:pt idx="61749">
                  <c:v>82.165999999999997</c:v>
                </c:pt>
                <c:pt idx="61750">
                  <c:v>82.215000000000003</c:v>
                </c:pt>
                <c:pt idx="61751">
                  <c:v>82.251000000000005</c:v>
                </c:pt>
                <c:pt idx="61752">
                  <c:v>82.251000000000005</c:v>
                </c:pt>
                <c:pt idx="61753">
                  <c:v>82.263999999999996</c:v>
                </c:pt>
                <c:pt idx="61754">
                  <c:v>82.275999999999996</c:v>
                </c:pt>
                <c:pt idx="61755">
                  <c:v>82.275999999999996</c:v>
                </c:pt>
                <c:pt idx="61756">
                  <c:v>82.275999999999996</c:v>
                </c:pt>
                <c:pt idx="61757">
                  <c:v>82.263999999999996</c:v>
                </c:pt>
                <c:pt idx="61758">
                  <c:v>82.251000000000005</c:v>
                </c:pt>
                <c:pt idx="61759">
                  <c:v>82.239000000000004</c:v>
                </c:pt>
                <c:pt idx="61760">
                  <c:v>82.263999999999996</c:v>
                </c:pt>
                <c:pt idx="61761">
                  <c:v>82.311999999999998</c:v>
                </c:pt>
                <c:pt idx="61762">
                  <c:v>82.287999999999997</c:v>
                </c:pt>
                <c:pt idx="61763">
                  <c:v>82.325000000000003</c:v>
                </c:pt>
                <c:pt idx="61764">
                  <c:v>82.311999999999998</c:v>
                </c:pt>
                <c:pt idx="61765">
                  <c:v>82.311999999999998</c:v>
                </c:pt>
                <c:pt idx="61766">
                  <c:v>82.337000000000003</c:v>
                </c:pt>
                <c:pt idx="61767">
                  <c:v>82.385999999999996</c:v>
                </c:pt>
                <c:pt idx="61768">
                  <c:v>82.361000000000004</c:v>
                </c:pt>
                <c:pt idx="61769">
                  <c:v>82.361000000000004</c:v>
                </c:pt>
                <c:pt idx="61770">
                  <c:v>82.385999999999996</c:v>
                </c:pt>
                <c:pt idx="61771">
                  <c:v>82.397999999999996</c:v>
                </c:pt>
                <c:pt idx="61772">
                  <c:v>82.385999999999996</c:v>
                </c:pt>
                <c:pt idx="61773">
                  <c:v>82.421999999999997</c:v>
                </c:pt>
                <c:pt idx="61774">
                  <c:v>82.397999999999996</c:v>
                </c:pt>
                <c:pt idx="61775">
                  <c:v>82.397999999999996</c:v>
                </c:pt>
                <c:pt idx="61776">
                  <c:v>82.373000000000005</c:v>
                </c:pt>
                <c:pt idx="61777">
                  <c:v>82.361000000000004</c:v>
                </c:pt>
                <c:pt idx="61778">
                  <c:v>82.361000000000004</c:v>
                </c:pt>
                <c:pt idx="61779">
                  <c:v>82.337000000000003</c:v>
                </c:pt>
                <c:pt idx="61780">
                  <c:v>82.349000000000004</c:v>
                </c:pt>
                <c:pt idx="61781">
                  <c:v>82.311999999999998</c:v>
                </c:pt>
                <c:pt idx="61782">
                  <c:v>82.337000000000003</c:v>
                </c:pt>
                <c:pt idx="61783">
                  <c:v>82.361000000000004</c:v>
                </c:pt>
                <c:pt idx="61784">
                  <c:v>82.349000000000004</c:v>
                </c:pt>
                <c:pt idx="61785">
                  <c:v>82.373000000000005</c:v>
                </c:pt>
                <c:pt idx="61786">
                  <c:v>82.361000000000004</c:v>
                </c:pt>
                <c:pt idx="61787">
                  <c:v>82.361000000000004</c:v>
                </c:pt>
                <c:pt idx="61788">
                  <c:v>82.349000000000004</c:v>
                </c:pt>
                <c:pt idx="61789">
                  <c:v>82.361000000000004</c:v>
                </c:pt>
                <c:pt idx="61790">
                  <c:v>82.349000000000004</c:v>
                </c:pt>
                <c:pt idx="61791">
                  <c:v>82.3</c:v>
                </c:pt>
                <c:pt idx="61792">
                  <c:v>82.337000000000003</c:v>
                </c:pt>
                <c:pt idx="61793">
                  <c:v>82.311999999999998</c:v>
                </c:pt>
                <c:pt idx="61794">
                  <c:v>82.287999999999997</c:v>
                </c:pt>
                <c:pt idx="61795">
                  <c:v>82.239000000000004</c:v>
                </c:pt>
                <c:pt idx="61796">
                  <c:v>82.239000000000004</c:v>
                </c:pt>
                <c:pt idx="61797">
                  <c:v>82.19</c:v>
                </c:pt>
                <c:pt idx="61798">
                  <c:v>82.215000000000003</c:v>
                </c:pt>
                <c:pt idx="61799">
                  <c:v>82.201999999999998</c:v>
                </c:pt>
                <c:pt idx="61800">
                  <c:v>82.201999999999998</c:v>
                </c:pt>
                <c:pt idx="61801">
                  <c:v>82.239000000000004</c:v>
                </c:pt>
                <c:pt idx="61802">
                  <c:v>82.177999999999997</c:v>
                </c:pt>
                <c:pt idx="61803">
                  <c:v>82.227000000000004</c:v>
                </c:pt>
                <c:pt idx="61804">
                  <c:v>82.19</c:v>
                </c:pt>
                <c:pt idx="61805">
                  <c:v>82.201999999999998</c:v>
                </c:pt>
                <c:pt idx="61806">
                  <c:v>82.177999999999997</c:v>
                </c:pt>
                <c:pt idx="61807">
                  <c:v>82.201999999999998</c:v>
                </c:pt>
                <c:pt idx="61808">
                  <c:v>82.19</c:v>
                </c:pt>
                <c:pt idx="61809">
                  <c:v>82.19</c:v>
                </c:pt>
                <c:pt idx="61810">
                  <c:v>82.141000000000005</c:v>
                </c:pt>
                <c:pt idx="61811">
                  <c:v>82.105000000000004</c:v>
                </c:pt>
                <c:pt idx="61812">
                  <c:v>82.117000000000004</c:v>
                </c:pt>
                <c:pt idx="61813">
                  <c:v>82.105000000000004</c:v>
                </c:pt>
                <c:pt idx="61814">
                  <c:v>82.08</c:v>
                </c:pt>
                <c:pt idx="61815">
                  <c:v>82.067999999999998</c:v>
                </c:pt>
                <c:pt idx="61816">
                  <c:v>82.067999999999998</c:v>
                </c:pt>
                <c:pt idx="61817">
                  <c:v>82.055999999999997</c:v>
                </c:pt>
                <c:pt idx="61818">
                  <c:v>82.055999999999997</c:v>
                </c:pt>
                <c:pt idx="61819">
                  <c:v>82.055999999999997</c:v>
                </c:pt>
                <c:pt idx="61820">
                  <c:v>82.067999999999998</c:v>
                </c:pt>
                <c:pt idx="61821">
                  <c:v>82.067999999999998</c:v>
                </c:pt>
                <c:pt idx="61822">
                  <c:v>82.093000000000004</c:v>
                </c:pt>
                <c:pt idx="61823">
                  <c:v>82.093000000000004</c:v>
                </c:pt>
                <c:pt idx="61824">
                  <c:v>82.105000000000004</c:v>
                </c:pt>
                <c:pt idx="61825">
                  <c:v>82.093000000000004</c:v>
                </c:pt>
                <c:pt idx="61826">
                  <c:v>82.105000000000004</c:v>
                </c:pt>
                <c:pt idx="61827">
                  <c:v>82.117000000000004</c:v>
                </c:pt>
                <c:pt idx="61828">
                  <c:v>82.093000000000004</c:v>
                </c:pt>
                <c:pt idx="61829">
                  <c:v>82.117000000000004</c:v>
                </c:pt>
                <c:pt idx="61830">
                  <c:v>82.08</c:v>
                </c:pt>
                <c:pt idx="61831">
                  <c:v>82.105000000000004</c:v>
                </c:pt>
                <c:pt idx="61832">
                  <c:v>82.08</c:v>
                </c:pt>
                <c:pt idx="61833">
                  <c:v>82.08</c:v>
                </c:pt>
                <c:pt idx="61834">
                  <c:v>82.105000000000004</c:v>
                </c:pt>
                <c:pt idx="61835">
                  <c:v>82.08</c:v>
                </c:pt>
                <c:pt idx="61836">
                  <c:v>82.117000000000004</c:v>
                </c:pt>
                <c:pt idx="61837">
                  <c:v>82.105000000000004</c:v>
                </c:pt>
                <c:pt idx="61838">
                  <c:v>82.105000000000004</c:v>
                </c:pt>
                <c:pt idx="61839">
                  <c:v>82.141000000000005</c:v>
                </c:pt>
                <c:pt idx="61840">
                  <c:v>82.141000000000005</c:v>
                </c:pt>
                <c:pt idx="61841">
                  <c:v>82.165999999999997</c:v>
                </c:pt>
                <c:pt idx="61842">
                  <c:v>82.19</c:v>
                </c:pt>
                <c:pt idx="61843">
                  <c:v>82.19</c:v>
                </c:pt>
                <c:pt idx="61844">
                  <c:v>82.201999999999998</c:v>
                </c:pt>
                <c:pt idx="61845">
                  <c:v>82.19</c:v>
                </c:pt>
                <c:pt idx="61846">
                  <c:v>82.215000000000003</c:v>
                </c:pt>
                <c:pt idx="61847">
                  <c:v>82.215000000000003</c:v>
                </c:pt>
                <c:pt idx="61848">
                  <c:v>82.215000000000003</c:v>
                </c:pt>
                <c:pt idx="61849">
                  <c:v>82.19</c:v>
                </c:pt>
                <c:pt idx="61850">
                  <c:v>82.215000000000003</c:v>
                </c:pt>
                <c:pt idx="61851">
                  <c:v>82.215000000000003</c:v>
                </c:pt>
                <c:pt idx="61852">
                  <c:v>82.239000000000004</c:v>
                </c:pt>
                <c:pt idx="61853">
                  <c:v>82.215000000000003</c:v>
                </c:pt>
                <c:pt idx="61854">
                  <c:v>82.239000000000004</c:v>
                </c:pt>
                <c:pt idx="61855">
                  <c:v>82.251000000000005</c:v>
                </c:pt>
                <c:pt idx="61856">
                  <c:v>82.263999999999996</c:v>
                </c:pt>
                <c:pt idx="61857">
                  <c:v>82.263999999999996</c:v>
                </c:pt>
                <c:pt idx="61858">
                  <c:v>82.263999999999996</c:v>
                </c:pt>
                <c:pt idx="61859">
                  <c:v>82.337000000000003</c:v>
                </c:pt>
                <c:pt idx="61860">
                  <c:v>82.311999999999998</c:v>
                </c:pt>
                <c:pt idx="61861">
                  <c:v>82.311999999999998</c:v>
                </c:pt>
                <c:pt idx="61862">
                  <c:v>82.349000000000004</c:v>
                </c:pt>
                <c:pt idx="61863">
                  <c:v>82.325000000000003</c:v>
                </c:pt>
                <c:pt idx="61864">
                  <c:v>82.325000000000003</c:v>
                </c:pt>
                <c:pt idx="61865">
                  <c:v>82.337000000000003</c:v>
                </c:pt>
                <c:pt idx="61866">
                  <c:v>82.311999999999998</c:v>
                </c:pt>
                <c:pt idx="61867">
                  <c:v>82.349000000000004</c:v>
                </c:pt>
                <c:pt idx="61868">
                  <c:v>82.325000000000003</c:v>
                </c:pt>
                <c:pt idx="61869">
                  <c:v>82.337000000000003</c:v>
                </c:pt>
                <c:pt idx="61870">
                  <c:v>82.325000000000003</c:v>
                </c:pt>
                <c:pt idx="61871">
                  <c:v>82.311999999999998</c:v>
                </c:pt>
                <c:pt idx="61872">
                  <c:v>82.3</c:v>
                </c:pt>
                <c:pt idx="61873">
                  <c:v>82.325000000000003</c:v>
                </c:pt>
                <c:pt idx="61874">
                  <c:v>82.361000000000004</c:v>
                </c:pt>
                <c:pt idx="61875">
                  <c:v>82.287999999999997</c:v>
                </c:pt>
                <c:pt idx="61876">
                  <c:v>82.3</c:v>
                </c:pt>
                <c:pt idx="61877">
                  <c:v>82.311999999999998</c:v>
                </c:pt>
                <c:pt idx="61878">
                  <c:v>82.287999999999997</c:v>
                </c:pt>
                <c:pt idx="61879">
                  <c:v>82.287999999999997</c:v>
                </c:pt>
                <c:pt idx="61880">
                  <c:v>82.311999999999998</c:v>
                </c:pt>
                <c:pt idx="61881">
                  <c:v>82.311999999999998</c:v>
                </c:pt>
                <c:pt idx="61882">
                  <c:v>82.275999999999996</c:v>
                </c:pt>
                <c:pt idx="61883">
                  <c:v>82.3</c:v>
                </c:pt>
                <c:pt idx="61884">
                  <c:v>82.311999999999998</c:v>
                </c:pt>
                <c:pt idx="61885">
                  <c:v>82.275999999999996</c:v>
                </c:pt>
                <c:pt idx="61886">
                  <c:v>82.275999999999996</c:v>
                </c:pt>
                <c:pt idx="61887">
                  <c:v>82.251000000000005</c:v>
                </c:pt>
                <c:pt idx="61888">
                  <c:v>82.239000000000004</c:v>
                </c:pt>
                <c:pt idx="61889">
                  <c:v>82.239000000000004</c:v>
                </c:pt>
                <c:pt idx="61890">
                  <c:v>82.215000000000003</c:v>
                </c:pt>
                <c:pt idx="61891">
                  <c:v>82.239000000000004</c:v>
                </c:pt>
                <c:pt idx="61892">
                  <c:v>82.239000000000004</c:v>
                </c:pt>
                <c:pt idx="61893">
                  <c:v>82.201999999999998</c:v>
                </c:pt>
                <c:pt idx="61894">
                  <c:v>82.215000000000003</c:v>
                </c:pt>
                <c:pt idx="61895">
                  <c:v>82.201999999999998</c:v>
                </c:pt>
                <c:pt idx="61896">
                  <c:v>82.19</c:v>
                </c:pt>
                <c:pt idx="61897">
                  <c:v>82.177999999999997</c:v>
                </c:pt>
                <c:pt idx="61898">
                  <c:v>82.201999999999998</c:v>
                </c:pt>
                <c:pt idx="61899">
                  <c:v>82.153999999999996</c:v>
                </c:pt>
                <c:pt idx="61900">
                  <c:v>82.201999999999998</c:v>
                </c:pt>
                <c:pt idx="61901">
                  <c:v>82.19</c:v>
                </c:pt>
                <c:pt idx="61902">
                  <c:v>82.141000000000005</c:v>
                </c:pt>
                <c:pt idx="61903">
                  <c:v>82.165999999999997</c:v>
                </c:pt>
                <c:pt idx="61904">
                  <c:v>82.141000000000005</c:v>
                </c:pt>
                <c:pt idx="61905">
                  <c:v>82.141000000000005</c:v>
                </c:pt>
                <c:pt idx="61906">
                  <c:v>82.165999999999997</c:v>
                </c:pt>
                <c:pt idx="61907">
                  <c:v>82.105000000000004</c:v>
                </c:pt>
                <c:pt idx="61908">
                  <c:v>82.08</c:v>
                </c:pt>
                <c:pt idx="61909">
                  <c:v>82.093000000000004</c:v>
                </c:pt>
                <c:pt idx="61910">
                  <c:v>82.105000000000004</c:v>
                </c:pt>
                <c:pt idx="61911">
                  <c:v>82.055999999999997</c:v>
                </c:pt>
                <c:pt idx="61912">
                  <c:v>82.08</c:v>
                </c:pt>
                <c:pt idx="61913">
                  <c:v>82.067999999999998</c:v>
                </c:pt>
                <c:pt idx="61914">
                  <c:v>82.093000000000004</c:v>
                </c:pt>
                <c:pt idx="61915">
                  <c:v>82.105000000000004</c:v>
                </c:pt>
                <c:pt idx="61916">
                  <c:v>82.08</c:v>
                </c:pt>
                <c:pt idx="61917">
                  <c:v>82.105000000000004</c:v>
                </c:pt>
                <c:pt idx="61918">
                  <c:v>82.105000000000004</c:v>
                </c:pt>
                <c:pt idx="61919">
                  <c:v>82.129000000000005</c:v>
                </c:pt>
                <c:pt idx="61920">
                  <c:v>82.093000000000004</c:v>
                </c:pt>
                <c:pt idx="61921">
                  <c:v>82.105000000000004</c:v>
                </c:pt>
                <c:pt idx="61922">
                  <c:v>82.105000000000004</c:v>
                </c:pt>
                <c:pt idx="61923">
                  <c:v>82.067999999999998</c:v>
                </c:pt>
                <c:pt idx="61924">
                  <c:v>82.055999999999997</c:v>
                </c:pt>
                <c:pt idx="61925">
                  <c:v>82.08</c:v>
                </c:pt>
                <c:pt idx="61926">
                  <c:v>82.043999999999997</c:v>
                </c:pt>
                <c:pt idx="61927">
                  <c:v>82.043999999999997</c:v>
                </c:pt>
                <c:pt idx="61928">
                  <c:v>82.043999999999997</c:v>
                </c:pt>
                <c:pt idx="61929">
                  <c:v>82.043999999999997</c:v>
                </c:pt>
                <c:pt idx="61930">
                  <c:v>82.055999999999997</c:v>
                </c:pt>
                <c:pt idx="61931">
                  <c:v>82.093000000000004</c:v>
                </c:pt>
                <c:pt idx="61932">
                  <c:v>82.08</c:v>
                </c:pt>
                <c:pt idx="61933">
                  <c:v>82.055999999999997</c:v>
                </c:pt>
                <c:pt idx="61934">
                  <c:v>82.093000000000004</c:v>
                </c:pt>
                <c:pt idx="61935">
                  <c:v>82.105000000000004</c:v>
                </c:pt>
                <c:pt idx="61936">
                  <c:v>82.093000000000004</c:v>
                </c:pt>
                <c:pt idx="61937">
                  <c:v>82.093000000000004</c:v>
                </c:pt>
                <c:pt idx="61938">
                  <c:v>82.093000000000004</c:v>
                </c:pt>
                <c:pt idx="61939">
                  <c:v>82.129000000000005</c:v>
                </c:pt>
                <c:pt idx="61940">
                  <c:v>82.093000000000004</c:v>
                </c:pt>
                <c:pt idx="61941">
                  <c:v>82.105000000000004</c:v>
                </c:pt>
                <c:pt idx="61942">
                  <c:v>82.117000000000004</c:v>
                </c:pt>
                <c:pt idx="61943">
                  <c:v>82.117000000000004</c:v>
                </c:pt>
                <c:pt idx="61944">
                  <c:v>82.105000000000004</c:v>
                </c:pt>
                <c:pt idx="61945">
                  <c:v>82.117000000000004</c:v>
                </c:pt>
                <c:pt idx="61946">
                  <c:v>82.117000000000004</c:v>
                </c:pt>
                <c:pt idx="61947">
                  <c:v>82.129000000000005</c:v>
                </c:pt>
                <c:pt idx="61948">
                  <c:v>82.105000000000004</c:v>
                </c:pt>
                <c:pt idx="61949">
                  <c:v>82.105000000000004</c:v>
                </c:pt>
                <c:pt idx="61950">
                  <c:v>82.117000000000004</c:v>
                </c:pt>
                <c:pt idx="61951">
                  <c:v>82.129000000000005</c:v>
                </c:pt>
                <c:pt idx="61952">
                  <c:v>82.165999999999997</c:v>
                </c:pt>
                <c:pt idx="61953">
                  <c:v>82.177999999999997</c:v>
                </c:pt>
                <c:pt idx="61954">
                  <c:v>82.153999999999996</c:v>
                </c:pt>
                <c:pt idx="61955">
                  <c:v>82.177999999999997</c:v>
                </c:pt>
                <c:pt idx="61956">
                  <c:v>82.177999999999997</c:v>
                </c:pt>
                <c:pt idx="61957">
                  <c:v>82.177999999999997</c:v>
                </c:pt>
                <c:pt idx="61958">
                  <c:v>82.201999999999998</c:v>
                </c:pt>
                <c:pt idx="61959">
                  <c:v>82.177999999999997</c:v>
                </c:pt>
                <c:pt idx="61960">
                  <c:v>82.153999999999996</c:v>
                </c:pt>
                <c:pt idx="61961">
                  <c:v>82.177999999999997</c:v>
                </c:pt>
                <c:pt idx="61962">
                  <c:v>82.153999999999996</c:v>
                </c:pt>
                <c:pt idx="61963">
                  <c:v>82.165999999999997</c:v>
                </c:pt>
                <c:pt idx="61964">
                  <c:v>82.165999999999997</c:v>
                </c:pt>
                <c:pt idx="61965">
                  <c:v>82.153999999999996</c:v>
                </c:pt>
                <c:pt idx="61966">
                  <c:v>82.165999999999997</c:v>
                </c:pt>
                <c:pt idx="61967">
                  <c:v>82.19</c:v>
                </c:pt>
                <c:pt idx="61968">
                  <c:v>82.177999999999997</c:v>
                </c:pt>
                <c:pt idx="61969">
                  <c:v>82.165999999999997</c:v>
                </c:pt>
                <c:pt idx="61970">
                  <c:v>82.201999999999998</c:v>
                </c:pt>
                <c:pt idx="61971">
                  <c:v>82.201999999999998</c:v>
                </c:pt>
                <c:pt idx="61972">
                  <c:v>82.239000000000004</c:v>
                </c:pt>
                <c:pt idx="61973">
                  <c:v>82.251000000000005</c:v>
                </c:pt>
                <c:pt idx="61974">
                  <c:v>82.201999999999998</c:v>
                </c:pt>
                <c:pt idx="61975">
                  <c:v>82.227000000000004</c:v>
                </c:pt>
                <c:pt idx="61976">
                  <c:v>82.215000000000003</c:v>
                </c:pt>
                <c:pt idx="61977">
                  <c:v>82.201999999999998</c:v>
                </c:pt>
                <c:pt idx="61978">
                  <c:v>82.19</c:v>
                </c:pt>
                <c:pt idx="61979">
                  <c:v>82.201999999999998</c:v>
                </c:pt>
                <c:pt idx="61980">
                  <c:v>82.201999999999998</c:v>
                </c:pt>
                <c:pt idx="61981">
                  <c:v>82.153999999999996</c:v>
                </c:pt>
                <c:pt idx="61982">
                  <c:v>82.165999999999997</c:v>
                </c:pt>
                <c:pt idx="61983">
                  <c:v>82.153999999999996</c:v>
                </c:pt>
                <c:pt idx="61984">
                  <c:v>82.165999999999997</c:v>
                </c:pt>
                <c:pt idx="61985">
                  <c:v>82.177999999999997</c:v>
                </c:pt>
                <c:pt idx="61986">
                  <c:v>82.153999999999996</c:v>
                </c:pt>
                <c:pt idx="61987">
                  <c:v>82.129000000000005</c:v>
                </c:pt>
                <c:pt idx="61988">
                  <c:v>82.141000000000005</c:v>
                </c:pt>
                <c:pt idx="61989">
                  <c:v>82.141000000000005</c:v>
                </c:pt>
                <c:pt idx="61990">
                  <c:v>82.141000000000005</c:v>
                </c:pt>
                <c:pt idx="61991">
                  <c:v>82.153999999999996</c:v>
                </c:pt>
                <c:pt idx="61992">
                  <c:v>82.105000000000004</c:v>
                </c:pt>
                <c:pt idx="61993">
                  <c:v>82.117000000000004</c:v>
                </c:pt>
                <c:pt idx="61994">
                  <c:v>82.105000000000004</c:v>
                </c:pt>
                <c:pt idx="61995">
                  <c:v>82.105000000000004</c:v>
                </c:pt>
                <c:pt idx="61996">
                  <c:v>82.093000000000004</c:v>
                </c:pt>
                <c:pt idx="61997">
                  <c:v>82.067999999999998</c:v>
                </c:pt>
                <c:pt idx="61998">
                  <c:v>82.08</c:v>
                </c:pt>
                <c:pt idx="61999">
                  <c:v>82.08</c:v>
                </c:pt>
                <c:pt idx="62000">
                  <c:v>82.067999999999998</c:v>
                </c:pt>
                <c:pt idx="62001">
                  <c:v>82.031999999999996</c:v>
                </c:pt>
                <c:pt idx="62002">
                  <c:v>82.08</c:v>
                </c:pt>
                <c:pt idx="62003">
                  <c:v>82.055999999999997</c:v>
                </c:pt>
                <c:pt idx="62004">
                  <c:v>82.031999999999996</c:v>
                </c:pt>
                <c:pt idx="62005">
                  <c:v>82.043999999999997</c:v>
                </c:pt>
                <c:pt idx="62006">
                  <c:v>82.007000000000005</c:v>
                </c:pt>
                <c:pt idx="62007">
                  <c:v>82.043999999999997</c:v>
                </c:pt>
                <c:pt idx="62008">
                  <c:v>81.995000000000005</c:v>
                </c:pt>
                <c:pt idx="62009">
                  <c:v>82.007000000000005</c:v>
                </c:pt>
                <c:pt idx="62010">
                  <c:v>82.031999999999996</c:v>
                </c:pt>
                <c:pt idx="62011">
                  <c:v>81.995000000000005</c:v>
                </c:pt>
                <c:pt idx="62012">
                  <c:v>82.019000000000005</c:v>
                </c:pt>
                <c:pt idx="62013">
                  <c:v>82.019000000000005</c:v>
                </c:pt>
                <c:pt idx="62014">
                  <c:v>82.019000000000005</c:v>
                </c:pt>
                <c:pt idx="62015">
                  <c:v>82.019000000000005</c:v>
                </c:pt>
                <c:pt idx="62016">
                  <c:v>82.019000000000005</c:v>
                </c:pt>
                <c:pt idx="62017">
                  <c:v>82.007000000000005</c:v>
                </c:pt>
                <c:pt idx="62018">
                  <c:v>81.995000000000005</c:v>
                </c:pt>
                <c:pt idx="62019">
                  <c:v>82.019000000000005</c:v>
                </c:pt>
                <c:pt idx="62020">
                  <c:v>81.995000000000005</c:v>
                </c:pt>
                <c:pt idx="62021">
                  <c:v>82.019000000000005</c:v>
                </c:pt>
                <c:pt idx="62022">
                  <c:v>81.957999999999998</c:v>
                </c:pt>
                <c:pt idx="62023">
                  <c:v>81.983000000000004</c:v>
                </c:pt>
                <c:pt idx="62024">
                  <c:v>81.971000000000004</c:v>
                </c:pt>
                <c:pt idx="62025">
                  <c:v>81.957999999999998</c:v>
                </c:pt>
                <c:pt idx="62026">
                  <c:v>81.983000000000004</c:v>
                </c:pt>
                <c:pt idx="62027">
                  <c:v>81.933999999999997</c:v>
                </c:pt>
                <c:pt idx="62028">
                  <c:v>81.945999999999998</c:v>
                </c:pt>
                <c:pt idx="62029">
                  <c:v>81.945999999999998</c:v>
                </c:pt>
                <c:pt idx="62030">
                  <c:v>81.945999999999998</c:v>
                </c:pt>
                <c:pt idx="62031">
                  <c:v>81.921999999999997</c:v>
                </c:pt>
                <c:pt idx="62032">
                  <c:v>81.91</c:v>
                </c:pt>
                <c:pt idx="62033">
                  <c:v>81.861000000000004</c:v>
                </c:pt>
                <c:pt idx="62034">
                  <c:v>81.861000000000004</c:v>
                </c:pt>
                <c:pt idx="62035">
                  <c:v>81.847999999999999</c:v>
                </c:pt>
                <c:pt idx="62036">
                  <c:v>81.847999999999999</c:v>
                </c:pt>
                <c:pt idx="62037">
                  <c:v>81.835999999999999</c:v>
                </c:pt>
                <c:pt idx="62038">
                  <c:v>81.775000000000006</c:v>
                </c:pt>
                <c:pt idx="62039">
                  <c:v>81.763000000000005</c:v>
                </c:pt>
                <c:pt idx="62040">
                  <c:v>81.713999999999999</c:v>
                </c:pt>
                <c:pt idx="62041">
                  <c:v>81.701999999999998</c:v>
                </c:pt>
                <c:pt idx="62042">
                  <c:v>81.713999999999999</c:v>
                </c:pt>
                <c:pt idx="62043">
                  <c:v>81.713999999999999</c:v>
                </c:pt>
                <c:pt idx="62044">
                  <c:v>81.665000000000006</c:v>
                </c:pt>
                <c:pt idx="62045">
                  <c:v>81.665000000000006</c:v>
                </c:pt>
                <c:pt idx="62046">
                  <c:v>81.653000000000006</c:v>
                </c:pt>
                <c:pt idx="62047">
                  <c:v>81.629000000000005</c:v>
                </c:pt>
                <c:pt idx="62048">
                  <c:v>81.653000000000006</c:v>
                </c:pt>
                <c:pt idx="62049">
                  <c:v>81.629000000000005</c:v>
                </c:pt>
                <c:pt idx="62050">
                  <c:v>81.617000000000004</c:v>
                </c:pt>
                <c:pt idx="62051">
                  <c:v>81.641000000000005</c:v>
                </c:pt>
                <c:pt idx="62052">
                  <c:v>81.641000000000005</c:v>
                </c:pt>
                <c:pt idx="62053">
                  <c:v>81.641000000000005</c:v>
                </c:pt>
                <c:pt idx="62054">
                  <c:v>81.641000000000005</c:v>
                </c:pt>
                <c:pt idx="62055">
                  <c:v>81.617000000000004</c:v>
                </c:pt>
                <c:pt idx="62056">
                  <c:v>81.617000000000004</c:v>
                </c:pt>
                <c:pt idx="62057">
                  <c:v>81.617000000000004</c:v>
                </c:pt>
                <c:pt idx="62058">
                  <c:v>81.629000000000005</c:v>
                </c:pt>
                <c:pt idx="62059">
                  <c:v>81.629000000000005</c:v>
                </c:pt>
                <c:pt idx="62060">
                  <c:v>81.591999999999999</c:v>
                </c:pt>
                <c:pt idx="62061">
                  <c:v>81.591999999999999</c:v>
                </c:pt>
                <c:pt idx="62062">
                  <c:v>81.58</c:v>
                </c:pt>
                <c:pt idx="62063">
                  <c:v>81.567999999999998</c:v>
                </c:pt>
                <c:pt idx="62064">
                  <c:v>81.567999999999998</c:v>
                </c:pt>
                <c:pt idx="62065">
                  <c:v>81.58</c:v>
                </c:pt>
                <c:pt idx="62066">
                  <c:v>81.58</c:v>
                </c:pt>
                <c:pt idx="62067">
                  <c:v>81.555999999999997</c:v>
                </c:pt>
                <c:pt idx="62068">
                  <c:v>81.543000000000006</c:v>
                </c:pt>
                <c:pt idx="62069">
                  <c:v>81.555999999999997</c:v>
                </c:pt>
                <c:pt idx="62070">
                  <c:v>81.58</c:v>
                </c:pt>
                <c:pt idx="62071">
                  <c:v>81.58</c:v>
                </c:pt>
                <c:pt idx="62072">
                  <c:v>81.629000000000005</c:v>
                </c:pt>
                <c:pt idx="62073">
                  <c:v>81.617000000000004</c:v>
                </c:pt>
                <c:pt idx="62074">
                  <c:v>81.603999999999999</c:v>
                </c:pt>
                <c:pt idx="62075">
                  <c:v>81.665000000000006</c:v>
                </c:pt>
                <c:pt idx="62076">
                  <c:v>81.641000000000005</c:v>
                </c:pt>
                <c:pt idx="62077">
                  <c:v>81.665000000000006</c:v>
                </c:pt>
                <c:pt idx="62078">
                  <c:v>81.69</c:v>
                </c:pt>
                <c:pt idx="62079">
                  <c:v>81.725999999999999</c:v>
                </c:pt>
                <c:pt idx="62080">
                  <c:v>81.751000000000005</c:v>
                </c:pt>
                <c:pt idx="62081">
                  <c:v>81.763000000000005</c:v>
                </c:pt>
                <c:pt idx="62082">
                  <c:v>81.787000000000006</c:v>
                </c:pt>
                <c:pt idx="62083">
                  <c:v>81.835999999999999</c:v>
                </c:pt>
                <c:pt idx="62084">
                  <c:v>81.873000000000005</c:v>
                </c:pt>
                <c:pt idx="62085">
                  <c:v>81.933999999999997</c:v>
                </c:pt>
                <c:pt idx="62086">
                  <c:v>81.957999999999998</c:v>
                </c:pt>
                <c:pt idx="62087">
                  <c:v>81.995000000000005</c:v>
                </c:pt>
                <c:pt idx="62088">
                  <c:v>82.055999999999997</c:v>
                </c:pt>
                <c:pt idx="62089">
                  <c:v>82.08</c:v>
                </c:pt>
                <c:pt idx="62090">
                  <c:v>82.08</c:v>
                </c:pt>
                <c:pt idx="62091">
                  <c:v>82.08</c:v>
                </c:pt>
                <c:pt idx="62092">
                  <c:v>82.105000000000004</c:v>
                </c:pt>
                <c:pt idx="62093">
                  <c:v>82.105000000000004</c:v>
                </c:pt>
                <c:pt idx="62094">
                  <c:v>82.093000000000004</c:v>
                </c:pt>
                <c:pt idx="62095">
                  <c:v>82.117000000000004</c:v>
                </c:pt>
                <c:pt idx="62096">
                  <c:v>82.093000000000004</c:v>
                </c:pt>
                <c:pt idx="62097">
                  <c:v>82.08</c:v>
                </c:pt>
                <c:pt idx="62098">
                  <c:v>82.055999999999997</c:v>
                </c:pt>
                <c:pt idx="62099">
                  <c:v>82.093000000000004</c:v>
                </c:pt>
                <c:pt idx="62100">
                  <c:v>82.105000000000004</c:v>
                </c:pt>
                <c:pt idx="62101">
                  <c:v>82.105000000000004</c:v>
                </c:pt>
                <c:pt idx="62102">
                  <c:v>82.129000000000005</c:v>
                </c:pt>
                <c:pt idx="62103">
                  <c:v>82.129000000000005</c:v>
                </c:pt>
                <c:pt idx="62104">
                  <c:v>82.153999999999996</c:v>
                </c:pt>
                <c:pt idx="62105">
                  <c:v>82.129000000000005</c:v>
                </c:pt>
                <c:pt idx="62106">
                  <c:v>82.201999999999998</c:v>
                </c:pt>
                <c:pt idx="62107">
                  <c:v>82.201999999999998</c:v>
                </c:pt>
                <c:pt idx="62108">
                  <c:v>82.201999999999998</c:v>
                </c:pt>
                <c:pt idx="62109">
                  <c:v>82.275999999999996</c:v>
                </c:pt>
                <c:pt idx="62110">
                  <c:v>82.239000000000004</c:v>
                </c:pt>
                <c:pt idx="62111">
                  <c:v>82.251000000000005</c:v>
                </c:pt>
                <c:pt idx="62112">
                  <c:v>82.251000000000005</c:v>
                </c:pt>
                <c:pt idx="62113">
                  <c:v>82.275999999999996</c:v>
                </c:pt>
                <c:pt idx="62114">
                  <c:v>82.287999999999997</c:v>
                </c:pt>
                <c:pt idx="62115">
                  <c:v>82.287999999999997</c:v>
                </c:pt>
                <c:pt idx="62116">
                  <c:v>82.325000000000003</c:v>
                </c:pt>
                <c:pt idx="62117">
                  <c:v>82.311999999999998</c:v>
                </c:pt>
                <c:pt idx="62118">
                  <c:v>82.325000000000003</c:v>
                </c:pt>
                <c:pt idx="62119">
                  <c:v>82.311999999999998</c:v>
                </c:pt>
                <c:pt idx="62120">
                  <c:v>82.373000000000005</c:v>
                </c:pt>
                <c:pt idx="62121">
                  <c:v>82.337000000000003</c:v>
                </c:pt>
                <c:pt idx="62122">
                  <c:v>82.325000000000003</c:v>
                </c:pt>
                <c:pt idx="62123">
                  <c:v>82.311999999999998</c:v>
                </c:pt>
                <c:pt idx="62124">
                  <c:v>82.325000000000003</c:v>
                </c:pt>
                <c:pt idx="62125">
                  <c:v>82.287999999999997</c:v>
                </c:pt>
                <c:pt idx="62126">
                  <c:v>82.263999999999996</c:v>
                </c:pt>
                <c:pt idx="62127">
                  <c:v>82.227000000000004</c:v>
                </c:pt>
                <c:pt idx="62128">
                  <c:v>82.201999999999998</c:v>
                </c:pt>
                <c:pt idx="62129">
                  <c:v>82.153999999999996</c:v>
                </c:pt>
                <c:pt idx="62130">
                  <c:v>82.141000000000005</c:v>
                </c:pt>
                <c:pt idx="62131">
                  <c:v>82.129000000000005</c:v>
                </c:pt>
                <c:pt idx="62132">
                  <c:v>82.105000000000004</c:v>
                </c:pt>
                <c:pt idx="62133">
                  <c:v>82.08</c:v>
                </c:pt>
                <c:pt idx="62134">
                  <c:v>82.043999999999997</c:v>
                </c:pt>
                <c:pt idx="62135">
                  <c:v>82.093000000000004</c:v>
                </c:pt>
                <c:pt idx="62136">
                  <c:v>82.08</c:v>
                </c:pt>
                <c:pt idx="62137">
                  <c:v>82.055999999999997</c:v>
                </c:pt>
                <c:pt idx="62138">
                  <c:v>82.08</c:v>
                </c:pt>
                <c:pt idx="62139">
                  <c:v>82.067999999999998</c:v>
                </c:pt>
                <c:pt idx="62140">
                  <c:v>82.055999999999997</c:v>
                </c:pt>
                <c:pt idx="62141">
                  <c:v>82.08</c:v>
                </c:pt>
                <c:pt idx="62142">
                  <c:v>82.093000000000004</c:v>
                </c:pt>
                <c:pt idx="62143">
                  <c:v>82.055999999999997</c:v>
                </c:pt>
                <c:pt idx="62144">
                  <c:v>82.031999999999996</c:v>
                </c:pt>
                <c:pt idx="62145">
                  <c:v>82.007000000000005</c:v>
                </c:pt>
                <c:pt idx="62146">
                  <c:v>81.983000000000004</c:v>
                </c:pt>
                <c:pt idx="62147">
                  <c:v>81.971000000000004</c:v>
                </c:pt>
                <c:pt idx="62148">
                  <c:v>81.933999999999997</c:v>
                </c:pt>
                <c:pt idx="62149">
                  <c:v>81.921999999999997</c:v>
                </c:pt>
                <c:pt idx="62150">
                  <c:v>81.921999999999997</c:v>
                </c:pt>
                <c:pt idx="62151">
                  <c:v>81.921999999999997</c:v>
                </c:pt>
                <c:pt idx="62152">
                  <c:v>81.885000000000005</c:v>
                </c:pt>
                <c:pt idx="62153">
                  <c:v>81.847999999999999</c:v>
                </c:pt>
                <c:pt idx="62154">
                  <c:v>81.861000000000004</c:v>
                </c:pt>
                <c:pt idx="62155">
                  <c:v>81.873000000000005</c:v>
                </c:pt>
                <c:pt idx="62156">
                  <c:v>81.873000000000005</c:v>
                </c:pt>
                <c:pt idx="62157">
                  <c:v>81.861000000000004</c:v>
                </c:pt>
                <c:pt idx="62158">
                  <c:v>81.847999999999999</c:v>
                </c:pt>
                <c:pt idx="62159">
                  <c:v>81.8</c:v>
                </c:pt>
                <c:pt idx="62160">
                  <c:v>81.823999999999998</c:v>
                </c:pt>
                <c:pt idx="62161">
                  <c:v>81.835999999999999</c:v>
                </c:pt>
                <c:pt idx="62162">
                  <c:v>81.8</c:v>
                </c:pt>
                <c:pt idx="62163">
                  <c:v>81.775000000000006</c:v>
                </c:pt>
                <c:pt idx="62164">
                  <c:v>81.811999999999998</c:v>
                </c:pt>
                <c:pt idx="62165">
                  <c:v>81.835999999999999</c:v>
                </c:pt>
                <c:pt idx="62166">
                  <c:v>81.8</c:v>
                </c:pt>
                <c:pt idx="62167">
                  <c:v>81.8</c:v>
                </c:pt>
                <c:pt idx="62168">
                  <c:v>81.835999999999999</c:v>
                </c:pt>
                <c:pt idx="62169">
                  <c:v>81.847999999999999</c:v>
                </c:pt>
                <c:pt idx="62170">
                  <c:v>81.873000000000005</c:v>
                </c:pt>
                <c:pt idx="62171">
                  <c:v>81.885000000000005</c:v>
                </c:pt>
                <c:pt idx="62172">
                  <c:v>81.873000000000005</c:v>
                </c:pt>
                <c:pt idx="62173">
                  <c:v>81.897000000000006</c:v>
                </c:pt>
                <c:pt idx="62174">
                  <c:v>81.91</c:v>
                </c:pt>
                <c:pt idx="62175">
                  <c:v>81.91</c:v>
                </c:pt>
                <c:pt idx="62176">
                  <c:v>81.945999999999998</c:v>
                </c:pt>
                <c:pt idx="62177">
                  <c:v>81.957999999999998</c:v>
                </c:pt>
                <c:pt idx="62178">
                  <c:v>81.933999999999997</c:v>
                </c:pt>
                <c:pt idx="62179">
                  <c:v>81.91</c:v>
                </c:pt>
                <c:pt idx="62180">
                  <c:v>81.873000000000005</c:v>
                </c:pt>
                <c:pt idx="62181">
                  <c:v>81.885000000000005</c:v>
                </c:pt>
                <c:pt idx="62182">
                  <c:v>81.873000000000005</c:v>
                </c:pt>
                <c:pt idx="62183">
                  <c:v>81.91</c:v>
                </c:pt>
                <c:pt idx="62184">
                  <c:v>81.91</c:v>
                </c:pt>
                <c:pt idx="62185">
                  <c:v>81.921999999999997</c:v>
                </c:pt>
                <c:pt idx="62186">
                  <c:v>81.945999999999998</c:v>
                </c:pt>
                <c:pt idx="62187">
                  <c:v>81.971000000000004</c:v>
                </c:pt>
                <c:pt idx="62188">
                  <c:v>82.007000000000005</c:v>
                </c:pt>
                <c:pt idx="62189">
                  <c:v>81.983000000000004</c:v>
                </c:pt>
                <c:pt idx="62190">
                  <c:v>82.043999999999997</c:v>
                </c:pt>
                <c:pt idx="62191">
                  <c:v>82.067999999999998</c:v>
                </c:pt>
                <c:pt idx="62192">
                  <c:v>82.093000000000004</c:v>
                </c:pt>
                <c:pt idx="62193">
                  <c:v>82.129000000000005</c:v>
                </c:pt>
                <c:pt idx="62194">
                  <c:v>82.141000000000005</c:v>
                </c:pt>
                <c:pt idx="62195">
                  <c:v>82.153999999999996</c:v>
                </c:pt>
                <c:pt idx="62196">
                  <c:v>82.165999999999997</c:v>
                </c:pt>
                <c:pt idx="62197">
                  <c:v>82.19</c:v>
                </c:pt>
                <c:pt idx="62198">
                  <c:v>82.201999999999998</c:v>
                </c:pt>
                <c:pt idx="62199">
                  <c:v>82.201999999999998</c:v>
                </c:pt>
                <c:pt idx="62200">
                  <c:v>82.251000000000005</c:v>
                </c:pt>
                <c:pt idx="62201">
                  <c:v>82.239000000000004</c:v>
                </c:pt>
                <c:pt idx="62202">
                  <c:v>82.215000000000003</c:v>
                </c:pt>
                <c:pt idx="62203">
                  <c:v>82.201999999999998</c:v>
                </c:pt>
                <c:pt idx="62204">
                  <c:v>82.251000000000005</c:v>
                </c:pt>
                <c:pt idx="62205">
                  <c:v>82.227000000000004</c:v>
                </c:pt>
                <c:pt idx="62206">
                  <c:v>82.251000000000005</c:v>
                </c:pt>
                <c:pt idx="62207">
                  <c:v>82.227000000000004</c:v>
                </c:pt>
                <c:pt idx="62208">
                  <c:v>82.251000000000005</c:v>
                </c:pt>
                <c:pt idx="62209">
                  <c:v>82.251000000000005</c:v>
                </c:pt>
                <c:pt idx="62210">
                  <c:v>82.263999999999996</c:v>
                </c:pt>
                <c:pt idx="62211">
                  <c:v>82.251000000000005</c:v>
                </c:pt>
                <c:pt idx="62212">
                  <c:v>82.287999999999997</c:v>
                </c:pt>
                <c:pt idx="62213">
                  <c:v>82.275999999999996</c:v>
                </c:pt>
                <c:pt idx="62214">
                  <c:v>82.311999999999998</c:v>
                </c:pt>
                <c:pt idx="62215">
                  <c:v>82.287999999999997</c:v>
                </c:pt>
                <c:pt idx="62216">
                  <c:v>82.287999999999997</c:v>
                </c:pt>
                <c:pt idx="62217">
                  <c:v>82.337000000000003</c:v>
                </c:pt>
                <c:pt idx="62218">
                  <c:v>82.311999999999998</c:v>
                </c:pt>
                <c:pt idx="62219">
                  <c:v>82.349000000000004</c:v>
                </c:pt>
                <c:pt idx="62220">
                  <c:v>82.361000000000004</c:v>
                </c:pt>
                <c:pt idx="62221">
                  <c:v>82.349000000000004</c:v>
                </c:pt>
                <c:pt idx="62222">
                  <c:v>82.337000000000003</c:v>
                </c:pt>
                <c:pt idx="62223">
                  <c:v>82.325000000000003</c:v>
                </c:pt>
                <c:pt idx="62224">
                  <c:v>82.325000000000003</c:v>
                </c:pt>
                <c:pt idx="62225">
                  <c:v>82.337000000000003</c:v>
                </c:pt>
                <c:pt idx="62226">
                  <c:v>82.3</c:v>
                </c:pt>
                <c:pt idx="62227">
                  <c:v>82.275999999999996</c:v>
                </c:pt>
                <c:pt idx="62228">
                  <c:v>82.325000000000003</c:v>
                </c:pt>
                <c:pt idx="62229">
                  <c:v>82.275999999999996</c:v>
                </c:pt>
                <c:pt idx="62230">
                  <c:v>82.287999999999997</c:v>
                </c:pt>
                <c:pt idx="62231">
                  <c:v>82.275999999999996</c:v>
                </c:pt>
                <c:pt idx="62232">
                  <c:v>82.263999999999996</c:v>
                </c:pt>
                <c:pt idx="62233">
                  <c:v>82.263999999999996</c:v>
                </c:pt>
                <c:pt idx="62234">
                  <c:v>82.251000000000005</c:v>
                </c:pt>
                <c:pt idx="62235">
                  <c:v>82.201999999999998</c:v>
                </c:pt>
                <c:pt idx="62236">
                  <c:v>82.177999999999997</c:v>
                </c:pt>
                <c:pt idx="62237">
                  <c:v>82.215000000000003</c:v>
                </c:pt>
                <c:pt idx="62238">
                  <c:v>82.165999999999997</c:v>
                </c:pt>
                <c:pt idx="62239">
                  <c:v>82.153999999999996</c:v>
                </c:pt>
                <c:pt idx="62240">
                  <c:v>82.117000000000004</c:v>
                </c:pt>
                <c:pt idx="62241">
                  <c:v>82.105000000000004</c:v>
                </c:pt>
                <c:pt idx="62242">
                  <c:v>82.093000000000004</c:v>
                </c:pt>
                <c:pt idx="62243">
                  <c:v>82.067999999999998</c:v>
                </c:pt>
                <c:pt idx="62244">
                  <c:v>82.093000000000004</c:v>
                </c:pt>
                <c:pt idx="62245">
                  <c:v>82.067999999999998</c:v>
                </c:pt>
                <c:pt idx="62246">
                  <c:v>82.055999999999997</c:v>
                </c:pt>
                <c:pt idx="62247">
                  <c:v>82.067999999999998</c:v>
                </c:pt>
                <c:pt idx="62248">
                  <c:v>82.055999999999997</c:v>
                </c:pt>
                <c:pt idx="62249">
                  <c:v>82.055999999999997</c:v>
                </c:pt>
                <c:pt idx="62250">
                  <c:v>82.08</c:v>
                </c:pt>
                <c:pt idx="62251">
                  <c:v>82.031999999999996</c:v>
                </c:pt>
                <c:pt idx="62252">
                  <c:v>82.031999999999996</c:v>
                </c:pt>
                <c:pt idx="62253">
                  <c:v>82.031999999999996</c:v>
                </c:pt>
                <c:pt idx="62254">
                  <c:v>82.019000000000005</c:v>
                </c:pt>
                <c:pt idx="62255">
                  <c:v>81.995000000000005</c:v>
                </c:pt>
                <c:pt idx="62256">
                  <c:v>81.983000000000004</c:v>
                </c:pt>
                <c:pt idx="62257">
                  <c:v>81.945999999999998</c:v>
                </c:pt>
                <c:pt idx="62258">
                  <c:v>81.945999999999998</c:v>
                </c:pt>
                <c:pt idx="62259">
                  <c:v>81.921999999999997</c:v>
                </c:pt>
                <c:pt idx="62260">
                  <c:v>81.897000000000006</c:v>
                </c:pt>
                <c:pt idx="62261">
                  <c:v>81.91</c:v>
                </c:pt>
                <c:pt idx="62262">
                  <c:v>81.873000000000005</c:v>
                </c:pt>
                <c:pt idx="62263">
                  <c:v>81.91</c:v>
                </c:pt>
                <c:pt idx="62264">
                  <c:v>81.921999999999997</c:v>
                </c:pt>
                <c:pt idx="62265">
                  <c:v>81.91</c:v>
                </c:pt>
                <c:pt idx="62266">
                  <c:v>81.957999999999998</c:v>
                </c:pt>
                <c:pt idx="62267">
                  <c:v>81.945999999999998</c:v>
                </c:pt>
                <c:pt idx="62268">
                  <c:v>81.945999999999998</c:v>
                </c:pt>
                <c:pt idx="62269">
                  <c:v>81.971000000000004</c:v>
                </c:pt>
                <c:pt idx="62270">
                  <c:v>81.957999999999998</c:v>
                </c:pt>
                <c:pt idx="62271">
                  <c:v>81.983000000000004</c:v>
                </c:pt>
                <c:pt idx="62272">
                  <c:v>81.957999999999998</c:v>
                </c:pt>
                <c:pt idx="62273">
                  <c:v>81.945999999999998</c:v>
                </c:pt>
                <c:pt idx="62274">
                  <c:v>81.945999999999998</c:v>
                </c:pt>
                <c:pt idx="62275">
                  <c:v>81.933999999999997</c:v>
                </c:pt>
                <c:pt idx="62276">
                  <c:v>81.921999999999997</c:v>
                </c:pt>
                <c:pt idx="62277">
                  <c:v>81.957999999999998</c:v>
                </c:pt>
                <c:pt idx="62278">
                  <c:v>81.957999999999998</c:v>
                </c:pt>
                <c:pt idx="62279">
                  <c:v>81.933999999999997</c:v>
                </c:pt>
                <c:pt idx="62280">
                  <c:v>81.921999999999997</c:v>
                </c:pt>
                <c:pt idx="62281">
                  <c:v>81.971000000000004</c:v>
                </c:pt>
                <c:pt idx="62282">
                  <c:v>81.957999999999998</c:v>
                </c:pt>
                <c:pt idx="62283">
                  <c:v>81.995000000000005</c:v>
                </c:pt>
                <c:pt idx="62284">
                  <c:v>82.019000000000005</c:v>
                </c:pt>
                <c:pt idx="62285">
                  <c:v>82.007000000000005</c:v>
                </c:pt>
                <c:pt idx="62286">
                  <c:v>82.067999999999998</c:v>
                </c:pt>
                <c:pt idx="62287">
                  <c:v>82.067999999999998</c:v>
                </c:pt>
                <c:pt idx="62288">
                  <c:v>82.105000000000004</c:v>
                </c:pt>
                <c:pt idx="62289">
                  <c:v>82.105000000000004</c:v>
                </c:pt>
                <c:pt idx="62290">
                  <c:v>82.117000000000004</c:v>
                </c:pt>
                <c:pt idx="62291">
                  <c:v>82.153999999999996</c:v>
                </c:pt>
                <c:pt idx="62292">
                  <c:v>82.117000000000004</c:v>
                </c:pt>
                <c:pt idx="62293">
                  <c:v>82.117000000000004</c:v>
                </c:pt>
                <c:pt idx="62294">
                  <c:v>82.129000000000005</c:v>
                </c:pt>
                <c:pt idx="62295">
                  <c:v>82.153999999999996</c:v>
                </c:pt>
                <c:pt idx="62296">
                  <c:v>82.165999999999997</c:v>
                </c:pt>
                <c:pt idx="62297">
                  <c:v>82.141000000000005</c:v>
                </c:pt>
                <c:pt idx="62298">
                  <c:v>82.141000000000005</c:v>
                </c:pt>
                <c:pt idx="62299">
                  <c:v>82.165999999999997</c:v>
                </c:pt>
                <c:pt idx="62300">
                  <c:v>82.165999999999997</c:v>
                </c:pt>
                <c:pt idx="62301">
                  <c:v>82.215000000000003</c:v>
                </c:pt>
                <c:pt idx="62302">
                  <c:v>82.227000000000004</c:v>
                </c:pt>
                <c:pt idx="62303">
                  <c:v>82.251000000000005</c:v>
                </c:pt>
                <c:pt idx="62304">
                  <c:v>82.251000000000005</c:v>
                </c:pt>
                <c:pt idx="62305">
                  <c:v>82.275999999999996</c:v>
                </c:pt>
                <c:pt idx="62306">
                  <c:v>82.325000000000003</c:v>
                </c:pt>
                <c:pt idx="62307">
                  <c:v>82.287999999999997</c:v>
                </c:pt>
                <c:pt idx="62308">
                  <c:v>82.325000000000003</c:v>
                </c:pt>
                <c:pt idx="62309">
                  <c:v>82.263999999999996</c:v>
                </c:pt>
                <c:pt idx="62310">
                  <c:v>82.275999999999996</c:v>
                </c:pt>
                <c:pt idx="62311">
                  <c:v>82.275999999999996</c:v>
                </c:pt>
                <c:pt idx="62312">
                  <c:v>82.287999999999997</c:v>
                </c:pt>
                <c:pt idx="62313">
                  <c:v>82.251000000000005</c:v>
                </c:pt>
                <c:pt idx="62314">
                  <c:v>82.251000000000005</c:v>
                </c:pt>
                <c:pt idx="62315">
                  <c:v>82.251000000000005</c:v>
                </c:pt>
                <c:pt idx="62316">
                  <c:v>82.227000000000004</c:v>
                </c:pt>
                <c:pt idx="62317">
                  <c:v>82.239000000000004</c:v>
                </c:pt>
                <c:pt idx="62318">
                  <c:v>82.239000000000004</c:v>
                </c:pt>
                <c:pt idx="62319">
                  <c:v>82.275999999999996</c:v>
                </c:pt>
                <c:pt idx="62320">
                  <c:v>82.275999999999996</c:v>
                </c:pt>
                <c:pt idx="62321">
                  <c:v>82.275999999999996</c:v>
                </c:pt>
                <c:pt idx="62322">
                  <c:v>82.325000000000003</c:v>
                </c:pt>
                <c:pt idx="62323">
                  <c:v>82.3</c:v>
                </c:pt>
                <c:pt idx="62324">
                  <c:v>82.275999999999996</c:v>
                </c:pt>
                <c:pt idx="62325">
                  <c:v>82.325000000000003</c:v>
                </c:pt>
                <c:pt idx="62326">
                  <c:v>82.287999999999997</c:v>
                </c:pt>
                <c:pt idx="62327">
                  <c:v>82.251000000000005</c:v>
                </c:pt>
                <c:pt idx="62328">
                  <c:v>82.239000000000004</c:v>
                </c:pt>
                <c:pt idx="62329">
                  <c:v>82.215000000000003</c:v>
                </c:pt>
                <c:pt idx="62330">
                  <c:v>82.201999999999998</c:v>
                </c:pt>
                <c:pt idx="62331">
                  <c:v>82.153999999999996</c:v>
                </c:pt>
                <c:pt idx="62332">
                  <c:v>82.129000000000005</c:v>
                </c:pt>
                <c:pt idx="62333">
                  <c:v>82.129000000000005</c:v>
                </c:pt>
                <c:pt idx="62334">
                  <c:v>82.117000000000004</c:v>
                </c:pt>
                <c:pt idx="62335">
                  <c:v>82.153999999999996</c:v>
                </c:pt>
                <c:pt idx="62336">
                  <c:v>82.141000000000005</c:v>
                </c:pt>
                <c:pt idx="62337">
                  <c:v>82.117000000000004</c:v>
                </c:pt>
                <c:pt idx="62338">
                  <c:v>82.141000000000005</c:v>
                </c:pt>
                <c:pt idx="62339">
                  <c:v>82.177999999999997</c:v>
                </c:pt>
                <c:pt idx="62340">
                  <c:v>82.177999999999997</c:v>
                </c:pt>
                <c:pt idx="62341">
                  <c:v>82.153999999999996</c:v>
                </c:pt>
                <c:pt idx="62342">
                  <c:v>82.165999999999997</c:v>
                </c:pt>
                <c:pt idx="62343">
                  <c:v>82.153999999999996</c:v>
                </c:pt>
                <c:pt idx="62344">
                  <c:v>82.117000000000004</c:v>
                </c:pt>
                <c:pt idx="62345">
                  <c:v>82.093000000000004</c:v>
                </c:pt>
                <c:pt idx="62346">
                  <c:v>82.067999999999998</c:v>
                </c:pt>
                <c:pt idx="62347">
                  <c:v>82.055999999999997</c:v>
                </c:pt>
                <c:pt idx="62348">
                  <c:v>81.971000000000004</c:v>
                </c:pt>
                <c:pt idx="62349">
                  <c:v>81.983000000000004</c:v>
                </c:pt>
                <c:pt idx="62350">
                  <c:v>81.957999999999998</c:v>
                </c:pt>
                <c:pt idx="62351">
                  <c:v>81.945999999999998</c:v>
                </c:pt>
                <c:pt idx="62352">
                  <c:v>81.91</c:v>
                </c:pt>
                <c:pt idx="62353">
                  <c:v>81.921999999999997</c:v>
                </c:pt>
                <c:pt idx="62354">
                  <c:v>81.983000000000004</c:v>
                </c:pt>
                <c:pt idx="62355">
                  <c:v>81.983000000000004</c:v>
                </c:pt>
                <c:pt idx="62356">
                  <c:v>82.019000000000005</c:v>
                </c:pt>
                <c:pt idx="62357">
                  <c:v>82.007000000000005</c:v>
                </c:pt>
                <c:pt idx="62358">
                  <c:v>82.019000000000005</c:v>
                </c:pt>
                <c:pt idx="62359">
                  <c:v>82.043999999999997</c:v>
                </c:pt>
                <c:pt idx="62360">
                  <c:v>82.031999999999996</c:v>
                </c:pt>
                <c:pt idx="62361">
                  <c:v>82.043999999999997</c:v>
                </c:pt>
                <c:pt idx="62362">
                  <c:v>82.043999999999997</c:v>
                </c:pt>
                <c:pt idx="62363">
                  <c:v>81.995000000000005</c:v>
                </c:pt>
                <c:pt idx="62364">
                  <c:v>81.971000000000004</c:v>
                </c:pt>
                <c:pt idx="62365">
                  <c:v>81.945999999999998</c:v>
                </c:pt>
                <c:pt idx="62366">
                  <c:v>81.957999999999998</c:v>
                </c:pt>
                <c:pt idx="62367">
                  <c:v>81.897000000000006</c:v>
                </c:pt>
                <c:pt idx="62368">
                  <c:v>81.91</c:v>
                </c:pt>
                <c:pt idx="62369">
                  <c:v>81.873000000000005</c:v>
                </c:pt>
                <c:pt idx="62370">
                  <c:v>81.91</c:v>
                </c:pt>
                <c:pt idx="62371">
                  <c:v>81.921999999999997</c:v>
                </c:pt>
                <c:pt idx="62372">
                  <c:v>81.921999999999997</c:v>
                </c:pt>
                <c:pt idx="62373">
                  <c:v>81.971000000000004</c:v>
                </c:pt>
                <c:pt idx="62374">
                  <c:v>82.007000000000005</c:v>
                </c:pt>
                <c:pt idx="62375">
                  <c:v>82.031999999999996</c:v>
                </c:pt>
                <c:pt idx="62376">
                  <c:v>82.055999999999997</c:v>
                </c:pt>
                <c:pt idx="62377">
                  <c:v>82.031999999999996</c:v>
                </c:pt>
                <c:pt idx="62378">
                  <c:v>82.043999999999997</c:v>
                </c:pt>
                <c:pt idx="62379">
                  <c:v>81.995000000000005</c:v>
                </c:pt>
                <c:pt idx="62380">
                  <c:v>81.983000000000004</c:v>
                </c:pt>
                <c:pt idx="62381">
                  <c:v>81.957999999999998</c:v>
                </c:pt>
                <c:pt idx="62382">
                  <c:v>81.921999999999997</c:v>
                </c:pt>
                <c:pt idx="62383">
                  <c:v>81.933999999999997</c:v>
                </c:pt>
                <c:pt idx="62384">
                  <c:v>81.921999999999997</c:v>
                </c:pt>
                <c:pt idx="62385">
                  <c:v>81.91</c:v>
                </c:pt>
                <c:pt idx="62386">
                  <c:v>81.945999999999998</c:v>
                </c:pt>
                <c:pt idx="62387">
                  <c:v>81.957999999999998</c:v>
                </c:pt>
                <c:pt idx="62388">
                  <c:v>81.983000000000004</c:v>
                </c:pt>
                <c:pt idx="62389">
                  <c:v>82.055999999999997</c:v>
                </c:pt>
                <c:pt idx="62390">
                  <c:v>82.067999999999998</c:v>
                </c:pt>
                <c:pt idx="62391">
                  <c:v>82.105000000000004</c:v>
                </c:pt>
                <c:pt idx="62392">
                  <c:v>82.117000000000004</c:v>
                </c:pt>
                <c:pt idx="62393">
                  <c:v>82.129000000000005</c:v>
                </c:pt>
                <c:pt idx="62394">
                  <c:v>82.105000000000004</c:v>
                </c:pt>
                <c:pt idx="62395">
                  <c:v>82.105000000000004</c:v>
                </c:pt>
                <c:pt idx="62396">
                  <c:v>82.093000000000004</c:v>
                </c:pt>
                <c:pt idx="62397">
                  <c:v>82.08</c:v>
                </c:pt>
                <c:pt idx="62398">
                  <c:v>82.007000000000005</c:v>
                </c:pt>
                <c:pt idx="62399">
                  <c:v>81.971000000000004</c:v>
                </c:pt>
                <c:pt idx="62400">
                  <c:v>81.983000000000004</c:v>
                </c:pt>
                <c:pt idx="62401">
                  <c:v>81.957999999999998</c:v>
                </c:pt>
                <c:pt idx="62402">
                  <c:v>81.957999999999998</c:v>
                </c:pt>
                <c:pt idx="62403">
                  <c:v>81.971000000000004</c:v>
                </c:pt>
                <c:pt idx="62404">
                  <c:v>81.971000000000004</c:v>
                </c:pt>
                <c:pt idx="62405">
                  <c:v>81.995000000000005</c:v>
                </c:pt>
                <c:pt idx="62406">
                  <c:v>82.043999999999997</c:v>
                </c:pt>
                <c:pt idx="62407">
                  <c:v>82.093000000000004</c:v>
                </c:pt>
                <c:pt idx="62408">
                  <c:v>82.117000000000004</c:v>
                </c:pt>
                <c:pt idx="62409">
                  <c:v>82.153999999999996</c:v>
                </c:pt>
                <c:pt idx="62410">
                  <c:v>82.177999999999997</c:v>
                </c:pt>
                <c:pt idx="62411">
                  <c:v>82.201999999999998</c:v>
                </c:pt>
                <c:pt idx="62412">
                  <c:v>82.165999999999997</c:v>
                </c:pt>
                <c:pt idx="62413">
                  <c:v>82.177999999999997</c:v>
                </c:pt>
                <c:pt idx="62414">
                  <c:v>82.117000000000004</c:v>
                </c:pt>
                <c:pt idx="62415">
                  <c:v>82.105000000000004</c:v>
                </c:pt>
                <c:pt idx="62416">
                  <c:v>82.08</c:v>
                </c:pt>
                <c:pt idx="62417">
                  <c:v>82.031999999999996</c:v>
                </c:pt>
                <c:pt idx="62418">
                  <c:v>82.043999999999997</c:v>
                </c:pt>
                <c:pt idx="62419">
                  <c:v>82.067999999999998</c:v>
                </c:pt>
                <c:pt idx="62420">
                  <c:v>82.043999999999997</c:v>
                </c:pt>
                <c:pt idx="62421">
                  <c:v>82.043999999999997</c:v>
                </c:pt>
                <c:pt idx="62422">
                  <c:v>82.08</c:v>
                </c:pt>
                <c:pt idx="62423">
                  <c:v>82.117000000000004</c:v>
                </c:pt>
                <c:pt idx="62424">
                  <c:v>82.153999999999996</c:v>
                </c:pt>
                <c:pt idx="62425">
                  <c:v>82.215000000000003</c:v>
                </c:pt>
                <c:pt idx="62426">
                  <c:v>82.201999999999998</c:v>
                </c:pt>
                <c:pt idx="62427">
                  <c:v>82.201999999999998</c:v>
                </c:pt>
                <c:pt idx="62428">
                  <c:v>82.215000000000003</c:v>
                </c:pt>
                <c:pt idx="62429">
                  <c:v>82.227000000000004</c:v>
                </c:pt>
                <c:pt idx="62430">
                  <c:v>82.201999999999998</c:v>
                </c:pt>
                <c:pt idx="62431">
                  <c:v>82.19</c:v>
                </c:pt>
                <c:pt idx="62432">
                  <c:v>82.153999999999996</c:v>
                </c:pt>
                <c:pt idx="62433">
                  <c:v>82.141000000000005</c:v>
                </c:pt>
                <c:pt idx="62434">
                  <c:v>82.153999999999996</c:v>
                </c:pt>
                <c:pt idx="62435">
                  <c:v>82.129000000000005</c:v>
                </c:pt>
                <c:pt idx="62436">
                  <c:v>82.129000000000005</c:v>
                </c:pt>
                <c:pt idx="62437">
                  <c:v>82.201999999999998</c:v>
                </c:pt>
                <c:pt idx="62438">
                  <c:v>82.201999999999998</c:v>
                </c:pt>
                <c:pt idx="62439">
                  <c:v>82.239000000000004</c:v>
                </c:pt>
                <c:pt idx="62440">
                  <c:v>82.263999999999996</c:v>
                </c:pt>
                <c:pt idx="62441">
                  <c:v>82.337000000000003</c:v>
                </c:pt>
                <c:pt idx="62442">
                  <c:v>82.361000000000004</c:v>
                </c:pt>
                <c:pt idx="62443">
                  <c:v>82.361000000000004</c:v>
                </c:pt>
                <c:pt idx="62444">
                  <c:v>82.349000000000004</c:v>
                </c:pt>
                <c:pt idx="62445">
                  <c:v>82.385999999999996</c:v>
                </c:pt>
                <c:pt idx="62446">
                  <c:v>82.361000000000004</c:v>
                </c:pt>
                <c:pt idx="62447">
                  <c:v>82.349000000000004</c:v>
                </c:pt>
                <c:pt idx="62448">
                  <c:v>82.325000000000003</c:v>
                </c:pt>
                <c:pt idx="62449">
                  <c:v>82.325000000000003</c:v>
                </c:pt>
                <c:pt idx="62450">
                  <c:v>82.325000000000003</c:v>
                </c:pt>
                <c:pt idx="62451">
                  <c:v>82.287999999999997</c:v>
                </c:pt>
                <c:pt idx="62452">
                  <c:v>82.275999999999996</c:v>
                </c:pt>
                <c:pt idx="62453">
                  <c:v>82.287999999999997</c:v>
                </c:pt>
                <c:pt idx="62454">
                  <c:v>82.311999999999998</c:v>
                </c:pt>
                <c:pt idx="62455">
                  <c:v>82.337000000000003</c:v>
                </c:pt>
                <c:pt idx="62456">
                  <c:v>82.361000000000004</c:v>
                </c:pt>
                <c:pt idx="62457">
                  <c:v>82.361000000000004</c:v>
                </c:pt>
                <c:pt idx="62458">
                  <c:v>82.397999999999996</c:v>
                </c:pt>
                <c:pt idx="62459">
                  <c:v>82.41</c:v>
                </c:pt>
                <c:pt idx="62460">
                  <c:v>82.397999999999996</c:v>
                </c:pt>
                <c:pt idx="62461">
                  <c:v>82.41</c:v>
                </c:pt>
                <c:pt idx="62462">
                  <c:v>82.397999999999996</c:v>
                </c:pt>
                <c:pt idx="62463">
                  <c:v>82.373000000000005</c:v>
                </c:pt>
                <c:pt idx="62464">
                  <c:v>82.337000000000003</c:v>
                </c:pt>
                <c:pt idx="62465">
                  <c:v>82.337000000000003</c:v>
                </c:pt>
                <c:pt idx="62466">
                  <c:v>82.337000000000003</c:v>
                </c:pt>
                <c:pt idx="62467">
                  <c:v>82.311999999999998</c:v>
                </c:pt>
                <c:pt idx="62468">
                  <c:v>82.337000000000003</c:v>
                </c:pt>
                <c:pt idx="62469">
                  <c:v>82.349000000000004</c:v>
                </c:pt>
                <c:pt idx="62470">
                  <c:v>82.397999999999996</c:v>
                </c:pt>
                <c:pt idx="62471">
                  <c:v>82.41</c:v>
                </c:pt>
                <c:pt idx="62472">
                  <c:v>82.421999999999997</c:v>
                </c:pt>
                <c:pt idx="62473">
                  <c:v>82.41</c:v>
                </c:pt>
                <c:pt idx="62474">
                  <c:v>82.433999999999997</c:v>
                </c:pt>
                <c:pt idx="62475">
                  <c:v>82.421999999999997</c:v>
                </c:pt>
                <c:pt idx="62476">
                  <c:v>82.41</c:v>
                </c:pt>
                <c:pt idx="62477">
                  <c:v>82.397999999999996</c:v>
                </c:pt>
                <c:pt idx="62478">
                  <c:v>82.385999999999996</c:v>
                </c:pt>
                <c:pt idx="62479">
                  <c:v>82.325000000000003</c:v>
                </c:pt>
                <c:pt idx="62480">
                  <c:v>82.287999999999997</c:v>
                </c:pt>
                <c:pt idx="62481">
                  <c:v>82.263999999999996</c:v>
                </c:pt>
                <c:pt idx="62482">
                  <c:v>82.201999999999998</c:v>
                </c:pt>
                <c:pt idx="62483">
                  <c:v>82.201999999999998</c:v>
                </c:pt>
                <c:pt idx="62484">
                  <c:v>82.19</c:v>
                </c:pt>
                <c:pt idx="62485">
                  <c:v>82.201999999999998</c:v>
                </c:pt>
                <c:pt idx="62486">
                  <c:v>82.201999999999998</c:v>
                </c:pt>
                <c:pt idx="62487">
                  <c:v>82.227000000000004</c:v>
                </c:pt>
                <c:pt idx="62488">
                  <c:v>82.239000000000004</c:v>
                </c:pt>
                <c:pt idx="62489">
                  <c:v>82.263999999999996</c:v>
                </c:pt>
                <c:pt idx="62490">
                  <c:v>82.287999999999997</c:v>
                </c:pt>
                <c:pt idx="62491">
                  <c:v>82.287999999999997</c:v>
                </c:pt>
                <c:pt idx="62492">
                  <c:v>82.263999999999996</c:v>
                </c:pt>
                <c:pt idx="62493">
                  <c:v>82.287999999999997</c:v>
                </c:pt>
                <c:pt idx="62494">
                  <c:v>82.239000000000004</c:v>
                </c:pt>
                <c:pt idx="62495">
                  <c:v>82.251000000000005</c:v>
                </c:pt>
                <c:pt idx="62496">
                  <c:v>82.19</c:v>
                </c:pt>
                <c:pt idx="62497">
                  <c:v>82.153999999999996</c:v>
                </c:pt>
                <c:pt idx="62498">
                  <c:v>82.153999999999996</c:v>
                </c:pt>
                <c:pt idx="62499">
                  <c:v>82.129000000000005</c:v>
                </c:pt>
                <c:pt idx="62500">
                  <c:v>82.129000000000005</c:v>
                </c:pt>
                <c:pt idx="62501">
                  <c:v>82.141000000000005</c:v>
                </c:pt>
                <c:pt idx="62502">
                  <c:v>82.117000000000004</c:v>
                </c:pt>
                <c:pt idx="62503">
                  <c:v>82.153999999999996</c:v>
                </c:pt>
                <c:pt idx="62504">
                  <c:v>82.153999999999996</c:v>
                </c:pt>
                <c:pt idx="62505">
                  <c:v>82.177999999999997</c:v>
                </c:pt>
                <c:pt idx="62506">
                  <c:v>82.177999999999997</c:v>
                </c:pt>
                <c:pt idx="62507">
                  <c:v>82.19</c:v>
                </c:pt>
                <c:pt idx="62508">
                  <c:v>82.215000000000003</c:v>
                </c:pt>
                <c:pt idx="62509">
                  <c:v>82.239000000000004</c:v>
                </c:pt>
                <c:pt idx="62510">
                  <c:v>82.201999999999998</c:v>
                </c:pt>
                <c:pt idx="62511">
                  <c:v>82.153999999999996</c:v>
                </c:pt>
                <c:pt idx="62512">
                  <c:v>82.141000000000005</c:v>
                </c:pt>
                <c:pt idx="62513">
                  <c:v>82.105000000000004</c:v>
                </c:pt>
                <c:pt idx="62514">
                  <c:v>82.093000000000004</c:v>
                </c:pt>
                <c:pt idx="62515">
                  <c:v>82.031999999999996</c:v>
                </c:pt>
                <c:pt idx="62516">
                  <c:v>82.019000000000005</c:v>
                </c:pt>
                <c:pt idx="62517">
                  <c:v>82.019000000000005</c:v>
                </c:pt>
                <c:pt idx="62518">
                  <c:v>82.031999999999996</c:v>
                </c:pt>
                <c:pt idx="62519">
                  <c:v>82.067999999999998</c:v>
                </c:pt>
                <c:pt idx="62520">
                  <c:v>82.093000000000004</c:v>
                </c:pt>
                <c:pt idx="62521">
                  <c:v>82.105000000000004</c:v>
                </c:pt>
                <c:pt idx="62522">
                  <c:v>82.153999999999996</c:v>
                </c:pt>
                <c:pt idx="62523">
                  <c:v>82.153999999999996</c:v>
                </c:pt>
                <c:pt idx="62524">
                  <c:v>82.177999999999997</c:v>
                </c:pt>
                <c:pt idx="62525">
                  <c:v>82.201999999999998</c:v>
                </c:pt>
                <c:pt idx="62526">
                  <c:v>82.215000000000003</c:v>
                </c:pt>
                <c:pt idx="62527">
                  <c:v>82.201999999999998</c:v>
                </c:pt>
                <c:pt idx="62528">
                  <c:v>82.239000000000004</c:v>
                </c:pt>
                <c:pt idx="62529">
                  <c:v>82.215000000000003</c:v>
                </c:pt>
                <c:pt idx="62530">
                  <c:v>82.215000000000003</c:v>
                </c:pt>
                <c:pt idx="62531">
                  <c:v>82.19</c:v>
                </c:pt>
                <c:pt idx="62532">
                  <c:v>82.153999999999996</c:v>
                </c:pt>
                <c:pt idx="62533">
                  <c:v>82.141000000000005</c:v>
                </c:pt>
                <c:pt idx="62534">
                  <c:v>82.153999999999996</c:v>
                </c:pt>
                <c:pt idx="62535">
                  <c:v>82.141000000000005</c:v>
                </c:pt>
                <c:pt idx="62536">
                  <c:v>82.201999999999998</c:v>
                </c:pt>
                <c:pt idx="62537">
                  <c:v>82.201999999999998</c:v>
                </c:pt>
                <c:pt idx="62538">
                  <c:v>82.275999999999996</c:v>
                </c:pt>
                <c:pt idx="62539">
                  <c:v>82.287999999999997</c:v>
                </c:pt>
                <c:pt idx="62540">
                  <c:v>82.325000000000003</c:v>
                </c:pt>
                <c:pt idx="62541">
                  <c:v>82.349000000000004</c:v>
                </c:pt>
                <c:pt idx="62542">
                  <c:v>82.373000000000005</c:v>
                </c:pt>
                <c:pt idx="62543">
                  <c:v>82.361000000000004</c:v>
                </c:pt>
                <c:pt idx="62544">
                  <c:v>82.373000000000005</c:v>
                </c:pt>
                <c:pt idx="62545">
                  <c:v>82.361000000000004</c:v>
                </c:pt>
                <c:pt idx="62546">
                  <c:v>82.349000000000004</c:v>
                </c:pt>
                <c:pt idx="62547">
                  <c:v>82.325000000000003</c:v>
                </c:pt>
                <c:pt idx="62548">
                  <c:v>82.311999999999998</c:v>
                </c:pt>
                <c:pt idx="62549">
                  <c:v>82.287999999999997</c:v>
                </c:pt>
                <c:pt idx="62550">
                  <c:v>82.251000000000005</c:v>
                </c:pt>
                <c:pt idx="62551">
                  <c:v>82.275999999999996</c:v>
                </c:pt>
                <c:pt idx="62552">
                  <c:v>82.287999999999997</c:v>
                </c:pt>
                <c:pt idx="62553">
                  <c:v>82.287999999999997</c:v>
                </c:pt>
                <c:pt idx="62554">
                  <c:v>82.311999999999998</c:v>
                </c:pt>
                <c:pt idx="62555">
                  <c:v>82.337000000000003</c:v>
                </c:pt>
                <c:pt idx="62556">
                  <c:v>82.385999999999996</c:v>
                </c:pt>
                <c:pt idx="62557">
                  <c:v>82.433999999999997</c:v>
                </c:pt>
                <c:pt idx="62558">
                  <c:v>82.433999999999997</c:v>
                </c:pt>
                <c:pt idx="62559">
                  <c:v>82.447000000000003</c:v>
                </c:pt>
                <c:pt idx="62560">
                  <c:v>82.483000000000004</c:v>
                </c:pt>
                <c:pt idx="62561">
                  <c:v>82.495000000000005</c:v>
                </c:pt>
                <c:pt idx="62562">
                  <c:v>82.447000000000003</c:v>
                </c:pt>
                <c:pt idx="62563">
                  <c:v>82.471000000000004</c:v>
                </c:pt>
                <c:pt idx="62564">
                  <c:v>82.433999999999997</c:v>
                </c:pt>
                <c:pt idx="62565">
                  <c:v>82.397999999999996</c:v>
                </c:pt>
                <c:pt idx="62566">
                  <c:v>82.397999999999996</c:v>
                </c:pt>
                <c:pt idx="62567">
                  <c:v>82.385999999999996</c:v>
                </c:pt>
                <c:pt idx="62568">
                  <c:v>82.373000000000005</c:v>
                </c:pt>
                <c:pt idx="62569">
                  <c:v>82.361000000000004</c:v>
                </c:pt>
                <c:pt idx="62570">
                  <c:v>82.373000000000005</c:v>
                </c:pt>
                <c:pt idx="62571">
                  <c:v>82.373000000000005</c:v>
                </c:pt>
                <c:pt idx="62572">
                  <c:v>82.433999999999997</c:v>
                </c:pt>
                <c:pt idx="62573">
                  <c:v>82.397999999999996</c:v>
                </c:pt>
                <c:pt idx="62574">
                  <c:v>82.433999999999997</c:v>
                </c:pt>
                <c:pt idx="62575">
                  <c:v>82.421999999999997</c:v>
                </c:pt>
                <c:pt idx="62576">
                  <c:v>82.471000000000004</c:v>
                </c:pt>
                <c:pt idx="62577">
                  <c:v>82.447000000000003</c:v>
                </c:pt>
                <c:pt idx="62578">
                  <c:v>82.447000000000003</c:v>
                </c:pt>
                <c:pt idx="62579">
                  <c:v>82.433999999999997</c:v>
                </c:pt>
                <c:pt idx="62580">
                  <c:v>82.397999999999996</c:v>
                </c:pt>
                <c:pt idx="62581">
                  <c:v>82.385999999999996</c:v>
                </c:pt>
                <c:pt idx="62582">
                  <c:v>82.349000000000004</c:v>
                </c:pt>
                <c:pt idx="62583">
                  <c:v>82.311999999999998</c:v>
                </c:pt>
                <c:pt idx="62584">
                  <c:v>82.263999999999996</c:v>
                </c:pt>
                <c:pt idx="62585">
                  <c:v>82.263999999999996</c:v>
                </c:pt>
                <c:pt idx="62586">
                  <c:v>82.227000000000004</c:v>
                </c:pt>
                <c:pt idx="62587">
                  <c:v>82.239000000000004</c:v>
                </c:pt>
                <c:pt idx="62588">
                  <c:v>82.263999999999996</c:v>
                </c:pt>
                <c:pt idx="62589">
                  <c:v>82.227000000000004</c:v>
                </c:pt>
                <c:pt idx="62590">
                  <c:v>82.251000000000005</c:v>
                </c:pt>
                <c:pt idx="62591">
                  <c:v>82.287999999999997</c:v>
                </c:pt>
                <c:pt idx="62592">
                  <c:v>82.3</c:v>
                </c:pt>
                <c:pt idx="62593">
                  <c:v>82.3</c:v>
                </c:pt>
                <c:pt idx="62594">
                  <c:v>82.311999999999998</c:v>
                </c:pt>
                <c:pt idx="62595">
                  <c:v>82.3</c:v>
                </c:pt>
                <c:pt idx="62596">
                  <c:v>82.251000000000005</c:v>
                </c:pt>
                <c:pt idx="62597">
                  <c:v>82.251000000000005</c:v>
                </c:pt>
                <c:pt idx="62598">
                  <c:v>82.239000000000004</c:v>
                </c:pt>
                <c:pt idx="62599">
                  <c:v>82.215000000000003</c:v>
                </c:pt>
                <c:pt idx="62600">
                  <c:v>82.165999999999997</c:v>
                </c:pt>
                <c:pt idx="62601">
                  <c:v>82.141000000000005</c:v>
                </c:pt>
                <c:pt idx="62602">
                  <c:v>82.129000000000005</c:v>
                </c:pt>
                <c:pt idx="62603">
                  <c:v>82.105000000000004</c:v>
                </c:pt>
                <c:pt idx="62604">
                  <c:v>82.08</c:v>
                </c:pt>
                <c:pt idx="62605">
                  <c:v>82.055999999999997</c:v>
                </c:pt>
                <c:pt idx="62606">
                  <c:v>82.08</c:v>
                </c:pt>
                <c:pt idx="62607">
                  <c:v>82.093000000000004</c:v>
                </c:pt>
                <c:pt idx="62608">
                  <c:v>82.093000000000004</c:v>
                </c:pt>
                <c:pt idx="62609">
                  <c:v>82.117000000000004</c:v>
                </c:pt>
                <c:pt idx="62610">
                  <c:v>82.117000000000004</c:v>
                </c:pt>
                <c:pt idx="62611">
                  <c:v>82.105000000000004</c:v>
                </c:pt>
                <c:pt idx="62612">
                  <c:v>82.117000000000004</c:v>
                </c:pt>
                <c:pt idx="62613">
                  <c:v>82.129000000000005</c:v>
                </c:pt>
                <c:pt idx="62614">
                  <c:v>82.093000000000004</c:v>
                </c:pt>
                <c:pt idx="62615">
                  <c:v>82.043999999999997</c:v>
                </c:pt>
                <c:pt idx="62616">
                  <c:v>82.055999999999997</c:v>
                </c:pt>
                <c:pt idx="62617">
                  <c:v>82.031999999999996</c:v>
                </c:pt>
                <c:pt idx="62618">
                  <c:v>81.971000000000004</c:v>
                </c:pt>
                <c:pt idx="62619">
                  <c:v>81.995000000000005</c:v>
                </c:pt>
                <c:pt idx="62620">
                  <c:v>81.995000000000005</c:v>
                </c:pt>
                <c:pt idx="62621">
                  <c:v>81.995000000000005</c:v>
                </c:pt>
                <c:pt idx="62622">
                  <c:v>81.971000000000004</c:v>
                </c:pt>
                <c:pt idx="62623">
                  <c:v>81.983000000000004</c:v>
                </c:pt>
                <c:pt idx="62624">
                  <c:v>82.007000000000005</c:v>
                </c:pt>
                <c:pt idx="62625">
                  <c:v>82.055999999999997</c:v>
                </c:pt>
                <c:pt idx="62626">
                  <c:v>82.055999999999997</c:v>
                </c:pt>
                <c:pt idx="62627">
                  <c:v>82.055999999999997</c:v>
                </c:pt>
                <c:pt idx="62628">
                  <c:v>82.129000000000005</c:v>
                </c:pt>
                <c:pt idx="62629">
                  <c:v>82.117000000000004</c:v>
                </c:pt>
                <c:pt idx="62630">
                  <c:v>82.129000000000005</c:v>
                </c:pt>
                <c:pt idx="62631">
                  <c:v>82.141000000000005</c:v>
                </c:pt>
                <c:pt idx="62632">
                  <c:v>82.105000000000004</c:v>
                </c:pt>
                <c:pt idx="62633">
                  <c:v>82.129000000000005</c:v>
                </c:pt>
                <c:pt idx="62634">
                  <c:v>82.08</c:v>
                </c:pt>
                <c:pt idx="62635">
                  <c:v>82.093000000000004</c:v>
                </c:pt>
                <c:pt idx="62636">
                  <c:v>82.093000000000004</c:v>
                </c:pt>
                <c:pt idx="62637">
                  <c:v>82.105000000000004</c:v>
                </c:pt>
                <c:pt idx="62638">
                  <c:v>82.105000000000004</c:v>
                </c:pt>
                <c:pt idx="62639">
                  <c:v>82.105000000000004</c:v>
                </c:pt>
                <c:pt idx="62640">
                  <c:v>82.129000000000005</c:v>
                </c:pt>
                <c:pt idx="62641">
                  <c:v>82.117000000000004</c:v>
                </c:pt>
                <c:pt idx="62642">
                  <c:v>82.165999999999997</c:v>
                </c:pt>
                <c:pt idx="62643">
                  <c:v>82.215000000000003</c:v>
                </c:pt>
                <c:pt idx="62644">
                  <c:v>82.251000000000005</c:v>
                </c:pt>
                <c:pt idx="62645">
                  <c:v>82.251000000000005</c:v>
                </c:pt>
                <c:pt idx="62646">
                  <c:v>82.263999999999996</c:v>
                </c:pt>
                <c:pt idx="62647">
                  <c:v>82.263999999999996</c:v>
                </c:pt>
                <c:pt idx="62648">
                  <c:v>82.311999999999998</c:v>
                </c:pt>
                <c:pt idx="62649">
                  <c:v>82.251000000000005</c:v>
                </c:pt>
                <c:pt idx="62650">
                  <c:v>82.287999999999997</c:v>
                </c:pt>
                <c:pt idx="62651">
                  <c:v>82.287999999999997</c:v>
                </c:pt>
                <c:pt idx="62652">
                  <c:v>82.263999999999996</c:v>
                </c:pt>
                <c:pt idx="62653">
                  <c:v>82.287999999999997</c:v>
                </c:pt>
                <c:pt idx="62654">
                  <c:v>82.251000000000005</c:v>
                </c:pt>
                <c:pt idx="62655">
                  <c:v>82.3</c:v>
                </c:pt>
                <c:pt idx="62656">
                  <c:v>82.287999999999997</c:v>
                </c:pt>
                <c:pt idx="62657">
                  <c:v>82.325000000000003</c:v>
                </c:pt>
                <c:pt idx="62658">
                  <c:v>82.311999999999998</c:v>
                </c:pt>
                <c:pt idx="62659">
                  <c:v>82.361000000000004</c:v>
                </c:pt>
                <c:pt idx="62660">
                  <c:v>82.373000000000005</c:v>
                </c:pt>
                <c:pt idx="62661">
                  <c:v>82.421999999999997</c:v>
                </c:pt>
                <c:pt idx="62662">
                  <c:v>82.41</c:v>
                </c:pt>
                <c:pt idx="62663">
                  <c:v>82.41</c:v>
                </c:pt>
                <c:pt idx="62664">
                  <c:v>82.421999999999997</c:v>
                </c:pt>
                <c:pt idx="62665">
                  <c:v>82.433999999999997</c:v>
                </c:pt>
                <c:pt idx="62666">
                  <c:v>82.421999999999997</c:v>
                </c:pt>
                <c:pt idx="62667">
                  <c:v>82.373000000000005</c:v>
                </c:pt>
                <c:pt idx="62668">
                  <c:v>82.385999999999996</c:v>
                </c:pt>
                <c:pt idx="62669">
                  <c:v>82.361000000000004</c:v>
                </c:pt>
                <c:pt idx="62670">
                  <c:v>82.349000000000004</c:v>
                </c:pt>
                <c:pt idx="62671">
                  <c:v>82.361000000000004</c:v>
                </c:pt>
                <c:pt idx="62672">
                  <c:v>82.361000000000004</c:v>
                </c:pt>
                <c:pt idx="62673">
                  <c:v>82.361000000000004</c:v>
                </c:pt>
                <c:pt idx="62674">
                  <c:v>82.349000000000004</c:v>
                </c:pt>
                <c:pt idx="62675">
                  <c:v>82.349000000000004</c:v>
                </c:pt>
                <c:pt idx="62676">
                  <c:v>82.349000000000004</c:v>
                </c:pt>
                <c:pt idx="62677">
                  <c:v>82.385999999999996</c:v>
                </c:pt>
                <c:pt idx="62678">
                  <c:v>82.385999999999996</c:v>
                </c:pt>
                <c:pt idx="62679">
                  <c:v>82.325000000000003</c:v>
                </c:pt>
                <c:pt idx="62680">
                  <c:v>82.349000000000004</c:v>
                </c:pt>
                <c:pt idx="62681">
                  <c:v>82.349000000000004</c:v>
                </c:pt>
                <c:pt idx="62682">
                  <c:v>82.337000000000003</c:v>
                </c:pt>
                <c:pt idx="62683">
                  <c:v>82.275999999999996</c:v>
                </c:pt>
                <c:pt idx="62684">
                  <c:v>82.239000000000004</c:v>
                </c:pt>
                <c:pt idx="62685">
                  <c:v>82.201999999999998</c:v>
                </c:pt>
                <c:pt idx="62686">
                  <c:v>82.177999999999997</c:v>
                </c:pt>
                <c:pt idx="62687">
                  <c:v>82.201999999999998</c:v>
                </c:pt>
                <c:pt idx="62688">
                  <c:v>82.165999999999997</c:v>
                </c:pt>
                <c:pt idx="62689">
                  <c:v>82.165999999999997</c:v>
                </c:pt>
                <c:pt idx="62690">
                  <c:v>82.153999999999996</c:v>
                </c:pt>
                <c:pt idx="62691">
                  <c:v>82.177999999999997</c:v>
                </c:pt>
                <c:pt idx="62692">
                  <c:v>82.153999999999996</c:v>
                </c:pt>
                <c:pt idx="62693">
                  <c:v>82.129000000000005</c:v>
                </c:pt>
                <c:pt idx="62694">
                  <c:v>82.153999999999996</c:v>
                </c:pt>
                <c:pt idx="62695">
                  <c:v>82.129000000000005</c:v>
                </c:pt>
                <c:pt idx="62696">
                  <c:v>82.141000000000005</c:v>
                </c:pt>
                <c:pt idx="62697">
                  <c:v>82.105000000000004</c:v>
                </c:pt>
                <c:pt idx="62698">
                  <c:v>82.105000000000004</c:v>
                </c:pt>
                <c:pt idx="62699">
                  <c:v>82.08</c:v>
                </c:pt>
                <c:pt idx="62700">
                  <c:v>82.055999999999997</c:v>
                </c:pt>
                <c:pt idx="62701">
                  <c:v>82.019000000000005</c:v>
                </c:pt>
                <c:pt idx="62702">
                  <c:v>82.007000000000005</c:v>
                </c:pt>
                <c:pt idx="62703">
                  <c:v>82.019000000000005</c:v>
                </c:pt>
                <c:pt idx="62704">
                  <c:v>81.983000000000004</c:v>
                </c:pt>
                <c:pt idx="62705">
                  <c:v>81.983000000000004</c:v>
                </c:pt>
                <c:pt idx="62706">
                  <c:v>81.971000000000004</c:v>
                </c:pt>
                <c:pt idx="62707">
                  <c:v>82.019000000000005</c:v>
                </c:pt>
                <c:pt idx="62708">
                  <c:v>82.007000000000005</c:v>
                </c:pt>
                <c:pt idx="62709">
                  <c:v>81.971000000000004</c:v>
                </c:pt>
                <c:pt idx="62710">
                  <c:v>82.019000000000005</c:v>
                </c:pt>
                <c:pt idx="62711">
                  <c:v>82.007000000000005</c:v>
                </c:pt>
                <c:pt idx="62712">
                  <c:v>81.957999999999998</c:v>
                </c:pt>
                <c:pt idx="62713">
                  <c:v>81.945999999999998</c:v>
                </c:pt>
                <c:pt idx="62714">
                  <c:v>81.957999999999998</c:v>
                </c:pt>
                <c:pt idx="62715">
                  <c:v>81.933999999999997</c:v>
                </c:pt>
                <c:pt idx="62716">
                  <c:v>81.897000000000006</c:v>
                </c:pt>
                <c:pt idx="62717">
                  <c:v>81.897000000000006</c:v>
                </c:pt>
                <c:pt idx="62718">
                  <c:v>81.91</c:v>
                </c:pt>
                <c:pt idx="62719">
                  <c:v>81.873000000000005</c:v>
                </c:pt>
                <c:pt idx="62720">
                  <c:v>81.885000000000005</c:v>
                </c:pt>
                <c:pt idx="62721">
                  <c:v>81.885000000000005</c:v>
                </c:pt>
                <c:pt idx="62722">
                  <c:v>81.897000000000006</c:v>
                </c:pt>
                <c:pt idx="62723">
                  <c:v>81.91</c:v>
                </c:pt>
                <c:pt idx="62724">
                  <c:v>81.921999999999997</c:v>
                </c:pt>
                <c:pt idx="62725">
                  <c:v>81.933999999999997</c:v>
                </c:pt>
                <c:pt idx="62726">
                  <c:v>81.945999999999998</c:v>
                </c:pt>
                <c:pt idx="62727">
                  <c:v>81.957999999999998</c:v>
                </c:pt>
                <c:pt idx="62728">
                  <c:v>81.957999999999998</c:v>
                </c:pt>
                <c:pt idx="62729">
                  <c:v>81.921999999999997</c:v>
                </c:pt>
                <c:pt idx="62730">
                  <c:v>81.945999999999998</c:v>
                </c:pt>
                <c:pt idx="62731">
                  <c:v>81.971000000000004</c:v>
                </c:pt>
                <c:pt idx="62732">
                  <c:v>81.971000000000004</c:v>
                </c:pt>
                <c:pt idx="62733">
                  <c:v>81.957999999999998</c:v>
                </c:pt>
                <c:pt idx="62734">
                  <c:v>81.971000000000004</c:v>
                </c:pt>
                <c:pt idx="62735">
                  <c:v>81.933999999999997</c:v>
                </c:pt>
                <c:pt idx="62736">
                  <c:v>81.983000000000004</c:v>
                </c:pt>
                <c:pt idx="62737">
                  <c:v>81.995000000000005</c:v>
                </c:pt>
                <c:pt idx="62738">
                  <c:v>81.995000000000005</c:v>
                </c:pt>
                <c:pt idx="62739">
                  <c:v>82.007000000000005</c:v>
                </c:pt>
                <c:pt idx="62740">
                  <c:v>82.019000000000005</c:v>
                </c:pt>
                <c:pt idx="62741">
                  <c:v>82.043999999999997</c:v>
                </c:pt>
                <c:pt idx="62742">
                  <c:v>82.067999999999998</c:v>
                </c:pt>
                <c:pt idx="62743">
                  <c:v>82.117000000000004</c:v>
                </c:pt>
                <c:pt idx="62744">
                  <c:v>82.117000000000004</c:v>
                </c:pt>
                <c:pt idx="62745">
                  <c:v>82.117000000000004</c:v>
                </c:pt>
                <c:pt idx="62746">
                  <c:v>82.055999999999997</c:v>
                </c:pt>
                <c:pt idx="62747">
                  <c:v>82.129000000000005</c:v>
                </c:pt>
                <c:pt idx="62748">
                  <c:v>82.117000000000004</c:v>
                </c:pt>
                <c:pt idx="62749">
                  <c:v>82.117000000000004</c:v>
                </c:pt>
                <c:pt idx="62750">
                  <c:v>82.08</c:v>
                </c:pt>
                <c:pt idx="62751">
                  <c:v>82.129000000000005</c:v>
                </c:pt>
                <c:pt idx="62752">
                  <c:v>82.117000000000004</c:v>
                </c:pt>
                <c:pt idx="62753">
                  <c:v>82.129000000000005</c:v>
                </c:pt>
                <c:pt idx="62754">
                  <c:v>82.141000000000005</c:v>
                </c:pt>
                <c:pt idx="62755">
                  <c:v>82.165999999999997</c:v>
                </c:pt>
                <c:pt idx="62756">
                  <c:v>82.165999999999997</c:v>
                </c:pt>
                <c:pt idx="62757">
                  <c:v>82.201999999999998</c:v>
                </c:pt>
                <c:pt idx="62758">
                  <c:v>82.19</c:v>
                </c:pt>
                <c:pt idx="62759">
                  <c:v>82.227000000000004</c:v>
                </c:pt>
                <c:pt idx="62760">
                  <c:v>82.201999999999998</c:v>
                </c:pt>
                <c:pt idx="62761">
                  <c:v>82.239000000000004</c:v>
                </c:pt>
                <c:pt idx="62762">
                  <c:v>82.227000000000004</c:v>
                </c:pt>
                <c:pt idx="62763">
                  <c:v>82.215000000000003</c:v>
                </c:pt>
                <c:pt idx="62764">
                  <c:v>82.239000000000004</c:v>
                </c:pt>
                <c:pt idx="62765">
                  <c:v>82.227000000000004</c:v>
                </c:pt>
                <c:pt idx="62766">
                  <c:v>82.215000000000003</c:v>
                </c:pt>
                <c:pt idx="62767">
                  <c:v>82.177999999999997</c:v>
                </c:pt>
                <c:pt idx="62768">
                  <c:v>82.165999999999997</c:v>
                </c:pt>
                <c:pt idx="62769">
                  <c:v>82.165999999999997</c:v>
                </c:pt>
                <c:pt idx="62770">
                  <c:v>82.19</c:v>
                </c:pt>
                <c:pt idx="62771">
                  <c:v>82.165999999999997</c:v>
                </c:pt>
                <c:pt idx="62772">
                  <c:v>82.153999999999996</c:v>
                </c:pt>
                <c:pt idx="62773">
                  <c:v>82.153999999999996</c:v>
                </c:pt>
                <c:pt idx="62774">
                  <c:v>82.153999999999996</c:v>
                </c:pt>
                <c:pt idx="62775">
                  <c:v>82.141000000000005</c:v>
                </c:pt>
                <c:pt idx="62776">
                  <c:v>82.129000000000005</c:v>
                </c:pt>
                <c:pt idx="62777">
                  <c:v>82.105000000000004</c:v>
                </c:pt>
                <c:pt idx="62778">
                  <c:v>82.105000000000004</c:v>
                </c:pt>
                <c:pt idx="62779">
                  <c:v>82.105000000000004</c:v>
                </c:pt>
                <c:pt idx="62780">
                  <c:v>82.093000000000004</c:v>
                </c:pt>
                <c:pt idx="62781">
                  <c:v>82.067999999999998</c:v>
                </c:pt>
                <c:pt idx="62782">
                  <c:v>82.067999999999998</c:v>
                </c:pt>
                <c:pt idx="62783">
                  <c:v>82.067999999999998</c:v>
                </c:pt>
                <c:pt idx="62784">
                  <c:v>82.043999999999997</c:v>
                </c:pt>
                <c:pt idx="62785">
                  <c:v>82.093000000000004</c:v>
                </c:pt>
                <c:pt idx="62786">
                  <c:v>82.031999999999996</c:v>
                </c:pt>
                <c:pt idx="62787">
                  <c:v>82.043999999999997</c:v>
                </c:pt>
                <c:pt idx="62788">
                  <c:v>82.043999999999997</c:v>
                </c:pt>
                <c:pt idx="62789">
                  <c:v>82.031999999999996</c:v>
                </c:pt>
                <c:pt idx="62790">
                  <c:v>82.031999999999996</c:v>
                </c:pt>
                <c:pt idx="62791">
                  <c:v>82.019000000000005</c:v>
                </c:pt>
                <c:pt idx="62792">
                  <c:v>82.031999999999996</c:v>
                </c:pt>
                <c:pt idx="62793">
                  <c:v>82.007000000000005</c:v>
                </c:pt>
                <c:pt idx="62794">
                  <c:v>81.995000000000005</c:v>
                </c:pt>
                <c:pt idx="62795">
                  <c:v>81.983000000000004</c:v>
                </c:pt>
                <c:pt idx="62796">
                  <c:v>81.957999999999998</c:v>
                </c:pt>
                <c:pt idx="62797">
                  <c:v>81.91</c:v>
                </c:pt>
                <c:pt idx="62798">
                  <c:v>81.91</c:v>
                </c:pt>
                <c:pt idx="62799">
                  <c:v>81.91</c:v>
                </c:pt>
                <c:pt idx="62800">
                  <c:v>81.885000000000005</c:v>
                </c:pt>
                <c:pt idx="62801">
                  <c:v>81.873000000000005</c:v>
                </c:pt>
                <c:pt idx="62802">
                  <c:v>81.873000000000005</c:v>
                </c:pt>
                <c:pt idx="62803">
                  <c:v>81.823999999999998</c:v>
                </c:pt>
                <c:pt idx="62804">
                  <c:v>81.811999999999998</c:v>
                </c:pt>
                <c:pt idx="62805">
                  <c:v>81.8</c:v>
                </c:pt>
                <c:pt idx="62806">
                  <c:v>81.763000000000005</c:v>
                </c:pt>
                <c:pt idx="62807">
                  <c:v>81.713999999999999</c:v>
                </c:pt>
                <c:pt idx="62808">
                  <c:v>81.751000000000005</c:v>
                </c:pt>
                <c:pt idx="62809">
                  <c:v>81.701999999999998</c:v>
                </c:pt>
                <c:pt idx="62810">
                  <c:v>81.665000000000006</c:v>
                </c:pt>
                <c:pt idx="62811">
                  <c:v>81.629000000000005</c:v>
                </c:pt>
                <c:pt idx="62812">
                  <c:v>81.603999999999999</c:v>
                </c:pt>
                <c:pt idx="62813">
                  <c:v>81.58</c:v>
                </c:pt>
                <c:pt idx="62814">
                  <c:v>81.58</c:v>
                </c:pt>
                <c:pt idx="62815">
                  <c:v>81.58</c:v>
                </c:pt>
                <c:pt idx="62816">
                  <c:v>81.591999999999999</c:v>
                </c:pt>
                <c:pt idx="62817">
                  <c:v>81.567999999999998</c:v>
                </c:pt>
                <c:pt idx="62818">
                  <c:v>81.58</c:v>
                </c:pt>
                <c:pt idx="62819">
                  <c:v>81.603999999999999</c:v>
                </c:pt>
                <c:pt idx="62820">
                  <c:v>81.617000000000004</c:v>
                </c:pt>
                <c:pt idx="62821">
                  <c:v>81.641000000000005</c:v>
                </c:pt>
                <c:pt idx="62822">
                  <c:v>81.629000000000005</c:v>
                </c:pt>
                <c:pt idx="62823">
                  <c:v>81.617000000000004</c:v>
                </c:pt>
                <c:pt idx="62824">
                  <c:v>81.665000000000006</c:v>
                </c:pt>
                <c:pt idx="62825">
                  <c:v>81.665000000000006</c:v>
                </c:pt>
                <c:pt idx="62826">
                  <c:v>81.677999999999997</c:v>
                </c:pt>
                <c:pt idx="62827">
                  <c:v>81.641000000000005</c:v>
                </c:pt>
                <c:pt idx="62828">
                  <c:v>81.653000000000006</c:v>
                </c:pt>
                <c:pt idx="62829">
                  <c:v>81.629000000000005</c:v>
                </c:pt>
                <c:pt idx="62830">
                  <c:v>81.653000000000006</c:v>
                </c:pt>
                <c:pt idx="62831">
                  <c:v>81.641000000000005</c:v>
                </c:pt>
                <c:pt idx="62832">
                  <c:v>81.617000000000004</c:v>
                </c:pt>
                <c:pt idx="62833">
                  <c:v>81.629000000000005</c:v>
                </c:pt>
                <c:pt idx="62834">
                  <c:v>81.641000000000005</c:v>
                </c:pt>
                <c:pt idx="62835">
                  <c:v>81.653000000000006</c:v>
                </c:pt>
                <c:pt idx="62836">
                  <c:v>81.641000000000005</c:v>
                </c:pt>
                <c:pt idx="62837">
                  <c:v>81.69</c:v>
                </c:pt>
                <c:pt idx="62838">
                  <c:v>81.665000000000006</c:v>
                </c:pt>
                <c:pt idx="62839">
                  <c:v>81.713999999999999</c:v>
                </c:pt>
                <c:pt idx="62840">
                  <c:v>81.701999999999998</c:v>
                </c:pt>
                <c:pt idx="62841">
                  <c:v>81.701999999999998</c:v>
                </c:pt>
                <c:pt idx="62842">
                  <c:v>81.713999999999999</c:v>
                </c:pt>
                <c:pt idx="62843">
                  <c:v>81.713999999999999</c:v>
                </c:pt>
                <c:pt idx="62844">
                  <c:v>81.725999999999999</c:v>
                </c:pt>
                <c:pt idx="62845">
                  <c:v>81.775000000000006</c:v>
                </c:pt>
                <c:pt idx="62846">
                  <c:v>81.787000000000006</c:v>
                </c:pt>
                <c:pt idx="62847">
                  <c:v>81.847999999999999</c:v>
                </c:pt>
                <c:pt idx="62848">
                  <c:v>81.847999999999999</c:v>
                </c:pt>
                <c:pt idx="62849">
                  <c:v>81.91</c:v>
                </c:pt>
                <c:pt idx="62850">
                  <c:v>81.933999999999997</c:v>
                </c:pt>
                <c:pt idx="62851">
                  <c:v>81.971000000000004</c:v>
                </c:pt>
                <c:pt idx="62852">
                  <c:v>82.007000000000005</c:v>
                </c:pt>
                <c:pt idx="62853">
                  <c:v>82.055999999999997</c:v>
                </c:pt>
                <c:pt idx="62854">
                  <c:v>82.08</c:v>
                </c:pt>
                <c:pt idx="62855">
                  <c:v>82.105000000000004</c:v>
                </c:pt>
                <c:pt idx="62856">
                  <c:v>82.08</c:v>
                </c:pt>
                <c:pt idx="62857">
                  <c:v>82.117000000000004</c:v>
                </c:pt>
                <c:pt idx="62858">
                  <c:v>82.105000000000004</c:v>
                </c:pt>
                <c:pt idx="62859">
                  <c:v>82.117000000000004</c:v>
                </c:pt>
                <c:pt idx="62860">
                  <c:v>82.117000000000004</c:v>
                </c:pt>
                <c:pt idx="62861">
                  <c:v>82.129000000000005</c:v>
                </c:pt>
                <c:pt idx="62862">
                  <c:v>82.141000000000005</c:v>
                </c:pt>
                <c:pt idx="62863">
                  <c:v>82.153999999999996</c:v>
                </c:pt>
                <c:pt idx="62864">
                  <c:v>82.153999999999996</c:v>
                </c:pt>
                <c:pt idx="62865">
                  <c:v>82.129000000000005</c:v>
                </c:pt>
                <c:pt idx="62866">
                  <c:v>82.153999999999996</c:v>
                </c:pt>
                <c:pt idx="62867">
                  <c:v>82.177999999999997</c:v>
                </c:pt>
                <c:pt idx="62868">
                  <c:v>82.201999999999998</c:v>
                </c:pt>
                <c:pt idx="62869">
                  <c:v>82.201999999999998</c:v>
                </c:pt>
                <c:pt idx="62870">
                  <c:v>82.227000000000004</c:v>
                </c:pt>
                <c:pt idx="62871">
                  <c:v>82.227000000000004</c:v>
                </c:pt>
                <c:pt idx="62872">
                  <c:v>82.239000000000004</c:v>
                </c:pt>
                <c:pt idx="62873">
                  <c:v>82.251000000000005</c:v>
                </c:pt>
                <c:pt idx="62874">
                  <c:v>82.287999999999997</c:v>
                </c:pt>
                <c:pt idx="62875">
                  <c:v>82.263999999999996</c:v>
                </c:pt>
                <c:pt idx="62876">
                  <c:v>82.263999999999996</c:v>
                </c:pt>
                <c:pt idx="62877">
                  <c:v>82.263999999999996</c:v>
                </c:pt>
                <c:pt idx="62878">
                  <c:v>82.287999999999997</c:v>
                </c:pt>
                <c:pt idx="62879">
                  <c:v>82.3</c:v>
                </c:pt>
                <c:pt idx="62880">
                  <c:v>82.311999999999998</c:v>
                </c:pt>
                <c:pt idx="62881">
                  <c:v>82.287999999999997</c:v>
                </c:pt>
                <c:pt idx="62882">
                  <c:v>82.311999999999998</c:v>
                </c:pt>
                <c:pt idx="62883">
                  <c:v>82.311999999999998</c:v>
                </c:pt>
                <c:pt idx="62884">
                  <c:v>82.337000000000003</c:v>
                </c:pt>
                <c:pt idx="62885">
                  <c:v>82.325000000000003</c:v>
                </c:pt>
                <c:pt idx="62886">
                  <c:v>82.275999999999996</c:v>
                </c:pt>
                <c:pt idx="62887">
                  <c:v>82.251000000000005</c:v>
                </c:pt>
                <c:pt idx="62888">
                  <c:v>82.239000000000004</c:v>
                </c:pt>
                <c:pt idx="62889">
                  <c:v>82.201999999999998</c:v>
                </c:pt>
                <c:pt idx="62890">
                  <c:v>82.177999999999997</c:v>
                </c:pt>
                <c:pt idx="62891">
                  <c:v>82.165999999999997</c:v>
                </c:pt>
                <c:pt idx="62892">
                  <c:v>82.141000000000005</c:v>
                </c:pt>
                <c:pt idx="62893">
                  <c:v>82.093000000000004</c:v>
                </c:pt>
                <c:pt idx="62894">
                  <c:v>82.055999999999997</c:v>
                </c:pt>
                <c:pt idx="62895">
                  <c:v>82.093000000000004</c:v>
                </c:pt>
                <c:pt idx="62896">
                  <c:v>82.019000000000005</c:v>
                </c:pt>
                <c:pt idx="62897">
                  <c:v>82.007000000000005</c:v>
                </c:pt>
                <c:pt idx="62898">
                  <c:v>82.007000000000005</c:v>
                </c:pt>
                <c:pt idx="62899">
                  <c:v>81.971000000000004</c:v>
                </c:pt>
                <c:pt idx="62900">
                  <c:v>81.971000000000004</c:v>
                </c:pt>
                <c:pt idx="62901">
                  <c:v>81.957999999999998</c:v>
                </c:pt>
                <c:pt idx="62902">
                  <c:v>81.957999999999998</c:v>
                </c:pt>
                <c:pt idx="62903">
                  <c:v>81.933999999999997</c:v>
                </c:pt>
                <c:pt idx="62904">
                  <c:v>81.945999999999998</c:v>
                </c:pt>
                <c:pt idx="62905">
                  <c:v>81.933999999999997</c:v>
                </c:pt>
                <c:pt idx="62906">
                  <c:v>81.921999999999997</c:v>
                </c:pt>
                <c:pt idx="62907">
                  <c:v>81.885000000000005</c:v>
                </c:pt>
                <c:pt idx="62908">
                  <c:v>81.897000000000006</c:v>
                </c:pt>
                <c:pt idx="62909">
                  <c:v>81.897000000000006</c:v>
                </c:pt>
                <c:pt idx="62910">
                  <c:v>81.873000000000005</c:v>
                </c:pt>
                <c:pt idx="62911">
                  <c:v>81.897000000000006</c:v>
                </c:pt>
                <c:pt idx="62912">
                  <c:v>81.885000000000005</c:v>
                </c:pt>
                <c:pt idx="62913">
                  <c:v>81.933999999999997</c:v>
                </c:pt>
                <c:pt idx="62914">
                  <c:v>81.91</c:v>
                </c:pt>
                <c:pt idx="62915">
                  <c:v>81.921999999999997</c:v>
                </c:pt>
                <c:pt idx="62916">
                  <c:v>81.921999999999997</c:v>
                </c:pt>
                <c:pt idx="62917">
                  <c:v>81.91</c:v>
                </c:pt>
                <c:pt idx="62918">
                  <c:v>81.897000000000006</c:v>
                </c:pt>
                <c:pt idx="62919">
                  <c:v>81.873000000000005</c:v>
                </c:pt>
                <c:pt idx="62920">
                  <c:v>81.873000000000005</c:v>
                </c:pt>
                <c:pt idx="62921">
                  <c:v>81.835999999999999</c:v>
                </c:pt>
                <c:pt idx="62922">
                  <c:v>81.823999999999998</c:v>
                </c:pt>
                <c:pt idx="62923">
                  <c:v>81.823999999999998</c:v>
                </c:pt>
                <c:pt idx="62924">
                  <c:v>81.8</c:v>
                </c:pt>
                <c:pt idx="62925">
                  <c:v>81.811999999999998</c:v>
                </c:pt>
                <c:pt idx="62926">
                  <c:v>81.811999999999998</c:v>
                </c:pt>
                <c:pt idx="62927">
                  <c:v>81.811999999999998</c:v>
                </c:pt>
                <c:pt idx="62928">
                  <c:v>81.823999999999998</c:v>
                </c:pt>
                <c:pt idx="62929">
                  <c:v>81.823999999999998</c:v>
                </c:pt>
                <c:pt idx="62930">
                  <c:v>81.823999999999998</c:v>
                </c:pt>
                <c:pt idx="62931">
                  <c:v>81.861000000000004</c:v>
                </c:pt>
                <c:pt idx="62932">
                  <c:v>81.885000000000005</c:v>
                </c:pt>
                <c:pt idx="62933">
                  <c:v>81.897000000000006</c:v>
                </c:pt>
                <c:pt idx="62934">
                  <c:v>81.921999999999997</c:v>
                </c:pt>
                <c:pt idx="62935">
                  <c:v>81.885000000000005</c:v>
                </c:pt>
                <c:pt idx="62936">
                  <c:v>81.91</c:v>
                </c:pt>
                <c:pt idx="62937">
                  <c:v>81.945999999999998</c:v>
                </c:pt>
                <c:pt idx="62938">
                  <c:v>81.921999999999997</c:v>
                </c:pt>
                <c:pt idx="62939">
                  <c:v>81.921999999999997</c:v>
                </c:pt>
                <c:pt idx="62940">
                  <c:v>81.983000000000004</c:v>
                </c:pt>
                <c:pt idx="62941">
                  <c:v>81.933999999999997</c:v>
                </c:pt>
                <c:pt idx="62942">
                  <c:v>81.995000000000005</c:v>
                </c:pt>
                <c:pt idx="62943">
                  <c:v>82.007000000000005</c:v>
                </c:pt>
                <c:pt idx="62944">
                  <c:v>82.007000000000005</c:v>
                </c:pt>
                <c:pt idx="62945">
                  <c:v>82.019000000000005</c:v>
                </c:pt>
                <c:pt idx="62946">
                  <c:v>82.067999999999998</c:v>
                </c:pt>
                <c:pt idx="62947">
                  <c:v>82.067999999999998</c:v>
                </c:pt>
                <c:pt idx="62948">
                  <c:v>82.067999999999998</c:v>
                </c:pt>
                <c:pt idx="62949">
                  <c:v>82.093000000000004</c:v>
                </c:pt>
                <c:pt idx="62950">
                  <c:v>82.093000000000004</c:v>
                </c:pt>
                <c:pt idx="62951">
                  <c:v>82.093000000000004</c:v>
                </c:pt>
                <c:pt idx="62952">
                  <c:v>82.129000000000005</c:v>
                </c:pt>
                <c:pt idx="62953">
                  <c:v>82.105000000000004</c:v>
                </c:pt>
                <c:pt idx="62954">
                  <c:v>82.141000000000005</c:v>
                </c:pt>
                <c:pt idx="62955">
                  <c:v>82.129000000000005</c:v>
                </c:pt>
                <c:pt idx="62956">
                  <c:v>82.129000000000005</c:v>
                </c:pt>
                <c:pt idx="62957">
                  <c:v>82.141000000000005</c:v>
                </c:pt>
                <c:pt idx="62958">
                  <c:v>82.153999999999996</c:v>
                </c:pt>
                <c:pt idx="62959">
                  <c:v>82.165999999999997</c:v>
                </c:pt>
                <c:pt idx="62960">
                  <c:v>82.153999999999996</c:v>
                </c:pt>
                <c:pt idx="62961">
                  <c:v>82.153999999999996</c:v>
                </c:pt>
                <c:pt idx="62962">
                  <c:v>82.177999999999997</c:v>
                </c:pt>
                <c:pt idx="62963">
                  <c:v>82.165999999999997</c:v>
                </c:pt>
                <c:pt idx="62964">
                  <c:v>82.201999999999998</c:v>
                </c:pt>
                <c:pt idx="62965">
                  <c:v>82.19</c:v>
                </c:pt>
                <c:pt idx="62966">
                  <c:v>82.227000000000004</c:v>
                </c:pt>
                <c:pt idx="62967">
                  <c:v>82.239000000000004</c:v>
                </c:pt>
                <c:pt idx="62968">
                  <c:v>82.227000000000004</c:v>
                </c:pt>
                <c:pt idx="62969">
                  <c:v>82.215000000000003</c:v>
                </c:pt>
                <c:pt idx="62970">
                  <c:v>82.201999999999998</c:v>
                </c:pt>
                <c:pt idx="62971">
                  <c:v>82.201999999999998</c:v>
                </c:pt>
                <c:pt idx="62972">
                  <c:v>82.201999999999998</c:v>
                </c:pt>
                <c:pt idx="62973">
                  <c:v>82.201999999999998</c:v>
                </c:pt>
                <c:pt idx="62974">
                  <c:v>82.215000000000003</c:v>
                </c:pt>
                <c:pt idx="62975">
                  <c:v>82.19</c:v>
                </c:pt>
                <c:pt idx="62976">
                  <c:v>82.215000000000003</c:v>
                </c:pt>
                <c:pt idx="62977">
                  <c:v>82.215000000000003</c:v>
                </c:pt>
                <c:pt idx="62978">
                  <c:v>82.215000000000003</c:v>
                </c:pt>
                <c:pt idx="62979">
                  <c:v>82.215000000000003</c:v>
                </c:pt>
                <c:pt idx="62980">
                  <c:v>82.215000000000003</c:v>
                </c:pt>
                <c:pt idx="62981">
                  <c:v>82.201999999999998</c:v>
                </c:pt>
                <c:pt idx="62982">
                  <c:v>82.239000000000004</c:v>
                </c:pt>
                <c:pt idx="62983">
                  <c:v>82.201999999999998</c:v>
                </c:pt>
                <c:pt idx="62984">
                  <c:v>82.19</c:v>
                </c:pt>
                <c:pt idx="62985">
                  <c:v>82.165999999999997</c:v>
                </c:pt>
                <c:pt idx="62986">
                  <c:v>82.19</c:v>
                </c:pt>
                <c:pt idx="62987">
                  <c:v>82.153999999999996</c:v>
                </c:pt>
                <c:pt idx="62988">
                  <c:v>82.153999999999996</c:v>
                </c:pt>
                <c:pt idx="62989">
                  <c:v>82.141000000000005</c:v>
                </c:pt>
                <c:pt idx="62990">
                  <c:v>82.117000000000004</c:v>
                </c:pt>
                <c:pt idx="62991">
                  <c:v>82.117000000000004</c:v>
                </c:pt>
                <c:pt idx="62992">
                  <c:v>82.129000000000005</c:v>
                </c:pt>
                <c:pt idx="62993">
                  <c:v>82.093000000000004</c:v>
                </c:pt>
                <c:pt idx="62994">
                  <c:v>82.08</c:v>
                </c:pt>
                <c:pt idx="62995">
                  <c:v>82.08</c:v>
                </c:pt>
                <c:pt idx="62996">
                  <c:v>82.105000000000004</c:v>
                </c:pt>
                <c:pt idx="62997">
                  <c:v>82.105000000000004</c:v>
                </c:pt>
                <c:pt idx="62998">
                  <c:v>82.055999999999997</c:v>
                </c:pt>
                <c:pt idx="62999">
                  <c:v>82.055999999999997</c:v>
                </c:pt>
                <c:pt idx="63000">
                  <c:v>82.019000000000005</c:v>
                </c:pt>
                <c:pt idx="63001">
                  <c:v>82.007000000000005</c:v>
                </c:pt>
                <c:pt idx="63002">
                  <c:v>81.995000000000005</c:v>
                </c:pt>
                <c:pt idx="63003">
                  <c:v>81.995000000000005</c:v>
                </c:pt>
                <c:pt idx="63004">
                  <c:v>81.945999999999998</c:v>
                </c:pt>
                <c:pt idx="63005">
                  <c:v>81.957999999999998</c:v>
                </c:pt>
                <c:pt idx="63006">
                  <c:v>81.945999999999998</c:v>
                </c:pt>
                <c:pt idx="63007">
                  <c:v>81.945999999999998</c:v>
                </c:pt>
                <c:pt idx="63008">
                  <c:v>81.921999999999997</c:v>
                </c:pt>
                <c:pt idx="63009">
                  <c:v>81.945999999999998</c:v>
                </c:pt>
                <c:pt idx="63010">
                  <c:v>81.945999999999998</c:v>
                </c:pt>
                <c:pt idx="63011">
                  <c:v>81.933999999999997</c:v>
                </c:pt>
                <c:pt idx="63012">
                  <c:v>81.945999999999998</c:v>
                </c:pt>
                <c:pt idx="63013">
                  <c:v>81.971000000000004</c:v>
                </c:pt>
                <c:pt idx="63014">
                  <c:v>81.921999999999997</c:v>
                </c:pt>
                <c:pt idx="63015">
                  <c:v>81.921999999999997</c:v>
                </c:pt>
                <c:pt idx="63016">
                  <c:v>81.921999999999997</c:v>
                </c:pt>
                <c:pt idx="63017">
                  <c:v>81.945999999999998</c:v>
                </c:pt>
                <c:pt idx="63018">
                  <c:v>81.885000000000005</c:v>
                </c:pt>
                <c:pt idx="63019">
                  <c:v>81.91</c:v>
                </c:pt>
                <c:pt idx="63020">
                  <c:v>81.897000000000006</c:v>
                </c:pt>
                <c:pt idx="63021">
                  <c:v>81.873000000000005</c:v>
                </c:pt>
                <c:pt idx="63022">
                  <c:v>81.873000000000005</c:v>
                </c:pt>
                <c:pt idx="63023">
                  <c:v>81.861000000000004</c:v>
                </c:pt>
                <c:pt idx="63024">
                  <c:v>81.897000000000006</c:v>
                </c:pt>
                <c:pt idx="63025">
                  <c:v>81.861000000000004</c:v>
                </c:pt>
                <c:pt idx="63026">
                  <c:v>81.897000000000006</c:v>
                </c:pt>
                <c:pt idx="63027">
                  <c:v>81.921999999999997</c:v>
                </c:pt>
                <c:pt idx="63028">
                  <c:v>81.897000000000006</c:v>
                </c:pt>
                <c:pt idx="63029">
                  <c:v>81.91</c:v>
                </c:pt>
                <c:pt idx="63030">
                  <c:v>81.91</c:v>
                </c:pt>
                <c:pt idx="63031">
                  <c:v>81.921999999999997</c:v>
                </c:pt>
                <c:pt idx="63032">
                  <c:v>81.945999999999998</c:v>
                </c:pt>
                <c:pt idx="63033">
                  <c:v>81.945999999999998</c:v>
                </c:pt>
                <c:pt idx="63034">
                  <c:v>81.921999999999997</c:v>
                </c:pt>
                <c:pt idx="63035">
                  <c:v>81.957999999999998</c:v>
                </c:pt>
                <c:pt idx="63036">
                  <c:v>81.933999999999997</c:v>
                </c:pt>
                <c:pt idx="63037">
                  <c:v>81.945999999999998</c:v>
                </c:pt>
                <c:pt idx="63038">
                  <c:v>81.921999999999997</c:v>
                </c:pt>
                <c:pt idx="63039">
                  <c:v>81.933999999999997</c:v>
                </c:pt>
                <c:pt idx="63040">
                  <c:v>81.945999999999998</c:v>
                </c:pt>
                <c:pt idx="63041">
                  <c:v>81.995000000000005</c:v>
                </c:pt>
                <c:pt idx="63042">
                  <c:v>81.995000000000005</c:v>
                </c:pt>
                <c:pt idx="63043">
                  <c:v>82.019000000000005</c:v>
                </c:pt>
                <c:pt idx="63044">
                  <c:v>82.055999999999997</c:v>
                </c:pt>
                <c:pt idx="63045">
                  <c:v>82.093000000000004</c:v>
                </c:pt>
                <c:pt idx="63046">
                  <c:v>82.067999999999998</c:v>
                </c:pt>
                <c:pt idx="63047">
                  <c:v>82.043999999999997</c:v>
                </c:pt>
                <c:pt idx="63048">
                  <c:v>82.093000000000004</c:v>
                </c:pt>
                <c:pt idx="63049">
                  <c:v>82.093000000000004</c:v>
                </c:pt>
                <c:pt idx="63050">
                  <c:v>82.105000000000004</c:v>
                </c:pt>
                <c:pt idx="63051">
                  <c:v>82.093000000000004</c:v>
                </c:pt>
                <c:pt idx="63052">
                  <c:v>82.093000000000004</c:v>
                </c:pt>
                <c:pt idx="63053">
                  <c:v>82.08</c:v>
                </c:pt>
                <c:pt idx="63054">
                  <c:v>82.093000000000004</c:v>
                </c:pt>
                <c:pt idx="63055">
                  <c:v>82.129000000000005</c:v>
                </c:pt>
                <c:pt idx="63056">
                  <c:v>82.08</c:v>
                </c:pt>
                <c:pt idx="63057">
                  <c:v>82.141000000000005</c:v>
                </c:pt>
                <c:pt idx="63058">
                  <c:v>82.129000000000005</c:v>
                </c:pt>
                <c:pt idx="63059">
                  <c:v>82.141000000000005</c:v>
                </c:pt>
                <c:pt idx="63060">
                  <c:v>82.153999999999996</c:v>
                </c:pt>
                <c:pt idx="63061">
                  <c:v>82.165999999999997</c:v>
                </c:pt>
                <c:pt idx="63062">
                  <c:v>82.165999999999997</c:v>
                </c:pt>
                <c:pt idx="63063">
                  <c:v>82.165999999999997</c:v>
                </c:pt>
                <c:pt idx="63064">
                  <c:v>82.153999999999996</c:v>
                </c:pt>
                <c:pt idx="63065">
                  <c:v>82.19</c:v>
                </c:pt>
                <c:pt idx="63066">
                  <c:v>82.19</c:v>
                </c:pt>
                <c:pt idx="63067">
                  <c:v>82.19</c:v>
                </c:pt>
                <c:pt idx="63068">
                  <c:v>82.177999999999997</c:v>
                </c:pt>
                <c:pt idx="63069">
                  <c:v>82.153999999999996</c:v>
                </c:pt>
                <c:pt idx="63070">
                  <c:v>82.177999999999997</c:v>
                </c:pt>
                <c:pt idx="63071">
                  <c:v>82.165999999999997</c:v>
                </c:pt>
                <c:pt idx="63072">
                  <c:v>82.153999999999996</c:v>
                </c:pt>
                <c:pt idx="63073">
                  <c:v>82.165999999999997</c:v>
                </c:pt>
                <c:pt idx="63074">
                  <c:v>82.153999999999996</c:v>
                </c:pt>
                <c:pt idx="63075">
                  <c:v>82.177999999999997</c:v>
                </c:pt>
                <c:pt idx="63076">
                  <c:v>82.153999999999996</c:v>
                </c:pt>
                <c:pt idx="63077">
                  <c:v>82.141000000000005</c:v>
                </c:pt>
                <c:pt idx="63078">
                  <c:v>82.165999999999997</c:v>
                </c:pt>
                <c:pt idx="63079">
                  <c:v>82.165999999999997</c:v>
                </c:pt>
                <c:pt idx="63080">
                  <c:v>82.165999999999997</c:v>
                </c:pt>
                <c:pt idx="63081">
                  <c:v>82.129000000000005</c:v>
                </c:pt>
                <c:pt idx="63082">
                  <c:v>82.129000000000005</c:v>
                </c:pt>
                <c:pt idx="63083">
                  <c:v>82.093000000000004</c:v>
                </c:pt>
                <c:pt idx="63084">
                  <c:v>82.117000000000004</c:v>
                </c:pt>
                <c:pt idx="63085">
                  <c:v>82.117000000000004</c:v>
                </c:pt>
                <c:pt idx="63086">
                  <c:v>82.093000000000004</c:v>
                </c:pt>
                <c:pt idx="63087">
                  <c:v>82.067999999999998</c:v>
                </c:pt>
                <c:pt idx="63088">
                  <c:v>82.055999999999997</c:v>
                </c:pt>
                <c:pt idx="63089">
                  <c:v>82.067999999999998</c:v>
                </c:pt>
                <c:pt idx="63090">
                  <c:v>82.043999999999997</c:v>
                </c:pt>
                <c:pt idx="63091">
                  <c:v>82.093000000000004</c:v>
                </c:pt>
                <c:pt idx="63092">
                  <c:v>82.007000000000005</c:v>
                </c:pt>
                <c:pt idx="63093">
                  <c:v>82.031999999999996</c:v>
                </c:pt>
                <c:pt idx="63094">
                  <c:v>82.067999999999998</c:v>
                </c:pt>
                <c:pt idx="63095">
                  <c:v>82.019000000000005</c:v>
                </c:pt>
                <c:pt idx="63096">
                  <c:v>82.019000000000005</c:v>
                </c:pt>
                <c:pt idx="63097">
                  <c:v>82.031999999999996</c:v>
                </c:pt>
                <c:pt idx="63098">
                  <c:v>82.019000000000005</c:v>
                </c:pt>
                <c:pt idx="63099">
                  <c:v>82.007000000000005</c:v>
                </c:pt>
                <c:pt idx="63100">
                  <c:v>82.007000000000005</c:v>
                </c:pt>
                <c:pt idx="63101">
                  <c:v>81.957999999999998</c:v>
                </c:pt>
                <c:pt idx="63102">
                  <c:v>81.983000000000004</c:v>
                </c:pt>
                <c:pt idx="63103">
                  <c:v>81.971000000000004</c:v>
                </c:pt>
                <c:pt idx="63104">
                  <c:v>81.957999999999998</c:v>
                </c:pt>
                <c:pt idx="63105">
                  <c:v>81.933999999999997</c:v>
                </c:pt>
                <c:pt idx="63106">
                  <c:v>81.921999999999997</c:v>
                </c:pt>
                <c:pt idx="63107">
                  <c:v>81.91</c:v>
                </c:pt>
                <c:pt idx="63108">
                  <c:v>81.921999999999997</c:v>
                </c:pt>
                <c:pt idx="63109">
                  <c:v>81.945999999999998</c:v>
                </c:pt>
                <c:pt idx="63110">
                  <c:v>81.921999999999997</c:v>
                </c:pt>
                <c:pt idx="63111">
                  <c:v>81.945999999999998</c:v>
                </c:pt>
                <c:pt idx="63112">
                  <c:v>81.897000000000006</c:v>
                </c:pt>
                <c:pt idx="63113">
                  <c:v>81.921999999999997</c:v>
                </c:pt>
                <c:pt idx="63114">
                  <c:v>81.885000000000005</c:v>
                </c:pt>
                <c:pt idx="63115">
                  <c:v>81.897000000000006</c:v>
                </c:pt>
                <c:pt idx="63116">
                  <c:v>81.921999999999997</c:v>
                </c:pt>
                <c:pt idx="63117">
                  <c:v>81.91</c:v>
                </c:pt>
                <c:pt idx="63118">
                  <c:v>81.897000000000006</c:v>
                </c:pt>
                <c:pt idx="63119">
                  <c:v>81.861000000000004</c:v>
                </c:pt>
                <c:pt idx="63120">
                  <c:v>81.873000000000005</c:v>
                </c:pt>
                <c:pt idx="63121">
                  <c:v>81.861000000000004</c:v>
                </c:pt>
                <c:pt idx="63122">
                  <c:v>81.873000000000005</c:v>
                </c:pt>
                <c:pt idx="63123">
                  <c:v>81.847999999999999</c:v>
                </c:pt>
                <c:pt idx="63124">
                  <c:v>81.921999999999997</c:v>
                </c:pt>
                <c:pt idx="63125">
                  <c:v>81.91</c:v>
                </c:pt>
                <c:pt idx="63126">
                  <c:v>81.921999999999997</c:v>
                </c:pt>
                <c:pt idx="63127">
                  <c:v>81.933999999999997</c:v>
                </c:pt>
                <c:pt idx="63128">
                  <c:v>81.945999999999998</c:v>
                </c:pt>
                <c:pt idx="63129">
                  <c:v>81.933999999999997</c:v>
                </c:pt>
                <c:pt idx="63130">
                  <c:v>81.933999999999997</c:v>
                </c:pt>
                <c:pt idx="63131">
                  <c:v>81.945999999999998</c:v>
                </c:pt>
                <c:pt idx="63132">
                  <c:v>81.933999999999997</c:v>
                </c:pt>
                <c:pt idx="63133">
                  <c:v>81.957999999999998</c:v>
                </c:pt>
                <c:pt idx="63134">
                  <c:v>81.91</c:v>
                </c:pt>
                <c:pt idx="63135">
                  <c:v>81.945999999999998</c:v>
                </c:pt>
                <c:pt idx="63136">
                  <c:v>81.945999999999998</c:v>
                </c:pt>
                <c:pt idx="63137">
                  <c:v>81.957999999999998</c:v>
                </c:pt>
                <c:pt idx="63138">
                  <c:v>81.971000000000004</c:v>
                </c:pt>
                <c:pt idx="63139">
                  <c:v>81.957999999999998</c:v>
                </c:pt>
                <c:pt idx="63140">
                  <c:v>81.983000000000004</c:v>
                </c:pt>
                <c:pt idx="63141">
                  <c:v>81.983000000000004</c:v>
                </c:pt>
                <c:pt idx="63142">
                  <c:v>81.957999999999998</c:v>
                </c:pt>
                <c:pt idx="63143">
                  <c:v>81.995000000000005</c:v>
                </c:pt>
                <c:pt idx="63144">
                  <c:v>81.995000000000005</c:v>
                </c:pt>
                <c:pt idx="63145">
                  <c:v>82.007000000000005</c:v>
                </c:pt>
                <c:pt idx="63146">
                  <c:v>81.983000000000004</c:v>
                </c:pt>
                <c:pt idx="63147">
                  <c:v>82.007000000000005</c:v>
                </c:pt>
                <c:pt idx="63148">
                  <c:v>82.019000000000005</c:v>
                </c:pt>
                <c:pt idx="63149">
                  <c:v>82.007000000000005</c:v>
                </c:pt>
                <c:pt idx="63150">
                  <c:v>81.995000000000005</c:v>
                </c:pt>
                <c:pt idx="63151">
                  <c:v>82.019000000000005</c:v>
                </c:pt>
                <c:pt idx="63152">
                  <c:v>82.007000000000005</c:v>
                </c:pt>
                <c:pt idx="63153">
                  <c:v>82.019000000000005</c:v>
                </c:pt>
                <c:pt idx="63154">
                  <c:v>82.019000000000005</c:v>
                </c:pt>
                <c:pt idx="63155">
                  <c:v>82.007000000000005</c:v>
                </c:pt>
                <c:pt idx="63156">
                  <c:v>82.031999999999996</c:v>
                </c:pt>
                <c:pt idx="63157">
                  <c:v>82.019000000000005</c:v>
                </c:pt>
                <c:pt idx="63158">
                  <c:v>82.031999999999996</c:v>
                </c:pt>
                <c:pt idx="63159">
                  <c:v>82.031999999999996</c:v>
                </c:pt>
                <c:pt idx="63160">
                  <c:v>82.043999999999997</c:v>
                </c:pt>
                <c:pt idx="63161">
                  <c:v>82.019000000000005</c:v>
                </c:pt>
                <c:pt idx="63162">
                  <c:v>82.043999999999997</c:v>
                </c:pt>
                <c:pt idx="63163">
                  <c:v>82.055999999999997</c:v>
                </c:pt>
                <c:pt idx="63164">
                  <c:v>82.093000000000004</c:v>
                </c:pt>
                <c:pt idx="63165">
                  <c:v>82.031999999999996</c:v>
                </c:pt>
                <c:pt idx="63166">
                  <c:v>82.043999999999997</c:v>
                </c:pt>
                <c:pt idx="63167">
                  <c:v>82.043999999999997</c:v>
                </c:pt>
                <c:pt idx="63168">
                  <c:v>82.055999999999997</c:v>
                </c:pt>
                <c:pt idx="63169">
                  <c:v>82.007000000000005</c:v>
                </c:pt>
                <c:pt idx="63170">
                  <c:v>81.995000000000005</c:v>
                </c:pt>
                <c:pt idx="63171">
                  <c:v>82.043999999999997</c:v>
                </c:pt>
                <c:pt idx="63172">
                  <c:v>82.019000000000005</c:v>
                </c:pt>
                <c:pt idx="63173">
                  <c:v>82.031999999999996</c:v>
                </c:pt>
                <c:pt idx="63174">
                  <c:v>82.019000000000005</c:v>
                </c:pt>
                <c:pt idx="63175">
                  <c:v>82.019000000000005</c:v>
                </c:pt>
                <c:pt idx="63176">
                  <c:v>82.007000000000005</c:v>
                </c:pt>
                <c:pt idx="63177">
                  <c:v>82.031999999999996</c:v>
                </c:pt>
                <c:pt idx="63178">
                  <c:v>82.031999999999996</c:v>
                </c:pt>
                <c:pt idx="63179">
                  <c:v>81.995000000000005</c:v>
                </c:pt>
                <c:pt idx="63180">
                  <c:v>82.055999999999997</c:v>
                </c:pt>
                <c:pt idx="63181">
                  <c:v>81.995000000000005</c:v>
                </c:pt>
                <c:pt idx="63182">
                  <c:v>82.007000000000005</c:v>
                </c:pt>
                <c:pt idx="63183">
                  <c:v>82.031999999999996</c:v>
                </c:pt>
                <c:pt idx="63184">
                  <c:v>81.983000000000004</c:v>
                </c:pt>
                <c:pt idx="63185">
                  <c:v>82.019000000000005</c:v>
                </c:pt>
                <c:pt idx="63186">
                  <c:v>82.007000000000005</c:v>
                </c:pt>
                <c:pt idx="63187">
                  <c:v>82.019000000000005</c:v>
                </c:pt>
                <c:pt idx="63188">
                  <c:v>82.031999999999996</c:v>
                </c:pt>
                <c:pt idx="63189">
                  <c:v>82.043999999999997</c:v>
                </c:pt>
                <c:pt idx="63190">
                  <c:v>82.055999999999997</c:v>
                </c:pt>
                <c:pt idx="63191">
                  <c:v>82.08</c:v>
                </c:pt>
                <c:pt idx="63192">
                  <c:v>82.105000000000004</c:v>
                </c:pt>
                <c:pt idx="63193">
                  <c:v>82.141000000000005</c:v>
                </c:pt>
                <c:pt idx="63194">
                  <c:v>82.165999999999997</c:v>
                </c:pt>
                <c:pt idx="63195">
                  <c:v>82.153999999999996</c:v>
                </c:pt>
                <c:pt idx="63196">
                  <c:v>82.215000000000003</c:v>
                </c:pt>
                <c:pt idx="63197">
                  <c:v>82.19</c:v>
                </c:pt>
                <c:pt idx="63198">
                  <c:v>82.201999999999998</c:v>
                </c:pt>
                <c:pt idx="63199">
                  <c:v>82.177999999999997</c:v>
                </c:pt>
                <c:pt idx="63200">
                  <c:v>82.227000000000004</c:v>
                </c:pt>
                <c:pt idx="63201">
                  <c:v>82.227000000000004</c:v>
                </c:pt>
                <c:pt idx="63202">
                  <c:v>82.201999999999998</c:v>
                </c:pt>
                <c:pt idx="63203">
                  <c:v>82.177999999999997</c:v>
                </c:pt>
                <c:pt idx="63204">
                  <c:v>82.177999999999997</c:v>
                </c:pt>
                <c:pt idx="63205">
                  <c:v>82.177999999999997</c:v>
                </c:pt>
                <c:pt idx="63206">
                  <c:v>82.19</c:v>
                </c:pt>
                <c:pt idx="63207">
                  <c:v>82.201999999999998</c:v>
                </c:pt>
                <c:pt idx="63208">
                  <c:v>82.201999999999998</c:v>
                </c:pt>
                <c:pt idx="63209">
                  <c:v>82.227000000000004</c:v>
                </c:pt>
                <c:pt idx="63210">
                  <c:v>82.227000000000004</c:v>
                </c:pt>
                <c:pt idx="63211">
                  <c:v>82.263999999999996</c:v>
                </c:pt>
                <c:pt idx="63212">
                  <c:v>82.287999999999997</c:v>
                </c:pt>
                <c:pt idx="63213">
                  <c:v>82.275999999999996</c:v>
                </c:pt>
                <c:pt idx="63214">
                  <c:v>82.3</c:v>
                </c:pt>
                <c:pt idx="63215">
                  <c:v>82.337000000000003</c:v>
                </c:pt>
                <c:pt idx="63216">
                  <c:v>82.311999999999998</c:v>
                </c:pt>
                <c:pt idx="63217">
                  <c:v>82.325000000000003</c:v>
                </c:pt>
                <c:pt idx="63218">
                  <c:v>82.311999999999998</c:v>
                </c:pt>
                <c:pt idx="63219">
                  <c:v>82.337000000000003</c:v>
                </c:pt>
                <c:pt idx="63220">
                  <c:v>82.349000000000004</c:v>
                </c:pt>
                <c:pt idx="63221">
                  <c:v>82.337000000000003</c:v>
                </c:pt>
                <c:pt idx="63222">
                  <c:v>82.337000000000003</c:v>
                </c:pt>
                <c:pt idx="63223">
                  <c:v>82.373000000000005</c:v>
                </c:pt>
                <c:pt idx="63224">
                  <c:v>82.349000000000004</c:v>
                </c:pt>
                <c:pt idx="63225">
                  <c:v>82.361000000000004</c:v>
                </c:pt>
                <c:pt idx="63226">
                  <c:v>82.361000000000004</c:v>
                </c:pt>
                <c:pt idx="63227">
                  <c:v>82.385999999999996</c:v>
                </c:pt>
                <c:pt idx="63228">
                  <c:v>82.385999999999996</c:v>
                </c:pt>
                <c:pt idx="63229">
                  <c:v>82.373000000000005</c:v>
                </c:pt>
                <c:pt idx="63230">
                  <c:v>82.385999999999996</c:v>
                </c:pt>
                <c:pt idx="63231">
                  <c:v>82.397999999999996</c:v>
                </c:pt>
                <c:pt idx="63232">
                  <c:v>82.421999999999997</c:v>
                </c:pt>
                <c:pt idx="63233">
                  <c:v>82.41</c:v>
                </c:pt>
                <c:pt idx="63234">
                  <c:v>82.361000000000004</c:v>
                </c:pt>
                <c:pt idx="63235">
                  <c:v>82.349000000000004</c:v>
                </c:pt>
                <c:pt idx="63236">
                  <c:v>82.337000000000003</c:v>
                </c:pt>
                <c:pt idx="63237">
                  <c:v>82.325000000000003</c:v>
                </c:pt>
                <c:pt idx="63238">
                  <c:v>82.325000000000003</c:v>
                </c:pt>
                <c:pt idx="63239">
                  <c:v>82.325000000000003</c:v>
                </c:pt>
                <c:pt idx="63240">
                  <c:v>82.311999999999998</c:v>
                </c:pt>
                <c:pt idx="63241">
                  <c:v>82.337000000000003</c:v>
                </c:pt>
                <c:pt idx="63242">
                  <c:v>82.275999999999996</c:v>
                </c:pt>
                <c:pt idx="63243">
                  <c:v>82.311999999999998</c:v>
                </c:pt>
                <c:pt idx="63244">
                  <c:v>82.3</c:v>
                </c:pt>
                <c:pt idx="63245">
                  <c:v>82.287999999999997</c:v>
                </c:pt>
                <c:pt idx="63246">
                  <c:v>82.3</c:v>
                </c:pt>
                <c:pt idx="63247">
                  <c:v>82.3</c:v>
                </c:pt>
                <c:pt idx="63248">
                  <c:v>82.263999999999996</c:v>
                </c:pt>
                <c:pt idx="63249">
                  <c:v>82.275999999999996</c:v>
                </c:pt>
                <c:pt idx="63250">
                  <c:v>82.201999999999998</c:v>
                </c:pt>
                <c:pt idx="63251">
                  <c:v>82.215000000000003</c:v>
                </c:pt>
                <c:pt idx="63252">
                  <c:v>82.215000000000003</c:v>
                </c:pt>
                <c:pt idx="63253">
                  <c:v>82.201999999999998</c:v>
                </c:pt>
                <c:pt idx="63254">
                  <c:v>82.177999999999997</c:v>
                </c:pt>
                <c:pt idx="63255">
                  <c:v>82.201999999999998</c:v>
                </c:pt>
                <c:pt idx="63256">
                  <c:v>82.19</c:v>
                </c:pt>
                <c:pt idx="63257">
                  <c:v>82.153999999999996</c:v>
                </c:pt>
                <c:pt idx="63258">
                  <c:v>82.165999999999997</c:v>
                </c:pt>
                <c:pt idx="63259">
                  <c:v>82.177999999999997</c:v>
                </c:pt>
                <c:pt idx="63260">
                  <c:v>82.117000000000004</c:v>
                </c:pt>
                <c:pt idx="63261">
                  <c:v>82.165999999999997</c:v>
                </c:pt>
                <c:pt idx="63262">
                  <c:v>82.165999999999997</c:v>
                </c:pt>
                <c:pt idx="63263">
                  <c:v>82.141000000000005</c:v>
                </c:pt>
                <c:pt idx="63264">
                  <c:v>82.153999999999996</c:v>
                </c:pt>
                <c:pt idx="63265">
                  <c:v>82.153999999999996</c:v>
                </c:pt>
                <c:pt idx="63266">
                  <c:v>82.141000000000005</c:v>
                </c:pt>
                <c:pt idx="63267">
                  <c:v>82.153999999999996</c:v>
                </c:pt>
                <c:pt idx="63268">
                  <c:v>82.117000000000004</c:v>
                </c:pt>
                <c:pt idx="63269">
                  <c:v>82.117000000000004</c:v>
                </c:pt>
                <c:pt idx="63270">
                  <c:v>82.08</c:v>
                </c:pt>
                <c:pt idx="63271">
                  <c:v>82.105000000000004</c:v>
                </c:pt>
                <c:pt idx="63272">
                  <c:v>82.055999999999997</c:v>
                </c:pt>
                <c:pt idx="63273">
                  <c:v>82.067999999999998</c:v>
                </c:pt>
                <c:pt idx="63274">
                  <c:v>82.055999999999997</c:v>
                </c:pt>
                <c:pt idx="63275">
                  <c:v>82.055999999999997</c:v>
                </c:pt>
                <c:pt idx="63276">
                  <c:v>82.093000000000004</c:v>
                </c:pt>
                <c:pt idx="63277">
                  <c:v>82.08</c:v>
                </c:pt>
                <c:pt idx="63278">
                  <c:v>82.093000000000004</c:v>
                </c:pt>
                <c:pt idx="63279">
                  <c:v>82.105000000000004</c:v>
                </c:pt>
                <c:pt idx="63280">
                  <c:v>82.141000000000005</c:v>
                </c:pt>
                <c:pt idx="63281">
                  <c:v>82.129000000000005</c:v>
                </c:pt>
                <c:pt idx="63282">
                  <c:v>82.105000000000004</c:v>
                </c:pt>
                <c:pt idx="63283">
                  <c:v>82.129000000000005</c:v>
                </c:pt>
                <c:pt idx="63284">
                  <c:v>82.117000000000004</c:v>
                </c:pt>
                <c:pt idx="63285">
                  <c:v>82.141000000000005</c:v>
                </c:pt>
                <c:pt idx="63286">
                  <c:v>82.141000000000005</c:v>
                </c:pt>
                <c:pt idx="63287">
                  <c:v>82.153999999999996</c:v>
                </c:pt>
                <c:pt idx="63288">
                  <c:v>82.117000000000004</c:v>
                </c:pt>
                <c:pt idx="63289">
                  <c:v>82.153999999999996</c:v>
                </c:pt>
                <c:pt idx="63290">
                  <c:v>82.165999999999997</c:v>
                </c:pt>
                <c:pt idx="63291">
                  <c:v>82.177999999999997</c:v>
                </c:pt>
                <c:pt idx="63292">
                  <c:v>82.153999999999996</c:v>
                </c:pt>
                <c:pt idx="63293">
                  <c:v>82.177999999999997</c:v>
                </c:pt>
                <c:pt idx="63294">
                  <c:v>82.201999999999998</c:v>
                </c:pt>
                <c:pt idx="63295">
                  <c:v>82.19</c:v>
                </c:pt>
                <c:pt idx="63296">
                  <c:v>82.263999999999996</c:v>
                </c:pt>
                <c:pt idx="63297">
                  <c:v>82.251000000000005</c:v>
                </c:pt>
                <c:pt idx="63298">
                  <c:v>82.263999999999996</c:v>
                </c:pt>
                <c:pt idx="63299">
                  <c:v>82.263999999999996</c:v>
                </c:pt>
                <c:pt idx="63300">
                  <c:v>82.263999999999996</c:v>
                </c:pt>
                <c:pt idx="63301">
                  <c:v>82.287999999999997</c:v>
                </c:pt>
                <c:pt idx="63302">
                  <c:v>82.275999999999996</c:v>
                </c:pt>
                <c:pt idx="63303">
                  <c:v>82.287999999999997</c:v>
                </c:pt>
                <c:pt idx="63304">
                  <c:v>82.311999999999998</c:v>
                </c:pt>
                <c:pt idx="63305">
                  <c:v>82.325000000000003</c:v>
                </c:pt>
                <c:pt idx="63306">
                  <c:v>82.337000000000003</c:v>
                </c:pt>
                <c:pt idx="63307">
                  <c:v>82.361000000000004</c:v>
                </c:pt>
                <c:pt idx="63308">
                  <c:v>82.361000000000004</c:v>
                </c:pt>
                <c:pt idx="63309">
                  <c:v>82.361000000000004</c:v>
                </c:pt>
                <c:pt idx="63310">
                  <c:v>82.373000000000005</c:v>
                </c:pt>
                <c:pt idx="63311">
                  <c:v>82.397999999999996</c:v>
                </c:pt>
                <c:pt idx="63312">
                  <c:v>82.397999999999996</c:v>
                </c:pt>
                <c:pt idx="63313">
                  <c:v>82.421999999999997</c:v>
                </c:pt>
                <c:pt idx="63314">
                  <c:v>82.433999999999997</c:v>
                </c:pt>
                <c:pt idx="63315">
                  <c:v>82.447000000000003</c:v>
                </c:pt>
                <c:pt idx="63316">
                  <c:v>82.421999999999997</c:v>
                </c:pt>
                <c:pt idx="63317">
                  <c:v>82.433999999999997</c:v>
                </c:pt>
                <c:pt idx="63318">
                  <c:v>82.397999999999996</c:v>
                </c:pt>
                <c:pt idx="63319">
                  <c:v>82.421999999999997</c:v>
                </c:pt>
                <c:pt idx="63320">
                  <c:v>82.421999999999997</c:v>
                </c:pt>
                <c:pt idx="63321">
                  <c:v>82.433999999999997</c:v>
                </c:pt>
                <c:pt idx="63322">
                  <c:v>82.41</c:v>
                </c:pt>
                <c:pt idx="63323">
                  <c:v>82.41</c:v>
                </c:pt>
                <c:pt idx="63324">
                  <c:v>82.421999999999997</c:v>
                </c:pt>
                <c:pt idx="63325">
                  <c:v>82.421999999999997</c:v>
                </c:pt>
                <c:pt idx="63326">
                  <c:v>82.459000000000003</c:v>
                </c:pt>
                <c:pt idx="63327">
                  <c:v>82.447000000000003</c:v>
                </c:pt>
                <c:pt idx="63328">
                  <c:v>82.471000000000004</c:v>
                </c:pt>
                <c:pt idx="63329">
                  <c:v>82.447000000000003</c:v>
                </c:pt>
                <c:pt idx="63330">
                  <c:v>82.459000000000003</c:v>
                </c:pt>
                <c:pt idx="63331">
                  <c:v>82.459000000000003</c:v>
                </c:pt>
                <c:pt idx="63332">
                  <c:v>82.471000000000004</c:v>
                </c:pt>
                <c:pt idx="63333">
                  <c:v>82.447000000000003</c:v>
                </c:pt>
                <c:pt idx="63334">
                  <c:v>82.447000000000003</c:v>
                </c:pt>
                <c:pt idx="63335">
                  <c:v>82.421999999999997</c:v>
                </c:pt>
                <c:pt idx="63336">
                  <c:v>82.433999999999997</c:v>
                </c:pt>
                <c:pt idx="63337">
                  <c:v>82.41</c:v>
                </c:pt>
                <c:pt idx="63338">
                  <c:v>82.397999999999996</c:v>
                </c:pt>
                <c:pt idx="63339">
                  <c:v>82.41</c:v>
                </c:pt>
                <c:pt idx="63340">
                  <c:v>82.373000000000005</c:v>
                </c:pt>
                <c:pt idx="63341">
                  <c:v>82.373000000000005</c:v>
                </c:pt>
                <c:pt idx="63342">
                  <c:v>82.385999999999996</c:v>
                </c:pt>
                <c:pt idx="63343">
                  <c:v>82.373000000000005</c:v>
                </c:pt>
                <c:pt idx="63344">
                  <c:v>82.397999999999996</c:v>
                </c:pt>
                <c:pt idx="63345">
                  <c:v>82.385999999999996</c:v>
                </c:pt>
                <c:pt idx="63346">
                  <c:v>82.373000000000005</c:v>
                </c:pt>
                <c:pt idx="63347">
                  <c:v>82.361000000000004</c:v>
                </c:pt>
                <c:pt idx="63348">
                  <c:v>82.311999999999998</c:v>
                </c:pt>
                <c:pt idx="63349">
                  <c:v>82.325000000000003</c:v>
                </c:pt>
                <c:pt idx="63350">
                  <c:v>82.325000000000003</c:v>
                </c:pt>
                <c:pt idx="63351">
                  <c:v>82.287999999999997</c:v>
                </c:pt>
                <c:pt idx="63352">
                  <c:v>82.287999999999997</c:v>
                </c:pt>
                <c:pt idx="63353">
                  <c:v>82.239000000000004</c:v>
                </c:pt>
                <c:pt idx="63354">
                  <c:v>82.251000000000005</c:v>
                </c:pt>
                <c:pt idx="63355">
                  <c:v>82.227000000000004</c:v>
                </c:pt>
                <c:pt idx="63356">
                  <c:v>82.215000000000003</c:v>
                </c:pt>
                <c:pt idx="63357">
                  <c:v>82.19</c:v>
                </c:pt>
                <c:pt idx="63358">
                  <c:v>82.201999999999998</c:v>
                </c:pt>
                <c:pt idx="63359">
                  <c:v>82.215000000000003</c:v>
                </c:pt>
                <c:pt idx="63360">
                  <c:v>82.201999999999998</c:v>
                </c:pt>
                <c:pt idx="63361">
                  <c:v>82.177999999999997</c:v>
                </c:pt>
                <c:pt idx="63362">
                  <c:v>82.201999999999998</c:v>
                </c:pt>
                <c:pt idx="63363">
                  <c:v>82.227000000000004</c:v>
                </c:pt>
                <c:pt idx="63364">
                  <c:v>82.201999999999998</c:v>
                </c:pt>
                <c:pt idx="63365">
                  <c:v>82.165999999999997</c:v>
                </c:pt>
                <c:pt idx="63366">
                  <c:v>82.177999999999997</c:v>
                </c:pt>
                <c:pt idx="63367">
                  <c:v>82.165999999999997</c:v>
                </c:pt>
                <c:pt idx="63368">
                  <c:v>82.129000000000005</c:v>
                </c:pt>
                <c:pt idx="63369">
                  <c:v>82.141000000000005</c:v>
                </c:pt>
                <c:pt idx="63370">
                  <c:v>82.117000000000004</c:v>
                </c:pt>
                <c:pt idx="63371">
                  <c:v>82.105000000000004</c:v>
                </c:pt>
                <c:pt idx="63372">
                  <c:v>82.093000000000004</c:v>
                </c:pt>
                <c:pt idx="63373">
                  <c:v>82.105000000000004</c:v>
                </c:pt>
                <c:pt idx="63374">
                  <c:v>82.105000000000004</c:v>
                </c:pt>
                <c:pt idx="63375">
                  <c:v>82.129000000000005</c:v>
                </c:pt>
                <c:pt idx="63376">
                  <c:v>82.153999999999996</c:v>
                </c:pt>
                <c:pt idx="63377">
                  <c:v>82.129000000000005</c:v>
                </c:pt>
                <c:pt idx="63378">
                  <c:v>82.153999999999996</c:v>
                </c:pt>
                <c:pt idx="63379">
                  <c:v>82.153999999999996</c:v>
                </c:pt>
                <c:pt idx="63380">
                  <c:v>82.141000000000005</c:v>
                </c:pt>
                <c:pt idx="63381">
                  <c:v>82.153999999999996</c:v>
                </c:pt>
                <c:pt idx="63382">
                  <c:v>82.177999999999997</c:v>
                </c:pt>
                <c:pt idx="63383">
                  <c:v>82.141000000000005</c:v>
                </c:pt>
                <c:pt idx="63384">
                  <c:v>82.141000000000005</c:v>
                </c:pt>
                <c:pt idx="63385">
                  <c:v>82.141000000000005</c:v>
                </c:pt>
                <c:pt idx="63386">
                  <c:v>82.153999999999996</c:v>
                </c:pt>
                <c:pt idx="63387">
                  <c:v>82.129000000000005</c:v>
                </c:pt>
                <c:pt idx="63388">
                  <c:v>82.165999999999997</c:v>
                </c:pt>
                <c:pt idx="63389">
                  <c:v>82.19</c:v>
                </c:pt>
                <c:pt idx="63390">
                  <c:v>82.165999999999997</c:v>
                </c:pt>
                <c:pt idx="63391">
                  <c:v>82.177999999999997</c:v>
                </c:pt>
                <c:pt idx="63392">
                  <c:v>82.19</c:v>
                </c:pt>
                <c:pt idx="63393">
                  <c:v>82.215000000000003</c:v>
                </c:pt>
                <c:pt idx="63394">
                  <c:v>82.227000000000004</c:v>
                </c:pt>
                <c:pt idx="63395">
                  <c:v>82.227000000000004</c:v>
                </c:pt>
                <c:pt idx="63396">
                  <c:v>82.227000000000004</c:v>
                </c:pt>
                <c:pt idx="63397">
                  <c:v>82.263999999999996</c:v>
                </c:pt>
                <c:pt idx="63398">
                  <c:v>82.275999999999996</c:v>
                </c:pt>
                <c:pt idx="63399">
                  <c:v>82.275999999999996</c:v>
                </c:pt>
                <c:pt idx="63400">
                  <c:v>82.275999999999996</c:v>
                </c:pt>
                <c:pt idx="63401">
                  <c:v>82.311999999999998</c:v>
                </c:pt>
                <c:pt idx="63402">
                  <c:v>82.287999999999997</c:v>
                </c:pt>
                <c:pt idx="63403">
                  <c:v>82.3</c:v>
                </c:pt>
                <c:pt idx="63404">
                  <c:v>82.325000000000003</c:v>
                </c:pt>
                <c:pt idx="63405">
                  <c:v>82.325000000000003</c:v>
                </c:pt>
                <c:pt idx="63406">
                  <c:v>82.349000000000004</c:v>
                </c:pt>
                <c:pt idx="63407">
                  <c:v>82.337000000000003</c:v>
                </c:pt>
                <c:pt idx="63408">
                  <c:v>82.337000000000003</c:v>
                </c:pt>
                <c:pt idx="63409">
                  <c:v>82.361000000000004</c:v>
                </c:pt>
                <c:pt idx="63410">
                  <c:v>82.385999999999996</c:v>
                </c:pt>
                <c:pt idx="63411">
                  <c:v>82.397999999999996</c:v>
                </c:pt>
                <c:pt idx="63412">
                  <c:v>82.373000000000005</c:v>
                </c:pt>
                <c:pt idx="63413">
                  <c:v>82.397999999999996</c:v>
                </c:pt>
                <c:pt idx="63414">
                  <c:v>82.41</c:v>
                </c:pt>
                <c:pt idx="63415">
                  <c:v>82.421999999999997</c:v>
                </c:pt>
                <c:pt idx="63416">
                  <c:v>82.421999999999997</c:v>
                </c:pt>
                <c:pt idx="63417">
                  <c:v>82.459000000000003</c:v>
                </c:pt>
                <c:pt idx="63418">
                  <c:v>82.433999999999997</c:v>
                </c:pt>
                <c:pt idx="63419">
                  <c:v>82.433999999999997</c:v>
                </c:pt>
                <c:pt idx="63420">
                  <c:v>82.433999999999997</c:v>
                </c:pt>
                <c:pt idx="63421">
                  <c:v>82.433999999999997</c:v>
                </c:pt>
                <c:pt idx="63422">
                  <c:v>82.433999999999997</c:v>
                </c:pt>
                <c:pt idx="63423">
                  <c:v>82.433999999999997</c:v>
                </c:pt>
                <c:pt idx="63424">
                  <c:v>82.447000000000003</c:v>
                </c:pt>
                <c:pt idx="63425">
                  <c:v>82.433999999999997</c:v>
                </c:pt>
                <c:pt idx="63426">
                  <c:v>82.433999999999997</c:v>
                </c:pt>
                <c:pt idx="63427">
                  <c:v>82.433999999999997</c:v>
                </c:pt>
                <c:pt idx="63428">
                  <c:v>82.397999999999996</c:v>
                </c:pt>
                <c:pt idx="63429">
                  <c:v>82.459000000000003</c:v>
                </c:pt>
                <c:pt idx="63430">
                  <c:v>82.421999999999997</c:v>
                </c:pt>
                <c:pt idx="63431">
                  <c:v>82.447000000000003</c:v>
                </c:pt>
                <c:pt idx="63432">
                  <c:v>82.421999999999997</c:v>
                </c:pt>
                <c:pt idx="63433">
                  <c:v>82.433999999999997</c:v>
                </c:pt>
                <c:pt idx="63434">
                  <c:v>82.433999999999997</c:v>
                </c:pt>
                <c:pt idx="63435">
                  <c:v>82.421999999999997</c:v>
                </c:pt>
                <c:pt idx="63436">
                  <c:v>82.41</c:v>
                </c:pt>
                <c:pt idx="63437">
                  <c:v>82.397999999999996</c:v>
                </c:pt>
                <c:pt idx="63438">
                  <c:v>82.385999999999996</c:v>
                </c:pt>
                <c:pt idx="63439">
                  <c:v>82.41</c:v>
                </c:pt>
                <c:pt idx="63440">
                  <c:v>82.397999999999996</c:v>
                </c:pt>
                <c:pt idx="63441">
                  <c:v>82.373000000000005</c:v>
                </c:pt>
                <c:pt idx="63442">
                  <c:v>82.361000000000004</c:v>
                </c:pt>
                <c:pt idx="63443">
                  <c:v>82.349000000000004</c:v>
                </c:pt>
                <c:pt idx="63444">
                  <c:v>82.337000000000003</c:v>
                </c:pt>
                <c:pt idx="63445">
                  <c:v>82.311999999999998</c:v>
                </c:pt>
                <c:pt idx="63446">
                  <c:v>82.337000000000003</c:v>
                </c:pt>
                <c:pt idx="63447">
                  <c:v>82.311999999999998</c:v>
                </c:pt>
                <c:pt idx="63448">
                  <c:v>82.311999999999998</c:v>
                </c:pt>
                <c:pt idx="63449">
                  <c:v>82.263999999999996</c:v>
                </c:pt>
                <c:pt idx="63450">
                  <c:v>82.311999999999998</c:v>
                </c:pt>
                <c:pt idx="63451">
                  <c:v>82.287999999999997</c:v>
                </c:pt>
                <c:pt idx="63452">
                  <c:v>82.263999999999996</c:v>
                </c:pt>
                <c:pt idx="63453">
                  <c:v>82.239000000000004</c:v>
                </c:pt>
                <c:pt idx="63454">
                  <c:v>82.215000000000003</c:v>
                </c:pt>
                <c:pt idx="63455">
                  <c:v>82.215000000000003</c:v>
                </c:pt>
                <c:pt idx="63456">
                  <c:v>82.227000000000004</c:v>
                </c:pt>
                <c:pt idx="63457">
                  <c:v>82.201999999999998</c:v>
                </c:pt>
                <c:pt idx="63458">
                  <c:v>82.153999999999996</c:v>
                </c:pt>
                <c:pt idx="63459">
                  <c:v>82.165999999999997</c:v>
                </c:pt>
                <c:pt idx="63460">
                  <c:v>82.129000000000005</c:v>
                </c:pt>
                <c:pt idx="63461">
                  <c:v>82.165999999999997</c:v>
                </c:pt>
                <c:pt idx="63462">
                  <c:v>82.141000000000005</c:v>
                </c:pt>
                <c:pt idx="63463">
                  <c:v>82.129000000000005</c:v>
                </c:pt>
                <c:pt idx="63464">
                  <c:v>82.141000000000005</c:v>
                </c:pt>
                <c:pt idx="63465">
                  <c:v>82.093000000000004</c:v>
                </c:pt>
                <c:pt idx="63466">
                  <c:v>82.129000000000005</c:v>
                </c:pt>
                <c:pt idx="63467">
                  <c:v>82.105000000000004</c:v>
                </c:pt>
                <c:pt idx="63468">
                  <c:v>82.093000000000004</c:v>
                </c:pt>
                <c:pt idx="63469">
                  <c:v>82.117000000000004</c:v>
                </c:pt>
                <c:pt idx="63470">
                  <c:v>82.08</c:v>
                </c:pt>
                <c:pt idx="63471">
                  <c:v>82.093000000000004</c:v>
                </c:pt>
                <c:pt idx="63472">
                  <c:v>82.093000000000004</c:v>
                </c:pt>
                <c:pt idx="63473">
                  <c:v>82.105000000000004</c:v>
                </c:pt>
                <c:pt idx="63474">
                  <c:v>82.067999999999998</c:v>
                </c:pt>
                <c:pt idx="63475">
                  <c:v>82.105000000000004</c:v>
                </c:pt>
                <c:pt idx="63476">
                  <c:v>82.105000000000004</c:v>
                </c:pt>
                <c:pt idx="63477">
                  <c:v>82.08</c:v>
                </c:pt>
                <c:pt idx="63478">
                  <c:v>82.08</c:v>
                </c:pt>
                <c:pt idx="63479">
                  <c:v>82.08</c:v>
                </c:pt>
                <c:pt idx="63480">
                  <c:v>82.067999999999998</c:v>
                </c:pt>
                <c:pt idx="63481">
                  <c:v>82.067999999999998</c:v>
                </c:pt>
                <c:pt idx="63482">
                  <c:v>82.067999999999998</c:v>
                </c:pt>
                <c:pt idx="63483">
                  <c:v>82.093000000000004</c:v>
                </c:pt>
                <c:pt idx="63484">
                  <c:v>82.067999999999998</c:v>
                </c:pt>
                <c:pt idx="63485">
                  <c:v>82.129000000000005</c:v>
                </c:pt>
                <c:pt idx="63486">
                  <c:v>82.141000000000005</c:v>
                </c:pt>
                <c:pt idx="63487">
                  <c:v>82.141000000000005</c:v>
                </c:pt>
                <c:pt idx="63488">
                  <c:v>82.141000000000005</c:v>
                </c:pt>
                <c:pt idx="63489">
                  <c:v>82.177999999999997</c:v>
                </c:pt>
                <c:pt idx="63490">
                  <c:v>82.153999999999996</c:v>
                </c:pt>
                <c:pt idx="63491">
                  <c:v>82.117000000000004</c:v>
                </c:pt>
                <c:pt idx="63492">
                  <c:v>82.129000000000005</c:v>
                </c:pt>
                <c:pt idx="63493">
                  <c:v>82.165999999999997</c:v>
                </c:pt>
                <c:pt idx="63494">
                  <c:v>82.165999999999997</c:v>
                </c:pt>
                <c:pt idx="63495">
                  <c:v>82.177999999999997</c:v>
                </c:pt>
                <c:pt idx="63496">
                  <c:v>82.177999999999997</c:v>
                </c:pt>
                <c:pt idx="63497">
                  <c:v>82.201999999999998</c:v>
                </c:pt>
                <c:pt idx="63498">
                  <c:v>82.201999999999998</c:v>
                </c:pt>
                <c:pt idx="63499">
                  <c:v>82.19</c:v>
                </c:pt>
                <c:pt idx="63500">
                  <c:v>82.19</c:v>
                </c:pt>
                <c:pt idx="63501">
                  <c:v>82.227000000000004</c:v>
                </c:pt>
                <c:pt idx="63502">
                  <c:v>82.239000000000004</c:v>
                </c:pt>
                <c:pt idx="63503">
                  <c:v>82.251000000000005</c:v>
                </c:pt>
                <c:pt idx="63504">
                  <c:v>82.251000000000005</c:v>
                </c:pt>
                <c:pt idx="63505">
                  <c:v>82.275999999999996</c:v>
                </c:pt>
                <c:pt idx="63506">
                  <c:v>82.3</c:v>
                </c:pt>
                <c:pt idx="63507">
                  <c:v>82.287999999999997</c:v>
                </c:pt>
                <c:pt idx="63508">
                  <c:v>82.251000000000005</c:v>
                </c:pt>
                <c:pt idx="63509">
                  <c:v>82.287999999999997</c:v>
                </c:pt>
                <c:pt idx="63510">
                  <c:v>82.275999999999996</c:v>
                </c:pt>
                <c:pt idx="63511">
                  <c:v>82.275999999999996</c:v>
                </c:pt>
                <c:pt idx="63512">
                  <c:v>82.311999999999998</c:v>
                </c:pt>
                <c:pt idx="63513">
                  <c:v>82.3</c:v>
                </c:pt>
                <c:pt idx="63514">
                  <c:v>82.287999999999997</c:v>
                </c:pt>
                <c:pt idx="63515">
                  <c:v>82.325000000000003</c:v>
                </c:pt>
                <c:pt idx="63516">
                  <c:v>82.337000000000003</c:v>
                </c:pt>
                <c:pt idx="63517">
                  <c:v>82.337000000000003</c:v>
                </c:pt>
                <c:pt idx="63518">
                  <c:v>82.349000000000004</c:v>
                </c:pt>
                <c:pt idx="63519">
                  <c:v>82.361000000000004</c:v>
                </c:pt>
                <c:pt idx="63520">
                  <c:v>82.337000000000003</c:v>
                </c:pt>
                <c:pt idx="63521">
                  <c:v>82.325000000000003</c:v>
                </c:pt>
                <c:pt idx="63522">
                  <c:v>82.349000000000004</c:v>
                </c:pt>
                <c:pt idx="63523">
                  <c:v>82.349000000000004</c:v>
                </c:pt>
                <c:pt idx="63524">
                  <c:v>82.311999999999998</c:v>
                </c:pt>
                <c:pt idx="63525">
                  <c:v>82.311999999999998</c:v>
                </c:pt>
                <c:pt idx="63526">
                  <c:v>82.337000000000003</c:v>
                </c:pt>
                <c:pt idx="63527">
                  <c:v>82.311999999999998</c:v>
                </c:pt>
                <c:pt idx="63528">
                  <c:v>82.287999999999997</c:v>
                </c:pt>
                <c:pt idx="63529">
                  <c:v>82.3</c:v>
                </c:pt>
                <c:pt idx="63530">
                  <c:v>82.311999999999998</c:v>
                </c:pt>
                <c:pt idx="63531">
                  <c:v>82.287999999999997</c:v>
                </c:pt>
                <c:pt idx="63532">
                  <c:v>82.3</c:v>
                </c:pt>
                <c:pt idx="63533">
                  <c:v>82.287999999999997</c:v>
                </c:pt>
                <c:pt idx="63534">
                  <c:v>82.275999999999996</c:v>
                </c:pt>
                <c:pt idx="63535">
                  <c:v>82.275999999999996</c:v>
                </c:pt>
                <c:pt idx="63536">
                  <c:v>82.251000000000005</c:v>
                </c:pt>
                <c:pt idx="63537">
                  <c:v>82.239000000000004</c:v>
                </c:pt>
                <c:pt idx="63538">
                  <c:v>82.227000000000004</c:v>
                </c:pt>
                <c:pt idx="63539">
                  <c:v>82.215000000000003</c:v>
                </c:pt>
                <c:pt idx="63540">
                  <c:v>82.165999999999997</c:v>
                </c:pt>
                <c:pt idx="63541">
                  <c:v>82.177999999999997</c:v>
                </c:pt>
                <c:pt idx="63542">
                  <c:v>82.141000000000005</c:v>
                </c:pt>
                <c:pt idx="63543">
                  <c:v>82.177999999999997</c:v>
                </c:pt>
                <c:pt idx="63544">
                  <c:v>82.153999999999996</c:v>
                </c:pt>
                <c:pt idx="63545">
                  <c:v>82.129000000000005</c:v>
                </c:pt>
                <c:pt idx="63546">
                  <c:v>82.141000000000005</c:v>
                </c:pt>
                <c:pt idx="63547">
                  <c:v>82.129000000000005</c:v>
                </c:pt>
                <c:pt idx="63548">
                  <c:v>82.105000000000004</c:v>
                </c:pt>
                <c:pt idx="63549">
                  <c:v>82.129000000000005</c:v>
                </c:pt>
                <c:pt idx="63550">
                  <c:v>82.093000000000004</c:v>
                </c:pt>
                <c:pt idx="63551">
                  <c:v>82.093000000000004</c:v>
                </c:pt>
                <c:pt idx="63552">
                  <c:v>82.105000000000004</c:v>
                </c:pt>
                <c:pt idx="63553">
                  <c:v>82.08</c:v>
                </c:pt>
                <c:pt idx="63554">
                  <c:v>82.067999999999998</c:v>
                </c:pt>
                <c:pt idx="63555">
                  <c:v>82.043999999999997</c:v>
                </c:pt>
                <c:pt idx="63556">
                  <c:v>82.043999999999997</c:v>
                </c:pt>
                <c:pt idx="63557">
                  <c:v>82.019000000000005</c:v>
                </c:pt>
                <c:pt idx="63558">
                  <c:v>82.007000000000005</c:v>
                </c:pt>
                <c:pt idx="63559">
                  <c:v>82.019000000000005</c:v>
                </c:pt>
                <c:pt idx="63560">
                  <c:v>82.019000000000005</c:v>
                </c:pt>
                <c:pt idx="63561">
                  <c:v>82.031999999999996</c:v>
                </c:pt>
                <c:pt idx="63562">
                  <c:v>82.019000000000005</c:v>
                </c:pt>
                <c:pt idx="63563">
                  <c:v>81.995000000000005</c:v>
                </c:pt>
                <c:pt idx="63564">
                  <c:v>82.043999999999997</c:v>
                </c:pt>
                <c:pt idx="63565">
                  <c:v>82.043999999999997</c:v>
                </c:pt>
                <c:pt idx="63566">
                  <c:v>82.043999999999997</c:v>
                </c:pt>
                <c:pt idx="63567">
                  <c:v>82.08</c:v>
                </c:pt>
                <c:pt idx="63568">
                  <c:v>82.055999999999997</c:v>
                </c:pt>
                <c:pt idx="63569">
                  <c:v>82.08</c:v>
                </c:pt>
                <c:pt idx="63570">
                  <c:v>82.043999999999997</c:v>
                </c:pt>
                <c:pt idx="63571">
                  <c:v>82.067999999999998</c:v>
                </c:pt>
                <c:pt idx="63572">
                  <c:v>82.043999999999997</c:v>
                </c:pt>
                <c:pt idx="63573">
                  <c:v>82.043999999999997</c:v>
                </c:pt>
                <c:pt idx="63574">
                  <c:v>82.019000000000005</c:v>
                </c:pt>
                <c:pt idx="63575">
                  <c:v>82.043999999999997</c:v>
                </c:pt>
                <c:pt idx="63576">
                  <c:v>82.031999999999996</c:v>
                </c:pt>
                <c:pt idx="63577">
                  <c:v>81.995000000000005</c:v>
                </c:pt>
                <c:pt idx="63578">
                  <c:v>82.019000000000005</c:v>
                </c:pt>
                <c:pt idx="63579">
                  <c:v>82.019000000000005</c:v>
                </c:pt>
                <c:pt idx="63580">
                  <c:v>82.031999999999996</c:v>
                </c:pt>
                <c:pt idx="63581">
                  <c:v>82.019000000000005</c:v>
                </c:pt>
                <c:pt idx="63582">
                  <c:v>82.031999999999996</c:v>
                </c:pt>
                <c:pt idx="63583">
                  <c:v>82.055999999999997</c:v>
                </c:pt>
                <c:pt idx="63584">
                  <c:v>82.019000000000005</c:v>
                </c:pt>
                <c:pt idx="63585">
                  <c:v>82.019000000000005</c:v>
                </c:pt>
                <c:pt idx="63586">
                  <c:v>81.971000000000004</c:v>
                </c:pt>
                <c:pt idx="63587">
                  <c:v>81.983000000000004</c:v>
                </c:pt>
                <c:pt idx="63588">
                  <c:v>81.971000000000004</c:v>
                </c:pt>
                <c:pt idx="63589">
                  <c:v>81.957999999999998</c:v>
                </c:pt>
                <c:pt idx="63590">
                  <c:v>81.921999999999997</c:v>
                </c:pt>
                <c:pt idx="63591">
                  <c:v>81.885000000000005</c:v>
                </c:pt>
                <c:pt idx="63592">
                  <c:v>81.885000000000005</c:v>
                </c:pt>
                <c:pt idx="63593">
                  <c:v>81.811999999999998</c:v>
                </c:pt>
                <c:pt idx="63594">
                  <c:v>81.861000000000004</c:v>
                </c:pt>
                <c:pt idx="63595">
                  <c:v>81.847999999999999</c:v>
                </c:pt>
                <c:pt idx="63596">
                  <c:v>81.811999999999998</c:v>
                </c:pt>
                <c:pt idx="63597">
                  <c:v>81.835999999999999</c:v>
                </c:pt>
                <c:pt idx="63598">
                  <c:v>81.847999999999999</c:v>
                </c:pt>
                <c:pt idx="63599">
                  <c:v>81.847999999999999</c:v>
                </c:pt>
                <c:pt idx="63600">
                  <c:v>81.873000000000005</c:v>
                </c:pt>
                <c:pt idx="63601">
                  <c:v>81.861000000000004</c:v>
                </c:pt>
                <c:pt idx="63602">
                  <c:v>81.861000000000004</c:v>
                </c:pt>
                <c:pt idx="63603">
                  <c:v>81.897000000000006</c:v>
                </c:pt>
                <c:pt idx="63604">
                  <c:v>81.861000000000004</c:v>
                </c:pt>
                <c:pt idx="63605">
                  <c:v>81.873000000000005</c:v>
                </c:pt>
                <c:pt idx="63606">
                  <c:v>81.861000000000004</c:v>
                </c:pt>
                <c:pt idx="63607">
                  <c:v>81.847999999999999</c:v>
                </c:pt>
                <c:pt idx="63608">
                  <c:v>81.861000000000004</c:v>
                </c:pt>
                <c:pt idx="63609">
                  <c:v>81.861000000000004</c:v>
                </c:pt>
                <c:pt idx="63610">
                  <c:v>81.861000000000004</c:v>
                </c:pt>
                <c:pt idx="63611">
                  <c:v>81.823999999999998</c:v>
                </c:pt>
                <c:pt idx="63612">
                  <c:v>81.823999999999998</c:v>
                </c:pt>
                <c:pt idx="63613">
                  <c:v>81.835999999999999</c:v>
                </c:pt>
                <c:pt idx="63614">
                  <c:v>81.847999999999999</c:v>
                </c:pt>
                <c:pt idx="63615">
                  <c:v>81.861000000000004</c:v>
                </c:pt>
                <c:pt idx="63616">
                  <c:v>81.835999999999999</c:v>
                </c:pt>
                <c:pt idx="63617">
                  <c:v>81.823999999999998</c:v>
                </c:pt>
                <c:pt idx="63618">
                  <c:v>81.811999999999998</c:v>
                </c:pt>
                <c:pt idx="63619">
                  <c:v>81.811999999999998</c:v>
                </c:pt>
                <c:pt idx="63620">
                  <c:v>81.811999999999998</c:v>
                </c:pt>
                <c:pt idx="63621">
                  <c:v>81.835999999999999</c:v>
                </c:pt>
                <c:pt idx="63622">
                  <c:v>81.811999999999998</c:v>
                </c:pt>
                <c:pt idx="63623">
                  <c:v>81.8</c:v>
                </c:pt>
                <c:pt idx="63624">
                  <c:v>81.763000000000005</c:v>
                </c:pt>
                <c:pt idx="63625">
                  <c:v>81.823999999999998</c:v>
                </c:pt>
                <c:pt idx="63626">
                  <c:v>81.823999999999998</c:v>
                </c:pt>
                <c:pt idx="63627">
                  <c:v>81.8</c:v>
                </c:pt>
                <c:pt idx="63628">
                  <c:v>81.835999999999999</c:v>
                </c:pt>
                <c:pt idx="63629">
                  <c:v>81.847999999999999</c:v>
                </c:pt>
                <c:pt idx="63630">
                  <c:v>81.873000000000005</c:v>
                </c:pt>
                <c:pt idx="63631">
                  <c:v>81.933999999999997</c:v>
                </c:pt>
                <c:pt idx="63632">
                  <c:v>81.897000000000006</c:v>
                </c:pt>
                <c:pt idx="63633">
                  <c:v>81.957999999999998</c:v>
                </c:pt>
                <c:pt idx="63634">
                  <c:v>82.007000000000005</c:v>
                </c:pt>
                <c:pt idx="63635">
                  <c:v>82.031999999999996</c:v>
                </c:pt>
                <c:pt idx="63636">
                  <c:v>82.055999999999997</c:v>
                </c:pt>
                <c:pt idx="63637">
                  <c:v>82.129000000000005</c:v>
                </c:pt>
                <c:pt idx="63638">
                  <c:v>82.117000000000004</c:v>
                </c:pt>
                <c:pt idx="63639">
                  <c:v>82.177999999999997</c:v>
                </c:pt>
                <c:pt idx="63640">
                  <c:v>82.165999999999997</c:v>
                </c:pt>
                <c:pt idx="63641">
                  <c:v>82.177999999999997</c:v>
                </c:pt>
                <c:pt idx="63642">
                  <c:v>82.177999999999997</c:v>
                </c:pt>
                <c:pt idx="63643">
                  <c:v>82.201999999999998</c:v>
                </c:pt>
                <c:pt idx="63644">
                  <c:v>82.201999999999998</c:v>
                </c:pt>
                <c:pt idx="63645">
                  <c:v>82.19</c:v>
                </c:pt>
                <c:pt idx="63646">
                  <c:v>82.177999999999997</c:v>
                </c:pt>
                <c:pt idx="63647">
                  <c:v>82.19</c:v>
                </c:pt>
                <c:pt idx="63648">
                  <c:v>82.177999999999997</c:v>
                </c:pt>
                <c:pt idx="63649">
                  <c:v>82.19</c:v>
                </c:pt>
                <c:pt idx="63650">
                  <c:v>82.19</c:v>
                </c:pt>
                <c:pt idx="63651">
                  <c:v>82.19</c:v>
                </c:pt>
                <c:pt idx="63652">
                  <c:v>82.201999999999998</c:v>
                </c:pt>
                <c:pt idx="63653">
                  <c:v>82.177999999999997</c:v>
                </c:pt>
                <c:pt idx="63654">
                  <c:v>82.177999999999997</c:v>
                </c:pt>
                <c:pt idx="63655">
                  <c:v>82.227000000000004</c:v>
                </c:pt>
                <c:pt idx="63656">
                  <c:v>82.239000000000004</c:v>
                </c:pt>
                <c:pt idx="63657">
                  <c:v>82.251000000000005</c:v>
                </c:pt>
                <c:pt idx="63658">
                  <c:v>82.3</c:v>
                </c:pt>
                <c:pt idx="63659">
                  <c:v>82.251000000000005</c:v>
                </c:pt>
                <c:pt idx="63660">
                  <c:v>82.275999999999996</c:v>
                </c:pt>
                <c:pt idx="63661">
                  <c:v>82.287999999999997</c:v>
                </c:pt>
                <c:pt idx="63662">
                  <c:v>82.275999999999996</c:v>
                </c:pt>
                <c:pt idx="63663">
                  <c:v>82.287999999999997</c:v>
                </c:pt>
                <c:pt idx="63664">
                  <c:v>82.337000000000003</c:v>
                </c:pt>
                <c:pt idx="63665">
                  <c:v>82.325000000000003</c:v>
                </c:pt>
                <c:pt idx="63666">
                  <c:v>82.349000000000004</c:v>
                </c:pt>
                <c:pt idx="63667">
                  <c:v>82.361000000000004</c:v>
                </c:pt>
                <c:pt idx="63668">
                  <c:v>82.373000000000005</c:v>
                </c:pt>
                <c:pt idx="63669">
                  <c:v>82.337000000000003</c:v>
                </c:pt>
                <c:pt idx="63670">
                  <c:v>82.397999999999996</c:v>
                </c:pt>
                <c:pt idx="63671">
                  <c:v>82.41</c:v>
                </c:pt>
                <c:pt idx="63672">
                  <c:v>82.397999999999996</c:v>
                </c:pt>
                <c:pt idx="63673">
                  <c:v>82.385999999999996</c:v>
                </c:pt>
                <c:pt idx="63674">
                  <c:v>82.373000000000005</c:v>
                </c:pt>
                <c:pt idx="63675">
                  <c:v>82.397999999999996</c:v>
                </c:pt>
                <c:pt idx="63676">
                  <c:v>82.397999999999996</c:v>
                </c:pt>
                <c:pt idx="63677">
                  <c:v>82.337000000000003</c:v>
                </c:pt>
                <c:pt idx="63678">
                  <c:v>82.337000000000003</c:v>
                </c:pt>
                <c:pt idx="63679">
                  <c:v>82.3</c:v>
                </c:pt>
                <c:pt idx="63680">
                  <c:v>82.275999999999996</c:v>
                </c:pt>
                <c:pt idx="63681">
                  <c:v>82.227000000000004</c:v>
                </c:pt>
                <c:pt idx="63682">
                  <c:v>82.19</c:v>
                </c:pt>
                <c:pt idx="63683">
                  <c:v>82.177999999999997</c:v>
                </c:pt>
                <c:pt idx="63684">
                  <c:v>82.117000000000004</c:v>
                </c:pt>
                <c:pt idx="63685">
                  <c:v>82.153999999999996</c:v>
                </c:pt>
                <c:pt idx="63686">
                  <c:v>82.141000000000005</c:v>
                </c:pt>
                <c:pt idx="63687">
                  <c:v>82.129000000000005</c:v>
                </c:pt>
                <c:pt idx="63688">
                  <c:v>82.105000000000004</c:v>
                </c:pt>
                <c:pt idx="63689">
                  <c:v>82.093000000000004</c:v>
                </c:pt>
                <c:pt idx="63690">
                  <c:v>82.105000000000004</c:v>
                </c:pt>
                <c:pt idx="63691">
                  <c:v>82.117000000000004</c:v>
                </c:pt>
                <c:pt idx="63692">
                  <c:v>82.129000000000005</c:v>
                </c:pt>
                <c:pt idx="63693">
                  <c:v>82.153999999999996</c:v>
                </c:pt>
                <c:pt idx="63694">
                  <c:v>82.129000000000005</c:v>
                </c:pt>
                <c:pt idx="63695">
                  <c:v>82.153999999999996</c:v>
                </c:pt>
                <c:pt idx="63696">
                  <c:v>82.153999999999996</c:v>
                </c:pt>
                <c:pt idx="63697">
                  <c:v>82.129000000000005</c:v>
                </c:pt>
                <c:pt idx="63698">
                  <c:v>82.117000000000004</c:v>
                </c:pt>
                <c:pt idx="63699">
                  <c:v>82.105000000000004</c:v>
                </c:pt>
                <c:pt idx="63700">
                  <c:v>82.093000000000004</c:v>
                </c:pt>
                <c:pt idx="63701">
                  <c:v>82.019000000000005</c:v>
                </c:pt>
                <c:pt idx="63702">
                  <c:v>82.031999999999996</c:v>
                </c:pt>
                <c:pt idx="63703">
                  <c:v>81.995000000000005</c:v>
                </c:pt>
                <c:pt idx="63704">
                  <c:v>82.007000000000005</c:v>
                </c:pt>
                <c:pt idx="63705">
                  <c:v>82.007000000000005</c:v>
                </c:pt>
                <c:pt idx="63706">
                  <c:v>82.007000000000005</c:v>
                </c:pt>
                <c:pt idx="63707">
                  <c:v>81.995000000000005</c:v>
                </c:pt>
                <c:pt idx="63708">
                  <c:v>81.983000000000004</c:v>
                </c:pt>
                <c:pt idx="63709">
                  <c:v>81.983000000000004</c:v>
                </c:pt>
                <c:pt idx="63710">
                  <c:v>81.971000000000004</c:v>
                </c:pt>
                <c:pt idx="63711">
                  <c:v>82.031999999999996</c:v>
                </c:pt>
                <c:pt idx="63712">
                  <c:v>82.019000000000005</c:v>
                </c:pt>
                <c:pt idx="63713">
                  <c:v>81.995000000000005</c:v>
                </c:pt>
                <c:pt idx="63714">
                  <c:v>81.995000000000005</c:v>
                </c:pt>
                <c:pt idx="63715">
                  <c:v>82.007000000000005</c:v>
                </c:pt>
                <c:pt idx="63716">
                  <c:v>81.995000000000005</c:v>
                </c:pt>
                <c:pt idx="63717">
                  <c:v>81.971000000000004</c:v>
                </c:pt>
                <c:pt idx="63718">
                  <c:v>81.971000000000004</c:v>
                </c:pt>
                <c:pt idx="63719">
                  <c:v>81.957999999999998</c:v>
                </c:pt>
                <c:pt idx="63720">
                  <c:v>81.921999999999997</c:v>
                </c:pt>
                <c:pt idx="63721">
                  <c:v>81.933999999999997</c:v>
                </c:pt>
                <c:pt idx="63722">
                  <c:v>81.91</c:v>
                </c:pt>
                <c:pt idx="63723">
                  <c:v>81.897000000000006</c:v>
                </c:pt>
                <c:pt idx="63724">
                  <c:v>81.933999999999997</c:v>
                </c:pt>
                <c:pt idx="63725">
                  <c:v>81.945999999999998</c:v>
                </c:pt>
                <c:pt idx="63726">
                  <c:v>81.983000000000004</c:v>
                </c:pt>
                <c:pt idx="63727">
                  <c:v>81.995000000000005</c:v>
                </c:pt>
                <c:pt idx="63728">
                  <c:v>82.031999999999996</c:v>
                </c:pt>
                <c:pt idx="63729">
                  <c:v>82.08</c:v>
                </c:pt>
                <c:pt idx="63730">
                  <c:v>82.055999999999997</c:v>
                </c:pt>
                <c:pt idx="63731">
                  <c:v>82.067999999999998</c:v>
                </c:pt>
                <c:pt idx="63732">
                  <c:v>82.067999999999998</c:v>
                </c:pt>
                <c:pt idx="63733">
                  <c:v>82.055999999999997</c:v>
                </c:pt>
                <c:pt idx="63734">
                  <c:v>82.067999999999998</c:v>
                </c:pt>
                <c:pt idx="63735">
                  <c:v>82.019000000000005</c:v>
                </c:pt>
                <c:pt idx="63736">
                  <c:v>82.019000000000005</c:v>
                </c:pt>
                <c:pt idx="63737">
                  <c:v>82.031999999999996</c:v>
                </c:pt>
                <c:pt idx="63738">
                  <c:v>82.007000000000005</c:v>
                </c:pt>
                <c:pt idx="63739">
                  <c:v>82.067999999999998</c:v>
                </c:pt>
                <c:pt idx="63740">
                  <c:v>82.031999999999996</c:v>
                </c:pt>
                <c:pt idx="63741">
                  <c:v>82.093000000000004</c:v>
                </c:pt>
                <c:pt idx="63742">
                  <c:v>82.067999999999998</c:v>
                </c:pt>
                <c:pt idx="63743">
                  <c:v>82.117000000000004</c:v>
                </c:pt>
                <c:pt idx="63744">
                  <c:v>82.129000000000005</c:v>
                </c:pt>
                <c:pt idx="63745">
                  <c:v>82.201999999999998</c:v>
                </c:pt>
                <c:pt idx="63746">
                  <c:v>82.201999999999998</c:v>
                </c:pt>
                <c:pt idx="63747">
                  <c:v>82.227000000000004</c:v>
                </c:pt>
                <c:pt idx="63748">
                  <c:v>82.275999999999996</c:v>
                </c:pt>
                <c:pt idx="63749">
                  <c:v>82.263999999999996</c:v>
                </c:pt>
                <c:pt idx="63750">
                  <c:v>82.263999999999996</c:v>
                </c:pt>
                <c:pt idx="63751">
                  <c:v>82.263999999999996</c:v>
                </c:pt>
                <c:pt idx="63752">
                  <c:v>82.19</c:v>
                </c:pt>
                <c:pt idx="63753">
                  <c:v>82.201999999999998</c:v>
                </c:pt>
                <c:pt idx="63754">
                  <c:v>82.19</c:v>
                </c:pt>
                <c:pt idx="63755">
                  <c:v>82.165999999999997</c:v>
                </c:pt>
                <c:pt idx="63756">
                  <c:v>82.165999999999997</c:v>
                </c:pt>
                <c:pt idx="63757">
                  <c:v>82.165999999999997</c:v>
                </c:pt>
                <c:pt idx="63758">
                  <c:v>82.19</c:v>
                </c:pt>
                <c:pt idx="63759">
                  <c:v>82.201999999999998</c:v>
                </c:pt>
                <c:pt idx="63760">
                  <c:v>82.251000000000005</c:v>
                </c:pt>
                <c:pt idx="63761">
                  <c:v>82.227000000000004</c:v>
                </c:pt>
                <c:pt idx="63762">
                  <c:v>82.263999999999996</c:v>
                </c:pt>
                <c:pt idx="63763">
                  <c:v>82.3</c:v>
                </c:pt>
                <c:pt idx="63764">
                  <c:v>82.311999999999998</c:v>
                </c:pt>
                <c:pt idx="63765">
                  <c:v>82.337000000000003</c:v>
                </c:pt>
                <c:pt idx="63766">
                  <c:v>82.349000000000004</c:v>
                </c:pt>
                <c:pt idx="63767">
                  <c:v>82.349000000000004</c:v>
                </c:pt>
                <c:pt idx="63768">
                  <c:v>82.349000000000004</c:v>
                </c:pt>
                <c:pt idx="63769">
                  <c:v>82.311999999999998</c:v>
                </c:pt>
                <c:pt idx="63770">
                  <c:v>82.337000000000003</c:v>
                </c:pt>
                <c:pt idx="63771">
                  <c:v>82.325000000000003</c:v>
                </c:pt>
                <c:pt idx="63772">
                  <c:v>82.287999999999997</c:v>
                </c:pt>
                <c:pt idx="63773">
                  <c:v>82.251000000000005</c:v>
                </c:pt>
                <c:pt idx="63774">
                  <c:v>82.263999999999996</c:v>
                </c:pt>
                <c:pt idx="63775">
                  <c:v>82.263999999999996</c:v>
                </c:pt>
                <c:pt idx="63776">
                  <c:v>82.275999999999996</c:v>
                </c:pt>
                <c:pt idx="63777">
                  <c:v>82.263999999999996</c:v>
                </c:pt>
                <c:pt idx="63778">
                  <c:v>82.287999999999997</c:v>
                </c:pt>
                <c:pt idx="63779">
                  <c:v>82.287999999999997</c:v>
                </c:pt>
                <c:pt idx="63780">
                  <c:v>82.337000000000003</c:v>
                </c:pt>
                <c:pt idx="63781">
                  <c:v>82.3</c:v>
                </c:pt>
                <c:pt idx="63782">
                  <c:v>82.311999999999998</c:v>
                </c:pt>
                <c:pt idx="63783">
                  <c:v>82.3</c:v>
                </c:pt>
                <c:pt idx="63784">
                  <c:v>82.3</c:v>
                </c:pt>
                <c:pt idx="63785">
                  <c:v>82.275999999999996</c:v>
                </c:pt>
                <c:pt idx="63786">
                  <c:v>82.263999999999996</c:v>
                </c:pt>
                <c:pt idx="63787">
                  <c:v>82.239000000000004</c:v>
                </c:pt>
                <c:pt idx="63788">
                  <c:v>82.215000000000003</c:v>
                </c:pt>
                <c:pt idx="63789">
                  <c:v>82.201999999999998</c:v>
                </c:pt>
                <c:pt idx="63790">
                  <c:v>82.153999999999996</c:v>
                </c:pt>
                <c:pt idx="63791">
                  <c:v>82.177999999999997</c:v>
                </c:pt>
                <c:pt idx="63792">
                  <c:v>82.165999999999997</c:v>
                </c:pt>
                <c:pt idx="63793">
                  <c:v>82.153999999999996</c:v>
                </c:pt>
                <c:pt idx="63794">
                  <c:v>82.165999999999997</c:v>
                </c:pt>
                <c:pt idx="63795">
                  <c:v>82.177999999999997</c:v>
                </c:pt>
                <c:pt idx="63796">
                  <c:v>82.153999999999996</c:v>
                </c:pt>
                <c:pt idx="63797">
                  <c:v>82.177999999999997</c:v>
                </c:pt>
                <c:pt idx="63798">
                  <c:v>82.19</c:v>
                </c:pt>
                <c:pt idx="63799">
                  <c:v>82.165999999999997</c:v>
                </c:pt>
                <c:pt idx="63800">
                  <c:v>82.153999999999996</c:v>
                </c:pt>
                <c:pt idx="63801">
                  <c:v>82.141000000000005</c:v>
                </c:pt>
                <c:pt idx="63802">
                  <c:v>82.165999999999997</c:v>
                </c:pt>
                <c:pt idx="63803">
                  <c:v>82.141000000000005</c:v>
                </c:pt>
                <c:pt idx="63804">
                  <c:v>82.105000000000004</c:v>
                </c:pt>
                <c:pt idx="63805">
                  <c:v>82.08</c:v>
                </c:pt>
                <c:pt idx="63806">
                  <c:v>82.08</c:v>
                </c:pt>
                <c:pt idx="63807">
                  <c:v>82.031999999999996</c:v>
                </c:pt>
                <c:pt idx="63808">
                  <c:v>82.043999999999997</c:v>
                </c:pt>
                <c:pt idx="63809">
                  <c:v>82.019000000000005</c:v>
                </c:pt>
                <c:pt idx="63810">
                  <c:v>82.031999999999996</c:v>
                </c:pt>
                <c:pt idx="63811">
                  <c:v>81.983000000000004</c:v>
                </c:pt>
                <c:pt idx="63812">
                  <c:v>82.019000000000005</c:v>
                </c:pt>
                <c:pt idx="63813">
                  <c:v>82.019000000000005</c:v>
                </c:pt>
                <c:pt idx="63814">
                  <c:v>81.995000000000005</c:v>
                </c:pt>
                <c:pt idx="63815">
                  <c:v>82.007000000000005</c:v>
                </c:pt>
                <c:pt idx="63816">
                  <c:v>82.007000000000005</c:v>
                </c:pt>
                <c:pt idx="63817">
                  <c:v>81.983000000000004</c:v>
                </c:pt>
                <c:pt idx="63818">
                  <c:v>82.007000000000005</c:v>
                </c:pt>
                <c:pt idx="63819">
                  <c:v>82.007000000000005</c:v>
                </c:pt>
                <c:pt idx="63820">
                  <c:v>81.995000000000005</c:v>
                </c:pt>
                <c:pt idx="63821">
                  <c:v>82.019000000000005</c:v>
                </c:pt>
                <c:pt idx="63822">
                  <c:v>82.007000000000005</c:v>
                </c:pt>
                <c:pt idx="63823">
                  <c:v>81.995000000000005</c:v>
                </c:pt>
                <c:pt idx="63824">
                  <c:v>81.983000000000004</c:v>
                </c:pt>
                <c:pt idx="63825">
                  <c:v>81.995000000000005</c:v>
                </c:pt>
                <c:pt idx="63826">
                  <c:v>82.007000000000005</c:v>
                </c:pt>
                <c:pt idx="63827">
                  <c:v>82.007000000000005</c:v>
                </c:pt>
                <c:pt idx="63828">
                  <c:v>82.007000000000005</c:v>
                </c:pt>
                <c:pt idx="63829">
                  <c:v>81.983000000000004</c:v>
                </c:pt>
                <c:pt idx="63830">
                  <c:v>81.995000000000005</c:v>
                </c:pt>
                <c:pt idx="63831">
                  <c:v>82.007000000000005</c:v>
                </c:pt>
                <c:pt idx="63832">
                  <c:v>81.995000000000005</c:v>
                </c:pt>
                <c:pt idx="63833">
                  <c:v>82.007000000000005</c:v>
                </c:pt>
                <c:pt idx="63834">
                  <c:v>82.007000000000005</c:v>
                </c:pt>
                <c:pt idx="63835">
                  <c:v>82.007000000000005</c:v>
                </c:pt>
                <c:pt idx="63836">
                  <c:v>82.007000000000005</c:v>
                </c:pt>
                <c:pt idx="63837">
                  <c:v>82.007000000000005</c:v>
                </c:pt>
                <c:pt idx="63838">
                  <c:v>82.019000000000005</c:v>
                </c:pt>
                <c:pt idx="63839">
                  <c:v>82.031999999999996</c:v>
                </c:pt>
                <c:pt idx="63840">
                  <c:v>82.031999999999996</c:v>
                </c:pt>
                <c:pt idx="63841">
                  <c:v>82.08</c:v>
                </c:pt>
                <c:pt idx="63842">
                  <c:v>82.093000000000004</c:v>
                </c:pt>
                <c:pt idx="63843">
                  <c:v>82.093000000000004</c:v>
                </c:pt>
                <c:pt idx="63844">
                  <c:v>82.153999999999996</c:v>
                </c:pt>
                <c:pt idx="63845">
                  <c:v>82.165999999999997</c:v>
                </c:pt>
                <c:pt idx="63846">
                  <c:v>82.177999999999997</c:v>
                </c:pt>
                <c:pt idx="63847">
                  <c:v>82.19</c:v>
                </c:pt>
                <c:pt idx="63848">
                  <c:v>82.19</c:v>
                </c:pt>
                <c:pt idx="63849">
                  <c:v>82.19</c:v>
                </c:pt>
                <c:pt idx="63850">
                  <c:v>82.201999999999998</c:v>
                </c:pt>
                <c:pt idx="63851">
                  <c:v>82.19</c:v>
                </c:pt>
                <c:pt idx="63852">
                  <c:v>82.165999999999997</c:v>
                </c:pt>
                <c:pt idx="63853">
                  <c:v>82.141000000000005</c:v>
                </c:pt>
                <c:pt idx="63854">
                  <c:v>82.165999999999997</c:v>
                </c:pt>
                <c:pt idx="63855">
                  <c:v>82.129000000000005</c:v>
                </c:pt>
                <c:pt idx="63856">
                  <c:v>82.117000000000004</c:v>
                </c:pt>
                <c:pt idx="63857">
                  <c:v>82.129000000000005</c:v>
                </c:pt>
                <c:pt idx="63858">
                  <c:v>82.105000000000004</c:v>
                </c:pt>
                <c:pt idx="63859">
                  <c:v>82.141000000000005</c:v>
                </c:pt>
                <c:pt idx="63860">
                  <c:v>82.177999999999997</c:v>
                </c:pt>
                <c:pt idx="63861">
                  <c:v>82.177999999999997</c:v>
                </c:pt>
                <c:pt idx="63862">
                  <c:v>82.165999999999997</c:v>
                </c:pt>
                <c:pt idx="63863">
                  <c:v>82.201999999999998</c:v>
                </c:pt>
                <c:pt idx="63864">
                  <c:v>82.215000000000003</c:v>
                </c:pt>
                <c:pt idx="63865">
                  <c:v>82.201999999999998</c:v>
                </c:pt>
                <c:pt idx="63866">
                  <c:v>82.239000000000004</c:v>
                </c:pt>
                <c:pt idx="63867">
                  <c:v>82.227000000000004</c:v>
                </c:pt>
                <c:pt idx="63868">
                  <c:v>82.239000000000004</c:v>
                </c:pt>
                <c:pt idx="63869">
                  <c:v>82.239000000000004</c:v>
                </c:pt>
                <c:pt idx="63870">
                  <c:v>82.215000000000003</c:v>
                </c:pt>
                <c:pt idx="63871">
                  <c:v>82.19</c:v>
                </c:pt>
                <c:pt idx="63872">
                  <c:v>82.19</c:v>
                </c:pt>
                <c:pt idx="63873">
                  <c:v>82.141000000000005</c:v>
                </c:pt>
                <c:pt idx="63874">
                  <c:v>82.165999999999997</c:v>
                </c:pt>
                <c:pt idx="63875">
                  <c:v>82.141000000000005</c:v>
                </c:pt>
                <c:pt idx="63876">
                  <c:v>82.19</c:v>
                </c:pt>
                <c:pt idx="63877">
                  <c:v>82.19</c:v>
                </c:pt>
                <c:pt idx="63878">
                  <c:v>82.201999999999998</c:v>
                </c:pt>
                <c:pt idx="63879">
                  <c:v>82.201999999999998</c:v>
                </c:pt>
                <c:pt idx="63880">
                  <c:v>82.227000000000004</c:v>
                </c:pt>
                <c:pt idx="63881">
                  <c:v>82.239000000000004</c:v>
                </c:pt>
                <c:pt idx="63882">
                  <c:v>82.227000000000004</c:v>
                </c:pt>
                <c:pt idx="63883">
                  <c:v>82.215000000000003</c:v>
                </c:pt>
                <c:pt idx="63884">
                  <c:v>82.201999999999998</c:v>
                </c:pt>
                <c:pt idx="63885">
                  <c:v>82.177999999999997</c:v>
                </c:pt>
                <c:pt idx="63886">
                  <c:v>82.165999999999997</c:v>
                </c:pt>
                <c:pt idx="63887">
                  <c:v>82.117000000000004</c:v>
                </c:pt>
                <c:pt idx="63888">
                  <c:v>82.093000000000004</c:v>
                </c:pt>
                <c:pt idx="63889">
                  <c:v>82.043999999999997</c:v>
                </c:pt>
                <c:pt idx="63890">
                  <c:v>82.055999999999997</c:v>
                </c:pt>
                <c:pt idx="63891">
                  <c:v>82.019000000000005</c:v>
                </c:pt>
                <c:pt idx="63892">
                  <c:v>82.007000000000005</c:v>
                </c:pt>
                <c:pt idx="63893">
                  <c:v>82.043999999999997</c:v>
                </c:pt>
                <c:pt idx="63894">
                  <c:v>82.031999999999996</c:v>
                </c:pt>
                <c:pt idx="63895">
                  <c:v>82.031999999999996</c:v>
                </c:pt>
                <c:pt idx="63896">
                  <c:v>82.08</c:v>
                </c:pt>
                <c:pt idx="63897">
                  <c:v>82.093000000000004</c:v>
                </c:pt>
                <c:pt idx="63898">
                  <c:v>82.08</c:v>
                </c:pt>
                <c:pt idx="63899">
                  <c:v>82.105000000000004</c:v>
                </c:pt>
                <c:pt idx="63900">
                  <c:v>82.093000000000004</c:v>
                </c:pt>
                <c:pt idx="63901">
                  <c:v>82.067999999999998</c:v>
                </c:pt>
                <c:pt idx="63902">
                  <c:v>82.08</c:v>
                </c:pt>
                <c:pt idx="63903">
                  <c:v>82.019000000000005</c:v>
                </c:pt>
                <c:pt idx="63904">
                  <c:v>82.007000000000005</c:v>
                </c:pt>
                <c:pt idx="63905">
                  <c:v>81.945999999999998</c:v>
                </c:pt>
                <c:pt idx="63906">
                  <c:v>81.957999999999998</c:v>
                </c:pt>
                <c:pt idx="63907">
                  <c:v>81.91</c:v>
                </c:pt>
                <c:pt idx="63908">
                  <c:v>81.897000000000006</c:v>
                </c:pt>
                <c:pt idx="63909">
                  <c:v>81.91</c:v>
                </c:pt>
                <c:pt idx="63910">
                  <c:v>81.933999999999997</c:v>
                </c:pt>
                <c:pt idx="63911">
                  <c:v>81.945999999999998</c:v>
                </c:pt>
                <c:pt idx="63912">
                  <c:v>81.957999999999998</c:v>
                </c:pt>
                <c:pt idx="63913">
                  <c:v>81.971000000000004</c:v>
                </c:pt>
                <c:pt idx="63914">
                  <c:v>81.971000000000004</c:v>
                </c:pt>
                <c:pt idx="63915">
                  <c:v>82.031999999999996</c:v>
                </c:pt>
                <c:pt idx="63916">
                  <c:v>82.031999999999996</c:v>
                </c:pt>
                <c:pt idx="63917">
                  <c:v>82.043999999999997</c:v>
                </c:pt>
                <c:pt idx="63918">
                  <c:v>82.055999999999997</c:v>
                </c:pt>
                <c:pt idx="63919">
                  <c:v>82.007000000000005</c:v>
                </c:pt>
                <c:pt idx="63920">
                  <c:v>81.957999999999998</c:v>
                </c:pt>
                <c:pt idx="63921">
                  <c:v>81.945999999999998</c:v>
                </c:pt>
                <c:pt idx="63922">
                  <c:v>81.933999999999997</c:v>
                </c:pt>
                <c:pt idx="63923">
                  <c:v>81.897000000000006</c:v>
                </c:pt>
                <c:pt idx="63924">
                  <c:v>81.885000000000005</c:v>
                </c:pt>
                <c:pt idx="63925">
                  <c:v>81.861000000000004</c:v>
                </c:pt>
                <c:pt idx="63926">
                  <c:v>81.847999999999999</c:v>
                </c:pt>
                <c:pt idx="63927">
                  <c:v>81.861000000000004</c:v>
                </c:pt>
                <c:pt idx="63928">
                  <c:v>81.847999999999999</c:v>
                </c:pt>
                <c:pt idx="63929">
                  <c:v>81.897000000000006</c:v>
                </c:pt>
                <c:pt idx="63930">
                  <c:v>81.885000000000005</c:v>
                </c:pt>
                <c:pt idx="63931">
                  <c:v>81.921999999999997</c:v>
                </c:pt>
                <c:pt idx="63932">
                  <c:v>81.945999999999998</c:v>
                </c:pt>
                <c:pt idx="63933">
                  <c:v>82.007000000000005</c:v>
                </c:pt>
                <c:pt idx="63934">
                  <c:v>81.971000000000004</c:v>
                </c:pt>
                <c:pt idx="63935">
                  <c:v>82.007000000000005</c:v>
                </c:pt>
                <c:pt idx="63936">
                  <c:v>81.995000000000005</c:v>
                </c:pt>
                <c:pt idx="63937">
                  <c:v>81.971000000000004</c:v>
                </c:pt>
                <c:pt idx="63938">
                  <c:v>81.971000000000004</c:v>
                </c:pt>
                <c:pt idx="63939">
                  <c:v>81.957999999999998</c:v>
                </c:pt>
                <c:pt idx="63940">
                  <c:v>81.971000000000004</c:v>
                </c:pt>
                <c:pt idx="63941">
                  <c:v>81.983000000000004</c:v>
                </c:pt>
                <c:pt idx="63942">
                  <c:v>81.983000000000004</c:v>
                </c:pt>
                <c:pt idx="63943">
                  <c:v>81.971000000000004</c:v>
                </c:pt>
                <c:pt idx="63944">
                  <c:v>82.007000000000005</c:v>
                </c:pt>
                <c:pt idx="63945">
                  <c:v>82.055999999999997</c:v>
                </c:pt>
                <c:pt idx="63946">
                  <c:v>82.055999999999997</c:v>
                </c:pt>
                <c:pt idx="63947">
                  <c:v>82.105000000000004</c:v>
                </c:pt>
                <c:pt idx="63948">
                  <c:v>82.093000000000004</c:v>
                </c:pt>
                <c:pt idx="63949">
                  <c:v>82.129000000000005</c:v>
                </c:pt>
                <c:pt idx="63950">
                  <c:v>82.117000000000004</c:v>
                </c:pt>
                <c:pt idx="63951">
                  <c:v>82.105000000000004</c:v>
                </c:pt>
                <c:pt idx="63952">
                  <c:v>82.117000000000004</c:v>
                </c:pt>
                <c:pt idx="63953">
                  <c:v>82.055999999999997</c:v>
                </c:pt>
                <c:pt idx="63954">
                  <c:v>82.055999999999997</c:v>
                </c:pt>
                <c:pt idx="63955">
                  <c:v>82.019000000000005</c:v>
                </c:pt>
                <c:pt idx="63956">
                  <c:v>82.007000000000005</c:v>
                </c:pt>
                <c:pt idx="63957">
                  <c:v>81.983000000000004</c:v>
                </c:pt>
                <c:pt idx="63958">
                  <c:v>81.971000000000004</c:v>
                </c:pt>
                <c:pt idx="63959">
                  <c:v>81.957999999999998</c:v>
                </c:pt>
                <c:pt idx="63960">
                  <c:v>81.983000000000004</c:v>
                </c:pt>
                <c:pt idx="63961">
                  <c:v>81.995000000000005</c:v>
                </c:pt>
                <c:pt idx="63962">
                  <c:v>82.031999999999996</c:v>
                </c:pt>
                <c:pt idx="63963">
                  <c:v>82.067999999999998</c:v>
                </c:pt>
                <c:pt idx="63964">
                  <c:v>82.117000000000004</c:v>
                </c:pt>
                <c:pt idx="63965">
                  <c:v>82.141000000000005</c:v>
                </c:pt>
                <c:pt idx="63966">
                  <c:v>82.153999999999996</c:v>
                </c:pt>
                <c:pt idx="63967">
                  <c:v>82.201999999999998</c:v>
                </c:pt>
                <c:pt idx="63968">
                  <c:v>82.227000000000004</c:v>
                </c:pt>
                <c:pt idx="63969">
                  <c:v>82.227000000000004</c:v>
                </c:pt>
                <c:pt idx="63970">
                  <c:v>82.201999999999998</c:v>
                </c:pt>
                <c:pt idx="63971">
                  <c:v>82.201999999999998</c:v>
                </c:pt>
                <c:pt idx="63972">
                  <c:v>82.153999999999996</c:v>
                </c:pt>
                <c:pt idx="63973">
                  <c:v>82.141000000000005</c:v>
                </c:pt>
                <c:pt idx="63974">
                  <c:v>82.117000000000004</c:v>
                </c:pt>
                <c:pt idx="63975">
                  <c:v>82.117000000000004</c:v>
                </c:pt>
                <c:pt idx="63976">
                  <c:v>82.117000000000004</c:v>
                </c:pt>
                <c:pt idx="63977">
                  <c:v>82.117000000000004</c:v>
                </c:pt>
                <c:pt idx="63978">
                  <c:v>82.129000000000005</c:v>
                </c:pt>
                <c:pt idx="63979">
                  <c:v>82.165999999999997</c:v>
                </c:pt>
                <c:pt idx="63980">
                  <c:v>82.177999999999997</c:v>
                </c:pt>
                <c:pt idx="63981">
                  <c:v>82.201999999999998</c:v>
                </c:pt>
                <c:pt idx="63982">
                  <c:v>82.239000000000004</c:v>
                </c:pt>
                <c:pt idx="63983">
                  <c:v>82.275999999999996</c:v>
                </c:pt>
                <c:pt idx="63984">
                  <c:v>82.275999999999996</c:v>
                </c:pt>
                <c:pt idx="63985">
                  <c:v>82.227000000000004</c:v>
                </c:pt>
                <c:pt idx="63986">
                  <c:v>82.251000000000005</c:v>
                </c:pt>
                <c:pt idx="63987">
                  <c:v>82.215000000000003</c:v>
                </c:pt>
                <c:pt idx="63988">
                  <c:v>82.215000000000003</c:v>
                </c:pt>
                <c:pt idx="63989">
                  <c:v>82.19</c:v>
                </c:pt>
                <c:pt idx="63990">
                  <c:v>82.19</c:v>
                </c:pt>
                <c:pt idx="63991">
                  <c:v>82.165999999999997</c:v>
                </c:pt>
                <c:pt idx="63992">
                  <c:v>82.177999999999997</c:v>
                </c:pt>
                <c:pt idx="63993">
                  <c:v>82.141000000000005</c:v>
                </c:pt>
                <c:pt idx="63994">
                  <c:v>82.165999999999997</c:v>
                </c:pt>
                <c:pt idx="63995">
                  <c:v>82.165999999999997</c:v>
                </c:pt>
                <c:pt idx="63996">
                  <c:v>82.201999999999998</c:v>
                </c:pt>
                <c:pt idx="63997">
                  <c:v>82.251000000000005</c:v>
                </c:pt>
                <c:pt idx="63998">
                  <c:v>82.263999999999996</c:v>
                </c:pt>
                <c:pt idx="63999">
                  <c:v>82.3</c:v>
                </c:pt>
                <c:pt idx="64000">
                  <c:v>82.3</c:v>
                </c:pt>
                <c:pt idx="64001">
                  <c:v>82.325000000000003</c:v>
                </c:pt>
                <c:pt idx="64002">
                  <c:v>82.311999999999998</c:v>
                </c:pt>
                <c:pt idx="64003">
                  <c:v>82.337000000000003</c:v>
                </c:pt>
                <c:pt idx="64004">
                  <c:v>82.3</c:v>
                </c:pt>
                <c:pt idx="64005">
                  <c:v>82.275999999999996</c:v>
                </c:pt>
                <c:pt idx="64006">
                  <c:v>82.275999999999996</c:v>
                </c:pt>
                <c:pt idx="64007">
                  <c:v>82.263999999999996</c:v>
                </c:pt>
                <c:pt idx="64008">
                  <c:v>82.215000000000003</c:v>
                </c:pt>
                <c:pt idx="64009">
                  <c:v>82.215000000000003</c:v>
                </c:pt>
                <c:pt idx="64010">
                  <c:v>82.215000000000003</c:v>
                </c:pt>
                <c:pt idx="64011">
                  <c:v>82.19</c:v>
                </c:pt>
                <c:pt idx="64012">
                  <c:v>82.227000000000004</c:v>
                </c:pt>
                <c:pt idx="64013">
                  <c:v>82.215000000000003</c:v>
                </c:pt>
                <c:pt idx="64014">
                  <c:v>82.201999999999998</c:v>
                </c:pt>
                <c:pt idx="64015">
                  <c:v>82.239000000000004</c:v>
                </c:pt>
                <c:pt idx="64016">
                  <c:v>82.263999999999996</c:v>
                </c:pt>
                <c:pt idx="64017">
                  <c:v>82.239000000000004</c:v>
                </c:pt>
                <c:pt idx="64018">
                  <c:v>82.239000000000004</c:v>
                </c:pt>
                <c:pt idx="64019">
                  <c:v>82.201999999999998</c:v>
                </c:pt>
                <c:pt idx="64020">
                  <c:v>82.239000000000004</c:v>
                </c:pt>
                <c:pt idx="64021">
                  <c:v>82.165999999999997</c:v>
                </c:pt>
                <c:pt idx="64022">
                  <c:v>82.153999999999996</c:v>
                </c:pt>
                <c:pt idx="64023">
                  <c:v>82.129000000000005</c:v>
                </c:pt>
                <c:pt idx="64024">
                  <c:v>82.117000000000004</c:v>
                </c:pt>
                <c:pt idx="64025">
                  <c:v>82.105000000000004</c:v>
                </c:pt>
                <c:pt idx="64026">
                  <c:v>82.117000000000004</c:v>
                </c:pt>
                <c:pt idx="64027">
                  <c:v>82.105000000000004</c:v>
                </c:pt>
                <c:pt idx="64028">
                  <c:v>82.129000000000005</c:v>
                </c:pt>
                <c:pt idx="64029">
                  <c:v>82.141000000000005</c:v>
                </c:pt>
                <c:pt idx="64030">
                  <c:v>82.129000000000005</c:v>
                </c:pt>
                <c:pt idx="64031">
                  <c:v>82.117000000000004</c:v>
                </c:pt>
                <c:pt idx="64032">
                  <c:v>82.129000000000005</c:v>
                </c:pt>
                <c:pt idx="64033">
                  <c:v>82.117000000000004</c:v>
                </c:pt>
                <c:pt idx="64034">
                  <c:v>82.093000000000004</c:v>
                </c:pt>
                <c:pt idx="64035">
                  <c:v>82.105000000000004</c:v>
                </c:pt>
                <c:pt idx="64036">
                  <c:v>82.105000000000004</c:v>
                </c:pt>
                <c:pt idx="64037">
                  <c:v>82.093000000000004</c:v>
                </c:pt>
                <c:pt idx="64038">
                  <c:v>82.055999999999997</c:v>
                </c:pt>
                <c:pt idx="64039">
                  <c:v>82.031999999999996</c:v>
                </c:pt>
                <c:pt idx="64040">
                  <c:v>82.031999999999996</c:v>
                </c:pt>
                <c:pt idx="64041">
                  <c:v>82.031999999999996</c:v>
                </c:pt>
                <c:pt idx="64042">
                  <c:v>82.031999999999996</c:v>
                </c:pt>
                <c:pt idx="64043">
                  <c:v>82.007000000000005</c:v>
                </c:pt>
                <c:pt idx="64044">
                  <c:v>82.031999999999996</c:v>
                </c:pt>
                <c:pt idx="64045">
                  <c:v>82.043999999999997</c:v>
                </c:pt>
                <c:pt idx="64046">
                  <c:v>82.08</c:v>
                </c:pt>
                <c:pt idx="64047">
                  <c:v>82.055999999999997</c:v>
                </c:pt>
                <c:pt idx="64048">
                  <c:v>82.055999999999997</c:v>
                </c:pt>
                <c:pt idx="64049">
                  <c:v>82.093000000000004</c:v>
                </c:pt>
                <c:pt idx="64050">
                  <c:v>82.043999999999997</c:v>
                </c:pt>
                <c:pt idx="64051">
                  <c:v>82.067999999999998</c:v>
                </c:pt>
                <c:pt idx="64052">
                  <c:v>82.055999999999997</c:v>
                </c:pt>
                <c:pt idx="64053">
                  <c:v>82.08</c:v>
                </c:pt>
                <c:pt idx="64054">
                  <c:v>82.067999999999998</c:v>
                </c:pt>
                <c:pt idx="64055">
                  <c:v>82.031999999999996</c:v>
                </c:pt>
                <c:pt idx="64056">
                  <c:v>82.043999999999997</c:v>
                </c:pt>
                <c:pt idx="64057">
                  <c:v>82.055999999999997</c:v>
                </c:pt>
                <c:pt idx="64058">
                  <c:v>82.055999999999997</c:v>
                </c:pt>
                <c:pt idx="64059">
                  <c:v>82.043999999999997</c:v>
                </c:pt>
                <c:pt idx="64060">
                  <c:v>82.067999999999998</c:v>
                </c:pt>
                <c:pt idx="64061">
                  <c:v>82.093000000000004</c:v>
                </c:pt>
                <c:pt idx="64062">
                  <c:v>82.08</c:v>
                </c:pt>
                <c:pt idx="64063">
                  <c:v>82.093000000000004</c:v>
                </c:pt>
                <c:pt idx="64064">
                  <c:v>82.105000000000004</c:v>
                </c:pt>
                <c:pt idx="64065">
                  <c:v>82.129000000000005</c:v>
                </c:pt>
                <c:pt idx="64066">
                  <c:v>82.141000000000005</c:v>
                </c:pt>
                <c:pt idx="64067">
                  <c:v>82.153999999999996</c:v>
                </c:pt>
                <c:pt idx="64068">
                  <c:v>82.177999999999997</c:v>
                </c:pt>
                <c:pt idx="64069">
                  <c:v>82.153999999999996</c:v>
                </c:pt>
                <c:pt idx="64070">
                  <c:v>82.177999999999997</c:v>
                </c:pt>
                <c:pt idx="64071">
                  <c:v>82.19</c:v>
                </c:pt>
                <c:pt idx="64072">
                  <c:v>82.201999999999998</c:v>
                </c:pt>
                <c:pt idx="64073">
                  <c:v>82.215000000000003</c:v>
                </c:pt>
                <c:pt idx="64074">
                  <c:v>82.215000000000003</c:v>
                </c:pt>
                <c:pt idx="64075">
                  <c:v>82.201999999999998</c:v>
                </c:pt>
                <c:pt idx="64076">
                  <c:v>82.215000000000003</c:v>
                </c:pt>
                <c:pt idx="64077">
                  <c:v>82.215000000000003</c:v>
                </c:pt>
                <c:pt idx="64078">
                  <c:v>82.263999999999996</c:v>
                </c:pt>
                <c:pt idx="64079">
                  <c:v>82.227000000000004</c:v>
                </c:pt>
                <c:pt idx="64080">
                  <c:v>82.263999999999996</c:v>
                </c:pt>
                <c:pt idx="64081">
                  <c:v>82.287999999999997</c:v>
                </c:pt>
                <c:pt idx="64082">
                  <c:v>82.263999999999996</c:v>
                </c:pt>
                <c:pt idx="64083">
                  <c:v>82.275999999999996</c:v>
                </c:pt>
                <c:pt idx="64084">
                  <c:v>82.263999999999996</c:v>
                </c:pt>
                <c:pt idx="64085">
                  <c:v>82.263999999999996</c:v>
                </c:pt>
                <c:pt idx="64086">
                  <c:v>82.287999999999997</c:v>
                </c:pt>
                <c:pt idx="64087">
                  <c:v>82.275999999999996</c:v>
                </c:pt>
                <c:pt idx="64088">
                  <c:v>82.3</c:v>
                </c:pt>
                <c:pt idx="64089">
                  <c:v>82.337000000000003</c:v>
                </c:pt>
                <c:pt idx="64090">
                  <c:v>82.325000000000003</c:v>
                </c:pt>
                <c:pt idx="64091">
                  <c:v>82.325000000000003</c:v>
                </c:pt>
                <c:pt idx="64092">
                  <c:v>82.337000000000003</c:v>
                </c:pt>
                <c:pt idx="64093">
                  <c:v>82.337000000000003</c:v>
                </c:pt>
                <c:pt idx="64094">
                  <c:v>82.361000000000004</c:v>
                </c:pt>
                <c:pt idx="64095">
                  <c:v>82.385999999999996</c:v>
                </c:pt>
                <c:pt idx="64096">
                  <c:v>82.397999999999996</c:v>
                </c:pt>
                <c:pt idx="64097">
                  <c:v>82.361000000000004</c:v>
                </c:pt>
                <c:pt idx="64098">
                  <c:v>82.349000000000004</c:v>
                </c:pt>
                <c:pt idx="64099">
                  <c:v>82.337000000000003</c:v>
                </c:pt>
                <c:pt idx="64100">
                  <c:v>82.337000000000003</c:v>
                </c:pt>
                <c:pt idx="64101">
                  <c:v>82.325000000000003</c:v>
                </c:pt>
                <c:pt idx="64102">
                  <c:v>82.3</c:v>
                </c:pt>
                <c:pt idx="64103">
                  <c:v>82.349000000000004</c:v>
                </c:pt>
                <c:pt idx="64104">
                  <c:v>82.311999999999998</c:v>
                </c:pt>
                <c:pt idx="64105">
                  <c:v>82.275999999999996</c:v>
                </c:pt>
                <c:pt idx="64106">
                  <c:v>82.275999999999996</c:v>
                </c:pt>
                <c:pt idx="64107">
                  <c:v>82.287999999999997</c:v>
                </c:pt>
                <c:pt idx="64108">
                  <c:v>82.275999999999996</c:v>
                </c:pt>
                <c:pt idx="64109">
                  <c:v>82.3</c:v>
                </c:pt>
                <c:pt idx="64110">
                  <c:v>82.287999999999997</c:v>
                </c:pt>
                <c:pt idx="64111">
                  <c:v>82.275999999999996</c:v>
                </c:pt>
                <c:pt idx="64112">
                  <c:v>82.263999999999996</c:v>
                </c:pt>
                <c:pt idx="64113">
                  <c:v>82.251000000000005</c:v>
                </c:pt>
                <c:pt idx="64114">
                  <c:v>82.263999999999996</c:v>
                </c:pt>
                <c:pt idx="64115">
                  <c:v>82.19</c:v>
                </c:pt>
                <c:pt idx="64116">
                  <c:v>82.201999999999998</c:v>
                </c:pt>
                <c:pt idx="64117">
                  <c:v>82.177999999999997</c:v>
                </c:pt>
                <c:pt idx="64118">
                  <c:v>82.153999999999996</c:v>
                </c:pt>
                <c:pt idx="64119">
                  <c:v>82.153999999999996</c:v>
                </c:pt>
                <c:pt idx="64120">
                  <c:v>82.141000000000005</c:v>
                </c:pt>
                <c:pt idx="64121">
                  <c:v>82.153999999999996</c:v>
                </c:pt>
                <c:pt idx="64122">
                  <c:v>82.129000000000005</c:v>
                </c:pt>
                <c:pt idx="64123">
                  <c:v>82.141000000000005</c:v>
                </c:pt>
                <c:pt idx="64124">
                  <c:v>82.141000000000005</c:v>
                </c:pt>
                <c:pt idx="64125">
                  <c:v>82.141000000000005</c:v>
                </c:pt>
                <c:pt idx="64126">
                  <c:v>82.153999999999996</c:v>
                </c:pt>
                <c:pt idx="64127">
                  <c:v>82.165999999999997</c:v>
                </c:pt>
                <c:pt idx="64128">
                  <c:v>82.129000000000005</c:v>
                </c:pt>
                <c:pt idx="64129">
                  <c:v>82.093000000000004</c:v>
                </c:pt>
                <c:pt idx="64130">
                  <c:v>82.141000000000005</c:v>
                </c:pt>
                <c:pt idx="64131">
                  <c:v>82.093000000000004</c:v>
                </c:pt>
                <c:pt idx="64132">
                  <c:v>82.067999999999998</c:v>
                </c:pt>
                <c:pt idx="64133">
                  <c:v>82.055999999999997</c:v>
                </c:pt>
                <c:pt idx="64134">
                  <c:v>82.031999999999996</c:v>
                </c:pt>
                <c:pt idx="64135">
                  <c:v>82.019000000000005</c:v>
                </c:pt>
                <c:pt idx="64136">
                  <c:v>81.995000000000005</c:v>
                </c:pt>
                <c:pt idx="64137">
                  <c:v>82.007000000000005</c:v>
                </c:pt>
                <c:pt idx="64138">
                  <c:v>81.983000000000004</c:v>
                </c:pt>
                <c:pt idx="64139">
                  <c:v>81.995000000000005</c:v>
                </c:pt>
                <c:pt idx="64140">
                  <c:v>82.007000000000005</c:v>
                </c:pt>
                <c:pt idx="64141">
                  <c:v>82.019000000000005</c:v>
                </c:pt>
                <c:pt idx="64142">
                  <c:v>82.055999999999997</c:v>
                </c:pt>
                <c:pt idx="64143">
                  <c:v>82.043999999999997</c:v>
                </c:pt>
                <c:pt idx="64144">
                  <c:v>82.043999999999997</c:v>
                </c:pt>
                <c:pt idx="64145">
                  <c:v>82.043999999999997</c:v>
                </c:pt>
                <c:pt idx="64146">
                  <c:v>82.055999999999997</c:v>
                </c:pt>
                <c:pt idx="64147">
                  <c:v>82.055999999999997</c:v>
                </c:pt>
                <c:pt idx="64148">
                  <c:v>82.067999999999998</c:v>
                </c:pt>
                <c:pt idx="64149">
                  <c:v>82.055999999999997</c:v>
                </c:pt>
                <c:pt idx="64150">
                  <c:v>82.067999999999998</c:v>
                </c:pt>
                <c:pt idx="64151">
                  <c:v>82.031999999999996</c:v>
                </c:pt>
                <c:pt idx="64152">
                  <c:v>82.055999999999997</c:v>
                </c:pt>
                <c:pt idx="64153">
                  <c:v>82.055999999999997</c:v>
                </c:pt>
                <c:pt idx="64154">
                  <c:v>82.055999999999997</c:v>
                </c:pt>
                <c:pt idx="64155">
                  <c:v>82.055999999999997</c:v>
                </c:pt>
                <c:pt idx="64156">
                  <c:v>82.08</c:v>
                </c:pt>
                <c:pt idx="64157">
                  <c:v>82.08</c:v>
                </c:pt>
                <c:pt idx="64158">
                  <c:v>82.105000000000004</c:v>
                </c:pt>
                <c:pt idx="64159">
                  <c:v>82.117000000000004</c:v>
                </c:pt>
                <c:pt idx="64160">
                  <c:v>82.117000000000004</c:v>
                </c:pt>
                <c:pt idx="64161">
                  <c:v>82.141000000000005</c:v>
                </c:pt>
                <c:pt idx="64162">
                  <c:v>82.141000000000005</c:v>
                </c:pt>
                <c:pt idx="64163">
                  <c:v>82.153999999999996</c:v>
                </c:pt>
                <c:pt idx="64164">
                  <c:v>82.177999999999997</c:v>
                </c:pt>
                <c:pt idx="64165">
                  <c:v>82.153999999999996</c:v>
                </c:pt>
                <c:pt idx="64166">
                  <c:v>82.19</c:v>
                </c:pt>
                <c:pt idx="64167">
                  <c:v>82.165999999999997</c:v>
                </c:pt>
                <c:pt idx="64168">
                  <c:v>82.141000000000005</c:v>
                </c:pt>
                <c:pt idx="64169">
                  <c:v>82.177999999999997</c:v>
                </c:pt>
                <c:pt idx="64170">
                  <c:v>82.201999999999998</c:v>
                </c:pt>
                <c:pt idx="64171">
                  <c:v>82.201999999999998</c:v>
                </c:pt>
                <c:pt idx="64172">
                  <c:v>82.239000000000004</c:v>
                </c:pt>
                <c:pt idx="64173">
                  <c:v>82.227000000000004</c:v>
                </c:pt>
                <c:pt idx="64174">
                  <c:v>82.251000000000005</c:v>
                </c:pt>
                <c:pt idx="64175">
                  <c:v>82.239000000000004</c:v>
                </c:pt>
                <c:pt idx="64176">
                  <c:v>82.239000000000004</c:v>
                </c:pt>
                <c:pt idx="64177">
                  <c:v>82.287999999999997</c:v>
                </c:pt>
                <c:pt idx="64178">
                  <c:v>82.263999999999996</c:v>
                </c:pt>
                <c:pt idx="64179">
                  <c:v>82.275999999999996</c:v>
                </c:pt>
                <c:pt idx="64180">
                  <c:v>82.275999999999996</c:v>
                </c:pt>
                <c:pt idx="64181">
                  <c:v>82.275999999999996</c:v>
                </c:pt>
                <c:pt idx="64182">
                  <c:v>82.3</c:v>
                </c:pt>
                <c:pt idx="64183">
                  <c:v>82.263999999999996</c:v>
                </c:pt>
                <c:pt idx="64184">
                  <c:v>82.275999999999996</c:v>
                </c:pt>
                <c:pt idx="64185">
                  <c:v>82.311999999999998</c:v>
                </c:pt>
                <c:pt idx="64186">
                  <c:v>82.311999999999998</c:v>
                </c:pt>
                <c:pt idx="64187">
                  <c:v>82.311999999999998</c:v>
                </c:pt>
                <c:pt idx="64188">
                  <c:v>82.337000000000003</c:v>
                </c:pt>
                <c:pt idx="64189">
                  <c:v>82.325000000000003</c:v>
                </c:pt>
                <c:pt idx="64190">
                  <c:v>82.325000000000003</c:v>
                </c:pt>
                <c:pt idx="64191">
                  <c:v>82.325000000000003</c:v>
                </c:pt>
                <c:pt idx="64192">
                  <c:v>82.325000000000003</c:v>
                </c:pt>
                <c:pt idx="64193">
                  <c:v>82.311999999999998</c:v>
                </c:pt>
                <c:pt idx="64194">
                  <c:v>82.287999999999997</c:v>
                </c:pt>
                <c:pt idx="64195">
                  <c:v>82.275999999999996</c:v>
                </c:pt>
                <c:pt idx="64196">
                  <c:v>82.275999999999996</c:v>
                </c:pt>
                <c:pt idx="64197">
                  <c:v>82.239000000000004</c:v>
                </c:pt>
                <c:pt idx="64198">
                  <c:v>82.251000000000005</c:v>
                </c:pt>
                <c:pt idx="64199">
                  <c:v>82.239000000000004</c:v>
                </c:pt>
                <c:pt idx="64200">
                  <c:v>82.239000000000004</c:v>
                </c:pt>
                <c:pt idx="64201">
                  <c:v>82.275999999999996</c:v>
                </c:pt>
                <c:pt idx="64202">
                  <c:v>82.263999999999996</c:v>
                </c:pt>
                <c:pt idx="64203">
                  <c:v>82.239000000000004</c:v>
                </c:pt>
                <c:pt idx="64204">
                  <c:v>82.227000000000004</c:v>
                </c:pt>
                <c:pt idx="64205">
                  <c:v>82.251000000000005</c:v>
                </c:pt>
                <c:pt idx="64206">
                  <c:v>82.251000000000005</c:v>
                </c:pt>
                <c:pt idx="64207">
                  <c:v>82.227000000000004</c:v>
                </c:pt>
                <c:pt idx="64208">
                  <c:v>82.215000000000003</c:v>
                </c:pt>
                <c:pt idx="64209">
                  <c:v>82.201999999999998</c:v>
                </c:pt>
                <c:pt idx="64210">
                  <c:v>82.19</c:v>
                </c:pt>
                <c:pt idx="64211">
                  <c:v>82.177999999999997</c:v>
                </c:pt>
                <c:pt idx="64212">
                  <c:v>82.141000000000005</c:v>
                </c:pt>
                <c:pt idx="64213">
                  <c:v>82.117000000000004</c:v>
                </c:pt>
                <c:pt idx="64214">
                  <c:v>82.141000000000005</c:v>
                </c:pt>
                <c:pt idx="64215">
                  <c:v>82.105000000000004</c:v>
                </c:pt>
                <c:pt idx="64216">
                  <c:v>82.105000000000004</c:v>
                </c:pt>
                <c:pt idx="64217">
                  <c:v>82.093000000000004</c:v>
                </c:pt>
                <c:pt idx="64218">
                  <c:v>82.093000000000004</c:v>
                </c:pt>
                <c:pt idx="64219">
                  <c:v>82.105000000000004</c:v>
                </c:pt>
                <c:pt idx="64220">
                  <c:v>82.093000000000004</c:v>
                </c:pt>
                <c:pt idx="64221">
                  <c:v>82.117000000000004</c:v>
                </c:pt>
                <c:pt idx="64222">
                  <c:v>82.117000000000004</c:v>
                </c:pt>
                <c:pt idx="64223">
                  <c:v>82.105000000000004</c:v>
                </c:pt>
                <c:pt idx="64224">
                  <c:v>82.141000000000005</c:v>
                </c:pt>
                <c:pt idx="64225">
                  <c:v>82.105000000000004</c:v>
                </c:pt>
                <c:pt idx="64226">
                  <c:v>82.055999999999997</c:v>
                </c:pt>
                <c:pt idx="64227">
                  <c:v>82.08</c:v>
                </c:pt>
                <c:pt idx="64228">
                  <c:v>82.007000000000005</c:v>
                </c:pt>
                <c:pt idx="64229">
                  <c:v>82.019000000000005</c:v>
                </c:pt>
                <c:pt idx="64230">
                  <c:v>82.019000000000005</c:v>
                </c:pt>
                <c:pt idx="64231">
                  <c:v>81.983000000000004</c:v>
                </c:pt>
                <c:pt idx="64232">
                  <c:v>82.007000000000005</c:v>
                </c:pt>
                <c:pt idx="64233">
                  <c:v>81.995000000000005</c:v>
                </c:pt>
                <c:pt idx="64234">
                  <c:v>81.983000000000004</c:v>
                </c:pt>
                <c:pt idx="64235">
                  <c:v>82.019000000000005</c:v>
                </c:pt>
                <c:pt idx="64236">
                  <c:v>82.019000000000005</c:v>
                </c:pt>
                <c:pt idx="64237">
                  <c:v>82.019000000000005</c:v>
                </c:pt>
                <c:pt idx="64238">
                  <c:v>82.055999999999997</c:v>
                </c:pt>
                <c:pt idx="64239">
                  <c:v>82.043999999999997</c:v>
                </c:pt>
                <c:pt idx="64240">
                  <c:v>82.067999999999998</c:v>
                </c:pt>
                <c:pt idx="64241">
                  <c:v>82.043999999999997</c:v>
                </c:pt>
                <c:pt idx="64242">
                  <c:v>82.043999999999997</c:v>
                </c:pt>
                <c:pt idx="64243">
                  <c:v>82.019000000000005</c:v>
                </c:pt>
                <c:pt idx="64244">
                  <c:v>82.031999999999996</c:v>
                </c:pt>
                <c:pt idx="64245">
                  <c:v>82.019000000000005</c:v>
                </c:pt>
                <c:pt idx="64246">
                  <c:v>82.031999999999996</c:v>
                </c:pt>
                <c:pt idx="64247">
                  <c:v>82.007000000000005</c:v>
                </c:pt>
                <c:pt idx="64248">
                  <c:v>81.995000000000005</c:v>
                </c:pt>
                <c:pt idx="64249">
                  <c:v>81.983000000000004</c:v>
                </c:pt>
                <c:pt idx="64250">
                  <c:v>82.007000000000005</c:v>
                </c:pt>
                <c:pt idx="64251">
                  <c:v>82.007000000000005</c:v>
                </c:pt>
                <c:pt idx="64252">
                  <c:v>82.031999999999996</c:v>
                </c:pt>
                <c:pt idx="64253">
                  <c:v>82.031999999999996</c:v>
                </c:pt>
                <c:pt idx="64254">
                  <c:v>82.08</c:v>
                </c:pt>
                <c:pt idx="64255">
                  <c:v>82.093000000000004</c:v>
                </c:pt>
                <c:pt idx="64256">
                  <c:v>82.117000000000004</c:v>
                </c:pt>
                <c:pt idx="64257">
                  <c:v>82.129000000000005</c:v>
                </c:pt>
                <c:pt idx="64258">
                  <c:v>82.129000000000005</c:v>
                </c:pt>
                <c:pt idx="64259">
                  <c:v>82.093000000000004</c:v>
                </c:pt>
                <c:pt idx="64260">
                  <c:v>82.105000000000004</c:v>
                </c:pt>
                <c:pt idx="64261">
                  <c:v>82.105000000000004</c:v>
                </c:pt>
                <c:pt idx="64262">
                  <c:v>82.105000000000004</c:v>
                </c:pt>
                <c:pt idx="64263">
                  <c:v>82.067999999999998</c:v>
                </c:pt>
                <c:pt idx="64264">
                  <c:v>82.08</c:v>
                </c:pt>
                <c:pt idx="64265">
                  <c:v>82.031999999999996</c:v>
                </c:pt>
                <c:pt idx="64266">
                  <c:v>82.043999999999997</c:v>
                </c:pt>
                <c:pt idx="64267">
                  <c:v>82.08</c:v>
                </c:pt>
                <c:pt idx="64268">
                  <c:v>82.117000000000004</c:v>
                </c:pt>
                <c:pt idx="64269">
                  <c:v>82.129000000000005</c:v>
                </c:pt>
                <c:pt idx="64270">
                  <c:v>82.117000000000004</c:v>
                </c:pt>
                <c:pt idx="64271">
                  <c:v>82.117000000000004</c:v>
                </c:pt>
                <c:pt idx="64272">
                  <c:v>82.153999999999996</c:v>
                </c:pt>
                <c:pt idx="64273">
                  <c:v>82.165999999999997</c:v>
                </c:pt>
                <c:pt idx="64274">
                  <c:v>82.165999999999997</c:v>
                </c:pt>
                <c:pt idx="64275">
                  <c:v>82.165999999999997</c:v>
                </c:pt>
                <c:pt idx="64276">
                  <c:v>82.19</c:v>
                </c:pt>
                <c:pt idx="64277">
                  <c:v>82.141000000000005</c:v>
                </c:pt>
                <c:pt idx="64278">
                  <c:v>82.153999999999996</c:v>
                </c:pt>
                <c:pt idx="64279">
                  <c:v>82.117000000000004</c:v>
                </c:pt>
                <c:pt idx="64280">
                  <c:v>82.141000000000005</c:v>
                </c:pt>
                <c:pt idx="64281">
                  <c:v>82.117000000000004</c:v>
                </c:pt>
                <c:pt idx="64282">
                  <c:v>82.129000000000005</c:v>
                </c:pt>
                <c:pt idx="64283">
                  <c:v>82.105000000000004</c:v>
                </c:pt>
                <c:pt idx="64284">
                  <c:v>82.117000000000004</c:v>
                </c:pt>
                <c:pt idx="64285">
                  <c:v>82.129000000000005</c:v>
                </c:pt>
                <c:pt idx="64286">
                  <c:v>82.153999999999996</c:v>
                </c:pt>
                <c:pt idx="64287">
                  <c:v>82.153999999999996</c:v>
                </c:pt>
                <c:pt idx="64288">
                  <c:v>82.165999999999997</c:v>
                </c:pt>
                <c:pt idx="64289">
                  <c:v>82.19</c:v>
                </c:pt>
                <c:pt idx="64290">
                  <c:v>82.177999999999997</c:v>
                </c:pt>
                <c:pt idx="64291">
                  <c:v>82.165999999999997</c:v>
                </c:pt>
                <c:pt idx="64292">
                  <c:v>82.165999999999997</c:v>
                </c:pt>
                <c:pt idx="64293">
                  <c:v>82.141000000000005</c:v>
                </c:pt>
                <c:pt idx="64294">
                  <c:v>82.177999999999997</c:v>
                </c:pt>
                <c:pt idx="64295">
                  <c:v>82.141000000000005</c:v>
                </c:pt>
                <c:pt idx="64296">
                  <c:v>82.141000000000005</c:v>
                </c:pt>
                <c:pt idx="64297">
                  <c:v>82.117000000000004</c:v>
                </c:pt>
                <c:pt idx="64298">
                  <c:v>82.093000000000004</c:v>
                </c:pt>
                <c:pt idx="64299">
                  <c:v>82.105000000000004</c:v>
                </c:pt>
                <c:pt idx="64300">
                  <c:v>82.129000000000005</c:v>
                </c:pt>
                <c:pt idx="64301">
                  <c:v>82.08</c:v>
                </c:pt>
                <c:pt idx="64302">
                  <c:v>82.105000000000004</c:v>
                </c:pt>
                <c:pt idx="64303">
                  <c:v>82.105000000000004</c:v>
                </c:pt>
                <c:pt idx="64304">
                  <c:v>82.117000000000004</c:v>
                </c:pt>
                <c:pt idx="64305">
                  <c:v>82.117000000000004</c:v>
                </c:pt>
                <c:pt idx="64306">
                  <c:v>82.105000000000004</c:v>
                </c:pt>
                <c:pt idx="64307">
                  <c:v>82.08</c:v>
                </c:pt>
                <c:pt idx="64308">
                  <c:v>82.093000000000004</c:v>
                </c:pt>
                <c:pt idx="64309">
                  <c:v>82.08</c:v>
                </c:pt>
                <c:pt idx="64310">
                  <c:v>82.067999999999998</c:v>
                </c:pt>
                <c:pt idx="64311">
                  <c:v>82.08</c:v>
                </c:pt>
                <c:pt idx="64312">
                  <c:v>82.055999999999997</c:v>
                </c:pt>
                <c:pt idx="64313">
                  <c:v>82.055999999999997</c:v>
                </c:pt>
                <c:pt idx="64314">
                  <c:v>82.019000000000005</c:v>
                </c:pt>
                <c:pt idx="64315">
                  <c:v>82.007000000000005</c:v>
                </c:pt>
                <c:pt idx="64316">
                  <c:v>81.995000000000005</c:v>
                </c:pt>
                <c:pt idx="64317">
                  <c:v>82.007000000000005</c:v>
                </c:pt>
                <c:pt idx="64318">
                  <c:v>81.995000000000005</c:v>
                </c:pt>
                <c:pt idx="64319">
                  <c:v>81.995000000000005</c:v>
                </c:pt>
                <c:pt idx="64320">
                  <c:v>82.019000000000005</c:v>
                </c:pt>
                <c:pt idx="64321">
                  <c:v>82.019000000000005</c:v>
                </c:pt>
                <c:pt idx="64322">
                  <c:v>82.007000000000005</c:v>
                </c:pt>
                <c:pt idx="64323">
                  <c:v>82.019000000000005</c:v>
                </c:pt>
                <c:pt idx="64324">
                  <c:v>81.995000000000005</c:v>
                </c:pt>
                <c:pt idx="64325">
                  <c:v>81.983000000000004</c:v>
                </c:pt>
                <c:pt idx="64326">
                  <c:v>81.995000000000005</c:v>
                </c:pt>
                <c:pt idx="64327">
                  <c:v>82.007000000000005</c:v>
                </c:pt>
                <c:pt idx="64328">
                  <c:v>81.995000000000005</c:v>
                </c:pt>
                <c:pt idx="64329">
                  <c:v>82.007000000000005</c:v>
                </c:pt>
                <c:pt idx="64330">
                  <c:v>81.995000000000005</c:v>
                </c:pt>
                <c:pt idx="64331">
                  <c:v>81.983000000000004</c:v>
                </c:pt>
                <c:pt idx="64332">
                  <c:v>81.983000000000004</c:v>
                </c:pt>
                <c:pt idx="64333">
                  <c:v>81.971000000000004</c:v>
                </c:pt>
                <c:pt idx="64334">
                  <c:v>81.983000000000004</c:v>
                </c:pt>
                <c:pt idx="64335">
                  <c:v>82.007000000000005</c:v>
                </c:pt>
                <c:pt idx="64336">
                  <c:v>82.043999999999997</c:v>
                </c:pt>
                <c:pt idx="64337">
                  <c:v>82.031999999999996</c:v>
                </c:pt>
                <c:pt idx="64338">
                  <c:v>82.019000000000005</c:v>
                </c:pt>
                <c:pt idx="64339">
                  <c:v>81.983000000000004</c:v>
                </c:pt>
                <c:pt idx="64340">
                  <c:v>81.957999999999998</c:v>
                </c:pt>
                <c:pt idx="64341">
                  <c:v>81.945999999999998</c:v>
                </c:pt>
                <c:pt idx="64342">
                  <c:v>81.957999999999998</c:v>
                </c:pt>
                <c:pt idx="64343">
                  <c:v>81.921999999999997</c:v>
                </c:pt>
                <c:pt idx="64344">
                  <c:v>81.897000000000006</c:v>
                </c:pt>
                <c:pt idx="64345">
                  <c:v>81.873000000000005</c:v>
                </c:pt>
                <c:pt idx="64346">
                  <c:v>81.861000000000004</c:v>
                </c:pt>
                <c:pt idx="64347">
                  <c:v>81.811999999999998</c:v>
                </c:pt>
                <c:pt idx="64348">
                  <c:v>81.775000000000006</c:v>
                </c:pt>
                <c:pt idx="64349">
                  <c:v>81.8</c:v>
                </c:pt>
                <c:pt idx="64350">
                  <c:v>81.787000000000006</c:v>
                </c:pt>
                <c:pt idx="64351">
                  <c:v>81.751000000000005</c:v>
                </c:pt>
                <c:pt idx="64352">
                  <c:v>81.725999999999999</c:v>
                </c:pt>
                <c:pt idx="64353">
                  <c:v>81.701999999999998</c:v>
                </c:pt>
                <c:pt idx="64354">
                  <c:v>81.725999999999999</c:v>
                </c:pt>
                <c:pt idx="64355">
                  <c:v>81.713999999999999</c:v>
                </c:pt>
                <c:pt idx="64356">
                  <c:v>81.677999999999997</c:v>
                </c:pt>
                <c:pt idx="64357">
                  <c:v>81.677999999999997</c:v>
                </c:pt>
                <c:pt idx="64358">
                  <c:v>81.629000000000005</c:v>
                </c:pt>
                <c:pt idx="64359">
                  <c:v>81.629000000000005</c:v>
                </c:pt>
                <c:pt idx="64360">
                  <c:v>81.603999999999999</c:v>
                </c:pt>
                <c:pt idx="64361">
                  <c:v>81.591999999999999</c:v>
                </c:pt>
                <c:pt idx="64362">
                  <c:v>81.567999999999998</c:v>
                </c:pt>
                <c:pt idx="64363">
                  <c:v>81.567999999999998</c:v>
                </c:pt>
                <c:pt idx="64364">
                  <c:v>81.543000000000006</c:v>
                </c:pt>
                <c:pt idx="64365">
                  <c:v>81.543000000000006</c:v>
                </c:pt>
                <c:pt idx="64366">
                  <c:v>81.567999999999998</c:v>
                </c:pt>
                <c:pt idx="64367">
                  <c:v>81.58</c:v>
                </c:pt>
                <c:pt idx="64368">
                  <c:v>81.58</c:v>
                </c:pt>
                <c:pt idx="64369">
                  <c:v>81.591999999999999</c:v>
                </c:pt>
                <c:pt idx="64370">
                  <c:v>81.603999999999999</c:v>
                </c:pt>
                <c:pt idx="64371">
                  <c:v>81.629000000000005</c:v>
                </c:pt>
                <c:pt idx="64372">
                  <c:v>81.591999999999999</c:v>
                </c:pt>
                <c:pt idx="64373">
                  <c:v>81.603999999999999</c:v>
                </c:pt>
                <c:pt idx="64374">
                  <c:v>81.591999999999999</c:v>
                </c:pt>
                <c:pt idx="64375">
                  <c:v>81.58</c:v>
                </c:pt>
                <c:pt idx="64376">
                  <c:v>81.555999999999997</c:v>
                </c:pt>
                <c:pt idx="64377">
                  <c:v>81.567999999999998</c:v>
                </c:pt>
                <c:pt idx="64378">
                  <c:v>81.567999999999998</c:v>
                </c:pt>
                <c:pt idx="64379">
                  <c:v>81.531000000000006</c:v>
                </c:pt>
                <c:pt idx="64380">
                  <c:v>81.543000000000006</c:v>
                </c:pt>
                <c:pt idx="64381">
                  <c:v>81.519000000000005</c:v>
                </c:pt>
                <c:pt idx="64382">
                  <c:v>81.531000000000006</c:v>
                </c:pt>
                <c:pt idx="64383">
                  <c:v>81.543000000000006</c:v>
                </c:pt>
                <c:pt idx="64384">
                  <c:v>81.567999999999998</c:v>
                </c:pt>
                <c:pt idx="64385">
                  <c:v>81.567999999999998</c:v>
                </c:pt>
                <c:pt idx="64386">
                  <c:v>81.603999999999999</c:v>
                </c:pt>
                <c:pt idx="64387">
                  <c:v>81.629000000000005</c:v>
                </c:pt>
                <c:pt idx="64388">
                  <c:v>81.653000000000006</c:v>
                </c:pt>
                <c:pt idx="64389">
                  <c:v>81.69</c:v>
                </c:pt>
                <c:pt idx="64390">
                  <c:v>81.69</c:v>
                </c:pt>
                <c:pt idx="64391">
                  <c:v>81.725999999999999</c:v>
                </c:pt>
                <c:pt idx="64392">
                  <c:v>81.739000000000004</c:v>
                </c:pt>
                <c:pt idx="64393">
                  <c:v>81.787000000000006</c:v>
                </c:pt>
                <c:pt idx="64394">
                  <c:v>81.8</c:v>
                </c:pt>
                <c:pt idx="64395">
                  <c:v>81.811999999999998</c:v>
                </c:pt>
                <c:pt idx="64396">
                  <c:v>81.847999999999999</c:v>
                </c:pt>
                <c:pt idx="64397">
                  <c:v>81.861000000000004</c:v>
                </c:pt>
                <c:pt idx="64398">
                  <c:v>81.873000000000005</c:v>
                </c:pt>
                <c:pt idx="64399">
                  <c:v>81.921999999999997</c:v>
                </c:pt>
                <c:pt idx="64400">
                  <c:v>81.957999999999998</c:v>
                </c:pt>
                <c:pt idx="64401">
                  <c:v>81.983000000000004</c:v>
                </c:pt>
                <c:pt idx="64402">
                  <c:v>82.019000000000005</c:v>
                </c:pt>
                <c:pt idx="64403">
                  <c:v>82.043999999999997</c:v>
                </c:pt>
                <c:pt idx="64404">
                  <c:v>82.08</c:v>
                </c:pt>
                <c:pt idx="64405">
                  <c:v>82.08</c:v>
                </c:pt>
                <c:pt idx="64406">
                  <c:v>82.129000000000005</c:v>
                </c:pt>
                <c:pt idx="64407">
                  <c:v>82.153999999999996</c:v>
                </c:pt>
                <c:pt idx="64408">
                  <c:v>82.141000000000005</c:v>
                </c:pt>
                <c:pt idx="64409">
                  <c:v>82.141000000000005</c:v>
                </c:pt>
                <c:pt idx="64410">
                  <c:v>82.141000000000005</c:v>
                </c:pt>
                <c:pt idx="64411">
                  <c:v>82.153999999999996</c:v>
                </c:pt>
                <c:pt idx="64412">
                  <c:v>82.117000000000004</c:v>
                </c:pt>
                <c:pt idx="64413">
                  <c:v>82.141000000000005</c:v>
                </c:pt>
                <c:pt idx="64414">
                  <c:v>82.129000000000005</c:v>
                </c:pt>
                <c:pt idx="64415">
                  <c:v>82.117000000000004</c:v>
                </c:pt>
                <c:pt idx="64416">
                  <c:v>82.129000000000005</c:v>
                </c:pt>
                <c:pt idx="64417">
                  <c:v>82.153999999999996</c:v>
                </c:pt>
                <c:pt idx="64418">
                  <c:v>82.165999999999997</c:v>
                </c:pt>
                <c:pt idx="64419">
                  <c:v>82.165999999999997</c:v>
                </c:pt>
                <c:pt idx="64420">
                  <c:v>82.201999999999998</c:v>
                </c:pt>
                <c:pt idx="64421">
                  <c:v>82.19</c:v>
                </c:pt>
                <c:pt idx="64422">
                  <c:v>82.227000000000004</c:v>
                </c:pt>
                <c:pt idx="64423">
                  <c:v>82.251000000000005</c:v>
                </c:pt>
                <c:pt idx="64424">
                  <c:v>82.275999999999996</c:v>
                </c:pt>
                <c:pt idx="64425">
                  <c:v>82.287999999999997</c:v>
                </c:pt>
                <c:pt idx="64426">
                  <c:v>82.3</c:v>
                </c:pt>
                <c:pt idx="64427">
                  <c:v>82.263999999999996</c:v>
                </c:pt>
                <c:pt idx="64428">
                  <c:v>82.251000000000005</c:v>
                </c:pt>
                <c:pt idx="64429">
                  <c:v>82.263999999999996</c:v>
                </c:pt>
                <c:pt idx="64430">
                  <c:v>82.263999999999996</c:v>
                </c:pt>
                <c:pt idx="64431">
                  <c:v>82.251000000000005</c:v>
                </c:pt>
                <c:pt idx="64432">
                  <c:v>82.251000000000005</c:v>
                </c:pt>
                <c:pt idx="64433">
                  <c:v>82.239000000000004</c:v>
                </c:pt>
                <c:pt idx="64434">
                  <c:v>82.239000000000004</c:v>
                </c:pt>
                <c:pt idx="64435">
                  <c:v>82.239000000000004</c:v>
                </c:pt>
                <c:pt idx="64436">
                  <c:v>82.263999999999996</c:v>
                </c:pt>
                <c:pt idx="64437">
                  <c:v>82.251000000000005</c:v>
                </c:pt>
                <c:pt idx="64438">
                  <c:v>82.287999999999997</c:v>
                </c:pt>
                <c:pt idx="64439">
                  <c:v>82.3</c:v>
                </c:pt>
                <c:pt idx="64440">
                  <c:v>82.287999999999997</c:v>
                </c:pt>
                <c:pt idx="64441">
                  <c:v>82.239000000000004</c:v>
                </c:pt>
                <c:pt idx="64442">
                  <c:v>82.239000000000004</c:v>
                </c:pt>
                <c:pt idx="64443">
                  <c:v>82.19</c:v>
                </c:pt>
                <c:pt idx="64444">
                  <c:v>82.177999999999997</c:v>
                </c:pt>
                <c:pt idx="64445">
                  <c:v>82.129000000000005</c:v>
                </c:pt>
                <c:pt idx="64446">
                  <c:v>82.093000000000004</c:v>
                </c:pt>
                <c:pt idx="64447">
                  <c:v>82.08</c:v>
                </c:pt>
                <c:pt idx="64448">
                  <c:v>82.067999999999998</c:v>
                </c:pt>
                <c:pt idx="64449">
                  <c:v>82.043999999999997</c:v>
                </c:pt>
                <c:pt idx="64450">
                  <c:v>82.019000000000005</c:v>
                </c:pt>
                <c:pt idx="64451">
                  <c:v>81.971000000000004</c:v>
                </c:pt>
                <c:pt idx="64452">
                  <c:v>81.995000000000005</c:v>
                </c:pt>
                <c:pt idx="64453">
                  <c:v>81.983000000000004</c:v>
                </c:pt>
                <c:pt idx="64454">
                  <c:v>81.983000000000004</c:v>
                </c:pt>
                <c:pt idx="64455">
                  <c:v>81.971000000000004</c:v>
                </c:pt>
                <c:pt idx="64456">
                  <c:v>81.995000000000005</c:v>
                </c:pt>
                <c:pt idx="64457">
                  <c:v>81.971000000000004</c:v>
                </c:pt>
                <c:pt idx="64458">
                  <c:v>81.983000000000004</c:v>
                </c:pt>
                <c:pt idx="64459">
                  <c:v>81.971000000000004</c:v>
                </c:pt>
                <c:pt idx="64460">
                  <c:v>81.957999999999998</c:v>
                </c:pt>
                <c:pt idx="64461">
                  <c:v>81.921999999999997</c:v>
                </c:pt>
                <c:pt idx="64462">
                  <c:v>81.91</c:v>
                </c:pt>
                <c:pt idx="64463">
                  <c:v>81.897000000000006</c:v>
                </c:pt>
                <c:pt idx="64464">
                  <c:v>81.885000000000005</c:v>
                </c:pt>
                <c:pt idx="64465">
                  <c:v>81.861000000000004</c:v>
                </c:pt>
                <c:pt idx="64466">
                  <c:v>81.847999999999999</c:v>
                </c:pt>
                <c:pt idx="64467">
                  <c:v>81.835999999999999</c:v>
                </c:pt>
                <c:pt idx="64468">
                  <c:v>81.811999999999998</c:v>
                </c:pt>
                <c:pt idx="64469">
                  <c:v>81.811999999999998</c:v>
                </c:pt>
                <c:pt idx="64470">
                  <c:v>81.811999999999998</c:v>
                </c:pt>
                <c:pt idx="64471">
                  <c:v>81.811999999999998</c:v>
                </c:pt>
                <c:pt idx="64472">
                  <c:v>81.787000000000006</c:v>
                </c:pt>
                <c:pt idx="64473">
                  <c:v>81.8</c:v>
                </c:pt>
                <c:pt idx="64474">
                  <c:v>81.847999999999999</c:v>
                </c:pt>
                <c:pt idx="64475">
                  <c:v>81.873000000000005</c:v>
                </c:pt>
                <c:pt idx="64476">
                  <c:v>81.861000000000004</c:v>
                </c:pt>
                <c:pt idx="64477">
                  <c:v>81.897000000000006</c:v>
                </c:pt>
                <c:pt idx="64478">
                  <c:v>81.847999999999999</c:v>
                </c:pt>
                <c:pt idx="64479">
                  <c:v>81.861000000000004</c:v>
                </c:pt>
                <c:pt idx="64480">
                  <c:v>81.873000000000005</c:v>
                </c:pt>
                <c:pt idx="64481">
                  <c:v>81.835999999999999</c:v>
                </c:pt>
                <c:pt idx="64482">
                  <c:v>81.823999999999998</c:v>
                </c:pt>
                <c:pt idx="64483">
                  <c:v>81.823999999999998</c:v>
                </c:pt>
                <c:pt idx="64484">
                  <c:v>81.835999999999999</c:v>
                </c:pt>
                <c:pt idx="64485">
                  <c:v>81.835999999999999</c:v>
                </c:pt>
                <c:pt idx="64486">
                  <c:v>81.861000000000004</c:v>
                </c:pt>
                <c:pt idx="64487">
                  <c:v>81.835999999999999</c:v>
                </c:pt>
                <c:pt idx="64488">
                  <c:v>81.897000000000006</c:v>
                </c:pt>
                <c:pt idx="64489">
                  <c:v>81.897000000000006</c:v>
                </c:pt>
                <c:pt idx="64490">
                  <c:v>81.91</c:v>
                </c:pt>
                <c:pt idx="64491">
                  <c:v>81.91</c:v>
                </c:pt>
                <c:pt idx="64492">
                  <c:v>81.933999999999997</c:v>
                </c:pt>
                <c:pt idx="64493">
                  <c:v>81.945999999999998</c:v>
                </c:pt>
                <c:pt idx="64494">
                  <c:v>81.971000000000004</c:v>
                </c:pt>
                <c:pt idx="64495">
                  <c:v>81.957999999999998</c:v>
                </c:pt>
                <c:pt idx="64496">
                  <c:v>81.945999999999998</c:v>
                </c:pt>
                <c:pt idx="64497">
                  <c:v>81.995000000000005</c:v>
                </c:pt>
                <c:pt idx="64498">
                  <c:v>81.983000000000004</c:v>
                </c:pt>
                <c:pt idx="64499">
                  <c:v>81.971000000000004</c:v>
                </c:pt>
                <c:pt idx="64500">
                  <c:v>81.971000000000004</c:v>
                </c:pt>
                <c:pt idx="64501">
                  <c:v>82.007000000000005</c:v>
                </c:pt>
                <c:pt idx="64502">
                  <c:v>82.007000000000005</c:v>
                </c:pt>
                <c:pt idx="64503">
                  <c:v>82.031999999999996</c:v>
                </c:pt>
                <c:pt idx="64504">
                  <c:v>82.067999999999998</c:v>
                </c:pt>
                <c:pt idx="64505">
                  <c:v>82.08</c:v>
                </c:pt>
                <c:pt idx="64506">
                  <c:v>82.093000000000004</c:v>
                </c:pt>
                <c:pt idx="64507">
                  <c:v>82.117000000000004</c:v>
                </c:pt>
                <c:pt idx="64508">
                  <c:v>82.165999999999997</c:v>
                </c:pt>
                <c:pt idx="64509">
                  <c:v>82.177999999999997</c:v>
                </c:pt>
                <c:pt idx="64510">
                  <c:v>82.215000000000003</c:v>
                </c:pt>
                <c:pt idx="64511">
                  <c:v>82.251000000000005</c:v>
                </c:pt>
                <c:pt idx="64512">
                  <c:v>82.287999999999997</c:v>
                </c:pt>
                <c:pt idx="64513">
                  <c:v>82.239000000000004</c:v>
                </c:pt>
                <c:pt idx="64514">
                  <c:v>82.239000000000004</c:v>
                </c:pt>
                <c:pt idx="64515">
                  <c:v>82.263999999999996</c:v>
                </c:pt>
                <c:pt idx="64516">
                  <c:v>82.275999999999996</c:v>
                </c:pt>
                <c:pt idx="64517">
                  <c:v>82.239000000000004</c:v>
                </c:pt>
                <c:pt idx="64518">
                  <c:v>82.275999999999996</c:v>
                </c:pt>
                <c:pt idx="64519">
                  <c:v>82.227000000000004</c:v>
                </c:pt>
                <c:pt idx="64520">
                  <c:v>82.251000000000005</c:v>
                </c:pt>
                <c:pt idx="64521">
                  <c:v>82.227000000000004</c:v>
                </c:pt>
                <c:pt idx="64522">
                  <c:v>82.215000000000003</c:v>
                </c:pt>
                <c:pt idx="64523">
                  <c:v>82.215000000000003</c:v>
                </c:pt>
                <c:pt idx="64524">
                  <c:v>82.251000000000005</c:v>
                </c:pt>
                <c:pt idx="64525">
                  <c:v>82.251000000000005</c:v>
                </c:pt>
                <c:pt idx="64526">
                  <c:v>82.227000000000004</c:v>
                </c:pt>
                <c:pt idx="64527">
                  <c:v>82.287999999999997</c:v>
                </c:pt>
                <c:pt idx="64528">
                  <c:v>82.3</c:v>
                </c:pt>
                <c:pt idx="64529">
                  <c:v>82.3</c:v>
                </c:pt>
                <c:pt idx="64530">
                  <c:v>82.325000000000003</c:v>
                </c:pt>
                <c:pt idx="64531">
                  <c:v>82.287999999999997</c:v>
                </c:pt>
                <c:pt idx="64532">
                  <c:v>82.287999999999997</c:v>
                </c:pt>
                <c:pt idx="64533">
                  <c:v>82.287999999999997</c:v>
                </c:pt>
                <c:pt idx="64534">
                  <c:v>82.275999999999996</c:v>
                </c:pt>
                <c:pt idx="64535">
                  <c:v>82.275999999999996</c:v>
                </c:pt>
                <c:pt idx="64536">
                  <c:v>82.275999999999996</c:v>
                </c:pt>
                <c:pt idx="64537">
                  <c:v>82.251000000000005</c:v>
                </c:pt>
                <c:pt idx="64538">
                  <c:v>82.263999999999996</c:v>
                </c:pt>
                <c:pt idx="64539">
                  <c:v>82.275999999999996</c:v>
                </c:pt>
                <c:pt idx="64540">
                  <c:v>82.275999999999996</c:v>
                </c:pt>
                <c:pt idx="64541">
                  <c:v>82.287999999999997</c:v>
                </c:pt>
                <c:pt idx="64542">
                  <c:v>82.251000000000005</c:v>
                </c:pt>
                <c:pt idx="64543">
                  <c:v>82.263999999999996</c:v>
                </c:pt>
                <c:pt idx="64544">
                  <c:v>82.263999999999996</c:v>
                </c:pt>
                <c:pt idx="64545">
                  <c:v>82.251000000000005</c:v>
                </c:pt>
                <c:pt idx="64546">
                  <c:v>82.251000000000005</c:v>
                </c:pt>
                <c:pt idx="64547">
                  <c:v>82.227000000000004</c:v>
                </c:pt>
                <c:pt idx="64548">
                  <c:v>82.239000000000004</c:v>
                </c:pt>
                <c:pt idx="64549">
                  <c:v>82.177999999999997</c:v>
                </c:pt>
                <c:pt idx="64550">
                  <c:v>82.153999999999996</c:v>
                </c:pt>
                <c:pt idx="64551">
                  <c:v>82.165999999999997</c:v>
                </c:pt>
                <c:pt idx="64552">
                  <c:v>82.117000000000004</c:v>
                </c:pt>
                <c:pt idx="64553">
                  <c:v>82.093000000000004</c:v>
                </c:pt>
                <c:pt idx="64554">
                  <c:v>82.08</c:v>
                </c:pt>
                <c:pt idx="64555">
                  <c:v>82.08</c:v>
                </c:pt>
                <c:pt idx="64556">
                  <c:v>82.055999999999997</c:v>
                </c:pt>
                <c:pt idx="64557">
                  <c:v>82.055999999999997</c:v>
                </c:pt>
                <c:pt idx="64558">
                  <c:v>82.055999999999997</c:v>
                </c:pt>
                <c:pt idx="64559">
                  <c:v>82.08</c:v>
                </c:pt>
                <c:pt idx="64560">
                  <c:v>82.043999999999997</c:v>
                </c:pt>
                <c:pt idx="64561">
                  <c:v>82.055999999999997</c:v>
                </c:pt>
                <c:pt idx="64562">
                  <c:v>82.043999999999997</c:v>
                </c:pt>
                <c:pt idx="64563">
                  <c:v>82.067999999999998</c:v>
                </c:pt>
                <c:pt idx="64564">
                  <c:v>82.019000000000005</c:v>
                </c:pt>
                <c:pt idx="64565">
                  <c:v>82.031999999999996</c:v>
                </c:pt>
                <c:pt idx="64566">
                  <c:v>82.007000000000005</c:v>
                </c:pt>
                <c:pt idx="64567">
                  <c:v>82.019000000000005</c:v>
                </c:pt>
                <c:pt idx="64568">
                  <c:v>81.983000000000004</c:v>
                </c:pt>
                <c:pt idx="64569">
                  <c:v>81.971000000000004</c:v>
                </c:pt>
                <c:pt idx="64570">
                  <c:v>81.933999999999997</c:v>
                </c:pt>
                <c:pt idx="64571">
                  <c:v>81.945999999999998</c:v>
                </c:pt>
                <c:pt idx="64572">
                  <c:v>81.921999999999997</c:v>
                </c:pt>
                <c:pt idx="64573">
                  <c:v>81.897000000000006</c:v>
                </c:pt>
                <c:pt idx="64574">
                  <c:v>81.897000000000006</c:v>
                </c:pt>
                <c:pt idx="64575">
                  <c:v>81.897000000000006</c:v>
                </c:pt>
                <c:pt idx="64576">
                  <c:v>81.933999999999997</c:v>
                </c:pt>
                <c:pt idx="64577">
                  <c:v>81.933999999999997</c:v>
                </c:pt>
                <c:pt idx="64578">
                  <c:v>81.957999999999998</c:v>
                </c:pt>
                <c:pt idx="64579">
                  <c:v>81.945999999999998</c:v>
                </c:pt>
                <c:pt idx="64580">
                  <c:v>81.957999999999998</c:v>
                </c:pt>
                <c:pt idx="64581">
                  <c:v>81.933999999999997</c:v>
                </c:pt>
                <c:pt idx="64582">
                  <c:v>81.971000000000004</c:v>
                </c:pt>
                <c:pt idx="64583">
                  <c:v>81.933999999999997</c:v>
                </c:pt>
                <c:pt idx="64584">
                  <c:v>81.957999999999998</c:v>
                </c:pt>
                <c:pt idx="64585">
                  <c:v>81.971000000000004</c:v>
                </c:pt>
                <c:pt idx="64586">
                  <c:v>81.971000000000004</c:v>
                </c:pt>
                <c:pt idx="64587">
                  <c:v>81.983000000000004</c:v>
                </c:pt>
                <c:pt idx="64588">
                  <c:v>81.957999999999998</c:v>
                </c:pt>
                <c:pt idx="64589">
                  <c:v>81.945999999999998</c:v>
                </c:pt>
                <c:pt idx="64590">
                  <c:v>81.983000000000004</c:v>
                </c:pt>
                <c:pt idx="64591">
                  <c:v>81.945999999999998</c:v>
                </c:pt>
                <c:pt idx="64592">
                  <c:v>81.957999999999998</c:v>
                </c:pt>
                <c:pt idx="64593">
                  <c:v>81.983000000000004</c:v>
                </c:pt>
                <c:pt idx="64594">
                  <c:v>81.957999999999998</c:v>
                </c:pt>
                <c:pt idx="64595">
                  <c:v>81.957999999999998</c:v>
                </c:pt>
                <c:pt idx="64596">
                  <c:v>81.983000000000004</c:v>
                </c:pt>
                <c:pt idx="64597">
                  <c:v>81.971000000000004</c:v>
                </c:pt>
                <c:pt idx="64598">
                  <c:v>82.007000000000005</c:v>
                </c:pt>
                <c:pt idx="64599">
                  <c:v>82.043999999999997</c:v>
                </c:pt>
                <c:pt idx="64600">
                  <c:v>82.067999999999998</c:v>
                </c:pt>
                <c:pt idx="64601">
                  <c:v>82.105000000000004</c:v>
                </c:pt>
                <c:pt idx="64602">
                  <c:v>82.093000000000004</c:v>
                </c:pt>
                <c:pt idx="64603">
                  <c:v>82.08</c:v>
                </c:pt>
                <c:pt idx="64604">
                  <c:v>82.117000000000004</c:v>
                </c:pt>
                <c:pt idx="64605">
                  <c:v>82.129000000000005</c:v>
                </c:pt>
                <c:pt idx="64606">
                  <c:v>82.153999999999996</c:v>
                </c:pt>
                <c:pt idx="64607">
                  <c:v>82.117000000000004</c:v>
                </c:pt>
                <c:pt idx="64608">
                  <c:v>82.129000000000005</c:v>
                </c:pt>
                <c:pt idx="64609">
                  <c:v>82.177999999999997</c:v>
                </c:pt>
                <c:pt idx="64610">
                  <c:v>82.165999999999997</c:v>
                </c:pt>
                <c:pt idx="64611">
                  <c:v>82.177999999999997</c:v>
                </c:pt>
                <c:pt idx="64612">
                  <c:v>82.19</c:v>
                </c:pt>
                <c:pt idx="64613">
                  <c:v>82.19</c:v>
                </c:pt>
                <c:pt idx="64614">
                  <c:v>82.201999999999998</c:v>
                </c:pt>
                <c:pt idx="64615">
                  <c:v>82.227000000000004</c:v>
                </c:pt>
                <c:pt idx="64616">
                  <c:v>82.239000000000004</c:v>
                </c:pt>
                <c:pt idx="64617">
                  <c:v>82.215000000000003</c:v>
                </c:pt>
                <c:pt idx="64618">
                  <c:v>82.239000000000004</c:v>
                </c:pt>
                <c:pt idx="64619">
                  <c:v>82.239000000000004</c:v>
                </c:pt>
                <c:pt idx="64620">
                  <c:v>82.251000000000005</c:v>
                </c:pt>
                <c:pt idx="64621">
                  <c:v>82.239000000000004</c:v>
                </c:pt>
                <c:pt idx="64622">
                  <c:v>82.3</c:v>
                </c:pt>
                <c:pt idx="64623">
                  <c:v>82.3</c:v>
                </c:pt>
                <c:pt idx="64624">
                  <c:v>82.287999999999997</c:v>
                </c:pt>
                <c:pt idx="64625">
                  <c:v>82.3</c:v>
                </c:pt>
                <c:pt idx="64626">
                  <c:v>82.3</c:v>
                </c:pt>
                <c:pt idx="64627">
                  <c:v>82.251000000000005</c:v>
                </c:pt>
                <c:pt idx="64628">
                  <c:v>82.227000000000004</c:v>
                </c:pt>
                <c:pt idx="64629">
                  <c:v>82.251000000000005</c:v>
                </c:pt>
                <c:pt idx="64630">
                  <c:v>82.239000000000004</c:v>
                </c:pt>
                <c:pt idx="64631">
                  <c:v>82.227000000000004</c:v>
                </c:pt>
                <c:pt idx="64632">
                  <c:v>82.239000000000004</c:v>
                </c:pt>
                <c:pt idx="64633">
                  <c:v>82.227000000000004</c:v>
                </c:pt>
                <c:pt idx="64634">
                  <c:v>82.239000000000004</c:v>
                </c:pt>
                <c:pt idx="64635">
                  <c:v>82.215000000000003</c:v>
                </c:pt>
                <c:pt idx="64636">
                  <c:v>82.263999999999996</c:v>
                </c:pt>
                <c:pt idx="64637">
                  <c:v>82.275999999999996</c:v>
                </c:pt>
                <c:pt idx="64638">
                  <c:v>82.263999999999996</c:v>
                </c:pt>
                <c:pt idx="64639">
                  <c:v>82.239000000000004</c:v>
                </c:pt>
                <c:pt idx="64640">
                  <c:v>82.239000000000004</c:v>
                </c:pt>
                <c:pt idx="64641">
                  <c:v>82.239000000000004</c:v>
                </c:pt>
                <c:pt idx="64642">
                  <c:v>82.227000000000004</c:v>
                </c:pt>
                <c:pt idx="64643">
                  <c:v>82.201999999999998</c:v>
                </c:pt>
                <c:pt idx="64644">
                  <c:v>82.19</c:v>
                </c:pt>
                <c:pt idx="64645">
                  <c:v>82.177999999999997</c:v>
                </c:pt>
                <c:pt idx="64646">
                  <c:v>82.141000000000005</c:v>
                </c:pt>
                <c:pt idx="64647">
                  <c:v>82.141000000000005</c:v>
                </c:pt>
                <c:pt idx="64648">
                  <c:v>82.117000000000004</c:v>
                </c:pt>
                <c:pt idx="64649">
                  <c:v>82.105000000000004</c:v>
                </c:pt>
                <c:pt idx="64650">
                  <c:v>82.093000000000004</c:v>
                </c:pt>
                <c:pt idx="64651">
                  <c:v>82.08</c:v>
                </c:pt>
                <c:pt idx="64652">
                  <c:v>82.08</c:v>
                </c:pt>
                <c:pt idx="64653">
                  <c:v>82.093000000000004</c:v>
                </c:pt>
                <c:pt idx="64654">
                  <c:v>82.105000000000004</c:v>
                </c:pt>
                <c:pt idx="64655">
                  <c:v>82.117000000000004</c:v>
                </c:pt>
                <c:pt idx="64656">
                  <c:v>82.117000000000004</c:v>
                </c:pt>
                <c:pt idx="64657">
                  <c:v>82.117000000000004</c:v>
                </c:pt>
                <c:pt idx="64658">
                  <c:v>82.141000000000005</c:v>
                </c:pt>
                <c:pt idx="64659">
                  <c:v>82.105000000000004</c:v>
                </c:pt>
                <c:pt idx="64660">
                  <c:v>82.055999999999997</c:v>
                </c:pt>
                <c:pt idx="64661">
                  <c:v>82.043999999999997</c:v>
                </c:pt>
                <c:pt idx="64662">
                  <c:v>82.007000000000005</c:v>
                </c:pt>
                <c:pt idx="64663">
                  <c:v>81.957999999999998</c:v>
                </c:pt>
                <c:pt idx="64664">
                  <c:v>81.957999999999998</c:v>
                </c:pt>
                <c:pt idx="64665">
                  <c:v>81.91</c:v>
                </c:pt>
                <c:pt idx="64666">
                  <c:v>81.921999999999997</c:v>
                </c:pt>
                <c:pt idx="64667">
                  <c:v>81.897000000000006</c:v>
                </c:pt>
                <c:pt idx="64668">
                  <c:v>81.945999999999998</c:v>
                </c:pt>
                <c:pt idx="64669">
                  <c:v>81.983000000000004</c:v>
                </c:pt>
                <c:pt idx="64670">
                  <c:v>81.957999999999998</c:v>
                </c:pt>
                <c:pt idx="64671">
                  <c:v>81.971000000000004</c:v>
                </c:pt>
                <c:pt idx="64672">
                  <c:v>82.043999999999997</c:v>
                </c:pt>
                <c:pt idx="64673">
                  <c:v>82.019000000000005</c:v>
                </c:pt>
                <c:pt idx="64674">
                  <c:v>82.031999999999996</c:v>
                </c:pt>
                <c:pt idx="64675">
                  <c:v>82.043999999999997</c:v>
                </c:pt>
                <c:pt idx="64676">
                  <c:v>82.031999999999996</c:v>
                </c:pt>
                <c:pt idx="64677">
                  <c:v>81.983000000000004</c:v>
                </c:pt>
                <c:pt idx="64678">
                  <c:v>81.971000000000004</c:v>
                </c:pt>
                <c:pt idx="64679">
                  <c:v>81.957999999999998</c:v>
                </c:pt>
                <c:pt idx="64680">
                  <c:v>81.933999999999997</c:v>
                </c:pt>
                <c:pt idx="64681">
                  <c:v>81.91</c:v>
                </c:pt>
                <c:pt idx="64682">
                  <c:v>81.885000000000005</c:v>
                </c:pt>
                <c:pt idx="64683">
                  <c:v>81.861000000000004</c:v>
                </c:pt>
                <c:pt idx="64684">
                  <c:v>81.897000000000006</c:v>
                </c:pt>
                <c:pt idx="64685">
                  <c:v>81.91</c:v>
                </c:pt>
                <c:pt idx="64686">
                  <c:v>81.921999999999997</c:v>
                </c:pt>
                <c:pt idx="64687">
                  <c:v>81.945999999999998</c:v>
                </c:pt>
                <c:pt idx="64688">
                  <c:v>81.995000000000005</c:v>
                </c:pt>
                <c:pt idx="64689">
                  <c:v>82.019000000000005</c:v>
                </c:pt>
                <c:pt idx="64690">
                  <c:v>82.019000000000005</c:v>
                </c:pt>
                <c:pt idx="64691">
                  <c:v>82.08</c:v>
                </c:pt>
                <c:pt idx="64692">
                  <c:v>82.031999999999996</c:v>
                </c:pt>
                <c:pt idx="64693">
                  <c:v>82.055999999999997</c:v>
                </c:pt>
                <c:pt idx="64694">
                  <c:v>82.019000000000005</c:v>
                </c:pt>
                <c:pt idx="64695">
                  <c:v>81.971000000000004</c:v>
                </c:pt>
                <c:pt idx="64696">
                  <c:v>81.957999999999998</c:v>
                </c:pt>
                <c:pt idx="64697">
                  <c:v>81.971000000000004</c:v>
                </c:pt>
                <c:pt idx="64698">
                  <c:v>81.957999999999998</c:v>
                </c:pt>
                <c:pt idx="64699">
                  <c:v>81.945999999999998</c:v>
                </c:pt>
                <c:pt idx="64700">
                  <c:v>81.945999999999998</c:v>
                </c:pt>
                <c:pt idx="64701">
                  <c:v>81.945999999999998</c:v>
                </c:pt>
                <c:pt idx="64702">
                  <c:v>81.983000000000004</c:v>
                </c:pt>
                <c:pt idx="64703">
                  <c:v>82.007000000000005</c:v>
                </c:pt>
                <c:pt idx="64704">
                  <c:v>82.043999999999997</c:v>
                </c:pt>
                <c:pt idx="64705">
                  <c:v>82.08</c:v>
                </c:pt>
                <c:pt idx="64706">
                  <c:v>82.08</c:v>
                </c:pt>
                <c:pt idx="64707">
                  <c:v>82.141000000000005</c:v>
                </c:pt>
                <c:pt idx="64708">
                  <c:v>82.141000000000005</c:v>
                </c:pt>
                <c:pt idx="64709">
                  <c:v>82.141000000000005</c:v>
                </c:pt>
                <c:pt idx="64710">
                  <c:v>82.129000000000005</c:v>
                </c:pt>
                <c:pt idx="64711">
                  <c:v>82.105000000000004</c:v>
                </c:pt>
                <c:pt idx="64712">
                  <c:v>82.067999999999998</c:v>
                </c:pt>
                <c:pt idx="64713">
                  <c:v>82.007000000000005</c:v>
                </c:pt>
                <c:pt idx="64714">
                  <c:v>82.019000000000005</c:v>
                </c:pt>
                <c:pt idx="64715">
                  <c:v>81.995000000000005</c:v>
                </c:pt>
                <c:pt idx="64716">
                  <c:v>81.945999999999998</c:v>
                </c:pt>
                <c:pt idx="64717">
                  <c:v>81.983000000000004</c:v>
                </c:pt>
                <c:pt idx="64718">
                  <c:v>81.983000000000004</c:v>
                </c:pt>
                <c:pt idx="64719">
                  <c:v>82.019000000000005</c:v>
                </c:pt>
                <c:pt idx="64720">
                  <c:v>82.043999999999997</c:v>
                </c:pt>
                <c:pt idx="64721">
                  <c:v>82.055999999999997</c:v>
                </c:pt>
                <c:pt idx="64722">
                  <c:v>82.141000000000005</c:v>
                </c:pt>
                <c:pt idx="64723">
                  <c:v>82.141000000000005</c:v>
                </c:pt>
                <c:pt idx="64724">
                  <c:v>82.19</c:v>
                </c:pt>
                <c:pt idx="64725">
                  <c:v>82.215000000000003</c:v>
                </c:pt>
                <c:pt idx="64726">
                  <c:v>82.201999999999998</c:v>
                </c:pt>
                <c:pt idx="64727">
                  <c:v>82.215000000000003</c:v>
                </c:pt>
                <c:pt idx="64728">
                  <c:v>82.153999999999996</c:v>
                </c:pt>
                <c:pt idx="64729">
                  <c:v>82.141000000000005</c:v>
                </c:pt>
                <c:pt idx="64730">
                  <c:v>82.105000000000004</c:v>
                </c:pt>
                <c:pt idx="64731">
                  <c:v>82.067999999999998</c:v>
                </c:pt>
                <c:pt idx="64732">
                  <c:v>82.043999999999997</c:v>
                </c:pt>
                <c:pt idx="64733">
                  <c:v>81.971000000000004</c:v>
                </c:pt>
                <c:pt idx="64734">
                  <c:v>82.031999999999996</c:v>
                </c:pt>
                <c:pt idx="64735">
                  <c:v>82.08</c:v>
                </c:pt>
                <c:pt idx="64736">
                  <c:v>82.08</c:v>
                </c:pt>
                <c:pt idx="64737">
                  <c:v>82.093000000000004</c:v>
                </c:pt>
                <c:pt idx="64738">
                  <c:v>82.153999999999996</c:v>
                </c:pt>
                <c:pt idx="64739">
                  <c:v>82.177999999999997</c:v>
                </c:pt>
                <c:pt idx="64740">
                  <c:v>82.201999999999998</c:v>
                </c:pt>
                <c:pt idx="64741">
                  <c:v>82.251000000000005</c:v>
                </c:pt>
                <c:pt idx="64742">
                  <c:v>82.251000000000005</c:v>
                </c:pt>
                <c:pt idx="64743">
                  <c:v>82.275999999999996</c:v>
                </c:pt>
                <c:pt idx="64744">
                  <c:v>82.287999999999997</c:v>
                </c:pt>
                <c:pt idx="64745">
                  <c:v>82.263999999999996</c:v>
                </c:pt>
                <c:pt idx="64746">
                  <c:v>82.227000000000004</c:v>
                </c:pt>
                <c:pt idx="64747">
                  <c:v>82.201999999999998</c:v>
                </c:pt>
                <c:pt idx="64748">
                  <c:v>82.165999999999997</c:v>
                </c:pt>
                <c:pt idx="64749">
                  <c:v>82.165999999999997</c:v>
                </c:pt>
                <c:pt idx="64750">
                  <c:v>82.153999999999996</c:v>
                </c:pt>
                <c:pt idx="64751">
                  <c:v>82.165999999999997</c:v>
                </c:pt>
                <c:pt idx="64752">
                  <c:v>82.165999999999997</c:v>
                </c:pt>
                <c:pt idx="64753">
                  <c:v>82.201999999999998</c:v>
                </c:pt>
                <c:pt idx="64754">
                  <c:v>82.251000000000005</c:v>
                </c:pt>
                <c:pt idx="64755">
                  <c:v>82.287999999999997</c:v>
                </c:pt>
                <c:pt idx="64756">
                  <c:v>82.337000000000003</c:v>
                </c:pt>
                <c:pt idx="64757">
                  <c:v>82.337000000000003</c:v>
                </c:pt>
                <c:pt idx="64758">
                  <c:v>82.385999999999996</c:v>
                </c:pt>
                <c:pt idx="64759">
                  <c:v>82.41</c:v>
                </c:pt>
                <c:pt idx="64760">
                  <c:v>82.385999999999996</c:v>
                </c:pt>
                <c:pt idx="64761">
                  <c:v>82.397999999999996</c:v>
                </c:pt>
                <c:pt idx="64762">
                  <c:v>82.385999999999996</c:v>
                </c:pt>
                <c:pt idx="64763">
                  <c:v>82.349000000000004</c:v>
                </c:pt>
                <c:pt idx="64764">
                  <c:v>82.361000000000004</c:v>
                </c:pt>
                <c:pt idx="64765">
                  <c:v>82.337000000000003</c:v>
                </c:pt>
                <c:pt idx="64766">
                  <c:v>82.275999999999996</c:v>
                </c:pt>
                <c:pt idx="64767">
                  <c:v>82.311999999999998</c:v>
                </c:pt>
                <c:pt idx="64768">
                  <c:v>82.325000000000003</c:v>
                </c:pt>
                <c:pt idx="64769">
                  <c:v>82.337000000000003</c:v>
                </c:pt>
                <c:pt idx="64770">
                  <c:v>82.337000000000003</c:v>
                </c:pt>
                <c:pt idx="64771">
                  <c:v>82.361000000000004</c:v>
                </c:pt>
                <c:pt idx="64772">
                  <c:v>82.361000000000004</c:v>
                </c:pt>
                <c:pt idx="64773">
                  <c:v>82.397999999999996</c:v>
                </c:pt>
                <c:pt idx="64774">
                  <c:v>82.433999999999997</c:v>
                </c:pt>
                <c:pt idx="64775">
                  <c:v>82.433999999999997</c:v>
                </c:pt>
                <c:pt idx="64776">
                  <c:v>82.447000000000003</c:v>
                </c:pt>
                <c:pt idx="64777">
                  <c:v>82.41</c:v>
                </c:pt>
                <c:pt idx="64778">
                  <c:v>82.433999999999997</c:v>
                </c:pt>
                <c:pt idx="64779">
                  <c:v>82.397999999999996</c:v>
                </c:pt>
                <c:pt idx="64780">
                  <c:v>82.385999999999996</c:v>
                </c:pt>
                <c:pt idx="64781">
                  <c:v>82.373000000000005</c:v>
                </c:pt>
                <c:pt idx="64782">
                  <c:v>82.337000000000003</c:v>
                </c:pt>
                <c:pt idx="64783">
                  <c:v>82.337000000000003</c:v>
                </c:pt>
                <c:pt idx="64784">
                  <c:v>82.349000000000004</c:v>
                </c:pt>
                <c:pt idx="64785">
                  <c:v>82.349000000000004</c:v>
                </c:pt>
                <c:pt idx="64786">
                  <c:v>82.349000000000004</c:v>
                </c:pt>
                <c:pt idx="64787">
                  <c:v>82.373000000000005</c:v>
                </c:pt>
                <c:pt idx="64788">
                  <c:v>82.373000000000005</c:v>
                </c:pt>
                <c:pt idx="64789">
                  <c:v>82.361000000000004</c:v>
                </c:pt>
                <c:pt idx="64790">
                  <c:v>82.385999999999996</c:v>
                </c:pt>
                <c:pt idx="64791">
                  <c:v>82.349000000000004</c:v>
                </c:pt>
                <c:pt idx="64792">
                  <c:v>82.361000000000004</c:v>
                </c:pt>
                <c:pt idx="64793">
                  <c:v>82.373000000000005</c:v>
                </c:pt>
                <c:pt idx="64794">
                  <c:v>82.325000000000003</c:v>
                </c:pt>
                <c:pt idx="64795">
                  <c:v>82.3</c:v>
                </c:pt>
                <c:pt idx="64796">
                  <c:v>82.263999999999996</c:v>
                </c:pt>
                <c:pt idx="64797">
                  <c:v>82.251000000000005</c:v>
                </c:pt>
                <c:pt idx="64798">
                  <c:v>82.201999999999998</c:v>
                </c:pt>
                <c:pt idx="64799">
                  <c:v>82.165999999999997</c:v>
                </c:pt>
                <c:pt idx="64800">
                  <c:v>82.19</c:v>
                </c:pt>
                <c:pt idx="64801">
                  <c:v>82.177999999999997</c:v>
                </c:pt>
                <c:pt idx="64802">
                  <c:v>82.165999999999997</c:v>
                </c:pt>
                <c:pt idx="64803">
                  <c:v>82.19</c:v>
                </c:pt>
                <c:pt idx="64804">
                  <c:v>82.201999999999998</c:v>
                </c:pt>
                <c:pt idx="64805">
                  <c:v>82.201999999999998</c:v>
                </c:pt>
                <c:pt idx="64806">
                  <c:v>82.239000000000004</c:v>
                </c:pt>
                <c:pt idx="64807">
                  <c:v>82.263999999999996</c:v>
                </c:pt>
                <c:pt idx="64808">
                  <c:v>82.239000000000004</c:v>
                </c:pt>
                <c:pt idx="64809">
                  <c:v>82.215000000000003</c:v>
                </c:pt>
                <c:pt idx="64810">
                  <c:v>82.215000000000003</c:v>
                </c:pt>
                <c:pt idx="64811">
                  <c:v>82.177999999999997</c:v>
                </c:pt>
                <c:pt idx="64812">
                  <c:v>82.129000000000005</c:v>
                </c:pt>
                <c:pt idx="64813">
                  <c:v>82.093000000000004</c:v>
                </c:pt>
                <c:pt idx="64814">
                  <c:v>82.105000000000004</c:v>
                </c:pt>
                <c:pt idx="64815">
                  <c:v>82.08</c:v>
                </c:pt>
                <c:pt idx="64816">
                  <c:v>82.105000000000004</c:v>
                </c:pt>
                <c:pt idx="64817">
                  <c:v>82.055999999999997</c:v>
                </c:pt>
                <c:pt idx="64818">
                  <c:v>82.105000000000004</c:v>
                </c:pt>
                <c:pt idx="64819">
                  <c:v>82.105000000000004</c:v>
                </c:pt>
                <c:pt idx="64820">
                  <c:v>82.105000000000004</c:v>
                </c:pt>
                <c:pt idx="64821">
                  <c:v>82.093000000000004</c:v>
                </c:pt>
                <c:pt idx="64822">
                  <c:v>82.105000000000004</c:v>
                </c:pt>
                <c:pt idx="64823">
                  <c:v>82.105000000000004</c:v>
                </c:pt>
                <c:pt idx="64824">
                  <c:v>82.129000000000005</c:v>
                </c:pt>
                <c:pt idx="64825">
                  <c:v>82.117000000000004</c:v>
                </c:pt>
                <c:pt idx="64826">
                  <c:v>82.129000000000005</c:v>
                </c:pt>
                <c:pt idx="64827">
                  <c:v>82.105000000000004</c:v>
                </c:pt>
                <c:pt idx="64828">
                  <c:v>82.093000000000004</c:v>
                </c:pt>
                <c:pt idx="64829">
                  <c:v>82.055999999999997</c:v>
                </c:pt>
                <c:pt idx="64830">
                  <c:v>82.08</c:v>
                </c:pt>
                <c:pt idx="64831">
                  <c:v>82.055999999999997</c:v>
                </c:pt>
                <c:pt idx="64832">
                  <c:v>82.031999999999996</c:v>
                </c:pt>
                <c:pt idx="64833">
                  <c:v>82.043999999999997</c:v>
                </c:pt>
                <c:pt idx="64834">
                  <c:v>82.055999999999997</c:v>
                </c:pt>
                <c:pt idx="64835">
                  <c:v>82.093000000000004</c:v>
                </c:pt>
                <c:pt idx="64836">
                  <c:v>82.08</c:v>
                </c:pt>
                <c:pt idx="64837">
                  <c:v>82.141000000000005</c:v>
                </c:pt>
                <c:pt idx="64838">
                  <c:v>82.153999999999996</c:v>
                </c:pt>
                <c:pt idx="64839">
                  <c:v>82.153999999999996</c:v>
                </c:pt>
                <c:pt idx="64840">
                  <c:v>82.215000000000003</c:v>
                </c:pt>
                <c:pt idx="64841">
                  <c:v>82.227000000000004</c:v>
                </c:pt>
                <c:pt idx="64842">
                  <c:v>82.215000000000003</c:v>
                </c:pt>
                <c:pt idx="64843">
                  <c:v>82.239000000000004</c:v>
                </c:pt>
                <c:pt idx="64844">
                  <c:v>82.215000000000003</c:v>
                </c:pt>
                <c:pt idx="64845">
                  <c:v>82.19</c:v>
                </c:pt>
                <c:pt idx="64846">
                  <c:v>82.201999999999998</c:v>
                </c:pt>
                <c:pt idx="64847">
                  <c:v>82.201999999999998</c:v>
                </c:pt>
                <c:pt idx="64848">
                  <c:v>82.177999999999997</c:v>
                </c:pt>
                <c:pt idx="64849">
                  <c:v>82.201999999999998</c:v>
                </c:pt>
                <c:pt idx="64850">
                  <c:v>82.201999999999998</c:v>
                </c:pt>
                <c:pt idx="64851">
                  <c:v>82.215000000000003</c:v>
                </c:pt>
                <c:pt idx="64852">
                  <c:v>82.227000000000004</c:v>
                </c:pt>
                <c:pt idx="64853">
                  <c:v>82.275999999999996</c:v>
                </c:pt>
                <c:pt idx="64854">
                  <c:v>82.3</c:v>
                </c:pt>
                <c:pt idx="64855">
                  <c:v>82.325000000000003</c:v>
                </c:pt>
                <c:pt idx="64856">
                  <c:v>82.361000000000004</c:v>
                </c:pt>
                <c:pt idx="64857">
                  <c:v>82.385999999999996</c:v>
                </c:pt>
                <c:pt idx="64858">
                  <c:v>82.397999999999996</c:v>
                </c:pt>
                <c:pt idx="64859">
                  <c:v>82.397999999999996</c:v>
                </c:pt>
                <c:pt idx="64860">
                  <c:v>82.361000000000004</c:v>
                </c:pt>
                <c:pt idx="64861">
                  <c:v>82.373000000000005</c:v>
                </c:pt>
                <c:pt idx="64862">
                  <c:v>82.325000000000003</c:v>
                </c:pt>
                <c:pt idx="64863">
                  <c:v>82.349000000000004</c:v>
                </c:pt>
                <c:pt idx="64864">
                  <c:v>82.325000000000003</c:v>
                </c:pt>
                <c:pt idx="64865">
                  <c:v>82.325000000000003</c:v>
                </c:pt>
                <c:pt idx="64866">
                  <c:v>82.361000000000004</c:v>
                </c:pt>
                <c:pt idx="64867">
                  <c:v>82.337000000000003</c:v>
                </c:pt>
                <c:pt idx="64868">
                  <c:v>82.337000000000003</c:v>
                </c:pt>
                <c:pt idx="64869">
                  <c:v>82.397999999999996</c:v>
                </c:pt>
                <c:pt idx="64870">
                  <c:v>82.385999999999996</c:v>
                </c:pt>
                <c:pt idx="64871">
                  <c:v>82.433999999999997</c:v>
                </c:pt>
                <c:pt idx="64872">
                  <c:v>82.433999999999997</c:v>
                </c:pt>
                <c:pt idx="64873">
                  <c:v>82.459000000000003</c:v>
                </c:pt>
                <c:pt idx="64874">
                  <c:v>82.495000000000005</c:v>
                </c:pt>
                <c:pt idx="64875">
                  <c:v>82.483000000000004</c:v>
                </c:pt>
                <c:pt idx="64876">
                  <c:v>82.483000000000004</c:v>
                </c:pt>
                <c:pt idx="64877">
                  <c:v>82.471000000000004</c:v>
                </c:pt>
                <c:pt idx="64878">
                  <c:v>82.447000000000003</c:v>
                </c:pt>
                <c:pt idx="64879">
                  <c:v>82.447000000000003</c:v>
                </c:pt>
                <c:pt idx="64880">
                  <c:v>82.447000000000003</c:v>
                </c:pt>
                <c:pt idx="64881">
                  <c:v>82.41</c:v>
                </c:pt>
                <c:pt idx="64882">
                  <c:v>82.361000000000004</c:v>
                </c:pt>
                <c:pt idx="64883">
                  <c:v>82.373000000000005</c:v>
                </c:pt>
                <c:pt idx="64884">
                  <c:v>82.361000000000004</c:v>
                </c:pt>
                <c:pt idx="64885">
                  <c:v>82.373000000000005</c:v>
                </c:pt>
                <c:pt idx="64886">
                  <c:v>82.385999999999996</c:v>
                </c:pt>
                <c:pt idx="64887">
                  <c:v>82.397999999999996</c:v>
                </c:pt>
                <c:pt idx="64888">
                  <c:v>82.41</c:v>
                </c:pt>
                <c:pt idx="64889">
                  <c:v>82.385999999999996</c:v>
                </c:pt>
                <c:pt idx="64890">
                  <c:v>82.385999999999996</c:v>
                </c:pt>
                <c:pt idx="64891">
                  <c:v>82.397999999999996</c:v>
                </c:pt>
                <c:pt idx="64892">
                  <c:v>82.397999999999996</c:v>
                </c:pt>
                <c:pt idx="64893">
                  <c:v>82.349000000000004</c:v>
                </c:pt>
                <c:pt idx="64894">
                  <c:v>82.361000000000004</c:v>
                </c:pt>
                <c:pt idx="64895">
                  <c:v>82.337000000000003</c:v>
                </c:pt>
                <c:pt idx="64896">
                  <c:v>82.275999999999996</c:v>
                </c:pt>
                <c:pt idx="64897">
                  <c:v>82.263999999999996</c:v>
                </c:pt>
                <c:pt idx="64898">
                  <c:v>82.239000000000004</c:v>
                </c:pt>
                <c:pt idx="64899">
                  <c:v>82.215000000000003</c:v>
                </c:pt>
                <c:pt idx="64900">
                  <c:v>82.215000000000003</c:v>
                </c:pt>
                <c:pt idx="64901">
                  <c:v>82.201999999999998</c:v>
                </c:pt>
                <c:pt idx="64902">
                  <c:v>82.19</c:v>
                </c:pt>
                <c:pt idx="64903">
                  <c:v>82.215000000000003</c:v>
                </c:pt>
                <c:pt idx="64904">
                  <c:v>82.19</c:v>
                </c:pt>
                <c:pt idx="64905">
                  <c:v>82.227000000000004</c:v>
                </c:pt>
                <c:pt idx="64906">
                  <c:v>82.227000000000004</c:v>
                </c:pt>
                <c:pt idx="64907">
                  <c:v>82.215000000000003</c:v>
                </c:pt>
                <c:pt idx="64908">
                  <c:v>82.239000000000004</c:v>
                </c:pt>
                <c:pt idx="64909">
                  <c:v>82.239000000000004</c:v>
                </c:pt>
                <c:pt idx="64910">
                  <c:v>82.251000000000005</c:v>
                </c:pt>
                <c:pt idx="64911">
                  <c:v>82.177999999999997</c:v>
                </c:pt>
                <c:pt idx="64912">
                  <c:v>82.165999999999997</c:v>
                </c:pt>
                <c:pt idx="64913">
                  <c:v>82.141000000000005</c:v>
                </c:pt>
                <c:pt idx="64914">
                  <c:v>82.117000000000004</c:v>
                </c:pt>
                <c:pt idx="64915">
                  <c:v>82.08</c:v>
                </c:pt>
                <c:pt idx="64916">
                  <c:v>82.093000000000004</c:v>
                </c:pt>
                <c:pt idx="64917">
                  <c:v>82.067999999999998</c:v>
                </c:pt>
                <c:pt idx="64918">
                  <c:v>82.043999999999997</c:v>
                </c:pt>
                <c:pt idx="64919">
                  <c:v>82.067999999999998</c:v>
                </c:pt>
                <c:pt idx="64920">
                  <c:v>82.067999999999998</c:v>
                </c:pt>
                <c:pt idx="64921">
                  <c:v>82.055999999999997</c:v>
                </c:pt>
                <c:pt idx="64922">
                  <c:v>82.08</c:v>
                </c:pt>
                <c:pt idx="64923">
                  <c:v>82.067999999999998</c:v>
                </c:pt>
                <c:pt idx="64924">
                  <c:v>82.105000000000004</c:v>
                </c:pt>
                <c:pt idx="64925">
                  <c:v>82.105000000000004</c:v>
                </c:pt>
                <c:pt idx="64926">
                  <c:v>82.105000000000004</c:v>
                </c:pt>
                <c:pt idx="64927">
                  <c:v>82.067999999999998</c:v>
                </c:pt>
                <c:pt idx="64928">
                  <c:v>82.055999999999997</c:v>
                </c:pt>
                <c:pt idx="64929">
                  <c:v>82.055999999999997</c:v>
                </c:pt>
                <c:pt idx="64930">
                  <c:v>82.043999999999997</c:v>
                </c:pt>
                <c:pt idx="64931">
                  <c:v>82.055999999999997</c:v>
                </c:pt>
                <c:pt idx="64932">
                  <c:v>82.043999999999997</c:v>
                </c:pt>
                <c:pt idx="64933">
                  <c:v>82.043999999999997</c:v>
                </c:pt>
                <c:pt idx="64934">
                  <c:v>82.043999999999997</c:v>
                </c:pt>
                <c:pt idx="64935">
                  <c:v>82.019000000000005</c:v>
                </c:pt>
                <c:pt idx="64936">
                  <c:v>82.019000000000005</c:v>
                </c:pt>
                <c:pt idx="64937">
                  <c:v>82.043999999999997</c:v>
                </c:pt>
                <c:pt idx="64938">
                  <c:v>82.043999999999997</c:v>
                </c:pt>
                <c:pt idx="64939">
                  <c:v>82.067999999999998</c:v>
                </c:pt>
                <c:pt idx="64940">
                  <c:v>82.067999999999998</c:v>
                </c:pt>
                <c:pt idx="64941">
                  <c:v>82.093000000000004</c:v>
                </c:pt>
                <c:pt idx="64942">
                  <c:v>82.105000000000004</c:v>
                </c:pt>
                <c:pt idx="64943">
                  <c:v>82.129000000000005</c:v>
                </c:pt>
                <c:pt idx="64944">
                  <c:v>82.117000000000004</c:v>
                </c:pt>
                <c:pt idx="64945">
                  <c:v>82.141000000000005</c:v>
                </c:pt>
                <c:pt idx="64946">
                  <c:v>82.141000000000005</c:v>
                </c:pt>
                <c:pt idx="64947">
                  <c:v>82.141000000000005</c:v>
                </c:pt>
                <c:pt idx="64948">
                  <c:v>82.141000000000005</c:v>
                </c:pt>
                <c:pt idx="64949">
                  <c:v>82.165999999999997</c:v>
                </c:pt>
                <c:pt idx="64950">
                  <c:v>82.153999999999996</c:v>
                </c:pt>
                <c:pt idx="64951">
                  <c:v>82.141000000000005</c:v>
                </c:pt>
                <c:pt idx="64952">
                  <c:v>82.129000000000005</c:v>
                </c:pt>
                <c:pt idx="64953">
                  <c:v>82.165999999999997</c:v>
                </c:pt>
                <c:pt idx="64954">
                  <c:v>82.165999999999997</c:v>
                </c:pt>
                <c:pt idx="64955">
                  <c:v>82.201999999999998</c:v>
                </c:pt>
                <c:pt idx="64956">
                  <c:v>82.215000000000003</c:v>
                </c:pt>
                <c:pt idx="64957">
                  <c:v>82.239000000000004</c:v>
                </c:pt>
                <c:pt idx="64958">
                  <c:v>82.263999999999996</c:v>
                </c:pt>
                <c:pt idx="64959">
                  <c:v>82.251000000000005</c:v>
                </c:pt>
                <c:pt idx="64960">
                  <c:v>82.287999999999997</c:v>
                </c:pt>
                <c:pt idx="64961">
                  <c:v>82.287999999999997</c:v>
                </c:pt>
                <c:pt idx="64962">
                  <c:v>82.3</c:v>
                </c:pt>
                <c:pt idx="64963">
                  <c:v>82.3</c:v>
                </c:pt>
                <c:pt idx="64964">
                  <c:v>82.3</c:v>
                </c:pt>
                <c:pt idx="64965">
                  <c:v>82.287999999999997</c:v>
                </c:pt>
                <c:pt idx="64966">
                  <c:v>82.3</c:v>
                </c:pt>
                <c:pt idx="64967">
                  <c:v>82.337000000000003</c:v>
                </c:pt>
                <c:pt idx="64968">
                  <c:v>82.287999999999997</c:v>
                </c:pt>
                <c:pt idx="64969">
                  <c:v>82.349000000000004</c:v>
                </c:pt>
                <c:pt idx="64970">
                  <c:v>82.337000000000003</c:v>
                </c:pt>
                <c:pt idx="64971">
                  <c:v>82.349000000000004</c:v>
                </c:pt>
                <c:pt idx="64972">
                  <c:v>82.325000000000003</c:v>
                </c:pt>
                <c:pt idx="64973">
                  <c:v>82.349000000000004</c:v>
                </c:pt>
                <c:pt idx="64974">
                  <c:v>82.337000000000003</c:v>
                </c:pt>
                <c:pt idx="64975">
                  <c:v>82.373000000000005</c:v>
                </c:pt>
                <c:pt idx="64976">
                  <c:v>82.361000000000004</c:v>
                </c:pt>
                <c:pt idx="64977">
                  <c:v>82.385999999999996</c:v>
                </c:pt>
                <c:pt idx="64978">
                  <c:v>82.373000000000005</c:v>
                </c:pt>
                <c:pt idx="64979">
                  <c:v>82.373000000000005</c:v>
                </c:pt>
                <c:pt idx="64980">
                  <c:v>82.385999999999996</c:v>
                </c:pt>
                <c:pt idx="64981">
                  <c:v>82.349000000000004</c:v>
                </c:pt>
                <c:pt idx="64982">
                  <c:v>82.361000000000004</c:v>
                </c:pt>
                <c:pt idx="64983">
                  <c:v>82.373000000000005</c:v>
                </c:pt>
                <c:pt idx="64984">
                  <c:v>82.361000000000004</c:v>
                </c:pt>
                <c:pt idx="64985">
                  <c:v>82.337000000000003</c:v>
                </c:pt>
                <c:pt idx="64986">
                  <c:v>82.325000000000003</c:v>
                </c:pt>
                <c:pt idx="64987">
                  <c:v>82.3</c:v>
                </c:pt>
                <c:pt idx="64988">
                  <c:v>82.349000000000004</c:v>
                </c:pt>
                <c:pt idx="64989">
                  <c:v>82.325000000000003</c:v>
                </c:pt>
                <c:pt idx="64990">
                  <c:v>82.325000000000003</c:v>
                </c:pt>
                <c:pt idx="64991">
                  <c:v>82.311999999999998</c:v>
                </c:pt>
                <c:pt idx="64992">
                  <c:v>82.287999999999997</c:v>
                </c:pt>
                <c:pt idx="64993">
                  <c:v>82.3</c:v>
                </c:pt>
                <c:pt idx="64994">
                  <c:v>82.251000000000005</c:v>
                </c:pt>
                <c:pt idx="64995">
                  <c:v>82.251000000000005</c:v>
                </c:pt>
                <c:pt idx="64996">
                  <c:v>82.239000000000004</c:v>
                </c:pt>
                <c:pt idx="64997">
                  <c:v>82.227000000000004</c:v>
                </c:pt>
                <c:pt idx="64998">
                  <c:v>82.201999999999998</c:v>
                </c:pt>
                <c:pt idx="64999">
                  <c:v>82.177999999999997</c:v>
                </c:pt>
                <c:pt idx="65000">
                  <c:v>82.19</c:v>
                </c:pt>
                <c:pt idx="65001">
                  <c:v>82.177999999999997</c:v>
                </c:pt>
                <c:pt idx="65002">
                  <c:v>82.165999999999997</c:v>
                </c:pt>
                <c:pt idx="65003">
                  <c:v>82.141000000000005</c:v>
                </c:pt>
                <c:pt idx="65004">
                  <c:v>82.117000000000004</c:v>
                </c:pt>
                <c:pt idx="65005">
                  <c:v>82.117000000000004</c:v>
                </c:pt>
                <c:pt idx="65006">
                  <c:v>82.117000000000004</c:v>
                </c:pt>
                <c:pt idx="65007">
                  <c:v>82.117000000000004</c:v>
                </c:pt>
                <c:pt idx="65008">
                  <c:v>82.067999999999998</c:v>
                </c:pt>
                <c:pt idx="65009">
                  <c:v>82.067999999999998</c:v>
                </c:pt>
                <c:pt idx="65010">
                  <c:v>82.067999999999998</c:v>
                </c:pt>
                <c:pt idx="65011">
                  <c:v>82.08</c:v>
                </c:pt>
                <c:pt idx="65012">
                  <c:v>82.031999999999996</c:v>
                </c:pt>
                <c:pt idx="65013">
                  <c:v>82.031999999999996</c:v>
                </c:pt>
                <c:pt idx="65014">
                  <c:v>81.995000000000005</c:v>
                </c:pt>
                <c:pt idx="65015">
                  <c:v>82.019000000000005</c:v>
                </c:pt>
                <c:pt idx="65016">
                  <c:v>82.007000000000005</c:v>
                </c:pt>
                <c:pt idx="65017">
                  <c:v>81.995000000000005</c:v>
                </c:pt>
                <c:pt idx="65018">
                  <c:v>81.995000000000005</c:v>
                </c:pt>
                <c:pt idx="65019">
                  <c:v>81.971000000000004</c:v>
                </c:pt>
                <c:pt idx="65020">
                  <c:v>81.983000000000004</c:v>
                </c:pt>
                <c:pt idx="65021">
                  <c:v>81.957999999999998</c:v>
                </c:pt>
                <c:pt idx="65022">
                  <c:v>81.945999999999998</c:v>
                </c:pt>
                <c:pt idx="65023">
                  <c:v>81.945999999999998</c:v>
                </c:pt>
                <c:pt idx="65024">
                  <c:v>81.933999999999997</c:v>
                </c:pt>
                <c:pt idx="65025">
                  <c:v>81.921999999999997</c:v>
                </c:pt>
                <c:pt idx="65026">
                  <c:v>81.91</c:v>
                </c:pt>
                <c:pt idx="65027">
                  <c:v>81.885000000000005</c:v>
                </c:pt>
                <c:pt idx="65028">
                  <c:v>81.921999999999997</c:v>
                </c:pt>
                <c:pt idx="65029">
                  <c:v>81.921999999999997</c:v>
                </c:pt>
                <c:pt idx="65030">
                  <c:v>81.897000000000006</c:v>
                </c:pt>
                <c:pt idx="65031">
                  <c:v>81.91</c:v>
                </c:pt>
                <c:pt idx="65032">
                  <c:v>81.897000000000006</c:v>
                </c:pt>
                <c:pt idx="65033">
                  <c:v>81.873000000000005</c:v>
                </c:pt>
                <c:pt idx="65034">
                  <c:v>81.873000000000005</c:v>
                </c:pt>
                <c:pt idx="65035">
                  <c:v>81.885000000000005</c:v>
                </c:pt>
                <c:pt idx="65036">
                  <c:v>81.897000000000006</c:v>
                </c:pt>
                <c:pt idx="65037">
                  <c:v>81.897000000000006</c:v>
                </c:pt>
                <c:pt idx="65038">
                  <c:v>81.885000000000005</c:v>
                </c:pt>
                <c:pt idx="65039">
                  <c:v>81.921999999999997</c:v>
                </c:pt>
                <c:pt idx="65040">
                  <c:v>81.945999999999998</c:v>
                </c:pt>
                <c:pt idx="65041">
                  <c:v>81.945999999999998</c:v>
                </c:pt>
                <c:pt idx="65042">
                  <c:v>81.933999999999997</c:v>
                </c:pt>
                <c:pt idx="65043">
                  <c:v>81.933999999999997</c:v>
                </c:pt>
                <c:pt idx="65044">
                  <c:v>81.957999999999998</c:v>
                </c:pt>
                <c:pt idx="65045">
                  <c:v>81.983000000000004</c:v>
                </c:pt>
                <c:pt idx="65046">
                  <c:v>81.945999999999998</c:v>
                </c:pt>
                <c:pt idx="65047">
                  <c:v>81.983000000000004</c:v>
                </c:pt>
                <c:pt idx="65048">
                  <c:v>81.995000000000005</c:v>
                </c:pt>
                <c:pt idx="65049">
                  <c:v>82.007000000000005</c:v>
                </c:pt>
                <c:pt idx="65050">
                  <c:v>82.019000000000005</c:v>
                </c:pt>
                <c:pt idx="65051">
                  <c:v>82.007000000000005</c:v>
                </c:pt>
                <c:pt idx="65052">
                  <c:v>81.995000000000005</c:v>
                </c:pt>
                <c:pt idx="65053">
                  <c:v>82.043999999999997</c:v>
                </c:pt>
                <c:pt idx="65054">
                  <c:v>82.031999999999996</c:v>
                </c:pt>
                <c:pt idx="65055">
                  <c:v>82.067999999999998</c:v>
                </c:pt>
                <c:pt idx="65056">
                  <c:v>82.043999999999997</c:v>
                </c:pt>
                <c:pt idx="65057">
                  <c:v>82.055999999999997</c:v>
                </c:pt>
                <c:pt idx="65058">
                  <c:v>82.043999999999997</c:v>
                </c:pt>
                <c:pt idx="65059">
                  <c:v>82.055999999999997</c:v>
                </c:pt>
                <c:pt idx="65060">
                  <c:v>82.093000000000004</c:v>
                </c:pt>
                <c:pt idx="65061">
                  <c:v>82.093000000000004</c:v>
                </c:pt>
                <c:pt idx="65062">
                  <c:v>82.105000000000004</c:v>
                </c:pt>
                <c:pt idx="65063">
                  <c:v>82.093000000000004</c:v>
                </c:pt>
                <c:pt idx="65064">
                  <c:v>82.117000000000004</c:v>
                </c:pt>
                <c:pt idx="65065">
                  <c:v>82.117000000000004</c:v>
                </c:pt>
                <c:pt idx="65066">
                  <c:v>82.141000000000005</c:v>
                </c:pt>
                <c:pt idx="65067">
                  <c:v>82.129000000000005</c:v>
                </c:pt>
                <c:pt idx="65068">
                  <c:v>82.153999999999996</c:v>
                </c:pt>
                <c:pt idx="65069">
                  <c:v>82.153999999999996</c:v>
                </c:pt>
                <c:pt idx="65070">
                  <c:v>82.153999999999996</c:v>
                </c:pt>
                <c:pt idx="65071">
                  <c:v>82.19</c:v>
                </c:pt>
                <c:pt idx="65072">
                  <c:v>82.201999999999998</c:v>
                </c:pt>
                <c:pt idx="65073">
                  <c:v>82.19</c:v>
                </c:pt>
                <c:pt idx="65074">
                  <c:v>82.215000000000003</c:v>
                </c:pt>
                <c:pt idx="65075">
                  <c:v>82.215000000000003</c:v>
                </c:pt>
                <c:pt idx="65076">
                  <c:v>82.215000000000003</c:v>
                </c:pt>
                <c:pt idx="65077">
                  <c:v>82.201999999999998</c:v>
                </c:pt>
                <c:pt idx="65078">
                  <c:v>82.19</c:v>
                </c:pt>
                <c:pt idx="65079">
                  <c:v>82.165999999999997</c:v>
                </c:pt>
                <c:pt idx="65080">
                  <c:v>82.165999999999997</c:v>
                </c:pt>
                <c:pt idx="65081">
                  <c:v>82.141000000000005</c:v>
                </c:pt>
                <c:pt idx="65082">
                  <c:v>82.141000000000005</c:v>
                </c:pt>
                <c:pt idx="65083">
                  <c:v>82.153999999999996</c:v>
                </c:pt>
                <c:pt idx="65084">
                  <c:v>82.153999999999996</c:v>
                </c:pt>
                <c:pt idx="65085">
                  <c:v>82.117000000000004</c:v>
                </c:pt>
                <c:pt idx="65086">
                  <c:v>82.105000000000004</c:v>
                </c:pt>
                <c:pt idx="65087">
                  <c:v>82.105000000000004</c:v>
                </c:pt>
                <c:pt idx="65088">
                  <c:v>82.08</c:v>
                </c:pt>
                <c:pt idx="65089">
                  <c:v>82.117000000000004</c:v>
                </c:pt>
                <c:pt idx="65090">
                  <c:v>82.117000000000004</c:v>
                </c:pt>
                <c:pt idx="65091">
                  <c:v>82.067999999999998</c:v>
                </c:pt>
                <c:pt idx="65092">
                  <c:v>82.08</c:v>
                </c:pt>
                <c:pt idx="65093">
                  <c:v>82.105000000000004</c:v>
                </c:pt>
                <c:pt idx="65094">
                  <c:v>82.067999999999998</c:v>
                </c:pt>
                <c:pt idx="65095">
                  <c:v>82.093000000000004</c:v>
                </c:pt>
                <c:pt idx="65096">
                  <c:v>82.043999999999997</c:v>
                </c:pt>
                <c:pt idx="65097">
                  <c:v>82.055999999999997</c:v>
                </c:pt>
                <c:pt idx="65098">
                  <c:v>82.031999999999996</c:v>
                </c:pt>
                <c:pt idx="65099">
                  <c:v>82.031999999999996</c:v>
                </c:pt>
                <c:pt idx="65100">
                  <c:v>81.995000000000005</c:v>
                </c:pt>
                <c:pt idx="65101">
                  <c:v>81.957999999999998</c:v>
                </c:pt>
                <c:pt idx="65102">
                  <c:v>81.983000000000004</c:v>
                </c:pt>
                <c:pt idx="65103">
                  <c:v>81.957999999999998</c:v>
                </c:pt>
                <c:pt idx="65104">
                  <c:v>81.933999999999997</c:v>
                </c:pt>
                <c:pt idx="65105">
                  <c:v>81.921999999999997</c:v>
                </c:pt>
                <c:pt idx="65106">
                  <c:v>81.885000000000005</c:v>
                </c:pt>
                <c:pt idx="65107">
                  <c:v>81.873000000000005</c:v>
                </c:pt>
                <c:pt idx="65108">
                  <c:v>81.861000000000004</c:v>
                </c:pt>
                <c:pt idx="65109">
                  <c:v>81.873000000000005</c:v>
                </c:pt>
                <c:pt idx="65110">
                  <c:v>81.847999999999999</c:v>
                </c:pt>
                <c:pt idx="65111">
                  <c:v>81.8</c:v>
                </c:pt>
                <c:pt idx="65112">
                  <c:v>81.775000000000006</c:v>
                </c:pt>
                <c:pt idx="65113">
                  <c:v>81.763000000000005</c:v>
                </c:pt>
                <c:pt idx="65114">
                  <c:v>81.751000000000005</c:v>
                </c:pt>
                <c:pt idx="65115">
                  <c:v>81.739000000000004</c:v>
                </c:pt>
                <c:pt idx="65116">
                  <c:v>81.713999999999999</c:v>
                </c:pt>
                <c:pt idx="65117">
                  <c:v>81.69</c:v>
                </c:pt>
                <c:pt idx="65118">
                  <c:v>81.665000000000006</c:v>
                </c:pt>
                <c:pt idx="65119">
                  <c:v>81.629000000000005</c:v>
                </c:pt>
                <c:pt idx="65120">
                  <c:v>81.617000000000004</c:v>
                </c:pt>
                <c:pt idx="65121">
                  <c:v>81.603999999999999</c:v>
                </c:pt>
                <c:pt idx="65122">
                  <c:v>81.567999999999998</c:v>
                </c:pt>
                <c:pt idx="65123">
                  <c:v>81.555999999999997</c:v>
                </c:pt>
                <c:pt idx="65124">
                  <c:v>81.543000000000006</c:v>
                </c:pt>
                <c:pt idx="65125">
                  <c:v>81.543000000000006</c:v>
                </c:pt>
                <c:pt idx="65126">
                  <c:v>81.555999999999997</c:v>
                </c:pt>
                <c:pt idx="65127">
                  <c:v>81.555999999999997</c:v>
                </c:pt>
                <c:pt idx="65128">
                  <c:v>81.555999999999997</c:v>
                </c:pt>
                <c:pt idx="65129">
                  <c:v>81.58</c:v>
                </c:pt>
                <c:pt idx="65130">
                  <c:v>81.617000000000004</c:v>
                </c:pt>
                <c:pt idx="65131">
                  <c:v>81.58</c:v>
                </c:pt>
                <c:pt idx="65132">
                  <c:v>81.603999999999999</c:v>
                </c:pt>
                <c:pt idx="65133">
                  <c:v>81.617000000000004</c:v>
                </c:pt>
                <c:pt idx="65134">
                  <c:v>81.591999999999999</c:v>
                </c:pt>
                <c:pt idx="65135">
                  <c:v>81.629000000000005</c:v>
                </c:pt>
                <c:pt idx="65136">
                  <c:v>81.603999999999999</c:v>
                </c:pt>
                <c:pt idx="65137">
                  <c:v>81.591999999999999</c:v>
                </c:pt>
                <c:pt idx="65138">
                  <c:v>81.617000000000004</c:v>
                </c:pt>
                <c:pt idx="65139">
                  <c:v>81.629000000000005</c:v>
                </c:pt>
                <c:pt idx="65140">
                  <c:v>81.603999999999999</c:v>
                </c:pt>
                <c:pt idx="65141">
                  <c:v>81.617000000000004</c:v>
                </c:pt>
                <c:pt idx="65142">
                  <c:v>81.641000000000005</c:v>
                </c:pt>
                <c:pt idx="65143">
                  <c:v>81.677999999999997</c:v>
                </c:pt>
                <c:pt idx="65144">
                  <c:v>81.653000000000006</c:v>
                </c:pt>
                <c:pt idx="65145">
                  <c:v>81.653000000000006</c:v>
                </c:pt>
                <c:pt idx="65146">
                  <c:v>81.665000000000006</c:v>
                </c:pt>
                <c:pt idx="65147">
                  <c:v>81.713999999999999</c:v>
                </c:pt>
                <c:pt idx="65148">
                  <c:v>81.701999999999998</c:v>
                </c:pt>
                <c:pt idx="65149">
                  <c:v>81.725999999999999</c:v>
                </c:pt>
                <c:pt idx="65150">
                  <c:v>81.725999999999999</c:v>
                </c:pt>
                <c:pt idx="65151">
                  <c:v>81.739000000000004</c:v>
                </c:pt>
                <c:pt idx="65152">
                  <c:v>81.763000000000005</c:v>
                </c:pt>
                <c:pt idx="65153">
                  <c:v>81.811999999999998</c:v>
                </c:pt>
                <c:pt idx="65154">
                  <c:v>81.8</c:v>
                </c:pt>
                <c:pt idx="65155">
                  <c:v>81.861000000000004</c:v>
                </c:pt>
                <c:pt idx="65156">
                  <c:v>81.873000000000005</c:v>
                </c:pt>
                <c:pt idx="65157">
                  <c:v>81.921999999999997</c:v>
                </c:pt>
                <c:pt idx="65158">
                  <c:v>81.921999999999997</c:v>
                </c:pt>
                <c:pt idx="65159">
                  <c:v>81.945999999999998</c:v>
                </c:pt>
                <c:pt idx="65160">
                  <c:v>81.995000000000005</c:v>
                </c:pt>
                <c:pt idx="65161">
                  <c:v>82.043999999999997</c:v>
                </c:pt>
                <c:pt idx="65162">
                  <c:v>82.043999999999997</c:v>
                </c:pt>
                <c:pt idx="65163">
                  <c:v>82.067999999999998</c:v>
                </c:pt>
                <c:pt idx="65164">
                  <c:v>82.105000000000004</c:v>
                </c:pt>
                <c:pt idx="65165">
                  <c:v>82.129000000000005</c:v>
                </c:pt>
                <c:pt idx="65166">
                  <c:v>82.165999999999997</c:v>
                </c:pt>
                <c:pt idx="65167">
                  <c:v>82.165999999999997</c:v>
                </c:pt>
                <c:pt idx="65168">
                  <c:v>82.153999999999996</c:v>
                </c:pt>
                <c:pt idx="65169">
                  <c:v>82.153999999999996</c:v>
                </c:pt>
                <c:pt idx="65170">
                  <c:v>82.165999999999997</c:v>
                </c:pt>
                <c:pt idx="65171">
                  <c:v>82.165999999999997</c:v>
                </c:pt>
                <c:pt idx="65172">
                  <c:v>82.165999999999997</c:v>
                </c:pt>
                <c:pt idx="65173">
                  <c:v>82.153999999999996</c:v>
                </c:pt>
                <c:pt idx="65174">
                  <c:v>82.165999999999997</c:v>
                </c:pt>
                <c:pt idx="65175">
                  <c:v>82.177999999999997</c:v>
                </c:pt>
                <c:pt idx="65176">
                  <c:v>82.19</c:v>
                </c:pt>
                <c:pt idx="65177">
                  <c:v>82.227000000000004</c:v>
                </c:pt>
                <c:pt idx="65178">
                  <c:v>82.239000000000004</c:v>
                </c:pt>
                <c:pt idx="65179">
                  <c:v>82.263999999999996</c:v>
                </c:pt>
                <c:pt idx="65180">
                  <c:v>82.275999999999996</c:v>
                </c:pt>
                <c:pt idx="65181">
                  <c:v>82.263999999999996</c:v>
                </c:pt>
                <c:pt idx="65182">
                  <c:v>82.287999999999997</c:v>
                </c:pt>
                <c:pt idx="65183">
                  <c:v>82.337000000000003</c:v>
                </c:pt>
                <c:pt idx="65184">
                  <c:v>82.3</c:v>
                </c:pt>
                <c:pt idx="65185">
                  <c:v>82.3</c:v>
                </c:pt>
                <c:pt idx="65186">
                  <c:v>82.311999999999998</c:v>
                </c:pt>
                <c:pt idx="65187">
                  <c:v>82.3</c:v>
                </c:pt>
                <c:pt idx="65188">
                  <c:v>82.325000000000003</c:v>
                </c:pt>
                <c:pt idx="65189">
                  <c:v>82.263999999999996</c:v>
                </c:pt>
                <c:pt idx="65190">
                  <c:v>82.3</c:v>
                </c:pt>
                <c:pt idx="65191">
                  <c:v>82.287999999999997</c:v>
                </c:pt>
                <c:pt idx="65192">
                  <c:v>82.239000000000004</c:v>
                </c:pt>
                <c:pt idx="65193">
                  <c:v>82.263999999999996</c:v>
                </c:pt>
                <c:pt idx="65194">
                  <c:v>82.251000000000005</c:v>
                </c:pt>
                <c:pt idx="65195">
                  <c:v>82.215000000000003</c:v>
                </c:pt>
                <c:pt idx="65196">
                  <c:v>82.215000000000003</c:v>
                </c:pt>
                <c:pt idx="65197">
                  <c:v>82.19</c:v>
                </c:pt>
                <c:pt idx="65198">
                  <c:v>82.153999999999996</c:v>
                </c:pt>
                <c:pt idx="65199">
                  <c:v>82.093000000000004</c:v>
                </c:pt>
                <c:pt idx="65200">
                  <c:v>82.105000000000004</c:v>
                </c:pt>
                <c:pt idx="65201">
                  <c:v>82.067999999999998</c:v>
                </c:pt>
                <c:pt idx="65202">
                  <c:v>82.043999999999997</c:v>
                </c:pt>
                <c:pt idx="65203">
                  <c:v>82.043999999999997</c:v>
                </c:pt>
                <c:pt idx="65204">
                  <c:v>82.019000000000005</c:v>
                </c:pt>
                <c:pt idx="65205">
                  <c:v>81.995000000000005</c:v>
                </c:pt>
                <c:pt idx="65206">
                  <c:v>81.957999999999998</c:v>
                </c:pt>
                <c:pt idx="65207">
                  <c:v>81.921999999999997</c:v>
                </c:pt>
                <c:pt idx="65208">
                  <c:v>81.91</c:v>
                </c:pt>
                <c:pt idx="65209">
                  <c:v>81.91</c:v>
                </c:pt>
                <c:pt idx="65210">
                  <c:v>81.921999999999997</c:v>
                </c:pt>
                <c:pt idx="65211">
                  <c:v>81.921999999999997</c:v>
                </c:pt>
                <c:pt idx="65212">
                  <c:v>81.91</c:v>
                </c:pt>
                <c:pt idx="65213">
                  <c:v>81.885000000000005</c:v>
                </c:pt>
                <c:pt idx="65214">
                  <c:v>81.91</c:v>
                </c:pt>
                <c:pt idx="65215">
                  <c:v>81.897000000000006</c:v>
                </c:pt>
                <c:pt idx="65216">
                  <c:v>81.91</c:v>
                </c:pt>
                <c:pt idx="65217">
                  <c:v>81.921999999999997</c:v>
                </c:pt>
                <c:pt idx="65218">
                  <c:v>81.897000000000006</c:v>
                </c:pt>
                <c:pt idx="65219">
                  <c:v>81.91</c:v>
                </c:pt>
                <c:pt idx="65220">
                  <c:v>81.873000000000005</c:v>
                </c:pt>
                <c:pt idx="65221">
                  <c:v>81.91</c:v>
                </c:pt>
                <c:pt idx="65222">
                  <c:v>81.847999999999999</c:v>
                </c:pt>
                <c:pt idx="65223">
                  <c:v>81.847999999999999</c:v>
                </c:pt>
                <c:pt idx="65224">
                  <c:v>81.873000000000005</c:v>
                </c:pt>
                <c:pt idx="65225">
                  <c:v>81.861000000000004</c:v>
                </c:pt>
                <c:pt idx="65226">
                  <c:v>81.823999999999998</c:v>
                </c:pt>
                <c:pt idx="65227">
                  <c:v>81.861000000000004</c:v>
                </c:pt>
                <c:pt idx="65228">
                  <c:v>81.861000000000004</c:v>
                </c:pt>
                <c:pt idx="65229">
                  <c:v>81.873000000000005</c:v>
                </c:pt>
                <c:pt idx="65230">
                  <c:v>81.823999999999998</c:v>
                </c:pt>
                <c:pt idx="65231">
                  <c:v>81.823999999999998</c:v>
                </c:pt>
                <c:pt idx="65232">
                  <c:v>81.775000000000006</c:v>
                </c:pt>
                <c:pt idx="65233">
                  <c:v>81.823999999999998</c:v>
                </c:pt>
                <c:pt idx="65234">
                  <c:v>81.775000000000006</c:v>
                </c:pt>
                <c:pt idx="65235">
                  <c:v>81.823999999999998</c:v>
                </c:pt>
                <c:pt idx="65236">
                  <c:v>81.787000000000006</c:v>
                </c:pt>
                <c:pt idx="65237">
                  <c:v>81.8</c:v>
                </c:pt>
                <c:pt idx="65238">
                  <c:v>81.811999999999998</c:v>
                </c:pt>
                <c:pt idx="65239">
                  <c:v>81.811999999999998</c:v>
                </c:pt>
                <c:pt idx="65240">
                  <c:v>81.835999999999999</c:v>
                </c:pt>
                <c:pt idx="65241">
                  <c:v>81.847999999999999</c:v>
                </c:pt>
                <c:pt idx="65242">
                  <c:v>81.873000000000005</c:v>
                </c:pt>
                <c:pt idx="65243">
                  <c:v>81.885000000000005</c:v>
                </c:pt>
                <c:pt idx="65244">
                  <c:v>81.933999999999997</c:v>
                </c:pt>
                <c:pt idx="65245">
                  <c:v>81.91</c:v>
                </c:pt>
                <c:pt idx="65246">
                  <c:v>81.971000000000004</c:v>
                </c:pt>
                <c:pt idx="65247">
                  <c:v>81.983000000000004</c:v>
                </c:pt>
                <c:pt idx="65248">
                  <c:v>81.971000000000004</c:v>
                </c:pt>
                <c:pt idx="65249">
                  <c:v>81.995000000000005</c:v>
                </c:pt>
                <c:pt idx="65250">
                  <c:v>82.007000000000005</c:v>
                </c:pt>
                <c:pt idx="65251">
                  <c:v>82.019000000000005</c:v>
                </c:pt>
                <c:pt idx="65252">
                  <c:v>81.971000000000004</c:v>
                </c:pt>
                <c:pt idx="65253">
                  <c:v>82.019000000000005</c:v>
                </c:pt>
                <c:pt idx="65254">
                  <c:v>81.995000000000005</c:v>
                </c:pt>
                <c:pt idx="65255">
                  <c:v>82.043999999999997</c:v>
                </c:pt>
                <c:pt idx="65256">
                  <c:v>82.019000000000005</c:v>
                </c:pt>
                <c:pt idx="65257">
                  <c:v>82.043999999999997</c:v>
                </c:pt>
                <c:pt idx="65258">
                  <c:v>82.055999999999997</c:v>
                </c:pt>
                <c:pt idx="65259">
                  <c:v>82.08</c:v>
                </c:pt>
                <c:pt idx="65260">
                  <c:v>82.08</c:v>
                </c:pt>
                <c:pt idx="65261">
                  <c:v>82.105000000000004</c:v>
                </c:pt>
                <c:pt idx="65262">
                  <c:v>82.117000000000004</c:v>
                </c:pt>
                <c:pt idx="65263">
                  <c:v>82.117000000000004</c:v>
                </c:pt>
                <c:pt idx="65264">
                  <c:v>82.153999999999996</c:v>
                </c:pt>
                <c:pt idx="65265">
                  <c:v>82.165999999999997</c:v>
                </c:pt>
                <c:pt idx="65266">
                  <c:v>82.153999999999996</c:v>
                </c:pt>
                <c:pt idx="65267">
                  <c:v>82.153999999999996</c:v>
                </c:pt>
                <c:pt idx="65268">
                  <c:v>82.129000000000005</c:v>
                </c:pt>
                <c:pt idx="65269">
                  <c:v>82.153999999999996</c:v>
                </c:pt>
                <c:pt idx="65270">
                  <c:v>82.19</c:v>
                </c:pt>
                <c:pt idx="65271">
                  <c:v>82.177999999999997</c:v>
                </c:pt>
                <c:pt idx="65272">
                  <c:v>82.177999999999997</c:v>
                </c:pt>
                <c:pt idx="65273">
                  <c:v>82.177999999999997</c:v>
                </c:pt>
                <c:pt idx="65274">
                  <c:v>82.201999999999998</c:v>
                </c:pt>
                <c:pt idx="65275">
                  <c:v>82.177999999999997</c:v>
                </c:pt>
                <c:pt idx="65276">
                  <c:v>82.227000000000004</c:v>
                </c:pt>
                <c:pt idx="65277">
                  <c:v>82.251000000000005</c:v>
                </c:pt>
                <c:pt idx="65278">
                  <c:v>82.239000000000004</c:v>
                </c:pt>
                <c:pt idx="65279">
                  <c:v>82.251000000000005</c:v>
                </c:pt>
                <c:pt idx="65280">
                  <c:v>82.239000000000004</c:v>
                </c:pt>
                <c:pt idx="65281">
                  <c:v>82.251000000000005</c:v>
                </c:pt>
                <c:pt idx="65282">
                  <c:v>82.227000000000004</c:v>
                </c:pt>
                <c:pt idx="65283">
                  <c:v>82.239000000000004</c:v>
                </c:pt>
                <c:pt idx="65284">
                  <c:v>82.227000000000004</c:v>
                </c:pt>
                <c:pt idx="65285">
                  <c:v>82.201999999999998</c:v>
                </c:pt>
                <c:pt idx="65286">
                  <c:v>82.19</c:v>
                </c:pt>
                <c:pt idx="65287">
                  <c:v>82.165999999999997</c:v>
                </c:pt>
                <c:pt idx="65288">
                  <c:v>82.177999999999997</c:v>
                </c:pt>
                <c:pt idx="65289">
                  <c:v>82.19</c:v>
                </c:pt>
                <c:pt idx="65290">
                  <c:v>82.19</c:v>
                </c:pt>
                <c:pt idx="65291">
                  <c:v>82.153999999999996</c:v>
                </c:pt>
                <c:pt idx="65292">
                  <c:v>82.165999999999997</c:v>
                </c:pt>
                <c:pt idx="65293">
                  <c:v>82.19</c:v>
                </c:pt>
                <c:pt idx="65294">
                  <c:v>82.165999999999997</c:v>
                </c:pt>
                <c:pt idx="65295">
                  <c:v>82.141000000000005</c:v>
                </c:pt>
                <c:pt idx="65296">
                  <c:v>82.165999999999997</c:v>
                </c:pt>
                <c:pt idx="65297">
                  <c:v>82.153999999999996</c:v>
                </c:pt>
                <c:pt idx="65298">
                  <c:v>82.153999999999996</c:v>
                </c:pt>
                <c:pt idx="65299">
                  <c:v>82.141000000000005</c:v>
                </c:pt>
                <c:pt idx="65300">
                  <c:v>82.129000000000005</c:v>
                </c:pt>
                <c:pt idx="65301">
                  <c:v>82.093000000000004</c:v>
                </c:pt>
                <c:pt idx="65302">
                  <c:v>82.093000000000004</c:v>
                </c:pt>
                <c:pt idx="65303">
                  <c:v>82.067999999999998</c:v>
                </c:pt>
                <c:pt idx="65304">
                  <c:v>82.067999999999998</c:v>
                </c:pt>
                <c:pt idx="65305">
                  <c:v>82.007000000000005</c:v>
                </c:pt>
                <c:pt idx="65306">
                  <c:v>82.007000000000005</c:v>
                </c:pt>
                <c:pt idx="65307">
                  <c:v>82.007000000000005</c:v>
                </c:pt>
                <c:pt idx="65308">
                  <c:v>81.995000000000005</c:v>
                </c:pt>
                <c:pt idx="65309">
                  <c:v>81.995000000000005</c:v>
                </c:pt>
                <c:pt idx="65310">
                  <c:v>81.957999999999998</c:v>
                </c:pt>
                <c:pt idx="65311">
                  <c:v>81.957999999999998</c:v>
                </c:pt>
                <c:pt idx="65312">
                  <c:v>81.971000000000004</c:v>
                </c:pt>
                <c:pt idx="65313">
                  <c:v>81.983000000000004</c:v>
                </c:pt>
                <c:pt idx="65314">
                  <c:v>81.971000000000004</c:v>
                </c:pt>
                <c:pt idx="65315">
                  <c:v>81.921999999999997</c:v>
                </c:pt>
                <c:pt idx="65316">
                  <c:v>81.933999999999997</c:v>
                </c:pt>
                <c:pt idx="65317">
                  <c:v>81.933999999999997</c:v>
                </c:pt>
                <c:pt idx="65318">
                  <c:v>81.933999999999997</c:v>
                </c:pt>
                <c:pt idx="65319">
                  <c:v>81.921999999999997</c:v>
                </c:pt>
                <c:pt idx="65320">
                  <c:v>81.861000000000004</c:v>
                </c:pt>
                <c:pt idx="65321">
                  <c:v>81.897000000000006</c:v>
                </c:pt>
                <c:pt idx="65322">
                  <c:v>81.91</c:v>
                </c:pt>
                <c:pt idx="65323">
                  <c:v>81.873000000000005</c:v>
                </c:pt>
                <c:pt idx="65324">
                  <c:v>81.897000000000006</c:v>
                </c:pt>
                <c:pt idx="65325">
                  <c:v>81.897000000000006</c:v>
                </c:pt>
                <c:pt idx="65326">
                  <c:v>81.897000000000006</c:v>
                </c:pt>
                <c:pt idx="65327">
                  <c:v>81.885000000000005</c:v>
                </c:pt>
                <c:pt idx="65328">
                  <c:v>81.873000000000005</c:v>
                </c:pt>
                <c:pt idx="65329">
                  <c:v>81.897000000000006</c:v>
                </c:pt>
                <c:pt idx="65330">
                  <c:v>81.885000000000005</c:v>
                </c:pt>
                <c:pt idx="65331">
                  <c:v>81.91</c:v>
                </c:pt>
                <c:pt idx="65332">
                  <c:v>81.873000000000005</c:v>
                </c:pt>
                <c:pt idx="65333">
                  <c:v>81.873000000000005</c:v>
                </c:pt>
                <c:pt idx="65334">
                  <c:v>81.861000000000004</c:v>
                </c:pt>
                <c:pt idx="65335">
                  <c:v>81.861000000000004</c:v>
                </c:pt>
                <c:pt idx="65336">
                  <c:v>81.861000000000004</c:v>
                </c:pt>
                <c:pt idx="65337">
                  <c:v>81.847999999999999</c:v>
                </c:pt>
                <c:pt idx="65338">
                  <c:v>81.885000000000005</c:v>
                </c:pt>
                <c:pt idx="65339">
                  <c:v>81.873000000000005</c:v>
                </c:pt>
                <c:pt idx="65340">
                  <c:v>81.861000000000004</c:v>
                </c:pt>
                <c:pt idx="65341">
                  <c:v>81.897000000000006</c:v>
                </c:pt>
                <c:pt idx="65342">
                  <c:v>81.897000000000006</c:v>
                </c:pt>
                <c:pt idx="65343">
                  <c:v>81.91</c:v>
                </c:pt>
                <c:pt idx="65344">
                  <c:v>81.91</c:v>
                </c:pt>
                <c:pt idx="65345">
                  <c:v>81.933999999999997</c:v>
                </c:pt>
                <c:pt idx="65346">
                  <c:v>81.983000000000004</c:v>
                </c:pt>
                <c:pt idx="65347">
                  <c:v>81.945999999999998</c:v>
                </c:pt>
                <c:pt idx="65348">
                  <c:v>81.995000000000005</c:v>
                </c:pt>
                <c:pt idx="65349">
                  <c:v>81.995000000000005</c:v>
                </c:pt>
                <c:pt idx="65350">
                  <c:v>81.983000000000004</c:v>
                </c:pt>
                <c:pt idx="65351">
                  <c:v>82.007000000000005</c:v>
                </c:pt>
                <c:pt idx="65352">
                  <c:v>82.031999999999996</c:v>
                </c:pt>
                <c:pt idx="65353">
                  <c:v>82.043999999999997</c:v>
                </c:pt>
                <c:pt idx="65354">
                  <c:v>82.031999999999996</c:v>
                </c:pt>
                <c:pt idx="65355">
                  <c:v>82.055999999999997</c:v>
                </c:pt>
                <c:pt idx="65356">
                  <c:v>82.055999999999997</c:v>
                </c:pt>
                <c:pt idx="65357">
                  <c:v>82.08</c:v>
                </c:pt>
                <c:pt idx="65358">
                  <c:v>82.093000000000004</c:v>
                </c:pt>
                <c:pt idx="65359">
                  <c:v>82.105000000000004</c:v>
                </c:pt>
                <c:pt idx="65360">
                  <c:v>82.105000000000004</c:v>
                </c:pt>
                <c:pt idx="65361">
                  <c:v>82.105000000000004</c:v>
                </c:pt>
                <c:pt idx="65362">
                  <c:v>82.117000000000004</c:v>
                </c:pt>
                <c:pt idx="65363">
                  <c:v>82.117000000000004</c:v>
                </c:pt>
                <c:pt idx="65364">
                  <c:v>82.117000000000004</c:v>
                </c:pt>
                <c:pt idx="65365">
                  <c:v>82.129000000000005</c:v>
                </c:pt>
                <c:pt idx="65366">
                  <c:v>82.141000000000005</c:v>
                </c:pt>
                <c:pt idx="65367">
                  <c:v>82.129000000000005</c:v>
                </c:pt>
                <c:pt idx="65368">
                  <c:v>82.177999999999997</c:v>
                </c:pt>
                <c:pt idx="65369">
                  <c:v>82.153999999999996</c:v>
                </c:pt>
                <c:pt idx="65370">
                  <c:v>82.141000000000005</c:v>
                </c:pt>
                <c:pt idx="65371">
                  <c:v>82.153999999999996</c:v>
                </c:pt>
                <c:pt idx="65372">
                  <c:v>82.165999999999997</c:v>
                </c:pt>
                <c:pt idx="65373">
                  <c:v>82.177999999999997</c:v>
                </c:pt>
                <c:pt idx="65374">
                  <c:v>82.177999999999997</c:v>
                </c:pt>
                <c:pt idx="65375">
                  <c:v>82.19</c:v>
                </c:pt>
                <c:pt idx="65376">
                  <c:v>82.177999999999997</c:v>
                </c:pt>
                <c:pt idx="65377">
                  <c:v>82.201999999999998</c:v>
                </c:pt>
                <c:pt idx="65378">
                  <c:v>82.201999999999998</c:v>
                </c:pt>
                <c:pt idx="65379">
                  <c:v>82.19</c:v>
                </c:pt>
                <c:pt idx="65380">
                  <c:v>82.19</c:v>
                </c:pt>
                <c:pt idx="65381">
                  <c:v>82.19</c:v>
                </c:pt>
                <c:pt idx="65382">
                  <c:v>82.19</c:v>
                </c:pt>
                <c:pt idx="65383">
                  <c:v>82.153999999999996</c:v>
                </c:pt>
                <c:pt idx="65384">
                  <c:v>82.201999999999998</c:v>
                </c:pt>
                <c:pt idx="65385">
                  <c:v>82.165999999999997</c:v>
                </c:pt>
                <c:pt idx="65386">
                  <c:v>82.153999999999996</c:v>
                </c:pt>
                <c:pt idx="65387">
                  <c:v>82.177999999999997</c:v>
                </c:pt>
                <c:pt idx="65388">
                  <c:v>82.141000000000005</c:v>
                </c:pt>
                <c:pt idx="65389">
                  <c:v>82.141000000000005</c:v>
                </c:pt>
                <c:pt idx="65390">
                  <c:v>82.105000000000004</c:v>
                </c:pt>
                <c:pt idx="65391">
                  <c:v>82.093000000000004</c:v>
                </c:pt>
                <c:pt idx="65392">
                  <c:v>82.067999999999998</c:v>
                </c:pt>
                <c:pt idx="65393">
                  <c:v>82.105000000000004</c:v>
                </c:pt>
                <c:pt idx="65394">
                  <c:v>82.067999999999998</c:v>
                </c:pt>
                <c:pt idx="65395">
                  <c:v>82.08</c:v>
                </c:pt>
                <c:pt idx="65396">
                  <c:v>82.08</c:v>
                </c:pt>
                <c:pt idx="65397">
                  <c:v>82.043999999999997</c:v>
                </c:pt>
                <c:pt idx="65398">
                  <c:v>82.067999999999998</c:v>
                </c:pt>
                <c:pt idx="65399">
                  <c:v>82.043999999999997</c:v>
                </c:pt>
                <c:pt idx="65400">
                  <c:v>82.019000000000005</c:v>
                </c:pt>
                <c:pt idx="65401">
                  <c:v>82.019000000000005</c:v>
                </c:pt>
                <c:pt idx="65402">
                  <c:v>82.007000000000005</c:v>
                </c:pt>
                <c:pt idx="65403">
                  <c:v>82.007000000000005</c:v>
                </c:pt>
                <c:pt idx="65404">
                  <c:v>81.957999999999998</c:v>
                </c:pt>
                <c:pt idx="65405">
                  <c:v>81.995000000000005</c:v>
                </c:pt>
                <c:pt idx="65406">
                  <c:v>81.957999999999998</c:v>
                </c:pt>
                <c:pt idx="65407">
                  <c:v>81.957999999999998</c:v>
                </c:pt>
                <c:pt idx="65408">
                  <c:v>81.933999999999997</c:v>
                </c:pt>
                <c:pt idx="65409">
                  <c:v>81.957999999999998</c:v>
                </c:pt>
                <c:pt idx="65410">
                  <c:v>81.933999999999997</c:v>
                </c:pt>
                <c:pt idx="65411">
                  <c:v>81.91</c:v>
                </c:pt>
                <c:pt idx="65412">
                  <c:v>81.897000000000006</c:v>
                </c:pt>
                <c:pt idx="65413">
                  <c:v>81.897000000000006</c:v>
                </c:pt>
                <c:pt idx="65414">
                  <c:v>81.921999999999997</c:v>
                </c:pt>
                <c:pt idx="65415">
                  <c:v>81.933999999999997</c:v>
                </c:pt>
                <c:pt idx="65416">
                  <c:v>81.933999999999997</c:v>
                </c:pt>
                <c:pt idx="65417">
                  <c:v>81.885000000000005</c:v>
                </c:pt>
                <c:pt idx="65418">
                  <c:v>81.873000000000005</c:v>
                </c:pt>
                <c:pt idx="65419">
                  <c:v>81.873000000000005</c:v>
                </c:pt>
                <c:pt idx="65420">
                  <c:v>81.885000000000005</c:v>
                </c:pt>
                <c:pt idx="65421">
                  <c:v>81.861000000000004</c:v>
                </c:pt>
                <c:pt idx="65422">
                  <c:v>81.861000000000004</c:v>
                </c:pt>
                <c:pt idx="65423">
                  <c:v>81.861000000000004</c:v>
                </c:pt>
                <c:pt idx="65424">
                  <c:v>81.873000000000005</c:v>
                </c:pt>
                <c:pt idx="65425">
                  <c:v>81.835999999999999</c:v>
                </c:pt>
                <c:pt idx="65426">
                  <c:v>81.885000000000005</c:v>
                </c:pt>
                <c:pt idx="65427">
                  <c:v>81.847999999999999</c:v>
                </c:pt>
                <c:pt idx="65428">
                  <c:v>81.847999999999999</c:v>
                </c:pt>
                <c:pt idx="65429">
                  <c:v>81.861000000000004</c:v>
                </c:pt>
                <c:pt idx="65430">
                  <c:v>81.861000000000004</c:v>
                </c:pt>
                <c:pt idx="65431">
                  <c:v>81.873000000000005</c:v>
                </c:pt>
                <c:pt idx="65432">
                  <c:v>81.885000000000005</c:v>
                </c:pt>
                <c:pt idx="65433">
                  <c:v>81.885000000000005</c:v>
                </c:pt>
                <c:pt idx="65434">
                  <c:v>81.885000000000005</c:v>
                </c:pt>
                <c:pt idx="65435">
                  <c:v>81.921999999999997</c:v>
                </c:pt>
                <c:pt idx="65436">
                  <c:v>81.873000000000005</c:v>
                </c:pt>
                <c:pt idx="65437">
                  <c:v>81.91</c:v>
                </c:pt>
                <c:pt idx="65438">
                  <c:v>81.897000000000006</c:v>
                </c:pt>
                <c:pt idx="65439">
                  <c:v>81.897000000000006</c:v>
                </c:pt>
                <c:pt idx="65440">
                  <c:v>81.91</c:v>
                </c:pt>
                <c:pt idx="65441">
                  <c:v>81.897000000000006</c:v>
                </c:pt>
                <c:pt idx="65442">
                  <c:v>81.921999999999997</c:v>
                </c:pt>
                <c:pt idx="65443">
                  <c:v>81.933999999999997</c:v>
                </c:pt>
                <c:pt idx="65444">
                  <c:v>81.921999999999997</c:v>
                </c:pt>
                <c:pt idx="65445">
                  <c:v>81.921999999999997</c:v>
                </c:pt>
                <c:pt idx="65446">
                  <c:v>81.933999999999997</c:v>
                </c:pt>
                <c:pt idx="65447">
                  <c:v>81.957999999999998</c:v>
                </c:pt>
                <c:pt idx="65448">
                  <c:v>81.957999999999998</c:v>
                </c:pt>
                <c:pt idx="65449">
                  <c:v>81.983000000000004</c:v>
                </c:pt>
                <c:pt idx="65450">
                  <c:v>81.957999999999998</c:v>
                </c:pt>
                <c:pt idx="65451">
                  <c:v>81.971000000000004</c:v>
                </c:pt>
                <c:pt idx="65452">
                  <c:v>81.971000000000004</c:v>
                </c:pt>
                <c:pt idx="65453">
                  <c:v>81.945999999999998</c:v>
                </c:pt>
                <c:pt idx="65454">
                  <c:v>81.971000000000004</c:v>
                </c:pt>
                <c:pt idx="65455">
                  <c:v>81.971000000000004</c:v>
                </c:pt>
                <c:pt idx="65456">
                  <c:v>81.995000000000005</c:v>
                </c:pt>
                <c:pt idx="65457">
                  <c:v>82.019000000000005</c:v>
                </c:pt>
                <c:pt idx="65458">
                  <c:v>81.983000000000004</c:v>
                </c:pt>
                <c:pt idx="65459">
                  <c:v>81.995000000000005</c:v>
                </c:pt>
                <c:pt idx="65460">
                  <c:v>82.019000000000005</c:v>
                </c:pt>
                <c:pt idx="65461">
                  <c:v>82.007000000000005</c:v>
                </c:pt>
                <c:pt idx="65462">
                  <c:v>82.031999999999996</c:v>
                </c:pt>
                <c:pt idx="65463">
                  <c:v>81.995000000000005</c:v>
                </c:pt>
                <c:pt idx="65464">
                  <c:v>82.007000000000005</c:v>
                </c:pt>
                <c:pt idx="65465">
                  <c:v>82.055999999999997</c:v>
                </c:pt>
                <c:pt idx="65466">
                  <c:v>82.031999999999996</c:v>
                </c:pt>
                <c:pt idx="65467">
                  <c:v>82.055999999999997</c:v>
                </c:pt>
                <c:pt idx="65468">
                  <c:v>82.055999999999997</c:v>
                </c:pt>
                <c:pt idx="65469">
                  <c:v>82.019000000000005</c:v>
                </c:pt>
                <c:pt idx="65470">
                  <c:v>82.067999999999998</c:v>
                </c:pt>
                <c:pt idx="65471">
                  <c:v>82.031999999999996</c:v>
                </c:pt>
                <c:pt idx="65472">
                  <c:v>82.031999999999996</c:v>
                </c:pt>
                <c:pt idx="65473">
                  <c:v>82.031999999999996</c:v>
                </c:pt>
                <c:pt idx="65474">
                  <c:v>82.055999999999997</c:v>
                </c:pt>
                <c:pt idx="65475">
                  <c:v>82.055999999999997</c:v>
                </c:pt>
                <c:pt idx="65476">
                  <c:v>82.019000000000005</c:v>
                </c:pt>
                <c:pt idx="65477">
                  <c:v>82.031999999999996</c:v>
                </c:pt>
                <c:pt idx="65478">
                  <c:v>82.019000000000005</c:v>
                </c:pt>
                <c:pt idx="65479">
                  <c:v>82.019000000000005</c:v>
                </c:pt>
                <c:pt idx="65480">
                  <c:v>82.007000000000005</c:v>
                </c:pt>
                <c:pt idx="65481">
                  <c:v>82.019000000000005</c:v>
                </c:pt>
                <c:pt idx="65482">
                  <c:v>82.043999999999997</c:v>
                </c:pt>
                <c:pt idx="65483">
                  <c:v>82.031999999999996</c:v>
                </c:pt>
                <c:pt idx="65484">
                  <c:v>82.019000000000005</c:v>
                </c:pt>
                <c:pt idx="65485">
                  <c:v>81.983000000000004</c:v>
                </c:pt>
                <c:pt idx="65486">
                  <c:v>81.983000000000004</c:v>
                </c:pt>
                <c:pt idx="65487">
                  <c:v>81.983000000000004</c:v>
                </c:pt>
                <c:pt idx="65488">
                  <c:v>82.007000000000005</c:v>
                </c:pt>
                <c:pt idx="65489">
                  <c:v>81.995000000000005</c:v>
                </c:pt>
                <c:pt idx="65490">
                  <c:v>82.031999999999996</c:v>
                </c:pt>
                <c:pt idx="65491">
                  <c:v>82.019000000000005</c:v>
                </c:pt>
                <c:pt idx="65492">
                  <c:v>82.019000000000005</c:v>
                </c:pt>
                <c:pt idx="65493">
                  <c:v>82.043999999999997</c:v>
                </c:pt>
                <c:pt idx="65494">
                  <c:v>82.067999999999998</c:v>
                </c:pt>
                <c:pt idx="65495">
                  <c:v>82.105000000000004</c:v>
                </c:pt>
                <c:pt idx="65496">
                  <c:v>82.093000000000004</c:v>
                </c:pt>
                <c:pt idx="65497">
                  <c:v>82.129000000000005</c:v>
                </c:pt>
                <c:pt idx="65498">
                  <c:v>82.153999999999996</c:v>
                </c:pt>
                <c:pt idx="65499">
                  <c:v>82.129000000000005</c:v>
                </c:pt>
                <c:pt idx="65500">
                  <c:v>82.165999999999997</c:v>
                </c:pt>
                <c:pt idx="65501">
                  <c:v>82.177999999999997</c:v>
                </c:pt>
                <c:pt idx="65502">
                  <c:v>82.19</c:v>
                </c:pt>
                <c:pt idx="65503">
                  <c:v>82.201999999999998</c:v>
                </c:pt>
                <c:pt idx="65504">
                  <c:v>82.201999999999998</c:v>
                </c:pt>
                <c:pt idx="65505">
                  <c:v>82.19</c:v>
                </c:pt>
                <c:pt idx="65506">
                  <c:v>82.153999999999996</c:v>
                </c:pt>
                <c:pt idx="65507">
                  <c:v>82.165999999999997</c:v>
                </c:pt>
                <c:pt idx="65508">
                  <c:v>82.201999999999998</c:v>
                </c:pt>
                <c:pt idx="65509">
                  <c:v>82.177999999999997</c:v>
                </c:pt>
                <c:pt idx="65510">
                  <c:v>82.201999999999998</c:v>
                </c:pt>
                <c:pt idx="65511">
                  <c:v>82.215000000000003</c:v>
                </c:pt>
                <c:pt idx="65512">
                  <c:v>82.251000000000005</c:v>
                </c:pt>
                <c:pt idx="65513">
                  <c:v>82.227000000000004</c:v>
                </c:pt>
                <c:pt idx="65514">
                  <c:v>82.251000000000005</c:v>
                </c:pt>
                <c:pt idx="65515">
                  <c:v>82.263999999999996</c:v>
                </c:pt>
                <c:pt idx="65516">
                  <c:v>82.275999999999996</c:v>
                </c:pt>
                <c:pt idx="65517">
                  <c:v>82.275999999999996</c:v>
                </c:pt>
                <c:pt idx="65518">
                  <c:v>82.287999999999997</c:v>
                </c:pt>
                <c:pt idx="65519">
                  <c:v>82.287999999999997</c:v>
                </c:pt>
                <c:pt idx="65520">
                  <c:v>82.275999999999996</c:v>
                </c:pt>
                <c:pt idx="65521">
                  <c:v>82.275999999999996</c:v>
                </c:pt>
                <c:pt idx="65522">
                  <c:v>82.3</c:v>
                </c:pt>
                <c:pt idx="65523">
                  <c:v>82.3</c:v>
                </c:pt>
                <c:pt idx="65524">
                  <c:v>82.3</c:v>
                </c:pt>
                <c:pt idx="65525">
                  <c:v>82.325000000000003</c:v>
                </c:pt>
                <c:pt idx="65526">
                  <c:v>82.349000000000004</c:v>
                </c:pt>
                <c:pt idx="65527">
                  <c:v>82.349000000000004</c:v>
                </c:pt>
                <c:pt idx="65528">
                  <c:v>82.349000000000004</c:v>
                </c:pt>
                <c:pt idx="65529">
                  <c:v>82.385999999999996</c:v>
                </c:pt>
                <c:pt idx="65530">
                  <c:v>82.385999999999996</c:v>
                </c:pt>
                <c:pt idx="65531">
                  <c:v>82.373000000000005</c:v>
                </c:pt>
                <c:pt idx="65532">
                  <c:v>82.385999999999996</c:v>
                </c:pt>
                <c:pt idx="65533">
                  <c:v>82.385999999999996</c:v>
                </c:pt>
                <c:pt idx="65534">
                  <c:v>82.373000000000005</c:v>
                </c:pt>
                <c:pt idx="65535">
                  <c:v>82.361000000000004</c:v>
                </c:pt>
                <c:pt idx="65536">
                  <c:v>82.361000000000004</c:v>
                </c:pt>
                <c:pt idx="65537">
                  <c:v>82.361000000000004</c:v>
                </c:pt>
                <c:pt idx="65538">
                  <c:v>82.311999999999998</c:v>
                </c:pt>
                <c:pt idx="65539">
                  <c:v>82.3</c:v>
                </c:pt>
                <c:pt idx="65540">
                  <c:v>82.275999999999996</c:v>
                </c:pt>
                <c:pt idx="65541">
                  <c:v>82.287999999999997</c:v>
                </c:pt>
                <c:pt idx="65542">
                  <c:v>82.275999999999996</c:v>
                </c:pt>
                <c:pt idx="65543">
                  <c:v>82.287999999999997</c:v>
                </c:pt>
                <c:pt idx="65544">
                  <c:v>82.275999999999996</c:v>
                </c:pt>
                <c:pt idx="65545">
                  <c:v>82.251000000000005</c:v>
                </c:pt>
                <c:pt idx="65546">
                  <c:v>82.263999999999996</c:v>
                </c:pt>
                <c:pt idx="65547">
                  <c:v>82.263999999999996</c:v>
                </c:pt>
                <c:pt idx="65548">
                  <c:v>82.3</c:v>
                </c:pt>
                <c:pt idx="65549">
                  <c:v>82.239000000000004</c:v>
                </c:pt>
                <c:pt idx="65550">
                  <c:v>82.263999999999996</c:v>
                </c:pt>
                <c:pt idx="65551">
                  <c:v>82.227000000000004</c:v>
                </c:pt>
                <c:pt idx="65552">
                  <c:v>82.215000000000003</c:v>
                </c:pt>
                <c:pt idx="65553">
                  <c:v>82.19</c:v>
                </c:pt>
                <c:pt idx="65554">
                  <c:v>82.201999999999998</c:v>
                </c:pt>
                <c:pt idx="65555">
                  <c:v>82.201999999999998</c:v>
                </c:pt>
                <c:pt idx="65556">
                  <c:v>82.105000000000004</c:v>
                </c:pt>
                <c:pt idx="65557">
                  <c:v>82.177999999999997</c:v>
                </c:pt>
                <c:pt idx="65558">
                  <c:v>82.165999999999997</c:v>
                </c:pt>
                <c:pt idx="65559">
                  <c:v>82.141000000000005</c:v>
                </c:pt>
                <c:pt idx="65560">
                  <c:v>82.129000000000005</c:v>
                </c:pt>
                <c:pt idx="65561">
                  <c:v>82.141000000000005</c:v>
                </c:pt>
                <c:pt idx="65562">
                  <c:v>82.153999999999996</c:v>
                </c:pt>
                <c:pt idx="65563">
                  <c:v>82.165999999999997</c:v>
                </c:pt>
                <c:pt idx="65564">
                  <c:v>82.117000000000004</c:v>
                </c:pt>
                <c:pt idx="65565">
                  <c:v>82.177999999999997</c:v>
                </c:pt>
                <c:pt idx="65566">
                  <c:v>82.165999999999997</c:v>
                </c:pt>
                <c:pt idx="65567">
                  <c:v>82.117000000000004</c:v>
                </c:pt>
                <c:pt idx="65568">
                  <c:v>82.093000000000004</c:v>
                </c:pt>
                <c:pt idx="65569">
                  <c:v>82.08</c:v>
                </c:pt>
                <c:pt idx="65570">
                  <c:v>82.093000000000004</c:v>
                </c:pt>
                <c:pt idx="65571">
                  <c:v>82.093000000000004</c:v>
                </c:pt>
                <c:pt idx="65572">
                  <c:v>82.043999999999997</c:v>
                </c:pt>
                <c:pt idx="65573">
                  <c:v>82.043999999999997</c:v>
                </c:pt>
                <c:pt idx="65574">
                  <c:v>82.043999999999997</c:v>
                </c:pt>
                <c:pt idx="65575">
                  <c:v>82.031999999999996</c:v>
                </c:pt>
                <c:pt idx="65576">
                  <c:v>82.031999999999996</c:v>
                </c:pt>
                <c:pt idx="65577">
                  <c:v>82.007000000000005</c:v>
                </c:pt>
                <c:pt idx="65578">
                  <c:v>82.067999999999998</c:v>
                </c:pt>
                <c:pt idx="65579">
                  <c:v>82.055999999999997</c:v>
                </c:pt>
                <c:pt idx="65580">
                  <c:v>82.067999999999998</c:v>
                </c:pt>
                <c:pt idx="65581">
                  <c:v>82.08</c:v>
                </c:pt>
                <c:pt idx="65582">
                  <c:v>82.093000000000004</c:v>
                </c:pt>
                <c:pt idx="65583">
                  <c:v>82.093000000000004</c:v>
                </c:pt>
                <c:pt idx="65584">
                  <c:v>82.093000000000004</c:v>
                </c:pt>
                <c:pt idx="65585">
                  <c:v>82.093000000000004</c:v>
                </c:pt>
                <c:pt idx="65586">
                  <c:v>82.093000000000004</c:v>
                </c:pt>
                <c:pt idx="65587">
                  <c:v>82.093000000000004</c:v>
                </c:pt>
                <c:pt idx="65588">
                  <c:v>82.105000000000004</c:v>
                </c:pt>
                <c:pt idx="65589">
                  <c:v>82.067999999999998</c:v>
                </c:pt>
                <c:pt idx="65590">
                  <c:v>82.067999999999998</c:v>
                </c:pt>
                <c:pt idx="65591">
                  <c:v>82.117000000000004</c:v>
                </c:pt>
                <c:pt idx="65592">
                  <c:v>82.093000000000004</c:v>
                </c:pt>
                <c:pt idx="65593">
                  <c:v>82.117000000000004</c:v>
                </c:pt>
                <c:pt idx="65594">
                  <c:v>82.129000000000005</c:v>
                </c:pt>
                <c:pt idx="65595">
                  <c:v>82.165999999999997</c:v>
                </c:pt>
                <c:pt idx="65596">
                  <c:v>82.19</c:v>
                </c:pt>
                <c:pt idx="65597">
                  <c:v>82.215000000000003</c:v>
                </c:pt>
                <c:pt idx="65598">
                  <c:v>82.215000000000003</c:v>
                </c:pt>
                <c:pt idx="65599">
                  <c:v>82.251000000000005</c:v>
                </c:pt>
                <c:pt idx="65600">
                  <c:v>82.251000000000005</c:v>
                </c:pt>
                <c:pt idx="65601">
                  <c:v>82.251000000000005</c:v>
                </c:pt>
                <c:pt idx="65602">
                  <c:v>82.263999999999996</c:v>
                </c:pt>
                <c:pt idx="65603">
                  <c:v>82.263999999999996</c:v>
                </c:pt>
                <c:pt idx="65604">
                  <c:v>82.287999999999997</c:v>
                </c:pt>
                <c:pt idx="65605">
                  <c:v>82.251000000000005</c:v>
                </c:pt>
                <c:pt idx="65606">
                  <c:v>82.275999999999996</c:v>
                </c:pt>
                <c:pt idx="65607">
                  <c:v>82.287999999999997</c:v>
                </c:pt>
                <c:pt idx="65608">
                  <c:v>82.275999999999996</c:v>
                </c:pt>
                <c:pt idx="65609">
                  <c:v>82.311999999999998</c:v>
                </c:pt>
                <c:pt idx="65610">
                  <c:v>82.311999999999998</c:v>
                </c:pt>
                <c:pt idx="65611">
                  <c:v>82.311999999999998</c:v>
                </c:pt>
                <c:pt idx="65612">
                  <c:v>82.311999999999998</c:v>
                </c:pt>
                <c:pt idx="65613">
                  <c:v>82.337000000000003</c:v>
                </c:pt>
                <c:pt idx="65614">
                  <c:v>82.385999999999996</c:v>
                </c:pt>
                <c:pt idx="65615">
                  <c:v>82.349000000000004</c:v>
                </c:pt>
                <c:pt idx="65616">
                  <c:v>82.385999999999996</c:v>
                </c:pt>
                <c:pt idx="65617">
                  <c:v>82.433999999999997</c:v>
                </c:pt>
                <c:pt idx="65618">
                  <c:v>82.41</c:v>
                </c:pt>
                <c:pt idx="65619">
                  <c:v>82.385999999999996</c:v>
                </c:pt>
                <c:pt idx="65620">
                  <c:v>82.41</c:v>
                </c:pt>
                <c:pt idx="65621">
                  <c:v>82.397999999999996</c:v>
                </c:pt>
                <c:pt idx="65622">
                  <c:v>82.373000000000005</c:v>
                </c:pt>
                <c:pt idx="65623">
                  <c:v>82.373000000000005</c:v>
                </c:pt>
                <c:pt idx="65624">
                  <c:v>82.361000000000004</c:v>
                </c:pt>
                <c:pt idx="65625">
                  <c:v>82.373000000000005</c:v>
                </c:pt>
                <c:pt idx="65626">
                  <c:v>82.41</c:v>
                </c:pt>
                <c:pt idx="65627">
                  <c:v>82.373000000000005</c:v>
                </c:pt>
                <c:pt idx="65628">
                  <c:v>82.421999999999997</c:v>
                </c:pt>
                <c:pt idx="65629">
                  <c:v>82.397999999999996</c:v>
                </c:pt>
                <c:pt idx="65630">
                  <c:v>82.421999999999997</c:v>
                </c:pt>
                <c:pt idx="65631">
                  <c:v>82.397999999999996</c:v>
                </c:pt>
                <c:pt idx="65632">
                  <c:v>82.41</c:v>
                </c:pt>
                <c:pt idx="65633">
                  <c:v>82.421999999999997</c:v>
                </c:pt>
                <c:pt idx="65634">
                  <c:v>82.421999999999997</c:v>
                </c:pt>
                <c:pt idx="65635">
                  <c:v>82.421999999999997</c:v>
                </c:pt>
                <c:pt idx="65636">
                  <c:v>82.421999999999997</c:v>
                </c:pt>
                <c:pt idx="65637">
                  <c:v>82.433999999999997</c:v>
                </c:pt>
                <c:pt idx="65638">
                  <c:v>82.421999999999997</c:v>
                </c:pt>
                <c:pt idx="65639">
                  <c:v>82.373000000000005</c:v>
                </c:pt>
                <c:pt idx="65640">
                  <c:v>82.337000000000003</c:v>
                </c:pt>
                <c:pt idx="65641">
                  <c:v>82.337000000000003</c:v>
                </c:pt>
                <c:pt idx="65642">
                  <c:v>82.337000000000003</c:v>
                </c:pt>
                <c:pt idx="65643">
                  <c:v>82.325000000000003</c:v>
                </c:pt>
                <c:pt idx="65644">
                  <c:v>82.325000000000003</c:v>
                </c:pt>
                <c:pt idx="65645">
                  <c:v>82.3</c:v>
                </c:pt>
                <c:pt idx="65646">
                  <c:v>82.3</c:v>
                </c:pt>
                <c:pt idx="65647">
                  <c:v>82.3</c:v>
                </c:pt>
                <c:pt idx="65648">
                  <c:v>82.3</c:v>
                </c:pt>
                <c:pt idx="65649">
                  <c:v>82.275999999999996</c:v>
                </c:pt>
                <c:pt idx="65650">
                  <c:v>82.275999999999996</c:v>
                </c:pt>
                <c:pt idx="65651">
                  <c:v>82.3</c:v>
                </c:pt>
                <c:pt idx="65652">
                  <c:v>82.275999999999996</c:v>
                </c:pt>
                <c:pt idx="65653">
                  <c:v>82.275999999999996</c:v>
                </c:pt>
                <c:pt idx="65654">
                  <c:v>82.263999999999996</c:v>
                </c:pt>
                <c:pt idx="65655">
                  <c:v>82.239000000000004</c:v>
                </c:pt>
                <c:pt idx="65656">
                  <c:v>82.263999999999996</c:v>
                </c:pt>
                <c:pt idx="65657">
                  <c:v>82.239000000000004</c:v>
                </c:pt>
                <c:pt idx="65658">
                  <c:v>82.19</c:v>
                </c:pt>
                <c:pt idx="65659">
                  <c:v>82.177999999999997</c:v>
                </c:pt>
                <c:pt idx="65660">
                  <c:v>82.165999999999997</c:v>
                </c:pt>
                <c:pt idx="65661">
                  <c:v>82.165999999999997</c:v>
                </c:pt>
                <c:pt idx="65662">
                  <c:v>82.153999999999996</c:v>
                </c:pt>
                <c:pt idx="65663">
                  <c:v>82.105000000000004</c:v>
                </c:pt>
                <c:pt idx="65664">
                  <c:v>82.141000000000005</c:v>
                </c:pt>
                <c:pt idx="65665">
                  <c:v>82.129000000000005</c:v>
                </c:pt>
                <c:pt idx="65666">
                  <c:v>82.129000000000005</c:v>
                </c:pt>
                <c:pt idx="65667">
                  <c:v>82.141000000000005</c:v>
                </c:pt>
                <c:pt idx="65668">
                  <c:v>82.117000000000004</c:v>
                </c:pt>
                <c:pt idx="65669">
                  <c:v>82.129000000000005</c:v>
                </c:pt>
                <c:pt idx="65670">
                  <c:v>82.141000000000005</c:v>
                </c:pt>
                <c:pt idx="65671">
                  <c:v>82.141000000000005</c:v>
                </c:pt>
                <c:pt idx="65672">
                  <c:v>82.129000000000005</c:v>
                </c:pt>
                <c:pt idx="65673">
                  <c:v>82.093000000000004</c:v>
                </c:pt>
                <c:pt idx="65674">
                  <c:v>82.117000000000004</c:v>
                </c:pt>
                <c:pt idx="65675">
                  <c:v>82.117000000000004</c:v>
                </c:pt>
                <c:pt idx="65676">
                  <c:v>82.093000000000004</c:v>
                </c:pt>
                <c:pt idx="65677">
                  <c:v>82.129000000000005</c:v>
                </c:pt>
                <c:pt idx="65678">
                  <c:v>82.093000000000004</c:v>
                </c:pt>
                <c:pt idx="65679">
                  <c:v>82.08</c:v>
                </c:pt>
                <c:pt idx="65680">
                  <c:v>82.067999999999998</c:v>
                </c:pt>
                <c:pt idx="65681">
                  <c:v>82.093000000000004</c:v>
                </c:pt>
                <c:pt idx="65682">
                  <c:v>82.105000000000004</c:v>
                </c:pt>
                <c:pt idx="65683">
                  <c:v>82.129000000000005</c:v>
                </c:pt>
                <c:pt idx="65684">
                  <c:v>82.093000000000004</c:v>
                </c:pt>
                <c:pt idx="65685">
                  <c:v>82.129000000000005</c:v>
                </c:pt>
                <c:pt idx="65686">
                  <c:v>82.141000000000005</c:v>
                </c:pt>
                <c:pt idx="65687">
                  <c:v>82.153999999999996</c:v>
                </c:pt>
                <c:pt idx="65688">
                  <c:v>82.165999999999997</c:v>
                </c:pt>
                <c:pt idx="65689">
                  <c:v>82.165999999999997</c:v>
                </c:pt>
                <c:pt idx="65690">
                  <c:v>82.177999999999997</c:v>
                </c:pt>
                <c:pt idx="65691">
                  <c:v>82.141000000000005</c:v>
                </c:pt>
                <c:pt idx="65692">
                  <c:v>82.165999999999997</c:v>
                </c:pt>
                <c:pt idx="65693">
                  <c:v>82.117000000000004</c:v>
                </c:pt>
                <c:pt idx="65694">
                  <c:v>82.165999999999997</c:v>
                </c:pt>
                <c:pt idx="65695">
                  <c:v>82.165999999999997</c:v>
                </c:pt>
                <c:pt idx="65696">
                  <c:v>82.19</c:v>
                </c:pt>
                <c:pt idx="65697">
                  <c:v>82.177999999999997</c:v>
                </c:pt>
                <c:pt idx="65698">
                  <c:v>82.201999999999998</c:v>
                </c:pt>
                <c:pt idx="65699">
                  <c:v>82.19</c:v>
                </c:pt>
                <c:pt idx="65700">
                  <c:v>82.201999999999998</c:v>
                </c:pt>
                <c:pt idx="65701">
                  <c:v>82.227000000000004</c:v>
                </c:pt>
                <c:pt idx="65702">
                  <c:v>82.251000000000005</c:v>
                </c:pt>
                <c:pt idx="65703">
                  <c:v>82.263999999999996</c:v>
                </c:pt>
                <c:pt idx="65704">
                  <c:v>82.3</c:v>
                </c:pt>
                <c:pt idx="65705">
                  <c:v>82.3</c:v>
                </c:pt>
                <c:pt idx="65706">
                  <c:v>82.275999999999996</c:v>
                </c:pt>
                <c:pt idx="65707">
                  <c:v>82.3</c:v>
                </c:pt>
                <c:pt idx="65708">
                  <c:v>82.311999999999998</c:v>
                </c:pt>
                <c:pt idx="65709">
                  <c:v>82.311999999999998</c:v>
                </c:pt>
                <c:pt idx="65710">
                  <c:v>82.3</c:v>
                </c:pt>
                <c:pt idx="65711">
                  <c:v>82.311999999999998</c:v>
                </c:pt>
                <c:pt idx="65712">
                  <c:v>82.311999999999998</c:v>
                </c:pt>
                <c:pt idx="65713">
                  <c:v>82.337000000000003</c:v>
                </c:pt>
                <c:pt idx="65714">
                  <c:v>82.337000000000003</c:v>
                </c:pt>
                <c:pt idx="65715">
                  <c:v>82.349000000000004</c:v>
                </c:pt>
                <c:pt idx="65716">
                  <c:v>82.373000000000005</c:v>
                </c:pt>
                <c:pt idx="65717">
                  <c:v>82.373000000000005</c:v>
                </c:pt>
                <c:pt idx="65718">
                  <c:v>82.349000000000004</c:v>
                </c:pt>
                <c:pt idx="65719">
                  <c:v>82.361000000000004</c:v>
                </c:pt>
                <c:pt idx="65720">
                  <c:v>82.385999999999996</c:v>
                </c:pt>
                <c:pt idx="65721">
                  <c:v>82.397999999999996</c:v>
                </c:pt>
                <c:pt idx="65722">
                  <c:v>82.397999999999996</c:v>
                </c:pt>
                <c:pt idx="65723">
                  <c:v>82.385999999999996</c:v>
                </c:pt>
                <c:pt idx="65724">
                  <c:v>82.397999999999996</c:v>
                </c:pt>
                <c:pt idx="65725">
                  <c:v>82.397999999999996</c:v>
                </c:pt>
                <c:pt idx="65726">
                  <c:v>82.385999999999996</c:v>
                </c:pt>
                <c:pt idx="65727">
                  <c:v>82.385999999999996</c:v>
                </c:pt>
                <c:pt idx="65728">
                  <c:v>82.373000000000005</c:v>
                </c:pt>
                <c:pt idx="65729">
                  <c:v>82.421999999999997</c:v>
                </c:pt>
                <c:pt idx="65730">
                  <c:v>82.361000000000004</c:v>
                </c:pt>
                <c:pt idx="65731">
                  <c:v>82.373000000000005</c:v>
                </c:pt>
                <c:pt idx="65732">
                  <c:v>82.373000000000005</c:v>
                </c:pt>
                <c:pt idx="65733">
                  <c:v>82.361000000000004</c:v>
                </c:pt>
                <c:pt idx="65734">
                  <c:v>82.349000000000004</c:v>
                </c:pt>
                <c:pt idx="65735">
                  <c:v>82.373000000000005</c:v>
                </c:pt>
                <c:pt idx="65736">
                  <c:v>82.361000000000004</c:v>
                </c:pt>
                <c:pt idx="65737">
                  <c:v>82.349000000000004</c:v>
                </c:pt>
                <c:pt idx="65738">
                  <c:v>82.373000000000005</c:v>
                </c:pt>
                <c:pt idx="65739">
                  <c:v>82.373000000000005</c:v>
                </c:pt>
                <c:pt idx="65740">
                  <c:v>82.373000000000005</c:v>
                </c:pt>
                <c:pt idx="65741">
                  <c:v>82.337000000000003</c:v>
                </c:pt>
                <c:pt idx="65742">
                  <c:v>82.325000000000003</c:v>
                </c:pt>
                <c:pt idx="65743">
                  <c:v>82.325000000000003</c:v>
                </c:pt>
                <c:pt idx="65744">
                  <c:v>82.325000000000003</c:v>
                </c:pt>
                <c:pt idx="65745">
                  <c:v>82.3</c:v>
                </c:pt>
                <c:pt idx="65746">
                  <c:v>82.325000000000003</c:v>
                </c:pt>
                <c:pt idx="65747">
                  <c:v>82.287999999999997</c:v>
                </c:pt>
                <c:pt idx="65748">
                  <c:v>82.239000000000004</c:v>
                </c:pt>
                <c:pt idx="65749">
                  <c:v>82.251000000000005</c:v>
                </c:pt>
                <c:pt idx="65750">
                  <c:v>82.239000000000004</c:v>
                </c:pt>
                <c:pt idx="65751">
                  <c:v>82.227000000000004</c:v>
                </c:pt>
                <c:pt idx="65752">
                  <c:v>82.251000000000005</c:v>
                </c:pt>
                <c:pt idx="65753">
                  <c:v>82.201999999999998</c:v>
                </c:pt>
                <c:pt idx="65754">
                  <c:v>82.239000000000004</c:v>
                </c:pt>
                <c:pt idx="65755">
                  <c:v>82.19</c:v>
                </c:pt>
                <c:pt idx="65756">
                  <c:v>82.177999999999997</c:v>
                </c:pt>
                <c:pt idx="65757">
                  <c:v>82.177999999999997</c:v>
                </c:pt>
                <c:pt idx="65758">
                  <c:v>82.165999999999997</c:v>
                </c:pt>
                <c:pt idx="65759">
                  <c:v>82.153999999999996</c:v>
                </c:pt>
                <c:pt idx="65760">
                  <c:v>82.141000000000005</c:v>
                </c:pt>
                <c:pt idx="65761">
                  <c:v>82.141000000000005</c:v>
                </c:pt>
                <c:pt idx="65762">
                  <c:v>82.141000000000005</c:v>
                </c:pt>
                <c:pt idx="65763">
                  <c:v>82.117000000000004</c:v>
                </c:pt>
                <c:pt idx="65764">
                  <c:v>82.08</c:v>
                </c:pt>
                <c:pt idx="65765">
                  <c:v>82.067999999999998</c:v>
                </c:pt>
                <c:pt idx="65766">
                  <c:v>82.105000000000004</c:v>
                </c:pt>
                <c:pt idx="65767">
                  <c:v>82.093000000000004</c:v>
                </c:pt>
                <c:pt idx="65768">
                  <c:v>82.105000000000004</c:v>
                </c:pt>
                <c:pt idx="65769">
                  <c:v>82.067999999999998</c:v>
                </c:pt>
                <c:pt idx="65770">
                  <c:v>82.105000000000004</c:v>
                </c:pt>
                <c:pt idx="65771">
                  <c:v>82.067999999999998</c:v>
                </c:pt>
                <c:pt idx="65772">
                  <c:v>82.019000000000005</c:v>
                </c:pt>
                <c:pt idx="65773">
                  <c:v>82.067999999999998</c:v>
                </c:pt>
                <c:pt idx="65774">
                  <c:v>82.093000000000004</c:v>
                </c:pt>
                <c:pt idx="65775">
                  <c:v>82.031999999999996</c:v>
                </c:pt>
                <c:pt idx="65776">
                  <c:v>82.031999999999996</c:v>
                </c:pt>
                <c:pt idx="65777">
                  <c:v>82.043999999999997</c:v>
                </c:pt>
                <c:pt idx="65778">
                  <c:v>82.055999999999997</c:v>
                </c:pt>
                <c:pt idx="65779">
                  <c:v>82.043999999999997</c:v>
                </c:pt>
                <c:pt idx="65780">
                  <c:v>82.055999999999997</c:v>
                </c:pt>
                <c:pt idx="65781">
                  <c:v>82.055999999999997</c:v>
                </c:pt>
                <c:pt idx="65782">
                  <c:v>82.067999999999998</c:v>
                </c:pt>
                <c:pt idx="65783">
                  <c:v>82.055999999999997</c:v>
                </c:pt>
                <c:pt idx="65784">
                  <c:v>82.067999999999998</c:v>
                </c:pt>
                <c:pt idx="65785">
                  <c:v>82.08</c:v>
                </c:pt>
                <c:pt idx="65786">
                  <c:v>82.08</c:v>
                </c:pt>
                <c:pt idx="65787">
                  <c:v>82.08</c:v>
                </c:pt>
                <c:pt idx="65788">
                  <c:v>82.093000000000004</c:v>
                </c:pt>
                <c:pt idx="65789">
                  <c:v>82.043999999999997</c:v>
                </c:pt>
                <c:pt idx="65790">
                  <c:v>82.031999999999996</c:v>
                </c:pt>
                <c:pt idx="65791">
                  <c:v>82.08</c:v>
                </c:pt>
                <c:pt idx="65792">
                  <c:v>82.067999999999998</c:v>
                </c:pt>
                <c:pt idx="65793">
                  <c:v>82.093000000000004</c:v>
                </c:pt>
                <c:pt idx="65794">
                  <c:v>82.093000000000004</c:v>
                </c:pt>
                <c:pt idx="65795">
                  <c:v>82.141000000000005</c:v>
                </c:pt>
                <c:pt idx="65796">
                  <c:v>82.129000000000005</c:v>
                </c:pt>
                <c:pt idx="65797">
                  <c:v>82.129000000000005</c:v>
                </c:pt>
                <c:pt idx="65798">
                  <c:v>82.141000000000005</c:v>
                </c:pt>
                <c:pt idx="65799">
                  <c:v>82.153999999999996</c:v>
                </c:pt>
                <c:pt idx="65800">
                  <c:v>82.165999999999997</c:v>
                </c:pt>
                <c:pt idx="65801">
                  <c:v>82.177999999999997</c:v>
                </c:pt>
                <c:pt idx="65802">
                  <c:v>82.19</c:v>
                </c:pt>
                <c:pt idx="65803">
                  <c:v>82.177999999999997</c:v>
                </c:pt>
                <c:pt idx="65804">
                  <c:v>82.201999999999998</c:v>
                </c:pt>
                <c:pt idx="65805">
                  <c:v>82.19</c:v>
                </c:pt>
                <c:pt idx="65806">
                  <c:v>82.215000000000003</c:v>
                </c:pt>
                <c:pt idx="65807">
                  <c:v>82.19</c:v>
                </c:pt>
                <c:pt idx="65808">
                  <c:v>82.201999999999998</c:v>
                </c:pt>
                <c:pt idx="65809">
                  <c:v>82.215000000000003</c:v>
                </c:pt>
                <c:pt idx="65810">
                  <c:v>82.201999999999998</c:v>
                </c:pt>
                <c:pt idx="65811">
                  <c:v>82.251000000000005</c:v>
                </c:pt>
                <c:pt idx="65812">
                  <c:v>82.251000000000005</c:v>
                </c:pt>
                <c:pt idx="65813">
                  <c:v>82.239000000000004</c:v>
                </c:pt>
                <c:pt idx="65814">
                  <c:v>82.263999999999996</c:v>
                </c:pt>
                <c:pt idx="65815">
                  <c:v>82.251000000000005</c:v>
                </c:pt>
                <c:pt idx="65816">
                  <c:v>82.263999999999996</c:v>
                </c:pt>
                <c:pt idx="65817">
                  <c:v>82.263999999999996</c:v>
                </c:pt>
                <c:pt idx="65818">
                  <c:v>82.275999999999996</c:v>
                </c:pt>
                <c:pt idx="65819">
                  <c:v>82.263999999999996</c:v>
                </c:pt>
                <c:pt idx="65820">
                  <c:v>82.311999999999998</c:v>
                </c:pt>
                <c:pt idx="65821">
                  <c:v>82.325000000000003</c:v>
                </c:pt>
                <c:pt idx="65822">
                  <c:v>82.287999999999997</c:v>
                </c:pt>
                <c:pt idx="65823">
                  <c:v>82.275999999999996</c:v>
                </c:pt>
                <c:pt idx="65824">
                  <c:v>82.287999999999997</c:v>
                </c:pt>
                <c:pt idx="65825">
                  <c:v>82.263999999999996</c:v>
                </c:pt>
                <c:pt idx="65826">
                  <c:v>82.3</c:v>
                </c:pt>
                <c:pt idx="65827">
                  <c:v>82.251000000000005</c:v>
                </c:pt>
                <c:pt idx="65828">
                  <c:v>82.287999999999997</c:v>
                </c:pt>
                <c:pt idx="65829">
                  <c:v>82.287999999999997</c:v>
                </c:pt>
                <c:pt idx="65830">
                  <c:v>82.275999999999996</c:v>
                </c:pt>
                <c:pt idx="65831">
                  <c:v>82.287999999999997</c:v>
                </c:pt>
                <c:pt idx="65832">
                  <c:v>82.263999999999996</c:v>
                </c:pt>
                <c:pt idx="65833">
                  <c:v>82.251000000000005</c:v>
                </c:pt>
                <c:pt idx="65834">
                  <c:v>82.275999999999996</c:v>
                </c:pt>
                <c:pt idx="65835">
                  <c:v>82.251000000000005</c:v>
                </c:pt>
                <c:pt idx="65836">
                  <c:v>82.251000000000005</c:v>
                </c:pt>
                <c:pt idx="65837">
                  <c:v>82.227000000000004</c:v>
                </c:pt>
                <c:pt idx="65838">
                  <c:v>82.227000000000004</c:v>
                </c:pt>
                <c:pt idx="65839">
                  <c:v>82.227000000000004</c:v>
                </c:pt>
                <c:pt idx="65840">
                  <c:v>82.215000000000003</c:v>
                </c:pt>
                <c:pt idx="65841">
                  <c:v>82.19</c:v>
                </c:pt>
                <c:pt idx="65842">
                  <c:v>82.201999999999998</c:v>
                </c:pt>
                <c:pt idx="65843">
                  <c:v>82.165999999999997</c:v>
                </c:pt>
                <c:pt idx="65844">
                  <c:v>82.153999999999996</c:v>
                </c:pt>
                <c:pt idx="65845">
                  <c:v>82.129000000000005</c:v>
                </c:pt>
                <c:pt idx="65846">
                  <c:v>82.105000000000004</c:v>
                </c:pt>
                <c:pt idx="65847">
                  <c:v>82.093000000000004</c:v>
                </c:pt>
                <c:pt idx="65848">
                  <c:v>82.105000000000004</c:v>
                </c:pt>
                <c:pt idx="65849">
                  <c:v>82.067999999999998</c:v>
                </c:pt>
                <c:pt idx="65850">
                  <c:v>82.093000000000004</c:v>
                </c:pt>
                <c:pt idx="65851">
                  <c:v>82.067999999999998</c:v>
                </c:pt>
                <c:pt idx="65852">
                  <c:v>82.055999999999997</c:v>
                </c:pt>
                <c:pt idx="65853">
                  <c:v>82.08</c:v>
                </c:pt>
                <c:pt idx="65854">
                  <c:v>82.055999999999997</c:v>
                </c:pt>
                <c:pt idx="65855">
                  <c:v>82.055999999999997</c:v>
                </c:pt>
                <c:pt idx="65856">
                  <c:v>82.031999999999996</c:v>
                </c:pt>
                <c:pt idx="65857">
                  <c:v>82.019000000000005</c:v>
                </c:pt>
                <c:pt idx="65858">
                  <c:v>82.019000000000005</c:v>
                </c:pt>
                <c:pt idx="65859">
                  <c:v>81.995000000000005</c:v>
                </c:pt>
                <c:pt idx="65860">
                  <c:v>81.995000000000005</c:v>
                </c:pt>
                <c:pt idx="65861">
                  <c:v>81.983000000000004</c:v>
                </c:pt>
                <c:pt idx="65862">
                  <c:v>82.007000000000005</c:v>
                </c:pt>
                <c:pt idx="65863">
                  <c:v>81.995000000000005</c:v>
                </c:pt>
                <c:pt idx="65864">
                  <c:v>82.007000000000005</c:v>
                </c:pt>
                <c:pt idx="65865">
                  <c:v>82.019000000000005</c:v>
                </c:pt>
                <c:pt idx="65866">
                  <c:v>81.995000000000005</c:v>
                </c:pt>
                <c:pt idx="65867">
                  <c:v>82.007000000000005</c:v>
                </c:pt>
                <c:pt idx="65868">
                  <c:v>82.019000000000005</c:v>
                </c:pt>
                <c:pt idx="65869">
                  <c:v>82.019000000000005</c:v>
                </c:pt>
                <c:pt idx="65870">
                  <c:v>82.031999999999996</c:v>
                </c:pt>
                <c:pt idx="65871">
                  <c:v>82.031999999999996</c:v>
                </c:pt>
                <c:pt idx="65872">
                  <c:v>82.031999999999996</c:v>
                </c:pt>
                <c:pt idx="65873">
                  <c:v>82.031999999999996</c:v>
                </c:pt>
                <c:pt idx="65874">
                  <c:v>82.019000000000005</c:v>
                </c:pt>
                <c:pt idx="65875">
                  <c:v>82.019000000000005</c:v>
                </c:pt>
                <c:pt idx="65876">
                  <c:v>81.995000000000005</c:v>
                </c:pt>
                <c:pt idx="65877">
                  <c:v>82.031999999999996</c:v>
                </c:pt>
                <c:pt idx="65878">
                  <c:v>81.957999999999998</c:v>
                </c:pt>
                <c:pt idx="65879">
                  <c:v>81.957999999999998</c:v>
                </c:pt>
                <c:pt idx="65880">
                  <c:v>81.933999999999997</c:v>
                </c:pt>
                <c:pt idx="65881">
                  <c:v>81.933999999999997</c:v>
                </c:pt>
                <c:pt idx="65882">
                  <c:v>81.933999999999997</c:v>
                </c:pt>
                <c:pt idx="65883">
                  <c:v>81.897000000000006</c:v>
                </c:pt>
                <c:pt idx="65884">
                  <c:v>81.897000000000006</c:v>
                </c:pt>
                <c:pt idx="65885">
                  <c:v>81.91</c:v>
                </c:pt>
                <c:pt idx="65886">
                  <c:v>81.873000000000005</c:v>
                </c:pt>
                <c:pt idx="65887">
                  <c:v>81.897000000000006</c:v>
                </c:pt>
                <c:pt idx="65888">
                  <c:v>81.91</c:v>
                </c:pt>
                <c:pt idx="65889">
                  <c:v>81.873000000000005</c:v>
                </c:pt>
                <c:pt idx="65890">
                  <c:v>81.847999999999999</c:v>
                </c:pt>
                <c:pt idx="65891">
                  <c:v>81.823999999999998</c:v>
                </c:pt>
                <c:pt idx="65892">
                  <c:v>81.811999999999998</c:v>
                </c:pt>
                <c:pt idx="65893">
                  <c:v>81.8</c:v>
                </c:pt>
                <c:pt idx="65894">
                  <c:v>81.787000000000006</c:v>
                </c:pt>
                <c:pt idx="65895">
                  <c:v>81.751000000000005</c:v>
                </c:pt>
                <c:pt idx="65896">
                  <c:v>81.751000000000005</c:v>
                </c:pt>
                <c:pt idx="65897">
                  <c:v>81.763000000000005</c:v>
                </c:pt>
                <c:pt idx="65898">
                  <c:v>81.787000000000006</c:v>
                </c:pt>
                <c:pt idx="65899">
                  <c:v>81.763000000000005</c:v>
                </c:pt>
                <c:pt idx="65900">
                  <c:v>81.739000000000004</c:v>
                </c:pt>
                <c:pt idx="65901">
                  <c:v>81.739000000000004</c:v>
                </c:pt>
                <c:pt idx="65902">
                  <c:v>81.763000000000005</c:v>
                </c:pt>
                <c:pt idx="65903">
                  <c:v>81.787000000000006</c:v>
                </c:pt>
                <c:pt idx="65904">
                  <c:v>81.823999999999998</c:v>
                </c:pt>
                <c:pt idx="65905">
                  <c:v>81.8</c:v>
                </c:pt>
                <c:pt idx="65906">
                  <c:v>81.835999999999999</c:v>
                </c:pt>
                <c:pt idx="65907">
                  <c:v>81.823999999999998</c:v>
                </c:pt>
                <c:pt idx="65908">
                  <c:v>81.847999999999999</c:v>
                </c:pt>
                <c:pt idx="65909">
                  <c:v>81.835999999999999</c:v>
                </c:pt>
                <c:pt idx="65910">
                  <c:v>81.835999999999999</c:v>
                </c:pt>
                <c:pt idx="65911">
                  <c:v>81.811999999999998</c:v>
                </c:pt>
                <c:pt idx="65912">
                  <c:v>81.811999999999998</c:v>
                </c:pt>
                <c:pt idx="65913">
                  <c:v>81.8</c:v>
                </c:pt>
                <c:pt idx="65914">
                  <c:v>81.811999999999998</c:v>
                </c:pt>
                <c:pt idx="65915">
                  <c:v>81.8</c:v>
                </c:pt>
                <c:pt idx="65916">
                  <c:v>81.787000000000006</c:v>
                </c:pt>
                <c:pt idx="65917">
                  <c:v>81.787000000000006</c:v>
                </c:pt>
                <c:pt idx="65918">
                  <c:v>81.8</c:v>
                </c:pt>
                <c:pt idx="65919">
                  <c:v>81.8</c:v>
                </c:pt>
                <c:pt idx="65920">
                  <c:v>81.775000000000006</c:v>
                </c:pt>
                <c:pt idx="65921">
                  <c:v>81.775000000000006</c:v>
                </c:pt>
                <c:pt idx="65922">
                  <c:v>81.787000000000006</c:v>
                </c:pt>
                <c:pt idx="65923">
                  <c:v>81.8</c:v>
                </c:pt>
                <c:pt idx="65924">
                  <c:v>81.847999999999999</c:v>
                </c:pt>
                <c:pt idx="65925">
                  <c:v>81.823999999999998</c:v>
                </c:pt>
                <c:pt idx="65926">
                  <c:v>81.847999999999999</c:v>
                </c:pt>
                <c:pt idx="65927">
                  <c:v>81.873000000000005</c:v>
                </c:pt>
                <c:pt idx="65928">
                  <c:v>81.861000000000004</c:v>
                </c:pt>
                <c:pt idx="65929">
                  <c:v>81.861000000000004</c:v>
                </c:pt>
                <c:pt idx="65930">
                  <c:v>81.897000000000006</c:v>
                </c:pt>
                <c:pt idx="65931">
                  <c:v>81.945999999999998</c:v>
                </c:pt>
                <c:pt idx="65932">
                  <c:v>81.945999999999998</c:v>
                </c:pt>
                <c:pt idx="65933">
                  <c:v>81.957999999999998</c:v>
                </c:pt>
                <c:pt idx="65934">
                  <c:v>81.983000000000004</c:v>
                </c:pt>
                <c:pt idx="65935">
                  <c:v>81.995000000000005</c:v>
                </c:pt>
                <c:pt idx="65936">
                  <c:v>82.031999999999996</c:v>
                </c:pt>
                <c:pt idx="65937">
                  <c:v>82.067999999999998</c:v>
                </c:pt>
                <c:pt idx="65938">
                  <c:v>82.055999999999997</c:v>
                </c:pt>
                <c:pt idx="65939">
                  <c:v>82.093000000000004</c:v>
                </c:pt>
                <c:pt idx="65940">
                  <c:v>82.117000000000004</c:v>
                </c:pt>
                <c:pt idx="65941">
                  <c:v>82.117000000000004</c:v>
                </c:pt>
                <c:pt idx="65942">
                  <c:v>82.165999999999997</c:v>
                </c:pt>
                <c:pt idx="65943">
                  <c:v>82.141000000000005</c:v>
                </c:pt>
                <c:pt idx="65944">
                  <c:v>82.153999999999996</c:v>
                </c:pt>
                <c:pt idx="65945">
                  <c:v>82.165999999999997</c:v>
                </c:pt>
                <c:pt idx="65946">
                  <c:v>82.19</c:v>
                </c:pt>
                <c:pt idx="65947">
                  <c:v>82.215000000000003</c:v>
                </c:pt>
                <c:pt idx="65948">
                  <c:v>82.177999999999997</c:v>
                </c:pt>
                <c:pt idx="65949">
                  <c:v>82.165999999999997</c:v>
                </c:pt>
                <c:pt idx="65950">
                  <c:v>82.215000000000003</c:v>
                </c:pt>
                <c:pt idx="65951">
                  <c:v>82.19</c:v>
                </c:pt>
                <c:pt idx="65952">
                  <c:v>82.177999999999997</c:v>
                </c:pt>
                <c:pt idx="65953">
                  <c:v>82.165999999999997</c:v>
                </c:pt>
                <c:pt idx="65954">
                  <c:v>82.165999999999997</c:v>
                </c:pt>
                <c:pt idx="65955">
                  <c:v>82.165999999999997</c:v>
                </c:pt>
                <c:pt idx="65956">
                  <c:v>82.129000000000005</c:v>
                </c:pt>
                <c:pt idx="65957">
                  <c:v>82.177999999999997</c:v>
                </c:pt>
                <c:pt idx="65958">
                  <c:v>82.177999999999997</c:v>
                </c:pt>
                <c:pt idx="65959">
                  <c:v>82.201999999999998</c:v>
                </c:pt>
                <c:pt idx="65960">
                  <c:v>82.239000000000004</c:v>
                </c:pt>
                <c:pt idx="65961">
                  <c:v>82.239000000000004</c:v>
                </c:pt>
                <c:pt idx="65962">
                  <c:v>82.251000000000005</c:v>
                </c:pt>
                <c:pt idx="65963">
                  <c:v>82.263999999999996</c:v>
                </c:pt>
                <c:pt idx="65964">
                  <c:v>82.287999999999997</c:v>
                </c:pt>
                <c:pt idx="65965">
                  <c:v>82.287999999999997</c:v>
                </c:pt>
                <c:pt idx="65966">
                  <c:v>82.3</c:v>
                </c:pt>
                <c:pt idx="65967">
                  <c:v>82.3</c:v>
                </c:pt>
                <c:pt idx="65968">
                  <c:v>82.287999999999997</c:v>
                </c:pt>
                <c:pt idx="65969">
                  <c:v>82.325000000000003</c:v>
                </c:pt>
                <c:pt idx="65970">
                  <c:v>82.311999999999998</c:v>
                </c:pt>
                <c:pt idx="65971">
                  <c:v>82.3</c:v>
                </c:pt>
                <c:pt idx="65972">
                  <c:v>82.3</c:v>
                </c:pt>
                <c:pt idx="65973">
                  <c:v>82.275999999999996</c:v>
                </c:pt>
                <c:pt idx="65974">
                  <c:v>82.311999999999998</c:v>
                </c:pt>
                <c:pt idx="65975">
                  <c:v>82.3</c:v>
                </c:pt>
                <c:pt idx="65976">
                  <c:v>82.263999999999996</c:v>
                </c:pt>
                <c:pt idx="65977">
                  <c:v>82.275999999999996</c:v>
                </c:pt>
                <c:pt idx="65978">
                  <c:v>82.263999999999996</c:v>
                </c:pt>
                <c:pt idx="65979">
                  <c:v>82.263999999999996</c:v>
                </c:pt>
                <c:pt idx="65980">
                  <c:v>82.263999999999996</c:v>
                </c:pt>
                <c:pt idx="65981">
                  <c:v>82.239000000000004</c:v>
                </c:pt>
                <c:pt idx="65982">
                  <c:v>82.201999999999998</c:v>
                </c:pt>
                <c:pt idx="65983">
                  <c:v>82.165999999999997</c:v>
                </c:pt>
                <c:pt idx="65984">
                  <c:v>82.117000000000004</c:v>
                </c:pt>
                <c:pt idx="65985">
                  <c:v>82.105000000000004</c:v>
                </c:pt>
                <c:pt idx="65986">
                  <c:v>82.105000000000004</c:v>
                </c:pt>
                <c:pt idx="65987">
                  <c:v>82.067999999999998</c:v>
                </c:pt>
                <c:pt idx="65988">
                  <c:v>82.08</c:v>
                </c:pt>
                <c:pt idx="65989">
                  <c:v>82.043999999999997</c:v>
                </c:pt>
                <c:pt idx="65990">
                  <c:v>82.019000000000005</c:v>
                </c:pt>
                <c:pt idx="65991">
                  <c:v>82.007000000000005</c:v>
                </c:pt>
                <c:pt idx="65992">
                  <c:v>82.019000000000005</c:v>
                </c:pt>
                <c:pt idx="65993">
                  <c:v>82.043999999999997</c:v>
                </c:pt>
                <c:pt idx="65994">
                  <c:v>82.055999999999997</c:v>
                </c:pt>
                <c:pt idx="65995">
                  <c:v>82.031999999999996</c:v>
                </c:pt>
                <c:pt idx="65996">
                  <c:v>82.055999999999997</c:v>
                </c:pt>
                <c:pt idx="65997">
                  <c:v>82.08</c:v>
                </c:pt>
                <c:pt idx="65998">
                  <c:v>82.055999999999997</c:v>
                </c:pt>
                <c:pt idx="65999">
                  <c:v>82.043999999999997</c:v>
                </c:pt>
                <c:pt idx="66000">
                  <c:v>82.055999999999997</c:v>
                </c:pt>
                <c:pt idx="66001">
                  <c:v>82.055999999999997</c:v>
                </c:pt>
                <c:pt idx="66002">
                  <c:v>82.043999999999997</c:v>
                </c:pt>
                <c:pt idx="66003">
                  <c:v>81.995000000000005</c:v>
                </c:pt>
                <c:pt idx="66004">
                  <c:v>81.957999999999998</c:v>
                </c:pt>
                <c:pt idx="66005">
                  <c:v>81.971000000000004</c:v>
                </c:pt>
                <c:pt idx="66006">
                  <c:v>81.957999999999998</c:v>
                </c:pt>
                <c:pt idx="66007">
                  <c:v>81.957999999999998</c:v>
                </c:pt>
                <c:pt idx="66008">
                  <c:v>81.945999999999998</c:v>
                </c:pt>
                <c:pt idx="66009">
                  <c:v>81.933999999999997</c:v>
                </c:pt>
                <c:pt idx="66010">
                  <c:v>81.957999999999998</c:v>
                </c:pt>
                <c:pt idx="66011">
                  <c:v>81.921999999999997</c:v>
                </c:pt>
                <c:pt idx="66012">
                  <c:v>81.933999999999997</c:v>
                </c:pt>
                <c:pt idx="66013">
                  <c:v>81.945999999999998</c:v>
                </c:pt>
                <c:pt idx="66014">
                  <c:v>81.945999999999998</c:v>
                </c:pt>
                <c:pt idx="66015">
                  <c:v>81.933999999999997</c:v>
                </c:pt>
                <c:pt idx="66016">
                  <c:v>81.957999999999998</c:v>
                </c:pt>
                <c:pt idx="66017">
                  <c:v>81.91</c:v>
                </c:pt>
                <c:pt idx="66018">
                  <c:v>81.921999999999997</c:v>
                </c:pt>
                <c:pt idx="66019">
                  <c:v>81.933999999999997</c:v>
                </c:pt>
                <c:pt idx="66020">
                  <c:v>81.897000000000006</c:v>
                </c:pt>
                <c:pt idx="66021">
                  <c:v>81.91</c:v>
                </c:pt>
                <c:pt idx="66022">
                  <c:v>81.885000000000005</c:v>
                </c:pt>
                <c:pt idx="66023">
                  <c:v>81.885000000000005</c:v>
                </c:pt>
                <c:pt idx="66024">
                  <c:v>81.885000000000005</c:v>
                </c:pt>
                <c:pt idx="66025">
                  <c:v>81.91</c:v>
                </c:pt>
                <c:pt idx="66026">
                  <c:v>81.91</c:v>
                </c:pt>
                <c:pt idx="66027">
                  <c:v>81.91</c:v>
                </c:pt>
                <c:pt idx="66028">
                  <c:v>81.933999999999997</c:v>
                </c:pt>
                <c:pt idx="66029">
                  <c:v>81.933999999999997</c:v>
                </c:pt>
                <c:pt idx="66030">
                  <c:v>81.971000000000004</c:v>
                </c:pt>
                <c:pt idx="66031">
                  <c:v>81.995000000000005</c:v>
                </c:pt>
                <c:pt idx="66032">
                  <c:v>82.007000000000005</c:v>
                </c:pt>
                <c:pt idx="66033">
                  <c:v>82.043999999999997</c:v>
                </c:pt>
                <c:pt idx="66034">
                  <c:v>82.031999999999996</c:v>
                </c:pt>
                <c:pt idx="66035">
                  <c:v>82.031999999999996</c:v>
                </c:pt>
                <c:pt idx="66036">
                  <c:v>82.019000000000005</c:v>
                </c:pt>
                <c:pt idx="66037">
                  <c:v>82.043999999999997</c:v>
                </c:pt>
                <c:pt idx="66038">
                  <c:v>82.055999999999997</c:v>
                </c:pt>
                <c:pt idx="66039">
                  <c:v>82.043999999999997</c:v>
                </c:pt>
                <c:pt idx="66040">
                  <c:v>82.031999999999996</c:v>
                </c:pt>
                <c:pt idx="66041">
                  <c:v>82.055999999999997</c:v>
                </c:pt>
                <c:pt idx="66042">
                  <c:v>82.093000000000004</c:v>
                </c:pt>
                <c:pt idx="66043">
                  <c:v>82.08</c:v>
                </c:pt>
                <c:pt idx="66044">
                  <c:v>82.105000000000004</c:v>
                </c:pt>
                <c:pt idx="66045">
                  <c:v>82.08</c:v>
                </c:pt>
                <c:pt idx="66046">
                  <c:v>82.105000000000004</c:v>
                </c:pt>
                <c:pt idx="66047">
                  <c:v>82.117000000000004</c:v>
                </c:pt>
                <c:pt idx="66048">
                  <c:v>82.177999999999997</c:v>
                </c:pt>
                <c:pt idx="66049">
                  <c:v>82.201999999999998</c:v>
                </c:pt>
                <c:pt idx="66050">
                  <c:v>82.165999999999997</c:v>
                </c:pt>
                <c:pt idx="66051">
                  <c:v>82.153999999999996</c:v>
                </c:pt>
                <c:pt idx="66052">
                  <c:v>82.201999999999998</c:v>
                </c:pt>
                <c:pt idx="66053">
                  <c:v>82.153999999999996</c:v>
                </c:pt>
                <c:pt idx="66054">
                  <c:v>82.141000000000005</c:v>
                </c:pt>
                <c:pt idx="66055">
                  <c:v>82.165999999999997</c:v>
                </c:pt>
                <c:pt idx="66056">
                  <c:v>82.165999999999997</c:v>
                </c:pt>
                <c:pt idx="66057">
                  <c:v>82.165999999999997</c:v>
                </c:pt>
                <c:pt idx="66058">
                  <c:v>82.177999999999997</c:v>
                </c:pt>
                <c:pt idx="66059">
                  <c:v>82.215000000000003</c:v>
                </c:pt>
                <c:pt idx="66060">
                  <c:v>82.19</c:v>
                </c:pt>
                <c:pt idx="66061">
                  <c:v>82.239000000000004</c:v>
                </c:pt>
                <c:pt idx="66062">
                  <c:v>82.215000000000003</c:v>
                </c:pt>
                <c:pt idx="66063">
                  <c:v>82.227000000000004</c:v>
                </c:pt>
                <c:pt idx="66064">
                  <c:v>82.251000000000005</c:v>
                </c:pt>
                <c:pt idx="66065">
                  <c:v>82.251000000000005</c:v>
                </c:pt>
                <c:pt idx="66066">
                  <c:v>82.239000000000004</c:v>
                </c:pt>
                <c:pt idx="66067">
                  <c:v>82.263999999999996</c:v>
                </c:pt>
                <c:pt idx="66068">
                  <c:v>82.263999999999996</c:v>
                </c:pt>
                <c:pt idx="66069">
                  <c:v>82.251000000000005</c:v>
                </c:pt>
                <c:pt idx="66070">
                  <c:v>82.239000000000004</c:v>
                </c:pt>
                <c:pt idx="66071">
                  <c:v>82.275999999999996</c:v>
                </c:pt>
                <c:pt idx="66072">
                  <c:v>82.251000000000005</c:v>
                </c:pt>
                <c:pt idx="66073">
                  <c:v>82.251000000000005</c:v>
                </c:pt>
                <c:pt idx="66074">
                  <c:v>82.251000000000005</c:v>
                </c:pt>
                <c:pt idx="66075">
                  <c:v>82.239000000000004</c:v>
                </c:pt>
                <c:pt idx="66076">
                  <c:v>82.227000000000004</c:v>
                </c:pt>
                <c:pt idx="66077">
                  <c:v>82.251000000000005</c:v>
                </c:pt>
                <c:pt idx="66078">
                  <c:v>82.215000000000003</c:v>
                </c:pt>
                <c:pt idx="66079">
                  <c:v>82.215000000000003</c:v>
                </c:pt>
                <c:pt idx="66080">
                  <c:v>82.227000000000004</c:v>
                </c:pt>
                <c:pt idx="66081">
                  <c:v>82.215000000000003</c:v>
                </c:pt>
                <c:pt idx="66082">
                  <c:v>82.215000000000003</c:v>
                </c:pt>
                <c:pt idx="66083">
                  <c:v>82.215000000000003</c:v>
                </c:pt>
                <c:pt idx="66084">
                  <c:v>82.201999999999998</c:v>
                </c:pt>
                <c:pt idx="66085">
                  <c:v>82.215000000000003</c:v>
                </c:pt>
                <c:pt idx="66086">
                  <c:v>82.177999999999997</c:v>
                </c:pt>
                <c:pt idx="66087">
                  <c:v>82.165999999999997</c:v>
                </c:pt>
                <c:pt idx="66088">
                  <c:v>82.165999999999997</c:v>
                </c:pt>
                <c:pt idx="66089">
                  <c:v>82.177999999999997</c:v>
                </c:pt>
                <c:pt idx="66090">
                  <c:v>82.117000000000004</c:v>
                </c:pt>
                <c:pt idx="66091">
                  <c:v>82.141000000000005</c:v>
                </c:pt>
                <c:pt idx="66092">
                  <c:v>82.117000000000004</c:v>
                </c:pt>
                <c:pt idx="66093">
                  <c:v>82.117000000000004</c:v>
                </c:pt>
                <c:pt idx="66094">
                  <c:v>82.055999999999997</c:v>
                </c:pt>
                <c:pt idx="66095">
                  <c:v>82.08</c:v>
                </c:pt>
                <c:pt idx="66096">
                  <c:v>82.067999999999998</c:v>
                </c:pt>
                <c:pt idx="66097">
                  <c:v>82.093000000000004</c:v>
                </c:pt>
                <c:pt idx="66098">
                  <c:v>82.043999999999997</c:v>
                </c:pt>
                <c:pt idx="66099">
                  <c:v>82.08</c:v>
                </c:pt>
                <c:pt idx="66100">
                  <c:v>82.055999999999997</c:v>
                </c:pt>
                <c:pt idx="66101">
                  <c:v>82.031999999999996</c:v>
                </c:pt>
                <c:pt idx="66102">
                  <c:v>82.043999999999997</c:v>
                </c:pt>
                <c:pt idx="66103">
                  <c:v>82.031999999999996</c:v>
                </c:pt>
                <c:pt idx="66104">
                  <c:v>82.007000000000005</c:v>
                </c:pt>
                <c:pt idx="66105">
                  <c:v>82.007000000000005</c:v>
                </c:pt>
                <c:pt idx="66106">
                  <c:v>82.031999999999996</c:v>
                </c:pt>
                <c:pt idx="66107">
                  <c:v>81.995000000000005</c:v>
                </c:pt>
                <c:pt idx="66108">
                  <c:v>82.007000000000005</c:v>
                </c:pt>
                <c:pt idx="66109">
                  <c:v>82.007000000000005</c:v>
                </c:pt>
                <c:pt idx="66110">
                  <c:v>81.971000000000004</c:v>
                </c:pt>
                <c:pt idx="66111">
                  <c:v>81.957999999999998</c:v>
                </c:pt>
                <c:pt idx="66112">
                  <c:v>81.971000000000004</c:v>
                </c:pt>
                <c:pt idx="66113">
                  <c:v>81.945999999999998</c:v>
                </c:pt>
                <c:pt idx="66114">
                  <c:v>81.957999999999998</c:v>
                </c:pt>
                <c:pt idx="66115">
                  <c:v>81.971000000000004</c:v>
                </c:pt>
                <c:pt idx="66116">
                  <c:v>81.933999999999997</c:v>
                </c:pt>
                <c:pt idx="66117">
                  <c:v>81.945999999999998</c:v>
                </c:pt>
                <c:pt idx="66118">
                  <c:v>81.933999999999997</c:v>
                </c:pt>
                <c:pt idx="66119">
                  <c:v>81.957999999999998</c:v>
                </c:pt>
                <c:pt idx="66120">
                  <c:v>81.957999999999998</c:v>
                </c:pt>
                <c:pt idx="66121">
                  <c:v>81.921999999999997</c:v>
                </c:pt>
                <c:pt idx="66122">
                  <c:v>81.91</c:v>
                </c:pt>
                <c:pt idx="66123">
                  <c:v>81.971000000000004</c:v>
                </c:pt>
                <c:pt idx="66124">
                  <c:v>81.921999999999997</c:v>
                </c:pt>
                <c:pt idx="66125">
                  <c:v>81.91</c:v>
                </c:pt>
                <c:pt idx="66126">
                  <c:v>81.921999999999997</c:v>
                </c:pt>
                <c:pt idx="66127">
                  <c:v>81.957999999999998</c:v>
                </c:pt>
                <c:pt idx="66128">
                  <c:v>81.957999999999998</c:v>
                </c:pt>
                <c:pt idx="66129">
                  <c:v>81.945999999999998</c:v>
                </c:pt>
                <c:pt idx="66130">
                  <c:v>81.971000000000004</c:v>
                </c:pt>
                <c:pt idx="66131">
                  <c:v>81.945999999999998</c:v>
                </c:pt>
                <c:pt idx="66132">
                  <c:v>81.983000000000004</c:v>
                </c:pt>
                <c:pt idx="66133">
                  <c:v>81.971000000000004</c:v>
                </c:pt>
                <c:pt idx="66134">
                  <c:v>81.971000000000004</c:v>
                </c:pt>
                <c:pt idx="66135">
                  <c:v>81.971000000000004</c:v>
                </c:pt>
                <c:pt idx="66136">
                  <c:v>81.983000000000004</c:v>
                </c:pt>
                <c:pt idx="66137">
                  <c:v>81.983000000000004</c:v>
                </c:pt>
                <c:pt idx="66138">
                  <c:v>82.007000000000005</c:v>
                </c:pt>
                <c:pt idx="66139">
                  <c:v>81.971000000000004</c:v>
                </c:pt>
                <c:pt idx="66140">
                  <c:v>81.995000000000005</c:v>
                </c:pt>
                <c:pt idx="66141">
                  <c:v>82.031999999999996</c:v>
                </c:pt>
                <c:pt idx="66142">
                  <c:v>82.043999999999997</c:v>
                </c:pt>
                <c:pt idx="66143">
                  <c:v>82.067999999999998</c:v>
                </c:pt>
                <c:pt idx="66144">
                  <c:v>82.105000000000004</c:v>
                </c:pt>
                <c:pt idx="66145">
                  <c:v>82.117000000000004</c:v>
                </c:pt>
                <c:pt idx="66146">
                  <c:v>82.141000000000005</c:v>
                </c:pt>
                <c:pt idx="66147">
                  <c:v>82.117000000000004</c:v>
                </c:pt>
                <c:pt idx="66148">
                  <c:v>82.153999999999996</c:v>
                </c:pt>
                <c:pt idx="66149">
                  <c:v>82.153999999999996</c:v>
                </c:pt>
                <c:pt idx="66150">
                  <c:v>82.153999999999996</c:v>
                </c:pt>
                <c:pt idx="66151">
                  <c:v>82.141000000000005</c:v>
                </c:pt>
                <c:pt idx="66152">
                  <c:v>82.141000000000005</c:v>
                </c:pt>
                <c:pt idx="66153">
                  <c:v>82.129000000000005</c:v>
                </c:pt>
                <c:pt idx="66154">
                  <c:v>82.129000000000005</c:v>
                </c:pt>
                <c:pt idx="66155">
                  <c:v>82.093000000000004</c:v>
                </c:pt>
                <c:pt idx="66156">
                  <c:v>82.093000000000004</c:v>
                </c:pt>
                <c:pt idx="66157">
                  <c:v>82.055999999999997</c:v>
                </c:pt>
                <c:pt idx="66158">
                  <c:v>82.08</c:v>
                </c:pt>
                <c:pt idx="66159">
                  <c:v>82.055999999999997</c:v>
                </c:pt>
                <c:pt idx="66160">
                  <c:v>82.067999999999998</c:v>
                </c:pt>
                <c:pt idx="66161">
                  <c:v>82.093000000000004</c:v>
                </c:pt>
                <c:pt idx="66162">
                  <c:v>82.129000000000005</c:v>
                </c:pt>
                <c:pt idx="66163">
                  <c:v>82.141000000000005</c:v>
                </c:pt>
                <c:pt idx="66164">
                  <c:v>82.129000000000005</c:v>
                </c:pt>
                <c:pt idx="66165">
                  <c:v>82.201999999999998</c:v>
                </c:pt>
                <c:pt idx="66166">
                  <c:v>82.177999999999997</c:v>
                </c:pt>
                <c:pt idx="66167">
                  <c:v>82.201999999999998</c:v>
                </c:pt>
                <c:pt idx="66168">
                  <c:v>82.201999999999998</c:v>
                </c:pt>
                <c:pt idx="66169">
                  <c:v>82.177999999999997</c:v>
                </c:pt>
                <c:pt idx="66170">
                  <c:v>82.153999999999996</c:v>
                </c:pt>
                <c:pt idx="66171">
                  <c:v>82.177999999999997</c:v>
                </c:pt>
                <c:pt idx="66172">
                  <c:v>82.117000000000004</c:v>
                </c:pt>
                <c:pt idx="66173">
                  <c:v>82.117000000000004</c:v>
                </c:pt>
                <c:pt idx="66174">
                  <c:v>82.08</c:v>
                </c:pt>
                <c:pt idx="66175">
                  <c:v>82.08</c:v>
                </c:pt>
                <c:pt idx="66176">
                  <c:v>82.067999999999998</c:v>
                </c:pt>
                <c:pt idx="66177">
                  <c:v>82.055999999999997</c:v>
                </c:pt>
                <c:pt idx="66178">
                  <c:v>82.093000000000004</c:v>
                </c:pt>
                <c:pt idx="66179">
                  <c:v>82.105000000000004</c:v>
                </c:pt>
                <c:pt idx="66180">
                  <c:v>82.117000000000004</c:v>
                </c:pt>
                <c:pt idx="66181">
                  <c:v>82.141000000000005</c:v>
                </c:pt>
                <c:pt idx="66182">
                  <c:v>82.153999999999996</c:v>
                </c:pt>
                <c:pt idx="66183">
                  <c:v>82.141000000000005</c:v>
                </c:pt>
                <c:pt idx="66184">
                  <c:v>82.105000000000004</c:v>
                </c:pt>
                <c:pt idx="66185">
                  <c:v>82.153999999999996</c:v>
                </c:pt>
                <c:pt idx="66186">
                  <c:v>82.093000000000004</c:v>
                </c:pt>
                <c:pt idx="66187">
                  <c:v>82.043999999999997</c:v>
                </c:pt>
                <c:pt idx="66188">
                  <c:v>82.007000000000005</c:v>
                </c:pt>
                <c:pt idx="66189">
                  <c:v>81.971000000000004</c:v>
                </c:pt>
                <c:pt idx="66190">
                  <c:v>81.983000000000004</c:v>
                </c:pt>
                <c:pt idx="66191">
                  <c:v>81.921999999999997</c:v>
                </c:pt>
                <c:pt idx="66192">
                  <c:v>81.945999999999998</c:v>
                </c:pt>
                <c:pt idx="66193">
                  <c:v>81.921999999999997</c:v>
                </c:pt>
                <c:pt idx="66194">
                  <c:v>81.91</c:v>
                </c:pt>
                <c:pt idx="66195">
                  <c:v>81.897000000000006</c:v>
                </c:pt>
                <c:pt idx="66196">
                  <c:v>81.933999999999997</c:v>
                </c:pt>
                <c:pt idx="66197">
                  <c:v>81.945999999999998</c:v>
                </c:pt>
                <c:pt idx="66198">
                  <c:v>81.995000000000005</c:v>
                </c:pt>
                <c:pt idx="66199">
                  <c:v>82.007000000000005</c:v>
                </c:pt>
                <c:pt idx="66200">
                  <c:v>81.995000000000005</c:v>
                </c:pt>
                <c:pt idx="66201">
                  <c:v>82.007000000000005</c:v>
                </c:pt>
                <c:pt idx="66202">
                  <c:v>82.007000000000005</c:v>
                </c:pt>
                <c:pt idx="66203">
                  <c:v>81.957999999999998</c:v>
                </c:pt>
                <c:pt idx="66204">
                  <c:v>81.933999999999997</c:v>
                </c:pt>
                <c:pt idx="66205">
                  <c:v>81.91</c:v>
                </c:pt>
                <c:pt idx="66206">
                  <c:v>81.885000000000005</c:v>
                </c:pt>
                <c:pt idx="66207">
                  <c:v>81.873000000000005</c:v>
                </c:pt>
                <c:pt idx="66208">
                  <c:v>81.823999999999998</c:v>
                </c:pt>
                <c:pt idx="66209">
                  <c:v>81.823999999999998</c:v>
                </c:pt>
                <c:pt idx="66210">
                  <c:v>81.823999999999998</c:v>
                </c:pt>
                <c:pt idx="66211">
                  <c:v>81.861000000000004</c:v>
                </c:pt>
                <c:pt idx="66212">
                  <c:v>81.861000000000004</c:v>
                </c:pt>
                <c:pt idx="66213">
                  <c:v>81.873000000000005</c:v>
                </c:pt>
                <c:pt idx="66214">
                  <c:v>81.885000000000005</c:v>
                </c:pt>
                <c:pt idx="66215">
                  <c:v>81.91</c:v>
                </c:pt>
                <c:pt idx="66216">
                  <c:v>81.945999999999998</c:v>
                </c:pt>
                <c:pt idx="66217">
                  <c:v>81.957999999999998</c:v>
                </c:pt>
                <c:pt idx="66218">
                  <c:v>81.933999999999997</c:v>
                </c:pt>
                <c:pt idx="66219">
                  <c:v>81.945999999999998</c:v>
                </c:pt>
                <c:pt idx="66220">
                  <c:v>81.933999999999997</c:v>
                </c:pt>
                <c:pt idx="66221">
                  <c:v>81.921999999999997</c:v>
                </c:pt>
                <c:pt idx="66222">
                  <c:v>81.885000000000005</c:v>
                </c:pt>
                <c:pt idx="66223">
                  <c:v>81.861000000000004</c:v>
                </c:pt>
                <c:pt idx="66224">
                  <c:v>81.835999999999999</c:v>
                </c:pt>
                <c:pt idx="66225">
                  <c:v>81.811999999999998</c:v>
                </c:pt>
                <c:pt idx="66226">
                  <c:v>81.823999999999998</c:v>
                </c:pt>
                <c:pt idx="66227">
                  <c:v>81.775000000000006</c:v>
                </c:pt>
                <c:pt idx="66228">
                  <c:v>81.835999999999999</c:v>
                </c:pt>
                <c:pt idx="66229">
                  <c:v>81.835999999999999</c:v>
                </c:pt>
                <c:pt idx="66230">
                  <c:v>81.823999999999998</c:v>
                </c:pt>
                <c:pt idx="66231">
                  <c:v>81.873000000000005</c:v>
                </c:pt>
                <c:pt idx="66232">
                  <c:v>81.921999999999997</c:v>
                </c:pt>
                <c:pt idx="66233">
                  <c:v>81.933999999999997</c:v>
                </c:pt>
                <c:pt idx="66234">
                  <c:v>81.957999999999998</c:v>
                </c:pt>
                <c:pt idx="66235">
                  <c:v>81.945999999999998</c:v>
                </c:pt>
                <c:pt idx="66236">
                  <c:v>81.957999999999998</c:v>
                </c:pt>
                <c:pt idx="66237">
                  <c:v>81.945999999999998</c:v>
                </c:pt>
                <c:pt idx="66238">
                  <c:v>81.945999999999998</c:v>
                </c:pt>
                <c:pt idx="66239">
                  <c:v>81.945999999999998</c:v>
                </c:pt>
                <c:pt idx="66240">
                  <c:v>81.933999999999997</c:v>
                </c:pt>
                <c:pt idx="66241">
                  <c:v>81.921999999999997</c:v>
                </c:pt>
                <c:pt idx="66242">
                  <c:v>81.933999999999997</c:v>
                </c:pt>
                <c:pt idx="66243">
                  <c:v>81.945999999999998</c:v>
                </c:pt>
                <c:pt idx="66244">
                  <c:v>81.971000000000004</c:v>
                </c:pt>
                <c:pt idx="66245">
                  <c:v>81.957999999999998</c:v>
                </c:pt>
                <c:pt idx="66246">
                  <c:v>81.983000000000004</c:v>
                </c:pt>
                <c:pt idx="66247">
                  <c:v>82.007000000000005</c:v>
                </c:pt>
                <c:pt idx="66248">
                  <c:v>82.055999999999997</c:v>
                </c:pt>
                <c:pt idx="66249">
                  <c:v>82.055999999999997</c:v>
                </c:pt>
                <c:pt idx="66250">
                  <c:v>82.055999999999997</c:v>
                </c:pt>
                <c:pt idx="66251">
                  <c:v>82.093000000000004</c:v>
                </c:pt>
                <c:pt idx="66252">
                  <c:v>82.055999999999997</c:v>
                </c:pt>
                <c:pt idx="66253">
                  <c:v>82.055999999999997</c:v>
                </c:pt>
                <c:pt idx="66254">
                  <c:v>82.043999999999997</c:v>
                </c:pt>
                <c:pt idx="66255">
                  <c:v>81.995000000000005</c:v>
                </c:pt>
                <c:pt idx="66256">
                  <c:v>81.971000000000004</c:v>
                </c:pt>
                <c:pt idx="66257">
                  <c:v>81.945999999999998</c:v>
                </c:pt>
                <c:pt idx="66258">
                  <c:v>81.971000000000004</c:v>
                </c:pt>
                <c:pt idx="66259">
                  <c:v>81.971000000000004</c:v>
                </c:pt>
                <c:pt idx="66260">
                  <c:v>81.995000000000005</c:v>
                </c:pt>
                <c:pt idx="66261">
                  <c:v>82.007000000000005</c:v>
                </c:pt>
                <c:pt idx="66262">
                  <c:v>81.995000000000005</c:v>
                </c:pt>
                <c:pt idx="66263">
                  <c:v>82.043999999999997</c:v>
                </c:pt>
                <c:pt idx="66264">
                  <c:v>82.08</c:v>
                </c:pt>
                <c:pt idx="66265">
                  <c:v>82.117000000000004</c:v>
                </c:pt>
                <c:pt idx="66266">
                  <c:v>82.117000000000004</c:v>
                </c:pt>
                <c:pt idx="66267">
                  <c:v>82.117000000000004</c:v>
                </c:pt>
                <c:pt idx="66268">
                  <c:v>82.153999999999996</c:v>
                </c:pt>
                <c:pt idx="66269">
                  <c:v>82.141000000000005</c:v>
                </c:pt>
                <c:pt idx="66270">
                  <c:v>82.117000000000004</c:v>
                </c:pt>
                <c:pt idx="66271">
                  <c:v>82.117000000000004</c:v>
                </c:pt>
                <c:pt idx="66272">
                  <c:v>82.117000000000004</c:v>
                </c:pt>
                <c:pt idx="66273">
                  <c:v>82.105000000000004</c:v>
                </c:pt>
                <c:pt idx="66274">
                  <c:v>82.093000000000004</c:v>
                </c:pt>
                <c:pt idx="66275">
                  <c:v>82.093000000000004</c:v>
                </c:pt>
                <c:pt idx="66276">
                  <c:v>82.08</c:v>
                </c:pt>
                <c:pt idx="66277">
                  <c:v>82.093000000000004</c:v>
                </c:pt>
                <c:pt idx="66278">
                  <c:v>82.141000000000005</c:v>
                </c:pt>
                <c:pt idx="66279">
                  <c:v>82.141000000000005</c:v>
                </c:pt>
                <c:pt idx="66280">
                  <c:v>82.153999999999996</c:v>
                </c:pt>
                <c:pt idx="66281">
                  <c:v>82.201999999999998</c:v>
                </c:pt>
                <c:pt idx="66282">
                  <c:v>82.215000000000003</c:v>
                </c:pt>
                <c:pt idx="66283">
                  <c:v>82.215000000000003</c:v>
                </c:pt>
                <c:pt idx="66284">
                  <c:v>82.19</c:v>
                </c:pt>
                <c:pt idx="66285">
                  <c:v>82.177999999999997</c:v>
                </c:pt>
                <c:pt idx="66286">
                  <c:v>82.19</c:v>
                </c:pt>
                <c:pt idx="66287">
                  <c:v>82.19</c:v>
                </c:pt>
                <c:pt idx="66288">
                  <c:v>82.165999999999997</c:v>
                </c:pt>
                <c:pt idx="66289">
                  <c:v>82.129000000000005</c:v>
                </c:pt>
                <c:pt idx="66290">
                  <c:v>82.165999999999997</c:v>
                </c:pt>
                <c:pt idx="66291">
                  <c:v>82.141000000000005</c:v>
                </c:pt>
                <c:pt idx="66292">
                  <c:v>82.105000000000004</c:v>
                </c:pt>
                <c:pt idx="66293">
                  <c:v>82.141000000000005</c:v>
                </c:pt>
                <c:pt idx="66294">
                  <c:v>82.165999999999997</c:v>
                </c:pt>
                <c:pt idx="66295">
                  <c:v>82.141000000000005</c:v>
                </c:pt>
                <c:pt idx="66296">
                  <c:v>82.201999999999998</c:v>
                </c:pt>
                <c:pt idx="66297">
                  <c:v>82.201999999999998</c:v>
                </c:pt>
                <c:pt idx="66298">
                  <c:v>82.201999999999998</c:v>
                </c:pt>
                <c:pt idx="66299">
                  <c:v>82.215000000000003</c:v>
                </c:pt>
                <c:pt idx="66300">
                  <c:v>82.215000000000003</c:v>
                </c:pt>
                <c:pt idx="66301">
                  <c:v>82.201999999999998</c:v>
                </c:pt>
                <c:pt idx="66302">
                  <c:v>82.201999999999998</c:v>
                </c:pt>
                <c:pt idx="66303">
                  <c:v>82.177999999999997</c:v>
                </c:pt>
                <c:pt idx="66304">
                  <c:v>82.201999999999998</c:v>
                </c:pt>
                <c:pt idx="66305">
                  <c:v>82.153999999999996</c:v>
                </c:pt>
                <c:pt idx="66306">
                  <c:v>82.153999999999996</c:v>
                </c:pt>
                <c:pt idx="66307">
                  <c:v>82.165999999999997</c:v>
                </c:pt>
                <c:pt idx="66308">
                  <c:v>82.153999999999996</c:v>
                </c:pt>
                <c:pt idx="66309">
                  <c:v>82.141000000000005</c:v>
                </c:pt>
                <c:pt idx="66310">
                  <c:v>82.141000000000005</c:v>
                </c:pt>
                <c:pt idx="66311">
                  <c:v>82.165999999999997</c:v>
                </c:pt>
                <c:pt idx="66312">
                  <c:v>82.153999999999996</c:v>
                </c:pt>
                <c:pt idx="66313">
                  <c:v>82.141000000000005</c:v>
                </c:pt>
                <c:pt idx="66314">
                  <c:v>82.165999999999997</c:v>
                </c:pt>
                <c:pt idx="66315">
                  <c:v>82.153999999999996</c:v>
                </c:pt>
                <c:pt idx="66316">
                  <c:v>82.153999999999996</c:v>
                </c:pt>
                <c:pt idx="66317">
                  <c:v>82.153999999999996</c:v>
                </c:pt>
                <c:pt idx="66318">
                  <c:v>82.129000000000005</c:v>
                </c:pt>
                <c:pt idx="66319">
                  <c:v>82.105000000000004</c:v>
                </c:pt>
                <c:pt idx="66320">
                  <c:v>82.067999999999998</c:v>
                </c:pt>
                <c:pt idx="66321">
                  <c:v>82.08</c:v>
                </c:pt>
                <c:pt idx="66322">
                  <c:v>82.043999999999997</c:v>
                </c:pt>
                <c:pt idx="66323">
                  <c:v>82.031999999999996</c:v>
                </c:pt>
                <c:pt idx="66324">
                  <c:v>82.055999999999997</c:v>
                </c:pt>
                <c:pt idx="66325">
                  <c:v>82.043999999999997</c:v>
                </c:pt>
                <c:pt idx="66326">
                  <c:v>82.043999999999997</c:v>
                </c:pt>
                <c:pt idx="66327">
                  <c:v>82.043999999999997</c:v>
                </c:pt>
                <c:pt idx="66328">
                  <c:v>82.043999999999997</c:v>
                </c:pt>
                <c:pt idx="66329">
                  <c:v>82.019000000000005</c:v>
                </c:pt>
                <c:pt idx="66330">
                  <c:v>82.019000000000005</c:v>
                </c:pt>
                <c:pt idx="66331">
                  <c:v>82.043999999999997</c:v>
                </c:pt>
                <c:pt idx="66332">
                  <c:v>82.019000000000005</c:v>
                </c:pt>
                <c:pt idx="66333">
                  <c:v>81.983000000000004</c:v>
                </c:pt>
                <c:pt idx="66334">
                  <c:v>81.995000000000005</c:v>
                </c:pt>
                <c:pt idx="66335">
                  <c:v>81.983000000000004</c:v>
                </c:pt>
                <c:pt idx="66336">
                  <c:v>81.957999999999998</c:v>
                </c:pt>
                <c:pt idx="66337">
                  <c:v>81.957999999999998</c:v>
                </c:pt>
                <c:pt idx="66338">
                  <c:v>81.971000000000004</c:v>
                </c:pt>
                <c:pt idx="66339">
                  <c:v>81.995000000000005</c:v>
                </c:pt>
                <c:pt idx="66340">
                  <c:v>82.007000000000005</c:v>
                </c:pt>
                <c:pt idx="66341">
                  <c:v>81.971000000000004</c:v>
                </c:pt>
                <c:pt idx="66342">
                  <c:v>82.007000000000005</c:v>
                </c:pt>
                <c:pt idx="66343">
                  <c:v>82.019000000000005</c:v>
                </c:pt>
                <c:pt idx="66344">
                  <c:v>82.019000000000005</c:v>
                </c:pt>
                <c:pt idx="66345">
                  <c:v>82.067999999999998</c:v>
                </c:pt>
                <c:pt idx="66346">
                  <c:v>82.093000000000004</c:v>
                </c:pt>
                <c:pt idx="66347">
                  <c:v>82.043999999999997</c:v>
                </c:pt>
                <c:pt idx="66348">
                  <c:v>82.031999999999996</c:v>
                </c:pt>
                <c:pt idx="66349">
                  <c:v>82.043999999999997</c:v>
                </c:pt>
                <c:pt idx="66350">
                  <c:v>82.019000000000005</c:v>
                </c:pt>
                <c:pt idx="66351">
                  <c:v>82.019000000000005</c:v>
                </c:pt>
                <c:pt idx="66352">
                  <c:v>81.971000000000004</c:v>
                </c:pt>
                <c:pt idx="66353">
                  <c:v>81.983000000000004</c:v>
                </c:pt>
                <c:pt idx="66354">
                  <c:v>81.995000000000005</c:v>
                </c:pt>
                <c:pt idx="66355">
                  <c:v>81.995000000000005</c:v>
                </c:pt>
                <c:pt idx="66356">
                  <c:v>81.957999999999998</c:v>
                </c:pt>
                <c:pt idx="66357">
                  <c:v>81.995000000000005</c:v>
                </c:pt>
                <c:pt idx="66358">
                  <c:v>82.019000000000005</c:v>
                </c:pt>
                <c:pt idx="66359">
                  <c:v>82.019000000000005</c:v>
                </c:pt>
                <c:pt idx="66360">
                  <c:v>82.055999999999997</c:v>
                </c:pt>
                <c:pt idx="66361">
                  <c:v>82.08</c:v>
                </c:pt>
                <c:pt idx="66362">
                  <c:v>82.08</c:v>
                </c:pt>
                <c:pt idx="66363">
                  <c:v>82.117000000000004</c:v>
                </c:pt>
                <c:pt idx="66364">
                  <c:v>82.117000000000004</c:v>
                </c:pt>
                <c:pt idx="66365">
                  <c:v>82.141000000000005</c:v>
                </c:pt>
                <c:pt idx="66366">
                  <c:v>82.117000000000004</c:v>
                </c:pt>
                <c:pt idx="66367">
                  <c:v>82.141000000000005</c:v>
                </c:pt>
                <c:pt idx="66368">
                  <c:v>82.141000000000005</c:v>
                </c:pt>
                <c:pt idx="66369">
                  <c:v>82.105000000000004</c:v>
                </c:pt>
                <c:pt idx="66370">
                  <c:v>82.165999999999997</c:v>
                </c:pt>
                <c:pt idx="66371">
                  <c:v>82.153999999999996</c:v>
                </c:pt>
                <c:pt idx="66372">
                  <c:v>82.141000000000005</c:v>
                </c:pt>
                <c:pt idx="66373">
                  <c:v>82.153999999999996</c:v>
                </c:pt>
                <c:pt idx="66374">
                  <c:v>82.19</c:v>
                </c:pt>
                <c:pt idx="66375">
                  <c:v>82.19</c:v>
                </c:pt>
                <c:pt idx="66376">
                  <c:v>82.239000000000004</c:v>
                </c:pt>
                <c:pt idx="66377">
                  <c:v>82.263999999999996</c:v>
                </c:pt>
                <c:pt idx="66378">
                  <c:v>82.251000000000005</c:v>
                </c:pt>
                <c:pt idx="66379">
                  <c:v>82.275999999999996</c:v>
                </c:pt>
                <c:pt idx="66380">
                  <c:v>82.287999999999997</c:v>
                </c:pt>
                <c:pt idx="66381">
                  <c:v>82.311999999999998</c:v>
                </c:pt>
                <c:pt idx="66382">
                  <c:v>82.263999999999996</c:v>
                </c:pt>
                <c:pt idx="66383">
                  <c:v>82.251000000000005</c:v>
                </c:pt>
                <c:pt idx="66384">
                  <c:v>82.251000000000005</c:v>
                </c:pt>
                <c:pt idx="66385">
                  <c:v>82.263999999999996</c:v>
                </c:pt>
                <c:pt idx="66386">
                  <c:v>82.227000000000004</c:v>
                </c:pt>
                <c:pt idx="66387">
                  <c:v>82.201999999999998</c:v>
                </c:pt>
                <c:pt idx="66388">
                  <c:v>82.215000000000003</c:v>
                </c:pt>
                <c:pt idx="66389">
                  <c:v>82.227000000000004</c:v>
                </c:pt>
                <c:pt idx="66390">
                  <c:v>82.239000000000004</c:v>
                </c:pt>
                <c:pt idx="66391">
                  <c:v>82.239000000000004</c:v>
                </c:pt>
                <c:pt idx="66392">
                  <c:v>82.251000000000005</c:v>
                </c:pt>
                <c:pt idx="66393">
                  <c:v>82.263999999999996</c:v>
                </c:pt>
                <c:pt idx="66394">
                  <c:v>82.287999999999997</c:v>
                </c:pt>
                <c:pt idx="66395">
                  <c:v>82.275999999999996</c:v>
                </c:pt>
                <c:pt idx="66396">
                  <c:v>82.325000000000003</c:v>
                </c:pt>
                <c:pt idx="66397">
                  <c:v>82.287999999999997</c:v>
                </c:pt>
                <c:pt idx="66398">
                  <c:v>82.275999999999996</c:v>
                </c:pt>
                <c:pt idx="66399">
                  <c:v>82.311999999999998</c:v>
                </c:pt>
                <c:pt idx="66400">
                  <c:v>82.275999999999996</c:v>
                </c:pt>
                <c:pt idx="66401">
                  <c:v>82.251000000000005</c:v>
                </c:pt>
                <c:pt idx="66402">
                  <c:v>82.227000000000004</c:v>
                </c:pt>
                <c:pt idx="66403">
                  <c:v>82.201999999999998</c:v>
                </c:pt>
                <c:pt idx="66404">
                  <c:v>82.153999999999996</c:v>
                </c:pt>
                <c:pt idx="66405">
                  <c:v>82.177999999999997</c:v>
                </c:pt>
                <c:pt idx="66406">
                  <c:v>82.153999999999996</c:v>
                </c:pt>
                <c:pt idx="66407">
                  <c:v>82.153999999999996</c:v>
                </c:pt>
                <c:pt idx="66408">
                  <c:v>82.141000000000005</c:v>
                </c:pt>
                <c:pt idx="66409">
                  <c:v>82.165999999999997</c:v>
                </c:pt>
                <c:pt idx="66410">
                  <c:v>82.165999999999997</c:v>
                </c:pt>
                <c:pt idx="66411">
                  <c:v>82.153999999999996</c:v>
                </c:pt>
                <c:pt idx="66412">
                  <c:v>82.153999999999996</c:v>
                </c:pt>
                <c:pt idx="66413">
                  <c:v>82.177999999999997</c:v>
                </c:pt>
                <c:pt idx="66414">
                  <c:v>82.153999999999996</c:v>
                </c:pt>
                <c:pt idx="66415">
                  <c:v>82.141000000000005</c:v>
                </c:pt>
                <c:pt idx="66416">
                  <c:v>82.129000000000005</c:v>
                </c:pt>
                <c:pt idx="66417">
                  <c:v>82.141000000000005</c:v>
                </c:pt>
                <c:pt idx="66418">
                  <c:v>82.093000000000004</c:v>
                </c:pt>
                <c:pt idx="66419">
                  <c:v>82.117000000000004</c:v>
                </c:pt>
                <c:pt idx="66420">
                  <c:v>82.067999999999998</c:v>
                </c:pt>
                <c:pt idx="66421">
                  <c:v>82.031999999999996</c:v>
                </c:pt>
                <c:pt idx="66422">
                  <c:v>82.031999999999996</c:v>
                </c:pt>
                <c:pt idx="66423">
                  <c:v>82.007000000000005</c:v>
                </c:pt>
                <c:pt idx="66424">
                  <c:v>82.019000000000005</c:v>
                </c:pt>
                <c:pt idx="66425">
                  <c:v>82.007000000000005</c:v>
                </c:pt>
                <c:pt idx="66426">
                  <c:v>81.995000000000005</c:v>
                </c:pt>
                <c:pt idx="66427">
                  <c:v>81.995000000000005</c:v>
                </c:pt>
                <c:pt idx="66428">
                  <c:v>81.995000000000005</c:v>
                </c:pt>
                <c:pt idx="66429">
                  <c:v>82.007000000000005</c:v>
                </c:pt>
                <c:pt idx="66430">
                  <c:v>82.007000000000005</c:v>
                </c:pt>
                <c:pt idx="66431">
                  <c:v>81.995000000000005</c:v>
                </c:pt>
                <c:pt idx="66432">
                  <c:v>82.007000000000005</c:v>
                </c:pt>
                <c:pt idx="66433">
                  <c:v>82.007000000000005</c:v>
                </c:pt>
                <c:pt idx="66434">
                  <c:v>81.945999999999998</c:v>
                </c:pt>
                <c:pt idx="66435">
                  <c:v>81.957999999999998</c:v>
                </c:pt>
                <c:pt idx="66436">
                  <c:v>81.983000000000004</c:v>
                </c:pt>
                <c:pt idx="66437">
                  <c:v>81.957999999999998</c:v>
                </c:pt>
                <c:pt idx="66438">
                  <c:v>81.933999999999997</c:v>
                </c:pt>
                <c:pt idx="66439">
                  <c:v>81.945999999999998</c:v>
                </c:pt>
                <c:pt idx="66440">
                  <c:v>81.945999999999998</c:v>
                </c:pt>
                <c:pt idx="66441">
                  <c:v>81.971000000000004</c:v>
                </c:pt>
                <c:pt idx="66442">
                  <c:v>81.983000000000004</c:v>
                </c:pt>
                <c:pt idx="66443">
                  <c:v>81.971000000000004</c:v>
                </c:pt>
                <c:pt idx="66444">
                  <c:v>81.971000000000004</c:v>
                </c:pt>
                <c:pt idx="66445">
                  <c:v>81.995000000000005</c:v>
                </c:pt>
                <c:pt idx="66446">
                  <c:v>81.995000000000005</c:v>
                </c:pt>
                <c:pt idx="66447">
                  <c:v>82.031999999999996</c:v>
                </c:pt>
                <c:pt idx="66448">
                  <c:v>82.019000000000005</c:v>
                </c:pt>
                <c:pt idx="66449">
                  <c:v>82.019000000000005</c:v>
                </c:pt>
                <c:pt idx="66450">
                  <c:v>82.055999999999997</c:v>
                </c:pt>
                <c:pt idx="66451">
                  <c:v>82.031999999999996</c:v>
                </c:pt>
                <c:pt idx="66452">
                  <c:v>82.031999999999996</c:v>
                </c:pt>
                <c:pt idx="66453">
                  <c:v>82.043999999999997</c:v>
                </c:pt>
                <c:pt idx="66454">
                  <c:v>82.043999999999997</c:v>
                </c:pt>
                <c:pt idx="66455">
                  <c:v>82.055999999999997</c:v>
                </c:pt>
                <c:pt idx="66456">
                  <c:v>82.067999999999998</c:v>
                </c:pt>
                <c:pt idx="66457">
                  <c:v>82.055999999999997</c:v>
                </c:pt>
                <c:pt idx="66458">
                  <c:v>82.067999999999998</c:v>
                </c:pt>
                <c:pt idx="66459">
                  <c:v>82.093000000000004</c:v>
                </c:pt>
                <c:pt idx="66460">
                  <c:v>82.117000000000004</c:v>
                </c:pt>
                <c:pt idx="66461">
                  <c:v>82.153999999999996</c:v>
                </c:pt>
                <c:pt idx="66462">
                  <c:v>82.141000000000005</c:v>
                </c:pt>
                <c:pt idx="66463">
                  <c:v>82.153999999999996</c:v>
                </c:pt>
                <c:pt idx="66464">
                  <c:v>82.141000000000005</c:v>
                </c:pt>
                <c:pt idx="66465">
                  <c:v>82.153999999999996</c:v>
                </c:pt>
                <c:pt idx="66466">
                  <c:v>82.165999999999997</c:v>
                </c:pt>
                <c:pt idx="66467">
                  <c:v>82.165999999999997</c:v>
                </c:pt>
                <c:pt idx="66468">
                  <c:v>82.177999999999997</c:v>
                </c:pt>
                <c:pt idx="66469">
                  <c:v>82.19</c:v>
                </c:pt>
                <c:pt idx="66470">
                  <c:v>82.227000000000004</c:v>
                </c:pt>
                <c:pt idx="66471">
                  <c:v>82.227000000000004</c:v>
                </c:pt>
                <c:pt idx="66472">
                  <c:v>82.201999999999998</c:v>
                </c:pt>
                <c:pt idx="66473">
                  <c:v>82.215000000000003</c:v>
                </c:pt>
                <c:pt idx="66474">
                  <c:v>82.239000000000004</c:v>
                </c:pt>
                <c:pt idx="66475">
                  <c:v>82.215000000000003</c:v>
                </c:pt>
                <c:pt idx="66476">
                  <c:v>82.239000000000004</c:v>
                </c:pt>
                <c:pt idx="66477">
                  <c:v>82.263999999999996</c:v>
                </c:pt>
                <c:pt idx="66478">
                  <c:v>82.239000000000004</c:v>
                </c:pt>
                <c:pt idx="66479">
                  <c:v>82.227000000000004</c:v>
                </c:pt>
                <c:pt idx="66480">
                  <c:v>82.227000000000004</c:v>
                </c:pt>
                <c:pt idx="66481">
                  <c:v>82.263999999999996</c:v>
                </c:pt>
                <c:pt idx="66482">
                  <c:v>82.251000000000005</c:v>
                </c:pt>
                <c:pt idx="66483">
                  <c:v>82.263999999999996</c:v>
                </c:pt>
                <c:pt idx="66484">
                  <c:v>82.263999999999996</c:v>
                </c:pt>
                <c:pt idx="66485">
                  <c:v>82.227000000000004</c:v>
                </c:pt>
                <c:pt idx="66486">
                  <c:v>82.251000000000005</c:v>
                </c:pt>
                <c:pt idx="66487">
                  <c:v>82.239000000000004</c:v>
                </c:pt>
                <c:pt idx="66488">
                  <c:v>82.251000000000005</c:v>
                </c:pt>
                <c:pt idx="66489">
                  <c:v>82.275999999999996</c:v>
                </c:pt>
                <c:pt idx="66490">
                  <c:v>82.251000000000005</c:v>
                </c:pt>
                <c:pt idx="66491">
                  <c:v>82.251000000000005</c:v>
                </c:pt>
                <c:pt idx="66492">
                  <c:v>82.251000000000005</c:v>
                </c:pt>
                <c:pt idx="66493">
                  <c:v>82.215000000000003</c:v>
                </c:pt>
                <c:pt idx="66494">
                  <c:v>82.215000000000003</c:v>
                </c:pt>
                <c:pt idx="66495">
                  <c:v>82.215000000000003</c:v>
                </c:pt>
                <c:pt idx="66496">
                  <c:v>82.201999999999998</c:v>
                </c:pt>
                <c:pt idx="66497">
                  <c:v>82.215000000000003</c:v>
                </c:pt>
                <c:pt idx="66498">
                  <c:v>82.19</c:v>
                </c:pt>
                <c:pt idx="66499">
                  <c:v>82.153999999999996</c:v>
                </c:pt>
                <c:pt idx="66500">
                  <c:v>82.177999999999997</c:v>
                </c:pt>
                <c:pt idx="66501">
                  <c:v>82.165999999999997</c:v>
                </c:pt>
                <c:pt idx="66502">
                  <c:v>82.153999999999996</c:v>
                </c:pt>
                <c:pt idx="66503">
                  <c:v>82.153999999999996</c:v>
                </c:pt>
                <c:pt idx="66504">
                  <c:v>82.153999999999996</c:v>
                </c:pt>
                <c:pt idx="66505">
                  <c:v>82.117000000000004</c:v>
                </c:pt>
                <c:pt idx="66506">
                  <c:v>82.141000000000005</c:v>
                </c:pt>
                <c:pt idx="66507">
                  <c:v>82.141000000000005</c:v>
                </c:pt>
                <c:pt idx="66508">
                  <c:v>82.105000000000004</c:v>
                </c:pt>
                <c:pt idx="66509">
                  <c:v>82.105000000000004</c:v>
                </c:pt>
                <c:pt idx="66510">
                  <c:v>82.093000000000004</c:v>
                </c:pt>
                <c:pt idx="66511">
                  <c:v>82.055999999999997</c:v>
                </c:pt>
                <c:pt idx="66512">
                  <c:v>82.055999999999997</c:v>
                </c:pt>
                <c:pt idx="66513">
                  <c:v>82.055999999999997</c:v>
                </c:pt>
                <c:pt idx="66514">
                  <c:v>82.043999999999997</c:v>
                </c:pt>
                <c:pt idx="66515">
                  <c:v>81.983000000000004</c:v>
                </c:pt>
                <c:pt idx="66516">
                  <c:v>82.007000000000005</c:v>
                </c:pt>
                <c:pt idx="66517">
                  <c:v>82.019000000000005</c:v>
                </c:pt>
                <c:pt idx="66518">
                  <c:v>82.019000000000005</c:v>
                </c:pt>
                <c:pt idx="66519">
                  <c:v>82.019000000000005</c:v>
                </c:pt>
                <c:pt idx="66520">
                  <c:v>82.031999999999996</c:v>
                </c:pt>
                <c:pt idx="66521">
                  <c:v>82.019000000000005</c:v>
                </c:pt>
                <c:pt idx="66522">
                  <c:v>82.019000000000005</c:v>
                </c:pt>
                <c:pt idx="66523">
                  <c:v>82.043999999999997</c:v>
                </c:pt>
                <c:pt idx="66524">
                  <c:v>82.007000000000005</c:v>
                </c:pt>
                <c:pt idx="66525">
                  <c:v>81.983000000000004</c:v>
                </c:pt>
                <c:pt idx="66526">
                  <c:v>82.007000000000005</c:v>
                </c:pt>
                <c:pt idx="66527">
                  <c:v>82.007000000000005</c:v>
                </c:pt>
                <c:pt idx="66528">
                  <c:v>81.983000000000004</c:v>
                </c:pt>
                <c:pt idx="66529">
                  <c:v>81.933999999999997</c:v>
                </c:pt>
                <c:pt idx="66530">
                  <c:v>81.945999999999998</c:v>
                </c:pt>
                <c:pt idx="66531">
                  <c:v>81.945999999999998</c:v>
                </c:pt>
                <c:pt idx="66532">
                  <c:v>81.933999999999997</c:v>
                </c:pt>
                <c:pt idx="66533">
                  <c:v>81.945999999999998</c:v>
                </c:pt>
                <c:pt idx="66534">
                  <c:v>81.945999999999998</c:v>
                </c:pt>
                <c:pt idx="66535">
                  <c:v>81.945999999999998</c:v>
                </c:pt>
                <c:pt idx="66536">
                  <c:v>81.957999999999998</c:v>
                </c:pt>
                <c:pt idx="66537">
                  <c:v>81.945999999999998</c:v>
                </c:pt>
                <c:pt idx="66538">
                  <c:v>81.971000000000004</c:v>
                </c:pt>
                <c:pt idx="66539">
                  <c:v>81.995000000000005</c:v>
                </c:pt>
                <c:pt idx="66540">
                  <c:v>81.995000000000005</c:v>
                </c:pt>
                <c:pt idx="66541">
                  <c:v>82.007000000000005</c:v>
                </c:pt>
                <c:pt idx="66542">
                  <c:v>81.983000000000004</c:v>
                </c:pt>
                <c:pt idx="66543">
                  <c:v>82.007000000000005</c:v>
                </c:pt>
                <c:pt idx="66544">
                  <c:v>81.971000000000004</c:v>
                </c:pt>
                <c:pt idx="66545">
                  <c:v>81.957999999999998</c:v>
                </c:pt>
                <c:pt idx="66546">
                  <c:v>81.995000000000005</c:v>
                </c:pt>
                <c:pt idx="66547">
                  <c:v>81.995000000000005</c:v>
                </c:pt>
                <c:pt idx="66548">
                  <c:v>81.971000000000004</c:v>
                </c:pt>
                <c:pt idx="66549">
                  <c:v>81.995000000000005</c:v>
                </c:pt>
                <c:pt idx="66550">
                  <c:v>81.995000000000005</c:v>
                </c:pt>
                <c:pt idx="66551">
                  <c:v>82.031999999999996</c:v>
                </c:pt>
                <c:pt idx="66552">
                  <c:v>82.019000000000005</c:v>
                </c:pt>
                <c:pt idx="66553">
                  <c:v>82.019000000000005</c:v>
                </c:pt>
                <c:pt idx="66554">
                  <c:v>82.055999999999997</c:v>
                </c:pt>
                <c:pt idx="66555">
                  <c:v>82.043999999999997</c:v>
                </c:pt>
                <c:pt idx="66556">
                  <c:v>82.067999999999998</c:v>
                </c:pt>
                <c:pt idx="66557">
                  <c:v>82.067999999999998</c:v>
                </c:pt>
                <c:pt idx="66558">
                  <c:v>82.093000000000004</c:v>
                </c:pt>
                <c:pt idx="66559">
                  <c:v>82.067999999999998</c:v>
                </c:pt>
                <c:pt idx="66560">
                  <c:v>82.08</c:v>
                </c:pt>
                <c:pt idx="66561">
                  <c:v>82.055999999999997</c:v>
                </c:pt>
                <c:pt idx="66562">
                  <c:v>82.043999999999997</c:v>
                </c:pt>
                <c:pt idx="66563">
                  <c:v>82.043999999999997</c:v>
                </c:pt>
                <c:pt idx="66564">
                  <c:v>82.043999999999997</c:v>
                </c:pt>
                <c:pt idx="66565">
                  <c:v>82.043999999999997</c:v>
                </c:pt>
                <c:pt idx="66566">
                  <c:v>82.055999999999997</c:v>
                </c:pt>
                <c:pt idx="66567">
                  <c:v>82.055999999999997</c:v>
                </c:pt>
                <c:pt idx="66568">
                  <c:v>82.08</c:v>
                </c:pt>
                <c:pt idx="66569">
                  <c:v>82.105000000000004</c:v>
                </c:pt>
                <c:pt idx="66570">
                  <c:v>82.093000000000004</c:v>
                </c:pt>
                <c:pt idx="66571">
                  <c:v>82.129000000000005</c:v>
                </c:pt>
                <c:pt idx="66572">
                  <c:v>82.141000000000005</c:v>
                </c:pt>
                <c:pt idx="66573">
                  <c:v>82.117000000000004</c:v>
                </c:pt>
                <c:pt idx="66574">
                  <c:v>82.141000000000005</c:v>
                </c:pt>
                <c:pt idx="66575">
                  <c:v>82.117000000000004</c:v>
                </c:pt>
                <c:pt idx="66576">
                  <c:v>82.129000000000005</c:v>
                </c:pt>
                <c:pt idx="66577">
                  <c:v>82.093000000000004</c:v>
                </c:pt>
                <c:pt idx="66578">
                  <c:v>82.105000000000004</c:v>
                </c:pt>
                <c:pt idx="66579">
                  <c:v>82.093000000000004</c:v>
                </c:pt>
                <c:pt idx="66580">
                  <c:v>82.093000000000004</c:v>
                </c:pt>
                <c:pt idx="66581">
                  <c:v>82.055999999999997</c:v>
                </c:pt>
                <c:pt idx="66582">
                  <c:v>82.105000000000004</c:v>
                </c:pt>
                <c:pt idx="66583">
                  <c:v>82.067999999999998</c:v>
                </c:pt>
                <c:pt idx="66584">
                  <c:v>82.105000000000004</c:v>
                </c:pt>
                <c:pt idx="66585">
                  <c:v>82.105000000000004</c:v>
                </c:pt>
                <c:pt idx="66586">
                  <c:v>82.117000000000004</c:v>
                </c:pt>
                <c:pt idx="66587">
                  <c:v>82.129000000000005</c:v>
                </c:pt>
                <c:pt idx="66588">
                  <c:v>82.129000000000005</c:v>
                </c:pt>
                <c:pt idx="66589">
                  <c:v>82.129000000000005</c:v>
                </c:pt>
                <c:pt idx="66590">
                  <c:v>82.117000000000004</c:v>
                </c:pt>
                <c:pt idx="66591">
                  <c:v>82.117000000000004</c:v>
                </c:pt>
                <c:pt idx="66592">
                  <c:v>82.117000000000004</c:v>
                </c:pt>
                <c:pt idx="66593">
                  <c:v>82.08</c:v>
                </c:pt>
                <c:pt idx="66594">
                  <c:v>82.08</c:v>
                </c:pt>
                <c:pt idx="66595">
                  <c:v>82.043999999999997</c:v>
                </c:pt>
                <c:pt idx="66596">
                  <c:v>82.043999999999997</c:v>
                </c:pt>
                <c:pt idx="66597">
                  <c:v>82.055999999999997</c:v>
                </c:pt>
                <c:pt idx="66598">
                  <c:v>82.031999999999996</c:v>
                </c:pt>
                <c:pt idx="66599">
                  <c:v>82.019000000000005</c:v>
                </c:pt>
                <c:pt idx="66600">
                  <c:v>82.019000000000005</c:v>
                </c:pt>
                <c:pt idx="66601">
                  <c:v>82.007000000000005</c:v>
                </c:pt>
                <c:pt idx="66602">
                  <c:v>82.019000000000005</c:v>
                </c:pt>
                <c:pt idx="66603">
                  <c:v>82.055999999999997</c:v>
                </c:pt>
                <c:pt idx="66604">
                  <c:v>82.055999999999997</c:v>
                </c:pt>
                <c:pt idx="66605">
                  <c:v>82.043999999999997</c:v>
                </c:pt>
                <c:pt idx="66606">
                  <c:v>82.055999999999997</c:v>
                </c:pt>
                <c:pt idx="66607">
                  <c:v>82.031999999999996</c:v>
                </c:pt>
                <c:pt idx="66608">
                  <c:v>81.995000000000005</c:v>
                </c:pt>
                <c:pt idx="66609">
                  <c:v>81.983000000000004</c:v>
                </c:pt>
                <c:pt idx="66610">
                  <c:v>81.971000000000004</c:v>
                </c:pt>
                <c:pt idx="66611">
                  <c:v>81.983000000000004</c:v>
                </c:pt>
                <c:pt idx="66612">
                  <c:v>81.971000000000004</c:v>
                </c:pt>
                <c:pt idx="66613">
                  <c:v>81.933999999999997</c:v>
                </c:pt>
                <c:pt idx="66614">
                  <c:v>81.921999999999997</c:v>
                </c:pt>
                <c:pt idx="66615">
                  <c:v>81.921999999999997</c:v>
                </c:pt>
                <c:pt idx="66616">
                  <c:v>81.91</c:v>
                </c:pt>
                <c:pt idx="66617">
                  <c:v>81.91</c:v>
                </c:pt>
                <c:pt idx="66618">
                  <c:v>81.921999999999997</c:v>
                </c:pt>
                <c:pt idx="66619">
                  <c:v>81.933999999999997</c:v>
                </c:pt>
                <c:pt idx="66620">
                  <c:v>81.983000000000004</c:v>
                </c:pt>
                <c:pt idx="66621">
                  <c:v>81.957999999999998</c:v>
                </c:pt>
                <c:pt idx="66622">
                  <c:v>81.983000000000004</c:v>
                </c:pt>
                <c:pt idx="66623">
                  <c:v>81.995000000000005</c:v>
                </c:pt>
                <c:pt idx="66624">
                  <c:v>81.995000000000005</c:v>
                </c:pt>
                <c:pt idx="66625">
                  <c:v>81.983000000000004</c:v>
                </c:pt>
                <c:pt idx="66626">
                  <c:v>81.983000000000004</c:v>
                </c:pt>
                <c:pt idx="66627">
                  <c:v>81.971000000000004</c:v>
                </c:pt>
                <c:pt idx="66628">
                  <c:v>81.957999999999998</c:v>
                </c:pt>
                <c:pt idx="66629">
                  <c:v>81.957999999999998</c:v>
                </c:pt>
                <c:pt idx="66630">
                  <c:v>81.957999999999998</c:v>
                </c:pt>
                <c:pt idx="66631">
                  <c:v>81.945999999999998</c:v>
                </c:pt>
                <c:pt idx="66632">
                  <c:v>81.945999999999998</c:v>
                </c:pt>
                <c:pt idx="66633">
                  <c:v>81.91</c:v>
                </c:pt>
                <c:pt idx="66634">
                  <c:v>81.91</c:v>
                </c:pt>
                <c:pt idx="66635">
                  <c:v>81.933999999999997</c:v>
                </c:pt>
                <c:pt idx="66636">
                  <c:v>81.873000000000005</c:v>
                </c:pt>
                <c:pt idx="66637">
                  <c:v>81.885000000000005</c:v>
                </c:pt>
                <c:pt idx="66638">
                  <c:v>81.873000000000005</c:v>
                </c:pt>
                <c:pt idx="66639">
                  <c:v>81.861000000000004</c:v>
                </c:pt>
                <c:pt idx="66640">
                  <c:v>81.811999999999998</c:v>
                </c:pt>
                <c:pt idx="66641">
                  <c:v>81.823999999999998</c:v>
                </c:pt>
                <c:pt idx="66642">
                  <c:v>81.787000000000006</c:v>
                </c:pt>
                <c:pt idx="66643">
                  <c:v>81.751000000000005</c:v>
                </c:pt>
                <c:pt idx="66644">
                  <c:v>81.713999999999999</c:v>
                </c:pt>
                <c:pt idx="66645">
                  <c:v>81.713999999999999</c:v>
                </c:pt>
                <c:pt idx="66646">
                  <c:v>81.69</c:v>
                </c:pt>
                <c:pt idx="66647">
                  <c:v>81.629000000000005</c:v>
                </c:pt>
                <c:pt idx="66648">
                  <c:v>81.591999999999999</c:v>
                </c:pt>
                <c:pt idx="66649">
                  <c:v>81.603999999999999</c:v>
                </c:pt>
                <c:pt idx="66650">
                  <c:v>81.617000000000004</c:v>
                </c:pt>
                <c:pt idx="66651">
                  <c:v>81.603999999999999</c:v>
                </c:pt>
                <c:pt idx="66652">
                  <c:v>81.58</c:v>
                </c:pt>
                <c:pt idx="66653">
                  <c:v>81.555999999999997</c:v>
                </c:pt>
                <c:pt idx="66654">
                  <c:v>81.567999999999998</c:v>
                </c:pt>
                <c:pt idx="66655">
                  <c:v>81.543000000000006</c:v>
                </c:pt>
                <c:pt idx="66656">
                  <c:v>81.567999999999998</c:v>
                </c:pt>
                <c:pt idx="66657">
                  <c:v>81.555999999999997</c:v>
                </c:pt>
                <c:pt idx="66658">
                  <c:v>81.543000000000006</c:v>
                </c:pt>
                <c:pt idx="66659">
                  <c:v>81.543000000000006</c:v>
                </c:pt>
                <c:pt idx="66660">
                  <c:v>81.543000000000006</c:v>
                </c:pt>
                <c:pt idx="66661">
                  <c:v>81.507000000000005</c:v>
                </c:pt>
                <c:pt idx="66662">
                  <c:v>81.507000000000005</c:v>
                </c:pt>
                <c:pt idx="66663">
                  <c:v>81.543000000000006</c:v>
                </c:pt>
                <c:pt idx="66664">
                  <c:v>81.531000000000006</c:v>
                </c:pt>
                <c:pt idx="66665">
                  <c:v>81.507000000000005</c:v>
                </c:pt>
                <c:pt idx="66666">
                  <c:v>81.531000000000006</c:v>
                </c:pt>
                <c:pt idx="66667">
                  <c:v>81.555999999999997</c:v>
                </c:pt>
                <c:pt idx="66668">
                  <c:v>81.531000000000006</c:v>
                </c:pt>
                <c:pt idx="66669">
                  <c:v>81.519000000000005</c:v>
                </c:pt>
                <c:pt idx="66670">
                  <c:v>81.519000000000005</c:v>
                </c:pt>
                <c:pt idx="66671">
                  <c:v>81.555999999999997</c:v>
                </c:pt>
                <c:pt idx="66672">
                  <c:v>81.58</c:v>
                </c:pt>
                <c:pt idx="66673">
                  <c:v>81.555999999999997</c:v>
                </c:pt>
                <c:pt idx="66674">
                  <c:v>81.543000000000006</c:v>
                </c:pt>
                <c:pt idx="66675">
                  <c:v>81.519000000000005</c:v>
                </c:pt>
                <c:pt idx="66676">
                  <c:v>81.507000000000005</c:v>
                </c:pt>
                <c:pt idx="66677">
                  <c:v>81.531000000000006</c:v>
                </c:pt>
                <c:pt idx="66678">
                  <c:v>81.543000000000006</c:v>
                </c:pt>
                <c:pt idx="66679">
                  <c:v>81.555999999999997</c:v>
                </c:pt>
                <c:pt idx="66680">
                  <c:v>81.567999999999998</c:v>
                </c:pt>
                <c:pt idx="66681">
                  <c:v>81.567999999999998</c:v>
                </c:pt>
                <c:pt idx="66682">
                  <c:v>81.591999999999999</c:v>
                </c:pt>
                <c:pt idx="66683">
                  <c:v>81.617000000000004</c:v>
                </c:pt>
                <c:pt idx="66684">
                  <c:v>81.641000000000005</c:v>
                </c:pt>
                <c:pt idx="66685">
                  <c:v>81.665000000000006</c:v>
                </c:pt>
                <c:pt idx="66686">
                  <c:v>81.739000000000004</c:v>
                </c:pt>
                <c:pt idx="66687">
                  <c:v>81.725999999999999</c:v>
                </c:pt>
                <c:pt idx="66688">
                  <c:v>81.811999999999998</c:v>
                </c:pt>
                <c:pt idx="66689">
                  <c:v>81.823999999999998</c:v>
                </c:pt>
                <c:pt idx="66690">
                  <c:v>81.835999999999999</c:v>
                </c:pt>
                <c:pt idx="66691">
                  <c:v>81.885000000000005</c:v>
                </c:pt>
                <c:pt idx="66692">
                  <c:v>81.861000000000004</c:v>
                </c:pt>
                <c:pt idx="66693">
                  <c:v>81.933999999999997</c:v>
                </c:pt>
                <c:pt idx="66694">
                  <c:v>81.945999999999998</c:v>
                </c:pt>
                <c:pt idx="66695">
                  <c:v>81.971000000000004</c:v>
                </c:pt>
                <c:pt idx="66696">
                  <c:v>82.007000000000005</c:v>
                </c:pt>
                <c:pt idx="66697">
                  <c:v>81.995000000000005</c:v>
                </c:pt>
                <c:pt idx="66698">
                  <c:v>82.031999999999996</c:v>
                </c:pt>
                <c:pt idx="66699">
                  <c:v>82.043999999999997</c:v>
                </c:pt>
                <c:pt idx="66700">
                  <c:v>82.067999999999998</c:v>
                </c:pt>
                <c:pt idx="66701">
                  <c:v>82.067999999999998</c:v>
                </c:pt>
                <c:pt idx="66702">
                  <c:v>82.117000000000004</c:v>
                </c:pt>
                <c:pt idx="66703">
                  <c:v>82.129000000000005</c:v>
                </c:pt>
                <c:pt idx="66704">
                  <c:v>82.117000000000004</c:v>
                </c:pt>
                <c:pt idx="66705">
                  <c:v>82.129000000000005</c:v>
                </c:pt>
                <c:pt idx="66706">
                  <c:v>82.105000000000004</c:v>
                </c:pt>
                <c:pt idx="66707">
                  <c:v>82.153999999999996</c:v>
                </c:pt>
                <c:pt idx="66708">
                  <c:v>82.129000000000005</c:v>
                </c:pt>
                <c:pt idx="66709">
                  <c:v>82.153999999999996</c:v>
                </c:pt>
                <c:pt idx="66710">
                  <c:v>82.177999999999997</c:v>
                </c:pt>
                <c:pt idx="66711">
                  <c:v>82.141000000000005</c:v>
                </c:pt>
                <c:pt idx="66712">
                  <c:v>82.153999999999996</c:v>
                </c:pt>
                <c:pt idx="66713">
                  <c:v>82.153999999999996</c:v>
                </c:pt>
                <c:pt idx="66714">
                  <c:v>82.177999999999997</c:v>
                </c:pt>
                <c:pt idx="66715">
                  <c:v>82.201999999999998</c:v>
                </c:pt>
                <c:pt idx="66716">
                  <c:v>82.177999999999997</c:v>
                </c:pt>
                <c:pt idx="66717">
                  <c:v>82.227000000000004</c:v>
                </c:pt>
                <c:pt idx="66718">
                  <c:v>82.201999999999998</c:v>
                </c:pt>
                <c:pt idx="66719">
                  <c:v>82.227000000000004</c:v>
                </c:pt>
                <c:pt idx="66720">
                  <c:v>82.215000000000003</c:v>
                </c:pt>
                <c:pt idx="66721">
                  <c:v>82.227000000000004</c:v>
                </c:pt>
                <c:pt idx="66722">
                  <c:v>82.239000000000004</c:v>
                </c:pt>
                <c:pt idx="66723">
                  <c:v>82.275999999999996</c:v>
                </c:pt>
                <c:pt idx="66724">
                  <c:v>82.239000000000004</c:v>
                </c:pt>
                <c:pt idx="66725">
                  <c:v>82.239000000000004</c:v>
                </c:pt>
                <c:pt idx="66726">
                  <c:v>82.263999999999996</c:v>
                </c:pt>
                <c:pt idx="66727">
                  <c:v>82.263999999999996</c:v>
                </c:pt>
                <c:pt idx="66728">
                  <c:v>82.215000000000003</c:v>
                </c:pt>
                <c:pt idx="66729">
                  <c:v>82.227000000000004</c:v>
                </c:pt>
                <c:pt idx="66730">
                  <c:v>82.227000000000004</c:v>
                </c:pt>
                <c:pt idx="66731">
                  <c:v>82.201999999999998</c:v>
                </c:pt>
                <c:pt idx="66732">
                  <c:v>82.201999999999998</c:v>
                </c:pt>
                <c:pt idx="66733">
                  <c:v>82.177999999999997</c:v>
                </c:pt>
                <c:pt idx="66734">
                  <c:v>82.215000000000003</c:v>
                </c:pt>
                <c:pt idx="66735">
                  <c:v>82.19</c:v>
                </c:pt>
                <c:pt idx="66736">
                  <c:v>82.165999999999997</c:v>
                </c:pt>
                <c:pt idx="66737">
                  <c:v>82.177999999999997</c:v>
                </c:pt>
                <c:pt idx="66738">
                  <c:v>82.129000000000005</c:v>
                </c:pt>
                <c:pt idx="66739">
                  <c:v>82.117000000000004</c:v>
                </c:pt>
                <c:pt idx="66740">
                  <c:v>82.117000000000004</c:v>
                </c:pt>
                <c:pt idx="66741">
                  <c:v>82.043999999999997</c:v>
                </c:pt>
                <c:pt idx="66742">
                  <c:v>82.019000000000005</c:v>
                </c:pt>
                <c:pt idx="66743">
                  <c:v>81.995000000000005</c:v>
                </c:pt>
                <c:pt idx="66744">
                  <c:v>81.957999999999998</c:v>
                </c:pt>
                <c:pt idx="66745">
                  <c:v>81.983000000000004</c:v>
                </c:pt>
                <c:pt idx="66746">
                  <c:v>81.957999999999998</c:v>
                </c:pt>
                <c:pt idx="66747">
                  <c:v>81.971000000000004</c:v>
                </c:pt>
                <c:pt idx="66748">
                  <c:v>81.933999999999997</c:v>
                </c:pt>
                <c:pt idx="66749">
                  <c:v>81.897000000000006</c:v>
                </c:pt>
                <c:pt idx="66750">
                  <c:v>81.921999999999997</c:v>
                </c:pt>
                <c:pt idx="66751">
                  <c:v>81.91</c:v>
                </c:pt>
                <c:pt idx="66752">
                  <c:v>81.91</c:v>
                </c:pt>
                <c:pt idx="66753">
                  <c:v>81.91</c:v>
                </c:pt>
                <c:pt idx="66754">
                  <c:v>81.885000000000005</c:v>
                </c:pt>
                <c:pt idx="66755">
                  <c:v>81.897000000000006</c:v>
                </c:pt>
                <c:pt idx="66756">
                  <c:v>81.885000000000005</c:v>
                </c:pt>
                <c:pt idx="66757">
                  <c:v>81.847999999999999</c:v>
                </c:pt>
                <c:pt idx="66758">
                  <c:v>81.787000000000006</c:v>
                </c:pt>
                <c:pt idx="66759">
                  <c:v>81.823999999999998</c:v>
                </c:pt>
                <c:pt idx="66760">
                  <c:v>81.811999999999998</c:v>
                </c:pt>
                <c:pt idx="66761">
                  <c:v>81.8</c:v>
                </c:pt>
                <c:pt idx="66762">
                  <c:v>81.787000000000006</c:v>
                </c:pt>
                <c:pt idx="66763">
                  <c:v>81.775000000000006</c:v>
                </c:pt>
                <c:pt idx="66764">
                  <c:v>81.763000000000005</c:v>
                </c:pt>
                <c:pt idx="66765">
                  <c:v>81.763000000000005</c:v>
                </c:pt>
                <c:pt idx="66766">
                  <c:v>81.787000000000006</c:v>
                </c:pt>
                <c:pt idx="66767">
                  <c:v>81.787000000000006</c:v>
                </c:pt>
                <c:pt idx="66768">
                  <c:v>81.775000000000006</c:v>
                </c:pt>
                <c:pt idx="66769">
                  <c:v>81.823999999999998</c:v>
                </c:pt>
                <c:pt idx="66770">
                  <c:v>81.811999999999998</c:v>
                </c:pt>
                <c:pt idx="66771">
                  <c:v>81.835999999999999</c:v>
                </c:pt>
                <c:pt idx="66772">
                  <c:v>81.847999999999999</c:v>
                </c:pt>
                <c:pt idx="66773">
                  <c:v>81.847999999999999</c:v>
                </c:pt>
                <c:pt idx="66774">
                  <c:v>81.823999999999998</c:v>
                </c:pt>
                <c:pt idx="66775">
                  <c:v>81.811999999999998</c:v>
                </c:pt>
                <c:pt idx="66776">
                  <c:v>81.8</c:v>
                </c:pt>
                <c:pt idx="66777">
                  <c:v>81.811999999999998</c:v>
                </c:pt>
                <c:pt idx="66778">
                  <c:v>81.823999999999998</c:v>
                </c:pt>
                <c:pt idx="66779">
                  <c:v>81.787000000000006</c:v>
                </c:pt>
                <c:pt idx="66780">
                  <c:v>81.787000000000006</c:v>
                </c:pt>
                <c:pt idx="66781">
                  <c:v>81.787000000000006</c:v>
                </c:pt>
                <c:pt idx="66782">
                  <c:v>81.823999999999998</c:v>
                </c:pt>
                <c:pt idx="66783">
                  <c:v>81.847999999999999</c:v>
                </c:pt>
                <c:pt idx="66784">
                  <c:v>81.847999999999999</c:v>
                </c:pt>
                <c:pt idx="66785">
                  <c:v>81.897000000000006</c:v>
                </c:pt>
                <c:pt idx="66786">
                  <c:v>81.91</c:v>
                </c:pt>
                <c:pt idx="66787">
                  <c:v>81.921999999999997</c:v>
                </c:pt>
                <c:pt idx="66788">
                  <c:v>81.933999999999997</c:v>
                </c:pt>
                <c:pt idx="66789">
                  <c:v>81.957999999999998</c:v>
                </c:pt>
                <c:pt idx="66790">
                  <c:v>81.971000000000004</c:v>
                </c:pt>
                <c:pt idx="66791">
                  <c:v>81.983000000000004</c:v>
                </c:pt>
                <c:pt idx="66792">
                  <c:v>81.971000000000004</c:v>
                </c:pt>
                <c:pt idx="66793">
                  <c:v>81.971000000000004</c:v>
                </c:pt>
                <c:pt idx="66794">
                  <c:v>81.971000000000004</c:v>
                </c:pt>
                <c:pt idx="66795">
                  <c:v>82.019000000000005</c:v>
                </c:pt>
                <c:pt idx="66796">
                  <c:v>82.031999999999996</c:v>
                </c:pt>
                <c:pt idx="66797">
                  <c:v>82.031999999999996</c:v>
                </c:pt>
                <c:pt idx="66798">
                  <c:v>82.019000000000005</c:v>
                </c:pt>
                <c:pt idx="66799">
                  <c:v>82.08</c:v>
                </c:pt>
                <c:pt idx="66800">
                  <c:v>82.105000000000004</c:v>
                </c:pt>
                <c:pt idx="66801">
                  <c:v>82.117000000000004</c:v>
                </c:pt>
                <c:pt idx="66802">
                  <c:v>82.153999999999996</c:v>
                </c:pt>
                <c:pt idx="66803">
                  <c:v>82.215000000000003</c:v>
                </c:pt>
                <c:pt idx="66804">
                  <c:v>82.227000000000004</c:v>
                </c:pt>
                <c:pt idx="66805">
                  <c:v>82.239000000000004</c:v>
                </c:pt>
                <c:pt idx="66806">
                  <c:v>82.227000000000004</c:v>
                </c:pt>
                <c:pt idx="66807">
                  <c:v>82.239000000000004</c:v>
                </c:pt>
                <c:pt idx="66808">
                  <c:v>82.227000000000004</c:v>
                </c:pt>
                <c:pt idx="66809">
                  <c:v>82.215000000000003</c:v>
                </c:pt>
                <c:pt idx="66810">
                  <c:v>82.215000000000003</c:v>
                </c:pt>
                <c:pt idx="66811">
                  <c:v>82.177999999999997</c:v>
                </c:pt>
                <c:pt idx="66812">
                  <c:v>82.19</c:v>
                </c:pt>
                <c:pt idx="66813">
                  <c:v>82.177999999999997</c:v>
                </c:pt>
                <c:pt idx="66814">
                  <c:v>82.165999999999997</c:v>
                </c:pt>
                <c:pt idx="66815">
                  <c:v>82.165999999999997</c:v>
                </c:pt>
                <c:pt idx="66816">
                  <c:v>82.201999999999998</c:v>
                </c:pt>
                <c:pt idx="66817">
                  <c:v>82.227000000000004</c:v>
                </c:pt>
                <c:pt idx="66818">
                  <c:v>82.215000000000003</c:v>
                </c:pt>
                <c:pt idx="66819">
                  <c:v>82.239000000000004</c:v>
                </c:pt>
                <c:pt idx="66820">
                  <c:v>82.251000000000005</c:v>
                </c:pt>
                <c:pt idx="66821">
                  <c:v>82.275999999999996</c:v>
                </c:pt>
                <c:pt idx="66822">
                  <c:v>82.3</c:v>
                </c:pt>
                <c:pt idx="66823">
                  <c:v>82.3</c:v>
                </c:pt>
                <c:pt idx="66824">
                  <c:v>82.3</c:v>
                </c:pt>
                <c:pt idx="66825">
                  <c:v>82.287999999999997</c:v>
                </c:pt>
                <c:pt idx="66826">
                  <c:v>82.263999999999996</c:v>
                </c:pt>
                <c:pt idx="66827">
                  <c:v>82.227000000000004</c:v>
                </c:pt>
                <c:pt idx="66828">
                  <c:v>82.239000000000004</c:v>
                </c:pt>
                <c:pt idx="66829">
                  <c:v>82.215000000000003</c:v>
                </c:pt>
                <c:pt idx="66830">
                  <c:v>82.201999999999998</c:v>
                </c:pt>
                <c:pt idx="66831">
                  <c:v>82.19</c:v>
                </c:pt>
                <c:pt idx="66832">
                  <c:v>82.215000000000003</c:v>
                </c:pt>
                <c:pt idx="66833">
                  <c:v>82.19</c:v>
                </c:pt>
                <c:pt idx="66834">
                  <c:v>82.201999999999998</c:v>
                </c:pt>
                <c:pt idx="66835">
                  <c:v>82.227000000000004</c:v>
                </c:pt>
                <c:pt idx="66836">
                  <c:v>82.239000000000004</c:v>
                </c:pt>
                <c:pt idx="66837">
                  <c:v>82.215000000000003</c:v>
                </c:pt>
                <c:pt idx="66838">
                  <c:v>82.239000000000004</c:v>
                </c:pt>
                <c:pt idx="66839">
                  <c:v>82.215000000000003</c:v>
                </c:pt>
                <c:pt idx="66840">
                  <c:v>82.239000000000004</c:v>
                </c:pt>
                <c:pt idx="66841">
                  <c:v>82.201999999999998</c:v>
                </c:pt>
                <c:pt idx="66842">
                  <c:v>82.153999999999996</c:v>
                </c:pt>
                <c:pt idx="66843">
                  <c:v>82.129000000000005</c:v>
                </c:pt>
                <c:pt idx="66844">
                  <c:v>82.105000000000004</c:v>
                </c:pt>
                <c:pt idx="66845">
                  <c:v>82.129000000000005</c:v>
                </c:pt>
                <c:pt idx="66846">
                  <c:v>82.043999999999997</c:v>
                </c:pt>
                <c:pt idx="66847">
                  <c:v>82.031999999999996</c:v>
                </c:pt>
                <c:pt idx="66848">
                  <c:v>81.983000000000004</c:v>
                </c:pt>
                <c:pt idx="66849">
                  <c:v>81.995000000000005</c:v>
                </c:pt>
                <c:pt idx="66850">
                  <c:v>81.995000000000005</c:v>
                </c:pt>
                <c:pt idx="66851">
                  <c:v>81.995000000000005</c:v>
                </c:pt>
                <c:pt idx="66852">
                  <c:v>82.019000000000005</c:v>
                </c:pt>
                <c:pt idx="66853">
                  <c:v>82.007000000000005</c:v>
                </c:pt>
                <c:pt idx="66854">
                  <c:v>82.043999999999997</c:v>
                </c:pt>
                <c:pt idx="66855">
                  <c:v>82.043999999999997</c:v>
                </c:pt>
                <c:pt idx="66856">
                  <c:v>82.031999999999996</c:v>
                </c:pt>
                <c:pt idx="66857">
                  <c:v>82.007000000000005</c:v>
                </c:pt>
                <c:pt idx="66858">
                  <c:v>82.019000000000005</c:v>
                </c:pt>
                <c:pt idx="66859">
                  <c:v>81.971000000000004</c:v>
                </c:pt>
                <c:pt idx="66860">
                  <c:v>81.933999999999997</c:v>
                </c:pt>
                <c:pt idx="66861">
                  <c:v>81.945999999999998</c:v>
                </c:pt>
                <c:pt idx="66862">
                  <c:v>81.921999999999997</c:v>
                </c:pt>
                <c:pt idx="66863">
                  <c:v>81.861000000000004</c:v>
                </c:pt>
                <c:pt idx="66864">
                  <c:v>81.861000000000004</c:v>
                </c:pt>
                <c:pt idx="66865">
                  <c:v>81.847999999999999</c:v>
                </c:pt>
                <c:pt idx="66866">
                  <c:v>81.847999999999999</c:v>
                </c:pt>
                <c:pt idx="66867">
                  <c:v>81.861000000000004</c:v>
                </c:pt>
                <c:pt idx="66868">
                  <c:v>81.897000000000006</c:v>
                </c:pt>
                <c:pt idx="66869">
                  <c:v>81.91</c:v>
                </c:pt>
                <c:pt idx="66870">
                  <c:v>81.933999999999997</c:v>
                </c:pt>
                <c:pt idx="66871">
                  <c:v>81.933999999999997</c:v>
                </c:pt>
                <c:pt idx="66872">
                  <c:v>81.933999999999997</c:v>
                </c:pt>
                <c:pt idx="66873">
                  <c:v>81.983000000000004</c:v>
                </c:pt>
                <c:pt idx="66874">
                  <c:v>81.983000000000004</c:v>
                </c:pt>
                <c:pt idx="66875">
                  <c:v>81.957999999999998</c:v>
                </c:pt>
                <c:pt idx="66876">
                  <c:v>81.957999999999998</c:v>
                </c:pt>
                <c:pt idx="66877">
                  <c:v>81.91</c:v>
                </c:pt>
                <c:pt idx="66878">
                  <c:v>81.921999999999997</c:v>
                </c:pt>
                <c:pt idx="66879">
                  <c:v>81.921999999999997</c:v>
                </c:pt>
                <c:pt idx="66880">
                  <c:v>81.921999999999997</c:v>
                </c:pt>
                <c:pt idx="66881">
                  <c:v>81.91</c:v>
                </c:pt>
                <c:pt idx="66882">
                  <c:v>81.921999999999997</c:v>
                </c:pt>
                <c:pt idx="66883">
                  <c:v>81.897000000000006</c:v>
                </c:pt>
                <c:pt idx="66884">
                  <c:v>81.91</c:v>
                </c:pt>
                <c:pt idx="66885">
                  <c:v>81.945999999999998</c:v>
                </c:pt>
                <c:pt idx="66886">
                  <c:v>81.945999999999998</c:v>
                </c:pt>
                <c:pt idx="66887">
                  <c:v>81.957999999999998</c:v>
                </c:pt>
                <c:pt idx="66888">
                  <c:v>81.983000000000004</c:v>
                </c:pt>
                <c:pt idx="66889">
                  <c:v>82.007000000000005</c:v>
                </c:pt>
                <c:pt idx="66890">
                  <c:v>82.007000000000005</c:v>
                </c:pt>
                <c:pt idx="66891">
                  <c:v>82.043999999999997</c:v>
                </c:pt>
                <c:pt idx="66892">
                  <c:v>82.055999999999997</c:v>
                </c:pt>
                <c:pt idx="66893">
                  <c:v>82.043999999999997</c:v>
                </c:pt>
                <c:pt idx="66894">
                  <c:v>82.043999999999997</c:v>
                </c:pt>
                <c:pt idx="66895">
                  <c:v>82.031999999999996</c:v>
                </c:pt>
                <c:pt idx="66896">
                  <c:v>82.067999999999998</c:v>
                </c:pt>
                <c:pt idx="66897">
                  <c:v>82.067999999999998</c:v>
                </c:pt>
                <c:pt idx="66898">
                  <c:v>82.105000000000004</c:v>
                </c:pt>
                <c:pt idx="66899">
                  <c:v>82.093000000000004</c:v>
                </c:pt>
                <c:pt idx="66900">
                  <c:v>82.117000000000004</c:v>
                </c:pt>
                <c:pt idx="66901">
                  <c:v>82.165999999999997</c:v>
                </c:pt>
                <c:pt idx="66902">
                  <c:v>82.153999999999996</c:v>
                </c:pt>
                <c:pt idx="66903">
                  <c:v>82.19</c:v>
                </c:pt>
                <c:pt idx="66904">
                  <c:v>82.153999999999996</c:v>
                </c:pt>
                <c:pt idx="66905">
                  <c:v>82.201999999999998</c:v>
                </c:pt>
                <c:pt idx="66906">
                  <c:v>82.19</c:v>
                </c:pt>
                <c:pt idx="66907">
                  <c:v>82.165999999999997</c:v>
                </c:pt>
                <c:pt idx="66908">
                  <c:v>82.19</c:v>
                </c:pt>
                <c:pt idx="66909">
                  <c:v>82.177999999999997</c:v>
                </c:pt>
                <c:pt idx="66910">
                  <c:v>82.19</c:v>
                </c:pt>
                <c:pt idx="66911">
                  <c:v>82.165999999999997</c:v>
                </c:pt>
                <c:pt idx="66912">
                  <c:v>82.201999999999998</c:v>
                </c:pt>
                <c:pt idx="66913">
                  <c:v>82.165999999999997</c:v>
                </c:pt>
                <c:pt idx="66914">
                  <c:v>82.19</c:v>
                </c:pt>
                <c:pt idx="66915">
                  <c:v>82.19</c:v>
                </c:pt>
                <c:pt idx="66916">
                  <c:v>82.215000000000003</c:v>
                </c:pt>
                <c:pt idx="66917">
                  <c:v>82.201999999999998</c:v>
                </c:pt>
                <c:pt idx="66918">
                  <c:v>82.239000000000004</c:v>
                </c:pt>
                <c:pt idx="66919">
                  <c:v>82.251000000000005</c:v>
                </c:pt>
                <c:pt idx="66920">
                  <c:v>82.263999999999996</c:v>
                </c:pt>
                <c:pt idx="66921">
                  <c:v>82.251000000000005</c:v>
                </c:pt>
                <c:pt idx="66922">
                  <c:v>82.251000000000005</c:v>
                </c:pt>
                <c:pt idx="66923">
                  <c:v>82.239000000000004</c:v>
                </c:pt>
                <c:pt idx="66924">
                  <c:v>82.201999999999998</c:v>
                </c:pt>
                <c:pt idx="66925">
                  <c:v>82.19</c:v>
                </c:pt>
                <c:pt idx="66926">
                  <c:v>82.227000000000004</c:v>
                </c:pt>
                <c:pt idx="66927">
                  <c:v>82.177999999999997</c:v>
                </c:pt>
                <c:pt idx="66928">
                  <c:v>82.177999999999997</c:v>
                </c:pt>
                <c:pt idx="66929">
                  <c:v>82.19</c:v>
                </c:pt>
                <c:pt idx="66930">
                  <c:v>82.201999999999998</c:v>
                </c:pt>
                <c:pt idx="66931">
                  <c:v>82.177999999999997</c:v>
                </c:pt>
                <c:pt idx="66932">
                  <c:v>82.19</c:v>
                </c:pt>
                <c:pt idx="66933">
                  <c:v>82.215000000000003</c:v>
                </c:pt>
                <c:pt idx="66934">
                  <c:v>82.201999999999998</c:v>
                </c:pt>
                <c:pt idx="66935">
                  <c:v>82.201999999999998</c:v>
                </c:pt>
                <c:pt idx="66936">
                  <c:v>82.19</c:v>
                </c:pt>
                <c:pt idx="66937">
                  <c:v>82.177999999999997</c:v>
                </c:pt>
                <c:pt idx="66938">
                  <c:v>82.117000000000004</c:v>
                </c:pt>
                <c:pt idx="66939">
                  <c:v>82.117000000000004</c:v>
                </c:pt>
                <c:pt idx="66940">
                  <c:v>82.105000000000004</c:v>
                </c:pt>
                <c:pt idx="66941">
                  <c:v>82.08</c:v>
                </c:pt>
                <c:pt idx="66942">
                  <c:v>82.055999999999997</c:v>
                </c:pt>
                <c:pt idx="66943">
                  <c:v>82.031999999999996</c:v>
                </c:pt>
                <c:pt idx="66944">
                  <c:v>82.019000000000005</c:v>
                </c:pt>
                <c:pt idx="66945">
                  <c:v>82.031999999999996</c:v>
                </c:pt>
                <c:pt idx="66946">
                  <c:v>82.055999999999997</c:v>
                </c:pt>
                <c:pt idx="66947">
                  <c:v>82.043999999999997</c:v>
                </c:pt>
                <c:pt idx="66948">
                  <c:v>82.043999999999997</c:v>
                </c:pt>
                <c:pt idx="66949">
                  <c:v>82.055999999999997</c:v>
                </c:pt>
                <c:pt idx="66950">
                  <c:v>82.08</c:v>
                </c:pt>
                <c:pt idx="66951">
                  <c:v>82.055999999999997</c:v>
                </c:pt>
                <c:pt idx="66952">
                  <c:v>82.093000000000004</c:v>
                </c:pt>
                <c:pt idx="66953">
                  <c:v>82.08</c:v>
                </c:pt>
                <c:pt idx="66954">
                  <c:v>82.031999999999996</c:v>
                </c:pt>
                <c:pt idx="66955">
                  <c:v>81.983000000000004</c:v>
                </c:pt>
                <c:pt idx="66956">
                  <c:v>81.983000000000004</c:v>
                </c:pt>
                <c:pt idx="66957">
                  <c:v>81.957999999999998</c:v>
                </c:pt>
                <c:pt idx="66958">
                  <c:v>81.921999999999997</c:v>
                </c:pt>
                <c:pt idx="66959">
                  <c:v>81.885000000000005</c:v>
                </c:pt>
                <c:pt idx="66960">
                  <c:v>81.873000000000005</c:v>
                </c:pt>
                <c:pt idx="66961">
                  <c:v>81.885000000000005</c:v>
                </c:pt>
                <c:pt idx="66962">
                  <c:v>81.847999999999999</c:v>
                </c:pt>
                <c:pt idx="66963">
                  <c:v>81.933999999999997</c:v>
                </c:pt>
                <c:pt idx="66964">
                  <c:v>81.921999999999997</c:v>
                </c:pt>
                <c:pt idx="66965">
                  <c:v>81.971000000000004</c:v>
                </c:pt>
                <c:pt idx="66966">
                  <c:v>81.945999999999998</c:v>
                </c:pt>
                <c:pt idx="66967">
                  <c:v>81.995000000000005</c:v>
                </c:pt>
                <c:pt idx="66968">
                  <c:v>82.031999999999996</c:v>
                </c:pt>
                <c:pt idx="66969">
                  <c:v>82.007000000000005</c:v>
                </c:pt>
                <c:pt idx="66970">
                  <c:v>82.007000000000005</c:v>
                </c:pt>
                <c:pt idx="66971">
                  <c:v>81.983000000000004</c:v>
                </c:pt>
                <c:pt idx="66972">
                  <c:v>81.957999999999998</c:v>
                </c:pt>
                <c:pt idx="66973">
                  <c:v>81.91</c:v>
                </c:pt>
                <c:pt idx="66974">
                  <c:v>81.873000000000005</c:v>
                </c:pt>
                <c:pt idx="66975">
                  <c:v>81.885000000000005</c:v>
                </c:pt>
                <c:pt idx="66976">
                  <c:v>81.847999999999999</c:v>
                </c:pt>
                <c:pt idx="66977">
                  <c:v>81.835999999999999</c:v>
                </c:pt>
                <c:pt idx="66978">
                  <c:v>81.861000000000004</c:v>
                </c:pt>
                <c:pt idx="66979">
                  <c:v>81.861000000000004</c:v>
                </c:pt>
                <c:pt idx="66980">
                  <c:v>81.91</c:v>
                </c:pt>
                <c:pt idx="66981">
                  <c:v>81.921999999999997</c:v>
                </c:pt>
                <c:pt idx="66982">
                  <c:v>81.957999999999998</c:v>
                </c:pt>
                <c:pt idx="66983">
                  <c:v>82.007000000000005</c:v>
                </c:pt>
                <c:pt idx="66984">
                  <c:v>82.031999999999996</c:v>
                </c:pt>
                <c:pt idx="66985">
                  <c:v>82.031999999999996</c:v>
                </c:pt>
                <c:pt idx="66986">
                  <c:v>82.055999999999997</c:v>
                </c:pt>
                <c:pt idx="66987">
                  <c:v>82.019000000000005</c:v>
                </c:pt>
                <c:pt idx="66988">
                  <c:v>82.007000000000005</c:v>
                </c:pt>
                <c:pt idx="66989">
                  <c:v>81.971000000000004</c:v>
                </c:pt>
                <c:pt idx="66990">
                  <c:v>81.983000000000004</c:v>
                </c:pt>
                <c:pt idx="66991">
                  <c:v>81.957999999999998</c:v>
                </c:pt>
                <c:pt idx="66992">
                  <c:v>81.921999999999997</c:v>
                </c:pt>
                <c:pt idx="66993">
                  <c:v>81.91</c:v>
                </c:pt>
                <c:pt idx="66994">
                  <c:v>81.91</c:v>
                </c:pt>
                <c:pt idx="66995">
                  <c:v>81.921999999999997</c:v>
                </c:pt>
                <c:pt idx="66996">
                  <c:v>81.933999999999997</c:v>
                </c:pt>
                <c:pt idx="66997">
                  <c:v>81.971000000000004</c:v>
                </c:pt>
                <c:pt idx="66998">
                  <c:v>82.019000000000005</c:v>
                </c:pt>
                <c:pt idx="66999">
                  <c:v>82.031999999999996</c:v>
                </c:pt>
                <c:pt idx="67000">
                  <c:v>82.08</c:v>
                </c:pt>
                <c:pt idx="67001">
                  <c:v>82.105000000000004</c:v>
                </c:pt>
                <c:pt idx="67002">
                  <c:v>82.093000000000004</c:v>
                </c:pt>
                <c:pt idx="67003">
                  <c:v>82.129000000000005</c:v>
                </c:pt>
                <c:pt idx="67004">
                  <c:v>82.093000000000004</c:v>
                </c:pt>
                <c:pt idx="67005">
                  <c:v>82.067999999999998</c:v>
                </c:pt>
                <c:pt idx="67006">
                  <c:v>82.019000000000005</c:v>
                </c:pt>
                <c:pt idx="67007">
                  <c:v>82.007000000000005</c:v>
                </c:pt>
                <c:pt idx="67008">
                  <c:v>81.945999999999998</c:v>
                </c:pt>
                <c:pt idx="67009">
                  <c:v>81.933999999999997</c:v>
                </c:pt>
                <c:pt idx="67010">
                  <c:v>81.933999999999997</c:v>
                </c:pt>
                <c:pt idx="67011">
                  <c:v>81.933999999999997</c:v>
                </c:pt>
                <c:pt idx="67012">
                  <c:v>81.921999999999997</c:v>
                </c:pt>
                <c:pt idx="67013">
                  <c:v>81.957999999999998</c:v>
                </c:pt>
                <c:pt idx="67014">
                  <c:v>82.031999999999996</c:v>
                </c:pt>
                <c:pt idx="67015">
                  <c:v>82.067999999999998</c:v>
                </c:pt>
                <c:pt idx="67016">
                  <c:v>82.105000000000004</c:v>
                </c:pt>
                <c:pt idx="67017">
                  <c:v>82.129000000000005</c:v>
                </c:pt>
                <c:pt idx="67018">
                  <c:v>82.153999999999996</c:v>
                </c:pt>
                <c:pt idx="67019">
                  <c:v>82.165999999999997</c:v>
                </c:pt>
                <c:pt idx="67020">
                  <c:v>82.177999999999997</c:v>
                </c:pt>
                <c:pt idx="67021">
                  <c:v>82.177999999999997</c:v>
                </c:pt>
                <c:pt idx="67022">
                  <c:v>82.177999999999997</c:v>
                </c:pt>
                <c:pt idx="67023">
                  <c:v>82.129000000000005</c:v>
                </c:pt>
                <c:pt idx="67024">
                  <c:v>82.105000000000004</c:v>
                </c:pt>
                <c:pt idx="67025">
                  <c:v>82.067999999999998</c:v>
                </c:pt>
                <c:pt idx="67026">
                  <c:v>82.08</c:v>
                </c:pt>
                <c:pt idx="67027">
                  <c:v>82.043999999999997</c:v>
                </c:pt>
                <c:pt idx="67028">
                  <c:v>82.067999999999998</c:v>
                </c:pt>
                <c:pt idx="67029">
                  <c:v>82.117000000000004</c:v>
                </c:pt>
                <c:pt idx="67030">
                  <c:v>82.105000000000004</c:v>
                </c:pt>
                <c:pt idx="67031">
                  <c:v>82.153999999999996</c:v>
                </c:pt>
                <c:pt idx="67032">
                  <c:v>82.215000000000003</c:v>
                </c:pt>
                <c:pt idx="67033">
                  <c:v>82.275999999999996</c:v>
                </c:pt>
                <c:pt idx="67034">
                  <c:v>82.311999999999998</c:v>
                </c:pt>
                <c:pt idx="67035">
                  <c:v>82.311999999999998</c:v>
                </c:pt>
                <c:pt idx="67036">
                  <c:v>82.337000000000003</c:v>
                </c:pt>
                <c:pt idx="67037">
                  <c:v>82.337000000000003</c:v>
                </c:pt>
                <c:pt idx="67038">
                  <c:v>82.325000000000003</c:v>
                </c:pt>
                <c:pt idx="67039">
                  <c:v>82.275999999999996</c:v>
                </c:pt>
                <c:pt idx="67040">
                  <c:v>82.239000000000004</c:v>
                </c:pt>
                <c:pt idx="67041">
                  <c:v>82.215000000000003</c:v>
                </c:pt>
                <c:pt idx="67042">
                  <c:v>82.19</c:v>
                </c:pt>
                <c:pt idx="67043">
                  <c:v>82.177999999999997</c:v>
                </c:pt>
                <c:pt idx="67044">
                  <c:v>82.153999999999996</c:v>
                </c:pt>
                <c:pt idx="67045">
                  <c:v>82.227000000000004</c:v>
                </c:pt>
                <c:pt idx="67046">
                  <c:v>82.201999999999998</c:v>
                </c:pt>
                <c:pt idx="67047">
                  <c:v>82.263999999999996</c:v>
                </c:pt>
                <c:pt idx="67048">
                  <c:v>82.263999999999996</c:v>
                </c:pt>
                <c:pt idx="67049">
                  <c:v>82.337000000000003</c:v>
                </c:pt>
                <c:pt idx="67050">
                  <c:v>82.373000000000005</c:v>
                </c:pt>
                <c:pt idx="67051">
                  <c:v>82.397999999999996</c:v>
                </c:pt>
                <c:pt idx="67052">
                  <c:v>82.447000000000003</c:v>
                </c:pt>
                <c:pt idx="67053">
                  <c:v>82.433999999999997</c:v>
                </c:pt>
                <c:pt idx="67054">
                  <c:v>82.433999999999997</c:v>
                </c:pt>
                <c:pt idx="67055">
                  <c:v>82.397999999999996</c:v>
                </c:pt>
                <c:pt idx="67056">
                  <c:v>82.41</c:v>
                </c:pt>
                <c:pt idx="67057">
                  <c:v>82.385999999999996</c:v>
                </c:pt>
                <c:pt idx="67058">
                  <c:v>82.361000000000004</c:v>
                </c:pt>
                <c:pt idx="67059">
                  <c:v>82.337000000000003</c:v>
                </c:pt>
                <c:pt idx="67060">
                  <c:v>82.337000000000003</c:v>
                </c:pt>
                <c:pt idx="67061">
                  <c:v>82.311999999999998</c:v>
                </c:pt>
                <c:pt idx="67062">
                  <c:v>82.311999999999998</c:v>
                </c:pt>
                <c:pt idx="67063">
                  <c:v>82.349000000000004</c:v>
                </c:pt>
                <c:pt idx="67064">
                  <c:v>82.361000000000004</c:v>
                </c:pt>
                <c:pt idx="67065">
                  <c:v>82.385999999999996</c:v>
                </c:pt>
                <c:pt idx="67066">
                  <c:v>82.397999999999996</c:v>
                </c:pt>
                <c:pt idx="67067">
                  <c:v>82.41</c:v>
                </c:pt>
                <c:pt idx="67068">
                  <c:v>82.385999999999996</c:v>
                </c:pt>
                <c:pt idx="67069">
                  <c:v>82.397999999999996</c:v>
                </c:pt>
                <c:pt idx="67070">
                  <c:v>82.41</c:v>
                </c:pt>
                <c:pt idx="67071">
                  <c:v>82.373000000000005</c:v>
                </c:pt>
                <c:pt idx="67072">
                  <c:v>82.361000000000004</c:v>
                </c:pt>
                <c:pt idx="67073">
                  <c:v>82.325000000000003</c:v>
                </c:pt>
                <c:pt idx="67074">
                  <c:v>82.325000000000003</c:v>
                </c:pt>
                <c:pt idx="67075">
                  <c:v>82.239000000000004</c:v>
                </c:pt>
                <c:pt idx="67076">
                  <c:v>82.251000000000005</c:v>
                </c:pt>
                <c:pt idx="67077">
                  <c:v>82.251000000000005</c:v>
                </c:pt>
                <c:pt idx="67078">
                  <c:v>82.239000000000004</c:v>
                </c:pt>
                <c:pt idx="67079">
                  <c:v>82.251000000000005</c:v>
                </c:pt>
                <c:pt idx="67080">
                  <c:v>82.287999999999997</c:v>
                </c:pt>
                <c:pt idx="67081">
                  <c:v>82.263999999999996</c:v>
                </c:pt>
                <c:pt idx="67082">
                  <c:v>82.251000000000005</c:v>
                </c:pt>
                <c:pt idx="67083">
                  <c:v>82.275999999999996</c:v>
                </c:pt>
                <c:pt idx="67084">
                  <c:v>82.3</c:v>
                </c:pt>
                <c:pt idx="67085">
                  <c:v>82.275999999999996</c:v>
                </c:pt>
                <c:pt idx="67086">
                  <c:v>82.263999999999996</c:v>
                </c:pt>
                <c:pt idx="67087">
                  <c:v>82.251000000000005</c:v>
                </c:pt>
                <c:pt idx="67088">
                  <c:v>82.215000000000003</c:v>
                </c:pt>
                <c:pt idx="67089">
                  <c:v>82.215000000000003</c:v>
                </c:pt>
                <c:pt idx="67090">
                  <c:v>82.153999999999996</c:v>
                </c:pt>
                <c:pt idx="67091">
                  <c:v>82.141000000000005</c:v>
                </c:pt>
                <c:pt idx="67092">
                  <c:v>82.105000000000004</c:v>
                </c:pt>
                <c:pt idx="67093">
                  <c:v>82.08</c:v>
                </c:pt>
                <c:pt idx="67094">
                  <c:v>82.105000000000004</c:v>
                </c:pt>
                <c:pt idx="67095">
                  <c:v>82.08</c:v>
                </c:pt>
                <c:pt idx="67096">
                  <c:v>82.08</c:v>
                </c:pt>
                <c:pt idx="67097">
                  <c:v>82.08</c:v>
                </c:pt>
                <c:pt idx="67098">
                  <c:v>82.153999999999996</c:v>
                </c:pt>
                <c:pt idx="67099">
                  <c:v>82.141000000000005</c:v>
                </c:pt>
                <c:pt idx="67100">
                  <c:v>82.177999999999997</c:v>
                </c:pt>
                <c:pt idx="67101">
                  <c:v>82.165999999999997</c:v>
                </c:pt>
                <c:pt idx="67102">
                  <c:v>82.165999999999997</c:v>
                </c:pt>
                <c:pt idx="67103">
                  <c:v>82.165999999999997</c:v>
                </c:pt>
                <c:pt idx="67104">
                  <c:v>82.129000000000005</c:v>
                </c:pt>
                <c:pt idx="67105">
                  <c:v>82.08</c:v>
                </c:pt>
                <c:pt idx="67106">
                  <c:v>82.043999999999997</c:v>
                </c:pt>
                <c:pt idx="67107">
                  <c:v>82.043999999999997</c:v>
                </c:pt>
                <c:pt idx="67108">
                  <c:v>82.031999999999996</c:v>
                </c:pt>
                <c:pt idx="67109">
                  <c:v>82.019000000000005</c:v>
                </c:pt>
                <c:pt idx="67110">
                  <c:v>82.019000000000005</c:v>
                </c:pt>
                <c:pt idx="67111">
                  <c:v>81.995000000000005</c:v>
                </c:pt>
                <c:pt idx="67112">
                  <c:v>81.995000000000005</c:v>
                </c:pt>
                <c:pt idx="67113">
                  <c:v>82.007000000000005</c:v>
                </c:pt>
                <c:pt idx="67114">
                  <c:v>82.019000000000005</c:v>
                </c:pt>
                <c:pt idx="67115">
                  <c:v>82.055999999999997</c:v>
                </c:pt>
                <c:pt idx="67116">
                  <c:v>82.055999999999997</c:v>
                </c:pt>
                <c:pt idx="67117">
                  <c:v>82.093000000000004</c:v>
                </c:pt>
                <c:pt idx="67118">
                  <c:v>82.141000000000005</c:v>
                </c:pt>
                <c:pt idx="67119">
                  <c:v>82.129000000000005</c:v>
                </c:pt>
                <c:pt idx="67120">
                  <c:v>82.129000000000005</c:v>
                </c:pt>
                <c:pt idx="67121">
                  <c:v>82.129000000000005</c:v>
                </c:pt>
                <c:pt idx="67122">
                  <c:v>82.093000000000004</c:v>
                </c:pt>
                <c:pt idx="67123">
                  <c:v>82.08</c:v>
                </c:pt>
                <c:pt idx="67124">
                  <c:v>82.093000000000004</c:v>
                </c:pt>
                <c:pt idx="67125">
                  <c:v>82.067999999999998</c:v>
                </c:pt>
                <c:pt idx="67126">
                  <c:v>82.043999999999997</c:v>
                </c:pt>
                <c:pt idx="67127">
                  <c:v>82.055999999999997</c:v>
                </c:pt>
                <c:pt idx="67128">
                  <c:v>82.093000000000004</c:v>
                </c:pt>
                <c:pt idx="67129">
                  <c:v>82.117000000000004</c:v>
                </c:pt>
                <c:pt idx="67130">
                  <c:v>82.153999999999996</c:v>
                </c:pt>
                <c:pt idx="67131">
                  <c:v>82.19</c:v>
                </c:pt>
                <c:pt idx="67132">
                  <c:v>82.227000000000004</c:v>
                </c:pt>
                <c:pt idx="67133">
                  <c:v>82.227000000000004</c:v>
                </c:pt>
                <c:pt idx="67134">
                  <c:v>82.263999999999996</c:v>
                </c:pt>
                <c:pt idx="67135">
                  <c:v>82.275999999999996</c:v>
                </c:pt>
                <c:pt idx="67136">
                  <c:v>82.263999999999996</c:v>
                </c:pt>
                <c:pt idx="67137">
                  <c:v>82.275999999999996</c:v>
                </c:pt>
                <c:pt idx="67138">
                  <c:v>82.275999999999996</c:v>
                </c:pt>
                <c:pt idx="67139">
                  <c:v>82.263999999999996</c:v>
                </c:pt>
                <c:pt idx="67140">
                  <c:v>82.275999999999996</c:v>
                </c:pt>
                <c:pt idx="67141">
                  <c:v>82.251000000000005</c:v>
                </c:pt>
                <c:pt idx="67142">
                  <c:v>82.239000000000004</c:v>
                </c:pt>
                <c:pt idx="67143">
                  <c:v>82.215000000000003</c:v>
                </c:pt>
                <c:pt idx="67144">
                  <c:v>82.227000000000004</c:v>
                </c:pt>
                <c:pt idx="67145">
                  <c:v>82.251000000000005</c:v>
                </c:pt>
                <c:pt idx="67146">
                  <c:v>82.263999999999996</c:v>
                </c:pt>
                <c:pt idx="67147">
                  <c:v>82.311999999999998</c:v>
                </c:pt>
                <c:pt idx="67148">
                  <c:v>82.325000000000003</c:v>
                </c:pt>
                <c:pt idx="67149">
                  <c:v>82.349000000000004</c:v>
                </c:pt>
                <c:pt idx="67150">
                  <c:v>82.385999999999996</c:v>
                </c:pt>
                <c:pt idx="67151">
                  <c:v>82.421999999999997</c:v>
                </c:pt>
                <c:pt idx="67152">
                  <c:v>82.433999999999997</c:v>
                </c:pt>
                <c:pt idx="67153">
                  <c:v>82.447000000000003</c:v>
                </c:pt>
                <c:pt idx="67154">
                  <c:v>82.41</c:v>
                </c:pt>
                <c:pt idx="67155">
                  <c:v>82.41</c:v>
                </c:pt>
                <c:pt idx="67156">
                  <c:v>82.397999999999996</c:v>
                </c:pt>
                <c:pt idx="67157">
                  <c:v>82.373000000000005</c:v>
                </c:pt>
                <c:pt idx="67158">
                  <c:v>82.361000000000004</c:v>
                </c:pt>
                <c:pt idx="67159">
                  <c:v>82.361000000000004</c:v>
                </c:pt>
                <c:pt idx="67160">
                  <c:v>82.349000000000004</c:v>
                </c:pt>
                <c:pt idx="67161">
                  <c:v>82.361000000000004</c:v>
                </c:pt>
                <c:pt idx="67162">
                  <c:v>82.397999999999996</c:v>
                </c:pt>
                <c:pt idx="67163">
                  <c:v>82.385999999999996</c:v>
                </c:pt>
                <c:pt idx="67164">
                  <c:v>82.397999999999996</c:v>
                </c:pt>
                <c:pt idx="67165">
                  <c:v>82.397999999999996</c:v>
                </c:pt>
                <c:pt idx="67166">
                  <c:v>82.433999999999997</c:v>
                </c:pt>
                <c:pt idx="67167">
                  <c:v>82.447000000000003</c:v>
                </c:pt>
                <c:pt idx="67168">
                  <c:v>82.471000000000004</c:v>
                </c:pt>
                <c:pt idx="67169">
                  <c:v>82.471000000000004</c:v>
                </c:pt>
                <c:pt idx="67170">
                  <c:v>82.447000000000003</c:v>
                </c:pt>
                <c:pt idx="67171">
                  <c:v>82.447000000000003</c:v>
                </c:pt>
                <c:pt idx="67172">
                  <c:v>82.421999999999997</c:v>
                </c:pt>
                <c:pt idx="67173">
                  <c:v>82.41</c:v>
                </c:pt>
                <c:pt idx="67174">
                  <c:v>82.385999999999996</c:v>
                </c:pt>
                <c:pt idx="67175">
                  <c:v>82.349000000000004</c:v>
                </c:pt>
                <c:pt idx="67176">
                  <c:v>82.311999999999998</c:v>
                </c:pt>
                <c:pt idx="67177">
                  <c:v>82.3</c:v>
                </c:pt>
                <c:pt idx="67178">
                  <c:v>82.311999999999998</c:v>
                </c:pt>
                <c:pt idx="67179">
                  <c:v>82.263999999999996</c:v>
                </c:pt>
                <c:pt idx="67180">
                  <c:v>82.275999999999996</c:v>
                </c:pt>
                <c:pt idx="67181">
                  <c:v>82.275999999999996</c:v>
                </c:pt>
                <c:pt idx="67182">
                  <c:v>82.287999999999997</c:v>
                </c:pt>
                <c:pt idx="67183">
                  <c:v>82.3</c:v>
                </c:pt>
                <c:pt idx="67184">
                  <c:v>82.349000000000004</c:v>
                </c:pt>
                <c:pt idx="67185">
                  <c:v>82.311999999999998</c:v>
                </c:pt>
                <c:pt idx="67186">
                  <c:v>82.287999999999997</c:v>
                </c:pt>
                <c:pt idx="67187">
                  <c:v>82.287999999999997</c:v>
                </c:pt>
                <c:pt idx="67188">
                  <c:v>82.3</c:v>
                </c:pt>
                <c:pt idx="67189">
                  <c:v>82.239000000000004</c:v>
                </c:pt>
                <c:pt idx="67190">
                  <c:v>82.215000000000003</c:v>
                </c:pt>
                <c:pt idx="67191">
                  <c:v>82.19</c:v>
                </c:pt>
                <c:pt idx="67192">
                  <c:v>82.153999999999996</c:v>
                </c:pt>
                <c:pt idx="67193">
                  <c:v>82.129000000000005</c:v>
                </c:pt>
                <c:pt idx="67194">
                  <c:v>82.117000000000004</c:v>
                </c:pt>
                <c:pt idx="67195">
                  <c:v>82.105000000000004</c:v>
                </c:pt>
                <c:pt idx="67196">
                  <c:v>82.093000000000004</c:v>
                </c:pt>
                <c:pt idx="67197">
                  <c:v>82.117000000000004</c:v>
                </c:pt>
                <c:pt idx="67198">
                  <c:v>82.105000000000004</c:v>
                </c:pt>
                <c:pt idx="67199">
                  <c:v>82.141000000000005</c:v>
                </c:pt>
                <c:pt idx="67200">
                  <c:v>82.117000000000004</c:v>
                </c:pt>
                <c:pt idx="67201">
                  <c:v>82.117000000000004</c:v>
                </c:pt>
                <c:pt idx="67202">
                  <c:v>82.117000000000004</c:v>
                </c:pt>
                <c:pt idx="67203">
                  <c:v>82.117000000000004</c:v>
                </c:pt>
                <c:pt idx="67204">
                  <c:v>82.105000000000004</c:v>
                </c:pt>
                <c:pt idx="67205">
                  <c:v>82.08</c:v>
                </c:pt>
                <c:pt idx="67206">
                  <c:v>82.105000000000004</c:v>
                </c:pt>
                <c:pt idx="67207">
                  <c:v>82.067999999999998</c:v>
                </c:pt>
                <c:pt idx="67208">
                  <c:v>82.055999999999997</c:v>
                </c:pt>
                <c:pt idx="67209">
                  <c:v>82.007000000000005</c:v>
                </c:pt>
                <c:pt idx="67210">
                  <c:v>82.043999999999997</c:v>
                </c:pt>
                <c:pt idx="67211">
                  <c:v>82.031999999999996</c:v>
                </c:pt>
                <c:pt idx="67212">
                  <c:v>82.007000000000005</c:v>
                </c:pt>
                <c:pt idx="67213">
                  <c:v>82.007000000000005</c:v>
                </c:pt>
                <c:pt idx="67214">
                  <c:v>81.995000000000005</c:v>
                </c:pt>
                <c:pt idx="67215">
                  <c:v>81.983000000000004</c:v>
                </c:pt>
                <c:pt idx="67216">
                  <c:v>82.019000000000005</c:v>
                </c:pt>
                <c:pt idx="67217">
                  <c:v>82.031999999999996</c:v>
                </c:pt>
                <c:pt idx="67218">
                  <c:v>82.067999999999998</c:v>
                </c:pt>
                <c:pt idx="67219">
                  <c:v>82.007000000000005</c:v>
                </c:pt>
                <c:pt idx="67220">
                  <c:v>82.055999999999997</c:v>
                </c:pt>
                <c:pt idx="67221">
                  <c:v>82.043999999999997</c:v>
                </c:pt>
                <c:pt idx="67222">
                  <c:v>82.043999999999997</c:v>
                </c:pt>
                <c:pt idx="67223">
                  <c:v>82.043999999999997</c:v>
                </c:pt>
                <c:pt idx="67224">
                  <c:v>82.031999999999996</c:v>
                </c:pt>
                <c:pt idx="67225">
                  <c:v>82.043999999999997</c:v>
                </c:pt>
                <c:pt idx="67226">
                  <c:v>82.019000000000005</c:v>
                </c:pt>
                <c:pt idx="67227">
                  <c:v>82.055999999999997</c:v>
                </c:pt>
                <c:pt idx="67228">
                  <c:v>82.019000000000005</c:v>
                </c:pt>
                <c:pt idx="67229">
                  <c:v>82.043999999999997</c:v>
                </c:pt>
                <c:pt idx="67230">
                  <c:v>82.031999999999996</c:v>
                </c:pt>
                <c:pt idx="67231">
                  <c:v>82.055999999999997</c:v>
                </c:pt>
                <c:pt idx="67232">
                  <c:v>82.067999999999998</c:v>
                </c:pt>
                <c:pt idx="67233">
                  <c:v>82.105000000000004</c:v>
                </c:pt>
                <c:pt idx="67234">
                  <c:v>82.117000000000004</c:v>
                </c:pt>
                <c:pt idx="67235">
                  <c:v>82.105000000000004</c:v>
                </c:pt>
                <c:pt idx="67236">
                  <c:v>82.153999999999996</c:v>
                </c:pt>
                <c:pt idx="67237">
                  <c:v>82.165999999999997</c:v>
                </c:pt>
                <c:pt idx="67238">
                  <c:v>82.19</c:v>
                </c:pt>
                <c:pt idx="67239">
                  <c:v>82.177999999999997</c:v>
                </c:pt>
                <c:pt idx="67240">
                  <c:v>82.177999999999997</c:v>
                </c:pt>
                <c:pt idx="67241">
                  <c:v>82.201999999999998</c:v>
                </c:pt>
                <c:pt idx="67242">
                  <c:v>82.201999999999998</c:v>
                </c:pt>
                <c:pt idx="67243">
                  <c:v>82.177999999999997</c:v>
                </c:pt>
                <c:pt idx="67244">
                  <c:v>82.215000000000003</c:v>
                </c:pt>
                <c:pt idx="67245">
                  <c:v>82.177999999999997</c:v>
                </c:pt>
                <c:pt idx="67246">
                  <c:v>82.227000000000004</c:v>
                </c:pt>
                <c:pt idx="67247">
                  <c:v>82.239000000000004</c:v>
                </c:pt>
                <c:pt idx="67248">
                  <c:v>82.227000000000004</c:v>
                </c:pt>
                <c:pt idx="67249">
                  <c:v>82.251000000000005</c:v>
                </c:pt>
                <c:pt idx="67250">
                  <c:v>82.239000000000004</c:v>
                </c:pt>
                <c:pt idx="67251">
                  <c:v>82.263999999999996</c:v>
                </c:pt>
                <c:pt idx="67252">
                  <c:v>82.287999999999997</c:v>
                </c:pt>
                <c:pt idx="67253">
                  <c:v>82.325000000000003</c:v>
                </c:pt>
                <c:pt idx="67254">
                  <c:v>82.311999999999998</c:v>
                </c:pt>
                <c:pt idx="67255">
                  <c:v>82.349000000000004</c:v>
                </c:pt>
                <c:pt idx="67256">
                  <c:v>82.325000000000003</c:v>
                </c:pt>
                <c:pt idx="67257">
                  <c:v>82.325000000000003</c:v>
                </c:pt>
                <c:pt idx="67258">
                  <c:v>82.349000000000004</c:v>
                </c:pt>
                <c:pt idx="67259">
                  <c:v>82.311999999999998</c:v>
                </c:pt>
                <c:pt idx="67260">
                  <c:v>82.325000000000003</c:v>
                </c:pt>
                <c:pt idx="67261">
                  <c:v>82.311999999999998</c:v>
                </c:pt>
                <c:pt idx="67262">
                  <c:v>82.337000000000003</c:v>
                </c:pt>
                <c:pt idx="67263">
                  <c:v>82.349000000000004</c:v>
                </c:pt>
                <c:pt idx="67264">
                  <c:v>82.337000000000003</c:v>
                </c:pt>
                <c:pt idx="67265">
                  <c:v>82.361000000000004</c:v>
                </c:pt>
                <c:pt idx="67266">
                  <c:v>82.349000000000004</c:v>
                </c:pt>
                <c:pt idx="67267">
                  <c:v>82.349000000000004</c:v>
                </c:pt>
                <c:pt idx="67268">
                  <c:v>82.325000000000003</c:v>
                </c:pt>
                <c:pt idx="67269">
                  <c:v>82.337000000000003</c:v>
                </c:pt>
                <c:pt idx="67270">
                  <c:v>82.349000000000004</c:v>
                </c:pt>
                <c:pt idx="67271">
                  <c:v>82.337000000000003</c:v>
                </c:pt>
                <c:pt idx="67272">
                  <c:v>82.325000000000003</c:v>
                </c:pt>
                <c:pt idx="67273">
                  <c:v>82.361000000000004</c:v>
                </c:pt>
                <c:pt idx="67274">
                  <c:v>82.311999999999998</c:v>
                </c:pt>
                <c:pt idx="67275">
                  <c:v>82.3</c:v>
                </c:pt>
                <c:pt idx="67276">
                  <c:v>82.3</c:v>
                </c:pt>
                <c:pt idx="67277">
                  <c:v>82.275999999999996</c:v>
                </c:pt>
                <c:pt idx="67278">
                  <c:v>82.311999999999998</c:v>
                </c:pt>
                <c:pt idx="67279">
                  <c:v>82.263999999999996</c:v>
                </c:pt>
                <c:pt idx="67280">
                  <c:v>82.251000000000005</c:v>
                </c:pt>
                <c:pt idx="67281">
                  <c:v>82.263999999999996</c:v>
                </c:pt>
                <c:pt idx="67282">
                  <c:v>82.239000000000004</c:v>
                </c:pt>
                <c:pt idx="67283">
                  <c:v>82.239000000000004</c:v>
                </c:pt>
                <c:pt idx="67284">
                  <c:v>82.227000000000004</c:v>
                </c:pt>
                <c:pt idx="67285">
                  <c:v>82.227000000000004</c:v>
                </c:pt>
                <c:pt idx="67286">
                  <c:v>82.19</c:v>
                </c:pt>
                <c:pt idx="67287">
                  <c:v>82.201999999999998</c:v>
                </c:pt>
                <c:pt idx="67288">
                  <c:v>82.165999999999997</c:v>
                </c:pt>
                <c:pt idx="67289">
                  <c:v>82.177999999999997</c:v>
                </c:pt>
                <c:pt idx="67290">
                  <c:v>82.153999999999996</c:v>
                </c:pt>
                <c:pt idx="67291">
                  <c:v>82.129000000000005</c:v>
                </c:pt>
                <c:pt idx="67292">
                  <c:v>82.105000000000004</c:v>
                </c:pt>
                <c:pt idx="67293">
                  <c:v>82.105000000000004</c:v>
                </c:pt>
                <c:pt idx="67294">
                  <c:v>82.067999999999998</c:v>
                </c:pt>
                <c:pt idx="67295">
                  <c:v>82.055999999999997</c:v>
                </c:pt>
                <c:pt idx="67296">
                  <c:v>82.055999999999997</c:v>
                </c:pt>
                <c:pt idx="67297">
                  <c:v>82.08</c:v>
                </c:pt>
                <c:pt idx="67298">
                  <c:v>82.007000000000005</c:v>
                </c:pt>
                <c:pt idx="67299">
                  <c:v>82.007000000000005</c:v>
                </c:pt>
                <c:pt idx="67300">
                  <c:v>81.995000000000005</c:v>
                </c:pt>
                <c:pt idx="67301">
                  <c:v>82.019000000000005</c:v>
                </c:pt>
                <c:pt idx="67302">
                  <c:v>81.995000000000005</c:v>
                </c:pt>
                <c:pt idx="67303">
                  <c:v>81.995000000000005</c:v>
                </c:pt>
                <c:pt idx="67304">
                  <c:v>81.957999999999998</c:v>
                </c:pt>
                <c:pt idx="67305">
                  <c:v>81.957999999999998</c:v>
                </c:pt>
                <c:pt idx="67306">
                  <c:v>81.933999999999997</c:v>
                </c:pt>
                <c:pt idx="67307">
                  <c:v>81.945999999999998</c:v>
                </c:pt>
                <c:pt idx="67308">
                  <c:v>81.921999999999997</c:v>
                </c:pt>
                <c:pt idx="67309">
                  <c:v>81.91</c:v>
                </c:pt>
                <c:pt idx="67310">
                  <c:v>81.91</c:v>
                </c:pt>
                <c:pt idx="67311">
                  <c:v>81.91</c:v>
                </c:pt>
                <c:pt idx="67312">
                  <c:v>81.921999999999997</c:v>
                </c:pt>
                <c:pt idx="67313">
                  <c:v>81.873000000000005</c:v>
                </c:pt>
                <c:pt idx="67314">
                  <c:v>81.873000000000005</c:v>
                </c:pt>
                <c:pt idx="67315">
                  <c:v>81.873000000000005</c:v>
                </c:pt>
                <c:pt idx="67316">
                  <c:v>81.873000000000005</c:v>
                </c:pt>
                <c:pt idx="67317">
                  <c:v>81.847999999999999</c:v>
                </c:pt>
                <c:pt idx="67318">
                  <c:v>81.835999999999999</c:v>
                </c:pt>
                <c:pt idx="67319">
                  <c:v>81.873000000000005</c:v>
                </c:pt>
                <c:pt idx="67320">
                  <c:v>81.885000000000005</c:v>
                </c:pt>
                <c:pt idx="67321">
                  <c:v>81.861000000000004</c:v>
                </c:pt>
                <c:pt idx="67322">
                  <c:v>81.847999999999999</c:v>
                </c:pt>
                <c:pt idx="67323">
                  <c:v>81.861000000000004</c:v>
                </c:pt>
                <c:pt idx="67324">
                  <c:v>81.873000000000005</c:v>
                </c:pt>
                <c:pt idx="67325">
                  <c:v>81.847999999999999</c:v>
                </c:pt>
                <c:pt idx="67326">
                  <c:v>81.873000000000005</c:v>
                </c:pt>
                <c:pt idx="67327">
                  <c:v>81.861000000000004</c:v>
                </c:pt>
                <c:pt idx="67328">
                  <c:v>81.897000000000006</c:v>
                </c:pt>
                <c:pt idx="67329">
                  <c:v>81.897000000000006</c:v>
                </c:pt>
                <c:pt idx="67330">
                  <c:v>81.91</c:v>
                </c:pt>
                <c:pt idx="67331">
                  <c:v>81.885000000000005</c:v>
                </c:pt>
                <c:pt idx="67332">
                  <c:v>81.897000000000006</c:v>
                </c:pt>
                <c:pt idx="67333">
                  <c:v>81.921999999999997</c:v>
                </c:pt>
                <c:pt idx="67334">
                  <c:v>81.921999999999997</c:v>
                </c:pt>
                <c:pt idx="67335">
                  <c:v>81.957999999999998</c:v>
                </c:pt>
                <c:pt idx="67336">
                  <c:v>81.945999999999998</c:v>
                </c:pt>
                <c:pt idx="67337">
                  <c:v>81.971000000000004</c:v>
                </c:pt>
                <c:pt idx="67338">
                  <c:v>81.957999999999998</c:v>
                </c:pt>
                <c:pt idx="67339">
                  <c:v>81.995000000000005</c:v>
                </c:pt>
                <c:pt idx="67340">
                  <c:v>81.957999999999998</c:v>
                </c:pt>
                <c:pt idx="67341">
                  <c:v>81.971000000000004</c:v>
                </c:pt>
                <c:pt idx="67342">
                  <c:v>82.019000000000005</c:v>
                </c:pt>
                <c:pt idx="67343">
                  <c:v>82.043999999999997</c:v>
                </c:pt>
                <c:pt idx="67344">
                  <c:v>82.019000000000005</c:v>
                </c:pt>
                <c:pt idx="67345">
                  <c:v>82.043999999999997</c:v>
                </c:pt>
                <c:pt idx="67346">
                  <c:v>82.043999999999997</c:v>
                </c:pt>
                <c:pt idx="67347">
                  <c:v>82.043999999999997</c:v>
                </c:pt>
                <c:pt idx="67348">
                  <c:v>82.067999999999998</c:v>
                </c:pt>
                <c:pt idx="67349">
                  <c:v>82.093000000000004</c:v>
                </c:pt>
                <c:pt idx="67350">
                  <c:v>82.08</c:v>
                </c:pt>
                <c:pt idx="67351">
                  <c:v>82.105000000000004</c:v>
                </c:pt>
                <c:pt idx="67352">
                  <c:v>82.141000000000005</c:v>
                </c:pt>
                <c:pt idx="67353">
                  <c:v>82.117000000000004</c:v>
                </c:pt>
                <c:pt idx="67354">
                  <c:v>82.141000000000005</c:v>
                </c:pt>
                <c:pt idx="67355">
                  <c:v>82.153999999999996</c:v>
                </c:pt>
                <c:pt idx="67356">
                  <c:v>82.153999999999996</c:v>
                </c:pt>
                <c:pt idx="67357">
                  <c:v>82.153999999999996</c:v>
                </c:pt>
                <c:pt idx="67358">
                  <c:v>82.177999999999997</c:v>
                </c:pt>
                <c:pt idx="67359">
                  <c:v>82.19</c:v>
                </c:pt>
                <c:pt idx="67360">
                  <c:v>82.19</c:v>
                </c:pt>
                <c:pt idx="67361">
                  <c:v>82.215000000000003</c:v>
                </c:pt>
                <c:pt idx="67362">
                  <c:v>82.201999999999998</c:v>
                </c:pt>
                <c:pt idx="67363">
                  <c:v>82.201999999999998</c:v>
                </c:pt>
                <c:pt idx="67364">
                  <c:v>82.215000000000003</c:v>
                </c:pt>
                <c:pt idx="67365">
                  <c:v>82.227000000000004</c:v>
                </c:pt>
                <c:pt idx="67366">
                  <c:v>82.19</c:v>
                </c:pt>
                <c:pt idx="67367">
                  <c:v>82.19</c:v>
                </c:pt>
                <c:pt idx="67368">
                  <c:v>82.177999999999997</c:v>
                </c:pt>
                <c:pt idx="67369">
                  <c:v>82.19</c:v>
                </c:pt>
                <c:pt idx="67370">
                  <c:v>82.165999999999997</c:v>
                </c:pt>
                <c:pt idx="67371">
                  <c:v>82.19</c:v>
                </c:pt>
                <c:pt idx="67372">
                  <c:v>82.177999999999997</c:v>
                </c:pt>
                <c:pt idx="67373">
                  <c:v>82.129000000000005</c:v>
                </c:pt>
                <c:pt idx="67374">
                  <c:v>82.165999999999997</c:v>
                </c:pt>
                <c:pt idx="67375">
                  <c:v>82.141000000000005</c:v>
                </c:pt>
                <c:pt idx="67376">
                  <c:v>82.117000000000004</c:v>
                </c:pt>
                <c:pt idx="67377">
                  <c:v>82.105000000000004</c:v>
                </c:pt>
                <c:pt idx="67378">
                  <c:v>82.105000000000004</c:v>
                </c:pt>
                <c:pt idx="67379">
                  <c:v>82.093000000000004</c:v>
                </c:pt>
                <c:pt idx="67380">
                  <c:v>82.08</c:v>
                </c:pt>
                <c:pt idx="67381">
                  <c:v>82.093000000000004</c:v>
                </c:pt>
                <c:pt idx="67382">
                  <c:v>82.031999999999996</c:v>
                </c:pt>
                <c:pt idx="67383">
                  <c:v>82.055999999999997</c:v>
                </c:pt>
                <c:pt idx="67384">
                  <c:v>81.995000000000005</c:v>
                </c:pt>
                <c:pt idx="67385">
                  <c:v>82.019000000000005</c:v>
                </c:pt>
                <c:pt idx="67386">
                  <c:v>81.983000000000004</c:v>
                </c:pt>
                <c:pt idx="67387">
                  <c:v>81.945999999999998</c:v>
                </c:pt>
                <c:pt idx="67388">
                  <c:v>81.945999999999998</c:v>
                </c:pt>
                <c:pt idx="67389">
                  <c:v>81.897000000000006</c:v>
                </c:pt>
                <c:pt idx="67390">
                  <c:v>81.91</c:v>
                </c:pt>
                <c:pt idx="67391">
                  <c:v>81.873000000000005</c:v>
                </c:pt>
                <c:pt idx="67392">
                  <c:v>81.847999999999999</c:v>
                </c:pt>
                <c:pt idx="67393">
                  <c:v>81.835999999999999</c:v>
                </c:pt>
                <c:pt idx="67394">
                  <c:v>81.823999999999998</c:v>
                </c:pt>
                <c:pt idx="67395">
                  <c:v>81.823999999999998</c:v>
                </c:pt>
                <c:pt idx="67396">
                  <c:v>81.787000000000006</c:v>
                </c:pt>
                <c:pt idx="67397">
                  <c:v>81.8</c:v>
                </c:pt>
                <c:pt idx="67398">
                  <c:v>81.811999999999998</c:v>
                </c:pt>
                <c:pt idx="67399">
                  <c:v>81.751000000000005</c:v>
                </c:pt>
                <c:pt idx="67400">
                  <c:v>81.751000000000005</c:v>
                </c:pt>
                <c:pt idx="67401">
                  <c:v>81.701999999999998</c:v>
                </c:pt>
                <c:pt idx="67402">
                  <c:v>81.701999999999998</c:v>
                </c:pt>
                <c:pt idx="67403">
                  <c:v>81.665000000000006</c:v>
                </c:pt>
                <c:pt idx="67404">
                  <c:v>81.617000000000004</c:v>
                </c:pt>
                <c:pt idx="67405">
                  <c:v>81.591999999999999</c:v>
                </c:pt>
                <c:pt idx="67406">
                  <c:v>81.603999999999999</c:v>
                </c:pt>
                <c:pt idx="67407">
                  <c:v>81.591999999999999</c:v>
                </c:pt>
                <c:pt idx="67408">
                  <c:v>81.567999999999998</c:v>
                </c:pt>
                <c:pt idx="67409">
                  <c:v>81.567999999999998</c:v>
                </c:pt>
                <c:pt idx="67410">
                  <c:v>81.567999999999998</c:v>
                </c:pt>
                <c:pt idx="67411">
                  <c:v>81.543000000000006</c:v>
                </c:pt>
                <c:pt idx="67412">
                  <c:v>81.567999999999998</c:v>
                </c:pt>
                <c:pt idx="67413">
                  <c:v>81.543000000000006</c:v>
                </c:pt>
                <c:pt idx="67414">
                  <c:v>81.543000000000006</c:v>
                </c:pt>
                <c:pt idx="67415">
                  <c:v>81.58</c:v>
                </c:pt>
                <c:pt idx="67416">
                  <c:v>81.567999999999998</c:v>
                </c:pt>
                <c:pt idx="67417">
                  <c:v>81.555999999999997</c:v>
                </c:pt>
                <c:pt idx="67418">
                  <c:v>81.603999999999999</c:v>
                </c:pt>
                <c:pt idx="67419">
                  <c:v>81.567999999999998</c:v>
                </c:pt>
                <c:pt idx="67420">
                  <c:v>81.543000000000006</c:v>
                </c:pt>
                <c:pt idx="67421">
                  <c:v>81.58</c:v>
                </c:pt>
                <c:pt idx="67422">
                  <c:v>81.555999999999997</c:v>
                </c:pt>
                <c:pt idx="67423">
                  <c:v>81.567999999999998</c:v>
                </c:pt>
                <c:pt idx="67424">
                  <c:v>81.591999999999999</c:v>
                </c:pt>
                <c:pt idx="67425">
                  <c:v>81.617000000000004</c:v>
                </c:pt>
                <c:pt idx="67426">
                  <c:v>81.653000000000006</c:v>
                </c:pt>
                <c:pt idx="67427">
                  <c:v>81.665000000000006</c:v>
                </c:pt>
                <c:pt idx="67428">
                  <c:v>81.677999999999997</c:v>
                </c:pt>
                <c:pt idx="67429">
                  <c:v>81.677999999999997</c:v>
                </c:pt>
                <c:pt idx="67430">
                  <c:v>81.701999999999998</c:v>
                </c:pt>
                <c:pt idx="67431">
                  <c:v>81.713999999999999</c:v>
                </c:pt>
                <c:pt idx="67432">
                  <c:v>81.725999999999999</c:v>
                </c:pt>
                <c:pt idx="67433">
                  <c:v>81.787000000000006</c:v>
                </c:pt>
                <c:pt idx="67434">
                  <c:v>81.763000000000005</c:v>
                </c:pt>
                <c:pt idx="67435">
                  <c:v>81.787000000000006</c:v>
                </c:pt>
                <c:pt idx="67436">
                  <c:v>81.787000000000006</c:v>
                </c:pt>
                <c:pt idx="67437">
                  <c:v>81.787000000000006</c:v>
                </c:pt>
                <c:pt idx="67438">
                  <c:v>81.811999999999998</c:v>
                </c:pt>
                <c:pt idx="67439">
                  <c:v>81.823999999999998</c:v>
                </c:pt>
                <c:pt idx="67440">
                  <c:v>81.847999999999999</c:v>
                </c:pt>
                <c:pt idx="67441">
                  <c:v>81.847999999999999</c:v>
                </c:pt>
                <c:pt idx="67442">
                  <c:v>81.885000000000005</c:v>
                </c:pt>
                <c:pt idx="67443">
                  <c:v>81.885000000000005</c:v>
                </c:pt>
                <c:pt idx="67444">
                  <c:v>81.921999999999997</c:v>
                </c:pt>
                <c:pt idx="67445">
                  <c:v>82.007000000000005</c:v>
                </c:pt>
                <c:pt idx="67446">
                  <c:v>82.019000000000005</c:v>
                </c:pt>
                <c:pt idx="67447">
                  <c:v>82.043999999999997</c:v>
                </c:pt>
                <c:pt idx="67448">
                  <c:v>82.093000000000004</c:v>
                </c:pt>
                <c:pt idx="67449">
                  <c:v>82.105000000000004</c:v>
                </c:pt>
                <c:pt idx="67450">
                  <c:v>82.129000000000005</c:v>
                </c:pt>
                <c:pt idx="67451">
                  <c:v>82.105000000000004</c:v>
                </c:pt>
                <c:pt idx="67452">
                  <c:v>82.117000000000004</c:v>
                </c:pt>
                <c:pt idx="67453">
                  <c:v>82.105000000000004</c:v>
                </c:pt>
                <c:pt idx="67454">
                  <c:v>82.153999999999996</c:v>
                </c:pt>
                <c:pt idx="67455">
                  <c:v>82.19</c:v>
                </c:pt>
                <c:pt idx="67456">
                  <c:v>82.19</c:v>
                </c:pt>
                <c:pt idx="67457">
                  <c:v>82.177999999999997</c:v>
                </c:pt>
                <c:pt idx="67458">
                  <c:v>82.165999999999997</c:v>
                </c:pt>
                <c:pt idx="67459">
                  <c:v>82.215000000000003</c:v>
                </c:pt>
                <c:pt idx="67460">
                  <c:v>82.251000000000005</c:v>
                </c:pt>
                <c:pt idx="67461">
                  <c:v>82.251000000000005</c:v>
                </c:pt>
                <c:pt idx="67462">
                  <c:v>82.3</c:v>
                </c:pt>
                <c:pt idx="67463">
                  <c:v>82.311999999999998</c:v>
                </c:pt>
                <c:pt idx="67464">
                  <c:v>82.3</c:v>
                </c:pt>
                <c:pt idx="67465">
                  <c:v>82.3</c:v>
                </c:pt>
                <c:pt idx="67466">
                  <c:v>82.349000000000004</c:v>
                </c:pt>
                <c:pt idx="67467">
                  <c:v>82.337000000000003</c:v>
                </c:pt>
                <c:pt idx="67468">
                  <c:v>82.337000000000003</c:v>
                </c:pt>
                <c:pt idx="67469">
                  <c:v>82.311999999999998</c:v>
                </c:pt>
                <c:pt idx="67470">
                  <c:v>82.287999999999997</c:v>
                </c:pt>
                <c:pt idx="67471">
                  <c:v>82.287999999999997</c:v>
                </c:pt>
                <c:pt idx="67472">
                  <c:v>82.275999999999996</c:v>
                </c:pt>
                <c:pt idx="67473">
                  <c:v>82.251000000000005</c:v>
                </c:pt>
                <c:pt idx="67474">
                  <c:v>82.275999999999996</c:v>
                </c:pt>
                <c:pt idx="67475">
                  <c:v>82.239000000000004</c:v>
                </c:pt>
                <c:pt idx="67476">
                  <c:v>82.251000000000005</c:v>
                </c:pt>
                <c:pt idx="67477">
                  <c:v>82.239000000000004</c:v>
                </c:pt>
                <c:pt idx="67478">
                  <c:v>82.239000000000004</c:v>
                </c:pt>
                <c:pt idx="67479">
                  <c:v>82.19</c:v>
                </c:pt>
                <c:pt idx="67480">
                  <c:v>82.19</c:v>
                </c:pt>
                <c:pt idx="67481">
                  <c:v>82.19</c:v>
                </c:pt>
                <c:pt idx="67482">
                  <c:v>82.153999999999996</c:v>
                </c:pt>
                <c:pt idx="67483">
                  <c:v>82.165999999999997</c:v>
                </c:pt>
                <c:pt idx="67484">
                  <c:v>82.117000000000004</c:v>
                </c:pt>
                <c:pt idx="67485">
                  <c:v>82.117000000000004</c:v>
                </c:pt>
                <c:pt idx="67486">
                  <c:v>82.08</c:v>
                </c:pt>
                <c:pt idx="67487">
                  <c:v>82.055999999999997</c:v>
                </c:pt>
                <c:pt idx="67488">
                  <c:v>82.043999999999997</c:v>
                </c:pt>
                <c:pt idx="67489">
                  <c:v>81.971000000000004</c:v>
                </c:pt>
                <c:pt idx="67490">
                  <c:v>81.983000000000004</c:v>
                </c:pt>
                <c:pt idx="67491">
                  <c:v>81.945999999999998</c:v>
                </c:pt>
                <c:pt idx="67492">
                  <c:v>81.921999999999997</c:v>
                </c:pt>
                <c:pt idx="67493">
                  <c:v>81.945999999999998</c:v>
                </c:pt>
                <c:pt idx="67494">
                  <c:v>81.885000000000005</c:v>
                </c:pt>
                <c:pt idx="67495">
                  <c:v>81.91</c:v>
                </c:pt>
                <c:pt idx="67496">
                  <c:v>81.91</c:v>
                </c:pt>
                <c:pt idx="67497">
                  <c:v>81.945999999999998</c:v>
                </c:pt>
                <c:pt idx="67498">
                  <c:v>81.897000000000006</c:v>
                </c:pt>
                <c:pt idx="67499">
                  <c:v>81.885000000000005</c:v>
                </c:pt>
                <c:pt idx="67500">
                  <c:v>81.91</c:v>
                </c:pt>
                <c:pt idx="67501">
                  <c:v>81.897000000000006</c:v>
                </c:pt>
                <c:pt idx="67502">
                  <c:v>81.91</c:v>
                </c:pt>
                <c:pt idx="67503">
                  <c:v>81.897000000000006</c:v>
                </c:pt>
                <c:pt idx="67504">
                  <c:v>81.91</c:v>
                </c:pt>
                <c:pt idx="67505">
                  <c:v>81.873000000000005</c:v>
                </c:pt>
                <c:pt idx="67506">
                  <c:v>81.873000000000005</c:v>
                </c:pt>
                <c:pt idx="67507">
                  <c:v>81.885000000000005</c:v>
                </c:pt>
                <c:pt idx="67508">
                  <c:v>81.885000000000005</c:v>
                </c:pt>
                <c:pt idx="67509">
                  <c:v>81.873000000000005</c:v>
                </c:pt>
                <c:pt idx="67510">
                  <c:v>81.861000000000004</c:v>
                </c:pt>
                <c:pt idx="67511">
                  <c:v>81.835999999999999</c:v>
                </c:pt>
                <c:pt idx="67512">
                  <c:v>81.861000000000004</c:v>
                </c:pt>
                <c:pt idx="67513">
                  <c:v>81.847999999999999</c:v>
                </c:pt>
                <c:pt idx="67514">
                  <c:v>81.823999999999998</c:v>
                </c:pt>
                <c:pt idx="67515">
                  <c:v>81.835999999999999</c:v>
                </c:pt>
                <c:pt idx="67516">
                  <c:v>81.811999999999998</c:v>
                </c:pt>
                <c:pt idx="67517">
                  <c:v>81.835999999999999</c:v>
                </c:pt>
                <c:pt idx="67518">
                  <c:v>81.787000000000006</c:v>
                </c:pt>
                <c:pt idx="67519">
                  <c:v>81.8</c:v>
                </c:pt>
                <c:pt idx="67520">
                  <c:v>81.811999999999998</c:v>
                </c:pt>
                <c:pt idx="67521">
                  <c:v>81.775000000000006</c:v>
                </c:pt>
                <c:pt idx="67522">
                  <c:v>81.823999999999998</c:v>
                </c:pt>
                <c:pt idx="67523">
                  <c:v>81.823999999999998</c:v>
                </c:pt>
                <c:pt idx="67524">
                  <c:v>81.835999999999999</c:v>
                </c:pt>
                <c:pt idx="67525">
                  <c:v>81.811999999999998</c:v>
                </c:pt>
                <c:pt idx="67526">
                  <c:v>81.835999999999999</c:v>
                </c:pt>
                <c:pt idx="67527">
                  <c:v>81.861000000000004</c:v>
                </c:pt>
                <c:pt idx="67528">
                  <c:v>81.885000000000005</c:v>
                </c:pt>
                <c:pt idx="67529">
                  <c:v>81.897000000000006</c:v>
                </c:pt>
                <c:pt idx="67530">
                  <c:v>81.945999999999998</c:v>
                </c:pt>
                <c:pt idx="67531">
                  <c:v>81.983000000000004</c:v>
                </c:pt>
                <c:pt idx="67532">
                  <c:v>81.995000000000005</c:v>
                </c:pt>
                <c:pt idx="67533">
                  <c:v>82.019000000000005</c:v>
                </c:pt>
                <c:pt idx="67534">
                  <c:v>82.007000000000005</c:v>
                </c:pt>
                <c:pt idx="67535">
                  <c:v>82.043999999999997</c:v>
                </c:pt>
                <c:pt idx="67536">
                  <c:v>82.043999999999997</c:v>
                </c:pt>
                <c:pt idx="67537">
                  <c:v>82.019000000000005</c:v>
                </c:pt>
                <c:pt idx="67538">
                  <c:v>82.031999999999996</c:v>
                </c:pt>
                <c:pt idx="67539">
                  <c:v>82.105000000000004</c:v>
                </c:pt>
                <c:pt idx="67540">
                  <c:v>82.08</c:v>
                </c:pt>
                <c:pt idx="67541">
                  <c:v>82.08</c:v>
                </c:pt>
                <c:pt idx="67542">
                  <c:v>82.08</c:v>
                </c:pt>
                <c:pt idx="67543">
                  <c:v>82.117000000000004</c:v>
                </c:pt>
                <c:pt idx="67544">
                  <c:v>82.105000000000004</c:v>
                </c:pt>
                <c:pt idx="67545">
                  <c:v>82.093000000000004</c:v>
                </c:pt>
                <c:pt idx="67546">
                  <c:v>82.105000000000004</c:v>
                </c:pt>
                <c:pt idx="67547">
                  <c:v>82.117000000000004</c:v>
                </c:pt>
                <c:pt idx="67548">
                  <c:v>82.141000000000005</c:v>
                </c:pt>
                <c:pt idx="67549">
                  <c:v>82.153999999999996</c:v>
                </c:pt>
                <c:pt idx="67550">
                  <c:v>82.153999999999996</c:v>
                </c:pt>
                <c:pt idx="67551">
                  <c:v>82.19</c:v>
                </c:pt>
                <c:pt idx="67552">
                  <c:v>82.165999999999997</c:v>
                </c:pt>
                <c:pt idx="67553">
                  <c:v>82.19</c:v>
                </c:pt>
                <c:pt idx="67554">
                  <c:v>82.177999999999997</c:v>
                </c:pt>
                <c:pt idx="67555">
                  <c:v>82.19</c:v>
                </c:pt>
                <c:pt idx="67556">
                  <c:v>82.19</c:v>
                </c:pt>
                <c:pt idx="67557">
                  <c:v>82.239000000000004</c:v>
                </c:pt>
                <c:pt idx="67558">
                  <c:v>82.239000000000004</c:v>
                </c:pt>
                <c:pt idx="67559">
                  <c:v>82.227000000000004</c:v>
                </c:pt>
                <c:pt idx="67560">
                  <c:v>82.239000000000004</c:v>
                </c:pt>
                <c:pt idx="67561">
                  <c:v>82.239000000000004</c:v>
                </c:pt>
                <c:pt idx="67562">
                  <c:v>82.251000000000005</c:v>
                </c:pt>
                <c:pt idx="67563">
                  <c:v>82.251000000000005</c:v>
                </c:pt>
                <c:pt idx="67564">
                  <c:v>82.227000000000004</c:v>
                </c:pt>
                <c:pt idx="67565">
                  <c:v>82.263999999999996</c:v>
                </c:pt>
                <c:pt idx="67566">
                  <c:v>82.251000000000005</c:v>
                </c:pt>
                <c:pt idx="67567">
                  <c:v>82.251000000000005</c:v>
                </c:pt>
                <c:pt idx="67568">
                  <c:v>82.275999999999996</c:v>
                </c:pt>
                <c:pt idx="67569">
                  <c:v>82.251000000000005</c:v>
                </c:pt>
                <c:pt idx="67570">
                  <c:v>82.227000000000004</c:v>
                </c:pt>
                <c:pt idx="67571">
                  <c:v>82.227000000000004</c:v>
                </c:pt>
                <c:pt idx="67572">
                  <c:v>82.239000000000004</c:v>
                </c:pt>
                <c:pt idx="67573">
                  <c:v>82.201999999999998</c:v>
                </c:pt>
                <c:pt idx="67574">
                  <c:v>82.201999999999998</c:v>
                </c:pt>
                <c:pt idx="67575">
                  <c:v>82.201999999999998</c:v>
                </c:pt>
                <c:pt idx="67576">
                  <c:v>82.201999999999998</c:v>
                </c:pt>
                <c:pt idx="67577">
                  <c:v>82.177999999999997</c:v>
                </c:pt>
                <c:pt idx="67578">
                  <c:v>82.177999999999997</c:v>
                </c:pt>
                <c:pt idx="67579">
                  <c:v>82.165999999999997</c:v>
                </c:pt>
                <c:pt idx="67580">
                  <c:v>82.177999999999997</c:v>
                </c:pt>
                <c:pt idx="67581">
                  <c:v>82.153999999999996</c:v>
                </c:pt>
                <c:pt idx="67582">
                  <c:v>82.141000000000005</c:v>
                </c:pt>
                <c:pt idx="67583">
                  <c:v>82.129000000000005</c:v>
                </c:pt>
                <c:pt idx="67584">
                  <c:v>82.141000000000005</c:v>
                </c:pt>
                <c:pt idx="67585">
                  <c:v>82.117000000000004</c:v>
                </c:pt>
                <c:pt idx="67586">
                  <c:v>82.117000000000004</c:v>
                </c:pt>
                <c:pt idx="67587">
                  <c:v>82.067999999999998</c:v>
                </c:pt>
                <c:pt idx="67588">
                  <c:v>82.08</c:v>
                </c:pt>
                <c:pt idx="67589">
                  <c:v>82.08</c:v>
                </c:pt>
                <c:pt idx="67590">
                  <c:v>82.067999999999998</c:v>
                </c:pt>
                <c:pt idx="67591">
                  <c:v>82.019000000000005</c:v>
                </c:pt>
                <c:pt idx="67592">
                  <c:v>82.007000000000005</c:v>
                </c:pt>
                <c:pt idx="67593">
                  <c:v>82.019000000000005</c:v>
                </c:pt>
                <c:pt idx="67594">
                  <c:v>81.995000000000005</c:v>
                </c:pt>
                <c:pt idx="67595">
                  <c:v>81.971000000000004</c:v>
                </c:pt>
                <c:pt idx="67596">
                  <c:v>81.945999999999998</c:v>
                </c:pt>
                <c:pt idx="67597">
                  <c:v>81.957999999999998</c:v>
                </c:pt>
                <c:pt idx="67598">
                  <c:v>81.945999999999998</c:v>
                </c:pt>
                <c:pt idx="67599">
                  <c:v>81.921999999999997</c:v>
                </c:pt>
                <c:pt idx="67600">
                  <c:v>81.921999999999997</c:v>
                </c:pt>
                <c:pt idx="67601">
                  <c:v>81.933999999999997</c:v>
                </c:pt>
                <c:pt idx="67602">
                  <c:v>81.933999999999997</c:v>
                </c:pt>
                <c:pt idx="67603">
                  <c:v>81.945999999999998</c:v>
                </c:pt>
                <c:pt idx="67604">
                  <c:v>81.921999999999997</c:v>
                </c:pt>
                <c:pt idx="67605">
                  <c:v>81.921999999999997</c:v>
                </c:pt>
                <c:pt idx="67606">
                  <c:v>81.921999999999997</c:v>
                </c:pt>
                <c:pt idx="67607">
                  <c:v>81.921999999999997</c:v>
                </c:pt>
                <c:pt idx="67608">
                  <c:v>81.885000000000005</c:v>
                </c:pt>
                <c:pt idx="67609">
                  <c:v>81.897000000000006</c:v>
                </c:pt>
                <c:pt idx="67610">
                  <c:v>81.873000000000005</c:v>
                </c:pt>
                <c:pt idx="67611">
                  <c:v>81.873000000000005</c:v>
                </c:pt>
                <c:pt idx="67612">
                  <c:v>81.885000000000005</c:v>
                </c:pt>
                <c:pt idx="67613">
                  <c:v>81.873000000000005</c:v>
                </c:pt>
                <c:pt idx="67614">
                  <c:v>81.873000000000005</c:v>
                </c:pt>
                <c:pt idx="67615">
                  <c:v>81.897000000000006</c:v>
                </c:pt>
                <c:pt idx="67616">
                  <c:v>81.861000000000004</c:v>
                </c:pt>
                <c:pt idx="67617">
                  <c:v>81.885000000000005</c:v>
                </c:pt>
                <c:pt idx="67618">
                  <c:v>81.873000000000005</c:v>
                </c:pt>
                <c:pt idx="67619">
                  <c:v>81.873000000000005</c:v>
                </c:pt>
                <c:pt idx="67620">
                  <c:v>81.847999999999999</c:v>
                </c:pt>
                <c:pt idx="67621">
                  <c:v>81.873000000000005</c:v>
                </c:pt>
                <c:pt idx="67622">
                  <c:v>81.885000000000005</c:v>
                </c:pt>
                <c:pt idx="67623">
                  <c:v>81.885000000000005</c:v>
                </c:pt>
                <c:pt idx="67624">
                  <c:v>81.885000000000005</c:v>
                </c:pt>
                <c:pt idx="67625">
                  <c:v>81.885000000000005</c:v>
                </c:pt>
                <c:pt idx="67626">
                  <c:v>81.897000000000006</c:v>
                </c:pt>
                <c:pt idx="67627">
                  <c:v>81.921999999999997</c:v>
                </c:pt>
                <c:pt idx="67628">
                  <c:v>81.91</c:v>
                </c:pt>
                <c:pt idx="67629">
                  <c:v>81.91</c:v>
                </c:pt>
                <c:pt idx="67630">
                  <c:v>81.933999999999997</c:v>
                </c:pt>
                <c:pt idx="67631">
                  <c:v>81.921999999999997</c:v>
                </c:pt>
                <c:pt idx="67632">
                  <c:v>81.971000000000004</c:v>
                </c:pt>
                <c:pt idx="67633">
                  <c:v>81.983000000000004</c:v>
                </c:pt>
                <c:pt idx="67634">
                  <c:v>82.019000000000005</c:v>
                </c:pt>
                <c:pt idx="67635">
                  <c:v>82.019000000000005</c:v>
                </c:pt>
                <c:pt idx="67636">
                  <c:v>82.031999999999996</c:v>
                </c:pt>
                <c:pt idx="67637">
                  <c:v>82.043999999999997</c:v>
                </c:pt>
                <c:pt idx="67638">
                  <c:v>82.08</c:v>
                </c:pt>
                <c:pt idx="67639">
                  <c:v>82.067999999999998</c:v>
                </c:pt>
                <c:pt idx="67640">
                  <c:v>82.08</c:v>
                </c:pt>
                <c:pt idx="67641">
                  <c:v>82.067999999999998</c:v>
                </c:pt>
                <c:pt idx="67642">
                  <c:v>82.08</c:v>
                </c:pt>
                <c:pt idx="67643">
                  <c:v>82.105000000000004</c:v>
                </c:pt>
                <c:pt idx="67644">
                  <c:v>82.105000000000004</c:v>
                </c:pt>
                <c:pt idx="67645">
                  <c:v>82.08</c:v>
                </c:pt>
                <c:pt idx="67646">
                  <c:v>82.093000000000004</c:v>
                </c:pt>
                <c:pt idx="67647">
                  <c:v>82.117000000000004</c:v>
                </c:pt>
                <c:pt idx="67648">
                  <c:v>82.129000000000005</c:v>
                </c:pt>
                <c:pt idx="67649">
                  <c:v>82.153999999999996</c:v>
                </c:pt>
                <c:pt idx="67650">
                  <c:v>82.177999999999997</c:v>
                </c:pt>
                <c:pt idx="67651">
                  <c:v>82.19</c:v>
                </c:pt>
                <c:pt idx="67652">
                  <c:v>82.201999999999998</c:v>
                </c:pt>
                <c:pt idx="67653">
                  <c:v>82.177999999999997</c:v>
                </c:pt>
                <c:pt idx="67654">
                  <c:v>82.177999999999997</c:v>
                </c:pt>
                <c:pt idx="67655">
                  <c:v>82.201999999999998</c:v>
                </c:pt>
                <c:pt idx="67656">
                  <c:v>82.201999999999998</c:v>
                </c:pt>
                <c:pt idx="67657">
                  <c:v>82.19</c:v>
                </c:pt>
                <c:pt idx="67658">
                  <c:v>82.201999999999998</c:v>
                </c:pt>
                <c:pt idx="67659">
                  <c:v>82.177999999999997</c:v>
                </c:pt>
                <c:pt idx="67660">
                  <c:v>82.19</c:v>
                </c:pt>
                <c:pt idx="67661">
                  <c:v>82.177999999999997</c:v>
                </c:pt>
                <c:pt idx="67662">
                  <c:v>82.215000000000003</c:v>
                </c:pt>
                <c:pt idx="67663">
                  <c:v>82.177999999999997</c:v>
                </c:pt>
                <c:pt idx="67664">
                  <c:v>82.201999999999998</c:v>
                </c:pt>
                <c:pt idx="67665">
                  <c:v>82.201999999999998</c:v>
                </c:pt>
                <c:pt idx="67666">
                  <c:v>82.19</c:v>
                </c:pt>
                <c:pt idx="67667">
                  <c:v>82.19</c:v>
                </c:pt>
                <c:pt idx="67668">
                  <c:v>82.201999999999998</c:v>
                </c:pt>
                <c:pt idx="67669">
                  <c:v>82.215000000000003</c:v>
                </c:pt>
                <c:pt idx="67670">
                  <c:v>82.19</c:v>
                </c:pt>
                <c:pt idx="67671">
                  <c:v>82.177999999999997</c:v>
                </c:pt>
                <c:pt idx="67672">
                  <c:v>82.165999999999997</c:v>
                </c:pt>
                <c:pt idx="67673">
                  <c:v>82.129000000000005</c:v>
                </c:pt>
                <c:pt idx="67674">
                  <c:v>82.129000000000005</c:v>
                </c:pt>
                <c:pt idx="67675">
                  <c:v>82.093000000000004</c:v>
                </c:pt>
                <c:pt idx="67676">
                  <c:v>82.141000000000005</c:v>
                </c:pt>
                <c:pt idx="67677">
                  <c:v>82.105000000000004</c:v>
                </c:pt>
                <c:pt idx="67678">
                  <c:v>82.067999999999998</c:v>
                </c:pt>
                <c:pt idx="67679">
                  <c:v>82.08</c:v>
                </c:pt>
                <c:pt idx="67680">
                  <c:v>82.093000000000004</c:v>
                </c:pt>
                <c:pt idx="67681">
                  <c:v>82.08</c:v>
                </c:pt>
                <c:pt idx="67682">
                  <c:v>82.08</c:v>
                </c:pt>
                <c:pt idx="67683">
                  <c:v>82.043999999999997</c:v>
                </c:pt>
                <c:pt idx="67684">
                  <c:v>82.08</c:v>
                </c:pt>
                <c:pt idx="67685">
                  <c:v>82.055999999999997</c:v>
                </c:pt>
                <c:pt idx="67686">
                  <c:v>82.019000000000005</c:v>
                </c:pt>
                <c:pt idx="67687">
                  <c:v>81.995000000000005</c:v>
                </c:pt>
                <c:pt idx="67688">
                  <c:v>81.983000000000004</c:v>
                </c:pt>
                <c:pt idx="67689">
                  <c:v>81.983000000000004</c:v>
                </c:pt>
                <c:pt idx="67690">
                  <c:v>81.957999999999998</c:v>
                </c:pt>
                <c:pt idx="67691">
                  <c:v>81.957999999999998</c:v>
                </c:pt>
                <c:pt idx="67692">
                  <c:v>81.971000000000004</c:v>
                </c:pt>
                <c:pt idx="67693">
                  <c:v>81.933999999999997</c:v>
                </c:pt>
                <c:pt idx="67694">
                  <c:v>81.945999999999998</c:v>
                </c:pt>
                <c:pt idx="67695">
                  <c:v>81.933999999999997</c:v>
                </c:pt>
                <c:pt idx="67696">
                  <c:v>81.91</c:v>
                </c:pt>
                <c:pt idx="67697">
                  <c:v>81.91</c:v>
                </c:pt>
                <c:pt idx="67698">
                  <c:v>81.933999999999997</c:v>
                </c:pt>
                <c:pt idx="67699">
                  <c:v>81.921999999999997</c:v>
                </c:pt>
                <c:pt idx="67700">
                  <c:v>81.897000000000006</c:v>
                </c:pt>
                <c:pt idx="67701">
                  <c:v>81.897000000000006</c:v>
                </c:pt>
                <c:pt idx="67702">
                  <c:v>81.873000000000005</c:v>
                </c:pt>
                <c:pt idx="67703">
                  <c:v>81.847999999999999</c:v>
                </c:pt>
                <c:pt idx="67704">
                  <c:v>81.861000000000004</c:v>
                </c:pt>
                <c:pt idx="67705">
                  <c:v>81.861000000000004</c:v>
                </c:pt>
                <c:pt idx="67706">
                  <c:v>81.861000000000004</c:v>
                </c:pt>
                <c:pt idx="67707">
                  <c:v>81.847999999999999</c:v>
                </c:pt>
                <c:pt idx="67708">
                  <c:v>81.823999999999998</c:v>
                </c:pt>
                <c:pt idx="67709">
                  <c:v>81.835999999999999</c:v>
                </c:pt>
                <c:pt idx="67710">
                  <c:v>81.847999999999999</c:v>
                </c:pt>
                <c:pt idx="67711">
                  <c:v>81.847999999999999</c:v>
                </c:pt>
                <c:pt idx="67712">
                  <c:v>81.847999999999999</c:v>
                </c:pt>
                <c:pt idx="67713">
                  <c:v>81.823999999999998</c:v>
                </c:pt>
                <c:pt idx="67714">
                  <c:v>81.861000000000004</c:v>
                </c:pt>
                <c:pt idx="67715">
                  <c:v>81.885000000000005</c:v>
                </c:pt>
                <c:pt idx="67716">
                  <c:v>81.847999999999999</c:v>
                </c:pt>
                <c:pt idx="67717">
                  <c:v>81.91</c:v>
                </c:pt>
                <c:pt idx="67718">
                  <c:v>81.921999999999997</c:v>
                </c:pt>
                <c:pt idx="67719">
                  <c:v>81.91</c:v>
                </c:pt>
                <c:pt idx="67720">
                  <c:v>81.873000000000005</c:v>
                </c:pt>
                <c:pt idx="67721">
                  <c:v>81.921999999999997</c:v>
                </c:pt>
                <c:pt idx="67722">
                  <c:v>81.91</c:v>
                </c:pt>
                <c:pt idx="67723">
                  <c:v>81.897000000000006</c:v>
                </c:pt>
                <c:pt idx="67724">
                  <c:v>81.873000000000005</c:v>
                </c:pt>
                <c:pt idx="67725">
                  <c:v>81.885000000000005</c:v>
                </c:pt>
                <c:pt idx="67726">
                  <c:v>81.91</c:v>
                </c:pt>
                <c:pt idx="67727">
                  <c:v>81.897000000000006</c:v>
                </c:pt>
                <c:pt idx="67728">
                  <c:v>81.945999999999998</c:v>
                </c:pt>
                <c:pt idx="67729">
                  <c:v>81.945999999999998</c:v>
                </c:pt>
                <c:pt idx="67730">
                  <c:v>81.957999999999998</c:v>
                </c:pt>
                <c:pt idx="67731">
                  <c:v>81.957999999999998</c:v>
                </c:pt>
                <c:pt idx="67732">
                  <c:v>81.945999999999998</c:v>
                </c:pt>
                <c:pt idx="67733">
                  <c:v>81.983000000000004</c:v>
                </c:pt>
                <c:pt idx="67734">
                  <c:v>82.007000000000005</c:v>
                </c:pt>
                <c:pt idx="67735">
                  <c:v>81.983000000000004</c:v>
                </c:pt>
                <c:pt idx="67736">
                  <c:v>81.957999999999998</c:v>
                </c:pt>
                <c:pt idx="67737">
                  <c:v>82.007000000000005</c:v>
                </c:pt>
                <c:pt idx="67738">
                  <c:v>81.995000000000005</c:v>
                </c:pt>
                <c:pt idx="67739">
                  <c:v>81.983000000000004</c:v>
                </c:pt>
                <c:pt idx="67740">
                  <c:v>81.995000000000005</c:v>
                </c:pt>
                <c:pt idx="67741">
                  <c:v>82.007000000000005</c:v>
                </c:pt>
                <c:pt idx="67742">
                  <c:v>82.007000000000005</c:v>
                </c:pt>
                <c:pt idx="67743">
                  <c:v>81.995000000000005</c:v>
                </c:pt>
                <c:pt idx="67744">
                  <c:v>82.019000000000005</c:v>
                </c:pt>
                <c:pt idx="67745">
                  <c:v>81.995000000000005</c:v>
                </c:pt>
                <c:pt idx="67746">
                  <c:v>82.007000000000005</c:v>
                </c:pt>
                <c:pt idx="67747">
                  <c:v>82.031999999999996</c:v>
                </c:pt>
                <c:pt idx="67748">
                  <c:v>82.043999999999997</c:v>
                </c:pt>
                <c:pt idx="67749">
                  <c:v>82.055999999999997</c:v>
                </c:pt>
                <c:pt idx="67750">
                  <c:v>82.043999999999997</c:v>
                </c:pt>
                <c:pt idx="67751">
                  <c:v>82.031999999999996</c:v>
                </c:pt>
                <c:pt idx="67752">
                  <c:v>82.055999999999997</c:v>
                </c:pt>
                <c:pt idx="67753">
                  <c:v>82.043999999999997</c:v>
                </c:pt>
                <c:pt idx="67754">
                  <c:v>82.08</c:v>
                </c:pt>
                <c:pt idx="67755">
                  <c:v>82.055999999999997</c:v>
                </c:pt>
                <c:pt idx="67756">
                  <c:v>82.055999999999997</c:v>
                </c:pt>
                <c:pt idx="67757">
                  <c:v>82.067999999999998</c:v>
                </c:pt>
                <c:pt idx="67758">
                  <c:v>82.067999999999998</c:v>
                </c:pt>
                <c:pt idx="67759">
                  <c:v>82.031999999999996</c:v>
                </c:pt>
                <c:pt idx="67760">
                  <c:v>82.043999999999997</c:v>
                </c:pt>
                <c:pt idx="67761">
                  <c:v>82.055999999999997</c:v>
                </c:pt>
                <c:pt idx="67762">
                  <c:v>82.043999999999997</c:v>
                </c:pt>
                <c:pt idx="67763">
                  <c:v>82.067999999999998</c:v>
                </c:pt>
                <c:pt idx="67764">
                  <c:v>82.055999999999997</c:v>
                </c:pt>
                <c:pt idx="67765">
                  <c:v>82.067999999999998</c:v>
                </c:pt>
                <c:pt idx="67766">
                  <c:v>82.055999999999997</c:v>
                </c:pt>
                <c:pt idx="67767">
                  <c:v>82.055999999999997</c:v>
                </c:pt>
                <c:pt idx="67768">
                  <c:v>82.031999999999996</c:v>
                </c:pt>
                <c:pt idx="67769">
                  <c:v>82.055999999999997</c:v>
                </c:pt>
                <c:pt idx="67770">
                  <c:v>82.067999999999998</c:v>
                </c:pt>
                <c:pt idx="67771">
                  <c:v>82.067999999999998</c:v>
                </c:pt>
                <c:pt idx="67772">
                  <c:v>82.067999999999998</c:v>
                </c:pt>
                <c:pt idx="67773">
                  <c:v>82.105000000000004</c:v>
                </c:pt>
                <c:pt idx="67774">
                  <c:v>82.117000000000004</c:v>
                </c:pt>
                <c:pt idx="67775">
                  <c:v>82.117000000000004</c:v>
                </c:pt>
                <c:pt idx="67776">
                  <c:v>82.129000000000005</c:v>
                </c:pt>
                <c:pt idx="67777">
                  <c:v>82.153999999999996</c:v>
                </c:pt>
                <c:pt idx="67778">
                  <c:v>82.165999999999997</c:v>
                </c:pt>
                <c:pt idx="67779">
                  <c:v>82.215000000000003</c:v>
                </c:pt>
                <c:pt idx="67780">
                  <c:v>82.227000000000004</c:v>
                </c:pt>
                <c:pt idx="67781">
                  <c:v>82.215000000000003</c:v>
                </c:pt>
                <c:pt idx="67782">
                  <c:v>82.239000000000004</c:v>
                </c:pt>
                <c:pt idx="67783">
                  <c:v>82.227000000000004</c:v>
                </c:pt>
                <c:pt idx="67784">
                  <c:v>82.215000000000003</c:v>
                </c:pt>
                <c:pt idx="67785">
                  <c:v>82.227000000000004</c:v>
                </c:pt>
                <c:pt idx="67786">
                  <c:v>82.239000000000004</c:v>
                </c:pt>
                <c:pt idx="67787">
                  <c:v>82.215000000000003</c:v>
                </c:pt>
                <c:pt idx="67788">
                  <c:v>82.227000000000004</c:v>
                </c:pt>
                <c:pt idx="67789">
                  <c:v>82.201999999999998</c:v>
                </c:pt>
                <c:pt idx="67790">
                  <c:v>82.239000000000004</c:v>
                </c:pt>
                <c:pt idx="67791">
                  <c:v>82.227000000000004</c:v>
                </c:pt>
                <c:pt idx="67792">
                  <c:v>82.227000000000004</c:v>
                </c:pt>
                <c:pt idx="67793">
                  <c:v>82.227000000000004</c:v>
                </c:pt>
                <c:pt idx="67794">
                  <c:v>82.275999999999996</c:v>
                </c:pt>
                <c:pt idx="67795">
                  <c:v>82.275999999999996</c:v>
                </c:pt>
                <c:pt idx="67796">
                  <c:v>82.287999999999997</c:v>
                </c:pt>
                <c:pt idx="67797">
                  <c:v>82.275999999999996</c:v>
                </c:pt>
                <c:pt idx="67798">
                  <c:v>82.3</c:v>
                </c:pt>
                <c:pt idx="67799">
                  <c:v>82.325000000000003</c:v>
                </c:pt>
                <c:pt idx="67800">
                  <c:v>82.325000000000003</c:v>
                </c:pt>
                <c:pt idx="67801">
                  <c:v>82.325000000000003</c:v>
                </c:pt>
                <c:pt idx="67802">
                  <c:v>82.311999999999998</c:v>
                </c:pt>
                <c:pt idx="67803">
                  <c:v>82.325000000000003</c:v>
                </c:pt>
                <c:pt idx="67804">
                  <c:v>82.3</c:v>
                </c:pt>
                <c:pt idx="67805">
                  <c:v>82.311999999999998</c:v>
                </c:pt>
                <c:pt idx="67806">
                  <c:v>82.349000000000004</c:v>
                </c:pt>
                <c:pt idx="67807">
                  <c:v>82.325000000000003</c:v>
                </c:pt>
                <c:pt idx="67808">
                  <c:v>82.349000000000004</c:v>
                </c:pt>
                <c:pt idx="67809">
                  <c:v>82.361000000000004</c:v>
                </c:pt>
                <c:pt idx="67810">
                  <c:v>82.337000000000003</c:v>
                </c:pt>
                <c:pt idx="67811">
                  <c:v>82.385999999999996</c:v>
                </c:pt>
                <c:pt idx="67812">
                  <c:v>82.349000000000004</c:v>
                </c:pt>
                <c:pt idx="67813">
                  <c:v>82.385999999999996</c:v>
                </c:pt>
                <c:pt idx="67814">
                  <c:v>82.397999999999996</c:v>
                </c:pt>
                <c:pt idx="67815">
                  <c:v>82.373000000000005</c:v>
                </c:pt>
                <c:pt idx="67816">
                  <c:v>82.397999999999996</c:v>
                </c:pt>
                <c:pt idx="67817">
                  <c:v>82.397999999999996</c:v>
                </c:pt>
                <c:pt idx="67818">
                  <c:v>82.349000000000004</c:v>
                </c:pt>
                <c:pt idx="67819">
                  <c:v>82.325000000000003</c:v>
                </c:pt>
                <c:pt idx="67820">
                  <c:v>82.3</c:v>
                </c:pt>
                <c:pt idx="67821">
                  <c:v>82.275999999999996</c:v>
                </c:pt>
                <c:pt idx="67822">
                  <c:v>82.263999999999996</c:v>
                </c:pt>
                <c:pt idx="67823">
                  <c:v>82.251000000000005</c:v>
                </c:pt>
                <c:pt idx="67824">
                  <c:v>82.227000000000004</c:v>
                </c:pt>
                <c:pt idx="67825">
                  <c:v>82.227000000000004</c:v>
                </c:pt>
                <c:pt idx="67826">
                  <c:v>82.239000000000004</c:v>
                </c:pt>
                <c:pt idx="67827">
                  <c:v>82.251000000000005</c:v>
                </c:pt>
                <c:pt idx="67828">
                  <c:v>82.275999999999996</c:v>
                </c:pt>
                <c:pt idx="67829">
                  <c:v>82.263999999999996</c:v>
                </c:pt>
                <c:pt idx="67830">
                  <c:v>82.239000000000004</c:v>
                </c:pt>
                <c:pt idx="67831">
                  <c:v>82.263999999999996</c:v>
                </c:pt>
                <c:pt idx="67832">
                  <c:v>82.251000000000005</c:v>
                </c:pt>
                <c:pt idx="67833">
                  <c:v>82.227000000000004</c:v>
                </c:pt>
                <c:pt idx="67834">
                  <c:v>82.19</c:v>
                </c:pt>
                <c:pt idx="67835">
                  <c:v>82.19</c:v>
                </c:pt>
                <c:pt idx="67836">
                  <c:v>82.19</c:v>
                </c:pt>
                <c:pt idx="67837">
                  <c:v>82.141000000000005</c:v>
                </c:pt>
                <c:pt idx="67838">
                  <c:v>82.141000000000005</c:v>
                </c:pt>
                <c:pt idx="67839">
                  <c:v>82.141000000000005</c:v>
                </c:pt>
                <c:pt idx="67840">
                  <c:v>82.105000000000004</c:v>
                </c:pt>
                <c:pt idx="67841">
                  <c:v>82.093000000000004</c:v>
                </c:pt>
                <c:pt idx="67842">
                  <c:v>82.08</c:v>
                </c:pt>
                <c:pt idx="67843">
                  <c:v>82.093000000000004</c:v>
                </c:pt>
                <c:pt idx="67844">
                  <c:v>82.129000000000005</c:v>
                </c:pt>
                <c:pt idx="67845">
                  <c:v>82.153999999999996</c:v>
                </c:pt>
                <c:pt idx="67846">
                  <c:v>82.141000000000005</c:v>
                </c:pt>
                <c:pt idx="67847">
                  <c:v>82.153999999999996</c:v>
                </c:pt>
                <c:pt idx="67848">
                  <c:v>82.153999999999996</c:v>
                </c:pt>
                <c:pt idx="67849">
                  <c:v>82.153999999999996</c:v>
                </c:pt>
                <c:pt idx="67850">
                  <c:v>82.117000000000004</c:v>
                </c:pt>
                <c:pt idx="67851">
                  <c:v>82.105000000000004</c:v>
                </c:pt>
                <c:pt idx="67852">
                  <c:v>82.067999999999998</c:v>
                </c:pt>
                <c:pt idx="67853">
                  <c:v>82.105000000000004</c:v>
                </c:pt>
                <c:pt idx="67854">
                  <c:v>82.08</c:v>
                </c:pt>
                <c:pt idx="67855">
                  <c:v>82.055999999999997</c:v>
                </c:pt>
                <c:pt idx="67856">
                  <c:v>82.019000000000005</c:v>
                </c:pt>
                <c:pt idx="67857">
                  <c:v>82.007000000000005</c:v>
                </c:pt>
                <c:pt idx="67858">
                  <c:v>82.019000000000005</c:v>
                </c:pt>
                <c:pt idx="67859">
                  <c:v>82.043999999999997</c:v>
                </c:pt>
                <c:pt idx="67860">
                  <c:v>82.055999999999997</c:v>
                </c:pt>
                <c:pt idx="67861">
                  <c:v>82.08</c:v>
                </c:pt>
                <c:pt idx="67862">
                  <c:v>82.105000000000004</c:v>
                </c:pt>
                <c:pt idx="67863">
                  <c:v>82.129000000000005</c:v>
                </c:pt>
                <c:pt idx="67864">
                  <c:v>82.117000000000004</c:v>
                </c:pt>
                <c:pt idx="67865">
                  <c:v>82.117000000000004</c:v>
                </c:pt>
                <c:pt idx="67866">
                  <c:v>82.141000000000005</c:v>
                </c:pt>
                <c:pt idx="67867">
                  <c:v>82.129000000000005</c:v>
                </c:pt>
                <c:pt idx="67868">
                  <c:v>82.177999999999997</c:v>
                </c:pt>
                <c:pt idx="67869">
                  <c:v>82.165999999999997</c:v>
                </c:pt>
                <c:pt idx="67870">
                  <c:v>82.129000000000005</c:v>
                </c:pt>
                <c:pt idx="67871">
                  <c:v>82.141000000000005</c:v>
                </c:pt>
                <c:pt idx="67872">
                  <c:v>82.129000000000005</c:v>
                </c:pt>
                <c:pt idx="67873">
                  <c:v>82.141000000000005</c:v>
                </c:pt>
                <c:pt idx="67874">
                  <c:v>82.153999999999996</c:v>
                </c:pt>
                <c:pt idx="67875">
                  <c:v>82.141000000000005</c:v>
                </c:pt>
                <c:pt idx="67876">
                  <c:v>82.153999999999996</c:v>
                </c:pt>
                <c:pt idx="67877">
                  <c:v>82.215000000000003</c:v>
                </c:pt>
                <c:pt idx="67878">
                  <c:v>82.215000000000003</c:v>
                </c:pt>
                <c:pt idx="67879">
                  <c:v>82.239000000000004</c:v>
                </c:pt>
                <c:pt idx="67880">
                  <c:v>82.251000000000005</c:v>
                </c:pt>
                <c:pt idx="67881">
                  <c:v>82.275999999999996</c:v>
                </c:pt>
                <c:pt idx="67882">
                  <c:v>82.275999999999996</c:v>
                </c:pt>
                <c:pt idx="67883">
                  <c:v>82.325000000000003</c:v>
                </c:pt>
                <c:pt idx="67884">
                  <c:v>82.325000000000003</c:v>
                </c:pt>
                <c:pt idx="67885">
                  <c:v>82.337000000000003</c:v>
                </c:pt>
                <c:pt idx="67886">
                  <c:v>82.311999999999998</c:v>
                </c:pt>
                <c:pt idx="67887">
                  <c:v>82.3</c:v>
                </c:pt>
                <c:pt idx="67888">
                  <c:v>82.287999999999997</c:v>
                </c:pt>
                <c:pt idx="67889">
                  <c:v>82.3</c:v>
                </c:pt>
                <c:pt idx="67890">
                  <c:v>82.287999999999997</c:v>
                </c:pt>
                <c:pt idx="67891">
                  <c:v>82.287999999999997</c:v>
                </c:pt>
                <c:pt idx="67892">
                  <c:v>82.3</c:v>
                </c:pt>
                <c:pt idx="67893">
                  <c:v>82.311999999999998</c:v>
                </c:pt>
                <c:pt idx="67894">
                  <c:v>82.337000000000003</c:v>
                </c:pt>
                <c:pt idx="67895">
                  <c:v>82.361000000000004</c:v>
                </c:pt>
                <c:pt idx="67896">
                  <c:v>82.349000000000004</c:v>
                </c:pt>
                <c:pt idx="67897">
                  <c:v>82.385999999999996</c:v>
                </c:pt>
                <c:pt idx="67898">
                  <c:v>82.41</c:v>
                </c:pt>
                <c:pt idx="67899">
                  <c:v>82.433999999999997</c:v>
                </c:pt>
                <c:pt idx="67900">
                  <c:v>82.433999999999997</c:v>
                </c:pt>
                <c:pt idx="67901">
                  <c:v>82.433999999999997</c:v>
                </c:pt>
                <c:pt idx="67902">
                  <c:v>82.459000000000003</c:v>
                </c:pt>
                <c:pt idx="67903">
                  <c:v>82.459000000000003</c:v>
                </c:pt>
                <c:pt idx="67904">
                  <c:v>82.41</c:v>
                </c:pt>
                <c:pt idx="67905">
                  <c:v>82.421999999999997</c:v>
                </c:pt>
                <c:pt idx="67906">
                  <c:v>82.397999999999996</c:v>
                </c:pt>
                <c:pt idx="67907">
                  <c:v>82.421999999999997</c:v>
                </c:pt>
                <c:pt idx="67908">
                  <c:v>82.373000000000005</c:v>
                </c:pt>
                <c:pt idx="67909">
                  <c:v>82.361000000000004</c:v>
                </c:pt>
                <c:pt idx="67910">
                  <c:v>82.385999999999996</c:v>
                </c:pt>
                <c:pt idx="67911">
                  <c:v>82.373000000000005</c:v>
                </c:pt>
                <c:pt idx="67912">
                  <c:v>82.397999999999996</c:v>
                </c:pt>
                <c:pt idx="67913">
                  <c:v>82.373000000000005</c:v>
                </c:pt>
                <c:pt idx="67914">
                  <c:v>82.41</c:v>
                </c:pt>
                <c:pt idx="67915">
                  <c:v>82.421999999999997</c:v>
                </c:pt>
                <c:pt idx="67916">
                  <c:v>82.459000000000003</c:v>
                </c:pt>
                <c:pt idx="67917">
                  <c:v>82.41</c:v>
                </c:pt>
                <c:pt idx="67918">
                  <c:v>82.447000000000003</c:v>
                </c:pt>
                <c:pt idx="67919">
                  <c:v>82.397999999999996</c:v>
                </c:pt>
                <c:pt idx="67920">
                  <c:v>82.397999999999996</c:v>
                </c:pt>
                <c:pt idx="67921">
                  <c:v>82.397999999999996</c:v>
                </c:pt>
                <c:pt idx="67922">
                  <c:v>82.349000000000004</c:v>
                </c:pt>
                <c:pt idx="67923">
                  <c:v>82.325000000000003</c:v>
                </c:pt>
                <c:pt idx="67924">
                  <c:v>82.311999999999998</c:v>
                </c:pt>
                <c:pt idx="67925">
                  <c:v>82.275999999999996</c:v>
                </c:pt>
                <c:pt idx="67926">
                  <c:v>82.263999999999996</c:v>
                </c:pt>
                <c:pt idx="67927">
                  <c:v>82.263999999999996</c:v>
                </c:pt>
                <c:pt idx="67928">
                  <c:v>82.239000000000004</c:v>
                </c:pt>
                <c:pt idx="67929">
                  <c:v>82.275999999999996</c:v>
                </c:pt>
                <c:pt idx="67930">
                  <c:v>82.263999999999996</c:v>
                </c:pt>
                <c:pt idx="67931">
                  <c:v>82.275999999999996</c:v>
                </c:pt>
                <c:pt idx="67932">
                  <c:v>82.275999999999996</c:v>
                </c:pt>
                <c:pt idx="67933">
                  <c:v>82.287999999999997</c:v>
                </c:pt>
                <c:pt idx="67934">
                  <c:v>82.251000000000005</c:v>
                </c:pt>
                <c:pt idx="67935">
                  <c:v>82.251000000000005</c:v>
                </c:pt>
                <c:pt idx="67936">
                  <c:v>82.227000000000004</c:v>
                </c:pt>
                <c:pt idx="67937">
                  <c:v>82.263999999999996</c:v>
                </c:pt>
                <c:pt idx="67938">
                  <c:v>82.201999999999998</c:v>
                </c:pt>
                <c:pt idx="67939">
                  <c:v>82.239000000000004</c:v>
                </c:pt>
                <c:pt idx="67940">
                  <c:v>82.153999999999996</c:v>
                </c:pt>
                <c:pt idx="67941">
                  <c:v>82.177999999999997</c:v>
                </c:pt>
                <c:pt idx="67942">
                  <c:v>82.117000000000004</c:v>
                </c:pt>
                <c:pt idx="67943">
                  <c:v>82.117000000000004</c:v>
                </c:pt>
                <c:pt idx="67944">
                  <c:v>82.105000000000004</c:v>
                </c:pt>
                <c:pt idx="67945">
                  <c:v>82.129000000000005</c:v>
                </c:pt>
                <c:pt idx="67946">
                  <c:v>82.117000000000004</c:v>
                </c:pt>
                <c:pt idx="67947">
                  <c:v>82.141000000000005</c:v>
                </c:pt>
                <c:pt idx="67948">
                  <c:v>82.117000000000004</c:v>
                </c:pt>
                <c:pt idx="67949">
                  <c:v>82.129000000000005</c:v>
                </c:pt>
                <c:pt idx="67950">
                  <c:v>82.129000000000005</c:v>
                </c:pt>
                <c:pt idx="67951">
                  <c:v>82.153999999999996</c:v>
                </c:pt>
                <c:pt idx="67952">
                  <c:v>82.141000000000005</c:v>
                </c:pt>
                <c:pt idx="67953">
                  <c:v>82.117000000000004</c:v>
                </c:pt>
                <c:pt idx="67954">
                  <c:v>82.141000000000005</c:v>
                </c:pt>
                <c:pt idx="67955">
                  <c:v>82.129000000000005</c:v>
                </c:pt>
                <c:pt idx="67956">
                  <c:v>82.105000000000004</c:v>
                </c:pt>
                <c:pt idx="67957">
                  <c:v>82.105000000000004</c:v>
                </c:pt>
                <c:pt idx="67958">
                  <c:v>82.093000000000004</c:v>
                </c:pt>
                <c:pt idx="67959">
                  <c:v>82.093000000000004</c:v>
                </c:pt>
                <c:pt idx="67960">
                  <c:v>82.093000000000004</c:v>
                </c:pt>
                <c:pt idx="67961">
                  <c:v>82.08</c:v>
                </c:pt>
                <c:pt idx="67962">
                  <c:v>82.093000000000004</c:v>
                </c:pt>
                <c:pt idx="67963">
                  <c:v>82.08</c:v>
                </c:pt>
                <c:pt idx="67964">
                  <c:v>82.117000000000004</c:v>
                </c:pt>
                <c:pt idx="67965">
                  <c:v>82.141000000000005</c:v>
                </c:pt>
                <c:pt idx="67966">
                  <c:v>82.141000000000005</c:v>
                </c:pt>
                <c:pt idx="67967">
                  <c:v>82.153999999999996</c:v>
                </c:pt>
                <c:pt idx="67968">
                  <c:v>82.141000000000005</c:v>
                </c:pt>
                <c:pt idx="67969">
                  <c:v>82.153999999999996</c:v>
                </c:pt>
                <c:pt idx="67970">
                  <c:v>82.165999999999997</c:v>
                </c:pt>
                <c:pt idx="67971">
                  <c:v>82.165999999999997</c:v>
                </c:pt>
                <c:pt idx="67972">
                  <c:v>82.165999999999997</c:v>
                </c:pt>
                <c:pt idx="67973">
                  <c:v>82.177999999999997</c:v>
                </c:pt>
                <c:pt idx="67974">
                  <c:v>82.215000000000003</c:v>
                </c:pt>
                <c:pt idx="67975">
                  <c:v>82.177999999999997</c:v>
                </c:pt>
                <c:pt idx="67976">
                  <c:v>82.177999999999997</c:v>
                </c:pt>
                <c:pt idx="67977">
                  <c:v>82.165999999999997</c:v>
                </c:pt>
                <c:pt idx="67978">
                  <c:v>82.19</c:v>
                </c:pt>
                <c:pt idx="67979">
                  <c:v>82.215000000000003</c:v>
                </c:pt>
                <c:pt idx="67980">
                  <c:v>82.201999999999998</c:v>
                </c:pt>
                <c:pt idx="67981">
                  <c:v>82.239000000000004</c:v>
                </c:pt>
                <c:pt idx="67982">
                  <c:v>82.263999999999996</c:v>
                </c:pt>
                <c:pt idx="67983">
                  <c:v>82.275999999999996</c:v>
                </c:pt>
                <c:pt idx="67984">
                  <c:v>82.287999999999997</c:v>
                </c:pt>
                <c:pt idx="67985">
                  <c:v>82.3</c:v>
                </c:pt>
                <c:pt idx="67986">
                  <c:v>82.3</c:v>
                </c:pt>
                <c:pt idx="67987">
                  <c:v>82.3</c:v>
                </c:pt>
                <c:pt idx="67988">
                  <c:v>82.287999999999997</c:v>
                </c:pt>
                <c:pt idx="67989">
                  <c:v>82.337000000000003</c:v>
                </c:pt>
                <c:pt idx="67990">
                  <c:v>82.337000000000003</c:v>
                </c:pt>
                <c:pt idx="67991">
                  <c:v>82.325000000000003</c:v>
                </c:pt>
                <c:pt idx="67992">
                  <c:v>82.349000000000004</c:v>
                </c:pt>
                <c:pt idx="67993">
                  <c:v>82.349000000000004</c:v>
                </c:pt>
                <c:pt idx="67994">
                  <c:v>82.325000000000003</c:v>
                </c:pt>
                <c:pt idx="67995">
                  <c:v>82.373000000000005</c:v>
                </c:pt>
                <c:pt idx="67996">
                  <c:v>82.385999999999996</c:v>
                </c:pt>
                <c:pt idx="67997">
                  <c:v>82.397999999999996</c:v>
                </c:pt>
                <c:pt idx="67998">
                  <c:v>82.385999999999996</c:v>
                </c:pt>
                <c:pt idx="67999">
                  <c:v>82.373000000000005</c:v>
                </c:pt>
                <c:pt idx="68000">
                  <c:v>82.373000000000005</c:v>
                </c:pt>
                <c:pt idx="68001">
                  <c:v>82.41</c:v>
                </c:pt>
                <c:pt idx="68002">
                  <c:v>82.373000000000005</c:v>
                </c:pt>
                <c:pt idx="68003">
                  <c:v>82.385999999999996</c:v>
                </c:pt>
                <c:pt idx="68004">
                  <c:v>82.397999999999996</c:v>
                </c:pt>
                <c:pt idx="68005">
                  <c:v>82.385999999999996</c:v>
                </c:pt>
                <c:pt idx="68006">
                  <c:v>82.397999999999996</c:v>
                </c:pt>
                <c:pt idx="68007">
                  <c:v>82.385999999999996</c:v>
                </c:pt>
                <c:pt idx="68008">
                  <c:v>82.385999999999996</c:v>
                </c:pt>
                <c:pt idx="68009">
                  <c:v>82.373000000000005</c:v>
                </c:pt>
                <c:pt idx="68010">
                  <c:v>82.397999999999996</c:v>
                </c:pt>
                <c:pt idx="68011">
                  <c:v>82.385999999999996</c:v>
                </c:pt>
                <c:pt idx="68012">
                  <c:v>82.385999999999996</c:v>
                </c:pt>
                <c:pt idx="68013">
                  <c:v>82.385999999999996</c:v>
                </c:pt>
                <c:pt idx="68014">
                  <c:v>82.373000000000005</c:v>
                </c:pt>
                <c:pt idx="68015">
                  <c:v>82.349000000000004</c:v>
                </c:pt>
                <c:pt idx="68016">
                  <c:v>82.349000000000004</c:v>
                </c:pt>
                <c:pt idx="68017">
                  <c:v>82.311999999999998</c:v>
                </c:pt>
                <c:pt idx="68018">
                  <c:v>82.311999999999998</c:v>
                </c:pt>
                <c:pt idx="68019">
                  <c:v>82.325000000000003</c:v>
                </c:pt>
                <c:pt idx="68020">
                  <c:v>82.349000000000004</c:v>
                </c:pt>
                <c:pt idx="68021">
                  <c:v>82.311999999999998</c:v>
                </c:pt>
                <c:pt idx="68022">
                  <c:v>82.325000000000003</c:v>
                </c:pt>
                <c:pt idx="68023">
                  <c:v>82.3</c:v>
                </c:pt>
                <c:pt idx="68024">
                  <c:v>82.287999999999997</c:v>
                </c:pt>
                <c:pt idx="68025">
                  <c:v>82.263999999999996</c:v>
                </c:pt>
                <c:pt idx="68026">
                  <c:v>82.3</c:v>
                </c:pt>
                <c:pt idx="68027">
                  <c:v>82.287999999999997</c:v>
                </c:pt>
                <c:pt idx="68028">
                  <c:v>82.263999999999996</c:v>
                </c:pt>
                <c:pt idx="68029">
                  <c:v>82.251000000000005</c:v>
                </c:pt>
                <c:pt idx="68030">
                  <c:v>82.251000000000005</c:v>
                </c:pt>
                <c:pt idx="68031">
                  <c:v>82.227000000000004</c:v>
                </c:pt>
                <c:pt idx="68032">
                  <c:v>82.201999999999998</c:v>
                </c:pt>
                <c:pt idx="68033">
                  <c:v>82.201999999999998</c:v>
                </c:pt>
                <c:pt idx="68034">
                  <c:v>82.215000000000003</c:v>
                </c:pt>
                <c:pt idx="68035">
                  <c:v>82.201999999999998</c:v>
                </c:pt>
                <c:pt idx="68036">
                  <c:v>82.19</c:v>
                </c:pt>
                <c:pt idx="68037">
                  <c:v>82.165999999999997</c:v>
                </c:pt>
                <c:pt idx="68038">
                  <c:v>82.165999999999997</c:v>
                </c:pt>
                <c:pt idx="68039">
                  <c:v>82.165999999999997</c:v>
                </c:pt>
                <c:pt idx="68040">
                  <c:v>82.141000000000005</c:v>
                </c:pt>
                <c:pt idx="68041">
                  <c:v>82.141000000000005</c:v>
                </c:pt>
                <c:pt idx="68042">
                  <c:v>82.129000000000005</c:v>
                </c:pt>
                <c:pt idx="68043">
                  <c:v>82.117000000000004</c:v>
                </c:pt>
                <c:pt idx="68044">
                  <c:v>82.105000000000004</c:v>
                </c:pt>
                <c:pt idx="68045">
                  <c:v>82.117000000000004</c:v>
                </c:pt>
                <c:pt idx="68046">
                  <c:v>82.08</c:v>
                </c:pt>
                <c:pt idx="68047">
                  <c:v>82.093000000000004</c:v>
                </c:pt>
                <c:pt idx="68048">
                  <c:v>82.105000000000004</c:v>
                </c:pt>
                <c:pt idx="68049">
                  <c:v>82.055999999999997</c:v>
                </c:pt>
                <c:pt idx="68050">
                  <c:v>82.055999999999997</c:v>
                </c:pt>
                <c:pt idx="68051">
                  <c:v>82.08</c:v>
                </c:pt>
                <c:pt idx="68052">
                  <c:v>82.08</c:v>
                </c:pt>
                <c:pt idx="68053">
                  <c:v>82.067999999999998</c:v>
                </c:pt>
                <c:pt idx="68054">
                  <c:v>82.093000000000004</c:v>
                </c:pt>
                <c:pt idx="68055">
                  <c:v>82.067999999999998</c:v>
                </c:pt>
                <c:pt idx="68056">
                  <c:v>82.08</c:v>
                </c:pt>
                <c:pt idx="68057">
                  <c:v>82.055999999999997</c:v>
                </c:pt>
                <c:pt idx="68058">
                  <c:v>82.031999999999996</c:v>
                </c:pt>
                <c:pt idx="68059">
                  <c:v>82.08</c:v>
                </c:pt>
                <c:pt idx="68060">
                  <c:v>82.055999999999997</c:v>
                </c:pt>
                <c:pt idx="68061">
                  <c:v>82.067999999999998</c:v>
                </c:pt>
                <c:pt idx="68062">
                  <c:v>82.055999999999997</c:v>
                </c:pt>
                <c:pt idx="68063">
                  <c:v>82.055999999999997</c:v>
                </c:pt>
                <c:pt idx="68064">
                  <c:v>82.105000000000004</c:v>
                </c:pt>
                <c:pt idx="68065">
                  <c:v>82.093000000000004</c:v>
                </c:pt>
                <c:pt idx="68066">
                  <c:v>82.055999999999997</c:v>
                </c:pt>
                <c:pt idx="68067">
                  <c:v>82.093000000000004</c:v>
                </c:pt>
                <c:pt idx="68068">
                  <c:v>82.093000000000004</c:v>
                </c:pt>
                <c:pt idx="68069">
                  <c:v>82.08</c:v>
                </c:pt>
                <c:pt idx="68070">
                  <c:v>82.093000000000004</c:v>
                </c:pt>
                <c:pt idx="68071">
                  <c:v>82.105000000000004</c:v>
                </c:pt>
                <c:pt idx="68072">
                  <c:v>82.105000000000004</c:v>
                </c:pt>
                <c:pt idx="68073">
                  <c:v>82.117000000000004</c:v>
                </c:pt>
                <c:pt idx="68074">
                  <c:v>82.117000000000004</c:v>
                </c:pt>
                <c:pt idx="68075">
                  <c:v>82.117000000000004</c:v>
                </c:pt>
                <c:pt idx="68076">
                  <c:v>82.117000000000004</c:v>
                </c:pt>
                <c:pt idx="68077">
                  <c:v>82.141000000000005</c:v>
                </c:pt>
                <c:pt idx="68078">
                  <c:v>82.141000000000005</c:v>
                </c:pt>
                <c:pt idx="68079">
                  <c:v>82.153999999999996</c:v>
                </c:pt>
                <c:pt idx="68080">
                  <c:v>82.153999999999996</c:v>
                </c:pt>
                <c:pt idx="68081">
                  <c:v>82.177999999999997</c:v>
                </c:pt>
                <c:pt idx="68082">
                  <c:v>82.153999999999996</c:v>
                </c:pt>
                <c:pt idx="68083">
                  <c:v>82.177999999999997</c:v>
                </c:pt>
                <c:pt idx="68084">
                  <c:v>82.201999999999998</c:v>
                </c:pt>
                <c:pt idx="68085">
                  <c:v>82.201999999999998</c:v>
                </c:pt>
                <c:pt idx="68086">
                  <c:v>82.201999999999998</c:v>
                </c:pt>
                <c:pt idx="68087">
                  <c:v>82.201999999999998</c:v>
                </c:pt>
                <c:pt idx="68088">
                  <c:v>82.215000000000003</c:v>
                </c:pt>
                <c:pt idx="68089">
                  <c:v>82.19</c:v>
                </c:pt>
                <c:pt idx="68090">
                  <c:v>82.215000000000003</c:v>
                </c:pt>
                <c:pt idx="68091">
                  <c:v>82.239000000000004</c:v>
                </c:pt>
                <c:pt idx="68092">
                  <c:v>82.215000000000003</c:v>
                </c:pt>
                <c:pt idx="68093">
                  <c:v>82.215000000000003</c:v>
                </c:pt>
                <c:pt idx="68094">
                  <c:v>82.251000000000005</c:v>
                </c:pt>
                <c:pt idx="68095">
                  <c:v>82.227000000000004</c:v>
                </c:pt>
                <c:pt idx="68096">
                  <c:v>82.239000000000004</c:v>
                </c:pt>
                <c:pt idx="68097">
                  <c:v>82.239000000000004</c:v>
                </c:pt>
                <c:pt idx="68098">
                  <c:v>82.239000000000004</c:v>
                </c:pt>
                <c:pt idx="68099">
                  <c:v>82.251000000000005</c:v>
                </c:pt>
                <c:pt idx="68100">
                  <c:v>82.251000000000005</c:v>
                </c:pt>
                <c:pt idx="68101">
                  <c:v>82.263999999999996</c:v>
                </c:pt>
                <c:pt idx="68102">
                  <c:v>82.275999999999996</c:v>
                </c:pt>
                <c:pt idx="68103">
                  <c:v>82.287999999999997</c:v>
                </c:pt>
                <c:pt idx="68104">
                  <c:v>82.263999999999996</c:v>
                </c:pt>
                <c:pt idx="68105">
                  <c:v>82.251000000000005</c:v>
                </c:pt>
                <c:pt idx="68106">
                  <c:v>82.251000000000005</c:v>
                </c:pt>
                <c:pt idx="68107">
                  <c:v>82.251000000000005</c:v>
                </c:pt>
                <c:pt idx="68108">
                  <c:v>82.263999999999996</c:v>
                </c:pt>
                <c:pt idx="68109">
                  <c:v>82.239000000000004</c:v>
                </c:pt>
                <c:pt idx="68110">
                  <c:v>82.251000000000005</c:v>
                </c:pt>
                <c:pt idx="68111">
                  <c:v>82.251000000000005</c:v>
                </c:pt>
                <c:pt idx="68112">
                  <c:v>82.227000000000004</c:v>
                </c:pt>
                <c:pt idx="68113">
                  <c:v>82.215000000000003</c:v>
                </c:pt>
                <c:pt idx="68114">
                  <c:v>82.239000000000004</c:v>
                </c:pt>
                <c:pt idx="68115">
                  <c:v>82.227000000000004</c:v>
                </c:pt>
                <c:pt idx="68116">
                  <c:v>82.227000000000004</c:v>
                </c:pt>
                <c:pt idx="68117">
                  <c:v>82.227000000000004</c:v>
                </c:pt>
                <c:pt idx="68118">
                  <c:v>82.239000000000004</c:v>
                </c:pt>
                <c:pt idx="68119">
                  <c:v>82.201999999999998</c:v>
                </c:pt>
                <c:pt idx="68120">
                  <c:v>82.177999999999997</c:v>
                </c:pt>
                <c:pt idx="68121">
                  <c:v>82.165999999999997</c:v>
                </c:pt>
                <c:pt idx="68122">
                  <c:v>82.153999999999996</c:v>
                </c:pt>
                <c:pt idx="68123">
                  <c:v>82.153999999999996</c:v>
                </c:pt>
                <c:pt idx="68124">
                  <c:v>82.153999999999996</c:v>
                </c:pt>
                <c:pt idx="68125">
                  <c:v>82.153999999999996</c:v>
                </c:pt>
                <c:pt idx="68126">
                  <c:v>82.129000000000005</c:v>
                </c:pt>
                <c:pt idx="68127">
                  <c:v>82.117000000000004</c:v>
                </c:pt>
                <c:pt idx="68128">
                  <c:v>82.08</c:v>
                </c:pt>
                <c:pt idx="68129">
                  <c:v>82.093000000000004</c:v>
                </c:pt>
                <c:pt idx="68130">
                  <c:v>82.067999999999998</c:v>
                </c:pt>
                <c:pt idx="68131">
                  <c:v>82.055999999999997</c:v>
                </c:pt>
                <c:pt idx="68132">
                  <c:v>82.067999999999998</c:v>
                </c:pt>
                <c:pt idx="68133">
                  <c:v>82.055999999999997</c:v>
                </c:pt>
                <c:pt idx="68134">
                  <c:v>82.043999999999997</c:v>
                </c:pt>
                <c:pt idx="68135">
                  <c:v>82.031999999999996</c:v>
                </c:pt>
                <c:pt idx="68136">
                  <c:v>82.055999999999997</c:v>
                </c:pt>
                <c:pt idx="68137">
                  <c:v>82.043999999999997</c:v>
                </c:pt>
                <c:pt idx="68138">
                  <c:v>82.007000000000005</c:v>
                </c:pt>
                <c:pt idx="68139">
                  <c:v>82.007000000000005</c:v>
                </c:pt>
                <c:pt idx="68140">
                  <c:v>82.007000000000005</c:v>
                </c:pt>
                <c:pt idx="68141">
                  <c:v>82.031999999999996</c:v>
                </c:pt>
                <c:pt idx="68142">
                  <c:v>82.031999999999996</c:v>
                </c:pt>
                <c:pt idx="68143">
                  <c:v>82.031999999999996</c:v>
                </c:pt>
                <c:pt idx="68144">
                  <c:v>82.031999999999996</c:v>
                </c:pt>
                <c:pt idx="68145">
                  <c:v>82.007000000000005</c:v>
                </c:pt>
                <c:pt idx="68146">
                  <c:v>82.019000000000005</c:v>
                </c:pt>
                <c:pt idx="68147">
                  <c:v>81.995000000000005</c:v>
                </c:pt>
                <c:pt idx="68148">
                  <c:v>81.995000000000005</c:v>
                </c:pt>
                <c:pt idx="68149">
                  <c:v>82.007000000000005</c:v>
                </c:pt>
                <c:pt idx="68150">
                  <c:v>82.019000000000005</c:v>
                </c:pt>
                <c:pt idx="68151">
                  <c:v>82.007000000000005</c:v>
                </c:pt>
                <c:pt idx="68152">
                  <c:v>82.007000000000005</c:v>
                </c:pt>
                <c:pt idx="68153">
                  <c:v>82.007000000000005</c:v>
                </c:pt>
                <c:pt idx="68154">
                  <c:v>81.983000000000004</c:v>
                </c:pt>
                <c:pt idx="68155">
                  <c:v>81.945999999999998</c:v>
                </c:pt>
                <c:pt idx="68156">
                  <c:v>81.921999999999997</c:v>
                </c:pt>
                <c:pt idx="68157">
                  <c:v>81.945999999999998</c:v>
                </c:pt>
                <c:pt idx="68158">
                  <c:v>81.933999999999997</c:v>
                </c:pt>
                <c:pt idx="68159">
                  <c:v>81.921999999999997</c:v>
                </c:pt>
                <c:pt idx="68160">
                  <c:v>81.897000000000006</c:v>
                </c:pt>
                <c:pt idx="68161">
                  <c:v>81.885000000000005</c:v>
                </c:pt>
                <c:pt idx="68162">
                  <c:v>81.897000000000006</c:v>
                </c:pt>
                <c:pt idx="68163">
                  <c:v>81.847999999999999</c:v>
                </c:pt>
                <c:pt idx="68164">
                  <c:v>81.835999999999999</c:v>
                </c:pt>
                <c:pt idx="68165">
                  <c:v>81.811999999999998</c:v>
                </c:pt>
                <c:pt idx="68166">
                  <c:v>81.8</c:v>
                </c:pt>
                <c:pt idx="68167">
                  <c:v>81.787000000000006</c:v>
                </c:pt>
                <c:pt idx="68168">
                  <c:v>81.775000000000006</c:v>
                </c:pt>
                <c:pt idx="68169">
                  <c:v>81.751000000000005</c:v>
                </c:pt>
                <c:pt idx="68170">
                  <c:v>81.751000000000005</c:v>
                </c:pt>
                <c:pt idx="68171">
                  <c:v>81.775000000000006</c:v>
                </c:pt>
                <c:pt idx="68172">
                  <c:v>81.763000000000005</c:v>
                </c:pt>
                <c:pt idx="68173">
                  <c:v>81.725999999999999</c:v>
                </c:pt>
                <c:pt idx="68174">
                  <c:v>81.725999999999999</c:v>
                </c:pt>
                <c:pt idx="68175">
                  <c:v>81.713999999999999</c:v>
                </c:pt>
                <c:pt idx="68176">
                  <c:v>81.713999999999999</c:v>
                </c:pt>
                <c:pt idx="68177">
                  <c:v>81.725999999999999</c:v>
                </c:pt>
                <c:pt idx="68178">
                  <c:v>81.739000000000004</c:v>
                </c:pt>
                <c:pt idx="68179">
                  <c:v>81.739000000000004</c:v>
                </c:pt>
                <c:pt idx="68180">
                  <c:v>81.713999999999999</c:v>
                </c:pt>
                <c:pt idx="68181">
                  <c:v>81.725999999999999</c:v>
                </c:pt>
                <c:pt idx="68182">
                  <c:v>81.751000000000005</c:v>
                </c:pt>
                <c:pt idx="68183">
                  <c:v>81.751000000000005</c:v>
                </c:pt>
                <c:pt idx="68184">
                  <c:v>81.739000000000004</c:v>
                </c:pt>
                <c:pt idx="68185">
                  <c:v>81.787000000000006</c:v>
                </c:pt>
                <c:pt idx="68186">
                  <c:v>81.775000000000006</c:v>
                </c:pt>
                <c:pt idx="68187">
                  <c:v>81.763000000000005</c:v>
                </c:pt>
                <c:pt idx="68188">
                  <c:v>81.751000000000005</c:v>
                </c:pt>
                <c:pt idx="68189">
                  <c:v>81.787000000000006</c:v>
                </c:pt>
                <c:pt idx="68190">
                  <c:v>81.787000000000006</c:v>
                </c:pt>
                <c:pt idx="68191">
                  <c:v>81.787000000000006</c:v>
                </c:pt>
                <c:pt idx="68192">
                  <c:v>81.8</c:v>
                </c:pt>
                <c:pt idx="68193">
                  <c:v>81.8</c:v>
                </c:pt>
                <c:pt idx="68194">
                  <c:v>81.8</c:v>
                </c:pt>
                <c:pt idx="68195">
                  <c:v>81.811999999999998</c:v>
                </c:pt>
                <c:pt idx="68196">
                  <c:v>81.787000000000006</c:v>
                </c:pt>
                <c:pt idx="68197">
                  <c:v>81.8</c:v>
                </c:pt>
                <c:pt idx="68198">
                  <c:v>81.835999999999999</c:v>
                </c:pt>
                <c:pt idx="68199">
                  <c:v>81.823999999999998</c:v>
                </c:pt>
                <c:pt idx="68200">
                  <c:v>81.811999999999998</c:v>
                </c:pt>
                <c:pt idx="68201">
                  <c:v>81.835999999999999</c:v>
                </c:pt>
                <c:pt idx="68202">
                  <c:v>81.823999999999998</c:v>
                </c:pt>
                <c:pt idx="68203">
                  <c:v>81.823999999999998</c:v>
                </c:pt>
                <c:pt idx="68204">
                  <c:v>81.861000000000004</c:v>
                </c:pt>
                <c:pt idx="68205">
                  <c:v>81.873000000000005</c:v>
                </c:pt>
                <c:pt idx="68206">
                  <c:v>81.91</c:v>
                </c:pt>
                <c:pt idx="68207">
                  <c:v>81.921999999999997</c:v>
                </c:pt>
                <c:pt idx="68208">
                  <c:v>81.957999999999998</c:v>
                </c:pt>
                <c:pt idx="68209">
                  <c:v>81.971000000000004</c:v>
                </c:pt>
                <c:pt idx="68210">
                  <c:v>82.019000000000005</c:v>
                </c:pt>
                <c:pt idx="68211">
                  <c:v>82.031999999999996</c:v>
                </c:pt>
                <c:pt idx="68212">
                  <c:v>82.043999999999997</c:v>
                </c:pt>
                <c:pt idx="68213">
                  <c:v>82.08</c:v>
                </c:pt>
                <c:pt idx="68214">
                  <c:v>82.067999999999998</c:v>
                </c:pt>
                <c:pt idx="68215">
                  <c:v>82.105000000000004</c:v>
                </c:pt>
                <c:pt idx="68216">
                  <c:v>82.105000000000004</c:v>
                </c:pt>
                <c:pt idx="68217">
                  <c:v>82.117000000000004</c:v>
                </c:pt>
                <c:pt idx="68218">
                  <c:v>82.117000000000004</c:v>
                </c:pt>
                <c:pt idx="68219">
                  <c:v>82.117000000000004</c:v>
                </c:pt>
                <c:pt idx="68220">
                  <c:v>82.117000000000004</c:v>
                </c:pt>
                <c:pt idx="68221">
                  <c:v>82.129000000000005</c:v>
                </c:pt>
                <c:pt idx="68222">
                  <c:v>82.141000000000005</c:v>
                </c:pt>
                <c:pt idx="68223">
                  <c:v>82.153999999999996</c:v>
                </c:pt>
                <c:pt idx="68224">
                  <c:v>82.165999999999997</c:v>
                </c:pt>
                <c:pt idx="68225">
                  <c:v>82.177999999999997</c:v>
                </c:pt>
                <c:pt idx="68226">
                  <c:v>82.215000000000003</c:v>
                </c:pt>
                <c:pt idx="68227">
                  <c:v>82.227000000000004</c:v>
                </c:pt>
                <c:pt idx="68228">
                  <c:v>82.227000000000004</c:v>
                </c:pt>
                <c:pt idx="68229">
                  <c:v>82.227000000000004</c:v>
                </c:pt>
                <c:pt idx="68230">
                  <c:v>82.201999999999998</c:v>
                </c:pt>
                <c:pt idx="68231">
                  <c:v>82.263999999999996</c:v>
                </c:pt>
                <c:pt idx="68232">
                  <c:v>82.215000000000003</c:v>
                </c:pt>
                <c:pt idx="68233">
                  <c:v>82.215000000000003</c:v>
                </c:pt>
                <c:pt idx="68234">
                  <c:v>82.201999999999998</c:v>
                </c:pt>
                <c:pt idx="68235">
                  <c:v>82.19</c:v>
                </c:pt>
                <c:pt idx="68236">
                  <c:v>82.177999999999997</c:v>
                </c:pt>
                <c:pt idx="68237">
                  <c:v>82.19</c:v>
                </c:pt>
                <c:pt idx="68238">
                  <c:v>82.239000000000004</c:v>
                </c:pt>
                <c:pt idx="68239">
                  <c:v>82.215000000000003</c:v>
                </c:pt>
                <c:pt idx="68240">
                  <c:v>82.239000000000004</c:v>
                </c:pt>
                <c:pt idx="68241">
                  <c:v>82.201999999999998</c:v>
                </c:pt>
                <c:pt idx="68242">
                  <c:v>82.215000000000003</c:v>
                </c:pt>
                <c:pt idx="68243">
                  <c:v>82.263999999999996</c:v>
                </c:pt>
                <c:pt idx="68244">
                  <c:v>82.275999999999996</c:v>
                </c:pt>
                <c:pt idx="68245">
                  <c:v>82.275999999999996</c:v>
                </c:pt>
                <c:pt idx="68246">
                  <c:v>82.3</c:v>
                </c:pt>
                <c:pt idx="68247">
                  <c:v>82.275999999999996</c:v>
                </c:pt>
                <c:pt idx="68248">
                  <c:v>82.3</c:v>
                </c:pt>
                <c:pt idx="68249">
                  <c:v>82.275999999999996</c:v>
                </c:pt>
                <c:pt idx="68250">
                  <c:v>82.239000000000004</c:v>
                </c:pt>
                <c:pt idx="68251">
                  <c:v>82.227000000000004</c:v>
                </c:pt>
                <c:pt idx="68252">
                  <c:v>82.201999999999998</c:v>
                </c:pt>
                <c:pt idx="68253">
                  <c:v>82.19</c:v>
                </c:pt>
                <c:pt idx="68254">
                  <c:v>82.201999999999998</c:v>
                </c:pt>
                <c:pt idx="68255">
                  <c:v>82.153999999999996</c:v>
                </c:pt>
                <c:pt idx="68256">
                  <c:v>82.129000000000005</c:v>
                </c:pt>
                <c:pt idx="68257">
                  <c:v>82.117000000000004</c:v>
                </c:pt>
                <c:pt idx="68258">
                  <c:v>82.129000000000005</c:v>
                </c:pt>
                <c:pt idx="68259">
                  <c:v>82.105000000000004</c:v>
                </c:pt>
                <c:pt idx="68260">
                  <c:v>82.117000000000004</c:v>
                </c:pt>
                <c:pt idx="68261">
                  <c:v>82.141000000000005</c:v>
                </c:pt>
                <c:pt idx="68262">
                  <c:v>82.129000000000005</c:v>
                </c:pt>
                <c:pt idx="68263">
                  <c:v>82.117000000000004</c:v>
                </c:pt>
                <c:pt idx="68264">
                  <c:v>82.08</c:v>
                </c:pt>
                <c:pt idx="68265">
                  <c:v>82.117000000000004</c:v>
                </c:pt>
                <c:pt idx="68266">
                  <c:v>82.08</c:v>
                </c:pt>
                <c:pt idx="68267">
                  <c:v>82.055999999999997</c:v>
                </c:pt>
                <c:pt idx="68268">
                  <c:v>81.995000000000005</c:v>
                </c:pt>
                <c:pt idx="68269">
                  <c:v>81.983000000000004</c:v>
                </c:pt>
                <c:pt idx="68270">
                  <c:v>81.971000000000004</c:v>
                </c:pt>
                <c:pt idx="68271">
                  <c:v>81.933999999999997</c:v>
                </c:pt>
                <c:pt idx="68272">
                  <c:v>81.897000000000006</c:v>
                </c:pt>
                <c:pt idx="68273">
                  <c:v>81.921999999999997</c:v>
                </c:pt>
                <c:pt idx="68274">
                  <c:v>81.921999999999997</c:v>
                </c:pt>
                <c:pt idx="68275">
                  <c:v>81.945999999999998</c:v>
                </c:pt>
                <c:pt idx="68276">
                  <c:v>81.933999999999997</c:v>
                </c:pt>
                <c:pt idx="68277">
                  <c:v>81.957999999999998</c:v>
                </c:pt>
                <c:pt idx="68278">
                  <c:v>81.995000000000005</c:v>
                </c:pt>
                <c:pt idx="68279">
                  <c:v>82.007000000000005</c:v>
                </c:pt>
                <c:pt idx="68280">
                  <c:v>82.019000000000005</c:v>
                </c:pt>
                <c:pt idx="68281">
                  <c:v>82.055999999999997</c:v>
                </c:pt>
                <c:pt idx="68282">
                  <c:v>82.031999999999996</c:v>
                </c:pt>
                <c:pt idx="68283">
                  <c:v>82.055999999999997</c:v>
                </c:pt>
                <c:pt idx="68284">
                  <c:v>82.019000000000005</c:v>
                </c:pt>
                <c:pt idx="68285">
                  <c:v>81.995000000000005</c:v>
                </c:pt>
                <c:pt idx="68286">
                  <c:v>81.957999999999998</c:v>
                </c:pt>
                <c:pt idx="68287">
                  <c:v>81.91</c:v>
                </c:pt>
                <c:pt idx="68288">
                  <c:v>81.897000000000006</c:v>
                </c:pt>
                <c:pt idx="68289">
                  <c:v>81.835999999999999</c:v>
                </c:pt>
                <c:pt idx="68290">
                  <c:v>81.847999999999999</c:v>
                </c:pt>
                <c:pt idx="68291">
                  <c:v>81.873000000000005</c:v>
                </c:pt>
                <c:pt idx="68292">
                  <c:v>81.847999999999999</c:v>
                </c:pt>
                <c:pt idx="68293">
                  <c:v>81.861000000000004</c:v>
                </c:pt>
                <c:pt idx="68294">
                  <c:v>81.897000000000006</c:v>
                </c:pt>
                <c:pt idx="68295">
                  <c:v>81.873000000000005</c:v>
                </c:pt>
                <c:pt idx="68296">
                  <c:v>81.921999999999997</c:v>
                </c:pt>
                <c:pt idx="68297">
                  <c:v>81.945999999999998</c:v>
                </c:pt>
                <c:pt idx="68298">
                  <c:v>81.957999999999998</c:v>
                </c:pt>
                <c:pt idx="68299">
                  <c:v>81.983000000000004</c:v>
                </c:pt>
                <c:pt idx="68300">
                  <c:v>81.945999999999998</c:v>
                </c:pt>
                <c:pt idx="68301">
                  <c:v>81.957999999999998</c:v>
                </c:pt>
                <c:pt idx="68302">
                  <c:v>81.933999999999997</c:v>
                </c:pt>
                <c:pt idx="68303">
                  <c:v>81.91</c:v>
                </c:pt>
                <c:pt idx="68304">
                  <c:v>81.897000000000006</c:v>
                </c:pt>
                <c:pt idx="68305">
                  <c:v>81.885000000000005</c:v>
                </c:pt>
                <c:pt idx="68306">
                  <c:v>81.897000000000006</c:v>
                </c:pt>
                <c:pt idx="68307">
                  <c:v>81.897000000000006</c:v>
                </c:pt>
                <c:pt idx="68308">
                  <c:v>81.885000000000005</c:v>
                </c:pt>
                <c:pt idx="68309">
                  <c:v>81.897000000000006</c:v>
                </c:pt>
                <c:pt idx="68310">
                  <c:v>81.957999999999998</c:v>
                </c:pt>
                <c:pt idx="68311">
                  <c:v>81.983000000000004</c:v>
                </c:pt>
                <c:pt idx="68312">
                  <c:v>82.007000000000005</c:v>
                </c:pt>
                <c:pt idx="68313">
                  <c:v>82.055999999999997</c:v>
                </c:pt>
                <c:pt idx="68314">
                  <c:v>82.105000000000004</c:v>
                </c:pt>
                <c:pt idx="68315">
                  <c:v>82.093000000000004</c:v>
                </c:pt>
                <c:pt idx="68316">
                  <c:v>82.117000000000004</c:v>
                </c:pt>
                <c:pt idx="68317">
                  <c:v>82.117000000000004</c:v>
                </c:pt>
                <c:pt idx="68318">
                  <c:v>82.105000000000004</c:v>
                </c:pt>
                <c:pt idx="68319">
                  <c:v>82.055999999999997</c:v>
                </c:pt>
                <c:pt idx="68320">
                  <c:v>82.08</c:v>
                </c:pt>
                <c:pt idx="68321">
                  <c:v>82.043999999999997</c:v>
                </c:pt>
                <c:pt idx="68322">
                  <c:v>82.043999999999997</c:v>
                </c:pt>
                <c:pt idx="68323">
                  <c:v>82.031999999999996</c:v>
                </c:pt>
                <c:pt idx="68324">
                  <c:v>82.007000000000005</c:v>
                </c:pt>
                <c:pt idx="68325">
                  <c:v>81.995000000000005</c:v>
                </c:pt>
                <c:pt idx="68326">
                  <c:v>82.031999999999996</c:v>
                </c:pt>
                <c:pt idx="68327">
                  <c:v>82.043999999999997</c:v>
                </c:pt>
                <c:pt idx="68328">
                  <c:v>82.093000000000004</c:v>
                </c:pt>
                <c:pt idx="68329">
                  <c:v>82.117000000000004</c:v>
                </c:pt>
                <c:pt idx="68330">
                  <c:v>82.165999999999997</c:v>
                </c:pt>
                <c:pt idx="68331">
                  <c:v>82.201999999999998</c:v>
                </c:pt>
                <c:pt idx="68332">
                  <c:v>82.201999999999998</c:v>
                </c:pt>
                <c:pt idx="68333">
                  <c:v>82.215000000000003</c:v>
                </c:pt>
                <c:pt idx="68334">
                  <c:v>82.227000000000004</c:v>
                </c:pt>
                <c:pt idx="68335">
                  <c:v>82.251000000000005</c:v>
                </c:pt>
                <c:pt idx="68336">
                  <c:v>82.215000000000003</c:v>
                </c:pt>
                <c:pt idx="68337">
                  <c:v>82.201999999999998</c:v>
                </c:pt>
                <c:pt idx="68338">
                  <c:v>82.153999999999996</c:v>
                </c:pt>
                <c:pt idx="68339">
                  <c:v>82.141000000000005</c:v>
                </c:pt>
                <c:pt idx="68340">
                  <c:v>82.129000000000005</c:v>
                </c:pt>
                <c:pt idx="68341">
                  <c:v>82.117000000000004</c:v>
                </c:pt>
                <c:pt idx="68342">
                  <c:v>82.105000000000004</c:v>
                </c:pt>
                <c:pt idx="68343">
                  <c:v>82.141000000000005</c:v>
                </c:pt>
                <c:pt idx="68344">
                  <c:v>82.177999999999997</c:v>
                </c:pt>
                <c:pt idx="68345">
                  <c:v>82.177999999999997</c:v>
                </c:pt>
                <c:pt idx="68346">
                  <c:v>82.215000000000003</c:v>
                </c:pt>
                <c:pt idx="68347">
                  <c:v>82.19</c:v>
                </c:pt>
                <c:pt idx="68348">
                  <c:v>82.251000000000005</c:v>
                </c:pt>
                <c:pt idx="68349">
                  <c:v>82.263999999999996</c:v>
                </c:pt>
                <c:pt idx="68350">
                  <c:v>82.287999999999997</c:v>
                </c:pt>
                <c:pt idx="68351">
                  <c:v>82.263999999999996</c:v>
                </c:pt>
                <c:pt idx="68352">
                  <c:v>82.251000000000005</c:v>
                </c:pt>
                <c:pt idx="68353">
                  <c:v>82.227000000000004</c:v>
                </c:pt>
                <c:pt idx="68354">
                  <c:v>82.201999999999998</c:v>
                </c:pt>
                <c:pt idx="68355">
                  <c:v>82.177999999999997</c:v>
                </c:pt>
                <c:pt idx="68356">
                  <c:v>82.129000000000005</c:v>
                </c:pt>
                <c:pt idx="68357">
                  <c:v>82.117000000000004</c:v>
                </c:pt>
                <c:pt idx="68358">
                  <c:v>82.117000000000004</c:v>
                </c:pt>
                <c:pt idx="68359">
                  <c:v>82.105000000000004</c:v>
                </c:pt>
                <c:pt idx="68360">
                  <c:v>82.117000000000004</c:v>
                </c:pt>
                <c:pt idx="68361">
                  <c:v>82.08</c:v>
                </c:pt>
                <c:pt idx="68362">
                  <c:v>82.105000000000004</c:v>
                </c:pt>
                <c:pt idx="68363">
                  <c:v>82.117000000000004</c:v>
                </c:pt>
                <c:pt idx="68364">
                  <c:v>82.141000000000005</c:v>
                </c:pt>
                <c:pt idx="68365">
                  <c:v>82.129000000000005</c:v>
                </c:pt>
                <c:pt idx="68366">
                  <c:v>82.153999999999996</c:v>
                </c:pt>
                <c:pt idx="68367">
                  <c:v>82.165999999999997</c:v>
                </c:pt>
                <c:pt idx="68368">
                  <c:v>82.117000000000004</c:v>
                </c:pt>
                <c:pt idx="68369">
                  <c:v>82.141000000000005</c:v>
                </c:pt>
                <c:pt idx="68370">
                  <c:v>82.105000000000004</c:v>
                </c:pt>
                <c:pt idx="68371">
                  <c:v>82.08</c:v>
                </c:pt>
                <c:pt idx="68372">
                  <c:v>82.055999999999997</c:v>
                </c:pt>
                <c:pt idx="68373">
                  <c:v>82.031999999999996</c:v>
                </c:pt>
                <c:pt idx="68374">
                  <c:v>82.007000000000005</c:v>
                </c:pt>
                <c:pt idx="68375">
                  <c:v>81.983000000000004</c:v>
                </c:pt>
                <c:pt idx="68376">
                  <c:v>81.957999999999998</c:v>
                </c:pt>
                <c:pt idx="68377">
                  <c:v>81.957999999999998</c:v>
                </c:pt>
                <c:pt idx="68378">
                  <c:v>81.971000000000004</c:v>
                </c:pt>
                <c:pt idx="68379">
                  <c:v>81.971000000000004</c:v>
                </c:pt>
                <c:pt idx="68380">
                  <c:v>81.957999999999998</c:v>
                </c:pt>
                <c:pt idx="68381">
                  <c:v>81.983000000000004</c:v>
                </c:pt>
                <c:pt idx="68382">
                  <c:v>81.971000000000004</c:v>
                </c:pt>
                <c:pt idx="68383">
                  <c:v>81.983000000000004</c:v>
                </c:pt>
                <c:pt idx="68384">
                  <c:v>81.957999999999998</c:v>
                </c:pt>
                <c:pt idx="68385">
                  <c:v>81.971000000000004</c:v>
                </c:pt>
                <c:pt idx="68386">
                  <c:v>81.957999999999998</c:v>
                </c:pt>
                <c:pt idx="68387">
                  <c:v>81.957999999999998</c:v>
                </c:pt>
                <c:pt idx="68388">
                  <c:v>81.933999999999997</c:v>
                </c:pt>
                <c:pt idx="68389">
                  <c:v>81.91</c:v>
                </c:pt>
                <c:pt idx="68390">
                  <c:v>81.91</c:v>
                </c:pt>
                <c:pt idx="68391">
                  <c:v>81.873000000000005</c:v>
                </c:pt>
                <c:pt idx="68392">
                  <c:v>81.885000000000005</c:v>
                </c:pt>
                <c:pt idx="68393">
                  <c:v>81.861000000000004</c:v>
                </c:pt>
                <c:pt idx="68394">
                  <c:v>81.897000000000006</c:v>
                </c:pt>
                <c:pt idx="68395">
                  <c:v>81.873000000000005</c:v>
                </c:pt>
                <c:pt idx="68396">
                  <c:v>81.873000000000005</c:v>
                </c:pt>
                <c:pt idx="68397">
                  <c:v>81.873000000000005</c:v>
                </c:pt>
                <c:pt idx="68398">
                  <c:v>81.885000000000005</c:v>
                </c:pt>
                <c:pt idx="68399">
                  <c:v>81.885000000000005</c:v>
                </c:pt>
                <c:pt idx="68400">
                  <c:v>81.897000000000006</c:v>
                </c:pt>
                <c:pt idx="68401">
                  <c:v>81.897000000000006</c:v>
                </c:pt>
                <c:pt idx="68402">
                  <c:v>81.897000000000006</c:v>
                </c:pt>
                <c:pt idx="68403">
                  <c:v>81.91</c:v>
                </c:pt>
                <c:pt idx="68404">
                  <c:v>81.933999999999997</c:v>
                </c:pt>
                <c:pt idx="68405">
                  <c:v>81.897000000000006</c:v>
                </c:pt>
                <c:pt idx="68406">
                  <c:v>81.91</c:v>
                </c:pt>
                <c:pt idx="68407">
                  <c:v>81.897000000000006</c:v>
                </c:pt>
                <c:pt idx="68408">
                  <c:v>81.91</c:v>
                </c:pt>
                <c:pt idx="68409">
                  <c:v>81.897000000000006</c:v>
                </c:pt>
                <c:pt idx="68410">
                  <c:v>81.921999999999997</c:v>
                </c:pt>
                <c:pt idx="68411">
                  <c:v>81.945999999999998</c:v>
                </c:pt>
                <c:pt idx="68412">
                  <c:v>81.921999999999997</c:v>
                </c:pt>
                <c:pt idx="68413">
                  <c:v>81.933999999999997</c:v>
                </c:pt>
                <c:pt idx="68414">
                  <c:v>81.945999999999998</c:v>
                </c:pt>
                <c:pt idx="68415">
                  <c:v>81.957999999999998</c:v>
                </c:pt>
                <c:pt idx="68416">
                  <c:v>81.957999999999998</c:v>
                </c:pt>
                <c:pt idx="68417">
                  <c:v>81.971000000000004</c:v>
                </c:pt>
                <c:pt idx="68418">
                  <c:v>81.957999999999998</c:v>
                </c:pt>
                <c:pt idx="68419">
                  <c:v>81.971000000000004</c:v>
                </c:pt>
                <c:pt idx="68420">
                  <c:v>82.019000000000005</c:v>
                </c:pt>
                <c:pt idx="68421">
                  <c:v>82.043999999999997</c:v>
                </c:pt>
                <c:pt idx="68422">
                  <c:v>82.031999999999996</c:v>
                </c:pt>
                <c:pt idx="68423">
                  <c:v>82.031999999999996</c:v>
                </c:pt>
                <c:pt idx="68424">
                  <c:v>82.067999999999998</c:v>
                </c:pt>
                <c:pt idx="68425">
                  <c:v>82.055999999999997</c:v>
                </c:pt>
                <c:pt idx="68426">
                  <c:v>82.067999999999998</c:v>
                </c:pt>
                <c:pt idx="68427">
                  <c:v>82.08</c:v>
                </c:pt>
                <c:pt idx="68428">
                  <c:v>82.117000000000004</c:v>
                </c:pt>
                <c:pt idx="68429">
                  <c:v>82.105000000000004</c:v>
                </c:pt>
                <c:pt idx="68430">
                  <c:v>82.105000000000004</c:v>
                </c:pt>
                <c:pt idx="68431">
                  <c:v>82.093000000000004</c:v>
                </c:pt>
                <c:pt idx="68432">
                  <c:v>82.08</c:v>
                </c:pt>
                <c:pt idx="68433">
                  <c:v>82.08</c:v>
                </c:pt>
                <c:pt idx="68434">
                  <c:v>82.08</c:v>
                </c:pt>
                <c:pt idx="68435">
                  <c:v>82.093000000000004</c:v>
                </c:pt>
                <c:pt idx="68436">
                  <c:v>82.067999999999998</c:v>
                </c:pt>
                <c:pt idx="68437">
                  <c:v>82.067999999999998</c:v>
                </c:pt>
                <c:pt idx="68438">
                  <c:v>82.031999999999996</c:v>
                </c:pt>
                <c:pt idx="68439">
                  <c:v>82.031999999999996</c:v>
                </c:pt>
                <c:pt idx="68440">
                  <c:v>82.055999999999997</c:v>
                </c:pt>
                <c:pt idx="68441">
                  <c:v>82.08</c:v>
                </c:pt>
                <c:pt idx="68442">
                  <c:v>82.08</c:v>
                </c:pt>
                <c:pt idx="68443">
                  <c:v>82.093000000000004</c:v>
                </c:pt>
                <c:pt idx="68444">
                  <c:v>82.141000000000005</c:v>
                </c:pt>
                <c:pt idx="68445">
                  <c:v>82.105000000000004</c:v>
                </c:pt>
                <c:pt idx="68446">
                  <c:v>82.129000000000005</c:v>
                </c:pt>
                <c:pt idx="68447">
                  <c:v>82.117000000000004</c:v>
                </c:pt>
                <c:pt idx="68448">
                  <c:v>82.093000000000004</c:v>
                </c:pt>
                <c:pt idx="68449">
                  <c:v>82.105000000000004</c:v>
                </c:pt>
                <c:pt idx="68450">
                  <c:v>82.105000000000004</c:v>
                </c:pt>
                <c:pt idx="68451">
                  <c:v>82.08</c:v>
                </c:pt>
                <c:pt idx="68452">
                  <c:v>82.055999999999997</c:v>
                </c:pt>
                <c:pt idx="68453">
                  <c:v>82.007000000000005</c:v>
                </c:pt>
                <c:pt idx="68454">
                  <c:v>82.043999999999997</c:v>
                </c:pt>
                <c:pt idx="68455">
                  <c:v>82.019000000000005</c:v>
                </c:pt>
                <c:pt idx="68456">
                  <c:v>82.043999999999997</c:v>
                </c:pt>
                <c:pt idx="68457">
                  <c:v>82.043999999999997</c:v>
                </c:pt>
                <c:pt idx="68458">
                  <c:v>82.019000000000005</c:v>
                </c:pt>
                <c:pt idx="68459">
                  <c:v>82.08</c:v>
                </c:pt>
                <c:pt idx="68460">
                  <c:v>82.031999999999996</c:v>
                </c:pt>
                <c:pt idx="68461">
                  <c:v>82.043999999999997</c:v>
                </c:pt>
                <c:pt idx="68462">
                  <c:v>82.055999999999997</c:v>
                </c:pt>
                <c:pt idx="68463">
                  <c:v>82.031999999999996</c:v>
                </c:pt>
                <c:pt idx="68464">
                  <c:v>82.031999999999996</c:v>
                </c:pt>
                <c:pt idx="68465">
                  <c:v>82.007000000000005</c:v>
                </c:pt>
                <c:pt idx="68466">
                  <c:v>81.983000000000004</c:v>
                </c:pt>
                <c:pt idx="68467">
                  <c:v>81.933999999999997</c:v>
                </c:pt>
                <c:pt idx="68468">
                  <c:v>81.921999999999997</c:v>
                </c:pt>
                <c:pt idx="68469">
                  <c:v>81.897000000000006</c:v>
                </c:pt>
                <c:pt idx="68470">
                  <c:v>81.897000000000006</c:v>
                </c:pt>
                <c:pt idx="68471">
                  <c:v>81.873000000000005</c:v>
                </c:pt>
                <c:pt idx="68472">
                  <c:v>81.873000000000005</c:v>
                </c:pt>
                <c:pt idx="68473">
                  <c:v>81.835999999999999</c:v>
                </c:pt>
                <c:pt idx="68474">
                  <c:v>81.873000000000005</c:v>
                </c:pt>
                <c:pt idx="68475">
                  <c:v>81.873000000000005</c:v>
                </c:pt>
                <c:pt idx="68476">
                  <c:v>81.885000000000005</c:v>
                </c:pt>
                <c:pt idx="68477">
                  <c:v>81.885000000000005</c:v>
                </c:pt>
                <c:pt idx="68478">
                  <c:v>81.945999999999998</c:v>
                </c:pt>
                <c:pt idx="68479">
                  <c:v>81.933999999999997</c:v>
                </c:pt>
                <c:pt idx="68480">
                  <c:v>81.933999999999997</c:v>
                </c:pt>
                <c:pt idx="68481">
                  <c:v>81.945999999999998</c:v>
                </c:pt>
                <c:pt idx="68482">
                  <c:v>81.885000000000005</c:v>
                </c:pt>
                <c:pt idx="68483">
                  <c:v>81.873000000000005</c:v>
                </c:pt>
                <c:pt idx="68484">
                  <c:v>81.811999999999998</c:v>
                </c:pt>
                <c:pt idx="68485">
                  <c:v>81.811999999999998</c:v>
                </c:pt>
                <c:pt idx="68486">
                  <c:v>81.8</c:v>
                </c:pt>
                <c:pt idx="68487">
                  <c:v>81.8</c:v>
                </c:pt>
                <c:pt idx="68488">
                  <c:v>81.763000000000005</c:v>
                </c:pt>
                <c:pt idx="68489">
                  <c:v>81.775000000000006</c:v>
                </c:pt>
                <c:pt idx="68490">
                  <c:v>81.775000000000006</c:v>
                </c:pt>
                <c:pt idx="68491">
                  <c:v>81.8</c:v>
                </c:pt>
                <c:pt idx="68492">
                  <c:v>81.811999999999998</c:v>
                </c:pt>
                <c:pt idx="68493">
                  <c:v>81.835999999999999</c:v>
                </c:pt>
                <c:pt idx="68494">
                  <c:v>81.873000000000005</c:v>
                </c:pt>
                <c:pt idx="68495">
                  <c:v>81.885000000000005</c:v>
                </c:pt>
                <c:pt idx="68496">
                  <c:v>81.885000000000005</c:v>
                </c:pt>
                <c:pt idx="68497">
                  <c:v>81.873000000000005</c:v>
                </c:pt>
                <c:pt idx="68498">
                  <c:v>81.873000000000005</c:v>
                </c:pt>
                <c:pt idx="68499">
                  <c:v>81.873000000000005</c:v>
                </c:pt>
                <c:pt idx="68500">
                  <c:v>81.835999999999999</c:v>
                </c:pt>
                <c:pt idx="68501">
                  <c:v>81.811999999999998</c:v>
                </c:pt>
                <c:pt idx="68502">
                  <c:v>81.775000000000006</c:v>
                </c:pt>
                <c:pt idx="68503">
                  <c:v>81.811999999999998</c:v>
                </c:pt>
                <c:pt idx="68504">
                  <c:v>81.775000000000006</c:v>
                </c:pt>
                <c:pt idx="68505">
                  <c:v>81.787000000000006</c:v>
                </c:pt>
                <c:pt idx="68506">
                  <c:v>81.763000000000005</c:v>
                </c:pt>
                <c:pt idx="68507">
                  <c:v>81.8</c:v>
                </c:pt>
                <c:pt idx="68508">
                  <c:v>81.8</c:v>
                </c:pt>
                <c:pt idx="68509">
                  <c:v>81.835999999999999</c:v>
                </c:pt>
                <c:pt idx="68510">
                  <c:v>81.847999999999999</c:v>
                </c:pt>
                <c:pt idx="68511">
                  <c:v>81.861000000000004</c:v>
                </c:pt>
                <c:pt idx="68512">
                  <c:v>81.897000000000006</c:v>
                </c:pt>
                <c:pt idx="68513">
                  <c:v>81.91</c:v>
                </c:pt>
                <c:pt idx="68514">
                  <c:v>81.933999999999997</c:v>
                </c:pt>
                <c:pt idx="68515">
                  <c:v>81.91</c:v>
                </c:pt>
                <c:pt idx="68516">
                  <c:v>81.945999999999998</c:v>
                </c:pt>
                <c:pt idx="68517">
                  <c:v>81.921999999999997</c:v>
                </c:pt>
                <c:pt idx="68518">
                  <c:v>81.91</c:v>
                </c:pt>
                <c:pt idx="68519">
                  <c:v>81.933999999999997</c:v>
                </c:pt>
                <c:pt idx="68520">
                  <c:v>81.921999999999997</c:v>
                </c:pt>
                <c:pt idx="68521">
                  <c:v>81.921999999999997</c:v>
                </c:pt>
                <c:pt idx="68522">
                  <c:v>81.921999999999997</c:v>
                </c:pt>
                <c:pt idx="68523">
                  <c:v>81.971000000000004</c:v>
                </c:pt>
                <c:pt idx="68524">
                  <c:v>81.945999999999998</c:v>
                </c:pt>
                <c:pt idx="68525">
                  <c:v>81.971000000000004</c:v>
                </c:pt>
                <c:pt idx="68526">
                  <c:v>82.031999999999996</c:v>
                </c:pt>
                <c:pt idx="68527">
                  <c:v>82.019000000000005</c:v>
                </c:pt>
                <c:pt idx="68528">
                  <c:v>82.067999999999998</c:v>
                </c:pt>
                <c:pt idx="68529">
                  <c:v>82.007000000000005</c:v>
                </c:pt>
                <c:pt idx="68530">
                  <c:v>82.031999999999996</c:v>
                </c:pt>
                <c:pt idx="68531">
                  <c:v>82.031999999999996</c:v>
                </c:pt>
                <c:pt idx="68532">
                  <c:v>82.019000000000005</c:v>
                </c:pt>
                <c:pt idx="68533">
                  <c:v>82.019000000000005</c:v>
                </c:pt>
                <c:pt idx="68534">
                  <c:v>81.971000000000004</c:v>
                </c:pt>
                <c:pt idx="68535">
                  <c:v>81.983000000000004</c:v>
                </c:pt>
                <c:pt idx="68536">
                  <c:v>81.971000000000004</c:v>
                </c:pt>
                <c:pt idx="68537">
                  <c:v>81.971000000000004</c:v>
                </c:pt>
                <c:pt idx="68538">
                  <c:v>81.983000000000004</c:v>
                </c:pt>
                <c:pt idx="68539">
                  <c:v>81.983000000000004</c:v>
                </c:pt>
                <c:pt idx="68540">
                  <c:v>81.995000000000005</c:v>
                </c:pt>
                <c:pt idx="68541">
                  <c:v>82.007000000000005</c:v>
                </c:pt>
                <c:pt idx="68542">
                  <c:v>82.019000000000005</c:v>
                </c:pt>
                <c:pt idx="68543">
                  <c:v>82.031999999999996</c:v>
                </c:pt>
                <c:pt idx="68544">
                  <c:v>82.093000000000004</c:v>
                </c:pt>
                <c:pt idx="68545">
                  <c:v>82.08</c:v>
                </c:pt>
                <c:pt idx="68546">
                  <c:v>82.093000000000004</c:v>
                </c:pt>
                <c:pt idx="68547">
                  <c:v>82.093000000000004</c:v>
                </c:pt>
                <c:pt idx="68548">
                  <c:v>82.08</c:v>
                </c:pt>
                <c:pt idx="68549">
                  <c:v>82.08</c:v>
                </c:pt>
                <c:pt idx="68550">
                  <c:v>82.067999999999998</c:v>
                </c:pt>
                <c:pt idx="68551">
                  <c:v>82.093000000000004</c:v>
                </c:pt>
                <c:pt idx="68552">
                  <c:v>82.067999999999998</c:v>
                </c:pt>
                <c:pt idx="68553">
                  <c:v>82.093000000000004</c:v>
                </c:pt>
                <c:pt idx="68554">
                  <c:v>82.093000000000004</c:v>
                </c:pt>
                <c:pt idx="68555">
                  <c:v>82.093000000000004</c:v>
                </c:pt>
                <c:pt idx="68556">
                  <c:v>82.117000000000004</c:v>
                </c:pt>
                <c:pt idx="68557">
                  <c:v>82.093000000000004</c:v>
                </c:pt>
                <c:pt idx="68558">
                  <c:v>82.153999999999996</c:v>
                </c:pt>
                <c:pt idx="68559">
                  <c:v>82.129000000000005</c:v>
                </c:pt>
                <c:pt idx="68560">
                  <c:v>82.153999999999996</c:v>
                </c:pt>
                <c:pt idx="68561">
                  <c:v>82.153999999999996</c:v>
                </c:pt>
                <c:pt idx="68562">
                  <c:v>82.153999999999996</c:v>
                </c:pt>
                <c:pt idx="68563">
                  <c:v>82.105000000000004</c:v>
                </c:pt>
                <c:pt idx="68564">
                  <c:v>82.153999999999996</c:v>
                </c:pt>
                <c:pt idx="68565">
                  <c:v>82.129000000000005</c:v>
                </c:pt>
                <c:pt idx="68566">
                  <c:v>82.129000000000005</c:v>
                </c:pt>
                <c:pt idx="68567">
                  <c:v>82.08</c:v>
                </c:pt>
                <c:pt idx="68568">
                  <c:v>82.105000000000004</c:v>
                </c:pt>
                <c:pt idx="68569">
                  <c:v>82.08</c:v>
                </c:pt>
                <c:pt idx="68570">
                  <c:v>82.067999999999998</c:v>
                </c:pt>
                <c:pt idx="68571">
                  <c:v>82.067999999999998</c:v>
                </c:pt>
                <c:pt idx="68572">
                  <c:v>82.08</c:v>
                </c:pt>
                <c:pt idx="68573">
                  <c:v>82.105000000000004</c:v>
                </c:pt>
                <c:pt idx="68574">
                  <c:v>82.08</c:v>
                </c:pt>
                <c:pt idx="68575">
                  <c:v>82.105000000000004</c:v>
                </c:pt>
                <c:pt idx="68576">
                  <c:v>82.129000000000005</c:v>
                </c:pt>
                <c:pt idx="68577">
                  <c:v>82.117000000000004</c:v>
                </c:pt>
                <c:pt idx="68578">
                  <c:v>82.129000000000005</c:v>
                </c:pt>
                <c:pt idx="68579">
                  <c:v>82.129000000000005</c:v>
                </c:pt>
                <c:pt idx="68580">
                  <c:v>82.105000000000004</c:v>
                </c:pt>
                <c:pt idx="68581">
                  <c:v>82.105000000000004</c:v>
                </c:pt>
                <c:pt idx="68582">
                  <c:v>82.093000000000004</c:v>
                </c:pt>
                <c:pt idx="68583">
                  <c:v>82.093000000000004</c:v>
                </c:pt>
                <c:pt idx="68584">
                  <c:v>82.105000000000004</c:v>
                </c:pt>
                <c:pt idx="68585">
                  <c:v>82.093000000000004</c:v>
                </c:pt>
                <c:pt idx="68586">
                  <c:v>82.08</c:v>
                </c:pt>
                <c:pt idx="68587">
                  <c:v>82.067999999999998</c:v>
                </c:pt>
                <c:pt idx="68588">
                  <c:v>82.055999999999997</c:v>
                </c:pt>
                <c:pt idx="68589">
                  <c:v>82.08</c:v>
                </c:pt>
                <c:pt idx="68590">
                  <c:v>82.055999999999997</c:v>
                </c:pt>
                <c:pt idx="68591">
                  <c:v>82.093000000000004</c:v>
                </c:pt>
                <c:pt idx="68592">
                  <c:v>82.08</c:v>
                </c:pt>
                <c:pt idx="68593">
                  <c:v>82.043999999999997</c:v>
                </c:pt>
                <c:pt idx="68594">
                  <c:v>82.043999999999997</c:v>
                </c:pt>
                <c:pt idx="68595">
                  <c:v>82.031999999999996</c:v>
                </c:pt>
                <c:pt idx="68596">
                  <c:v>82.043999999999997</c:v>
                </c:pt>
                <c:pt idx="68597">
                  <c:v>81.983000000000004</c:v>
                </c:pt>
                <c:pt idx="68598">
                  <c:v>81.971000000000004</c:v>
                </c:pt>
                <c:pt idx="68599">
                  <c:v>81.957999999999998</c:v>
                </c:pt>
                <c:pt idx="68600">
                  <c:v>81.995000000000005</c:v>
                </c:pt>
                <c:pt idx="68601">
                  <c:v>81.957999999999998</c:v>
                </c:pt>
                <c:pt idx="68602">
                  <c:v>81.921999999999997</c:v>
                </c:pt>
                <c:pt idx="68603">
                  <c:v>81.957999999999998</c:v>
                </c:pt>
                <c:pt idx="68604">
                  <c:v>81.933999999999997</c:v>
                </c:pt>
                <c:pt idx="68605">
                  <c:v>81.945999999999998</c:v>
                </c:pt>
                <c:pt idx="68606">
                  <c:v>81.945999999999998</c:v>
                </c:pt>
                <c:pt idx="68607">
                  <c:v>81.957999999999998</c:v>
                </c:pt>
                <c:pt idx="68608">
                  <c:v>81.957999999999998</c:v>
                </c:pt>
                <c:pt idx="68609">
                  <c:v>81.957999999999998</c:v>
                </c:pt>
                <c:pt idx="68610">
                  <c:v>81.933999999999997</c:v>
                </c:pt>
                <c:pt idx="68611">
                  <c:v>81.933999999999997</c:v>
                </c:pt>
                <c:pt idx="68612">
                  <c:v>81.897000000000006</c:v>
                </c:pt>
                <c:pt idx="68613">
                  <c:v>81.933999999999997</c:v>
                </c:pt>
                <c:pt idx="68614">
                  <c:v>81.91</c:v>
                </c:pt>
                <c:pt idx="68615">
                  <c:v>81.957999999999998</c:v>
                </c:pt>
                <c:pt idx="68616">
                  <c:v>81.933999999999997</c:v>
                </c:pt>
                <c:pt idx="68617">
                  <c:v>81.957999999999998</c:v>
                </c:pt>
                <c:pt idx="68618">
                  <c:v>81.971000000000004</c:v>
                </c:pt>
                <c:pt idx="68619">
                  <c:v>82.031999999999996</c:v>
                </c:pt>
                <c:pt idx="68620">
                  <c:v>82.007000000000005</c:v>
                </c:pt>
                <c:pt idx="68621">
                  <c:v>81.995000000000005</c:v>
                </c:pt>
                <c:pt idx="68622">
                  <c:v>82.043999999999997</c:v>
                </c:pt>
                <c:pt idx="68623">
                  <c:v>82.007000000000005</c:v>
                </c:pt>
                <c:pt idx="68624">
                  <c:v>82.043999999999997</c:v>
                </c:pt>
                <c:pt idx="68625">
                  <c:v>81.983000000000004</c:v>
                </c:pt>
                <c:pt idx="68626">
                  <c:v>81.983000000000004</c:v>
                </c:pt>
                <c:pt idx="68627">
                  <c:v>81.957999999999998</c:v>
                </c:pt>
                <c:pt idx="68628">
                  <c:v>81.945999999999998</c:v>
                </c:pt>
                <c:pt idx="68629">
                  <c:v>81.945999999999998</c:v>
                </c:pt>
                <c:pt idx="68630">
                  <c:v>81.921999999999997</c:v>
                </c:pt>
                <c:pt idx="68631">
                  <c:v>81.91</c:v>
                </c:pt>
                <c:pt idx="68632">
                  <c:v>81.933999999999997</c:v>
                </c:pt>
                <c:pt idx="68633">
                  <c:v>81.957999999999998</c:v>
                </c:pt>
                <c:pt idx="68634">
                  <c:v>81.957999999999998</c:v>
                </c:pt>
                <c:pt idx="68635">
                  <c:v>81.995000000000005</c:v>
                </c:pt>
                <c:pt idx="68636">
                  <c:v>82.031999999999996</c:v>
                </c:pt>
                <c:pt idx="68637">
                  <c:v>82.067999999999998</c:v>
                </c:pt>
                <c:pt idx="68638">
                  <c:v>82.093000000000004</c:v>
                </c:pt>
                <c:pt idx="68639">
                  <c:v>82.153999999999996</c:v>
                </c:pt>
                <c:pt idx="68640">
                  <c:v>82.129000000000005</c:v>
                </c:pt>
                <c:pt idx="68641">
                  <c:v>82.141000000000005</c:v>
                </c:pt>
                <c:pt idx="68642">
                  <c:v>82.117000000000004</c:v>
                </c:pt>
                <c:pt idx="68643">
                  <c:v>82.117000000000004</c:v>
                </c:pt>
                <c:pt idx="68644">
                  <c:v>82.093000000000004</c:v>
                </c:pt>
                <c:pt idx="68645">
                  <c:v>82.055999999999997</c:v>
                </c:pt>
                <c:pt idx="68646">
                  <c:v>82.08</c:v>
                </c:pt>
                <c:pt idx="68647">
                  <c:v>82.055999999999997</c:v>
                </c:pt>
                <c:pt idx="68648">
                  <c:v>82.067999999999998</c:v>
                </c:pt>
                <c:pt idx="68649">
                  <c:v>82.105000000000004</c:v>
                </c:pt>
                <c:pt idx="68650">
                  <c:v>82.093000000000004</c:v>
                </c:pt>
                <c:pt idx="68651">
                  <c:v>82.117000000000004</c:v>
                </c:pt>
                <c:pt idx="68652">
                  <c:v>82.177999999999997</c:v>
                </c:pt>
                <c:pt idx="68653">
                  <c:v>82.19</c:v>
                </c:pt>
                <c:pt idx="68654">
                  <c:v>82.251000000000005</c:v>
                </c:pt>
                <c:pt idx="68655">
                  <c:v>82.275999999999996</c:v>
                </c:pt>
                <c:pt idx="68656">
                  <c:v>82.251000000000005</c:v>
                </c:pt>
                <c:pt idx="68657">
                  <c:v>82.275999999999996</c:v>
                </c:pt>
                <c:pt idx="68658">
                  <c:v>82.263999999999996</c:v>
                </c:pt>
                <c:pt idx="68659">
                  <c:v>82.215000000000003</c:v>
                </c:pt>
                <c:pt idx="68660">
                  <c:v>82.201999999999998</c:v>
                </c:pt>
                <c:pt idx="68661">
                  <c:v>82.177999999999997</c:v>
                </c:pt>
                <c:pt idx="68662">
                  <c:v>82.165999999999997</c:v>
                </c:pt>
                <c:pt idx="68663">
                  <c:v>82.141000000000005</c:v>
                </c:pt>
                <c:pt idx="68664">
                  <c:v>82.141000000000005</c:v>
                </c:pt>
                <c:pt idx="68665">
                  <c:v>82.129000000000005</c:v>
                </c:pt>
                <c:pt idx="68666">
                  <c:v>82.141000000000005</c:v>
                </c:pt>
                <c:pt idx="68667">
                  <c:v>82.153999999999996</c:v>
                </c:pt>
                <c:pt idx="68668">
                  <c:v>82.153999999999996</c:v>
                </c:pt>
                <c:pt idx="68669">
                  <c:v>82.19</c:v>
                </c:pt>
                <c:pt idx="68670">
                  <c:v>82.239000000000004</c:v>
                </c:pt>
                <c:pt idx="68671">
                  <c:v>82.251000000000005</c:v>
                </c:pt>
                <c:pt idx="68672">
                  <c:v>82.239000000000004</c:v>
                </c:pt>
                <c:pt idx="68673">
                  <c:v>82.239000000000004</c:v>
                </c:pt>
                <c:pt idx="68674">
                  <c:v>82.251000000000005</c:v>
                </c:pt>
                <c:pt idx="68675">
                  <c:v>82.227000000000004</c:v>
                </c:pt>
                <c:pt idx="68676">
                  <c:v>82.201999999999998</c:v>
                </c:pt>
                <c:pt idx="68677">
                  <c:v>82.153999999999996</c:v>
                </c:pt>
                <c:pt idx="68678">
                  <c:v>82.141000000000005</c:v>
                </c:pt>
                <c:pt idx="68679">
                  <c:v>82.105000000000004</c:v>
                </c:pt>
                <c:pt idx="68680">
                  <c:v>82.055999999999997</c:v>
                </c:pt>
                <c:pt idx="68681">
                  <c:v>82.067999999999998</c:v>
                </c:pt>
                <c:pt idx="68682">
                  <c:v>82.043999999999997</c:v>
                </c:pt>
                <c:pt idx="68683">
                  <c:v>82.019000000000005</c:v>
                </c:pt>
                <c:pt idx="68684">
                  <c:v>82.055999999999997</c:v>
                </c:pt>
                <c:pt idx="68685">
                  <c:v>82.067999999999998</c:v>
                </c:pt>
                <c:pt idx="68686">
                  <c:v>82.08</c:v>
                </c:pt>
                <c:pt idx="68687">
                  <c:v>82.105000000000004</c:v>
                </c:pt>
                <c:pt idx="68688">
                  <c:v>82.105000000000004</c:v>
                </c:pt>
                <c:pt idx="68689">
                  <c:v>82.105000000000004</c:v>
                </c:pt>
                <c:pt idx="68690">
                  <c:v>82.129000000000005</c:v>
                </c:pt>
                <c:pt idx="68691">
                  <c:v>82.08</c:v>
                </c:pt>
                <c:pt idx="68692">
                  <c:v>82.043999999999997</c:v>
                </c:pt>
                <c:pt idx="68693">
                  <c:v>82.043999999999997</c:v>
                </c:pt>
                <c:pt idx="68694">
                  <c:v>82.007000000000005</c:v>
                </c:pt>
                <c:pt idx="68695">
                  <c:v>81.983000000000004</c:v>
                </c:pt>
                <c:pt idx="68696">
                  <c:v>81.945999999999998</c:v>
                </c:pt>
                <c:pt idx="68697">
                  <c:v>81.897000000000006</c:v>
                </c:pt>
                <c:pt idx="68698">
                  <c:v>81.91</c:v>
                </c:pt>
                <c:pt idx="68699">
                  <c:v>81.91</c:v>
                </c:pt>
                <c:pt idx="68700">
                  <c:v>81.91</c:v>
                </c:pt>
                <c:pt idx="68701">
                  <c:v>81.897000000000006</c:v>
                </c:pt>
                <c:pt idx="68702">
                  <c:v>81.897000000000006</c:v>
                </c:pt>
                <c:pt idx="68703">
                  <c:v>81.921999999999997</c:v>
                </c:pt>
                <c:pt idx="68704">
                  <c:v>81.933999999999997</c:v>
                </c:pt>
                <c:pt idx="68705">
                  <c:v>81.91</c:v>
                </c:pt>
                <c:pt idx="68706">
                  <c:v>81.933999999999997</c:v>
                </c:pt>
                <c:pt idx="68707">
                  <c:v>81.971000000000004</c:v>
                </c:pt>
                <c:pt idx="68708">
                  <c:v>81.945999999999998</c:v>
                </c:pt>
                <c:pt idx="68709">
                  <c:v>81.921999999999997</c:v>
                </c:pt>
                <c:pt idx="68710">
                  <c:v>81.897000000000006</c:v>
                </c:pt>
                <c:pt idx="68711">
                  <c:v>81.91</c:v>
                </c:pt>
                <c:pt idx="68712">
                  <c:v>81.91</c:v>
                </c:pt>
                <c:pt idx="68713">
                  <c:v>81.897000000000006</c:v>
                </c:pt>
                <c:pt idx="68714">
                  <c:v>81.91</c:v>
                </c:pt>
                <c:pt idx="68715">
                  <c:v>81.873000000000005</c:v>
                </c:pt>
                <c:pt idx="68716">
                  <c:v>81.897000000000006</c:v>
                </c:pt>
                <c:pt idx="68717">
                  <c:v>81.91</c:v>
                </c:pt>
                <c:pt idx="68718">
                  <c:v>81.91</c:v>
                </c:pt>
                <c:pt idx="68719">
                  <c:v>81.933999999999997</c:v>
                </c:pt>
                <c:pt idx="68720">
                  <c:v>81.945999999999998</c:v>
                </c:pt>
                <c:pt idx="68721">
                  <c:v>81.971000000000004</c:v>
                </c:pt>
                <c:pt idx="68722">
                  <c:v>81.957999999999998</c:v>
                </c:pt>
                <c:pt idx="68723">
                  <c:v>81.983000000000004</c:v>
                </c:pt>
                <c:pt idx="68724">
                  <c:v>81.957999999999998</c:v>
                </c:pt>
                <c:pt idx="68725">
                  <c:v>81.995000000000005</c:v>
                </c:pt>
                <c:pt idx="68726">
                  <c:v>81.957999999999998</c:v>
                </c:pt>
                <c:pt idx="68727">
                  <c:v>81.957999999999998</c:v>
                </c:pt>
                <c:pt idx="68728">
                  <c:v>81.983000000000004</c:v>
                </c:pt>
                <c:pt idx="68729">
                  <c:v>81.983000000000004</c:v>
                </c:pt>
                <c:pt idx="68730">
                  <c:v>82.007000000000005</c:v>
                </c:pt>
                <c:pt idx="68731">
                  <c:v>81.995000000000005</c:v>
                </c:pt>
                <c:pt idx="68732">
                  <c:v>82.019000000000005</c:v>
                </c:pt>
                <c:pt idx="68733">
                  <c:v>82.031999999999996</c:v>
                </c:pt>
                <c:pt idx="68734">
                  <c:v>82.043999999999997</c:v>
                </c:pt>
                <c:pt idx="68735">
                  <c:v>82.055999999999997</c:v>
                </c:pt>
                <c:pt idx="68736">
                  <c:v>82.105000000000004</c:v>
                </c:pt>
                <c:pt idx="68737">
                  <c:v>82.093000000000004</c:v>
                </c:pt>
                <c:pt idx="68738">
                  <c:v>82.105000000000004</c:v>
                </c:pt>
                <c:pt idx="68739">
                  <c:v>82.08</c:v>
                </c:pt>
                <c:pt idx="68740">
                  <c:v>82.105000000000004</c:v>
                </c:pt>
                <c:pt idx="68741">
                  <c:v>82.117000000000004</c:v>
                </c:pt>
                <c:pt idx="68742">
                  <c:v>82.105000000000004</c:v>
                </c:pt>
                <c:pt idx="68743">
                  <c:v>82.105000000000004</c:v>
                </c:pt>
                <c:pt idx="68744">
                  <c:v>82.141000000000005</c:v>
                </c:pt>
                <c:pt idx="68745">
                  <c:v>82.117000000000004</c:v>
                </c:pt>
                <c:pt idx="68746">
                  <c:v>82.177999999999997</c:v>
                </c:pt>
                <c:pt idx="68747">
                  <c:v>82.165999999999997</c:v>
                </c:pt>
                <c:pt idx="68748">
                  <c:v>82.165999999999997</c:v>
                </c:pt>
                <c:pt idx="68749">
                  <c:v>82.19</c:v>
                </c:pt>
                <c:pt idx="68750">
                  <c:v>82.201999999999998</c:v>
                </c:pt>
                <c:pt idx="68751">
                  <c:v>82.201999999999998</c:v>
                </c:pt>
                <c:pt idx="68752">
                  <c:v>82.215000000000003</c:v>
                </c:pt>
                <c:pt idx="68753">
                  <c:v>82.177999999999997</c:v>
                </c:pt>
                <c:pt idx="68754">
                  <c:v>82.215000000000003</c:v>
                </c:pt>
                <c:pt idx="68755">
                  <c:v>82.215000000000003</c:v>
                </c:pt>
                <c:pt idx="68756">
                  <c:v>82.201999999999998</c:v>
                </c:pt>
                <c:pt idx="68757">
                  <c:v>82.153999999999996</c:v>
                </c:pt>
                <c:pt idx="68758">
                  <c:v>82.177999999999997</c:v>
                </c:pt>
                <c:pt idx="68759">
                  <c:v>82.165999999999997</c:v>
                </c:pt>
                <c:pt idx="68760">
                  <c:v>82.19</c:v>
                </c:pt>
                <c:pt idx="68761">
                  <c:v>82.165999999999997</c:v>
                </c:pt>
                <c:pt idx="68762">
                  <c:v>82.153999999999996</c:v>
                </c:pt>
                <c:pt idx="68763">
                  <c:v>82.165999999999997</c:v>
                </c:pt>
                <c:pt idx="68764">
                  <c:v>82.19</c:v>
                </c:pt>
                <c:pt idx="68765">
                  <c:v>82.201999999999998</c:v>
                </c:pt>
                <c:pt idx="68766">
                  <c:v>82.165999999999997</c:v>
                </c:pt>
                <c:pt idx="68767">
                  <c:v>82.201999999999998</c:v>
                </c:pt>
                <c:pt idx="68768">
                  <c:v>82.177999999999997</c:v>
                </c:pt>
                <c:pt idx="68769">
                  <c:v>82.19</c:v>
                </c:pt>
                <c:pt idx="68770">
                  <c:v>82.153999999999996</c:v>
                </c:pt>
                <c:pt idx="68771">
                  <c:v>82.165999999999997</c:v>
                </c:pt>
                <c:pt idx="68772">
                  <c:v>82.105000000000004</c:v>
                </c:pt>
                <c:pt idx="68773">
                  <c:v>82.093000000000004</c:v>
                </c:pt>
                <c:pt idx="68774">
                  <c:v>82.093000000000004</c:v>
                </c:pt>
                <c:pt idx="68775">
                  <c:v>82.093000000000004</c:v>
                </c:pt>
                <c:pt idx="68776">
                  <c:v>82.031999999999996</c:v>
                </c:pt>
                <c:pt idx="68777">
                  <c:v>82.08</c:v>
                </c:pt>
                <c:pt idx="68778">
                  <c:v>82.043999999999997</c:v>
                </c:pt>
                <c:pt idx="68779">
                  <c:v>82.031999999999996</c:v>
                </c:pt>
                <c:pt idx="68780">
                  <c:v>82.055999999999997</c:v>
                </c:pt>
                <c:pt idx="68781">
                  <c:v>82.031999999999996</c:v>
                </c:pt>
                <c:pt idx="68782">
                  <c:v>82.067999999999998</c:v>
                </c:pt>
                <c:pt idx="68783">
                  <c:v>82.043999999999997</c:v>
                </c:pt>
                <c:pt idx="68784">
                  <c:v>82.031999999999996</c:v>
                </c:pt>
                <c:pt idx="68785">
                  <c:v>82.043999999999997</c:v>
                </c:pt>
                <c:pt idx="68786">
                  <c:v>82.007000000000005</c:v>
                </c:pt>
                <c:pt idx="68787">
                  <c:v>81.995000000000005</c:v>
                </c:pt>
                <c:pt idx="68788">
                  <c:v>81.971000000000004</c:v>
                </c:pt>
                <c:pt idx="68789">
                  <c:v>81.957999999999998</c:v>
                </c:pt>
                <c:pt idx="68790">
                  <c:v>81.933999999999997</c:v>
                </c:pt>
                <c:pt idx="68791">
                  <c:v>81.957999999999998</c:v>
                </c:pt>
                <c:pt idx="68792">
                  <c:v>81.897000000000006</c:v>
                </c:pt>
                <c:pt idx="68793">
                  <c:v>81.91</c:v>
                </c:pt>
                <c:pt idx="68794">
                  <c:v>81.91</c:v>
                </c:pt>
                <c:pt idx="68795">
                  <c:v>81.897000000000006</c:v>
                </c:pt>
                <c:pt idx="68796">
                  <c:v>81.921999999999997</c:v>
                </c:pt>
                <c:pt idx="68797">
                  <c:v>81.91</c:v>
                </c:pt>
                <c:pt idx="68798">
                  <c:v>81.885000000000005</c:v>
                </c:pt>
                <c:pt idx="68799">
                  <c:v>81.91</c:v>
                </c:pt>
                <c:pt idx="68800">
                  <c:v>81.897000000000006</c:v>
                </c:pt>
                <c:pt idx="68801">
                  <c:v>81.921999999999997</c:v>
                </c:pt>
                <c:pt idx="68802">
                  <c:v>81.885000000000005</c:v>
                </c:pt>
                <c:pt idx="68803">
                  <c:v>81.921999999999997</c:v>
                </c:pt>
                <c:pt idx="68804">
                  <c:v>81.91</c:v>
                </c:pt>
                <c:pt idx="68805">
                  <c:v>81.885000000000005</c:v>
                </c:pt>
                <c:pt idx="68806">
                  <c:v>81.873000000000005</c:v>
                </c:pt>
                <c:pt idx="68807">
                  <c:v>81.861000000000004</c:v>
                </c:pt>
                <c:pt idx="68808">
                  <c:v>81.847999999999999</c:v>
                </c:pt>
                <c:pt idx="68809">
                  <c:v>81.847999999999999</c:v>
                </c:pt>
                <c:pt idx="68810">
                  <c:v>81.823999999999998</c:v>
                </c:pt>
                <c:pt idx="68811">
                  <c:v>81.861000000000004</c:v>
                </c:pt>
                <c:pt idx="68812">
                  <c:v>81.873000000000005</c:v>
                </c:pt>
                <c:pt idx="68813">
                  <c:v>81.885000000000005</c:v>
                </c:pt>
                <c:pt idx="68814">
                  <c:v>81.91</c:v>
                </c:pt>
                <c:pt idx="68815">
                  <c:v>81.921999999999997</c:v>
                </c:pt>
                <c:pt idx="68816">
                  <c:v>81.897000000000006</c:v>
                </c:pt>
                <c:pt idx="68817">
                  <c:v>81.957999999999998</c:v>
                </c:pt>
                <c:pt idx="68818">
                  <c:v>81.933999999999997</c:v>
                </c:pt>
                <c:pt idx="68819">
                  <c:v>81.933999999999997</c:v>
                </c:pt>
                <c:pt idx="68820">
                  <c:v>81.933999999999997</c:v>
                </c:pt>
                <c:pt idx="68821">
                  <c:v>81.933999999999997</c:v>
                </c:pt>
                <c:pt idx="68822">
                  <c:v>81.91</c:v>
                </c:pt>
                <c:pt idx="68823">
                  <c:v>81.945999999999998</c:v>
                </c:pt>
                <c:pt idx="68824">
                  <c:v>81.91</c:v>
                </c:pt>
                <c:pt idx="68825">
                  <c:v>81.933999999999997</c:v>
                </c:pt>
                <c:pt idx="68826">
                  <c:v>81.933999999999997</c:v>
                </c:pt>
                <c:pt idx="68827">
                  <c:v>81.933999999999997</c:v>
                </c:pt>
                <c:pt idx="68828">
                  <c:v>81.921999999999997</c:v>
                </c:pt>
                <c:pt idx="68829">
                  <c:v>81.957999999999998</c:v>
                </c:pt>
                <c:pt idx="68830">
                  <c:v>81.983000000000004</c:v>
                </c:pt>
                <c:pt idx="68831">
                  <c:v>81.983000000000004</c:v>
                </c:pt>
                <c:pt idx="68832">
                  <c:v>82.019000000000005</c:v>
                </c:pt>
                <c:pt idx="68833">
                  <c:v>81.995000000000005</c:v>
                </c:pt>
                <c:pt idx="68834">
                  <c:v>82.043999999999997</c:v>
                </c:pt>
                <c:pt idx="68835">
                  <c:v>82.019000000000005</c:v>
                </c:pt>
                <c:pt idx="68836">
                  <c:v>82.019000000000005</c:v>
                </c:pt>
                <c:pt idx="68837">
                  <c:v>82.007000000000005</c:v>
                </c:pt>
                <c:pt idx="68838">
                  <c:v>82.019000000000005</c:v>
                </c:pt>
                <c:pt idx="68839">
                  <c:v>82.031999999999996</c:v>
                </c:pt>
                <c:pt idx="68840">
                  <c:v>82.031999999999996</c:v>
                </c:pt>
                <c:pt idx="68841">
                  <c:v>82.007000000000005</c:v>
                </c:pt>
                <c:pt idx="68842">
                  <c:v>82.043999999999997</c:v>
                </c:pt>
                <c:pt idx="68843">
                  <c:v>82.043999999999997</c:v>
                </c:pt>
                <c:pt idx="68844">
                  <c:v>82.043999999999997</c:v>
                </c:pt>
                <c:pt idx="68845">
                  <c:v>82.08</c:v>
                </c:pt>
                <c:pt idx="68846">
                  <c:v>82.105000000000004</c:v>
                </c:pt>
                <c:pt idx="68847">
                  <c:v>82.105000000000004</c:v>
                </c:pt>
                <c:pt idx="68848">
                  <c:v>82.093000000000004</c:v>
                </c:pt>
                <c:pt idx="68849">
                  <c:v>82.08</c:v>
                </c:pt>
                <c:pt idx="68850">
                  <c:v>82.093000000000004</c:v>
                </c:pt>
                <c:pt idx="68851">
                  <c:v>82.093000000000004</c:v>
                </c:pt>
                <c:pt idx="68852">
                  <c:v>82.105000000000004</c:v>
                </c:pt>
                <c:pt idx="68853">
                  <c:v>82.067999999999998</c:v>
                </c:pt>
                <c:pt idx="68854">
                  <c:v>82.067999999999998</c:v>
                </c:pt>
                <c:pt idx="68855">
                  <c:v>82.043999999999997</c:v>
                </c:pt>
                <c:pt idx="68856">
                  <c:v>82.043999999999997</c:v>
                </c:pt>
                <c:pt idx="68857">
                  <c:v>82.043999999999997</c:v>
                </c:pt>
                <c:pt idx="68858">
                  <c:v>82.043999999999997</c:v>
                </c:pt>
                <c:pt idx="68859">
                  <c:v>82.031999999999996</c:v>
                </c:pt>
                <c:pt idx="68860">
                  <c:v>82.043999999999997</c:v>
                </c:pt>
                <c:pt idx="68861">
                  <c:v>82.08</c:v>
                </c:pt>
                <c:pt idx="68862">
                  <c:v>82.055999999999997</c:v>
                </c:pt>
                <c:pt idx="68863">
                  <c:v>82.093000000000004</c:v>
                </c:pt>
                <c:pt idx="68864">
                  <c:v>82.043999999999997</c:v>
                </c:pt>
                <c:pt idx="68865">
                  <c:v>82.055999999999997</c:v>
                </c:pt>
                <c:pt idx="68866">
                  <c:v>82.055999999999997</c:v>
                </c:pt>
                <c:pt idx="68867">
                  <c:v>82.055999999999997</c:v>
                </c:pt>
                <c:pt idx="68868">
                  <c:v>82.043999999999997</c:v>
                </c:pt>
                <c:pt idx="68869">
                  <c:v>82.007000000000005</c:v>
                </c:pt>
                <c:pt idx="68870">
                  <c:v>82.031999999999996</c:v>
                </c:pt>
                <c:pt idx="68871">
                  <c:v>81.983000000000004</c:v>
                </c:pt>
                <c:pt idx="68872">
                  <c:v>81.957999999999998</c:v>
                </c:pt>
                <c:pt idx="68873">
                  <c:v>81.995000000000005</c:v>
                </c:pt>
                <c:pt idx="68874">
                  <c:v>81.921999999999997</c:v>
                </c:pt>
                <c:pt idx="68875">
                  <c:v>81.945999999999998</c:v>
                </c:pt>
                <c:pt idx="68876">
                  <c:v>81.945999999999998</c:v>
                </c:pt>
                <c:pt idx="68877">
                  <c:v>81.945999999999998</c:v>
                </c:pt>
                <c:pt idx="68878">
                  <c:v>81.957999999999998</c:v>
                </c:pt>
                <c:pt idx="68879">
                  <c:v>81.957999999999998</c:v>
                </c:pt>
                <c:pt idx="68880">
                  <c:v>81.971000000000004</c:v>
                </c:pt>
                <c:pt idx="68881">
                  <c:v>81.945999999999998</c:v>
                </c:pt>
                <c:pt idx="68882">
                  <c:v>81.945999999999998</c:v>
                </c:pt>
                <c:pt idx="68883">
                  <c:v>81.945999999999998</c:v>
                </c:pt>
                <c:pt idx="68884">
                  <c:v>81.957999999999998</c:v>
                </c:pt>
                <c:pt idx="68885">
                  <c:v>81.933999999999997</c:v>
                </c:pt>
                <c:pt idx="68886">
                  <c:v>81.885000000000005</c:v>
                </c:pt>
                <c:pt idx="68887">
                  <c:v>81.921999999999997</c:v>
                </c:pt>
                <c:pt idx="68888">
                  <c:v>81.861000000000004</c:v>
                </c:pt>
                <c:pt idx="68889">
                  <c:v>81.885000000000005</c:v>
                </c:pt>
                <c:pt idx="68890">
                  <c:v>81.873000000000005</c:v>
                </c:pt>
                <c:pt idx="68891">
                  <c:v>81.91</c:v>
                </c:pt>
                <c:pt idx="68892">
                  <c:v>81.885000000000005</c:v>
                </c:pt>
                <c:pt idx="68893">
                  <c:v>81.91</c:v>
                </c:pt>
                <c:pt idx="68894">
                  <c:v>81.933999999999997</c:v>
                </c:pt>
                <c:pt idx="68895">
                  <c:v>81.945999999999998</c:v>
                </c:pt>
                <c:pt idx="68896">
                  <c:v>81.921999999999997</c:v>
                </c:pt>
                <c:pt idx="68897">
                  <c:v>81.91</c:v>
                </c:pt>
                <c:pt idx="68898">
                  <c:v>81.945999999999998</c:v>
                </c:pt>
                <c:pt idx="68899">
                  <c:v>81.933999999999997</c:v>
                </c:pt>
                <c:pt idx="68900">
                  <c:v>81.933999999999997</c:v>
                </c:pt>
                <c:pt idx="68901">
                  <c:v>81.885000000000005</c:v>
                </c:pt>
                <c:pt idx="68902">
                  <c:v>81.897000000000006</c:v>
                </c:pt>
                <c:pt idx="68903">
                  <c:v>81.835999999999999</c:v>
                </c:pt>
                <c:pt idx="68904">
                  <c:v>81.811999999999998</c:v>
                </c:pt>
                <c:pt idx="68905">
                  <c:v>81.787000000000006</c:v>
                </c:pt>
                <c:pt idx="68906">
                  <c:v>81.775000000000006</c:v>
                </c:pt>
                <c:pt idx="68907">
                  <c:v>81.763000000000005</c:v>
                </c:pt>
                <c:pt idx="68908">
                  <c:v>81.751000000000005</c:v>
                </c:pt>
                <c:pt idx="68909">
                  <c:v>81.701999999999998</c:v>
                </c:pt>
                <c:pt idx="68910">
                  <c:v>81.701999999999998</c:v>
                </c:pt>
                <c:pt idx="68911">
                  <c:v>81.69</c:v>
                </c:pt>
                <c:pt idx="68912">
                  <c:v>81.665000000000006</c:v>
                </c:pt>
                <c:pt idx="68913">
                  <c:v>81.677999999999997</c:v>
                </c:pt>
                <c:pt idx="68914">
                  <c:v>81.665000000000006</c:v>
                </c:pt>
                <c:pt idx="68915">
                  <c:v>81.629000000000005</c:v>
                </c:pt>
                <c:pt idx="68916">
                  <c:v>81.617000000000004</c:v>
                </c:pt>
                <c:pt idx="68917">
                  <c:v>81.591999999999999</c:v>
                </c:pt>
                <c:pt idx="68918">
                  <c:v>81.58</c:v>
                </c:pt>
                <c:pt idx="68919">
                  <c:v>81.531000000000006</c:v>
                </c:pt>
                <c:pt idx="68920">
                  <c:v>81.519000000000005</c:v>
                </c:pt>
                <c:pt idx="68921">
                  <c:v>81.481999999999999</c:v>
                </c:pt>
                <c:pt idx="68922">
                  <c:v>81.457999999999998</c:v>
                </c:pt>
                <c:pt idx="68923">
                  <c:v>81.433000000000007</c:v>
                </c:pt>
                <c:pt idx="68924">
                  <c:v>81.421000000000006</c:v>
                </c:pt>
                <c:pt idx="68925">
                  <c:v>81.433000000000007</c:v>
                </c:pt>
                <c:pt idx="68926">
                  <c:v>81.409000000000006</c:v>
                </c:pt>
                <c:pt idx="68927">
                  <c:v>81.457999999999998</c:v>
                </c:pt>
                <c:pt idx="68928">
                  <c:v>81.445999999999998</c:v>
                </c:pt>
                <c:pt idx="68929">
                  <c:v>81.457999999999998</c:v>
                </c:pt>
                <c:pt idx="68930">
                  <c:v>81.481999999999999</c:v>
                </c:pt>
                <c:pt idx="68931">
                  <c:v>81.481999999999999</c:v>
                </c:pt>
                <c:pt idx="68932">
                  <c:v>81.507000000000005</c:v>
                </c:pt>
                <c:pt idx="68933">
                  <c:v>81.494</c:v>
                </c:pt>
                <c:pt idx="68934">
                  <c:v>81.481999999999999</c:v>
                </c:pt>
                <c:pt idx="68935">
                  <c:v>81.457999999999998</c:v>
                </c:pt>
                <c:pt idx="68936">
                  <c:v>81.494</c:v>
                </c:pt>
                <c:pt idx="68937">
                  <c:v>81.47</c:v>
                </c:pt>
                <c:pt idx="68938">
                  <c:v>81.433000000000007</c:v>
                </c:pt>
                <c:pt idx="68939">
                  <c:v>81.457999999999998</c:v>
                </c:pt>
                <c:pt idx="68940">
                  <c:v>81.445999999999998</c:v>
                </c:pt>
                <c:pt idx="68941">
                  <c:v>81.433000000000007</c:v>
                </c:pt>
                <c:pt idx="68942">
                  <c:v>81.433000000000007</c:v>
                </c:pt>
                <c:pt idx="68943">
                  <c:v>81.47</c:v>
                </c:pt>
                <c:pt idx="68944">
                  <c:v>81.481999999999999</c:v>
                </c:pt>
                <c:pt idx="68945">
                  <c:v>81.481999999999999</c:v>
                </c:pt>
                <c:pt idx="68946">
                  <c:v>81.531000000000006</c:v>
                </c:pt>
                <c:pt idx="68947">
                  <c:v>81.555999999999997</c:v>
                </c:pt>
                <c:pt idx="68948">
                  <c:v>81.567999999999998</c:v>
                </c:pt>
                <c:pt idx="68949">
                  <c:v>81.603999999999999</c:v>
                </c:pt>
                <c:pt idx="68950">
                  <c:v>81.603999999999999</c:v>
                </c:pt>
                <c:pt idx="68951">
                  <c:v>81.641000000000005</c:v>
                </c:pt>
                <c:pt idx="68952">
                  <c:v>81.641000000000005</c:v>
                </c:pt>
                <c:pt idx="68953">
                  <c:v>81.665000000000006</c:v>
                </c:pt>
                <c:pt idx="68954">
                  <c:v>81.665000000000006</c:v>
                </c:pt>
                <c:pt idx="68955">
                  <c:v>81.713999999999999</c:v>
                </c:pt>
                <c:pt idx="68956">
                  <c:v>81.751000000000005</c:v>
                </c:pt>
                <c:pt idx="68957">
                  <c:v>81.739000000000004</c:v>
                </c:pt>
                <c:pt idx="68958">
                  <c:v>81.787000000000006</c:v>
                </c:pt>
                <c:pt idx="68959">
                  <c:v>81.823999999999998</c:v>
                </c:pt>
                <c:pt idx="68960">
                  <c:v>81.885000000000005</c:v>
                </c:pt>
                <c:pt idx="68961">
                  <c:v>81.885000000000005</c:v>
                </c:pt>
                <c:pt idx="68962">
                  <c:v>81.933999999999997</c:v>
                </c:pt>
                <c:pt idx="68963">
                  <c:v>81.983000000000004</c:v>
                </c:pt>
                <c:pt idx="68964">
                  <c:v>81.983000000000004</c:v>
                </c:pt>
                <c:pt idx="68965">
                  <c:v>82.019000000000005</c:v>
                </c:pt>
                <c:pt idx="68966">
                  <c:v>82.019000000000005</c:v>
                </c:pt>
                <c:pt idx="68967">
                  <c:v>82.043999999999997</c:v>
                </c:pt>
                <c:pt idx="68968">
                  <c:v>82.031999999999996</c:v>
                </c:pt>
                <c:pt idx="68969">
                  <c:v>82.055999999999997</c:v>
                </c:pt>
                <c:pt idx="68970">
                  <c:v>82.08</c:v>
                </c:pt>
                <c:pt idx="68971">
                  <c:v>82.055999999999997</c:v>
                </c:pt>
                <c:pt idx="68972">
                  <c:v>82.067999999999998</c:v>
                </c:pt>
                <c:pt idx="68973">
                  <c:v>82.067999999999998</c:v>
                </c:pt>
                <c:pt idx="68974">
                  <c:v>82.043999999999997</c:v>
                </c:pt>
                <c:pt idx="68975">
                  <c:v>82.08</c:v>
                </c:pt>
                <c:pt idx="68976">
                  <c:v>82.093000000000004</c:v>
                </c:pt>
                <c:pt idx="68977">
                  <c:v>82.093000000000004</c:v>
                </c:pt>
                <c:pt idx="68978">
                  <c:v>82.117000000000004</c:v>
                </c:pt>
                <c:pt idx="68979">
                  <c:v>82.129000000000005</c:v>
                </c:pt>
                <c:pt idx="68980">
                  <c:v>82.141000000000005</c:v>
                </c:pt>
                <c:pt idx="68981">
                  <c:v>82.141000000000005</c:v>
                </c:pt>
                <c:pt idx="68982">
                  <c:v>82.19</c:v>
                </c:pt>
                <c:pt idx="68983">
                  <c:v>82.19</c:v>
                </c:pt>
                <c:pt idx="68984">
                  <c:v>82.177999999999997</c:v>
                </c:pt>
                <c:pt idx="68985">
                  <c:v>82.19</c:v>
                </c:pt>
                <c:pt idx="68986">
                  <c:v>82.227000000000004</c:v>
                </c:pt>
                <c:pt idx="68987">
                  <c:v>82.201999999999998</c:v>
                </c:pt>
                <c:pt idx="68988">
                  <c:v>82.201999999999998</c:v>
                </c:pt>
                <c:pt idx="68989">
                  <c:v>82.201999999999998</c:v>
                </c:pt>
                <c:pt idx="68990">
                  <c:v>82.215000000000003</c:v>
                </c:pt>
                <c:pt idx="68991">
                  <c:v>82.19</c:v>
                </c:pt>
                <c:pt idx="68992">
                  <c:v>82.201999999999998</c:v>
                </c:pt>
                <c:pt idx="68993">
                  <c:v>82.19</c:v>
                </c:pt>
                <c:pt idx="68994">
                  <c:v>82.215000000000003</c:v>
                </c:pt>
                <c:pt idx="68995">
                  <c:v>82.177999999999997</c:v>
                </c:pt>
                <c:pt idx="68996">
                  <c:v>82.153999999999996</c:v>
                </c:pt>
                <c:pt idx="68997">
                  <c:v>82.177999999999997</c:v>
                </c:pt>
                <c:pt idx="68998">
                  <c:v>82.153999999999996</c:v>
                </c:pt>
                <c:pt idx="68999">
                  <c:v>82.19</c:v>
                </c:pt>
                <c:pt idx="69000">
                  <c:v>82.165999999999997</c:v>
                </c:pt>
                <c:pt idx="69001">
                  <c:v>82.165999999999997</c:v>
                </c:pt>
                <c:pt idx="69002">
                  <c:v>82.117000000000004</c:v>
                </c:pt>
                <c:pt idx="69003">
                  <c:v>82.093000000000004</c:v>
                </c:pt>
                <c:pt idx="69004">
                  <c:v>82.117000000000004</c:v>
                </c:pt>
                <c:pt idx="69005">
                  <c:v>82.08</c:v>
                </c:pt>
                <c:pt idx="69006">
                  <c:v>82.055999999999997</c:v>
                </c:pt>
                <c:pt idx="69007">
                  <c:v>82.043999999999997</c:v>
                </c:pt>
                <c:pt idx="69008">
                  <c:v>82.007000000000005</c:v>
                </c:pt>
                <c:pt idx="69009">
                  <c:v>81.983000000000004</c:v>
                </c:pt>
                <c:pt idx="69010">
                  <c:v>81.971000000000004</c:v>
                </c:pt>
                <c:pt idx="69011">
                  <c:v>81.945999999999998</c:v>
                </c:pt>
                <c:pt idx="69012">
                  <c:v>81.921999999999997</c:v>
                </c:pt>
                <c:pt idx="69013">
                  <c:v>81.933999999999997</c:v>
                </c:pt>
                <c:pt idx="69014">
                  <c:v>81.921999999999997</c:v>
                </c:pt>
                <c:pt idx="69015">
                  <c:v>81.91</c:v>
                </c:pt>
                <c:pt idx="69016">
                  <c:v>81.897000000000006</c:v>
                </c:pt>
                <c:pt idx="69017">
                  <c:v>81.885000000000005</c:v>
                </c:pt>
                <c:pt idx="69018">
                  <c:v>81.897000000000006</c:v>
                </c:pt>
                <c:pt idx="69019">
                  <c:v>81.873000000000005</c:v>
                </c:pt>
                <c:pt idx="69020">
                  <c:v>81.811999999999998</c:v>
                </c:pt>
                <c:pt idx="69021">
                  <c:v>81.847999999999999</c:v>
                </c:pt>
                <c:pt idx="69022">
                  <c:v>81.847999999999999</c:v>
                </c:pt>
                <c:pt idx="69023">
                  <c:v>81.811999999999998</c:v>
                </c:pt>
                <c:pt idx="69024">
                  <c:v>81.8</c:v>
                </c:pt>
                <c:pt idx="69025">
                  <c:v>81.787000000000006</c:v>
                </c:pt>
                <c:pt idx="69026">
                  <c:v>81.787000000000006</c:v>
                </c:pt>
                <c:pt idx="69027">
                  <c:v>81.775000000000006</c:v>
                </c:pt>
                <c:pt idx="69028">
                  <c:v>81.775000000000006</c:v>
                </c:pt>
                <c:pt idx="69029">
                  <c:v>81.739000000000004</c:v>
                </c:pt>
                <c:pt idx="69030">
                  <c:v>81.751000000000005</c:v>
                </c:pt>
                <c:pt idx="69031">
                  <c:v>81.725999999999999</c:v>
                </c:pt>
                <c:pt idx="69032">
                  <c:v>81.739000000000004</c:v>
                </c:pt>
                <c:pt idx="69033">
                  <c:v>81.763000000000005</c:v>
                </c:pt>
                <c:pt idx="69034">
                  <c:v>81.763000000000005</c:v>
                </c:pt>
                <c:pt idx="69035">
                  <c:v>81.751000000000005</c:v>
                </c:pt>
                <c:pt idx="69036">
                  <c:v>81.763000000000005</c:v>
                </c:pt>
                <c:pt idx="69037">
                  <c:v>81.775000000000006</c:v>
                </c:pt>
                <c:pt idx="69038">
                  <c:v>81.763000000000005</c:v>
                </c:pt>
                <c:pt idx="69039">
                  <c:v>81.763000000000005</c:v>
                </c:pt>
                <c:pt idx="69040">
                  <c:v>81.787000000000006</c:v>
                </c:pt>
                <c:pt idx="69041">
                  <c:v>81.8</c:v>
                </c:pt>
                <c:pt idx="69042">
                  <c:v>81.811999999999998</c:v>
                </c:pt>
                <c:pt idx="69043">
                  <c:v>81.763000000000005</c:v>
                </c:pt>
                <c:pt idx="69044">
                  <c:v>81.811999999999998</c:v>
                </c:pt>
                <c:pt idx="69045">
                  <c:v>81.8</c:v>
                </c:pt>
                <c:pt idx="69046">
                  <c:v>81.787000000000006</c:v>
                </c:pt>
                <c:pt idx="69047">
                  <c:v>81.787000000000006</c:v>
                </c:pt>
                <c:pt idx="69048">
                  <c:v>81.811999999999998</c:v>
                </c:pt>
                <c:pt idx="69049">
                  <c:v>81.823999999999998</c:v>
                </c:pt>
                <c:pt idx="69050">
                  <c:v>81.787000000000006</c:v>
                </c:pt>
                <c:pt idx="69051">
                  <c:v>81.823999999999998</c:v>
                </c:pt>
                <c:pt idx="69052">
                  <c:v>81.823999999999998</c:v>
                </c:pt>
                <c:pt idx="69053">
                  <c:v>81.847999999999999</c:v>
                </c:pt>
                <c:pt idx="69054">
                  <c:v>81.847999999999999</c:v>
                </c:pt>
                <c:pt idx="69055">
                  <c:v>81.861000000000004</c:v>
                </c:pt>
                <c:pt idx="69056">
                  <c:v>81.861000000000004</c:v>
                </c:pt>
                <c:pt idx="69057">
                  <c:v>81.921999999999997</c:v>
                </c:pt>
                <c:pt idx="69058">
                  <c:v>81.91</c:v>
                </c:pt>
                <c:pt idx="69059">
                  <c:v>81.945999999999998</c:v>
                </c:pt>
                <c:pt idx="69060">
                  <c:v>81.933999999999997</c:v>
                </c:pt>
                <c:pt idx="69061">
                  <c:v>81.957999999999998</c:v>
                </c:pt>
                <c:pt idx="69062">
                  <c:v>81.971000000000004</c:v>
                </c:pt>
                <c:pt idx="69063">
                  <c:v>82.007000000000005</c:v>
                </c:pt>
                <c:pt idx="69064">
                  <c:v>82.007000000000005</c:v>
                </c:pt>
                <c:pt idx="69065">
                  <c:v>82.007000000000005</c:v>
                </c:pt>
                <c:pt idx="69066">
                  <c:v>82.043999999999997</c:v>
                </c:pt>
                <c:pt idx="69067">
                  <c:v>82.031999999999996</c:v>
                </c:pt>
                <c:pt idx="69068">
                  <c:v>82.067999999999998</c:v>
                </c:pt>
                <c:pt idx="69069">
                  <c:v>82.105000000000004</c:v>
                </c:pt>
                <c:pt idx="69070">
                  <c:v>82.08</c:v>
                </c:pt>
                <c:pt idx="69071">
                  <c:v>82.117000000000004</c:v>
                </c:pt>
                <c:pt idx="69072">
                  <c:v>82.129000000000005</c:v>
                </c:pt>
                <c:pt idx="69073">
                  <c:v>82.153999999999996</c:v>
                </c:pt>
                <c:pt idx="69074">
                  <c:v>82.177999999999997</c:v>
                </c:pt>
                <c:pt idx="69075">
                  <c:v>82.177999999999997</c:v>
                </c:pt>
                <c:pt idx="69076">
                  <c:v>82.177999999999997</c:v>
                </c:pt>
                <c:pt idx="69077">
                  <c:v>82.177999999999997</c:v>
                </c:pt>
                <c:pt idx="69078">
                  <c:v>82.165999999999997</c:v>
                </c:pt>
                <c:pt idx="69079">
                  <c:v>82.19</c:v>
                </c:pt>
                <c:pt idx="69080">
                  <c:v>82.201999999999998</c:v>
                </c:pt>
                <c:pt idx="69081">
                  <c:v>82.165999999999997</c:v>
                </c:pt>
                <c:pt idx="69082">
                  <c:v>82.165999999999997</c:v>
                </c:pt>
                <c:pt idx="69083">
                  <c:v>82.165999999999997</c:v>
                </c:pt>
                <c:pt idx="69084">
                  <c:v>82.165999999999997</c:v>
                </c:pt>
                <c:pt idx="69085">
                  <c:v>82.165999999999997</c:v>
                </c:pt>
                <c:pt idx="69086">
                  <c:v>82.201999999999998</c:v>
                </c:pt>
                <c:pt idx="69087">
                  <c:v>82.201999999999998</c:v>
                </c:pt>
                <c:pt idx="69088">
                  <c:v>82.215000000000003</c:v>
                </c:pt>
                <c:pt idx="69089">
                  <c:v>82.239000000000004</c:v>
                </c:pt>
                <c:pt idx="69090">
                  <c:v>82.227000000000004</c:v>
                </c:pt>
                <c:pt idx="69091">
                  <c:v>82.239000000000004</c:v>
                </c:pt>
                <c:pt idx="69092">
                  <c:v>82.251000000000005</c:v>
                </c:pt>
                <c:pt idx="69093">
                  <c:v>82.251000000000005</c:v>
                </c:pt>
                <c:pt idx="69094">
                  <c:v>82.215000000000003</c:v>
                </c:pt>
                <c:pt idx="69095">
                  <c:v>82.215000000000003</c:v>
                </c:pt>
                <c:pt idx="69096">
                  <c:v>82.227000000000004</c:v>
                </c:pt>
                <c:pt idx="69097">
                  <c:v>82.239000000000004</c:v>
                </c:pt>
                <c:pt idx="69098">
                  <c:v>82.201999999999998</c:v>
                </c:pt>
                <c:pt idx="69099">
                  <c:v>82.19</c:v>
                </c:pt>
                <c:pt idx="69100">
                  <c:v>82.201999999999998</c:v>
                </c:pt>
                <c:pt idx="69101">
                  <c:v>82.177999999999997</c:v>
                </c:pt>
                <c:pt idx="69102">
                  <c:v>82.177999999999997</c:v>
                </c:pt>
                <c:pt idx="69103">
                  <c:v>82.177999999999997</c:v>
                </c:pt>
                <c:pt idx="69104">
                  <c:v>82.141000000000005</c:v>
                </c:pt>
                <c:pt idx="69105">
                  <c:v>82.153999999999996</c:v>
                </c:pt>
                <c:pt idx="69106">
                  <c:v>82.129000000000005</c:v>
                </c:pt>
                <c:pt idx="69107">
                  <c:v>82.153999999999996</c:v>
                </c:pt>
                <c:pt idx="69108">
                  <c:v>82.129000000000005</c:v>
                </c:pt>
                <c:pt idx="69109">
                  <c:v>82.105000000000004</c:v>
                </c:pt>
                <c:pt idx="69110">
                  <c:v>82.093000000000004</c:v>
                </c:pt>
                <c:pt idx="69111">
                  <c:v>82.093000000000004</c:v>
                </c:pt>
                <c:pt idx="69112">
                  <c:v>82.093000000000004</c:v>
                </c:pt>
                <c:pt idx="69113">
                  <c:v>82.08</c:v>
                </c:pt>
                <c:pt idx="69114">
                  <c:v>82.043999999999997</c:v>
                </c:pt>
                <c:pt idx="69115">
                  <c:v>81.995000000000005</c:v>
                </c:pt>
                <c:pt idx="69116">
                  <c:v>81.971000000000004</c:v>
                </c:pt>
                <c:pt idx="69117">
                  <c:v>81.995000000000005</c:v>
                </c:pt>
                <c:pt idx="69118">
                  <c:v>81.995000000000005</c:v>
                </c:pt>
                <c:pt idx="69119">
                  <c:v>81.971000000000004</c:v>
                </c:pt>
                <c:pt idx="69120">
                  <c:v>81.971000000000004</c:v>
                </c:pt>
                <c:pt idx="69121">
                  <c:v>81.971000000000004</c:v>
                </c:pt>
                <c:pt idx="69122">
                  <c:v>81.957999999999998</c:v>
                </c:pt>
                <c:pt idx="69123">
                  <c:v>81.933999999999997</c:v>
                </c:pt>
                <c:pt idx="69124">
                  <c:v>81.957999999999998</c:v>
                </c:pt>
                <c:pt idx="69125">
                  <c:v>81.945999999999998</c:v>
                </c:pt>
                <c:pt idx="69126">
                  <c:v>81.921999999999997</c:v>
                </c:pt>
                <c:pt idx="69127">
                  <c:v>81.91</c:v>
                </c:pt>
                <c:pt idx="69128">
                  <c:v>81.897000000000006</c:v>
                </c:pt>
                <c:pt idx="69129">
                  <c:v>81.873000000000005</c:v>
                </c:pt>
                <c:pt idx="69130">
                  <c:v>81.873000000000005</c:v>
                </c:pt>
                <c:pt idx="69131">
                  <c:v>81.873000000000005</c:v>
                </c:pt>
                <c:pt idx="69132">
                  <c:v>81.861000000000004</c:v>
                </c:pt>
                <c:pt idx="69133">
                  <c:v>81.823999999999998</c:v>
                </c:pt>
                <c:pt idx="69134">
                  <c:v>81.835999999999999</c:v>
                </c:pt>
                <c:pt idx="69135">
                  <c:v>81.847999999999999</c:v>
                </c:pt>
                <c:pt idx="69136">
                  <c:v>81.847999999999999</c:v>
                </c:pt>
                <c:pt idx="69137">
                  <c:v>81.835999999999999</c:v>
                </c:pt>
                <c:pt idx="69138">
                  <c:v>81.847999999999999</c:v>
                </c:pt>
                <c:pt idx="69139">
                  <c:v>81.885000000000005</c:v>
                </c:pt>
                <c:pt idx="69140">
                  <c:v>81.861000000000004</c:v>
                </c:pt>
                <c:pt idx="69141">
                  <c:v>81.897000000000006</c:v>
                </c:pt>
                <c:pt idx="69142">
                  <c:v>81.873000000000005</c:v>
                </c:pt>
                <c:pt idx="69143">
                  <c:v>81.897000000000006</c:v>
                </c:pt>
                <c:pt idx="69144">
                  <c:v>81.885000000000005</c:v>
                </c:pt>
                <c:pt idx="69145">
                  <c:v>81.885000000000005</c:v>
                </c:pt>
                <c:pt idx="69146">
                  <c:v>81.885000000000005</c:v>
                </c:pt>
                <c:pt idx="69147">
                  <c:v>81.897000000000006</c:v>
                </c:pt>
                <c:pt idx="69148">
                  <c:v>81.897000000000006</c:v>
                </c:pt>
                <c:pt idx="69149">
                  <c:v>81.873000000000005</c:v>
                </c:pt>
                <c:pt idx="69150">
                  <c:v>81.897000000000006</c:v>
                </c:pt>
                <c:pt idx="69151">
                  <c:v>81.921999999999997</c:v>
                </c:pt>
                <c:pt idx="69152">
                  <c:v>81.971000000000004</c:v>
                </c:pt>
                <c:pt idx="69153">
                  <c:v>81.921999999999997</c:v>
                </c:pt>
                <c:pt idx="69154">
                  <c:v>81.933999999999997</c:v>
                </c:pt>
                <c:pt idx="69155">
                  <c:v>81.933999999999997</c:v>
                </c:pt>
                <c:pt idx="69156">
                  <c:v>81.971000000000004</c:v>
                </c:pt>
                <c:pt idx="69157">
                  <c:v>81.971000000000004</c:v>
                </c:pt>
                <c:pt idx="69158">
                  <c:v>81.971000000000004</c:v>
                </c:pt>
                <c:pt idx="69159">
                  <c:v>81.933999999999997</c:v>
                </c:pt>
                <c:pt idx="69160">
                  <c:v>81.971000000000004</c:v>
                </c:pt>
                <c:pt idx="69161">
                  <c:v>81.957999999999998</c:v>
                </c:pt>
                <c:pt idx="69162">
                  <c:v>82.007000000000005</c:v>
                </c:pt>
                <c:pt idx="69163">
                  <c:v>82.007000000000005</c:v>
                </c:pt>
                <c:pt idx="69164">
                  <c:v>82.019000000000005</c:v>
                </c:pt>
                <c:pt idx="69165">
                  <c:v>82.043999999999997</c:v>
                </c:pt>
                <c:pt idx="69166">
                  <c:v>82.067999999999998</c:v>
                </c:pt>
                <c:pt idx="69167">
                  <c:v>82.08</c:v>
                </c:pt>
                <c:pt idx="69168">
                  <c:v>82.105000000000004</c:v>
                </c:pt>
                <c:pt idx="69169">
                  <c:v>82.117000000000004</c:v>
                </c:pt>
                <c:pt idx="69170">
                  <c:v>82.153999999999996</c:v>
                </c:pt>
                <c:pt idx="69171">
                  <c:v>82.165999999999997</c:v>
                </c:pt>
                <c:pt idx="69172">
                  <c:v>82.177999999999997</c:v>
                </c:pt>
                <c:pt idx="69173">
                  <c:v>82.177999999999997</c:v>
                </c:pt>
                <c:pt idx="69174">
                  <c:v>82.177999999999997</c:v>
                </c:pt>
                <c:pt idx="69175">
                  <c:v>82.177999999999997</c:v>
                </c:pt>
                <c:pt idx="69176">
                  <c:v>82.153999999999996</c:v>
                </c:pt>
                <c:pt idx="69177">
                  <c:v>82.141000000000005</c:v>
                </c:pt>
                <c:pt idx="69178">
                  <c:v>82.129000000000005</c:v>
                </c:pt>
                <c:pt idx="69179">
                  <c:v>82.129000000000005</c:v>
                </c:pt>
                <c:pt idx="69180">
                  <c:v>82.141000000000005</c:v>
                </c:pt>
                <c:pt idx="69181">
                  <c:v>82.117000000000004</c:v>
                </c:pt>
                <c:pt idx="69182">
                  <c:v>82.117000000000004</c:v>
                </c:pt>
                <c:pt idx="69183">
                  <c:v>82.177999999999997</c:v>
                </c:pt>
                <c:pt idx="69184">
                  <c:v>82.165999999999997</c:v>
                </c:pt>
                <c:pt idx="69185">
                  <c:v>82.239000000000004</c:v>
                </c:pt>
                <c:pt idx="69186">
                  <c:v>82.201999999999998</c:v>
                </c:pt>
                <c:pt idx="69187">
                  <c:v>82.215000000000003</c:v>
                </c:pt>
                <c:pt idx="69188">
                  <c:v>82.19</c:v>
                </c:pt>
                <c:pt idx="69189">
                  <c:v>82.251000000000005</c:v>
                </c:pt>
                <c:pt idx="69190">
                  <c:v>82.227000000000004</c:v>
                </c:pt>
                <c:pt idx="69191">
                  <c:v>82.201999999999998</c:v>
                </c:pt>
                <c:pt idx="69192">
                  <c:v>82.153999999999996</c:v>
                </c:pt>
                <c:pt idx="69193">
                  <c:v>82.165999999999997</c:v>
                </c:pt>
                <c:pt idx="69194">
                  <c:v>82.105000000000004</c:v>
                </c:pt>
                <c:pt idx="69195">
                  <c:v>82.117000000000004</c:v>
                </c:pt>
                <c:pt idx="69196">
                  <c:v>82.093000000000004</c:v>
                </c:pt>
                <c:pt idx="69197">
                  <c:v>82.105000000000004</c:v>
                </c:pt>
                <c:pt idx="69198">
                  <c:v>82.105000000000004</c:v>
                </c:pt>
                <c:pt idx="69199">
                  <c:v>82.117000000000004</c:v>
                </c:pt>
                <c:pt idx="69200">
                  <c:v>82.153999999999996</c:v>
                </c:pt>
                <c:pt idx="69201">
                  <c:v>82.117000000000004</c:v>
                </c:pt>
                <c:pt idx="69202">
                  <c:v>82.165999999999997</c:v>
                </c:pt>
                <c:pt idx="69203">
                  <c:v>82.177999999999997</c:v>
                </c:pt>
                <c:pt idx="69204">
                  <c:v>82.153999999999996</c:v>
                </c:pt>
                <c:pt idx="69205">
                  <c:v>82.141000000000005</c:v>
                </c:pt>
                <c:pt idx="69206">
                  <c:v>82.129000000000005</c:v>
                </c:pt>
                <c:pt idx="69207">
                  <c:v>82.105000000000004</c:v>
                </c:pt>
                <c:pt idx="69208">
                  <c:v>82.08</c:v>
                </c:pt>
                <c:pt idx="69209">
                  <c:v>82.08</c:v>
                </c:pt>
                <c:pt idx="69210">
                  <c:v>82.007000000000005</c:v>
                </c:pt>
                <c:pt idx="69211">
                  <c:v>81.995000000000005</c:v>
                </c:pt>
                <c:pt idx="69212">
                  <c:v>81.933999999999997</c:v>
                </c:pt>
                <c:pt idx="69213">
                  <c:v>81.957999999999998</c:v>
                </c:pt>
                <c:pt idx="69214">
                  <c:v>81.957999999999998</c:v>
                </c:pt>
                <c:pt idx="69215">
                  <c:v>81.933999999999997</c:v>
                </c:pt>
                <c:pt idx="69216">
                  <c:v>81.933999999999997</c:v>
                </c:pt>
                <c:pt idx="69217">
                  <c:v>81.995000000000005</c:v>
                </c:pt>
                <c:pt idx="69218">
                  <c:v>82.007000000000005</c:v>
                </c:pt>
                <c:pt idx="69219">
                  <c:v>82.019000000000005</c:v>
                </c:pt>
                <c:pt idx="69220">
                  <c:v>82.031999999999996</c:v>
                </c:pt>
                <c:pt idx="69221">
                  <c:v>82.007000000000005</c:v>
                </c:pt>
                <c:pt idx="69222">
                  <c:v>82.019000000000005</c:v>
                </c:pt>
                <c:pt idx="69223">
                  <c:v>82.019000000000005</c:v>
                </c:pt>
                <c:pt idx="69224">
                  <c:v>81.983000000000004</c:v>
                </c:pt>
                <c:pt idx="69225">
                  <c:v>81.945999999999998</c:v>
                </c:pt>
                <c:pt idx="69226">
                  <c:v>81.91</c:v>
                </c:pt>
                <c:pt idx="69227">
                  <c:v>81.873000000000005</c:v>
                </c:pt>
                <c:pt idx="69228">
                  <c:v>81.823999999999998</c:v>
                </c:pt>
                <c:pt idx="69229">
                  <c:v>81.823999999999998</c:v>
                </c:pt>
                <c:pt idx="69230">
                  <c:v>81.811999999999998</c:v>
                </c:pt>
                <c:pt idx="69231">
                  <c:v>81.823999999999998</c:v>
                </c:pt>
                <c:pt idx="69232">
                  <c:v>81.835999999999999</c:v>
                </c:pt>
                <c:pt idx="69233">
                  <c:v>81.873000000000005</c:v>
                </c:pt>
                <c:pt idx="69234">
                  <c:v>81.897000000000006</c:v>
                </c:pt>
                <c:pt idx="69235">
                  <c:v>81.957999999999998</c:v>
                </c:pt>
                <c:pt idx="69236">
                  <c:v>81.945999999999998</c:v>
                </c:pt>
                <c:pt idx="69237">
                  <c:v>81.957999999999998</c:v>
                </c:pt>
                <c:pt idx="69238">
                  <c:v>82.007000000000005</c:v>
                </c:pt>
                <c:pt idx="69239">
                  <c:v>82.019000000000005</c:v>
                </c:pt>
                <c:pt idx="69240">
                  <c:v>81.971000000000004</c:v>
                </c:pt>
                <c:pt idx="69241">
                  <c:v>81.957999999999998</c:v>
                </c:pt>
                <c:pt idx="69242">
                  <c:v>81.933999999999997</c:v>
                </c:pt>
                <c:pt idx="69243">
                  <c:v>81.897000000000006</c:v>
                </c:pt>
                <c:pt idx="69244">
                  <c:v>81.861000000000004</c:v>
                </c:pt>
                <c:pt idx="69245">
                  <c:v>81.823999999999998</c:v>
                </c:pt>
                <c:pt idx="69246">
                  <c:v>81.823999999999998</c:v>
                </c:pt>
                <c:pt idx="69247">
                  <c:v>81.811999999999998</c:v>
                </c:pt>
                <c:pt idx="69248">
                  <c:v>81.835999999999999</c:v>
                </c:pt>
                <c:pt idx="69249">
                  <c:v>81.835999999999999</c:v>
                </c:pt>
                <c:pt idx="69250">
                  <c:v>81.861000000000004</c:v>
                </c:pt>
                <c:pt idx="69251">
                  <c:v>81.921999999999997</c:v>
                </c:pt>
                <c:pt idx="69252">
                  <c:v>81.933999999999997</c:v>
                </c:pt>
                <c:pt idx="69253">
                  <c:v>81.971000000000004</c:v>
                </c:pt>
                <c:pt idx="69254">
                  <c:v>82.007000000000005</c:v>
                </c:pt>
                <c:pt idx="69255">
                  <c:v>82.019000000000005</c:v>
                </c:pt>
                <c:pt idx="69256">
                  <c:v>82.019000000000005</c:v>
                </c:pt>
                <c:pt idx="69257">
                  <c:v>82.031999999999996</c:v>
                </c:pt>
                <c:pt idx="69258">
                  <c:v>81.995000000000005</c:v>
                </c:pt>
                <c:pt idx="69259">
                  <c:v>81.945999999999998</c:v>
                </c:pt>
                <c:pt idx="69260">
                  <c:v>81.933999999999997</c:v>
                </c:pt>
                <c:pt idx="69261">
                  <c:v>81.933999999999997</c:v>
                </c:pt>
                <c:pt idx="69262">
                  <c:v>81.873000000000005</c:v>
                </c:pt>
                <c:pt idx="69263">
                  <c:v>81.873000000000005</c:v>
                </c:pt>
                <c:pt idx="69264">
                  <c:v>81.873000000000005</c:v>
                </c:pt>
                <c:pt idx="69265">
                  <c:v>81.91</c:v>
                </c:pt>
                <c:pt idx="69266">
                  <c:v>81.921999999999997</c:v>
                </c:pt>
                <c:pt idx="69267">
                  <c:v>81.945999999999998</c:v>
                </c:pt>
                <c:pt idx="69268">
                  <c:v>81.995000000000005</c:v>
                </c:pt>
                <c:pt idx="69269">
                  <c:v>82.031999999999996</c:v>
                </c:pt>
                <c:pt idx="69270">
                  <c:v>82.043999999999997</c:v>
                </c:pt>
                <c:pt idx="69271">
                  <c:v>82.055999999999997</c:v>
                </c:pt>
                <c:pt idx="69272">
                  <c:v>82.067999999999998</c:v>
                </c:pt>
                <c:pt idx="69273">
                  <c:v>82.067999999999998</c:v>
                </c:pt>
                <c:pt idx="69274">
                  <c:v>82.067999999999998</c:v>
                </c:pt>
                <c:pt idx="69275">
                  <c:v>82.043999999999997</c:v>
                </c:pt>
                <c:pt idx="69276">
                  <c:v>82.007000000000005</c:v>
                </c:pt>
                <c:pt idx="69277">
                  <c:v>81.983000000000004</c:v>
                </c:pt>
                <c:pt idx="69278">
                  <c:v>81.933999999999997</c:v>
                </c:pt>
                <c:pt idx="69279">
                  <c:v>81.921999999999997</c:v>
                </c:pt>
                <c:pt idx="69280">
                  <c:v>81.91</c:v>
                </c:pt>
                <c:pt idx="69281">
                  <c:v>81.933999999999997</c:v>
                </c:pt>
                <c:pt idx="69282">
                  <c:v>81.933999999999997</c:v>
                </c:pt>
                <c:pt idx="69283">
                  <c:v>81.945999999999998</c:v>
                </c:pt>
                <c:pt idx="69284">
                  <c:v>81.983000000000004</c:v>
                </c:pt>
                <c:pt idx="69285">
                  <c:v>82.031999999999996</c:v>
                </c:pt>
                <c:pt idx="69286">
                  <c:v>82.067999999999998</c:v>
                </c:pt>
                <c:pt idx="69287">
                  <c:v>82.093000000000004</c:v>
                </c:pt>
                <c:pt idx="69288">
                  <c:v>82.117000000000004</c:v>
                </c:pt>
                <c:pt idx="69289">
                  <c:v>82.153999999999996</c:v>
                </c:pt>
                <c:pt idx="69290">
                  <c:v>82.153999999999996</c:v>
                </c:pt>
                <c:pt idx="69291">
                  <c:v>82.129000000000005</c:v>
                </c:pt>
                <c:pt idx="69292">
                  <c:v>82.153999999999996</c:v>
                </c:pt>
                <c:pt idx="69293">
                  <c:v>82.117000000000004</c:v>
                </c:pt>
                <c:pt idx="69294">
                  <c:v>82.08</c:v>
                </c:pt>
                <c:pt idx="69295">
                  <c:v>82.093000000000004</c:v>
                </c:pt>
                <c:pt idx="69296">
                  <c:v>82.117000000000004</c:v>
                </c:pt>
                <c:pt idx="69297">
                  <c:v>82.08</c:v>
                </c:pt>
                <c:pt idx="69298">
                  <c:v>82.105000000000004</c:v>
                </c:pt>
                <c:pt idx="69299">
                  <c:v>82.129000000000005</c:v>
                </c:pt>
                <c:pt idx="69300">
                  <c:v>82.141000000000005</c:v>
                </c:pt>
                <c:pt idx="69301">
                  <c:v>82.201999999999998</c:v>
                </c:pt>
                <c:pt idx="69302">
                  <c:v>82.201999999999998</c:v>
                </c:pt>
                <c:pt idx="69303">
                  <c:v>82.239000000000004</c:v>
                </c:pt>
                <c:pt idx="69304">
                  <c:v>82.263999999999996</c:v>
                </c:pt>
                <c:pt idx="69305">
                  <c:v>82.287999999999997</c:v>
                </c:pt>
                <c:pt idx="69306">
                  <c:v>82.3</c:v>
                </c:pt>
                <c:pt idx="69307">
                  <c:v>82.311999999999998</c:v>
                </c:pt>
                <c:pt idx="69308">
                  <c:v>82.287999999999997</c:v>
                </c:pt>
                <c:pt idx="69309">
                  <c:v>82.263999999999996</c:v>
                </c:pt>
                <c:pt idx="69310">
                  <c:v>82.251000000000005</c:v>
                </c:pt>
                <c:pt idx="69311">
                  <c:v>82.215000000000003</c:v>
                </c:pt>
                <c:pt idx="69312">
                  <c:v>82.19</c:v>
                </c:pt>
                <c:pt idx="69313">
                  <c:v>82.215000000000003</c:v>
                </c:pt>
                <c:pt idx="69314">
                  <c:v>82.19</c:v>
                </c:pt>
                <c:pt idx="69315">
                  <c:v>82.239000000000004</c:v>
                </c:pt>
                <c:pt idx="69316">
                  <c:v>82.251000000000005</c:v>
                </c:pt>
                <c:pt idx="69317">
                  <c:v>82.311999999999998</c:v>
                </c:pt>
                <c:pt idx="69318">
                  <c:v>82.325000000000003</c:v>
                </c:pt>
                <c:pt idx="69319">
                  <c:v>82.311999999999998</c:v>
                </c:pt>
                <c:pt idx="69320">
                  <c:v>82.373000000000005</c:v>
                </c:pt>
                <c:pt idx="69321">
                  <c:v>82.373000000000005</c:v>
                </c:pt>
                <c:pt idx="69322">
                  <c:v>82.421999999999997</c:v>
                </c:pt>
                <c:pt idx="69323">
                  <c:v>82.385999999999996</c:v>
                </c:pt>
                <c:pt idx="69324">
                  <c:v>82.421999999999997</c:v>
                </c:pt>
                <c:pt idx="69325">
                  <c:v>82.373000000000005</c:v>
                </c:pt>
                <c:pt idx="69326">
                  <c:v>82.373000000000005</c:v>
                </c:pt>
                <c:pt idx="69327">
                  <c:v>82.361000000000004</c:v>
                </c:pt>
                <c:pt idx="69328">
                  <c:v>82.337000000000003</c:v>
                </c:pt>
                <c:pt idx="69329">
                  <c:v>82.325000000000003</c:v>
                </c:pt>
                <c:pt idx="69330">
                  <c:v>82.349000000000004</c:v>
                </c:pt>
                <c:pt idx="69331">
                  <c:v>82.349000000000004</c:v>
                </c:pt>
                <c:pt idx="69332">
                  <c:v>82.337000000000003</c:v>
                </c:pt>
                <c:pt idx="69333">
                  <c:v>82.325000000000003</c:v>
                </c:pt>
                <c:pt idx="69334">
                  <c:v>82.325000000000003</c:v>
                </c:pt>
                <c:pt idx="69335">
                  <c:v>82.337000000000003</c:v>
                </c:pt>
                <c:pt idx="69336">
                  <c:v>82.325000000000003</c:v>
                </c:pt>
                <c:pt idx="69337">
                  <c:v>82.337000000000003</c:v>
                </c:pt>
                <c:pt idx="69338">
                  <c:v>82.311999999999998</c:v>
                </c:pt>
                <c:pt idx="69339">
                  <c:v>82.325000000000003</c:v>
                </c:pt>
                <c:pt idx="69340">
                  <c:v>82.3</c:v>
                </c:pt>
                <c:pt idx="69341">
                  <c:v>82.263999999999996</c:v>
                </c:pt>
                <c:pt idx="69342">
                  <c:v>82.251000000000005</c:v>
                </c:pt>
                <c:pt idx="69343">
                  <c:v>82.251000000000005</c:v>
                </c:pt>
                <c:pt idx="69344">
                  <c:v>82.215000000000003</c:v>
                </c:pt>
                <c:pt idx="69345">
                  <c:v>82.215000000000003</c:v>
                </c:pt>
                <c:pt idx="69346">
                  <c:v>82.201999999999998</c:v>
                </c:pt>
                <c:pt idx="69347">
                  <c:v>82.215000000000003</c:v>
                </c:pt>
                <c:pt idx="69348">
                  <c:v>82.19</c:v>
                </c:pt>
                <c:pt idx="69349">
                  <c:v>82.201999999999998</c:v>
                </c:pt>
                <c:pt idx="69350">
                  <c:v>82.215000000000003</c:v>
                </c:pt>
                <c:pt idx="69351">
                  <c:v>82.239000000000004</c:v>
                </c:pt>
                <c:pt idx="69352">
                  <c:v>82.239000000000004</c:v>
                </c:pt>
                <c:pt idx="69353">
                  <c:v>82.227000000000004</c:v>
                </c:pt>
                <c:pt idx="69354">
                  <c:v>82.227000000000004</c:v>
                </c:pt>
                <c:pt idx="69355">
                  <c:v>82.201999999999998</c:v>
                </c:pt>
                <c:pt idx="69356">
                  <c:v>82.165999999999997</c:v>
                </c:pt>
                <c:pt idx="69357">
                  <c:v>82.129000000000005</c:v>
                </c:pt>
                <c:pt idx="69358">
                  <c:v>82.093000000000004</c:v>
                </c:pt>
                <c:pt idx="69359">
                  <c:v>82.067999999999998</c:v>
                </c:pt>
                <c:pt idx="69360">
                  <c:v>82.067999999999998</c:v>
                </c:pt>
                <c:pt idx="69361">
                  <c:v>82.055999999999997</c:v>
                </c:pt>
                <c:pt idx="69362">
                  <c:v>82.019000000000005</c:v>
                </c:pt>
                <c:pt idx="69363">
                  <c:v>82.031999999999996</c:v>
                </c:pt>
                <c:pt idx="69364">
                  <c:v>82.043999999999997</c:v>
                </c:pt>
                <c:pt idx="69365">
                  <c:v>82.043999999999997</c:v>
                </c:pt>
                <c:pt idx="69366">
                  <c:v>82.055999999999997</c:v>
                </c:pt>
                <c:pt idx="69367">
                  <c:v>82.08</c:v>
                </c:pt>
                <c:pt idx="69368">
                  <c:v>82.093000000000004</c:v>
                </c:pt>
                <c:pt idx="69369">
                  <c:v>82.105000000000004</c:v>
                </c:pt>
                <c:pt idx="69370">
                  <c:v>82.105000000000004</c:v>
                </c:pt>
                <c:pt idx="69371">
                  <c:v>82.08</c:v>
                </c:pt>
                <c:pt idx="69372">
                  <c:v>82.055999999999997</c:v>
                </c:pt>
                <c:pt idx="69373">
                  <c:v>82.043999999999997</c:v>
                </c:pt>
                <c:pt idx="69374">
                  <c:v>81.995000000000005</c:v>
                </c:pt>
                <c:pt idx="69375">
                  <c:v>81.983000000000004</c:v>
                </c:pt>
                <c:pt idx="69376">
                  <c:v>81.983000000000004</c:v>
                </c:pt>
                <c:pt idx="69377">
                  <c:v>81.945999999999998</c:v>
                </c:pt>
                <c:pt idx="69378">
                  <c:v>81.945999999999998</c:v>
                </c:pt>
                <c:pt idx="69379">
                  <c:v>81.957999999999998</c:v>
                </c:pt>
                <c:pt idx="69380">
                  <c:v>82.007000000000005</c:v>
                </c:pt>
                <c:pt idx="69381">
                  <c:v>82.007000000000005</c:v>
                </c:pt>
                <c:pt idx="69382">
                  <c:v>82.043999999999997</c:v>
                </c:pt>
                <c:pt idx="69383">
                  <c:v>82.067999999999998</c:v>
                </c:pt>
                <c:pt idx="69384">
                  <c:v>82.08</c:v>
                </c:pt>
                <c:pt idx="69385">
                  <c:v>82.067999999999998</c:v>
                </c:pt>
                <c:pt idx="69386">
                  <c:v>82.08</c:v>
                </c:pt>
                <c:pt idx="69387">
                  <c:v>82.117000000000004</c:v>
                </c:pt>
                <c:pt idx="69388">
                  <c:v>82.093000000000004</c:v>
                </c:pt>
                <c:pt idx="69389">
                  <c:v>82.105000000000004</c:v>
                </c:pt>
                <c:pt idx="69390">
                  <c:v>82.08</c:v>
                </c:pt>
                <c:pt idx="69391">
                  <c:v>82.055999999999997</c:v>
                </c:pt>
                <c:pt idx="69392">
                  <c:v>82.055999999999997</c:v>
                </c:pt>
                <c:pt idx="69393">
                  <c:v>82.08</c:v>
                </c:pt>
                <c:pt idx="69394">
                  <c:v>82.105000000000004</c:v>
                </c:pt>
                <c:pt idx="69395">
                  <c:v>82.08</c:v>
                </c:pt>
                <c:pt idx="69396">
                  <c:v>82.117000000000004</c:v>
                </c:pt>
                <c:pt idx="69397">
                  <c:v>82.129000000000005</c:v>
                </c:pt>
                <c:pt idx="69398">
                  <c:v>82.177999999999997</c:v>
                </c:pt>
                <c:pt idx="69399">
                  <c:v>82.201999999999998</c:v>
                </c:pt>
                <c:pt idx="69400">
                  <c:v>82.227000000000004</c:v>
                </c:pt>
                <c:pt idx="69401">
                  <c:v>82.263999999999996</c:v>
                </c:pt>
                <c:pt idx="69402">
                  <c:v>82.287999999999997</c:v>
                </c:pt>
                <c:pt idx="69403">
                  <c:v>82.311999999999998</c:v>
                </c:pt>
                <c:pt idx="69404">
                  <c:v>82.3</c:v>
                </c:pt>
                <c:pt idx="69405">
                  <c:v>82.275999999999996</c:v>
                </c:pt>
                <c:pt idx="69406">
                  <c:v>82.263999999999996</c:v>
                </c:pt>
                <c:pt idx="69407">
                  <c:v>82.251000000000005</c:v>
                </c:pt>
                <c:pt idx="69408">
                  <c:v>82.275999999999996</c:v>
                </c:pt>
                <c:pt idx="69409">
                  <c:v>82.251000000000005</c:v>
                </c:pt>
                <c:pt idx="69410">
                  <c:v>82.227000000000004</c:v>
                </c:pt>
                <c:pt idx="69411">
                  <c:v>82.251000000000005</c:v>
                </c:pt>
                <c:pt idx="69412">
                  <c:v>82.263999999999996</c:v>
                </c:pt>
                <c:pt idx="69413">
                  <c:v>82.275999999999996</c:v>
                </c:pt>
                <c:pt idx="69414">
                  <c:v>82.3</c:v>
                </c:pt>
                <c:pt idx="69415">
                  <c:v>82.325000000000003</c:v>
                </c:pt>
                <c:pt idx="69416">
                  <c:v>82.337000000000003</c:v>
                </c:pt>
                <c:pt idx="69417">
                  <c:v>82.385999999999996</c:v>
                </c:pt>
                <c:pt idx="69418">
                  <c:v>82.41</c:v>
                </c:pt>
                <c:pt idx="69419">
                  <c:v>82.421999999999997</c:v>
                </c:pt>
                <c:pt idx="69420">
                  <c:v>82.447000000000003</c:v>
                </c:pt>
                <c:pt idx="69421">
                  <c:v>82.447000000000003</c:v>
                </c:pt>
                <c:pt idx="69422">
                  <c:v>82.459000000000003</c:v>
                </c:pt>
                <c:pt idx="69423">
                  <c:v>82.471000000000004</c:v>
                </c:pt>
                <c:pt idx="69424">
                  <c:v>82.397999999999996</c:v>
                </c:pt>
                <c:pt idx="69425">
                  <c:v>82.373000000000005</c:v>
                </c:pt>
                <c:pt idx="69426">
                  <c:v>82.349000000000004</c:v>
                </c:pt>
                <c:pt idx="69427">
                  <c:v>82.361000000000004</c:v>
                </c:pt>
                <c:pt idx="69428">
                  <c:v>82.361000000000004</c:v>
                </c:pt>
                <c:pt idx="69429">
                  <c:v>82.349000000000004</c:v>
                </c:pt>
                <c:pt idx="69430">
                  <c:v>82.337000000000003</c:v>
                </c:pt>
                <c:pt idx="69431">
                  <c:v>82.361000000000004</c:v>
                </c:pt>
                <c:pt idx="69432">
                  <c:v>82.361000000000004</c:v>
                </c:pt>
                <c:pt idx="69433">
                  <c:v>82.41</c:v>
                </c:pt>
                <c:pt idx="69434">
                  <c:v>82.397999999999996</c:v>
                </c:pt>
                <c:pt idx="69435">
                  <c:v>82.373000000000005</c:v>
                </c:pt>
                <c:pt idx="69436">
                  <c:v>82.41</c:v>
                </c:pt>
                <c:pt idx="69437">
                  <c:v>82.385999999999996</c:v>
                </c:pt>
                <c:pt idx="69438">
                  <c:v>82.373000000000005</c:v>
                </c:pt>
                <c:pt idx="69439">
                  <c:v>82.397999999999996</c:v>
                </c:pt>
                <c:pt idx="69440">
                  <c:v>82.337000000000003</c:v>
                </c:pt>
                <c:pt idx="69441">
                  <c:v>82.325000000000003</c:v>
                </c:pt>
                <c:pt idx="69442">
                  <c:v>82.3</c:v>
                </c:pt>
                <c:pt idx="69443">
                  <c:v>82.3</c:v>
                </c:pt>
                <c:pt idx="69444">
                  <c:v>82.287999999999997</c:v>
                </c:pt>
                <c:pt idx="69445">
                  <c:v>82.275999999999996</c:v>
                </c:pt>
                <c:pt idx="69446">
                  <c:v>82.239000000000004</c:v>
                </c:pt>
                <c:pt idx="69447">
                  <c:v>82.227000000000004</c:v>
                </c:pt>
                <c:pt idx="69448">
                  <c:v>82.227000000000004</c:v>
                </c:pt>
                <c:pt idx="69449">
                  <c:v>82.227000000000004</c:v>
                </c:pt>
                <c:pt idx="69450">
                  <c:v>82.239000000000004</c:v>
                </c:pt>
                <c:pt idx="69451">
                  <c:v>82.227000000000004</c:v>
                </c:pt>
                <c:pt idx="69452">
                  <c:v>82.251000000000005</c:v>
                </c:pt>
                <c:pt idx="69453">
                  <c:v>82.239000000000004</c:v>
                </c:pt>
                <c:pt idx="69454">
                  <c:v>82.201999999999998</c:v>
                </c:pt>
                <c:pt idx="69455">
                  <c:v>82.177999999999997</c:v>
                </c:pt>
                <c:pt idx="69456">
                  <c:v>82.19</c:v>
                </c:pt>
                <c:pt idx="69457">
                  <c:v>82.165999999999997</c:v>
                </c:pt>
                <c:pt idx="69458">
                  <c:v>82.165999999999997</c:v>
                </c:pt>
                <c:pt idx="69459">
                  <c:v>82.141000000000005</c:v>
                </c:pt>
                <c:pt idx="69460">
                  <c:v>82.129000000000005</c:v>
                </c:pt>
                <c:pt idx="69461">
                  <c:v>82.117000000000004</c:v>
                </c:pt>
                <c:pt idx="69462">
                  <c:v>82.093000000000004</c:v>
                </c:pt>
                <c:pt idx="69463">
                  <c:v>82.043999999999997</c:v>
                </c:pt>
                <c:pt idx="69464">
                  <c:v>82.043999999999997</c:v>
                </c:pt>
                <c:pt idx="69465">
                  <c:v>82.031999999999996</c:v>
                </c:pt>
                <c:pt idx="69466">
                  <c:v>82.043999999999997</c:v>
                </c:pt>
                <c:pt idx="69467">
                  <c:v>82.055999999999997</c:v>
                </c:pt>
                <c:pt idx="69468">
                  <c:v>82.031999999999996</c:v>
                </c:pt>
                <c:pt idx="69469">
                  <c:v>82.055999999999997</c:v>
                </c:pt>
                <c:pt idx="69470">
                  <c:v>82.055999999999997</c:v>
                </c:pt>
                <c:pt idx="69471">
                  <c:v>82.055999999999997</c:v>
                </c:pt>
                <c:pt idx="69472">
                  <c:v>82.043999999999997</c:v>
                </c:pt>
                <c:pt idx="69473">
                  <c:v>82.055999999999997</c:v>
                </c:pt>
                <c:pt idx="69474">
                  <c:v>82.055999999999997</c:v>
                </c:pt>
                <c:pt idx="69475">
                  <c:v>82.043999999999997</c:v>
                </c:pt>
                <c:pt idx="69476">
                  <c:v>82.031999999999996</c:v>
                </c:pt>
                <c:pt idx="69477">
                  <c:v>82.007000000000005</c:v>
                </c:pt>
                <c:pt idx="69478">
                  <c:v>82.031999999999996</c:v>
                </c:pt>
                <c:pt idx="69479">
                  <c:v>82.007000000000005</c:v>
                </c:pt>
                <c:pt idx="69480">
                  <c:v>81.983000000000004</c:v>
                </c:pt>
                <c:pt idx="69481">
                  <c:v>81.983000000000004</c:v>
                </c:pt>
                <c:pt idx="69482">
                  <c:v>81.995000000000005</c:v>
                </c:pt>
                <c:pt idx="69483">
                  <c:v>81.983000000000004</c:v>
                </c:pt>
                <c:pt idx="69484">
                  <c:v>81.995000000000005</c:v>
                </c:pt>
                <c:pt idx="69485">
                  <c:v>81.983000000000004</c:v>
                </c:pt>
                <c:pt idx="69486">
                  <c:v>81.995000000000005</c:v>
                </c:pt>
                <c:pt idx="69487">
                  <c:v>82.007000000000005</c:v>
                </c:pt>
                <c:pt idx="69488">
                  <c:v>82.019000000000005</c:v>
                </c:pt>
                <c:pt idx="69489">
                  <c:v>82.019000000000005</c:v>
                </c:pt>
                <c:pt idx="69490">
                  <c:v>82.019000000000005</c:v>
                </c:pt>
                <c:pt idx="69491">
                  <c:v>82.055999999999997</c:v>
                </c:pt>
                <c:pt idx="69492">
                  <c:v>82.043999999999997</c:v>
                </c:pt>
                <c:pt idx="69493">
                  <c:v>82.08</c:v>
                </c:pt>
                <c:pt idx="69494">
                  <c:v>82.067999999999998</c:v>
                </c:pt>
                <c:pt idx="69495">
                  <c:v>82.055999999999997</c:v>
                </c:pt>
                <c:pt idx="69496">
                  <c:v>82.031999999999996</c:v>
                </c:pt>
                <c:pt idx="69497">
                  <c:v>82.055999999999997</c:v>
                </c:pt>
                <c:pt idx="69498">
                  <c:v>82.055999999999997</c:v>
                </c:pt>
                <c:pt idx="69499">
                  <c:v>82.067999999999998</c:v>
                </c:pt>
                <c:pt idx="69500">
                  <c:v>82.067999999999998</c:v>
                </c:pt>
                <c:pt idx="69501">
                  <c:v>82.067999999999998</c:v>
                </c:pt>
                <c:pt idx="69502">
                  <c:v>82.055999999999997</c:v>
                </c:pt>
                <c:pt idx="69503">
                  <c:v>82.08</c:v>
                </c:pt>
                <c:pt idx="69504">
                  <c:v>82.153999999999996</c:v>
                </c:pt>
                <c:pt idx="69505">
                  <c:v>82.153999999999996</c:v>
                </c:pt>
                <c:pt idx="69506">
                  <c:v>82.177999999999997</c:v>
                </c:pt>
                <c:pt idx="69507">
                  <c:v>82.165999999999997</c:v>
                </c:pt>
                <c:pt idx="69508">
                  <c:v>82.215000000000003</c:v>
                </c:pt>
                <c:pt idx="69509">
                  <c:v>82.201999999999998</c:v>
                </c:pt>
                <c:pt idx="69510">
                  <c:v>82.201999999999998</c:v>
                </c:pt>
                <c:pt idx="69511">
                  <c:v>82.201999999999998</c:v>
                </c:pt>
                <c:pt idx="69512">
                  <c:v>82.227000000000004</c:v>
                </c:pt>
                <c:pt idx="69513">
                  <c:v>82.227000000000004</c:v>
                </c:pt>
                <c:pt idx="69514">
                  <c:v>82.227000000000004</c:v>
                </c:pt>
                <c:pt idx="69515">
                  <c:v>82.239000000000004</c:v>
                </c:pt>
                <c:pt idx="69516">
                  <c:v>82.227000000000004</c:v>
                </c:pt>
                <c:pt idx="69517">
                  <c:v>82.215000000000003</c:v>
                </c:pt>
                <c:pt idx="69518">
                  <c:v>82.215000000000003</c:v>
                </c:pt>
                <c:pt idx="69519">
                  <c:v>82.239000000000004</c:v>
                </c:pt>
                <c:pt idx="69520">
                  <c:v>82.263999999999996</c:v>
                </c:pt>
                <c:pt idx="69521">
                  <c:v>82.251000000000005</c:v>
                </c:pt>
                <c:pt idx="69522">
                  <c:v>82.251000000000005</c:v>
                </c:pt>
                <c:pt idx="69523">
                  <c:v>82.311999999999998</c:v>
                </c:pt>
                <c:pt idx="69524">
                  <c:v>82.325000000000003</c:v>
                </c:pt>
                <c:pt idx="69525">
                  <c:v>82.3</c:v>
                </c:pt>
                <c:pt idx="69526">
                  <c:v>82.311999999999998</c:v>
                </c:pt>
                <c:pt idx="69527">
                  <c:v>82.349000000000004</c:v>
                </c:pt>
                <c:pt idx="69528">
                  <c:v>82.311999999999998</c:v>
                </c:pt>
                <c:pt idx="69529">
                  <c:v>82.3</c:v>
                </c:pt>
                <c:pt idx="69530">
                  <c:v>82.311999999999998</c:v>
                </c:pt>
                <c:pt idx="69531">
                  <c:v>82.3</c:v>
                </c:pt>
                <c:pt idx="69532">
                  <c:v>82.3</c:v>
                </c:pt>
                <c:pt idx="69533">
                  <c:v>82.287999999999997</c:v>
                </c:pt>
                <c:pt idx="69534">
                  <c:v>82.3</c:v>
                </c:pt>
                <c:pt idx="69535">
                  <c:v>82.275999999999996</c:v>
                </c:pt>
                <c:pt idx="69536">
                  <c:v>82.3</c:v>
                </c:pt>
                <c:pt idx="69537">
                  <c:v>82.287999999999997</c:v>
                </c:pt>
                <c:pt idx="69538">
                  <c:v>82.311999999999998</c:v>
                </c:pt>
                <c:pt idx="69539">
                  <c:v>82.349000000000004</c:v>
                </c:pt>
                <c:pt idx="69540">
                  <c:v>82.287999999999997</c:v>
                </c:pt>
                <c:pt idx="69541">
                  <c:v>82.325000000000003</c:v>
                </c:pt>
                <c:pt idx="69542">
                  <c:v>82.311999999999998</c:v>
                </c:pt>
                <c:pt idx="69543">
                  <c:v>82.3</c:v>
                </c:pt>
                <c:pt idx="69544">
                  <c:v>82.3</c:v>
                </c:pt>
                <c:pt idx="69545">
                  <c:v>82.263999999999996</c:v>
                </c:pt>
                <c:pt idx="69546">
                  <c:v>82.251000000000005</c:v>
                </c:pt>
                <c:pt idx="69547">
                  <c:v>82.251000000000005</c:v>
                </c:pt>
                <c:pt idx="69548">
                  <c:v>82.227000000000004</c:v>
                </c:pt>
                <c:pt idx="69549">
                  <c:v>82.215000000000003</c:v>
                </c:pt>
                <c:pt idx="69550">
                  <c:v>82.201999999999998</c:v>
                </c:pt>
                <c:pt idx="69551">
                  <c:v>82.165999999999997</c:v>
                </c:pt>
                <c:pt idx="69552">
                  <c:v>82.141000000000005</c:v>
                </c:pt>
                <c:pt idx="69553">
                  <c:v>82.165999999999997</c:v>
                </c:pt>
                <c:pt idx="69554">
                  <c:v>82.177999999999997</c:v>
                </c:pt>
                <c:pt idx="69555">
                  <c:v>82.129000000000005</c:v>
                </c:pt>
                <c:pt idx="69556">
                  <c:v>82.117000000000004</c:v>
                </c:pt>
                <c:pt idx="69557">
                  <c:v>82.117000000000004</c:v>
                </c:pt>
                <c:pt idx="69558">
                  <c:v>82.117000000000004</c:v>
                </c:pt>
                <c:pt idx="69559">
                  <c:v>82.093000000000004</c:v>
                </c:pt>
                <c:pt idx="69560">
                  <c:v>82.067999999999998</c:v>
                </c:pt>
                <c:pt idx="69561">
                  <c:v>82.043999999999997</c:v>
                </c:pt>
                <c:pt idx="69562">
                  <c:v>82.055999999999997</c:v>
                </c:pt>
                <c:pt idx="69563">
                  <c:v>82.019000000000005</c:v>
                </c:pt>
                <c:pt idx="69564">
                  <c:v>82.019000000000005</c:v>
                </c:pt>
                <c:pt idx="69565">
                  <c:v>81.995000000000005</c:v>
                </c:pt>
                <c:pt idx="69566">
                  <c:v>81.971000000000004</c:v>
                </c:pt>
                <c:pt idx="69567">
                  <c:v>81.971000000000004</c:v>
                </c:pt>
                <c:pt idx="69568">
                  <c:v>81.945999999999998</c:v>
                </c:pt>
                <c:pt idx="69569">
                  <c:v>81.91</c:v>
                </c:pt>
                <c:pt idx="69570">
                  <c:v>81.933999999999997</c:v>
                </c:pt>
                <c:pt idx="69571">
                  <c:v>81.921999999999997</c:v>
                </c:pt>
                <c:pt idx="69572">
                  <c:v>81.933999999999997</c:v>
                </c:pt>
                <c:pt idx="69573">
                  <c:v>81.897000000000006</c:v>
                </c:pt>
                <c:pt idx="69574">
                  <c:v>81.921999999999997</c:v>
                </c:pt>
                <c:pt idx="69575">
                  <c:v>81.91</c:v>
                </c:pt>
                <c:pt idx="69576">
                  <c:v>81.91</c:v>
                </c:pt>
                <c:pt idx="69577">
                  <c:v>81.885000000000005</c:v>
                </c:pt>
                <c:pt idx="69578">
                  <c:v>81.897000000000006</c:v>
                </c:pt>
                <c:pt idx="69579">
                  <c:v>81.885000000000005</c:v>
                </c:pt>
                <c:pt idx="69580">
                  <c:v>81.835999999999999</c:v>
                </c:pt>
                <c:pt idx="69581">
                  <c:v>81.823999999999998</c:v>
                </c:pt>
                <c:pt idx="69582">
                  <c:v>81.835999999999999</c:v>
                </c:pt>
                <c:pt idx="69583">
                  <c:v>81.8</c:v>
                </c:pt>
                <c:pt idx="69584">
                  <c:v>81.823999999999998</c:v>
                </c:pt>
                <c:pt idx="69585">
                  <c:v>81.8</c:v>
                </c:pt>
                <c:pt idx="69586">
                  <c:v>81.835999999999999</c:v>
                </c:pt>
                <c:pt idx="69587">
                  <c:v>81.823999999999998</c:v>
                </c:pt>
                <c:pt idx="69588">
                  <c:v>81.835999999999999</c:v>
                </c:pt>
                <c:pt idx="69589">
                  <c:v>81.847999999999999</c:v>
                </c:pt>
                <c:pt idx="69590">
                  <c:v>81.835999999999999</c:v>
                </c:pt>
                <c:pt idx="69591">
                  <c:v>81.847999999999999</c:v>
                </c:pt>
                <c:pt idx="69592">
                  <c:v>81.835999999999999</c:v>
                </c:pt>
                <c:pt idx="69593">
                  <c:v>81.873000000000005</c:v>
                </c:pt>
                <c:pt idx="69594">
                  <c:v>81.861000000000004</c:v>
                </c:pt>
                <c:pt idx="69595">
                  <c:v>81.873000000000005</c:v>
                </c:pt>
                <c:pt idx="69596">
                  <c:v>81.897000000000006</c:v>
                </c:pt>
                <c:pt idx="69597">
                  <c:v>81.873000000000005</c:v>
                </c:pt>
                <c:pt idx="69598">
                  <c:v>81.873000000000005</c:v>
                </c:pt>
                <c:pt idx="69599">
                  <c:v>81.885000000000005</c:v>
                </c:pt>
                <c:pt idx="69600">
                  <c:v>81.885000000000005</c:v>
                </c:pt>
                <c:pt idx="69601">
                  <c:v>81.885000000000005</c:v>
                </c:pt>
                <c:pt idx="69602">
                  <c:v>81.921999999999997</c:v>
                </c:pt>
                <c:pt idx="69603">
                  <c:v>81.921999999999997</c:v>
                </c:pt>
                <c:pt idx="69604">
                  <c:v>81.945999999999998</c:v>
                </c:pt>
                <c:pt idx="69605">
                  <c:v>81.971000000000004</c:v>
                </c:pt>
                <c:pt idx="69606">
                  <c:v>81.995000000000005</c:v>
                </c:pt>
                <c:pt idx="69607">
                  <c:v>82.019000000000005</c:v>
                </c:pt>
                <c:pt idx="69608">
                  <c:v>82.019000000000005</c:v>
                </c:pt>
                <c:pt idx="69609">
                  <c:v>82.043999999999997</c:v>
                </c:pt>
                <c:pt idx="69610">
                  <c:v>82.019000000000005</c:v>
                </c:pt>
                <c:pt idx="69611">
                  <c:v>82.031999999999996</c:v>
                </c:pt>
                <c:pt idx="69612">
                  <c:v>82.055999999999997</c:v>
                </c:pt>
                <c:pt idx="69613">
                  <c:v>82.043999999999997</c:v>
                </c:pt>
                <c:pt idx="69614">
                  <c:v>82.055999999999997</c:v>
                </c:pt>
                <c:pt idx="69615">
                  <c:v>82.093000000000004</c:v>
                </c:pt>
                <c:pt idx="69616">
                  <c:v>82.067999999999998</c:v>
                </c:pt>
                <c:pt idx="69617">
                  <c:v>82.08</c:v>
                </c:pt>
                <c:pt idx="69618">
                  <c:v>82.093000000000004</c:v>
                </c:pt>
                <c:pt idx="69619">
                  <c:v>82.117000000000004</c:v>
                </c:pt>
                <c:pt idx="69620">
                  <c:v>82.117000000000004</c:v>
                </c:pt>
                <c:pt idx="69621">
                  <c:v>82.129000000000005</c:v>
                </c:pt>
                <c:pt idx="69622">
                  <c:v>82.165999999999997</c:v>
                </c:pt>
                <c:pt idx="69623">
                  <c:v>82.19</c:v>
                </c:pt>
                <c:pt idx="69624">
                  <c:v>82.165999999999997</c:v>
                </c:pt>
                <c:pt idx="69625">
                  <c:v>82.19</c:v>
                </c:pt>
                <c:pt idx="69626">
                  <c:v>82.201999999999998</c:v>
                </c:pt>
                <c:pt idx="69627">
                  <c:v>82.227000000000004</c:v>
                </c:pt>
                <c:pt idx="69628">
                  <c:v>82.227000000000004</c:v>
                </c:pt>
                <c:pt idx="69629">
                  <c:v>82.201999999999998</c:v>
                </c:pt>
                <c:pt idx="69630">
                  <c:v>82.215000000000003</c:v>
                </c:pt>
                <c:pt idx="69631">
                  <c:v>82.215000000000003</c:v>
                </c:pt>
                <c:pt idx="69632">
                  <c:v>82.201999999999998</c:v>
                </c:pt>
                <c:pt idx="69633">
                  <c:v>82.227000000000004</c:v>
                </c:pt>
                <c:pt idx="69634">
                  <c:v>82.215000000000003</c:v>
                </c:pt>
                <c:pt idx="69635">
                  <c:v>82.19</c:v>
                </c:pt>
                <c:pt idx="69636">
                  <c:v>82.19</c:v>
                </c:pt>
                <c:pt idx="69637">
                  <c:v>82.19</c:v>
                </c:pt>
                <c:pt idx="69638">
                  <c:v>82.201999999999998</c:v>
                </c:pt>
                <c:pt idx="69639">
                  <c:v>82.177999999999997</c:v>
                </c:pt>
                <c:pt idx="69640">
                  <c:v>82.19</c:v>
                </c:pt>
                <c:pt idx="69641">
                  <c:v>82.141000000000005</c:v>
                </c:pt>
                <c:pt idx="69642">
                  <c:v>82.117000000000004</c:v>
                </c:pt>
                <c:pt idx="69643">
                  <c:v>82.105000000000004</c:v>
                </c:pt>
                <c:pt idx="69644">
                  <c:v>82.067999999999998</c:v>
                </c:pt>
                <c:pt idx="69645">
                  <c:v>82.067999999999998</c:v>
                </c:pt>
                <c:pt idx="69646">
                  <c:v>82.043999999999997</c:v>
                </c:pt>
                <c:pt idx="69647">
                  <c:v>82.007000000000005</c:v>
                </c:pt>
                <c:pt idx="69648">
                  <c:v>82.007000000000005</c:v>
                </c:pt>
                <c:pt idx="69649">
                  <c:v>81.945999999999998</c:v>
                </c:pt>
                <c:pt idx="69650">
                  <c:v>81.921999999999997</c:v>
                </c:pt>
                <c:pt idx="69651">
                  <c:v>81.885000000000005</c:v>
                </c:pt>
                <c:pt idx="69652">
                  <c:v>81.91</c:v>
                </c:pt>
                <c:pt idx="69653">
                  <c:v>81.847999999999999</c:v>
                </c:pt>
                <c:pt idx="69654">
                  <c:v>81.835999999999999</c:v>
                </c:pt>
                <c:pt idx="69655">
                  <c:v>81.811999999999998</c:v>
                </c:pt>
                <c:pt idx="69656">
                  <c:v>81.787000000000006</c:v>
                </c:pt>
                <c:pt idx="69657">
                  <c:v>81.775000000000006</c:v>
                </c:pt>
                <c:pt idx="69658">
                  <c:v>81.751000000000005</c:v>
                </c:pt>
                <c:pt idx="69659">
                  <c:v>81.739000000000004</c:v>
                </c:pt>
                <c:pt idx="69660">
                  <c:v>81.725999999999999</c:v>
                </c:pt>
                <c:pt idx="69661">
                  <c:v>81.725999999999999</c:v>
                </c:pt>
                <c:pt idx="69662">
                  <c:v>81.701999999999998</c:v>
                </c:pt>
                <c:pt idx="69663">
                  <c:v>81.701999999999998</c:v>
                </c:pt>
                <c:pt idx="69664">
                  <c:v>81.69</c:v>
                </c:pt>
                <c:pt idx="69665">
                  <c:v>81.665000000000006</c:v>
                </c:pt>
                <c:pt idx="69666">
                  <c:v>81.641000000000005</c:v>
                </c:pt>
                <c:pt idx="69667">
                  <c:v>81.641000000000005</c:v>
                </c:pt>
                <c:pt idx="69668">
                  <c:v>81.603999999999999</c:v>
                </c:pt>
                <c:pt idx="69669">
                  <c:v>81.617000000000004</c:v>
                </c:pt>
                <c:pt idx="69670">
                  <c:v>81.617000000000004</c:v>
                </c:pt>
                <c:pt idx="69671">
                  <c:v>81.58</c:v>
                </c:pt>
                <c:pt idx="69672">
                  <c:v>81.58</c:v>
                </c:pt>
                <c:pt idx="69673">
                  <c:v>81.567999999999998</c:v>
                </c:pt>
                <c:pt idx="69674">
                  <c:v>81.555999999999997</c:v>
                </c:pt>
                <c:pt idx="69675">
                  <c:v>81.519000000000005</c:v>
                </c:pt>
                <c:pt idx="69676">
                  <c:v>81.543000000000006</c:v>
                </c:pt>
                <c:pt idx="69677">
                  <c:v>81.494</c:v>
                </c:pt>
                <c:pt idx="69678">
                  <c:v>81.519000000000005</c:v>
                </c:pt>
                <c:pt idx="69679">
                  <c:v>81.531000000000006</c:v>
                </c:pt>
                <c:pt idx="69680">
                  <c:v>81.567999999999998</c:v>
                </c:pt>
                <c:pt idx="69681">
                  <c:v>81.494</c:v>
                </c:pt>
                <c:pt idx="69682">
                  <c:v>81.531000000000006</c:v>
                </c:pt>
                <c:pt idx="69683">
                  <c:v>81.555999999999997</c:v>
                </c:pt>
                <c:pt idx="69684">
                  <c:v>81.567999999999998</c:v>
                </c:pt>
                <c:pt idx="69685">
                  <c:v>81.567999999999998</c:v>
                </c:pt>
                <c:pt idx="69686">
                  <c:v>81.555999999999997</c:v>
                </c:pt>
                <c:pt idx="69687">
                  <c:v>81.617000000000004</c:v>
                </c:pt>
                <c:pt idx="69688">
                  <c:v>81.603999999999999</c:v>
                </c:pt>
                <c:pt idx="69689">
                  <c:v>81.591999999999999</c:v>
                </c:pt>
                <c:pt idx="69690">
                  <c:v>81.629000000000005</c:v>
                </c:pt>
                <c:pt idx="69691">
                  <c:v>81.653000000000006</c:v>
                </c:pt>
                <c:pt idx="69692">
                  <c:v>81.69</c:v>
                </c:pt>
                <c:pt idx="69693">
                  <c:v>81.713999999999999</c:v>
                </c:pt>
                <c:pt idx="69694">
                  <c:v>81.739000000000004</c:v>
                </c:pt>
                <c:pt idx="69695">
                  <c:v>81.751000000000005</c:v>
                </c:pt>
                <c:pt idx="69696">
                  <c:v>81.787000000000006</c:v>
                </c:pt>
                <c:pt idx="69697">
                  <c:v>81.823999999999998</c:v>
                </c:pt>
                <c:pt idx="69698">
                  <c:v>81.823999999999998</c:v>
                </c:pt>
                <c:pt idx="69699">
                  <c:v>81.873000000000005</c:v>
                </c:pt>
                <c:pt idx="69700">
                  <c:v>81.897000000000006</c:v>
                </c:pt>
                <c:pt idx="69701">
                  <c:v>81.861000000000004</c:v>
                </c:pt>
                <c:pt idx="69702">
                  <c:v>81.933999999999997</c:v>
                </c:pt>
                <c:pt idx="69703">
                  <c:v>81.91</c:v>
                </c:pt>
                <c:pt idx="69704">
                  <c:v>81.933999999999997</c:v>
                </c:pt>
                <c:pt idx="69705">
                  <c:v>81.921999999999997</c:v>
                </c:pt>
                <c:pt idx="69706">
                  <c:v>81.933999999999997</c:v>
                </c:pt>
                <c:pt idx="69707">
                  <c:v>81.957999999999998</c:v>
                </c:pt>
                <c:pt idx="69708">
                  <c:v>81.983000000000004</c:v>
                </c:pt>
                <c:pt idx="69709">
                  <c:v>81.995000000000005</c:v>
                </c:pt>
                <c:pt idx="69710">
                  <c:v>82.019000000000005</c:v>
                </c:pt>
                <c:pt idx="69711">
                  <c:v>82.043999999999997</c:v>
                </c:pt>
                <c:pt idx="69712">
                  <c:v>82.067999999999998</c:v>
                </c:pt>
                <c:pt idx="69713">
                  <c:v>82.105000000000004</c:v>
                </c:pt>
                <c:pt idx="69714">
                  <c:v>82.093000000000004</c:v>
                </c:pt>
                <c:pt idx="69715">
                  <c:v>82.153999999999996</c:v>
                </c:pt>
                <c:pt idx="69716">
                  <c:v>82.165999999999997</c:v>
                </c:pt>
                <c:pt idx="69717">
                  <c:v>82.19</c:v>
                </c:pt>
                <c:pt idx="69718">
                  <c:v>82.165999999999997</c:v>
                </c:pt>
                <c:pt idx="69719">
                  <c:v>82.215000000000003</c:v>
                </c:pt>
                <c:pt idx="69720">
                  <c:v>82.215000000000003</c:v>
                </c:pt>
                <c:pt idx="69721">
                  <c:v>82.239000000000004</c:v>
                </c:pt>
                <c:pt idx="69722">
                  <c:v>82.239000000000004</c:v>
                </c:pt>
                <c:pt idx="69723">
                  <c:v>82.227000000000004</c:v>
                </c:pt>
                <c:pt idx="69724">
                  <c:v>82.287999999999997</c:v>
                </c:pt>
                <c:pt idx="69725">
                  <c:v>82.287999999999997</c:v>
                </c:pt>
                <c:pt idx="69726">
                  <c:v>82.311999999999998</c:v>
                </c:pt>
                <c:pt idx="69727">
                  <c:v>82.325000000000003</c:v>
                </c:pt>
                <c:pt idx="69728">
                  <c:v>82.337000000000003</c:v>
                </c:pt>
                <c:pt idx="69729">
                  <c:v>82.361000000000004</c:v>
                </c:pt>
                <c:pt idx="69730">
                  <c:v>82.397999999999996</c:v>
                </c:pt>
                <c:pt idx="69731">
                  <c:v>82.361000000000004</c:v>
                </c:pt>
                <c:pt idx="69732">
                  <c:v>82.361000000000004</c:v>
                </c:pt>
                <c:pt idx="69733">
                  <c:v>82.361000000000004</c:v>
                </c:pt>
                <c:pt idx="69734">
                  <c:v>82.337000000000003</c:v>
                </c:pt>
                <c:pt idx="69735">
                  <c:v>82.3</c:v>
                </c:pt>
                <c:pt idx="69736">
                  <c:v>82.3</c:v>
                </c:pt>
                <c:pt idx="69737">
                  <c:v>82.263999999999996</c:v>
                </c:pt>
                <c:pt idx="69738">
                  <c:v>82.215000000000003</c:v>
                </c:pt>
                <c:pt idx="69739">
                  <c:v>82.177999999999997</c:v>
                </c:pt>
                <c:pt idx="69740">
                  <c:v>82.19</c:v>
                </c:pt>
                <c:pt idx="69741">
                  <c:v>82.165999999999997</c:v>
                </c:pt>
                <c:pt idx="69742">
                  <c:v>82.117000000000004</c:v>
                </c:pt>
                <c:pt idx="69743">
                  <c:v>82.129000000000005</c:v>
                </c:pt>
                <c:pt idx="69744">
                  <c:v>82.08</c:v>
                </c:pt>
                <c:pt idx="69745">
                  <c:v>82.129000000000005</c:v>
                </c:pt>
                <c:pt idx="69746">
                  <c:v>82.117000000000004</c:v>
                </c:pt>
                <c:pt idx="69747">
                  <c:v>82.08</c:v>
                </c:pt>
                <c:pt idx="69748">
                  <c:v>82.055999999999997</c:v>
                </c:pt>
                <c:pt idx="69749">
                  <c:v>82.055999999999997</c:v>
                </c:pt>
                <c:pt idx="69750">
                  <c:v>82.031999999999996</c:v>
                </c:pt>
                <c:pt idx="69751">
                  <c:v>81.995000000000005</c:v>
                </c:pt>
                <c:pt idx="69752">
                  <c:v>81.957999999999998</c:v>
                </c:pt>
                <c:pt idx="69753">
                  <c:v>81.957999999999998</c:v>
                </c:pt>
                <c:pt idx="69754">
                  <c:v>81.921999999999997</c:v>
                </c:pt>
                <c:pt idx="69755">
                  <c:v>81.897000000000006</c:v>
                </c:pt>
                <c:pt idx="69756">
                  <c:v>81.885000000000005</c:v>
                </c:pt>
                <c:pt idx="69757">
                  <c:v>81.861000000000004</c:v>
                </c:pt>
                <c:pt idx="69758">
                  <c:v>81.873000000000005</c:v>
                </c:pt>
                <c:pt idx="69759">
                  <c:v>81.861000000000004</c:v>
                </c:pt>
                <c:pt idx="69760">
                  <c:v>81.897000000000006</c:v>
                </c:pt>
                <c:pt idx="69761">
                  <c:v>81.921999999999997</c:v>
                </c:pt>
                <c:pt idx="69762">
                  <c:v>81.873000000000005</c:v>
                </c:pt>
                <c:pt idx="69763">
                  <c:v>81.921999999999997</c:v>
                </c:pt>
                <c:pt idx="69764">
                  <c:v>81.933999999999997</c:v>
                </c:pt>
                <c:pt idx="69765">
                  <c:v>81.945999999999998</c:v>
                </c:pt>
                <c:pt idx="69766">
                  <c:v>81.945999999999998</c:v>
                </c:pt>
                <c:pt idx="69767">
                  <c:v>81.945999999999998</c:v>
                </c:pt>
                <c:pt idx="69768">
                  <c:v>81.933999999999997</c:v>
                </c:pt>
                <c:pt idx="69769">
                  <c:v>81.873000000000005</c:v>
                </c:pt>
                <c:pt idx="69770">
                  <c:v>81.861000000000004</c:v>
                </c:pt>
                <c:pt idx="69771">
                  <c:v>81.823999999999998</c:v>
                </c:pt>
                <c:pt idx="69772">
                  <c:v>81.823999999999998</c:v>
                </c:pt>
                <c:pt idx="69773">
                  <c:v>81.787000000000006</c:v>
                </c:pt>
                <c:pt idx="69774">
                  <c:v>81.763000000000005</c:v>
                </c:pt>
                <c:pt idx="69775">
                  <c:v>81.763000000000005</c:v>
                </c:pt>
                <c:pt idx="69776">
                  <c:v>81.8</c:v>
                </c:pt>
                <c:pt idx="69777">
                  <c:v>81.787000000000006</c:v>
                </c:pt>
                <c:pt idx="69778">
                  <c:v>81.811999999999998</c:v>
                </c:pt>
                <c:pt idx="69779">
                  <c:v>81.835999999999999</c:v>
                </c:pt>
                <c:pt idx="69780">
                  <c:v>81.811999999999998</c:v>
                </c:pt>
                <c:pt idx="69781">
                  <c:v>81.847999999999999</c:v>
                </c:pt>
                <c:pt idx="69782">
                  <c:v>81.861000000000004</c:v>
                </c:pt>
                <c:pt idx="69783">
                  <c:v>81.861000000000004</c:v>
                </c:pt>
                <c:pt idx="69784">
                  <c:v>81.847999999999999</c:v>
                </c:pt>
                <c:pt idx="69785">
                  <c:v>81.873000000000005</c:v>
                </c:pt>
                <c:pt idx="69786">
                  <c:v>81.835999999999999</c:v>
                </c:pt>
                <c:pt idx="69787">
                  <c:v>81.861000000000004</c:v>
                </c:pt>
                <c:pt idx="69788">
                  <c:v>81.861000000000004</c:v>
                </c:pt>
                <c:pt idx="69789">
                  <c:v>81.861000000000004</c:v>
                </c:pt>
                <c:pt idx="69790">
                  <c:v>81.885000000000005</c:v>
                </c:pt>
                <c:pt idx="69791">
                  <c:v>81.861000000000004</c:v>
                </c:pt>
                <c:pt idx="69792">
                  <c:v>81.897000000000006</c:v>
                </c:pt>
                <c:pt idx="69793">
                  <c:v>81.945999999999998</c:v>
                </c:pt>
                <c:pt idx="69794">
                  <c:v>81.957999999999998</c:v>
                </c:pt>
                <c:pt idx="69795">
                  <c:v>82.031999999999996</c:v>
                </c:pt>
                <c:pt idx="69796">
                  <c:v>82.055999999999997</c:v>
                </c:pt>
                <c:pt idx="69797">
                  <c:v>82.08</c:v>
                </c:pt>
                <c:pt idx="69798">
                  <c:v>82.117000000000004</c:v>
                </c:pt>
                <c:pt idx="69799">
                  <c:v>82.08</c:v>
                </c:pt>
                <c:pt idx="69800">
                  <c:v>82.105000000000004</c:v>
                </c:pt>
                <c:pt idx="69801">
                  <c:v>82.129000000000005</c:v>
                </c:pt>
                <c:pt idx="69802">
                  <c:v>82.117000000000004</c:v>
                </c:pt>
                <c:pt idx="69803">
                  <c:v>82.067999999999998</c:v>
                </c:pt>
                <c:pt idx="69804">
                  <c:v>82.08</c:v>
                </c:pt>
                <c:pt idx="69805">
                  <c:v>82.055999999999997</c:v>
                </c:pt>
                <c:pt idx="69806">
                  <c:v>82.043999999999997</c:v>
                </c:pt>
                <c:pt idx="69807">
                  <c:v>82.055999999999997</c:v>
                </c:pt>
                <c:pt idx="69808">
                  <c:v>82.043999999999997</c:v>
                </c:pt>
                <c:pt idx="69809">
                  <c:v>82.043999999999997</c:v>
                </c:pt>
                <c:pt idx="69810">
                  <c:v>82.093000000000004</c:v>
                </c:pt>
                <c:pt idx="69811">
                  <c:v>82.117000000000004</c:v>
                </c:pt>
                <c:pt idx="69812">
                  <c:v>82.177999999999997</c:v>
                </c:pt>
                <c:pt idx="69813">
                  <c:v>82.177999999999997</c:v>
                </c:pt>
                <c:pt idx="69814">
                  <c:v>82.201999999999998</c:v>
                </c:pt>
                <c:pt idx="69815">
                  <c:v>82.227000000000004</c:v>
                </c:pt>
                <c:pt idx="69816">
                  <c:v>82.239000000000004</c:v>
                </c:pt>
                <c:pt idx="69817">
                  <c:v>82.227000000000004</c:v>
                </c:pt>
                <c:pt idx="69818">
                  <c:v>82.251000000000005</c:v>
                </c:pt>
                <c:pt idx="69819">
                  <c:v>82.201999999999998</c:v>
                </c:pt>
                <c:pt idx="69820">
                  <c:v>82.227000000000004</c:v>
                </c:pt>
                <c:pt idx="69821">
                  <c:v>82.19</c:v>
                </c:pt>
                <c:pt idx="69822">
                  <c:v>82.201999999999998</c:v>
                </c:pt>
                <c:pt idx="69823">
                  <c:v>82.177999999999997</c:v>
                </c:pt>
                <c:pt idx="69824">
                  <c:v>82.19</c:v>
                </c:pt>
                <c:pt idx="69825">
                  <c:v>82.215000000000003</c:v>
                </c:pt>
                <c:pt idx="69826">
                  <c:v>82.19</c:v>
                </c:pt>
                <c:pt idx="69827">
                  <c:v>82.239000000000004</c:v>
                </c:pt>
                <c:pt idx="69828">
                  <c:v>82.239000000000004</c:v>
                </c:pt>
                <c:pt idx="69829">
                  <c:v>82.287999999999997</c:v>
                </c:pt>
                <c:pt idx="69830">
                  <c:v>82.311999999999998</c:v>
                </c:pt>
                <c:pt idx="69831">
                  <c:v>82.3</c:v>
                </c:pt>
                <c:pt idx="69832">
                  <c:v>82.275999999999996</c:v>
                </c:pt>
                <c:pt idx="69833">
                  <c:v>82.275999999999996</c:v>
                </c:pt>
                <c:pt idx="69834">
                  <c:v>82.239000000000004</c:v>
                </c:pt>
                <c:pt idx="69835">
                  <c:v>82.263999999999996</c:v>
                </c:pt>
                <c:pt idx="69836">
                  <c:v>82.201999999999998</c:v>
                </c:pt>
                <c:pt idx="69837">
                  <c:v>82.165999999999997</c:v>
                </c:pt>
                <c:pt idx="69838">
                  <c:v>82.129000000000005</c:v>
                </c:pt>
                <c:pt idx="69839">
                  <c:v>82.129000000000005</c:v>
                </c:pt>
                <c:pt idx="69840">
                  <c:v>82.093000000000004</c:v>
                </c:pt>
                <c:pt idx="69841">
                  <c:v>82.105000000000004</c:v>
                </c:pt>
                <c:pt idx="69842">
                  <c:v>82.141000000000005</c:v>
                </c:pt>
                <c:pt idx="69843">
                  <c:v>82.117000000000004</c:v>
                </c:pt>
                <c:pt idx="69844">
                  <c:v>82.153999999999996</c:v>
                </c:pt>
                <c:pt idx="69845">
                  <c:v>82.129000000000005</c:v>
                </c:pt>
                <c:pt idx="69846">
                  <c:v>82.153999999999996</c:v>
                </c:pt>
                <c:pt idx="69847">
                  <c:v>82.165999999999997</c:v>
                </c:pt>
                <c:pt idx="69848">
                  <c:v>82.153999999999996</c:v>
                </c:pt>
                <c:pt idx="69849">
                  <c:v>82.165999999999997</c:v>
                </c:pt>
                <c:pt idx="69850">
                  <c:v>82.141000000000005</c:v>
                </c:pt>
                <c:pt idx="69851">
                  <c:v>82.093000000000004</c:v>
                </c:pt>
                <c:pt idx="69852">
                  <c:v>82.067999999999998</c:v>
                </c:pt>
                <c:pt idx="69853">
                  <c:v>82.043999999999997</c:v>
                </c:pt>
                <c:pt idx="69854">
                  <c:v>82.019000000000005</c:v>
                </c:pt>
                <c:pt idx="69855">
                  <c:v>81.933999999999997</c:v>
                </c:pt>
                <c:pt idx="69856">
                  <c:v>81.945999999999998</c:v>
                </c:pt>
                <c:pt idx="69857">
                  <c:v>81.933999999999997</c:v>
                </c:pt>
                <c:pt idx="69858">
                  <c:v>81.945999999999998</c:v>
                </c:pt>
                <c:pt idx="69859">
                  <c:v>81.921999999999997</c:v>
                </c:pt>
                <c:pt idx="69860">
                  <c:v>81.957999999999998</c:v>
                </c:pt>
                <c:pt idx="69861">
                  <c:v>81.971000000000004</c:v>
                </c:pt>
                <c:pt idx="69862">
                  <c:v>81.983000000000004</c:v>
                </c:pt>
                <c:pt idx="69863">
                  <c:v>81.957999999999998</c:v>
                </c:pt>
                <c:pt idx="69864">
                  <c:v>81.995000000000005</c:v>
                </c:pt>
                <c:pt idx="69865">
                  <c:v>81.933999999999997</c:v>
                </c:pt>
                <c:pt idx="69866">
                  <c:v>81.957999999999998</c:v>
                </c:pt>
                <c:pt idx="69867">
                  <c:v>81.945999999999998</c:v>
                </c:pt>
                <c:pt idx="69868">
                  <c:v>81.921999999999997</c:v>
                </c:pt>
                <c:pt idx="69869">
                  <c:v>81.897000000000006</c:v>
                </c:pt>
                <c:pt idx="69870">
                  <c:v>81.873000000000005</c:v>
                </c:pt>
                <c:pt idx="69871">
                  <c:v>81.835999999999999</c:v>
                </c:pt>
                <c:pt idx="69872">
                  <c:v>81.811999999999998</c:v>
                </c:pt>
                <c:pt idx="69873">
                  <c:v>81.811999999999998</c:v>
                </c:pt>
                <c:pt idx="69874">
                  <c:v>81.811999999999998</c:v>
                </c:pt>
                <c:pt idx="69875">
                  <c:v>81.823999999999998</c:v>
                </c:pt>
                <c:pt idx="69876">
                  <c:v>81.847999999999999</c:v>
                </c:pt>
                <c:pt idx="69877">
                  <c:v>81.847999999999999</c:v>
                </c:pt>
                <c:pt idx="69878">
                  <c:v>81.885000000000005</c:v>
                </c:pt>
                <c:pt idx="69879">
                  <c:v>81.91</c:v>
                </c:pt>
                <c:pt idx="69880">
                  <c:v>81.921999999999997</c:v>
                </c:pt>
                <c:pt idx="69881">
                  <c:v>81.945999999999998</c:v>
                </c:pt>
                <c:pt idx="69882">
                  <c:v>81.91</c:v>
                </c:pt>
                <c:pt idx="69883">
                  <c:v>81.885000000000005</c:v>
                </c:pt>
                <c:pt idx="69884">
                  <c:v>81.91</c:v>
                </c:pt>
                <c:pt idx="69885">
                  <c:v>81.873000000000005</c:v>
                </c:pt>
                <c:pt idx="69886">
                  <c:v>81.873000000000005</c:v>
                </c:pt>
                <c:pt idx="69887">
                  <c:v>81.861000000000004</c:v>
                </c:pt>
                <c:pt idx="69888">
                  <c:v>81.861000000000004</c:v>
                </c:pt>
                <c:pt idx="69889">
                  <c:v>81.823999999999998</c:v>
                </c:pt>
                <c:pt idx="69890">
                  <c:v>81.847999999999999</c:v>
                </c:pt>
                <c:pt idx="69891">
                  <c:v>81.861000000000004</c:v>
                </c:pt>
                <c:pt idx="69892">
                  <c:v>81.91</c:v>
                </c:pt>
                <c:pt idx="69893">
                  <c:v>81.933999999999997</c:v>
                </c:pt>
                <c:pt idx="69894">
                  <c:v>81.983000000000004</c:v>
                </c:pt>
                <c:pt idx="69895">
                  <c:v>81.971000000000004</c:v>
                </c:pt>
                <c:pt idx="69896">
                  <c:v>82.031999999999996</c:v>
                </c:pt>
                <c:pt idx="69897">
                  <c:v>82.055999999999997</c:v>
                </c:pt>
                <c:pt idx="69898">
                  <c:v>82.08</c:v>
                </c:pt>
                <c:pt idx="69899">
                  <c:v>82.08</c:v>
                </c:pt>
                <c:pt idx="69900">
                  <c:v>82.08</c:v>
                </c:pt>
                <c:pt idx="69901">
                  <c:v>82.055999999999997</c:v>
                </c:pt>
                <c:pt idx="69902">
                  <c:v>82.031999999999996</c:v>
                </c:pt>
                <c:pt idx="69903">
                  <c:v>82.055999999999997</c:v>
                </c:pt>
                <c:pt idx="69904">
                  <c:v>82.031999999999996</c:v>
                </c:pt>
                <c:pt idx="69905">
                  <c:v>82.031999999999996</c:v>
                </c:pt>
                <c:pt idx="69906">
                  <c:v>82.043999999999997</c:v>
                </c:pt>
                <c:pt idx="69907">
                  <c:v>82.031999999999996</c:v>
                </c:pt>
                <c:pt idx="69908">
                  <c:v>82.08</c:v>
                </c:pt>
                <c:pt idx="69909">
                  <c:v>82.093000000000004</c:v>
                </c:pt>
                <c:pt idx="69910">
                  <c:v>82.129000000000005</c:v>
                </c:pt>
                <c:pt idx="69911">
                  <c:v>82.153999999999996</c:v>
                </c:pt>
                <c:pt idx="69912">
                  <c:v>82.215000000000003</c:v>
                </c:pt>
                <c:pt idx="69913">
                  <c:v>82.227000000000004</c:v>
                </c:pt>
                <c:pt idx="69914">
                  <c:v>82.215000000000003</c:v>
                </c:pt>
                <c:pt idx="69915">
                  <c:v>82.227000000000004</c:v>
                </c:pt>
                <c:pt idx="69916">
                  <c:v>82.215000000000003</c:v>
                </c:pt>
                <c:pt idx="69917">
                  <c:v>82.227000000000004</c:v>
                </c:pt>
                <c:pt idx="69918">
                  <c:v>82.201999999999998</c:v>
                </c:pt>
                <c:pt idx="69919">
                  <c:v>82.19</c:v>
                </c:pt>
                <c:pt idx="69920">
                  <c:v>82.165999999999997</c:v>
                </c:pt>
                <c:pt idx="69921">
                  <c:v>82.19</c:v>
                </c:pt>
                <c:pt idx="69922">
                  <c:v>82.153999999999996</c:v>
                </c:pt>
                <c:pt idx="69923">
                  <c:v>82.153999999999996</c:v>
                </c:pt>
                <c:pt idx="69924">
                  <c:v>82.165999999999997</c:v>
                </c:pt>
                <c:pt idx="69925">
                  <c:v>82.19</c:v>
                </c:pt>
                <c:pt idx="69926">
                  <c:v>82.215000000000003</c:v>
                </c:pt>
                <c:pt idx="69927">
                  <c:v>82.201999999999998</c:v>
                </c:pt>
                <c:pt idx="69928">
                  <c:v>82.227000000000004</c:v>
                </c:pt>
                <c:pt idx="69929">
                  <c:v>82.215000000000003</c:v>
                </c:pt>
                <c:pt idx="69930">
                  <c:v>82.239000000000004</c:v>
                </c:pt>
                <c:pt idx="69931">
                  <c:v>82.251000000000005</c:v>
                </c:pt>
                <c:pt idx="69932">
                  <c:v>82.227000000000004</c:v>
                </c:pt>
                <c:pt idx="69933">
                  <c:v>82.239000000000004</c:v>
                </c:pt>
                <c:pt idx="69934">
                  <c:v>82.215000000000003</c:v>
                </c:pt>
                <c:pt idx="69935">
                  <c:v>82.165999999999997</c:v>
                </c:pt>
                <c:pt idx="69936">
                  <c:v>82.129000000000005</c:v>
                </c:pt>
                <c:pt idx="69937">
                  <c:v>82.105000000000004</c:v>
                </c:pt>
                <c:pt idx="69938">
                  <c:v>82.105000000000004</c:v>
                </c:pt>
                <c:pt idx="69939">
                  <c:v>82.055999999999997</c:v>
                </c:pt>
                <c:pt idx="69940">
                  <c:v>82.08</c:v>
                </c:pt>
                <c:pt idx="69941">
                  <c:v>82.093000000000004</c:v>
                </c:pt>
                <c:pt idx="69942">
                  <c:v>82.093000000000004</c:v>
                </c:pt>
                <c:pt idx="69943">
                  <c:v>82.117000000000004</c:v>
                </c:pt>
                <c:pt idx="69944">
                  <c:v>82.105000000000004</c:v>
                </c:pt>
                <c:pt idx="69945">
                  <c:v>82.129000000000005</c:v>
                </c:pt>
                <c:pt idx="69946">
                  <c:v>82.105000000000004</c:v>
                </c:pt>
                <c:pt idx="69947">
                  <c:v>82.08</c:v>
                </c:pt>
                <c:pt idx="69948">
                  <c:v>82.093000000000004</c:v>
                </c:pt>
                <c:pt idx="69949">
                  <c:v>82.055999999999997</c:v>
                </c:pt>
                <c:pt idx="69950">
                  <c:v>82.031999999999996</c:v>
                </c:pt>
                <c:pt idx="69951">
                  <c:v>82.043999999999997</c:v>
                </c:pt>
                <c:pt idx="69952">
                  <c:v>81.971000000000004</c:v>
                </c:pt>
                <c:pt idx="69953">
                  <c:v>81.945999999999998</c:v>
                </c:pt>
                <c:pt idx="69954">
                  <c:v>81.933999999999997</c:v>
                </c:pt>
                <c:pt idx="69955">
                  <c:v>81.921999999999997</c:v>
                </c:pt>
                <c:pt idx="69956">
                  <c:v>81.933999999999997</c:v>
                </c:pt>
                <c:pt idx="69957">
                  <c:v>81.921999999999997</c:v>
                </c:pt>
                <c:pt idx="69958">
                  <c:v>81.885000000000005</c:v>
                </c:pt>
                <c:pt idx="69959">
                  <c:v>81.921999999999997</c:v>
                </c:pt>
                <c:pt idx="69960">
                  <c:v>81.91</c:v>
                </c:pt>
                <c:pt idx="69961">
                  <c:v>81.91</c:v>
                </c:pt>
                <c:pt idx="69962">
                  <c:v>81.921999999999997</c:v>
                </c:pt>
                <c:pt idx="69963">
                  <c:v>81.91</c:v>
                </c:pt>
                <c:pt idx="69964">
                  <c:v>81.897000000000006</c:v>
                </c:pt>
                <c:pt idx="69965">
                  <c:v>81.897000000000006</c:v>
                </c:pt>
                <c:pt idx="69966">
                  <c:v>81.897000000000006</c:v>
                </c:pt>
                <c:pt idx="69967">
                  <c:v>81.847999999999999</c:v>
                </c:pt>
                <c:pt idx="69968">
                  <c:v>81.847999999999999</c:v>
                </c:pt>
                <c:pt idx="69969">
                  <c:v>81.823999999999998</c:v>
                </c:pt>
                <c:pt idx="69970">
                  <c:v>81.811999999999998</c:v>
                </c:pt>
                <c:pt idx="69971">
                  <c:v>81.811999999999998</c:v>
                </c:pt>
                <c:pt idx="69972">
                  <c:v>81.811999999999998</c:v>
                </c:pt>
                <c:pt idx="69973">
                  <c:v>81.823999999999998</c:v>
                </c:pt>
                <c:pt idx="69974">
                  <c:v>81.835999999999999</c:v>
                </c:pt>
                <c:pt idx="69975">
                  <c:v>81.823999999999998</c:v>
                </c:pt>
                <c:pt idx="69976">
                  <c:v>81.861000000000004</c:v>
                </c:pt>
                <c:pt idx="69977">
                  <c:v>81.847999999999999</c:v>
                </c:pt>
                <c:pt idx="69978">
                  <c:v>81.885000000000005</c:v>
                </c:pt>
                <c:pt idx="69979">
                  <c:v>81.91</c:v>
                </c:pt>
                <c:pt idx="69980">
                  <c:v>81.897000000000006</c:v>
                </c:pt>
                <c:pt idx="69981">
                  <c:v>81.897000000000006</c:v>
                </c:pt>
                <c:pt idx="69982">
                  <c:v>81.873000000000005</c:v>
                </c:pt>
                <c:pt idx="69983">
                  <c:v>81.897000000000006</c:v>
                </c:pt>
                <c:pt idx="69984">
                  <c:v>81.885000000000005</c:v>
                </c:pt>
                <c:pt idx="69985">
                  <c:v>81.861000000000004</c:v>
                </c:pt>
                <c:pt idx="69986">
                  <c:v>81.885000000000005</c:v>
                </c:pt>
                <c:pt idx="69987">
                  <c:v>81.897000000000006</c:v>
                </c:pt>
                <c:pt idx="69988">
                  <c:v>81.885000000000005</c:v>
                </c:pt>
                <c:pt idx="69989">
                  <c:v>81.885000000000005</c:v>
                </c:pt>
                <c:pt idx="69990">
                  <c:v>81.847999999999999</c:v>
                </c:pt>
                <c:pt idx="69991">
                  <c:v>81.957999999999998</c:v>
                </c:pt>
                <c:pt idx="69992">
                  <c:v>81.933999999999997</c:v>
                </c:pt>
                <c:pt idx="69993">
                  <c:v>81.957999999999998</c:v>
                </c:pt>
                <c:pt idx="69994">
                  <c:v>81.957999999999998</c:v>
                </c:pt>
                <c:pt idx="69995">
                  <c:v>81.971000000000004</c:v>
                </c:pt>
                <c:pt idx="69996">
                  <c:v>82.019000000000005</c:v>
                </c:pt>
                <c:pt idx="69997">
                  <c:v>81.995000000000005</c:v>
                </c:pt>
                <c:pt idx="69998">
                  <c:v>82.007000000000005</c:v>
                </c:pt>
                <c:pt idx="69999">
                  <c:v>82.019000000000005</c:v>
                </c:pt>
                <c:pt idx="70000">
                  <c:v>81.995000000000005</c:v>
                </c:pt>
                <c:pt idx="70001">
                  <c:v>81.995000000000005</c:v>
                </c:pt>
                <c:pt idx="70002">
                  <c:v>81.983000000000004</c:v>
                </c:pt>
                <c:pt idx="70003">
                  <c:v>81.957999999999998</c:v>
                </c:pt>
                <c:pt idx="70004">
                  <c:v>81.971000000000004</c:v>
                </c:pt>
                <c:pt idx="70005">
                  <c:v>82.007000000000005</c:v>
                </c:pt>
                <c:pt idx="70006">
                  <c:v>81.995000000000005</c:v>
                </c:pt>
                <c:pt idx="70007">
                  <c:v>82.019000000000005</c:v>
                </c:pt>
                <c:pt idx="70008">
                  <c:v>82.043999999999997</c:v>
                </c:pt>
                <c:pt idx="70009">
                  <c:v>82.067999999999998</c:v>
                </c:pt>
                <c:pt idx="70010">
                  <c:v>82.105000000000004</c:v>
                </c:pt>
                <c:pt idx="70011">
                  <c:v>82.08</c:v>
                </c:pt>
                <c:pt idx="70012">
                  <c:v>82.093000000000004</c:v>
                </c:pt>
                <c:pt idx="70013">
                  <c:v>82.08</c:v>
                </c:pt>
                <c:pt idx="70014">
                  <c:v>82.129000000000005</c:v>
                </c:pt>
                <c:pt idx="70015">
                  <c:v>82.117000000000004</c:v>
                </c:pt>
                <c:pt idx="70016">
                  <c:v>82.093000000000004</c:v>
                </c:pt>
                <c:pt idx="70017">
                  <c:v>82.117000000000004</c:v>
                </c:pt>
                <c:pt idx="70018">
                  <c:v>82.08</c:v>
                </c:pt>
                <c:pt idx="70019">
                  <c:v>82.067999999999998</c:v>
                </c:pt>
                <c:pt idx="70020">
                  <c:v>82.031999999999996</c:v>
                </c:pt>
                <c:pt idx="70021">
                  <c:v>82.067999999999998</c:v>
                </c:pt>
                <c:pt idx="70022">
                  <c:v>82.08</c:v>
                </c:pt>
                <c:pt idx="70023">
                  <c:v>82.093000000000004</c:v>
                </c:pt>
                <c:pt idx="70024">
                  <c:v>82.093000000000004</c:v>
                </c:pt>
                <c:pt idx="70025">
                  <c:v>82.105000000000004</c:v>
                </c:pt>
                <c:pt idx="70026">
                  <c:v>82.117000000000004</c:v>
                </c:pt>
                <c:pt idx="70027">
                  <c:v>82.129000000000005</c:v>
                </c:pt>
                <c:pt idx="70028">
                  <c:v>82.129000000000005</c:v>
                </c:pt>
                <c:pt idx="70029">
                  <c:v>82.141000000000005</c:v>
                </c:pt>
                <c:pt idx="70030">
                  <c:v>82.165999999999997</c:v>
                </c:pt>
                <c:pt idx="70031">
                  <c:v>82.153999999999996</c:v>
                </c:pt>
                <c:pt idx="70032">
                  <c:v>82.141000000000005</c:v>
                </c:pt>
                <c:pt idx="70033">
                  <c:v>82.19</c:v>
                </c:pt>
                <c:pt idx="70034">
                  <c:v>82.19</c:v>
                </c:pt>
                <c:pt idx="70035">
                  <c:v>82.177999999999997</c:v>
                </c:pt>
                <c:pt idx="70036">
                  <c:v>82.215000000000003</c:v>
                </c:pt>
                <c:pt idx="70037">
                  <c:v>82.201999999999998</c:v>
                </c:pt>
                <c:pt idx="70038">
                  <c:v>82.227000000000004</c:v>
                </c:pt>
                <c:pt idx="70039">
                  <c:v>82.239000000000004</c:v>
                </c:pt>
                <c:pt idx="70040">
                  <c:v>82.251000000000005</c:v>
                </c:pt>
                <c:pt idx="70041">
                  <c:v>82.251000000000005</c:v>
                </c:pt>
                <c:pt idx="70042">
                  <c:v>82.275999999999996</c:v>
                </c:pt>
                <c:pt idx="70043">
                  <c:v>82.3</c:v>
                </c:pt>
                <c:pt idx="70044">
                  <c:v>82.251000000000005</c:v>
                </c:pt>
                <c:pt idx="70045">
                  <c:v>82.311999999999998</c:v>
                </c:pt>
                <c:pt idx="70046">
                  <c:v>82.287999999999997</c:v>
                </c:pt>
                <c:pt idx="70047">
                  <c:v>82.3</c:v>
                </c:pt>
                <c:pt idx="70048">
                  <c:v>82.3</c:v>
                </c:pt>
                <c:pt idx="70049">
                  <c:v>82.287999999999997</c:v>
                </c:pt>
                <c:pt idx="70050">
                  <c:v>82.287999999999997</c:v>
                </c:pt>
                <c:pt idx="70051">
                  <c:v>82.251000000000005</c:v>
                </c:pt>
                <c:pt idx="70052">
                  <c:v>82.263999999999996</c:v>
                </c:pt>
                <c:pt idx="70053">
                  <c:v>82.287999999999997</c:v>
                </c:pt>
                <c:pt idx="70054">
                  <c:v>82.287999999999997</c:v>
                </c:pt>
                <c:pt idx="70055">
                  <c:v>82.3</c:v>
                </c:pt>
                <c:pt idx="70056">
                  <c:v>82.337000000000003</c:v>
                </c:pt>
                <c:pt idx="70057">
                  <c:v>82.311999999999998</c:v>
                </c:pt>
                <c:pt idx="70058">
                  <c:v>82.311999999999998</c:v>
                </c:pt>
                <c:pt idx="70059">
                  <c:v>82.3</c:v>
                </c:pt>
                <c:pt idx="70060">
                  <c:v>82.337000000000003</c:v>
                </c:pt>
                <c:pt idx="70061">
                  <c:v>82.325000000000003</c:v>
                </c:pt>
                <c:pt idx="70062">
                  <c:v>82.337000000000003</c:v>
                </c:pt>
                <c:pt idx="70063">
                  <c:v>82.337000000000003</c:v>
                </c:pt>
                <c:pt idx="70064">
                  <c:v>82.349000000000004</c:v>
                </c:pt>
                <c:pt idx="70065">
                  <c:v>82.325000000000003</c:v>
                </c:pt>
                <c:pt idx="70066">
                  <c:v>82.349000000000004</c:v>
                </c:pt>
                <c:pt idx="70067">
                  <c:v>82.325000000000003</c:v>
                </c:pt>
                <c:pt idx="70068">
                  <c:v>82.349000000000004</c:v>
                </c:pt>
                <c:pt idx="70069">
                  <c:v>82.361000000000004</c:v>
                </c:pt>
                <c:pt idx="70070">
                  <c:v>82.349000000000004</c:v>
                </c:pt>
                <c:pt idx="70071">
                  <c:v>82.373000000000005</c:v>
                </c:pt>
                <c:pt idx="70072">
                  <c:v>82.337000000000003</c:v>
                </c:pt>
                <c:pt idx="70073">
                  <c:v>82.349000000000004</c:v>
                </c:pt>
                <c:pt idx="70074">
                  <c:v>82.349000000000004</c:v>
                </c:pt>
                <c:pt idx="70075">
                  <c:v>82.361000000000004</c:v>
                </c:pt>
                <c:pt idx="70076">
                  <c:v>82.311999999999998</c:v>
                </c:pt>
                <c:pt idx="70077">
                  <c:v>82.311999999999998</c:v>
                </c:pt>
                <c:pt idx="70078">
                  <c:v>82.311999999999998</c:v>
                </c:pt>
                <c:pt idx="70079">
                  <c:v>82.287999999999997</c:v>
                </c:pt>
                <c:pt idx="70080">
                  <c:v>82.287999999999997</c:v>
                </c:pt>
                <c:pt idx="70081">
                  <c:v>82.251000000000005</c:v>
                </c:pt>
                <c:pt idx="70082">
                  <c:v>82.251000000000005</c:v>
                </c:pt>
                <c:pt idx="70083">
                  <c:v>82.227000000000004</c:v>
                </c:pt>
                <c:pt idx="70084">
                  <c:v>82.215000000000003</c:v>
                </c:pt>
                <c:pt idx="70085">
                  <c:v>82.215000000000003</c:v>
                </c:pt>
                <c:pt idx="70086">
                  <c:v>82.239000000000004</c:v>
                </c:pt>
                <c:pt idx="70087">
                  <c:v>82.227000000000004</c:v>
                </c:pt>
                <c:pt idx="70088">
                  <c:v>82.215000000000003</c:v>
                </c:pt>
                <c:pt idx="70089">
                  <c:v>82.201999999999998</c:v>
                </c:pt>
                <c:pt idx="70090">
                  <c:v>82.215000000000003</c:v>
                </c:pt>
                <c:pt idx="70091">
                  <c:v>82.215000000000003</c:v>
                </c:pt>
                <c:pt idx="70092">
                  <c:v>82.19</c:v>
                </c:pt>
                <c:pt idx="70093">
                  <c:v>82.165999999999997</c:v>
                </c:pt>
                <c:pt idx="70094">
                  <c:v>82.177999999999997</c:v>
                </c:pt>
                <c:pt idx="70095">
                  <c:v>82.165999999999997</c:v>
                </c:pt>
                <c:pt idx="70096">
                  <c:v>82.153999999999996</c:v>
                </c:pt>
                <c:pt idx="70097">
                  <c:v>82.165999999999997</c:v>
                </c:pt>
                <c:pt idx="70098">
                  <c:v>82.105000000000004</c:v>
                </c:pt>
                <c:pt idx="70099">
                  <c:v>82.105000000000004</c:v>
                </c:pt>
                <c:pt idx="70100">
                  <c:v>82.105000000000004</c:v>
                </c:pt>
                <c:pt idx="70101">
                  <c:v>82.141000000000005</c:v>
                </c:pt>
                <c:pt idx="70102">
                  <c:v>82.129000000000005</c:v>
                </c:pt>
                <c:pt idx="70103">
                  <c:v>82.153999999999996</c:v>
                </c:pt>
                <c:pt idx="70104">
                  <c:v>82.153999999999996</c:v>
                </c:pt>
                <c:pt idx="70105">
                  <c:v>82.153999999999996</c:v>
                </c:pt>
                <c:pt idx="70106">
                  <c:v>82.141000000000005</c:v>
                </c:pt>
                <c:pt idx="70107">
                  <c:v>82.117000000000004</c:v>
                </c:pt>
                <c:pt idx="70108">
                  <c:v>82.105000000000004</c:v>
                </c:pt>
                <c:pt idx="70109">
                  <c:v>82.129000000000005</c:v>
                </c:pt>
                <c:pt idx="70110">
                  <c:v>82.129000000000005</c:v>
                </c:pt>
                <c:pt idx="70111">
                  <c:v>82.117000000000004</c:v>
                </c:pt>
                <c:pt idx="70112">
                  <c:v>82.055999999999997</c:v>
                </c:pt>
                <c:pt idx="70113">
                  <c:v>82.031999999999996</c:v>
                </c:pt>
                <c:pt idx="70114">
                  <c:v>82.031999999999996</c:v>
                </c:pt>
                <c:pt idx="70115">
                  <c:v>82.055999999999997</c:v>
                </c:pt>
                <c:pt idx="70116">
                  <c:v>82.055999999999997</c:v>
                </c:pt>
                <c:pt idx="70117">
                  <c:v>82.031999999999996</c:v>
                </c:pt>
                <c:pt idx="70118">
                  <c:v>82.08</c:v>
                </c:pt>
                <c:pt idx="70119">
                  <c:v>82.08</c:v>
                </c:pt>
                <c:pt idx="70120">
                  <c:v>82.105000000000004</c:v>
                </c:pt>
                <c:pt idx="70121">
                  <c:v>82.105000000000004</c:v>
                </c:pt>
                <c:pt idx="70122">
                  <c:v>82.093000000000004</c:v>
                </c:pt>
                <c:pt idx="70123">
                  <c:v>82.165999999999997</c:v>
                </c:pt>
                <c:pt idx="70124">
                  <c:v>82.165999999999997</c:v>
                </c:pt>
                <c:pt idx="70125">
                  <c:v>82.19</c:v>
                </c:pt>
                <c:pt idx="70126">
                  <c:v>82.141000000000005</c:v>
                </c:pt>
                <c:pt idx="70127">
                  <c:v>82.201999999999998</c:v>
                </c:pt>
                <c:pt idx="70128">
                  <c:v>82.165999999999997</c:v>
                </c:pt>
                <c:pt idx="70129">
                  <c:v>82.153999999999996</c:v>
                </c:pt>
                <c:pt idx="70130">
                  <c:v>82.19</c:v>
                </c:pt>
                <c:pt idx="70131">
                  <c:v>82.153999999999996</c:v>
                </c:pt>
                <c:pt idx="70132">
                  <c:v>82.153999999999996</c:v>
                </c:pt>
                <c:pt idx="70133">
                  <c:v>82.129000000000005</c:v>
                </c:pt>
                <c:pt idx="70134">
                  <c:v>82.19</c:v>
                </c:pt>
                <c:pt idx="70135">
                  <c:v>82.19</c:v>
                </c:pt>
                <c:pt idx="70136">
                  <c:v>82.227000000000004</c:v>
                </c:pt>
                <c:pt idx="70137">
                  <c:v>82.263999999999996</c:v>
                </c:pt>
                <c:pt idx="70138">
                  <c:v>82.263999999999996</c:v>
                </c:pt>
                <c:pt idx="70139">
                  <c:v>82.3</c:v>
                </c:pt>
                <c:pt idx="70140">
                  <c:v>82.3</c:v>
                </c:pt>
                <c:pt idx="70141">
                  <c:v>82.325000000000003</c:v>
                </c:pt>
                <c:pt idx="70142">
                  <c:v>82.337000000000003</c:v>
                </c:pt>
                <c:pt idx="70143">
                  <c:v>82.311999999999998</c:v>
                </c:pt>
                <c:pt idx="70144">
                  <c:v>82.361000000000004</c:v>
                </c:pt>
                <c:pt idx="70145">
                  <c:v>82.349000000000004</c:v>
                </c:pt>
                <c:pt idx="70146">
                  <c:v>82.325000000000003</c:v>
                </c:pt>
                <c:pt idx="70147">
                  <c:v>82.349000000000004</c:v>
                </c:pt>
                <c:pt idx="70148">
                  <c:v>82.337000000000003</c:v>
                </c:pt>
                <c:pt idx="70149">
                  <c:v>82.337000000000003</c:v>
                </c:pt>
                <c:pt idx="70150">
                  <c:v>82.349000000000004</c:v>
                </c:pt>
                <c:pt idx="70151">
                  <c:v>82.361000000000004</c:v>
                </c:pt>
                <c:pt idx="70152">
                  <c:v>82.361000000000004</c:v>
                </c:pt>
                <c:pt idx="70153">
                  <c:v>82.41</c:v>
                </c:pt>
                <c:pt idx="70154">
                  <c:v>82.421999999999997</c:v>
                </c:pt>
                <c:pt idx="70155">
                  <c:v>82.433999999999997</c:v>
                </c:pt>
                <c:pt idx="70156">
                  <c:v>82.433999999999997</c:v>
                </c:pt>
                <c:pt idx="70157">
                  <c:v>82.459000000000003</c:v>
                </c:pt>
                <c:pt idx="70158">
                  <c:v>82.483000000000004</c:v>
                </c:pt>
                <c:pt idx="70159">
                  <c:v>82.459000000000003</c:v>
                </c:pt>
                <c:pt idx="70160">
                  <c:v>82.459000000000003</c:v>
                </c:pt>
                <c:pt idx="70161">
                  <c:v>82.459000000000003</c:v>
                </c:pt>
                <c:pt idx="70162">
                  <c:v>82.447000000000003</c:v>
                </c:pt>
                <c:pt idx="70163">
                  <c:v>82.447000000000003</c:v>
                </c:pt>
                <c:pt idx="70164">
                  <c:v>82.41</c:v>
                </c:pt>
                <c:pt idx="70165">
                  <c:v>82.421999999999997</c:v>
                </c:pt>
                <c:pt idx="70166">
                  <c:v>82.397999999999996</c:v>
                </c:pt>
                <c:pt idx="70167">
                  <c:v>82.41</c:v>
                </c:pt>
                <c:pt idx="70168">
                  <c:v>82.421999999999997</c:v>
                </c:pt>
                <c:pt idx="70169">
                  <c:v>82.421999999999997</c:v>
                </c:pt>
                <c:pt idx="70170">
                  <c:v>82.385999999999996</c:v>
                </c:pt>
                <c:pt idx="70171">
                  <c:v>82.421999999999997</c:v>
                </c:pt>
                <c:pt idx="70172">
                  <c:v>82.433999999999997</c:v>
                </c:pt>
                <c:pt idx="70173">
                  <c:v>82.433999999999997</c:v>
                </c:pt>
                <c:pt idx="70174">
                  <c:v>82.447000000000003</c:v>
                </c:pt>
                <c:pt idx="70175">
                  <c:v>82.421999999999997</c:v>
                </c:pt>
                <c:pt idx="70176">
                  <c:v>82.421999999999997</c:v>
                </c:pt>
                <c:pt idx="70177">
                  <c:v>82.385999999999996</c:v>
                </c:pt>
                <c:pt idx="70178">
                  <c:v>82.349000000000004</c:v>
                </c:pt>
                <c:pt idx="70179">
                  <c:v>82.361000000000004</c:v>
                </c:pt>
                <c:pt idx="70180">
                  <c:v>82.361000000000004</c:v>
                </c:pt>
                <c:pt idx="70181">
                  <c:v>82.349000000000004</c:v>
                </c:pt>
                <c:pt idx="70182">
                  <c:v>82.287999999999997</c:v>
                </c:pt>
                <c:pt idx="70183">
                  <c:v>82.287999999999997</c:v>
                </c:pt>
                <c:pt idx="70184">
                  <c:v>82.275999999999996</c:v>
                </c:pt>
                <c:pt idx="70185">
                  <c:v>82.251000000000005</c:v>
                </c:pt>
                <c:pt idx="70186">
                  <c:v>82.251000000000005</c:v>
                </c:pt>
                <c:pt idx="70187">
                  <c:v>82.239000000000004</c:v>
                </c:pt>
                <c:pt idx="70188">
                  <c:v>82.251000000000005</c:v>
                </c:pt>
                <c:pt idx="70189">
                  <c:v>82.263999999999996</c:v>
                </c:pt>
                <c:pt idx="70190">
                  <c:v>82.263999999999996</c:v>
                </c:pt>
                <c:pt idx="70191">
                  <c:v>82.251000000000005</c:v>
                </c:pt>
                <c:pt idx="70192">
                  <c:v>82.251000000000005</c:v>
                </c:pt>
                <c:pt idx="70193">
                  <c:v>82.239000000000004</c:v>
                </c:pt>
                <c:pt idx="70194">
                  <c:v>82.239000000000004</c:v>
                </c:pt>
                <c:pt idx="70195">
                  <c:v>82.227000000000004</c:v>
                </c:pt>
                <c:pt idx="70196">
                  <c:v>82.19</c:v>
                </c:pt>
                <c:pt idx="70197">
                  <c:v>82.177999999999997</c:v>
                </c:pt>
                <c:pt idx="70198">
                  <c:v>82.165999999999997</c:v>
                </c:pt>
                <c:pt idx="70199">
                  <c:v>82.153999999999996</c:v>
                </c:pt>
                <c:pt idx="70200">
                  <c:v>82.141000000000005</c:v>
                </c:pt>
                <c:pt idx="70201">
                  <c:v>82.117000000000004</c:v>
                </c:pt>
                <c:pt idx="70202">
                  <c:v>82.129000000000005</c:v>
                </c:pt>
                <c:pt idx="70203">
                  <c:v>82.08</c:v>
                </c:pt>
                <c:pt idx="70204">
                  <c:v>82.105000000000004</c:v>
                </c:pt>
                <c:pt idx="70205">
                  <c:v>82.105000000000004</c:v>
                </c:pt>
                <c:pt idx="70206">
                  <c:v>82.105000000000004</c:v>
                </c:pt>
                <c:pt idx="70207">
                  <c:v>82.117000000000004</c:v>
                </c:pt>
                <c:pt idx="70208">
                  <c:v>82.117000000000004</c:v>
                </c:pt>
                <c:pt idx="70209">
                  <c:v>82.105000000000004</c:v>
                </c:pt>
                <c:pt idx="70210">
                  <c:v>82.105000000000004</c:v>
                </c:pt>
                <c:pt idx="70211">
                  <c:v>82.129000000000005</c:v>
                </c:pt>
                <c:pt idx="70212">
                  <c:v>82.117000000000004</c:v>
                </c:pt>
                <c:pt idx="70213">
                  <c:v>82.117000000000004</c:v>
                </c:pt>
                <c:pt idx="70214">
                  <c:v>82.129000000000005</c:v>
                </c:pt>
                <c:pt idx="70215">
                  <c:v>82.105000000000004</c:v>
                </c:pt>
                <c:pt idx="70216">
                  <c:v>82.105000000000004</c:v>
                </c:pt>
                <c:pt idx="70217">
                  <c:v>82.093000000000004</c:v>
                </c:pt>
                <c:pt idx="70218">
                  <c:v>82.105000000000004</c:v>
                </c:pt>
                <c:pt idx="70219">
                  <c:v>82.117000000000004</c:v>
                </c:pt>
                <c:pt idx="70220">
                  <c:v>82.08</c:v>
                </c:pt>
                <c:pt idx="70221">
                  <c:v>82.117000000000004</c:v>
                </c:pt>
                <c:pt idx="70222">
                  <c:v>82.105000000000004</c:v>
                </c:pt>
                <c:pt idx="70223">
                  <c:v>82.117000000000004</c:v>
                </c:pt>
                <c:pt idx="70224">
                  <c:v>82.165999999999997</c:v>
                </c:pt>
                <c:pt idx="70225">
                  <c:v>82.165999999999997</c:v>
                </c:pt>
                <c:pt idx="70226">
                  <c:v>82.165999999999997</c:v>
                </c:pt>
                <c:pt idx="70227">
                  <c:v>82.165999999999997</c:v>
                </c:pt>
                <c:pt idx="70228">
                  <c:v>82.215000000000003</c:v>
                </c:pt>
                <c:pt idx="70229">
                  <c:v>82.19</c:v>
                </c:pt>
                <c:pt idx="70230">
                  <c:v>82.201999999999998</c:v>
                </c:pt>
                <c:pt idx="70231">
                  <c:v>82.201999999999998</c:v>
                </c:pt>
                <c:pt idx="70232">
                  <c:v>82.251000000000005</c:v>
                </c:pt>
                <c:pt idx="70233">
                  <c:v>82.215000000000003</c:v>
                </c:pt>
                <c:pt idx="70234">
                  <c:v>82.251000000000005</c:v>
                </c:pt>
                <c:pt idx="70235">
                  <c:v>82.215000000000003</c:v>
                </c:pt>
                <c:pt idx="70236">
                  <c:v>82.227000000000004</c:v>
                </c:pt>
                <c:pt idx="70237">
                  <c:v>82.275999999999996</c:v>
                </c:pt>
                <c:pt idx="70238">
                  <c:v>82.251000000000005</c:v>
                </c:pt>
                <c:pt idx="70239">
                  <c:v>82.263999999999996</c:v>
                </c:pt>
                <c:pt idx="70240">
                  <c:v>82.287999999999997</c:v>
                </c:pt>
                <c:pt idx="70241">
                  <c:v>82.287999999999997</c:v>
                </c:pt>
                <c:pt idx="70242">
                  <c:v>82.311999999999998</c:v>
                </c:pt>
                <c:pt idx="70243">
                  <c:v>82.325000000000003</c:v>
                </c:pt>
                <c:pt idx="70244">
                  <c:v>82.325000000000003</c:v>
                </c:pt>
                <c:pt idx="70245">
                  <c:v>82.361000000000004</c:v>
                </c:pt>
                <c:pt idx="70246">
                  <c:v>82.349000000000004</c:v>
                </c:pt>
                <c:pt idx="70247">
                  <c:v>82.373000000000005</c:v>
                </c:pt>
                <c:pt idx="70248">
                  <c:v>82.385999999999996</c:v>
                </c:pt>
                <c:pt idx="70249">
                  <c:v>82.397999999999996</c:v>
                </c:pt>
                <c:pt idx="70250">
                  <c:v>82.397999999999996</c:v>
                </c:pt>
                <c:pt idx="70251">
                  <c:v>82.397999999999996</c:v>
                </c:pt>
                <c:pt idx="70252">
                  <c:v>82.373000000000005</c:v>
                </c:pt>
                <c:pt idx="70253">
                  <c:v>82.385999999999996</c:v>
                </c:pt>
                <c:pt idx="70254">
                  <c:v>82.397999999999996</c:v>
                </c:pt>
                <c:pt idx="70255">
                  <c:v>82.385999999999996</c:v>
                </c:pt>
                <c:pt idx="70256">
                  <c:v>82.41</c:v>
                </c:pt>
                <c:pt idx="70257">
                  <c:v>82.41</c:v>
                </c:pt>
                <c:pt idx="70258">
                  <c:v>82.41</c:v>
                </c:pt>
                <c:pt idx="70259">
                  <c:v>82.41</c:v>
                </c:pt>
                <c:pt idx="70260">
                  <c:v>82.397999999999996</c:v>
                </c:pt>
                <c:pt idx="70261">
                  <c:v>82.41</c:v>
                </c:pt>
                <c:pt idx="70262">
                  <c:v>82.421999999999997</c:v>
                </c:pt>
                <c:pt idx="70263">
                  <c:v>82.433999999999997</c:v>
                </c:pt>
                <c:pt idx="70264">
                  <c:v>82.41</c:v>
                </c:pt>
                <c:pt idx="70265">
                  <c:v>82.397999999999996</c:v>
                </c:pt>
                <c:pt idx="70266">
                  <c:v>82.421999999999997</c:v>
                </c:pt>
                <c:pt idx="70267">
                  <c:v>82.41</c:v>
                </c:pt>
                <c:pt idx="70268">
                  <c:v>82.397999999999996</c:v>
                </c:pt>
                <c:pt idx="70269">
                  <c:v>82.361000000000004</c:v>
                </c:pt>
                <c:pt idx="70270">
                  <c:v>82.385999999999996</c:v>
                </c:pt>
                <c:pt idx="70271">
                  <c:v>82.349000000000004</c:v>
                </c:pt>
                <c:pt idx="70272">
                  <c:v>82.349000000000004</c:v>
                </c:pt>
                <c:pt idx="70273">
                  <c:v>82.3</c:v>
                </c:pt>
                <c:pt idx="70274">
                  <c:v>82.337000000000003</c:v>
                </c:pt>
                <c:pt idx="70275">
                  <c:v>82.337000000000003</c:v>
                </c:pt>
                <c:pt idx="70276">
                  <c:v>82.311999999999998</c:v>
                </c:pt>
                <c:pt idx="70277">
                  <c:v>82.3</c:v>
                </c:pt>
                <c:pt idx="70278">
                  <c:v>82.311999999999998</c:v>
                </c:pt>
                <c:pt idx="70279">
                  <c:v>82.311999999999998</c:v>
                </c:pt>
                <c:pt idx="70280">
                  <c:v>82.311999999999998</c:v>
                </c:pt>
                <c:pt idx="70281">
                  <c:v>82.275999999999996</c:v>
                </c:pt>
                <c:pt idx="70282">
                  <c:v>82.3</c:v>
                </c:pt>
                <c:pt idx="70283">
                  <c:v>82.3</c:v>
                </c:pt>
                <c:pt idx="70284">
                  <c:v>82.287999999999997</c:v>
                </c:pt>
                <c:pt idx="70285">
                  <c:v>82.227000000000004</c:v>
                </c:pt>
                <c:pt idx="70286">
                  <c:v>82.263999999999996</c:v>
                </c:pt>
                <c:pt idx="70287">
                  <c:v>82.239000000000004</c:v>
                </c:pt>
                <c:pt idx="70288">
                  <c:v>82.177999999999997</c:v>
                </c:pt>
                <c:pt idx="70289">
                  <c:v>82.201999999999998</c:v>
                </c:pt>
                <c:pt idx="70290">
                  <c:v>82.19</c:v>
                </c:pt>
                <c:pt idx="70291">
                  <c:v>82.177999999999997</c:v>
                </c:pt>
                <c:pt idx="70292">
                  <c:v>82.165999999999997</c:v>
                </c:pt>
                <c:pt idx="70293">
                  <c:v>82.177999999999997</c:v>
                </c:pt>
                <c:pt idx="70294">
                  <c:v>82.165999999999997</c:v>
                </c:pt>
                <c:pt idx="70295">
                  <c:v>82.141000000000005</c:v>
                </c:pt>
                <c:pt idx="70296">
                  <c:v>82.165999999999997</c:v>
                </c:pt>
                <c:pt idx="70297">
                  <c:v>82.153999999999996</c:v>
                </c:pt>
                <c:pt idx="70298">
                  <c:v>82.165999999999997</c:v>
                </c:pt>
                <c:pt idx="70299">
                  <c:v>82.129000000000005</c:v>
                </c:pt>
                <c:pt idx="70300">
                  <c:v>82.153999999999996</c:v>
                </c:pt>
                <c:pt idx="70301">
                  <c:v>82.153999999999996</c:v>
                </c:pt>
                <c:pt idx="70302">
                  <c:v>82.129000000000005</c:v>
                </c:pt>
                <c:pt idx="70303">
                  <c:v>82.117000000000004</c:v>
                </c:pt>
                <c:pt idx="70304">
                  <c:v>82.105000000000004</c:v>
                </c:pt>
                <c:pt idx="70305">
                  <c:v>82.08</c:v>
                </c:pt>
                <c:pt idx="70306">
                  <c:v>82.08</c:v>
                </c:pt>
                <c:pt idx="70307">
                  <c:v>82.031999999999996</c:v>
                </c:pt>
                <c:pt idx="70308">
                  <c:v>82.08</c:v>
                </c:pt>
                <c:pt idx="70309">
                  <c:v>82.105000000000004</c:v>
                </c:pt>
                <c:pt idx="70310">
                  <c:v>82.043999999999997</c:v>
                </c:pt>
                <c:pt idx="70311">
                  <c:v>82.093000000000004</c:v>
                </c:pt>
                <c:pt idx="70312">
                  <c:v>82.08</c:v>
                </c:pt>
                <c:pt idx="70313">
                  <c:v>82.067999999999998</c:v>
                </c:pt>
                <c:pt idx="70314">
                  <c:v>82.093000000000004</c:v>
                </c:pt>
                <c:pt idx="70315">
                  <c:v>82.117000000000004</c:v>
                </c:pt>
                <c:pt idx="70316">
                  <c:v>82.105000000000004</c:v>
                </c:pt>
                <c:pt idx="70317">
                  <c:v>82.067999999999998</c:v>
                </c:pt>
                <c:pt idx="70318">
                  <c:v>82.093000000000004</c:v>
                </c:pt>
                <c:pt idx="70319">
                  <c:v>82.117000000000004</c:v>
                </c:pt>
                <c:pt idx="70320">
                  <c:v>82.117000000000004</c:v>
                </c:pt>
                <c:pt idx="70321">
                  <c:v>82.093000000000004</c:v>
                </c:pt>
                <c:pt idx="70322">
                  <c:v>82.093000000000004</c:v>
                </c:pt>
                <c:pt idx="70323">
                  <c:v>82.105000000000004</c:v>
                </c:pt>
                <c:pt idx="70324">
                  <c:v>82.093000000000004</c:v>
                </c:pt>
                <c:pt idx="70325">
                  <c:v>82.105000000000004</c:v>
                </c:pt>
                <c:pt idx="70326">
                  <c:v>82.117000000000004</c:v>
                </c:pt>
                <c:pt idx="70327">
                  <c:v>82.117000000000004</c:v>
                </c:pt>
                <c:pt idx="70328">
                  <c:v>82.105000000000004</c:v>
                </c:pt>
                <c:pt idx="70329">
                  <c:v>82.129000000000005</c:v>
                </c:pt>
                <c:pt idx="70330">
                  <c:v>82.153999999999996</c:v>
                </c:pt>
                <c:pt idx="70331">
                  <c:v>82.141000000000005</c:v>
                </c:pt>
                <c:pt idx="70332">
                  <c:v>82.177999999999997</c:v>
                </c:pt>
                <c:pt idx="70333">
                  <c:v>82.19</c:v>
                </c:pt>
                <c:pt idx="70334">
                  <c:v>82.153999999999996</c:v>
                </c:pt>
                <c:pt idx="70335">
                  <c:v>82.165999999999997</c:v>
                </c:pt>
                <c:pt idx="70336">
                  <c:v>82.165999999999997</c:v>
                </c:pt>
                <c:pt idx="70337">
                  <c:v>82.177999999999997</c:v>
                </c:pt>
                <c:pt idx="70338">
                  <c:v>82.19</c:v>
                </c:pt>
                <c:pt idx="70339">
                  <c:v>82.19</c:v>
                </c:pt>
                <c:pt idx="70340">
                  <c:v>82.19</c:v>
                </c:pt>
                <c:pt idx="70341">
                  <c:v>82.19</c:v>
                </c:pt>
                <c:pt idx="70342">
                  <c:v>82.201999999999998</c:v>
                </c:pt>
                <c:pt idx="70343">
                  <c:v>82.227000000000004</c:v>
                </c:pt>
                <c:pt idx="70344">
                  <c:v>82.215000000000003</c:v>
                </c:pt>
                <c:pt idx="70345">
                  <c:v>82.227000000000004</c:v>
                </c:pt>
                <c:pt idx="70346">
                  <c:v>82.201999999999998</c:v>
                </c:pt>
                <c:pt idx="70347">
                  <c:v>82.227000000000004</c:v>
                </c:pt>
                <c:pt idx="70348">
                  <c:v>82.251000000000005</c:v>
                </c:pt>
                <c:pt idx="70349">
                  <c:v>82.251000000000005</c:v>
                </c:pt>
                <c:pt idx="70350">
                  <c:v>82.251000000000005</c:v>
                </c:pt>
                <c:pt idx="70351">
                  <c:v>82.263999999999996</c:v>
                </c:pt>
                <c:pt idx="70352">
                  <c:v>82.287999999999997</c:v>
                </c:pt>
                <c:pt idx="70353">
                  <c:v>82.263999999999996</c:v>
                </c:pt>
                <c:pt idx="70354">
                  <c:v>82.239000000000004</c:v>
                </c:pt>
                <c:pt idx="70355">
                  <c:v>82.263999999999996</c:v>
                </c:pt>
                <c:pt idx="70356">
                  <c:v>82.263999999999996</c:v>
                </c:pt>
                <c:pt idx="70357">
                  <c:v>82.251000000000005</c:v>
                </c:pt>
                <c:pt idx="70358">
                  <c:v>82.215000000000003</c:v>
                </c:pt>
                <c:pt idx="70359">
                  <c:v>82.251000000000005</c:v>
                </c:pt>
                <c:pt idx="70360">
                  <c:v>82.251000000000005</c:v>
                </c:pt>
                <c:pt idx="70361">
                  <c:v>82.239000000000004</c:v>
                </c:pt>
                <c:pt idx="70362">
                  <c:v>82.275999999999996</c:v>
                </c:pt>
                <c:pt idx="70363">
                  <c:v>82.251000000000005</c:v>
                </c:pt>
                <c:pt idx="70364">
                  <c:v>82.275999999999996</c:v>
                </c:pt>
                <c:pt idx="70365">
                  <c:v>82.251000000000005</c:v>
                </c:pt>
                <c:pt idx="70366">
                  <c:v>82.251000000000005</c:v>
                </c:pt>
                <c:pt idx="70367">
                  <c:v>82.263999999999996</c:v>
                </c:pt>
                <c:pt idx="70368">
                  <c:v>82.275999999999996</c:v>
                </c:pt>
                <c:pt idx="70369">
                  <c:v>82.263999999999996</c:v>
                </c:pt>
                <c:pt idx="70370">
                  <c:v>82.239000000000004</c:v>
                </c:pt>
                <c:pt idx="70371">
                  <c:v>82.239000000000004</c:v>
                </c:pt>
                <c:pt idx="70372">
                  <c:v>82.227000000000004</c:v>
                </c:pt>
                <c:pt idx="70373">
                  <c:v>82.201999999999998</c:v>
                </c:pt>
                <c:pt idx="70374">
                  <c:v>82.165999999999997</c:v>
                </c:pt>
                <c:pt idx="70375">
                  <c:v>82.165999999999997</c:v>
                </c:pt>
                <c:pt idx="70376">
                  <c:v>82.177999999999997</c:v>
                </c:pt>
                <c:pt idx="70377">
                  <c:v>82.165999999999997</c:v>
                </c:pt>
                <c:pt idx="70378">
                  <c:v>82.165999999999997</c:v>
                </c:pt>
                <c:pt idx="70379">
                  <c:v>82.19</c:v>
                </c:pt>
                <c:pt idx="70380">
                  <c:v>82.165999999999997</c:v>
                </c:pt>
                <c:pt idx="70381">
                  <c:v>82.165999999999997</c:v>
                </c:pt>
                <c:pt idx="70382">
                  <c:v>82.177999999999997</c:v>
                </c:pt>
                <c:pt idx="70383">
                  <c:v>82.165999999999997</c:v>
                </c:pt>
                <c:pt idx="70384">
                  <c:v>82.153999999999996</c:v>
                </c:pt>
                <c:pt idx="70385">
                  <c:v>82.141000000000005</c:v>
                </c:pt>
                <c:pt idx="70386">
                  <c:v>82.105000000000004</c:v>
                </c:pt>
                <c:pt idx="70387">
                  <c:v>82.105000000000004</c:v>
                </c:pt>
                <c:pt idx="70388">
                  <c:v>82.141000000000005</c:v>
                </c:pt>
                <c:pt idx="70389">
                  <c:v>82.093000000000004</c:v>
                </c:pt>
                <c:pt idx="70390">
                  <c:v>82.093000000000004</c:v>
                </c:pt>
                <c:pt idx="70391">
                  <c:v>82.08</c:v>
                </c:pt>
                <c:pt idx="70392">
                  <c:v>82.055999999999997</c:v>
                </c:pt>
                <c:pt idx="70393">
                  <c:v>82.043999999999997</c:v>
                </c:pt>
                <c:pt idx="70394">
                  <c:v>82.067999999999998</c:v>
                </c:pt>
                <c:pt idx="70395">
                  <c:v>82.031999999999996</c:v>
                </c:pt>
                <c:pt idx="70396">
                  <c:v>82.08</c:v>
                </c:pt>
                <c:pt idx="70397">
                  <c:v>82.031999999999996</c:v>
                </c:pt>
                <c:pt idx="70398">
                  <c:v>82.043999999999997</c:v>
                </c:pt>
                <c:pt idx="70399">
                  <c:v>82.067999999999998</c:v>
                </c:pt>
                <c:pt idx="70400">
                  <c:v>82.067999999999998</c:v>
                </c:pt>
                <c:pt idx="70401">
                  <c:v>82.08</c:v>
                </c:pt>
                <c:pt idx="70402">
                  <c:v>82.08</c:v>
                </c:pt>
                <c:pt idx="70403">
                  <c:v>82.08</c:v>
                </c:pt>
                <c:pt idx="70404">
                  <c:v>82.055999999999997</c:v>
                </c:pt>
                <c:pt idx="70405">
                  <c:v>82.043999999999997</c:v>
                </c:pt>
                <c:pt idx="70406">
                  <c:v>82.031999999999996</c:v>
                </c:pt>
                <c:pt idx="70407">
                  <c:v>82.031999999999996</c:v>
                </c:pt>
                <c:pt idx="70408">
                  <c:v>82.007000000000005</c:v>
                </c:pt>
                <c:pt idx="70409">
                  <c:v>81.971000000000004</c:v>
                </c:pt>
                <c:pt idx="70410">
                  <c:v>82.007000000000005</c:v>
                </c:pt>
                <c:pt idx="70411">
                  <c:v>81.921999999999997</c:v>
                </c:pt>
                <c:pt idx="70412">
                  <c:v>81.971000000000004</c:v>
                </c:pt>
                <c:pt idx="70413">
                  <c:v>81.933999999999997</c:v>
                </c:pt>
                <c:pt idx="70414">
                  <c:v>81.921999999999997</c:v>
                </c:pt>
                <c:pt idx="70415">
                  <c:v>81.933999999999997</c:v>
                </c:pt>
                <c:pt idx="70416">
                  <c:v>81.861000000000004</c:v>
                </c:pt>
                <c:pt idx="70417">
                  <c:v>81.897000000000006</c:v>
                </c:pt>
                <c:pt idx="70418">
                  <c:v>81.873000000000005</c:v>
                </c:pt>
                <c:pt idx="70419">
                  <c:v>81.835999999999999</c:v>
                </c:pt>
                <c:pt idx="70420">
                  <c:v>81.8</c:v>
                </c:pt>
                <c:pt idx="70421">
                  <c:v>81.8</c:v>
                </c:pt>
                <c:pt idx="70422">
                  <c:v>81.775000000000006</c:v>
                </c:pt>
                <c:pt idx="70423">
                  <c:v>81.751000000000005</c:v>
                </c:pt>
                <c:pt idx="70424">
                  <c:v>81.763000000000005</c:v>
                </c:pt>
                <c:pt idx="70425">
                  <c:v>81.713999999999999</c:v>
                </c:pt>
                <c:pt idx="70426">
                  <c:v>81.69</c:v>
                </c:pt>
                <c:pt idx="70427">
                  <c:v>81.701999999999998</c:v>
                </c:pt>
                <c:pt idx="70428">
                  <c:v>81.713999999999999</c:v>
                </c:pt>
                <c:pt idx="70429">
                  <c:v>81.739000000000004</c:v>
                </c:pt>
                <c:pt idx="70430">
                  <c:v>81.713999999999999</c:v>
                </c:pt>
                <c:pt idx="70431">
                  <c:v>81.713999999999999</c:v>
                </c:pt>
                <c:pt idx="70432">
                  <c:v>81.701999999999998</c:v>
                </c:pt>
                <c:pt idx="70433">
                  <c:v>81.701999999999998</c:v>
                </c:pt>
                <c:pt idx="70434">
                  <c:v>81.713999999999999</c:v>
                </c:pt>
                <c:pt idx="70435">
                  <c:v>81.713999999999999</c:v>
                </c:pt>
                <c:pt idx="70436">
                  <c:v>81.725999999999999</c:v>
                </c:pt>
                <c:pt idx="70437">
                  <c:v>81.751000000000005</c:v>
                </c:pt>
                <c:pt idx="70438">
                  <c:v>81.751000000000005</c:v>
                </c:pt>
                <c:pt idx="70439">
                  <c:v>81.739000000000004</c:v>
                </c:pt>
                <c:pt idx="70440">
                  <c:v>81.713999999999999</c:v>
                </c:pt>
                <c:pt idx="70441">
                  <c:v>81.763000000000005</c:v>
                </c:pt>
                <c:pt idx="70442">
                  <c:v>81.739000000000004</c:v>
                </c:pt>
                <c:pt idx="70443">
                  <c:v>81.751000000000005</c:v>
                </c:pt>
                <c:pt idx="70444">
                  <c:v>81.751000000000005</c:v>
                </c:pt>
                <c:pt idx="70445">
                  <c:v>81.739000000000004</c:v>
                </c:pt>
                <c:pt idx="70446">
                  <c:v>81.775000000000006</c:v>
                </c:pt>
                <c:pt idx="70447">
                  <c:v>81.763000000000005</c:v>
                </c:pt>
                <c:pt idx="70448">
                  <c:v>81.8</c:v>
                </c:pt>
                <c:pt idx="70449">
                  <c:v>81.787000000000006</c:v>
                </c:pt>
                <c:pt idx="70450">
                  <c:v>81.8</c:v>
                </c:pt>
                <c:pt idx="70451">
                  <c:v>81.835999999999999</c:v>
                </c:pt>
                <c:pt idx="70452">
                  <c:v>81.8</c:v>
                </c:pt>
                <c:pt idx="70453">
                  <c:v>81.847999999999999</c:v>
                </c:pt>
                <c:pt idx="70454">
                  <c:v>81.847999999999999</c:v>
                </c:pt>
                <c:pt idx="70455">
                  <c:v>81.847999999999999</c:v>
                </c:pt>
                <c:pt idx="70456">
                  <c:v>81.847999999999999</c:v>
                </c:pt>
                <c:pt idx="70457">
                  <c:v>81.885000000000005</c:v>
                </c:pt>
                <c:pt idx="70458">
                  <c:v>81.885000000000005</c:v>
                </c:pt>
                <c:pt idx="70459">
                  <c:v>81.933999999999997</c:v>
                </c:pt>
                <c:pt idx="70460">
                  <c:v>81.897000000000006</c:v>
                </c:pt>
                <c:pt idx="70461">
                  <c:v>81.921999999999997</c:v>
                </c:pt>
                <c:pt idx="70462">
                  <c:v>81.957999999999998</c:v>
                </c:pt>
                <c:pt idx="70463">
                  <c:v>82.007000000000005</c:v>
                </c:pt>
                <c:pt idx="70464">
                  <c:v>82.019000000000005</c:v>
                </c:pt>
                <c:pt idx="70465">
                  <c:v>82.055999999999997</c:v>
                </c:pt>
                <c:pt idx="70466">
                  <c:v>82.105000000000004</c:v>
                </c:pt>
                <c:pt idx="70467">
                  <c:v>82.117000000000004</c:v>
                </c:pt>
                <c:pt idx="70468">
                  <c:v>82.141000000000005</c:v>
                </c:pt>
                <c:pt idx="70469">
                  <c:v>82.165999999999997</c:v>
                </c:pt>
                <c:pt idx="70470">
                  <c:v>82.19</c:v>
                </c:pt>
                <c:pt idx="70471">
                  <c:v>82.19</c:v>
                </c:pt>
                <c:pt idx="70472">
                  <c:v>82.201999999999998</c:v>
                </c:pt>
                <c:pt idx="70473">
                  <c:v>82.201999999999998</c:v>
                </c:pt>
                <c:pt idx="70474">
                  <c:v>82.239000000000004</c:v>
                </c:pt>
                <c:pt idx="70475">
                  <c:v>82.215000000000003</c:v>
                </c:pt>
                <c:pt idx="70476">
                  <c:v>82.201999999999998</c:v>
                </c:pt>
                <c:pt idx="70477">
                  <c:v>82.215000000000003</c:v>
                </c:pt>
                <c:pt idx="70478">
                  <c:v>82.201999999999998</c:v>
                </c:pt>
                <c:pt idx="70479">
                  <c:v>82.177999999999997</c:v>
                </c:pt>
                <c:pt idx="70480">
                  <c:v>82.215000000000003</c:v>
                </c:pt>
                <c:pt idx="70481">
                  <c:v>82.227000000000004</c:v>
                </c:pt>
                <c:pt idx="70482">
                  <c:v>82.263999999999996</c:v>
                </c:pt>
                <c:pt idx="70483">
                  <c:v>82.325000000000003</c:v>
                </c:pt>
                <c:pt idx="70484">
                  <c:v>82.275999999999996</c:v>
                </c:pt>
                <c:pt idx="70485">
                  <c:v>82.311999999999998</c:v>
                </c:pt>
                <c:pt idx="70486">
                  <c:v>82.325000000000003</c:v>
                </c:pt>
                <c:pt idx="70487">
                  <c:v>82.3</c:v>
                </c:pt>
                <c:pt idx="70488">
                  <c:v>82.311999999999998</c:v>
                </c:pt>
                <c:pt idx="70489">
                  <c:v>82.325000000000003</c:v>
                </c:pt>
                <c:pt idx="70490">
                  <c:v>82.337000000000003</c:v>
                </c:pt>
                <c:pt idx="70491">
                  <c:v>82.311999999999998</c:v>
                </c:pt>
                <c:pt idx="70492">
                  <c:v>82.311999999999998</c:v>
                </c:pt>
                <c:pt idx="70493">
                  <c:v>82.263999999999996</c:v>
                </c:pt>
                <c:pt idx="70494">
                  <c:v>82.3</c:v>
                </c:pt>
                <c:pt idx="70495">
                  <c:v>82.275999999999996</c:v>
                </c:pt>
                <c:pt idx="70496">
                  <c:v>82.251000000000005</c:v>
                </c:pt>
                <c:pt idx="70497">
                  <c:v>82.263999999999996</c:v>
                </c:pt>
                <c:pt idx="70498">
                  <c:v>82.275999999999996</c:v>
                </c:pt>
                <c:pt idx="70499">
                  <c:v>82.3</c:v>
                </c:pt>
                <c:pt idx="70500">
                  <c:v>82.3</c:v>
                </c:pt>
                <c:pt idx="70501">
                  <c:v>82.325000000000003</c:v>
                </c:pt>
                <c:pt idx="70502">
                  <c:v>82.311999999999998</c:v>
                </c:pt>
                <c:pt idx="70503">
                  <c:v>82.3</c:v>
                </c:pt>
                <c:pt idx="70504">
                  <c:v>82.275999999999996</c:v>
                </c:pt>
                <c:pt idx="70505">
                  <c:v>82.275999999999996</c:v>
                </c:pt>
                <c:pt idx="70506">
                  <c:v>82.227000000000004</c:v>
                </c:pt>
                <c:pt idx="70507">
                  <c:v>82.239000000000004</c:v>
                </c:pt>
                <c:pt idx="70508">
                  <c:v>82.165999999999997</c:v>
                </c:pt>
                <c:pt idx="70509">
                  <c:v>82.165999999999997</c:v>
                </c:pt>
                <c:pt idx="70510">
                  <c:v>82.117000000000004</c:v>
                </c:pt>
                <c:pt idx="70511">
                  <c:v>82.105000000000004</c:v>
                </c:pt>
                <c:pt idx="70512">
                  <c:v>82.067999999999998</c:v>
                </c:pt>
                <c:pt idx="70513">
                  <c:v>82.08</c:v>
                </c:pt>
                <c:pt idx="70514">
                  <c:v>82.093000000000004</c:v>
                </c:pt>
                <c:pt idx="70515">
                  <c:v>82.067999999999998</c:v>
                </c:pt>
                <c:pt idx="70516">
                  <c:v>82.067999999999998</c:v>
                </c:pt>
                <c:pt idx="70517">
                  <c:v>82.093000000000004</c:v>
                </c:pt>
                <c:pt idx="70518">
                  <c:v>82.055999999999997</c:v>
                </c:pt>
                <c:pt idx="70519">
                  <c:v>82.093000000000004</c:v>
                </c:pt>
                <c:pt idx="70520">
                  <c:v>82.067999999999998</c:v>
                </c:pt>
                <c:pt idx="70521">
                  <c:v>82.043999999999997</c:v>
                </c:pt>
                <c:pt idx="70522">
                  <c:v>82.019000000000005</c:v>
                </c:pt>
                <c:pt idx="70523">
                  <c:v>81.995000000000005</c:v>
                </c:pt>
                <c:pt idx="70524">
                  <c:v>81.983000000000004</c:v>
                </c:pt>
                <c:pt idx="70525">
                  <c:v>81.983000000000004</c:v>
                </c:pt>
                <c:pt idx="70526">
                  <c:v>81.945999999999998</c:v>
                </c:pt>
                <c:pt idx="70527">
                  <c:v>81.91</c:v>
                </c:pt>
                <c:pt idx="70528">
                  <c:v>81.945999999999998</c:v>
                </c:pt>
                <c:pt idx="70529">
                  <c:v>81.921999999999997</c:v>
                </c:pt>
                <c:pt idx="70530">
                  <c:v>81.933999999999997</c:v>
                </c:pt>
                <c:pt idx="70531">
                  <c:v>81.957999999999998</c:v>
                </c:pt>
                <c:pt idx="70532">
                  <c:v>81.933999999999997</c:v>
                </c:pt>
                <c:pt idx="70533">
                  <c:v>81.971000000000004</c:v>
                </c:pt>
                <c:pt idx="70534">
                  <c:v>81.983000000000004</c:v>
                </c:pt>
                <c:pt idx="70535">
                  <c:v>82.007000000000005</c:v>
                </c:pt>
                <c:pt idx="70536">
                  <c:v>82.007000000000005</c:v>
                </c:pt>
                <c:pt idx="70537">
                  <c:v>81.995000000000005</c:v>
                </c:pt>
                <c:pt idx="70538">
                  <c:v>81.995000000000005</c:v>
                </c:pt>
                <c:pt idx="70539">
                  <c:v>81.983000000000004</c:v>
                </c:pt>
                <c:pt idx="70540">
                  <c:v>81.995000000000005</c:v>
                </c:pt>
                <c:pt idx="70541">
                  <c:v>81.933999999999997</c:v>
                </c:pt>
                <c:pt idx="70542">
                  <c:v>81.933999999999997</c:v>
                </c:pt>
                <c:pt idx="70543">
                  <c:v>81.933999999999997</c:v>
                </c:pt>
                <c:pt idx="70544">
                  <c:v>81.921999999999997</c:v>
                </c:pt>
                <c:pt idx="70545">
                  <c:v>81.897000000000006</c:v>
                </c:pt>
                <c:pt idx="70546">
                  <c:v>81.897000000000006</c:v>
                </c:pt>
                <c:pt idx="70547">
                  <c:v>81.897000000000006</c:v>
                </c:pt>
                <c:pt idx="70548">
                  <c:v>81.897000000000006</c:v>
                </c:pt>
                <c:pt idx="70549">
                  <c:v>81.897000000000006</c:v>
                </c:pt>
                <c:pt idx="70550">
                  <c:v>81.971000000000004</c:v>
                </c:pt>
                <c:pt idx="70551">
                  <c:v>81.945999999999998</c:v>
                </c:pt>
                <c:pt idx="70552">
                  <c:v>81.957999999999998</c:v>
                </c:pt>
                <c:pt idx="70553">
                  <c:v>82.019000000000005</c:v>
                </c:pt>
                <c:pt idx="70554">
                  <c:v>82.007000000000005</c:v>
                </c:pt>
                <c:pt idx="70555">
                  <c:v>82.007000000000005</c:v>
                </c:pt>
                <c:pt idx="70556">
                  <c:v>82.007000000000005</c:v>
                </c:pt>
                <c:pt idx="70557">
                  <c:v>82.019000000000005</c:v>
                </c:pt>
                <c:pt idx="70558">
                  <c:v>81.983000000000004</c:v>
                </c:pt>
                <c:pt idx="70559">
                  <c:v>82.007000000000005</c:v>
                </c:pt>
                <c:pt idx="70560">
                  <c:v>81.995000000000005</c:v>
                </c:pt>
                <c:pt idx="70561">
                  <c:v>81.983000000000004</c:v>
                </c:pt>
                <c:pt idx="70562">
                  <c:v>82.019000000000005</c:v>
                </c:pt>
                <c:pt idx="70563">
                  <c:v>82.031999999999996</c:v>
                </c:pt>
                <c:pt idx="70564">
                  <c:v>82.031999999999996</c:v>
                </c:pt>
                <c:pt idx="70565">
                  <c:v>82.043999999999997</c:v>
                </c:pt>
                <c:pt idx="70566">
                  <c:v>82.093000000000004</c:v>
                </c:pt>
                <c:pt idx="70567">
                  <c:v>82.093000000000004</c:v>
                </c:pt>
                <c:pt idx="70568">
                  <c:v>82.129000000000005</c:v>
                </c:pt>
                <c:pt idx="70569">
                  <c:v>82.105000000000004</c:v>
                </c:pt>
                <c:pt idx="70570">
                  <c:v>82.153999999999996</c:v>
                </c:pt>
                <c:pt idx="70571">
                  <c:v>82.141000000000005</c:v>
                </c:pt>
                <c:pt idx="70572">
                  <c:v>82.177999999999997</c:v>
                </c:pt>
                <c:pt idx="70573">
                  <c:v>82.141000000000005</c:v>
                </c:pt>
                <c:pt idx="70574">
                  <c:v>82.141000000000005</c:v>
                </c:pt>
                <c:pt idx="70575">
                  <c:v>82.141000000000005</c:v>
                </c:pt>
                <c:pt idx="70576">
                  <c:v>82.117000000000004</c:v>
                </c:pt>
                <c:pt idx="70577">
                  <c:v>82.093000000000004</c:v>
                </c:pt>
                <c:pt idx="70578">
                  <c:v>82.117000000000004</c:v>
                </c:pt>
                <c:pt idx="70579">
                  <c:v>82.117000000000004</c:v>
                </c:pt>
                <c:pt idx="70580">
                  <c:v>82.093000000000004</c:v>
                </c:pt>
                <c:pt idx="70581">
                  <c:v>82.129000000000005</c:v>
                </c:pt>
                <c:pt idx="70582">
                  <c:v>82.141000000000005</c:v>
                </c:pt>
                <c:pt idx="70583">
                  <c:v>82.141000000000005</c:v>
                </c:pt>
                <c:pt idx="70584">
                  <c:v>82.201999999999998</c:v>
                </c:pt>
                <c:pt idx="70585">
                  <c:v>82.19</c:v>
                </c:pt>
                <c:pt idx="70586">
                  <c:v>82.215000000000003</c:v>
                </c:pt>
                <c:pt idx="70587">
                  <c:v>82.239000000000004</c:v>
                </c:pt>
                <c:pt idx="70588">
                  <c:v>82.215000000000003</c:v>
                </c:pt>
                <c:pt idx="70589">
                  <c:v>82.215000000000003</c:v>
                </c:pt>
                <c:pt idx="70590">
                  <c:v>82.251000000000005</c:v>
                </c:pt>
                <c:pt idx="70591">
                  <c:v>82.215000000000003</c:v>
                </c:pt>
                <c:pt idx="70592">
                  <c:v>82.201999999999998</c:v>
                </c:pt>
                <c:pt idx="70593">
                  <c:v>82.201999999999998</c:v>
                </c:pt>
                <c:pt idx="70594">
                  <c:v>82.165999999999997</c:v>
                </c:pt>
                <c:pt idx="70595">
                  <c:v>82.177999999999997</c:v>
                </c:pt>
                <c:pt idx="70596">
                  <c:v>82.201999999999998</c:v>
                </c:pt>
                <c:pt idx="70597">
                  <c:v>82.177999999999997</c:v>
                </c:pt>
                <c:pt idx="70598">
                  <c:v>82.177999999999997</c:v>
                </c:pt>
                <c:pt idx="70599">
                  <c:v>82.19</c:v>
                </c:pt>
                <c:pt idx="70600">
                  <c:v>82.215000000000003</c:v>
                </c:pt>
                <c:pt idx="70601">
                  <c:v>82.215000000000003</c:v>
                </c:pt>
                <c:pt idx="70602">
                  <c:v>82.251000000000005</c:v>
                </c:pt>
                <c:pt idx="70603">
                  <c:v>82.215000000000003</c:v>
                </c:pt>
                <c:pt idx="70604">
                  <c:v>82.251000000000005</c:v>
                </c:pt>
                <c:pt idx="70605">
                  <c:v>82.19</c:v>
                </c:pt>
                <c:pt idx="70606">
                  <c:v>82.177999999999997</c:v>
                </c:pt>
                <c:pt idx="70607">
                  <c:v>82.201999999999998</c:v>
                </c:pt>
                <c:pt idx="70608">
                  <c:v>82.177999999999997</c:v>
                </c:pt>
                <c:pt idx="70609">
                  <c:v>82.153999999999996</c:v>
                </c:pt>
                <c:pt idx="70610">
                  <c:v>82.153999999999996</c:v>
                </c:pt>
                <c:pt idx="70611">
                  <c:v>82.141000000000005</c:v>
                </c:pt>
                <c:pt idx="70612">
                  <c:v>82.141000000000005</c:v>
                </c:pt>
                <c:pt idx="70613">
                  <c:v>82.153999999999996</c:v>
                </c:pt>
                <c:pt idx="70614">
                  <c:v>82.141000000000005</c:v>
                </c:pt>
                <c:pt idx="70615">
                  <c:v>82.141000000000005</c:v>
                </c:pt>
                <c:pt idx="70616">
                  <c:v>82.117000000000004</c:v>
                </c:pt>
                <c:pt idx="70617">
                  <c:v>82.177999999999997</c:v>
                </c:pt>
                <c:pt idx="70618">
                  <c:v>82.129000000000005</c:v>
                </c:pt>
                <c:pt idx="70619">
                  <c:v>82.129000000000005</c:v>
                </c:pt>
                <c:pt idx="70620">
                  <c:v>82.153999999999996</c:v>
                </c:pt>
                <c:pt idx="70621">
                  <c:v>82.117000000000004</c:v>
                </c:pt>
                <c:pt idx="70622">
                  <c:v>82.129000000000005</c:v>
                </c:pt>
                <c:pt idx="70623">
                  <c:v>82.129000000000005</c:v>
                </c:pt>
                <c:pt idx="70624">
                  <c:v>82.08</c:v>
                </c:pt>
                <c:pt idx="70625">
                  <c:v>82.055999999999997</c:v>
                </c:pt>
                <c:pt idx="70626">
                  <c:v>82.067999999999998</c:v>
                </c:pt>
                <c:pt idx="70627">
                  <c:v>82.043999999999997</c:v>
                </c:pt>
                <c:pt idx="70628">
                  <c:v>82.031999999999996</c:v>
                </c:pt>
                <c:pt idx="70629">
                  <c:v>82.043999999999997</c:v>
                </c:pt>
                <c:pt idx="70630">
                  <c:v>82.019000000000005</c:v>
                </c:pt>
                <c:pt idx="70631">
                  <c:v>82.019000000000005</c:v>
                </c:pt>
                <c:pt idx="70632">
                  <c:v>81.995000000000005</c:v>
                </c:pt>
                <c:pt idx="70633">
                  <c:v>82.019000000000005</c:v>
                </c:pt>
                <c:pt idx="70634">
                  <c:v>81.995000000000005</c:v>
                </c:pt>
                <c:pt idx="70635">
                  <c:v>82.019000000000005</c:v>
                </c:pt>
                <c:pt idx="70636">
                  <c:v>82.007000000000005</c:v>
                </c:pt>
                <c:pt idx="70637">
                  <c:v>82.007000000000005</c:v>
                </c:pt>
                <c:pt idx="70638">
                  <c:v>81.995000000000005</c:v>
                </c:pt>
                <c:pt idx="70639">
                  <c:v>82.019000000000005</c:v>
                </c:pt>
                <c:pt idx="70640">
                  <c:v>81.995000000000005</c:v>
                </c:pt>
                <c:pt idx="70641">
                  <c:v>81.971000000000004</c:v>
                </c:pt>
                <c:pt idx="70642">
                  <c:v>82.007000000000005</c:v>
                </c:pt>
                <c:pt idx="70643">
                  <c:v>81.921999999999997</c:v>
                </c:pt>
                <c:pt idx="70644">
                  <c:v>81.957999999999998</c:v>
                </c:pt>
                <c:pt idx="70645">
                  <c:v>81.933999999999997</c:v>
                </c:pt>
                <c:pt idx="70646">
                  <c:v>81.945999999999998</c:v>
                </c:pt>
                <c:pt idx="70647">
                  <c:v>81.921999999999997</c:v>
                </c:pt>
                <c:pt idx="70648">
                  <c:v>81.945999999999998</c:v>
                </c:pt>
                <c:pt idx="70649">
                  <c:v>81.957999999999998</c:v>
                </c:pt>
                <c:pt idx="70650">
                  <c:v>81.921999999999997</c:v>
                </c:pt>
                <c:pt idx="70651">
                  <c:v>81.921999999999997</c:v>
                </c:pt>
                <c:pt idx="70652">
                  <c:v>81.933999999999997</c:v>
                </c:pt>
                <c:pt idx="70653">
                  <c:v>81.945999999999998</c:v>
                </c:pt>
                <c:pt idx="70654">
                  <c:v>81.933999999999997</c:v>
                </c:pt>
                <c:pt idx="70655">
                  <c:v>81.933999999999997</c:v>
                </c:pt>
                <c:pt idx="70656">
                  <c:v>81.91</c:v>
                </c:pt>
                <c:pt idx="70657">
                  <c:v>81.945999999999998</c:v>
                </c:pt>
                <c:pt idx="70658">
                  <c:v>81.921999999999997</c:v>
                </c:pt>
                <c:pt idx="70659">
                  <c:v>81.945999999999998</c:v>
                </c:pt>
                <c:pt idx="70660">
                  <c:v>81.921999999999997</c:v>
                </c:pt>
                <c:pt idx="70661">
                  <c:v>81.91</c:v>
                </c:pt>
                <c:pt idx="70662">
                  <c:v>81.945999999999998</c:v>
                </c:pt>
                <c:pt idx="70663">
                  <c:v>81.971000000000004</c:v>
                </c:pt>
                <c:pt idx="70664">
                  <c:v>81.945999999999998</c:v>
                </c:pt>
                <c:pt idx="70665">
                  <c:v>81.971000000000004</c:v>
                </c:pt>
                <c:pt idx="70666">
                  <c:v>81.957999999999998</c:v>
                </c:pt>
                <c:pt idx="70667">
                  <c:v>81.983000000000004</c:v>
                </c:pt>
                <c:pt idx="70668">
                  <c:v>81.995000000000005</c:v>
                </c:pt>
                <c:pt idx="70669">
                  <c:v>81.957999999999998</c:v>
                </c:pt>
                <c:pt idx="70670">
                  <c:v>81.995000000000005</c:v>
                </c:pt>
                <c:pt idx="70671">
                  <c:v>81.995000000000005</c:v>
                </c:pt>
                <c:pt idx="70672">
                  <c:v>81.983000000000004</c:v>
                </c:pt>
                <c:pt idx="70673">
                  <c:v>81.983000000000004</c:v>
                </c:pt>
                <c:pt idx="70674">
                  <c:v>81.995000000000005</c:v>
                </c:pt>
                <c:pt idx="70675">
                  <c:v>82.019000000000005</c:v>
                </c:pt>
                <c:pt idx="70676">
                  <c:v>82.019000000000005</c:v>
                </c:pt>
                <c:pt idx="70677">
                  <c:v>82.031999999999996</c:v>
                </c:pt>
                <c:pt idx="70678">
                  <c:v>82.031999999999996</c:v>
                </c:pt>
                <c:pt idx="70679">
                  <c:v>82.067999999999998</c:v>
                </c:pt>
                <c:pt idx="70680">
                  <c:v>82.093000000000004</c:v>
                </c:pt>
                <c:pt idx="70681">
                  <c:v>82.105000000000004</c:v>
                </c:pt>
                <c:pt idx="70682">
                  <c:v>82.117000000000004</c:v>
                </c:pt>
                <c:pt idx="70683">
                  <c:v>82.141000000000005</c:v>
                </c:pt>
                <c:pt idx="70684">
                  <c:v>82.141000000000005</c:v>
                </c:pt>
                <c:pt idx="70685">
                  <c:v>82.129000000000005</c:v>
                </c:pt>
                <c:pt idx="70686">
                  <c:v>82.105000000000004</c:v>
                </c:pt>
                <c:pt idx="70687">
                  <c:v>82.141000000000005</c:v>
                </c:pt>
                <c:pt idx="70688">
                  <c:v>82.093000000000004</c:v>
                </c:pt>
                <c:pt idx="70689">
                  <c:v>82.093000000000004</c:v>
                </c:pt>
                <c:pt idx="70690">
                  <c:v>82.117000000000004</c:v>
                </c:pt>
                <c:pt idx="70691">
                  <c:v>82.055999999999997</c:v>
                </c:pt>
                <c:pt idx="70692">
                  <c:v>82.093000000000004</c:v>
                </c:pt>
                <c:pt idx="70693">
                  <c:v>82.067999999999998</c:v>
                </c:pt>
                <c:pt idx="70694">
                  <c:v>82.08</c:v>
                </c:pt>
                <c:pt idx="70695">
                  <c:v>82.093000000000004</c:v>
                </c:pt>
                <c:pt idx="70696">
                  <c:v>82.105000000000004</c:v>
                </c:pt>
                <c:pt idx="70697">
                  <c:v>82.105000000000004</c:v>
                </c:pt>
                <c:pt idx="70698">
                  <c:v>82.105000000000004</c:v>
                </c:pt>
                <c:pt idx="70699">
                  <c:v>82.117000000000004</c:v>
                </c:pt>
                <c:pt idx="70700">
                  <c:v>82.129000000000005</c:v>
                </c:pt>
                <c:pt idx="70701">
                  <c:v>82.177999999999997</c:v>
                </c:pt>
                <c:pt idx="70702">
                  <c:v>82.153999999999996</c:v>
                </c:pt>
                <c:pt idx="70703">
                  <c:v>82.141000000000005</c:v>
                </c:pt>
                <c:pt idx="70704">
                  <c:v>82.141000000000005</c:v>
                </c:pt>
                <c:pt idx="70705">
                  <c:v>82.129000000000005</c:v>
                </c:pt>
                <c:pt idx="70706">
                  <c:v>82.129000000000005</c:v>
                </c:pt>
                <c:pt idx="70707">
                  <c:v>82.105000000000004</c:v>
                </c:pt>
                <c:pt idx="70708">
                  <c:v>82.08</c:v>
                </c:pt>
                <c:pt idx="70709">
                  <c:v>82.093000000000004</c:v>
                </c:pt>
                <c:pt idx="70710">
                  <c:v>82.055999999999997</c:v>
                </c:pt>
                <c:pt idx="70711">
                  <c:v>82.043999999999997</c:v>
                </c:pt>
                <c:pt idx="70712">
                  <c:v>82.093000000000004</c:v>
                </c:pt>
                <c:pt idx="70713">
                  <c:v>82.055999999999997</c:v>
                </c:pt>
                <c:pt idx="70714">
                  <c:v>82.067999999999998</c:v>
                </c:pt>
                <c:pt idx="70715">
                  <c:v>82.055999999999997</c:v>
                </c:pt>
                <c:pt idx="70716">
                  <c:v>82.093000000000004</c:v>
                </c:pt>
                <c:pt idx="70717">
                  <c:v>82.08</c:v>
                </c:pt>
                <c:pt idx="70718">
                  <c:v>82.043999999999997</c:v>
                </c:pt>
                <c:pt idx="70719">
                  <c:v>82.043999999999997</c:v>
                </c:pt>
                <c:pt idx="70720">
                  <c:v>82.007000000000005</c:v>
                </c:pt>
                <c:pt idx="70721">
                  <c:v>81.995000000000005</c:v>
                </c:pt>
                <c:pt idx="70722">
                  <c:v>81.971000000000004</c:v>
                </c:pt>
                <c:pt idx="70723">
                  <c:v>81.957999999999998</c:v>
                </c:pt>
                <c:pt idx="70724">
                  <c:v>81.921999999999997</c:v>
                </c:pt>
                <c:pt idx="70725">
                  <c:v>81.91</c:v>
                </c:pt>
                <c:pt idx="70726">
                  <c:v>81.897000000000006</c:v>
                </c:pt>
                <c:pt idx="70727">
                  <c:v>81.91</c:v>
                </c:pt>
                <c:pt idx="70728">
                  <c:v>81.861000000000004</c:v>
                </c:pt>
                <c:pt idx="70729">
                  <c:v>81.861000000000004</c:v>
                </c:pt>
                <c:pt idx="70730">
                  <c:v>81.885000000000005</c:v>
                </c:pt>
                <c:pt idx="70731">
                  <c:v>81.897000000000006</c:v>
                </c:pt>
                <c:pt idx="70732">
                  <c:v>81.897000000000006</c:v>
                </c:pt>
                <c:pt idx="70733">
                  <c:v>81.921999999999997</c:v>
                </c:pt>
                <c:pt idx="70734">
                  <c:v>81.921999999999997</c:v>
                </c:pt>
                <c:pt idx="70735">
                  <c:v>81.91</c:v>
                </c:pt>
                <c:pt idx="70736">
                  <c:v>81.921999999999997</c:v>
                </c:pt>
                <c:pt idx="70737">
                  <c:v>81.91</c:v>
                </c:pt>
                <c:pt idx="70738">
                  <c:v>81.897000000000006</c:v>
                </c:pt>
                <c:pt idx="70739">
                  <c:v>81.835999999999999</c:v>
                </c:pt>
                <c:pt idx="70740">
                  <c:v>81.847999999999999</c:v>
                </c:pt>
                <c:pt idx="70741">
                  <c:v>81.8</c:v>
                </c:pt>
                <c:pt idx="70742">
                  <c:v>81.787000000000006</c:v>
                </c:pt>
                <c:pt idx="70743">
                  <c:v>81.775000000000006</c:v>
                </c:pt>
                <c:pt idx="70744">
                  <c:v>81.787000000000006</c:v>
                </c:pt>
                <c:pt idx="70745">
                  <c:v>81.787000000000006</c:v>
                </c:pt>
                <c:pt idx="70746">
                  <c:v>81.763000000000005</c:v>
                </c:pt>
                <c:pt idx="70747">
                  <c:v>81.811999999999998</c:v>
                </c:pt>
                <c:pt idx="70748">
                  <c:v>81.823999999999998</c:v>
                </c:pt>
                <c:pt idx="70749">
                  <c:v>81.835999999999999</c:v>
                </c:pt>
                <c:pt idx="70750">
                  <c:v>81.861000000000004</c:v>
                </c:pt>
                <c:pt idx="70751">
                  <c:v>81.861000000000004</c:v>
                </c:pt>
                <c:pt idx="70752">
                  <c:v>81.885000000000005</c:v>
                </c:pt>
                <c:pt idx="70753">
                  <c:v>81.873000000000005</c:v>
                </c:pt>
                <c:pt idx="70754">
                  <c:v>81.847999999999999</c:v>
                </c:pt>
                <c:pt idx="70755">
                  <c:v>81.873000000000005</c:v>
                </c:pt>
                <c:pt idx="70756">
                  <c:v>81.861000000000004</c:v>
                </c:pt>
                <c:pt idx="70757">
                  <c:v>81.823999999999998</c:v>
                </c:pt>
                <c:pt idx="70758">
                  <c:v>81.823999999999998</c:v>
                </c:pt>
                <c:pt idx="70759">
                  <c:v>81.823999999999998</c:v>
                </c:pt>
                <c:pt idx="70760">
                  <c:v>81.787000000000006</c:v>
                </c:pt>
                <c:pt idx="70761">
                  <c:v>81.811999999999998</c:v>
                </c:pt>
                <c:pt idx="70762">
                  <c:v>81.811999999999998</c:v>
                </c:pt>
                <c:pt idx="70763">
                  <c:v>81.861000000000004</c:v>
                </c:pt>
                <c:pt idx="70764">
                  <c:v>81.873000000000005</c:v>
                </c:pt>
                <c:pt idx="70765">
                  <c:v>81.861000000000004</c:v>
                </c:pt>
                <c:pt idx="70766">
                  <c:v>81.861000000000004</c:v>
                </c:pt>
                <c:pt idx="70767">
                  <c:v>81.897000000000006</c:v>
                </c:pt>
                <c:pt idx="70768">
                  <c:v>81.897000000000006</c:v>
                </c:pt>
                <c:pt idx="70769">
                  <c:v>81.921999999999997</c:v>
                </c:pt>
                <c:pt idx="70770">
                  <c:v>81.933999999999997</c:v>
                </c:pt>
                <c:pt idx="70771">
                  <c:v>81.971000000000004</c:v>
                </c:pt>
                <c:pt idx="70772">
                  <c:v>81.983000000000004</c:v>
                </c:pt>
                <c:pt idx="70773">
                  <c:v>81.971000000000004</c:v>
                </c:pt>
                <c:pt idx="70774">
                  <c:v>81.995000000000005</c:v>
                </c:pt>
                <c:pt idx="70775">
                  <c:v>81.995000000000005</c:v>
                </c:pt>
                <c:pt idx="70776">
                  <c:v>82.043999999999997</c:v>
                </c:pt>
                <c:pt idx="70777">
                  <c:v>82.007000000000005</c:v>
                </c:pt>
                <c:pt idx="70778">
                  <c:v>82.055999999999997</c:v>
                </c:pt>
                <c:pt idx="70779">
                  <c:v>82.055999999999997</c:v>
                </c:pt>
                <c:pt idx="70780">
                  <c:v>82.093000000000004</c:v>
                </c:pt>
                <c:pt idx="70781">
                  <c:v>82.043999999999997</c:v>
                </c:pt>
                <c:pt idx="70782">
                  <c:v>82.093000000000004</c:v>
                </c:pt>
                <c:pt idx="70783">
                  <c:v>82.105000000000004</c:v>
                </c:pt>
                <c:pt idx="70784">
                  <c:v>82.093000000000004</c:v>
                </c:pt>
                <c:pt idx="70785">
                  <c:v>82.105000000000004</c:v>
                </c:pt>
                <c:pt idx="70786">
                  <c:v>82.067999999999998</c:v>
                </c:pt>
                <c:pt idx="70787">
                  <c:v>82.093000000000004</c:v>
                </c:pt>
                <c:pt idx="70788">
                  <c:v>82.08</c:v>
                </c:pt>
                <c:pt idx="70789">
                  <c:v>82.043999999999997</c:v>
                </c:pt>
                <c:pt idx="70790">
                  <c:v>82.055999999999997</c:v>
                </c:pt>
                <c:pt idx="70791">
                  <c:v>82.093000000000004</c:v>
                </c:pt>
                <c:pt idx="70792">
                  <c:v>82.08</c:v>
                </c:pt>
                <c:pt idx="70793">
                  <c:v>82.093000000000004</c:v>
                </c:pt>
                <c:pt idx="70794">
                  <c:v>82.093000000000004</c:v>
                </c:pt>
                <c:pt idx="70795">
                  <c:v>82.105000000000004</c:v>
                </c:pt>
                <c:pt idx="70796">
                  <c:v>82.105000000000004</c:v>
                </c:pt>
                <c:pt idx="70797">
                  <c:v>82.105000000000004</c:v>
                </c:pt>
                <c:pt idx="70798">
                  <c:v>82.105000000000004</c:v>
                </c:pt>
                <c:pt idx="70799">
                  <c:v>82.177999999999997</c:v>
                </c:pt>
                <c:pt idx="70800">
                  <c:v>82.141000000000005</c:v>
                </c:pt>
                <c:pt idx="70801">
                  <c:v>82.153999999999996</c:v>
                </c:pt>
                <c:pt idx="70802">
                  <c:v>82.153999999999996</c:v>
                </c:pt>
                <c:pt idx="70803">
                  <c:v>82.153999999999996</c:v>
                </c:pt>
                <c:pt idx="70804">
                  <c:v>82.153999999999996</c:v>
                </c:pt>
                <c:pt idx="70805">
                  <c:v>82.105000000000004</c:v>
                </c:pt>
                <c:pt idx="70806">
                  <c:v>82.153999999999996</c:v>
                </c:pt>
                <c:pt idx="70807">
                  <c:v>82.129000000000005</c:v>
                </c:pt>
                <c:pt idx="70808">
                  <c:v>82.153999999999996</c:v>
                </c:pt>
                <c:pt idx="70809">
                  <c:v>82.177999999999997</c:v>
                </c:pt>
                <c:pt idx="70810">
                  <c:v>82.153999999999996</c:v>
                </c:pt>
                <c:pt idx="70811">
                  <c:v>82.165999999999997</c:v>
                </c:pt>
                <c:pt idx="70812">
                  <c:v>82.201999999999998</c:v>
                </c:pt>
                <c:pt idx="70813">
                  <c:v>82.19</c:v>
                </c:pt>
                <c:pt idx="70814">
                  <c:v>82.201999999999998</c:v>
                </c:pt>
                <c:pt idx="70815">
                  <c:v>82.19</c:v>
                </c:pt>
                <c:pt idx="70816">
                  <c:v>82.141000000000005</c:v>
                </c:pt>
                <c:pt idx="70817">
                  <c:v>82.201999999999998</c:v>
                </c:pt>
                <c:pt idx="70818">
                  <c:v>82.129000000000005</c:v>
                </c:pt>
                <c:pt idx="70819">
                  <c:v>82.129000000000005</c:v>
                </c:pt>
                <c:pt idx="70820">
                  <c:v>82.117000000000004</c:v>
                </c:pt>
                <c:pt idx="70821">
                  <c:v>82.117000000000004</c:v>
                </c:pt>
                <c:pt idx="70822">
                  <c:v>82.08</c:v>
                </c:pt>
                <c:pt idx="70823">
                  <c:v>82.031999999999996</c:v>
                </c:pt>
                <c:pt idx="70824">
                  <c:v>82.043999999999997</c:v>
                </c:pt>
                <c:pt idx="70825">
                  <c:v>82.055999999999997</c:v>
                </c:pt>
                <c:pt idx="70826">
                  <c:v>82.067999999999998</c:v>
                </c:pt>
                <c:pt idx="70827">
                  <c:v>82.08</c:v>
                </c:pt>
                <c:pt idx="70828">
                  <c:v>82.093000000000004</c:v>
                </c:pt>
                <c:pt idx="70829">
                  <c:v>82.067999999999998</c:v>
                </c:pt>
                <c:pt idx="70830">
                  <c:v>82.117000000000004</c:v>
                </c:pt>
                <c:pt idx="70831">
                  <c:v>82.117000000000004</c:v>
                </c:pt>
                <c:pt idx="70832">
                  <c:v>82.105000000000004</c:v>
                </c:pt>
                <c:pt idx="70833">
                  <c:v>82.105000000000004</c:v>
                </c:pt>
                <c:pt idx="70834">
                  <c:v>82.08</c:v>
                </c:pt>
                <c:pt idx="70835">
                  <c:v>82.093000000000004</c:v>
                </c:pt>
                <c:pt idx="70836">
                  <c:v>82.055999999999997</c:v>
                </c:pt>
                <c:pt idx="70837">
                  <c:v>82.043999999999997</c:v>
                </c:pt>
                <c:pt idx="70838">
                  <c:v>82.019000000000005</c:v>
                </c:pt>
                <c:pt idx="70839">
                  <c:v>82.019000000000005</c:v>
                </c:pt>
                <c:pt idx="70840">
                  <c:v>82.031999999999996</c:v>
                </c:pt>
                <c:pt idx="70841">
                  <c:v>82.019000000000005</c:v>
                </c:pt>
                <c:pt idx="70842">
                  <c:v>82.007000000000005</c:v>
                </c:pt>
                <c:pt idx="70843">
                  <c:v>82.043999999999997</c:v>
                </c:pt>
                <c:pt idx="70844">
                  <c:v>82.031999999999996</c:v>
                </c:pt>
                <c:pt idx="70845">
                  <c:v>82.067999999999998</c:v>
                </c:pt>
                <c:pt idx="70846">
                  <c:v>82.043999999999997</c:v>
                </c:pt>
                <c:pt idx="70847">
                  <c:v>82.019000000000005</c:v>
                </c:pt>
                <c:pt idx="70848">
                  <c:v>82.031999999999996</c:v>
                </c:pt>
                <c:pt idx="70849">
                  <c:v>82.043999999999997</c:v>
                </c:pt>
                <c:pt idx="70850">
                  <c:v>82.019000000000005</c:v>
                </c:pt>
                <c:pt idx="70851">
                  <c:v>81.995000000000005</c:v>
                </c:pt>
                <c:pt idx="70852">
                  <c:v>81.995000000000005</c:v>
                </c:pt>
                <c:pt idx="70853">
                  <c:v>81.957999999999998</c:v>
                </c:pt>
                <c:pt idx="70854">
                  <c:v>81.957999999999998</c:v>
                </c:pt>
                <c:pt idx="70855">
                  <c:v>81.91</c:v>
                </c:pt>
                <c:pt idx="70856">
                  <c:v>81.897000000000006</c:v>
                </c:pt>
                <c:pt idx="70857">
                  <c:v>81.921999999999997</c:v>
                </c:pt>
                <c:pt idx="70858">
                  <c:v>81.91</c:v>
                </c:pt>
                <c:pt idx="70859">
                  <c:v>81.91</c:v>
                </c:pt>
                <c:pt idx="70860">
                  <c:v>81.921999999999997</c:v>
                </c:pt>
                <c:pt idx="70861">
                  <c:v>81.933999999999997</c:v>
                </c:pt>
                <c:pt idx="70862">
                  <c:v>81.957999999999998</c:v>
                </c:pt>
                <c:pt idx="70863">
                  <c:v>81.983000000000004</c:v>
                </c:pt>
                <c:pt idx="70864">
                  <c:v>81.921999999999997</c:v>
                </c:pt>
                <c:pt idx="70865">
                  <c:v>81.957999999999998</c:v>
                </c:pt>
                <c:pt idx="70866">
                  <c:v>81.983000000000004</c:v>
                </c:pt>
                <c:pt idx="70867">
                  <c:v>81.983000000000004</c:v>
                </c:pt>
                <c:pt idx="70868">
                  <c:v>81.995000000000005</c:v>
                </c:pt>
                <c:pt idx="70869">
                  <c:v>82.007000000000005</c:v>
                </c:pt>
                <c:pt idx="70870">
                  <c:v>82.007000000000005</c:v>
                </c:pt>
                <c:pt idx="70871">
                  <c:v>81.995000000000005</c:v>
                </c:pt>
                <c:pt idx="70872">
                  <c:v>82.007000000000005</c:v>
                </c:pt>
                <c:pt idx="70873">
                  <c:v>82.007000000000005</c:v>
                </c:pt>
                <c:pt idx="70874">
                  <c:v>82.019000000000005</c:v>
                </c:pt>
                <c:pt idx="70875">
                  <c:v>82.031999999999996</c:v>
                </c:pt>
                <c:pt idx="70876">
                  <c:v>82.055999999999997</c:v>
                </c:pt>
                <c:pt idx="70877">
                  <c:v>82.043999999999997</c:v>
                </c:pt>
                <c:pt idx="70878">
                  <c:v>82.055999999999997</c:v>
                </c:pt>
                <c:pt idx="70879">
                  <c:v>82.043999999999997</c:v>
                </c:pt>
                <c:pt idx="70880">
                  <c:v>82.019000000000005</c:v>
                </c:pt>
                <c:pt idx="70881">
                  <c:v>82.007000000000005</c:v>
                </c:pt>
                <c:pt idx="70882">
                  <c:v>82.007000000000005</c:v>
                </c:pt>
                <c:pt idx="70883">
                  <c:v>81.995000000000005</c:v>
                </c:pt>
                <c:pt idx="70884">
                  <c:v>81.983000000000004</c:v>
                </c:pt>
                <c:pt idx="70885">
                  <c:v>82.007000000000005</c:v>
                </c:pt>
                <c:pt idx="70886">
                  <c:v>82.007000000000005</c:v>
                </c:pt>
                <c:pt idx="70887">
                  <c:v>82.055999999999997</c:v>
                </c:pt>
                <c:pt idx="70888">
                  <c:v>82.055999999999997</c:v>
                </c:pt>
                <c:pt idx="70889">
                  <c:v>82.105000000000004</c:v>
                </c:pt>
                <c:pt idx="70890">
                  <c:v>82.08</c:v>
                </c:pt>
                <c:pt idx="70891">
                  <c:v>82.105000000000004</c:v>
                </c:pt>
                <c:pt idx="70892">
                  <c:v>82.141000000000005</c:v>
                </c:pt>
                <c:pt idx="70893">
                  <c:v>82.153999999999996</c:v>
                </c:pt>
                <c:pt idx="70894">
                  <c:v>82.165999999999997</c:v>
                </c:pt>
                <c:pt idx="70895">
                  <c:v>82.153999999999996</c:v>
                </c:pt>
                <c:pt idx="70896">
                  <c:v>82.153999999999996</c:v>
                </c:pt>
                <c:pt idx="70897">
                  <c:v>82.177999999999997</c:v>
                </c:pt>
                <c:pt idx="70898">
                  <c:v>82.153999999999996</c:v>
                </c:pt>
                <c:pt idx="70899">
                  <c:v>82.153999999999996</c:v>
                </c:pt>
                <c:pt idx="70900">
                  <c:v>82.165999999999997</c:v>
                </c:pt>
                <c:pt idx="70901">
                  <c:v>82.153999999999996</c:v>
                </c:pt>
                <c:pt idx="70902">
                  <c:v>82.153999999999996</c:v>
                </c:pt>
                <c:pt idx="70903">
                  <c:v>82.177999999999997</c:v>
                </c:pt>
                <c:pt idx="70904">
                  <c:v>82.165999999999997</c:v>
                </c:pt>
                <c:pt idx="70905">
                  <c:v>82.177999999999997</c:v>
                </c:pt>
                <c:pt idx="70906">
                  <c:v>82.201999999999998</c:v>
                </c:pt>
                <c:pt idx="70907">
                  <c:v>82.201999999999998</c:v>
                </c:pt>
                <c:pt idx="70908">
                  <c:v>82.215000000000003</c:v>
                </c:pt>
                <c:pt idx="70909">
                  <c:v>82.251000000000005</c:v>
                </c:pt>
                <c:pt idx="70910">
                  <c:v>82.239000000000004</c:v>
                </c:pt>
                <c:pt idx="70911">
                  <c:v>82.275999999999996</c:v>
                </c:pt>
                <c:pt idx="70912">
                  <c:v>82.263999999999996</c:v>
                </c:pt>
                <c:pt idx="70913">
                  <c:v>82.239000000000004</c:v>
                </c:pt>
                <c:pt idx="70914">
                  <c:v>82.215000000000003</c:v>
                </c:pt>
                <c:pt idx="70915">
                  <c:v>82.215000000000003</c:v>
                </c:pt>
                <c:pt idx="70916">
                  <c:v>82.165999999999997</c:v>
                </c:pt>
                <c:pt idx="70917">
                  <c:v>82.129000000000005</c:v>
                </c:pt>
                <c:pt idx="70918">
                  <c:v>82.153999999999996</c:v>
                </c:pt>
                <c:pt idx="70919">
                  <c:v>82.141000000000005</c:v>
                </c:pt>
                <c:pt idx="70920">
                  <c:v>82.129000000000005</c:v>
                </c:pt>
                <c:pt idx="70921">
                  <c:v>82.141000000000005</c:v>
                </c:pt>
                <c:pt idx="70922">
                  <c:v>82.177999999999997</c:v>
                </c:pt>
                <c:pt idx="70923">
                  <c:v>82.153999999999996</c:v>
                </c:pt>
                <c:pt idx="70924">
                  <c:v>82.19</c:v>
                </c:pt>
                <c:pt idx="70925">
                  <c:v>82.215000000000003</c:v>
                </c:pt>
                <c:pt idx="70926">
                  <c:v>82.227000000000004</c:v>
                </c:pt>
                <c:pt idx="70927">
                  <c:v>82.239000000000004</c:v>
                </c:pt>
                <c:pt idx="70928">
                  <c:v>82.201999999999998</c:v>
                </c:pt>
                <c:pt idx="70929">
                  <c:v>82.201999999999998</c:v>
                </c:pt>
                <c:pt idx="70930">
                  <c:v>82.19</c:v>
                </c:pt>
                <c:pt idx="70931">
                  <c:v>82.153999999999996</c:v>
                </c:pt>
                <c:pt idx="70932">
                  <c:v>82.117000000000004</c:v>
                </c:pt>
                <c:pt idx="70933">
                  <c:v>82.105000000000004</c:v>
                </c:pt>
                <c:pt idx="70934">
                  <c:v>82.055999999999997</c:v>
                </c:pt>
                <c:pt idx="70935">
                  <c:v>82.067999999999998</c:v>
                </c:pt>
                <c:pt idx="70936">
                  <c:v>82.043999999999997</c:v>
                </c:pt>
                <c:pt idx="70937">
                  <c:v>82.055999999999997</c:v>
                </c:pt>
                <c:pt idx="70938">
                  <c:v>82.043999999999997</c:v>
                </c:pt>
                <c:pt idx="70939">
                  <c:v>82.043999999999997</c:v>
                </c:pt>
                <c:pt idx="70940">
                  <c:v>82.043999999999997</c:v>
                </c:pt>
                <c:pt idx="70941">
                  <c:v>82.067999999999998</c:v>
                </c:pt>
                <c:pt idx="70942">
                  <c:v>82.093000000000004</c:v>
                </c:pt>
                <c:pt idx="70943">
                  <c:v>82.105000000000004</c:v>
                </c:pt>
                <c:pt idx="70944">
                  <c:v>82.043999999999997</c:v>
                </c:pt>
                <c:pt idx="70945">
                  <c:v>82.08</c:v>
                </c:pt>
                <c:pt idx="70946">
                  <c:v>82.043999999999997</c:v>
                </c:pt>
                <c:pt idx="70947">
                  <c:v>82.019000000000005</c:v>
                </c:pt>
                <c:pt idx="70948">
                  <c:v>81.995000000000005</c:v>
                </c:pt>
                <c:pt idx="70949">
                  <c:v>81.995000000000005</c:v>
                </c:pt>
                <c:pt idx="70950">
                  <c:v>81.957999999999998</c:v>
                </c:pt>
                <c:pt idx="70951">
                  <c:v>81.945999999999998</c:v>
                </c:pt>
                <c:pt idx="70952">
                  <c:v>81.897000000000006</c:v>
                </c:pt>
                <c:pt idx="70953">
                  <c:v>81.91</c:v>
                </c:pt>
                <c:pt idx="70954">
                  <c:v>81.861000000000004</c:v>
                </c:pt>
                <c:pt idx="70955">
                  <c:v>81.897000000000006</c:v>
                </c:pt>
                <c:pt idx="70956">
                  <c:v>81.921999999999997</c:v>
                </c:pt>
                <c:pt idx="70957">
                  <c:v>81.921999999999997</c:v>
                </c:pt>
                <c:pt idx="70958">
                  <c:v>81.91</c:v>
                </c:pt>
                <c:pt idx="70959">
                  <c:v>81.945999999999998</c:v>
                </c:pt>
                <c:pt idx="70960">
                  <c:v>81.957999999999998</c:v>
                </c:pt>
                <c:pt idx="70961">
                  <c:v>81.945999999999998</c:v>
                </c:pt>
                <c:pt idx="70962">
                  <c:v>81.971000000000004</c:v>
                </c:pt>
                <c:pt idx="70963">
                  <c:v>81.957999999999998</c:v>
                </c:pt>
                <c:pt idx="70964">
                  <c:v>81.957999999999998</c:v>
                </c:pt>
                <c:pt idx="70965">
                  <c:v>81.945999999999998</c:v>
                </c:pt>
                <c:pt idx="70966">
                  <c:v>81.933999999999997</c:v>
                </c:pt>
                <c:pt idx="70967">
                  <c:v>81.921999999999997</c:v>
                </c:pt>
                <c:pt idx="70968">
                  <c:v>81.897000000000006</c:v>
                </c:pt>
                <c:pt idx="70969">
                  <c:v>81.873000000000005</c:v>
                </c:pt>
                <c:pt idx="70970">
                  <c:v>81.91</c:v>
                </c:pt>
                <c:pt idx="70971">
                  <c:v>81.91</c:v>
                </c:pt>
                <c:pt idx="70972">
                  <c:v>81.945999999999998</c:v>
                </c:pt>
                <c:pt idx="70973">
                  <c:v>81.945999999999998</c:v>
                </c:pt>
                <c:pt idx="70974">
                  <c:v>81.945999999999998</c:v>
                </c:pt>
                <c:pt idx="70975">
                  <c:v>81.957999999999998</c:v>
                </c:pt>
                <c:pt idx="70976">
                  <c:v>81.971000000000004</c:v>
                </c:pt>
                <c:pt idx="70977">
                  <c:v>81.995000000000005</c:v>
                </c:pt>
                <c:pt idx="70978">
                  <c:v>82.019000000000005</c:v>
                </c:pt>
                <c:pt idx="70979">
                  <c:v>82.019000000000005</c:v>
                </c:pt>
                <c:pt idx="70980">
                  <c:v>82.031999999999996</c:v>
                </c:pt>
                <c:pt idx="70981">
                  <c:v>82.031999999999996</c:v>
                </c:pt>
                <c:pt idx="70982">
                  <c:v>82.031999999999996</c:v>
                </c:pt>
                <c:pt idx="70983">
                  <c:v>82.043999999999997</c:v>
                </c:pt>
                <c:pt idx="70984">
                  <c:v>82.031999999999996</c:v>
                </c:pt>
                <c:pt idx="70985">
                  <c:v>82.031999999999996</c:v>
                </c:pt>
                <c:pt idx="70986">
                  <c:v>82.043999999999997</c:v>
                </c:pt>
                <c:pt idx="70987">
                  <c:v>82.043999999999997</c:v>
                </c:pt>
                <c:pt idx="70988">
                  <c:v>82.067999999999998</c:v>
                </c:pt>
                <c:pt idx="70989">
                  <c:v>82.105000000000004</c:v>
                </c:pt>
                <c:pt idx="70990">
                  <c:v>82.105000000000004</c:v>
                </c:pt>
                <c:pt idx="70991">
                  <c:v>82.093000000000004</c:v>
                </c:pt>
                <c:pt idx="70992">
                  <c:v>82.129000000000005</c:v>
                </c:pt>
                <c:pt idx="70993">
                  <c:v>82.141000000000005</c:v>
                </c:pt>
                <c:pt idx="70994">
                  <c:v>82.19</c:v>
                </c:pt>
                <c:pt idx="70995">
                  <c:v>82.177999999999997</c:v>
                </c:pt>
                <c:pt idx="70996">
                  <c:v>82.165999999999997</c:v>
                </c:pt>
                <c:pt idx="70997">
                  <c:v>82.19</c:v>
                </c:pt>
                <c:pt idx="70998">
                  <c:v>82.215000000000003</c:v>
                </c:pt>
                <c:pt idx="70999">
                  <c:v>82.177999999999997</c:v>
                </c:pt>
                <c:pt idx="71000">
                  <c:v>82.201999999999998</c:v>
                </c:pt>
                <c:pt idx="71001">
                  <c:v>82.215000000000003</c:v>
                </c:pt>
                <c:pt idx="71002">
                  <c:v>82.19</c:v>
                </c:pt>
                <c:pt idx="71003">
                  <c:v>82.215000000000003</c:v>
                </c:pt>
                <c:pt idx="71004">
                  <c:v>82.201999999999998</c:v>
                </c:pt>
                <c:pt idx="71005">
                  <c:v>82.201999999999998</c:v>
                </c:pt>
                <c:pt idx="71006">
                  <c:v>82.19</c:v>
                </c:pt>
                <c:pt idx="71007">
                  <c:v>82.177999999999997</c:v>
                </c:pt>
                <c:pt idx="71008">
                  <c:v>82.201999999999998</c:v>
                </c:pt>
                <c:pt idx="71009">
                  <c:v>82.227000000000004</c:v>
                </c:pt>
                <c:pt idx="71010">
                  <c:v>82.201999999999998</c:v>
                </c:pt>
                <c:pt idx="71011">
                  <c:v>82.19</c:v>
                </c:pt>
                <c:pt idx="71012">
                  <c:v>82.201999999999998</c:v>
                </c:pt>
                <c:pt idx="71013">
                  <c:v>82.19</c:v>
                </c:pt>
                <c:pt idx="71014">
                  <c:v>82.165999999999997</c:v>
                </c:pt>
                <c:pt idx="71015">
                  <c:v>82.177999999999997</c:v>
                </c:pt>
                <c:pt idx="71016">
                  <c:v>82.177999999999997</c:v>
                </c:pt>
                <c:pt idx="71017">
                  <c:v>82.19</c:v>
                </c:pt>
                <c:pt idx="71018">
                  <c:v>82.19</c:v>
                </c:pt>
                <c:pt idx="71019">
                  <c:v>82.201999999999998</c:v>
                </c:pt>
                <c:pt idx="71020">
                  <c:v>82.19</c:v>
                </c:pt>
                <c:pt idx="71021">
                  <c:v>82.177999999999997</c:v>
                </c:pt>
                <c:pt idx="71022">
                  <c:v>82.165999999999997</c:v>
                </c:pt>
                <c:pt idx="71023">
                  <c:v>82.177999999999997</c:v>
                </c:pt>
                <c:pt idx="71024">
                  <c:v>82.141000000000005</c:v>
                </c:pt>
                <c:pt idx="71025">
                  <c:v>82.141000000000005</c:v>
                </c:pt>
                <c:pt idx="71026">
                  <c:v>82.105000000000004</c:v>
                </c:pt>
                <c:pt idx="71027">
                  <c:v>82.117000000000004</c:v>
                </c:pt>
                <c:pt idx="71028">
                  <c:v>82.08</c:v>
                </c:pt>
                <c:pt idx="71029">
                  <c:v>82.08</c:v>
                </c:pt>
                <c:pt idx="71030">
                  <c:v>82.067999999999998</c:v>
                </c:pt>
                <c:pt idx="71031">
                  <c:v>82.043999999999997</c:v>
                </c:pt>
                <c:pt idx="71032">
                  <c:v>82.043999999999997</c:v>
                </c:pt>
                <c:pt idx="71033">
                  <c:v>82.007000000000005</c:v>
                </c:pt>
                <c:pt idx="71034">
                  <c:v>82.007000000000005</c:v>
                </c:pt>
                <c:pt idx="71035">
                  <c:v>82.019000000000005</c:v>
                </c:pt>
                <c:pt idx="71036">
                  <c:v>82.031999999999996</c:v>
                </c:pt>
                <c:pt idx="71037">
                  <c:v>81.995000000000005</c:v>
                </c:pt>
                <c:pt idx="71038">
                  <c:v>82.007000000000005</c:v>
                </c:pt>
                <c:pt idx="71039">
                  <c:v>81.995000000000005</c:v>
                </c:pt>
                <c:pt idx="71040">
                  <c:v>81.983000000000004</c:v>
                </c:pt>
                <c:pt idx="71041">
                  <c:v>81.957999999999998</c:v>
                </c:pt>
                <c:pt idx="71042">
                  <c:v>81.957999999999998</c:v>
                </c:pt>
                <c:pt idx="71043">
                  <c:v>81.945999999999998</c:v>
                </c:pt>
                <c:pt idx="71044">
                  <c:v>81.921999999999997</c:v>
                </c:pt>
                <c:pt idx="71045">
                  <c:v>81.933999999999997</c:v>
                </c:pt>
                <c:pt idx="71046">
                  <c:v>81.91</c:v>
                </c:pt>
                <c:pt idx="71047">
                  <c:v>81.873000000000005</c:v>
                </c:pt>
                <c:pt idx="71048">
                  <c:v>81.897000000000006</c:v>
                </c:pt>
                <c:pt idx="71049">
                  <c:v>81.91</c:v>
                </c:pt>
                <c:pt idx="71050">
                  <c:v>81.873000000000005</c:v>
                </c:pt>
                <c:pt idx="71051">
                  <c:v>81.885000000000005</c:v>
                </c:pt>
                <c:pt idx="71052">
                  <c:v>81.861000000000004</c:v>
                </c:pt>
                <c:pt idx="71053">
                  <c:v>81.873000000000005</c:v>
                </c:pt>
                <c:pt idx="71054">
                  <c:v>81.873000000000005</c:v>
                </c:pt>
                <c:pt idx="71055">
                  <c:v>81.885000000000005</c:v>
                </c:pt>
                <c:pt idx="71056">
                  <c:v>81.91</c:v>
                </c:pt>
                <c:pt idx="71057">
                  <c:v>81.885000000000005</c:v>
                </c:pt>
                <c:pt idx="71058">
                  <c:v>81.885000000000005</c:v>
                </c:pt>
                <c:pt idx="71059">
                  <c:v>81.847999999999999</c:v>
                </c:pt>
                <c:pt idx="71060">
                  <c:v>81.91</c:v>
                </c:pt>
                <c:pt idx="71061">
                  <c:v>81.861000000000004</c:v>
                </c:pt>
                <c:pt idx="71062">
                  <c:v>81.873000000000005</c:v>
                </c:pt>
                <c:pt idx="71063">
                  <c:v>81.861000000000004</c:v>
                </c:pt>
                <c:pt idx="71064">
                  <c:v>81.873000000000005</c:v>
                </c:pt>
                <c:pt idx="71065">
                  <c:v>81.861000000000004</c:v>
                </c:pt>
                <c:pt idx="71066">
                  <c:v>81.861000000000004</c:v>
                </c:pt>
                <c:pt idx="71067">
                  <c:v>81.897000000000006</c:v>
                </c:pt>
                <c:pt idx="71068">
                  <c:v>81.885000000000005</c:v>
                </c:pt>
                <c:pt idx="71069">
                  <c:v>81.91</c:v>
                </c:pt>
                <c:pt idx="71070">
                  <c:v>81.91</c:v>
                </c:pt>
                <c:pt idx="71071">
                  <c:v>81.921999999999997</c:v>
                </c:pt>
                <c:pt idx="71072">
                  <c:v>81.91</c:v>
                </c:pt>
                <c:pt idx="71073">
                  <c:v>81.957999999999998</c:v>
                </c:pt>
                <c:pt idx="71074">
                  <c:v>81.957999999999998</c:v>
                </c:pt>
                <c:pt idx="71075">
                  <c:v>81.957999999999998</c:v>
                </c:pt>
                <c:pt idx="71076">
                  <c:v>81.983000000000004</c:v>
                </c:pt>
                <c:pt idx="71077">
                  <c:v>81.933999999999997</c:v>
                </c:pt>
                <c:pt idx="71078">
                  <c:v>81.971000000000004</c:v>
                </c:pt>
                <c:pt idx="71079">
                  <c:v>81.983000000000004</c:v>
                </c:pt>
                <c:pt idx="71080">
                  <c:v>81.971000000000004</c:v>
                </c:pt>
                <c:pt idx="71081">
                  <c:v>81.971000000000004</c:v>
                </c:pt>
                <c:pt idx="71082">
                  <c:v>81.971000000000004</c:v>
                </c:pt>
                <c:pt idx="71083">
                  <c:v>81.995000000000005</c:v>
                </c:pt>
                <c:pt idx="71084">
                  <c:v>81.983000000000004</c:v>
                </c:pt>
                <c:pt idx="71085">
                  <c:v>82.019000000000005</c:v>
                </c:pt>
                <c:pt idx="71086">
                  <c:v>82.007000000000005</c:v>
                </c:pt>
                <c:pt idx="71087">
                  <c:v>82.019000000000005</c:v>
                </c:pt>
                <c:pt idx="71088">
                  <c:v>82.031999999999996</c:v>
                </c:pt>
                <c:pt idx="71089">
                  <c:v>82.031999999999996</c:v>
                </c:pt>
                <c:pt idx="71090">
                  <c:v>82.043999999999997</c:v>
                </c:pt>
                <c:pt idx="71091">
                  <c:v>82.043999999999997</c:v>
                </c:pt>
                <c:pt idx="71092">
                  <c:v>82.067999999999998</c:v>
                </c:pt>
                <c:pt idx="71093">
                  <c:v>82.093000000000004</c:v>
                </c:pt>
                <c:pt idx="71094">
                  <c:v>82.055999999999997</c:v>
                </c:pt>
                <c:pt idx="71095">
                  <c:v>82.055999999999997</c:v>
                </c:pt>
                <c:pt idx="71096">
                  <c:v>82.055999999999997</c:v>
                </c:pt>
                <c:pt idx="71097">
                  <c:v>82.093000000000004</c:v>
                </c:pt>
                <c:pt idx="71098">
                  <c:v>82.093000000000004</c:v>
                </c:pt>
                <c:pt idx="71099">
                  <c:v>82.055999999999997</c:v>
                </c:pt>
                <c:pt idx="71100">
                  <c:v>82.093000000000004</c:v>
                </c:pt>
                <c:pt idx="71101">
                  <c:v>82.093000000000004</c:v>
                </c:pt>
                <c:pt idx="71102">
                  <c:v>82.093000000000004</c:v>
                </c:pt>
                <c:pt idx="71103">
                  <c:v>82.093000000000004</c:v>
                </c:pt>
                <c:pt idx="71104">
                  <c:v>82.08</c:v>
                </c:pt>
                <c:pt idx="71105">
                  <c:v>82.093000000000004</c:v>
                </c:pt>
                <c:pt idx="71106">
                  <c:v>82.093000000000004</c:v>
                </c:pt>
                <c:pt idx="71107">
                  <c:v>82.055999999999997</c:v>
                </c:pt>
                <c:pt idx="71108">
                  <c:v>82.055999999999997</c:v>
                </c:pt>
                <c:pt idx="71109">
                  <c:v>82.043999999999997</c:v>
                </c:pt>
                <c:pt idx="71110">
                  <c:v>82.067999999999998</c:v>
                </c:pt>
                <c:pt idx="71111">
                  <c:v>82.067999999999998</c:v>
                </c:pt>
                <c:pt idx="71112">
                  <c:v>82.08</c:v>
                </c:pt>
                <c:pt idx="71113">
                  <c:v>82.067999999999998</c:v>
                </c:pt>
                <c:pt idx="71114">
                  <c:v>82.055999999999997</c:v>
                </c:pt>
                <c:pt idx="71115">
                  <c:v>82.055999999999997</c:v>
                </c:pt>
                <c:pt idx="71116">
                  <c:v>82.067999999999998</c:v>
                </c:pt>
                <c:pt idx="71117">
                  <c:v>82.043999999999997</c:v>
                </c:pt>
                <c:pt idx="71118">
                  <c:v>82.019000000000005</c:v>
                </c:pt>
                <c:pt idx="71119">
                  <c:v>82.031999999999996</c:v>
                </c:pt>
                <c:pt idx="71120">
                  <c:v>82.007000000000005</c:v>
                </c:pt>
                <c:pt idx="71121">
                  <c:v>81.983000000000004</c:v>
                </c:pt>
                <c:pt idx="71122">
                  <c:v>81.983000000000004</c:v>
                </c:pt>
                <c:pt idx="71123">
                  <c:v>81.995000000000005</c:v>
                </c:pt>
                <c:pt idx="71124">
                  <c:v>81.995000000000005</c:v>
                </c:pt>
                <c:pt idx="71125">
                  <c:v>81.957999999999998</c:v>
                </c:pt>
                <c:pt idx="71126">
                  <c:v>81.945999999999998</c:v>
                </c:pt>
                <c:pt idx="71127">
                  <c:v>81.933999999999997</c:v>
                </c:pt>
                <c:pt idx="71128">
                  <c:v>81.945999999999998</c:v>
                </c:pt>
                <c:pt idx="71129">
                  <c:v>81.933999999999997</c:v>
                </c:pt>
                <c:pt idx="71130">
                  <c:v>81.91</c:v>
                </c:pt>
                <c:pt idx="71131">
                  <c:v>81.933999999999997</c:v>
                </c:pt>
                <c:pt idx="71132">
                  <c:v>81.945999999999998</c:v>
                </c:pt>
                <c:pt idx="71133">
                  <c:v>81.957999999999998</c:v>
                </c:pt>
                <c:pt idx="71134">
                  <c:v>81.933999999999997</c:v>
                </c:pt>
                <c:pt idx="71135">
                  <c:v>81.921999999999997</c:v>
                </c:pt>
                <c:pt idx="71136">
                  <c:v>81.897000000000006</c:v>
                </c:pt>
                <c:pt idx="71137">
                  <c:v>81.933999999999997</c:v>
                </c:pt>
                <c:pt idx="71138">
                  <c:v>81.921999999999997</c:v>
                </c:pt>
                <c:pt idx="71139">
                  <c:v>81.91</c:v>
                </c:pt>
                <c:pt idx="71140">
                  <c:v>81.897000000000006</c:v>
                </c:pt>
                <c:pt idx="71141">
                  <c:v>81.897000000000006</c:v>
                </c:pt>
                <c:pt idx="71142">
                  <c:v>81.897000000000006</c:v>
                </c:pt>
                <c:pt idx="71143">
                  <c:v>81.897000000000006</c:v>
                </c:pt>
                <c:pt idx="71144">
                  <c:v>81.861000000000004</c:v>
                </c:pt>
                <c:pt idx="71145">
                  <c:v>81.873000000000005</c:v>
                </c:pt>
                <c:pt idx="71146">
                  <c:v>81.885000000000005</c:v>
                </c:pt>
                <c:pt idx="71147">
                  <c:v>81.91</c:v>
                </c:pt>
                <c:pt idx="71148">
                  <c:v>81.885000000000005</c:v>
                </c:pt>
                <c:pt idx="71149">
                  <c:v>81.885000000000005</c:v>
                </c:pt>
                <c:pt idx="71150">
                  <c:v>81.873000000000005</c:v>
                </c:pt>
                <c:pt idx="71151">
                  <c:v>81.835999999999999</c:v>
                </c:pt>
                <c:pt idx="71152">
                  <c:v>81.847999999999999</c:v>
                </c:pt>
                <c:pt idx="71153">
                  <c:v>81.835999999999999</c:v>
                </c:pt>
                <c:pt idx="71154">
                  <c:v>81.787000000000006</c:v>
                </c:pt>
                <c:pt idx="71155">
                  <c:v>81.739000000000004</c:v>
                </c:pt>
                <c:pt idx="71156">
                  <c:v>81.739000000000004</c:v>
                </c:pt>
                <c:pt idx="71157">
                  <c:v>81.69</c:v>
                </c:pt>
                <c:pt idx="71158">
                  <c:v>81.677999999999997</c:v>
                </c:pt>
                <c:pt idx="71159">
                  <c:v>81.665000000000006</c:v>
                </c:pt>
                <c:pt idx="71160">
                  <c:v>81.617000000000004</c:v>
                </c:pt>
                <c:pt idx="71161">
                  <c:v>81.617000000000004</c:v>
                </c:pt>
                <c:pt idx="71162">
                  <c:v>81.603999999999999</c:v>
                </c:pt>
                <c:pt idx="71163">
                  <c:v>81.555999999999997</c:v>
                </c:pt>
                <c:pt idx="71164">
                  <c:v>81.567999999999998</c:v>
                </c:pt>
                <c:pt idx="71165">
                  <c:v>81.567999999999998</c:v>
                </c:pt>
                <c:pt idx="71166">
                  <c:v>81.519000000000005</c:v>
                </c:pt>
                <c:pt idx="71167">
                  <c:v>81.519000000000005</c:v>
                </c:pt>
                <c:pt idx="71168">
                  <c:v>81.481999999999999</c:v>
                </c:pt>
                <c:pt idx="71169">
                  <c:v>81.494</c:v>
                </c:pt>
                <c:pt idx="71170">
                  <c:v>81.481999999999999</c:v>
                </c:pt>
                <c:pt idx="71171">
                  <c:v>81.457999999999998</c:v>
                </c:pt>
                <c:pt idx="71172">
                  <c:v>81.47</c:v>
                </c:pt>
                <c:pt idx="71173">
                  <c:v>81.445999999999998</c:v>
                </c:pt>
                <c:pt idx="71174">
                  <c:v>81.457999999999998</c:v>
                </c:pt>
                <c:pt idx="71175">
                  <c:v>81.445999999999998</c:v>
                </c:pt>
                <c:pt idx="71176">
                  <c:v>81.421000000000006</c:v>
                </c:pt>
                <c:pt idx="71177">
                  <c:v>81.445999999999998</c:v>
                </c:pt>
                <c:pt idx="71178">
                  <c:v>81.433000000000007</c:v>
                </c:pt>
                <c:pt idx="71179">
                  <c:v>81.445999999999998</c:v>
                </c:pt>
                <c:pt idx="71180">
                  <c:v>81.409000000000006</c:v>
                </c:pt>
                <c:pt idx="71181">
                  <c:v>81.445999999999998</c:v>
                </c:pt>
                <c:pt idx="71182">
                  <c:v>81.445999999999998</c:v>
                </c:pt>
                <c:pt idx="71183">
                  <c:v>81.421000000000006</c:v>
                </c:pt>
                <c:pt idx="71184">
                  <c:v>81.47</c:v>
                </c:pt>
                <c:pt idx="71185">
                  <c:v>81.445999999999998</c:v>
                </c:pt>
                <c:pt idx="71186">
                  <c:v>81.445999999999998</c:v>
                </c:pt>
                <c:pt idx="71187">
                  <c:v>81.433000000000007</c:v>
                </c:pt>
                <c:pt idx="71188">
                  <c:v>81.481999999999999</c:v>
                </c:pt>
                <c:pt idx="71189">
                  <c:v>81.47</c:v>
                </c:pt>
                <c:pt idx="71190">
                  <c:v>81.519000000000005</c:v>
                </c:pt>
                <c:pt idx="71191">
                  <c:v>81.494</c:v>
                </c:pt>
                <c:pt idx="71192">
                  <c:v>81.47</c:v>
                </c:pt>
                <c:pt idx="71193">
                  <c:v>81.507000000000005</c:v>
                </c:pt>
                <c:pt idx="71194">
                  <c:v>81.507000000000005</c:v>
                </c:pt>
                <c:pt idx="71195">
                  <c:v>81.507000000000005</c:v>
                </c:pt>
                <c:pt idx="71196">
                  <c:v>81.519000000000005</c:v>
                </c:pt>
                <c:pt idx="71197">
                  <c:v>81.555999999999997</c:v>
                </c:pt>
                <c:pt idx="71198">
                  <c:v>81.58</c:v>
                </c:pt>
                <c:pt idx="71199">
                  <c:v>81.591999999999999</c:v>
                </c:pt>
                <c:pt idx="71200">
                  <c:v>81.641000000000005</c:v>
                </c:pt>
                <c:pt idx="71201">
                  <c:v>81.677999999999997</c:v>
                </c:pt>
                <c:pt idx="71202">
                  <c:v>81.701999999999998</c:v>
                </c:pt>
                <c:pt idx="71203">
                  <c:v>81.713999999999999</c:v>
                </c:pt>
                <c:pt idx="71204">
                  <c:v>81.775000000000006</c:v>
                </c:pt>
                <c:pt idx="71205">
                  <c:v>81.763000000000005</c:v>
                </c:pt>
                <c:pt idx="71206">
                  <c:v>81.811999999999998</c:v>
                </c:pt>
                <c:pt idx="71207">
                  <c:v>81.823999999999998</c:v>
                </c:pt>
                <c:pt idx="71208">
                  <c:v>81.861000000000004</c:v>
                </c:pt>
                <c:pt idx="71209">
                  <c:v>81.91</c:v>
                </c:pt>
                <c:pt idx="71210">
                  <c:v>81.921999999999997</c:v>
                </c:pt>
                <c:pt idx="71211">
                  <c:v>81.933999999999997</c:v>
                </c:pt>
                <c:pt idx="71212">
                  <c:v>81.945999999999998</c:v>
                </c:pt>
                <c:pt idx="71213">
                  <c:v>82.007000000000005</c:v>
                </c:pt>
                <c:pt idx="71214">
                  <c:v>82.007000000000005</c:v>
                </c:pt>
                <c:pt idx="71215">
                  <c:v>82.031999999999996</c:v>
                </c:pt>
                <c:pt idx="71216">
                  <c:v>82.043999999999997</c:v>
                </c:pt>
                <c:pt idx="71217">
                  <c:v>82.055999999999997</c:v>
                </c:pt>
                <c:pt idx="71218">
                  <c:v>82.055999999999997</c:v>
                </c:pt>
                <c:pt idx="71219">
                  <c:v>82.08</c:v>
                </c:pt>
                <c:pt idx="71220">
                  <c:v>82.055999999999997</c:v>
                </c:pt>
                <c:pt idx="71221">
                  <c:v>82.105000000000004</c:v>
                </c:pt>
                <c:pt idx="71222">
                  <c:v>82.105000000000004</c:v>
                </c:pt>
                <c:pt idx="71223">
                  <c:v>82.105000000000004</c:v>
                </c:pt>
                <c:pt idx="71224">
                  <c:v>82.105000000000004</c:v>
                </c:pt>
                <c:pt idx="71225">
                  <c:v>82.141000000000005</c:v>
                </c:pt>
                <c:pt idx="71226">
                  <c:v>82.141000000000005</c:v>
                </c:pt>
                <c:pt idx="71227">
                  <c:v>82.141000000000005</c:v>
                </c:pt>
                <c:pt idx="71228">
                  <c:v>82.165999999999997</c:v>
                </c:pt>
                <c:pt idx="71229">
                  <c:v>82.177999999999997</c:v>
                </c:pt>
                <c:pt idx="71230">
                  <c:v>82.177999999999997</c:v>
                </c:pt>
                <c:pt idx="71231">
                  <c:v>82.201999999999998</c:v>
                </c:pt>
                <c:pt idx="71232">
                  <c:v>82.153999999999996</c:v>
                </c:pt>
                <c:pt idx="71233">
                  <c:v>82.201999999999998</c:v>
                </c:pt>
                <c:pt idx="71234">
                  <c:v>82.201999999999998</c:v>
                </c:pt>
                <c:pt idx="71235">
                  <c:v>82.227000000000004</c:v>
                </c:pt>
                <c:pt idx="71236">
                  <c:v>82.227000000000004</c:v>
                </c:pt>
                <c:pt idx="71237">
                  <c:v>82.227000000000004</c:v>
                </c:pt>
                <c:pt idx="71238">
                  <c:v>82.19</c:v>
                </c:pt>
                <c:pt idx="71239">
                  <c:v>82.19</c:v>
                </c:pt>
                <c:pt idx="71240">
                  <c:v>82.227000000000004</c:v>
                </c:pt>
                <c:pt idx="71241">
                  <c:v>82.239000000000004</c:v>
                </c:pt>
                <c:pt idx="71242">
                  <c:v>82.215000000000003</c:v>
                </c:pt>
                <c:pt idx="71243">
                  <c:v>82.201999999999998</c:v>
                </c:pt>
                <c:pt idx="71244">
                  <c:v>82.201999999999998</c:v>
                </c:pt>
                <c:pt idx="71245">
                  <c:v>82.227000000000004</c:v>
                </c:pt>
                <c:pt idx="71246">
                  <c:v>82.165999999999997</c:v>
                </c:pt>
                <c:pt idx="71247">
                  <c:v>82.153999999999996</c:v>
                </c:pt>
                <c:pt idx="71248">
                  <c:v>82.165999999999997</c:v>
                </c:pt>
                <c:pt idx="71249">
                  <c:v>82.153999999999996</c:v>
                </c:pt>
                <c:pt idx="71250">
                  <c:v>82.117000000000004</c:v>
                </c:pt>
                <c:pt idx="71251">
                  <c:v>82.105000000000004</c:v>
                </c:pt>
                <c:pt idx="71252">
                  <c:v>82.043999999999997</c:v>
                </c:pt>
                <c:pt idx="71253">
                  <c:v>82.031999999999996</c:v>
                </c:pt>
                <c:pt idx="71254">
                  <c:v>81.995000000000005</c:v>
                </c:pt>
                <c:pt idx="71255">
                  <c:v>81.971000000000004</c:v>
                </c:pt>
                <c:pt idx="71256">
                  <c:v>81.957999999999998</c:v>
                </c:pt>
                <c:pt idx="71257">
                  <c:v>81.933999999999997</c:v>
                </c:pt>
                <c:pt idx="71258">
                  <c:v>81.921999999999997</c:v>
                </c:pt>
                <c:pt idx="71259">
                  <c:v>81.921999999999997</c:v>
                </c:pt>
                <c:pt idx="71260">
                  <c:v>81.91</c:v>
                </c:pt>
                <c:pt idx="71261">
                  <c:v>81.897000000000006</c:v>
                </c:pt>
                <c:pt idx="71262">
                  <c:v>81.873000000000005</c:v>
                </c:pt>
                <c:pt idx="71263">
                  <c:v>81.897000000000006</c:v>
                </c:pt>
                <c:pt idx="71264">
                  <c:v>81.873000000000005</c:v>
                </c:pt>
                <c:pt idx="71265">
                  <c:v>81.873000000000005</c:v>
                </c:pt>
                <c:pt idx="71266">
                  <c:v>81.823999999999998</c:v>
                </c:pt>
                <c:pt idx="71267">
                  <c:v>81.847999999999999</c:v>
                </c:pt>
                <c:pt idx="71268">
                  <c:v>81.8</c:v>
                </c:pt>
                <c:pt idx="71269">
                  <c:v>81.787000000000006</c:v>
                </c:pt>
                <c:pt idx="71270">
                  <c:v>81.763000000000005</c:v>
                </c:pt>
                <c:pt idx="71271">
                  <c:v>81.775000000000006</c:v>
                </c:pt>
                <c:pt idx="71272">
                  <c:v>81.725999999999999</c:v>
                </c:pt>
                <c:pt idx="71273">
                  <c:v>81.713999999999999</c:v>
                </c:pt>
                <c:pt idx="71274">
                  <c:v>81.701999999999998</c:v>
                </c:pt>
                <c:pt idx="71275">
                  <c:v>81.713999999999999</c:v>
                </c:pt>
                <c:pt idx="71276">
                  <c:v>81.725999999999999</c:v>
                </c:pt>
                <c:pt idx="71277">
                  <c:v>81.751000000000005</c:v>
                </c:pt>
                <c:pt idx="71278">
                  <c:v>81.739000000000004</c:v>
                </c:pt>
                <c:pt idx="71279">
                  <c:v>81.739000000000004</c:v>
                </c:pt>
                <c:pt idx="71280">
                  <c:v>81.751000000000005</c:v>
                </c:pt>
                <c:pt idx="71281">
                  <c:v>81.787000000000006</c:v>
                </c:pt>
                <c:pt idx="71282">
                  <c:v>81.751000000000005</c:v>
                </c:pt>
                <c:pt idx="71283">
                  <c:v>81.763000000000005</c:v>
                </c:pt>
                <c:pt idx="71284">
                  <c:v>81.763000000000005</c:v>
                </c:pt>
                <c:pt idx="71285">
                  <c:v>81.775000000000006</c:v>
                </c:pt>
                <c:pt idx="71286">
                  <c:v>81.787000000000006</c:v>
                </c:pt>
                <c:pt idx="71287">
                  <c:v>81.739000000000004</c:v>
                </c:pt>
                <c:pt idx="71288">
                  <c:v>81.713999999999999</c:v>
                </c:pt>
                <c:pt idx="71289">
                  <c:v>81.701999999999998</c:v>
                </c:pt>
                <c:pt idx="71290">
                  <c:v>81.701999999999998</c:v>
                </c:pt>
                <c:pt idx="71291">
                  <c:v>81.701999999999998</c:v>
                </c:pt>
                <c:pt idx="71292">
                  <c:v>81.713999999999999</c:v>
                </c:pt>
                <c:pt idx="71293">
                  <c:v>81.739000000000004</c:v>
                </c:pt>
                <c:pt idx="71294">
                  <c:v>81.725999999999999</c:v>
                </c:pt>
                <c:pt idx="71295">
                  <c:v>81.763000000000005</c:v>
                </c:pt>
                <c:pt idx="71296">
                  <c:v>81.763000000000005</c:v>
                </c:pt>
                <c:pt idx="71297">
                  <c:v>81.811999999999998</c:v>
                </c:pt>
                <c:pt idx="71298">
                  <c:v>81.811999999999998</c:v>
                </c:pt>
                <c:pt idx="71299">
                  <c:v>81.823999999999998</c:v>
                </c:pt>
                <c:pt idx="71300">
                  <c:v>81.835999999999999</c:v>
                </c:pt>
                <c:pt idx="71301">
                  <c:v>81.873000000000005</c:v>
                </c:pt>
                <c:pt idx="71302">
                  <c:v>81.873000000000005</c:v>
                </c:pt>
                <c:pt idx="71303">
                  <c:v>81.847999999999999</c:v>
                </c:pt>
                <c:pt idx="71304">
                  <c:v>81.91</c:v>
                </c:pt>
                <c:pt idx="71305">
                  <c:v>81.861000000000004</c:v>
                </c:pt>
                <c:pt idx="71306">
                  <c:v>81.885000000000005</c:v>
                </c:pt>
                <c:pt idx="71307">
                  <c:v>81.921999999999997</c:v>
                </c:pt>
                <c:pt idx="71308">
                  <c:v>81.921999999999997</c:v>
                </c:pt>
                <c:pt idx="71309">
                  <c:v>81.921999999999997</c:v>
                </c:pt>
                <c:pt idx="71310">
                  <c:v>81.957999999999998</c:v>
                </c:pt>
                <c:pt idx="71311">
                  <c:v>81.983000000000004</c:v>
                </c:pt>
                <c:pt idx="71312">
                  <c:v>82.019000000000005</c:v>
                </c:pt>
                <c:pt idx="71313">
                  <c:v>82.043999999999997</c:v>
                </c:pt>
                <c:pt idx="71314">
                  <c:v>82.105000000000004</c:v>
                </c:pt>
                <c:pt idx="71315">
                  <c:v>82.08</c:v>
                </c:pt>
                <c:pt idx="71316">
                  <c:v>82.117000000000004</c:v>
                </c:pt>
                <c:pt idx="71317">
                  <c:v>82.117000000000004</c:v>
                </c:pt>
                <c:pt idx="71318">
                  <c:v>82.129000000000005</c:v>
                </c:pt>
                <c:pt idx="71319">
                  <c:v>82.129000000000005</c:v>
                </c:pt>
                <c:pt idx="71320">
                  <c:v>82.129000000000005</c:v>
                </c:pt>
                <c:pt idx="71321">
                  <c:v>82.141000000000005</c:v>
                </c:pt>
                <c:pt idx="71322">
                  <c:v>82.117000000000004</c:v>
                </c:pt>
                <c:pt idx="71323">
                  <c:v>82.105000000000004</c:v>
                </c:pt>
                <c:pt idx="71324">
                  <c:v>82.105000000000004</c:v>
                </c:pt>
                <c:pt idx="71325">
                  <c:v>82.105000000000004</c:v>
                </c:pt>
                <c:pt idx="71326">
                  <c:v>82.117000000000004</c:v>
                </c:pt>
                <c:pt idx="71327">
                  <c:v>82.141000000000005</c:v>
                </c:pt>
                <c:pt idx="71328">
                  <c:v>82.153999999999996</c:v>
                </c:pt>
                <c:pt idx="71329">
                  <c:v>82.19</c:v>
                </c:pt>
                <c:pt idx="71330">
                  <c:v>82.153999999999996</c:v>
                </c:pt>
                <c:pt idx="71331">
                  <c:v>82.177999999999997</c:v>
                </c:pt>
                <c:pt idx="71332">
                  <c:v>82.215000000000003</c:v>
                </c:pt>
                <c:pt idx="71333">
                  <c:v>82.215000000000003</c:v>
                </c:pt>
                <c:pt idx="71334">
                  <c:v>82.227000000000004</c:v>
                </c:pt>
                <c:pt idx="71335">
                  <c:v>82.227000000000004</c:v>
                </c:pt>
                <c:pt idx="71336">
                  <c:v>82.215000000000003</c:v>
                </c:pt>
                <c:pt idx="71337">
                  <c:v>82.201999999999998</c:v>
                </c:pt>
                <c:pt idx="71338">
                  <c:v>82.227000000000004</c:v>
                </c:pt>
                <c:pt idx="71339">
                  <c:v>82.201999999999998</c:v>
                </c:pt>
                <c:pt idx="71340">
                  <c:v>82.19</c:v>
                </c:pt>
                <c:pt idx="71341">
                  <c:v>82.177999999999997</c:v>
                </c:pt>
                <c:pt idx="71342">
                  <c:v>82.177999999999997</c:v>
                </c:pt>
                <c:pt idx="71343">
                  <c:v>82.165999999999997</c:v>
                </c:pt>
                <c:pt idx="71344">
                  <c:v>82.153999999999996</c:v>
                </c:pt>
                <c:pt idx="71345">
                  <c:v>82.153999999999996</c:v>
                </c:pt>
                <c:pt idx="71346">
                  <c:v>82.153999999999996</c:v>
                </c:pt>
                <c:pt idx="71347">
                  <c:v>82.19</c:v>
                </c:pt>
                <c:pt idx="71348">
                  <c:v>82.153999999999996</c:v>
                </c:pt>
                <c:pt idx="71349">
                  <c:v>82.177999999999997</c:v>
                </c:pt>
                <c:pt idx="71350">
                  <c:v>82.153999999999996</c:v>
                </c:pt>
                <c:pt idx="71351">
                  <c:v>82.141000000000005</c:v>
                </c:pt>
                <c:pt idx="71352">
                  <c:v>82.141000000000005</c:v>
                </c:pt>
                <c:pt idx="71353">
                  <c:v>82.105000000000004</c:v>
                </c:pt>
                <c:pt idx="71354">
                  <c:v>82.105000000000004</c:v>
                </c:pt>
                <c:pt idx="71355">
                  <c:v>82.055999999999997</c:v>
                </c:pt>
                <c:pt idx="71356">
                  <c:v>82.043999999999997</c:v>
                </c:pt>
                <c:pt idx="71357">
                  <c:v>82.055999999999997</c:v>
                </c:pt>
                <c:pt idx="71358">
                  <c:v>82.019000000000005</c:v>
                </c:pt>
                <c:pt idx="71359">
                  <c:v>81.983000000000004</c:v>
                </c:pt>
                <c:pt idx="71360">
                  <c:v>82.007000000000005</c:v>
                </c:pt>
                <c:pt idx="71361">
                  <c:v>81.983000000000004</c:v>
                </c:pt>
                <c:pt idx="71362">
                  <c:v>81.995000000000005</c:v>
                </c:pt>
                <c:pt idx="71363">
                  <c:v>81.983000000000004</c:v>
                </c:pt>
                <c:pt idx="71364">
                  <c:v>81.995000000000005</c:v>
                </c:pt>
                <c:pt idx="71365">
                  <c:v>81.983000000000004</c:v>
                </c:pt>
                <c:pt idx="71366">
                  <c:v>81.983000000000004</c:v>
                </c:pt>
                <c:pt idx="71367">
                  <c:v>81.971000000000004</c:v>
                </c:pt>
                <c:pt idx="71368">
                  <c:v>81.945999999999998</c:v>
                </c:pt>
                <c:pt idx="71369">
                  <c:v>81.957999999999998</c:v>
                </c:pt>
                <c:pt idx="71370">
                  <c:v>81.91</c:v>
                </c:pt>
                <c:pt idx="71371">
                  <c:v>81.91</c:v>
                </c:pt>
                <c:pt idx="71372">
                  <c:v>81.91</c:v>
                </c:pt>
                <c:pt idx="71373">
                  <c:v>81.847999999999999</c:v>
                </c:pt>
                <c:pt idx="71374">
                  <c:v>81.835999999999999</c:v>
                </c:pt>
                <c:pt idx="71375">
                  <c:v>81.861000000000004</c:v>
                </c:pt>
                <c:pt idx="71376">
                  <c:v>81.823999999999998</c:v>
                </c:pt>
                <c:pt idx="71377">
                  <c:v>81.811999999999998</c:v>
                </c:pt>
                <c:pt idx="71378">
                  <c:v>81.861000000000004</c:v>
                </c:pt>
                <c:pt idx="71379">
                  <c:v>81.835999999999999</c:v>
                </c:pt>
                <c:pt idx="71380">
                  <c:v>81.847999999999999</c:v>
                </c:pt>
                <c:pt idx="71381">
                  <c:v>81.861000000000004</c:v>
                </c:pt>
                <c:pt idx="71382">
                  <c:v>81.835999999999999</c:v>
                </c:pt>
                <c:pt idx="71383">
                  <c:v>81.847999999999999</c:v>
                </c:pt>
                <c:pt idx="71384">
                  <c:v>81.847999999999999</c:v>
                </c:pt>
                <c:pt idx="71385">
                  <c:v>81.885000000000005</c:v>
                </c:pt>
                <c:pt idx="71386">
                  <c:v>81.861000000000004</c:v>
                </c:pt>
                <c:pt idx="71387">
                  <c:v>81.873000000000005</c:v>
                </c:pt>
                <c:pt idx="71388">
                  <c:v>81.847999999999999</c:v>
                </c:pt>
                <c:pt idx="71389">
                  <c:v>81.861000000000004</c:v>
                </c:pt>
                <c:pt idx="71390">
                  <c:v>81.835999999999999</c:v>
                </c:pt>
                <c:pt idx="71391">
                  <c:v>81.835999999999999</c:v>
                </c:pt>
                <c:pt idx="71392">
                  <c:v>81.823999999999998</c:v>
                </c:pt>
                <c:pt idx="71393">
                  <c:v>81.823999999999998</c:v>
                </c:pt>
                <c:pt idx="71394">
                  <c:v>81.861000000000004</c:v>
                </c:pt>
                <c:pt idx="71395">
                  <c:v>81.861000000000004</c:v>
                </c:pt>
                <c:pt idx="71396">
                  <c:v>81.861000000000004</c:v>
                </c:pt>
                <c:pt idx="71397">
                  <c:v>81.897000000000006</c:v>
                </c:pt>
                <c:pt idx="71398">
                  <c:v>81.91</c:v>
                </c:pt>
                <c:pt idx="71399">
                  <c:v>81.873000000000005</c:v>
                </c:pt>
                <c:pt idx="71400">
                  <c:v>81.91</c:v>
                </c:pt>
                <c:pt idx="71401">
                  <c:v>81.933999999999997</c:v>
                </c:pt>
                <c:pt idx="71402">
                  <c:v>81.933999999999997</c:v>
                </c:pt>
                <c:pt idx="71403">
                  <c:v>81.933999999999997</c:v>
                </c:pt>
                <c:pt idx="71404">
                  <c:v>81.945999999999998</c:v>
                </c:pt>
                <c:pt idx="71405">
                  <c:v>81.945999999999998</c:v>
                </c:pt>
                <c:pt idx="71406">
                  <c:v>81.945999999999998</c:v>
                </c:pt>
                <c:pt idx="71407">
                  <c:v>81.921999999999997</c:v>
                </c:pt>
                <c:pt idx="71408">
                  <c:v>81.945999999999998</c:v>
                </c:pt>
                <c:pt idx="71409">
                  <c:v>81.945999999999998</c:v>
                </c:pt>
                <c:pt idx="71410">
                  <c:v>81.957999999999998</c:v>
                </c:pt>
                <c:pt idx="71411">
                  <c:v>81.983000000000004</c:v>
                </c:pt>
                <c:pt idx="71412">
                  <c:v>82.031999999999996</c:v>
                </c:pt>
                <c:pt idx="71413">
                  <c:v>82.031999999999996</c:v>
                </c:pt>
                <c:pt idx="71414">
                  <c:v>82.043999999999997</c:v>
                </c:pt>
                <c:pt idx="71415">
                  <c:v>82.105000000000004</c:v>
                </c:pt>
                <c:pt idx="71416">
                  <c:v>82.067999999999998</c:v>
                </c:pt>
                <c:pt idx="71417">
                  <c:v>82.117000000000004</c:v>
                </c:pt>
                <c:pt idx="71418">
                  <c:v>82.129000000000005</c:v>
                </c:pt>
                <c:pt idx="71419">
                  <c:v>82.153999999999996</c:v>
                </c:pt>
                <c:pt idx="71420">
                  <c:v>82.153999999999996</c:v>
                </c:pt>
                <c:pt idx="71421">
                  <c:v>82.141000000000005</c:v>
                </c:pt>
                <c:pt idx="71422">
                  <c:v>82.153999999999996</c:v>
                </c:pt>
                <c:pt idx="71423">
                  <c:v>82.117000000000004</c:v>
                </c:pt>
                <c:pt idx="71424">
                  <c:v>82.129000000000005</c:v>
                </c:pt>
                <c:pt idx="71425">
                  <c:v>82.105000000000004</c:v>
                </c:pt>
                <c:pt idx="71426">
                  <c:v>82.08</c:v>
                </c:pt>
                <c:pt idx="71427">
                  <c:v>82.117000000000004</c:v>
                </c:pt>
                <c:pt idx="71428">
                  <c:v>82.067999999999998</c:v>
                </c:pt>
                <c:pt idx="71429">
                  <c:v>82.141000000000005</c:v>
                </c:pt>
                <c:pt idx="71430">
                  <c:v>82.117000000000004</c:v>
                </c:pt>
                <c:pt idx="71431">
                  <c:v>82.117000000000004</c:v>
                </c:pt>
                <c:pt idx="71432">
                  <c:v>82.177999999999997</c:v>
                </c:pt>
                <c:pt idx="71433">
                  <c:v>82.153999999999996</c:v>
                </c:pt>
                <c:pt idx="71434">
                  <c:v>82.165999999999997</c:v>
                </c:pt>
                <c:pt idx="71435">
                  <c:v>82.19</c:v>
                </c:pt>
                <c:pt idx="71436">
                  <c:v>82.165999999999997</c:v>
                </c:pt>
                <c:pt idx="71437">
                  <c:v>82.177999999999997</c:v>
                </c:pt>
                <c:pt idx="71438">
                  <c:v>82.153999999999996</c:v>
                </c:pt>
                <c:pt idx="71439">
                  <c:v>82.141000000000005</c:v>
                </c:pt>
                <c:pt idx="71440">
                  <c:v>82.141000000000005</c:v>
                </c:pt>
                <c:pt idx="71441">
                  <c:v>82.117000000000004</c:v>
                </c:pt>
                <c:pt idx="71442">
                  <c:v>82.093000000000004</c:v>
                </c:pt>
                <c:pt idx="71443">
                  <c:v>82.093000000000004</c:v>
                </c:pt>
                <c:pt idx="71444">
                  <c:v>82.055999999999997</c:v>
                </c:pt>
                <c:pt idx="71445">
                  <c:v>82.055999999999997</c:v>
                </c:pt>
                <c:pt idx="71446">
                  <c:v>82.067999999999998</c:v>
                </c:pt>
                <c:pt idx="71447">
                  <c:v>82.067999999999998</c:v>
                </c:pt>
                <c:pt idx="71448">
                  <c:v>82.105000000000004</c:v>
                </c:pt>
                <c:pt idx="71449">
                  <c:v>82.093000000000004</c:v>
                </c:pt>
                <c:pt idx="71450">
                  <c:v>82.08</c:v>
                </c:pt>
                <c:pt idx="71451">
                  <c:v>82.105000000000004</c:v>
                </c:pt>
                <c:pt idx="71452">
                  <c:v>82.093000000000004</c:v>
                </c:pt>
                <c:pt idx="71453">
                  <c:v>82.08</c:v>
                </c:pt>
                <c:pt idx="71454">
                  <c:v>82.067999999999998</c:v>
                </c:pt>
                <c:pt idx="71455">
                  <c:v>82.043999999999997</c:v>
                </c:pt>
                <c:pt idx="71456">
                  <c:v>82.031999999999996</c:v>
                </c:pt>
                <c:pt idx="71457">
                  <c:v>82.019000000000005</c:v>
                </c:pt>
                <c:pt idx="71458">
                  <c:v>81.971000000000004</c:v>
                </c:pt>
                <c:pt idx="71459">
                  <c:v>81.945999999999998</c:v>
                </c:pt>
                <c:pt idx="71460">
                  <c:v>81.921999999999997</c:v>
                </c:pt>
                <c:pt idx="71461">
                  <c:v>81.91</c:v>
                </c:pt>
                <c:pt idx="71462">
                  <c:v>81.885000000000005</c:v>
                </c:pt>
                <c:pt idx="71463">
                  <c:v>81.91</c:v>
                </c:pt>
                <c:pt idx="71464">
                  <c:v>81.91</c:v>
                </c:pt>
                <c:pt idx="71465">
                  <c:v>81.957999999999998</c:v>
                </c:pt>
                <c:pt idx="71466">
                  <c:v>81.91</c:v>
                </c:pt>
                <c:pt idx="71467">
                  <c:v>81.957999999999998</c:v>
                </c:pt>
                <c:pt idx="71468">
                  <c:v>81.957999999999998</c:v>
                </c:pt>
                <c:pt idx="71469">
                  <c:v>81.971000000000004</c:v>
                </c:pt>
                <c:pt idx="71470">
                  <c:v>81.957999999999998</c:v>
                </c:pt>
                <c:pt idx="71471">
                  <c:v>81.933999999999997</c:v>
                </c:pt>
                <c:pt idx="71472">
                  <c:v>81.933999999999997</c:v>
                </c:pt>
                <c:pt idx="71473">
                  <c:v>81.897000000000006</c:v>
                </c:pt>
                <c:pt idx="71474">
                  <c:v>81.861000000000004</c:v>
                </c:pt>
                <c:pt idx="71475">
                  <c:v>81.873000000000005</c:v>
                </c:pt>
                <c:pt idx="71476">
                  <c:v>81.811999999999998</c:v>
                </c:pt>
                <c:pt idx="71477">
                  <c:v>81.8</c:v>
                </c:pt>
                <c:pt idx="71478">
                  <c:v>81.8</c:v>
                </c:pt>
                <c:pt idx="71479">
                  <c:v>81.787000000000006</c:v>
                </c:pt>
                <c:pt idx="71480">
                  <c:v>81.775000000000006</c:v>
                </c:pt>
                <c:pt idx="71481">
                  <c:v>81.811999999999998</c:v>
                </c:pt>
                <c:pt idx="71482">
                  <c:v>81.811999999999998</c:v>
                </c:pt>
                <c:pt idx="71483">
                  <c:v>81.835999999999999</c:v>
                </c:pt>
                <c:pt idx="71484">
                  <c:v>81.885000000000005</c:v>
                </c:pt>
                <c:pt idx="71485">
                  <c:v>81.921999999999997</c:v>
                </c:pt>
                <c:pt idx="71486">
                  <c:v>81.897000000000006</c:v>
                </c:pt>
                <c:pt idx="71487">
                  <c:v>81.921999999999997</c:v>
                </c:pt>
                <c:pt idx="71488">
                  <c:v>81.945999999999998</c:v>
                </c:pt>
                <c:pt idx="71489">
                  <c:v>81.933999999999997</c:v>
                </c:pt>
                <c:pt idx="71490">
                  <c:v>81.897000000000006</c:v>
                </c:pt>
                <c:pt idx="71491">
                  <c:v>81.873000000000005</c:v>
                </c:pt>
                <c:pt idx="71492">
                  <c:v>81.861000000000004</c:v>
                </c:pt>
                <c:pt idx="71493">
                  <c:v>81.811999999999998</c:v>
                </c:pt>
                <c:pt idx="71494">
                  <c:v>81.811999999999998</c:v>
                </c:pt>
                <c:pt idx="71495">
                  <c:v>81.8</c:v>
                </c:pt>
                <c:pt idx="71496">
                  <c:v>81.811999999999998</c:v>
                </c:pt>
                <c:pt idx="71497">
                  <c:v>81.823999999999998</c:v>
                </c:pt>
                <c:pt idx="71498">
                  <c:v>81.823999999999998</c:v>
                </c:pt>
                <c:pt idx="71499">
                  <c:v>81.823999999999998</c:v>
                </c:pt>
                <c:pt idx="71500">
                  <c:v>81.873000000000005</c:v>
                </c:pt>
                <c:pt idx="71501">
                  <c:v>81.885000000000005</c:v>
                </c:pt>
                <c:pt idx="71502">
                  <c:v>81.91</c:v>
                </c:pt>
                <c:pt idx="71503">
                  <c:v>81.921999999999997</c:v>
                </c:pt>
                <c:pt idx="71504">
                  <c:v>81.933999999999997</c:v>
                </c:pt>
                <c:pt idx="71505">
                  <c:v>81.933999999999997</c:v>
                </c:pt>
                <c:pt idx="71506">
                  <c:v>81.945999999999998</c:v>
                </c:pt>
                <c:pt idx="71507">
                  <c:v>81.933999999999997</c:v>
                </c:pt>
                <c:pt idx="71508">
                  <c:v>81.945999999999998</c:v>
                </c:pt>
                <c:pt idx="71509">
                  <c:v>81.91</c:v>
                </c:pt>
                <c:pt idx="71510">
                  <c:v>81.921999999999997</c:v>
                </c:pt>
                <c:pt idx="71511">
                  <c:v>81.91</c:v>
                </c:pt>
                <c:pt idx="71512">
                  <c:v>81.897000000000006</c:v>
                </c:pt>
                <c:pt idx="71513">
                  <c:v>81.91</c:v>
                </c:pt>
                <c:pt idx="71514">
                  <c:v>81.933999999999997</c:v>
                </c:pt>
                <c:pt idx="71515">
                  <c:v>81.933999999999997</c:v>
                </c:pt>
                <c:pt idx="71516">
                  <c:v>81.957999999999998</c:v>
                </c:pt>
                <c:pt idx="71517">
                  <c:v>81.983000000000004</c:v>
                </c:pt>
                <c:pt idx="71518">
                  <c:v>82.007000000000005</c:v>
                </c:pt>
                <c:pt idx="71519">
                  <c:v>82.031999999999996</c:v>
                </c:pt>
                <c:pt idx="71520">
                  <c:v>82.019000000000005</c:v>
                </c:pt>
                <c:pt idx="71521">
                  <c:v>82.031999999999996</c:v>
                </c:pt>
                <c:pt idx="71522">
                  <c:v>82.055999999999997</c:v>
                </c:pt>
                <c:pt idx="71523">
                  <c:v>82.007000000000005</c:v>
                </c:pt>
                <c:pt idx="71524">
                  <c:v>82.007000000000005</c:v>
                </c:pt>
                <c:pt idx="71525">
                  <c:v>81.983000000000004</c:v>
                </c:pt>
                <c:pt idx="71526">
                  <c:v>81.957999999999998</c:v>
                </c:pt>
                <c:pt idx="71527">
                  <c:v>81.945999999999998</c:v>
                </c:pt>
                <c:pt idx="71528">
                  <c:v>81.921999999999997</c:v>
                </c:pt>
                <c:pt idx="71529">
                  <c:v>81.957999999999998</c:v>
                </c:pt>
                <c:pt idx="71530">
                  <c:v>81.945999999999998</c:v>
                </c:pt>
                <c:pt idx="71531">
                  <c:v>81.971000000000004</c:v>
                </c:pt>
                <c:pt idx="71532">
                  <c:v>81.983000000000004</c:v>
                </c:pt>
                <c:pt idx="71533">
                  <c:v>82.019000000000005</c:v>
                </c:pt>
                <c:pt idx="71534">
                  <c:v>82.043999999999997</c:v>
                </c:pt>
                <c:pt idx="71535">
                  <c:v>82.08</c:v>
                </c:pt>
                <c:pt idx="71536">
                  <c:v>82.105000000000004</c:v>
                </c:pt>
                <c:pt idx="71537">
                  <c:v>82.141000000000005</c:v>
                </c:pt>
                <c:pt idx="71538">
                  <c:v>82.177999999999997</c:v>
                </c:pt>
                <c:pt idx="71539">
                  <c:v>82.201999999999998</c:v>
                </c:pt>
                <c:pt idx="71540">
                  <c:v>82.19</c:v>
                </c:pt>
                <c:pt idx="71541">
                  <c:v>82.177999999999997</c:v>
                </c:pt>
                <c:pt idx="71542">
                  <c:v>82.19</c:v>
                </c:pt>
                <c:pt idx="71543">
                  <c:v>82.165999999999997</c:v>
                </c:pt>
                <c:pt idx="71544">
                  <c:v>82.153999999999996</c:v>
                </c:pt>
                <c:pt idx="71545">
                  <c:v>82.165999999999997</c:v>
                </c:pt>
                <c:pt idx="71546">
                  <c:v>82.141000000000005</c:v>
                </c:pt>
                <c:pt idx="71547">
                  <c:v>82.177999999999997</c:v>
                </c:pt>
                <c:pt idx="71548">
                  <c:v>82.141000000000005</c:v>
                </c:pt>
                <c:pt idx="71549">
                  <c:v>82.153999999999996</c:v>
                </c:pt>
                <c:pt idx="71550">
                  <c:v>82.201999999999998</c:v>
                </c:pt>
                <c:pt idx="71551">
                  <c:v>82.227000000000004</c:v>
                </c:pt>
                <c:pt idx="71552">
                  <c:v>82.215000000000003</c:v>
                </c:pt>
                <c:pt idx="71553">
                  <c:v>82.239000000000004</c:v>
                </c:pt>
                <c:pt idx="71554">
                  <c:v>82.251000000000005</c:v>
                </c:pt>
                <c:pt idx="71555">
                  <c:v>82.263999999999996</c:v>
                </c:pt>
                <c:pt idx="71556">
                  <c:v>82.239000000000004</c:v>
                </c:pt>
                <c:pt idx="71557">
                  <c:v>82.251000000000005</c:v>
                </c:pt>
                <c:pt idx="71558">
                  <c:v>82.275999999999996</c:v>
                </c:pt>
                <c:pt idx="71559">
                  <c:v>82.263999999999996</c:v>
                </c:pt>
                <c:pt idx="71560">
                  <c:v>82.263999999999996</c:v>
                </c:pt>
                <c:pt idx="71561">
                  <c:v>82.263999999999996</c:v>
                </c:pt>
                <c:pt idx="71562">
                  <c:v>82.275999999999996</c:v>
                </c:pt>
                <c:pt idx="71563">
                  <c:v>82.263999999999996</c:v>
                </c:pt>
                <c:pt idx="71564">
                  <c:v>82.275999999999996</c:v>
                </c:pt>
                <c:pt idx="71565">
                  <c:v>82.3</c:v>
                </c:pt>
                <c:pt idx="71566">
                  <c:v>82.3</c:v>
                </c:pt>
                <c:pt idx="71567">
                  <c:v>82.337000000000003</c:v>
                </c:pt>
                <c:pt idx="71568">
                  <c:v>82.3</c:v>
                </c:pt>
                <c:pt idx="71569">
                  <c:v>82.337000000000003</c:v>
                </c:pt>
                <c:pt idx="71570">
                  <c:v>82.373000000000005</c:v>
                </c:pt>
                <c:pt idx="71571">
                  <c:v>82.337000000000003</c:v>
                </c:pt>
                <c:pt idx="71572">
                  <c:v>82.349000000000004</c:v>
                </c:pt>
                <c:pt idx="71573">
                  <c:v>82.325000000000003</c:v>
                </c:pt>
                <c:pt idx="71574">
                  <c:v>82.349000000000004</c:v>
                </c:pt>
                <c:pt idx="71575">
                  <c:v>82.337000000000003</c:v>
                </c:pt>
                <c:pt idx="71576">
                  <c:v>82.325000000000003</c:v>
                </c:pt>
                <c:pt idx="71577">
                  <c:v>82.337000000000003</c:v>
                </c:pt>
                <c:pt idx="71578">
                  <c:v>82.337000000000003</c:v>
                </c:pt>
                <c:pt idx="71579">
                  <c:v>82.325000000000003</c:v>
                </c:pt>
                <c:pt idx="71580">
                  <c:v>82.3</c:v>
                </c:pt>
                <c:pt idx="71581">
                  <c:v>82.325000000000003</c:v>
                </c:pt>
                <c:pt idx="71582">
                  <c:v>82.263999999999996</c:v>
                </c:pt>
                <c:pt idx="71583">
                  <c:v>82.251000000000005</c:v>
                </c:pt>
                <c:pt idx="71584">
                  <c:v>82.251000000000005</c:v>
                </c:pt>
                <c:pt idx="71585">
                  <c:v>82.251000000000005</c:v>
                </c:pt>
                <c:pt idx="71586">
                  <c:v>82.227000000000004</c:v>
                </c:pt>
                <c:pt idx="71587">
                  <c:v>82.165999999999997</c:v>
                </c:pt>
                <c:pt idx="71588">
                  <c:v>82.165999999999997</c:v>
                </c:pt>
                <c:pt idx="71589">
                  <c:v>82.19</c:v>
                </c:pt>
                <c:pt idx="71590">
                  <c:v>82.177999999999997</c:v>
                </c:pt>
                <c:pt idx="71591">
                  <c:v>82.165999999999997</c:v>
                </c:pt>
                <c:pt idx="71592">
                  <c:v>82.153999999999996</c:v>
                </c:pt>
                <c:pt idx="71593">
                  <c:v>82.165999999999997</c:v>
                </c:pt>
                <c:pt idx="71594">
                  <c:v>82.153999999999996</c:v>
                </c:pt>
                <c:pt idx="71595">
                  <c:v>82.165999999999997</c:v>
                </c:pt>
                <c:pt idx="71596">
                  <c:v>82.165999999999997</c:v>
                </c:pt>
                <c:pt idx="71597">
                  <c:v>82.165999999999997</c:v>
                </c:pt>
                <c:pt idx="71598">
                  <c:v>82.165999999999997</c:v>
                </c:pt>
                <c:pt idx="71599">
                  <c:v>82.165999999999997</c:v>
                </c:pt>
                <c:pt idx="71600">
                  <c:v>82.141000000000005</c:v>
                </c:pt>
                <c:pt idx="71601">
                  <c:v>82.141000000000005</c:v>
                </c:pt>
                <c:pt idx="71602">
                  <c:v>82.141000000000005</c:v>
                </c:pt>
                <c:pt idx="71603">
                  <c:v>82.055999999999997</c:v>
                </c:pt>
                <c:pt idx="71604">
                  <c:v>82.055999999999997</c:v>
                </c:pt>
                <c:pt idx="71605">
                  <c:v>81.971000000000004</c:v>
                </c:pt>
                <c:pt idx="71606">
                  <c:v>82.007000000000005</c:v>
                </c:pt>
                <c:pt idx="71607">
                  <c:v>81.945999999999998</c:v>
                </c:pt>
                <c:pt idx="71608">
                  <c:v>81.957999999999998</c:v>
                </c:pt>
                <c:pt idx="71609">
                  <c:v>81.971000000000004</c:v>
                </c:pt>
                <c:pt idx="71610">
                  <c:v>81.971000000000004</c:v>
                </c:pt>
                <c:pt idx="71611">
                  <c:v>82.007000000000005</c:v>
                </c:pt>
                <c:pt idx="71612">
                  <c:v>82.007000000000005</c:v>
                </c:pt>
                <c:pt idx="71613">
                  <c:v>82.031999999999996</c:v>
                </c:pt>
                <c:pt idx="71614">
                  <c:v>82.043999999999997</c:v>
                </c:pt>
                <c:pt idx="71615">
                  <c:v>82.007000000000005</c:v>
                </c:pt>
                <c:pt idx="71616">
                  <c:v>81.995000000000005</c:v>
                </c:pt>
                <c:pt idx="71617">
                  <c:v>82.031999999999996</c:v>
                </c:pt>
                <c:pt idx="71618">
                  <c:v>81.995000000000005</c:v>
                </c:pt>
                <c:pt idx="71619">
                  <c:v>82.007000000000005</c:v>
                </c:pt>
                <c:pt idx="71620">
                  <c:v>81.995000000000005</c:v>
                </c:pt>
                <c:pt idx="71621">
                  <c:v>81.945999999999998</c:v>
                </c:pt>
                <c:pt idx="71622">
                  <c:v>81.921999999999997</c:v>
                </c:pt>
                <c:pt idx="71623">
                  <c:v>81.91</c:v>
                </c:pt>
                <c:pt idx="71624">
                  <c:v>81.897000000000006</c:v>
                </c:pt>
                <c:pt idx="71625">
                  <c:v>81.91</c:v>
                </c:pt>
                <c:pt idx="71626">
                  <c:v>81.91</c:v>
                </c:pt>
                <c:pt idx="71627">
                  <c:v>81.921999999999997</c:v>
                </c:pt>
                <c:pt idx="71628">
                  <c:v>81.983000000000004</c:v>
                </c:pt>
                <c:pt idx="71629">
                  <c:v>82.007000000000005</c:v>
                </c:pt>
                <c:pt idx="71630">
                  <c:v>82.031999999999996</c:v>
                </c:pt>
                <c:pt idx="71631">
                  <c:v>82.043999999999997</c:v>
                </c:pt>
                <c:pt idx="71632">
                  <c:v>82.08</c:v>
                </c:pt>
                <c:pt idx="71633">
                  <c:v>82.08</c:v>
                </c:pt>
                <c:pt idx="71634">
                  <c:v>82.117000000000004</c:v>
                </c:pt>
                <c:pt idx="71635">
                  <c:v>82.117000000000004</c:v>
                </c:pt>
                <c:pt idx="71636">
                  <c:v>82.105000000000004</c:v>
                </c:pt>
                <c:pt idx="71637">
                  <c:v>82.093000000000004</c:v>
                </c:pt>
                <c:pt idx="71638">
                  <c:v>82.08</c:v>
                </c:pt>
                <c:pt idx="71639">
                  <c:v>82.067999999999998</c:v>
                </c:pt>
                <c:pt idx="71640">
                  <c:v>82.055999999999997</c:v>
                </c:pt>
                <c:pt idx="71641">
                  <c:v>82.055999999999997</c:v>
                </c:pt>
                <c:pt idx="71642">
                  <c:v>82.067999999999998</c:v>
                </c:pt>
                <c:pt idx="71643">
                  <c:v>82.093000000000004</c:v>
                </c:pt>
                <c:pt idx="71644">
                  <c:v>82.08</c:v>
                </c:pt>
                <c:pt idx="71645">
                  <c:v>82.141000000000005</c:v>
                </c:pt>
                <c:pt idx="71646">
                  <c:v>82.153999999999996</c:v>
                </c:pt>
                <c:pt idx="71647">
                  <c:v>82.251000000000005</c:v>
                </c:pt>
                <c:pt idx="71648">
                  <c:v>82.275999999999996</c:v>
                </c:pt>
                <c:pt idx="71649">
                  <c:v>82.263999999999996</c:v>
                </c:pt>
                <c:pt idx="71650">
                  <c:v>82.311999999999998</c:v>
                </c:pt>
                <c:pt idx="71651">
                  <c:v>82.337000000000003</c:v>
                </c:pt>
                <c:pt idx="71652">
                  <c:v>82.325000000000003</c:v>
                </c:pt>
                <c:pt idx="71653">
                  <c:v>82.325000000000003</c:v>
                </c:pt>
                <c:pt idx="71654">
                  <c:v>82.287999999999997</c:v>
                </c:pt>
                <c:pt idx="71655">
                  <c:v>82.263999999999996</c:v>
                </c:pt>
                <c:pt idx="71656">
                  <c:v>82.251000000000005</c:v>
                </c:pt>
                <c:pt idx="71657">
                  <c:v>82.239000000000004</c:v>
                </c:pt>
                <c:pt idx="71658">
                  <c:v>82.239000000000004</c:v>
                </c:pt>
                <c:pt idx="71659">
                  <c:v>82.251000000000005</c:v>
                </c:pt>
                <c:pt idx="71660">
                  <c:v>82.275999999999996</c:v>
                </c:pt>
                <c:pt idx="71661">
                  <c:v>82.311999999999998</c:v>
                </c:pt>
                <c:pt idx="71662">
                  <c:v>82.311999999999998</c:v>
                </c:pt>
                <c:pt idx="71663">
                  <c:v>82.337000000000003</c:v>
                </c:pt>
                <c:pt idx="71664">
                  <c:v>82.385999999999996</c:v>
                </c:pt>
                <c:pt idx="71665">
                  <c:v>82.397999999999996</c:v>
                </c:pt>
                <c:pt idx="71666">
                  <c:v>82.433999999999997</c:v>
                </c:pt>
                <c:pt idx="71667">
                  <c:v>82.471000000000004</c:v>
                </c:pt>
                <c:pt idx="71668">
                  <c:v>82.447000000000003</c:v>
                </c:pt>
                <c:pt idx="71669">
                  <c:v>82.471000000000004</c:v>
                </c:pt>
                <c:pt idx="71670">
                  <c:v>82.483000000000004</c:v>
                </c:pt>
                <c:pt idx="71671">
                  <c:v>82.433999999999997</c:v>
                </c:pt>
                <c:pt idx="71672">
                  <c:v>82.373000000000005</c:v>
                </c:pt>
                <c:pt idx="71673">
                  <c:v>82.349000000000004</c:v>
                </c:pt>
                <c:pt idx="71674">
                  <c:v>82.349000000000004</c:v>
                </c:pt>
                <c:pt idx="71675">
                  <c:v>82.311999999999998</c:v>
                </c:pt>
                <c:pt idx="71676">
                  <c:v>82.3</c:v>
                </c:pt>
                <c:pt idx="71677">
                  <c:v>82.287999999999997</c:v>
                </c:pt>
                <c:pt idx="71678">
                  <c:v>82.263999999999996</c:v>
                </c:pt>
                <c:pt idx="71679">
                  <c:v>82.275999999999996</c:v>
                </c:pt>
                <c:pt idx="71680">
                  <c:v>82.3</c:v>
                </c:pt>
                <c:pt idx="71681">
                  <c:v>82.287999999999997</c:v>
                </c:pt>
                <c:pt idx="71682">
                  <c:v>82.325000000000003</c:v>
                </c:pt>
                <c:pt idx="71683">
                  <c:v>82.337000000000003</c:v>
                </c:pt>
                <c:pt idx="71684">
                  <c:v>82.311999999999998</c:v>
                </c:pt>
                <c:pt idx="71685">
                  <c:v>82.337000000000003</c:v>
                </c:pt>
                <c:pt idx="71686">
                  <c:v>82.337000000000003</c:v>
                </c:pt>
                <c:pt idx="71687">
                  <c:v>82.287999999999997</c:v>
                </c:pt>
                <c:pt idx="71688">
                  <c:v>82.287999999999997</c:v>
                </c:pt>
                <c:pt idx="71689">
                  <c:v>82.275999999999996</c:v>
                </c:pt>
                <c:pt idx="71690">
                  <c:v>82.215000000000003</c:v>
                </c:pt>
                <c:pt idx="71691">
                  <c:v>82.153999999999996</c:v>
                </c:pt>
                <c:pt idx="71692">
                  <c:v>82.129000000000005</c:v>
                </c:pt>
                <c:pt idx="71693">
                  <c:v>82.165999999999997</c:v>
                </c:pt>
                <c:pt idx="71694">
                  <c:v>82.105000000000004</c:v>
                </c:pt>
                <c:pt idx="71695">
                  <c:v>82.093000000000004</c:v>
                </c:pt>
                <c:pt idx="71696">
                  <c:v>82.105000000000004</c:v>
                </c:pt>
                <c:pt idx="71697">
                  <c:v>82.105000000000004</c:v>
                </c:pt>
                <c:pt idx="71698">
                  <c:v>82.093000000000004</c:v>
                </c:pt>
                <c:pt idx="71699">
                  <c:v>82.117000000000004</c:v>
                </c:pt>
                <c:pt idx="71700">
                  <c:v>82.153999999999996</c:v>
                </c:pt>
                <c:pt idx="71701">
                  <c:v>82.129000000000005</c:v>
                </c:pt>
                <c:pt idx="71702">
                  <c:v>82.105000000000004</c:v>
                </c:pt>
                <c:pt idx="71703">
                  <c:v>82.117000000000004</c:v>
                </c:pt>
                <c:pt idx="71704">
                  <c:v>82.093000000000004</c:v>
                </c:pt>
                <c:pt idx="71705">
                  <c:v>82.043999999999997</c:v>
                </c:pt>
                <c:pt idx="71706">
                  <c:v>82.043999999999997</c:v>
                </c:pt>
                <c:pt idx="71707">
                  <c:v>82.019000000000005</c:v>
                </c:pt>
                <c:pt idx="71708">
                  <c:v>82.007000000000005</c:v>
                </c:pt>
                <c:pt idx="71709">
                  <c:v>81.957999999999998</c:v>
                </c:pt>
                <c:pt idx="71710">
                  <c:v>81.957999999999998</c:v>
                </c:pt>
                <c:pt idx="71711">
                  <c:v>81.91</c:v>
                </c:pt>
                <c:pt idx="71712">
                  <c:v>81.933999999999997</c:v>
                </c:pt>
                <c:pt idx="71713">
                  <c:v>81.933999999999997</c:v>
                </c:pt>
                <c:pt idx="71714">
                  <c:v>81.921999999999997</c:v>
                </c:pt>
                <c:pt idx="71715">
                  <c:v>81.921999999999997</c:v>
                </c:pt>
                <c:pt idx="71716">
                  <c:v>81.957999999999998</c:v>
                </c:pt>
                <c:pt idx="71717">
                  <c:v>81.995000000000005</c:v>
                </c:pt>
                <c:pt idx="71718">
                  <c:v>81.971000000000004</c:v>
                </c:pt>
                <c:pt idx="71719">
                  <c:v>82.007000000000005</c:v>
                </c:pt>
                <c:pt idx="71720">
                  <c:v>81.971000000000004</c:v>
                </c:pt>
                <c:pt idx="71721">
                  <c:v>82.055999999999997</c:v>
                </c:pt>
                <c:pt idx="71722">
                  <c:v>81.995000000000005</c:v>
                </c:pt>
                <c:pt idx="71723">
                  <c:v>81.983000000000004</c:v>
                </c:pt>
                <c:pt idx="71724">
                  <c:v>81.971000000000004</c:v>
                </c:pt>
                <c:pt idx="71725">
                  <c:v>81.933999999999997</c:v>
                </c:pt>
                <c:pt idx="71726">
                  <c:v>81.933999999999997</c:v>
                </c:pt>
                <c:pt idx="71727">
                  <c:v>81.921999999999997</c:v>
                </c:pt>
                <c:pt idx="71728">
                  <c:v>81.921999999999997</c:v>
                </c:pt>
                <c:pt idx="71729">
                  <c:v>81.921999999999997</c:v>
                </c:pt>
                <c:pt idx="71730">
                  <c:v>81.921999999999997</c:v>
                </c:pt>
                <c:pt idx="71731">
                  <c:v>81.957999999999998</c:v>
                </c:pt>
                <c:pt idx="71732">
                  <c:v>81.971000000000004</c:v>
                </c:pt>
                <c:pt idx="71733">
                  <c:v>81.971000000000004</c:v>
                </c:pt>
                <c:pt idx="71734">
                  <c:v>82.019000000000005</c:v>
                </c:pt>
                <c:pt idx="71735">
                  <c:v>82.031999999999996</c:v>
                </c:pt>
                <c:pt idx="71736">
                  <c:v>82.043999999999997</c:v>
                </c:pt>
                <c:pt idx="71737">
                  <c:v>82.031999999999996</c:v>
                </c:pt>
                <c:pt idx="71738">
                  <c:v>82.055999999999997</c:v>
                </c:pt>
                <c:pt idx="71739">
                  <c:v>82.067999999999998</c:v>
                </c:pt>
                <c:pt idx="71740">
                  <c:v>82.067999999999998</c:v>
                </c:pt>
                <c:pt idx="71741">
                  <c:v>82.117000000000004</c:v>
                </c:pt>
                <c:pt idx="71742">
                  <c:v>82.08</c:v>
                </c:pt>
                <c:pt idx="71743">
                  <c:v>82.043999999999997</c:v>
                </c:pt>
                <c:pt idx="71744">
                  <c:v>82.093000000000004</c:v>
                </c:pt>
                <c:pt idx="71745">
                  <c:v>82.055999999999997</c:v>
                </c:pt>
                <c:pt idx="71746">
                  <c:v>82.031999999999996</c:v>
                </c:pt>
                <c:pt idx="71747">
                  <c:v>82.08</c:v>
                </c:pt>
                <c:pt idx="71748">
                  <c:v>82.093000000000004</c:v>
                </c:pt>
                <c:pt idx="71749">
                  <c:v>82.141000000000005</c:v>
                </c:pt>
                <c:pt idx="71750">
                  <c:v>82.141000000000005</c:v>
                </c:pt>
                <c:pt idx="71751">
                  <c:v>82.141000000000005</c:v>
                </c:pt>
                <c:pt idx="71752">
                  <c:v>82.153999999999996</c:v>
                </c:pt>
                <c:pt idx="71753">
                  <c:v>82.177999999999997</c:v>
                </c:pt>
                <c:pt idx="71754">
                  <c:v>82.215000000000003</c:v>
                </c:pt>
                <c:pt idx="71755">
                  <c:v>82.201999999999998</c:v>
                </c:pt>
                <c:pt idx="71756">
                  <c:v>82.227000000000004</c:v>
                </c:pt>
                <c:pt idx="71757">
                  <c:v>82.227000000000004</c:v>
                </c:pt>
                <c:pt idx="71758">
                  <c:v>82.251000000000005</c:v>
                </c:pt>
                <c:pt idx="71759">
                  <c:v>82.215000000000003</c:v>
                </c:pt>
                <c:pt idx="71760">
                  <c:v>82.201999999999998</c:v>
                </c:pt>
                <c:pt idx="71761">
                  <c:v>82.215000000000003</c:v>
                </c:pt>
                <c:pt idx="71762">
                  <c:v>82.19</c:v>
                </c:pt>
                <c:pt idx="71763">
                  <c:v>82.215000000000003</c:v>
                </c:pt>
                <c:pt idx="71764">
                  <c:v>82.239000000000004</c:v>
                </c:pt>
                <c:pt idx="71765">
                  <c:v>82.251000000000005</c:v>
                </c:pt>
                <c:pt idx="71766">
                  <c:v>82.215000000000003</c:v>
                </c:pt>
                <c:pt idx="71767">
                  <c:v>82.251000000000005</c:v>
                </c:pt>
                <c:pt idx="71768">
                  <c:v>82.251000000000005</c:v>
                </c:pt>
                <c:pt idx="71769">
                  <c:v>82.311999999999998</c:v>
                </c:pt>
                <c:pt idx="71770">
                  <c:v>82.287999999999997</c:v>
                </c:pt>
                <c:pt idx="71771">
                  <c:v>82.3</c:v>
                </c:pt>
                <c:pt idx="71772">
                  <c:v>82.287999999999997</c:v>
                </c:pt>
                <c:pt idx="71773">
                  <c:v>82.325000000000003</c:v>
                </c:pt>
                <c:pt idx="71774">
                  <c:v>82.287999999999997</c:v>
                </c:pt>
                <c:pt idx="71775">
                  <c:v>82.275999999999996</c:v>
                </c:pt>
                <c:pt idx="71776">
                  <c:v>82.239000000000004</c:v>
                </c:pt>
                <c:pt idx="71777">
                  <c:v>82.239000000000004</c:v>
                </c:pt>
                <c:pt idx="71778">
                  <c:v>82.251000000000005</c:v>
                </c:pt>
                <c:pt idx="71779">
                  <c:v>82.227000000000004</c:v>
                </c:pt>
                <c:pt idx="71780">
                  <c:v>82.239000000000004</c:v>
                </c:pt>
                <c:pt idx="71781">
                  <c:v>82.227000000000004</c:v>
                </c:pt>
                <c:pt idx="71782">
                  <c:v>82.215000000000003</c:v>
                </c:pt>
                <c:pt idx="71783">
                  <c:v>82.239000000000004</c:v>
                </c:pt>
                <c:pt idx="71784">
                  <c:v>82.251000000000005</c:v>
                </c:pt>
                <c:pt idx="71785">
                  <c:v>82.239000000000004</c:v>
                </c:pt>
                <c:pt idx="71786">
                  <c:v>82.201999999999998</c:v>
                </c:pt>
                <c:pt idx="71787">
                  <c:v>82.215000000000003</c:v>
                </c:pt>
                <c:pt idx="71788">
                  <c:v>82.215000000000003</c:v>
                </c:pt>
                <c:pt idx="71789">
                  <c:v>82.227000000000004</c:v>
                </c:pt>
                <c:pt idx="71790">
                  <c:v>82.201999999999998</c:v>
                </c:pt>
                <c:pt idx="71791">
                  <c:v>82.19</c:v>
                </c:pt>
                <c:pt idx="71792">
                  <c:v>82.153999999999996</c:v>
                </c:pt>
                <c:pt idx="71793">
                  <c:v>82.153999999999996</c:v>
                </c:pt>
                <c:pt idx="71794">
                  <c:v>82.141000000000005</c:v>
                </c:pt>
                <c:pt idx="71795">
                  <c:v>82.105000000000004</c:v>
                </c:pt>
                <c:pt idx="71796">
                  <c:v>82.117000000000004</c:v>
                </c:pt>
                <c:pt idx="71797">
                  <c:v>82.08</c:v>
                </c:pt>
                <c:pt idx="71798">
                  <c:v>82.067999999999998</c:v>
                </c:pt>
                <c:pt idx="71799">
                  <c:v>82.031999999999996</c:v>
                </c:pt>
                <c:pt idx="71800">
                  <c:v>82.043999999999997</c:v>
                </c:pt>
                <c:pt idx="71801">
                  <c:v>82.043999999999997</c:v>
                </c:pt>
                <c:pt idx="71802">
                  <c:v>82.055999999999997</c:v>
                </c:pt>
                <c:pt idx="71803">
                  <c:v>82.031999999999996</c:v>
                </c:pt>
                <c:pt idx="71804">
                  <c:v>82.019000000000005</c:v>
                </c:pt>
                <c:pt idx="71805">
                  <c:v>82.007000000000005</c:v>
                </c:pt>
                <c:pt idx="71806">
                  <c:v>81.983000000000004</c:v>
                </c:pt>
                <c:pt idx="71807">
                  <c:v>82.007000000000005</c:v>
                </c:pt>
                <c:pt idx="71808">
                  <c:v>81.957999999999998</c:v>
                </c:pt>
                <c:pt idx="71809">
                  <c:v>81.945999999999998</c:v>
                </c:pt>
                <c:pt idx="71810">
                  <c:v>81.933999999999997</c:v>
                </c:pt>
                <c:pt idx="71811">
                  <c:v>81.885000000000005</c:v>
                </c:pt>
                <c:pt idx="71812">
                  <c:v>81.897000000000006</c:v>
                </c:pt>
                <c:pt idx="71813">
                  <c:v>81.897000000000006</c:v>
                </c:pt>
                <c:pt idx="71814">
                  <c:v>81.897000000000006</c:v>
                </c:pt>
                <c:pt idx="71815">
                  <c:v>81.897000000000006</c:v>
                </c:pt>
                <c:pt idx="71816">
                  <c:v>81.885000000000005</c:v>
                </c:pt>
                <c:pt idx="71817">
                  <c:v>81.861000000000004</c:v>
                </c:pt>
                <c:pt idx="71818">
                  <c:v>81.885000000000005</c:v>
                </c:pt>
                <c:pt idx="71819">
                  <c:v>81.873000000000005</c:v>
                </c:pt>
                <c:pt idx="71820">
                  <c:v>81.847999999999999</c:v>
                </c:pt>
                <c:pt idx="71821">
                  <c:v>81.847999999999999</c:v>
                </c:pt>
                <c:pt idx="71822">
                  <c:v>81.861000000000004</c:v>
                </c:pt>
                <c:pt idx="71823">
                  <c:v>81.847999999999999</c:v>
                </c:pt>
                <c:pt idx="71824">
                  <c:v>81.847999999999999</c:v>
                </c:pt>
                <c:pt idx="71825">
                  <c:v>81.835999999999999</c:v>
                </c:pt>
                <c:pt idx="71826">
                  <c:v>81.811999999999998</c:v>
                </c:pt>
                <c:pt idx="71827">
                  <c:v>81.8</c:v>
                </c:pt>
                <c:pt idx="71828">
                  <c:v>81.775000000000006</c:v>
                </c:pt>
                <c:pt idx="71829">
                  <c:v>81.775000000000006</c:v>
                </c:pt>
                <c:pt idx="71830">
                  <c:v>81.811999999999998</c:v>
                </c:pt>
                <c:pt idx="71831">
                  <c:v>81.787000000000006</c:v>
                </c:pt>
                <c:pt idx="71832">
                  <c:v>81.8</c:v>
                </c:pt>
                <c:pt idx="71833">
                  <c:v>81.775000000000006</c:v>
                </c:pt>
                <c:pt idx="71834">
                  <c:v>81.787000000000006</c:v>
                </c:pt>
                <c:pt idx="71835">
                  <c:v>81.811999999999998</c:v>
                </c:pt>
                <c:pt idx="71836">
                  <c:v>81.835999999999999</c:v>
                </c:pt>
                <c:pt idx="71837">
                  <c:v>81.835999999999999</c:v>
                </c:pt>
                <c:pt idx="71838">
                  <c:v>81.835999999999999</c:v>
                </c:pt>
                <c:pt idx="71839">
                  <c:v>81.835999999999999</c:v>
                </c:pt>
                <c:pt idx="71840">
                  <c:v>81.861000000000004</c:v>
                </c:pt>
                <c:pt idx="71841">
                  <c:v>81.835999999999999</c:v>
                </c:pt>
                <c:pt idx="71842">
                  <c:v>81.847999999999999</c:v>
                </c:pt>
                <c:pt idx="71843">
                  <c:v>81.885000000000005</c:v>
                </c:pt>
                <c:pt idx="71844">
                  <c:v>81.861000000000004</c:v>
                </c:pt>
                <c:pt idx="71845">
                  <c:v>81.885000000000005</c:v>
                </c:pt>
                <c:pt idx="71846">
                  <c:v>81.885000000000005</c:v>
                </c:pt>
                <c:pt idx="71847">
                  <c:v>81.921999999999997</c:v>
                </c:pt>
                <c:pt idx="71848">
                  <c:v>81.91</c:v>
                </c:pt>
                <c:pt idx="71849">
                  <c:v>81.933999999999997</c:v>
                </c:pt>
                <c:pt idx="71850">
                  <c:v>81.945999999999998</c:v>
                </c:pt>
                <c:pt idx="71851">
                  <c:v>81.945999999999998</c:v>
                </c:pt>
                <c:pt idx="71852">
                  <c:v>81.983000000000004</c:v>
                </c:pt>
                <c:pt idx="71853">
                  <c:v>81.971000000000004</c:v>
                </c:pt>
                <c:pt idx="71854">
                  <c:v>81.995000000000005</c:v>
                </c:pt>
                <c:pt idx="71855">
                  <c:v>81.995000000000005</c:v>
                </c:pt>
                <c:pt idx="71856">
                  <c:v>82.043999999999997</c:v>
                </c:pt>
                <c:pt idx="71857">
                  <c:v>82.019000000000005</c:v>
                </c:pt>
                <c:pt idx="71858">
                  <c:v>82.031999999999996</c:v>
                </c:pt>
                <c:pt idx="71859">
                  <c:v>82.055999999999997</c:v>
                </c:pt>
                <c:pt idx="71860">
                  <c:v>82.043999999999997</c:v>
                </c:pt>
                <c:pt idx="71861">
                  <c:v>82.031999999999996</c:v>
                </c:pt>
                <c:pt idx="71862">
                  <c:v>82.043999999999997</c:v>
                </c:pt>
                <c:pt idx="71863">
                  <c:v>82.055999999999997</c:v>
                </c:pt>
                <c:pt idx="71864">
                  <c:v>82.105000000000004</c:v>
                </c:pt>
                <c:pt idx="71865">
                  <c:v>82.105000000000004</c:v>
                </c:pt>
                <c:pt idx="71866">
                  <c:v>82.105000000000004</c:v>
                </c:pt>
                <c:pt idx="71867">
                  <c:v>82.153999999999996</c:v>
                </c:pt>
                <c:pt idx="71868">
                  <c:v>82.177999999999997</c:v>
                </c:pt>
                <c:pt idx="71869">
                  <c:v>82.177999999999997</c:v>
                </c:pt>
                <c:pt idx="71870">
                  <c:v>82.19</c:v>
                </c:pt>
                <c:pt idx="71871">
                  <c:v>82.227000000000004</c:v>
                </c:pt>
                <c:pt idx="71872">
                  <c:v>82.201999999999998</c:v>
                </c:pt>
                <c:pt idx="71873">
                  <c:v>82.215000000000003</c:v>
                </c:pt>
                <c:pt idx="71874">
                  <c:v>82.215000000000003</c:v>
                </c:pt>
                <c:pt idx="71875">
                  <c:v>82.227000000000004</c:v>
                </c:pt>
                <c:pt idx="71876">
                  <c:v>82.215000000000003</c:v>
                </c:pt>
                <c:pt idx="71877">
                  <c:v>82.239000000000004</c:v>
                </c:pt>
                <c:pt idx="71878">
                  <c:v>82.215000000000003</c:v>
                </c:pt>
                <c:pt idx="71879">
                  <c:v>82.19</c:v>
                </c:pt>
                <c:pt idx="71880">
                  <c:v>82.153999999999996</c:v>
                </c:pt>
                <c:pt idx="71881">
                  <c:v>82.141000000000005</c:v>
                </c:pt>
                <c:pt idx="71882">
                  <c:v>82.153999999999996</c:v>
                </c:pt>
                <c:pt idx="71883">
                  <c:v>82.105000000000004</c:v>
                </c:pt>
                <c:pt idx="71884">
                  <c:v>82.067999999999998</c:v>
                </c:pt>
                <c:pt idx="71885">
                  <c:v>82.093000000000004</c:v>
                </c:pt>
                <c:pt idx="71886">
                  <c:v>82.055999999999997</c:v>
                </c:pt>
                <c:pt idx="71887">
                  <c:v>82.019000000000005</c:v>
                </c:pt>
                <c:pt idx="71888">
                  <c:v>81.995000000000005</c:v>
                </c:pt>
                <c:pt idx="71889">
                  <c:v>81.983000000000004</c:v>
                </c:pt>
                <c:pt idx="71890">
                  <c:v>81.945999999999998</c:v>
                </c:pt>
                <c:pt idx="71891">
                  <c:v>81.91</c:v>
                </c:pt>
                <c:pt idx="71892">
                  <c:v>81.873000000000005</c:v>
                </c:pt>
                <c:pt idx="71893">
                  <c:v>81.847999999999999</c:v>
                </c:pt>
                <c:pt idx="71894">
                  <c:v>81.811999999999998</c:v>
                </c:pt>
                <c:pt idx="71895">
                  <c:v>81.787000000000006</c:v>
                </c:pt>
                <c:pt idx="71896">
                  <c:v>81.763000000000005</c:v>
                </c:pt>
                <c:pt idx="71897">
                  <c:v>81.713999999999999</c:v>
                </c:pt>
                <c:pt idx="71898">
                  <c:v>81.701999999999998</c:v>
                </c:pt>
                <c:pt idx="71899">
                  <c:v>81.713999999999999</c:v>
                </c:pt>
                <c:pt idx="71900">
                  <c:v>81.69</c:v>
                </c:pt>
                <c:pt idx="71901">
                  <c:v>81.653000000000006</c:v>
                </c:pt>
                <c:pt idx="71902">
                  <c:v>81.653000000000006</c:v>
                </c:pt>
                <c:pt idx="71903">
                  <c:v>81.653000000000006</c:v>
                </c:pt>
                <c:pt idx="71904">
                  <c:v>81.629000000000005</c:v>
                </c:pt>
                <c:pt idx="71905">
                  <c:v>81.629000000000005</c:v>
                </c:pt>
                <c:pt idx="71906">
                  <c:v>81.629000000000005</c:v>
                </c:pt>
                <c:pt idx="71907">
                  <c:v>81.653000000000006</c:v>
                </c:pt>
                <c:pt idx="71908">
                  <c:v>81.617000000000004</c:v>
                </c:pt>
                <c:pt idx="71909">
                  <c:v>81.653000000000006</c:v>
                </c:pt>
                <c:pt idx="71910">
                  <c:v>81.603999999999999</c:v>
                </c:pt>
                <c:pt idx="71911">
                  <c:v>81.603999999999999</c:v>
                </c:pt>
                <c:pt idx="71912">
                  <c:v>81.567999999999998</c:v>
                </c:pt>
                <c:pt idx="71913">
                  <c:v>81.543000000000006</c:v>
                </c:pt>
                <c:pt idx="71914">
                  <c:v>81.543000000000006</c:v>
                </c:pt>
                <c:pt idx="71915">
                  <c:v>81.555999999999997</c:v>
                </c:pt>
                <c:pt idx="71916">
                  <c:v>81.519000000000005</c:v>
                </c:pt>
                <c:pt idx="71917">
                  <c:v>81.507000000000005</c:v>
                </c:pt>
                <c:pt idx="71918">
                  <c:v>81.519000000000005</c:v>
                </c:pt>
                <c:pt idx="71919">
                  <c:v>81.507000000000005</c:v>
                </c:pt>
                <c:pt idx="71920">
                  <c:v>81.47</c:v>
                </c:pt>
                <c:pt idx="71921">
                  <c:v>81.494</c:v>
                </c:pt>
                <c:pt idx="71922">
                  <c:v>81.507000000000005</c:v>
                </c:pt>
                <c:pt idx="71923">
                  <c:v>81.494</c:v>
                </c:pt>
                <c:pt idx="71924">
                  <c:v>81.507000000000005</c:v>
                </c:pt>
                <c:pt idx="71925">
                  <c:v>81.507000000000005</c:v>
                </c:pt>
                <c:pt idx="71926">
                  <c:v>81.531000000000006</c:v>
                </c:pt>
                <c:pt idx="71927">
                  <c:v>81.543000000000006</c:v>
                </c:pt>
                <c:pt idx="71928">
                  <c:v>81.543000000000006</c:v>
                </c:pt>
                <c:pt idx="71929">
                  <c:v>81.567999999999998</c:v>
                </c:pt>
                <c:pt idx="71930">
                  <c:v>81.58</c:v>
                </c:pt>
                <c:pt idx="71931">
                  <c:v>81.617000000000004</c:v>
                </c:pt>
                <c:pt idx="71932">
                  <c:v>81.603999999999999</c:v>
                </c:pt>
                <c:pt idx="71933">
                  <c:v>81.641000000000005</c:v>
                </c:pt>
                <c:pt idx="71934">
                  <c:v>81.677999999999997</c:v>
                </c:pt>
                <c:pt idx="71935">
                  <c:v>81.739000000000004</c:v>
                </c:pt>
                <c:pt idx="71936">
                  <c:v>81.751000000000005</c:v>
                </c:pt>
                <c:pt idx="71937">
                  <c:v>81.8</c:v>
                </c:pt>
                <c:pt idx="71938">
                  <c:v>81.847999999999999</c:v>
                </c:pt>
                <c:pt idx="71939">
                  <c:v>81.873000000000005</c:v>
                </c:pt>
                <c:pt idx="71940">
                  <c:v>81.873000000000005</c:v>
                </c:pt>
                <c:pt idx="71941">
                  <c:v>81.91</c:v>
                </c:pt>
                <c:pt idx="71942">
                  <c:v>81.957999999999998</c:v>
                </c:pt>
                <c:pt idx="71943">
                  <c:v>81.945999999999998</c:v>
                </c:pt>
                <c:pt idx="71944">
                  <c:v>81.957999999999998</c:v>
                </c:pt>
                <c:pt idx="71945">
                  <c:v>81.995000000000005</c:v>
                </c:pt>
                <c:pt idx="71946">
                  <c:v>81.983000000000004</c:v>
                </c:pt>
                <c:pt idx="71947">
                  <c:v>81.983000000000004</c:v>
                </c:pt>
                <c:pt idx="71948">
                  <c:v>82.019000000000005</c:v>
                </c:pt>
                <c:pt idx="71949">
                  <c:v>82.019000000000005</c:v>
                </c:pt>
                <c:pt idx="71950">
                  <c:v>81.995000000000005</c:v>
                </c:pt>
                <c:pt idx="71951">
                  <c:v>82.019000000000005</c:v>
                </c:pt>
                <c:pt idx="71952">
                  <c:v>82.055999999999997</c:v>
                </c:pt>
                <c:pt idx="71953">
                  <c:v>82.055999999999997</c:v>
                </c:pt>
                <c:pt idx="71954">
                  <c:v>82.093000000000004</c:v>
                </c:pt>
                <c:pt idx="71955">
                  <c:v>82.117000000000004</c:v>
                </c:pt>
                <c:pt idx="71956">
                  <c:v>82.153999999999996</c:v>
                </c:pt>
                <c:pt idx="71957">
                  <c:v>82.141000000000005</c:v>
                </c:pt>
                <c:pt idx="71958">
                  <c:v>82.165999999999997</c:v>
                </c:pt>
                <c:pt idx="71959">
                  <c:v>82.19</c:v>
                </c:pt>
                <c:pt idx="71960">
                  <c:v>82.239000000000004</c:v>
                </c:pt>
                <c:pt idx="71961">
                  <c:v>82.215000000000003</c:v>
                </c:pt>
                <c:pt idx="71962">
                  <c:v>82.263999999999996</c:v>
                </c:pt>
                <c:pt idx="71963">
                  <c:v>82.251000000000005</c:v>
                </c:pt>
                <c:pt idx="71964">
                  <c:v>82.3</c:v>
                </c:pt>
                <c:pt idx="71965">
                  <c:v>82.311999999999998</c:v>
                </c:pt>
                <c:pt idx="71966">
                  <c:v>82.325000000000003</c:v>
                </c:pt>
                <c:pt idx="71967">
                  <c:v>82.361000000000004</c:v>
                </c:pt>
                <c:pt idx="71968">
                  <c:v>82.385999999999996</c:v>
                </c:pt>
                <c:pt idx="71969">
                  <c:v>82.41</c:v>
                </c:pt>
                <c:pt idx="71970">
                  <c:v>82.41</c:v>
                </c:pt>
                <c:pt idx="71971">
                  <c:v>82.397999999999996</c:v>
                </c:pt>
                <c:pt idx="71972">
                  <c:v>82.41</c:v>
                </c:pt>
                <c:pt idx="71973">
                  <c:v>82.397999999999996</c:v>
                </c:pt>
                <c:pt idx="71974">
                  <c:v>82.373000000000005</c:v>
                </c:pt>
                <c:pt idx="71975">
                  <c:v>82.361000000000004</c:v>
                </c:pt>
                <c:pt idx="71976">
                  <c:v>82.325000000000003</c:v>
                </c:pt>
                <c:pt idx="71977">
                  <c:v>82.287999999999997</c:v>
                </c:pt>
                <c:pt idx="71978">
                  <c:v>82.275999999999996</c:v>
                </c:pt>
                <c:pt idx="71979">
                  <c:v>82.215000000000003</c:v>
                </c:pt>
                <c:pt idx="71980">
                  <c:v>82.19</c:v>
                </c:pt>
                <c:pt idx="71981">
                  <c:v>82.177999999999997</c:v>
                </c:pt>
                <c:pt idx="71982">
                  <c:v>82.117000000000004</c:v>
                </c:pt>
                <c:pt idx="71983">
                  <c:v>82.08</c:v>
                </c:pt>
                <c:pt idx="71984">
                  <c:v>82.105000000000004</c:v>
                </c:pt>
                <c:pt idx="71985">
                  <c:v>82.067999999999998</c:v>
                </c:pt>
                <c:pt idx="71986">
                  <c:v>82.093000000000004</c:v>
                </c:pt>
                <c:pt idx="71987">
                  <c:v>82.031999999999996</c:v>
                </c:pt>
                <c:pt idx="71988">
                  <c:v>82.043999999999997</c:v>
                </c:pt>
                <c:pt idx="71989">
                  <c:v>82.019000000000005</c:v>
                </c:pt>
                <c:pt idx="71990">
                  <c:v>81.983000000000004</c:v>
                </c:pt>
                <c:pt idx="71991">
                  <c:v>81.957999999999998</c:v>
                </c:pt>
                <c:pt idx="71992">
                  <c:v>81.933999999999997</c:v>
                </c:pt>
                <c:pt idx="71993">
                  <c:v>81.897000000000006</c:v>
                </c:pt>
                <c:pt idx="71994">
                  <c:v>81.885000000000005</c:v>
                </c:pt>
                <c:pt idx="71995">
                  <c:v>81.861000000000004</c:v>
                </c:pt>
                <c:pt idx="71996">
                  <c:v>81.847999999999999</c:v>
                </c:pt>
                <c:pt idx="71997">
                  <c:v>81.835999999999999</c:v>
                </c:pt>
                <c:pt idx="71998">
                  <c:v>81.873000000000005</c:v>
                </c:pt>
                <c:pt idx="71999">
                  <c:v>81.835999999999999</c:v>
                </c:pt>
                <c:pt idx="72000">
                  <c:v>81.835999999999999</c:v>
                </c:pt>
                <c:pt idx="72001">
                  <c:v>81.861000000000004</c:v>
                </c:pt>
                <c:pt idx="72002">
                  <c:v>81.873000000000005</c:v>
                </c:pt>
                <c:pt idx="72003">
                  <c:v>81.897000000000006</c:v>
                </c:pt>
                <c:pt idx="72004">
                  <c:v>81.945999999999998</c:v>
                </c:pt>
                <c:pt idx="72005">
                  <c:v>81.921999999999997</c:v>
                </c:pt>
                <c:pt idx="72006">
                  <c:v>81.91</c:v>
                </c:pt>
                <c:pt idx="72007">
                  <c:v>81.897000000000006</c:v>
                </c:pt>
                <c:pt idx="72008">
                  <c:v>81.873000000000005</c:v>
                </c:pt>
                <c:pt idx="72009">
                  <c:v>81.885000000000005</c:v>
                </c:pt>
                <c:pt idx="72010">
                  <c:v>81.823999999999998</c:v>
                </c:pt>
                <c:pt idx="72011">
                  <c:v>81.8</c:v>
                </c:pt>
                <c:pt idx="72012">
                  <c:v>81.775000000000006</c:v>
                </c:pt>
                <c:pt idx="72013">
                  <c:v>81.725999999999999</c:v>
                </c:pt>
                <c:pt idx="72014">
                  <c:v>81.763000000000005</c:v>
                </c:pt>
                <c:pt idx="72015">
                  <c:v>81.713999999999999</c:v>
                </c:pt>
                <c:pt idx="72016">
                  <c:v>81.725999999999999</c:v>
                </c:pt>
                <c:pt idx="72017">
                  <c:v>81.751000000000005</c:v>
                </c:pt>
                <c:pt idx="72018">
                  <c:v>81.763000000000005</c:v>
                </c:pt>
                <c:pt idx="72019">
                  <c:v>81.787000000000006</c:v>
                </c:pt>
                <c:pt idx="72020">
                  <c:v>81.8</c:v>
                </c:pt>
                <c:pt idx="72021">
                  <c:v>81.787000000000006</c:v>
                </c:pt>
                <c:pt idx="72022">
                  <c:v>81.811999999999998</c:v>
                </c:pt>
                <c:pt idx="72023">
                  <c:v>81.811999999999998</c:v>
                </c:pt>
                <c:pt idx="72024">
                  <c:v>81.847999999999999</c:v>
                </c:pt>
                <c:pt idx="72025">
                  <c:v>81.847999999999999</c:v>
                </c:pt>
                <c:pt idx="72026">
                  <c:v>81.823999999999998</c:v>
                </c:pt>
                <c:pt idx="72027">
                  <c:v>81.835999999999999</c:v>
                </c:pt>
                <c:pt idx="72028">
                  <c:v>81.835999999999999</c:v>
                </c:pt>
                <c:pt idx="72029">
                  <c:v>81.861000000000004</c:v>
                </c:pt>
                <c:pt idx="72030">
                  <c:v>81.873000000000005</c:v>
                </c:pt>
                <c:pt idx="72031">
                  <c:v>81.885000000000005</c:v>
                </c:pt>
                <c:pt idx="72032">
                  <c:v>81.897000000000006</c:v>
                </c:pt>
                <c:pt idx="72033">
                  <c:v>81.957999999999998</c:v>
                </c:pt>
                <c:pt idx="72034">
                  <c:v>81.983000000000004</c:v>
                </c:pt>
                <c:pt idx="72035">
                  <c:v>82.031999999999996</c:v>
                </c:pt>
                <c:pt idx="72036">
                  <c:v>82.08</c:v>
                </c:pt>
                <c:pt idx="72037">
                  <c:v>82.08</c:v>
                </c:pt>
                <c:pt idx="72038">
                  <c:v>82.129000000000005</c:v>
                </c:pt>
                <c:pt idx="72039">
                  <c:v>82.105000000000004</c:v>
                </c:pt>
                <c:pt idx="72040">
                  <c:v>82.129000000000005</c:v>
                </c:pt>
                <c:pt idx="72041">
                  <c:v>82.093000000000004</c:v>
                </c:pt>
                <c:pt idx="72042">
                  <c:v>82.105000000000004</c:v>
                </c:pt>
                <c:pt idx="72043">
                  <c:v>82.08</c:v>
                </c:pt>
                <c:pt idx="72044">
                  <c:v>82.093000000000004</c:v>
                </c:pt>
                <c:pt idx="72045">
                  <c:v>82.055999999999997</c:v>
                </c:pt>
                <c:pt idx="72046">
                  <c:v>82.067999999999998</c:v>
                </c:pt>
                <c:pt idx="72047">
                  <c:v>82.08</c:v>
                </c:pt>
                <c:pt idx="72048">
                  <c:v>82.093000000000004</c:v>
                </c:pt>
                <c:pt idx="72049">
                  <c:v>82.129000000000005</c:v>
                </c:pt>
                <c:pt idx="72050">
                  <c:v>82.141000000000005</c:v>
                </c:pt>
                <c:pt idx="72051">
                  <c:v>82.153999999999996</c:v>
                </c:pt>
                <c:pt idx="72052">
                  <c:v>82.19</c:v>
                </c:pt>
                <c:pt idx="72053">
                  <c:v>82.239000000000004</c:v>
                </c:pt>
                <c:pt idx="72054">
                  <c:v>82.239000000000004</c:v>
                </c:pt>
                <c:pt idx="72055">
                  <c:v>82.239000000000004</c:v>
                </c:pt>
                <c:pt idx="72056">
                  <c:v>82.251000000000005</c:v>
                </c:pt>
                <c:pt idx="72057">
                  <c:v>82.251000000000005</c:v>
                </c:pt>
                <c:pt idx="72058">
                  <c:v>82.239000000000004</c:v>
                </c:pt>
                <c:pt idx="72059">
                  <c:v>82.239000000000004</c:v>
                </c:pt>
                <c:pt idx="72060">
                  <c:v>82.201999999999998</c:v>
                </c:pt>
                <c:pt idx="72061">
                  <c:v>82.215000000000003</c:v>
                </c:pt>
                <c:pt idx="72062">
                  <c:v>82.177999999999997</c:v>
                </c:pt>
                <c:pt idx="72063">
                  <c:v>82.239000000000004</c:v>
                </c:pt>
                <c:pt idx="72064">
                  <c:v>82.19</c:v>
                </c:pt>
                <c:pt idx="72065">
                  <c:v>82.227000000000004</c:v>
                </c:pt>
                <c:pt idx="72066">
                  <c:v>82.227000000000004</c:v>
                </c:pt>
                <c:pt idx="72067">
                  <c:v>82.251000000000005</c:v>
                </c:pt>
                <c:pt idx="72068">
                  <c:v>82.3</c:v>
                </c:pt>
                <c:pt idx="72069">
                  <c:v>82.287999999999997</c:v>
                </c:pt>
                <c:pt idx="72070">
                  <c:v>82.3</c:v>
                </c:pt>
                <c:pt idx="72071">
                  <c:v>82.311999999999998</c:v>
                </c:pt>
                <c:pt idx="72072">
                  <c:v>82.287999999999997</c:v>
                </c:pt>
                <c:pt idx="72073">
                  <c:v>82.263999999999996</c:v>
                </c:pt>
                <c:pt idx="72074">
                  <c:v>82.239000000000004</c:v>
                </c:pt>
                <c:pt idx="72075">
                  <c:v>82.251000000000005</c:v>
                </c:pt>
                <c:pt idx="72076">
                  <c:v>82.165999999999997</c:v>
                </c:pt>
                <c:pt idx="72077">
                  <c:v>82.141000000000005</c:v>
                </c:pt>
                <c:pt idx="72078">
                  <c:v>82.129000000000005</c:v>
                </c:pt>
                <c:pt idx="72079">
                  <c:v>82.08</c:v>
                </c:pt>
                <c:pt idx="72080">
                  <c:v>82.129000000000005</c:v>
                </c:pt>
                <c:pt idx="72081">
                  <c:v>82.141000000000005</c:v>
                </c:pt>
                <c:pt idx="72082">
                  <c:v>82.093000000000004</c:v>
                </c:pt>
                <c:pt idx="72083">
                  <c:v>82.117000000000004</c:v>
                </c:pt>
                <c:pt idx="72084">
                  <c:v>82.153999999999996</c:v>
                </c:pt>
                <c:pt idx="72085">
                  <c:v>82.141000000000005</c:v>
                </c:pt>
                <c:pt idx="72086">
                  <c:v>82.141000000000005</c:v>
                </c:pt>
                <c:pt idx="72087">
                  <c:v>82.141000000000005</c:v>
                </c:pt>
                <c:pt idx="72088">
                  <c:v>82.177999999999997</c:v>
                </c:pt>
                <c:pt idx="72089">
                  <c:v>82.117000000000004</c:v>
                </c:pt>
                <c:pt idx="72090">
                  <c:v>82.093000000000004</c:v>
                </c:pt>
                <c:pt idx="72091">
                  <c:v>82.043999999999997</c:v>
                </c:pt>
                <c:pt idx="72092">
                  <c:v>82.007000000000005</c:v>
                </c:pt>
                <c:pt idx="72093">
                  <c:v>81.983000000000004</c:v>
                </c:pt>
                <c:pt idx="72094">
                  <c:v>81.971000000000004</c:v>
                </c:pt>
                <c:pt idx="72095">
                  <c:v>81.933999999999997</c:v>
                </c:pt>
                <c:pt idx="72096">
                  <c:v>81.933999999999997</c:v>
                </c:pt>
                <c:pt idx="72097">
                  <c:v>81.945999999999998</c:v>
                </c:pt>
                <c:pt idx="72098">
                  <c:v>81.945999999999998</c:v>
                </c:pt>
                <c:pt idx="72099">
                  <c:v>81.957999999999998</c:v>
                </c:pt>
                <c:pt idx="72100">
                  <c:v>81.957999999999998</c:v>
                </c:pt>
                <c:pt idx="72101">
                  <c:v>81.957999999999998</c:v>
                </c:pt>
                <c:pt idx="72102">
                  <c:v>81.995000000000005</c:v>
                </c:pt>
                <c:pt idx="72103">
                  <c:v>81.995000000000005</c:v>
                </c:pt>
                <c:pt idx="72104">
                  <c:v>81.995000000000005</c:v>
                </c:pt>
                <c:pt idx="72105">
                  <c:v>81.971000000000004</c:v>
                </c:pt>
                <c:pt idx="72106">
                  <c:v>81.945999999999998</c:v>
                </c:pt>
                <c:pt idx="72107">
                  <c:v>81.945999999999998</c:v>
                </c:pt>
                <c:pt idx="72108">
                  <c:v>81.873000000000005</c:v>
                </c:pt>
                <c:pt idx="72109">
                  <c:v>81.885000000000005</c:v>
                </c:pt>
                <c:pt idx="72110">
                  <c:v>81.861000000000004</c:v>
                </c:pt>
                <c:pt idx="72111">
                  <c:v>81.835999999999999</c:v>
                </c:pt>
                <c:pt idx="72112">
                  <c:v>81.823999999999998</c:v>
                </c:pt>
                <c:pt idx="72113">
                  <c:v>81.823999999999998</c:v>
                </c:pt>
                <c:pt idx="72114">
                  <c:v>81.823999999999998</c:v>
                </c:pt>
                <c:pt idx="72115">
                  <c:v>81.861000000000004</c:v>
                </c:pt>
                <c:pt idx="72116">
                  <c:v>81.861000000000004</c:v>
                </c:pt>
                <c:pt idx="72117">
                  <c:v>81.91</c:v>
                </c:pt>
                <c:pt idx="72118">
                  <c:v>81.921999999999997</c:v>
                </c:pt>
                <c:pt idx="72119">
                  <c:v>81.945999999999998</c:v>
                </c:pt>
                <c:pt idx="72120">
                  <c:v>81.945999999999998</c:v>
                </c:pt>
                <c:pt idx="72121">
                  <c:v>81.921999999999997</c:v>
                </c:pt>
                <c:pt idx="72122">
                  <c:v>81.933999999999997</c:v>
                </c:pt>
                <c:pt idx="72123">
                  <c:v>81.945999999999998</c:v>
                </c:pt>
                <c:pt idx="72124">
                  <c:v>81.885000000000005</c:v>
                </c:pt>
                <c:pt idx="72125">
                  <c:v>81.921999999999997</c:v>
                </c:pt>
                <c:pt idx="72126">
                  <c:v>81.885000000000005</c:v>
                </c:pt>
                <c:pt idx="72127">
                  <c:v>81.873000000000005</c:v>
                </c:pt>
                <c:pt idx="72128">
                  <c:v>81.873000000000005</c:v>
                </c:pt>
                <c:pt idx="72129">
                  <c:v>81.873000000000005</c:v>
                </c:pt>
                <c:pt idx="72130">
                  <c:v>81.91</c:v>
                </c:pt>
                <c:pt idx="72131">
                  <c:v>81.91</c:v>
                </c:pt>
                <c:pt idx="72132">
                  <c:v>81.933999999999997</c:v>
                </c:pt>
                <c:pt idx="72133">
                  <c:v>81.945999999999998</c:v>
                </c:pt>
                <c:pt idx="72134">
                  <c:v>82.007000000000005</c:v>
                </c:pt>
                <c:pt idx="72135">
                  <c:v>82.019000000000005</c:v>
                </c:pt>
                <c:pt idx="72136">
                  <c:v>82.043999999999997</c:v>
                </c:pt>
                <c:pt idx="72137">
                  <c:v>82.055999999999997</c:v>
                </c:pt>
                <c:pt idx="72138">
                  <c:v>82.055999999999997</c:v>
                </c:pt>
                <c:pt idx="72139">
                  <c:v>82.043999999999997</c:v>
                </c:pt>
                <c:pt idx="72140">
                  <c:v>82.043999999999997</c:v>
                </c:pt>
                <c:pt idx="72141">
                  <c:v>82.043999999999997</c:v>
                </c:pt>
                <c:pt idx="72142">
                  <c:v>82.019000000000005</c:v>
                </c:pt>
                <c:pt idx="72143">
                  <c:v>82.019000000000005</c:v>
                </c:pt>
                <c:pt idx="72144">
                  <c:v>82.019000000000005</c:v>
                </c:pt>
                <c:pt idx="72145">
                  <c:v>82.007000000000005</c:v>
                </c:pt>
                <c:pt idx="72146">
                  <c:v>82.043999999999997</c:v>
                </c:pt>
                <c:pt idx="72147">
                  <c:v>82.067999999999998</c:v>
                </c:pt>
                <c:pt idx="72148">
                  <c:v>82.043999999999997</c:v>
                </c:pt>
                <c:pt idx="72149">
                  <c:v>82.105000000000004</c:v>
                </c:pt>
                <c:pt idx="72150">
                  <c:v>82.129000000000005</c:v>
                </c:pt>
                <c:pt idx="72151">
                  <c:v>82.153999999999996</c:v>
                </c:pt>
                <c:pt idx="72152">
                  <c:v>82.141000000000005</c:v>
                </c:pt>
                <c:pt idx="72153">
                  <c:v>82.165999999999997</c:v>
                </c:pt>
                <c:pt idx="72154">
                  <c:v>82.201999999999998</c:v>
                </c:pt>
                <c:pt idx="72155">
                  <c:v>82.215000000000003</c:v>
                </c:pt>
                <c:pt idx="72156">
                  <c:v>82.19</c:v>
                </c:pt>
                <c:pt idx="72157">
                  <c:v>82.201999999999998</c:v>
                </c:pt>
                <c:pt idx="72158">
                  <c:v>82.177999999999997</c:v>
                </c:pt>
                <c:pt idx="72159">
                  <c:v>82.165999999999997</c:v>
                </c:pt>
                <c:pt idx="72160">
                  <c:v>82.153999999999996</c:v>
                </c:pt>
                <c:pt idx="72161">
                  <c:v>82.165999999999997</c:v>
                </c:pt>
                <c:pt idx="72162">
                  <c:v>82.141000000000005</c:v>
                </c:pt>
                <c:pt idx="72163">
                  <c:v>82.177999999999997</c:v>
                </c:pt>
                <c:pt idx="72164">
                  <c:v>82.19</c:v>
                </c:pt>
                <c:pt idx="72165">
                  <c:v>82.201999999999998</c:v>
                </c:pt>
                <c:pt idx="72166">
                  <c:v>82.201999999999998</c:v>
                </c:pt>
                <c:pt idx="72167">
                  <c:v>82.215000000000003</c:v>
                </c:pt>
                <c:pt idx="72168">
                  <c:v>82.215000000000003</c:v>
                </c:pt>
                <c:pt idx="72169">
                  <c:v>82.201999999999998</c:v>
                </c:pt>
                <c:pt idx="72170">
                  <c:v>82.227000000000004</c:v>
                </c:pt>
                <c:pt idx="72171">
                  <c:v>82.215000000000003</c:v>
                </c:pt>
                <c:pt idx="72172">
                  <c:v>82.215000000000003</c:v>
                </c:pt>
                <c:pt idx="72173">
                  <c:v>82.165999999999997</c:v>
                </c:pt>
                <c:pt idx="72174">
                  <c:v>82.165999999999997</c:v>
                </c:pt>
                <c:pt idx="72175">
                  <c:v>82.129000000000005</c:v>
                </c:pt>
                <c:pt idx="72176">
                  <c:v>82.105000000000004</c:v>
                </c:pt>
                <c:pt idx="72177">
                  <c:v>82.08</c:v>
                </c:pt>
                <c:pt idx="72178">
                  <c:v>82.141000000000005</c:v>
                </c:pt>
                <c:pt idx="72179">
                  <c:v>82.105000000000004</c:v>
                </c:pt>
                <c:pt idx="72180">
                  <c:v>82.105000000000004</c:v>
                </c:pt>
                <c:pt idx="72181">
                  <c:v>82.105000000000004</c:v>
                </c:pt>
                <c:pt idx="72182">
                  <c:v>82.129000000000005</c:v>
                </c:pt>
                <c:pt idx="72183">
                  <c:v>82.105000000000004</c:v>
                </c:pt>
                <c:pt idx="72184">
                  <c:v>82.129000000000005</c:v>
                </c:pt>
                <c:pt idx="72185">
                  <c:v>82.117000000000004</c:v>
                </c:pt>
                <c:pt idx="72186">
                  <c:v>82.153999999999996</c:v>
                </c:pt>
                <c:pt idx="72187">
                  <c:v>82.129000000000005</c:v>
                </c:pt>
                <c:pt idx="72188">
                  <c:v>82.093000000000004</c:v>
                </c:pt>
                <c:pt idx="72189">
                  <c:v>82.043999999999997</c:v>
                </c:pt>
                <c:pt idx="72190">
                  <c:v>82.08</c:v>
                </c:pt>
                <c:pt idx="72191">
                  <c:v>82.019000000000005</c:v>
                </c:pt>
                <c:pt idx="72192">
                  <c:v>82.007000000000005</c:v>
                </c:pt>
                <c:pt idx="72193">
                  <c:v>81.983000000000004</c:v>
                </c:pt>
                <c:pt idx="72194">
                  <c:v>81.983000000000004</c:v>
                </c:pt>
                <c:pt idx="72195">
                  <c:v>81.933999999999997</c:v>
                </c:pt>
                <c:pt idx="72196">
                  <c:v>81.933999999999997</c:v>
                </c:pt>
                <c:pt idx="72197">
                  <c:v>81.933999999999997</c:v>
                </c:pt>
                <c:pt idx="72198">
                  <c:v>81.945999999999998</c:v>
                </c:pt>
                <c:pt idx="72199">
                  <c:v>81.971000000000004</c:v>
                </c:pt>
                <c:pt idx="72200">
                  <c:v>81.921999999999997</c:v>
                </c:pt>
                <c:pt idx="72201">
                  <c:v>81.933999999999997</c:v>
                </c:pt>
                <c:pt idx="72202">
                  <c:v>81.933999999999997</c:v>
                </c:pt>
                <c:pt idx="72203">
                  <c:v>81.933999999999997</c:v>
                </c:pt>
                <c:pt idx="72204">
                  <c:v>81.91</c:v>
                </c:pt>
                <c:pt idx="72205">
                  <c:v>81.873000000000005</c:v>
                </c:pt>
                <c:pt idx="72206">
                  <c:v>81.861000000000004</c:v>
                </c:pt>
                <c:pt idx="72207">
                  <c:v>81.861000000000004</c:v>
                </c:pt>
                <c:pt idx="72208">
                  <c:v>81.811999999999998</c:v>
                </c:pt>
                <c:pt idx="72209">
                  <c:v>81.835999999999999</c:v>
                </c:pt>
                <c:pt idx="72210">
                  <c:v>81.835999999999999</c:v>
                </c:pt>
                <c:pt idx="72211">
                  <c:v>81.823999999999998</c:v>
                </c:pt>
                <c:pt idx="72212">
                  <c:v>81.823999999999998</c:v>
                </c:pt>
                <c:pt idx="72213">
                  <c:v>81.823999999999998</c:v>
                </c:pt>
                <c:pt idx="72214">
                  <c:v>81.823999999999998</c:v>
                </c:pt>
                <c:pt idx="72215">
                  <c:v>81.847999999999999</c:v>
                </c:pt>
                <c:pt idx="72216">
                  <c:v>81.885000000000005</c:v>
                </c:pt>
                <c:pt idx="72217">
                  <c:v>81.91</c:v>
                </c:pt>
                <c:pt idx="72218">
                  <c:v>81.91</c:v>
                </c:pt>
                <c:pt idx="72219">
                  <c:v>81.897000000000006</c:v>
                </c:pt>
                <c:pt idx="72220">
                  <c:v>81.885000000000005</c:v>
                </c:pt>
                <c:pt idx="72221">
                  <c:v>81.847999999999999</c:v>
                </c:pt>
                <c:pt idx="72222">
                  <c:v>81.873000000000005</c:v>
                </c:pt>
                <c:pt idx="72223">
                  <c:v>81.885000000000005</c:v>
                </c:pt>
                <c:pt idx="72224">
                  <c:v>81.885000000000005</c:v>
                </c:pt>
                <c:pt idx="72225">
                  <c:v>81.873000000000005</c:v>
                </c:pt>
                <c:pt idx="72226">
                  <c:v>81.873000000000005</c:v>
                </c:pt>
                <c:pt idx="72227">
                  <c:v>81.873000000000005</c:v>
                </c:pt>
                <c:pt idx="72228">
                  <c:v>81.847999999999999</c:v>
                </c:pt>
                <c:pt idx="72229">
                  <c:v>81.897000000000006</c:v>
                </c:pt>
                <c:pt idx="72230">
                  <c:v>81.897000000000006</c:v>
                </c:pt>
                <c:pt idx="72231">
                  <c:v>81.933999999999997</c:v>
                </c:pt>
                <c:pt idx="72232">
                  <c:v>81.921999999999997</c:v>
                </c:pt>
                <c:pt idx="72233">
                  <c:v>81.91</c:v>
                </c:pt>
                <c:pt idx="72234">
                  <c:v>81.933999999999997</c:v>
                </c:pt>
                <c:pt idx="72235">
                  <c:v>81.971000000000004</c:v>
                </c:pt>
                <c:pt idx="72236">
                  <c:v>81.957999999999998</c:v>
                </c:pt>
                <c:pt idx="72237">
                  <c:v>81.957999999999998</c:v>
                </c:pt>
                <c:pt idx="72238">
                  <c:v>81.933999999999997</c:v>
                </c:pt>
                <c:pt idx="72239">
                  <c:v>81.983000000000004</c:v>
                </c:pt>
                <c:pt idx="72240">
                  <c:v>81.945999999999998</c:v>
                </c:pt>
                <c:pt idx="72241">
                  <c:v>81.945999999999998</c:v>
                </c:pt>
                <c:pt idx="72242">
                  <c:v>81.957999999999998</c:v>
                </c:pt>
                <c:pt idx="72243">
                  <c:v>81.983000000000004</c:v>
                </c:pt>
                <c:pt idx="72244">
                  <c:v>81.971000000000004</c:v>
                </c:pt>
                <c:pt idx="72245">
                  <c:v>82.007000000000005</c:v>
                </c:pt>
                <c:pt idx="72246">
                  <c:v>82.019000000000005</c:v>
                </c:pt>
                <c:pt idx="72247">
                  <c:v>82.043999999999997</c:v>
                </c:pt>
                <c:pt idx="72248">
                  <c:v>82.043999999999997</c:v>
                </c:pt>
                <c:pt idx="72249">
                  <c:v>82.08</c:v>
                </c:pt>
                <c:pt idx="72250">
                  <c:v>82.093000000000004</c:v>
                </c:pt>
                <c:pt idx="72251">
                  <c:v>82.105000000000004</c:v>
                </c:pt>
                <c:pt idx="72252">
                  <c:v>82.105000000000004</c:v>
                </c:pt>
                <c:pt idx="72253">
                  <c:v>82.105000000000004</c:v>
                </c:pt>
                <c:pt idx="72254">
                  <c:v>82.129000000000005</c:v>
                </c:pt>
                <c:pt idx="72255">
                  <c:v>82.117000000000004</c:v>
                </c:pt>
                <c:pt idx="72256">
                  <c:v>82.105000000000004</c:v>
                </c:pt>
                <c:pt idx="72257">
                  <c:v>82.117000000000004</c:v>
                </c:pt>
                <c:pt idx="72258">
                  <c:v>82.105000000000004</c:v>
                </c:pt>
                <c:pt idx="72259">
                  <c:v>82.093000000000004</c:v>
                </c:pt>
                <c:pt idx="72260">
                  <c:v>82.08</c:v>
                </c:pt>
                <c:pt idx="72261">
                  <c:v>82.105000000000004</c:v>
                </c:pt>
                <c:pt idx="72262">
                  <c:v>82.105000000000004</c:v>
                </c:pt>
                <c:pt idx="72263">
                  <c:v>82.129000000000005</c:v>
                </c:pt>
                <c:pt idx="72264">
                  <c:v>82.165999999999997</c:v>
                </c:pt>
                <c:pt idx="72265">
                  <c:v>82.201999999999998</c:v>
                </c:pt>
                <c:pt idx="72266">
                  <c:v>82.201999999999998</c:v>
                </c:pt>
                <c:pt idx="72267">
                  <c:v>82.251000000000005</c:v>
                </c:pt>
                <c:pt idx="72268">
                  <c:v>82.227000000000004</c:v>
                </c:pt>
                <c:pt idx="72269">
                  <c:v>82.275999999999996</c:v>
                </c:pt>
                <c:pt idx="72270">
                  <c:v>82.263999999999996</c:v>
                </c:pt>
                <c:pt idx="72271">
                  <c:v>82.3</c:v>
                </c:pt>
                <c:pt idx="72272">
                  <c:v>82.287999999999997</c:v>
                </c:pt>
                <c:pt idx="72273">
                  <c:v>82.3</c:v>
                </c:pt>
                <c:pt idx="72274">
                  <c:v>82.311999999999998</c:v>
                </c:pt>
                <c:pt idx="72275">
                  <c:v>82.3</c:v>
                </c:pt>
                <c:pt idx="72276">
                  <c:v>82.287999999999997</c:v>
                </c:pt>
                <c:pt idx="72277">
                  <c:v>82.3</c:v>
                </c:pt>
                <c:pt idx="72278">
                  <c:v>82.3</c:v>
                </c:pt>
                <c:pt idx="72279">
                  <c:v>82.3</c:v>
                </c:pt>
                <c:pt idx="72280">
                  <c:v>82.311999999999998</c:v>
                </c:pt>
                <c:pt idx="72281">
                  <c:v>82.311999999999998</c:v>
                </c:pt>
                <c:pt idx="72282">
                  <c:v>82.349000000000004</c:v>
                </c:pt>
                <c:pt idx="72283">
                  <c:v>82.349000000000004</c:v>
                </c:pt>
                <c:pt idx="72284">
                  <c:v>82.373000000000005</c:v>
                </c:pt>
                <c:pt idx="72285">
                  <c:v>82.361000000000004</c:v>
                </c:pt>
                <c:pt idx="72286">
                  <c:v>82.337000000000003</c:v>
                </c:pt>
                <c:pt idx="72287">
                  <c:v>82.385999999999996</c:v>
                </c:pt>
                <c:pt idx="72288">
                  <c:v>82.361000000000004</c:v>
                </c:pt>
                <c:pt idx="72289">
                  <c:v>82.361000000000004</c:v>
                </c:pt>
                <c:pt idx="72290">
                  <c:v>82.325000000000003</c:v>
                </c:pt>
                <c:pt idx="72291">
                  <c:v>82.337000000000003</c:v>
                </c:pt>
                <c:pt idx="72292">
                  <c:v>82.349000000000004</c:v>
                </c:pt>
                <c:pt idx="72293">
                  <c:v>82.349000000000004</c:v>
                </c:pt>
                <c:pt idx="72294">
                  <c:v>82.337000000000003</c:v>
                </c:pt>
                <c:pt idx="72295">
                  <c:v>82.337000000000003</c:v>
                </c:pt>
                <c:pt idx="72296">
                  <c:v>82.361000000000004</c:v>
                </c:pt>
                <c:pt idx="72297">
                  <c:v>82.361000000000004</c:v>
                </c:pt>
                <c:pt idx="72298">
                  <c:v>82.349000000000004</c:v>
                </c:pt>
                <c:pt idx="72299">
                  <c:v>82.337000000000003</c:v>
                </c:pt>
                <c:pt idx="72300">
                  <c:v>82.349000000000004</c:v>
                </c:pt>
                <c:pt idx="72301">
                  <c:v>82.385999999999996</c:v>
                </c:pt>
                <c:pt idx="72302">
                  <c:v>82.361000000000004</c:v>
                </c:pt>
                <c:pt idx="72303">
                  <c:v>82.361000000000004</c:v>
                </c:pt>
                <c:pt idx="72304">
                  <c:v>82.361000000000004</c:v>
                </c:pt>
                <c:pt idx="72305">
                  <c:v>82.361000000000004</c:v>
                </c:pt>
                <c:pt idx="72306">
                  <c:v>82.361000000000004</c:v>
                </c:pt>
                <c:pt idx="72307">
                  <c:v>82.361000000000004</c:v>
                </c:pt>
                <c:pt idx="72308">
                  <c:v>82.337000000000003</c:v>
                </c:pt>
                <c:pt idx="72309">
                  <c:v>82.349000000000004</c:v>
                </c:pt>
                <c:pt idx="72310">
                  <c:v>82.311999999999998</c:v>
                </c:pt>
                <c:pt idx="72311">
                  <c:v>82.311999999999998</c:v>
                </c:pt>
                <c:pt idx="72312">
                  <c:v>82.275999999999996</c:v>
                </c:pt>
                <c:pt idx="72313">
                  <c:v>82.287999999999997</c:v>
                </c:pt>
                <c:pt idx="72314">
                  <c:v>82.275999999999996</c:v>
                </c:pt>
                <c:pt idx="72315">
                  <c:v>82.275999999999996</c:v>
                </c:pt>
                <c:pt idx="72316">
                  <c:v>82.275999999999996</c:v>
                </c:pt>
                <c:pt idx="72317">
                  <c:v>82.239000000000004</c:v>
                </c:pt>
                <c:pt idx="72318">
                  <c:v>82.239000000000004</c:v>
                </c:pt>
                <c:pt idx="72319">
                  <c:v>82.215000000000003</c:v>
                </c:pt>
                <c:pt idx="72320">
                  <c:v>82.215000000000003</c:v>
                </c:pt>
                <c:pt idx="72321">
                  <c:v>82.215000000000003</c:v>
                </c:pt>
                <c:pt idx="72322">
                  <c:v>82.201999999999998</c:v>
                </c:pt>
                <c:pt idx="72323">
                  <c:v>82.201999999999998</c:v>
                </c:pt>
                <c:pt idx="72324">
                  <c:v>82.19</c:v>
                </c:pt>
                <c:pt idx="72325">
                  <c:v>82.177999999999997</c:v>
                </c:pt>
                <c:pt idx="72326">
                  <c:v>82.177999999999997</c:v>
                </c:pt>
                <c:pt idx="72327">
                  <c:v>82.165999999999997</c:v>
                </c:pt>
                <c:pt idx="72328">
                  <c:v>82.129000000000005</c:v>
                </c:pt>
                <c:pt idx="72329">
                  <c:v>82.177999999999997</c:v>
                </c:pt>
                <c:pt idx="72330">
                  <c:v>82.153999999999996</c:v>
                </c:pt>
                <c:pt idx="72331">
                  <c:v>82.141000000000005</c:v>
                </c:pt>
                <c:pt idx="72332">
                  <c:v>82.117000000000004</c:v>
                </c:pt>
                <c:pt idx="72333">
                  <c:v>82.129000000000005</c:v>
                </c:pt>
                <c:pt idx="72334">
                  <c:v>82.117000000000004</c:v>
                </c:pt>
                <c:pt idx="72335">
                  <c:v>82.105000000000004</c:v>
                </c:pt>
                <c:pt idx="72336">
                  <c:v>82.105000000000004</c:v>
                </c:pt>
                <c:pt idx="72337">
                  <c:v>82.117000000000004</c:v>
                </c:pt>
                <c:pt idx="72338">
                  <c:v>82.153999999999996</c:v>
                </c:pt>
                <c:pt idx="72339">
                  <c:v>82.153999999999996</c:v>
                </c:pt>
                <c:pt idx="72340">
                  <c:v>82.141000000000005</c:v>
                </c:pt>
                <c:pt idx="72341">
                  <c:v>82.141000000000005</c:v>
                </c:pt>
                <c:pt idx="72342">
                  <c:v>82.153999999999996</c:v>
                </c:pt>
                <c:pt idx="72343">
                  <c:v>82.153999999999996</c:v>
                </c:pt>
                <c:pt idx="72344">
                  <c:v>82.105000000000004</c:v>
                </c:pt>
                <c:pt idx="72345">
                  <c:v>82.141000000000005</c:v>
                </c:pt>
                <c:pt idx="72346">
                  <c:v>82.129000000000005</c:v>
                </c:pt>
                <c:pt idx="72347">
                  <c:v>82.117000000000004</c:v>
                </c:pt>
                <c:pt idx="72348">
                  <c:v>82.117000000000004</c:v>
                </c:pt>
                <c:pt idx="72349">
                  <c:v>82.105000000000004</c:v>
                </c:pt>
                <c:pt idx="72350">
                  <c:v>82.117000000000004</c:v>
                </c:pt>
                <c:pt idx="72351">
                  <c:v>82.105000000000004</c:v>
                </c:pt>
                <c:pt idx="72352">
                  <c:v>82.067999999999998</c:v>
                </c:pt>
                <c:pt idx="72353">
                  <c:v>82.117000000000004</c:v>
                </c:pt>
                <c:pt idx="72354">
                  <c:v>82.141000000000005</c:v>
                </c:pt>
                <c:pt idx="72355">
                  <c:v>82.129000000000005</c:v>
                </c:pt>
                <c:pt idx="72356">
                  <c:v>82.165999999999997</c:v>
                </c:pt>
                <c:pt idx="72357">
                  <c:v>82.129000000000005</c:v>
                </c:pt>
                <c:pt idx="72358">
                  <c:v>82.165999999999997</c:v>
                </c:pt>
                <c:pt idx="72359">
                  <c:v>82.19</c:v>
                </c:pt>
                <c:pt idx="72360">
                  <c:v>82.201999999999998</c:v>
                </c:pt>
                <c:pt idx="72361">
                  <c:v>82.177999999999997</c:v>
                </c:pt>
                <c:pt idx="72362">
                  <c:v>82.177999999999997</c:v>
                </c:pt>
                <c:pt idx="72363">
                  <c:v>82.165999999999997</c:v>
                </c:pt>
                <c:pt idx="72364">
                  <c:v>82.177999999999997</c:v>
                </c:pt>
                <c:pt idx="72365">
                  <c:v>82.201999999999998</c:v>
                </c:pt>
                <c:pt idx="72366">
                  <c:v>82.215000000000003</c:v>
                </c:pt>
                <c:pt idx="72367">
                  <c:v>82.215000000000003</c:v>
                </c:pt>
                <c:pt idx="72368">
                  <c:v>82.239000000000004</c:v>
                </c:pt>
                <c:pt idx="72369">
                  <c:v>82.275999999999996</c:v>
                </c:pt>
                <c:pt idx="72370">
                  <c:v>82.251000000000005</c:v>
                </c:pt>
                <c:pt idx="72371">
                  <c:v>82.239000000000004</c:v>
                </c:pt>
                <c:pt idx="72372">
                  <c:v>82.239000000000004</c:v>
                </c:pt>
                <c:pt idx="72373">
                  <c:v>82.275999999999996</c:v>
                </c:pt>
                <c:pt idx="72374">
                  <c:v>82.325000000000003</c:v>
                </c:pt>
                <c:pt idx="72375">
                  <c:v>82.3</c:v>
                </c:pt>
                <c:pt idx="72376">
                  <c:v>82.337000000000003</c:v>
                </c:pt>
                <c:pt idx="72377">
                  <c:v>82.337000000000003</c:v>
                </c:pt>
                <c:pt idx="72378">
                  <c:v>82.373000000000005</c:v>
                </c:pt>
                <c:pt idx="72379">
                  <c:v>82.349000000000004</c:v>
                </c:pt>
                <c:pt idx="72380">
                  <c:v>82.337000000000003</c:v>
                </c:pt>
                <c:pt idx="72381">
                  <c:v>82.373000000000005</c:v>
                </c:pt>
                <c:pt idx="72382">
                  <c:v>82.373000000000005</c:v>
                </c:pt>
                <c:pt idx="72383">
                  <c:v>82.337000000000003</c:v>
                </c:pt>
                <c:pt idx="72384">
                  <c:v>82.41</c:v>
                </c:pt>
                <c:pt idx="72385">
                  <c:v>82.373000000000005</c:v>
                </c:pt>
                <c:pt idx="72386">
                  <c:v>82.361000000000004</c:v>
                </c:pt>
                <c:pt idx="72387">
                  <c:v>82.41</c:v>
                </c:pt>
                <c:pt idx="72388">
                  <c:v>82.397999999999996</c:v>
                </c:pt>
                <c:pt idx="72389">
                  <c:v>82.41</c:v>
                </c:pt>
                <c:pt idx="72390">
                  <c:v>82.421999999999997</c:v>
                </c:pt>
                <c:pt idx="72391">
                  <c:v>82.433999999999997</c:v>
                </c:pt>
                <c:pt idx="72392">
                  <c:v>82.421999999999997</c:v>
                </c:pt>
                <c:pt idx="72393">
                  <c:v>82.433999999999997</c:v>
                </c:pt>
                <c:pt idx="72394">
                  <c:v>82.471000000000004</c:v>
                </c:pt>
                <c:pt idx="72395">
                  <c:v>82.483000000000004</c:v>
                </c:pt>
                <c:pt idx="72396">
                  <c:v>82.483000000000004</c:v>
                </c:pt>
                <c:pt idx="72397">
                  <c:v>82.483000000000004</c:v>
                </c:pt>
                <c:pt idx="72398">
                  <c:v>82.507999999999996</c:v>
                </c:pt>
                <c:pt idx="72399">
                  <c:v>82.495000000000005</c:v>
                </c:pt>
                <c:pt idx="72400">
                  <c:v>82.459000000000003</c:v>
                </c:pt>
                <c:pt idx="72401">
                  <c:v>82.459000000000003</c:v>
                </c:pt>
                <c:pt idx="72402">
                  <c:v>82.433999999999997</c:v>
                </c:pt>
                <c:pt idx="72403">
                  <c:v>82.459000000000003</c:v>
                </c:pt>
                <c:pt idx="72404">
                  <c:v>82.447000000000003</c:v>
                </c:pt>
                <c:pt idx="72405">
                  <c:v>82.447000000000003</c:v>
                </c:pt>
                <c:pt idx="72406">
                  <c:v>82.471000000000004</c:v>
                </c:pt>
                <c:pt idx="72407">
                  <c:v>82.421999999999997</c:v>
                </c:pt>
                <c:pt idx="72408">
                  <c:v>82.433999999999997</c:v>
                </c:pt>
                <c:pt idx="72409">
                  <c:v>82.459000000000003</c:v>
                </c:pt>
                <c:pt idx="72410">
                  <c:v>82.397999999999996</c:v>
                </c:pt>
                <c:pt idx="72411">
                  <c:v>82.397999999999996</c:v>
                </c:pt>
                <c:pt idx="72412">
                  <c:v>82.421999999999997</c:v>
                </c:pt>
                <c:pt idx="72413">
                  <c:v>82.397999999999996</c:v>
                </c:pt>
                <c:pt idx="72414">
                  <c:v>82.373000000000005</c:v>
                </c:pt>
                <c:pt idx="72415">
                  <c:v>82.385999999999996</c:v>
                </c:pt>
                <c:pt idx="72416">
                  <c:v>82.361000000000004</c:v>
                </c:pt>
                <c:pt idx="72417">
                  <c:v>82.349000000000004</c:v>
                </c:pt>
                <c:pt idx="72418">
                  <c:v>82.325000000000003</c:v>
                </c:pt>
                <c:pt idx="72419">
                  <c:v>82.349000000000004</c:v>
                </c:pt>
                <c:pt idx="72420">
                  <c:v>82.311999999999998</c:v>
                </c:pt>
                <c:pt idx="72421">
                  <c:v>82.263999999999996</c:v>
                </c:pt>
                <c:pt idx="72422">
                  <c:v>82.325000000000003</c:v>
                </c:pt>
                <c:pt idx="72423">
                  <c:v>82.3</c:v>
                </c:pt>
                <c:pt idx="72424">
                  <c:v>82.263999999999996</c:v>
                </c:pt>
                <c:pt idx="72425">
                  <c:v>82.275999999999996</c:v>
                </c:pt>
                <c:pt idx="72426">
                  <c:v>82.275999999999996</c:v>
                </c:pt>
                <c:pt idx="72427">
                  <c:v>82.239000000000004</c:v>
                </c:pt>
                <c:pt idx="72428">
                  <c:v>82.251000000000005</c:v>
                </c:pt>
                <c:pt idx="72429">
                  <c:v>82.227000000000004</c:v>
                </c:pt>
                <c:pt idx="72430">
                  <c:v>82.227000000000004</c:v>
                </c:pt>
                <c:pt idx="72431">
                  <c:v>82.215000000000003</c:v>
                </c:pt>
                <c:pt idx="72432">
                  <c:v>82.177999999999997</c:v>
                </c:pt>
                <c:pt idx="72433">
                  <c:v>82.177999999999997</c:v>
                </c:pt>
                <c:pt idx="72434">
                  <c:v>82.177999999999997</c:v>
                </c:pt>
                <c:pt idx="72435">
                  <c:v>82.177999999999997</c:v>
                </c:pt>
                <c:pt idx="72436">
                  <c:v>82.129000000000005</c:v>
                </c:pt>
                <c:pt idx="72437">
                  <c:v>82.129000000000005</c:v>
                </c:pt>
                <c:pt idx="72438">
                  <c:v>82.129000000000005</c:v>
                </c:pt>
                <c:pt idx="72439">
                  <c:v>82.129000000000005</c:v>
                </c:pt>
                <c:pt idx="72440">
                  <c:v>82.105000000000004</c:v>
                </c:pt>
                <c:pt idx="72441">
                  <c:v>82.105000000000004</c:v>
                </c:pt>
                <c:pt idx="72442">
                  <c:v>82.117000000000004</c:v>
                </c:pt>
                <c:pt idx="72443">
                  <c:v>82.105000000000004</c:v>
                </c:pt>
                <c:pt idx="72444">
                  <c:v>82.117000000000004</c:v>
                </c:pt>
                <c:pt idx="72445">
                  <c:v>82.067999999999998</c:v>
                </c:pt>
                <c:pt idx="72446">
                  <c:v>82.117000000000004</c:v>
                </c:pt>
                <c:pt idx="72447">
                  <c:v>82.08</c:v>
                </c:pt>
                <c:pt idx="72448">
                  <c:v>82.105000000000004</c:v>
                </c:pt>
                <c:pt idx="72449">
                  <c:v>82.08</c:v>
                </c:pt>
                <c:pt idx="72450">
                  <c:v>82.117000000000004</c:v>
                </c:pt>
                <c:pt idx="72451">
                  <c:v>82.117000000000004</c:v>
                </c:pt>
                <c:pt idx="72452">
                  <c:v>82.117000000000004</c:v>
                </c:pt>
                <c:pt idx="72453">
                  <c:v>82.117000000000004</c:v>
                </c:pt>
                <c:pt idx="72454">
                  <c:v>82.08</c:v>
                </c:pt>
                <c:pt idx="72455">
                  <c:v>82.117000000000004</c:v>
                </c:pt>
                <c:pt idx="72456">
                  <c:v>82.129000000000005</c:v>
                </c:pt>
                <c:pt idx="72457">
                  <c:v>82.129000000000005</c:v>
                </c:pt>
                <c:pt idx="72458">
                  <c:v>82.141000000000005</c:v>
                </c:pt>
                <c:pt idx="72459">
                  <c:v>82.153999999999996</c:v>
                </c:pt>
                <c:pt idx="72460">
                  <c:v>82.165999999999997</c:v>
                </c:pt>
                <c:pt idx="72461">
                  <c:v>82.19</c:v>
                </c:pt>
                <c:pt idx="72462">
                  <c:v>82.177999999999997</c:v>
                </c:pt>
                <c:pt idx="72463">
                  <c:v>82.177999999999997</c:v>
                </c:pt>
                <c:pt idx="72464">
                  <c:v>82.227000000000004</c:v>
                </c:pt>
                <c:pt idx="72465">
                  <c:v>82.201999999999998</c:v>
                </c:pt>
                <c:pt idx="72466">
                  <c:v>82.201999999999998</c:v>
                </c:pt>
                <c:pt idx="72467">
                  <c:v>82.239000000000004</c:v>
                </c:pt>
                <c:pt idx="72468">
                  <c:v>82.263999999999996</c:v>
                </c:pt>
                <c:pt idx="72469">
                  <c:v>82.251000000000005</c:v>
                </c:pt>
                <c:pt idx="72470">
                  <c:v>82.251000000000005</c:v>
                </c:pt>
                <c:pt idx="72471">
                  <c:v>82.3</c:v>
                </c:pt>
                <c:pt idx="72472">
                  <c:v>82.311999999999998</c:v>
                </c:pt>
                <c:pt idx="72473">
                  <c:v>82.311999999999998</c:v>
                </c:pt>
                <c:pt idx="72474">
                  <c:v>82.311999999999998</c:v>
                </c:pt>
                <c:pt idx="72475">
                  <c:v>82.349000000000004</c:v>
                </c:pt>
                <c:pt idx="72476">
                  <c:v>82.337000000000003</c:v>
                </c:pt>
                <c:pt idx="72477">
                  <c:v>82.325000000000003</c:v>
                </c:pt>
                <c:pt idx="72478">
                  <c:v>82.373000000000005</c:v>
                </c:pt>
                <c:pt idx="72479">
                  <c:v>82.385999999999996</c:v>
                </c:pt>
                <c:pt idx="72480">
                  <c:v>82.397999999999996</c:v>
                </c:pt>
                <c:pt idx="72481">
                  <c:v>82.397999999999996</c:v>
                </c:pt>
                <c:pt idx="72482">
                  <c:v>82.397999999999996</c:v>
                </c:pt>
                <c:pt idx="72483">
                  <c:v>82.397999999999996</c:v>
                </c:pt>
                <c:pt idx="72484">
                  <c:v>82.421999999999997</c:v>
                </c:pt>
                <c:pt idx="72485">
                  <c:v>82.421999999999997</c:v>
                </c:pt>
                <c:pt idx="72486">
                  <c:v>82.421999999999997</c:v>
                </c:pt>
                <c:pt idx="72487">
                  <c:v>82.459000000000003</c:v>
                </c:pt>
                <c:pt idx="72488">
                  <c:v>82.447000000000003</c:v>
                </c:pt>
                <c:pt idx="72489">
                  <c:v>82.433999999999997</c:v>
                </c:pt>
                <c:pt idx="72490">
                  <c:v>82.459000000000003</c:v>
                </c:pt>
                <c:pt idx="72491">
                  <c:v>82.459000000000003</c:v>
                </c:pt>
                <c:pt idx="72492">
                  <c:v>82.459000000000003</c:v>
                </c:pt>
                <c:pt idx="72493">
                  <c:v>82.471000000000004</c:v>
                </c:pt>
                <c:pt idx="72494">
                  <c:v>82.507999999999996</c:v>
                </c:pt>
                <c:pt idx="72495">
                  <c:v>82.483000000000004</c:v>
                </c:pt>
                <c:pt idx="72496">
                  <c:v>82.447000000000003</c:v>
                </c:pt>
                <c:pt idx="72497">
                  <c:v>82.471000000000004</c:v>
                </c:pt>
                <c:pt idx="72498">
                  <c:v>82.483000000000004</c:v>
                </c:pt>
                <c:pt idx="72499">
                  <c:v>82.459000000000003</c:v>
                </c:pt>
                <c:pt idx="72500">
                  <c:v>82.433999999999997</c:v>
                </c:pt>
                <c:pt idx="72501">
                  <c:v>82.421999999999997</c:v>
                </c:pt>
                <c:pt idx="72502">
                  <c:v>82.447000000000003</c:v>
                </c:pt>
                <c:pt idx="72503">
                  <c:v>82.459000000000003</c:v>
                </c:pt>
                <c:pt idx="72504">
                  <c:v>82.433999999999997</c:v>
                </c:pt>
                <c:pt idx="72505">
                  <c:v>82.397999999999996</c:v>
                </c:pt>
                <c:pt idx="72506">
                  <c:v>82.41</c:v>
                </c:pt>
                <c:pt idx="72507">
                  <c:v>82.421999999999997</c:v>
                </c:pt>
                <c:pt idx="72508">
                  <c:v>82.397999999999996</c:v>
                </c:pt>
                <c:pt idx="72509">
                  <c:v>82.361000000000004</c:v>
                </c:pt>
                <c:pt idx="72510">
                  <c:v>82.361000000000004</c:v>
                </c:pt>
                <c:pt idx="72511">
                  <c:v>82.373000000000005</c:v>
                </c:pt>
                <c:pt idx="72512">
                  <c:v>82.337000000000003</c:v>
                </c:pt>
                <c:pt idx="72513">
                  <c:v>82.337000000000003</c:v>
                </c:pt>
                <c:pt idx="72514">
                  <c:v>82.311999999999998</c:v>
                </c:pt>
                <c:pt idx="72515">
                  <c:v>82.311999999999998</c:v>
                </c:pt>
                <c:pt idx="72516">
                  <c:v>82.325000000000003</c:v>
                </c:pt>
                <c:pt idx="72517">
                  <c:v>82.287999999999997</c:v>
                </c:pt>
                <c:pt idx="72518">
                  <c:v>82.263999999999996</c:v>
                </c:pt>
                <c:pt idx="72519">
                  <c:v>82.275999999999996</c:v>
                </c:pt>
                <c:pt idx="72520">
                  <c:v>82.263999999999996</c:v>
                </c:pt>
                <c:pt idx="72521">
                  <c:v>82.251000000000005</c:v>
                </c:pt>
                <c:pt idx="72522">
                  <c:v>82.251000000000005</c:v>
                </c:pt>
                <c:pt idx="72523">
                  <c:v>82.227000000000004</c:v>
                </c:pt>
                <c:pt idx="72524">
                  <c:v>82.239000000000004</c:v>
                </c:pt>
                <c:pt idx="72525">
                  <c:v>82.201999999999998</c:v>
                </c:pt>
                <c:pt idx="72526">
                  <c:v>82.19</c:v>
                </c:pt>
                <c:pt idx="72527">
                  <c:v>82.177999999999997</c:v>
                </c:pt>
                <c:pt idx="72528">
                  <c:v>82.177999999999997</c:v>
                </c:pt>
                <c:pt idx="72529">
                  <c:v>82.165999999999997</c:v>
                </c:pt>
                <c:pt idx="72530">
                  <c:v>82.117000000000004</c:v>
                </c:pt>
                <c:pt idx="72531">
                  <c:v>82.129000000000005</c:v>
                </c:pt>
                <c:pt idx="72532">
                  <c:v>82.141000000000005</c:v>
                </c:pt>
                <c:pt idx="72533">
                  <c:v>82.117000000000004</c:v>
                </c:pt>
                <c:pt idx="72534">
                  <c:v>82.093000000000004</c:v>
                </c:pt>
                <c:pt idx="72535">
                  <c:v>82.105000000000004</c:v>
                </c:pt>
                <c:pt idx="72536">
                  <c:v>82.093000000000004</c:v>
                </c:pt>
                <c:pt idx="72537">
                  <c:v>82.08</c:v>
                </c:pt>
                <c:pt idx="72538">
                  <c:v>82.105000000000004</c:v>
                </c:pt>
                <c:pt idx="72539">
                  <c:v>82.08</c:v>
                </c:pt>
                <c:pt idx="72540">
                  <c:v>82.093000000000004</c:v>
                </c:pt>
                <c:pt idx="72541">
                  <c:v>82.055999999999997</c:v>
                </c:pt>
                <c:pt idx="72542">
                  <c:v>82.055999999999997</c:v>
                </c:pt>
                <c:pt idx="72543">
                  <c:v>82.055999999999997</c:v>
                </c:pt>
                <c:pt idx="72544">
                  <c:v>82.08</c:v>
                </c:pt>
                <c:pt idx="72545">
                  <c:v>82.08</c:v>
                </c:pt>
                <c:pt idx="72546">
                  <c:v>82.093000000000004</c:v>
                </c:pt>
                <c:pt idx="72547">
                  <c:v>82.105000000000004</c:v>
                </c:pt>
                <c:pt idx="72548">
                  <c:v>82.093000000000004</c:v>
                </c:pt>
                <c:pt idx="72549">
                  <c:v>82.055999999999997</c:v>
                </c:pt>
                <c:pt idx="72550">
                  <c:v>82.093000000000004</c:v>
                </c:pt>
                <c:pt idx="72551">
                  <c:v>82.043999999999997</c:v>
                </c:pt>
                <c:pt idx="72552">
                  <c:v>82.055999999999997</c:v>
                </c:pt>
                <c:pt idx="72553">
                  <c:v>82.117000000000004</c:v>
                </c:pt>
                <c:pt idx="72554">
                  <c:v>82.055999999999997</c:v>
                </c:pt>
                <c:pt idx="72555">
                  <c:v>82.093000000000004</c:v>
                </c:pt>
                <c:pt idx="72556">
                  <c:v>82.093000000000004</c:v>
                </c:pt>
                <c:pt idx="72557">
                  <c:v>82.117000000000004</c:v>
                </c:pt>
                <c:pt idx="72558">
                  <c:v>82.117000000000004</c:v>
                </c:pt>
                <c:pt idx="72559">
                  <c:v>82.129000000000005</c:v>
                </c:pt>
                <c:pt idx="72560">
                  <c:v>82.141000000000005</c:v>
                </c:pt>
                <c:pt idx="72561">
                  <c:v>82.141000000000005</c:v>
                </c:pt>
                <c:pt idx="72562">
                  <c:v>82.153999999999996</c:v>
                </c:pt>
                <c:pt idx="72563">
                  <c:v>82.153999999999996</c:v>
                </c:pt>
                <c:pt idx="72564">
                  <c:v>82.177999999999997</c:v>
                </c:pt>
                <c:pt idx="72565">
                  <c:v>82.19</c:v>
                </c:pt>
                <c:pt idx="72566">
                  <c:v>82.165999999999997</c:v>
                </c:pt>
                <c:pt idx="72567">
                  <c:v>82.165999999999997</c:v>
                </c:pt>
                <c:pt idx="72568">
                  <c:v>82.177999999999997</c:v>
                </c:pt>
                <c:pt idx="72569">
                  <c:v>82.19</c:v>
                </c:pt>
                <c:pt idx="72570">
                  <c:v>82.201999999999998</c:v>
                </c:pt>
                <c:pt idx="72571">
                  <c:v>82.201999999999998</c:v>
                </c:pt>
                <c:pt idx="72572">
                  <c:v>82.227000000000004</c:v>
                </c:pt>
                <c:pt idx="72573">
                  <c:v>82.227000000000004</c:v>
                </c:pt>
                <c:pt idx="72574">
                  <c:v>82.239000000000004</c:v>
                </c:pt>
                <c:pt idx="72575">
                  <c:v>82.251000000000005</c:v>
                </c:pt>
                <c:pt idx="72576">
                  <c:v>82.251000000000005</c:v>
                </c:pt>
                <c:pt idx="72577">
                  <c:v>82.251000000000005</c:v>
                </c:pt>
                <c:pt idx="72578">
                  <c:v>82.263999999999996</c:v>
                </c:pt>
                <c:pt idx="72579">
                  <c:v>82.263999999999996</c:v>
                </c:pt>
                <c:pt idx="72580">
                  <c:v>82.287999999999997</c:v>
                </c:pt>
                <c:pt idx="72581">
                  <c:v>82.287999999999997</c:v>
                </c:pt>
                <c:pt idx="72582">
                  <c:v>82.275999999999996</c:v>
                </c:pt>
                <c:pt idx="72583">
                  <c:v>82.3</c:v>
                </c:pt>
                <c:pt idx="72584">
                  <c:v>82.275999999999996</c:v>
                </c:pt>
                <c:pt idx="72585">
                  <c:v>82.275999999999996</c:v>
                </c:pt>
                <c:pt idx="72586">
                  <c:v>82.3</c:v>
                </c:pt>
                <c:pt idx="72587">
                  <c:v>82.325000000000003</c:v>
                </c:pt>
                <c:pt idx="72588">
                  <c:v>82.311999999999998</c:v>
                </c:pt>
                <c:pt idx="72589">
                  <c:v>82.287999999999997</c:v>
                </c:pt>
                <c:pt idx="72590">
                  <c:v>82.325000000000003</c:v>
                </c:pt>
                <c:pt idx="72591">
                  <c:v>82.275999999999996</c:v>
                </c:pt>
                <c:pt idx="72592">
                  <c:v>82.3</c:v>
                </c:pt>
                <c:pt idx="72593">
                  <c:v>82.3</c:v>
                </c:pt>
                <c:pt idx="72594">
                  <c:v>82.311999999999998</c:v>
                </c:pt>
                <c:pt idx="72595">
                  <c:v>82.337000000000003</c:v>
                </c:pt>
                <c:pt idx="72596">
                  <c:v>82.311999999999998</c:v>
                </c:pt>
                <c:pt idx="72597">
                  <c:v>82.3</c:v>
                </c:pt>
                <c:pt idx="72598">
                  <c:v>82.311999999999998</c:v>
                </c:pt>
                <c:pt idx="72599">
                  <c:v>82.287999999999997</c:v>
                </c:pt>
                <c:pt idx="72600">
                  <c:v>82.275999999999996</c:v>
                </c:pt>
                <c:pt idx="72601">
                  <c:v>82.263999999999996</c:v>
                </c:pt>
                <c:pt idx="72602">
                  <c:v>82.287999999999997</c:v>
                </c:pt>
                <c:pt idx="72603">
                  <c:v>82.251000000000005</c:v>
                </c:pt>
                <c:pt idx="72604">
                  <c:v>82.239000000000004</c:v>
                </c:pt>
                <c:pt idx="72605">
                  <c:v>82.215000000000003</c:v>
                </c:pt>
                <c:pt idx="72606">
                  <c:v>82.227000000000004</c:v>
                </c:pt>
                <c:pt idx="72607">
                  <c:v>82.251000000000005</c:v>
                </c:pt>
                <c:pt idx="72608">
                  <c:v>82.239000000000004</c:v>
                </c:pt>
                <c:pt idx="72609">
                  <c:v>82.215000000000003</c:v>
                </c:pt>
                <c:pt idx="72610">
                  <c:v>82.215000000000003</c:v>
                </c:pt>
                <c:pt idx="72611">
                  <c:v>82.201999999999998</c:v>
                </c:pt>
                <c:pt idx="72612">
                  <c:v>82.201999999999998</c:v>
                </c:pt>
                <c:pt idx="72613">
                  <c:v>82.201999999999998</c:v>
                </c:pt>
                <c:pt idx="72614">
                  <c:v>82.165999999999997</c:v>
                </c:pt>
                <c:pt idx="72615">
                  <c:v>82.165999999999997</c:v>
                </c:pt>
                <c:pt idx="72616">
                  <c:v>82.141000000000005</c:v>
                </c:pt>
                <c:pt idx="72617">
                  <c:v>82.141000000000005</c:v>
                </c:pt>
                <c:pt idx="72618">
                  <c:v>82.129000000000005</c:v>
                </c:pt>
                <c:pt idx="72619">
                  <c:v>82.153999999999996</c:v>
                </c:pt>
                <c:pt idx="72620">
                  <c:v>82.117000000000004</c:v>
                </c:pt>
                <c:pt idx="72621">
                  <c:v>82.117000000000004</c:v>
                </c:pt>
                <c:pt idx="72622">
                  <c:v>82.117000000000004</c:v>
                </c:pt>
                <c:pt idx="72623">
                  <c:v>82.067999999999998</c:v>
                </c:pt>
                <c:pt idx="72624">
                  <c:v>82.093000000000004</c:v>
                </c:pt>
                <c:pt idx="72625">
                  <c:v>82.093000000000004</c:v>
                </c:pt>
                <c:pt idx="72626">
                  <c:v>82.105000000000004</c:v>
                </c:pt>
                <c:pt idx="72627">
                  <c:v>82.117000000000004</c:v>
                </c:pt>
                <c:pt idx="72628">
                  <c:v>82.093000000000004</c:v>
                </c:pt>
                <c:pt idx="72629">
                  <c:v>82.093000000000004</c:v>
                </c:pt>
                <c:pt idx="72630">
                  <c:v>82.093000000000004</c:v>
                </c:pt>
                <c:pt idx="72631">
                  <c:v>82.093000000000004</c:v>
                </c:pt>
                <c:pt idx="72632">
                  <c:v>82.08</c:v>
                </c:pt>
                <c:pt idx="72633">
                  <c:v>82.105000000000004</c:v>
                </c:pt>
                <c:pt idx="72634">
                  <c:v>82.105000000000004</c:v>
                </c:pt>
                <c:pt idx="72635">
                  <c:v>82.105000000000004</c:v>
                </c:pt>
                <c:pt idx="72636">
                  <c:v>82.093000000000004</c:v>
                </c:pt>
                <c:pt idx="72637">
                  <c:v>82.08</c:v>
                </c:pt>
                <c:pt idx="72638">
                  <c:v>82.055999999999997</c:v>
                </c:pt>
                <c:pt idx="72639">
                  <c:v>82.067999999999998</c:v>
                </c:pt>
                <c:pt idx="72640">
                  <c:v>82.043999999999997</c:v>
                </c:pt>
                <c:pt idx="72641">
                  <c:v>82.055999999999997</c:v>
                </c:pt>
                <c:pt idx="72642">
                  <c:v>82.019000000000005</c:v>
                </c:pt>
                <c:pt idx="72643">
                  <c:v>82.007000000000005</c:v>
                </c:pt>
                <c:pt idx="72644">
                  <c:v>81.983000000000004</c:v>
                </c:pt>
                <c:pt idx="72645">
                  <c:v>81.983000000000004</c:v>
                </c:pt>
                <c:pt idx="72646">
                  <c:v>81.957999999999998</c:v>
                </c:pt>
                <c:pt idx="72647">
                  <c:v>81.945999999999998</c:v>
                </c:pt>
                <c:pt idx="72648">
                  <c:v>81.933999999999997</c:v>
                </c:pt>
                <c:pt idx="72649">
                  <c:v>81.921999999999997</c:v>
                </c:pt>
                <c:pt idx="72650">
                  <c:v>81.885000000000005</c:v>
                </c:pt>
                <c:pt idx="72651">
                  <c:v>81.885000000000005</c:v>
                </c:pt>
                <c:pt idx="72652">
                  <c:v>81.823999999999998</c:v>
                </c:pt>
                <c:pt idx="72653">
                  <c:v>81.847999999999999</c:v>
                </c:pt>
                <c:pt idx="72654">
                  <c:v>81.823999999999998</c:v>
                </c:pt>
                <c:pt idx="72655">
                  <c:v>81.8</c:v>
                </c:pt>
                <c:pt idx="72656">
                  <c:v>81.763000000000005</c:v>
                </c:pt>
                <c:pt idx="72657">
                  <c:v>81.763000000000005</c:v>
                </c:pt>
                <c:pt idx="72658">
                  <c:v>81.787000000000006</c:v>
                </c:pt>
                <c:pt idx="72659">
                  <c:v>81.775000000000006</c:v>
                </c:pt>
                <c:pt idx="72660">
                  <c:v>81.725999999999999</c:v>
                </c:pt>
                <c:pt idx="72661">
                  <c:v>81.739000000000004</c:v>
                </c:pt>
                <c:pt idx="72662">
                  <c:v>81.725999999999999</c:v>
                </c:pt>
                <c:pt idx="72663">
                  <c:v>81.751000000000005</c:v>
                </c:pt>
                <c:pt idx="72664">
                  <c:v>81.713999999999999</c:v>
                </c:pt>
                <c:pt idx="72665">
                  <c:v>81.751000000000005</c:v>
                </c:pt>
                <c:pt idx="72666">
                  <c:v>81.739000000000004</c:v>
                </c:pt>
                <c:pt idx="72667">
                  <c:v>81.739000000000004</c:v>
                </c:pt>
                <c:pt idx="72668">
                  <c:v>81.725999999999999</c:v>
                </c:pt>
                <c:pt idx="72669">
                  <c:v>81.763000000000005</c:v>
                </c:pt>
                <c:pt idx="72670">
                  <c:v>81.763000000000005</c:v>
                </c:pt>
                <c:pt idx="72671">
                  <c:v>81.763000000000005</c:v>
                </c:pt>
                <c:pt idx="72672">
                  <c:v>81.787000000000006</c:v>
                </c:pt>
                <c:pt idx="72673">
                  <c:v>81.751000000000005</c:v>
                </c:pt>
                <c:pt idx="72674">
                  <c:v>81.775000000000006</c:v>
                </c:pt>
                <c:pt idx="72675">
                  <c:v>81.787000000000006</c:v>
                </c:pt>
                <c:pt idx="72676">
                  <c:v>81.775000000000006</c:v>
                </c:pt>
                <c:pt idx="72677">
                  <c:v>81.787000000000006</c:v>
                </c:pt>
                <c:pt idx="72678">
                  <c:v>81.811999999999998</c:v>
                </c:pt>
                <c:pt idx="72679">
                  <c:v>81.775000000000006</c:v>
                </c:pt>
                <c:pt idx="72680">
                  <c:v>81.787000000000006</c:v>
                </c:pt>
                <c:pt idx="72681">
                  <c:v>81.8</c:v>
                </c:pt>
                <c:pt idx="72682">
                  <c:v>81.811999999999998</c:v>
                </c:pt>
                <c:pt idx="72683">
                  <c:v>81.861000000000004</c:v>
                </c:pt>
                <c:pt idx="72684">
                  <c:v>81.847999999999999</c:v>
                </c:pt>
                <c:pt idx="72685">
                  <c:v>81.823999999999998</c:v>
                </c:pt>
                <c:pt idx="72686">
                  <c:v>81.847999999999999</c:v>
                </c:pt>
                <c:pt idx="72687">
                  <c:v>81.897000000000006</c:v>
                </c:pt>
                <c:pt idx="72688">
                  <c:v>81.897000000000006</c:v>
                </c:pt>
                <c:pt idx="72689">
                  <c:v>81.921999999999997</c:v>
                </c:pt>
                <c:pt idx="72690">
                  <c:v>81.921999999999997</c:v>
                </c:pt>
                <c:pt idx="72691">
                  <c:v>81.921999999999997</c:v>
                </c:pt>
                <c:pt idx="72692">
                  <c:v>81.957999999999998</c:v>
                </c:pt>
                <c:pt idx="72693">
                  <c:v>81.995000000000005</c:v>
                </c:pt>
                <c:pt idx="72694">
                  <c:v>81.995000000000005</c:v>
                </c:pt>
                <c:pt idx="72695">
                  <c:v>82.019000000000005</c:v>
                </c:pt>
                <c:pt idx="72696">
                  <c:v>82.055999999999997</c:v>
                </c:pt>
                <c:pt idx="72697">
                  <c:v>82.08</c:v>
                </c:pt>
                <c:pt idx="72698">
                  <c:v>82.105000000000004</c:v>
                </c:pt>
                <c:pt idx="72699">
                  <c:v>82.129000000000005</c:v>
                </c:pt>
                <c:pt idx="72700">
                  <c:v>82.177999999999997</c:v>
                </c:pt>
                <c:pt idx="72701">
                  <c:v>82.215000000000003</c:v>
                </c:pt>
                <c:pt idx="72702">
                  <c:v>82.227000000000004</c:v>
                </c:pt>
                <c:pt idx="72703">
                  <c:v>82.227000000000004</c:v>
                </c:pt>
                <c:pt idx="72704">
                  <c:v>82.263999999999996</c:v>
                </c:pt>
                <c:pt idx="72705">
                  <c:v>82.263999999999996</c:v>
                </c:pt>
                <c:pt idx="72706">
                  <c:v>82.251000000000005</c:v>
                </c:pt>
                <c:pt idx="72707">
                  <c:v>82.275999999999996</c:v>
                </c:pt>
                <c:pt idx="72708">
                  <c:v>82.275999999999996</c:v>
                </c:pt>
                <c:pt idx="72709">
                  <c:v>82.287999999999997</c:v>
                </c:pt>
                <c:pt idx="72710">
                  <c:v>82.287999999999997</c:v>
                </c:pt>
                <c:pt idx="72711">
                  <c:v>82.287999999999997</c:v>
                </c:pt>
                <c:pt idx="72712">
                  <c:v>82.287999999999997</c:v>
                </c:pt>
                <c:pt idx="72713">
                  <c:v>82.325000000000003</c:v>
                </c:pt>
                <c:pt idx="72714">
                  <c:v>82.3</c:v>
                </c:pt>
                <c:pt idx="72715">
                  <c:v>82.311999999999998</c:v>
                </c:pt>
                <c:pt idx="72716">
                  <c:v>82.337000000000003</c:v>
                </c:pt>
                <c:pt idx="72717">
                  <c:v>82.337000000000003</c:v>
                </c:pt>
                <c:pt idx="72718">
                  <c:v>82.361000000000004</c:v>
                </c:pt>
                <c:pt idx="72719">
                  <c:v>82.421999999999997</c:v>
                </c:pt>
                <c:pt idx="72720">
                  <c:v>82.397999999999996</c:v>
                </c:pt>
                <c:pt idx="72721">
                  <c:v>82.433999999999997</c:v>
                </c:pt>
                <c:pt idx="72722">
                  <c:v>82.433999999999997</c:v>
                </c:pt>
                <c:pt idx="72723">
                  <c:v>82.447000000000003</c:v>
                </c:pt>
                <c:pt idx="72724">
                  <c:v>82.447000000000003</c:v>
                </c:pt>
                <c:pt idx="72725">
                  <c:v>82.41</c:v>
                </c:pt>
                <c:pt idx="72726">
                  <c:v>82.385999999999996</c:v>
                </c:pt>
                <c:pt idx="72727">
                  <c:v>82.385999999999996</c:v>
                </c:pt>
                <c:pt idx="72728">
                  <c:v>82.397999999999996</c:v>
                </c:pt>
                <c:pt idx="72729">
                  <c:v>82.337000000000003</c:v>
                </c:pt>
                <c:pt idx="72730">
                  <c:v>82.349000000000004</c:v>
                </c:pt>
                <c:pt idx="72731">
                  <c:v>82.361000000000004</c:v>
                </c:pt>
                <c:pt idx="72732">
                  <c:v>82.349000000000004</c:v>
                </c:pt>
                <c:pt idx="72733">
                  <c:v>82.311999999999998</c:v>
                </c:pt>
                <c:pt idx="72734">
                  <c:v>82.311999999999998</c:v>
                </c:pt>
                <c:pt idx="72735">
                  <c:v>82.3</c:v>
                </c:pt>
                <c:pt idx="72736">
                  <c:v>82.311999999999998</c:v>
                </c:pt>
                <c:pt idx="72737">
                  <c:v>82.3</c:v>
                </c:pt>
                <c:pt idx="72738">
                  <c:v>82.263999999999996</c:v>
                </c:pt>
                <c:pt idx="72739">
                  <c:v>82.275999999999996</c:v>
                </c:pt>
                <c:pt idx="72740">
                  <c:v>82.251000000000005</c:v>
                </c:pt>
                <c:pt idx="72741">
                  <c:v>82.215000000000003</c:v>
                </c:pt>
                <c:pt idx="72742">
                  <c:v>82.227000000000004</c:v>
                </c:pt>
                <c:pt idx="72743">
                  <c:v>82.19</c:v>
                </c:pt>
                <c:pt idx="72744">
                  <c:v>82.129000000000005</c:v>
                </c:pt>
                <c:pt idx="72745">
                  <c:v>82.129000000000005</c:v>
                </c:pt>
                <c:pt idx="72746">
                  <c:v>82.093000000000004</c:v>
                </c:pt>
                <c:pt idx="72747">
                  <c:v>82.067999999999998</c:v>
                </c:pt>
                <c:pt idx="72748">
                  <c:v>82.055999999999997</c:v>
                </c:pt>
                <c:pt idx="72749">
                  <c:v>82.043999999999997</c:v>
                </c:pt>
                <c:pt idx="72750">
                  <c:v>82.019000000000005</c:v>
                </c:pt>
                <c:pt idx="72751">
                  <c:v>82.007000000000005</c:v>
                </c:pt>
                <c:pt idx="72752">
                  <c:v>82.067999999999998</c:v>
                </c:pt>
                <c:pt idx="72753">
                  <c:v>82.067999999999998</c:v>
                </c:pt>
                <c:pt idx="72754">
                  <c:v>82.043999999999997</c:v>
                </c:pt>
                <c:pt idx="72755">
                  <c:v>82.067999999999998</c:v>
                </c:pt>
                <c:pt idx="72756">
                  <c:v>82.055999999999997</c:v>
                </c:pt>
                <c:pt idx="72757">
                  <c:v>82.007000000000005</c:v>
                </c:pt>
                <c:pt idx="72758">
                  <c:v>82.031999999999996</c:v>
                </c:pt>
                <c:pt idx="72759">
                  <c:v>82.007000000000005</c:v>
                </c:pt>
                <c:pt idx="72760">
                  <c:v>81.957999999999998</c:v>
                </c:pt>
                <c:pt idx="72761">
                  <c:v>81.945999999999998</c:v>
                </c:pt>
                <c:pt idx="72762">
                  <c:v>81.91</c:v>
                </c:pt>
                <c:pt idx="72763">
                  <c:v>81.921999999999997</c:v>
                </c:pt>
                <c:pt idx="72764">
                  <c:v>81.885000000000005</c:v>
                </c:pt>
                <c:pt idx="72765">
                  <c:v>81.861000000000004</c:v>
                </c:pt>
                <c:pt idx="72766">
                  <c:v>81.873000000000005</c:v>
                </c:pt>
                <c:pt idx="72767">
                  <c:v>81.861000000000004</c:v>
                </c:pt>
                <c:pt idx="72768">
                  <c:v>81.897000000000006</c:v>
                </c:pt>
                <c:pt idx="72769">
                  <c:v>81.873000000000005</c:v>
                </c:pt>
                <c:pt idx="72770">
                  <c:v>81.933999999999997</c:v>
                </c:pt>
                <c:pt idx="72771">
                  <c:v>81.897000000000006</c:v>
                </c:pt>
                <c:pt idx="72772">
                  <c:v>81.933999999999997</c:v>
                </c:pt>
                <c:pt idx="72773">
                  <c:v>81.945999999999998</c:v>
                </c:pt>
                <c:pt idx="72774">
                  <c:v>81.971000000000004</c:v>
                </c:pt>
                <c:pt idx="72775">
                  <c:v>81.971000000000004</c:v>
                </c:pt>
                <c:pt idx="72776">
                  <c:v>81.971000000000004</c:v>
                </c:pt>
                <c:pt idx="72777">
                  <c:v>81.933999999999997</c:v>
                </c:pt>
                <c:pt idx="72778">
                  <c:v>81.945999999999998</c:v>
                </c:pt>
                <c:pt idx="72779">
                  <c:v>81.91</c:v>
                </c:pt>
                <c:pt idx="72780">
                  <c:v>81.897000000000006</c:v>
                </c:pt>
                <c:pt idx="72781">
                  <c:v>81.933999999999997</c:v>
                </c:pt>
                <c:pt idx="72782">
                  <c:v>81.897000000000006</c:v>
                </c:pt>
                <c:pt idx="72783">
                  <c:v>81.91</c:v>
                </c:pt>
                <c:pt idx="72784">
                  <c:v>81.921999999999997</c:v>
                </c:pt>
                <c:pt idx="72785">
                  <c:v>81.957999999999998</c:v>
                </c:pt>
                <c:pt idx="72786">
                  <c:v>81.957999999999998</c:v>
                </c:pt>
                <c:pt idx="72787">
                  <c:v>81.995000000000005</c:v>
                </c:pt>
                <c:pt idx="72788">
                  <c:v>82.043999999999997</c:v>
                </c:pt>
                <c:pt idx="72789">
                  <c:v>82.067999999999998</c:v>
                </c:pt>
                <c:pt idx="72790">
                  <c:v>82.093000000000004</c:v>
                </c:pt>
                <c:pt idx="72791">
                  <c:v>82.117000000000004</c:v>
                </c:pt>
                <c:pt idx="72792">
                  <c:v>82.153999999999996</c:v>
                </c:pt>
                <c:pt idx="72793">
                  <c:v>82.105000000000004</c:v>
                </c:pt>
                <c:pt idx="72794">
                  <c:v>82.117000000000004</c:v>
                </c:pt>
                <c:pt idx="72795">
                  <c:v>82.129000000000005</c:v>
                </c:pt>
                <c:pt idx="72796">
                  <c:v>82.093000000000004</c:v>
                </c:pt>
                <c:pt idx="72797">
                  <c:v>82.08</c:v>
                </c:pt>
                <c:pt idx="72798">
                  <c:v>82.055999999999997</c:v>
                </c:pt>
                <c:pt idx="72799">
                  <c:v>82.105000000000004</c:v>
                </c:pt>
                <c:pt idx="72800">
                  <c:v>82.093000000000004</c:v>
                </c:pt>
                <c:pt idx="72801">
                  <c:v>82.105000000000004</c:v>
                </c:pt>
                <c:pt idx="72802">
                  <c:v>82.117000000000004</c:v>
                </c:pt>
                <c:pt idx="72803">
                  <c:v>82.165999999999997</c:v>
                </c:pt>
                <c:pt idx="72804">
                  <c:v>82.177999999999997</c:v>
                </c:pt>
                <c:pt idx="72805">
                  <c:v>82.201999999999998</c:v>
                </c:pt>
                <c:pt idx="72806">
                  <c:v>82.239000000000004</c:v>
                </c:pt>
                <c:pt idx="72807">
                  <c:v>82.263999999999996</c:v>
                </c:pt>
                <c:pt idx="72808">
                  <c:v>82.263999999999996</c:v>
                </c:pt>
                <c:pt idx="72809">
                  <c:v>82.275999999999996</c:v>
                </c:pt>
                <c:pt idx="72810">
                  <c:v>82.287999999999997</c:v>
                </c:pt>
                <c:pt idx="72811">
                  <c:v>82.287999999999997</c:v>
                </c:pt>
                <c:pt idx="72812">
                  <c:v>82.251000000000005</c:v>
                </c:pt>
                <c:pt idx="72813">
                  <c:v>82.227000000000004</c:v>
                </c:pt>
                <c:pt idx="72814">
                  <c:v>82.239000000000004</c:v>
                </c:pt>
                <c:pt idx="72815">
                  <c:v>82.201999999999998</c:v>
                </c:pt>
                <c:pt idx="72816">
                  <c:v>82.227000000000004</c:v>
                </c:pt>
                <c:pt idx="72817">
                  <c:v>82.215000000000003</c:v>
                </c:pt>
                <c:pt idx="72818">
                  <c:v>82.19</c:v>
                </c:pt>
                <c:pt idx="72819">
                  <c:v>82.239000000000004</c:v>
                </c:pt>
                <c:pt idx="72820">
                  <c:v>82.227000000000004</c:v>
                </c:pt>
                <c:pt idx="72821">
                  <c:v>82.263999999999996</c:v>
                </c:pt>
                <c:pt idx="72822">
                  <c:v>82.239000000000004</c:v>
                </c:pt>
                <c:pt idx="72823">
                  <c:v>82.287999999999997</c:v>
                </c:pt>
                <c:pt idx="72824">
                  <c:v>82.3</c:v>
                </c:pt>
                <c:pt idx="72825">
                  <c:v>82.325000000000003</c:v>
                </c:pt>
                <c:pt idx="72826">
                  <c:v>82.337000000000003</c:v>
                </c:pt>
                <c:pt idx="72827">
                  <c:v>82.325000000000003</c:v>
                </c:pt>
                <c:pt idx="72828">
                  <c:v>82.311999999999998</c:v>
                </c:pt>
                <c:pt idx="72829">
                  <c:v>82.251000000000005</c:v>
                </c:pt>
                <c:pt idx="72830">
                  <c:v>82.251000000000005</c:v>
                </c:pt>
                <c:pt idx="72831">
                  <c:v>82.239000000000004</c:v>
                </c:pt>
                <c:pt idx="72832">
                  <c:v>82.215000000000003</c:v>
                </c:pt>
                <c:pt idx="72833">
                  <c:v>82.201999999999998</c:v>
                </c:pt>
                <c:pt idx="72834">
                  <c:v>82.177999999999997</c:v>
                </c:pt>
                <c:pt idx="72835">
                  <c:v>82.153999999999996</c:v>
                </c:pt>
                <c:pt idx="72836">
                  <c:v>82.19</c:v>
                </c:pt>
                <c:pt idx="72837">
                  <c:v>82.153999999999996</c:v>
                </c:pt>
                <c:pt idx="72838">
                  <c:v>82.177999999999997</c:v>
                </c:pt>
                <c:pt idx="72839">
                  <c:v>82.19</c:v>
                </c:pt>
                <c:pt idx="72840">
                  <c:v>82.19</c:v>
                </c:pt>
                <c:pt idx="72841">
                  <c:v>82.201999999999998</c:v>
                </c:pt>
                <c:pt idx="72842">
                  <c:v>82.227000000000004</c:v>
                </c:pt>
                <c:pt idx="72843">
                  <c:v>82.239000000000004</c:v>
                </c:pt>
                <c:pt idx="72844">
                  <c:v>82.201999999999998</c:v>
                </c:pt>
                <c:pt idx="72845">
                  <c:v>82.201999999999998</c:v>
                </c:pt>
                <c:pt idx="72846">
                  <c:v>82.177999999999997</c:v>
                </c:pt>
                <c:pt idx="72847">
                  <c:v>82.177999999999997</c:v>
                </c:pt>
                <c:pt idx="72848">
                  <c:v>82.129000000000005</c:v>
                </c:pt>
                <c:pt idx="72849">
                  <c:v>82.105000000000004</c:v>
                </c:pt>
                <c:pt idx="72850">
                  <c:v>82.093000000000004</c:v>
                </c:pt>
                <c:pt idx="72851">
                  <c:v>82.093000000000004</c:v>
                </c:pt>
                <c:pt idx="72852">
                  <c:v>82.067999999999998</c:v>
                </c:pt>
                <c:pt idx="72853">
                  <c:v>82.055999999999997</c:v>
                </c:pt>
                <c:pt idx="72854">
                  <c:v>82.055999999999997</c:v>
                </c:pt>
                <c:pt idx="72855">
                  <c:v>82.055999999999997</c:v>
                </c:pt>
                <c:pt idx="72856">
                  <c:v>82.08</c:v>
                </c:pt>
                <c:pt idx="72857">
                  <c:v>82.093000000000004</c:v>
                </c:pt>
                <c:pt idx="72858">
                  <c:v>82.067999999999998</c:v>
                </c:pt>
                <c:pt idx="72859">
                  <c:v>82.08</c:v>
                </c:pt>
                <c:pt idx="72860">
                  <c:v>82.08</c:v>
                </c:pt>
                <c:pt idx="72861">
                  <c:v>82.093000000000004</c:v>
                </c:pt>
                <c:pt idx="72862">
                  <c:v>82.067999999999998</c:v>
                </c:pt>
                <c:pt idx="72863">
                  <c:v>82.067999999999998</c:v>
                </c:pt>
                <c:pt idx="72864">
                  <c:v>82.043999999999997</c:v>
                </c:pt>
                <c:pt idx="72865">
                  <c:v>82.019000000000005</c:v>
                </c:pt>
                <c:pt idx="72866">
                  <c:v>82.019000000000005</c:v>
                </c:pt>
                <c:pt idx="72867">
                  <c:v>81.983000000000004</c:v>
                </c:pt>
                <c:pt idx="72868">
                  <c:v>81.983000000000004</c:v>
                </c:pt>
                <c:pt idx="72869">
                  <c:v>81.971000000000004</c:v>
                </c:pt>
                <c:pt idx="72870">
                  <c:v>81.957999999999998</c:v>
                </c:pt>
                <c:pt idx="72871">
                  <c:v>81.945999999999998</c:v>
                </c:pt>
                <c:pt idx="72872">
                  <c:v>81.957999999999998</c:v>
                </c:pt>
                <c:pt idx="72873">
                  <c:v>81.971000000000004</c:v>
                </c:pt>
                <c:pt idx="72874">
                  <c:v>81.995000000000005</c:v>
                </c:pt>
                <c:pt idx="72875">
                  <c:v>81.971000000000004</c:v>
                </c:pt>
                <c:pt idx="72876">
                  <c:v>81.971000000000004</c:v>
                </c:pt>
                <c:pt idx="72877">
                  <c:v>82.007000000000005</c:v>
                </c:pt>
                <c:pt idx="72878">
                  <c:v>81.983000000000004</c:v>
                </c:pt>
                <c:pt idx="72879">
                  <c:v>81.971000000000004</c:v>
                </c:pt>
                <c:pt idx="72880">
                  <c:v>81.983000000000004</c:v>
                </c:pt>
                <c:pt idx="72881">
                  <c:v>81.995000000000005</c:v>
                </c:pt>
                <c:pt idx="72882">
                  <c:v>81.983000000000004</c:v>
                </c:pt>
                <c:pt idx="72883">
                  <c:v>81.971000000000004</c:v>
                </c:pt>
                <c:pt idx="72884">
                  <c:v>81.971000000000004</c:v>
                </c:pt>
                <c:pt idx="72885">
                  <c:v>81.957999999999998</c:v>
                </c:pt>
                <c:pt idx="72886">
                  <c:v>81.995000000000005</c:v>
                </c:pt>
                <c:pt idx="72887">
                  <c:v>81.983000000000004</c:v>
                </c:pt>
                <c:pt idx="72888">
                  <c:v>81.971000000000004</c:v>
                </c:pt>
                <c:pt idx="72889">
                  <c:v>82.007000000000005</c:v>
                </c:pt>
                <c:pt idx="72890">
                  <c:v>81.995000000000005</c:v>
                </c:pt>
                <c:pt idx="72891">
                  <c:v>82.007000000000005</c:v>
                </c:pt>
                <c:pt idx="72892">
                  <c:v>81.983000000000004</c:v>
                </c:pt>
                <c:pt idx="72893">
                  <c:v>81.995000000000005</c:v>
                </c:pt>
                <c:pt idx="72894">
                  <c:v>82.007000000000005</c:v>
                </c:pt>
                <c:pt idx="72895">
                  <c:v>82.019000000000005</c:v>
                </c:pt>
                <c:pt idx="72896">
                  <c:v>82.007000000000005</c:v>
                </c:pt>
                <c:pt idx="72897">
                  <c:v>82.055999999999997</c:v>
                </c:pt>
                <c:pt idx="72898">
                  <c:v>82.007000000000005</c:v>
                </c:pt>
                <c:pt idx="72899">
                  <c:v>81.983000000000004</c:v>
                </c:pt>
                <c:pt idx="72900">
                  <c:v>82.031999999999996</c:v>
                </c:pt>
                <c:pt idx="72901">
                  <c:v>82.007000000000005</c:v>
                </c:pt>
                <c:pt idx="72902">
                  <c:v>82.019000000000005</c:v>
                </c:pt>
                <c:pt idx="72903">
                  <c:v>82.019000000000005</c:v>
                </c:pt>
                <c:pt idx="72904">
                  <c:v>82.019000000000005</c:v>
                </c:pt>
                <c:pt idx="72905">
                  <c:v>82.019000000000005</c:v>
                </c:pt>
                <c:pt idx="72906">
                  <c:v>82.019000000000005</c:v>
                </c:pt>
                <c:pt idx="72907">
                  <c:v>82.031999999999996</c:v>
                </c:pt>
                <c:pt idx="72908">
                  <c:v>82.067999999999998</c:v>
                </c:pt>
                <c:pt idx="72909">
                  <c:v>82.08</c:v>
                </c:pt>
                <c:pt idx="72910">
                  <c:v>82.08</c:v>
                </c:pt>
                <c:pt idx="72911">
                  <c:v>82.08</c:v>
                </c:pt>
                <c:pt idx="72912">
                  <c:v>82.105000000000004</c:v>
                </c:pt>
                <c:pt idx="72913">
                  <c:v>82.117000000000004</c:v>
                </c:pt>
                <c:pt idx="72914">
                  <c:v>82.141000000000005</c:v>
                </c:pt>
                <c:pt idx="72915">
                  <c:v>82.153999999999996</c:v>
                </c:pt>
                <c:pt idx="72916">
                  <c:v>82.129000000000005</c:v>
                </c:pt>
                <c:pt idx="72917">
                  <c:v>82.165999999999997</c:v>
                </c:pt>
                <c:pt idx="72918">
                  <c:v>82.141000000000005</c:v>
                </c:pt>
                <c:pt idx="72919">
                  <c:v>82.129000000000005</c:v>
                </c:pt>
                <c:pt idx="72920">
                  <c:v>82.117000000000004</c:v>
                </c:pt>
                <c:pt idx="72921">
                  <c:v>82.117000000000004</c:v>
                </c:pt>
                <c:pt idx="72922">
                  <c:v>82.105000000000004</c:v>
                </c:pt>
                <c:pt idx="72923">
                  <c:v>82.093000000000004</c:v>
                </c:pt>
                <c:pt idx="72924">
                  <c:v>82.117000000000004</c:v>
                </c:pt>
                <c:pt idx="72925">
                  <c:v>82.105000000000004</c:v>
                </c:pt>
                <c:pt idx="72926">
                  <c:v>82.093000000000004</c:v>
                </c:pt>
                <c:pt idx="72927">
                  <c:v>82.117000000000004</c:v>
                </c:pt>
                <c:pt idx="72928">
                  <c:v>82.105000000000004</c:v>
                </c:pt>
                <c:pt idx="72929">
                  <c:v>82.105000000000004</c:v>
                </c:pt>
                <c:pt idx="72930">
                  <c:v>82.129000000000005</c:v>
                </c:pt>
                <c:pt idx="72931">
                  <c:v>82.141000000000005</c:v>
                </c:pt>
                <c:pt idx="72932">
                  <c:v>82.141000000000005</c:v>
                </c:pt>
                <c:pt idx="72933">
                  <c:v>82.153999999999996</c:v>
                </c:pt>
                <c:pt idx="72934">
                  <c:v>82.153999999999996</c:v>
                </c:pt>
                <c:pt idx="72935">
                  <c:v>82.105000000000004</c:v>
                </c:pt>
                <c:pt idx="72936">
                  <c:v>82.153999999999996</c:v>
                </c:pt>
                <c:pt idx="72937">
                  <c:v>82.105000000000004</c:v>
                </c:pt>
                <c:pt idx="72938">
                  <c:v>82.105000000000004</c:v>
                </c:pt>
                <c:pt idx="72939">
                  <c:v>82.105000000000004</c:v>
                </c:pt>
                <c:pt idx="72940">
                  <c:v>82.093000000000004</c:v>
                </c:pt>
                <c:pt idx="72941">
                  <c:v>82.105000000000004</c:v>
                </c:pt>
                <c:pt idx="72942">
                  <c:v>82.055999999999997</c:v>
                </c:pt>
                <c:pt idx="72943">
                  <c:v>82.055999999999997</c:v>
                </c:pt>
                <c:pt idx="72944">
                  <c:v>82.093000000000004</c:v>
                </c:pt>
                <c:pt idx="72945">
                  <c:v>82.067999999999998</c:v>
                </c:pt>
                <c:pt idx="72946">
                  <c:v>82.08</c:v>
                </c:pt>
                <c:pt idx="72947">
                  <c:v>82.093000000000004</c:v>
                </c:pt>
                <c:pt idx="72948">
                  <c:v>82.093000000000004</c:v>
                </c:pt>
                <c:pt idx="72949">
                  <c:v>82.093000000000004</c:v>
                </c:pt>
                <c:pt idx="72950">
                  <c:v>82.08</c:v>
                </c:pt>
                <c:pt idx="72951">
                  <c:v>82.043999999999997</c:v>
                </c:pt>
                <c:pt idx="72952">
                  <c:v>82.043999999999997</c:v>
                </c:pt>
                <c:pt idx="72953">
                  <c:v>82.019000000000005</c:v>
                </c:pt>
                <c:pt idx="72954">
                  <c:v>81.983000000000004</c:v>
                </c:pt>
                <c:pt idx="72955">
                  <c:v>81.995000000000005</c:v>
                </c:pt>
                <c:pt idx="72956">
                  <c:v>81.957999999999998</c:v>
                </c:pt>
                <c:pt idx="72957">
                  <c:v>81.921999999999997</c:v>
                </c:pt>
                <c:pt idx="72958">
                  <c:v>81.921999999999997</c:v>
                </c:pt>
                <c:pt idx="72959">
                  <c:v>81.897000000000006</c:v>
                </c:pt>
                <c:pt idx="72960">
                  <c:v>81.897000000000006</c:v>
                </c:pt>
                <c:pt idx="72961">
                  <c:v>81.91</c:v>
                </c:pt>
                <c:pt idx="72962">
                  <c:v>81.921999999999997</c:v>
                </c:pt>
                <c:pt idx="72963">
                  <c:v>81.897000000000006</c:v>
                </c:pt>
                <c:pt idx="72964">
                  <c:v>81.897000000000006</c:v>
                </c:pt>
                <c:pt idx="72965">
                  <c:v>81.91</c:v>
                </c:pt>
                <c:pt idx="72966">
                  <c:v>81.921999999999997</c:v>
                </c:pt>
                <c:pt idx="72967">
                  <c:v>81.921999999999997</c:v>
                </c:pt>
                <c:pt idx="72968">
                  <c:v>81.91</c:v>
                </c:pt>
                <c:pt idx="72969">
                  <c:v>81.873000000000005</c:v>
                </c:pt>
                <c:pt idx="72970">
                  <c:v>81.885000000000005</c:v>
                </c:pt>
                <c:pt idx="72971">
                  <c:v>81.861000000000004</c:v>
                </c:pt>
                <c:pt idx="72972">
                  <c:v>81.861000000000004</c:v>
                </c:pt>
                <c:pt idx="72973">
                  <c:v>81.811999999999998</c:v>
                </c:pt>
                <c:pt idx="72974">
                  <c:v>81.811999999999998</c:v>
                </c:pt>
                <c:pt idx="72975">
                  <c:v>81.8</c:v>
                </c:pt>
                <c:pt idx="72976">
                  <c:v>81.787000000000006</c:v>
                </c:pt>
                <c:pt idx="72977">
                  <c:v>81.775000000000006</c:v>
                </c:pt>
                <c:pt idx="72978">
                  <c:v>81.811999999999998</c:v>
                </c:pt>
                <c:pt idx="72979">
                  <c:v>81.811999999999998</c:v>
                </c:pt>
                <c:pt idx="72980">
                  <c:v>81.835999999999999</c:v>
                </c:pt>
                <c:pt idx="72981">
                  <c:v>81.835999999999999</c:v>
                </c:pt>
                <c:pt idx="72982">
                  <c:v>81.873000000000005</c:v>
                </c:pt>
                <c:pt idx="72983">
                  <c:v>81.873000000000005</c:v>
                </c:pt>
                <c:pt idx="72984">
                  <c:v>81.897000000000006</c:v>
                </c:pt>
                <c:pt idx="72985">
                  <c:v>81.897000000000006</c:v>
                </c:pt>
                <c:pt idx="72986">
                  <c:v>81.873000000000005</c:v>
                </c:pt>
                <c:pt idx="72987">
                  <c:v>81.885000000000005</c:v>
                </c:pt>
                <c:pt idx="72988">
                  <c:v>81.861000000000004</c:v>
                </c:pt>
                <c:pt idx="72989">
                  <c:v>81.811999999999998</c:v>
                </c:pt>
                <c:pt idx="72990">
                  <c:v>81.835999999999999</c:v>
                </c:pt>
                <c:pt idx="72991">
                  <c:v>81.835999999999999</c:v>
                </c:pt>
                <c:pt idx="72992">
                  <c:v>81.8</c:v>
                </c:pt>
                <c:pt idx="72993">
                  <c:v>81.8</c:v>
                </c:pt>
                <c:pt idx="72994">
                  <c:v>81.8</c:v>
                </c:pt>
                <c:pt idx="72995">
                  <c:v>81.823999999999998</c:v>
                </c:pt>
                <c:pt idx="72996">
                  <c:v>81.835999999999999</c:v>
                </c:pt>
                <c:pt idx="72997">
                  <c:v>81.861000000000004</c:v>
                </c:pt>
                <c:pt idx="72998">
                  <c:v>81.861000000000004</c:v>
                </c:pt>
                <c:pt idx="72999">
                  <c:v>81.885000000000005</c:v>
                </c:pt>
                <c:pt idx="73000">
                  <c:v>81.933999999999997</c:v>
                </c:pt>
                <c:pt idx="73001">
                  <c:v>81.971000000000004</c:v>
                </c:pt>
                <c:pt idx="73002">
                  <c:v>81.957999999999998</c:v>
                </c:pt>
                <c:pt idx="73003">
                  <c:v>81.995000000000005</c:v>
                </c:pt>
                <c:pt idx="73004">
                  <c:v>82.019000000000005</c:v>
                </c:pt>
                <c:pt idx="73005">
                  <c:v>82.067999999999998</c:v>
                </c:pt>
                <c:pt idx="73006">
                  <c:v>82.08</c:v>
                </c:pt>
                <c:pt idx="73007">
                  <c:v>82.08</c:v>
                </c:pt>
                <c:pt idx="73008">
                  <c:v>82.105000000000004</c:v>
                </c:pt>
                <c:pt idx="73009">
                  <c:v>82.093000000000004</c:v>
                </c:pt>
                <c:pt idx="73010">
                  <c:v>82.105000000000004</c:v>
                </c:pt>
                <c:pt idx="73011">
                  <c:v>82.117000000000004</c:v>
                </c:pt>
                <c:pt idx="73012">
                  <c:v>82.129000000000005</c:v>
                </c:pt>
                <c:pt idx="73013">
                  <c:v>82.117000000000004</c:v>
                </c:pt>
                <c:pt idx="73014">
                  <c:v>82.129000000000005</c:v>
                </c:pt>
                <c:pt idx="73015">
                  <c:v>82.141000000000005</c:v>
                </c:pt>
                <c:pt idx="73016">
                  <c:v>82.129000000000005</c:v>
                </c:pt>
                <c:pt idx="73017">
                  <c:v>82.117000000000004</c:v>
                </c:pt>
                <c:pt idx="73018">
                  <c:v>82.129000000000005</c:v>
                </c:pt>
                <c:pt idx="73019">
                  <c:v>82.129000000000005</c:v>
                </c:pt>
                <c:pt idx="73020">
                  <c:v>82.141000000000005</c:v>
                </c:pt>
                <c:pt idx="73021">
                  <c:v>82.141000000000005</c:v>
                </c:pt>
                <c:pt idx="73022">
                  <c:v>82.141000000000005</c:v>
                </c:pt>
                <c:pt idx="73023">
                  <c:v>82.141000000000005</c:v>
                </c:pt>
                <c:pt idx="73024">
                  <c:v>82.153999999999996</c:v>
                </c:pt>
                <c:pt idx="73025">
                  <c:v>82.177999999999997</c:v>
                </c:pt>
                <c:pt idx="73026">
                  <c:v>82.177999999999997</c:v>
                </c:pt>
                <c:pt idx="73027">
                  <c:v>82.177999999999997</c:v>
                </c:pt>
                <c:pt idx="73028">
                  <c:v>82.201999999999998</c:v>
                </c:pt>
                <c:pt idx="73029">
                  <c:v>82.227000000000004</c:v>
                </c:pt>
                <c:pt idx="73030">
                  <c:v>82.201999999999998</c:v>
                </c:pt>
                <c:pt idx="73031">
                  <c:v>82.227000000000004</c:v>
                </c:pt>
                <c:pt idx="73032">
                  <c:v>82.215000000000003</c:v>
                </c:pt>
                <c:pt idx="73033">
                  <c:v>82.227000000000004</c:v>
                </c:pt>
                <c:pt idx="73034">
                  <c:v>82.215000000000003</c:v>
                </c:pt>
                <c:pt idx="73035">
                  <c:v>82.227000000000004</c:v>
                </c:pt>
                <c:pt idx="73036">
                  <c:v>82.201999999999998</c:v>
                </c:pt>
                <c:pt idx="73037">
                  <c:v>82.227000000000004</c:v>
                </c:pt>
                <c:pt idx="73038">
                  <c:v>82.215000000000003</c:v>
                </c:pt>
                <c:pt idx="73039">
                  <c:v>82.215000000000003</c:v>
                </c:pt>
                <c:pt idx="73040">
                  <c:v>82.201999999999998</c:v>
                </c:pt>
                <c:pt idx="73041">
                  <c:v>82.239000000000004</c:v>
                </c:pt>
                <c:pt idx="73042">
                  <c:v>82.227000000000004</c:v>
                </c:pt>
                <c:pt idx="73043">
                  <c:v>82.263999999999996</c:v>
                </c:pt>
                <c:pt idx="73044">
                  <c:v>82.263999999999996</c:v>
                </c:pt>
                <c:pt idx="73045">
                  <c:v>82.251000000000005</c:v>
                </c:pt>
                <c:pt idx="73046">
                  <c:v>82.215000000000003</c:v>
                </c:pt>
                <c:pt idx="73047">
                  <c:v>82.215000000000003</c:v>
                </c:pt>
                <c:pt idx="73048">
                  <c:v>82.201999999999998</c:v>
                </c:pt>
                <c:pt idx="73049">
                  <c:v>82.19</c:v>
                </c:pt>
                <c:pt idx="73050">
                  <c:v>82.141000000000005</c:v>
                </c:pt>
                <c:pt idx="73051">
                  <c:v>82.129000000000005</c:v>
                </c:pt>
                <c:pt idx="73052">
                  <c:v>82.117000000000004</c:v>
                </c:pt>
                <c:pt idx="73053">
                  <c:v>82.117000000000004</c:v>
                </c:pt>
                <c:pt idx="73054">
                  <c:v>82.08</c:v>
                </c:pt>
                <c:pt idx="73055">
                  <c:v>82.08</c:v>
                </c:pt>
                <c:pt idx="73056">
                  <c:v>82.043999999999997</c:v>
                </c:pt>
                <c:pt idx="73057">
                  <c:v>82.055999999999997</c:v>
                </c:pt>
                <c:pt idx="73058">
                  <c:v>82.093000000000004</c:v>
                </c:pt>
                <c:pt idx="73059">
                  <c:v>82.093000000000004</c:v>
                </c:pt>
                <c:pt idx="73060">
                  <c:v>82.093000000000004</c:v>
                </c:pt>
                <c:pt idx="73061">
                  <c:v>82.105000000000004</c:v>
                </c:pt>
                <c:pt idx="73062">
                  <c:v>82.067999999999998</c:v>
                </c:pt>
                <c:pt idx="73063">
                  <c:v>82.067999999999998</c:v>
                </c:pt>
                <c:pt idx="73064">
                  <c:v>82.043999999999997</c:v>
                </c:pt>
                <c:pt idx="73065">
                  <c:v>82.043999999999997</c:v>
                </c:pt>
                <c:pt idx="73066">
                  <c:v>82.007000000000005</c:v>
                </c:pt>
                <c:pt idx="73067">
                  <c:v>81.995000000000005</c:v>
                </c:pt>
                <c:pt idx="73068">
                  <c:v>82.007000000000005</c:v>
                </c:pt>
                <c:pt idx="73069">
                  <c:v>81.983000000000004</c:v>
                </c:pt>
                <c:pt idx="73070">
                  <c:v>81.995000000000005</c:v>
                </c:pt>
                <c:pt idx="73071">
                  <c:v>81.983000000000004</c:v>
                </c:pt>
                <c:pt idx="73072">
                  <c:v>81.971000000000004</c:v>
                </c:pt>
                <c:pt idx="73073">
                  <c:v>81.971000000000004</c:v>
                </c:pt>
                <c:pt idx="73074">
                  <c:v>81.983000000000004</c:v>
                </c:pt>
                <c:pt idx="73075">
                  <c:v>81.995000000000005</c:v>
                </c:pt>
                <c:pt idx="73076">
                  <c:v>82.019000000000005</c:v>
                </c:pt>
                <c:pt idx="73077">
                  <c:v>81.995000000000005</c:v>
                </c:pt>
                <c:pt idx="73078">
                  <c:v>82.031999999999996</c:v>
                </c:pt>
                <c:pt idx="73079">
                  <c:v>81.995000000000005</c:v>
                </c:pt>
                <c:pt idx="73080">
                  <c:v>81.995000000000005</c:v>
                </c:pt>
                <c:pt idx="73081">
                  <c:v>81.983000000000004</c:v>
                </c:pt>
                <c:pt idx="73082">
                  <c:v>81.995000000000005</c:v>
                </c:pt>
                <c:pt idx="73083">
                  <c:v>81.945999999999998</c:v>
                </c:pt>
                <c:pt idx="73084">
                  <c:v>81.933999999999997</c:v>
                </c:pt>
                <c:pt idx="73085">
                  <c:v>81.91</c:v>
                </c:pt>
                <c:pt idx="73086">
                  <c:v>81.885000000000005</c:v>
                </c:pt>
                <c:pt idx="73087">
                  <c:v>81.897000000000006</c:v>
                </c:pt>
                <c:pt idx="73088">
                  <c:v>81.91</c:v>
                </c:pt>
                <c:pt idx="73089">
                  <c:v>81.885000000000005</c:v>
                </c:pt>
                <c:pt idx="73090">
                  <c:v>81.897000000000006</c:v>
                </c:pt>
                <c:pt idx="73091">
                  <c:v>81.91</c:v>
                </c:pt>
                <c:pt idx="73092">
                  <c:v>81.957999999999998</c:v>
                </c:pt>
                <c:pt idx="73093">
                  <c:v>81.983000000000004</c:v>
                </c:pt>
                <c:pt idx="73094">
                  <c:v>81.983000000000004</c:v>
                </c:pt>
                <c:pt idx="73095">
                  <c:v>82.007000000000005</c:v>
                </c:pt>
                <c:pt idx="73096">
                  <c:v>82.007000000000005</c:v>
                </c:pt>
                <c:pt idx="73097">
                  <c:v>82.019000000000005</c:v>
                </c:pt>
                <c:pt idx="73098">
                  <c:v>82.043999999999997</c:v>
                </c:pt>
                <c:pt idx="73099">
                  <c:v>82.031999999999996</c:v>
                </c:pt>
                <c:pt idx="73100">
                  <c:v>82.043999999999997</c:v>
                </c:pt>
                <c:pt idx="73101">
                  <c:v>82.031999999999996</c:v>
                </c:pt>
                <c:pt idx="73102">
                  <c:v>82.067999999999998</c:v>
                </c:pt>
                <c:pt idx="73103">
                  <c:v>82.043999999999997</c:v>
                </c:pt>
                <c:pt idx="73104">
                  <c:v>82.055999999999997</c:v>
                </c:pt>
                <c:pt idx="73105">
                  <c:v>82.055999999999997</c:v>
                </c:pt>
                <c:pt idx="73106">
                  <c:v>82.105000000000004</c:v>
                </c:pt>
                <c:pt idx="73107">
                  <c:v>82.093000000000004</c:v>
                </c:pt>
                <c:pt idx="73108">
                  <c:v>82.117000000000004</c:v>
                </c:pt>
                <c:pt idx="73109">
                  <c:v>82.105000000000004</c:v>
                </c:pt>
                <c:pt idx="73110">
                  <c:v>82.129000000000005</c:v>
                </c:pt>
                <c:pt idx="73111">
                  <c:v>82.093000000000004</c:v>
                </c:pt>
                <c:pt idx="73112">
                  <c:v>82.093000000000004</c:v>
                </c:pt>
                <c:pt idx="73113">
                  <c:v>82.08</c:v>
                </c:pt>
                <c:pt idx="73114">
                  <c:v>82.117000000000004</c:v>
                </c:pt>
                <c:pt idx="73115">
                  <c:v>82.105000000000004</c:v>
                </c:pt>
                <c:pt idx="73116">
                  <c:v>82.117000000000004</c:v>
                </c:pt>
                <c:pt idx="73117">
                  <c:v>82.105000000000004</c:v>
                </c:pt>
                <c:pt idx="73118">
                  <c:v>82.141000000000005</c:v>
                </c:pt>
                <c:pt idx="73119">
                  <c:v>82.129000000000005</c:v>
                </c:pt>
                <c:pt idx="73120">
                  <c:v>82.141000000000005</c:v>
                </c:pt>
                <c:pt idx="73121">
                  <c:v>82.19</c:v>
                </c:pt>
                <c:pt idx="73122">
                  <c:v>82.201999999999998</c:v>
                </c:pt>
                <c:pt idx="73123">
                  <c:v>82.201999999999998</c:v>
                </c:pt>
                <c:pt idx="73124">
                  <c:v>82.215000000000003</c:v>
                </c:pt>
                <c:pt idx="73125">
                  <c:v>82.201999999999998</c:v>
                </c:pt>
                <c:pt idx="73126">
                  <c:v>82.227000000000004</c:v>
                </c:pt>
                <c:pt idx="73127">
                  <c:v>82.215000000000003</c:v>
                </c:pt>
                <c:pt idx="73128">
                  <c:v>82.201999999999998</c:v>
                </c:pt>
                <c:pt idx="73129">
                  <c:v>82.201999999999998</c:v>
                </c:pt>
                <c:pt idx="73130">
                  <c:v>82.227000000000004</c:v>
                </c:pt>
                <c:pt idx="73131">
                  <c:v>82.201999999999998</c:v>
                </c:pt>
                <c:pt idx="73132">
                  <c:v>82.19</c:v>
                </c:pt>
                <c:pt idx="73133">
                  <c:v>82.215000000000003</c:v>
                </c:pt>
                <c:pt idx="73134">
                  <c:v>82.215000000000003</c:v>
                </c:pt>
                <c:pt idx="73135">
                  <c:v>82.201999999999998</c:v>
                </c:pt>
                <c:pt idx="73136">
                  <c:v>82.239000000000004</c:v>
                </c:pt>
                <c:pt idx="73137">
                  <c:v>82.239000000000004</c:v>
                </c:pt>
                <c:pt idx="73138">
                  <c:v>82.251000000000005</c:v>
                </c:pt>
                <c:pt idx="73139">
                  <c:v>82.251000000000005</c:v>
                </c:pt>
                <c:pt idx="73140">
                  <c:v>82.239000000000004</c:v>
                </c:pt>
                <c:pt idx="73141">
                  <c:v>82.227000000000004</c:v>
                </c:pt>
                <c:pt idx="73142">
                  <c:v>82.227000000000004</c:v>
                </c:pt>
                <c:pt idx="73143">
                  <c:v>82.251000000000005</c:v>
                </c:pt>
                <c:pt idx="73144">
                  <c:v>82.227000000000004</c:v>
                </c:pt>
                <c:pt idx="73145">
                  <c:v>82.215000000000003</c:v>
                </c:pt>
                <c:pt idx="73146">
                  <c:v>82.177999999999997</c:v>
                </c:pt>
                <c:pt idx="73147">
                  <c:v>82.153999999999996</c:v>
                </c:pt>
                <c:pt idx="73148">
                  <c:v>82.129000000000005</c:v>
                </c:pt>
                <c:pt idx="73149">
                  <c:v>82.117000000000004</c:v>
                </c:pt>
                <c:pt idx="73150">
                  <c:v>82.141000000000005</c:v>
                </c:pt>
                <c:pt idx="73151">
                  <c:v>82.129000000000005</c:v>
                </c:pt>
                <c:pt idx="73152">
                  <c:v>82.129000000000005</c:v>
                </c:pt>
                <c:pt idx="73153">
                  <c:v>82.141000000000005</c:v>
                </c:pt>
                <c:pt idx="73154">
                  <c:v>82.141000000000005</c:v>
                </c:pt>
                <c:pt idx="73155">
                  <c:v>82.177999999999997</c:v>
                </c:pt>
                <c:pt idx="73156">
                  <c:v>82.201999999999998</c:v>
                </c:pt>
                <c:pt idx="73157">
                  <c:v>82.141000000000005</c:v>
                </c:pt>
                <c:pt idx="73158">
                  <c:v>82.165999999999997</c:v>
                </c:pt>
                <c:pt idx="73159">
                  <c:v>82.153999999999996</c:v>
                </c:pt>
                <c:pt idx="73160">
                  <c:v>82.141000000000005</c:v>
                </c:pt>
                <c:pt idx="73161">
                  <c:v>82.129000000000005</c:v>
                </c:pt>
                <c:pt idx="73162">
                  <c:v>82.08</c:v>
                </c:pt>
                <c:pt idx="73163">
                  <c:v>82.031999999999996</c:v>
                </c:pt>
                <c:pt idx="73164">
                  <c:v>82.055999999999997</c:v>
                </c:pt>
                <c:pt idx="73165">
                  <c:v>82.031999999999996</c:v>
                </c:pt>
                <c:pt idx="73166">
                  <c:v>82.031999999999996</c:v>
                </c:pt>
                <c:pt idx="73167">
                  <c:v>82.019000000000005</c:v>
                </c:pt>
                <c:pt idx="73168">
                  <c:v>82.031999999999996</c:v>
                </c:pt>
                <c:pt idx="73169">
                  <c:v>82.031999999999996</c:v>
                </c:pt>
                <c:pt idx="73170">
                  <c:v>82.043999999999997</c:v>
                </c:pt>
                <c:pt idx="73171">
                  <c:v>82.043999999999997</c:v>
                </c:pt>
                <c:pt idx="73172">
                  <c:v>82.055999999999997</c:v>
                </c:pt>
                <c:pt idx="73173">
                  <c:v>82.067999999999998</c:v>
                </c:pt>
                <c:pt idx="73174">
                  <c:v>82.055999999999997</c:v>
                </c:pt>
                <c:pt idx="73175">
                  <c:v>82.031999999999996</c:v>
                </c:pt>
                <c:pt idx="73176">
                  <c:v>82.007000000000005</c:v>
                </c:pt>
                <c:pt idx="73177">
                  <c:v>82.007000000000005</c:v>
                </c:pt>
                <c:pt idx="73178">
                  <c:v>81.995000000000005</c:v>
                </c:pt>
                <c:pt idx="73179">
                  <c:v>81.971000000000004</c:v>
                </c:pt>
                <c:pt idx="73180">
                  <c:v>81.91</c:v>
                </c:pt>
                <c:pt idx="73181">
                  <c:v>81.897000000000006</c:v>
                </c:pt>
                <c:pt idx="73182">
                  <c:v>81.897000000000006</c:v>
                </c:pt>
                <c:pt idx="73183">
                  <c:v>81.91</c:v>
                </c:pt>
                <c:pt idx="73184">
                  <c:v>81.91</c:v>
                </c:pt>
                <c:pt idx="73185">
                  <c:v>81.897000000000006</c:v>
                </c:pt>
                <c:pt idx="73186">
                  <c:v>81.91</c:v>
                </c:pt>
                <c:pt idx="73187">
                  <c:v>81.957999999999998</c:v>
                </c:pt>
                <c:pt idx="73188">
                  <c:v>81.957999999999998</c:v>
                </c:pt>
                <c:pt idx="73189">
                  <c:v>81.957999999999998</c:v>
                </c:pt>
                <c:pt idx="73190">
                  <c:v>81.971000000000004</c:v>
                </c:pt>
                <c:pt idx="73191">
                  <c:v>81.971000000000004</c:v>
                </c:pt>
                <c:pt idx="73192">
                  <c:v>81.971000000000004</c:v>
                </c:pt>
                <c:pt idx="73193">
                  <c:v>81.957999999999998</c:v>
                </c:pt>
                <c:pt idx="73194">
                  <c:v>81.957999999999998</c:v>
                </c:pt>
                <c:pt idx="73195">
                  <c:v>81.957999999999998</c:v>
                </c:pt>
                <c:pt idx="73196">
                  <c:v>81.945999999999998</c:v>
                </c:pt>
                <c:pt idx="73197">
                  <c:v>81.957999999999998</c:v>
                </c:pt>
                <c:pt idx="73198">
                  <c:v>81.957999999999998</c:v>
                </c:pt>
                <c:pt idx="73199">
                  <c:v>81.957999999999998</c:v>
                </c:pt>
                <c:pt idx="73200">
                  <c:v>81.971000000000004</c:v>
                </c:pt>
                <c:pt idx="73201">
                  <c:v>81.983000000000004</c:v>
                </c:pt>
                <c:pt idx="73202">
                  <c:v>81.995000000000005</c:v>
                </c:pt>
                <c:pt idx="73203">
                  <c:v>81.971000000000004</c:v>
                </c:pt>
                <c:pt idx="73204">
                  <c:v>82.007000000000005</c:v>
                </c:pt>
                <c:pt idx="73205">
                  <c:v>82.043999999999997</c:v>
                </c:pt>
                <c:pt idx="73206">
                  <c:v>82.007000000000005</c:v>
                </c:pt>
                <c:pt idx="73207">
                  <c:v>82.031999999999996</c:v>
                </c:pt>
                <c:pt idx="73208">
                  <c:v>82.007000000000005</c:v>
                </c:pt>
                <c:pt idx="73209">
                  <c:v>82.019000000000005</c:v>
                </c:pt>
                <c:pt idx="73210">
                  <c:v>82.031999999999996</c:v>
                </c:pt>
                <c:pt idx="73211">
                  <c:v>82.031999999999996</c:v>
                </c:pt>
                <c:pt idx="73212">
                  <c:v>82.031999999999996</c:v>
                </c:pt>
                <c:pt idx="73213">
                  <c:v>82.043999999999997</c:v>
                </c:pt>
                <c:pt idx="73214">
                  <c:v>82.067999999999998</c:v>
                </c:pt>
                <c:pt idx="73215">
                  <c:v>82.08</c:v>
                </c:pt>
                <c:pt idx="73216">
                  <c:v>82.067999999999998</c:v>
                </c:pt>
                <c:pt idx="73217">
                  <c:v>82.105000000000004</c:v>
                </c:pt>
                <c:pt idx="73218">
                  <c:v>82.117000000000004</c:v>
                </c:pt>
                <c:pt idx="73219">
                  <c:v>82.129000000000005</c:v>
                </c:pt>
                <c:pt idx="73220">
                  <c:v>82.153999999999996</c:v>
                </c:pt>
                <c:pt idx="73221">
                  <c:v>82.129000000000005</c:v>
                </c:pt>
                <c:pt idx="73222">
                  <c:v>82.153999999999996</c:v>
                </c:pt>
                <c:pt idx="73223">
                  <c:v>82.19</c:v>
                </c:pt>
                <c:pt idx="73224">
                  <c:v>82.165999999999997</c:v>
                </c:pt>
                <c:pt idx="73225">
                  <c:v>82.165999999999997</c:v>
                </c:pt>
                <c:pt idx="73226">
                  <c:v>82.165999999999997</c:v>
                </c:pt>
                <c:pt idx="73227">
                  <c:v>82.177999999999997</c:v>
                </c:pt>
                <c:pt idx="73228">
                  <c:v>82.19</c:v>
                </c:pt>
                <c:pt idx="73229">
                  <c:v>82.201999999999998</c:v>
                </c:pt>
                <c:pt idx="73230">
                  <c:v>82.201999999999998</c:v>
                </c:pt>
                <c:pt idx="73231">
                  <c:v>82.19</c:v>
                </c:pt>
                <c:pt idx="73232">
                  <c:v>82.201999999999998</c:v>
                </c:pt>
                <c:pt idx="73233">
                  <c:v>82.201999999999998</c:v>
                </c:pt>
                <c:pt idx="73234">
                  <c:v>82.239000000000004</c:v>
                </c:pt>
                <c:pt idx="73235">
                  <c:v>82.201999999999998</c:v>
                </c:pt>
                <c:pt idx="73236">
                  <c:v>82.251000000000005</c:v>
                </c:pt>
                <c:pt idx="73237">
                  <c:v>82.215000000000003</c:v>
                </c:pt>
                <c:pt idx="73238">
                  <c:v>82.215000000000003</c:v>
                </c:pt>
                <c:pt idx="73239">
                  <c:v>82.215000000000003</c:v>
                </c:pt>
                <c:pt idx="73240">
                  <c:v>82.201999999999998</c:v>
                </c:pt>
                <c:pt idx="73241">
                  <c:v>82.165999999999997</c:v>
                </c:pt>
                <c:pt idx="73242">
                  <c:v>82.153999999999996</c:v>
                </c:pt>
                <c:pt idx="73243">
                  <c:v>82.141000000000005</c:v>
                </c:pt>
                <c:pt idx="73244">
                  <c:v>82.153999999999996</c:v>
                </c:pt>
                <c:pt idx="73245">
                  <c:v>82.165999999999997</c:v>
                </c:pt>
                <c:pt idx="73246">
                  <c:v>82.129000000000005</c:v>
                </c:pt>
                <c:pt idx="73247">
                  <c:v>82.177999999999997</c:v>
                </c:pt>
                <c:pt idx="73248">
                  <c:v>82.165999999999997</c:v>
                </c:pt>
                <c:pt idx="73249">
                  <c:v>82.153999999999996</c:v>
                </c:pt>
                <c:pt idx="73250">
                  <c:v>82.165999999999997</c:v>
                </c:pt>
                <c:pt idx="73251">
                  <c:v>82.165999999999997</c:v>
                </c:pt>
                <c:pt idx="73252">
                  <c:v>82.19</c:v>
                </c:pt>
                <c:pt idx="73253">
                  <c:v>82.153999999999996</c:v>
                </c:pt>
                <c:pt idx="73254">
                  <c:v>82.153999999999996</c:v>
                </c:pt>
                <c:pt idx="73255">
                  <c:v>82.141000000000005</c:v>
                </c:pt>
                <c:pt idx="73256">
                  <c:v>82.129000000000005</c:v>
                </c:pt>
                <c:pt idx="73257">
                  <c:v>82.105000000000004</c:v>
                </c:pt>
                <c:pt idx="73258">
                  <c:v>82.08</c:v>
                </c:pt>
                <c:pt idx="73259">
                  <c:v>82.043999999999997</c:v>
                </c:pt>
                <c:pt idx="73260">
                  <c:v>82.031999999999996</c:v>
                </c:pt>
                <c:pt idx="73261">
                  <c:v>82.031999999999996</c:v>
                </c:pt>
                <c:pt idx="73262">
                  <c:v>82.043999999999997</c:v>
                </c:pt>
                <c:pt idx="73263">
                  <c:v>81.983000000000004</c:v>
                </c:pt>
                <c:pt idx="73264">
                  <c:v>81.995000000000005</c:v>
                </c:pt>
                <c:pt idx="73265">
                  <c:v>81.983000000000004</c:v>
                </c:pt>
                <c:pt idx="73266">
                  <c:v>82.007000000000005</c:v>
                </c:pt>
                <c:pt idx="73267">
                  <c:v>81.995000000000005</c:v>
                </c:pt>
                <c:pt idx="73268">
                  <c:v>81.995000000000005</c:v>
                </c:pt>
                <c:pt idx="73269">
                  <c:v>81.995000000000005</c:v>
                </c:pt>
                <c:pt idx="73270">
                  <c:v>82.019000000000005</c:v>
                </c:pt>
                <c:pt idx="73271">
                  <c:v>81.957999999999998</c:v>
                </c:pt>
                <c:pt idx="73272">
                  <c:v>81.945999999999998</c:v>
                </c:pt>
                <c:pt idx="73273">
                  <c:v>81.933999999999997</c:v>
                </c:pt>
                <c:pt idx="73274">
                  <c:v>81.933999999999997</c:v>
                </c:pt>
                <c:pt idx="73275">
                  <c:v>81.897000000000006</c:v>
                </c:pt>
                <c:pt idx="73276">
                  <c:v>81.897000000000006</c:v>
                </c:pt>
                <c:pt idx="73277">
                  <c:v>81.873000000000005</c:v>
                </c:pt>
                <c:pt idx="73278">
                  <c:v>81.897000000000006</c:v>
                </c:pt>
                <c:pt idx="73279">
                  <c:v>81.885000000000005</c:v>
                </c:pt>
                <c:pt idx="73280">
                  <c:v>81.873000000000005</c:v>
                </c:pt>
                <c:pt idx="73281">
                  <c:v>81.861000000000004</c:v>
                </c:pt>
                <c:pt idx="73282">
                  <c:v>81.873000000000005</c:v>
                </c:pt>
                <c:pt idx="73283">
                  <c:v>81.897000000000006</c:v>
                </c:pt>
                <c:pt idx="73284">
                  <c:v>81.885000000000005</c:v>
                </c:pt>
                <c:pt idx="73285">
                  <c:v>81.885000000000005</c:v>
                </c:pt>
                <c:pt idx="73286">
                  <c:v>81.91</c:v>
                </c:pt>
                <c:pt idx="73287">
                  <c:v>81.897000000000006</c:v>
                </c:pt>
                <c:pt idx="73288">
                  <c:v>81.885000000000005</c:v>
                </c:pt>
                <c:pt idx="73289">
                  <c:v>81.847999999999999</c:v>
                </c:pt>
                <c:pt idx="73290">
                  <c:v>81.897000000000006</c:v>
                </c:pt>
                <c:pt idx="73291">
                  <c:v>81.861000000000004</c:v>
                </c:pt>
                <c:pt idx="73292">
                  <c:v>81.847999999999999</c:v>
                </c:pt>
                <c:pt idx="73293">
                  <c:v>81.835999999999999</c:v>
                </c:pt>
                <c:pt idx="73294">
                  <c:v>81.861000000000004</c:v>
                </c:pt>
                <c:pt idx="73295">
                  <c:v>81.861000000000004</c:v>
                </c:pt>
                <c:pt idx="73296">
                  <c:v>81.861000000000004</c:v>
                </c:pt>
                <c:pt idx="73297">
                  <c:v>81.847999999999999</c:v>
                </c:pt>
                <c:pt idx="73298">
                  <c:v>81.861000000000004</c:v>
                </c:pt>
                <c:pt idx="73299">
                  <c:v>81.91</c:v>
                </c:pt>
                <c:pt idx="73300">
                  <c:v>81.921999999999997</c:v>
                </c:pt>
                <c:pt idx="73301">
                  <c:v>81.91</c:v>
                </c:pt>
                <c:pt idx="73302">
                  <c:v>81.933999999999997</c:v>
                </c:pt>
                <c:pt idx="73303">
                  <c:v>81.957999999999998</c:v>
                </c:pt>
                <c:pt idx="73304">
                  <c:v>81.971000000000004</c:v>
                </c:pt>
                <c:pt idx="73305">
                  <c:v>81.91</c:v>
                </c:pt>
                <c:pt idx="73306">
                  <c:v>81.945999999999998</c:v>
                </c:pt>
                <c:pt idx="73307">
                  <c:v>81.971000000000004</c:v>
                </c:pt>
                <c:pt idx="73308">
                  <c:v>81.945999999999998</c:v>
                </c:pt>
                <c:pt idx="73309">
                  <c:v>81.971000000000004</c:v>
                </c:pt>
                <c:pt idx="73310">
                  <c:v>81.971000000000004</c:v>
                </c:pt>
                <c:pt idx="73311">
                  <c:v>81.971000000000004</c:v>
                </c:pt>
                <c:pt idx="73312">
                  <c:v>81.957999999999998</c:v>
                </c:pt>
                <c:pt idx="73313">
                  <c:v>81.983000000000004</c:v>
                </c:pt>
                <c:pt idx="73314">
                  <c:v>82.007000000000005</c:v>
                </c:pt>
                <c:pt idx="73315">
                  <c:v>81.995000000000005</c:v>
                </c:pt>
                <c:pt idx="73316">
                  <c:v>82.019000000000005</c:v>
                </c:pt>
                <c:pt idx="73317">
                  <c:v>82.031999999999996</c:v>
                </c:pt>
                <c:pt idx="73318">
                  <c:v>82.031999999999996</c:v>
                </c:pt>
                <c:pt idx="73319">
                  <c:v>82.043999999999997</c:v>
                </c:pt>
                <c:pt idx="73320">
                  <c:v>82.031999999999996</c:v>
                </c:pt>
                <c:pt idx="73321">
                  <c:v>82.093000000000004</c:v>
                </c:pt>
                <c:pt idx="73322">
                  <c:v>82.067999999999998</c:v>
                </c:pt>
                <c:pt idx="73323">
                  <c:v>82.105000000000004</c:v>
                </c:pt>
                <c:pt idx="73324">
                  <c:v>82.093000000000004</c:v>
                </c:pt>
                <c:pt idx="73325">
                  <c:v>82.093000000000004</c:v>
                </c:pt>
                <c:pt idx="73326">
                  <c:v>82.117000000000004</c:v>
                </c:pt>
                <c:pt idx="73327">
                  <c:v>82.055999999999997</c:v>
                </c:pt>
                <c:pt idx="73328">
                  <c:v>82.08</c:v>
                </c:pt>
                <c:pt idx="73329">
                  <c:v>82.08</c:v>
                </c:pt>
                <c:pt idx="73330">
                  <c:v>82.08</c:v>
                </c:pt>
                <c:pt idx="73331">
                  <c:v>82.129000000000005</c:v>
                </c:pt>
                <c:pt idx="73332">
                  <c:v>82.093000000000004</c:v>
                </c:pt>
                <c:pt idx="73333">
                  <c:v>82.093000000000004</c:v>
                </c:pt>
                <c:pt idx="73334">
                  <c:v>82.08</c:v>
                </c:pt>
                <c:pt idx="73335">
                  <c:v>82.093000000000004</c:v>
                </c:pt>
                <c:pt idx="73336">
                  <c:v>82.105000000000004</c:v>
                </c:pt>
                <c:pt idx="73337">
                  <c:v>82.08</c:v>
                </c:pt>
                <c:pt idx="73338">
                  <c:v>82.067999999999998</c:v>
                </c:pt>
                <c:pt idx="73339">
                  <c:v>82.055999999999997</c:v>
                </c:pt>
                <c:pt idx="73340">
                  <c:v>82.067999999999998</c:v>
                </c:pt>
                <c:pt idx="73341">
                  <c:v>82.105000000000004</c:v>
                </c:pt>
                <c:pt idx="73342">
                  <c:v>82.043999999999997</c:v>
                </c:pt>
                <c:pt idx="73343">
                  <c:v>82.055999999999997</c:v>
                </c:pt>
                <c:pt idx="73344">
                  <c:v>82.043999999999997</c:v>
                </c:pt>
                <c:pt idx="73345">
                  <c:v>82.055999999999997</c:v>
                </c:pt>
                <c:pt idx="73346">
                  <c:v>82.043999999999997</c:v>
                </c:pt>
                <c:pt idx="73347">
                  <c:v>82.043999999999997</c:v>
                </c:pt>
                <c:pt idx="73348">
                  <c:v>82.019000000000005</c:v>
                </c:pt>
                <c:pt idx="73349">
                  <c:v>82.019000000000005</c:v>
                </c:pt>
                <c:pt idx="73350">
                  <c:v>82.007000000000005</c:v>
                </c:pt>
                <c:pt idx="73351">
                  <c:v>81.995000000000005</c:v>
                </c:pt>
                <c:pt idx="73352">
                  <c:v>81.995000000000005</c:v>
                </c:pt>
                <c:pt idx="73353">
                  <c:v>81.983000000000004</c:v>
                </c:pt>
                <c:pt idx="73354">
                  <c:v>81.957999999999998</c:v>
                </c:pt>
                <c:pt idx="73355">
                  <c:v>81.971000000000004</c:v>
                </c:pt>
                <c:pt idx="73356">
                  <c:v>81.957999999999998</c:v>
                </c:pt>
                <c:pt idx="73357">
                  <c:v>81.945999999999998</c:v>
                </c:pt>
                <c:pt idx="73358">
                  <c:v>81.957999999999998</c:v>
                </c:pt>
                <c:pt idx="73359">
                  <c:v>81.945999999999998</c:v>
                </c:pt>
                <c:pt idx="73360">
                  <c:v>81.983000000000004</c:v>
                </c:pt>
                <c:pt idx="73361">
                  <c:v>81.921999999999997</c:v>
                </c:pt>
                <c:pt idx="73362">
                  <c:v>81.945999999999998</c:v>
                </c:pt>
                <c:pt idx="73363">
                  <c:v>81.971000000000004</c:v>
                </c:pt>
                <c:pt idx="73364">
                  <c:v>81.957999999999998</c:v>
                </c:pt>
                <c:pt idx="73365">
                  <c:v>81.983000000000004</c:v>
                </c:pt>
                <c:pt idx="73366">
                  <c:v>81.945999999999998</c:v>
                </c:pt>
                <c:pt idx="73367">
                  <c:v>81.921999999999997</c:v>
                </c:pt>
                <c:pt idx="73368">
                  <c:v>81.933999999999997</c:v>
                </c:pt>
                <c:pt idx="73369">
                  <c:v>81.885000000000005</c:v>
                </c:pt>
                <c:pt idx="73370">
                  <c:v>81.897000000000006</c:v>
                </c:pt>
                <c:pt idx="73371">
                  <c:v>81.873000000000005</c:v>
                </c:pt>
                <c:pt idx="73372">
                  <c:v>81.847999999999999</c:v>
                </c:pt>
                <c:pt idx="73373">
                  <c:v>81.847999999999999</c:v>
                </c:pt>
                <c:pt idx="73374">
                  <c:v>81.8</c:v>
                </c:pt>
                <c:pt idx="73375">
                  <c:v>81.8</c:v>
                </c:pt>
                <c:pt idx="73376">
                  <c:v>81.811999999999998</c:v>
                </c:pt>
                <c:pt idx="73377">
                  <c:v>81.763000000000005</c:v>
                </c:pt>
                <c:pt idx="73378">
                  <c:v>81.8</c:v>
                </c:pt>
                <c:pt idx="73379">
                  <c:v>81.775000000000006</c:v>
                </c:pt>
                <c:pt idx="73380">
                  <c:v>81.725999999999999</c:v>
                </c:pt>
                <c:pt idx="73381">
                  <c:v>81.739000000000004</c:v>
                </c:pt>
                <c:pt idx="73382">
                  <c:v>81.665000000000006</c:v>
                </c:pt>
                <c:pt idx="73383">
                  <c:v>81.677999999999997</c:v>
                </c:pt>
                <c:pt idx="73384">
                  <c:v>81.641000000000005</c:v>
                </c:pt>
                <c:pt idx="73385">
                  <c:v>81.591999999999999</c:v>
                </c:pt>
                <c:pt idx="73386">
                  <c:v>81.567999999999998</c:v>
                </c:pt>
                <c:pt idx="73387">
                  <c:v>81.543000000000006</c:v>
                </c:pt>
                <c:pt idx="73388">
                  <c:v>81.531000000000006</c:v>
                </c:pt>
                <c:pt idx="73389">
                  <c:v>81.47</c:v>
                </c:pt>
                <c:pt idx="73390">
                  <c:v>81.445999999999998</c:v>
                </c:pt>
                <c:pt idx="73391">
                  <c:v>81.433000000000007</c:v>
                </c:pt>
                <c:pt idx="73392">
                  <c:v>81.421000000000006</c:v>
                </c:pt>
                <c:pt idx="73393">
                  <c:v>81.397000000000006</c:v>
                </c:pt>
                <c:pt idx="73394">
                  <c:v>81.385000000000005</c:v>
                </c:pt>
                <c:pt idx="73395">
                  <c:v>81.409000000000006</c:v>
                </c:pt>
                <c:pt idx="73396">
                  <c:v>81.409000000000006</c:v>
                </c:pt>
                <c:pt idx="73397">
                  <c:v>81.409000000000006</c:v>
                </c:pt>
                <c:pt idx="73398">
                  <c:v>81.421000000000006</c:v>
                </c:pt>
                <c:pt idx="73399">
                  <c:v>81.433000000000007</c:v>
                </c:pt>
                <c:pt idx="73400">
                  <c:v>81.421000000000006</c:v>
                </c:pt>
                <c:pt idx="73401">
                  <c:v>81.445999999999998</c:v>
                </c:pt>
                <c:pt idx="73402">
                  <c:v>81.409000000000006</c:v>
                </c:pt>
                <c:pt idx="73403">
                  <c:v>81.409000000000006</c:v>
                </c:pt>
                <c:pt idx="73404">
                  <c:v>81.433000000000007</c:v>
                </c:pt>
                <c:pt idx="73405">
                  <c:v>81.385000000000005</c:v>
                </c:pt>
                <c:pt idx="73406">
                  <c:v>81.409000000000006</c:v>
                </c:pt>
                <c:pt idx="73407">
                  <c:v>81.397000000000006</c:v>
                </c:pt>
                <c:pt idx="73408">
                  <c:v>81.409000000000006</c:v>
                </c:pt>
                <c:pt idx="73409">
                  <c:v>81.385000000000005</c:v>
                </c:pt>
                <c:pt idx="73410">
                  <c:v>81.421000000000006</c:v>
                </c:pt>
                <c:pt idx="73411">
                  <c:v>81.421000000000006</c:v>
                </c:pt>
                <c:pt idx="73412">
                  <c:v>81.433000000000007</c:v>
                </c:pt>
                <c:pt idx="73413">
                  <c:v>81.433000000000007</c:v>
                </c:pt>
                <c:pt idx="73414">
                  <c:v>81.445999999999998</c:v>
                </c:pt>
                <c:pt idx="73415">
                  <c:v>81.457999999999998</c:v>
                </c:pt>
                <c:pt idx="73416">
                  <c:v>81.481999999999999</c:v>
                </c:pt>
                <c:pt idx="73417">
                  <c:v>81.507000000000005</c:v>
                </c:pt>
                <c:pt idx="73418">
                  <c:v>81.531000000000006</c:v>
                </c:pt>
                <c:pt idx="73419">
                  <c:v>81.555999999999997</c:v>
                </c:pt>
                <c:pt idx="73420">
                  <c:v>81.567999999999998</c:v>
                </c:pt>
                <c:pt idx="73421">
                  <c:v>81.603999999999999</c:v>
                </c:pt>
                <c:pt idx="73422">
                  <c:v>81.641000000000005</c:v>
                </c:pt>
                <c:pt idx="73423">
                  <c:v>81.617000000000004</c:v>
                </c:pt>
                <c:pt idx="73424">
                  <c:v>81.653000000000006</c:v>
                </c:pt>
                <c:pt idx="73425">
                  <c:v>81.677999999999997</c:v>
                </c:pt>
                <c:pt idx="73426">
                  <c:v>81.713999999999999</c:v>
                </c:pt>
                <c:pt idx="73427">
                  <c:v>81.751000000000005</c:v>
                </c:pt>
                <c:pt idx="73428">
                  <c:v>81.751000000000005</c:v>
                </c:pt>
                <c:pt idx="73429">
                  <c:v>81.8</c:v>
                </c:pt>
                <c:pt idx="73430">
                  <c:v>81.823999999999998</c:v>
                </c:pt>
                <c:pt idx="73431">
                  <c:v>81.861000000000004</c:v>
                </c:pt>
                <c:pt idx="73432">
                  <c:v>81.897000000000006</c:v>
                </c:pt>
                <c:pt idx="73433">
                  <c:v>81.945999999999998</c:v>
                </c:pt>
                <c:pt idx="73434">
                  <c:v>82.007000000000005</c:v>
                </c:pt>
                <c:pt idx="73435">
                  <c:v>82.007000000000005</c:v>
                </c:pt>
                <c:pt idx="73436">
                  <c:v>82.043999999999997</c:v>
                </c:pt>
                <c:pt idx="73437">
                  <c:v>82.055999999999997</c:v>
                </c:pt>
                <c:pt idx="73438">
                  <c:v>82.055999999999997</c:v>
                </c:pt>
                <c:pt idx="73439">
                  <c:v>82.08</c:v>
                </c:pt>
                <c:pt idx="73440">
                  <c:v>82.08</c:v>
                </c:pt>
                <c:pt idx="73441">
                  <c:v>82.067999999999998</c:v>
                </c:pt>
                <c:pt idx="73442">
                  <c:v>82.093000000000004</c:v>
                </c:pt>
                <c:pt idx="73443">
                  <c:v>82.08</c:v>
                </c:pt>
                <c:pt idx="73444">
                  <c:v>82.08</c:v>
                </c:pt>
                <c:pt idx="73445">
                  <c:v>82.093000000000004</c:v>
                </c:pt>
                <c:pt idx="73446">
                  <c:v>82.105000000000004</c:v>
                </c:pt>
                <c:pt idx="73447">
                  <c:v>82.117000000000004</c:v>
                </c:pt>
                <c:pt idx="73448">
                  <c:v>82.141000000000005</c:v>
                </c:pt>
                <c:pt idx="73449">
                  <c:v>82.165999999999997</c:v>
                </c:pt>
                <c:pt idx="73450">
                  <c:v>82.201999999999998</c:v>
                </c:pt>
                <c:pt idx="73451">
                  <c:v>82.177999999999997</c:v>
                </c:pt>
                <c:pt idx="73452">
                  <c:v>82.19</c:v>
                </c:pt>
                <c:pt idx="73453">
                  <c:v>82.239000000000004</c:v>
                </c:pt>
                <c:pt idx="73454">
                  <c:v>82.251000000000005</c:v>
                </c:pt>
                <c:pt idx="73455">
                  <c:v>82.3</c:v>
                </c:pt>
                <c:pt idx="73456">
                  <c:v>82.239000000000004</c:v>
                </c:pt>
                <c:pt idx="73457">
                  <c:v>82.239000000000004</c:v>
                </c:pt>
                <c:pt idx="73458">
                  <c:v>82.251000000000005</c:v>
                </c:pt>
                <c:pt idx="73459">
                  <c:v>82.263999999999996</c:v>
                </c:pt>
                <c:pt idx="73460">
                  <c:v>82.227000000000004</c:v>
                </c:pt>
                <c:pt idx="73461">
                  <c:v>82.201999999999998</c:v>
                </c:pt>
                <c:pt idx="73462">
                  <c:v>82.227000000000004</c:v>
                </c:pt>
                <c:pt idx="73463">
                  <c:v>82.227000000000004</c:v>
                </c:pt>
                <c:pt idx="73464">
                  <c:v>82.251000000000005</c:v>
                </c:pt>
                <c:pt idx="73465">
                  <c:v>82.215000000000003</c:v>
                </c:pt>
                <c:pt idx="73466">
                  <c:v>82.227000000000004</c:v>
                </c:pt>
                <c:pt idx="73467">
                  <c:v>82.215000000000003</c:v>
                </c:pt>
                <c:pt idx="73468">
                  <c:v>82.19</c:v>
                </c:pt>
                <c:pt idx="73469">
                  <c:v>82.201999999999998</c:v>
                </c:pt>
                <c:pt idx="73470">
                  <c:v>82.177999999999997</c:v>
                </c:pt>
                <c:pt idx="73471">
                  <c:v>82.165999999999997</c:v>
                </c:pt>
                <c:pt idx="73472">
                  <c:v>82.153999999999996</c:v>
                </c:pt>
                <c:pt idx="73473">
                  <c:v>82.117000000000004</c:v>
                </c:pt>
                <c:pt idx="73474">
                  <c:v>82.105000000000004</c:v>
                </c:pt>
                <c:pt idx="73475">
                  <c:v>82.08</c:v>
                </c:pt>
                <c:pt idx="73476">
                  <c:v>82.031999999999996</c:v>
                </c:pt>
                <c:pt idx="73477">
                  <c:v>82.019000000000005</c:v>
                </c:pt>
                <c:pt idx="73478">
                  <c:v>81.971000000000004</c:v>
                </c:pt>
                <c:pt idx="73479">
                  <c:v>81.945999999999998</c:v>
                </c:pt>
                <c:pt idx="73480">
                  <c:v>81.945999999999998</c:v>
                </c:pt>
                <c:pt idx="73481">
                  <c:v>81.897000000000006</c:v>
                </c:pt>
                <c:pt idx="73482">
                  <c:v>81.885000000000005</c:v>
                </c:pt>
                <c:pt idx="73483">
                  <c:v>81.873000000000005</c:v>
                </c:pt>
                <c:pt idx="73484">
                  <c:v>81.91</c:v>
                </c:pt>
                <c:pt idx="73485">
                  <c:v>81.847999999999999</c:v>
                </c:pt>
                <c:pt idx="73486">
                  <c:v>81.847999999999999</c:v>
                </c:pt>
                <c:pt idx="73487">
                  <c:v>81.873000000000005</c:v>
                </c:pt>
                <c:pt idx="73488">
                  <c:v>81.847999999999999</c:v>
                </c:pt>
                <c:pt idx="73489">
                  <c:v>81.861000000000004</c:v>
                </c:pt>
                <c:pt idx="73490">
                  <c:v>81.847999999999999</c:v>
                </c:pt>
                <c:pt idx="73491">
                  <c:v>81.835999999999999</c:v>
                </c:pt>
                <c:pt idx="73492">
                  <c:v>81.835999999999999</c:v>
                </c:pt>
                <c:pt idx="73493">
                  <c:v>81.8</c:v>
                </c:pt>
                <c:pt idx="73494">
                  <c:v>81.787000000000006</c:v>
                </c:pt>
                <c:pt idx="73495">
                  <c:v>81.775000000000006</c:v>
                </c:pt>
                <c:pt idx="73496">
                  <c:v>81.725999999999999</c:v>
                </c:pt>
                <c:pt idx="73497">
                  <c:v>81.701999999999998</c:v>
                </c:pt>
                <c:pt idx="73498">
                  <c:v>81.713999999999999</c:v>
                </c:pt>
                <c:pt idx="73499">
                  <c:v>81.69</c:v>
                </c:pt>
                <c:pt idx="73500">
                  <c:v>81.69</c:v>
                </c:pt>
                <c:pt idx="73501">
                  <c:v>81.69</c:v>
                </c:pt>
                <c:pt idx="73502">
                  <c:v>81.713999999999999</c:v>
                </c:pt>
                <c:pt idx="73503">
                  <c:v>81.713999999999999</c:v>
                </c:pt>
                <c:pt idx="73504">
                  <c:v>81.713999999999999</c:v>
                </c:pt>
                <c:pt idx="73505">
                  <c:v>81.725999999999999</c:v>
                </c:pt>
                <c:pt idx="73506">
                  <c:v>81.739000000000004</c:v>
                </c:pt>
                <c:pt idx="73507">
                  <c:v>81.725999999999999</c:v>
                </c:pt>
                <c:pt idx="73508">
                  <c:v>81.69</c:v>
                </c:pt>
                <c:pt idx="73509">
                  <c:v>81.713999999999999</c:v>
                </c:pt>
                <c:pt idx="73510">
                  <c:v>81.713999999999999</c:v>
                </c:pt>
                <c:pt idx="73511">
                  <c:v>81.701999999999998</c:v>
                </c:pt>
                <c:pt idx="73512">
                  <c:v>81.665000000000006</c:v>
                </c:pt>
                <c:pt idx="73513">
                  <c:v>81.677999999999997</c:v>
                </c:pt>
                <c:pt idx="73514">
                  <c:v>81.665000000000006</c:v>
                </c:pt>
                <c:pt idx="73515">
                  <c:v>81.677999999999997</c:v>
                </c:pt>
                <c:pt idx="73516">
                  <c:v>81.701999999999998</c:v>
                </c:pt>
                <c:pt idx="73517">
                  <c:v>81.701999999999998</c:v>
                </c:pt>
                <c:pt idx="73518">
                  <c:v>81.725999999999999</c:v>
                </c:pt>
                <c:pt idx="73519">
                  <c:v>81.751000000000005</c:v>
                </c:pt>
                <c:pt idx="73520">
                  <c:v>81.763000000000005</c:v>
                </c:pt>
                <c:pt idx="73521">
                  <c:v>81.775000000000006</c:v>
                </c:pt>
                <c:pt idx="73522">
                  <c:v>81.847999999999999</c:v>
                </c:pt>
                <c:pt idx="73523">
                  <c:v>81.823999999999998</c:v>
                </c:pt>
                <c:pt idx="73524">
                  <c:v>81.861000000000004</c:v>
                </c:pt>
                <c:pt idx="73525">
                  <c:v>81.885000000000005</c:v>
                </c:pt>
                <c:pt idx="73526">
                  <c:v>81.921999999999997</c:v>
                </c:pt>
                <c:pt idx="73527">
                  <c:v>81.91</c:v>
                </c:pt>
                <c:pt idx="73528">
                  <c:v>81.933999999999997</c:v>
                </c:pt>
                <c:pt idx="73529">
                  <c:v>81.945999999999998</c:v>
                </c:pt>
                <c:pt idx="73530">
                  <c:v>81.971000000000004</c:v>
                </c:pt>
                <c:pt idx="73531">
                  <c:v>81.971000000000004</c:v>
                </c:pt>
                <c:pt idx="73532">
                  <c:v>81.983000000000004</c:v>
                </c:pt>
                <c:pt idx="73533">
                  <c:v>81.995000000000005</c:v>
                </c:pt>
                <c:pt idx="73534">
                  <c:v>81.995000000000005</c:v>
                </c:pt>
                <c:pt idx="73535">
                  <c:v>82.007000000000005</c:v>
                </c:pt>
                <c:pt idx="73536">
                  <c:v>82.031999999999996</c:v>
                </c:pt>
                <c:pt idx="73537">
                  <c:v>82.067999999999998</c:v>
                </c:pt>
                <c:pt idx="73538">
                  <c:v>82.08</c:v>
                </c:pt>
                <c:pt idx="73539">
                  <c:v>82.105000000000004</c:v>
                </c:pt>
                <c:pt idx="73540">
                  <c:v>82.105000000000004</c:v>
                </c:pt>
                <c:pt idx="73541">
                  <c:v>82.129000000000005</c:v>
                </c:pt>
                <c:pt idx="73542">
                  <c:v>82.141000000000005</c:v>
                </c:pt>
                <c:pt idx="73543">
                  <c:v>82.141000000000005</c:v>
                </c:pt>
                <c:pt idx="73544">
                  <c:v>82.141000000000005</c:v>
                </c:pt>
                <c:pt idx="73545">
                  <c:v>82.141000000000005</c:v>
                </c:pt>
                <c:pt idx="73546">
                  <c:v>82.141000000000005</c:v>
                </c:pt>
                <c:pt idx="73547">
                  <c:v>82.19</c:v>
                </c:pt>
                <c:pt idx="73548">
                  <c:v>82.201999999999998</c:v>
                </c:pt>
                <c:pt idx="73549">
                  <c:v>82.177999999999997</c:v>
                </c:pt>
                <c:pt idx="73550">
                  <c:v>82.177999999999997</c:v>
                </c:pt>
                <c:pt idx="73551">
                  <c:v>82.19</c:v>
                </c:pt>
                <c:pt idx="73552">
                  <c:v>82.201999999999998</c:v>
                </c:pt>
                <c:pt idx="73553">
                  <c:v>82.201999999999998</c:v>
                </c:pt>
                <c:pt idx="73554">
                  <c:v>82.239000000000004</c:v>
                </c:pt>
                <c:pt idx="73555">
                  <c:v>82.215000000000003</c:v>
                </c:pt>
                <c:pt idx="73556">
                  <c:v>82.227000000000004</c:v>
                </c:pt>
                <c:pt idx="73557">
                  <c:v>82.239000000000004</c:v>
                </c:pt>
                <c:pt idx="73558">
                  <c:v>82.263999999999996</c:v>
                </c:pt>
                <c:pt idx="73559">
                  <c:v>82.251000000000005</c:v>
                </c:pt>
                <c:pt idx="73560">
                  <c:v>82.263999999999996</c:v>
                </c:pt>
                <c:pt idx="73561">
                  <c:v>82.263999999999996</c:v>
                </c:pt>
                <c:pt idx="73562">
                  <c:v>82.251000000000005</c:v>
                </c:pt>
                <c:pt idx="73563">
                  <c:v>82.227000000000004</c:v>
                </c:pt>
                <c:pt idx="73564">
                  <c:v>82.263999999999996</c:v>
                </c:pt>
                <c:pt idx="73565">
                  <c:v>82.215000000000003</c:v>
                </c:pt>
                <c:pt idx="73566">
                  <c:v>82.227000000000004</c:v>
                </c:pt>
                <c:pt idx="73567">
                  <c:v>82.201999999999998</c:v>
                </c:pt>
                <c:pt idx="73568">
                  <c:v>82.177999999999997</c:v>
                </c:pt>
                <c:pt idx="73569">
                  <c:v>82.153999999999996</c:v>
                </c:pt>
                <c:pt idx="73570">
                  <c:v>82.153999999999996</c:v>
                </c:pt>
                <c:pt idx="73571">
                  <c:v>82.105000000000004</c:v>
                </c:pt>
                <c:pt idx="73572">
                  <c:v>82.153999999999996</c:v>
                </c:pt>
                <c:pt idx="73573">
                  <c:v>82.129000000000005</c:v>
                </c:pt>
                <c:pt idx="73574">
                  <c:v>82.105000000000004</c:v>
                </c:pt>
                <c:pt idx="73575">
                  <c:v>82.105000000000004</c:v>
                </c:pt>
                <c:pt idx="73576">
                  <c:v>82.117000000000004</c:v>
                </c:pt>
                <c:pt idx="73577">
                  <c:v>82.105000000000004</c:v>
                </c:pt>
                <c:pt idx="73578">
                  <c:v>82.117000000000004</c:v>
                </c:pt>
                <c:pt idx="73579">
                  <c:v>82.08</c:v>
                </c:pt>
                <c:pt idx="73580">
                  <c:v>82.067999999999998</c:v>
                </c:pt>
                <c:pt idx="73581">
                  <c:v>82.031999999999996</c:v>
                </c:pt>
                <c:pt idx="73582">
                  <c:v>82.019000000000005</c:v>
                </c:pt>
                <c:pt idx="73583">
                  <c:v>82.007000000000005</c:v>
                </c:pt>
                <c:pt idx="73584">
                  <c:v>81.995000000000005</c:v>
                </c:pt>
                <c:pt idx="73585">
                  <c:v>81.983000000000004</c:v>
                </c:pt>
                <c:pt idx="73586">
                  <c:v>81.971000000000004</c:v>
                </c:pt>
                <c:pt idx="73587">
                  <c:v>81.957999999999998</c:v>
                </c:pt>
                <c:pt idx="73588">
                  <c:v>81.91</c:v>
                </c:pt>
                <c:pt idx="73589">
                  <c:v>81.933999999999997</c:v>
                </c:pt>
                <c:pt idx="73590">
                  <c:v>81.897000000000006</c:v>
                </c:pt>
                <c:pt idx="73591">
                  <c:v>81.861000000000004</c:v>
                </c:pt>
                <c:pt idx="73592">
                  <c:v>81.897000000000006</c:v>
                </c:pt>
                <c:pt idx="73593">
                  <c:v>81.897000000000006</c:v>
                </c:pt>
                <c:pt idx="73594">
                  <c:v>81.873000000000005</c:v>
                </c:pt>
                <c:pt idx="73595">
                  <c:v>81.885000000000005</c:v>
                </c:pt>
                <c:pt idx="73596">
                  <c:v>81.897000000000006</c:v>
                </c:pt>
                <c:pt idx="73597">
                  <c:v>81.885000000000005</c:v>
                </c:pt>
                <c:pt idx="73598">
                  <c:v>81.861000000000004</c:v>
                </c:pt>
                <c:pt idx="73599">
                  <c:v>81.861000000000004</c:v>
                </c:pt>
                <c:pt idx="73600">
                  <c:v>81.861000000000004</c:v>
                </c:pt>
                <c:pt idx="73601">
                  <c:v>81.847999999999999</c:v>
                </c:pt>
                <c:pt idx="73602">
                  <c:v>81.8</c:v>
                </c:pt>
                <c:pt idx="73603">
                  <c:v>81.811999999999998</c:v>
                </c:pt>
                <c:pt idx="73604">
                  <c:v>81.787000000000006</c:v>
                </c:pt>
                <c:pt idx="73605">
                  <c:v>81.8</c:v>
                </c:pt>
                <c:pt idx="73606">
                  <c:v>81.787000000000006</c:v>
                </c:pt>
                <c:pt idx="73607">
                  <c:v>81.751000000000005</c:v>
                </c:pt>
                <c:pt idx="73608">
                  <c:v>81.775000000000006</c:v>
                </c:pt>
                <c:pt idx="73609">
                  <c:v>81.775000000000006</c:v>
                </c:pt>
                <c:pt idx="73610">
                  <c:v>81.823999999999998</c:v>
                </c:pt>
                <c:pt idx="73611">
                  <c:v>81.811999999999998</c:v>
                </c:pt>
                <c:pt idx="73612">
                  <c:v>81.811999999999998</c:v>
                </c:pt>
                <c:pt idx="73613">
                  <c:v>81.823999999999998</c:v>
                </c:pt>
                <c:pt idx="73614">
                  <c:v>81.835999999999999</c:v>
                </c:pt>
                <c:pt idx="73615">
                  <c:v>81.873000000000005</c:v>
                </c:pt>
                <c:pt idx="73616">
                  <c:v>81.873000000000005</c:v>
                </c:pt>
                <c:pt idx="73617">
                  <c:v>81.873000000000005</c:v>
                </c:pt>
                <c:pt idx="73618">
                  <c:v>81.873000000000005</c:v>
                </c:pt>
                <c:pt idx="73619">
                  <c:v>81.847999999999999</c:v>
                </c:pt>
                <c:pt idx="73620">
                  <c:v>81.861000000000004</c:v>
                </c:pt>
                <c:pt idx="73621">
                  <c:v>81.847999999999999</c:v>
                </c:pt>
                <c:pt idx="73622">
                  <c:v>81.885000000000005</c:v>
                </c:pt>
                <c:pt idx="73623">
                  <c:v>81.885000000000005</c:v>
                </c:pt>
                <c:pt idx="73624">
                  <c:v>81.885000000000005</c:v>
                </c:pt>
                <c:pt idx="73625">
                  <c:v>81.91</c:v>
                </c:pt>
                <c:pt idx="73626">
                  <c:v>81.921999999999997</c:v>
                </c:pt>
                <c:pt idx="73627">
                  <c:v>81.971000000000004</c:v>
                </c:pt>
                <c:pt idx="73628">
                  <c:v>81.945999999999998</c:v>
                </c:pt>
                <c:pt idx="73629">
                  <c:v>81.957999999999998</c:v>
                </c:pt>
                <c:pt idx="73630">
                  <c:v>82.007000000000005</c:v>
                </c:pt>
                <c:pt idx="73631">
                  <c:v>82.031999999999996</c:v>
                </c:pt>
                <c:pt idx="73632">
                  <c:v>82.031999999999996</c:v>
                </c:pt>
                <c:pt idx="73633">
                  <c:v>82.067999999999998</c:v>
                </c:pt>
                <c:pt idx="73634">
                  <c:v>82.055999999999997</c:v>
                </c:pt>
                <c:pt idx="73635">
                  <c:v>82.043999999999997</c:v>
                </c:pt>
                <c:pt idx="73636">
                  <c:v>82.031999999999996</c:v>
                </c:pt>
                <c:pt idx="73637">
                  <c:v>82.043999999999997</c:v>
                </c:pt>
                <c:pt idx="73638">
                  <c:v>82.043999999999997</c:v>
                </c:pt>
                <c:pt idx="73639">
                  <c:v>82.055999999999997</c:v>
                </c:pt>
                <c:pt idx="73640">
                  <c:v>82.055999999999997</c:v>
                </c:pt>
                <c:pt idx="73641">
                  <c:v>82.08</c:v>
                </c:pt>
                <c:pt idx="73642">
                  <c:v>82.067999999999998</c:v>
                </c:pt>
                <c:pt idx="73643">
                  <c:v>82.093000000000004</c:v>
                </c:pt>
                <c:pt idx="73644">
                  <c:v>82.117000000000004</c:v>
                </c:pt>
                <c:pt idx="73645">
                  <c:v>82.141000000000005</c:v>
                </c:pt>
                <c:pt idx="73646">
                  <c:v>82.141000000000005</c:v>
                </c:pt>
                <c:pt idx="73647">
                  <c:v>82.165999999999997</c:v>
                </c:pt>
                <c:pt idx="73648">
                  <c:v>82.19</c:v>
                </c:pt>
                <c:pt idx="73649">
                  <c:v>82.215000000000003</c:v>
                </c:pt>
                <c:pt idx="73650">
                  <c:v>82.19</c:v>
                </c:pt>
                <c:pt idx="73651">
                  <c:v>82.177999999999997</c:v>
                </c:pt>
                <c:pt idx="73652">
                  <c:v>82.165999999999997</c:v>
                </c:pt>
                <c:pt idx="73653">
                  <c:v>82.177999999999997</c:v>
                </c:pt>
                <c:pt idx="73654">
                  <c:v>82.141000000000005</c:v>
                </c:pt>
                <c:pt idx="73655">
                  <c:v>82.141000000000005</c:v>
                </c:pt>
                <c:pt idx="73656">
                  <c:v>82.153999999999996</c:v>
                </c:pt>
                <c:pt idx="73657">
                  <c:v>82.105000000000004</c:v>
                </c:pt>
                <c:pt idx="73658">
                  <c:v>82.117000000000004</c:v>
                </c:pt>
                <c:pt idx="73659">
                  <c:v>82.141000000000005</c:v>
                </c:pt>
                <c:pt idx="73660">
                  <c:v>82.129000000000005</c:v>
                </c:pt>
                <c:pt idx="73661">
                  <c:v>82.117000000000004</c:v>
                </c:pt>
                <c:pt idx="73662">
                  <c:v>82.129000000000005</c:v>
                </c:pt>
                <c:pt idx="73663">
                  <c:v>82.129000000000005</c:v>
                </c:pt>
                <c:pt idx="73664">
                  <c:v>82.153999999999996</c:v>
                </c:pt>
                <c:pt idx="73665">
                  <c:v>82.141000000000005</c:v>
                </c:pt>
                <c:pt idx="73666">
                  <c:v>82.117000000000004</c:v>
                </c:pt>
                <c:pt idx="73667">
                  <c:v>82.129000000000005</c:v>
                </c:pt>
                <c:pt idx="73668">
                  <c:v>82.117000000000004</c:v>
                </c:pt>
                <c:pt idx="73669">
                  <c:v>82.105000000000004</c:v>
                </c:pt>
                <c:pt idx="73670">
                  <c:v>82.105000000000004</c:v>
                </c:pt>
                <c:pt idx="73671">
                  <c:v>82.043999999999997</c:v>
                </c:pt>
                <c:pt idx="73672">
                  <c:v>82.043999999999997</c:v>
                </c:pt>
                <c:pt idx="73673">
                  <c:v>82.043999999999997</c:v>
                </c:pt>
                <c:pt idx="73674">
                  <c:v>82.031999999999996</c:v>
                </c:pt>
                <c:pt idx="73675">
                  <c:v>82.007000000000005</c:v>
                </c:pt>
                <c:pt idx="73676">
                  <c:v>82.007000000000005</c:v>
                </c:pt>
                <c:pt idx="73677">
                  <c:v>82.031999999999996</c:v>
                </c:pt>
                <c:pt idx="73678">
                  <c:v>81.995000000000005</c:v>
                </c:pt>
                <c:pt idx="73679">
                  <c:v>82.007000000000005</c:v>
                </c:pt>
                <c:pt idx="73680">
                  <c:v>82.031999999999996</c:v>
                </c:pt>
                <c:pt idx="73681">
                  <c:v>82.019000000000005</c:v>
                </c:pt>
                <c:pt idx="73682">
                  <c:v>81.995000000000005</c:v>
                </c:pt>
                <c:pt idx="73683">
                  <c:v>82.007000000000005</c:v>
                </c:pt>
                <c:pt idx="73684">
                  <c:v>81.983000000000004</c:v>
                </c:pt>
                <c:pt idx="73685">
                  <c:v>81.957999999999998</c:v>
                </c:pt>
                <c:pt idx="73686">
                  <c:v>81.945999999999998</c:v>
                </c:pt>
                <c:pt idx="73687">
                  <c:v>81.971000000000004</c:v>
                </c:pt>
                <c:pt idx="73688">
                  <c:v>81.873000000000005</c:v>
                </c:pt>
                <c:pt idx="73689">
                  <c:v>81.897000000000006</c:v>
                </c:pt>
                <c:pt idx="73690">
                  <c:v>81.873000000000005</c:v>
                </c:pt>
                <c:pt idx="73691">
                  <c:v>81.873000000000005</c:v>
                </c:pt>
                <c:pt idx="73692">
                  <c:v>81.861000000000004</c:v>
                </c:pt>
                <c:pt idx="73693">
                  <c:v>81.847999999999999</c:v>
                </c:pt>
                <c:pt idx="73694">
                  <c:v>81.873000000000005</c:v>
                </c:pt>
                <c:pt idx="73695">
                  <c:v>81.847999999999999</c:v>
                </c:pt>
                <c:pt idx="73696">
                  <c:v>81.861000000000004</c:v>
                </c:pt>
                <c:pt idx="73697">
                  <c:v>81.873000000000005</c:v>
                </c:pt>
                <c:pt idx="73698">
                  <c:v>81.885000000000005</c:v>
                </c:pt>
                <c:pt idx="73699">
                  <c:v>81.885000000000005</c:v>
                </c:pt>
                <c:pt idx="73700">
                  <c:v>81.861000000000004</c:v>
                </c:pt>
                <c:pt idx="73701">
                  <c:v>81.873000000000005</c:v>
                </c:pt>
                <c:pt idx="73702">
                  <c:v>81.861000000000004</c:v>
                </c:pt>
                <c:pt idx="73703">
                  <c:v>81.835999999999999</c:v>
                </c:pt>
                <c:pt idx="73704">
                  <c:v>81.835999999999999</c:v>
                </c:pt>
                <c:pt idx="73705">
                  <c:v>81.847999999999999</c:v>
                </c:pt>
                <c:pt idx="73706">
                  <c:v>81.835999999999999</c:v>
                </c:pt>
                <c:pt idx="73707">
                  <c:v>81.811999999999998</c:v>
                </c:pt>
                <c:pt idx="73708">
                  <c:v>81.835999999999999</c:v>
                </c:pt>
                <c:pt idx="73709">
                  <c:v>81.847999999999999</c:v>
                </c:pt>
                <c:pt idx="73710">
                  <c:v>81.847999999999999</c:v>
                </c:pt>
                <c:pt idx="73711">
                  <c:v>81.847999999999999</c:v>
                </c:pt>
                <c:pt idx="73712">
                  <c:v>81.835999999999999</c:v>
                </c:pt>
                <c:pt idx="73713">
                  <c:v>81.873000000000005</c:v>
                </c:pt>
                <c:pt idx="73714">
                  <c:v>81.885000000000005</c:v>
                </c:pt>
                <c:pt idx="73715">
                  <c:v>81.873000000000005</c:v>
                </c:pt>
                <c:pt idx="73716">
                  <c:v>81.897000000000006</c:v>
                </c:pt>
                <c:pt idx="73717">
                  <c:v>81.91</c:v>
                </c:pt>
                <c:pt idx="73718">
                  <c:v>81.933999999999997</c:v>
                </c:pt>
                <c:pt idx="73719">
                  <c:v>81.861000000000004</c:v>
                </c:pt>
                <c:pt idx="73720">
                  <c:v>81.885000000000005</c:v>
                </c:pt>
                <c:pt idx="73721">
                  <c:v>81.885000000000005</c:v>
                </c:pt>
                <c:pt idx="73722">
                  <c:v>81.861000000000004</c:v>
                </c:pt>
                <c:pt idx="73723">
                  <c:v>81.847999999999999</c:v>
                </c:pt>
                <c:pt idx="73724">
                  <c:v>81.811999999999998</c:v>
                </c:pt>
                <c:pt idx="73725">
                  <c:v>81.823999999999998</c:v>
                </c:pt>
                <c:pt idx="73726">
                  <c:v>81.811999999999998</c:v>
                </c:pt>
                <c:pt idx="73727">
                  <c:v>81.847999999999999</c:v>
                </c:pt>
                <c:pt idx="73728">
                  <c:v>81.861000000000004</c:v>
                </c:pt>
                <c:pt idx="73729">
                  <c:v>81.885000000000005</c:v>
                </c:pt>
                <c:pt idx="73730">
                  <c:v>81.921999999999997</c:v>
                </c:pt>
                <c:pt idx="73731">
                  <c:v>81.933999999999997</c:v>
                </c:pt>
                <c:pt idx="73732">
                  <c:v>81.933999999999997</c:v>
                </c:pt>
                <c:pt idx="73733">
                  <c:v>81.957999999999998</c:v>
                </c:pt>
                <c:pt idx="73734">
                  <c:v>81.983000000000004</c:v>
                </c:pt>
                <c:pt idx="73735">
                  <c:v>81.995000000000005</c:v>
                </c:pt>
                <c:pt idx="73736">
                  <c:v>82.007000000000005</c:v>
                </c:pt>
                <c:pt idx="73737">
                  <c:v>81.983000000000004</c:v>
                </c:pt>
                <c:pt idx="73738">
                  <c:v>81.995000000000005</c:v>
                </c:pt>
                <c:pt idx="73739">
                  <c:v>81.995000000000005</c:v>
                </c:pt>
                <c:pt idx="73740">
                  <c:v>81.983000000000004</c:v>
                </c:pt>
                <c:pt idx="73741">
                  <c:v>81.983000000000004</c:v>
                </c:pt>
                <c:pt idx="73742">
                  <c:v>81.957999999999998</c:v>
                </c:pt>
                <c:pt idx="73743">
                  <c:v>81.933999999999997</c:v>
                </c:pt>
                <c:pt idx="73744">
                  <c:v>81.933999999999997</c:v>
                </c:pt>
                <c:pt idx="73745">
                  <c:v>81.921999999999997</c:v>
                </c:pt>
                <c:pt idx="73746">
                  <c:v>81.933999999999997</c:v>
                </c:pt>
                <c:pt idx="73747">
                  <c:v>81.957999999999998</c:v>
                </c:pt>
                <c:pt idx="73748">
                  <c:v>81.957999999999998</c:v>
                </c:pt>
                <c:pt idx="73749">
                  <c:v>81.983000000000004</c:v>
                </c:pt>
                <c:pt idx="73750">
                  <c:v>82.007000000000005</c:v>
                </c:pt>
                <c:pt idx="73751">
                  <c:v>82.043999999999997</c:v>
                </c:pt>
                <c:pt idx="73752">
                  <c:v>82.08</c:v>
                </c:pt>
                <c:pt idx="73753">
                  <c:v>82.067999999999998</c:v>
                </c:pt>
                <c:pt idx="73754">
                  <c:v>82.055999999999997</c:v>
                </c:pt>
                <c:pt idx="73755">
                  <c:v>82.105000000000004</c:v>
                </c:pt>
                <c:pt idx="73756">
                  <c:v>82.093000000000004</c:v>
                </c:pt>
                <c:pt idx="73757">
                  <c:v>82.129000000000005</c:v>
                </c:pt>
                <c:pt idx="73758">
                  <c:v>82.117000000000004</c:v>
                </c:pt>
                <c:pt idx="73759">
                  <c:v>82.105000000000004</c:v>
                </c:pt>
                <c:pt idx="73760">
                  <c:v>82.105000000000004</c:v>
                </c:pt>
                <c:pt idx="73761">
                  <c:v>82.105000000000004</c:v>
                </c:pt>
                <c:pt idx="73762">
                  <c:v>82.117000000000004</c:v>
                </c:pt>
                <c:pt idx="73763">
                  <c:v>82.129000000000005</c:v>
                </c:pt>
                <c:pt idx="73764">
                  <c:v>82.141000000000005</c:v>
                </c:pt>
                <c:pt idx="73765">
                  <c:v>82.177999999999997</c:v>
                </c:pt>
                <c:pt idx="73766">
                  <c:v>82.201999999999998</c:v>
                </c:pt>
                <c:pt idx="73767">
                  <c:v>82.227000000000004</c:v>
                </c:pt>
                <c:pt idx="73768">
                  <c:v>82.227000000000004</c:v>
                </c:pt>
                <c:pt idx="73769">
                  <c:v>82.275999999999996</c:v>
                </c:pt>
                <c:pt idx="73770">
                  <c:v>82.275999999999996</c:v>
                </c:pt>
                <c:pt idx="73771">
                  <c:v>82.263999999999996</c:v>
                </c:pt>
                <c:pt idx="73772">
                  <c:v>82.275999999999996</c:v>
                </c:pt>
                <c:pt idx="73773">
                  <c:v>82.251000000000005</c:v>
                </c:pt>
                <c:pt idx="73774">
                  <c:v>82.275999999999996</c:v>
                </c:pt>
                <c:pt idx="73775">
                  <c:v>82.239000000000004</c:v>
                </c:pt>
                <c:pt idx="73776">
                  <c:v>82.239000000000004</c:v>
                </c:pt>
                <c:pt idx="73777">
                  <c:v>82.239000000000004</c:v>
                </c:pt>
                <c:pt idx="73778">
                  <c:v>82.19</c:v>
                </c:pt>
                <c:pt idx="73779">
                  <c:v>82.201999999999998</c:v>
                </c:pt>
                <c:pt idx="73780">
                  <c:v>82.201999999999998</c:v>
                </c:pt>
                <c:pt idx="73781">
                  <c:v>82.215000000000003</c:v>
                </c:pt>
                <c:pt idx="73782">
                  <c:v>82.227000000000004</c:v>
                </c:pt>
                <c:pt idx="73783">
                  <c:v>82.251000000000005</c:v>
                </c:pt>
                <c:pt idx="73784">
                  <c:v>82.311999999999998</c:v>
                </c:pt>
                <c:pt idx="73785">
                  <c:v>82.325000000000003</c:v>
                </c:pt>
                <c:pt idx="73786">
                  <c:v>82.349000000000004</c:v>
                </c:pt>
                <c:pt idx="73787">
                  <c:v>82.373000000000005</c:v>
                </c:pt>
                <c:pt idx="73788">
                  <c:v>82.397999999999996</c:v>
                </c:pt>
                <c:pt idx="73789">
                  <c:v>82.385999999999996</c:v>
                </c:pt>
                <c:pt idx="73790">
                  <c:v>82.397999999999996</c:v>
                </c:pt>
                <c:pt idx="73791">
                  <c:v>82.385999999999996</c:v>
                </c:pt>
                <c:pt idx="73792">
                  <c:v>82.325000000000003</c:v>
                </c:pt>
                <c:pt idx="73793">
                  <c:v>82.337000000000003</c:v>
                </c:pt>
                <c:pt idx="73794">
                  <c:v>82.3</c:v>
                </c:pt>
                <c:pt idx="73795">
                  <c:v>82.263999999999996</c:v>
                </c:pt>
                <c:pt idx="73796">
                  <c:v>82.251000000000005</c:v>
                </c:pt>
                <c:pt idx="73797">
                  <c:v>82.251000000000005</c:v>
                </c:pt>
                <c:pt idx="73798">
                  <c:v>82.251000000000005</c:v>
                </c:pt>
                <c:pt idx="73799">
                  <c:v>82.251000000000005</c:v>
                </c:pt>
                <c:pt idx="73800">
                  <c:v>82.251000000000005</c:v>
                </c:pt>
                <c:pt idx="73801">
                  <c:v>82.263999999999996</c:v>
                </c:pt>
                <c:pt idx="73802">
                  <c:v>82.3</c:v>
                </c:pt>
                <c:pt idx="73803">
                  <c:v>82.337000000000003</c:v>
                </c:pt>
                <c:pt idx="73804">
                  <c:v>82.349000000000004</c:v>
                </c:pt>
                <c:pt idx="73805">
                  <c:v>82.337000000000003</c:v>
                </c:pt>
                <c:pt idx="73806">
                  <c:v>82.311999999999998</c:v>
                </c:pt>
                <c:pt idx="73807">
                  <c:v>82.287999999999997</c:v>
                </c:pt>
                <c:pt idx="73808">
                  <c:v>82.251000000000005</c:v>
                </c:pt>
                <c:pt idx="73809">
                  <c:v>82.19</c:v>
                </c:pt>
                <c:pt idx="73810">
                  <c:v>82.153999999999996</c:v>
                </c:pt>
                <c:pt idx="73811">
                  <c:v>82.093000000000004</c:v>
                </c:pt>
                <c:pt idx="73812">
                  <c:v>82.055999999999997</c:v>
                </c:pt>
                <c:pt idx="73813">
                  <c:v>82.031999999999996</c:v>
                </c:pt>
                <c:pt idx="73814">
                  <c:v>82.019000000000005</c:v>
                </c:pt>
                <c:pt idx="73815">
                  <c:v>82.019000000000005</c:v>
                </c:pt>
                <c:pt idx="73816">
                  <c:v>82.031999999999996</c:v>
                </c:pt>
                <c:pt idx="73817">
                  <c:v>82.067999999999998</c:v>
                </c:pt>
                <c:pt idx="73818">
                  <c:v>82.08</c:v>
                </c:pt>
                <c:pt idx="73819">
                  <c:v>82.117000000000004</c:v>
                </c:pt>
                <c:pt idx="73820">
                  <c:v>82.153999999999996</c:v>
                </c:pt>
                <c:pt idx="73821">
                  <c:v>82.177999999999997</c:v>
                </c:pt>
                <c:pt idx="73822">
                  <c:v>82.19</c:v>
                </c:pt>
                <c:pt idx="73823">
                  <c:v>82.177999999999997</c:v>
                </c:pt>
                <c:pt idx="73824">
                  <c:v>82.165999999999997</c:v>
                </c:pt>
                <c:pt idx="73825">
                  <c:v>82.105000000000004</c:v>
                </c:pt>
                <c:pt idx="73826">
                  <c:v>82.08</c:v>
                </c:pt>
                <c:pt idx="73827">
                  <c:v>82.019000000000005</c:v>
                </c:pt>
                <c:pt idx="73828">
                  <c:v>81.971000000000004</c:v>
                </c:pt>
                <c:pt idx="73829">
                  <c:v>81.933999999999997</c:v>
                </c:pt>
                <c:pt idx="73830">
                  <c:v>81.897000000000006</c:v>
                </c:pt>
                <c:pt idx="73831">
                  <c:v>81.847999999999999</c:v>
                </c:pt>
                <c:pt idx="73832">
                  <c:v>81.835999999999999</c:v>
                </c:pt>
                <c:pt idx="73833">
                  <c:v>81.847999999999999</c:v>
                </c:pt>
                <c:pt idx="73834">
                  <c:v>81.885000000000005</c:v>
                </c:pt>
                <c:pt idx="73835">
                  <c:v>81.957999999999998</c:v>
                </c:pt>
                <c:pt idx="73836">
                  <c:v>81.983000000000004</c:v>
                </c:pt>
                <c:pt idx="73837">
                  <c:v>82.019000000000005</c:v>
                </c:pt>
                <c:pt idx="73838">
                  <c:v>82.043999999999997</c:v>
                </c:pt>
                <c:pt idx="73839">
                  <c:v>82.043999999999997</c:v>
                </c:pt>
                <c:pt idx="73840">
                  <c:v>82.055999999999997</c:v>
                </c:pt>
                <c:pt idx="73841">
                  <c:v>82.055999999999997</c:v>
                </c:pt>
                <c:pt idx="73842">
                  <c:v>82.043999999999997</c:v>
                </c:pt>
                <c:pt idx="73843">
                  <c:v>82.007000000000005</c:v>
                </c:pt>
                <c:pt idx="73844">
                  <c:v>81.957999999999998</c:v>
                </c:pt>
                <c:pt idx="73845">
                  <c:v>81.897000000000006</c:v>
                </c:pt>
                <c:pt idx="73846">
                  <c:v>81.885000000000005</c:v>
                </c:pt>
                <c:pt idx="73847">
                  <c:v>81.861000000000004</c:v>
                </c:pt>
                <c:pt idx="73848">
                  <c:v>81.835999999999999</c:v>
                </c:pt>
                <c:pt idx="73849">
                  <c:v>81.823999999999998</c:v>
                </c:pt>
                <c:pt idx="73850">
                  <c:v>81.861000000000004</c:v>
                </c:pt>
                <c:pt idx="73851">
                  <c:v>81.91</c:v>
                </c:pt>
                <c:pt idx="73852">
                  <c:v>81.957999999999998</c:v>
                </c:pt>
                <c:pt idx="73853">
                  <c:v>82.031999999999996</c:v>
                </c:pt>
                <c:pt idx="73854">
                  <c:v>82.093000000000004</c:v>
                </c:pt>
                <c:pt idx="73855">
                  <c:v>82.153999999999996</c:v>
                </c:pt>
                <c:pt idx="73856">
                  <c:v>82.19</c:v>
                </c:pt>
                <c:pt idx="73857">
                  <c:v>82.227000000000004</c:v>
                </c:pt>
                <c:pt idx="73858">
                  <c:v>82.239000000000004</c:v>
                </c:pt>
                <c:pt idx="73859">
                  <c:v>82.201999999999998</c:v>
                </c:pt>
                <c:pt idx="73860">
                  <c:v>82.177999999999997</c:v>
                </c:pt>
                <c:pt idx="73861">
                  <c:v>82.129000000000005</c:v>
                </c:pt>
                <c:pt idx="73862">
                  <c:v>82.093000000000004</c:v>
                </c:pt>
                <c:pt idx="73863">
                  <c:v>82.031999999999996</c:v>
                </c:pt>
                <c:pt idx="73864">
                  <c:v>82.043999999999997</c:v>
                </c:pt>
                <c:pt idx="73865">
                  <c:v>82.031999999999996</c:v>
                </c:pt>
                <c:pt idx="73866">
                  <c:v>82.019000000000005</c:v>
                </c:pt>
                <c:pt idx="73867">
                  <c:v>82.055999999999997</c:v>
                </c:pt>
                <c:pt idx="73868">
                  <c:v>82.117000000000004</c:v>
                </c:pt>
                <c:pt idx="73869">
                  <c:v>82.153999999999996</c:v>
                </c:pt>
                <c:pt idx="73870">
                  <c:v>82.239000000000004</c:v>
                </c:pt>
                <c:pt idx="73871">
                  <c:v>82.275999999999996</c:v>
                </c:pt>
                <c:pt idx="73872">
                  <c:v>82.337000000000003</c:v>
                </c:pt>
                <c:pt idx="73873">
                  <c:v>82.385999999999996</c:v>
                </c:pt>
                <c:pt idx="73874">
                  <c:v>82.421999999999997</c:v>
                </c:pt>
                <c:pt idx="73875">
                  <c:v>82.41</c:v>
                </c:pt>
                <c:pt idx="73876">
                  <c:v>82.41</c:v>
                </c:pt>
                <c:pt idx="73877">
                  <c:v>82.361000000000004</c:v>
                </c:pt>
                <c:pt idx="73878">
                  <c:v>82.349000000000004</c:v>
                </c:pt>
                <c:pt idx="73879">
                  <c:v>82.311999999999998</c:v>
                </c:pt>
                <c:pt idx="73880">
                  <c:v>82.251000000000005</c:v>
                </c:pt>
                <c:pt idx="73881">
                  <c:v>82.201999999999998</c:v>
                </c:pt>
                <c:pt idx="73882">
                  <c:v>82.177999999999997</c:v>
                </c:pt>
                <c:pt idx="73883">
                  <c:v>82.201999999999998</c:v>
                </c:pt>
                <c:pt idx="73884">
                  <c:v>82.227000000000004</c:v>
                </c:pt>
                <c:pt idx="73885">
                  <c:v>82.275999999999996</c:v>
                </c:pt>
                <c:pt idx="73886">
                  <c:v>82.311999999999998</c:v>
                </c:pt>
                <c:pt idx="73887">
                  <c:v>82.361000000000004</c:v>
                </c:pt>
                <c:pt idx="73888">
                  <c:v>82.433999999999997</c:v>
                </c:pt>
                <c:pt idx="73889">
                  <c:v>82.471000000000004</c:v>
                </c:pt>
                <c:pt idx="73890">
                  <c:v>82.52</c:v>
                </c:pt>
                <c:pt idx="73891">
                  <c:v>82.52</c:v>
                </c:pt>
                <c:pt idx="73892">
                  <c:v>82.495000000000005</c:v>
                </c:pt>
                <c:pt idx="73893">
                  <c:v>82.507999999999996</c:v>
                </c:pt>
                <c:pt idx="73894">
                  <c:v>82.447000000000003</c:v>
                </c:pt>
                <c:pt idx="73895">
                  <c:v>82.41</c:v>
                </c:pt>
                <c:pt idx="73896">
                  <c:v>82.337000000000003</c:v>
                </c:pt>
                <c:pt idx="73897">
                  <c:v>82.325000000000003</c:v>
                </c:pt>
                <c:pt idx="73898">
                  <c:v>82.251000000000005</c:v>
                </c:pt>
                <c:pt idx="73899">
                  <c:v>82.215000000000003</c:v>
                </c:pt>
                <c:pt idx="73900">
                  <c:v>82.201999999999998</c:v>
                </c:pt>
                <c:pt idx="73901">
                  <c:v>82.177999999999997</c:v>
                </c:pt>
                <c:pt idx="73902">
                  <c:v>82.215000000000003</c:v>
                </c:pt>
                <c:pt idx="73903">
                  <c:v>82.201999999999998</c:v>
                </c:pt>
                <c:pt idx="73904">
                  <c:v>82.263999999999996</c:v>
                </c:pt>
                <c:pt idx="73905">
                  <c:v>82.287999999999997</c:v>
                </c:pt>
                <c:pt idx="73906">
                  <c:v>82.337000000000003</c:v>
                </c:pt>
                <c:pt idx="73907">
                  <c:v>82.325000000000003</c:v>
                </c:pt>
                <c:pt idx="73908">
                  <c:v>82.337000000000003</c:v>
                </c:pt>
                <c:pt idx="73909">
                  <c:v>82.287999999999997</c:v>
                </c:pt>
                <c:pt idx="73910">
                  <c:v>82.3</c:v>
                </c:pt>
                <c:pt idx="73911">
                  <c:v>82.263999999999996</c:v>
                </c:pt>
                <c:pt idx="73912">
                  <c:v>82.227000000000004</c:v>
                </c:pt>
                <c:pt idx="73913">
                  <c:v>82.129000000000005</c:v>
                </c:pt>
                <c:pt idx="73914">
                  <c:v>82.117000000000004</c:v>
                </c:pt>
                <c:pt idx="73915">
                  <c:v>82.067999999999998</c:v>
                </c:pt>
                <c:pt idx="73916">
                  <c:v>82.055999999999997</c:v>
                </c:pt>
                <c:pt idx="73917">
                  <c:v>82.007000000000005</c:v>
                </c:pt>
                <c:pt idx="73918">
                  <c:v>82.007000000000005</c:v>
                </c:pt>
                <c:pt idx="73919">
                  <c:v>82.019000000000005</c:v>
                </c:pt>
                <c:pt idx="73920">
                  <c:v>82.043999999999997</c:v>
                </c:pt>
                <c:pt idx="73921">
                  <c:v>82.055999999999997</c:v>
                </c:pt>
                <c:pt idx="73922">
                  <c:v>82.105000000000004</c:v>
                </c:pt>
                <c:pt idx="73923">
                  <c:v>82.093000000000004</c:v>
                </c:pt>
                <c:pt idx="73924">
                  <c:v>82.105000000000004</c:v>
                </c:pt>
                <c:pt idx="73925">
                  <c:v>82.129000000000005</c:v>
                </c:pt>
                <c:pt idx="73926">
                  <c:v>82.129000000000005</c:v>
                </c:pt>
                <c:pt idx="73927">
                  <c:v>82.093000000000004</c:v>
                </c:pt>
                <c:pt idx="73928">
                  <c:v>82.08</c:v>
                </c:pt>
                <c:pt idx="73929">
                  <c:v>82.031999999999996</c:v>
                </c:pt>
                <c:pt idx="73930">
                  <c:v>81.971000000000004</c:v>
                </c:pt>
                <c:pt idx="73931">
                  <c:v>81.933999999999997</c:v>
                </c:pt>
                <c:pt idx="73932">
                  <c:v>81.91</c:v>
                </c:pt>
                <c:pt idx="73933">
                  <c:v>81.873000000000005</c:v>
                </c:pt>
                <c:pt idx="73934">
                  <c:v>81.873000000000005</c:v>
                </c:pt>
                <c:pt idx="73935">
                  <c:v>81.861000000000004</c:v>
                </c:pt>
                <c:pt idx="73936">
                  <c:v>81.873000000000005</c:v>
                </c:pt>
                <c:pt idx="73937">
                  <c:v>81.873000000000005</c:v>
                </c:pt>
                <c:pt idx="73938">
                  <c:v>81.91</c:v>
                </c:pt>
                <c:pt idx="73939">
                  <c:v>81.933999999999997</c:v>
                </c:pt>
                <c:pt idx="73940">
                  <c:v>81.957999999999998</c:v>
                </c:pt>
                <c:pt idx="73941">
                  <c:v>81.957999999999998</c:v>
                </c:pt>
                <c:pt idx="73942">
                  <c:v>81.995000000000005</c:v>
                </c:pt>
                <c:pt idx="73943">
                  <c:v>82.007000000000005</c:v>
                </c:pt>
                <c:pt idx="73944">
                  <c:v>81.983000000000004</c:v>
                </c:pt>
                <c:pt idx="73945">
                  <c:v>81.957999999999998</c:v>
                </c:pt>
                <c:pt idx="73946">
                  <c:v>81.957999999999998</c:v>
                </c:pt>
                <c:pt idx="73947">
                  <c:v>81.933999999999997</c:v>
                </c:pt>
                <c:pt idx="73948">
                  <c:v>81.921999999999997</c:v>
                </c:pt>
                <c:pt idx="73949">
                  <c:v>81.91</c:v>
                </c:pt>
                <c:pt idx="73950">
                  <c:v>81.91</c:v>
                </c:pt>
                <c:pt idx="73951">
                  <c:v>81.885000000000005</c:v>
                </c:pt>
                <c:pt idx="73952">
                  <c:v>81.91</c:v>
                </c:pt>
                <c:pt idx="73953">
                  <c:v>81.921999999999997</c:v>
                </c:pt>
                <c:pt idx="73954">
                  <c:v>81.971000000000004</c:v>
                </c:pt>
                <c:pt idx="73955">
                  <c:v>81.983000000000004</c:v>
                </c:pt>
                <c:pt idx="73956">
                  <c:v>82.007000000000005</c:v>
                </c:pt>
                <c:pt idx="73957">
                  <c:v>82.031999999999996</c:v>
                </c:pt>
                <c:pt idx="73958">
                  <c:v>82.043999999999997</c:v>
                </c:pt>
                <c:pt idx="73959">
                  <c:v>82.093000000000004</c:v>
                </c:pt>
                <c:pt idx="73960">
                  <c:v>82.043999999999997</c:v>
                </c:pt>
                <c:pt idx="73961">
                  <c:v>82.067999999999998</c:v>
                </c:pt>
                <c:pt idx="73962">
                  <c:v>82.067999999999998</c:v>
                </c:pt>
                <c:pt idx="73963">
                  <c:v>82.08</c:v>
                </c:pt>
                <c:pt idx="73964">
                  <c:v>82.093000000000004</c:v>
                </c:pt>
                <c:pt idx="73965">
                  <c:v>82.055999999999997</c:v>
                </c:pt>
                <c:pt idx="73966">
                  <c:v>82.031999999999996</c:v>
                </c:pt>
                <c:pt idx="73967">
                  <c:v>82.043999999999997</c:v>
                </c:pt>
                <c:pt idx="73968">
                  <c:v>82.043999999999997</c:v>
                </c:pt>
                <c:pt idx="73969">
                  <c:v>82.08</c:v>
                </c:pt>
                <c:pt idx="73970">
                  <c:v>82.055999999999997</c:v>
                </c:pt>
                <c:pt idx="73971">
                  <c:v>82.105000000000004</c:v>
                </c:pt>
                <c:pt idx="73972">
                  <c:v>82.117000000000004</c:v>
                </c:pt>
                <c:pt idx="73973">
                  <c:v>82.153999999999996</c:v>
                </c:pt>
                <c:pt idx="73974">
                  <c:v>82.141000000000005</c:v>
                </c:pt>
                <c:pt idx="73975">
                  <c:v>82.201999999999998</c:v>
                </c:pt>
                <c:pt idx="73976">
                  <c:v>82.201999999999998</c:v>
                </c:pt>
                <c:pt idx="73977">
                  <c:v>82.215000000000003</c:v>
                </c:pt>
                <c:pt idx="73978">
                  <c:v>82.227000000000004</c:v>
                </c:pt>
                <c:pt idx="73979">
                  <c:v>82.251000000000005</c:v>
                </c:pt>
                <c:pt idx="73980">
                  <c:v>82.201999999999998</c:v>
                </c:pt>
                <c:pt idx="73981">
                  <c:v>82.215000000000003</c:v>
                </c:pt>
                <c:pt idx="73982">
                  <c:v>82.215000000000003</c:v>
                </c:pt>
                <c:pt idx="73983">
                  <c:v>82.201999999999998</c:v>
                </c:pt>
                <c:pt idx="73984">
                  <c:v>82.227000000000004</c:v>
                </c:pt>
                <c:pt idx="73985">
                  <c:v>82.201999999999998</c:v>
                </c:pt>
                <c:pt idx="73986">
                  <c:v>82.215000000000003</c:v>
                </c:pt>
                <c:pt idx="73987">
                  <c:v>82.215000000000003</c:v>
                </c:pt>
                <c:pt idx="73988">
                  <c:v>82.227000000000004</c:v>
                </c:pt>
                <c:pt idx="73989">
                  <c:v>82.227000000000004</c:v>
                </c:pt>
                <c:pt idx="73990">
                  <c:v>82.275999999999996</c:v>
                </c:pt>
                <c:pt idx="73991">
                  <c:v>82.275999999999996</c:v>
                </c:pt>
                <c:pt idx="73992">
                  <c:v>82.251000000000005</c:v>
                </c:pt>
                <c:pt idx="73993">
                  <c:v>82.275999999999996</c:v>
                </c:pt>
                <c:pt idx="73994">
                  <c:v>82.287999999999997</c:v>
                </c:pt>
                <c:pt idx="73995">
                  <c:v>82.275999999999996</c:v>
                </c:pt>
                <c:pt idx="73996">
                  <c:v>82.263999999999996</c:v>
                </c:pt>
                <c:pt idx="73997">
                  <c:v>82.275999999999996</c:v>
                </c:pt>
                <c:pt idx="73998">
                  <c:v>82.263999999999996</c:v>
                </c:pt>
                <c:pt idx="73999">
                  <c:v>82.251000000000005</c:v>
                </c:pt>
                <c:pt idx="74000">
                  <c:v>82.251000000000005</c:v>
                </c:pt>
                <c:pt idx="74001">
                  <c:v>82.201999999999998</c:v>
                </c:pt>
                <c:pt idx="74002">
                  <c:v>82.19</c:v>
                </c:pt>
                <c:pt idx="74003">
                  <c:v>82.201999999999998</c:v>
                </c:pt>
                <c:pt idx="74004">
                  <c:v>82.177999999999997</c:v>
                </c:pt>
                <c:pt idx="74005">
                  <c:v>82.201999999999998</c:v>
                </c:pt>
                <c:pt idx="74006">
                  <c:v>82.177999999999997</c:v>
                </c:pt>
                <c:pt idx="74007">
                  <c:v>82.19</c:v>
                </c:pt>
                <c:pt idx="74008">
                  <c:v>82.19</c:v>
                </c:pt>
                <c:pt idx="74009">
                  <c:v>82.19</c:v>
                </c:pt>
                <c:pt idx="74010">
                  <c:v>82.165999999999997</c:v>
                </c:pt>
                <c:pt idx="74011">
                  <c:v>82.153999999999996</c:v>
                </c:pt>
                <c:pt idx="74012">
                  <c:v>82.141000000000005</c:v>
                </c:pt>
                <c:pt idx="74013">
                  <c:v>82.117000000000004</c:v>
                </c:pt>
                <c:pt idx="74014">
                  <c:v>82.08</c:v>
                </c:pt>
                <c:pt idx="74015">
                  <c:v>82.105000000000004</c:v>
                </c:pt>
                <c:pt idx="74016">
                  <c:v>82.08</c:v>
                </c:pt>
                <c:pt idx="74017">
                  <c:v>82.08</c:v>
                </c:pt>
                <c:pt idx="74018">
                  <c:v>82.043999999999997</c:v>
                </c:pt>
                <c:pt idx="74019">
                  <c:v>82.055999999999997</c:v>
                </c:pt>
                <c:pt idx="74020">
                  <c:v>82.019000000000005</c:v>
                </c:pt>
                <c:pt idx="74021">
                  <c:v>81.995000000000005</c:v>
                </c:pt>
                <c:pt idx="74022">
                  <c:v>81.995000000000005</c:v>
                </c:pt>
                <c:pt idx="74023">
                  <c:v>81.983000000000004</c:v>
                </c:pt>
                <c:pt idx="74024">
                  <c:v>81.957999999999998</c:v>
                </c:pt>
                <c:pt idx="74025">
                  <c:v>81.983000000000004</c:v>
                </c:pt>
                <c:pt idx="74026">
                  <c:v>81.945999999999998</c:v>
                </c:pt>
                <c:pt idx="74027">
                  <c:v>81.945999999999998</c:v>
                </c:pt>
                <c:pt idx="74028">
                  <c:v>81.921999999999997</c:v>
                </c:pt>
                <c:pt idx="74029">
                  <c:v>81.945999999999998</c:v>
                </c:pt>
                <c:pt idx="74030">
                  <c:v>81.921999999999997</c:v>
                </c:pt>
                <c:pt idx="74031">
                  <c:v>81.921999999999997</c:v>
                </c:pt>
                <c:pt idx="74032">
                  <c:v>81.897000000000006</c:v>
                </c:pt>
                <c:pt idx="74033">
                  <c:v>81.897000000000006</c:v>
                </c:pt>
                <c:pt idx="74034">
                  <c:v>81.885000000000005</c:v>
                </c:pt>
                <c:pt idx="74035">
                  <c:v>81.861000000000004</c:v>
                </c:pt>
                <c:pt idx="74036">
                  <c:v>81.885000000000005</c:v>
                </c:pt>
                <c:pt idx="74037">
                  <c:v>81.823999999999998</c:v>
                </c:pt>
                <c:pt idx="74038">
                  <c:v>81.811999999999998</c:v>
                </c:pt>
                <c:pt idx="74039">
                  <c:v>81.811999999999998</c:v>
                </c:pt>
                <c:pt idx="74040">
                  <c:v>81.823999999999998</c:v>
                </c:pt>
                <c:pt idx="74041">
                  <c:v>81.775000000000006</c:v>
                </c:pt>
                <c:pt idx="74042">
                  <c:v>81.8</c:v>
                </c:pt>
                <c:pt idx="74043">
                  <c:v>81.823999999999998</c:v>
                </c:pt>
                <c:pt idx="74044">
                  <c:v>81.787000000000006</c:v>
                </c:pt>
                <c:pt idx="74045">
                  <c:v>81.8</c:v>
                </c:pt>
                <c:pt idx="74046">
                  <c:v>81.787000000000006</c:v>
                </c:pt>
                <c:pt idx="74047">
                  <c:v>81.763000000000005</c:v>
                </c:pt>
                <c:pt idx="74048">
                  <c:v>81.787000000000006</c:v>
                </c:pt>
                <c:pt idx="74049">
                  <c:v>81.8</c:v>
                </c:pt>
                <c:pt idx="74050">
                  <c:v>81.775000000000006</c:v>
                </c:pt>
                <c:pt idx="74051">
                  <c:v>81.763000000000005</c:v>
                </c:pt>
                <c:pt idx="74052">
                  <c:v>81.787000000000006</c:v>
                </c:pt>
                <c:pt idx="74053">
                  <c:v>81.775000000000006</c:v>
                </c:pt>
                <c:pt idx="74054">
                  <c:v>81.763000000000005</c:v>
                </c:pt>
                <c:pt idx="74055">
                  <c:v>81.763000000000005</c:v>
                </c:pt>
                <c:pt idx="74056">
                  <c:v>81.787000000000006</c:v>
                </c:pt>
                <c:pt idx="74057">
                  <c:v>81.787000000000006</c:v>
                </c:pt>
                <c:pt idx="74058">
                  <c:v>81.811999999999998</c:v>
                </c:pt>
                <c:pt idx="74059">
                  <c:v>81.823999999999998</c:v>
                </c:pt>
                <c:pt idx="74060">
                  <c:v>81.835999999999999</c:v>
                </c:pt>
                <c:pt idx="74061">
                  <c:v>81.885000000000005</c:v>
                </c:pt>
                <c:pt idx="74062">
                  <c:v>81.861000000000004</c:v>
                </c:pt>
                <c:pt idx="74063">
                  <c:v>81.861000000000004</c:v>
                </c:pt>
                <c:pt idx="74064">
                  <c:v>81.885000000000005</c:v>
                </c:pt>
                <c:pt idx="74065">
                  <c:v>81.91</c:v>
                </c:pt>
                <c:pt idx="74066">
                  <c:v>81.921999999999997</c:v>
                </c:pt>
                <c:pt idx="74067">
                  <c:v>81.91</c:v>
                </c:pt>
                <c:pt idx="74068">
                  <c:v>81.921999999999997</c:v>
                </c:pt>
                <c:pt idx="74069">
                  <c:v>81.933999999999997</c:v>
                </c:pt>
                <c:pt idx="74070">
                  <c:v>81.933999999999997</c:v>
                </c:pt>
                <c:pt idx="74071">
                  <c:v>81.957999999999998</c:v>
                </c:pt>
                <c:pt idx="74072">
                  <c:v>81.921999999999997</c:v>
                </c:pt>
                <c:pt idx="74073">
                  <c:v>81.921999999999997</c:v>
                </c:pt>
                <c:pt idx="74074">
                  <c:v>81.921999999999997</c:v>
                </c:pt>
                <c:pt idx="74075">
                  <c:v>81.971000000000004</c:v>
                </c:pt>
                <c:pt idx="74076">
                  <c:v>81.983000000000004</c:v>
                </c:pt>
                <c:pt idx="74077">
                  <c:v>81.971000000000004</c:v>
                </c:pt>
                <c:pt idx="74078">
                  <c:v>81.983000000000004</c:v>
                </c:pt>
                <c:pt idx="74079">
                  <c:v>82.007000000000005</c:v>
                </c:pt>
                <c:pt idx="74080">
                  <c:v>82.031999999999996</c:v>
                </c:pt>
                <c:pt idx="74081">
                  <c:v>82.031999999999996</c:v>
                </c:pt>
                <c:pt idx="74082">
                  <c:v>82.043999999999997</c:v>
                </c:pt>
                <c:pt idx="74083">
                  <c:v>82.105000000000004</c:v>
                </c:pt>
                <c:pt idx="74084">
                  <c:v>82.105000000000004</c:v>
                </c:pt>
                <c:pt idx="74085">
                  <c:v>82.129000000000005</c:v>
                </c:pt>
                <c:pt idx="74086">
                  <c:v>82.129000000000005</c:v>
                </c:pt>
                <c:pt idx="74087">
                  <c:v>82.153999999999996</c:v>
                </c:pt>
                <c:pt idx="74088">
                  <c:v>82.165999999999997</c:v>
                </c:pt>
                <c:pt idx="74089">
                  <c:v>82.19</c:v>
                </c:pt>
                <c:pt idx="74090">
                  <c:v>82.19</c:v>
                </c:pt>
                <c:pt idx="74091">
                  <c:v>82.215000000000003</c:v>
                </c:pt>
                <c:pt idx="74092">
                  <c:v>82.201999999999998</c:v>
                </c:pt>
                <c:pt idx="74093">
                  <c:v>82.215000000000003</c:v>
                </c:pt>
                <c:pt idx="74094">
                  <c:v>82.201999999999998</c:v>
                </c:pt>
                <c:pt idx="74095">
                  <c:v>82.177999999999997</c:v>
                </c:pt>
                <c:pt idx="74096">
                  <c:v>82.177999999999997</c:v>
                </c:pt>
                <c:pt idx="74097">
                  <c:v>82.19</c:v>
                </c:pt>
                <c:pt idx="74098">
                  <c:v>82.177999999999997</c:v>
                </c:pt>
                <c:pt idx="74099">
                  <c:v>82.165999999999997</c:v>
                </c:pt>
                <c:pt idx="74100">
                  <c:v>82.153999999999996</c:v>
                </c:pt>
                <c:pt idx="74101">
                  <c:v>82.129000000000005</c:v>
                </c:pt>
                <c:pt idx="74102">
                  <c:v>82.08</c:v>
                </c:pt>
                <c:pt idx="74103">
                  <c:v>82.055999999999997</c:v>
                </c:pt>
                <c:pt idx="74104">
                  <c:v>82.019000000000005</c:v>
                </c:pt>
                <c:pt idx="74105">
                  <c:v>82.019000000000005</c:v>
                </c:pt>
                <c:pt idx="74106">
                  <c:v>81.957999999999998</c:v>
                </c:pt>
                <c:pt idx="74107">
                  <c:v>81.933999999999997</c:v>
                </c:pt>
                <c:pt idx="74108">
                  <c:v>81.91</c:v>
                </c:pt>
                <c:pt idx="74109">
                  <c:v>81.885000000000005</c:v>
                </c:pt>
                <c:pt idx="74110">
                  <c:v>81.885000000000005</c:v>
                </c:pt>
                <c:pt idx="74111">
                  <c:v>81.811999999999998</c:v>
                </c:pt>
                <c:pt idx="74112">
                  <c:v>81.811999999999998</c:v>
                </c:pt>
                <c:pt idx="74113">
                  <c:v>81.751000000000005</c:v>
                </c:pt>
                <c:pt idx="74114">
                  <c:v>81.751000000000005</c:v>
                </c:pt>
                <c:pt idx="74115">
                  <c:v>81.665000000000006</c:v>
                </c:pt>
                <c:pt idx="74116">
                  <c:v>81.665000000000006</c:v>
                </c:pt>
                <c:pt idx="74117">
                  <c:v>81.677999999999997</c:v>
                </c:pt>
                <c:pt idx="74118">
                  <c:v>81.617000000000004</c:v>
                </c:pt>
                <c:pt idx="74119">
                  <c:v>81.617000000000004</c:v>
                </c:pt>
                <c:pt idx="74120">
                  <c:v>81.591999999999999</c:v>
                </c:pt>
                <c:pt idx="74121">
                  <c:v>81.603999999999999</c:v>
                </c:pt>
                <c:pt idx="74122">
                  <c:v>81.617000000000004</c:v>
                </c:pt>
                <c:pt idx="74123">
                  <c:v>81.58</c:v>
                </c:pt>
                <c:pt idx="74124">
                  <c:v>81.617000000000004</c:v>
                </c:pt>
                <c:pt idx="74125">
                  <c:v>81.603999999999999</c:v>
                </c:pt>
                <c:pt idx="74126">
                  <c:v>81.629000000000005</c:v>
                </c:pt>
                <c:pt idx="74127">
                  <c:v>81.603999999999999</c:v>
                </c:pt>
                <c:pt idx="74128">
                  <c:v>81.629000000000005</c:v>
                </c:pt>
                <c:pt idx="74129">
                  <c:v>81.629000000000005</c:v>
                </c:pt>
                <c:pt idx="74130">
                  <c:v>81.603999999999999</c:v>
                </c:pt>
                <c:pt idx="74131">
                  <c:v>81.58</c:v>
                </c:pt>
                <c:pt idx="74132">
                  <c:v>81.591999999999999</c:v>
                </c:pt>
                <c:pt idx="74133">
                  <c:v>81.555999999999997</c:v>
                </c:pt>
                <c:pt idx="74134">
                  <c:v>81.543000000000006</c:v>
                </c:pt>
                <c:pt idx="74135">
                  <c:v>81.519000000000005</c:v>
                </c:pt>
                <c:pt idx="74136">
                  <c:v>81.531000000000006</c:v>
                </c:pt>
                <c:pt idx="74137">
                  <c:v>81.519000000000005</c:v>
                </c:pt>
                <c:pt idx="74138">
                  <c:v>81.494</c:v>
                </c:pt>
                <c:pt idx="74139">
                  <c:v>81.481999999999999</c:v>
                </c:pt>
                <c:pt idx="74140">
                  <c:v>81.494</c:v>
                </c:pt>
                <c:pt idx="74141">
                  <c:v>81.494</c:v>
                </c:pt>
                <c:pt idx="74142">
                  <c:v>81.507000000000005</c:v>
                </c:pt>
                <c:pt idx="74143">
                  <c:v>81.519000000000005</c:v>
                </c:pt>
                <c:pt idx="74144">
                  <c:v>81.519000000000005</c:v>
                </c:pt>
                <c:pt idx="74145">
                  <c:v>81.543000000000006</c:v>
                </c:pt>
                <c:pt idx="74146">
                  <c:v>81.531000000000006</c:v>
                </c:pt>
                <c:pt idx="74147">
                  <c:v>81.567999999999998</c:v>
                </c:pt>
                <c:pt idx="74148">
                  <c:v>81.58</c:v>
                </c:pt>
                <c:pt idx="74149">
                  <c:v>81.58</c:v>
                </c:pt>
                <c:pt idx="74150">
                  <c:v>81.603999999999999</c:v>
                </c:pt>
                <c:pt idx="74151">
                  <c:v>81.653000000000006</c:v>
                </c:pt>
                <c:pt idx="74152">
                  <c:v>81.701999999999998</c:v>
                </c:pt>
                <c:pt idx="74153">
                  <c:v>81.739000000000004</c:v>
                </c:pt>
                <c:pt idx="74154">
                  <c:v>81.751000000000005</c:v>
                </c:pt>
                <c:pt idx="74155">
                  <c:v>81.787000000000006</c:v>
                </c:pt>
                <c:pt idx="74156">
                  <c:v>81.861000000000004</c:v>
                </c:pt>
                <c:pt idx="74157">
                  <c:v>81.861000000000004</c:v>
                </c:pt>
                <c:pt idx="74158">
                  <c:v>81.897000000000006</c:v>
                </c:pt>
                <c:pt idx="74159">
                  <c:v>81.945999999999998</c:v>
                </c:pt>
                <c:pt idx="74160">
                  <c:v>81.933999999999997</c:v>
                </c:pt>
                <c:pt idx="74161">
                  <c:v>81.995000000000005</c:v>
                </c:pt>
                <c:pt idx="74162">
                  <c:v>81.983000000000004</c:v>
                </c:pt>
                <c:pt idx="74163">
                  <c:v>82.019000000000005</c:v>
                </c:pt>
                <c:pt idx="74164">
                  <c:v>82.007000000000005</c:v>
                </c:pt>
                <c:pt idx="74165">
                  <c:v>81.995000000000005</c:v>
                </c:pt>
                <c:pt idx="74166">
                  <c:v>82.019000000000005</c:v>
                </c:pt>
                <c:pt idx="74167">
                  <c:v>82.031999999999996</c:v>
                </c:pt>
                <c:pt idx="74168">
                  <c:v>82.055999999999997</c:v>
                </c:pt>
                <c:pt idx="74169">
                  <c:v>82.031999999999996</c:v>
                </c:pt>
                <c:pt idx="74170">
                  <c:v>82.007000000000005</c:v>
                </c:pt>
                <c:pt idx="74171">
                  <c:v>82.031999999999996</c:v>
                </c:pt>
                <c:pt idx="74172">
                  <c:v>82.067999999999998</c:v>
                </c:pt>
                <c:pt idx="74173">
                  <c:v>82.093000000000004</c:v>
                </c:pt>
                <c:pt idx="74174">
                  <c:v>82.093000000000004</c:v>
                </c:pt>
                <c:pt idx="74175">
                  <c:v>82.093000000000004</c:v>
                </c:pt>
                <c:pt idx="74176">
                  <c:v>82.129000000000005</c:v>
                </c:pt>
                <c:pt idx="74177">
                  <c:v>82.165999999999997</c:v>
                </c:pt>
                <c:pt idx="74178">
                  <c:v>82.201999999999998</c:v>
                </c:pt>
                <c:pt idx="74179">
                  <c:v>82.227000000000004</c:v>
                </c:pt>
                <c:pt idx="74180">
                  <c:v>82.251000000000005</c:v>
                </c:pt>
                <c:pt idx="74181">
                  <c:v>82.239000000000004</c:v>
                </c:pt>
                <c:pt idx="74182">
                  <c:v>82.275999999999996</c:v>
                </c:pt>
                <c:pt idx="74183">
                  <c:v>82.311999999999998</c:v>
                </c:pt>
                <c:pt idx="74184">
                  <c:v>82.337000000000003</c:v>
                </c:pt>
                <c:pt idx="74185">
                  <c:v>82.311999999999998</c:v>
                </c:pt>
                <c:pt idx="74186">
                  <c:v>82.361000000000004</c:v>
                </c:pt>
                <c:pt idx="74187">
                  <c:v>82.397999999999996</c:v>
                </c:pt>
                <c:pt idx="74188">
                  <c:v>82.397999999999996</c:v>
                </c:pt>
                <c:pt idx="74189">
                  <c:v>82.397999999999996</c:v>
                </c:pt>
                <c:pt idx="74190">
                  <c:v>82.361000000000004</c:v>
                </c:pt>
                <c:pt idx="74191">
                  <c:v>82.373000000000005</c:v>
                </c:pt>
                <c:pt idx="74192">
                  <c:v>82.361000000000004</c:v>
                </c:pt>
                <c:pt idx="74193">
                  <c:v>82.373000000000005</c:v>
                </c:pt>
                <c:pt idx="74194">
                  <c:v>82.349000000000004</c:v>
                </c:pt>
                <c:pt idx="74195">
                  <c:v>82.287999999999997</c:v>
                </c:pt>
                <c:pt idx="74196">
                  <c:v>82.251000000000005</c:v>
                </c:pt>
                <c:pt idx="74197">
                  <c:v>82.19</c:v>
                </c:pt>
                <c:pt idx="74198">
                  <c:v>82.165999999999997</c:v>
                </c:pt>
                <c:pt idx="74199">
                  <c:v>82.129000000000005</c:v>
                </c:pt>
                <c:pt idx="74200">
                  <c:v>82.141000000000005</c:v>
                </c:pt>
                <c:pt idx="74201">
                  <c:v>82.105000000000004</c:v>
                </c:pt>
                <c:pt idx="74202">
                  <c:v>82.055999999999997</c:v>
                </c:pt>
                <c:pt idx="74203">
                  <c:v>82.043999999999997</c:v>
                </c:pt>
                <c:pt idx="74204">
                  <c:v>82.019000000000005</c:v>
                </c:pt>
                <c:pt idx="74205">
                  <c:v>81.995000000000005</c:v>
                </c:pt>
                <c:pt idx="74206">
                  <c:v>81.995000000000005</c:v>
                </c:pt>
                <c:pt idx="74207">
                  <c:v>81.945999999999998</c:v>
                </c:pt>
                <c:pt idx="74208">
                  <c:v>81.933999999999997</c:v>
                </c:pt>
                <c:pt idx="74209">
                  <c:v>81.921999999999997</c:v>
                </c:pt>
                <c:pt idx="74210">
                  <c:v>81.91</c:v>
                </c:pt>
                <c:pt idx="74211">
                  <c:v>81.945999999999998</c:v>
                </c:pt>
                <c:pt idx="74212">
                  <c:v>81.897000000000006</c:v>
                </c:pt>
                <c:pt idx="74213">
                  <c:v>81.873000000000005</c:v>
                </c:pt>
                <c:pt idx="74214">
                  <c:v>81.847999999999999</c:v>
                </c:pt>
                <c:pt idx="74215">
                  <c:v>81.835999999999999</c:v>
                </c:pt>
                <c:pt idx="74216">
                  <c:v>81.835999999999999</c:v>
                </c:pt>
                <c:pt idx="74217">
                  <c:v>81.835999999999999</c:v>
                </c:pt>
                <c:pt idx="74218">
                  <c:v>81.8</c:v>
                </c:pt>
                <c:pt idx="74219">
                  <c:v>81.835999999999999</c:v>
                </c:pt>
                <c:pt idx="74220">
                  <c:v>81.861000000000004</c:v>
                </c:pt>
                <c:pt idx="74221">
                  <c:v>81.873000000000005</c:v>
                </c:pt>
                <c:pt idx="74222">
                  <c:v>81.873000000000005</c:v>
                </c:pt>
                <c:pt idx="74223">
                  <c:v>81.847999999999999</c:v>
                </c:pt>
                <c:pt idx="74224">
                  <c:v>81.873000000000005</c:v>
                </c:pt>
                <c:pt idx="74225">
                  <c:v>81.873000000000005</c:v>
                </c:pt>
                <c:pt idx="74226">
                  <c:v>81.847999999999999</c:v>
                </c:pt>
                <c:pt idx="74227">
                  <c:v>81.847999999999999</c:v>
                </c:pt>
                <c:pt idx="74228">
                  <c:v>81.823999999999998</c:v>
                </c:pt>
                <c:pt idx="74229">
                  <c:v>81.775000000000006</c:v>
                </c:pt>
                <c:pt idx="74230">
                  <c:v>81.787000000000006</c:v>
                </c:pt>
                <c:pt idx="74231">
                  <c:v>81.751000000000005</c:v>
                </c:pt>
                <c:pt idx="74232">
                  <c:v>81.713999999999999</c:v>
                </c:pt>
                <c:pt idx="74233">
                  <c:v>81.725999999999999</c:v>
                </c:pt>
                <c:pt idx="74234">
                  <c:v>81.713999999999999</c:v>
                </c:pt>
                <c:pt idx="74235">
                  <c:v>81.701999999999998</c:v>
                </c:pt>
                <c:pt idx="74236">
                  <c:v>81.677999999999997</c:v>
                </c:pt>
                <c:pt idx="74237">
                  <c:v>81.701999999999998</c:v>
                </c:pt>
                <c:pt idx="74238">
                  <c:v>81.701999999999998</c:v>
                </c:pt>
                <c:pt idx="74239">
                  <c:v>81.725999999999999</c:v>
                </c:pt>
                <c:pt idx="74240">
                  <c:v>81.775000000000006</c:v>
                </c:pt>
                <c:pt idx="74241">
                  <c:v>81.8</c:v>
                </c:pt>
                <c:pt idx="74242">
                  <c:v>81.8</c:v>
                </c:pt>
                <c:pt idx="74243">
                  <c:v>81.8</c:v>
                </c:pt>
                <c:pt idx="74244">
                  <c:v>81.823999999999998</c:v>
                </c:pt>
                <c:pt idx="74245">
                  <c:v>81.835999999999999</c:v>
                </c:pt>
                <c:pt idx="74246">
                  <c:v>81.873000000000005</c:v>
                </c:pt>
                <c:pt idx="74247">
                  <c:v>81.823999999999998</c:v>
                </c:pt>
                <c:pt idx="74248">
                  <c:v>81.885000000000005</c:v>
                </c:pt>
                <c:pt idx="74249">
                  <c:v>81.885000000000005</c:v>
                </c:pt>
                <c:pt idx="74250">
                  <c:v>81.921999999999997</c:v>
                </c:pt>
                <c:pt idx="74251">
                  <c:v>81.921999999999997</c:v>
                </c:pt>
                <c:pt idx="74252">
                  <c:v>81.957999999999998</c:v>
                </c:pt>
                <c:pt idx="74253">
                  <c:v>81.957999999999998</c:v>
                </c:pt>
                <c:pt idx="74254">
                  <c:v>82.007000000000005</c:v>
                </c:pt>
                <c:pt idx="74255">
                  <c:v>82.031999999999996</c:v>
                </c:pt>
                <c:pt idx="74256">
                  <c:v>82.043999999999997</c:v>
                </c:pt>
                <c:pt idx="74257">
                  <c:v>82.08</c:v>
                </c:pt>
                <c:pt idx="74258">
                  <c:v>82.093000000000004</c:v>
                </c:pt>
                <c:pt idx="74259">
                  <c:v>82.093000000000004</c:v>
                </c:pt>
                <c:pt idx="74260">
                  <c:v>82.105000000000004</c:v>
                </c:pt>
                <c:pt idx="74261">
                  <c:v>82.093000000000004</c:v>
                </c:pt>
                <c:pt idx="74262">
                  <c:v>82.129000000000005</c:v>
                </c:pt>
                <c:pt idx="74263">
                  <c:v>82.117000000000004</c:v>
                </c:pt>
                <c:pt idx="74264">
                  <c:v>82.093000000000004</c:v>
                </c:pt>
                <c:pt idx="74265">
                  <c:v>82.105000000000004</c:v>
                </c:pt>
                <c:pt idx="74266">
                  <c:v>82.105000000000004</c:v>
                </c:pt>
                <c:pt idx="74267">
                  <c:v>82.105000000000004</c:v>
                </c:pt>
                <c:pt idx="74268">
                  <c:v>82.093000000000004</c:v>
                </c:pt>
                <c:pt idx="74269">
                  <c:v>82.117000000000004</c:v>
                </c:pt>
                <c:pt idx="74270">
                  <c:v>82.153999999999996</c:v>
                </c:pt>
                <c:pt idx="74271">
                  <c:v>82.165999999999997</c:v>
                </c:pt>
                <c:pt idx="74272">
                  <c:v>82.177999999999997</c:v>
                </c:pt>
                <c:pt idx="74273">
                  <c:v>82.19</c:v>
                </c:pt>
                <c:pt idx="74274">
                  <c:v>82.227000000000004</c:v>
                </c:pt>
                <c:pt idx="74275">
                  <c:v>82.239000000000004</c:v>
                </c:pt>
                <c:pt idx="74276">
                  <c:v>82.251000000000005</c:v>
                </c:pt>
                <c:pt idx="74277">
                  <c:v>82.239000000000004</c:v>
                </c:pt>
                <c:pt idx="74278">
                  <c:v>82.227000000000004</c:v>
                </c:pt>
                <c:pt idx="74279">
                  <c:v>82.251000000000005</c:v>
                </c:pt>
                <c:pt idx="74280">
                  <c:v>82.227000000000004</c:v>
                </c:pt>
                <c:pt idx="74281">
                  <c:v>82.251000000000005</c:v>
                </c:pt>
                <c:pt idx="74282">
                  <c:v>82.215000000000003</c:v>
                </c:pt>
                <c:pt idx="74283">
                  <c:v>82.215000000000003</c:v>
                </c:pt>
                <c:pt idx="74284">
                  <c:v>82.215000000000003</c:v>
                </c:pt>
                <c:pt idx="74285">
                  <c:v>82.251000000000005</c:v>
                </c:pt>
                <c:pt idx="74286">
                  <c:v>82.239000000000004</c:v>
                </c:pt>
                <c:pt idx="74287">
                  <c:v>82.239000000000004</c:v>
                </c:pt>
                <c:pt idx="74288">
                  <c:v>82.239000000000004</c:v>
                </c:pt>
                <c:pt idx="74289">
                  <c:v>82.215000000000003</c:v>
                </c:pt>
                <c:pt idx="74290">
                  <c:v>82.227000000000004</c:v>
                </c:pt>
                <c:pt idx="74291">
                  <c:v>82.215000000000003</c:v>
                </c:pt>
                <c:pt idx="74292">
                  <c:v>82.201999999999998</c:v>
                </c:pt>
                <c:pt idx="74293">
                  <c:v>82.19</c:v>
                </c:pt>
                <c:pt idx="74294">
                  <c:v>82.165999999999997</c:v>
                </c:pt>
                <c:pt idx="74295">
                  <c:v>82.165999999999997</c:v>
                </c:pt>
                <c:pt idx="74296">
                  <c:v>82.141000000000005</c:v>
                </c:pt>
                <c:pt idx="74297">
                  <c:v>82.141000000000005</c:v>
                </c:pt>
                <c:pt idx="74298">
                  <c:v>82.117000000000004</c:v>
                </c:pt>
                <c:pt idx="74299">
                  <c:v>82.105000000000004</c:v>
                </c:pt>
                <c:pt idx="74300">
                  <c:v>82.055999999999997</c:v>
                </c:pt>
                <c:pt idx="74301">
                  <c:v>82.067999999999998</c:v>
                </c:pt>
                <c:pt idx="74302">
                  <c:v>82.093000000000004</c:v>
                </c:pt>
                <c:pt idx="74303">
                  <c:v>82.08</c:v>
                </c:pt>
                <c:pt idx="74304">
                  <c:v>82.055999999999997</c:v>
                </c:pt>
                <c:pt idx="74305">
                  <c:v>82.093000000000004</c:v>
                </c:pt>
                <c:pt idx="74306">
                  <c:v>82.067999999999998</c:v>
                </c:pt>
                <c:pt idx="74307">
                  <c:v>82.055999999999997</c:v>
                </c:pt>
                <c:pt idx="74308">
                  <c:v>82.031999999999996</c:v>
                </c:pt>
                <c:pt idx="74309">
                  <c:v>82.031999999999996</c:v>
                </c:pt>
                <c:pt idx="74310">
                  <c:v>82.043999999999997</c:v>
                </c:pt>
                <c:pt idx="74311">
                  <c:v>81.983000000000004</c:v>
                </c:pt>
                <c:pt idx="74312">
                  <c:v>81.995000000000005</c:v>
                </c:pt>
                <c:pt idx="74313">
                  <c:v>81.933999999999997</c:v>
                </c:pt>
                <c:pt idx="74314">
                  <c:v>81.957999999999998</c:v>
                </c:pt>
                <c:pt idx="74315">
                  <c:v>81.921999999999997</c:v>
                </c:pt>
                <c:pt idx="74316">
                  <c:v>81.91</c:v>
                </c:pt>
                <c:pt idx="74317">
                  <c:v>81.897000000000006</c:v>
                </c:pt>
                <c:pt idx="74318">
                  <c:v>81.91</c:v>
                </c:pt>
                <c:pt idx="74319">
                  <c:v>81.897000000000006</c:v>
                </c:pt>
                <c:pt idx="74320">
                  <c:v>81.933999999999997</c:v>
                </c:pt>
                <c:pt idx="74321">
                  <c:v>81.91</c:v>
                </c:pt>
                <c:pt idx="74322">
                  <c:v>81.933999999999997</c:v>
                </c:pt>
                <c:pt idx="74323">
                  <c:v>81.921999999999997</c:v>
                </c:pt>
                <c:pt idx="74324">
                  <c:v>81.921999999999997</c:v>
                </c:pt>
                <c:pt idx="74325">
                  <c:v>81.91</c:v>
                </c:pt>
                <c:pt idx="74326">
                  <c:v>81.885000000000005</c:v>
                </c:pt>
                <c:pt idx="74327">
                  <c:v>81.885000000000005</c:v>
                </c:pt>
                <c:pt idx="74328">
                  <c:v>81.873000000000005</c:v>
                </c:pt>
                <c:pt idx="74329">
                  <c:v>81.847999999999999</c:v>
                </c:pt>
                <c:pt idx="74330">
                  <c:v>81.823999999999998</c:v>
                </c:pt>
                <c:pt idx="74331">
                  <c:v>81.823999999999998</c:v>
                </c:pt>
                <c:pt idx="74332">
                  <c:v>81.811999999999998</c:v>
                </c:pt>
                <c:pt idx="74333">
                  <c:v>81.823999999999998</c:v>
                </c:pt>
                <c:pt idx="74334">
                  <c:v>81.823999999999998</c:v>
                </c:pt>
                <c:pt idx="74335">
                  <c:v>81.835999999999999</c:v>
                </c:pt>
                <c:pt idx="74336">
                  <c:v>81.885000000000005</c:v>
                </c:pt>
                <c:pt idx="74337">
                  <c:v>81.873000000000005</c:v>
                </c:pt>
                <c:pt idx="74338">
                  <c:v>81.885000000000005</c:v>
                </c:pt>
                <c:pt idx="74339">
                  <c:v>81.897000000000006</c:v>
                </c:pt>
                <c:pt idx="74340">
                  <c:v>81.91</c:v>
                </c:pt>
                <c:pt idx="74341">
                  <c:v>81.897000000000006</c:v>
                </c:pt>
                <c:pt idx="74342">
                  <c:v>81.885000000000005</c:v>
                </c:pt>
                <c:pt idx="74343">
                  <c:v>81.885000000000005</c:v>
                </c:pt>
                <c:pt idx="74344">
                  <c:v>81.885000000000005</c:v>
                </c:pt>
                <c:pt idx="74345">
                  <c:v>81.91</c:v>
                </c:pt>
                <c:pt idx="74346">
                  <c:v>81.885000000000005</c:v>
                </c:pt>
                <c:pt idx="74347">
                  <c:v>81.897000000000006</c:v>
                </c:pt>
                <c:pt idx="74348">
                  <c:v>81.91</c:v>
                </c:pt>
                <c:pt idx="74349">
                  <c:v>81.91</c:v>
                </c:pt>
                <c:pt idx="74350">
                  <c:v>81.945999999999998</c:v>
                </c:pt>
                <c:pt idx="74351">
                  <c:v>81.933999999999997</c:v>
                </c:pt>
                <c:pt idx="74352">
                  <c:v>81.945999999999998</c:v>
                </c:pt>
                <c:pt idx="74353">
                  <c:v>81.971000000000004</c:v>
                </c:pt>
                <c:pt idx="74354">
                  <c:v>82.007000000000005</c:v>
                </c:pt>
                <c:pt idx="74355">
                  <c:v>82.055999999999997</c:v>
                </c:pt>
                <c:pt idx="74356">
                  <c:v>82.043999999999997</c:v>
                </c:pt>
                <c:pt idx="74357">
                  <c:v>82.055999999999997</c:v>
                </c:pt>
                <c:pt idx="74358">
                  <c:v>82.019000000000005</c:v>
                </c:pt>
                <c:pt idx="74359">
                  <c:v>82.043999999999997</c:v>
                </c:pt>
                <c:pt idx="74360">
                  <c:v>82.055999999999997</c:v>
                </c:pt>
                <c:pt idx="74361">
                  <c:v>82.019000000000005</c:v>
                </c:pt>
                <c:pt idx="74362">
                  <c:v>82.055999999999997</c:v>
                </c:pt>
                <c:pt idx="74363">
                  <c:v>82.055999999999997</c:v>
                </c:pt>
                <c:pt idx="74364">
                  <c:v>82.019000000000005</c:v>
                </c:pt>
                <c:pt idx="74365">
                  <c:v>82.055999999999997</c:v>
                </c:pt>
                <c:pt idx="74366">
                  <c:v>82.043999999999997</c:v>
                </c:pt>
                <c:pt idx="74367">
                  <c:v>82.055999999999997</c:v>
                </c:pt>
                <c:pt idx="74368">
                  <c:v>82.105000000000004</c:v>
                </c:pt>
                <c:pt idx="74369">
                  <c:v>82.141000000000005</c:v>
                </c:pt>
                <c:pt idx="74370">
                  <c:v>82.165999999999997</c:v>
                </c:pt>
                <c:pt idx="74371">
                  <c:v>82.153999999999996</c:v>
                </c:pt>
                <c:pt idx="74372">
                  <c:v>82.177999999999997</c:v>
                </c:pt>
                <c:pt idx="74373">
                  <c:v>82.19</c:v>
                </c:pt>
                <c:pt idx="74374">
                  <c:v>82.19</c:v>
                </c:pt>
                <c:pt idx="74375">
                  <c:v>82.201999999999998</c:v>
                </c:pt>
                <c:pt idx="74376">
                  <c:v>82.19</c:v>
                </c:pt>
                <c:pt idx="74377">
                  <c:v>82.177999999999997</c:v>
                </c:pt>
                <c:pt idx="74378">
                  <c:v>82.19</c:v>
                </c:pt>
                <c:pt idx="74379">
                  <c:v>82.19</c:v>
                </c:pt>
                <c:pt idx="74380">
                  <c:v>82.153999999999996</c:v>
                </c:pt>
                <c:pt idx="74381">
                  <c:v>82.153999999999996</c:v>
                </c:pt>
                <c:pt idx="74382">
                  <c:v>82.141000000000005</c:v>
                </c:pt>
                <c:pt idx="74383">
                  <c:v>82.177999999999997</c:v>
                </c:pt>
                <c:pt idx="74384">
                  <c:v>82.165999999999997</c:v>
                </c:pt>
                <c:pt idx="74385">
                  <c:v>82.177999999999997</c:v>
                </c:pt>
                <c:pt idx="74386">
                  <c:v>82.177999999999997</c:v>
                </c:pt>
                <c:pt idx="74387">
                  <c:v>82.201999999999998</c:v>
                </c:pt>
                <c:pt idx="74388">
                  <c:v>82.177999999999997</c:v>
                </c:pt>
                <c:pt idx="74389">
                  <c:v>82.165999999999997</c:v>
                </c:pt>
                <c:pt idx="74390">
                  <c:v>82.165999999999997</c:v>
                </c:pt>
                <c:pt idx="74391">
                  <c:v>82.165999999999997</c:v>
                </c:pt>
                <c:pt idx="74392">
                  <c:v>82.153999999999996</c:v>
                </c:pt>
                <c:pt idx="74393">
                  <c:v>82.117000000000004</c:v>
                </c:pt>
                <c:pt idx="74394">
                  <c:v>82.105000000000004</c:v>
                </c:pt>
                <c:pt idx="74395">
                  <c:v>82.08</c:v>
                </c:pt>
                <c:pt idx="74396">
                  <c:v>82.08</c:v>
                </c:pt>
                <c:pt idx="74397">
                  <c:v>82.08</c:v>
                </c:pt>
                <c:pt idx="74398">
                  <c:v>82.067999999999998</c:v>
                </c:pt>
                <c:pt idx="74399">
                  <c:v>82.067999999999998</c:v>
                </c:pt>
                <c:pt idx="74400">
                  <c:v>82.105000000000004</c:v>
                </c:pt>
                <c:pt idx="74401">
                  <c:v>82.08</c:v>
                </c:pt>
                <c:pt idx="74402">
                  <c:v>82.093000000000004</c:v>
                </c:pt>
                <c:pt idx="74403">
                  <c:v>82.093000000000004</c:v>
                </c:pt>
                <c:pt idx="74404">
                  <c:v>82.08</c:v>
                </c:pt>
                <c:pt idx="74405">
                  <c:v>82.08</c:v>
                </c:pt>
                <c:pt idx="74406">
                  <c:v>82.08</c:v>
                </c:pt>
                <c:pt idx="74407">
                  <c:v>82.043999999999997</c:v>
                </c:pt>
                <c:pt idx="74408">
                  <c:v>82.055999999999997</c:v>
                </c:pt>
                <c:pt idx="74409">
                  <c:v>82.019000000000005</c:v>
                </c:pt>
                <c:pt idx="74410">
                  <c:v>81.995000000000005</c:v>
                </c:pt>
                <c:pt idx="74411">
                  <c:v>81.945999999999998</c:v>
                </c:pt>
                <c:pt idx="74412">
                  <c:v>81.945999999999998</c:v>
                </c:pt>
                <c:pt idx="74413">
                  <c:v>81.897000000000006</c:v>
                </c:pt>
                <c:pt idx="74414">
                  <c:v>81.933999999999997</c:v>
                </c:pt>
                <c:pt idx="74415">
                  <c:v>81.921999999999997</c:v>
                </c:pt>
                <c:pt idx="74416">
                  <c:v>81.91</c:v>
                </c:pt>
                <c:pt idx="74417">
                  <c:v>81.933999999999997</c:v>
                </c:pt>
                <c:pt idx="74418">
                  <c:v>81.873000000000005</c:v>
                </c:pt>
                <c:pt idx="74419">
                  <c:v>81.873000000000005</c:v>
                </c:pt>
                <c:pt idx="74420">
                  <c:v>81.835999999999999</c:v>
                </c:pt>
                <c:pt idx="74421">
                  <c:v>81.861000000000004</c:v>
                </c:pt>
                <c:pt idx="74422">
                  <c:v>81.811999999999998</c:v>
                </c:pt>
                <c:pt idx="74423">
                  <c:v>81.835999999999999</c:v>
                </c:pt>
                <c:pt idx="74424">
                  <c:v>81.847999999999999</c:v>
                </c:pt>
                <c:pt idx="74425">
                  <c:v>81.823999999999998</c:v>
                </c:pt>
                <c:pt idx="74426">
                  <c:v>81.811999999999998</c:v>
                </c:pt>
                <c:pt idx="74427">
                  <c:v>81.811999999999998</c:v>
                </c:pt>
                <c:pt idx="74428">
                  <c:v>81.811999999999998</c:v>
                </c:pt>
                <c:pt idx="74429">
                  <c:v>81.775000000000006</c:v>
                </c:pt>
                <c:pt idx="74430">
                  <c:v>81.8</c:v>
                </c:pt>
                <c:pt idx="74431">
                  <c:v>81.823999999999998</c:v>
                </c:pt>
                <c:pt idx="74432">
                  <c:v>81.811999999999998</c:v>
                </c:pt>
                <c:pt idx="74433">
                  <c:v>81.835999999999999</c:v>
                </c:pt>
                <c:pt idx="74434">
                  <c:v>81.835999999999999</c:v>
                </c:pt>
                <c:pt idx="74435">
                  <c:v>81.835999999999999</c:v>
                </c:pt>
                <c:pt idx="74436">
                  <c:v>81.873000000000005</c:v>
                </c:pt>
                <c:pt idx="74437">
                  <c:v>81.847999999999999</c:v>
                </c:pt>
                <c:pt idx="74438">
                  <c:v>81.861000000000004</c:v>
                </c:pt>
                <c:pt idx="74439">
                  <c:v>81.885000000000005</c:v>
                </c:pt>
                <c:pt idx="74440">
                  <c:v>81.847999999999999</c:v>
                </c:pt>
                <c:pt idx="74441">
                  <c:v>81.861000000000004</c:v>
                </c:pt>
                <c:pt idx="74442">
                  <c:v>81.847999999999999</c:v>
                </c:pt>
                <c:pt idx="74443">
                  <c:v>81.823999999999998</c:v>
                </c:pt>
                <c:pt idx="74444">
                  <c:v>81.811999999999998</c:v>
                </c:pt>
                <c:pt idx="74445">
                  <c:v>81.823999999999998</c:v>
                </c:pt>
                <c:pt idx="74446">
                  <c:v>81.8</c:v>
                </c:pt>
                <c:pt idx="74447">
                  <c:v>81.847999999999999</c:v>
                </c:pt>
                <c:pt idx="74448">
                  <c:v>81.835999999999999</c:v>
                </c:pt>
                <c:pt idx="74449">
                  <c:v>81.861000000000004</c:v>
                </c:pt>
                <c:pt idx="74450">
                  <c:v>81.873000000000005</c:v>
                </c:pt>
                <c:pt idx="74451">
                  <c:v>81.921999999999997</c:v>
                </c:pt>
                <c:pt idx="74452">
                  <c:v>81.91</c:v>
                </c:pt>
                <c:pt idx="74453">
                  <c:v>81.933999999999997</c:v>
                </c:pt>
                <c:pt idx="74454">
                  <c:v>81.957999999999998</c:v>
                </c:pt>
                <c:pt idx="74455">
                  <c:v>81.921999999999997</c:v>
                </c:pt>
                <c:pt idx="74456">
                  <c:v>81.957999999999998</c:v>
                </c:pt>
                <c:pt idx="74457">
                  <c:v>81.945999999999998</c:v>
                </c:pt>
                <c:pt idx="74458">
                  <c:v>81.91</c:v>
                </c:pt>
                <c:pt idx="74459">
                  <c:v>81.945999999999998</c:v>
                </c:pt>
                <c:pt idx="74460">
                  <c:v>81.933999999999997</c:v>
                </c:pt>
                <c:pt idx="74461">
                  <c:v>81.957999999999998</c:v>
                </c:pt>
                <c:pt idx="74462">
                  <c:v>81.971000000000004</c:v>
                </c:pt>
                <c:pt idx="74463">
                  <c:v>81.995000000000005</c:v>
                </c:pt>
                <c:pt idx="74464">
                  <c:v>82.007000000000005</c:v>
                </c:pt>
                <c:pt idx="74465">
                  <c:v>82.019000000000005</c:v>
                </c:pt>
                <c:pt idx="74466">
                  <c:v>82.043999999999997</c:v>
                </c:pt>
                <c:pt idx="74467">
                  <c:v>82.031999999999996</c:v>
                </c:pt>
                <c:pt idx="74468">
                  <c:v>82.067999999999998</c:v>
                </c:pt>
                <c:pt idx="74469">
                  <c:v>82.093000000000004</c:v>
                </c:pt>
                <c:pt idx="74470">
                  <c:v>82.105000000000004</c:v>
                </c:pt>
                <c:pt idx="74471">
                  <c:v>82.093000000000004</c:v>
                </c:pt>
                <c:pt idx="74472">
                  <c:v>82.093000000000004</c:v>
                </c:pt>
                <c:pt idx="74473">
                  <c:v>82.105000000000004</c:v>
                </c:pt>
                <c:pt idx="74474">
                  <c:v>82.105000000000004</c:v>
                </c:pt>
                <c:pt idx="74475">
                  <c:v>82.129000000000005</c:v>
                </c:pt>
                <c:pt idx="74476">
                  <c:v>82.093000000000004</c:v>
                </c:pt>
                <c:pt idx="74477">
                  <c:v>82.117000000000004</c:v>
                </c:pt>
                <c:pt idx="74478">
                  <c:v>82.129000000000005</c:v>
                </c:pt>
                <c:pt idx="74479">
                  <c:v>82.177999999999997</c:v>
                </c:pt>
                <c:pt idx="74480">
                  <c:v>82.227000000000004</c:v>
                </c:pt>
                <c:pt idx="74481">
                  <c:v>82.215000000000003</c:v>
                </c:pt>
                <c:pt idx="74482">
                  <c:v>82.227000000000004</c:v>
                </c:pt>
                <c:pt idx="74483">
                  <c:v>82.3</c:v>
                </c:pt>
                <c:pt idx="74484">
                  <c:v>82.275999999999996</c:v>
                </c:pt>
                <c:pt idx="74485">
                  <c:v>82.325000000000003</c:v>
                </c:pt>
                <c:pt idx="74486">
                  <c:v>82.337000000000003</c:v>
                </c:pt>
                <c:pt idx="74487">
                  <c:v>82.325000000000003</c:v>
                </c:pt>
                <c:pt idx="74488">
                  <c:v>82.373000000000005</c:v>
                </c:pt>
                <c:pt idx="74489">
                  <c:v>82.361000000000004</c:v>
                </c:pt>
                <c:pt idx="74490">
                  <c:v>82.337000000000003</c:v>
                </c:pt>
                <c:pt idx="74491">
                  <c:v>82.325000000000003</c:v>
                </c:pt>
                <c:pt idx="74492">
                  <c:v>82.349000000000004</c:v>
                </c:pt>
                <c:pt idx="74493">
                  <c:v>82.337000000000003</c:v>
                </c:pt>
                <c:pt idx="74494">
                  <c:v>82.325000000000003</c:v>
                </c:pt>
                <c:pt idx="74495">
                  <c:v>82.325000000000003</c:v>
                </c:pt>
                <c:pt idx="74496">
                  <c:v>82.337000000000003</c:v>
                </c:pt>
                <c:pt idx="74497">
                  <c:v>82.361000000000004</c:v>
                </c:pt>
                <c:pt idx="74498">
                  <c:v>82.349000000000004</c:v>
                </c:pt>
                <c:pt idx="74499">
                  <c:v>82.385999999999996</c:v>
                </c:pt>
                <c:pt idx="74500">
                  <c:v>82.361000000000004</c:v>
                </c:pt>
                <c:pt idx="74501">
                  <c:v>82.397999999999996</c:v>
                </c:pt>
                <c:pt idx="74502">
                  <c:v>82.385999999999996</c:v>
                </c:pt>
                <c:pt idx="74503">
                  <c:v>82.397999999999996</c:v>
                </c:pt>
                <c:pt idx="74504">
                  <c:v>82.41</c:v>
                </c:pt>
                <c:pt idx="74505">
                  <c:v>82.41</c:v>
                </c:pt>
                <c:pt idx="74506">
                  <c:v>82.421999999999997</c:v>
                </c:pt>
                <c:pt idx="74507">
                  <c:v>82.385999999999996</c:v>
                </c:pt>
                <c:pt idx="74508">
                  <c:v>82.373000000000005</c:v>
                </c:pt>
                <c:pt idx="74509">
                  <c:v>82.373000000000005</c:v>
                </c:pt>
                <c:pt idx="74510">
                  <c:v>82.349000000000004</c:v>
                </c:pt>
                <c:pt idx="74511">
                  <c:v>82.337000000000003</c:v>
                </c:pt>
                <c:pt idx="74512">
                  <c:v>82.373000000000005</c:v>
                </c:pt>
                <c:pt idx="74513">
                  <c:v>82.361000000000004</c:v>
                </c:pt>
                <c:pt idx="74514">
                  <c:v>82.337000000000003</c:v>
                </c:pt>
                <c:pt idx="74515">
                  <c:v>82.361000000000004</c:v>
                </c:pt>
                <c:pt idx="74516">
                  <c:v>82.349000000000004</c:v>
                </c:pt>
                <c:pt idx="74517">
                  <c:v>82.349000000000004</c:v>
                </c:pt>
                <c:pt idx="74518">
                  <c:v>82.361000000000004</c:v>
                </c:pt>
                <c:pt idx="74519">
                  <c:v>82.337000000000003</c:v>
                </c:pt>
                <c:pt idx="74520">
                  <c:v>82.349000000000004</c:v>
                </c:pt>
                <c:pt idx="74521">
                  <c:v>82.337000000000003</c:v>
                </c:pt>
                <c:pt idx="74522">
                  <c:v>82.325000000000003</c:v>
                </c:pt>
                <c:pt idx="74523">
                  <c:v>82.3</c:v>
                </c:pt>
                <c:pt idx="74524">
                  <c:v>82.287999999999997</c:v>
                </c:pt>
                <c:pt idx="74525">
                  <c:v>82.263999999999996</c:v>
                </c:pt>
                <c:pt idx="74526">
                  <c:v>82.239000000000004</c:v>
                </c:pt>
                <c:pt idx="74527">
                  <c:v>82.215000000000003</c:v>
                </c:pt>
                <c:pt idx="74528">
                  <c:v>82.239000000000004</c:v>
                </c:pt>
                <c:pt idx="74529">
                  <c:v>82.201999999999998</c:v>
                </c:pt>
                <c:pt idx="74530">
                  <c:v>82.201999999999998</c:v>
                </c:pt>
                <c:pt idx="74531">
                  <c:v>82.201999999999998</c:v>
                </c:pt>
                <c:pt idx="74532">
                  <c:v>82.177999999999997</c:v>
                </c:pt>
                <c:pt idx="74533">
                  <c:v>82.165999999999997</c:v>
                </c:pt>
                <c:pt idx="74534">
                  <c:v>82.153999999999996</c:v>
                </c:pt>
                <c:pt idx="74535">
                  <c:v>82.19</c:v>
                </c:pt>
                <c:pt idx="74536">
                  <c:v>82.141000000000005</c:v>
                </c:pt>
                <c:pt idx="74537">
                  <c:v>82.153999999999996</c:v>
                </c:pt>
                <c:pt idx="74538">
                  <c:v>82.165999999999997</c:v>
                </c:pt>
                <c:pt idx="74539">
                  <c:v>82.105000000000004</c:v>
                </c:pt>
                <c:pt idx="74540">
                  <c:v>82.141000000000005</c:v>
                </c:pt>
                <c:pt idx="74541">
                  <c:v>82.117000000000004</c:v>
                </c:pt>
                <c:pt idx="74542">
                  <c:v>82.117000000000004</c:v>
                </c:pt>
                <c:pt idx="74543">
                  <c:v>82.08</c:v>
                </c:pt>
                <c:pt idx="74544">
                  <c:v>82.067999999999998</c:v>
                </c:pt>
                <c:pt idx="74545">
                  <c:v>82.067999999999998</c:v>
                </c:pt>
                <c:pt idx="74546">
                  <c:v>82.105000000000004</c:v>
                </c:pt>
                <c:pt idx="74547">
                  <c:v>82.093000000000004</c:v>
                </c:pt>
                <c:pt idx="74548">
                  <c:v>82.105000000000004</c:v>
                </c:pt>
                <c:pt idx="74549">
                  <c:v>82.105000000000004</c:v>
                </c:pt>
                <c:pt idx="74550">
                  <c:v>82.105000000000004</c:v>
                </c:pt>
                <c:pt idx="74551">
                  <c:v>82.093000000000004</c:v>
                </c:pt>
                <c:pt idx="74552">
                  <c:v>82.129000000000005</c:v>
                </c:pt>
                <c:pt idx="74553">
                  <c:v>82.117000000000004</c:v>
                </c:pt>
                <c:pt idx="74554">
                  <c:v>82.105000000000004</c:v>
                </c:pt>
                <c:pt idx="74555">
                  <c:v>82.117000000000004</c:v>
                </c:pt>
                <c:pt idx="74556">
                  <c:v>82.129000000000005</c:v>
                </c:pt>
                <c:pt idx="74557">
                  <c:v>82.08</c:v>
                </c:pt>
                <c:pt idx="74558">
                  <c:v>82.067999999999998</c:v>
                </c:pt>
                <c:pt idx="74559">
                  <c:v>82.067999999999998</c:v>
                </c:pt>
                <c:pt idx="74560">
                  <c:v>82.08</c:v>
                </c:pt>
                <c:pt idx="74561">
                  <c:v>82.08</c:v>
                </c:pt>
                <c:pt idx="74562">
                  <c:v>82.043999999999997</c:v>
                </c:pt>
                <c:pt idx="74563">
                  <c:v>82.067999999999998</c:v>
                </c:pt>
                <c:pt idx="74564">
                  <c:v>82.08</c:v>
                </c:pt>
                <c:pt idx="74565">
                  <c:v>82.043999999999997</c:v>
                </c:pt>
                <c:pt idx="74566">
                  <c:v>82.093000000000004</c:v>
                </c:pt>
                <c:pt idx="74567">
                  <c:v>82.105000000000004</c:v>
                </c:pt>
                <c:pt idx="74568">
                  <c:v>82.105000000000004</c:v>
                </c:pt>
                <c:pt idx="74569">
                  <c:v>82.141000000000005</c:v>
                </c:pt>
                <c:pt idx="74570">
                  <c:v>82.141000000000005</c:v>
                </c:pt>
                <c:pt idx="74571">
                  <c:v>82.129000000000005</c:v>
                </c:pt>
                <c:pt idx="74572">
                  <c:v>82.141000000000005</c:v>
                </c:pt>
                <c:pt idx="74573">
                  <c:v>82.129000000000005</c:v>
                </c:pt>
                <c:pt idx="74574">
                  <c:v>82.19</c:v>
                </c:pt>
                <c:pt idx="74575">
                  <c:v>82.177999999999997</c:v>
                </c:pt>
                <c:pt idx="74576">
                  <c:v>82.177999999999997</c:v>
                </c:pt>
                <c:pt idx="74577">
                  <c:v>82.165999999999997</c:v>
                </c:pt>
                <c:pt idx="74578">
                  <c:v>82.165999999999997</c:v>
                </c:pt>
                <c:pt idx="74579">
                  <c:v>82.19</c:v>
                </c:pt>
                <c:pt idx="74580">
                  <c:v>82.201999999999998</c:v>
                </c:pt>
                <c:pt idx="74581">
                  <c:v>82.251000000000005</c:v>
                </c:pt>
                <c:pt idx="74582">
                  <c:v>82.239000000000004</c:v>
                </c:pt>
                <c:pt idx="74583">
                  <c:v>82.275999999999996</c:v>
                </c:pt>
                <c:pt idx="74584">
                  <c:v>82.287999999999997</c:v>
                </c:pt>
                <c:pt idx="74585">
                  <c:v>82.3</c:v>
                </c:pt>
                <c:pt idx="74586">
                  <c:v>82.349000000000004</c:v>
                </c:pt>
                <c:pt idx="74587">
                  <c:v>82.311999999999998</c:v>
                </c:pt>
                <c:pt idx="74588">
                  <c:v>82.349000000000004</c:v>
                </c:pt>
                <c:pt idx="74589">
                  <c:v>82.337000000000003</c:v>
                </c:pt>
                <c:pt idx="74590">
                  <c:v>82.373000000000005</c:v>
                </c:pt>
                <c:pt idx="74591">
                  <c:v>82.349000000000004</c:v>
                </c:pt>
                <c:pt idx="74592">
                  <c:v>82.373000000000005</c:v>
                </c:pt>
                <c:pt idx="74593">
                  <c:v>82.361000000000004</c:v>
                </c:pt>
                <c:pt idx="74594">
                  <c:v>82.373000000000005</c:v>
                </c:pt>
                <c:pt idx="74595">
                  <c:v>82.373000000000005</c:v>
                </c:pt>
                <c:pt idx="74596">
                  <c:v>82.397999999999996</c:v>
                </c:pt>
                <c:pt idx="74597">
                  <c:v>82.385999999999996</c:v>
                </c:pt>
                <c:pt idx="74598">
                  <c:v>82.41</c:v>
                </c:pt>
                <c:pt idx="74599">
                  <c:v>82.385999999999996</c:v>
                </c:pt>
                <c:pt idx="74600">
                  <c:v>82.397999999999996</c:v>
                </c:pt>
                <c:pt idx="74601">
                  <c:v>82.421999999999997</c:v>
                </c:pt>
                <c:pt idx="74602">
                  <c:v>82.421999999999997</c:v>
                </c:pt>
                <c:pt idx="74603">
                  <c:v>82.433999999999997</c:v>
                </c:pt>
                <c:pt idx="74604">
                  <c:v>82.459000000000003</c:v>
                </c:pt>
                <c:pt idx="74605">
                  <c:v>82.433999999999997</c:v>
                </c:pt>
                <c:pt idx="74606">
                  <c:v>82.483000000000004</c:v>
                </c:pt>
                <c:pt idx="74607">
                  <c:v>82.459000000000003</c:v>
                </c:pt>
                <c:pt idx="74608">
                  <c:v>82.471000000000004</c:v>
                </c:pt>
                <c:pt idx="74609">
                  <c:v>82.459000000000003</c:v>
                </c:pt>
                <c:pt idx="74610">
                  <c:v>82.483000000000004</c:v>
                </c:pt>
                <c:pt idx="74611">
                  <c:v>82.447000000000003</c:v>
                </c:pt>
                <c:pt idx="74612">
                  <c:v>82.447000000000003</c:v>
                </c:pt>
                <c:pt idx="74613">
                  <c:v>82.447000000000003</c:v>
                </c:pt>
                <c:pt idx="74614">
                  <c:v>82.447000000000003</c:v>
                </c:pt>
                <c:pt idx="74615">
                  <c:v>82.421999999999997</c:v>
                </c:pt>
                <c:pt idx="74616">
                  <c:v>82.447000000000003</c:v>
                </c:pt>
                <c:pt idx="74617">
                  <c:v>82.421999999999997</c:v>
                </c:pt>
                <c:pt idx="74618">
                  <c:v>82.421999999999997</c:v>
                </c:pt>
                <c:pt idx="74619">
                  <c:v>82.447000000000003</c:v>
                </c:pt>
                <c:pt idx="74620">
                  <c:v>82.471000000000004</c:v>
                </c:pt>
                <c:pt idx="74621">
                  <c:v>82.433999999999997</c:v>
                </c:pt>
                <c:pt idx="74622">
                  <c:v>82.433999999999997</c:v>
                </c:pt>
                <c:pt idx="74623">
                  <c:v>82.433999999999997</c:v>
                </c:pt>
                <c:pt idx="74624">
                  <c:v>82.433999999999997</c:v>
                </c:pt>
                <c:pt idx="74625">
                  <c:v>82.385999999999996</c:v>
                </c:pt>
                <c:pt idx="74626">
                  <c:v>82.397999999999996</c:v>
                </c:pt>
                <c:pt idx="74627">
                  <c:v>82.349000000000004</c:v>
                </c:pt>
                <c:pt idx="74628">
                  <c:v>82.361000000000004</c:v>
                </c:pt>
                <c:pt idx="74629">
                  <c:v>82.3</c:v>
                </c:pt>
                <c:pt idx="74630">
                  <c:v>82.311999999999998</c:v>
                </c:pt>
                <c:pt idx="74631">
                  <c:v>82.287999999999997</c:v>
                </c:pt>
                <c:pt idx="74632">
                  <c:v>82.263999999999996</c:v>
                </c:pt>
                <c:pt idx="74633">
                  <c:v>82.275999999999996</c:v>
                </c:pt>
                <c:pt idx="74634">
                  <c:v>82.251000000000005</c:v>
                </c:pt>
                <c:pt idx="74635">
                  <c:v>82.251000000000005</c:v>
                </c:pt>
                <c:pt idx="74636">
                  <c:v>82.239000000000004</c:v>
                </c:pt>
                <c:pt idx="74637">
                  <c:v>82.251000000000005</c:v>
                </c:pt>
                <c:pt idx="74638">
                  <c:v>82.239000000000004</c:v>
                </c:pt>
                <c:pt idx="74639">
                  <c:v>82.251000000000005</c:v>
                </c:pt>
                <c:pt idx="74640">
                  <c:v>82.239000000000004</c:v>
                </c:pt>
                <c:pt idx="74641">
                  <c:v>82.227000000000004</c:v>
                </c:pt>
                <c:pt idx="74642">
                  <c:v>82.227000000000004</c:v>
                </c:pt>
                <c:pt idx="74643">
                  <c:v>82.201999999999998</c:v>
                </c:pt>
                <c:pt idx="74644">
                  <c:v>82.177999999999997</c:v>
                </c:pt>
                <c:pt idx="74645">
                  <c:v>82.165999999999997</c:v>
                </c:pt>
                <c:pt idx="74646">
                  <c:v>82.129000000000005</c:v>
                </c:pt>
                <c:pt idx="74647">
                  <c:v>82.105000000000004</c:v>
                </c:pt>
                <c:pt idx="74648">
                  <c:v>82.129000000000005</c:v>
                </c:pt>
                <c:pt idx="74649">
                  <c:v>82.067999999999998</c:v>
                </c:pt>
                <c:pt idx="74650">
                  <c:v>82.093000000000004</c:v>
                </c:pt>
                <c:pt idx="74651">
                  <c:v>82.105000000000004</c:v>
                </c:pt>
                <c:pt idx="74652">
                  <c:v>82.08</c:v>
                </c:pt>
                <c:pt idx="74653">
                  <c:v>82.105000000000004</c:v>
                </c:pt>
                <c:pt idx="74654">
                  <c:v>82.117000000000004</c:v>
                </c:pt>
                <c:pt idx="74655">
                  <c:v>82.141000000000005</c:v>
                </c:pt>
                <c:pt idx="74656">
                  <c:v>82.129000000000005</c:v>
                </c:pt>
                <c:pt idx="74657">
                  <c:v>82.141000000000005</c:v>
                </c:pt>
                <c:pt idx="74658">
                  <c:v>82.129000000000005</c:v>
                </c:pt>
                <c:pt idx="74659">
                  <c:v>82.129000000000005</c:v>
                </c:pt>
                <c:pt idx="74660">
                  <c:v>82.093000000000004</c:v>
                </c:pt>
                <c:pt idx="74661">
                  <c:v>82.08</c:v>
                </c:pt>
                <c:pt idx="74662">
                  <c:v>82.055999999999997</c:v>
                </c:pt>
                <c:pt idx="74663">
                  <c:v>82.067999999999998</c:v>
                </c:pt>
                <c:pt idx="74664">
                  <c:v>82.055999999999997</c:v>
                </c:pt>
                <c:pt idx="74665">
                  <c:v>82.055999999999997</c:v>
                </c:pt>
                <c:pt idx="74666">
                  <c:v>82.031999999999996</c:v>
                </c:pt>
                <c:pt idx="74667">
                  <c:v>82.043999999999997</c:v>
                </c:pt>
                <c:pt idx="74668">
                  <c:v>82.055999999999997</c:v>
                </c:pt>
                <c:pt idx="74669">
                  <c:v>82.105000000000004</c:v>
                </c:pt>
                <c:pt idx="74670">
                  <c:v>82.129000000000005</c:v>
                </c:pt>
                <c:pt idx="74671">
                  <c:v>82.153999999999996</c:v>
                </c:pt>
                <c:pt idx="74672">
                  <c:v>82.165999999999997</c:v>
                </c:pt>
                <c:pt idx="74673">
                  <c:v>82.177999999999997</c:v>
                </c:pt>
                <c:pt idx="74674">
                  <c:v>82.19</c:v>
                </c:pt>
                <c:pt idx="74675">
                  <c:v>82.201999999999998</c:v>
                </c:pt>
                <c:pt idx="74676">
                  <c:v>82.201999999999998</c:v>
                </c:pt>
                <c:pt idx="74677">
                  <c:v>82.201999999999998</c:v>
                </c:pt>
                <c:pt idx="74678">
                  <c:v>82.19</c:v>
                </c:pt>
                <c:pt idx="74679">
                  <c:v>82.215000000000003</c:v>
                </c:pt>
                <c:pt idx="74680">
                  <c:v>82.201999999999998</c:v>
                </c:pt>
                <c:pt idx="74681">
                  <c:v>82.165999999999997</c:v>
                </c:pt>
                <c:pt idx="74682">
                  <c:v>82.201999999999998</c:v>
                </c:pt>
                <c:pt idx="74683">
                  <c:v>82.201999999999998</c:v>
                </c:pt>
                <c:pt idx="74684">
                  <c:v>82.227000000000004</c:v>
                </c:pt>
                <c:pt idx="74685">
                  <c:v>82.239000000000004</c:v>
                </c:pt>
                <c:pt idx="74686">
                  <c:v>82.275999999999996</c:v>
                </c:pt>
                <c:pt idx="74687">
                  <c:v>82.325000000000003</c:v>
                </c:pt>
                <c:pt idx="74688">
                  <c:v>82.349000000000004</c:v>
                </c:pt>
                <c:pt idx="74689">
                  <c:v>82.361000000000004</c:v>
                </c:pt>
                <c:pt idx="74690">
                  <c:v>82.397999999999996</c:v>
                </c:pt>
                <c:pt idx="74691">
                  <c:v>82.41</c:v>
                </c:pt>
                <c:pt idx="74692">
                  <c:v>82.447000000000003</c:v>
                </c:pt>
                <c:pt idx="74693">
                  <c:v>82.397999999999996</c:v>
                </c:pt>
                <c:pt idx="74694">
                  <c:v>82.433999999999997</c:v>
                </c:pt>
                <c:pt idx="74695">
                  <c:v>82.41</c:v>
                </c:pt>
                <c:pt idx="74696">
                  <c:v>82.373000000000005</c:v>
                </c:pt>
                <c:pt idx="74697">
                  <c:v>82.397999999999996</c:v>
                </c:pt>
                <c:pt idx="74698">
                  <c:v>82.373000000000005</c:v>
                </c:pt>
                <c:pt idx="74699">
                  <c:v>82.385999999999996</c:v>
                </c:pt>
                <c:pt idx="74700">
                  <c:v>82.361000000000004</c:v>
                </c:pt>
                <c:pt idx="74701">
                  <c:v>82.41</c:v>
                </c:pt>
                <c:pt idx="74702">
                  <c:v>82.41</c:v>
                </c:pt>
                <c:pt idx="74703">
                  <c:v>82.433999999999997</c:v>
                </c:pt>
                <c:pt idx="74704">
                  <c:v>82.459000000000003</c:v>
                </c:pt>
                <c:pt idx="74705">
                  <c:v>82.471000000000004</c:v>
                </c:pt>
                <c:pt idx="74706">
                  <c:v>82.483000000000004</c:v>
                </c:pt>
                <c:pt idx="74707">
                  <c:v>82.471000000000004</c:v>
                </c:pt>
                <c:pt idx="74708">
                  <c:v>82.495000000000005</c:v>
                </c:pt>
                <c:pt idx="74709">
                  <c:v>82.52</c:v>
                </c:pt>
                <c:pt idx="74710">
                  <c:v>82.507999999999996</c:v>
                </c:pt>
                <c:pt idx="74711">
                  <c:v>82.483000000000004</c:v>
                </c:pt>
                <c:pt idx="74712">
                  <c:v>82.459000000000003</c:v>
                </c:pt>
                <c:pt idx="74713">
                  <c:v>82.421999999999997</c:v>
                </c:pt>
                <c:pt idx="74714">
                  <c:v>82.41</c:v>
                </c:pt>
                <c:pt idx="74715">
                  <c:v>82.385999999999996</c:v>
                </c:pt>
                <c:pt idx="74716">
                  <c:v>82.385999999999996</c:v>
                </c:pt>
                <c:pt idx="74717">
                  <c:v>82.349000000000004</c:v>
                </c:pt>
                <c:pt idx="74718">
                  <c:v>82.361000000000004</c:v>
                </c:pt>
                <c:pt idx="74719">
                  <c:v>82.325000000000003</c:v>
                </c:pt>
                <c:pt idx="74720">
                  <c:v>82.361000000000004</c:v>
                </c:pt>
                <c:pt idx="74721">
                  <c:v>82.385999999999996</c:v>
                </c:pt>
                <c:pt idx="74722">
                  <c:v>82.373000000000005</c:v>
                </c:pt>
                <c:pt idx="74723">
                  <c:v>82.385999999999996</c:v>
                </c:pt>
                <c:pt idx="74724">
                  <c:v>82.373000000000005</c:v>
                </c:pt>
                <c:pt idx="74725">
                  <c:v>82.373000000000005</c:v>
                </c:pt>
                <c:pt idx="74726">
                  <c:v>82.373000000000005</c:v>
                </c:pt>
                <c:pt idx="74727">
                  <c:v>82.349000000000004</c:v>
                </c:pt>
                <c:pt idx="74728">
                  <c:v>82.337000000000003</c:v>
                </c:pt>
                <c:pt idx="74729">
                  <c:v>82.311999999999998</c:v>
                </c:pt>
                <c:pt idx="74730">
                  <c:v>82.3</c:v>
                </c:pt>
                <c:pt idx="74731">
                  <c:v>82.251000000000005</c:v>
                </c:pt>
                <c:pt idx="74732">
                  <c:v>82.227000000000004</c:v>
                </c:pt>
                <c:pt idx="74733">
                  <c:v>82.215000000000003</c:v>
                </c:pt>
                <c:pt idx="74734">
                  <c:v>82.19</c:v>
                </c:pt>
                <c:pt idx="74735">
                  <c:v>82.177999999999997</c:v>
                </c:pt>
                <c:pt idx="74736">
                  <c:v>82.201999999999998</c:v>
                </c:pt>
                <c:pt idx="74737">
                  <c:v>82.201999999999998</c:v>
                </c:pt>
                <c:pt idx="74738">
                  <c:v>82.165999999999997</c:v>
                </c:pt>
                <c:pt idx="74739">
                  <c:v>82.165999999999997</c:v>
                </c:pt>
                <c:pt idx="74740">
                  <c:v>82.177999999999997</c:v>
                </c:pt>
                <c:pt idx="74741">
                  <c:v>82.177999999999997</c:v>
                </c:pt>
                <c:pt idx="74742">
                  <c:v>82.19</c:v>
                </c:pt>
                <c:pt idx="74743">
                  <c:v>82.201999999999998</c:v>
                </c:pt>
                <c:pt idx="74744">
                  <c:v>82.177999999999997</c:v>
                </c:pt>
                <c:pt idx="74745">
                  <c:v>82.129000000000005</c:v>
                </c:pt>
                <c:pt idx="74746">
                  <c:v>82.105000000000004</c:v>
                </c:pt>
                <c:pt idx="74747">
                  <c:v>82.105000000000004</c:v>
                </c:pt>
                <c:pt idx="74748">
                  <c:v>82.055999999999997</c:v>
                </c:pt>
                <c:pt idx="74749">
                  <c:v>82.055999999999997</c:v>
                </c:pt>
                <c:pt idx="74750">
                  <c:v>82.055999999999997</c:v>
                </c:pt>
                <c:pt idx="74751">
                  <c:v>82.019000000000005</c:v>
                </c:pt>
                <c:pt idx="74752">
                  <c:v>82.055999999999997</c:v>
                </c:pt>
                <c:pt idx="74753">
                  <c:v>82.031999999999996</c:v>
                </c:pt>
                <c:pt idx="74754">
                  <c:v>82.043999999999997</c:v>
                </c:pt>
                <c:pt idx="74755">
                  <c:v>82.043999999999997</c:v>
                </c:pt>
                <c:pt idx="74756">
                  <c:v>82.067999999999998</c:v>
                </c:pt>
                <c:pt idx="74757">
                  <c:v>82.093000000000004</c:v>
                </c:pt>
                <c:pt idx="74758">
                  <c:v>82.067999999999998</c:v>
                </c:pt>
                <c:pt idx="74759">
                  <c:v>82.105000000000004</c:v>
                </c:pt>
                <c:pt idx="74760">
                  <c:v>82.08</c:v>
                </c:pt>
                <c:pt idx="74761">
                  <c:v>82.08</c:v>
                </c:pt>
                <c:pt idx="74762">
                  <c:v>82.067999999999998</c:v>
                </c:pt>
                <c:pt idx="74763">
                  <c:v>82.067999999999998</c:v>
                </c:pt>
                <c:pt idx="74764">
                  <c:v>82.067999999999998</c:v>
                </c:pt>
                <c:pt idx="74765">
                  <c:v>82.08</c:v>
                </c:pt>
                <c:pt idx="74766">
                  <c:v>82.067999999999998</c:v>
                </c:pt>
                <c:pt idx="74767">
                  <c:v>82.093000000000004</c:v>
                </c:pt>
                <c:pt idx="74768">
                  <c:v>82.093000000000004</c:v>
                </c:pt>
                <c:pt idx="74769">
                  <c:v>82.055999999999997</c:v>
                </c:pt>
                <c:pt idx="74770">
                  <c:v>82.08</c:v>
                </c:pt>
                <c:pt idx="74771">
                  <c:v>82.067999999999998</c:v>
                </c:pt>
                <c:pt idx="74772">
                  <c:v>82.129000000000005</c:v>
                </c:pt>
                <c:pt idx="74773">
                  <c:v>82.141000000000005</c:v>
                </c:pt>
                <c:pt idx="74774">
                  <c:v>82.141000000000005</c:v>
                </c:pt>
                <c:pt idx="74775">
                  <c:v>82.141000000000005</c:v>
                </c:pt>
                <c:pt idx="74776">
                  <c:v>82.165999999999997</c:v>
                </c:pt>
                <c:pt idx="74777">
                  <c:v>82.165999999999997</c:v>
                </c:pt>
                <c:pt idx="74778">
                  <c:v>82.177999999999997</c:v>
                </c:pt>
                <c:pt idx="74779">
                  <c:v>82.19</c:v>
                </c:pt>
                <c:pt idx="74780">
                  <c:v>82.215000000000003</c:v>
                </c:pt>
                <c:pt idx="74781">
                  <c:v>82.177999999999997</c:v>
                </c:pt>
                <c:pt idx="74782">
                  <c:v>82.165999999999997</c:v>
                </c:pt>
                <c:pt idx="74783">
                  <c:v>82.215000000000003</c:v>
                </c:pt>
                <c:pt idx="74784">
                  <c:v>82.201999999999998</c:v>
                </c:pt>
                <c:pt idx="74785">
                  <c:v>82.19</c:v>
                </c:pt>
                <c:pt idx="74786">
                  <c:v>82.215000000000003</c:v>
                </c:pt>
                <c:pt idx="74787">
                  <c:v>82.201999999999998</c:v>
                </c:pt>
                <c:pt idx="74788">
                  <c:v>82.239000000000004</c:v>
                </c:pt>
                <c:pt idx="74789">
                  <c:v>82.227000000000004</c:v>
                </c:pt>
                <c:pt idx="74790">
                  <c:v>82.239000000000004</c:v>
                </c:pt>
                <c:pt idx="74791">
                  <c:v>82.251000000000005</c:v>
                </c:pt>
                <c:pt idx="74792">
                  <c:v>82.263999999999996</c:v>
                </c:pt>
                <c:pt idx="74793">
                  <c:v>82.251000000000005</c:v>
                </c:pt>
                <c:pt idx="74794">
                  <c:v>82.287999999999997</c:v>
                </c:pt>
                <c:pt idx="74795">
                  <c:v>82.287999999999997</c:v>
                </c:pt>
                <c:pt idx="74796">
                  <c:v>82.311999999999998</c:v>
                </c:pt>
                <c:pt idx="74797">
                  <c:v>82.3</c:v>
                </c:pt>
                <c:pt idx="74798">
                  <c:v>82.311999999999998</c:v>
                </c:pt>
                <c:pt idx="74799">
                  <c:v>82.311999999999998</c:v>
                </c:pt>
                <c:pt idx="74800">
                  <c:v>82.3</c:v>
                </c:pt>
                <c:pt idx="74801">
                  <c:v>82.275999999999996</c:v>
                </c:pt>
                <c:pt idx="74802">
                  <c:v>82.287999999999997</c:v>
                </c:pt>
                <c:pt idx="74803">
                  <c:v>82.3</c:v>
                </c:pt>
                <c:pt idx="74804">
                  <c:v>82.3</c:v>
                </c:pt>
                <c:pt idx="74805">
                  <c:v>82.325000000000003</c:v>
                </c:pt>
                <c:pt idx="74806">
                  <c:v>82.311999999999998</c:v>
                </c:pt>
                <c:pt idx="74807">
                  <c:v>82.325000000000003</c:v>
                </c:pt>
                <c:pt idx="74808">
                  <c:v>82.3</c:v>
                </c:pt>
                <c:pt idx="74809">
                  <c:v>82.337000000000003</c:v>
                </c:pt>
                <c:pt idx="74810">
                  <c:v>82.311999999999998</c:v>
                </c:pt>
                <c:pt idx="74811">
                  <c:v>82.287999999999997</c:v>
                </c:pt>
                <c:pt idx="74812">
                  <c:v>82.263999999999996</c:v>
                </c:pt>
                <c:pt idx="74813">
                  <c:v>82.263999999999996</c:v>
                </c:pt>
                <c:pt idx="74814">
                  <c:v>82.287999999999997</c:v>
                </c:pt>
                <c:pt idx="74815">
                  <c:v>82.3</c:v>
                </c:pt>
                <c:pt idx="74816">
                  <c:v>82.263999999999996</c:v>
                </c:pt>
                <c:pt idx="74817">
                  <c:v>82.251000000000005</c:v>
                </c:pt>
                <c:pt idx="74818">
                  <c:v>82.239000000000004</c:v>
                </c:pt>
                <c:pt idx="74819">
                  <c:v>82.215000000000003</c:v>
                </c:pt>
                <c:pt idx="74820">
                  <c:v>82.239000000000004</c:v>
                </c:pt>
                <c:pt idx="74821">
                  <c:v>82.215000000000003</c:v>
                </c:pt>
                <c:pt idx="74822">
                  <c:v>82.215000000000003</c:v>
                </c:pt>
                <c:pt idx="74823">
                  <c:v>82.239000000000004</c:v>
                </c:pt>
                <c:pt idx="74824">
                  <c:v>82.201999999999998</c:v>
                </c:pt>
                <c:pt idx="74825">
                  <c:v>82.215000000000003</c:v>
                </c:pt>
                <c:pt idx="74826">
                  <c:v>82.165999999999997</c:v>
                </c:pt>
                <c:pt idx="74827">
                  <c:v>82.141000000000005</c:v>
                </c:pt>
                <c:pt idx="74828">
                  <c:v>82.177999999999997</c:v>
                </c:pt>
                <c:pt idx="74829">
                  <c:v>82.177999999999997</c:v>
                </c:pt>
                <c:pt idx="74830">
                  <c:v>82.153999999999996</c:v>
                </c:pt>
                <c:pt idx="74831">
                  <c:v>82.141000000000005</c:v>
                </c:pt>
                <c:pt idx="74832">
                  <c:v>82.129000000000005</c:v>
                </c:pt>
                <c:pt idx="74833">
                  <c:v>82.141000000000005</c:v>
                </c:pt>
                <c:pt idx="74834">
                  <c:v>82.129000000000005</c:v>
                </c:pt>
                <c:pt idx="74835">
                  <c:v>82.117000000000004</c:v>
                </c:pt>
                <c:pt idx="74836">
                  <c:v>82.129000000000005</c:v>
                </c:pt>
                <c:pt idx="74837">
                  <c:v>82.117000000000004</c:v>
                </c:pt>
                <c:pt idx="74838">
                  <c:v>82.117000000000004</c:v>
                </c:pt>
                <c:pt idx="74839">
                  <c:v>82.105000000000004</c:v>
                </c:pt>
                <c:pt idx="74840">
                  <c:v>82.117000000000004</c:v>
                </c:pt>
                <c:pt idx="74841">
                  <c:v>82.117000000000004</c:v>
                </c:pt>
                <c:pt idx="74842">
                  <c:v>82.117000000000004</c:v>
                </c:pt>
                <c:pt idx="74843">
                  <c:v>82.129000000000005</c:v>
                </c:pt>
                <c:pt idx="74844">
                  <c:v>82.105000000000004</c:v>
                </c:pt>
                <c:pt idx="74845">
                  <c:v>82.129000000000005</c:v>
                </c:pt>
                <c:pt idx="74846">
                  <c:v>82.067999999999998</c:v>
                </c:pt>
                <c:pt idx="74847">
                  <c:v>82.08</c:v>
                </c:pt>
                <c:pt idx="74848">
                  <c:v>82.067999999999998</c:v>
                </c:pt>
                <c:pt idx="74849">
                  <c:v>82.043999999999997</c:v>
                </c:pt>
                <c:pt idx="74850">
                  <c:v>82.019000000000005</c:v>
                </c:pt>
                <c:pt idx="74851">
                  <c:v>82.007000000000005</c:v>
                </c:pt>
                <c:pt idx="74852">
                  <c:v>82.031999999999996</c:v>
                </c:pt>
                <c:pt idx="74853">
                  <c:v>81.957999999999998</c:v>
                </c:pt>
                <c:pt idx="74854">
                  <c:v>81.995000000000005</c:v>
                </c:pt>
                <c:pt idx="74855">
                  <c:v>81.983000000000004</c:v>
                </c:pt>
                <c:pt idx="74856">
                  <c:v>81.921999999999997</c:v>
                </c:pt>
                <c:pt idx="74857">
                  <c:v>81.91</c:v>
                </c:pt>
                <c:pt idx="74858">
                  <c:v>81.897000000000006</c:v>
                </c:pt>
                <c:pt idx="74859">
                  <c:v>81.897000000000006</c:v>
                </c:pt>
                <c:pt idx="74860">
                  <c:v>81.873000000000005</c:v>
                </c:pt>
                <c:pt idx="74861">
                  <c:v>81.835999999999999</c:v>
                </c:pt>
                <c:pt idx="74862">
                  <c:v>81.835999999999999</c:v>
                </c:pt>
                <c:pt idx="74863">
                  <c:v>81.811999999999998</c:v>
                </c:pt>
                <c:pt idx="74864">
                  <c:v>81.787000000000006</c:v>
                </c:pt>
                <c:pt idx="74865">
                  <c:v>81.787000000000006</c:v>
                </c:pt>
                <c:pt idx="74866">
                  <c:v>81.787000000000006</c:v>
                </c:pt>
                <c:pt idx="74867">
                  <c:v>81.763000000000005</c:v>
                </c:pt>
                <c:pt idx="74868">
                  <c:v>81.713999999999999</c:v>
                </c:pt>
                <c:pt idx="74869">
                  <c:v>81.725999999999999</c:v>
                </c:pt>
                <c:pt idx="74870">
                  <c:v>81.713999999999999</c:v>
                </c:pt>
                <c:pt idx="74871">
                  <c:v>81.713999999999999</c:v>
                </c:pt>
                <c:pt idx="74872">
                  <c:v>81.701999999999998</c:v>
                </c:pt>
                <c:pt idx="74873">
                  <c:v>81.713999999999999</c:v>
                </c:pt>
                <c:pt idx="74874">
                  <c:v>81.713999999999999</c:v>
                </c:pt>
                <c:pt idx="74875">
                  <c:v>81.713999999999999</c:v>
                </c:pt>
                <c:pt idx="74876">
                  <c:v>81.739000000000004</c:v>
                </c:pt>
                <c:pt idx="74877">
                  <c:v>81.751000000000005</c:v>
                </c:pt>
                <c:pt idx="74878">
                  <c:v>81.739000000000004</c:v>
                </c:pt>
                <c:pt idx="74879">
                  <c:v>81.739000000000004</c:v>
                </c:pt>
                <c:pt idx="74880">
                  <c:v>81.725999999999999</c:v>
                </c:pt>
                <c:pt idx="74881">
                  <c:v>81.713999999999999</c:v>
                </c:pt>
                <c:pt idx="74882">
                  <c:v>81.751000000000005</c:v>
                </c:pt>
                <c:pt idx="74883">
                  <c:v>81.751000000000005</c:v>
                </c:pt>
                <c:pt idx="74884">
                  <c:v>81.763000000000005</c:v>
                </c:pt>
                <c:pt idx="74885">
                  <c:v>81.751000000000005</c:v>
                </c:pt>
                <c:pt idx="74886">
                  <c:v>81.763000000000005</c:v>
                </c:pt>
                <c:pt idx="74887">
                  <c:v>81.739000000000004</c:v>
                </c:pt>
                <c:pt idx="74888">
                  <c:v>81.775000000000006</c:v>
                </c:pt>
                <c:pt idx="74889">
                  <c:v>81.763000000000005</c:v>
                </c:pt>
                <c:pt idx="74890">
                  <c:v>81.775000000000006</c:v>
                </c:pt>
                <c:pt idx="74891">
                  <c:v>81.787000000000006</c:v>
                </c:pt>
                <c:pt idx="74892">
                  <c:v>81.811999999999998</c:v>
                </c:pt>
                <c:pt idx="74893">
                  <c:v>81.823999999999998</c:v>
                </c:pt>
                <c:pt idx="74894">
                  <c:v>81.835999999999999</c:v>
                </c:pt>
                <c:pt idx="74895">
                  <c:v>81.823999999999998</c:v>
                </c:pt>
                <c:pt idx="74896">
                  <c:v>81.885000000000005</c:v>
                </c:pt>
                <c:pt idx="74897">
                  <c:v>81.897000000000006</c:v>
                </c:pt>
                <c:pt idx="74898">
                  <c:v>81.945999999999998</c:v>
                </c:pt>
                <c:pt idx="74899">
                  <c:v>81.957999999999998</c:v>
                </c:pt>
                <c:pt idx="74900">
                  <c:v>81.983000000000004</c:v>
                </c:pt>
                <c:pt idx="74901">
                  <c:v>82.007000000000005</c:v>
                </c:pt>
                <c:pt idx="74902">
                  <c:v>82.019000000000005</c:v>
                </c:pt>
                <c:pt idx="74903">
                  <c:v>82.007000000000005</c:v>
                </c:pt>
                <c:pt idx="74904">
                  <c:v>82.043999999999997</c:v>
                </c:pt>
                <c:pt idx="74905">
                  <c:v>82.093000000000004</c:v>
                </c:pt>
                <c:pt idx="74906">
                  <c:v>82.117000000000004</c:v>
                </c:pt>
                <c:pt idx="74907">
                  <c:v>82.117000000000004</c:v>
                </c:pt>
                <c:pt idx="74908">
                  <c:v>82.177999999999997</c:v>
                </c:pt>
                <c:pt idx="74909">
                  <c:v>82.177999999999997</c:v>
                </c:pt>
                <c:pt idx="74910">
                  <c:v>82.201999999999998</c:v>
                </c:pt>
                <c:pt idx="74911">
                  <c:v>82.201999999999998</c:v>
                </c:pt>
                <c:pt idx="74912">
                  <c:v>82.239000000000004</c:v>
                </c:pt>
                <c:pt idx="74913">
                  <c:v>82.251000000000005</c:v>
                </c:pt>
                <c:pt idx="74914">
                  <c:v>82.287999999999997</c:v>
                </c:pt>
                <c:pt idx="74915">
                  <c:v>82.287999999999997</c:v>
                </c:pt>
                <c:pt idx="74916">
                  <c:v>82.3</c:v>
                </c:pt>
                <c:pt idx="74917">
                  <c:v>82.311999999999998</c:v>
                </c:pt>
                <c:pt idx="74918">
                  <c:v>82.3</c:v>
                </c:pt>
                <c:pt idx="74919">
                  <c:v>82.3</c:v>
                </c:pt>
                <c:pt idx="74920">
                  <c:v>82.311999999999998</c:v>
                </c:pt>
                <c:pt idx="74921">
                  <c:v>82.3</c:v>
                </c:pt>
                <c:pt idx="74922">
                  <c:v>82.3</c:v>
                </c:pt>
                <c:pt idx="74923">
                  <c:v>82.311999999999998</c:v>
                </c:pt>
                <c:pt idx="74924">
                  <c:v>82.337000000000003</c:v>
                </c:pt>
                <c:pt idx="74925">
                  <c:v>82.361000000000004</c:v>
                </c:pt>
                <c:pt idx="74926">
                  <c:v>82.373000000000005</c:v>
                </c:pt>
                <c:pt idx="74927">
                  <c:v>82.397999999999996</c:v>
                </c:pt>
                <c:pt idx="74928">
                  <c:v>82.41</c:v>
                </c:pt>
                <c:pt idx="74929">
                  <c:v>82.433999999999997</c:v>
                </c:pt>
                <c:pt idx="74930">
                  <c:v>82.433999999999997</c:v>
                </c:pt>
                <c:pt idx="74931">
                  <c:v>82.421999999999997</c:v>
                </c:pt>
                <c:pt idx="74932">
                  <c:v>82.459000000000003</c:v>
                </c:pt>
                <c:pt idx="74933">
                  <c:v>82.471000000000004</c:v>
                </c:pt>
                <c:pt idx="74934">
                  <c:v>82.459000000000003</c:v>
                </c:pt>
                <c:pt idx="74935">
                  <c:v>82.447000000000003</c:v>
                </c:pt>
                <c:pt idx="74936">
                  <c:v>82.433999999999997</c:v>
                </c:pt>
                <c:pt idx="74937">
                  <c:v>82.447000000000003</c:v>
                </c:pt>
                <c:pt idx="74938">
                  <c:v>82.447000000000003</c:v>
                </c:pt>
                <c:pt idx="74939">
                  <c:v>82.373000000000005</c:v>
                </c:pt>
                <c:pt idx="74940">
                  <c:v>82.349000000000004</c:v>
                </c:pt>
                <c:pt idx="74941">
                  <c:v>82.325000000000003</c:v>
                </c:pt>
                <c:pt idx="74942">
                  <c:v>82.349000000000004</c:v>
                </c:pt>
                <c:pt idx="74943">
                  <c:v>82.361000000000004</c:v>
                </c:pt>
                <c:pt idx="74944">
                  <c:v>82.325000000000003</c:v>
                </c:pt>
                <c:pt idx="74945">
                  <c:v>82.3</c:v>
                </c:pt>
                <c:pt idx="74946">
                  <c:v>82.311999999999998</c:v>
                </c:pt>
                <c:pt idx="74947">
                  <c:v>82.263999999999996</c:v>
                </c:pt>
                <c:pt idx="74948">
                  <c:v>82.263999999999996</c:v>
                </c:pt>
                <c:pt idx="74949">
                  <c:v>82.19</c:v>
                </c:pt>
                <c:pt idx="74950">
                  <c:v>82.227000000000004</c:v>
                </c:pt>
                <c:pt idx="74951">
                  <c:v>82.263999999999996</c:v>
                </c:pt>
                <c:pt idx="74952">
                  <c:v>82.201999999999998</c:v>
                </c:pt>
                <c:pt idx="74953">
                  <c:v>82.165999999999997</c:v>
                </c:pt>
                <c:pt idx="74954">
                  <c:v>82.153999999999996</c:v>
                </c:pt>
                <c:pt idx="74955">
                  <c:v>82.117000000000004</c:v>
                </c:pt>
                <c:pt idx="74956">
                  <c:v>82.153999999999996</c:v>
                </c:pt>
                <c:pt idx="74957">
                  <c:v>82.117000000000004</c:v>
                </c:pt>
                <c:pt idx="74958">
                  <c:v>82.117000000000004</c:v>
                </c:pt>
                <c:pt idx="74959">
                  <c:v>82.093000000000004</c:v>
                </c:pt>
                <c:pt idx="74960">
                  <c:v>82.08</c:v>
                </c:pt>
                <c:pt idx="74961">
                  <c:v>82.019000000000005</c:v>
                </c:pt>
                <c:pt idx="74962">
                  <c:v>82.031999999999996</c:v>
                </c:pt>
                <c:pt idx="74963">
                  <c:v>82.055999999999997</c:v>
                </c:pt>
                <c:pt idx="74964">
                  <c:v>82.043999999999997</c:v>
                </c:pt>
                <c:pt idx="74965">
                  <c:v>82.055999999999997</c:v>
                </c:pt>
                <c:pt idx="74966">
                  <c:v>82.031999999999996</c:v>
                </c:pt>
                <c:pt idx="74967">
                  <c:v>81.995000000000005</c:v>
                </c:pt>
                <c:pt idx="74968">
                  <c:v>82.019000000000005</c:v>
                </c:pt>
                <c:pt idx="74969">
                  <c:v>81.995000000000005</c:v>
                </c:pt>
                <c:pt idx="74970">
                  <c:v>81.933999999999997</c:v>
                </c:pt>
                <c:pt idx="74971">
                  <c:v>81.933999999999997</c:v>
                </c:pt>
                <c:pt idx="74972">
                  <c:v>81.957999999999998</c:v>
                </c:pt>
                <c:pt idx="74973">
                  <c:v>81.91</c:v>
                </c:pt>
                <c:pt idx="74974">
                  <c:v>81.897000000000006</c:v>
                </c:pt>
                <c:pt idx="74975">
                  <c:v>81.873000000000005</c:v>
                </c:pt>
                <c:pt idx="74976">
                  <c:v>81.885000000000005</c:v>
                </c:pt>
                <c:pt idx="74977">
                  <c:v>81.873000000000005</c:v>
                </c:pt>
                <c:pt idx="74978">
                  <c:v>81.885000000000005</c:v>
                </c:pt>
                <c:pt idx="74979">
                  <c:v>81.897000000000006</c:v>
                </c:pt>
                <c:pt idx="74980">
                  <c:v>81.885000000000005</c:v>
                </c:pt>
                <c:pt idx="74981">
                  <c:v>81.897000000000006</c:v>
                </c:pt>
                <c:pt idx="74982">
                  <c:v>81.873000000000005</c:v>
                </c:pt>
                <c:pt idx="74983">
                  <c:v>81.921999999999997</c:v>
                </c:pt>
                <c:pt idx="74984">
                  <c:v>81.921999999999997</c:v>
                </c:pt>
                <c:pt idx="74985">
                  <c:v>81.933999999999997</c:v>
                </c:pt>
                <c:pt idx="74986">
                  <c:v>81.971000000000004</c:v>
                </c:pt>
                <c:pt idx="74987">
                  <c:v>81.933999999999997</c:v>
                </c:pt>
                <c:pt idx="74988">
                  <c:v>81.945999999999998</c:v>
                </c:pt>
                <c:pt idx="74989">
                  <c:v>81.957999999999998</c:v>
                </c:pt>
                <c:pt idx="74990">
                  <c:v>81.921999999999997</c:v>
                </c:pt>
                <c:pt idx="74991">
                  <c:v>81.945999999999998</c:v>
                </c:pt>
                <c:pt idx="74992">
                  <c:v>81.957999999999998</c:v>
                </c:pt>
                <c:pt idx="74993">
                  <c:v>81.971000000000004</c:v>
                </c:pt>
                <c:pt idx="74994">
                  <c:v>81.957999999999998</c:v>
                </c:pt>
                <c:pt idx="74995">
                  <c:v>81.957999999999998</c:v>
                </c:pt>
                <c:pt idx="74996">
                  <c:v>81.957999999999998</c:v>
                </c:pt>
                <c:pt idx="74997">
                  <c:v>81.971000000000004</c:v>
                </c:pt>
                <c:pt idx="74998">
                  <c:v>81.983000000000004</c:v>
                </c:pt>
                <c:pt idx="74999">
                  <c:v>82.007000000000005</c:v>
                </c:pt>
                <c:pt idx="75000">
                  <c:v>82.043999999999997</c:v>
                </c:pt>
                <c:pt idx="75001">
                  <c:v>82.067999999999998</c:v>
                </c:pt>
                <c:pt idx="75002">
                  <c:v>82.08</c:v>
                </c:pt>
                <c:pt idx="75003">
                  <c:v>82.093000000000004</c:v>
                </c:pt>
                <c:pt idx="75004">
                  <c:v>82.093000000000004</c:v>
                </c:pt>
                <c:pt idx="75005">
                  <c:v>82.105000000000004</c:v>
                </c:pt>
                <c:pt idx="75006">
                  <c:v>82.105000000000004</c:v>
                </c:pt>
                <c:pt idx="75007">
                  <c:v>82.105000000000004</c:v>
                </c:pt>
                <c:pt idx="75008">
                  <c:v>82.153999999999996</c:v>
                </c:pt>
                <c:pt idx="75009">
                  <c:v>82.141000000000005</c:v>
                </c:pt>
                <c:pt idx="75010">
                  <c:v>82.165999999999997</c:v>
                </c:pt>
                <c:pt idx="75011">
                  <c:v>82.129000000000005</c:v>
                </c:pt>
                <c:pt idx="75012">
                  <c:v>82.141000000000005</c:v>
                </c:pt>
                <c:pt idx="75013">
                  <c:v>82.177999999999997</c:v>
                </c:pt>
                <c:pt idx="75014">
                  <c:v>82.19</c:v>
                </c:pt>
                <c:pt idx="75015">
                  <c:v>82.201999999999998</c:v>
                </c:pt>
                <c:pt idx="75016">
                  <c:v>82.227000000000004</c:v>
                </c:pt>
                <c:pt idx="75017">
                  <c:v>82.201999999999998</c:v>
                </c:pt>
                <c:pt idx="75018">
                  <c:v>82.227000000000004</c:v>
                </c:pt>
                <c:pt idx="75019">
                  <c:v>82.239000000000004</c:v>
                </c:pt>
                <c:pt idx="75020">
                  <c:v>82.287999999999997</c:v>
                </c:pt>
                <c:pt idx="75021">
                  <c:v>82.275999999999996</c:v>
                </c:pt>
                <c:pt idx="75022">
                  <c:v>82.251000000000005</c:v>
                </c:pt>
                <c:pt idx="75023">
                  <c:v>82.263999999999996</c:v>
                </c:pt>
                <c:pt idx="75024">
                  <c:v>82.263999999999996</c:v>
                </c:pt>
                <c:pt idx="75025">
                  <c:v>82.263999999999996</c:v>
                </c:pt>
                <c:pt idx="75026">
                  <c:v>82.263999999999996</c:v>
                </c:pt>
                <c:pt idx="75027">
                  <c:v>82.263999999999996</c:v>
                </c:pt>
                <c:pt idx="75028">
                  <c:v>82.275999999999996</c:v>
                </c:pt>
                <c:pt idx="75029">
                  <c:v>82.251000000000005</c:v>
                </c:pt>
                <c:pt idx="75030">
                  <c:v>82.251000000000005</c:v>
                </c:pt>
                <c:pt idx="75031">
                  <c:v>82.251000000000005</c:v>
                </c:pt>
                <c:pt idx="75032">
                  <c:v>82.251000000000005</c:v>
                </c:pt>
                <c:pt idx="75033">
                  <c:v>82.263999999999996</c:v>
                </c:pt>
                <c:pt idx="75034">
                  <c:v>82.263999999999996</c:v>
                </c:pt>
                <c:pt idx="75035">
                  <c:v>82.263999999999996</c:v>
                </c:pt>
                <c:pt idx="75036">
                  <c:v>82.311999999999998</c:v>
                </c:pt>
                <c:pt idx="75037">
                  <c:v>82.275999999999996</c:v>
                </c:pt>
                <c:pt idx="75038">
                  <c:v>82.275999999999996</c:v>
                </c:pt>
                <c:pt idx="75039">
                  <c:v>82.287999999999997</c:v>
                </c:pt>
                <c:pt idx="75040">
                  <c:v>82.263999999999996</c:v>
                </c:pt>
                <c:pt idx="75041">
                  <c:v>82.3</c:v>
                </c:pt>
                <c:pt idx="75042">
                  <c:v>82.287999999999997</c:v>
                </c:pt>
                <c:pt idx="75043">
                  <c:v>82.251000000000005</c:v>
                </c:pt>
                <c:pt idx="75044">
                  <c:v>82.227000000000004</c:v>
                </c:pt>
                <c:pt idx="75045">
                  <c:v>82.239000000000004</c:v>
                </c:pt>
                <c:pt idx="75046">
                  <c:v>82.19</c:v>
                </c:pt>
                <c:pt idx="75047">
                  <c:v>82.201999999999998</c:v>
                </c:pt>
                <c:pt idx="75048">
                  <c:v>82.177999999999997</c:v>
                </c:pt>
                <c:pt idx="75049">
                  <c:v>82.165999999999997</c:v>
                </c:pt>
                <c:pt idx="75050">
                  <c:v>82.19</c:v>
                </c:pt>
                <c:pt idx="75051">
                  <c:v>82.153999999999996</c:v>
                </c:pt>
                <c:pt idx="75052">
                  <c:v>82.177999999999997</c:v>
                </c:pt>
                <c:pt idx="75053">
                  <c:v>82.141000000000005</c:v>
                </c:pt>
                <c:pt idx="75054">
                  <c:v>82.153999999999996</c:v>
                </c:pt>
                <c:pt idx="75055">
                  <c:v>82.141000000000005</c:v>
                </c:pt>
                <c:pt idx="75056">
                  <c:v>82.165999999999997</c:v>
                </c:pt>
                <c:pt idx="75057">
                  <c:v>82.153999999999996</c:v>
                </c:pt>
                <c:pt idx="75058">
                  <c:v>82.141000000000005</c:v>
                </c:pt>
                <c:pt idx="75059">
                  <c:v>82.117000000000004</c:v>
                </c:pt>
                <c:pt idx="75060">
                  <c:v>82.105000000000004</c:v>
                </c:pt>
                <c:pt idx="75061">
                  <c:v>82.105000000000004</c:v>
                </c:pt>
                <c:pt idx="75062">
                  <c:v>82.055999999999997</c:v>
                </c:pt>
                <c:pt idx="75063">
                  <c:v>82.055999999999997</c:v>
                </c:pt>
                <c:pt idx="75064">
                  <c:v>82.043999999999997</c:v>
                </c:pt>
                <c:pt idx="75065">
                  <c:v>82.043999999999997</c:v>
                </c:pt>
                <c:pt idx="75066">
                  <c:v>82.007000000000005</c:v>
                </c:pt>
                <c:pt idx="75067">
                  <c:v>82.007000000000005</c:v>
                </c:pt>
                <c:pt idx="75068">
                  <c:v>82.007000000000005</c:v>
                </c:pt>
                <c:pt idx="75069">
                  <c:v>82.007000000000005</c:v>
                </c:pt>
                <c:pt idx="75070">
                  <c:v>82.043999999999997</c:v>
                </c:pt>
                <c:pt idx="75071">
                  <c:v>82.007000000000005</c:v>
                </c:pt>
                <c:pt idx="75072">
                  <c:v>81.995000000000005</c:v>
                </c:pt>
                <c:pt idx="75073">
                  <c:v>81.995000000000005</c:v>
                </c:pt>
                <c:pt idx="75074">
                  <c:v>81.983000000000004</c:v>
                </c:pt>
                <c:pt idx="75075">
                  <c:v>81.995000000000005</c:v>
                </c:pt>
                <c:pt idx="75076">
                  <c:v>81.983000000000004</c:v>
                </c:pt>
                <c:pt idx="75077">
                  <c:v>81.971000000000004</c:v>
                </c:pt>
                <c:pt idx="75078">
                  <c:v>81.945999999999998</c:v>
                </c:pt>
                <c:pt idx="75079">
                  <c:v>81.971000000000004</c:v>
                </c:pt>
                <c:pt idx="75080">
                  <c:v>81.933999999999997</c:v>
                </c:pt>
                <c:pt idx="75081">
                  <c:v>81.945999999999998</c:v>
                </c:pt>
                <c:pt idx="75082">
                  <c:v>81.873000000000005</c:v>
                </c:pt>
                <c:pt idx="75083">
                  <c:v>81.933999999999997</c:v>
                </c:pt>
                <c:pt idx="75084">
                  <c:v>81.91</c:v>
                </c:pt>
                <c:pt idx="75085">
                  <c:v>81.921999999999997</c:v>
                </c:pt>
                <c:pt idx="75086">
                  <c:v>81.933999999999997</c:v>
                </c:pt>
                <c:pt idx="75087">
                  <c:v>81.91</c:v>
                </c:pt>
                <c:pt idx="75088">
                  <c:v>81.933999999999997</c:v>
                </c:pt>
                <c:pt idx="75089">
                  <c:v>81.957999999999998</c:v>
                </c:pt>
                <c:pt idx="75090">
                  <c:v>81.933999999999997</c:v>
                </c:pt>
                <c:pt idx="75091">
                  <c:v>81.945999999999998</c:v>
                </c:pt>
                <c:pt idx="75092">
                  <c:v>81.933999999999997</c:v>
                </c:pt>
                <c:pt idx="75093">
                  <c:v>81.945999999999998</c:v>
                </c:pt>
                <c:pt idx="75094">
                  <c:v>81.957999999999998</c:v>
                </c:pt>
                <c:pt idx="75095">
                  <c:v>81.921999999999997</c:v>
                </c:pt>
                <c:pt idx="75096">
                  <c:v>81.945999999999998</c:v>
                </c:pt>
                <c:pt idx="75097">
                  <c:v>81.933999999999997</c:v>
                </c:pt>
                <c:pt idx="75098">
                  <c:v>81.921999999999997</c:v>
                </c:pt>
                <c:pt idx="75099">
                  <c:v>81.957999999999998</c:v>
                </c:pt>
                <c:pt idx="75100">
                  <c:v>81.957999999999998</c:v>
                </c:pt>
                <c:pt idx="75101">
                  <c:v>81.957999999999998</c:v>
                </c:pt>
                <c:pt idx="75102">
                  <c:v>81.971000000000004</c:v>
                </c:pt>
                <c:pt idx="75103">
                  <c:v>81.921999999999997</c:v>
                </c:pt>
                <c:pt idx="75104">
                  <c:v>81.933999999999997</c:v>
                </c:pt>
                <c:pt idx="75105">
                  <c:v>81.957999999999998</c:v>
                </c:pt>
                <c:pt idx="75106">
                  <c:v>81.945999999999998</c:v>
                </c:pt>
                <c:pt idx="75107">
                  <c:v>81.983000000000004</c:v>
                </c:pt>
                <c:pt idx="75108">
                  <c:v>81.983000000000004</c:v>
                </c:pt>
                <c:pt idx="75109">
                  <c:v>81.983000000000004</c:v>
                </c:pt>
                <c:pt idx="75110">
                  <c:v>81.995000000000005</c:v>
                </c:pt>
                <c:pt idx="75111">
                  <c:v>82.031999999999996</c:v>
                </c:pt>
                <c:pt idx="75112">
                  <c:v>82.019000000000005</c:v>
                </c:pt>
                <c:pt idx="75113">
                  <c:v>81.995000000000005</c:v>
                </c:pt>
                <c:pt idx="75114">
                  <c:v>82.007000000000005</c:v>
                </c:pt>
                <c:pt idx="75115">
                  <c:v>82.031999999999996</c:v>
                </c:pt>
                <c:pt idx="75116">
                  <c:v>82.031999999999996</c:v>
                </c:pt>
                <c:pt idx="75117">
                  <c:v>82.019000000000005</c:v>
                </c:pt>
                <c:pt idx="75118">
                  <c:v>82.055999999999997</c:v>
                </c:pt>
                <c:pt idx="75119">
                  <c:v>82.055999999999997</c:v>
                </c:pt>
                <c:pt idx="75120">
                  <c:v>82.067999999999998</c:v>
                </c:pt>
                <c:pt idx="75121">
                  <c:v>82.08</c:v>
                </c:pt>
                <c:pt idx="75122">
                  <c:v>82.067999999999998</c:v>
                </c:pt>
                <c:pt idx="75123">
                  <c:v>82.093000000000004</c:v>
                </c:pt>
                <c:pt idx="75124">
                  <c:v>82.093000000000004</c:v>
                </c:pt>
                <c:pt idx="75125">
                  <c:v>82.067999999999998</c:v>
                </c:pt>
                <c:pt idx="75126">
                  <c:v>82.141000000000005</c:v>
                </c:pt>
                <c:pt idx="75127">
                  <c:v>82.08</c:v>
                </c:pt>
                <c:pt idx="75128">
                  <c:v>82.105000000000004</c:v>
                </c:pt>
                <c:pt idx="75129">
                  <c:v>82.117000000000004</c:v>
                </c:pt>
                <c:pt idx="75130">
                  <c:v>82.129000000000005</c:v>
                </c:pt>
                <c:pt idx="75131">
                  <c:v>82.117000000000004</c:v>
                </c:pt>
                <c:pt idx="75132">
                  <c:v>82.105000000000004</c:v>
                </c:pt>
                <c:pt idx="75133">
                  <c:v>82.117000000000004</c:v>
                </c:pt>
                <c:pt idx="75134">
                  <c:v>82.093000000000004</c:v>
                </c:pt>
                <c:pt idx="75135">
                  <c:v>82.141000000000005</c:v>
                </c:pt>
                <c:pt idx="75136">
                  <c:v>82.093000000000004</c:v>
                </c:pt>
                <c:pt idx="75137">
                  <c:v>82.117000000000004</c:v>
                </c:pt>
                <c:pt idx="75138">
                  <c:v>82.105000000000004</c:v>
                </c:pt>
                <c:pt idx="75139">
                  <c:v>82.129000000000005</c:v>
                </c:pt>
                <c:pt idx="75140">
                  <c:v>82.105000000000004</c:v>
                </c:pt>
                <c:pt idx="75141">
                  <c:v>82.105000000000004</c:v>
                </c:pt>
                <c:pt idx="75142">
                  <c:v>82.08</c:v>
                </c:pt>
                <c:pt idx="75143">
                  <c:v>82.093000000000004</c:v>
                </c:pt>
                <c:pt idx="75144">
                  <c:v>82.105000000000004</c:v>
                </c:pt>
                <c:pt idx="75145">
                  <c:v>82.105000000000004</c:v>
                </c:pt>
                <c:pt idx="75146">
                  <c:v>82.117000000000004</c:v>
                </c:pt>
                <c:pt idx="75147">
                  <c:v>82.067999999999998</c:v>
                </c:pt>
                <c:pt idx="75148">
                  <c:v>82.067999999999998</c:v>
                </c:pt>
                <c:pt idx="75149">
                  <c:v>82.08</c:v>
                </c:pt>
                <c:pt idx="75150">
                  <c:v>82.055999999999997</c:v>
                </c:pt>
                <c:pt idx="75151">
                  <c:v>82.08</c:v>
                </c:pt>
                <c:pt idx="75152">
                  <c:v>82.055999999999997</c:v>
                </c:pt>
                <c:pt idx="75153">
                  <c:v>82.055999999999997</c:v>
                </c:pt>
                <c:pt idx="75154">
                  <c:v>82.043999999999997</c:v>
                </c:pt>
                <c:pt idx="75155">
                  <c:v>82.019000000000005</c:v>
                </c:pt>
                <c:pt idx="75156">
                  <c:v>82.055999999999997</c:v>
                </c:pt>
                <c:pt idx="75157">
                  <c:v>82.019000000000005</c:v>
                </c:pt>
                <c:pt idx="75158">
                  <c:v>81.995000000000005</c:v>
                </c:pt>
                <c:pt idx="75159">
                  <c:v>82.007000000000005</c:v>
                </c:pt>
                <c:pt idx="75160">
                  <c:v>81.995000000000005</c:v>
                </c:pt>
                <c:pt idx="75161">
                  <c:v>81.983000000000004</c:v>
                </c:pt>
                <c:pt idx="75162">
                  <c:v>81.971000000000004</c:v>
                </c:pt>
                <c:pt idx="75163">
                  <c:v>81.957999999999998</c:v>
                </c:pt>
                <c:pt idx="75164">
                  <c:v>81.933999999999997</c:v>
                </c:pt>
                <c:pt idx="75165">
                  <c:v>81.933999999999997</c:v>
                </c:pt>
                <c:pt idx="75166">
                  <c:v>81.91</c:v>
                </c:pt>
                <c:pt idx="75167">
                  <c:v>81.91</c:v>
                </c:pt>
                <c:pt idx="75168">
                  <c:v>81.91</c:v>
                </c:pt>
                <c:pt idx="75169">
                  <c:v>81.873000000000005</c:v>
                </c:pt>
                <c:pt idx="75170">
                  <c:v>81.861000000000004</c:v>
                </c:pt>
                <c:pt idx="75171">
                  <c:v>81.861000000000004</c:v>
                </c:pt>
                <c:pt idx="75172">
                  <c:v>81.861000000000004</c:v>
                </c:pt>
                <c:pt idx="75173">
                  <c:v>81.873000000000005</c:v>
                </c:pt>
                <c:pt idx="75174">
                  <c:v>81.835999999999999</c:v>
                </c:pt>
                <c:pt idx="75175">
                  <c:v>81.835999999999999</c:v>
                </c:pt>
                <c:pt idx="75176">
                  <c:v>81.823999999999998</c:v>
                </c:pt>
                <c:pt idx="75177">
                  <c:v>81.8</c:v>
                </c:pt>
                <c:pt idx="75178">
                  <c:v>81.835999999999999</c:v>
                </c:pt>
                <c:pt idx="75179">
                  <c:v>81.811999999999998</c:v>
                </c:pt>
                <c:pt idx="75180">
                  <c:v>81.8</c:v>
                </c:pt>
                <c:pt idx="75181">
                  <c:v>81.775000000000006</c:v>
                </c:pt>
                <c:pt idx="75182">
                  <c:v>81.811999999999998</c:v>
                </c:pt>
                <c:pt idx="75183">
                  <c:v>81.775000000000006</c:v>
                </c:pt>
                <c:pt idx="75184">
                  <c:v>81.787000000000006</c:v>
                </c:pt>
                <c:pt idx="75185">
                  <c:v>81.763000000000005</c:v>
                </c:pt>
                <c:pt idx="75186">
                  <c:v>81.751000000000005</c:v>
                </c:pt>
                <c:pt idx="75187">
                  <c:v>81.763000000000005</c:v>
                </c:pt>
                <c:pt idx="75188">
                  <c:v>81.751000000000005</c:v>
                </c:pt>
                <c:pt idx="75189">
                  <c:v>81.751000000000005</c:v>
                </c:pt>
                <c:pt idx="75190">
                  <c:v>81.763000000000005</c:v>
                </c:pt>
                <c:pt idx="75191">
                  <c:v>81.763000000000005</c:v>
                </c:pt>
                <c:pt idx="75192">
                  <c:v>81.775000000000006</c:v>
                </c:pt>
                <c:pt idx="75193">
                  <c:v>81.751000000000005</c:v>
                </c:pt>
                <c:pt idx="75194">
                  <c:v>81.751000000000005</c:v>
                </c:pt>
                <c:pt idx="75195">
                  <c:v>81.763000000000005</c:v>
                </c:pt>
                <c:pt idx="75196">
                  <c:v>81.775000000000006</c:v>
                </c:pt>
                <c:pt idx="75197">
                  <c:v>81.763000000000005</c:v>
                </c:pt>
                <c:pt idx="75198">
                  <c:v>81.763000000000005</c:v>
                </c:pt>
                <c:pt idx="75199">
                  <c:v>81.775000000000006</c:v>
                </c:pt>
                <c:pt idx="75200">
                  <c:v>81.763000000000005</c:v>
                </c:pt>
                <c:pt idx="75201">
                  <c:v>81.751000000000005</c:v>
                </c:pt>
                <c:pt idx="75202">
                  <c:v>81.739000000000004</c:v>
                </c:pt>
                <c:pt idx="75203">
                  <c:v>81.725999999999999</c:v>
                </c:pt>
                <c:pt idx="75204">
                  <c:v>81.739000000000004</c:v>
                </c:pt>
                <c:pt idx="75205">
                  <c:v>81.763000000000005</c:v>
                </c:pt>
                <c:pt idx="75206">
                  <c:v>81.751000000000005</c:v>
                </c:pt>
                <c:pt idx="75207">
                  <c:v>81.739000000000004</c:v>
                </c:pt>
                <c:pt idx="75208">
                  <c:v>81.775000000000006</c:v>
                </c:pt>
                <c:pt idx="75209">
                  <c:v>81.763000000000005</c:v>
                </c:pt>
                <c:pt idx="75210">
                  <c:v>81.787000000000006</c:v>
                </c:pt>
                <c:pt idx="75211">
                  <c:v>81.787000000000006</c:v>
                </c:pt>
                <c:pt idx="75212">
                  <c:v>81.811999999999998</c:v>
                </c:pt>
                <c:pt idx="75213">
                  <c:v>81.811999999999998</c:v>
                </c:pt>
                <c:pt idx="75214">
                  <c:v>81.847999999999999</c:v>
                </c:pt>
                <c:pt idx="75215">
                  <c:v>81.885000000000005</c:v>
                </c:pt>
                <c:pt idx="75216">
                  <c:v>81.885000000000005</c:v>
                </c:pt>
                <c:pt idx="75217">
                  <c:v>81.861000000000004</c:v>
                </c:pt>
                <c:pt idx="75218">
                  <c:v>81.897000000000006</c:v>
                </c:pt>
                <c:pt idx="75219">
                  <c:v>81.897000000000006</c:v>
                </c:pt>
                <c:pt idx="75220">
                  <c:v>81.885000000000005</c:v>
                </c:pt>
                <c:pt idx="75221">
                  <c:v>81.885000000000005</c:v>
                </c:pt>
                <c:pt idx="75222">
                  <c:v>81.847999999999999</c:v>
                </c:pt>
                <c:pt idx="75223">
                  <c:v>81.835999999999999</c:v>
                </c:pt>
                <c:pt idx="75224">
                  <c:v>81.835999999999999</c:v>
                </c:pt>
                <c:pt idx="75225">
                  <c:v>81.823999999999998</c:v>
                </c:pt>
                <c:pt idx="75226">
                  <c:v>81.811999999999998</c:v>
                </c:pt>
                <c:pt idx="75227">
                  <c:v>81.775000000000006</c:v>
                </c:pt>
                <c:pt idx="75228">
                  <c:v>81.763000000000005</c:v>
                </c:pt>
                <c:pt idx="75229">
                  <c:v>81.763000000000005</c:v>
                </c:pt>
                <c:pt idx="75230">
                  <c:v>81.775000000000006</c:v>
                </c:pt>
                <c:pt idx="75231">
                  <c:v>81.8</c:v>
                </c:pt>
                <c:pt idx="75232">
                  <c:v>81.8</c:v>
                </c:pt>
                <c:pt idx="75233">
                  <c:v>81.847999999999999</c:v>
                </c:pt>
                <c:pt idx="75234">
                  <c:v>81.847999999999999</c:v>
                </c:pt>
                <c:pt idx="75235">
                  <c:v>81.847999999999999</c:v>
                </c:pt>
                <c:pt idx="75236">
                  <c:v>81.861000000000004</c:v>
                </c:pt>
                <c:pt idx="75237">
                  <c:v>81.873000000000005</c:v>
                </c:pt>
                <c:pt idx="75238">
                  <c:v>81.861000000000004</c:v>
                </c:pt>
                <c:pt idx="75239">
                  <c:v>81.835999999999999</c:v>
                </c:pt>
                <c:pt idx="75240">
                  <c:v>81.8</c:v>
                </c:pt>
                <c:pt idx="75241">
                  <c:v>81.8</c:v>
                </c:pt>
                <c:pt idx="75242">
                  <c:v>81.775000000000006</c:v>
                </c:pt>
                <c:pt idx="75243">
                  <c:v>81.763000000000005</c:v>
                </c:pt>
                <c:pt idx="75244">
                  <c:v>81.751000000000005</c:v>
                </c:pt>
                <c:pt idx="75245">
                  <c:v>81.739000000000004</c:v>
                </c:pt>
                <c:pt idx="75246">
                  <c:v>81.751000000000005</c:v>
                </c:pt>
                <c:pt idx="75247">
                  <c:v>81.739000000000004</c:v>
                </c:pt>
                <c:pt idx="75248">
                  <c:v>81.739000000000004</c:v>
                </c:pt>
                <c:pt idx="75249">
                  <c:v>81.739000000000004</c:v>
                </c:pt>
                <c:pt idx="75250">
                  <c:v>81.739000000000004</c:v>
                </c:pt>
                <c:pt idx="75251">
                  <c:v>81.763000000000005</c:v>
                </c:pt>
                <c:pt idx="75252">
                  <c:v>81.725999999999999</c:v>
                </c:pt>
                <c:pt idx="75253">
                  <c:v>81.713999999999999</c:v>
                </c:pt>
                <c:pt idx="75254">
                  <c:v>81.701999999999998</c:v>
                </c:pt>
                <c:pt idx="75255">
                  <c:v>81.69</c:v>
                </c:pt>
                <c:pt idx="75256">
                  <c:v>81.677999999999997</c:v>
                </c:pt>
                <c:pt idx="75257">
                  <c:v>81.629000000000005</c:v>
                </c:pt>
                <c:pt idx="75258">
                  <c:v>81.617000000000004</c:v>
                </c:pt>
                <c:pt idx="75259">
                  <c:v>81.591999999999999</c:v>
                </c:pt>
                <c:pt idx="75260">
                  <c:v>81.555999999999997</c:v>
                </c:pt>
                <c:pt idx="75261">
                  <c:v>81.555999999999997</c:v>
                </c:pt>
                <c:pt idx="75262">
                  <c:v>81.555999999999997</c:v>
                </c:pt>
                <c:pt idx="75263">
                  <c:v>81.507000000000005</c:v>
                </c:pt>
                <c:pt idx="75264">
                  <c:v>81.531000000000006</c:v>
                </c:pt>
                <c:pt idx="75265">
                  <c:v>81.543000000000006</c:v>
                </c:pt>
                <c:pt idx="75266">
                  <c:v>81.519000000000005</c:v>
                </c:pt>
                <c:pt idx="75267">
                  <c:v>81.531000000000006</c:v>
                </c:pt>
                <c:pt idx="75268">
                  <c:v>81.567999999999998</c:v>
                </c:pt>
                <c:pt idx="75269">
                  <c:v>81.58</c:v>
                </c:pt>
                <c:pt idx="75270">
                  <c:v>81.603999999999999</c:v>
                </c:pt>
                <c:pt idx="75271">
                  <c:v>81.58</c:v>
                </c:pt>
                <c:pt idx="75272">
                  <c:v>81.543000000000006</c:v>
                </c:pt>
                <c:pt idx="75273">
                  <c:v>81.519000000000005</c:v>
                </c:pt>
                <c:pt idx="75274">
                  <c:v>81.494</c:v>
                </c:pt>
                <c:pt idx="75275">
                  <c:v>81.494</c:v>
                </c:pt>
                <c:pt idx="75276">
                  <c:v>81.47</c:v>
                </c:pt>
                <c:pt idx="75277">
                  <c:v>81.421000000000006</c:v>
                </c:pt>
                <c:pt idx="75278">
                  <c:v>81.409000000000006</c:v>
                </c:pt>
                <c:pt idx="75279">
                  <c:v>81.409000000000006</c:v>
                </c:pt>
                <c:pt idx="75280">
                  <c:v>81.397000000000006</c:v>
                </c:pt>
                <c:pt idx="75281">
                  <c:v>81.421000000000006</c:v>
                </c:pt>
                <c:pt idx="75282">
                  <c:v>81.409000000000006</c:v>
                </c:pt>
                <c:pt idx="75283">
                  <c:v>81.421000000000006</c:v>
                </c:pt>
                <c:pt idx="75284">
                  <c:v>81.433000000000007</c:v>
                </c:pt>
                <c:pt idx="75285">
                  <c:v>81.481999999999999</c:v>
                </c:pt>
                <c:pt idx="75286">
                  <c:v>81.507000000000005</c:v>
                </c:pt>
                <c:pt idx="75287">
                  <c:v>81.481999999999999</c:v>
                </c:pt>
                <c:pt idx="75288">
                  <c:v>81.481999999999999</c:v>
                </c:pt>
                <c:pt idx="75289">
                  <c:v>81.481999999999999</c:v>
                </c:pt>
                <c:pt idx="75290">
                  <c:v>81.445999999999998</c:v>
                </c:pt>
                <c:pt idx="75291">
                  <c:v>81.445999999999998</c:v>
                </c:pt>
                <c:pt idx="75292">
                  <c:v>81.421000000000006</c:v>
                </c:pt>
                <c:pt idx="75293">
                  <c:v>81.385000000000005</c:v>
                </c:pt>
                <c:pt idx="75294">
                  <c:v>81.323999999999998</c:v>
                </c:pt>
                <c:pt idx="75295">
                  <c:v>81.323999999999998</c:v>
                </c:pt>
                <c:pt idx="75296">
                  <c:v>81.287000000000006</c:v>
                </c:pt>
                <c:pt idx="75297">
                  <c:v>81.299000000000007</c:v>
                </c:pt>
                <c:pt idx="75298">
                  <c:v>81.287000000000006</c:v>
                </c:pt>
                <c:pt idx="75299">
                  <c:v>81.323999999999998</c:v>
                </c:pt>
                <c:pt idx="75300">
                  <c:v>81.347999999999999</c:v>
                </c:pt>
                <c:pt idx="75301">
                  <c:v>81.372</c:v>
                </c:pt>
                <c:pt idx="75302">
                  <c:v>81.397000000000006</c:v>
                </c:pt>
                <c:pt idx="75303">
                  <c:v>81.421000000000006</c:v>
                </c:pt>
                <c:pt idx="75304">
                  <c:v>81.421000000000006</c:v>
                </c:pt>
                <c:pt idx="75305">
                  <c:v>81.445999999999998</c:v>
                </c:pt>
                <c:pt idx="75306">
                  <c:v>81.47</c:v>
                </c:pt>
                <c:pt idx="75307">
                  <c:v>81.481999999999999</c:v>
                </c:pt>
                <c:pt idx="75308">
                  <c:v>81.47</c:v>
                </c:pt>
                <c:pt idx="75309">
                  <c:v>81.433000000000007</c:v>
                </c:pt>
                <c:pt idx="75310">
                  <c:v>81.421000000000006</c:v>
                </c:pt>
                <c:pt idx="75311">
                  <c:v>81.385000000000005</c:v>
                </c:pt>
                <c:pt idx="75312">
                  <c:v>81.372</c:v>
                </c:pt>
                <c:pt idx="75313">
                  <c:v>81.36</c:v>
                </c:pt>
                <c:pt idx="75314">
                  <c:v>81.372</c:v>
                </c:pt>
                <c:pt idx="75315">
                  <c:v>81.335999999999999</c:v>
                </c:pt>
                <c:pt idx="75316">
                  <c:v>81.323999999999998</c:v>
                </c:pt>
                <c:pt idx="75317">
                  <c:v>81.299000000000007</c:v>
                </c:pt>
                <c:pt idx="75318">
                  <c:v>81.299000000000007</c:v>
                </c:pt>
                <c:pt idx="75319">
                  <c:v>81.335999999999999</c:v>
                </c:pt>
                <c:pt idx="75320">
                  <c:v>81.323999999999998</c:v>
                </c:pt>
                <c:pt idx="75321">
                  <c:v>81.311000000000007</c:v>
                </c:pt>
                <c:pt idx="75322">
                  <c:v>81.335999999999999</c:v>
                </c:pt>
                <c:pt idx="75323">
                  <c:v>81.323999999999998</c:v>
                </c:pt>
                <c:pt idx="75324">
                  <c:v>81.323999999999998</c:v>
                </c:pt>
                <c:pt idx="75325">
                  <c:v>81.323999999999998</c:v>
                </c:pt>
                <c:pt idx="75326">
                  <c:v>81.287000000000006</c:v>
                </c:pt>
                <c:pt idx="75327">
                  <c:v>81.299000000000007</c:v>
                </c:pt>
                <c:pt idx="75328">
                  <c:v>81.238</c:v>
                </c:pt>
                <c:pt idx="75329">
                  <c:v>81.225999999999999</c:v>
                </c:pt>
                <c:pt idx="75330">
                  <c:v>81.188999999999993</c:v>
                </c:pt>
                <c:pt idx="75331">
                  <c:v>81.165000000000006</c:v>
                </c:pt>
                <c:pt idx="75332">
                  <c:v>81.177000000000007</c:v>
                </c:pt>
                <c:pt idx="75333">
                  <c:v>81.177000000000007</c:v>
                </c:pt>
                <c:pt idx="75334">
                  <c:v>81.177000000000007</c:v>
                </c:pt>
                <c:pt idx="75335">
                  <c:v>81.188999999999993</c:v>
                </c:pt>
                <c:pt idx="75336">
                  <c:v>81.177000000000007</c:v>
                </c:pt>
                <c:pt idx="75337">
                  <c:v>81.188999999999993</c:v>
                </c:pt>
                <c:pt idx="75338">
                  <c:v>81.213999999999999</c:v>
                </c:pt>
                <c:pt idx="75339">
                  <c:v>81.225999999999999</c:v>
                </c:pt>
                <c:pt idx="75340">
                  <c:v>81.200999999999993</c:v>
                </c:pt>
                <c:pt idx="75341">
                  <c:v>81.213999999999999</c:v>
                </c:pt>
                <c:pt idx="75342">
                  <c:v>81.200999999999993</c:v>
                </c:pt>
                <c:pt idx="75343">
                  <c:v>81.188999999999993</c:v>
                </c:pt>
                <c:pt idx="75344">
                  <c:v>81.14</c:v>
                </c:pt>
                <c:pt idx="75345">
                  <c:v>81.14</c:v>
                </c:pt>
                <c:pt idx="75346">
                  <c:v>81.116</c:v>
                </c:pt>
                <c:pt idx="75347">
                  <c:v>81.055000000000007</c:v>
                </c:pt>
                <c:pt idx="75348">
                  <c:v>81.043000000000006</c:v>
                </c:pt>
                <c:pt idx="75349">
                  <c:v>81.031000000000006</c:v>
                </c:pt>
                <c:pt idx="75350">
                  <c:v>80.994</c:v>
                </c:pt>
                <c:pt idx="75351">
                  <c:v>80.994</c:v>
                </c:pt>
                <c:pt idx="75352">
                  <c:v>80.981999999999999</c:v>
                </c:pt>
                <c:pt idx="75353">
                  <c:v>81.006</c:v>
                </c:pt>
                <c:pt idx="75354">
                  <c:v>80.981999999999999</c:v>
                </c:pt>
                <c:pt idx="75355">
                  <c:v>81.018000000000001</c:v>
                </c:pt>
                <c:pt idx="75356">
                  <c:v>81.031000000000006</c:v>
                </c:pt>
                <c:pt idx="75357">
                  <c:v>81.055000000000007</c:v>
                </c:pt>
                <c:pt idx="75358">
                  <c:v>81.066999999999993</c:v>
                </c:pt>
                <c:pt idx="75359">
                  <c:v>81.031000000000006</c:v>
                </c:pt>
                <c:pt idx="75360">
                  <c:v>81.031000000000006</c:v>
                </c:pt>
                <c:pt idx="75361">
                  <c:v>81.031000000000006</c:v>
                </c:pt>
                <c:pt idx="75362">
                  <c:v>81.006</c:v>
                </c:pt>
                <c:pt idx="75363">
                  <c:v>80.97</c:v>
                </c:pt>
                <c:pt idx="75364">
                  <c:v>80.944999999999993</c:v>
                </c:pt>
                <c:pt idx="75365">
                  <c:v>80.921000000000006</c:v>
                </c:pt>
                <c:pt idx="75366">
                  <c:v>80.872</c:v>
                </c:pt>
                <c:pt idx="75367">
                  <c:v>80.884</c:v>
                </c:pt>
                <c:pt idx="75368">
                  <c:v>80.872</c:v>
                </c:pt>
                <c:pt idx="75369">
                  <c:v>80.884</c:v>
                </c:pt>
                <c:pt idx="75370">
                  <c:v>80.872</c:v>
                </c:pt>
                <c:pt idx="75371">
                  <c:v>80.86</c:v>
                </c:pt>
                <c:pt idx="75372">
                  <c:v>80.872</c:v>
                </c:pt>
                <c:pt idx="75373">
                  <c:v>80.884</c:v>
                </c:pt>
                <c:pt idx="75374">
                  <c:v>80.933000000000007</c:v>
                </c:pt>
                <c:pt idx="75375">
                  <c:v>80.921000000000006</c:v>
                </c:pt>
                <c:pt idx="75376">
                  <c:v>80.921000000000006</c:v>
                </c:pt>
                <c:pt idx="75377">
                  <c:v>80.933000000000007</c:v>
                </c:pt>
                <c:pt idx="75378">
                  <c:v>80.909000000000006</c:v>
                </c:pt>
                <c:pt idx="75379">
                  <c:v>80.896000000000001</c:v>
                </c:pt>
                <c:pt idx="75380">
                  <c:v>80.909000000000006</c:v>
                </c:pt>
                <c:pt idx="75381">
                  <c:v>80.884</c:v>
                </c:pt>
                <c:pt idx="75382">
                  <c:v>80.811000000000007</c:v>
                </c:pt>
                <c:pt idx="75383">
                  <c:v>80.811000000000007</c:v>
                </c:pt>
                <c:pt idx="75384">
                  <c:v>80.799000000000007</c:v>
                </c:pt>
                <c:pt idx="75385">
                  <c:v>80.762</c:v>
                </c:pt>
                <c:pt idx="75386">
                  <c:v>80.75</c:v>
                </c:pt>
                <c:pt idx="75387">
                  <c:v>80.75</c:v>
                </c:pt>
                <c:pt idx="75388">
                  <c:v>80.762</c:v>
                </c:pt>
                <c:pt idx="75389">
                  <c:v>80.738</c:v>
                </c:pt>
                <c:pt idx="75390">
                  <c:v>80.712999999999994</c:v>
                </c:pt>
                <c:pt idx="75391">
                  <c:v>80.762</c:v>
                </c:pt>
                <c:pt idx="75392">
                  <c:v>80.786000000000001</c:v>
                </c:pt>
                <c:pt idx="75393">
                  <c:v>80.774000000000001</c:v>
                </c:pt>
                <c:pt idx="75394">
                  <c:v>80.774000000000001</c:v>
                </c:pt>
                <c:pt idx="75395">
                  <c:v>80.786000000000001</c:v>
                </c:pt>
                <c:pt idx="75396">
                  <c:v>80.762</c:v>
                </c:pt>
                <c:pt idx="75397">
                  <c:v>80.762</c:v>
                </c:pt>
                <c:pt idx="75398">
                  <c:v>80.700999999999993</c:v>
                </c:pt>
                <c:pt idx="75399">
                  <c:v>80.688999999999993</c:v>
                </c:pt>
                <c:pt idx="75400">
                  <c:v>80.652000000000001</c:v>
                </c:pt>
                <c:pt idx="75401">
                  <c:v>80.677000000000007</c:v>
                </c:pt>
                <c:pt idx="75402">
                  <c:v>80.64</c:v>
                </c:pt>
                <c:pt idx="75403">
                  <c:v>80.628</c:v>
                </c:pt>
                <c:pt idx="75404">
                  <c:v>80.628</c:v>
                </c:pt>
                <c:pt idx="75405">
                  <c:v>80.590999999999994</c:v>
                </c:pt>
                <c:pt idx="75406">
                  <c:v>80.616</c:v>
                </c:pt>
                <c:pt idx="75407">
                  <c:v>80.616</c:v>
                </c:pt>
                <c:pt idx="75408">
                  <c:v>80.602999999999994</c:v>
                </c:pt>
                <c:pt idx="75409">
                  <c:v>80.628</c:v>
                </c:pt>
                <c:pt idx="75410">
                  <c:v>80.628</c:v>
                </c:pt>
                <c:pt idx="75411">
                  <c:v>80.616</c:v>
                </c:pt>
                <c:pt idx="75412">
                  <c:v>80.616</c:v>
                </c:pt>
                <c:pt idx="75413">
                  <c:v>80.602999999999994</c:v>
                </c:pt>
                <c:pt idx="75414">
                  <c:v>80.578999999999994</c:v>
                </c:pt>
                <c:pt idx="75415">
                  <c:v>80.590999999999994</c:v>
                </c:pt>
                <c:pt idx="75416">
                  <c:v>80.554000000000002</c:v>
                </c:pt>
                <c:pt idx="75417">
                  <c:v>80.554000000000002</c:v>
                </c:pt>
                <c:pt idx="75418">
                  <c:v>80.53</c:v>
                </c:pt>
                <c:pt idx="75419">
                  <c:v>80.480999999999995</c:v>
                </c:pt>
                <c:pt idx="75420">
                  <c:v>80.480999999999995</c:v>
                </c:pt>
                <c:pt idx="75421">
                  <c:v>80.456999999999994</c:v>
                </c:pt>
                <c:pt idx="75422">
                  <c:v>80.444999999999993</c:v>
                </c:pt>
                <c:pt idx="75423">
                  <c:v>80.444999999999993</c:v>
                </c:pt>
                <c:pt idx="75424">
                  <c:v>80.456999999999994</c:v>
                </c:pt>
                <c:pt idx="75425">
                  <c:v>80.456999999999994</c:v>
                </c:pt>
                <c:pt idx="75426">
                  <c:v>80.444999999999993</c:v>
                </c:pt>
                <c:pt idx="75427">
                  <c:v>80.468999999999994</c:v>
                </c:pt>
                <c:pt idx="75428">
                  <c:v>80.456999999999994</c:v>
                </c:pt>
                <c:pt idx="75429">
                  <c:v>80.456999999999994</c:v>
                </c:pt>
                <c:pt idx="75430">
                  <c:v>80.480999999999995</c:v>
                </c:pt>
                <c:pt idx="75431">
                  <c:v>80.492999999999995</c:v>
                </c:pt>
                <c:pt idx="75432">
                  <c:v>80.432000000000002</c:v>
                </c:pt>
                <c:pt idx="75433">
                  <c:v>80.42</c:v>
                </c:pt>
                <c:pt idx="75434">
                  <c:v>80.384</c:v>
                </c:pt>
                <c:pt idx="75435">
                  <c:v>80.370999999999995</c:v>
                </c:pt>
                <c:pt idx="75436">
                  <c:v>80.358999999999995</c:v>
                </c:pt>
                <c:pt idx="75437">
                  <c:v>80.334999999999994</c:v>
                </c:pt>
                <c:pt idx="75438">
                  <c:v>80.322999999999993</c:v>
                </c:pt>
                <c:pt idx="75439">
                  <c:v>80.31</c:v>
                </c:pt>
                <c:pt idx="75440">
                  <c:v>80.322999999999993</c:v>
                </c:pt>
                <c:pt idx="75441">
                  <c:v>80.274000000000001</c:v>
                </c:pt>
                <c:pt idx="75442">
                  <c:v>80.298000000000002</c:v>
                </c:pt>
                <c:pt idx="75443">
                  <c:v>80.286000000000001</c:v>
                </c:pt>
                <c:pt idx="75444">
                  <c:v>80.262</c:v>
                </c:pt>
                <c:pt idx="75445">
                  <c:v>80.262</c:v>
                </c:pt>
                <c:pt idx="75446">
                  <c:v>80.274000000000001</c:v>
                </c:pt>
                <c:pt idx="75447">
                  <c:v>80.248999999999995</c:v>
                </c:pt>
                <c:pt idx="75448">
                  <c:v>80.274000000000001</c:v>
                </c:pt>
                <c:pt idx="75449">
                  <c:v>80.236999999999995</c:v>
                </c:pt>
                <c:pt idx="75450">
                  <c:v>80.212999999999994</c:v>
                </c:pt>
                <c:pt idx="75451">
                  <c:v>80.188000000000002</c:v>
                </c:pt>
                <c:pt idx="75452">
                  <c:v>80.188000000000002</c:v>
                </c:pt>
                <c:pt idx="75453">
                  <c:v>80.138999999999996</c:v>
                </c:pt>
                <c:pt idx="75454">
                  <c:v>80.164000000000001</c:v>
                </c:pt>
                <c:pt idx="75455">
                  <c:v>80.152000000000001</c:v>
                </c:pt>
                <c:pt idx="75456">
                  <c:v>80.138999999999996</c:v>
                </c:pt>
                <c:pt idx="75457">
                  <c:v>80.114999999999995</c:v>
                </c:pt>
                <c:pt idx="75458">
                  <c:v>80.090999999999994</c:v>
                </c:pt>
                <c:pt idx="75459">
                  <c:v>80.102999999999994</c:v>
                </c:pt>
                <c:pt idx="75460">
                  <c:v>80.090999999999994</c:v>
                </c:pt>
                <c:pt idx="75461">
                  <c:v>80.090999999999994</c:v>
                </c:pt>
                <c:pt idx="75462">
                  <c:v>80.102999999999994</c:v>
                </c:pt>
                <c:pt idx="75463">
                  <c:v>80.090999999999994</c:v>
                </c:pt>
                <c:pt idx="75464">
                  <c:v>80.090999999999994</c:v>
                </c:pt>
                <c:pt idx="75465">
                  <c:v>80.078000000000003</c:v>
                </c:pt>
                <c:pt idx="75466">
                  <c:v>80.054000000000002</c:v>
                </c:pt>
                <c:pt idx="75467">
                  <c:v>80.016999999999996</c:v>
                </c:pt>
                <c:pt idx="75468">
                  <c:v>80.004999999999995</c:v>
                </c:pt>
                <c:pt idx="75469">
                  <c:v>79.980999999999995</c:v>
                </c:pt>
                <c:pt idx="75470">
                  <c:v>79.980999999999995</c:v>
                </c:pt>
                <c:pt idx="75471">
                  <c:v>79.944000000000003</c:v>
                </c:pt>
                <c:pt idx="75472">
                  <c:v>79.932000000000002</c:v>
                </c:pt>
                <c:pt idx="75473">
                  <c:v>79.894999999999996</c:v>
                </c:pt>
                <c:pt idx="75474">
                  <c:v>79.882999999999996</c:v>
                </c:pt>
                <c:pt idx="75475">
                  <c:v>79.894999999999996</c:v>
                </c:pt>
                <c:pt idx="75476">
                  <c:v>79.908000000000001</c:v>
                </c:pt>
                <c:pt idx="75477">
                  <c:v>79.894999999999996</c:v>
                </c:pt>
                <c:pt idx="75478">
                  <c:v>79.858999999999995</c:v>
                </c:pt>
                <c:pt idx="75479">
                  <c:v>79.882999999999996</c:v>
                </c:pt>
                <c:pt idx="75480">
                  <c:v>79.858999999999995</c:v>
                </c:pt>
                <c:pt idx="75481">
                  <c:v>79.822000000000003</c:v>
                </c:pt>
                <c:pt idx="75482">
                  <c:v>79.822000000000003</c:v>
                </c:pt>
                <c:pt idx="75483">
                  <c:v>79.772999999999996</c:v>
                </c:pt>
                <c:pt idx="75484">
                  <c:v>79.772999999999996</c:v>
                </c:pt>
                <c:pt idx="75485">
                  <c:v>79.772999999999996</c:v>
                </c:pt>
                <c:pt idx="75486">
                  <c:v>79.760999999999996</c:v>
                </c:pt>
                <c:pt idx="75487">
                  <c:v>79.760999999999996</c:v>
                </c:pt>
                <c:pt idx="75488">
                  <c:v>79.736999999999995</c:v>
                </c:pt>
                <c:pt idx="75489">
                  <c:v>79.736999999999995</c:v>
                </c:pt>
                <c:pt idx="75490">
                  <c:v>79.712000000000003</c:v>
                </c:pt>
                <c:pt idx="75491">
                  <c:v>79.712000000000003</c:v>
                </c:pt>
                <c:pt idx="75492">
                  <c:v>79.7</c:v>
                </c:pt>
                <c:pt idx="75493">
                  <c:v>79.662999999999997</c:v>
                </c:pt>
                <c:pt idx="75494">
                  <c:v>79.676000000000002</c:v>
                </c:pt>
                <c:pt idx="75495">
                  <c:v>79.662999999999997</c:v>
                </c:pt>
                <c:pt idx="75496">
                  <c:v>79.662999999999997</c:v>
                </c:pt>
                <c:pt idx="75497">
                  <c:v>79.662999999999997</c:v>
                </c:pt>
                <c:pt idx="75498">
                  <c:v>79.614999999999995</c:v>
                </c:pt>
                <c:pt idx="75499">
                  <c:v>79.614999999999995</c:v>
                </c:pt>
                <c:pt idx="75500">
                  <c:v>79.614999999999995</c:v>
                </c:pt>
                <c:pt idx="75501">
                  <c:v>79.59</c:v>
                </c:pt>
                <c:pt idx="75502">
                  <c:v>79.566000000000003</c:v>
                </c:pt>
                <c:pt idx="75503">
                  <c:v>79.540999999999997</c:v>
                </c:pt>
                <c:pt idx="75504">
                  <c:v>79.516999999999996</c:v>
                </c:pt>
                <c:pt idx="75505">
                  <c:v>79.528999999999996</c:v>
                </c:pt>
                <c:pt idx="75506">
                  <c:v>79.504999999999995</c:v>
                </c:pt>
                <c:pt idx="75507">
                  <c:v>79.516999999999996</c:v>
                </c:pt>
                <c:pt idx="75508">
                  <c:v>79.48</c:v>
                </c:pt>
                <c:pt idx="75509">
                  <c:v>79.504999999999995</c:v>
                </c:pt>
                <c:pt idx="75510">
                  <c:v>79.48</c:v>
                </c:pt>
                <c:pt idx="75511">
                  <c:v>79.492000000000004</c:v>
                </c:pt>
                <c:pt idx="75512">
                  <c:v>79.492000000000004</c:v>
                </c:pt>
                <c:pt idx="75513">
                  <c:v>79.504999999999995</c:v>
                </c:pt>
                <c:pt idx="75514">
                  <c:v>79.456000000000003</c:v>
                </c:pt>
                <c:pt idx="75515">
                  <c:v>79.504999999999995</c:v>
                </c:pt>
                <c:pt idx="75516">
                  <c:v>79.48</c:v>
                </c:pt>
                <c:pt idx="75517">
                  <c:v>79.406999999999996</c:v>
                </c:pt>
                <c:pt idx="75518">
                  <c:v>79.430999999999997</c:v>
                </c:pt>
                <c:pt idx="75519">
                  <c:v>79.418999999999997</c:v>
                </c:pt>
                <c:pt idx="75520">
                  <c:v>79.406999999999996</c:v>
                </c:pt>
                <c:pt idx="75521">
                  <c:v>79.394999999999996</c:v>
                </c:pt>
                <c:pt idx="75522">
                  <c:v>79.382999999999996</c:v>
                </c:pt>
                <c:pt idx="75523">
                  <c:v>79.394999999999996</c:v>
                </c:pt>
                <c:pt idx="75524">
                  <c:v>79.358000000000004</c:v>
                </c:pt>
                <c:pt idx="75525">
                  <c:v>79.346000000000004</c:v>
                </c:pt>
                <c:pt idx="75526">
                  <c:v>79.358000000000004</c:v>
                </c:pt>
                <c:pt idx="75527">
                  <c:v>79.334000000000003</c:v>
                </c:pt>
                <c:pt idx="75528">
                  <c:v>79.334000000000003</c:v>
                </c:pt>
                <c:pt idx="75529">
                  <c:v>79.322000000000003</c:v>
                </c:pt>
                <c:pt idx="75530">
                  <c:v>79.322000000000003</c:v>
                </c:pt>
                <c:pt idx="75531">
                  <c:v>79.284999999999997</c:v>
                </c:pt>
                <c:pt idx="75532">
                  <c:v>79.272999999999996</c:v>
                </c:pt>
                <c:pt idx="75533">
                  <c:v>79.236000000000004</c:v>
                </c:pt>
                <c:pt idx="75534">
                  <c:v>79.248000000000005</c:v>
                </c:pt>
                <c:pt idx="75535">
                  <c:v>79.248000000000005</c:v>
                </c:pt>
                <c:pt idx="75536">
                  <c:v>79.224000000000004</c:v>
                </c:pt>
                <c:pt idx="75537">
                  <c:v>79.212000000000003</c:v>
                </c:pt>
                <c:pt idx="75538">
                  <c:v>79.174999999999997</c:v>
                </c:pt>
                <c:pt idx="75539">
                  <c:v>79.174999999999997</c:v>
                </c:pt>
                <c:pt idx="75540">
                  <c:v>79.150999999999996</c:v>
                </c:pt>
                <c:pt idx="75541">
                  <c:v>79.102000000000004</c:v>
                </c:pt>
                <c:pt idx="75542">
                  <c:v>79.09</c:v>
                </c:pt>
                <c:pt idx="75543">
                  <c:v>79.09</c:v>
                </c:pt>
                <c:pt idx="75544">
                  <c:v>79.102000000000004</c:v>
                </c:pt>
                <c:pt idx="75545">
                  <c:v>79.076999999999998</c:v>
                </c:pt>
                <c:pt idx="75546">
                  <c:v>79.076999999999998</c:v>
                </c:pt>
                <c:pt idx="75547">
                  <c:v>79.052999999999997</c:v>
                </c:pt>
                <c:pt idx="75548">
                  <c:v>79.052999999999997</c:v>
                </c:pt>
                <c:pt idx="75549">
                  <c:v>79.052999999999997</c:v>
                </c:pt>
                <c:pt idx="75550">
                  <c:v>79.016000000000005</c:v>
                </c:pt>
                <c:pt idx="75551">
                  <c:v>79.016000000000005</c:v>
                </c:pt>
                <c:pt idx="75552">
                  <c:v>79.004000000000005</c:v>
                </c:pt>
                <c:pt idx="75553">
                  <c:v>78.968000000000004</c:v>
                </c:pt>
                <c:pt idx="75554">
                  <c:v>78.954999999999998</c:v>
                </c:pt>
                <c:pt idx="75555">
                  <c:v>78.906000000000006</c:v>
                </c:pt>
                <c:pt idx="75556">
                  <c:v>78.894000000000005</c:v>
                </c:pt>
                <c:pt idx="75557">
                  <c:v>78.858000000000004</c:v>
                </c:pt>
                <c:pt idx="75558">
                  <c:v>78.858000000000004</c:v>
                </c:pt>
                <c:pt idx="75559">
                  <c:v>78.844999999999999</c:v>
                </c:pt>
                <c:pt idx="75560">
                  <c:v>78.832999999999998</c:v>
                </c:pt>
                <c:pt idx="75561">
                  <c:v>78.796999999999997</c:v>
                </c:pt>
                <c:pt idx="75562">
                  <c:v>78.784000000000006</c:v>
                </c:pt>
                <c:pt idx="75563">
                  <c:v>78.784000000000006</c:v>
                </c:pt>
                <c:pt idx="75564">
                  <c:v>78.796999999999997</c:v>
                </c:pt>
                <c:pt idx="75565">
                  <c:v>78.760000000000005</c:v>
                </c:pt>
                <c:pt idx="75566">
                  <c:v>78.760000000000005</c:v>
                </c:pt>
                <c:pt idx="75567">
                  <c:v>78.748000000000005</c:v>
                </c:pt>
                <c:pt idx="75568">
                  <c:v>78.736000000000004</c:v>
                </c:pt>
                <c:pt idx="75569">
                  <c:v>78.710999999999999</c:v>
                </c:pt>
                <c:pt idx="75570">
                  <c:v>78.674999999999997</c:v>
                </c:pt>
                <c:pt idx="75571">
                  <c:v>78.674999999999997</c:v>
                </c:pt>
                <c:pt idx="75572">
                  <c:v>78.638000000000005</c:v>
                </c:pt>
                <c:pt idx="75573">
                  <c:v>78.614000000000004</c:v>
                </c:pt>
                <c:pt idx="75574">
                  <c:v>78.600999999999999</c:v>
                </c:pt>
                <c:pt idx="75575">
                  <c:v>78.588999999999999</c:v>
                </c:pt>
                <c:pt idx="75576">
                  <c:v>78.576999999999998</c:v>
                </c:pt>
                <c:pt idx="75577">
                  <c:v>78.576999999999998</c:v>
                </c:pt>
                <c:pt idx="75578">
                  <c:v>78.552000000000007</c:v>
                </c:pt>
                <c:pt idx="75579">
                  <c:v>78.504000000000005</c:v>
                </c:pt>
                <c:pt idx="75580">
                  <c:v>78.504000000000005</c:v>
                </c:pt>
                <c:pt idx="75581">
                  <c:v>78.491</c:v>
                </c:pt>
                <c:pt idx="75582">
                  <c:v>78.504000000000005</c:v>
                </c:pt>
                <c:pt idx="75583">
                  <c:v>78.516000000000005</c:v>
                </c:pt>
                <c:pt idx="75584">
                  <c:v>78.466999999999999</c:v>
                </c:pt>
                <c:pt idx="75585">
                  <c:v>78.478999999999999</c:v>
                </c:pt>
                <c:pt idx="75586">
                  <c:v>78.454999999999998</c:v>
                </c:pt>
                <c:pt idx="75587">
                  <c:v>78.454999999999998</c:v>
                </c:pt>
                <c:pt idx="75588">
                  <c:v>78.442999999999998</c:v>
                </c:pt>
                <c:pt idx="75589">
                  <c:v>78.418000000000006</c:v>
                </c:pt>
                <c:pt idx="75590">
                  <c:v>78.369</c:v>
                </c:pt>
                <c:pt idx="75591">
                  <c:v>78.382000000000005</c:v>
                </c:pt>
                <c:pt idx="75592">
                  <c:v>78.332999999999998</c:v>
                </c:pt>
                <c:pt idx="75593">
                  <c:v>78.320999999999998</c:v>
                </c:pt>
                <c:pt idx="75594">
                  <c:v>78.308000000000007</c:v>
                </c:pt>
                <c:pt idx="75595">
                  <c:v>78.296000000000006</c:v>
                </c:pt>
                <c:pt idx="75596">
                  <c:v>78.296000000000006</c:v>
                </c:pt>
                <c:pt idx="75597">
                  <c:v>78.296000000000006</c:v>
                </c:pt>
                <c:pt idx="75598">
                  <c:v>78.272000000000006</c:v>
                </c:pt>
                <c:pt idx="75599">
                  <c:v>78.272000000000006</c:v>
                </c:pt>
                <c:pt idx="75600">
                  <c:v>78.234999999999999</c:v>
                </c:pt>
                <c:pt idx="75601">
                  <c:v>78.234999999999999</c:v>
                </c:pt>
                <c:pt idx="75602">
                  <c:v>78.247</c:v>
                </c:pt>
                <c:pt idx="75603">
                  <c:v>78.222999999999999</c:v>
                </c:pt>
                <c:pt idx="75604">
                  <c:v>78.197999999999993</c:v>
                </c:pt>
                <c:pt idx="75605">
                  <c:v>78.222999999999999</c:v>
                </c:pt>
                <c:pt idx="75606">
                  <c:v>78.162000000000006</c:v>
                </c:pt>
                <c:pt idx="75607">
                  <c:v>78.150000000000006</c:v>
                </c:pt>
                <c:pt idx="75608">
                  <c:v>78.125</c:v>
                </c:pt>
                <c:pt idx="75609">
                  <c:v>78.100999999999999</c:v>
                </c:pt>
                <c:pt idx="75610">
                  <c:v>78.075999999999993</c:v>
                </c:pt>
                <c:pt idx="75611">
                  <c:v>78.088999999999999</c:v>
                </c:pt>
                <c:pt idx="75612">
                  <c:v>78.040000000000006</c:v>
                </c:pt>
                <c:pt idx="75613">
                  <c:v>78.052000000000007</c:v>
                </c:pt>
                <c:pt idx="75614">
                  <c:v>78.028000000000006</c:v>
                </c:pt>
                <c:pt idx="75615">
                  <c:v>78.015000000000001</c:v>
                </c:pt>
                <c:pt idx="75616">
                  <c:v>78.003</c:v>
                </c:pt>
                <c:pt idx="75617">
                  <c:v>78.003</c:v>
                </c:pt>
                <c:pt idx="75618">
                  <c:v>77.978999999999999</c:v>
                </c:pt>
                <c:pt idx="75619">
                  <c:v>77.953999999999994</c:v>
                </c:pt>
                <c:pt idx="75620">
                  <c:v>77.991</c:v>
                </c:pt>
                <c:pt idx="75621">
                  <c:v>77.930000000000007</c:v>
                </c:pt>
                <c:pt idx="75622">
                  <c:v>77.918000000000006</c:v>
                </c:pt>
                <c:pt idx="75623">
                  <c:v>77.905000000000001</c:v>
                </c:pt>
                <c:pt idx="75624">
                  <c:v>77.869</c:v>
                </c:pt>
                <c:pt idx="75625">
                  <c:v>77.843999999999994</c:v>
                </c:pt>
                <c:pt idx="75626">
                  <c:v>77.831999999999994</c:v>
                </c:pt>
                <c:pt idx="75627">
                  <c:v>77.783000000000001</c:v>
                </c:pt>
                <c:pt idx="75628">
                  <c:v>77.771000000000001</c:v>
                </c:pt>
                <c:pt idx="75629">
                  <c:v>77.759</c:v>
                </c:pt>
                <c:pt idx="75630">
                  <c:v>77.771000000000001</c:v>
                </c:pt>
                <c:pt idx="75631">
                  <c:v>77.734999999999999</c:v>
                </c:pt>
                <c:pt idx="75632">
                  <c:v>77.721999999999994</c:v>
                </c:pt>
                <c:pt idx="75633">
                  <c:v>77.709999999999994</c:v>
                </c:pt>
                <c:pt idx="75634">
                  <c:v>77.709999999999994</c:v>
                </c:pt>
                <c:pt idx="75635">
                  <c:v>77.661000000000001</c:v>
                </c:pt>
                <c:pt idx="75636">
                  <c:v>77.674000000000007</c:v>
                </c:pt>
                <c:pt idx="75637">
                  <c:v>77.649000000000001</c:v>
                </c:pt>
                <c:pt idx="75638">
                  <c:v>77.649000000000001</c:v>
                </c:pt>
                <c:pt idx="75639">
                  <c:v>77.599999999999994</c:v>
                </c:pt>
                <c:pt idx="75640">
                  <c:v>77.575999999999993</c:v>
                </c:pt>
                <c:pt idx="75641">
                  <c:v>77.563999999999993</c:v>
                </c:pt>
                <c:pt idx="75642">
                  <c:v>77.551000000000002</c:v>
                </c:pt>
                <c:pt idx="75643">
                  <c:v>77.527000000000001</c:v>
                </c:pt>
                <c:pt idx="75644">
                  <c:v>77.515000000000001</c:v>
                </c:pt>
                <c:pt idx="75645">
                  <c:v>77.503</c:v>
                </c:pt>
                <c:pt idx="75646">
                  <c:v>77.465999999999994</c:v>
                </c:pt>
                <c:pt idx="75647">
                  <c:v>77.503</c:v>
                </c:pt>
                <c:pt idx="75648">
                  <c:v>77.429000000000002</c:v>
                </c:pt>
                <c:pt idx="75649">
                  <c:v>77.405000000000001</c:v>
                </c:pt>
                <c:pt idx="75650">
                  <c:v>77.393000000000001</c:v>
                </c:pt>
                <c:pt idx="75651">
                  <c:v>77.381</c:v>
                </c:pt>
                <c:pt idx="75652">
                  <c:v>77.367999999999995</c:v>
                </c:pt>
                <c:pt idx="75653">
                  <c:v>77.343999999999994</c:v>
                </c:pt>
                <c:pt idx="75654">
                  <c:v>77.319999999999993</c:v>
                </c:pt>
                <c:pt idx="75655">
                  <c:v>77.307000000000002</c:v>
                </c:pt>
                <c:pt idx="75656">
                  <c:v>77.271000000000001</c:v>
                </c:pt>
                <c:pt idx="75657">
                  <c:v>77.271000000000001</c:v>
                </c:pt>
                <c:pt idx="75658">
                  <c:v>77.233999999999995</c:v>
                </c:pt>
                <c:pt idx="75659">
                  <c:v>77.233999999999995</c:v>
                </c:pt>
                <c:pt idx="75660">
                  <c:v>77.185000000000002</c:v>
                </c:pt>
                <c:pt idx="75661">
                  <c:v>77.197000000000003</c:v>
                </c:pt>
                <c:pt idx="75662">
                  <c:v>77.173000000000002</c:v>
                </c:pt>
                <c:pt idx="75663">
                  <c:v>77.161000000000001</c:v>
                </c:pt>
                <c:pt idx="75664">
                  <c:v>77.111999999999995</c:v>
                </c:pt>
                <c:pt idx="75665">
                  <c:v>77.099999999999994</c:v>
                </c:pt>
                <c:pt idx="75666">
                  <c:v>77.087999999999994</c:v>
                </c:pt>
                <c:pt idx="75667">
                  <c:v>77.099999999999994</c:v>
                </c:pt>
                <c:pt idx="75668">
                  <c:v>77.051000000000002</c:v>
                </c:pt>
                <c:pt idx="75669">
                  <c:v>77.027000000000001</c:v>
                </c:pt>
                <c:pt idx="75670">
                  <c:v>77.051000000000002</c:v>
                </c:pt>
                <c:pt idx="75671">
                  <c:v>77.001999999999995</c:v>
                </c:pt>
                <c:pt idx="75672">
                  <c:v>76.989999999999995</c:v>
                </c:pt>
                <c:pt idx="75673">
                  <c:v>76.965999999999994</c:v>
                </c:pt>
                <c:pt idx="75674">
                  <c:v>76.929000000000002</c:v>
                </c:pt>
                <c:pt idx="75675">
                  <c:v>76.941000000000003</c:v>
                </c:pt>
                <c:pt idx="75676">
                  <c:v>76.891999999999996</c:v>
                </c:pt>
                <c:pt idx="75677">
                  <c:v>76.903999999999996</c:v>
                </c:pt>
                <c:pt idx="75678">
                  <c:v>76.867999999999995</c:v>
                </c:pt>
                <c:pt idx="75679">
                  <c:v>76.843000000000004</c:v>
                </c:pt>
                <c:pt idx="75680">
                  <c:v>76.855999999999995</c:v>
                </c:pt>
                <c:pt idx="75681">
                  <c:v>76.807000000000002</c:v>
                </c:pt>
                <c:pt idx="75682">
                  <c:v>76.781999999999996</c:v>
                </c:pt>
                <c:pt idx="75683">
                  <c:v>76.781999999999996</c:v>
                </c:pt>
                <c:pt idx="75684">
                  <c:v>76.733999999999995</c:v>
                </c:pt>
                <c:pt idx="75685">
                  <c:v>76.781999999999996</c:v>
                </c:pt>
                <c:pt idx="75686">
                  <c:v>76.685000000000002</c:v>
                </c:pt>
                <c:pt idx="75687">
                  <c:v>76.697000000000003</c:v>
                </c:pt>
                <c:pt idx="75688">
                  <c:v>76.673000000000002</c:v>
                </c:pt>
                <c:pt idx="75689">
                  <c:v>76.697000000000003</c:v>
                </c:pt>
                <c:pt idx="75690">
                  <c:v>76.623999999999995</c:v>
                </c:pt>
                <c:pt idx="75691">
                  <c:v>76.599000000000004</c:v>
                </c:pt>
                <c:pt idx="75692">
                  <c:v>76.599000000000004</c:v>
                </c:pt>
                <c:pt idx="75693">
                  <c:v>76.55</c:v>
                </c:pt>
                <c:pt idx="75694">
                  <c:v>76.563000000000002</c:v>
                </c:pt>
                <c:pt idx="75695">
                  <c:v>76.537999999999997</c:v>
                </c:pt>
                <c:pt idx="75696">
                  <c:v>76.501999999999995</c:v>
                </c:pt>
                <c:pt idx="75697">
                  <c:v>76.501999999999995</c:v>
                </c:pt>
                <c:pt idx="75698">
                  <c:v>76.501999999999995</c:v>
                </c:pt>
                <c:pt idx="75699">
                  <c:v>76.441000000000003</c:v>
                </c:pt>
                <c:pt idx="75700">
                  <c:v>76.453000000000003</c:v>
                </c:pt>
                <c:pt idx="75701">
                  <c:v>76.403999999999996</c:v>
                </c:pt>
                <c:pt idx="75702">
                  <c:v>76.403999999999996</c:v>
                </c:pt>
                <c:pt idx="75703">
                  <c:v>76.343000000000004</c:v>
                </c:pt>
                <c:pt idx="75704">
                  <c:v>76.331000000000003</c:v>
                </c:pt>
                <c:pt idx="75705">
                  <c:v>76.331000000000003</c:v>
                </c:pt>
                <c:pt idx="75706">
                  <c:v>76.281999999999996</c:v>
                </c:pt>
                <c:pt idx="75707">
                  <c:v>76.257000000000005</c:v>
                </c:pt>
                <c:pt idx="75708">
                  <c:v>76.221000000000004</c:v>
                </c:pt>
                <c:pt idx="75709">
                  <c:v>76.221000000000004</c:v>
                </c:pt>
                <c:pt idx="75710">
                  <c:v>76.221000000000004</c:v>
                </c:pt>
                <c:pt idx="75711">
                  <c:v>76.195999999999998</c:v>
                </c:pt>
                <c:pt idx="75712">
                  <c:v>76.16</c:v>
                </c:pt>
                <c:pt idx="75713">
                  <c:v>76.147999999999996</c:v>
                </c:pt>
                <c:pt idx="75714">
                  <c:v>76.111000000000004</c:v>
                </c:pt>
                <c:pt idx="75715">
                  <c:v>76.111000000000004</c:v>
                </c:pt>
                <c:pt idx="75716">
                  <c:v>76.099000000000004</c:v>
                </c:pt>
                <c:pt idx="75717">
                  <c:v>76.061999999999998</c:v>
                </c:pt>
                <c:pt idx="75718">
                  <c:v>76.013000000000005</c:v>
                </c:pt>
                <c:pt idx="75719">
                  <c:v>76.013000000000005</c:v>
                </c:pt>
                <c:pt idx="75720">
                  <c:v>75.951999999999998</c:v>
                </c:pt>
                <c:pt idx="75721">
                  <c:v>75.94</c:v>
                </c:pt>
                <c:pt idx="75722">
                  <c:v>75.94</c:v>
                </c:pt>
                <c:pt idx="75723">
                  <c:v>75.927999999999997</c:v>
                </c:pt>
                <c:pt idx="75724">
                  <c:v>75.879000000000005</c:v>
                </c:pt>
                <c:pt idx="75725">
                  <c:v>75.83</c:v>
                </c:pt>
                <c:pt idx="75726">
                  <c:v>75.83</c:v>
                </c:pt>
                <c:pt idx="75727">
                  <c:v>75.793999999999997</c:v>
                </c:pt>
                <c:pt idx="75728">
                  <c:v>75.793999999999997</c:v>
                </c:pt>
                <c:pt idx="75729">
                  <c:v>75.769000000000005</c:v>
                </c:pt>
                <c:pt idx="75730">
                  <c:v>75.757000000000005</c:v>
                </c:pt>
                <c:pt idx="75731">
                  <c:v>75.745000000000005</c:v>
                </c:pt>
                <c:pt idx="75732">
                  <c:v>75.72</c:v>
                </c:pt>
                <c:pt idx="75733">
                  <c:v>75.683999999999997</c:v>
                </c:pt>
                <c:pt idx="75734">
                  <c:v>75.659000000000006</c:v>
                </c:pt>
                <c:pt idx="75735">
                  <c:v>75.647000000000006</c:v>
                </c:pt>
                <c:pt idx="75736">
                  <c:v>75.659000000000006</c:v>
                </c:pt>
                <c:pt idx="75737">
                  <c:v>75.597999999999999</c:v>
                </c:pt>
                <c:pt idx="75738">
                  <c:v>75.561999999999998</c:v>
                </c:pt>
                <c:pt idx="75739">
                  <c:v>75.549000000000007</c:v>
                </c:pt>
                <c:pt idx="75740">
                  <c:v>75.537000000000006</c:v>
                </c:pt>
                <c:pt idx="75741">
                  <c:v>75.501000000000005</c:v>
                </c:pt>
                <c:pt idx="75742">
                  <c:v>75.488</c:v>
                </c:pt>
                <c:pt idx="75743">
                  <c:v>75.475999999999999</c:v>
                </c:pt>
                <c:pt idx="75744">
                  <c:v>75.463999999999999</c:v>
                </c:pt>
                <c:pt idx="75745">
                  <c:v>75.44</c:v>
                </c:pt>
                <c:pt idx="75746">
                  <c:v>75.403000000000006</c:v>
                </c:pt>
                <c:pt idx="75747">
                  <c:v>75.415000000000006</c:v>
                </c:pt>
                <c:pt idx="75748">
                  <c:v>75.391000000000005</c:v>
                </c:pt>
                <c:pt idx="75749">
                  <c:v>75.366</c:v>
                </c:pt>
                <c:pt idx="75750">
                  <c:v>75.341999999999999</c:v>
                </c:pt>
                <c:pt idx="75751">
                  <c:v>75.317999999999998</c:v>
                </c:pt>
                <c:pt idx="75752">
                  <c:v>75.269000000000005</c:v>
                </c:pt>
                <c:pt idx="75753">
                  <c:v>75.281000000000006</c:v>
                </c:pt>
                <c:pt idx="75754">
                  <c:v>75.231999999999999</c:v>
                </c:pt>
                <c:pt idx="75755">
                  <c:v>75.207999999999998</c:v>
                </c:pt>
                <c:pt idx="75756">
                  <c:v>75.194999999999993</c:v>
                </c:pt>
                <c:pt idx="75757">
                  <c:v>75.171000000000006</c:v>
                </c:pt>
                <c:pt idx="75758">
                  <c:v>75.147000000000006</c:v>
                </c:pt>
                <c:pt idx="75759">
                  <c:v>75.134</c:v>
                </c:pt>
                <c:pt idx="75760">
                  <c:v>75.11</c:v>
                </c:pt>
                <c:pt idx="75761">
                  <c:v>75.072999999999993</c:v>
                </c:pt>
                <c:pt idx="75762">
                  <c:v>75.085999999999999</c:v>
                </c:pt>
                <c:pt idx="75763">
                  <c:v>75.025000000000006</c:v>
                </c:pt>
                <c:pt idx="75764">
                  <c:v>75.012</c:v>
                </c:pt>
                <c:pt idx="75765">
                  <c:v>75.012</c:v>
                </c:pt>
                <c:pt idx="75766">
                  <c:v>75</c:v>
                </c:pt>
                <c:pt idx="75767">
                  <c:v>74.938999999999993</c:v>
                </c:pt>
                <c:pt idx="75768">
                  <c:v>74.902000000000001</c:v>
                </c:pt>
                <c:pt idx="75769">
                  <c:v>74.878</c:v>
                </c:pt>
                <c:pt idx="75770">
                  <c:v>74.840999999999994</c:v>
                </c:pt>
                <c:pt idx="75771">
                  <c:v>74.866</c:v>
                </c:pt>
                <c:pt idx="75772">
                  <c:v>74.805000000000007</c:v>
                </c:pt>
                <c:pt idx="75773">
                  <c:v>74.768000000000001</c:v>
                </c:pt>
                <c:pt idx="75774">
                  <c:v>74.78</c:v>
                </c:pt>
                <c:pt idx="75775">
                  <c:v>74.718999999999994</c:v>
                </c:pt>
                <c:pt idx="75776">
                  <c:v>74.706999999999994</c:v>
                </c:pt>
                <c:pt idx="75777">
                  <c:v>74.671000000000006</c:v>
                </c:pt>
                <c:pt idx="75778">
                  <c:v>74.671000000000006</c:v>
                </c:pt>
                <c:pt idx="75779">
                  <c:v>74.622</c:v>
                </c:pt>
                <c:pt idx="75780">
                  <c:v>74.622</c:v>
                </c:pt>
                <c:pt idx="75781">
                  <c:v>74.622</c:v>
                </c:pt>
                <c:pt idx="75782">
                  <c:v>74.561000000000007</c:v>
                </c:pt>
                <c:pt idx="75783">
                  <c:v>74.561000000000007</c:v>
                </c:pt>
                <c:pt idx="75784">
                  <c:v>74.548000000000002</c:v>
                </c:pt>
                <c:pt idx="75785">
                  <c:v>74.5</c:v>
                </c:pt>
                <c:pt idx="75786">
                  <c:v>74.474999999999994</c:v>
                </c:pt>
                <c:pt idx="75787">
                  <c:v>74.426000000000002</c:v>
                </c:pt>
                <c:pt idx="75788">
                  <c:v>74.402000000000001</c:v>
                </c:pt>
                <c:pt idx="75789">
                  <c:v>74.39</c:v>
                </c:pt>
                <c:pt idx="75790">
                  <c:v>74.364999999999995</c:v>
                </c:pt>
                <c:pt idx="75791">
                  <c:v>74.352999999999994</c:v>
                </c:pt>
                <c:pt idx="75792">
                  <c:v>74.316999999999993</c:v>
                </c:pt>
                <c:pt idx="75793">
                  <c:v>74.304000000000002</c:v>
                </c:pt>
                <c:pt idx="75794">
                  <c:v>74.316999999999993</c:v>
                </c:pt>
                <c:pt idx="75795">
                  <c:v>74.28</c:v>
                </c:pt>
                <c:pt idx="75796">
                  <c:v>74.242999999999995</c:v>
                </c:pt>
                <c:pt idx="75797">
                  <c:v>74.206999999999994</c:v>
                </c:pt>
                <c:pt idx="75798">
                  <c:v>74.194000000000003</c:v>
                </c:pt>
                <c:pt idx="75799">
                  <c:v>74.17</c:v>
                </c:pt>
                <c:pt idx="75800">
                  <c:v>74.146000000000001</c:v>
                </c:pt>
                <c:pt idx="75801">
                  <c:v>74.108999999999995</c:v>
                </c:pt>
                <c:pt idx="75802">
                  <c:v>74.096999999999994</c:v>
                </c:pt>
                <c:pt idx="75803">
                  <c:v>74.048000000000002</c:v>
                </c:pt>
                <c:pt idx="75804">
                  <c:v>73.974999999999994</c:v>
                </c:pt>
                <c:pt idx="75805">
                  <c:v>73.974999999999994</c:v>
                </c:pt>
                <c:pt idx="75806">
                  <c:v>73.962000000000003</c:v>
                </c:pt>
                <c:pt idx="75807">
                  <c:v>73.938000000000002</c:v>
                </c:pt>
                <c:pt idx="75808">
                  <c:v>73.938000000000002</c:v>
                </c:pt>
                <c:pt idx="75809">
                  <c:v>73.914000000000001</c:v>
                </c:pt>
                <c:pt idx="75810">
                  <c:v>73.864999999999995</c:v>
                </c:pt>
                <c:pt idx="75811">
                  <c:v>73.852999999999994</c:v>
                </c:pt>
                <c:pt idx="75812">
                  <c:v>73.852999999999994</c:v>
                </c:pt>
                <c:pt idx="75813">
                  <c:v>73.804000000000002</c:v>
                </c:pt>
                <c:pt idx="75814">
                  <c:v>73.766999999999996</c:v>
                </c:pt>
                <c:pt idx="75815">
                  <c:v>73.766999999999996</c:v>
                </c:pt>
                <c:pt idx="75816">
                  <c:v>73.730999999999995</c:v>
                </c:pt>
                <c:pt idx="75817">
                  <c:v>73.694000000000003</c:v>
                </c:pt>
                <c:pt idx="75818">
                  <c:v>73.694000000000003</c:v>
                </c:pt>
                <c:pt idx="75819">
                  <c:v>73.644999999999996</c:v>
                </c:pt>
                <c:pt idx="75820">
                  <c:v>73.644999999999996</c:v>
                </c:pt>
                <c:pt idx="75821">
                  <c:v>73.608000000000004</c:v>
                </c:pt>
                <c:pt idx="75822">
                  <c:v>73.584000000000003</c:v>
                </c:pt>
                <c:pt idx="75823">
                  <c:v>73.522999999999996</c:v>
                </c:pt>
                <c:pt idx="75824">
                  <c:v>73.522999999999996</c:v>
                </c:pt>
                <c:pt idx="75825">
                  <c:v>73.486000000000004</c:v>
                </c:pt>
                <c:pt idx="75826">
                  <c:v>73.510999999999996</c:v>
                </c:pt>
                <c:pt idx="75827">
                  <c:v>73.462000000000003</c:v>
                </c:pt>
                <c:pt idx="75828">
                  <c:v>73.45</c:v>
                </c:pt>
                <c:pt idx="75829">
                  <c:v>73.412999999999997</c:v>
                </c:pt>
                <c:pt idx="75830">
                  <c:v>73.388999999999996</c:v>
                </c:pt>
                <c:pt idx="75831">
                  <c:v>73.364000000000004</c:v>
                </c:pt>
                <c:pt idx="75832">
                  <c:v>73.328000000000003</c:v>
                </c:pt>
                <c:pt idx="75833">
                  <c:v>73.290999999999997</c:v>
                </c:pt>
                <c:pt idx="75834">
                  <c:v>73.266999999999996</c:v>
                </c:pt>
                <c:pt idx="75835">
                  <c:v>73.218000000000004</c:v>
                </c:pt>
                <c:pt idx="75836">
                  <c:v>73.206000000000003</c:v>
                </c:pt>
                <c:pt idx="75837">
                  <c:v>73.206000000000003</c:v>
                </c:pt>
                <c:pt idx="75838">
                  <c:v>73.144999999999996</c:v>
                </c:pt>
                <c:pt idx="75839">
                  <c:v>73.144999999999996</c:v>
                </c:pt>
                <c:pt idx="75840">
                  <c:v>73.132000000000005</c:v>
                </c:pt>
                <c:pt idx="75841">
                  <c:v>73.108000000000004</c:v>
                </c:pt>
                <c:pt idx="75842">
                  <c:v>73.070999999999998</c:v>
                </c:pt>
                <c:pt idx="75843">
                  <c:v>73.034999999999997</c:v>
                </c:pt>
                <c:pt idx="75844">
                  <c:v>73.022999999999996</c:v>
                </c:pt>
                <c:pt idx="75845">
                  <c:v>72.974000000000004</c:v>
                </c:pt>
                <c:pt idx="75846">
                  <c:v>72.974000000000004</c:v>
                </c:pt>
                <c:pt idx="75847">
                  <c:v>72.960999999999999</c:v>
                </c:pt>
                <c:pt idx="75848">
                  <c:v>72.924999999999997</c:v>
                </c:pt>
                <c:pt idx="75849">
                  <c:v>72.888000000000005</c:v>
                </c:pt>
                <c:pt idx="75850">
                  <c:v>72.864000000000004</c:v>
                </c:pt>
                <c:pt idx="75851">
                  <c:v>72.838999999999999</c:v>
                </c:pt>
                <c:pt idx="75852">
                  <c:v>72.826999999999998</c:v>
                </c:pt>
                <c:pt idx="75853">
                  <c:v>72.766000000000005</c:v>
                </c:pt>
                <c:pt idx="75854">
                  <c:v>72.754000000000005</c:v>
                </c:pt>
                <c:pt idx="75855">
                  <c:v>72.692999999999998</c:v>
                </c:pt>
                <c:pt idx="75856">
                  <c:v>72.704999999999998</c:v>
                </c:pt>
                <c:pt idx="75857">
                  <c:v>72.656000000000006</c:v>
                </c:pt>
                <c:pt idx="75858">
                  <c:v>72.668999999999997</c:v>
                </c:pt>
                <c:pt idx="75859">
                  <c:v>72.62</c:v>
                </c:pt>
                <c:pt idx="75860">
                  <c:v>72.582999999999998</c:v>
                </c:pt>
                <c:pt idx="75861">
                  <c:v>72.570999999999998</c:v>
                </c:pt>
                <c:pt idx="75862">
                  <c:v>72.558999999999997</c:v>
                </c:pt>
                <c:pt idx="75863">
                  <c:v>72.498000000000005</c:v>
                </c:pt>
                <c:pt idx="75864">
                  <c:v>72.448999999999998</c:v>
                </c:pt>
                <c:pt idx="75865">
                  <c:v>72.472999999999999</c:v>
                </c:pt>
                <c:pt idx="75866">
                  <c:v>72.412000000000006</c:v>
                </c:pt>
                <c:pt idx="75867">
                  <c:v>72.412000000000006</c:v>
                </c:pt>
                <c:pt idx="75868">
                  <c:v>72.388000000000005</c:v>
                </c:pt>
                <c:pt idx="75869">
                  <c:v>72.338999999999999</c:v>
                </c:pt>
                <c:pt idx="75870">
                  <c:v>72.278000000000006</c:v>
                </c:pt>
                <c:pt idx="75871">
                  <c:v>72.266000000000005</c:v>
                </c:pt>
                <c:pt idx="75872">
                  <c:v>72.228999999999999</c:v>
                </c:pt>
                <c:pt idx="75873">
                  <c:v>72.204999999999998</c:v>
                </c:pt>
                <c:pt idx="75874">
                  <c:v>72.180000000000007</c:v>
                </c:pt>
                <c:pt idx="75875">
                  <c:v>72.191999999999993</c:v>
                </c:pt>
                <c:pt idx="75876">
                  <c:v>72.094999999999999</c:v>
                </c:pt>
                <c:pt idx="75877">
                  <c:v>72.119</c:v>
                </c:pt>
                <c:pt idx="75878">
                  <c:v>72.082999999999998</c:v>
                </c:pt>
                <c:pt idx="75879">
                  <c:v>72.058000000000007</c:v>
                </c:pt>
                <c:pt idx="75880">
                  <c:v>72.034000000000006</c:v>
                </c:pt>
                <c:pt idx="75881">
                  <c:v>71.972999999999999</c:v>
                </c:pt>
                <c:pt idx="75882">
                  <c:v>71.972999999999999</c:v>
                </c:pt>
                <c:pt idx="75883">
                  <c:v>71.936000000000007</c:v>
                </c:pt>
                <c:pt idx="75884">
                  <c:v>71.899000000000001</c:v>
                </c:pt>
                <c:pt idx="75885">
                  <c:v>71.887</c:v>
                </c:pt>
                <c:pt idx="75886">
                  <c:v>71.887</c:v>
                </c:pt>
                <c:pt idx="75887">
                  <c:v>71.863</c:v>
                </c:pt>
                <c:pt idx="75888">
                  <c:v>71.825999999999993</c:v>
                </c:pt>
                <c:pt idx="75889">
                  <c:v>71.790000000000006</c:v>
                </c:pt>
                <c:pt idx="75890">
                  <c:v>71.741</c:v>
                </c:pt>
                <c:pt idx="75891">
                  <c:v>71.741</c:v>
                </c:pt>
                <c:pt idx="75892">
                  <c:v>71.715999999999994</c:v>
                </c:pt>
                <c:pt idx="75893">
                  <c:v>71.680000000000007</c:v>
                </c:pt>
                <c:pt idx="75894">
                  <c:v>71.643000000000001</c:v>
                </c:pt>
                <c:pt idx="75895">
                  <c:v>71.605999999999995</c:v>
                </c:pt>
                <c:pt idx="75896">
                  <c:v>71.581999999999994</c:v>
                </c:pt>
                <c:pt idx="75897">
                  <c:v>71.545000000000002</c:v>
                </c:pt>
                <c:pt idx="75898">
                  <c:v>71.509</c:v>
                </c:pt>
                <c:pt idx="75899">
                  <c:v>71.471999999999994</c:v>
                </c:pt>
                <c:pt idx="75900">
                  <c:v>71.471999999999994</c:v>
                </c:pt>
                <c:pt idx="75901">
                  <c:v>71.447999999999993</c:v>
                </c:pt>
                <c:pt idx="75902">
                  <c:v>71.399000000000001</c:v>
                </c:pt>
                <c:pt idx="75903">
                  <c:v>71.399000000000001</c:v>
                </c:pt>
                <c:pt idx="75904">
                  <c:v>71.361999999999995</c:v>
                </c:pt>
                <c:pt idx="75905">
                  <c:v>71.337999999999994</c:v>
                </c:pt>
                <c:pt idx="75906">
                  <c:v>71.313000000000002</c:v>
                </c:pt>
                <c:pt idx="75907">
                  <c:v>71.265000000000001</c:v>
                </c:pt>
                <c:pt idx="75908">
                  <c:v>71.239999999999995</c:v>
                </c:pt>
                <c:pt idx="75909">
                  <c:v>71.251999999999995</c:v>
                </c:pt>
                <c:pt idx="75910">
                  <c:v>71.155000000000001</c:v>
                </c:pt>
                <c:pt idx="75911">
                  <c:v>71.155000000000001</c:v>
                </c:pt>
                <c:pt idx="75912">
                  <c:v>71.13</c:v>
                </c:pt>
                <c:pt idx="75913">
                  <c:v>71.105999999999995</c:v>
                </c:pt>
                <c:pt idx="75914">
                  <c:v>71.069000000000003</c:v>
                </c:pt>
                <c:pt idx="75915">
                  <c:v>71.033000000000001</c:v>
                </c:pt>
                <c:pt idx="75916">
                  <c:v>71.021000000000001</c:v>
                </c:pt>
                <c:pt idx="75917">
                  <c:v>70.983999999999995</c:v>
                </c:pt>
                <c:pt idx="75918">
                  <c:v>70.947000000000003</c:v>
                </c:pt>
                <c:pt idx="75919">
                  <c:v>70.923000000000002</c:v>
                </c:pt>
                <c:pt idx="75920">
                  <c:v>70.897999999999996</c:v>
                </c:pt>
                <c:pt idx="75921">
                  <c:v>70.885999999999996</c:v>
                </c:pt>
                <c:pt idx="75922">
                  <c:v>70.825000000000003</c:v>
                </c:pt>
                <c:pt idx="75923">
                  <c:v>70.825000000000003</c:v>
                </c:pt>
                <c:pt idx="75924">
                  <c:v>70.801000000000002</c:v>
                </c:pt>
                <c:pt idx="75925">
                  <c:v>70.751999999999995</c:v>
                </c:pt>
                <c:pt idx="75926">
                  <c:v>70.739999999999995</c:v>
                </c:pt>
                <c:pt idx="75927">
                  <c:v>70.715000000000003</c:v>
                </c:pt>
                <c:pt idx="75928">
                  <c:v>70.679000000000002</c:v>
                </c:pt>
                <c:pt idx="75929">
                  <c:v>70.63</c:v>
                </c:pt>
                <c:pt idx="75930">
                  <c:v>70.605000000000004</c:v>
                </c:pt>
                <c:pt idx="75931">
                  <c:v>70.593000000000004</c:v>
                </c:pt>
                <c:pt idx="75932">
                  <c:v>70.52</c:v>
                </c:pt>
                <c:pt idx="75933">
                  <c:v>70.507999999999996</c:v>
                </c:pt>
                <c:pt idx="75934">
                  <c:v>70.447000000000003</c:v>
                </c:pt>
                <c:pt idx="75935">
                  <c:v>70.447000000000003</c:v>
                </c:pt>
                <c:pt idx="75936">
                  <c:v>70.421999999999997</c:v>
                </c:pt>
                <c:pt idx="75937">
                  <c:v>70.397999999999996</c:v>
                </c:pt>
                <c:pt idx="75938">
                  <c:v>70.373999999999995</c:v>
                </c:pt>
                <c:pt idx="75939">
                  <c:v>70.349000000000004</c:v>
                </c:pt>
                <c:pt idx="75940">
                  <c:v>70.3</c:v>
                </c:pt>
                <c:pt idx="75941">
                  <c:v>70.251000000000005</c:v>
                </c:pt>
                <c:pt idx="75942">
                  <c:v>70.239000000000004</c:v>
                </c:pt>
                <c:pt idx="75943">
                  <c:v>70.203000000000003</c:v>
                </c:pt>
                <c:pt idx="75944">
                  <c:v>70.153999999999996</c:v>
                </c:pt>
                <c:pt idx="75945">
                  <c:v>70.153999999999996</c:v>
                </c:pt>
                <c:pt idx="75946">
                  <c:v>70.129000000000005</c:v>
                </c:pt>
                <c:pt idx="75947">
                  <c:v>70.105000000000004</c:v>
                </c:pt>
                <c:pt idx="75948">
                  <c:v>70.105000000000004</c:v>
                </c:pt>
                <c:pt idx="75949">
                  <c:v>70.043999999999997</c:v>
                </c:pt>
                <c:pt idx="75950">
                  <c:v>69.995000000000005</c:v>
                </c:pt>
                <c:pt idx="75951">
                  <c:v>69.957999999999998</c:v>
                </c:pt>
                <c:pt idx="75952">
                  <c:v>69.933999999999997</c:v>
                </c:pt>
                <c:pt idx="75953">
                  <c:v>69.921999999999997</c:v>
                </c:pt>
                <c:pt idx="75954">
                  <c:v>69.885000000000005</c:v>
                </c:pt>
                <c:pt idx="75955">
                  <c:v>69.849000000000004</c:v>
                </c:pt>
                <c:pt idx="75956">
                  <c:v>69.835999999999999</c:v>
                </c:pt>
                <c:pt idx="75957">
                  <c:v>69.787999999999997</c:v>
                </c:pt>
                <c:pt idx="75958">
                  <c:v>69.775000000000006</c:v>
                </c:pt>
                <c:pt idx="75959">
                  <c:v>69.751000000000005</c:v>
                </c:pt>
                <c:pt idx="75960">
                  <c:v>69.713999999999999</c:v>
                </c:pt>
                <c:pt idx="75961">
                  <c:v>69.69</c:v>
                </c:pt>
                <c:pt idx="75962">
                  <c:v>69.617000000000004</c:v>
                </c:pt>
                <c:pt idx="75963">
                  <c:v>69.603999999999999</c:v>
                </c:pt>
                <c:pt idx="75964">
                  <c:v>69.591999999999999</c:v>
                </c:pt>
                <c:pt idx="75965">
                  <c:v>69.567999999999998</c:v>
                </c:pt>
                <c:pt idx="75966">
                  <c:v>69.507000000000005</c:v>
                </c:pt>
                <c:pt idx="75967">
                  <c:v>69.507000000000005</c:v>
                </c:pt>
                <c:pt idx="75968">
                  <c:v>69.445999999999998</c:v>
                </c:pt>
                <c:pt idx="75969">
                  <c:v>69.457999999999998</c:v>
                </c:pt>
                <c:pt idx="75970">
                  <c:v>69.409000000000006</c:v>
                </c:pt>
                <c:pt idx="75971">
                  <c:v>69.373000000000005</c:v>
                </c:pt>
                <c:pt idx="75972">
                  <c:v>69.347999999999999</c:v>
                </c:pt>
                <c:pt idx="75973">
                  <c:v>69.323999999999998</c:v>
                </c:pt>
                <c:pt idx="75974">
                  <c:v>69.263000000000005</c:v>
                </c:pt>
                <c:pt idx="75975">
                  <c:v>69.275000000000006</c:v>
                </c:pt>
                <c:pt idx="75976">
                  <c:v>69.238</c:v>
                </c:pt>
                <c:pt idx="75977">
                  <c:v>69.201999999999998</c:v>
                </c:pt>
                <c:pt idx="75978">
                  <c:v>69.165000000000006</c:v>
                </c:pt>
                <c:pt idx="75979">
                  <c:v>69.116</c:v>
                </c:pt>
                <c:pt idx="75980">
                  <c:v>69.141000000000005</c:v>
                </c:pt>
                <c:pt idx="75981">
                  <c:v>69.091999999999999</c:v>
                </c:pt>
                <c:pt idx="75982">
                  <c:v>69.055000000000007</c:v>
                </c:pt>
                <c:pt idx="75983">
                  <c:v>69.018000000000001</c:v>
                </c:pt>
                <c:pt idx="75984">
                  <c:v>68.981999999999999</c:v>
                </c:pt>
                <c:pt idx="75985">
                  <c:v>68.944999999999993</c:v>
                </c:pt>
                <c:pt idx="75986">
                  <c:v>68.956999999999994</c:v>
                </c:pt>
                <c:pt idx="75987">
                  <c:v>68.884</c:v>
                </c:pt>
                <c:pt idx="75988">
                  <c:v>68.834999999999994</c:v>
                </c:pt>
                <c:pt idx="75989">
                  <c:v>68.834999999999994</c:v>
                </c:pt>
                <c:pt idx="75990">
                  <c:v>68.811000000000007</c:v>
                </c:pt>
                <c:pt idx="75991">
                  <c:v>68.787000000000006</c:v>
                </c:pt>
                <c:pt idx="75992">
                  <c:v>68.738</c:v>
                </c:pt>
                <c:pt idx="75993">
                  <c:v>68.725999999999999</c:v>
                </c:pt>
                <c:pt idx="75994">
                  <c:v>68.652000000000001</c:v>
                </c:pt>
                <c:pt idx="75995">
                  <c:v>68.64</c:v>
                </c:pt>
                <c:pt idx="75996">
                  <c:v>68.628</c:v>
                </c:pt>
                <c:pt idx="75997">
                  <c:v>68.616</c:v>
                </c:pt>
                <c:pt idx="75998">
                  <c:v>68.578999999999994</c:v>
                </c:pt>
                <c:pt idx="75999">
                  <c:v>68.542000000000002</c:v>
                </c:pt>
                <c:pt idx="76000">
                  <c:v>68.494</c:v>
                </c:pt>
                <c:pt idx="76001">
                  <c:v>68.494</c:v>
                </c:pt>
                <c:pt idx="76002">
                  <c:v>68.42</c:v>
                </c:pt>
                <c:pt idx="76003">
                  <c:v>68.408000000000001</c:v>
                </c:pt>
                <c:pt idx="76004">
                  <c:v>68.384</c:v>
                </c:pt>
                <c:pt idx="76005">
                  <c:v>68.334999999999994</c:v>
                </c:pt>
                <c:pt idx="76006">
                  <c:v>68.334999999999994</c:v>
                </c:pt>
                <c:pt idx="76007">
                  <c:v>68.286000000000001</c:v>
                </c:pt>
                <c:pt idx="76008">
                  <c:v>68.298000000000002</c:v>
                </c:pt>
                <c:pt idx="76009">
                  <c:v>68.224999999999994</c:v>
                </c:pt>
                <c:pt idx="76010">
                  <c:v>68.224999999999994</c:v>
                </c:pt>
                <c:pt idx="76011">
                  <c:v>68.188000000000002</c:v>
                </c:pt>
                <c:pt idx="76012">
                  <c:v>68.126999999999995</c:v>
                </c:pt>
                <c:pt idx="76013">
                  <c:v>68.14</c:v>
                </c:pt>
                <c:pt idx="76014">
                  <c:v>68.078999999999994</c:v>
                </c:pt>
                <c:pt idx="76015">
                  <c:v>68.042000000000002</c:v>
                </c:pt>
                <c:pt idx="76016">
                  <c:v>68.03</c:v>
                </c:pt>
                <c:pt idx="76017">
                  <c:v>68.016999999999996</c:v>
                </c:pt>
                <c:pt idx="76018">
                  <c:v>67.968999999999994</c:v>
                </c:pt>
                <c:pt idx="76019">
                  <c:v>67.944000000000003</c:v>
                </c:pt>
                <c:pt idx="76020">
                  <c:v>67.92</c:v>
                </c:pt>
                <c:pt idx="76021">
                  <c:v>67.870999999999995</c:v>
                </c:pt>
                <c:pt idx="76022">
                  <c:v>67.846999999999994</c:v>
                </c:pt>
                <c:pt idx="76023">
                  <c:v>67.798000000000002</c:v>
                </c:pt>
                <c:pt idx="76024">
                  <c:v>67.798000000000002</c:v>
                </c:pt>
                <c:pt idx="76025">
                  <c:v>67.736999999999995</c:v>
                </c:pt>
                <c:pt idx="76026">
                  <c:v>67.724999999999994</c:v>
                </c:pt>
                <c:pt idx="76027">
                  <c:v>67.7</c:v>
                </c:pt>
                <c:pt idx="76028">
                  <c:v>67.676000000000002</c:v>
                </c:pt>
                <c:pt idx="76029">
                  <c:v>67.638999999999996</c:v>
                </c:pt>
                <c:pt idx="76030">
                  <c:v>67.626999999999995</c:v>
                </c:pt>
                <c:pt idx="76031">
                  <c:v>67.578000000000003</c:v>
                </c:pt>
                <c:pt idx="76032">
                  <c:v>67.554000000000002</c:v>
                </c:pt>
                <c:pt idx="76033">
                  <c:v>67.554000000000002</c:v>
                </c:pt>
                <c:pt idx="76034">
                  <c:v>67.516999999999996</c:v>
                </c:pt>
                <c:pt idx="76035">
                  <c:v>67.48</c:v>
                </c:pt>
                <c:pt idx="76036">
                  <c:v>67.456000000000003</c:v>
                </c:pt>
                <c:pt idx="76037">
                  <c:v>67.432000000000002</c:v>
                </c:pt>
                <c:pt idx="76038">
                  <c:v>67.37</c:v>
                </c:pt>
                <c:pt idx="76039">
                  <c:v>67.37</c:v>
                </c:pt>
                <c:pt idx="76040">
                  <c:v>67.284999999999997</c:v>
                </c:pt>
                <c:pt idx="76041">
                  <c:v>67.308999999999997</c:v>
                </c:pt>
                <c:pt idx="76042">
                  <c:v>67.296999999999997</c:v>
                </c:pt>
                <c:pt idx="76043">
                  <c:v>67.260999999999996</c:v>
                </c:pt>
                <c:pt idx="76044">
                  <c:v>67.224000000000004</c:v>
                </c:pt>
                <c:pt idx="76045">
                  <c:v>67.2</c:v>
                </c:pt>
                <c:pt idx="76046">
                  <c:v>67.138999999999996</c:v>
                </c:pt>
                <c:pt idx="76047">
                  <c:v>67.114000000000004</c:v>
                </c:pt>
                <c:pt idx="76048">
                  <c:v>67.09</c:v>
                </c:pt>
                <c:pt idx="76049">
                  <c:v>67.040999999999997</c:v>
                </c:pt>
                <c:pt idx="76050">
                  <c:v>67.028999999999996</c:v>
                </c:pt>
                <c:pt idx="76051">
                  <c:v>67.004000000000005</c:v>
                </c:pt>
                <c:pt idx="76052">
                  <c:v>66.954999999999998</c:v>
                </c:pt>
                <c:pt idx="76053">
                  <c:v>66.942999999999998</c:v>
                </c:pt>
                <c:pt idx="76054">
                  <c:v>66.918999999999997</c:v>
                </c:pt>
                <c:pt idx="76055">
                  <c:v>66.882000000000005</c:v>
                </c:pt>
                <c:pt idx="76056">
                  <c:v>66.846000000000004</c:v>
                </c:pt>
                <c:pt idx="76057">
                  <c:v>66.784999999999997</c:v>
                </c:pt>
                <c:pt idx="76058">
                  <c:v>66.772000000000006</c:v>
                </c:pt>
                <c:pt idx="76059">
                  <c:v>66.760000000000005</c:v>
                </c:pt>
                <c:pt idx="76060">
                  <c:v>66.710999999999999</c:v>
                </c:pt>
                <c:pt idx="76061">
                  <c:v>66.662000000000006</c:v>
                </c:pt>
                <c:pt idx="76062">
                  <c:v>66.626000000000005</c:v>
                </c:pt>
                <c:pt idx="76063">
                  <c:v>66.576999999999998</c:v>
                </c:pt>
                <c:pt idx="76064">
                  <c:v>66.576999999999998</c:v>
                </c:pt>
                <c:pt idx="76065">
                  <c:v>66.540000000000006</c:v>
                </c:pt>
                <c:pt idx="76066">
                  <c:v>66.516000000000005</c:v>
                </c:pt>
                <c:pt idx="76067">
                  <c:v>66.492000000000004</c:v>
                </c:pt>
                <c:pt idx="76068">
                  <c:v>66.454999999999998</c:v>
                </c:pt>
                <c:pt idx="76069">
                  <c:v>66.394000000000005</c:v>
                </c:pt>
                <c:pt idx="76070">
                  <c:v>66.394000000000005</c:v>
                </c:pt>
                <c:pt idx="76071">
                  <c:v>66.344999999999999</c:v>
                </c:pt>
                <c:pt idx="76072">
                  <c:v>66.344999999999999</c:v>
                </c:pt>
                <c:pt idx="76073">
                  <c:v>66.272000000000006</c:v>
                </c:pt>
                <c:pt idx="76074">
                  <c:v>66.234999999999999</c:v>
                </c:pt>
                <c:pt idx="76075">
                  <c:v>66.222999999999999</c:v>
                </c:pt>
                <c:pt idx="76076">
                  <c:v>66.150000000000006</c:v>
                </c:pt>
                <c:pt idx="76077">
                  <c:v>66.100999999999999</c:v>
                </c:pt>
                <c:pt idx="76078">
                  <c:v>66.076999999999998</c:v>
                </c:pt>
                <c:pt idx="76079">
                  <c:v>66.063999999999993</c:v>
                </c:pt>
                <c:pt idx="76080">
                  <c:v>65.991</c:v>
                </c:pt>
                <c:pt idx="76081">
                  <c:v>65.953999999999994</c:v>
                </c:pt>
                <c:pt idx="76082">
                  <c:v>65.930000000000007</c:v>
                </c:pt>
                <c:pt idx="76083">
                  <c:v>65.918000000000006</c:v>
                </c:pt>
                <c:pt idx="76084">
                  <c:v>65.869</c:v>
                </c:pt>
                <c:pt idx="76085">
                  <c:v>65.844999999999999</c:v>
                </c:pt>
                <c:pt idx="76086">
                  <c:v>65.808000000000007</c:v>
                </c:pt>
                <c:pt idx="76087">
                  <c:v>65.771000000000001</c:v>
                </c:pt>
                <c:pt idx="76088">
                  <c:v>65.771000000000001</c:v>
                </c:pt>
                <c:pt idx="76089">
                  <c:v>65.734999999999999</c:v>
                </c:pt>
                <c:pt idx="76090">
                  <c:v>65.709999999999994</c:v>
                </c:pt>
                <c:pt idx="76091">
                  <c:v>65.686000000000007</c:v>
                </c:pt>
                <c:pt idx="76092">
                  <c:v>65.674000000000007</c:v>
                </c:pt>
                <c:pt idx="76093">
                  <c:v>65.613</c:v>
                </c:pt>
                <c:pt idx="76094">
                  <c:v>65.599999999999994</c:v>
                </c:pt>
                <c:pt idx="76095">
                  <c:v>65.563999999999993</c:v>
                </c:pt>
                <c:pt idx="76096">
                  <c:v>65.515000000000001</c:v>
                </c:pt>
                <c:pt idx="76097">
                  <c:v>65.453999999999994</c:v>
                </c:pt>
                <c:pt idx="76098">
                  <c:v>65.430000000000007</c:v>
                </c:pt>
                <c:pt idx="76099">
                  <c:v>65.367999999999995</c:v>
                </c:pt>
                <c:pt idx="76100">
                  <c:v>65.307000000000002</c:v>
                </c:pt>
                <c:pt idx="76101">
                  <c:v>65.283000000000001</c:v>
                </c:pt>
                <c:pt idx="76102">
                  <c:v>65.233999999999995</c:v>
                </c:pt>
                <c:pt idx="76103">
                  <c:v>65.233999999999995</c:v>
                </c:pt>
                <c:pt idx="76104">
                  <c:v>65.185000000000002</c:v>
                </c:pt>
                <c:pt idx="76105">
                  <c:v>65.161000000000001</c:v>
                </c:pt>
                <c:pt idx="76106">
                  <c:v>65.149000000000001</c:v>
                </c:pt>
                <c:pt idx="76107">
                  <c:v>65.099999999999994</c:v>
                </c:pt>
                <c:pt idx="76108">
                  <c:v>65.099999999999994</c:v>
                </c:pt>
                <c:pt idx="76109">
                  <c:v>65.063000000000002</c:v>
                </c:pt>
                <c:pt idx="76110">
                  <c:v>65.063000000000002</c:v>
                </c:pt>
                <c:pt idx="76111">
                  <c:v>65.013999999999996</c:v>
                </c:pt>
                <c:pt idx="76112">
                  <c:v>64.977999999999994</c:v>
                </c:pt>
                <c:pt idx="76113">
                  <c:v>64.965999999999994</c:v>
                </c:pt>
                <c:pt idx="76114">
                  <c:v>64.917000000000002</c:v>
                </c:pt>
                <c:pt idx="76115">
                  <c:v>64.88</c:v>
                </c:pt>
                <c:pt idx="76116">
                  <c:v>64.819000000000003</c:v>
                </c:pt>
                <c:pt idx="76117">
                  <c:v>64.783000000000001</c:v>
                </c:pt>
                <c:pt idx="76118">
                  <c:v>64.77</c:v>
                </c:pt>
                <c:pt idx="76119">
                  <c:v>64.721000000000004</c:v>
                </c:pt>
                <c:pt idx="76120">
                  <c:v>64.721000000000004</c:v>
                </c:pt>
                <c:pt idx="76121">
                  <c:v>64.673000000000002</c:v>
                </c:pt>
                <c:pt idx="76122">
                  <c:v>64.623999999999995</c:v>
                </c:pt>
                <c:pt idx="76123">
                  <c:v>64.599000000000004</c:v>
                </c:pt>
                <c:pt idx="76124">
                  <c:v>64.611999999999995</c:v>
                </c:pt>
                <c:pt idx="76125">
                  <c:v>64.575000000000003</c:v>
                </c:pt>
                <c:pt idx="76126">
                  <c:v>64.575000000000003</c:v>
                </c:pt>
                <c:pt idx="76127">
                  <c:v>64.525999999999996</c:v>
                </c:pt>
                <c:pt idx="76128">
                  <c:v>64.477000000000004</c:v>
                </c:pt>
                <c:pt idx="76129">
                  <c:v>64.429000000000002</c:v>
                </c:pt>
                <c:pt idx="76130">
                  <c:v>64.403999999999996</c:v>
                </c:pt>
                <c:pt idx="76131">
                  <c:v>64.355000000000004</c:v>
                </c:pt>
                <c:pt idx="76132">
                  <c:v>64.331000000000003</c:v>
                </c:pt>
                <c:pt idx="76133">
                  <c:v>64.281999999999996</c:v>
                </c:pt>
                <c:pt idx="76134">
                  <c:v>64.245000000000005</c:v>
                </c:pt>
                <c:pt idx="76135">
                  <c:v>64.209000000000003</c:v>
                </c:pt>
                <c:pt idx="76136">
                  <c:v>64.197000000000003</c:v>
                </c:pt>
                <c:pt idx="76137">
                  <c:v>64.135999999999996</c:v>
                </c:pt>
                <c:pt idx="76138">
                  <c:v>64.099000000000004</c:v>
                </c:pt>
                <c:pt idx="76139">
                  <c:v>64.087000000000003</c:v>
                </c:pt>
                <c:pt idx="76140">
                  <c:v>64.073999999999998</c:v>
                </c:pt>
                <c:pt idx="76141">
                  <c:v>64.037999999999997</c:v>
                </c:pt>
                <c:pt idx="76142">
                  <c:v>64.013000000000005</c:v>
                </c:pt>
                <c:pt idx="76143">
                  <c:v>64.001000000000005</c:v>
                </c:pt>
                <c:pt idx="76144">
                  <c:v>63.951999999999998</c:v>
                </c:pt>
                <c:pt idx="76145">
                  <c:v>63.94</c:v>
                </c:pt>
                <c:pt idx="76146">
                  <c:v>63.904000000000003</c:v>
                </c:pt>
                <c:pt idx="76147">
                  <c:v>63.866999999999997</c:v>
                </c:pt>
                <c:pt idx="76148">
                  <c:v>63.843000000000004</c:v>
                </c:pt>
                <c:pt idx="76149">
                  <c:v>63.781999999999996</c:v>
                </c:pt>
                <c:pt idx="76150">
                  <c:v>63.72</c:v>
                </c:pt>
                <c:pt idx="76151">
                  <c:v>63.695999999999998</c:v>
                </c:pt>
                <c:pt idx="76152">
                  <c:v>63.658999999999999</c:v>
                </c:pt>
                <c:pt idx="76153">
                  <c:v>63.622999999999998</c:v>
                </c:pt>
                <c:pt idx="76154">
                  <c:v>63.573999999999998</c:v>
                </c:pt>
                <c:pt idx="76155">
                  <c:v>63.55</c:v>
                </c:pt>
                <c:pt idx="76156">
                  <c:v>63.500999999999998</c:v>
                </c:pt>
                <c:pt idx="76157">
                  <c:v>63.536999999999999</c:v>
                </c:pt>
                <c:pt idx="76158">
                  <c:v>63.475999999999999</c:v>
                </c:pt>
                <c:pt idx="76159">
                  <c:v>63.463999999999999</c:v>
                </c:pt>
                <c:pt idx="76160">
                  <c:v>63.414999999999999</c:v>
                </c:pt>
                <c:pt idx="76161">
                  <c:v>63.414999999999999</c:v>
                </c:pt>
                <c:pt idx="76162">
                  <c:v>63.353999999999999</c:v>
                </c:pt>
                <c:pt idx="76163">
                  <c:v>63.341999999999999</c:v>
                </c:pt>
                <c:pt idx="76164">
                  <c:v>63.280999999999999</c:v>
                </c:pt>
                <c:pt idx="76165">
                  <c:v>63.244</c:v>
                </c:pt>
                <c:pt idx="76166">
                  <c:v>63.183</c:v>
                </c:pt>
                <c:pt idx="76167">
                  <c:v>63.11</c:v>
                </c:pt>
                <c:pt idx="76168">
                  <c:v>63.085999999999999</c:v>
                </c:pt>
                <c:pt idx="76169">
                  <c:v>63.073</c:v>
                </c:pt>
                <c:pt idx="76170">
                  <c:v>63.024999999999999</c:v>
                </c:pt>
                <c:pt idx="76171">
                  <c:v>63</c:v>
                </c:pt>
                <c:pt idx="76172">
                  <c:v>62.927</c:v>
                </c:pt>
                <c:pt idx="76173">
                  <c:v>62.914999999999999</c:v>
                </c:pt>
                <c:pt idx="76174">
                  <c:v>62.902999999999999</c:v>
                </c:pt>
                <c:pt idx="76175">
                  <c:v>62.878</c:v>
                </c:pt>
                <c:pt idx="76176">
                  <c:v>62.853999999999999</c:v>
                </c:pt>
                <c:pt idx="76177">
                  <c:v>62.792999999999999</c:v>
                </c:pt>
                <c:pt idx="76178">
                  <c:v>62.792999999999999</c:v>
                </c:pt>
                <c:pt idx="76179">
                  <c:v>62.744</c:v>
                </c:pt>
                <c:pt idx="76180">
                  <c:v>62.695</c:v>
                </c:pt>
                <c:pt idx="76181">
                  <c:v>62.670999999999999</c:v>
                </c:pt>
                <c:pt idx="76182">
                  <c:v>62.622</c:v>
                </c:pt>
                <c:pt idx="76183">
                  <c:v>62.585000000000001</c:v>
                </c:pt>
                <c:pt idx="76184">
                  <c:v>62.548999999999999</c:v>
                </c:pt>
                <c:pt idx="76185">
                  <c:v>62.488</c:v>
                </c:pt>
                <c:pt idx="76186">
                  <c:v>62.463000000000001</c:v>
                </c:pt>
                <c:pt idx="76187">
                  <c:v>62.39</c:v>
                </c:pt>
                <c:pt idx="76188">
                  <c:v>62.365000000000002</c:v>
                </c:pt>
                <c:pt idx="76189">
                  <c:v>62.353000000000002</c:v>
                </c:pt>
                <c:pt idx="76190">
                  <c:v>62.341000000000001</c:v>
                </c:pt>
                <c:pt idx="76191">
                  <c:v>62.317</c:v>
                </c:pt>
                <c:pt idx="76192">
                  <c:v>62.268000000000001</c:v>
                </c:pt>
                <c:pt idx="76193">
                  <c:v>62.256</c:v>
                </c:pt>
                <c:pt idx="76194">
                  <c:v>62.207000000000001</c:v>
                </c:pt>
                <c:pt idx="76195">
                  <c:v>62.195</c:v>
                </c:pt>
                <c:pt idx="76196">
                  <c:v>62.17</c:v>
                </c:pt>
                <c:pt idx="76197">
                  <c:v>62.097000000000001</c:v>
                </c:pt>
                <c:pt idx="76198">
                  <c:v>62.072000000000003</c:v>
                </c:pt>
                <c:pt idx="76199">
                  <c:v>62.011000000000003</c:v>
                </c:pt>
                <c:pt idx="76200">
                  <c:v>61.987000000000002</c:v>
                </c:pt>
                <c:pt idx="76201">
                  <c:v>61.938000000000002</c:v>
                </c:pt>
                <c:pt idx="76202">
                  <c:v>61.889000000000003</c:v>
                </c:pt>
                <c:pt idx="76203">
                  <c:v>61.889000000000003</c:v>
                </c:pt>
                <c:pt idx="76204">
                  <c:v>61.853000000000002</c:v>
                </c:pt>
                <c:pt idx="76205">
                  <c:v>61.828000000000003</c:v>
                </c:pt>
                <c:pt idx="76206">
                  <c:v>61.767000000000003</c:v>
                </c:pt>
                <c:pt idx="76207">
                  <c:v>61.731000000000002</c:v>
                </c:pt>
                <c:pt idx="76208">
                  <c:v>61.731000000000002</c:v>
                </c:pt>
                <c:pt idx="76209">
                  <c:v>61.743000000000002</c:v>
                </c:pt>
                <c:pt idx="76210">
                  <c:v>61.694000000000003</c:v>
                </c:pt>
                <c:pt idx="76211">
                  <c:v>61.645000000000003</c:v>
                </c:pt>
                <c:pt idx="76212">
                  <c:v>61.609000000000002</c:v>
                </c:pt>
                <c:pt idx="76213">
                  <c:v>61.56</c:v>
                </c:pt>
                <c:pt idx="76214">
                  <c:v>61.523000000000003</c:v>
                </c:pt>
                <c:pt idx="76215">
                  <c:v>61.511000000000003</c:v>
                </c:pt>
                <c:pt idx="76216">
                  <c:v>61.462000000000003</c:v>
                </c:pt>
                <c:pt idx="76217">
                  <c:v>61.412999999999997</c:v>
                </c:pt>
                <c:pt idx="76218">
                  <c:v>61.363999999999997</c:v>
                </c:pt>
                <c:pt idx="76219">
                  <c:v>61.351999999999997</c:v>
                </c:pt>
                <c:pt idx="76220">
                  <c:v>61.302999999999997</c:v>
                </c:pt>
                <c:pt idx="76221">
                  <c:v>61.267000000000003</c:v>
                </c:pt>
                <c:pt idx="76222">
                  <c:v>61.23</c:v>
                </c:pt>
                <c:pt idx="76223">
                  <c:v>61.206000000000003</c:v>
                </c:pt>
                <c:pt idx="76224">
                  <c:v>61.180999999999997</c:v>
                </c:pt>
                <c:pt idx="76225">
                  <c:v>61.180999999999997</c:v>
                </c:pt>
                <c:pt idx="76226">
                  <c:v>61.145000000000003</c:v>
                </c:pt>
                <c:pt idx="76227">
                  <c:v>61.095999999999997</c:v>
                </c:pt>
                <c:pt idx="76228">
                  <c:v>61.046999999999997</c:v>
                </c:pt>
                <c:pt idx="76229">
                  <c:v>61.01</c:v>
                </c:pt>
                <c:pt idx="76230">
                  <c:v>60.973999999999997</c:v>
                </c:pt>
                <c:pt idx="76231">
                  <c:v>60.936999999999998</c:v>
                </c:pt>
                <c:pt idx="76232">
                  <c:v>60.875999999999998</c:v>
                </c:pt>
                <c:pt idx="76233">
                  <c:v>60.826999999999998</c:v>
                </c:pt>
                <c:pt idx="76234">
                  <c:v>60.814999999999998</c:v>
                </c:pt>
                <c:pt idx="76235">
                  <c:v>60.790999999999997</c:v>
                </c:pt>
                <c:pt idx="76236">
                  <c:v>60.765999999999998</c:v>
                </c:pt>
                <c:pt idx="76237">
                  <c:v>60.716999999999999</c:v>
                </c:pt>
                <c:pt idx="76238">
                  <c:v>60.692999999999998</c:v>
                </c:pt>
                <c:pt idx="76239">
                  <c:v>60.680999999999997</c:v>
                </c:pt>
                <c:pt idx="76240">
                  <c:v>60.631999999999998</c:v>
                </c:pt>
                <c:pt idx="76241">
                  <c:v>60.594999999999999</c:v>
                </c:pt>
                <c:pt idx="76242">
                  <c:v>60.546999999999997</c:v>
                </c:pt>
                <c:pt idx="76243">
                  <c:v>60.533999999999999</c:v>
                </c:pt>
                <c:pt idx="76244">
                  <c:v>60.485999999999997</c:v>
                </c:pt>
                <c:pt idx="76245">
                  <c:v>60.460999999999999</c:v>
                </c:pt>
                <c:pt idx="76246">
                  <c:v>60.387999999999998</c:v>
                </c:pt>
                <c:pt idx="76247">
                  <c:v>60.363</c:v>
                </c:pt>
                <c:pt idx="76248">
                  <c:v>60.326999999999998</c:v>
                </c:pt>
                <c:pt idx="76249">
                  <c:v>60.314999999999998</c:v>
                </c:pt>
                <c:pt idx="76250">
                  <c:v>60.265999999999998</c:v>
                </c:pt>
                <c:pt idx="76251">
                  <c:v>60.228999999999999</c:v>
                </c:pt>
                <c:pt idx="76252">
                  <c:v>60.204999999999998</c:v>
                </c:pt>
                <c:pt idx="76253">
                  <c:v>60.155999999999999</c:v>
                </c:pt>
                <c:pt idx="76254">
                  <c:v>60.155999999999999</c:v>
                </c:pt>
                <c:pt idx="76255">
                  <c:v>60.143999999999998</c:v>
                </c:pt>
                <c:pt idx="76256">
                  <c:v>60.082999999999998</c:v>
                </c:pt>
                <c:pt idx="76257">
                  <c:v>60.033999999999999</c:v>
                </c:pt>
                <c:pt idx="76258">
                  <c:v>60.021999999999998</c:v>
                </c:pt>
                <c:pt idx="76259">
                  <c:v>59.960999999999999</c:v>
                </c:pt>
                <c:pt idx="76260">
                  <c:v>59.923999999999999</c:v>
                </c:pt>
                <c:pt idx="76261">
                  <c:v>59.911999999999999</c:v>
                </c:pt>
                <c:pt idx="76262">
                  <c:v>59.863</c:v>
                </c:pt>
                <c:pt idx="76263">
                  <c:v>59.814</c:v>
                </c:pt>
                <c:pt idx="76264">
                  <c:v>59.79</c:v>
                </c:pt>
                <c:pt idx="76265">
                  <c:v>59.716000000000001</c:v>
                </c:pt>
                <c:pt idx="76266">
                  <c:v>59.692</c:v>
                </c:pt>
                <c:pt idx="76267">
                  <c:v>59.655000000000001</c:v>
                </c:pt>
                <c:pt idx="76268">
                  <c:v>59.619</c:v>
                </c:pt>
                <c:pt idx="76269">
                  <c:v>59.606999999999999</c:v>
                </c:pt>
                <c:pt idx="76270">
                  <c:v>59.582000000000001</c:v>
                </c:pt>
                <c:pt idx="76271">
                  <c:v>59.558</c:v>
                </c:pt>
                <c:pt idx="76272">
                  <c:v>59.533000000000001</c:v>
                </c:pt>
                <c:pt idx="76273">
                  <c:v>59.497</c:v>
                </c:pt>
                <c:pt idx="76274">
                  <c:v>59.448</c:v>
                </c:pt>
                <c:pt idx="76275">
                  <c:v>59.436</c:v>
                </c:pt>
                <c:pt idx="76276">
                  <c:v>59.375</c:v>
                </c:pt>
                <c:pt idx="76277">
                  <c:v>59.314</c:v>
                </c:pt>
                <c:pt idx="76278">
                  <c:v>59.277000000000001</c:v>
                </c:pt>
                <c:pt idx="76279">
                  <c:v>59.265000000000001</c:v>
                </c:pt>
                <c:pt idx="76280">
                  <c:v>59.192</c:v>
                </c:pt>
                <c:pt idx="76281">
                  <c:v>59.192</c:v>
                </c:pt>
                <c:pt idx="76282">
                  <c:v>59.118000000000002</c:v>
                </c:pt>
                <c:pt idx="76283">
                  <c:v>59.118000000000002</c:v>
                </c:pt>
                <c:pt idx="76284">
                  <c:v>59.094000000000001</c:v>
                </c:pt>
                <c:pt idx="76285">
                  <c:v>59.033000000000001</c:v>
                </c:pt>
                <c:pt idx="76286">
                  <c:v>58.996000000000002</c:v>
                </c:pt>
                <c:pt idx="76287">
                  <c:v>58.947000000000003</c:v>
                </c:pt>
                <c:pt idx="76288">
                  <c:v>58.935000000000002</c:v>
                </c:pt>
                <c:pt idx="76289">
                  <c:v>58.911000000000001</c:v>
                </c:pt>
                <c:pt idx="76290">
                  <c:v>58.899000000000001</c:v>
                </c:pt>
                <c:pt idx="76291">
                  <c:v>58.85</c:v>
                </c:pt>
                <c:pt idx="76292">
                  <c:v>58.801000000000002</c:v>
                </c:pt>
                <c:pt idx="76293">
                  <c:v>58.764000000000003</c:v>
                </c:pt>
                <c:pt idx="76294">
                  <c:v>58.715000000000003</c:v>
                </c:pt>
                <c:pt idx="76295">
                  <c:v>58.642000000000003</c:v>
                </c:pt>
                <c:pt idx="76296">
                  <c:v>58.606000000000002</c:v>
                </c:pt>
                <c:pt idx="76297">
                  <c:v>58.581000000000003</c:v>
                </c:pt>
                <c:pt idx="76298">
                  <c:v>58.531999999999996</c:v>
                </c:pt>
                <c:pt idx="76299">
                  <c:v>58.508000000000003</c:v>
                </c:pt>
                <c:pt idx="76300">
                  <c:v>58.459000000000003</c:v>
                </c:pt>
                <c:pt idx="76301">
                  <c:v>58.447000000000003</c:v>
                </c:pt>
                <c:pt idx="76302">
                  <c:v>58.374000000000002</c:v>
                </c:pt>
                <c:pt idx="76303">
                  <c:v>58.398000000000003</c:v>
                </c:pt>
                <c:pt idx="76304">
                  <c:v>58.337000000000003</c:v>
                </c:pt>
                <c:pt idx="76305">
                  <c:v>58.348999999999997</c:v>
                </c:pt>
                <c:pt idx="76306">
                  <c:v>58.287999999999997</c:v>
                </c:pt>
                <c:pt idx="76307">
                  <c:v>58.276000000000003</c:v>
                </c:pt>
                <c:pt idx="76308">
                  <c:v>58.191000000000003</c:v>
                </c:pt>
                <c:pt idx="76309">
                  <c:v>58.165999999999997</c:v>
                </c:pt>
                <c:pt idx="76310">
                  <c:v>58.128999999999998</c:v>
                </c:pt>
                <c:pt idx="76311">
                  <c:v>58.104999999999997</c:v>
                </c:pt>
                <c:pt idx="76312">
                  <c:v>58.031999999999996</c:v>
                </c:pt>
                <c:pt idx="76313">
                  <c:v>58.031999999999996</c:v>
                </c:pt>
                <c:pt idx="76314">
                  <c:v>57.959000000000003</c:v>
                </c:pt>
                <c:pt idx="76315">
                  <c:v>57.91</c:v>
                </c:pt>
                <c:pt idx="76316">
                  <c:v>57.898000000000003</c:v>
                </c:pt>
                <c:pt idx="76317">
                  <c:v>57.884999999999998</c:v>
                </c:pt>
                <c:pt idx="76318">
                  <c:v>57.8</c:v>
                </c:pt>
                <c:pt idx="76319">
                  <c:v>57.8</c:v>
                </c:pt>
                <c:pt idx="76320">
                  <c:v>57.787999999999997</c:v>
                </c:pt>
                <c:pt idx="76321">
                  <c:v>57.762999999999998</c:v>
                </c:pt>
                <c:pt idx="76322">
                  <c:v>57.726999999999997</c:v>
                </c:pt>
                <c:pt idx="76323">
                  <c:v>57.69</c:v>
                </c:pt>
                <c:pt idx="76324">
                  <c:v>57.640999999999998</c:v>
                </c:pt>
                <c:pt idx="76325">
                  <c:v>57.616999999999997</c:v>
                </c:pt>
                <c:pt idx="76326">
                  <c:v>57.543999999999997</c:v>
                </c:pt>
                <c:pt idx="76327">
                  <c:v>57.506999999999998</c:v>
                </c:pt>
                <c:pt idx="76328">
                  <c:v>57.47</c:v>
                </c:pt>
                <c:pt idx="76329">
                  <c:v>57.445999999999998</c:v>
                </c:pt>
                <c:pt idx="76330">
                  <c:v>57.372999999999998</c:v>
                </c:pt>
                <c:pt idx="76331">
                  <c:v>57.36</c:v>
                </c:pt>
                <c:pt idx="76332">
                  <c:v>57.347999999999999</c:v>
                </c:pt>
                <c:pt idx="76333">
                  <c:v>57.286999999999999</c:v>
                </c:pt>
                <c:pt idx="76334">
                  <c:v>57.298999999999999</c:v>
                </c:pt>
                <c:pt idx="76335">
                  <c:v>57.238</c:v>
                </c:pt>
                <c:pt idx="76336">
                  <c:v>57.225999999999999</c:v>
                </c:pt>
                <c:pt idx="76337">
                  <c:v>57.201999999999998</c:v>
                </c:pt>
                <c:pt idx="76338">
                  <c:v>57.152999999999999</c:v>
                </c:pt>
                <c:pt idx="76339">
                  <c:v>57.116</c:v>
                </c:pt>
                <c:pt idx="76340">
                  <c:v>57.103999999999999</c:v>
                </c:pt>
                <c:pt idx="76341">
                  <c:v>57.055</c:v>
                </c:pt>
                <c:pt idx="76342">
                  <c:v>57.030999999999999</c:v>
                </c:pt>
                <c:pt idx="76343">
                  <c:v>56.97</c:v>
                </c:pt>
                <c:pt idx="76344">
                  <c:v>56.933</c:v>
                </c:pt>
                <c:pt idx="76345">
                  <c:v>56.908999999999999</c:v>
                </c:pt>
                <c:pt idx="76346">
                  <c:v>56.847999999999999</c:v>
                </c:pt>
                <c:pt idx="76347">
                  <c:v>56.811</c:v>
                </c:pt>
                <c:pt idx="76348">
                  <c:v>56.762</c:v>
                </c:pt>
                <c:pt idx="76349">
                  <c:v>56.738</c:v>
                </c:pt>
                <c:pt idx="76350">
                  <c:v>56.713000000000001</c:v>
                </c:pt>
                <c:pt idx="76351">
                  <c:v>56.652000000000001</c:v>
                </c:pt>
                <c:pt idx="76352">
                  <c:v>56.64</c:v>
                </c:pt>
                <c:pt idx="76353">
                  <c:v>56.603999999999999</c:v>
                </c:pt>
                <c:pt idx="76354">
                  <c:v>56.603999999999999</c:v>
                </c:pt>
                <c:pt idx="76355">
                  <c:v>56.579000000000001</c:v>
                </c:pt>
                <c:pt idx="76356">
                  <c:v>56.506</c:v>
                </c:pt>
                <c:pt idx="76357">
                  <c:v>56.469000000000001</c:v>
                </c:pt>
                <c:pt idx="76358">
                  <c:v>56.445</c:v>
                </c:pt>
                <c:pt idx="76359">
                  <c:v>56.384</c:v>
                </c:pt>
                <c:pt idx="76360">
                  <c:v>56.335000000000001</c:v>
                </c:pt>
                <c:pt idx="76361">
                  <c:v>56.311</c:v>
                </c:pt>
                <c:pt idx="76362">
                  <c:v>56.274000000000001</c:v>
                </c:pt>
                <c:pt idx="76363">
                  <c:v>56.225000000000001</c:v>
                </c:pt>
                <c:pt idx="76364">
                  <c:v>56.176000000000002</c:v>
                </c:pt>
                <c:pt idx="76365">
                  <c:v>56.176000000000002</c:v>
                </c:pt>
                <c:pt idx="76366">
                  <c:v>56.115000000000002</c:v>
                </c:pt>
                <c:pt idx="76367">
                  <c:v>56.091000000000001</c:v>
                </c:pt>
                <c:pt idx="76368">
                  <c:v>56.054000000000002</c:v>
                </c:pt>
                <c:pt idx="76369">
                  <c:v>56.03</c:v>
                </c:pt>
                <c:pt idx="76370">
                  <c:v>55.957000000000001</c:v>
                </c:pt>
                <c:pt idx="76371">
                  <c:v>55.969000000000001</c:v>
                </c:pt>
                <c:pt idx="76372">
                  <c:v>55.908000000000001</c:v>
                </c:pt>
                <c:pt idx="76373">
                  <c:v>55.859000000000002</c:v>
                </c:pt>
                <c:pt idx="76374">
                  <c:v>55.871000000000002</c:v>
                </c:pt>
                <c:pt idx="76375">
                  <c:v>55.786000000000001</c:v>
                </c:pt>
                <c:pt idx="76376">
                  <c:v>55.761000000000003</c:v>
                </c:pt>
                <c:pt idx="76377">
                  <c:v>55.664000000000001</c:v>
                </c:pt>
                <c:pt idx="76378">
                  <c:v>55.676000000000002</c:v>
                </c:pt>
                <c:pt idx="76379">
                  <c:v>55.627000000000002</c:v>
                </c:pt>
                <c:pt idx="76380">
                  <c:v>55.603000000000002</c:v>
                </c:pt>
                <c:pt idx="76381">
                  <c:v>55.578000000000003</c:v>
                </c:pt>
                <c:pt idx="76382">
                  <c:v>55.542000000000002</c:v>
                </c:pt>
                <c:pt idx="76383">
                  <c:v>55.505000000000003</c:v>
                </c:pt>
                <c:pt idx="76384">
                  <c:v>55.48</c:v>
                </c:pt>
                <c:pt idx="76385">
                  <c:v>55.432000000000002</c:v>
                </c:pt>
                <c:pt idx="76386">
                  <c:v>55.395000000000003</c:v>
                </c:pt>
                <c:pt idx="76387">
                  <c:v>55.357999999999997</c:v>
                </c:pt>
                <c:pt idx="76388">
                  <c:v>55.345999999999997</c:v>
                </c:pt>
                <c:pt idx="76389">
                  <c:v>55.284999999999997</c:v>
                </c:pt>
                <c:pt idx="76390">
                  <c:v>55.284999999999997</c:v>
                </c:pt>
                <c:pt idx="76391">
                  <c:v>55.188000000000002</c:v>
                </c:pt>
                <c:pt idx="76392">
                  <c:v>55.151000000000003</c:v>
                </c:pt>
                <c:pt idx="76393">
                  <c:v>55.139000000000003</c:v>
                </c:pt>
                <c:pt idx="76394">
                  <c:v>55.09</c:v>
                </c:pt>
                <c:pt idx="76395">
                  <c:v>55.064999999999998</c:v>
                </c:pt>
                <c:pt idx="76396">
                  <c:v>55.040999999999997</c:v>
                </c:pt>
                <c:pt idx="76397">
                  <c:v>55.003999999999998</c:v>
                </c:pt>
                <c:pt idx="76398">
                  <c:v>54.956000000000003</c:v>
                </c:pt>
                <c:pt idx="76399">
                  <c:v>54.895000000000003</c:v>
                </c:pt>
                <c:pt idx="76400">
                  <c:v>54.87</c:v>
                </c:pt>
                <c:pt idx="76401">
                  <c:v>54.857999999999997</c:v>
                </c:pt>
                <c:pt idx="76402">
                  <c:v>54.820999999999998</c:v>
                </c:pt>
                <c:pt idx="76403">
                  <c:v>54.771999999999998</c:v>
                </c:pt>
                <c:pt idx="76404">
                  <c:v>54.710999999999999</c:v>
                </c:pt>
                <c:pt idx="76405">
                  <c:v>54.686999999999998</c:v>
                </c:pt>
                <c:pt idx="76406">
                  <c:v>54.662999999999997</c:v>
                </c:pt>
                <c:pt idx="76407">
                  <c:v>54.613999999999997</c:v>
                </c:pt>
                <c:pt idx="76408">
                  <c:v>54.588999999999999</c:v>
                </c:pt>
                <c:pt idx="76409">
                  <c:v>54.540999999999997</c:v>
                </c:pt>
                <c:pt idx="76410">
                  <c:v>54.503999999999998</c:v>
                </c:pt>
                <c:pt idx="76411">
                  <c:v>54.478999999999999</c:v>
                </c:pt>
                <c:pt idx="76412">
                  <c:v>54.442999999999998</c:v>
                </c:pt>
                <c:pt idx="76413">
                  <c:v>54.417999999999999</c:v>
                </c:pt>
                <c:pt idx="76414">
                  <c:v>54.381999999999998</c:v>
                </c:pt>
                <c:pt idx="76415">
                  <c:v>54.37</c:v>
                </c:pt>
                <c:pt idx="76416">
                  <c:v>54.320999999999998</c:v>
                </c:pt>
                <c:pt idx="76417">
                  <c:v>54.308999999999997</c:v>
                </c:pt>
                <c:pt idx="76418">
                  <c:v>54.234999999999999</c:v>
                </c:pt>
                <c:pt idx="76419">
                  <c:v>54.222999999999999</c:v>
                </c:pt>
                <c:pt idx="76420">
                  <c:v>54.173999999999999</c:v>
                </c:pt>
                <c:pt idx="76421">
                  <c:v>54.15</c:v>
                </c:pt>
                <c:pt idx="76422">
                  <c:v>54.076999999999998</c:v>
                </c:pt>
                <c:pt idx="76423">
                  <c:v>54.052</c:v>
                </c:pt>
                <c:pt idx="76424">
                  <c:v>54.015999999999998</c:v>
                </c:pt>
                <c:pt idx="76425">
                  <c:v>53.966999999999999</c:v>
                </c:pt>
                <c:pt idx="76426">
                  <c:v>53.954999999999998</c:v>
                </c:pt>
                <c:pt idx="76427">
                  <c:v>53.905999999999999</c:v>
                </c:pt>
                <c:pt idx="76428">
                  <c:v>53.856999999999999</c:v>
                </c:pt>
                <c:pt idx="76429">
                  <c:v>53.82</c:v>
                </c:pt>
                <c:pt idx="76430">
                  <c:v>53.795999999999999</c:v>
                </c:pt>
                <c:pt idx="76431">
                  <c:v>53.771000000000001</c:v>
                </c:pt>
                <c:pt idx="76432">
                  <c:v>53.734999999999999</c:v>
                </c:pt>
                <c:pt idx="76433">
                  <c:v>53.686</c:v>
                </c:pt>
                <c:pt idx="76434">
                  <c:v>53.637</c:v>
                </c:pt>
                <c:pt idx="76435">
                  <c:v>53.625</c:v>
                </c:pt>
                <c:pt idx="76436">
                  <c:v>53.576000000000001</c:v>
                </c:pt>
                <c:pt idx="76437">
                  <c:v>53.564</c:v>
                </c:pt>
                <c:pt idx="76438">
                  <c:v>53.515000000000001</c:v>
                </c:pt>
                <c:pt idx="76439">
                  <c:v>53.491</c:v>
                </c:pt>
                <c:pt idx="76440">
                  <c:v>53.442</c:v>
                </c:pt>
                <c:pt idx="76441">
                  <c:v>53.393000000000001</c:v>
                </c:pt>
                <c:pt idx="76442">
                  <c:v>53.356000000000002</c:v>
                </c:pt>
                <c:pt idx="76443">
                  <c:v>53.308</c:v>
                </c:pt>
                <c:pt idx="76444">
                  <c:v>53.283000000000001</c:v>
                </c:pt>
                <c:pt idx="76445">
                  <c:v>53.271000000000001</c:v>
                </c:pt>
                <c:pt idx="76446">
                  <c:v>53.198</c:v>
                </c:pt>
                <c:pt idx="76447">
                  <c:v>53.161000000000001</c:v>
                </c:pt>
                <c:pt idx="76448">
                  <c:v>53.137</c:v>
                </c:pt>
                <c:pt idx="76449">
                  <c:v>53.1</c:v>
                </c:pt>
                <c:pt idx="76450">
                  <c:v>53.076000000000001</c:v>
                </c:pt>
                <c:pt idx="76451">
                  <c:v>53.051000000000002</c:v>
                </c:pt>
                <c:pt idx="76452">
                  <c:v>53.015000000000001</c:v>
                </c:pt>
                <c:pt idx="76453">
                  <c:v>52.966000000000001</c:v>
                </c:pt>
                <c:pt idx="76454">
                  <c:v>52.905000000000001</c:v>
                </c:pt>
                <c:pt idx="76455">
                  <c:v>52.893000000000001</c:v>
                </c:pt>
                <c:pt idx="76456">
                  <c:v>52.831000000000003</c:v>
                </c:pt>
                <c:pt idx="76457">
                  <c:v>52.783000000000001</c:v>
                </c:pt>
                <c:pt idx="76458">
                  <c:v>52.722000000000001</c:v>
                </c:pt>
                <c:pt idx="76459">
                  <c:v>52.722000000000001</c:v>
                </c:pt>
                <c:pt idx="76460">
                  <c:v>52.685000000000002</c:v>
                </c:pt>
                <c:pt idx="76461">
                  <c:v>52.648000000000003</c:v>
                </c:pt>
                <c:pt idx="76462">
                  <c:v>52.6</c:v>
                </c:pt>
                <c:pt idx="76463">
                  <c:v>52.575000000000003</c:v>
                </c:pt>
                <c:pt idx="76464">
                  <c:v>52.551000000000002</c:v>
                </c:pt>
                <c:pt idx="76465">
                  <c:v>52.514000000000003</c:v>
                </c:pt>
                <c:pt idx="76466">
                  <c:v>52.465000000000003</c:v>
                </c:pt>
                <c:pt idx="76467">
                  <c:v>52.429000000000002</c:v>
                </c:pt>
                <c:pt idx="76468">
                  <c:v>52.368000000000002</c:v>
                </c:pt>
                <c:pt idx="76469">
                  <c:v>52.354999999999997</c:v>
                </c:pt>
                <c:pt idx="76470">
                  <c:v>52.319000000000003</c:v>
                </c:pt>
                <c:pt idx="76471">
                  <c:v>52.319000000000003</c:v>
                </c:pt>
                <c:pt idx="76472">
                  <c:v>52.246000000000002</c:v>
                </c:pt>
                <c:pt idx="76473">
                  <c:v>52.246000000000002</c:v>
                </c:pt>
                <c:pt idx="76474">
                  <c:v>52.171999999999997</c:v>
                </c:pt>
                <c:pt idx="76475">
                  <c:v>52.148000000000003</c:v>
                </c:pt>
                <c:pt idx="76476">
                  <c:v>52.098999999999997</c:v>
                </c:pt>
                <c:pt idx="76477">
                  <c:v>52.05</c:v>
                </c:pt>
                <c:pt idx="76478">
                  <c:v>52.014000000000003</c:v>
                </c:pt>
                <c:pt idx="76479">
                  <c:v>52.000999999999998</c:v>
                </c:pt>
                <c:pt idx="76480">
                  <c:v>51.976999999999997</c:v>
                </c:pt>
                <c:pt idx="76481">
                  <c:v>51.904000000000003</c:v>
                </c:pt>
                <c:pt idx="76482">
                  <c:v>51.878999999999998</c:v>
                </c:pt>
                <c:pt idx="76483">
                  <c:v>51.866999999999997</c:v>
                </c:pt>
                <c:pt idx="76484">
                  <c:v>51.83</c:v>
                </c:pt>
                <c:pt idx="76485">
                  <c:v>51.768999999999998</c:v>
                </c:pt>
                <c:pt idx="76486">
                  <c:v>51.781999999999996</c:v>
                </c:pt>
                <c:pt idx="76487">
                  <c:v>51.732999999999997</c:v>
                </c:pt>
                <c:pt idx="76488">
                  <c:v>51.646999999999998</c:v>
                </c:pt>
                <c:pt idx="76489">
                  <c:v>51.622999999999998</c:v>
                </c:pt>
                <c:pt idx="76490">
                  <c:v>51.573999999999998</c:v>
                </c:pt>
                <c:pt idx="76491">
                  <c:v>51.561999999999998</c:v>
                </c:pt>
                <c:pt idx="76492">
                  <c:v>51.512999999999998</c:v>
                </c:pt>
                <c:pt idx="76493">
                  <c:v>51.463999999999999</c:v>
                </c:pt>
                <c:pt idx="76494">
                  <c:v>51.451999999999998</c:v>
                </c:pt>
                <c:pt idx="76495">
                  <c:v>51.366999999999997</c:v>
                </c:pt>
                <c:pt idx="76496">
                  <c:v>51.341999999999999</c:v>
                </c:pt>
                <c:pt idx="76497">
                  <c:v>51.305999999999997</c:v>
                </c:pt>
                <c:pt idx="76498">
                  <c:v>51.268999999999998</c:v>
                </c:pt>
                <c:pt idx="76499">
                  <c:v>51.256999999999998</c:v>
                </c:pt>
                <c:pt idx="76500">
                  <c:v>51.22</c:v>
                </c:pt>
                <c:pt idx="76501">
                  <c:v>51.22</c:v>
                </c:pt>
                <c:pt idx="76502">
                  <c:v>51.158999999999999</c:v>
                </c:pt>
                <c:pt idx="76503">
                  <c:v>51.11</c:v>
                </c:pt>
                <c:pt idx="76504">
                  <c:v>51.097999999999999</c:v>
                </c:pt>
                <c:pt idx="76505">
                  <c:v>51.061</c:v>
                </c:pt>
                <c:pt idx="76506">
                  <c:v>50.963999999999999</c:v>
                </c:pt>
                <c:pt idx="76507">
                  <c:v>50.951999999999998</c:v>
                </c:pt>
                <c:pt idx="76508">
                  <c:v>50.939</c:v>
                </c:pt>
                <c:pt idx="76509">
                  <c:v>50.902999999999999</c:v>
                </c:pt>
                <c:pt idx="76510">
                  <c:v>50.853999999999999</c:v>
                </c:pt>
                <c:pt idx="76511">
                  <c:v>50.805</c:v>
                </c:pt>
                <c:pt idx="76512">
                  <c:v>50.792999999999999</c:v>
                </c:pt>
                <c:pt idx="76513">
                  <c:v>50.72</c:v>
                </c:pt>
                <c:pt idx="76514">
                  <c:v>50.707000000000001</c:v>
                </c:pt>
                <c:pt idx="76515">
                  <c:v>50.695</c:v>
                </c:pt>
                <c:pt idx="76516">
                  <c:v>50.646000000000001</c:v>
                </c:pt>
                <c:pt idx="76517">
                  <c:v>50.61</c:v>
                </c:pt>
                <c:pt idx="76518">
                  <c:v>50.585000000000001</c:v>
                </c:pt>
                <c:pt idx="76519">
                  <c:v>50.536000000000001</c:v>
                </c:pt>
                <c:pt idx="76520">
                  <c:v>50.512</c:v>
                </c:pt>
                <c:pt idx="76521">
                  <c:v>50.427</c:v>
                </c:pt>
                <c:pt idx="76522">
                  <c:v>50.414000000000001</c:v>
                </c:pt>
                <c:pt idx="76523">
                  <c:v>50.378</c:v>
                </c:pt>
                <c:pt idx="76524">
                  <c:v>50.341000000000001</c:v>
                </c:pt>
                <c:pt idx="76525">
                  <c:v>50.28</c:v>
                </c:pt>
                <c:pt idx="76526">
                  <c:v>50.268000000000001</c:v>
                </c:pt>
                <c:pt idx="76527">
                  <c:v>50.244</c:v>
                </c:pt>
                <c:pt idx="76528">
                  <c:v>50.195</c:v>
                </c:pt>
                <c:pt idx="76529">
                  <c:v>50.158000000000001</c:v>
                </c:pt>
                <c:pt idx="76530">
                  <c:v>50.146000000000001</c:v>
                </c:pt>
                <c:pt idx="76531">
                  <c:v>50.085000000000001</c:v>
                </c:pt>
                <c:pt idx="76532">
                  <c:v>50.073</c:v>
                </c:pt>
                <c:pt idx="76533">
                  <c:v>50.024000000000001</c:v>
                </c:pt>
                <c:pt idx="76534">
                  <c:v>49.975000000000001</c:v>
                </c:pt>
                <c:pt idx="76535">
                  <c:v>49.926000000000002</c:v>
                </c:pt>
                <c:pt idx="76536">
                  <c:v>49.902000000000001</c:v>
                </c:pt>
                <c:pt idx="76537">
                  <c:v>49.853000000000002</c:v>
                </c:pt>
                <c:pt idx="76538">
                  <c:v>49.828000000000003</c:v>
                </c:pt>
                <c:pt idx="76539">
                  <c:v>49.792000000000002</c:v>
                </c:pt>
                <c:pt idx="76540">
                  <c:v>49.755000000000003</c:v>
                </c:pt>
                <c:pt idx="76541">
                  <c:v>49.719000000000001</c:v>
                </c:pt>
                <c:pt idx="76542">
                  <c:v>49.682000000000002</c:v>
                </c:pt>
                <c:pt idx="76543">
                  <c:v>49.645000000000003</c:v>
                </c:pt>
                <c:pt idx="76544">
                  <c:v>49.597000000000001</c:v>
                </c:pt>
                <c:pt idx="76545">
                  <c:v>49.548000000000002</c:v>
                </c:pt>
                <c:pt idx="76546">
                  <c:v>49.523000000000003</c:v>
                </c:pt>
                <c:pt idx="76547">
                  <c:v>49.523000000000003</c:v>
                </c:pt>
                <c:pt idx="76548">
                  <c:v>49.45</c:v>
                </c:pt>
                <c:pt idx="76549">
                  <c:v>49.412999999999997</c:v>
                </c:pt>
                <c:pt idx="76550">
                  <c:v>49.401000000000003</c:v>
                </c:pt>
                <c:pt idx="76551">
                  <c:v>49.34</c:v>
                </c:pt>
                <c:pt idx="76552">
                  <c:v>49.316000000000003</c:v>
                </c:pt>
                <c:pt idx="76553">
                  <c:v>49.243000000000002</c:v>
                </c:pt>
                <c:pt idx="76554">
                  <c:v>49.243000000000002</c:v>
                </c:pt>
                <c:pt idx="76555">
                  <c:v>49.194000000000003</c:v>
                </c:pt>
                <c:pt idx="76556">
                  <c:v>49.156999999999996</c:v>
                </c:pt>
                <c:pt idx="76557">
                  <c:v>49.095999999999997</c:v>
                </c:pt>
                <c:pt idx="76558">
                  <c:v>49.072000000000003</c:v>
                </c:pt>
                <c:pt idx="76559">
                  <c:v>49.058999999999997</c:v>
                </c:pt>
                <c:pt idx="76560">
                  <c:v>49.011000000000003</c:v>
                </c:pt>
                <c:pt idx="76561">
                  <c:v>48.973999999999997</c:v>
                </c:pt>
                <c:pt idx="76562">
                  <c:v>48.962000000000003</c:v>
                </c:pt>
                <c:pt idx="76563">
                  <c:v>48.887999999999998</c:v>
                </c:pt>
                <c:pt idx="76564">
                  <c:v>48.863999999999997</c:v>
                </c:pt>
                <c:pt idx="76565">
                  <c:v>48.802999999999997</c:v>
                </c:pt>
                <c:pt idx="76566">
                  <c:v>48.84</c:v>
                </c:pt>
                <c:pt idx="76567">
                  <c:v>48.753999999999998</c:v>
                </c:pt>
                <c:pt idx="76568">
                  <c:v>48.741999999999997</c:v>
                </c:pt>
                <c:pt idx="76569">
                  <c:v>48.680999999999997</c:v>
                </c:pt>
                <c:pt idx="76570">
                  <c:v>48.643999999999998</c:v>
                </c:pt>
                <c:pt idx="76571">
                  <c:v>48.607999999999997</c:v>
                </c:pt>
                <c:pt idx="76572">
                  <c:v>48.546999999999997</c:v>
                </c:pt>
                <c:pt idx="76573">
                  <c:v>48.558999999999997</c:v>
                </c:pt>
                <c:pt idx="76574">
                  <c:v>48.51</c:v>
                </c:pt>
                <c:pt idx="76575">
                  <c:v>48.472999999999999</c:v>
                </c:pt>
                <c:pt idx="76576">
                  <c:v>48.424999999999997</c:v>
                </c:pt>
                <c:pt idx="76577">
                  <c:v>48.363999999999997</c:v>
                </c:pt>
                <c:pt idx="76578">
                  <c:v>48.350999999999999</c:v>
                </c:pt>
                <c:pt idx="76579">
                  <c:v>48.277999999999999</c:v>
                </c:pt>
                <c:pt idx="76580">
                  <c:v>48.277999999999999</c:v>
                </c:pt>
                <c:pt idx="76581">
                  <c:v>48.265999999999998</c:v>
                </c:pt>
                <c:pt idx="76582">
                  <c:v>48.204999999999998</c:v>
                </c:pt>
                <c:pt idx="76583">
                  <c:v>48.18</c:v>
                </c:pt>
                <c:pt idx="76584">
                  <c:v>48.131999999999998</c:v>
                </c:pt>
                <c:pt idx="76585">
                  <c:v>48.106999999999999</c:v>
                </c:pt>
                <c:pt idx="76586">
                  <c:v>48.021999999999998</c:v>
                </c:pt>
                <c:pt idx="76587">
                  <c:v>48.01</c:v>
                </c:pt>
                <c:pt idx="76588">
                  <c:v>47.960999999999999</c:v>
                </c:pt>
                <c:pt idx="76589">
                  <c:v>47.936</c:v>
                </c:pt>
                <c:pt idx="76590">
                  <c:v>47.9</c:v>
                </c:pt>
                <c:pt idx="76591">
                  <c:v>47.838999999999999</c:v>
                </c:pt>
                <c:pt idx="76592">
                  <c:v>47.850999999999999</c:v>
                </c:pt>
                <c:pt idx="76593">
                  <c:v>47.802</c:v>
                </c:pt>
                <c:pt idx="76594">
                  <c:v>47.741</c:v>
                </c:pt>
                <c:pt idx="76595">
                  <c:v>47.716999999999999</c:v>
                </c:pt>
                <c:pt idx="76596">
                  <c:v>47.704000000000001</c:v>
                </c:pt>
                <c:pt idx="76597">
                  <c:v>47.643000000000001</c:v>
                </c:pt>
                <c:pt idx="76598">
                  <c:v>47.594999999999999</c:v>
                </c:pt>
                <c:pt idx="76599">
                  <c:v>47.582000000000001</c:v>
                </c:pt>
                <c:pt idx="76600">
                  <c:v>47.545999999999999</c:v>
                </c:pt>
                <c:pt idx="76601">
                  <c:v>47.484999999999999</c:v>
                </c:pt>
                <c:pt idx="76602">
                  <c:v>47.497</c:v>
                </c:pt>
                <c:pt idx="76603">
                  <c:v>47.436</c:v>
                </c:pt>
                <c:pt idx="76604">
                  <c:v>47.399000000000001</c:v>
                </c:pt>
                <c:pt idx="76605">
                  <c:v>47.35</c:v>
                </c:pt>
                <c:pt idx="76606">
                  <c:v>47.314</c:v>
                </c:pt>
                <c:pt idx="76607">
                  <c:v>47.302</c:v>
                </c:pt>
                <c:pt idx="76608">
                  <c:v>47.24</c:v>
                </c:pt>
                <c:pt idx="76609">
                  <c:v>47.228000000000002</c:v>
                </c:pt>
                <c:pt idx="76610">
                  <c:v>47.167000000000002</c:v>
                </c:pt>
                <c:pt idx="76611">
                  <c:v>47.143000000000001</c:v>
                </c:pt>
                <c:pt idx="76612">
                  <c:v>47.094000000000001</c:v>
                </c:pt>
                <c:pt idx="76613">
                  <c:v>47.07</c:v>
                </c:pt>
                <c:pt idx="76614">
                  <c:v>47.021000000000001</c:v>
                </c:pt>
                <c:pt idx="76615">
                  <c:v>47.021000000000001</c:v>
                </c:pt>
                <c:pt idx="76616">
                  <c:v>46.96</c:v>
                </c:pt>
                <c:pt idx="76617">
                  <c:v>46.935000000000002</c:v>
                </c:pt>
                <c:pt idx="76618">
                  <c:v>46.874000000000002</c:v>
                </c:pt>
                <c:pt idx="76619">
                  <c:v>46.862000000000002</c:v>
                </c:pt>
                <c:pt idx="76620">
                  <c:v>46.825000000000003</c:v>
                </c:pt>
                <c:pt idx="76621">
                  <c:v>46.752000000000002</c:v>
                </c:pt>
                <c:pt idx="76622">
                  <c:v>46.74</c:v>
                </c:pt>
                <c:pt idx="76623">
                  <c:v>46.703000000000003</c:v>
                </c:pt>
                <c:pt idx="76624">
                  <c:v>46.642000000000003</c:v>
                </c:pt>
                <c:pt idx="76625">
                  <c:v>46.63</c:v>
                </c:pt>
                <c:pt idx="76626">
                  <c:v>46.581000000000003</c:v>
                </c:pt>
                <c:pt idx="76627">
                  <c:v>46.569000000000003</c:v>
                </c:pt>
                <c:pt idx="76628">
                  <c:v>46.508000000000003</c:v>
                </c:pt>
                <c:pt idx="76629">
                  <c:v>46.470999999999997</c:v>
                </c:pt>
                <c:pt idx="76630">
                  <c:v>46.435000000000002</c:v>
                </c:pt>
                <c:pt idx="76631">
                  <c:v>46.41</c:v>
                </c:pt>
                <c:pt idx="76632">
                  <c:v>46.374000000000002</c:v>
                </c:pt>
                <c:pt idx="76633">
                  <c:v>46.337000000000003</c:v>
                </c:pt>
                <c:pt idx="76634">
                  <c:v>46.264000000000003</c:v>
                </c:pt>
                <c:pt idx="76635">
                  <c:v>46.264000000000003</c:v>
                </c:pt>
                <c:pt idx="76636">
                  <c:v>46.215000000000003</c:v>
                </c:pt>
                <c:pt idx="76637">
                  <c:v>46.215000000000003</c:v>
                </c:pt>
                <c:pt idx="76638">
                  <c:v>46.165999999999997</c:v>
                </c:pt>
                <c:pt idx="76639">
                  <c:v>46.116999999999997</c:v>
                </c:pt>
                <c:pt idx="76640">
                  <c:v>46.069000000000003</c:v>
                </c:pt>
                <c:pt idx="76641">
                  <c:v>46.02</c:v>
                </c:pt>
                <c:pt idx="76642">
                  <c:v>46.008000000000003</c:v>
                </c:pt>
                <c:pt idx="76643">
                  <c:v>45.970999999999997</c:v>
                </c:pt>
                <c:pt idx="76644">
                  <c:v>45.933999999999997</c:v>
                </c:pt>
                <c:pt idx="76645">
                  <c:v>45.898000000000003</c:v>
                </c:pt>
                <c:pt idx="76646">
                  <c:v>45.860999999999997</c:v>
                </c:pt>
                <c:pt idx="76647">
                  <c:v>45.823999999999998</c:v>
                </c:pt>
                <c:pt idx="76648">
                  <c:v>45.787999999999997</c:v>
                </c:pt>
                <c:pt idx="76649">
                  <c:v>45.750999999999998</c:v>
                </c:pt>
                <c:pt idx="76650">
                  <c:v>45.715000000000003</c:v>
                </c:pt>
                <c:pt idx="76651">
                  <c:v>45.665999999999997</c:v>
                </c:pt>
                <c:pt idx="76652">
                  <c:v>45.677999999999997</c:v>
                </c:pt>
                <c:pt idx="76653">
                  <c:v>45.616999999999997</c:v>
                </c:pt>
                <c:pt idx="76654">
                  <c:v>45.555999999999997</c:v>
                </c:pt>
                <c:pt idx="76655">
                  <c:v>45.518999999999998</c:v>
                </c:pt>
                <c:pt idx="76656">
                  <c:v>45.494999999999997</c:v>
                </c:pt>
                <c:pt idx="76657">
                  <c:v>45.445999999999998</c:v>
                </c:pt>
                <c:pt idx="76658">
                  <c:v>45.408999999999999</c:v>
                </c:pt>
                <c:pt idx="76659">
                  <c:v>45.384999999999998</c:v>
                </c:pt>
                <c:pt idx="76660">
                  <c:v>45.335999999999999</c:v>
                </c:pt>
                <c:pt idx="76661">
                  <c:v>45.311999999999998</c:v>
                </c:pt>
                <c:pt idx="76662">
                  <c:v>45.286999999999999</c:v>
                </c:pt>
                <c:pt idx="76663">
                  <c:v>45.238</c:v>
                </c:pt>
                <c:pt idx="76664">
                  <c:v>45.238</c:v>
                </c:pt>
                <c:pt idx="76665">
                  <c:v>45.19</c:v>
                </c:pt>
                <c:pt idx="76666">
                  <c:v>45.091999999999999</c:v>
                </c:pt>
                <c:pt idx="76667">
                  <c:v>45.067999999999998</c:v>
                </c:pt>
                <c:pt idx="76668">
                  <c:v>45.055</c:v>
                </c:pt>
                <c:pt idx="76669">
                  <c:v>44.994</c:v>
                </c:pt>
                <c:pt idx="76670">
                  <c:v>44.994</c:v>
                </c:pt>
                <c:pt idx="76671">
                  <c:v>44.957999999999998</c:v>
                </c:pt>
                <c:pt idx="76672">
                  <c:v>44.933</c:v>
                </c:pt>
                <c:pt idx="76673">
                  <c:v>44.847999999999999</c:v>
                </c:pt>
                <c:pt idx="76674">
                  <c:v>44.823</c:v>
                </c:pt>
                <c:pt idx="76675">
                  <c:v>44.811</c:v>
                </c:pt>
                <c:pt idx="76676">
                  <c:v>44.738</c:v>
                </c:pt>
                <c:pt idx="76677">
                  <c:v>44.713999999999999</c:v>
                </c:pt>
                <c:pt idx="76678">
                  <c:v>44.677</c:v>
                </c:pt>
                <c:pt idx="76679">
                  <c:v>44.652999999999999</c:v>
                </c:pt>
                <c:pt idx="76680">
                  <c:v>44.628</c:v>
                </c:pt>
                <c:pt idx="76681">
                  <c:v>44.579000000000001</c:v>
                </c:pt>
                <c:pt idx="76682">
                  <c:v>44.542999999999999</c:v>
                </c:pt>
                <c:pt idx="76683">
                  <c:v>44.506</c:v>
                </c:pt>
                <c:pt idx="76684">
                  <c:v>44.457000000000001</c:v>
                </c:pt>
                <c:pt idx="76685">
                  <c:v>44.445</c:v>
                </c:pt>
                <c:pt idx="76686">
                  <c:v>44.408000000000001</c:v>
                </c:pt>
                <c:pt idx="76687">
                  <c:v>44.36</c:v>
                </c:pt>
                <c:pt idx="76688">
                  <c:v>44.298999999999999</c:v>
                </c:pt>
                <c:pt idx="76689">
                  <c:v>44.274000000000001</c:v>
                </c:pt>
                <c:pt idx="76690">
                  <c:v>44.213000000000001</c:v>
                </c:pt>
                <c:pt idx="76691">
                  <c:v>44.213000000000001</c:v>
                </c:pt>
                <c:pt idx="76692">
                  <c:v>44.189</c:v>
                </c:pt>
                <c:pt idx="76693">
                  <c:v>44.128</c:v>
                </c:pt>
                <c:pt idx="76694">
                  <c:v>44.115000000000002</c:v>
                </c:pt>
                <c:pt idx="76695">
                  <c:v>44.054000000000002</c:v>
                </c:pt>
                <c:pt idx="76696">
                  <c:v>44.018000000000001</c:v>
                </c:pt>
                <c:pt idx="76697">
                  <c:v>43.969000000000001</c:v>
                </c:pt>
                <c:pt idx="76698">
                  <c:v>43.957000000000001</c:v>
                </c:pt>
                <c:pt idx="76699">
                  <c:v>43.944000000000003</c:v>
                </c:pt>
                <c:pt idx="76700">
                  <c:v>43.883000000000003</c:v>
                </c:pt>
                <c:pt idx="76701">
                  <c:v>43.847000000000001</c:v>
                </c:pt>
                <c:pt idx="76702">
                  <c:v>43.786000000000001</c:v>
                </c:pt>
                <c:pt idx="76703">
                  <c:v>43.774000000000001</c:v>
                </c:pt>
                <c:pt idx="76704">
                  <c:v>43.737000000000002</c:v>
                </c:pt>
                <c:pt idx="76705">
                  <c:v>43.725000000000001</c:v>
                </c:pt>
                <c:pt idx="76706">
                  <c:v>43.676000000000002</c:v>
                </c:pt>
                <c:pt idx="76707">
                  <c:v>43.615000000000002</c:v>
                </c:pt>
                <c:pt idx="76708">
                  <c:v>43.603000000000002</c:v>
                </c:pt>
                <c:pt idx="76709">
                  <c:v>43.554000000000002</c:v>
                </c:pt>
                <c:pt idx="76710">
                  <c:v>43.542000000000002</c:v>
                </c:pt>
                <c:pt idx="76711">
                  <c:v>43.481000000000002</c:v>
                </c:pt>
                <c:pt idx="76712">
                  <c:v>43.468000000000004</c:v>
                </c:pt>
                <c:pt idx="76713">
                  <c:v>43.42</c:v>
                </c:pt>
                <c:pt idx="76714">
                  <c:v>43.371000000000002</c:v>
                </c:pt>
                <c:pt idx="76715">
                  <c:v>43.345999999999997</c:v>
                </c:pt>
                <c:pt idx="76716">
                  <c:v>43.322000000000003</c:v>
                </c:pt>
                <c:pt idx="76717">
                  <c:v>43.261000000000003</c:v>
                </c:pt>
                <c:pt idx="76718">
                  <c:v>43.249000000000002</c:v>
                </c:pt>
                <c:pt idx="76719">
                  <c:v>43.2</c:v>
                </c:pt>
                <c:pt idx="76720">
                  <c:v>43.162999999999997</c:v>
                </c:pt>
                <c:pt idx="76721">
                  <c:v>43.139000000000003</c:v>
                </c:pt>
                <c:pt idx="76722">
                  <c:v>43.078000000000003</c:v>
                </c:pt>
                <c:pt idx="76723">
                  <c:v>43.040999999999997</c:v>
                </c:pt>
                <c:pt idx="76724">
                  <c:v>42.991999999999997</c:v>
                </c:pt>
                <c:pt idx="76725">
                  <c:v>42.968000000000004</c:v>
                </c:pt>
                <c:pt idx="76726">
                  <c:v>42.956000000000003</c:v>
                </c:pt>
                <c:pt idx="76727">
                  <c:v>42.895000000000003</c:v>
                </c:pt>
                <c:pt idx="76728">
                  <c:v>42.87</c:v>
                </c:pt>
                <c:pt idx="76729">
                  <c:v>42.834000000000003</c:v>
                </c:pt>
                <c:pt idx="76730">
                  <c:v>42.808999999999997</c:v>
                </c:pt>
                <c:pt idx="76731">
                  <c:v>42.747999999999998</c:v>
                </c:pt>
                <c:pt idx="76732">
                  <c:v>42.712000000000003</c:v>
                </c:pt>
                <c:pt idx="76733">
                  <c:v>42.674999999999997</c:v>
                </c:pt>
                <c:pt idx="76734">
                  <c:v>42.651000000000003</c:v>
                </c:pt>
                <c:pt idx="76735">
                  <c:v>42.625999999999998</c:v>
                </c:pt>
                <c:pt idx="76736">
                  <c:v>42.588999999999999</c:v>
                </c:pt>
                <c:pt idx="76737">
                  <c:v>42.540999999999997</c:v>
                </c:pt>
                <c:pt idx="76738">
                  <c:v>42.491999999999997</c:v>
                </c:pt>
                <c:pt idx="76739">
                  <c:v>42.466999999999999</c:v>
                </c:pt>
                <c:pt idx="76740">
                  <c:v>42.418999999999997</c:v>
                </c:pt>
                <c:pt idx="76741">
                  <c:v>42.381999999999998</c:v>
                </c:pt>
                <c:pt idx="76742">
                  <c:v>42.344999999999999</c:v>
                </c:pt>
                <c:pt idx="76743">
                  <c:v>42.295999999999999</c:v>
                </c:pt>
                <c:pt idx="76744">
                  <c:v>42.283999999999999</c:v>
                </c:pt>
                <c:pt idx="76745">
                  <c:v>42.26</c:v>
                </c:pt>
                <c:pt idx="76746">
                  <c:v>42.198999999999998</c:v>
                </c:pt>
                <c:pt idx="76747">
                  <c:v>42.173999999999999</c:v>
                </c:pt>
                <c:pt idx="76748">
                  <c:v>42.15</c:v>
                </c:pt>
                <c:pt idx="76749">
                  <c:v>42.125999999999998</c:v>
                </c:pt>
                <c:pt idx="76750">
                  <c:v>42.052</c:v>
                </c:pt>
                <c:pt idx="76751">
                  <c:v>42.04</c:v>
                </c:pt>
                <c:pt idx="76752">
                  <c:v>41.966999999999999</c:v>
                </c:pt>
                <c:pt idx="76753">
                  <c:v>41.978999999999999</c:v>
                </c:pt>
                <c:pt idx="76754">
                  <c:v>41.917999999999999</c:v>
                </c:pt>
                <c:pt idx="76755">
                  <c:v>41.893999999999998</c:v>
                </c:pt>
                <c:pt idx="76756">
                  <c:v>41.869</c:v>
                </c:pt>
                <c:pt idx="76757">
                  <c:v>41.82</c:v>
                </c:pt>
                <c:pt idx="76758">
                  <c:v>41.783999999999999</c:v>
                </c:pt>
                <c:pt idx="76759">
                  <c:v>41.722999999999999</c:v>
                </c:pt>
                <c:pt idx="76760">
                  <c:v>41.710999999999999</c:v>
                </c:pt>
                <c:pt idx="76761">
                  <c:v>41.637</c:v>
                </c:pt>
                <c:pt idx="76762">
                  <c:v>41.625</c:v>
                </c:pt>
                <c:pt idx="76763">
                  <c:v>41.625</c:v>
                </c:pt>
                <c:pt idx="76764">
                  <c:v>41.552</c:v>
                </c:pt>
                <c:pt idx="76765">
                  <c:v>41.527000000000001</c:v>
                </c:pt>
                <c:pt idx="76766">
                  <c:v>41.491</c:v>
                </c:pt>
                <c:pt idx="76767">
                  <c:v>41.43</c:v>
                </c:pt>
                <c:pt idx="76768">
                  <c:v>41.417999999999999</c:v>
                </c:pt>
                <c:pt idx="76769">
                  <c:v>41.393000000000001</c:v>
                </c:pt>
                <c:pt idx="76770">
                  <c:v>41.356999999999999</c:v>
                </c:pt>
                <c:pt idx="76771">
                  <c:v>41.32</c:v>
                </c:pt>
                <c:pt idx="76772">
                  <c:v>41.283000000000001</c:v>
                </c:pt>
                <c:pt idx="76773">
                  <c:v>41.234000000000002</c:v>
                </c:pt>
                <c:pt idx="76774">
                  <c:v>41.222000000000001</c:v>
                </c:pt>
                <c:pt idx="76775">
                  <c:v>41.137</c:v>
                </c:pt>
                <c:pt idx="76776">
                  <c:v>41.125</c:v>
                </c:pt>
                <c:pt idx="76777">
                  <c:v>41.088000000000001</c:v>
                </c:pt>
                <c:pt idx="76778">
                  <c:v>41.076000000000001</c:v>
                </c:pt>
                <c:pt idx="76779">
                  <c:v>41.003</c:v>
                </c:pt>
                <c:pt idx="76780">
                  <c:v>41.015000000000001</c:v>
                </c:pt>
                <c:pt idx="76781">
                  <c:v>40.954000000000001</c:v>
                </c:pt>
                <c:pt idx="76782">
                  <c:v>40.929000000000002</c:v>
                </c:pt>
                <c:pt idx="76783">
                  <c:v>40.880000000000003</c:v>
                </c:pt>
                <c:pt idx="76784">
                  <c:v>40.844000000000001</c:v>
                </c:pt>
                <c:pt idx="76785">
                  <c:v>40.795000000000002</c:v>
                </c:pt>
                <c:pt idx="76786">
                  <c:v>40.758000000000003</c:v>
                </c:pt>
                <c:pt idx="76787">
                  <c:v>40.734000000000002</c:v>
                </c:pt>
                <c:pt idx="76788">
                  <c:v>40.697000000000003</c:v>
                </c:pt>
                <c:pt idx="76789">
                  <c:v>40.697000000000003</c:v>
                </c:pt>
                <c:pt idx="76790">
                  <c:v>40.636000000000003</c:v>
                </c:pt>
                <c:pt idx="76791">
                  <c:v>40.587000000000003</c:v>
                </c:pt>
                <c:pt idx="76792">
                  <c:v>40.563000000000002</c:v>
                </c:pt>
                <c:pt idx="76793">
                  <c:v>40.526000000000003</c:v>
                </c:pt>
                <c:pt idx="76794">
                  <c:v>40.478000000000002</c:v>
                </c:pt>
                <c:pt idx="76795">
                  <c:v>40.417000000000002</c:v>
                </c:pt>
                <c:pt idx="76796">
                  <c:v>40.453000000000003</c:v>
                </c:pt>
                <c:pt idx="76797">
                  <c:v>40.368000000000002</c:v>
                </c:pt>
                <c:pt idx="76798">
                  <c:v>40.343000000000004</c:v>
                </c:pt>
                <c:pt idx="76799">
                  <c:v>40.331000000000003</c:v>
                </c:pt>
                <c:pt idx="76800">
                  <c:v>40.293999999999997</c:v>
                </c:pt>
                <c:pt idx="76801">
                  <c:v>40.232999999999997</c:v>
                </c:pt>
                <c:pt idx="76802">
                  <c:v>40.209000000000003</c:v>
                </c:pt>
                <c:pt idx="76803">
                  <c:v>40.159999999999997</c:v>
                </c:pt>
                <c:pt idx="76804">
                  <c:v>40.136000000000003</c:v>
                </c:pt>
                <c:pt idx="76805">
                  <c:v>40.063000000000002</c:v>
                </c:pt>
                <c:pt idx="76806">
                  <c:v>40.075000000000003</c:v>
                </c:pt>
                <c:pt idx="76807">
                  <c:v>39.988999999999997</c:v>
                </c:pt>
                <c:pt idx="76808">
                  <c:v>39.965000000000003</c:v>
                </c:pt>
                <c:pt idx="76809">
                  <c:v>39.94</c:v>
                </c:pt>
                <c:pt idx="76810">
                  <c:v>39.915999999999997</c:v>
                </c:pt>
                <c:pt idx="76811">
                  <c:v>39.878999999999998</c:v>
                </c:pt>
                <c:pt idx="76812">
                  <c:v>39.866999999999997</c:v>
                </c:pt>
                <c:pt idx="76813">
                  <c:v>39.793999999999997</c:v>
                </c:pt>
                <c:pt idx="76814">
                  <c:v>39.770000000000003</c:v>
                </c:pt>
                <c:pt idx="76815">
                  <c:v>39.756999999999998</c:v>
                </c:pt>
                <c:pt idx="76816">
                  <c:v>39.683999999999997</c:v>
                </c:pt>
                <c:pt idx="76817">
                  <c:v>39.634999999999998</c:v>
                </c:pt>
                <c:pt idx="76818">
                  <c:v>39.634999999999998</c:v>
                </c:pt>
                <c:pt idx="76819">
                  <c:v>39.610999999999997</c:v>
                </c:pt>
                <c:pt idx="76820">
                  <c:v>39.573999999999998</c:v>
                </c:pt>
                <c:pt idx="76821">
                  <c:v>39.524999999999999</c:v>
                </c:pt>
                <c:pt idx="76822">
                  <c:v>39.488999999999997</c:v>
                </c:pt>
                <c:pt idx="76823">
                  <c:v>39.463999999999999</c:v>
                </c:pt>
                <c:pt idx="76824">
                  <c:v>39.427999999999997</c:v>
                </c:pt>
                <c:pt idx="76825">
                  <c:v>39.402999999999999</c:v>
                </c:pt>
                <c:pt idx="76826">
                  <c:v>39.33</c:v>
                </c:pt>
                <c:pt idx="76827">
                  <c:v>39.305999999999997</c:v>
                </c:pt>
                <c:pt idx="76828">
                  <c:v>39.280999999999999</c:v>
                </c:pt>
                <c:pt idx="76829">
                  <c:v>39.22</c:v>
                </c:pt>
                <c:pt idx="76830">
                  <c:v>39.195999999999998</c:v>
                </c:pt>
                <c:pt idx="76831">
                  <c:v>39.195999999999998</c:v>
                </c:pt>
                <c:pt idx="76832">
                  <c:v>39.134999999999998</c:v>
                </c:pt>
                <c:pt idx="76833">
                  <c:v>39.097999999999999</c:v>
                </c:pt>
                <c:pt idx="76834">
                  <c:v>39.048999999999999</c:v>
                </c:pt>
                <c:pt idx="76835">
                  <c:v>39.048999999999999</c:v>
                </c:pt>
                <c:pt idx="76836">
                  <c:v>39</c:v>
                </c:pt>
                <c:pt idx="76837">
                  <c:v>38.951999999999998</c:v>
                </c:pt>
                <c:pt idx="76838">
                  <c:v>38.914999999999999</c:v>
                </c:pt>
                <c:pt idx="76839">
                  <c:v>38.878</c:v>
                </c:pt>
                <c:pt idx="76840">
                  <c:v>38.841999999999999</c:v>
                </c:pt>
                <c:pt idx="76841">
                  <c:v>38.83</c:v>
                </c:pt>
                <c:pt idx="76842">
                  <c:v>38.768999999999998</c:v>
                </c:pt>
                <c:pt idx="76843">
                  <c:v>38.768999999999998</c:v>
                </c:pt>
                <c:pt idx="76844">
                  <c:v>38.731999999999999</c:v>
                </c:pt>
                <c:pt idx="76845">
                  <c:v>38.670999999999999</c:v>
                </c:pt>
                <c:pt idx="76846">
                  <c:v>38.634</c:v>
                </c:pt>
                <c:pt idx="76847">
                  <c:v>38.573</c:v>
                </c:pt>
                <c:pt idx="76848">
                  <c:v>38.585000000000001</c:v>
                </c:pt>
                <c:pt idx="76849">
                  <c:v>38.524000000000001</c:v>
                </c:pt>
                <c:pt idx="76850">
                  <c:v>38.512</c:v>
                </c:pt>
                <c:pt idx="76851">
                  <c:v>38.427</c:v>
                </c:pt>
                <c:pt idx="76852">
                  <c:v>38.414999999999999</c:v>
                </c:pt>
                <c:pt idx="76853">
                  <c:v>38.378</c:v>
                </c:pt>
                <c:pt idx="76854">
                  <c:v>38.366</c:v>
                </c:pt>
                <c:pt idx="76855">
                  <c:v>38.305</c:v>
                </c:pt>
                <c:pt idx="76856">
                  <c:v>38.317</c:v>
                </c:pt>
                <c:pt idx="76857">
                  <c:v>38.231000000000002</c:v>
                </c:pt>
                <c:pt idx="76858">
                  <c:v>38.244</c:v>
                </c:pt>
                <c:pt idx="76859">
                  <c:v>38.207000000000001</c:v>
                </c:pt>
                <c:pt idx="76860">
                  <c:v>38.17</c:v>
                </c:pt>
                <c:pt idx="76861">
                  <c:v>38.097000000000001</c:v>
                </c:pt>
                <c:pt idx="76862">
                  <c:v>38.085000000000001</c:v>
                </c:pt>
                <c:pt idx="76863">
                  <c:v>38.036000000000001</c:v>
                </c:pt>
                <c:pt idx="76864">
                  <c:v>37.987000000000002</c:v>
                </c:pt>
                <c:pt idx="76865">
                  <c:v>37.963000000000001</c:v>
                </c:pt>
                <c:pt idx="76866">
                  <c:v>37.926000000000002</c:v>
                </c:pt>
                <c:pt idx="76867">
                  <c:v>37.926000000000002</c:v>
                </c:pt>
                <c:pt idx="76868">
                  <c:v>37.841000000000001</c:v>
                </c:pt>
                <c:pt idx="76869">
                  <c:v>37.853000000000002</c:v>
                </c:pt>
                <c:pt idx="76870">
                  <c:v>37.816000000000003</c:v>
                </c:pt>
                <c:pt idx="76871">
                  <c:v>37.768000000000001</c:v>
                </c:pt>
                <c:pt idx="76872">
                  <c:v>37.743000000000002</c:v>
                </c:pt>
                <c:pt idx="76873">
                  <c:v>37.682000000000002</c:v>
                </c:pt>
                <c:pt idx="76874">
                  <c:v>37.658000000000001</c:v>
                </c:pt>
                <c:pt idx="76875">
                  <c:v>37.621000000000002</c:v>
                </c:pt>
                <c:pt idx="76876">
                  <c:v>37.584000000000003</c:v>
                </c:pt>
                <c:pt idx="76877">
                  <c:v>37.548000000000002</c:v>
                </c:pt>
                <c:pt idx="76878">
                  <c:v>37.536000000000001</c:v>
                </c:pt>
                <c:pt idx="76879">
                  <c:v>37.475000000000001</c:v>
                </c:pt>
                <c:pt idx="76880">
                  <c:v>37.462000000000003</c:v>
                </c:pt>
                <c:pt idx="76881">
                  <c:v>37.426000000000002</c:v>
                </c:pt>
                <c:pt idx="76882">
                  <c:v>37.365000000000002</c:v>
                </c:pt>
                <c:pt idx="76883">
                  <c:v>37.328000000000003</c:v>
                </c:pt>
                <c:pt idx="76884">
                  <c:v>37.328000000000003</c:v>
                </c:pt>
                <c:pt idx="76885">
                  <c:v>37.255000000000003</c:v>
                </c:pt>
                <c:pt idx="76886">
                  <c:v>37.255000000000003</c:v>
                </c:pt>
                <c:pt idx="76887">
                  <c:v>37.218000000000004</c:v>
                </c:pt>
                <c:pt idx="76888">
                  <c:v>37.182000000000002</c:v>
                </c:pt>
                <c:pt idx="76889">
                  <c:v>37.121000000000002</c:v>
                </c:pt>
                <c:pt idx="76890">
                  <c:v>37.095999999999997</c:v>
                </c:pt>
                <c:pt idx="76891">
                  <c:v>37.06</c:v>
                </c:pt>
                <c:pt idx="76892">
                  <c:v>36.997999999999998</c:v>
                </c:pt>
                <c:pt idx="76893">
                  <c:v>36.985999999999997</c:v>
                </c:pt>
                <c:pt idx="76894">
                  <c:v>36.962000000000003</c:v>
                </c:pt>
                <c:pt idx="76895">
                  <c:v>36.936999999999998</c:v>
                </c:pt>
                <c:pt idx="76896">
                  <c:v>36.875999999999998</c:v>
                </c:pt>
                <c:pt idx="76897">
                  <c:v>36.875999999999998</c:v>
                </c:pt>
                <c:pt idx="76898">
                  <c:v>36.814999999999998</c:v>
                </c:pt>
                <c:pt idx="76899">
                  <c:v>36.779000000000003</c:v>
                </c:pt>
                <c:pt idx="76900">
                  <c:v>36.753999999999998</c:v>
                </c:pt>
                <c:pt idx="76901">
                  <c:v>36.692999999999998</c:v>
                </c:pt>
                <c:pt idx="76902">
                  <c:v>36.692999999999998</c:v>
                </c:pt>
                <c:pt idx="76903">
                  <c:v>36.643999999999998</c:v>
                </c:pt>
                <c:pt idx="76904">
                  <c:v>36.607999999999997</c:v>
                </c:pt>
                <c:pt idx="76905">
                  <c:v>36.595999999999997</c:v>
                </c:pt>
                <c:pt idx="76906">
                  <c:v>36.558999999999997</c:v>
                </c:pt>
                <c:pt idx="76907">
                  <c:v>36.51</c:v>
                </c:pt>
                <c:pt idx="76908">
                  <c:v>36.473999999999997</c:v>
                </c:pt>
                <c:pt idx="76909">
                  <c:v>36.424999999999997</c:v>
                </c:pt>
                <c:pt idx="76910">
                  <c:v>36.412999999999997</c:v>
                </c:pt>
                <c:pt idx="76911">
                  <c:v>36.375999999999998</c:v>
                </c:pt>
                <c:pt idx="76912">
                  <c:v>36.338999999999999</c:v>
                </c:pt>
                <c:pt idx="76913">
                  <c:v>36.29</c:v>
                </c:pt>
                <c:pt idx="76914">
                  <c:v>36.241999999999997</c:v>
                </c:pt>
                <c:pt idx="76915">
                  <c:v>36.228999999999999</c:v>
                </c:pt>
                <c:pt idx="76916">
                  <c:v>36.180999999999997</c:v>
                </c:pt>
                <c:pt idx="76917">
                  <c:v>36.155999999999999</c:v>
                </c:pt>
                <c:pt idx="76918">
                  <c:v>36.155999999999999</c:v>
                </c:pt>
                <c:pt idx="76919">
                  <c:v>36.106999999999999</c:v>
                </c:pt>
                <c:pt idx="76920">
                  <c:v>36.058999999999997</c:v>
                </c:pt>
                <c:pt idx="76921">
                  <c:v>36.021999999999998</c:v>
                </c:pt>
                <c:pt idx="76922">
                  <c:v>35.960999999999999</c:v>
                </c:pt>
                <c:pt idx="76923">
                  <c:v>35.948999999999998</c:v>
                </c:pt>
                <c:pt idx="76924">
                  <c:v>35.9</c:v>
                </c:pt>
                <c:pt idx="76925">
                  <c:v>35.887999999999998</c:v>
                </c:pt>
                <c:pt idx="76926">
                  <c:v>35.838999999999999</c:v>
                </c:pt>
                <c:pt idx="76927">
                  <c:v>35.802</c:v>
                </c:pt>
                <c:pt idx="76928">
                  <c:v>35.765999999999998</c:v>
                </c:pt>
                <c:pt idx="76929">
                  <c:v>35.741</c:v>
                </c:pt>
                <c:pt idx="76930">
                  <c:v>35.716999999999999</c:v>
                </c:pt>
                <c:pt idx="76931">
                  <c:v>35.655999999999999</c:v>
                </c:pt>
                <c:pt idx="76932">
                  <c:v>35.619</c:v>
                </c:pt>
                <c:pt idx="76933">
                  <c:v>35.594999999999999</c:v>
                </c:pt>
                <c:pt idx="76934">
                  <c:v>35.582000000000001</c:v>
                </c:pt>
                <c:pt idx="76935">
                  <c:v>35.545999999999999</c:v>
                </c:pt>
                <c:pt idx="76936">
                  <c:v>35.521000000000001</c:v>
                </c:pt>
                <c:pt idx="76937">
                  <c:v>35.46</c:v>
                </c:pt>
                <c:pt idx="76938">
                  <c:v>35.423999999999999</c:v>
                </c:pt>
                <c:pt idx="76939">
                  <c:v>35.411999999999999</c:v>
                </c:pt>
                <c:pt idx="76940">
                  <c:v>35.35</c:v>
                </c:pt>
                <c:pt idx="76941">
                  <c:v>35.338000000000001</c:v>
                </c:pt>
                <c:pt idx="76942">
                  <c:v>35.302</c:v>
                </c:pt>
                <c:pt idx="76943">
                  <c:v>35.277000000000001</c:v>
                </c:pt>
                <c:pt idx="76944">
                  <c:v>35.241</c:v>
                </c:pt>
                <c:pt idx="76945">
                  <c:v>35.216000000000001</c:v>
                </c:pt>
                <c:pt idx="76946">
                  <c:v>35.167000000000002</c:v>
                </c:pt>
                <c:pt idx="76947">
                  <c:v>35.119</c:v>
                </c:pt>
                <c:pt idx="76948">
                  <c:v>35.094000000000001</c:v>
                </c:pt>
                <c:pt idx="76949">
                  <c:v>35.082000000000001</c:v>
                </c:pt>
                <c:pt idx="76950">
                  <c:v>35.045000000000002</c:v>
                </c:pt>
                <c:pt idx="76951">
                  <c:v>34.984000000000002</c:v>
                </c:pt>
                <c:pt idx="76952">
                  <c:v>34.96</c:v>
                </c:pt>
                <c:pt idx="76953">
                  <c:v>34.911000000000001</c:v>
                </c:pt>
                <c:pt idx="76954">
                  <c:v>34.923000000000002</c:v>
                </c:pt>
                <c:pt idx="76955">
                  <c:v>34.862000000000002</c:v>
                </c:pt>
                <c:pt idx="76956">
                  <c:v>34.813000000000002</c:v>
                </c:pt>
                <c:pt idx="76957">
                  <c:v>34.789000000000001</c:v>
                </c:pt>
                <c:pt idx="76958">
                  <c:v>34.777000000000001</c:v>
                </c:pt>
                <c:pt idx="76959">
                  <c:v>34.703000000000003</c:v>
                </c:pt>
                <c:pt idx="76960">
                  <c:v>34.691000000000003</c:v>
                </c:pt>
                <c:pt idx="76961">
                  <c:v>34.667000000000002</c:v>
                </c:pt>
                <c:pt idx="76962">
                  <c:v>34.618000000000002</c:v>
                </c:pt>
                <c:pt idx="76963">
                  <c:v>34.594000000000001</c:v>
                </c:pt>
                <c:pt idx="76964">
                  <c:v>34.557000000000002</c:v>
                </c:pt>
                <c:pt idx="76965">
                  <c:v>34.520000000000003</c:v>
                </c:pt>
                <c:pt idx="76966">
                  <c:v>34.472000000000001</c:v>
                </c:pt>
                <c:pt idx="76967">
                  <c:v>34.447000000000003</c:v>
                </c:pt>
                <c:pt idx="76968">
                  <c:v>34.398000000000003</c:v>
                </c:pt>
                <c:pt idx="76969">
                  <c:v>34.398000000000003</c:v>
                </c:pt>
                <c:pt idx="76970">
                  <c:v>34.348999999999997</c:v>
                </c:pt>
                <c:pt idx="76971">
                  <c:v>34.313000000000002</c:v>
                </c:pt>
                <c:pt idx="76972">
                  <c:v>34.264000000000003</c:v>
                </c:pt>
                <c:pt idx="76973">
                  <c:v>34.24</c:v>
                </c:pt>
                <c:pt idx="76974">
                  <c:v>34.215000000000003</c:v>
                </c:pt>
                <c:pt idx="76975">
                  <c:v>34.179000000000002</c:v>
                </c:pt>
                <c:pt idx="76976">
                  <c:v>34.142000000000003</c:v>
                </c:pt>
                <c:pt idx="76977">
                  <c:v>34.118000000000002</c:v>
                </c:pt>
                <c:pt idx="76978">
                  <c:v>34.055999999999997</c:v>
                </c:pt>
                <c:pt idx="76979">
                  <c:v>34.031999999999996</c:v>
                </c:pt>
                <c:pt idx="76980">
                  <c:v>34.020000000000003</c:v>
                </c:pt>
                <c:pt idx="76981">
                  <c:v>34.008000000000003</c:v>
                </c:pt>
                <c:pt idx="76982">
                  <c:v>33.921999999999997</c:v>
                </c:pt>
                <c:pt idx="76983">
                  <c:v>33.898000000000003</c:v>
                </c:pt>
                <c:pt idx="76984">
                  <c:v>33.860999999999997</c:v>
                </c:pt>
                <c:pt idx="76985">
                  <c:v>33.886000000000003</c:v>
                </c:pt>
                <c:pt idx="76986">
                  <c:v>33.799999999999997</c:v>
                </c:pt>
                <c:pt idx="76987">
                  <c:v>33.799999999999997</c:v>
                </c:pt>
                <c:pt idx="76988">
                  <c:v>33.701999999999998</c:v>
                </c:pt>
                <c:pt idx="76989">
                  <c:v>33.715000000000003</c:v>
                </c:pt>
                <c:pt idx="76990">
                  <c:v>33.677999999999997</c:v>
                </c:pt>
                <c:pt idx="76991">
                  <c:v>33.628999999999998</c:v>
                </c:pt>
                <c:pt idx="76992">
                  <c:v>33.616999999999997</c:v>
                </c:pt>
                <c:pt idx="76993">
                  <c:v>33.543999999999997</c:v>
                </c:pt>
                <c:pt idx="76994">
                  <c:v>33.555999999999997</c:v>
                </c:pt>
                <c:pt idx="76995">
                  <c:v>33.506999999999998</c:v>
                </c:pt>
                <c:pt idx="76996">
                  <c:v>33.457999999999998</c:v>
                </c:pt>
                <c:pt idx="76997">
                  <c:v>33.433999999999997</c:v>
                </c:pt>
                <c:pt idx="76998">
                  <c:v>33.384999999999998</c:v>
                </c:pt>
                <c:pt idx="76999">
                  <c:v>33.384999999999998</c:v>
                </c:pt>
                <c:pt idx="77000">
                  <c:v>33.335999999999999</c:v>
                </c:pt>
                <c:pt idx="77001">
                  <c:v>33.311999999999998</c:v>
                </c:pt>
                <c:pt idx="77002">
                  <c:v>33.299999999999997</c:v>
                </c:pt>
                <c:pt idx="77003">
                  <c:v>33.225999999999999</c:v>
                </c:pt>
                <c:pt idx="77004">
                  <c:v>33.201999999999998</c:v>
                </c:pt>
                <c:pt idx="77005">
                  <c:v>33.152999999999999</c:v>
                </c:pt>
                <c:pt idx="77006">
                  <c:v>33.128999999999998</c:v>
                </c:pt>
                <c:pt idx="77007">
                  <c:v>33.103999999999999</c:v>
                </c:pt>
                <c:pt idx="77008">
                  <c:v>33.08</c:v>
                </c:pt>
                <c:pt idx="77009">
                  <c:v>33.042999999999999</c:v>
                </c:pt>
                <c:pt idx="77010">
                  <c:v>32.994</c:v>
                </c:pt>
                <c:pt idx="77011">
                  <c:v>32.957999999999998</c:v>
                </c:pt>
                <c:pt idx="77012">
                  <c:v>32.933</c:v>
                </c:pt>
                <c:pt idx="77013">
                  <c:v>32.908999999999999</c:v>
                </c:pt>
                <c:pt idx="77014">
                  <c:v>32.872</c:v>
                </c:pt>
                <c:pt idx="77015">
                  <c:v>32.835999999999999</c:v>
                </c:pt>
                <c:pt idx="77016">
                  <c:v>32.798999999999999</c:v>
                </c:pt>
                <c:pt idx="77017">
                  <c:v>32.774999999999999</c:v>
                </c:pt>
                <c:pt idx="77018">
                  <c:v>32.738</c:v>
                </c:pt>
                <c:pt idx="77019">
                  <c:v>32.701000000000001</c:v>
                </c:pt>
                <c:pt idx="77020">
                  <c:v>32.689</c:v>
                </c:pt>
                <c:pt idx="77021">
                  <c:v>32.628</c:v>
                </c:pt>
                <c:pt idx="77022">
                  <c:v>32.591999999999999</c:v>
                </c:pt>
                <c:pt idx="77023">
                  <c:v>32.542999999999999</c:v>
                </c:pt>
                <c:pt idx="77024">
                  <c:v>32.530999999999999</c:v>
                </c:pt>
                <c:pt idx="77025">
                  <c:v>32.494</c:v>
                </c:pt>
                <c:pt idx="77026">
                  <c:v>32.47</c:v>
                </c:pt>
                <c:pt idx="77027">
                  <c:v>32.408000000000001</c:v>
                </c:pt>
                <c:pt idx="77028">
                  <c:v>32.396000000000001</c:v>
                </c:pt>
                <c:pt idx="77029">
                  <c:v>32.384</c:v>
                </c:pt>
                <c:pt idx="77030">
                  <c:v>32.335000000000001</c:v>
                </c:pt>
                <c:pt idx="77031">
                  <c:v>32.323</c:v>
                </c:pt>
                <c:pt idx="77032">
                  <c:v>32.262</c:v>
                </c:pt>
                <c:pt idx="77033">
                  <c:v>32.238</c:v>
                </c:pt>
                <c:pt idx="77034">
                  <c:v>32.189</c:v>
                </c:pt>
                <c:pt idx="77035">
                  <c:v>32.177</c:v>
                </c:pt>
                <c:pt idx="77036">
                  <c:v>32.116</c:v>
                </c:pt>
                <c:pt idx="77037">
                  <c:v>32.116</c:v>
                </c:pt>
                <c:pt idx="77038">
                  <c:v>32.079000000000001</c:v>
                </c:pt>
                <c:pt idx="77039">
                  <c:v>32.042000000000002</c:v>
                </c:pt>
                <c:pt idx="77040">
                  <c:v>32.006</c:v>
                </c:pt>
                <c:pt idx="77041">
                  <c:v>31.981000000000002</c:v>
                </c:pt>
                <c:pt idx="77042">
                  <c:v>31.945</c:v>
                </c:pt>
                <c:pt idx="77043">
                  <c:v>31.92</c:v>
                </c:pt>
                <c:pt idx="77044">
                  <c:v>31.870999999999999</c:v>
                </c:pt>
                <c:pt idx="77045">
                  <c:v>31.835000000000001</c:v>
                </c:pt>
                <c:pt idx="77046">
                  <c:v>31.81</c:v>
                </c:pt>
                <c:pt idx="77047">
                  <c:v>31.786000000000001</c:v>
                </c:pt>
                <c:pt idx="77048">
                  <c:v>31.748999999999999</c:v>
                </c:pt>
                <c:pt idx="77049">
                  <c:v>31.713000000000001</c:v>
                </c:pt>
                <c:pt idx="77050">
                  <c:v>31.675999999999998</c:v>
                </c:pt>
                <c:pt idx="77051">
                  <c:v>31.652000000000001</c:v>
                </c:pt>
                <c:pt idx="77052">
                  <c:v>31.591000000000001</c:v>
                </c:pt>
                <c:pt idx="77053">
                  <c:v>31.577999999999999</c:v>
                </c:pt>
                <c:pt idx="77054">
                  <c:v>31.553999999999998</c:v>
                </c:pt>
                <c:pt idx="77055">
                  <c:v>31.504999999999999</c:v>
                </c:pt>
                <c:pt idx="77056">
                  <c:v>31.492999999999999</c:v>
                </c:pt>
                <c:pt idx="77057">
                  <c:v>31.431999999999999</c:v>
                </c:pt>
                <c:pt idx="77058">
                  <c:v>31.42</c:v>
                </c:pt>
                <c:pt idx="77059">
                  <c:v>31.407</c:v>
                </c:pt>
                <c:pt idx="77060">
                  <c:v>31.370999999999999</c:v>
                </c:pt>
                <c:pt idx="77061">
                  <c:v>31.334</c:v>
                </c:pt>
                <c:pt idx="77062">
                  <c:v>31.285</c:v>
                </c:pt>
                <c:pt idx="77063">
                  <c:v>31.285</c:v>
                </c:pt>
                <c:pt idx="77064">
                  <c:v>31.224</c:v>
                </c:pt>
                <c:pt idx="77065">
                  <c:v>31.2</c:v>
                </c:pt>
                <c:pt idx="77066">
                  <c:v>31.163</c:v>
                </c:pt>
                <c:pt idx="77067">
                  <c:v>31.138999999999999</c:v>
                </c:pt>
                <c:pt idx="77068">
                  <c:v>31.09</c:v>
                </c:pt>
                <c:pt idx="77069">
                  <c:v>31.065999999999999</c:v>
                </c:pt>
                <c:pt idx="77070">
                  <c:v>31.016999999999999</c:v>
                </c:pt>
                <c:pt idx="77071">
                  <c:v>30.956</c:v>
                </c:pt>
                <c:pt idx="77072">
                  <c:v>30.98</c:v>
                </c:pt>
                <c:pt idx="77073">
                  <c:v>30.931000000000001</c:v>
                </c:pt>
                <c:pt idx="77074">
                  <c:v>30.907</c:v>
                </c:pt>
                <c:pt idx="77075">
                  <c:v>30.882999999999999</c:v>
                </c:pt>
                <c:pt idx="77076">
                  <c:v>30.846</c:v>
                </c:pt>
                <c:pt idx="77077">
                  <c:v>30.797000000000001</c:v>
                </c:pt>
                <c:pt idx="77078">
                  <c:v>30.773</c:v>
                </c:pt>
                <c:pt idx="77079">
                  <c:v>30.724</c:v>
                </c:pt>
                <c:pt idx="77080">
                  <c:v>30.712</c:v>
                </c:pt>
                <c:pt idx="77081">
                  <c:v>30.687000000000001</c:v>
                </c:pt>
                <c:pt idx="77082">
                  <c:v>30.663</c:v>
                </c:pt>
                <c:pt idx="77083">
                  <c:v>30.602</c:v>
                </c:pt>
                <c:pt idx="77084">
                  <c:v>30.577000000000002</c:v>
                </c:pt>
                <c:pt idx="77085">
                  <c:v>30.541</c:v>
                </c:pt>
                <c:pt idx="77086">
                  <c:v>30.529</c:v>
                </c:pt>
                <c:pt idx="77087">
                  <c:v>30.48</c:v>
                </c:pt>
                <c:pt idx="77088">
                  <c:v>30.443000000000001</c:v>
                </c:pt>
                <c:pt idx="77089">
                  <c:v>30.443000000000001</c:v>
                </c:pt>
                <c:pt idx="77090">
                  <c:v>30.405999999999999</c:v>
                </c:pt>
                <c:pt idx="77091">
                  <c:v>30.344999999999999</c:v>
                </c:pt>
                <c:pt idx="77092">
                  <c:v>30.321000000000002</c:v>
                </c:pt>
                <c:pt idx="77093">
                  <c:v>30.297000000000001</c:v>
                </c:pt>
                <c:pt idx="77094">
                  <c:v>30.26</c:v>
                </c:pt>
                <c:pt idx="77095">
                  <c:v>30.210999999999999</c:v>
                </c:pt>
                <c:pt idx="77096">
                  <c:v>30.187000000000001</c:v>
                </c:pt>
                <c:pt idx="77097">
                  <c:v>30.161999999999999</c:v>
                </c:pt>
                <c:pt idx="77098">
                  <c:v>30.126000000000001</c:v>
                </c:pt>
                <c:pt idx="77099">
                  <c:v>30.114000000000001</c:v>
                </c:pt>
                <c:pt idx="77100">
                  <c:v>30.065000000000001</c:v>
                </c:pt>
                <c:pt idx="77101">
                  <c:v>30.027999999999999</c:v>
                </c:pt>
                <c:pt idx="77102">
                  <c:v>30.015999999999998</c:v>
                </c:pt>
                <c:pt idx="77103">
                  <c:v>29.966999999999999</c:v>
                </c:pt>
                <c:pt idx="77104">
                  <c:v>29.943000000000001</c:v>
                </c:pt>
                <c:pt idx="77105">
                  <c:v>29.905999999999999</c:v>
                </c:pt>
                <c:pt idx="77106">
                  <c:v>29.882000000000001</c:v>
                </c:pt>
                <c:pt idx="77107">
                  <c:v>29.844999999999999</c:v>
                </c:pt>
                <c:pt idx="77108">
                  <c:v>29.821000000000002</c:v>
                </c:pt>
                <c:pt idx="77109">
                  <c:v>29.759</c:v>
                </c:pt>
                <c:pt idx="77110">
                  <c:v>29.747</c:v>
                </c:pt>
                <c:pt idx="77111">
                  <c:v>29.747</c:v>
                </c:pt>
                <c:pt idx="77112">
                  <c:v>29.698</c:v>
                </c:pt>
                <c:pt idx="77113">
                  <c:v>29.637</c:v>
                </c:pt>
                <c:pt idx="77114">
                  <c:v>29.625</c:v>
                </c:pt>
                <c:pt idx="77115">
                  <c:v>29.576000000000001</c:v>
                </c:pt>
                <c:pt idx="77116">
                  <c:v>29.552</c:v>
                </c:pt>
                <c:pt idx="77117">
                  <c:v>29.515000000000001</c:v>
                </c:pt>
                <c:pt idx="77118">
                  <c:v>29.515000000000001</c:v>
                </c:pt>
                <c:pt idx="77119">
                  <c:v>29.442</c:v>
                </c:pt>
                <c:pt idx="77120">
                  <c:v>29.442</c:v>
                </c:pt>
                <c:pt idx="77121">
                  <c:v>29.393000000000001</c:v>
                </c:pt>
                <c:pt idx="77122">
                  <c:v>29.356999999999999</c:v>
                </c:pt>
                <c:pt idx="77123">
                  <c:v>29.32</c:v>
                </c:pt>
                <c:pt idx="77124">
                  <c:v>29.283000000000001</c:v>
                </c:pt>
                <c:pt idx="77125">
                  <c:v>29.283000000000001</c:v>
                </c:pt>
                <c:pt idx="77126">
                  <c:v>29.234999999999999</c:v>
                </c:pt>
                <c:pt idx="77127">
                  <c:v>29.186</c:v>
                </c:pt>
                <c:pt idx="77128">
                  <c:v>29.198</c:v>
                </c:pt>
                <c:pt idx="77129">
                  <c:v>29.173999999999999</c:v>
                </c:pt>
                <c:pt idx="77130">
                  <c:v>29.125</c:v>
                </c:pt>
                <c:pt idx="77131">
                  <c:v>29.076000000000001</c:v>
                </c:pt>
                <c:pt idx="77132">
                  <c:v>29.039000000000001</c:v>
                </c:pt>
                <c:pt idx="77133">
                  <c:v>29.015000000000001</c:v>
                </c:pt>
                <c:pt idx="77134">
                  <c:v>28.978000000000002</c:v>
                </c:pt>
                <c:pt idx="77135">
                  <c:v>28.966000000000001</c:v>
                </c:pt>
                <c:pt idx="77136">
                  <c:v>28.928999999999998</c:v>
                </c:pt>
                <c:pt idx="77137">
                  <c:v>28.917000000000002</c:v>
                </c:pt>
                <c:pt idx="77138">
                  <c:v>28.856000000000002</c:v>
                </c:pt>
                <c:pt idx="77139">
                  <c:v>28.832000000000001</c:v>
                </c:pt>
                <c:pt idx="77140">
                  <c:v>28.806999999999999</c:v>
                </c:pt>
                <c:pt idx="77141">
                  <c:v>28.757999999999999</c:v>
                </c:pt>
                <c:pt idx="77142">
                  <c:v>28.734000000000002</c:v>
                </c:pt>
                <c:pt idx="77143">
                  <c:v>28.684999999999999</c:v>
                </c:pt>
                <c:pt idx="77144">
                  <c:v>28.684999999999999</c:v>
                </c:pt>
                <c:pt idx="77145">
                  <c:v>28.649000000000001</c:v>
                </c:pt>
                <c:pt idx="77146">
                  <c:v>28.635999999999999</c:v>
                </c:pt>
                <c:pt idx="77147">
                  <c:v>28.588000000000001</c:v>
                </c:pt>
                <c:pt idx="77148">
                  <c:v>28.550999999999998</c:v>
                </c:pt>
                <c:pt idx="77149">
                  <c:v>28.513999999999999</c:v>
                </c:pt>
                <c:pt idx="77150">
                  <c:v>28.501999999999999</c:v>
                </c:pt>
                <c:pt idx="77151">
                  <c:v>28.466000000000001</c:v>
                </c:pt>
                <c:pt idx="77152">
                  <c:v>28.452999999999999</c:v>
                </c:pt>
                <c:pt idx="77153">
                  <c:v>28.391999999999999</c:v>
                </c:pt>
                <c:pt idx="77154">
                  <c:v>28.367999999999999</c:v>
                </c:pt>
                <c:pt idx="77155">
                  <c:v>28.343</c:v>
                </c:pt>
                <c:pt idx="77156">
                  <c:v>28.295000000000002</c:v>
                </c:pt>
                <c:pt idx="77157">
                  <c:v>28.27</c:v>
                </c:pt>
                <c:pt idx="77158">
                  <c:v>28.245999999999999</c:v>
                </c:pt>
                <c:pt idx="77159">
                  <c:v>28.257999999999999</c:v>
                </c:pt>
                <c:pt idx="77160">
                  <c:v>28.209</c:v>
                </c:pt>
                <c:pt idx="77161">
                  <c:v>28.16</c:v>
                </c:pt>
                <c:pt idx="77162">
                  <c:v>28.148</c:v>
                </c:pt>
                <c:pt idx="77163">
                  <c:v>28.087</c:v>
                </c:pt>
                <c:pt idx="77164">
                  <c:v>28.087</c:v>
                </c:pt>
                <c:pt idx="77165">
                  <c:v>28.038</c:v>
                </c:pt>
                <c:pt idx="77166">
                  <c:v>28.001999999999999</c:v>
                </c:pt>
                <c:pt idx="77167">
                  <c:v>27.965</c:v>
                </c:pt>
                <c:pt idx="77168">
                  <c:v>27.952999999999999</c:v>
                </c:pt>
                <c:pt idx="77169">
                  <c:v>27.904</c:v>
                </c:pt>
                <c:pt idx="77170">
                  <c:v>27.891999999999999</c:v>
                </c:pt>
                <c:pt idx="77171">
                  <c:v>27.855</c:v>
                </c:pt>
                <c:pt idx="77172">
                  <c:v>27.843</c:v>
                </c:pt>
                <c:pt idx="77173">
                  <c:v>27.757000000000001</c:v>
                </c:pt>
                <c:pt idx="77174">
                  <c:v>27.745000000000001</c:v>
                </c:pt>
                <c:pt idx="77175">
                  <c:v>27.721</c:v>
                </c:pt>
                <c:pt idx="77176">
                  <c:v>27.684000000000001</c:v>
                </c:pt>
                <c:pt idx="77177">
                  <c:v>27.672000000000001</c:v>
                </c:pt>
                <c:pt idx="77178">
                  <c:v>27.66</c:v>
                </c:pt>
                <c:pt idx="77179">
                  <c:v>27.587</c:v>
                </c:pt>
                <c:pt idx="77180">
                  <c:v>27.587</c:v>
                </c:pt>
                <c:pt idx="77181">
                  <c:v>27.574000000000002</c:v>
                </c:pt>
                <c:pt idx="77182">
                  <c:v>27.513000000000002</c:v>
                </c:pt>
                <c:pt idx="77183">
                  <c:v>27.513000000000002</c:v>
                </c:pt>
                <c:pt idx="77184">
                  <c:v>27.452000000000002</c:v>
                </c:pt>
                <c:pt idx="77185">
                  <c:v>27.428000000000001</c:v>
                </c:pt>
                <c:pt idx="77186">
                  <c:v>27.416</c:v>
                </c:pt>
                <c:pt idx="77187">
                  <c:v>27.367000000000001</c:v>
                </c:pt>
                <c:pt idx="77188">
                  <c:v>27.33</c:v>
                </c:pt>
                <c:pt idx="77189">
                  <c:v>27.294</c:v>
                </c:pt>
                <c:pt idx="77190">
                  <c:v>27.257000000000001</c:v>
                </c:pt>
                <c:pt idx="77191">
                  <c:v>27.257000000000001</c:v>
                </c:pt>
                <c:pt idx="77192">
                  <c:v>27.22</c:v>
                </c:pt>
                <c:pt idx="77193">
                  <c:v>27.172000000000001</c:v>
                </c:pt>
                <c:pt idx="77194">
                  <c:v>27.158999999999999</c:v>
                </c:pt>
                <c:pt idx="77195">
                  <c:v>27.146999999999998</c:v>
                </c:pt>
                <c:pt idx="77196">
                  <c:v>27.123000000000001</c:v>
                </c:pt>
                <c:pt idx="77197">
                  <c:v>27.062000000000001</c:v>
                </c:pt>
                <c:pt idx="77198">
                  <c:v>27.024999999999999</c:v>
                </c:pt>
                <c:pt idx="77199">
                  <c:v>27.001000000000001</c:v>
                </c:pt>
                <c:pt idx="77200">
                  <c:v>26.963999999999999</c:v>
                </c:pt>
                <c:pt idx="77201">
                  <c:v>26.927</c:v>
                </c:pt>
                <c:pt idx="77202">
                  <c:v>26.914999999999999</c:v>
                </c:pt>
                <c:pt idx="77203">
                  <c:v>26.853999999999999</c:v>
                </c:pt>
                <c:pt idx="77204">
                  <c:v>26.866</c:v>
                </c:pt>
                <c:pt idx="77205">
                  <c:v>26.818000000000001</c:v>
                </c:pt>
                <c:pt idx="77206">
                  <c:v>26.780999999999999</c:v>
                </c:pt>
                <c:pt idx="77207">
                  <c:v>26.756</c:v>
                </c:pt>
                <c:pt idx="77208">
                  <c:v>26.72</c:v>
                </c:pt>
                <c:pt idx="77209">
                  <c:v>26.707999999999998</c:v>
                </c:pt>
                <c:pt idx="77210">
                  <c:v>26.695</c:v>
                </c:pt>
                <c:pt idx="77211">
                  <c:v>26.646999999999998</c:v>
                </c:pt>
                <c:pt idx="77212">
                  <c:v>26.622</c:v>
                </c:pt>
                <c:pt idx="77213">
                  <c:v>26.585999999999999</c:v>
                </c:pt>
                <c:pt idx="77214">
                  <c:v>26.536999999999999</c:v>
                </c:pt>
                <c:pt idx="77215">
                  <c:v>26.524999999999999</c:v>
                </c:pt>
                <c:pt idx="77216">
                  <c:v>26.488</c:v>
                </c:pt>
                <c:pt idx="77217">
                  <c:v>26.5</c:v>
                </c:pt>
                <c:pt idx="77218">
                  <c:v>26.439</c:v>
                </c:pt>
                <c:pt idx="77219">
                  <c:v>26.39</c:v>
                </c:pt>
                <c:pt idx="77220">
                  <c:v>26.378</c:v>
                </c:pt>
                <c:pt idx="77221">
                  <c:v>26.341000000000001</c:v>
                </c:pt>
                <c:pt idx="77222">
                  <c:v>26.317</c:v>
                </c:pt>
                <c:pt idx="77223">
                  <c:v>26.292999999999999</c:v>
                </c:pt>
                <c:pt idx="77224">
                  <c:v>26.256</c:v>
                </c:pt>
                <c:pt idx="77225">
                  <c:v>26.219000000000001</c:v>
                </c:pt>
                <c:pt idx="77226">
                  <c:v>26.195</c:v>
                </c:pt>
                <c:pt idx="77227">
                  <c:v>26.158000000000001</c:v>
                </c:pt>
                <c:pt idx="77228">
                  <c:v>26.134</c:v>
                </c:pt>
                <c:pt idx="77229">
                  <c:v>26.073</c:v>
                </c:pt>
                <c:pt idx="77230">
                  <c:v>26.085000000000001</c:v>
                </c:pt>
                <c:pt idx="77231">
                  <c:v>26.061</c:v>
                </c:pt>
                <c:pt idx="77232">
                  <c:v>26</c:v>
                </c:pt>
                <c:pt idx="77233">
                  <c:v>25.986999999999998</c:v>
                </c:pt>
                <c:pt idx="77234">
                  <c:v>25.963000000000001</c:v>
                </c:pt>
                <c:pt idx="77235">
                  <c:v>25.939</c:v>
                </c:pt>
                <c:pt idx="77236">
                  <c:v>25.878</c:v>
                </c:pt>
                <c:pt idx="77237">
                  <c:v>25.89</c:v>
                </c:pt>
                <c:pt idx="77238">
                  <c:v>25.853000000000002</c:v>
                </c:pt>
                <c:pt idx="77239">
                  <c:v>25.815999999999999</c:v>
                </c:pt>
                <c:pt idx="77240">
                  <c:v>25.768000000000001</c:v>
                </c:pt>
                <c:pt idx="77241">
                  <c:v>25.78</c:v>
                </c:pt>
                <c:pt idx="77242">
                  <c:v>25.731000000000002</c:v>
                </c:pt>
                <c:pt idx="77243">
                  <c:v>25.707000000000001</c:v>
                </c:pt>
                <c:pt idx="77244">
                  <c:v>25.681999999999999</c:v>
                </c:pt>
                <c:pt idx="77245">
                  <c:v>25.609000000000002</c:v>
                </c:pt>
                <c:pt idx="77246">
                  <c:v>25.597000000000001</c:v>
                </c:pt>
                <c:pt idx="77247">
                  <c:v>25.609000000000002</c:v>
                </c:pt>
                <c:pt idx="77248">
                  <c:v>25.56</c:v>
                </c:pt>
                <c:pt idx="77249">
                  <c:v>25.56</c:v>
                </c:pt>
                <c:pt idx="77250">
                  <c:v>25.498999999999999</c:v>
                </c:pt>
                <c:pt idx="77251">
                  <c:v>25.475000000000001</c:v>
                </c:pt>
                <c:pt idx="77252">
                  <c:v>25.45</c:v>
                </c:pt>
                <c:pt idx="77253">
                  <c:v>25.425999999999998</c:v>
                </c:pt>
                <c:pt idx="77254">
                  <c:v>25.401</c:v>
                </c:pt>
                <c:pt idx="77255">
                  <c:v>25.34</c:v>
                </c:pt>
                <c:pt idx="77256">
                  <c:v>25.327999999999999</c:v>
                </c:pt>
                <c:pt idx="77257">
                  <c:v>25.315999999999999</c:v>
                </c:pt>
                <c:pt idx="77258">
                  <c:v>25.254999999999999</c:v>
                </c:pt>
                <c:pt idx="77259">
                  <c:v>25.231000000000002</c:v>
                </c:pt>
                <c:pt idx="77260">
                  <c:v>25.242999999999999</c:v>
                </c:pt>
                <c:pt idx="77261">
                  <c:v>25.181999999999999</c:v>
                </c:pt>
                <c:pt idx="77262">
                  <c:v>25.132999999999999</c:v>
                </c:pt>
                <c:pt idx="77263">
                  <c:v>25.132999999999999</c:v>
                </c:pt>
                <c:pt idx="77264">
                  <c:v>25.096</c:v>
                </c:pt>
                <c:pt idx="77265">
                  <c:v>25.084</c:v>
                </c:pt>
                <c:pt idx="77266">
                  <c:v>25.035</c:v>
                </c:pt>
                <c:pt idx="77267">
                  <c:v>25.035</c:v>
                </c:pt>
                <c:pt idx="77268">
                  <c:v>24.986000000000001</c:v>
                </c:pt>
                <c:pt idx="77269">
                  <c:v>24.962</c:v>
                </c:pt>
                <c:pt idx="77270">
                  <c:v>24.937999999999999</c:v>
                </c:pt>
                <c:pt idx="77271">
                  <c:v>24.913</c:v>
                </c:pt>
                <c:pt idx="77272">
                  <c:v>24.876999999999999</c:v>
                </c:pt>
                <c:pt idx="77273">
                  <c:v>24.815000000000001</c:v>
                </c:pt>
                <c:pt idx="77274">
                  <c:v>24.827999999999999</c:v>
                </c:pt>
                <c:pt idx="77275">
                  <c:v>24.779</c:v>
                </c:pt>
                <c:pt idx="77276">
                  <c:v>24.742000000000001</c:v>
                </c:pt>
                <c:pt idx="77277">
                  <c:v>24.718</c:v>
                </c:pt>
                <c:pt idx="77278">
                  <c:v>24.693000000000001</c:v>
                </c:pt>
                <c:pt idx="77279">
                  <c:v>24.657</c:v>
                </c:pt>
                <c:pt idx="77280">
                  <c:v>24.657</c:v>
                </c:pt>
                <c:pt idx="77281">
                  <c:v>24.62</c:v>
                </c:pt>
                <c:pt idx="77282">
                  <c:v>24.584</c:v>
                </c:pt>
                <c:pt idx="77283">
                  <c:v>24.547000000000001</c:v>
                </c:pt>
                <c:pt idx="77284">
                  <c:v>24.523</c:v>
                </c:pt>
                <c:pt idx="77285">
                  <c:v>24.498000000000001</c:v>
                </c:pt>
                <c:pt idx="77286">
                  <c:v>24.449000000000002</c:v>
                </c:pt>
                <c:pt idx="77287">
                  <c:v>24.437000000000001</c:v>
                </c:pt>
                <c:pt idx="77288">
                  <c:v>24.425000000000001</c:v>
                </c:pt>
                <c:pt idx="77289">
                  <c:v>24.388000000000002</c:v>
                </c:pt>
                <c:pt idx="77290">
                  <c:v>24.327000000000002</c:v>
                </c:pt>
                <c:pt idx="77291">
                  <c:v>24.315000000000001</c:v>
                </c:pt>
                <c:pt idx="77292">
                  <c:v>24.291</c:v>
                </c:pt>
                <c:pt idx="77293">
                  <c:v>24.254000000000001</c:v>
                </c:pt>
                <c:pt idx="77294">
                  <c:v>24.242000000000001</c:v>
                </c:pt>
                <c:pt idx="77295">
                  <c:v>24.23</c:v>
                </c:pt>
                <c:pt idx="77296">
                  <c:v>24.155999999999999</c:v>
                </c:pt>
                <c:pt idx="77297">
                  <c:v>24.167999999999999</c:v>
                </c:pt>
                <c:pt idx="77298">
                  <c:v>24.143999999999998</c:v>
                </c:pt>
                <c:pt idx="77299">
                  <c:v>24.106999999999999</c:v>
                </c:pt>
                <c:pt idx="77300">
                  <c:v>24.082999999999998</c:v>
                </c:pt>
                <c:pt idx="77301">
                  <c:v>24.045999999999999</c:v>
                </c:pt>
                <c:pt idx="77302">
                  <c:v>24.021999999999998</c:v>
                </c:pt>
                <c:pt idx="77303">
                  <c:v>23.998000000000001</c:v>
                </c:pt>
                <c:pt idx="77304">
                  <c:v>23.972999999999999</c:v>
                </c:pt>
                <c:pt idx="77305">
                  <c:v>23.949000000000002</c:v>
                </c:pt>
                <c:pt idx="77306">
                  <c:v>23.923999999999999</c:v>
                </c:pt>
                <c:pt idx="77307">
                  <c:v>23.888000000000002</c:v>
                </c:pt>
                <c:pt idx="77308">
                  <c:v>23.863</c:v>
                </c:pt>
                <c:pt idx="77309">
                  <c:v>23.802</c:v>
                </c:pt>
                <c:pt idx="77310">
                  <c:v>23.802</c:v>
                </c:pt>
                <c:pt idx="77311">
                  <c:v>23.765999999999998</c:v>
                </c:pt>
                <c:pt idx="77312">
                  <c:v>23.728999999999999</c:v>
                </c:pt>
                <c:pt idx="77313">
                  <c:v>23.704999999999998</c:v>
                </c:pt>
                <c:pt idx="77314">
                  <c:v>23.68</c:v>
                </c:pt>
                <c:pt idx="77315">
                  <c:v>23.667999999999999</c:v>
                </c:pt>
                <c:pt idx="77316">
                  <c:v>23.643999999999998</c:v>
                </c:pt>
                <c:pt idx="77317">
                  <c:v>23.606999999999999</c:v>
                </c:pt>
                <c:pt idx="77318">
                  <c:v>23.594999999999999</c:v>
                </c:pt>
                <c:pt idx="77319">
                  <c:v>23.509</c:v>
                </c:pt>
                <c:pt idx="77320">
                  <c:v>23.521999999999998</c:v>
                </c:pt>
                <c:pt idx="77321">
                  <c:v>23.509</c:v>
                </c:pt>
                <c:pt idx="77322">
                  <c:v>23.472999999999999</c:v>
                </c:pt>
                <c:pt idx="77323">
                  <c:v>23.423999999999999</c:v>
                </c:pt>
                <c:pt idx="77324">
                  <c:v>23.411999999999999</c:v>
                </c:pt>
                <c:pt idx="77325">
                  <c:v>23.399000000000001</c:v>
                </c:pt>
                <c:pt idx="77326">
                  <c:v>23.350999999999999</c:v>
                </c:pt>
                <c:pt idx="77327">
                  <c:v>23.326000000000001</c:v>
                </c:pt>
                <c:pt idx="77328">
                  <c:v>23.29</c:v>
                </c:pt>
                <c:pt idx="77329">
                  <c:v>23.265000000000001</c:v>
                </c:pt>
                <c:pt idx="77330">
                  <c:v>23.253</c:v>
                </c:pt>
                <c:pt idx="77331">
                  <c:v>23.216000000000001</c:v>
                </c:pt>
                <c:pt idx="77332">
                  <c:v>23.167000000000002</c:v>
                </c:pt>
                <c:pt idx="77333">
                  <c:v>23.18</c:v>
                </c:pt>
                <c:pt idx="77334">
                  <c:v>23.18</c:v>
                </c:pt>
                <c:pt idx="77335">
                  <c:v>23.119</c:v>
                </c:pt>
                <c:pt idx="77336">
                  <c:v>23.094000000000001</c:v>
                </c:pt>
                <c:pt idx="77337">
                  <c:v>23.033000000000001</c:v>
                </c:pt>
                <c:pt idx="77338">
                  <c:v>23.033000000000001</c:v>
                </c:pt>
                <c:pt idx="77339">
                  <c:v>23.009</c:v>
                </c:pt>
                <c:pt idx="77340">
                  <c:v>23.021000000000001</c:v>
                </c:pt>
                <c:pt idx="77341">
                  <c:v>22.96</c:v>
                </c:pt>
                <c:pt idx="77342">
                  <c:v>22.899000000000001</c:v>
                </c:pt>
                <c:pt idx="77343">
                  <c:v>22.875</c:v>
                </c:pt>
                <c:pt idx="77344">
                  <c:v>22.875</c:v>
                </c:pt>
                <c:pt idx="77345">
                  <c:v>22.838000000000001</c:v>
                </c:pt>
                <c:pt idx="77346">
                  <c:v>22.826000000000001</c:v>
                </c:pt>
                <c:pt idx="77347">
                  <c:v>22.800999999999998</c:v>
                </c:pt>
                <c:pt idx="77348">
                  <c:v>22.777000000000001</c:v>
                </c:pt>
                <c:pt idx="77349">
                  <c:v>22.74</c:v>
                </c:pt>
                <c:pt idx="77350">
                  <c:v>22.728000000000002</c:v>
                </c:pt>
                <c:pt idx="77351">
                  <c:v>22.667000000000002</c:v>
                </c:pt>
                <c:pt idx="77352">
                  <c:v>22.667000000000002</c:v>
                </c:pt>
                <c:pt idx="77353">
                  <c:v>22.617999999999999</c:v>
                </c:pt>
                <c:pt idx="77354">
                  <c:v>22.617999999999999</c:v>
                </c:pt>
                <c:pt idx="77355">
                  <c:v>22.606000000000002</c:v>
                </c:pt>
                <c:pt idx="77356">
                  <c:v>22.533000000000001</c:v>
                </c:pt>
                <c:pt idx="77357">
                  <c:v>22.52</c:v>
                </c:pt>
                <c:pt idx="77358">
                  <c:v>22.533000000000001</c:v>
                </c:pt>
                <c:pt idx="77359">
                  <c:v>22.484000000000002</c:v>
                </c:pt>
                <c:pt idx="77360">
                  <c:v>22.434999999999999</c:v>
                </c:pt>
                <c:pt idx="77361">
                  <c:v>22.422999999999998</c:v>
                </c:pt>
                <c:pt idx="77362">
                  <c:v>22.411000000000001</c:v>
                </c:pt>
                <c:pt idx="77363">
                  <c:v>22.373999999999999</c:v>
                </c:pt>
                <c:pt idx="77364">
                  <c:v>22.361999999999998</c:v>
                </c:pt>
                <c:pt idx="77365">
                  <c:v>22.300999999999998</c:v>
                </c:pt>
                <c:pt idx="77366">
                  <c:v>22.312999999999999</c:v>
                </c:pt>
                <c:pt idx="77367">
                  <c:v>22.276</c:v>
                </c:pt>
                <c:pt idx="77368">
                  <c:v>22.215</c:v>
                </c:pt>
                <c:pt idx="77369">
                  <c:v>22.202999999999999</c:v>
                </c:pt>
                <c:pt idx="77370">
                  <c:v>22.178999999999998</c:v>
                </c:pt>
                <c:pt idx="77371">
                  <c:v>22.190999999999999</c:v>
                </c:pt>
                <c:pt idx="77372">
                  <c:v>22.105</c:v>
                </c:pt>
                <c:pt idx="77373">
                  <c:v>22.141999999999999</c:v>
                </c:pt>
                <c:pt idx="77374">
                  <c:v>22.068999999999999</c:v>
                </c:pt>
                <c:pt idx="77375">
                  <c:v>22.068999999999999</c:v>
                </c:pt>
                <c:pt idx="77376">
                  <c:v>22.044</c:v>
                </c:pt>
                <c:pt idx="77377">
                  <c:v>21.995999999999999</c:v>
                </c:pt>
                <c:pt idx="77378">
                  <c:v>21.971</c:v>
                </c:pt>
                <c:pt idx="77379">
                  <c:v>21.959</c:v>
                </c:pt>
                <c:pt idx="77380">
                  <c:v>21.934999999999999</c:v>
                </c:pt>
                <c:pt idx="77381">
                  <c:v>21.885999999999999</c:v>
                </c:pt>
                <c:pt idx="77382">
                  <c:v>21.861000000000001</c:v>
                </c:pt>
                <c:pt idx="77383">
                  <c:v>21.849</c:v>
                </c:pt>
                <c:pt idx="77384">
                  <c:v>21.824999999999999</c:v>
                </c:pt>
                <c:pt idx="77385">
                  <c:v>21.8</c:v>
                </c:pt>
                <c:pt idx="77386">
                  <c:v>21.776</c:v>
                </c:pt>
                <c:pt idx="77387">
                  <c:v>21.763999999999999</c:v>
                </c:pt>
                <c:pt idx="77388">
                  <c:v>21.727</c:v>
                </c:pt>
                <c:pt idx="77389">
                  <c:v>21.702999999999999</c:v>
                </c:pt>
                <c:pt idx="77390">
                  <c:v>21.654</c:v>
                </c:pt>
                <c:pt idx="77391">
                  <c:v>21.629000000000001</c:v>
                </c:pt>
                <c:pt idx="77392">
                  <c:v>21.617000000000001</c:v>
                </c:pt>
                <c:pt idx="77393">
                  <c:v>21.593</c:v>
                </c:pt>
                <c:pt idx="77394">
                  <c:v>21.593</c:v>
                </c:pt>
                <c:pt idx="77395">
                  <c:v>21.532</c:v>
                </c:pt>
                <c:pt idx="77396">
                  <c:v>21.495000000000001</c:v>
                </c:pt>
                <c:pt idx="77397">
                  <c:v>21.495000000000001</c:v>
                </c:pt>
                <c:pt idx="77398">
                  <c:v>21.471</c:v>
                </c:pt>
                <c:pt idx="77399">
                  <c:v>21.422000000000001</c:v>
                </c:pt>
                <c:pt idx="77400">
                  <c:v>21.385000000000002</c:v>
                </c:pt>
                <c:pt idx="77401">
                  <c:v>21.385000000000002</c:v>
                </c:pt>
                <c:pt idx="77402">
                  <c:v>21.361000000000001</c:v>
                </c:pt>
                <c:pt idx="77403">
                  <c:v>21.312000000000001</c:v>
                </c:pt>
                <c:pt idx="77404">
                  <c:v>21.324000000000002</c:v>
                </c:pt>
                <c:pt idx="77405">
                  <c:v>21.288</c:v>
                </c:pt>
                <c:pt idx="77406">
                  <c:v>21.213999999999999</c:v>
                </c:pt>
                <c:pt idx="77407">
                  <c:v>21.202000000000002</c:v>
                </c:pt>
                <c:pt idx="77408">
                  <c:v>21.227</c:v>
                </c:pt>
                <c:pt idx="77409">
                  <c:v>21.152999999999999</c:v>
                </c:pt>
                <c:pt idx="77410">
                  <c:v>21.164999999999999</c:v>
                </c:pt>
                <c:pt idx="77411">
                  <c:v>21.117000000000001</c:v>
                </c:pt>
                <c:pt idx="77412">
                  <c:v>21.103999999999999</c:v>
                </c:pt>
                <c:pt idx="77413">
                  <c:v>21.117000000000001</c:v>
                </c:pt>
                <c:pt idx="77414">
                  <c:v>21.056000000000001</c:v>
                </c:pt>
                <c:pt idx="77415">
                  <c:v>21.018999999999998</c:v>
                </c:pt>
                <c:pt idx="77416">
                  <c:v>21.007000000000001</c:v>
                </c:pt>
                <c:pt idx="77417">
                  <c:v>20.97</c:v>
                </c:pt>
                <c:pt idx="77418">
                  <c:v>20.934000000000001</c:v>
                </c:pt>
                <c:pt idx="77419">
                  <c:v>20.946000000000002</c:v>
                </c:pt>
                <c:pt idx="77420">
                  <c:v>20.885000000000002</c:v>
                </c:pt>
                <c:pt idx="77421">
                  <c:v>20.885000000000002</c:v>
                </c:pt>
                <c:pt idx="77422">
                  <c:v>20.86</c:v>
                </c:pt>
                <c:pt idx="77423">
                  <c:v>20.847999999999999</c:v>
                </c:pt>
                <c:pt idx="77424">
                  <c:v>20.811</c:v>
                </c:pt>
                <c:pt idx="77425">
                  <c:v>20.774999999999999</c:v>
                </c:pt>
                <c:pt idx="77426">
                  <c:v>20.763000000000002</c:v>
                </c:pt>
                <c:pt idx="77427">
                  <c:v>20.725999999999999</c:v>
                </c:pt>
                <c:pt idx="77428">
                  <c:v>20.713999999999999</c:v>
                </c:pt>
                <c:pt idx="77429">
                  <c:v>20.664999999999999</c:v>
                </c:pt>
                <c:pt idx="77430">
                  <c:v>20.664999999999999</c:v>
                </c:pt>
                <c:pt idx="77431">
                  <c:v>20.628</c:v>
                </c:pt>
                <c:pt idx="77432">
                  <c:v>20.603999999999999</c:v>
                </c:pt>
                <c:pt idx="77433">
                  <c:v>20.58</c:v>
                </c:pt>
                <c:pt idx="77434">
                  <c:v>20.567</c:v>
                </c:pt>
                <c:pt idx="77435">
                  <c:v>20.530999999999999</c:v>
                </c:pt>
                <c:pt idx="77436">
                  <c:v>20.506</c:v>
                </c:pt>
                <c:pt idx="77437">
                  <c:v>20.494</c:v>
                </c:pt>
                <c:pt idx="77438">
                  <c:v>20.47</c:v>
                </c:pt>
                <c:pt idx="77439">
                  <c:v>20.445</c:v>
                </c:pt>
                <c:pt idx="77440">
                  <c:v>20.408999999999999</c:v>
                </c:pt>
                <c:pt idx="77441">
                  <c:v>20.384</c:v>
                </c:pt>
                <c:pt idx="77442">
                  <c:v>20.335000000000001</c:v>
                </c:pt>
                <c:pt idx="77443">
                  <c:v>20.335000000000001</c:v>
                </c:pt>
                <c:pt idx="77444">
                  <c:v>20.298999999999999</c:v>
                </c:pt>
                <c:pt idx="77445">
                  <c:v>20.286999999999999</c:v>
                </c:pt>
                <c:pt idx="77446">
                  <c:v>20.274000000000001</c:v>
                </c:pt>
                <c:pt idx="77447">
                  <c:v>20.238</c:v>
                </c:pt>
                <c:pt idx="77448">
                  <c:v>20.201000000000001</c:v>
                </c:pt>
                <c:pt idx="77449">
                  <c:v>20.225999999999999</c:v>
                </c:pt>
                <c:pt idx="77450">
                  <c:v>20.164000000000001</c:v>
                </c:pt>
                <c:pt idx="77451">
                  <c:v>20.128</c:v>
                </c:pt>
                <c:pt idx="77452">
                  <c:v>20.116</c:v>
                </c:pt>
                <c:pt idx="77453">
                  <c:v>20.091000000000001</c:v>
                </c:pt>
                <c:pt idx="77454">
                  <c:v>20.067</c:v>
                </c:pt>
                <c:pt idx="77455">
                  <c:v>20.042000000000002</c:v>
                </c:pt>
                <c:pt idx="77456">
                  <c:v>20.03</c:v>
                </c:pt>
                <c:pt idx="77457">
                  <c:v>20.018000000000001</c:v>
                </c:pt>
                <c:pt idx="77458">
                  <c:v>19.969000000000001</c:v>
                </c:pt>
                <c:pt idx="77459">
                  <c:v>19.945</c:v>
                </c:pt>
                <c:pt idx="77460">
                  <c:v>19.920000000000002</c:v>
                </c:pt>
                <c:pt idx="77461">
                  <c:v>19.896000000000001</c:v>
                </c:pt>
                <c:pt idx="77462">
                  <c:v>19.896000000000001</c:v>
                </c:pt>
                <c:pt idx="77463">
                  <c:v>19.896000000000001</c:v>
                </c:pt>
                <c:pt idx="77464">
                  <c:v>19.847000000000001</c:v>
                </c:pt>
                <c:pt idx="77465">
                  <c:v>19.823</c:v>
                </c:pt>
                <c:pt idx="77466">
                  <c:v>19.786000000000001</c:v>
                </c:pt>
                <c:pt idx="77467">
                  <c:v>19.786000000000001</c:v>
                </c:pt>
                <c:pt idx="77468">
                  <c:v>19.725000000000001</c:v>
                </c:pt>
                <c:pt idx="77469">
                  <c:v>19.687999999999999</c:v>
                </c:pt>
                <c:pt idx="77470">
                  <c:v>19.687999999999999</c:v>
                </c:pt>
                <c:pt idx="77471">
                  <c:v>19.652000000000001</c:v>
                </c:pt>
                <c:pt idx="77472">
                  <c:v>19.64</c:v>
                </c:pt>
                <c:pt idx="77473">
                  <c:v>19.626999999999999</c:v>
                </c:pt>
                <c:pt idx="77474">
                  <c:v>19.614999999999998</c:v>
                </c:pt>
                <c:pt idx="77475">
                  <c:v>19.579000000000001</c:v>
                </c:pt>
                <c:pt idx="77476">
                  <c:v>19.553999999999998</c:v>
                </c:pt>
                <c:pt idx="77477">
                  <c:v>19.516999999999999</c:v>
                </c:pt>
                <c:pt idx="77478">
                  <c:v>19.516999999999999</c:v>
                </c:pt>
                <c:pt idx="77479">
                  <c:v>19.469000000000001</c:v>
                </c:pt>
                <c:pt idx="77480">
                  <c:v>19.456</c:v>
                </c:pt>
                <c:pt idx="77481">
                  <c:v>19.443999999999999</c:v>
                </c:pt>
                <c:pt idx="77482">
                  <c:v>19.443999999999999</c:v>
                </c:pt>
                <c:pt idx="77483">
                  <c:v>19.395</c:v>
                </c:pt>
                <c:pt idx="77484">
                  <c:v>19.395</c:v>
                </c:pt>
                <c:pt idx="77485">
                  <c:v>19.382999999999999</c:v>
                </c:pt>
                <c:pt idx="77486">
                  <c:v>19.359000000000002</c:v>
                </c:pt>
                <c:pt idx="77487">
                  <c:v>19.321999999999999</c:v>
                </c:pt>
                <c:pt idx="77488">
                  <c:v>19.297999999999998</c:v>
                </c:pt>
                <c:pt idx="77489">
                  <c:v>19.273</c:v>
                </c:pt>
                <c:pt idx="77490">
                  <c:v>19.248999999999999</c:v>
                </c:pt>
                <c:pt idx="77491">
                  <c:v>19.212</c:v>
                </c:pt>
                <c:pt idx="77492">
                  <c:v>19.2</c:v>
                </c:pt>
                <c:pt idx="77493">
                  <c:v>19.175999999999998</c:v>
                </c:pt>
                <c:pt idx="77494">
                  <c:v>19.175999999999998</c:v>
                </c:pt>
                <c:pt idx="77495">
                  <c:v>19.138999999999999</c:v>
                </c:pt>
                <c:pt idx="77496">
                  <c:v>19.114999999999998</c:v>
                </c:pt>
                <c:pt idx="77497">
                  <c:v>19.114999999999998</c:v>
                </c:pt>
                <c:pt idx="77498">
                  <c:v>19.09</c:v>
                </c:pt>
                <c:pt idx="77499">
                  <c:v>19.077999999999999</c:v>
                </c:pt>
                <c:pt idx="77500">
                  <c:v>19.041</c:v>
                </c:pt>
                <c:pt idx="77501">
                  <c:v>19.041</c:v>
                </c:pt>
                <c:pt idx="77502">
                  <c:v>18.992999999999999</c:v>
                </c:pt>
                <c:pt idx="77503">
                  <c:v>18.98</c:v>
                </c:pt>
                <c:pt idx="77504">
                  <c:v>18.956</c:v>
                </c:pt>
                <c:pt idx="77505">
                  <c:v>18.931999999999999</c:v>
                </c:pt>
                <c:pt idx="77506">
                  <c:v>18.895</c:v>
                </c:pt>
                <c:pt idx="77507">
                  <c:v>18.87</c:v>
                </c:pt>
                <c:pt idx="77508">
                  <c:v>18.858000000000001</c:v>
                </c:pt>
                <c:pt idx="77509">
                  <c:v>18.846</c:v>
                </c:pt>
                <c:pt idx="77510">
                  <c:v>18.821999999999999</c:v>
                </c:pt>
                <c:pt idx="77511">
                  <c:v>18.809000000000001</c:v>
                </c:pt>
                <c:pt idx="77512">
                  <c:v>18.785</c:v>
                </c:pt>
                <c:pt idx="77513">
                  <c:v>18.760999999999999</c:v>
                </c:pt>
                <c:pt idx="77514">
                  <c:v>18.736000000000001</c:v>
                </c:pt>
                <c:pt idx="77515">
                  <c:v>18.712</c:v>
                </c:pt>
                <c:pt idx="77516">
                  <c:v>18.7</c:v>
                </c:pt>
                <c:pt idx="77517">
                  <c:v>18.687000000000001</c:v>
                </c:pt>
                <c:pt idx="77518">
                  <c:v>18.675000000000001</c:v>
                </c:pt>
                <c:pt idx="77519">
                  <c:v>18.626000000000001</c:v>
                </c:pt>
                <c:pt idx="77520">
                  <c:v>18.638999999999999</c:v>
                </c:pt>
                <c:pt idx="77521">
                  <c:v>18.614000000000001</c:v>
                </c:pt>
                <c:pt idx="77522">
                  <c:v>18.565000000000001</c:v>
                </c:pt>
                <c:pt idx="77523">
                  <c:v>18.553000000000001</c:v>
                </c:pt>
                <c:pt idx="77524">
                  <c:v>18.553000000000001</c:v>
                </c:pt>
                <c:pt idx="77525">
                  <c:v>18.492000000000001</c:v>
                </c:pt>
                <c:pt idx="77526">
                  <c:v>18.492000000000001</c:v>
                </c:pt>
                <c:pt idx="77527">
                  <c:v>18.443000000000001</c:v>
                </c:pt>
                <c:pt idx="77528">
                  <c:v>18.419</c:v>
                </c:pt>
                <c:pt idx="77529">
                  <c:v>18.419</c:v>
                </c:pt>
                <c:pt idx="77530">
                  <c:v>18.393999999999998</c:v>
                </c:pt>
                <c:pt idx="77531">
                  <c:v>18.332999999999998</c:v>
                </c:pt>
                <c:pt idx="77532">
                  <c:v>18.346</c:v>
                </c:pt>
                <c:pt idx="77533">
                  <c:v>18.321000000000002</c:v>
                </c:pt>
                <c:pt idx="77534">
                  <c:v>18.285</c:v>
                </c:pt>
                <c:pt idx="77535">
                  <c:v>18.260000000000002</c:v>
                </c:pt>
                <c:pt idx="77536">
                  <c:v>18.248000000000001</c:v>
                </c:pt>
                <c:pt idx="77537">
                  <c:v>18.210999999999999</c:v>
                </c:pt>
                <c:pt idx="77538">
                  <c:v>18.199000000000002</c:v>
                </c:pt>
                <c:pt idx="77539">
                  <c:v>18.187000000000001</c:v>
                </c:pt>
                <c:pt idx="77540">
                  <c:v>18.138000000000002</c:v>
                </c:pt>
                <c:pt idx="77541">
                  <c:v>18.114000000000001</c:v>
                </c:pt>
                <c:pt idx="77542">
                  <c:v>18.126000000000001</c:v>
                </c:pt>
                <c:pt idx="77543">
                  <c:v>18.088999999999999</c:v>
                </c:pt>
                <c:pt idx="77544">
                  <c:v>18.053000000000001</c:v>
                </c:pt>
                <c:pt idx="77545">
                  <c:v>18.04</c:v>
                </c:pt>
                <c:pt idx="77546">
                  <c:v>18.027999999999999</c:v>
                </c:pt>
                <c:pt idx="77547">
                  <c:v>17.978999999999999</c:v>
                </c:pt>
                <c:pt idx="77548">
                  <c:v>17.966999999999999</c:v>
                </c:pt>
                <c:pt idx="77549">
                  <c:v>17.931000000000001</c:v>
                </c:pt>
                <c:pt idx="77550">
                  <c:v>17.943000000000001</c:v>
                </c:pt>
                <c:pt idx="77551">
                  <c:v>17.917999999999999</c:v>
                </c:pt>
                <c:pt idx="77552">
                  <c:v>17.856999999999999</c:v>
                </c:pt>
                <c:pt idx="77553">
                  <c:v>17.882000000000001</c:v>
                </c:pt>
                <c:pt idx="77554">
                  <c:v>17.844999999999999</c:v>
                </c:pt>
                <c:pt idx="77555">
                  <c:v>17.783999999999999</c:v>
                </c:pt>
                <c:pt idx="77556">
                  <c:v>17.795999999999999</c:v>
                </c:pt>
                <c:pt idx="77557">
                  <c:v>17.783999999999999</c:v>
                </c:pt>
                <c:pt idx="77558">
                  <c:v>17.760000000000002</c:v>
                </c:pt>
                <c:pt idx="77559">
                  <c:v>17.760000000000002</c:v>
                </c:pt>
                <c:pt idx="77560">
                  <c:v>17.710999999999999</c:v>
                </c:pt>
                <c:pt idx="77561">
                  <c:v>17.661999999999999</c:v>
                </c:pt>
                <c:pt idx="77562">
                  <c:v>17.661999999999999</c:v>
                </c:pt>
                <c:pt idx="77563">
                  <c:v>17.638000000000002</c:v>
                </c:pt>
                <c:pt idx="77564">
                  <c:v>17.613</c:v>
                </c:pt>
                <c:pt idx="77565">
                  <c:v>17.600999999999999</c:v>
                </c:pt>
                <c:pt idx="77566">
                  <c:v>17.588999999999999</c:v>
                </c:pt>
                <c:pt idx="77567">
                  <c:v>17.564</c:v>
                </c:pt>
                <c:pt idx="77568">
                  <c:v>17.527999999999999</c:v>
                </c:pt>
                <c:pt idx="77569">
                  <c:v>17.527999999999999</c:v>
                </c:pt>
                <c:pt idx="77570">
                  <c:v>17.527999999999999</c:v>
                </c:pt>
                <c:pt idx="77571">
                  <c:v>17.503</c:v>
                </c:pt>
                <c:pt idx="77572">
                  <c:v>17.478999999999999</c:v>
                </c:pt>
                <c:pt idx="77573">
                  <c:v>17.466999999999999</c:v>
                </c:pt>
                <c:pt idx="77574">
                  <c:v>17.454000000000001</c:v>
                </c:pt>
                <c:pt idx="77575">
                  <c:v>17.43</c:v>
                </c:pt>
                <c:pt idx="77576">
                  <c:v>17.405999999999999</c:v>
                </c:pt>
                <c:pt idx="77577">
                  <c:v>17.369</c:v>
                </c:pt>
                <c:pt idx="77578">
                  <c:v>17.344999999999999</c:v>
                </c:pt>
                <c:pt idx="77579">
                  <c:v>17.32</c:v>
                </c:pt>
                <c:pt idx="77580">
                  <c:v>17.344999999999999</c:v>
                </c:pt>
                <c:pt idx="77581">
                  <c:v>17.283999999999999</c:v>
                </c:pt>
                <c:pt idx="77582">
                  <c:v>17.259</c:v>
                </c:pt>
                <c:pt idx="77583">
                  <c:v>17.259</c:v>
                </c:pt>
                <c:pt idx="77584">
                  <c:v>17.247</c:v>
                </c:pt>
                <c:pt idx="77585">
                  <c:v>17.222000000000001</c:v>
                </c:pt>
                <c:pt idx="77586">
                  <c:v>17.21</c:v>
                </c:pt>
                <c:pt idx="77587">
                  <c:v>17.186</c:v>
                </c:pt>
                <c:pt idx="77588">
                  <c:v>17.161000000000001</c:v>
                </c:pt>
                <c:pt idx="77589">
                  <c:v>17.125</c:v>
                </c:pt>
                <c:pt idx="77590">
                  <c:v>17.113</c:v>
                </c:pt>
                <c:pt idx="77591">
                  <c:v>17.113</c:v>
                </c:pt>
                <c:pt idx="77592">
                  <c:v>17.088000000000001</c:v>
                </c:pt>
                <c:pt idx="77593">
                  <c:v>17.064</c:v>
                </c:pt>
                <c:pt idx="77594">
                  <c:v>17.064</c:v>
                </c:pt>
                <c:pt idx="77595">
                  <c:v>17.027000000000001</c:v>
                </c:pt>
                <c:pt idx="77596">
                  <c:v>16.978000000000002</c:v>
                </c:pt>
                <c:pt idx="77597">
                  <c:v>16.978000000000002</c:v>
                </c:pt>
                <c:pt idx="77598">
                  <c:v>16.966000000000001</c:v>
                </c:pt>
                <c:pt idx="77599">
                  <c:v>16.93</c:v>
                </c:pt>
                <c:pt idx="77600">
                  <c:v>16.917000000000002</c:v>
                </c:pt>
                <c:pt idx="77601">
                  <c:v>16.917000000000002</c:v>
                </c:pt>
                <c:pt idx="77602">
                  <c:v>16.893000000000001</c:v>
                </c:pt>
                <c:pt idx="77603">
                  <c:v>16.881</c:v>
                </c:pt>
                <c:pt idx="77604">
                  <c:v>16.856000000000002</c:v>
                </c:pt>
                <c:pt idx="77605">
                  <c:v>16.832000000000001</c:v>
                </c:pt>
                <c:pt idx="77606">
                  <c:v>16.795000000000002</c:v>
                </c:pt>
                <c:pt idx="77607">
                  <c:v>16.795000000000002</c:v>
                </c:pt>
                <c:pt idx="77608">
                  <c:v>16.783000000000001</c:v>
                </c:pt>
                <c:pt idx="77609">
                  <c:v>16.771000000000001</c:v>
                </c:pt>
                <c:pt idx="77610">
                  <c:v>16.734000000000002</c:v>
                </c:pt>
                <c:pt idx="77611">
                  <c:v>16.745999999999999</c:v>
                </c:pt>
                <c:pt idx="77612">
                  <c:v>16.698</c:v>
                </c:pt>
                <c:pt idx="77613">
                  <c:v>16.698</c:v>
                </c:pt>
                <c:pt idx="77614">
                  <c:v>16.672999999999998</c:v>
                </c:pt>
                <c:pt idx="77615">
                  <c:v>16.637</c:v>
                </c:pt>
                <c:pt idx="77616">
                  <c:v>16.623999999999999</c:v>
                </c:pt>
                <c:pt idx="77617">
                  <c:v>16.600000000000001</c:v>
                </c:pt>
                <c:pt idx="77618">
                  <c:v>16.574999999999999</c:v>
                </c:pt>
                <c:pt idx="77619">
                  <c:v>16.574999999999999</c:v>
                </c:pt>
                <c:pt idx="77620">
                  <c:v>16.562999999999999</c:v>
                </c:pt>
                <c:pt idx="77621">
                  <c:v>16.527000000000001</c:v>
                </c:pt>
                <c:pt idx="77622">
                  <c:v>16.501999999999999</c:v>
                </c:pt>
                <c:pt idx="77623">
                  <c:v>16.478000000000002</c:v>
                </c:pt>
                <c:pt idx="77624">
                  <c:v>16.466000000000001</c:v>
                </c:pt>
                <c:pt idx="77625">
                  <c:v>16.466000000000001</c:v>
                </c:pt>
                <c:pt idx="77626">
                  <c:v>16.466000000000001</c:v>
                </c:pt>
                <c:pt idx="77627">
                  <c:v>16.417000000000002</c:v>
                </c:pt>
                <c:pt idx="77628">
                  <c:v>16.428999999999998</c:v>
                </c:pt>
                <c:pt idx="77629">
                  <c:v>16.367999999999999</c:v>
                </c:pt>
                <c:pt idx="77630">
                  <c:v>16.38</c:v>
                </c:pt>
                <c:pt idx="77631">
                  <c:v>16.344000000000001</c:v>
                </c:pt>
                <c:pt idx="77632">
                  <c:v>16.318999999999999</c:v>
                </c:pt>
                <c:pt idx="77633">
                  <c:v>16.318999999999999</c:v>
                </c:pt>
                <c:pt idx="77634">
                  <c:v>16.306999999999999</c:v>
                </c:pt>
                <c:pt idx="77635">
                  <c:v>16.257999999999999</c:v>
                </c:pt>
                <c:pt idx="77636">
                  <c:v>16.245999999999999</c:v>
                </c:pt>
                <c:pt idx="77637">
                  <c:v>16.234000000000002</c:v>
                </c:pt>
                <c:pt idx="77638">
                  <c:v>16.221</c:v>
                </c:pt>
                <c:pt idx="77639">
                  <c:v>16.184999999999999</c:v>
                </c:pt>
                <c:pt idx="77640">
                  <c:v>16.172999999999998</c:v>
                </c:pt>
                <c:pt idx="77641">
                  <c:v>16.135999999999999</c:v>
                </c:pt>
                <c:pt idx="77642">
                  <c:v>16.148</c:v>
                </c:pt>
                <c:pt idx="77643">
                  <c:v>16.087</c:v>
                </c:pt>
                <c:pt idx="77644">
                  <c:v>16.111999999999998</c:v>
                </c:pt>
                <c:pt idx="77645">
                  <c:v>16.062999999999999</c:v>
                </c:pt>
                <c:pt idx="77646">
                  <c:v>16.038</c:v>
                </c:pt>
                <c:pt idx="77647">
                  <c:v>16.074999999999999</c:v>
                </c:pt>
                <c:pt idx="77648">
                  <c:v>16.026</c:v>
                </c:pt>
                <c:pt idx="77649">
                  <c:v>16.001999999999999</c:v>
                </c:pt>
                <c:pt idx="77650">
                  <c:v>15.99</c:v>
                </c:pt>
                <c:pt idx="77651">
                  <c:v>15.952999999999999</c:v>
                </c:pt>
                <c:pt idx="77652">
                  <c:v>15.928000000000001</c:v>
                </c:pt>
                <c:pt idx="77653">
                  <c:v>15.928000000000001</c:v>
                </c:pt>
                <c:pt idx="77654">
                  <c:v>15.928000000000001</c:v>
                </c:pt>
                <c:pt idx="77655">
                  <c:v>15.891999999999999</c:v>
                </c:pt>
                <c:pt idx="77656">
                  <c:v>15.855</c:v>
                </c:pt>
                <c:pt idx="77657">
                  <c:v>15.855</c:v>
                </c:pt>
                <c:pt idx="77658">
                  <c:v>15.831</c:v>
                </c:pt>
                <c:pt idx="77659">
                  <c:v>15.819000000000001</c:v>
                </c:pt>
                <c:pt idx="77660">
                  <c:v>15.805999999999999</c:v>
                </c:pt>
                <c:pt idx="77661">
                  <c:v>15.77</c:v>
                </c:pt>
                <c:pt idx="77662">
                  <c:v>15.744999999999999</c:v>
                </c:pt>
                <c:pt idx="77663">
                  <c:v>15.744999999999999</c:v>
                </c:pt>
                <c:pt idx="77664">
                  <c:v>15.721</c:v>
                </c:pt>
                <c:pt idx="77665">
                  <c:v>15.721</c:v>
                </c:pt>
                <c:pt idx="77666">
                  <c:v>15.696999999999999</c:v>
                </c:pt>
                <c:pt idx="77667">
                  <c:v>15.66</c:v>
                </c:pt>
                <c:pt idx="77668">
                  <c:v>15.66</c:v>
                </c:pt>
                <c:pt idx="77669">
                  <c:v>15.611000000000001</c:v>
                </c:pt>
                <c:pt idx="77670">
                  <c:v>15.611000000000001</c:v>
                </c:pt>
                <c:pt idx="77671">
                  <c:v>15.599</c:v>
                </c:pt>
                <c:pt idx="77672">
                  <c:v>15.611000000000001</c:v>
                </c:pt>
                <c:pt idx="77673">
                  <c:v>15.599</c:v>
                </c:pt>
                <c:pt idx="77674">
                  <c:v>15.538</c:v>
                </c:pt>
                <c:pt idx="77675">
                  <c:v>15.526</c:v>
                </c:pt>
                <c:pt idx="77676">
                  <c:v>15.513</c:v>
                </c:pt>
                <c:pt idx="77677">
                  <c:v>15.513</c:v>
                </c:pt>
                <c:pt idx="77678">
                  <c:v>15.489000000000001</c:v>
                </c:pt>
                <c:pt idx="77679">
                  <c:v>15.465</c:v>
                </c:pt>
                <c:pt idx="77680">
                  <c:v>15.477</c:v>
                </c:pt>
                <c:pt idx="77681">
                  <c:v>15.452</c:v>
                </c:pt>
                <c:pt idx="77682">
                  <c:v>15.428000000000001</c:v>
                </c:pt>
                <c:pt idx="77683">
                  <c:v>15.391</c:v>
                </c:pt>
                <c:pt idx="77684">
                  <c:v>15.391</c:v>
                </c:pt>
                <c:pt idx="77685">
                  <c:v>15.343</c:v>
                </c:pt>
                <c:pt idx="77686">
                  <c:v>15.355</c:v>
                </c:pt>
                <c:pt idx="77687">
                  <c:v>15.33</c:v>
                </c:pt>
                <c:pt idx="77688">
                  <c:v>15.343</c:v>
                </c:pt>
                <c:pt idx="77689">
                  <c:v>15.282</c:v>
                </c:pt>
                <c:pt idx="77690">
                  <c:v>15.282</c:v>
                </c:pt>
                <c:pt idx="77691">
                  <c:v>15.269</c:v>
                </c:pt>
                <c:pt idx="77692">
                  <c:v>15.244999999999999</c:v>
                </c:pt>
                <c:pt idx="77693">
                  <c:v>15.257</c:v>
                </c:pt>
                <c:pt idx="77694">
                  <c:v>15.22</c:v>
                </c:pt>
                <c:pt idx="77695">
                  <c:v>15.208</c:v>
                </c:pt>
                <c:pt idx="77696">
                  <c:v>15.172000000000001</c:v>
                </c:pt>
                <c:pt idx="77697">
                  <c:v>15.147</c:v>
                </c:pt>
                <c:pt idx="77698">
                  <c:v>15.159000000000001</c:v>
                </c:pt>
                <c:pt idx="77699">
                  <c:v>15.135</c:v>
                </c:pt>
                <c:pt idx="77700">
                  <c:v>15.111000000000001</c:v>
                </c:pt>
                <c:pt idx="77701">
                  <c:v>15.111000000000001</c:v>
                </c:pt>
                <c:pt idx="77702">
                  <c:v>15.098000000000001</c:v>
                </c:pt>
                <c:pt idx="77703">
                  <c:v>15.098000000000001</c:v>
                </c:pt>
                <c:pt idx="77704">
                  <c:v>15.074</c:v>
                </c:pt>
                <c:pt idx="77705">
                  <c:v>15.037000000000001</c:v>
                </c:pt>
                <c:pt idx="77706">
                  <c:v>15.037000000000001</c:v>
                </c:pt>
                <c:pt idx="77707">
                  <c:v>15.000999999999999</c:v>
                </c:pt>
                <c:pt idx="77708">
                  <c:v>14.989000000000001</c:v>
                </c:pt>
                <c:pt idx="77709">
                  <c:v>14.94</c:v>
                </c:pt>
                <c:pt idx="77710">
                  <c:v>14.976000000000001</c:v>
                </c:pt>
                <c:pt idx="77711">
                  <c:v>14.94</c:v>
                </c:pt>
                <c:pt idx="77712">
                  <c:v>14.927</c:v>
                </c:pt>
                <c:pt idx="77713">
                  <c:v>14.94</c:v>
                </c:pt>
                <c:pt idx="77714">
                  <c:v>14.914999999999999</c:v>
                </c:pt>
                <c:pt idx="77715">
                  <c:v>14.903</c:v>
                </c:pt>
                <c:pt idx="77716">
                  <c:v>14.853999999999999</c:v>
                </c:pt>
                <c:pt idx="77717">
                  <c:v>14.83</c:v>
                </c:pt>
                <c:pt idx="77718">
                  <c:v>14.853999999999999</c:v>
                </c:pt>
                <c:pt idx="77719">
                  <c:v>14.83</c:v>
                </c:pt>
                <c:pt idx="77720">
                  <c:v>14.83</c:v>
                </c:pt>
                <c:pt idx="77721">
                  <c:v>14.781000000000001</c:v>
                </c:pt>
                <c:pt idx="77722">
                  <c:v>14.818</c:v>
                </c:pt>
                <c:pt idx="77723">
                  <c:v>14.757</c:v>
                </c:pt>
                <c:pt idx="77724">
                  <c:v>14.769</c:v>
                </c:pt>
                <c:pt idx="77725">
                  <c:v>14.72</c:v>
                </c:pt>
                <c:pt idx="77726">
                  <c:v>14.72</c:v>
                </c:pt>
                <c:pt idx="77727">
                  <c:v>14.696</c:v>
                </c:pt>
                <c:pt idx="77728">
                  <c:v>14.72</c:v>
                </c:pt>
                <c:pt idx="77729">
                  <c:v>14.659000000000001</c:v>
                </c:pt>
                <c:pt idx="77730">
                  <c:v>14.635</c:v>
                </c:pt>
                <c:pt idx="77731">
                  <c:v>14.647</c:v>
                </c:pt>
                <c:pt idx="77732">
                  <c:v>14.622</c:v>
                </c:pt>
                <c:pt idx="77733">
                  <c:v>14.622</c:v>
                </c:pt>
                <c:pt idx="77734">
                  <c:v>14.61</c:v>
                </c:pt>
                <c:pt idx="77735">
                  <c:v>14.598000000000001</c:v>
                </c:pt>
                <c:pt idx="77736">
                  <c:v>14.548999999999999</c:v>
                </c:pt>
                <c:pt idx="77737">
                  <c:v>14.525</c:v>
                </c:pt>
                <c:pt idx="77738">
                  <c:v>14.512</c:v>
                </c:pt>
                <c:pt idx="77739">
                  <c:v>14.488</c:v>
                </c:pt>
                <c:pt idx="77740">
                  <c:v>14.512</c:v>
                </c:pt>
                <c:pt idx="77741">
                  <c:v>14.476000000000001</c:v>
                </c:pt>
                <c:pt idx="77742">
                  <c:v>14.451000000000001</c:v>
                </c:pt>
                <c:pt idx="77743">
                  <c:v>14.476000000000001</c:v>
                </c:pt>
                <c:pt idx="77744">
                  <c:v>14.427</c:v>
                </c:pt>
                <c:pt idx="77745">
                  <c:v>14.427</c:v>
                </c:pt>
                <c:pt idx="77746">
                  <c:v>14.414999999999999</c:v>
                </c:pt>
                <c:pt idx="77747">
                  <c:v>14.403</c:v>
                </c:pt>
                <c:pt idx="77748">
                  <c:v>14.378</c:v>
                </c:pt>
                <c:pt idx="77749">
                  <c:v>14.378</c:v>
                </c:pt>
                <c:pt idx="77750">
                  <c:v>14.378</c:v>
                </c:pt>
                <c:pt idx="77751">
                  <c:v>14.342000000000001</c:v>
                </c:pt>
                <c:pt idx="77752">
                  <c:v>14.317</c:v>
                </c:pt>
                <c:pt idx="77753">
                  <c:v>14.317</c:v>
                </c:pt>
                <c:pt idx="77754">
                  <c:v>14.28</c:v>
                </c:pt>
                <c:pt idx="77755">
                  <c:v>14.268000000000001</c:v>
                </c:pt>
                <c:pt idx="77756">
                  <c:v>14.244</c:v>
                </c:pt>
                <c:pt idx="77757">
                  <c:v>14.218999999999999</c:v>
                </c:pt>
                <c:pt idx="77758">
                  <c:v>14.244</c:v>
                </c:pt>
                <c:pt idx="77759">
                  <c:v>14.218999999999999</c:v>
                </c:pt>
                <c:pt idx="77760">
                  <c:v>14.183</c:v>
                </c:pt>
                <c:pt idx="77761">
                  <c:v>14.157999999999999</c:v>
                </c:pt>
                <c:pt idx="77762">
                  <c:v>14.157999999999999</c:v>
                </c:pt>
                <c:pt idx="77763">
                  <c:v>14.157999999999999</c:v>
                </c:pt>
                <c:pt idx="77764">
                  <c:v>14.122</c:v>
                </c:pt>
                <c:pt idx="77765">
                  <c:v>14.122</c:v>
                </c:pt>
                <c:pt idx="77766">
                  <c:v>14.097</c:v>
                </c:pt>
                <c:pt idx="77767">
                  <c:v>14.085000000000001</c:v>
                </c:pt>
                <c:pt idx="77768">
                  <c:v>14.085000000000001</c:v>
                </c:pt>
                <c:pt idx="77769">
                  <c:v>14.085000000000001</c:v>
                </c:pt>
                <c:pt idx="77770">
                  <c:v>14.023999999999999</c:v>
                </c:pt>
                <c:pt idx="77771">
                  <c:v>14.023999999999999</c:v>
                </c:pt>
                <c:pt idx="77772">
                  <c:v>14.036</c:v>
                </c:pt>
                <c:pt idx="77773">
                  <c:v>14.023999999999999</c:v>
                </c:pt>
                <c:pt idx="77774">
                  <c:v>13.988</c:v>
                </c:pt>
                <c:pt idx="77775">
                  <c:v>13.988</c:v>
                </c:pt>
                <c:pt idx="77776">
                  <c:v>13.975</c:v>
                </c:pt>
                <c:pt idx="77777">
                  <c:v>13.951000000000001</c:v>
                </c:pt>
                <c:pt idx="77778">
                  <c:v>13.951000000000001</c:v>
                </c:pt>
                <c:pt idx="77779">
                  <c:v>13.914</c:v>
                </c:pt>
                <c:pt idx="77780">
                  <c:v>13.89</c:v>
                </c:pt>
                <c:pt idx="77781">
                  <c:v>13.89</c:v>
                </c:pt>
                <c:pt idx="77782">
                  <c:v>13.865</c:v>
                </c:pt>
                <c:pt idx="77783">
                  <c:v>13.89</c:v>
                </c:pt>
                <c:pt idx="77784">
                  <c:v>13.865</c:v>
                </c:pt>
                <c:pt idx="77785">
                  <c:v>13.853</c:v>
                </c:pt>
                <c:pt idx="77786">
                  <c:v>13.817</c:v>
                </c:pt>
                <c:pt idx="77787">
                  <c:v>13.829000000000001</c:v>
                </c:pt>
                <c:pt idx="77788">
                  <c:v>13.804</c:v>
                </c:pt>
                <c:pt idx="77789">
                  <c:v>13.804</c:v>
                </c:pt>
                <c:pt idx="77790">
                  <c:v>13.743</c:v>
                </c:pt>
                <c:pt idx="77791">
                  <c:v>13.756</c:v>
                </c:pt>
                <c:pt idx="77792">
                  <c:v>13.731</c:v>
                </c:pt>
                <c:pt idx="77793">
                  <c:v>13.756</c:v>
                </c:pt>
                <c:pt idx="77794">
                  <c:v>13.695</c:v>
                </c:pt>
                <c:pt idx="77795">
                  <c:v>13.707000000000001</c:v>
                </c:pt>
                <c:pt idx="77796">
                  <c:v>13.67</c:v>
                </c:pt>
                <c:pt idx="77797">
                  <c:v>13.682</c:v>
                </c:pt>
                <c:pt idx="77798">
                  <c:v>13.657999999999999</c:v>
                </c:pt>
                <c:pt idx="77799">
                  <c:v>13.646000000000001</c:v>
                </c:pt>
                <c:pt idx="77800">
                  <c:v>13.646000000000001</c:v>
                </c:pt>
                <c:pt idx="77801">
                  <c:v>13.621</c:v>
                </c:pt>
                <c:pt idx="77802">
                  <c:v>13.597</c:v>
                </c:pt>
                <c:pt idx="77803">
                  <c:v>13.609</c:v>
                </c:pt>
                <c:pt idx="77804">
                  <c:v>13.571999999999999</c:v>
                </c:pt>
                <c:pt idx="77805">
                  <c:v>13.585000000000001</c:v>
                </c:pt>
                <c:pt idx="77806">
                  <c:v>13.56</c:v>
                </c:pt>
                <c:pt idx="77807">
                  <c:v>13.585000000000001</c:v>
                </c:pt>
                <c:pt idx="77808">
                  <c:v>13.510999999999999</c:v>
                </c:pt>
                <c:pt idx="77809">
                  <c:v>13.536</c:v>
                </c:pt>
                <c:pt idx="77810">
                  <c:v>13.510999999999999</c:v>
                </c:pt>
                <c:pt idx="77811">
                  <c:v>13.510999999999999</c:v>
                </c:pt>
                <c:pt idx="77812">
                  <c:v>13.487</c:v>
                </c:pt>
                <c:pt idx="77813">
                  <c:v>13.475</c:v>
                </c:pt>
                <c:pt idx="77814">
                  <c:v>13.45</c:v>
                </c:pt>
                <c:pt idx="77815">
                  <c:v>13.438000000000001</c:v>
                </c:pt>
                <c:pt idx="77816">
                  <c:v>13.45</c:v>
                </c:pt>
                <c:pt idx="77817">
                  <c:v>13.426</c:v>
                </c:pt>
                <c:pt idx="77818">
                  <c:v>13.414</c:v>
                </c:pt>
                <c:pt idx="77819">
                  <c:v>13.401999999999999</c:v>
                </c:pt>
                <c:pt idx="77820">
                  <c:v>13.388999999999999</c:v>
                </c:pt>
                <c:pt idx="77821">
                  <c:v>13.365</c:v>
                </c:pt>
                <c:pt idx="77822">
                  <c:v>13.377000000000001</c:v>
                </c:pt>
                <c:pt idx="77823">
                  <c:v>13.353</c:v>
                </c:pt>
                <c:pt idx="77824">
                  <c:v>13.340999999999999</c:v>
                </c:pt>
                <c:pt idx="77825">
                  <c:v>13.340999999999999</c:v>
                </c:pt>
                <c:pt idx="77826">
                  <c:v>13.292</c:v>
                </c:pt>
                <c:pt idx="77827">
                  <c:v>13.292</c:v>
                </c:pt>
                <c:pt idx="77828">
                  <c:v>13.292</c:v>
                </c:pt>
                <c:pt idx="77829">
                  <c:v>13.292</c:v>
                </c:pt>
                <c:pt idx="77830">
                  <c:v>13.243</c:v>
                </c:pt>
                <c:pt idx="77831">
                  <c:v>13.243</c:v>
                </c:pt>
                <c:pt idx="77832">
                  <c:v>13.218</c:v>
                </c:pt>
                <c:pt idx="77833">
                  <c:v>13.218</c:v>
                </c:pt>
                <c:pt idx="77834">
                  <c:v>13.231</c:v>
                </c:pt>
                <c:pt idx="77835">
                  <c:v>13.194000000000001</c:v>
                </c:pt>
                <c:pt idx="77836">
                  <c:v>13.194000000000001</c:v>
                </c:pt>
                <c:pt idx="77837">
                  <c:v>13.17</c:v>
                </c:pt>
                <c:pt idx="77838">
                  <c:v>13.194000000000001</c:v>
                </c:pt>
                <c:pt idx="77839">
                  <c:v>13.145</c:v>
                </c:pt>
                <c:pt idx="77840">
                  <c:v>13.132999999999999</c:v>
                </c:pt>
                <c:pt idx="77841">
                  <c:v>13.145</c:v>
                </c:pt>
                <c:pt idx="77842">
                  <c:v>13.084</c:v>
                </c:pt>
                <c:pt idx="77843">
                  <c:v>13.109</c:v>
                </c:pt>
                <c:pt idx="77844">
                  <c:v>13.096</c:v>
                </c:pt>
                <c:pt idx="77845">
                  <c:v>13.071999999999999</c:v>
                </c:pt>
                <c:pt idx="77846">
                  <c:v>13.06</c:v>
                </c:pt>
                <c:pt idx="77847">
                  <c:v>13.06</c:v>
                </c:pt>
                <c:pt idx="77848">
                  <c:v>13.048</c:v>
                </c:pt>
                <c:pt idx="77849">
                  <c:v>13.035</c:v>
                </c:pt>
                <c:pt idx="77850">
                  <c:v>13.048</c:v>
                </c:pt>
                <c:pt idx="77851">
                  <c:v>12.999000000000001</c:v>
                </c:pt>
                <c:pt idx="77852">
                  <c:v>12.999000000000001</c:v>
                </c:pt>
                <c:pt idx="77853">
                  <c:v>12.987</c:v>
                </c:pt>
                <c:pt idx="77854">
                  <c:v>12.962</c:v>
                </c:pt>
                <c:pt idx="77855">
                  <c:v>12.962</c:v>
                </c:pt>
                <c:pt idx="77856">
                  <c:v>12.962</c:v>
                </c:pt>
                <c:pt idx="77857">
                  <c:v>12.95</c:v>
                </c:pt>
                <c:pt idx="77858">
                  <c:v>12.913</c:v>
                </c:pt>
                <c:pt idx="77859">
                  <c:v>12.888999999999999</c:v>
                </c:pt>
                <c:pt idx="77860">
                  <c:v>12.901</c:v>
                </c:pt>
                <c:pt idx="77861">
                  <c:v>12.901</c:v>
                </c:pt>
                <c:pt idx="77862">
                  <c:v>12.888999999999999</c:v>
                </c:pt>
                <c:pt idx="77863">
                  <c:v>12.888999999999999</c:v>
                </c:pt>
                <c:pt idx="77864">
                  <c:v>12.877000000000001</c:v>
                </c:pt>
                <c:pt idx="77865">
                  <c:v>12.84</c:v>
                </c:pt>
                <c:pt idx="77866">
                  <c:v>12.816000000000001</c:v>
                </c:pt>
                <c:pt idx="77867">
                  <c:v>12.816000000000001</c:v>
                </c:pt>
                <c:pt idx="77868">
                  <c:v>12.816000000000001</c:v>
                </c:pt>
                <c:pt idx="77869">
                  <c:v>12.791</c:v>
                </c:pt>
                <c:pt idx="77870">
                  <c:v>12.816000000000001</c:v>
                </c:pt>
                <c:pt idx="77871">
                  <c:v>12.779</c:v>
                </c:pt>
                <c:pt idx="77872">
                  <c:v>12.766999999999999</c:v>
                </c:pt>
                <c:pt idx="77873">
                  <c:v>12.779</c:v>
                </c:pt>
                <c:pt idx="77874">
                  <c:v>12.706</c:v>
                </c:pt>
                <c:pt idx="77875">
                  <c:v>12.706</c:v>
                </c:pt>
                <c:pt idx="77876">
                  <c:v>12.73</c:v>
                </c:pt>
                <c:pt idx="77877">
                  <c:v>12.718</c:v>
                </c:pt>
                <c:pt idx="77878">
                  <c:v>12.694000000000001</c:v>
                </c:pt>
                <c:pt idx="77879">
                  <c:v>12.669</c:v>
                </c:pt>
                <c:pt idx="77880">
                  <c:v>12.694000000000001</c:v>
                </c:pt>
                <c:pt idx="77881">
                  <c:v>12.680999999999999</c:v>
                </c:pt>
                <c:pt idx="77882">
                  <c:v>12.645</c:v>
                </c:pt>
                <c:pt idx="77883">
                  <c:v>12.657</c:v>
                </c:pt>
                <c:pt idx="77884">
                  <c:v>12.645</c:v>
                </c:pt>
                <c:pt idx="77885">
                  <c:v>12.632</c:v>
                </c:pt>
                <c:pt idx="77886">
                  <c:v>12.608000000000001</c:v>
                </c:pt>
                <c:pt idx="77887">
                  <c:v>12.596</c:v>
                </c:pt>
                <c:pt idx="77888">
                  <c:v>12.596</c:v>
                </c:pt>
                <c:pt idx="77889">
                  <c:v>12.608000000000001</c:v>
                </c:pt>
                <c:pt idx="77890">
                  <c:v>12.596</c:v>
                </c:pt>
                <c:pt idx="77891">
                  <c:v>12.558999999999999</c:v>
                </c:pt>
                <c:pt idx="77892">
                  <c:v>12.571</c:v>
                </c:pt>
                <c:pt idx="77893">
                  <c:v>12.535</c:v>
                </c:pt>
                <c:pt idx="77894">
                  <c:v>12.547000000000001</c:v>
                </c:pt>
                <c:pt idx="77895">
                  <c:v>12.535</c:v>
                </c:pt>
                <c:pt idx="77896">
                  <c:v>12.51</c:v>
                </c:pt>
                <c:pt idx="77897">
                  <c:v>12.497999999999999</c:v>
                </c:pt>
                <c:pt idx="77898">
                  <c:v>12.523</c:v>
                </c:pt>
                <c:pt idx="77899">
                  <c:v>12.497999999999999</c:v>
                </c:pt>
                <c:pt idx="77900">
                  <c:v>12.486000000000001</c:v>
                </c:pt>
                <c:pt idx="77901">
                  <c:v>12.462</c:v>
                </c:pt>
                <c:pt idx="77902">
                  <c:v>12.462</c:v>
                </c:pt>
                <c:pt idx="77903">
                  <c:v>12.449</c:v>
                </c:pt>
                <c:pt idx="77904">
                  <c:v>12.425000000000001</c:v>
                </c:pt>
                <c:pt idx="77905">
                  <c:v>12.462</c:v>
                </c:pt>
                <c:pt idx="77906">
                  <c:v>12.425000000000001</c:v>
                </c:pt>
                <c:pt idx="77907">
                  <c:v>12.388</c:v>
                </c:pt>
                <c:pt idx="77908">
                  <c:v>12.401</c:v>
                </c:pt>
                <c:pt idx="77909">
                  <c:v>12.364000000000001</c:v>
                </c:pt>
                <c:pt idx="77910">
                  <c:v>12.401</c:v>
                </c:pt>
                <c:pt idx="77911">
                  <c:v>12.375999999999999</c:v>
                </c:pt>
                <c:pt idx="77912">
                  <c:v>12.327</c:v>
                </c:pt>
                <c:pt idx="77913">
                  <c:v>12.375999999999999</c:v>
                </c:pt>
                <c:pt idx="77914">
                  <c:v>12.303000000000001</c:v>
                </c:pt>
                <c:pt idx="77915">
                  <c:v>12.34</c:v>
                </c:pt>
                <c:pt idx="77916">
                  <c:v>12.315</c:v>
                </c:pt>
                <c:pt idx="77917">
                  <c:v>12.315</c:v>
                </c:pt>
                <c:pt idx="77918">
                  <c:v>12.291</c:v>
                </c:pt>
                <c:pt idx="77919">
                  <c:v>12.278</c:v>
                </c:pt>
                <c:pt idx="77920">
                  <c:v>12.291</c:v>
                </c:pt>
                <c:pt idx="77921">
                  <c:v>12.266</c:v>
                </c:pt>
                <c:pt idx="77922">
                  <c:v>12.266</c:v>
                </c:pt>
                <c:pt idx="77923">
                  <c:v>12.254</c:v>
                </c:pt>
                <c:pt idx="77924">
                  <c:v>12.242000000000001</c:v>
                </c:pt>
                <c:pt idx="77925">
                  <c:v>12.242000000000001</c:v>
                </c:pt>
                <c:pt idx="77926">
                  <c:v>12.242000000000001</c:v>
                </c:pt>
                <c:pt idx="77927">
                  <c:v>12.217000000000001</c:v>
                </c:pt>
                <c:pt idx="77928">
                  <c:v>12.217000000000001</c:v>
                </c:pt>
                <c:pt idx="77929">
                  <c:v>12.217000000000001</c:v>
                </c:pt>
                <c:pt idx="77930">
                  <c:v>12.169</c:v>
                </c:pt>
                <c:pt idx="77931">
                  <c:v>12.180999999999999</c:v>
                </c:pt>
                <c:pt idx="77932">
                  <c:v>12.169</c:v>
                </c:pt>
                <c:pt idx="77933">
                  <c:v>12.132</c:v>
                </c:pt>
                <c:pt idx="77934">
                  <c:v>12.169</c:v>
                </c:pt>
                <c:pt idx="77935">
                  <c:v>12.132</c:v>
                </c:pt>
                <c:pt idx="77936">
                  <c:v>12.169</c:v>
                </c:pt>
                <c:pt idx="77937">
                  <c:v>12.12</c:v>
                </c:pt>
                <c:pt idx="77938">
                  <c:v>12.108000000000001</c:v>
                </c:pt>
                <c:pt idx="77939">
                  <c:v>12.108000000000001</c:v>
                </c:pt>
                <c:pt idx="77940">
                  <c:v>12.108000000000001</c:v>
                </c:pt>
                <c:pt idx="77941">
                  <c:v>12.071</c:v>
                </c:pt>
                <c:pt idx="77942">
                  <c:v>12.083</c:v>
                </c:pt>
                <c:pt idx="77943">
                  <c:v>12.083</c:v>
                </c:pt>
                <c:pt idx="77944">
                  <c:v>12.083</c:v>
                </c:pt>
                <c:pt idx="77945">
                  <c:v>12.047000000000001</c:v>
                </c:pt>
                <c:pt idx="77946">
                  <c:v>12.083</c:v>
                </c:pt>
                <c:pt idx="77947">
                  <c:v>12.022</c:v>
                </c:pt>
                <c:pt idx="77948">
                  <c:v>12.047000000000001</c:v>
                </c:pt>
                <c:pt idx="77949">
                  <c:v>12.034000000000001</c:v>
                </c:pt>
                <c:pt idx="77950">
                  <c:v>11.986000000000001</c:v>
                </c:pt>
                <c:pt idx="77951">
                  <c:v>11.986000000000001</c:v>
                </c:pt>
                <c:pt idx="77952">
                  <c:v>11.986000000000001</c:v>
                </c:pt>
                <c:pt idx="77953">
                  <c:v>11.997999999999999</c:v>
                </c:pt>
                <c:pt idx="77954">
                  <c:v>11.997999999999999</c:v>
                </c:pt>
                <c:pt idx="77955">
                  <c:v>11.961</c:v>
                </c:pt>
                <c:pt idx="77956">
                  <c:v>11.961</c:v>
                </c:pt>
                <c:pt idx="77957">
                  <c:v>11.961</c:v>
                </c:pt>
                <c:pt idx="77958">
                  <c:v>11.912000000000001</c:v>
                </c:pt>
                <c:pt idx="77959">
                  <c:v>11.936999999999999</c:v>
                </c:pt>
                <c:pt idx="77960">
                  <c:v>11.936999999999999</c:v>
                </c:pt>
                <c:pt idx="77961">
                  <c:v>11.923999999999999</c:v>
                </c:pt>
                <c:pt idx="77962">
                  <c:v>11.9</c:v>
                </c:pt>
                <c:pt idx="77963">
                  <c:v>11.888</c:v>
                </c:pt>
                <c:pt idx="77964">
                  <c:v>11.9</c:v>
                </c:pt>
                <c:pt idx="77965">
                  <c:v>11.888</c:v>
                </c:pt>
                <c:pt idx="77966">
                  <c:v>11.863</c:v>
                </c:pt>
                <c:pt idx="77967">
                  <c:v>11.875999999999999</c:v>
                </c:pt>
                <c:pt idx="77968">
                  <c:v>11.851000000000001</c:v>
                </c:pt>
                <c:pt idx="77969">
                  <c:v>11.839</c:v>
                </c:pt>
                <c:pt idx="77970">
                  <c:v>11.851000000000001</c:v>
                </c:pt>
                <c:pt idx="77971">
                  <c:v>11.851000000000001</c:v>
                </c:pt>
                <c:pt idx="77972">
                  <c:v>11.827</c:v>
                </c:pt>
                <c:pt idx="77973">
                  <c:v>11.827</c:v>
                </c:pt>
                <c:pt idx="77974">
                  <c:v>11.827</c:v>
                </c:pt>
                <c:pt idx="77975">
                  <c:v>11.827</c:v>
                </c:pt>
                <c:pt idx="77976">
                  <c:v>11.815</c:v>
                </c:pt>
                <c:pt idx="77977">
                  <c:v>11.778</c:v>
                </c:pt>
                <c:pt idx="77978">
                  <c:v>11.778</c:v>
                </c:pt>
                <c:pt idx="77979">
                  <c:v>11.778</c:v>
                </c:pt>
                <c:pt idx="77980">
                  <c:v>11.79</c:v>
                </c:pt>
                <c:pt idx="77981">
                  <c:v>11.741</c:v>
                </c:pt>
                <c:pt idx="77982">
                  <c:v>11.778</c:v>
                </c:pt>
                <c:pt idx="77983">
                  <c:v>11.766</c:v>
                </c:pt>
                <c:pt idx="77984">
                  <c:v>11.741</c:v>
                </c:pt>
                <c:pt idx="77985">
                  <c:v>11.728999999999999</c:v>
                </c:pt>
                <c:pt idx="77986">
                  <c:v>11.728999999999999</c:v>
                </c:pt>
                <c:pt idx="77987">
                  <c:v>11.728999999999999</c:v>
                </c:pt>
                <c:pt idx="77988">
                  <c:v>11.705</c:v>
                </c:pt>
                <c:pt idx="77989">
                  <c:v>11.717000000000001</c:v>
                </c:pt>
                <c:pt idx="77990">
                  <c:v>11.717000000000001</c:v>
                </c:pt>
                <c:pt idx="77991">
                  <c:v>11.68</c:v>
                </c:pt>
                <c:pt idx="77992">
                  <c:v>11.693</c:v>
                </c:pt>
                <c:pt idx="77993">
                  <c:v>11.68</c:v>
                </c:pt>
                <c:pt idx="77994">
                  <c:v>11.656000000000001</c:v>
                </c:pt>
                <c:pt idx="77995">
                  <c:v>11.667999999999999</c:v>
                </c:pt>
                <c:pt idx="77996">
                  <c:v>11.631</c:v>
                </c:pt>
                <c:pt idx="77997">
                  <c:v>11.656000000000001</c:v>
                </c:pt>
                <c:pt idx="77998">
                  <c:v>11.631</c:v>
                </c:pt>
                <c:pt idx="77999">
                  <c:v>11.667999999999999</c:v>
                </c:pt>
                <c:pt idx="78000">
                  <c:v>11.644</c:v>
                </c:pt>
                <c:pt idx="78001">
                  <c:v>11.631</c:v>
                </c:pt>
                <c:pt idx="78002">
                  <c:v>11.606999999999999</c:v>
                </c:pt>
                <c:pt idx="78003">
                  <c:v>11.583</c:v>
                </c:pt>
                <c:pt idx="78004">
                  <c:v>11.595000000000001</c:v>
                </c:pt>
                <c:pt idx="78005">
                  <c:v>11.57</c:v>
                </c:pt>
                <c:pt idx="78006">
                  <c:v>11.57</c:v>
                </c:pt>
                <c:pt idx="78007">
                  <c:v>11.595000000000001</c:v>
                </c:pt>
                <c:pt idx="78008">
                  <c:v>11.57</c:v>
                </c:pt>
                <c:pt idx="78009">
                  <c:v>11.545999999999999</c:v>
                </c:pt>
                <c:pt idx="78010">
                  <c:v>11.595000000000001</c:v>
                </c:pt>
                <c:pt idx="78011">
                  <c:v>11.558</c:v>
                </c:pt>
                <c:pt idx="78012">
                  <c:v>11.558</c:v>
                </c:pt>
                <c:pt idx="78013">
                  <c:v>11.545999999999999</c:v>
                </c:pt>
                <c:pt idx="78014">
                  <c:v>11.545999999999999</c:v>
                </c:pt>
                <c:pt idx="78015">
                  <c:v>11.509</c:v>
                </c:pt>
                <c:pt idx="78016">
                  <c:v>11.522</c:v>
                </c:pt>
                <c:pt idx="78017">
                  <c:v>11.522</c:v>
                </c:pt>
                <c:pt idx="78018">
                  <c:v>11.497</c:v>
                </c:pt>
                <c:pt idx="78019">
                  <c:v>11.484999999999999</c:v>
                </c:pt>
                <c:pt idx="78020">
                  <c:v>11.497</c:v>
                </c:pt>
                <c:pt idx="78021">
                  <c:v>11.484999999999999</c:v>
                </c:pt>
                <c:pt idx="78022">
                  <c:v>11.497</c:v>
                </c:pt>
                <c:pt idx="78023">
                  <c:v>11.497</c:v>
                </c:pt>
                <c:pt idx="78024">
                  <c:v>11.473000000000001</c:v>
                </c:pt>
                <c:pt idx="78025">
                  <c:v>11.448</c:v>
                </c:pt>
                <c:pt idx="78026">
                  <c:v>11.448</c:v>
                </c:pt>
                <c:pt idx="78027">
                  <c:v>11.448</c:v>
                </c:pt>
                <c:pt idx="78028">
                  <c:v>11.436</c:v>
                </c:pt>
                <c:pt idx="78029">
                  <c:v>11.423999999999999</c:v>
                </c:pt>
                <c:pt idx="78030">
                  <c:v>11.436</c:v>
                </c:pt>
                <c:pt idx="78031">
                  <c:v>11.423999999999999</c:v>
                </c:pt>
                <c:pt idx="78032">
                  <c:v>11.412000000000001</c:v>
                </c:pt>
                <c:pt idx="78033">
                  <c:v>11.412000000000001</c:v>
                </c:pt>
                <c:pt idx="78034">
                  <c:v>11.412000000000001</c:v>
                </c:pt>
                <c:pt idx="78035">
                  <c:v>11.387</c:v>
                </c:pt>
                <c:pt idx="78036">
                  <c:v>11.423999999999999</c:v>
                </c:pt>
                <c:pt idx="78037">
                  <c:v>11.363</c:v>
                </c:pt>
                <c:pt idx="78038">
                  <c:v>11.351000000000001</c:v>
                </c:pt>
                <c:pt idx="78039">
                  <c:v>11.4</c:v>
                </c:pt>
                <c:pt idx="78040">
                  <c:v>11.363</c:v>
                </c:pt>
                <c:pt idx="78041">
                  <c:v>11.351000000000001</c:v>
                </c:pt>
                <c:pt idx="78042">
                  <c:v>11.363</c:v>
                </c:pt>
                <c:pt idx="78043">
                  <c:v>11.363</c:v>
                </c:pt>
                <c:pt idx="78044">
                  <c:v>11.351000000000001</c:v>
                </c:pt>
                <c:pt idx="78045">
                  <c:v>11.351000000000001</c:v>
                </c:pt>
                <c:pt idx="78046">
                  <c:v>11.339</c:v>
                </c:pt>
                <c:pt idx="78047">
                  <c:v>11.314</c:v>
                </c:pt>
                <c:pt idx="78048">
                  <c:v>11.314</c:v>
                </c:pt>
                <c:pt idx="78049">
                  <c:v>11.29</c:v>
                </c:pt>
                <c:pt idx="78050">
                  <c:v>11.302</c:v>
                </c:pt>
                <c:pt idx="78051">
                  <c:v>11.314</c:v>
                </c:pt>
                <c:pt idx="78052">
                  <c:v>11.314</c:v>
                </c:pt>
                <c:pt idx="78053">
                  <c:v>11.302</c:v>
                </c:pt>
                <c:pt idx="78054">
                  <c:v>11.276999999999999</c:v>
                </c:pt>
                <c:pt idx="78055">
                  <c:v>11.253</c:v>
                </c:pt>
                <c:pt idx="78056">
                  <c:v>11.265000000000001</c:v>
                </c:pt>
                <c:pt idx="78057">
                  <c:v>11.265000000000001</c:v>
                </c:pt>
                <c:pt idx="78058">
                  <c:v>11.265000000000001</c:v>
                </c:pt>
                <c:pt idx="78059">
                  <c:v>11.253</c:v>
                </c:pt>
                <c:pt idx="78060">
                  <c:v>11.265000000000001</c:v>
                </c:pt>
                <c:pt idx="78061">
                  <c:v>11.253</c:v>
                </c:pt>
                <c:pt idx="78062">
                  <c:v>11.241</c:v>
                </c:pt>
                <c:pt idx="78063">
                  <c:v>11.265000000000001</c:v>
                </c:pt>
                <c:pt idx="78064">
                  <c:v>11.228999999999999</c:v>
                </c:pt>
                <c:pt idx="78065">
                  <c:v>11.241</c:v>
                </c:pt>
                <c:pt idx="78066">
                  <c:v>11.215999999999999</c:v>
                </c:pt>
                <c:pt idx="78067">
                  <c:v>11.215999999999999</c:v>
                </c:pt>
                <c:pt idx="78068">
                  <c:v>11.204000000000001</c:v>
                </c:pt>
                <c:pt idx="78069">
                  <c:v>11.215999999999999</c:v>
                </c:pt>
                <c:pt idx="78070">
                  <c:v>11.204000000000001</c:v>
                </c:pt>
                <c:pt idx="78071">
                  <c:v>11.204000000000001</c:v>
                </c:pt>
                <c:pt idx="78072">
                  <c:v>11.204000000000001</c:v>
                </c:pt>
                <c:pt idx="78073">
                  <c:v>11.192</c:v>
                </c:pt>
                <c:pt idx="78074">
                  <c:v>11.192</c:v>
                </c:pt>
                <c:pt idx="78075">
                  <c:v>11.192</c:v>
                </c:pt>
                <c:pt idx="78076">
                  <c:v>11.154999999999999</c:v>
                </c:pt>
                <c:pt idx="78077">
                  <c:v>11.167999999999999</c:v>
                </c:pt>
                <c:pt idx="78078">
                  <c:v>11.167999999999999</c:v>
                </c:pt>
                <c:pt idx="78079">
                  <c:v>11.167999999999999</c:v>
                </c:pt>
                <c:pt idx="78080">
                  <c:v>11.167999999999999</c:v>
                </c:pt>
                <c:pt idx="78081">
                  <c:v>11.154999999999999</c:v>
                </c:pt>
                <c:pt idx="78082">
                  <c:v>11.119</c:v>
                </c:pt>
                <c:pt idx="78083">
                  <c:v>11.154999999999999</c:v>
                </c:pt>
                <c:pt idx="78084">
                  <c:v>11.106999999999999</c:v>
                </c:pt>
                <c:pt idx="78085">
                  <c:v>11.131</c:v>
                </c:pt>
                <c:pt idx="78086">
                  <c:v>11.119</c:v>
                </c:pt>
                <c:pt idx="78087">
                  <c:v>11.119</c:v>
                </c:pt>
                <c:pt idx="78088">
                  <c:v>11.106999999999999</c:v>
                </c:pt>
                <c:pt idx="78089">
                  <c:v>11.106999999999999</c:v>
                </c:pt>
                <c:pt idx="78090">
                  <c:v>11.093999999999999</c:v>
                </c:pt>
                <c:pt idx="78091">
                  <c:v>11.106999999999999</c:v>
                </c:pt>
                <c:pt idx="78092">
                  <c:v>11.106999999999999</c:v>
                </c:pt>
                <c:pt idx="78093">
                  <c:v>11.093999999999999</c:v>
                </c:pt>
                <c:pt idx="78094">
                  <c:v>11.093999999999999</c:v>
                </c:pt>
                <c:pt idx="78095">
                  <c:v>11.093999999999999</c:v>
                </c:pt>
                <c:pt idx="78096">
                  <c:v>11.07</c:v>
                </c:pt>
                <c:pt idx="78097">
                  <c:v>11.082000000000001</c:v>
                </c:pt>
                <c:pt idx="78098">
                  <c:v>11.07</c:v>
                </c:pt>
                <c:pt idx="78099">
                  <c:v>11.058</c:v>
                </c:pt>
                <c:pt idx="78100">
                  <c:v>11.032999999999999</c:v>
                </c:pt>
                <c:pt idx="78101">
                  <c:v>11.058</c:v>
                </c:pt>
                <c:pt idx="78102">
                  <c:v>11.07</c:v>
                </c:pt>
                <c:pt idx="78103">
                  <c:v>11.032999999999999</c:v>
                </c:pt>
                <c:pt idx="78104">
                  <c:v>11.032999999999999</c:v>
                </c:pt>
                <c:pt idx="78105">
                  <c:v>11.058</c:v>
                </c:pt>
                <c:pt idx="78106">
                  <c:v>11.032999999999999</c:v>
                </c:pt>
                <c:pt idx="78107">
                  <c:v>11.021000000000001</c:v>
                </c:pt>
                <c:pt idx="78108">
                  <c:v>11.045999999999999</c:v>
                </c:pt>
                <c:pt idx="78109">
                  <c:v>11.058</c:v>
                </c:pt>
                <c:pt idx="78110">
                  <c:v>11.021000000000001</c:v>
                </c:pt>
                <c:pt idx="78111">
                  <c:v>11.032999999999999</c:v>
                </c:pt>
                <c:pt idx="78112">
                  <c:v>11.045999999999999</c:v>
                </c:pt>
                <c:pt idx="78113">
                  <c:v>11.032999999999999</c:v>
                </c:pt>
                <c:pt idx="78114">
                  <c:v>10.997</c:v>
                </c:pt>
                <c:pt idx="78115">
                  <c:v>11.021000000000001</c:v>
                </c:pt>
                <c:pt idx="78116">
                  <c:v>11.021000000000001</c:v>
                </c:pt>
                <c:pt idx="78117">
                  <c:v>10.997</c:v>
                </c:pt>
                <c:pt idx="78118">
                  <c:v>11.009</c:v>
                </c:pt>
                <c:pt idx="78119">
                  <c:v>10.96</c:v>
                </c:pt>
                <c:pt idx="78120">
                  <c:v>11.009</c:v>
                </c:pt>
                <c:pt idx="78121">
                  <c:v>10.984</c:v>
                </c:pt>
                <c:pt idx="78122">
                  <c:v>10.972</c:v>
                </c:pt>
                <c:pt idx="78123">
                  <c:v>10.96</c:v>
                </c:pt>
                <c:pt idx="78124">
                  <c:v>10.984</c:v>
                </c:pt>
                <c:pt idx="78125">
                  <c:v>10.96</c:v>
                </c:pt>
                <c:pt idx="78126">
                  <c:v>10.936</c:v>
                </c:pt>
                <c:pt idx="78127">
                  <c:v>10.96</c:v>
                </c:pt>
                <c:pt idx="78128">
                  <c:v>10.948</c:v>
                </c:pt>
                <c:pt idx="78129">
                  <c:v>10.948</c:v>
                </c:pt>
                <c:pt idx="78130">
                  <c:v>10.96</c:v>
                </c:pt>
                <c:pt idx="78131">
                  <c:v>10.96</c:v>
                </c:pt>
                <c:pt idx="78132">
                  <c:v>10.936</c:v>
                </c:pt>
                <c:pt idx="78133">
                  <c:v>10.936</c:v>
                </c:pt>
                <c:pt idx="78134">
                  <c:v>10.923</c:v>
                </c:pt>
                <c:pt idx="78135">
                  <c:v>10.923</c:v>
                </c:pt>
                <c:pt idx="78136">
                  <c:v>10.948</c:v>
                </c:pt>
                <c:pt idx="78137">
                  <c:v>10.936</c:v>
                </c:pt>
                <c:pt idx="78138">
                  <c:v>10.911</c:v>
                </c:pt>
                <c:pt idx="78139">
                  <c:v>10.923</c:v>
                </c:pt>
                <c:pt idx="78140">
                  <c:v>10.936</c:v>
                </c:pt>
                <c:pt idx="78141">
                  <c:v>10.898999999999999</c:v>
                </c:pt>
                <c:pt idx="78142">
                  <c:v>10.898999999999999</c:v>
                </c:pt>
                <c:pt idx="78143">
                  <c:v>10.898999999999999</c:v>
                </c:pt>
                <c:pt idx="78144">
                  <c:v>10.898999999999999</c:v>
                </c:pt>
                <c:pt idx="78145">
                  <c:v>10.911</c:v>
                </c:pt>
                <c:pt idx="78146">
                  <c:v>10.898999999999999</c:v>
                </c:pt>
                <c:pt idx="78147">
                  <c:v>10.875</c:v>
                </c:pt>
                <c:pt idx="78148">
                  <c:v>10.887</c:v>
                </c:pt>
                <c:pt idx="78149">
                  <c:v>10.887</c:v>
                </c:pt>
                <c:pt idx="78150">
                  <c:v>10.875</c:v>
                </c:pt>
                <c:pt idx="78151">
                  <c:v>10.898999999999999</c:v>
                </c:pt>
                <c:pt idx="78152">
                  <c:v>10.887</c:v>
                </c:pt>
                <c:pt idx="78153">
                  <c:v>10.862</c:v>
                </c:pt>
                <c:pt idx="78154">
                  <c:v>10.875</c:v>
                </c:pt>
                <c:pt idx="78155">
                  <c:v>10.862</c:v>
                </c:pt>
                <c:pt idx="78156">
                  <c:v>10.898999999999999</c:v>
                </c:pt>
                <c:pt idx="78157">
                  <c:v>10.826000000000001</c:v>
                </c:pt>
                <c:pt idx="78158">
                  <c:v>10.837999999999999</c:v>
                </c:pt>
                <c:pt idx="78159">
                  <c:v>10.875</c:v>
                </c:pt>
                <c:pt idx="78160">
                  <c:v>10.887</c:v>
                </c:pt>
                <c:pt idx="78161">
                  <c:v>10.85</c:v>
                </c:pt>
                <c:pt idx="78162">
                  <c:v>10.875</c:v>
                </c:pt>
                <c:pt idx="78163">
                  <c:v>10.837999999999999</c:v>
                </c:pt>
                <c:pt idx="78164">
                  <c:v>10.814</c:v>
                </c:pt>
                <c:pt idx="78165">
                  <c:v>10.837999999999999</c:v>
                </c:pt>
                <c:pt idx="78166">
                  <c:v>10.837999999999999</c:v>
                </c:pt>
                <c:pt idx="78167">
                  <c:v>10.85</c:v>
                </c:pt>
                <c:pt idx="78168">
                  <c:v>10.85</c:v>
                </c:pt>
                <c:pt idx="78169">
                  <c:v>10.776999999999999</c:v>
                </c:pt>
                <c:pt idx="78170">
                  <c:v>10.814</c:v>
                </c:pt>
                <c:pt idx="78171">
                  <c:v>10.837999999999999</c:v>
                </c:pt>
                <c:pt idx="78172">
                  <c:v>10.837999999999999</c:v>
                </c:pt>
                <c:pt idx="78173">
                  <c:v>10.826000000000001</c:v>
                </c:pt>
                <c:pt idx="78174">
                  <c:v>10.826000000000001</c:v>
                </c:pt>
                <c:pt idx="78175">
                  <c:v>10.801</c:v>
                </c:pt>
                <c:pt idx="78176">
                  <c:v>10.801</c:v>
                </c:pt>
                <c:pt idx="78177">
                  <c:v>10.814</c:v>
                </c:pt>
                <c:pt idx="78178">
                  <c:v>10.801</c:v>
                </c:pt>
                <c:pt idx="78179">
                  <c:v>10.801</c:v>
                </c:pt>
                <c:pt idx="78180">
                  <c:v>10.789</c:v>
                </c:pt>
                <c:pt idx="78181">
                  <c:v>10.776999999999999</c:v>
                </c:pt>
                <c:pt idx="78182">
                  <c:v>10.826000000000001</c:v>
                </c:pt>
                <c:pt idx="78183">
                  <c:v>10.814</c:v>
                </c:pt>
                <c:pt idx="78184">
                  <c:v>10.789</c:v>
                </c:pt>
                <c:pt idx="78185">
                  <c:v>10.789</c:v>
                </c:pt>
                <c:pt idx="78186">
                  <c:v>10.801</c:v>
                </c:pt>
                <c:pt idx="78187">
                  <c:v>10.789</c:v>
                </c:pt>
                <c:pt idx="78188">
                  <c:v>10.776999999999999</c:v>
                </c:pt>
                <c:pt idx="78189">
                  <c:v>10.776999999999999</c:v>
                </c:pt>
                <c:pt idx="78190">
                  <c:v>10.776999999999999</c:v>
                </c:pt>
                <c:pt idx="78191">
                  <c:v>10.776999999999999</c:v>
                </c:pt>
                <c:pt idx="78192">
                  <c:v>10.776999999999999</c:v>
                </c:pt>
                <c:pt idx="78193">
                  <c:v>10.776999999999999</c:v>
                </c:pt>
                <c:pt idx="78194">
                  <c:v>10.789</c:v>
                </c:pt>
                <c:pt idx="78195">
                  <c:v>10.814</c:v>
                </c:pt>
                <c:pt idx="78196">
                  <c:v>10.753</c:v>
                </c:pt>
                <c:pt idx="78197">
                  <c:v>10.753</c:v>
                </c:pt>
                <c:pt idx="78198">
                  <c:v>10.776999999999999</c:v>
                </c:pt>
                <c:pt idx="78199">
                  <c:v>10.753</c:v>
                </c:pt>
                <c:pt idx="78200">
                  <c:v>10.753</c:v>
                </c:pt>
                <c:pt idx="78201">
                  <c:v>10.753</c:v>
                </c:pt>
                <c:pt idx="78202">
                  <c:v>10.74</c:v>
                </c:pt>
                <c:pt idx="78203">
                  <c:v>10.728</c:v>
                </c:pt>
                <c:pt idx="78204">
                  <c:v>10.74</c:v>
                </c:pt>
                <c:pt idx="78205">
                  <c:v>10.765000000000001</c:v>
                </c:pt>
                <c:pt idx="78206">
                  <c:v>10.753</c:v>
                </c:pt>
                <c:pt idx="78207">
                  <c:v>10.753</c:v>
                </c:pt>
                <c:pt idx="78208">
                  <c:v>10.728</c:v>
                </c:pt>
                <c:pt idx="78209">
                  <c:v>10.74</c:v>
                </c:pt>
                <c:pt idx="78210">
                  <c:v>10.765000000000001</c:v>
                </c:pt>
                <c:pt idx="78211">
                  <c:v>10.765000000000001</c:v>
                </c:pt>
                <c:pt idx="78212">
                  <c:v>10.715999999999999</c:v>
                </c:pt>
                <c:pt idx="78213">
                  <c:v>10.728</c:v>
                </c:pt>
                <c:pt idx="78214">
                  <c:v>10.74</c:v>
                </c:pt>
                <c:pt idx="78215">
                  <c:v>10.728</c:v>
                </c:pt>
                <c:pt idx="78216">
                  <c:v>10.728</c:v>
                </c:pt>
                <c:pt idx="78217">
                  <c:v>10.692</c:v>
                </c:pt>
                <c:pt idx="78218">
                  <c:v>10.715999999999999</c:v>
                </c:pt>
                <c:pt idx="78219">
                  <c:v>10.715999999999999</c:v>
                </c:pt>
                <c:pt idx="78220">
                  <c:v>10.74</c:v>
                </c:pt>
                <c:pt idx="78221">
                  <c:v>10.765000000000001</c:v>
                </c:pt>
                <c:pt idx="78222">
                  <c:v>10.704000000000001</c:v>
                </c:pt>
                <c:pt idx="78223">
                  <c:v>10.715999999999999</c:v>
                </c:pt>
                <c:pt idx="78224">
                  <c:v>10.704000000000001</c:v>
                </c:pt>
                <c:pt idx="78225">
                  <c:v>10.692</c:v>
                </c:pt>
                <c:pt idx="78226">
                  <c:v>10.715999999999999</c:v>
                </c:pt>
                <c:pt idx="78227">
                  <c:v>10.704000000000001</c:v>
                </c:pt>
                <c:pt idx="78228">
                  <c:v>10.728</c:v>
                </c:pt>
                <c:pt idx="78229">
                  <c:v>10.704000000000001</c:v>
                </c:pt>
                <c:pt idx="78230">
                  <c:v>10.704000000000001</c:v>
                </c:pt>
                <c:pt idx="78231">
                  <c:v>10.704000000000001</c:v>
                </c:pt>
                <c:pt idx="78232">
                  <c:v>10.704000000000001</c:v>
                </c:pt>
                <c:pt idx="78233">
                  <c:v>10.728</c:v>
                </c:pt>
                <c:pt idx="78234">
                  <c:v>10.715999999999999</c:v>
                </c:pt>
                <c:pt idx="78235">
                  <c:v>10.704000000000001</c:v>
                </c:pt>
                <c:pt idx="78236">
                  <c:v>10.728</c:v>
                </c:pt>
                <c:pt idx="78237">
                  <c:v>10.679</c:v>
                </c:pt>
                <c:pt idx="78238">
                  <c:v>10.692</c:v>
                </c:pt>
                <c:pt idx="78239">
                  <c:v>10.704000000000001</c:v>
                </c:pt>
                <c:pt idx="78240">
                  <c:v>10.715999999999999</c:v>
                </c:pt>
                <c:pt idx="78241">
                  <c:v>10.728</c:v>
                </c:pt>
                <c:pt idx="78242">
                  <c:v>10.692</c:v>
                </c:pt>
                <c:pt idx="78243">
                  <c:v>10.715999999999999</c:v>
                </c:pt>
                <c:pt idx="78244">
                  <c:v>10.679</c:v>
                </c:pt>
                <c:pt idx="78245">
                  <c:v>10.715999999999999</c:v>
                </c:pt>
                <c:pt idx="78246">
                  <c:v>10.715999999999999</c:v>
                </c:pt>
                <c:pt idx="78247">
                  <c:v>10.692</c:v>
                </c:pt>
                <c:pt idx="78248">
                  <c:v>10.704000000000001</c:v>
                </c:pt>
                <c:pt idx="78249">
                  <c:v>10.679</c:v>
                </c:pt>
                <c:pt idx="78250">
                  <c:v>10.715999999999999</c:v>
                </c:pt>
                <c:pt idx="78251">
                  <c:v>10.704000000000001</c:v>
                </c:pt>
                <c:pt idx="78252">
                  <c:v>10.715999999999999</c:v>
                </c:pt>
                <c:pt idx="78253">
                  <c:v>10.692</c:v>
                </c:pt>
                <c:pt idx="78254">
                  <c:v>10.692</c:v>
                </c:pt>
                <c:pt idx="78255">
                  <c:v>10.704000000000001</c:v>
                </c:pt>
                <c:pt idx="78256">
                  <c:v>10.679</c:v>
                </c:pt>
                <c:pt idx="78257">
                  <c:v>10.704000000000001</c:v>
                </c:pt>
                <c:pt idx="78258">
                  <c:v>10.704000000000001</c:v>
                </c:pt>
                <c:pt idx="78259">
                  <c:v>10.704000000000001</c:v>
                </c:pt>
                <c:pt idx="78260">
                  <c:v>10.704000000000001</c:v>
                </c:pt>
                <c:pt idx="78261">
                  <c:v>10.667</c:v>
                </c:pt>
                <c:pt idx="78262">
                  <c:v>10.692</c:v>
                </c:pt>
                <c:pt idx="78263">
                  <c:v>10.667</c:v>
                </c:pt>
                <c:pt idx="78264">
                  <c:v>10.692</c:v>
                </c:pt>
                <c:pt idx="78265">
                  <c:v>10.679</c:v>
                </c:pt>
                <c:pt idx="78266">
                  <c:v>10.692</c:v>
                </c:pt>
                <c:pt idx="78267">
                  <c:v>10.692</c:v>
                </c:pt>
                <c:pt idx="78268">
                  <c:v>10.704000000000001</c:v>
                </c:pt>
                <c:pt idx="78269">
                  <c:v>10.679</c:v>
                </c:pt>
                <c:pt idx="78270">
                  <c:v>10.692</c:v>
                </c:pt>
                <c:pt idx="78271">
                  <c:v>10.679</c:v>
                </c:pt>
                <c:pt idx="78272">
                  <c:v>10.679</c:v>
                </c:pt>
                <c:pt idx="78273">
                  <c:v>10.679</c:v>
                </c:pt>
                <c:pt idx="78274">
                  <c:v>10.704000000000001</c:v>
                </c:pt>
                <c:pt idx="78275">
                  <c:v>10.667</c:v>
                </c:pt>
                <c:pt idx="78276">
                  <c:v>10.679</c:v>
                </c:pt>
                <c:pt idx="78277">
                  <c:v>10.692</c:v>
                </c:pt>
                <c:pt idx="78278">
                  <c:v>10.679</c:v>
                </c:pt>
                <c:pt idx="78279">
                  <c:v>10.667</c:v>
                </c:pt>
                <c:pt idx="78280">
                  <c:v>10.692</c:v>
                </c:pt>
                <c:pt idx="78281">
                  <c:v>10.692</c:v>
                </c:pt>
                <c:pt idx="78282">
                  <c:v>10.704000000000001</c:v>
                </c:pt>
                <c:pt idx="78283">
                  <c:v>10.679</c:v>
                </c:pt>
                <c:pt idx="78284">
                  <c:v>10.679</c:v>
                </c:pt>
                <c:pt idx="78285">
                  <c:v>10.679</c:v>
                </c:pt>
                <c:pt idx="78286">
                  <c:v>10.715999999999999</c:v>
                </c:pt>
                <c:pt idx="78287">
                  <c:v>10.679</c:v>
                </c:pt>
                <c:pt idx="78288">
                  <c:v>10.654999999999999</c:v>
                </c:pt>
                <c:pt idx="78289">
                  <c:v>10.704000000000001</c:v>
                </c:pt>
                <c:pt idx="78290">
                  <c:v>10.679</c:v>
                </c:pt>
                <c:pt idx="78291">
                  <c:v>10.704000000000001</c:v>
                </c:pt>
                <c:pt idx="78292">
                  <c:v>10.667</c:v>
                </c:pt>
                <c:pt idx="78293">
                  <c:v>10.692</c:v>
                </c:pt>
                <c:pt idx="78294">
                  <c:v>10.679</c:v>
                </c:pt>
                <c:pt idx="78295">
                  <c:v>10.667</c:v>
                </c:pt>
                <c:pt idx="78296">
                  <c:v>10.654999999999999</c:v>
                </c:pt>
                <c:pt idx="78297">
                  <c:v>10.704000000000001</c:v>
                </c:pt>
                <c:pt idx="78298">
                  <c:v>10.692</c:v>
                </c:pt>
                <c:pt idx="78299">
                  <c:v>10.692</c:v>
                </c:pt>
                <c:pt idx="78300">
                  <c:v>10.704000000000001</c:v>
                </c:pt>
                <c:pt idx="78301">
                  <c:v>10.679</c:v>
                </c:pt>
                <c:pt idx="78302">
                  <c:v>10.667</c:v>
                </c:pt>
                <c:pt idx="78303">
                  <c:v>10.704000000000001</c:v>
                </c:pt>
                <c:pt idx="78304">
                  <c:v>10.667</c:v>
                </c:pt>
                <c:pt idx="78305">
                  <c:v>10.654999999999999</c:v>
                </c:pt>
                <c:pt idx="78306">
                  <c:v>10.692</c:v>
                </c:pt>
                <c:pt idx="78307">
                  <c:v>10.667</c:v>
                </c:pt>
                <c:pt idx="78308">
                  <c:v>10.667</c:v>
                </c:pt>
                <c:pt idx="78309">
                  <c:v>10.704000000000001</c:v>
                </c:pt>
                <c:pt idx="78310">
                  <c:v>10.715999999999999</c:v>
                </c:pt>
                <c:pt idx="78311">
                  <c:v>10.667</c:v>
                </c:pt>
                <c:pt idx="78312">
                  <c:v>10.643000000000001</c:v>
                </c:pt>
                <c:pt idx="78313">
                  <c:v>10.667</c:v>
                </c:pt>
                <c:pt idx="78314">
                  <c:v>10.692</c:v>
                </c:pt>
                <c:pt idx="78315">
                  <c:v>10.667</c:v>
                </c:pt>
                <c:pt idx="78316">
                  <c:v>10.692</c:v>
                </c:pt>
                <c:pt idx="78317">
                  <c:v>10.679</c:v>
                </c:pt>
                <c:pt idx="78318">
                  <c:v>10.704000000000001</c:v>
                </c:pt>
                <c:pt idx="78319">
                  <c:v>10.667</c:v>
                </c:pt>
                <c:pt idx="78320">
                  <c:v>10.654999999999999</c:v>
                </c:pt>
                <c:pt idx="78321">
                  <c:v>10.667</c:v>
                </c:pt>
                <c:pt idx="78322">
                  <c:v>10.704000000000001</c:v>
                </c:pt>
                <c:pt idx="78323">
                  <c:v>10.715999999999999</c:v>
                </c:pt>
                <c:pt idx="78324">
                  <c:v>10.692</c:v>
                </c:pt>
                <c:pt idx="78325">
                  <c:v>10.704000000000001</c:v>
                </c:pt>
                <c:pt idx="78326">
                  <c:v>10.704000000000001</c:v>
                </c:pt>
                <c:pt idx="78327">
                  <c:v>10.679</c:v>
                </c:pt>
                <c:pt idx="78328">
                  <c:v>10.667</c:v>
                </c:pt>
                <c:pt idx="78329">
                  <c:v>10.692</c:v>
                </c:pt>
                <c:pt idx="78330">
                  <c:v>10.704000000000001</c:v>
                </c:pt>
                <c:pt idx="78331">
                  <c:v>10.704000000000001</c:v>
                </c:pt>
                <c:pt idx="78332">
                  <c:v>10.667</c:v>
                </c:pt>
                <c:pt idx="78333">
                  <c:v>10.704000000000001</c:v>
                </c:pt>
                <c:pt idx="78334">
                  <c:v>10.654999999999999</c:v>
                </c:pt>
                <c:pt idx="78335">
                  <c:v>10.704000000000001</c:v>
                </c:pt>
                <c:pt idx="78336">
                  <c:v>10.704000000000001</c:v>
                </c:pt>
                <c:pt idx="78337">
                  <c:v>10.704000000000001</c:v>
                </c:pt>
                <c:pt idx="78338">
                  <c:v>10.692</c:v>
                </c:pt>
                <c:pt idx="78339">
                  <c:v>10.704000000000001</c:v>
                </c:pt>
                <c:pt idx="78340">
                  <c:v>10.704000000000001</c:v>
                </c:pt>
                <c:pt idx="78341">
                  <c:v>10.704000000000001</c:v>
                </c:pt>
                <c:pt idx="78342">
                  <c:v>10.692</c:v>
                </c:pt>
                <c:pt idx="78343">
                  <c:v>10.715999999999999</c:v>
                </c:pt>
                <c:pt idx="78344">
                  <c:v>10.692</c:v>
                </c:pt>
                <c:pt idx="78345">
                  <c:v>10.679</c:v>
                </c:pt>
                <c:pt idx="78346">
                  <c:v>10.715999999999999</c:v>
                </c:pt>
                <c:pt idx="78347">
                  <c:v>10.679</c:v>
                </c:pt>
                <c:pt idx="78348">
                  <c:v>10.704000000000001</c:v>
                </c:pt>
                <c:pt idx="78349">
                  <c:v>10.704000000000001</c:v>
                </c:pt>
                <c:pt idx="78350">
                  <c:v>10.704000000000001</c:v>
                </c:pt>
                <c:pt idx="78351">
                  <c:v>10.704000000000001</c:v>
                </c:pt>
                <c:pt idx="78352">
                  <c:v>10.715999999999999</c:v>
                </c:pt>
                <c:pt idx="78353">
                  <c:v>10.715999999999999</c:v>
                </c:pt>
                <c:pt idx="78354">
                  <c:v>10.728</c:v>
                </c:pt>
                <c:pt idx="78355">
                  <c:v>10.715999999999999</c:v>
                </c:pt>
                <c:pt idx="78356">
                  <c:v>10.692</c:v>
                </c:pt>
                <c:pt idx="78357">
                  <c:v>10.704000000000001</c:v>
                </c:pt>
                <c:pt idx="78358">
                  <c:v>10.679</c:v>
                </c:pt>
                <c:pt idx="78359">
                  <c:v>10.765000000000001</c:v>
                </c:pt>
                <c:pt idx="78360">
                  <c:v>10.679</c:v>
                </c:pt>
                <c:pt idx="78361">
                  <c:v>10.728</c:v>
                </c:pt>
                <c:pt idx="78362">
                  <c:v>10.715999999999999</c:v>
                </c:pt>
                <c:pt idx="78363">
                  <c:v>10.728</c:v>
                </c:pt>
                <c:pt idx="78364">
                  <c:v>10.704000000000001</c:v>
                </c:pt>
                <c:pt idx="78365">
                  <c:v>10.704000000000001</c:v>
                </c:pt>
                <c:pt idx="78366">
                  <c:v>10.728</c:v>
                </c:pt>
                <c:pt idx="78367">
                  <c:v>10.74</c:v>
                </c:pt>
                <c:pt idx="78368">
                  <c:v>10.715999999999999</c:v>
                </c:pt>
                <c:pt idx="78369">
                  <c:v>10.74</c:v>
                </c:pt>
                <c:pt idx="78370">
                  <c:v>10.704000000000001</c:v>
                </c:pt>
                <c:pt idx="78371">
                  <c:v>10.728</c:v>
                </c:pt>
                <c:pt idx="78372">
                  <c:v>10.715999999999999</c:v>
                </c:pt>
                <c:pt idx="78373">
                  <c:v>10.74</c:v>
                </c:pt>
                <c:pt idx="78374">
                  <c:v>10.728</c:v>
                </c:pt>
                <c:pt idx="78375">
                  <c:v>10.728</c:v>
                </c:pt>
                <c:pt idx="78376">
                  <c:v>10.74</c:v>
                </c:pt>
                <c:pt idx="78377">
                  <c:v>10.728</c:v>
                </c:pt>
                <c:pt idx="78378">
                  <c:v>10.74</c:v>
                </c:pt>
                <c:pt idx="78379">
                  <c:v>10.728</c:v>
                </c:pt>
                <c:pt idx="78380">
                  <c:v>10.74</c:v>
                </c:pt>
                <c:pt idx="78381">
                  <c:v>10.74</c:v>
                </c:pt>
                <c:pt idx="78382">
                  <c:v>10.753</c:v>
                </c:pt>
                <c:pt idx="78383">
                  <c:v>10.753</c:v>
                </c:pt>
                <c:pt idx="78384">
                  <c:v>10.753</c:v>
                </c:pt>
                <c:pt idx="78385">
                  <c:v>10.776999999999999</c:v>
                </c:pt>
                <c:pt idx="78386">
                  <c:v>10.753</c:v>
                </c:pt>
                <c:pt idx="78387">
                  <c:v>10.74</c:v>
                </c:pt>
                <c:pt idx="78388">
                  <c:v>10.74</c:v>
                </c:pt>
                <c:pt idx="78389">
                  <c:v>10.753</c:v>
                </c:pt>
                <c:pt idx="78390">
                  <c:v>10.74</c:v>
                </c:pt>
                <c:pt idx="78391">
                  <c:v>10.753</c:v>
                </c:pt>
                <c:pt idx="78392">
                  <c:v>10.728</c:v>
                </c:pt>
                <c:pt idx="78393">
                  <c:v>10.74</c:v>
                </c:pt>
                <c:pt idx="78394">
                  <c:v>10.765000000000001</c:v>
                </c:pt>
                <c:pt idx="78395">
                  <c:v>10.765000000000001</c:v>
                </c:pt>
                <c:pt idx="78396">
                  <c:v>10.765000000000001</c:v>
                </c:pt>
                <c:pt idx="78397">
                  <c:v>10.765000000000001</c:v>
                </c:pt>
                <c:pt idx="78398">
                  <c:v>10.765000000000001</c:v>
                </c:pt>
                <c:pt idx="78399">
                  <c:v>10.776999999999999</c:v>
                </c:pt>
                <c:pt idx="78400">
                  <c:v>10.753</c:v>
                </c:pt>
                <c:pt idx="78401">
                  <c:v>10.765000000000001</c:v>
                </c:pt>
                <c:pt idx="78402">
                  <c:v>10.776999999999999</c:v>
                </c:pt>
                <c:pt idx="78403">
                  <c:v>10.765000000000001</c:v>
                </c:pt>
                <c:pt idx="78404">
                  <c:v>10.765000000000001</c:v>
                </c:pt>
                <c:pt idx="78405">
                  <c:v>10.776999999999999</c:v>
                </c:pt>
                <c:pt idx="78406">
                  <c:v>10.776999999999999</c:v>
                </c:pt>
                <c:pt idx="78407">
                  <c:v>10.801</c:v>
                </c:pt>
                <c:pt idx="78408">
                  <c:v>10.801</c:v>
                </c:pt>
                <c:pt idx="78409">
                  <c:v>10.765000000000001</c:v>
                </c:pt>
                <c:pt idx="78410">
                  <c:v>10.789</c:v>
                </c:pt>
                <c:pt idx="78411">
                  <c:v>10.789</c:v>
                </c:pt>
                <c:pt idx="78412">
                  <c:v>10.789</c:v>
                </c:pt>
                <c:pt idx="78413">
                  <c:v>10.814</c:v>
                </c:pt>
                <c:pt idx="78414">
                  <c:v>10.801</c:v>
                </c:pt>
                <c:pt idx="78415">
                  <c:v>10.789</c:v>
                </c:pt>
                <c:pt idx="78416">
                  <c:v>10.814</c:v>
                </c:pt>
                <c:pt idx="78417">
                  <c:v>10.789</c:v>
                </c:pt>
                <c:pt idx="78418">
                  <c:v>10.765000000000001</c:v>
                </c:pt>
                <c:pt idx="78419">
                  <c:v>10.801</c:v>
                </c:pt>
                <c:pt idx="78420">
                  <c:v>10.801</c:v>
                </c:pt>
                <c:pt idx="78421">
                  <c:v>10.789</c:v>
                </c:pt>
                <c:pt idx="78422">
                  <c:v>10.776999999999999</c:v>
                </c:pt>
                <c:pt idx="78423">
                  <c:v>10.801</c:v>
                </c:pt>
                <c:pt idx="78424">
                  <c:v>10.801</c:v>
                </c:pt>
                <c:pt idx="78425">
                  <c:v>10.814</c:v>
                </c:pt>
                <c:pt idx="78426">
                  <c:v>10.814</c:v>
                </c:pt>
                <c:pt idx="78427">
                  <c:v>10.826000000000001</c:v>
                </c:pt>
                <c:pt idx="78428">
                  <c:v>10.826000000000001</c:v>
                </c:pt>
                <c:pt idx="78429">
                  <c:v>10.801</c:v>
                </c:pt>
                <c:pt idx="78430">
                  <c:v>10.826000000000001</c:v>
                </c:pt>
                <c:pt idx="78431">
                  <c:v>10.814</c:v>
                </c:pt>
                <c:pt idx="78432">
                  <c:v>10.814</c:v>
                </c:pt>
                <c:pt idx="78433">
                  <c:v>10.826000000000001</c:v>
                </c:pt>
                <c:pt idx="78434">
                  <c:v>10.826000000000001</c:v>
                </c:pt>
                <c:pt idx="78435">
                  <c:v>10.862</c:v>
                </c:pt>
                <c:pt idx="78436">
                  <c:v>10.814</c:v>
                </c:pt>
                <c:pt idx="78437">
                  <c:v>10.837999999999999</c:v>
                </c:pt>
                <c:pt idx="78438">
                  <c:v>10.862</c:v>
                </c:pt>
                <c:pt idx="78439">
                  <c:v>10.837999999999999</c:v>
                </c:pt>
                <c:pt idx="78440">
                  <c:v>10.862</c:v>
                </c:pt>
                <c:pt idx="78441">
                  <c:v>10.875</c:v>
                </c:pt>
                <c:pt idx="78442">
                  <c:v>10.85</c:v>
                </c:pt>
                <c:pt idx="78443">
                  <c:v>10.862</c:v>
                </c:pt>
                <c:pt idx="78444">
                  <c:v>10.875</c:v>
                </c:pt>
                <c:pt idx="78445">
                  <c:v>10.837999999999999</c:v>
                </c:pt>
                <c:pt idx="78446">
                  <c:v>10.837999999999999</c:v>
                </c:pt>
                <c:pt idx="78447">
                  <c:v>10.862</c:v>
                </c:pt>
                <c:pt idx="78448">
                  <c:v>10.875</c:v>
                </c:pt>
                <c:pt idx="78449">
                  <c:v>10.875</c:v>
                </c:pt>
                <c:pt idx="78450">
                  <c:v>10.837999999999999</c:v>
                </c:pt>
                <c:pt idx="78451">
                  <c:v>10.862</c:v>
                </c:pt>
                <c:pt idx="78452">
                  <c:v>10.875</c:v>
                </c:pt>
                <c:pt idx="78453">
                  <c:v>10.875</c:v>
                </c:pt>
                <c:pt idx="78454">
                  <c:v>10.887</c:v>
                </c:pt>
                <c:pt idx="78455">
                  <c:v>10.875</c:v>
                </c:pt>
                <c:pt idx="78456">
                  <c:v>10.862</c:v>
                </c:pt>
                <c:pt idx="78457">
                  <c:v>10.862</c:v>
                </c:pt>
                <c:pt idx="78458">
                  <c:v>10.898999999999999</c:v>
                </c:pt>
                <c:pt idx="78459">
                  <c:v>10.85</c:v>
                </c:pt>
                <c:pt idx="78460">
                  <c:v>10.898999999999999</c:v>
                </c:pt>
                <c:pt idx="78461">
                  <c:v>10.862</c:v>
                </c:pt>
                <c:pt idx="78462">
                  <c:v>10.898999999999999</c:v>
                </c:pt>
                <c:pt idx="78463">
                  <c:v>10.875</c:v>
                </c:pt>
                <c:pt idx="78464">
                  <c:v>10.911</c:v>
                </c:pt>
                <c:pt idx="78465">
                  <c:v>10.887</c:v>
                </c:pt>
                <c:pt idx="78466">
                  <c:v>10.911</c:v>
                </c:pt>
                <c:pt idx="78467">
                  <c:v>10.898999999999999</c:v>
                </c:pt>
                <c:pt idx="78468">
                  <c:v>10.898999999999999</c:v>
                </c:pt>
                <c:pt idx="78469">
                  <c:v>10.898999999999999</c:v>
                </c:pt>
                <c:pt idx="78470">
                  <c:v>10.887</c:v>
                </c:pt>
                <c:pt idx="78471">
                  <c:v>10.887</c:v>
                </c:pt>
                <c:pt idx="78472">
                  <c:v>10.923</c:v>
                </c:pt>
                <c:pt idx="78473">
                  <c:v>10.898999999999999</c:v>
                </c:pt>
                <c:pt idx="78474">
                  <c:v>10.923</c:v>
                </c:pt>
                <c:pt idx="78475">
                  <c:v>10.936</c:v>
                </c:pt>
                <c:pt idx="78476">
                  <c:v>10.923</c:v>
                </c:pt>
                <c:pt idx="78477">
                  <c:v>10.911</c:v>
                </c:pt>
                <c:pt idx="78478">
                  <c:v>10.948</c:v>
                </c:pt>
                <c:pt idx="78479">
                  <c:v>10.911</c:v>
                </c:pt>
                <c:pt idx="78480">
                  <c:v>10.923</c:v>
                </c:pt>
                <c:pt idx="78481">
                  <c:v>10.923</c:v>
                </c:pt>
                <c:pt idx="78482">
                  <c:v>10.911</c:v>
                </c:pt>
                <c:pt idx="78483">
                  <c:v>10.936</c:v>
                </c:pt>
                <c:pt idx="78484">
                  <c:v>10.948</c:v>
                </c:pt>
                <c:pt idx="78485">
                  <c:v>10.936</c:v>
                </c:pt>
                <c:pt idx="78486">
                  <c:v>10.96</c:v>
                </c:pt>
                <c:pt idx="78487">
                  <c:v>10.96</c:v>
                </c:pt>
                <c:pt idx="78488">
                  <c:v>10.948</c:v>
                </c:pt>
                <c:pt idx="78489">
                  <c:v>10.997</c:v>
                </c:pt>
                <c:pt idx="78490">
                  <c:v>10.984</c:v>
                </c:pt>
                <c:pt idx="78491">
                  <c:v>10.96</c:v>
                </c:pt>
                <c:pt idx="78492">
                  <c:v>10.948</c:v>
                </c:pt>
                <c:pt idx="78493">
                  <c:v>10.948</c:v>
                </c:pt>
                <c:pt idx="78494">
                  <c:v>11.009</c:v>
                </c:pt>
                <c:pt idx="78495">
                  <c:v>10.972</c:v>
                </c:pt>
                <c:pt idx="78496">
                  <c:v>10.984</c:v>
                </c:pt>
                <c:pt idx="78497">
                  <c:v>10.96</c:v>
                </c:pt>
                <c:pt idx="78498">
                  <c:v>10.984</c:v>
                </c:pt>
                <c:pt idx="78499">
                  <c:v>10.984</c:v>
                </c:pt>
                <c:pt idx="78500">
                  <c:v>10.96</c:v>
                </c:pt>
                <c:pt idx="78501">
                  <c:v>10.984</c:v>
                </c:pt>
                <c:pt idx="78502">
                  <c:v>10.972</c:v>
                </c:pt>
                <c:pt idx="78503">
                  <c:v>10.997</c:v>
                </c:pt>
                <c:pt idx="78504">
                  <c:v>10.984</c:v>
                </c:pt>
                <c:pt idx="78505">
                  <c:v>11.009</c:v>
                </c:pt>
                <c:pt idx="78506">
                  <c:v>10.997</c:v>
                </c:pt>
                <c:pt idx="78507">
                  <c:v>10.972</c:v>
                </c:pt>
                <c:pt idx="78508">
                  <c:v>11.009</c:v>
                </c:pt>
                <c:pt idx="78509">
                  <c:v>10.984</c:v>
                </c:pt>
                <c:pt idx="78510">
                  <c:v>10.984</c:v>
                </c:pt>
                <c:pt idx="78511">
                  <c:v>10.984</c:v>
                </c:pt>
                <c:pt idx="78512">
                  <c:v>11.009</c:v>
                </c:pt>
                <c:pt idx="78513">
                  <c:v>10.997</c:v>
                </c:pt>
                <c:pt idx="78514">
                  <c:v>11.009</c:v>
                </c:pt>
                <c:pt idx="78515">
                  <c:v>10.997</c:v>
                </c:pt>
                <c:pt idx="78516">
                  <c:v>11.021000000000001</c:v>
                </c:pt>
                <c:pt idx="78517">
                  <c:v>11.021000000000001</c:v>
                </c:pt>
                <c:pt idx="78518">
                  <c:v>11.009</c:v>
                </c:pt>
                <c:pt idx="78519">
                  <c:v>11.045999999999999</c:v>
                </c:pt>
                <c:pt idx="78520">
                  <c:v>11.032999999999999</c:v>
                </c:pt>
                <c:pt idx="78521">
                  <c:v>11.021000000000001</c:v>
                </c:pt>
                <c:pt idx="78522">
                  <c:v>11.058</c:v>
                </c:pt>
                <c:pt idx="78523">
                  <c:v>11.058</c:v>
                </c:pt>
                <c:pt idx="78524">
                  <c:v>11.07</c:v>
                </c:pt>
                <c:pt idx="78525">
                  <c:v>11.07</c:v>
                </c:pt>
                <c:pt idx="78526">
                  <c:v>11.045999999999999</c:v>
                </c:pt>
                <c:pt idx="78527">
                  <c:v>11.058</c:v>
                </c:pt>
                <c:pt idx="78528">
                  <c:v>11.058</c:v>
                </c:pt>
                <c:pt idx="78529">
                  <c:v>11.045999999999999</c:v>
                </c:pt>
                <c:pt idx="78530">
                  <c:v>11.045999999999999</c:v>
                </c:pt>
                <c:pt idx="78531">
                  <c:v>11.093999999999999</c:v>
                </c:pt>
                <c:pt idx="78532">
                  <c:v>11.045999999999999</c:v>
                </c:pt>
                <c:pt idx="78533">
                  <c:v>11.07</c:v>
                </c:pt>
                <c:pt idx="78534">
                  <c:v>11.082000000000001</c:v>
                </c:pt>
                <c:pt idx="78535">
                  <c:v>11.058</c:v>
                </c:pt>
                <c:pt idx="78536">
                  <c:v>11.07</c:v>
                </c:pt>
                <c:pt idx="78537">
                  <c:v>11.082000000000001</c:v>
                </c:pt>
                <c:pt idx="78538">
                  <c:v>11.082000000000001</c:v>
                </c:pt>
                <c:pt idx="78539">
                  <c:v>11.106999999999999</c:v>
                </c:pt>
                <c:pt idx="78540">
                  <c:v>11.119</c:v>
                </c:pt>
                <c:pt idx="78541">
                  <c:v>11.093999999999999</c:v>
                </c:pt>
                <c:pt idx="78542">
                  <c:v>11.093999999999999</c:v>
                </c:pt>
                <c:pt idx="78543">
                  <c:v>11.082000000000001</c:v>
                </c:pt>
                <c:pt idx="78544">
                  <c:v>11.106999999999999</c:v>
                </c:pt>
                <c:pt idx="78545">
                  <c:v>11.119</c:v>
                </c:pt>
                <c:pt idx="78546">
                  <c:v>11.106999999999999</c:v>
                </c:pt>
                <c:pt idx="78547">
                  <c:v>11.106999999999999</c:v>
                </c:pt>
                <c:pt idx="78548">
                  <c:v>11.106999999999999</c:v>
                </c:pt>
                <c:pt idx="78549">
                  <c:v>11.106999999999999</c:v>
                </c:pt>
                <c:pt idx="78550">
                  <c:v>11.119</c:v>
                </c:pt>
                <c:pt idx="78551">
                  <c:v>11.131</c:v>
                </c:pt>
                <c:pt idx="78552">
                  <c:v>11.106999999999999</c:v>
                </c:pt>
                <c:pt idx="78553">
                  <c:v>11.106999999999999</c:v>
                </c:pt>
                <c:pt idx="78554">
                  <c:v>11.131</c:v>
                </c:pt>
                <c:pt idx="78555">
                  <c:v>11.131</c:v>
                </c:pt>
                <c:pt idx="78556">
                  <c:v>11.154999999999999</c:v>
                </c:pt>
                <c:pt idx="78557">
                  <c:v>11.119</c:v>
                </c:pt>
                <c:pt idx="78558">
                  <c:v>11.143000000000001</c:v>
                </c:pt>
                <c:pt idx="78559">
                  <c:v>11.106999999999999</c:v>
                </c:pt>
                <c:pt idx="78560">
                  <c:v>11.106999999999999</c:v>
                </c:pt>
                <c:pt idx="78561">
                  <c:v>11.131</c:v>
                </c:pt>
                <c:pt idx="78562">
                  <c:v>11.167999999999999</c:v>
                </c:pt>
                <c:pt idx="78563">
                  <c:v>11.154999999999999</c:v>
                </c:pt>
                <c:pt idx="78564">
                  <c:v>11.131</c:v>
                </c:pt>
                <c:pt idx="78565">
                  <c:v>11.143000000000001</c:v>
                </c:pt>
                <c:pt idx="78566">
                  <c:v>11.143000000000001</c:v>
                </c:pt>
                <c:pt idx="78567">
                  <c:v>11.154999999999999</c:v>
                </c:pt>
                <c:pt idx="78568">
                  <c:v>11.143000000000001</c:v>
                </c:pt>
                <c:pt idx="78569">
                  <c:v>11.18</c:v>
                </c:pt>
                <c:pt idx="78570">
                  <c:v>11.154999999999999</c:v>
                </c:pt>
                <c:pt idx="78571">
                  <c:v>11.18</c:v>
                </c:pt>
                <c:pt idx="78572">
                  <c:v>11.18</c:v>
                </c:pt>
                <c:pt idx="78573">
                  <c:v>11.167999999999999</c:v>
                </c:pt>
                <c:pt idx="78574">
                  <c:v>11.18</c:v>
                </c:pt>
                <c:pt idx="78575">
                  <c:v>11.192</c:v>
                </c:pt>
                <c:pt idx="78576">
                  <c:v>11.192</c:v>
                </c:pt>
                <c:pt idx="78577">
                  <c:v>11.204000000000001</c:v>
                </c:pt>
                <c:pt idx="78578">
                  <c:v>11.192</c:v>
                </c:pt>
                <c:pt idx="78579">
                  <c:v>11.228999999999999</c:v>
                </c:pt>
                <c:pt idx="78580">
                  <c:v>11.204000000000001</c:v>
                </c:pt>
                <c:pt idx="78581">
                  <c:v>11.204000000000001</c:v>
                </c:pt>
                <c:pt idx="78582">
                  <c:v>11.192</c:v>
                </c:pt>
                <c:pt idx="78583">
                  <c:v>11.18</c:v>
                </c:pt>
                <c:pt idx="78584">
                  <c:v>11.215999999999999</c:v>
                </c:pt>
                <c:pt idx="78585">
                  <c:v>11.215999999999999</c:v>
                </c:pt>
                <c:pt idx="78586">
                  <c:v>11.204000000000001</c:v>
                </c:pt>
                <c:pt idx="78587">
                  <c:v>11.241</c:v>
                </c:pt>
                <c:pt idx="78588">
                  <c:v>11.241</c:v>
                </c:pt>
                <c:pt idx="78589">
                  <c:v>11.215999999999999</c:v>
                </c:pt>
                <c:pt idx="78590">
                  <c:v>11.204000000000001</c:v>
                </c:pt>
                <c:pt idx="78591">
                  <c:v>11.228999999999999</c:v>
                </c:pt>
                <c:pt idx="78592">
                  <c:v>11.215999999999999</c:v>
                </c:pt>
                <c:pt idx="78593">
                  <c:v>11.253</c:v>
                </c:pt>
                <c:pt idx="78594">
                  <c:v>11.215999999999999</c:v>
                </c:pt>
                <c:pt idx="78595">
                  <c:v>11.228999999999999</c:v>
                </c:pt>
                <c:pt idx="78596">
                  <c:v>11.241</c:v>
                </c:pt>
                <c:pt idx="78597">
                  <c:v>11.253</c:v>
                </c:pt>
                <c:pt idx="78598">
                  <c:v>11.265000000000001</c:v>
                </c:pt>
                <c:pt idx="78599">
                  <c:v>11.241</c:v>
                </c:pt>
                <c:pt idx="78600">
                  <c:v>11.265000000000001</c:v>
                </c:pt>
                <c:pt idx="78601">
                  <c:v>11.253</c:v>
                </c:pt>
                <c:pt idx="78602">
                  <c:v>11.29</c:v>
                </c:pt>
                <c:pt idx="78603">
                  <c:v>11.276999999999999</c:v>
                </c:pt>
                <c:pt idx="78604">
                  <c:v>11.265000000000001</c:v>
                </c:pt>
                <c:pt idx="78605">
                  <c:v>11.276999999999999</c:v>
                </c:pt>
                <c:pt idx="78606">
                  <c:v>11.276999999999999</c:v>
                </c:pt>
                <c:pt idx="78607">
                  <c:v>11.276999999999999</c:v>
                </c:pt>
                <c:pt idx="78608">
                  <c:v>11.276999999999999</c:v>
                </c:pt>
                <c:pt idx="78609">
                  <c:v>11.29</c:v>
                </c:pt>
                <c:pt idx="78610">
                  <c:v>11.314</c:v>
                </c:pt>
                <c:pt idx="78611">
                  <c:v>11.314</c:v>
                </c:pt>
                <c:pt idx="78612">
                  <c:v>11.314</c:v>
                </c:pt>
                <c:pt idx="78613">
                  <c:v>11.314</c:v>
                </c:pt>
                <c:pt idx="78614">
                  <c:v>11.302</c:v>
                </c:pt>
                <c:pt idx="78615">
                  <c:v>11.314</c:v>
                </c:pt>
                <c:pt idx="78616">
                  <c:v>11.302</c:v>
                </c:pt>
                <c:pt idx="78617">
                  <c:v>11.302</c:v>
                </c:pt>
                <c:pt idx="78618">
                  <c:v>11.314</c:v>
                </c:pt>
                <c:pt idx="78619">
                  <c:v>11.326000000000001</c:v>
                </c:pt>
                <c:pt idx="78620">
                  <c:v>11.339</c:v>
                </c:pt>
                <c:pt idx="78621">
                  <c:v>11.351000000000001</c:v>
                </c:pt>
                <c:pt idx="78622">
                  <c:v>11.326000000000001</c:v>
                </c:pt>
                <c:pt idx="78623">
                  <c:v>11.351000000000001</c:v>
                </c:pt>
                <c:pt idx="78624">
                  <c:v>11.339</c:v>
                </c:pt>
                <c:pt idx="78625">
                  <c:v>11.351000000000001</c:v>
                </c:pt>
                <c:pt idx="78626">
                  <c:v>11.363</c:v>
                </c:pt>
                <c:pt idx="78627">
                  <c:v>11.4</c:v>
                </c:pt>
                <c:pt idx="78628">
                  <c:v>11.375</c:v>
                </c:pt>
                <c:pt idx="78629">
                  <c:v>11.351000000000001</c:v>
                </c:pt>
                <c:pt idx="78630">
                  <c:v>11.363</c:v>
                </c:pt>
                <c:pt idx="78631">
                  <c:v>11.375</c:v>
                </c:pt>
                <c:pt idx="78632">
                  <c:v>11.375</c:v>
                </c:pt>
                <c:pt idx="78633">
                  <c:v>11.375</c:v>
                </c:pt>
                <c:pt idx="78634">
                  <c:v>11.351000000000001</c:v>
                </c:pt>
                <c:pt idx="78635">
                  <c:v>11.363</c:v>
                </c:pt>
                <c:pt idx="78636">
                  <c:v>11.375</c:v>
                </c:pt>
                <c:pt idx="78637">
                  <c:v>11.363</c:v>
                </c:pt>
                <c:pt idx="78638">
                  <c:v>11.375</c:v>
                </c:pt>
                <c:pt idx="78639">
                  <c:v>11.387</c:v>
                </c:pt>
                <c:pt idx="78640">
                  <c:v>11.412000000000001</c:v>
                </c:pt>
                <c:pt idx="78641">
                  <c:v>11.412000000000001</c:v>
                </c:pt>
                <c:pt idx="78642">
                  <c:v>11.387</c:v>
                </c:pt>
                <c:pt idx="78643">
                  <c:v>11.4</c:v>
                </c:pt>
                <c:pt idx="78644">
                  <c:v>11.412000000000001</c:v>
                </c:pt>
                <c:pt idx="78645">
                  <c:v>11.4</c:v>
                </c:pt>
                <c:pt idx="78646">
                  <c:v>11.436</c:v>
                </c:pt>
                <c:pt idx="78647">
                  <c:v>11.4</c:v>
                </c:pt>
                <c:pt idx="78648">
                  <c:v>11.436</c:v>
                </c:pt>
                <c:pt idx="78649">
                  <c:v>11.423999999999999</c:v>
                </c:pt>
                <c:pt idx="78650">
                  <c:v>11.436</c:v>
                </c:pt>
                <c:pt idx="78651">
                  <c:v>11.423999999999999</c:v>
                </c:pt>
                <c:pt idx="78652">
                  <c:v>11.436</c:v>
                </c:pt>
                <c:pt idx="78653">
                  <c:v>11.423999999999999</c:v>
                </c:pt>
                <c:pt idx="78654">
                  <c:v>11.436</c:v>
                </c:pt>
                <c:pt idx="78655">
                  <c:v>11.448</c:v>
                </c:pt>
                <c:pt idx="78656">
                  <c:v>11.448</c:v>
                </c:pt>
                <c:pt idx="78657">
                  <c:v>11.461</c:v>
                </c:pt>
                <c:pt idx="78658">
                  <c:v>11.436</c:v>
                </c:pt>
                <c:pt idx="78659">
                  <c:v>11.473000000000001</c:v>
                </c:pt>
                <c:pt idx="78660">
                  <c:v>11.436</c:v>
                </c:pt>
                <c:pt idx="78661">
                  <c:v>11.423999999999999</c:v>
                </c:pt>
                <c:pt idx="78662">
                  <c:v>11.461</c:v>
                </c:pt>
                <c:pt idx="78663">
                  <c:v>11.448</c:v>
                </c:pt>
                <c:pt idx="78664">
                  <c:v>11.461</c:v>
                </c:pt>
                <c:pt idx="78665">
                  <c:v>11.473000000000001</c:v>
                </c:pt>
                <c:pt idx="78666">
                  <c:v>11.461</c:v>
                </c:pt>
                <c:pt idx="78667">
                  <c:v>11.473000000000001</c:v>
                </c:pt>
                <c:pt idx="78668">
                  <c:v>11.448</c:v>
                </c:pt>
                <c:pt idx="78669">
                  <c:v>11.497</c:v>
                </c:pt>
                <c:pt idx="78670">
                  <c:v>11.473000000000001</c:v>
                </c:pt>
                <c:pt idx="78671">
                  <c:v>11.497</c:v>
                </c:pt>
                <c:pt idx="78672">
                  <c:v>11.497</c:v>
                </c:pt>
                <c:pt idx="78673">
                  <c:v>11.522</c:v>
                </c:pt>
                <c:pt idx="78674">
                  <c:v>11.484999999999999</c:v>
                </c:pt>
                <c:pt idx="78675">
                  <c:v>11.484999999999999</c:v>
                </c:pt>
                <c:pt idx="78676">
                  <c:v>11.497</c:v>
                </c:pt>
                <c:pt idx="78677">
                  <c:v>11.522</c:v>
                </c:pt>
                <c:pt idx="78678">
                  <c:v>11.497</c:v>
                </c:pt>
                <c:pt idx="78679">
                  <c:v>11.497</c:v>
                </c:pt>
                <c:pt idx="78680">
                  <c:v>11.522</c:v>
                </c:pt>
                <c:pt idx="78681">
                  <c:v>11.534000000000001</c:v>
                </c:pt>
                <c:pt idx="78682">
                  <c:v>11.509</c:v>
                </c:pt>
                <c:pt idx="78683">
                  <c:v>11.534000000000001</c:v>
                </c:pt>
                <c:pt idx="78684">
                  <c:v>11.534000000000001</c:v>
                </c:pt>
                <c:pt idx="78685">
                  <c:v>11.534000000000001</c:v>
                </c:pt>
                <c:pt idx="78686">
                  <c:v>11.522</c:v>
                </c:pt>
                <c:pt idx="78687">
                  <c:v>11.509</c:v>
                </c:pt>
                <c:pt idx="78688">
                  <c:v>11.509</c:v>
                </c:pt>
                <c:pt idx="78689">
                  <c:v>11.545999999999999</c:v>
                </c:pt>
                <c:pt idx="78690">
                  <c:v>11.534000000000001</c:v>
                </c:pt>
                <c:pt idx="78691">
                  <c:v>11.558</c:v>
                </c:pt>
                <c:pt idx="78692">
                  <c:v>11.545999999999999</c:v>
                </c:pt>
                <c:pt idx="78693">
                  <c:v>11.545999999999999</c:v>
                </c:pt>
                <c:pt idx="78694">
                  <c:v>11.57</c:v>
                </c:pt>
                <c:pt idx="78695">
                  <c:v>11.57</c:v>
                </c:pt>
                <c:pt idx="78696">
                  <c:v>11.545999999999999</c:v>
                </c:pt>
                <c:pt idx="78697">
                  <c:v>11.606999999999999</c:v>
                </c:pt>
                <c:pt idx="78698">
                  <c:v>11.595000000000001</c:v>
                </c:pt>
                <c:pt idx="78699">
                  <c:v>11.595000000000001</c:v>
                </c:pt>
                <c:pt idx="78700">
                  <c:v>11.558</c:v>
                </c:pt>
                <c:pt idx="78701">
                  <c:v>11.558</c:v>
                </c:pt>
                <c:pt idx="78702">
                  <c:v>11.606999999999999</c:v>
                </c:pt>
                <c:pt idx="78703">
                  <c:v>11.583</c:v>
                </c:pt>
                <c:pt idx="78704">
                  <c:v>11.595000000000001</c:v>
                </c:pt>
                <c:pt idx="78705">
                  <c:v>11.595000000000001</c:v>
                </c:pt>
                <c:pt idx="78706">
                  <c:v>11.606999999999999</c:v>
                </c:pt>
                <c:pt idx="78707">
                  <c:v>11.606999999999999</c:v>
                </c:pt>
                <c:pt idx="78708">
                  <c:v>11.595000000000001</c:v>
                </c:pt>
                <c:pt idx="78709">
                  <c:v>11.619</c:v>
                </c:pt>
                <c:pt idx="78710">
                  <c:v>11.57</c:v>
                </c:pt>
                <c:pt idx="78711">
                  <c:v>11.595000000000001</c:v>
                </c:pt>
                <c:pt idx="78712">
                  <c:v>11.619</c:v>
                </c:pt>
                <c:pt idx="78713">
                  <c:v>11.631</c:v>
                </c:pt>
                <c:pt idx="78714">
                  <c:v>11.631</c:v>
                </c:pt>
                <c:pt idx="78715">
                  <c:v>11.631</c:v>
                </c:pt>
                <c:pt idx="78716">
                  <c:v>11.644</c:v>
                </c:pt>
                <c:pt idx="78717">
                  <c:v>11.631</c:v>
                </c:pt>
                <c:pt idx="78718">
                  <c:v>11.644</c:v>
                </c:pt>
                <c:pt idx="78719">
                  <c:v>11.631</c:v>
                </c:pt>
                <c:pt idx="78720">
                  <c:v>11.606999999999999</c:v>
                </c:pt>
                <c:pt idx="78721">
                  <c:v>11.631</c:v>
                </c:pt>
                <c:pt idx="78722">
                  <c:v>11.644</c:v>
                </c:pt>
                <c:pt idx="78723">
                  <c:v>11.631</c:v>
                </c:pt>
                <c:pt idx="78724">
                  <c:v>11.644</c:v>
                </c:pt>
                <c:pt idx="78725">
                  <c:v>11.656000000000001</c:v>
                </c:pt>
                <c:pt idx="78726">
                  <c:v>11.667999999999999</c:v>
                </c:pt>
                <c:pt idx="78727">
                  <c:v>11.656000000000001</c:v>
                </c:pt>
                <c:pt idx="78728">
                  <c:v>11.644</c:v>
                </c:pt>
                <c:pt idx="78729">
                  <c:v>11.644</c:v>
                </c:pt>
                <c:pt idx="78730">
                  <c:v>11.68</c:v>
                </c:pt>
                <c:pt idx="78731">
                  <c:v>11.667999999999999</c:v>
                </c:pt>
                <c:pt idx="78732">
                  <c:v>11.667999999999999</c:v>
                </c:pt>
                <c:pt idx="78733">
                  <c:v>11.68</c:v>
                </c:pt>
                <c:pt idx="78734">
                  <c:v>11.667999999999999</c:v>
                </c:pt>
                <c:pt idx="78735">
                  <c:v>11.68</c:v>
                </c:pt>
                <c:pt idx="78736">
                  <c:v>11.667999999999999</c:v>
                </c:pt>
                <c:pt idx="78737">
                  <c:v>11.68</c:v>
                </c:pt>
                <c:pt idx="78738">
                  <c:v>11.693</c:v>
                </c:pt>
                <c:pt idx="78739">
                  <c:v>11.693</c:v>
                </c:pt>
                <c:pt idx="78740">
                  <c:v>11.705</c:v>
                </c:pt>
                <c:pt idx="78741">
                  <c:v>11.693</c:v>
                </c:pt>
                <c:pt idx="78742">
                  <c:v>11.693</c:v>
                </c:pt>
                <c:pt idx="78743">
                  <c:v>11.705</c:v>
                </c:pt>
                <c:pt idx="78744">
                  <c:v>11.68</c:v>
                </c:pt>
                <c:pt idx="78745">
                  <c:v>11.693</c:v>
                </c:pt>
                <c:pt idx="78746">
                  <c:v>11.693</c:v>
                </c:pt>
                <c:pt idx="78747">
                  <c:v>11.717000000000001</c:v>
                </c:pt>
                <c:pt idx="78748">
                  <c:v>11.728999999999999</c:v>
                </c:pt>
                <c:pt idx="78749">
                  <c:v>11.717000000000001</c:v>
                </c:pt>
                <c:pt idx="78750">
                  <c:v>11.728999999999999</c:v>
                </c:pt>
                <c:pt idx="78751">
                  <c:v>11.754</c:v>
                </c:pt>
                <c:pt idx="78752">
                  <c:v>11.741</c:v>
                </c:pt>
                <c:pt idx="78753">
                  <c:v>11.741</c:v>
                </c:pt>
                <c:pt idx="78754">
                  <c:v>11.741</c:v>
                </c:pt>
                <c:pt idx="78755">
                  <c:v>11.754</c:v>
                </c:pt>
                <c:pt idx="78756">
                  <c:v>11.741</c:v>
                </c:pt>
                <c:pt idx="78757">
                  <c:v>11.766</c:v>
                </c:pt>
                <c:pt idx="78758">
                  <c:v>11.741</c:v>
                </c:pt>
                <c:pt idx="78759">
                  <c:v>11.754</c:v>
                </c:pt>
                <c:pt idx="78760">
                  <c:v>11.79</c:v>
                </c:pt>
                <c:pt idx="78761">
                  <c:v>11.778</c:v>
                </c:pt>
                <c:pt idx="78762">
                  <c:v>11.778</c:v>
                </c:pt>
                <c:pt idx="78763">
                  <c:v>11.778</c:v>
                </c:pt>
                <c:pt idx="78764">
                  <c:v>11.766</c:v>
                </c:pt>
                <c:pt idx="78765">
                  <c:v>11.766</c:v>
                </c:pt>
                <c:pt idx="78766">
                  <c:v>11.778</c:v>
                </c:pt>
                <c:pt idx="78767">
                  <c:v>11.778</c:v>
                </c:pt>
                <c:pt idx="78768">
                  <c:v>11.802</c:v>
                </c:pt>
                <c:pt idx="78769">
                  <c:v>11.778</c:v>
                </c:pt>
                <c:pt idx="78770">
                  <c:v>11.766</c:v>
                </c:pt>
                <c:pt idx="78771">
                  <c:v>11.79</c:v>
                </c:pt>
                <c:pt idx="78772">
                  <c:v>11.79</c:v>
                </c:pt>
                <c:pt idx="78773">
                  <c:v>11.778</c:v>
                </c:pt>
                <c:pt idx="78774">
                  <c:v>11.79</c:v>
                </c:pt>
                <c:pt idx="78775">
                  <c:v>11.802</c:v>
                </c:pt>
                <c:pt idx="78776">
                  <c:v>11.815</c:v>
                </c:pt>
                <c:pt idx="78777">
                  <c:v>11.79</c:v>
                </c:pt>
                <c:pt idx="78778">
                  <c:v>11.827</c:v>
                </c:pt>
                <c:pt idx="78779">
                  <c:v>11.815</c:v>
                </c:pt>
                <c:pt idx="78780">
                  <c:v>11.815</c:v>
                </c:pt>
                <c:pt idx="78781">
                  <c:v>11.802</c:v>
                </c:pt>
                <c:pt idx="78782">
                  <c:v>11.802</c:v>
                </c:pt>
                <c:pt idx="78783">
                  <c:v>11.815</c:v>
                </c:pt>
                <c:pt idx="78784">
                  <c:v>11.839</c:v>
                </c:pt>
                <c:pt idx="78785">
                  <c:v>11.815</c:v>
                </c:pt>
                <c:pt idx="78786">
                  <c:v>11.839</c:v>
                </c:pt>
                <c:pt idx="78787">
                  <c:v>11.815</c:v>
                </c:pt>
                <c:pt idx="78788">
                  <c:v>11.827</c:v>
                </c:pt>
                <c:pt idx="78789">
                  <c:v>11.851000000000001</c:v>
                </c:pt>
                <c:pt idx="78790">
                  <c:v>11.851000000000001</c:v>
                </c:pt>
                <c:pt idx="78791">
                  <c:v>11.839</c:v>
                </c:pt>
                <c:pt idx="78792">
                  <c:v>11.827</c:v>
                </c:pt>
                <c:pt idx="78793">
                  <c:v>11.827</c:v>
                </c:pt>
                <c:pt idx="78794">
                  <c:v>11.839</c:v>
                </c:pt>
                <c:pt idx="78795">
                  <c:v>11.863</c:v>
                </c:pt>
                <c:pt idx="78796">
                  <c:v>11.839</c:v>
                </c:pt>
                <c:pt idx="78797">
                  <c:v>11.839</c:v>
                </c:pt>
                <c:pt idx="78798">
                  <c:v>11.851000000000001</c:v>
                </c:pt>
                <c:pt idx="78799">
                  <c:v>11.875999999999999</c:v>
                </c:pt>
                <c:pt idx="78800">
                  <c:v>11.888</c:v>
                </c:pt>
                <c:pt idx="78801">
                  <c:v>11.863</c:v>
                </c:pt>
                <c:pt idx="78802">
                  <c:v>11.851000000000001</c:v>
                </c:pt>
                <c:pt idx="78803">
                  <c:v>11.888</c:v>
                </c:pt>
                <c:pt idx="78804">
                  <c:v>11.875999999999999</c:v>
                </c:pt>
                <c:pt idx="78805">
                  <c:v>11.888</c:v>
                </c:pt>
                <c:pt idx="78806">
                  <c:v>11.912000000000001</c:v>
                </c:pt>
                <c:pt idx="78807">
                  <c:v>11.9</c:v>
                </c:pt>
                <c:pt idx="78808">
                  <c:v>11.863</c:v>
                </c:pt>
                <c:pt idx="78809">
                  <c:v>11.888</c:v>
                </c:pt>
                <c:pt idx="78810">
                  <c:v>11.912000000000001</c:v>
                </c:pt>
                <c:pt idx="78811">
                  <c:v>11.888</c:v>
                </c:pt>
                <c:pt idx="78812">
                  <c:v>11.9</c:v>
                </c:pt>
                <c:pt idx="78813">
                  <c:v>11.875999999999999</c:v>
                </c:pt>
                <c:pt idx="78814">
                  <c:v>11.912000000000001</c:v>
                </c:pt>
                <c:pt idx="78815">
                  <c:v>11.912000000000001</c:v>
                </c:pt>
                <c:pt idx="78816">
                  <c:v>11.888</c:v>
                </c:pt>
                <c:pt idx="78817">
                  <c:v>11.923999999999999</c:v>
                </c:pt>
                <c:pt idx="78818">
                  <c:v>11.912000000000001</c:v>
                </c:pt>
                <c:pt idx="78819">
                  <c:v>11.912000000000001</c:v>
                </c:pt>
                <c:pt idx="78820">
                  <c:v>11.912000000000001</c:v>
                </c:pt>
                <c:pt idx="78821">
                  <c:v>11.912000000000001</c:v>
                </c:pt>
                <c:pt idx="78822">
                  <c:v>11.936999999999999</c:v>
                </c:pt>
                <c:pt idx="78823">
                  <c:v>11.923999999999999</c:v>
                </c:pt>
                <c:pt idx="78824">
                  <c:v>11.888</c:v>
                </c:pt>
                <c:pt idx="78825">
                  <c:v>11.936999999999999</c:v>
                </c:pt>
                <c:pt idx="78826">
                  <c:v>11.923999999999999</c:v>
                </c:pt>
                <c:pt idx="78827">
                  <c:v>11.923999999999999</c:v>
                </c:pt>
                <c:pt idx="78828">
                  <c:v>11.949</c:v>
                </c:pt>
                <c:pt idx="78829">
                  <c:v>11.949</c:v>
                </c:pt>
                <c:pt idx="78830">
                  <c:v>11.961</c:v>
                </c:pt>
                <c:pt idx="78831">
                  <c:v>11.949</c:v>
                </c:pt>
                <c:pt idx="78832">
                  <c:v>11.936999999999999</c:v>
                </c:pt>
                <c:pt idx="78833">
                  <c:v>11.949</c:v>
                </c:pt>
                <c:pt idx="78834">
                  <c:v>11.973000000000001</c:v>
                </c:pt>
                <c:pt idx="78835">
                  <c:v>11.961</c:v>
                </c:pt>
                <c:pt idx="78836">
                  <c:v>11.973000000000001</c:v>
                </c:pt>
                <c:pt idx="78837">
                  <c:v>11.973000000000001</c:v>
                </c:pt>
                <c:pt idx="78838">
                  <c:v>11.986000000000001</c:v>
                </c:pt>
                <c:pt idx="78839">
                  <c:v>11.936999999999999</c:v>
                </c:pt>
                <c:pt idx="78840">
                  <c:v>11.973000000000001</c:v>
                </c:pt>
                <c:pt idx="78841">
                  <c:v>11.961</c:v>
                </c:pt>
                <c:pt idx="78842">
                  <c:v>11.949</c:v>
                </c:pt>
                <c:pt idx="78843">
                  <c:v>11.973000000000001</c:v>
                </c:pt>
                <c:pt idx="78844">
                  <c:v>11.986000000000001</c:v>
                </c:pt>
                <c:pt idx="78845">
                  <c:v>11.973000000000001</c:v>
                </c:pt>
                <c:pt idx="78846">
                  <c:v>12.01</c:v>
                </c:pt>
                <c:pt idx="78847">
                  <c:v>11.986000000000001</c:v>
                </c:pt>
                <c:pt idx="78848">
                  <c:v>11.997999999999999</c:v>
                </c:pt>
                <c:pt idx="78849">
                  <c:v>12.01</c:v>
                </c:pt>
                <c:pt idx="78850">
                  <c:v>12.01</c:v>
                </c:pt>
                <c:pt idx="78851">
                  <c:v>12.022</c:v>
                </c:pt>
                <c:pt idx="78852">
                  <c:v>11.997999999999999</c:v>
                </c:pt>
                <c:pt idx="78853">
                  <c:v>12.01</c:v>
                </c:pt>
                <c:pt idx="78854">
                  <c:v>12.022</c:v>
                </c:pt>
                <c:pt idx="78855">
                  <c:v>11.986000000000001</c:v>
                </c:pt>
                <c:pt idx="78856">
                  <c:v>12.034000000000001</c:v>
                </c:pt>
                <c:pt idx="78857">
                  <c:v>12.022</c:v>
                </c:pt>
                <c:pt idx="78858">
                  <c:v>12.034000000000001</c:v>
                </c:pt>
                <c:pt idx="78859">
                  <c:v>12.01</c:v>
                </c:pt>
                <c:pt idx="78860">
                  <c:v>12.034000000000001</c:v>
                </c:pt>
                <c:pt idx="78861">
                  <c:v>12.022</c:v>
                </c:pt>
                <c:pt idx="78862">
                  <c:v>12.047000000000001</c:v>
                </c:pt>
                <c:pt idx="78863">
                  <c:v>12.01</c:v>
                </c:pt>
                <c:pt idx="78864">
                  <c:v>12.058999999999999</c:v>
                </c:pt>
                <c:pt idx="78865">
                  <c:v>12.047000000000001</c:v>
                </c:pt>
                <c:pt idx="78866">
                  <c:v>12.022</c:v>
                </c:pt>
                <c:pt idx="78867">
                  <c:v>12.034000000000001</c:v>
                </c:pt>
                <c:pt idx="78868">
                  <c:v>12.047000000000001</c:v>
                </c:pt>
                <c:pt idx="78869">
                  <c:v>12.01</c:v>
                </c:pt>
                <c:pt idx="78870">
                  <c:v>12.058999999999999</c:v>
                </c:pt>
                <c:pt idx="78871">
                  <c:v>12.071</c:v>
                </c:pt>
                <c:pt idx="78872">
                  <c:v>12.058999999999999</c:v>
                </c:pt>
                <c:pt idx="78873">
                  <c:v>12.047000000000001</c:v>
                </c:pt>
                <c:pt idx="78874">
                  <c:v>12.047000000000001</c:v>
                </c:pt>
                <c:pt idx="78875">
                  <c:v>12.058999999999999</c:v>
                </c:pt>
                <c:pt idx="78876">
                  <c:v>12.034000000000001</c:v>
                </c:pt>
                <c:pt idx="78877">
                  <c:v>12.058999999999999</c:v>
                </c:pt>
                <c:pt idx="78878">
                  <c:v>12.071</c:v>
                </c:pt>
                <c:pt idx="78879">
                  <c:v>12.083</c:v>
                </c:pt>
                <c:pt idx="78880">
                  <c:v>12.083</c:v>
                </c:pt>
                <c:pt idx="78881">
                  <c:v>12.083</c:v>
                </c:pt>
                <c:pt idx="78882">
                  <c:v>12.083</c:v>
                </c:pt>
                <c:pt idx="78883">
                  <c:v>12.095000000000001</c:v>
                </c:pt>
                <c:pt idx="78884">
                  <c:v>12.071</c:v>
                </c:pt>
                <c:pt idx="78885">
                  <c:v>12.095000000000001</c:v>
                </c:pt>
                <c:pt idx="78886">
                  <c:v>12.095000000000001</c:v>
                </c:pt>
                <c:pt idx="78887">
                  <c:v>12.095000000000001</c:v>
                </c:pt>
                <c:pt idx="78888">
                  <c:v>12.083</c:v>
                </c:pt>
                <c:pt idx="78889">
                  <c:v>12.108000000000001</c:v>
                </c:pt>
                <c:pt idx="78890">
                  <c:v>12.071</c:v>
                </c:pt>
                <c:pt idx="78891">
                  <c:v>12.095000000000001</c:v>
                </c:pt>
                <c:pt idx="78892">
                  <c:v>12.095000000000001</c:v>
                </c:pt>
                <c:pt idx="78893">
                  <c:v>12.071</c:v>
                </c:pt>
                <c:pt idx="78894">
                  <c:v>12.108000000000001</c:v>
                </c:pt>
                <c:pt idx="78895">
                  <c:v>12.12</c:v>
                </c:pt>
                <c:pt idx="78896">
                  <c:v>12.108000000000001</c:v>
                </c:pt>
                <c:pt idx="78897">
                  <c:v>12.108000000000001</c:v>
                </c:pt>
                <c:pt idx="78898">
                  <c:v>12.12</c:v>
                </c:pt>
                <c:pt idx="78899">
                  <c:v>12.12</c:v>
                </c:pt>
                <c:pt idx="78900">
                  <c:v>12.132</c:v>
                </c:pt>
                <c:pt idx="78901">
                  <c:v>12.108000000000001</c:v>
                </c:pt>
                <c:pt idx="78902">
                  <c:v>12.12</c:v>
                </c:pt>
                <c:pt idx="78903">
                  <c:v>12.12</c:v>
                </c:pt>
                <c:pt idx="78904">
                  <c:v>12.132</c:v>
                </c:pt>
                <c:pt idx="78905">
                  <c:v>12.12</c:v>
                </c:pt>
                <c:pt idx="78906">
                  <c:v>12.12</c:v>
                </c:pt>
                <c:pt idx="78907">
                  <c:v>12.132</c:v>
                </c:pt>
                <c:pt idx="78908">
                  <c:v>12.12</c:v>
                </c:pt>
                <c:pt idx="78909">
                  <c:v>12.156000000000001</c:v>
                </c:pt>
                <c:pt idx="78910">
                  <c:v>12.108000000000001</c:v>
                </c:pt>
                <c:pt idx="78911">
                  <c:v>12.144</c:v>
                </c:pt>
                <c:pt idx="78912">
                  <c:v>12.132</c:v>
                </c:pt>
                <c:pt idx="78913">
                  <c:v>12.144</c:v>
                </c:pt>
                <c:pt idx="78914">
                  <c:v>12.144</c:v>
                </c:pt>
                <c:pt idx="78915">
                  <c:v>12.144</c:v>
                </c:pt>
                <c:pt idx="78916">
                  <c:v>12.144</c:v>
                </c:pt>
                <c:pt idx="78917">
                  <c:v>12.132</c:v>
                </c:pt>
                <c:pt idx="78918">
                  <c:v>12.132</c:v>
                </c:pt>
                <c:pt idx="78919">
                  <c:v>12.144</c:v>
                </c:pt>
                <c:pt idx="78920">
                  <c:v>12.169</c:v>
                </c:pt>
                <c:pt idx="78921">
                  <c:v>12.144</c:v>
                </c:pt>
                <c:pt idx="78922">
                  <c:v>12.180999999999999</c:v>
                </c:pt>
                <c:pt idx="78923">
                  <c:v>12.180999999999999</c:v>
                </c:pt>
                <c:pt idx="78924">
                  <c:v>12.156000000000001</c:v>
                </c:pt>
                <c:pt idx="78925">
                  <c:v>12.132</c:v>
                </c:pt>
                <c:pt idx="78926">
                  <c:v>12.180999999999999</c:v>
                </c:pt>
                <c:pt idx="78927">
                  <c:v>12.180999999999999</c:v>
                </c:pt>
                <c:pt idx="78928">
                  <c:v>12.180999999999999</c:v>
                </c:pt>
                <c:pt idx="78929">
                  <c:v>12.193</c:v>
                </c:pt>
                <c:pt idx="78930">
                  <c:v>12.169</c:v>
                </c:pt>
                <c:pt idx="78931">
                  <c:v>12.156000000000001</c:v>
                </c:pt>
                <c:pt idx="78932">
                  <c:v>12.180999999999999</c:v>
                </c:pt>
                <c:pt idx="78933">
                  <c:v>12.169</c:v>
                </c:pt>
                <c:pt idx="78934">
                  <c:v>12.205</c:v>
                </c:pt>
                <c:pt idx="78935">
                  <c:v>12.193</c:v>
                </c:pt>
                <c:pt idx="78936">
                  <c:v>12.23</c:v>
                </c:pt>
                <c:pt idx="78937">
                  <c:v>12.193</c:v>
                </c:pt>
                <c:pt idx="78938">
                  <c:v>12.193</c:v>
                </c:pt>
                <c:pt idx="78939">
                  <c:v>12.193</c:v>
                </c:pt>
                <c:pt idx="78940">
                  <c:v>12.180999999999999</c:v>
                </c:pt>
                <c:pt idx="78941">
                  <c:v>12.205</c:v>
                </c:pt>
                <c:pt idx="78942">
                  <c:v>12.193</c:v>
                </c:pt>
                <c:pt idx="78943">
                  <c:v>12.180999999999999</c:v>
                </c:pt>
                <c:pt idx="78944">
                  <c:v>12.217000000000001</c:v>
                </c:pt>
                <c:pt idx="78945">
                  <c:v>12.217000000000001</c:v>
                </c:pt>
                <c:pt idx="78946">
                  <c:v>12.205</c:v>
                </c:pt>
                <c:pt idx="78947">
                  <c:v>12.217000000000001</c:v>
                </c:pt>
                <c:pt idx="78948">
                  <c:v>12.217000000000001</c:v>
                </c:pt>
                <c:pt idx="78949">
                  <c:v>12.205</c:v>
                </c:pt>
                <c:pt idx="78950">
                  <c:v>12.193</c:v>
                </c:pt>
                <c:pt idx="78951">
                  <c:v>12.217000000000001</c:v>
                </c:pt>
                <c:pt idx="78952">
                  <c:v>12.217000000000001</c:v>
                </c:pt>
                <c:pt idx="78953">
                  <c:v>12.217000000000001</c:v>
                </c:pt>
                <c:pt idx="78954">
                  <c:v>12.23</c:v>
                </c:pt>
                <c:pt idx="78955">
                  <c:v>12.217000000000001</c:v>
                </c:pt>
                <c:pt idx="78956">
                  <c:v>12.23</c:v>
                </c:pt>
                <c:pt idx="78957">
                  <c:v>12.242000000000001</c:v>
                </c:pt>
                <c:pt idx="78958">
                  <c:v>12.254</c:v>
                </c:pt>
                <c:pt idx="78959">
                  <c:v>12.205</c:v>
                </c:pt>
                <c:pt idx="78960">
                  <c:v>12.242000000000001</c:v>
                </c:pt>
                <c:pt idx="78961">
                  <c:v>12.205</c:v>
                </c:pt>
                <c:pt idx="78962">
                  <c:v>12.23</c:v>
                </c:pt>
                <c:pt idx="78963">
                  <c:v>12.217000000000001</c:v>
                </c:pt>
                <c:pt idx="78964">
                  <c:v>12.217000000000001</c:v>
                </c:pt>
                <c:pt idx="78965">
                  <c:v>12.23</c:v>
                </c:pt>
                <c:pt idx="78966">
                  <c:v>12.217000000000001</c:v>
                </c:pt>
                <c:pt idx="78967">
                  <c:v>12.242000000000001</c:v>
                </c:pt>
                <c:pt idx="78968">
                  <c:v>12.254</c:v>
                </c:pt>
                <c:pt idx="78969">
                  <c:v>12.254</c:v>
                </c:pt>
                <c:pt idx="78970">
                  <c:v>12.254</c:v>
                </c:pt>
                <c:pt idx="78971">
                  <c:v>12.242000000000001</c:v>
                </c:pt>
                <c:pt idx="78972">
                  <c:v>12.254</c:v>
                </c:pt>
                <c:pt idx="78973">
                  <c:v>12.254</c:v>
                </c:pt>
                <c:pt idx="78974">
                  <c:v>12.242000000000001</c:v>
                </c:pt>
                <c:pt idx="78975">
                  <c:v>12.266</c:v>
                </c:pt>
                <c:pt idx="78976">
                  <c:v>12.266</c:v>
                </c:pt>
                <c:pt idx="78977">
                  <c:v>12.254</c:v>
                </c:pt>
                <c:pt idx="78978">
                  <c:v>12.254</c:v>
                </c:pt>
                <c:pt idx="78979">
                  <c:v>12.242000000000001</c:v>
                </c:pt>
                <c:pt idx="78980">
                  <c:v>12.266</c:v>
                </c:pt>
                <c:pt idx="78981">
                  <c:v>12.254</c:v>
                </c:pt>
                <c:pt idx="78982">
                  <c:v>12.278</c:v>
                </c:pt>
                <c:pt idx="78983">
                  <c:v>12.291</c:v>
                </c:pt>
                <c:pt idx="78984">
                  <c:v>12.291</c:v>
                </c:pt>
                <c:pt idx="78985">
                  <c:v>12.254</c:v>
                </c:pt>
                <c:pt idx="78986">
                  <c:v>12.291</c:v>
                </c:pt>
                <c:pt idx="78987">
                  <c:v>12.278</c:v>
                </c:pt>
                <c:pt idx="78988">
                  <c:v>12.278</c:v>
                </c:pt>
                <c:pt idx="78989">
                  <c:v>12.291</c:v>
                </c:pt>
                <c:pt idx="78990">
                  <c:v>12.278</c:v>
                </c:pt>
                <c:pt idx="78991">
                  <c:v>12.303000000000001</c:v>
                </c:pt>
                <c:pt idx="78992">
                  <c:v>12.303000000000001</c:v>
                </c:pt>
                <c:pt idx="78993">
                  <c:v>12.278</c:v>
                </c:pt>
                <c:pt idx="78994">
                  <c:v>12.278</c:v>
                </c:pt>
                <c:pt idx="78995">
                  <c:v>12.291</c:v>
                </c:pt>
                <c:pt idx="78996">
                  <c:v>12.291</c:v>
                </c:pt>
                <c:pt idx="78997">
                  <c:v>12.303000000000001</c:v>
                </c:pt>
                <c:pt idx="78998">
                  <c:v>12.266</c:v>
                </c:pt>
                <c:pt idx="78999">
                  <c:v>12.291</c:v>
                </c:pt>
                <c:pt idx="79000">
                  <c:v>12.303000000000001</c:v>
                </c:pt>
                <c:pt idx="79001">
                  <c:v>12.266</c:v>
                </c:pt>
                <c:pt idx="79002">
                  <c:v>12.327</c:v>
                </c:pt>
                <c:pt idx="79003">
                  <c:v>12.291</c:v>
                </c:pt>
                <c:pt idx="79004">
                  <c:v>12.266</c:v>
                </c:pt>
                <c:pt idx="79005">
                  <c:v>12.303000000000001</c:v>
                </c:pt>
                <c:pt idx="79006">
                  <c:v>12.291</c:v>
                </c:pt>
                <c:pt idx="79007">
                  <c:v>12.291</c:v>
                </c:pt>
                <c:pt idx="79008">
                  <c:v>12.278</c:v>
                </c:pt>
                <c:pt idx="79009">
                  <c:v>12.303000000000001</c:v>
                </c:pt>
                <c:pt idx="79010">
                  <c:v>12.303000000000001</c:v>
                </c:pt>
                <c:pt idx="79011">
                  <c:v>12.303000000000001</c:v>
                </c:pt>
                <c:pt idx="79012">
                  <c:v>12.327</c:v>
                </c:pt>
                <c:pt idx="79013">
                  <c:v>12.291</c:v>
                </c:pt>
                <c:pt idx="79014">
                  <c:v>12.315</c:v>
                </c:pt>
                <c:pt idx="79015">
                  <c:v>12.291</c:v>
                </c:pt>
                <c:pt idx="79016">
                  <c:v>12.327</c:v>
                </c:pt>
                <c:pt idx="79017">
                  <c:v>12.291</c:v>
                </c:pt>
                <c:pt idx="79018">
                  <c:v>12.291</c:v>
                </c:pt>
                <c:pt idx="79019">
                  <c:v>12.315</c:v>
                </c:pt>
                <c:pt idx="79020">
                  <c:v>12.291</c:v>
                </c:pt>
                <c:pt idx="79021">
                  <c:v>12.303000000000001</c:v>
                </c:pt>
                <c:pt idx="79022">
                  <c:v>12.303000000000001</c:v>
                </c:pt>
                <c:pt idx="79023">
                  <c:v>12.327</c:v>
                </c:pt>
                <c:pt idx="79024">
                  <c:v>12.327</c:v>
                </c:pt>
                <c:pt idx="79025">
                  <c:v>12.34</c:v>
                </c:pt>
                <c:pt idx="79026">
                  <c:v>12.303000000000001</c:v>
                </c:pt>
                <c:pt idx="79027">
                  <c:v>12.327</c:v>
                </c:pt>
                <c:pt idx="79028">
                  <c:v>12.315</c:v>
                </c:pt>
                <c:pt idx="79029">
                  <c:v>12.315</c:v>
                </c:pt>
                <c:pt idx="79030">
                  <c:v>12.327</c:v>
                </c:pt>
                <c:pt idx="79031">
                  <c:v>12.352</c:v>
                </c:pt>
                <c:pt idx="79032">
                  <c:v>12.34</c:v>
                </c:pt>
                <c:pt idx="79033">
                  <c:v>12.327</c:v>
                </c:pt>
                <c:pt idx="79034">
                  <c:v>12.327</c:v>
                </c:pt>
                <c:pt idx="79035">
                  <c:v>12.34</c:v>
                </c:pt>
                <c:pt idx="79036">
                  <c:v>12.291</c:v>
                </c:pt>
                <c:pt idx="79037">
                  <c:v>12.327</c:v>
                </c:pt>
                <c:pt idx="79038">
                  <c:v>12.352</c:v>
                </c:pt>
                <c:pt idx="79039">
                  <c:v>12.34</c:v>
                </c:pt>
                <c:pt idx="79040">
                  <c:v>12.352</c:v>
                </c:pt>
                <c:pt idx="79041">
                  <c:v>12.327</c:v>
                </c:pt>
                <c:pt idx="79042">
                  <c:v>12.315</c:v>
                </c:pt>
                <c:pt idx="79043">
                  <c:v>12.327</c:v>
                </c:pt>
                <c:pt idx="79044">
                  <c:v>12.364000000000001</c:v>
                </c:pt>
                <c:pt idx="79045">
                  <c:v>12.327</c:v>
                </c:pt>
                <c:pt idx="79046">
                  <c:v>12.315</c:v>
                </c:pt>
                <c:pt idx="79047">
                  <c:v>12.352</c:v>
                </c:pt>
                <c:pt idx="79048">
                  <c:v>12.327</c:v>
                </c:pt>
                <c:pt idx="79049">
                  <c:v>12.34</c:v>
                </c:pt>
                <c:pt idx="79050">
                  <c:v>12.375999999999999</c:v>
                </c:pt>
                <c:pt idx="79051">
                  <c:v>12.364000000000001</c:v>
                </c:pt>
                <c:pt idx="79052">
                  <c:v>12.327</c:v>
                </c:pt>
                <c:pt idx="79053">
                  <c:v>12.34</c:v>
                </c:pt>
                <c:pt idx="79054">
                  <c:v>12.364000000000001</c:v>
                </c:pt>
                <c:pt idx="79055">
                  <c:v>12.352</c:v>
                </c:pt>
                <c:pt idx="79056">
                  <c:v>12.352</c:v>
                </c:pt>
                <c:pt idx="79057">
                  <c:v>12.34</c:v>
                </c:pt>
                <c:pt idx="79058">
                  <c:v>12.34</c:v>
                </c:pt>
                <c:pt idx="79059">
                  <c:v>12.34</c:v>
                </c:pt>
                <c:pt idx="79060">
                  <c:v>12.375999999999999</c:v>
                </c:pt>
                <c:pt idx="79061">
                  <c:v>12.352</c:v>
                </c:pt>
                <c:pt idx="79062">
                  <c:v>12.364000000000001</c:v>
                </c:pt>
                <c:pt idx="79063">
                  <c:v>12.327</c:v>
                </c:pt>
                <c:pt idx="79064">
                  <c:v>12.364000000000001</c:v>
                </c:pt>
                <c:pt idx="79065">
                  <c:v>12.375999999999999</c:v>
                </c:pt>
                <c:pt idx="79066">
                  <c:v>12.34</c:v>
                </c:pt>
                <c:pt idx="79067">
                  <c:v>12.34</c:v>
                </c:pt>
                <c:pt idx="79068">
                  <c:v>12.364000000000001</c:v>
                </c:pt>
                <c:pt idx="79069">
                  <c:v>12.375999999999999</c:v>
                </c:pt>
                <c:pt idx="79070">
                  <c:v>12.375999999999999</c:v>
                </c:pt>
                <c:pt idx="79071">
                  <c:v>12.364000000000001</c:v>
                </c:pt>
                <c:pt idx="79072">
                  <c:v>12.352</c:v>
                </c:pt>
                <c:pt idx="79073">
                  <c:v>12.352</c:v>
                </c:pt>
                <c:pt idx="79074">
                  <c:v>12.375999999999999</c:v>
                </c:pt>
                <c:pt idx="79075">
                  <c:v>12.375999999999999</c:v>
                </c:pt>
                <c:pt idx="79076">
                  <c:v>12.375999999999999</c:v>
                </c:pt>
                <c:pt idx="79077">
                  <c:v>12.375999999999999</c:v>
                </c:pt>
                <c:pt idx="79078">
                  <c:v>12.352</c:v>
                </c:pt>
                <c:pt idx="79079">
                  <c:v>12.388</c:v>
                </c:pt>
                <c:pt idx="79080">
                  <c:v>12.375999999999999</c:v>
                </c:pt>
                <c:pt idx="79081">
                  <c:v>12.388</c:v>
                </c:pt>
                <c:pt idx="79082">
                  <c:v>12.352</c:v>
                </c:pt>
                <c:pt idx="79083">
                  <c:v>12.388</c:v>
                </c:pt>
                <c:pt idx="79084">
                  <c:v>12.375999999999999</c:v>
                </c:pt>
                <c:pt idx="79085">
                  <c:v>12.364000000000001</c:v>
                </c:pt>
                <c:pt idx="79086">
                  <c:v>12.364000000000001</c:v>
                </c:pt>
                <c:pt idx="79087">
                  <c:v>12.364000000000001</c:v>
                </c:pt>
                <c:pt idx="79088">
                  <c:v>12.375999999999999</c:v>
                </c:pt>
                <c:pt idx="79089">
                  <c:v>12.388</c:v>
                </c:pt>
                <c:pt idx="79090">
                  <c:v>12.375999999999999</c:v>
                </c:pt>
                <c:pt idx="79091">
                  <c:v>12.388</c:v>
                </c:pt>
                <c:pt idx="79092">
                  <c:v>12.375999999999999</c:v>
                </c:pt>
                <c:pt idx="79093">
                  <c:v>12.401</c:v>
                </c:pt>
                <c:pt idx="79094">
                  <c:v>12.401</c:v>
                </c:pt>
                <c:pt idx="79095">
                  <c:v>12.388</c:v>
                </c:pt>
                <c:pt idx="79096">
                  <c:v>12.375999999999999</c:v>
                </c:pt>
                <c:pt idx="79097">
                  <c:v>12.34</c:v>
                </c:pt>
                <c:pt idx="79098">
                  <c:v>12.375999999999999</c:v>
                </c:pt>
                <c:pt idx="79099">
                  <c:v>12.388</c:v>
                </c:pt>
                <c:pt idx="79100">
                  <c:v>12.388</c:v>
                </c:pt>
                <c:pt idx="79101">
                  <c:v>12.388</c:v>
                </c:pt>
                <c:pt idx="79102">
                  <c:v>12.388</c:v>
                </c:pt>
                <c:pt idx="79103">
                  <c:v>12.388</c:v>
                </c:pt>
                <c:pt idx="79104">
                  <c:v>12.375999999999999</c:v>
                </c:pt>
                <c:pt idx="79105">
                  <c:v>12.413</c:v>
                </c:pt>
                <c:pt idx="79106">
                  <c:v>12.388</c:v>
                </c:pt>
                <c:pt idx="79107">
                  <c:v>12.364000000000001</c:v>
                </c:pt>
                <c:pt idx="79108">
                  <c:v>12.375999999999999</c:v>
                </c:pt>
                <c:pt idx="79109">
                  <c:v>12.375999999999999</c:v>
                </c:pt>
                <c:pt idx="79110">
                  <c:v>12.375999999999999</c:v>
                </c:pt>
                <c:pt idx="79111">
                  <c:v>12.375999999999999</c:v>
                </c:pt>
                <c:pt idx="79112">
                  <c:v>12.388</c:v>
                </c:pt>
                <c:pt idx="79113">
                  <c:v>12.388</c:v>
                </c:pt>
                <c:pt idx="79114">
                  <c:v>12.388</c:v>
                </c:pt>
                <c:pt idx="79115">
                  <c:v>12.375999999999999</c:v>
                </c:pt>
                <c:pt idx="79116">
                  <c:v>12.388</c:v>
                </c:pt>
                <c:pt idx="79117">
                  <c:v>12.388</c:v>
                </c:pt>
                <c:pt idx="79118">
                  <c:v>12.388</c:v>
                </c:pt>
                <c:pt idx="79119">
                  <c:v>12.364000000000001</c:v>
                </c:pt>
                <c:pt idx="79120">
                  <c:v>12.388</c:v>
                </c:pt>
                <c:pt idx="79121">
                  <c:v>12.375999999999999</c:v>
                </c:pt>
                <c:pt idx="79122">
                  <c:v>12.375999999999999</c:v>
                </c:pt>
                <c:pt idx="79123">
                  <c:v>12.388</c:v>
                </c:pt>
                <c:pt idx="79124">
                  <c:v>12.388</c:v>
                </c:pt>
                <c:pt idx="79125">
                  <c:v>12.388</c:v>
                </c:pt>
                <c:pt idx="79126">
                  <c:v>12.375999999999999</c:v>
                </c:pt>
                <c:pt idx="79127">
                  <c:v>12.375999999999999</c:v>
                </c:pt>
                <c:pt idx="79128">
                  <c:v>12.375999999999999</c:v>
                </c:pt>
                <c:pt idx="79129">
                  <c:v>12.413</c:v>
                </c:pt>
                <c:pt idx="79130">
                  <c:v>12.401</c:v>
                </c:pt>
                <c:pt idx="79131">
                  <c:v>12.388</c:v>
                </c:pt>
                <c:pt idx="79132">
                  <c:v>12.388</c:v>
                </c:pt>
                <c:pt idx="79133">
                  <c:v>12.413</c:v>
                </c:pt>
                <c:pt idx="79134">
                  <c:v>12.388</c:v>
                </c:pt>
                <c:pt idx="79135">
                  <c:v>12.388</c:v>
                </c:pt>
                <c:pt idx="79136">
                  <c:v>12.364000000000001</c:v>
                </c:pt>
                <c:pt idx="79137">
                  <c:v>12.375999999999999</c:v>
                </c:pt>
                <c:pt idx="79138">
                  <c:v>12.388</c:v>
                </c:pt>
                <c:pt idx="79139">
                  <c:v>12.401</c:v>
                </c:pt>
                <c:pt idx="79140">
                  <c:v>12.401</c:v>
                </c:pt>
                <c:pt idx="79141">
                  <c:v>12.388</c:v>
                </c:pt>
                <c:pt idx="79142">
                  <c:v>12.401</c:v>
                </c:pt>
                <c:pt idx="79143">
                  <c:v>12.388</c:v>
                </c:pt>
                <c:pt idx="79144">
                  <c:v>12.401</c:v>
                </c:pt>
                <c:pt idx="79145">
                  <c:v>12.413</c:v>
                </c:pt>
                <c:pt idx="79146">
                  <c:v>12.364000000000001</c:v>
                </c:pt>
                <c:pt idx="79147">
                  <c:v>12.388</c:v>
                </c:pt>
                <c:pt idx="79148">
                  <c:v>12.388</c:v>
                </c:pt>
                <c:pt idx="79149">
                  <c:v>12.388</c:v>
                </c:pt>
                <c:pt idx="79150">
                  <c:v>12.375999999999999</c:v>
                </c:pt>
                <c:pt idx="79151">
                  <c:v>12.388</c:v>
                </c:pt>
                <c:pt idx="79152">
                  <c:v>12.375999999999999</c:v>
                </c:pt>
                <c:pt idx="79153">
                  <c:v>12.388</c:v>
                </c:pt>
                <c:pt idx="79154">
                  <c:v>12.401</c:v>
                </c:pt>
                <c:pt idx="79155">
                  <c:v>12.388</c:v>
                </c:pt>
                <c:pt idx="79156">
                  <c:v>12.401</c:v>
                </c:pt>
                <c:pt idx="79157">
                  <c:v>12.375999999999999</c:v>
                </c:pt>
                <c:pt idx="79158">
                  <c:v>12.388</c:v>
                </c:pt>
                <c:pt idx="79159">
                  <c:v>12.388</c:v>
                </c:pt>
                <c:pt idx="79160">
                  <c:v>12.352</c:v>
                </c:pt>
                <c:pt idx="79161">
                  <c:v>12.413</c:v>
                </c:pt>
                <c:pt idx="79162">
                  <c:v>12.388</c:v>
                </c:pt>
                <c:pt idx="79163">
                  <c:v>12.436999999999999</c:v>
                </c:pt>
                <c:pt idx="79164">
                  <c:v>12.401</c:v>
                </c:pt>
                <c:pt idx="79165">
                  <c:v>12.388</c:v>
                </c:pt>
                <c:pt idx="79166">
                  <c:v>12.388</c:v>
                </c:pt>
                <c:pt idx="79167">
                  <c:v>12.388</c:v>
                </c:pt>
                <c:pt idx="79168">
                  <c:v>12.401</c:v>
                </c:pt>
                <c:pt idx="79169">
                  <c:v>12.413</c:v>
                </c:pt>
                <c:pt idx="79170">
                  <c:v>12.364000000000001</c:v>
                </c:pt>
                <c:pt idx="79171">
                  <c:v>12.425000000000001</c:v>
                </c:pt>
                <c:pt idx="79172">
                  <c:v>12.375999999999999</c:v>
                </c:pt>
                <c:pt idx="79173">
                  <c:v>12.413</c:v>
                </c:pt>
                <c:pt idx="79174">
                  <c:v>12.425000000000001</c:v>
                </c:pt>
                <c:pt idx="79175">
                  <c:v>12.401</c:v>
                </c:pt>
                <c:pt idx="79176">
                  <c:v>12.364000000000001</c:v>
                </c:pt>
                <c:pt idx="79177">
                  <c:v>12.364000000000001</c:v>
                </c:pt>
                <c:pt idx="79178">
                  <c:v>12.401</c:v>
                </c:pt>
                <c:pt idx="79179">
                  <c:v>12.388</c:v>
                </c:pt>
                <c:pt idx="79180">
                  <c:v>12.375999999999999</c:v>
                </c:pt>
                <c:pt idx="79181">
                  <c:v>12.375999999999999</c:v>
                </c:pt>
                <c:pt idx="79182">
                  <c:v>12.401</c:v>
                </c:pt>
                <c:pt idx="79183">
                  <c:v>12.375999999999999</c:v>
                </c:pt>
                <c:pt idx="79184">
                  <c:v>12.401</c:v>
                </c:pt>
                <c:pt idx="79185">
                  <c:v>12.375999999999999</c:v>
                </c:pt>
                <c:pt idx="79186">
                  <c:v>12.375999999999999</c:v>
                </c:pt>
                <c:pt idx="79187">
                  <c:v>12.388</c:v>
                </c:pt>
                <c:pt idx="79188">
                  <c:v>12.388</c:v>
                </c:pt>
                <c:pt idx="79189">
                  <c:v>12.364000000000001</c:v>
                </c:pt>
                <c:pt idx="79190">
                  <c:v>12.375999999999999</c:v>
                </c:pt>
                <c:pt idx="79191">
                  <c:v>12.413</c:v>
                </c:pt>
                <c:pt idx="79192">
                  <c:v>12.388</c:v>
                </c:pt>
                <c:pt idx="79193">
                  <c:v>12.388</c:v>
                </c:pt>
                <c:pt idx="79194">
                  <c:v>12.375999999999999</c:v>
                </c:pt>
                <c:pt idx="79195">
                  <c:v>12.375999999999999</c:v>
                </c:pt>
                <c:pt idx="79196">
                  <c:v>12.375999999999999</c:v>
                </c:pt>
                <c:pt idx="79197">
                  <c:v>12.375999999999999</c:v>
                </c:pt>
                <c:pt idx="79198">
                  <c:v>12.375999999999999</c:v>
                </c:pt>
                <c:pt idx="79199">
                  <c:v>12.364000000000001</c:v>
                </c:pt>
                <c:pt idx="79200">
                  <c:v>12.388</c:v>
                </c:pt>
                <c:pt idx="79201">
                  <c:v>12.375999999999999</c:v>
                </c:pt>
                <c:pt idx="79202">
                  <c:v>12.375999999999999</c:v>
                </c:pt>
                <c:pt idx="79203">
                  <c:v>12.388</c:v>
                </c:pt>
                <c:pt idx="79204">
                  <c:v>12.375999999999999</c:v>
                </c:pt>
                <c:pt idx="79205">
                  <c:v>12.375999999999999</c:v>
                </c:pt>
                <c:pt idx="79206">
                  <c:v>12.364000000000001</c:v>
                </c:pt>
                <c:pt idx="79207">
                  <c:v>12.364000000000001</c:v>
                </c:pt>
                <c:pt idx="79208">
                  <c:v>12.375999999999999</c:v>
                </c:pt>
                <c:pt idx="79209">
                  <c:v>12.364000000000001</c:v>
                </c:pt>
                <c:pt idx="79210">
                  <c:v>12.375999999999999</c:v>
                </c:pt>
                <c:pt idx="79211">
                  <c:v>12.375999999999999</c:v>
                </c:pt>
                <c:pt idx="79212">
                  <c:v>12.388</c:v>
                </c:pt>
                <c:pt idx="79213">
                  <c:v>12.364000000000001</c:v>
                </c:pt>
                <c:pt idx="79214">
                  <c:v>12.375999999999999</c:v>
                </c:pt>
                <c:pt idx="79215">
                  <c:v>12.364000000000001</c:v>
                </c:pt>
                <c:pt idx="79216">
                  <c:v>12.388</c:v>
                </c:pt>
                <c:pt idx="79217">
                  <c:v>12.375999999999999</c:v>
                </c:pt>
                <c:pt idx="79218">
                  <c:v>12.364000000000001</c:v>
                </c:pt>
                <c:pt idx="79219">
                  <c:v>12.364000000000001</c:v>
                </c:pt>
                <c:pt idx="79220">
                  <c:v>12.375999999999999</c:v>
                </c:pt>
                <c:pt idx="79221">
                  <c:v>12.352</c:v>
                </c:pt>
                <c:pt idx="79222">
                  <c:v>12.364000000000001</c:v>
                </c:pt>
                <c:pt idx="79223">
                  <c:v>12.364000000000001</c:v>
                </c:pt>
                <c:pt idx="79224">
                  <c:v>12.352</c:v>
                </c:pt>
                <c:pt idx="79225">
                  <c:v>12.352</c:v>
                </c:pt>
                <c:pt idx="79226">
                  <c:v>12.375999999999999</c:v>
                </c:pt>
                <c:pt idx="79227">
                  <c:v>12.375999999999999</c:v>
                </c:pt>
                <c:pt idx="79228">
                  <c:v>12.364000000000001</c:v>
                </c:pt>
                <c:pt idx="79229">
                  <c:v>12.352</c:v>
                </c:pt>
                <c:pt idx="79230">
                  <c:v>12.375999999999999</c:v>
                </c:pt>
                <c:pt idx="79231">
                  <c:v>12.364000000000001</c:v>
                </c:pt>
                <c:pt idx="79232">
                  <c:v>12.364000000000001</c:v>
                </c:pt>
                <c:pt idx="79233">
                  <c:v>12.352</c:v>
                </c:pt>
                <c:pt idx="79234">
                  <c:v>12.34</c:v>
                </c:pt>
                <c:pt idx="79235">
                  <c:v>12.364000000000001</c:v>
                </c:pt>
                <c:pt idx="79236">
                  <c:v>12.34</c:v>
                </c:pt>
                <c:pt idx="79237">
                  <c:v>12.34</c:v>
                </c:pt>
                <c:pt idx="79238">
                  <c:v>12.327</c:v>
                </c:pt>
                <c:pt idx="79239">
                  <c:v>12.375999999999999</c:v>
                </c:pt>
                <c:pt idx="79240">
                  <c:v>12.34</c:v>
                </c:pt>
                <c:pt idx="79241">
                  <c:v>12.352</c:v>
                </c:pt>
                <c:pt idx="79242">
                  <c:v>12.327</c:v>
                </c:pt>
                <c:pt idx="79243">
                  <c:v>12.327</c:v>
                </c:pt>
                <c:pt idx="79244">
                  <c:v>12.352</c:v>
                </c:pt>
                <c:pt idx="79245">
                  <c:v>12.34</c:v>
                </c:pt>
                <c:pt idx="79246">
                  <c:v>12.375999999999999</c:v>
                </c:pt>
                <c:pt idx="79247">
                  <c:v>12.352</c:v>
                </c:pt>
                <c:pt idx="79248">
                  <c:v>12.327</c:v>
                </c:pt>
                <c:pt idx="79249">
                  <c:v>12.34</c:v>
                </c:pt>
                <c:pt idx="79250">
                  <c:v>12.34</c:v>
                </c:pt>
                <c:pt idx="79251">
                  <c:v>12.34</c:v>
                </c:pt>
                <c:pt idx="79252">
                  <c:v>12.375999999999999</c:v>
                </c:pt>
                <c:pt idx="79253">
                  <c:v>12.327</c:v>
                </c:pt>
                <c:pt idx="79254">
                  <c:v>12.364000000000001</c:v>
                </c:pt>
                <c:pt idx="79255">
                  <c:v>12.34</c:v>
                </c:pt>
                <c:pt idx="79256">
                  <c:v>12.303000000000001</c:v>
                </c:pt>
                <c:pt idx="79257">
                  <c:v>12.352</c:v>
                </c:pt>
                <c:pt idx="79258">
                  <c:v>12.327</c:v>
                </c:pt>
                <c:pt idx="79259">
                  <c:v>12.34</c:v>
                </c:pt>
                <c:pt idx="79260">
                  <c:v>12.327</c:v>
                </c:pt>
                <c:pt idx="79261">
                  <c:v>12.352</c:v>
                </c:pt>
                <c:pt idx="79262">
                  <c:v>12.34</c:v>
                </c:pt>
                <c:pt idx="79263">
                  <c:v>12.352</c:v>
                </c:pt>
                <c:pt idx="79264">
                  <c:v>12.327</c:v>
                </c:pt>
                <c:pt idx="79265">
                  <c:v>12.315</c:v>
                </c:pt>
                <c:pt idx="79266">
                  <c:v>12.315</c:v>
                </c:pt>
                <c:pt idx="79267">
                  <c:v>12.315</c:v>
                </c:pt>
                <c:pt idx="79268">
                  <c:v>12.303000000000001</c:v>
                </c:pt>
                <c:pt idx="79269">
                  <c:v>12.34</c:v>
                </c:pt>
                <c:pt idx="79270">
                  <c:v>12.34</c:v>
                </c:pt>
                <c:pt idx="79271">
                  <c:v>12.34</c:v>
                </c:pt>
                <c:pt idx="79272">
                  <c:v>12.34</c:v>
                </c:pt>
                <c:pt idx="79273">
                  <c:v>12.327</c:v>
                </c:pt>
                <c:pt idx="79274">
                  <c:v>12.327</c:v>
                </c:pt>
                <c:pt idx="79275">
                  <c:v>12.315</c:v>
                </c:pt>
                <c:pt idx="79276">
                  <c:v>12.315</c:v>
                </c:pt>
                <c:pt idx="79277">
                  <c:v>12.352</c:v>
                </c:pt>
                <c:pt idx="79278">
                  <c:v>12.315</c:v>
                </c:pt>
                <c:pt idx="79279">
                  <c:v>12.34</c:v>
                </c:pt>
                <c:pt idx="79280">
                  <c:v>12.291</c:v>
                </c:pt>
                <c:pt idx="79281">
                  <c:v>12.315</c:v>
                </c:pt>
                <c:pt idx="79282">
                  <c:v>12.315</c:v>
                </c:pt>
                <c:pt idx="79283">
                  <c:v>12.291</c:v>
                </c:pt>
                <c:pt idx="79284">
                  <c:v>12.303000000000001</c:v>
                </c:pt>
                <c:pt idx="79285">
                  <c:v>12.327</c:v>
                </c:pt>
                <c:pt idx="79286">
                  <c:v>12.315</c:v>
                </c:pt>
                <c:pt idx="79287">
                  <c:v>12.315</c:v>
                </c:pt>
                <c:pt idx="79288">
                  <c:v>12.315</c:v>
                </c:pt>
                <c:pt idx="79289">
                  <c:v>12.327</c:v>
                </c:pt>
                <c:pt idx="79290">
                  <c:v>12.278</c:v>
                </c:pt>
                <c:pt idx="79291">
                  <c:v>12.266</c:v>
                </c:pt>
                <c:pt idx="79292">
                  <c:v>12.291</c:v>
                </c:pt>
                <c:pt idx="79293">
                  <c:v>12.315</c:v>
                </c:pt>
                <c:pt idx="79294">
                  <c:v>12.303000000000001</c:v>
                </c:pt>
                <c:pt idx="79295">
                  <c:v>12.303000000000001</c:v>
                </c:pt>
                <c:pt idx="79296">
                  <c:v>12.303000000000001</c:v>
                </c:pt>
                <c:pt idx="79297">
                  <c:v>12.303000000000001</c:v>
                </c:pt>
                <c:pt idx="79298">
                  <c:v>12.291</c:v>
                </c:pt>
                <c:pt idx="79299">
                  <c:v>12.303000000000001</c:v>
                </c:pt>
                <c:pt idx="79300">
                  <c:v>12.303000000000001</c:v>
                </c:pt>
                <c:pt idx="79301">
                  <c:v>12.278</c:v>
                </c:pt>
                <c:pt idx="79302">
                  <c:v>12.254</c:v>
                </c:pt>
                <c:pt idx="79303">
                  <c:v>12.291</c:v>
                </c:pt>
                <c:pt idx="79304">
                  <c:v>12.291</c:v>
                </c:pt>
                <c:pt idx="79305">
                  <c:v>12.278</c:v>
                </c:pt>
                <c:pt idx="79306">
                  <c:v>12.303000000000001</c:v>
                </c:pt>
                <c:pt idx="79307">
                  <c:v>12.291</c:v>
                </c:pt>
                <c:pt idx="79308">
                  <c:v>12.278</c:v>
                </c:pt>
                <c:pt idx="79309">
                  <c:v>12.278</c:v>
                </c:pt>
                <c:pt idx="79310">
                  <c:v>12.278</c:v>
                </c:pt>
                <c:pt idx="79311">
                  <c:v>12.266</c:v>
                </c:pt>
                <c:pt idx="79312">
                  <c:v>12.278</c:v>
                </c:pt>
                <c:pt idx="79313">
                  <c:v>12.278</c:v>
                </c:pt>
                <c:pt idx="79314">
                  <c:v>12.291</c:v>
                </c:pt>
                <c:pt idx="79315">
                  <c:v>12.242000000000001</c:v>
                </c:pt>
                <c:pt idx="79316">
                  <c:v>12.278</c:v>
                </c:pt>
                <c:pt idx="79317">
                  <c:v>12.254</c:v>
                </c:pt>
                <c:pt idx="79318">
                  <c:v>12.266</c:v>
                </c:pt>
                <c:pt idx="79319">
                  <c:v>12.266</c:v>
                </c:pt>
                <c:pt idx="79320">
                  <c:v>12.278</c:v>
                </c:pt>
                <c:pt idx="79321">
                  <c:v>12.254</c:v>
                </c:pt>
                <c:pt idx="79322">
                  <c:v>12.254</c:v>
                </c:pt>
                <c:pt idx="79323">
                  <c:v>12.266</c:v>
                </c:pt>
                <c:pt idx="79324">
                  <c:v>12.254</c:v>
                </c:pt>
                <c:pt idx="79325">
                  <c:v>12.266</c:v>
                </c:pt>
                <c:pt idx="79326">
                  <c:v>12.242000000000001</c:v>
                </c:pt>
                <c:pt idx="79327">
                  <c:v>12.266</c:v>
                </c:pt>
                <c:pt idx="79328">
                  <c:v>12.23</c:v>
                </c:pt>
                <c:pt idx="79329">
                  <c:v>12.254</c:v>
                </c:pt>
                <c:pt idx="79330">
                  <c:v>12.242000000000001</c:v>
                </c:pt>
                <c:pt idx="79331">
                  <c:v>12.242000000000001</c:v>
                </c:pt>
                <c:pt idx="79332">
                  <c:v>12.266</c:v>
                </c:pt>
                <c:pt idx="79333">
                  <c:v>12.205</c:v>
                </c:pt>
                <c:pt idx="79334">
                  <c:v>12.23</c:v>
                </c:pt>
                <c:pt idx="79335">
                  <c:v>12.242000000000001</c:v>
                </c:pt>
                <c:pt idx="79336">
                  <c:v>12.23</c:v>
                </c:pt>
                <c:pt idx="79337">
                  <c:v>12.23</c:v>
                </c:pt>
                <c:pt idx="79338">
                  <c:v>12.217000000000001</c:v>
                </c:pt>
                <c:pt idx="79339">
                  <c:v>12.23</c:v>
                </c:pt>
                <c:pt idx="79340">
                  <c:v>12.254</c:v>
                </c:pt>
                <c:pt idx="79341">
                  <c:v>12.205</c:v>
                </c:pt>
                <c:pt idx="79342">
                  <c:v>12.217000000000001</c:v>
                </c:pt>
                <c:pt idx="79343">
                  <c:v>12.23</c:v>
                </c:pt>
                <c:pt idx="79344">
                  <c:v>12.217000000000001</c:v>
                </c:pt>
                <c:pt idx="79345">
                  <c:v>12.217000000000001</c:v>
                </c:pt>
                <c:pt idx="79346">
                  <c:v>12.217000000000001</c:v>
                </c:pt>
                <c:pt idx="79347">
                  <c:v>12.217000000000001</c:v>
                </c:pt>
                <c:pt idx="79348">
                  <c:v>12.217000000000001</c:v>
                </c:pt>
                <c:pt idx="79349">
                  <c:v>12.193</c:v>
                </c:pt>
                <c:pt idx="79350">
                  <c:v>12.180999999999999</c:v>
                </c:pt>
                <c:pt idx="79351">
                  <c:v>12.217000000000001</c:v>
                </c:pt>
                <c:pt idx="79352">
                  <c:v>12.23</c:v>
                </c:pt>
                <c:pt idx="79353">
                  <c:v>12.193</c:v>
                </c:pt>
                <c:pt idx="79354">
                  <c:v>12.217000000000001</c:v>
                </c:pt>
                <c:pt idx="79355">
                  <c:v>12.169</c:v>
                </c:pt>
                <c:pt idx="79356">
                  <c:v>12.205</c:v>
                </c:pt>
                <c:pt idx="79357">
                  <c:v>12.180999999999999</c:v>
                </c:pt>
                <c:pt idx="79358">
                  <c:v>12.205</c:v>
                </c:pt>
                <c:pt idx="79359">
                  <c:v>12.180999999999999</c:v>
                </c:pt>
                <c:pt idx="79360">
                  <c:v>12.217000000000001</c:v>
                </c:pt>
                <c:pt idx="79361">
                  <c:v>12.169</c:v>
                </c:pt>
                <c:pt idx="79362">
                  <c:v>12.217000000000001</c:v>
                </c:pt>
                <c:pt idx="79363">
                  <c:v>12.180999999999999</c:v>
                </c:pt>
                <c:pt idx="79364">
                  <c:v>12.193</c:v>
                </c:pt>
                <c:pt idx="79365">
                  <c:v>12.180999999999999</c:v>
                </c:pt>
                <c:pt idx="79366">
                  <c:v>12.180999999999999</c:v>
                </c:pt>
                <c:pt idx="79367">
                  <c:v>12.180999999999999</c:v>
                </c:pt>
                <c:pt idx="79368">
                  <c:v>12.169</c:v>
                </c:pt>
                <c:pt idx="79369">
                  <c:v>12.180999999999999</c:v>
                </c:pt>
                <c:pt idx="79370">
                  <c:v>12.193</c:v>
                </c:pt>
                <c:pt idx="79371">
                  <c:v>12.169</c:v>
                </c:pt>
                <c:pt idx="79372">
                  <c:v>12.169</c:v>
                </c:pt>
                <c:pt idx="79373">
                  <c:v>12.169</c:v>
                </c:pt>
                <c:pt idx="79374">
                  <c:v>12.180999999999999</c:v>
                </c:pt>
                <c:pt idx="79375">
                  <c:v>12.156000000000001</c:v>
                </c:pt>
                <c:pt idx="79376">
                  <c:v>12.156000000000001</c:v>
                </c:pt>
                <c:pt idx="79377">
                  <c:v>12.169</c:v>
                </c:pt>
                <c:pt idx="79378">
                  <c:v>12.169</c:v>
                </c:pt>
                <c:pt idx="79379">
                  <c:v>12.169</c:v>
                </c:pt>
                <c:pt idx="79380">
                  <c:v>12.169</c:v>
                </c:pt>
                <c:pt idx="79381">
                  <c:v>12.156000000000001</c:v>
                </c:pt>
                <c:pt idx="79382">
                  <c:v>12.169</c:v>
                </c:pt>
                <c:pt idx="79383">
                  <c:v>12.144</c:v>
                </c:pt>
                <c:pt idx="79384">
                  <c:v>12.12</c:v>
                </c:pt>
                <c:pt idx="79385">
                  <c:v>12.180999999999999</c:v>
                </c:pt>
                <c:pt idx="79386">
                  <c:v>12.144</c:v>
                </c:pt>
                <c:pt idx="79387">
                  <c:v>12.12</c:v>
                </c:pt>
                <c:pt idx="79388">
                  <c:v>12.132</c:v>
                </c:pt>
                <c:pt idx="79389">
                  <c:v>12.156000000000001</c:v>
                </c:pt>
                <c:pt idx="79390">
                  <c:v>12.144</c:v>
                </c:pt>
                <c:pt idx="79391">
                  <c:v>12.144</c:v>
                </c:pt>
                <c:pt idx="79392">
                  <c:v>12.132</c:v>
                </c:pt>
                <c:pt idx="79393">
                  <c:v>12.132</c:v>
                </c:pt>
                <c:pt idx="79394">
                  <c:v>12.132</c:v>
                </c:pt>
                <c:pt idx="79395">
                  <c:v>12.12</c:v>
                </c:pt>
                <c:pt idx="79396">
                  <c:v>12.12</c:v>
                </c:pt>
                <c:pt idx="79397">
                  <c:v>12.108000000000001</c:v>
                </c:pt>
                <c:pt idx="79398">
                  <c:v>12.132</c:v>
                </c:pt>
                <c:pt idx="79399">
                  <c:v>12.144</c:v>
                </c:pt>
                <c:pt idx="79400">
                  <c:v>12.12</c:v>
                </c:pt>
                <c:pt idx="79401">
                  <c:v>12.12</c:v>
                </c:pt>
                <c:pt idx="79402">
                  <c:v>12.12</c:v>
                </c:pt>
                <c:pt idx="79403">
                  <c:v>12.095000000000001</c:v>
                </c:pt>
                <c:pt idx="79404">
                  <c:v>12.12</c:v>
                </c:pt>
                <c:pt idx="79405">
                  <c:v>12.12</c:v>
                </c:pt>
                <c:pt idx="79406">
                  <c:v>12.108000000000001</c:v>
                </c:pt>
                <c:pt idx="79407">
                  <c:v>12.071</c:v>
                </c:pt>
                <c:pt idx="79408">
                  <c:v>12.108000000000001</c:v>
                </c:pt>
                <c:pt idx="79409">
                  <c:v>12.071</c:v>
                </c:pt>
                <c:pt idx="79410">
                  <c:v>12.108000000000001</c:v>
                </c:pt>
                <c:pt idx="79411">
                  <c:v>12.095000000000001</c:v>
                </c:pt>
                <c:pt idx="79412">
                  <c:v>12.083</c:v>
                </c:pt>
                <c:pt idx="79413">
                  <c:v>12.108000000000001</c:v>
                </c:pt>
                <c:pt idx="79414">
                  <c:v>12.095000000000001</c:v>
                </c:pt>
                <c:pt idx="79415">
                  <c:v>12.083</c:v>
                </c:pt>
                <c:pt idx="79416">
                  <c:v>12.108000000000001</c:v>
                </c:pt>
                <c:pt idx="79417">
                  <c:v>12.083</c:v>
                </c:pt>
                <c:pt idx="79418">
                  <c:v>12.095000000000001</c:v>
                </c:pt>
                <c:pt idx="79419">
                  <c:v>12.058999999999999</c:v>
                </c:pt>
                <c:pt idx="79420">
                  <c:v>12.058999999999999</c:v>
                </c:pt>
                <c:pt idx="79421">
                  <c:v>12.083</c:v>
                </c:pt>
                <c:pt idx="79422">
                  <c:v>12.083</c:v>
                </c:pt>
                <c:pt idx="79423">
                  <c:v>12.058999999999999</c:v>
                </c:pt>
                <c:pt idx="79424">
                  <c:v>12.071</c:v>
                </c:pt>
                <c:pt idx="79425">
                  <c:v>12.047000000000001</c:v>
                </c:pt>
                <c:pt idx="79426">
                  <c:v>12.071</c:v>
                </c:pt>
                <c:pt idx="79427">
                  <c:v>12.034000000000001</c:v>
                </c:pt>
                <c:pt idx="79428">
                  <c:v>12.058999999999999</c:v>
                </c:pt>
                <c:pt idx="79429">
                  <c:v>12.034000000000001</c:v>
                </c:pt>
                <c:pt idx="79430">
                  <c:v>12.034000000000001</c:v>
                </c:pt>
                <c:pt idx="79431">
                  <c:v>12.047000000000001</c:v>
                </c:pt>
                <c:pt idx="79432">
                  <c:v>12.034000000000001</c:v>
                </c:pt>
                <c:pt idx="79433">
                  <c:v>12.034000000000001</c:v>
                </c:pt>
                <c:pt idx="79434">
                  <c:v>12.047000000000001</c:v>
                </c:pt>
                <c:pt idx="79435">
                  <c:v>12.034000000000001</c:v>
                </c:pt>
                <c:pt idx="79436">
                  <c:v>12.034000000000001</c:v>
                </c:pt>
                <c:pt idx="79437">
                  <c:v>12.022</c:v>
                </c:pt>
                <c:pt idx="79438">
                  <c:v>12.022</c:v>
                </c:pt>
                <c:pt idx="79439">
                  <c:v>12.034000000000001</c:v>
                </c:pt>
                <c:pt idx="79440">
                  <c:v>11.986000000000001</c:v>
                </c:pt>
                <c:pt idx="79441">
                  <c:v>12.047000000000001</c:v>
                </c:pt>
                <c:pt idx="79442">
                  <c:v>12.022</c:v>
                </c:pt>
                <c:pt idx="79443">
                  <c:v>12.047000000000001</c:v>
                </c:pt>
                <c:pt idx="79444">
                  <c:v>12.022</c:v>
                </c:pt>
                <c:pt idx="79445">
                  <c:v>12.01</c:v>
                </c:pt>
                <c:pt idx="79446">
                  <c:v>12.034000000000001</c:v>
                </c:pt>
                <c:pt idx="79447">
                  <c:v>12.01</c:v>
                </c:pt>
                <c:pt idx="79448">
                  <c:v>11.986000000000001</c:v>
                </c:pt>
                <c:pt idx="79449">
                  <c:v>12.01</c:v>
                </c:pt>
                <c:pt idx="79450">
                  <c:v>12.01</c:v>
                </c:pt>
                <c:pt idx="79451">
                  <c:v>11.986000000000001</c:v>
                </c:pt>
                <c:pt idx="79452">
                  <c:v>12.01</c:v>
                </c:pt>
                <c:pt idx="79453">
                  <c:v>11.997999999999999</c:v>
                </c:pt>
                <c:pt idx="79454">
                  <c:v>12.022</c:v>
                </c:pt>
                <c:pt idx="79455">
                  <c:v>11.986000000000001</c:v>
                </c:pt>
                <c:pt idx="79456">
                  <c:v>12.01</c:v>
                </c:pt>
                <c:pt idx="79457">
                  <c:v>11.961</c:v>
                </c:pt>
                <c:pt idx="79458">
                  <c:v>12.01</c:v>
                </c:pt>
                <c:pt idx="79459">
                  <c:v>11.973000000000001</c:v>
                </c:pt>
                <c:pt idx="79460">
                  <c:v>11.986000000000001</c:v>
                </c:pt>
                <c:pt idx="79461">
                  <c:v>11.986000000000001</c:v>
                </c:pt>
                <c:pt idx="79462">
                  <c:v>11.973000000000001</c:v>
                </c:pt>
                <c:pt idx="79463">
                  <c:v>11.961</c:v>
                </c:pt>
                <c:pt idx="79464">
                  <c:v>11.949</c:v>
                </c:pt>
                <c:pt idx="79465">
                  <c:v>11.949</c:v>
                </c:pt>
                <c:pt idx="79466">
                  <c:v>11.973000000000001</c:v>
                </c:pt>
                <c:pt idx="79467">
                  <c:v>11.973000000000001</c:v>
                </c:pt>
                <c:pt idx="79468">
                  <c:v>11.973000000000001</c:v>
                </c:pt>
                <c:pt idx="79469">
                  <c:v>11.949</c:v>
                </c:pt>
                <c:pt idx="79470">
                  <c:v>11.936999999999999</c:v>
                </c:pt>
                <c:pt idx="79471">
                  <c:v>11.936999999999999</c:v>
                </c:pt>
                <c:pt idx="79472">
                  <c:v>11.936999999999999</c:v>
                </c:pt>
                <c:pt idx="79473">
                  <c:v>11.949</c:v>
                </c:pt>
                <c:pt idx="79474">
                  <c:v>11.923999999999999</c:v>
                </c:pt>
                <c:pt idx="79475">
                  <c:v>11.949</c:v>
                </c:pt>
                <c:pt idx="79476">
                  <c:v>11.936999999999999</c:v>
                </c:pt>
                <c:pt idx="79477">
                  <c:v>11.936999999999999</c:v>
                </c:pt>
                <c:pt idx="79478">
                  <c:v>11.923999999999999</c:v>
                </c:pt>
                <c:pt idx="79479">
                  <c:v>11.923999999999999</c:v>
                </c:pt>
                <c:pt idx="79480">
                  <c:v>11.923999999999999</c:v>
                </c:pt>
                <c:pt idx="79481">
                  <c:v>11.9</c:v>
                </c:pt>
                <c:pt idx="79482">
                  <c:v>11.912000000000001</c:v>
                </c:pt>
                <c:pt idx="79483">
                  <c:v>11.923999999999999</c:v>
                </c:pt>
                <c:pt idx="79484">
                  <c:v>11.923999999999999</c:v>
                </c:pt>
                <c:pt idx="79485">
                  <c:v>11.9</c:v>
                </c:pt>
                <c:pt idx="79486">
                  <c:v>11.923999999999999</c:v>
                </c:pt>
                <c:pt idx="79487">
                  <c:v>11.923999999999999</c:v>
                </c:pt>
                <c:pt idx="79488">
                  <c:v>11.875999999999999</c:v>
                </c:pt>
                <c:pt idx="79489">
                  <c:v>11.912000000000001</c:v>
                </c:pt>
                <c:pt idx="79490">
                  <c:v>11.9</c:v>
                </c:pt>
                <c:pt idx="79491">
                  <c:v>11.923999999999999</c:v>
                </c:pt>
                <c:pt idx="79492">
                  <c:v>11.875999999999999</c:v>
                </c:pt>
                <c:pt idx="79493">
                  <c:v>11.875999999999999</c:v>
                </c:pt>
                <c:pt idx="79494">
                  <c:v>11.888</c:v>
                </c:pt>
                <c:pt idx="79495">
                  <c:v>11.888</c:v>
                </c:pt>
                <c:pt idx="79496">
                  <c:v>11.863</c:v>
                </c:pt>
                <c:pt idx="79497">
                  <c:v>11.875999999999999</c:v>
                </c:pt>
                <c:pt idx="79498">
                  <c:v>11.863</c:v>
                </c:pt>
                <c:pt idx="79499">
                  <c:v>11.875999999999999</c:v>
                </c:pt>
                <c:pt idx="79500">
                  <c:v>11.875999999999999</c:v>
                </c:pt>
                <c:pt idx="79501">
                  <c:v>11.888</c:v>
                </c:pt>
                <c:pt idx="79502">
                  <c:v>11.875999999999999</c:v>
                </c:pt>
                <c:pt idx="79503">
                  <c:v>11.875999999999999</c:v>
                </c:pt>
                <c:pt idx="79504">
                  <c:v>11.839</c:v>
                </c:pt>
                <c:pt idx="79505">
                  <c:v>11.875999999999999</c:v>
                </c:pt>
                <c:pt idx="79506">
                  <c:v>11.827</c:v>
                </c:pt>
                <c:pt idx="79507">
                  <c:v>11.863</c:v>
                </c:pt>
                <c:pt idx="79508">
                  <c:v>11.875999999999999</c:v>
                </c:pt>
                <c:pt idx="79509">
                  <c:v>11.863</c:v>
                </c:pt>
                <c:pt idx="79510">
                  <c:v>11.827</c:v>
                </c:pt>
                <c:pt idx="79511">
                  <c:v>11.827</c:v>
                </c:pt>
                <c:pt idx="79512">
                  <c:v>11.863</c:v>
                </c:pt>
                <c:pt idx="79513">
                  <c:v>11.839</c:v>
                </c:pt>
                <c:pt idx="79514">
                  <c:v>11.815</c:v>
                </c:pt>
                <c:pt idx="79515">
                  <c:v>11.827</c:v>
                </c:pt>
                <c:pt idx="79516">
                  <c:v>11.827</c:v>
                </c:pt>
                <c:pt idx="79517">
                  <c:v>11.839</c:v>
                </c:pt>
                <c:pt idx="79518">
                  <c:v>11.802</c:v>
                </c:pt>
                <c:pt idx="79519">
                  <c:v>11.815</c:v>
                </c:pt>
                <c:pt idx="79520">
                  <c:v>11.802</c:v>
                </c:pt>
                <c:pt idx="79521">
                  <c:v>11.815</c:v>
                </c:pt>
                <c:pt idx="79522">
                  <c:v>11.815</c:v>
                </c:pt>
                <c:pt idx="79523">
                  <c:v>11.79</c:v>
                </c:pt>
                <c:pt idx="79524">
                  <c:v>11.79</c:v>
                </c:pt>
                <c:pt idx="79525">
                  <c:v>11.766</c:v>
                </c:pt>
                <c:pt idx="79526">
                  <c:v>11.802</c:v>
                </c:pt>
                <c:pt idx="79527">
                  <c:v>11.802</c:v>
                </c:pt>
                <c:pt idx="79528">
                  <c:v>11.79</c:v>
                </c:pt>
                <c:pt idx="79529">
                  <c:v>11.778</c:v>
                </c:pt>
                <c:pt idx="79530">
                  <c:v>11.766</c:v>
                </c:pt>
                <c:pt idx="79531">
                  <c:v>11.79</c:v>
                </c:pt>
                <c:pt idx="79532">
                  <c:v>11.766</c:v>
                </c:pt>
                <c:pt idx="79533">
                  <c:v>11.79</c:v>
                </c:pt>
                <c:pt idx="79534">
                  <c:v>11.766</c:v>
                </c:pt>
                <c:pt idx="79535">
                  <c:v>11.754</c:v>
                </c:pt>
                <c:pt idx="79536">
                  <c:v>11.778</c:v>
                </c:pt>
                <c:pt idx="79537">
                  <c:v>11.754</c:v>
                </c:pt>
                <c:pt idx="79538">
                  <c:v>11.766</c:v>
                </c:pt>
                <c:pt idx="79539">
                  <c:v>11.754</c:v>
                </c:pt>
                <c:pt idx="79540">
                  <c:v>11.728999999999999</c:v>
                </c:pt>
                <c:pt idx="79541">
                  <c:v>11.754</c:v>
                </c:pt>
                <c:pt idx="79542">
                  <c:v>11.778</c:v>
                </c:pt>
                <c:pt idx="79543">
                  <c:v>11.741</c:v>
                </c:pt>
                <c:pt idx="79544">
                  <c:v>11.741</c:v>
                </c:pt>
                <c:pt idx="79545">
                  <c:v>11.741</c:v>
                </c:pt>
                <c:pt idx="79546">
                  <c:v>11.728999999999999</c:v>
                </c:pt>
                <c:pt idx="79547">
                  <c:v>11.693</c:v>
                </c:pt>
                <c:pt idx="79548">
                  <c:v>11.741</c:v>
                </c:pt>
                <c:pt idx="79549">
                  <c:v>11.717000000000001</c:v>
                </c:pt>
                <c:pt idx="79550">
                  <c:v>11.693</c:v>
                </c:pt>
                <c:pt idx="79551">
                  <c:v>11.717000000000001</c:v>
                </c:pt>
                <c:pt idx="79552">
                  <c:v>11.728999999999999</c:v>
                </c:pt>
                <c:pt idx="79553">
                  <c:v>11.717000000000001</c:v>
                </c:pt>
                <c:pt idx="79554">
                  <c:v>11.728999999999999</c:v>
                </c:pt>
                <c:pt idx="79555">
                  <c:v>11.705</c:v>
                </c:pt>
                <c:pt idx="79556">
                  <c:v>11.693</c:v>
                </c:pt>
                <c:pt idx="79557">
                  <c:v>11.693</c:v>
                </c:pt>
                <c:pt idx="79558">
                  <c:v>11.705</c:v>
                </c:pt>
                <c:pt idx="79559">
                  <c:v>11.68</c:v>
                </c:pt>
                <c:pt idx="79560">
                  <c:v>11.68</c:v>
                </c:pt>
                <c:pt idx="79561">
                  <c:v>11.705</c:v>
                </c:pt>
                <c:pt idx="79562">
                  <c:v>11.705</c:v>
                </c:pt>
                <c:pt idx="79563">
                  <c:v>11.68</c:v>
                </c:pt>
                <c:pt idx="79564">
                  <c:v>11.705</c:v>
                </c:pt>
                <c:pt idx="79565">
                  <c:v>11.693</c:v>
                </c:pt>
                <c:pt idx="79566">
                  <c:v>11.667999999999999</c:v>
                </c:pt>
                <c:pt idx="79567">
                  <c:v>11.656000000000001</c:v>
                </c:pt>
                <c:pt idx="79568">
                  <c:v>11.68</c:v>
                </c:pt>
                <c:pt idx="79569">
                  <c:v>11.68</c:v>
                </c:pt>
                <c:pt idx="79570">
                  <c:v>11.644</c:v>
                </c:pt>
                <c:pt idx="79571">
                  <c:v>11.656000000000001</c:v>
                </c:pt>
                <c:pt idx="79572">
                  <c:v>11.656000000000001</c:v>
                </c:pt>
                <c:pt idx="79573">
                  <c:v>11.656000000000001</c:v>
                </c:pt>
                <c:pt idx="79574">
                  <c:v>11.667999999999999</c:v>
                </c:pt>
                <c:pt idx="79575">
                  <c:v>11.644</c:v>
                </c:pt>
                <c:pt idx="79576">
                  <c:v>11.606999999999999</c:v>
                </c:pt>
                <c:pt idx="79577">
                  <c:v>11.631</c:v>
                </c:pt>
                <c:pt idx="79578">
                  <c:v>11.656000000000001</c:v>
                </c:pt>
                <c:pt idx="79579">
                  <c:v>11.631</c:v>
                </c:pt>
                <c:pt idx="79580">
                  <c:v>11.644</c:v>
                </c:pt>
                <c:pt idx="79581">
                  <c:v>11.595000000000001</c:v>
                </c:pt>
                <c:pt idx="79582">
                  <c:v>11.583</c:v>
                </c:pt>
                <c:pt idx="79583">
                  <c:v>11.619</c:v>
                </c:pt>
                <c:pt idx="79584">
                  <c:v>11.619</c:v>
                </c:pt>
                <c:pt idx="79585">
                  <c:v>11.631</c:v>
                </c:pt>
                <c:pt idx="79586">
                  <c:v>11.595000000000001</c:v>
                </c:pt>
                <c:pt idx="79587">
                  <c:v>11.619</c:v>
                </c:pt>
                <c:pt idx="79588">
                  <c:v>11.619</c:v>
                </c:pt>
                <c:pt idx="79589">
                  <c:v>11.606999999999999</c:v>
                </c:pt>
                <c:pt idx="79590">
                  <c:v>11.606999999999999</c:v>
                </c:pt>
                <c:pt idx="79591">
                  <c:v>11.619</c:v>
                </c:pt>
                <c:pt idx="79592">
                  <c:v>11.606999999999999</c:v>
                </c:pt>
                <c:pt idx="79593">
                  <c:v>11.583</c:v>
                </c:pt>
                <c:pt idx="79594">
                  <c:v>11.57</c:v>
                </c:pt>
                <c:pt idx="79595">
                  <c:v>11.57</c:v>
                </c:pt>
                <c:pt idx="79596">
                  <c:v>11.595000000000001</c:v>
                </c:pt>
                <c:pt idx="79597">
                  <c:v>11.583</c:v>
                </c:pt>
                <c:pt idx="79598">
                  <c:v>11.545999999999999</c:v>
                </c:pt>
                <c:pt idx="79599">
                  <c:v>11.57</c:v>
                </c:pt>
                <c:pt idx="79600">
                  <c:v>11.583</c:v>
                </c:pt>
                <c:pt idx="79601">
                  <c:v>11.545999999999999</c:v>
                </c:pt>
                <c:pt idx="79602">
                  <c:v>11.545999999999999</c:v>
                </c:pt>
                <c:pt idx="79603">
                  <c:v>11.545999999999999</c:v>
                </c:pt>
                <c:pt idx="79604">
                  <c:v>11.545999999999999</c:v>
                </c:pt>
                <c:pt idx="79605">
                  <c:v>11.545999999999999</c:v>
                </c:pt>
                <c:pt idx="79606">
                  <c:v>11.545999999999999</c:v>
                </c:pt>
                <c:pt idx="79607">
                  <c:v>11.545999999999999</c:v>
                </c:pt>
                <c:pt idx="79608">
                  <c:v>11.534000000000001</c:v>
                </c:pt>
                <c:pt idx="79609">
                  <c:v>11.522</c:v>
                </c:pt>
                <c:pt idx="79610">
                  <c:v>11.545999999999999</c:v>
                </c:pt>
                <c:pt idx="79611">
                  <c:v>11.522</c:v>
                </c:pt>
                <c:pt idx="79612">
                  <c:v>11.522</c:v>
                </c:pt>
                <c:pt idx="79613">
                  <c:v>11.522</c:v>
                </c:pt>
                <c:pt idx="79614">
                  <c:v>11.522</c:v>
                </c:pt>
                <c:pt idx="79615">
                  <c:v>11.534000000000001</c:v>
                </c:pt>
                <c:pt idx="79616">
                  <c:v>11.522</c:v>
                </c:pt>
                <c:pt idx="79617">
                  <c:v>11.484999999999999</c:v>
                </c:pt>
                <c:pt idx="79618">
                  <c:v>11.497</c:v>
                </c:pt>
                <c:pt idx="79619">
                  <c:v>11.497</c:v>
                </c:pt>
                <c:pt idx="79620">
                  <c:v>11.509</c:v>
                </c:pt>
                <c:pt idx="79621">
                  <c:v>11.497</c:v>
                </c:pt>
                <c:pt idx="79622">
                  <c:v>11.509</c:v>
                </c:pt>
                <c:pt idx="79623">
                  <c:v>11.497</c:v>
                </c:pt>
                <c:pt idx="79624">
                  <c:v>11.509</c:v>
                </c:pt>
                <c:pt idx="79625">
                  <c:v>11.497</c:v>
                </c:pt>
                <c:pt idx="79626">
                  <c:v>11.497</c:v>
                </c:pt>
                <c:pt idx="79627">
                  <c:v>11.473000000000001</c:v>
                </c:pt>
                <c:pt idx="79628">
                  <c:v>11.497</c:v>
                </c:pt>
                <c:pt idx="79629">
                  <c:v>11.484999999999999</c:v>
                </c:pt>
                <c:pt idx="79630">
                  <c:v>11.461</c:v>
                </c:pt>
                <c:pt idx="79631">
                  <c:v>11.461</c:v>
                </c:pt>
                <c:pt idx="79632">
                  <c:v>11.461</c:v>
                </c:pt>
                <c:pt idx="79633">
                  <c:v>11.484999999999999</c:v>
                </c:pt>
                <c:pt idx="79634">
                  <c:v>11.412000000000001</c:v>
                </c:pt>
                <c:pt idx="79635">
                  <c:v>11.412000000000001</c:v>
                </c:pt>
                <c:pt idx="79636">
                  <c:v>11.461</c:v>
                </c:pt>
                <c:pt idx="79637">
                  <c:v>11.423999999999999</c:v>
                </c:pt>
                <c:pt idx="79638">
                  <c:v>11.4</c:v>
                </c:pt>
                <c:pt idx="79639">
                  <c:v>11.461</c:v>
                </c:pt>
                <c:pt idx="79640">
                  <c:v>11.436</c:v>
                </c:pt>
                <c:pt idx="79641">
                  <c:v>11.436</c:v>
                </c:pt>
                <c:pt idx="79642">
                  <c:v>11.423999999999999</c:v>
                </c:pt>
                <c:pt idx="79643">
                  <c:v>11.423999999999999</c:v>
                </c:pt>
                <c:pt idx="79644">
                  <c:v>11.412000000000001</c:v>
                </c:pt>
                <c:pt idx="79645">
                  <c:v>11.412000000000001</c:v>
                </c:pt>
                <c:pt idx="79646">
                  <c:v>11.4</c:v>
                </c:pt>
                <c:pt idx="79647">
                  <c:v>11.436</c:v>
                </c:pt>
                <c:pt idx="79648">
                  <c:v>11.387</c:v>
                </c:pt>
                <c:pt idx="79649">
                  <c:v>11.423999999999999</c:v>
                </c:pt>
                <c:pt idx="79650">
                  <c:v>11.423999999999999</c:v>
                </c:pt>
                <c:pt idx="79651">
                  <c:v>11.4</c:v>
                </c:pt>
                <c:pt idx="79652">
                  <c:v>11.412000000000001</c:v>
                </c:pt>
                <c:pt idx="79653">
                  <c:v>11.375</c:v>
                </c:pt>
                <c:pt idx="79654">
                  <c:v>11.363</c:v>
                </c:pt>
                <c:pt idx="79655">
                  <c:v>11.387</c:v>
                </c:pt>
                <c:pt idx="79656">
                  <c:v>11.4</c:v>
                </c:pt>
                <c:pt idx="79657">
                  <c:v>11.387</c:v>
                </c:pt>
                <c:pt idx="79658">
                  <c:v>11.375</c:v>
                </c:pt>
                <c:pt idx="79659">
                  <c:v>11.351000000000001</c:v>
                </c:pt>
                <c:pt idx="79660">
                  <c:v>11.351000000000001</c:v>
                </c:pt>
                <c:pt idx="79661">
                  <c:v>11.351000000000001</c:v>
                </c:pt>
                <c:pt idx="79662">
                  <c:v>11.339</c:v>
                </c:pt>
                <c:pt idx="79663">
                  <c:v>11.363</c:v>
                </c:pt>
                <c:pt idx="79664">
                  <c:v>11.351000000000001</c:v>
                </c:pt>
                <c:pt idx="79665">
                  <c:v>11.314</c:v>
                </c:pt>
                <c:pt idx="79666">
                  <c:v>11.314</c:v>
                </c:pt>
                <c:pt idx="79667">
                  <c:v>11.326000000000001</c:v>
                </c:pt>
                <c:pt idx="79668">
                  <c:v>11.326000000000001</c:v>
                </c:pt>
                <c:pt idx="79669">
                  <c:v>11.339</c:v>
                </c:pt>
                <c:pt idx="79670">
                  <c:v>11.339</c:v>
                </c:pt>
                <c:pt idx="79671">
                  <c:v>11.314</c:v>
                </c:pt>
                <c:pt idx="79672">
                  <c:v>11.302</c:v>
                </c:pt>
                <c:pt idx="79673">
                  <c:v>11.302</c:v>
                </c:pt>
                <c:pt idx="79674">
                  <c:v>11.326000000000001</c:v>
                </c:pt>
                <c:pt idx="79675">
                  <c:v>11.302</c:v>
                </c:pt>
                <c:pt idx="79676">
                  <c:v>11.29</c:v>
                </c:pt>
                <c:pt idx="79677">
                  <c:v>11.302</c:v>
                </c:pt>
                <c:pt idx="79678">
                  <c:v>11.29</c:v>
                </c:pt>
                <c:pt idx="79679">
                  <c:v>11.276999999999999</c:v>
                </c:pt>
                <c:pt idx="79680">
                  <c:v>11.276999999999999</c:v>
                </c:pt>
                <c:pt idx="79681">
                  <c:v>11.302</c:v>
                </c:pt>
                <c:pt idx="79682">
                  <c:v>11.253</c:v>
                </c:pt>
                <c:pt idx="79683">
                  <c:v>11.265000000000001</c:v>
                </c:pt>
                <c:pt idx="79684">
                  <c:v>11.253</c:v>
                </c:pt>
                <c:pt idx="79685">
                  <c:v>11.276999999999999</c:v>
                </c:pt>
                <c:pt idx="79686">
                  <c:v>11.253</c:v>
                </c:pt>
                <c:pt idx="79687">
                  <c:v>11.265000000000001</c:v>
                </c:pt>
                <c:pt idx="79688">
                  <c:v>11.253</c:v>
                </c:pt>
                <c:pt idx="79689">
                  <c:v>11.241</c:v>
                </c:pt>
                <c:pt idx="79690">
                  <c:v>11.228999999999999</c:v>
                </c:pt>
                <c:pt idx="79691">
                  <c:v>11.215999999999999</c:v>
                </c:pt>
                <c:pt idx="79692">
                  <c:v>11.265000000000001</c:v>
                </c:pt>
                <c:pt idx="79693">
                  <c:v>11.228999999999999</c:v>
                </c:pt>
                <c:pt idx="79694">
                  <c:v>11.215999999999999</c:v>
                </c:pt>
                <c:pt idx="79695">
                  <c:v>11.215999999999999</c:v>
                </c:pt>
                <c:pt idx="79696">
                  <c:v>11.228999999999999</c:v>
                </c:pt>
                <c:pt idx="79697">
                  <c:v>11.204000000000001</c:v>
                </c:pt>
                <c:pt idx="79698">
                  <c:v>11.215999999999999</c:v>
                </c:pt>
                <c:pt idx="79699">
                  <c:v>11.215999999999999</c:v>
                </c:pt>
                <c:pt idx="79700">
                  <c:v>11.228999999999999</c:v>
                </c:pt>
                <c:pt idx="79701">
                  <c:v>11.192</c:v>
                </c:pt>
                <c:pt idx="79702">
                  <c:v>11.215999999999999</c:v>
                </c:pt>
                <c:pt idx="79703">
                  <c:v>11.192</c:v>
                </c:pt>
                <c:pt idx="79704">
                  <c:v>11.192</c:v>
                </c:pt>
                <c:pt idx="79705">
                  <c:v>11.192</c:v>
                </c:pt>
                <c:pt idx="79706">
                  <c:v>11.204000000000001</c:v>
                </c:pt>
                <c:pt idx="79707">
                  <c:v>11.18</c:v>
                </c:pt>
                <c:pt idx="79708">
                  <c:v>11.167999999999999</c:v>
                </c:pt>
                <c:pt idx="79709">
                  <c:v>11.18</c:v>
                </c:pt>
                <c:pt idx="79710">
                  <c:v>11.167999999999999</c:v>
                </c:pt>
                <c:pt idx="79711">
                  <c:v>11.154999999999999</c:v>
                </c:pt>
                <c:pt idx="79712">
                  <c:v>11.167999999999999</c:v>
                </c:pt>
                <c:pt idx="79713">
                  <c:v>11.167999999999999</c:v>
                </c:pt>
                <c:pt idx="79714">
                  <c:v>11.154999999999999</c:v>
                </c:pt>
                <c:pt idx="79715">
                  <c:v>11.143000000000001</c:v>
                </c:pt>
                <c:pt idx="79716">
                  <c:v>11.154999999999999</c:v>
                </c:pt>
                <c:pt idx="79717">
                  <c:v>11.154999999999999</c:v>
                </c:pt>
                <c:pt idx="79718">
                  <c:v>11.154999999999999</c:v>
                </c:pt>
                <c:pt idx="79719">
                  <c:v>11.154999999999999</c:v>
                </c:pt>
                <c:pt idx="79720">
                  <c:v>11.131</c:v>
                </c:pt>
                <c:pt idx="79721">
                  <c:v>11.119</c:v>
                </c:pt>
                <c:pt idx="79722">
                  <c:v>11.143000000000001</c:v>
                </c:pt>
                <c:pt idx="79723">
                  <c:v>11.131</c:v>
                </c:pt>
                <c:pt idx="79724">
                  <c:v>11.131</c:v>
                </c:pt>
                <c:pt idx="79725">
                  <c:v>11.106999999999999</c:v>
                </c:pt>
                <c:pt idx="79726">
                  <c:v>11.143000000000001</c:v>
                </c:pt>
                <c:pt idx="79727">
                  <c:v>11.093999999999999</c:v>
                </c:pt>
                <c:pt idx="79728">
                  <c:v>11.106999999999999</c:v>
                </c:pt>
                <c:pt idx="79729">
                  <c:v>11.143000000000001</c:v>
                </c:pt>
                <c:pt idx="79730">
                  <c:v>11.082000000000001</c:v>
                </c:pt>
                <c:pt idx="79731">
                  <c:v>11.082000000000001</c:v>
                </c:pt>
                <c:pt idx="79732">
                  <c:v>11.093999999999999</c:v>
                </c:pt>
                <c:pt idx="79733">
                  <c:v>11.082000000000001</c:v>
                </c:pt>
                <c:pt idx="79734">
                  <c:v>11.082000000000001</c:v>
                </c:pt>
                <c:pt idx="79735">
                  <c:v>11.058</c:v>
                </c:pt>
                <c:pt idx="79736">
                  <c:v>11.07</c:v>
                </c:pt>
                <c:pt idx="79737">
                  <c:v>11.07</c:v>
                </c:pt>
                <c:pt idx="79738">
                  <c:v>11.082000000000001</c:v>
                </c:pt>
                <c:pt idx="79739">
                  <c:v>11.07</c:v>
                </c:pt>
                <c:pt idx="79740">
                  <c:v>11.07</c:v>
                </c:pt>
                <c:pt idx="79741">
                  <c:v>11.058</c:v>
                </c:pt>
                <c:pt idx="79742">
                  <c:v>11.058</c:v>
                </c:pt>
                <c:pt idx="79743">
                  <c:v>11.058</c:v>
                </c:pt>
                <c:pt idx="79744">
                  <c:v>11.032999999999999</c:v>
                </c:pt>
                <c:pt idx="79745">
                  <c:v>11.009</c:v>
                </c:pt>
                <c:pt idx="79746">
                  <c:v>11.021000000000001</c:v>
                </c:pt>
                <c:pt idx="79747">
                  <c:v>11.058</c:v>
                </c:pt>
                <c:pt idx="79748">
                  <c:v>11.045999999999999</c:v>
                </c:pt>
                <c:pt idx="79749">
                  <c:v>11.009</c:v>
                </c:pt>
                <c:pt idx="79750">
                  <c:v>11.045999999999999</c:v>
                </c:pt>
                <c:pt idx="79751">
                  <c:v>11.045999999999999</c:v>
                </c:pt>
                <c:pt idx="79752">
                  <c:v>11.032999999999999</c:v>
                </c:pt>
                <c:pt idx="79753">
                  <c:v>11.021000000000001</c:v>
                </c:pt>
                <c:pt idx="79754">
                  <c:v>10.997</c:v>
                </c:pt>
                <c:pt idx="79755">
                  <c:v>11.021000000000001</c:v>
                </c:pt>
                <c:pt idx="79756">
                  <c:v>10.984</c:v>
                </c:pt>
                <c:pt idx="79757">
                  <c:v>10.997</c:v>
                </c:pt>
                <c:pt idx="79758">
                  <c:v>10.997</c:v>
                </c:pt>
                <c:pt idx="79759">
                  <c:v>10.997</c:v>
                </c:pt>
                <c:pt idx="79760">
                  <c:v>10.96</c:v>
                </c:pt>
                <c:pt idx="79761">
                  <c:v>10.96</c:v>
                </c:pt>
                <c:pt idx="79762">
                  <c:v>10.972</c:v>
                </c:pt>
                <c:pt idx="79763">
                  <c:v>10.972</c:v>
                </c:pt>
                <c:pt idx="79764">
                  <c:v>10.972</c:v>
                </c:pt>
                <c:pt idx="79765">
                  <c:v>10.96</c:v>
                </c:pt>
                <c:pt idx="79766">
                  <c:v>10.96</c:v>
                </c:pt>
                <c:pt idx="79767">
                  <c:v>10.936</c:v>
                </c:pt>
                <c:pt idx="79768">
                  <c:v>10.96</c:v>
                </c:pt>
                <c:pt idx="79769">
                  <c:v>10.96</c:v>
                </c:pt>
                <c:pt idx="79770">
                  <c:v>10.948</c:v>
                </c:pt>
                <c:pt idx="79771">
                  <c:v>10.948</c:v>
                </c:pt>
                <c:pt idx="79772">
                  <c:v>10.936</c:v>
                </c:pt>
                <c:pt idx="79773">
                  <c:v>10.923</c:v>
                </c:pt>
                <c:pt idx="79774">
                  <c:v>10.936</c:v>
                </c:pt>
                <c:pt idx="79775">
                  <c:v>10.936</c:v>
                </c:pt>
                <c:pt idx="79776">
                  <c:v>10.936</c:v>
                </c:pt>
                <c:pt idx="79777">
                  <c:v>10.936</c:v>
                </c:pt>
                <c:pt idx="79778">
                  <c:v>10.898999999999999</c:v>
                </c:pt>
                <c:pt idx="79779">
                  <c:v>10.911</c:v>
                </c:pt>
                <c:pt idx="79780">
                  <c:v>10.923</c:v>
                </c:pt>
                <c:pt idx="79781">
                  <c:v>10.898999999999999</c:v>
                </c:pt>
                <c:pt idx="79782">
                  <c:v>10.898999999999999</c:v>
                </c:pt>
                <c:pt idx="79783">
                  <c:v>10.875</c:v>
                </c:pt>
                <c:pt idx="79784">
                  <c:v>10.887</c:v>
                </c:pt>
                <c:pt idx="79785">
                  <c:v>10.875</c:v>
                </c:pt>
                <c:pt idx="79786">
                  <c:v>10.898999999999999</c:v>
                </c:pt>
                <c:pt idx="79787">
                  <c:v>10.85</c:v>
                </c:pt>
                <c:pt idx="79788">
                  <c:v>10.85</c:v>
                </c:pt>
                <c:pt idx="79789">
                  <c:v>10.875</c:v>
                </c:pt>
                <c:pt idx="79790">
                  <c:v>10.887</c:v>
                </c:pt>
                <c:pt idx="79791">
                  <c:v>10.837999999999999</c:v>
                </c:pt>
                <c:pt idx="79792">
                  <c:v>10.85</c:v>
                </c:pt>
                <c:pt idx="79793">
                  <c:v>10.862</c:v>
                </c:pt>
                <c:pt idx="79794">
                  <c:v>10.837999999999999</c:v>
                </c:pt>
                <c:pt idx="79795">
                  <c:v>10.85</c:v>
                </c:pt>
                <c:pt idx="79796">
                  <c:v>10.85</c:v>
                </c:pt>
                <c:pt idx="79797">
                  <c:v>10.837999999999999</c:v>
                </c:pt>
                <c:pt idx="79798">
                  <c:v>10.837999999999999</c:v>
                </c:pt>
                <c:pt idx="79799">
                  <c:v>10.814</c:v>
                </c:pt>
                <c:pt idx="79800">
                  <c:v>10.837999999999999</c:v>
                </c:pt>
                <c:pt idx="79801">
                  <c:v>10.801</c:v>
                </c:pt>
                <c:pt idx="79802">
                  <c:v>10.801</c:v>
                </c:pt>
                <c:pt idx="79803">
                  <c:v>10.801</c:v>
                </c:pt>
                <c:pt idx="79804">
                  <c:v>10.814</c:v>
                </c:pt>
                <c:pt idx="79805">
                  <c:v>10.826000000000001</c:v>
                </c:pt>
                <c:pt idx="79806">
                  <c:v>10.826000000000001</c:v>
                </c:pt>
                <c:pt idx="79807">
                  <c:v>10.801</c:v>
                </c:pt>
                <c:pt idx="79808">
                  <c:v>10.776999999999999</c:v>
                </c:pt>
                <c:pt idx="79809">
                  <c:v>10.765000000000001</c:v>
                </c:pt>
                <c:pt idx="79810">
                  <c:v>10.789</c:v>
                </c:pt>
                <c:pt idx="79811">
                  <c:v>10.789</c:v>
                </c:pt>
                <c:pt idx="79812">
                  <c:v>10.765000000000001</c:v>
                </c:pt>
                <c:pt idx="79813">
                  <c:v>10.801</c:v>
                </c:pt>
                <c:pt idx="79814">
                  <c:v>10.776999999999999</c:v>
                </c:pt>
                <c:pt idx="79815">
                  <c:v>10.776999999999999</c:v>
                </c:pt>
                <c:pt idx="79816">
                  <c:v>10.74</c:v>
                </c:pt>
                <c:pt idx="79817">
                  <c:v>10.765000000000001</c:v>
                </c:pt>
                <c:pt idx="79818">
                  <c:v>10.765000000000001</c:v>
                </c:pt>
                <c:pt idx="79819">
                  <c:v>10.753</c:v>
                </c:pt>
                <c:pt idx="79820">
                  <c:v>10.753</c:v>
                </c:pt>
                <c:pt idx="79821">
                  <c:v>10.753</c:v>
                </c:pt>
                <c:pt idx="79822">
                  <c:v>10.704000000000001</c:v>
                </c:pt>
                <c:pt idx="79823">
                  <c:v>10.715999999999999</c:v>
                </c:pt>
                <c:pt idx="79824">
                  <c:v>10.728</c:v>
                </c:pt>
                <c:pt idx="79825">
                  <c:v>10.704000000000001</c:v>
                </c:pt>
                <c:pt idx="79826">
                  <c:v>10.74</c:v>
                </c:pt>
                <c:pt idx="79827">
                  <c:v>10.74</c:v>
                </c:pt>
                <c:pt idx="79828">
                  <c:v>10.715999999999999</c:v>
                </c:pt>
                <c:pt idx="79829">
                  <c:v>10.715999999999999</c:v>
                </c:pt>
                <c:pt idx="79830">
                  <c:v>10.679</c:v>
                </c:pt>
                <c:pt idx="79831">
                  <c:v>10.704000000000001</c:v>
                </c:pt>
                <c:pt idx="79832">
                  <c:v>10.715999999999999</c:v>
                </c:pt>
                <c:pt idx="79833">
                  <c:v>10.704000000000001</c:v>
                </c:pt>
                <c:pt idx="79834">
                  <c:v>10.692</c:v>
                </c:pt>
                <c:pt idx="79835">
                  <c:v>10.704000000000001</c:v>
                </c:pt>
                <c:pt idx="79836">
                  <c:v>10.715999999999999</c:v>
                </c:pt>
                <c:pt idx="79837">
                  <c:v>10.679</c:v>
                </c:pt>
                <c:pt idx="79838">
                  <c:v>10.679</c:v>
                </c:pt>
                <c:pt idx="79839">
                  <c:v>10.667</c:v>
                </c:pt>
                <c:pt idx="79840">
                  <c:v>10.667</c:v>
                </c:pt>
                <c:pt idx="79841">
                  <c:v>10.654999999999999</c:v>
                </c:pt>
                <c:pt idx="79842">
                  <c:v>10.667</c:v>
                </c:pt>
                <c:pt idx="79843">
                  <c:v>10.643000000000001</c:v>
                </c:pt>
                <c:pt idx="79844">
                  <c:v>10.667</c:v>
                </c:pt>
                <c:pt idx="79845">
                  <c:v>10.606</c:v>
                </c:pt>
                <c:pt idx="79846">
                  <c:v>10.654999999999999</c:v>
                </c:pt>
                <c:pt idx="79847">
                  <c:v>10.643000000000001</c:v>
                </c:pt>
                <c:pt idx="79848">
                  <c:v>10.618</c:v>
                </c:pt>
                <c:pt idx="79849">
                  <c:v>10.643000000000001</c:v>
                </c:pt>
                <c:pt idx="79850">
                  <c:v>10.618</c:v>
                </c:pt>
                <c:pt idx="79851">
                  <c:v>10.618</c:v>
                </c:pt>
                <c:pt idx="79852">
                  <c:v>10.63</c:v>
                </c:pt>
                <c:pt idx="79853">
                  <c:v>10.618</c:v>
                </c:pt>
                <c:pt idx="79854">
                  <c:v>10.593999999999999</c:v>
                </c:pt>
                <c:pt idx="79855">
                  <c:v>10.593999999999999</c:v>
                </c:pt>
                <c:pt idx="79856">
                  <c:v>10.606</c:v>
                </c:pt>
                <c:pt idx="79857">
                  <c:v>10.606</c:v>
                </c:pt>
                <c:pt idx="79858">
                  <c:v>10.606</c:v>
                </c:pt>
                <c:pt idx="79859">
                  <c:v>10.593999999999999</c:v>
                </c:pt>
                <c:pt idx="79860">
                  <c:v>10.593999999999999</c:v>
                </c:pt>
                <c:pt idx="79861">
                  <c:v>10.606</c:v>
                </c:pt>
                <c:pt idx="79862">
                  <c:v>10.557</c:v>
                </c:pt>
                <c:pt idx="79863">
                  <c:v>10.582000000000001</c:v>
                </c:pt>
                <c:pt idx="79864">
                  <c:v>10.582000000000001</c:v>
                </c:pt>
                <c:pt idx="79865">
                  <c:v>10.582000000000001</c:v>
                </c:pt>
                <c:pt idx="79866">
                  <c:v>10.569000000000001</c:v>
                </c:pt>
                <c:pt idx="79867">
                  <c:v>10.557</c:v>
                </c:pt>
                <c:pt idx="79868">
                  <c:v>10.582000000000001</c:v>
                </c:pt>
                <c:pt idx="79869">
                  <c:v>10.569000000000001</c:v>
                </c:pt>
                <c:pt idx="79870">
                  <c:v>10.557</c:v>
                </c:pt>
                <c:pt idx="79871">
                  <c:v>10.545</c:v>
                </c:pt>
                <c:pt idx="79872">
                  <c:v>10.507999999999999</c:v>
                </c:pt>
                <c:pt idx="79873">
                  <c:v>10.545</c:v>
                </c:pt>
                <c:pt idx="79874">
                  <c:v>10.496</c:v>
                </c:pt>
                <c:pt idx="79875">
                  <c:v>10.545</c:v>
                </c:pt>
                <c:pt idx="79876">
                  <c:v>10.557</c:v>
                </c:pt>
                <c:pt idx="79877">
                  <c:v>10.532999999999999</c:v>
                </c:pt>
                <c:pt idx="79878">
                  <c:v>10.507999999999999</c:v>
                </c:pt>
                <c:pt idx="79879">
                  <c:v>10.484</c:v>
                </c:pt>
                <c:pt idx="79880">
                  <c:v>10.507999999999999</c:v>
                </c:pt>
                <c:pt idx="79881">
                  <c:v>10.521000000000001</c:v>
                </c:pt>
                <c:pt idx="79882">
                  <c:v>10.496</c:v>
                </c:pt>
                <c:pt idx="79883">
                  <c:v>10.484</c:v>
                </c:pt>
                <c:pt idx="79884">
                  <c:v>10.496</c:v>
                </c:pt>
                <c:pt idx="79885">
                  <c:v>10.496</c:v>
                </c:pt>
                <c:pt idx="79886">
                  <c:v>10.507999999999999</c:v>
                </c:pt>
                <c:pt idx="79887">
                  <c:v>10.472</c:v>
                </c:pt>
                <c:pt idx="79888">
                  <c:v>10.46</c:v>
                </c:pt>
                <c:pt idx="79889">
                  <c:v>10.446999999999999</c:v>
                </c:pt>
                <c:pt idx="79890">
                  <c:v>10.472</c:v>
                </c:pt>
                <c:pt idx="79891">
                  <c:v>10.472</c:v>
                </c:pt>
                <c:pt idx="79892">
                  <c:v>10.46</c:v>
                </c:pt>
                <c:pt idx="79893">
                  <c:v>10.472</c:v>
                </c:pt>
                <c:pt idx="79894">
                  <c:v>10.446999999999999</c:v>
                </c:pt>
                <c:pt idx="79895">
                  <c:v>10.446999999999999</c:v>
                </c:pt>
                <c:pt idx="79896">
                  <c:v>10.435</c:v>
                </c:pt>
                <c:pt idx="79897">
                  <c:v>10.446999999999999</c:v>
                </c:pt>
                <c:pt idx="79898">
                  <c:v>10.435</c:v>
                </c:pt>
                <c:pt idx="79899">
                  <c:v>10.446999999999999</c:v>
                </c:pt>
                <c:pt idx="79900">
                  <c:v>10.435</c:v>
                </c:pt>
                <c:pt idx="79901">
                  <c:v>10.435</c:v>
                </c:pt>
                <c:pt idx="79902">
                  <c:v>10.411</c:v>
                </c:pt>
                <c:pt idx="79903">
                  <c:v>10.411</c:v>
                </c:pt>
                <c:pt idx="79904">
                  <c:v>10.423</c:v>
                </c:pt>
                <c:pt idx="79905">
                  <c:v>10.398999999999999</c:v>
                </c:pt>
                <c:pt idx="79906">
                  <c:v>10.423</c:v>
                </c:pt>
                <c:pt idx="79907">
                  <c:v>10.398999999999999</c:v>
                </c:pt>
                <c:pt idx="79908">
                  <c:v>10.385999999999999</c:v>
                </c:pt>
                <c:pt idx="79909">
                  <c:v>10.411</c:v>
                </c:pt>
                <c:pt idx="79910">
                  <c:v>10.385999999999999</c:v>
                </c:pt>
                <c:pt idx="79911">
                  <c:v>10.398999999999999</c:v>
                </c:pt>
                <c:pt idx="79912">
                  <c:v>10.385999999999999</c:v>
                </c:pt>
                <c:pt idx="79913">
                  <c:v>10.411</c:v>
                </c:pt>
                <c:pt idx="79914">
                  <c:v>10.374000000000001</c:v>
                </c:pt>
                <c:pt idx="79915">
                  <c:v>10.362</c:v>
                </c:pt>
                <c:pt idx="79916">
                  <c:v>10.35</c:v>
                </c:pt>
                <c:pt idx="79917">
                  <c:v>10.35</c:v>
                </c:pt>
                <c:pt idx="79918">
                  <c:v>10.362</c:v>
                </c:pt>
                <c:pt idx="79919">
                  <c:v>10.35</c:v>
                </c:pt>
                <c:pt idx="79920">
                  <c:v>10.35</c:v>
                </c:pt>
                <c:pt idx="79921">
                  <c:v>10.35</c:v>
                </c:pt>
                <c:pt idx="79922">
                  <c:v>10.324999999999999</c:v>
                </c:pt>
                <c:pt idx="79923">
                  <c:v>10.35</c:v>
                </c:pt>
                <c:pt idx="79924">
                  <c:v>10.362</c:v>
                </c:pt>
                <c:pt idx="79925">
                  <c:v>10.35</c:v>
                </c:pt>
                <c:pt idx="79926">
                  <c:v>10.324999999999999</c:v>
                </c:pt>
                <c:pt idx="79927">
                  <c:v>10.313000000000001</c:v>
                </c:pt>
                <c:pt idx="79928">
                  <c:v>10.313000000000001</c:v>
                </c:pt>
                <c:pt idx="79929">
                  <c:v>10.301</c:v>
                </c:pt>
                <c:pt idx="79930">
                  <c:v>10.313000000000001</c:v>
                </c:pt>
                <c:pt idx="79931">
                  <c:v>10.289</c:v>
                </c:pt>
                <c:pt idx="79932">
                  <c:v>10.301</c:v>
                </c:pt>
                <c:pt idx="79933">
                  <c:v>10.301</c:v>
                </c:pt>
                <c:pt idx="79934">
                  <c:v>10.276</c:v>
                </c:pt>
                <c:pt idx="79935">
                  <c:v>10.301</c:v>
                </c:pt>
                <c:pt idx="79936">
                  <c:v>10.252000000000001</c:v>
                </c:pt>
                <c:pt idx="79937">
                  <c:v>10.252000000000001</c:v>
                </c:pt>
                <c:pt idx="79938">
                  <c:v>10.276</c:v>
                </c:pt>
                <c:pt idx="79939">
                  <c:v>10.276</c:v>
                </c:pt>
                <c:pt idx="79940">
                  <c:v>10.263999999999999</c:v>
                </c:pt>
                <c:pt idx="79941">
                  <c:v>10.24</c:v>
                </c:pt>
                <c:pt idx="79942">
                  <c:v>10.252000000000001</c:v>
                </c:pt>
                <c:pt idx="79943">
                  <c:v>10.276</c:v>
                </c:pt>
                <c:pt idx="79944">
                  <c:v>10.228</c:v>
                </c:pt>
                <c:pt idx="79945">
                  <c:v>10.252000000000001</c:v>
                </c:pt>
                <c:pt idx="79946">
                  <c:v>10.263999999999999</c:v>
                </c:pt>
                <c:pt idx="79947">
                  <c:v>10.228</c:v>
                </c:pt>
                <c:pt idx="79948">
                  <c:v>10.24</c:v>
                </c:pt>
                <c:pt idx="79949">
                  <c:v>10.24</c:v>
                </c:pt>
                <c:pt idx="79950">
                  <c:v>10.24</c:v>
                </c:pt>
                <c:pt idx="79951">
                  <c:v>10.24</c:v>
                </c:pt>
                <c:pt idx="79952">
                  <c:v>10.215</c:v>
                </c:pt>
                <c:pt idx="79953">
                  <c:v>10.202999999999999</c:v>
                </c:pt>
                <c:pt idx="79954">
                  <c:v>10.263999999999999</c:v>
                </c:pt>
                <c:pt idx="79955">
                  <c:v>10.228</c:v>
                </c:pt>
                <c:pt idx="79956">
                  <c:v>10.179</c:v>
                </c:pt>
                <c:pt idx="79957">
                  <c:v>10.215</c:v>
                </c:pt>
                <c:pt idx="79958">
                  <c:v>10.215</c:v>
                </c:pt>
                <c:pt idx="79959">
                  <c:v>10.179</c:v>
                </c:pt>
                <c:pt idx="79960">
                  <c:v>10.154</c:v>
                </c:pt>
                <c:pt idx="79961">
                  <c:v>10.179</c:v>
                </c:pt>
                <c:pt idx="79962">
                  <c:v>10.191000000000001</c:v>
                </c:pt>
                <c:pt idx="79963">
                  <c:v>10.191000000000001</c:v>
                </c:pt>
                <c:pt idx="79964">
                  <c:v>10.191000000000001</c:v>
                </c:pt>
                <c:pt idx="79965">
                  <c:v>10.202999999999999</c:v>
                </c:pt>
                <c:pt idx="79966">
                  <c:v>10.167</c:v>
                </c:pt>
                <c:pt idx="79967">
                  <c:v>10.167</c:v>
                </c:pt>
                <c:pt idx="79968">
                  <c:v>10.141999999999999</c:v>
                </c:pt>
                <c:pt idx="79969">
                  <c:v>10.167</c:v>
                </c:pt>
                <c:pt idx="79970">
                  <c:v>10.141999999999999</c:v>
                </c:pt>
                <c:pt idx="79971">
                  <c:v>10.154</c:v>
                </c:pt>
                <c:pt idx="79972">
                  <c:v>10.141999999999999</c:v>
                </c:pt>
                <c:pt idx="79973">
                  <c:v>10.141999999999999</c:v>
                </c:pt>
                <c:pt idx="79974">
                  <c:v>10.130000000000001</c:v>
                </c:pt>
                <c:pt idx="79975">
                  <c:v>10.130000000000001</c:v>
                </c:pt>
                <c:pt idx="79976">
                  <c:v>10.130000000000001</c:v>
                </c:pt>
                <c:pt idx="79977">
                  <c:v>10.130000000000001</c:v>
                </c:pt>
                <c:pt idx="79978">
                  <c:v>10.118</c:v>
                </c:pt>
                <c:pt idx="79979">
                  <c:v>10.130000000000001</c:v>
                </c:pt>
                <c:pt idx="79980">
                  <c:v>10.130000000000001</c:v>
                </c:pt>
                <c:pt idx="79981">
                  <c:v>10.106</c:v>
                </c:pt>
                <c:pt idx="79982">
                  <c:v>10.106</c:v>
                </c:pt>
                <c:pt idx="79983">
                  <c:v>10.106</c:v>
                </c:pt>
                <c:pt idx="79984">
                  <c:v>10.081</c:v>
                </c:pt>
                <c:pt idx="79985">
                  <c:v>10.093</c:v>
                </c:pt>
                <c:pt idx="79986">
                  <c:v>10.057</c:v>
                </c:pt>
                <c:pt idx="79987">
                  <c:v>10.093</c:v>
                </c:pt>
                <c:pt idx="79988">
                  <c:v>10.093</c:v>
                </c:pt>
                <c:pt idx="79989">
                  <c:v>10.069000000000001</c:v>
                </c:pt>
                <c:pt idx="79990">
                  <c:v>10.069000000000001</c:v>
                </c:pt>
                <c:pt idx="79991">
                  <c:v>10.069000000000001</c:v>
                </c:pt>
                <c:pt idx="79992">
                  <c:v>10.081</c:v>
                </c:pt>
                <c:pt idx="79993">
                  <c:v>10.057</c:v>
                </c:pt>
                <c:pt idx="79994">
                  <c:v>10.069000000000001</c:v>
                </c:pt>
                <c:pt idx="79995">
                  <c:v>10.057</c:v>
                </c:pt>
                <c:pt idx="79996">
                  <c:v>10.045</c:v>
                </c:pt>
                <c:pt idx="79997">
                  <c:v>10.057</c:v>
                </c:pt>
                <c:pt idx="79998">
                  <c:v>10.045</c:v>
                </c:pt>
                <c:pt idx="79999">
                  <c:v>10.032</c:v>
                </c:pt>
                <c:pt idx="80000">
                  <c:v>10.02</c:v>
                </c:pt>
                <c:pt idx="80001">
                  <c:v>10.032</c:v>
                </c:pt>
                <c:pt idx="80002">
                  <c:v>10.045</c:v>
                </c:pt>
                <c:pt idx="80003">
                  <c:v>10.032</c:v>
                </c:pt>
                <c:pt idx="80004">
                  <c:v>10.045</c:v>
                </c:pt>
                <c:pt idx="80005">
                  <c:v>10.02</c:v>
                </c:pt>
                <c:pt idx="80006">
                  <c:v>9.9834999999999994</c:v>
                </c:pt>
                <c:pt idx="80007">
                  <c:v>10.007999999999999</c:v>
                </c:pt>
                <c:pt idx="80008">
                  <c:v>10.007999999999999</c:v>
                </c:pt>
                <c:pt idx="80009">
                  <c:v>10.02</c:v>
                </c:pt>
                <c:pt idx="80010">
                  <c:v>9.9834999999999994</c:v>
                </c:pt>
                <c:pt idx="80011">
                  <c:v>9.9956999999999994</c:v>
                </c:pt>
                <c:pt idx="80012">
                  <c:v>9.9956999999999994</c:v>
                </c:pt>
                <c:pt idx="80013">
                  <c:v>10.007999999999999</c:v>
                </c:pt>
                <c:pt idx="80014">
                  <c:v>9.9590999999999994</c:v>
                </c:pt>
                <c:pt idx="80015">
                  <c:v>9.9590999999999994</c:v>
                </c:pt>
                <c:pt idx="80016">
                  <c:v>9.9834999999999994</c:v>
                </c:pt>
                <c:pt idx="80017">
                  <c:v>9.9468999999999994</c:v>
                </c:pt>
                <c:pt idx="80018">
                  <c:v>9.9224999999999994</c:v>
                </c:pt>
                <c:pt idx="80019">
                  <c:v>9.9468999999999994</c:v>
                </c:pt>
                <c:pt idx="80020">
                  <c:v>9.9224999999999994</c:v>
                </c:pt>
                <c:pt idx="80021">
                  <c:v>9.9590999999999994</c:v>
                </c:pt>
                <c:pt idx="80022">
                  <c:v>9.9346999999999994</c:v>
                </c:pt>
                <c:pt idx="80023">
                  <c:v>9.9346999999999994</c:v>
                </c:pt>
                <c:pt idx="80024">
                  <c:v>9.9468999999999994</c:v>
                </c:pt>
                <c:pt idx="80025">
                  <c:v>9.9101999999999997</c:v>
                </c:pt>
                <c:pt idx="80026">
                  <c:v>9.9346999999999994</c:v>
                </c:pt>
                <c:pt idx="80027">
                  <c:v>9.9346999999999994</c:v>
                </c:pt>
                <c:pt idx="80028">
                  <c:v>9.9101999999999997</c:v>
                </c:pt>
                <c:pt idx="80029">
                  <c:v>9.9224999999999994</c:v>
                </c:pt>
                <c:pt idx="80030">
                  <c:v>9.8979999999999997</c:v>
                </c:pt>
                <c:pt idx="80031">
                  <c:v>9.9101999999999997</c:v>
                </c:pt>
                <c:pt idx="80032">
                  <c:v>9.9101999999999997</c:v>
                </c:pt>
                <c:pt idx="80033">
                  <c:v>9.8857999999999997</c:v>
                </c:pt>
                <c:pt idx="80034">
                  <c:v>9.9101999999999997</c:v>
                </c:pt>
                <c:pt idx="80035">
                  <c:v>9.8979999999999997</c:v>
                </c:pt>
                <c:pt idx="80036">
                  <c:v>9.8491999999999997</c:v>
                </c:pt>
                <c:pt idx="80037">
                  <c:v>9.8735999999999997</c:v>
                </c:pt>
                <c:pt idx="80038">
                  <c:v>9.9101999999999997</c:v>
                </c:pt>
                <c:pt idx="80039">
                  <c:v>9.8735999999999997</c:v>
                </c:pt>
                <c:pt idx="80040">
                  <c:v>9.8613999999999997</c:v>
                </c:pt>
                <c:pt idx="80041">
                  <c:v>9.8857999999999997</c:v>
                </c:pt>
                <c:pt idx="80042">
                  <c:v>9.8613999999999997</c:v>
                </c:pt>
                <c:pt idx="80043">
                  <c:v>9.8613999999999997</c:v>
                </c:pt>
                <c:pt idx="80044">
                  <c:v>9.8613999999999997</c:v>
                </c:pt>
                <c:pt idx="80045">
                  <c:v>9.8491999999999997</c:v>
                </c:pt>
                <c:pt idx="80046">
                  <c:v>9.8613999999999997</c:v>
                </c:pt>
                <c:pt idx="80047">
                  <c:v>9.8613999999999997</c:v>
                </c:pt>
                <c:pt idx="80048">
                  <c:v>9.8247999999999998</c:v>
                </c:pt>
                <c:pt idx="80049">
                  <c:v>9.8369999999999997</c:v>
                </c:pt>
                <c:pt idx="80050">
                  <c:v>9.8369999999999997</c:v>
                </c:pt>
                <c:pt idx="80051">
                  <c:v>9.8247999999999998</c:v>
                </c:pt>
                <c:pt idx="80052">
                  <c:v>9.8247999999999998</c:v>
                </c:pt>
                <c:pt idx="80053">
                  <c:v>9.8125999999999998</c:v>
                </c:pt>
                <c:pt idx="80054">
                  <c:v>9.8247999999999998</c:v>
                </c:pt>
                <c:pt idx="80055">
                  <c:v>9.8369999999999997</c:v>
                </c:pt>
                <c:pt idx="80056">
                  <c:v>9.8247999999999998</c:v>
                </c:pt>
                <c:pt idx="80057">
                  <c:v>9.8003999999999998</c:v>
                </c:pt>
                <c:pt idx="80058">
                  <c:v>9.8003999999999998</c:v>
                </c:pt>
                <c:pt idx="80059">
                  <c:v>9.7759999999999998</c:v>
                </c:pt>
                <c:pt idx="80060">
                  <c:v>9.7759999999999998</c:v>
                </c:pt>
                <c:pt idx="80061">
                  <c:v>9.7881999999999998</c:v>
                </c:pt>
                <c:pt idx="80062">
                  <c:v>9.7881999999999998</c:v>
                </c:pt>
                <c:pt idx="80063">
                  <c:v>9.8003999999999998</c:v>
                </c:pt>
                <c:pt idx="80064">
                  <c:v>9.7881999999999998</c:v>
                </c:pt>
                <c:pt idx="80065">
                  <c:v>9.7515999999999998</c:v>
                </c:pt>
                <c:pt idx="80066">
                  <c:v>9.7637999999999998</c:v>
                </c:pt>
                <c:pt idx="80067">
                  <c:v>9.7881999999999998</c:v>
                </c:pt>
                <c:pt idx="80068">
                  <c:v>9.7515999999999998</c:v>
                </c:pt>
                <c:pt idx="80069">
                  <c:v>9.7637999999999998</c:v>
                </c:pt>
                <c:pt idx="80070">
                  <c:v>9.7393000000000001</c:v>
                </c:pt>
                <c:pt idx="80071">
                  <c:v>9.7393000000000001</c:v>
                </c:pt>
                <c:pt idx="80072">
                  <c:v>9.7759999999999998</c:v>
                </c:pt>
                <c:pt idx="80073">
                  <c:v>9.7393000000000001</c:v>
                </c:pt>
                <c:pt idx="80074">
                  <c:v>9.7393000000000001</c:v>
                </c:pt>
                <c:pt idx="80075">
                  <c:v>9.7271000000000001</c:v>
                </c:pt>
                <c:pt idx="80076">
                  <c:v>9.7393000000000001</c:v>
                </c:pt>
                <c:pt idx="80077">
                  <c:v>9.7271000000000001</c:v>
                </c:pt>
                <c:pt idx="80078">
                  <c:v>9.7271000000000001</c:v>
                </c:pt>
                <c:pt idx="80079">
                  <c:v>9.7149000000000001</c:v>
                </c:pt>
                <c:pt idx="80080">
                  <c:v>9.7393000000000001</c:v>
                </c:pt>
                <c:pt idx="80081">
                  <c:v>9.7149000000000001</c:v>
                </c:pt>
                <c:pt idx="80082">
                  <c:v>9.7149000000000001</c:v>
                </c:pt>
                <c:pt idx="80083">
                  <c:v>9.7149000000000001</c:v>
                </c:pt>
                <c:pt idx="80084">
                  <c:v>9.7027000000000001</c:v>
                </c:pt>
                <c:pt idx="80085">
                  <c:v>9.7027000000000001</c:v>
                </c:pt>
                <c:pt idx="80086">
                  <c:v>9.7027000000000001</c:v>
                </c:pt>
                <c:pt idx="80087">
                  <c:v>9.6661000000000001</c:v>
                </c:pt>
                <c:pt idx="80088">
                  <c:v>9.6905000000000001</c:v>
                </c:pt>
                <c:pt idx="80089">
                  <c:v>9.6905000000000001</c:v>
                </c:pt>
                <c:pt idx="80090">
                  <c:v>9.6905000000000001</c:v>
                </c:pt>
                <c:pt idx="80091">
                  <c:v>9.6661000000000001</c:v>
                </c:pt>
                <c:pt idx="80092">
                  <c:v>9.6905000000000001</c:v>
                </c:pt>
                <c:pt idx="80093">
                  <c:v>9.6661000000000001</c:v>
                </c:pt>
                <c:pt idx="80094">
                  <c:v>9.6539000000000001</c:v>
                </c:pt>
                <c:pt idx="80095">
                  <c:v>9.6417000000000002</c:v>
                </c:pt>
                <c:pt idx="80096">
                  <c:v>9.6539000000000001</c:v>
                </c:pt>
                <c:pt idx="80097">
                  <c:v>9.6539000000000001</c:v>
                </c:pt>
                <c:pt idx="80098">
                  <c:v>9.6661000000000001</c:v>
                </c:pt>
                <c:pt idx="80099">
                  <c:v>9.6539000000000001</c:v>
                </c:pt>
                <c:pt idx="80100">
                  <c:v>9.6295000000000002</c:v>
                </c:pt>
                <c:pt idx="80101">
                  <c:v>9.6539000000000001</c:v>
                </c:pt>
                <c:pt idx="80102">
                  <c:v>9.6539000000000001</c:v>
                </c:pt>
                <c:pt idx="80103">
                  <c:v>9.6417000000000002</c:v>
                </c:pt>
                <c:pt idx="80104">
                  <c:v>9.6539000000000001</c:v>
                </c:pt>
                <c:pt idx="80105">
                  <c:v>9.6173000000000002</c:v>
                </c:pt>
                <c:pt idx="80106">
                  <c:v>9.6173000000000002</c:v>
                </c:pt>
                <c:pt idx="80107">
                  <c:v>9.5929000000000002</c:v>
                </c:pt>
                <c:pt idx="80108">
                  <c:v>9.6295000000000002</c:v>
                </c:pt>
                <c:pt idx="80109">
                  <c:v>9.6295000000000002</c:v>
                </c:pt>
                <c:pt idx="80110">
                  <c:v>9.6173000000000002</c:v>
                </c:pt>
                <c:pt idx="80111">
                  <c:v>9.6051000000000002</c:v>
                </c:pt>
                <c:pt idx="80112">
                  <c:v>9.6051000000000002</c:v>
                </c:pt>
                <c:pt idx="80113">
                  <c:v>9.5929000000000002</c:v>
                </c:pt>
                <c:pt idx="80114">
                  <c:v>9.6173000000000002</c:v>
                </c:pt>
                <c:pt idx="80115">
                  <c:v>9.5806000000000004</c:v>
                </c:pt>
                <c:pt idx="80116">
                  <c:v>9.5684000000000005</c:v>
                </c:pt>
                <c:pt idx="80117">
                  <c:v>9.5806000000000004</c:v>
                </c:pt>
                <c:pt idx="80118">
                  <c:v>9.5806000000000004</c:v>
                </c:pt>
                <c:pt idx="80119">
                  <c:v>9.5562000000000005</c:v>
                </c:pt>
                <c:pt idx="80120">
                  <c:v>9.5929000000000002</c:v>
                </c:pt>
                <c:pt idx="80121">
                  <c:v>9.5684000000000005</c:v>
                </c:pt>
                <c:pt idx="80122">
                  <c:v>9.5562000000000005</c:v>
                </c:pt>
                <c:pt idx="80123">
                  <c:v>9.5562000000000005</c:v>
                </c:pt>
                <c:pt idx="80124">
                  <c:v>9.5562000000000005</c:v>
                </c:pt>
                <c:pt idx="80125">
                  <c:v>9.5440000000000005</c:v>
                </c:pt>
                <c:pt idx="80126">
                  <c:v>9.5440000000000005</c:v>
                </c:pt>
                <c:pt idx="80127">
                  <c:v>9.5684000000000005</c:v>
                </c:pt>
                <c:pt idx="80128">
                  <c:v>9.5196000000000005</c:v>
                </c:pt>
                <c:pt idx="80129">
                  <c:v>9.5440000000000005</c:v>
                </c:pt>
                <c:pt idx="80130">
                  <c:v>9.5562000000000005</c:v>
                </c:pt>
                <c:pt idx="80131">
                  <c:v>9.5440000000000005</c:v>
                </c:pt>
                <c:pt idx="80132">
                  <c:v>9.5196000000000005</c:v>
                </c:pt>
                <c:pt idx="80133">
                  <c:v>9.5318000000000005</c:v>
                </c:pt>
                <c:pt idx="80134">
                  <c:v>9.5074000000000005</c:v>
                </c:pt>
                <c:pt idx="80135">
                  <c:v>9.5074000000000005</c:v>
                </c:pt>
                <c:pt idx="80136">
                  <c:v>9.5318000000000005</c:v>
                </c:pt>
                <c:pt idx="80137">
                  <c:v>9.4952000000000005</c:v>
                </c:pt>
                <c:pt idx="80138">
                  <c:v>9.4952000000000005</c:v>
                </c:pt>
                <c:pt idx="80139">
                  <c:v>9.5074000000000005</c:v>
                </c:pt>
                <c:pt idx="80140">
                  <c:v>9.4952000000000005</c:v>
                </c:pt>
                <c:pt idx="80141">
                  <c:v>9.5196000000000005</c:v>
                </c:pt>
                <c:pt idx="80142">
                  <c:v>9.4830000000000005</c:v>
                </c:pt>
                <c:pt idx="80143">
                  <c:v>9.4830000000000005</c:v>
                </c:pt>
                <c:pt idx="80144">
                  <c:v>9.4830000000000005</c:v>
                </c:pt>
                <c:pt idx="80145">
                  <c:v>9.4708000000000006</c:v>
                </c:pt>
                <c:pt idx="80146">
                  <c:v>9.4708000000000006</c:v>
                </c:pt>
                <c:pt idx="80147">
                  <c:v>9.4464000000000006</c:v>
                </c:pt>
                <c:pt idx="80148">
                  <c:v>9.4708000000000006</c:v>
                </c:pt>
                <c:pt idx="80149">
                  <c:v>9.4464000000000006</c:v>
                </c:pt>
                <c:pt idx="80150">
                  <c:v>9.4586000000000006</c:v>
                </c:pt>
                <c:pt idx="80151">
                  <c:v>9.4708000000000006</c:v>
                </c:pt>
                <c:pt idx="80152">
                  <c:v>9.4342000000000006</c:v>
                </c:pt>
                <c:pt idx="80153">
                  <c:v>9.4586000000000006</c:v>
                </c:pt>
                <c:pt idx="80154">
                  <c:v>9.4708000000000006</c:v>
                </c:pt>
                <c:pt idx="80155">
                  <c:v>9.4220000000000006</c:v>
                </c:pt>
                <c:pt idx="80156">
                  <c:v>9.4220000000000006</c:v>
                </c:pt>
                <c:pt idx="80157">
                  <c:v>9.4342000000000006</c:v>
                </c:pt>
                <c:pt idx="80158">
                  <c:v>9.4464000000000006</c:v>
                </c:pt>
                <c:pt idx="80159">
                  <c:v>9.4342000000000006</c:v>
                </c:pt>
                <c:pt idx="80160">
                  <c:v>9.3975000000000009</c:v>
                </c:pt>
                <c:pt idx="80161">
                  <c:v>9.4097000000000008</c:v>
                </c:pt>
                <c:pt idx="80162">
                  <c:v>9.4342000000000006</c:v>
                </c:pt>
                <c:pt idx="80163">
                  <c:v>9.4097000000000008</c:v>
                </c:pt>
                <c:pt idx="80164">
                  <c:v>9.3975000000000009</c:v>
                </c:pt>
                <c:pt idx="80165">
                  <c:v>9.3975000000000009</c:v>
                </c:pt>
                <c:pt idx="80166">
                  <c:v>9.4220000000000006</c:v>
                </c:pt>
                <c:pt idx="80167">
                  <c:v>9.4097000000000008</c:v>
                </c:pt>
                <c:pt idx="80168">
                  <c:v>9.3731000000000009</c:v>
                </c:pt>
                <c:pt idx="80169">
                  <c:v>9.3853000000000009</c:v>
                </c:pt>
                <c:pt idx="80170">
                  <c:v>9.3853000000000009</c:v>
                </c:pt>
                <c:pt idx="80171">
                  <c:v>9.3975000000000009</c:v>
                </c:pt>
                <c:pt idx="80172">
                  <c:v>9.3853000000000009</c:v>
                </c:pt>
                <c:pt idx="80173">
                  <c:v>9.3609000000000009</c:v>
                </c:pt>
                <c:pt idx="80174">
                  <c:v>9.3609000000000009</c:v>
                </c:pt>
                <c:pt idx="80175">
                  <c:v>9.3486999999999991</c:v>
                </c:pt>
                <c:pt idx="80176">
                  <c:v>9.3731000000000009</c:v>
                </c:pt>
                <c:pt idx="80177">
                  <c:v>9.3609000000000009</c:v>
                </c:pt>
                <c:pt idx="80178">
                  <c:v>9.3609000000000009</c:v>
                </c:pt>
                <c:pt idx="80179">
                  <c:v>9.3486999999999991</c:v>
                </c:pt>
                <c:pt idx="80180">
                  <c:v>9.3609000000000009</c:v>
                </c:pt>
                <c:pt idx="80181">
                  <c:v>9.3486999999999991</c:v>
                </c:pt>
                <c:pt idx="80182">
                  <c:v>9.3242999999999991</c:v>
                </c:pt>
                <c:pt idx="80183">
                  <c:v>9.3120999999999992</c:v>
                </c:pt>
                <c:pt idx="80184">
                  <c:v>9.3486999999999991</c:v>
                </c:pt>
                <c:pt idx="80185">
                  <c:v>9.3242999999999991</c:v>
                </c:pt>
                <c:pt idx="80186">
                  <c:v>9.3120999999999992</c:v>
                </c:pt>
                <c:pt idx="80187">
                  <c:v>9.3486999999999991</c:v>
                </c:pt>
                <c:pt idx="80188">
                  <c:v>9.2998999999999992</c:v>
                </c:pt>
                <c:pt idx="80189">
                  <c:v>9.3120999999999992</c:v>
                </c:pt>
                <c:pt idx="80190">
                  <c:v>9.3364999999999991</c:v>
                </c:pt>
                <c:pt idx="80191">
                  <c:v>9.2998999999999992</c:v>
                </c:pt>
                <c:pt idx="80192">
                  <c:v>9.2876999999999992</c:v>
                </c:pt>
                <c:pt idx="80193">
                  <c:v>9.2998999999999992</c:v>
                </c:pt>
                <c:pt idx="80194">
                  <c:v>9.2998999999999992</c:v>
                </c:pt>
                <c:pt idx="80195">
                  <c:v>9.2754999999999992</c:v>
                </c:pt>
                <c:pt idx="80196">
                  <c:v>9.2876999999999992</c:v>
                </c:pt>
                <c:pt idx="80197">
                  <c:v>9.2632999999999992</c:v>
                </c:pt>
                <c:pt idx="80198">
                  <c:v>9.2998999999999992</c:v>
                </c:pt>
                <c:pt idx="80199">
                  <c:v>9.2754999999999992</c:v>
                </c:pt>
                <c:pt idx="80200">
                  <c:v>9.2265999999999995</c:v>
                </c:pt>
                <c:pt idx="80201">
                  <c:v>9.2632999999999992</c:v>
                </c:pt>
                <c:pt idx="80202">
                  <c:v>9.2754999999999992</c:v>
                </c:pt>
                <c:pt idx="80203">
                  <c:v>9.2632999999999992</c:v>
                </c:pt>
                <c:pt idx="80204">
                  <c:v>9.2509999999999994</c:v>
                </c:pt>
                <c:pt idx="80205">
                  <c:v>9.2632999999999992</c:v>
                </c:pt>
                <c:pt idx="80206">
                  <c:v>9.2509999999999994</c:v>
                </c:pt>
                <c:pt idx="80207">
                  <c:v>9.2387999999999995</c:v>
                </c:pt>
                <c:pt idx="80208">
                  <c:v>9.2509999999999994</c:v>
                </c:pt>
                <c:pt idx="80209">
                  <c:v>9.2143999999999995</c:v>
                </c:pt>
                <c:pt idx="80210">
                  <c:v>9.2143999999999995</c:v>
                </c:pt>
                <c:pt idx="80211">
                  <c:v>9.2387999999999995</c:v>
                </c:pt>
                <c:pt idx="80212">
                  <c:v>9.2509999999999994</c:v>
                </c:pt>
                <c:pt idx="80213">
                  <c:v>9.2387999999999995</c:v>
                </c:pt>
                <c:pt idx="80214">
                  <c:v>9.2265999999999995</c:v>
                </c:pt>
                <c:pt idx="80215">
                  <c:v>9.2387999999999995</c:v>
                </c:pt>
                <c:pt idx="80216">
                  <c:v>9.2143999999999995</c:v>
                </c:pt>
                <c:pt idx="80217">
                  <c:v>9.2021999999999995</c:v>
                </c:pt>
                <c:pt idx="80218">
                  <c:v>9.19</c:v>
                </c:pt>
                <c:pt idx="80219">
                  <c:v>9.2021999999999995</c:v>
                </c:pt>
                <c:pt idx="80220">
                  <c:v>9.19</c:v>
                </c:pt>
                <c:pt idx="80221">
                  <c:v>9.2021999999999995</c:v>
                </c:pt>
                <c:pt idx="80222">
                  <c:v>9.19</c:v>
                </c:pt>
                <c:pt idx="80223">
                  <c:v>9.1777999999999995</c:v>
                </c:pt>
                <c:pt idx="80224">
                  <c:v>9.2021999999999995</c:v>
                </c:pt>
                <c:pt idx="80225">
                  <c:v>9.19</c:v>
                </c:pt>
                <c:pt idx="80226">
                  <c:v>9.1655999999999995</c:v>
                </c:pt>
                <c:pt idx="80227">
                  <c:v>9.19</c:v>
                </c:pt>
                <c:pt idx="80228">
                  <c:v>9.19</c:v>
                </c:pt>
                <c:pt idx="80229">
                  <c:v>9.1777999999999995</c:v>
                </c:pt>
                <c:pt idx="80230">
                  <c:v>9.1655999999999995</c:v>
                </c:pt>
                <c:pt idx="80231">
                  <c:v>9.1655999999999995</c:v>
                </c:pt>
                <c:pt idx="80232">
                  <c:v>9.1655999999999995</c:v>
                </c:pt>
                <c:pt idx="80233">
                  <c:v>9.1655999999999995</c:v>
                </c:pt>
                <c:pt idx="80234">
                  <c:v>9.1533999999999995</c:v>
                </c:pt>
                <c:pt idx="80235">
                  <c:v>9.19</c:v>
                </c:pt>
                <c:pt idx="80236">
                  <c:v>9.1411999999999995</c:v>
                </c:pt>
                <c:pt idx="80237">
                  <c:v>9.1167999999999996</c:v>
                </c:pt>
                <c:pt idx="80238">
                  <c:v>9.1411999999999995</c:v>
                </c:pt>
                <c:pt idx="80239">
                  <c:v>9.1411999999999995</c:v>
                </c:pt>
                <c:pt idx="80240">
                  <c:v>9.1167999999999996</c:v>
                </c:pt>
                <c:pt idx="80241">
                  <c:v>9.1533999999999995</c:v>
                </c:pt>
                <c:pt idx="80242">
                  <c:v>9.1411999999999995</c:v>
                </c:pt>
                <c:pt idx="80243">
                  <c:v>9.1289999999999996</c:v>
                </c:pt>
                <c:pt idx="80244">
                  <c:v>9.1045999999999996</c:v>
                </c:pt>
                <c:pt idx="80245">
                  <c:v>9.1167999999999996</c:v>
                </c:pt>
                <c:pt idx="80246">
                  <c:v>9.1167999999999996</c:v>
                </c:pt>
                <c:pt idx="80247">
                  <c:v>9.1045999999999996</c:v>
                </c:pt>
                <c:pt idx="80248">
                  <c:v>9.0923999999999996</c:v>
                </c:pt>
                <c:pt idx="80249">
                  <c:v>9.0923999999999996</c:v>
                </c:pt>
                <c:pt idx="80250">
                  <c:v>9.1045999999999996</c:v>
                </c:pt>
                <c:pt idx="80251">
                  <c:v>9.0923999999999996</c:v>
                </c:pt>
                <c:pt idx="80252">
                  <c:v>9.1045999999999996</c:v>
                </c:pt>
                <c:pt idx="80253">
                  <c:v>9.0556999999999999</c:v>
                </c:pt>
                <c:pt idx="80254">
                  <c:v>9.0923999999999996</c:v>
                </c:pt>
                <c:pt idx="80255">
                  <c:v>9.0800999999999998</c:v>
                </c:pt>
                <c:pt idx="80256">
                  <c:v>9.0678999999999998</c:v>
                </c:pt>
                <c:pt idx="80257">
                  <c:v>9.0923999999999996</c:v>
                </c:pt>
                <c:pt idx="80258">
                  <c:v>9.0678999999999998</c:v>
                </c:pt>
                <c:pt idx="80259">
                  <c:v>9.0434999999999999</c:v>
                </c:pt>
                <c:pt idx="80260">
                  <c:v>9.0556999999999999</c:v>
                </c:pt>
                <c:pt idx="80261">
                  <c:v>9.0434999999999999</c:v>
                </c:pt>
                <c:pt idx="80262">
                  <c:v>9.0312999999999999</c:v>
                </c:pt>
                <c:pt idx="80263">
                  <c:v>9.0678999999999998</c:v>
                </c:pt>
                <c:pt idx="80264">
                  <c:v>9.0312999999999999</c:v>
                </c:pt>
                <c:pt idx="80265">
                  <c:v>9.0556999999999999</c:v>
                </c:pt>
                <c:pt idx="80266">
                  <c:v>9.0312999999999999</c:v>
                </c:pt>
                <c:pt idx="80267">
                  <c:v>9.0434999999999999</c:v>
                </c:pt>
                <c:pt idx="80268">
                  <c:v>9.0190999999999999</c:v>
                </c:pt>
                <c:pt idx="80269">
                  <c:v>9.0190999999999999</c:v>
                </c:pt>
                <c:pt idx="80270">
                  <c:v>9.0190999999999999</c:v>
                </c:pt>
                <c:pt idx="80271">
                  <c:v>9.0312999999999999</c:v>
                </c:pt>
                <c:pt idx="80272">
                  <c:v>9.0312999999999999</c:v>
                </c:pt>
                <c:pt idx="80273">
                  <c:v>9.0190999999999999</c:v>
                </c:pt>
                <c:pt idx="80274">
                  <c:v>9.0312999999999999</c:v>
                </c:pt>
                <c:pt idx="80275">
                  <c:v>8.9824999999999999</c:v>
                </c:pt>
                <c:pt idx="80276">
                  <c:v>8.9946999999999999</c:v>
                </c:pt>
                <c:pt idx="80277">
                  <c:v>9.0312999999999999</c:v>
                </c:pt>
                <c:pt idx="80278">
                  <c:v>9.0068999999999999</c:v>
                </c:pt>
                <c:pt idx="80279">
                  <c:v>8.9946999999999999</c:v>
                </c:pt>
                <c:pt idx="80280">
                  <c:v>8.9581</c:v>
                </c:pt>
                <c:pt idx="80281">
                  <c:v>9.0068999999999999</c:v>
                </c:pt>
                <c:pt idx="80282">
                  <c:v>8.9702999999999999</c:v>
                </c:pt>
                <c:pt idx="80283">
                  <c:v>8.9824999999999999</c:v>
                </c:pt>
                <c:pt idx="80284">
                  <c:v>8.9824999999999999</c:v>
                </c:pt>
                <c:pt idx="80285">
                  <c:v>8.9824999999999999</c:v>
                </c:pt>
                <c:pt idx="80286">
                  <c:v>8.9581</c:v>
                </c:pt>
                <c:pt idx="80287">
                  <c:v>8.9824999999999999</c:v>
                </c:pt>
                <c:pt idx="80288">
                  <c:v>8.9702999999999999</c:v>
                </c:pt>
                <c:pt idx="80289">
                  <c:v>8.9581</c:v>
                </c:pt>
                <c:pt idx="80290">
                  <c:v>8.9459</c:v>
                </c:pt>
                <c:pt idx="80291">
                  <c:v>8.9581</c:v>
                </c:pt>
                <c:pt idx="80292">
                  <c:v>8.9702999999999999</c:v>
                </c:pt>
                <c:pt idx="80293">
                  <c:v>8.9459</c:v>
                </c:pt>
                <c:pt idx="80294">
                  <c:v>8.9337</c:v>
                </c:pt>
                <c:pt idx="80295">
                  <c:v>8.9824999999999999</c:v>
                </c:pt>
                <c:pt idx="80296">
                  <c:v>8.9337</c:v>
                </c:pt>
                <c:pt idx="80297">
                  <c:v>8.9459</c:v>
                </c:pt>
                <c:pt idx="80298">
                  <c:v>8.9214000000000002</c:v>
                </c:pt>
                <c:pt idx="80299">
                  <c:v>8.9214000000000002</c:v>
                </c:pt>
                <c:pt idx="80300">
                  <c:v>8.9214000000000002</c:v>
                </c:pt>
                <c:pt idx="80301">
                  <c:v>8.9092000000000002</c:v>
                </c:pt>
                <c:pt idx="80302">
                  <c:v>8.9092000000000002</c:v>
                </c:pt>
                <c:pt idx="80303">
                  <c:v>8.9337</c:v>
                </c:pt>
                <c:pt idx="80304">
                  <c:v>8.9214000000000002</c:v>
                </c:pt>
                <c:pt idx="80305">
                  <c:v>8.9214000000000002</c:v>
                </c:pt>
                <c:pt idx="80306">
                  <c:v>8.8970000000000002</c:v>
                </c:pt>
                <c:pt idx="80307">
                  <c:v>8.9092000000000002</c:v>
                </c:pt>
                <c:pt idx="80308">
                  <c:v>8.9092000000000002</c:v>
                </c:pt>
                <c:pt idx="80309">
                  <c:v>8.8970000000000002</c:v>
                </c:pt>
                <c:pt idx="80310">
                  <c:v>8.8970000000000002</c:v>
                </c:pt>
                <c:pt idx="80311">
                  <c:v>8.8970000000000002</c:v>
                </c:pt>
                <c:pt idx="80312">
                  <c:v>8.8970000000000002</c:v>
                </c:pt>
                <c:pt idx="80313">
                  <c:v>8.8848000000000003</c:v>
                </c:pt>
                <c:pt idx="80314">
                  <c:v>8.8848000000000003</c:v>
                </c:pt>
                <c:pt idx="80315">
                  <c:v>8.8726000000000003</c:v>
                </c:pt>
                <c:pt idx="80316">
                  <c:v>8.8726000000000003</c:v>
                </c:pt>
                <c:pt idx="80317">
                  <c:v>8.8726000000000003</c:v>
                </c:pt>
                <c:pt idx="80318">
                  <c:v>8.8604000000000003</c:v>
                </c:pt>
                <c:pt idx="80319">
                  <c:v>8.8604000000000003</c:v>
                </c:pt>
                <c:pt idx="80320">
                  <c:v>8.8482000000000003</c:v>
                </c:pt>
                <c:pt idx="80321">
                  <c:v>8.8604000000000003</c:v>
                </c:pt>
                <c:pt idx="80322">
                  <c:v>8.8604000000000003</c:v>
                </c:pt>
                <c:pt idx="80323">
                  <c:v>8.8360000000000003</c:v>
                </c:pt>
                <c:pt idx="80324">
                  <c:v>8.8604000000000003</c:v>
                </c:pt>
                <c:pt idx="80325">
                  <c:v>8.8238000000000003</c:v>
                </c:pt>
                <c:pt idx="80326">
                  <c:v>8.8360000000000003</c:v>
                </c:pt>
                <c:pt idx="80327">
                  <c:v>8.8238000000000003</c:v>
                </c:pt>
                <c:pt idx="80328">
                  <c:v>8.8604000000000003</c:v>
                </c:pt>
                <c:pt idx="80329">
                  <c:v>8.8238000000000003</c:v>
                </c:pt>
                <c:pt idx="80330">
                  <c:v>8.8238000000000003</c:v>
                </c:pt>
                <c:pt idx="80331">
                  <c:v>8.8116000000000003</c:v>
                </c:pt>
                <c:pt idx="80332">
                  <c:v>8.8360000000000003</c:v>
                </c:pt>
                <c:pt idx="80333">
                  <c:v>8.8116000000000003</c:v>
                </c:pt>
                <c:pt idx="80334">
                  <c:v>8.7994000000000003</c:v>
                </c:pt>
                <c:pt idx="80335">
                  <c:v>8.8238000000000003</c:v>
                </c:pt>
                <c:pt idx="80336">
                  <c:v>8.8116000000000003</c:v>
                </c:pt>
                <c:pt idx="80337">
                  <c:v>8.8238000000000003</c:v>
                </c:pt>
                <c:pt idx="80338">
                  <c:v>8.7872000000000003</c:v>
                </c:pt>
                <c:pt idx="80339">
                  <c:v>8.7994000000000003</c:v>
                </c:pt>
                <c:pt idx="80340">
                  <c:v>8.7872000000000003</c:v>
                </c:pt>
                <c:pt idx="80341">
                  <c:v>8.8238000000000003</c:v>
                </c:pt>
                <c:pt idx="80342">
                  <c:v>8.7750000000000004</c:v>
                </c:pt>
                <c:pt idx="80343">
                  <c:v>8.7750000000000004</c:v>
                </c:pt>
                <c:pt idx="80344">
                  <c:v>8.7994000000000003</c:v>
                </c:pt>
                <c:pt idx="80345">
                  <c:v>8.7628000000000004</c:v>
                </c:pt>
                <c:pt idx="80346">
                  <c:v>8.7750000000000004</c:v>
                </c:pt>
                <c:pt idx="80347">
                  <c:v>8.7872000000000003</c:v>
                </c:pt>
                <c:pt idx="80348">
                  <c:v>8.7628000000000004</c:v>
                </c:pt>
                <c:pt idx="80349">
                  <c:v>8.7750000000000004</c:v>
                </c:pt>
                <c:pt idx="80350">
                  <c:v>8.7628000000000004</c:v>
                </c:pt>
                <c:pt idx="80351">
                  <c:v>8.7628000000000004</c:v>
                </c:pt>
                <c:pt idx="80352">
                  <c:v>8.7872000000000003</c:v>
                </c:pt>
                <c:pt idx="80353">
                  <c:v>8.7505000000000006</c:v>
                </c:pt>
                <c:pt idx="80354">
                  <c:v>8.7383000000000006</c:v>
                </c:pt>
                <c:pt idx="80355">
                  <c:v>8.7505000000000006</c:v>
                </c:pt>
                <c:pt idx="80356">
                  <c:v>8.7628000000000004</c:v>
                </c:pt>
                <c:pt idx="80357">
                  <c:v>8.7139000000000006</c:v>
                </c:pt>
                <c:pt idx="80358">
                  <c:v>8.7383000000000006</c:v>
                </c:pt>
                <c:pt idx="80359">
                  <c:v>8.7383000000000006</c:v>
                </c:pt>
                <c:pt idx="80360">
                  <c:v>8.7261000000000006</c:v>
                </c:pt>
                <c:pt idx="80361">
                  <c:v>8.7383000000000006</c:v>
                </c:pt>
                <c:pt idx="80362">
                  <c:v>8.7505000000000006</c:v>
                </c:pt>
                <c:pt idx="80363">
                  <c:v>8.7383000000000006</c:v>
                </c:pt>
                <c:pt idx="80364">
                  <c:v>8.7261000000000006</c:v>
                </c:pt>
                <c:pt idx="80365">
                  <c:v>8.7261000000000006</c:v>
                </c:pt>
                <c:pt idx="80366">
                  <c:v>8.7017000000000007</c:v>
                </c:pt>
                <c:pt idx="80367">
                  <c:v>8.7383000000000006</c:v>
                </c:pt>
                <c:pt idx="80368">
                  <c:v>8.7383000000000006</c:v>
                </c:pt>
                <c:pt idx="80369">
                  <c:v>8.7017000000000007</c:v>
                </c:pt>
                <c:pt idx="80370">
                  <c:v>8.6895000000000007</c:v>
                </c:pt>
                <c:pt idx="80371">
                  <c:v>8.6773000000000007</c:v>
                </c:pt>
                <c:pt idx="80372">
                  <c:v>8.6773000000000007</c:v>
                </c:pt>
                <c:pt idx="80373">
                  <c:v>8.6895000000000007</c:v>
                </c:pt>
                <c:pt idx="80374">
                  <c:v>8.6773000000000007</c:v>
                </c:pt>
                <c:pt idx="80375">
                  <c:v>8.6895000000000007</c:v>
                </c:pt>
                <c:pt idx="80376">
                  <c:v>8.7139000000000006</c:v>
                </c:pt>
                <c:pt idx="80377">
                  <c:v>8.6773000000000007</c:v>
                </c:pt>
                <c:pt idx="80378">
                  <c:v>8.6895000000000007</c:v>
                </c:pt>
                <c:pt idx="80379">
                  <c:v>8.6651000000000007</c:v>
                </c:pt>
                <c:pt idx="80380">
                  <c:v>8.6651000000000007</c:v>
                </c:pt>
                <c:pt idx="80381">
                  <c:v>8.6651000000000007</c:v>
                </c:pt>
                <c:pt idx="80382">
                  <c:v>8.6895000000000007</c:v>
                </c:pt>
                <c:pt idx="80383">
                  <c:v>8.6651000000000007</c:v>
                </c:pt>
                <c:pt idx="80384">
                  <c:v>8.6773000000000007</c:v>
                </c:pt>
                <c:pt idx="80385">
                  <c:v>8.6529000000000007</c:v>
                </c:pt>
                <c:pt idx="80386">
                  <c:v>8.6407000000000007</c:v>
                </c:pt>
                <c:pt idx="80387">
                  <c:v>8.6651000000000007</c:v>
                </c:pt>
                <c:pt idx="80388">
                  <c:v>8.6407000000000007</c:v>
                </c:pt>
                <c:pt idx="80389">
                  <c:v>8.6529000000000007</c:v>
                </c:pt>
                <c:pt idx="80390">
                  <c:v>8.6163000000000007</c:v>
                </c:pt>
                <c:pt idx="80391">
                  <c:v>8.6651000000000007</c:v>
                </c:pt>
                <c:pt idx="80392">
                  <c:v>8.6407000000000007</c:v>
                </c:pt>
                <c:pt idx="80393">
                  <c:v>8.6285000000000007</c:v>
                </c:pt>
                <c:pt idx="80394">
                  <c:v>8.6285000000000007</c:v>
                </c:pt>
                <c:pt idx="80395">
                  <c:v>8.6285000000000007</c:v>
                </c:pt>
                <c:pt idx="80396">
                  <c:v>8.6529000000000007</c:v>
                </c:pt>
                <c:pt idx="80397">
                  <c:v>8.6163000000000007</c:v>
                </c:pt>
                <c:pt idx="80398">
                  <c:v>8.6163000000000007</c:v>
                </c:pt>
                <c:pt idx="80399">
                  <c:v>8.6285000000000007</c:v>
                </c:pt>
                <c:pt idx="80400">
                  <c:v>8.5917999999999992</c:v>
                </c:pt>
                <c:pt idx="80401">
                  <c:v>8.6041000000000007</c:v>
                </c:pt>
                <c:pt idx="80402">
                  <c:v>8.6041000000000007</c:v>
                </c:pt>
                <c:pt idx="80403">
                  <c:v>8.6041000000000007</c:v>
                </c:pt>
                <c:pt idx="80404">
                  <c:v>8.6163000000000007</c:v>
                </c:pt>
                <c:pt idx="80405">
                  <c:v>8.6163000000000007</c:v>
                </c:pt>
                <c:pt idx="80406">
                  <c:v>8.5795999999999992</c:v>
                </c:pt>
                <c:pt idx="80407">
                  <c:v>8.5673999999999992</c:v>
                </c:pt>
                <c:pt idx="80408">
                  <c:v>8.5917999999999992</c:v>
                </c:pt>
                <c:pt idx="80409">
                  <c:v>8.6041000000000007</c:v>
                </c:pt>
                <c:pt idx="80410">
                  <c:v>8.5673999999999992</c:v>
                </c:pt>
                <c:pt idx="80411">
                  <c:v>8.5795999999999992</c:v>
                </c:pt>
                <c:pt idx="80412">
                  <c:v>8.6041000000000007</c:v>
                </c:pt>
                <c:pt idx="80413">
                  <c:v>8.5673999999999992</c:v>
                </c:pt>
                <c:pt idx="80414">
                  <c:v>8.5795999999999992</c:v>
                </c:pt>
                <c:pt idx="80415">
                  <c:v>8.5673999999999992</c:v>
                </c:pt>
                <c:pt idx="80416">
                  <c:v>8.5551999999999992</c:v>
                </c:pt>
                <c:pt idx="80417">
                  <c:v>8.5673999999999992</c:v>
                </c:pt>
                <c:pt idx="80418">
                  <c:v>8.5673999999999992</c:v>
                </c:pt>
                <c:pt idx="80419">
                  <c:v>8.5551999999999992</c:v>
                </c:pt>
                <c:pt idx="80420">
                  <c:v>8.5673999999999992</c:v>
                </c:pt>
                <c:pt idx="80421">
                  <c:v>8.5551999999999992</c:v>
                </c:pt>
                <c:pt idx="80422">
                  <c:v>8.5551999999999992</c:v>
                </c:pt>
                <c:pt idx="80423">
                  <c:v>8.5673999999999992</c:v>
                </c:pt>
                <c:pt idx="80424">
                  <c:v>8.5673999999999992</c:v>
                </c:pt>
                <c:pt idx="80425">
                  <c:v>8.5307999999999993</c:v>
                </c:pt>
                <c:pt idx="80426">
                  <c:v>8.5551999999999992</c:v>
                </c:pt>
                <c:pt idx="80427">
                  <c:v>8.5185999999999993</c:v>
                </c:pt>
                <c:pt idx="80428">
                  <c:v>8.5307999999999993</c:v>
                </c:pt>
                <c:pt idx="80429">
                  <c:v>8.5551999999999992</c:v>
                </c:pt>
                <c:pt idx="80430">
                  <c:v>8.5429999999999993</c:v>
                </c:pt>
                <c:pt idx="80431">
                  <c:v>8.5185999999999993</c:v>
                </c:pt>
                <c:pt idx="80432">
                  <c:v>8.5551999999999992</c:v>
                </c:pt>
                <c:pt idx="80433">
                  <c:v>8.5063999999999993</c:v>
                </c:pt>
                <c:pt idx="80434">
                  <c:v>8.4941999999999993</c:v>
                </c:pt>
                <c:pt idx="80435">
                  <c:v>8.4941999999999993</c:v>
                </c:pt>
                <c:pt idx="80436">
                  <c:v>8.5307999999999993</c:v>
                </c:pt>
                <c:pt idx="80437">
                  <c:v>8.5063999999999993</c:v>
                </c:pt>
                <c:pt idx="80438">
                  <c:v>8.5063999999999993</c:v>
                </c:pt>
                <c:pt idx="80439">
                  <c:v>8.4819999999999993</c:v>
                </c:pt>
                <c:pt idx="80440">
                  <c:v>8.5185999999999993</c:v>
                </c:pt>
                <c:pt idx="80441">
                  <c:v>8.4941999999999993</c:v>
                </c:pt>
                <c:pt idx="80442">
                  <c:v>8.5063999999999993</c:v>
                </c:pt>
                <c:pt idx="80443">
                  <c:v>8.4819999999999993</c:v>
                </c:pt>
                <c:pt idx="80444">
                  <c:v>8.4819999999999993</c:v>
                </c:pt>
                <c:pt idx="80445">
                  <c:v>8.4941999999999993</c:v>
                </c:pt>
                <c:pt idx="80446">
                  <c:v>8.5063999999999993</c:v>
                </c:pt>
                <c:pt idx="80447">
                  <c:v>8.4819999999999993</c:v>
                </c:pt>
                <c:pt idx="80448">
                  <c:v>8.4575999999999993</c:v>
                </c:pt>
                <c:pt idx="80449">
                  <c:v>8.4697999999999993</c:v>
                </c:pt>
                <c:pt idx="80450">
                  <c:v>8.4575999999999993</c:v>
                </c:pt>
                <c:pt idx="80451">
                  <c:v>8.4575999999999993</c:v>
                </c:pt>
                <c:pt idx="80452">
                  <c:v>8.4819999999999993</c:v>
                </c:pt>
                <c:pt idx="80453">
                  <c:v>8.4697999999999993</c:v>
                </c:pt>
                <c:pt idx="80454">
                  <c:v>8.4697999999999993</c:v>
                </c:pt>
                <c:pt idx="80455">
                  <c:v>8.4453999999999994</c:v>
                </c:pt>
                <c:pt idx="80456">
                  <c:v>8.4331999999999994</c:v>
                </c:pt>
                <c:pt idx="80457">
                  <c:v>8.4697999999999993</c:v>
                </c:pt>
                <c:pt idx="80458">
                  <c:v>8.4575999999999993</c:v>
                </c:pt>
                <c:pt idx="80459">
                  <c:v>8.4331999999999994</c:v>
                </c:pt>
                <c:pt idx="80460">
                  <c:v>8.4453999999999994</c:v>
                </c:pt>
                <c:pt idx="80461">
                  <c:v>8.4453999999999994</c:v>
                </c:pt>
                <c:pt idx="80462">
                  <c:v>8.4331999999999994</c:v>
                </c:pt>
                <c:pt idx="80463">
                  <c:v>8.4208999999999996</c:v>
                </c:pt>
                <c:pt idx="80464">
                  <c:v>8.4208999999999996</c:v>
                </c:pt>
                <c:pt idx="80465">
                  <c:v>8.4575999999999993</c:v>
                </c:pt>
                <c:pt idx="80466">
                  <c:v>8.4208999999999996</c:v>
                </c:pt>
                <c:pt idx="80467">
                  <c:v>8.4208999999999996</c:v>
                </c:pt>
                <c:pt idx="80468">
                  <c:v>8.4575999999999993</c:v>
                </c:pt>
                <c:pt idx="80469">
                  <c:v>8.4331999999999994</c:v>
                </c:pt>
                <c:pt idx="80470">
                  <c:v>8.4086999999999996</c:v>
                </c:pt>
                <c:pt idx="80471">
                  <c:v>8.4208999999999996</c:v>
                </c:pt>
                <c:pt idx="80472">
                  <c:v>8.4208999999999996</c:v>
                </c:pt>
                <c:pt idx="80473">
                  <c:v>8.3964999999999996</c:v>
                </c:pt>
                <c:pt idx="80474">
                  <c:v>8.4208999999999996</c:v>
                </c:pt>
                <c:pt idx="80475">
                  <c:v>8.3720999999999997</c:v>
                </c:pt>
                <c:pt idx="80476">
                  <c:v>8.4086999999999996</c:v>
                </c:pt>
                <c:pt idx="80477">
                  <c:v>8.4086999999999996</c:v>
                </c:pt>
                <c:pt idx="80478">
                  <c:v>8.3964999999999996</c:v>
                </c:pt>
                <c:pt idx="80479">
                  <c:v>8.3964999999999996</c:v>
                </c:pt>
                <c:pt idx="80480">
                  <c:v>8.4086999999999996</c:v>
                </c:pt>
                <c:pt idx="80481">
                  <c:v>8.3842999999999996</c:v>
                </c:pt>
                <c:pt idx="80482">
                  <c:v>8.3842999999999996</c:v>
                </c:pt>
                <c:pt idx="80483">
                  <c:v>8.3964999999999996</c:v>
                </c:pt>
                <c:pt idx="80484">
                  <c:v>8.3964999999999996</c:v>
                </c:pt>
                <c:pt idx="80485">
                  <c:v>8.3842999999999996</c:v>
                </c:pt>
                <c:pt idx="80486">
                  <c:v>8.3842999999999996</c:v>
                </c:pt>
                <c:pt idx="80487">
                  <c:v>8.3720999999999997</c:v>
                </c:pt>
                <c:pt idx="80488">
                  <c:v>8.3598999999999997</c:v>
                </c:pt>
                <c:pt idx="80489">
                  <c:v>8.3720999999999997</c:v>
                </c:pt>
                <c:pt idx="80490">
                  <c:v>8.3354999999999997</c:v>
                </c:pt>
                <c:pt idx="80491">
                  <c:v>8.3598999999999997</c:v>
                </c:pt>
                <c:pt idx="80492">
                  <c:v>8.3598999999999997</c:v>
                </c:pt>
                <c:pt idx="80493">
                  <c:v>8.3476999999999997</c:v>
                </c:pt>
                <c:pt idx="80494">
                  <c:v>8.3476999999999997</c:v>
                </c:pt>
                <c:pt idx="80495">
                  <c:v>8.3598999999999997</c:v>
                </c:pt>
                <c:pt idx="80496">
                  <c:v>8.3598999999999997</c:v>
                </c:pt>
                <c:pt idx="80497">
                  <c:v>8.3354999999999997</c:v>
                </c:pt>
                <c:pt idx="80498">
                  <c:v>8.3354999999999997</c:v>
                </c:pt>
                <c:pt idx="80499">
                  <c:v>8.3354999999999997</c:v>
                </c:pt>
                <c:pt idx="80500">
                  <c:v>8.3232999999999997</c:v>
                </c:pt>
                <c:pt idx="80501">
                  <c:v>8.3354999999999997</c:v>
                </c:pt>
                <c:pt idx="80502">
                  <c:v>8.3110999999999997</c:v>
                </c:pt>
                <c:pt idx="80503">
                  <c:v>8.3232999999999997</c:v>
                </c:pt>
                <c:pt idx="80504">
                  <c:v>8.3232999999999997</c:v>
                </c:pt>
                <c:pt idx="80505">
                  <c:v>8.3354999999999997</c:v>
                </c:pt>
                <c:pt idx="80506">
                  <c:v>8.3232999999999997</c:v>
                </c:pt>
                <c:pt idx="80507">
                  <c:v>8.3232999999999997</c:v>
                </c:pt>
                <c:pt idx="80508">
                  <c:v>8.3110999999999997</c:v>
                </c:pt>
                <c:pt idx="80509">
                  <c:v>8.2988999999999997</c:v>
                </c:pt>
                <c:pt idx="80510">
                  <c:v>8.2866999999999997</c:v>
                </c:pt>
                <c:pt idx="80511">
                  <c:v>8.2988999999999997</c:v>
                </c:pt>
                <c:pt idx="80512">
                  <c:v>8.2866999999999997</c:v>
                </c:pt>
                <c:pt idx="80513">
                  <c:v>8.3110999999999997</c:v>
                </c:pt>
                <c:pt idx="80514">
                  <c:v>8.3232999999999997</c:v>
                </c:pt>
                <c:pt idx="80515">
                  <c:v>8.2988999999999997</c:v>
                </c:pt>
                <c:pt idx="80516">
                  <c:v>8.2988999999999997</c:v>
                </c:pt>
                <c:pt idx="80517">
                  <c:v>8.2988999999999997</c:v>
                </c:pt>
                <c:pt idx="80518">
                  <c:v>8.2988999999999997</c:v>
                </c:pt>
                <c:pt idx="80519">
                  <c:v>8.2866999999999997</c:v>
                </c:pt>
                <c:pt idx="80520">
                  <c:v>8.2988999999999997</c:v>
                </c:pt>
                <c:pt idx="80521">
                  <c:v>8.3110999999999997</c:v>
                </c:pt>
                <c:pt idx="80522">
                  <c:v>8.2744999999999997</c:v>
                </c:pt>
                <c:pt idx="80523">
                  <c:v>8.2866999999999997</c:v>
                </c:pt>
                <c:pt idx="80524">
                  <c:v>8.2866999999999997</c:v>
                </c:pt>
                <c:pt idx="80525">
                  <c:v>8.2744999999999997</c:v>
                </c:pt>
                <c:pt idx="80526">
                  <c:v>8.2744999999999997</c:v>
                </c:pt>
                <c:pt idx="80527">
                  <c:v>8.2622</c:v>
                </c:pt>
                <c:pt idx="80528">
                  <c:v>8.2744999999999997</c:v>
                </c:pt>
                <c:pt idx="80529">
                  <c:v>8.2744999999999997</c:v>
                </c:pt>
                <c:pt idx="80530">
                  <c:v>8.2744999999999997</c:v>
                </c:pt>
                <c:pt idx="80531">
                  <c:v>8.25</c:v>
                </c:pt>
                <c:pt idx="80532">
                  <c:v>8.2622</c:v>
                </c:pt>
                <c:pt idx="80533">
                  <c:v>8.2622</c:v>
                </c:pt>
                <c:pt idx="80534">
                  <c:v>8.2622</c:v>
                </c:pt>
                <c:pt idx="80535">
                  <c:v>8.25</c:v>
                </c:pt>
                <c:pt idx="80536">
                  <c:v>8.25</c:v>
                </c:pt>
                <c:pt idx="80537">
                  <c:v>8.2378</c:v>
                </c:pt>
                <c:pt idx="80538">
                  <c:v>8.2378</c:v>
                </c:pt>
                <c:pt idx="80539">
                  <c:v>8.2378</c:v>
                </c:pt>
                <c:pt idx="80540">
                  <c:v>8.2378</c:v>
                </c:pt>
                <c:pt idx="80541">
                  <c:v>8.2256</c:v>
                </c:pt>
                <c:pt idx="80542">
                  <c:v>8.25</c:v>
                </c:pt>
                <c:pt idx="80543">
                  <c:v>8.2134</c:v>
                </c:pt>
                <c:pt idx="80544">
                  <c:v>8.2256</c:v>
                </c:pt>
                <c:pt idx="80545">
                  <c:v>8.2256</c:v>
                </c:pt>
                <c:pt idx="80546">
                  <c:v>8.2134</c:v>
                </c:pt>
                <c:pt idx="80547">
                  <c:v>8.2134</c:v>
                </c:pt>
                <c:pt idx="80548">
                  <c:v>8.2378</c:v>
                </c:pt>
                <c:pt idx="80549">
                  <c:v>8.2256</c:v>
                </c:pt>
                <c:pt idx="80550">
                  <c:v>8.2256</c:v>
                </c:pt>
                <c:pt idx="80551">
                  <c:v>8.2256</c:v>
                </c:pt>
                <c:pt idx="80552">
                  <c:v>8.2012</c:v>
                </c:pt>
                <c:pt idx="80553">
                  <c:v>8.2012</c:v>
                </c:pt>
                <c:pt idx="80554">
                  <c:v>8.1890000000000001</c:v>
                </c:pt>
                <c:pt idx="80555">
                  <c:v>8.1768000000000001</c:v>
                </c:pt>
                <c:pt idx="80556">
                  <c:v>8.2012</c:v>
                </c:pt>
                <c:pt idx="80557">
                  <c:v>8.1890000000000001</c:v>
                </c:pt>
                <c:pt idx="80558">
                  <c:v>8.1890000000000001</c:v>
                </c:pt>
                <c:pt idx="80559">
                  <c:v>8.1768000000000001</c:v>
                </c:pt>
                <c:pt idx="80560">
                  <c:v>8.1646000000000001</c:v>
                </c:pt>
                <c:pt idx="80561">
                  <c:v>8.1646000000000001</c:v>
                </c:pt>
                <c:pt idx="80562">
                  <c:v>8.1890000000000001</c:v>
                </c:pt>
                <c:pt idx="80563">
                  <c:v>8.1524000000000001</c:v>
                </c:pt>
                <c:pt idx="80564">
                  <c:v>8.1768000000000001</c:v>
                </c:pt>
                <c:pt idx="80565">
                  <c:v>8.1768000000000001</c:v>
                </c:pt>
                <c:pt idx="80566">
                  <c:v>8.1890000000000001</c:v>
                </c:pt>
                <c:pt idx="80567">
                  <c:v>8.1768000000000001</c:v>
                </c:pt>
                <c:pt idx="80568">
                  <c:v>8.1768000000000001</c:v>
                </c:pt>
                <c:pt idx="80569">
                  <c:v>8.1890000000000001</c:v>
                </c:pt>
                <c:pt idx="80570">
                  <c:v>8.1646000000000001</c:v>
                </c:pt>
                <c:pt idx="80571">
                  <c:v>8.2012</c:v>
                </c:pt>
                <c:pt idx="80572">
                  <c:v>8.1646000000000001</c:v>
                </c:pt>
                <c:pt idx="80573">
                  <c:v>8.1402000000000001</c:v>
                </c:pt>
                <c:pt idx="80574">
                  <c:v>8.1768000000000001</c:v>
                </c:pt>
                <c:pt idx="80575">
                  <c:v>8.1524000000000001</c:v>
                </c:pt>
                <c:pt idx="80576">
                  <c:v>8.1402000000000001</c:v>
                </c:pt>
                <c:pt idx="80577">
                  <c:v>8.1768000000000001</c:v>
                </c:pt>
                <c:pt idx="80578">
                  <c:v>8.1402000000000001</c:v>
                </c:pt>
                <c:pt idx="80579">
                  <c:v>8.1280000000000001</c:v>
                </c:pt>
                <c:pt idx="80580">
                  <c:v>8.1646000000000001</c:v>
                </c:pt>
                <c:pt idx="80581">
                  <c:v>8.1402000000000001</c:v>
                </c:pt>
                <c:pt idx="80582">
                  <c:v>8.1646000000000001</c:v>
                </c:pt>
                <c:pt idx="80583">
                  <c:v>8.1402000000000001</c:v>
                </c:pt>
                <c:pt idx="80584">
                  <c:v>8.1646000000000001</c:v>
                </c:pt>
                <c:pt idx="80585">
                  <c:v>8.1402000000000001</c:v>
                </c:pt>
                <c:pt idx="80586">
                  <c:v>8.1524000000000001</c:v>
                </c:pt>
                <c:pt idx="80587">
                  <c:v>8.1280000000000001</c:v>
                </c:pt>
                <c:pt idx="80588">
                  <c:v>8.1402000000000001</c:v>
                </c:pt>
                <c:pt idx="80589">
                  <c:v>8.1036000000000001</c:v>
                </c:pt>
                <c:pt idx="80590">
                  <c:v>8.1158000000000001</c:v>
                </c:pt>
                <c:pt idx="80591">
                  <c:v>8.1280000000000001</c:v>
                </c:pt>
                <c:pt idx="80592">
                  <c:v>8.1158000000000001</c:v>
                </c:pt>
                <c:pt idx="80593">
                  <c:v>8.1158000000000001</c:v>
                </c:pt>
                <c:pt idx="80594">
                  <c:v>8.1280000000000001</c:v>
                </c:pt>
                <c:pt idx="80595">
                  <c:v>8.1036000000000001</c:v>
                </c:pt>
                <c:pt idx="80596">
                  <c:v>8.0913000000000004</c:v>
                </c:pt>
                <c:pt idx="80597">
                  <c:v>8.1036000000000001</c:v>
                </c:pt>
                <c:pt idx="80598">
                  <c:v>8.1036000000000001</c:v>
                </c:pt>
                <c:pt idx="80599">
                  <c:v>8.1036000000000001</c:v>
                </c:pt>
                <c:pt idx="80600">
                  <c:v>8.0669000000000004</c:v>
                </c:pt>
                <c:pt idx="80601">
                  <c:v>8.1036000000000001</c:v>
                </c:pt>
                <c:pt idx="80602">
                  <c:v>8.1036000000000001</c:v>
                </c:pt>
                <c:pt idx="80603">
                  <c:v>8.0913000000000004</c:v>
                </c:pt>
                <c:pt idx="80604">
                  <c:v>8.0669000000000004</c:v>
                </c:pt>
                <c:pt idx="80605">
                  <c:v>8.1158000000000001</c:v>
                </c:pt>
                <c:pt idx="80606">
                  <c:v>8.1036000000000001</c:v>
                </c:pt>
                <c:pt idx="80607">
                  <c:v>8.0791000000000004</c:v>
                </c:pt>
                <c:pt idx="80608">
                  <c:v>8.0913000000000004</c:v>
                </c:pt>
                <c:pt idx="80609">
                  <c:v>8.0791000000000004</c:v>
                </c:pt>
                <c:pt idx="80610">
                  <c:v>8.0669000000000004</c:v>
                </c:pt>
                <c:pt idx="80611">
                  <c:v>8.0791000000000004</c:v>
                </c:pt>
                <c:pt idx="80612">
                  <c:v>8.0669000000000004</c:v>
                </c:pt>
                <c:pt idx="80613">
                  <c:v>8.0791000000000004</c:v>
                </c:pt>
                <c:pt idx="80614">
                  <c:v>8.0669000000000004</c:v>
                </c:pt>
                <c:pt idx="80615">
                  <c:v>8.0669000000000004</c:v>
                </c:pt>
                <c:pt idx="80616">
                  <c:v>8.0425000000000004</c:v>
                </c:pt>
                <c:pt idx="80617">
                  <c:v>8.0791000000000004</c:v>
                </c:pt>
                <c:pt idx="80618">
                  <c:v>8.0791000000000004</c:v>
                </c:pt>
                <c:pt idx="80619">
                  <c:v>8.0425000000000004</c:v>
                </c:pt>
                <c:pt idx="80620">
                  <c:v>8.0547000000000004</c:v>
                </c:pt>
                <c:pt idx="80621">
                  <c:v>8.0669000000000004</c:v>
                </c:pt>
                <c:pt idx="80622">
                  <c:v>8.0791000000000004</c:v>
                </c:pt>
                <c:pt idx="80623">
                  <c:v>8.0547000000000004</c:v>
                </c:pt>
                <c:pt idx="80624">
                  <c:v>8.0547000000000004</c:v>
                </c:pt>
                <c:pt idx="80625">
                  <c:v>8.0303000000000004</c:v>
                </c:pt>
                <c:pt idx="80626">
                  <c:v>8.0547000000000004</c:v>
                </c:pt>
                <c:pt idx="80627">
                  <c:v>8.0303000000000004</c:v>
                </c:pt>
                <c:pt idx="80628">
                  <c:v>8.0181000000000004</c:v>
                </c:pt>
                <c:pt idx="80629">
                  <c:v>8.0425000000000004</c:v>
                </c:pt>
                <c:pt idx="80630">
                  <c:v>8.0303000000000004</c:v>
                </c:pt>
                <c:pt idx="80631">
                  <c:v>8.0547000000000004</c:v>
                </c:pt>
                <c:pt idx="80632">
                  <c:v>8.0547000000000004</c:v>
                </c:pt>
                <c:pt idx="80633">
                  <c:v>8.0181000000000004</c:v>
                </c:pt>
                <c:pt idx="80634">
                  <c:v>7.9936999999999996</c:v>
                </c:pt>
                <c:pt idx="80635">
                  <c:v>8.0181000000000004</c:v>
                </c:pt>
                <c:pt idx="80636">
                  <c:v>8.0059000000000005</c:v>
                </c:pt>
                <c:pt idx="80637">
                  <c:v>7.9814999999999996</c:v>
                </c:pt>
                <c:pt idx="80638">
                  <c:v>8.0303000000000004</c:v>
                </c:pt>
                <c:pt idx="80639">
                  <c:v>8.0181000000000004</c:v>
                </c:pt>
                <c:pt idx="80640">
                  <c:v>8.0181000000000004</c:v>
                </c:pt>
                <c:pt idx="80641">
                  <c:v>8.0181000000000004</c:v>
                </c:pt>
                <c:pt idx="80642">
                  <c:v>8.0059000000000005</c:v>
                </c:pt>
                <c:pt idx="80643">
                  <c:v>8.0059000000000005</c:v>
                </c:pt>
                <c:pt idx="80644">
                  <c:v>8.0059000000000005</c:v>
                </c:pt>
                <c:pt idx="80645">
                  <c:v>8.0303000000000004</c:v>
                </c:pt>
                <c:pt idx="80646">
                  <c:v>7.9936999999999996</c:v>
                </c:pt>
                <c:pt idx="80647">
                  <c:v>7.9936999999999996</c:v>
                </c:pt>
                <c:pt idx="80648">
                  <c:v>8.0303000000000004</c:v>
                </c:pt>
                <c:pt idx="80649">
                  <c:v>7.9936999999999996</c:v>
                </c:pt>
                <c:pt idx="80650">
                  <c:v>8.0059000000000005</c:v>
                </c:pt>
                <c:pt idx="80651">
                  <c:v>7.9814999999999996</c:v>
                </c:pt>
                <c:pt idx="80652">
                  <c:v>7.9936999999999996</c:v>
                </c:pt>
                <c:pt idx="80653">
                  <c:v>7.9814999999999996</c:v>
                </c:pt>
                <c:pt idx="80654">
                  <c:v>7.9814999999999996</c:v>
                </c:pt>
                <c:pt idx="80655">
                  <c:v>7.9692999999999996</c:v>
                </c:pt>
                <c:pt idx="80656">
                  <c:v>7.9814999999999996</c:v>
                </c:pt>
                <c:pt idx="80657">
                  <c:v>7.9814999999999996</c:v>
                </c:pt>
                <c:pt idx="80658">
                  <c:v>7.9814999999999996</c:v>
                </c:pt>
                <c:pt idx="80659">
                  <c:v>7.9814999999999996</c:v>
                </c:pt>
                <c:pt idx="80660">
                  <c:v>7.9692999999999996</c:v>
                </c:pt>
                <c:pt idx="80661">
                  <c:v>8.0059000000000005</c:v>
                </c:pt>
                <c:pt idx="80662">
                  <c:v>7.9692999999999996</c:v>
                </c:pt>
                <c:pt idx="80663">
                  <c:v>7.9814999999999996</c:v>
                </c:pt>
                <c:pt idx="80664">
                  <c:v>7.9692999999999996</c:v>
                </c:pt>
                <c:pt idx="80665">
                  <c:v>7.9692999999999996</c:v>
                </c:pt>
                <c:pt idx="80666">
                  <c:v>7.9448999999999996</c:v>
                </c:pt>
                <c:pt idx="80667">
                  <c:v>7.9814999999999996</c:v>
                </c:pt>
                <c:pt idx="80668">
                  <c:v>7.9570999999999996</c:v>
                </c:pt>
                <c:pt idx="80669">
                  <c:v>7.9814999999999996</c:v>
                </c:pt>
                <c:pt idx="80670">
                  <c:v>7.9448999999999996</c:v>
                </c:pt>
                <c:pt idx="80671">
                  <c:v>7.9936999999999996</c:v>
                </c:pt>
                <c:pt idx="80672">
                  <c:v>7.9448999999999996</c:v>
                </c:pt>
                <c:pt idx="80673">
                  <c:v>7.9570999999999996</c:v>
                </c:pt>
                <c:pt idx="80674">
                  <c:v>7.9203999999999999</c:v>
                </c:pt>
                <c:pt idx="80675">
                  <c:v>7.9325999999999999</c:v>
                </c:pt>
                <c:pt idx="80676">
                  <c:v>7.9570999999999996</c:v>
                </c:pt>
                <c:pt idx="80677">
                  <c:v>7.9325999999999999</c:v>
                </c:pt>
                <c:pt idx="80678">
                  <c:v>7.9570999999999996</c:v>
                </c:pt>
                <c:pt idx="80679">
                  <c:v>7.9448999999999996</c:v>
                </c:pt>
                <c:pt idx="80680">
                  <c:v>7.9325999999999999</c:v>
                </c:pt>
                <c:pt idx="80681">
                  <c:v>7.9325999999999999</c:v>
                </c:pt>
                <c:pt idx="80682">
                  <c:v>7.9203999999999999</c:v>
                </c:pt>
                <c:pt idx="80683">
                  <c:v>7.9081999999999999</c:v>
                </c:pt>
                <c:pt idx="80684">
                  <c:v>7.9448999999999996</c:v>
                </c:pt>
                <c:pt idx="80685">
                  <c:v>7.9448999999999996</c:v>
                </c:pt>
                <c:pt idx="80686">
                  <c:v>7.9570999999999996</c:v>
                </c:pt>
                <c:pt idx="80687">
                  <c:v>7.9448999999999996</c:v>
                </c:pt>
                <c:pt idx="80688">
                  <c:v>7.9325999999999999</c:v>
                </c:pt>
                <c:pt idx="80689">
                  <c:v>7.9203999999999999</c:v>
                </c:pt>
                <c:pt idx="80690">
                  <c:v>7.9081999999999999</c:v>
                </c:pt>
                <c:pt idx="80691">
                  <c:v>7.9081999999999999</c:v>
                </c:pt>
                <c:pt idx="80692">
                  <c:v>7.9448999999999996</c:v>
                </c:pt>
                <c:pt idx="80693">
                  <c:v>7.9081999999999999</c:v>
                </c:pt>
                <c:pt idx="80694">
                  <c:v>7.8837999999999999</c:v>
                </c:pt>
                <c:pt idx="80695">
                  <c:v>7.8959999999999999</c:v>
                </c:pt>
                <c:pt idx="80696">
                  <c:v>7.8959999999999999</c:v>
                </c:pt>
                <c:pt idx="80697">
                  <c:v>7.9081999999999999</c:v>
                </c:pt>
                <c:pt idx="80698">
                  <c:v>7.8959999999999999</c:v>
                </c:pt>
                <c:pt idx="80699">
                  <c:v>7.8959999999999999</c:v>
                </c:pt>
                <c:pt idx="80700">
                  <c:v>7.8837999999999999</c:v>
                </c:pt>
                <c:pt idx="80701">
                  <c:v>7.9081999999999999</c:v>
                </c:pt>
                <c:pt idx="80702">
                  <c:v>7.9081999999999999</c:v>
                </c:pt>
                <c:pt idx="80703">
                  <c:v>7.9081999999999999</c:v>
                </c:pt>
                <c:pt idx="80704">
                  <c:v>7.8715999999999999</c:v>
                </c:pt>
                <c:pt idx="80705">
                  <c:v>7.8837999999999999</c:v>
                </c:pt>
                <c:pt idx="80706">
                  <c:v>7.8959999999999999</c:v>
                </c:pt>
                <c:pt idx="80707">
                  <c:v>7.9081999999999999</c:v>
                </c:pt>
                <c:pt idx="80708">
                  <c:v>7.8959999999999999</c:v>
                </c:pt>
                <c:pt idx="80709">
                  <c:v>7.8959999999999999</c:v>
                </c:pt>
                <c:pt idx="80710">
                  <c:v>7.8837999999999999</c:v>
                </c:pt>
                <c:pt idx="80711">
                  <c:v>7.8472</c:v>
                </c:pt>
                <c:pt idx="80712">
                  <c:v>7.8715999999999999</c:v>
                </c:pt>
                <c:pt idx="80713">
                  <c:v>7.8837999999999999</c:v>
                </c:pt>
                <c:pt idx="80714">
                  <c:v>7.8593999999999999</c:v>
                </c:pt>
                <c:pt idx="80715">
                  <c:v>7.8715999999999999</c:v>
                </c:pt>
                <c:pt idx="80716">
                  <c:v>7.8593999999999999</c:v>
                </c:pt>
                <c:pt idx="80717">
                  <c:v>7.8837999999999999</c:v>
                </c:pt>
                <c:pt idx="80718">
                  <c:v>7.8715999999999999</c:v>
                </c:pt>
                <c:pt idx="80719">
                  <c:v>7.8593999999999999</c:v>
                </c:pt>
                <c:pt idx="80720">
                  <c:v>7.8593999999999999</c:v>
                </c:pt>
                <c:pt idx="80721">
                  <c:v>7.8593999999999999</c:v>
                </c:pt>
                <c:pt idx="80722">
                  <c:v>7.8593999999999999</c:v>
                </c:pt>
                <c:pt idx="80723">
                  <c:v>7.8715999999999999</c:v>
                </c:pt>
                <c:pt idx="80724">
                  <c:v>7.8472</c:v>
                </c:pt>
                <c:pt idx="80725">
                  <c:v>7.835</c:v>
                </c:pt>
                <c:pt idx="80726">
                  <c:v>7.8715999999999999</c:v>
                </c:pt>
                <c:pt idx="80727">
                  <c:v>7.8472</c:v>
                </c:pt>
                <c:pt idx="80728">
                  <c:v>7.8593999999999999</c:v>
                </c:pt>
                <c:pt idx="80729">
                  <c:v>7.8472</c:v>
                </c:pt>
                <c:pt idx="80730">
                  <c:v>7.835</c:v>
                </c:pt>
                <c:pt idx="80731">
                  <c:v>7.8228</c:v>
                </c:pt>
                <c:pt idx="80732">
                  <c:v>7.835</c:v>
                </c:pt>
                <c:pt idx="80733">
                  <c:v>7.7984</c:v>
                </c:pt>
                <c:pt idx="80734">
                  <c:v>7.8228</c:v>
                </c:pt>
                <c:pt idx="80735">
                  <c:v>7.835</c:v>
                </c:pt>
                <c:pt idx="80736">
                  <c:v>7.835</c:v>
                </c:pt>
                <c:pt idx="80737">
                  <c:v>7.8472</c:v>
                </c:pt>
                <c:pt idx="80738">
                  <c:v>7.835</c:v>
                </c:pt>
                <c:pt idx="80739">
                  <c:v>7.8228</c:v>
                </c:pt>
                <c:pt idx="80740">
                  <c:v>7.8228</c:v>
                </c:pt>
                <c:pt idx="80741">
                  <c:v>7.8472</c:v>
                </c:pt>
                <c:pt idx="80742">
                  <c:v>7.8228</c:v>
                </c:pt>
                <c:pt idx="80743">
                  <c:v>7.835</c:v>
                </c:pt>
                <c:pt idx="80744">
                  <c:v>7.7984</c:v>
                </c:pt>
                <c:pt idx="80745">
                  <c:v>7.8228</c:v>
                </c:pt>
                <c:pt idx="80746">
                  <c:v>7.8106</c:v>
                </c:pt>
                <c:pt idx="80747">
                  <c:v>7.8472</c:v>
                </c:pt>
                <c:pt idx="80748">
                  <c:v>7.7862</c:v>
                </c:pt>
                <c:pt idx="80749">
                  <c:v>7.8228</c:v>
                </c:pt>
                <c:pt idx="80750">
                  <c:v>7.7862</c:v>
                </c:pt>
                <c:pt idx="80751">
                  <c:v>7.8228</c:v>
                </c:pt>
                <c:pt idx="80752">
                  <c:v>7.8106</c:v>
                </c:pt>
                <c:pt idx="80753">
                  <c:v>7.8106</c:v>
                </c:pt>
                <c:pt idx="80754">
                  <c:v>7.7862</c:v>
                </c:pt>
                <c:pt idx="80755">
                  <c:v>7.7984</c:v>
                </c:pt>
                <c:pt idx="80756">
                  <c:v>7.7984</c:v>
                </c:pt>
                <c:pt idx="80757">
                  <c:v>7.8106</c:v>
                </c:pt>
                <c:pt idx="80758">
                  <c:v>7.8106</c:v>
                </c:pt>
                <c:pt idx="80759">
                  <c:v>7.774</c:v>
                </c:pt>
                <c:pt idx="80760">
                  <c:v>7.7862</c:v>
                </c:pt>
                <c:pt idx="80761">
                  <c:v>7.7984</c:v>
                </c:pt>
                <c:pt idx="80762">
                  <c:v>7.774</c:v>
                </c:pt>
                <c:pt idx="80763">
                  <c:v>7.7617000000000003</c:v>
                </c:pt>
                <c:pt idx="80764">
                  <c:v>7.7862</c:v>
                </c:pt>
                <c:pt idx="80765">
                  <c:v>7.7984</c:v>
                </c:pt>
                <c:pt idx="80766">
                  <c:v>7.7984</c:v>
                </c:pt>
                <c:pt idx="80767">
                  <c:v>7.7617000000000003</c:v>
                </c:pt>
                <c:pt idx="80768">
                  <c:v>7.7862</c:v>
                </c:pt>
                <c:pt idx="80769">
                  <c:v>7.7862</c:v>
                </c:pt>
                <c:pt idx="80770">
                  <c:v>7.7984</c:v>
                </c:pt>
                <c:pt idx="80771">
                  <c:v>7.774</c:v>
                </c:pt>
                <c:pt idx="80772">
                  <c:v>7.7984</c:v>
                </c:pt>
                <c:pt idx="80773">
                  <c:v>7.774</c:v>
                </c:pt>
                <c:pt idx="80774">
                  <c:v>7.774</c:v>
                </c:pt>
                <c:pt idx="80775">
                  <c:v>7.7617000000000003</c:v>
                </c:pt>
                <c:pt idx="80776">
                  <c:v>7.774</c:v>
                </c:pt>
                <c:pt idx="80777">
                  <c:v>7.7617000000000003</c:v>
                </c:pt>
                <c:pt idx="80778">
                  <c:v>7.774</c:v>
                </c:pt>
                <c:pt idx="80779">
                  <c:v>7.7251000000000003</c:v>
                </c:pt>
                <c:pt idx="80780">
                  <c:v>7.774</c:v>
                </c:pt>
                <c:pt idx="80781">
                  <c:v>7.774</c:v>
                </c:pt>
                <c:pt idx="80782">
                  <c:v>7.7617000000000003</c:v>
                </c:pt>
                <c:pt idx="80783">
                  <c:v>7.774</c:v>
                </c:pt>
                <c:pt idx="80784">
                  <c:v>7.7373000000000003</c:v>
                </c:pt>
                <c:pt idx="80785">
                  <c:v>7.7984</c:v>
                </c:pt>
                <c:pt idx="80786">
                  <c:v>7.7617000000000003</c:v>
                </c:pt>
                <c:pt idx="80787">
                  <c:v>7.7617000000000003</c:v>
                </c:pt>
                <c:pt idx="80788">
                  <c:v>7.7495000000000003</c:v>
                </c:pt>
                <c:pt idx="80789">
                  <c:v>7.7373000000000003</c:v>
                </c:pt>
                <c:pt idx="80790">
                  <c:v>7.7495000000000003</c:v>
                </c:pt>
                <c:pt idx="80791">
                  <c:v>7.774</c:v>
                </c:pt>
                <c:pt idx="80792">
                  <c:v>7.7862</c:v>
                </c:pt>
                <c:pt idx="80793">
                  <c:v>7.7251000000000003</c:v>
                </c:pt>
                <c:pt idx="80794">
                  <c:v>7.7495000000000003</c:v>
                </c:pt>
                <c:pt idx="80795">
                  <c:v>7.7251000000000003</c:v>
                </c:pt>
                <c:pt idx="80796">
                  <c:v>7.7373000000000003</c:v>
                </c:pt>
                <c:pt idx="80797">
                  <c:v>7.7862</c:v>
                </c:pt>
                <c:pt idx="80798">
                  <c:v>7.7373000000000003</c:v>
                </c:pt>
                <c:pt idx="80799">
                  <c:v>7.7373000000000003</c:v>
                </c:pt>
                <c:pt idx="80800">
                  <c:v>7.7129000000000003</c:v>
                </c:pt>
                <c:pt idx="80801">
                  <c:v>7.7373000000000003</c:v>
                </c:pt>
                <c:pt idx="80802">
                  <c:v>7.7495000000000003</c:v>
                </c:pt>
                <c:pt idx="80803">
                  <c:v>7.7251000000000003</c:v>
                </c:pt>
                <c:pt idx="80804">
                  <c:v>7.7129000000000003</c:v>
                </c:pt>
                <c:pt idx="80805">
                  <c:v>7.7373000000000003</c:v>
                </c:pt>
                <c:pt idx="80806">
                  <c:v>7.7251000000000003</c:v>
                </c:pt>
                <c:pt idx="80807">
                  <c:v>7.7129000000000003</c:v>
                </c:pt>
                <c:pt idx="80808">
                  <c:v>7.6885000000000003</c:v>
                </c:pt>
                <c:pt idx="80809">
                  <c:v>7.7251000000000003</c:v>
                </c:pt>
                <c:pt idx="80810">
                  <c:v>7.7373000000000003</c:v>
                </c:pt>
                <c:pt idx="80811">
                  <c:v>7.7373000000000003</c:v>
                </c:pt>
                <c:pt idx="80812">
                  <c:v>7.7007000000000003</c:v>
                </c:pt>
                <c:pt idx="80813">
                  <c:v>7.7007000000000003</c:v>
                </c:pt>
                <c:pt idx="80814">
                  <c:v>7.7129000000000003</c:v>
                </c:pt>
                <c:pt idx="80815">
                  <c:v>7.7007000000000003</c:v>
                </c:pt>
                <c:pt idx="80816">
                  <c:v>7.7251000000000003</c:v>
                </c:pt>
                <c:pt idx="80817">
                  <c:v>7.6885000000000003</c:v>
                </c:pt>
                <c:pt idx="80818">
                  <c:v>7.7007000000000003</c:v>
                </c:pt>
                <c:pt idx="80819">
                  <c:v>7.7251000000000003</c:v>
                </c:pt>
                <c:pt idx="80820">
                  <c:v>7.7251000000000003</c:v>
                </c:pt>
                <c:pt idx="80821">
                  <c:v>7.6885000000000003</c:v>
                </c:pt>
                <c:pt idx="80822">
                  <c:v>7.7251000000000003</c:v>
                </c:pt>
                <c:pt idx="80823">
                  <c:v>7.7129000000000003</c:v>
                </c:pt>
                <c:pt idx="80824">
                  <c:v>7.7007000000000003</c:v>
                </c:pt>
                <c:pt idx="80825">
                  <c:v>7.7007000000000003</c:v>
                </c:pt>
                <c:pt idx="80826">
                  <c:v>7.6763000000000003</c:v>
                </c:pt>
                <c:pt idx="80827">
                  <c:v>7.6763000000000003</c:v>
                </c:pt>
                <c:pt idx="80828">
                  <c:v>7.7129000000000003</c:v>
                </c:pt>
                <c:pt idx="80829">
                  <c:v>7.6885000000000003</c:v>
                </c:pt>
                <c:pt idx="80830">
                  <c:v>7.6885000000000003</c:v>
                </c:pt>
                <c:pt idx="80831">
                  <c:v>7.7007000000000003</c:v>
                </c:pt>
                <c:pt idx="80832">
                  <c:v>7.6885000000000003</c:v>
                </c:pt>
                <c:pt idx="80833">
                  <c:v>7.6763000000000003</c:v>
                </c:pt>
                <c:pt idx="80834">
                  <c:v>7.6763000000000003</c:v>
                </c:pt>
                <c:pt idx="80835">
                  <c:v>7.6763000000000003</c:v>
                </c:pt>
                <c:pt idx="80836">
                  <c:v>7.7007000000000003</c:v>
                </c:pt>
                <c:pt idx="80837">
                  <c:v>7.6641000000000004</c:v>
                </c:pt>
                <c:pt idx="80838">
                  <c:v>7.6763000000000003</c:v>
                </c:pt>
                <c:pt idx="80839">
                  <c:v>7.6885000000000003</c:v>
                </c:pt>
                <c:pt idx="80840">
                  <c:v>7.6641000000000004</c:v>
                </c:pt>
                <c:pt idx="80841">
                  <c:v>7.6885000000000003</c:v>
                </c:pt>
                <c:pt idx="80842">
                  <c:v>7.6885000000000003</c:v>
                </c:pt>
                <c:pt idx="80843">
                  <c:v>7.6641000000000004</c:v>
                </c:pt>
                <c:pt idx="80844">
                  <c:v>7.6397000000000004</c:v>
                </c:pt>
                <c:pt idx="80845">
                  <c:v>7.6519000000000004</c:v>
                </c:pt>
                <c:pt idx="80846">
                  <c:v>7.6763000000000003</c:v>
                </c:pt>
                <c:pt idx="80847">
                  <c:v>7.6519000000000004</c:v>
                </c:pt>
                <c:pt idx="80848">
                  <c:v>7.6763000000000003</c:v>
                </c:pt>
                <c:pt idx="80849">
                  <c:v>7.6641000000000004</c:v>
                </c:pt>
                <c:pt idx="80850">
                  <c:v>7.6519000000000004</c:v>
                </c:pt>
                <c:pt idx="80851">
                  <c:v>7.6763000000000003</c:v>
                </c:pt>
                <c:pt idx="80852">
                  <c:v>7.6763000000000003</c:v>
                </c:pt>
                <c:pt idx="80853">
                  <c:v>7.6641000000000004</c:v>
                </c:pt>
                <c:pt idx="80854">
                  <c:v>7.6275000000000004</c:v>
                </c:pt>
                <c:pt idx="80855">
                  <c:v>7.6519000000000004</c:v>
                </c:pt>
                <c:pt idx="80856">
                  <c:v>7.6519000000000004</c:v>
                </c:pt>
                <c:pt idx="80857">
                  <c:v>7.6397000000000004</c:v>
                </c:pt>
                <c:pt idx="80858">
                  <c:v>7.6519000000000004</c:v>
                </c:pt>
                <c:pt idx="80859">
                  <c:v>7.6519000000000004</c:v>
                </c:pt>
                <c:pt idx="80860">
                  <c:v>7.6397000000000004</c:v>
                </c:pt>
                <c:pt idx="80861">
                  <c:v>7.6519000000000004</c:v>
                </c:pt>
                <c:pt idx="80862">
                  <c:v>7.6519000000000004</c:v>
                </c:pt>
                <c:pt idx="80863">
                  <c:v>7.6397000000000004</c:v>
                </c:pt>
                <c:pt idx="80864">
                  <c:v>7.6275000000000004</c:v>
                </c:pt>
                <c:pt idx="80865">
                  <c:v>7.6275000000000004</c:v>
                </c:pt>
                <c:pt idx="80866">
                  <c:v>7.6519000000000004</c:v>
                </c:pt>
                <c:pt idx="80867">
                  <c:v>7.6275000000000004</c:v>
                </c:pt>
                <c:pt idx="80868">
                  <c:v>7.6397000000000004</c:v>
                </c:pt>
                <c:pt idx="80869">
                  <c:v>7.6519000000000004</c:v>
                </c:pt>
                <c:pt idx="80870">
                  <c:v>7.6763000000000003</c:v>
                </c:pt>
                <c:pt idx="80871">
                  <c:v>7.6519000000000004</c:v>
                </c:pt>
                <c:pt idx="80872">
                  <c:v>7.6397000000000004</c:v>
                </c:pt>
                <c:pt idx="80873">
                  <c:v>7.6397000000000004</c:v>
                </c:pt>
                <c:pt idx="80874">
                  <c:v>7.6275000000000004</c:v>
                </c:pt>
                <c:pt idx="80875">
                  <c:v>7.6397000000000004</c:v>
                </c:pt>
                <c:pt idx="80876">
                  <c:v>7.6275000000000004</c:v>
                </c:pt>
                <c:pt idx="80877">
                  <c:v>7.6275000000000004</c:v>
                </c:pt>
                <c:pt idx="80878">
                  <c:v>7.6519000000000004</c:v>
                </c:pt>
                <c:pt idx="80879">
                  <c:v>7.6275000000000004</c:v>
                </c:pt>
                <c:pt idx="80880">
                  <c:v>7.5907999999999998</c:v>
                </c:pt>
                <c:pt idx="80881">
                  <c:v>7.6275000000000004</c:v>
                </c:pt>
                <c:pt idx="80882">
                  <c:v>7.6275000000000004</c:v>
                </c:pt>
                <c:pt idx="80883">
                  <c:v>7.6275000000000004</c:v>
                </c:pt>
                <c:pt idx="80884">
                  <c:v>7.6153000000000004</c:v>
                </c:pt>
                <c:pt idx="80885">
                  <c:v>7.6397000000000004</c:v>
                </c:pt>
                <c:pt idx="80886">
                  <c:v>7.6153000000000004</c:v>
                </c:pt>
                <c:pt idx="80887">
                  <c:v>7.6275000000000004</c:v>
                </c:pt>
                <c:pt idx="80888">
                  <c:v>7.6275000000000004</c:v>
                </c:pt>
                <c:pt idx="80889">
                  <c:v>7.6153000000000004</c:v>
                </c:pt>
                <c:pt idx="80890">
                  <c:v>7.5907999999999998</c:v>
                </c:pt>
                <c:pt idx="80891">
                  <c:v>7.6275000000000004</c:v>
                </c:pt>
                <c:pt idx="80892">
                  <c:v>7.6275000000000004</c:v>
                </c:pt>
                <c:pt idx="80893">
                  <c:v>7.6029999999999998</c:v>
                </c:pt>
                <c:pt idx="80894">
                  <c:v>7.6029999999999998</c:v>
                </c:pt>
                <c:pt idx="80895">
                  <c:v>7.6029999999999998</c:v>
                </c:pt>
                <c:pt idx="80896">
                  <c:v>7.6153000000000004</c:v>
                </c:pt>
                <c:pt idx="80897">
                  <c:v>7.6153000000000004</c:v>
                </c:pt>
                <c:pt idx="80898">
                  <c:v>7.6397000000000004</c:v>
                </c:pt>
                <c:pt idx="80899">
                  <c:v>7.5907999999999998</c:v>
                </c:pt>
                <c:pt idx="80900">
                  <c:v>7.6275000000000004</c:v>
                </c:pt>
                <c:pt idx="80901">
                  <c:v>7.6397000000000004</c:v>
                </c:pt>
                <c:pt idx="80902">
                  <c:v>7.5663999999999998</c:v>
                </c:pt>
                <c:pt idx="80903">
                  <c:v>7.6029999999999998</c:v>
                </c:pt>
                <c:pt idx="80904">
                  <c:v>7.5785999999999998</c:v>
                </c:pt>
                <c:pt idx="80905">
                  <c:v>7.6029999999999998</c:v>
                </c:pt>
                <c:pt idx="80906">
                  <c:v>7.5785999999999998</c:v>
                </c:pt>
                <c:pt idx="80907">
                  <c:v>7.5541999999999998</c:v>
                </c:pt>
                <c:pt idx="80908">
                  <c:v>7.5907999999999998</c:v>
                </c:pt>
                <c:pt idx="80909">
                  <c:v>7.6153000000000004</c:v>
                </c:pt>
                <c:pt idx="80910">
                  <c:v>7.6029999999999998</c:v>
                </c:pt>
                <c:pt idx="80911">
                  <c:v>7.5907999999999998</c:v>
                </c:pt>
                <c:pt idx="80912">
                  <c:v>7.6029999999999998</c:v>
                </c:pt>
                <c:pt idx="80913">
                  <c:v>7.6029999999999998</c:v>
                </c:pt>
                <c:pt idx="80914">
                  <c:v>7.5785999999999998</c:v>
                </c:pt>
                <c:pt idx="80915">
                  <c:v>7.5541999999999998</c:v>
                </c:pt>
                <c:pt idx="80916">
                  <c:v>7.5907999999999998</c:v>
                </c:pt>
                <c:pt idx="80917">
                  <c:v>7.5663999999999998</c:v>
                </c:pt>
                <c:pt idx="80918">
                  <c:v>7.5663999999999998</c:v>
                </c:pt>
                <c:pt idx="80919">
                  <c:v>7.5663999999999998</c:v>
                </c:pt>
                <c:pt idx="80920">
                  <c:v>7.5785999999999998</c:v>
                </c:pt>
                <c:pt idx="80921">
                  <c:v>7.5785999999999998</c:v>
                </c:pt>
                <c:pt idx="80922">
                  <c:v>7.5663999999999998</c:v>
                </c:pt>
                <c:pt idx="80923">
                  <c:v>7.5907999999999998</c:v>
                </c:pt>
                <c:pt idx="80924">
                  <c:v>7.5785999999999998</c:v>
                </c:pt>
                <c:pt idx="80925">
                  <c:v>7.5663999999999998</c:v>
                </c:pt>
                <c:pt idx="80926">
                  <c:v>7.5785999999999998</c:v>
                </c:pt>
                <c:pt idx="80927">
                  <c:v>7.5541999999999998</c:v>
                </c:pt>
                <c:pt idx="80928">
                  <c:v>7.5541999999999998</c:v>
                </c:pt>
                <c:pt idx="80929">
                  <c:v>7.5541999999999998</c:v>
                </c:pt>
                <c:pt idx="80930">
                  <c:v>7.5663999999999998</c:v>
                </c:pt>
                <c:pt idx="80931">
                  <c:v>7.5419999999999998</c:v>
                </c:pt>
                <c:pt idx="80932">
                  <c:v>7.5297999999999998</c:v>
                </c:pt>
                <c:pt idx="80933">
                  <c:v>7.5419999999999998</c:v>
                </c:pt>
                <c:pt idx="80934">
                  <c:v>7.5419999999999998</c:v>
                </c:pt>
                <c:pt idx="80935">
                  <c:v>7.5419999999999998</c:v>
                </c:pt>
                <c:pt idx="80936">
                  <c:v>7.5663999999999998</c:v>
                </c:pt>
                <c:pt idx="80937">
                  <c:v>7.5541999999999998</c:v>
                </c:pt>
                <c:pt idx="80938">
                  <c:v>7.5419999999999998</c:v>
                </c:pt>
                <c:pt idx="80939">
                  <c:v>7.5785999999999998</c:v>
                </c:pt>
                <c:pt idx="80940">
                  <c:v>7.5175999999999998</c:v>
                </c:pt>
                <c:pt idx="80941">
                  <c:v>7.5175999999999998</c:v>
                </c:pt>
                <c:pt idx="80942">
                  <c:v>7.5541999999999998</c:v>
                </c:pt>
                <c:pt idx="80943">
                  <c:v>7.5419999999999998</c:v>
                </c:pt>
                <c:pt idx="80944">
                  <c:v>7.5175999999999998</c:v>
                </c:pt>
                <c:pt idx="80945">
                  <c:v>7.5541999999999998</c:v>
                </c:pt>
                <c:pt idx="80946">
                  <c:v>7.5541999999999998</c:v>
                </c:pt>
                <c:pt idx="80947">
                  <c:v>7.5297999999999998</c:v>
                </c:pt>
                <c:pt idx="80948">
                  <c:v>7.5419999999999998</c:v>
                </c:pt>
                <c:pt idx="80949">
                  <c:v>7.5419999999999998</c:v>
                </c:pt>
                <c:pt idx="80950">
                  <c:v>7.5053999999999998</c:v>
                </c:pt>
                <c:pt idx="80951">
                  <c:v>7.5297999999999998</c:v>
                </c:pt>
                <c:pt idx="80952">
                  <c:v>7.5175999999999998</c:v>
                </c:pt>
                <c:pt idx="80953">
                  <c:v>7.5541999999999998</c:v>
                </c:pt>
                <c:pt idx="80954">
                  <c:v>7.5175999999999998</c:v>
                </c:pt>
                <c:pt idx="80955">
                  <c:v>7.5419999999999998</c:v>
                </c:pt>
                <c:pt idx="80956">
                  <c:v>7.5419999999999998</c:v>
                </c:pt>
                <c:pt idx="80957">
                  <c:v>7.5175999999999998</c:v>
                </c:pt>
                <c:pt idx="80958">
                  <c:v>7.5297999999999998</c:v>
                </c:pt>
                <c:pt idx="80959">
                  <c:v>7.5419999999999998</c:v>
                </c:pt>
                <c:pt idx="80960">
                  <c:v>7.5419999999999998</c:v>
                </c:pt>
                <c:pt idx="80961">
                  <c:v>7.5419999999999998</c:v>
                </c:pt>
                <c:pt idx="80962">
                  <c:v>7.5175999999999998</c:v>
                </c:pt>
                <c:pt idx="80963">
                  <c:v>7.5419999999999998</c:v>
                </c:pt>
                <c:pt idx="80964">
                  <c:v>7.5053999999999998</c:v>
                </c:pt>
                <c:pt idx="80965">
                  <c:v>7.5175999999999998</c:v>
                </c:pt>
                <c:pt idx="80966">
                  <c:v>7.5053999999999998</c:v>
                </c:pt>
                <c:pt idx="80967">
                  <c:v>7.5175999999999998</c:v>
                </c:pt>
                <c:pt idx="80968">
                  <c:v>7.5297999999999998</c:v>
                </c:pt>
                <c:pt idx="80969">
                  <c:v>7.5175999999999998</c:v>
                </c:pt>
                <c:pt idx="80970">
                  <c:v>7.5053999999999998</c:v>
                </c:pt>
                <c:pt idx="80971">
                  <c:v>7.5175999999999998</c:v>
                </c:pt>
                <c:pt idx="80972">
                  <c:v>7.5175999999999998</c:v>
                </c:pt>
                <c:pt idx="80973">
                  <c:v>7.5053999999999998</c:v>
                </c:pt>
                <c:pt idx="80974">
                  <c:v>7.5297999999999998</c:v>
                </c:pt>
                <c:pt idx="80975">
                  <c:v>7.5175999999999998</c:v>
                </c:pt>
                <c:pt idx="80976">
                  <c:v>7.5053999999999998</c:v>
                </c:pt>
                <c:pt idx="80977">
                  <c:v>7.5297999999999998</c:v>
                </c:pt>
                <c:pt idx="80978">
                  <c:v>7.5053999999999998</c:v>
                </c:pt>
                <c:pt idx="80979">
                  <c:v>7.5175999999999998</c:v>
                </c:pt>
                <c:pt idx="80980">
                  <c:v>7.5175999999999998</c:v>
                </c:pt>
                <c:pt idx="80981">
                  <c:v>7.4931999999999999</c:v>
                </c:pt>
                <c:pt idx="80982">
                  <c:v>7.5053999999999998</c:v>
                </c:pt>
                <c:pt idx="80983">
                  <c:v>7.5175999999999998</c:v>
                </c:pt>
                <c:pt idx="80984">
                  <c:v>7.5053999999999998</c:v>
                </c:pt>
                <c:pt idx="80985">
                  <c:v>7.5297999999999998</c:v>
                </c:pt>
                <c:pt idx="80986">
                  <c:v>7.5297999999999998</c:v>
                </c:pt>
                <c:pt idx="80987">
                  <c:v>7.4931999999999999</c:v>
                </c:pt>
                <c:pt idx="80988">
                  <c:v>7.4931999999999999</c:v>
                </c:pt>
                <c:pt idx="80989">
                  <c:v>7.4931999999999999</c:v>
                </c:pt>
                <c:pt idx="80990">
                  <c:v>7.5053999999999998</c:v>
                </c:pt>
                <c:pt idx="80991">
                  <c:v>7.4931999999999999</c:v>
                </c:pt>
                <c:pt idx="80992">
                  <c:v>7.4931999999999999</c:v>
                </c:pt>
                <c:pt idx="80993">
                  <c:v>7.5297999999999998</c:v>
                </c:pt>
                <c:pt idx="80994">
                  <c:v>7.4931999999999999</c:v>
                </c:pt>
                <c:pt idx="80995">
                  <c:v>7.4931999999999999</c:v>
                </c:pt>
                <c:pt idx="80996">
                  <c:v>7.5297999999999998</c:v>
                </c:pt>
                <c:pt idx="80997">
                  <c:v>7.5053999999999998</c:v>
                </c:pt>
                <c:pt idx="80998">
                  <c:v>7.4931999999999999</c:v>
                </c:pt>
                <c:pt idx="80999">
                  <c:v>7.4931999999999999</c:v>
                </c:pt>
                <c:pt idx="81000">
                  <c:v>7.4931999999999999</c:v>
                </c:pt>
                <c:pt idx="81001">
                  <c:v>7.5053999999999998</c:v>
                </c:pt>
                <c:pt idx="81002">
                  <c:v>7.5053999999999998</c:v>
                </c:pt>
                <c:pt idx="81003">
                  <c:v>7.4931999999999999</c:v>
                </c:pt>
                <c:pt idx="81004">
                  <c:v>7.5053999999999998</c:v>
                </c:pt>
                <c:pt idx="81005">
                  <c:v>7.4931999999999999</c:v>
                </c:pt>
                <c:pt idx="81006">
                  <c:v>7.5053999999999998</c:v>
                </c:pt>
                <c:pt idx="81007">
                  <c:v>7.4931999999999999</c:v>
                </c:pt>
                <c:pt idx="81008">
                  <c:v>7.5053999999999998</c:v>
                </c:pt>
                <c:pt idx="81009">
                  <c:v>7.4931999999999999</c:v>
                </c:pt>
                <c:pt idx="81010">
                  <c:v>7.4931999999999999</c:v>
                </c:pt>
                <c:pt idx="81011">
                  <c:v>7.4809999999999999</c:v>
                </c:pt>
                <c:pt idx="81012">
                  <c:v>7.4809999999999999</c:v>
                </c:pt>
                <c:pt idx="81013">
                  <c:v>7.4687999999999999</c:v>
                </c:pt>
                <c:pt idx="81014">
                  <c:v>7.4687999999999999</c:v>
                </c:pt>
                <c:pt idx="81015">
                  <c:v>7.4931999999999999</c:v>
                </c:pt>
                <c:pt idx="81016">
                  <c:v>7.4809999999999999</c:v>
                </c:pt>
                <c:pt idx="81017">
                  <c:v>7.4809999999999999</c:v>
                </c:pt>
                <c:pt idx="81018">
                  <c:v>7.4687999999999999</c:v>
                </c:pt>
                <c:pt idx="81019">
                  <c:v>7.4809999999999999</c:v>
                </c:pt>
                <c:pt idx="81020">
                  <c:v>7.4687999999999999</c:v>
                </c:pt>
                <c:pt idx="81021">
                  <c:v>7.4931999999999999</c:v>
                </c:pt>
                <c:pt idx="81022">
                  <c:v>7.4687999999999999</c:v>
                </c:pt>
                <c:pt idx="81023">
                  <c:v>7.4687999999999999</c:v>
                </c:pt>
                <c:pt idx="81024">
                  <c:v>7.4565999999999999</c:v>
                </c:pt>
                <c:pt idx="81025">
                  <c:v>7.4809999999999999</c:v>
                </c:pt>
                <c:pt idx="81026">
                  <c:v>7.4687999999999999</c:v>
                </c:pt>
                <c:pt idx="81027">
                  <c:v>7.4565999999999999</c:v>
                </c:pt>
                <c:pt idx="81028">
                  <c:v>7.4687999999999999</c:v>
                </c:pt>
                <c:pt idx="81029">
                  <c:v>7.4443999999999999</c:v>
                </c:pt>
                <c:pt idx="81030">
                  <c:v>7.4565999999999999</c:v>
                </c:pt>
                <c:pt idx="81031">
                  <c:v>7.4687999999999999</c:v>
                </c:pt>
                <c:pt idx="81032">
                  <c:v>7.4809999999999999</c:v>
                </c:pt>
                <c:pt idx="81033">
                  <c:v>7.4809999999999999</c:v>
                </c:pt>
                <c:pt idx="81034">
                  <c:v>7.4565999999999999</c:v>
                </c:pt>
                <c:pt idx="81035">
                  <c:v>7.4565999999999999</c:v>
                </c:pt>
                <c:pt idx="81036">
                  <c:v>7.4687999999999999</c:v>
                </c:pt>
                <c:pt idx="81037">
                  <c:v>7.4809999999999999</c:v>
                </c:pt>
                <c:pt idx="81038">
                  <c:v>7.4443999999999999</c:v>
                </c:pt>
                <c:pt idx="81039">
                  <c:v>7.4687999999999999</c:v>
                </c:pt>
                <c:pt idx="81040">
                  <c:v>7.4687999999999999</c:v>
                </c:pt>
                <c:pt idx="81041">
                  <c:v>7.4443999999999999</c:v>
                </c:pt>
                <c:pt idx="81042">
                  <c:v>7.4443999999999999</c:v>
                </c:pt>
                <c:pt idx="81043">
                  <c:v>7.4565999999999999</c:v>
                </c:pt>
                <c:pt idx="81044">
                  <c:v>7.4443999999999999</c:v>
                </c:pt>
                <c:pt idx="81045">
                  <c:v>7.4077000000000002</c:v>
                </c:pt>
                <c:pt idx="81046">
                  <c:v>7.4321000000000002</c:v>
                </c:pt>
                <c:pt idx="81047">
                  <c:v>7.4443999999999999</c:v>
                </c:pt>
                <c:pt idx="81048">
                  <c:v>7.4443999999999999</c:v>
                </c:pt>
                <c:pt idx="81049">
                  <c:v>7.4565999999999999</c:v>
                </c:pt>
                <c:pt idx="81050">
                  <c:v>7.4443999999999999</c:v>
                </c:pt>
                <c:pt idx="81051">
                  <c:v>7.4321000000000002</c:v>
                </c:pt>
                <c:pt idx="81052">
                  <c:v>7.4443999999999999</c:v>
                </c:pt>
                <c:pt idx="81053">
                  <c:v>7.4321000000000002</c:v>
                </c:pt>
                <c:pt idx="81054">
                  <c:v>7.4321000000000002</c:v>
                </c:pt>
                <c:pt idx="81055">
                  <c:v>7.4565999999999999</c:v>
                </c:pt>
                <c:pt idx="81056">
                  <c:v>7.4565999999999999</c:v>
                </c:pt>
                <c:pt idx="81057">
                  <c:v>7.4565999999999999</c:v>
                </c:pt>
                <c:pt idx="81058">
                  <c:v>7.4443999999999999</c:v>
                </c:pt>
                <c:pt idx="81059">
                  <c:v>7.4199000000000002</c:v>
                </c:pt>
                <c:pt idx="81060">
                  <c:v>7.4443999999999999</c:v>
                </c:pt>
                <c:pt idx="81061">
                  <c:v>7.4321000000000002</c:v>
                </c:pt>
                <c:pt idx="81062">
                  <c:v>7.4321000000000002</c:v>
                </c:pt>
                <c:pt idx="81063">
                  <c:v>7.4321000000000002</c:v>
                </c:pt>
                <c:pt idx="81064">
                  <c:v>7.4321000000000002</c:v>
                </c:pt>
                <c:pt idx="81065">
                  <c:v>7.4077000000000002</c:v>
                </c:pt>
                <c:pt idx="81066">
                  <c:v>7.4199000000000002</c:v>
                </c:pt>
                <c:pt idx="81067">
                  <c:v>7.4565999999999999</c:v>
                </c:pt>
                <c:pt idx="81068">
                  <c:v>7.4321000000000002</c:v>
                </c:pt>
                <c:pt idx="81069">
                  <c:v>7.4321000000000002</c:v>
                </c:pt>
                <c:pt idx="81070">
                  <c:v>7.4199000000000002</c:v>
                </c:pt>
                <c:pt idx="81071">
                  <c:v>7.4077000000000002</c:v>
                </c:pt>
                <c:pt idx="81072">
                  <c:v>7.4199000000000002</c:v>
                </c:pt>
                <c:pt idx="81073">
                  <c:v>7.4321000000000002</c:v>
                </c:pt>
                <c:pt idx="81074">
                  <c:v>7.4199000000000002</c:v>
                </c:pt>
                <c:pt idx="81075">
                  <c:v>7.4321000000000002</c:v>
                </c:pt>
                <c:pt idx="81076">
                  <c:v>7.4321000000000002</c:v>
                </c:pt>
                <c:pt idx="81077">
                  <c:v>7.4077000000000002</c:v>
                </c:pt>
                <c:pt idx="81078">
                  <c:v>7.4443999999999999</c:v>
                </c:pt>
                <c:pt idx="81079">
                  <c:v>7.4199000000000002</c:v>
                </c:pt>
                <c:pt idx="81080">
                  <c:v>7.4199000000000002</c:v>
                </c:pt>
                <c:pt idx="81081">
                  <c:v>7.4077000000000002</c:v>
                </c:pt>
                <c:pt idx="81082">
                  <c:v>7.4199000000000002</c:v>
                </c:pt>
                <c:pt idx="81083">
                  <c:v>7.3955000000000002</c:v>
                </c:pt>
                <c:pt idx="81084">
                  <c:v>7.3955000000000002</c:v>
                </c:pt>
                <c:pt idx="81085">
                  <c:v>7.4077000000000002</c:v>
                </c:pt>
                <c:pt idx="81086">
                  <c:v>7.4077000000000002</c:v>
                </c:pt>
                <c:pt idx="81087">
                  <c:v>7.4443999999999999</c:v>
                </c:pt>
                <c:pt idx="81088">
                  <c:v>7.3955000000000002</c:v>
                </c:pt>
                <c:pt idx="81089">
                  <c:v>7.4199000000000002</c:v>
                </c:pt>
                <c:pt idx="81090">
                  <c:v>7.4077000000000002</c:v>
                </c:pt>
                <c:pt idx="81091">
                  <c:v>7.4199000000000002</c:v>
                </c:pt>
                <c:pt idx="81092">
                  <c:v>7.3955000000000002</c:v>
                </c:pt>
                <c:pt idx="81093">
                  <c:v>7.3955000000000002</c:v>
                </c:pt>
                <c:pt idx="81094">
                  <c:v>7.4321000000000002</c:v>
                </c:pt>
                <c:pt idx="81095">
                  <c:v>7.4199000000000002</c:v>
                </c:pt>
                <c:pt idx="81096">
                  <c:v>7.4077000000000002</c:v>
                </c:pt>
                <c:pt idx="81097">
                  <c:v>7.4199000000000002</c:v>
                </c:pt>
                <c:pt idx="81098">
                  <c:v>7.4077000000000002</c:v>
                </c:pt>
                <c:pt idx="81099">
                  <c:v>7.3955000000000002</c:v>
                </c:pt>
                <c:pt idx="81100">
                  <c:v>7.4199000000000002</c:v>
                </c:pt>
                <c:pt idx="81101">
                  <c:v>7.3955000000000002</c:v>
                </c:pt>
                <c:pt idx="81102">
                  <c:v>7.4321000000000002</c:v>
                </c:pt>
                <c:pt idx="81103">
                  <c:v>7.4321000000000002</c:v>
                </c:pt>
                <c:pt idx="81104">
                  <c:v>7.3833000000000002</c:v>
                </c:pt>
                <c:pt idx="81105">
                  <c:v>7.3955000000000002</c:v>
                </c:pt>
                <c:pt idx="81106">
                  <c:v>7.3955000000000002</c:v>
                </c:pt>
                <c:pt idx="81107">
                  <c:v>7.4077000000000002</c:v>
                </c:pt>
                <c:pt idx="81108">
                  <c:v>7.3955000000000002</c:v>
                </c:pt>
                <c:pt idx="81109">
                  <c:v>7.3833000000000002</c:v>
                </c:pt>
                <c:pt idx="81110">
                  <c:v>7.3955000000000002</c:v>
                </c:pt>
                <c:pt idx="81111">
                  <c:v>7.4199000000000002</c:v>
                </c:pt>
                <c:pt idx="81112">
                  <c:v>7.3833000000000002</c:v>
                </c:pt>
                <c:pt idx="81113">
                  <c:v>7.3711000000000002</c:v>
                </c:pt>
                <c:pt idx="81114">
                  <c:v>7.3467000000000002</c:v>
                </c:pt>
                <c:pt idx="81115">
                  <c:v>7.3955000000000002</c:v>
                </c:pt>
                <c:pt idx="81116">
                  <c:v>7.3833000000000002</c:v>
                </c:pt>
                <c:pt idx="81117">
                  <c:v>7.3589000000000002</c:v>
                </c:pt>
                <c:pt idx="81118">
                  <c:v>7.3955000000000002</c:v>
                </c:pt>
                <c:pt idx="81119">
                  <c:v>7.3955000000000002</c:v>
                </c:pt>
                <c:pt idx="81120">
                  <c:v>7.3955000000000002</c:v>
                </c:pt>
                <c:pt idx="81121">
                  <c:v>7.3955000000000002</c:v>
                </c:pt>
                <c:pt idx="81122">
                  <c:v>7.3955000000000002</c:v>
                </c:pt>
                <c:pt idx="81123">
                  <c:v>7.4077000000000002</c:v>
                </c:pt>
                <c:pt idx="81124">
                  <c:v>7.4077000000000002</c:v>
                </c:pt>
                <c:pt idx="81125">
                  <c:v>7.4077000000000002</c:v>
                </c:pt>
                <c:pt idx="81126">
                  <c:v>7.3955000000000002</c:v>
                </c:pt>
                <c:pt idx="81127">
                  <c:v>7.3711000000000002</c:v>
                </c:pt>
                <c:pt idx="81128">
                  <c:v>7.3833000000000002</c:v>
                </c:pt>
                <c:pt idx="81129">
                  <c:v>7.3955000000000002</c:v>
                </c:pt>
                <c:pt idx="81130">
                  <c:v>7.3955000000000002</c:v>
                </c:pt>
                <c:pt idx="81131">
                  <c:v>7.3833000000000002</c:v>
                </c:pt>
                <c:pt idx="81132">
                  <c:v>7.3833000000000002</c:v>
                </c:pt>
                <c:pt idx="81133">
                  <c:v>7.3833000000000002</c:v>
                </c:pt>
                <c:pt idx="81134">
                  <c:v>7.3711000000000002</c:v>
                </c:pt>
                <c:pt idx="81135">
                  <c:v>7.3711000000000002</c:v>
                </c:pt>
                <c:pt idx="81136">
                  <c:v>7.3833000000000002</c:v>
                </c:pt>
                <c:pt idx="81137">
                  <c:v>7.3955000000000002</c:v>
                </c:pt>
                <c:pt idx="81138">
                  <c:v>7.3589000000000002</c:v>
                </c:pt>
                <c:pt idx="81139">
                  <c:v>7.3955000000000002</c:v>
                </c:pt>
                <c:pt idx="81140">
                  <c:v>7.3589000000000002</c:v>
                </c:pt>
                <c:pt idx="81141">
                  <c:v>7.3711000000000002</c:v>
                </c:pt>
                <c:pt idx="81142">
                  <c:v>7.3955000000000002</c:v>
                </c:pt>
                <c:pt idx="81143">
                  <c:v>7.3711000000000002</c:v>
                </c:pt>
                <c:pt idx="81144">
                  <c:v>7.3833000000000002</c:v>
                </c:pt>
                <c:pt idx="81145">
                  <c:v>7.3833000000000002</c:v>
                </c:pt>
                <c:pt idx="81146">
                  <c:v>7.3711000000000002</c:v>
                </c:pt>
                <c:pt idx="81147">
                  <c:v>7.3711000000000002</c:v>
                </c:pt>
                <c:pt idx="81148">
                  <c:v>7.3589000000000002</c:v>
                </c:pt>
                <c:pt idx="81149">
                  <c:v>7.3711000000000002</c:v>
                </c:pt>
                <c:pt idx="81150">
                  <c:v>7.3589000000000002</c:v>
                </c:pt>
                <c:pt idx="81151">
                  <c:v>7.3833000000000002</c:v>
                </c:pt>
                <c:pt idx="81152">
                  <c:v>7.3711000000000002</c:v>
                </c:pt>
                <c:pt idx="81153">
                  <c:v>7.3589000000000002</c:v>
                </c:pt>
                <c:pt idx="81154">
                  <c:v>7.3467000000000002</c:v>
                </c:pt>
                <c:pt idx="81155">
                  <c:v>7.3711000000000002</c:v>
                </c:pt>
                <c:pt idx="81156">
                  <c:v>7.3711000000000002</c:v>
                </c:pt>
                <c:pt idx="81157">
                  <c:v>7.3589000000000002</c:v>
                </c:pt>
                <c:pt idx="81158">
                  <c:v>7.3833000000000002</c:v>
                </c:pt>
                <c:pt idx="81159">
                  <c:v>7.3711000000000002</c:v>
                </c:pt>
                <c:pt idx="81160">
                  <c:v>7.3345000000000002</c:v>
                </c:pt>
                <c:pt idx="81161">
                  <c:v>7.3711000000000002</c:v>
                </c:pt>
                <c:pt idx="81162">
                  <c:v>7.3711000000000002</c:v>
                </c:pt>
                <c:pt idx="81163">
                  <c:v>7.3589000000000002</c:v>
                </c:pt>
                <c:pt idx="81164">
                  <c:v>7.3833000000000002</c:v>
                </c:pt>
                <c:pt idx="81165">
                  <c:v>7.3589000000000002</c:v>
                </c:pt>
                <c:pt idx="81166">
                  <c:v>7.3345000000000002</c:v>
                </c:pt>
                <c:pt idx="81167">
                  <c:v>7.3589000000000002</c:v>
                </c:pt>
                <c:pt idx="81168">
                  <c:v>7.3223000000000003</c:v>
                </c:pt>
                <c:pt idx="81169">
                  <c:v>7.3467000000000002</c:v>
                </c:pt>
                <c:pt idx="81170">
                  <c:v>7.3467000000000002</c:v>
                </c:pt>
                <c:pt idx="81171">
                  <c:v>7.3467000000000002</c:v>
                </c:pt>
                <c:pt idx="81172">
                  <c:v>7.3345000000000002</c:v>
                </c:pt>
                <c:pt idx="81173">
                  <c:v>7.3589000000000002</c:v>
                </c:pt>
                <c:pt idx="81174">
                  <c:v>7.3589000000000002</c:v>
                </c:pt>
                <c:pt idx="81175">
                  <c:v>7.3345000000000002</c:v>
                </c:pt>
                <c:pt idx="81176">
                  <c:v>7.3467000000000002</c:v>
                </c:pt>
                <c:pt idx="81177">
                  <c:v>7.3467000000000002</c:v>
                </c:pt>
                <c:pt idx="81178">
                  <c:v>7.3467000000000002</c:v>
                </c:pt>
                <c:pt idx="81179">
                  <c:v>7.3223000000000003</c:v>
                </c:pt>
                <c:pt idx="81180">
                  <c:v>7.3345000000000002</c:v>
                </c:pt>
                <c:pt idx="81181">
                  <c:v>7.3589000000000002</c:v>
                </c:pt>
                <c:pt idx="81182">
                  <c:v>7.3467000000000002</c:v>
                </c:pt>
                <c:pt idx="81183">
                  <c:v>7.3711000000000002</c:v>
                </c:pt>
                <c:pt idx="81184">
                  <c:v>7.3467000000000002</c:v>
                </c:pt>
                <c:pt idx="81185">
                  <c:v>7.3467000000000002</c:v>
                </c:pt>
                <c:pt idx="81186">
                  <c:v>7.3467000000000002</c:v>
                </c:pt>
                <c:pt idx="81187">
                  <c:v>7.3467000000000002</c:v>
                </c:pt>
                <c:pt idx="81188">
                  <c:v>7.3467000000000002</c:v>
                </c:pt>
                <c:pt idx="81189">
                  <c:v>7.3589000000000002</c:v>
                </c:pt>
                <c:pt idx="81190">
                  <c:v>7.3467000000000002</c:v>
                </c:pt>
                <c:pt idx="81191">
                  <c:v>7.3467000000000002</c:v>
                </c:pt>
                <c:pt idx="81192">
                  <c:v>7.3345000000000002</c:v>
                </c:pt>
                <c:pt idx="81193">
                  <c:v>7.3467000000000002</c:v>
                </c:pt>
                <c:pt idx="81194">
                  <c:v>7.3589000000000002</c:v>
                </c:pt>
                <c:pt idx="81195">
                  <c:v>7.3345000000000002</c:v>
                </c:pt>
                <c:pt idx="81196">
                  <c:v>7.3345000000000002</c:v>
                </c:pt>
                <c:pt idx="81197">
                  <c:v>7.3101000000000003</c:v>
                </c:pt>
                <c:pt idx="81198">
                  <c:v>7.3589000000000002</c:v>
                </c:pt>
                <c:pt idx="81199">
                  <c:v>7.3467000000000002</c:v>
                </c:pt>
                <c:pt idx="81200">
                  <c:v>7.3467000000000002</c:v>
                </c:pt>
                <c:pt idx="81201">
                  <c:v>7.3467000000000002</c:v>
                </c:pt>
                <c:pt idx="81202">
                  <c:v>7.3101000000000003</c:v>
                </c:pt>
                <c:pt idx="81203">
                  <c:v>7.3345000000000002</c:v>
                </c:pt>
                <c:pt idx="81204">
                  <c:v>7.3467000000000002</c:v>
                </c:pt>
                <c:pt idx="81205">
                  <c:v>7.3345000000000002</c:v>
                </c:pt>
                <c:pt idx="81206">
                  <c:v>7.3345000000000002</c:v>
                </c:pt>
                <c:pt idx="81207">
                  <c:v>7.3467000000000002</c:v>
                </c:pt>
                <c:pt idx="81208">
                  <c:v>7.3345000000000002</c:v>
                </c:pt>
                <c:pt idx="81209">
                  <c:v>7.3101000000000003</c:v>
                </c:pt>
                <c:pt idx="81210">
                  <c:v>7.3101000000000003</c:v>
                </c:pt>
                <c:pt idx="81211">
                  <c:v>7.3223000000000003</c:v>
                </c:pt>
                <c:pt idx="81212">
                  <c:v>7.3223000000000003</c:v>
                </c:pt>
                <c:pt idx="81213">
                  <c:v>7.3223000000000003</c:v>
                </c:pt>
                <c:pt idx="81214">
                  <c:v>7.3223000000000003</c:v>
                </c:pt>
                <c:pt idx="81215">
                  <c:v>7.3223000000000003</c:v>
                </c:pt>
                <c:pt idx="81216">
                  <c:v>7.3345000000000002</c:v>
                </c:pt>
                <c:pt idx="81217">
                  <c:v>7.3223000000000003</c:v>
                </c:pt>
                <c:pt idx="81218">
                  <c:v>7.3101000000000003</c:v>
                </c:pt>
                <c:pt idx="81219">
                  <c:v>7.3223000000000003</c:v>
                </c:pt>
                <c:pt idx="81220">
                  <c:v>7.3345000000000002</c:v>
                </c:pt>
                <c:pt idx="81221">
                  <c:v>7.3223000000000003</c:v>
                </c:pt>
                <c:pt idx="81222">
                  <c:v>7.3101000000000003</c:v>
                </c:pt>
                <c:pt idx="81223">
                  <c:v>7.3101000000000003</c:v>
                </c:pt>
                <c:pt idx="81224">
                  <c:v>7.3345000000000002</c:v>
                </c:pt>
                <c:pt idx="81225">
                  <c:v>7.3345000000000002</c:v>
                </c:pt>
                <c:pt idx="81226">
                  <c:v>7.3223000000000003</c:v>
                </c:pt>
                <c:pt idx="81227">
                  <c:v>7.3101000000000003</c:v>
                </c:pt>
                <c:pt idx="81228">
                  <c:v>7.3223000000000003</c:v>
                </c:pt>
                <c:pt idx="81229">
                  <c:v>7.2979000000000003</c:v>
                </c:pt>
                <c:pt idx="81230">
                  <c:v>7.3101000000000003</c:v>
                </c:pt>
                <c:pt idx="81231">
                  <c:v>7.3101000000000003</c:v>
                </c:pt>
                <c:pt idx="81232">
                  <c:v>7.3223000000000003</c:v>
                </c:pt>
                <c:pt idx="81233">
                  <c:v>7.3223000000000003</c:v>
                </c:pt>
                <c:pt idx="81234">
                  <c:v>7.3223000000000003</c:v>
                </c:pt>
                <c:pt idx="81235">
                  <c:v>7.2733999999999996</c:v>
                </c:pt>
                <c:pt idx="81236">
                  <c:v>7.2857000000000003</c:v>
                </c:pt>
                <c:pt idx="81237">
                  <c:v>7.3101000000000003</c:v>
                </c:pt>
                <c:pt idx="81238">
                  <c:v>7.3223000000000003</c:v>
                </c:pt>
                <c:pt idx="81239">
                  <c:v>7.3223000000000003</c:v>
                </c:pt>
                <c:pt idx="81240">
                  <c:v>7.3223000000000003</c:v>
                </c:pt>
                <c:pt idx="81241">
                  <c:v>7.3223000000000003</c:v>
                </c:pt>
                <c:pt idx="81242">
                  <c:v>7.3101000000000003</c:v>
                </c:pt>
                <c:pt idx="81243">
                  <c:v>7.2979000000000003</c:v>
                </c:pt>
                <c:pt idx="81244">
                  <c:v>7.3101000000000003</c:v>
                </c:pt>
                <c:pt idx="81245">
                  <c:v>7.3345000000000002</c:v>
                </c:pt>
                <c:pt idx="81246">
                  <c:v>7.3223000000000003</c:v>
                </c:pt>
                <c:pt idx="81247">
                  <c:v>7.3223000000000003</c:v>
                </c:pt>
                <c:pt idx="81248">
                  <c:v>7.2733999999999996</c:v>
                </c:pt>
                <c:pt idx="81249">
                  <c:v>7.3101000000000003</c:v>
                </c:pt>
                <c:pt idx="81250">
                  <c:v>7.2979000000000003</c:v>
                </c:pt>
                <c:pt idx="81251">
                  <c:v>7.3467000000000002</c:v>
                </c:pt>
                <c:pt idx="81252">
                  <c:v>7.2857000000000003</c:v>
                </c:pt>
                <c:pt idx="81253">
                  <c:v>7.2857000000000003</c:v>
                </c:pt>
                <c:pt idx="81254">
                  <c:v>7.2733999999999996</c:v>
                </c:pt>
                <c:pt idx="81255">
                  <c:v>7.3223000000000003</c:v>
                </c:pt>
                <c:pt idx="81256">
                  <c:v>7.2979000000000003</c:v>
                </c:pt>
                <c:pt idx="81257">
                  <c:v>7.3101000000000003</c:v>
                </c:pt>
                <c:pt idx="81258">
                  <c:v>7.3101000000000003</c:v>
                </c:pt>
                <c:pt idx="81259">
                  <c:v>7.3223000000000003</c:v>
                </c:pt>
                <c:pt idx="81260">
                  <c:v>7.3101000000000003</c:v>
                </c:pt>
                <c:pt idx="81261">
                  <c:v>7.2979000000000003</c:v>
                </c:pt>
                <c:pt idx="81262">
                  <c:v>7.3223000000000003</c:v>
                </c:pt>
                <c:pt idx="81263">
                  <c:v>7.2857000000000003</c:v>
                </c:pt>
                <c:pt idx="81264">
                  <c:v>7.2979000000000003</c:v>
                </c:pt>
                <c:pt idx="81265">
                  <c:v>7.2857000000000003</c:v>
                </c:pt>
                <c:pt idx="81266">
                  <c:v>7.2857000000000003</c:v>
                </c:pt>
                <c:pt idx="81267">
                  <c:v>7.2857000000000003</c:v>
                </c:pt>
                <c:pt idx="81268">
                  <c:v>7.2979000000000003</c:v>
                </c:pt>
                <c:pt idx="81269">
                  <c:v>7.2489999999999997</c:v>
                </c:pt>
                <c:pt idx="81270">
                  <c:v>7.2733999999999996</c:v>
                </c:pt>
                <c:pt idx="81271">
                  <c:v>7.2611999999999997</c:v>
                </c:pt>
                <c:pt idx="81272">
                  <c:v>7.2733999999999996</c:v>
                </c:pt>
                <c:pt idx="81273">
                  <c:v>7.2733999999999996</c:v>
                </c:pt>
                <c:pt idx="81274">
                  <c:v>7.2979000000000003</c:v>
                </c:pt>
                <c:pt idx="81275">
                  <c:v>7.2733999999999996</c:v>
                </c:pt>
                <c:pt idx="81276">
                  <c:v>7.2979000000000003</c:v>
                </c:pt>
                <c:pt idx="81277">
                  <c:v>7.2733999999999996</c:v>
                </c:pt>
                <c:pt idx="81278">
                  <c:v>7.2857000000000003</c:v>
                </c:pt>
                <c:pt idx="81279">
                  <c:v>7.2979000000000003</c:v>
                </c:pt>
                <c:pt idx="81280">
                  <c:v>7.2733999999999996</c:v>
                </c:pt>
                <c:pt idx="81281">
                  <c:v>7.2979000000000003</c:v>
                </c:pt>
                <c:pt idx="81282">
                  <c:v>7.3101000000000003</c:v>
                </c:pt>
                <c:pt idx="81283">
                  <c:v>7.3101000000000003</c:v>
                </c:pt>
                <c:pt idx="81284">
                  <c:v>7.2733999999999996</c:v>
                </c:pt>
                <c:pt idx="81285">
                  <c:v>7.2979000000000003</c:v>
                </c:pt>
                <c:pt idx="81286">
                  <c:v>7.2857000000000003</c:v>
                </c:pt>
                <c:pt idx="81287">
                  <c:v>7.2611999999999997</c:v>
                </c:pt>
                <c:pt idx="81288">
                  <c:v>7.2733999999999996</c:v>
                </c:pt>
                <c:pt idx="81289">
                  <c:v>7.2857000000000003</c:v>
                </c:pt>
                <c:pt idx="81290">
                  <c:v>7.2857000000000003</c:v>
                </c:pt>
                <c:pt idx="81291">
                  <c:v>7.2857000000000003</c:v>
                </c:pt>
                <c:pt idx="81292">
                  <c:v>7.2733999999999996</c:v>
                </c:pt>
                <c:pt idx="81293">
                  <c:v>7.2611999999999997</c:v>
                </c:pt>
                <c:pt idx="81294">
                  <c:v>7.2489999999999997</c:v>
                </c:pt>
                <c:pt idx="81295">
                  <c:v>7.2979000000000003</c:v>
                </c:pt>
                <c:pt idx="81296">
                  <c:v>7.2611999999999997</c:v>
                </c:pt>
                <c:pt idx="81297">
                  <c:v>7.2733999999999996</c:v>
                </c:pt>
                <c:pt idx="81298">
                  <c:v>7.2857000000000003</c:v>
                </c:pt>
                <c:pt idx="81299">
                  <c:v>7.2733999999999996</c:v>
                </c:pt>
                <c:pt idx="81300">
                  <c:v>7.2489999999999997</c:v>
                </c:pt>
                <c:pt idx="81301">
                  <c:v>7.2979000000000003</c:v>
                </c:pt>
                <c:pt idx="81302">
                  <c:v>7.2979000000000003</c:v>
                </c:pt>
                <c:pt idx="81303">
                  <c:v>7.2733999999999996</c:v>
                </c:pt>
                <c:pt idx="81304">
                  <c:v>7.2857000000000003</c:v>
                </c:pt>
                <c:pt idx="81305">
                  <c:v>7.2611999999999997</c:v>
                </c:pt>
                <c:pt idx="81306">
                  <c:v>7.2611999999999997</c:v>
                </c:pt>
                <c:pt idx="81307">
                  <c:v>7.2857000000000003</c:v>
                </c:pt>
                <c:pt idx="81308">
                  <c:v>7.2733999999999996</c:v>
                </c:pt>
                <c:pt idx="81309">
                  <c:v>7.2733999999999996</c:v>
                </c:pt>
                <c:pt idx="81310">
                  <c:v>7.2611999999999997</c:v>
                </c:pt>
                <c:pt idx="81311">
                  <c:v>7.2611999999999997</c:v>
                </c:pt>
                <c:pt idx="81312">
                  <c:v>7.2979000000000003</c:v>
                </c:pt>
                <c:pt idx="81313">
                  <c:v>7.2733999999999996</c:v>
                </c:pt>
                <c:pt idx="81314">
                  <c:v>7.2489999999999997</c:v>
                </c:pt>
                <c:pt idx="81315">
                  <c:v>7.2611999999999997</c:v>
                </c:pt>
                <c:pt idx="81316">
                  <c:v>7.2489999999999997</c:v>
                </c:pt>
                <c:pt idx="81317">
                  <c:v>7.2611999999999997</c:v>
                </c:pt>
                <c:pt idx="81318">
                  <c:v>7.2733999999999996</c:v>
                </c:pt>
                <c:pt idx="81319">
                  <c:v>7.2367999999999997</c:v>
                </c:pt>
                <c:pt idx="81320">
                  <c:v>7.2611999999999997</c:v>
                </c:pt>
                <c:pt idx="81321">
                  <c:v>7.2733999999999996</c:v>
                </c:pt>
                <c:pt idx="81322">
                  <c:v>7.2367999999999997</c:v>
                </c:pt>
                <c:pt idx="81323">
                  <c:v>7.2611999999999997</c:v>
                </c:pt>
                <c:pt idx="81324">
                  <c:v>7.2611999999999997</c:v>
                </c:pt>
                <c:pt idx="81325">
                  <c:v>7.2611999999999997</c:v>
                </c:pt>
                <c:pt idx="81326">
                  <c:v>7.2979000000000003</c:v>
                </c:pt>
                <c:pt idx="81327">
                  <c:v>7.2489999999999997</c:v>
                </c:pt>
                <c:pt idx="81328">
                  <c:v>7.2489999999999997</c:v>
                </c:pt>
                <c:pt idx="81329">
                  <c:v>7.2611999999999997</c:v>
                </c:pt>
                <c:pt idx="81330">
                  <c:v>7.2611999999999997</c:v>
                </c:pt>
                <c:pt idx="81331">
                  <c:v>7.2733999999999996</c:v>
                </c:pt>
                <c:pt idx="81332">
                  <c:v>7.2367999999999997</c:v>
                </c:pt>
                <c:pt idx="81333">
                  <c:v>7.2367999999999997</c:v>
                </c:pt>
                <c:pt idx="81334">
                  <c:v>7.2733999999999996</c:v>
                </c:pt>
                <c:pt idx="81335">
                  <c:v>7.2489999999999997</c:v>
                </c:pt>
                <c:pt idx="81336">
                  <c:v>7.2611999999999997</c:v>
                </c:pt>
                <c:pt idx="81337">
                  <c:v>7.2489999999999997</c:v>
                </c:pt>
                <c:pt idx="81338">
                  <c:v>7.2367999999999997</c:v>
                </c:pt>
                <c:pt idx="81339">
                  <c:v>7.2857000000000003</c:v>
                </c:pt>
                <c:pt idx="81340">
                  <c:v>7.2367999999999997</c:v>
                </c:pt>
                <c:pt idx="81341">
                  <c:v>7.2123999999999997</c:v>
                </c:pt>
                <c:pt idx="81342">
                  <c:v>7.2367999999999997</c:v>
                </c:pt>
                <c:pt idx="81343">
                  <c:v>7.2489999999999997</c:v>
                </c:pt>
                <c:pt idx="81344">
                  <c:v>7.2611999999999997</c:v>
                </c:pt>
                <c:pt idx="81345">
                  <c:v>7.2245999999999997</c:v>
                </c:pt>
                <c:pt idx="81346">
                  <c:v>7.2367999999999997</c:v>
                </c:pt>
                <c:pt idx="81347">
                  <c:v>7.2733999999999996</c:v>
                </c:pt>
                <c:pt idx="81348">
                  <c:v>7.2367999999999997</c:v>
                </c:pt>
                <c:pt idx="81349">
                  <c:v>7.2733999999999996</c:v>
                </c:pt>
                <c:pt idx="81350">
                  <c:v>7.2367999999999997</c:v>
                </c:pt>
                <c:pt idx="81351">
                  <c:v>7.2611999999999997</c:v>
                </c:pt>
                <c:pt idx="81352">
                  <c:v>7.2367999999999997</c:v>
                </c:pt>
                <c:pt idx="81353">
                  <c:v>7.2367999999999997</c:v>
                </c:pt>
                <c:pt idx="81354">
                  <c:v>7.2123999999999997</c:v>
                </c:pt>
                <c:pt idx="81355">
                  <c:v>7.2489999999999997</c:v>
                </c:pt>
                <c:pt idx="81356">
                  <c:v>7.2489999999999997</c:v>
                </c:pt>
                <c:pt idx="81357">
                  <c:v>7.2733999999999996</c:v>
                </c:pt>
                <c:pt idx="81358">
                  <c:v>7.2489999999999997</c:v>
                </c:pt>
                <c:pt idx="81359">
                  <c:v>7.2489999999999997</c:v>
                </c:pt>
                <c:pt idx="81360">
                  <c:v>7.2611999999999997</c:v>
                </c:pt>
                <c:pt idx="81361">
                  <c:v>7.2367999999999997</c:v>
                </c:pt>
                <c:pt idx="81362">
                  <c:v>7.2489999999999997</c:v>
                </c:pt>
                <c:pt idx="81363">
                  <c:v>7.2245999999999997</c:v>
                </c:pt>
                <c:pt idx="81364">
                  <c:v>7.2245999999999997</c:v>
                </c:pt>
                <c:pt idx="81365">
                  <c:v>7.2001999999999997</c:v>
                </c:pt>
                <c:pt idx="81366">
                  <c:v>7.2245999999999997</c:v>
                </c:pt>
                <c:pt idx="81367">
                  <c:v>7.2245999999999997</c:v>
                </c:pt>
                <c:pt idx="81368">
                  <c:v>7.2611999999999997</c:v>
                </c:pt>
                <c:pt idx="81369">
                  <c:v>7.2367999999999997</c:v>
                </c:pt>
                <c:pt idx="81370">
                  <c:v>7.2245999999999997</c:v>
                </c:pt>
                <c:pt idx="81371">
                  <c:v>7.2489999999999997</c:v>
                </c:pt>
                <c:pt idx="81372">
                  <c:v>7.2123999999999997</c:v>
                </c:pt>
                <c:pt idx="81373">
                  <c:v>7.2489999999999997</c:v>
                </c:pt>
                <c:pt idx="81374">
                  <c:v>7.2123999999999997</c:v>
                </c:pt>
                <c:pt idx="81375">
                  <c:v>7.2367999999999997</c:v>
                </c:pt>
                <c:pt idx="81376">
                  <c:v>7.2489999999999997</c:v>
                </c:pt>
                <c:pt idx="81377">
                  <c:v>7.2489999999999997</c:v>
                </c:pt>
                <c:pt idx="81378">
                  <c:v>7.2123999999999997</c:v>
                </c:pt>
                <c:pt idx="81379">
                  <c:v>7.2123999999999997</c:v>
                </c:pt>
                <c:pt idx="81380">
                  <c:v>7.2245999999999997</c:v>
                </c:pt>
                <c:pt idx="81381">
                  <c:v>7.2367999999999997</c:v>
                </c:pt>
                <c:pt idx="81382">
                  <c:v>7.2245999999999997</c:v>
                </c:pt>
                <c:pt idx="81383">
                  <c:v>7.2367999999999997</c:v>
                </c:pt>
                <c:pt idx="81384">
                  <c:v>7.2489999999999997</c:v>
                </c:pt>
                <c:pt idx="81385">
                  <c:v>7.2367999999999997</c:v>
                </c:pt>
                <c:pt idx="81386">
                  <c:v>7.2367999999999997</c:v>
                </c:pt>
                <c:pt idx="81387">
                  <c:v>7.2489999999999997</c:v>
                </c:pt>
                <c:pt idx="81388">
                  <c:v>7.2123999999999997</c:v>
                </c:pt>
                <c:pt idx="81389">
                  <c:v>7.2367999999999997</c:v>
                </c:pt>
                <c:pt idx="81390">
                  <c:v>7.2123999999999997</c:v>
                </c:pt>
                <c:pt idx="81391">
                  <c:v>7.2245999999999997</c:v>
                </c:pt>
                <c:pt idx="81392">
                  <c:v>7.2245999999999997</c:v>
                </c:pt>
                <c:pt idx="81393">
                  <c:v>7.2123999999999997</c:v>
                </c:pt>
                <c:pt idx="81394">
                  <c:v>7.2245999999999997</c:v>
                </c:pt>
                <c:pt idx="81395">
                  <c:v>7.2245999999999997</c:v>
                </c:pt>
                <c:pt idx="81396">
                  <c:v>7.2001999999999997</c:v>
                </c:pt>
                <c:pt idx="81397">
                  <c:v>7.2367999999999997</c:v>
                </c:pt>
                <c:pt idx="81398">
                  <c:v>7.2245999999999997</c:v>
                </c:pt>
                <c:pt idx="81399">
                  <c:v>7.2123999999999997</c:v>
                </c:pt>
                <c:pt idx="81400">
                  <c:v>7.2001999999999997</c:v>
                </c:pt>
                <c:pt idx="81401">
                  <c:v>7.2123999999999997</c:v>
                </c:pt>
                <c:pt idx="81402">
                  <c:v>7.2123999999999997</c:v>
                </c:pt>
                <c:pt idx="81403">
                  <c:v>7.2123999999999997</c:v>
                </c:pt>
                <c:pt idx="81404">
                  <c:v>7.2123999999999997</c:v>
                </c:pt>
                <c:pt idx="81405">
                  <c:v>7.2123999999999997</c:v>
                </c:pt>
                <c:pt idx="81406">
                  <c:v>7.2245999999999997</c:v>
                </c:pt>
                <c:pt idx="81407">
                  <c:v>7.2367999999999997</c:v>
                </c:pt>
                <c:pt idx="81408">
                  <c:v>7.2123999999999997</c:v>
                </c:pt>
                <c:pt idx="81409">
                  <c:v>7.1879999999999997</c:v>
                </c:pt>
                <c:pt idx="81410">
                  <c:v>7.2123999999999997</c:v>
                </c:pt>
                <c:pt idx="81411">
                  <c:v>7.2001999999999997</c:v>
                </c:pt>
                <c:pt idx="81412">
                  <c:v>7.2245999999999997</c:v>
                </c:pt>
                <c:pt idx="81413">
                  <c:v>7.2001999999999997</c:v>
                </c:pt>
                <c:pt idx="81414">
                  <c:v>7.1635999999999997</c:v>
                </c:pt>
                <c:pt idx="81415">
                  <c:v>7.2001999999999997</c:v>
                </c:pt>
                <c:pt idx="81416">
                  <c:v>7.2001999999999997</c:v>
                </c:pt>
                <c:pt idx="81417">
                  <c:v>7.2123999999999997</c:v>
                </c:pt>
                <c:pt idx="81418">
                  <c:v>7.2001999999999997</c:v>
                </c:pt>
                <c:pt idx="81419">
                  <c:v>7.1757999999999997</c:v>
                </c:pt>
                <c:pt idx="81420">
                  <c:v>7.1757999999999997</c:v>
                </c:pt>
                <c:pt idx="81421">
                  <c:v>7.2001999999999997</c:v>
                </c:pt>
                <c:pt idx="81422">
                  <c:v>7.1879999999999997</c:v>
                </c:pt>
                <c:pt idx="81423">
                  <c:v>7.2001999999999997</c:v>
                </c:pt>
                <c:pt idx="81424">
                  <c:v>7.2001999999999997</c:v>
                </c:pt>
                <c:pt idx="81425">
                  <c:v>7.1879999999999997</c:v>
                </c:pt>
                <c:pt idx="81426">
                  <c:v>7.2001999999999997</c:v>
                </c:pt>
                <c:pt idx="81427">
                  <c:v>7.1757999999999997</c:v>
                </c:pt>
                <c:pt idx="81428">
                  <c:v>7.1879999999999997</c:v>
                </c:pt>
                <c:pt idx="81429">
                  <c:v>7.1879999999999997</c:v>
                </c:pt>
                <c:pt idx="81430">
                  <c:v>7.2001999999999997</c:v>
                </c:pt>
                <c:pt idx="81431">
                  <c:v>7.1879999999999997</c:v>
                </c:pt>
                <c:pt idx="81432">
                  <c:v>7.2001999999999997</c:v>
                </c:pt>
                <c:pt idx="81433">
                  <c:v>7.1879999999999997</c:v>
                </c:pt>
                <c:pt idx="81434">
                  <c:v>7.2245999999999997</c:v>
                </c:pt>
                <c:pt idx="81435">
                  <c:v>7.1879999999999997</c:v>
                </c:pt>
                <c:pt idx="81436">
                  <c:v>7.1879999999999997</c:v>
                </c:pt>
                <c:pt idx="81437">
                  <c:v>7.2001999999999997</c:v>
                </c:pt>
                <c:pt idx="81438">
                  <c:v>7.2001999999999997</c:v>
                </c:pt>
                <c:pt idx="81439">
                  <c:v>7.2001999999999997</c:v>
                </c:pt>
                <c:pt idx="81440">
                  <c:v>7.1757999999999997</c:v>
                </c:pt>
                <c:pt idx="81441">
                  <c:v>7.1879999999999997</c:v>
                </c:pt>
                <c:pt idx="81442">
                  <c:v>7.1879999999999997</c:v>
                </c:pt>
                <c:pt idx="81443">
                  <c:v>7.1879999999999997</c:v>
                </c:pt>
                <c:pt idx="81444">
                  <c:v>7.1879999999999997</c:v>
                </c:pt>
                <c:pt idx="81445">
                  <c:v>7.1879999999999997</c:v>
                </c:pt>
                <c:pt idx="81446">
                  <c:v>7.1879999999999997</c:v>
                </c:pt>
                <c:pt idx="81447">
                  <c:v>7.2001999999999997</c:v>
                </c:pt>
                <c:pt idx="81448">
                  <c:v>7.2123999999999997</c:v>
                </c:pt>
                <c:pt idx="81449">
                  <c:v>7.2001999999999997</c:v>
                </c:pt>
                <c:pt idx="81450">
                  <c:v>7.1879999999999997</c:v>
                </c:pt>
                <c:pt idx="81451">
                  <c:v>7.1635999999999997</c:v>
                </c:pt>
                <c:pt idx="81452">
                  <c:v>7.2001999999999997</c:v>
                </c:pt>
                <c:pt idx="81453">
                  <c:v>7.1513999999999998</c:v>
                </c:pt>
                <c:pt idx="81454">
                  <c:v>7.1879999999999997</c:v>
                </c:pt>
                <c:pt idx="81455">
                  <c:v>7.1635999999999997</c:v>
                </c:pt>
                <c:pt idx="81456">
                  <c:v>7.1757999999999997</c:v>
                </c:pt>
                <c:pt idx="81457">
                  <c:v>7.1635999999999997</c:v>
                </c:pt>
                <c:pt idx="81458">
                  <c:v>7.1635999999999997</c:v>
                </c:pt>
                <c:pt idx="81459">
                  <c:v>7.1757999999999997</c:v>
                </c:pt>
                <c:pt idx="81460">
                  <c:v>7.2001999999999997</c:v>
                </c:pt>
                <c:pt idx="81461">
                  <c:v>7.1635999999999997</c:v>
                </c:pt>
                <c:pt idx="81462">
                  <c:v>7.1757999999999997</c:v>
                </c:pt>
                <c:pt idx="81463">
                  <c:v>7.1513999999999998</c:v>
                </c:pt>
                <c:pt idx="81464">
                  <c:v>7.1635999999999997</c:v>
                </c:pt>
                <c:pt idx="81465">
                  <c:v>7.1879999999999997</c:v>
                </c:pt>
                <c:pt idx="81466">
                  <c:v>7.1879999999999997</c:v>
                </c:pt>
                <c:pt idx="81467">
                  <c:v>7.1879999999999997</c:v>
                </c:pt>
                <c:pt idx="81468">
                  <c:v>7.1757999999999997</c:v>
                </c:pt>
                <c:pt idx="81469">
                  <c:v>7.1513999999999998</c:v>
                </c:pt>
                <c:pt idx="81470">
                  <c:v>7.1757999999999997</c:v>
                </c:pt>
                <c:pt idx="81471">
                  <c:v>7.1635999999999997</c:v>
                </c:pt>
                <c:pt idx="81472">
                  <c:v>7.1635999999999997</c:v>
                </c:pt>
                <c:pt idx="81473">
                  <c:v>7.1635999999999997</c:v>
                </c:pt>
                <c:pt idx="81474">
                  <c:v>7.1879999999999997</c:v>
                </c:pt>
                <c:pt idx="81475">
                  <c:v>7.1757999999999997</c:v>
                </c:pt>
                <c:pt idx="81476">
                  <c:v>7.1757999999999997</c:v>
                </c:pt>
                <c:pt idx="81477">
                  <c:v>7.2001999999999997</c:v>
                </c:pt>
                <c:pt idx="81478">
                  <c:v>7.1513999999999998</c:v>
                </c:pt>
                <c:pt idx="81479">
                  <c:v>7.1635999999999997</c:v>
                </c:pt>
                <c:pt idx="81480">
                  <c:v>7.1757999999999997</c:v>
                </c:pt>
                <c:pt idx="81481">
                  <c:v>7.1757999999999997</c:v>
                </c:pt>
                <c:pt idx="81482">
                  <c:v>7.1635999999999997</c:v>
                </c:pt>
                <c:pt idx="81483">
                  <c:v>7.1635999999999997</c:v>
                </c:pt>
                <c:pt idx="81484">
                  <c:v>7.1513999999999998</c:v>
                </c:pt>
                <c:pt idx="81485">
                  <c:v>7.1635999999999997</c:v>
                </c:pt>
                <c:pt idx="81486">
                  <c:v>7.1147999999999998</c:v>
                </c:pt>
                <c:pt idx="81487">
                  <c:v>7.1635999999999997</c:v>
                </c:pt>
                <c:pt idx="81488">
                  <c:v>7.1513999999999998</c:v>
                </c:pt>
                <c:pt idx="81489">
                  <c:v>7.1757999999999997</c:v>
                </c:pt>
                <c:pt idx="81490">
                  <c:v>7.1391999999999998</c:v>
                </c:pt>
                <c:pt idx="81491">
                  <c:v>7.1635999999999997</c:v>
                </c:pt>
                <c:pt idx="81492">
                  <c:v>7.1391999999999998</c:v>
                </c:pt>
                <c:pt idx="81493">
                  <c:v>7.1513999999999998</c:v>
                </c:pt>
                <c:pt idx="81494">
                  <c:v>7.1635999999999997</c:v>
                </c:pt>
                <c:pt idx="81495">
                  <c:v>7.1513999999999998</c:v>
                </c:pt>
                <c:pt idx="81496">
                  <c:v>7.1757999999999997</c:v>
                </c:pt>
                <c:pt idx="81497">
                  <c:v>7.1513999999999998</c:v>
                </c:pt>
                <c:pt idx="81498">
                  <c:v>7.1757999999999997</c:v>
                </c:pt>
                <c:pt idx="81499">
                  <c:v>7.1757999999999997</c:v>
                </c:pt>
                <c:pt idx="81500">
                  <c:v>7.1391999999999998</c:v>
                </c:pt>
                <c:pt idx="81501">
                  <c:v>7.1635999999999997</c:v>
                </c:pt>
                <c:pt idx="81502">
                  <c:v>7.1635999999999997</c:v>
                </c:pt>
                <c:pt idx="81503">
                  <c:v>7.1635999999999997</c:v>
                </c:pt>
                <c:pt idx="81504">
                  <c:v>7.1635999999999997</c:v>
                </c:pt>
                <c:pt idx="81505">
                  <c:v>7.1391999999999998</c:v>
                </c:pt>
                <c:pt idx="81506">
                  <c:v>7.1391999999999998</c:v>
                </c:pt>
                <c:pt idx="81507">
                  <c:v>7.1269999999999998</c:v>
                </c:pt>
                <c:pt idx="81508">
                  <c:v>7.1635999999999997</c:v>
                </c:pt>
                <c:pt idx="81509">
                  <c:v>7.1391999999999998</c:v>
                </c:pt>
                <c:pt idx="81510">
                  <c:v>7.1513999999999998</c:v>
                </c:pt>
                <c:pt idx="81511">
                  <c:v>7.1513999999999998</c:v>
                </c:pt>
                <c:pt idx="81512">
                  <c:v>7.1147999999999998</c:v>
                </c:pt>
                <c:pt idx="81513">
                  <c:v>7.1391999999999998</c:v>
                </c:pt>
                <c:pt idx="81514">
                  <c:v>7.1513999999999998</c:v>
                </c:pt>
                <c:pt idx="81515">
                  <c:v>7.1513999999999998</c:v>
                </c:pt>
                <c:pt idx="81516">
                  <c:v>7.1513999999999998</c:v>
                </c:pt>
                <c:pt idx="81517">
                  <c:v>7.1513999999999998</c:v>
                </c:pt>
                <c:pt idx="81518">
                  <c:v>7.1757999999999997</c:v>
                </c:pt>
                <c:pt idx="81519">
                  <c:v>7.1513999999999998</c:v>
                </c:pt>
                <c:pt idx="81520">
                  <c:v>7.1269999999999998</c:v>
                </c:pt>
                <c:pt idx="81521">
                  <c:v>7.1391999999999998</c:v>
                </c:pt>
                <c:pt idx="81522">
                  <c:v>7.1513999999999998</c:v>
                </c:pt>
                <c:pt idx="81523">
                  <c:v>7.1513999999999998</c:v>
                </c:pt>
                <c:pt idx="81524">
                  <c:v>7.1391999999999998</c:v>
                </c:pt>
                <c:pt idx="81525">
                  <c:v>7.1513999999999998</c:v>
                </c:pt>
                <c:pt idx="81526">
                  <c:v>7.1391999999999998</c:v>
                </c:pt>
                <c:pt idx="81527">
                  <c:v>7.1391999999999998</c:v>
                </c:pt>
                <c:pt idx="81528">
                  <c:v>7.1147999999999998</c:v>
                </c:pt>
                <c:pt idx="81529">
                  <c:v>7.1757999999999997</c:v>
                </c:pt>
                <c:pt idx="81530">
                  <c:v>7.1513999999999998</c:v>
                </c:pt>
                <c:pt idx="81531">
                  <c:v>7.1513999999999998</c:v>
                </c:pt>
                <c:pt idx="81532">
                  <c:v>7.1269999999999998</c:v>
                </c:pt>
                <c:pt idx="81533">
                  <c:v>7.1635999999999997</c:v>
                </c:pt>
                <c:pt idx="81534">
                  <c:v>7.1391999999999998</c:v>
                </c:pt>
                <c:pt idx="81535">
                  <c:v>7.1391999999999998</c:v>
                </c:pt>
                <c:pt idx="81536">
                  <c:v>7.1391999999999998</c:v>
                </c:pt>
                <c:pt idx="81537">
                  <c:v>7.1269999999999998</c:v>
                </c:pt>
                <c:pt idx="81538">
                  <c:v>7.1513999999999998</c:v>
                </c:pt>
                <c:pt idx="81539">
                  <c:v>7.1147999999999998</c:v>
                </c:pt>
                <c:pt idx="81540">
                  <c:v>7.1025</c:v>
                </c:pt>
                <c:pt idx="81541">
                  <c:v>7.1391999999999998</c:v>
                </c:pt>
                <c:pt idx="81542">
                  <c:v>7.1269999999999998</c:v>
                </c:pt>
                <c:pt idx="81543">
                  <c:v>7.1391999999999998</c:v>
                </c:pt>
                <c:pt idx="81544">
                  <c:v>7.1513999999999998</c:v>
                </c:pt>
                <c:pt idx="81545">
                  <c:v>7.1513999999999998</c:v>
                </c:pt>
                <c:pt idx="81546">
                  <c:v>7.1391999999999998</c:v>
                </c:pt>
                <c:pt idx="81547">
                  <c:v>7.1391999999999998</c:v>
                </c:pt>
                <c:pt idx="81548">
                  <c:v>7.1269999999999998</c:v>
                </c:pt>
                <c:pt idx="81549">
                  <c:v>7.1025</c:v>
                </c:pt>
                <c:pt idx="81550">
                  <c:v>7.1635999999999997</c:v>
                </c:pt>
                <c:pt idx="81551">
                  <c:v>7.1025</c:v>
                </c:pt>
                <c:pt idx="81552">
                  <c:v>7.1269999999999998</c:v>
                </c:pt>
                <c:pt idx="81553">
                  <c:v>7.1269999999999998</c:v>
                </c:pt>
                <c:pt idx="81554">
                  <c:v>7.1269999999999998</c:v>
                </c:pt>
                <c:pt idx="81555">
                  <c:v>7.1391999999999998</c:v>
                </c:pt>
                <c:pt idx="81556">
                  <c:v>7.1269999999999998</c:v>
                </c:pt>
                <c:pt idx="81557">
                  <c:v>7.1025</c:v>
                </c:pt>
                <c:pt idx="81558">
                  <c:v>7.1269999999999998</c:v>
                </c:pt>
                <c:pt idx="81559">
                  <c:v>7.1269999999999998</c:v>
                </c:pt>
                <c:pt idx="81560">
                  <c:v>7.1269999999999998</c:v>
                </c:pt>
                <c:pt idx="81561">
                  <c:v>7.1269999999999998</c:v>
                </c:pt>
                <c:pt idx="81562">
                  <c:v>7.1025</c:v>
                </c:pt>
                <c:pt idx="81563">
                  <c:v>7.1391999999999998</c:v>
                </c:pt>
                <c:pt idx="81564">
                  <c:v>7.1269999999999998</c:v>
                </c:pt>
                <c:pt idx="81565">
                  <c:v>7.1147999999999998</c:v>
                </c:pt>
                <c:pt idx="81566">
                  <c:v>7.1269999999999998</c:v>
                </c:pt>
                <c:pt idx="81567">
                  <c:v>7.1025</c:v>
                </c:pt>
                <c:pt idx="81568">
                  <c:v>7.1025</c:v>
                </c:pt>
                <c:pt idx="81569">
                  <c:v>7.1147999999999998</c:v>
                </c:pt>
                <c:pt idx="81570">
                  <c:v>7.1147999999999998</c:v>
                </c:pt>
                <c:pt idx="81571">
                  <c:v>7.0903</c:v>
                </c:pt>
                <c:pt idx="81572">
                  <c:v>7.1025</c:v>
                </c:pt>
                <c:pt idx="81573">
                  <c:v>7.1025</c:v>
                </c:pt>
                <c:pt idx="81574">
                  <c:v>7.1025</c:v>
                </c:pt>
                <c:pt idx="81575">
                  <c:v>7.1025</c:v>
                </c:pt>
                <c:pt idx="81576">
                  <c:v>7.1025</c:v>
                </c:pt>
                <c:pt idx="81577">
                  <c:v>7.1025</c:v>
                </c:pt>
                <c:pt idx="81578">
                  <c:v>7.1025</c:v>
                </c:pt>
                <c:pt idx="81579">
                  <c:v>7.0903</c:v>
                </c:pt>
                <c:pt idx="81580">
                  <c:v>7.1025</c:v>
                </c:pt>
                <c:pt idx="81581">
                  <c:v>7.0903</c:v>
                </c:pt>
                <c:pt idx="81582">
                  <c:v>7.1147999999999998</c:v>
                </c:pt>
                <c:pt idx="81583">
                  <c:v>7.1025</c:v>
                </c:pt>
                <c:pt idx="81584">
                  <c:v>7.0903</c:v>
                </c:pt>
                <c:pt idx="81585">
                  <c:v>7.0903</c:v>
                </c:pt>
                <c:pt idx="81586">
                  <c:v>7.1025</c:v>
                </c:pt>
                <c:pt idx="81587">
                  <c:v>7.1025</c:v>
                </c:pt>
                <c:pt idx="81588">
                  <c:v>7.1147999999999998</c:v>
                </c:pt>
                <c:pt idx="81589">
                  <c:v>7.1025</c:v>
                </c:pt>
                <c:pt idx="81590">
                  <c:v>7.0781000000000001</c:v>
                </c:pt>
                <c:pt idx="81591">
                  <c:v>7.1147999999999998</c:v>
                </c:pt>
                <c:pt idx="81592">
                  <c:v>7.1147999999999998</c:v>
                </c:pt>
                <c:pt idx="81593">
                  <c:v>7.1147999999999998</c:v>
                </c:pt>
                <c:pt idx="81594">
                  <c:v>7.1025</c:v>
                </c:pt>
                <c:pt idx="81595">
                  <c:v>7.0903</c:v>
                </c:pt>
                <c:pt idx="81596">
                  <c:v>7.1025</c:v>
                </c:pt>
                <c:pt idx="81597">
                  <c:v>7.1025</c:v>
                </c:pt>
                <c:pt idx="81598">
                  <c:v>7.1025</c:v>
                </c:pt>
                <c:pt idx="81599">
                  <c:v>7.0781000000000001</c:v>
                </c:pt>
                <c:pt idx="81600">
                  <c:v>7.0781000000000001</c:v>
                </c:pt>
                <c:pt idx="81601">
                  <c:v>7.1025</c:v>
                </c:pt>
                <c:pt idx="81602">
                  <c:v>7.0659000000000001</c:v>
                </c:pt>
                <c:pt idx="81603">
                  <c:v>7.0781000000000001</c:v>
                </c:pt>
                <c:pt idx="81604">
                  <c:v>7.1025</c:v>
                </c:pt>
                <c:pt idx="81605">
                  <c:v>7.0659000000000001</c:v>
                </c:pt>
                <c:pt idx="81606">
                  <c:v>7.1025</c:v>
                </c:pt>
                <c:pt idx="81607">
                  <c:v>7.1147999999999998</c:v>
                </c:pt>
                <c:pt idx="81608">
                  <c:v>7.0903</c:v>
                </c:pt>
                <c:pt idx="81609">
                  <c:v>7.1025</c:v>
                </c:pt>
                <c:pt idx="81610">
                  <c:v>7.1147999999999998</c:v>
                </c:pt>
                <c:pt idx="81611">
                  <c:v>7.0781000000000001</c:v>
                </c:pt>
                <c:pt idx="81612">
                  <c:v>7.0903</c:v>
                </c:pt>
                <c:pt idx="81613">
                  <c:v>7.0903</c:v>
                </c:pt>
                <c:pt idx="81614">
                  <c:v>7.1025</c:v>
                </c:pt>
                <c:pt idx="81615">
                  <c:v>7.1147999999999998</c:v>
                </c:pt>
                <c:pt idx="81616">
                  <c:v>7.1025</c:v>
                </c:pt>
                <c:pt idx="81617">
                  <c:v>7.0781000000000001</c:v>
                </c:pt>
                <c:pt idx="81618">
                  <c:v>7.0903</c:v>
                </c:pt>
                <c:pt idx="81619">
                  <c:v>7.0781000000000001</c:v>
                </c:pt>
                <c:pt idx="81620">
                  <c:v>7.1025</c:v>
                </c:pt>
                <c:pt idx="81621">
                  <c:v>7.1025</c:v>
                </c:pt>
                <c:pt idx="81622">
                  <c:v>7.0903</c:v>
                </c:pt>
                <c:pt idx="81623">
                  <c:v>7.0903</c:v>
                </c:pt>
                <c:pt idx="81624">
                  <c:v>7.0781000000000001</c:v>
                </c:pt>
                <c:pt idx="81625">
                  <c:v>7.0781000000000001</c:v>
                </c:pt>
                <c:pt idx="81626">
                  <c:v>7.0903</c:v>
                </c:pt>
                <c:pt idx="81627">
                  <c:v>7.0903</c:v>
                </c:pt>
                <c:pt idx="81628">
                  <c:v>7.0659000000000001</c:v>
                </c:pt>
                <c:pt idx="81629">
                  <c:v>7.0903</c:v>
                </c:pt>
                <c:pt idx="81630">
                  <c:v>7.0781000000000001</c:v>
                </c:pt>
                <c:pt idx="81631">
                  <c:v>7.0659000000000001</c:v>
                </c:pt>
                <c:pt idx="81632">
                  <c:v>7.0781000000000001</c:v>
                </c:pt>
                <c:pt idx="81633">
                  <c:v>7.0659000000000001</c:v>
                </c:pt>
                <c:pt idx="81634">
                  <c:v>7.0903</c:v>
                </c:pt>
                <c:pt idx="81635">
                  <c:v>7.0781000000000001</c:v>
                </c:pt>
                <c:pt idx="81636">
                  <c:v>7.1025</c:v>
                </c:pt>
                <c:pt idx="81637">
                  <c:v>7.0903</c:v>
                </c:pt>
                <c:pt idx="81638">
                  <c:v>7.0537000000000001</c:v>
                </c:pt>
                <c:pt idx="81639">
                  <c:v>7.0537000000000001</c:v>
                </c:pt>
                <c:pt idx="81640">
                  <c:v>7.0781000000000001</c:v>
                </c:pt>
                <c:pt idx="81641">
                  <c:v>7.0293000000000001</c:v>
                </c:pt>
                <c:pt idx="81642">
                  <c:v>7.0415000000000001</c:v>
                </c:pt>
                <c:pt idx="81643">
                  <c:v>7.0781000000000001</c:v>
                </c:pt>
                <c:pt idx="81644">
                  <c:v>7.0903</c:v>
                </c:pt>
                <c:pt idx="81645">
                  <c:v>7.0903</c:v>
                </c:pt>
                <c:pt idx="81646">
                  <c:v>7.0659000000000001</c:v>
                </c:pt>
                <c:pt idx="81647">
                  <c:v>7.0537000000000001</c:v>
                </c:pt>
                <c:pt idx="81648">
                  <c:v>7.0415000000000001</c:v>
                </c:pt>
                <c:pt idx="81649">
                  <c:v>7.0781000000000001</c:v>
                </c:pt>
                <c:pt idx="81650">
                  <c:v>7.0781000000000001</c:v>
                </c:pt>
                <c:pt idx="81651">
                  <c:v>7.0781000000000001</c:v>
                </c:pt>
                <c:pt idx="81652">
                  <c:v>7.0537000000000001</c:v>
                </c:pt>
                <c:pt idx="81653">
                  <c:v>7.0781000000000001</c:v>
                </c:pt>
                <c:pt idx="81654">
                  <c:v>7.0781000000000001</c:v>
                </c:pt>
                <c:pt idx="81655">
                  <c:v>7.0781000000000001</c:v>
                </c:pt>
                <c:pt idx="81656">
                  <c:v>7.0415000000000001</c:v>
                </c:pt>
                <c:pt idx="81657">
                  <c:v>7.0415000000000001</c:v>
                </c:pt>
                <c:pt idx="81658">
                  <c:v>7.0415000000000001</c:v>
                </c:pt>
                <c:pt idx="81659">
                  <c:v>7.0537000000000001</c:v>
                </c:pt>
                <c:pt idx="81660">
                  <c:v>7.0537000000000001</c:v>
                </c:pt>
                <c:pt idx="81661">
                  <c:v>7.0415000000000001</c:v>
                </c:pt>
                <c:pt idx="81662">
                  <c:v>7.0659000000000001</c:v>
                </c:pt>
                <c:pt idx="81663">
                  <c:v>7.0781000000000001</c:v>
                </c:pt>
                <c:pt idx="81664">
                  <c:v>7.0537000000000001</c:v>
                </c:pt>
                <c:pt idx="81665">
                  <c:v>7.0781000000000001</c:v>
                </c:pt>
                <c:pt idx="81666">
                  <c:v>7.0537000000000001</c:v>
                </c:pt>
                <c:pt idx="81667">
                  <c:v>7.0537000000000001</c:v>
                </c:pt>
                <c:pt idx="81668">
                  <c:v>7.0781000000000001</c:v>
                </c:pt>
                <c:pt idx="81669">
                  <c:v>7.0415000000000001</c:v>
                </c:pt>
                <c:pt idx="81670">
                  <c:v>7.0415000000000001</c:v>
                </c:pt>
                <c:pt idx="81671">
                  <c:v>7.0537000000000001</c:v>
                </c:pt>
                <c:pt idx="81672">
                  <c:v>7.0659000000000001</c:v>
                </c:pt>
                <c:pt idx="81673">
                  <c:v>7.0537000000000001</c:v>
                </c:pt>
                <c:pt idx="81674">
                  <c:v>7.0537000000000001</c:v>
                </c:pt>
                <c:pt idx="81675">
                  <c:v>7.0659000000000001</c:v>
                </c:pt>
                <c:pt idx="81676">
                  <c:v>7.0537000000000001</c:v>
                </c:pt>
                <c:pt idx="81677">
                  <c:v>7.0659000000000001</c:v>
                </c:pt>
                <c:pt idx="81678">
                  <c:v>7.0171000000000001</c:v>
                </c:pt>
                <c:pt idx="81679">
                  <c:v>7.0781000000000001</c:v>
                </c:pt>
                <c:pt idx="81680">
                  <c:v>7.0293000000000001</c:v>
                </c:pt>
                <c:pt idx="81681">
                  <c:v>7.0537000000000001</c:v>
                </c:pt>
                <c:pt idx="81682">
                  <c:v>7.0537000000000001</c:v>
                </c:pt>
                <c:pt idx="81683">
                  <c:v>7.0537000000000001</c:v>
                </c:pt>
                <c:pt idx="81684">
                  <c:v>7.0659000000000001</c:v>
                </c:pt>
                <c:pt idx="81685">
                  <c:v>7.0415000000000001</c:v>
                </c:pt>
                <c:pt idx="81686">
                  <c:v>7.0537000000000001</c:v>
                </c:pt>
                <c:pt idx="81687">
                  <c:v>7.0293000000000001</c:v>
                </c:pt>
                <c:pt idx="81688">
                  <c:v>7.0415000000000001</c:v>
                </c:pt>
                <c:pt idx="81689">
                  <c:v>7.0415000000000001</c:v>
                </c:pt>
                <c:pt idx="81690">
                  <c:v>7.0659000000000001</c:v>
                </c:pt>
                <c:pt idx="81691">
                  <c:v>7.0293000000000001</c:v>
                </c:pt>
                <c:pt idx="81692">
                  <c:v>7.0171000000000001</c:v>
                </c:pt>
                <c:pt idx="81693">
                  <c:v>7.0415000000000001</c:v>
                </c:pt>
                <c:pt idx="81694">
                  <c:v>7.0293000000000001</c:v>
                </c:pt>
                <c:pt idx="81695">
                  <c:v>7.0415000000000001</c:v>
                </c:pt>
                <c:pt idx="81696">
                  <c:v>7.0537000000000001</c:v>
                </c:pt>
                <c:pt idx="81697">
                  <c:v>7.0171000000000001</c:v>
                </c:pt>
                <c:pt idx="81698">
                  <c:v>7.0171000000000001</c:v>
                </c:pt>
                <c:pt idx="81699">
                  <c:v>7.0049000000000001</c:v>
                </c:pt>
                <c:pt idx="81700">
                  <c:v>7.0293000000000001</c:v>
                </c:pt>
                <c:pt idx="81701">
                  <c:v>7.0049000000000001</c:v>
                </c:pt>
                <c:pt idx="81702">
                  <c:v>7.0415000000000001</c:v>
                </c:pt>
                <c:pt idx="81703">
                  <c:v>7.0293000000000001</c:v>
                </c:pt>
                <c:pt idx="81704">
                  <c:v>7.0171000000000001</c:v>
                </c:pt>
                <c:pt idx="81705">
                  <c:v>7.0537000000000001</c:v>
                </c:pt>
                <c:pt idx="81706">
                  <c:v>7.0293000000000001</c:v>
                </c:pt>
                <c:pt idx="81707">
                  <c:v>7.0415000000000001</c:v>
                </c:pt>
                <c:pt idx="81708">
                  <c:v>7.0415000000000001</c:v>
                </c:pt>
                <c:pt idx="81709">
                  <c:v>7.0171000000000001</c:v>
                </c:pt>
                <c:pt idx="81710">
                  <c:v>7.0293000000000001</c:v>
                </c:pt>
                <c:pt idx="81711">
                  <c:v>7.0415000000000001</c:v>
                </c:pt>
                <c:pt idx="81712">
                  <c:v>7.0415000000000001</c:v>
                </c:pt>
                <c:pt idx="81713">
                  <c:v>7.0415000000000001</c:v>
                </c:pt>
                <c:pt idx="81714">
                  <c:v>7.0293000000000001</c:v>
                </c:pt>
                <c:pt idx="81715">
                  <c:v>7.0171000000000001</c:v>
                </c:pt>
                <c:pt idx="81716">
                  <c:v>7.0415000000000001</c:v>
                </c:pt>
                <c:pt idx="81717">
                  <c:v>7.0293000000000001</c:v>
                </c:pt>
                <c:pt idx="81718">
                  <c:v>7.0293000000000001</c:v>
                </c:pt>
                <c:pt idx="81719">
                  <c:v>7.0171000000000001</c:v>
                </c:pt>
                <c:pt idx="81720">
                  <c:v>7.0415000000000001</c:v>
                </c:pt>
                <c:pt idx="81721">
                  <c:v>7.0293000000000001</c:v>
                </c:pt>
                <c:pt idx="81722">
                  <c:v>7.0049000000000001</c:v>
                </c:pt>
                <c:pt idx="81723">
                  <c:v>7.0049000000000001</c:v>
                </c:pt>
                <c:pt idx="81724">
                  <c:v>6.9927000000000001</c:v>
                </c:pt>
                <c:pt idx="81725">
                  <c:v>7.0171000000000001</c:v>
                </c:pt>
                <c:pt idx="81726">
                  <c:v>6.9927000000000001</c:v>
                </c:pt>
                <c:pt idx="81727">
                  <c:v>6.9805000000000001</c:v>
                </c:pt>
                <c:pt idx="81728">
                  <c:v>7.0049000000000001</c:v>
                </c:pt>
                <c:pt idx="81729">
                  <c:v>7.0293000000000001</c:v>
                </c:pt>
                <c:pt idx="81730">
                  <c:v>7.0171000000000001</c:v>
                </c:pt>
                <c:pt idx="81731">
                  <c:v>7.0049000000000001</c:v>
                </c:pt>
                <c:pt idx="81732">
                  <c:v>7.0171000000000001</c:v>
                </c:pt>
                <c:pt idx="81733">
                  <c:v>7.0171000000000001</c:v>
                </c:pt>
                <c:pt idx="81734">
                  <c:v>7.0049000000000001</c:v>
                </c:pt>
                <c:pt idx="81735">
                  <c:v>7.0293000000000001</c:v>
                </c:pt>
                <c:pt idx="81736">
                  <c:v>7.0049000000000001</c:v>
                </c:pt>
                <c:pt idx="81737">
                  <c:v>7.0049000000000001</c:v>
                </c:pt>
                <c:pt idx="81738">
                  <c:v>7.0171000000000001</c:v>
                </c:pt>
                <c:pt idx="81739">
                  <c:v>7.0293000000000001</c:v>
                </c:pt>
                <c:pt idx="81740">
                  <c:v>7.0293000000000001</c:v>
                </c:pt>
                <c:pt idx="81741">
                  <c:v>7.0049000000000001</c:v>
                </c:pt>
                <c:pt idx="81742">
                  <c:v>7.0293000000000001</c:v>
                </c:pt>
                <c:pt idx="81743">
                  <c:v>7.0049000000000001</c:v>
                </c:pt>
                <c:pt idx="81744">
                  <c:v>6.9927000000000001</c:v>
                </c:pt>
                <c:pt idx="81745">
                  <c:v>7.0171000000000001</c:v>
                </c:pt>
                <c:pt idx="81746">
                  <c:v>6.9927000000000001</c:v>
                </c:pt>
                <c:pt idx="81747">
                  <c:v>7.0049000000000001</c:v>
                </c:pt>
                <c:pt idx="81748">
                  <c:v>7.0049000000000001</c:v>
                </c:pt>
                <c:pt idx="81749">
                  <c:v>7.0049000000000001</c:v>
                </c:pt>
                <c:pt idx="81750">
                  <c:v>7.0049000000000001</c:v>
                </c:pt>
                <c:pt idx="81751">
                  <c:v>6.9927000000000001</c:v>
                </c:pt>
                <c:pt idx="81752">
                  <c:v>6.9805000000000001</c:v>
                </c:pt>
                <c:pt idx="81753">
                  <c:v>7.0171000000000001</c:v>
                </c:pt>
                <c:pt idx="81754">
                  <c:v>6.9927000000000001</c:v>
                </c:pt>
                <c:pt idx="81755">
                  <c:v>6.9805000000000001</c:v>
                </c:pt>
                <c:pt idx="81756">
                  <c:v>6.9805000000000001</c:v>
                </c:pt>
                <c:pt idx="81757">
                  <c:v>7.0171000000000001</c:v>
                </c:pt>
                <c:pt idx="81758">
                  <c:v>6.9927000000000001</c:v>
                </c:pt>
                <c:pt idx="81759">
                  <c:v>6.9805000000000001</c:v>
                </c:pt>
                <c:pt idx="81760">
                  <c:v>7.0049000000000001</c:v>
                </c:pt>
                <c:pt idx="81761">
                  <c:v>6.9927000000000001</c:v>
                </c:pt>
                <c:pt idx="81762">
                  <c:v>6.9683000000000002</c:v>
                </c:pt>
                <c:pt idx="81763">
                  <c:v>6.9927000000000001</c:v>
                </c:pt>
                <c:pt idx="81764">
                  <c:v>6.9927000000000001</c:v>
                </c:pt>
                <c:pt idx="81765">
                  <c:v>6.9927000000000001</c:v>
                </c:pt>
                <c:pt idx="81766">
                  <c:v>6.9683000000000002</c:v>
                </c:pt>
                <c:pt idx="81767">
                  <c:v>6.9927000000000001</c:v>
                </c:pt>
                <c:pt idx="81768">
                  <c:v>6.9927000000000001</c:v>
                </c:pt>
                <c:pt idx="81769">
                  <c:v>6.9927000000000001</c:v>
                </c:pt>
                <c:pt idx="81770">
                  <c:v>6.9438000000000004</c:v>
                </c:pt>
                <c:pt idx="81771">
                  <c:v>6.9805000000000001</c:v>
                </c:pt>
                <c:pt idx="81772">
                  <c:v>6.9927000000000001</c:v>
                </c:pt>
                <c:pt idx="81773">
                  <c:v>6.9927000000000001</c:v>
                </c:pt>
                <c:pt idx="81774">
                  <c:v>6.9805000000000001</c:v>
                </c:pt>
                <c:pt idx="81775">
                  <c:v>6.9927000000000001</c:v>
                </c:pt>
                <c:pt idx="81776">
                  <c:v>6.9438000000000004</c:v>
                </c:pt>
                <c:pt idx="81777">
                  <c:v>6.9927000000000001</c:v>
                </c:pt>
                <c:pt idx="81778">
                  <c:v>6.9805000000000001</c:v>
                </c:pt>
                <c:pt idx="81779">
                  <c:v>6.9683000000000002</c:v>
                </c:pt>
                <c:pt idx="81780">
                  <c:v>6.9561000000000002</c:v>
                </c:pt>
                <c:pt idx="81781">
                  <c:v>6.9683000000000002</c:v>
                </c:pt>
                <c:pt idx="81782">
                  <c:v>6.9683000000000002</c:v>
                </c:pt>
                <c:pt idx="81783">
                  <c:v>6.9438000000000004</c:v>
                </c:pt>
                <c:pt idx="81784">
                  <c:v>6.9927000000000001</c:v>
                </c:pt>
                <c:pt idx="81785">
                  <c:v>6.9927000000000001</c:v>
                </c:pt>
                <c:pt idx="81786">
                  <c:v>6.9683000000000002</c:v>
                </c:pt>
                <c:pt idx="81787">
                  <c:v>6.9438000000000004</c:v>
                </c:pt>
                <c:pt idx="81788">
                  <c:v>6.9927000000000001</c:v>
                </c:pt>
                <c:pt idx="81789">
                  <c:v>6.9927000000000001</c:v>
                </c:pt>
                <c:pt idx="81790">
                  <c:v>6.9805000000000001</c:v>
                </c:pt>
                <c:pt idx="81791">
                  <c:v>6.9683000000000002</c:v>
                </c:pt>
                <c:pt idx="81792">
                  <c:v>6.9683000000000002</c:v>
                </c:pt>
                <c:pt idx="81793">
                  <c:v>6.9805000000000001</c:v>
                </c:pt>
                <c:pt idx="81794">
                  <c:v>6.9683000000000002</c:v>
                </c:pt>
                <c:pt idx="81795">
                  <c:v>6.9683000000000002</c:v>
                </c:pt>
                <c:pt idx="81796">
                  <c:v>6.9805000000000001</c:v>
                </c:pt>
                <c:pt idx="81797">
                  <c:v>6.9438000000000004</c:v>
                </c:pt>
                <c:pt idx="81798">
                  <c:v>6.9438000000000004</c:v>
                </c:pt>
                <c:pt idx="81799">
                  <c:v>6.9438000000000004</c:v>
                </c:pt>
                <c:pt idx="81800">
                  <c:v>6.9438000000000004</c:v>
                </c:pt>
                <c:pt idx="81801">
                  <c:v>6.9438000000000004</c:v>
                </c:pt>
                <c:pt idx="81802">
                  <c:v>6.9561000000000002</c:v>
                </c:pt>
                <c:pt idx="81803">
                  <c:v>6.9683000000000002</c:v>
                </c:pt>
                <c:pt idx="81804">
                  <c:v>6.9561000000000002</c:v>
                </c:pt>
                <c:pt idx="81805">
                  <c:v>6.9561000000000002</c:v>
                </c:pt>
                <c:pt idx="81806">
                  <c:v>6.9438000000000004</c:v>
                </c:pt>
                <c:pt idx="81807">
                  <c:v>6.9561000000000002</c:v>
                </c:pt>
                <c:pt idx="81808">
                  <c:v>6.9683000000000002</c:v>
                </c:pt>
                <c:pt idx="81809">
                  <c:v>6.9683000000000002</c:v>
                </c:pt>
                <c:pt idx="81810">
                  <c:v>6.9438000000000004</c:v>
                </c:pt>
                <c:pt idx="81811">
                  <c:v>6.9561000000000002</c:v>
                </c:pt>
                <c:pt idx="81812">
                  <c:v>6.9438000000000004</c:v>
                </c:pt>
                <c:pt idx="81813">
                  <c:v>6.9561000000000002</c:v>
                </c:pt>
                <c:pt idx="81814">
                  <c:v>6.9438000000000004</c:v>
                </c:pt>
                <c:pt idx="81815">
                  <c:v>6.9438000000000004</c:v>
                </c:pt>
                <c:pt idx="81816">
                  <c:v>6.9561000000000002</c:v>
                </c:pt>
                <c:pt idx="81817">
                  <c:v>6.9683000000000002</c:v>
                </c:pt>
                <c:pt idx="81818">
                  <c:v>6.9438000000000004</c:v>
                </c:pt>
                <c:pt idx="81819">
                  <c:v>6.9561000000000002</c:v>
                </c:pt>
                <c:pt idx="81820">
                  <c:v>6.9561000000000002</c:v>
                </c:pt>
                <c:pt idx="81821">
                  <c:v>6.9194000000000004</c:v>
                </c:pt>
                <c:pt idx="81822">
                  <c:v>6.9561000000000002</c:v>
                </c:pt>
                <c:pt idx="81823">
                  <c:v>6.9316000000000004</c:v>
                </c:pt>
                <c:pt idx="81824">
                  <c:v>6.9438000000000004</c:v>
                </c:pt>
                <c:pt idx="81825">
                  <c:v>6.9438000000000004</c:v>
                </c:pt>
                <c:pt idx="81826">
                  <c:v>6.9561000000000002</c:v>
                </c:pt>
                <c:pt idx="81827">
                  <c:v>6.9561000000000002</c:v>
                </c:pt>
                <c:pt idx="81828">
                  <c:v>6.9316000000000004</c:v>
                </c:pt>
                <c:pt idx="81829">
                  <c:v>6.9438000000000004</c:v>
                </c:pt>
                <c:pt idx="81830">
                  <c:v>6.9316000000000004</c:v>
                </c:pt>
                <c:pt idx="81831">
                  <c:v>6.9561000000000002</c:v>
                </c:pt>
                <c:pt idx="81832">
                  <c:v>6.9438000000000004</c:v>
                </c:pt>
                <c:pt idx="81833">
                  <c:v>6.9194000000000004</c:v>
                </c:pt>
                <c:pt idx="81834">
                  <c:v>6.9316000000000004</c:v>
                </c:pt>
                <c:pt idx="81835">
                  <c:v>6.9194000000000004</c:v>
                </c:pt>
                <c:pt idx="81836">
                  <c:v>6.9194000000000004</c:v>
                </c:pt>
                <c:pt idx="81837">
                  <c:v>6.9316000000000004</c:v>
                </c:pt>
                <c:pt idx="81838">
                  <c:v>6.8949999999999996</c:v>
                </c:pt>
                <c:pt idx="81839">
                  <c:v>6.9194000000000004</c:v>
                </c:pt>
                <c:pt idx="81840">
                  <c:v>6.9316000000000004</c:v>
                </c:pt>
                <c:pt idx="81841">
                  <c:v>6.9316000000000004</c:v>
                </c:pt>
                <c:pt idx="81842">
                  <c:v>6.9071999999999996</c:v>
                </c:pt>
                <c:pt idx="81843">
                  <c:v>6.9316000000000004</c:v>
                </c:pt>
                <c:pt idx="81844">
                  <c:v>6.9194000000000004</c:v>
                </c:pt>
                <c:pt idx="81845">
                  <c:v>6.9438000000000004</c:v>
                </c:pt>
                <c:pt idx="81846">
                  <c:v>6.9071999999999996</c:v>
                </c:pt>
                <c:pt idx="81847">
                  <c:v>6.9194000000000004</c:v>
                </c:pt>
                <c:pt idx="81848">
                  <c:v>6.9316000000000004</c:v>
                </c:pt>
                <c:pt idx="81849">
                  <c:v>6.9316000000000004</c:v>
                </c:pt>
                <c:pt idx="81850">
                  <c:v>6.9194000000000004</c:v>
                </c:pt>
                <c:pt idx="81851">
                  <c:v>6.9438000000000004</c:v>
                </c:pt>
                <c:pt idx="81852">
                  <c:v>6.9071999999999996</c:v>
                </c:pt>
                <c:pt idx="81853">
                  <c:v>6.9071999999999996</c:v>
                </c:pt>
                <c:pt idx="81854">
                  <c:v>6.8949999999999996</c:v>
                </c:pt>
                <c:pt idx="81855">
                  <c:v>6.9071999999999996</c:v>
                </c:pt>
                <c:pt idx="81856">
                  <c:v>6.9194000000000004</c:v>
                </c:pt>
                <c:pt idx="81857">
                  <c:v>6.9438000000000004</c:v>
                </c:pt>
                <c:pt idx="81858">
                  <c:v>6.9194000000000004</c:v>
                </c:pt>
                <c:pt idx="81859">
                  <c:v>6.8949999999999996</c:v>
                </c:pt>
                <c:pt idx="81860">
                  <c:v>6.9071999999999996</c:v>
                </c:pt>
                <c:pt idx="81861">
                  <c:v>6.9071999999999996</c:v>
                </c:pt>
                <c:pt idx="81862">
                  <c:v>6.9194000000000004</c:v>
                </c:pt>
                <c:pt idx="81863">
                  <c:v>6.8949999999999996</c:v>
                </c:pt>
                <c:pt idx="81864">
                  <c:v>6.9194000000000004</c:v>
                </c:pt>
                <c:pt idx="81865">
                  <c:v>6.8949999999999996</c:v>
                </c:pt>
                <c:pt idx="81866">
                  <c:v>6.9194000000000004</c:v>
                </c:pt>
                <c:pt idx="81867">
                  <c:v>6.8949999999999996</c:v>
                </c:pt>
                <c:pt idx="81868">
                  <c:v>6.9071999999999996</c:v>
                </c:pt>
                <c:pt idx="81869">
                  <c:v>6.8949999999999996</c:v>
                </c:pt>
                <c:pt idx="81870">
                  <c:v>6.9194000000000004</c:v>
                </c:pt>
                <c:pt idx="81871">
                  <c:v>6.9071999999999996</c:v>
                </c:pt>
                <c:pt idx="81872">
                  <c:v>6.8949999999999996</c:v>
                </c:pt>
                <c:pt idx="81873">
                  <c:v>6.8827999999999996</c:v>
                </c:pt>
                <c:pt idx="81874">
                  <c:v>6.8827999999999996</c:v>
                </c:pt>
                <c:pt idx="81875">
                  <c:v>6.9071999999999996</c:v>
                </c:pt>
                <c:pt idx="81876">
                  <c:v>6.9071999999999996</c:v>
                </c:pt>
                <c:pt idx="81877">
                  <c:v>6.8949999999999996</c:v>
                </c:pt>
                <c:pt idx="81878">
                  <c:v>6.8949999999999996</c:v>
                </c:pt>
                <c:pt idx="81879">
                  <c:v>6.9194000000000004</c:v>
                </c:pt>
                <c:pt idx="81880">
                  <c:v>6.9071999999999996</c:v>
                </c:pt>
                <c:pt idx="81881">
                  <c:v>6.8949999999999996</c:v>
                </c:pt>
                <c:pt idx="81882">
                  <c:v>6.8705999999999996</c:v>
                </c:pt>
                <c:pt idx="81883">
                  <c:v>6.9071999999999996</c:v>
                </c:pt>
                <c:pt idx="81884">
                  <c:v>6.8827999999999996</c:v>
                </c:pt>
                <c:pt idx="81885">
                  <c:v>6.9071999999999996</c:v>
                </c:pt>
                <c:pt idx="81886">
                  <c:v>6.8827999999999996</c:v>
                </c:pt>
                <c:pt idx="81887">
                  <c:v>6.9194000000000004</c:v>
                </c:pt>
                <c:pt idx="81888">
                  <c:v>6.8583999999999996</c:v>
                </c:pt>
                <c:pt idx="81889">
                  <c:v>6.8949999999999996</c:v>
                </c:pt>
                <c:pt idx="81890">
                  <c:v>6.8949999999999996</c:v>
                </c:pt>
                <c:pt idx="81891">
                  <c:v>6.9071999999999996</c:v>
                </c:pt>
                <c:pt idx="81892">
                  <c:v>6.8705999999999996</c:v>
                </c:pt>
                <c:pt idx="81893">
                  <c:v>6.8461999999999996</c:v>
                </c:pt>
                <c:pt idx="81894">
                  <c:v>6.8705999999999996</c:v>
                </c:pt>
                <c:pt idx="81895">
                  <c:v>6.8827999999999996</c:v>
                </c:pt>
                <c:pt idx="81896">
                  <c:v>6.8583999999999996</c:v>
                </c:pt>
                <c:pt idx="81897">
                  <c:v>6.8583999999999996</c:v>
                </c:pt>
                <c:pt idx="81898">
                  <c:v>6.8827999999999996</c:v>
                </c:pt>
                <c:pt idx="81899">
                  <c:v>6.8583999999999996</c:v>
                </c:pt>
                <c:pt idx="81900">
                  <c:v>6.8705999999999996</c:v>
                </c:pt>
                <c:pt idx="81901">
                  <c:v>6.8705999999999996</c:v>
                </c:pt>
                <c:pt idx="81902">
                  <c:v>6.8583999999999996</c:v>
                </c:pt>
                <c:pt idx="81903">
                  <c:v>6.8583999999999996</c:v>
                </c:pt>
                <c:pt idx="81904">
                  <c:v>6.8583999999999996</c:v>
                </c:pt>
                <c:pt idx="81905">
                  <c:v>6.8705999999999996</c:v>
                </c:pt>
                <c:pt idx="81906">
                  <c:v>6.8583999999999996</c:v>
                </c:pt>
                <c:pt idx="81907">
                  <c:v>6.8705999999999996</c:v>
                </c:pt>
                <c:pt idx="81908">
                  <c:v>6.8705999999999996</c:v>
                </c:pt>
                <c:pt idx="81909">
                  <c:v>6.8339999999999996</c:v>
                </c:pt>
                <c:pt idx="81910">
                  <c:v>6.8705999999999996</c:v>
                </c:pt>
                <c:pt idx="81911">
                  <c:v>6.8827999999999996</c:v>
                </c:pt>
                <c:pt idx="81912">
                  <c:v>6.8705999999999996</c:v>
                </c:pt>
                <c:pt idx="81913">
                  <c:v>6.8705999999999996</c:v>
                </c:pt>
                <c:pt idx="81914">
                  <c:v>6.8705999999999996</c:v>
                </c:pt>
                <c:pt idx="81915">
                  <c:v>6.8949999999999996</c:v>
                </c:pt>
                <c:pt idx="81916">
                  <c:v>6.8827999999999996</c:v>
                </c:pt>
                <c:pt idx="81917">
                  <c:v>6.8461999999999996</c:v>
                </c:pt>
                <c:pt idx="81918">
                  <c:v>6.8583999999999996</c:v>
                </c:pt>
                <c:pt idx="81919">
                  <c:v>6.8583999999999996</c:v>
                </c:pt>
                <c:pt idx="81920">
                  <c:v>6.8339999999999996</c:v>
                </c:pt>
                <c:pt idx="81921">
                  <c:v>6.8705999999999996</c:v>
                </c:pt>
                <c:pt idx="81922">
                  <c:v>6.8583999999999996</c:v>
                </c:pt>
                <c:pt idx="81923">
                  <c:v>6.8583999999999996</c:v>
                </c:pt>
                <c:pt idx="81924">
                  <c:v>6.8461999999999996</c:v>
                </c:pt>
                <c:pt idx="81925">
                  <c:v>6.8461999999999996</c:v>
                </c:pt>
                <c:pt idx="81926">
                  <c:v>6.8217999999999996</c:v>
                </c:pt>
                <c:pt idx="81927">
                  <c:v>6.8339999999999996</c:v>
                </c:pt>
                <c:pt idx="81928">
                  <c:v>6.8339999999999996</c:v>
                </c:pt>
                <c:pt idx="81929">
                  <c:v>6.8583999999999996</c:v>
                </c:pt>
                <c:pt idx="81930">
                  <c:v>6.8339999999999996</c:v>
                </c:pt>
                <c:pt idx="81931">
                  <c:v>6.8461999999999996</c:v>
                </c:pt>
                <c:pt idx="81932">
                  <c:v>6.8583999999999996</c:v>
                </c:pt>
                <c:pt idx="81933">
                  <c:v>6.8583999999999996</c:v>
                </c:pt>
                <c:pt idx="81934">
                  <c:v>6.8461999999999996</c:v>
                </c:pt>
                <c:pt idx="81935">
                  <c:v>6.8339999999999996</c:v>
                </c:pt>
                <c:pt idx="81936">
                  <c:v>6.8217999999999996</c:v>
                </c:pt>
                <c:pt idx="81937">
                  <c:v>6.8339999999999996</c:v>
                </c:pt>
                <c:pt idx="81938">
                  <c:v>6.8583999999999996</c:v>
                </c:pt>
                <c:pt idx="81939">
                  <c:v>6.8461999999999996</c:v>
                </c:pt>
                <c:pt idx="81940">
                  <c:v>6.8217999999999996</c:v>
                </c:pt>
                <c:pt idx="81941">
                  <c:v>6.8217999999999996</c:v>
                </c:pt>
                <c:pt idx="81942">
                  <c:v>6.8217999999999996</c:v>
                </c:pt>
                <c:pt idx="81943">
                  <c:v>6.8339999999999996</c:v>
                </c:pt>
                <c:pt idx="81944">
                  <c:v>6.8339999999999996</c:v>
                </c:pt>
                <c:pt idx="81945">
                  <c:v>6.8339999999999996</c:v>
                </c:pt>
                <c:pt idx="81946">
                  <c:v>6.8339999999999996</c:v>
                </c:pt>
                <c:pt idx="81947">
                  <c:v>6.8217999999999996</c:v>
                </c:pt>
                <c:pt idx="81948">
                  <c:v>6.8339999999999996</c:v>
                </c:pt>
                <c:pt idx="81949">
                  <c:v>6.8217999999999996</c:v>
                </c:pt>
                <c:pt idx="81950">
                  <c:v>6.8339999999999996</c:v>
                </c:pt>
                <c:pt idx="81951">
                  <c:v>6.8217999999999996</c:v>
                </c:pt>
                <c:pt idx="81952">
                  <c:v>6.8095999999999997</c:v>
                </c:pt>
                <c:pt idx="81953">
                  <c:v>6.8339999999999996</c:v>
                </c:pt>
                <c:pt idx="81954">
                  <c:v>6.8095999999999997</c:v>
                </c:pt>
                <c:pt idx="81955">
                  <c:v>6.7973999999999997</c:v>
                </c:pt>
                <c:pt idx="81956">
                  <c:v>6.8217999999999996</c:v>
                </c:pt>
                <c:pt idx="81957">
                  <c:v>6.8583999999999996</c:v>
                </c:pt>
                <c:pt idx="81958">
                  <c:v>6.7973999999999997</c:v>
                </c:pt>
                <c:pt idx="81959">
                  <c:v>6.7973999999999997</c:v>
                </c:pt>
                <c:pt idx="81960">
                  <c:v>6.7973999999999997</c:v>
                </c:pt>
                <c:pt idx="81961">
                  <c:v>6.7973999999999997</c:v>
                </c:pt>
                <c:pt idx="81962">
                  <c:v>6.8339999999999996</c:v>
                </c:pt>
                <c:pt idx="81963">
                  <c:v>6.8339999999999996</c:v>
                </c:pt>
                <c:pt idx="81964">
                  <c:v>6.8095999999999997</c:v>
                </c:pt>
                <c:pt idx="81965">
                  <c:v>6.8095999999999997</c:v>
                </c:pt>
                <c:pt idx="81966">
                  <c:v>6.8095999999999997</c:v>
                </c:pt>
                <c:pt idx="81967">
                  <c:v>6.8095999999999997</c:v>
                </c:pt>
                <c:pt idx="81968">
                  <c:v>6.8217999999999996</c:v>
                </c:pt>
                <c:pt idx="81969">
                  <c:v>6.8217999999999996</c:v>
                </c:pt>
                <c:pt idx="81970">
                  <c:v>6.8217999999999996</c:v>
                </c:pt>
                <c:pt idx="81971">
                  <c:v>6.7973999999999997</c:v>
                </c:pt>
                <c:pt idx="81972">
                  <c:v>6.7851999999999997</c:v>
                </c:pt>
                <c:pt idx="81973">
                  <c:v>6.8095999999999997</c:v>
                </c:pt>
                <c:pt idx="81974">
                  <c:v>6.7973999999999997</c:v>
                </c:pt>
                <c:pt idx="81975">
                  <c:v>6.8217999999999996</c:v>
                </c:pt>
                <c:pt idx="81976">
                  <c:v>6.7851999999999997</c:v>
                </c:pt>
                <c:pt idx="81977">
                  <c:v>6.8095999999999997</c:v>
                </c:pt>
                <c:pt idx="81978">
                  <c:v>6.8217999999999996</c:v>
                </c:pt>
                <c:pt idx="81979">
                  <c:v>6.7728999999999999</c:v>
                </c:pt>
                <c:pt idx="81980">
                  <c:v>6.7973999999999997</c:v>
                </c:pt>
                <c:pt idx="81981">
                  <c:v>6.7973999999999997</c:v>
                </c:pt>
                <c:pt idx="81982">
                  <c:v>6.7851999999999997</c:v>
                </c:pt>
                <c:pt idx="81983">
                  <c:v>6.7851999999999997</c:v>
                </c:pt>
                <c:pt idx="81984">
                  <c:v>6.7973999999999997</c:v>
                </c:pt>
                <c:pt idx="81985">
                  <c:v>6.7973999999999997</c:v>
                </c:pt>
                <c:pt idx="81986">
                  <c:v>6.8095999999999997</c:v>
                </c:pt>
                <c:pt idx="81987">
                  <c:v>6.7851999999999997</c:v>
                </c:pt>
                <c:pt idx="81988">
                  <c:v>6.7851999999999997</c:v>
                </c:pt>
                <c:pt idx="81989">
                  <c:v>6.7851999999999997</c:v>
                </c:pt>
                <c:pt idx="81990">
                  <c:v>6.7973999999999997</c:v>
                </c:pt>
                <c:pt idx="81991">
                  <c:v>6.7728999999999999</c:v>
                </c:pt>
                <c:pt idx="81992">
                  <c:v>6.8095999999999997</c:v>
                </c:pt>
                <c:pt idx="81993">
                  <c:v>6.7973999999999997</c:v>
                </c:pt>
                <c:pt idx="81994">
                  <c:v>6.7973999999999997</c:v>
                </c:pt>
                <c:pt idx="81995">
                  <c:v>6.7851999999999997</c:v>
                </c:pt>
                <c:pt idx="81996">
                  <c:v>6.7851999999999997</c:v>
                </c:pt>
                <c:pt idx="81997">
                  <c:v>6.7851999999999997</c:v>
                </c:pt>
                <c:pt idx="81998">
                  <c:v>6.7851999999999997</c:v>
                </c:pt>
                <c:pt idx="81999">
                  <c:v>6.7728999999999999</c:v>
                </c:pt>
                <c:pt idx="82000">
                  <c:v>6.7728999999999999</c:v>
                </c:pt>
                <c:pt idx="82001">
                  <c:v>6.7606999999999999</c:v>
                </c:pt>
                <c:pt idx="82002">
                  <c:v>6.7606999999999999</c:v>
                </c:pt>
                <c:pt idx="82003">
                  <c:v>6.8095999999999997</c:v>
                </c:pt>
                <c:pt idx="82004">
                  <c:v>6.8095999999999997</c:v>
                </c:pt>
                <c:pt idx="82005">
                  <c:v>6.7851999999999997</c:v>
                </c:pt>
                <c:pt idx="82006">
                  <c:v>6.7728999999999999</c:v>
                </c:pt>
                <c:pt idx="82007">
                  <c:v>6.7728999999999999</c:v>
                </c:pt>
                <c:pt idx="82008">
                  <c:v>6.7728999999999999</c:v>
                </c:pt>
                <c:pt idx="82009">
                  <c:v>6.7851999999999997</c:v>
                </c:pt>
                <c:pt idx="82010">
                  <c:v>6.7606999999999999</c:v>
                </c:pt>
                <c:pt idx="82011">
                  <c:v>6.7606999999999999</c:v>
                </c:pt>
                <c:pt idx="82012">
                  <c:v>6.7851999999999997</c:v>
                </c:pt>
                <c:pt idx="82013">
                  <c:v>6.7606999999999999</c:v>
                </c:pt>
                <c:pt idx="82014">
                  <c:v>6.7363</c:v>
                </c:pt>
                <c:pt idx="82015">
                  <c:v>6.7484999999999999</c:v>
                </c:pt>
                <c:pt idx="82016">
                  <c:v>6.7484999999999999</c:v>
                </c:pt>
                <c:pt idx="82017">
                  <c:v>6.7606999999999999</c:v>
                </c:pt>
                <c:pt idx="82018">
                  <c:v>6.7851999999999997</c:v>
                </c:pt>
                <c:pt idx="82019">
                  <c:v>6.7484999999999999</c:v>
                </c:pt>
                <c:pt idx="82020">
                  <c:v>6.7606999999999999</c:v>
                </c:pt>
                <c:pt idx="82021">
                  <c:v>6.7484999999999999</c:v>
                </c:pt>
                <c:pt idx="82022">
                  <c:v>6.7606999999999999</c:v>
                </c:pt>
                <c:pt idx="82023">
                  <c:v>6.7484999999999999</c:v>
                </c:pt>
                <c:pt idx="82024">
                  <c:v>6.7484999999999999</c:v>
                </c:pt>
                <c:pt idx="82025">
                  <c:v>6.7728999999999999</c:v>
                </c:pt>
                <c:pt idx="82026">
                  <c:v>6.7363</c:v>
                </c:pt>
                <c:pt idx="82027">
                  <c:v>6.7606999999999999</c:v>
                </c:pt>
                <c:pt idx="82028">
                  <c:v>6.7484999999999999</c:v>
                </c:pt>
                <c:pt idx="82029">
                  <c:v>6.7728999999999999</c:v>
                </c:pt>
                <c:pt idx="82030">
                  <c:v>6.7484999999999999</c:v>
                </c:pt>
                <c:pt idx="82031">
                  <c:v>6.7484999999999999</c:v>
                </c:pt>
                <c:pt idx="82032">
                  <c:v>6.7484999999999999</c:v>
                </c:pt>
                <c:pt idx="82033">
                  <c:v>6.7241</c:v>
                </c:pt>
                <c:pt idx="82034">
                  <c:v>6.7363</c:v>
                </c:pt>
                <c:pt idx="82035">
                  <c:v>6.7241</c:v>
                </c:pt>
                <c:pt idx="82036">
                  <c:v>6.7484999999999999</c:v>
                </c:pt>
                <c:pt idx="82037">
                  <c:v>6.7484999999999999</c:v>
                </c:pt>
                <c:pt idx="82038">
                  <c:v>6.7484999999999999</c:v>
                </c:pt>
                <c:pt idx="82039">
                  <c:v>6.7119</c:v>
                </c:pt>
                <c:pt idx="82040">
                  <c:v>6.7484999999999999</c:v>
                </c:pt>
                <c:pt idx="82041">
                  <c:v>6.7484999999999999</c:v>
                </c:pt>
                <c:pt idx="82042">
                  <c:v>6.7606999999999999</c:v>
                </c:pt>
                <c:pt idx="82043">
                  <c:v>6.7484999999999999</c:v>
                </c:pt>
                <c:pt idx="82044">
                  <c:v>6.7241</c:v>
                </c:pt>
                <c:pt idx="82045">
                  <c:v>6.7484999999999999</c:v>
                </c:pt>
                <c:pt idx="82046">
                  <c:v>6.7241</c:v>
                </c:pt>
                <c:pt idx="82047">
                  <c:v>6.7484999999999999</c:v>
                </c:pt>
                <c:pt idx="82048">
                  <c:v>6.7363</c:v>
                </c:pt>
                <c:pt idx="82049">
                  <c:v>6.7484999999999999</c:v>
                </c:pt>
                <c:pt idx="82050">
                  <c:v>6.7728999999999999</c:v>
                </c:pt>
                <c:pt idx="82051">
                  <c:v>6.7241</c:v>
                </c:pt>
                <c:pt idx="82052">
                  <c:v>6.7363</c:v>
                </c:pt>
                <c:pt idx="82053">
                  <c:v>6.7484999999999999</c:v>
                </c:pt>
                <c:pt idx="82054">
                  <c:v>6.7363</c:v>
                </c:pt>
                <c:pt idx="82055">
                  <c:v>6.7484999999999999</c:v>
                </c:pt>
                <c:pt idx="82056">
                  <c:v>6.7241</c:v>
                </c:pt>
                <c:pt idx="82057">
                  <c:v>6.7119</c:v>
                </c:pt>
                <c:pt idx="82058">
                  <c:v>6.7241</c:v>
                </c:pt>
                <c:pt idx="82059">
                  <c:v>6.7119</c:v>
                </c:pt>
                <c:pt idx="82060">
                  <c:v>6.6753</c:v>
                </c:pt>
                <c:pt idx="82061">
                  <c:v>6.6875</c:v>
                </c:pt>
                <c:pt idx="82062">
                  <c:v>6.7119</c:v>
                </c:pt>
                <c:pt idx="82063">
                  <c:v>6.7241</c:v>
                </c:pt>
                <c:pt idx="82064">
                  <c:v>6.6997</c:v>
                </c:pt>
                <c:pt idx="82065">
                  <c:v>6.7241</c:v>
                </c:pt>
                <c:pt idx="82066">
                  <c:v>6.6997</c:v>
                </c:pt>
                <c:pt idx="82067">
                  <c:v>6.6997</c:v>
                </c:pt>
                <c:pt idx="82068">
                  <c:v>6.7119</c:v>
                </c:pt>
                <c:pt idx="82069">
                  <c:v>6.7241</c:v>
                </c:pt>
                <c:pt idx="82070">
                  <c:v>6.7241</c:v>
                </c:pt>
                <c:pt idx="82071">
                  <c:v>6.7241</c:v>
                </c:pt>
                <c:pt idx="82072">
                  <c:v>6.6997</c:v>
                </c:pt>
                <c:pt idx="82073">
                  <c:v>6.6875</c:v>
                </c:pt>
                <c:pt idx="82074">
                  <c:v>6.7119</c:v>
                </c:pt>
                <c:pt idx="82075">
                  <c:v>6.6997</c:v>
                </c:pt>
                <c:pt idx="82076">
                  <c:v>6.6875</c:v>
                </c:pt>
                <c:pt idx="82077">
                  <c:v>6.7119</c:v>
                </c:pt>
                <c:pt idx="82078">
                  <c:v>6.6997</c:v>
                </c:pt>
                <c:pt idx="82079">
                  <c:v>6.7119</c:v>
                </c:pt>
                <c:pt idx="82080">
                  <c:v>6.6875</c:v>
                </c:pt>
                <c:pt idx="82081">
                  <c:v>6.7363</c:v>
                </c:pt>
                <c:pt idx="82082">
                  <c:v>6.7363</c:v>
                </c:pt>
                <c:pt idx="82083">
                  <c:v>6.6875</c:v>
                </c:pt>
                <c:pt idx="82084">
                  <c:v>6.6997</c:v>
                </c:pt>
                <c:pt idx="82085">
                  <c:v>6.6875</c:v>
                </c:pt>
                <c:pt idx="82086">
                  <c:v>6.7119</c:v>
                </c:pt>
                <c:pt idx="82087">
                  <c:v>6.6997</c:v>
                </c:pt>
                <c:pt idx="82088">
                  <c:v>6.6875</c:v>
                </c:pt>
                <c:pt idx="82089">
                  <c:v>6.7119</c:v>
                </c:pt>
                <c:pt idx="82090">
                  <c:v>6.6631</c:v>
                </c:pt>
                <c:pt idx="82091">
                  <c:v>6.7119</c:v>
                </c:pt>
                <c:pt idx="82092">
                  <c:v>6.6753</c:v>
                </c:pt>
                <c:pt idx="82093">
                  <c:v>6.6875</c:v>
                </c:pt>
                <c:pt idx="82094">
                  <c:v>6.6875</c:v>
                </c:pt>
                <c:pt idx="82095">
                  <c:v>6.6631</c:v>
                </c:pt>
                <c:pt idx="82096">
                  <c:v>6.6631</c:v>
                </c:pt>
                <c:pt idx="82097">
                  <c:v>6.6875</c:v>
                </c:pt>
                <c:pt idx="82098">
                  <c:v>6.6875</c:v>
                </c:pt>
                <c:pt idx="82099">
                  <c:v>6.6753</c:v>
                </c:pt>
                <c:pt idx="82100">
                  <c:v>6.6753</c:v>
                </c:pt>
                <c:pt idx="82101">
                  <c:v>6.6631</c:v>
                </c:pt>
                <c:pt idx="82102">
                  <c:v>6.6753</c:v>
                </c:pt>
                <c:pt idx="82103">
                  <c:v>6.6875</c:v>
                </c:pt>
                <c:pt idx="82104">
                  <c:v>6.6631</c:v>
                </c:pt>
                <c:pt idx="82105">
                  <c:v>6.6509</c:v>
                </c:pt>
                <c:pt idx="82106">
                  <c:v>6.6509</c:v>
                </c:pt>
                <c:pt idx="82107">
                  <c:v>6.6631</c:v>
                </c:pt>
                <c:pt idx="82108">
                  <c:v>6.6753</c:v>
                </c:pt>
                <c:pt idx="82109">
                  <c:v>6.6631</c:v>
                </c:pt>
                <c:pt idx="82110">
                  <c:v>6.6631</c:v>
                </c:pt>
                <c:pt idx="82111">
                  <c:v>6.6631</c:v>
                </c:pt>
                <c:pt idx="82112">
                  <c:v>6.6509</c:v>
                </c:pt>
                <c:pt idx="82113">
                  <c:v>6.6631</c:v>
                </c:pt>
                <c:pt idx="82114">
                  <c:v>6.6265000000000001</c:v>
                </c:pt>
                <c:pt idx="82115">
                  <c:v>6.6753</c:v>
                </c:pt>
                <c:pt idx="82116">
                  <c:v>6.6753</c:v>
                </c:pt>
                <c:pt idx="82117">
                  <c:v>6.6509</c:v>
                </c:pt>
                <c:pt idx="82118">
                  <c:v>6.6509</c:v>
                </c:pt>
                <c:pt idx="82119">
                  <c:v>6.6631</c:v>
                </c:pt>
                <c:pt idx="82120">
                  <c:v>6.6753</c:v>
                </c:pt>
                <c:pt idx="82121">
                  <c:v>6.6509</c:v>
                </c:pt>
                <c:pt idx="82122">
                  <c:v>6.6387</c:v>
                </c:pt>
                <c:pt idx="82123">
                  <c:v>6.6142000000000003</c:v>
                </c:pt>
                <c:pt idx="82124">
                  <c:v>6.6631</c:v>
                </c:pt>
                <c:pt idx="82125">
                  <c:v>6.6753</c:v>
                </c:pt>
                <c:pt idx="82126">
                  <c:v>6.6509</c:v>
                </c:pt>
                <c:pt idx="82127">
                  <c:v>6.6509</c:v>
                </c:pt>
                <c:pt idx="82128">
                  <c:v>6.6387</c:v>
                </c:pt>
                <c:pt idx="82129">
                  <c:v>6.6509</c:v>
                </c:pt>
                <c:pt idx="82130">
                  <c:v>6.6509</c:v>
                </c:pt>
                <c:pt idx="82131">
                  <c:v>6.6631</c:v>
                </c:pt>
                <c:pt idx="82132">
                  <c:v>6.6265000000000001</c:v>
                </c:pt>
                <c:pt idx="82133">
                  <c:v>6.6631</c:v>
                </c:pt>
                <c:pt idx="82134">
                  <c:v>6.6631</c:v>
                </c:pt>
                <c:pt idx="82135">
                  <c:v>6.6142000000000003</c:v>
                </c:pt>
                <c:pt idx="82136">
                  <c:v>6.6631</c:v>
                </c:pt>
                <c:pt idx="82137">
                  <c:v>6.6265000000000001</c:v>
                </c:pt>
                <c:pt idx="82138">
                  <c:v>6.6142000000000003</c:v>
                </c:pt>
                <c:pt idx="82139">
                  <c:v>6.6265000000000001</c:v>
                </c:pt>
                <c:pt idx="82140">
                  <c:v>6.6265000000000001</c:v>
                </c:pt>
                <c:pt idx="82141">
                  <c:v>6.6265000000000001</c:v>
                </c:pt>
                <c:pt idx="82142">
                  <c:v>6.6265000000000001</c:v>
                </c:pt>
                <c:pt idx="82143">
                  <c:v>6.6387</c:v>
                </c:pt>
                <c:pt idx="82144">
                  <c:v>6.6387</c:v>
                </c:pt>
                <c:pt idx="82145">
                  <c:v>6.6142000000000003</c:v>
                </c:pt>
                <c:pt idx="82146">
                  <c:v>6.6265000000000001</c:v>
                </c:pt>
                <c:pt idx="82147">
                  <c:v>6.6387</c:v>
                </c:pt>
                <c:pt idx="82148">
                  <c:v>6.6142000000000003</c:v>
                </c:pt>
                <c:pt idx="82149">
                  <c:v>6.6265000000000001</c:v>
                </c:pt>
                <c:pt idx="82150">
                  <c:v>6.6265000000000001</c:v>
                </c:pt>
                <c:pt idx="82151">
                  <c:v>6.6142000000000003</c:v>
                </c:pt>
                <c:pt idx="82152">
                  <c:v>6.6387</c:v>
                </c:pt>
                <c:pt idx="82153">
                  <c:v>6.6020000000000003</c:v>
                </c:pt>
                <c:pt idx="82154">
                  <c:v>6.5898000000000003</c:v>
                </c:pt>
                <c:pt idx="82155">
                  <c:v>6.6020000000000003</c:v>
                </c:pt>
                <c:pt idx="82156">
                  <c:v>6.6142000000000003</c:v>
                </c:pt>
                <c:pt idx="82157">
                  <c:v>6.6142000000000003</c:v>
                </c:pt>
                <c:pt idx="82158">
                  <c:v>6.6265000000000001</c:v>
                </c:pt>
                <c:pt idx="82159">
                  <c:v>6.6265000000000001</c:v>
                </c:pt>
                <c:pt idx="82160">
                  <c:v>6.6020000000000003</c:v>
                </c:pt>
                <c:pt idx="82161">
                  <c:v>6.6142000000000003</c:v>
                </c:pt>
                <c:pt idx="82162">
                  <c:v>6.5654000000000003</c:v>
                </c:pt>
                <c:pt idx="82163">
                  <c:v>6.6142000000000003</c:v>
                </c:pt>
                <c:pt idx="82164">
                  <c:v>6.6020000000000003</c:v>
                </c:pt>
                <c:pt idx="82165">
                  <c:v>6.6142000000000003</c:v>
                </c:pt>
                <c:pt idx="82166">
                  <c:v>6.5898000000000003</c:v>
                </c:pt>
                <c:pt idx="82167">
                  <c:v>6.6142000000000003</c:v>
                </c:pt>
                <c:pt idx="82168">
                  <c:v>6.6142000000000003</c:v>
                </c:pt>
                <c:pt idx="82169">
                  <c:v>6.6142000000000003</c:v>
                </c:pt>
                <c:pt idx="82170">
                  <c:v>6.5898000000000003</c:v>
                </c:pt>
                <c:pt idx="82171">
                  <c:v>6.5898000000000003</c:v>
                </c:pt>
                <c:pt idx="82172">
                  <c:v>6.6020000000000003</c:v>
                </c:pt>
                <c:pt idx="82173">
                  <c:v>6.6020000000000003</c:v>
                </c:pt>
                <c:pt idx="82174">
                  <c:v>6.5776000000000003</c:v>
                </c:pt>
                <c:pt idx="82175">
                  <c:v>6.6020000000000003</c:v>
                </c:pt>
                <c:pt idx="82176">
                  <c:v>6.5898000000000003</c:v>
                </c:pt>
                <c:pt idx="82177">
                  <c:v>6.6142000000000003</c:v>
                </c:pt>
                <c:pt idx="82178">
                  <c:v>6.6142000000000003</c:v>
                </c:pt>
                <c:pt idx="82179">
                  <c:v>6.5776000000000003</c:v>
                </c:pt>
                <c:pt idx="82180">
                  <c:v>6.5898000000000003</c:v>
                </c:pt>
                <c:pt idx="82181">
                  <c:v>6.6020000000000003</c:v>
                </c:pt>
                <c:pt idx="82182">
                  <c:v>6.6020000000000003</c:v>
                </c:pt>
                <c:pt idx="82183">
                  <c:v>6.5776000000000003</c:v>
                </c:pt>
                <c:pt idx="82184">
                  <c:v>6.5776000000000003</c:v>
                </c:pt>
                <c:pt idx="82185">
                  <c:v>6.6142000000000003</c:v>
                </c:pt>
                <c:pt idx="82186">
                  <c:v>6.5776000000000003</c:v>
                </c:pt>
                <c:pt idx="82187">
                  <c:v>6.5654000000000003</c:v>
                </c:pt>
                <c:pt idx="82188">
                  <c:v>6.5776000000000003</c:v>
                </c:pt>
                <c:pt idx="82189">
                  <c:v>6.6020000000000003</c:v>
                </c:pt>
                <c:pt idx="82190">
                  <c:v>6.5410000000000004</c:v>
                </c:pt>
                <c:pt idx="82191">
                  <c:v>6.5898000000000003</c:v>
                </c:pt>
                <c:pt idx="82192">
                  <c:v>6.5776000000000003</c:v>
                </c:pt>
                <c:pt idx="82193">
                  <c:v>6.5654000000000003</c:v>
                </c:pt>
                <c:pt idx="82194">
                  <c:v>6.5532000000000004</c:v>
                </c:pt>
                <c:pt idx="82195">
                  <c:v>6.5654000000000003</c:v>
                </c:pt>
                <c:pt idx="82196">
                  <c:v>6.5654000000000003</c:v>
                </c:pt>
                <c:pt idx="82197">
                  <c:v>6.5654000000000003</c:v>
                </c:pt>
                <c:pt idx="82198">
                  <c:v>6.5654000000000003</c:v>
                </c:pt>
                <c:pt idx="82199">
                  <c:v>6.5532000000000004</c:v>
                </c:pt>
                <c:pt idx="82200">
                  <c:v>6.5532000000000004</c:v>
                </c:pt>
                <c:pt idx="82201">
                  <c:v>6.5776000000000003</c:v>
                </c:pt>
                <c:pt idx="82202">
                  <c:v>6.5654000000000003</c:v>
                </c:pt>
                <c:pt idx="82203">
                  <c:v>6.5532000000000004</c:v>
                </c:pt>
                <c:pt idx="82204">
                  <c:v>6.5776000000000003</c:v>
                </c:pt>
                <c:pt idx="82205">
                  <c:v>6.5654000000000003</c:v>
                </c:pt>
                <c:pt idx="82206">
                  <c:v>6.5532000000000004</c:v>
                </c:pt>
                <c:pt idx="82207">
                  <c:v>6.5776000000000003</c:v>
                </c:pt>
                <c:pt idx="82208">
                  <c:v>6.5654000000000003</c:v>
                </c:pt>
                <c:pt idx="82209">
                  <c:v>6.5410000000000004</c:v>
                </c:pt>
                <c:pt idx="82210">
                  <c:v>6.5288000000000004</c:v>
                </c:pt>
                <c:pt idx="82211">
                  <c:v>6.5532000000000004</c:v>
                </c:pt>
                <c:pt idx="82212">
                  <c:v>6.5410000000000004</c:v>
                </c:pt>
                <c:pt idx="82213">
                  <c:v>6.5654000000000003</c:v>
                </c:pt>
                <c:pt idx="82214">
                  <c:v>6.5410000000000004</c:v>
                </c:pt>
                <c:pt idx="82215">
                  <c:v>6.5654000000000003</c:v>
                </c:pt>
                <c:pt idx="82216">
                  <c:v>6.5410000000000004</c:v>
                </c:pt>
                <c:pt idx="82217">
                  <c:v>6.5410000000000004</c:v>
                </c:pt>
                <c:pt idx="82218">
                  <c:v>6.5532000000000004</c:v>
                </c:pt>
                <c:pt idx="82219">
                  <c:v>6.5410000000000004</c:v>
                </c:pt>
                <c:pt idx="82220">
                  <c:v>6.5410000000000004</c:v>
                </c:pt>
                <c:pt idx="82221">
                  <c:v>6.5654000000000003</c:v>
                </c:pt>
                <c:pt idx="82222">
                  <c:v>6.5410000000000004</c:v>
                </c:pt>
                <c:pt idx="82223">
                  <c:v>6.5166000000000004</c:v>
                </c:pt>
                <c:pt idx="82224">
                  <c:v>6.5288000000000004</c:v>
                </c:pt>
                <c:pt idx="82225">
                  <c:v>6.5532000000000004</c:v>
                </c:pt>
                <c:pt idx="82226">
                  <c:v>6.5288000000000004</c:v>
                </c:pt>
                <c:pt idx="82227">
                  <c:v>6.5288000000000004</c:v>
                </c:pt>
                <c:pt idx="82228">
                  <c:v>6.5410000000000004</c:v>
                </c:pt>
                <c:pt idx="82229">
                  <c:v>6.5044000000000004</c:v>
                </c:pt>
                <c:pt idx="82230">
                  <c:v>6.5288000000000004</c:v>
                </c:pt>
                <c:pt idx="82231">
                  <c:v>6.5288000000000004</c:v>
                </c:pt>
                <c:pt idx="82232">
                  <c:v>6.5166000000000004</c:v>
                </c:pt>
                <c:pt idx="82233">
                  <c:v>6.5288000000000004</c:v>
                </c:pt>
                <c:pt idx="82234">
                  <c:v>6.5166000000000004</c:v>
                </c:pt>
                <c:pt idx="82235">
                  <c:v>6.5288000000000004</c:v>
                </c:pt>
                <c:pt idx="82236">
                  <c:v>6.5410000000000004</c:v>
                </c:pt>
                <c:pt idx="82237">
                  <c:v>6.5166000000000004</c:v>
                </c:pt>
                <c:pt idx="82238">
                  <c:v>6.5288000000000004</c:v>
                </c:pt>
                <c:pt idx="82239">
                  <c:v>6.5166000000000004</c:v>
                </c:pt>
                <c:pt idx="82240">
                  <c:v>6.5288000000000004</c:v>
                </c:pt>
                <c:pt idx="82241">
                  <c:v>6.5410000000000004</c:v>
                </c:pt>
                <c:pt idx="82242">
                  <c:v>6.5166000000000004</c:v>
                </c:pt>
                <c:pt idx="82243">
                  <c:v>6.5166000000000004</c:v>
                </c:pt>
                <c:pt idx="82244">
                  <c:v>6.4922000000000004</c:v>
                </c:pt>
                <c:pt idx="82245">
                  <c:v>6.5044000000000004</c:v>
                </c:pt>
                <c:pt idx="82246">
                  <c:v>6.5288000000000004</c:v>
                </c:pt>
                <c:pt idx="82247">
                  <c:v>6.5166000000000004</c:v>
                </c:pt>
                <c:pt idx="82248">
                  <c:v>6.5288000000000004</c:v>
                </c:pt>
                <c:pt idx="82249">
                  <c:v>6.5166000000000004</c:v>
                </c:pt>
                <c:pt idx="82250">
                  <c:v>6.5044000000000004</c:v>
                </c:pt>
                <c:pt idx="82251">
                  <c:v>6.5044000000000004</c:v>
                </c:pt>
                <c:pt idx="82252">
                  <c:v>6.48</c:v>
                </c:pt>
                <c:pt idx="82253">
                  <c:v>6.4922000000000004</c:v>
                </c:pt>
                <c:pt idx="82254">
                  <c:v>6.5044000000000004</c:v>
                </c:pt>
                <c:pt idx="82255">
                  <c:v>6.4922000000000004</c:v>
                </c:pt>
                <c:pt idx="82256">
                  <c:v>6.5044000000000004</c:v>
                </c:pt>
                <c:pt idx="82257">
                  <c:v>6.48</c:v>
                </c:pt>
                <c:pt idx="82258">
                  <c:v>6.5166000000000004</c:v>
                </c:pt>
                <c:pt idx="82259">
                  <c:v>6.4922000000000004</c:v>
                </c:pt>
                <c:pt idx="82260">
                  <c:v>6.48</c:v>
                </c:pt>
                <c:pt idx="82261">
                  <c:v>6.4922000000000004</c:v>
                </c:pt>
                <c:pt idx="82262">
                  <c:v>6.5044000000000004</c:v>
                </c:pt>
                <c:pt idx="82263">
                  <c:v>6.48</c:v>
                </c:pt>
                <c:pt idx="82264">
                  <c:v>6.5044000000000004</c:v>
                </c:pt>
                <c:pt idx="82265">
                  <c:v>6.5044000000000004</c:v>
                </c:pt>
                <c:pt idx="82266">
                  <c:v>6.48</c:v>
                </c:pt>
                <c:pt idx="82267">
                  <c:v>6.5166000000000004</c:v>
                </c:pt>
                <c:pt idx="82268">
                  <c:v>6.4922000000000004</c:v>
                </c:pt>
                <c:pt idx="82269">
                  <c:v>6.5044000000000004</c:v>
                </c:pt>
                <c:pt idx="82270">
                  <c:v>6.4678000000000004</c:v>
                </c:pt>
                <c:pt idx="82271">
                  <c:v>6.4922000000000004</c:v>
                </c:pt>
                <c:pt idx="82272">
                  <c:v>6.48</c:v>
                </c:pt>
                <c:pt idx="82273">
                  <c:v>6.48</c:v>
                </c:pt>
                <c:pt idx="82274">
                  <c:v>6.5044000000000004</c:v>
                </c:pt>
                <c:pt idx="82275">
                  <c:v>6.4432999999999998</c:v>
                </c:pt>
                <c:pt idx="82276">
                  <c:v>6.4678000000000004</c:v>
                </c:pt>
                <c:pt idx="82277">
                  <c:v>6.48</c:v>
                </c:pt>
                <c:pt idx="82278">
                  <c:v>6.4922000000000004</c:v>
                </c:pt>
                <c:pt idx="82279">
                  <c:v>6.4555999999999996</c:v>
                </c:pt>
                <c:pt idx="82280">
                  <c:v>6.4678000000000004</c:v>
                </c:pt>
                <c:pt idx="82281">
                  <c:v>6.4678000000000004</c:v>
                </c:pt>
                <c:pt idx="82282">
                  <c:v>6.4555999999999996</c:v>
                </c:pt>
                <c:pt idx="82283">
                  <c:v>6.4678000000000004</c:v>
                </c:pt>
                <c:pt idx="82284">
                  <c:v>6.48</c:v>
                </c:pt>
                <c:pt idx="82285">
                  <c:v>6.4678000000000004</c:v>
                </c:pt>
                <c:pt idx="82286">
                  <c:v>6.4678000000000004</c:v>
                </c:pt>
                <c:pt idx="82287">
                  <c:v>6.4678000000000004</c:v>
                </c:pt>
                <c:pt idx="82288">
                  <c:v>6.4678000000000004</c:v>
                </c:pt>
                <c:pt idx="82289">
                  <c:v>6.4555999999999996</c:v>
                </c:pt>
                <c:pt idx="82290">
                  <c:v>6.4432999999999998</c:v>
                </c:pt>
                <c:pt idx="82291">
                  <c:v>6.4678000000000004</c:v>
                </c:pt>
                <c:pt idx="82292">
                  <c:v>6.4678000000000004</c:v>
                </c:pt>
                <c:pt idx="82293">
                  <c:v>6.4678000000000004</c:v>
                </c:pt>
                <c:pt idx="82294">
                  <c:v>6.4678000000000004</c:v>
                </c:pt>
                <c:pt idx="82295">
                  <c:v>6.4555999999999996</c:v>
                </c:pt>
                <c:pt idx="82296">
                  <c:v>6.4555999999999996</c:v>
                </c:pt>
                <c:pt idx="82297">
                  <c:v>6.4555999999999996</c:v>
                </c:pt>
                <c:pt idx="82298">
                  <c:v>6.4432999999999998</c:v>
                </c:pt>
                <c:pt idx="82299">
                  <c:v>6.4555999999999996</c:v>
                </c:pt>
                <c:pt idx="82300">
                  <c:v>6.4555999999999996</c:v>
                </c:pt>
                <c:pt idx="82301">
                  <c:v>6.4555999999999996</c:v>
                </c:pt>
                <c:pt idx="82302">
                  <c:v>6.4678000000000004</c:v>
                </c:pt>
                <c:pt idx="82303">
                  <c:v>6.4310999999999998</c:v>
                </c:pt>
                <c:pt idx="82304">
                  <c:v>6.4432999999999998</c:v>
                </c:pt>
                <c:pt idx="82305">
                  <c:v>6.4310999999999998</c:v>
                </c:pt>
                <c:pt idx="82306">
                  <c:v>6.4555999999999996</c:v>
                </c:pt>
                <c:pt idx="82307">
                  <c:v>6.4066999999999998</c:v>
                </c:pt>
                <c:pt idx="82308">
                  <c:v>6.4310999999999998</c:v>
                </c:pt>
                <c:pt idx="82309">
                  <c:v>6.4310999999999998</c:v>
                </c:pt>
                <c:pt idx="82310">
                  <c:v>6.4555999999999996</c:v>
                </c:pt>
                <c:pt idx="82311">
                  <c:v>6.4555999999999996</c:v>
                </c:pt>
                <c:pt idx="82312">
                  <c:v>6.4310999999999998</c:v>
                </c:pt>
                <c:pt idx="82313">
                  <c:v>6.4310999999999998</c:v>
                </c:pt>
                <c:pt idx="82314">
                  <c:v>6.4555999999999996</c:v>
                </c:pt>
                <c:pt idx="82315">
                  <c:v>6.48</c:v>
                </c:pt>
                <c:pt idx="82316">
                  <c:v>6.4188999999999998</c:v>
                </c:pt>
                <c:pt idx="82317">
                  <c:v>6.4188999999999998</c:v>
                </c:pt>
                <c:pt idx="82318">
                  <c:v>6.4188999999999998</c:v>
                </c:pt>
                <c:pt idx="82319">
                  <c:v>6.4432999999999998</c:v>
                </c:pt>
                <c:pt idx="82320">
                  <c:v>6.4432999999999998</c:v>
                </c:pt>
                <c:pt idx="82321">
                  <c:v>6.4066999999999998</c:v>
                </c:pt>
                <c:pt idx="82322">
                  <c:v>6.4310999999999998</c:v>
                </c:pt>
                <c:pt idx="82323">
                  <c:v>6.4066999999999998</c:v>
                </c:pt>
                <c:pt idx="82324">
                  <c:v>6.4188999999999998</c:v>
                </c:pt>
                <c:pt idx="82325">
                  <c:v>6.4188999999999998</c:v>
                </c:pt>
                <c:pt idx="82326">
                  <c:v>6.4188999999999998</c:v>
                </c:pt>
                <c:pt idx="82327">
                  <c:v>6.4310999999999998</c:v>
                </c:pt>
                <c:pt idx="82328">
                  <c:v>6.3822999999999999</c:v>
                </c:pt>
                <c:pt idx="82329">
                  <c:v>6.4310999999999998</c:v>
                </c:pt>
                <c:pt idx="82330">
                  <c:v>6.4188999999999998</c:v>
                </c:pt>
                <c:pt idx="82331">
                  <c:v>6.4066999999999998</c:v>
                </c:pt>
                <c:pt idx="82332">
                  <c:v>6.4188999999999998</c:v>
                </c:pt>
                <c:pt idx="82333">
                  <c:v>6.3822999999999999</c:v>
                </c:pt>
                <c:pt idx="82334">
                  <c:v>6.4310999999999998</c:v>
                </c:pt>
                <c:pt idx="82335">
                  <c:v>6.4310999999999998</c:v>
                </c:pt>
                <c:pt idx="82336">
                  <c:v>6.4066999999999998</c:v>
                </c:pt>
                <c:pt idx="82337">
                  <c:v>6.4188999999999998</c:v>
                </c:pt>
                <c:pt idx="82338">
                  <c:v>6.4066999999999998</c:v>
                </c:pt>
                <c:pt idx="82339">
                  <c:v>6.4066999999999998</c:v>
                </c:pt>
                <c:pt idx="82340">
                  <c:v>6.3822999999999999</c:v>
                </c:pt>
                <c:pt idx="82341">
                  <c:v>6.3944999999999999</c:v>
                </c:pt>
                <c:pt idx="82342">
                  <c:v>6.4066999999999998</c:v>
                </c:pt>
                <c:pt idx="82343">
                  <c:v>6.3822999999999999</c:v>
                </c:pt>
                <c:pt idx="82344">
                  <c:v>6.4188999999999998</c:v>
                </c:pt>
                <c:pt idx="82345">
                  <c:v>6.3822999999999999</c:v>
                </c:pt>
                <c:pt idx="82346">
                  <c:v>6.3944999999999999</c:v>
                </c:pt>
                <c:pt idx="82347">
                  <c:v>6.4066999999999998</c:v>
                </c:pt>
                <c:pt idx="82348">
                  <c:v>6.3822999999999999</c:v>
                </c:pt>
                <c:pt idx="82349">
                  <c:v>6.3822999999999999</c:v>
                </c:pt>
                <c:pt idx="82350">
                  <c:v>6.3822999999999999</c:v>
                </c:pt>
                <c:pt idx="82351">
                  <c:v>6.3944999999999999</c:v>
                </c:pt>
                <c:pt idx="82352">
                  <c:v>6.3822999999999999</c:v>
                </c:pt>
                <c:pt idx="82353">
                  <c:v>6.3822999999999999</c:v>
                </c:pt>
                <c:pt idx="82354">
                  <c:v>6.4066999999999998</c:v>
                </c:pt>
                <c:pt idx="82355">
                  <c:v>6.3944999999999999</c:v>
                </c:pt>
                <c:pt idx="82356">
                  <c:v>6.3822999999999999</c:v>
                </c:pt>
                <c:pt idx="82357">
                  <c:v>6.3700999999999999</c:v>
                </c:pt>
                <c:pt idx="82358">
                  <c:v>6.3822999999999999</c:v>
                </c:pt>
                <c:pt idx="82359">
                  <c:v>6.3822999999999999</c:v>
                </c:pt>
                <c:pt idx="82360">
                  <c:v>6.3700999999999999</c:v>
                </c:pt>
                <c:pt idx="82361">
                  <c:v>6.3578999999999999</c:v>
                </c:pt>
                <c:pt idx="82362">
                  <c:v>6.3578999999999999</c:v>
                </c:pt>
                <c:pt idx="82363">
                  <c:v>6.3700999999999999</c:v>
                </c:pt>
                <c:pt idx="82364">
                  <c:v>6.3700999999999999</c:v>
                </c:pt>
                <c:pt idx="82365">
                  <c:v>6.3822999999999999</c:v>
                </c:pt>
                <c:pt idx="82366">
                  <c:v>6.3700999999999999</c:v>
                </c:pt>
                <c:pt idx="82367">
                  <c:v>6.3822999999999999</c:v>
                </c:pt>
                <c:pt idx="82368">
                  <c:v>6.3700999999999999</c:v>
                </c:pt>
                <c:pt idx="82369">
                  <c:v>6.3578999999999999</c:v>
                </c:pt>
                <c:pt idx="82370">
                  <c:v>6.3578999999999999</c:v>
                </c:pt>
                <c:pt idx="82371">
                  <c:v>6.3700999999999999</c:v>
                </c:pt>
                <c:pt idx="82372">
                  <c:v>6.3456999999999999</c:v>
                </c:pt>
                <c:pt idx="82373">
                  <c:v>6.3700999999999999</c:v>
                </c:pt>
                <c:pt idx="82374">
                  <c:v>6.3700999999999999</c:v>
                </c:pt>
                <c:pt idx="82375">
                  <c:v>6.3578999999999999</c:v>
                </c:pt>
                <c:pt idx="82376">
                  <c:v>6.3578999999999999</c:v>
                </c:pt>
                <c:pt idx="82377">
                  <c:v>6.3212999999999999</c:v>
                </c:pt>
                <c:pt idx="82378">
                  <c:v>6.3700999999999999</c:v>
                </c:pt>
                <c:pt idx="82379">
                  <c:v>6.3700999999999999</c:v>
                </c:pt>
                <c:pt idx="82380">
                  <c:v>6.3578999999999999</c:v>
                </c:pt>
                <c:pt idx="82381">
                  <c:v>6.3700999999999999</c:v>
                </c:pt>
                <c:pt idx="82382">
                  <c:v>6.3334999999999999</c:v>
                </c:pt>
                <c:pt idx="82383">
                  <c:v>6.3456999999999999</c:v>
                </c:pt>
                <c:pt idx="82384">
                  <c:v>6.3456999999999999</c:v>
                </c:pt>
                <c:pt idx="82385">
                  <c:v>6.3578999999999999</c:v>
                </c:pt>
                <c:pt idx="82386">
                  <c:v>6.3334999999999999</c:v>
                </c:pt>
                <c:pt idx="82387">
                  <c:v>6.3334999999999999</c:v>
                </c:pt>
                <c:pt idx="82388">
                  <c:v>6.3212999999999999</c:v>
                </c:pt>
                <c:pt idx="82389">
                  <c:v>6.3578999999999999</c:v>
                </c:pt>
                <c:pt idx="82390">
                  <c:v>6.3578999999999999</c:v>
                </c:pt>
                <c:pt idx="82391">
                  <c:v>6.3456999999999999</c:v>
                </c:pt>
                <c:pt idx="82392">
                  <c:v>6.3456999999999999</c:v>
                </c:pt>
                <c:pt idx="82393">
                  <c:v>6.3578999999999999</c:v>
                </c:pt>
                <c:pt idx="82394">
                  <c:v>6.3334999999999999</c:v>
                </c:pt>
                <c:pt idx="82395">
                  <c:v>6.3212999999999999</c:v>
                </c:pt>
                <c:pt idx="82396">
                  <c:v>6.3212999999999999</c:v>
                </c:pt>
                <c:pt idx="82397">
                  <c:v>6.3212999999999999</c:v>
                </c:pt>
                <c:pt idx="82398">
                  <c:v>6.3212999999999999</c:v>
                </c:pt>
                <c:pt idx="82399">
                  <c:v>6.3456999999999999</c:v>
                </c:pt>
                <c:pt idx="82400">
                  <c:v>6.3090999999999999</c:v>
                </c:pt>
                <c:pt idx="82401">
                  <c:v>6.3334999999999999</c:v>
                </c:pt>
                <c:pt idx="82402">
                  <c:v>6.3456999999999999</c:v>
                </c:pt>
                <c:pt idx="82403">
                  <c:v>6.3212999999999999</c:v>
                </c:pt>
                <c:pt idx="82404">
                  <c:v>6.3212999999999999</c:v>
                </c:pt>
                <c:pt idx="82405">
                  <c:v>6.3334999999999999</c:v>
                </c:pt>
                <c:pt idx="82406">
                  <c:v>6.3090999999999999</c:v>
                </c:pt>
                <c:pt idx="82407">
                  <c:v>6.2968999999999999</c:v>
                </c:pt>
                <c:pt idx="82408">
                  <c:v>6.2846000000000002</c:v>
                </c:pt>
                <c:pt idx="82409">
                  <c:v>6.2968999999999999</c:v>
                </c:pt>
                <c:pt idx="82410">
                  <c:v>6.3212999999999999</c:v>
                </c:pt>
                <c:pt idx="82411">
                  <c:v>6.3212999999999999</c:v>
                </c:pt>
                <c:pt idx="82412">
                  <c:v>6.3212999999999999</c:v>
                </c:pt>
                <c:pt idx="82413">
                  <c:v>6.2968999999999999</c:v>
                </c:pt>
                <c:pt idx="82414">
                  <c:v>6.2846000000000002</c:v>
                </c:pt>
                <c:pt idx="82415">
                  <c:v>6.2846000000000002</c:v>
                </c:pt>
                <c:pt idx="82416">
                  <c:v>6.2968999999999999</c:v>
                </c:pt>
                <c:pt idx="82417">
                  <c:v>6.3090999999999999</c:v>
                </c:pt>
                <c:pt idx="82418">
                  <c:v>6.2846000000000002</c:v>
                </c:pt>
                <c:pt idx="82419">
                  <c:v>6.3212999999999999</c:v>
                </c:pt>
                <c:pt idx="82420">
                  <c:v>6.3212999999999999</c:v>
                </c:pt>
                <c:pt idx="82421">
                  <c:v>6.2968999999999999</c:v>
                </c:pt>
                <c:pt idx="82422">
                  <c:v>6.3090999999999999</c:v>
                </c:pt>
                <c:pt idx="82423">
                  <c:v>6.3212999999999999</c:v>
                </c:pt>
                <c:pt idx="82424">
                  <c:v>6.2846000000000002</c:v>
                </c:pt>
                <c:pt idx="82425">
                  <c:v>6.3090999999999999</c:v>
                </c:pt>
                <c:pt idx="82426">
                  <c:v>6.2846000000000002</c:v>
                </c:pt>
                <c:pt idx="82427">
                  <c:v>6.2846000000000002</c:v>
                </c:pt>
                <c:pt idx="82428">
                  <c:v>6.2724000000000002</c:v>
                </c:pt>
                <c:pt idx="82429">
                  <c:v>6.2968999999999999</c:v>
                </c:pt>
                <c:pt idx="82430">
                  <c:v>6.2968999999999999</c:v>
                </c:pt>
                <c:pt idx="82431">
                  <c:v>6.2846000000000002</c:v>
                </c:pt>
                <c:pt idx="82432">
                  <c:v>6.3212999999999999</c:v>
                </c:pt>
                <c:pt idx="82433">
                  <c:v>6.2968999999999999</c:v>
                </c:pt>
                <c:pt idx="82434">
                  <c:v>6.2602000000000002</c:v>
                </c:pt>
                <c:pt idx="82435">
                  <c:v>6.2846000000000002</c:v>
                </c:pt>
                <c:pt idx="82436">
                  <c:v>6.2602000000000002</c:v>
                </c:pt>
                <c:pt idx="82437">
                  <c:v>6.2846000000000002</c:v>
                </c:pt>
                <c:pt idx="82438">
                  <c:v>6.3090999999999999</c:v>
                </c:pt>
                <c:pt idx="82439">
                  <c:v>6.2602000000000002</c:v>
                </c:pt>
                <c:pt idx="82440">
                  <c:v>6.2724000000000002</c:v>
                </c:pt>
                <c:pt idx="82441">
                  <c:v>6.2846000000000002</c:v>
                </c:pt>
                <c:pt idx="82442">
                  <c:v>6.2602000000000002</c:v>
                </c:pt>
                <c:pt idx="82443">
                  <c:v>6.2724000000000002</c:v>
                </c:pt>
                <c:pt idx="82444">
                  <c:v>6.2968999999999999</c:v>
                </c:pt>
                <c:pt idx="82445">
                  <c:v>6.2602000000000002</c:v>
                </c:pt>
                <c:pt idx="82446">
                  <c:v>6.2724000000000002</c:v>
                </c:pt>
                <c:pt idx="82447">
                  <c:v>6.2358000000000002</c:v>
                </c:pt>
                <c:pt idx="82448">
                  <c:v>6.2846000000000002</c:v>
                </c:pt>
                <c:pt idx="82449">
                  <c:v>6.3090999999999999</c:v>
                </c:pt>
                <c:pt idx="82450">
                  <c:v>6.2602000000000002</c:v>
                </c:pt>
                <c:pt idx="82451">
                  <c:v>6.2968999999999999</c:v>
                </c:pt>
                <c:pt idx="82452">
                  <c:v>6.2480000000000002</c:v>
                </c:pt>
                <c:pt idx="82453">
                  <c:v>6.3090999999999999</c:v>
                </c:pt>
                <c:pt idx="82454">
                  <c:v>6.2480000000000002</c:v>
                </c:pt>
                <c:pt idx="82455">
                  <c:v>6.2602000000000002</c:v>
                </c:pt>
                <c:pt idx="82456">
                  <c:v>6.2358000000000002</c:v>
                </c:pt>
                <c:pt idx="82457">
                  <c:v>6.2480000000000002</c:v>
                </c:pt>
                <c:pt idx="82458">
                  <c:v>6.2480000000000002</c:v>
                </c:pt>
                <c:pt idx="82459">
                  <c:v>6.2602000000000002</c:v>
                </c:pt>
                <c:pt idx="82460">
                  <c:v>6.2602000000000002</c:v>
                </c:pt>
                <c:pt idx="82461">
                  <c:v>6.2480000000000002</c:v>
                </c:pt>
                <c:pt idx="82462">
                  <c:v>6.2480000000000002</c:v>
                </c:pt>
                <c:pt idx="82463">
                  <c:v>6.2358000000000002</c:v>
                </c:pt>
                <c:pt idx="82464">
                  <c:v>6.2480000000000002</c:v>
                </c:pt>
                <c:pt idx="82465">
                  <c:v>6.2602000000000002</c:v>
                </c:pt>
                <c:pt idx="82466">
                  <c:v>6.2480000000000002</c:v>
                </c:pt>
                <c:pt idx="82467">
                  <c:v>6.2480000000000002</c:v>
                </c:pt>
                <c:pt idx="82468">
                  <c:v>6.2358000000000002</c:v>
                </c:pt>
                <c:pt idx="82469">
                  <c:v>6.2236000000000002</c:v>
                </c:pt>
                <c:pt idx="82470">
                  <c:v>6.2480000000000002</c:v>
                </c:pt>
                <c:pt idx="82471">
                  <c:v>6.2724000000000002</c:v>
                </c:pt>
                <c:pt idx="82472">
                  <c:v>6.2358000000000002</c:v>
                </c:pt>
                <c:pt idx="82473">
                  <c:v>6.2114000000000003</c:v>
                </c:pt>
                <c:pt idx="82474">
                  <c:v>6.2480000000000002</c:v>
                </c:pt>
                <c:pt idx="82475">
                  <c:v>6.2480000000000002</c:v>
                </c:pt>
                <c:pt idx="82476">
                  <c:v>6.2358000000000002</c:v>
                </c:pt>
                <c:pt idx="82477">
                  <c:v>6.2358000000000002</c:v>
                </c:pt>
                <c:pt idx="82478">
                  <c:v>6.2480000000000002</c:v>
                </c:pt>
                <c:pt idx="82479">
                  <c:v>6.2114000000000003</c:v>
                </c:pt>
                <c:pt idx="82480">
                  <c:v>6.2358000000000002</c:v>
                </c:pt>
                <c:pt idx="82481">
                  <c:v>6.2358000000000002</c:v>
                </c:pt>
                <c:pt idx="82482">
                  <c:v>6.2236000000000002</c:v>
                </c:pt>
                <c:pt idx="82483">
                  <c:v>6.2114000000000003</c:v>
                </c:pt>
                <c:pt idx="82484">
                  <c:v>6.2114000000000003</c:v>
                </c:pt>
                <c:pt idx="82485">
                  <c:v>6.2114000000000003</c:v>
                </c:pt>
                <c:pt idx="82486">
                  <c:v>6.2114000000000003</c:v>
                </c:pt>
                <c:pt idx="82487">
                  <c:v>6.1992000000000003</c:v>
                </c:pt>
                <c:pt idx="82488">
                  <c:v>6.2114000000000003</c:v>
                </c:pt>
                <c:pt idx="82489">
                  <c:v>6.1992000000000003</c:v>
                </c:pt>
                <c:pt idx="82490">
                  <c:v>6.2236000000000002</c:v>
                </c:pt>
                <c:pt idx="82491">
                  <c:v>6.2114000000000003</c:v>
                </c:pt>
                <c:pt idx="82492">
                  <c:v>6.2236000000000002</c:v>
                </c:pt>
                <c:pt idx="82493">
                  <c:v>6.2114000000000003</c:v>
                </c:pt>
                <c:pt idx="82494">
                  <c:v>6.2358000000000002</c:v>
                </c:pt>
                <c:pt idx="82495">
                  <c:v>6.1870000000000003</c:v>
                </c:pt>
                <c:pt idx="82496">
                  <c:v>6.2236000000000002</c:v>
                </c:pt>
                <c:pt idx="82497">
                  <c:v>6.2114000000000003</c:v>
                </c:pt>
                <c:pt idx="82498">
                  <c:v>6.2114000000000003</c:v>
                </c:pt>
                <c:pt idx="82499">
                  <c:v>6.1870000000000003</c:v>
                </c:pt>
                <c:pt idx="82500">
                  <c:v>6.1992000000000003</c:v>
                </c:pt>
                <c:pt idx="82501">
                  <c:v>6.1870000000000003</c:v>
                </c:pt>
                <c:pt idx="82502">
                  <c:v>6.2236000000000002</c:v>
                </c:pt>
                <c:pt idx="82503">
                  <c:v>6.1992000000000003</c:v>
                </c:pt>
                <c:pt idx="82504">
                  <c:v>6.2114000000000003</c:v>
                </c:pt>
                <c:pt idx="82505">
                  <c:v>6.2358000000000002</c:v>
                </c:pt>
                <c:pt idx="82506">
                  <c:v>6.1870000000000003</c:v>
                </c:pt>
                <c:pt idx="82507">
                  <c:v>6.2236000000000002</c:v>
                </c:pt>
                <c:pt idx="82508">
                  <c:v>6.1748000000000003</c:v>
                </c:pt>
                <c:pt idx="82509">
                  <c:v>6.2114000000000003</c:v>
                </c:pt>
                <c:pt idx="82510">
                  <c:v>6.1870000000000003</c:v>
                </c:pt>
                <c:pt idx="82511">
                  <c:v>6.1748000000000003</c:v>
                </c:pt>
                <c:pt idx="82512">
                  <c:v>6.1992000000000003</c:v>
                </c:pt>
                <c:pt idx="82513">
                  <c:v>6.1748000000000003</c:v>
                </c:pt>
                <c:pt idx="82514">
                  <c:v>6.2236000000000002</c:v>
                </c:pt>
                <c:pt idx="82515">
                  <c:v>6.1870000000000003</c:v>
                </c:pt>
                <c:pt idx="82516">
                  <c:v>6.2236000000000002</c:v>
                </c:pt>
                <c:pt idx="82517">
                  <c:v>6.1626000000000003</c:v>
                </c:pt>
                <c:pt idx="82518">
                  <c:v>6.1626000000000003</c:v>
                </c:pt>
                <c:pt idx="82519">
                  <c:v>6.1870000000000003</c:v>
                </c:pt>
                <c:pt idx="82520">
                  <c:v>6.1870000000000003</c:v>
                </c:pt>
                <c:pt idx="82521">
                  <c:v>6.1992000000000003</c:v>
                </c:pt>
                <c:pt idx="82522">
                  <c:v>6.1748000000000003</c:v>
                </c:pt>
                <c:pt idx="82523">
                  <c:v>6.1748000000000003</c:v>
                </c:pt>
                <c:pt idx="82524">
                  <c:v>6.1748000000000003</c:v>
                </c:pt>
                <c:pt idx="82525">
                  <c:v>6.1748000000000003</c:v>
                </c:pt>
                <c:pt idx="82526">
                  <c:v>6.1626000000000003</c:v>
                </c:pt>
                <c:pt idx="82527">
                  <c:v>6.1748000000000003</c:v>
                </c:pt>
                <c:pt idx="82528">
                  <c:v>6.1748000000000003</c:v>
                </c:pt>
                <c:pt idx="82529">
                  <c:v>6.1870000000000003</c:v>
                </c:pt>
                <c:pt idx="82530">
                  <c:v>6.1748000000000003</c:v>
                </c:pt>
                <c:pt idx="82531">
                  <c:v>6.1382000000000003</c:v>
                </c:pt>
                <c:pt idx="82532">
                  <c:v>6.1382000000000003</c:v>
                </c:pt>
                <c:pt idx="82533">
                  <c:v>6.1504000000000003</c:v>
                </c:pt>
                <c:pt idx="82534">
                  <c:v>6.1382000000000003</c:v>
                </c:pt>
                <c:pt idx="82535">
                  <c:v>6.1382000000000003</c:v>
                </c:pt>
                <c:pt idx="82536">
                  <c:v>6.1626000000000003</c:v>
                </c:pt>
                <c:pt idx="82537">
                  <c:v>6.1748000000000003</c:v>
                </c:pt>
                <c:pt idx="82538">
                  <c:v>6.1748000000000003</c:v>
                </c:pt>
                <c:pt idx="82539">
                  <c:v>6.1382000000000003</c:v>
                </c:pt>
                <c:pt idx="82540">
                  <c:v>6.1626000000000003</c:v>
                </c:pt>
                <c:pt idx="82541">
                  <c:v>6.1504000000000003</c:v>
                </c:pt>
                <c:pt idx="82542">
                  <c:v>6.1382000000000003</c:v>
                </c:pt>
                <c:pt idx="82543">
                  <c:v>6.1382000000000003</c:v>
                </c:pt>
                <c:pt idx="82544">
                  <c:v>6.1626000000000003</c:v>
                </c:pt>
                <c:pt idx="82545">
                  <c:v>6.1504000000000003</c:v>
                </c:pt>
                <c:pt idx="82546">
                  <c:v>6.1136999999999997</c:v>
                </c:pt>
                <c:pt idx="82547">
                  <c:v>6.1382000000000003</c:v>
                </c:pt>
                <c:pt idx="82548">
                  <c:v>6.1748000000000003</c:v>
                </c:pt>
                <c:pt idx="82549">
                  <c:v>6.1504000000000003</c:v>
                </c:pt>
                <c:pt idx="82550">
                  <c:v>6.1382000000000003</c:v>
                </c:pt>
                <c:pt idx="82551">
                  <c:v>6.1748000000000003</c:v>
                </c:pt>
                <c:pt idx="82552">
                  <c:v>6.1382000000000003</c:v>
                </c:pt>
                <c:pt idx="82553">
                  <c:v>6.1504000000000003</c:v>
                </c:pt>
                <c:pt idx="82554">
                  <c:v>6.1748000000000003</c:v>
                </c:pt>
                <c:pt idx="82555">
                  <c:v>6.1504000000000003</c:v>
                </c:pt>
                <c:pt idx="82556">
                  <c:v>6.1382000000000003</c:v>
                </c:pt>
                <c:pt idx="82557">
                  <c:v>6.1136999999999997</c:v>
                </c:pt>
                <c:pt idx="82558">
                  <c:v>6.1382000000000003</c:v>
                </c:pt>
                <c:pt idx="82559">
                  <c:v>6.1504000000000003</c:v>
                </c:pt>
                <c:pt idx="82560">
                  <c:v>6.1260000000000003</c:v>
                </c:pt>
                <c:pt idx="82561">
                  <c:v>6.1382000000000003</c:v>
                </c:pt>
                <c:pt idx="82562">
                  <c:v>6.1626000000000003</c:v>
                </c:pt>
                <c:pt idx="82563">
                  <c:v>6.1382000000000003</c:v>
                </c:pt>
                <c:pt idx="82564">
                  <c:v>6.1260000000000003</c:v>
                </c:pt>
                <c:pt idx="82565">
                  <c:v>6.1260000000000003</c:v>
                </c:pt>
                <c:pt idx="82566">
                  <c:v>6.1136999999999997</c:v>
                </c:pt>
                <c:pt idx="82567">
                  <c:v>6.1260000000000003</c:v>
                </c:pt>
                <c:pt idx="82568">
                  <c:v>6.1504000000000003</c:v>
                </c:pt>
                <c:pt idx="82569">
                  <c:v>6.1626000000000003</c:v>
                </c:pt>
                <c:pt idx="82570">
                  <c:v>6.1260000000000003</c:v>
                </c:pt>
                <c:pt idx="82571">
                  <c:v>6.1136999999999997</c:v>
                </c:pt>
                <c:pt idx="82572">
                  <c:v>6.1014999999999997</c:v>
                </c:pt>
                <c:pt idx="82573">
                  <c:v>6.1014999999999997</c:v>
                </c:pt>
                <c:pt idx="82574">
                  <c:v>6.1382000000000003</c:v>
                </c:pt>
                <c:pt idx="82575">
                  <c:v>6.1014999999999997</c:v>
                </c:pt>
                <c:pt idx="82576">
                  <c:v>6.1014999999999997</c:v>
                </c:pt>
                <c:pt idx="82577">
                  <c:v>6.1260000000000003</c:v>
                </c:pt>
                <c:pt idx="82578">
                  <c:v>6.1136999999999997</c:v>
                </c:pt>
                <c:pt idx="82579">
                  <c:v>6.0770999999999997</c:v>
                </c:pt>
                <c:pt idx="82580">
                  <c:v>6.0892999999999997</c:v>
                </c:pt>
                <c:pt idx="82581">
                  <c:v>6.1014999999999997</c:v>
                </c:pt>
                <c:pt idx="82582">
                  <c:v>6.1014999999999997</c:v>
                </c:pt>
                <c:pt idx="82583">
                  <c:v>6.0648999999999997</c:v>
                </c:pt>
                <c:pt idx="82584">
                  <c:v>6.1014999999999997</c:v>
                </c:pt>
                <c:pt idx="82585">
                  <c:v>6.1014999999999997</c:v>
                </c:pt>
                <c:pt idx="82586">
                  <c:v>6.0770999999999997</c:v>
                </c:pt>
                <c:pt idx="82587">
                  <c:v>6.0892999999999997</c:v>
                </c:pt>
                <c:pt idx="82588">
                  <c:v>6.0770999999999997</c:v>
                </c:pt>
                <c:pt idx="82589">
                  <c:v>6.0892999999999997</c:v>
                </c:pt>
                <c:pt idx="82590">
                  <c:v>6.0648999999999997</c:v>
                </c:pt>
                <c:pt idx="82591">
                  <c:v>6.0892999999999997</c:v>
                </c:pt>
                <c:pt idx="82592">
                  <c:v>6.0770999999999997</c:v>
                </c:pt>
                <c:pt idx="82593">
                  <c:v>6.1014999999999997</c:v>
                </c:pt>
                <c:pt idx="82594">
                  <c:v>6.0892999999999997</c:v>
                </c:pt>
                <c:pt idx="82595">
                  <c:v>6.1014999999999997</c:v>
                </c:pt>
                <c:pt idx="82596">
                  <c:v>6.0770999999999997</c:v>
                </c:pt>
                <c:pt idx="82597">
                  <c:v>6.0770999999999997</c:v>
                </c:pt>
                <c:pt idx="82598">
                  <c:v>6.1014999999999997</c:v>
                </c:pt>
                <c:pt idx="82599">
                  <c:v>6.1014999999999997</c:v>
                </c:pt>
                <c:pt idx="82600">
                  <c:v>6.0648999999999997</c:v>
                </c:pt>
                <c:pt idx="82601">
                  <c:v>6.0648999999999997</c:v>
                </c:pt>
                <c:pt idx="82602">
                  <c:v>6.0648999999999997</c:v>
                </c:pt>
                <c:pt idx="82603">
                  <c:v>6.0648999999999997</c:v>
                </c:pt>
                <c:pt idx="82604">
                  <c:v>6.0648999999999997</c:v>
                </c:pt>
                <c:pt idx="82605">
                  <c:v>6.0770999999999997</c:v>
                </c:pt>
                <c:pt idx="82606">
                  <c:v>6.0770999999999997</c:v>
                </c:pt>
                <c:pt idx="82607">
                  <c:v>6.0526999999999997</c:v>
                </c:pt>
                <c:pt idx="82608">
                  <c:v>6.0770999999999997</c:v>
                </c:pt>
                <c:pt idx="82609">
                  <c:v>6.0770999999999997</c:v>
                </c:pt>
                <c:pt idx="82610">
                  <c:v>6.0526999999999997</c:v>
                </c:pt>
                <c:pt idx="82611">
                  <c:v>6.0770999999999997</c:v>
                </c:pt>
                <c:pt idx="82612">
                  <c:v>6.0770999999999997</c:v>
                </c:pt>
                <c:pt idx="82613">
                  <c:v>6.1014999999999997</c:v>
                </c:pt>
                <c:pt idx="82614">
                  <c:v>6.0770999999999997</c:v>
                </c:pt>
                <c:pt idx="82615">
                  <c:v>6.0892999999999997</c:v>
                </c:pt>
                <c:pt idx="82616">
                  <c:v>6.0648999999999997</c:v>
                </c:pt>
                <c:pt idx="82617">
                  <c:v>6.0526999999999997</c:v>
                </c:pt>
                <c:pt idx="82618">
                  <c:v>6.0526999999999997</c:v>
                </c:pt>
                <c:pt idx="82619">
                  <c:v>6.0526999999999997</c:v>
                </c:pt>
                <c:pt idx="82620">
                  <c:v>6.0526999999999997</c:v>
                </c:pt>
                <c:pt idx="82621">
                  <c:v>6.0526999999999997</c:v>
                </c:pt>
                <c:pt idx="82622">
                  <c:v>6.0648999999999997</c:v>
                </c:pt>
                <c:pt idx="82623">
                  <c:v>6.0404999999999998</c:v>
                </c:pt>
                <c:pt idx="82624">
                  <c:v>6.0648999999999997</c:v>
                </c:pt>
                <c:pt idx="82625">
                  <c:v>6.0770999999999997</c:v>
                </c:pt>
                <c:pt idx="82626">
                  <c:v>6.0526999999999997</c:v>
                </c:pt>
                <c:pt idx="82627">
                  <c:v>6.0526999999999997</c:v>
                </c:pt>
                <c:pt idx="82628">
                  <c:v>6.0526999999999997</c:v>
                </c:pt>
                <c:pt idx="82629">
                  <c:v>6.0282999999999998</c:v>
                </c:pt>
                <c:pt idx="82630">
                  <c:v>6.0526999999999997</c:v>
                </c:pt>
                <c:pt idx="82631">
                  <c:v>6.0282999999999998</c:v>
                </c:pt>
                <c:pt idx="82632">
                  <c:v>6.0526999999999997</c:v>
                </c:pt>
                <c:pt idx="82633">
                  <c:v>6.0282999999999998</c:v>
                </c:pt>
                <c:pt idx="82634">
                  <c:v>6.0526999999999997</c:v>
                </c:pt>
                <c:pt idx="82635">
                  <c:v>6.0526999999999997</c:v>
                </c:pt>
                <c:pt idx="82636">
                  <c:v>6.0648999999999997</c:v>
                </c:pt>
                <c:pt idx="82637">
                  <c:v>6.0160999999999998</c:v>
                </c:pt>
                <c:pt idx="82638">
                  <c:v>6.0282999999999998</c:v>
                </c:pt>
                <c:pt idx="82639">
                  <c:v>6.0282999999999998</c:v>
                </c:pt>
                <c:pt idx="82640">
                  <c:v>6.0526999999999997</c:v>
                </c:pt>
                <c:pt idx="82641">
                  <c:v>6.0526999999999997</c:v>
                </c:pt>
                <c:pt idx="82642">
                  <c:v>6.0526999999999997</c:v>
                </c:pt>
                <c:pt idx="82643">
                  <c:v>6.0160999999999998</c:v>
                </c:pt>
                <c:pt idx="82644">
                  <c:v>6.0282999999999998</c:v>
                </c:pt>
                <c:pt idx="82645">
                  <c:v>6.0404999999999998</c:v>
                </c:pt>
                <c:pt idx="82646">
                  <c:v>6.0160999999999998</c:v>
                </c:pt>
                <c:pt idx="82647">
                  <c:v>6.0282999999999998</c:v>
                </c:pt>
                <c:pt idx="82648">
                  <c:v>6.0282999999999998</c:v>
                </c:pt>
                <c:pt idx="82649">
                  <c:v>6.0038999999999998</c:v>
                </c:pt>
                <c:pt idx="82650">
                  <c:v>6.0282999999999998</c:v>
                </c:pt>
                <c:pt idx="82651">
                  <c:v>6.0160999999999998</c:v>
                </c:pt>
                <c:pt idx="82652">
                  <c:v>6.0404999999999998</c:v>
                </c:pt>
                <c:pt idx="82653">
                  <c:v>6.0160999999999998</c:v>
                </c:pt>
                <c:pt idx="82654">
                  <c:v>6.0282999999999998</c:v>
                </c:pt>
                <c:pt idx="82655">
                  <c:v>6.0160999999999998</c:v>
                </c:pt>
                <c:pt idx="82656">
                  <c:v>6.0038999999999998</c:v>
                </c:pt>
                <c:pt idx="82657">
                  <c:v>6.0038999999999998</c:v>
                </c:pt>
                <c:pt idx="82658">
                  <c:v>6.0038999999999998</c:v>
                </c:pt>
                <c:pt idx="82659">
                  <c:v>5.9794999999999998</c:v>
                </c:pt>
                <c:pt idx="82660">
                  <c:v>6.0404999999999998</c:v>
                </c:pt>
                <c:pt idx="82661">
                  <c:v>6.0038999999999998</c:v>
                </c:pt>
                <c:pt idx="82662">
                  <c:v>6.0038999999999998</c:v>
                </c:pt>
                <c:pt idx="82663">
                  <c:v>6.0160999999999998</c:v>
                </c:pt>
                <c:pt idx="82664">
                  <c:v>5.9794999999999998</c:v>
                </c:pt>
                <c:pt idx="82665">
                  <c:v>6.0160999999999998</c:v>
                </c:pt>
                <c:pt idx="82666">
                  <c:v>5.9550000000000001</c:v>
                </c:pt>
                <c:pt idx="82667">
                  <c:v>6.0160999999999998</c:v>
                </c:pt>
                <c:pt idx="82668">
                  <c:v>6.0038999999999998</c:v>
                </c:pt>
                <c:pt idx="82669">
                  <c:v>5.9794999999999998</c:v>
                </c:pt>
                <c:pt idx="82670">
                  <c:v>5.9794999999999998</c:v>
                </c:pt>
                <c:pt idx="82671">
                  <c:v>5.9916999999999998</c:v>
                </c:pt>
                <c:pt idx="82672">
                  <c:v>6.0038999999999998</c:v>
                </c:pt>
                <c:pt idx="82673">
                  <c:v>6.0038999999999998</c:v>
                </c:pt>
                <c:pt idx="82674">
                  <c:v>5.9672999999999998</c:v>
                </c:pt>
                <c:pt idx="82675">
                  <c:v>6.0038999999999998</c:v>
                </c:pt>
                <c:pt idx="82676">
                  <c:v>5.9428000000000001</c:v>
                </c:pt>
                <c:pt idx="82677">
                  <c:v>5.9794999999999998</c:v>
                </c:pt>
                <c:pt idx="82678">
                  <c:v>5.9672999999999998</c:v>
                </c:pt>
                <c:pt idx="82679">
                  <c:v>5.9672999999999998</c:v>
                </c:pt>
                <c:pt idx="82680">
                  <c:v>5.9794999999999998</c:v>
                </c:pt>
                <c:pt idx="82681">
                  <c:v>5.9672999999999998</c:v>
                </c:pt>
                <c:pt idx="82682">
                  <c:v>5.9672999999999998</c:v>
                </c:pt>
                <c:pt idx="82683">
                  <c:v>5.9672999999999998</c:v>
                </c:pt>
                <c:pt idx="82684">
                  <c:v>5.9550000000000001</c:v>
                </c:pt>
                <c:pt idx="82685">
                  <c:v>5.9794999999999998</c:v>
                </c:pt>
                <c:pt idx="82686">
                  <c:v>5.9550000000000001</c:v>
                </c:pt>
                <c:pt idx="82687">
                  <c:v>5.9916999999999998</c:v>
                </c:pt>
                <c:pt idx="82688">
                  <c:v>5.9794999999999998</c:v>
                </c:pt>
                <c:pt idx="82689">
                  <c:v>5.9916999999999998</c:v>
                </c:pt>
                <c:pt idx="82690">
                  <c:v>5.9672999999999998</c:v>
                </c:pt>
                <c:pt idx="82691">
                  <c:v>6.0160999999999998</c:v>
                </c:pt>
                <c:pt idx="82692">
                  <c:v>5.9794999999999998</c:v>
                </c:pt>
                <c:pt idx="82693">
                  <c:v>5.9794999999999998</c:v>
                </c:pt>
                <c:pt idx="82694">
                  <c:v>5.9794999999999998</c:v>
                </c:pt>
                <c:pt idx="82695">
                  <c:v>5.9916999999999998</c:v>
                </c:pt>
                <c:pt idx="82696">
                  <c:v>5.9550000000000001</c:v>
                </c:pt>
                <c:pt idx="82697">
                  <c:v>5.9428000000000001</c:v>
                </c:pt>
                <c:pt idx="82698">
                  <c:v>5.9794999999999998</c:v>
                </c:pt>
                <c:pt idx="82699">
                  <c:v>5.9672999999999998</c:v>
                </c:pt>
                <c:pt idx="82700">
                  <c:v>5.9428000000000001</c:v>
                </c:pt>
                <c:pt idx="82701">
                  <c:v>5.9550000000000001</c:v>
                </c:pt>
                <c:pt idx="82702">
                  <c:v>5.9428000000000001</c:v>
                </c:pt>
                <c:pt idx="82703">
                  <c:v>5.9428000000000001</c:v>
                </c:pt>
                <c:pt idx="82704">
                  <c:v>5.9672999999999998</c:v>
                </c:pt>
                <c:pt idx="82705">
                  <c:v>5.9428000000000001</c:v>
                </c:pt>
                <c:pt idx="82706">
                  <c:v>5.9550000000000001</c:v>
                </c:pt>
                <c:pt idx="82707">
                  <c:v>5.9306000000000001</c:v>
                </c:pt>
                <c:pt idx="82708">
                  <c:v>5.9672999999999998</c:v>
                </c:pt>
                <c:pt idx="82709">
                  <c:v>5.9306000000000001</c:v>
                </c:pt>
                <c:pt idx="82710">
                  <c:v>5.9306000000000001</c:v>
                </c:pt>
                <c:pt idx="82711">
                  <c:v>5.9428000000000001</c:v>
                </c:pt>
                <c:pt idx="82712">
                  <c:v>5.9306000000000001</c:v>
                </c:pt>
                <c:pt idx="82713">
                  <c:v>5.9794999999999998</c:v>
                </c:pt>
                <c:pt idx="82714">
                  <c:v>5.9306000000000001</c:v>
                </c:pt>
                <c:pt idx="82715">
                  <c:v>5.9428000000000001</c:v>
                </c:pt>
                <c:pt idx="82716">
                  <c:v>5.9428000000000001</c:v>
                </c:pt>
                <c:pt idx="82717">
                  <c:v>5.9306000000000001</c:v>
                </c:pt>
                <c:pt idx="82718">
                  <c:v>5.9184000000000001</c:v>
                </c:pt>
                <c:pt idx="82719">
                  <c:v>5.9184000000000001</c:v>
                </c:pt>
                <c:pt idx="82720">
                  <c:v>5.9306000000000001</c:v>
                </c:pt>
                <c:pt idx="82721">
                  <c:v>5.9306000000000001</c:v>
                </c:pt>
                <c:pt idx="82722">
                  <c:v>5.9306000000000001</c:v>
                </c:pt>
                <c:pt idx="82723">
                  <c:v>5.9428000000000001</c:v>
                </c:pt>
                <c:pt idx="82724">
                  <c:v>5.9428000000000001</c:v>
                </c:pt>
                <c:pt idx="82725">
                  <c:v>5.9062000000000001</c:v>
                </c:pt>
                <c:pt idx="82726">
                  <c:v>5.9184000000000001</c:v>
                </c:pt>
                <c:pt idx="82727">
                  <c:v>5.9062000000000001</c:v>
                </c:pt>
                <c:pt idx="82728">
                  <c:v>5.9306000000000001</c:v>
                </c:pt>
                <c:pt idx="82729">
                  <c:v>5.9062000000000001</c:v>
                </c:pt>
                <c:pt idx="82730">
                  <c:v>5.9306000000000001</c:v>
                </c:pt>
                <c:pt idx="82731">
                  <c:v>5.9306000000000001</c:v>
                </c:pt>
                <c:pt idx="82732">
                  <c:v>5.9184000000000001</c:v>
                </c:pt>
                <c:pt idx="82733">
                  <c:v>5.9428000000000001</c:v>
                </c:pt>
                <c:pt idx="82734">
                  <c:v>5.9306000000000001</c:v>
                </c:pt>
                <c:pt idx="82735">
                  <c:v>5.9184000000000001</c:v>
                </c:pt>
                <c:pt idx="82736">
                  <c:v>5.9062000000000001</c:v>
                </c:pt>
                <c:pt idx="82737">
                  <c:v>5.8940000000000001</c:v>
                </c:pt>
                <c:pt idx="82738">
                  <c:v>5.9184000000000001</c:v>
                </c:pt>
                <c:pt idx="82739">
                  <c:v>5.9184000000000001</c:v>
                </c:pt>
                <c:pt idx="82740">
                  <c:v>5.9184000000000001</c:v>
                </c:pt>
                <c:pt idx="82741">
                  <c:v>5.9062000000000001</c:v>
                </c:pt>
                <c:pt idx="82742">
                  <c:v>5.9184000000000001</c:v>
                </c:pt>
                <c:pt idx="82743">
                  <c:v>5.9062000000000001</c:v>
                </c:pt>
                <c:pt idx="82744">
                  <c:v>5.9184000000000001</c:v>
                </c:pt>
                <c:pt idx="82745">
                  <c:v>5.8940000000000001</c:v>
                </c:pt>
                <c:pt idx="82746">
                  <c:v>5.8940000000000001</c:v>
                </c:pt>
                <c:pt idx="82747">
                  <c:v>5.8940000000000001</c:v>
                </c:pt>
                <c:pt idx="82748">
                  <c:v>5.8818000000000001</c:v>
                </c:pt>
                <c:pt idx="82749">
                  <c:v>5.8818000000000001</c:v>
                </c:pt>
                <c:pt idx="82750">
                  <c:v>5.8818000000000001</c:v>
                </c:pt>
                <c:pt idx="82751">
                  <c:v>5.8940000000000001</c:v>
                </c:pt>
                <c:pt idx="82752">
                  <c:v>5.8818000000000001</c:v>
                </c:pt>
                <c:pt idx="82753">
                  <c:v>5.8940000000000001</c:v>
                </c:pt>
                <c:pt idx="82754">
                  <c:v>5.9184000000000001</c:v>
                </c:pt>
                <c:pt idx="82755">
                  <c:v>5.8940000000000001</c:v>
                </c:pt>
                <c:pt idx="82756">
                  <c:v>5.9062000000000001</c:v>
                </c:pt>
                <c:pt idx="82757">
                  <c:v>5.8940000000000001</c:v>
                </c:pt>
                <c:pt idx="82758">
                  <c:v>5.8696000000000002</c:v>
                </c:pt>
                <c:pt idx="82759">
                  <c:v>5.8574000000000002</c:v>
                </c:pt>
                <c:pt idx="82760">
                  <c:v>5.9184000000000001</c:v>
                </c:pt>
                <c:pt idx="82761">
                  <c:v>5.8696000000000002</c:v>
                </c:pt>
                <c:pt idx="82762">
                  <c:v>5.8574000000000002</c:v>
                </c:pt>
                <c:pt idx="82763">
                  <c:v>5.8818000000000001</c:v>
                </c:pt>
                <c:pt idx="82764">
                  <c:v>5.8940000000000001</c:v>
                </c:pt>
                <c:pt idx="82765">
                  <c:v>5.8818000000000001</c:v>
                </c:pt>
                <c:pt idx="82766">
                  <c:v>5.8696000000000002</c:v>
                </c:pt>
                <c:pt idx="82767">
                  <c:v>5.8940000000000001</c:v>
                </c:pt>
                <c:pt idx="82768">
                  <c:v>5.8940000000000001</c:v>
                </c:pt>
                <c:pt idx="82769">
                  <c:v>5.8940000000000001</c:v>
                </c:pt>
                <c:pt idx="82770">
                  <c:v>5.8574000000000002</c:v>
                </c:pt>
                <c:pt idx="82771">
                  <c:v>5.8330000000000002</c:v>
                </c:pt>
                <c:pt idx="82772">
                  <c:v>5.8574000000000002</c:v>
                </c:pt>
                <c:pt idx="82773">
                  <c:v>5.8696000000000002</c:v>
                </c:pt>
                <c:pt idx="82774">
                  <c:v>5.8696000000000002</c:v>
                </c:pt>
                <c:pt idx="82775">
                  <c:v>5.8574000000000002</c:v>
                </c:pt>
                <c:pt idx="82776">
                  <c:v>5.8574000000000002</c:v>
                </c:pt>
                <c:pt idx="82777">
                  <c:v>5.8452000000000002</c:v>
                </c:pt>
                <c:pt idx="82778">
                  <c:v>5.8696000000000002</c:v>
                </c:pt>
                <c:pt idx="82779">
                  <c:v>5.8452000000000002</c:v>
                </c:pt>
                <c:pt idx="82780">
                  <c:v>5.8696000000000002</c:v>
                </c:pt>
                <c:pt idx="82781">
                  <c:v>5.8574000000000002</c:v>
                </c:pt>
                <c:pt idx="82782">
                  <c:v>5.8574000000000002</c:v>
                </c:pt>
                <c:pt idx="82783">
                  <c:v>5.8574000000000002</c:v>
                </c:pt>
                <c:pt idx="82784">
                  <c:v>5.8574000000000002</c:v>
                </c:pt>
                <c:pt idx="82785">
                  <c:v>5.8818000000000001</c:v>
                </c:pt>
                <c:pt idx="82786">
                  <c:v>5.8574000000000002</c:v>
                </c:pt>
                <c:pt idx="82787">
                  <c:v>5.8330000000000002</c:v>
                </c:pt>
                <c:pt idx="82788">
                  <c:v>5.8452000000000002</c:v>
                </c:pt>
                <c:pt idx="82789">
                  <c:v>5.8330000000000002</c:v>
                </c:pt>
                <c:pt idx="82790">
                  <c:v>5.8452000000000002</c:v>
                </c:pt>
                <c:pt idx="82791">
                  <c:v>5.8452000000000002</c:v>
                </c:pt>
                <c:pt idx="82792">
                  <c:v>5.8574000000000002</c:v>
                </c:pt>
                <c:pt idx="82793">
                  <c:v>5.8696000000000002</c:v>
                </c:pt>
                <c:pt idx="82794">
                  <c:v>5.8452000000000002</c:v>
                </c:pt>
                <c:pt idx="82795">
                  <c:v>5.8086000000000002</c:v>
                </c:pt>
                <c:pt idx="82796">
                  <c:v>5.8330000000000002</c:v>
                </c:pt>
                <c:pt idx="82797">
                  <c:v>5.8330000000000002</c:v>
                </c:pt>
                <c:pt idx="82798">
                  <c:v>5.8452000000000002</c:v>
                </c:pt>
                <c:pt idx="82799">
                  <c:v>5.8574000000000002</c:v>
                </c:pt>
                <c:pt idx="82800">
                  <c:v>5.8452000000000002</c:v>
                </c:pt>
                <c:pt idx="82801">
                  <c:v>5.8452000000000002</c:v>
                </c:pt>
                <c:pt idx="82802">
                  <c:v>5.8452000000000002</c:v>
                </c:pt>
                <c:pt idx="82803">
                  <c:v>5.8330000000000002</c:v>
                </c:pt>
                <c:pt idx="82804">
                  <c:v>5.8452000000000002</c:v>
                </c:pt>
                <c:pt idx="82805">
                  <c:v>5.8330000000000002</c:v>
                </c:pt>
                <c:pt idx="82806">
                  <c:v>5.8452000000000002</c:v>
                </c:pt>
                <c:pt idx="82807">
                  <c:v>5.8330000000000002</c:v>
                </c:pt>
                <c:pt idx="82808">
                  <c:v>5.8330000000000002</c:v>
                </c:pt>
                <c:pt idx="82809">
                  <c:v>5.8330000000000002</c:v>
                </c:pt>
                <c:pt idx="82810">
                  <c:v>5.8452000000000002</c:v>
                </c:pt>
                <c:pt idx="82811">
                  <c:v>5.8330000000000002</c:v>
                </c:pt>
                <c:pt idx="82812">
                  <c:v>5.8452000000000002</c:v>
                </c:pt>
                <c:pt idx="82813">
                  <c:v>5.8330000000000002</c:v>
                </c:pt>
                <c:pt idx="82814">
                  <c:v>5.7964000000000002</c:v>
                </c:pt>
                <c:pt idx="82815">
                  <c:v>5.8330000000000002</c:v>
                </c:pt>
                <c:pt idx="82816">
                  <c:v>5.8452000000000002</c:v>
                </c:pt>
                <c:pt idx="82817">
                  <c:v>5.8330000000000002</c:v>
                </c:pt>
                <c:pt idx="82818">
                  <c:v>5.8330000000000002</c:v>
                </c:pt>
                <c:pt idx="82819">
                  <c:v>5.8330000000000002</c:v>
                </c:pt>
                <c:pt idx="82820">
                  <c:v>5.7964000000000002</c:v>
                </c:pt>
                <c:pt idx="82821">
                  <c:v>5.8086000000000002</c:v>
                </c:pt>
                <c:pt idx="82822">
                  <c:v>5.8208000000000002</c:v>
                </c:pt>
                <c:pt idx="82823">
                  <c:v>5.8330000000000002</c:v>
                </c:pt>
                <c:pt idx="82824">
                  <c:v>5.8208000000000002</c:v>
                </c:pt>
                <c:pt idx="82825">
                  <c:v>5.8330000000000002</c:v>
                </c:pt>
                <c:pt idx="82826">
                  <c:v>5.8330000000000002</c:v>
                </c:pt>
                <c:pt idx="82827">
                  <c:v>5.8086000000000002</c:v>
                </c:pt>
                <c:pt idx="82828">
                  <c:v>5.7964000000000002</c:v>
                </c:pt>
                <c:pt idx="82829">
                  <c:v>5.8086000000000002</c:v>
                </c:pt>
                <c:pt idx="82830">
                  <c:v>5.8208000000000002</c:v>
                </c:pt>
                <c:pt idx="82831">
                  <c:v>5.8086000000000002</c:v>
                </c:pt>
                <c:pt idx="82832">
                  <c:v>5.8086000000000002</c:v>
                </c:pt>
                <c:pt idx="82833">
                  <c:v>5.7964000000000002</c:v>
                </c:pt>
                <c:pt idx="82834">
                  <c:v>5.8208000000000002</c:v>
                </c:pt>
                <c:pt idx="82835">
                  <c:v>5.8208000000000002</c:v>
                </c:pt>
                <c:pt idx="82836">
                  <c:v>5.7840999999999996</c:v>
                </c:pt>
                <c:pt idx="82837">
                  <c:v>5.7840999999999996</c:v>
                </c:pt>
                <c:pt idx="82838">
                  <c:v>5.7840999999999996</c:v>
                </c:pt>
                <c:pt idx="82839">
                  <c:v>5.8208000000000002</c:v>
                </c:pt>
                <c:pt idx="82840">
                  <c:v>5.8086000000000002</c:v>
                </c:pt>
                <c:pt idx="82841">
                  <c:v>5.7964000000000002</c:v>
                </c:pt>
                <c:pt idx="82842">
                  <c:v>5.8086000000000002</c:v>
                </c:pt>
                <c:pt idx="82843">
                  <c:v>5.7964000000000002</c:v>
                </c:pt>
                <c:pt idx="82844">
                  <c:v>5.7964000000000002</c:v>
                </c:pt>
                <c:pt idx="82845">
                  <c:v>5.7840999999999996</c:v>
                </c:pt>
                <c:pt idx="82846">
                  <c:v>5.7718999999999996</c:v>
                </c:pt>
                <c:pt idx="82847">
                  <c:v>5.8208000000000002</c:v>
                </c:pt>
                <c:pt idx="82848">
                  <c:v>5.7718999999999996</c:v>
                </c:pt>
                <c:pt idx="82849">
                  <c:v>5.7964000000000002</c:v>
                </c:pt>
                <c:pt idx="82850">
                  <c:v>5.8086000000000002</c:v>
                </c:pt>
                <c:pt idx="82851">
                  <c:v>5.7840999999999996</c:v>
                </c:pt>
                <c:pt idx="82852">
                  <c:v>5.7718999999999996</c:v>
                </c:pt>
                <c:pt idx="82853">
                  <c:v>5.7840999999999996</c:v>
                </c:pt>
                <c:pt idx="82854">
                  <c:v>5.7718999999999996</c:v>
                </c:pt>
                <c:pt idx="82855">
                  <c:v>5.7840999999999996</c:v>
                </c:pt>
                <c:pt idx="82856">
                  <c:v>5.7840999999999996</c:v>
                </c:pt>
                <c:pt idx="82857">
                  <c:v>5.7840999999999996</c:v>
                </c:pt>
                <c:pt idx="82858">
                  <c:v>5.7596999999999996</c:v>
                </c:pt>
                <c:pt idx="82859">
                  <c:v>5.7596999999999996</c:v>
                </c:pt>
                <c:pt idx="82860">
                  <c:v>5.7840999999999996</c:v>
                </c:pt>
                <c:pt idx="82861">
                  <c:v>5.7718999999999996</c:v>
                </c:pt>
                <c:pt idx="82862">
                  <c:v>5.7964000000000002</c:v>
                </c:pt>
                <c:pt idx="82863">
                  <c:v>5.7596999999999996</c:v>
                </c:pt>
                <c:pt idx="82864">
                  <c:v>5.7964000000000002</c:v>
                </c:pt>
                <c:pt idx="82865">
                  <c:v>5.7474999999999996</c:v>
                </c:pt>
                <c:pt idx="82866">
                  <c:v>5.7474999999999996</c:v>
                </c:pt>
                <c:pt idx="82867">
                  <c:v>5.7596999999999996</c:v>
                </c:pt>
                <c:pt idx="82868">
                  <c:v>5.7474999999999996</c:v>
                </c:pt>
                <c:pt idx="82869">
                  <c:v>5.7474999999999996</c:v>
                </c:pt>
                <c:pt idx="82870">
                  <c:v>5.7840999999999996</c:v>
                </c:pt>
                <c:pt idx="82871">
                  <c:v>5.7474999999999996</c:v>
                </c:pt>
                <c:pt idx="82872">
                  <c:v>5.7352999999999996</c:v>
                </c:pt>
                <c:pt idx="82873">
                  <c:v>5.7718999999999996</c:v>
                </c:pt>
                <c:pt idx="82874">
                  <c:v>5.7596999999999996</c:v>
                </c:pt>
                <c:pt idx="82875">
                  <c:v>5.7718999999999996</c:v>
                </c:pt>
                <c:pt idx="82876">
                  <c:v>5.7596999999999996</c:v>
                </c:pt>
                <c:pt idx="82877">
                  <c:v>5.7718999999999996</c:v>
                </c:pt>
                <c:pt idx="82878">
                  <c:v>5.7596999999999996</c:v>
                </c:pt>
                <c:pt idx="82879">
                  <c:v>5.7596999999999996</c:v>
                </c:pt>
                <c:pt idx="82880">
                  <c:v>5.7230999999999996</c:v>
                </c:pt>
                <c:pt idx="82881">
                  <c:v>5.7230999999999996</c:v>
                </c:pt>
                <c:pt idx="82882">
                  <c:v>5.7596999999999996</c:v>
                </c:pt>
                <c:pt idx="82883">
                  <c:v>5.7474999999999996</c:v>
                </c:pt>
                <c:pt idx="82884">
                  <c:v>5.7352999999999996</c:v>
                </c:pt>
                <c:pt idx="82885">
                  <c:v>5.7474999999999996</c:v>
                </c:pt>
                <c:pt idx="82886">
                  <c:v>5.7352999999999996</c:v>
                </c:pt>
                <c:pt idx="82887">
                  <c:v>5.7352999999999996</c:v>
                </c:pt>
                <c:pt idx="82888">
                  <c:v>5.7352999999999996</c:v>
                </c:pt>
                <c:pt idx="82889">
                  <c:v>5.7474999999999996</c:v>
                </c:pt>
                <c:pt idx="82890">
                  <c:v>5.7108999999999996</c:v>
                </c:pt>
                <c:pt idx="82891">
                  <c:v>5.7352999999999996</c:v>
                </c:pt>
                <c:pt idx="82892">
                  <c:v>5.7474999999999996</c:v>
                </c:pt>
                <c:pt idx="82893">
                  <c:v>5.7230999999999996</c:v>
                </c:pt>
                <c:pt idx="82894">
                  <c:v>5.7108999999999996</c:v>
                </c:pt>
                <c:pt idx="82895">
                  <c:v>5.7230999999999996</c:v>
                </c:pt>
                <c:pt idx="82896">
                  <c:v>5.7230999999999996</c:v>
                </c:pt>
                <c:pt idx="82897">
                  <c:v>5.7352999999999996</c:v>
                </c:pt>
                <c:pt idx="82898">
                  <c:v>5.7230999999999996</c:v>
                </c:pt>
                <c:pt idx="82899">
                  <c:v>5.7474999999999996</c:v>
                </c:pt>
                <c:pt idx="82900">
                  <c:v>5.7230999999999996</c:v>
                </c:pt>
                <c:pt idx="82901">
                  <c:v>5.7474999999999996</c:v>
                </c:pt>
                <c:pt idx="82902">
                  <c:v>5.7352999999999996</c:v>
                </c:pt>
                <c:pt idx="82903">
                  <c:v>5.7108999999999996</c:v>
                </c:pt>
                <c:pt idx="82904">
                  <c:v>5.7230999999999996</c:v>
                </c:pt>
                <c:pt idx="82905">
                  <c:v>5.7474999999999996</c:v>
                </c:pt>
                <c:pt idx="82906">
                  <c:v>5.7230999999999996</c:v>
                </c:pt>
                <c:pt idx="82907">
                  <c:v>5.7230999999999996</c:v>
                </c:pt>
                <c:pt idx="82908">
                  <c:v>5.7108999999999996</c:v>
                </c:pt>
                <c:pt idx="82909">
                  <c:v>5.7108999999999996</c:v>
                </c:pt>
                <c:pt idx="82910">
                  <c:v>5.7352999999999996</c:v>
                </c:pt>
                <c:pt idx="82911">
                  <c:v>5.6986999999999997</c:v>
                </c:pt>
                <c:pt idx="82912">
                  <c:v>5.7474999999999996</c:v>
                </c:pt>
                <c:pt idx="82913">
                  <c:v>5.7108999999999996</c:v>
                </c:pt>
                <c:pt idx="82914">
                  <c:v>5.6986999999999997</c:v>
                </c:pt>
                <c:pt idx="82915">
                  <c:v>5.7230999999999996</c:v>
                </c:pt>
                <c:pt idx="82916">
                  <c:v>5.7230999999999996</c:v>
                </c:pt>
                <c:pt idx="82917">
                  <c:v>5.7108999999999996</c:v>
                </c:pt>
                <c:pt idx="82918">
                  <c:v>5.7108999999999996</c:v>
                </c:pt>
                <c:pt idx="82919">
                  <c:v>5.7108999999999996</c:v>
                </c:pt>
                <c:pt idx="82920">
                  <c:v>5.7108999999999996</c:v>
                </c:pt>
                <c:pt idx="82921">
                  <c:v>5.7108999999999996</c:v>
                </c:pt>
                <c:pt idx="82922">
                  <c:v>5.6864999999999997</c:v>
                </c:pt>
                <c:pt idx="82923">
                  <c:v>5.6986999999999997</c:v>
                </c:pt>
                <c:pt idx="82924">
                  <c:v>5.7108999999999996</c:v>
                </c:pt>
                <c:pt idx="82925">
                  <c:v>5.6864999999999997</c:v>
                </c:pt>
                <c:pt idx="82926">
                  <c:v>5.6864999999999997</c:v>
                </c:pt>
                <c:pt idx="82927">
                  <c:v>5.6742999999999997</c:v>
                </c:pt>
                <c:pt idx="82928">
                  <c:v>5.6864999999999997</c:v>
                </c:pt>
                <c:pt idx="82929">
                  <c:v>5.6864999999999997</c:v>
                </c:pt>
                <c:pt idx="82930">
                  <c:v>5.6986999999999997</c:v>
                </c:pt>
                <c:pt idx="82931">
                  <c:v>5.7108999999999996</c:v>
                </c:pt>
                <c:pt idx="82932">
                  <c:v>5.6986999999999997</c:v>
                </c:pt>
                <c:pt idx="82933">
                  <c:v>5.7108999999999996</c:v>
                </c:pt>
                <c:pt idx="82934">
                  <c:v>5.6986999999999997</c:v>
                </c:pt>
                <c:pt idx="82935">
                  <c:v>5.6864999999999997</c:v>
                </c:pt>
                <c:pt idx="82936">
                  <c:v>5.6986999999999997</c:v>
                </c:pt>
                <c:pt idx="82937">
                  <c:v>5.6864999999999997</c:v>
                </c:pt>
                <c:pt idx="82938">
                  <c:v>5.6864999999999997</c:v>
                </c:pt>
                <c:pt idx="82939">
                  <c:v>5.7108999999999996</c:v>
                </c:pt>
                <c:pt idx="82940">
                  <c:v>5.6864999999999997</c:v>
                </c:pt>
                <c:pt idx="82941">
                  <c:v>5.7108999999999996</c:v>
                </c:pt>
                <c:pt idx="82942">
                  <c:v>5.6864999999999997</c:v>
                </c:pt>
                <c:pt idx="82943">
                  <c:v>5.6620999999999997</c:v>
                </c:pt>
                <c:pt idx="82944">
                  <c:v>5.6742999999999997</c:v>
                </c:pt>
                <c:pt idx="82945">
                  <c:v>5.6742999999999997</c:v>
                </c:pt>
                <c:pt idx="82946">
                  <c:v>5.6742999999999997</c:v>
                </c:pt>
                <c:pt idx="82947">
                  <c:v>5.6742999999999997</c:v>
                </c:pt>
                <c:pt idx="82948">
                  <c:v>5.6742999999999997</c:v>
                </c:pt>
                <c:pt idx="82949">
                  <c:v>5.6864999999999997</c:v>
                </c:pt>
                <c:pt idx="82950">
                  <c:v>5.6864999999999997</c:v>
                </c:pt>
                <c:pt idx="82951">
                  <c:v>5.6742999999999997</c:v>
                </c:pt>
                <c:pt idx="82952">
                  <c:v>5.6864999999999997</c:v>
                </c:pt>
                <c:pt idx="82953">
                  <c:v>5.6620999999999997</c:v>
                </c:pt>
                <c:pt idx="82954">
                  <c:v>5.6986999999999997</c:v>
                </c:pt>
                <c:pt idx="82955">
                  <c:v>5.6864999999999997</c:v>
                </c:pt>
                <c:pt idx="82956">
                  <c:v>5.6620999999999997</c:v>
                </c:pt>
                <c:pt idx="82957">
                  <c:v>5.6742999999999997</c:v>
                </c:pt>
                <c:pt idx="82958">
                  <c:v>5.6742999999999997</c:v>
                </c:pt>
                <c:pt idx="82959">
                  <c:v>5.6620999999999997</c:v>
                </c:pt>
                <c:pt idx="82960">
                  <c:v>5.6742999999999997</c:v>
                </c:pt>
                <c:pt idx="82961">
                  <c:v>5.6620999999999997</c:v>
                </c:pt>
                <c:pt idx="82962">
                  <c:v>5.6620999999999997</c:v>
                </c:pt>
                <c:pt idx="82963">
                  <c:v>5.6498999999999997</c:v>
                </c:pt>
                <c:pt idx="82964">
                  <c:v>5.6742999999999997</c:v>
                </c:pt>
                <c:pt idx="82965">
                  <c:v>5.6742999999999997</c:v>
                </c:pt>
                <c:pt idx="82966">
                  <c:v>5.6864999999999997</c:v>
                </c:pt>
                <c:pt idx="82967">
                  <c:v>5.6498999999999997</c:v>
                </c:pt>
                <c:pt idx="82968">
                  <c:v>5.6620999999999997</c:v>
                </c:pt>
                <c:pt idx="82969">
                  <c:v>5.6742999999999997</c:v>
                </c:pt>
                <c:pt idx="82970">
                  <c:v>5.6620999999999997</c:v>
                </c:pt>
                <c:pt idx="82971">
                  <c:v>5.6742999999999997</c:v>
                </c:pt>
                <c:pt idx="82972">
                  <c:v>5.6620999999999997</c:v>
                </c:pt>
                <c:pt idx="82973">
                  <c:v>5.6498999999999997</c:v>
                </c:pt>
                <c:pt idx="82974">
                  <c:v>5.6498999999999997</c:v>
                </c:pt>
                <c:pt idx="82975">
                  <c:v>5.6498999999999997</c:v>
                </c:pt>
                <c:pt idx="82976">
                  <c:v>5.6620999999999997</c:v>
                </c:pt>
                <c:pt idx="82977">
                  <c:v>5.6376999999999997</c:v>
                </c:pt>
                <c:pt idx="82978">
                  <c:v>5.6254</c:v>
                </c:pt>
                <c:pt idx="82979">
                  <c:v>5.6254</c:v>
                </c:pt>
                <c:pt idx="82980">
                  <c:v>5.6498999999999997</c:v>
                </c:pt>
                <c:pt idx="82981">
                  <c:v>5.6376999999999997</c:v>
                </c:pt>
                <c:pt idx="82982">
                  <c:v>5.6132</c:v>
                </c:pt>
                <c:pt idx="82983">
                  <c:v>5.6254</c:v>
                </c:pt>
                <c:pt idx="82984">
                  <c:v>5.6620999999999997</c:v>
                </c:pt>
                <c:pt idx="82985">
                  <c:v>5.6376999999999997</c:v>
                </c:pt>
                <c:pt idx="82986">
                  <c:v>5.6254</c:v>
                </c:pt>
                <c:pt idx="82987">
                  <c:v>5.6620999999999997</c:v>
                </c:pt>
                <c:pt idx="82988">
                  <c:v>5.6254</c:v>
                </c:pt>
                <c:pt idx="82989">
                  <c:v>5.6376999999999997</c:v>
                </c:pt>
                <c:pt idx="82990">
                  <c:v>5.6132</c:v>
                </c:pt>
                <c:pt idx="82991">
                  <c:v>5.6132</c:v>
                </c:pt>
                <c:pt idx="82992">
                  <c:v>5.6376999999999997</c:v>
                </c:pt>
                <c:pt idx="82993">
                  <c:v>5.6254</c:v>
                </c:pt>
                <c:pt idx="82994">
                  <c:v>5.6254</c:v>
                </c:pt>
                <c:pt idx="82995">
                  <c:v>5.6376999999999997</c:v>
                </c:pt>
                <c:pt idx="82996">
                  <c:v>5.6254</c:v>
                </c:pt>
                <c:pt idx="82997">
                  <c:v>5.6132</c:v>
                </c:pt>
                <c:pt idx="82998">
                  <c:v>5.601</c:v>
                </c:pt>
                <c:pt idx="82999">
                  <c:v>5.6254</c:v>
                </c:pt>
                <c:pt idx="83000">
                  <c:v>5.6132</c:v>
                </c:pt>
                <c:pt idx="83001">
                  <c:v>5.6132</c:v>
                </c:pt>
                <c:pt idx="83002">
                  <c:v>5.601</c:v>
                </c:pt>
                <c:pt idx="83003">
                  <c:v>5.6132</c:v>
                </c:pt>
                <c:pt idx="83004">
                  <c:v>5.6132</c:v>
                </c:pt>
                <c:pt idx="83005">
                  <c:v>5.6254</c:v>
                </c:pt>
                <c:pt idx="83006">
                  <c:v>5.5888</c:v>
                </c:pt>
                <c:pt idx="83007">
                  <c:v>5.6254</c:v>
                </c:pt>
                <c:pt idx="83008">
                  <c:v>5.6254</c:v>
                </c:pt>
                <c:pt idx="83009">
                  <c:v>5.6132</c:v>
                </c:pt>
                <c:pt idx="83010">
                  <c:v>5.6132</c:v>
                </c:pt>
                <c:pt idx="83011">
                  <c:v>5.6132</c:v>
                </c:pt>
                <c:pt idx="83012">
                  <c:v>5.601</c:v>
                </c:pt>
                <c:pt idx="83013">
                  <c:v>5.601</c:v>
                </c:pt>
                <c:pt idx="83014">
                  <c:v>5.601</c:v>
                </c:pt>
                <c:pt idx="83015">
                  <c:v>5.6254</c:v>
                </c:pt>
                <c:pt idx="83016">
                  <c:v>5.601</c:v>
                </c:pt>
                <c:pt idx="83017">
                  <c:v>5.5888</c:v>
                </c:pt>
                <c:pt idx="83018">
                  <c:v>5.6132</c:v>
                </c:pt>
                <c:pt idx="83019">
                  <c:v>5.6132</c:v>
                </c:pt>
                <c:pt idx="83020">
                  <c:v>5.601</c:v>
                </c:pt>
                <c:pt idx="83021">
                  <c:v>5.601</c:v>
                </c:pt>
                <c:pt idx="83022">
                  <c:v>5.6132</c:v>
                </c:pt>
                <c:pt idx="83023">
                  <c:v>5.5888</c:v>
                </c:pt>
                <c:pt idx="83024">
                  <c:v>5.601</c:v>
                </c:pt>
                <c:pt idx="83025">
                  <c:v>5.6132</c:v>
                </c:pt>
                <c:pt idx="83026">
                  <c:v>5.601</c:v>
                </c:pt>
                <c:pt idx="83027">
                  <c:v>5.5888</c:v>
                </c:pt>
                <c:pt idx="83028">
                  <c:v>5.5766</c:v>
                </c:pt>
                <c:pt idx="83029">
                  <c:v>5.5644</c:v>
                </c:pt>
                <c:pt idx="83030">
                  <c:v>5.5888</c:v>
                </c:pt>
                <c:pt idx="83031">
                  <c:v>5.601</c:v>
                </c:pt>
                <c:pt idx="83032">
                  <c:v>5.6132</c:v>
                </c:pt>
                <c:pt idx="83033">
                  <c:v>5.601</c:v>
                </c:pt>
                <c:pt idx="83034">
                  <c:v>5.6254</c:v>
                </c:pt>
                <c:pt idx="83035">
                  <c:v>5.5888</c:v>
                </c:pt>
                <c:pt idx="83036">
                  <c:v>5.5644</c:v>
                </c:pt>
                <c:pt idx="83037">
                  <c:v>5.5766</c:v>
                </c:pt>
                <c:pt idx="83038">
                  <c:v>5.5766</c:v>
                </c:pt>
                <c:pt idx="83039">
                  <c:v>5.601</c:v>
                </c:pt>
                <c:pt idx="83040">
                  <c:v>5.601</c:v>
                </c:pt>
                <c:pt idx="83041">
                  <c:v>5.5766</c:v>
                </c:pt>
                <c:pt idx="83042">
                  <c:v>5.5644</c:v>
                </c:pt>
                <c:pt idx="83043">
                  <c:v>5.601</c:v>
                </c:pt>
                <c:pt idx="83044">
                  <c:v>5.5888</c:v>
                </c:pt>
                <c:pt idx="83045">
                  <c:v>5.5644</c:v>
                </c:pt>
                <c:pt idx="83046">
                  <c:v>5.6132</c:v>
                </c:pt>
                <c:pt idx="83047">
                  <c:v>5.5888</c:v>
                </c:pt>
                <c:pt idx="83048">
                  <c:v>5.601</c:v>
                </c:pt>
                <c:pt idx="83049">
                  <c:v>5.5888</c:v>
                </c:pt>
                <c:pt idx="83050">
                  <c:v>5.5522</c:v>
                </c:pt>
                <c:pt idx="83051">
                  <c:v>5.5888</c:v>
                </c:pt>
                <c:pt idx="83052">
                  <c:v>5.5888</c:v>
                </c:pt>
                <c:pt idx="83053">
                  <c:v>5.5766</c:v>
                </c:pt>
                <c:pt idx="83054">
                  <c:v>5.5522</c:v>
                </c:pt>
                <c:pt idx="83055">
                  <c:v>5.5766</c:v>
                </c:pt>
                <c:pt idx="83056">
                  <c:v>5.54</c:v>
                </c:pt>
                <c:pt idx="83057">
                  <c:v>5.5644</c:v>
                </c:pt>
                <c:pt idx="83058">
                  <c:v>5.5522</c:v>
                </c:pt>
                <c:pt idx="83059">
                  <c:v>5.5644</c:v>
                </c:pt>
                <c:pt idx="83060">
                  <c:v>5.5644</c:v>
                </c:pt>
                <c:pt idx="83061">
                  <c:v>5.5766</c:v>
                </c:pt>
                <c:pt idx="83062">
                  <c:v>5.5522</c:v>
                </c:pt>
                <c:pt idx="83063">
                  <c:v>5.5644</c:v>
                </c:pt>
                <c:pt idx="83064">
                  <c:v>5.5766</c:v>
                </c:pt>
                <c:pt idx="83065">
                  <c:v>5.5766</c:v>
                </c:pt>
                <c:pt idx="83066">
                  <c:v>5.5644</c:v>
                </c:pt>
                <c:pt idx="83067">
                  <c:v>5.5522</c:v>
                </c:pt>
                <c:pt idx="83068">
                  <c:v>5.5644</c:v>
                </c:pt>
                <c:pt idx="83069">
                  <c:v>5.5888</c:v>
                </c:pt>
                <c:pt idx="83070">
                  <c:v>5.5522</c:v>
                </c:pt>
                <c:pt idx="83071">
                  <c:v>5.5644</c:v>
                </c:pt>
                <c:pt idx="83072">
                  <c:v>5.5888</c:v>
                </c:pt>
                <c:pt idx="83073">
                  <c:v>5.5766</c:v>
                </c:pt>
                <c:pt idx="83074">
                  <c:v>5.5644</c:v>
                </c:pt>
                <c:pt idx="83075">
                  <c:v>5.5766</c:v>
                </c:pt>
                <c:pt idx="83076">
                  <c:v>5.5522</c:v>
                </c:pt>
                <c:pt idx="83077">
                  <c:v>5.5522</c:v>
                </c:pt>
                <c:pt idx="83078">
                  <c:v>5.5766</c:v>
                </c:pt>
                <c:pt idx="83079">
                  <c:v>5.54</c:v>
                </c:pt>
                <c:pt idx="83080">
                  <c:v>5.5278</c:v>
                </c:pt>
                <c:pt idx="83081">
                  <c:v>5.5522</c:v>
                </c:pt>
                <c:pt idx="83082">
                  <c:v>5.5156000000000001</c:v>
                </c:pt>
                <c:pt idx="83083">
                  <c:v>5.5278</c:v>
                </c:pt>
                <c:pt idx="83084">
                  <c:v>5.5522</c:v>
                </c:pt>
                <c:pt idx="83085">
                  <c:v>5.54</c:v>
                </c:pt>
                <c:pt idx="83086">
                  <c:v>5.5156000000000001</c:v>
                </c:pt>
                <c:pt idx="83087">
                  <c:v>5.54</c:v>
                </c:pt>
                <c:pt idx="83088">
                  <c:v>5.5278</c:v>
                </c:pt>
                <c:pt idx="83089">
                  <c:v>5.5522</c:v>
                </c:pt>
                <c:pt idx="83090">
                  <c:v>5.5522</c:v>
                </c:pt>
                <c:pt idx="83091">
                  <c:v>5.5644</c:v>
                </c:pt>
                <c:pt idx="83092">
                  <c:v>5.5278</c:v>
                </c:pt>
                <c:pt idx="83093">
                  <c:v>5.5278</c:v>
                </c:pt>
                <c:pt idx="83094">
                  <c:v>5.5278</c:v>
                </c:pt>
                <c:pt idx="83095">
                  <c:v>5.5644</c:v>
                </c:pt>
                <c:pt idx="83096">
                  <c:v>5.5156000000000001</c:v>
                </c:pt>
                <c:pt idx="83097">
                  <c:v>5.5278</c:v>
                </c:pt>
                <c:pt idx="83098">
                  <c:v>5.5034000000000001</c:v>
                </c:pt>
                <c:pt idx="83099">
                  <c:v>5.5278</c:v>
                </c:pt>
                <c:pt idx="83100">
                  <c:v>5.5278</c:v>
                </c:pt>
                <c:pt idx="83101">
                  <c:v>5.5156000000000001</c:v>
                </c:pt>
                <c:pt idx="83102">
                  <c:v>5.54</c:v>
                </c:pt>
                <c:pt idx="83103">
                  <c:v>5.5278</c:v>
                </c:pt>
                <c:pt idx="83104">
                  <c:v>5.5278</c:v>
                </c:pt>
                <c:pt idx="83105">
                  <c:v>5.4912000000000001</c:v>
                </c:pt>
                <c:pt idx="83106">
                  <c:v>5.5522</c:v>
                </c:pt>
                <c:pt idx="83107">
                  <c:v>5.5278</c:v>
                </c:pt>
                <c:pt idx="83108">
                  <c:v>5.5156000000000001</c:v>
                </c:pt>
                <c:pt idx="83109">
                  <c:v>5.5522</c:v>
                </c:pt>
                <c:pt idx="83110">
                  <c:v>5.54</c:v>
                </c:pt>
                <c:pt idx="83111">
                  <c:v>5.5156000000000001</c:v>
                </c:pt>
                <c:pt idx="83112">
                  <c:v>5.54</c:v>
                </c:pt>
                <c:pt idx="83113">
                  <c:v>5.5278</c:v>
                </c:pt>
                <c:pt idx="83114">
                  <c:v>5.5156000000000001</c:v>
                </c:pt>
                <c:pt idx="83115">
                  <c:v>5.5156000000000001</c:v>
                </c:pt>
                <c:pt idx="83116">
                  <c:v>5.5156000000000001</c:v>
                </c:pt>
                <c:pt idx="83117">
                  <c:v>5.54</c:v>
                </c:pt>
                <c:pt idx="83118">
                  <c:v>5.5278</c:v>
                </c:pt>
                <c:pt idx="83119">
                  <c:v>5.54</c:v>
                </c:pt>
                <c:pt idx="83120">
                  <c:v>5.5278</c:v>
                </c:pt>
                <c:pt idx="83121">
                  <c:v>5.5034000000000001</c:v>
                </c:pt>
                <c:pt idx="83122">
                  <c:v>5.5522</c:v>
                </c:pt>
                <c:pt idx="83123">
                  <c:v>5.4790000000000001</c:v>
                </c:pt>
                <c:pt idx="83124">
                  <c:v>5.4790000000000001</c:v>
                </c:pt>
                <c:pt idx="83125">
                  <c:v>5.5034000000000001</c:v>
                </c:pt>
                <c:pt idx="83126">
                  <c:v>5.5278</c:v>
                </c:pt>
                <c:pt idx="83127">
                  <c:v>5.4912000000000001</c:v>
                </c:pt>
                <c:pt idx="83128">
                  <c:v>5.5156000000000001</c:v>
                </c:pt>
                <c:pt idx="83129">
                  <c:v>5.5156000000000001</c:v>
                </c:pt>
                <c:pt idx="83130">
                  <c:v>5.5156000000000001</c:v>
                </c:pt>
                <c:pt idx="83131">
                  <c:v>5.5156000000000001</c:v>
                </c:pt>
                <c:pt idx="83132">
                  <c:v>5.4912000000000001</c:v>
                </c:pt>
                <c:pt idx="83133">
                  <c:v>5.4912000000000001</c:v>
                </c:pt>
                <c:pt idx="83134">
                  <c:v>5.5034000000000001</c:v>
                </c:pt>
                <c:pt idx="83135">
                  <c:v>5.4912000000000001</c:v>
                </c:pt>
                <c:pt idx="83136">
                  <c:v>5.5156000000000001</c:v>
                </c:pt>
                <c:pt idx="83137">
                  <c:v>5.5156000000000001</c:v>
                </c:pt>
                <c:pt idx="83138">
                  <c:v>5.5034000000000001</c:v>
                </c:pt>
                <c:pt idx="83139">
                  <c:v>5.4790000000000001</c:v>
                </c:pt>
                <c:pt idx="83140">
                  <c:v>5.5156000000000001</c:v>
                </c:pt>
                <c:pt idx="83141">
                  <c:v>5.4668000000000001</c:v>
                </c:pt>
                <c:pt idx="83142">
                  <c:v>5.4912000000000001</c:v>
                </c:pt>
                <c:pt idx="83143">
                  <c:v>5.4790000000000001</c:v>
                </c:pt>
                <c:pt idx="83144">
                  <c:v>5.4790000000000001</c:v>
                </c:pt>
                <c:pt idx="83145">
                  <c:v>5.5034000000000001</c:v>
                </c:pt>
                <c:pt idx="83146">
                  <c:v>5.4790000000000001</c:v>
                </c:pt>
                <c:pt idx="83147">
                  <c:v>5.5156000000000001</c:v>
                </c:pt>
                <c:pt idx="83148">
                  <c:v>5.4912000000000001</c:v>
                </c:pt>
                <c:pt idx="83149">
                  <c:v>5.4668000000000001</c:v>
                </c:pt>
                <c:pt idx="83150">
                  <c:v>5.4668000000000001</c:v>
                </c:pt>
                <c:pt idx="83151">
                  <c:v>5.4912000000000001</c:v>
                </c:pt>
                <c:pt idx="83152">
                  <c:v>5.4790000000000001</c:v>
                </c:pt>
                <c:pt idx="83153">
                  <c:v>5.5034000000000001</c:v>
                </c:pt>
                <c:pt idx="83154">
                  <c:v>5.4668000000000001</c:v>
                </c:pt>
                <c:pt idx="83155">
                  <c:v>5.5034000000000001</c:v>
                </c:pt>
                <c:pt idx="83156">
                  <c:v>5.4790000000000001</c:v>
                </c:pt>
                <c:pt idx="83157">
                  <c:v>5.4790000000000001</c:v>
                </c:pt>
                <c:pt idx="83158">
                  <c:v>5.4790000000000001</c:v>
                </c:pt>
                <c:pt idx="83159">
                  <c:v>5.4668000000000001</c:v>
                </c:pt>
                <c:pt idx="83160">
                  <c:v>5.4912000000000001</c:v>
                </c:pt>
                <c:pt idx="83161">
                  <c:v>5.4790000000000001</c:v>
                </c:pt>
                <c:pt idx="83162">
                  <c:v>5.4545000000000003</c:v>
                </c:pt>
                <c:pt idx="83163">
                  <c:v>5.4912000000000001</c:v>
                </c:pt>
                <c:pt idx="83164">
                  <c:v>5.4790000000000001</c:v>
                </c:pt>
                <c:pt idx="83165">
                  <c:v>5.4545000000000003</c:v>
                </c:pt>
                <c:pt idx="83166">
                  <c:v>5.4668000000000001</c:v>
                </c:pt>
                <c:pt idx="83167">
                  <c:v>5.4790000000000001</c:v>
                </c:pt>
                <c:pt idx="83168">
                  <c:v>5.4423000000000004</c:v>
                </c:pt>
                <c:pt idx="83169">
                  <c:v>5.4545000000000003</c:v>
                </c:pt>
                <c:pt idx="83170">
                  <c:v>5.4668000000000001</c:v>
                </c:pt>
                <c:pt idx="83171">
                  <c:v>5.4423000000000004</c:v>
                </c:pt>
                <c:pt idx="83172">
                  <c:v>5.4790000000000001</c:v>
                </c:pt>
                <c:pt idx="83173">
                  <c:v>5.4668000000000001</c:v>
                </c:pt>
                <c:pt idx="83174">
                  <c:v>5.4301000000000004</c:v>
                </c:pt>
                <c:pt idx="83175">
                  <c:v>5.4423000000000004</c:v>
                </c:pt>
                <c:pt idx="83176">
                  <c:v>5.4423000000000004</c:v>
                </c:pt>
                <c:pt idx="83177">
                  <c:v>5.4423000000000004</c:v>
                </c:pt>
                <c:pt idx="83178">
                  <c:v>5.4668000000000001</c:v>
                </c:pt>
                <c:pt idx="83179">
                  <c:v>5.4545000000000003</c:v>
                </c:pt>
                <c:pt idx="83180">
                  <c:v>5.4545000000000003</c:v>
                </c:pt>
                <c:pt idx="83181">
                  <c:v>5.4545000000000003</c:v>
                </c:pt>
                <c:pt idx="83182">
                  <c:v>5.4790000000000001</c:v>
                </c:pt>
                <c:pt idx="83183">
                  <c:v>5.4545000000000003</c:v>
                </c:pt>
                <c:pt idx="83184">
                  <c:v>5.4301000000000004</c:v>
                </c:pt>
                <c:pt idx="83185">
                  <c:v>5.4423000000000004</c:v>
                </c:pt>
                <c:pt idx="83186">
                  <c:v>5.4423000000000004</c:v>
                </c:pt>
                <c:pt idx="83187">
                  <c:v>5.4423000000000004</c:v>
                </c:pt>
                <c:pt idx="83188">
                  <c:v>5.4790000000000001</c:v>
                </c:pt>
                <c:pt idx="83189">
                  <c:v>5.4423000000000004</c:v>
                </c:pt>
                <c:pt idx="83190">
                  <c:v>5.4423000000000004</c:v>
                </c:pt>
                <c:pt idx="83191">
                  <c:v>5.4423000000000004</c:v>
                </c:pt>
                <c:pt idx="83192">
                  <c:v>5.4545000000000003</c:v>
                </c:pt>
                <c:pt idx="83193">
                  <c:v>5.4423000000000004</c:v>
                </c:pt>
                <c:pt idx="83194">
                  <c:v>5.4423000000000004</c:v>
                </c:pt>
                <c:pt idx="83195">
                  <c:v>5.4423000000000004</c:v>
                </c:pt>
                <c:pt idx="83196">
                  <c:v>5.4545000000000003</c:v>
                </c:pt>
                <c:pt idx="83197">
                  <c:v>5.4423000000000004</c:v>
                </c:pt>
                <c:pt idx="83198">
                  <c:v>5.4423000000000004</c:v>
                </c:pt>
                <c:pt idx="83199">
                  <c:v>5.4790000000000001</c:v>
                </c:pt>
                <c:pt idx="83200">
                  <c:v>5.4423000000000004</c:v>
                </c:pt>
                <c:pt idx="83201">
                  <c:v>5.4179000000000004</c:v>
                </c:pt>
                <c:pt idx="83202">
                  <c:v>5.4179000000000004</c:v>
                </c:pt>
                <c:pt idx="83203">
                  <c:v>5.4057000000000004</c:v>
                </c:pt>
                <c:pt idx="83204">
                  <c:v>5.4179000000000004</c:v>
                </c:pt>
                <c:pt idx="83205">
                  <c:v>5.4301000000000004</c:v>
                </c:pt>
                <c:pt idx="83206">
                  <c:v>5.4301000000000004</c:v>
                </c:pt>
                <c:pt idx="83207">
                  <c:v>5.4545000000000003</c:v>
                </c:pt>
                <c:pt idx="83208">
                  <c:v>5.4301000000000004</c:v>
                </c:pt>
                <c:pt idx="83209">
                  <c:v>5.4057000000000004</c:v>
                </c:pt>
                <c:pt idx="83210">
                  <c:v>5.4423000000000004</c:v>
                </c:pt>
                <c:pt idx="83211">
                  <c:v>5.4179000000000004</c:v>
                </c:pt>
                <c:pt idx="83212">
                  <c:v>5.4668000000000001</c:v>
                </c:pt>
                <c:pt idx="83213">
                  <c:v>5.4423000000000004</c:v>
                </c:pt>
                <c:pt idx="83214">
                  <c:v>5.4301000000000004</c:v>
                </c:pt>
                <c:pt idx="83215">
                  <c:v>5.4179000000000004</c:v>
                </c:pt>
                <c:pt idx="83216">
                  <c:v>5.4057000000000004</c:v>
                </c:pt>
                <c:pt idx="83217">
                  <c:v>5.4545000000000003</c:v>
                </c:pt>
                <c:pt idx="83218">
                  <c:v>5.4545000000000003</c:v>
                </c:pt>
                <c:pt idx="83219">
                  <c:v>5.4423000000000004</c:v>
                </c:pt>
                <c:pt idx="83220">
                  <c:v>5.4423000000000004</c:v>
                </c:pt>
                <c:pt idx="83221">
                  <c:v>5.4423000000000004</c:v>
                </c:pt>
                <c:pt idx="83222">
                  <c:v>5.4301000000000004</c:v>
                </c:pt>
                <c:pt idx="83223">
                  <c:v>5.4057000000000004</c:v>
                </c:pt>
                <c:pt idx="83224">
                  <c:v>5.4057000000000004</c:v>
                </c:pt>
                <c:pt idx="83225">
                  <c:v>5.3935000000000004</c:v>
                </c:pt>
                <c:pt idx="83226">
                  <c:v>5.4301000000000004</c:v>
                </c:pt>
                <c:pt idx="83227">
                  <c:v>5.4057000000000004</c:v>
                </c:pt>
                <c:pt idx="83228">
                  <c:v>5.4057000000000004</c:v>
                </c:pt>
                <c:pt idx="83229">
                  <c:v>5.4301000000000004</c:v>
                </c:pt>
                <c:pt idx="83230">
                  <c:v>5.3935000000000004</c:v>
                </c:pt>
                <c:pt idx="83231">
                  <c:v>5.3935000000000004</c:v>
                </c:pt>
                <c:pt idx="83232">
                  <c:v>5.4057000000000004</c:v>
                </c:pt>
                <c:pt idx="83233">
                  <c:v>5.3935000000000004</c:v>
                </c:pt>
                <c:pt idx="83234">
                  <c:v>5.4179000000000004</c:v>
                </c:pt>
                <c:pt idx="83235">
                  <c:v>5.4179000000000004</c:v>
                </c:pt>
                <c:pt idx="83236">
                  <c:v>5.4423000000000004</c:v>
                </c:pt>
                <c:pt idx="83237">
                  <c:v>5.4057000000000004</c:v>
                </c:pt>
                <c:pt idx="83238">
                  <c:v>5.4057000000000004</c:v>
                </c:pt>
                <c:pt idx="83239">
                  <c:v>5.4179000000000004</c:v>
                </c:pt>
                <c:pt idx="83240">
                  <c:v>5.4179000000000004</c:v>
                </c:pt>
                <c:pt idx="83241">
                  <c:v>5.3935000000000004</c:v>
                </c:pt>
                <c:pt idx="83242">
                  <c:v>5.4057000000000004</c:v>
                </c:pt>
                <c:pt idx="83243">
                  <c:v>5.4057000000000004</c:v>
                </c:pt>
                <c:pt idx="83244">
                  <c:v>5.3935000000000004</c:v>
                </c:pt>
                <c:pt idx="83245">
                  <c:v>5.4057000000000004</c:v>
                </c:pt>
                <c:pt idx="83246">
                  <c:v>5.3935000000000004</c:v>
                </c:pt>
                <c:pt idx="83247">
                  <c:v>5.3935000000000004</c:v>
                </c:pt>
                <c:pt idx="83248">
                  <c:v>5.3935000000000004</c:v>
                </c:pt>
                <c:pt idx="83249">
                  <c:v>5.3935000000000004</c:v>
                </c:pt>
                <c:pt idx="83250">
                  <c:v>5.4179000000000004</c:v>
                </c:pt>
                <c:pt idx="83251">
                  <c:v>5.4057000000000004</c:v>
                </c:pt>
                <c:pt idx="83252">
                  <c:v>5.3813000000000004</c:v>
                </c:pt>
                <c:pt idx="83253">
                  <c:v>5.4057000000000004</c:v>
                </c:pt>
                <c:pt idx="83254">
                  <c:v>5.3935000000000004</c:v>
                </c:pt>
                <c:pt idx="83255">
                  <c:v>5.4057000000000004</c:v>
                </c:pt>
                <c:pt idx="83256">
                  <c:v>5.3935000000000004</c:v>
                </c:pt>
                <c:pt idx="83257">
                  <c:v>5.4057000000000004</c:v>
                </c:pt>
                <c:pt idx="83258">
                  <c:v>5.3691000000000004</c:v>
                </c:pt>
                <c:pt idx="83259">
                  <c:v>5.3813000000000004</c:v>
                </c:pt>
                <c:pt idx="83260">
                  <c:v>5.3935000000000004</c:v>
                </c:pt>
                <c:pt idx="83261">
                  <c:v>5.3935000000000004</c:v>
                </c:pt>
                <c:pt idx="83262">
                  <c:v>5.3813000000000004</c:v>
                </c:pt>
                <c:pt idx="83263">
                  <c:v>5.3935000000000004</c:v>
                </c:pt>
                <c:pt idx="83264">
                  <c:v>5.4057000000000004</c:v>
                </c:pt>
                <c:pt idx="83265">
                  <c:v>5.3935000000000004</c:v>
                </c:pt>
                <c:pt idx="83266">
                  <c:v>5.3813000000000004</c:v>
                </c:pt>
                <c:pt idx="83267">
                  <c:v>5.3813000000000004</c:v>
                </c:pt>
                <c:pt idx="83268">
                  <c:v>5.3813000000000004</c:v>
                </c:pt>
                <c:pt idx="83269">
                  <c:v>5.3569000000000004</c:v>
                </c:pt>
                <c:pt idx="83270">
                  <c:v>5.4179000000000004</c:v>
                </c:pt>
                <c:pt idx="83271">
                  <c:v>5.3935000000000004</c:v>
                </c:pt>
                <c:pt idx="83272">
                  <c:v>5.3935000000000004</c:v>
                </c:pt>
                <c:pt idx="83273">
                  <c:v>5.3569000000000004</c:v>
                </c:pt>
                <c:pt idx="83274">
                  <c:v>5.3569000000000004</c:v>
                </c:pt>
                <c:pt idx="83275">
                  <c:v>5.3813000000000004</c:v>
                </c:pt>
                <c:pt idx="83276">
                  <c:v>5.3813000000000004</c:v>
                </c:pt>
                <c:pt idx="83277">
                  <c:v>5.3813000000000004</c:v>
                </c:pt>
                <c:pt idx="83278">
                  <c:v>5.3813000000000004</c:v>
                </c:pt>
                <c:pt idx="83279">
                  <c:v>5.3813000000000004</c:v>
                </c:pt>
                <c:pt idx="83280">
                  <c:v>5.3569000000000004</c:v>
                </c:pt>
                <c:pt idx="83281">
                  <c:v>5.3813000000000004</c:v>
                </c:pt>
                <c:pt idx="83282">
                  <c:v>5.3935000000000004</c:v>
                </c:pt>
                <c:pt idx="83283">
                  <c:v>5.3935000000000004</c:v>
                </c:pt>
                <c:pt idx="83284">
                  <c:v>5.3691000000000004</c:v>
                </c:pt>
                <c:pt idx="83285">
                  <c:v>5.3813000000000004</c:v>
                </c:pt>
                <c:pt idx="83286">
                  <c:v>5.3691000000000004</c:v>
                </c:pt>
                <c:pt idx="83287">
                  <c:v>5.3569000000000004</c:v>
                </c:pt>
                <c:pt idx="83288">
                  <c:v>5.3569000000000004</c:v>
                </c:pt>
                <c:pt idx="83289">
                  <c:v>5.3446999999999996</c:v>
                </c:pt>
                <c:pt idx="83290">
                  <c:v>5.3569000000000004</c:v>
                </c:pt>
                <c:pt idx="83291">
                  <c:v>5.3813000000000004</c:v>
                </c:pt>
                <c:pt idx="83292">
                  <c:v>5.3813000000000004</c:v>
                </c:pt>
                <c:pt idx="83293">
                  <c:v>5.4057000000000004</c:v>
                </c:pt>
                <c:pt idx="83294">
                  <c:v>5.3691000000000004</c:v>
                </c:pt>
                <c:pt idx="83295">
                  <c:v>5.3446999999999996</c:v>
                </c:pt>
                <c:pt idx="83296">
                  <c:v>5.3446999999999996</c:v>
                </c:pt>
                <c:pt idx="83297">
                  <c:v>5.3691000000000004</c:v>
                </c:pt>
                <c:pt idx="83298">
                  <c:v>5.3569000000000004</c:v>
                </c:pt>
                <c:pt idx="83299">
                  <c:v>5.3691000000000004</c:v>
                </c:pt>
                <c:pt idx="83300">
                  <c:v>5.3569000000000004</c:v>
                </c:pt>
                <c:pt idx="83301">
                  <c:v>5.3569000000000004</c:v>
                </c:pt>
                <c:pt idx="83302">
                  <c:v>5.3324999999999996</c:v>
                </c:pt>
                <c:pt idx="83303">
                  <c:v>5.3569000000000004</c:v>
                </c:pt>
                <c:pt idx="83304">
                  <c:v>5.3569000000000004</c:v>
                </c:pt>
                <c:pt idx="83305">
                  <c:v>5.3446999999999996</c:v>
                </c:pt>
                <c:pt idx="83306">
                  <c:v>5.3569000000000004</c:v>
                </c:pt>
                <c:pt idx="83307">
                  <c:v>5.3446999999999996</c:v>
                </c:pt>
                <c:pt idx="83308">
                  <c:v>5.3569000000000004</c:v>
                </c:pt>
                <c:pt idx="83309">
                  <c:v>5.3691000000000004</c:v>
                </c:pt>
                <c:pt idx="83310">
                  <c:v>5.3446999999999996</c:v>
                </c:pt>
                <c:pt idx="83311">
                  <c:v>5.3324999999999996</c:v>
                </c:pt>
                <c:pt idx="83312">
                  <c:v>5.3324999999999996</c:v>
                </c:pt>
                <c:pt idx="83313">
                  <c:v>5.3446999999999996</c:v>
                </c:pt>
                <c:pt idx="83314">
                  <c:v>5.3569000000000004</c:v>
                </c:pt>
                <c:pt idx="83315">
                  <c:v>5.3691000000000004</c:v>
                </c:pt>
                <c:pt idx="83316">
                  <c:v>5.3324999999999996</c:v>
                </c:pt>
                <c:pt idx="83317">
                  <c:v>5.3569000000000004</c:v>
                </c:pt>
                <c:pt idx="83318">
                  <c:v>5.3446999999999996</c:v>
                </c:pt>
                <c:pt idx="83319">
                  <c:v>5.3569000000000004</c:v>
                </c:pt>
                <c:pt idx="83320">
                  <c:v>5.3202999999999996</c:v>
                </c:pt>
                <c:pt idx="83321">
                  <c:v>5.3324999999999996</c:v>
                </c:pt>
                <c:pt idx="83322">
                  <c:v>5.3569000000000004</c:v>
                </c:pt>
                <c:pt idx="83323">
                  <c:v>5.3324999999999996</c:v>
                </c:pt>
                <c:pt idx="83324">
                  <c:v>5.3324999999999996</c:v>
                </c:pt>
                <c:pt idx="83325">
                  <c:v>5.3569000000000004</c:v>
                </c:pt>
                <c:pt idx="83326">
                  <c:v>5.3324999999999996</c:v>
                </c:pt>
                <c:pt idx="83327">
                  <c:v>5.3569000000000004</c:v>
                </c:pt>
                <c:pt idx="83328">
                  <c:v>5.3324999999999996</c:v>
                </c:pt>
                <c:pt idx="83329">
                  <c:v>5.3202999999999996</c:v>
                </c:pt>
                <c:pt idx="83330">
                  <c:v>5.3202999999999996</c:v>
                </c:pt>
                <c:pt idx="83331">
                  <c:v>5.3446999999999996</c:v>
                </c:pt>
                <c:pt idx="83332">
                  <c:v>5.3202999999999996</c:v>
                </c:pt>
                <c:pt idx="83333">
                  <c:v>5.3569000000000004</c:v>
                </c:pt>
                <c:pt idx="83334">
                  <c:v>5.3324999999999996</c:v>
                </c:pt>
                <c:pt idx="83335">
                  <c:v>5.3202999999999996</c:v>
                </c:pt>
                <c:pt idx="83336">
                  <c:v>5.3324999999999996</c:v>
                </c:pt>
                <c:pt idx="83337">
                  <c:v>5.3202999999999996</c:v>
                </c:pt>
                <c:pt idx="83338">
                  <c:v>5.3324999999999996</c:v>
                </c:pt>
                <c:pt idx="83339">
                  <c:v>5.3202999999999996</c:v>
                </c:pt>
                <c:pt idx="83340">
                  <c:v>5.3446999999999996</c:v>
                </c:pt>
                <c:pt idx="83341">
                  <c:v>5.3202999999999996</c:v>
                </c:pt>
                <c:pt idx="83342">
                  <c:v>5.3080999999999996</c:v>
                </c:pt>
                <c:pt idx="83343">
                  <c:v>5.3202999999999996</c:v>
                </c:pt>
                <c:pt idx="83344">
                  <c:v>5.3446999999999996</c:v>
                </c:pt>
                <c:pt idx="83345">
                  <c:v>5.3080999999999996</c:v>
                </c:pt>
                <c:pt idx="83346">
                  <c:v>5.3446999999999996</c:v>
                </c:pt>
                <c:pt idx="83347">
                  <c:v>5.3446999999999996</c:v>
                </c:pt>
                <c:pt idx="83348">
                  <c:v>5.3080999999999996</c:v>
                </c:pt>
                <c:pt idx="83349">
                  <c:v>5.3446999999999996</c:v>
                </c:pt>
                <c:pt idx="83350">
                  <c:v>5.3202999999999996</c:v>
                </c:pt>
                <c:pt idx="83351">
                  <c:v>5.3324999999999996</c:v>
                </c:pt>
                <c:pt idx="83352">
                  <c:v>5.3202999999999996</c:v>
                </c:pt>
                <c:pt idx="83353">
                  <c:v>5.3324999999999996</c:v>
                </c:pt>
                <c:pt idx="83354">
                  <c:v>5.2835999999999999</c:v>
                </c:pt>
                <c:pt idx="83355">
                  <c:v>5.2957999999999998</c:v>
                </c:pt>
                <c:pt idx="83356">
                  <c:v>5.3202999999999996</c:v>
                </c:pt>
                <c:pt idx="83357">
                  <c:v>5.3202999999999996</c:v>
                </c:pt>
                <c:pt idx="83358">
                  <c:v>5.3324999999999996</c:v>
                </c:pt>
                <c:pt idx="83359">
                  <c:v>5.3202999999999996</c:v>
                </c:pt>
                <c:pt idx="83360">
                  <c:v>5.3446999999999996</c:v>
                </c:pt>
                <c:pt idx="83361">
                  <c:v>5.2957999999999998</c:v>
                </c:pt>
                <c:pt idx="83362">
                  <c:v>5.2957999999999998</c:v>
                </c:pt>
                <c:pt idx="83363">
                  <c:v>5.3080999999999996</c:v>
                </c:pt>
                <c:pt idx="83364">
                  <c:v>5.2957999999999998</c:v>
                </c:pt>
                <c:pt idx="83365">
                  <c:v>5.3202999999999996</c:v>
                </c:pt>
                <c:pt idx="83366">
                  <c:v>5.3080999999999996</c:v>
                </c:pt>
                <c:pt idx="83367">
                  <c:v>5.2957999999999998</c:v>
                </c:pt>
                <c:pt idx="83368">
                  <c:v>5.2957999999999998</c:v>
                </c:pt>
                <c:pt idx="83369">
                  <c:v>5.3324999999999996</c:v>
                </c:pt>
                <c:pt idx="83370">
                  <c:v>5.3446999999999996</c:v>
                </c:pt>
                <c:pt idx="83371">
                  <c:v>5.3202999999999996</c:v>
                </c:pt>
                <c:pt idx="83372">
                  <c:v>5.3080999999999996</c:v>
                </c:pt>
                <c:pt idx="83373">
                  <c:v>5.3202999999999996</c:v>
                </c:pt>
                <c:pt idx="83374">
                  <c:v>5.3202999999999996</c:v>
                </c:pt>
                <c:pt idx="83375">
                  <c:v>5.2957999999999998</c:v>
                </c:pt>
                <c:pt idx="83376">
                  <c:v>5.3080999999999996</c:v>
                </c:pt>
                <c:pt idx="83377">
                  <c:v>5.3080999999999996</c:v>
                </c:pt>
                <c:pt idx="83378">
                  <c:v>5.3080999999999996</c:v>
                </c:pt>
                <c:pt idx="83379">
                  <c:v>5.3080999999999996</c:v>
                </c:pt>
                <c:pt idx="83380">
                  <c:v>5.3202999999999996</c:v>
                </c:pt>
                <c:pt idx="83381">
                  <c:v>5.3202999999999996</c:v>
                </c:pt>
                <c:pt idx="83382">
                  <c:v>5.2957999999999998</c:v>
                </c:pt>
                <c:pt idx="83383">
                  <c:v>5.2957999999999998</c:v>
                </c:pt>
                <c:pt idx="83384">
                  <c:v>5.2835999999999999</c:v>
                </c:pt>
                <c:pt idx="83385">
                  <c:v>5.2835999999999999</c:v>
                </c:pt>
                <c:pt idx="83386">
                  <c:v>5.3080999999999996</c:v>
                </c:pt>
                <c:pt idx="83387">
                  <c:v>5.2835999999999999</c:v>
                </c:pt>
                <c:pt idx="83388">
                  <c:v>5.2713999999999999</c:v>
                </c:pt>
                <c:pt idx="83389">
                  <c:v>5.2957999999999998</c:v>
                </c:pt>
                <c:pt idx="83390">
                  <c:v>5.2835999999999999</c:v>
                </c:pt>
                <c:pt idx="83391">
                  <c:v>5.2835999999999999</c:v>
                </c:pt>
                <c:pt idx="83392">
                  <c:v>5.2957999999999998</c:v>
                </c:pt>
                <c:pt idx="83393">
                  <c:v>5.3202999999999996</c:v>
                </c:pt>
                <c:pt idx="83394">
                  <c:v>5.2713999999999999</c:v>
                </c:pt>
                <c:pt idx="83395">
                  <c:v>5.2835999999999999</c:v>
                </c:pt>
                <c:pt idx="83396">
                  <c:v>5.2591999999999999</c:v>
                </c:pt>
                <c:pt idx="83397">
                  <c:v>5.2957999999999998</c:v>
                </c:pt>
                <c:pt idx="83398">
                  <c:v>5.2957999999999998</c:v>
                </c:pt>
                <c:pt idx="83399">
                  <c:v>5.2835999999999999</c:v>
                </c:pt>
                <c:pt idx="83400">
                  <c:v>5.2957999999999998</c:v>
                </c:pt>
                <c:pt idx="83401">
                  <c:v>5.2957999999999998</c:v>
                </c:pt>
                <c:pt idx="83402">
                  <c:v>5.2835999999999999</c:v>
                </c:pt>
                <c:pt idx="83403">
                  <c:v>5.2713999999999999</c:v>
                </c:pt>
                <c:pt idx="83404">
                  <c:v>5.2957999999999998</c:v>
                </c:pt>
                <c:pt idx="83405">
                  <c:v>5.2713999999999999</c:v>
                </c:pt>
                <c:pt idx="83406">
                  <c:v>5.2591999999999999</c:v>
                </c:pt>
                <c:pt idx="83407">
                  <c:v>5.2835999999999999</c:v>
                </c:pt>
                <c:pt idx="83408">
                  <c:v>5.2835999999999999</c:v>
                </c:pt>
                <c:pt idx="83409">
                  <c:v>5.2835999999999999</c:v>
                </c:pt>
                <c:pt idx="83410">
                  <c:v>5.2835999999999999</c:v>
                </c:pt>
                <c:pt idx="83411">
                  <c:v>5.2591999999999999</c:v>
                </c:pt>
                <c:pt idx="83412">
                  <c:v>5.2713999999999999</c:v>
                </c:pt>
                <c:pt idx="83413">
                  <c:v>5.2835999999999999</c:v>
                </c:pt>
                <c:pt idx="83414">
                  <c:v>5.2713999999999999</c:v>
                </c:pt>
                <c:pt idx="83415">
                  <c:v>5.2713999999999999</c:v>
                </c:pt>
                <c:pt idx="83416">
                  <c:v>5.2835999999999999</c:v>
                </c:pt>
                <c:pt idx="83417">
                  <c:v>5.2713999999999999</c:v>
                </c:pt>
                <c:pt idx="83418">
                  <c:v>5.3080999999999996</c:v>
                </c:pt>
                <c:pt idx="83419">
                  <c:v>5.2347999999999999</c:v>
                </c:pt>
                <c:pt idx="83420">
                  <c:v>5.2713999999999999</c:v>
                </c:pt>
                <c:pt idx="83421">
                  <c:v>5.2347999999999999</c:v>
                </c:pt>
                <c:pt idx="83422">
                  <c:v>5.2713999999999999</c:v>
                </c:pt>
                <c:pt idx="83423">
                  <c:v>5.2835999999999999</c:v>
                </c:pt>
                <c:pt idx="83424">
                  <c:v>5.2713999999999999</c:v>
                </c:pt>
                <c:pt idx="83425">
                  <c:v>5.2835999999999999</c:v>
                </c:pt>
                <c:pt idx="83426">
                  <c:v>5.2713999999999999</c:v>
                </c:pt>
                <c:pt idx="83427">
                  <c:v>5.2591999999999999</c:v>
                </c:pt>
                <c:pt idx="83428">
                  <c:v>5.2713999999999999</c:v>
                </c:pt>
                <c:pt idx="83429">
                  <c:v>5.2835999999999999</c:v>
                </c:pt>
                <c:pt idx="83430">
                  <c:v>5.2713999999999999</c:v>
                </c:pt>
                <c:pt idx="83431">
                  <c:v>5.2713999999999999</c:v>
                </c:pt>
                <c:pt idx="83432">
                  <c:v>5.2591999999999999</c:v>
                </c:pt>
                <c:pt idx="83433">
                  <c:v>5.2713999999999999</c:v>
                </c:pt>
                <c:pt idx="83434">
                  <c:v>5.2591999999999999</c:v>
                </c:pt>
                <c:pt idx="83435">
                  <c:v>5.2469999999999999</c:v>
                </c:pt>
                <c:pt idx="83436">
                  <c:v>5.2835999999999999</c:v>
                </c:pt>
                <c:pt idx="83437">
                  <c:v>5.2591999999999999</c:v>
                </c:pt>
                <c:pt idx="83438">
                  <c:v>5.2835999999999999</c:v>
                </c:pt>
                <c:pt idx="83439">
                  <c:v>5.2469999999999999</c:v>
                </c:pt>
                <c:pt idx="83440">
                  <c:v>5.2713999999999999</c:v>
                </c:pt>
                <c:pt idx="83441">
                  <c:v>5.2591999999999999</c:v>
                </c:pt>
                <c:pt idx="83442">
                  <c:v>5.2469999999999999</c:v>
                </c:pt>
                <c:pt idx="83443">
                  <c:v>5.2713999999999999</c:v>
                </c:pt>
                <c:pt idx="83444">
                  <c:v>5.2591999999999999</c:v>
                </c:pt>
                <c:pt idx="83445">
                  <c:v>5.2347999999999999</c:v>
                </c:pt>
                <c:pt idx="83446">
                  <c:v>5.2347999999999999</c:v>
                </c:pt>
                <c:pt idx="83447">
                  <c:v>5.2347999999999999</c:v>
                </c:pt>
                <c:pt idx="83448">
                  <c:v>5.2469999999999999</c:v>
                </c:pt>
                <c:pt idx="83449">
                  <c:v>5.2469999999999999</c:v>
                </c:pt>
                <c:pt idx="83450">
                  <c:v>5.2591999999999999</c:v>
                </c:pt>
                <c:pt idx="83451">
                  <c:v>5.2469999999999999</c:v>
                </c:pt>
                <c:pt idx="83452">
                  <c:v>5.2591999999999999</c:v>
                </c:pt>
                <c:pt idx="83453">
                  <c:v>5.2347999999999999</c:v>
                </c:pt>
                <c:pt idx="83454">
                  <c:v>5.2225999999999999</c:v>
                </c:pt>
                <c:pt idx="83455">
                  <c:v>5.2347999999999999</c:v>
                </c:pt>
                <c:pt idx="83456">
                  <c:v>5.2469999999999999</c:v>
                </c:pt>
                <c:pt idx="83457">
                  <c:v>5.2347999999999999</c:v>
                </c:pt>
                <c:pt idx="83458">
                  <c:v>5.2347999999999999</c:v>
                </c:pt>
                <c:pt idx="83459">
                  <c:v>5.2469999999999999</c:v>
                </c:pt>
                <c:pt idx="83460">
                  <c:v>5.2225999999999999</c:v>
                </c:pt>
                <c:pt idx="83461">
                  <c:v>5.2469999999999999</c:v>
                </c:pt>
                <c:pt idx="83462">
                  <c:v>5.2469999999999999</c:v>
                </c:pt>
                <c:pt idx="83463">
                  <c:v>5.2103999999999999</c:v>
                </c:pt>
                <c:pt idx="83464">
                  <c:v>5.2225999999999999</c:v>
                </c:pt>
                <c:pt idx="83465">
                  <c:v>5.2591999999999999</c:v>
                </c:pt>
                <c:pt idx="83466">
                  <c:v>5.2103999999999999</c:v>
                </c:pt>
                <c:pt idx="83467">
                  <c:v>5.2103999999999999</c:v>
                </c:pt>
                <c:pt idx="83468">
                  <c:v>5.2347999999999999</c:v>
                </c:pt>
                <c:pt idx="83469">
                  <c:v>5.2347999999999999</c:v>
                </c:pt>
                <c:pt idx="83470">
                  <c:v>5.2469999999999999</c:v>
                </c:pt>
                <c:pt idx="83471">
                  <c:v>5.2225999999999999</c:v>
                </c:pt>
                <c:pt idx="83472">
                  <c:v>5.2103999999999999</c:v>
                </c:pt>
                <c:pt idx="83473">
                  <c:v>5.2225999999999999</c:v>
                </c:pt>
                <c:pt idx="83474">
                  <c:v>5.2225999999999999</c:v>
                </c:pt>
                <c:pt idx="83475">
                  <c:v>5.2225999999999999</c:v>
                </c:pt>
                <c:pt idx="83476">
                  <c:v>5.2591999999999999</c:v>
                </c:pt>
                <c:pt idx="83477">
                  <c:v>5.2347999999999999</c:v>
                </c:pt>
                <c:pt idx="83478">
                  <c:v>5.2347999999999999</c:v>
                </c:pt>
                <c:pt idx="83479">
                  <c:v>5.2103999999999999</c:v>
                </c:pt>
                <c:pt idx="83480">
                  <c:v>5.2469999999999999</c:v>
                </c:pt>
                <c:pt idx="83481">
                  <c:v>5.2225999999999999</c:v>
                </c:pt>
                <c:pt idx="83482">
                  <c:v>5.2225999999999999</c:v>
                </c:pt>
                <c:pt idx="83483">
                  <c:v>5.2103999999999999</c:v>
                </c:pt>
                <c:pt idx="83484">
                  <c:v>5.2225999999999999</c:v>
                </c:pt>
                <c:pt idx="83485">
                  <c:v>5.1981999999999999</c:v>
                </c:pt>
                <c:pt idx="83486">
                  <c:v>5.2225999999999999</c:v>
                </c:pt>
                <c:pt idx="83487">
                  <c:v>5.2347999999999999</c:v>
                </c:pt>
                <c:pt idx="83488">
                  <c:v>5.2347999999999999</c:v>
                </c:pt>
                <c:pt idx="83489">
                  <c:v>5.2225999999999999</c:v>
                </c:pt>
                <c:pt idx="83490">
                  <c:v>5.2103999999999999</c:v>
                </c:pt>
                <c:pt idx="83491">
                  <c:v>5.2225999999999999</c:v>
                </c:pt>
                <c:pt idx="83492">
                  <c:v>5.2103999999999999</c:v>
                </c:pt>
                <c:pt idx="83493">
                  <c:v>5.2225999999999999</c:v>
                </c:pt>
                <c:pt idx="83494">
                  <c:v>5.1981999999999999</c:v>
                </c:pt>
                <c:pt idx="83495">
                  <c:v>5.2347999999999999</c:v>
                </c:pt>
                <c:pt idx="83496">
                  <c:v>5.2103999999999999</c:v>
                </c:pt>
                <c:pt idx="83497">
                  <c:v>5.2225999999999999</c:v>
                </c:pt>
                <c:pt idx="83498">
                  <c:v>5.2103999999999999</c:v>
                </c:pt>
                <c:pt idx="83499">
                  <c:v>5.1981999999999999</c:v>
                </c:pt>
                <c:pt idx="83500">
                  <c:v>5.1981999999999999</c:v>
                </c:pt>
                <c:pt idx="83501">
                  <c:v>5.2225999999999999</c:v>
                </c:pt>
                <c:pt idx="83502">
                  <c:v>5.2347999999999999</c:v>
                </c:pt>
                <c:pt idx="83503">
                  <c:v>5.2103999999999999</c:v>
                </c:pt>
                <c:pt idx="83504">
                  <c:v>5.2103999999999999</c:v>
                </c:pt>
                <c:pt idx="83505">
                  <c:v>5.2103999999999999</c:v>
                </c:pt>
                <c:pt idx="83506">
                  <c:v>5.2225999999999999</c:v>
                </c:pt>
                <c:pt idx="83507">
                  <c:v>5.1859999999999999</c:v>
                </c:pt>
                <c:pt idx="83508">
                  <c:v>5.2103999999999999</c:v>
                </c:pt>
                <c:pt idx="83509">
                  <c:v>5.2103999999999999</c:v>
                </c:pt>
                <c:pt idx="83510">
                  <c:v>5.2103999999999999</c:v>
                </c:pt>
                <c:pt idx="83511">
                  <c:v>5.2225999999999999</c:v>
                </c:pt>
                <c:pt idx="83512">
                  <c:v>5.2225999999999999</c:v>
                </c:pt>
                <c:pt idx="83513">
                  <c:v>5.1981999999999999</c:v>
                </c:pt>
                <c:pt idx="83514">
                  <c:v>5.1738</c:v>
                </c:pt>
                <c:pt idx="83515">
                  <c:v>5.2103999999999999</c:v>
                </c:pt>
                <c:pt idx="83516">
                  <c:v>5.1859999999999999</c:v>
                </c:pt>
                <c:pt idx="83517">
                  <c:v>5.1981999999999999</c:v>
                </c:pt>
                <c:pt idx="83518">
                  <c:v>5.2225999999999999</c:v>
                </c:pt>
                <c:pt idx="83519">
                  <c:v>5.2103999999999999</c:v>
                </c:pt>
                <c:pt idx="83520">
                  <c:v>5.2103999999999999</c:v>
                </c:pt>
                <c:pt idx="83521">
                  <c:v>5.1981999999999999</c:v>
                </c:pt>
                <c:pt idx="83522">
                  <c:v>5.2103999999999999</c:v>
                </c:pt>
                <c:pt idx="83523">
                  <c:v>5.2225999999999999</c:v>
                </c:pt>
                <c:pt idx="83524">
                  <c:v>5.1981999999999999</c:v>
                </c:pt>
                <c:pt idx="83525">
                  <c:v>5.2225999999999999</c:v>
                </c:pt>
                <c:pt idx="83526">
                  <c:v>5.1738</c:v>
                </c:pt>
                <c:pt idx="83527">
                  <c:v>5.1981999999999999</c:v>
                </c:pt>
                <c:pt idx="83528">
                  <c:v>5.2103999999999999</c:v>
                </c:pt>
                <c:pt idx="83529">
                  <c:v>5.1738</c:v>
                </c:pt>
                <c:pt idx="83530">
                  <c:v>5.1859999999999999</c:v>
                </c:pt>
                <c:pt idx="83531">
                  <c:v>5.1859999999999999</c:v>
                </c:pt>
                <c:pt idx="83532">
                  <c:v>5.1859999999999999</c:v>
                </c:pt>
                <c:pt idx="83533">
                  <c:v>5.1859999999999999</c:v>
                </c:pt>
                <c:pt idx="83534">
                  <c:v>5.1859999999999999</c:v>
                </c:pt>
                <c:pt idx="83535">
                  <c:v>5.1738</c:v>
                </c:pt>
                <c:pt idx="83536">
                  <c:v>5.1981999999999999</c:v>
                </c:pt>
                <c:pt idx="83537">
                  <c:v>5.2225999999999999</c:v>
                </c:pt>
                <c:pt idx="83538">
                  <c:v>5.1859999999999999</c:v>
                </c:pt>
                <c:pt idx="83539">
                  <c:v>5.1981999999999999</c:v>
                </c:pt>
                <c:pt idx="83540">
                  <c:v>5.1738</c:v>
                </c:pt>
                <c:pt idx="83541">
                  <c:v>5.2103999999999999</c:v>
                </c:pt>
                <c:pt idx="83542">
                  <c:v>5.1738</c:v>
                </c:pt>
                <c:pt idx="83543">
                  <c:v>5.1738</c:v>
                </c:pt>
                <c:pt idx="83544">
                  <c:v>5.1859999999999999</c:v>
                </c:pt>
                <c:pt idx="83545">
                  <c:v>5.1981999999999999</c:v>
                </c:pt>
                <c:pt idx="83546">
                  <c:v>5.1859999999999999</c:v>
                </c:pt>
                <c:pt idx="83547">
                  <c:v>5.1494</c:v>
                </c:pt>
                <c:pt idx="83548">
                  <c:v>5.1738</c:v>
                </c:pt>
                <c:pt idx="83549">
                  <c:v>5.1859999999999999</c:v>
                </c:pt>
                <c:pt idx="83550">
                  <c:v>5.1859999999999999</c:v>
                </c:pt>
                <c:pt idx="83551">
                  <c:v>5.1859999999999999</c:v>
                </c:pt>
                <c:pt idx="83552">
                  <c:v>5.1738</c:v>
                </c:pt>
                <c:pt idx="83553">
                  <c:v>5.1616</c:v>
                </c:pt>
                <c:pt idx="83554">
                  <c:v>5.1859999999999999</c:v>
                </c:pt>
                <c:pt idx="83555">
                  <c:v>5.1616</c:v>
                </c:pt>
                <c:pt idx="83556">
                  <c:v>5.1738</c:v>
                </c:pt>
                <c:pt idx="83557">
                  <c:v>5.1859999999999999</c:v>
                </c:pt>
                <c:pt idx="83558">
                  <c:v>5.1738</c:v>
                </c:pt>
                <c:pt idx="83559">
                  <c:v>5.1616</c:v>
                </c:pt>
                <c:pt idx="83560">
                  <c:v>5.1859999999999999</c:v>
                </c:pt>
                <c:pt idx="83561">
                  <c:v>5.1981999999999999</c:v>
                </c:pt>
                <c:pt idx="83562">
                  <c:v>5.1616</c:v>
                </c:pt>
                <c:pt idx="83563">
                  <c:v>5.1738</c:v>
                </c:pt>
                <c:pt idx="83564">
                  <c:v>5.1738</c:v>
                </c:pt>
                <c:pt idx="83565">
                  <c:v>5.1494</c:v>
                </c:pt>
                <c:pt idx="83566">
                  <c:v>5.1616</c:v>
                </c:pt>
                <c:pt idx="83567">
                  <c:v>5.1738</c:v>
                </c:pt>
                <c:pt idx="83568">
                  <c:v>5.1616</c:v>
                </c:pt>
                <c:pt idx="83569">
                  <c:v>5.1738</c:v>
                </c:pt>
                <c:pt idx="83570">
                  <c:v>5.1738</c:v>
                </c:pt>
                <c:pt idx="83571">
                  <c:v>5.1859999999999999</c:v>
                </c:pt>
                <c:pt idx="83572">
                  <c:v>5.1738</c:v>
                </c:pt>
                <c:pt idx="83573">
                  <c:v>5.1616</c:v>
                </c:pt>
                <c:pt idx="83574">
                  <c:v>5.1859999999999999</c:v>
                </c:pt>
                <c:pt idx="83575">
                  <c:v>5.1738</c:v>
                </c:pt>
                <c:pt idx="83576">
                  <c:v>5.1616</c:v>
                </c:pt>
                <c:pt idx="83577">
                  <c:v>5.1738</c:v>
                </c:pt>
                <c:pt idx="83578">
                  <c:v>5.1738</c:v>
                </c:pt>
                <c:pt idx="83579">
                  <c:v>5.1859999999999999</c:v>
                </c:pt>
                <c:pt idx="83580">
                  <c:v>5.1859999999999999</c:v>
                </c:pt>
                <c:pt idx="83581">
                  <c:v>5.1494</c:v>
                </c:pt>
                <c:pt idx="83582">
                  <c:v>5.1494</c:v>
                </c:pt>
                <c:pt idx="83583">
                  <c:v>5.1616</c:v>
                </c:pt>
                <c:pt idx="83584">
                  <c:v>5.1981999999999999</c:v>
                </c:pt>
                <c:pt idx="83585">
                  <c:v>5.1859999999999999</c:v>
                </c:pt>
                <c:pt idx="83586">
                  <c:v>5.1738</c:v>
                </c:pt>
                <c:pt idx="83587">
                  <c:v>5.1616</c:v>
                </c:pt>
                <c:pt idx="83588">
                  <c:v>5.1372</c:v>
                </c:pt>
                <c:pt idx="83589">
                  <c:v>5.1494</c:v>
                </c:pt>
                <c:pt idx="83590">
                  <c:v>5.1616</c:v>
                </c:pt>
                <c:pt idx="83591">
                  <c:v>5.1738</c:v>
                </c:pt>
                <c:pt idx="83592">
                  <c:v>5.1859999999999999</c:v>
                </c:pt>
                <c:pt idx="83593">
                  <c:v>5.1616</c:v>
                </c:pt>
                <c:pt idx="83594">
                  <c:v>5.1494</c:v>
                </c:pt>
                <c:pt idx="83595">
                  <c:v>5.1494</c:v>
                </c:pt>
                <c:pt idx="83596">
                  <c:v>5.1494</c:v>
                </c:pt>
                <c:pt idx="83597">
                  <c:v>5.1249000000000002</c:v>
                </c:pt>
                <c:pt idx="83598">
                  <c:v>5.1494</c:v>
                </c:pt>
                <c:pt idx="83599">
                  <c:v>5.1738</c:v>
                </c:pt>
                <c:pt idx="83600">
                  <c:v>5.1494</c:v>
                </c:pt>
                <c:pt idx="83601">
                  <c:v>5.1494</c:v>
                </c:pt>
                <c:pt idx="83602">
                  <c:v>5.1494</c:v>
                </c:pt>
                <c:pt idx="83603">
                  <c:v>5.1494</c:v>
                </c:pt>
                <c:pt idx="83604">
                  <c:v>5.1372</c:v>
                </c:pt>
                <c:pt idx="83605">
                  <c:v>5.1616</c:v>
                </c:pt>
                <c:pt idx="83606">
                  <c:v>5.1249000000000002</c:v>
                </c:pt>
                <c:pt idx="83607">
                  <c:v>5.1616</c:v>
                </c:pt>
                <c:pt idx="83608">
                  <c:v>5.1372</c:v>
                </c:pt>
                <c:pt idx="83609">
                  <c:v>5.1249000000000002</c:v>
                </c:pt>
                <c:pt idx="83610">
                  <c:v>5.1372</c:v>
                </c:pt>
                <c:pt idx="83611">
                  <c:v>5.1494</c:v>
                </c:pt>
                <c:pt idx="83612">
                  <c:v>5.1249000000000002</c:v>
                </c:pt>
                <c:pt idx="83613">
                  <c:v>5.1616</c:v>
                </c:pt>
                <c:pt idx="83614">
                  <c:v>5.1372</c:v>
                </c:pt>
                <c:pt idx="83615">
                  <c:v>5.1738</c:v>
                </c:pt>
                <c:pt idx="83616">
                  <c:v>5.1738</c:v>
                </c:pt>
                <c:pt idx="83617">
                  <c:v>5.1494</c:v>
                </c:pt>
                <c:pt idx="83618">
                  <c:v>5.1372</c:v>
                </c:pt>
                <c:pt idx="83619">
                  <c:v>5.1494</c:v>
                </c:pt>
                <c:pt idx="83620">
                  <c:v>5.1494</c:v>
                </c:pt>
                <c:pt idx="83621">
                  <c:v>5.1372</c:v>
                </c:pt>
                <c:pt idx="83622">
                  <c:v>5.1249000000000002</c:v>
                </c:pt>
                <c:pt idx="83623">
                  <c:v>5.1859999999999999</c:v>
                </c:pt>
                <c:pt idx="83624">
                  <c:v>5.1372</c:v>
                </c:pt>
                <c:pt idx="83625">
                  <c:v>5.1372</c:v>
                </c:pt>
                <c:pt idx="83626">
                  <c:v>5.1494</c:v>
                </c:pt>
                <c:pt idx="83627">
                  <c:v>5.1249000000000002</c:v>
                </c:pt>
                <c:pt idx="83628">
                  <c:v>5.1127000000000002</c:v>
                </c:pt>
                <c:pt idx="83629">
                  <c:v>5.1494</c:v>
                </c:pt>
                <c:pt idx="83630">
                  <c:v>5.1616</c:v>
                </c:pt>
                <c:pt idx="83631">
                  <c:v>5.1127000000000002</c:v>
                </c:pt>
                <c:pt idx="83632">
                  <c:v>5.1372</c:v>
                </c:pt>
                <c:pt idx="83633">
                  <c:v>5.1494</c:v>
                </c:pt>
                <c:pt idx="83634">
                  <c:v>5.1372</c:v>
                </c:pt>
                <c:pt idx="83635">
                  <c:v>5.1372</c:v>
                </c:pt>
                <c:pt idx="83636">
                  <c:v>5.1372</c:v>
                </c:pt>
                <c:pt idx="83637">
                  <c:v>5.1249000000000002</c:v>
                </c:pt>
                <c:pt idx="83638">
                  <c:v>5.1372</c:v>
                </c:pt>
                <c:pt idx="83639">
                  <c:v>5.1249000000000002</c:v>
                </c:pt>
                <c:pt idx="83640">
                  <c:v>5.1372</c:v>
                </c:pt>
                <c:pt idx="83641">
                  <c:v>5.1372</c:v>
                </c:pt>
                <c:pt idx="83642">
                  <c:v>5.1005000000000003</c:v>
                </c:pt>
                <c:pt idx="83643">
                  <c:v>5.1372</c:v>
                </c:pt>
                <c:pt idx="83644">
                  <c:v>5.1372</c:v>
                </c:pt>
                <c:pt idx="83645">
                  <c:v>5.1249000000000002</c:v>
                </c:pt>
                <c:pt idx="83646">
                  <c:v>5.1005000000000003</c:v>
                </c:pt>
                <c:pt idx="83647">
                  <c:v>5.1127000000000002</c:v>
                </c:pt>
                <c:pt idx="83648">
                  <c:v>5.1127000000000002</c:v>
                </c:pt>
                <c:pt idx="83649">
                  <c:v>5.1249000000000002</c:v>
                </c:pt>
                <c:pt idx="83650">
                  <c:v>5.1127000000000002</c:v>
                </c:pt>
                <c:pt idx="83651">
                  <c:v>5.1249000000000002</c:v>
                </c:pt>
                <c:pt idx="83652">
                  <c:v>5.1372</c:v>
                </c:pt>
                <c:pt idx="83653">
                  <c:v>5.1127000000000002</c:v>
                </c:pt>
                <c:pt idx="83654">
                  <c:v>5.1005000000000003</c:v>
                </c:pt>
                <c:pt idx="83655">
                  <c:v>5.1127000000000002</c:v>
                </c:pt>
                <c:pt idx="83656">
                  <c:v>5.1127000000000002</c:v>
                </c:pt>
                <c:pt idx="83657">
                  <c:v>5.1127000000000002</c:v>
                </c:pt>
                <c:pt idx="83658">
                  <c:v>5.1372</c:v>
                </c:pt>
                <c:pt idx="83659">
                  <c:v>5.1494</c:v>
                </c:pt>
                <c:pt idx="83660">
                  <c:v>5.1127000000000002</c:v>
                </c:pt>
                <c:pt idx="83661">
                  <c:v>5.1494</c:v>
                </c:pt>
                <c:pt idx="83662">
                  <c:v>5.1127000000000002</c:v>
                </c:pt>
                <c:pt idx="83663">
                  <c:v>5.1249000000000002</c:v>
                </c:pt>
                <c:pt idx="83664">
                  <c:v>5.1127000000000002</c:v>
                </c:pt>
                <c:pt idx="83665">
                  <c:v>5.1249000000000002</c:v>
                </c:pt>
                <c:pt idx="83666">
                  <c:v>5.0883000000000003</c:v>
                </c:pt>
                <c:pt idx="83667">
                  <c:v>5.1005000000000003</c:v>
                </c:pt>
                <c:pt idx="83668">
                  <c:v>5.1249000000000002</c:v>
                </c:pt>
                <c:pt idx="83669">
                  <c:v>5.1249000000000002</c:v>
                </c:pt>
                <c:pt idx="83670">
                  <c:v>5.0883000000000003</c:v>
                </c:pt>
                <c:pt idx="83671">
                  <c:v>5.1005000000000003</c:v>
                </c:pt>
                <c:pt idx="83672">
                  <c:v>5.1127000000000002</c:v>
                </c:pt>
                <c:pt idx="83673">
                  <c:v>5.1372</c:v>
                </c:pt>
                <c:pt idx="83674">
                  <c:v>5.1005000000000003</c:v>
                </c:pt>
                <c:pt idx="83675">
                  <c:v>5.1127000000000002</c:v>
                </c:pt>
                <c:pt idx="83676">
                  <c:v>5.1127000000000002</c:v>
                </c:pt>
                <c:pt idx="83677">
                  <c:v>5.0883000000000003</c:v>
                </c:pt>
                <c:pt idx="83678">
                  <c:v>5.1005000000000003</c:v>
                </c:pt>
                <c:pt idx="83679">
                  <c:v>5.1127000000000002</c:v>
                </c:pt>
                <c:pt idx="83680">
                  <c:v>5.1005000000000003</c:v>
                </c:pt>
                <c:pt idx="83681">
                  <c:v>5.1005000000000003</c:v>
                </c:pt>
                <c:pt idx="83682">
                  <c:v>5.1005000000000003</c:v>
                </c:pt>
                <c:pt idx="83683">
                  <c:v>5.1005000000000003</c:v>
                </c:pt>
                <c:pt idx="83684">
                  <c:v>5.1127000000000002</c:v>
                </c:pt>
                <c:pt idx="83685">
                  <c:v>5.1005000000000003</c:v>
                </c:pt>
                <c:pt idx="83686">
                  <c:v>5.1127000000000002</c:v>
                </c:pt>
                <c:pt idx="83687">
                  <c:v>5.1005000000000003</c:v>
                </c:pt>
                <c:pt idx="83688">
                  <c:v>5.1005000000000003</c:v>
                </c:pt>
                <c:pt idx="83689">
                  <c:v>5.0639000000000003</c:v>
                </c:pt>
                <c:pt idx="83690">
                  <c:v>5.1005000000000003</c:v>
                </c:pt>
                <c:pt idx="83691">
                  <c:v>5.1005000000000003</c:v>
                </c:pt>
                <c:pt idx="83692">
                  <c:v>5.0883000000000003</c:v>
                </c:pt>
                <c:pt idx="83693">
                  <c:v>5.0761000000000003</c:v>
                </c:pt>
                <c:pt idx="83694">
                  <c:v>5.0883000000000003</c:v>
                </c:pt>
                <c:pt idx="83695">
                  <c:v>5.1127000000000002</c:v>
                </c:pt>
                <c:pt idx="83696">
                  <c:v>5.0761000000000003</c:v>
                </c:pt>
                <c:pt idx="83697">
                  <c:v>5.1005000000000003</c:v>
                </c:pt>
                <c:pt idx="83698">
                  <c:v>5.1005000000000003</c:v>
                </c:pt>
                <c:pt idx="83699">
                  <c:v>5.0883000000000003</c:v>
                </c:pt>
                <c:pt idx="83700">
                  <c:v>5.1005000000000003</c:v>
                </c:pt>
                <c:pt idx="83701">
                  <c:v>5.1127000000000002</c:v>
                </c:pt>
                <c:pt idx="83702">
                  <c:v>5.0639000000000003</c:v>
                </c:pt>
                <c:pt idx="83703">
                  <c:v>5.1127000000000002</c:v>
                </c:pt>
                <c:pt idx="83704">
                  <c:v>5.1005000000000003</c:v>
                </c:pt>
                <c:pt idx="83705">
                  <c:v>5.0883000000000003</c:v>
                </c:pt>
                <c:pt idx="83706">
                  <c:v>5.1005000000000003</c:v>
                </c:pt>
                <c:pt idx="83707">
                  <c:v>5.0761000000000003</c:v>
                </c:pt>
                <c:pt idx="83708">
                  <c:v>5.1005000000000003</c:v>
                </c:pt>
                <c:pt idx="83709">
                  <c:v>5.0639000000000003</c:v>
                </c:pt>
                <c:pt idx="83710">
                  <c:v>5.0761000000000003</c:v>
                </c:pt>
                <c:pt idx="83711">
                  <c:v>5.0883000000000003</c:v>
                </c:pt>
                <c:pt idx="83712">
                  <c:v>5.0761000000000003</c:v>
                </c:pt>
                <c:pt idx="83713">
                  <c:v>5.1005000000000003</c:v>
                </c:pt>
                <c:pt idx="83714">
                  <c:v>5.1005000000000003</c:v>
                </c:pt>
                <c:pt idx="83715">
                  <c:v>5.0883000000000003</c:v>
                </c:pt>
                <c:pt idx="83716">
                  <c:v>5.1005000000000003</c:v>
                </c:pt>
                <c:pt idx="83717">
                  <c:v>5.1005000000000003</c:v>
                </c:pt>
                <c:pt idx="83718">
                  <c:v>5.0883000000000003</c:v>
                </c:pt>
                <c:pt idx="83719">
                  <c:v>5.1005000000000003</c:v>
                </c:pt>
                <c:pt idx="83720">
                  <c:v>5.0639000000000003</c:v>
                </c:pt>
                <c:pt idx="83721">
                  <c:v>5.0883000000000003</c:v>
                </c:pt>
                <c:pt idx="83722">
                  <c:v>5.0883000000000003</c:v>
                </c:pt>
                <c:pt idx="83723">
                  <c:v>5.0761000000000003</c:v>
                </c:pt>
                <c:pt idx="83724">
                  <c:v>5.0517000000000003</c:v>
                </c:pt>
                <c:pt idx="83725">
                  <c:v>5.1005000000000003</c:v>
                </c:pt>
                <c:pt idx="83726">
                  <c:v>5.0517000000000003</c:v>
                </c:pt>
                <c:pt idx="83727">
                  <c:v>5.0883000000000003</c:v>
                </c:pt>
                <c:pt idx="83728">
                  <c:v>5.0761000000000003</c:v>
                </c:pt>
                <c:pt idx="83729">
                  <c:v>5.0761000000000003</c:v>
                </c:pt>
                <c:pt idx="83730">
                  <c:v>5.0883000000000003</c:v>
                </c:pt>
                <c:pt idx="83731">
                  <c:v>5.1005000000000003</c:v>
                </c:pt>
                <c:pt idx="83732">
                  <c:v>5.0761000000000003</c:v>
                </c:pt>
                <c:pt idx="83733">
                  <c:v>5.0883000000000003</c:v>
                </c:pt>
                <c:pt idx="83734">
                  <c:v>5.0883000000000003</c:v>
                </c:pt>
                <c:pt idx="83735">
                  <c:v>5.1005000000000003</c:v>
                </c:pt>
                <c:pt idx="83736">
                  <c:v>5.0761000000000003</c:v>
                </c:pt>
                <c:pt idx="83737">
                  <c:v>5.0883000000000003</c:v>
                </c:pt>
                <c:pt idx="83738">
                  <c:v>5.0639000000000003</c:v>
                </c:pt>
                <c:pt idx="83739">
                  <c:v>5.0517000000000003</c:v>
                </c:pt>
                <c:pt idx="83740">
                  <c:v>5.0761000000000003</c:v>
                </c:pt>
                <c:pt idx="83741">
                  <c:v>5.0761000000000003</c:v>
                </c:pt>
                <c:pt idx="83742">
                  <c:v>5.0517000000000003</c:v>
                </c:pt>
                <c:pt idx="83743">
                  <c:v>5.0883000000000003</c:v>
                </c:pt>
                <c:pt idx="83744">
                  <c:v>5.1005000000000003</c:v>
                </c:pt>
                <c:pt idx="83745">
                  <c:v>5.0761000000000003</c:v>
                </c:pt>
                <c:pt idx="83746">
                  <c:v>5.0517000000000003</c:v>
                </c:pt>
                <c:pt idx="83747">
                  <c:v>5.0517000000000003</c:v>
                </c:pt>
                <c:pt idx="83748">
                  <c:v>5.0517000000000003</c:v>
                </c:pt>
                <c:pt idx="83749">
                  <c:v>5.0761000000000003</c:v>
                </c:pt>
                <c:pt idx="83750">
                  <c:v>5.0517000000000003</c:v>
                </c:pt>
                <c:pt idx="83751">
                  <c:v>5.0395000000000003</c:v>
                </c:pt>
                <c:pt idx="83752">
                  <c:v>5.0639000000000003</c:v>
                </c:pt>
                <c:pt idx="83753">
                  <c:v>5.0395000000000003</c:v>
                </c:pt>
                <c:pt idx="83754">
                  <c:v>5.0395000000000003</c:v>
                </c:pt>
                <c:pt idx="83755">
                  <c:v>5.0639000000000003</c:v>
                </c:pt>
                <c:pt idx="83756">
                  <c:v>5.0517000000000003</c:v>
                </c:pt>
                <c:pt idx="83757">
                  <c:v>5.0273000000000003</c:v>
                </c:pt>
                <c:pt idx="83758">
                  <c:v>5.0517000000000003</c:v>
                </c:pt>
                <c:pt idx="83759">
                  <c:v>5.0761000000000003</c:v>
                </c:pt>
                <c:pt idx="83760">
                  <c:v>5.0761000000000003</c:v>
                </c:pt>
                <c:pt idx="83761">
                  <c:v>5.0639000000000003</c:v>
                </c:pt>
                <c:pt idx="83762">
                  <c:v>5.0639000000000003</c:v>
                </c:pt>
                <c:pt idx="83763">
                  <c:v>5.0639000000000003</c:v>
                </c:pt>
                <c:pt idx="83764">
                  <c:v>5.0395000000000003</c:v>
                </c:pt>
                <c:pt idx="83765">
                  <c:v>5.0639000000000003</c:v>
                </c:pt>
                <c:pt idx="83766">
                  <c:v>5.0761000000000003</c:v>
                </c:pt>
                <c:pt idx="83767">
                  <c:v>5.0395000000000003</c:v>
                </c:pt>
                <c:pt idx="83768">
                  <c:v>5.0517000000000003</c:v>
                </c:pt>
                <c:pt idx="83769">
                  <c:v>5.0395000000000003</c:v>
                </c:pt>
                <c:pt idx="83770">
                  <c:v>5.0517000000000003</c:v>
                </c:pt>
                <c:pt idx="83771">
                  <c:v>5.0517000000000003</c:v>
                </c:pt>
                <c:pt idx="83772">
                  <c:v>5.0517000000000003</c:v>
                </c:pt>
                <c:pt idx="83773">
                  <c:v>5.0395000000000003</c:v>
                </c:pt>
                <c:pt idx="83774">
                  <c:v>5.0517000000000003</c:v>
                </c:pt>
                <c:pt idx="83775">
                  <c:v>5.0761000000000003</c:v>
                </c:pt>
                <c:pt idx="83776">
                  <c:v>5.0395000000000003</c:v>
                </c:pt>
                <c:pt idx="83777">
                  <c:v>5.0639000000000003</c:v>
                </c:pt>
                <c:pt idx="83778">
                  <c:v>5.0395000000000003</c:v>
                </c:pt>
                <c:pt idx="83779">
                  <c:v>5.0517000000000003</c:v>
                </c:pt>
                <c:pt idx="83780">
                  <c:v>5.0517000000000003</c:v>
                </c:pt>
                <c:pt idx="83781">
                  <c:v>5.0517000000000003</c:v>
                </c:pt>
                <c:pt idx="83782">
                  <c:v>5.0273000000000003</c:v>
                </c:pt>
                <c:pt idx="83783">
                  <c:v>5.0517000000000003</c:v>
                </c:pt>
                <c:pt idx="83784">
                  <c:v>5.0517000000000003</c:v>
                </c:pt>
                <c:pt idx="83785">
                  <c:v>5.0395000000000003</c:v>
                </c:pt>
                <c:pt idx="83786">
                  <c:v>5.0395000000000003</c:v>
                </c:pt>
                <c:pt idx="83787">
                  <c:v>5.1005000000000003</c:v>
                </c:pt>
                <c:pt idx="83788">
                  <c:v>5.0395000000000003</c:v>
                </c:pt>
                <c:pt idx="83789">
                  <c:v>5.0517000000000003</c:v>
                </c:pt>
                <c:pt idx="83790">
                  <c:v>5.0395000000000003</c:v>
                </c:pt>
                <c:pt idx="83791">
                  <c:v>5.0395000000000003</c:v>
                </c:pt>
                <c:pt idx="83792">
                  <c:v>5.0273000000000003</c:v>
                </c:pt>
                <c:pt idx="83793">
                  <c:v>5.0639000000000003</c:v>
                </c:pt>
                <c:pt idx="83794">
                  <c:v>5.0517000000000003</c:v>
                </c:pt>
                <c:pt idx="83795">
                  <c:v>5.0273000000000003</c:v>
                </c:pt>
                <c:pt idx="83796">
                  <c:v>5.0273000000000003</c:v>
                </c:pt>
                <c:pt idx="83797">
                  <c:v>5.0273000000000003</c:v>
                </c:pt>
                <c:pt idx="83798">
                  <c:v>5.0273000000000003</c:v>
                </c:pt>
                <c:pt idx="83799">
                  <c:v>5.0395000000000003</c:v>
                </c:pt>
                <c:pt idx="83800">
                  <c:v>5.0273000000000003</c:v>
                </c:pt>
                <c:pt idx="83801">
                  <c:v>5.0395000000000003</c:v>
                </c:pt>
                <c:pt idx="83802">
                  <c:v>5.0273000000000003</c:v>
                </c:pt>
                <c:pt idx="83803">
                  <c:v>5.0517000000000003</c:v>
                </c:pt>
                <c:pt idx="83804">
                  <c:v>5.0639000000000003</c:v>
                </c:pt>
                <c:pt idx="83805">
                  <c:v>5.0151000000000003</c:v>
                </c:pt>
                <c:pt idx="83806">
                  <c:v>5.0151000000000003</c:v>
                </c:pt>
                <c:pt idx="83807">
                  <c:v>5.0273000000000003</c:v>
                </c:pt>
                <c:pt idx="83808">
                  <c:v>5.0273000000000003</c:v>
                </c:pt>
                <c:pt idx="83809">
                  <c:v>5.0517000000000003</c:v>
                </c:pt>
                <c:pt idx="83810">
                  <c:v>5.0273000000000003</c:v>
                </c:pt>
                <c:pt idx="83811">
                  <c:v>5.0151000000000003</c:v>
                </c:pt>
                <c:pt idx="83812">
                  <c:v>5.0151000000000003</c:v>
                </c:pt>
                <c:pt idx="83813">
                  <c:v>5.0395000000000003</c:v>
                </c:pt>
                <c:pt idx="83814">
                  <c:v>5.0151000000000003</c:v>
                </c:pt>
                <c:pt idx="83815">
                  <c:v>5.0395000000000003</c:v>
                </c:pt>
                <c:pt idx="83816">
                  <c:v>5.0151000000000003</c:v>
                </c:pt>
                <c:pt idx="83817">
                  <c:v>5.0395000000000003</c:v>
                </c:pt>
                <c:pt idx="83818">
                  <c:v>5.0273000000000003</c:v>
                </c:pt>
                <c:pt idx="83819">
                  <c:v>5.0395000000000003</c:v>
                </c:pt>
                <c:pt idx="83820">
                  <c:v>5.0273000000000003</c:v>
                </c:pt>
                <c:pt idx="83821">
                  <c:v>5.0395000000000003</c:v>
                </c:pt>
                <c:pt idx="83822">
                  <c:v>5.0029000000000003</c:v>
                </c:pt>
                <c:pt idx="83823">
                  <c:v>5.0273000000000003</c:v>
                </c:pt>
                <c:pt idx="83824">
                  <c:v>5.0273000000000003</c:v>
                </c:pt>
                <c:pt idx="83825">
                  <c:v>5.0517000000000003</c:v>
                </c:pt>
                <c:pt idx="83826">
                  <c:v>5.0273000000000003</c:v>
                </c:pt>
                <c:pt idx="83827">
                  <c:v>5.0273000000000003</c:v>
                </c:pt>
                <c:pt idx="83828">
                  <c:v>5.0151000000000003</c:v>
                </c:pt>
                <c:pt idx="83829">
                  <c:v>5.0273000000000003</c:v>
                </c:pt>
                <c:pt idx="83830">
                  <c:v>5.0395000000000003</c:v>
                </c:pt>
                <c:pt idx="83831">
                  <c:v>5.0273000000000003</c:v>
                </c:pt>
                <c:pt idx="83832">
                  <c:v>5.0273000000000003</c:v>
                </c:pt>
                <c:pt idx="83833">
                  <c:v>5.0395000000000003</c:v>
                </c:pt>
                <c:pt idx="83834">
                  <c:v>5.0395000000000003</c:v>
                </c:pt>
                <c:pt idx="83835">
                  <c:v>5.0395000000000003</c:v>
                </c:pt>
                <c:pt idx="83836">
                  <c:v>5.0029000000000003</c:v>
                </c:pt>
                <c:pt idx="83837">
                  <c:v>5.0395000000000003</c:v>
                </c:pt>
                <c:pt idx="83838">
                  <c:v>5.0395000000000003</c:v>
                </c:pt>
                <c:pt idx="83839">
                  <c:v>5.0029000000000003</c:v>
                </c:pt>
                <c:pt idx="83840">
                  <c:v>5.0151000000000003</c:v>
                </c:pt>
                <c:pt idx="83841">
                  <c:v>5.0029000000000003</c:v>
                </c:pt>
                <c:pt idx="83842">
                  <c:v>5.0395000000000003</c:v>
                </c:pt>
                <c:pt idx="83843">
                  <c:v>5.0273000000000003</c:v>
                </c:pt>
                <c:pt idx="83844">
                  <c:v>4.9907000000000004</c:v>
                </c:pt>
                <c:pt idx="83845">
                  <c:v>5.0151000000000003</c:v>
                </c:pt>
                <c:pt idx="83846">
                  <c:v>5.0151000000000003</c:v>
                </c:pt>
                <c:pt idx="83847">
                  <c:v>5.0029000000000003</c:v>
                </c:pt>
                <c:pt idx="83848">
                  <c:v>4.9907000000000004</c:v>
                </c:pt>
                <c:pt idx="83849">
                  <c:v>5.0273000000000003</c:v>
                </c:pt>
                <c:pt idx="83850">
                  <c:v>5.0029000000000003</c:v>
                </c:pt>
                <c:pt idx="83851">
                  <c:v>4.9907000000000004</c:v>
                </c:pt>
                <c:pt idx="83852">
                  <c:v>5.0151000000000003</c:v>
                </c:pt>
                <c:pt idx="83853">
                  <c:v>5.0151000000000003</c:v>
                </c:pt>
                <c:pt idx="83854">
                  <c:v>5.0151000000000003</c:v>
                </c:pt>
                <c:pt idx="83855">
                  <c:v>4.9907000000000004</c:v>
                </c:pt>
                <c:pt idx="83856">
                  <c:v>5.0151000000000003</c:v>
                </c:pt>
                <c:pt idx="83857">
                  <c:v>5.0029000000000003</c:v>
                </c:pt>
                <c:pt idx="83858">
                  <c:v>5.0273000000000003</c:v>
                </c:pt>
                <c:pt idx="83859">
                  <c:v>5.0151000000000003</c:v>
                </c:pt>
                <c:pt idx="83860">
                  <c:v>5.0029000000000003</c:v>
                </c:pt>
                <c:pt idx="83861">
                  <c:v>5.0273000000000003</c:v>
                </c:pt>
                <c:pt idx="83862">
                  <c:v>5.0029000000000003</c:v>
                </c:pt>
                <c:pt idx="83863">
                  <c:v>4.9785000000000004</c:v>
                </c:pt>
                <c:pt idx="83864">
                  <c:v>5.0029000000000003</c:v>
                </c:pt>
                <c:pt idx="83865">
                  <c:v>5.0029000000000003</c:v>
                </c:pt>
                <c:pt idx="83866">
                  <c:v>4.9907000000000004</c:v>
                </c:pt>
                <c:pt idx="83867">
                  <c:v>4.9907000000000004</c:v>
                </c:pt>
                <c:pt idx="83868">
                  <c:v>4.9907000000000004</c:v>
                </c:pt>
                <c:pt idx="83869">
                  <c:v>5.0029000000000003</c:v>
                </c:pt>
                <c:pt idx="83870">
                  <c:v>4.9907000000000004</c:v>
                </c:pt>
                <c:pt idx="83871">
                  <c:v>4.9785000000000004</c:v>
                </c:pt>
                <c:pt idx="83872">
                  <c:v>5.0029000000000003</c:v>
                </c:pt>
                <c:pt idx="83873">
                  <c:v>5.0029000000000003</c:v>
                </c:pt>
                <c:pt idx="83874">
                  <c:v>5.0029000000000003</c:v>
                </c:pt>
                <c:pt idx="83875">
                  <c:v>4.9907000000000004</c:v>
                </c:pt>
                <c:pt idx="83876">
                  <c:v>5.0151000000000003</c:v>
                </c:pt>
                <c:pt idx="83877">
                  <c:v>5.0029000000000003</c:v>
                </c:pt>
                <c:pt idx="83878">
                  <c:v>5.0151000000000003</c:v>
                </c:pt>
                <c:pt idx="83879">
                  <c:v>5.0029000000000003</c:v>
                </c:pt>
                <c:pt idx="83880">
                  <c:v>5.0151000000000003</c:v>
                </c:pt>
                <c:pt idx="83881">
                  <c:v>5.0029000000000003</c:v>
                </c:pt>
                <c:pt idx="83882">
                  <c:v>4.9907000000000004</c:v>
                </c:pt>
                <c:pt idx="83883">
                  <c:v>4.9539999999999997</c:v>
                </c:pt>
                <c:pt idx="83884">
                  <c:v>4.9785000000000004</c:v>
                </c:pt>
                <c:pt idx="83885">
                  <c:v>4.9907000000000004</c:v>
                </c:pt>
                <c:pt idx="83886">
                  <c:v>4.9661999999999997</c:v>
                </c:pt>
                <c:pt idx="83887">
                  <c:v>5.0029000000000003</c:v>
                </c:pt>
                <c:pt idx="83888">
                  <c:v>4.9785000000000004</c:v>
                </c:pt>
                <c:pt idx="83889">
                  <c:v>5.0029000000000003</c:v>
                </c:pt>
                <c:pt idx="83890">
                  <c:v>4.9785000000000004</c:v>
                </c:pt>
                <c:pt idx="83891">
                  <c:v>4.9907000000000004</c:v>
                </c:pt>
                <c:pt idx="83892">
                  <c:v>5.0151000000000003</c:v>
                </c:pt>
                <c:pt idx="83893">
                  <c:v>4.9785000000000004</c:v>
                </c:pt>
                <c:pt idx="83894">
                  <c:v>4.9907000000000004</c:v>
                </c:pt>
                <c:pt idx="83895">
                  <c:v>4.9785000000000004</c:v>
                </c:pt>
                <c:pt idx="83896">
                  <c:v>4.9785000000000004</c:v>
                </c:pt>
                <c:pt idx="83897">
                  <c:v>4.9907000000000004</c:v>
                </c:pt>
                <c:pt idx="83898">
                  <c:v>4.9661999999999997</c:v>
                </c:pt>
                <c:pt idx="83899">
                  <c:v>4.9785000000000004</c:v>
                </c:pt>
                <c:pt idx="83900">
                  <c:v>4.9785000000000004</c:v>
                </c:pt>
                <c:pt idx="83901">
                  <c:v>4.9785000000000004</c:v>
                </c:pt>
                <c:pt idx="83902">
                  <c:v>4.9661999999999997</c:v>
                </c:pt>
                <c:pt idx="83903">
                  <c:v>4.9661999999999997</c:v>
                </c:pt>
                <c:pt idx="83904">
                  <c:v>4.9907000000000004</c:v>
                </c:pt>
                <c:pt idx="83905">
                  <c:v>4.9907000000000004</c:v>
                </c:pt>
                <c:pt idx="83906">
                  <c:v>4.9785000000000004</c:v>
                </c:pt>
                <c:pt idx="83907">
                  <c:v>4.9785000000000004</c:v>
                </c:pt>
                <c:pt idx="83908">
                  <c:v>4.9661999999999997</c:v>
                </c:pt>
                <c:pt idx="83909">
                  <c:v>4.9907000000000004</c:v>
                </c:pt>
                <c:pt idx="83910">
                  <c:v>4.9785000000000004</c:v>
                </c:pt>
                <c:pt idx="83911">
                  <c:v>4.9539999999999997</c:v>
                </c:pt>
                <c:pt idx="83912">
                  <c:v>4.9661999999999997</c:v>
                </c:pt>
                <c:pt idx="83913">
                  <c:v>4.9907000000000004</c:v>
                </c:pt>
                <c:pt idx="83914">
                  <c:v>4.9785000000000004</c:v>
                </c:pt>
                <c:pt idx="83915">
                  <c:v>4.9785000000000004</c:v>
                </c:pt>
                <c:pt idx="83916">
                  <c:v>4.9785000000000004</c:v>
                </c:pt>
                <c:pt idx="83917">
                  <c:v>4.9539999999999997</c:v>
                </c:pt>
                <c:pt idx="83918">
                  <c:v>5.0029000000000003</c:v>
                </c:pt>
                <c:pt idx="83919">
                  <c:v>4.9785000000000004</c:v>
                </c:pt>
                <c:pt idx="83920">
                  <c:v>4.9661999999999997</c:v>
                </c:pt>
                <c:pt idx="83921">
                  <c:v>4.9661999999999997</c:v>
                </c:pt>
                <c:pt idx="83922">
                  <c:v>4.9539999999999997</c:v>
                </c:pt>
                <c:pt idx="83923">
                  <c:v>4.9661999999999997</c:v>
                </c:pt>
                <c:pt idx="83924">
                  <c:v>4.9539999999999997</c:v>
                </c:pt>
                <c:pt idx="83925">
                  <c:v>4.9661999999999997</c:v>
                </c:pt>
                <c:pt idx="83926">
                  <c:v>4.9907000000000004</c:v>
                </c:pt>
                <c:pt idx="83927">
                  <c:v>4.9907000000000004</c:v>
                </c:pt>
                <c:pt idx="83928">
                  <c:v>4.9785000000000004</c:v>
                </c:pt>
                <c:pt idx="83929">
                  <c:v>4.9907000000000004</c:v>
                </c:pt>
                <c:pt idx="83930">
                  <c:v>4.9785000000000004</c:v>
                </c:pt>
                <c:pt idx="83931">
                  <c:v>4.9785000000000004</c:v>
                </c:pt>
                <c:pt idx="83932">
                  <c:v>4.9907000000000004</c:v>
                </c:pt>
                <c:pt idx="83933">
                  <c:v>4.9417999999999997</c:v>
                </c:pt>
                <c:pt idx="83934">
                  <c:v>4.9907000000000004</c:v>
                </c:pt>
                <c:pt idx="83935">
                  <c:v>4.9661999999999997</c:v>
                </c:pt>
                <c:pt idx="83936">
                  <c:v>4.9661999999999997</c:v>
                </c:pt>
                <c:pt idx="83937">
                  <c:v>4.9785000000000004</c:v>
                </c:pt>
                <c:pt idx="83938">
                  <c:v>4.9785000000000004</c:v>
                </c:pt>
                <c:pt idx="83939">
                  <c:v>4.9539999999999997</c:v>
                </c:pt>
                <c:pt idx="83940">
                  <c:v>4.9661999999999997</c:v>
                </c:pt>
                <c:pt idx="83941">
                  <c:v>4.9661999999999997</c:v>
                </c:pt>
                <c:pt idx="83942">
                  <c:v>4.9785000000000004</c:v>
                </c:pt>
                <c:pt idx="83943">
                  <c:v>4.9539999999999997</c:v>
                </c:pt>
                <c:pt idx="83944">
                  <c:v>4.9661999999999997</c:v>
                </c:pt>
                <c:pt idx="83945">
                  <c:v>4.9295999999999998</c:v>
                </c:pt>
                <c:pt idx="83946">
                  <c:v>4.9539999999999997</c:v>
                </c:pt>
                <c:pt idx="83947">
                  <c:v>4.9661999999999997</c:v>
                </c:pt>
                <c:pt idx="83948">
                  <c:v>4.9661999999999997</c:v>
                </c:pt>
                <c:pt idx="83949">
                  <c:v>4.9417999999999997</c:v>
                </c:pt>
                <c:pt idx="83950">
                  <c:v>4.9295999999999998</c:v>
                </c:pt>
                <c:pt idx="83951">
                  <c:v>4.9661999999999997</c:v>
                </c:pt>
                <c:pt idx="83952">
                  <c:v>4.9785000000000004</c:v>
                </c:pt>
                <c:pt idx="83953">
                  <c:v>4.9417999999999997</c:v>
                </c:pt>
                <c:pt idx="83954">
                  <c:v>4.9539999999999997</c:v>
                </c:pt>
                <c:pt idx="83955">
                  <c:v>4.9417999999999997</c:v>
                </c:pt>
                <c:pt idx="83956">
                  <c:v>4.9295999999999998</c:v>
                </c:pt>
                <c:pt idx="83957">
                  <c:v>4.9661999999999997</c:v>
                </c:pt>
                <c:pt idx="83958">
                  <c:v>4.9661999999999997</c:v>
                </c:pt>
                <c:pt idx="83959">
                  <c:v>4.9417999999999997</c:v>
                </c:pt>
                <c:pt idx="83960">
                  <c:v>4.9295999999999998</c:v>
                </c:pt>
                <c:pt idx="83961">
                  <c:v>4.9295999999999998</c:v>
                </c:pt>
                <c:pt idx="83962">
                  <c:v>4.9417999999999997</c:v>
                </c:pt>
                <c:pt idx="83963">
                  <c:v>4.9539999999999997</c:v>
                </c:pt>
                <c:pt idx="83964">
                  <c:v>4.9539999999999997</c:v>
                </c:pt>
                <c:pt idx="83965">
                  <c:v>4.9661999999999997</c:v>
                </c:pt>
                <c:pt idx="83966">
                  <c:v>4.9539999999999997</c:v>
                </c:pt>
                <c:pt idx="83967">
                  <c:v>4.9539999999999997</c:v>
                </c:pt>
                <c:pt idx="83968">
                  <c:v>4.9539999999999997</c:v>
                </c:pt>
                <c:pt idx="83969">
                  <c:v>4.9539999999999997</c:v>
                </c:pt>
                <c:pt idx="83970">
                  <c:v>4.9417999999999997</c:v>
                </c:pt>
                <c:pt idx="83971">
                  <c:v>4.9417999999999997</c:v>
                </c:pt>
                <c:pt idx="83972">
                  <c:v>4.9173999999999998</c:v>
                </c:pt>
                <c:pt idx="83973">
                  <c:v>4.9417999999999997</c:v>
                </c:pt>
                <c:pt idx="83974">
                  <c:v>4.9417999999999997</c:v>
                </c:pt>
                <c:pt idx="83975">
                  <c:v>4.9785000000000004</c:v>
                </c:pt>
                <c:pt idx="83976">
                  <c:v>4.9295999999999998</c:v>
                </c:pt>
                <c:pt idx="83977">
                  <c:v>4.9539999999999997</c:v>
                </c:pt>
                <c:pt idx="83978">
                  <c:v>4.9539999999999997</c:v>
                </c:pt>
                <c:pt idx="83979">
                  <c:v>4.9785000000000004</c:v>
                </c:pt>
                <c:pt idx="83980">
                  <c:v>4.9173999999999998</c:v>
                </c:pt>
                <c:pt idx="83981">
                  <c:v>4.9295999999999998</c:v>
                </c:pt>
                <c:pt idx="83982">
                  <c:v>4.9173999999999998</c:v>
                </c:pt>
                <c:pt idx="83983">
                  <c:v>4.9295999999999998</c:v>
                </c:pt>
                <c:pt idx="83984">
                  <c:v>4.9295999999999998</c:v>
                </c:pt>
                <c:pt idx="83985">
                  <c:v>4.9173999999999998</c:v>
                </c:pt>
                <c:pt idx="83986">
                  <c:v>4.9417999999999997</c:v>
                </c:pt>
                <c:pt idx="83987">
                  <c:v>4.9539999999999997</c:v>
                </c:pt>
                <c:pt idx="83988">
                  <c:v>4.9173999999999998</c:v>
                </c:pt>
                <c:pt idx="83989">
                  <c:v>4.9295999999999998</c:v>
                </c:pt>
                <c:pt idx="83990">
                  <c:v>4.9417999999999997</c:v>
                </c:pt>
                <c:pt idx="83991">
                  <c:v>4.9051999999999998</c:v>
                </c:pt>
                <c:pt idx="83992">
                  <c:v>4.9417999999999997</c:v>
                </c:pt>
                <c:pt idx="83993">
                  <c:v>4.9173999999999998</c:v>
                </c:pt>
                <c:pt idx="83994">
                  <c:v>4.9295999999999998</c:v>
                </c:pt>
                <c:pt idx="83995">
                  <c:v>4.9173999999999998</c:v>
                </c:pt>
                <c:pt idx="83996">
                  <c:v>4.9295999999999998</c:v>
                </c:pt>
                <c:pt idx="83997">
                  <c:v>4.9295999999999998</c:v>
                </c:pt>
                <c:pt idx="83998">
                  <c:v>4.9173999999999998</c:v>
                </c:pt>
                <c:pt idx="83999">
                  <c:v>4.9417999999999997</c:v>
                </c:pt>
                <c:pt idx="84000">
                  <c:v>4.9295999999999998</c:v>
                </c:pt>
                <c:pt idx="84001">
                  <c:v>4.9417999999999997</c:v>
                </c:pt>
                <c:pt idx="84002">
                  <c:v>4.9295999999999998</c:v>
                </c:pt>
                <c:pt idx="84003">
                  <c:v>4.9295999999999998</c:v>
                </c:pt>
                <c:pt idx="84004">
                  <c:v>4.9417999999999997</c:v>
                </c:pt>
                <c:pt idx="84005">
                  <c:v>4.9173999999999998</c:v>
                </c:pt>
                <c:pt idx="84006">
                  <c:v>4.9417999999999997</c:v>
                </c:pt>
                <c:pt idx="84007">
                  <c:v>4.9417999999999997</c:v>
                </c:pt>
                <c:pt idx="84008">
                  <c:v>4.9173999999999998</c:v>
                </c:pt>
                <c:pt idx="84009">
                  <c:v>4.8929999999999998</c:v>
                </c:pt>
                <c:pt idx="84010">
                  <c:v>4.9295999999999998</c:v>
                </c:pt>
                <c:pt idx="84011">
                  <c:v>4.9539999999999997</c:v>
                </c:pt>
                <c:pt idx="84012">
                  <c:v>4.9173999999999998</c:v>
                </c:pt>
                <c:pt idx="84013">
                  <c:v>4.9173999999999998</c:v>
                </c:pt>
                <c:pt idx="84014">
                  <c:v>4.9539999999999997</c:v>
                </c:pt>
                <c:pt idx="84015">
                  <c:v>4.9295999999999998</c:v>
                </c:pt>
                <c:pt idx="84016">
                  <c:v>4.9295999999999998</c:v>
                </c:pt>
                <c:pt idx="84017">
                  <c:v>4.9051999999999998</c:v>
                </c:pt>
                <c:pt idx="84018">
                  <c:v>4.9173999999999998</c:v>
                </c:pt>
                <c:pt idx="84019">
                  <c:v>4.9295999999999998</c:v>
                </c:pt>
                <c:pt idx="84020">
                  <c:v>4.9295999999999998</c:v>
                </c:pt>
                <c:pt idx="84021">
                  <c:v>4.9295999999999998</c:v>
                </c:pt>
                <c:pt idx="84022">
                  <c:v>4.8929999999999998</c:v>
                </c:pt>
                <c:pt idx="84023">
                  <c:v>4.9295999999999998</c:v>
                </c:pt>
                <c:pt idx="84024">
                  <c:v>4.9173999999999998</c:v>
                </c:pt>
                <c:pt idx="84025">
                  <c:v>4.9051999999999998</c:v>
                </c:pt>
                <c:pt idx="84026">
                  <c:v>4.9173999999999998</c:v>
                </c:pt>
                <c:pt idx="84027">
                  <c:v>4.9173999999999998</c:v>
                </c:pt>
                <c:pt idx="84028">
                  <c:v>4.9417999999999997</c:v>
                </c:pt>
                <c:pt idx="84029">
                  <c:v>4.8807999999999998</c:v>
                </c:pt>
                <c:pt idx="84030">
                  <c:v>4.9417999999999997</c:v>
                </c:pt>
                <c:pt idx="84031">
                  <c:v>4.9051999999999998</c:v>
                </c:pt>
                <c:pt idx="84032">
                  <c:v>4.9295999999999998</c:v>
                </c:pt>
                <c:pt idx="84033">
                  <c:v>4.9051999999999998</c:v>
                </c:pt>
                <c:pt idx="84034">
                  <c:v>4.9295999999999998</c:v>
                </c:pt>
                <c:pt idx="84035">
                  <c:v>4.9173999999999998</c:v>
                </c:pt>
                <c:pt idx="84036">
                  <c:v>4.9051999999999998</c:v>
                </c:pt>
                <c:pt idx="84037">
                  <c:v>4.8929999999999998</c:v>
                </c:pt>
                <c:pt idx="84038">
                  <c:v>4.9173999999999998</c:v>
                </c:pt>
                <c:pt idx="84039">
                  <c:v>4.9051999999999998</c:v>
                </c:pt>
                <c:pt idx="84040">
                  <c:v>4.9173999999999998</c:v>
                </c:pt>
                <c:pt idx="84041">
                  <c:v>4.9295999999999998</c:v>
                </c:pt>
                <c:pt idx="84042">
                  <c:v>4.8929999999999998</c:v>
                </c:pt>
                <c:pt idx="84043">
                  <c:v>4.9295999999999998</c:v>
                </c:pt>
                <c:pt idx="84044">
                  <c:v>4.9051999999999998</c:v>
                </c:pt>
                <c:pt idx="84045">
                  <c:v>4.9173999999999998</c:v>
                </c:pt>
                <c:pt idx="84046">
                  <c:v>4.8807999999999998</c:v>
                </c:pt>
                <c:pt idx="84047">
                  <c:v>4.8929999999999998</c:v>
                </c:pt>
                <c:pt idx="84048">
                  <c:v>4.9051999999999998</c:v>
                </c:pt>
                <c:pt idx="84049">
                  <c:v>4.8929999999999998</c:v>
                </c:pt>
                <c:pt idx="84050">
                  <c:v>4.8929999999999998</c:v>
                </c:pt>
                <c:pt idx="84051">
                  <c:v>4.9295999999999998</c:v>
                </c:pt>
                <c:pt idx="84052">
                  <c:v>4.8807999999999998</c:v>
                </c:pt>
                <c:pt idx="84053">
                  <c:v>4.9173999999999998</c:v>
                </c:pt>
                <c:pt idx="84054">
                  <c:v>4.8929999999999998</c:v>
                </c:pt>
                <c:pt idx="84055">
                  <c:v>4.9051999999999998</c:v>
                </c:pt>
                <c:pt idx="84056">
                  <c:v>4.9173999999999998</c:v>
                </c:pt>
                <c:pt idx="84057">
                  <c:v>4.8685999999999998</c:v>
                </c:pt>
                <c:pt idx="84058">
                  <c:v>4.9173999999999998</c:v>
                </c:pt>
                <c:pt idx="84059">
                  <c:v>4.9051999999999998</c:v>
                </c:pt>
                <c:pt idx="84060">
                  <c:v>4.9051999999999998</c:v>
                </c:pt>
                <c:pt idx="84061">
                  <c:v>4.8929999999999998</c:v>
                </c:pt>
                <c:pt idx="84062">
                  <c:v>4.8685999999999998</c:v>
                </c:pt>
                <c:pt idx="84063">
                  <c:v>4.9051999999999998</c:v>
                </c:pt>
                <c:pt idx="84064">
                  <c:v>4.9051999999999998</c:v>
                </c:pt>
                <c:pt idx="84065">
                  <c:v>4.9051999999999998</c:v>
                </c:pt>
                <c:pt idx="84066">
                  <c:v>4.8929999999999998</c:v>
                </c:pt>
                <c:pt idx="84067">
                  <c:v>4.9051999999999998</c:v>
                </c:pt>
                <c:pt idx="84068">
                  <c:v>4.9051999999999998</c:v>
                </c:pt>
                <c:pt idx="84069">
                  <c:v>4.9051999999999998</c:v>
                </c:pt>
                <c:pt idx="84070">
                  <c:v>4.9173999999999998</c:v>
                </c:pt>
                <c:pt idx="84071">
                  <c:v>4.8929999999999998</c:v>
                </c:pt>
                <c:pt idx="84072">
                  <c:v>4.9173999999999998</c:v>
                </c:pt>
                <c:pt idx="84073">
                  <c:v>4.8929999999999998</c:v>
                </c:pt>
                <c:pt idx="84074">
                  <c:v>4.8563999999999998</c:v>
                </c:pt>
                <c:pt idx="84075">
                  <c:v>4.9051999999999998</c:v>
                </c:pt>
                <c:pt idx="84076">
                  <c:v>4.9173999999999998</c:v>
                </c:pt>
                <c:pt idx="84077">
                  <c:v>4.8563999999999998</c:v>
                </c:pt>
                <c:pt idx="84078">
                  <c:v>4.9173999999999998</c:v>
                </c:pt>
                <c:pt idx="84079">
                  <c:v>4.9173999999999998</c:v>
                </c:pt>
                <c:pt idx="84080">
                  <c:v>4.9173999999999998</c:v>
                </c:pt>
                <c:pt idx="84081">
                  <c:v>4.9173999999999998</c:v>
                </c:pt>
                <c:pt idx="84082">
                  <c:v>4.8807999999999998</c:v>
                </c:pt>
                <c:pt idx="84083">
                  <c:v>4.8929999999999998</c:v>
                </c:pt>
                <c:pt idx="84084">
                  <c:v>4.8929999999999998</c:v>
                </c:pt>
                <c:pt idx="84085">
                  <c:v>4.8807999999999998</c:v>
                </c:pt>
                <c:pt idx="84086">
                  <c:v>4.8929999999999998</c:v>
                </c:pt>
                <c:pt idx="84087">
                  <c:v>4.8685999999999998</c:v>
                </c:pt>
                <c:pt idx="84088">
                  <c:v>4.8929999999999998</c:v>
                </c:pt>
                <c:pt idx="84089">
                  <c:v>4.9173999999999998</c:v>
                </c:pt>
                <c:pt idx="84090">
                  <c:v>4.8807999999999998</c:v>
                </c:pt>
                <c:pt idx="84091">
                  <c:v>4.8929999999999998</c:v>
                </c:pt>
                <c:pt idx="84092">
                  <c:v>4.8807999999999998</c:v>
                </c:pt>
                <c:pt idx="84093">
                  <c:v>4.8807999999999998</c:v>
                </c:pt>
                <c:pt idx="84094">
                  <c:v>4.8563999999999998</c:v>
                </c:pt>
                <c:pt idx="84095">
                  <c:v>4.8807999999999998</c:v>
                </c:pt>
                <c:pt idx="84096">
                  <c:v>4.8929999999999998</c:v>
                </c:pt>
                <c:pt idx="84097">
                  <c:v>4.8929999999999998</c:v>
                </c:pt>
                <c:pt idx="84098">
                  <c:v>4.8929999999999998</c:v>
                </c:pt>
                <c:pt idx="84099">
                  <c:v>4.8807999999999998</c:v>
                </c:pt>
                <c:pt idx="84100">
                  <c:v>4.8685999999999998</c:v>
                </c:pt>
                <c:pt idx="84101">
                  <c:v>4.8685999999999998</c:v>
                </c:pt>
                <c:pt idx="84102">
                  <c:v>4.8807999999999998</c:v>
                </c:pt>
                <c:pt idx="84103">
                  <c:v>4.8807999999999998</c:v>
                </c:pt>
                <c:pt idx="84104">
                  <c:v>4.8685999999999998</c:v>
                </c:pt>
                <c:pt idx="84105">
                  <c:v>4.8807999999999998</c:v>
                </c:pt>
                <c:pt idx="84106">
                  <c:v>4.8441999999999998</c:v>
                </c:pt>
                <c:pt idx="84107">
                  <c:v>4.8685999999999998</c:v>
                </c:pt>
                <c:pt idx="84108">
                  <c:v>4.8685999999999998</c:v>
                </c:pt>
                <c:pt idx="84109">
                  <c:v>4.8563999999999998</c:v>
                </c:pt>
                <c:pt idx="84110">
                  <c:v>4.8685999999999998</c:v>
                </c:pt>
                <c:pt idx="84111">
                  <c:v>4.8929999999999998</c:v>
                </c:pt>
                <c:pt idx="84112">
                  <c:v>4.8563999999999998</c:v>
                </c:pt>
                <c:pt idx="84113">
                  <c:v>4.8563999999999998</c:v>
                </c:pt>
                <c:pt idx="84114">
                  <c:v>4.8929999999999998</c:v>
                </c:pt>
                <c:pt idx="84115">
                  <c:v>4.8929999999999998</c:v>
                </c:pt>
                <c:pt idx="84116">
                  <c:v>4.8441999999999998</c:v>
                </c:pt>
                <c:pt idx="84117">
                  <c:v>4.8685999999999998</c:v>
                </c:pt>
                <c:pt idx="84118">
                  <c:v>4.8563999999999998</c:v>
                </c:pt>
                <c:pt idx="84119">
                  <c:v>4.8563999999999998</c:v>
                </c:pt>
                <c:pt idx="84120">
                  <c:v>4.8563999999999998</c:v>
                </c:pt>
                <c:pt idx="84121">
                  <c:v>4.8441999999999998</c:v>
                </c:pt>
                <c:pt idx="84122">
                  <c:v>4.8563999999999998</c:v>
                </c:pt>
                <c:pt idx="84123">
                  <c:v>4.8563999999999998</c:v>
                </c:pt>
                <c:pt idx="84124">
                  <c:v>4.8685999999999998</c:v>
                </c:pt>
                <c:pt idx="84125">
                  <c:v>4.8563999999999998</c:v>
                </c:pt>
                <c:pt idx="84126">
                  <c:v>4.8563999999999998</c:v>
                </c:pt>
                <c:pt idx="84127">
                  <c:v>4.8685999999999998</c:v>
                </c:pt>
                <c:pt idx="84128">
                  <c:v>4.8563999999999998</c:v>
                </c:pt>
                <c:pt idx="84129">
                  <c:v>4.8441999999999998</c:v>
                </c:pt>
                <c:pt idx="84130">
                  <c:v>4.8685999999999998</c:v>
                </c:pt>
                <c:pt idx="84131">
                  <c:v>4.8807999999999998</c:v>
                </c:pt>
                <c:pt idx="84132">
                  <c:v>4.8563999999999998</c:v>
                </c:pt>
                <c:pt idx="84133">
                  <c:v>4.8441999999999998</c:v>
                </c:pt>
                <c:pt idx="84134">
                  <c:v>4.8685999999999998</c:v>
                </c:pt>
                <c:pt idx="84135">
                  <c:v>4.8685999999999998</c:v>
                </c:pt>
                <c:pt idx="84136">
                  <c:v>4.8685999999999998</c:v>
                </c:pt>
                <c:pt idx="84137">
                  <c:v>4.8685999999999998</c:v>
                </c:pt>
                <c:pt idx="84138">
                  <c:v>4.8807999999999998</c:v>
                </c:pt>
                <c:pt idx="84139">
                  <c:v>4.8563999999999998</c:v>
                </c:pt>
                <c:pt idx="84140">
                  <c:v>4.8563999999999998</c:v>
                </c:pt>
                <c:pt idx="84141">
                  <c:v>4.8563999999999998</c:v>
                </c:pt>
                <c:pt idx="84142">
                  <c:v>4.8807999999999998</c:v>
                </c:pt>
                <c:pt idx="84143">
                  <c:v>4.8563999999999998</c:v>
                </c:pt>
                <c:pt idx="84144">
                  <c:v>4.8563999999999998</c:v>
                </c:pt>
                <c:pt idx="84145">
                  <c:v>4.8685999999999998</c:v>
                </c:pt>
                <c:pt idx="84146">
                  <c:v>4.8685999999999998</c:v>
                </c:pt>
                <c:pt idx="84147">
                  <c:v>4.8563999999999998</c:v>
                </c:pt>
                <c:pt idx="84148">
                  <c:v>4.8563999999999998</c:v>
                </c:pt>
                <c:pt idx="84149">
                  <c:v>4.8563999999999998</c:v>
                </c:pt>
                <c:pt idx="84150">
                  <c:v>4.8563999999999998</c:v>
                </c:pt>
                <c:pt idx="84151">
                  <c:v>4.8563999999999998</c:v>
                </c:pt>
                <c:pt idx="84152">
                  <c:v>4.8319999999999999</c:v>
                </c:pt>
                <c:pt idx="84153">
                  <c:v>4.8563999999999998</c:v>
                </c:pt>
                <c:pt idx="84154">
                  <c:v>4.8563999999999998</c:v>
                </c:pt>
                <c:pt idx="84155">
                  <c:v>4.8563999999999998</c:v>
                </c:pt>
                <c:pt idx="84156">
                  <c:v>4.8563999999999998</c:v>
                </c:pt>
                <c:pt idx="84157">
                  <c:v>4.8441999999999998</c:v>
                </c:pt>
                <c:pt idx="84158">
                  <c:v>4.8685999999999998</c:v>
                </c:pt>
                <c:pt idx="84159">
                  <c:v>4.8563999999999998</c:v>
                </c:pt>
                <c:pt idx="84160">
                  <c:v>4.8563999999999998</c:v>
                </c:pt>
                <c:pt idx="84161">
                  <c:v>4.8441999999999998</c:v>
                </c:pt>
                <c:pt idx="84162">
                  <c:v>4.8563999999999998</c:v>
                </c:pt>
                <c:pt idx="84163">
                  <c:v>4.8685999999999998</c:v>
                </c:pt>
                <c:pt idx="84164">
                  <c:v>4.8441999999999998</c:v>
                </c:pt>
                <c:pt idx="84165">
                  <c:v>4.8075999999999999</c:v>
                </c:pt>
                <c:pt idx="84166">
                  <c:v>4.8441999999999998</c:v>
                </c:pt>
                <c:pt idx="84167">
                  <c:v>4.8685999999999998</c:v>
                </c:pt>
                <c:pt idx="84168">
                  <c:v>4.8563999999999998</c:v>
                </c:pt>
                <c:pt idx="84169">
                  <c:v>4.8319999999999999</c:v>
                </c:pt>
                <c:pt idx="84170">
                  <c:v>4.8319999999999999</c:v>
                </c:pt>
                <c:pt idx="84171">
                  <c:v>4.8319999999999999</c:v>
                </c:pt>
                <c:pt idx="84172">
                  <c:v>4.8197999999999999</c:v>
                </c:pt>
                <c:pt idx="84173">
                  <c:v>4.8319999999999999</c:v>
                </c:pt>
                <c:pt idx="84174">
                  <c:v>4.8563999999999998</c:v>
                </c:pt>
                <c:pt idx="84175">
                  <c:v>4.8807999999999998</c:v>
                </c:pt>
                <c:pt idx="84176">
                  <c:v>4.8441999999999998</c:v>
                </c:pt>
                <c:pt idx="84177">
                  <c:v>4.8441999999999998</c:v>
                </c:pt>
                <c:pt idx="84178">
                  <c:v>4.8197999999999999</c:v>
                </c:pt>
                <c:pt idx="84179">
                  <c:v>4.8319999999999999</c:v>
                </c:pt>
                <c:pt idx="84180">
                  <c:v>4.8197999999999999</c:v>
                </c:pt>
                <c:pt idx="84181">
                  <c:v>4.8319999999999999</c:v>
                </c:pt>
                <c:pt idx="84182">
                  <c:v>4.8319999999999999</c:v>
                </c:pt>
                <c:pt idx="84183">
                  <c:v>4.8441999999999998</c:v>
                </c:pt>
                <c:pt idx="84184">
                  <c:v>4.8319999999999999</c:v>
                </c:pt>
                <c:pt idx="84185">
                  <c:v>4.8197999999999999</c:v>
                </c:pt>
                <c:pt idx="84186">
                  <c:v>4.8319999999999999</c:v>
                </c:pt>
                <c:pt idx="84187">
                  <c:v>4.8441999999999998</c:v>
                </c:pt>
                <c:pt idx="84188">
                  <c:v>4.8441999999999998</c:v>
                </c:pt>
                <c:pt idx="84189">
                  <c:v>4.8319999999999999</c:v>
                </c:pt>
                <c:pt idx="84190">
                  <c:v>4.8319999999999999</c:v>
                </c:pt>
                <c:pt idx="84191">
                  <c:v>4.8319999999999999</c:v>
                </c:pt>
                <c:pt idx="84192">
                  <c:v>4.8441999999999998</c:v>
                </c:pt>
                <c:pt idx="84193">
                  <c:v>4.8319999999999999</c:v>
                </c:pt>
                <c:pt idx="84194">
                  <c:v>4.8197999999999999</c:v>
                </c:pt>
                <c:pt idx="84195">
                  <c:v>4.8197999999999999</c:v>
                </c:pt>
                <c:pt idx="84196">
                  <c:v>4.8197999999999999</c:v>
                </c:pt>
                <c:pt idx="84197">
                  <c:v>4.8197999999999999</c:v>
                </c:pt>
                <c:pt idx="84198">
                  <c:v>4.8319999999999999</c:v>
                </c:pt>
                <c:pt idx="84199">
                  <c:v>4.8319999999999999</c:v>
                </c:pt>
                <c:pt idx="84200">
                  <c:v>4.8197999999999999</c:v>
                </c:pt>
                <c:pt idx="84201">
                  <c:v>4.8075999999999999</c:v>
                </c:pt>
                <c:pt idx="84202">
                  <c:v>4.8197999999999999</c:v>
                </c:pt>
                <c:pt idx="84203">
                  <c:v>4.8319999999999999</c:v>
                </c:pt>
                <c:pt idx="84204">
                  <c:v>4.8319999999999999</c:v>
                </c:pt>
                <c:pt idx="84205">
                  <c:v>4.8319999999999999</c:v>
                </c:pt>
                <c:pt idx="84206">
                  <c:v>4.8319999999999999</c:v>
                </c:pt>
                <c:pt idx="84207">
                  <c:v>4.8319999999999999</c:v>
                </c:pt>
                <c:pt idx="84208">
                  <c:v>4.8319999999999999</c:v>
                </c:pt>
                <c:pt idx="84209">
                  <c:v>4.8075999999999999</c:v>
                </c:pt>
                <c:pt idx="84210">
                  <c:v>4.8319999999999999</c:v>
                </c:pt>
                <c:pt idx="84211">
                  <c:v>4.8319999999999999</c:v>
                </c:pt>
                <c:pt idx="84212">
                  <c:v>4.8197999999999999</c:v>
                </c:pt>
                <c:pt idx="84213">
                  <c:v>4.8075999999999999</c:v>
                </c:pt>
                <c:pt idx="84214">
                  <c:v>4.8075999999999999</c:v>
                </c:pt>
                <c:pt idx="84215">
                  <c:v>4.8319999999999999</c:v>
                </c:pt>
                <c:pt idx="84216">
                  <c:v>4.7953000000000001</c:v>
                </c:pt>
                <c:pt idx="84217">
                  <c:v>4.8197999999999999</c:v>
                </c:pt>
                <c:pt idx="84218">
                  <c:v>4.7953000000000001</c:v>
                </c:pt>
                <c:pt idx="84219">
                  <c:v>4.8563999999999998</c:v>
                </c:pt>
                <c:pt idx="84220">
                  <c:v>4.8075999999999999</c:v>
                </c:pt>
                <c:pt idx="84221">
                  <c:v>4.8075999999999999</c:v>
                </c:pt>
                <c:pt idx="84222">
                  <c:v>4.8197999999999999</c:v>
                </c:pt>
                <c:pt idx="84223">
                  <c:v>4.8197999999999999</c:v>
                </c:pt>
                <c:pt idx="84224">
                  <c:v>4.7953000000000001</c:v>
                </c:pt>
                <c:pt idx="84225">
                  <c:v>4.8319999999999999</c:v>
                </c:pt>
                <c:pt idx="84226">
                  <c:v>4.8197999999999999</c:v>
                </c:pt>
                <c:pt idx="84227">
                  <c:v>4.8319999999999999</c:v>
                </c:pt>
                <c:pt idx="84228">
                  <c:v>4.8075999999999999</c:v>
                </c:pt>
                <c:pt idx="84229">
                  <c:v>4.8197999999999999</c:v>
                </c:pt>
                <c:pt idx="84230">
                  <c:v>4.7953000000000001</c:v>
                </c:pt>
                <c:pt idx="84231">
                  <c:v>4.7831000000000001</c:v>
                </c:pt>
                <c:pt idx="84232">
                  <c:v>4.8075999999999999</c:v>
                </c:pt>
                <c:pt idx="84233">
                  <c:v>4.8319999999999999</c:v>
                </c:pt>
                <c:pt idx="84234">
                  <c:v>4.8075999999999999</c:v>
                </c:pt>
                <c:pt idx="84235">
                  <c:v>4.8319999999999999</c:v>
                </c:pt>
                <c:pt idx="84236">
                  <c:v>4.7831000000000001</c:v>
                </c:pt>
                <c:pt idx="84237">
                  <c:v>4.7709000000000001</c:v>
                </c:pt>
                <c:pt idx="84238">
                  <c:v>4.7953000000000001</c:v>
                </c:pt>
                <c:pt idx="84239">
                  <c:v>4.7953000000000001</c:v>
                </c:pt>
                <c:pt idx="84240">
                  <c:v>4.8075999999999999</c:v>
                </c:pt>
                <c:pt idx="84241">
                  <c:v>4.7953000000000001</c:v>
                </c:pt>
                <c:pt idx="84242">
                  <c:v>4.7831000000000001</c:v>
                </c:pt>
                <c:pt idx="84243">
                  <c:v>4.7831000000000001</c:v>
                </c:pt>
                <c:pt idx="84244">
                  <c:v>4.8075999999999999</c:v>
                </c:pt>
                <c:pt idx="84245">
                  <c:v>4.8075999999999999</c:v>
                </c:pt>
                <c:pt idx="84246">
                  <c:v>4.7953000000000001</c:v>
                </c:pt>
                <c:pt idx="84247">
                  <c:v>4.7709000000000001</c:v>
                </c:pt>
                <c:pt idx="84248">
                  <c:v>4.7831000000000001</c:v>
                </c:pt>
                <c:pt idx="84249">
                  <c:v>4.7953000000000001</c:v>
                </c:pt>
                <c:pt idx="84250">
                  <c:v>4.8075999999999999</c:v>
                </c:pt>
                <c:pt idx="84251">
                  <c:v>4.7953000000000001</c:v>
                </c:pt>
                <c:pt idx="84252">
                  <c:v>4.8197999999999999</c:v>
                </c:pt>
                <c:pt idx="84253">
                  <c:v>4.7953000000000001</c:v>
                </c:pt>
                <c:pt idx="84254">
                  <c:v>4.7709000000000001</c:v>
                </c:pt>
                <c:pt idx="84255">
                  <c:v>4.7831000000000001</c:v>
                </c:pt>
                <c:pt idx="84256">
                  <c:v>4.8319999999999999</c:v>
                </c:pt>
                <c:pt idx="84257">
                  <c:v>4.8197999999999999</c:v>
                </c:pt>
                <c:pt idx="84258">
                  <c:v>4.7831000000000001</c:v>
                </c:pt>
                <c:pt idx="84259">
                  <c:v>4.7953000000000001</c:v>
                </c:pt>
                <c:pt idx="84260">
                  <c:v>4.7953000000000001</c:v>
                </c:pt>
                <c:pt idx="84261">
                  <c:v>4.7709000000000001</c:v>
                </c:pt>
                <c:pt idx="84262">
                  <c:v>4.8075999999999999</c:v>
                </c:pt>
                <c:pt idx="84263">
                  <c:v>4.7953000000000001</c:v>
                </c:pt>
                <c:pt idx="84264">
                  <c:v>4.8075999999999999</c:v>
                </c:pt>
                <c:pt idx="84265">
                  <c:v>4.7831000000000001</c:v>
                </c:pt>
                <c:pt idx="84266">
                  <c:v>4.7709000000000001</c:v>
                </c:pt>
                <c:pt idx="84267">
                  <c:v>4.8075999999999999</c:v>
                </c:pt>
                <c:pt idx="84268">
                  <c:v>4.7953000000000001</c:v>
                </c:pt>
                <c:pt idx="84269">
                  <c:v>4.7953000000000001</c:v>
                </c:pt>
                <c:pt idx="84270">
                  <c:v>4.7953000000000001</c:v>
                </c:pt>
                <c:pt idx="84271">
                  <c:v>4.7953000000000001</c:v>
                </c:pt>
                <c:pt idx="84272">
                  <c:v>4.8075999999999999</c:v>
                </c:pt>
                <c:pt idx="84273">
                  <c:v>4.8075999999999999</c:v>
                </c:pt>
                <c:pt idx="84274">
                  <c:v>4.7953000000000001</c:v>
                </c:pt>
                <c:pt idx="84275">
                  <c:v>4.7709000000000001</c:v>
                </c:pt>
                <c:pt idx="84276">
                  <c:v>4.7587000000000002</c:v>
                </c:pt>
                <c:pt idx="84277">
                  <c:v>4.7953000000000001</c:v>
                </c:pt>
                <c:pt idx="84278">
                  <c:v>4.7831000000000001</c:v>
                </c:pt>
                <c:pt idx="84279">
                  <c:v>4.7831000000000001</c:v>
                </c:pt>
                <c:pt idx="84280">
                  <c:v>4.7709000000000001</c:v>
                </c:pt>
                <c:pt idx="84281">
                  <c:v>4.7953000000000001</c:v>
                </c:pt>
                <c:pt idx="84282">
                  <c:v>4.7709000000000001</c:v>
                </c:pt>
                <c:pt idx="84283">
                  <c:v>4.8197999999999999</c:v>
                </c:pt>
                <c:pt idx="84284">
                  <c:v>4.7709000000000001</c:v>
                </c:pt>
                <c:pt idx="84285">
                  <c:v>4.7587000000000002</c:v>
                </c:pt>
                <c:pt idx="84286">
                  <c:v>4.7831000000000001</c:v>
                </c:pt>
                <c:pt idx="84287">
                  <c:v>4.7709000000000001</c:v>
                </c:pt>
                <c:pt idx="84288">
                  <c:v>4.7953000000000001</c:v>
                </c:pt>
                <c:pt idx="84289">
                  <c:v>4.7465000000000002</c:v>
                </c:pt>
                <c:pt idx="84290">
                  <c:v>4.7953000000000001</c:v>
                </c:pt>
                <c:pt idx="84291">
                  <c:v>4.7953000000000001</c:v>
                </c:pt>
                <c:pt idx="84292">
                  <c:v>4.7587000000000002</c:v>
                </c:pt>
                <c:pt idx="84293">
                  <c:v>4.8197999999999999</c:v>
                </c:pt>
                <c:pt idx="84294">
                  <c:v>4.7831000000000001</c:v>
                </c:pt>
                <c:pt idx="84295">
                  <c:v>4.7953000000000001</c:v>
                </c:pt>
                <c:pt idx="84296">
                  <c:v>4.7953000000000001</c:v>
                </c:pt>
                <c:pt idx="84297">
                  <c:v>4.7587000000000002</c:v>
                </c:pt>
                <c:pt idx="84298">
                  <c:v>4.7587000000000002</c:v>
                </c:pt>
                <c:pt idx="84299">
                  <c:v>4.7953000000000001</c:v>
                </c:pt>
                <c:pt idx="84300">
                  <c:v>4.7465000000000002</c:v>
                </c:pt>
                <c:pt idx="84301">
                  <c:v>4.7587000000000002</c:v>
                </c:pt>
                <c:pt idx="84302">
                  <c:v>4.7709000000000001</c:v>
                </c:pt>
                <c:pt idx="84303">
                  <c:v>4.7709000000000001</c:v>
                </c:pt>
                <c:pt idx="84304">
                  <c:v>4.7831000000000001</c:v>
                </c:pt>
                <c:pt idx="84305">
                  <c:v>4.7709000000000001</c:v>
                </c:pt>
                <c:pt idx="84306">
                  <c:v>4.7831000000000001</c:v>
                </c:pt>
                <c:pt idx="84307">
                  <c:v>4.7831000000000001</c:v>
                </c:pt>
                <c:pt idx="84308">
                  <c:v>4.7709000000000001</c:v>
                </c:pt>
                <c:pt idx="84309">
                  <c:v>4.7343000000000002</c:v>
                </c:pt>
                <c:pt idx="84310">
                  <c:v>4.7465000000000002</c:v>
                </c:pt>
                <c:pt idx="84311">
                  <c:v>4.7709000000000001</c:v>
                </c:pt>
                <c:pt idx="84312">
                  <c:v>4.7587000000000002</c:v>
                </c:pt>
                <c:pt idx="84313">
                  <c:v>4.7831000000000001</c:v>
                </c:pt>
                <c:pt idx="84314">
                  <c:v>4.7831000000000001</c:v>
                </c:pt>
                <c:pt idx="84315">
                  <c:v>4.7465000000000002</c:v>
                </c:pt>
                <c:pt idx="84316">
                  <c:v>4.7831000000000001</c:v>
                </c:pt>
                <c:pt idx="84317">
                  <c:v>4.7831000000000001</c:v>
                </c:pt>
                <c:pt idx="84318">
                  <c:v>4.7953000000000001</c:v>
                </c:pt>
                <c:pt idx="84319">
                  <c:v>4.7587000000000002</c:v>
                </c:pt>
                <c:pt idx="84320">
                  <c:v>4.7709000000000001</c:v>
                </c:pt>
                <c:pt idx="84321">
                  <c:v>4.7709000000000001</c:v>
                </c:pt>
                <c:pt idx="84322">
                  <c:v>4.7465000000000002</c:v>
                </c:pt>
                <c:pt idx="84323">
                  <c:v>4.7587000000000002</c:v>
                </c:pt>
                <c:pt idx="84324">
                  <c:v>4.7587000000000002</c:v>
                </c:pt>
                <c:pt idx="84325">
                  <c:v>4.7465000000000002</c:v>
                </c:pt>
                <c:pt idx="84326">
                  <c:v>4.7587000000000002</c:v>
                </c:pt>
                <c:pt idx="84327">
                  <c:v>4.7709000000000001</c:v>
                </c:pt>
                <c:pt idx="84328">
                  <c:v>4.7587000000000002</c:v>
                </c:pt>
                <c:pt idx="84329">
                  <c:v>4.7709000000000001</c:v>
                </c:pt>
                <c:pt idx="84330">
                  <c:v>4.7587000000000002</c:v>
                </c:pt>
                <c:pt idx="84331">
                  <c:v>4.7587000000000002</c:v>
                </c:pt>
                <c:pt idx="84332">
                  <c:v>4.7587000000000002</c:v>
                </c:pt>
                <c:pt idx="84333">
                  <c:v>4.7587000000000002</c:v>
                </c:pt>
                <c:pt idx="84334">
                  <c:v>4.7465000000000002</c:v>
                </c:pt>
                <c:pt idx="84335">
                  <c:v>4.7465000000000002</c:v>
                </c:pt>
                <c:pt idx="84336">
                  <c:v>4.7709000000000001</c:v>
                </c:pt>
                <c:pt idx="84337">
                  <c:v>4.7465000000000002</c:v>
                </c:pt>
                <c:pt idx="84338">
                  <c:v>4.7587000000000002</c:v>
                </c:pt>
                <c:pt idx="84339">
                  <c:v>4.7709000000000001</c:v>
                </c:pt>
                <c:pt idx="84340">
                  <c:v>4.7587000000000002</c:v>
                </c:pt>
                <c:pt idx="84341">
                  <c:v>4.7953000000000001</c:v>
                </c:pt>
                <c:pt idx="84342">
                  <c:v>4.7343000000000002</c:v>
                </c:pt>
                <c:pt idx="84343">
                  <c:v>4.7465000000000002</c:v>
                </c:pt>
                <c:pt idx="84344">
                  <c:v>4.7343000000000002</c:v>
                </c:pt>
                <c:pt idx="84345">
                  <c:v>4.7221000000000002</c:v>
                </c:pt>
                <c:pt idx="84346">
                  <c:v>4.7587000000000002</c:v>
                </c:pt>
                <c:pt idx="84347">
                  <c:v>4.7587000000000002</c:v>
                </c:pt>
                <c:pt idx="84348">
                  <c:v>4.7343000000000002</c:v>
                </c:pt>
                <c:pt idx="84349">
                  <c:v>4.7221000000000002</c:v>
                </c:pt>
                <c:pt idx="84350">
                  <c:v>4.7465000000000002</c:v>
                </c:pt>
                <c:pt idx="84351">
                  <c:v>4.7465000000000002</c:v>
                </c:pt>
                <c:pt idx="84352">
                  <c:v>4.7587000000000002</c:v>
                </c:pt>
                <c:pt idx="84353">
                  <c:v>4.7587000000000002</c:v>
                </c:pt>
                <c:pt idx="84354">
                  <c:v>4.7587000000000002</c:v>
                </c:pt>
                <c:pt idx="84355">
                  <c:v>4.7465000000000002</c:v>
                </c:pt>
                <c:pt idx="84356">
                  <c:v>4.7831000000000001</c:v>
                </c:pt>
                <c:pt idx="84357">
                  <c:v>4.7587000000000002</c:v>
                </c:pt>
                <c:pt idx="84358">
                  <c:v>4.7221000000000002</c:v>
                </c:pt>
                <c:pt idx="84359">
                  <c:v>4.7465000000000002</c:v>
                </c:pt>
                <c:pt idx="84360">
                  <c:v>4.7465000000000002</c:v>
                </c:pt>
                <c:pt idx="84361">
                  <c:v>4.7587000000000002</c:v>
                </c:pt>
                <c:pt idx="84362">
                  <c:v>4.7221000000000002</c:v>
                </c:pt>
                <c:pt idx="84363">
                  <c:v>4.7099000000000002</c:v>
                </c:pt>
                <c:pt idx="84364">
                  <c:v>4.7709000000000001</c:v>
                </c:pt>
                <c:pt idx="84365">
                  <c:v>4.7465000000000002</c:v>
                </c:pt>
                <c:pt idx="84366">
                  <c:v>4.7221000000000002</c:v>
                </c:pt>
                <c:pt idx="84367">
                  <c:v>4.7221000000000002</c:v>
                </c:pt>
                <c:pt idx="84368">
                  <c:v>4.7343000000000002</c:v>
                </c:pt>
                <c:pt idx="84369">
                  <c:v>4.7465000000000002</c:v>
                </c:pt>
                <c:pt idx="84370">
                  <c:v>4.7587000000000002</c:v>
                </c:pt>
                <c:pt idx="84371">
                  <c:v>4.7343000000000002</c:v>
                </c:pt>
                <c:pt idx="84372">
                  <c:v>4.7099000000000002</c:v>
                </c:pt>
                <c:pt idx="84373">
                  <c:v>4.7343000000000002</c:v>
                </c:pt>
                <c:pt idx="84374">
                  <c:v>4.7465000000000002</c:v>
                </c:pt>
                <c:pt idx="84375">
                  <c:v>4.7099000000000002</c:v>
                </c:pt>
                <c:pt idx="84376">
                  <c:v>4.7587000000000002</c:v>
                </c:pt>
                <c:pt idx="84377">
                  <c:v>4.7343000000000002</c:v>
                </c:pt>
                <c:pt idx="84378">
                  <c:v>4.7343000000000002</c:v>
                </c:pt>
                <c:pt idx="84379">
                  <c:v>4.7221000000000002</c:v>
                </c:pt>
                <c:pt idx="84380">
                  <c:v>4.7099000000000002</c:v>
                </c:pt>
                <c:pt idx="84381">
                  <c:v>4.7343000000000002</c:v>
                </c:pt>
                <c:pt idx="84382">
                  <c:v>4.7221000000000002</c:v>
                </c:pt>
                <c:pt idx="84383">
                  <c:v>4.7221000000000002</c:v>
                </c:pt>
                <c:pt idx="84384">
                  <c:v>4.7221000000000002</c:v>
                </c:pt>
                <c:pt idx="84385">
                  <c:v>4.7587000000000002</c:v>
                </c:pt>
                <c:pt idx="84386">
                  <c:v>4.7099000000000002</c:v>
                </c:pt>
                <c:pt idx="84387">
                  <c:v>4.7221000000000002</c:v>
                </c:pt>
                <c:pt idx="84388">
                  <c:v>4.7099000000000002</c:v>
                </c:pt>
                <c:pt idx="84389">
                  <c:v>4.7221000000000002</c:v>
                </c:pt>
                <c:pt idx="84390">
                  <c:v>4.7099000000000002</c:v>
                </c:pt>
                <c:pt idx="84391">
                  <c:v>4.7221000000000002</c:v>
                </c:pt>
                <c:pt idx="84392">
                  <c:v>4.7343000000000002</c:v>
                </c:pt>
                <c:pt idx="84393">
                  <c:v>4.7099000000000002</c:v>
                </c:pt>
                <c:pt idx="84394">
                  <c:v>4.7099000000000002</c:v>
                </c:pt>
                <c:pt idx="84395">
                  <c:v>4.6977000000000002</c:v>
                </c:pt>
                <c:pt idx="84396">
                  <c:v>4.7221000000000002</c:v>
                </c:pt>
                <c:pt idx="84397">
                  <c:v>4.7343000000000002</c:v>
                </c:pt>
                <c:pt idx="84398">
                  <c:v>4.6977000000000002</c:v>
                </c:pt>
                <c:pt idx="84399">
                  <c:v>4.7099000000000002</c:v>
                </c:pt>
                <c:pt idx="84400">
                  <c:v>4.7099000000000002</c:v>
                </c:pt>
                <c:pt idx="84401">
                  <c:v>4.7099000000000002</c:v>
                </c:pt>
                <c:pt idx="84402">
                  <c:v>4.7221000000000002</c:v>
                </c:pt>
                <c:pt idx="84403">
                  <c:v>4.7099000000000002</c:v>
                </c:pt>
                <c:pt idx="84404">
                  <c:v>4.7221000000000002</c:v>
                </c:pt>
                <c:pt idx="84405">
                  <c:v>4.7099000000000002</c:v>
                </c:pt>
                <c:pt idx="84406">
                  <c:v>4.7465000000000002</c:v>
                </c:pt>
                <c:pt idx="84407">
                  <c:v>4.7099000000000002</c:v>
                </c:pt>
                <c:pt idx="84408">
                  <c:v>4.6611000000000002</c:v>
                </c:pt>
                <c:pt idx="84409">
                  <c:v>4.7099000000000002</c:v>
                </c:pt>
                <c:pt idx="84410">
                  <c:v>4.7221000000000002</c:v>
                </c:pt>
                <c:pt idx="84411">
                  <c:v>4.7099000000000002</c:v>
                </c:pt>
                <c:pt idx="84412">
                  <c:v>4.7343000000000002</c:v>
                </c:pt>
                <c:pt idx="84413">
                  <c:v>4.7099000000000002</c:v>
                </c:pt>
                <c:pt idx="84414">
                  <c:v>4.7343000000000002</c:v>
                </c:pt>
                <c:pt idx="84415">
                  <c:v>4.6977000000000002</c:v>
                </c:pt>
                <c:pt idx="84416">
                  <c:v>4.7099000000000002</c:v>
                </c:pt>
                <c:pt idx="84417">
                  <c:v>4.6977000000000002</c:v>
                </c:pt>
                <c:pt idx="84418">
                  <c:v>4.7465000000000002</c:v>
                </c:pt>
                <c:pt idx="84419">
                  <c:v>4.6977000000000002</c:v>
                </c:pt>
                <c:pt idx="84420">
                  <c:v>4.7099000000000002</c:v>
                </c:pt>
                <c:pt idx="84421">
                  <c:v>4.7221000000000002</c:v>
                </c:pt>
                <c:pt idx="84422">
                  <c:v>4.7221000000000002</c:v>
                </c:pt>
                <c:pt idx="84423">
                  <c:v>4.6977000000000002</c:v>
                </c:pt>
                <c:pt idx="84424">
                  <c:v>4.6855000000000002</c:v>
                </c:pt>
                <c:pt idx="84425">
                  <c:v>4.6977000000000002</c:v>
                </c:pt>
                <c:pt idx="84426">
                  <c:v>4.7099000000000002</c:v>
                </c:pt>
                <c:pt idx="84427">
                  <c:v>4.7099000000000002</c:v>
                </c:pt>
                <c:pt idx="84428">
                  <c:v>4.6977000000000002</c:v>
                </c:pt>
                <c:pt idx="84429">
                  <c:v>4.7099000000000002</c:v>
                </c:pt>
                <c:pt idx="84430">
                  <c:v>4.6977000000000002</c:v>
                </c:pt>
                <c:pt idx="84431">
                  <c:v>4.6977000000000002</c:v>
                </c:pt>
                <c:pt idx="84432">
                  <c:v>4.6855000000000002</c:v>
                </c:pt>
                <c:pt idx="84433">
                  <c:v>4.6733000000000002</c:v>
                </c:pt>
                <c:pt idx="84434">
                  <c:v>4.7099000000000002</c:v>
                </c:pt>
                <c:pt idx="84435">
                  <c:v>4.7099000000000002</c:v>
                </c:pt>
                <c:pt idx="84436">
                  <c:v>4.6611000000000002</c:v>
                </c:pt>
                <c:pt idx="84437">
                  <c:v>4.7099000000000002</c:v>
                </c:pt>
                <c:pt idx="84438">
                  <c:v>4.7221000000000002</c:v>
                </c:pt>
                <c:pt idx="84439">
                  <c:v>4.7099000000000002</c:v>
                </c:pt>
                <c:pt idx="84440">
                  <c:v>4.7343000000000002</c:v>
                </c:pt>
                <c:pt idx="84441">
                  <c:v>4.7099000000000002</c:v>
                </c:pt>
                <c:pt idx="84442">
                  <c:v>4.6977000000000002</c:v>
                </c:pt>
                <c:pt idx="84443">
                  <c:v>4.6977000000000002</c:v>
                </c:pt>
                <c:pt idx="84444">
                  <c:v>4.6855000000000002</c:v>
                </c:pt>
                <c:pt idx="84445">
                  <c:v>4.6855000000000002</c:v>
                </c:pt>
                <c:pt idx="84446">
                  <c:v>4.7221000000000002</c:v>
                </c:pt>
                <c:pt idx="84447">
                  <c:v>4.6733000000000002</c:v>
                </c:pt>
                <c:pt idx="84448">
                  <c:v>4.6855000000000002</c:v>
                </c:pt>
                <c:pt idx="84449">
                  <c:v>4.7099000000000002</c:v>
                </c:pt>
                <c:pt idx="84450">
                  <c:v>4.6855000000000002</c:v>
                </c:pt>
                <c:pt idx="84451">
                  <c:v>4.6611000000000002</c:v>
                </c:pt>
                <c:pt idx="84452">
                  <c:v>4.6977000000000002</c:v>
                </c:pt>
                <c:pt idx="84453">
                  <c:v>4.6733000000000002</c:v>
                </c:pt>
                <c:pt idx="84454">
                  <c:v>4.6733000000000002</c:v>
                </c:pt>
                <c:pt idx="84455">
                  <c:v>4.6855000000000002</c:v>
                </c:pt>
                <c:pt idx="84456">
                  <c:v>4.6489000000000003</c:v>
                </c:pt>
                <c:pt idx="84457">
                  <c:v>4.7099000000000002</c:v>
                </c:pt>
                <c:pt idx="84458">
                  <c:v>4.6611000000000002</c:v>
                </c:pt>
                <c:pt idx="84459">
                  <c:v>4.6855000000000002</c:v>
                </c:pt>
                <c:pt idx="84460">
                  <c:v>4.6855000000000002</c:v>
                </c:pt>
                <c:pt idx="84461">
                  <c:v>4.6977000000000002</c:v>
                </c:pt>
                <c:pt idx="84462">
                  <c:v>4.6733000000000002</c:v>
                </c:pt>
                <c:pt idx="84463">
                  <c:v>4.6611000000000002</c:v>
                </c:pt>
                <c:pt idx="84464">
                  <c:v>4.7099000000000002</c:v>
                </c:pt>
                <c:pt idx="84465">
                  <c:v>4.6733000000000002</c:v>
                </c:pt>
                <c:pt idx="84466">
                  <c:v>4.6733000000000002</c:v>
                </c:pt>
                <c:pt idx="84467">
                  <c:v>4.6611000000000002</c:v>
                </c:pt>
                <c:pt idx="84468">
                  <c:v>4.6733000000000002</c:v>
                </c:pt>
                <c:pt idx="84469">
                  <c:v>4.6855000000000002</c:v>
                </c:pt>
                <c:pt idx="84470">
                  <c:v>4.6733000000000002</c:v>
                </c:pt>
                <c:pt idx="84471">
                  <c:v>4.6611000000000002</c:v>
                </c:pt>
                <c:pt idx="84472">
                  <c:v>4.6611000000000002</c:v>
                </c:pt>
                <c:pt idx="84473">
                  <c:v>4.6365999999999996</c:v>
                </c:pt>
                <c:pt idx="84474">
                  <c:v>4.6977000000000002</c:v>
                </c:pt>
                <c:pt idx="84475">
                  <c:v>4.6733000000000002</c:v>
                </c:pt>
                <c:pt idx="84476">
                  <c:v>4.6733000000000002</c:v>
                </c:pt>
                <c:pt idx="84477">
                  <c:v>4.6611000000000002</c:v>
                </c:pt>
                <c:pt idx="84478">
                  <c:v>4.6489000000000003</c:v>
                </c:pt>
                <c:pt idx="84479">
                  <c:v>4.6733000000000002</c:v>
                </c:pt>
                <c:pt idx="84480">
                  <c:v>4.7099000000000002</c:v>
                </c:pt>
                <c:pt idx="84481">
                  <c:v>4.6611000000000002</c:v>
                </c:pt>
                <c:pt idx="84482">
                  <c:v>4.6977000000000002</c:v>
                </c:pt>
                <c:pt idx="84483">
                  <c:v>4.6855000000000002</c:v>
                </c:pt>
                <c:pt idx="84484">
                  <c:v>4.6733000000000002</c:v>
                </c:pt>
                <c:pt idx="84485">
                  <c:v>4.6611000000000002</c:v>
                </c:pt>
                <c:pt idx="84486">
                  <c:v>4.6611000000000002</c:v>
                </c:pt>
                <c:pt idx="84487">
                  <c:v>4.6855000000000002</c:v>
                </c:pt>
                <c:pt idx="84488">
                  <c:v>4.6489000000000003</c:v>
                </c:pt>
                <c:pt idx="84489">
                  <c:v>4.6611000000000002</c:v>
                </c:pt>
                <c:pt idx="84490">
                  <c:v>4.6855000000000002</c:v>
                </c:pt>
                <c:pt idx="84491">
                  <c:v>4.6489000000000003</c:v>
                </c:pt>
                <c:pt idx="84492">
                  <c:v>4.6611000000000002</c:v>
                </c:pt>
                <c:pt idx="84493">
                  <c:v>4.6489000000000003</c:v>
                </c:pt>
                <c:pt idx="84494">
                  <c:v>4.6733000000000002</c:v>
                </c:pt>
                <c:pt idx="84495">
                  <c:v>4.6733000000000002</c:v>
                </c:pt>
                <c:pt idx="84496">
                  <c:v>4.6611000000000002</c:v>
                </c:pt>
                <c:pt idx="84497">
                  <c:v>4.6489000000000003</c:v>
                </c:pt>
                <c:pt idx="84498">
                  <c:v>4.6365999999999996</c:v>
                </c:pt>
                <c:pt idx="84499">
                  <c:v>4.6611000000000002</c:v>
                </c:pt>
                <c:pt idx="84500">
                  <c:v>4.6611000000000002</c:v>
                </c:pt>
                <c:pt idx="84501">
                  <c:v>4.6489000000000003</c:v>
                </c:pt>
                <c:pt idx="84502">
                  <c:v>4.6489000000000003</c:v>
                </c:pt>
                <c:pt idx="84503">
                  <c:v>4.6611000000000002</c:v>
                </c:pt>
                <c:pt idx="84504">
                  <c:v>4.6855000000000002</c:v>
                </c:pt>
                <c:pt idx="84505">
                  <c:v>4.6489000000000003</c:v>
                </c:pt>
                <c:pt idx="84506">
                  <c:v>4.6365999999999996</c:v>
                </c:pt>
                <c:pt idx="84507">
                  <c:v>4.6611000000000002</c:v>
                </c:pt>
                <c:pt idx="84508">
                  <c:v>4.6611000000000002</c:v>
                </c:pt>
                <c:pt idx="84509">
                  <c:v>4.6243999999999996</c:v>
                </c:pt>
                <c:pt idx="84510">
                  <c:v>4.6733000000000002</c:v>
                </c:pt>
                <c:pt idx="84511">
                  <c:v>4.6611000000000002</c:v>
                </c:pt>
                <c:pt idx="84512">
                  <c:v>4.6611000000000002</c:v>
                </c:pt>
                <c:pt idx="84513">
                  <c:v>4.6489000000000003</c:v>
                </c:pt>
                <c:pt idx="84514">
                  <c:v>4.6733000000000002</c:v>
                </c:pt>
                <c:pt idx="84515">
                  <c:v>4.6365999999999996</c:v>
                </c:pt>
                <c:pt idx="84516">
                  <c:v>4.6243999999999996</c:v>
                </c:pt>
                <c:pt idx="84517">
                  <c:v>4.6489000000000003</c:v>
                </c:pt>
                <c:pt idx="84518">
                  <c:v>4.6611000000000002</c:v>
                </c:pt>
                <c:pt idx="84519">
                  <c:v>4.6365999999999996</c:v>
                </c:pt>
                <c:pt idx="84520">
                  <c:v>4.6733000000000002</c:v>
                </c:pt>
                <c:pt idx="84521">
                  <c:v>4.6489000000000003</c:v>
                </c:pt>
                <c:pt idx="84522">
                  <c:v>4.6489000000000003</c:v>
                </c:pt>
                <c:pt idx="84523">
                  <c:v>4.6489000000000003</c:v>
                </c:pt>
                <c:pt idx="84524">
                  <c:v>4.6489000000000003</c:v>
                </c:pt>
                <c:pt idx="84525">
                  <c:v>4.6243999999999996</c:v>
                </c:pt>
                <c:pt idx="84526">
                  <c:v>4.6611000000000002</c:v>
                </c:pt>
                <c:pt idx="84527">
                  <c:v>4.6365999999999996</c:v>
                </c:pt>
                <c:pt idx="84528">
                  <c:v>4.6243999999999996</c:v>
                </c:pt>
                <c:pt idx="84529">
                  <c:v>4.6611000000000002</c:v>
                </c:pt>
                <c:pt idx="84530">
                  <c:v>4.6121999999999996</c:v>
                </c:pt>
                <c:pt idx="84531">
                  <c:v>4.6365999999999996</c:v>
                </c:pt>
                <c:pt idx="84532">
                  <c:v>4.6243999999999996</c:v>
                </c:pt>
                <c:pt idx="84533">
                  <c:v>4.6121999999999996</c:v>
                </c:pt>
                <c:pt idx="84534">
                  <c:v>4.6243999999999996</c:v>
                </c:pt>
                <c:pt idx="84535">
                  <c:v>4.6243999999999996</c:v>
                </c:pt>
                <c:pt idx="84536">
                  <c:v>4.6121999999999996</c:v>
                </c:pt>
                <c:pt idx="84537">
                  <c:v>4.6489000000000003</c:v>
                </c:pt>
                <c:pt idx="84538">
                  <c:v>4.6243999999999996</c:v>
                </c:pt>
                <c:pt idx="84539">
                  <c:v>4.6121999999999996</c:v>
                </c:pt>
                <c:pt idx="84540">
                  <c:v>4.6121999999999996</c:v>
                </c:pt>
                <c:pt idx="84541">
                  <c:v>4.6365999999999996</c:v>
                </c:pt>
                <c:pt idx="84542">
                  <c:v>4.6243999999999996</c:v>
                </c:pt>
                <c:pt idx="84543">
                  <c:v>4.6365999999999996</c:v>
                </c:pt>
                <c:pt idx="84544">
                  <c:v>4.6121999999999996</c:v>
                </c:pt>
                <c:pt idx="84545">
                  <c:v>4.6243999999999996</c:v>
                </c:pt>
                <c:pt idx="84546">
                  <c:v>4.6365999999999996</c:v>
                </c:pt>
                <c:pt idx="84547">
                  <c:v>4.6243999999999996</c:v>
                </c:pt>
                <c:pt idx="84548">
                  <c:v>4.6365999999999996</c:v>
                </c:pt>
                <c:pt idx="84549">
                  <c:v>4.6365999999999996</c:v>
                </c:pt>
                <c:pt idx="84550">
                  <c:v>4.6243999999999996</c:v>
                </c:pt>
                <c:pt idx="84551">
                  <c:v>4.6121999999999996</c:v>
                </c:pt>
                <c:pt idx="84552">
                  <c:v>4.6243999999999996</c:v>
                </c:pt>
                <c:pt idx="84553">
                  <c:v>4.6243999999999996</c:v>
                </c:pt>
                <c:pt idx="84554">
                  <c:v>4.6243999999999996</c:v>
                </c:pt>
                <c:pt idx="84555">
                  <c:v>4.6611000000000002</c:v>
                </c:pt>
                <c:pt idx="84556">
                  <c:v>4.6365999999999996</c:v>
                </c:pt>
                <c:pt idx="84557">
                  <c:v>4.6243999999999996</c:v>
                </c:pt>
                <c:pt idx="84558">
                  <c:v>4.6243999999999996</c:v>
                </c:pt>
                <c:pt idx="84559">
                  <c:v>4.6121999999999996</c:v>
                </c:pt>
                <c:pt idx="84560">
                  <c:v>4.6121999999999996</c:v>
                </c:pt>
                <c:pt idx="84561">
                  <c:v>4.6243999999999996</c:v>
                </c:pt>
                <c:pt idx="84562">
                  <c:v>4.6243999999999996</c:v>
                </c:pt>
                <c:pt idx="84563">
                  <c:v>4.5999999999999996</c:v>
                </c:pt>
                <c:pt idx="84564">
                  <c:v>4.6365999999999996</c:v>
                </c:pt>
                <c:pt idx="84565">
                  <c:v>4.6121999999999996</c:v>
                </c:pt>
                <c:pt idx="84566">
                  <c:v>4.6121999999999996</c:v>
                </c:pt>
                <c:pt idx="84567">
                  <c:v>4.6365999999999996</c:v>
                </c:pt>
                <c:pt idx="84568">
                  <c:v>4.5877999999999997</c:v>
                </c:pt>
                <c:pt idx="84569">
                  <c:v>4.6121999999999996</c:v>
                </c:pt>
                <c:pt idx="84570">
                  <c:v>4.6243999999999996</c:v>
                </c:pt>
                <c:pt idx="84571">
                  <c:v>4.6243999999999996</c:v>
                </c:pt>
                <c:pt idx="84572">
                  <c:v>4.6365999999999996</c:v>
                </c:pt>
                <c:pt idx="84573">
                  <c:v>4.6243999999999996</c:v>
                </c:pt>
                <c:pt idx="84574">
                  <c:v>4.6365999999999996</c:v>
                </c:pt>
                <c:pt idx="84575">
                  <c:v>4.6121999999999996</c:v>
                </c:pt>
                <c:pt idx="84576">
                  <c:v>4.6121999999999996</c:v>
                </c:pt>
                <c:pt idx="84577">
                  <c:v>4.6121999999999996</c:v>
                </c:pt>
                <c:pt idx="84578">
                  <c:v>4.5877999999999997</c:v>
                </c:pt>
                <c:pt idx="84579">
                  <c:v>4.6365999999999996</c:v>
                </c:pt>
                <c:pt idx="84580">
                  <c:v>4.5877999999999997</c:v>
                </c:pt>
                <c:pt idx="84581">
                  <c:v>4.6243999999999996</c:v>
                </c:pt>
                <c:pt idx="84582">
                  <c:v>4.5877999999999997</c:v>
                </c:pt>
                <c:pt idx="84583">
                  <c:v>4.6121999999999996</c:v>
                </c:pt>
                <c:pt idx="84584">
                  <c:v>4.6121999999999996</c:v>
                </c:pt>
                <c:pt idx="84585">
                  <c:v>4.6243999999999996</c:v>
                </c:pt>
                <c:pt idx="84586">
                  <c:v>4.6243999999999996</c:v>
                </c:pt>
                <c:pt idx="84587">
                  <c:v>4.5999999999999996</c:v>
                </c:pt>
                <c:pt idx="84588">
                  <c:v>4.5999999999999996</c:v>
                </c:pt>
                <c:pt idx="84589">
                  <c:v>4.5877999999999997</c:v>
                </c:pt>
                <c:pt idx="84590">
                  <c:v>4.5877999999999997</c:v>
                </c:pt>
                <c:pt idx="84591">
                  <c:v>4.6121999999999996</c:v>
                </c:pt>
                <c:pt idx="84592">
                  <c:v>4.5999999999999996</c:v>
                </c:pt>
                <c:pt idx="84593">
                  <c:v>4.5999999999999996</c:v>
                </c:pt>
                <c:pt idx="84594">
                  <c:v>4.5999999999999996</c:v>
                </c:pt>
                <c:pt idx="84595">
                  <c:v>4.5999999999999996</c:v>
                </c:pt>
                <c:pt idx="84596">
                  <c:v>4.5755999999999997</c:v>
                </c:pt>
                <c:pt idx="84597">
                  <c:v>4.6121999999999996</c:v>
                </c:pt>
                <c:pt idx="84598">
                  <c:v>4.5999999999999996</c:v>
                </c:pt>
                <c:pt idx="84599">
                  <c:v>4.6121999999999996</c:v>
                </c:pt>
                <c:pt idx="84600">
                  <c:v>4.6121999999999996</c:v>
                </c:pt>
                <c:pt idx="84601">
                  <c:v>4.6121999999999996</c:v>
                </c:pt>
                <c:pt idx="84602">
                  <c:v>4.5999999999999996</c:v>
                </c:pt>
                <c:pt idx="84603">
                  <c:v>4.5999999999999996</c:v>
                </c:pt>
                <c:pt idx="84604">
                  <c:v>4.6121999999999996</c:v>
                </c:pt>
                <c:pt idx="84605">
                  <c:v>4.5877999999999997</c:v>
                </c:pt>
                <c:pt idx="84606">
                  <c:v>4.5999999999999996</c:v>
                </c:pt>
                <c:pt idx="84607">
                  <c:v>4.5999999999999996</c:v>
                </c:pt>
                <c:pt idx="84608">
                  <c:v>4.5999999999999996</c:v>
                </c:pt>
                <c:pt idx="84609">
                  <c:v>4.5999999999999996</c:v>
                </c:pt>
                <c:pt idx="84610">
                  <c:v>4.5999999999999996</c:v>
                </c:pt>
                <c:pt idx="84611">
                  <c:v>4.5755999999999997</c:v>
                </c:pt>
                <c:pt idx="84612">
                  <c:v>4.5877999999999997</c:v>
                </c:pt>
                <c:pt idx="84613">
                  <c:v>4.5633999999999997</c:v>
                </c:pt>
                <c:pt idx="84614">
                  <c:v>4.5877999999999997</c:v>
                </c:pt>
                <c:pt idx="84615">
                  <c:v>4.5755999999999997</c:v>
                </c:pt>
                <c:pt idx="84616">
                  <c:v>4.5755999999999997</c:v>
                </c:pt>
                <c:pt idx="84617">
                  <c:v>4.5633999999999997</c:v>
                </c:pt>
                <c:pt idx="84618">
                  <c:v>4.5877999999999997</c:v>
                </c:pt>
                <c:pt idx="84619">
                  <c:v>4.5755999999999997</c:v>
                </c:pt>
                <c:pt idx="84620">
                  <c:v>4.5999999999999996</c:v>
                </c:pt>
                <c:pt idx="84621">
                  <c:v>4.5755999999999997</c:v>
                </c:pt>
                <c:pt idx="84622">
                  <c:v>4.5511999999999997</c:v>
                </c:pt>
                <c:pt idx="84623">
                  <c:v>4.5999999999999996</c:v>
                </c:pt>
                <c:pt idx="84624">
                  <c:v>4.5633999999999997</c:v>
                </c:pt>
                <c:pt idx="84625">
                  <c:v>4.5877999999999997</c:v>
                </c:pt>
                <c:pt idx="84626">
                  <c:v>4.5755999999999997</c:v>
                </c:pt>
                <c:pt idx="84627">
                  <c:v>4.6121999999999996</c:v>
                </c:pt>
                <c:pt idx="84628">
                  <c:v>4.5755999999999997</c:v>
                </c:pt>
                <c:pt idx="84629">
                  <c:v>4.5755999999999997</c:v>
                </c:pt>
                <c:pt idx="84630">
                  <c:v>4.5633999999999997</c:v>
                </c:pt>
                <c:pt idx="84631">
                  <c:v>4.5755999999999997</c:v>
                </c:pt>
                <c:pt idx="84632">
                  <c:v>4.5755999999999997</c:v>
                </c:pt>
                <c:pt idx="84633">
                  <c:v>4.5877999999999997</c:v>
                </c:pt>
                <c:pt idx="84634">
                  <c:v>4.5633999999999997</c:v>
                </c:pt>
                <c:pt idx="84635">
                  <c:v>4.5511999999999997</c:v>
                </c:pt>
                <c:pt idx="84636">
                  <c:v>4.5755999999999997</c:v>
                </c:pt>
                <c:pt idx="84637">
                  <c:v>4.5877999999999997</c:v>
                </c:pt>
                <c:pt idx="84638">
                  <c:v>4.5755999999999997</c:v>
                </c:pt>
                <c:pt idx="84639">
                  <c:v>4.5511999999999997</c:v>
                </c:pt>
                <c:pt idx="84640">
                  <c:v>4.5511999999999997</c:v>
                </c:pt>
                <c:pt idx="84641">
                  <c:v>4.5755999999999997</c:v>
                </c:pt>
                <c:pt idx="84642">
                  <c:v>4.5633999999999997</c:v>
                </c:pt>
                <c:pt idx="84643">
                  <c:v>4.5755999999999997</c:v>
                </c:pt>
                <c:pt idx="84644">
                  <c:v>4.5633999999999997</c:v>
                </c:pt>
                <c:pt idx="84645">
                  <c:v>4.5877999999999997</c:v>
                </c:pt>
                <c:pt idx="84646">
                  <c:v>4.5511999999999997</c:v>
                </c:pt>
                <c:pt idx="84647">
                  <c:v>4.5755999999999997</c:v>
                </c:pt>
                <c:pt idx="84648">
                  <c:v>4.5755999999999997</c:v>
                </c:pt>
                <c:pt idx="84649">
                  <c:v>4.5877999999999997</c:v>
                </c:pt>
                <c:pt idx="84650">
                  <c:v>4.5877999999999997</c:v>
                </c:pt>
                <c:pt idx="84651">
                  <c:v>4.5877999999999997</c:v>
                </c:pt>
                <c:pt idx="84652">
                  <c:v>4.5511999999999997</c:v>
                </c:pt>
                <c:pt idx="84653">
                  <c:v>4.5633999999999997</c:v>
                </c:pt>
                <c:pt idx="84654">
                  <c:v>4.5511999999999997</c:v>
                </c:pt>
                <c:pt idx="84655">
                  <c:v>4.5755999999999997</c:v>
                </c:pt>
                <c:pt idx="84656">
                  <c:v>4.5633999999999997</c:v>
                </c:pt>
                <c:pt idx="84657">
                  <c:v>4.5755999999999997</c:v>
                </c:pt>
                <c:pt idx="84658">
                  <c:v>4.5755999999999997</c:v>
                </c:pt>
                <c:pt idx="84659">
                  <c:v>4.5633999999999997</c:v>
                </c:pt>
                <c:pt idx="84660">
                  <c:v>4.5633999999999997</c:v>
                </c:pt>
                <c:pt idx="84661">
                  <c:v>4.5389999999999997</c:v>
                </c:pt>
                <c:pt idx="84662">
                  <c:v>4.5389999999999997</c:v>
                </c:pt>
                <c:pt idx="84663">
                  <c:v>4.5633999999999997</c:v>
                </c:pt>
                <c:pt idx="84664">
                  <c:v>4.5755999999999997</c:v>
                </c:pt>
                <c:pt idx="84665">
                  <c:v>4.5389999999999997</c:v>
                </c:pt>
                <c:pt idx="84666">
                  <c:v>4.5511999999999997</c:v>
                </c:pt>
                <c:pt idx="84667">
                  <c:v>4.5633999999999997</c:v>
                </c:pt>
                <c:pt idx="84668">
                  <c:v>4.5511999999999997</c:v>
                </c:pt>
                <c:pt idx="84669">
                  <c:v>4.5633999999999997</c:v>
                </c:pt>
                <c:pt idx="84670">
                  <c:v>4.5511999999999997</c:v>
                </c:pt>
                <c:pt idx="84671">
                  <c:v>4.5511999999999997</c:v>
                </c:pt>
                <c:pt idx="84672">
                  <c:v>4.5633999999999997</c:v>
                </c:pt>
                <c:pt idx="84673">
                  <c:v>4.5511999999999997</c:v>
                </c:pt>
                <c:pt idx="84674">
                  <c:v>4.5755999999999997</c:v>
                </c:pt>
                <c:pt idx="84675">
                  <c:v>4.5267999999999997</c:v>
                </c:pt>
                <c:pt idx="84676">
                  <c:v>4.5633999999999997</c:v>
                </c:pt>
                <c:pt idx="84677">
                  <c:v>4.5511999999999997</c:v>
                </c:pt>
                <c:pt idx="84678">
                  <c:v>4.5511999999999997</c:v>
                </c:pt>
                <c:pt idx="84679">
                  <c:v>4.5633999999999997</c:v>
                </c:pt>
                <c:pt idx="84680">
                  <c:v>4.5267999999999997</c:v>
                </c:pt>
                <c:pt idx="84681">
                  <c:v>4.5511999999999997</c:v>
                </c:pt>
                <c:pt idx="84682">
                  <c:v>4.5511999999999997</c:v>
                </c:pt>
                <c:pt idx="84683">
                  <c:v>4.5267999999999997</c:v>
                </c:pt>
                <c:pt idx="84684">
                  <c:v>4.5633999999999997</c:v>
                </c:pt>
                <c:pt idx="84685">
                  <c:v>4.5633999999999997</c:v>
                </c:pt>
                <c:pt idx="84686">
                  <c:v>4.5511999999999997</c:v>
                </c:pt>
                <c:pt idx="84687">
                  <c:v>4.5511999999999997</c:v>
                </c:pt>
                <c:pt idx="84688">
                  <c:v>4.5633999999999997</c:v>
                </c:pt>
                <c:pt idx="84689">
                  <c:v>4.5633999999999997</c:v>
                </c:pt>
                <c:pt idx="84690">
                  <c:v>4.5511999999999997</c:v>
                </c:pt>
                <c:pt idx="84691">
                  <c:v>4.5145999999999997</c:v>
                </c:pt>
                <c:pt idx="84692">
                  <c:v>4.5511999999999997</c:v>
                </c:pt>
                <c:pt idx="84693">
                  <c:v>4.5389999999999997</c:v>
                </c:pt>
                <c:pt idx="84694">
                  <c:v>4.5633999999999997</c:v>
                </c:pt>
                <c:pt idx="84695">
                  <c:v>4.5389999999999997</c:v>
                </c:pt>
                <c:pt idx="84696">
                  <c:v>4.5511999999999997</c:v>
                </c:pt>
                <c:pt idx="84697">
                  <c:v>4.5511999999999997</c:v>
                </c:pt>
                <c:pt idx="84698">
                  <c:v>4.5511999999999997</c:v>
                </c:pt>
                <c:pt idx="84699">
                  <c:v>4.5145999999999997</c:v>
                </c:pt>
                <c:pt idx="84700">
                  <c:v>4.5633999999999997</c:v>
                </c:pt>
                <c:pt idx="84701">
                  <c:v>4.5511999999999997</c:v>
                </c:pt>
                <c:pt idx="84702">
                  <c:v>4.5145999999999997</c:v>
                </c:pt>
                <c:pt idx="84703">
                  <c:v>4.5267999999999997</c:v>
                </c:pt>
                <c:pt idx="84704">
                  <c:v>4.5511999999999997</c:v>
                </c:pt>
                <c:pt idx="84705">
                  <c:v>4.5633999999999997</c:v>
                </c:pt>
                <c:pt idx="84706">
                  <c:v>4.5267999999999997</c:v>
                </c:pt>
                <c:pt idx="84707">
                  <c:v>4.5145999999999997</c:v>
                </c:pt>
                <c:pt idx="84708">
                  <c:v>4.5267999999999997</c:v>
                </c:pt>
                <c:pt idx="84709">
                  <c:v>4.5633999999999997</c:v>
                </c:pt>
                <c:pt idx="84710">
                  <c:v>4.5511999999999997</c:v>
                </c:pt>
                <c:pt idx="84711">
                  <c:v>4.5145999999999997</c:v>
                </c:pt>
                <c:pt idx="84712">
                  <c:v>4.5267999999999997</c:v>
                </c:pt>
                <c:pt idx="84713">
                  <c:v>4.5267999999999997</c:v>
                </c:pt>
                <c:pt idx="84714">
                  <c:v>4.5389999999999997</c:v>
                </c:pt>
                <c:pt idx="84715">
                  <c:v>4.5389999999999997</c:v>
                </c:pt>
                <c:pt idx="84716">
                  <c:v>4.5511999999999997</c:v>
                </c:pt>
                <c:pt idx="84717">
                  <c:v>4.5145999999999997</c:v>
                </c:pt>
                <c:pt idx="84718">
                  <c:v>4.5267999999999997</c:v>
                </c:pt>
                <c:pt idx="84719">
                  <c:v>4.5267999999999997</c:v>
                </c:pt>
                <c:pt idx="84720">
                  <c:v>4.5389999999999997</c:v>
                </c:pt>
                <c:pt idx="84721">
                  <c:v>4.5389999999999997</c:v>
                </c:pt>
                <c:pt idx="84722">
                  <c:v>4.5389999999999997</c:v>
                </c:pt>
                <c:pt idx="84723">
                  <c:v>4.5511999999999997</c:v>
                </c:pt>
                <c:pt idx="84724">
                  <c:v>4.5145999999999997</c:v>
                </c:pt>
                <c:pt idx="84725">
                  <c:v>4.5389999999999997</c:v>
                </c:pt>
                <c:pt idx="84726">
                  <c:v>4.5267999999999997</c:v>
                </c:pt>
                <c:pt idx="84727">
                  <c:v>4.5267999999999997</c:v>
                </c:pt>
                <c:pt idx="84728">
                  <c:v>4.5145999999999997</c:v>
                </c:pt>
                <c:pt idx="84729">
                  <c:v>4.5023999999999997</c:v>
                </c:pt>
                <c:pt idx="84730">
                  <c:v>4.5145999999999997</c:v>
                </c:pt>
                <c:pt idx="84731">
                  <c:v>4.5145999999999997</c:v>
                </c:pt>
                <c:pt idx="84732">
                  <c:v>4.5145999999999997</c:v>
                </c:pt>
                <c:pt idx="84733">
                  <c:v>4.5511999999999997</c:v>
                </c:pt>
                <c:pt idx="84734">
                  <c:v>4.5633999999999997</c:v>
                </c:pt>
                <c:pt idx="84735">
                  <c:v>4.5145999999999997</c:v>
                </c:pt>
                <c:pt idx="84736">
                  <c:v>4.5145999999999997</c:v>
                </c:pt>
                <c:pt idx="84737">
                  <c:v>4.5023999999999997</c:v>
                </c:pt>
                <c:pt idx="84738">
                  <c:v>4.5145999999999997</c:v>
                </c:pt>
                <c:pt idx="84739">
                  <c:v>4.5145999999999997</c:v>
                </c:pt>
                <c:pt idx="84740">
                  <c:v>4.5145999999999997</c:v>
                </c:pt>
                <c:pt idx="84741">
                  <c:v>4.5389999999999997</c:v>
                </c:pt>
                <c:pt idx="84742">
                  <c:v>4.5023999999999997</c:v>
                </c:pt>
                <c:pt idx="84743">
                  <c:v>4.5145999999999997</c:v>
                </c:pt>
                <c:pt idx="84744">
                  <c:v>4.5389999999999997</c:v>
                </c:pt>
                <c:pt idx="84745">
                  <c:v>4.4901999999999997</c:v>
                </c:pt>
                <c:pt idx="84746">
                  <c:v>4.4901999999999997</c:v>
                </c:pt>
                <c:pt idx="84747">
                  <c:v>4.5023999999999997</c:v>
                </c:pt>
                <c:pt idx="84748">
                  <c:v>4.5145999999999997</c:v>
                </c:pt>
                <c:pt idx="84749">
                  <c:v>4.4901999999999997</c:v>
                </c:pt>
                <c:pt idx="84750">
                  <c:v>4.5267999999999997</c:v>
                </c:pt>
                <c:pt idx="84751">
                  <c:v>4.5145999999999997</c:v>
                </c:pt>
                <c:pt idx="84752">
                  <c:v>4.5267999999999997</c:v>
                </c:pt>
                <c:pt idx="84753">
                  <c:v>4.4901999999999997</c:v>
                </c:pt>
                <c:pt idx="84754">
                  <c:v>4.5023999999999997</c:v>
                </c:pt>
                <c:pt idx="84755">
                  <c:v>4.5023999999999997</c:v>
                </c:pt>
                <c:pt idx="84756">
                  <c:v>4.5023999999999997</c:v>
                </c:pt>
                <c:pt idx="84757">
                  <c:v>4.5145999999999997</c:v>
                </c:pt>
                <c:pt idx="84758">
                  <c:v>4.5145999999999997</c:v>
                </c:pt>
                <c:pt idx="84759">
                  <c:v>4.5267999999999997</c:v>
                </c:pt>
                <c:pt idx="84760">
                  <c:v>4.5145999999999997</c:v>
                </c:pt>
                <c:pt idx="84761">
                  <c:v>4.4901999999999997</c:v>
                </c:pt>
                <c:pt idx="84762">
                  <c:v>4.5145999999999997</c:v>
                </c:pt>
                <c:pt idx="84763">
                  <c:v>4.4901999999999997</c:v>
                </c:pt>
                <c:pt idx="84764">
                  <c:v>4.5023999999999997</c:v>
                </c:pt>
                <c:pt idx="84765">
                  <c:v>4.5023999999999997</c:v>
                </c:pt>
                <c:pt idx="84766">
                  <c:v>4.5023999999999997</c:v>
                </c:pt>
                <c:pt idx="84767">
                  <c:v>4.5023999999999997</c:v>
                </c:pt>
                <c:pt idx="84768">
                  <c:v>4.4901999999999997</c:v>
                </c:pt>
                <c:pt idx="84769">
                  <c:v>4.5023999999999997</c:v>
                </c:pt>
                <c:pt idx="84770">
                  <c:v>4.4901999999999997</c:v>
                </c:pt>
                <c:pt idx="84771">
                  <c:v>4.4901999999999997</c:v>
                </c:pt>
                <c:pt idx="84772">
                  <c:v>4.4901999999999997</c:v>
                </c:pt>
                <c:pt idx="84773">
                  <c:v>4.4657</c:v>
                </c:pt>
                <c:pt idx="84774">
                  <c:v>4.5145999999999997</c:v>
                </c:pt>
                <c:pt idx="84775">
                  <c:v>4.4779999999999998</c:v>
                </c:pt>
                <c:pt idx="84776">
                  <c:v>4.5145999999999997</c:v>
                </c:pt>
                <c:pt idx="84777">
                  <c:v>4.5145999999999997</c:v>
                </c:pt>
                <c:pt idx="84778">
                  <c:v>4.4901999999999997</c:v>
                </c:pt>
                <c:pt idx="84779">
                  <c:v>4.4901999999999997</c:v>
                </c:pt>
                <c:pt idx="84780">
                  <c:v>4.4779999999999998</c:v>
                </c:pt>
                <c:pt idx="84781">
                  <c:v>4.5023999999999997</c:v>
                </c:pt>
                <c:pt idx="84782">
                  <c:v>4.4657</c:v>
                </c:pt>
                <c:pt idx="84783">
                  <c:v>4.4901999999999997</c:v>
                </c:pt>
                <c:pt idx="84784">
                  <c:v>4.4779999999999998</c:v>
                </c:pt>
                <c:pt idx="84785">
                  <c:v>4.4901999999999997</c:v>
                </c:pt>
                <c:pt idx="84786">
                  <c:v>4.4779999999999998</c:v>
                </c:pt>
                <c:pt idx="84787">
                  <c:v>4.4901999999999997</c:v>
                </c:pt>
                <c:pt idx="84788">
                  <c:v>4.4779999999999998</c:v>
                </c:pt>
                <c:pt idx="84789">
                  <c:v>4.5023999999999997</c:v>
                </c:pt>
                <c:pt idx="84790">
                  <c:v>4.4779999999999998</c:v>
                </c:pt>
                <c:pt idx="84791">
                  <c:v>4.4657</c:v>
                </c:pt>
                <c:pt idx="84792">
                  <c:v>4.4779999999999998</c:v>
                </c:pt>
                <c:pt idx="84793">
                  <c:v>4.4901999999999997</c:v>
                </c:pt>
                <c:pt idx="84794">
                  <c:v>4.5145999999999997</c:v>
                </c:pt>
                <c:pt idx="84795">
                  <c:v>4.4901999999999997</c:v>
                </c:pt>
                <c:pt idx="84796">
                  <c:v>4.4779999999999998</c:v>
                </c:pt>
                <c:pt idx="84797">
                  <c:v>4.5145999999999997</c:v>
                </c:pt>
                <c:pt idx="84798">
                  <c:v>4.4779999999999998</c:v>
                </c:pt>
                <c:pt idx="84799">
                  <c:v>4.4901999999999997</c:v>
                </c:pt>
                <c:pt idx="84800">
                  <c:v>4.4779999999999998</c:v>
                </c:pt>
                <c:pt idx="84801">
                  <c:v>4.4779999999999998</c:v>
                </c:pt>
                <c:pt idx="84802">
                  <c:v>4.4535</c:v>
                </c:pt>
                <c:pt idx="84803">
                  <c:v>4.4901999999999997</c:v>
                </c:pt>
                <c:pt idx="84804">
                  <c:v>4.4901999999999997</c:v>
                </c:pt>
                <c:pt idx="84805">
                  <c:v>4.4901999999999997</c:v>
                </c:pt>
                <c:pt idx="84806">
                  <c:v>4.4657</c:v>
                </c:pt>
                <c:pt idx="84807">
                  <c:v>4.4779999999999998</c:v>
                </c:pt>
                <c:pt idx="84808">
                  <c:v>4.4779999999999998</c:v>
                </c:pt>
                <c:pt idx="84809">
                  <c:v>4.5023999999999997</c:v>
                </c:pt>
                <c:pt idx="84810">
                  <c:v>4.4657</c:v>
                </c:pt>
                <c:pt idx="84811">
                  <c:v>4.5145999999999997</c:v>
                </c:pt>
                <c:pt idx="84812">
                  <c:v>4.4779999999999998</c:v>
                </c:pt>
                <c:pt idx="84813">
                  <c:v>4.4535</c:v>
                </c:pt>
                <c:pt idx="84814">
                  <c:v>4.4901999999999997</c:v>
                </c:pt>
                <c:pt idx="84815">
                  <c:v>4.4657</c:v>
                </c:pt>
                <c:pt idx="84816">
                  <c:v>4.4779999999999998</c:v>
                </c:pt>
                <c:pt idx="84817">
                  <c:v>4.4657</c:v>
                </c:pt>
                <c:pt idx="84818">
                  <c:v>4.4901999999999997</c:v>
                </c:pt>
                <c:pt idx="84819">
                  <c:v>4.4779999999999998</c:v>
                </c:pt>
                <c:pt idx="84820">
                  <c:v>4.4901999999999997</c:v>
                </c:pt>
                <c:pt idx="84821">
                  <c:v>4.4535</c:v>
                </c:pt>
                <c:pt idx="84822">
                  <c:v>4.4535</c:v>
                </c:pt>
                <c:pt idx="84823">
                  <c:v>4.4535</c:v>
                </c:pt>
                <c:pt idx="84824">
                  <c:v>4.4535</c:v>
                </c:pt>
                <c:pt idx="84825">
                  <c:v>4.4535</c:v>
                </c:pt>
                <c:pt idx="84826">
                  <c:v>4.4657</c:v>
                </c:pt>
                <c:pt idx="84827">
                  <c:v>4.4657</c:v>
                </c:pt>
                <c:pt idx="84828">
                  <c:v>4.4413</c:v>
                </c:pt>
                <c:pt idx="84829">
                  <c:v>4.4535</c:v>
                </c:pt>
                <c:pt idx="84830">
                  <c:v>4.4657</c:v>
                </c:pt>
                <c:pt idx="84831">
                  <c:v>4.4413</c:v>
                </c:pt>
                <c:pt idx="84832">
                  <c:v>4.4535</c:v>
                </c:pt>
                <c:pt idx="84833">
                  <c:v>4.4535</c:v>
                </c:pt>
                <c:pt idx="84834">
                  <c:v>4.4535</c:v>
                </c:pt>
                <c:pt idx="84835">
                  <c:v>4.4657</c:v>
                </c:pt>
                <c:pt idx="84836">
                  <c:v>4.4535</c:v>
                </c:pt>
                <c:pt idx="84837">
                  <c:v>4.4413</c:v>
                </c:pt>
                <c:pt idx="84838">
                  <c:v>4.4535</c:v>
                </c:pt>
                <c:pt idx="84839">
                  <c:v>4.4657</c:v>
                </c:pt>
                <c:pt idx="84840">
                  <c:v>4.4535</c:v>
                </c:pt>
                <c:pt idx="84841">
                  <c:v>4.4657</c:v>
                </c:pt>
                <c:pt idx="84842">
                  <c:v>4.4535</c:v>
                </c:pt>
                <c:pt idx="84843">
                  <c:v>4.4413</c:v>
                </c:pt>
                <c:pt idx="84844">
                  <c:v>4.4169</c:v>
                </c:pt>
                <c:pt idx="84845">
                  <c:v>4.4657</c:v>
                </c:pt>
                <c:pt idx="84846">
                  <c:v>4.4535</c:v>
                </c:pt>
                <c:pt idx="84847">
                  <c:v>4.4657</c:v>
                </c:pt>
                <c:pt idx="84848">
                  <c:v>4.4535</c:v>
                </c:pt>
                <c:pt idx="84849">
                  <c:v>4.4657</c:v>
                </c:pt>
                <c:pt idx="84850">
                  <c:v>4.4535</c:v>
                </c:pt>
                <c:pt idx="84851">
                  <c:v>4.4535</c:v>
                </c:pt>
                <c:pt idx="84852">
                  <c:v>4.4535</c:v>
                </c:pt>
                <c:pt idx="84853">
                  <c:v>4.4657</c:v>
                </c:pt>
                <c:pt idx="84854">
                  <c:v>4.4169</c:v>
                </c:pt>
                <c:pt idx="84855">
                  <c:v>4.4413</c:v>
                </c:pt>
                <c:pt idx="84856">
                  <c:v>4.4413</c:v>
                </c:pt>
                <c:pt idx="84857">
                  <c:v>4.4169</c:v>
                </c:pt>
                <c:pt idx="84858">
                  <c:v>4.4413</c:v>
                </c:pt>
                <c:pt idx="84859">
                  <c:v>4.4291</c:v>
                </c:pt>
                <c:pt idx="84860">
                  <c:v>4.4291</c:v>
                </c:pt>
                <c:pt idx="84861">
                  <c:v>4.4535</c:v>
                </c:pt>
                <c:pt idx="84862">
                  <c:v>4.4413</c:v>
                </c:pt>
                <c:pt idx="84863">
                  <c:v>4.4413</c:v>
                </c:pt>
                <c:pt idx="84864">
                  <c:v>4.4657</c:v>
                </c:pt>
                <c:pt idx="84865">
                  <c:v>4.4291</c:v>
                </c:pt>
                <c:pt idx="84866">
                  <c:v>4.4413</c:v>
                </c:pt>
                <c:pt idx="84867">
                  <c:v>4.4291</c:v>
                </c:pt>
                <c:pt idx="84868">
                  <c:v>4.4657</c:v>
                </c:pt>
                <c:pt idx="84869">
                  <c:v>4.4169</c:v>
                </c:pt>
                <c:pt idx="84870">
                  <c:v>4.4291</c:v>
                </c:pt>
                <c:pt idx="84871">
                  <c:v>4.4291</c:v>
                </c:pt>
                <c:pt idx="84872">
                  <c:v>4.4291</c:v>
                </c:pt>
                <c:pt idx="84873">
                  <c:v>4.4169</c:v>
                </c:pt>
                <c:pt idx="84874">
                  <c:v>4.4413</c:v>
                </c:pt>
                <c:pt idx="84875">
                  <c:v>4.4413</c:v>
                </c:pt>
                <c:pt idx="84876">
                  <c:v>4.4413</c:v>
                </c:pt>
                <c:pt idx="84877">
                  <c:v>4.4535</c:v>
                </c:pt>
                <c:pt idx="84878">
                  <c:v>4.4535</c:v>
                </c:pt>
                <c:pt idx="84879">
                  <c:v>4.4291</c:v>
                </c:pt>
                <c:pt idx="84880">
                  <c:v>4.4169</c:v>
                </c:pt>
                <c:pt idx="84881">
                  <c:v>4.4291</c:v>
                </c:pt>
                <c:pt idx="84882">
                  <c:v>4.4291</c:v>
                </c:pt>
                <c:pt idx="84883">
                  <c:v>4.4169</c:v>
                </c:pt>
                <c:pt idx="84884">
                  <c:v>4.4291</c:v>
                </c:pt>
                <c:pt idx="84885">
                  <c:v>4.4169</c:v>
                </c:pt>
                <c:pt idx="84886">
                  <c:v>4.4169</c:v>
                </c:pt>
                <c:pt idx="84887">
                  <c:v>4.4413</c:v>
                </c:pt>
                <c:pt idx="84888">
                  <c:v>4.4291</c:v>
                </c:pt>
                <c:pt idx="84889">
                  <c:v>4.4047000000000001</c:v>
                </c:pt>
                <c:pt idx="84890">
                  <c:v>4.4047000000000001</c:v>
                </c:pt>
                <c:pt idx="84891">
                  <c:v>4.4169</c:v>
                </c:pt>
                <c:pt idx="84892">
                  <c:v>4.4413</c:v>
                </c:pt>
                <c:pt idx="84893">
                  <c:v>4.4413</c:v>
                </c:pt>
                <c:pt idx="84894">
                  <c:v>4.4291</c:v>
                </c:pt>
                <c:pt idx="84895">
                  <c:v>4.4291</c:v>
                </c:pt>
                <c:pt idx="84896">
                  <c:v>4.4291</c:v>
                </c:pt>
                <c:pt idx="84897">
                  <c:v>4.4169</c:v>
                </c:pt>
                <c:pt idx="84898">
                  <c:v>4.4413</c:v>
                </c:pt>
                <c:pt idx="84899">
                  <c:v>4.4169</c:v>
                </c:pt>
                <c:pt idx="84900">
                  <c:v>4.4169</c:v>
                </c:pt>
                <c:pt idx="84901">
                  <c:v>4.4047000000000001</c:v>
                </c:pt>
                <c:pt idx="84902">
                  <c:v>4.4047000000000001</c:v>
                </c:pt>
                <c:pt idx="84903">
                  <c:v>4.4413</c:v>
                </c:pt>
                <c:pt idx="84904">
                  <c:v>4.4291</c:v>
                </c:pt>
                <c:pt idx="84905">
                  <c:v>4.4169</c:v>
                </c:pt>
                <c:pt idx="84906">
                  <c:v>4.4413</c:v>
                </c:pt>
                <c:pt idx="84907">
                  <c:v>4.4169</c:v>
                </c:pt>
                <c:pt idx="84908">
                  <c:v>4.4291</c:v>
                </c:pt>
                <c:pt idx="84909">
                  <c:v>4.3803000000000001</c:v>
                </c:pt>
                <c:pt idx="84910">
                  <c:v>4.4169</c:v>
                </c:pt>
                <c:pt idx="84911">
                  <c:v>4.3925000000000001</c:v>
                </c:pt>
                <c:pt idx="84912">
                  <c:v>4.3925000000000001</c:v>
                </c:pt>
                <c:pt idx="84913">
                  <c:v>4.4047000000000001</c:v>
                </c:pt>
                <c:pt idx="84914">
                  <c:v>4.4169</c:v>
                </c:pt>
                <c:pt idx="84915">
                  <c:v>4.4047000000000001</c:v>
                </c:pt>
                <c:pt idx="84916">
                  <c:v>4.4169</c:v>
                </c:pt>
                <c:pt idx="84917">
                  <c:v>4.4047000000000001</c:v>
                </c:pt>
                <c:pt idx="84918">
                  <c:v>4.4047000000000001</c:v>
                </c:pt>
                <c:pt idx="84919">
                  <c:v>4.3925000000000001</c:v>
                </c:pt>
                <c:pt idx="84920">
                  <c:v>4.4169</c:v>
                </c:pt>
                <c:pt idx="84921">
                  <c:v>4.4169</c:v>
                </c:pt>
                <c:pt idx="84922">
                  <c:v>4.4169</c:v>
                </c:pt>
                <c:pt idx="84923">
                  <c:v>4.3803000000000001</c:v>
                </c:pt>
                <c:pt idx="84924">
                  <c:v>4.4291</c:v>
                </c:pt>
                <c:pt idx="84925">
                  <c:v>4.3925000000000001</c:v>
                </c:pt>
                <c:pt idx="84926">
                  <c:v>4.3925000000000001</c:v>
                </c:pt>
                <c:pt idx="84927">
                  <c:v>4.4169</c:v>
                </c:pt>
                <c:pt idx="84928">
                  <c:v>4.3925000000000001</c:v>
                </c:pt>
                <c:pt idx="84929">
                  <c:v>4.3803000000000001</c:v>
                </c:pt>
                <c:pt idx="84930">
                  <c:v>4.4047000000000001</c:v>
                </c:pt>
                <c:pt idx="84931">
                  <c:v>4.4169</c:v>
                </c:pt>
                <c:pt idx="84932">
                  <c:v>4.4047000000000001</c:v>
                </c:pt>
                <c:pt idx="84933">
                  <c:v>4.4169</c:v>
                </c:pt>
                <c:pt idx="84934">
                  <c:v>4.4047000000000001</c:v>
                </c:pt>
                <c:pt idx="84935">
                  <c:v>4.4169</c:v>
                </c:pt>
                <c:pt idx="84936">
                  <c:v>4.4047000000000001</c:v>
                </c:pt>
                <c:pt idx="84937">
                  <c:v>4.3925000000000001</c:v>
                </c:pt>
                <c:pt idx="84938">
                  <c:v>4.4047000000000001</c:v>
                </c:pt>
                <c:pt idx="84939">
                  <c:v>4.3681000000000001</c:v>
                </c:pt>
                <c:pt idx="84940">
                  <c:v>4.4169</c:v>
                </c:pt>
                <c:pt idx="84941">
                  <c:v>4.4047000000000001</c:v>
                </c:pt>
                <c:pt idx="84942">
                  <c:v>4.4047000000000001</c:v>
                </c:pt>
                <c:pt idx="84943">
                  <c:v>4.4169</c:v>
                </c:pt>
                <c:pt idx="84944">
                  <c:v>4.3681000000000001</c:v>
                </c:pt>
                <c:pt idx="84945">
                  <c:v>4.4047000000000001</c:v>
                </c:pt>
                <c:pt idx="84946">
                  <c:v>4.3681000000000001</c:v>
                </c:pt>
                <c:pt idx="84947">
                  <c:v>4.3803000000000001</c:v>
                </c:pt>
                <c:pt idx="84948">
                  <c:v>4.4047000000000001</c:v>
                </c:pt>
                <c:pt idx="84949">
                  <c:v>4.3925000000000001</c:v>
                </c:pt>
                <c:pt idx="84950">
                  <c:v>4.3925000000000001</c:v>
                </c:pt>
                <c:pt idx="84951">
                  <c:v>4.3925000000000001</c:v>
                </c:pt>
                <c:pt idx="84952">
                  <c:v>4.3925000000000001</c:v>
                </c:pt>
                <c:pt idx="84953">
                  <c:v>4.3925000000000001</c:v>
                </c:pt>
                <c:pt idx="84954">
                  <c:v>4.3803000000000001</c:v>
                </c:pt>
                <c:pt idx="84955">
                  <c:v>4.4047000000000001</c:v>
                </c:pt>
                <c:pt idx="84956">
                  <c:v>4.3925000000000001</c:v>
                </c:pt>
                <c:pt idx="84957">
                  <c:v>4.3681000000000001</c:v>
                </c:pt>
                <c:pt idx="84958">
                  <c:v>4.3925000000000001</c:v>
                </c:pt>
                <c:pt idx="84959">
                  <c:v>4.3681000000000001</c:v>
                </c:pt>
                <c:pt idx="84960">
                  <c:v>4.3559000000000001</c:v>
                </c:pt>
                <c:pt idx="84961">
                  <c:v>4.3803000000000001</c:v>
                </c:pt>
                <c:pt idx="84962">
                  <c:v>4.3925000000000001</c:v>
                </c:pt>
                <c:pt idx="84963">
                  <c:v>4.3681000000000001</c:v>
                </c:pt>
                <c:pt idx="84964">
                  <c:v>4.3803000000000001</c:v>
                </c:pt>
                <c:pt idx="84965">
                  <c:v>4.3803000000000001</c:v>
                </c:pt>
                <c:pt idx="84966">
                  <c:v>4.3559000000000001</c:v>
                </c:pt>
                <c:pt idx="84967">
                  <c:v>4.3803000000000001</c:v>
                </c:pt>
                <c:pt idx="84968">
                  <c:v>4.3803000000000001</c:v>
                </c:pt>
                <c:pt idx="84969">
                  <c:v>4.3803000000000001</c:v>
                </c:pt>
                <c:pt idx="84970">
                  <c:v>4.3925000000000001</c:v>
                </c:pt>
                <c:pt idx="84971">
                  <c:v>4.3681000000000001</c:v>
                </c:pt>
                <c:pt idx="84972">
                  <c:v>4.3803000000000001</c:v>
                </c:pt>
                <c:pt idx="84973">
                  <c:v>4.3681000000000001</c:v>
                </c:pt>
                <c:pt idx="84974">
                  <c:v>4.3803000000000001</c:v>
                </c:pt>
                <c:pt idx="84975">
                  <c:v>4.3559000000000001</c:v>
                </c:pt>
                <c:pt idx="84976">
                  <c:v>4.3559000000000001</c:v>
                </c:pt>
                <c:pt idx="84977">
                  <c:v>4.3803000000000001</c:v>
                </c:pt>
                <c:pt idx="84978">
                  <c:v>4.3925000000000001</c:v>
                </c:pt>
                <c:pt idx="84979">
                  <c:v>4.3803000000000001</c:v>
                </c:pt>
                <c:pt idx="84980">
                  <c:v>4.3681000000000001</c:v>
                </c:pt>
                <c:pt idx="84981">
                  <c:v>4.3681000000000001</c:v>
                </c:pt>
                <c:pt idx="84982">
                  <c:v>4.4047000000000001</c:v>
                </c:pt>
                <c:pt idx="84983">
                  <c:v>4.3803000000000001</c:v>
                </c:pt>
                <c:pt idx="84984">
                  <c:v>4.3681000000000001</c:v>
                </c:pt>
                <c:pt idx="84985">
                  <c:v>4.3681000000000001</c:v>
                </c:pt>
                <c:pt idx="84986">
                  <c:v>4.3559000000000001</c:v>
                </c:pt>
                <c:pt idx="84987">
                  <c:v>4.3437000000000001</c:v>
                </c:pt>
                <c:pt idx="84988">
                  <c:v>4.3437000000000001</c:v>
                </c:pt>
                <c:pt idx="84989">
                  <c:v>4.3803000000000001</c:v>
                </c:pt>
                <c:pt idx="84990">
                  <c:v>4.3559000000000001</c:v>
                </c:pt>
                <c:pt idx="84991">
                  <c:v>4.3559000000000001</c:v>
                </c:pt>
                <c:pt idx="84992">
                  <c:v>4.3681000000000001</c:v>
                </c:pt>
                <c:pt idx="84993">
                  <c:v>4.3559000000000001</c:v>
                </c:pt>
                <c:pt idx="84994">
                  <c:v>4.3803000000000001</c:v>
                </c:pt>
                <c:pt idx="84995">
                  <c:v>4.3803000000000001</c:v>
                </c:pt>
                <c:pt idx="84996">
                  <c:v>4.3681000000000001</c:v>
                </c:pt>
                <c:pt idx="84997">
                  <c:v>4.3315000000000001</c:v>
                </c:pt>
                <c:pt idx="84998">
                  <c:v>4.3559000000000001</c:v>
                </c:pt>
                <c:pt idx="84999">
                  <c:v>4.3803000000000001</c:v>
                </c:pt>
                <c:pt idx="85000">
                  <c:v>4.3559000000000001</c:v>
                </c:pt>
                <c:pt idx="85001">
                  <c:v>4.3681000000000001</c:v>
                </c:pt>
                <c:pt idx="85002">
                  <c:v>4.3437000000000001</c:v>
                </c:pt>
                <c:pt idx="85003">
                  <c:v>4.3559000000000001</c:v>
                </c:pt>
                <c:pt idx="85004">
                  <c:v>4.3681000000000001</c:v>
                </c:pt>
                <c:pt idx="85005">
                  <c:v>4.3437000000000001</c:v>
                </c:pt>
                <c:pt idx="85006">
                  <c:v>4.3559000000000001</c:v>
                </c:pt>
                <c:pt idx="85007">
                  <c:v>4.3437000000000001</c:v>
                </c:pt>
                <c:pt idx="85008">
                  <c:v>4.3681000000000001</c:v>
                </c:pt>
                <c:pt idx="85009">
                  <c:v>4.3681000000000001</c:v>
                </c:pt>
                <c:pt idx="85010">
                  <c:v>4.3681000000000001</c:v>
                </c:pt>
                <c:pt idx="85011">
                  <c:v>4.3681000000000001</c:v>
                </c:pt>
                <c:pt idx="85012">
                  <c:v>4.3681000000000001</c:v>
                </c:pt>
                <c:pt idx="85013">
                  <c:v>4.3193000000000001</c:v>
                </c:pt>
                <c:pt idx="85014">
                  <c:v>4.3437000000000001</c:v>
                </c:pt>
                <c:pt idx="85015">
                  <c:v>4.3681000000000001</c:v>
                </c:pt>
                <c:pt idx="85016">
                  <c:v>4.3559000000000001</c:v>
                </c:pt>
                <c:pt idx="85017">
                  <c:v>4.3559000000000001</c:v>
                </c:pt>
                <c:pt idx="85018">
                  <c:v>4.3559000000000001</c:v>
                </c:pt>
                <c:pt idx="85019">
                  <c:v>4.3193000000000001</c:v>
                </c:pt>
                <c:pt idx="85020">
                  <c:v>4.3681000000000001</c:v>
                </c:pt>
                <c:pt idx="85021">
                  <c:v>4.3803000000000001</c:v>
                </c:pt>
                <c:pt idx="85022">
                  <c:v>4.3803000000000001</c:v>
                </c:pt>
                <c:pt idx="85023">
                  <c:v>4.3803000000000001</c:v>
                </c:pt>
                <c:pt idx="85024">
                  <c:v>4.3559000000000001</c:v>
                </c:pt>
                <c:pt idx="85025">
                  <c:v>4.3559000000000001</c:v>
                </c:pt>
                <c:pt idx="85026">
                  <c:v>4.3681000000000001</c:v>
                </c:pt>
                <c:pt idx="85027">
                  <c:v>4.3437000000000001</c:v>
                </c:pt>
                <c:pt idx="85028">
                  <c:v>4.3681000000000001</c:v>
                </c:pt>
                <c:pt idx="85029">
                  <c:v>4.3681000000000001</c:v>
                </c:pt>
                <c:pt idx="85030">
                  <c:v>4.3559000000000001</c:v>
                </c:pt>
                <c:pt idx="85031">
                  <c:v>4.3315000000000001</c:v>
                </c:pt>
                <c:pt idx="85032">
                  <c:v>4.3315000000000001</c:v>
                </c:pt>
                <c:pt idx="85033">
                  <c:v>4.3559000000000001</c:v>
                </c:pt>
                <c:pt idx="85034">
                  <c:v>4.3437000000000001</c:v>
                </c:pt>
                <c:pt idx="85035">
                  <c:v>4.3315000000000001</c:v>
                </c:pt>
                <c:pt idx="85036">
                  <c:v>4.3437000000000001</c:v>
                </c:pt>
                <c:pt idx="85037">
                  <c:v>4.3315000000000001</c:v>
                </c:pt>
                <c:pt idx="85038">
                  <c:v>4.3559000000000001</c:v>
                </c:pt>
                <c:pt idx="85039">
                  <c:v>4.3193000000000001</c:v>
                </c:pt>
                <c:pt idx="85040">
                  <c:v>4.3559000000000001</c:v>
                </c:pt>
                <c:pt idx="85041">
                  <c:v>4.3193000000000001</c:v>
                </c:pt>
                <c:pt idx="85042">
                  <c:v>4.3437000000000001</c:v>
                </c:pt>
                <c:pt idx="85043">
                  <c:v>4.3315000000000001</c:v>
                </c:pt>
                <c:pt idx="85044">
                  <c:v>4.3559000000000001</c:v>
                </c:pt>
                <c:pt idx="85045">
                  <c:v>4.3193000000000001</c:v>
                </c:pt>
                <c:pt idx="85046">
                  <c:v>4.3193000000000001</c:v>
                </c:pt>
                <c:pt idx="85047">
                  <c:v>4.3315000000000001</c:v>
                </c:pt>
                <c:pt idx="85048">
                  <c:v>4.3315000000000001</c:v>
                </c:pt>
                <c:pt idx="85049">
                  <c:v>4.3070000000000004</c:v>
                </c:pt>
                <c:pt idx="85050">
                  <c:v>4.3315000000000001</c:v>
                </c:pt>
                <c:pt idx="85051">
                  <c:v>4.3437000000000001</c:v>
                </c:pt>
                <c:pt idx="85052">
                  <c:v>4.3437000000000001</c:v>
                </c:pt>
                <c:pt idx="85053">
                  <c:v>4.3437000000000001</c:v>
                </c:pt>
                <c:pt idx="85054">
                  <c:v>4.3559000000000001</c:v>
                </c:pt>
                <c:pt idx="85055">
                  <c:v>4.3315000000000001</c:v>
                </c:pt>
                <c:pt idx="85056">
                  <c:v>4.3315000000000001</c:v>
                </c:pt>
                <c:pt idx="85057">
                  <c:v>4.2948000000000004</c:v>
                </c:pt>
                <c:pt idx="85058">
                  <c:v>4.3559000000000001</c:v>
                </c:pt>
                <c:pt idx="85059">
                  <c:v>4.3070000000000004</c:v>
                </c:pt>
                <c:pt idx="85060">
                  <c:v>4.3315000000000001</c:v>
                </c:pt>
                <c:pt idx="85061">
                  <c:v>4.3193000000000001</c:v>
                </c:pt>
                <c:pt idx="85062">
                  <c:v>4.3193000000000001</c:v>
                </c:pt>
                <c:pt idx="85063">
                  <c:v>4.3315000000000001</c:v>
                </c:pt>
                <c:pt idx="85064">
                  <c:v>4.3315000000000001</c:v>
                </c:pt>
                <c:pt idx="85065">
                  <c:v>4.3315000000000001</c:v>
                </c:pt>
                <c:pt idx="85066">
                  <c:v>4.3193000000000001</c:v>
                </c:pt>
                <c:pt idx="85067">
                  <c:v>4.3315000000000001</c:v>
                </c:pt>
                <c:pt idx="85068">
                  <c:v>4.2948000000000004</c:v>
                </c:pt>
                <c:pt idx="85069">
                  <c:v>4.2948000000000004</c:v>
                </c:pt>
                <c:pt idx="85070">
                  <c:v>4.3437000000000001</c:v>
                </c:pt>
                <c:pt idx="85071">
                  <c:v>4.3315000000000001</c:v>
                </c:pt>
                <c:pt idx="85072">
                  <c:v>4.3193000000000001</c:v>
                </c:pt>
                <c:pt idx="85073">
                  <c:v>4.3315000000000001</c:v>
                </c:pt>
                <c:pt idx="85074">
                  <c:v>4.3193000000000001</c:v>
                </c:pt>
                <c:pt idx="85075">
                  <c:v>4.3070000000000004</c:v>
                </c:pt>
                <c:pt idx="85076">
                  <c:v>4.3070000000000004</c:v>
                </c:pt>
                <c:pt idx="85077">
                  <c:v>4.3437000000000001</c:v>
                </c:pt>
                <c:pt idx="85078">
                  <c:v>4.3070000000000004</c:v>
                </c:pt>
                <c:pt idx="85079">
                  <c:v>4.3070000000000004</c:v>
                </c:pt>
                <c:pt idx="85080">
                  <c:v>4.2826000000000004</c:v>
                </c:pt>
                <c:pt idx="85081">
                  <c:v>4.3315000000000001</c:v>
                </c:pt>
                <c:pt idx="85082">
                  <c:v>4.3070000000000004</c:v>
                </c:pt>
                <c:pt idx="85083">
                  <c:v>4.2948000000000004</c:v>
                </c:pt>
                <c:pt idx="85084">
                  <c:v>4.3193000000000001</c:v>
                </c:pt>
                <c:pt idx="85085">
                  <c:v>4.2948000000000004</c:v>
                </c:pt>
                <c:pt idx="85086">
                  <c:v>4.3193000000000001</c:v>
                </c:pt>
                <c:pt idx="85087">
                  <c:v>4.3070000000000004</c:v>
                </c:pt>
                <c:pt idx="85088">
                  <c:v>4.2948000000000004</c:v>
                </c:pt>
                <c:pt idx="85089">
                  <c:v>4.3193000000000001</c:v>
                </c:pt>
                <c:pt idx="85090">
                  <c:v>4.3193000000000001</c:v>
                </c:pt>
                <c:pt idx="85091">
                  <c:v>4.3070000000000004</c:v>
                </c:pt>
                <c:pt idx="85092">
                  <c:v>4.3193000000000001</c:v>
                </c:pt>
                <c:pt idx="85093">
                  <c:v>4.3193000000000001</c:v>
                </c:pt>
                <c:pt idx="85094">
                  <c:v>4.2948000000000004</c:v>
                </c:pt>
                <c:pt idx="85095">
                  <c:v>4.3070000000000004</c:v>
                </c:pt>
                <c:pt idx="85096">
                  <c:v>4.3193000000000001</c:v>
                </c:pt>
                <c:pt idx="85097">
                  <c:v>4.3070000000000004</c:v>
                </c:pt>
                <c:pt idx="85098">
                  <c:v>4.2826000000000004</c:v>
                </c:pt>
                <c:pt idx="85099">
                  <c:v>4.2948000000000004</c:v>
                </c:pt>
                <c:pt idx="85100">
                  <c:v>4.3070000000000004</c:v>
                </c:pt>
                <c:pt idx="85101">
                  <c:v>4.3070000000000004</c:v>
                </c:pt>
                <c:pt idx="85102">
                  <c:v>4.2948000000000004</c:v>
                </c:pt>
                <c:pt idx="85103">
                  <c:v>4.2826000000000004</c:v>
                </c:pt>
                <c:pt idx="85104">
                  <c:v>4.2948000000000004</c:v>
                </c:pt>
                <c:pt idx="85105">
                  <c:v>4.3070000000000004</c:v>
                </c:pt>
                <c:pt idx="85106">
                  <c:v>4.2826000000000004</c:v>
                </c:pt>
                <c:pt idx="85107">
                  <c:v>4.3070000000000004</c:v>
                </c:pt>
                <c:pt idx="85108">
                  <c:v>4.3070000000000004</c:v>
                </c:pt>
                <c:pt idx="85109">
                  <c:v>4.2826000000000004</c:v>
                </c:pt>
                <c:pt idx="85110">
                  <c:v>4.2826000000000004</c:v>
                </c:pt>
                <c:pt idx="85111">
                  <c:v>4.2948000000000004</c:v>
                </c:pt>
                <c:pt idx="85112">
                  <c:v>4.2704000000000004</c:v>
                </c:pt>
                <c:pt idx="85113">
                  <c:v>4.2826000000000004</c:v>
                </c:pt>
                <c:pt idx="85114">
                  <c:v>4.2948000000000004</c:v>
                </c:pt>
                <c:pt idx="85115">
                  <c:v>4.2704000000000004</c:v>
                </c:pt>
                <c:pt idx="85116">
                  <c:v>4.2826000000000004</c:v>
                </c:pt>
                <c:pt idx="85117">
                  <c:v>4.3070000000000004</c:v>
                </c:pt>
                <c:pt idx="85118">
                  <c:v>4.2948000000000004</c:v>
                </c:pt>
                <c:pt idx="85119">
                  <c:v>4.3070000000000004</c:v>
                </c:pt>
                <c:pt idx="85120">
                  <c:v>4.2826000000000004</c:v>
                </c:pt>
                <c:pt idx="85121">
                  <c:v>4.2704000000000004</c:v>
                </c:pt>
                <c:pt idx="85122">
                  <c:v>4.3070000000000004</c:v>
                </c:pt>
                <c:pt idx="85123">
                  <c:v>4.2704000000000004</c:v>
                </c:pt>
                <c:pt idx="85124">
                  <c:v>4.3193000000000001</c:v>
                </c:pt>
                <c:pt idx="85125">
                  <c:v>4.2582000000000004</c:v>
                </c:pt>
                <c:pt idx="85126">
                  <c:v>4.3070000000000004</c:v>
                </c:pt>
                <c:pt idx="85127">
                  <c:v>4.2826000000000004</c:v>
                </c:pt>
                <c:pt idx="85128">
                  <c:v>4.2826000000000004</c:v>
                </c:pt>
                <c:pt idx="85129">
                  <c:v>4.2582000000000004</c:v>
                </c:pt>
                <c:pt idx="85130">
                  <c:v>4.2948000000000004</c:v>
                </c:pt>
                <c:pt idx="85131">
                  <c:v>4.2704000000000004</c:v>
                </c:pt>
                <c:pt idx="85132">
                  <c:v>4.2704000000000004</c:v>
                </c:pt>
                <c:pt idx="85133">
                  <c:v>4.2582000000000004</c:v>
                </c:pt>
                <c:pt idx="85134">
                  <c:v>4.2704000000000004</c:v>
                </c:pt>
                <c:pt idx="85135">
                  <c:v>4.2704000000000004</c:v>
                </c:pt>
                <c:pt idx="85136">
                  <c:v>4.2704000000000004</c:v>
                </c:pt>
                <c:pt idx="85137">
                  <c:v>4.2704000000000004</c:v>
                </c:pt>
                <c:pt idx="85138">
                  <c:v>4.2582000000000004</c:v>
                </c:pt>
                <c:pt idx="85139">
                  <c:v>4.2704000000000004</c:v>
                </c:pt>
                <c:pt idx="85140">
                  <c:v>4.3070000000000004</c:v>
                </c:pt>
                <c:pt idx="85141">
                  <c:v>4.2460000000000004</c:v>
                </c:pt>
                <c:pt idx="85142">
                  <c:v>4.2460000000000004</c:v>
                </c:pt>
                <c:pt idx="85143">
                  <c:v>4.2704000000000004</c:v>
                </c:pt>
                <c:pt idx="85144">
                  <c:v>4.2826000000000004</c:v>
                </c:pt>
                <c:pt idx="85145">
                  <c:v>4.2704000000000004</c:v>
                </c:pt>
                <c:pt idx="85146">
                  <c:v>4.2826000000000004</c:v>
                </c:pt>
                <c:pt idx="85147">
                  <c:v>4.3070000000000004</c:v>
                </c:pt>
                <c:pt idx="85148">
                  <c:v>4.2826000000000004</c:v>
                </c:pt>
                <c:pt idx="85149">
                  <c:v>4.2948000000000004</c:v>
                </c:pt>
                <c:pt idx="85150">
                  <c:v>4.2826000000000004</c:v>
                </c:pt>
                <c:pt idx="85151">
                  <c:v>4.2826000000000004</c:v>
                </c:pt>
                <c:pt idx="85152">
                  <c:v>4.2704000000000004</c:v>
                </c:pt>
                <c:pt idx="85153">
                  <c:v>4.2826000000000004</c:v>
                </c:pt>
                <c:pt idx="85154">
                  <c:v>4.2460000000000004</c:v>
                </c:pt>
                <c:pt idx="85155">
                  <c:v>4.2826000000000004</c:v>
                </c:pt>
                <c:pt idx="85156">
                  <c:v>4.2704000000000004</c:v>
                </c:pt>
                <c:pt idx="85157">
                  <c:v>4.2704000000000004</c:v>
                </c:pt>
                <c:pt idx="85158">
                  <c:v>4.2826000000000004</c:v>
                </c:pt>
                <c:pt idx="85159">
                  <c:v>4.2948000000000004</c:v>
                </c:pt>
                <c:pt idx="85160">
                  <c:v>4.2704000000000004</c:v>
                </c:pt>
                <c:pt idx="85161">
                  <c:v>4.2704000000000004</c:v>
                </c:pt>
                <c:pt idx="85162">
                  <c:v>4.2582000000000004</c:v>
                </c:pt>
                <c:pt idx="85163">
                  <c:v>4.2704000000000004</c:v>
                </c:pt>
                <c:pt idx="85164">
                  <c:v>4.2582000000000004</c:v>
                </c:pt>
                <c:pt idx="85165">
                  <c:v>4.2582000000000004</c:v>
                </c:pt>
                <c:pt idx="85166">
                  <c:v>4.2582000000000004</c:v>
                </c:pt>
                <c:pt idx="85167">
                  <c:v>4.2704000000000004</c:v>
                </c:pt>
                <c:pt idx="85168">
                  <c:v>4.2704000000000004</c:v>
                </c:pt>
                <c:pt idx="85169">
                  <c:v>4.2460000000000004</c:v>
                </c:pt>
                <c:pt idx="85170">
                  <c:v>4.2582000000000004</c:v>
                </c:pt>
                <c:pt idx="85171">
                  <c:v>4.2582000000000004</c:v>
                </c:pt>
                <c:pt idx="85172">
                  <c:v>4.2704000000000004</c:v>
                </c:pt>
                <c:pt idx="85173">
                  <c:v>4.2582000000000004</c:v>
                </c:pt>
                <c:pt idx="85174">
                  <c:v>4.2460000000000004</c:v>
                </c:pt>
                <c:pt idx="85175">
                  <c:v>4.2337999999999996</c:v>
                </c:pt>
                <c:pt idx="85176">
                  <c:v>4.2582000000000004</c:v>
                </c:pt>
                <c:pt idx="85177">
                  <c:v>4.2460000000000004</c:v>
                </c:pt>
                <c:pt idx="85178">
                  <c:v>4.2704000000000004</c:v>
                </c:pt>
                <c:pt idx="85179">
                  <c:v>4.2460000000000004</c:v>
                </c:pt>
                <c:pt idx="85180">
                  <c:v>4.2582000000000004</c:v>
                </c:pt>
                <c:pt idx="85181">
                  <c:v>4.2826000000000004</c:v>
                </c:pt>
                <c:pt idx="85182">
                  <c:v>4.2704000000000004</c:v>
                </c:pt>
                <c:pt idx="85183">
                  <c:v>4.2460000000000004</c:v>
                </c:pt>
                <c:pt idx="85184">
                  <c:v>4.2582000000000004</c:v>
                </c:pt>
                <c:pt idx="85185">
                  <c:v>4.2582000000000004</c:v>
                </c:pt>
                <c:pt idx="85186">
                  <c:v>4.2337999999999996</c:v>
                </c:pt>
                <c:pt idx="85187">
                  <c:v>4.2337999999999996</c:v>
                </c:pt>
                <c:pt idx="85188">
                  <c:v>4.2582000000000004</c:v>
                </c:pt>
                <c:pt idx="85189">
                  <c:v>4.2704000000000004</c:v>
                </c:pt>
                <c:pt idx="85190">
                  <c:v>4.2460000000000004</c:v>
                </c:pt>
                <c:pt idx="85191">
                  <c:v>4.2582000000000004</c:v>
                </c:pt>
                <c:pt idx="85192">
                  <c:v>4.2337999999999996</c:v>
                </c:pt>
                <c:pt idx="85193">
                  <c:v>4.2704000000000004</c:v>
                </c:pt>
                <c:pt idx="85194">
                  <c:v>4.2337999999999996</c:v>
                </c:pt>
                <c:pt idx="85195">
                  <c:v>4.2337999999999996</c:v>
                </c:pt>
                <c:pt idx="85196">
                  <c:v>4.2460000000000004</c:v>
                </c:pt>
                <c:pt idx="85197">
                  <c:v>4.2460000000000004</c:v>
                </c:pt>
                <c:pt idx="85198">
                  <c:v>4.2582000000000004</c:v>
                </c:pt>
                <c:pt idx="85199">
                  <c:v>4.2460000000000004</c:v>
                </c:pt>
                <c:pt idx="85200">
                  <c:v>4.2337999999999996</c:v>
                </c:pt>
                <c:pt idx="85201">
                  <c:v>4.2215999999999996</c:v>
                </c:pt>
                <c:pt idx="85202">
                  <c:v>4.2460000000000004</c:v>
                </c:pt>
                <c:pt idx="85203">
                  <c:v>4.2582000000000004</c:v>
                </c:pt>
                <c:pt idx="85204">
                  <c:v>4.2582000000000004</c:v>
                </c:pt>
                <c:pt idx="85205">
                  <c:v>4.2582000000000004</c:v>
                </c:pt>
                <c:pt idx="85206">
                  <c:v>4.2460000000000004</c:v>
                </c:pt>
                <c:pt idx="85207">
                  <c:v>4.2215999999999996</c:v>
                </c:pt>
                <c:pt idx="85208">
                  <c:v>4.2215999999999996</c:v>
                </c:pt>
                <c:pt idx="85209">
                  <c:v>4.2215999999999996</c:v>
                </c:pt>
                <c:pt idx="85210">
                  <c:v>4.2704000000000004</c:v>
                </c:pt>
                <c:pt idx="85211">
                  <c:v>4.2093999999999996</c:v>
                </c:pt>
                <c:pt idx="85212">
                  <c:v>4.2460000000000004</c:v>
                </c:pt>
                <c:pt idx="85213">
                  <c:v>4.2215999999999996</c:v>
                </c:pt>
                <c:pt idx="85214">
                  <c:v>4.2215999999999996</c:v>
                </c:pt>
                <c:pt idx="85215">
                  <c:v>4.2337999999999996</c:v>
                </c:pt>
                <c:pt idx="85216">
                  <c:v>4.2582000000000004</c:v>
                </c:pt>
                <c:pt idx="85217">
                  <c:v>4.2460000000000004</c:v>
                </c:pt>
                <c:pt idx="85218">
                  <c:v>4.2337999999999996</c:v>
                </c:pt>
                <c:pt idx="85219">
                  <c:v>4.2337999999999996</c:v>
                </c:pt>
                <c:pt idx="85220">
                  <c:v>4.2215999999999996</c:v>
                </c:pt>
                <c:pt idx="85221">
                  <c:v>4.2460000000000004</c:v>
                </c:pt>
                <c:pt idx="85222">
                  <c:v>4.2460000000000004</c:v>
                </c:pt>
                <c:pt idx="85223">
                  <c:v>4.2337999999999996</c:v>
                </c:pt>
                <c:pt idx="85224">
                  <c:v>4.2460000000000004</c:v>
                </c:pt>
                <c:pt idx="85225">
                  <c:v>4.2337999999999996</c:v>
                </c:pt>
                <c:pt idx="85226">
                  <c:v>4.2460000000000004</c:v>
                </c:pt>
                <c:pt idx="85227">
                  <c:v>4.2337999999999996</c:v>
                </c:pt>
                <c:pt idx="85228">
                  <c:v>4.2093999999999996</c:v>
                </c:pt>
                <c:pt idx="85229">
                  <c:v>4.2337999999999996</c:v>
                </c:pt>
                <c:pt idx="85230">
                  <c:v>4.2093999999999996</c:v>
                </c:pt>
                <c:pt idx="85231">
                  <c:v>4.2337999999999996</c:v>
                </c:pt>
                <c:pt idx="85232">
                  <c:v>4.2093999999999996</c:v>
                </c:pt>
                <c:pt idx="85233">
                  <c:v>4.2215999999999996</c:v>
                </c:pt>
                <c:pt idx="85234">
                  <c:v>4.2215999999999996</c:v>
                </c:pt>
                <c:pt idx="85235">
                  <c:v>4.2337999999999996</c:v>
                </c:pt>
                <c:pt idx="85236">
                  <c:v>4.2215999999999996</c:v>
                </c:pt>
                <c:pt idx="85237">
                  <c:v>4.2215999999999996</c:v>
                </c:pt>
                <c:pt idx="85238">
                  <c:v>4.2337999999999996</c:v>
                </c:pt>
                <c:pt idx="85239">
                  <c:v>4.2215999999999996</c:v>
                </c:pt>
                <c:pt idx="85240">
                  <c:v>4.2215999999999996</c:v>
                </c:pt>
                <c:pt idx="85241">
                  <c:v>4.2215999999999996</c:v>
                </c:pt>
                <c:pt idx="85242">
                  <c:v>4.1849999999999996</c:v>
                </c:pt>
                <c:pt idx="85243">
                  <c:v>4.2460000000000004</c:v>
                </c:pt>
                <c:pt idx="85244">
                  <c:v>4.2337999999999996</c:v>
                </c:pt>
                <c:pt idx="85245">
                  <c:v>4.2337999999999996</c:v>
                </c:pt>
                <c:pt idx="85246">
                  <c:v>4.2093999999999996</c:v>
                </c:pt>
                <c:pt idx="85247">
                  <c:v>4.2337999999999996</c:v>
                </c:pt>
                <c:pt idx="85248">
                  <c:v>4.1971999999999996</c:v>
                </c:pt>
                <c:pt idx="85249">
                  <c:v>4.1971999999999996</c:v>
                </c:pt>
                <c:pt idx="85250">
                  <c:v>4.2093999999999996</c:v>
                </c:pt>
                <c:pt idx="85251">
                  <c:v>4.2093999999999996</c:v>
                </c:pt>
                <c:pt idx="85252">
                  <c:v>4.2093999999999996</c:v>
                </c:pt>
                <c:pt idx="85253">
                  <c:v>4.2093999999999996</c:v>
                </c:pt>
                <c:pt idx="85254">
                  <c:v>4.1849999999999996</c:v>
                </c:pt>
                <c:pt idx="85255">
                  <c:v>4.1971999999999996</c:v>
                </c:pt>
                <c:pt idx="85256">
                  <c:v>4.1971999999999996</c:v>
                </c:pt>
                <c:pt idx="85257">
                  <c:v>4.2215999999999996</c:v>
                </c:pt>
                <c:pt idx="85258">
                  <c:v>4.2337999999999996</c:v>
                </c:pt>
                <c:pt idx="85259">
                  <c:v>4.2093999999999996</c:v>
                </c:pt>
                <c:pt idx="85260">
                  <c:v>4.2215999999999996</c:v>
                </c:pt>
                <c:pt idx="85261">
                  <c:v>4.2215999999999996</c:v>
                </c:pt>
                <c:pt idx="85262">
                  <c:v>4.2215999999999996</c:v>
                </c:pt>
                <c:pt idx="85263">
                  <c:v>4.2093999999999996</c:v>
                </c:pt>
                <c:pt idx="85264">
                  <c:v>4.1971999999999996</c:v>
                </c:pt>
                <c:pt idx="85265">
                  <c:v>4.2215999999999996</c:v>
                </c:pt>
                <c:pt idx="85266">
                  <c:v>4.2215999999999996</c:v>
                </c:pt>
                <c:pt idx="85267">
                  <c:v>4.2093999999999996</c:v>
                </c:pt>
                <c:pt idx="85268">
                  <c:v>4.1849999999999996</c:v>
                </c:pt>
                <c:pt idx="85269">
                  <c:v>4.2215999999999996</c:v>
                </c:pt>
                <c:pt idx="85270">
                  <c:v>4.1849999999999996</c:v>
                </c:pt>
                <c:pt idx="85271">
                  <c:v>4.1849999999999996</c:v>
                </c:pt>
                <c:pt idx="85272">
                  <c:v>4.1971999999999996</c:v>
                </c:pt>
                <c:pt idx="85273">
                  <c:v>4.1971999999999996</c:v>
                </c:pt>
                <c:pt idx="85274">
                  <c:v>4.1971999999999996</c:v>
                </c:pt>
                <c:pt idx="85275">
                  <c:v>4.2215999999999996</c:v>
                </c:pt>
                <c:pt idx="85276">
                  <c:v>4.2093999999999996</c:v>
                </c:pt>
                <c:pt idx="85277">
                  <c:v>4.1727999999999996</c:v>
                </c:pt>
                <c:pt idx="85278">
                  <c:v>4.1971999999999996</c:v>
                </c:pt>
                <c:pt idx="85279">
                  <c:v>4.2337999999999996</c:v>
                </c:pt>
                <c:pt idx="85280">
                  <c:v>4.2093999999999996</c:v>
                </c:pt>
                <c:pt idx="85281">
                  <c:v>4.2093999999999996</c:v>
                </c:pt>
                <c:pt idx="85282">
                  <c:v>4.2093999999999996</c:v>
                </c:pt>
                <c:pt idx="85283">
                  <c:v>4.2093999999999996</c:v>
                </c:pt>
                <c:pt idx="85284">
                  <c:v>4.1971999999999996</c:v>
                </c:pt>
                <c:pt idx="85285">
                  <c:v>4.1971999999999996</c:v>
                </c:pt>
                <c:pt idx="85286">
                  <c:v>4.1849999999999996</c:v>
                </c:pt>
                <c:pt idx="85287">
                  <c:v>4.1849999999999996</c:v>
                </c:pt>
                <c:pt idx="85288">
                  <c:v>4.1849999999999996</c:v>
                </c:pt>
                <c:pt idx="85289">
                  <c:v>4.1849999999999996</c:v>
                </c:pt>
                <c:pt idx="85290">
                  <c:v>4.1849999999999996</c:v>
                </c:pt>
                <c:pt idx="85291">
                  <c:v>4.1971999999999996</c:v>
                </c:pt>
                <c:pt idx="85292">
                  <c:v>4.2093999999999996</c:v>
                </c:pt>
                <c:pt idx="85293">
                  <c:v>4.1849999999999996</c:v>
                </c:pt>
                <c:pt idx="85294">
                  <c:v>4.1605999999999996</c:v>
                </c:pt>
                <c:pt idx="85295">
                  <c:v>4.2093999999999996</c:v>
                </c:pt>
                <c:pt idx="85296">
                  <c:v>4.1849999999999996</c:v>
                </c:pt>
                <c:pt idx="85297">
                  <c:v>4.1971999999999996</c:v>
                </c:pt>
                <c:pt idx="85298">
                  <c:v>4.1971999999999996</c:v>
                </c:pt>
                <c:pt idx="85299">
                  <c:v>4.2215999999999996</c:v>
                </c:pt>
                <c:pt idx="85300">
                  <c:v>4.1727999999999996</c:v>
                </c:pt>
                <c:pt idx="85301">
                  <c:v>4.1971999999999996</c:v>
                </c:pt>
                <c:pt idx="85302">
                  <c:v>4.1849999999999996</c:v>
                </c:pt>
                <c:pt idx="85303">
                  <c:v>4.1849999999999996</c:v>
                </c:pt>
                <c:pt idx="85304">
                  <c:v>4.1849999999999996</c:v>
                </c:pt>
                <c:pt idx="85305">
                  <c:v>4.1849999999999996</c:v>
                </c:pt>
                <c:pt idx="85306">
                  <c:v>4.1849999999999996</c:v>
                </c:pt>
                <c:pt idx="85307">
                  <c:v>4.1971999999999996</c:v>
                </c:pt>
                <c:pt idx="85308">
                  <c:v>4.1727999999999996</c:v>
                </c:pt>
                <c:pt idx="85309">
                  <c:v>4.1849999999999996</c:v>
                </c:pt>
                <c:pt idx="85310">
                  <c:v>4.1971999999999996</c:v>
                </c:pt>
                <c:pt idx="85311">
                  <c:v>4.1727999999999996</c:v>
                </c:pt>
                <c:pt idx="85312">
                  <c:v>4.1483999999999996</c:v>
                </c:pt>
                <c:pt idx="85313">
                  <c:v>4.1605999999999996</c:v>
                </c:pt>
                <c:pt idx="85314">
                  <c:v>4.1849999999999996</c:v>
                </c:pt>
                <c:pt idx="85315">
                  <c:v>4.1849999999999996</c:v>
                </c:pt>
                <c:pt idx="85316">
                  <c:v>4.1727999999999996</c:v>
                </c:pt>
                <c:pt idx="85317">
                  <c:v>4.1483999999999996</c:v>
                </c:pt>
                <c:pt idx="85318">
                  <c:v>4.1605999999999996</c:v>
                </c:pt>
                <c:pt idx="85319">
                  <c:v>4.1483999999999996</c:v>
                </c:pt>
                <c:pt idx="85320">
                  <c:v>4.1605999999999996</c:v>
                </c:pt>
                <c:pt idx="85321">
                  <c:v>4.1727999999999996</c:v>
                </c:pt>
                <c:pt idx="85322">
                  <c:v>4.1605999999999996</c:v>
                </c:pt>
                <c:pt idx="85323">
                  <c:v>4.1483999999999996</c:v>
                </c:pt>
                <c:pt idx="85324">
                  <c:v>4.1605999999999996</c:v>
                </c:pt>
                <c:pt idx="85325">
                  <c:v>4.1727999999999996</c:v>
                </c:pt>
                <c:pt idx="85326">
                  <c:v>4.1727999999999996</c:v>
                </c:pt>
                <c:pt idx="85327">
                  <c:v>4.1849999999999996</c:v>
                </c:pt>
                <c:pt idx="85328">
                  <c:v>4.1483999999999996</c:v>
                </c:pt>
                <c:pt idx="85329">
                  <c:v>4.1727999999999996</c:v>
                </c:pt>
                <c:pt idx="85330">
                  <c:v>4.1727999999999996</c:v>
                </c:pt>
                <c:pt idx="85331">
                  <c:v>4.1971999999999996</c:v>
                </c:pt>
                <c:pt idx="85332">
                  <c:v>4.1849999999999996</c:v>
                </c:pt>
                <c:pt idx="85333">
                  <c:v>4.1727999999999996</c:v>
                </c:pt>
                <c:pt idx="85334">
                  <c:v>4.1727999999999996</c:v>
                </c:pt>
                <c:pt idx="85335">
                  <c:v>4.1605999999999996</c:v>
                </c:pt>
                <c:pt idx="85336">
                  <c:v>4.1483999999999996</c:v>
                </c:pt>
                <c:pt idx="85337">
                  <c:v>4.1605999999999996</c:v>
                </c:pt>
                <c:pt idx="85338">
                  <c:v>4.1727999999999996</c:v>
                </c:pt>
                <c:pt idx="85339">
                  <c:v>4.1727999999999996</c:v>
                </c:pt>
                <c:pt idx="85340">
                  <c:v>4.1727999999999996</c:v>
                </c:pt>
                <c:pt idx="85341">
                  <c:v>4.1483999999999996</c:v>
                </c:pt>
                <c:pt idx="85342">
                  <c:v>4.1727999999999996</c:v>
                </c:pt>
                <c:pt idx="85343">
                  <c:v>4.1727999999999996</c:v>
                </c:pt>
                <c:pt idx="85344">
                  <c:v>4.1360999999999999</c:v>
                </c:pt>
                <c:pt idx="85345">
                  <c:v>4.1483999999999996</c:v>
                </c:pt>
                <c:pt idx="85346">
                  <c:v>4.1483999999999996</c:v>
                </c:pt>
                <c:pt idx="85347">
                  <c:v>4.1605999999999996</c:v>
                </c:pt>
                <c:pt idx="85348">
                  <c:v>4.1605999999999996</c:v>
                </c:pt>
                <c:pt idx="85349">
                  <c:v>4.2093999999999996</c:v>
                </c:pt>
                <c:pt idx="85350">
                  <c:v>4.1483999999999996</c:v>
                </c:pt>
                <c:pt idx="85351">
                  <c:v>4.1360999999999999</c:v>
                </c:pt>
                <c:pt idx="85352">
                  <c:v>4.1483999999999996</c:v>
                </c:pt>
                <c:pt idx="85353">
                  <c:v>4.1849999999999996</c:v>
                </c:pt>
                <c:pt idx="85354">
                  <c:v>4.1727999999999996</c:v>
                </c:pt>
                <c:pt idx="85355">
                  <c:v>4.1727999999999996</c:v>
                </c:pt>
                <c:pt idx="85356">
                  <c:v>4.1605999999999996</c:v>
                </c:pt>
                <c:pt idx="85357">
                  <c:v>4.1483999999999996</c:v>
                </c:pt>
                <c:pt idx="85358">
                  <c:v>4.1360999999999999</c:v>
                </c:pt>
                <c:pt idx="85359">
                  <c:v>4.1483999999999996</c:v>
                </c:pt>
                <c:pt idx="85360">
                  <c:v>4.1360999999999999</c:v>
                </c:pt>
                <c:pt idx="85361">
                  <c:v>4.1483999999999996</c:v>
                </c:pt>
                <c:pt idx="85362">
                  <c:v>4.1605999999999996</c:v>
                </c:pt>
                <c:pt idx="85363">
                  <c:v>4.1360999999999999</c:v>
                </c:pt>
                <c:pt idx="85364">
                  <c:v>4.1605999999999996</c:v>
                </c:pt>
                <c:pt idx="85365">
                  <c:v>4.1483999999999996</c:v>
                </c:pt>
                <c:pt idx="85366">
                  <c:v>4.1483999999999996</c:v>
                </c:pt>
                <c:pt idx="85367">
                  <c:v>4.1483999999999996</c:v>
                </c:pt>
                <c:pt idx="85368">
                  <c:v>4.1238999999999999</c:v>
                </c:pt>
                <c:pt idx="85369">
                  <c:v>4.1483999999999996</c:v>
                </c:pt>
                <c:pt idx="85370">
                  <c:v>4.1483999999999996</c:v>
                </c:pt>
                <c:pt idx="85371">
                  <c:v>4.1360999999999999</c:v>
                </c:pt>
                <c:pt idx="85372">
                  <c:v>4.1360999999999999</c:v>
                </c:pt>
                <c:pt idx="85373">
                  <c:v>4.1727999999999996</c:v>
                </c:pt>
                <c:pt idx="85374">
                  <c:v>4.1238999999999999</c:v>
                </c:pt>
                <c:pt idx="85375">
                  <c:v>4.1605999999999996</c:v>
                </c:pt>
                <c:pt idx="85376">
                  <c:v>4.1238999999999999</c:v>
                </c:pt>
                <c:pt idx="85377">
                  <c:v>4.1483999999999996</c:v>
                </c:pt>
                <c:pt idx="85378">
                  <c:v>4.1360999999999999</c:v>
                </c:pt>
                <c:pt idx="85379">
                  <c:v>4.1238999999999999</c:v>
                </c:pt>
                <c:pt idx="85380">
                  <c:v>4.1360999999999999</c:v>
                </c:pt>
                <c:pt idx="85381">
                  <c:v>4.1238999999999999</c:v>
                </c:pt>
                <c:pt idx="85382">
                  <c:v>4.1238999999999999</c:v>
                </c:pt>
                <c:pt idx="85383">
                  <c:v>4.1360999999999999</c:v>
                </c:pt>
                <c:pt idx="85384">
                  <c:v>4.1238999999999999</c:v>
                </c:pt>
                <c:pt idx="85385">
                  <c:v>4.1116999999999999</c:v>
                </c:pt>
                <c:pt idx="85386">
                  <c:v>4.1483999999999996</c:v>
                </c:pt>
                <c:pt idx="85387">
                  <c:v>4.1238999999999999</c:v>
                </c:pt>
                <c:pt idx="85388">
                  <c:v>4.1360999999999999</c:v>
                </c:pt>
                <c:pt idx="85389">
                  <c:v>4.1360999999999999</c:v>
                </c:pt>
                <c:pt idx="85390">
                  <c:v>4.1360999999999999</c:v>
                </c:pt>
                <c:pt idx="85391">
                  <c:v>4.1360999999999999</c:v>
                </c:pt>
                <c:pt idx="85392">
                  <c:v>4.1360999999999999</c:v>
                </c:pt>
                <c:pt idx="85393">
                  <c:v>4.1238999999999999</c:v>
                </c:pt>
                <c:pt idx="85394">
                  <c:v>4.1360999999999999</c:v>
                </c:pt>
                <c:pt idx="85395">
                  <c:v>4.1483999999999996</c:v>
                </c:pt>
                <c:pt idx="85396">
                  <c:v>4.1483999999999996</c:v>
                </c:pt>
                <c:pt idx="85397">
                  <c:v>4.1360999999999999</c:v>
                </c:pt>
                <c:pt idx="85398">
                  <c:v>4.1483999999999996</c:v>
                </c:pt>
                <c:pt idx="85399">
                  <c:v>4.1483999999999996</c:v>
                </c:pt>
                <c:pt idx="85400">
                  <c:v>4.1238999999999999</c:v>
                </c:pt>
                <c:pt idx="85401">
                  <c:v>4.1360999999999999</c:v>
                </c:pt>
                <c:pt idx="85402">
                  <c:v>4.1238999999999999</c:v>
                </c:pt>
                <c:pt idx="85403">
                  <c:v>4.1238999999999999</c:v>
                </c:pt>
                <c:pt idx="85404">
                  <c:v>4.1238999999999999</c:v>
                </c:pt>
                <c:pt idx="85405">
                  <c:v>4.1360999999999999</c:v>
                </c:pt>
                <c:pt idx="85406">
                  <c:v>4.1238999999999999</c:v>
                </c:pt>
                <c:pt idx="85407">
                  <c:v>4.1360999999999999</c:v>
                </c:pt>
                <c:pt idx="85408">
                  <c:v>4.1238999999999999</c:v>
                </c:pt>
                <c:pt idx="85409">
                  <c:v>4.1360999999999999</c:v>
                </c:pt>
                <c:pt idx="85410">
                  <c:v>4.1238999999999999</c:v>
                </c:pt>
                <c:pt idx="85411">
                  <c:v>4.1116999999999999</c:v>
                </c:pt>
                <c:pt idx="85412">
                  <c:v>4.1116999999999999</c:v>
                </c:pt>
                <c:pt idx="85413">
                  <c:v>4.1116999999999999</c:v>
                </c:pt>
                <c:pt idx="85414">
                  <c:v>4.1238999999999999</c:v>
                </c:pt>
                <c:pt idx="85415">
                  <c:v>4.0994999999999999</c:v>
                </c:pt>
                <c:pt idx="85416">
                  <c:v>4.1360999999999999</c:v>
                </c:pt>
                <c:pt idx="85417">
                  <c:v>4.1116999999999999</c:v>
                </c:pt>
                <c:pt idx="85418">
                  <c:v>4.1238999999999999</c:v>
                </c:pt>
                <c:pt idx="85419">
                  <c:v>4.1238999999999999</c:v>
                </c:pt>
                <c:pt idx="85420">
                  <c:v>4.1360999999999999</c:v>
                </c:pt>
                <c:pt idx="85421">
                  <c:v>4.1483999999999996</c:v>
                </c:pt>
                <c:pt idx="85422">
                  <c:v>4.1116999999999999</c:v>
                </c:pt>
                <c:pt idx="85423">
                  <c:v>4.1238999999999999</c:v>
                </c:pt>
                <c:pt idx="85424">
                  <c:v>4.1238999999999999</c:v>
                </c:pt>
                <c:pt idx="85425">
                  <c:v>4.1238999999999999</c:v>
                </c:pt>
                <c:pt idx="85426">
                  <c:v>4.1238999999999999</c:v>
                </c:pt>
                <c:pt idx="85427">
                  <c:v>4.1360999999999999</c:v>
                </c:pt>
                <c:pt idx="85428">
                  <c:v>4.1116999999999999</c:v>
                </c:pt>
                <c:pt idx="85429">
                  <c:v>4.1116999999999999</c:v>
                </c:pt>
                <c:pt idx="85430">
                  <c:v>4.1116999999999999</c:v>
                </c:pt>
                <c:pt idx="85431">
                  <c:v>4.1116999999999999</c:v>
                </c:pt>
                <c:pt idx="85432">
                  <c:v>4.0872999999999999</c:v>
                </c:pt>
                <c:pt idx="85433">
                  <c:v>4.0994999999999999</c:v>
                </c:pt>
                <c:pt idx="85434">
                  <c:v>4.0750999999999999</c:v>
                </c:pt>
                <c:pt idx="85435">
                  <c:v>4.0994999999999999</c:v>
                </c:pt>
                <c:pt idx="85436">
                  <c:v>4.0994999999999999</c:v>
                </c:pt>
                <c:pt idx="85437">
                  <c:v>4.1116999999999999</c:v>
                </c:pt>
                <c:pt idx="85438">
                  <c:v>4.1360999999999999</c:v>
                </c:pt>
                <c:pt idx="85439">
                  <c:v>4.1238999999999999</c:v>
                </c:pt>
                <c:pt idx="85440">
                  <c:v>4.1238999999999999</c:v>
                </c:pt>
                <c:pt idx="85441">
                  <c:v>4.1238999999999999</c:v>
                </c:pt>
                <c:pt idx="85442">
                  <c:v>4.1116999999999999</c:v>
                </c:pt>
                <c:pt idx="85443">
                  <c:v>4.0750999999999999</c:v>
                </c:pt>
                <c:pt idx="85444">
                  <c:v>4.1116999999999999</c:v>
                </c:pt>
                <c:pt idx="85445">
                  <c:v>4.1238999999999999</c:v>
                </c:pt>
                <c:pt idx="85446">
                  <c:v>4.0994999999999999</c:v>
                </c:pt>
                <c:pt idx="85447">
                  <c:v>4.1238999999999999</c:v>
                </c:pt>
                <c:pt idx="85448">
                  <c:v>4.0872999999999999</c:v>
                </c:pt>
                <c:pt idx="85449">
                  <c:v>4.1116999999999999</c:v>
                </c:pt>
                <c:pt idx="85450">
                  <c:v>4.0872999999999999</c:v>
                </c:pt>
                <c:pt idx="85451">
                  <c:v>4.1116999999999999</c:v>
                </c:pt>
                <c:pt idx="85452">
                  <c:v>4.0872999999999999</c:v>
                </c:pt>
                <c:pt idx="85453">
                  <c:v>4.1116999999999999</c:v>
                </c:pt>
                <c:pt idx="85454">
                  <c:v>4.0994999999999999</c:v>
                </c:pt>
                <c:pt idx="85455">
                  <c:v>4.1116999999999999</c:v>
                </c:pt>
                <c:pt idx="85456">
                  <c:v>4.0994999999999999</c:v>
                </c:pt>
                <c:pt idx="85457">
                  <c:v>4.1116999999999999</c:v>
                </c:pt>
                <c:pt idx="85458">
                  <c:v>4.1238999999999999</c:v>
                </c:pt>
                <c:pt idx="85459">
                  <c:v>4.0872999999999999</c:v>
                </c:pt>
                <c:pt idx="85460">
                  <c:v>4.0872999999999999</c:v>
                </c:pt>
                <c:pt idx="85461">
                  <c:v>4.0994999999999999</c:v>
                </c:pt>
                <c:pt idx="85462">
                  <c:v>4.0629</c:v>
                </c:pt>
                <c:pt idx="85463">
                  <c:v>4.0994999999999999</c:v>
                </c:pt>
                <c:pt idx="85464">
                  <c:v>4.0750999999999999</c:v>
                </c:pt>
                <c:pt idx="85465">
                  <c:v>4.0994999999999999</c:v>
                </c:pt>
                <c:pt idx="85466">
                  <c:v>4.1116999999999999</c:v>
                </c:pt>
                <c:pt idx="85467">
                  <c:v>4.0994999999999999</c:v>
                </c:pt>
                <c:pt idx="85468">
                  <c:v>4.0994999999999999</c:v>
                </c:pt>
                <c:pt idx="85469">
                  <c:v>4.0994999999999999</c:v>
                </c:pt>
                <c:pt idx="85470">
                  <c:v>4.0750999999999999</c:v>
                </c:pt>
                <c:pt idx="85471">
                  <c:v>4.0750999999999999</c:v>
                </c:pt>
                <c:pt idx="85472">
                  <c:v>4.1116999999999999</c:v>
                </c:pt>
                <c:pt idx="85473">
                  <c:v>4.0994999999999999</c:v>
                </c:pt>
                <c:pt idx="85474">
                  <c:v>4.0872999999999999</c:v>
                </c:pt>
                <c:pt idx="85475">
                  <c:v>4.0872999999999999</c:v>
                </c:pt>
                <c:pt idx="85476">
                  <c:v>4.1116999999999999</c:v>
                </c:pt>
                <c:pt idx="85477">
                  <c:v>4.1116999999999999</c:v>
                </c:pt>
                <c:pt idx="85478">
                  <c:v>4.0994999999999999</c:v>
                </c:pt>
                <c:pt idx="85479">
                  <c:v>4.0872999999999999</c:v>
                </c:pt>
                <c:pt idx="85480">
                  <c:v>4.0872999999999999</c:v>
                </c:pt>
                <c:pt idx="85481">
                  <c:v>4.0994999999999999</c:v>
                </c:pt>
                <c:pt idx="85482">
                  <c:v>4.1116999999999999</c:v>
                </c:pt>
                <c:pt idx="85483">
                  <c:v>4.0994999999999999</c:v>
                </c:pt>
                <c:pt idx="85484">
                  <c:v>4.0994999999999999</c:v>
                </c:pt>
                <c:pt idx="85485">
                  <c:v>4.0872999999999999</c:v>
                </c:pt>
                <c:pt idx="85486">
                  <c:v>4.0750999999999999</c:v>
                </c:pt>
                <c:pt idx="85487">
                  <c:v>4.0872999999999999</c:v>
                </c:pt>
                <c:pt idx="85488">
                  <c:v>4.0994999999999999</c:v>
                </c:pt>
                <c:pt idx="85489">
                  <c:v>4.0872999999999999</c:v>
                </c:pt>
                <c:pt idx="85490">
                  <c:v>4.0994999999999999</c:v>
                </c:pt>
                <c:pt idx="85491">
                  <c:v>4.0750999999999999</c:v>
                </c:pt>
                <c:pt idx="85492">
                  <c:v>4.0750999999999999</c:v>
                </c:pt>
                <c:pt idx="85493">
                  <c:v>4.0629</c:v>
                </c:pt>
                <c:pt idx="85494">
                  <c:v>4.0872999999999999</c:v>
                </c:pt>
                <c:pt idx="85495">
                  <c:v>4.0994999999999999</c:v>
                </c:pt>
                <c:pt idx="85496">
                  <c:v>4.0629</c:v>
                </c:pt>
                <c:pt idx="85497">
                  <c:v>4.0750999999999999</c:v>
                </c:pt>
                <c:pt idx="85498">
                  <c:v>4.0507</c:v>
                </c:pt>
                <c:pt idx="85499">
                  <c:v>4.0994999999999999</c:v>
                </c:pt>
                <c:pt idx="85500">
                  <c:v>4.0750999999999999</c:v>
                </c:pt>
                <c:pt idx="85501">
                  <c:v>4.0629</c:v>
                </c:pt>
                <c:pt idx="85502">
                  <c:v>4.0750999999999999</c:v>
                </c:pt>
                <c:pt idx="85503">
                  <c:v>4.0994999999999999</c:v>
                </c:pt>
                <c:pt idx="85504">
                  <c:v>4.0994999999999999</c:v>
                </c:pt>
                <c:pt idx="85505">
                  <c:v>4.0750999999999999</c:v>
                </c:pt>
                <c:pt idx="85506">
                  <c:v>4.0872999999999999</c:v>
                </c:pt>
                <c:pt idx="85507">
                  <c:v>4.0750999999999999</c:v>
                </c:pt>
                <c:pt idx="85508">
                  <c:v>4.0872999999999999</c:v>
                </c:pt>
                <c:pt idx="85509">
                  <c:v>4.0507</c:v>
                </c:pt>
                <c:pt idx="85510">
                  <c:v>4.0872999999999999</c:v>
                </c:pt>
                <c:pt idx="85511">
                  <c:v>4.0750999999999999</c:v>
                </c:pt>
                <c:pt idx="85512">
                  <c:v>4.0750999999999999</c:v>
                </c:pt>
                <c:pt idx="85513">
                  <c:v>4.0507</c:v>
                </c:pt>
                <c:pt idx="85514">
                  <c:v>4.0994999999999999</c:v>
                </c:pt>
                <c:pt idx="85515">
                  <c:v>4.0750999999999999</c:v>
                </c:pt>
                <c:pt idx="85516">
                  <c:v>4.0750999999999999</c:v>
                </c:pt>
                <c:pt idx="85517">
                  <c:v>4.0750999999999999</c:v>
                </c:pt>
                <c:pt idx="85518">
                  <c:v>4.0507</c:v>
                </c:pt>
                <c:pt idx="85519">
                  <c:v>4.0750999999999999</c:v>
                </c:pt>
                <c:pt idx="85520">
                  <c:v>4.0872999999999999</c:v>
                </c:pt>
                <c:pt idx="85521">
                  <c:v>4.0385</c:v>
                </c:pt>
                <c:pt idx="85522">
                  <c:v>4.0629</c:v>
                </c:pt>
                <c:pt idx="85523">
                  <c:v>4.0750999999999999</c:v>
                </c:pt>
                <c:pt idx="85524">
                  <c:v>4.0629</c:v>
                </c:pt>
                <c:pt idx="85525">
                  <c:v>4.0750999999999999</c:v>
                </c:pt>
                <c:pt idx="85526">
                  <c:v>4.0872999999999999</c:v>
                </c:pt>
                <c:pt idx="85527">
                  <c:v>4.0629</c:v>
                </c:pt>
                <c:pt idx="85528">
                  <c:v>4.0507</c:v>
                </c:pt>
                <c:pt idx="85529">
                  <c:v>4.0385</c:v>
                </c:pt>
                <c:pt idx="85530">
                  <c:v>4.0507</c:v>
                </c:pt>
                <c:pt idx="85531">
                  <c:v>4.0750999999999999</c:v>
                </c:pt>
                <c:pt idx="85532">
                  <c:v>4.0385</c:v>
                </c:pt>
                <c:pt idx="85533">
                  <c:v>4.0750999999999999</c:v>
                </c:pt>
                <c:pt idx="85534">
                  <c:v>4.0263</c:v>
                </c:pt>
                <c:pt idx="85535">
                  <c:v>4.0872999999999999</c:v>
                </c:pt>
                <c:pt idx="85536">
                  <c:v>4.0750999999999999</c:v>
                </c:pt>
                <c:pt idx="85537">
                  <c:v>4.0507</c:v>
                </c:pt>
                <c:pt idx="85538">
                  <c:v>4.0507</c:v>
                </c:pt>
                <c:pt idx="85539">
                  <c:v>4.0629</c:v>
                </c:pt>
                <c:pt idx="85540">
                  <c:v>4.0507</c:v>
                </c:pt>
                <c:pt idx="85541">
                  <c:v>4.0750999999999999</c:v>
                </c:pt>
                <c:pt idx="85542">
                  <c:v>4.0629</c:v>
                </c:pt>
                <c:pt idx="85543">
                  <c:v>4.0872999999999999</c:v>
                </c:pt>
                <c:pt idx="85544">
                  <c:v>4.0385</c:v>
                </c:pt>
                <c:pt idx="85545">
                  <c:v>4.0507</c:v>
                </c:pt>
                <c:pt idx="85546">
                  <c:v>4.0750999999999999</c:v>
                </c:pt>
                <c:pt idx="85547">
                  <c:v>4.0507</c:v>
                </c:pt>
                <c:pt idx="85548">
                  <c:v>4.0507</c:v>
                </c:pt>
                <c:pt idx="85549">
                  <c:v>4.0385</c:v>
                </c:pt>
                <c:pt idx="85550">
                  <c:v>4.0507</c:v>
                </c:pt>
                <c:pt idx="85551">
                  <c:v>4.0629</c:v>
                </c:pt>
                <c:pt idx="85552">
                  <c:v>4.0507</c:v>
                </c:pt>
                <c:pt idx="85553">
                  <c:v>4.0385</c:v>
                </c:pt>
                <c:pt idx="85554">
                  <c:v>4.0507</c:v>
                </c:pt>
                <c:pt idx="85555">
                  <c:v>4.0385</c:v>
                </c:pt>
                <c:pt idx="85556">
                  <c:v>4.0385</c:v>
                </c:pt>
                <c:pt idx="85557">
                  <c:v>4.0750999999999999</c:v>
                </c:pt>
                <c:pt idx="85558">
                  <c:v>4.0263</c:v>
                </c:pt>
                <c:pt idx="85559">
                  <c:v>4.0263</c:v>
                </c:pt>
                <c:pt idx="85560">
                  <c:v>4.0141</c:v>
                </c:pt>
                <c:pt idx="85561">
                  <c:v>4.0263</c:v>
                </c:pt>
                <c:pt idx="85562">
                  <c:v>4.0507</c:v>
                </c:pt>
                <c:pt idx="85563">
                  <c:v>4.0507</c:v>
                </c:pt>
                <c:pt idx="85564">
                  <c:v>4.0750999999999999</c:v>
                </c:pt>
                <c:pt idx="85565">
                  <c:v>4.0263</c:v>
                </c:pt>
                <c:pt idx="85566">
                  <c:v>4.0263</c:v>
                </c:pt>
                <c:pt idx="85567">
                  <c:v>4.0385</c:v>
                </c:pt>
                <c:pt idx="85568">
                  <c:v>4.0385</c:v>
                </c:pt>
                <c:pt idx="85569">
                  <c:v>4.0263</c:v>
                </c:pt>
                <c:pt idx="85570">
                  <c:v>4.0141</c:v>
                </c:pt>
                <c:pt idx="85571">
                  <c:v>4.0263</c:v>
                </c:pt>
                <c:pt idx="85572">
                  <c:v>4.0263</c:v>
                </c:pt>
                <c:pt idx="85573">
                  <c:v>4.0750999999999999</c:v>
                </c:pt>
                <c:pt idx="85574">
                  <c:v>4.0507</c:v>
                </c:pt>
                <c:pt idx="85575">
                  <c:v>4.0507</c:v>
                </c:pt>
                <c:pt idx="85576">
                  <c:v>4.0263</c:v>
                </c:pt>
                <c:pt idx="85577">
                  <c:v>4.0263</c:v>
                </c:pt>
                <c:pt idx="85578">
                  <c:v>4.0507</c:v>
                </c:pt>
                <c:pt idx="85579">
                  <c:v>4.0507</c:v>
                </c:pt>
                <c:pt idx="85580">
                  <c:v>4.0385</c:v>
                </c:pt>
                <c:pt idx="85581">
                  <c:v>4.0507</c:v>
                </c:pt>
                <c:pt idx="85582">
                  <c:v>4.0385</c:v>
                </c:pt>
                <c:pt idx="85583">
                  <c:v>4.0507</c:v>
                </c:pt>
                <c:pt idx="85584">
                  <c:v>4.0629</c:v>
                </c:pt>
                <c:pt idx="85585">
                  <c:v>4.0385</c:v>
                </c:pt>
                <c:pt idx="85586">
                  <c:v>4.0507</c:v>
                </c:pt>
                <c:pt idx="85587">
                  <c:v>4.0507</c:v>
                </c:pt>
                <c:pt idx="85588">
                  <c:v>4.0263</c:v>
                </c:pt>
                <c:pt idx="85589">
                  <c:v>4.0263</c:v>
                </c:pt>
                <c:pt idx="85590">
                  <c:v>4.0141</c:v>
                </c:pt>
                <c:pt idx="85591">
                  <c:v>4.0141</c:v>
                </c:pt>
                <c:pt idx="85592">
                  <c:v>4.0385</c:v>
                </c:pt>
                <c:pt idx="85593">
                  <c:v>4.0141</c:v>
                </c:pt>
                <c:pt idx="85594">
                  <c:v>4.0385</c:v>
                </c:pt>
                <c:pt idx="85595">
                  <c:v>4.0263</c:v>
                </c:pt>
                <c:pt idx="85596">
                  <c:v>4.0141</c:v>
                </c:pt>
                <c:pt idx="85597">
                  <c:v>4.0263</c:v>
                </c:pt>
                <c:pt idx="85598">
                  <c:v>4.0385</c:v>
                </c:pt>
                <c:pt idx="85599">
                  <c:v>4.0385</c:v>
                </c:pt>
                <c:pt idx="85600">
                  <c:v>4.0141</c:v>
                </c:pt>
                <c:pt idx="85601">
                  <c:v>4.0141</c:v>
                </c:pt>
                <c:pt idx="85602">
                  <c:v>4.0507</c:v>
                </c:pt>
                <c:pt idx="85603">
                  <c:v>4.0263</c:v>
                </c:pt>
                <c:pt idx="85604">
                  <c:v>4.0263</c:v>
                </c:pt>
                <c:pt idx="85605">
                  <c:v>4.0019</c:v>
                </c:pt>
                <c:pt idx="85606">
                  <c:v>4.0263</c:v>
                </c:pt>
                <c:pt idx="85607">
                  <c:v>4.0507</c:v>
                </c:pt>
                <c:pt idx="85608">
                  <c:v>4.0141</c:v>
                </c:pt>
                <c:pt idx="85609">
                  <c:v>4.0141</c:v>
                </c:pt>
                <c:pt idx="85610">
                  <c:v>4.0141</c:v>
                </c:pt>
                <c:pt idx="85611">
                  <c:v>3.9897</c:v>
                </c:pt>
                <c:pt idx="85612">
                  <c:v>4.0263</c:v>
                </c:pt>
                <c:pt idx="85613">
                  <c:v>4.0141</c:v>
                </c:pt>
                <c:pt idx="85614">
                  <c:v>4.0385</c:v>
                </c:pt>
                <c:pt idx="85615">
                  <c:v>4.0141</c:v>
                </c:pt>
                <c:pt idx="85616">
                  <c:v>4.0385</c:v>
                </c:pt>
                <c:pt idx="85617">
                  <c:v>4.0263</c:v>
                </c:pt>
                <c:pt idx="85618">
                  <c:v>4.0019</c:v>
                </c:pt>
                <c:pt idx="85619">
                  <c:v>4.0507</c:v>
                </c:pt>
                <c:pt idx="85620">
                  <c:v>4.0019</c:v>
                </c:pt>
                <c:pt idx="85621">
                  <c:v>4.0019</c:v>
                </c:pt>
                <c:pt idx="85622">
                  <c:v>4.0263</c:v>
                </c:pt>
                <c:pt idx="85623">
                  <c:v>4.0141</c:v>
                </c:pt>
                <c:pt idx="85624">
                  <c:v>4.0019</c:v>
                </c:pt>
                <c:pt idx="85625">
                  <c:v>4.0019</c:v>
                </c:pt>
                <c:pt idx="85626">
                  <c:v>4.0263</c:v>
                </c:pt>
                <c:pt idx="85627">
                  <c:v>4.0141</c:v>
                </c:pt>
                <c:pt idx="85628">
                  <c:v>4.0263</c:v>
                </c:pt>
                <c:pt idx="85629">
                  <c:v>4.0141</c:v>
                </c:pt>
                <c:pt idx="85630">
                  <c:v>4.0385</c:v>
                </c:pt>
                <c:pt idx="85631">
                  <c:v>4.0263</c:v>
                </c:pt>
                <c:pt idx="85632">
                  <c:v>4.0141</c:v>
                </c:pt>
                <c:pt idx="85633">
                  <c:v>3.9897</c:v>
                </c:pt>
                <c:pt idx="85634">
                  <c:v>3.9897</c:v>
                </c:pt>
                <c:pt idx="85635">
                  <c:v>4.0385</c:v>
                </c:pt>
                <c:pt idx="85636">
                  <c:v>4.0141</c:v>
                </c:pt>
                <c:pt idx="85637">
                  <c:v>3.9651999999999998</c:v>
                </c:pt>
                <c:pt idx="85638">
                  <c:v>4.0019</c:v>
                </c:pt>
                <c:pt idx="85639">
                  <c:v>4.0141</c:v>
                </c:pt>
                <c:pt idx="85640">
                  <c:v>4.0141</c:v>
                </c:pt>
                <c:pt idx="85641">
                  <c:v>3.9897</c:v>
                </c:pt>
                <c:pt idx="85642">
                  <c:v>4.0263</c:v>
                </c:pt>
                <c:pt idx="85643">
                  <c:v>4.0263</c:v>
                </c:pt>
                <c:pt idx="85644">
                  <c:v>3.9897</c:v>
                </c:pt>
                <c:pt idx="85645">
                  <c:v>4.0141</c:v>
                </c:pt>
                <c:pt idx="85646">
                  <c:v>3.9773999999999998</c:v>
                </c:pt>
                <c:pt idx="85647">
                  <c:v>4.0019</c:v>
                </c:pt>
                <c:pt idx="85648">
                  <c:v>3.9773999999999998</c:v>
                </c:pt>
                <c:pt idx="85649">
                  <c:v>4.0019</c:v>
                </c:pt>
                <c:pt idx="85650">
                  <c:v>4.0019</c:v>
                </c:pt>
                <c:pt idx="85651">
                  <c:v>4.0141</c:v>
                </c:pt>
                <c:pt idx="85652">
                  <c:v>3.9897</c:v>
                </c:pt>
                <c:pt idx="85653">
                  <c:v>4.0019</c:v>
                </c:pt>
                <c:pt idx="85654">
                  <c:v>4.0019</c:v>
                </c:pt>
                <c:pt idx="85655">
                  <c:v>3.9897</c:v>
                </c:pt>
                <c:pt idx="85656">
                  <c:v>3.9897</c:v>
                </c:pt>
                <c:pt idx="85657">
                  <c:v>4.0141</c:v>
                </c:pt>
                <c:pt idx="85658">
                  <c:v>4.0019</c:v>
                </c:pt>
                <c:pt idx="85659">
                  <c:v>4.0019</c:v>
                </c:pt>
                <c:pt idx="85660">
                  <c:v>4.0263</c:v>
                </c:pt>
                <c:pt idx="85661">
                  <c:v>3.9651999999999998</c:v>
                </c:pt>
                <c:pt idx="85662">
                  <c:v>3.9897</c:v>
                </c:pt>
                <c:pt idx="85663">
                  <c:v>3.9773999999999998</c:v>
                </c:pt>
                <c:pt idx="85664">
                  <c:v>4.0141</c:v>
                </c:pt>
                <c:pt idx="85665">
                  <c:v>3.9773999999999998</c:v>
                </c:pt>
                <c:pt idx="85666">
                  <c:v>4.0019</c:v>
                </c:pt>
                <c:pt idx="85667">
                  <c:v>3.9897</c:v>
                </c:pt>
                <c:pt idx="85668">
                  <c:v>4.0019</c:v>
                </c:pt>
                <c:pt idx="85669">
                  <c:v>4.0019</c:v>
                </c:pt>
                <c:pt idx="85670">
                  <c:v>3.9651999999999998</c:v>
                </c:pt>
                <c:pt idx="85671">
                  <c:v>3.9897</c:v>
                </c:pt>
                <c:pt idx="85672">
                  <c:v>4.0019</c:v>
                </c:pt>
                <c:pt idx="85673">
                  <c:v>4.0141</c:v>
                </c:pt>
                <c:pt idx="85674">
                  <c:v>3.9897</c:v>
                </c:pt>
                <c:pt idx="85675">
                  <c:v>3.9773999999999998</c:v>
                </c:pt>
                <c:pt idx="85676">
                  <c:v>3.9897</c:v>
                </c:pt>
                <c:pt idx="85677">
                  <c:v>3.9897</c:v>
                </c:pt>
                <c:pt idx="85678">
                  <c:v>3.9897</c:v>
                </c:pt>
                <c:pt idx="85679">
                  <c:v>3.9773999999999998</c:v>
                </c:pt>
                <c:pt idx="85680">
                  <c:v>3.9773999999999998</c:v>
                </c:pt>
                <c:pt idx="85681">
                  <c:v>3.9897</c:v>
                </c:pt>
                <c:pt idx="85682">
                  <c:v>3.9897</c:v>
                </c:pt>
                <c:pt idx="85683">
                  <c:v>3.9651999999999998</c:v>
                </c:pt>
                <c:pt idx="85684">
                  <c:v>3.9897</c:v>
                </c:pt>
                <c:pt idx="85685">
                  <c:v>4.0019</c:v>
                </c:pt>
                <c:pt idx="85686">
                  <c:v>3.9773999999999998</c:v>
                </c:pt>
                <c:pt idx="85687">
                  <c:v>3.9897</c:v>
                </c:pt>
                <c:pt idx="85688">
                  <c:v>4.0019</c:v>
                </c:pt>
                <c:pt idx="85689">
                  <c:v>3.9897</c:v>
                </c:pt>
                <c:pt idx="85690">
                  <c:v>3.9897</c:v>
                </c:pt>
                <c:pt idx="85691">
                  <c:v>3.9773999999999998</c:v>
                </c:pt>
                <c:pt idx="85692">
                  <c:v>3.9773999999999998</c:v>
                </c:pt>
                <c:pt idx="85693">
                  <c:v>3.9897</c:v>
                </c:pt>
                <c:pt idx="85694">
                  <c:v>3.9773999999999998</c:v>
                </c:pt>
                <c:pt idx="85695">
                  <c:v>3.9897</c:v>
                </c:pt>
                <c:pt idx="85696">
                  <c:v>3.9773999999999998</c:v>
                </c:pt>
                <c:pt idx="85697">
                  <c:v>3.9529999999999998</c:v>
                </c:pt>
                <c:pt idx="85698">
                  <c:v>3.9773999999999998</c:v>
                </c:pt>
                <c:pt idx="85699">
                  <c:v>3.9529999999999998</c:v>
                </c:pt>
                <c:pt idx="85700">
                  <c:v>3.9773999999999998</c:v>
                </c:pt>
                <c:pt idx="85701">
                  <c:v>4.0141</c:v>
                </c:pt>
                <c:pt idx="85702">
                  <c:v>4.0141</c:v>
                </c:pt>
                <c:pt idx="85703">
                  <c:v>3.9897</c:v>
                </c:pt>
                <c:pt idx="85704">
                  <c:v>3.9773999999999998</c:v>
                </c:pt>
                <c:pt idx="85705">
                  <c:v>3.9773999999999998</c:v>
                </c:pt>
                <c:pt idx="85706">
                  <c:v>3.9651999999999998</c:v>
                </c:pt>
                <c:pt idx="85707">
                  <c:v>3.9897</c:v>
                </c:pt>
                <c:pt idx="85708">
                  <c:v>3.9773999999999998</c:v>
                </c:pt>
                <c:pt idx="85709">
                  <c:v>3.9773999999999998</c:v>
                </c:pt>
                <c:pt idx="85710">
                  <c:v>3.9897</c:v>
                </c:pt>
                <c:pt idx="85711">
                  <c:v>3.9773999999999998</c:v>
                </c:pt>
                <c:pt idx="85712">
                  <c:v>3.9897</c:v>
                </c:pt>
                <c:pt idx="85713">
                  <c:v>3.9773999999999998</c:v>
                </c:pt>
                <c:pt idx="85714">
                  <c:v>3.9651999999999998</c:v>
                </c:pt>
                <c:pt idx="85715">
                  <c:v>3.9773999999999998</c:v>
                </c:pt>
                <c:pt idx="85716">
                  <c:v>3.9773999999999998</c:v>
                </c:pt>
                <c:pt idx="85717">
                  <c:v>3.9529999999999998</c:v>
                </c:pt>
                <c:pt idx="85718">
                  <c:v>3.9529999999999998</c:v>
                </c:pt>
                <c:pt idx="85719">
                  <c:v>3.9529999999999998</c:v>
                </c:pt>
                <c:pt idx="85720">
                  <c:v>3.9651999999999998</c:v>
                </c:pt>
                <c:pt idx="85721">
                  <c:v>3.9529999999999998</c:v>
                </c:pt>
                <c:pt idx="85722">
                  <c:v>3.9773999999999998</c:v>
                </c:pt>
                <c:pt idx="85723">
                  <c:v>3.9651999999999998</c:v>
                </c:pt>
                <c:pt idx="85724">
                  <c:v>3.9773999999999998</c:v>
                </c:pt>
                <c:pt idx="85725">
                  <c:v>3.9897</c:v>
                </c:pt>
                <c:pt idx="85726">
                  <c:v>3.9407999999999999</c:v>
                </c:pt>
                <c:pt idx="85727">
                  <c:v>3.9651999999999998</c:v>
                </c:pt>
                <c:pt idx="85728">
                  <c:v>3.9529999999999998</c:v>
                </c:pt>
                <c:pt idx="85729">
                  <c:v>3.9651999999999998</c:v>
                </c:pt>
                <c:pt idx="85730">
                  <c:v>3.9651999999999998</c:v>
                </c:pt>
                <c:pt idx="85731">
                  <c:v>3.9773999999999998</c:v>
                </c:pt>
                <c:pt idx="85732">
                  <c:v>3.9407999999999999</c:v>
                </c:pt>
                <c:pt idx="85733">
                  <c:v>3.9529999999999998</c:v>
                </c:pt>
                <c:pt idx="85734">
                  <c:v>3.9407999999999999</c:v>
                </c:pt>
                <c:pt idx="85735">
                  <c:v>3.9407999999999999</c:v>
                </c:pt>
                <c:pt idx="85736">
                  <c:v>3.9529999999999998</c:v>
                </c:pt>
                <c:pt idx="85737">
                  <c:v>3.9651999999999998</c:v>
                </c:pt>
                <c:pt idx="85738">
                  <c:v>3.9407999999999999</c:v>
                </c:pt>
                <c:pt idx="85739">
                  <c:v>3.9529999999999998</c:v>
                </c:pt>
                <c:pt idx="85740">
                  <c:v>3.9407999999999999</c:v>
                </c:pt>
                <c:pt idx="85741">
                  <c:v>3.9651999999999998</c:v>
                </c:pt>
                <c:pt idx="85742">
                  <c:v>3.9651999999999998</c:v>
                </c:pt>
                <c:pt idx="85743">
                  <c:v>3.9529999999999998</c:v>
                </c:pt>
                <c:pt idx="85744">
                  <c:v>3.9529999999999998</c:v>
                </c:pt>
                <c:pt idx="85745">
                  <c:v>3.9529999999999998</c:v>
                </c:pt>
                <c:pt idx="85746">
                  <c:v>3.9651999999999998</c:v>
                </c:pt>
                <c:pt idx="85747">
                  <c:v>3.9651999999999998</c:v>
                </c:pt>
                <c:pt idx="85748">
                  <c:v>3.9285999999999999</c:v>
                </c:pt>
                <c:pt idx="85749">
                  <c:v>3.9651999999999998</c:v>
                </c:pt>
                <c:pt idx="85750">
                  <c:v>3.9651999999999998</c:v>
                </c:pt>
                <c:pt idx="85751">
                  <c:v>3.9773999999999998</c:v>
                </c:pt>
                <c:pt idx="85752">
                  <c:v>3.9529999999999998</c:v>
                </c:pt>
                <c:pt idx="85753">
                  <c:v>3.9529999999999998</c:v>
                </c:pt>
                <c:pt idx="85754">
                  <c:v>3.9529999999999998</c:v>
                </c:pt>
                <c:pt idx="85755">
                  <c:v>3.9773999999999998</c:v>
                </c:pt>
                <c:pt idx="85756">
                  <c:v>3.9529999999999998</c:v>
                </c:pt>
                <c:pt idx="85757">
                  <c:v>3.9407999999999999</c:v>
                </c:pt>
                <c:pt idx="85758">
                  <c:v>3.9651999999999998</c:v>
                </c:pt>
                <c:pt idx="85759">
                  <c:v>3.9651999999999998</c:v>
                </c:pt>
                <c:pt idx="85760">
                  <c:v>3.9651999999999998</c:v>
                </c:pt>
                <c:pt idx="85761">
                  <c:v>3.9651999999999998</c:v>
                </c:pt>
                <c:pt idx="85762">
                  <c:v>3.9651999999999998</c:v>
                </c:pt>
                <c:pt idx="85763">
                  <c:v>3.9651999999999998</c:v>
                </c:pt>
                <c:pt idx="85764">
                  <c:v>3.9529999999999998</c:v>
                </c:pt>
                <c:pt idx="85765">
                  <c:v>3.9407999999999999</c:v>
                </c:pt>
                <c:pt idx="85766">
                  <c:v>3.9651999999999998</c:v>
                </c:pt>
                <c:pt idx="85767">
                  <c:v>3.9285999999999999</c:v>
                </c:pt>
                <c:pt idx="85768">
                  <c:v>3.9773999999999998</c:v>
                </c:pt>
                <c:pt idx="85769">
                  <c:v>3.9529999999999998</c:v>
                </c:pt>
                <c:pt idx="85770">
                  <c:v>3.9529999999999998</c:v>
                </c:pt>
                <c:pt idx="85771">
                  <c:v>3.9651999999999998</c:v>
                </c:pt>
                <c:pt idx="85772">
                  <c:v>3.9529999999999998</c:v>
                </c:pt>
                <c:pt idx="85773">
                  <c:v>3.9529999999999998</c:v>
                </c:pt>
                <c:pt idx="85774">
                  <c:v>3.9407999999999999</c:v>
                </c:pt>
                <c:pt idx="85775">
                  <c:v>3.9529999999999998</c:v>
                </c:pt>
                <c:pt idx="85776">
                  <c:v>3.9285999999999999</c:v>
                </c:pt>
                <c:pt idx="85777">
                  <c:v>3.9407999999999999</c:v>
                </c:pt>
                <c:pt idx="85778">
                  <c:v>3.9407999999999999</c:v>
                </c:pt>
                <c:pt idx="85779">
                  <c:v>3.9285999999999999</c:v>
                </c:pt>
                <c:pt idx="85780">
                  <c:v>3.9285999999999999</c:v>
                </c:pt>
                <c:pt idx="85781">
                  <c:v>3.9529999999999998</c:v>
                </c:pt>
                <c:pt idx="85782">
                  <c:v>3.9285999999999999</c:v>
                </c:pt>
                <c:pt idx="85783">
                  <c:v>3.9163999999999999</c:v>
                </c:pt>
                <c:pt idx="85784">
                  <c:v>3.9407999999999999</c:v>
                </c:pt>
                <c:pt idx="85785">
                  <c:v>3.9285999999999999</c:v>
                </c:pt>
                <c:pt idx="85786">
                  <c:v>3.9651999999999998</c:v>
                </c:pt>
                <c:pt idx="85787">
                  <c:v>3.9407999999999999</c:v>
                </c:pt>
                <c:pt idx="85788">
                  <c:v>3.9529999999999998</c:v>
                </c:pt>
                <c:pt idx="85789">
                  <c:v>3.9407999999999999</c:v>
                </c:pt>
                <c:pt idx="85790">
                  <c:v>3.9285999999999999</c:v>
                </c:pt>
                <c:pt idx="85791">
                  <c:v>3.9529999999999998</c:v>
                </c:pt>
                <c:pt idx="85792">
                  <c:v>3.9529999999999998</c:v>
                </c:pt>
                <c:pt idx="85793">
                  <c:v>3.9285999999999999</c:v>
                </c:pt>
                <c:pt idx="85794">
                  <c:v>3.9163999999999999</c:v>
                </c:pt>
                <c:pt idx="85795">
                  <c:v>3.9529999999999998</c:v>
                </c:pt>
                <c:pt idx="85796">
                  <c:v>3.9163999999999999</c:v>
                </c:pt>
                <c:pt idx="85797">
                  <c:v>3.9285999999999999</c:v>
                </c:pt>
                <c:pt idx="85798">
                  <c:v>3.9651999999999998</c:v>
                </c:pt>
                <c:pt idx="85799">
                  <c:v>3.9407999999999999</c:v>
                </c:pt>
                <c:pt idx="85800">
                  <c:v>3.9163999999999999</c:v>
                </c:pt>
                <c:pt idx="85801">
                  <c:v>3.9163999999999999</c:v>
                </c:pt>
                <c:pt idx="85802">
                  <c:v>3.9285999999999999</c:v>
                </c:pt>
                <c:pt idx="85803">
                  <c:v>3.9285999999999999</c:v>
                </c:pt>
                <c:pt idx="85804">
                  <c:v>3.9529999999999998</c:v>
                </c:pt>
                <c:pt idx="85805">
                  <c:v>3.9285999999999999</c:v>
                </c:pt>
                <c:pt idx="85806">
                  <c:v>3.9163999999999999</c:v>
                </c:pt>
                <c:pt idx="85807">
                  <c:v>3.9163999999999999</c:v>
                </c:pt>
                <c:pt idx="85808">
                  <c:v>3.9529999999999998</c:v>
                </c:pt>
                <c:pt idx="85809">
                  <c:v>3.9041999999999999</c:v>
                </c:pt>
                <c:pt idx="85810">
                  <c:v>3.9285999999999999</c:v>
                </c:pt>
                <c:pt idx="85811">
                  <c:v>3.9163999999999999</c:v>
                </c:pt>
                <c:pt idx="85812">
                  <c:v>3.9529999999999998</c:v>
                </c:pt>
                <c:pt idx="85813">
                  <c:v>3.9163999999999999</c:v>
                </c:pt>
                <c:pt idx="85814">
                  <c:v>3.9407999999999999</c:v>
                </c:pt>
                <c:pt idx="85815">
                  <c:v>3.9163999999999999</c:v>
                </c:pt>
                <c:pt idx="85816">
                  <c:v>3.9163999999999999</c:v>
                </c:pt>
                <c:pt idx="85817">
                  <c:v>3.9285999999999999</c:v>
                </c:pt>
                <c:pt idx="85818">
                  <c:v>3.9285999999999999</c:v>
                </c:pt>
                <c:pt idx="85819">
                  <c:v>3.9163999999999999</c:v>
                </c:pt>
                <c:pt idx="85820">
                  <c:v>3.9163999999999999</c:v>
                </c:pt>
                <c:pt idx="85821">
                  <c:v>3.9163999999999999</c:v>
                </c:pt>
                <c:pt idx="85822">
                  <c:v>3.9285999999999999</c:v>
                </c:pt>
                <c:pt idx="85823">
                  <c:v>3.8919999999999999</c:v>
                </c:pt>
                <c:pt idx="85824">
                  <c:v>3.9285999999999999</c:v>
                </c:pt>
                <c:pt idx="85825">
                  <c:v>3.9163999999999999</c:v>
                </c:pt>
                <c:pt idx="85826">
                  <c:v>3.9407999999999999</c:v>
                </c:pt>
                <c:pt idx="85827">
                  <c:v>3.9041999999999999</c:v>
                </c:pt>
                <c:pt idx="85828">
                  <c:v>3.9407999999999999</c:v>
                </c:pt>
                <c:pt idx="85829">
                  <c:v>3.9285999999999999</c:v>
                </c:pt>
                <c:pt idx="85830">
                  <c:v>3.9407999999999999</c:v>
                </c:pt>
                <c:pt idx="85831">
                  <c:v>3.9163999999999999</c:v>
                </c:pt>
                <c:pt idx="85832">
                  <c:v>3.9163999999999999</c:v>
                </c:pt>
                <c:pt idx="85833">
                  <c:v>3.9041999999999999</c:v>
                </c:pt>
                <c:pt idx="85834">
                  <c:v>3.9163999999999999</c:v>
                </c:pt>
                <c:pt idx="85835">
                  <c:v>3.9285999999999999</c:v>
                </c:pt>
                <c:pt idx="85836">
                  <c:v>3.9163999999999999</c:v>
                </c:pt>
                <c:pt idx="85837">
                  <c:v>3.9285999999999999</c:v>
                </c:pt>
                <c:pt idx="85838">
                  <c:v>3.9285999999999999</c:v>
                </c:pt>
                <c:pt idx="85839">
                  <c:v>3.9163999999999999</c:v>
                </c:pt>
                <c:pt idx="85840">
                  <c:v>3.9163999999999999</c:v>
                </c:pt>
                <c:pt idx="85841">
                  <c:v>3.9163999999999999</c:v>
                </c:pt>
                <c:pt idx="85842">
                  <c:v>3.9041999999999999</c:v>
                </c:pt>
                <c:pt idx="85843">
                  <c:v>3.9041999999999999</c:v>
                </c:pt>
                <c:pt idx="85844">
                  <c:v>3.9407999999999999</c:v>
                </c:pt>
                <c:pt idx="85845">
                  <c:v>3.9285999999999999</c:v>
                </c:pt>
                <c:pt idx="85846">
                  <c:v>3.9285999999999999</c:v>
                </c:pt>
                <c:pt idx="85847">
                  <c:v>3.8919999999999999</c:v>
                </c:pt>
                <c:pt idx="85848">
                  <c:v>3.8797999999999999</c:v>
                </c:pt>
                <c:pt idx="85849">
                  <c:v>3.9041999999999999</c:v>
                </c:pt>
                <c:pt idx="85850">
                  <c:v>3.9163999999999999</c:v>
                </c:pt>
                <c:pt idx="85851">
                  <c:v>3.8919999999999999</c:v>
                </c:pt>
                <c:pt idx="85852">
                  <c:v>3.9407999999999999</c:v>
                </c:pt>
                <c:pt idx="85853">
                  <c:v>3.9163999999999999</c:v>
                </c:pt>
                <c:pt idx="85854">
                  <c:v>3.9041999999999999</c:v>
                </c:pt>
                <c:pt idx="85855">
                  <c:v>3.9041999999999999</c:v>
                </c:pt>
                <c:pt idx="85856">
                  <c:v>3.9407999999999999</c:v>
                </c:pt>
                <c:pt idx="85857">
                  <c:v>3.9041999999999999</c:v>
                </c:pt>
                <c:pt idx="85858">
                  <c:v>3.9041999999999999</c:v>
                </c:pt>
                <c:pt idx="85859">
                  <c:v>3.9285999999999999</c:v>
                </c:pt>
                <c:pt idx="85860">
                  <c:v>3.9163999999999999</c:v>
                </c:pt>
                <c:pt idx="85861">
                  <c:v>3.9041999999999999</c:v>
                </c:pt>
                <c:pt idx="85862">
                  <c:v>3.9163999999999999</c:v>
                </c:pt>
                <c:pt idx="85863">
                  <c:v>3.8797999999999999</c:v>
                </c:pt>
                <c:pt idx="85864">
                  <c:v>3.9041999999999999</c:v>
                </c:pt>
                <c:pt idx="85865">
                  <c:v>3.9041999999999999</c:v>
                </c:pt>
                <c:pt idx="85866">
                  <c:v>3.8919999999999999</c:v>
                </c:pt>
                <c:pt idx="85867">
                  <c:v>3.9163999999999999</c:v>
                </c:pt>
                <c:pt idx="85868">
                  <c:v>3.9041999999999999</c:v>
                </c:pt>
                <c:pt idx="85869">
                  <c:v>3.8797999999999999</c:v>
                </c:pt>
                <c:pt idx="85870">
                  <c:v>3.9041999999999999</c:v>
                </c:pt>
                <c:pt idx="85871">
                  <c:v>3.8919999999999999</c:v>
                </c:pt>
                <c:pt idx="85872">
                  <c:v>3.9407999999999999</c:v>
                </c:pt>
                <c:pt idx="85873">
                  <c:v>3.8797999999999999</c:v>
                </c:pt>
                <c:pt idx="85874">
                  <c:v>3.8919999999999999</c:v>
                </c:pt>
                <c:pt idx="85875">
                  <c:v>3.9163999999999999</c:v>
                </c:pt>
                <c:pt idx="85876">
                  <c:v>3.9163999999999999</c:v>
                </c:pt>
                <c:pt idx="85877">
                  <c:v>3.9041999999999999</c:v>
                </c:pt>
                <c:pt idx="85878">
                  <c:v>3.8797999999999999</c:v>
                </c:pt>
                <c:pt idx="85879">
                  <c:v>3.8919999999999999</c:v>
                </c:pt>
                <c:pt idx="85880">
                  <c:v>3.8797999999999999</c:v>
                </c:pt>
                <c:pt idx="85881">
                  <c:v>3.9041999999999999</c:v>
                </c:pt>
                <c:pt idx="85882">
                  <c:v>3.9163999999999999</c:v>
                </c:pt>
                <c:pt idx="85883">
                  <c:v>3.9163999999999999</c:v>
                </c:pt>
                <c:pt idx="85884">
                  <c:v>3.8919999999999999</c:v>
                </c:pt>
                <c:pt idx="85885">
                  <c:v>3.8797999999999999</c:v>
                </c:pt>
                <c:pt idx="85886">
                  <c:v>3.8797999999999999</c:v>
                </c:pt>
                <c:pt idx="85887">
                  <c:v>3.9163999999999999</c:v>
                </c:pt>
                <c:pt idx="85888">
                  <c:v>3.9041999999999999</c:v>
                </c:pt>
                <c:pt idx="85889">
                  <c:v>3.8919999999999999</c:v>
                </c:pt>
                <c:pt idx="85890">
                  <c:v>3.8797999999999999</c:v>
                </c:pt>
                <c:pt idx="85891">
                  <c:v>3.8919999999999999</c:v>
                </c:pt>
                <c:pt idx="85892">
                  <c:v>3.9163999999999999</c:v>
                </c:pt>
                <c:pt idx="85893">
                  <c:v>3.9041999999999999</c:v>
                </c:pt>
                <c:pt idx="85894">
                  <c:v>3.9163999999999999</c:v>
                </c:pt>
                <c:pt idx="85895">
                  <c:v>3.9041999999999999</c:v>
                </c:pt>
                <c:pt idx="85896">
                  <c:v>3.8797999999999999</c:v>
                </c:pt>
                <c:pt idx="85897">
                  <c:v>3.8919999999999999</c:v>
                </c:pt>
                <c:pt idx="85898">
                  <c:v>3.9163999999999999</c:v>
                </c:pt>
                <c:pt idx="85899">
                  <c:v>3.8797999999999999</c:v>
                </c:pt>
                <c:pt idx="85900">
                  <c:v>3.8797999999999999</c:v>
                </c:pt>
                <c:pt idx="85901">
                  <c:v>3.8797999999999999</c:v>
                </c:pt>
                <c:pt idx="85902">
                  <c:v>3.8797999999999999</c:v>
                </c:pt>
                <c:pt idx="85903">
                  <c:v>3.9163999999999999</c:v>
                </c:pt>
                <c:pt idx="85904">
                  <c:v>3.8919999999999999</c:v>
                </c:pt>
                <c:pt idx="85905">
                  <c:v>3.8919999999999999</c:v>
                </c:pt>
                <c:pt idx="85906">
                  <c:v>3.8919999999999999</c:v>
                </c:pt>
                <c:pt idx="85907">
                  <c:v>3.9041999999999999</c:v>
                </c:pt>
                <c:pt idx="85908">
                  <c:v>3.8919999999999999</c:v>
                </c:pt>
                <c:pt idx="85909">
                  <c:v>3.8797999999999999</c:v>
                </c:pt>
                <c:pt idx="85910">
                  <c:v>3.8797999999999999</c:v>
                </c:pt>
                <c:pt idx="85911">
                  <c:v>3.8919999999999999</c:v>
                </c:pt>
                <c:pt idx="85912">
                  <c:v>3.8919999999999999</c:v>
                </c:pt>
                <c:pt idx="85913">
                  <c:v>3.9163999999999999</c:v>
                </c:pt>
                <c:pt idx="85914">
                  <c:v>3.8675999999999999</c:v>
                </c:pt>
                <c:pt idx="85915">
                  <c:v>3.8919999999999999</c:v>
                </c:pt>
                <c:pt idx="85916">
                  <c:v>3.8675999999999999</c:v>
                </c:pt>
                <c:pt idx="85917">
                  <c:v>3.8675999999999999</c:v>
                </c:pt>
                <c:pt idx="85918">
                  <c:v>3.8675999999999999</c:v>
                </c:pt>
                <c:pt idx="85919">
                  <c:v>3.9041999999999999</c:v>
                </c:pt>
                <c:pt idx="85920">
                  <c:v>3.8675999999999999</c:v>
                </c:pt>
                <c:pt idx="85921">
                  <c:v>3.8797999999999999</c:v>
                </c:pt>
                <c:pt idx="85922">
                  <c:v>3.9041999999999999</c:v>
                </c:pt>
                <c:pt idx="85923">
                  <c:v>3.8919999999999999</c:v>
                </c:pt>
                <c:pt idx="85924">
                  <c:v>3.9163999999999999</c:v>
                </c:pt>
                <c:pt idx="85925">
                  <c:v>3.8919999999999999</c:v>
                </c:pt>
                <c:pt idx="85926">
                  <c:v>3.8675999999999999</c:v>
                </c:pt>
                <c:pt idx="85927">
                  <c:v>3.8797999999999999</c:v>
                </c:pt>
                <c:pt idx="85928">
                  <c:v>3.8797999999999999</c:v>
                </c:pt>
                <c:pt idx="85929">
                  <c:v>3.8797999999999999</c:v>
                </c:pt>
                <c:pt idx="85930">
                  <c:v>3.8797999999999999</c:v>
                </c:pt>
                <c:pt idx="85931">
                  <c:v>3.8919999999999999</c:v>
                </c:pt>
                <c:pt idx="85932">
                  <c:v>3.8797999999999999</c:v>
                </c:pt>
                <c:pt idx="85933">
                  <c:v>3.8797999999999999</c:v>
                </c:pt>
                <c:pt idx="85934">
                  <c:v>3.8797999999999999</c:v>
                </c:pt>
                <c:pt idx="85935">
                  <c:v>3.8919999999999999</c:v>
                </c:pt>
                <c:pt idx="85936">
                  <c:v>3.8675999999999999</c:v>
                </c:pt>
                <c:pt idx="85937">
                  <c:v>3.8797999999999999</c:v>
                </c:pt>
                <c:pt idx="85938">
                  <c:v>3.8553999999999999</c:v>
                </c:pt>
                <c:pt idx="85939">
                  <c:v>3.8553999999999999</c:v>
                </c:pt>
                <c:pt idx="85940">
                  <c:v>3.9041999999999999</c:v>
                </c:pt>
                <c:pt idx="85941">
                  <c:v>3.8919999999999999</c:v>
                </c:pt>
                <c:pt idx="85942">
                  <c:v>3.8675999999999999</c:v>
                </c:pt>
                <c:pt idx="85943">
                  <c:v>3.8797999999999999</c:v>
                </c:pt>
                <c:pt idx="85944">
                  <c:v>3.8797999999999999</c:v>
                </c:pt>
                <c:pt idx="85945">
                  <c:v>3.831</c:v>
                </c:pt>
                <c:pt idx="85946">
                  <c:v>3.8553999999999999</c:v>
                </c:pt>
                <c:pt idx="85947">
                  <c:v>3.8675999999999999</c:v>
                </c:pt>
                <c:pt idx="85948">
                  <c:v>3.8553999999999999</c:v>
                </c:pt>
                <c:pt idx="85949">
                  <c:v>3.8553999999999999</c:v>
                </c:pt>
                <c:pt idx="85950">
                  <c:v>3.8797999999999999</c:v>
                </c:pt>
                <c:pt idx="85951">
                  <c:v>3.8553999999999999</c:v>
                </c:pt>
                <c:pt idx="85952">
                  <c:v>3.8553999999999999</c:v>
                </c:pt>
                <c:pt idx="85953">
                  <c:v>3.8919999999999999</c:v>
                </c:pt>
                <c:pt idx="85954">
                  <c:v>3.8797999999999999</c:v>
                </c:pt>
                <c:pt idx="85955">
                  <c:v>3.8797999999999999</c:v>
                </c:pt>
                <c:pt idx="85956">
                  <c:v>3.9041999999999999</c:v>
                </c:pt>
                <c:pt idx="85957">
                  <c:v>3.8675999999999999</c:v>
                </c:pt>
                <c:pt idx="85958">
                  <c:v>3.8919999999999999</c:v>
                </c:pt>
                <c:pt idx="85959">
                  <c:v>3.8675999999999999</c:v>
                </c:pt>
                <c:pt idx="85960">
                  <c:v>3.8553999999999999</c:v>
                </c:pt>
                <c:pt idx="85961">
                  <c:v>3.831</c:v>
                </c:pt>
                <c:pt idx="85962">
                  <c:v>3.8797999999999999</c:v>
                </c:pt>
                <c:pt idx="85963">
                  <c:v>3.8919999999999999</c:v>
                </c:pt>
                <c:pt idx="85964">
                  <c:v>3.8675999999999999</c:v>
                </c:pt>
                <c:pt idx="85965">
                  <c:v>3.8675999999999999</c:v>
                </c:pt>
                <c:pt idx="85966">
                  <c:v>3.8553999999999999</c:v>
                </c:pt>
                <c:pt idx="85967">
                  <c:v>3.8553999999999999</c:v>
                </c:pt>
                <c:pt idx="85968">
                  <c:v>3.8553999999999999</c:v>
                </c:pt>
                <c:pt idx="85969">
                  <c:v>3.8431999999999999</c:v>
                </c:pt>
                <c:pt idx="85970">
                  <c:v>3.8553999999999999</c:v>
                </c:pt>
                <c:pt idx="85971">
                  <c:v>3.831</c:v>
                </c:pt>
                <c:pt idx="85972">
                  <c:v>3.8553999999999999</c:v>
                </c:pt>
                <c:pt idx="85973">
                  <c:v>3.8675999999999999</c:v>
                </c:pt>
                <c:pt idx="85974">
                  <c:v>3.8919999999999999</c:v>
                </c:pt>
                <c:pt idx="85975">
                  <c:v>3.8675999999999999</c:v>
                </c:pt>
                <c:pt idx="85976">
                  <c:v>3.8797999999999999</c:v>
                </c:pt>
                <c:pt idx="85977">
                  <c:v>3.8553999999999999</c:v>
                </c:pt>
                <c:pt idx="85978">
                  <c:v>3.8553999999999999</c:v>
                </c:pt>
                <c:pt idx="85979">
                  <c:v>3.8553999999999999</c:v>
                </c:pt>
                <c:pt idx="85980">
                  <c:v>3.8431999999999999</c:v>
                </c:pt>
                <c:pt idx="85981">
                  <c:v>3.8675999999999999</c:v>
                </c:pt>
                <c:pt idx="85982">
                  <c:v>3.8553999999999999</c:v>
                </c:pt>
                <c:pt idx="85983">
                  <c:v>3.8553999999999999</c:v>
                </c:pt>
                <c:pt idx="85984">
                  <c:v>3.8797999999999999</c:v>
                </c:pt>
                <c:pt idx="85985">
                  <c:v>3.8553999999999999</c:v>
                </c:pt>
                <c:pt idx="85986">
                  <c:v>3.8675999999999999</c:v>
                </c:pt>
                <c:pt idx="85987">
                  <c:v>3.831</c:v>
                </c:pt>
                <c:pt idx="85988">
                  <c:v>3.8431999999999999</c:v>
                </c:pt>
                <c:pt idx="85989">
                  <c:v>3.8431999999999999</c:v>
                </c:pt>
                <c:pt idx="85990">
                  <c:v>3.8553999999999999</c:v>
                </c:pt>
                <c:pt idx="85991">
                  <c:v>3.8431999999999999</c:v>
                </c:pt>
                <c:pt idx="85992">
                  <c:v>3.8431999999999999</c:v>
                </c:pt>
                <c:pt idx="85993">
                  <c:v>3.8553999999999999</c:v>
                </c:pt>
                <c:pt idx="85994">
                  <c:v>3.8431999999999999</c:v>
                </c:pt>
                <c:pt idx="85995">
                  <c:v>3.8553999999999999</c:v>
                </c:pt>
                <c:pt idx="85996">
                  <c:v>3.8797999999999999</c:v>
                </c:pt>
                <c:pt idx="85997">
                  <c:v>3.8553999999999999</c:v>
                </c:pt>
                <c:pt idx="85998">
                  <c:v>3.8431999999999999</c:v>
                </c:pt>
                <c:pt idx="85999">
                  <c:v>3.831</c:v>
                </c:pt>
                <c:pt idx="86000">
                  <c:v>3.8431999999999999</c:v>
                </c:pt>
                <c:pt idx="86001">
                  <c:v>3.8675999999999999</c:v>
                </c:pt>
                <c:pt idx="86002">
                  <c:v>3.8553999999999999</c:v>
                </c:pt>
                <c:pt idx="86003">
                  <c:v>3.8675999999999999</c:v>
                </c:pt>
                <c:pt idx="86004">
                  <c:v>3.8431999999999999</c:v>
                </c:pt>
                <c:pt idx="86005">
                  <c:v>3.8188</c:v>
                </c:pt>
                <c:pt idx="86006">
                  <c:v>3.8797999999999999</c:v>
                </c:pt>
                <c:pt idx="86007">
                  <c:v>3.8553999999999999</c:v>
                </c:pt>
                <c:pt idx="86008">
                  <c:v>3.8553999999999999</c:v>
                </c:pt>
                <c:pt idx="86009">
                  <c:v>3.8553999999999999</c:v>
                </c:pt>
                <c:pt idx="86010">
                  <c:v>3.8431999999999999</c:v>
                </c:pt>
                <c:pt idx="86011">
                  <c:v>3.831</c:v>
                </c:pt>
                <c:pt idx="86012">
                  <c:v>3.831</c:v>
                </c:pt>
                <c:pt idx="86013">
                  <c:v>3.8431999999999999</c:v>
                </c:pt>
                <c:pt idx="86014">
                  <c:v>3.831</c:v>
                </c:pt>
                <c:pt idx="86015">
                  <c:v>3.831</c:v>
                </c:pt>
                <c:pt idx="86016">
                  <c:v>3.831</c:v>
                </c:pt>
                <c:pt idx="86017">
                  <c:v>3.8553999999999999</c:v>
                </c:pt>
                <c:pt idx="86018">
                  <c:v>3.831</c:v>
                </c:pt>
                <c:pt idx="86019">
                  <c:v>3.8431999999999999</c:v>
                </c:pt>
                <c:pt idx="86020">
                  <c:v>3.8553999999999999</c:v>
                </c:pt>
                <c:pt idx="86021">
                  <c:v>3.8553999999999999</c:v>
                </c:pt>
                <c:pt idx="86022">
                  <c:v>3.8553999999999999</c:v>
                </c:pt>
                <c:pt idx="86023">
                  <c:v>3.8431999999999999</c:v>
                </c:pt>
                <c:pt idx="86024">
                  <c:v>3.8431999999999999</c:v>
                </c:pt>
                <c:pt idx="86025">
                  <c:v>3.831</c:v>
                </c:pt>
                <c:pt idx="86026">
                  <c:v>3.8431999999999999</c:v>
                </c:pt>
                <c:pt idx="86027">
                  <c:v>3.831</c:v>
                </c:pt>
                <c:pt idx="86028">
                  <c:v>3.8675999999999999</c:v>
                </c:pt>
                <c:pt idx="86029">
                  <c:v>3.8188</c:v>
                </c:pt>
                <c:pt idx="86030">
                  <c:v>3.8675999999999999</c:v>
                </c:pt>
                <c:pt idx="86031">
                  <c:v>3.8431999999999999</c:v>
                </c:pt>
                <c:pt idx="86032">
                  <c:v>3.8431999999999999</c:v>
                </c:pt>
                <c:pt idx="86033">
                  <c:v>3.8431999999999999</c:v>
                </c:pt>
                <c:pt idx="86034">
                  <c:v>3.831</c:v>
                </c:pt>
                <c:pt idx="86035">
                  <c:v>3.831</c:v>
                </c:pt>
                <c:pt idx="86036">
                  <c:v>3.8188</c:v>
                </c:pt>
                <c:pt idx="86037">
                  <c:v>3.831</c:v>
                </c:pt>
                <c:pt idx="86038">
                  <c:v>3.8675999999999999</c:v>
                </c:pt>
                <c:pt idx="86039">
                  <c:v>3.831</c:v>
                </c:pt>
                <c:pt idx="86040">
                  <c:v>3.8065000000000002</c:v>
                </c:pt>
                <c:pt idx="86041">
                  <c:v>3.8065000000000002</c:v>
                </c:pt>
                <c:pt idx="86042">
                  <c:v>3.8675999999999999</c:v>
                </c:pt>
                <c:pt idx="86043">
                  <c:v>3.831</c:v>
                </c:pt>
                <c:pt idx="86044">
                  <c:v>3.8188</c:v>
                </c:pt>
                <c:pt idx="86045">
                  <c:v>3.831</c:v>
                </c:pt>
                <c:pt idx="86046">
                  <c:v>3.831</c:v>
                </c:pt>
                <c:pt idx="86047">
                  <c:v>3.8553999999999999</c:v>
                </c:pt>
                <c:pt idx="86048">
                  <c:v>3.831</c:v>
                </c:pt>
                <c:pt idx="86049">
                  <c:v>3.8431999999999999</c:v>
                </c:pt>
                <c:pt idx="86050">
                  <c:v>3.8188</c:v>
                </c:pt>
                <c:pt idx="86051">
                  <c:v>3.8188</c:v>
                </c:pt>
                <c:pt idx="86052">
                  <c:v>3.7942999999999998</c:v>
                </c:pt>
                <c:pt idx="86053">
                  <c:v>3.8431999999999999</c:v>
                </c:pt>
                <c:pt idx="86054">
                  <c:v>3.8553999999999999</c:v>
                </c:pt>
                <c:pt idx="86055">
                  <c:v>3.831</c:v>
                </c:pt>
                <c:pt idx="86056">
                  <c:v>3.831</c:v>
                </c:pt>
                <c:pt idx="86057">
                  <c:v>3.8188</c:v>
                </c:pt>
                <c:pt idx="86058">
                  <c:v>3.831</c:v>
                </c:pt>
                <c:pt idx="86059">
                  <c:v>3.831</c:v>
                </c:pt>
                <c:pt idx="86060">
                  <c:v>3.8065000000000002</c:v>
                </c:pt>
                <c:pt idx="86061">
                  <c:v>3.8431999999999999</c:v>
                </c:pt>
                <c:pt idx="86062">
                  <c:v>3.8431999999999999</c:v>
                </c:pt>
                <c:pt idx="86063">
                  <c:v>3.831</c:v>
                </c:pt>
                <c:pt idx="86064">
                  <c:v>3.7942999999999998</c:v>
                </c:pt>
                <c:pt idx="86065">
                  <c:v>3.8065000000000002</c:v>
                </c:pt>
                <c:pt idx="86066">
                  <c:v>3.831</c:v>
                </c:pt>
                <c:pt idx="86067">
                  <c:v>3.8188</c:v>
                </c:pt>
                <c:pt idx="86068">
                  <c:v>3.7942999999999998</c:v>
                </c:pt>
                <c:pt idx="86069">
                  <c:v>3.8188</c:v>
                </c:pt>
                <c:pt idx="86070">
                  <c:v>3.831</c:v>
                </c:pt>
                <c:pt idx="86071">
                  <c:v>3.8188</c:v>
                </c:pt>
                <c:pt idx="86072">
                  <c:v>3.831</c:v>
                </c:pt>
                <c:pt idx="86073">
                  <c:v>3.8065000000000002</c:v>
                </c:pt>
                <c:pt idx="86074">
                  <c:v>3.8188</c:v>
                </c:pt>
                <c:pt idx="86075">
                  <c:v>3.7698999999999998</c:v>
                </c:pt>
                <c:pt idx="86076">
                  <c:v>3.8188</c:v>
                </c:pt>
                <c:pt idx="86077">
                  <c:v>3.8065000000000002</c:v>
                </c:pt>
                <c:pt idx="86078">
                  <c:v>3.8188</c:v>
                </c:pt>
                <c:pt idx="86079">
                  <c:v>3.8188</c:v>
                </c:pt>
                <c:pt idx="86080">
                  <c:v>3.8065000000000002</c:v>
                </c:pt>
                <c:pt idx="86081">
                  <c:v>3.8188</c:v>
                </c:pt>
                <c:pt idx="86082">
                  <c:v>3.7942999999999998</c:v>
                </c:pt>
                <c:pt idx="86083">
                  <c:v>3.831</c:v>
                </c:pt>
                <c:pt idx="86084">
                  <c:v>3.831</c:v>
                </c:pt>
                <c:pt idx="86085">
                  <c:v>3.8065000000000002</c:v>
                </c:pt>
                <c:pt idx="86086">
                  <c:v>3.8065000000000002</c:v>
                </c:pt>
                <c:pt idx="86087">
                  <c:v>3.8431999999999999</c:v>
                </c:pt>
                <c:pt idx="86088">
                  <c:v>3.7942999999999998</c:v>
                </c:pt>
                <c:pt idx="86089">
                  <c:v>3.8188</c:v>
                </c:pt>
                <c:pt idx="86090">
                  <c:v>3.8188</c:v>
                </c:pt>
                <c:pt idx="86091">
                  <c:v>3.8188</c:v>
                </c:pt>
                <c:pt idx="86092">
                  <c:v>3.8065000000000002</c:v>
                </c:pt>
                <c:pt idx="86093">
                  <c:v>3.831</c:v>
                </c:pt>
                <c:pt idx="86094">
                  <c:v>3.7942999999999998</c:v>
                </c:pt>
                <c:pt idx="86095">
                  <c:v>3.7942999999999998</c:v>
                </c:pt>
                <c:pt idx="86096">
                  <c:v>3.7942999999999998</c:v>
                </c:pt>
                <c:pt idx="86097">
                  <c:v>3.8065000000000002</c:v>
                </c:pt>
                <c:pt idx="86098">
                  <c:v>3.7820999999999998</c:v>
                </c:pt>
                <c:pt idx="86099">
                  <c:v>3.7820999999999998</c:v>
                </c:pt>
                <c:pt idx="86100">
                  <c:v>3.8065000000000002</c:v>
                </c:pt>
                <c:pt idx="86101">
                  <c:v>3.8188</c:v>
                </c:pt>
                <c:pt idx="86102">
                  <c:v>3.8065000000000002</c:v>
                </c:pt>
                <c:pt idx="86103">
                  <c:v>3.8065000000000002</c:v>
                </c:pt>
                <c:pt idx="86104">
                  <c:v>3.7698999999999998</c:v>
                </c:pt>
                <c:pt idx="86105">
                  <c:v>3.8188</c:v>
                </c:pt>
                <c:pt idx="86106">
                  <c:v>3.831</c:v>
                </c:pt>
                <c:pt idx="86107">
                  <c:v>3.8188</c:v>
                </c:pt>
                <c:pt idx="86108">
                  <c:v>3.7942999999999998</c:v>
                </c:pt>
                <c:pt idx="86109">
                  <c:v>3.8065000000000002</c:v>
                </c:pt>
                <c:pt idx="86110">
                  <c:v>3.8065000000000002</c:v>
                </c:pt>
                <c:pt idx="86111">
                  <c:v>3.7942999999999998</c:v>
                </c:pt>
                <c:pt idx="86112">
                  <c:v>3.8188</c:v>
                </c:pt>
                <c:pt idx="86113">
                  <c:v>3.8065000000000002</c:v>
                </c:pt>
                <c:pt idx="86114">
                  <c:v>3.7942999999999998</c:v>
                </c:pt>
                <c:pt idx="86115">
                  <c:v>3.7698999999999998</c:v>
                </c:pt>
                <c:pt idx="86116">
                  <c:v>3.7820999999999998</c:v>
                </c:pt>
                <c:pt idx="86117">
                  <c:v>3.8188</c:v>
                </c:pt>
                <c:pt idx="86118">
                  <c:v>3.8188</c:v>
                </c:pt>
                <c:pt idx="86119">
                  <c:v>3.8065000000000002</c:v>
                </c:pt>
                <c:pt idx="86120">
                  <c:v>3.8188</c:v>
                </c:pt>
                <c:pt idx="86121">
                  <c:v>3.7698999999999998</c:v>
                </c:pt>
                <c:pt idx="86122">
                  <c:v>3.8065000000000002</c:v>
                </c:pt>
                <c:pt idx="86123">
                  <c:v>3.8065000000000002</c:v>
                </c:pt>
                <c:pt idx="86124">
                  <c:v>3.8065000000000002</c:v>
                </c:pt>
                <c:pt idx="86125">
                  <c:v>3.831</c:v>
                </c:pt>
                <c:pt idx="86126">
                  <c:v>3.7942999999999998</c:v>
                </c:pt>
                <c:pt idx="86127">
                  <c:v>3.7820999999999998</c:v>
                </c:pt>
                <c:pt idx="86128">
                  <c:v>3.7820999999999998</c:v>
                </c:pt>
                <c:pt idx="86129">
                  <c:v>3.7942999999999998</c:v>
                </c:pt>
                <c:pt idx="86130">
                  <c:v>3.7942999999999998</c:v>
                </c:pt>
                <c:pt idx="86131">
                  <c:v>3.8188</c:v>
                </c:pt>
                <c:pt idx="86132">
                  <c:v>3.8188</c:v>
                </c:pt>
                <c:pt idx="86133">
                  <c:v>3.7820999999999998</c:v>
                </c:pt>
                <c:pt idx="86134">
                  <c:v>3.8188</c:v>
                </c:pt>
                <c:pt idx="86135">
                  <c:v>3.7942999999999998</c:v>
                </c:pt>
                <c:pt idx="86136">
                  <c:v>3.7942999999999998</c:v>
                </c:pt>
                <c:pt idx="86137">
                  <c:v>3.7576999999999998</c:v>
                </c:pt>
                <c:pt idx="86138">
                  <c:v>3.8431999999999999</c:v>
                </c:pt>
                <c:pt idx="86139">
                  <c:v>3.7942999999999998</c:v>
                </c:pt>
                <c:pt idx="86140">
                  <c:v>3.8065000000000002</c:v>
                </c:pt>
                <c:pt idx="86141">
                  <c:v>3.8065000000000002</c:v>
                </c:pt>
                <c:pt idx="86142">
                  <c:v>3.7942999999999998</c:v>
                </c:pt>
                <c:pt idx="86143">
                  <c:v>3.7942999999999998</c:v>
                </c:pt>
                <c:pt idx="86144">
                  <c:v>3.7820999999999998</c:v>
                </c:pt>
                <c:pt idx="86145">
                  <c:v>3.7942999999999998</c:v>
                </c:pt>
                <c:pt idx="86146">
                  <c:v>3.7698999999999998</c:v>
                </c:pt>
                <c:pt idx="86147">
                  <c:v>3.8065000000000002</c:v>
                </c:pt>
                <c:pt idx="86148">
                  <c:v>3.7942999999999998</c:v>
                </c:pt>
                <c:pt idx="86149">
                  <c:v>3.8065000000000002</c:v>
                </c:pt>
                <c:pt idx="86150">
                  <c:v>3.8065000000000002</c:v>
                </c:pt>
                <c:pt idx="86151">
                  <c:v>3.7820999999999998</c:v>
                </c:pt>
                <c:pt idx="86152">
                  <c:v>3.7942999999999998</c:v>
                </c:pt>
                <c:pt idx="86153">
                  <c:v>3.7820999999999998</c:v>
                </c:pt>
                <c:pt idx="86154">
                  <c:v>3.7820999999999998</c:v>
                </c:pt>
                <c:pt idx="86155">
                  <c:v>3.7698999999999998</c:v>
                </c:pt>
                <c:pt idx="86156">
                  <c:v>3.7820999999999998</c:v>
                </c:pt>
                <c:pt idx="86157">
                  <c:v>3.7820999999999998</c:v>
                </c:pt>
                <c:pt idx="86158">
                  <c:v>3.7820999999999998</c:v>
                </c:pt>
                <c:pt idx="86159">
                  <c:v>3.8065000000000002</c:v>
                </c:pt>
                <c:pt idx="86160">
                  <c:v>3.7820999999999998</c:v>
                </c:pt>
                <c:pt idx="86161">
                  <c:v>3.7942999999999998</c:v>
                </c:pt>
                <c:pt idx="86162">
                  <c:v>3.7576999999999998</c:v>
                </c:pt>
                <c:pt idx="86163">
                  <c:v>3.7698999999999998</c:v>
                </c:pt>
                <c:pt idx="86164">
                  <c:v>3.7942999999999998</c:v>
                </c:pt>
                <c:pt idx="86165">
                  <c:v>3.7820999999999998</c:v>
                </c:pt>
                <c:pt idx="86166">
                  <c:v>3.7820999999999998</c:v>
                </c:pt>
                <c:pt idx="86167">
                  <c:v>3.7576999999999998</c:v>
                </c:pt>
                <c:pt idx="86168">
                  <c:v>3.7820999999999998</c:v>
                </c:pt>
                <c:pt idx="86169">
                  <c:v>3.7820999999999998</c:v>
                </c:pt>
                <c:pt idx="86170">
                  <c:v>3.7698999999999998</c:v>
                </c:pt>
                <c:pt idx="86171">
                  <c:v>3.7942999999999998</c:v>
                </c:pt>
                <c:pt idx="86172">
                  <c:v>3.7942999999999998</c:v>
                </c:pt>
                <c:pt idx="86173">
                  <c:v>3.7820999999999998</c:v>
                </c:pt>
                <c:pt idx="86174">
                  <c:v>3.7942999999999998</c:v>
                </c:pt>
                <c:pt idx="86175">
                  <c:v>3.7820999999999998</c:v>
                </c:pt>
                <c:pt idx="86176">
                  <c:v>3.7942999999999998</c:v>
                </c:pt>
                <c:pt idx="86177">
                  <c:v>3.7820999999999998</c:v>
                </c:pt>
                <c:pt idx="86178">
                  <c:v>3.7942999999999998</c:v>
                </c:pt>
                <c:pt idx="86179">
                  <c:v>3.7698999999999998</c:v>
                </c:pt>
                <c:pt idx="86180">
                  <c:v>3.7576999999999998</c:v>
                </c:pt>
                <c:pt idx="86181">
                  <c:v>3.7576999999999998</c:v>
                </c:pt>
                <c:pt idx="86182">
                  <c:v>3.7698999999999998</c:v>
                </c:pt>
                <c:pt idx="86183">
                  <c:v>3.7576999999999998</c:v>
                </c:pt>
                <c:pt idx="86184">
                  <c:v>3.7820999999999998</c:v>
                </c:pt>
                <c:pt idx="86185">
                  <c:v>3.7942999999999998</c:v>
                </c:pt>
                <c:pt idx="86186">
                  <c:v>3.7698999999999998</c:v>
                </c:pt>
                <c:pt idx="86187">
                  <c:v>3.8188</c:v>
                </c:pt>
                <c:pt idx="86188">
                  <c:v>3.7820999999999998</c:v>
                </c:pt>
                <c:pt idx="86189">
                  <c:v>3.7576999999999998</c:v>
                </c:pt>
                <c:pt idx="86190">
                  <c:v>3.7576999999999998</c:v>
                </c:pt>
                <c:pt idx="86191">
                  <c:v>3.7698999999999998</c:v>
                </c:pt>
                <c:pt idx="86192">
                  <c:v>3.7698999999999998</c:v>
                </c:pt>
                <c:pt idx="86193">
                  <c:v>3.7820999999999998</c:v>
                </c:pt>
                <c:pt idx="86194">
                  <c:v>3.7942999999999998</c:v>
                </c:pt>
                <c:pt idx="86195">
                  <c:v>3.7820999999999998</c:v>
                </c:pt>
                <c:pt idx="86196">
                  <c:v>3.7698999999999998</c:v>
                </c:pt>
                <c:pt idx="86197">
                  <c:v>3.7820999999999998</c:v>
                </c:pt>
                <c:pt idx="86198">
                  <c:v>3.7698999999999998</c:v>
                </c:pt>
                <c:pt idx="86199">
                  <c:v>3.7454999999999998</c:v>
                </c:pt>
                <c:pt idx="86200">
                  <c:v>3.7820999999999998</c:v>
                </c:pt>
                <c:pt idx="86201">
                  <c:v>3.7820999999999998</c:v>
                </c:pt>
                <c:pt idx="86202">
                  <c:v>3.7820999999999998</c:v>
                </c:pt>
                <c:pt idx="86203">
                  <c:v>3.7820999999999998</c:v>
                </c:pt>
                <c:pt idx="86204">
                  <c:v>3.8065000000000002</c:v>
                </c:pt>
                <c:pt idx="86205">
                  <c:v>3.7576999999999998</c:v>
                </c:pt>
                <c:pt idx="86206">
                  <c:v>3.7698999999999998</c:v>
                </c:pt>
                <c:pt idx="86207">
                  <c:v>3.7698999999999998</c:v>
                </c:pt>
                <c:pt idx="86208">
                  <c:v>3.7698999999999998</c:v>
                </c:pt>
                <c:pt idx="86209">
                  <c:v>3.7576999999999998</c:v>
                </c:pt>
                <c:pt idx="86210">
                  <c:v>3.7698999999999998</c:v>
                </c:pt>
                <c:pt idx="86211">
                  <c:v>3.7698999999999998</c:v>
                </c:pt>
                <c:pt idx="86212">
                  <c:v>3.7698999999999998</c:v>
                </c:pt>
                <c:pt idx="86213">
                  <c:v>3.7454999999999998</c:v>
                </c:pt>
                <c:pt idx="86214">
                  <c:v>3.7698999999999998</c:v>
                </c:pt>
                <c:pt idx="86215">
                  <c:v>3.7454999999999998</c:v>
                </c:pt>
                <c:pt idx="86216">
                  <c:v>3.7576999999999998</c:v>
                </c:pt>
                <c:pt idx="86217">
                  <c:v>3.7698999999999998</c:v>
                </c:pt>
                <c:pt idx="86218">
                  <c:v>3.7576999999999998</c:v>
                </c:pt>
                <c:pt idx="86219">
                  <c:v>3.7942999999999998</c:v>
                </c:pt>
                <c:pt idx="86220">
                  <c:v>3.7576999999999998</c:v>
                </c:pt>
                <c:pt idx="86221">
                  <c:v>3.7698999999999998</c:v>
                </c:pt>
                <c:pt idx="86222">
                  <c:v>3.7942999999999998</c:v>
                </c:pt>
                <c:pt idx="86223">
                  <c:v>3.7820999999999998</c:v>
                </c:pt>
                <c:pt idx="86224">
                  <c:v>3.7576999999999998</c:v>
                </c:pt>
                <c:pt idx="86225">
                  <c:v>3.7454999999999998</c:v>
                </c:pt>
                <c:pt idx="86226">
                  <c:v>3.7698999999999998</c:v>
                </c:pt>
                <c:pt idx="86227">
                  <c:v>3.7698999999999998</c:v>
                </c:pt>
                <c:pt idx="86228">
                  <c:v>3.7820999999999998</c:v>
                </c:pt>
                <c:pt idx="86229">
                  <c:v>3.7820999999999998</c:v>
                </c:pt>
                <c:pt idx="86230">
                  <c:v>3.7454999999999998</c:v>
                </c:pt>
                <c:pt idx="86231">
                  <c:v>3.7698999999999998</c:v>
                </c:pt>
                <c:pt idx="86232">
                  <c:v>3.7698999999999998</c:v>
                </c:pt>
                <c:pt idx="86233">
                  <c:v>3.7698999999999998</c:v>
                </c:pt>
                <c:pt idx="86234">
                  <c:v>3.7576999999999998</c:v>
                </c:pt>
                <c:pt idx="86235">
                  <c:v>3.7698999999999998</c:v>
                </c:pt>
                <c:pt idx="86236">
                  <c:v>3.7820999999999998</c:v>
                </c:pt>
                <c:pt idx="86237">
                  <c:v>3.7454999999999998</c:v>
                </c:pt>
                <c:pt idx="86238">
                  <c:v>3.7942999999999998</c:v>
                </c:pt>
                <c:pt idx="86239">
                  <c:v>3.7576999999999998</c:v>
                </c:pt>
                <c:pt idx="86240">
                  <c:v>3.7820999999999998</c:v>
                </c:pt>
                <c:pt idx="86241">
                  <c:v>3.7576999999999998</c:v>
                </c:pt>
                <c:pt idx="86242">
                  <c:v>3.7698999999999998</c:v>
                </c:pt>
                <c:pt idx="86243">
                  <c:v>3.7454999999999998</c:v>
                </c:pt>
                <c:pt idx="86244">
                  <c:v>3.7698999999999998</c:v>
                </c:pt>
                <c:pt idx="86245">
                  <c:v>3.7698999999999998</c:v>
                </c:pt>
                <c:pt idx="86246">
                  <c:v>3.7576999999999998</c:v>
                </c:pt>
                <c:pt idx="86247">
                  <c:v>3.7698999999999998</c:v>
                </c:pt>
                <c:pt idx="86248">
                  <c:v>3.7698999999999998</c:v>
                </c:pt>
                <c:pt idx="86249">
                  <c:v>3.7820999999999998</c:v>
                </c:pt>
                <c:pt idx="86250">
                  <c:v>3.7698999999999998</c:v>
                </c:pt>
                <c:pt idx="86251">
                  <c:v>3.7698999999999998</c:v>
                </c:pt>
                <c:pt idx="86252">
                  <c:v>3.7698999999999998</c:v>
                </c:pt>
                <c:pt idx="86253">
                  <c:v>3.7820999999999998</c:v>
                </c:pt>
                <c:pt idx="86254">
                  <c:v>3.7576999999999998</c:v>
                </c:pt>
                <c:pt idx="86255">
                  <c:v>3.7332999999999998</c:v>
                </c:pt>
                <c:pt idx="86256">
                  <c:v>3.7576999999999998</c:v>
                </c:pt>
                <c:pt idx="86257">
                  <c:v>3.7210999999999999</c:v>
                </c:pt>
                <c:pt idx="86258">
                  <c:v>3.7576999999999998</c:v>
                </c:pt>
                <c:pt idx="86259">
                  <c:v>3.7576999999999998</c:v>
                </c:pt>
                <c:pt idx="86260">
                  <c:v>3.7454999999999998</c:v>
                </c:pt>
                <c:pt idx="86261">
                  <c:v>3.7576999999999998</c:v>
                </c:pt>
                <c:pt idx="86262">
                  <c:v>3.7576999999999998</c:v>
                </c:pt>
                <c:pt idx="86263">
                  <c:v>3.7332999999999998</c:v>
                </c:pt>
                <c:pt idx="86264">
                  <c:v>3.7820999999999998</c:v>
                </c:pt>
                <c:pt idx="86265">
                  <c:v>3.7454999999999998</c:v>
                </c:pt>
                <c:pt idx="86266">
                  <c:v>3.7210999999999999</c:v>
                </c:pt>
                <c:pt idx="86267">
                  <c:v>3.7820999999999998</c:v>
                </c:pt>
                <c:pt idx="86268">
                  <c:v>3.7576999999999998</c:v>
                </c:pt>
                <c:pt idx="86269">
                  <c:v>3.7332999999999998</c:v>
                </c:pt>
                <c:pt idx="86270">
                  <c:v>3.7454999999999998</c:v>
                </c:pt>
                <c:pt idx="86271">
                  <c:v>3.7698999999999998</c:v>
                </c:pt>
                <c:pt idx="86272">
                  <c:v>3.7332999999999998</c:v>
                </c:pt>
                <c:pt idx="86273">
                  <c:v>3.7698999999999998</c:v>
                </c:pt>
                <c:pt idx="86274">
                  <c:v>3.7332999999999998</c:v>
                </c:pt>
                <c:pt idx="86275">
                  <c:v>3.7210999999999999</c:v>
                </c:pt>
                <c:pt idx="86276">
                  <c:v>3.7820999999999998</c:v>
                </c:pt>
                <c:pt idx="86277">
                  <c:v>3.7332999999999998</c:v>
                </c:pt>
                <c:pt idx="86278">
                  <c:v>3.7332999999999998</c:v>
                </c:pt>
                <c:pt idx="86279">
                  <c:v>3.7698999999999998</c:v>
                </c:pt>
                <c:pt idx="86280">
                  <c:v>3.7210999999999999</c:v>
                </c:pt>
                <c:pt idx="86281">
                  <c:v>3.7820999999999998</c:v>
                </c:pt>
                <c:pt idx="86282">
                  <c:v>3.7576999999999998</c:v>
                </c:pt>
                <c:pt idx="86283">
                  <c:v>3.7454999999999998</c:v>
                </c:pt>
                <c:pt idx="86284">
                  <c:v>3.7210999999999999</c:v>
                </c:pt>
                <c:pt idx="86285">
                  <c:v>3.7332999999999998</c:v>
                </c:pt>
                <c:pt idx="86286">
                  <c:v>3.7576999999999998</c:v>
                </c:pt>
                <c:pt idx="86287">
                  <c:v>3.7088999999999999</c:v>
                </c:pt>
                <c:pt idx="86288">
                  <c:v>3.7454999999999998</c:v>
                </c:pt>
                <c:pt idx="86289">
                  <c:v>3.7698999999999998</c:v>
                </c:pt>
                <c:pt idx="86290">
                  <c:v>3.7332999999999998</c:v>
                </c:pt>
                <c:pt idx="86291">
                  <c:v>3.7332999999999998</c:v>
                </c:pt>
                <c:pt idx="86292">
                  <c:v>3.7454999999999998</c:v>
                </c:pt>
                <c:pt idx="86293">
                  <c:v>3.7576999999999998</c:v>
                </c:pt>
                <c:pt idx="86294">
                  <c:v>3.7332999999999998</c:v>
                </c:pt>
                <c:pt idx="86295">
                  <c:v>3.7210999999999999</c:v>
                </c:pt>
                <c:pt idx="86296">
                  <c:v>3.7088999999999999</c:v>
                </c:pt>
                <c:pt idx="86297">
                  <c:v>3.7454999999999998</c:v>
                </c:pt>
                <c:pt idx="86298">
                  <c:v>3.7332999999999998</c:v>
                </c:pt>
                <c:pt idx="86299">
                  <c:v>3.7454999999999998</c:v>
                </c:pt>
                <c:pt idx="86300">
                  <c:v>3.6966999999999999</c:v>
                </c:pt>
                <c:pt idx="86301">
                  <c:v>3.7332999999999998</c:v>
                </c:pt>
                <c:pt idx="86302">
                  <c:v>3.7698999999999998</c:v>
                </c:pt>
                <c:pt idx="86303">
                  <c:v>3.7454999999999998</c:v>
                </c:pt>
                <c:pt idx="86304">
                  <c:v>3.7332999999999998</c:v>
                </c:pt>
                <c:pt idx="86305">
                  <c:v>3.7454999999999998</c:v>
                </c:pt>
                <c:pt idx="86306">
                  <c:v>3.7454999999999998</c:v>
                </c:pt>
                <c:pt idx="86307">
                  <c:v>3.7332999999999998</c:v>
                </c:pt>
                <c:pt idx="86308">
                  <c:v>3.7454999999999998</c:v>
                </c:pt>
                <c:pt idx="86309">
                  <c:v>3.7210999999999999</c:v>
                </c:pt>
                <c:pt idx="86310">
                  <c:v>3.7332999999999998</c:v>
                </c:pt>
                <c:pt idx="86311">
                  <c:v>3.7088999999999999</c:v>
                </c:pt>
                <c:pt idx="86312">
                  <c:v>3.7210999999999999</c:v>
                </c:pt>
                <c:pt idx="86313">
                  <c:v>3.7332999999999998</c:v>
                </c:pt>
                <c:pt idx="86314">
                  <c:v>3.7454999999999998</c:v>
                </c:pt>
                <c:pt idx="86315">
                  <c:v>3.7454999999999998</c:v>
                </c:pt>
                <c:pt idx="86316">
                  <c:v>3.7332999999999998</c:v>
                </c:pt>
                <c:pt idx="86317">
                  <c:v>3.7210999999999999</c:v>
                </c:pt>
                <c:pt idx="86318">
                  <c:v>3.7332999999999998</c:v>
                </c:pt>
                <c:pt idx="86319">
                  <c:v>3.7454999999999998</c:v>
                </c:pt>
                <c:pt idx="86320">
                  <c:v>3.7332999999999998</c:v>
                </c:pt>
                <c:pt idx="86321">
                  <c:v>3.7332999999999998</c:v>
                </c:pt>
                <c:pt idx="86322">
                  <c:v>3.7210999999999999</c:v>
                </c:pt>
                <c:pt idx="86323">
                  <c:v>3.7332999999999998</c:v>
                </c:pt>
                <c:pt idx="86324">
                  <c:v>3.7210999999999999</c:v>
                </c:pt>
                <c:pt idx="86325">
                  <c:v>3.7088999999999999</c:v>
                </c:pt>
                <c:pt idx="86326">
                  <c:v>3.7332999999999998</c:v>
                </c:pt>
                <c:pt idx="86327">
                  <c:v>3.7332999999999998</c:v>
                </c:pt>
                <c:pt idx="86328">
                  <c:v>3.7454999999999998</c:v>
                </c:pt>
                <c:pt idx="86329">
                  <c:v>3.7454999999999998</c:v>
                </c:pt>
                <c:pt idx="86330">
                  <c:v>3.7332999999999998</c:v>
                </c:pt>
                <c:pt idx="86331">
                  <c:v>3.7332999999999998</c:v>
                </c:pt>
                <c:pt idx="86332">
                  <c:v>3.7576999999999998</c:v>
                </c:pt>
                <c:pt idx="86333">
                  <c:v>3.7332999999999998</c:v>
                </c:pt>
                <c:pt idx="86334">
                  <c:v>3.7210999999999999</c:v>
                </c:pt>
                <c:pt idx="86335">
                  <c:v>3.7454999999999998</c:v>
                </c:pt>
                <c:pt idx="86336">
                  <c:v>3.7210999999999999</c:v>
                </c:pt>
                <c:pt idx="86337">
                  <c:v>3.7332999999999998</c:v>
                </c:pt>
                <c:pt idx="86338">
                  <c:v>3.7088999999999999</c:v>
                </c:pt>
                <c:pt idx="86339">
                  <c:v>3.7088999999999999</c:v>
                </c:pt>
                <c:pt idx="86340">
                  <c:v>3.7454999999999998</c:v>
                </c:pt>
                <c:pt idx="86341">
                  <c:v>3.7210999999999999</c:v>
                </c:pt>
                <c:pt idx="86342">
                  <c:v>3.7088999999999999</c:v>
                </c:pt>
                <c:pt idx="86343">
                  <c:v>3.7210999999999999</c:v>
                </c:pt>
                <c:pt idx="86344">
                  <c:v>3.7088999999999999</c:v>
                </c:pt>
                <c:pt idx="86345">
                  <c:v>3.7210999999999999</c:v>
                </c:pt>
                <c:pt idx="86346">
                  <c:v>3.7332999999999998</c:v>
                </c:pt>
                <c:pt idx="86347">
                  <c:v>3.7210999999999999</c:v>
                </c:pt>
                <c:pt idx="86348">
                  <c:v>3.6966999999999999</c:v>
                </c:pt>
                <c:pt idx="86349">
                  <c:v>3.7210999999999999</c:v>
                </c:pt>
                <c:pt idx="86350">
                  <c:v>3.7332999999999998</c:v>
                </c:pt>
                <c:pt idx="86351">
                  <c:v>3.6844999999999999</c:v>
                </c:pt>
                <c:pt idx="86352">
                  <c:v>3.7210999999999999</c:v>
                </c:pt>
                <c:pt idx="86353">
                  <c:v>3.7210999999999999</c:v>
                </c:pt>
                <c:pt idx="86354">
                  <c:v>3.6844999999999999</c:v>
                </c:pt>
                <c:pt idx="86355">
                  <c:v>3.7332999999999998</c:v>
                </c:pt>
                <c:pt idx="86356">
                  <c:v>3.7088999999999999</c:v>
                </c:pt>
                <c:pt idx="86357">
                  <c:v>3.7332999999999998</c:v>
                </c:pt>
                <c:pt idx="86358">
                  <c:v>3.7332999999999998</c:v>
                </c:pt>
                <c:pt idx="86359">
                  <c:v>3.7210999999999999</c:v>
                </c:pt>
                <c:pt idx="86360">
                  <c:v>3.7088999999999999</c:v>
                </c:pt>
                <c:pt idx="86361">
                  <c:v>3.7210999999999999</c:v>
                </c:pt>
                <c:pt idx="86362">
                  <c:v>3.7210999999999999</c:v>
                </c:pt>
                <c:pt idx="86363">
                  <c:v>3.7210999999999999</c:v>
                </c:pt>
                <c:pt idx="86364">
                  <c:v>3.7088999999999999</c:v>
                </c:pt>
                <c:pt idx="86365">
                  <c:v>3.6966999999999999</c:v>
                </c:pt>
                <c:pt idx="86366">
                  <c:v>3.7210999999999999</c:v>
                </c:pt>
                <c:pt idx="86367">
                  <c:v>3.7454999999999998</c:v>
                </c:pt>
                <c:pt idx="86368">
                  <c:v>3.7088999999999999</c:v>
                </c:pt>
                <c:pt idx="86369">
                  <c:v>3.6966999999999999</c:v>
                </c:pt>
                <c:pt idx="86370">
                  <c:v>3.7210999999999999</c:v>
                </c:pt>
                <c:pt idx="86371">
                  <c:v>3.7332999999999998</c:v>
                </c:pt>
                <c:pt idx="86372">
                  <c:v>3.7210999999999999</c:v>
                </c:pt>
                <c:pt idx="86373">
                  <c:v>3.7088999999999999</c:v>
                </c:pt>
                <c:pt idx="86374">
                  <c:v>3.7088999999999999</c:v>
                </c:pt>
                <c:pt idx="86375">
                  <c:v>3.7210999999999999</c:v>
                </c:pt>
                <c:pt idx="86376">
                  <c:v>3.7210999999999999</c:v>
                </c:pt>
                <c:pt idx="86377">
                  <c:v>3.7088999999999999</c:v>
                </c:pt>
                <c:pt idx="86378">
                  <c:v>3.7454999999999998</c:v>
                </c:pt>
                <c:pt idx="86379">
                  <c:v>3.6966999999999999</c:v>
                </c:pt>
                <c:pt idx="86380">
                  <c:v>3.7210999999999999</c:v>
                </c:pt>
                <c:pt idx="86381">
                  <c:v>3.6844999999999999</c:v>
                </c:pt>
                <c:pt idx="86382">
                  <c:v>3.7088999999999999</c:v>
                </c:pt>
                <c:pt idx="86383">
                  <c:v>3.7210999999999999</c:v>
                </c:pt>
                <c:pt idx="86384">
                  <c:v>3.6844999999999999</c:v>
                </c:pt>
                <c:pt idx="86385">
                  <c:v>3.7210999999999999</c:v>
                </c:pt>
                <c:pt idx="86386">
                  <c:v>3.7088999999999999</c:v>
                </c:pt>
                <c:pt idx="86387">
                  <c:v>3.7332999999999998</c:v>
                </c:pt>
                <c:pt idx="86388">
                  <c:v>3.7088999999999999</c:v>
                </c:pt>
                <c:pt idx="86389">
                  <c:v>3.6844999999999999</c:v>
                </c:pt>
                <c:pt idx="86390">
                  <c:v>3.6844999999999999</c:v>
                </c:pt>
                <c:pt idx="86391">
                  <c:v>3.7088999999999999</c:v>
                </c:pt>
                <c:pt idx="86392">
                  <c:v>3.7088999999999999</c:v>
                </c:pt>
                <c:pt idx="86393">
                  <c:v>3.7088999999999999</c:v>
                </c:pt>
                <c:pt idx="86394">
                  <c:v>3.7088999999999999</c:v>
                </c:pt>
                <c:pt idx="86395">
                  <c:v>3.6966999999999999</c:v>
                </c:pt>
                <c:pt idx="86396">
                  <c:v>3.6722999999999999</c:v>
                </c:pt>
                <c:pt idx="86397">
                  <c:v>3.6966999999999999</c:v>
                </c:pt>
                <c:pt idx="86398">
                  <c:v>3.7332999999999998</c:v>
                </c:pt>
                <c:pt idx="86399">
                  <c:v>3.7088999999999999</c:v>
                </c:pt>
                <c:pt idx="86400">
                  <c:v>3.6966999999999999</c:v>
                </c:pt>
                <c:pt idx="86401">
                  <c:v>3.6966999999999999</c:v>
                </c:pt>
                <c:pt idx="86402">
                  <c:v>3.7210999999999999</c:v>
                </c:pt>
                <c:pt idx="86403">
                  <c:v>3.7210999999999999</c:v>
                </c:pt>
                <c:pt idx="86404">
                  <c:v>3.7088999999999999</c:v>
                </c:pt>
                <c:pt idx="86405">
                  <c:v>3.7210999999999999</c:v>
                </c:pt>
                <c:pt idx="86406">
                  <c:v>3.6966999999999999</c:v>
                </c:pt>
                <c:pt idx="86407">
                  <c:v>3.6844999999999999</c:v>
                </c:pt>
                <c:pt idx="86408">
                  <c:v>3.7332999999999998</c:v>
                </c:pt>
                <c:pt idx="86409">
                  <c:v>3.6844999999999999</c:v>
                </c:pt>
                <c:pt idx="86410">
                  <c:v>3.6722999999999999</c:v>
                </c:pt>
                <c:pt idx="86411">
                  <c:v>3.7088999999999999</c:v>
                </c:pt>
                <c:pt idx="86412">
                  <c:v>3.7088999999999999</c:v>
                </c:pt>
                <c:pt idx="86413">
                  <c:v>3.6966999999999999</c:v>
                </c:pt>
                <c:pt idx="86414">
                  <c:v>3.7088999999999999</c:v>
                </c:pt>
                <c:pt idx="86415">
                  <c:v>3.7088999999999999</c:v>
                </c:pt>
                <c:pt idx="86416">
                  <c:v>3.6966999999999999</c:v>
                </c:pt>
                <c:pt idx="86417">
                  <c:v>3.6966999999999999</c:v>
                </c:pt>
                <c:pt idx="86418">
                  <c:v>3.6722999999999999</c:v>
                </c:pt>
                <c:pt idx="86419">
                  <c:v>3.7088999999999999</c:v>
                </c:pt>
                <c:pt idx="86420">
                  <c:v>3.7088999999999999</c:v>
                </c:pt>
                <c:pt idx="86421">
                  <c:v>3.6722999999999999</c:v>
                </c:pt>
                <c:pt idx="86422">
                  <c:v>3.7210999999999999</c:v>
                </c:pt>
                <c:pt idx="86423">
                  <c:v>3.7088999999999999</c:v>
                </c:pt>
                <c:pt idx="86424">
                  <c:v>3.7088999999999999</c:v>
                </c:pt>
                <c:pt idx="86425">
                  <c:v>3.6966999999999999</c:v>
                </c:pt>
                <c:pt idx="86426">
                  <c:v>3.6722999999999999</c:v>
                </c:pt>
                <c:pt idx="86427">
                  <c:v>3.6966999999999999</c:v>
                </c:pt>
                <c:pt idx="86428">
                  <c:v>3.6966999999999999</c:v>
                </c:pt>
                <c:pt idx="86429">
                  <c:v>3.6722999999999999</c:v>
                </c:pt>
                <c:pt idx="86430">
                  <c:v>3.6966999999999999</c:v>
                </c:pt>
                <c:pt idx="86431">
                  <c:v>3.6844999999999999</c:v>
                </c:pt>
                <c:pt idx="86432">
                  <c:v>3.6966999999999999</c:v>
                </c:pt>
                <c:pt idx="86433">
                  <c:v>3.6722999999999999</c:v>
                </c:pt>
                <c:pt idx="86434">
                  <c:v>3.6844999999999999</c:v>
                </c:pt>
                <c:pt idx="86435">
                  <c:v>3.6722999999999999</c:v>
                </c:pt>
                <c:pt idx="86436">
                  <c:v>3.7210999999999999</c:v>
                </c:pt>
                <c:pt idx="86437">
                  <c:v>3.6844999999999999</c:v>
                </c:pt>
                <c:pt idx="86438">
                  <c:v>3.6844999999999999</c:v>
                </c:pt>
                <c:pt idx="86439">
                  <c:v>3.6722999999999999</c:v>
                </c:pt>
                <c:pt idx="86440">
                  <c:v>3.6844999999999999</c:v>
                </c:pt>
                <c:pt idx="86441">
                  <c:v>3.6844999999999999</c:v>
                </c:pt>
                <c:pt idx="86442">
                  <c:v>3.6722999999999999</c:v>
                </c:pt>
                <c:pt idx="86443">
                  <c:v>3.7210999999999999</c:v>
                </c:pt>
                <c:pt idx="86444">
                  <c:v>3.6844999999999999</c:v>
                </c:pt>
                <c:pt idx="86445">
                  <c:v>3.6844999999999999</c:v>
                </c:pt>
                <c:pt idx="86446">
                  <c:v>3.6966999999999999</c:v>
                </c:pt>
                <c:pt idx="86447">
                  <c:v>3.6966999999999999</c:v>
                </c:pt>
                <c:pt idx="86448">
                  <c:v>3.6844999999999999</c:v>
                </c:pt>
                <c:pt idx="86449">
                  <c:v>3.7088999999999999</c:v>
                </c:pt>
                <c:pt idx="86450">
                  <c:v>3.6722999999999999</c:v>
                </c:pt>
                <c:pt idx="86451">
                  <c:v>3.7088999999999999</c:v>
                </c:pt>
                <c:pt idx="86452">
                  <c:v>3.6844999999999999</c:v>
                </c:pt>
                <c:pt idx="86453">
                  <c:v>3.6844999999999999</c:v>
                </c:pt>
                <c:pt idx="86454">
                  <c:v>3.6966999999999999</c:v>
                </c:pt>
                <c:pt idx="86455">
                  <c:v>3.7088999999999999</c:v>
                </c:pt>
                <c:pt idx="86456">
                  <c:v>3.6722999999999999</c:v>
                </c:pt>
                <c:pt idx="86457">
                  <c:v>3.6844999999999999</c:v>
                </c:pt>
                <c:pt idx="86458">
                  <c:v>3.6844999999999999</c:v>
                </c:pt>
                <c:pt idx="86459">
                  <c:v>3.6844999999999999</c:v>
                </c:pt>
                <c:pt idx="86460">
                  <c:v>3.6966999999999999</c:v>
                </c:pt>
                <c:pt idx="86461">
                  <c:v>3.6722999999999999</c:v>
                </c:pt>
                <c:pt idx="86462">
                  <c:v>3.6722999999999999</c:v>
                </c:pt>
                <c:pt idx="86463">
                  <c:v>3.6722999999999999</c:v>
                </c:pt>
                <c:pt idx="86464">
                  <c:v>3.6600999999999999</c:v>
                </c:pt>
                <c:pt idx="86465">
                  <c:v>3.6966999999999999</c:v>
                </c:pt>
                <c:pt idx="86466">
                  <c:v>3.6600999999999999</c:v>
                </c:pt>
                <c:pt idx="86467">
                  <c:v>3.6722999999999999</c:v>
                </c:pt>
                <c:pt idx="86468">
                  <c:v>3.6600999999999999</c:v>
                </c:pt>
                <c:pt idx="86469">
                  <c:v>3.6600999999999999</c:v>
                </c:pt>
                <c:pt idx="86470">
                  <c:v>3.6722999999999999</c:v>
                </c:pt>
                <c:pt idx="86471">
                  <c:v>3.7210999999999999</c:v>
                </c:pt>
                <c:pt idx="86472">
                  <c:v>3.6722999999999999</c:v>
                </c:pt>
                <c:pt idx="86473">
                  <c:v>3.6966999999999999</c:v>
                </c:pt>
                <c:pt idx="86474">
                  <c:v>3.7088999999999999</c:v>
                </c:pt>
                <c:pt idx="86475">
                  <c:v>3.6966999999999999</c:v>
                </c:pt>
                <c:pt idx="86476">
                  <c:v>3.7088999999999999</c:v>
                </c:pt>
                <c:pt idx="86477">
                  <c:v>3.6844999999999999</c:v>
                </c:pt>
                <c:pt idx="86478">
                  <c:v>3.6844999999999999</c:v>
                </c:pt>
                <c:pt idx="86479">
                  <c:v>3.6600999999999999</c:v>
                </c:pt>
                <c:pt idx="86480">
                  <c:v>3.6844999999999999</c:v>
                </c:pt>
                <c:pt idx="86481">
                  <c:v>3.6600999999999999</c:v>
                </c:pt>
                <c:pt idx="86482">
                  <c:v>3.6600999999999999</c:v>
                </c:pt>
                <c:pt idx="86483">
                  <c:v>3.6844999999999999</c:v>
                </c:pt>
                <c:pt idx="86484">
                  <c:v>3.6600999999999999</c:v>
                </c:pt>
                <c:pt idx="86485">
                  <c:v>3.6844999999999999</c:v>
                </c:pt>
                <c:pt idx="86486">
                  <c:v>3.6600999999999999</c:v>
                </c:pt>
                <c:pt idx="86487">
                  <c:v>3.6722999999999999</c:v>
                </c:pt>
                <c:pt idx="86488">
                  <c:v>3.6844999999999999</c:v>
                </c:pt>
                <c:pt idx="86489">
                  <c:v>3.6844999999999999</c:v>
                </c:pt>
                <c:pt idx="86490">
                  <c:v>3.6844999999999999</c:v>
                </c:pt>
                <c:pt idx="86491">
                  <c:v>3.6722999999999999</c:v>
                </c:pt>
                <c:pt idx="86492">
                  <c:v>3.6600999999999999</c:v>
                </c:pt>
                <c:pt idx="86493">
                  <c:v>3.6600999999999999</c:v>
                </c:pt>
                <c:pt idx="86494">
                  <c:v>3.6478000000000002</c:v>
                </c:pt>
                <c:pt idx="86495">
                  <c:v>3.6966999999999999</c:v>
                </c:pt>
                <c:pt idx="86496">
                  <c:v>3.6600999999999999</c:v>
                </c:pt>
                <c:pt idx="86497">
                  <c:v>3.6966999999999999</c:v>
                </c:pt>
                <c:pt idx="86498">
                  <c:v>3.6600999999999999</c:v>
                </c:pt>
                <c:pt idx="86499">
                  <c:v>3.6844999999999999</c:v>
                </c:pt>
                <c:pt idx="86500">
                  <c:v>3.6722999999999999</c:v>
                </c:pt>
                <c:pt idx="86501">
                  <c:v>3.6722999999999999</c:v>
                </c:pt>
                <c:pt idx="86502">
                  <c:v>3.6722999999999999</c:v>
                </c:pt>
                <c:pt idx="86503">
                  <c:v>3.6722999999999999</c:v>
                </c:pt>
                <c:pt idx="86504">
                  <c:v>3.6600999999999999</c:v>
                </c:pt>
                <c:pt idx="86505">
                  <c:v>3.6722999999999999</c:v>
                </c:pt>
                <c:pt idx="86506">
                  <c:v>3.6966999999999999</c:v>
                </c:pt>
                <c:pt idx="86507">
                  <c:v>3.6600999999999999</c:v>
                </c:pt>
                <c:pt idx="86508">
                  <c:v>3.6844999999999999</c:v>
                </c:pt>
                <c:pt idx="86509">
                  <c:v>3.6722999999999999</c:v>
                </c:pt>
                <c:pt idx="86510">
                  <c:v>3.6722999999999999</c:v>
                </c:pt>
                <c:pt idx="86511">
                  <c:v>3.6844999999999999</c:v>
                </c:pt>
                <c:pt idx="86512">
                  <c:v>3.6844999999999999</c:v>
                </c:pt>
                <c:pt idx="86513">
                  <c:v>3.6722999999999999</c:v>
                </c:pt>
                <c:pt idx="86514">
                  <c:v>3.6722999999999999</c:v>
                </c:pt>
                <c:pt idx="86515">
                  <c:v>3.6722999999999999</c:v>
                </c:pt>
                <c:pt idx="86516">
                  <c:v>3.6844999999999999</c:v>
                </c:pt>
                <c:pt idx="86517">
                  <c:v>3.6600999999999999</c:v>
                </c:pt>
                <c:pt idx="86518">
                  <c:v>3.6600999999999999</c:v>
                </c:pt>
                <c:pt idx="86519">
                  <c:v>3.6600999999999999</c:v>
                </c:pt>
                <c:pt idx="86520">
                  <c:v>3.6722999999999999</c:v>
                </c:pt>
                <c:pt idx="86521">
                  <c:v>3.6478000000000002</c:v>
                </c:pt>
                <c:pt idx="86522">
                  <c:v>3.6478000000000002</c:v>
                </c:pt>
                <c:pt idx="86523">
                  <c:v>3.6478000000000002</c:v>
                </c:pt>
                <c:pt idx="86524">
                  <c:v>3.6478000000000002</c:v>
                </c:pt>
                <c:pt idx="86525">
                  <c:v>3.6600999999999999</c:v>
                </c:pt>
                <c:pt idx="86526">
                  <c:v>3.6478000000000002</c:v>
                </c:pt>
                <c:pt idx="86527">
                  <c:v>3.6478000000000002</c:v>
                </c:pt>
                <c:pt idx="86528">
                  <c:v>3.6722999999999999</c:v>
                </c:pt>
                <c:pt idx="86529">
                  <c:v>3.6722999999999999</c:v>
                </c:pt>
                <c:pt idx="86530">
                  <c:v>3.6478000000000002</c:v>
                </c:pt>
                <c:pt idx="86531">
                  <c:v>3.6722999999999999</c:v>
                </c:pt>
                <c:pt idx="86532">
                  <c:v>3.6722999999999999</c:v>
                </c:pt>
                <c:pt idx="86533">
                  <c:v>3.6722999999999999</c:v>
                </c:pt>
                <c:pt idx="86534">
                  <c:v>3.6600999999999999</c:v>
                </c:pt>
                <c:pt idx="86535">
                  <c:v>3.6600999999999999</c:v>
                </c:pt>
                <c:pt idx="86536">
                  <c:v>3.6600999999999999</c:v>
                </c:pt>
                <c:pt idx="86537">
                  <c:v>3.6600999999999999</c:v>
                </c:pt>
                <c:pt idx="86538">
                  <c:v>3.6722999999999999</c:v>
                </c:pt>
                <c:pt idx="86539">
                  <c:v>3.6600999999999999</c:v>
                </c:pt>
                <c:pt idx="86540">
                  <c:v>3.6722999999999999</c:v>
                </c:pt>
                <c:pt idx="86541">
                  <c:v>3.6600999999999999</c:v>
                </c:pt>
                <c:pt idx="86542">
                  <c:v>3.6844999999999999</c:v>
                </c:pt>
                <c:pt idx="86543">
                  <c:v>3.6600999999999999</c:v>
                </c:pt>
                <c:pt idx="86544">
                  <c:v>3.6844999999999999</c:v>
                </c:pt>
                <c:pt idx="86545">
                  <c:v>3.6478000000000002</c:v>
                </c:pt>
                <c:pt idx="86546">
                  <c:v>3.6722999999999999</c:v>
                </c:pt>
                <c:pt idx="86547">
                  <c:v>3.6478000000000002</c:v>
                </c:pt>
                <c:pt idx="86548">
                  <c:v>3.6234000000000002</c:v>
                </c:pt>
                <c:pt idx="86549">
                  <c:v>3.6600999999999999</c:v>
                </c:pt>
                <c:pt idx="86550">
                  <c:v>3.6600999999999999</c:v>
                </c:pt>
                <c:pt idx="86551">
                  <c:v>3.6356000000000002</c:v>
                </c:pt>
                <c:pt idx="86552">
                  <c:v>3.6478000000000002</c:v>
                </c:pt>
                <c:pt idx="86553">
                  <c:v>3.6600999999999999</c:v>
                </c:pt>
                <c:pt idx="86554">
                  <c:v>3.6600999999999999</c:v>
                </c:pt>
                <c:pt idx="86555">
                  <c:v>3.6478000000000002</c:v>
                </c:pt>
                <c:pt idx="86556">
                  <c:v>3.6600999999999999</c:v>
                </c:pt>
                <c:pt idx="86557">
                  <c:v>3.6356000000000002</c:v>
                </c:pt>
                <c:pt idx="86558">
                  <c:v>3.6234000000000002</c:v>
                </c:pt>
                <c:pt idx="86559">
                  <c:v>3.6600999999999999</c:v>
                </c:pt>
                <c:pt idx="86560">
                  <c:v>3.6478000000000002</c:v>
                </c:pt>
                <c:pt idx="86561">
                  <c:v>3.6600999999999999</c:v>
                </c:pt>
                <c:pt idx="86562">
                  <c:v>3.6600999999999999</c:v>
                </c:pt>
                <c:pt idx="86563">
                  <c:v>3.6478000000000002</c:v>
                </c:pt>
                <c:pt idx="86564">
                  <c:v>3.6478000000000002</c:v>
                </c:pt>
                <c:pt idx="86565">
                  <c:v>3.6478000000000002</c:v>
                </c:pt>
                <c:pt idx="86566">
                  <c:v>3.6600999999999999</c:v>
                </c:pt>
                <c:pt idx="86567">
                  <c:v>3.6478000000000002</c:v>
                </c:pt>
                <c:pt idx="86568">
                  <c:v>3.6478000000000002</c:v>
                </c:pt>
                <c:pt idx="86569">
                  <c:v>3.6478000000000002</c:v>
                </c:pt>
                <c:pt idx="86570">
                  <c:v>3.6234000000000002</c:v>
                </c:pt>
                <c:pt idx="86571">
                  <c:v>3.6356000000000002</c:v>
                </c:pt>
                <c:pt idx="86572">
                  <c:v>3.6234000000000002</c:v>
                </c:pt>
                <c:pt idx="86573">
                  <c:v>3.6356000000000002</c:v>
                </c:pt>
                <c:pt idx="86574">
                  <c:v>3.6600999999999999</c:v>
                </c:pt>
                <c:pt idx="86575">
                  <c:v>3.6600999999999999</c:v>
                </c:pt>
                <c:pt idx="86576">
                  <c:v>3.6478000000000002</c:v>
                </c:pt>
                <c:pt idx="86577">
                  <c:v>3.6478000000000002</c:v>
                </c:pt>
                <c:pt idx="86578">
                  <c:v>3.6234000000000002</c:v>
                </c:pt>
                <c:pt idx="86579">
                  <c:v>3.6478000000000002</c:v>
                </c:pt>
                <c:pt idx="86580">
                  <c:v>3.6356000000000002</c:v>
                </c:pt>
                <c:pt idx="86581">
                  <c:v>3.6356000000000002</c:v>
                </c:pt>
                <c:pt idx="86582">
                  <c:v>3.6478000000000002</c:v>
                </c:pt>
                <c:pt idx="86583">
                  <c:v>3.6112000000000002</c:v>
                </c:pt>
                <c:pt idx="86584">
                  <c:v>3.6356000000000002</c:v>
                </c:pt>
                <c:pt idx="86585">
                  <c:v>3.6234000000000002</c:v>
                </c:pt>
                <c:pt idx="86586">
                  <c:v>3.6478000000000002</c:v>
                </c:pt>
                <c:pt idx="86587">
                  <c:v>3.6234000000000002</c:v>
                </c:pt>
                <c:pt idx="86588">
                  <c:v>3.6478000000000002</c:v>
                </c:pt>
                <c:pt idx="86589">
                  <c:v>3.6356000000000002</c:v>
                </c:pt>
                <c:pt idx="86590">
                  <c:v>3.6356000000000002</c:v>
                </c:pt>
                <c:pt idx="86591">
                  <c:v>3.6356000000000002</c:v>
                </c:pt>
                <c:pt idx="86592">
                  <c:v>3.6478000000000002</c:v>
                </c:pt>
                <c:pt idx="86593">
                  <c:v>3.6356000000000002</c:v>
                </c:pt>
                <c:pt idx="86594">
                  <c:v>3.6478000000000002</c:v>
                </c:pt>
                <c:pt idx="86595">
                  <c:v>3.6478000000000002</c:v>
                </c:pt>
                <c:pt idx="86596">
                  <c:v>3.6478000000000002</c:v>
                </c:pt>
                <c:pt idx="86597">
                  <c:v>3.6478000000000002</c:v>
                </c:pt>
                <c:pt idx="86598">
                  <c:v>3.6478000000000002</c:v>
                </c:pt>
                <c:pt idx="86599">
                  <c:v>3.6234000000000002</c:v>
                </c:pt>
                <c:pt idx="86600">
                  <c:v>3.6234000000000002</c:v>
                </c:pt>
                <c:pt idx="86601">
                  <c:v>3.6600999999999999</c:v>
                </c:pt>
                <c:pt idx="86602">
                  <c:v>3.6356000000000002</c:v>
                </c:pt>
                <c:pt idx="86603">
                  <c:v>3.6600999999999999</c:v>
                </c:pt>
                <c:pt idx="86604">
                  <c:v>3.6478000000000002</c:v>
                </c:pt>
                <c:pt idx="86605">
                  <c:v>3.6112000000000002</c:v>
                </c:pt>
                <c:pt idx="86606">
                  <c:v>3.6112000000000002</c:v>
                </c:pt>
                <c:pt idx="86607">
                  <c:v>3.6478000000000002</c:v>
                </c:pt>
                <c:pt idx="86608">
                  <c:v>3.6356000000000002</c:v>
                </c:pt>
                <c:pt idx="86609">
                  <c:v>3.5990000000000002</c:v>
                </c:pt>
                <c:pt idx="86610">
                  <c:v>3.6234000000000002</c:v>
                </c:pt>
                <c:pt idx="86611">
                  <c:v>3.6478000000000002</c:v>
                </c:pt>
                <c:pt idx="86612">
                  <c:v>3.6356000000000002</c:v>
                </c:pt>
                <c:pt idx="86613">
                  <c:v>3.6356000000000002</c:v>
                </c:pt>
                <c:pt idx="86614">
                  <c:v>3.6478000000000002</c:v>
                </c:pt>
                <c:pt idx="86615">
                  <c:v>3.6478000000000002</c:v>
                </c:pt>
                <c:pt idx="86616">
                  <c:v>3.6112000000000002</c:v>
                </c:pt>
                <c:pt idx="86617">
                  <c:v>3.6356000000000002</c:v>
                </c:pt>
                <c:pt idx="86618">
                  <c:v>3.6478000000000002</c:v>
                </c:pt>
                <c:pt idx="86619">
                  <c:v>3.6234000000000002</c:v>
                </c:pt>
                <c:pt idx="86620">
                  <c:v>3.6478000000000002</c:v>
                </c:pt>
                <c:pt idx="86621">
                  <c:v>3.6356000000000002</c:v>
                </c:pt>
                <c:pt idx="86622">
                  <c:v>3.6600999999999999</c:v>
                </c:pt>
                <c:pt idx="86623">
                  <c:v>3.6234000000000002</c:v>
                </c:pt>
                <c:pt idx="86624">
                  <c:v>3.6600999999999999</c:v>
                </c:pt>
                <c:pt idx="86625">
                  <c:v>3.6356000000000002</c:v>
                </c:pt>
                <c:pt idx="86626">
                  <c:v>3.6356000000000002</c:v>
                </c:pt>
                <c:pt idx="86627">
                  <c:v>3.6356000000000002</c:v>
                </c:pt>
                <c:pt idx="86628">
                  <c:v>3.6356000000000002</c:v>
                </c:pt>
                <c:pt idx="86629">
                  <c:v>3.6356000000000002</c:v>
                </c:pt>
                <c:pt idx="86630">
                  <c:v>3.6234000000000002</c:v>
                </c:pt>
                <c:pt idx="86631">
                  <c:v>3.6356000000000002</c:v>
                </c:pt>
                <c:pt idx="86632">
                  <c:v>3.6112000000000002</c:v>
                </c:pt>
                <c:pt idx="86633">
                  <c:v>3.6356000000000002</c:v>
                </c:pt>
                <c:pt idx="86634">
                  <c:v>3.6234000000000002</c:v>
                </c:pt>
                <c:pt idx="86635">
                  <c:v>3.6356000000000002</c:v>
                </c:pt>
                <c:pt idx="86636">
                  <c:v>3.6478000000000002</c:v>
                </c:pt>
                <c:pt idx="86637">
                  <c:v>3.6234000000000002</c:v>
                </c:pt>
                <c:pt idx="86638">
                  <c:v>3.6234000000000002</c:v>
                </c:pt>
                <c:pt idx="86639">
                  <c:v>3.6234000000000002</c:v>
                </c:pt>
                <c:pt idx="86640">
                  <c:v>3.6356000000000002</c:v>
                </c:pt>
                <c:pt idx="86641">
                  <c:v>3.6356000000000002</c:v>
                </c:pt>
                <c:pt idx="86642">
                  <c:v>3.6112000000000002</c:v>
                </c:pt>
                <c:pt idx="86643">
                  <c:v>3.6478000000000002</c:v>
                </c:pt>
                <c:pt idx="86644">
                  <c:v>3.6234000000000002</c:v>
                </c:pt>
                <c:pt idx="86645">
                  <c:v>3.6234000000000002</c:v>
                </c:pt>
                <c:pt idx="86646">
                  <c:v>3.6234000000000002</c:v>
                </c:pt>
                <c:pt idx="86647">
                  <c:v>3.6234000000000002</c:v>
                </c:pt>
                <c:pt idx="86648">
                  <c:v>3.6356000000000002</c:v>
                </c:pt>
                <c:pt idx="86649">
                  <c:v>3.6112000000000002</c:v>
                </c:pt>
                <c:pt idx="86650">
                  <c:v>3.6356000000000002</c:v>
                </c:pt>
                <c:pt idx="86651">
                  <c:v>3.6112000000000002</c:v>
                </c:pt>
                <c:pt idx="86652">
                  <c:v>3.5990000000000002</c:v>
                </c:pt>
                <c:pt idx="86653">
                  <c:v>3.6112000000000002</c:v>
                </c:pt>
                <c:pt idx="86654">
                  <c:v>3.5990000000000002</c:v>
                </c:pt>
                <c:pt idx="86655">
                  <c:v>3.6234000000000002</c:v>
                </c:pt>
                <c:pt idx="86656">
                  <c:v>3.5990000000000002</c:v>
                </c:pt>
                <c:pt idx="86657">
                  <c:v>3.6234000000000002</c:v>
                </c:pt>
                <c:pt idx="86658">
                  <c:v>3.6112000000000002</c:v>
                </c:pt>
                <c:pt idx="86659">
                  <c:v>3.6112000000000002</c:v>
                </c:pt>
                <c:pt idx="86660">
                  <c:v>3.6112000000000002</c:v>
                </c:pt>
                <c:pt idx="86661">
                  <c:v>3.6234000000000002</c:v>
                </c:pt>
                <c:pt idx="86662">
                  <c:v>3.5990000000000002</c:v>
                </c:pt>
                <c:pt idx="86663">
                  <c:v>3.6112000000000002</c:v>
                </c:pt>
                <c:pt idx="86664">
                  <c:v>3.6234000000000002</c:v>
                </c:pt>
                <c:pt idx="86665">
                  <c:v>3.6356000000000002</c:v>
                </c:pt>
                <c:pt idx="86666">
                  <c:v>3.6112000000000002</c:v>
                </c:pt>
                <c:pt idx="86667">
                  <c:v>3.6234000000000002</c:v>
                </c:pt>
                <c:pt idx="86668">
                  <c:v>3.6112000000000002</c:v>
                </c:pt>
                <c:pt idx="86669">
                  <c:v>3.6112000000000002</c:v>
                </c:pt>
                <c:pt idx="86670">
                  <c:v>3.5990000000000002</c:v>
                </c:pt>
                <c:pt idx="86671">
                  <c:v>3.6234000000000002</c:v>
                </c:pt>
                <c:pt idx="86672">
                  <c:v>3.6112000000000002</c:v>
                </c:pt>
                <c:pt idx="86673">
                  <c:v>3.6112000000000002</c:v>
                </c:pt>
                <c:pt idx="86674">
                  <c:v>3.6112000000000002</c:v>
                </c:pt>
                <c:pt idx="86675">
                  <c:v>3.6234000000000002</c:v>
                </c:pt>
                <c:pt idx="86676">
                  <c:v>3.5990000000000002</c:v>
                </c:pt>
                <c:pt idx="86677">
                  <c:v>3.5868000000000002</c:v>
                </c:pt>
                <c:pt idx="86678">
                  <c:v>3.5990000000000002</c:v>
                </c:pt>
                <c:pt idx="86679">
                  <c:v>3.5868000000000002</c:v>
                </c:pt>
                <c:pt idx="86680">
                  <c:v>3.5990000000000002</c:v>
                </c:pt>
                <c:pt idx="86681">
                  <c:v>3.5990000000000002</c:v>
                </c:pt>
                <c:pt idx="86682">
                  <c:v>3.6112000000000002</c:v>
                </c:pt>
                <c:pt idx="86683">
                  <c:v>3.5868000000000002</c:v>
                </c:pt>
                <c:pt idx="86684">
                  <c:v>3.5990000000000002</c:v>
                </c:pt>
                <c:pt idx="86685">
                  <c:v>3.5868000000000002</c:v>
                </c:pt>
                <c:pt idx="86686">
                  <c:v>3.6112000000000002</c:v>
                </c:pt>
                <c:pt idx="86687">
                  <c:v>3.5990000000000002</c:v>
                </c:pt>
                <c:pt idx="86688">
                  <c:v>3.5990000000000002</c:v>
                </c:pt>
                <c:pt idx="86689">
                  <c:v>3.5990000000000002</c:v>
                </c:pt>
                <c:pt idx="86690">
                  <c:v>3.5868000000000002</c:v>
                </c:pt>
                <c:pt idx="86691">
                  <c:v>3.5990000000000002</c:v>
                </c:pt>
                <c:pt idx="86692">
                  <c:v>3.5990000000000002</c:v>
                </c:pt>
                <c:pt idx="86693">
                  <c:v>3.5990000000000002</c:v>
                </c:pt>
                <c:pt idx="86694">
                  <c:v>3.5868000000000002</c:v>
                </c:pt>
                <c:pt idx="86695">
                  <c:v>3.5990000000000002</c:v>
                </c:pt>
                <c:pt idx="86696">
                  <c:v>3.5746000000000002</c:v>
                </c:pt>
                <c:pt idx="86697">
                  <c:v>3.6234000000000002</c:v>
                </c:pt>
                <c:pt idx="86698">
                  <c:v>3.5746000000000002</c:v>
                </c:pt>
                <c:pt idx="86699">
                  <c:v>3.5868000000000002</c:v>
                </c:pt>
                <c:pt idx="86700">
                  <c:v>3.6234000000000002</c:v>
                </c:pt>
                <c:pt idx="86701">
                  <c:v>3.6112000000000002</c:v>
                </c:pt>
                <c:pt idx="86702">
                  <c:v>3.5990000000000002</c:v>
                </c:pt>
                <c:pt idx="86703">
                  <c:v>3.5868000000000002</c:v>
                </c:pt>
                <c:pt idx="86704">
                  <c:v>3.6112000000000002</c:v>
                </c:pt>
                <c:pt idx="86705">
                  <c:v>3.6112000000000002</c:v>
                </c:pt>
                <c:pt idx="86706">
                  <c:v>3.5990000000000002</c:v>
                </c:pt>
                <c:pt idx="86707">
                  <c:v>3.6112000000000002</c:v>
                </c:pt>
                <c:pt idx="86708">
                  <c:v>3.6356000000000002</c:v>
                </c:pt>
                <c:pt idx="86709">
                  <c:v>3.5990000000000002</c:v>
                </c:pt>
                <c:pt idx="86710">
                  <c:v>3.6234000000000002</c:v>
                </c:pt>
                <c:pt idx="86711">
                  <c:v>3.5990000000000002</c:v>
                </c:pt>
                <c:pt idx="86712">
                  <c:v>3.5990000000000002</c:v>
                </c:pt>
                <c:pt idx="86713">
                  <c:v>3.6112000000000002</c:v>
                </c:pt>
                <c:pt idx="86714">
                  <c:v>3.5990000000000002</c:v>
                </c:pt>
                <c:pt idx="86715">
                  <c:v>3.6112000000000002</c:v>
                </c:pt>
                <c:pt idx="86716">
                  <c:v>3.5868000000000002</c:v>
                </c:pt>
                <c:pt idx="86717">
                  <c:v>3.5990000000000002</c:v>
                </c:pt>
                <c:pt idx="86718">
                  <c:v>3.5990000000000002</c:v>
                </c:pt>
                <c:pt idx="86719">
                  <c:v>3.5990000000000002</c:v>
                </c:pt>
                <c:pt idx="86720">
                  <c:v>3.5868000000000002</c:v>
                </c:pt>
                <c:pt idx="86721">
                  <c:v>3.5990000000000002</c:v>
                </c:pt>
                <c:pt idx="86722">
                  <c:v>3.5868000000000002</c:v>
                </c:pt>
                <c:pt idx="86723">
                  <c:v>3.5990000000000002</c:v>
                </c:pt>
                <c:pt idx="86724">
                  <c:v>3.5746000000000002</c:v>
                </c:pt>
                <c:pt idx="86725">
                  <c:v>3.5868000000000002</c:v>
                </c:pt>
                <c:pt idx="86726">
                  <c:v>3.6112000000000002</c:v>
                </c:pt>
                <c:pt idx="86727">
                  <c:v>3.6112000000000002</c:v>
                </c:pt>
                <c:pt idx="86728">
                  <c:v>3.5990000000000002</c:v>
                </c:pt>
                <c:pt idx="86729">
                  <c:v>3.5746000000000002</c:v>
                </c:pt>
                <c:pt idx="86730">
                  <c:v>3.5990000000000002</c:v>
                </c:pt>
                <c:pt idx="86731">
                  <c:v>3.6112000000000002</c:v>
                </c:pt>
                <c:pt idx="86732">
                  <c:v>3.5868000000000002</c:v>
                </c:pt>
                <c:pt idx="86733">
                  <c:v>3.5990000000000002</c:v>
                </c:pt>
                <c:pt idx="86734">
                  <c:v>3.5990000000000002</c:v>
                </c:pt>
                <c:pt idx="86735">
                  <c:v>3.5868000000000002</c:v>
                </c:pt>
                <c:pt idx="86736">
                  <c:v>3.5990000000000002</c:v>
                </c:pt>
                <c:pt idx="86737">
                  <c:v>3.5868000000000002</c:v>
                </c:pt>
                <c:pt idx="86738">
                  <c:v>3.5746000000000002</c:v>
                </c:pt>
                <c:pt idx="86739">
                  <c:v>3.5868000000000002</c:v>
                </c:pt>
                <c:pt idx="86740">
                  <c:v>3.5746000000000002</c:v>
                </c:pt>
                <c:pt idx="86741">
                  <c:v>3.5868000000000002</c:v>
                </c:pt>
                <c:pt idx="86742">
                  <c:v>3.5868000000000002</c:v>
                </c:pt>
                <c:pt idx="86743">
                  <c:v>3.5868000000000002</c:v>
                </c:pt>
                <c:pt idx="86744">
                  <c:v>3.5746000000000002</c:v>
                </c:pt>
                <c:pt idx="86745">
                  <c:v>3.5868000000000002</c:v>
                </c:pt>
                <c:pt idx="86746">
                  <c:v>3.5868000000000002</c:v>
                </c:pt>
                <c:pt idx="86747">
                  <c:v>3.5990000000000002</c:v>
                </c:pt>
                <c:pt idx="86748">
                  <c:v>3.5623999999999998</c:v>
                </c:pt>
                <c:pt idx="86749">
                  <c:v>3.5623999999999998</c:v>
                </c:pt>
                <c:pt idx="86750">
                  <c:v>3.5868000000000002</c:v>
                </c:pt>
                <c:pt idx="86751">
                  <c:v>3.5868000000000002</c:v>
                </c:pt>
                <c:pt idx="86752">
                  <c:v>3.5746000000000002</c:v>
                </c:pt>
                <c:pt idx="86753">
                  <c:v>3.5868000000000002</c:v>
                </c:pt>
                <c:pt idx="86754">
                  <c:v>3.5868000000000002</c:v>
                </c:pt>
                <c:pt idx="86755">
                  <c:v>3.5623999999999998</c:v>
                </c:pt>
                <c:pt idx="86756">
                  <c:v>3.5990000000000002</c:v>
                </c:pt>
                <c:pt idx="86757">
                  <c:v>3.5623999999999998</c:v>
                </c:pt>
                <c:pt idx="86758">
                  <c:v>3.5623999999999998</c:v>
                </c:pt>
                <c:pt idx="86759">
                  <c:v>3.5746000000000002</c:v>
                </c:pt>
                <c:pt idx="86760">
                  <c:v>3.5990000000000002</c:v>
                </c:pt>
                <c:pt idx="86761">
                  <c:v>3.6112000000000002</c:v>
                </c:pt>
                <c:pt idx="86762">
                  <c:v>3.5623999999999998</c:v>
                </c:pt>
                <c:pt idx="86763">
                  <c:v>3.5623999999999998</c:v>
                </c:pt>
                <c:pt idx="86764">
                  <c:v>3.5990000000000002</c:v>
                </c:pt>
                <c:pt idx="86765">
                  <c:v>3.5746000000000002</c:v>
                </c:pt>
                <c:pt idx="86766">
                  <c:v>3.5868000000000002</c:v>
                </c:pt>
                <c:pt idx="86767">
                  <c:v>3.5868000000000002</c:v>
                </c:pt>
                <c:pt idx="86768">
                  <c:v>3.5746000000000002</c:v>
                </c:pt>
                <c:pt idx="86769">
                  <c:v>3.5990000000000002</c:v>
                </c:pt>
                <c:pt idx="86770">
                  <c:v>3.5746000000000002</c:v>
                </c:pt>
                <c:pt idx="86771">
                  <c:v>3.5868000000000002</c:v>
                </c:pt>
                <c:pt idx="86772">
                  <c:v>3.5501999999999998</c:v>
                </c:pt>
                <c:pt idx="86773">
                  <c:v>3.5990000000000002</c:v>
                </c:pt>
                <c:pt idx="86774">
                  <c:v>3.5868000000000002</c:v>
                </c:pt>
                <c:pt idx="86775">
                  <c:v>3.5746000000000002</c:v>
                </c:pt>
                <c:pt idx="86776">
                  <c:v>3.5990000000000002</c:v>
                </c:pt>
                <c:pt idx="86777">
                  <c:v>3.5623999999999998</c:v>
                </c:pt>
                <c:pt idx="86778">
                  <c:v>3.5746000000000002</c:v>
                </c:pt>
                <c:pt idx="86779">
                  <c:v>3.5868000000000002</c:v>
                </c:pt>
                <c:pt idx="86780">
                  <c:v>3.5990000000000002</c:v>
                </c:pt>
                <c:pt idx="86781">
                  <c:v>3.6112000000000002</c:v>
                </c:pt>
                <c:pt idx="86782">
                  <c:v>3.5623999999999998</c:v>
                </c:pt>
                <c:pt idx="86783">
                  <c:v>3.6112000000000002</c:v>
                </c:pt>
                <c:pt idx="86784">
                  <c:v>3.5746000000000002</c:v>
                </c:pt>
                <c:pt idx="86785">
                  <c:v>3.5868000000000002</c:v>
                </c:pt>
                <c:pt idx="86786">
                  <c:v>3.5623999999999998</c:v>
                </c:pt>
                <c:pt idx="86787">
                  <c:v>3.5623999999999998</c:v>
                </c:pt>
                <c:pt idx="86788">
                  <c:v>3.6112000000000002</c:v>
                </c:pt>
                <c:pt idx="86789">
                  <c:v>3.5623999999999998</c:v>
                </c:pt>
                <c:pt idx="86790">
                  <c:v>3.5623999999999998</c:v>
                </c:pt>
                <c:pt idx="86791">
                  <c:v>3.5746000000000002</c:v>
                </c:pt>
                <c:pt idx="86792">
                  <c:v>3.5746000000000002</c:v>
                </c:pt>
                <c:pt idx="86793">
                  <c:v>3.5623999999999998</c:v>
                </c:pt>
                <c:pt idx="86794">
                  <c:v>3.5746000000000002</c:v>
                </c:pt>
                <c:pt idx="86795">
                  <c:v>3.5990000000000002</c:v>
                </c:pt>
                <c:pt idx="86796">
                  <c:v>3.5746000000000002</c:v>
                </c:pt>
                <c:pt idx="86797">
                  <c:v>3.5868000000000002</c:v>
                </c:pt>
                <c:pt idx="86798">
                  <c:v>3.5746000000000002</c:v>
                </c:pt>
                <c:pt idx="86799">
                  <c:v>3.5746000000000002</c:v>
                </c:pt>
                <c:pt idx="86800">
                  <c:v>3.5990000000000002</c:v>
                </c:pt>
                <c:pt idx="86801">
                  <c:v>3.5746000000000002</c:v>
                </c:pt>
                <c:pt idx="86802">
                  <c:v>3.5501999999999998</c:v>
                </c:pt>
                <c:pt idx="86803">
                  <c:v>3.5623999999999998</c:v>
                </c:pt>
                <c:pt idx="86804">
                  <c:v>3.5623999999999998</c:v>
                </c:pt>
                <c:pt idx="86805">
                  <c:v>3.5623999999999998</c:v>
                </c:pt>
                <c:pt idx="86806">
                  <c:v>3.5623999999999998</c:v>
                </c:pt>
                <c:pt idx="86807">
                  <c:v>3.5746000000000002</c:v>
                </c:pt>
                <c:pt idx="86808">
                  <c:v>3.5379999999999998</c:v>
                </c:pt>
                <c:pt idx="86809">
                  <c:v>3.5868000000000002</c:v>
                </c:pt>
                <c:pt idx="86810">
                  <c:v>3.5501999999999998</c:v>
                </c:pt>
                <c:pt idx="86811">
                  <c:v>3.6112000000000002</c:v>
                </c:pt>
                <c:pt idx="86812">
                  <c:v>3.5379999999999998</c:v>
                </c:pt>
                <c:pt idx="86813">
                  <c:v>3.5746000000000002</c:v>
                </c:pt>
                <c:pt idx="86814">
                  <c:v>3.5746000000000002</c:v>
                </c:pt>
                <c:pt idx="86815">
                  <c:v>3.5868000000000002</c:v>
                </c:pt>
                <c:pt idx="86816">
                  <c:v>3.5623999999999998</c:v>
                </c:pt>
                <c:pt idx="86817">
                  <c:v>3.5746000000000002</c:v>
                </c:pt>
                <c:pt idx="86818">
                  <c:v>3.5623999999999998</c:v>
                </c:pt>
                <c:pt idx="86819">
                  <c:v>3.5623999999999998</c:v>
                </c:pt>
                <c:pt idx="86820">
                  <c:v>3.5501999999999998</c:v>
                </c:pt>
                <c:pt idx="86821">
                  <c:v>3.6112000000000002</c:v>
                </c:pt>
                <c:pt idx="86822">
                  <c:v>3.5746000000000002</c:v>
                </c:pt>
                <c:pt idx="86823">
                  <c:v>3.5501999999999998</c:v>
                </c:pt>
                <c:pt idx="86824">
                  <c:v>3.5990000000000002</c:v>
                </c:pt>
                <c:pt idx="86825">
                  <c:v>3.5746000000000002</c:v>
                </c:pt>
                <c:pt idx="86826">
                  <c:v>3.5623999999999998</c:v>
                </c:pt>
                <c:pt idx="86827">
                  <c:v>3.5868000000000002</c:v>
                </c:pt>
                <c:pt idx="86828">
                  <c:v>3.5746000000000002</c:v>
                </c:pt>
                <c:pt idx="86829">
                  <c:v>3.5257999999999998</c:v>
                </c:pt>
                <c:pt idx="86830">
                  <c:v>3.5623999999999998</c:v>
                </c:pt>
                <c:pt idx="86831">
                  <c:v>3.5379999999999998</c:v>
                </c:pt>
                <c:pt idx="86832">
                  <c:v>3.5501999999999998</c:v>
                </c:pt>
                <c:pt idx="86833">
                  <c:v>3.5746000000000002</c:v>
                </c:pt>
                <c:pt idx="86834">
                  <c:v>3.5746000000000002</c:v>
                </c:pt>
                <c:pt idx="86835">
                  <c:v>3.5623999999999998</c:v>
                </c:pt>
                <c:pt idx="86836">
                  <c:v>3.5623999999999998</c:v>
                </c:pt>
                <c:pt idx="86837">
                  <c:v>3.5501999999999998</c:v>
                </c:pt>
                <c:pt idx="86838">
                  <c:v>3.5746000000000002</c:v>
                </c:pt>
                <c:pt idx="86839">
                  <c:v>3.5623999999999998</c:v>
                </c:pt>
                <c:pt idx="86840">
                  <c:v>3.5868000000000002</c:v>
                </c:pt>
                <c:pt idx="86841">
                  <c:v>3.5623999999999998</c:v>
                </c:pt>
                <c:pt idx="86842">
                  <c:v>3.5623999999999998</c:v>
                </c:pt>
                <c:pt idx="86843">
                  <c:v>3.5501999999999998</c:v>
                </c:pt>
                <c:pt idx="86844">
                  <c:v>3.5623999999999998</c:v>
                </c:pt>
                <c:pt idx="86845">
                  <c:v>3.5623999999999998</c:v>
                </c:pt>
                <c:pt idx="86846">
                  <c:v>3.5623999999999998</c:v>
                </c:pt>
                <c:pt idx="86847">
                  <c:v>3.5746000000000002</c:v>
                </c:pt>
                <c:pt idx="86848">
                  <c:v>3.5501999999999998</c:v>
                </c:pt>
                <c:pt idx="86849">
                  <c:v>3.5623999999999998</c:v>
                </c:pt>
                <c:pt idx="86850">
                  <c:v>3.5379999999999998</c:v>
                </c:pt>
                <c:pt idx="86851">
                  <c:v>3.5501999999999998</c:v>
                </c:pt>
                <c:pt idx="86852">
                  <c:v>3.5257999999999998</c:v>
                </c:pt>
                <c:pt idx="86853">
                  <c:v>3.5623999999999998</c:v>
                </c:pt>
                <c:pt idx="86854">
                  <c:v>3.5868000000000002</c:v>
                </c:pt>
                <c:pt idx="86855">
                  <c:v>3.5379999999999998</c:v>
                </c:pt>
                <c:pt idx="86856">
                  <c:v>3.5623999999999998</c:v>
                </c:pt>
                <c:pt idx="86857">
                  <c:v>3.5746000000000002</c:v>
                </c:pt>
                <c:pt idx="86858">
                  <c:v>3.5623999999999998</c:v>
                </c:pt>
                <c:pt idx="86859">
                  <c:v>3.5746000000000002</c:v>
                </c:pt>
                <c:pt idx="86860">
                  <c:v>3.5746000000000002</c:v>
                </c:pt>
                <c:pt idx="86861">
                  <c:v>3.5746000000000002</c:v>
                </c:pt>
                <c:pt idx="86862">
                  <c:v>3.5501999999999998</c:v>
                </c:pt>
                <c:pt idx="86863">
                  <c:v>3.5623999999999998</c:v>
                </c:pt>
                <c:pt idx="86864">
                  <c:v>3.5623999999999998</c:v>
                </c:pt>
                <c:pt idx="86865">
                  <c:v>3.5501999999999998</c:v>
                </c:pt>
                <c:pt idx="86866">
                  <c:v>3.5379999999999998</c:v>
                </c:pt>
                <c:pt idx="86867">
                  <c:v>3.5501999999999998</c:v>
                </c:pt>
                <c:pt idx="86868">
                  <c:v>3.5501999999999998</c:v>
                </c:pt>
                <c:pt idx="86869">
                  <c:v>3.5623999999999998</c:v>
                </c:pt>
                <c:pt idx="86870">
                  <c:v>3.5135999999999998</c:v>
                </c:pt>
                <c:pt idx="86871">
                  <c:v>3.5501999999999998</c:v>
                </c:pt>
                <c:pt idx="86872">
                  <c:v>3.5379999999999998</c:v>
                </c:pt>
                <c:pt idx="86873">
                  <c:v>3.5379999999999998</c:v>
                </c:pt>
                <c:pt idx="86874">
                  <c:v>3.5623999999999998</c:v>
                </c:pt>
                <c:pt idx="86875">
                  <c:v>3.5623999999999998</c:v>
                </c:pt>
                <c:pt idx="86876">
                  <c:v>3.5501999999999998</c:v>
                </c:pt>
                <c:pt idx="86877">
                  <c:v>3.5257999999999998</c:v>
                </c:pt>
                <c:pt idx="86878">
                  <c:v>3.5501999999999998</c:v>
                </c:pt>
                <c:pt idx="86879">
                  <c:v>3.5379999999999998</c:v>
                </c:pt>
                <c:pt idx="86880">
                  <c:v>3.5501999999999998</c:v>
                </c:pt>
                <c:pt idx="86881">
                  <c:v>3.5379999999999998</c:v>
                </c:pt>
                <c:pt idx="86882">
                  <c:v>3.5379999999999998</c:v>
                </c:pt>
                <c:pt idx="86883">
                  <c:v>3.5501999999999998</c:v>
                </c:pt>
                <c:pt idx="86884">
                  <c:v>3.5379999999999998</c:v>
                </c:pt>
                <c:pt idx="86885">
                  <c:v>3.5257999999999998</c:v>
                </c:pt>
                <c:pt idx="86886">
                  <c:v>3.5501999999999998</c:v>
                </c:pt>
                <c:pt idx="86887">
                  <c:v>3.5501999999999998</c:v>
                </c:pt>
                <c:pt idx="86888">
                  <c:v>3.5379999999999998</c:v>
                </c:pt>
                <c:pt idx="86889">
                  <c:v>3.5379999999999998</c:v>
                </c:pt>
                <c:pt idx="86890">
                  <c:v>3.5501999999999998</c:v>
                </c:pt>
                <c:pt idx="86891">
                  <c:v>3.5379999999999998</c:v>
                </c:pt>
                <c:pt idx="86892">
                  <c:v>3.5257999999999998</c:v>
                </c:pt>
                <c:pt idx="86893">
                  <c:v>3.5379999999999998</c:v>
                </c:pt>
                <c:pt idx="86894">
                  <c:v>3.5501999999999998</c:v>
                </c:pt>
                <c:pt idx="86895">
                  <c:v>3.5623999999999998</c:v>
                </c:pt>
                <c:pt idx="86896">
                  <c:v>3.5501999999999998</c:v>
                </c:pt>
                <c:pt idx="86897">
                  <c:v>3.5135999999999998</c:v>
                </c:pt>
                <c:pt idx="86898">
                  <c:v>3.5379999999999998</c:v>
                </c:pt>
                <c:pt idx="86899">
                  <c:v>3.5379999999999998</c:v>
                </c:pt>
                <c:pt idx="86900">
                  <c:v>3.5379999999999998</c:v>
                </c:pt>
                <c:pt idx="86901">
                  <c:v>3.5379999999999998</c:v>
                </c:pt>
                <c:pt idx="86902">
                  <c:v>3.5257999999999998</c:v>
                </c:pt>
                <c:pt idx="86903">
                  <c:v>3.5135999999999998</c:v>
                </c:pt>
                <c:pt idx="86904">
                  <c:v>3.5379999999999998</c:v>
                </c:pt>
                <c:pt idx="86905">
                  <c:v>3.5501999999999998</c:v>
                </c:pt>
                <c:pt idx="86906">
                  <c:v>3.5623999999999998</c:v>
                </c:pt>
                <c:pt idx="86907">
                  <c:v>3.5501999999999998</c:v>
                </c:pt>
                <c:pt idx="86908">
                  <c:v>3.5379999999999998</c:v>
                </c:pt>
                <c:pt idx="86909">
                  <c:v>3.5379999999999998</c:v>
                </c:pt>
                <c:pt idx="86910">
                  <c:v>3.5501999999999998</c:v>
                </c:pt>
                <c:pt idx="86911">
                  <c:v>3.5135999999999998</c:v>
                </c:pt>
                <c:pt idx="86912">
                  <c:v>3.5379999999999998</c:v>
                </c:pt>
                <c:pt idx="86913">
                  <c:v>3.5257999999999998</c:v>
                </c:pt>
                <c:pt idx="86914">
                  <c:v>3.5257999999999998</c:v>
                </c:pt>
                <c:pt idx="86915">
                  <c:v>3.5257999999999998</c:v>
                </c:pt>
                <c:pt idx="86916">
                  <c:v>3.5379999999999998</c:v>
                </c:pt>
                <c:pt idx="86917">
                  <c:v>3.5379999999999998</c:v>
                </c:pt>
                <c:pt idx="86918">
                  <c:v>3.5257999999999998</c:v>
                </c:pt>
                <c:pt idx="86919">
                  <c:v>3.5135999999999998</c:v>
                </c:pt>
                <c:pt idx="86920">
                  <c:v>3.5379999999999998</c:v>
                </c:pt>
                <c:pt idx="86921">
                  <c:v>3.5379999999999998</c:v>
                </c:pt>
                <c:pt idx="86922">
                  <c:v>3.5135999999999998</c:v>
                </c:pt>
                <c:pt idx="86923">
                  <c:v>3.5379999999999998</c:v>
                </c:pt>
                <c:pt idx="86924">
                  <c:v>3.5135999999999998</c:v>
                </c:pt>
                <c:pt idx="86925">
                  <c:v>3.5501999999999998</c:v>
                </c:pt>
                <c:pt idx="86926">
                  <c:v>3.5257999999999998</c:v>
                </c:pt>
                <c:pt idx="86927">
                  <c:v>3.5379999999999998</c:v>
                </c:pt>
                <c:pt idx="86928">
                  <c:v>3.5379999999999998</c:v>
                </c:pt>
                <c:pt idx="86929">
                  <c:v>3.5257999999999998</c:v>
                </c:pt>
                <c:pt idx="86930">
                  <c:v>3.5501999999999998</c:v>
                </c:pt>
                <c:pt idx="86931">
                  <c:v>3.5135999999999998</c:v>
                </c:pt>
                <c:pt idx="86932">
                  <c:v>3.5379999999999998</c:v>
                </c:pt>
                <c:pt idx="86933">
                  <c:v>3.5379999999999998</c:v>
                </c:pt>
                <c:pt idx="86934">
                  <c:v>3.5257999999999998</c:v>
                </c:pt>
                <c:pt idx="86935">
                  <c:v>3.5135999999999998</c:v>
                </c:pt>
                <c:pt idx="86936">
                  <c:v>3.5135999999999998</c:v>
                </c:pt>
                <c:pt idx="86937">
                  <c:v>3.5379999999999998</c:v>
                </c:pt>
                <c:pt idx="86938">
                  <c:v>3.5379999999999998</c:v>
                </c:pt>
                <c:pt idx="86939">
                  <c:v>3.5379999999999998</c:v>
                </c:pt>
                <c:pt idx="86940">
                  <c:v>3.5623999999999998</c:v>
                </c:pt>
                <c:pt idx="86941">
                  <c:v>3.5379999999999998</c:v>
                </c:pt>
                <c:pt idx="86942">
                  <c:v>3.5257999999999998</c:v>
                </c:pt>
                <c:pt idx="86943">
                  <c:v>3.5257999999999998</c:v>
                </c:pt>
                <c:pt idx="86944">
                  <c:v>3.5257999999999998</c:v>
                </c:pt>
                <c:pt idx="86945">
                  <c:v>3.5013999999999998</c:v>
                </c:pt>
                <c:pt idx="86946">
                  <c:v>3.5013999999999998</c:v>
                </c:pt>
                <c:pt idx="86947">
                  <c:v>3.5135999999999998</c:v>
                </c:pt>
                <c:pt idx="86948">
                  <c:v>3.5379999999999998</c:v>
                </c:pt>
                <c:pt idx="86949">
                  <c:v>3.5257999999999998</c:v>
                </c:pt>
                <c:pt idx="86950">
                  <c:v>3.5257999999999998</c:v>
                </c:pt>
                <c:pt idx="86951">
                  <c:v>3.5257999999999998</c:v>
                </c:pt>
                <c:pt idx="86952">
                  <c:v>3.5257999999999998</c:v>
                </c:pt>
                <c:pt idx="86953">
                  <c:v>3.5257999999999998</c:v>
                </c:pt>
                <c:pt idx="86954">
                  <c:v>3.5135999999999998</c:v>
                </c:pt>
                <c:pt idx="86955">
                  <c:v>3.5379999999999998</c:v>
                </c:pt>
                <c:pt idx="86956">
                  <c:v>3.5257999999999998</c:v>
                </c:pt>
                <c:pt idx="86957">
                  <c:v>3.5379999999999998</c:v>
                </c:pt>
                <c:pt idx="86958">
                  <c:v>3.5135999999999998</c:v>
                </c:pt>
                <c:pt idx="86959">
                  <c:v>3.5013999999999998</c:v>
                </c:pt>
                <c:pt idx="86960">
                  <c:v>3.5135999999999998</c:v>
                </c:pt>
                <c:pt idx="86961">
                  <c:v>3.4891999999999999</c:v>
                </c:pt>
                <c:pt idx="86962">
                  <c:v>3.5257999999999998</c:v>
                </c:pt>
                <c:pt idx="86963">
                  <c:v>3.5257999999999998</c:v>
                </c:pt>
                <c:pt idx="86964">
                  <c:v>3.5135999999999998</c:v>
                </c:pt>
                <c:pt idx="86965">
                  <c:v>3.5013999999999998</c:v>
                </c:pt>
                <c:pt idx="86966">
                  <c:v>3.4891999999999999</c:v>
                </c:pt>
                <c:pt idx="86967">
                  <c:v>3.5135999999999998</c:v>
                </c:pt>
                <c:pt idx="86968">
                  <c:v>3.5135999999999998</c:v>
                </c:pt>
                <c:pt idx="86969">
                  <c:v>3.5379999999999998</c:v>
                </c:pt>
                <c:pt idx="86970">
                  <c:v>3.5257999999999998</c:v>
                </c:pt>
                <c:pt idx="86971">
                  <c:v>3.5013999999999998</c:v>
                </c:pt>
                <c:pt idx="86972">
                  <c:v>3.5013999999999998</c:v>
                </c:pt>
                <c:pt idx="86973">
                  <c:v>3.5013999999999998</c:v>
                </c:pt>
                <c:pt idx="86974">
                  <c:v>3.5013999999999998</c:v>
                </c:pt>
                <c:pt idx="86975">
                  <c:v>3.5135999999999998</c:v>
                </c:pt>
                <c:pt idx="86976">
                  <c:v>3.5135999999999998</c:v>
                </c:pt>
                <c:pt idx="86977">
                  <c:v>3.5013999999999998</c:v>
                </c:pt>
                <c:pt idx="86978">
                  <c:v>3.5013999999999998</c:v>
                </c:pt>
                <c:pt idx="86979">
                  <c:v>3.5135999999999998</c:v>
                </c:pt>
                <c:pt idx="86980">
                  <c:v>3.4891999999999999</c:v>
                </c:pt>
                <c:pt idx="86981">
                  <c:v>3.5013999999999998</c:v>
                </c:pt>
                <c:pt idx="86982">
                  <c:v>3.5013999999999998</c:v>
                </c:pt>
                <c:pt idx="86983">
                  <c:v>3.4891999999999999</c:v>
                </c:pt>
                <c:pt idx="86984">
                  <c:v>3.5257999999999998</c:v>
                </c:pt>
                <c:pt idx="86985">
                  <c:v>3.5013999999999998</c:v>
                </c:pt>
                <c:pt idx="86986">
                  <c:v>3.5257999999999998</c:v>
                </c:pt>
                <c:pt idx="86987">
                  <c:v>3.5013999999999998</c:v>
                </c:pt>
                <c:pt idx="86988">
                  <c:v>3.5135999999999998</c:v>
                </c:pt>
                <c:pt idx="86989">
                  <c:v>3.5379999999999998</c:v>
                </c:pt>
                <c:pt idx="86990">
                  <c:v>3.5135999999999998</c:v>
                </c:pt>
                <c:pt idx="86991">
                  <c:v>3.5013999999999998</c:v>
                </c:pt>
                <c:pt idx="86992">
                  <c:v>3.5135999999999998</c:v>
                </c:pt>
                <c:pt idx="86993">
                  <c:v>3.5135999999999998</c:v>
                </c:pt>
                <c:pt idx="86994">
                  <c:v>3.5135999999999998</c:v>
                </c:pt>
                <c:pt idx="86995">
                  <c:v>3.5013999999999998</c:v>
                </c:pt>
                <c:pt idx="86996">
                  <c:v>3.5135999999999998</c:v>
                </c:pt>
                <c:pt idx="86997">
                  <c:v>3.4769000000000001</c:v>
                </c:pt>
                <c:pt idx="86998">
                  <c:v>3.4891999999999999</c:v>
                </c:pt>
                <c:pt idx="86999">
                  <c:v>3.4769000000000001</c:v>
                </c:pt>
                <c:pt idx="87000">
                  <c:v>3.5013999999999998</c:v>
                </c:pt>
                <c:pt idx="87001">
                  <c:v>3.5013999999999998</c:v>
                </c:pt>
                <c:pt idx="87002">
                  <c:v>3.5013999999999998</c:v>
                </c:pt>
                <c:pt idx="87003">
                  <c:v>3.5135999999999998</c:v>
                </c:pt>
                <c:pt idx="87004">
                  <c:v>3.5135999999999998</c:v>
                </c:pt>
                <c:pt idx="87005">
                  <c:v>3.4769000000000001</c:v>
                </c:pt>
                <c:pt idx="87006">
                  <c:v>3.5135999999999998</c:v>
                </c:pt>
                <c:pt idx="87007">
                  <c:v>3.5013999999999998</c:v>
                </c:pt>
                <c:pt idx="87008">
                  <c:v>3.5013999999999998</c:v>
                </c:pt>
                <c:pt idx="87009">
                  <c:v>3.5379999999999998</c:v>
                </c:pt>
                <c:pt idx="87010">
                  <c:v>3.4891999999999999</c:v>
                </c:pt>
                <c:pt idx="87011">
                  <c:v>3.5379999999999998</c:v>
                </c:pt>
                <c:pt idx="87012">
                  <c:v>3.5013999999999998</c:v>
                </c:pt>
                <c:pt idx="87013">
                  <c:v>3.4647000000000001</c:v>
                </c:pt>
                <c:pt idx="87014">
                  <c:v>3.5135999999999998</c:v>
                </c:pt>
                <c:pt idx="87015">
                  <c:v>3.4647000000000001</c:v>
                </c:pt>
                <c:pt idx="87016">
                  <c:v>3.4769000000000001</c:v>
                </c:pt>
                <c:pt idx="87017">
                  <c:v>3.5013999999999998</c:v>
                </c:pt>
                <c:pt idx="87018">
                  <c:v>3.4891999999999999</c:v>
                </c:pt>
                <c:pt idx="87019">
                  <c:v>3.4769000000000001</c:v>
                </c:pt>
                <c:pt idx="87020">
                  <c:v>3.5013999999999998</c:v>
                </c:pt>
                <c:pt idx="87021">
                  <c:v>3.5013999999999998</c:v>
                </c:pt>
                <c:pt idx="87022">
                  <c:v>3.5013999999999998</c:v>
                </c:pt>
                <c:pt idx="87023">
                  <c:v>3.4769000000000001</c:v>
                </c:pt>
                <c:pt idx="87024">
                  <c:v>3.4769000000000001</c:v>
                </c:pt>
                <c:pt idx="87025">
                  <c:v>3.5135999999999998</c:v>
                </c:pt>
                <c:pt idx="87026">
                  <c:v>3.4891999999999999</c:v>
                </c:pt>
                <c:pt idx="87027">
                  <c:v>3.4647000000000001</c:v>
                </c:pt>
                <c:pt idx="87028">
                  <c:v>3.5013999999999998</c:v>
                </c:pt>
                <c:pt idx="87029">
                  <c:v>3.4891999999999999</c:v>
                </c:pt>
                <c:pt idx="87030">
                  <c:v>3.4891999999999999</c:v>
                </c:pt>
                <c:pt idx="87031">
                  <c:v>3.4647000000000001</c:v>
                </c:pt>
                <c:pt idx="87032">
                  <c:v>3.4891999999999999</c:v>
                </c:pt>
                <c:pt idx="87033">
                  <c:v>3.4891999999999999</c:v>
                </c:pt>
                <c:pt idx="87034">
                  <c:v>3.4891999999999999</c:v>
                </c:pt>
                <c:pt idx="87035">
                  <c:v>3.4769000000000001</c:v>
                </c:pt>
                <c:pt idx="87036">
                  <c:v>3.4891999999999999</c:v>
                </c:pt>
                <c:pt idx="87037">
                  <c:v>3.4891999999999999</c:v>
                </c:pt>
                <c:pt idx="87038">
                  <c:v>3.4891999999999999</c:v>
                </c:pt>
                <c:pt idx="87039">
                  <c:v>3.5013999999999998</c:v>
                </c:pt>
                <c:pt idx="87040">
                  <c:v>3.4769000000000001</c:v>
                </c:pt>
                <c:pt idx="87041">
                  <c:v>3.4769000000000001</c:v>
                </c:pt>
                <c:pt idx="87042">
                  <c:v>3.4891999999999999</c:v>
                </c:pt>
                <c:pt idx="87043">
                  <c:v>3.5135999999999998</c:v>
                </c:pt>
                <c:pt idx="87044">
                  <c:v>3.4647000000000001</c:v>
                </c:pt>
                <c:pt idx="87045">
                  <c:v>3.4769000000000001</c:v>
                </c:pt>
                <c:pt idx="87046">
                  <c:v>3.4891999999999999</c:v>
                </c:pt>
                <c:pt idx="87047">
                  <c:v>3.5013999999999998</c:v>
                </c:pt>
                <c:pt idx="87048">
                  <c:v>3.4891999999999999</c:v>
                </c:pt>
                <c:pt idx="87049">
                  <c:v>3.5013999999999998</c:v>
                </c:pt>
                <c:pt idx="87050">
                  <c:v>3.4769000000000001</c:v>
                </c:pt>
                <c:pt idx="87051">
                  <c:v>3.4647000000000001</c:v>
                </c:pt>
                <c:pt idx="87052">
                  <c:v>3.4647000000000001</c:v>
                </c:pt>
                <c:pt idx="87053">
                  <c:v>3.4769000000000001</c:v>
                </c:pt>
                <c:pt idx="87054">
                  <c:v>3.4525000000000001</c:v>
                </c:pt>
                <c:pt idx="87055">
                  <c:v>3.4769000000000001</c:v>
                </c:pt>
                <c:pt idx="87056">
                  <c:v>3.4891999999999999</c:v>
                </c:pt>
                <c:pt idx="87057">
                  <c:v>3.4891999999999999</c:v>
                </c:pt>
                <c:pt idx="87058">
                  <c:v>3.4769000000000001</c:v>
                </c:pt>
                <c:pt idx="87059">
                  <c:v>3.4525000000000001</c:v>
                </c:pt>
                <c:pt idx="87060">
                  <c:v>3.4769000000000001</c:v>
                </c:pt>
                <c:pt idx="87061">
                  <c:v>3.4769000000000001</c:v>
                </c:pt>
                <c:pt idx="87062">
                  <c:v>3.4647000000000001</c:v>
                </c:pt>
                <c:pt idx="87063">
                  <c:v>3.4647000000000001</c:v>
                </c:pt>
                <c:pt idx="87064">
                  <c:v>3.4525000000000001</c:v>
                </c:pt>
                <c:pt idx="87065">
                  <c:v>3.4769000000000001</c:v>
                </c:pt>
                <c:pt idx="87066">
                  <c:v>3.4891999999999999</c:v>
                </c:pt>
                <c:pt idx="87067">
                  <c:v>3.4647000000000001</c:v>
                </c:pt>
                <c:pt idx="87068">
                  <c:v>3.4769000000000001</c:v>
                </c:pt>
                <c:pt idx="87069">
                  <c:v>3.4769000000000001</c:v>
                </c:pt>
                <c:pt idx="87070">
                  <c:v>3.4769000000000001</c:v>
                </c:pt>
                <c:pt idx="87071">
                  <c:v>3.4891999999999999</c:v>
                </c:pt>
                <c:pt idx="87072">
                  <c:v>3.4769000000000001</c:v>
                </c:pt>
                <c:pt idx="87073">
                  <c:v>3.4891999999999999</c:v>
                </c:pt>
                <c:pt idx="87074">
                  <c:v>3.4769000000000001</c:v>
                </c:pt>
                <c:pt idx="87075">
                  <c:v>3.4891999999999999</c:v>
                </c:pt>
                <c:pt idx="87076">
                  <c:v>3.5013999999999998</c:v>
                </c:pt>
                <c:pt idx="87077">
                  <c:v>3.4403000000000001</c:v>
                </c:pt>
                <c:pt idx="87078">
                  <c:v>3.4769000000000001</c:v>
                </c:pt>
                <c:pt idx="87079">
                  <c:v>3.4769000000000001</c:v>
                </c:pt>
                <c:pt idx="87080">
                  <c:v>3.4769000000000001</c:v>
                </c:pt>
                <c:pt idx="87081">
                  <c:v>3.4891999999999999</c:v>
                </c:pt>
                <c:pt idx="87082">
                  <c:v>3.4769000000000001</c:v>
                </c:pt>
                <c:pt idx="87083">
                  <c:v>3.4647000000000001</c:v>
                </c:pt>
                <c:pt idx="87084">
                  <c:v>3.4891999999999999</c:v>
                </c:pt>
                <c:pt idx="87085">
                  <c:v>3.4647000000000001</c:v>
                </c:pt>
                <c:pt idx="87086">
                  <c:v>3.4891999999999999</c:v>
                </c:pt>
                <c:pt idx="87087">
                  <c:v>3.4891999999999999</c:v>
                </c:pt>
                <c:pt idx="87088">
                  <c:v>3.4281000000000001</c:v>
                </c:pt>
                <c:pt idx="87089">
                  <c:v>3.4647000000000001</c:v>
                </c:pt>
                <c:pt idx="87090">
                  <c:v>3.4647000000000001</c:v>
                </c:pt>
                <c:pt idx="87091">
                  <c:v>3.4769000000000001</c:v>
                </c:pt>
                <c:pt idx="87092">
                  <c:v>3.4769000000000001</c:v>
                </c:pt>
                <c:pt idx="87093">
                  <c:v>3.4647000000000001</c:v>
                </c:pt>
                <c:pt idx="87094">
                  <c:v>3.4647000000000001</c:v>
                </c:pt>
                <c:pt idx="87095">
                  <c:v>3.4525000000000001</c:v>
                </c:pt>
                <c:pt idx="87096">
                  <c:v>3.4647000000000001</c:v>
                </c:pt>
                <c:pt idx="87097">
                  <c:v>3.4891999999999999</c:v>
                </c:pt>
                <c:pt idx="87098">
                  <c:v>3.4525000000000001</c:v>
                </c:pt>
                <c:pt idx="87099">
                  <c:v>3.4403000000000001</c:v>
                </c:pt>
                <c:pt idx="87100">
                  <c:v>3.4403000000000001</c:v>
                </c:pt>
                <c:pt idx="87101">
                  <c:v>3.4525000000000001</c:v>
                </c:pt>
                <c:pt idx="87102">
                  <c:v>3.4769000000000001</c:v>
                </c:pt>
                <c:pt idx="87103">
                  <c:v>3.4769000000000001</c:v>
                </c:pt>
                <c:pt idx="87104">
                  <c:v>3.5013999999999998</c:v>
                </c:pt>
                <c:pt idx="87105">
                  <c:v>3.4647000000000001</c:v>
                </c:pt>
                <c:pt idx="87106">
                  <c:v>3.4769000000000001</c:v>
                </c:pt>
                <c:pt idx="87107">
                  <c:v>3.4769000000000001</c:v>
                </c:pt>
                <c:pt idx="87108">
                  <c:v>3.4891999999999999</c:v>
                </c:pt>
                <c:pt idx="87109">
                  <c:v>3.4769000000000001</c:v>
                </c:pt>
                <c:pt idx="87110">
                  <c:v>3.4647000000000001</c:v>
                </c:pt>
                <c:pt idx="87111">
                  <c:v>3.4769000000000001</c:v>
                </c:pt>
                <c:pt idx="87112">
                  <c:v>3.4647000000000001</c:v>
                </c:pt>
                <c:pt idx="87113">
                  <c:v>3.4647000000000001</c:v>
                </c:pt>
                <c:pt idx="87114">
                  <c:v>3.4647000000000001</c:v>
                </c:pt>
                <c:pt idx="87115">
                  <c:v>3.4525000000000001</c:v>
                </c:pt>
                <c:pt idx="87116">
                  <c:v>3.4647000000000001</c:v>
                </c:pt>
                <c:pt idx="87117">
                  <c:v>3.4647000000000001</c:v>
                </c:pt>
                <c:pt idx="87118">
                  <c:v>3.4525000000000001</c:v>
                </c:pt>
                <c:pt idx="87119">
                  <c:v>3.4647000000000001</c:v>
                </c:pt>
                <c:pt idx="87120">
                  <c:v>3.4525000000000001</c:v>
                </c:pt>
                <c:pt idx="87121">
                  <c:v>3.4891999999999999</c:v>
                </c:pt>
                <c:pt idx="87122">
                  <c:v>3.4525000000000001</c:v>
                </c:pt>
                <c:pt idx="87123">
                  <c:v>3.4647000000000001</c:v>
                </c:pt>
                <c:pt idx="87124">
                  <c:v>3.4647000000000001</c:v>
                </c:pt>
                <c:pt idx="87125">
                  <c:v>3.4525000000000001</c:v>
                </c:pt>
                <c:pt idx="87126">
                  <c:v>3.4525000000000001</c:v>
                </c:pt>
                <c:pt idx="87127">
                  <c:v>3.4647000000000001</c:v>
                </c:pt>
                <c:pt idx="87128">
                  <c:v>3.4647000000000001</c:v>
                </c:pt>
                <c:pt idx="87129">
                  <c:v>3.4647000000000001</c:v>
                </c:pt>
                <c:pt idx="87130">
                  <c:v>3.4525000000000001</c:v>
                </c:pt>
                <c:pt idx="87131">
                  <c:v>3.4769000000000001</c:v>
                </c:pt>
                <c:pt idx="87132">
                  <c:v>3.4281000000000001</c:v>
                </c:pt>
                <c:pt idx="87133">
                  <c:v>3.4525000000000001</c:v>
                </c:pt>
                <c:pt idx="87134">
                  <c:v>3.4403000000000001</c:v>
                </c:pt>
                <c:pt idx="87135">
                  <c:v>3.4769000000000001</c:v>
                </c:pt>
                <c:pt idx="87136">
                  <c:v>3.4525000000000001</c:v>
                </c:pt>
                <c:pt idx="87137">
                  <c:v>3.4403000000000001</c:v>
                </c:pt>
                <c:pt idx="87138">
                  <c:v>3.4525000000000001</c:v>
                </c:pt>
                <c:pt idx="87139">
                  <c:v>3.4647000000000001</c:v>
                </c:pt>
                <c:pt idx="87140">
                  <c:v>3.4525000000000001</c:v>
                </c:pt>
                <c:pt idx="87141">
                  <c:v>3.4525000000000001</c:v>
                </c:pt>
                <c:pt idx="87142">
                  <c:v>3.4403000000000001</c:v>
                </c:pt>
                <c:pt idx="87143">
                  <c:v>3.4769000000000001</c:v>
                </c:pt>
                <c:pt idx="87144">
                  <c:v>3.4525000000000001</c:v>
                </c:pt>
                <c:pt idx="87145">
                  <c:v>3.4403000000000001</c:v>
                </c:pt>
                <c:pt idx="87146">
                  <c:v>3.4525000000000001</c:v>
                </c:pt>
                <c:pt idx="87147">
                  <c:v>3.4647000000000001</c:v>
                </c:pt>
                <c:pt idx="87148">
                  <c:v>3.4403000000000001</c:v>
                </c:pt>
                <c:pt idx="87149">
                  <c:v>3.4403000000000001</c:v>
                </c:pt>
                <c:pt idx="87150">
                  <c:v>3.4769000000000001</c:v>
                </c:pt>
                <c:pt idx="87151">
                  <c:v>3.4403000000000001</c:v>
                </c:pt>
                <c:pt idx="87152">
                  <c:v>3.4647000000000001</c:v>
                </c:pt>
                <c:pt idx="87153">
                  <c:v>3.4403000000000001</c:v>
                </c:pt>
                <c:pt idx="87154">
                  <c:v>3.4525000000000001</c:v>
                </c:pt>
                <c:pt idx="87155">
                  <c:v>3.4647000000000001</c:v>
                </c:pt>
                <c:pt idx="87156">
                  <c:v>3.4403000000000001</c:v>
                </c:pt>
                <c:pt idx="87157">
                  <c:v>3.4281000000000001</c:v>
                </c:pt>
                <c:pt idx="87158">
                  <c:v>3.4281000000000001</c:v>
                </c:pt>
                <c:pt idx="87159">
                  <c:v>3.4525000000000001</c:v>
                </c:pt>
                <c:pt idx="87160">
                  <c:v>3.4403000000000001</c:v>
                </c:pt>
                <c:pt idx="87161">
                  <c:v>3.4525000000000001</c:v>
                </c:pt>
                <c:pt idx="87162">
                  <c:v>3.4403000000000001</c:v>
                </c:pt>
                <c:pt idx="87163">
                  <c:v>3.4403000000000001</c:v>
                </c:pt>
                <c:pt idx="87164">
                  <c:v>3.4525000000000001</c:v>
                </c:pt>
                <c:pt idx="87165">
                  <c:v>3.4403000000000001</c:v>
                </c:pt>
                <c:pt idx="87166">
                  <c:v>3.4281000000000001</c:v>
                </c:pt>
                <c:pt idx="87167">
                  <c:v>3.4403000000000001</c:v>
                </c:pt>
                <c:pt idx="87168">
                  <c:v>3.4281000000000001</c:v>
                </c:pt>
                <c:pt idx="87169">
                  <c:v>3.4403000000000001</c:v>
                </c:pt>
                <c:pt idx="87170">
                  <c:v>3.4281000000000001</c:v>
                </c:pt>
                <c:pt idx="87171">
                  <c:v>3.4281000000000001</c:v>
                </c:pt>
                <c:pt idx="87172">
                  <c:v>3.4281000000000001</c:v>
                </c:pt>
                <c:pt idx="87173">
                  <c:v>3.4403000000000001</c:v>
                </c:pt>
                <c:pt idx="87174">
                  <c:v>3.4403000000000001</c:v>
                </c:pt>
                <c:pt idx="87175">
                  <c:v>3.4525000000000001</c:v>
                </c:pt>
                <c:pt idx="87176">
                  <c:v>3.4159000000000002</c:v>
                </c:pt>
                <c:pt idx="87177">
                  <c:v>3.4403000000000001</c:v>
                </c:pt>
                <c:pt idx="87178">
                  <c:v>3.4403000000000001</c:v>
                </c:pt>
                <c:pt idx="87179">
                  <c:v>3.4403000000000001</c:v>
                </c:pt>
                <c:pt idx="87180">
                  <c:v>3.4403000000000001</c:v>
                </c:pt>
                <c:pt idx="87181">
                  <c:v>3.4525000000000001</c:v>
                </c:pt>
                <c:pt idx="87182">
                  <c:v>3.4403000000000001</c:v>
                </c:pt>
                <c:pt idx="87183">
                  <c:v>3.4281000000000001</c:v>
                </c:pt>
                <c:pt idx="87184">
                  <c:v>3.4525000000000001</c:v>
                </c:pt>
                <c:pt idx="87185">
                  <c:v>3.4159000000000002</c:v>
                </c:pt>
                <c:pt idx="87186">
                  <c:v>3.4281000000000001</c:v>
                </c:pt>
                <c:pt idx="87187">
                  <c:v>3.4159000000000002</c:v>
                </c:pt>
                <c:pt idx="87188">
                  <c:v>3.4159000000000002</c:v>
                </c:pt>
                <c:pt idx="87189">
                  <c:v>3.4281000000000001</c:v>
                </c:pt>
                <c:pt idx="87190">
                  <c:v>3.4281000000000001</c:v>
                </c:pt>
                <c:pt idx="87191">
                  <c:v>3.4281000000000001</c:v>
                </c:pt>
                <c:pt idx="87192">
                  <c:v>3.4159000000000002</c:v>
                </c:pt>
                <c:pt idx="87193">
                  <c:v>3.4525000000000001</c:v>
                </c:pt>
                <c:pt idx="87194">
                  <c:v>3.4525000000000001</c:v>
                </c:pt>
                <c:pt idx="87195">
                  <c:v>3.4525000000000001</c:v>
                </c:pt>
                <c:pt idx="87196">
                  <c:v>3.4037000000000002</c:v>
                </c:pt>
                <c:pt idx="87197">
                  <c:v>3.4281000000000001</c:v>
                </c:pt>
                <c:pt idx="87198">
                  <c:v>3.4159000000000002</c:v>
                </c:pt>
                <c:pt idx="87199">
                  <c:v>3.4403000000000001</c:v>
                </c:pt>
                <c:pt idx="87200">
                  <c:v>3.4281000000000001</c:v>
                </c:pt>
                <c:pt idx="87201">
                  <c:v>3.4037000000000002</c:v>
                </c:pt>
                <c:pt idx="87202">
                  <c:v>3.3915000000000002</c:v>
                </c:pt>
                <c:pt idx="87203">
                  <c:v>3.4281000000000001</c:v>
                </c:pt>
                <c:pt idx="87204">
                  <c:v>3.4281000000000001</c:v>
                </c:pt>
                <c:pt idx="87205">
                  <c:v>3.4281000000000001</c:v>
                </c:pt>
                <c:pt idx="87206">
                  <c:v>3.4281000000000001</c:v>
                </c:pt>
                <c:pt idx="87207">
                  <c:v>3.4037000000000002</c:v>
                </c:pt>
                <c:pt idx="87208">
                  <c:v>3.4281000000000001</c:v>
                </c:pt>
                <c:pt idx="87209">
                  <c:v>3.4037000000000002</c:v>
                </c:pt>
                <c:pt idx="87210">
                  <c:v>3.4281000000000001</c:v>
                </c:pt>
                <c:pt idx="87211">
                  <c:v>3.4159000000000002</c:v>
                </c:pt>
                <c:pt idx="87212">
                  <c:v>3.4281000000000001</c:v>
                </c:pt>
                <c:pt idx="87213">
                  <c:v>3.4403000000000001</c:v>
                </c:pt>
                <c:pt idx="87214">
                  <c:v>3.4403000000000001</c:v>
                </c:pt>
                <c:pt idx="87215">
                  <c:v>3.4159000000000002</c:v>
                </c:pt>
                <c:pt idx="87216">
                  <c:v>3.4159000000000002</c:v>
                </c:pt>
                <c:pt idx="87217">
                  <c:v>3.4403000000000001</c:v>
                </c:pt>
                <c:pt idx="87218">
                  <c:v>3.4159000000000002</c:v>
                </c:pt>
                <c:pt idx="87219">
                  <c:v>3.4159000000000002</c:v>
                </c:pt>
                <c:pt idx="87220">
                  <c:v>3.4159000000000002</c:v>
                </c:pt>
                <c:pt idx="87221">
                  <c:v>3.4281000000000001</c:v>
                </c:pt>
                <c:pt idx="87222">
                  <c:v>3.4159000000000002</c:v>
                </c:pt>
                <c:pt idx="87223">
                  <c:v>3.4281000000000001</c:v>
                </c:pt>
                <c:pt idx="87224">
                  <c:v>3.4281000000000001</c:v>
                </c:pt>
                <c:pt idx="87225">
                  <c:v>3.4525000000000001</c:v>
                </c:pt>
                <c:pt idx="87226">
                  <c:v>3.4281000000000001</c:v>
                </c:pt>
                <c:pt idx="87227">
                  <c:v>3.4281000000000001</c:v>
                </c:pt>
                <c:pt idx="87228">
                  <c:v>3.4281000000000001</c:v>
                </c:pt>
                <c:pt idx="87229">
                  <c:v>3.4403000000000001</c:v>
                </c:pt>
                <c:pt idx="87230">
                  <c:v>3.4037000000000002</c:v>
                </c:pt>
                <c:pt idx="87231">
                  <c:v>3.4281000000000001</c:v>
                </c:pt>
                <c:pt idx="87232">
                  <c:v>3.3915000000000002</c:v>
                </c:pt>
                <c:pt idx="87233">
                  <c:v>3.4159000000000002</c:v>
                </c:pt>
                <c:pt idx="87234">
                  <c:v>3.4281000000000001</c:v>
                </c:pt>
                <c:pt idx="87235">
                  <c:v>3.4403000000000001</c:v>
                </c:pt>
                <c:pt idx="87236">
                  <c:v>3.4281000000000001</c:v>
                </c:pt>
                <c:pt idx="87237">
                  <c:v>3.4281000000000001</c:v>
                </c:pt>
                <c:pt idx="87238">
                  <c:v>3.4159000000000002</c:v>
                </c:pt>
                <c:pt idx="87239">
                  <c:v>3.4037000000000002</c:v>
                </c:pt>
                <c:pt idx="87240">
                  <c:v>3.4281000000000001</c:v>
                </c:pt>
                <c:pt idx="87241">
                  <c:v>3.4037000000000002</c:v>
                </c:pt>
                <c:pt idx="87242">
                  <c:v>3.4281000000000001</c:v>
                </c:pt>
                <c:pt idx="87243">
                  <c:v>3.4159000000000002</c:v>
                </c:pt>
                <c:pt idx="87244">
                  <c:v>3.4281000000000001</c:v>
                </c:pt>
                <c:pt idx="87245">
                  <c:v>3.4525000000000001</c:v>
                </c:pt>
                <c:pt idx="87246">
                  <c:v>3.4159000000000002</c:v>
                </c:pt>
                <c:pt idx="87247">
                  <c:v>3.4037000000000002</c:v>
                </c:pt>
                <c:pt idx="87248">
                  <c:v>3.4159000000000002</c:v>
                </c:pt>
                <c:pt idx="87249">
                  <c:v>3.4159000000000002</c:v>
                </c:pt>
                <c:pt idx="87250">
                  <c:v>3.4037000000000002</c:v>
                </c:pt>
                <c:pt idx="87251">
                  <c:v>3.4037000000000002</c:v>
                </c:pt>
                <c:pt idx="87252">
                  <c:v>3.3915000000000002</c:v>
                </c:pt>
                <c:pt idx="87253">
                  <c:v>3.4525000000000001</c:v>
                </c:pt>
                <c:pt idx="87254">
                  <c:v>3.4281000000000001</c:v>
                </c:pt>
                <c:pt idx="87255">
                  <c:v>3.4037000000000002</c:v>
                </c:pt>
                <c:pt idx="87256">
                  <c:v>3.4281000000000001</c:v>
                </c:pt>
                <c:pt idx="87257">
                  <c:v>3.4037000000000002</c:v>
                </c:pt>
                <c:pt idx="87258">
                  <c:v>3.4281000000000001</c:v>
                </c:pt>
                <c:pt idx="87259">
                  <c:v>3.4159000000000002</c:v>
                </c:pt>
                <c:pt idx="87260">
                  <c:v>3.4281000000000001</c:v>
                </c:pt>
                <c:pt idx="87261">
                  <c:v>3.4281000000000001</c:v>
                </c:pt>
                <c:pt idx="87262">
                  <c:v>3.4159000000000002</c:v>
                </c:pt>
                <c:pt idx="87263">
                  <c:v>3.3671000000000002</c:v>
                </c:pt>
                <c:pt idx="87264">
                  <c:v>3.4037000000000002</c:v>
                </c:pt>
                <c:pt idx="87265">
                  <c:v>3.4159000000000002</c:v>
                </c:pt>
                <c:pt idx="87266">
                  <c:v>3.3915000000000002</c:v>
                </c:pt>
                <c:pt idx="87267">
                  <c:v>3.4037000000000002</c:v>
                </c:pt>
                <c:pt idx="87268">
                  <c:v>3.4037000000000002</c:v>
                </c:pt>
                <c:pt idx="87269">
                  <c:v>3.4281000000000001</c:v>
                </c:pt>
                <c:pt idx="87270">
                  <c:v>3.4159000000000002</c:v>
                </c:pt>
                <c:pt idx="87271">
                  <c:v>3.4281000000000001</c:v>
                </c:pt>
                <c:pt idx="87272">
                  <c:v>3.4037000000000002</c:v>
                </c:pt>
                <c:pt idx="87273">
                  <c:v>3.4159000000000002</c:v>
                </c:pt>
                <c:pt idx="87274">
                  <c:v>3.4403000000000001</c:v>
                </c:pt>
                <c:pt idx="87275">
                  <c:v>3.4037000000000002</c:v>
                </c:pt>
                <c:pt idx="87276">
                  <c:v>3.4281000000000001</c:v>
                </c:pt>
                <c:pt idx="87277">
                  <c:v>3.3915000000000002</c:v>
                </c:pt>
                <c:pt idx="87278">
                  <c:v>3.4037000000000002</c:v>
                </c:pt>
                <c:pt idx="87279">
                  <c:v>3.4037000000000002</c:v>
                </c:pt>
                <c:pt idx="87280">
                  <c:v>3.3915000000000002</c:v>
                </c:pt>
                <c:pt idx="87281">
                  <c:v>3.3793000000000002</c:v>
                </c:pt>
                <c:pt idx="87282">
                  <c:v>3.4037000000000002</c:v>
                </c:pt>
                <c:pt idx="87283">
                  <c:v>3.3915000000000002</c:v>
                </c:pt>
                <c:pt idx="87284">
                  <c:v>3.4159000000000002</c:v>
                </c:pt>
                <c:pt idx="87285">
                  <c:v>3.4037000000000002</c:v>
                </c:pt>
                <c:pt idx="87286">
                  <c:v>3.4159000000000002</c:v>
                </c:pt>
                <c:pt idx="87287">
                  <c:v>3.4037000000000002</c:v>
                </c:pt>
                <c:pt idx="87288">
                  <c:v>3.4037000000000002</c:v>
                </c:pt>
                <c:pt idx="87289">
                  <c:v>3.3793000000000002</c:v>
                </c:pt>
                <c:pt idx="87290">
                  <c:v>3.3549000000000002</c:v>
                </c:pt>
                <c:pt idx="87291">
                  <c:v>3.4037000000000002</c:v>
                </c:pt>
                <c:pt idx="87292">
                  <c:v>3.3915000000000002</c:v>
                </c:pt>
                <c:pt idx="87293">
                  <c:v>3.3915000000000002</c:v>
                </c:pt>
                <c:pt idx="87294">
                  <c:v>3.4037000000000002</c:v>
                </c:pt>
                <c:pt idx="87295">
                  <c:v>3.4159000000000002</c:v>
                </c:pt>
                <c:pt idx="87296">
                  <c:v>3.4037000000000002</c:v>
                </c:pt>
                <c:pt idx="87297">
                  <c:v>3.4159000000000002</c:v>
                </c:pt>
                <c:pt idx="87298">
                  <c:v>3.4037000000000002</c:v>
                </c:pt>
                <c:pt idx="87299">
                  <c:v>3.3915000000000002</c:v>
                </c:pt>
                <c:pt idx="87300">
                  <c:v>3.4159000000000002</c:v>
                </c:pt>
                <c:pt idx="87301">
                  <c:v>3.4159000000000002</c:v>
                </c:pt>
                <c:pt idx="87302">
                  <c:v>3.3915000000000002</c:v>
                </c:pt>
                <c:pt idx="87303">
                  <c:v>3.3793000000000002</c:v>
                </c:pt>
                <c:pt idx="87304">
                  <c:v>3.4159000000000002</c:v>
                </c:pt>
                <c:pt idx="87305">
                  <c:v>3.4281000000000001</c:v>
                </c:pt>
                <c:pt idx="87306">
                  <c:v>3.4037000000000002</c:v>
                </c:pt>
                <c:pt idx="87307">
                  <c:v>3.4159000000000002</c:v>
                </c:pt>
                <c:pt idx="87308">
                  <c:v>3.3915000000000002</c:v>
                </c:pt>
                <c:pt idx="87309">
                  <c:v>3.4037000000000002</c:v>
                </c:pt>
                <c:pt idx="87310">
                  <c:v>3.3793000000000002</c:v>
                </c:pt>
                <c:pt idx="87311">
                  <c:v>3.4037000000000002</c:v>
                </c:pt>
                <c:pt idx="87312">
                  <c:v>3.3793000000000002</c:v>
                </c:pt>
                <c:pt idx="87313">
                  <c:v>3.3671000000000002</c:v>
                </c:pt>
                <c:pt idx="87314">
                  <c:v>3.3915000000000002</c:v>
                </c:pt>
                <c:pt idx="87315">
                  <c:v>3.4159000000000002</c:v>
                </c:pt>
                <c:pt idx="87316">
                  <c:v>3.4037000000000002</c:v>
                </c:pt>
                <c:pt idx="87317">
                  <c:v>3.3915000000000002</c:v>
                </c:pt>
                <c:pt idx="87318">
                  <c:v>3.3793000000000002</c:v>
                </c:pt>
                <c:pt idx="87319">
                  <c:v>3.3915000000000002</c:v>
                </c:pt>
                <c:pt idx="87320">
                  <c:v>3.3915000000000002</c:v>
                </c:pt>
                <c:pt idx="87321">
                  <c:v>3.3793000000000002</c:v>
                </c:pt>
                <c:pt idx="87322">
                  <c:v>3.3671000000000002</c:v>
                </c:pt>
                <c:pt idx="87323">
                  <c:v>3.3915000000000002</c:v>
                </c:pt>
                <c:pt idx="87324">
                  <c:v>3.3915000000000002</c:v>
                </c:pt>
                <c:pt idx="87325">
                  <c:v>3.3793000000000002</c:v>
                </c:pt>
                <c:pt idx="87326">
                  <c:v>3.3915000000000002</c:v>
                </c:pt>
                <c:pt idx="87327">
                  <c:v>3.3793000000000002</c:v>
                </c:pt>
                <c:pt idx="87328">
                  <c:v>3.3793000000000002</c:v>
                </c:pt>
                <c:pt idx="87329">
                  <c:v>3.3915000000000002</c:v>
                </c:pt>
                <c:pt idx="87330">
                  <c:v>3.4037000000000002</c:v>
                </c:pt>
                <c:pt idx="87331">
                  <c:v>3.3671000000000002</c:v>
                </c:pt>
                <c:pt idx="87332">
                  <c:v>3.3915000000000002</c:v>
                </c:pt>
                <c:pt idx="87333">
                  <c:v>3.3915000000000002</c:v>
                </c:pt>
                <c:pt idx="87334">
                  <c:v>3.4037000000000002</c:v>
                </c:pt>
                <c:pt idx="87335">
                  <c:v>3.3426999999999998</c:v>
                </c:pt>
                <c:pt idx="87336">
                  <c:v>3.3671000000000002</c:v>
                </c:pt>
                <c:pt idx="87337">
                  <c:v>3.3915000000000002</c:v>
                </c:pt>
                <c:pt idx="87338">
                  <c:v>3.3915000000000002</c:v>
                </c:pt>
                <c:pt idx="87339">
                  <c:v>3.3793000000000002</c:v>
                </c:pt>
                <c:pt idx="87340">
                  <c:v>3.4037000000000002</c:v>
                </c:pt>
                <c:pt idx="87341">
                  <c:v>3.3915000000000002</c:v>
                </c:pt>
                <c:pt idx="87342">
                  <c:v>3.3549000000000002</c:v>
                </c:pt>
                <c:pt idx="87343">
                  <c:v>3.3793000000000002</c:v>
                </c:pt>
                <c:pt idx="87344">
                  <c:v>3.3549000000000002</c:v>
                </c:pt>
                <c:pt idx="87345">
                  <c:v>3.4037000000000002</c:v>
                </c:pt>
                <c:pt idx="87346">
                  <c:v>3.3793000000000002</c:v>
                </c:pt>
                <c:pt idx="87347">
                  <c:v>3.3915000000000002</c:v>
                </c:pt>
                <c:pt idx="87348">
                  <c:v>3.3671000000000002</c:v>
                </c:pt>
                <c:pt idx="87349">
                  <c:v>3.3549000000000002</c:v>
                </c:pt>
                <c:pt idx="87350">
                  <c:v>3.3426999999999998</c:v>
                </c:pt>
                <c:pt idx="87351">
                  <c:v>3.3549000000000002</c:v>
                </c:pt>
                <c:pt idx="87352">
                  <c:v>3.3671000000000002</c:v>
                </c:pt>
                <c:pt idx="87353">
                  <c:v>3.3793000000000002</c:v>
                </c:pt>
                <c:pt idx="87354">
                  <c:v>3.3793000000000002</c:v>
                </c:pt>
                <c:pt idx="87355">
                  <c:v>3.3793000000000002</c:v>
                </c:pt>
                <c:pt idx="87356">
                  <c:v>3.3671000000000002</c:v>
                </c:pt>
                <c:pt idx="87357">
                  <c:v>3.3793000000000002</c:v>
                </c:pt>
                <c:pt idx="87358">
                  <c:v>3.4037000000000002</c:v>
                </c:pt>
                <c:pt idx="87359">
                  <c:v>3.3793000000000002</c:v>
                </c:pt>
                <c:pt idx="87360">
                  <c:v>3.3915000000000002</c:v>
                </c:pt>
                <c:pt idx="87361">
                  <c:v>3.3549000000000002</c:v>
                </c:pt>
                <c:pt idx="87362">
                  <c:v>3.3915000000000002</c:v>
                </c:pt>
                <c:pt idx="87363">
                  <c:v>3.3793000000000002</c:v>
                </c:pt>
                <c:pt idx="87364">
                  <c:v>3.3426999999999998</c:v>
                </c:pt>
                <c:pt idx="87365">
                  <c:v>3.3915000000000002</c:v>
                </c:pt>
                <c:pt idx="87366">
                  <c:v>3.3671000000000002</c:v>
                </c:pt>
                <c:pt idx="87367">
                  <c:v>3.3671000000000002</c:v>
                </c:pt>
                <c:pt idx="87368">
                  <c:v>3.3915000000000002</c:v>
                </c:pt>
                <c:pt idx="87369">
                  <c:v>3.3671000000000002</c:v>
                </c:pt>
                <c:pt idx="87370">
                  <c:v>3.3915000000000002</c:v>
                </c:pt>
                <c:pt idx="87371">
                  <c:v>3.3671000000000002</c:v>
                </c:pt>
                <c:pt idx="87372">
                  <c:v>3.3671000000000002</c:v>
                </c:pt>
                <c:pt idx="87373">
                  <c:v>3.3671000000000002</c:v>
                </c:pt>
                <c:pt idx="87374">
                  <c:v>3.3671000000000002</c:v>
                </c:pt>
                <c:pt idx="87375">
                  <c:v>3.3671000000000002</c:v>
                </c:pt>
                <c:pt idx="87376">
                  <c:v>3.3426999999999998</c:v>
                </c:pt>
                <c:pt idx="87377">
                  <c:v>3.3671000000000002</c:v>
                </c:pt>
                <c:pt idx="87378">
                  <c:v>3.3549000000000002</c:v>
                </c:pt>
                <c:pt idx="87379">
                  <c:v>3.3426999999999998</c:v>
                </c:pt>
                <c:pt idx="87380">
                  <c:v>3.3549000000000002</c:v>
                </c:pt>
                <c:pt idx="87381">
                  <c:v>3.3426999999999998</c:v>
                </c:pt>
                <c:pt idx="87382">
                  <c:v>3.3549000000000002</c:v>
                </c:pt>
                <c:pt idx="87383">
                  <c:v>3.3793000000000002</c:v>
                </c:pt>
                <c:pt idx="87384">
                  <c:v>3.3671000000000002</c:v>
                </c:pt>
                <c:pt idx="87385">
                  <c:v>3.3915000000000002</c:v>
                </c:pt>
                <c:pt idx="87386">
                  <c:v>3.3671000000000002</c:v>
                </c:pt>
                <c:pt idx="87387">
                  <c:v>3.3671000000000002</c:v>
                </c:pt>
                <c:pt idx="87388">
                  <c:v>3.3793000000000002</c:v>
                </c:pt>
                <c:pt idx="87389">
                  <c:v>3.3793000000000002</c:v>
                </c:pt>
                <c:pt idx="87390">
                  <c:v>3.3304999999999998</c:v>
                </c:pt>
                <c:pt idx="87391">
                  <c:v>3.3671000000000002</c:v>
                </c:pt>
                <c:pt idx="87392">
                  <c:v>3.3426999999999998</c:v>
                </c:pt>
                <c:pt idx="87393">
                  <c:v>3.3549000000000002</c:v>
                </c:pt>
                <c:pt idx="87394">
                  <c:v>3.3549000000000002</c:v>
                </c:pt>
                <c:pt idx="87395">
                  <c:v>3.3671000000000002</c:v>
                </c:pt>
                <c:pt idx="87396">
                  <c:v>3.3671000000000002</c:v>
                </c:pt>
                <c:pt idx="87397">
                  <c:v>3.3549000000000002</c:v>
                </c:pt>
                <c:pt idx="87398">
                  <c:v>3.3671000000000002</c:v>
                </c:pt>
                <c:pt idx="87399">
                  <c:v>3.3549000000000002</c:v>
                </c:pt>
                <c:pt idx="87400">
                  <c:v>3.3793000000000002</c:v>
                </c:pt>
                <c:pt idx="87401">
                  <c:v>3.3671000000000002</c:v>
                </c:pt>
                <c:pt idx="87402">
                  <c:v>3.3549000000000002</c:v>
                </c:pt>
                <c:pt idx="87403">
                  <c:v>3.3793000000000002</c:v>
                </c:pt>
                <c:pt idx="87404">
                  <c:v>3.3549000000000002</c:v>
                </c:pt>
                <c:pt idx="87405">
                  <c:v>3.3426999999999998</c:v>
                </c:pt>
                <c:pt idx="87406">
                  <c:v>3.3671000000000002</c:v>
                </c:pt>
                <c:pt idx="87407">
                  <c:v>3.3426999999999998</c:v>
                </c:pt>
                <c:pt idx="87408">
                  <c:v>3.3426999999999998</c:v>
                </c:pt>
                <c:pt idx="87409">
                  <c:v>3.3671000000000002</c:v>
                </c:pt>
                <c:pt idx="87410">
                  <c:v>3.3549000000000002</c:v>
                </c:pt>
                <c:pt idx="87411">
                  <c:v>3.3426999999999998</c:v>
                </c:pt>
                <c:pt idx="87412">
                  <c:v>3.3426999999999998</c:v>
                </c:pt>
                <c:pt idx="87413">
                  <c:v>3.3426999999999998</c:v>
                </c:pt>
                <c:pt idx="87414">
                  <c:v>3.3549000000000002</c:v>
                </c:pt>
                <c:pt idx="87415">
                  <c:v>3.4037000000000002</c:v>
                </c:pt>
                <c:pt idx="87416">
                  <c:v>3.3549000000000002</c:v>
                </c:pt>
                <c:pt idx="87417">
                  <c:v>3.3549000000000002</c:v>
                </c:pt>
                <c:pt idx="87418">
                  <c:v>3.3549000000000002</c:v>
                </c:pt>
                <c:pt idx="87419">
                  <c:v>3.3671000000000002</c:v>
                </c:pt>
                <c:pt idx="87420">
                  <c:v>3.3426999999999998</c:v>
                </c:pt>
                <c:pt idx="87421">
                  <c:v>3.3549000000000002</c:v>
                </c:pt>
                <c:pt idx="87422">
                  <c:v>3.3549000000000002</c:v>
                </c:pt>
                <c:pt idx="87423">
                  <c:v>3.3793000000000002</c:v>
                </c:pt>
                <c:pt idx="87424">
                  <c:v>3.3426999999999998</c:v>
                </c:pt>
                <c:pt idx="87425">
                  <c:v>3.3304999999999998</c:v>
                </c:pt>
                <c:pt idx="87426">
                  <c:v>3.3915000000000002</c:v>
                </c:pt>
                <c:pt idx="87427">
                  <c:v>3.3671000000000002</c:v>
                </c:pt>
                <c:pt idx="87428">
                  <c:v>3.3549000000000002</c:v>
                </c:pt>
                <c:pt idx="87429">
                  <c:v>3.3549000000000002</c:v>
                </c:pt>
                <c:pt idx="87430">
                  <c:v>3.3304999999999998</c:v>
                </c:pt>
                <c:pt idx="87431">
                  <c:v>3.3671000000000002</c:v>
                </c:pt>
                <c:pt idx="87432">
                  <c:v>3.3426999999999998</c:v>
                </c:pt>
                <c:pt idx="87433">
                  <c:v>3.3549000000000002</c:v>
                </c:pt>
                <c:pt idx="87434">
                  <c:v>3.3549000000000002</c:v>
                </c:pt>
                <c:pt idx="87435">
                  <c:v>3.3915000000000002</c:v>
                </c:pt>
                <c:pt idx="87436">
                  <c:v>3.3549000000000002</c:v>
                </c:pt>
                <c:pt idx="87437">
                  <c:v>3.3426999999999998</c:v>
                </c:pt>
                <c:pt idx="87438">
                  <c:v>3.3671000000000002</c:v>
                </c:pt>
                <c:pt idx="87439">
                  <c:v>3.3793000000000002</c:v>
                </c:pt>
                <c:pt idx="87440">
                  <c:v>3.3426999999999998</c:v>
                </c:pt>
                <c:pt idx="87441">
                  <c:v>3.3426999999999998</c:v>
                </c:pt>
                <c:pt idx="87442">
                  <c:v>3.3426999999999998</c:v>
                </c:pt>
                <c:pt idx="87443">
                  <c:v>3.3426999999999998</c:v>
                </c:pt>
                <c:pt idx="87444">
                  <c:v>3.3426999999999998</c:v>
                </c:pt>
                <c:pt idx="87445">
                  <c:v>3.3426999999999998</c:v>
                </c:pt>
                <c:pt idx="87446">
                  <c:v>3.3182999999999998</c:v>
                </c:pt>
                <c:pt idx="87447">
                  <c:v>3.3549000000000002</c:v>
                </c:pt>
                <c:pt idx="87448">
                  <c:v>3.3426999999999998</c:v>
                </c:pt>
                <c:pt idx="87449">
                  <c:v>3.3304999999999998</c:v>
                </c:pt>
                <c:pt idx="87450">
                  <c:v>3.3304999999999998</c:v>
                </c:pt>
                <c:pt idx="87451">
                  <c:v>3.3426999999999998</c:v>
                </c:pt>
                <c:pt idx="87452">
                  <c:v>3.3426999999999998</c:v>
                </c:pt>
                <c:pt idx="87453">
                  <c:v>3.3304999999999998</c:v>
                </c:pt>
                <c:pt idx="87454">
                  <c:v>3.3304999999999998</c:v>
                </c:pt>
                <c:pt idx="87455">
                  <c:v>3.3304999999999998</c:v>
                </c:pt>
                <c:pt idx="87456">
                  <c:v>3.3426999999999998</c:v>
                </c:pt>
                <c:pt idx="87457">
                  <c:v>3.3426999999999998</c:v>
                </c:pt>
                <c:pt idx="87458">
                  <c:v>3.3426999999999998</c:v>
                </c:pt>
                <c:pt idx="87459">
                  <c:v>3.3549000000000002</c:v>
                </c:pt>
                <c:pt idx="87460">
                  <c:v>3.3426999999999998</c:v>
                </c:pt>
                <c:pt idx="87461">
                  <c:v>3.3549000000000002</c:v>
                </c:pt>
                <c:pt idx="87462">
                  <c:v>3.3671000000000002</c:v>
                </c:pt>
                <c:pt idx="87463">
                  <c:v>3.3549000000000002</c:v>
                </c:pt>
                <c:pt idx="87464">
                  <c:v>3.3426999999999998</c:v>
                </c:pt>
                <c:pt idx="87465">
                  <c:v>3.3304999999999998</c:v>
                </c:pt>
                <c:pt idx="87466">
                  <c:v>3.3549000000000002</c:v>
                </c:pt>
                <c:pt idx="87467">
                  <c:v>3.3304999999999998</c:v>
                </c:pt>
                <c:pt idx="87468">
                  <c:v>3.3426999999999998</c:v>
                </c:pt>
                <c:pt idx="87469">
                  <c:v>3.2938000000000001</c:v>
                </c:pt>
                <c:pt idx="87470">
                  <c:v>3.3304999999999998</c:v>
                </c:pt>
                <c:pt idx="87471">
                  <c:v>3.3426999999999998</c:v>
                </c:pt>
                <c:pt idx="87472">
                  <c:v>3.306</c:v>
                </c:pt>
                <c:pt idx="87473">
                  <c:v>3.3426999999999998</c:v>
                </c:pt>
                <c:pt idx="87474">
                  <c:v>3.3426999999999998</c:v>
                </c:pt>
                <c:pt idx="87475">
                  <c:v>3.306</c:v>
                </c:pt>
                <c:pt idx="87476">
                  <c:v>3.3426999999999998</c:v>
                </c:pt>
                <c:pt idx="87477">
                  <c:v>3.3304999999999998</c:v>
                </c:pt>
                <c:pt idx="87478">
                  <c:v>3.3549000000000002</c:v>
                </c:pt>
                <c:pt idx="87479">
                  <c:v>3.3304999999999998</c:v>
                </c:pt>
                <c:pt idx="87480">
                  <c:v>3.3426999999999998</c:v>
                </c:pt>
                <c:pt idx="87481">
                  <c:v>3.3182999999999998</c:v>
                </c:pt>
                <c:pt idx="87482">
                  <c:v>3.3671000000000002</c:v>
                </c:pt>
                <c:pt idx="87483">
                  <c:v>3.306</c:v>
                </c:pt>
                <c:pt idx="87484">
                  <c:v>3.3549000000000002</c:v>
                </c:pt>
                <c:pt idx="87485">
                  <c:v>3.3182999999999998</c:v>
                </c:pt>
                <c:pt idx="87486">
                  <c:v>3.306</c:v>
                </c:pt>
                <c:pt idx="87487">
                  <c:v>3.3304999999999998</c:v>
                </c:pt>
                <c:pt idx="87488">
                  <c:v>3.3304999999999998</c:v>
                </c:pt>
                <c:pt idx="87489">
                  <c:v>3.3426999999999998</c:v>
                </c:pt>
                <c:pt idx="87490">
                  <c:v>3.3182999999999998</c:v>
                </c:pt>
                <c:pt idx="87491">
                  <c:v>3.3426999999999998</c:v>
                </c:pt>
                <c:pt idx="87492">
                  <c:v>3.3182999999999998</c:v>
                </c:pt>
                <c:pt idx="87493">
                  <c:v>3.3182999999999998</c:v>
                </c:pt>
                <c:pt idx="87494">
                  <c:v>3.3304999999999998</c:v>
                </c:pt>
                <c:pt idx="87495">
                  <c:v>3.3426999999999998</c:v>
                </c:pt>
                <c:pt idx="87496">
                  <c:v>3.3182999999999998</c:v>
                </c:pt>
                <c:pt idx="87497">
                  <c:v>3.3304999999999998</c:v>
                </c:pt>
                <c:pt idx="87498">
                  <c:v>3.2938000000000001</c:v>
                </c:pt>
                <c:pt idx="87499">
                  <c:v>3.3182999999999998</c:v>
                </c:pt>
                <c:pt idx="87500">
                  <c:v>3.2938000000000001</c:v>
                </c:pt>
                <c:pt idx="87501">
                  <c:v>3.3426999999999998</c:v>
                </c:pt>
                <c:pt idx="87502">
                  <c:v>3.3182999999999998</c:v>
                </c:pt>
                <c:pt idx="87503">
                  <c:v>3.3426999999999998</c:v>
                </c:pt>
                <c:pt idx="87504">
                  <c:v>3.306</c:v>
                </c:pt>
                <c:pt idx="87505">
                  <c:v>3.2938000000000001</c:v>
                </c:pt>
                <c:pt idx="87506">
                  <c:v>3.3182999999999998</c:v>
                </c:pt>
                <c:pt idx="87507">
                  <c:v>3.306</c:v>
                </c:pt>
                <c:pt idx="87508">
                  <c:v>3.3182999999999998</c:v>
                </c:pt>
                <c:pt idx="87509">
                  <c:v>3.3304999999999998</c:v>
                </c:pt>
                <c:pt idx="87510">
                  <c:v>3.2938000000000001</c:v>
                </c:pt>
                <c:pt idx="87511">
                  <c:v>3.306</c:v>
                </c:pt>
                <c:pt idx="87512">
                  <c:v>3.3304999999999998</c:v>
                </c:pt>
                <c:pt idx="87513">
                  <c:v>3.306</c:v>
                </c:pt>
                <c:pt idx="87514">
                  <c:v>3.3304999999999998</c:v>
                </c:pt>
                <c:pt idx="87515">
                  <c:v>3.3304999999999998</c:v>
                </c:pt>
                <c:pt idx="87516">
                  <c:v>3.306</c:v>
                </c:pt>
                <c:pt idx="87517">
                  <c:v>3.3182999999999998</c:v>
                </c:pt>
                <c:pt idx="87518">
                  <c:v>3.3304999999999998</c:v>
                </c:pt>
                <c:pt idx="87519">
                  <c:v>3.3304999999999998</c:v>
                </c:pt>
                <c:pt idx="87520">
                  <c:v>3.3182999999999998</c:v>
                </c:pt>
                <c:pt idx="87521">
                  <c:v>3.3182999999999998</c:v>
                </c:pt>
                <c:pt idx="87522">
                  <c:v>3.3182999999999998</c:v>
                </c:pt>
                <c:pt idx="87523">
                  <c:v>3.3182999999999998</c:v>
                </c:pt>
                <c:pt idx="87524">
                  <c:v>3.2938000000000001</c:v>
                </c:pt>
                <c:pt idx="87525">
                  <c:v>3.306</c:v>
                </c:pt>
                <c:pt idx="87526">
                  <c:v>3.306</c:v>
                </c:pt>
                <c:pt idx="87527">
                  <c:v>3.3426999999999998</c:v>
                </c:pt>
                <c:pt idx="87528">
                  <c:v>3.3304999999999998</c:v>
                </c:pt>
                <c:pt idx="87529">
                  <c:v>3.306</c:v>
                </c:pt>
                <c:pt idx="87530">
                  <c:v>3.2816000000000001</c:v>
                </c:pt>
                <c:pt idx="87531">
                  <c:v>3.306</c:v>
                </c:pt>
                <c:pt idx="87532">
                  <c:v>3.3182999999999998</c:v>
                </c:pt>
                <c:pt idx="87533">
                  <c:v>3.306</c:v>
                </c:pt>
                <c:pt idx="87534">
                  <c:v>3.306</c:v>
                </c:pt>
                <c:pt idx="87535">
                  <c:v>3.306</c:v>
                </c:pt>
                <c:pt idx="87536">
                  <c:v>3.3182999999999998</c:v>
                </c:pt>
                <c:pt idx="87537">
                  <c:v>3.2938000000000001</c:v>
                </c:pt>
                <c:pt idx="87538">
                  <c:v>3.306</c:v>
                </c:pt>
                <c:pt idx="87539">
                  <c:v>3.306</c:v>
                </c:pt>
                <c:pt idx="87540">
                  <c:v>3.3304999999999998</c:v>
                </c:pt>
                <c:pt idx="87541">
                  <c:v>3.3182999999999998</c:v>
                </c:pt>
                <c:pt idx="87542">
                  <c:v>3.306</c:v>
                </c:pt>
                <c:pt idx="87543">
                  <c:v>3.3304999999999998</c:v>
                </c:pt>
                <c:pt idx="87544">
                  <c:v>3.306</c:v>
                </c:pt>
                <c:pt idx="87545">
                  <c:v>3.306</c:v>
                </c:pt>
                <c:pt idx="87546">
                  <c:v>3.3304999999999998</c:v>
                </c:pt>
                <c:pt idx="87547">
                  <c:v>3.2938000000000001</c:v>
                </c:pt>
                <c:pt idx="87548">
                  <c:v>3.306</c:v>
                </c:pt>
                <c:pt idx="87549">
                  <c:v>3.3182999999999998</c:v>
                </c:pt>
                <c:pt idx="87550">
                  <c:v>3.306</c:v>
                </c:pt>
                <c:pt idx="87551">
                  <c:v>3.2938000000000001</c:v>
                </c:pt>
                <c:pt idx="87552">
                  <c:v>3.3182999999999998</c:v>
                </c:pt>
                <c:pt idx="87553">
                  <c:v>3.3182999999999998</c:v>
                </c:pt>
                <c:pt idx="87554">
                  <c:v>3.3182999999999998</c:v>
                </c:pt>
                <c:pt idx="87555">
                  <c:v>3.2938000000000001</c:v>
                </c:pt>
                <c:pt idx="87556">
                  <c:v>3.3182999999999998</c:v>
                </c:pt>
                <c:pt idx="87557">
                  <c:v>3.2938000000000001</c:v>
                </c:pt>
                <c:pt idx="87558">
                  <c:v>3.306</c:v>
                </c:pt>
                <c:pt idx="87559">
                  <c:v>3.2938000000000001</c:v>
                </c:pt>
                <c:pt idx="87560">
                  <c:v>3.2938000000000001</c:v>
                </c:pt>
                <c:pt idx="87561">
                  <c:v>3.3182999999999998</c:v>
                </c:pt>
                <c:pt idx="87562">
                  <c:v>3.306</c:v>
                </c:pt>
                <c:pt idx="87563">
                  <c:v>3.2816000000000001</c:v>
                </c:pt>
                <c:pt idx="87564">
                  <c:v>3.3304999999999998</c:v>
                </c:pt>
                <c:pt idx="87565">
                  <c:v>3.3304999999999998</c:v>
                </c:pt>
                <c:pt idx="87566">
                  <c:v>3.3182999999999998</c:v>
                </c:pt>
                <c:pt idx="87567">
                  <c:v>3.3182999999999998</c:v>
                </c:pt>
                <c:pt idx="87568">
                  <c:v>3.2938000000000001</c:v>
                </c:pt>
                <c:pt idx="87569">
                  <c:v>3.2938000000000001</c:v>
                </c:pt>
                <c:pt idx="87570">
                  <c:v>3.2938000000000001</c:v>
                </c:pt>
                <c:pt idx="87571">
                  <c:v>3.3182999999999998</c:v>
                </c:pt>
                <c:pt idx="87572">
                  <c:v>3.306</c:v>
                </c:pt>
                <c:pt idx="87573">
                  <c:v>3.3182999999999998</c:v>
                </c:pt>
                <c:pt idx="87574">
                  <c:v>3.2938000000000001</c:v>
                </c:pt>
                <c:pt idx="87575">
                  <c:v>3.2938000000000001</c:v>
                </c:pt>
                <c:pt idx="87576">
                  <c:v>3.306</c:v>
                </c:pt>
                <c:pt idx="87577">
                  <c:v>3.306</c:v>
                </c:pt>
                <c:pt idx="87578">
                  <c:v>3.306</c:v>
                </c:pt>
                <c:pt idx="87579">
                  <c:v>3.2938000000000001</c:v>
                </c:pt>
                <c:pt idx="87580">
                  <c:v>3.3182999999999998</c:v>
                </c:pt>
                <c:pt idx="87581">
                  <c:v>3.2938000000000001</c:v>
                </c:pt>
                <c:pt idx="87582">
                  <c:v>3.306</c:v>
                </c:pt>
                <c:pt idx="87583">
                  <c:v>3.3182999999999998</c:v>
                </c:pt>
                <c:pt idx="87584">
                  <c:v>3.306</c:v>
                </c:pt>
                <c:pt idx="87585">
                  <c:v>3.2938000000000001</c:v>
                </c:pt>
                <c:pt idx="87586">
                  <c:v>3.2816000000000001</c:v>
                </c:pt>
                <c:pt idx="87587">
                  <c:v>3.306</c:v>
                </c:pt>
                <c:pt idx="87588">
                  <c:v>3.2938000000000001</c:v>
                </c:pt>
                <c:pt idx="87589">
                  <c:v>3.3182999999999998</c:v>
                </c:pt>
                <c:pt idx="87590">
                  <c:v>3.306</c:v>
                </c:pt>
                <c:pt idx="87591">
                  <c:v>3.2694000000000001</c:v>
                </c:pt>
                <c:pt idx="87592">
                  <c:v>3.2816000000000001</c:v>
                </c:pt>
                <c:pt idx="87593">
                  <c:v>3.306</c:v>
                </c:pt>
                <c:pt idx="87594">
                  <c:v>3.2816000000000001</c:v>
                </c:pt>
                <c:pt idx="87595">
                  <c:v>3.2938000000000001</c:v>
                </c:pt>
                <c:pt idx="87596">
                  <c:v>3.306</c:v>
                </c:pt>
                <c:pt idx="87597">
                  <c:v>3.3182999999999998</c:v>
                </c:pt>
                <c:pt idx="87598">
                  <c:v>3.2694000000000001</c:v>
                </c:pt>
                <c:pt idx="87599">
                  <c:v>3.2694000000000001</c:v>
                </c:pt>
                <c:pt idx="87600">
                  <c:v>3.306</c:v>
                </c:pt>
                <c:pt idx="87601">
                  <c:v>3.2816000000000001</c:v>
                </c:pt>
                <c:pt idx="87602">
                  <c:v>3.306</c:v>
                </c:pt>
                <c:pt idx="87603">
                  <c:v>3.2938000000000001</c:v>
                </c:pt>
                <c:pt idx="87604">
                  <c:v>3.2938000000000001</c:v>
                </c:pt>
                <c:pt idx="87605">
                  <c:v>3.2938000000000001</c:v>
                </c:pt>
                <c:pt idx="87606">
                  <c:v>3.2938000000000001</c:v>
                </c:pt>
                <c:pt idx="87607">
                  <c:v>3.3182999999999998</c:v>
                </c:pt>
                <c:pt idx="87608">
                  <c:v>3.306</c:v>
                </c:pt>
                <c:pt idx="87609">
                  <c:v>3.306</c:v>
                </c:pt>
                <c:pt idx="87610">
                  <c:v>3.2816000000000001</c:v>
                </c:pt>
                <c:pt idx="87611">
                  <c:v>3.2938000000000001</c:v>
                </c:pt>
                <c:pt idx="87612">
                  <c:v>3.3182999999999998</c:v>
                </c:pt>
                <c:pt idx="87613">
                  <c:v>3.2938000000000001</c:v>
                </c:pt>
                <c:pt idx="87614">
                  <c:v>3.2938000000000001</c:v>
                </c:pt>
                <c:pt idx="87615">
                  <c:v>3.2694000000000001</c:v>
                </c:pt>
                <c:pt idx="87616">
                  <c:v>3.2816000000000001</c:v>
                </c:pt>
                <c:pt idx="87617">
                  <c:v>3.2694000000000001</c:v>
                </c:pt>
                <c:pt idx="87618">
                  <c:v>3.306</c:v>
                </c:pt>
                <c:pt idx="87619">
                  <c:v>3.2938000000000001</c:v>
                </c:pt>
                <c:pt idx="87620">
                  <c:v>3.2938000000000001</c:v>
                </c:pt>
                <c:pt idx="87621">
                  <c:v>3.2938000000000001</c:v>
                </c:pt>
                <c:pt idx="87622">
                  <c:v>3.2694000000000001</c:v>
                </c:pt>
                <c:pt idx="87623">
                  <c:v>3.2694000000000001</c:v>
                </c:pt>
                <c:pt idx="87624">
                  <c:v>3.3182999999999998</c:v>
                </c:pt>
                <c:pt idx="87625">
                  <c:v>3.2938000000000001</c:v>
                </c:pt>
                <c:pt idx="87626">
                  <c:v>3.2816000000000001</c:v>
                </c:pt>
                <c:pt idx="87627">
                  <c:v>3.2816000000000001</c:v>
                </c:pt>
                <c:pt idx="87628">
                  <c:v>3.2938000000000001</c:v>
                </c:pt>
                <c:pt idx="87629">
                  <c:v>3.306</c:v>
                </c:pt>
                <c:pt idx="87630">
                  <c:v>3.2938000000000001</c:v>
                </c:pt>
                <c:pt idx="87631">
                  <c:v>3.2938000000000001</c:v>
                </c:pt>
                <c:pt idx="87632">
                  <c:v>3.2572000000000001</c:v>
                </c:pt>
                <c:pt idx="87633">
                  <c:v>3.2938000000000001</c:v>
                </c:pt>
                <c:pt idx="87634">
                  <c:v>3.2938000000000001</c:v>
                </c:pt>
                <c:pt idx="87635">
                  <c:v>3.2938000000000001</c:v>
                </c:pt>
                <c:pt idx="87636">
                  <c:v>3.2694000000000001</c:v>
                </c:pt>
                <c:pt idx="87637">
                  <c:v>3.2938000000000001</c:v>
                </c:pt>
                <c:pt idx="87638">
                  <c:v>3.2816000000000001</c:v>
                </c:pt>
                <c:pt idx="87639">
                  <c:v>3.2938000000000001</c:v>
                </c:pt>
                <c:pt idx="87640">
                  <c:v>3.2694000000000001</c:v>
                </c:pt>
                <c:pt idx="87641">
                  <c:v>3.2694000000000001</c:v>
                </c:pt>
                <c:pt idx="87642">
                  <c:v>3.2572000000000001</c:v>
                </c:pt>
                <c:pt idx="87643">
                  <c:v>3.2816000000000001</c:v>
                </c:pt>
                <c:pt idx="87644">
                  <c:v>3.2816000000000001</c:v>
                </c:pt>
                <c:pt idx="87645">
                  <c:v>3.2694000000000001</c:v>
                </c:pt>
                <c:pt idx="87646">
                  <c:v>3.2572000000000001</c:v>
                </c:pt>
                <c:pt idx="87647">
                  <c:v>3.2938000000000001</c:v>
                </c:pt>
                <c:pt idx="87648">
                  <c:v>3.2938000000000001</c:v>
                </c:pt>
                <c:pt idx="87649">
                  <c:v>3.2816000000000001</c:v>
                </c:pt>
                <c:pt idx="87650">
                  <c:v>3.2572000000000001</c:v>
                </c:pt>
                <c:pt idx="87651">
                  <c:v>3.2572000000000001</c:v>
                </c:pt>
                <c:pt idx="87652">
                  <c:v>3.2572000000000001</c:v>
                </c:pt>
                <c:pt idx="87653">
                  <c:v>3.2938000000000001</c:v>
                </c:pt>
                <c:pt idx="87654">
                  <c:v>3.2450000000000001</c:v>
                </c:pt>
                <c:pt idx="87655">
                  <c:v>3.2694000000000001</c:v>
                </c:pt>
                <c:pt idx="87656">
                  <c:v>3.2938000000000001</c:v>
                </c:pt>
                <c:pt idx="87657">
                  <c:v>3.2816000000000001</c:v>
                </c:pt>
                <c:pt idx="87658">
                  <c:v>3.2938000000000001</c:v>
                </c:pt>
                <c:pt idx="87659">
                  <c:v>3.2816000000000001</c:v>
                </c:pt>
                <c:pt idx="87660">
                  <c:v>3.2694000000000001</c:v>
                </c:pt>
                <c:pt idx="87661">
                  <c:v>3.2694000000000001</c:v>
                </c:pt>
                <c:pt idx="87662">
                  <c:v>3.2938000000000001</c:v>
                </c:pt>
                <c:pt idx="87663">
                  <c:v>3.2816000000000001</c:v>
                </c:pt>
                <c:pt idx="87664">
                  <c:v>3.2694000000000001</c:v>
                </c:pt>
                <c:pt idx="87665">
                  <c:v>3.2816000000000001</c:v>
                </c:pt>
                <c:pt idx="87666">
                  <c:v>3.2694000000000001</c:v>
                </c:pt>
                <c:pt idx="87667">
                  <c:v>3.2816000000000001</c:v>
                </c:pt>
                <c:pt idx="87668">
                  <c:v>3.2694000000000001</c:v>
                </c:pt>
                <c:pt idx="87669">
                  <c:v>3.2694000000000001</c:v>
                </c:pt>
                <c:pt idx="87670">
                  <c:v>3.2694000000000001</c:v>
                </c:pt>
                <c:pt idx="87671">
                  <c:v>3.2816000000000001</c:v>
                </c:pt>
                <c:pt idx="87672">
                  <c:v>3.2572000000000001</c:v>
                </c:pt>
                <c:pt idx="87673">
                  <c:v>3.2816000000000001</c:v>
                </c:pt>
                <c:pt idx="87674">
                  <c:v>3.2816000000000001</c:v>
                </c:pt>
                <c:pt idx="87675">
                  <c:v>3.2694000000000001</c:v>
                </c:pt>
                <c:pt idx="87676">
                  <c:v>3.2572000000000001</c:v>
                </c:pt>
                <c:pt idx="87677">
                  <c:v>3.2572000000000001</c:v>
                </c:pt>
                <c:pt idx="87678">
                  <c:v>3.2694000000000001</c:v>
                </c:pt>
                <c:pt idx="87679">
                  <c:v>3.2694000000000001</c:v>
                </c:pt>
                <c:pt idx="87680">
                  <c:v>3.2816000000000001</c:v>
                </c:pt>
                <c:pt idx="87681">
                  <c:v>3.2694000000000001</c:v>
                </c:pt>
                <c:pt idx="87682">
                  <c:v>3.2450000000000001</c:v>
                </c:pt>
                <c:pt idx="87683">
                  <c:v>3.2572000000000001</c:v>
                </c:pt>
                <c:pt idx="87684">
                  <c:v>3.2938000000000001</c:v>
                </c:pt>
                <c:pt idx="87685">
                  <c:v>3.2572000000000001</c:v>
                </c:pt>
                <c:pt idx="87686">
                  <c:v>3.2694000000000001</c:v>
                </c:pt>
                <c:pt idx="87687">
                  <c:v>3.2450000000000001</c:v>
                </c:pt>
                <c:pt idx="87688">
                  <c:v>3.2572000000000001</c:v>
                </c:pt>
                <c:pt idx="87689">
                  <c:v>3.2572000000000001</c:v>
                </c:pt>
                <c:pt idx="87690">
                  <c:v>3.2572000000000001</c:v>
                </c:pt>
                <c:pt idx="87691">
                  <c:v>3.2572000000000001</c:v>
                </c:pt>
                <c:pt idx="87692">
                  <c:v>3.2328000000000001</c:v>
                </c:pt>
                <c:pt idx="87693">
                  <c:v>3.2572000000000001</c:v>
                </c:pt>
                <c:pt idx="87694">
                  <c:v>3.2816000000000001</c:v>
                </c:pt>
                <c:pt idx="87695">
                  <c:v>3.2816000000000001</c:v>
                </c:pt>
                <c:pt idx="87696">
                  <c:v>3.2450000000000001</c:v>
                </c:pt>
                <c:pt idx="87697">
                  <c:v>3.2572000000000001</c:v>
                </c:pt>
                <c:pt idx="87698">
                  <c:v>3.2572000000000001</c:v>
                </c:pt>
                <c:pt idx="87699">
                  <c:v>3.2450000000000001</c:v>
                </c:pt>
                <c:pt idx="87700">
                  <c:v>3.2572000000000001</c:v>
                </c:pt>
                <c:pt idx="87701">
                  <c:v>3.2694000000000001</c:v>
                </c:pt>
                <c:pt idx="87702">
                  <c:v>3.2450000000000001</c:v>
                </c:pt>
                <c:pt idx="87703">
                  <c:v>3.2572000000000001</c:v>
                </c:pt>
                <c:pt idx="87704">
                  <c:v>3.2572000000000001</c:v>
                </c:pt>
                <c:pt idx="87705">
                  <c:v>3.2572000000000001</c:v>
                </c:pt>
                <c:pt idx="87706">
                  <c:v>3.2816000000000001</c:v>
                </c:pt>
                <c:pt idx="87707">
                  <c:v>3.2450000000000001</c:v>
                </c:pt>
                <c:pt idx="87708">
                  <c:v>3.2450000000000001</c:v>
                </c:pt>
                <c:pt idx="87709">
                  <c:v>3.2572000000000001</c:v>
                </c:pt>
                <c:pt idx="87710">
                  <c:v>3.2328000000000001</c:v>
                </c:pt>
                <c:pt idx="87711">
                  <c:v>3.2572000000000001</c:v>
                </c:pt>
                <c:pt idx="87712">
                  <c:v>3.2450000000000001</c:v>
                </c:pt>
                <c:pt idx="87713">
                  <c:v>3.2450000000000001</c:v>
                </c:pt>
                <c:pt idx="87714">
                  <c:v>3.2328000000000001</c:v>
                </c:pt>
                <c:pt idx="87715">
                  <c:v>3.2572000000000001</c:v>
                </c:pt>
                <c:pt idx="87716">
                  <c:v>3.2694000000000001</c:v>
                </c:pt>
                <c:pt idx="87717">
                  <c:v>3.2328000000000001</c:v>
                </c:pt>
                <c:pt idx="87718">
                  <c:v>3.2450000000000001</c:v>
                </c:pt>
                <c:pt idx="87719">
                  <c:v>3.2816000000000001</c:v>
                </c:pt>
                <c:pt idx="87720">
                  <c:v>3.2450000000000001</c:v>
                </c:pt>
                <c:pt idx="87721">
                  <c:v>3.2572000000000001</c:v>
                </c:pt>
                <c:pt idx="87722">
                  <c:v>3.2694000000000001</c:v>
                </c:pt>
                <c:pt idx="87723">
                  <c:v>3.2328000000000001</c:v>
                </c:pt>
                <c:pt idx="87724">
                  <c:v>3.2694000000000001</c:v>
                </c:pt>
                <c:pt idx="87725">
                  <c:v>3.2328000000000001</c:v>
                </c:pt>
                <c:pt idx="87726">
                  <c:v>3.2450000000000001</c:v>
                </c:pt>
                <c:pt idx="87727">
                  <c:v>3.2450000000000001</c:v>
                </c:pt>
                <c:pt idx="87728">
                  <c:v>3.2328000000000001</c:v>
                </c:pt>
                <c:pt idx="87729">
                  <c:v>3.2328000000000001</c:v>
                </c:pt>
                <c:pt idx="87730">
                  <c:v>3.2450000000000001</c:v>
                </c:pt>
                <c:pt idx="87731">
                  <c:v>3.2816000000000001</c:v>
                </c:pt>
                <c:pt idx="87732">
                  <c:v>3.2450000000000001</c:v>
                </c:pt>
                <c:pt idx="87733">
                  <c:v>3.2450000000000001</c:v>
                </c:pt>
                <c:pt idx="87734">
                  <c:v>3.2450000000000001</c:v>
                </c:pt>
                <c:pt idx="87735">
                  <c:v>3.2450000000000001</c:v>
                </c:pt>
                <c:pt idx="87736">
                  <c:v>3.2572000000000001</c:v>
                </c:pt>
                <c:pt idx="87737">
                  <c:v>3.2450000000000001</c:v>
                </c:pt>
                <c:pt idx="87738">
                  <c:v>3.2694000000000001</c:v>
                </c:pt>
                <c:pt idx="87739">
                  <c:v>3.2450000000000001</c:v>
                </c:pt>
                <c:pt idx="87740">
                  <c:v>3.2572000000000001</c:v>
                </c:pt>
                <c:pt idx="87741">
                  <c:v>3.2572000000000001</c:v>
                </c:pt>
                <c:pt idx="87742">
                  <c:v>3.2328000000000001</c:v>
                </c:pt>
                <c:pt idx="87743">
                  <c:v>3.2450000000000001</c:v>
                </c:pt>
                <c:pt idx="87744">
                  <c:v>3.2328000000000001</c:v>
                </c:pt>
                <c:pt idx="87745">
                  <c:v>3.2694000000000001</c:v>
                </c:pt>
                <c:pt idx="87746">
                  <c:v>3.2450000000000001</c:v>
                </c:pt>
                <c:pt idx="87747">
                  <c:v>3.2206000000000001</c:v>
                </c:pt>
                <c:pt idx="87748">
                  <c:v>3.2328000000000001</c:v>
                </c:pt>
                <c:pt idx="87749">
                  <c:v>3.2450000000000001</c:v>
                </c:pt>
                <c:pt idx="87750">
                  <c:v>3.2572000000000001</c:v>
                </c:pt>
                <c:pt idx="87751">
                  <c:v>3.2572000000000001</c:v>
                </c:pt>
                <c:pt idx="87752">
                  <c:v>3.2328000000000001</c:v>
                </c:pt>
                <c:pt idx="87753">
                  <c:v>3.2450000000000001</c:v>
                </c:pt>
                <c:pt idx="87754">
                  <c:v>3.2816000000000001</c:v>
                </c:pt>
                <c:pt idx="87755">
                  <c:v>3.2328000000000001</c:v>
                </c:pt>
                <c:pt idx="87756">
                  <c:v>3.2450000000000001</c:v>
                </c:pt>
                <c:pt idx="87757">
                  <c:v>3.2572000000000001</c:v>
                </c:pt>
                <c:pt idx="87758">
                  <c:v>3.2450000000000001</c:v>
                </c:pt>
                <c:pt idx="87759">
                  <c:v>3.2450000000000001</c:v>
                </c:pt>
                <c:pt idx="87760">
                  <c:v>3.2206000000000001</c:v>
                </c:pt>
                <c:pt idx="87761">
                  <c:v>3.2572000000000001</c:v>
                </c:pt>
                <c:pt idx="87762">
                  <c:v>3.2572000000000001</c:v>
                </c:pt>
                <c:pt idx="87763">
                  <c:v>3.2328000000000001</c:v>
                </c:pt>
                <c:pt idx="87764">
                  <c:v>3.2572000000000001</c:v>
                </c:pt>
                <c:pt idx="87765">
                  <c:v>3.2572000000000001</c:v>
                </c:pt>
                <c:pt idx="87766">
                  <c:v>3.2328000000000001</c:v>
                </c:pt>
                <c:pt idx="87767">
                  <c:v>3.2328000000000001</c:v>
                </c:pt>
                <c:pt idx="87768">
                  <c:v>3.2572000000000001</c:v>
                </c:pt>
                <c:pt idx="87769">
                  <c:v>3.2450000000000001</c:v>
                </c:pt>
                <c:pt idx="87770">
                  <c:v>3.2328000000000001</c:v>
                </c:pt>
                <c:pt idx="87771">
                  <c:v>3.2450000000000001</c:v>
                </c:pt>
                <c:pt idx="87772">
                  <c:v>3.2450000000000001</c:v>
                </c:pt>
                <c:pt idx="87773">
                  <c:v>3.2450000000000001</c:v>
                </c:pt>
                <c:pt idx="87774">
                  <c:v>3.2328000000000001</c:v>
                </c:pt>
                <c:pt idx="87775">
                  <c:v>3.2450000000000001</c:v>
                </c:pt>
                <c:pt idx="87776">
                  <c:v>3.2450000000000001</c:v>
                </c:pt>
                <c:pt idx="87777">
                  <c:v>3.2694000000000001</c:v>
                </c:pt>
                <c:pt idx="87778">
                  <c:v>3.2450000000000001</c:v>
                </c:pt>
                <c:pt idx="87779">
                  <c:v>3.2328000000000001</c:v>
                </c:pt>
                <c:pt idx="87780">
                  <c:v>3.2328000000000001</c:v>
                </c:pt>
                <c:pt idx="87781">
                  <c:v>3.2450000000000001</c:v>
                </c:pt>
                <c:pt idx="87782">
                  <c:v>3.2450000000000001</c:v>
                </c:pt>
                <c:pt idx="87783">
                  <c:v>3.2328000000000001</c:v>
                </c:pt>
                <c:pt idx="87784">
                  <c:v>3.2206000000000001</c:v>
                </c:pt>
                <c:pt idx="87785">
                  <c:v>3.2206000000000001</c:v>
                </c:pt>
                <c:pt idx="87786">
                  <c:v>3.2450000000000001</c:v>
                </c:pt>
                <c:pt idx="87787">
                  <c:v>3.1962000000000002</c:v>
                </c:pt>
                <c:pt idx="87788">
                  <c:v>3.2450000000000001</c:v>
                </c:pt>
                <c:pt idx="87789">
                  <c:v>3.2450000000000001</c:v>
                </c:pt>
                <c:pt idx="87790">
                  <c:v>3.2206000000000001</c:v>
                </c:pt>
                <c:pt idx="87791">
                  <c:v>3.2206000000000001</c:v>
                </c:pt>
                <c:pt idx="87792">
                  <c:v>3.2206000000000001</c:v>
                </c:pt>
                <c:pt idx="87793">
                  <c:v>3.2206000000000001</c:v>
                </c:pt>
                <c:pt idx="87794">
                  <c:v>3.2450000000000001</c:v>
                </c:pt>
                <c:pt idx="87795">
                  <c:v>3.2328000000000001</c:v>
                </c:pt>
                <c:pt idx="87796">
                  <c:v>3.2328000000000001</c:v>
                </c:pt>
                <c:pt idx="87797">
                  <c:v>3.2328000000000001</c:v>
                </c:pt>
                <c:pt idx="87798">
                  <c:v>3.2328000000000001</c:v>
                </c:pt>
                <c:pt idx="87799">
                  <c:v>3.2084000000000001</c:v>
                </c:pt>
                <c:pt idx="87800">
                  <c:v>3.2328000000000001</c:v>
                </c:pt>
                <c:pt idx="87801">
                  <c:v>3.2450000000000001</c:v>
                </c:pt>
                <c:pt idx="87802">
                  <c:v>3.2206000000000001</c:v>
                </c:pt>
                <c:pt idx="87803">
                  <c:v>3.2450000000000001</c:v>
                </c:pt>
                <c:pt idx="87804">
                  <c:v>3.2328000000000001</c:v>
                </c:pt>
                <c:pt idx="87805">
                  <c:v>3.2206000000000001</c:v>
                </c:pt>
                <c:pt idx="87806">
                  <c:v>3.2450000000000001</c:v>
                </c:pt>
                <c:pt idx="87807">
                  <c:v>3.2084000000000001</c:v>
                </c:pt>
                <c:pt idx="87808">
                  <c:v>3.2450000000000001</c:v>
                </c:pt>
                <c:pt idx="87809">
                  <c:v>3.2084000000000001</c:v>
                </c:pt>
                <c:pt idx="87810">
                  <c:v>3.2328000000000001</c:v>
                </c:pt>
                <c:pt idx="87811">
                  <c:v>3.2450000000000001</c:v>
                </c:pt>
                <c:pt idx="87812">
                  <c:v>3.2328000000000001</c:v>
                </c:pt>
                <c:pt idx="87813">
                  <c:v>3.2084000000000001</c:v>
                </c:pt>
                <c:pt idx="87814">
                  <c:v>3.2084000000000001</c:v>
                </c:pt>
                <c:pt idx="87815">
                  <c:v>3.2328000000000001</c:v>
                </c:pt>
                <c:pt idx="87816">
                  <c:v>3.2328000000000001</c:v>
                </c:pt>
                <c:pt idx="87817">
                  <c:v>3.2328000000000001</c:v>
                </c:pt>
                <c:pt idx="87818">
                  <c:v>3.2084000000000001</c:v>
                </c:pt>
                <c:pt idx="87819">
                  <c:v>3.2084000000000001</c:v>
                </c:pt>
                <c:pt idx="87820">
                  <c:v>3.1962000000000002</c:v>
                </c:pt>
                <c:pt idx="87821">
                  <c:v>3.2206000000000001</c:v>
                </c:pt>
                <c:pt idx="87822">
                  <c:v>3.2328000000000001</c:v>
                </c:pt>
                <c:pt idx="87823">
                  <c:v>3.1962000000000002</c:v>
                </c:pt>
                <c:pt idx="87824">
                  <c:v>3.2206000000000001</c:v>
                </c:pt>
                <c:pt idx="87825">
                  <c:v>3.2206000000000001</c:v>
                </c:pt>
                <c:pt idx="87826">
                  <c:v>3.1962000000000002</c:v>
                </c:pt>
                <c:pt idx="87827">
                  <c:v>3.2084000000000001</c:v>
                </c:pt>
                <c:pt idx="87828">
                  <c:v>3.2206000000000001</c:v>
                </c:pt>
                <c:pt idx="87829">
                  <c:v>3.2328000000000001</c:v>
                </c:pt>
                <c:pt idx="87830">
                  <c:v>3.2328000000000001</c:v>
                </c:pt>
                <c:pt idx="87831">
                  <c:v>3.2084000000000001</c:v>
                </c:pt>
                <c:pt idx="87832">
                  <c:v>3.2206000000000001</c:v>
                </c:pt>
                <c:pt idx="87833">
                  <c:v>3.2694000000000001</c:v>
                </c:pt>
                <c:pt idx="87834">
                  <c:v>3.2206000000000001</c:v>
                </c:pt>
                <c:pt idx="87835">
                  <c:v>3.1962000000000002</c:v>
                </c:pt>
                <c:pt idx="87836">
                  <c:v>3.2328000000000001</c:v>
                </c:pt>
                <c:pt idx="87837">
                  <c:v>3.1962000000000002</c:v>
                </c:pt>
                <c:pt idx="87838">
                  <c:v>3.2084000000000001</c:v>
                </c:pt>
                <c:pt idx="87839">
                  <c:v>3.2450000000000001</c:v>
                </c:pt>
                <c:pt idx="87840">
                  <c:v>3.2328000000000001</c:v>
                </c:pt>
                <c:pt idx="87841">
                  <c:v>3.2328000000000001</c:v>
                </c:pt>
                <c:pt idx="87842">
                  <c:v>3.2206000000000001</c:v>
                </c:pt>
                <c:pt idx="87843">
                  <c:v>3.2084000000000001</c:v>
                </c:pt>
                <c:pt idx="87844">
                  <c:v>3.2206000000000001</c:v>
                </c:pt>
                <c:pt idx="87845">
                  <c:v>3.2328000000000001</c:v>
                </c:pt>
                <c:pt idx="87846">
                  <c:v>3.2328000000000001</c:v>
                </c:pt>
                <c:pt idx="87847">
                  <c:v>3.1840000000000002</c:v>
                </c:pt>
                <c:pt idx="87848">
                  <c:v>3.2206000000000001</c:v>
                </c:pt>
                <c:pt idx="87849">
                  <c:v>3.2450000000000001</c:v>
                </c:pt>
                <c:pt idx="87850">
                  <c:v>3.2084000000000001</c:v>
                </c:pt>
                <c:pt idx="87851">
                  <c:v>3.2084000000000001</c:v>
                </c:pt>
                <c:pt idx="87852">
                  <c:v>3.1962000000000002</c:v>
                </c:pt>
                <c:pt idx="87853">
                  <c:v>3.2206000000000001</c:v>
                </c:pt>
                <c:pt idx="87854">
                  <c:v>3.2084000000000001</c:v>
                </c:pt>
                <c:pt idx="87855">
                  <c:v>3.2084000000000001</c:v>
                </c:pt>
                <c:pt idx="87856">
                  <c:v>3.1962000000000002</c:v>
                </c:pt>
                <c:pt idx="87857">
                  <c:v>3.1840000000000002</c:v>
                </c:pt>
                <c:pt idx="87858">
                  <c:v>3.1962000000000002</c:v>
                </c:pt>
                <c:pt idx="87859">
                  <c:v>3.2084000000000001</c:v>
                </c:pt>
                <c:pt idx="87860">
                  <c:v>3.2084000000000001</c:v>
                </c:pt>
                <c:pt idx="87861">
                  <c:v>3.2084000000000001</c:v>
                </c:pt>
                <c:pt idx="87862">
                  <c:v>3.1840000000000002</c:v>
                </c:pt>
                <c:pt idx="87863">
                  <c:v>3.2206000000000001</c:v>
                </c:pt>
                <c:pt idx="87864">
                  <c:v>3.2084000000000001</c:v>
                </c:pt>
                <c:pt idx="87865">
                  <c:v>3.1962000000000002</c:v>
                </c:pt>
                <c:pt idx="87866">
                  <c:v>3.2206000000000001</c:v>
                </c:pt>
                <c:pt idx="87867">
                  <c:v>3.2206000000000001</c:v>
                </c:pt>
                <c:pt idx="87868">
                  <c:v>3.2084000000000001</c:v>
                </c:pt>
                <c:pt idx="87869">
                  <c:v>3.2084000000000001</c:v>
                </c:pt>
                <c:pt idx="87870">
                  <c:v>3.2084000000000001</c:v>
                </c:pt>
                <c:pt idx="87871">
                  <c:v>3.1962000000000002</c:v>
                </c:pt>
                <c:pt idx="87872">
                  <c:v>3.2084000000000001</c:v>
                </c:pt>
                <c:pt idx="87873">
                  <c:v>3.1840000000000002</c:v>
                </c:pt>
                <c:pt idx="87874">
                  <c:v>3.2084000000000001</c:v>
                </c:pt>
                <c:pt idx="87875">
                  <c:v>3.2084000000000001</c:v>
                </c:pt>
                <c:pt idx="87876">
                  <c:v>3.2206000000000001</c:v>
                </c:pt>
                <c:pt idx="87877">
                  <c:v>3.1962000000000002</c:v>
                </c:pt>
                <c:pt idx="87878">
                  <c:v>3.2206000000000001</c:v>
                </c:pt>
                <c:pt idx="87879">
                  <c:v>3.2206000000000001</c:v>
                </c:pt>
                <c:pt idx="87880">
                  <c:v>3.1962000000000002</c:v>
                </c:pt>
                <c:pt idx="87881">
                  <c:v>3.2084000000000001</c:v>
                </c:pt>
                <c:pt idx="87882">
                  <c:v>3.1962000000000002</c:v>
                </c:pt>
                <c:pt idx="87883">
                  <c:v>3.2084000000000001</c:v>
                </c:pt>
                <c:pt idx="87884">
                  <c:v>3.2084000000000001</c:v>
                </c:pt>
                <c:pt idx="87885">
                  <c:v>3.2206000000000001</c:v>
                </c:pt>
                <c:pt idx="87886">
                  <c:v>3.1962000000000002</c:v>
                </c:pt>
                <c:pt idx="87887">
                  <c:v>3.2206000000000001</c:v>
                </c:pt>
                <c:pt idx="87888">
                  <c:v>3.2206000000000001</c:v>
                </c:pt>
                <c:pt idx="87889">
                  <c:v>3.2084000000000001</c:v>
                </c:pt>
                <c:pt idx="87890">
                  <c:v>3.1962000000000002</c:v>
                </c:pt>
                <c:pt idx="87891">
                  <c:v>3.1962000000000002</c:v>
                </c:pt>
                <c:pt idx="87892">
                  <c:v>3.1718000000000002</c:v>
                </c:pt>
                <c:pt idx="87893">
                  <c:v>3.2084000000000001</c:v>
                </c:pt>
                <c:pt idx="87894">
                  <c:v>3.2206000000000001</c:v>
                </c:pt>
                <c:pt idx="87895">
                  <c:v>3.1962000000000002</c:v>
                </c:pt>
                <c:pt idx="87896">
                  <c:v>3.2328000000000001</c:v>
                </c:pt>
                <c:pt idx="87897">
                  <c:v>3.2084000000000001</c:v>
                </c:pt>
                <c:pt idx="87898">
                  <c:v>3.2206000000000001</c:v>
                </c:pt>
                <c:pt idx="87899">
                  <c:v>3.1962000000000002</c:v>
                </c:pt>
                <c:pt idx="87900">
                  <c:v>3.1962000000000002</c:v>
                </c:pt>
                <c:pt idx="87901">
                  <c:v>3.2084000000000001</c:v>
                </c:pt>
                <c:pt idx="87902">
                  <c:v>3.1962000000000002</c:v>
                </c:pt>
                <c:pt idx="87903">
                  <c:v>3.1962000000000002</c:v>
                </c:pt>
                <c:pt idx="87904">
                  <c:v>3.2206000000000001</c:v>
                </c:pt>
                <c:pt idx="87905">
                  <c:v>3.1840000000000002</c:v>
                </c:pt>
                <c:pt idx="87906">
                  <c:v>3.1962000000000002</c:v>
                </c:pt>
                <c:pt idx="87907">
                  <c:v>3.1718000000000002</c:v>
                </c:pt>
                <c:pt idx="87908">
                  <c:v>3.1840000000000002</c:v>
                </c:pt>
                <c:pt idx="87909">
                  <c:v>3.1718000000000002</c:v>
                </c:pt>
                <c:pt idx="87910">
                  <c:v>3.2084000000000001</c:v>
                </c:pt>
                <c:pt idx="87911">
                  <c:v>3.1840000000000002</c:v>
                </c:pt>
                <c:pt idx="87912">
                  <c:v>3.1962000000000002</c:v>
                </c:pt>
                <c:pt idx="87913">
                  <c:v>3.2084000000000001</c:v>
                </c:pt>
                <c:pt idx="87914">
                  <c:v>3.1962000000000002</c:v>
                </c:pt>
                <c:pt idx="87915">
                  <c:v>3.1840000000000002</c:v>
                </c:pt>
                <c:pt idx="87916">
                  <c:v>3.2084000000000001</c:v>
                </c:pt>
                <c:pt idx="87917">
                  <c:v>3.2084000000000001</c:v>
                </c:pt>
                <c:pt idx="87918">
                  <c:v>3.1962000000000002</c:v>
                </c:pt>
                <c:pt idx="87919">
                  <c:v>3.1718000000000002</c:v>
                </c:pt>
                <c:pt idx="87920">
                  <c:v>3.2084000000000001</c:v>
                </c:pt>
                <c:pt idx="87921">
                  <c:v>3.2206000000000001</c:v>
                </c:pt>
                <c:pt idx="87922">
                  <c:v>3.1840000000000002</c:v>
                </c:pt>
                <c:pt idx="87923">
                  <c:v>3.1718000000000002</c:v>
                </c:pt>
                <c:pt idx="87924">
                  <c:v>3.1718000000000002</c:v>
                </c:pt>
                <c:pt idx="87925">
                  <c:v>3.1840000000000002</c:v>
                </c:pt>
                <c:pt idx="87926">
                  <c:v>3.1962000000000002</c:v>
                </c:pt>
                <c:pt idx="87927">
                  <c:v>3.1718000000000002</c:v>
                </c:pt>
                <c:pt idx="87928">
                  <c:v>3.1962000000000002</c:v>
                </c:pt>
                <c:pt idx="87929">
                  <c:v>3.1840000000000002</c:v>
                </c:pt>
                <c:pt idx="87930">
                  <c:v>3.1840000000000002</c:v>
                </c:pt>
                <c:pt idx="87931">
                  <c:v>3.1718000000000002</c:v>
                </c:pt>
                <c:pt idx="87932">
                  <c:v>3.1962000000000002</c:v>
                </c:pt>
                <c:pt idx="87933">
                  <c:v>3.1840000000000002</c:v>
                </c:pt>
                <c:pt idx="87934">
                  <c:v>3.1962000000000002</c:v>
                </c:pt>
                <c:pt idx="87935">
                  <c:v>3.1596000000000002</c:v>
                </c:pt>
                <c:pt idx="87936">
                  <c:v>3.2084000000000001</c:v>
                </c:pt>
                <c:pt idx="87937">
                  <c:v>3.1596000000000002</c:v>
                </c:pt>
                <c:pt idx="87938">
                  <c:v>3.2084000000000001</c:v>
                </c:pt>
                <c:pt idx="87939">
                  <c:v>3.1840000000000002</c:v>
                </c:pt>
                <c:pt idx="87940">
                  <c:v>3.2206000000000001</c:v>
                </c:pt>
                <c:pt idx="87941">
                  <c:v>3.1962000000000002</c:v>
                </c:pt>
                <c:pt idx="87942">
                  <c:v>3.1840000000000002</c:v>
                </c:pt>
                <c:pt idx="87943">
                  <c:v>3.1840000000000002</c:v>
                </c:pt>
                <c:pt idx="87944">
                  <c:v>3.1840000000000002</c:v>
                </c:pt>
                <c:pt idx="87945">
                  <c:v>3.1962000000000002</c:v>
                </c:pt>
                <c:pt idx="87946">
                  <c:v>3.2084000000000001</c:v>
                </c:pt>
                <c:pt idx="87947">
                  <c:v>3.1718000000000002</c:v>
                </c:pt>
                <c:pt idx="87948">
                  <c:v>3.1962000000000002</c:v>
                </c:pt>
                <c:pt idx="87949">
                  <c:v>3.1840000000000002</c:v>
                </c:pt>
                <c:pt idx="87950">
                  <c:v>3.1718000000000002</c:v>
                </c:pt>
                <c:pt idx="87951">
                  <c:v>3.1596000000000002</c:v>
                </c:pt>
                <c:pt idx="87952">
                  <c:v>3.1962000000000002</c:v>
                </c:pt>
                <c:pt idx="87953">
                  <c:v>3.1718000000000002</c:v>
                </c:pt>
                <c:pt idx="87954">
                  <c:v>3.1840000000000002</c:v>
                </c:pt>
                <c:pt idx="87955">
                  <c:v>3.1962000000000002</c:v>
                </c:pt>
                <c:pt idx="87956">
                  <c:v>3.1840000000000002</c:v>
                </c:pt>
                <c:pt idx="87957">
                  <c:v>3.1840000000000002</c:v>
                </c:pt>
                <c:pt idx="87958">
                  <c:v>3.1962000000000002</c:v>
                </c:pt>
                <c:pt idx="87959">
                  <c:v>3.1962000000000002</c:v>
                </c:pt>
                <c:pt idx="87960">
                  <c:v>3.1718000000000002</c:v>
                </c:pt>
                <c:pt idx="87961">
                  <c:v>3.1718000000000002</c:v>
                </c:pt>
                <c:pt idx="87962">
                  <c:v>3.1473</c:v>
                </c:pt>
                <c:pt idx="87963">
                  <c:v>3.1840000000000002</c:v>
                </c:pt>
                <c:pt idx="87964">
                  <c:v>3.1718000000000002</c:v>
                </c:pt>
                <c:pt idx="87965">
                  <c:v>3.1840000000000002</c:v>
                </c:pt>
                <c:pt idx="87966">
                  <c:v>3.1596000000000002</c:v>
                </c:pt>
                <c:pt idx="87967">
                  <c:v>3.1840000000000002</c:v>
                </c:pt>
                <c:pt idx="87968">
                  <c:v>3.1718000000000002</c:v>
                </c:pt>
                <c:pt idx="87969">
                  <c:v>3.1718000000000002</c:v>
                </c:pt>
                <c:pt idx="87970">
                  <c:v>3.1962000000000002</c:v>
                </c:pt>
                <c:pt idx="87971">
                  <c:v>3.1962000000000002</c:v>
                </c:pt>
                <c:pt idx="87972">
                  <c:v>3.1718000000000002</c:v>
                </c:pt>
                <c:pt idx="87973">
                  <c:v>3.1840000000000002</c:v>
                </c:pt>
                <c:pt idx="87974">
                  <c:v>3.1718000000000002</c:v>
                </c:pt>
                <c:pt idx="87975">
                  <c:v>3.1718000000000002</c:v>
                </c:pt>
                <c:pt idx="87976">
                  <c:v>3.1840000000000002</c:v>
                </c:pt>
                <c:pt idx="87977">
                  <c:v>3.1596000000000002</c:v>
                </c:pt>
                <c:pt idx="87978">
                  <c:v>3.2084000000000001</c:v>
                </c:pt>
                <c:pt idx="87979">
                  <c:v>3.1473</c:v>
                </c:pt>
                <c:pt idx="87980">
                  <c:v>3.1962000000000002</c:v>
                </c:pt>
                <c:pt idx="87981">
                  <c:v>3.1596000000000002</c:v>
                </c:pt>
                <c:pt idx="87982">
                  <c:v>3.1718000000000002</c:v>
                </c:pt>
                <c:pt idx="87983">
                  <c:v>3.1840000000000002</c:v>
                </c:pt>
                <c:pt idx="87984">
                  <c:v>3.1840000000000002</c:v>
                </c:pt>
                <c:pt idx="87985">
                  <c:v>3.1718000000000002</c:v>
                </c:pt>
                <c:pt idx="87986">
                  <c:v>3.1718000000000002</c:v>
                </c:pt>
                <c:pt idx="87987">
                  <c:v>3.1840000000000002</c:v>
                </c:pt>
                <c:pt idx="87988">
                  <c:v>3.1596000000000002</c:v>
                </c:pt>
                <c:pt idx="87989">
                  <c:v>3.1962000000000002</c:v>
                </c:pt>
                <c:pt idx="87990">
                  <c:v>3.1962000000000002</c:v>
                </c:pt>
                <c:pt idx="87991">
                  <c:v>3.1840000000000002</c:v>
                </c:pt>
                <c:pt idx="87992">
                  <c:v>3.1840000000000002</c:v>
                </c:pt>
                <c:pt idx="87993">
                  <c:v>3.1473</c:v>
                </c:pt>
                <c:pt idx="87994">
                  <c:v>3.1718000000000002</c:v>
                </c:pt>
                <c:pt idx="87995">
                  <c:v>3.1718000000000002</c:v>
                </c:pt>
                <c:pt idx="87996">
                  <c:v>3.1596000000000002</c:v>
                </c:pt>
                <c:pt idx="87997">
                  <c:v>3.1718000000000002</c:v>
                </c:pt>
                <c:pt idx="87998">
                  <c:v>3.1840000000000002</c:v>
                </c:pt>
                <c:pt idx="87999">
                  <c:v>3.1596000000000002</c:v>
                </c:pt>
                <c:pt idx="88000">
                  <c:v>3.1718000000000002</c:v>
                </c:pt>
                <c:pt idx="88001">
                  <c:v>3.1596000000000002</c:v>
                </c:pt>
                <c:pt idx="88002">
                  <c:v>3.1840000000000002</c:v>
                </c:pt>
                <c:pt idx="88003">
                  <c:v>3.1840000000000002</c:v>
                </c:pt>
                <c:pt idx="88004">
                  <c:v>3.1718000000000002</c:v>
                </c:pt>
                <c:pt idx="88005">
                  <c:v>3.1596000000000002</c:v>
                </c:pt>
                <c:pt idx="88006">
                  <c:v>3.1840000000000002</c:v>
                </c:pt>
                <c:pt idx="88007">
                  <c:v>3.1718000000000002</c:v>
                </c:pt>
                <c:pt idx="88008">
                  <c:v>3.1840000000000002</c:v>
                </c:pt>
                <c:pt idx="88009">
                  <c:v>3.1596000000000002</c:v>
                </c:pt>
                <c:pt idx="88010">
                  <c:v>3.1718000000000002</c:v>
                </c:pt>
                <c:pt idx="88011">
                  <c:v>3.1596000000000002</c:v>
                </c:pt>
                <c:pt idx="88012">
                  <c:v>3.1473</c:v>
                </c:pt>
                <c:pt idx="88013">
                  <c:v>3.1718000000000002</c:v>
                </c:pt>
                <c:pt idx="88014">
                  <c:v>3.1473</c:v>
                </c:pt>
                <c:pt idx="88015">
                  <c:v>3.1596000000000002</c:v>
                </c:pt>
                <c:pt idx="88016">
                  <c:v>3.1718000000000002</c:v>
                </c:pt>
                <c:pt idx="88017">
                  <c:v>3.1718000000000002</c:v>
                </c:pt>
                <c:pt idx="88018">
                  <c:v>3.1351</c:v>
                </c:pt>
                <c:pt idx="88019">
                  <c:v>3.1596000000000002</c:v>
                </c:pt>
                <c:pt idx="88020">
                  <c:v>3.1473</c:v>
                </c:pt>
                <c:pt idx="88021">
                  <c:v>3.1473</c:v>
                </c:pt>
                <c:pt idx="88022">
                  <c:v>3.1596000000000002</c:v>
                </c:pt>
                <c:pt idx="88023">
                  <c:v>3.1596000000000002</c:v>
                </c:pt>
                <c:pt idx="88024">
                  <c:v>3.1596000000000002</c:v>
                </c:pt>
                <c:pt idx="88025">
                  <c:v>3.1596000000000002</c:v>
                </c:pt>
                <c:pt idx="88026">
                  <c:v>3.1473</c:v>
                </c:pt>
                <c:pt idx="88027">
                  <c:v>3.1596000000000002</c:v>
                </c:pt>
                <c:pt idx="88028">
                  <c:v>3.1840000000000002</c:v>
                </c:pt>
                <c:pt idx="88029">
                  <c:v>3.1229</c:v>
                </c:pt>
                <c:pt idx="88030">
                  <c:v>3.1596000000000002</c:v>
                </c:pt>
                <c:pt idx="88031">
                  <c:v>3.1840000000000002</c:v>
                </c:pt>
                <c:pt idx="88032">
                  <c:v>3.1473</c:v>
                </c:pt>
                <c:pt idx="88033">
                  <c:v>3.1718000000000002</c:v>
                </c:pt>
                <c:pt idx="88034">
                  <c:v>3.1596000000000002</c:v>
                </c:pt>
                <c:pt idx="88035">
                  <c:v>3.1473</c:v>
                </c:pt>
                <c:pt idx="88036">
                  <c:v>3.1473</c:v>
                </c:pt>
                <c:pt idx="88037">
                  <c:v>3.1229</c:v>
                </c:pt>
                <c:pt idx="88038">
                  <c:v>3.1351</c:v>
                </c:pt>
                <c:pt idx="88039">
                  <c:v>3.1351</c:v>
                </c:pt>
                <c:pt idx="88040">
                  <c:v>3.1718000000000002</c:v>
                </c:pt>
                <c:pt idx="88041">
                  <c:v>3.1596000000000002</c:v>
                </c:pt>
                <c:pt idx="88042">
                  <c:v>3.1473</c:v>
                </c:pt>
                <c:pt idx="88043">
                  <c:v>3.1718000000000002</c:v>
                </c:pt>
                <c:pt idx="88044">
                  <c:v>3.1473</c:v>
                </c:pt>
                <c:pt idx="88045">
                  <c:v>3.1107</c:v>
                </c:pt>
                <c:pt idx="88046">
                  <c:v>3.1473</c:v>
                </c:pt>
                <c:pt idx="88047">
                  <c:v>3.1596000000000002</c:v>
                </c:pt>
                <c:pt idx="88048">
                  <c:v>3.1351</c:v>
                </c:pt>
                <c:pt idx="88049">
                  <c:v>3.1473</c:v>
                </c:pt>
                <c:pt idx="88050">
                  <c:v>3.1351</c:v>
                </c:pt>
                <c:pt idx="88051">
                  <c:v>3.1473</c:v>
                </c:pt>
                <c:pt idx="88052">
                  <c:v>3.1596000000000002</c:v>
                </c:pt>
                <c:pt idx="88053">
                  <c:v>3.1596000000000002</c:v>
                </c:pt>
                <c:pt idx="88054">
                  <c:v>3.1351</c:v>
                </c:pt>
                <c:pt idx="88055">
                  <c:v>3.1840000000000002</c:v>
                </c:pt>
                <c:pt idx="88056">
                  <c:v>3.1473</c:v>
                </c:pt>
                <c:pt idx="88057">
                  <c:v>3.1718000000000002</c:v>
                </c:pt>
                <c:pt idx="88058">
                  <c:v>3.1596000000000002</c:v>
                </c:pt>
                <c:pt idx="88059">
                  <c:v>3.1107</c:v>
                </c:pt>
                <c:pt idx="88060">
                  <c:v>3.1596000000000002</c:v>
                </c:pt>
                <c:pt idx="88061">
                  <c:v>3.1473</c:v>
                </c:pt>
                <c:pt idx="88062">
                  <c:v>3.1596000000000002</c:v>
                </c:pt>
                <c:pt idx="88063">
                  <c:v>3.1473</c:v>
                </c:pt>
                <c:pt idx="88064">
                  <c:v>3.1351</c:v>
                </c:pt>
                <c:pt idx="88065">
                  <c:v>3.1596000000000002</c:v>
                </c:pt>
                <c:pt idx="88066">
                  <c:v>3.0985</c:v>
                </c:pt>
                <c:pt idx="88067">
                  <c:v>3.1351</c:v>
                </c:pt>
                <c:pt idx="88068">
                  <c:v>3.1473</c:v>
                </c:pt>
                <c:pt idx="88069">
                  <c:v>3.1229</c:v>
                </c:pt>
                <c:pt idx="88070">
                  <c:v>3.1840000000000002</c:v>
                </c:pt>
                <c:pt idx="88071">
                  <c:v>3.1473</c:v>
                </c:pt>
                <c:pt idx="88072">
                  <c:v>3.1351</c:v>
                </c:pt>
                <c:pt idx="88073">
                  <c:v>3.1596000000000002</c:v>
                </c:pt>
                <c:pt idx="88074">
                  <c:v>3.1473</c:v>
                </c:pt>
                <c:pt idx="88075">
                  <c:v>3.1473</c:v>
                </c:pt>
                <c:pt idx="88076">
                  <c:v>3.1473</c:v>
                </c:pt>
                <c:pt idx="88077">
                  <c:v>3.1351</c:v>
                </c:pt>
                <c:pt idx="88078">
                  <c:v>3.1718000000000002</c:v>
                </c:pt>
                <c:pt idx="88079">
                  <c:v>3.1107</c:v>
                </c:pt>
                <c:pt idx="88080">
                  <c:v>3.1473</c:v>
                </c:pt>
                <c:pt idx="88081">
                  <c:v>3.1473</c:v>
                </c:pt>
                <c:pt idx="88082">
                  <c:v>3.1351</c:v>
                </c:pt>
                <c:pt idx="88083">
                  <c:v>3.1596000000000002</c:v>
                </c:pt>
                <c:pt idx="88084">
                  <c:v>3.1229</c:v>
                </c:pt>
                <c:pt idx="88085">
                  <c:v>3.1351</c:v>
                </c:pt>
                <c:pt idx="88086">
                  <c:v>3.1596000000000002</c:v>
                </c:pt>
                <c:pt idx="88087">
                  <c:v>3.1596000000000002</c:v>
                </c:pt>
                <c:pt idx="88088">
                  <c:v>3.1473</c:v>
                </c:pt>
                <c:pt idx="88089">
                  <c:v>3.1718000000000002</c:v>
                </c:pt>
                <c:pt idx="88090">
                  <c:v>3.1473</c:v>
                </c:pt>
                <c:pt idx="88091">
                  <c:v>3.1229</c:v>
                </c:pt>
                <c:pt idx="88092">
                  <c:v>3.1351</c:v>
                </c:pt>
                <c:pt idx="88093">
                  <c:v>3.1229</c:v>
                </c:pt>
                <c:pt idx="88094">
                  <c:v>3.1473</c:v>
                </c:pt>
                <c:pt idx="88095">
                  <c:v>3.1596000000000002</c:v>
                </c:pt>
                <c:pt idx="88096">
                  <c:v>3.1229</c:v>
                </c:pt>
                <c:pt idx="88097">
                  <c:v>3.1351</c:v>
                </c:pt>
                <c:pt idx="88098">
                  <c:v>3.1229</c:v>
                </c:pt>
                <c:pt idx="88099">
                  <c:v>3.1229</c:v>
                </c:pt>
                <c:pt idx="88100">
                  <c:v>3.1596000000000002</c:v>
                </c:pt>
                <c:pt idx="88101">
                  <c:v>3.1596000000000002</c:v>
                </c:pt>
                <c:pt idx="88102">
                  <c:v>3.0985</c:v>
                </c:pt>
                <c:pt idx="88103">
                  <c:v>3.1473</c:v>
                </c:pt>
                <c:pt idx="88104">
                  <c:v>3.1351</c:v>
                </c:pt>
                <c:pt idx="88105">
                  <c:v>3.1473</c:v>
                </c:pt>
                <c:pt idx="88106">
                  <c:v>3.1229</c:v>
                </c:pt>
                <c:pt idx="88107">
                  <c:v>3.1473</c:v>
                </c:pt>
                <c:pt idx="88108">
                  <c:v>3.1473</c:v>
                </c:pt>
                <c:pt idx="88109">
                  <c:v>3.0985</c:v>
                </c:pt>
                <c:pt idx="88110">
                  <c:v>3.1351</c:v>
                </c:pt>
                <c:pt idx="88111">
                  <c:v>3.1473</c:v>
                </c:pt>
                <c:pt idx="88112">
                  <c:v>3.1473</c:v>
                </c:pt>
                <c:pt idx="88113">
                  <c:v>3.1596000000000002</c:v>
                </c:pt>
                <c:pt idx="88114">
                  <c:v>3.1229</c:v>
                </c:pt>
                <c:pt idx="88115">
                  <c:v>3.1473</c:v>
                </c:pt>
                <c:pt idx="88116">
                  <c:v>3.1351</c:v>
                </c:pt>
                <c:pt idx="88117">
                  <c:v>3.1107</c:v>
                </c:pt>
                <c:pt idx="88118">
                  <c:v>3.1473</c:v>
                </c:pt>
                <c:pt idx="88119">
                  <c:v>3.1351</c:v>
                </c:pt>
                <c:pt idx="88120">
                  <c:v>3.1229</c:v>
                </c:pt>
                <c:pt idx="88121">
                  <c:v>3.1351</c:v>
                </c:pt>
                <c:pt idx="88122">
                  <c:v>3.1473</c:v>
                </c:pt>
                <c:pt idx="88123">
                  <c:v>3.1596000000000002</c:v>
                </c:pt>
                <c:pt idx="88124">
                  <c:v>3.1229</c:v>
                </c:pt>
                <c:pt idx="88125">
                  <c:v>3.0985</c:v>
                </c:pt>
                <c:pt idx="88126">
                  <c:v>3.1229</c:v>
                </c:pt>
                <c:pt idx="88127">
                  <c:v>3.1351</c:v>
                </c:pt>
                <c:pt idx="88128">
                  <c:v>3.1107</c:v>
                </c:pt>
                <c:pt idx="88129">
                  <c:v>3.1351</c:v>
                </c:pt>
                <c:pt idx="88130">
                  <c:v>3.1229</c:v>
                </c:pt>
                <c:pt idx="88131">
                  <c:v>3.1351</c:v>
                </c:pt>
                <c:pt idx="88132">
                  <c:v>3.1107</c:v>
                </c:pt>
                <c:pt idx="88133">
                  <c:v>3.1351</c:v>
                </c:pt>
                <c:pt idx="88134">
                  <c:v>3.1351</c:v>
                </c:pt>
                <c:pt idx="88135">
                  <c:v>3.1107</c:v>
                </c:pt>
                <c:pt idx="88136">
                  <c:v>3.1229</c:v>
                </c:pt>
                <c:pt idx="88137">
                  <c:v>3.1351</c:v>
                </c:pt>
                <c:pt idx="88138">
                  <c:v>3.1229</c:v>
                </c:pt>
                <c:pt idx="88139">
                  <c:v>3.1473</c:v>
                </c:pt>
                <c:pt idx="88140">
                  <c:v>3.1229</c:v>
                </c:pt>
                <c:pt idx="88141">
                  <c:v>3.1229</c:v>
                </c:pt>
                <c:pt idx="88142">
                  <c:v>3.1107</c:v>
                </c:pt>
                <c:pt idx="88143">
                  <c:v>3.1107</c:v>
                </c:pt>
                <c:pt idx="88144">
                  <c:v>3.1107</c:v>
                </c:pt>
                <c:pt idx="88145">
                  <c:v>3.1107</c:v>
                </c:pt>
                <c:pt idx="88146">
                  <c:v>3.1229</c:v>
                </c:pt>
                <c:pt idx="88147">
                  <c:v>3.1107</c:v>
                </c:pt>
                <c:pt idx="88148">
                  <c:v>3.1351</c:v>
                </c:pt>
                <c:pt idx="88149">
                  <c:v>3.1473</c:v>
                </c:pt>
                <c:pt idx="88150">
                  <c:v>3.1229</c:v>
                </c:pt>
                <c:pt idx="88151">
                  <c:v>3.1229</c:v>
                </c:pt>
                <c:pt idx="88152">
                  <c:v>3.1229</c:v>
                </c:pt>
                <c:pt idx="88153">
                  <c:v>3.1107</c:v>
                </c:pt>
                <c:pt idx="88154">
                  <c:v>3.1107</c:v>
                </c:pt>
                <c:pt idx="88155">
                  <c:v>3.0985</c:v>
                </c:pt>
                <c:pt idx="88156">
                  <c:v>3.1229</c:v>
                </c:pt>
                <c:pt idx="88157">
                  <c:v>3.1351</c:v>
                </c:pt>
                <c:pt idx="88158">
                  <c:v>3.1229</c:v>
                </c:pt>
                <c:pt idx="88159">
                  <c:v>3.1351</c:v>
                </c:pt>
                <c:pt idx="88160">
                  <c:v>3.1351</c:v>
                </c:pt>
                <c:pt idx="88161">
                  <c:v>3.1351</c:v>
                </c:pt>
                <c:pt idx="88162">
                  <c:v>3.1107</c:v>
                </c:pt>
                <c:pt idx="88163">
                  <c:v>3.1473</c:v>
                </c:pt>
                <c:pt idx="88164">
                  <c:v>3.1351</c:v>
                </c:pt>
                <c:pt idx="88165">
                  <c:v>3.1351</c:v>
                </c:pt>
                <c:pt idx="88166">
                  <c:v>3.1473</c:v>
                </c:pt>
                <c:pt idx="88167">
                  <c:v>3.1351</c:v>
                </c:pt>
                <c:pt idx="88168">
                  <c:v>3.1473</c:v>
                </c:pt>
                <c:pt idx="88169">
                  <c:v>3.0985</c:v>
                </c:pt>
                <c:pt idx="88170">
                  <c:v>3.1229</c:v>
                </c:pt>
                <c:pt idx="88171">
                  <c:v>3.1473</c:v>
                </c:pt>
                <c:pt idx="88172">
                  <c:v>3.1229</c:v>
                </c:pt>
                <c:pt idx="88173">
                  <c:v>3.1351</c:v>
                </c:pt>
                <c:pt idx="88174">
                  <c:v>3.1596000000000002</c:v>
                </c:pt>
                <c:pt idx="88175">
                  <c:v>3.1229</c:v>
                </c:pt>
                <c:pt idx="88176">
                  <c:v>3.1351</c:v>
                </c:pt>
                <c:pt idx="88177">
                  <c:v>3.1351</c:v>
                </c:pt>
                <c:pt idx="88178">
                  <c:v>3.1229</c:v>
                </c:pt>
                <c:pt idx="88179">
                  <c:v>3.1107</c:v>
                </c:pt>
                <c:pt idx="88180">
                  <c:v>3.0985</c:v>
                </c:pt>
                <c:pt idx="88181">
                  <c:v>3.0985</c:v>
                </c:pt>
                <c:pt idx="88182">
                  <c:v>3.1107</c:v>
                </c:pt>
                <c:pt idx="88183">
                  <c:v>3.1107</c:v>
                </c:pt>
                <c:pt idx="88184">
                  <c:v>3.1107</c:v>
                </c:pt>
                <c:pt idx="88185">
                  <c:v>3.0985</c:v>
                </c:pt>
                <c:pt idx="88186">
                  <c:v>3.0741000000000001</c:v>
                </c:pt>
                <c:pt idx="88187">
                  <c:v>3.1107</c:v>
                </c:pt>
                <c:pt idx="88188">
                  <c:v>3.0863</c:v>
                </c:pt>
                <c:pt idx="88189">
                  <c:v>3.0863</c:v>
                </c:pt>
                <c:pt idx="88190">
                  <c:v>3.1107</c:v>
                </c:pt>
                <c:pt idx="88191">
                  <c:v>3.1229</c:v>
                </c:pt>
                <c:pt idx="88192">
                  <c:v>3.0985</c:v>
                </c:pt>
                <c:pt idx="88193">
                  <c:v>3.1229</c:v>
                </c:pt>
                <c:pt idx="88194">
                  <c:v>3.0985</c:v>
                </c:pt>
                <c:pt idx="88195">
                  <c:v>3.1107</c:v>
                </c:pt>
                <c:pt idx="88196">
                  <c:v>3.1229</c:v>
                </c:pt>
                <c:pt idx="88197">
                  <c:v>3.1229</c:v>
                </c:pt>
                <c:pt idx="88198">
                  <c:v>3.1229</c:v>
                </c:pt>
                <c:pt idx="88199">
                  <c:v>3.1229</c:v>
                </c:pt>
                <c:pt idx="88200">
                  <c:v>3.0985</c:v>
                </c:pt>
                <c:pt idx="88201">
                  <c:v>3.1107</c:v>
                </c:pt>
                <c:pt idx="88202">
                  <c:v>3.0985</c:v>
                </c:pt>
                <c:pt idx="88203">
                  <c:v>3.1229</c:v>
                </c:pt>
                <c:pt idx="88204">
                  <c:v>3.0985</c:v>
                </c:pt>
                <c:pt idx="88205">
                  <c:v>3.0985</c:v>
                </c:pt>
                <c:pt idx="88206">
                  <c:v>3.0985</c:v>
                </c:pt>
                <c:pt idx="88207">
                  <c:v>3.0985</c:v>
                </c:pt>
                <c:pt idx="88208">
                  <c:v>3.1107</c:v>
                </c:pt>
                <c:pt idx="88209">
                  <c:v>3.0863</c:v>
                </c:pt>
                <c:pt idx="88210">
                  <c:v>3.0985</c:v>
                </c:pt>
                <c:pt idx="88211">
                  <c:v>3.0863</c:v>
                </c:pt>
                <c:pt idx="88212">
                  <c:v>3.0863</c:v>
                </c:pt>
                <c:pt idx="88213">
                  <c:v>3.1229</c:v>
                </c:pt>
                <c:pt idx="88214">
                  <c:v>3.1229</c:v>
                </c:pt>
                <c:pt idx="88215">
                  <c:v>3.1229</c:v>
                </c:pt>
                <c:pt idx="88216">
                  <c:v>3.0985</c:v>
                </c:pt>
                <c:pt idx="88217">
                  <c:v>3.0863</c:v>
                </c:pt>
                <c:pt idx="88218">
                  <c:v>3.1351</c:v>
                </c:pt>
                <c:pt idx="88219">
                  <c:v>3.0985</c:v>
                </c:pt>
                <c:pt idx="88220">
                  <c:v>3.0863</c:v>
                </c:pt>
                <c:pt idx="88221">
                  <c:v>3.0985</c:v>
                </c:pt>
                <c:pt idx="88222">
                  <c:v>3.0985</c:v>
                </c:pt>
                <c:pt idx="88223">
                  <c:v>3.0863</c:v>
                </c:pt>
                <c:pt idx="88224">
                  <c:v>3.1107</c:v>
                </c:pt>
                <c:pt idx="88225">
                  <c:v>3.1229</c:v>
                </c:pt>
                <c:pt idx="88226">
                  <c:v>3.1351</c:v>
                </c:pt>
                <c:pt idx="88227">
                  <c:v>3.1107</c:v>
                </c:pt>
                <c:pt idx="88228">
                  <c:v>3.1229</c:v>
                </c:pt>
                <c:pt idx="88229">
                  <c:v>3.0985</c:v>
                </c:pt>
                <c:pt idx="88230">
                  <c:v>3.1229</c:v>
                </c:pt>
                <c:pt idx="88231">
                  <c:v>3.0741000000000001</c:v>
                </c:pt>
                <c:pt idx="88232">
                  <c:v>3.0741000000000001</c:v>
                </c:pt>
                <c:pt idx="88233">
                  <c:v>3.0863</c:v>
                </c:pt>
                <c:pt idx="88234">
                  <c:v>3.0985</c:v>
                </c:pt>
                <c:pt idx="88235">
                  <c:v>3.1107</c:v>
                </c:pt>
                <c:pt idx="88236">
                  <c:v>3.0985</c:v>
                </c:pt>
                <c:pt idx="88237">
                  <c:v>3.0985</c:v>
                </c:pt>
                <c:pt idx="88238">
                  <c:v>3.0863</c:v>
                </c:pt>
                <c:pt idx="88239">
                  <c:v>3.1107</c:v>
                </c:pt>
                <c:pt idx="88240">
                  <c:v>3.0985</c:v>
                </c:pt>
                <c:pt idx="88241">
                  <c:v>3.0985</c:v>
                </c:pt>
                <c:pt idx="88242">
                  <c:v>3.0985</c:v>
                </c:pt>
                <c:pt idx="88243">
                  <c:v>3.1107</c:v>
                </c:pt>
                <c:pt idx="88244">
                  <c:v>3.1107</c:v>
                </c:pt>
                <c:pt idx="88245">
                  <c:v>3.1107</c:v>
                </c:pt>
                <c:pt idx="88246">
                  <c:v>3.0863</c:v>
                </c:pt>
                <c:pt idx="88247">
                  <c:v>3.0863</c:v>
                </c:pt>
                <c:pt idx="88248">
                  <c:v>3.0741000000000001</c:v>
                </c:pt>
                <c:pt idx="88249">
                  <c:v>3.0985</c:v>
                </c:pt>
                <c:pt idx="88250">
                  <c:v>3.0985</c:v>
                </c:pt>
                <c:pt idx="88251">
                  <c:v>3.0741000000000001</c:v>
                </c:pt>
                <c:pt idx="88252">
                  <c:v>3.0985</c:v>
                </c:pt>
                <c:pt idx="88253">
                  <c:v>3.0741000000000001</c:v>
                </c:pt>
                <c:pt idx="88254">
                  <c:v>3.0985</c:v>
                </c:pt>
                <c:pt idx="88255">
                  <c:v>3.0741000000000001</c:v>
                </c:pt>
                <c:pt idx="88256">
                  <c:v>3.0741000000000001</c:v>
                </c:pt>
                <c:pt idx="88257">
                  <c:v>3.0741000000000001</c:v>
                </c:pt>
                <c:pt idx="88258">
                  <c:v>3.0863</c:v>
                </c:pt>
                <c:pt idx="88259">
                  <c:v>3.0863</c:v>
                </c:pt>
                <c:pt idx="88260">
                  <c:v>3.0863</c:v>
                </c:pt>
                <c:pt idx="88261">
                  <c:v>3.0741000000000001</c:v>
                </c:pt>
                <c:pt idx="88262">
                  <c:v>3.0863</c:v>
                </c:pt>
                <c:pt idx="88263">
                  <c:v>3.0863</c:v>
                </c:pt>
                <c:pt idx="88264">
                  <c:v>3.0863</c:v>
                </c:pt>
                <c:pt idx="88265">
                  <c:v>3.0985</c:v>
                </c:pt>
                <c:pt idx="88266">
                  <c:v>3.0863</c:v>
                </c:pt>
                <c:pt idx="88267">
                  <c:v>3.0863</c:v>
                </c:pt>
                <c:pt idx="88268">
                  <c:v>3.0863</c:v>
                </c:pt>
                <c:pt idx="88269">
                  <c:v>3.0741000000000001</c:v>
                </c:pt>
                <c:pt idx="88270">
                  <c:v>3.1107</c:v>
                </c:pt>
                <c:pt idx="88271">
                  <c:v>3.0741000000000001</c:v>
                </c:pt>
                <c:pt idx="88272">
                  <c:v>3.1107</c:v>
                </c:pt>
                <c:pt idx="88273">
                  <c:v>3.0985</c:v>
                </c:pt>
                <c:pt idx="88274">
                  <c:v>3.0619000000000001</c:v>
                </c:pt>
                <c:pt idx="88275">
                  <c:v>3.0863</c:v>
                </c:pt>
                <c:pt idx="88276">
                  <c:v>3.0741000000000001</c:v>
                </c:pt>
                <c:pt idx="88277">
                  <c:v>3.0863</c:v>
                </c:pt>
                <c:pt idx="88278">
                  <c:v>3.0985</c:v>
                </c:pt>
                <c:pt idx="88279">
                  <c:v>3.0619000000000001</c:v>
                </c:pt>
                <c:pt idx="88280">
                  <c:v>3.0863</c:v>
                </c:pt>
                <c:pt idx="88281">
                  <c:v>3.0741000000000001</c:v>
                </c:pt>
                <c:pt idx="88282">
                  <c:v>3.1229</c:v>
                </c:pt>
                <c:pt idx="88283">
                  <c:v>3.0741000000000001</c:v>
                </c:pt>
                <c:pt idx="88284">
                  <c:v>3.0985</c:v>
                </c:pt>
                <c:pt idx="88285">
                  <c:v>3.0985</c:v>
                </c:pt>
                <c:pt idx="88286">
                  <c:v>3.0863</c:v>
                </c:pt>
                <c:pt idx="88287">
                  <c:v>3.0863</c:v>
                </c:pt>
                <c:pt idx="88288">
                  <c:v>3.0985</c:v>
                </c:pt>
                <c:pt idx="88289">
                  <c:v>3.0741000000000001</c:v>
                </c:pt>
                <c:pt idx="88290">
                  <c:v>3.0985</c:v>
                </c:pt>
                <c:pt idx="88291">
                  <c:v>3.0863</c:v>
                </c:pt>
                <c:pt idx="88292">
                  <c:v>3.0985</c:v>
                </c:pt>
                <c:pt idx="88293">
                  <c:v>3.0741000000000001</c:v>
                </c:pt>
                <c:pt idx="88294">
                  <c:v>3.0985</c:v>
                </c:pt>
                <c:pt idx="88295">
                  <c:v>3.0619000000000001</c:v>
                </c:pt>
                <c:pt idx="88296">
                  <c:v>3.0741000000000001</c:v>
                </c:pt>
                <c:pt idx="88297">
                  <c:v>3.0985</c:v>
                </c:pt>
                <c:pt idx="88298">
                  <c:v>3.0985</c:v>
                </c:pt>
                <c:pt idx="88299">
                  <c:v>3.0741000000000001</c:v>
                </c:pt>
                <c:pt idx="88300">
                  <c:v>3.1107</c:v>
                </c:pt>
                <c:pt idx="88301">
                  <c:v>3.0985</c:v>
                </c:pt>
                <c:pt idx="88302">
                  <c:v>3.0985</c:v>
                </c:pt>
                <c:pt idx="88303">
                  <c:v>3.0863</c:v>
                </c:pt>
                <c:pt idx="88304">
                  <c:v>3.0863</c:v>
                </c:pt>
                <c:pt idx="88305">
                  <c:v>3.0619000000000001</c:v>
                </c:pt>
                <c:pt idx="88306">
                  <c:v>3.0741000000000001</c:v>
                </c:pt>
                <c:pt idx="88307">
                  <c:v>3.0863</c:v>
                </c:pt>
                <c:pt idx="88308">
                  <c:v>3.0863</c:v>
                </c:pt>
                <c:pt idx="88309">
                  <c:v>3.0619000000000001</c:v>
                </c:pt>
                <c:pt idx="88310">
                  <c:v>3.0741000000000001</c:v>
                </c:pt>
                <c:pt idx="88311">
                  <c:v>3.1107</c:v>
                </c:pt>
                <c:pt idx="88312">
                  <c:v>3.0985</c:v>
                </c:pt>
                <c:pt idx="88313">
                  <c:v>3.0497000000000001</c:v>
                </c:pt>
                <c:pt idx="88314">
                  <c:v>3.0863</c:v>
                </c:pt>
                <c:pt idx="88315">
                  <c:v>3.0619000000000001</c:v>
                </c:pt>
                <c:pt idx="88316">
                  <c:v>3.0619000000000001</c:v>
                </c:pt>
                <c:pt idx="88317">
                  <c:v>3.0985</c:v>
                </c:pt>
                <c:pt idx="88318">
                  <c:v>3.0863</c:v>
                </c:pt>
                <c:pt idx="88319">
                  <c:v>3.0863</c:v>
                </c:pt>
                <c:pt idx="88320">
                  <c:v>3.0985</c:v>
                </c:pt>
                <c:pt idx="88321">
                  <c:v>3.0741000000000001</c:v>
                </c:pt>
                <c:pt idx="88322">
                  <c:v>3.0985</c:v>
                </c:pt>
                <c:pt idx="88323">
                  <c:v>3.0863</c:v>
                </c:pt>
                <c:pt idx="88324">
                  <c:v>3.0619000000000001</c:v>
                </c:pt>
                <c:pt idx="88325">
                  <c:v>3.0863</c:v>
                </c:pt>
                <c:pt idx="88326">
                  <c:v>3.0863</c:v>
                </c:pt>
                <c:pt idx="88327">
                  <c:v>3.0863</c:v>
                </c:pt>
                <c:pt idx="88328">
                  <c:v>3.0375000000000001</c:v>
                </c:pt>
                <c:pt idx="88329">
                  <c:v>3.0863</c:v>
                </c:pt>
                <c:pt idx="88330">
                  <c:v>3.0619000000000001</c:v>
                </c:pt>
                <c:pt idx="88331">
                  <c:v>3.0741000000000001</c:v>
                </c:pt>
                <c:pt idx="88332">
                  <c:v>3.0497000000000001</c:v>
                </c:pt>
                <c:pt idx="88333">
                  <c:v>3.0741000000000001</c:v>
                </c:pt>
                <c:pt idx="88334">
                  <c:v>3.0741000000000001</c:v>
                </c:pt>
                <c:pt idx="88335">
                  <c:v>3.0863</c:v>
                </c:pt>
                <c:pt idx="88336">
                  <c:v>3.0497000000000001</c:v>
                </c:pt>
                <c:pt idx="88337">
                  <c:v>3.0497000000000001</c:v>
                </c:pt>
                <c:pt idx="88338">
                  <c:v>3.0741000000000001</c:v>
                </c:pt>
                <c:pt idx="88339">
                  <c:v>3.0619000000000001</c:v>
                </c:pt>
                <c:pt idx="88340">
                  <c:v>3.0741000000000001</c:v>
                </c:pt>
                <c:pt idx="88341">
                  <c:v>3.0619000000000001</c:v>
                </c:pt>
                <c:pt idx="88342">
                  <c:v>3.0741000000000001</c:v>
                </c:pt>
                <c:pt idx="88343">
                  <c:v>3.0863</c:v>
                </c:pt>
                <c:pt idx="88344">
                  <c:v>3.0619000000000001</c:v>
                </c:pt>
                <c:pt idx="88345">
                  <c:v>3.0741000000000001</c:v>
                </c:pt>
                <c:pt idx="88346">
                  <c:v>3.0497000000000001</c:v>
                </c:pt>
                <c:pt idx="88347">
                  <c:v>3.0741000000000001</c:v>
                </c:pt>
                <c:pt idx="88348">
                  <c:v>3.0741000000000001</c:v>
                </c:pt>
                <c:pt idx="88349">
                  <c:v>3.0375000000000001</c:v>
                </c:pt>
                <c:pt idx="88350">
                  <c:v>3.0741000000000001</c:v>
                </c:pt>
                <c:pt idx="88351">
                  <c:v>3.0741000000000001</c:v>
                </c:pt>
                <c:pt idx="88352">
                  <c:v>3.0741000000000001</c:v>
                </c:pt>
                <c:pt idx="88353">
                  <c:v>3.0985</c:v>
                </c:pt>
                <c:pt idx="88354">
                  <c:v>3.0497000000000001</c:v>
                </c:pt>
                <c:pt idx="88355">
                  <c:v>3.0497000000000001</c:v>
                </c:pt>
                <c:pt idx="88356">
                  <c:v>3.0497000000000001</c:v>
                </c:pt>
                <c:pt idx="88357">
                  <c:v>3.0741000000000001</c:v>
                </c:pt>
                <c:pt idx="88358">
                  <c:v>3.0863</c:v>
                </c:pt>
                <c:pt idx="88359">
                  <c:v>3.0741000000000001</c:v>
                </c:pt>
                <c:pt idx="88360">
                  <c:v>3.0619000000000001</c:v>
                </c:pt>
                <c:pt idx="88361">
                  <c:v>3.0497000000000001</c:v>
                </c:pt>
                <c:pt idx="88362">
                  <c:v>3.0619000000000001</c:v>
                </c:pt>
                <c:pt idx="88363">
                  <c:v>3.0863</c:v>
                </c:pt>
                <c:pt idx="88364">
                  <c:v>3.0497000000000001</c:v>
                </c:pt>
                <c:pt idx="88365">
                  <c:v>3.0619000000000001</c:v>
                </c:pt>
                <c:pt idx="88366">
                  <c:v>3.0741000000000001</c:v>
                </c:pt>
                <c:pt idx="88367">
                  <c:v>3.0741000000000001</c:v>
                </c:pt>
                <c:pt idx="88368">
                  <c:v>3.0863</c:v>
                </c:pt>
                <c:pt idx="88369">
                  <c:v>3.0985</c:v>
                </c:pt>
                <c:pt idx="88370">
                  <c:v>3.0863</c:v>
                </c:pt>
                <c:pt idx="88371">
                  <c:v>3.0741000000000001</c:v>
                </c:pt>
                <c:pt idx="88372">
                  <c:v>3.0619000000000001</c:v>
                </c:pt>
                <c:pt idx="88373">
                  <c:v>3.0497000000000001</c:v>
                </c:pt>
                <c:pt idx="88374">
                  <c:v>3.0863</c:v>
                </c:pt>
                <c:pt idx="88375">
                  <c:v>3.0619000000000001</c:v>
                </c:pt>
                <c:pt idx="88376">
                  <c:v>3.0619000000000001</c:v>
                </c:pt>
                <c:pt idx="88377">
                  <c:v>3.0741000000000001</c:v>
                </c:pt>
                <c:pt idx="88378">
                  <c:v>3.0497000000000001</c:v>
                </c:pt>
                <c:pt idx="88379">
                  <c:v>3.0985</c:v>
                </c:pt>
                <c:pt idx="88380">
                  <c:v>3.0619000000000001</c:v>
                </c:pt>
                <c:pt idx="88381">
                  <c:v>3.0619000000000001</c:v>
                </c:pt>
                <c:pt idx="88382">
                  <c:v>3.0863</c:v>
                </c:pt>
                <c:pt idx="88383">
                  <c:v>3.0619000000000001</c:v>
                </c:pt>
                <c:pt idx="88384">
                  <c:v>3.0619000000000001</c:v>
                </c:pt>
                <c:pt idx="88385">
                  <c:v>3.0619000000000001</c:v>
                </c:pt>
                <c:pt idx="88386">
                  <c:v>3.0497000000000001</c:v>
                </c:pt>
                <c:pt idx="88387">
                  <c:v>3.0619000000000001</c:v>
                </c:pt>
                <c:pt idx="88388">
                  <c:v>3.0863</c:v>
                </c:pt>
                <c:pt idx="88389">
                  <c:v>3.0741000000000001</c:v>
                </c:pt>
                <c:pt idx="88390">
                  <c:v>3.0619000000000001</c:v>
                </c:pt>
                <c:pt idx="88391">
                  <c:v>3.0741000000000001</c:v>
                </c:pt>
                <c:pt idx="88392">
                  <c:v>3.0741000000000001</c:v>
                </c:pt>
                <c:pt idx="88393">
                  <c:v>3.0619000000000001</c:v>
                </c:pt>
                <c:pt idx="88394">
                  <c:v>3.0497000000000001</c:v>
                </c:pt>
                <c:pt idx="88395">
                  <c:v>3.0497000000000001</c:v>
                </c:pt>
                <c:pt idx="88396">
                  <c:v>3.0497000000000001</c:v>
                </c:pt>
                <c:pt idx="88397">
                  <c:v>3.0497000000000001</c:v>
                </c:pt>
                <c:pt idx="88398">
                  <c:v>3.0497000000000001</c:v>
                </c:pt>
                <c:pt idx="88399">
                  <c:v>3.0375000000000001</c:v>
                </c:pt>
                <c:pt idx="88400">
                  <c:v>3.0375000000000001</c:v>
                </c:pt>
                <c:pt idx="88401">
                  <c:v>3.0497000000000001</c:v>
                </c:pt>
                <c:pt idx="88402">
                  <c:v>3.0497000000000001</c:v>
                </c:pt>
                <c:pt idx="88403">
                  <c:v>3.0375000000000001</c:v>
                </c:pt>
                <c:pt idx="88404">
                  <c:v>3.0619000000000001</c:v>
                </c:pt>
                <c:pt idx="88405">
                  <c:v>3.0375000000000001</c:v>
                </c:pt>
                <c:pt idx="88406">
                  <c:v>3.0863</c:v>
                </c:pt>
                <c:pt idx="88407">
                  <c:v>3.0741000000000001</c:v>
                </c:pt>
                <c:pt idx="88408">
                  <c:v>3.0619000000000001</c:v>
                </c:pt>
                <c:pt idx="88409">
                  <c:v>3.0497000000000001</c:v>
                </c:pt>
                <c:pt idx="88410">
                  <c:v>3.0741000000000001</c:v>
                </c:pt>
                <c:pt idx="88411">
                  <c:v>3.0375000000000001</c:v>
                </c:pt>
                <c:pt idx="88412">
                  <c:v>3.0985</c:v>
                </c:pt>
                <c:pt idx="88413">
                  <c:v>3.0497000000000001</c:v>
                </c:pt>
                <c:pt idx="88414">
                  <c:v>3.0497000000000001</c:v>
                </c:pt>
                <c:pt idx="88415">
                  <c:v>3.0619000000000001</c:v>
                </c:pt>
                <c:pt idx="88416">
                  <c:v>3.0375000000000001</c:v>
                </c:pt>
                <c:pt idx="88417">
                  <c:v>3.0741000000000001</c:v>
                </c:pt>
                <c:pt idx="88418">
                  <c:v>3.0863</c:v>
                </c:pt>
                <c:pt idx="88419">
                  <c:v>3.0497000000000001</c:v>
                </c:pt>
                <c:pt idx="88420">
                  <c:v>3.0619000000000001</c:v>
                </c:pt>
                <c:pt idx="88421">
                  <c:v>3.0985</c:v>
                </c:pt>
                <c:pt idx="88422">
                  <c:v>3.0619000000000001</c:v>
                </c:pt>
                <c:pt idx="88423">
                  <c:v>3.0497000000000001</c:v>
                </c:pt>
                <c:pt idx="88424">
                  <c:v>3.0619000000000001</c:v>
                </c:pt>
                <c:pt idx="88425">
                  <c:v>3.0619000000000001</c:v>
                </c:pt>
                <c:pt idx="88426">
                  <c:v>3.0375000000000001</c:v>
                </c:pt>
                <c:pt idx="88427">
                  <c:v>3.0497000000000001</c:v>
                </c:pt>
                <c:pt idx="88428">
                  <c:v>3.0375000000000001</c:v>
                </c:pt>
                <c:pt idx="88429">
                  <c:v>3.0619000000000001</c:v>
                </c:pt>
                <c:pt idx="88430">
                  <c:v>3.0619000000000001</c:v>
                </c:pt>
                <c:pt idx="88431">
                  <c:v>3.0497000000000001</c:v>
                </c:pt>
                <c:pt idx="88432">
                  <c:v>3.0741000000000001</c:v>
                </c:pt>
                <c:pt idx="88433">
                  <c:v>3.0497000000000001</c:v>
                </c:pt>
                <c:pt idx="88434">
                  <c:v>3.0375000000000001</c:v>
                </c:pt>
                <c:pt idx="88435">
                  <c:v>3.0375000000000001</c:v>
                </c:pt>
                <c:pt idx="88436">
                  <c:v>3.0375000000000001</c:v>
                </c:pt>
                <c:pt idx="88437">
                  <c:v>3.0497000000000001</c:v>
                </c:pt>
                <c:pt idx="88438">
                  <c:v>3.0375000000000001</c:v>
                </c:pt>
                <c:pt idx="88439">
                  <c:v>3.0619000000000001</c:v>
                </c:pt>
                <c:pt idx="88440">
                  <c:v>3.0741000000000001</c:v>
                </c:pt>
                <c:pt idx="88441">
                  <c:v>3.0253000000000001</c:v>
                </c:pt>
                <c:pt idx="88442">
                  <c:v>3.0375000000000001</c:v>
                </c:pt>
                <c:pt idx="88443">
                  <c:v>3.0497000000000001</c:v>
                </c:pt>
                <c:pt idx="88444">
                  <c:v>3.0741000000000001</c:v>
                </c:pt>
                <c:pt idx="88445">
                  <c:v>3.0375000000000001</c:v>
                </c:pt>
                <c:pt idx="88446">
                  <c:v>3.0253000000000001</c:v>
                </c:pt>
                <c:pt idx="88447">
                  <c:v>3.0375000000000001</c:v>
                </c:pt>
                <c:pt idx="88448">
                  <c:v>3.0497000000000001</c:v>
                </c:pt>
                <c:pt idx="88449">
                  <c:v>3.0497000000000001</c:v>
                </c:pt>
                <c:pt idx="88450">
                  <c:v>3.0497000000000001</c:v>
                </c:pt>
                <c:pt idx="88451">
                  <c:v>3.0375000000000001</c:v>
                </c:pt>
                <c:pt idx="88452">
                  <c:v>3.0253000000000001</c:v>
                </c:pt>
                <c:pt idx="88453">
                  <c:v>3.0497000000000001</c:v>
                </c:pt>
                <c:pt idx="88454">
                  <c:v>3.0619000000000001</c:v>
                </c:pt>
                <c:pt idx="88455">
                  <c:v>3.0375000000000001</c:v>
                </c:pt>
                <c:pt idx="88456">
                  <c:v>3.0375000000000001</c:v>
                </c:pt>
                <c:pt idx="88457">
                  <c:v>3.0375000000000001</c:v>
                </c:pt>
                <c:pt idx="88458">
                  <c:v>3.0497000000000001</c:v>
                </c:pt>
                <c:pt idx="88459">
                  <c:v>3.0375000000000001</c:v>
                </c:pt>
                <c:pt idx="88460">
                  <c:v>3.0619000000000001</c:v>
                </c:pt>
                <c:pt idx="88461">
                  <c:v>3.0497000000000001</c:v>
                </c:pt>
                <c:pt idx="88462">
                  <c:v>3.0375000000000001</c:v>
                </c:pt>
                <c:pt idx="88463">
                  <c:v>3.0253000000000001</c:v>
                </c:pt>
                <c:pt idx="88464">
                  <c:v>3.0497000000000001</c:v>
                </c:pt>
                <c:pt idx="88465">
                  <c:v>3.0375000000000001</c:v>
                </c:pt>
                <c:pt idx="88466">
                  <c:v>3.0741000000000001</c:v>
                </c:pt>
                <c:pt idx="88467">
                  <c:v>3.0253000000000001</c:v>
                </c:pt>
                <c:pt idx="88468">
                  <c:v>3.0375000000000001</c:v>
                </c:pt>
                <c:pt idx="88469">
                  <c:v>3.0253000000000001</c:v>
                </c:pt>
                <c:pt idx="88470">
                  <c:v>3.0375000000000001</c:v>
                </c:pt>
                <c:pt idx="88471">
                  <c:v>3.0131000000000001</c:v>
                </c:pt>
                <c:pt idx="88472">
                  <c:v>3.0375000000000001</c:v>
                </c:pt>
                <c:pt idx="88473">
                  <c:v>3.0375000000000001</c:v>
                </c:pt>
                <c:pt idx="88474">
                  <c:v>3.0375000000000001</c:v>
                </c:pt>
                <c:pt idx="88475">
                  <c:v>3.0253000000000001</c:v>
                </c:pt>
                <c:pt idx="88476">
                  <c:v>3.0253000000000001</c:v>
                </c:pt>
                <c:pt idx="88477">
                  <c:v>3.0497000000000001</c:v>
                </c:pt>
                <c:pt idx="88478">
                  <c:v>3.0253000000000001</c:v>
                </c:pt>
                <c:pt idx="88479">
                  <c:v>3.0497000000000001</c:v>
                </c:pt>
                <c:pt idx="88480">
                  <c:v>3.0497000000000001</c:v>
                </c:pt>
                <c:pt idx="88481">
                  <c:v>3.0619000000000001</c:v>
                </c:pt>
                <c:pt idx="88482">
                  <c:v>3.0497000000000001</c:v>
                </c:pt>
                <c:pt idx="88483">
                  <c:v>3.0619000000000001</c:v>
                </c:pt>
                <c:pt idx="88484">
                  <c:v>3.0375000000000001</c:v>
                </c:pt>
                <c:pt idx="88485">
                  <c:v>3.0497000000000001</c:v>
                </c:pt>
                <c:pt idx="88486">
                  <c:v>3.0131000000000001</c:v>
                </c:pt>
                <c:pt idx="88487">
                  <c:v>3.0497000000000001</c:v>
                </c:pt>
                <c:pt idx="88488">
                  <c:v>3.0131000000000001</c:v>
                </c:pt>
                <c:pt idx="88489">
                  <c:v>3.0497000000000001</c:v>
                </c:pt>
                <c:pt idx="88490">
                  <c:v>3.0375000000000001</c:v>
                </c:pt>
                <c:pt idx="88491">
                  <c:v>3.0497000000000001</c:v>
                </c:pt>
                <c:pt idx="88492">
                  <c:v>3.0497000000000001</c:v>
                </c:pt>
                <c:pt idx="88493">
                  <c:v>3.0253000000000001</c:v>
                </c:pt>
                <c:pt idx="88494">
                  <c:v>3.0253000000000001</c:v>
                </c:pt>
                <c:pt idx="88495">
                  <c:v>3.0497000000000001</c:v>
                </c:pt>
                <c:pt idx="88496">
                  <c:v>3.0375000000000001</c:v>
                </c:pt>
                <c:pt idx="88497">
                  <c:v>3.0375000000000001</c:v>
                </c:pt>
                <c:pt idx="88498">
                  <c:v>3.0375000000000001</c:v>
                </c:pt>
                <c:pt idx="88499">
                  <c:v>3.0253000000000001</c:v>
                </c:pt>
                <c:pt idx="88500">
                  <c:v>3.0375000000000001</c:v>
                </c:pt>
                <c:pt idx="88501">
                  <c:v>3.0253000000000001</c:v>
                </c:pt>
                <c:pt idx="88502">
                  <c:v>3.0497000000000001</c:v>
                </c:pt>
                <c:pt idx="88503">
                  <c:v>3.0131000000000001</c:v>
                </c:pt>
                <c:pt idx="88504">
                  <c:v>3.0009000000000001</c:v>
                </c:pt>
                <c:pt idx="88505">
                  <c:v>3.0375000000000001</c:v>
                </c:pt>
                <c:pt idx="88506">
                  <c:v>3.0375000000000001</c:v>
                </c:pt>
                <c:pt idx="88507">
                  <c:v>3.0253000000000001</c:v>
                </c:pt>
                <c:pt idx="88508">
                  <c:v>3.0375000000000001</c:v>
                </c:pt>
                <c:pt idx="88509">
                  <c:v>3.0497000000000001</c:v>
                </c:pt>
                <c:pt idx="88510">
                  <c:v>3.0497000000000001</c:v>
                </c:pt>
                <c:pt idx="88511">
                  <c:v>3.0497000000000001</c:v>
                </c:pt>
                <c:pt idx="88512">
                  <c:v>3.0131000000000001</c:v>
                </c:pt>
                <c:pt idx="88513">
                  <c:v>3.0497000000000001</c:v>
                </c:pt>
                <c:pt idx="88514">
                  <c:v>3.0131000000000001</c:v>
                </c:pt>
                <c:pt idx="88515">
                  <c:v>3.0375000000000001</c:v>
                </c:pt>
                <c:pt idx="88516">
                  <c:v>3.0131000000000001</c:v>
                </c:pt>
                <c:pt idx="88517">
                  <c:v>3.0253000000000001</c:v>
                </c:pt>
                <c:pt idx="88518">
                  <c:v>3.0375000000000001</c:v>
                </c:pt>
                <c:pt idx="88519">
                  <c:v>3.0375000000000001</c:v>
                </c:pt>
                <c:pt idx="88520">
                  <c:v>3.0253000000000001</c:v>
                </c:pt>
                <c:pt idx="88521">
                  <c:v>3.0131000000000001</c:v>
                </c:pt>
                <c:pt idx="88522">
                  <c:v>3.0375000000000001</c:v>
                </c:pt>
                <c:pt idx="88523">
                  <c:v>3.0009000000000001</c:v>
                </c:pt>
                <c:pt idx="88524">
                  <c:v>3.0497000000000001</c:v>
                </c:pt>
                <c:pt idx="88525">
                  <c:v>3.0375000000000001</c:v>
                </c:pt>
                <c:pt idx="88526">
                  <c:v>3.0131000000000001</c:v>
                </c:pt>
                <c:pt idx="88527">
                  <c:v>3.0375000000000001</c:v>
                </c:pt>
                <c:pt idx="88528">
                  <c:v>3.0009000000000001</c:v>
                </c:pt>
                <c:pt idx="88529">
                  <c:v>3.0375000000000001</c:v>
                </c:pt>
                <c:pt idx="88530">
                  <c:v>3.0253000000000001</c:v>
                </c:pt>
                <c:pt idx="88531">
                  <c:v>3.0131000000000001</c:v>
                </c:pt>
                <c:pt idx="88532">
                  <c:v>3.0375000000000001</c:v>
                </c:pt>
                <c:pt idx="88533">
                  <c:v>3.0375000000000001</c:v>
                </c:pt>
                <c:pt idx="88534">
                  <c:v>3.0497000000000001</c:v>
                </c:pt>
                <c:pt idx="88535">
                  <c:v>3.0131000000000001</c:v>
                </c:pt>
                <c:pt idx="88536">
                  <c:v>3.0131000000000001</c:v>
                </c:pt>
                <c:pt idx="88537">
                  <c:v>3.0131000000000001</c:v>
                </c:pt>
                <c:pt idx="88538">
                  <c:v>3.0131000000000001</c:v>
                </c:pt>
                <c:pt idx="88539">
                  <c:v>3.0375000000000001</c:v>
                </c:pt>
                <c:pt idx="88540">
                  <c:v>3.0253000000000001</c:v>
                </c:pt>
                <c:pt idx="88541">
                  <c:v>3.0253000000000001</c:v>
                </c:pt>
                <c:pt idx="88542">
                  <c:v>3.0375000000000001</c:v>
                </c:pt>
                <c:pt idx="88543">
                  <c:v>3.0253000000000001</c:v>
                </c:pt>
                <c:pt idx="88544">
                  <c:v>3.0253000000000001</c:v>
                </c:pt>
                <c:pt idx="88545">
                  <c:v>3.0131000000000001</c:v>
                </c:pt>
                <c:pt idx="88546">
                  <c:v>3.0497000000000001</c:v>
                </c:pt>
                <c:pt idx="88547">
                  <c:v>3.0375000000000001</c:v>
                </c:pt>
                <c:pt idx="88548">
                  <c:v>3.0131000000000001</c:v>
                </c:pt>
                <c:pt idx="88549">
                  <c:v>3.0131000000000001</c:v>
                </c:pt>
                <c:pt idx="88550">
                  <c:v>3.0131000000000001</c:v>
                </c:pt>
                <c:pt idx="88551">
                  <c:v>3.0253000000000001</c:v>
                </c:pt>
                <c:pt idx="88552">
                  <c:v>3.0253000000000001</c:v>
                </c:pt>
                <c:pt idx="88553">
                  <c:v>3.0253000000000001</c:v>
                </c:pt>
                <c:pt idx="88554">
                  <c:v>3.0375000000000001</c:v>
                </c:pt>
                <c:pt idx="88555">
                  <c:v>3.0497000000000001</c:v>
                </c:pt>
                <c:pt idx="88556">
                  <c:v>3.0497000000000001</c:v>
                </c:pt>
                <c:pt idx="88557">
                  <c:v>3.0009000000000001</c:v>
                </c:pt>
                <c:pt idx="88558">
                  <c:v>3.0131000000000001</c:v>
                </c:pt>
                <c:pt idx="88559">
                  <c:v>3.0497000000000001</c:v>
                </c:pt>
                <c:pt idx="88560">
                  <c:v>3.0253000000000001</c:v>
                </c:pt>
                <c:pt idx="88561">
                  <c:v>3.0131000000000001</c:v>
                </c:pt>
                <c:pt idx="88562">
                  <c:v>3.0131000000000001</c:v>
                </c:pt>
                <c:pt idx="88563">
                  <c:v>2.9887000000000001</c:v>
                </c:pt>
                <c:pt idx="88564">
                  <c:v>3.0009000000000001</c:v>
                </c:pt>
                <c:pt idx="88565">
                  <c:v>3.0375000000000001</c:v>
                </c:pt>
                <c:pt idx="88566">
                  <c:v>3.0131000000000001</c:v>
                </c:pt>
                <c:pt idx="88567">
                  <c:v>3.0253000000000001</c:v>
                </c:pt>
                <c:pt idx="88568">
                  <c:v>3.0253000000000001</c:v>
                </c:pt>
                <c:pt idx="88569">
                  <c:v>3.0131000000000001</c:v>
                </c:pt>
                <c:pt idx="88570">
                  <c:v>3.0253000000000001</c:v>
                </c:pt>
                <c:pt idx="88571">
                  <c:v>3.0131000000000001</c:v>
                </c:pt>
                <c:pt idx="88572">
                  <c:v>3.0131000000000001</c:v>
                </c:pt>
                <c:pt idx="88573">
                  <c:v>3.0131000000000001</c:v>
                </c:pt>
                <c:pt idx="88574">
                  <c:v>3.0009000000000001</c:v>
                </c:pt>
                <c:pt idx="88575">
                  <c:v>3.0131000000000001</c:v>
                </c:pt>
                <c:pt idx="88576">
                  <c:v>3.0131000000000001</c:v>
                </c:pt>
                <c:pt idx="88577">
                  <c:v>3.0131000000000001</c:v>
                </c:pt>
                <c:pt idx="88578">
                  <c:v>3.0253000000000001</c:v>
                </c:pt>
                <c:pt idx="88579">
                  <c:v>3.0253000000000001</c:v>
                </c:pt>
                <c:pt idx="88580">
                  <c:v>3.0131000000000001</c:v>
                </c:pt>
                <c:pt idx="88581">
                  <c:v>3.0253000000000001</c:v>
                </c:pt>
                <c:pt idx="88582">
                  <c:v>3.0131000000000001</c:v>
                </c:pt>
                <c:pt idx="88583">
                  <c:v>2.9887000000000001</c:v>
                </c:pt>
                <c:pt idx="88584">
                  <c:v>3.0009000000000001</c:v>
                </c:pt>
                <c:pt idx="88585">
                  <c:v>2.9763999999999999</c:v>
                </c:pt>
                <c:pt idx="88586">
                  <c:v>2.9887000000000001</c:v>
                </c:pt>
                <c:pt idx="88587">
                  <c:v>3.0131000000000001</c:v>
                </c:pt>
                <c:pt idx="88588">
                  <c:v>3.0131000000000001</c:v>
                </c:pt>
                <c:pt idx="88589">
                  <c:v>3.0253000000000001</c:v>
                </c:pt>
                <c:pt idx="88590">
                  <c:v>3.0009000000000001</c:v>
                </c:pt>
                <c:pt idx="88591">
                  <c:v>3.0253000000000001</c:v>
                </c:pt>
                <c:pt idx="88592">
                  <c:v>2.9887000000000001</c:v>
                </c:pt>
                <c:pt idx="88593">
                  <c:v>3.0253000000000001</c:v>
                </c:pt>
                <c:pt idx="88594">
                  <c:v>3.0131000000000001</c:v>
                </c:pt>
                <c:pt idx="88595">
                  <c:v>3.0253000000000001</c:v>
                </c:pt>
                <c:pt idx="88596">
                  <c:v>3.0375000000000001</c:v>
                </c:pt>
                <c:pt idx="88597">
                  <c:v>3.0253000000000001</c:v>
                </c:pt>
                <c:pt idx="88598">
                  <c:v>3.0131000000000001</c:v>
                </c:pt>
                <c:pt idx="88599">
                  <c:v>3.0131000000000001</c:v>
                </c:pt>
                <c:pt idx="88600">
                  <c:v>3.0375000000000001</c:v>
                </c:pt>
                <c:pt idx="88601">
                  <c:v>3.0009000000000001</c:v>
                </c:pt>
                <c:pt idx="88602">
                  <c:v>2.9887000000000001</c:v>
                </c:pt>
                <c:pt idx="88603">
                  <c:v>3.0131000000000001</c:v>
                </c:pt>
                <c:pt idx="88604">
                  <c:v>3.0131000000000001</c:v>
                </c:pt>
                <c:pt idx="88605">
                  <c:v>3.0009000000000001</c:v>
                </c:pt>
                <c:pt idx="88606">
                  <c:v>2.9887000000000001</c:v>
                </c:pt>
                <c:pt idx="88607">
                  <c:v>3.0131000000000001</c:v>
                </c:pt>
                <c:pt idx="88608">
                  <c:v>3.0131000000000001</c:v>
                </c:pt>
                <c:pt idx="88609">
                  <c:v>3.0009000000000001</c:v>
                </c:pt>
                <c:pt idx="88610">
                  <c:v>3.0131000000000001</c:v>
                </c:pt>
                <c:pt idx="88611">
                  <c:v>3.0009000000000001</c:v>
                </c:pt>
                <c:pt idx="88612">
                  <c:v>2.9887000000000001</c:v>
                </c:pt>
                <c:pt idx="88613">
                  <c:v>3.0009000000000001</c:v>
                </c:pt>
                <c:pt idx="88614">
                  <c:v>3.0253000000000001</c:v>
                </c:pt>
                <c:pt idx="88615">
                  <c:v>3.0131000000000001</c:v>
                </c:pt>
                <c:pt idx="88616">
                  <c:v>3.0497000000000001</c:v>
                </c:pt>
                <c:pt idx="88617">
                  <c:v>2.9641999999999999</c:v>
                </c:pt>
                <c:pt idx="88618">
                  <c:v>2.9887000000000001</c:v>
                </c:pt>
                <c:pt idx="88619">
                  <c:v>2.9887000000000001</c:v>
                </c:pt>
                <c:pt idx="88620">
                  <c:v>3.0375000000000001</c:v>
                </c:pt>
                <c:pt idx="88621">
                  <c:v>3.0253000000000001</c:v>
                </c:pt>
                <c:pt idx="88622">
                  <c:v>3.0131000000000001</c:v>
                </c:pt>
                <c:pt idx="88623">
                  <c:v>2.9887000000000001</c:v>
                </c:pt>
                <c:pt idx="88624">
                  <c:v>2.9887000000000001</c:v>
                </c:pt>
                <c:pt idx="88625">
                  <c:v>2.9887000000000001</c:v>
                </c:pt>
                <c:pt idx="88626">
                  <c:v>3.0131000000000001</c:v>
                </c:pt>
                <c:pt idx="88627">
                  <c:v>3.0131000000000001</c:v>
                </c:pt>
                <c:pt idx="88628">
                  <c:v>3.0131000000000001</c:v>
                </c:pt>
                <c:pt idx="88629">
                  <c:v>3.0253000000000001</c:v>
                </c:pt>
                <c:pt idx="88630">
                  <c:v>3.0131000000000001</c:v>
                </c:pt>
                <c:pt idx="88631">
                  <c:v>3.0009000000000001</c:v>
                </c:pt>
                <c:pt idx="88632">
                  <c:v>3.0009000000000001</c:v>
                </c:pt>
                <c:pt idx="88633">
                  <c:v>2.9887000000000001</c:v>
                </c:pt>
                <c:pt idx="88634">
                  <c:v>3.0009000000000001</c:v>
                </c:pt>
                <c:pt idx="88635">
                  <c:v>3.0009000000000001</c:v>
                </c:pt>
                <c:pt idx="88636">
                  <c:v>3.0009000000000001</c:v>
                </c:pt>
                <c:pt idx="88637">
                  <c:v>2.9887000000000001</c:v>
                </c:pt>
                <c:pt idx="88638">
                  <c:v>3.0131000000000001</c:v>
                </c:pt>
                <c:pt idx="88639">
                  <c:v>3.0009000000000001</c:v>
                </c:pt>
                <c:pt idx="88640">
                  <c:v>2.9887000000000001</c:v>
                </c:pt>
                <c:pt idx="88641">
                  <c:v>3.0253000000000001</c:v>
                </c:pt>
                <c:pt idx="88642">
                  <c:v>3.0131000000000001</c:v>
                </c:pt>
                <c:pt idx="88643">
                  <c:v>3.0375000000000001</c:v>
                </c:pt>
                <c:pt idx="88644">
                  <c:v>2.9887000000000001</c:v>
                </c:pt>
                <c:pt idx="88645">
                  <c:v>3.0009000000000001</c:v>
                </c:pt>
                <c:pt idx="88646">
                  <c:v>2.9887000000000001</c:v>
                </c:pt>
                <c:pt idx="88647">
                  <c:v>3.0009000000000001</c:v>
                </c:pt>
                <c:pt idx="88648">
                  <c:v>2.9887000000000001</c:v>
                </c:pt>
                <c:pt idx="88649">
                  <c:v>2.9887000000000001</c:v>
                </c:pt>
                <c:pt idx="88650">
                  <c:v>3.0253000000000001</c:v>
                </c:pt>
                <c:pt idx="88651">
                  <c:v>3.0009000000000001</c:v>
                </c:pt>
                <c:pt idx="88652">
                  <c:v>3.0131000000000001</c:v>
                </c:pt>
                <c:pt idx="88653">
                  <c:v>2.9763999999999999</c:v>
                </c:pt>
                <c:pt idx="88654">
                  <c:v>3.0009000000000001</c:v>
                </c:pt>
                <c:pt idx="88655">
                  <c:v>3.0009000000000001</c:v>
                </c:pt>
                <c:pt idx="88656">
                  <c:v>3.0009000000000001</c:v>
                </c:pt>
                <c:pt idx="88657">
                  <c:v>3.0009000000000001</c:v>
                </c:pt>
                <c:pt idx="88658">
                  <c:v>3.0009000000000001</c:v>
                </c:pt>
                <c:pt idx="88659">
                  <c:v>3.0253000000000001</c:v>
                </c:pt>
                <c:pt idx="88660">
                  <c:v>3.0009000000000001</c:v>
                </c:pt>
                <c:pt idx="88661">
                  <c:v>3.0009000000000001</c:v>
                </c:pt>
                <c:pt idx="88662">
                  <c:v>3.0009000000000001</c:v>
                </c:pt>
                <c:pt idx="88663">
                  <c:v>3.0009000000000001</c:v>
                </c:pt>
                <c:pt idx="88664">
                  <c:v>3.0131000000000001</c:v>
                </c:pt>
                <c:pt idx="88665">
                  <c:v>3.0009000000000001</c:v>
                </c:pt>
                <c:pt idx="88666">
                  <c:v>3.0009000000000001</c:v>
                </c:pt>
                <c:pt idx="88667">
                  <c:v>3.0009000000000001</c:v>
                </c:pt>
                <c:pt idx="88668">
                  <c:v>2.9887000000000001</c:v>
                </c:pt>
                <c:pt idx="88669">
                  <c:v>3.0009000000000001</c:v>
                </c:pt>
                <c:pt idx="88670">
                  <c:v>3.0009000000000001</c:v>
                </c:pt>
                <c:pt idx="88671">
                  <c:v>3.0131000000000001</c:v>
                </c:pt>
                <c:pt idx="88672">
                  <c:v>2.9763999999999999</c:v>
                </c:pt>
                <c:pt idx="88673">
                  <c:v>2.9887000000000001</c:v>
                </c:pt>
                <c:pt idx="88674">
                  <c:v>3.0131000000000001</c:v>
                </c:pt>
                <c:pt idx="88675">
                  <c:v>3.0009000000000001</c:v>
                </c:pt>
                <c:pt idx="88676">
                  <c:v>3.0009000000000001</c:v>
                </c:pt>
                <c:pt idx="88677">
                  <c:v>3.0131000000000001</c:v>
                </c:pt>
                <c:pt idx="88678">
                  <c:v>2.9887000000000001</c:v>
                </c:pt>
                <c:pt idx="88679">
                  <c:v>3.0131000000000001</c:v>
                </c:pt>
                <c:pt idx="88680">
                  <c:v>2.9641999999999999</c:v>
                </c:pt>
                <c:pt idx="88681">
                  <c:v>3.0009000000000001</c:v>
                </c:pt>
                <c:pt idx="88682">
                  <c:v>2.9763999999999999</c:v>
                </c:pt>
                <c:pt idx="88683">
                  <c:v>2.9887000000000001</c:v>
                </c:pt>
                <c:pt idx="88684">
                  <c:v>3.0009000000000001</c:v>
                </c:pt>
                <c:pt idx="88685">
                  <c:v>2.9887000000000001</c:v>
                </c:pt>
                <c:pt idx="88686">
                  <c:v>3.0009000000000001</c:v>
                </c:pt>
                <c:pt idx="88687">
                  <c:v>2.9763999999999999</c:v>
                </c:pt>
                <c:pt idx="88688">
                  <c:v>3.0009000000000001</c:v>
                </c:pt>
                <c:pt idx="88689">
                  <c:v>3.0131000000000001</c:v>
                </c:pt>
                <c:pt idx="88690">
                  <c:v>2.9763999999999999</c:v>
                </c:pt>
                <c:pt idx="88691">
                  <c:v>3.0375000000000001</c:v>
                </c:pt>
                <c:pt idx="88692">
                  <c:v>3.0009000000000001</c:v>
                </c:pt>
                <c:pt idx="88693">
                  <c:v>2.9763999999999999</c:v>
                </c:pt>
                <c:pt idx="88694">
                  <c:v>2.9763999999999999</c:v>
                </c:pt>
                <c:pt idx="88695">
                  <c:v>2.9763999999999999</c:v>
                </c:pt>
                <c:pt idx="88696">
                  <c:v>2.9641999999999999</c:v>
                </c:pt>
                <c:pt idx="88697">
                  <c:v>2.9641999999999999</c:v>
                </c:pt>
                <c:pt idx="88698">
                  <c:v>2.9887000000000001</c:v>
                </c:pt>
                <c:pt idx="88699">
                  <c:v>2.9763999999999999</c:v>
                </c:pt>
                <c:pt idx="88700">
                  <c:v>3.0131000000000001</c:v>
                </c:pt>
                <c:pt idx="88701">
                  <c:v>2.9887000000000001</c:v>
                </c:pt>
                <c:pt idx="88702">
                  <c:v>2.952</c:v>
                </c:pt>
                <c:pt idx="88703">
                  <c:v>2.9641999999999999</c:v>
                </c:pt>
                <c:pt idx="88704">
                  <c:v>2.9763999999999999</c:v>
                </c:pt>
                <c:pt idx="88705">
                  <c:v>2.9763999999999999</c:v>
                </c:pt>
                <c:pt idx="88706">
                  <c:v>2.9763999999999999</c:v>
                </c:pt>
                <c:pt idx="88707">
                  <c:v>2.952</c:v>
                </c:pt>
                <c:pt idx="88708">
                  <c:v>3.0009000000000001</c:v>
                </c:pt>
                <c:pt idx="88709">
                  <c:v>2.9763999999999999</c:v>
                </c:pt>
                <c:pt idx="88710">
                  <c:v>2.9763999999999999</c:v>
                </c:pt>
                <c:pt idx="88711">
                  <c:v>2.952</c:v>
                </c:pt>
                <c:pt idx="88712">
                  <c:v>2.9763999999999999</c:v>
                </c:pt>
                <c:pt idx="88713">
                  <c:v>3.0009000000000001</c:v>
                </c:pt>
                <c:pt idx="88714">
                  <c:v>3.0009000000000001</c:v>
                </c:pt>
                <c:pt idx="88715">
                  <c:v>2.9887000000000001</c:v>
                </c:pt>
                <c:pt idx="88716">
                  <c:v>2.952</c:v>
                </c:pt>
                <c:pt idx="88717">
                  <c:v>2.9641999999999999</c:v>
                </c:pt>
                <c:pt idx="88718">
                  <c:v>2.952</c:v>
                </c:pt>
                <c:pt idx="88719">
                  <c:v>2.9641999999999999</c:v>
                </c:pt>
                <c:pt idx="88720">
                  <c:v>2.9641999999999999</c:v>
                </c:pt>
                <c:pt idx="88721">
                  <c:v>2.9641999999999999</c:v>
                </c:pt>
                <c:pt idx="88722">
                  <c:v>2.9763999999999999</c:v>
                </c:pt>
                <c:pt idx="88723">
                  <c:v>2.9641999999999999</c:v>
                </c:pt>
                <c:pt idx="88724">
                  <c:v>2.9641999999999999</c:v>
                </c:pt>
                <c:pt idx="88725">
                  <c:v>3.0009000000000001</c:v>
                </c:pt>
                <c:pt idx="88726">
                  <c:v>2.9887000000000001</c:v>
                </c:pt>
                <c:pt idx="88727">
                  <c:v>2.9887000000000001</c:v>
                </c:pt>
                <c:pt idx="88728">
                  <c:v>2.9763999999999999</c:v>
                </c:pt>
                <c:pt idx="88729">
                  <c:v>2.9763999999999999</c:v>
                </c:pt>
                <c:pt idx="88730">
                  <c:v>2.9641999999999999</c:v>
                </c:pt>
                <c:pt idx="88731">
                  <c:v>2.9763999999999999</c:v>
                </c:pt>
                <c:pt idx="88732">
                  <c:v>3.0009000000000001</c:v>
                </c:pt>
                <c:pt idx="88733">
                  <c:v>3.0009000000000001</c:v>
                </c:pt>
                <c:pt idx="88734">
                  <c:v>2.952</c:v>
                </c:pt>
                <c:pt idx="88735">
                  <c:v>2.9763999999999999</c:v>
                </c:pt>
                <c:pt idx="88736">
                  <c:v>2.9887000000000001</c:v>
                </c:pt>
                <c:pt idx="88737">
                  <c:v>2.9641999999999999</c:v>
                </c:pt>
                <c:pt idx="88738">
                  <c:v>2.9641999999999999</c:v>
                </c:pt>
                <c:pt idx="88739">
                  <c:v>2.9887000000000001</c:v>
                </c:pt>
                <c:pt idx="88740">
                  <c:v>2.9763999999999999</c:v>
                </c:pt>
                <c:pt idx="88741">
                  <c:v>3.0009000000000001</c:v>
                </c:pt>
                <c:pt idx="88742">
                  <c:v>3.0009000000000001</c:v>
                </c:pt>
                <c:pt idx="88743">
                  <c:v>2.9763999999999999</c:v>
                </c:pt>
                <c:pt idx="88744">
                  <c:v>2.9763999999999999</c:v>
                </c:pt>
                <c:pt idx="88745">
                  <c:v>2.9763999999999999</c:v>
                </c:pt>
                <c:pt idx="88746">
                  <c:v>2.9887000000000001</c:v>
                </c:pt>
                <c:pt idx="88747">
                  <c:v>2.9641999999999999</c:v>
                </c:pt>
                <c:pt idx="88748">
                  <c:v>2.9763999999999999</c:v>
                </c:pt>
                <c:pt idx="88749">
                  <c:v>2.9887000000000001</c:v>
                </c:pt>
                <c:pt idx="88750">
                  <c:v>2.9641999999999999</c:v>
                </c:pt>
                <c:pt idx="88751">
                  <c:v>2.9763999999999999</c:v>
                </c:pt>
                <c:pt idx="88752">
                  <c:v>2.9763999999999999</c:v>
                </c:pt>
                <c:pt idx="88753">
                  <c:v>2.9763999999999999</c:v>
                </c:pt>
                <c:pt idx="88754">
                  <c:v>3.0009000000000001</c:v>
                </c:pt>
                <c:pt idx="88755">
                  <c:v>2.9641999999999999</c:v>
                </c:pt>
                <c:pt idx="88756">
                  <c:v>2.9641999999999999</c:v>
                </c:pt>
                <c:pt idx="88757">
                  <c:v>2.952</c:v>
                </c:pt>
                <c:pt idx="88758">
                  <c:v>2.9887000000000001</c:v>
                </c:pt>
                <c:pt idx="88759">
                  <c:v>2.9763999999999999</c:v>
                </c:pt>
                <c:pt idx="88760">
                  <c:v>3.0009000000000001</c:v>
                </c:pt>
                <c:pt idx="88761">
                  <c:v>2.9763999999999999</c:v>
                </c:pt>
                <c:pt idx="88762">
                  <c:v>2.9763999999999999</c:v>
                </c:pt>
                <c:pt idx="88763">
                  <c:v>2.9763999999999999</c:v>
                </c:pt>
                <c:pt idx="88764">
                  <c:v>2.9763999999999999</c:v>
                </c:pt>
                <c:pt idx="88765">
                  <c:v>2.9887000000000001</c:v>
                </c:pt>
                <c:pt idx="88766">
                  <c:v>2.9641999999999999</c:v>
                </c:pt>
                <c:pt idx="88767">
                  <c:v>2.952</c:v>
                </c:pt>
                <c:pt idx="88768">
                  <c:v>2.952</c:v>
                </c:pt>
                <c:pt idx="88769">
                  <c:v>2.9763999999999999</c:v>
                </c:pt>
                <c:pt idx="88770">
                  <c:v>2.9641999999999999</c:v>
                </c:pt>
                <c:pt idx="88771">
                  <c:v>2.9641999999999999</c:v>
                </c:pt>
                <c:pt idx="88772">
                  <c:v>3.0009000000000001</c:v>
                </c:pt>
                <c:pt idx="88773">
                  <c:v>2.9763999999999999</c:v>
                </c:pt>
                <c:pt idx="88774">
                  <c:v>2.9763999999999999</c:v>
                </c:pt>
                <c:pt idx="88775">
                  <c:v>2.9641999999999999</c:v>
                </c:pt>
                <c:pt idx="88776">
                  <c:v>2.9641999999999999</c:v>
                </c:pt>
                <c:pt idx="88777">
                  <c:v>2.9641999999999999</c:v>
                </c:pt>
                <c:pt idx="88778">
                  <c:v>2.9641999999999999</c:v>
                </c:pt>
                <c:pt idx="88779">
                  <c:v>2.952</c:v>
                </c:pt>
                <c:pt idx="88780">
                  <c:v>2.9641999999999999</c:v>
                </c:pt>
                <c:pt idx="88781">
                  <c:v>2.9887000000000001</c:v>
                </c:pt>
                <c:pt idx="88782">
                  <c:v>2.9763999999999999</c:v>
                </c:pt>
                <c:pt idx="88783">
                  <c:v>2.9763999999999999</c:v>
                </c:pt>
                <c:pt idx="88784">
                  <c:v>2.9276</c:v>
                </c:pt>
                <c:pt idx="88785">
                  <c:v>3.0009000000000001</c:v>
                </c:pt>
                <c:pt idx="88786">
                  <c:v>2.9276</c:v>
                </c:pt>
                <c:pt idx="88787">
                  <c:v>2.9154</c:v>
                </c:pt>
                <c:pt idx="88788">
                  <c:v>2.9763999999999999</c:v>
                </c:pt>
                <c:pt idx="88789">
                  <c:v>2.9763999999999999</c:v>
                </c:pt>
                <c:pt idx="88790">
                  <c:v>2.9641999999999999</c:v>
                </c:pt>
                <c:pt idx="88791">
                  <c:v>2.952</c:v>
                </c:pt>
                <c:pt idx="88792">
                  <c:v>2.952</c:v>
                </c:pt>
                <c:pt idx="88793">
                  <c:v>2.9763999999999999</c:v>
                </c:pt>
                <c:pt idx="88794">
                  <c:v>2.952</c:v>
                </c:pt>
                <c:pt idx="88795">
                  <c:v>2.952</c:v>
                </c:pt>
                <c:pt idx="88796">
                  <c:v>2.952</c:v>
                </c:pt>
                <c:pt idx="88797">
                  <c:v>2.952</c:v>
                </c:pt>
                <c:pt idx="88798">
                  <c:v>2.9398</c:v>
                </c:pt>
                <c:pt idx="88799">
                  <c:v>2.9641999999999999</c:v>
                </c:pt>
                <c:pt idx="88800">
                  <c:v>2.952</c:v>
                </c:pt>
                <c:pt idx="88801">
                  <c:v>2.9641999999999999</c:v>
                </c:pt>
                <c:pt idx="88802">
                  <c:v>2.952</c:v>
                </c:pt>
                <c:pt idx="88803">
                  <c:v>2.9763999999999999</c:v>
                </c:pt>
                <c:pt idx="88804">
                  <c:v>2.9641999999999999</c:v>
                </c:pt>
                <c:pt idx="88805">
                  <c:v>2.9641999999999999</c:v>
                </c:pt>
                <c:pt idx="88806">
                  <c:v>2.952</c:v>
                </c:pt>
                <c:pt idx="88807">
                  <c:v>2.9641999999999999</c:v>
                </c:pt>
                <c:pt idx="88808">
                  <c:v>2.9641999999999999</c:v>
                </c:pt>
                <c:pt idx="88809">
                  <c:v>2.9641999999999999</c:v>
                </c:pt>
                <c:pt idx="88810">
                  <c:v>2.9641999999999999</c:v>
                </c:pt>
                <c:pt idx="88811">
                  <c:v>2.952</c:v>
                </c:pt>
                <c:pt idx="88812">
                  <c:v>2.952</c:v>
                </c:pt>
                <c:pt idx="88813">
                  <c:v>2.9641999999999999</c:v>
                </c:pt>
                <c:pt idx="88814">
                  <c:v>2.9641999999999999</c:v>
                </c:pt>
                <c:pt idx="88815">
                  <c:v>2.9887000000000001</c:v>
                </c:pt>
                <c:pt idx="88816">
                  <c:v>2.9641999999999999</c:v>
                </c:pt>
                <c:pt idx="88817">
                  <c:v>2.952</c:v>
                </c:pt>
                <c:pt idx="88818">
                  <c:v>2.9763999999999999</c:v>
                </c:pt>
                <c:pt idx="88819">
                  <c:v>2.952</c:v>
                </c:pt>
                <c:pt idx="88820">
                  <c:v>2.952</c:v>
                </c:pt>
                <c:pt idx="88821">
                  <c:v>2.9398</c:v>
                </c:pt>
                <c:pt idx="88822">
                  <c:v>2.9641999999999999</c:v>
                </c:pt>
                <c:pt idx="88823">
                  <c:v>2.9641999999999999</c:v>
                </c:pt>
                <c:pt idx="88824">
                  <c:v>2.9641999999999999</c:v>
                </c:pt>
                <c:pt idx="88825">
                  <c:v>2.9887000000000001</c:v>
                </c:pt>
                <c:pt idx="88826">
                  <c:v>2.9763999999999999</c:v>
                </c:pt>
                <c:pt idx="88827">
                  <c:v>2.9763999999999999</c:v>
                </c:pt>
                <c:pt idx="88828">
                  <c:v>2.9763999999999999</c:v>
                </c:pt>
                <c:pt idx="88829">
                  <c:v>2.9641999999999999</c:v>
                </c:pt>
                <c:pt idx="88830">
                  <c:v>2.952</c:v>
                </c:pt>
                <c:pt idx="88831">
                  <c:v>2.952</c:v>
                </c:pt>
                <c:pt idx="88832">
                  <c:v>2.9641999999999999</c:v>
                </c:pt>
                <c:pt idx="88833">
                  <c:v>2.9154</c:v>
                </c:pt>
                <c:pt idx="88834">
                  <c:v>2.9398</c:v>
                </c:pt>
                <c:pt idx="88835">
                  <c:v>2.9276</c:v>
                </c:pt>
                <c:pt idx="88836">
                  <c:v>2.952</c:v>
                </c:pt>
                <c:pt idx="88837">
                  <c:v>2.9398</c:v>
                </c:pt>
                <c:pt idx="88838">
                  <c:v>2.952</c:v>
                </c:pt>
                <c:pt idx="88839">
                  <c:v>2.9641999999999999</c:v>
                </c:pt>
                <c:pt idx="88840">
                  <c:v>2.952</c:v>
                </c:pt>
                <c:pt idx="88841">
                  <c:v>2.952</c:v>
                </c:pt>
                <c:pt idx="88842">
                  <c:v>2.9398</c:v>
                </c:pt>
                <c:pt idx="88843">
                  <c:v>2.9398</c:v>
                </c:pt>
                <c:pt idx="88844">
                  <c:v>2.9763999999999999</c:v>
                </c:pt>
                <c:pt idx="88845">
                  <c:v>2.952</c:v>
                </c:pt>
                <c:pt idx="88846">
                  <c:v>2.952</c:v>
                </c:pt>
                <c:pt idx="88847">
                  <c:v>2.9887000000000001</c:v>
                </c:pt>
                <c:pt idx="88848">
                  <c:v>2.9398</c:v>
                </c:pt>
                <c:pt idx="88849">
                  <c:v>2.9398</c:v>
                </c:pt>
                <c:pt idx="88850">
                  <c:v>2.952</c:v>
                </c:pt>
                <c:pt idx="88851">
                  <c:v>2.952</c:v>
                </c:pt>
                <c:pt idx="88852">
                  <c:v>2.9641999999999999</c:v>
                </c:pt>
                <c:pt idx="88853">
                  <c:v>2.9641999999999999</c:v>
                </c:pt>
                <c:pt idx="88854">
                  <c:v>2.9763999999999999</c:v>
                </c:pt>
                <c:pt idx="88855">
                  <c:v>2.9276</c:v>
                </c:pt>
                <c:pt idx="88856">
                  <c:v>2.952</c:v>
                </c:pt>
                <c:pt idx="88857">
                  <c:v>2.952</c:v>
                </c:pt>
                <c:pt idx="88858">
                  <c:v>2.9763999999999999</c:v>
                </c:pt>
                <c:pt idx="88859">
                  <c:v>2.952</c:v>
                </c:pt>
                <c:pt idx="88860">
                  <c:v>2.952</c:v>
                </c:pt>
                <c:pt idx="88861">
                  <c:v>2.9641999999999999</c:v>
                </c:pt>
                <c:pt idx="88862">
                  <c:v>2.9398</c:v>
                </c:pt>
                <c:pt idx="88863">
                  <c:v>2.9398</c:v>
                </c:pt>
                <c:pt idx="88864">
                  <c:v>2.952</c:v>
                </c:pt>
                <c:pt idx="88865">
                  <c:v>2.952</c:v>
                </c:pt>
                <c:pt idx="88866">
                  <c:v>2.9763999999999999</c:v>
                </c:pt>
                <c:pt idx="88867">
                  <c:v>2.9641999999999999</c:v>
                </c:pt>
                <c:pt idx="88868">
                  <c:v>2.9276</c:v>
                </c:pt>
                <c:pt idx="88869">
                  <c:v>2.9398</c:v>
                </c:pt>
                <c:pt idx="88870">
                  <c:v>2.9763999999999999</c:v>
                </c:pt>
                <c:pt idx="88871">
                  <c:v>2.9763999999999999</c:v>
                </c:pt>
                <c:pt idx="88872">
                  <c:v>2.9398</c:v>
                </c:pt>
                <c:pt idx="88873">
                  <c:v>2.952</c:v>
                </c:pt>
                <c:pt idx="88874">
                  <c:v>2.9763999999999999</c:v>
                </c:pt>
                <c:pt idx="88875">
                  <c:v>2.9641999999999999</c:v>
                </c:pt>
                <c:pt idx="88876">
                  <c:v>2.9641999999999999</c:v>
                </c:pt>
                <c:pt idx="88877">
                  <c:v>2.9276</c:v>
                </c:pt>
                <c:pt idx="88878">
                  <c:v>2.952</c:v>
                </c:pt>
                <c:pt idx="88879">
                  <c:v>2.952</c:v>
                </c:pt>
                <c:pt idx="88880">
                  <c:v>2.9641999999999999</c:v>
                </c:pt>
                <c:pt idx="88881">
                  <c:v>2.952</c:v>
                </c:pt>
                <c:pt idx="88882">
                  <c:v>2.9398</c:v>
                </c:pt>
                <c:pt idx="88883">
                  <c:v>2.952</c:v>
                </c:pt>
                <c:pt idx="88884">
                  <c:v>2.9641999999999999</c:v>
                </c:pt>
                <c:pt idx="88885">
                  <c:v>2.9398</c:v>
                </c:pt>
                <c:pt idx="88886">
                  <c:v>2.9276</c:v>
                </c:pt>
                <c:pt idx="88887">
                  <c:v>2.9398</c:v>
                </c:pt>
                <c:pt idx="88888">
                  <c:v>2.9398</c:v>
                </c:pt>
                <c:pt idx="88889">
                  <c:v>2.9398</c:v>
                </c:pt>
                <c:pt idx="88890">
                  <c:v>2.9398</c:v>
                </c:pt>
                <c:pt idx="88891">
                  <c:v>2.9763999999999999</c:v>
                </c:pt>
                <c:pt idx="88892">
                  <c:v>2.952</c:v>
                </c:pt>
                <c:pt idx="88893">
                  <c:v>2.9154</c:v>
                </c:pt>
                <c:pt idx="88894">
                  <c:v>2.952</c:v>
                </c:pt>
                <c:pt idx="88895">
                  <c:v>2.952</c:v>
                </c:pt>
                <c:pt idx="88896">
                  <c:v>2.9641999999999999</c:v>
                </c:pt>
                <c:pt idx="88897">
                  <c:v>2.9276</c:v>
                </c:pt>
                <c:pt idx="88898">
                  <c:v>2.9398</c:v>
                </c:pt>
                <c:pt idx="88899">
                  <c:v>2.9398</c:v>
                </c:pt>
                <c:pt idx="88900">
                  <c:v>2.9276</c:v>
                </c:pt>
                <c:pt idx="88901">
                  <c:v>2.952</c:v>
                </c:pt>
                <c:pt idx="88902">
                  <c:v>2.9154</c:v>
                </c:pt>
                <c:pt idx="88903">
                  <c:v>2.952</c:v>
                </c:pt>
                <c:pt idx="88904">
                  <c:v>2.9398</c:v>
                </c:pt>
                <c:pt idx="88905">
                  <c:v>2.9398</c:v>
                </c:pt>
                <c:pt idx="88906">
                  <c:v>2.9276</c:v>
                </c:pt>
                <c:pt idx="88907">
                  <c:v>2.9276</c:v>
                </c:pt>
                <c:pt idx="88908">
                  <c:v>2.9154</c:v>
                </c:pt>
                <c:pt idx="88909">
                  <c:v>2.9398</c:v>
                </c:pt>
                <c:pt idx="88910">
                  <c:v>2.9398</c:v>
                </c:pt>
                <c:pt idx="88911">
                  <c:v>2.9276</c:v>
                </c:pt>
                <c:pt idx="88912">
                  <c:v>2.9276</c:v>
                </c:pt>
                <c:pt idx="88913">
                  <c:v>2.9154</c:v>
                </c:pt>
                <c:pt idx="88914">
                  <c:v>2.9763999999999999</c:v>
                </c:pt>
                <c:pt idx="88915">
                  <c:v>2.9154</c:v>
                </c:pt>
                <c:pt idx="88916">
                  <c:v>2.9641999999999999</c:v>
                </c:pt>
                <c:pt idx="88917">
                  <c:v>2.9032</c:v>
                </c:pt>
                <c:pt idx="88918">
                  <c:v>2.952</c:v>
                </c:pt>
                <c:pt idx="88919">
                  <c:v>2.9276</c:v>
                </c:pt>
                <c:pt idx="88920">
                  <c:v>2.9398</c:v>
                </c:pt>
                <c:pt idx="88921">
                  <c:v>2.9276</c:v>
                </c:pt>
                <c:pt idx="88922">
                  <c:v>2.952</c:v>
                </c:pt>
                <c:pt idx="88923">
                  <c:v>2.9641999999999999</c:v>
                </c:pt>
                <c:pt idx="88924">
                  <c:v>2.9154</c:v>
                </c:pt>
                <c:pt idx="88925">
                  <c:v>2.9641999999999999</c:v>
                </c:pt>
                <c:pt idx="88926">
                  <c:v>2.9398</c:v>
                </c:pt>
                <c:pt idx="88927">
                  <c:v>2.9276</c:v>
                </c:pt>
                <c:pt idx="88928">
                  <c:v>2.9763999999999999</c:v>
                </c:pt>
                <c:pt idx="88929">
                  <c:v>2.9276</c:v>
                </c:pt>
                <c:pt idx="88930">
                  <c:v>2.9276</c:v>
                </c:pt>
                <c:pt idx="88931">
                  <c:v>2.9276</c:v>
                </c:pt>
                <c:pt idx="88932">
                  <c:v>2.952</c:v>
                </c:pt>
                <c:pt idx="88933">
                  <c:v>2.9276</c:v>
                </c:pt>
                <c:pt idx="88934">
                  <c:v>2.9154</c:v>
                </c:pt>
                <c:pt idx="88935">
                  <c:v>2.9276</c:v>
                </c:pt>
                <c:pt idx="88936">
                  <c:v>2.9398</c:v>
                </c:pt>
                <c:pt idx="88937">
                  <c:v>2.9276</c:v>
                </c:pt>
                <c:pt idx="88938">
                  <c:v>2.9398</c:v>
                </c:pt>
                <c:pt idx="88939">
                  <c:v>2.9398</c:v>
                </c:pt>
                <c:pt idx="88940">
                  <c:v>2.9398</c:v>
                </c:pt>
                <c:pt idx="88941">
                  <c:v>2.9398</c:v>
                </c:pt>
                <c:pt idx="88942">
                  <c:v>2.9154</c:v>
                </c:pt>
                <c:pt idx="88943">
                  <c:v>2.9276</c:v>
                </c:pt>
                <c:pt idx="88944">
                  <c:v>2.9154</c:v>
                </c:pt>
                <c:pt idx="88945">
                  <c:v>2.952</c:v>
                </c:pt>
                <c:pt idx="88946">
                  <c:v>2.952</c:v>
                </c:pt>
                <c:pt idx="88947">
                  <c:v>2.952</c:v>
                </c:pt>
                <c:pt idx="88948">
                  <c:v>2.9276</c:v>
                </c:pt>
                <c:pt idx="88949">
                  <c:v>2.9276</c:v>
                </c:pt>
                <c:pt idx="88950">
                  <c:v>2.952</c:v>
                </c:pt>
                <c:pt idx="88951">
                  <c:v>2.9276</c:v>
                </c:pt>
                <c:pt idx="88952">
                  <c:v>2.952</c:v>
                </c:pt>
                <c:pt idx="88953">
                  <c:v>2.952</c:v>
                </c:pt>
                <c:pt idx="88954">
                  <c:v>2.9032</c:v>
                </c:pt>
                <c:pt idx="88955">
                  <c:v>2.9032</c:v>
                </c:pt>
                <c:pt idx="88956">
                  <c:v>2.9398</c:v>
                </c:pt>
                <c:pt idx="88957">
                  <c:v>2.9398</c:v>
                </c:pt>
                <c:pt idx="88958">
                  <c:v>2.9154</c:v>
                </c:pt>
                <c:pt idx="88959">
                  <c:v>2.9154</c:v>
                </c:pt>
                <c:pt idx="88960">
                  <c:v>2.952</c:v>
                </c:pt>
                <c:pt idx="88961">
                  <c:v>2.9032</c:v>
                </c:pt>
                <c:pt idx="88962">
                  <c:v>2.9154</c:v>
                </c:pt>
                <c:pt idx="88963">
                  <c:v>2.9641999999999999</c:v>
                </c:pt>
                <c:pt idx="88964">
                  <c:v>2.9276</c:v>
                </c:pt>
                <c:pt idx="88965">
                  <c:v>2.9154</c:v>
                </c:pt>
                <c:pt idx="88966">
                  <c:v>2.9398</c:v>
                </c:pt>
                <c:pt idx="88967">
                  <c:v>2.9398</c:v>
                </c:pt>
                <c:pt idx="88968">
                  <c:v>2.9641999999999999</c:v>
                </c:pt>
                <c:pt idx="88969">
                  <c:v>2.9154</c:v>
                </c:pt>
                <c:pt idx="88970">
                  <c:v>2.9276</c:v>
                </c:pt>
                <c:pt idx="88971">
                  <c:v>2.9154</c:v>
                </c:pt>
                <c:pt idx="88972">
                  <c:v>2.9276</c:v>
                </c:pt>
                <c:pt idx="88973">
                  <c:v>2.9032</c:v>
                </c:pt>
                <c:pt idx="88974">
                  <c:v>2.9154</c:v>
                </c:pt>
                <c:pt idx="88975">
                  <c:v>2.9276</c:v>
                </c:pt>
                <c:pt idx="88976">
                  <c:v>2.9276</c:v>
                </c:pt>
                <c:pt idx="88977">
                  <c:v>2.891</c:v>
                </c:pt>
                <c:pt idx="88978">
                  <c:v>2.9398</c:v>
                </c:pt>
                <c:pt idx="88979">
                  <c:v>2.9276</c:v>
                </c:pt>
                <c:pt idx="88980">
                  <c:v>2.9276</c:v>
                </c:pt>
                <c:pt idx="88981">
                  <c:v>2.9154</c:v>
                </c:pt>
                <c:pt idx="88982">
                  <c:v>2.9032</c:v>
                </c:pt>
                <c:pt idx="88983">
                  <c:v>2.9032</c:v>
                </c:pt>
                <c:pt idx="88984">
                  <c:v>2.9154</c:v>
                </c:pt>
                <c:pt idx="88985">
                  <c:v>2.9398</c:v>
                </c:pt>
                <c:pt idx="88986">
                  <c:v>2.9276</c:v>
                </c:pt>
                <c:pt idx="88987">
                  <c:v>2.9154</c:v>
                </c:pt>
                <c:pt idx="88988">
                  <c:v>2.891</c:v>
                </c:pt>
                <c:pt idx="88989">
                  <c:v>2.9154</c:v>
                </c:pt>
                <c:pt idx="88990">
                  <c:v>2.9398</c:v>
                </c:pt>
                <c:pt idx="88991">
                  <c:v>2.9154</c:v>
                </c:pt>
                <c:pt idx="88992">
                  <c:v>2.891</c:v>
                </c:pt>
                <c:pt idx="88993">
                  <c:v>2.9154</c:v>
                </c:pt>
                <c:pt idx="88994">
                  <c:v>2.9032</c:v>
                </c:pt>
                <c:pt idx="88995">
                  <c:v>2.9032</c:v>
                </c:pt>
                <c:pt idx="88996">
                  <c:v>2.9276</c:v>
                </c:pt>
                <c:pt idx="88997">
                  <c:v>2.9154</c:v>
                </c:pt>
                <c:pt idx="88998">
                  <c:v>2.9154</c:v>
                </c:pt>
                <c:pt idx="88999">
                  <c:v>2.9276</c:v>
                </c:pt>
                <c:pt idx="89000">
                  <c:v>2.9154</c:v>
                </c:pt>
                <c:pt idx="89001">
                  <c:v>2.9276</c:v>
                </c:pt>
                <c:pt idx="89002">
                  <c:v>2.9032</c:v>
                </c:pt>
                <c:pt idx="89003">
                  <c:v>2.9032</c:v>
                </c:pt>
                <c:pt idx="89004">
                  <c:v>2.9154</c:v>
                </c:pt>
                <c:pt idx="89005">
                  <c:v>2.9154</c:v>
                </c:pt>
                <c:pt idx="89006">
                  <c:v>2.9154</c:v>
                </c:pt>
                <c:pt idx="89007">
                  <c:v>2.9032</c:v>
                </c:pt>
                <c:pt idx="89008">
                  <c:v>2.9276</c:v>
                </c:pt>
                <c:pt idx="89009">
                  <c:v>2.9032</c:v>
                </c:pt>
                <c:pt idx="89010">
                  <c:v>2.9032</c:v>
                </c:pt>
                <c:pt idx="89011">
                  <c:v>2.9276</c:v>
                </c:pt>
                <c:pt idx="89012">
                  <c:v>2.9276</c:v>
                </c:pt>
                <c:pt idx="89013">
                  <c:v>2.9641999999999999</c:v>
                </c:pt>
                <c:pt idx="89014">
                  <c:v>2.9154</c:v>
                </c:pt>
                <c:pt idx="89015">
                  <c:v>2.9154</c:v>
                </c:pt>
                <c:pt idx="89016">
                  <c:v>2.9032</c:v>
                </c:pt>
                <c:pt idx="89017">
                  <c:v>2.891</c:v>
                </c:pt>
                <c:pt idx="89018">
                  <c:v>2.9154</c:v>
                </c:pt>
                <c:pt idx="89019">
                  <c:v>2.952</c:v>
                </c:pt>
                <c:pt idx="89020">
                  <c:v>2.9032</c:v>
                </c:pt>
                <c:pt idx="89021">
                  <c:v>2.9276</c:v>
                </c:pt>
                <c:pt idx="89022">
                  <c:v>2.9276</c:v>
                </c:pt>
                <c:pt idx="89023">
                  <c:v>2.9154</c:v>
                </c:pt>
                <c:pt idx="89024">
                  <c:v>2.9154</c:v>
                </c:pt>
                <c:pt idx="89025">
                  <c:v>2.9154</c:v>
                </c:pt>
                <c:pt idx="89026">
                  <c:v>2.9276</c:v>
                </c:pt>
                <c:pt idx="89027">
                  <c:v>2.9154</c:v>
                </c:pt>
                <c:pt idx="89028">
                  <c:v>2.9276</c:v>
                </c:pt>
                <c:pt idx="89029">
                  <c:v>2.9154</c:v>
                </c:pt>
                <c:pt idx="89030">
                  <c:v>2.9032</c:v>
                </c:pt>
                <c:pt idx="89031">
                  <c:v>2.9398</c:v>
                </c:pt>
                <c:pt idx="89032">
                  <c:v>2.9154</c:v>
                </c:pt>
                <c:pt idx="89033">
                  <c:v>2.9032</c:v>
                </c:pt>
                <c:pt idx="89034">
                  <c:v>2.9154</c:v>
                </c:pt>
                <c:pt idx="89035">
                  <c:v>2.9276</c:v>
                </c:pt>
                <c:pt idx="89036">
                  <c:v>2.9154</c:v>
                </c:pt>
                <c:pt idx="89037">
                  <c:v>2.9032</c:v>
                </c:pt>
                <c:pt idx="89038">
                  <c:v>2.8788</c:v>
                </c:pt>
                <c:pt idx="89039">
                  <c:v>2.9154</c:v>
                </c:pt>
                <c:pt idx="89040">
                  <c:v>2.9276</c:v>
                </c:pt>
                <c:pt idx="89041">
                  <c:v>2.9276</c:v>
                </c:pt>
                <c:pt idx="89042">
                  <c:v>2.9154</c:v>
                </c:pt>
                <c:pt idx="89043">
                  <c:v>2.9154</c:v>
                </c:pt>
                <c:pt idx="89044">
                  <c:v>2.9154</c:v>
                </c:pt>
                <c:pt idx="89045">
                  <c:v>2.9154</c:v>
                </c:pt>
                <c:pt idx="89046">
                  <c:v>2.9032</c:v>
                </c:pt>
                <c:pt idx="89047">
                  <c:v>2.891</c:v>
                </c:pt>
                <c:pt idx="89048">
                  <c:v>2.9154</c:v>
                </c:pt>
                <c:pt idx="89049">
                  <c:v>2.891</c:v>
                </c:pt>
                <c:pt idx="89050">
                  <c:v>2.9154</c:v>
                </c:pt>
                <c:pt idx="89051">
                  <c:v>2.952</c:v>
                </c:pt>
                <c:pt idx="89052">
                  <c:v>2.9032</c:v>
                </c:pt>
                <c:pt idx="89053">
                  <c:v>2.9154</c:v>
                </c:pt>
                <c:pt idx="89054">
                  <c:v>2.9154</c:v>
                </c:pt>
                <c:pt idx="89055">
                  <c:v>2.9154</c:v>
                </c:pt>
                <c:pt idx="89056">
                  <c:v>2.9276</c:v>
                </c:pt>
                <c:pt idx="89057">
                  <c:v>2.891</c:v>
                </c:pt>
                <c:pt idx="89058">
                  <c:v>2.9032</c:v>
                </c:pt>
                <c:pt idx="89059">
                  <c:v>2.9032</c:v>
                </c:pt>
                <c:pt idx="89060">
                  <c:v>2.9032</c:v>
                </c:pt>
                <c:pt idx="89061">
                  <c:v>2.9032</c:v>
                </c:pt>
                <c:pt idx="89062">
                  <c:v>2.9032</c:v>
                </c:pt>
                <c:pt idx="89063">
                  <c:v>2.9032</c:v>
                </c:pt>
                <c:pt idx="89064">
                  <c:v>2.9032</c:v>
                </c:pt>
                <c:pt idx="89065">
                  <c:v>2.891</c:v>
                </c:pt>
                <c:pt idx="89066">
                  <c:v>2.9032</c:v>
                </c:pt>
                <c:pt idx="89067">
                  <c:v>2.9032</c:v>
                </c:pt>
                <c:pt idx="89068">
                  <c:v>2.891</c:v>
                </c:pt>
                <c:pt idx="89069">
                  <c:v>2.9032</c:v>
                </c:pt>
                <c:pt idx="89070">
                  <c:v>2.9032</c:v>
                </c:pt>
                <c:pt idx="89071">
                  <c:v>2.891</c:v>
                </c:pt>
                <c:pt idx="89072">
                  <c:v>2.891</c:v>
                </c:pt>
                <c:pt idx="89073">
                  <c:v>2.891</c:v>
                </c:pt>
                <c:pt idx="89074">
                  <c:v>2.891</c:v>
                </c:pt>
                <c:pt idx="89075">
                  <c:v>2.9398</c:v>
                </c:pt>
                <c:pt idx="89076">
                  <c:v>2.9032</c:v>
                </c:pt>
                <c:pt idx="89077">
                  <c:v>2.891</c:v>
                </c:pt>
                <c:pt idx="89078">
                  <c:v>2.9032</c:v>
                </c:pt>
                <c:pt idx="89079">
                  <c:v>2.9154</c:v>
                </c:pt>
                <c:pt idx="89080">
                  <c:v>2.9032</c:v>
                </c:pt>
                <c:pt idx="89081">
                  <c:v>2.891</c:v>
                </c:pt>
                <c:pt idx="89082">
                  <c:v>2.891</c:v>
                </c:pt>
                <c:pt idx="89083">
                  <c:v>2.9154</c:v>
                </c:pt>
                <c:pt idx="89084">
                  <c:v>2.891</c:v>
                </c:pt>
                <c:pt idx="89085">
                  <c:v>2.9154</c:v>
                </c:pt>
                <c:pt idx="89086">
                  <c:v>2.891</c:v>
                </c:pt>
                <c:pt idx="89087">
                  <c:v>2.9032</c:v>
                </c:pt>
                <c:pt idx="89088">
                  <c:v>2.8666</c:v>
                </c:pt>
                <c:pt idx="89089">
                  <c:v>2.9154</c:v>
                </c:pt>
                <c:pt idx="89090">
                  <c:v>2.8788</c:v>
                </c:pt>
                <c:pt idx="89091">
                  <c:v>2.8788</c:v>
                </c:pt>
                <c:pt idx="89092">
                  <c:v>2.8788</c:v>
                </c:pt>
                <c:pt idx="89093">
                  <c:v>2.891</c:v>
                </c:pt>
                <c:pt idx="89094">
                  <c:v>2.9032</c:v>
                </c:pt>
                <c:pt idx="89095">
                  <c:v>2.9032</c:v>
                </c:pt>
                <c:pt idx="89096">
                  <c:v>2.9032</c:v>
                </c:pt>
                <c:pt idx="89097">
                  <c:v>2.9154</c:v>
                </c:pt>
                <c:pt idx="89098">
                  <c:v>2.891</c:v>
                </c:pt>
                <c:pt idx="89099">
                  <c:v>2.891</c:v>
                </c:pt>
                <c:pt idx="89100">
                  <c:v>2.9154</c:v>
                </c:pt>
                <c:pt idx="89101">
                  <c:v>2.9154</c:v>
                </c:pt>
                <c:pt idx="89102">
                  <c:v>2.8788</c:v>
                </c:pt>
                <c:pt idx="89103">
                  <c:v>2.9154</c:v>
                </c:pt>
                <c:pt idx="89104">
                  <c:v>2.8666</c:v>
                </c:pt>
                <c:pt idx="89105">
                  <c:v>2.9032</c:v>
                </c:pt>
                <c:pt idx="89106">
                  <c:v>2.8788</c:v>
                </c:pt>
                <c:pt idx="89107">
                  <c:v>2.9032</c:v>
                </c:pt>
                <c:pt idx="89108">
                  <c:v>2.9032</c:v>
                </c:pt>
                <c:pt idx="89109">
                  <c:v>2.891</c:v>
                </c:pt>
                <c:pt idx="89110">
                  <c:v>2.8666</c:v>
                </c:pt>
                <c:pt idx="89111">
                  <c:v>2.8788</c:v>
                </c:pt>
                <c:pt idx="89112">
                  <c:v>2.891</c:v>
                </c:pt>
                <c:pt idx="89113">
                  <c:v>2.8666</c:v>
                </c:pt>
                <c:pt idx="89114">
                  <c:v>2.891</c:v>
                </c:pt>
                <c:pt idx="89115">
                  <c:v>2.9154</c:v>
                </c:pt>
                <c:pt idx="89116">
                  <c:v>2.8544</c:v>
                </c:pt>
                <c:pt idx="89117">
                  <c:v>2.8788</c:v>
                </c:pt>
                <c:pt idx="89118">
                  <c:v>2.8788</c:v>
                </c:pt>
                <c:pt idx="89119">
                  <c:v>2.8788</c:v>
                </c:pt>
                <c:pt idx="89120">
                  <c:v>2.8666</c:v>
                </c:pt>
                <c:pt idx="89121">
                  <c:v>2.891</c:v>
                </c:pt>
                <c:pt idx="89122">
                  <c:v>2.8666</c:v>
                </c:pt>
                <c:pt idx="89123">
                  <c:v>2.8788</c:v>
                </c:pt>
                <c:pt idx="89124">
                  <c:v>2.8788</c:v>
                </c:pt>
                <c:pt idx="89125">
                  <c:v>2.9154</c:v>
                </c:pt>
                <c:pt idx="89126">
                  <c:v>2.891</c:v>
                </c:pt>
                <c:pt idx="89127">
                  <c:v>2.891</c:v>
                </c:pt>
                <c:pt idx="89128">
                  <c:v>2.8666</c:v>
                </c:pt>
                <c:pt idx="89129">
                  <c:v>2.8788</c:v>
                </c:pt>
                <c:pt idx="89130">
                  <c:v>2.9032</c:v>
                </c:pt>
                <c:pt idx="89131">
                  <c:v>2.9032</c:v>
                </c:pt>
                <c:pt idx="89132">
                  <c:v>2.8788</c:v>
                </c:pt>
                <c:pt idx="89133">
                  <c:v>2.9154</c:v>
                </c:pt>
                <c:pt idx="89134">
                  <c:v>2.891</c:v>
                </c:pt>
                <c:pt idx="89135">
                  <c:v>2.891</c:v>
                </c:pt>
                <c:pt idx="89136">
                  <c:v>2.891</c:v>
                </c:pt>
                <c:pt idx="89137">
                  <c:v>2.8666</c:v>
                </c:pt>
                <c:pt idx="89138">
                  <c:v>2.891</c:v>
                </c:pt>
                <c:pt idx="89139">
                  <c:v>2.891</c:v>
                </c:pt>
                <c:pt idx="89140">
                  <c:v>2.8788</c:v>
                </c:pt>
                <c:pt idx="89141">
                  <c:v>2.8788</c:v>
                </c:pt>
                <c:pt idx="89142">
                  <c:v>2.891</c:v>
                </c:pt>
                <c:pt idx="89143">
                  <c:v>2.8788</c:v>
                </c:pt>
                <c:pt idx="89144">
                  <c:v>2.8544</c:v>
                </c:pt>
                <c:pt idx="89145">
                  <c:v>2.891</c:v>
                </c:pt>
                <c:pt idx="89146">
                  <c:v>2.8788</c:v>
                </c:pt>
                <c:pt idx="89147">
                  <c:v>2.9032</c:v>
                </c:pt>
                <c:pt idx="89148">
                  <c:v>2.891</c:v>
                </c:pt>
                <c:pt idx="89149">
                  <c:v>2.8666</c:v>
                </c:pt>
                <c:pt idx="89150">
                  <c:v>2.8788</c:v>
                </c:pt>
                <c:pt idx="89151">
                  <c:v>2.8666</c:v>
                </c:pt>
                <c:pt idx="89152">
                  <c:v>2.9032</c:v>
                </c:pt>
                <c:pt idx="89153">
                  <c:v>2.891</c:v>
                </c:pt>
                <c:pt idx="89154">
                  <c:v>2.891</c:v>
                </c:pt>
                <c:pt idx="89155">
                  <c:v>2.891</c:v>
                </c:pt>
                <c:pt idx="89156">
                  <c:v>2.8788</c:v>
                </c:pt>
                <c:pt idx="89157">
                  <c:v>2.8666</c:v>
                </c:pt>
                <c:pt idx="89158">
                  <c:v>2.8666</c:v>
                </c:pt>
                <c:pt idx="89159">
                  <c:v>2.8788</c:v>
                </c:pt>
                <c:pt idx="89160">
                  <c:v>2.8788</c:v>
                </c:pt>
                <c:pt idx="89161">
                  <c:v>2.8666</c:v>
                </c:pt>
                <c:pt idx="89162">
                  <c:v>2.8788</c:v>
                </c:pt>
                <c:pt idx="89163">
                  <c:v>2.891</c:v>
                </c:pt>
                <c:pt idx="89164">
                  <c:v>2.8788</c:v>
                </c:pt>
                <c:pt idx="89165">
                  <c:v>2.8788</c:v>
                </c:pt>
                <c:pt idx="89166">
                  <c:v>2.8788</c:v>
                </c:pt>
                <c:pt idx="89167">
                  <c:v>2.8544</c:v>
                </c:pt>
                <c:pt idx="89168">
                  <c:v>2.8788</c:v>
                </c:pt>
                <c:pt idx="89169">
                  <c:v>2.891</c:v>
                </c:pt>
                <c:pt idx="89170">
                  <c:v>2.8666</c:v>
                </c:pt>
                <c:pt idx="89171">
                  <c:v>2.8788</c:v>
                </c:pt>
                <c:pt idx="89172">
                  <c:v>2.8788</c:v>
                </c:pt>
                <c:pt idx="89173">
                  <c:v>2.9032</c:v>
                </c:pt>
                <c:pt idx="89174">
                  <c:v>2.8666</c:v>
                </c:pt>
                <c:pt idx="89175">
                  <c:v>2.8788</c:v>
                </c:pt>
                <c:pt idx="89176">
                  <c:v>2.891</c:v>
                </c:pt>
                <c:pt idx="89177">
                  <c:v>2.891</c:v>
                </c:pt>
                <c:pt idx="89178">
                  <c:v>2.8666</c:v>
                </c:pt>
                <c:pt idx="89179">
                  <c:v>2.8788</c:v>
                </c:pt>
                <c:pt idx="89180">
                  <c:v>2.9154</c:v>
                </c:pt>
                <c:pt idx="89181">
                  <c:v>2.8666</c:v>
                </c:pt>
                <c:pt idx="89182">
                  <c:v>2.891</c:v>
                </c:pt>
                <c:pt idx="89183">
                  <c:v>2.891</c:v>
                </c:pt>
                <c:pt idx="89184">
                  <c:v>2.9032</c:v>
                </c:pt>
                <c:pt idx="89185">
                  <c:v>2.8788</c:v>
                </c:pt>
                <c:pt idx="89186">
                  <c:v>2.891</c:v>
                </c:pt>
                <c:pt idx="89187">
                  <c:v>2.8788</c:v>
                </c:pt>
                <c:pt idx="89188">
                  <c:v>2.8788</c:v>
                </c:pt>
                <c:pt idx="89189">
                  <c:v>2.891</c:v>
                </c:pt>
                <c:pt idx="89190">
                  <c:v>2.891</c:v>
                </c:pt>
                <c:pt idx="89191">
                  <c:v>2.8788</c:v>
                </c:pt>
                <c:pt idx="89192">
                  <c:v>2.891</c:v>
                </c:pt>
                <c:pt idx="89193">
                  <c:v>2.8666</c:v>
                </c:pt>
                <c:pt idx="89194">
                  <c:v>2.891</c:v>
                </c:pt>
                <c:pt idx="89195">
                  <c:v>2.8788</c:v>
                </c:pt>
                <c:pt idx="89196">
                  <c:v>2.891</c:v>
                </c:pt>
                <c:pt idx="89197">
                  <c:v>2.8666</c:v>
                </c:pt>
                <c:pt idx="89198">
                  <c:v>2.8666</c:v>
                </c:pt>
                <c:pt idx="89199">
                  <c:v>2.8666</c:v>
                </c:pt>
                <c:pt idx="89200">
                  <c:v>2.8788</c:v>
                </c:pt>
                <c:pt idx="89201">
                  <c:v>2.891</c:v>
                </c:pt>
                <c:pt idx="89202">
                  <c:v>2.8788</c:v>
                </c:pt>
                <c:pt idx="89203">
                  <c:v>2.8666</c:v>
                </c:pt>
                <c:pt idx="89204">
                  <c:v>2.8666</c:v>
                </c:pt>
                <c:pt idx="89205">
                  <c:v>2.8788</c:v>
                </c:pt>
                <c:pt idx="89206">
                  <c:v>2.8788</c:v>
                </c:pt>
                <c:pt idx="89207">
                  <c:v>2.8666</c:v>
                </c:pt>
                <c:pt idx="89208">
                  <c:v>2.8544</c:v>
                </c:pt>
                <c:pt idx="89209">
                  <c:v>2.8788</c:v>
                </c:pt>
                <c:pt idx="89210">
                  <c:v>2.8544</c:v>
                </c:pt>
                <c:pt idx="89211">
                  <c:v>2.891</c:v>
                </c:pt>
                <c:pt idx="89212">
                  <c:v>2.8666</c:v>
                </c:pt>
                <c:pt idx="89213">
                  <c:v>2.8666</c:v>
                </c:pt>
                <c:pt idx="89214">
                  <c:v>2.9032</c:v>
                </c:pt>
                <c:pt idx="89215">
                  <c:v>2.8666</c:v>
                </c:pt>
                <c:pt idx="89216">
                  <c:v>2.8544</c:v>
                </c:pt>
                <c:pt idx="89217">
                  <c:v>2.8544</c:v>
                </c:pt>
                <c:pt idx="89218">
                  <c:v>2.8544</c:v>
                </c:pt>
                <c:pt idx="89219">
                  <c:v>2.8544</c:v>
                </c:pt>
                <c:pt idx="89220">
                  <c:v>2.891</c:v>
                </c:pt>
                <c:pt idx="89221">
                  <c:v>2.8666</c:v>
                </c:pt>
                <c:pt idx="89222">
                  <c:v>2.8788</c:v>
                </c:pt>
                <c:pt idx="89223">
                  <c:v>2.8788</c:v>
                </c:pt>
                <c:pt idx="89224">
                  <c:v>2.8666</c:v>
                </c:pt>
                <c:pt idx="89225">
                  <c:v>2.8544</c:v>
                </c:pt>
                <c:pt idx="89226">
                  <c:v>2.8544</c:v>
                </c:pt>
                <c:pt idx="89227">
                  <c:v>2.8666</c:v>
                </c:pt>
                <c:pt idx="89228">
                  <c:v>2.8544</c:v>
                </c:pt>
                <c:pt idx="89229">
                  <c:v>2.8422000000000001</c:v>
                </c:pt>
                <c:pt idx="89230">
                  <c:v>2.8666</c:v>
                </c:pt>
                <c:pt idx="89231">
                  <c:v>2.891</c:v>
                </c:pt>
                <c:pt idx="89232">
                  <c:v>2.8544</c:v>
                </c:pt>
                <c:pt idx="89233">
                  <c:v>2.8788</c:v>
                </c:pt>
                <c:pt idx="89234">
                  <c:v>2.891</c:v>
                </c:pt>
                <c:pt idx="89235">
                  <c:v>2.8666</c:v>
                </c:pt>
                <c:pt idx="89236">
                  <c:v>2.8788</c:v>
                </c:pt>
                <c:pt idx="89237">
                  <c:v>2.8666</c:v>
                </c:pt>
                <c:pt idx="89238">
                  <c:v>2.8544</c:v>
                </c:pt>
                <c:pt idx="89239">
                  <c:v>2.83</c:v>
                </c:pt>
                <c:pt idx="89240">
                  <c:v>2.9032</c:v>
                </c:pt>
                <c:pt idx="89241">
                  <c:v>2.8666</c:v>
                </c:pt>
                <c:pt idx="89242">
                  <c:v>2.8544</c:v>
                </c:pt>
                <c:pt idx="89243">
                  <c:v>2.8788</c:v>
                </c:pt>
                <c:pt idx="89244">
                  <c:v>2.8544</c:v>
                </c:pt>
                <c:pt idx="89245">
                  <c:v>2.8666</c:v>
                </c:pt>
                <c:pt idx="89246">
                  <c:v>2.8788</c:v>
                </c:pt>
                <c:pt idx="89247">
                  <c:v>2.8788</c:v>
                </c:pt>
                <c:pt idx="89248">
                  <c:v>2.8788</c:v>
                </c:pt>
                <c:pt idx="89249">
                  <c:v>2.8788</c:v>
                </c:pt>
                <c:pt idx="89250">
                  <c:v>2.8544</c:v>
                </c:pt>
                <c:pt idx="89251">
                  <c:v>2.8788</c:v>
                </c:pt>
                <c:pt idx="89252">
                  <c:v>2.8666</c:v>
                </c:pt>
                <c:pt idx="89253">
                  <c:v>2.8544</c:v>
                </c:pt>
                <c:pt idx="89254">
                  <c:v>2.8422000000000001</c:v>
                </c:pt>
                <c:pt idx="89255">
                  <c:v>2.8788</c:v>
                </c:pt>
                <c:pt idx="89256">
                  <c:v>2.8422000000000001</c:v>
                </c:pt>
                <c:pt idx="89257">
                  <c:v>2.8666</c:v>
                </c:pt>
                <c:pt idx="89258">
                  <c:v>2.8666</c:v>
                </c:pt>
                <c:pt idx="89259">
                  <c:v>2.8666</c:v>
                </c:pt>
                <c:pt idx="89260">
                  <c:v>2.8544</c:v>
                </c:pt>
                <c:pt idx="89261">
                  <c:v>2.891</c:v>
                </c:pt>
                <c:pt idx="89262">
                  <c:v>2.8544</c:v>
                </c:pt>
                <c:pt idx="89263">
                  <c:v>2.8544</c:v>
                </c:pt>
                <c:pt idx="89264">
                  <c:v>2.8544</c:v>
                </c:pt>
                <c:pt idx="89265">
                  <c:v>2.8544</c:v>
                </c:pt>
                <c:pt idx="89266">
                  <c:v>2.8666</c:v>
                </c:pt>
                <c:pt idx="89267">
                  <c:v>2.8788</c:v>
                </c:pt>
                <c:pt idx="89268">
                  <c:v>2.8788</c:v>
                </c:pt>
                <c:pt idx="89269">
                  <c:v>2.891</c:v>
                </c:pt>
                <c:pt idx="89270">
                  <c:v>2.8666</c:v>
                </c:pt>
                <c:pt idx="89271">
                  <c:v>2.891</c:v>
                </c:pt>
                <c:pt idx="89272">
                  <c:v>2.8422000000000001</c:v>
                </c:pt>
                <c:pt idx="89273">
                  <c:v>2.8788</c:v>
                </c:pt>
                <c:pt idx="89274">
                  <c:v>2.8422000000000001</c:v>
                </c:pt>
                <c:pt idx="89275">
                  <c:v>2.8544</c:v>
                </c:pt>
                <c:pt idx="89276">
                  <c:v>2.8666</c:v>
                </c:pt>
                <c:pt idx="89277">
                  <c:v>2.8666</c:v>
                </c:pt>
                <c:pt idx="89278">
                  <c:v>2.8666</c:v>
                </c:pt>
                <c:pt idx="89279">
                  <c:v>2.8544</c:v>
                </c:pt>
                <c:pt idx="89280">
                  <c:v>2.8422000000000001</c:v>
                </c:pt>
                <c:pt idx="89281">
                  <c:v>2.8544</c:v>
                </c:pt>
                <c:pt idx="89282">
                  <c:v>2.891</c:v>
                </c:pt>
                <c:pt idx="89283">
                  <c:v>2.8422000000000001</c:v>
                </c:pt>
                <c:pt idx="89284">
                  <c:v>2.8544</c:v>
                </c:pt>
                <c:pt idx="89285">
                  <c:v>2.8788</c:v>
                </c:pt>
                <c:pt idx="89286">
                  <c:v>2.8666</c:v>
                </c:pt>
                <c:pt idx="89287">
                  <c:v>2.8422000000000001</c:v>
                </c:pt>
                <c:pt idx="89288">
                  <c:v>2.891</c:v>
                </c:pt>
                <c:pt idx="89289">
                  <c:v>2.8422000000000001</c:v>
                </c:pt>
                <c:pt idx="89290">
                  <c:v>2.8544</c:v>
                </c:pt>
                <c:pt idx="89291">
                  <c:v>2.83</c:v>
                </c:pt>
                <c:pt idx="89292">
                  <c:v>2.8788</c:v>
                </c:pt>
                <c:pt idx="89293">
                  <c:v>2.8422000000000001</c:v>
                </c:pt>
                <c:pt idx="89294">
                  <c:v>2.8422000000000001</c:v>
                </c:pt>
                <c:pt idx="89295">
                  <c:v>2.8544</c:v>
                </c:pt>
                <c:pt idx="89296">
                  <c:v>2.8544</c:v>
                </c:pt>
                <c:pt idx="89297">
                  <c:v>2.8422000000000001</c:v>
                </c:pt>
                <c:pt idx="89298">
                  <c:v>2.8788</c:v>
                </c:pt>
                <c:pt idx="89299">
                  <c:v>2.8422000000000001</c:v>
                </c:pt>
                <c:pt idx="89300">
                  <c:v>2.8666</c:v>
                </c:pt>
                <c:pt idx="89301">
                  <c:v>2.8544</c:v>
                </c:pt>
                <c:pt idx="89302">
                  <c:v>2.83</c:v>
                </c:pt>
                <c:pt idx="89303">
                  <c:v>2.8422000000000001</c:v>
                </c:pt>
                <c:pt idx="89304">
                  <c:v>2.8666</c:v>
                </c:pt>
                <c:pt idx="89305">
                  <c:v>2.8544</c:v>
                </c:pt>
                <c:pt idx="89306">
                  <c:v>2.8666</c:v>
                </c:pt>
                <c:pt idx="89307">
                  <c:v>2.8422000000000001</c:v>
                </c:pt>
                <c:pt idx="89308">
                  <c:v>2.8666</c:v>
                </c:pt>
                <c:pt idx="89309">
                  <c:v>2.8176999999999999</c:v>
                </c:pt>
                <c:pt idx="89310">
                  <c:v>2.8666</c:v>
                </c:pt>
                <c:pt idx="89311">
                  <c:v>2.8666</c:v>
                </c:pt>
                <c:pt idx="89312">
                  <c:v>2.8544</c:v>
                </c:pt>
                <c:pt idx="89313">
                  <c:v>2.8422000000000001</c:v>
                </c:pt>
                <c:pt idx="89314">
                  <c:v>2.8666</c:v>
                </c:pt>
                <c:pt idx="89315">
                  <c:v>2.8788</c:v>
                </c:pt>
                <c:pt idx="89316">
                  <c:v>2.8422000000000001</c:v>
                </c:pt>
                <c:pt idx="89317">
                  <c:v>2.8666</c:v>
                </c:pt>
                <c:pt idx="89318">
                  <c:v>2.8422000000000001</c:v>
                </c:pt>
                <c:pt idx="89319">
                  <c:v>2.8422000000000001</c:v>
                </c:pt>
                <c:pt idx="89320">
                  <c:v>2.83</c:v>
                </c:pt>
                <c:pt idx="89321">
                  <c:v>2.891</c:v>
                </c:pt>
                <c:pt idx="89322">
                  <c:v>2.83</c:v>
                </c:pt>
                <c:pt idx="89323">
                  <c:v>2.8544</c:v>
                </c:pt>
                <c:pt idx="89324">
                  <c:v>2.8544</c:v>
                </c:pt>
                <c:pt idx="89325">
                  <c:v>2.8666</c:v>
                </c:pt>
                <c:pt idx="89326">
                  <c:v>2.8666</c:v>
                </c:pt>
                <c:pt idx="89327">
                  <c:v>2.8544</c:v>
                </c:pt>
                <c:pt idx="89328">
                  <c:v>2.8422000000000001</c:v>
                </c:pt>
                <c:pt idx="89329">
                  <c:v>2.8422000000000001</c:v>
                </c:pt>
                <c:pt idx="89330">
                  <c:v>2.8422000000000001</c:v>
                </c:pt>
                <c:pt idx="89331">
                  <c:v>2.8176999999999999</c:v>
                </c:pt>
                <c:pt idx="89332">
                  <c:v>2.8544</c:v>
                </c:pt>
                <c:pt idx="89333">
                  <c:v>2.8544</c:v>
                </c:pt>
                <c:pt idx="89334">
                  <c:v>2.83</c:v>
                </c:pt>
                <c:pt idx="89335">
                  <c:v>2.83</c:v>
                </c:pt>
                <c:pt idx="89336">
                  <c:v>2.8666</c:v>
                </c:pt>
                <c:pt idx="89337">
                  <c:v>2.83</c:v>
                </c:pt>
                <c:pt idx="89338">
                  <c:v>2.8544</c:v>
                </c:pt>
                <c:pt idx="89339">
                  <c:v>2.8422000000000001</c:v>
                </c:pt>
                <c:pt idx="89340">
                  <c:v>2.8666</c:v>
                </c:pt>
                <c:pt idx="89341">
                  <c:v>2.8666</c:v>
                </c:pt>
                <c:pt idx="89342">
                  <c:v>2.8422000000000001</c:v>
                </c:pt>
                <c:pt idx="89343">
                  <c:v>2.83</c:v>
                </c:pt>
                <c:pt idx="89344">
                  <c:v>2.8422000000000001</c:v>
                </c:pt>
                <c:pt idx="89345">
                  <c:v>2.8176999999999999</c:v>
                </c:pt>
                <c:pt idx="89346">
                  <c:v>2.83</c:v>
                </c:pt>
                <c:pt idx="89347">
                  <c:v>2.8544</c:v>
                </c:pt>
                <c:pt idx="89348">
                  <c:v>2.8666</c:v>
                </c:pt>
                <c:pt idx="89349">
                  <c:v>2.8422000000000001</c:v>
                </c:pt>
                <c:pt idx="89350">
                  <c:v>2.83</c:v>
                </c:pt>
                <c:pt idx="89351">
                  <c:v>2.8666</c:v>
                </c:pt>
                <c:pt idx="89352">
                  <c:v>2.8544</c:v>
                </c:pt>
                <c:pt idx="89353">
                  <c:v>2.8422000000000001</c:v>
                </c:pt>
                <c:pt idx="89354">
                  <c:v>2.8666</c:v>
                </c:pt>
                <c:pt idx="89355">
                  <c:v>2.8544</c:v>
                </c:pt>
                <c:pt idx="89356">
                  <c:v>2.83</c:v>
                </c:pt>
                <c:pt idx="89357">
                  <c:v>2.8176999999999999</c:v>
                </c:pt>
                <c:pt idx="89358">
                  <c:v>2.83</c:v>
                </c:pt>
                <c:pt idx="89359">
                  <c:v>2.8666</c:v>
                </c:pt>
                <c:pt idx="89360">
                  <c:v>2.8544</c:v>
                </c:pt>
                <c:pt idx="89361">
                  <c:v>2.83</c:v>
                </c:pt>
                <c:pt idx="89362">
                  <c:v>2.8544</c:v>
                </c:pt>
                <c:pt idx="89363">
                  <c:v>2.8176999999999999</c:v>
                </c:pt>
                <c:pt idx="89364">
                  <c:v>2.8422000000000001</c:v>
                </c:pt>
                <c:pt idx="89365">
                  <c:v>2.8544</c:v>
                </c:pt>
                <c:pt idx="89366">
                  <c:v>2.8666</c:v>
                </c:pt>
                <c:pt idx="89367">
                  <c:v>2.83</c:v>
                </c:pt>
                <c:pt idx="89368">
                  <c:v>2.8544</c:v>
                </c:pt>
                <c:pt idx="89369">
                  <c:v>2.83</c:v>
                </c:pt>
                <c:pt idx="89370">
                  <c:v>2.8422000000000001</c:v>
                </c:pt>
                <c:pt idx="89371">
                  <c:v>2.83</c:v>
                </c:pt>
                <c:pt idx="89372">
                  <c:v>2.83</c:v>
                </c:pt>
                <c:pt idx="89373">
                  <c:v>2.8422000000000001</c:v>
                </c:pt>
                <c:pt idx="89374">
                  <c:v>2.8544</c:v>
                </c:pt>
                <c:pt idx="89375">
                  <c:v>2.83</c:v>
                </c:pt>
                <c:pt idx="89376">
                  <c:v>2.8544</c:v>
                </c:pt>
                <c:pt idx="89377">
                  <c:v>2.83</c:v>
                </c:pt>
                <c:pt idx="89378">
                  <c:v>2.8176999999999999</c:v>
                </c:pt>
                <c:pt idx="89379">
                  <c:v>2.8544</c:v>
                </c:pt>
                <c:pt idx="89380">
                  <c:v>2.83</c:v>
                </c:pt>
                <c:pt idx="89381">
                  <c:v>2.8422000000000001</c:v>
                </c:pt>
                <c:pt idx="89382">
                  <c:v>2.8176999999999999</c:v>
                </c:pt>
                <c:pt idx="89383">
                  <c:v>2.83</c:v>
                </c:pt>
                <c:pt idx="89384">
                  <c:v>2.8176999999999999</c:v>
                </c:pt>
                <c:pt idx="89385">
                  <c:v>2.83</c:v>
                </c:pt>
                <c:pt idx="89386">
                  <c:v>2.83</c:v>
                </c:pt>
                <c:pt idx="89387">
                  <c:v>2.8422000000000001</c:v>
                </c:pt>
                <c:pt idx="89388">
                  <c:v>2.8422000000000001</c:v>
                </c:pt>
                <c:pt idx="89389">
                  <c:v>2.8176999999999999</c:v>
                </c:pt>
                <c:pt idx="89390">
                  <c:v>2.83</c:v>
                </c:pt>
                <c:pt idx="89391">
                  <c:v>2.83</c:v>
                </c:pt>
                <c:pt idx="89392">
                  <c:v>2.8176999999999999</c:v>
                </c:pt>
                <c:pt idx="89393">
                  <c:v>2.8054999999999999</c:v>
                </c:pt>
                <c:pt idx="89394">
                  <c:v>2.83</c:v>
                </c:pt>
                <c:pt idx="89395">
                  <c:v>2.83</c:v>
                </c:pt>
                <c:pt idx="89396">
                  <c:v>2.83</c:v>
                </c:pt>
                <c:pt idx="89397">
                  <c:v>2.8422000000000001</c:v>
                </c:pt>
                <c:pt idx="89398">
                  <c:v>2.8422000000000001</c:v>
                </c:pt>
                <c:pt idx="89399">
                  <c:v>2.8176999999999999</c:v>
                </c:pt>
                <c:pt idx="89400">
                  <c:v>2.8176999999999999</c:v>
                </c:pt>
                <c:pt idx="89401">
                  <c:v>2.8544</c:v>
                </c:pt>
                <c:pt idx="89402">
                  <c:v>2.83</c:v>
                </c:pt>
                <c:pt idx="89403">
                  <c:v>2.8422000000000001</c:v>
                </c:pt>
                <c:pt idx="89404">
                  <c:v>2.8544</c:v>
                </c:pt>
                <c:pt idx="89405">
                  <c:v>2.83</c:v>
                </c:pt>
                <c:pt idx="89406">
                  <c:v>2.8666</c:v>
                </c:pt>
                <c:pt idx="89407">
                  <c:v>2.8422000000000001</c:v>
                </c:pt>
                <c:pt idx="89408">
                  <c:v>2.8422000000000001</c:v>
                </c:pt>
                <c:pt idx="89409">
                  <c:v>2.83</c:v>
                </c:pt>
                <c:pt idx="89410">
                  <c:v>2.8544</c:v>
                </c:pt>
                <c:pt idx="89411">
                  <c:v>2.83</c:v>
                </c:pt>
                <c:pt idx="89412">
                  <c:v>2.83</c:v>
                </c:pt>
                <c:pt idx="89413">
                  <c:v>2.8422000000000001</c:v>
                </c:pt>
                <c:pt idx="89414">
                  <c:v>2.8176999999999999</c:v>
                </c:pt>
                <c:pt idx="89415">
                  <c:v>2.83</c:v>
                </c:pt>
                <c:pt idx="89416">
                  <c:v>2.83</c:v>
                </c:pt>
                <c:pt idx="89417">
                  <c:v>2.8176999999999999</c:v>
                </c:pt>
                <c:pt idx="89418">
                  <c:v>2.8422000000000001</c:v>
                </c:pt>
                <c:pt idx="89419">
                  <c:v>2.8176999999999999</c:v>
                </c:pt>
                <c:pt idx="89420">
                  <c:v>2.8176999999999999</c:v>
                </c:pt>
                <c:pt idx="89421">
                  <c:v>2.83</c:v>
                </c:pt>
                <c:pt idx="89422">
                  <c:v>2.8544</c:v>
                </c:pt>
                <c:pt idx="89423">
                  <c:v>2.83</c:v>
                </c:pt>
                <c:pt idx="89424">
                  <c:v>2.8176999999999999</c:v>
                </c:pt>
                <c:pt idx="89425">
                  <c:v>2.8176999999999999</c:v>
                </c:pt>
                <c:pt idx="89426">
                  <c:v>2.8176999999999999</c:v>
                </c:pt>
                <c:pt idx="89427">
                  <c:v>2.83</c:v>
                </c:pt>
                <c:pt idx="89428">
                  <c:v>2.8054999999999999</c:v>
                </c:pt>
                <c:pt idx="89429">
                  <c:v>2.8054999999999999</c:v>
                </c:pt>
                <c:pt idx="89430">
                  <c:v>2.83</c:v>
                </c:pt>
                <c:pt idx="89431">
                  <c:v>2.83</c:v>
                </c:pt>
                <c:pt idx="89432">
                  <c:v>2.83</c:v>
                </c:pt>
                <c:pt idx="89433">
                  <c:v>2.8176999999999999</c:v>
                </c:pt>
                <c:pt idx="89434">
                  <c:v>2.8422000000000001</c:v>
                </c:pt>
                <c:pt idx="89435">
                  <c:v>2.8054999999999999</c:v>
                </c:pt>
                <c:pt idx="89436">
                  <c:v>2.83</c:v>
                </c:pt>
                <c:pt idx="89437">
                  <c:v>2.7932999999999999</c:v>
                </c:pt>
                <c:pt idx="89438">
                  <c:v>2.83</c:v>
                </c:pt>
                <c:pt idx="89439">
                  <c:v>2.8422000000000001</c:v>
                </c:pt>
                <c:pt idx="89440">
                  <c:v>2.8054999999999999</c:v>
                </c:pt>
                <c:pt idx="89441">
                  <c:v>2.8422000000000001</c:v>
                </c:pt>
                <c:pt idx="89442">
                  <c:v>2.8176999999999999</c:v>
                </c:pt>
                <c:pt idx="89443">
                  <c:v>2.8054999999999999</c:v>
                </c:pt>
                <c:pt idx="89444">
                  <c:v>2.7932999999999999</c:v>
                </c:pt>
                <c:pt idx="89445">
                  <c:v>2.7932999999999999</c:v>
                </c:pt>
                <c:pt idx="89446">
                  <c:v>2.8054999999999999</c:v>
                </c:pt>
                <c:pt idx="89447">
                  <c:v>2.8054999999999999</c:v>
                </c:pt>
                <c:pt idx="89448">
                  <c:v>2.83</c:v>
                </c:pt>
                <c:pt idx="89449">
                  <c:v>2.83</c:v>
                </c:pt>
                <c:pt idx="89450">
                  <c:v>2.8054999999999999</c:v>
                </c:pt>
                <c:pt idx="89451">
                  <c:v>2.8176999999999999</c:v>
                </c:pt>
                <c:pt idx="89452">
                  <c:v>2.7932999999999999</c:v>
                </c:pt>
                <c:pt idx="89453">
                  <c:v>2.83</c:v>
                </c:pt>
                <c:pt idx="89454">
                  <c:v>2.8176999999999999</c:v>
                </c:pt>
                <c:pt idx="89455">
                  <c:v>2.83</c:v>
                </c:pt>
                <c:pt idx="89456">
                  <c:v>2.8176999999999999</c:v>
                </c:pt>
                <c:pt idx="89457">
                  <c:v>2.83</c:v>
                </c:pt>
                <c:pt idx="89458">
                  <c:v>2.8176999999999999</c:v>
                </c:pt>
                <c:pt idx="89459">
                  <c:v>2.8422000000000001</c:v>
                </c:pt>
                <c:pt idx="89460">
                  <c:v>2.8054999999999999</c:v>
                </c:pt>
                <c:pt idx="89461">
                  <c:v>2.8176999999999999</c:v>
                </c:pt>
                <c:pt idx="89462">
                  <c:v>2.8176999999999999</c:v>
                </c:pt>
                <c:pt idx="89463">
                  <c:v>2.8176999999999999</c:v>
                </c:pt>
                <c:pt idx="89464">
                  <c:v>2.8176999999999999</c:v>
                </c:pt>
                <c:pt idx="89465">
                  <c:v>2.8176999999999999</c:v>
                </c:pt>
                <c:pt idx="89466">
                  <c:v>2.8176999999999999</c:v>
                </c:pt>
                <c:pt idx="89467">
                  <c:v>2.7932999999999999</c:v>
                </c:pt>
                <c:pt idx="89468">
                  <c:v>2.8176999999999999</c:v>
                </c:pt>
                <c:pt idx="89469">
                  <c:v>2.7932999999999999</c:v>
                </c:pt>
                <c:pt idx="89470">
                  <c:v>2.7932999999999999</c:v>
                </c:pt>
                <c:pt idx="89471">
                  <c:v>2.7932999999999999</c:v>
                </c:pt>
                <c:pt idx="89472">
                  <c:v>2.8176999999999999</c:v>
                </c:pt>
                <c:pt idx="89473">
                  <c:v>2.8054999999999999</c:v>
                </c:pt>
                <c:pt idx="89474">
                  <c:v>2.83</c:v>
                </c:pt>
                <c:pt idx="89475">
                  <c:v>2.7932999999999999</c:v>
                </c:pt>
                <c:pt idx="89476">
                  <c:v>2.8176999999999999</c:v>
                </c:pt>
                <c:pt idx="89477">
                  <c:v>2.7932999999999999</c:v>
                </c:pt>
                <c:pt idx="89478">
                  <c:v>2.8176999999999999</c:v>
                </c:pt>
                <c:pt idx="89479">
                  <c:v>2.7810999999999999</c:v>
                </c:pt>
                <c:pt idx="89480">
                  <c:v>2.8054999999999999</c:v>
                </c:pt>
                <c:pt idx="89481">
                  <c:v>2.8176999999999999</c:v>
                </c:pt>
                <c:pt idx="89482">
                  <c:v>2.83</c:v>
                </c:pt>
                <c:pt idx="89483">
                  <c:v>2.83</c:v>
                </c:pt>
                <c:pt idx="89484">
                  <c:v>2.83</c:v>
                </c:pt>
                <c:pt idx="89485">
                  <c:v>2.8176999999999999</c:v>
                </c:pt>
                <c:pt idx="89486">
                  <c:v>2.8176999999999999</c:v>
                </c:pt>
                <c:pt idx="89487">
                  <c:v>2.8176999999999999</c:v>
                </c:pt>
                <c:pt idx="89488">
                  <c:v>2.7932999999999999</c:v>
                </c:pt>
                <c:pt idx="89489">
                  <c:v>2.8176999999999999</c:v>
                </c:pt>
                <c:pt idx="89490">
                  <c:v>2.8176999999999999</c:v>
                </c:pt>
                <c:pt idx="89491">
                  <c:v>2.8054999999999999</c:v>
                </c:pt>
                <c:pt idx="89492">
                  <c:v>2.8176999999999999</c:v>
                </c:pt>
                <c:pt idx="89493">
                  <c:v>2.8054999999999999</c:v>
                </c:pt>
                <c:pt idx="89494">
                  <c:v>2.8176999999999999</c:v>
                </c:pt>
                <c:pt idx="89495">
                  <c:v>2.7932999999999999</c:v>
                </c:pt>
                <c:pt idx="89496">
                  <c:v>2.8054999999999999</c:v>
                </c:pt>
                <c:pt idx="89497">
                  <c:v>2.8176999999999999</c:v>
                </c:pt>
                <c:pt idx="89498">
                  <c:v>2.8054999999999999</c:v>
                </c:pt>
                <c:pt idx="89499">
                  <c:v>2.7810999999999999</c:v>
                </c:pt>
                <c:pt idx="89500">
                  <c:v>2.8054999999999999</c:v>
                </c:pt>
                <c:pt idx="89501">
                  <c:v>2.8176999999999999</c:v>
                </c:pt>
                <c:pt idx="89502">
                  <c:v>2.8054999999999999</c:v>
                </c:pt>
                <c:pt idx="89503">
                  <c:v>2.7932999999999999</c:v>
                </c:pt>
                <c:pt idx="89504">
                  <c:v>2.7932999999999999</c:v>
                </c:pt>
                <c:pt idx="89505">
                  <c:v>2.8054999999999999</c:v>
                </c:pt>
                <c:pt idx="89506">
                  <c:v>2.7810999999999999</c:v>
                </c:pt>
                <c:pt idx="89507">
                  <c:v>2.8054999999999999</c:v>
                </c:pt>
                <c:pt idx="89508">
                  <c:v>2.7932999999999999</c:v>
                </c:pt>
                <c:pt idx="89509">
                  <c:v>2.7932999999999999</c:v>
                </c:pt>
                <c:pt idx="89510">
                  <c:v>2.8054999999999999</c:v>
                </c:pt>
                <c:pt idx="89511">
                  <c:v>2.7932999999999999</c:v>
                </c:pt>
                <c:pt idx="89512">
                  <c:v>2.7932999999999999</c:v>
                </c:pt>
                <c:pt idx="89513">
                  <c:v>2.7932999999999999</c:v>
                </c:pt>
                <c:pt idx="89514">
                  <c:v>2.83</c:v>
                </c:pt>
                <c:pt idx="89515">
                  <c:v>2.7932999999999999</c:v>
                </c:pt>
                <c:pt idx="89516">
                  <c:v>2.7932999999999999</c:v>
                </c:pt>
                <c:pt idx="89517">
                  <c:v>2.7932999999999999</c:v>
                </c:pt>
                <c:pt idx="89518">
                  <c:v>2.7932999999999999</c:v>
                </c:pt>
                <c:pt idx="89519">
                  <c:v>2.8054999999999999</c:v>
                </c:pt>
                <c:pt idx="89520">
                  <c:v>2.8054999999999999</c:v>
                </c:pt>
                <c:pt idx="89521">
                  <c:v>2.7932999999999999</c:v>
                </c:pt>
                <c:pt idx="89522">
                  <c:v>2.8054999999999999</c:v>
                </c:pt>
                <c:pt idx="89523">
                  <c:v>2.8054999999999999</c:v>
                </c:pt>
                <c:pt idx="89524">
                  <c:v>2.8054999999999999</c:v>
                </c:pt>
                <c:pt idx="89525">
                  <c:v>2.8176999999999999</c:v>
                </c:pt>
                <c:pt idx="89526">
                  <c:v>2.7810999999999999</c:v>
                </c:pt>
                <c:pt idx="89527">
                  <c:v>2.7932999999999999</c:v>
                </c:pt>
                <c:pt idx="89528">
                  <c:v>2.7932999999999999</c:v>
                </c:pt>
                <c:pt idx="89529">
                  <c:v>2.8054999999999999</c:v>
                </c:pt>
                <c:pt idx="89530">
                  <c:v>2.8054999999999999</c:v>
                </c:pt>
                <c:pt idx="89531">
                  <c:v>2.7810999999999999</c:v>
                </c:pt>
                <c:pt idx="89532">
                  <c:v>2.7932999999999999</c:v>
                </c:pt>
                <c:pt idx="89533">
                  <c:v>2.8054999999999999</c:v>
                </c:pt>
                <c:pt idx="89534">
                  <c:v>2.7932999999999999</c:v>
                </c:pt>
                <c:pt idx="89535">
                  <c:v>2.7810999999999999</c:v>
                </c:pt>
                <c:pt idx="89536">
                  <c:v>2.8054999999999999</c:v>
                </c:pt>
                <c:pt idx="89537">
                  <c:v>2.7810999999999999</c:v>
                </c:pt>
                <c:pt idx="89538">
                  <c:v>2.7688999999999999</c:v>
                </c:pt>
                <c:pt idx="89539">
                  <c:v>2.7810999999999999</c:v>
                </c:pt>
                <c:pt idx="89540">
                  <c:v>2.7810999999999999</c:v>
                </c:pt>
                <c:pt idx="89541">
                  <c:v>2.8176999999999999</c:v>
                </c:pt>
                <c:pt idx="89542">
                  <c:v>2.8054999999999999</c:v>
                </c:pt>
                <c:pt idx="89543">
                  <c:v>2.8054999999999999</c:v>
                </c:pt>
                <c:pt idx="89544">
                  <c:v>2.7810999999999999</c:v>
                </c:pt>
                <c:pt idx="89545">
                  <c:v>2.8054999999999999</c:v>
                </c:pt>
                <c:pt idx="89546">
                  <c:v>2.8054999999999999</c:v>
                </c:pt>
                <c:pt idx="89547">
                  <c:v>2.8054999999999999</c:v>
                </c:pt>
                <c:pt idx="89548">
                  <c:v>2.8054999999999999</c:v>
                </c:pt>
                <c:pt idx="89549">
                  <c:v>2.7932999999999999</c:v>
                </c:pt>
                <c:pt idx="89550">
                  <c:v>2.8054999999999999</c:v>
                </c:pt>
                <c:pt idx="89551">
                  <c:v>2.7932999999999999</c:v>
                </c:pt>
                <c:pt idx="89552">
                  <c:v>2.7810999999999999</c:v>
                </c:pt>
                <c:pt idx="89553">
                  <c:v>2.8054999999999999</c:v>
                </c:pt>
                <c:pt idx="89554">
                  <c:v>2.7932999999999999</c:v>
                </c:pt>
                <c:pt idx="89555">
                  <c:v>2.7688999999999999</c:v>
                </c:pt>
                <c:pt idx="89556">
                  <c:v>2.8054999999999999</c:v>
                </c:pt>
                <c:pt idx="89557">
                  <c:v>2.7932999999999999</c:v>
                </c:pt>
                <c:pt idx="89558">
                  <c:v>2.8054999999999999</c:v>
                </c:pt>
                <c:pt idx="89559">
                  <c:v>2.7932999999999999</c:v>
                </c:pt>
                <c:pt idx="89560">
                  <c:v>2.7932999999999999</c:v>
                </c:pt>
                <c:pt idx="89561">
                  <c:v>2.7932999999999999</c:v>
                </c:pt>
                <c:pt idx="89562">
                  <c:v>2.7688999999999999</c:v>
                </c:pt>
                <c:pt idx="89563">
                  <c:v>2.8176999999999999</c:v>
                </c:pt>
                <c:pt idx="89564">
                  <c:v>2.7932999999999999</c:v>
                </c:pt>
                <c:pt idx="89565">
                  <c:v>2.8176999999999999</c:v>
                </c:pt>
                <c:pt idx="89566">
                  <c:v>2.7932999999999999</c:v>
                </c:pt>
                <c:pt idx="89567">
                  <c:v>2.7688999999999999</c:v>
                </c:pt>
                <c:pt idx="89568">
                  <c:v>2.8054999999999999</c:v>
                </c:pt>
                <c:pt idx="89569">
                  <c:v>2.7810999999999999</c:v>
                </c:pt>
                <c:pt idx="89570">
                  <c:v>2.8054999999999999</c:v>
                </c:pt>
                <c:pt idx="89571">
                  <c:v>2.8054999999999999</c:v>
                </c:pt>
                <c:pt idx="89572">
                  <c:v>2.7810999999999999</c:v>
                </c:pt>
                <c:pt idx="89573">
                  <c:v>2.7932999999999999</c:v>
                </c:pt>
                <c:pt idx="89574">
                  <c:v>2.7810999999999999</c:v>
                </c:pt>
                <c:pt idx="89575">
                  <c:v>2.7932999999999999</c:v>
                </c:pt>
                <c:pt idx="89576">
                  <c:v>2.7688999999999999</c:v>
                </c:pt>
                <c:pt idx="89577">
                  <c:v>2.8054999999999999</c:v>
                </c:pt>
                <c:pt idx="89578">
                  <c:v>2.7810999999999999</c:v>
                </c:pt>
                <c:pt idx="89579">
                  <c:v>2.8054999999999999</c:v>
                </c:pt>
                <c:pt idx="89580">
                  <c:v>2.7810999999999999</c:v>
                </c:pt>
                <c:pt idx="89581">
                  <c:v>2.7932999999999999</c:v>
                </c:pt>
                <c:pt idx="89582">
                  <c:v>2.7688999999999999</c:v>
                </c:pt>
                <c:pt idx="89583">
                  <c:v>2.7810999999999999</c:v>
                </c:pt>
                <c:pt idx="89584">
                  <c:v>2.7810999999999999</c:v>
                </c:pt>
                <c:pt idx="89585">
                  <c:v>2.8054999999999999</c:v>
                </c:pt>
                <c:pt idx="89586">
                  <c:v>2.7688999999999999</c:v>
                </c:pt>
                <c:pt idx="89587">
                  <c:v>2.7932999999999999</c:v>
                </c:pt>
                <c:pt idx="89588">
                  <c:v>2.7810999999999999</c:v>
                </c:pt>
                <c:pt idx="89589">
                  <c:v>2.7932999999999999</c:v>
                </c:pt>
                <c:pt idx="89590">
                  <c:v>2.7566999999999999</c:v>
                </c:pt>
                <c:pt idx="89591">
                  <c:v>2.7810999999999999</c:v>
                </c:pt>
                <c:pt idx="89592">
                  <c:v>2.7810999999999999</c:v>
                </c:pt>
                <c:pt idx="89593">
                  <c:v>2.7810999999999999</c:v>
                </c:pt>
                <c:pt idx="89594">
                  <c:v>2.7688999999999999</c:v>
                </c:pt>
                <c:pt idx="89595">
                  <c:v>2.7810999999999999</c:v>
                </c:pt>
                <c:pt idx="89596">
                  <c:v>2.7932999999999999</c:v>
                </c:pt>
                <c:pt idx="89597">
                  <c:v>2.7932999999999999</c:v>
                </c:pt>
                <c:pt idx="89598">
                  <c:v>2.7932999999999999</c:v>
                </c:pt>
                <c:pt idx="89599">
                  <c:v>2.7810999999999999</c:v>
                </c:pt>
                <c:pt idx="89600">
                  <c:v>2.7932999999999999</c:v>
                </c:pt>
                <c:pt idx="89601">
                  <c:v>2.7810999999999999</c:v>
                </c:pt>
                <c:pt idx="89602">
                  <c:v>2.7688999999999999</c:v>
                </c:pt>
                <c:pt idx="89603">
                  <c:v>2.7688999999999999</c:v>
                </c:pt>
                <c:pt idx="89604">
                  <c:v>2.7932999999999999</c:v>
                </c:pt>
                <c:pt idx="89605">
                  <c:v>2.8054999999999999</c:v>
                </c:pt>
                <c:pt idx="89606">
                  <c:v>2.7932999999999999</c:v>
                </c:pt>
                <c:pt idx="89607">
                  <c:v>2.7932999999999999</c:v>
                </c:pt>
                <c:pt idx="89608">
                  <c:v>2.7810999999999999</c:v>
                </c:pt>
                <c:pt idx="89609">
                  <c:v>2.7810999999999999</c:v>
                </c:pt>
                <c:pt idx="89610">
                  <c:v>2.7688999999999999</c:v>
                </c:pt>
                <c:pt idx="89611">
                  <c:v>2.7810999999999999</c:v>
                </c:pt>
                <c:pt idx="89612">
                  <c:v>2.7932999999999999</c:v>
                </c:pt>
                <c:pt idx="89613">
                  <c:v>2.7932999999999999</c:v>
                </c:pt>
                <c:pt idx="89614">
                  <c:v>2.7688999999999999</c:v>
                </c:pt>
                <c:pt idx="89615">
                  <c:v>2.7810999999999999</c:v>
                </c:pt>
                <c:pt idx="89616">
                  <c:v>2.7932999999999999</c:v>
                </c:pt>
                <c:pt idx="89617">
                  <c:v>2.7810999999999999</c:v>
                </c:pt>
                <c:pt idx="89618">
                  <c:v>2.7688999999999999</c:v>
                </c:pt>
                <c:pt idx="89619">
                  <c:v>2.7932999999999999</c:v>
                </c:pt>
                <c:pt idx="89620">
                  <c:v>2.7810999999999999</c:v>
                </c:pt>
                <c:pt idx="89621">
                  <c:v>2.7810999999999999</c:v>
                </c:pt>
                <c:pt idx="89622">
                  <c:v>2.7810999999999999</c:v>
                </c:pt>
                <c:pt idx="89623">
                  <c:v>2.7566999999999999</c:v>
                </c:pt>
                <c:pt idx="89624">
                  <c:v>2.7444999999999999</c:v>
                </c:pt>
                <c:pt idx="89625">
                  <c:v>2.7810999999999999</c:v>
                </c:pt>
                <c:pt idx="89626">
                  <c:v>2.7932999999999999</c:v>
                </c:pt>
                <c:pt idx="89627">
                  <c:v>2.7932999999999999</c:v>
                </c:pt>
                <c:pt idx="89628">
                  <c:v>2.7566999999999999</c:v>
                </c:pt>
                <c:pt idx="89629">
                  <c:v>2.7810999999999999</c:v>
                </c:pt>
                <c:pt idx="89630">
                  <c:v>2.7810999999999999</c:v>
                </c:pt>
                <c:pt idx="89631">
                  <c:v>2.7810999999999999</c:v>
                </c:pt>
                <c:pt idx="89632">
                  <c:v>2.8054999999999999</c:v>
                </c:pt>
                <c:pt idx="89633">
                  <c:v>2.7810999999999999</c:v>
                </c:pt>
                <c:pt idx="89634">
                  <c:v>2.7810999999999999</c:v>
                </c:pt>
                <c:pt idx="89635">
                  <c:v>2.7932999999999999</c:v>
                </c:pt>
                <c:pt idx="89636">
                  <c:v>2.8054999999999999</c:v>
                </c:pt>
                <c:pt idx="89637">
                  <c:v>2.7444999999999999</c:v>
                </c:pt>
                <c:pt idx="89638">
                  <c:v>2.7810999999999999</c:v>
                </c:pt>
                <c:pt idx="89639">
                  <c:v>2.8054999999999999</c:v>
                </c:pt>
                <c:pt idx="89640">
                  <c:v>2.7932999999999999</c:v>
                </c:pt>
                <c:pt idx="89641">
                  <c:v>2.7932999999999999</c:v>
                </c:pt>
                <c:pt idx="89642">
                  <c:v>2.7810999999999999</c:v>
                </c:pt>
                <c:pt idx="89643">
                  <c:v>2.7688999999999999</c:v>
                </c:pt>
                <c:pt idx="89644">
                  <c:v>2.7810999999999999</c:v>
                </c:pt>
                <c:pt idx="89645">
                  <c:v>2.7688999999999999</c:v>
                </c:pt>
                <c:pt idx="89646">
                  <c:v>2.7932999999999999</c:v>
                </c:pt>
                <c:pt idx="89647">
                  <c:v>2.7566999999999999</c:v>
                </c:pt>
                <c:pt idx="89648">
                  <c:v>2.7810999999999999</c:v>
                </c:pt>
                <c:pt idx="89649">
                  <c:v>2.7566999999999999</c:v>
                </c:pt>
                <c:pt idx="89650">
                  <c:v>2.7688999999999999</c:v>
                </c:pt>
                <c:pt idx="89651">
                  <c:v>2.7566999999999999</c:v>
                </c:pt>
                <c:pt idx="89652">
                  <c:v>2.7932999999999999</c:v>
                </c:pt>
                <c:pt idx="89653">
                  <c:v>2.7810999999999999</c:v>
                </c:pt>
                <c:pt idx="89654">
                  <c:v>2.7932999999999999</c:v>
                </c:pt>
                <c:pt idx="89655">
                  <c:v>2.7932999999999999</c:v>
                </c:pt>
                <c:pt idx="89656">
                  <c:v>2.7688999999999999</c:v>
                </c:pt>
                <c:pt idx="89657">
                  <c:v>2.7566999999999999</c:v>
                </c:pt>
                <c:pt idx="89658">
                  <c:v>2.7688999999999999</c:v>
                </c:pt>
                <c:pt idx="89659">
                  <c:v>2.7810999999999999</c:v>
                </c:pt>
                <c:pt idx="89660">
                  <c:v>2.7688999999999999</c:v>
                </c:pt>
                <c:pt idx="89661">
                  <c:v>2.7688999999999999</c:v>
                </c:pt>
                <c:pt idx="89662">
                  <c:v>2.7688999999999999</c:v>
                </c:pt>
                <c:pt idx="89663">
                  <c:v>2.7566999999999999</c:v>
                </c:pt>
                <c:pt idx="89664">
                  <c:v>2.7810999999999999</c:v>
                </c:pt>
                <c:pt idx="89665">
                  <c:v>2.7688999999999999</c:v>
                </c:pt>
                <c:pt idx="89666">
                  <c:v>2.7688999999999999</c:v>
                </c:pt>
                <c:pt idx="89667">
                  <c:v>2.7932999999999999</c:v>
                </c:pt>
                <c:pt idx="89668">
                  <c:v>2.8054999999999999</c:v>
                </c:pt>
                <c:pt idx="89669">
                  <c:v>2.7810999999999999</c:v>
                </c:pt>
                <c:pt idx="89670">
                  <c:v>2.7810999999999999</c:v>
                </c:pt>
                <c:pt idx="89671">
                  <c:v>2.8176999999999999</c:v>
                </c:pt>
                <c:pt idx="89672">
                  <c:v>2.7444999999999999</c:v>
                </c:pt>
                <c:pt idx="89673">
                  <c:v>2.7444999999999999</c:v>
                </c:pt>
                <c:pt idx="89674">
                  <c:v>2.7688999999999999</c:v>
                </c:pt>
                <c:pt idx="89675">
                  <c:v>2.7810999999999999</c:v>
                </c:pt>
                <c:pt idx="89676">
                  <c:v>2.7566999999999999</c:v>
                </c:pt>
                <c:pt idx="89677">
                  <c:v>2.7932999999999999</c:v>
                </c:pt>
                <c:pt idx="89678">
                  <c:v>2.7566999999999999</c:v>
                </c:pt>
                <c:pt idx="89679">
                  <c:v>2.7566999999999999</c:v>
                </c:pt>
                <c:pt idx="89680">
                  <c:v>2.7566999999999999</c:v>
                </c:pt>
                <c:pt idx="89681">
                  <c:v>2.7932999999999999</c:v>
                </c:pt>
                <c:pt idx="89682">
                  <c:v>2.7566999999999999</c:v>
                </c:pt>
                <c:pt idx="89683">
                  <c:v>2.7810999999999999</c:v>
                </c:pt>
                <c:pt idx="89684">
                  <c:v>2.7566999999999999</c:v>
                </c:pt>
                <c:pt idx="89685">
                  <c:v>2.7323</c:v>
                </c:pt>
                <c:pt idx="89686">
                  <c:v>2.7566999999999999</c:v>
                </c:pt>
                <c:pt idx="89687">
                  <c:v>2.7566999999999999</c:v>
                </c:pt>
                <c:pt idx="89688">
                  <c:v>2.7688999999999999</c:v>
                </c:pt>
                <c:pt idx="89689">
                  <c:v>2.7810999999999999</c:v>
                </c:pt>
                <c:pt idx="89690">
                  <c:v>2.7810999999999999</c:v>
                </c:pt>
                <c:pt idx="89691">
                  <c:v>2.7566999999999999</c:v>
                </c:pt>
                <c:pt idx="89692">
                  <c:v>2.7444999999999999</c:v>
                </c:pt>
                <c:pt idx="89693">
                  <c:v>2.7566999999999999</c:v>
                </c:pt>
                <c:pt idx="89694">
                  <c:v>2.7566999999999999</c:v>
                </c:pt>
                <c:pt idx="89695">
                  <c:v>2.7688999999999999</c:v>
                </c:pt>
                <c:pt idx="89696">
                  <c:v>2.7810999999999999</c:v>
                </c:pt>
                <c:pt idx="89697">
                  <c:v>2.7932999999999999</c:v>
                </c:pt>
                <c:pt idx="89698">
                  <c:v>2.7688999999999999</c:v>
                </c:pt>
                <c:pt idx="89699">
                  <c:v>2.7566999999999999</c:v>
                </c:pt>
                <c:pt idx="89700">
                  <c:v>2.7688999999999999</c:v>
                </c:pt>
                <c:pt idx="89701">
                  <c:v>2.7566999999999999</c:v>
                </c:pt>
                <c:pt idx="89702">
                  <c:v>2.7932999999999999</c:v>
                </c:pt>
                <c:pt idx="89703">
                  <c:v>2.7810999999999999</c:v>
                </c:pt>
                <c:pt idx="89704">
                  <c:v>2.7566999999999999</c:v>
                </c:pt>
                <c:pt idx="89705">
                  <c:v>2.7566999999999999</c:v>
                </c:pt>
                <c:pt idx="89706">
                  <c:v>2.7566999999999999</c:v>
                </c:pt>
                <c:pt idx="89707">
                  <c:v>2.7688999999999999</c:v>
                </c:pt>
                <c:pt idx="89708">
                  <c:v>2.7810999999999999</c:v>
                </c:pt>
                <c:pt idx="89709">
                  <c:v>2.7566999999999999</c:v>
                </c:pt>
                <c:pt idx="89710">
                  <c:v>2.7688999999999999</c:v>
                </c:pt>
                <c:pt idx="89711">
                  <c:v>2.7444999999999999</c:v>
                </c:pt>
                <c:pt idx="89712">
                  <c:v>2.7932999999999999</c:v>
                </c:pt>
                <c:pt idx="89713">
                  <c:v>2.7444999999999999</c:v>
                </c:pt>
                <c:pt idx="89714">
                  <c:v>2.7688999999999999</c:v>
                </c:pt>
                <c:pt idx="89715">
                  <c:v>2.7810999999999999</c:v>
                </c:pt>
                <c:pt idx="89716">
                  <c:v>2.7688999999999999</c:v>
                </c:pt>
                <c:pt idx="89717">
                  <c:v>2.7323</c:v>
                </c:pt>
                <c:pt idx="89718">
                  <c:v>2.7444999999999999</c:v>
                </c:pt>
                <c:pt idx="89719">
                  <c:v>2.7566999999999999</c:v>
                </c:pt>
                <c:pt idx="89720">
                  <c:v>2.7688999999999999</c:v>
                </c:pt>
                <c:pt idx="89721">
                  <c:v>2.7323</c:v>
                </c:pt>
                <c:pt idx="89722">
                  <c:v>2.7688999999999999</c:v>
                </c:pt>
                <c:pt idx="89723">
                  <c:v>2.7444999999999999</c:v>
                </c:pt>
                <c:pt idx="89724">
                  <c:v>2.7323</c:v>
                </c:pt>
                <c:pt idx="89725">
                  <c:v>2.7444999999999999</c:v>
                </c:pt>
                <c:pt idx="89726">
                  <c:v>2.7688999999999999</c:v>
                </c:pt>
                <c:pt idx="89727">
                  <c:v>2.7201</c:v>
                </c:pt>
                <c:pt idx="89728">
                  <c:v>2.8054999999999999</c:v>
                </c:pt>
                <c:pt idx="89729">
                  <c:v>2.7566999999999999</c:v>
                </c:pt>
                <c:pt idx="89730">
                  <c:v>2.7444999999999999</c:v>
                </c:pt>
                <c:pt idx="89731">
                  <c:v>2.7566999999999999</c:v>
                </c:pt>
                <c:pt idx="89732">
                  <c:v>2.7566999999999999</c:v>
                </c:pt>
                <c:pt idx="89733">
                  <c:v>2.7323</c:v>
                </c:pt>
                <c:pt idx="89734">
                  <c:v>2.7444999999999999</c:v>
                </c:pt>
                <c:pt idx="89735">
                  <c:v>2.7444999999999999</c:v>
                </c:pt>
                <c:pt idx="89736">
                  <c:v>2.7566999999999999</c:v>
                </c:pt>
                <c:pt idx="89737">
                  <c:v>2.7566999999999999</c:v>
                </c:pt>
                <c:pt idx="89738">
                  <c:v>2.7688999999999999</c:v>
                </c:pt>
                <c:pt idx="89739">
                  <c:v>2.7323</c:v>
                </c:pt>
                <c:pt idx="89740">
                  <c:v>2.7444999999999999</c:v>
                </c:pt>
                <c:pt idx="89741">
                  <c:v>2.7566999999999999</c:v>
                </c:pt>
                <c:pt idx="89742">
                  <c:v>2.7688999999999999</c:v>
                </c:pt>
                <c:pt idx="89743">
                  <c:v>2.7566999999999999</c:v>
                </c:pt>
                <c:pt idx="89744">
                  <c:v>2.7323</c:v>
                </c:pt>
                <c:pt idx="89745">
                  <c:v>2.7566999999999999</c:v>
                </c:pt>
                <c:pt idx="89746">
                  <c:v>2.7323</c:v>
                </c:pt>
                <c:pt idx="89747">
                  <c:v>2.7444999999999999</c:v>
                </c:pt>
                <c:pt idx="89748">
                  <c:v>2.7444999999999999</c:v>
                </c:pt>
                <c:pt idx="89749">
                  <c:v>2.7810999999999999</c:v>
                </c:pt>
                <c:pt idx="89750">
                  <c:v>2.7566999999999999</c:v>
                </c:pt>
                <c:pt idx="89751">
                  <c:v>2.7566999999999999</c:v>
                </c:pt>
                <c:pt idx="89752">
                  <c:v>2.7444999999999999</c:v>
                </c:pt>
                <c:pt idx="89753">
                  <c:v>2.7444999999999999</c:v>
                </c:pt>
                <c:pt idx="89754">
                  <c:v>2.7566999999999999</c:v>
                </c:pt>
                <c:pt idx="89755">
                  <c:v>2.7323</c:v>
                </c:pt>
                <c:pt idx="89756">
                  <c:v>2.7201</c:v>
                </c:pt>
                <c:pt idx="89757">
                  <c:v>2.7444999999999999</c:v>
                </c:pt>
                <c:pt idx="89758">
                  <c:v>2.7444999999999999</c:v>
                </c:pt>
                <c:pt idx="89759">
                  <c:v>2.7444999999999999</c:v>
                </c:pt>
                <c:pt idx="89760">
                  <c:v>2.7566999999999999</c:v>
                </c:pt>
                <c:pt idx="89761">
                  <c:v>2.7444999999999999</c:v>
                </c:pt>
                <c:pt idx="89762">
                  <c:v>2.7444999999999999</c:v>
                </c:pt>
                <c:pt idx="89763">
                  <c:v>2.7566999999999999</c:v>
                </c:pt>
                <c:pt idx="89764">
                  <c:v>2.7566999999999999</c:v>
                </c:pt>
                <c:pt idx="89765">
                  <c:v>2.7566999999999999</c:v>
                </c:pt>
                <c:pt idx="89766">
                  <c:v>2.7566999999999999</c:v>
                </c:pt>
                <c:pt idx="89767">
                  <c:v>2.7810999999999999</c:v>
                </c:pt>
                <c:pt idx="89768">
                  <c:v>2.7444999999999999</c:v>
                </c:pt>
                <c:pt idx="89769">
                  <c:v>2.7323</c:v>
                </c:pt>
                <c:pt idx="89770">
                  <c:v>2.7323</c:v>
                </c:pt>
                <c:pt idx="89771">
                  <c:v>2.7444999999999999</c:v>
                </c:pt>
                <c:pt idx="89772">
                  <c:v>2.7444999999999999</c:v>
                </c:pt>
                <c:pt idx="89773">
                  <c:v>2.7444999999999999</c:v>
                </c:pt>
                <c:pt idx="89774">
                  <c:v>2.7323</c:v>
                </c:pt>
                <c:pt idx="89775">
                  <c:v>2.7444999999999999</c:v>
                </c:pt>
                <c:pt idx="89776">
                  <c:v>2.7566999999999999</c:v>
                </c:pt>
                <c:pt idx="89777">
                  <c:v>2.7688999999999999</c:v>
                </c:pt>
                <c:pt idx="89778">
                  <c:v>2.7566999999999999</c:v>
                </c:pt>
                <c:pt idx="89779">
                  <c:v>2.7323</c:v>
                </c:pt>
                <c:pt idx="89780">
                  <c:v>2.7201</c:v>
                </c:pt>
                <c:pt idx="89781">
                  <c:v>2.7444999999999999</c:v>
                </c:pt>
                <c:pt idx="89782">
                  <c:v>2.7688999999999999</c:v>
                </c:pt>
                <c:pt idx="89783">
                  <c:v>2.7323</c:v>
                </c:pt>
                <c:pt idx="89784">
                  <c:v>2.7444999999999999</c:v>
                </c:pt>
                <c:pt idx="89785">
                  <c:v>2.7444999999999999</c:v>
                </c:pt>
                <c:pt idx="89786">
                  <c:v>2.7201</c:v>
                </c:pt>
                <c:pt idx="89787">
                  <c:v>2.7323</c:v>
                </c:pt>
                <c:pt idx="89788">
                  <c:v>2.7323</c:v>
                </c:pt>
                <c:pt idx="89789">
                  <c:v>2.7688999999999999</c:v>
                </c:pt>
                <c:pt idx="89790">
                  <c:v>2.7323</c:v>
                </c:pt>
                <c:pt idx="89791">
                  <c:v>2.7444999999999999</c:v>
                </c:pt>
                <c:pt idx="89792">
                  <c:v>2.7323</c:v>
                </c:pt>
                <c:pt idx="89793">
                  <c:v>2.7444999999999999</c:v>
                </c:pt>
                <c:pt idx="89794">
                  <c:v>2.7201</c:v>
                </c:pt>
                <c:pt idx="89795">
                  <c:v>2.7323</c:v>
                </c:pt>
                <c:pt idx="89796">
                  <c:v>2.7566999999999999</c:v>
                </c:pt>
                <c:pt idx="89797">
                  <c:v>2.7201</c:v>
                </c:pt>
                <c:pt idx="89798">
                  <c:v>2.7201</c:v>
                </c:pt>
                <c:pt idx="89799">
                  <c:v>2.7201</c:v>
                </c:pt>
                <c:pt idx="89800">
                  <c:v>2.7323</c:v>
                </c:pt>
                <c:pt idx="89801">
                  <c:v>2.7566999999999999</c:v>
                </c:pt>
                <c:pt idx="89802">
                  <c:v>2.7323</c:v>
                </c:pt>
                <c:pt idx="89803">
                  <c:v>2.7688999999999999</c:v>
                </c:pt>
                <c:pt idx="89804">
                  <c:v>2.7201</c:v>
                </c:pt>
                <c:pt idx="89805">
                  <c:v>2.7201</c:v>
                </c:pt>
                <c:pt idx="89806">
                  <c:v>2.7444999999999999</c:v>
                </c:pt>
                <c:pt idx="89807">
                  <c:v>2.7323</c:v>
                </c:pt>
                <c:pt idx="89808">
                  <c:v>2.7688999999999999</c:v>
                </c:pt>
                <c:pt idx="89809">
                  <c:v>2.7323</c:v>
                </c:pt>
                <c:pt idx="89810">
                  <c:v>2.7201</c:v>
                </c:pt>
                <c:pt idx="89811">
                  <c:v>2.7323</c:v>
                </c:pt>
                <c:pt idx="89812">
                  <c:v>2.7201</c:v>
                </c:pt>
                <c:pt idx="89813">
                  <c:v>2.7566999999999999</c:v>
                </c:pt>
                <c:pt idx="89814">
                  <c:v>2.7688999999999999</c:v>
                </c:pt>
                <c:pt idx="89815">
                  <c:v>2.7566999999999999</c:v>
                </c:pt>
                <c:pt idx="89816">
                  <c:v>2.7444999999999999</c:v>
                </c:pt>
                <c:pt idx="89817">
                  <c:v>2.7444999999999999</c:v>
                </c:pt>
                <c:pt idx="89818">
                  <c:v>2.7444999999999999</c:v>
                </c:pt>
                <c:pt idx="89819">
                  <c:v>2.7323</c:v>
                </c:pt>
                <c:pt idx="89820">
                  <c:v>2.7323</c:v>
                </c:pt>
                <c:pt idx="89821">
                  <c:v>2.7444999999999999</c:v>
                </c:pt>
                <c:pt idx="89822">
                  <c:v>2.7079</c:v>
                </c:pt>
                <c:pt idx="89823">
                  <c:v>2.7566999999999999</c:v>
                </c:pt>
                <c:pt idx="89824">
                  <c:v>2.7201</c:v>
                </c:pt>
                <c:pt idx="89825">
                  <c:v>2.7444999999999999</c:v>
                </c:pt>
                <c:pt idx="89826">
                  <c:v>2.7323</c:v>
                </c:pt>
                <c:pt idx="89827">
                  <c:v>2.7079</c:v>
                </c:pt>
                <c:pt idx="89828">
                  <c:v>2.7444999999999999</c:v>
                </c:pt>
                <c:pt idx="89829">
                  <c:v>2.7444999999999999</c:v>
                </c:pt>
                <c:pt idx="89830">
                  <c:v>2.7323</c:v>
                </c:pt>
                <c:pt idx="89831">
                  <c:v>2.7323</c:v>
                </c:pt>
                <c:pt idx="89832">
                  <c:v>2.7323</c:v>
                </c:pt>
                <c:pt idx="89833">
                  <c:v>2.7323</c:v>
                </c:pt>
                <c:pt idx="89834">
                  <c:v>2.7323</c:v>
                </c:pt>
                <c:pt idx="89835">
                  <c:v>2.7079</c:v>
                </c:pt>
                <c:pt idx="89836">
                  <c:v>2.7323</c:v>
                </c:pt>
                <c:pt idx="89837">
                  <c:v>2.7201</c:v>
                </c:pt>
                <c:pt idx="89838">
                  <c:v>2.7566999999999999</c:v>
                </c:pt>
                <c:pt idx="89839">
                  <c:v>2.7201</c:v>
                </c:pt>
                <c:pt idx="89840">
                  <c:v>2.7079</c:v>
                </c:pt>
                <c:pt idx="89841">
                  <c:v>2.7444999999999999</c:v>
                </c:pt>
                <c:pt idx="89842">
                  <c:v>2.7201</c:v>
                </c:pt>
                <c:pt idx="89843">
                  <c:v>2.7201</c:v>
                </c:pt>
                <c:pt idx="89844">
                  <c:v>2.7201</c:v>
                </c:pt>
                <c:pt idx="89845">
                  <c:v>2.7201</c:v>
                </c:pt>
                <c:pt idx="89846">
                  <c:v>2.7079</c:v>
                </c:pt>
                <c:pt idx="89847">
                  <c:v>2.7201</c:v>
                </c:pt>
                <c:pt idx="89848">
                  <c:v>2.7201</c:v>
                </c:pt>
                <c:pt idx="89849">
                  <c:v>2.7323</c:v>
                </c:pt>
                <c:pt idx="89850">
                  <c:v>2.7201</c:v>
                </c:pt>
                <c:pt idx="89851">
                  <c:v>2.7201</c:v>
                </c:pt>
                <c:pt idx="89852">
                  <c:v>2.7323</c:v>
                </c:pt>
                <c:pt idx="89853">
                  <c:v>2.7323</c:v>
                </c:pt>
                <c:pt idx="89854">
                  <c:v>2.7323</c:v>
                </c:pt>
                <c:pt idx="89855">
                  <c:v>2.7201</c:v>
                </c:pt>
                <c:pt idx="89856">
                  <c:v>2.7688999999999999</c:v>
                </c:pt>
                <c:pt idx="89857">
                  <c:v>2.7323</c:v>
                </c:pt>
                <c:pt idx="89858">
                  <c:v>2.7079</c:v>
                </c:pt>
                <c:pt idx="89859">
                  <c:v>2.7323</c:v>
                </c:pt>
                <c:pt idx="89860">
                  <c:v>2.7444999999999999</c:v>
                </c:pt>
                <c:pt idx="89861">
                  <c:v>2.7201</c:v>
                </c:pt>
                <c:pt idx="89862">
                  <c:v>2.7201</c:v>
                </c:pt>
                <c:pt idx="89863">
                  <c:v>2.7201</c:v>
                </c:pt>
                <c:pt idx="89864">
                  <c:v>2.7323</c:v>
                </c:pt>
                <c:pt idx="89865">
                  <c:v>2.7079</c:v>
                </c:pt>
                <c:pt idx="89866">
                  <c:v>2.7201</c:v>
                </c:pt>
                <c:pt idx="89867">
                  <c:v>2.7079</c:v>
                </c:pt>
                <c:pt idx="89868">
                  <c:v>2.7201</c:v>
                </c:pt>
                <c:pt idx="89869">
                  <c:v>2.7444999999999999</c:v>
                </c:pt>
                <c:pt idx="89870">
                  <c:v>2.7323</c:v>
                </c:pt>
                <c:pt idx="89871">
                  <c:v>2.7201</c:v>
                </c:pt>
                <c:pt idx="89872">
                  <c:v>2.7323</c:v>
                </c:pt>
                <c:pt idx="89873">
                  <c:v>2.7079</c:v>
                </c:pt>
                <c:pt idx="89874">
                  <c:v>2.7079</c:v>
                </c:pt>
                <c:pt idx="89875">
                  <c:v>2.7444999999999999</c:v>
                </c:pt>
                <c:pt idx="89876">
                  <c:v>2.7323</c:v>
                </c:pt>
                <c:pt idx="89877">
                  <c:v>2.7323</c:v>
                </c:pt>
                <c:pt idx="89878">
                  <c:v>2.7444999999999999</c:v>
                </c:pt>
                <c:pt idx="89879">
                  <c:v>2.7201</c:v>
                </c:pt>
                <c:pt idx="89880">
                  <c:v>2.7201</c:v>
                </c:pt>
                <c:pt idx="89881">
                  <c:v>2.7201</c:v>
                </c:pt>
                <c:pt idx="89882">
                  <c:v>2.7444999999999999</c:v>
                </c:pt>
                <c:pt idx="89883">
                  <c:v>2.7323</c:v>
                </c:pt>
                <c:pt idx="89884">
                  <c:v>2.7323</c:v>
                </c:pt>
                <c:pt idx="89885">
                  <c:v>2.7079</c:v>
                </c:pt>
                <c:pt idx="89886">
                  <c:v>2.7323</c:v>
                </c:pt>
                <c:pt idx="89887">
                  <c:v>2.7444999999999999</c:v>
                </c:pt>
                <c:pt idx="89888">
                  <c:v>2.7444999999999999</c:v>
                </c:pt>
                <c:pt idx="89889">
                  <c:v>2.7323</c:v>
                </c:pt>
                <c:pt idx="89890">
                  <c:v>2.7201</c:v>
                </c:pt>
                <c:pt idx="89891">
                  <c:v>2.7444999999999999</c:v>
                </c:pt>
                <c:pt idx="89892">
                  <c:v>2.7201</c:v>
                </c:pt>
                <c:pt idx="89893">
                  <c:v>2.7201</c:v>
                </c:pt>
                <c:pt idx="89894">
                  <c:v>2.7444999999999999</c:v>
                </c:pt>
                <c:pt idx="89895">
                  <c:v>2.7201</c:v>
                </c:pt>
                <c:pt idx="89896">
                  <c:v>2.7323</c:v>
                </c:pt>
                <c:pt idx="89897">
                  <c:v>2.7201</c:v>
                </c:pt>
                <c:pt idx="89898">
                  <c:v>2.7323</c:v>
                </c:pt>
                <c:pt idx="89899">
                  <c:v>2.7201</c:v>
                </c:pt>
                <c:pt idx="89900">
                  <c:v>2.7079</c:v>
                </c:pt>
                <c:pt idx="89901">
                  <c:v>2.7079</c:v>
                </c:pt>
                <c:pt idx="89902">
                  <c:v>2.7201</c:v>
                </c:pt>
                <c:pt idx="89903">
                  <c:v>2.7323</c:v>
                </c:pt>
                <c:pt idx="89904">
                  <c:v>2.7444999999999999</c:v>
                </c:pt>
                <c:pt idx="89905">
                  <c:v>2.6835</c:v>
                </c:pt>
                <c:pt idx="89906">
                  <c:v>2.7079</c:v>
                </c:pt>
                <c:pt idx="89907">
                  <c:v>2.7444999999999999</c:v>
                </c:pt>
                <c:pt idx="89908">
                  <c:v>2.7201</c:v>
                </c:pt>
                <c:pt idx="89909">
                  <c:v>2.7201</c:v>
                </c:pt>
                <c:pt idx="89910">
                  <c:v>2.6957</c:v>
                </c:pt>
                <c:pt idx="89911">
                  <c:v>2.7201</c:v>
                </c:pt>
                <c:pt idx="89912">
                  <c:v>2.6957</c:v>
                </c:pt>
                <c:pt idx="89913">
                  <c:v>2.7079</c:v>
                </c:pt>
                <c:pt idx="89914">
                  <c:v>2.6957</c:v>
                </c:pt>
                <c:pt idx="89915">
                  <c:v>2.7079</c:v>
                </c:pt>
                <c:pt idx="89916">
                  <c:v>2.6957</c:v>
                </c:pt>
                <c:pt idx="89917">
                  <c:v>2.7323</c:v>
                </c:pt>
                <c:pt idx="89918">
                  <c:v>2.7079</c:v>
                </c:pt>
                <c:pt idx="89919">
                  <c:v>2.7201</c:v>
                </c:pt>
                <c:pt idx="89920">
                  <c:v>2.7201</c:v>
                </c:pt>
                <c:pt idx="89921">
                  <c:v>2.7323</c:v>
                </c:pt>
                <c:pt idx="89922">
                  <c:v>2.7201</c:v>
                </c:pt>
                <c:pt idx="89923">
                  <c:v>2.7079</c:v>
                </c:pt>
                <c:pt idx="89924">
                  <c:v>2.7444999999999999</c:v>
                </c:pt>
                <c:pt idx="89925">
                  <c:v>2.7079</c:v>
                </c:pt>
                <c:pt idx="89926">
                  <c:v>2.7323</c:v>
                </c:pt>
                <c:pt idx="89927">
                  <c:v>2.7201</c:v>
                </c:pt>
                <c:pt idx="89928">
                  <c:v>2.6835</c:v>
                </c:pt>
                <c:pt idx="89929">
                  <c:v>2.6957</c:v>
                </c:pt>
                <c:pt idx="89930">
                  <c:v>2.7079</c:v>
                </c:pt>
                <c:pt idx="89931">
                  <c:v>2.7079</c:v>
                </c:pt>
                <c:pt idx="89932">
                  <c:v>2.6713</c:v>
                </c:pt>
                <c:pt idx="89933">
                  <c:v>2.7201</c:v>
                </c:pt>
                <c:pt idx="89934">
                  <c:v>2.7323</c:v>
                </c:pt>
                <c:pt idx="89935">
                  <c:v>2.6957</c:v>
                </c:pt>
                <c:pt idx="89936">
                  <c:v>2.7323</c:v>
                </c:pt>
                <c:pt idx="89937">
                  <c:v>2.7079</c:v>
                </c:pt>
                <c:pt idx="89938">
                  <c:v>2.7323</c:v>
                </c:pt>
                <c:pt idx="89939">
                  <c:v>2.7079</c:v>
                </c:pt>
                <c:pt idx="89940">
                  <c:v>2.7079</c:v>
                </c:pt>
                <c:pt idx="89941">
                  <c:v>2.7079</c:v>
                </c:pt>
                <c:pt idx="89942">
                  <c:v>2.7201</c:v>
                </c:pt>
                <c:pt idx="89943">
                  <c:v>2.6957</c:v>
                </c:pt>
                <c:pt idx="89944">
                  <c:v>2.7201</c:v>
                </c:pt>
                <c:pt idx="89945">
                  <c:v>2.7079</c:v>
                </c:pt>
                <c:pt idx="89946">
                  <c:v>2.7079</c:v>
                </c:pt>
                <c:pt idx="89947">
                  <c:v>2.6713</c:v>
                </c:pt>
                <c:pt idx="89948">
                  <c:v>2.7079</c:v>
                </c:pt>
                <c:pt idx="89949">
                  <c:v>2.6957</c:v>
                </c:pt>
                <c:pt idx="89950">
                  <c:v>2.7079</c:v>
                </c:pt>
                <c:pt idx="89951">
                  <c:v>2.6957</c:v>
                </c:pt>
                <c:pt idx="89952">
                  <c:v>2.7201</c:v>
                </c:pt>
                <c:pt idx="89953">
                  <c:v>2.7079</c:v>
                </c:pt>
                <c:pt idx="89954">
                  <c:v>2.6835</c:v>
                </c:pt>
                <c:pt idx="89955">
                  <c:v>2.6957</c:v>
                </c:pt>
                <c:pt idx="89956">
                  <c:v>2.6957</c:v>
                </c:pt>
                <c:pt idx="89957">
                  <c:v>2.6835</c:v>
                </c:pt>
                <c:pt idx="89958">
                  <c:v>2.6835</c:v>
                </c:pt>
                <c:pt idx="89959">
                  <c:v>2.7323</c:v>
                </c:pt>
                <c:pt idx="89960">
                  <c:v>2.7201</c:v>
                </c:pt>
                <c:pt idx="89961">
                  <c:v>2.7079</c:v>
                </c:pt>
                <c:pt idx="89962">
                  <c:v>2.6713</c:v>
                </c:pt>
                <c:pt idx="89963">
                  <c:v>2.7079</c:v>
                </c:pt>
                <c:pt idx="89964">
                  <c:v>2.6713</c:v>
                </c:pt>
                <c:pt idx="89965">
                  <c:v>2.6957</c:v>
                </c:pt>
                <c:pt idx="89966">
                  <c:v>2.7079</c:v>
                </c:pt>
                <c:pt idx="89967">
                  <c:v>2.7201</c:v>
                </c:pt>
                <c:pt idx="89968">
                  <c:v>2.7079</c:v>
                </c:pt>
                <c:pt idx="89969">
                  <c:v>2.7444999999999999</c:v>
                </c:pt>
                <c:pt idx="89970">
                  <c:v>2.7201</c:v>
                </c:pt>
                <c:pt idx="89971">
                  <c:v>2.7079</c:v>
                </c:pt>
                <c:pt idx="89972">
                  <c:v>2.7079</c:v>
                </c:pt>
                <c:pt idx="89973">
                  <c:v>2.7079</c:v>
                </c:pt>
                <c:pt idx="89974">
                  <c:v>2.7079</c:v>
                </c:pt>
                <c:pt idx="89975">
                  <c:v>2.7079</c:v>
                </c:pt>
                <c:pt idx="89976">
                  <c:v>2.7444999999999999</c:v>
                </c:pt>
                <c:pt idx="89977">
                  <c:v>2.6835</c:v>
                </c:pt>
                <c:pt idx="89978">
                  <c:v>2.7079</c:v>
                </c:pt>
                <c:pt idx="89979">
                  <c:v>2.7079</c:v>
                </c:pt>
                <c:pt idx="89980">
                  <c:v>2.6713</c:v>
                </c:pt>
                <c:pt idx="89981">
                  <c:v>2.6957</c:v>
                </c:pt>
                <c:pt idx="89982">
                  <c:v>2.7201</c:v>
                </c:pt>
                <c:pt idx="89983">
                  <c:v>2.7079</c:v>
                </c:pt>
                <c:pt idx="89984">
                  <c:v>2.7079</c:v>
                </c:pt>
                <c:pt idx="89985">
                  <c:v>2.6957</c:v>
                </c:pt>
                <c:pt idx="89986">
                  <c:v>2.6957</c:v>
                </c:pt>
                <c:pt idx="89987">
                  <c:v>2.6957</c:v>
                </c:pt>
                <c:pt idx="89988">
                  <c:v>2.7079</c:v>
                </c:pt>
                <c:pt idx="89989">
                  <c:v>2.6957</c:v>
                </c:pt>
                <c:pt idx="89990">
                  <c:v>2.7079</c:v>
                </c:pt>
                <c:pt idx="89991">
                  <c:v>2.6835</c:v>
                </c:pt>
                <c:pt idx="89992">
                  <c:v>2.6957</c:v>
                </c:pt>
                <c:pt idx="89993">
                  <c:v>2.6835</c:v>
                </c:pt>
                <c:pt idx="89994">
                  <c:v>2.7079</c:v>
                </c:pt>
                <c:pt idx="89995">
                  <c:v>2.7079</c:v>
                </c:pt>
                <c:pt idx="89996">
                  <c:v>2.6835</c:v>
                </c:pt>
                <c:pt idx="89997">
                  <c:v>2.6713</c:v>
                </c:pt>
                <c:pt idx="89998">
                  <c:v>2.6713</c:v>
                </c:pt>
                <c:pt idx="89999">
                  <c:v>2.6957</c:v>
                </c:pt>
                <c:pt idx="90000">
                  <c:v>2.7079</c:v>
                </c:pt>
                <c:pt idx="90001">
                  <c:v>2.6713</c:v>
                </c:pt>
                <c:pt idx="90002">
                  <c:v>2.6957</c:v>
                </c:pt>
                <c:pt idx="90003">
                  <c:v>2.6957</c:v>
                </c:pt>
                <c:pt idx="90004">
                  <c:v>2.6957</c:v>
                </c:pt>
                <c:pt idx="90005">
                  <c:v>2.6957</c:v>
                </c:pt>
                <c:pt idx="90006">
                  <c:v>2.6591</c:v>
                </c:pt>
                <c:pt idx="90007">
                  <c:v>2.6835</c:v>
                </c:pt>
                <c:pt idx="90008">
                  <c:v>2.6835</c:v>
                </c:pt>
                <c:pt idx="90009">
                  <c:v>2.6957</c:v>
                </c:pt>
                <c:pt idx="90010">
                  <c:v>2.6957</c:v>
                </c:pt>
                <c:pt idx="90011">
                  <c:v>2.6957</c:v>
                </c:pt>
                <c:pt idx="90012">
                  <c:v>2.7201</c:v>
                </c:pt>
                <c:pt idx="90013">
                  <c:v>2.6835</c:v>
                </c:pt>
                <c:pt idx="90014">
                  <c:v>2.6835</c:v>
                </c:pt>
                <c:pt idx="90015">
                  <c:v>2.6713</c:v>
                </c:pt>
                <c:pt idx="90016">
                  <c:v>2.7079</c:v>
                </c:pt>
                <c:pt idx="90017">
                  <c:v>2.6957</c:v>
                </c:pt>
                <c:pt idx="90018">
                  <c:v>2.7079</c:v>
                </c:pt>
                <c:pt idx="90019">
                  <c:v>2.6957</c:v>
                </c:pt>
                <c:pt idx="90020">
                  <c:v>2.6713</c:v>
                </c:pt>
                <c:pt idx="90021">
                  <c:v>2.6957</c:v>
                </c:pt>
                <c:pt idx="90022">
                  <c:v>2.6835</c:v>
                </c:pt>
                <c:pt idx="90023">
                  <c:v>2.6835</c:v>
                </c:pt>
                <c:pt idx="90024">
                  <c:v>2.6591</c:v>
                </c:pt>
                <c:pt idx="90025">
                  <c:v>2.6835</c:v>
                </c:pt>
                <c:pt idx="90026">
                  <c:v>2.6835</c:v>
                </c:pt>
                <c:pt idx="90027">
                  <c:v>2.6835</c:v>
                </c:pt>
                <c:pt idx="90028">
                  <c:v>2.6957</c:v>
                </c:pt>
                <c:pt idx="90029">
                  <c:v>2.6713</c:v>
                </c:pt>
                <c:pt idx="90030">
                  <c:v>2.6957</c:v>
                </c:pt>
                <c:pt idx="90031">
                  <c:v>2.6835</c:v>
                </c:pt>
                <c:pt idx="90032">
                  <c:v>2.6957</c:v>
                </c:pt>
                <c:pt idx="90033">
                  <c:v>2.6835</c:v>
                </c:pt>
                <c:pt idx="90034">
                  <c:v>2.6957</c:v>
                </c:pt>
                <c:pt idx="90035">
                  <c:v>2.6713</c:v>
                </c:pt>
                <c:pt idx="90036">
                  <c:v>2.6835</c:v>
                </c:pt>
                <c:pt idx="90037">
                  <c:v>2.6957</c:v>
                </c:pt>
                <c:pt idx="90038">
                  <c:v>2.6957</c:v>
                </c:pt>
                <c:pt idx="90039">
                  <c:v>2.6957</c:v>
                </c:pt>
                <c:pt idx="90040">
                  <c:v>2.6957</c:v>
                </c:pt>
                <c:pt idx="90041">
                  <c:v>2.6835</c:v>
                </c:pt>
                <c:pt idx="90042">
                  <c:v>2.6713</c:v>
                </c:pt>
                <c:pt idx="90043">
                  <c:v>2.6713</c:v>
                </c:pt>
                <c:pt idx="90044">
                  <c:v>2.6835</c:v>
                </c:pt>
                <c:pt idx="90045">
                  <c:v>2.6713</c:v>
                </c:pt>
                <c:pt idx="90046">
                  <c:v>2.6591</c:v>
                </c:pt>
                <c:pt idx="90047">
                  <c:v>2.6835</c:v>
                </c:pt>
                <c:pt idx="90048">
                  <c:v>2.6591</c:v>
                </c:pt>
                <c:pt idx="90049">
                  <c:v>2.6957</c:v>
                </c:pt>
                <c:pt idx="90050">
                  <c:v>2.6713</c:v>
                </c:pt>
                <c:pt idx="90051">
                  <c:v>2.6957</c:v>
                </c:pt>
                <c:pt idx="90052">
                  <c:v>2.6835</c:v>
                </c:pt>
                <c:pt idx="90053">
                  <c:v>2.7079</c:v>
                </c:pt>
                <c:pt idx="90054">
                  <c:v>2.6835</c:v>
                </c:pt>
                <c:pt idx="90055">
                  <c:v>2.6957</c:v>
                </c:pt>
                <c:pt idx="90056">
                  <c:v>2.6957</c:v>
                </c:pt>
                <c:pt idx="90057">
                  <c:v>2.6957</c:v>
                </c:pt>
                <c:pt idx="90058">
                  <c:v>2.6957</c:v>
                </c:pt>
                <c:pt idx="90059">
                  <c:v>2.6713</c:v>
                </c:pt>
                <c:pt idx="90060">
                  <c:v>2.6713</c:v>
                </c:pt>
                <c:pt idx="90061">
                  <c:v>2.6467999999999998</c:v>
                </c:pt>
                <c:pt idx="90062">
                  <c:v>2.6957</c:v>
                </c:pt>
                <c:pt idx="90063">
                  <c:v>2.6835</c:v>
                </c:pt>
                <c:pt idx="90064">
                  <c:v>2.6957</c:v>
                </c:pt>
                <c:pt idx="90065">
                  <c:v>2.6957</c:v>
                </c:pt>
                <c:pt idx="90066">
                  <c:v>2.6957</c:v>
                </c:pt>
                <c:pt idx="90067">
                  <c:v>2.6713</c:v>
                </c:pt>
                <c:pt idx="90068">
                  <c:v>2.6713</c:v>
                </c:pt>
                <c:pt idx="90069">
                  <c:v>2.6835</c:v>
                </c:pt>
                <c:pt idx="90070">
                  <c:v>2.6957</c:v>
                </c:pt>
                <c:pt idx="90071">
                  <c:v>2.6591</c:v>
                </c:pt>
                <c:pt idx="90072">
                  <c:v>2.6957</c:v>
                </c:pt>
                <c:pt idx="90073">
                  <c:v>2.6713</c:v>
                </c:pt>
                <c:pt idx="90074">
                  <c:v>2.6835</c:v>
                </c:pt>
                <c:pt idx="90075">
                  <c:v>2.6713</c:v>
                </c:pt>
                <c:pt idx="90076">
                  <c:v>2.6713</c:v>
                </c:pt>
                <c:pt idx="90077">
                  <c:v>2.6591</c:v>
                </c:pt>
                <c:pt idx="90078">
                  <c:v>2.6957</c:v>
                </c:pt>
                <c:pt idx="90079">
                  <c:v>2.6591</c:v>
                </c:pt>
                <c:pt idx="90080">
                  <c:v>2.6713</c:v>
                </c:pt>
                <c:pt idx="90081">
                  <c:v>2.6713</c:v>
                </c:pt>
                <c:pt idx="90082">
                  <c:v>2.6713</c:v>
                </c:pt>
                <c:pt idx="90083">
                  <c:v>2.6713</c:v>
                </c:pt>
                <c:pt idx="90084">
                  <c:v>2.6713</c:v>
                </c:pt>
                <c:pt idx="90085">
                  <c:v>2.6591</c:v>
                </c:pt>
                <c:pt idx="90086">
                  <c:v>2.6713</c:v>
                </c:pt>
                <c:pt idx="90087">
                  <c:v>2.6713</c:v>
                </c:pt>
                <c:pt idx="90088">
                  <c:v>2.6713</c:v>
                </c:pt>
                <c:pt idx="90089">
                  <c:v>2.6835</c:v>
                </c:pt>
                <c:pt idx="90090">
                  <c:v>2.6835</c:v>
                </c:pt>
                <c:pt idx="90091">
                  <c:v>2.6713</c:v>
                </c:pt>
                <c:pt idx="90092">
                  <c:v>2.6957</c:v>
                </c:pt>
                <c:pt idx="90093">
                  <c:v>2.6835</c:v>
                </c:pt>
                <c:pt idx="90094">
                  <c:v>2.6957</c:v>
                </c:pt>
                <c:pt idx="90095">
                  <c:v>2.6957</c:v>
                </c:pt>
                <c:pt idx="90096">
                  <c:v>2.6835</c:v>
                </c:pt>
                <c:pt idx="90097">
                  <c:v>2.6835</c:v>
                </c:pt>
                <c:pt idx="90098">
                  <c:v>2.6835</c:v>
                </c:pt>
                <c:pt idx="90099">
                  <c:v>2.6957</c:v>
                </c:pt>
                <c:pt idx="90100">
                  <c:v>2.6713</c:v>
                </c:pt>
                <c:pt idx="90101">
                  <c:v>2.6835</c:v>
                </c:pt>
                <c:pt idx="90102">
                  <c:v>2.6835</c:v>
                </c:pt>
                <c:pt idx="90103">
                  <c:v>2.6713</c:v>
                </c:pt>
                <c:pt idx="90104">
                  <c:v>2.6713</c:v>
                </c:pt>
                <c:pt idx="90105">
                  <c:v>2.6957</c:v>
                </c:pt>
                <c:pt idx="90106">
                  <c:v>2.6835</c:v>
                </c:pt>
                <c:pt idx="90107">
                  <c:v>2.6591</c:v>
                </c:pt>
                <c:pt idx="90108">
                  <c:v>2.6957</c:v>
                </c:pt>
                <c:pt idx="90109">
                  <c:v>2.6713</c:v>
                </c:pt>
                <c:pt idx="90110">
                  <c:v>2.6591</c:v>
                </c:pt>
                <c:pt idx="90111">
                  <c:v>2.6835</c:v>
                </c:pt>
                <c:pt idx="90112">
                  <c:v>2.6713</c:v>
                </c:pt>
                <c:pt idx="90113">
                  <c:v>2.6713</c:v>
                </c:pt>
                <c:pt idx="90114">
                  <c:v>2.6957</c:v>
                </c:pt>
                <c:pt idx="90115">
                  <c:v>2.6713</c:v>
                </c:pt>
                <c:pt idx="90116">
                  <c:v>2.6835</c:v>
                </c:pt>
                <c:pt idx="90117">
                  <c:v>2.6591</c:v>
                </c:pt>
                <c:pt idx="90118">
                  <c:v>2.6591</c:v>
                </c:pt>
                <c:pt idx="90119">
                  <c:v>2.6713</c:v>
                </c:pt>
                <c:pt idx="90120">
                  <c:v>2.6467999999999998</c:v>
                </c:pt>
                <c:pt idx="90121">
                  <c:v>2.6713</c:v>
                </c:pt>
                <c:pt idx="90122">
                  <c:v>2.6591</c:v>
                </c:pt>
                <c:pt idx="90123">
                  <c:v>2.6835</c:v>
                </c:pt>
                <c:pt idx="90124">
                  <c:v>2.6467999999999998</c:v>
                </c:pt>
                <c:pt idx="90125">
                  <c:v>2.6591</c:v>
                </c:pt>
                <c:pt idx="90126">
                  <c:v>2.6467999999999998</c:v>
                </c:pt>
                <c:pt idx="90127">
                  <c:v>2.6957</c:v>
                </c:pt>
                <c:pt idx="90128">
                  <c:v>2.6713</c:v>
                </c:pt>
                <c:pt idx="90129">
                  <c:v>2.6835</c:v>
                </c:pt>
                <c:pt idx="90130">
                  <c:v>2.6957</c:v>
                </c:pt>
                <c:pt idx="90131">
                  <c:v>2.6835</c:v>
                </c:pt>
                <c:pt idx="90132">
                  <c:v>2.6835</c:v>
                </c:pt>
                <c:pt idx="90133">
                  <c:v>2.6591</c:v>
                </c:pt>
                <c:pt idx="90134">
                  <c:v>2.6591</c:v>
                </c:pt>
                <c:pt idx="90135">
                  <c:v>2.6467999999999998</c:v>
                </c:pt>
                <c:pt idx="90136">
                  <c:v>2.6835</c:v>
                </c:pt>
                <c:pt idx="90137">
                  <c:v>2.6591</c:v>
                </c:pt>
                <c:pt idx="90138">
                  <c:v>2.6591</c:v>
                </c:pt>
                <c:pt idx="90139">
                  <c:v>2.6713</c:v>
                </c:pt>
                <c:pt idx="90140">
                  <c:v>2.6957</c:v>
                </c:pt>
                <c:pt idx="90141">
                  <c:v>2.6713</c:v>
                </c:pt>
                <c:pt idx="90142">
                  <c:v>2.7079</c:v>
                </c:pt>
                <c:pt idx="90143">
                  <c:v>2.6713</c:v>
                </c:pt>
                <c:pt idx="90144">
                  <c:v>2.6713</c:v>
                </c:pt>
                <c:pt idx="90145">
                  <c:v>2.6835</c:v>
                </c:pt>
                <c:pt idx="90146">
                  <c:v>2.6591</c:v>
                </c:pt>
                <c:pt idx="90147">
                  <c:v>2.6591</c:v>
                </c:pt>
                <c:pt idx="90148">
                  <c:v>2.6467999999999998</c:v>
                </c:pt>
                <c:pt idx="90149">
                  <c:v>2.6713</c:v>
                </c:pt>
                <c:pt idx="90150">
                  <c:v>2.6467999999999998</c:v>
                </c:pt>
                <c:pt idx="90151">
                  <c:v>2.6957</c:v>
                </c:pt>
                <c:pt idx="90152">
                  <c:v>2.6713</c:v>
                </c:pt>
                <c:pt idx="90153">
                  <c:v>2.6591</c:v>
                </c:pt>
                <c:pt idx="90154">
                  <c:v>2.6835</c:v>
                </c:pt>
                <c:pt idx="90155">
                  <c:v>2.6467999999999998</c:v>
                </c:pt>
                <c:pt idx="90156">
                  <c:v>2.6835</c:v>
                </c:pt>
                <c:pt idx="90157">
                  <c:v>2.6713</c:v>
                </c:pt>
                <c:pt idx="90158">
                  <c:v>2.6591</c:v>
                </c:pt>
                <c:pt idx="90159">
                  <c:v>2.6713</c:v>
                </c:pt>
                <c:pt idx="90160">
                  <c:v>2.6957</c:v>
                </c:pt>
                <c:pt idx="90161">
                  <c:v>2.6467999999999998</c:v>
                </c:pt>
                <c:pt idx="90162">
                  <c:v>2.7079</c:v>
                </c:pt>
                <c:pt idx="90163">
                  <c:v>2.6467999999999998</c:v>
                </c:pt>
                <c:pt idx="90164">
                  <c:v>2.6713</c:v>
                </c:pt>
                <c:pt idx="90165">
                  <c:v>2.6713</c:v>
                </c:pt>
                <c:pt idx="90166">
                  <c:v>2.6591</c:v>
                </c:pt>
                <c:pt idx="90167">
                  <c:v>2.6467999999999998</c:v>
                </c:pt>
                <c:pt idx="90168">
                  <c:v>2.6591</c:v>
                </c:pt>
                <c:pt idx="90169">
                  <c:v>2.6713</c:v>
                </c:pt>
                <c:pt idx="90170">
                  <c:v>2.6713</c:v>
                </c:pt>
                <c:pt idx="90171">
                  <c:v>2.6591</c:v>
                </c:pt>
                <c:pt idx="90172">
                  <c:v>2.6591</c:v>
                </c:pt>
                <c:pt idx="90173">
                  <c:v>2.6591</c:v>
                </c:pt>
                <c:pt idx="90174">
                  <c:v>2.6591</c:v>
                </c:pt>
                <c:pt idx="90175">
                  <c:v>2.6345999999999998</c:v>
                </c:pt>
                <c:pt idx="90176">
                  <c:v>2.6591</c:v>
                </c:pt>
                <c:pt idx="90177">
                  <c:v>2.6591</c:v>
                </c:pt>
                <c:pt idx="90178">
                  <c:v>2.6467999999999998</c:v>
                </c:pt>
                <c:pt idx="90179">
                  <c:v>2.6591</c:v>
                </c:pt>
                <c:pt idx="90180">
                  <c:v>2.6591</c:v>
                </c:pt>
                <c:pt idx="90181">
                  <c:v>2.6713</c:v>
                </c:pt>
                <c:pt idx="90182">
                  <c:v>2.6713</c:v>
                </c:pt>
                <c:pt idx="90183">
                  <c:v>2.6223999999999998</c:v>
                </c:pt>
                <c:pt idx="90184">
                  <c:v>2.6591</c:v>
                </c:pt>
                <c:pt idx="90185">
                  <c:v>2.6713</c:v>
                </c:pt>
                <c:pt idx="90186">
                  <c:v>2.6591</c:v>
                </c:pt>
                <c:pt idx="90187">
                  <c:v>2.6591</c:v>
                </c:pt>
                <c:pt idx="90188">
                  <c:v>2.6713</c:v>
                </c:pt>
                <c:pt idx="90189">
                  <c:v>2.6835</c:v>
                </c:pt>
                <c:pt idx="90190">
                  <c:v>2.6467999999999998</c:v>
                </c:pt>
                <c:pt idx="90191">
                  <c:v>2.6591</c:v>
                </c:pt>
                <c:pt idx="90192">
                  <c:v>2.6591</c:v>
                </c:pt>
                <c:pt idx="90193">
                  <c:v>2.6957</c:v>
                </c:pt>
                <c:pt idx="90194">
                  <c:v>2.6591</c:v>
                </c:pt>
                <c:pt idx="90195">
                  <c:v>2.6835</c:v>
                </c:pt>
                <c:pt idx="90196">
                  <c:v>2.6345999999999998</c:v>
                </c:pt>
                <c:pt idx="90197">
                  <c:v>2.6467999999999998</c:v>
                </c:pt>
                <c:pt idx="90198">
                  <c:v>2.6835</c:v>
                </c:pt>
                <c:pt idx="90199">
                  <c:v>2.6835</c:v>
                </c:pt>
                <c:pt idx="90200">
                  <c:v>2.6591</c:v>
                </c:pt>
                <c:pt idx="90201">
                  <c:v>2.6467999999999998</c:v>
                </c:pt>
                <c:pt idx="90202">
                  <c:v>2.6345999999999998</c:v>
                </c:pt>
                <c:pt idx="90203">
                  <c:v>2.6467999999999998</c:v>
                </c:pt>
                <c:pt idx="90204">
                  <c:v>2.6591</c:v>
                </c:pt>
                <c:pt idx="90205">
                  <c:v>2.6467999999999998</c:v>
                </c:pt>
                <c:pt idx="90206">
                  <c:v>2.6591</c:v>
                </c:pt>
                <c:pt idx="90207">
                  <c:v>2.6467999999999998</c:v>
                </c:pt>
                <c:pt idx="90208">
                  <c:v>2.6713</c:v>
                </c:pt>
                <c:pt idx="90209">
                  <c:v>2.6591</c:v>
                </c:pt>
                <c:pt idx="90210">
                  <c:v>2.6345999999999998</c:v>
                </c:pt>
                <c:pt idx="90211">
                  <c:v>2.6713</c:v>
                </c:pt>
                <c:pt idx="90212">
                  <c:v>2.6591</c:v>
                </c:pt>
                <c:pt idx="90213">
                  <c:v>2.6345999999999998</c:v>
                </c:pt>
                <c:pt idx="90214">
                  <c:v>2.6835</c:v>
                </c:pt>
                <c:pt idx="90215">
                  <c:v>2.6467999999999998</c:v>
                </c:pt>
                <c:pt idx="90216">
                  <c:v>2.6467999999999998</c:v>
                </c:pt>
                <c:pt idx="90217">
                  <c:v>2.6591</c:v>
                </c:pt>
                <c:pt idx="90218">
                  <c:v>2.6591</c:v>
                </c:pt>
                <c:pt idx="90219">
                  <c:v>2.6591</c:v>
                </c:pt>
                <c:pt idx="90220">
                  <c:v>2.6591</c:v>
                </c:pt>
                <c:pt idx="90221">
                  <c:v>2.6345999999999998</c:v>
                </c:pt>
                <c:pt idx="90222">
                  <c:v>2.6467999999999998</c:v>
                </c:pt>
                <c:pt idx="90223">
                  <c:v>2.6467999999999998</c:v>
                </c:pt>
                <c:pt idx="90224">
                  <c:v>2.6345999999999998</c:v>
                </c:pt>
                <c:pt idx="90225">
                  <c:v>2.6591</c:v>
                </c:pt>
                <c:pt idx="90226">
                  <c:v>2.6591</c:v>
                </c:pt>
                <c:pt idx="90227">
                  <c:v>2.6467999999999998</c:v>
                </c:pt>
                <c:pt idx="90228">
                  <c:v>2.6591</c:v>
                </c:pt>
                <c:pt idx="90229">
                  <c:v>2.6467999999999998</c:v>
                </c:pt>
                <c:pt idx="90230">
                  <c:v>2.6467999999999998</c:v>
                </c:pt>
                <c:pt idx="90231">
                  <c:v>2.6591</c:v>
                </c:pt>
                <c:pt idx="90232">
                  <c:v>2.6467999999999998</c:v>
                </c:pt>
                <c:pt idx="90233">
                  <c:v>2.6223999999999998</c:v>
                </c:pt>
                <c:pt idx="90234">
                  <c:v>2.6345999999999998</c:v>
                </c:pt>
                <c:pt idx="90235">
                  <c:v>2.6467999999999998</c:v>
                </c:pt>
                <c:pt idx="90236">
                  <c:v>2.6467999999999998</c:v>
                </c:pt>
                <c:pt idx="90237">
                  <c:v>2.6467999999999998</c:v>
                </c:pt>
                <c:pt idx="90238">
                  <c:v>2.6467999999999998</c:v>
                </c:pt>
                <c:pt idx="90239">
                  <c:v>2.6223999999999998</c:v>
                </c:pt>
                <c:pt idx="90240">
                  <c:v>2.6467999999999998</c:v>
                </c:pt>
                <c:pt idx="90241">
                  <c:v>2.6345999999999998</c:v>
                </c:pt>
                <c:pt idx="90242">
                  <c:v>2.6223999999999998</c:v>
                </c:pt>
                <c:pt idx="90243">
                  <c:v>2.6345999999999998</c:v>
                </c:pt>
                <c:pt idx="90244">
                  <c:v>2.6223999999999998</c:v>
                </c:pt>
                <c:pt idx="90245">
                  <c:v>2.6467999999999998</c:v>
                </c:pt>
                <c:pt idx="90246">
                  <c:v>2.6223999999999998</c:v>
                </c:pt>
                <c:pt idx="90247">
                  <c:v>2.6467999999999998</c:v>
                </c:pt>
                <c:pt idx="90248">
                  <c:v>2.6345999999999998</c:v>
                </c:pt>
                <c:pt idx="90249">
                  <c:v>2.6345999999999998</c:v>
                </c:pt>
                <c:pt idx="90250">
                  <c:v>2.6345999999999998</c:v>
                </c:pt>
                <c:pt idx="90251">
                  <c:v>2.6467999999999998</c:v>
                </c:pt>
                <c:pt idx="90252">
                  <c:v>2.6223999999999998</c:v>
                </c:pt>
                <c:pt idx="90253">
                  <c:v>2.6467999999999998</c:v>
                </c:pt>
                <c:pt idx="90254">
                  <c:v>2.6467999999999998</c:v>
                </c:pt>
                <c:pt idx="90255">
                  <c:v>2.6591</c:v>
                </c:pt>
                <c:pt idx="90256">
                  <c:v>2.6713</c:v>
                </c:pt>
                <c:pt idx="90257">
                  <c:v>2.6713</c:v>
                </c:pt>
                <c:pt idx="90258">
                  <c:v>2.6345999999999998</c:v>
                </c:pt>
                <c:pt idx="90259">
                  <c:v>2.6345999999999998</c:v>
                </c:pt>
                <c:pt idx="90260">
                  <c:v>2.6467999999999998</c:v>
                </c:pt>
                <c:pt idx="90261">
                  <c:v>2.6345999999999998</c:v>
                </c:pt>
                <c:pt idx="90262">
                  <c:v>2.6345999999999998</c:v>
                </c:pt>
                <c:pt idx="90263">
                  <c:v>2.6591</c:v>
                </c:pt>
                <c:pt idx="90264">
                  <c:v>2.6345999999999998</c:v>
                </c:pt>
                <c:pt idx="90265">
                  <c:v>2.6101999999999999</c:v>
                </c:pt>
                <c:pt idx="90266">
                  <c:v>2.6101999999999999</c:v>
                </c:pt>
                <c:pt idx="90267">
                  <c:v>2.6467999999999998</c:v>
                </c:pt>
                <c:pt idx="90268">
                  <c:v>2.6467999999999998</c:v>
                </c:pt>
                <c:pt idx="90269">
                  <c:v>2.6345999999999998</c:v>
                </c:pt>
                <c:pt idx="90270">
                  <c:v>2.6591</c:v>
                </c:pt>
                <c:pt idx="90271">
                  <c:v>2.6713</c:v>
                </c:pt>
                <c:pt idx="90272">
                  <c:v>2.6591</c:v>
                </c:pt>
                <c:pt idx="90273">
                  <c:v>2.6591</c:v>
                </c:pt>
                <c:pt idx="90274">
                  <c:v>2.6467999999999998</c:v>
                </c:pt>
                <c:pt idx="90275">
                  <c:v>2.6467999999999998</c:v>
                </c:pt>
                <c:pt idx="90276">
                  <c:v>2.6345999999999998</c:v>
                </c:pt>
                <c:pt idx="90277">
                  <c:v>2.6345999999999998</c:v>
                </c:pt>
                <c:pt idx="90278">
                  <c:v>2.6223999999999998</c:v>
                </c:pt>
                <c:pt idx="90279">
                  <c:v>2.6467999999999998</c:v>
                </c:pt>
                <c:pt idx="90280">
                  <c:v>2.6345999999999998</c:v>
                </c:pt>
                <c:pt idx="90281">
                  <c:v>2.6591</c:v>
                </c:pt>
                <c:pt idx="90282">
                  <c:v>2.6345999999999998</c:v>
                </c:pt>
                <c:pt idx="90283">
                  <c:v>2.6223999999999998</c:v>
                </c:pt>
                <c:pt idx="90284">
                  <c:v>2.6345999999999998</c:v>
                </c:pt>
                <c:pt idx="90285">
                  <c:v>2.6345999999999998</c:v>
                </c:pt>
                <c:pt idx="90286">
                  <c:v>2.6467999999999998</c:v>
                </c:pt>
                <c:pt idx="90287">
                  <c:v>2.6223999999999998</c:v>
                </c:pt>
                <c:pt idx="90288">
                  <c:v>2.6345999999999998</c:v>
                </c:pt>
                <c:pt idx="90289">
                  <c:v>2.6591</c:v>
                </c:pt>
                <c:pt idx="90290">
                  <c:v>2.6223999999999998</c:v>
                </c:pt>
                <c:pt idx="90291">
                  <c:v>2.6591</c:v>
                </c:pt>
                <c:pt idx="90292">
                  <c:v>2.6345999999999998</c:v>
                </c:pt>
                <c:pt idx="90293">
                  <c:v>2.6467999999999998</c:v>
                </c:pt>
                <c:pt idx="90294">
                  <c:v>2.6345999999999998</c:v>
                </c:pt>
                <c:pt idx="90295">
                  <c:v>2.6345999999999998</c:v>
                </c:pt>
                <c:pt idx="90296">
                  <c:v>2.6345999999999998</c:v>
                </c:pt>
                <c:pt idx="90297">
                  <c:v>2.6345999999999998</c:v>
                </c:pt>
                <c:pt idx="90298">
                  <c:v>2.5979999999999999</c:v>
                </c:pt>
                <c:pt idx="90299">
                  <c:v>2.6101999999999999</c:v>
                </c:pt>
                <c:pt idx="90300">
                  <c:v>2.6467999999999998</c:v>
                </c:pt>
                <c:pt idx="90301">
                  <c:v>2.6345999999999998</c:v>
                </c:pt>
                <c:pt idx="90302">
                  <c:v>2.6591</c:v>
                </c:pt>
                <c:pt idx="90303">
                  <c:v>2.6345999999999998</c:v>
                </c:pt>
                <c:pt idx="90304">
                  <c:v>2.6467999999999998</c:v>
                </c:pt>
                <c:pt idx="90305">
                  <c:v>2.6467999999999998</c:v>
                </c:pt>
                <c:pt idx="90306">
                  <c:v>2.6223999999999998</c:v>
                </c:pt>
                <c:pt idx="90307">
                  <c:v>2.6591</c:v>
                </c:pt>
                <c:pt idx="90308">
                  <c:v>2.6345999999999998</c:v>
                </c:pt>
                <c:pt idx="90309">
                  <c:v>2.6345999999999998</c:v>
                </c:pt>
                <c:pt idx="90310">
                  <c:v>2.6467999999999998</c:v>
                </c:pt>
                <c:pt idx="90311">
                  <c:v>2.6591</c:v>
                </c:pt>
                <c:pt idx="90312">
                  <c:v>2.6467999999999998</c:v>
                </c:pt>
                <c:pt idx="90313">
                  <c:v>2.6223999999999998</c:v>
                </c:pt>
                <c:pt idx="90314">
                  <c:v>2.6591</c:v>
                </c:pt>
                <c:pt idx="90315">
                  <c:v>2.6345999999999998</c:v>
                </c:pt>
                <c:pt idx="90316">
                  <c:v>2.6345999999999998</c:v>
                </c:pt>
                <c:pt idx="90317">
                  <c:v>2.6101999999999999</c:v>
                </c:pt>
                <c:pt idx="90318">
                  <c:v>2.6591</c:v>
                </c:pt>
                <c:pt idx="90319">
                  <c:v>2.6467999999999998</c:v>
                </c:pt>
                <c:pt idx="90320">
                  <c:v>2.6101999999999999</c:v>
                </c:pt>
                <c:pt idx="90321">
                  <c:v>2.6467999999999998</c:v>
                </c:pt>
                <c:pt idx="90322">
                  <c:v>2.6345999999999998</c:v>
                </c:pt>
                <c:pt idx="90323">
                  <c:v>2.6101999999999999</c:v>
                </c:pt>
                <c:pt idx="90324">
                  <c:v>2.6345999999999998</c:v>
                </c:pt>
                <c:pt idx="90325">
                  <c:v>2.6345999999999998</c:v>
                </c:pt>
                <c:pt idx="90326">
                  <c:v>2.6345999999999998</c:v>
                </c:pt>
                <c:pt idx="90327">
                  <c:v>2.5979999999999999</c:v>
                </c:pt>
                <c:pt idx="90328">
                  <c:v>2.6345999999999998</c:v>
                </c:pt>
                <c:pt idx="90329">
                  <c:v>2.6467999999999998</c:v>
                </c:pt>
                <c:pt idx="90330">
                  <c:v>2.6101999999999999</c:v>
                </c:pt>
                <c:pt idx="90331">
                  <c:v>2.6467999999999998</c:v>
                </c:pt>
                <c:pt idx="90332">
                  <c:v>2.6467999999999998</c:v>
                </c:pt>
                <c:pt idx="90333">
                  <c:v>2.6223999999999998</c:v>
                </c:pt>
                <c:pt idx="90334">
                  <c:v>2.6345999999999998</c:v>
                </c:pt>
                <c:pt idx="90335">
                  <c:v>2.6345999999999998</c:v>
                </c:pt>
                <c:pt idx="90336">
                  <c:v>2.6223999999999998</c:v>
                </c:pt>
                <c:pt idx="90337">
                  <c:v>2.6467999999999998</c:v>
                </c:pt>
                <c:pt idx="90338">
                  <c:v>2.6345999999999998</c:v>
                </c:pt>
                <c:pt idx="90339">
                  <c:v>2.6345999999999998</c:v>
                </c:pt>
                <c:pt idx="90340">
                  <c:v>2.6223999999999998</c:v>
                </c:pt>
                <c:pt idx="90341">
                  <c:v>2.6101999999999999</c:v>
                </c:pt>
                <c:pt idx="90342">
                  <c:v>2.6223999999999998</c:v>
                </c:pt>
                <c:pt idx="90343">
                  <c:v>2.6223999999999998</c:v>
                </c:pt>
                <c:pt idx="90344">
                  <c:v>2.6345999999999998</c:v>
                </c:pt>
                <c:pt idx="90345">
                  <c:v>2.6345999999999998</c:v>
                </c:pt>
                <c:pt idx="90346">
                  <c:v>2.6467999999999998</c:v>
                </c:pt>
                <c:pt idx="90347">
                  <c:v>2.5979999999999999</c:v>
                </c:pt>
                <c:pt idx="90348">
                  <c:v>2.6223999999999998</c:v>
                </c:pt>
                <c:pt idx="90349">
                  <c:v>2.6467999999999998</c:v>
                </c:pt>
                <c:pt idx="90350">
                  <c:v>2.6101999999999999</c:v>
                </c:pt>
                <c:pt idx="90351">
                  <c:v>2.5979999999999999</c:v>
                </c:pt>
                <c:pt idx="90352">
                  <c:v>2.6345999999999998</c:v>
                </c:pt>
                <c:pt idx="90353">
                  <c:v>2.6223999999999998</c:v>
                </c:pt>
                <c:pt idx="90354">
                  <c:v>2.5979999999999999</c:v>
                </c:pt>
                <c:pt idx="90355">
                  <c:v>2.6467999999999998</c:v>
                </c:pt>
                <c:pt idx="90356">
                  <c:v>2.5979999999999999</c:v>
                </c:pt>
                <c:pt idx="90357">
                  <c:v>2.6101999999999999</c:v>
                </c:pt>
                <c:pt idx="90358">
                  <c:v>2.6223999999999998</c:v>
                </c:pt>
                <c:pt idx="90359">
                  <c:v>2.6101999999999999</c:v>
                </c:pt>
                <c:pt idx="90360">
                  <c:v>2.6345999999999998</c:v>
                </c:pt>
                <c:pt idx="90361">
                  <c:v>2.6591</c:v>
                </c:pt>
                <c:pt idx="90362">
                  <c:v>2.6223999999999998</c:v>
                </c:pt>
                <c:pt idx="90363">
                  <c:v>2.6591</c:v>
                </c:pt>
                <c:pt idx="90364">
                  <c:v>2.6345999999999998</c:v>
                </c:pt>
                <c:pt idx="90365">
                  <c:v>2.6345999999999998</c:v>
                </c:pt>
                <c:pt idx="90366">
                  <c:v>2.6345999999999998</c:v>
                </c:pt>
                <c:pt idx="90367">
                  <c:v>2.6223999999999998</c:v>
                </c:pt>
                <c:pt idx="90368">
                  <c:v>2.6223999999999998</c:v>
                </c:pt>
                <c:pt idx="90369">
                  <c:v>2.6467999999999998</c:v>
                </c:pt>
                <c:pt idx="90370">
                  <c:v>2.6223999999999998</c:v>
                </c:pt>
                <c:pt idx="90371">
                  <c:v>2.6101999999999999</c:v>
                </c:pt>
                <c:pt idx="90372">
                  <c:v>2.5979999999999999</c:v>
                </c:pt>
                <c:pt idx="90373">
                  <c:v>2.6223999999999998</c:v>
                </c:pt>
                <c:pt idx="90374">
                  <c:v>2.6345999999999998</c:v>
                </c:pt>
                <c:pt idx="90375">
                  <c:v>2.6223999999999998</c:v>
                </c:pt>
                <c:pt idx="90376">
                  <c:v>2.5979999999999999</c:v>
                </c:pt>
                <c:pt idx="90377">
                  <c:v>2.5857999999999999</c:v>
                </c:pt>
                <c:pt idx="90378">
                  <c:v>2.6345999999999998</c:v>
                </c:pt>
                <c:pt idx="90379">
                  <c:v>2.6101999999999999</c:v>
                </c:pt>
                <c:pt idx="90380">
                  <c:v>2.6223999999999998</c:v>
                </c:pt>
                <c:pt idx="90381">
                  <c:v>2.6223999999999998</c:v>
                </c:pt>
                <c:pt idx="90382">
                  <c:v>2.6101999999999999</c:v>
                </c:pt>
                <c:pt idx="90383">
                  <c:v>2.6345999999999998</c:v>
                </c:pt>
                <c:pt idx="90384">
                  <c:v>2.6223999999999998</c:v>
                </c:pt>
                <c:pt idx="90385">
                  <c:v>2.6591</c:v>
                </c:pt>
                <c:pt idx="90386">
                  <c:v>2.5979999999999999</c:v>
                </c:pt>
                <c:pt idx="90387">
                  <c:v>2.6345999999999998</c:v>
                </c:pt>
                <c:pt idx="90388">
                  <c:v>2.6223999999999998</c:v>
                </c:pt>
                <c:pt idx="90389">
                  <c:v>2.6345999999999998</c:v>
                </c:pt>
                <c:pt idx="90390">
                  <c:v>2.6101999999999999</c:v>
                </c:pt>
                <c:pt idx="90391">
                  <c:v>2.6101999999999999</c:v>
                </c:pt>
                <c:pt idx="90392">
                  <c:v>2.6223999999999998</c:v>
                </c:pt>
                <c:pt idx="90393">
                  <c:v>2.6345999999999998</c:v>
                </c:pt>
                <c:pt idx="90394">
                  <c:v>2.6101999999999999</c:v>
                </c:pt>
                <c:pt idx="90395">
                  <c:v>2.6345999999999998</c:v>
                </c:pt>
                <c:pt idx="90396">
                  <c:v>2.6223999999999998</c:v>
                </c:pt>
                <c:pt idx="90397">
                  <c:v>2.5979999999999999</c:v>
                </c:pt>
                <c:pt idx="90398">
                  <c:v>2.6467999999999998</c:v>
                </c:pt>
                <c:pt idx="90399">
                  <c:v>2.6101999999999999</c:v>
                </c:pt>
                <c:pt idx="90400">
                  <c:v>2.6223999999999998</c:v>
                </c:pt>
                <c:pt idx="90401">
                  <c:v>2.6101999999999999</c:v>
                </c:pt>
                <c:pt idx="90402">
                  <c:v>2.5979999999999999</c:v>
                </c:pt>
                <c:pt idx="90403">
                  <c:v>2.6591</c:v>
                </c:pt>
                <c:pt idx="90404">
                  <c:v>2.6345999999999998</c:v>
                </c:pt>
                <c:pt idx="90405">
                  <c:v>2.6101999999999999</c:v>
                </c:pt>
                <c:pt idx="90406">
                  <c:v>2.6101999999999999</c:v>
                </c:pt>
                <c:pt idx="90407">
                  <c:v>2.6101999999999999</c:v>
                </c:pt>
                <c:pt idx="90408">
                  <c:v>2.5979999999999999</c:v>
                </c:pt>
                <c:pt idx="90409">
                  <c:v>2.6223999999999998</c:v>
                </c:pt>
                <c:pt idx="90410">
                  <c:v>2.6223999999999998</c:v>
                </c:pt>
                <c:pt idx="90411">
                  <c:v>2.6345999999999998</c:v>
                </c:pt>
                <c:pt idx="90412">
                  <c:v>2.6101999999999999</c:v>
                </c:pt>
                <c:pt idx="90413">
                  <c:v>2.6223999999999998</c:v>
                </c:pt>
                <c:pt idx="90414">
                  <c:v>2.6101999999999999</c:v>
                </c:pt>
                <c:pt idx="90415">
                  <c:v>2.6223999999999998</c:v>
                </c:pt>
                <c:pt idx="90416">
                  <c:v>2.6223999999999998</c:v>
                </c:pt>
                <c:pt idx="90417">
                  <c:v>2.6101999999999999</c:v>
                </c:pt>
                <c:pt idx="90418">
                  <c:v>2.6223999999999998</c:v>
                </c:pt>
                <c:pt idx="90419">
                  <c:v>2.6101999999999999</c:v>
                </c:pt>
                <c:pt idx="90420">
                  <c:v>2.6101999999999999</c:v>
                </c:pt>
                <c:pt idx="90421">
                  <c:v>2.6223999999999998</c:v>
                </c:pt>
                <c:pt idx="90422">
                  <c:v>2.6345999999999998</c:v>
                </c:pt>
                <c:pt idx="90423">
                  <c:v>2.6101999999999999</c:v>
                </c:pt>
                <c:pt idx="90424">
                  <c:v>2.5979999999999999</c:v>
                </c:pt>
                <c:pt idx="90425">
                  <c:v>2.6101999999999999</c:v>
                </c:pt>
                <c:pt idx="90426">
                  <c:v>2.6101999999999999</c:v>
                </c:pt>
                <c:pt idx="90427">
                  <c:v>2.6101999999999999</c:v>
                </c:pt>
                <c:pt idx="90428">
                  <c:v>2.6101999999999999</c:v>
                </c:pt>
                <c:pt idx="90429">
                  <c:v>2.6223999999999998</c:v>
                </c:pt>
                <c:pt idx="90430">
                  <c:v>2.6223999999999998</c:v>
                </c:pt>
                <c:pt idx="90431">
                  <c:v>2.5979999999999999</c:v>
                </c:pt>
                <c:pt idx="90432">
                  <c:v>2.6101999999999999</c:v>
                </c:pt>
                <c:pt idx="90433">
                  <c:v>2.5857999999999999</c:v>
                </c:pt>
                <c:pt idx="90434">
                  <c:v>2.5857999999999999</c:v>
                </c:pt>
                <c:pt idx="90435">
                  <c:v>2.6345999999999998</c:v>
                </c:pt>
                <c:pt idx="90436">
                  <c:v>2.6101999999999999</c:v>
                </c:pt>
                <c:pt idx="90437">
                  <c:v>2.6223999999999998</c:v>
                </c:pt>
                <c:pt idx="90438">
                  <c:v>2.5979999999999999</c:v>
                </c:pt>
                <c:pt idx="90439">
                  <c:v>2.5857999999999999</c:v>
                </c:pt>
                <c:pt idx="90440">
                  <c:v>2.6101999999999999</c:v>
                </c:pt>
                <c:pt idx="90441">
                  <c:v>2.6101999999999999</c:v>
                </c:pt>
                <c:pt idx="90442">
                  <c:v>2.6345999999999998</c:v>
                </c:pt>
                <c:pt idx="90443">
                  <c:v>2.5979999999999999</c:v>
                </c:pt>
                <c:pt idx="90444">
                  <c:v>2.5857999999999999</c:v>
                </c:pt>
                <c:pt idx="90445">
                  <c:v>2.5979999999999999</c:v>
                </c:pt>
                <c:pt idx="90446">
                  <c:v>2.6101999999999999</c:v>
                </c:pt>
                <c:pt idx="90447">
                  <c:v>2.6467999999999998</c:v>
                </c:pt>
                <c:pt idx="90448">
                  <c:v>2.5857999999999999</c:v>
                </c:pt>
                <c:pt idx="90449">
                  <c:v>2.5857999999999999</c:v>
                </c:pt>
                <c:pt idx="90450">
                  <c:v>2.6101999999999999</c:v>
                </c:pt>
                <c:pt idx="90451">
                  <c:v>2.5613999999999999</c:v>
                </c:pt>
                <c:pt idx="90452">
                  <c:v>2.5979999999999999</c:v>
                </c:pt>
                <c:pt idx="90453">
                  <c:v>2.5857999999999999</c:v>
                </c:pt>
                <c:pt idx="90454">
                  <c:v>2.6223999999999998</c:v>
                </c:pt>
                <c:pt idx="90455">
                  <c:v>2.5857999999999999</c:v>
                </c:pt>
                <c:pt idx="90456">
                  <c:v>2.6223999999999998</c:v>
                </c:pt>
                <c:pt idx="90457">
                  <c:v>2.6223999999999998</c:v>
                </c:pt>
                <c:pt idx="90458">
                  <c:v>2.6345999999999998</c:v>
                </c:pt>
                <c:pt idx="90459">
                  <c:v>2.5613999999999999</c:v>
                </c:pt>
                <c:pt idx="90460">
                  <c:v>2.6101999999999999</c:v>
                </c:pt>
                <c:pt idx="90461">
                  <c:v>2.6101999999999999</c:v>
                </c:pt>
                <c:pt idx="90462">
                  <c:v>2.6345999999999998</c:v>
                </c:pt>
                <c:pt idx="90463">
                  <c:v>2.5979999999999999</c:v>
                </c:pt>
                <c:pt idx="90464">
                  <c:v>2.6101999999999999</c:v>
                </c:pt>
                <c:pt idx="90465">
                  <c:v>2.6223999999999998</c:v>
                </c:pt>
                <c:pt idx="90466">
                  <c:v>2.6101999999999999</c:v>
                </c:pt>
                <c:pt idx="90467">
                  <c:v>2.5857999999999999</c:v>
                </c:pt>
                <c:pt idx="90468">
                  <c:v>2.5979999999999999</c:v>
                </c:pt>
                <c:pt idx="90469">
                  <c:v>2.5979999999999999</c:v>
                </c:pt>
                <c:pt idx="90470">
                  <c:v>2.5857999999999999</c:v>
                </c:pt>
                <c:pt idx="90471">
                  <c:v>2.6345999999999998</c:v>
                </c:pt>
                <c:pt idx="90472">
                  <c:v>2.5979999999999999</c:v>
                </c:pt>
                <c:pt idx="90473">
                  <c:v>2.6101999999999999</c:v>
                </c:pt>
                <c:pt idx="90474">
                  <c:v>2.6223999999999998</c:v>
                </c:pt>
                <c:pt idx="90475">
                  <c:v>2.5979999999999999</c:v>
                </c:pt>
                <c:pt idx="90476">
                  <c:v>2.6101999999999999</c:v>
                </c:pt>
                <c:pt idx="90477">
                  <c:v>2.6223999999999998</c:v>
                </c:pt>
                <c:pt idx="90478">
                  <c:v>2.6223999999999998</c:v>
                </c:pt>
                <c:pt idx="90479">
                  <c:v>2.5979999999999999</c:v>
                </c:pt>
                <c:pt idx="90480">
                  <c:v>2.5735999999999999</c:v>
                </c:pt>
                <c:pt idx="90481">
                  <c:v>2.6223999999999998</c:v>
                </c:pt>
                <c:pt idx="90482">
                  <c:v>2.5979999999999999</c:v>
                </c:pt>
                <c:pt idx="90483">
                  <c:v>2.6101999999999999</c:v>
                </c:pt>
                <c:pt idx="90484">
                  <c:v>2.6101999999999999</c:v>
                </c:pt>
                <c:pt idx="90485">
                  <c:v>2.5735999999999999</c:v>
                </c:pt>
                <c:pt idx="90486">
                  <c:v>2.5857999999999999</c:v>
                </c:pt>
                <c:pt idx="90487">
                  <c:v>2.5979999999999999</c:v>
                </c:pt>
                <c:pt idx="90488">
                  <c:v>2.6101999999999999</c:v>
                </c:pt>
                <c:pt idx="90489">
                  <c:v>2.6101999999999999</c:v>
                </c:pt>
                <c:pt idx="90490">
                  <c:v>2.6101999999999999</c:v>
                </c:pt>
                <c:pt idx="90491">
                  <c:v>2.6101999999999999</c:v>
                </c:pt>
                <c:pt idx="90492">
                  <c:v>2.6101999999999999</c:v>
                </c:pt>
                <c:pt idx="90493">
                  <c:v>2.6101999999999999</c:v>
                </c:pt>
                <c:pt idx="90494">
                  <c:v>2.5979999999999999</c:v>
                </c:pt>
                <c:pt idx="90495">
                  <c:v>2.6101999999999999</c:v>
                </c:pt>
                <c:pt idx="90496">
                  <c:v>2.6101999999999999</c:v>
                </c:pt>
                <c:pt idx="90497">
                  <c:v>2.5857999999999999</c:v>
                </c:pt>
                <c:pt idx="90498">
                  <c:v>2.5857999999999999</c:v>
                </c:pt>
                <c:pt idx="90499">
                  <c:v>2.5735999999999999</c:v>
                </c:pt>
                <c:pt idx="90500">
                  <c:v>2.5979999999999999</c:v>
                </c:pt>
                <c:pt idx="90501">
                  <c:v>2.6101999999999999</c:v>
                </c:pt>
                <c:pt idx="90502">
                  <c:v>2.5857999999999999</c:v>
                </c:pt>
                <c:pt idx="90503">
                  <c:v>2.5979999999999999</c:v>
                </c:pt>
                <c:pt idx="90504">
                  <c:v>2.6101999999999999</c:v>
                </c:pt>
                <c:pt idx="90505">
                  <c:v>2.5857999999999999</c:v>
                </c:pt>
                <c:pt idx="90506">
                  <c:v>2.5857999999999999</c:v>
                </c:pt>
                <c:pt idx="90507">
                  <c:v>2.5979999999999999</c:v>
                </c:pt>
                <c:pt idx="90508">
                  <c:v>2.5857999999999999</c:v>
                </c:pt>
                <c:pt idx="90509">
                  <c:v>2.6223999999999998</c:v>
                </c:pt>
                <c:pt idx="90510">
                  <c:v>2.6101999999999999</c:v>
                </c:pt>
                <c:pt idx="90511">
                  <c:v>2.6223999999999998</c:v>
                </c:pt>
                <c:pt idx="90512">
                  <c:v>2.6101999999999999</c:v>
                </c:pt>
                <c:pt idx="90513">
                  <c:v>2.6101999999999999</c:v>
                </c:pt>
                <c:pt idx="90514">
                  <c:v>2.6223999999999998</c:v>
                </c:pt>
                <c:pt idx="90515">
                  <c:v>2.5735999999999999</c:v>
                </c:pt>
                <c:pt idx="90516">
                  <c:v>2.6345999999999998</c:v>
                </c:pt>
                <c:pt idx="90517">
                  <c:v>2.5857999999999999</c:v>
                </c:pt>
                <c:pt idx="90518">
                  <c:v>2.6223999999999998</c:v>
                </c:pt>
                <c:pt idx="90519">
                  <c:v>2.6101999999999999</c:v>
                </c:pt>
                <c:pt idx="90520">
                  <c:v>2.5979999999999999</c:v>
                </c:pt>
                <c:pt idx="90521">
                  <c:v>2.6101999999999999</c:v>
                </c:pt>
                <c:pt idx="90522">
                  <c:v>2.5857999999999999</c:v>
                </c:pt>
                <c:pt idx="90523">
                  <c:v>2.5857999999999999</c:v>
                </c:pt>
                <c:pt idx="90524">
                  <c:v>2.5735999999999999</c:v>
                </c:pt>
                <c:pt idx="90525">
                  <c:v>2.5735999999999999</c:v>
                </c:pt>
                <c:pt idx="90526">
                  <c:v>2.5735999999999999</c:v>
                </c:pt>
                <c:pt idx="90527">
                  <c:v>2.5979999999999999</c:v>
                </c:pt>
                <c:pt idx="90528">
                  <c:v>2.5979999999999999</c:v>
                </c:pt>
                <c:pt idx="90529">
                  <c:v>2.5979999999999999</c:v>
                </c:pt>
                <c:pt idx="90530">
                  <c:v>2.6101999999999999</c:v>
                </c:pt>
                <c:pt idx="90531">
                  <c:v>2.5979999999999999</c:v>
                </c:pt>
                <c:pt idx="90532">
                  <c:v>2.5735999999999999</c:v>
                </c:pt>
                <c:pt idx="90533">
                  <c:v>2.5857999999999999</c:v>
                </c:pt>
                <c:pt idx="90534">
                  <c:v>2.5979999999999999</c:v>
                </c:pt>
                <c:pt idx="90535">
                  <c:v>2.6101999999999999</c:v>
                </c:pt>
                <c:pt idx="90536">
                  <c:v>2.5857999999999999</c:v>
                </c:pt>
                <c:pt idx="90537">
                  <c:v>2.5979999999999999</c:v>
                </c:pt>
                <c:pt idx="90538">
                  <c:v>2.5979999999999999</c:v>
                </c:pt>
                <c:pt idx="90539">
                  <c:v>2.5979999999999999</c:v>
                </c:pt>
                <c:pt idx="90540">
                  <c:v>2.5857999999999999</c:v>
                </c:pt>
                <c:pt idx="90541">
                  <c:v>2.6101999999999999</c:v>
                </c:pt>
                <c:pt idx="90542">
                  <c:v>2.5857999999999999</c:v>
                </c:pt>
                <c:pt idx="90543">
                  <c:v>2.6101999999999999</c:v>
                </c:pt>
                <c:pt idx="90544">
                  <c:v>2.5735999999999999</c:v>
                </c:pt>
                <c:pt idx="90545">
                  <c:v>2.5857999999999999</c:v>
                </c:pt>
                <c:pt idx="90546">
                  <c:v>2.5735999999999999</c:v>
                </c:pt>
                <c:pt idx="90547">
                  <c:v>2.5979999999999999</c:v>
                </c:pt>
                <c:pt idx="90548">
                  <c:v>2.5857999999999999</c:v>
                </c:pt>
                <c:pt idx="90549">
                  <c:v>2.5979999999999999</c:v>
                </c:pt>
                <c:pt idx="90550">
                  <c:v>2.5857999999999999</c:v>
                </c:pt>
                <c:pt idx="90551">
                  <c:v>2.5857999999999999</c:v>
                </c:pt>
                <c:pt idx="90552">
                  <c:v>2.5979999999999999</c:v>
                </c:pt>
                <c:pt idx="90553">
                  <c:v>2.5491999999999999</c:v>
                </c:pt>
                <c:pt idx="90554">
                  <c:v>2.5979999999999999</c:v>
                </c:pt>
                <c:pt idx="90555">
                  <c:v>2.5735999999999999</c:v>
                </c:pt>
                <c:pt idx="90556">
                  <c:v>2.5857999999999999</c:v>
                </c:pt>
                <c:pt idx="90557">
                  <c:v>2.5735999999999999</c:v>
                </c:pt>
                <c:pt idx="90558">
                  <c:v>2.5857999999999999</c:v>
                </c:pt>
                <c:pt idx="90559">
                  <c:v>2.5613999999999999</c:v>
                </c:pt>
                <c:pt idx="90560">
                  <c:v>2.5735999999999999</c:v>
                </c:pt>
                <c:pt idx="90561">
                  <c:v>2.5979999999999999</c:v>
                </c:pt>
                <c:pt idx="90562">
                  <c:v>2.5979999999999999</c:v>
                </c:pt>
                <c:pt idx="90563">
                  <c:v>2.5735999999999999</c:v>
                </c:pt>
                <c:pt idx="90564">
                  <c:v>2.5979999999999999</c:v>
                </c:pt>
                <c:pt idx="90565">
                  <c:v>2.5857999999999999</c:v>
                </c:pt>
                <c:pt idx="90566">
                  <c:v>2.5735999999999999</c:v>
                </c:pt>
                <c:pt idx="90567">
                  <c:v>2.5857999999999999</c:v>
                </c:pt>
                <c:pt idx="90568">
                  <c:v>2.5857999999999999</c:v>
                </c:pt>
                <c:pt idx="90569">
                  <c:v>2.5857999999999999</c:v>
                </c:pt>
                <c:pt idx="90570">
                  <c:v>2.5857999999999999</c:v>
                </c:pt>
                <c:pt idx="90571">
                  <c:v>2.5857999999999999</c:v>
                </c:pt>
                <c:pt idx="90572">
                  <c:v>2.5857999999999999</c:v>
                </c:pt>
                <c:pt idx="90573">
                  <c:v>2.5857999999999999</c:v>
                </c:pt>
                <c:pt idx="90574">
                  <c:v>2.5979999999999999</c:v>
                </c:pt>
                <c:pt idx="90575">
                  <c:v>2.5735999999999999</c:v>
                </c:pt>
                <c:pt idx="90576">
                  <c:v>2.5613999999999999</c:v>
                </c:pt>
                <c:pt idx="90577">
                  <c:v>2.5857999999999999</c:v>
                </c:pt>
                <c:pt idx="90578">
                  <c:v>2.5857999999999999</c:v>
                </c:pt>
                <c:pt idx="90579">
                  <c:v>2.6101999999999999</c:v>
                </c:pt>
                <c:pt idx="90580">
                  <c:v>2.5979999999999999</c:v>
                </c:pt>
                <c:pt idx="90581">
                  <c:v>2.5979999999999999</c:v>
                </c:pt>
                <c:pt idx="90582">
                  <c:v>2.5857999999999999</c:v>
                </c:pt>
                <c:pt idx="90583">
                  <c:v>2.5613999999999999</c:v>
                </c:pt>
                <c:pt idx="90584">
                  <c:v>2.5857999999999999</c:v>
                </c:pt>
                <c:pt idx="90585">
                  <c:v>2.5369999999999999</c:v>
                </c:pt>
                <c:pt idx="90586">
                  <c:v>2.5857999999999999</c:v>
                </c:pt>
                <c:pt idx="90587">
                  <c:v>2.5979999999999999</c:v>
                </c:pt>
                <c:pt idx="90588">
                  <c:v>2.5613999999999999</c:v>
                </c:pt>
                <c:pt idx="90589">
                  <c:v>2.5979999999999999</c:v>
                </c:pt>
                <c:pt idx="90590">
                  <c:v>2.5857999999999999</c:v>
                </c:pt>
                <c:pt idx="90591">
                  <c:v>2.5491999999999999</c:v>
                </c:pt>
                <c:pt idx="90592">
                  <c:v>2.5857999999999999</c:v>
                </c:pt>
                <c:pt idx="90593">
                  <c:v>2.5735999999999999</c:v>
                </c:pt>
                <c:pt idx="90594">
                  <c:v>2.5857999999999999</c:v>
                </c:pt>
                <c:pt idx="90595">
                  <c:v>2.5735999999999999</c:v>
                </c:pt>
                <c:pt idx="90596">
                  <c:v>2.5613999999999999</c:v>
                </c:pt>
                <c:pt idx="90597">
                  <c:v>2.5857999999999999</c:v>
                </c:pt>
                <c:pt idx="90598">
                  <c:v>2.5735999999999999</c:v>
                </c:pt>
                <c:pt idx="90599">
                  <c:v>2.5735999999999999</c:v>
                </c:pt>
                <c:pt idx="90600">
                  <c:v>2.5857999999999999</c:v>
                </c:pt>
                <c:pt idx="90601">
                  <c:v>2.5735999999999999</c:v>
                </c:pt>
                <c:pt idx="90602">
                  <c:v>2.5857999999999999</c:v>
                </c:pt>
                <c:pt idx="90603">
                  <c:v>2.5613999999999999</c:v>
                </c:pt>
                <c:pt idx="90604">
                  <c:v>2.5735999999999999</c:v>
                </c:pt>
                <c:pt idx="90605">
                  <c:v>2.5613999999999999</c:v>
                </c:pt>
                <c:pt idx="90606">
                  <c:v>2.5613999999999999</c:v>
                </c:pt>
                <c:pt idx="90607">
                  <c:v>2.5735999999999999</c:v>
                </c:pt>
                <c:pt idx="90608">
                  <c:v>2.5857999999999999</c:v>
                </c:pt>
                <c:pt idx="90609">
                  <c:v>2.5613999999999999</c:v>
                </c:pt>
                <c:pt idx="90610">
                  <c:v>2.5613999999999999</c:v>
                </c:pt>
                <c:pt idx="90611">
                  <c:v>2.5979999999999999</c:v>
                </c:pt>
                <c:pt idx="90612">
                  <c:v>2.5735999999999999</c:v>
                </c:pt>
                <c:pt idx="90613">
                  <c:v>2.5735999999999999</c:v>
                </c:pt>
                <c:pt idx="90614">
                  <c:v>2.5491999999999999</c:v>
                </c:pt>
                <c:pt idx="90615">
                  <c:v>2.5857999999999999</c:v>
                </c:pt>
                <c:pt idx="90616">
                  <c:v>2.5613999999999999</c:v>
                </c:pt>
                <c:pt idx="90617">
                  <c:v>2.5735999999999999</c:v>
                </c:pt>
                <c:pt idx="90618">
                  <c:v>2.5613999999999999</c:v>
                </c:pt>
                <c:pt idx="90619">
                  <c:v>2.5613999999999999</c:v>
                </c:pt>
                <c:pt idx="90620">
                  <c:v>2.5857999999999999</c:v>
                </c:pt>
                <c:pt idx="90621">
                  <c:v>2.5979999999999999</c:v>
                </c:pt>
                <c:pt idx="90622">
                  <c:v>2.5613999999999999</c:v>
                </c:pt>
                <c:pt idx="90623">
                  <c:v>2.5857999999999999</c:v>
                </c:pt>
                <c:pt idx="90624">
                  <c:v>2.5613999999999999</c:v>
                </c:pt>
                <c:pt idx="90625">
                  <c:v>2.5735999999999999</c:v>
                </c:pt>
                <c:pt idx="90626">
                  <c:v>2.5979999999999999</c:v>
                </c:pt>
                <c:pt idx="90627">
                  <c:v>2.5735999999999999</c:v>
                </c:pt>
                <c:pt idx="90628">
                  <c:v>2.5979999999999999</c:v>
                </c:pt>
                <c:pt idx="90629">
                  <c:v>2.5735999999999999</c:v>
                </c:pt>
                <c:pt idx="90630">
                  <c:v>2.5857999999999999</c:v>
                </c:pt>
                <c:pt idx="90631">
                  <c:v>2.5613999999999999</c:v>
                </c:pt>
                <c:pt idx="90632">
                  <c:v>2.5857999999999999</c:v>
                </c:pt>
                <c:pt idx="90633">
                  <c:v>2.5613999999999999</c:v>
                </c:pt>
                <c:pt idx="90634">
                  <c:v>2.5613999999999999</c:v>
                </c:pt>
                <c:pt idx="90635">
                  <c:v>2.5735999999999999</c:v>
                </c:pt>
                <c:pt idx="90636">
                  <c:v>2.5857999999999999</c:v>
                </c:pt>
                <c:pt idx="90637">
                  <c:v>2.5735999999999999</c:v>
                </c:pt>
                <c:pt idx="90638">
                  <c:v>2.5613999999999999</c:v>
                </c:pt>
                <c:pt idx="90639">
                  <c:v>2.5735999999999999</c:v>
                </c:pt>
                <c:pt idx="90640">
                  <c:v>2.5735999999999999</c:v>
                </c:pt>
                <c:pt idx="90641">
                  <c:v>2.5613999999999999</c:v>
                </c:pt>
                <c:pt idx="90642">
                  <c:v>2.5491999999999999</c:v>
                </c:pt>
                <c:pt idx="90643">
                  <c:v>2.5735999999999999</c:v>
                </c:pt>
                <c:pt idx="90644">
                  <c:v>2.5735999999999999</c:v>
                </c:pt>
                <c:pt idx="90645">
                  <c:v>2.5613999999999999</c:v>
                </c:pt>
                <c:pt idx="90646">
                  <c:v>2.5857999999999999</c:v>
                </c:pt>
                <c:pt idx="90647">
                  <c:v>2.5735999999999999</c:v>
                </c:pt>
                <c:pt idx="90648">
                  <c:v>2.5613999999999999</c:v>
                </c:pt>
                <c:pt idx="90649">
                  <c:v>2.5735999999999999</c:v>
                </c:pt>
                <c:pt idx="90650">
                  <c:v>2.5857999999999999</c:v>
                </c:pt>
                <c:pt idx="90651">
                  <c:v>2.5735999999999999</c:v>
                </c:pt>
                <c:pt idx="90652">
                  <c:v>2.5735999999999999</c:v>
                </c:pt>
                <c:pt idx="90653">
                  <c:v>2.5491999999999999</c:v>
                </c:pt>
                <c:pt idx="90654">
                  <c:v>2.5857999999999999</c:v>
                </c:pt>
                <c:pt idx="90655">
                  <c:v>2.5613999999999999</c:v>
                </c:pt>
                <c:pt idx="90656">
                  <c:v>2.5613999999999999</c:v>
                </c:pt>
                <c:pt idx="90657">
                  <c:v>2.5735999999999999</c:v>
                </c:pt>
                <c:pt idx="90658">
                  <c:v>2.5735999999999999</c:v>
                </c:pt>
                <c:pt idx="90659">
                  <c:v>2.5735999999999999</c:v>
                </c:pt>
                <c:pt idx="90660">
                  <c:v>2.6223999999999998</c:v>
                </c:pt>
                <c:pt idx="90661">
                  <c:v>2.5857999999999999</c:v>
                </c:pt>
                <c:pt idx="90662">
                  <c:v>2.5979999999999999</c:v>
                </c:pt>
                <c:pt idx="90663">
                  <c:v>2.5735999999999999</c:v>
                </c:pt>
                <c:pt idx="90664">
                  <c:v>2.5857999999999999</c:v>
                </c:pt>
                <c:pt idx="90665">
                  <c:v>2.5613999999999999</c:v>
                </c:pt>
                <c:pt idx="90666">
                  <c:v>2.5613999999999999</c:v>
                </c:pt>
                <c:pt idx="90667">
                  <c:v>2.5613999999999999</c:v>
                </c:pt>
                <c:pt idx="90668">
                  <c:v>2.5735999999999999</c:v>
                </c:pt>
                <c:pt idx="90669">
                  <c:v>2.5613999999999999</c:v>
                </c:pt>
                <c:pt idx="90670">
                  <c:v>2.5735999999999999</c:v>
                </c:pt>
                <c:pt idx="90671">
                  <c:v>2.5613999999999999</c:v>
                </c:pt>
                <c:pt idx="90672">
                  <c:v>2.5857999999999999</c:v>
                </c:pt>
                <c:pt idx="90673">
                  <c:v>2.5613999999999999</c:v>
                </c:pt>
                <c:pt idx="90674">
                  <c:v>2.5735999999999999</c:v>
                </c:pt>
                <c:pt idx="90675">
                  <c:v>2.5613999999999999</c:v>
                </c:pt>
                <c:pt idx="90676">
                  <c:v>2.5735999999999999</c:v>
                </c:pt>
                <c:pt idx="90677">
                  <c:v>2.5979999999999999</c:v>
                </c:pt>
                <c:pt idx="90678">
                  <c:v>2.5735999999999999</c:v>
                </c:pt>
                <c:pt idx="90679">
                  <c:v>2.5613999999999999</c:v>
                </c:pt>
                <c:pt idx="90680">
                  <c:v>2.5613999999999999</c:v>
                </c:pt>
                <c:pt idx="90681">
                  <c:v>2.5613999999999999</c:v>
                </c:pt>
                <c:pt idx="90682">
                  <c:v>2.5491999999999999</c:v>
                </c:pt>
                <c:pt idx="90683">
                  <c:v>2.5613999999999999</c:v>
                </c:pt>
                <c:pt idx="90684">
                  <c:v>2.5735999999999999</c:v>
                </c:pt>
                <c:pt idx="90685">
                  <c:v>2.5735999999999999</c:v>
                </c:pt>
                <c:pt idx="90686">
                  <c:v>2.5735999999999999</c:v>
                </c:pt>
                <c:pt idx="90687">
                  <c:v>2.5613999999999999</c:v>
                </c:pt>
                <c:pt idx="90688">
                  <c:v>2.5613999999999999</c:v>
                </c:pt>
                <c:pt idx="90689">
                  <c:v>2.5613999999999999</c:v>
                </c:pt>
                <c:pt idx="90690">
                  <c:v>2.5491999999999999</c:v>
                </c:pt>
                <c:pt idx="90691">
                  <c:v>2.5735999999999999</c:v>
                </c:pt>
                <c:pt idx="90692">
                  <c:v>2.5735999999999999</c:v>
                </c:pt>
                <c:pt idx="90693">
                  <c:v>2.5735999999999999</c:v>
                </c:pt>
                <c:pt idx="90694">
                  <c:v>2.5613999999999999</c:v>
                </c:pt>
                <c:pt idx="90695">
                  <c:v>2.5613999999999999</c:v>
                </c:pt>
                <c:pt idx="90696">
                  <c:v>2.5491999999999999</c:v>
                </c:pt>
                <c:pt idx="90697">
                  <c:v>2.5735999999999999</c:v>
                </c:pt>
                <c:pt idx="90698">
                  <c:v>2.5857999999999999</c:v>
                </c:pt>
                <c:pt idx="90699">
                  <c:v>2.5491999999999999</c:v>
                </c:pt>
                <c:pt idx="90700">
                  <c:v>2.5491999999999999</c:v>
                </c:pt>
                <c:pt idx="90701">
                  <c:v>2.5613999999999999</c:v>
                </c:pt>
                <c:pt idx="90702">
                  <c:v>2.5613999999999999</c:v>
                </c:pt>
                <c:pt idx="90703">
                  <c:v>2.5613999999999999</c:v>
                </c:pt>
                <c:pt idx="90704">
                  <c:v>2.5857999999999999</c:v>
                </c:pt>
                <c:pt idx="90705">
                  <c:v>2.5491999999999999</c:v>
                </c:pt>
                <c:pt idx="90706">
                  <c:v>2.5735999999999999</c:v>
                </c:pt>
                <c:pt idx="90707">
                  <c:v>2.5735999999999999</c:v>
                </c:pt>
                <c:pt idx="90708">
                  <c:v>2.5613999999999999</c:v>
                </c:pt>
                <c:pt idx="90709">
                  <c:v>2.5857999999999999</c:v>
                </c:pt>
                <c:pt idx="90710">
                  <c:v>2.5735999999999999</c:v>
                </c:pt>
                <c:pt idx="90711">
                  <c:v>2.5491999999999999</c:v>
                </c:pt>
                <c:pt idx="90712">
                  <c:v>2.5491999999999999</c:v>
                </c:pt>
                <c:pt idx="90713">
                  <c:v>2.5735999999999999</c:v>
                </c:pt>
                <c:pt idx="90714">
                  <c:v>2.5735999999999999</c:v>
                </c:pt>
                <c:pt idx="90715">
                  <c:v>2.5613999999999999</c:v>
                </c:pt>
                <c:pt idx="90716">
                  <c:v>2.5613999999999999</c:v>
                </c:pt>
                <c:pt idx="90717">
                  <c:v>2.5735999999999999</c:v>
                </c:pt>
                <c:pt idx="90718">
                  <c:v>2.5491999999999999</c:v>
                </c:pt>
                <c:pt idx="90719">
                  <c:v>2.5735999999999999</c:v>
                </c:pt>
                <c:pt idx="90720">
                  <c:v>2.5857999999999999</c:v>
                </c:pt>
                <c:pt idx="90721">
                  <c:v>2.5613999999999999</c:v>
                </c:pt>
                <c:pt idx="90722">
                  <c:v>2.5735999999999999</c:v>
                </c:pt>
                <c:pt idx="90723">
                  <c:v>2.5857999999999999</c:v>
                </c:pt>
                <c:pt idx="90724">
                  <c:v>2.5491999999999999</c:v>
                </c:pt>
                <c:pt idx="90725">
                  <c:v>2.5613999999999999</c:v>
                </c:pt>
                <c:pt idx="90726">
                  <c:v>2.5613999999999999</c:v>
                </c:pt>
                <c:pt idx="90727">
                  <c:v>2.5491999999999999</c:v>
                </c:pt>
                <c:pt idx="90728">
                  <c:v>2.5613999999999999</c:v>
                </c:pt>
                <c:pt idx="90729">
                  <c:v>2.5735999999999999</c:v>
                </c:pt>
                <c:pt idx="90730">
                  <c:v>2.5491999999999999</c:v>
                </c:pt>
                <c:pt idx="90731">
                  <c:v>2.5613999999999999</c:v>
                </c:pt>
                <c:pt idx="90732">
                  <c:v>2.5369999999999999</c:v>
                </c:pt>
                <c:pt idx="90733">
                  <c:v>2.5491999999999999</c:v>
                </c:pt>
                <c:pt idx="90734">
                  <c:v>2.5491999999999999</c:v>
                </c:pt>
                <c:pt idx="90735">
                  <c:v>2.5491999999999999</c:v>
                </c:pt>
                <c:pt idx="90736">
                  <c:v>2.5491999999999999</c:v>
                </c:pt>
                <c:pt idx="90737">
                  <c:v>2.5369999999999999</c:v>
                </c:pt>
                <c:pt idx="90738">
                  <c:v>2.5369999999999999</c:v>
                </c:pt>
                <c:pt idx="90739">
                  <c:v>2.5491999999999999</c:v>
                </c:pt>
                <c:pt idx="90740">
                  <c:v>2.5369999999999999</c:v>
                </c:pt>
                <c:pt idx="90741">
                  <c:v>2.5369999999999999</c:v>
                </c:pt>
                <c:pt idx="90742">
                  <c:v>2.5613999999999999</c:v>
                </c:pt>
                <c:pt idx="90743">
                  <c:v>2.5369999999999999</c:v>
                </c:pt>
                <c:pt idx="90744">
                  <c:v>2.5491999999999999</c:v>
                </c:pt>
                <c:pt idx="90745">
                  <c:v>2.5369999999999999</c:v>
                </c:pt>
                <c:pt idx="90746">
                  <c:v>2.5369999999999999</c:v>
                </c:pt>
                <c:pt idx="90747">
                  <c:v>2.5247999999999999</c:v>
                </c:pt>
                <c:pt idx="90748">
                  <c:v>2.5613999999999999</c:v>
                </c:pt>
                <c:pt idx="90749">
                  <c:v>2.5369999999999999</c:v>
                </c:pt>
                <c:pt idx="90750">
                  <c:v>2.5613999999999999</c:v>
                </c:pt>
                <c:pt idx="90751">
                  <c:v>2.5735999999999999</c:v>
                </c:pt>
                <c:pt idx="90752">
                  <c:v>2.5491999999999999</c:v>
                </c:pt>
                <c:pt idx="90753">
                  <c:v>2.5491999999999999</c:v>
                </c:pt>
                <c:pt idx="90754">
                  <c:v>2.5613999999999999</c:v>
                </c:pt>
                <c:pt idx="90755">
                  <c:v>2.5735999999999999</c:v>
                </c:pt>
                <c:pt idx="90756">
                  <c:v>2.5613999999999999</c:v>
                </c:pt>
                <c:pt idx="90757">
                  <c:v>2.5613999999999999</c:v>
                </c:pt>
                <c:pt idx="90758">
                  <c:v>2.5369999999999999</c:v>
                </c:pt>
                <c:pt idx="90759">
                  <c:v>2.5613999999999999</c:v>
                </c:pt>
                <c:pt idx="90760">
                  <c:v>2.5491999999999999</c:v>
                </c:pt>
                <c:pt idx="90761">
                  <c:v>2.5735999999999999</c:v>
                </c:pt>
                <c:pt idx="90762">
                  <c:v>2.5613999999999999</c:v>
                </c:pt>
                <c:pt idx="90763">
                  <c:v>2.5613999999999999</c:v>
                </c:pt>
                <c:pt idx="90764">
                  <c:v>2.5491999999999999</c:v>
                </c:pt>
                <c:pt idx="90765">
                  <c:v>2.5369999999999999</c:v>
                </c:pt>
                <c:pt idx="90766">
                  <c:v>2.5491999999999999</c:v>
                </c:pt>
                <c:pt idx="90767">
                  <c:v>2.5491999999999999</c:v>
                </c:pt>
                <c:pt idx="90768">
                  <c:v>2.5491999999999999</c:v>
                </c:pt>
                <c:pt idx="90769">
                  <c:v>2.5613999999999999</c:v>
                </c:pt>
                <c:pt idx="90770">
                  <c:v>2.5369999999999999</c:v>
                </c:pt>
                <c:pt idx="90771">
                  <c:v>2.5491999999999999</c:v>
                </c:pt>
                <c:pt idx="90772">
                  <c:v>2.5247999999999999</c:v>
                </c:pt>
                <c:pt idx="90773">
                  <c:v>2.5369999999999999</c:v>
                </c:pt>
                <c:pt idx="90774">
                  <c:v>2.5613999999999999</c:v>
                </c:pt>
                <c:pt idx="90775">
                  <c:v>2.5369999999999999</c:v>
                </c:pt>
                <c:pt idx="90776">
                  <c:v>2.5613999999999999</c:v>
                </c:pt>
                <c:pt idx="90777">
                  <c:v>2.5369999999999999</c:v>
                </c:pt>
                <c:pt idx="90778">
                  <c:v>2.5491999999999999</c:v>
                </c:pt>
                <c:pt idx="90779">
                  <c:v>2.5735999999999999</c:v>
                </c:pt>
                <c:pt idx="90780">
                  <c:v>2.5491999999999999</c:v>
                </c:pt>
                <c:pt idx="90781">
                  <c:v>2.5369999999999999</c:v>
                </c:pt>
                <c:pt idx="90782">
                  <c:v>2.5491999999999999</c:v>
                </c:pt>
                <c:pt idx="90783">
                  <c:v>2.5247999999999999</c:v>
                </c:pt>
                <c:pt idx="90784">
                  <c:v>2.5491999999999999</c:v>
                </c:pt>
                <c:pt idx="90785">
                  <c:v>2.5491999999999999</c:v>
                </c:pt>
                <c:pt idx="90786">
                  <c:v>2.5125999999999999</c:v>
                </c:pt>
                <c:pt idx="90787">
                  <c:v>2.5369999999999999</c:v>
                </c:pt>
                <c:pt idx="90788">
                  <c:v>2.5613999999999999</c:v>
                </c:pt>
                <c:pt idx="90789">
                  <c:v>2.5247999999999999</c:v>
                </c:pt>
                <c:pt idx="90790">
                  <c:v>2.5857999999999999</c:v>
                </c:pt>
                <c:pt idx="90791">
                  <c:v>2.5369999999999999</c:v>
                </c:pt>
                <c:pt idx="90792">
                  <c:v>2.5491999999999999</c:v>
                </c:pt>
                <c:pt idx="90793">
                  <c:v>2.5613999999999999</c:v>
                </c:pt>
                <c:pt idx="90794">
                  <c:v>2.5491999999999999</c:v>
                </c:pt>
                <c:pt idx="90795">
                  <c:v>2.5491999999999999</c:v>
                </c:pt>
                <c:pt idx="90796">
                  <c:v>2.5369999999999999</c:v>
                </c:pt>
                <c:pt idx="90797">
                  <c:v>2.5369999999999999</c:v>
                </c:pt>
                <c:pt idx="90798">
                  <c:v>2.5491999999999999</c:v>
                </c:pt>
                <c:pt idx="90799">
                  <c:v>2.5247999999999999</c:v>
                </c:pt>
                <c:pt idx="90800">
                  <c:v>2.5491999999999999</c:v>
                </c:pt>
                <c:pt idx="90801">
                  <c:v>2.5247999999999999</c:v>
                </c:pt>
                <c:pt idx="90802">
                  <c:v>2.5004</c:v>
                </c:pt>
                <c:pt idx="90803">
                  <c:v>2.5369999999999999</c:v>
                </c:pt>
                <c:pt idx="90804">
                  <c:v>2.5247999999999999</c:v>
                </c:pt>
                <c:pt idx="90805">
                  <c:v>2.5613999999999999</c:v>
                </c:pt>
                <c:pt idx="90806">
                  <c:v>2.5369999999999999</c:v>
                </c:pt>
                <c:pt idx="90807">
                  <c:v>2.5613999999999999</c:v>
                </c:pt>
                <c:pt idx="90808">
                  <c:v>2.5369999999999999</c:v>
                </c:pt>
                <c:pt idx="90809">
                  <c:v>2.5491999999999999</c:v>
                </c:pt>
                <c:pt idx="90810">
                  <c:v>2.5613999999999999</c:v>
                </c:pt>
                <c:pt idx="90811">
                  <c:v>2.5125999999999999</c:v>
                </c:pt>
                <c:pt idx="90812">
                  <c:v>2.5369999999999999</c:v>
                </c:pt>
                <c:pt idx="90813">
                  <c:v>2.5369999999999999</c:v>
                </c:pt>
                <c:pt idx="90814">
                  <c:v>2.5491999999999999</c:v>
                </c:pt>
                <c:pt idx="90815">
                  <c:v>2.5369999999999999</c:v>
                </c:pt>
                <c:pt idx="90816">
                  <c:v>2.5491999999999999</c:v>
                </c:pt>
                <c:pt idx="90817">
                  <c:v>2.5735999999999999</c:v>
                </c:pt>
                <c:pt idx="90818">
                  <c:v>2.5369999999999999</c:v>
                </c:pt>
                <c:pt idx="90819">
                  <c:v>2.5491999999999999</c:v>
                </c:pt>
                <c:pt idx="90820">
                  <c:v>2.5491999999999999</c:v>
                </c:pt>
                <c:pt idx="90821">
                  <c:v>2.5369999999999999</c:v>
                </c:pt>
                <c:pt idx="90822">
                  <c:v>2.5369999999999999</c:v>
                </c:pt>
                <c:pt idx="90823">
                  <c:v>2.5491999999999999</c:v>
                </c:pt>
                <c:pt idx="90824">
                  <c:v>2.5491999999999999</c:v>
                </c:pt>
                <c:pt idx="90825">
                  <c:v>2.5247999999999999</c:v>
                </c:pt>
                <c:pt idx="90826">
                  <c:v>2.5369999999999999</c:v>
                </c:pt>
                <c:pt idx="90827">
                  <c:v>2.5369999999999999</c:v>
                </c:pt>
                <c:pt idx="90828">
                  <c:v>2.5735999999999999</c:v>
                </c:pt>
                <c:pt idx="90829">
                  <c:v>2.5491999999999999</c:v>
                </c:pt>
                <c:pt idx="90830">
                  <c:v>2.5491999999999999</c:v>
                </c:pt>
                <c:pt idx="90831">
                  <c:v>2.5491999999999999</c:v>
                </c:pt>
                <c:pt idx="90832">
                  <c:v>2.5247999999999999</c:v>
                </c:pt>
                <c:pt idx="90833">
                  <c:v>2.5491999999999999</c:v>
                </c:pt>
                <c:pt idx="90834">
                  <c:v>2.5369999999999999</c:v>
                </c:pt>
                <c:pt idx="90835">
                  <c:v>2.5491999999999999</c:v>
                </c:pt>
                <c:pt idx="90836">
                  <c:v>2.5247999999999999</c:v>
                </c:pt>
                <c:pt idx="90837">
                  <c:v>2.5491999999999999</c:v>
                </c:pt>
                <c:pt idx="90838">
                  <c:v>2.5247999999999999</c:v>
                </c:pt>
                <c:pt idx="90839">
                  <c:v>2.5125999999999999</c:v>
                </c:pt>
                <c:pt idx="90840">
                  <c:v>2.5247999999999999</c:v>
                </c:pt>
                <c:pt idx="90841">
                  <c:v>2.5735999999999999</c:v>
                </c:pt>
                <c:pt idx="90842">
                  <c:v>2.5369999999999999</c:v>
                </c:pt>
                <c:pt idx="90843">
                  <c:v>2.5247999999999999</c:v>
                </c:pt>
                <c:pt idx="90844">
                  <c:v>2.5369999999999999</c:v>
                </c:pt>
                <c:pt idx="90845">
                  <c:v>2.5491999999999999</c:v>
                </c:pt>
                <c:pt idx="90846">
                  <c:v>2.5247999999999999</c:v>
                </c:pt>
                <c:pt idx="90847">
                  <c:v>2.5247999999999999</c:v>
                </c:pt>
                <c:pt idx="90848">
                  <c:v>2.5491999999999999</c:v>
                </c:pt>
                <c:pt idx="90849">
                  <c:v>2.5125999999999999</c:v>
                </c:pt>
                <c:pt idx="90850">
                  <c:v>2.5247999999999999</c:v>
                </c:pt>
                <c:pt idx="90851">
                  <c:v>2.5613999999999999</c:v>
                </c:pt>
                <c:pt idx="90852">
                  <c:v>2.5247999999999999</c:v>
                </c:pt>
                <c:pt idx="90853">
                  <c:v>2.5735999999999999</c:v>
                </c:pt>
                <c:pt idx="90854">
                  <c:v>2.5247999999999999</c:v>
                </c:pt>
                <c:pt idx="90855">
                  <c:v>2.5369999999999999</c:v>
                </c:pt>
                <c:pt idx="90856">
                  <c:v>2.5125999999999999</c:v>
                </c:pt>
                <c:pt idx="90857">
                  <c:v>2.5369999999999999</c:v>
                </c:pt>
                <c:pt idx="90858">
                  <c:v>2.5125999999999999</c:v>
                </c:pt>
                <c:pt idx="90859">
                  <c:v>2.5247999999999999</c:v>
                </c:pt>
                <c:pt idx="90860">
                  <c:v>2.5247999999999999</c:v>
                </c:pt>
                <c:pt idx="90861">
                  <c:v>2.5369999999999999</c:v>
                </c:pt>
                <c:pt idx="90862">
                  <c:v>2.5247999999999999</c:v>
                </c:pt>
                <c:pt idx="90863">
                  <c:v>2.5613999999999999</c:v>
                </c:pt>
                <c:pt idx="90864">
                  <c:v>2.5369999999999999</c:v>
                </c:pt>
                <c:pt idx="90865">
                  <c:v>2.5613999999999999</c:v>
                </c:pt>
                <c:pt idx="90866">
                  <c:v>2.5004</c:v>
                </c:pt>
                <c:pt idx="90867">
                  <c:v>2.5247999999999999</c:v>
                </c:pt>
                <c:pt idx="90868">
                  <c:v>2.5369999999999999</c:v>
                </c:pt>
                <c:pt idx="90869">
                  <c:v>2.5247999999999999</c:v>
                </c:pt>
                <c:pt idx="90870">
                  <c:v>2.5125999999999999</c:v>
                </c:pt>
                <c:pt idx="90871">
                  <c:v>2.5491999999999999</c:v>
                </c:pt>
                <c:pt idx="90872">
                  <c:v>2.5369999999999999</c:v>
                </c:pt>
                <c:pt idx="90873">
                  <c:v>2.5247999999999999</c:v>
                </c:pt>
                <c:pt idx="90874">
                  <c:v>2.5491999999999999</c:v>
                </c:pt>
                <c:pt idx="90875">
                  <c:v>2.5125999999999999</c:v>
                </c:pt>
                <c:pt idx="90876">
                  <c:v>2.5369999999999999</c:v>
                </c:pt>
                <c:pt idx="90877">
                  <c:v>2.5247999999999999</c:v>
                </c:pt>
                <c:pt idx="90878">
                  <c:v>2.5369999999999999</c:v>
                </c:pt>
                <c:pt idx="90879">
                  <c:v>2.5491999999999999</c:v>
                </c:pt>
                <c:pt idx="90880">
                  <c:v>2.5125999999999999</c:v>
                </c:pt>
                <c:pt idx="90881">
                  <c:v>2.5369999999999999</c:v>
                </c:pt>
                <c:pt idx="90882">
                  <c:v>2.5125999999999999</c:v>
                </c:pt>
                <c:pt idx="90883">
                  <c:v>2.5369999999999999</c:v>
                </c:pt>
                <c:pt idx="90884">
                  <c:v>2.5125999999999999</c:v>
                </c:pt>
                <c:pt idx="90885">
                  <c:v>2.5491999999999999</c:v>
                </c:pt>
                <c:pt idx="90886">
                  <c:v>2.5491999999999999</c:v>
                </c:pt>
                <c:pt idx="90887">
                  <c:v>2.5125999999999999</c:v>
                </c:pt>
                <c:pt idx="90888">
                  <c:v>2.5125999999999999</c:v>
                </c:pt>
                <c:pt idx="90889">
                  <c:v>2.5247999999999999</c:v>
                </c:pt>
                <c:pt idx="90890">
                  <c:v>2.5369999999999999</c:v>
                </c:pt>
                <c:pt idx="90891">
                  <c:v>2.5491999999999999</c:v>
                </c:pt>
                <c:pt idx="90892">
                  <c:v>2.5247999999999999</c:v>
                </c:pt>
                <c:pt idx="90893">
                  <c:v>2.5369999999999999</c:v>
                </c:pt>
                <c:pt idx="90894">
                  <c:v>2.5247999999999999</c:v>
                </c:pt>
                <c:pt idx="90895">
                  <c:v>2.5125999999999999</c:v>
                </c:pt>
                <c:pt idx="90896">
                  <c:v>2.5613999999999999</c:v>
                </c:pt>
                <c:pt idx="90897">
                  <c:v>2.5125999999999999</c:v>
                </c:pt>
                <c:pt idx="90898">
                  <c:v>2.5125999999999999</c:v>
                </c:pt>
                <c:pt idx="90899">
                  <c:v>2.5369999999999999</c:v>
                </c:pt>
                <c:pt idx="90900">
                  <c:v>2.5125999999999999</c:v>
                </c:pt>
                <c:pt idx="90901">
                  <c:v>2.5369999999999999</c:v>
                </c:pt>
                <c:pt idx="90902">
                  <c:v>2.5247999999999999</c:v>
                </c:pt>
                <c:pt idx="90903">
                  <c:v>2.5491999999999999</c:v>
                </c:pt>
                <c:pt idx="90904">
                  <c:v>2.5125999999999999</c:v>
                </c:pt>
                <c:pt idx="90905">
                  <c:v>2.5369999999999999</c:v>
                </c:pt>
                <c:pt idx="90906">
                  <c:v>2.5004</c:v>
                </c:pt>
                <c:pt idx="90907">
                  <c:v>2.5125999999999999</c:v>
                </c:pt>
                <c:pt idx="90908">
                  <c:v>2.5247999999999999</c:v>
                </c:pt>
                <c:pt idx="90909">
                  <c:v>2.5247999999999999</c:v>
                </c:pt>
                <c:pt idx="90910">
                  <c:v>2.5369999999999999</c:v>
                </c:pt>
                <c:pt idx="90911">
                  <c:v>2.5125999999999999</c:v>
                </c:pt>
                <c:pt idx="90912">
                  <c:v>2.5125999999999999</c:v>
                </c:pt>
                <c:pt idx="90913">
                  <c:v>2.5491999999999999</c:v>
                </c:pt>
                <c:pt idx="90914">
                  <c:v>2.5247999999999999</c:v>
                </c:pt>
                <c:pt idx="90915">
                  <c:v>2.4881000000000002</c:v>
                </c:pt>
                <c:pt idx="90916">
                  <c:v>2.4881000000000002</c:v>
                </c:pt>
                <c:pt idx="90917">
                  <c:v>2.5125999999999999</c:v>
                </c:pt>
                <c:pt idx="90918">
                  <c:v>2.5004</c:v>
                </c:pt>
                <c:pt idx="90919">
                  <c:v>2.5125999999999999</c:v>
                </c:pt>
                <c:pt idx="90920">
                  <c:v>2.5004</c:v>
                </c:pt>
                <c:pt idx="90921">
                  <c:v>2.5369999999999999</c:v>
                </c:pt>
                <c:pt idx="90922">
                  <c:v>2.5125999999999999</c:v>
                </c:pt>
                <c:pt idx="90923">
                  <c:v>2.5247999999999999</c:v>
                </c:pt>
                <c:pt idx="90924">
                  <c:v>2.5125999999999999</c:v>
                </c:pt>
                <c:pt idx="90925">
                  <c:v>2.5247999999999999</c:v>
                </c:pt>
                <c:pt idx="90926">
                  <c:v>2.5247999999999999</c:v>
                </c:pt>
                <c:pt idx="90927">
                  <c:v>2.5369999999999999</c:v>
                </c:pt>
                <c:pt idx="90928">
                  <c:v>2.5125999999999999</c:v>
                </c:pt>
                <c:pt idx="90929">
                  <c:v>2.5491999999999999</c:v>
                </c:pt>
                <c:pt idx="90930">
                  <c:v>2.5369999999999999</c:v>
                </c:pt>
                <c:pt idx="90931">
                  <c:v>2.5247999999999999</c:v>
                </c:pt>
                <c:pt idx="90932">
                  <c:v>2.5247999999999999</c:v>
                </c:pt>
                <c:pt idx="90933">
                  <c:v>2.5004</c:v>
                </c:pt>
                <c:pt idx="90934">
                  <c:v>2.5369999999999999</c:v>
                </c:pt>
                <c:pt idx="90935">
                  <c:v>2.5369999999999999</c:v>
                </c:pt>
                <c:pt idx="90936">
                  <c:v>2.5125999999999999</c:v>
                </c:pt>
                <c:pt idx="90937">
                  <c:v>2.5369999999999999</c:v>
                </c:pt>
                <c:pt idx="90938">
                  <c:v>2.5369999999999999</c:v>
                </c:pt>
                <c:pt idx="90939">
                  <c:v>2.5247999999999999</c:v>
                </c:pt>
                <c:pt idx="90940">
                  <c:v>2.5125999999999999</c:v>
                </c:pt>
                <c:pt idx="90941">
                  <c:v>2.5247999999999999</c:v>
                </c:pt>
                <c:pt idx="90942">
                  <c:v>2.5125999999999999</c:v>
                </c:pt>
                <c:pt idx="90943">
                  <c:v>2.5369999999999999</c:v>
                </c:pt>
                <c:pt idx="90944">
                  <c:v>2.5004</c:v>
                </c:pt>
                <c:pt idx="90945">
                  <c:v>2.5247999999999999</c:v>
                </c:pt>
                <c:pt idx="90946">
                  <c:v>2.5004</c:v>
                </c:pt>
                <c:pt idx="90947">
                  <c:v>2.5004</c:v>
                </c:pt>
                <c:pt idx="90948">
                  <c:v>2.5491999999999999</c:v>
                </c:pt>
                <c:pt idx="90949">
                  <c:v>2.5247999999999999</c:v>
                </c:pt>
                <c:pt idx="90950">
                  <c:v>2.5125999999999999</c:v>
                </c:pt>
                <c:pt idx="90951">
                  <c:v>2.5247999999999999</c:v>
                </c:pt>
                <c:pt idx="90952">
                  <c:v>2.5247999999999999</c:v>
                </c:pt>
                <c:pt idx="90953">
                  <c:v>2.5247999999999999</c:v>
                </c:pt>
                <c:pt idx="90954">
                  <c:v>2.5491999999999999</c:v>
                </c:pt>
                <c:pt idx="90955">
                  <c:v>2.5247999999999999</c:v>
                </c:pt>
                <c:pt idx="90956">
                  <c:v>2.5247999999999999</c:v>
                </c:pt>
                <c:pt idx="90957">
                  <c:v>2.5247999999999999</c:v>
                </c:pt>
                <c:pt idx="90958">
                  <c:v>2.5247999999999999</c:v>
                </c:pt>
                <c:pt idx="90959">
                  <c:v>2.5125999999999999</c:v>
                </c:pt>
                <c:pt idx="90960">
                  <c:v>2.5369999999999999</c:v>
                </c:pt>
                <c:pt idx="90961">
                  <c:v>2.5004</c:v>
                </c:pt>
                <c:pt idx="90962">
                  <c:v>2.5004</c:v>
                </c:pt>
                <c:pt idx="90963">
                  <c:v>2.5125999999999999</c:v>
                </c:pt>
                <c:pt idx="90964">
                  <c:v>2.5247999999999999</c:v>
                </c:pt>
                <c:pt idx="90965">
                  <c:v>2.5004</c:v>
                </c:pt>
                <c:pt idx="90966">
                  <c:v>2.5125999999999999</c:v>
                </c:pt>
                <c:pt idx="90967">
                  <c:v>2.5247999999999999</c:v>
                </c:pt>
                <c:pt idx="90968">
                  <c:v>2.5369999999999999</c:v>
                </c:pt>
                <c:pt idx="90969">
                  <c:v>2.5004</c:v>
                </c:pt>
                <c:pt idx="90970">
                  <c:v>2.5247999999999999</c:v>
                </c:pt>
                <c:pt idx="90971">
                  <c:v>2.5247999999999999</c:v>
                </c:pt>
                <c:pt idx="90972">
                  <c:v>2.5247999999999999</c:v>
                </c:pt>
                <c:pt idx="90973">
                  <c:v>2.5004</c:v>
                </c:pt>
                <c:pt idx="90974">
                  <c:v>2.5125999999999999</c:v>
                </c:pt>
                <c:pt idx="90975">
                  <c:v>2.5125999999999999</c:v>
                </c:pt>
                <c:pt idx="90976">
                  <c:v>2.5369999999999999</c:v>
                </c:pt>
                <c:pt idx="90977">
                  <c:v>2.5247999999999999</c:v>
                </c:pt>
                <c:pt idx="90978">
                  <c:v>2.5125999999999999</c:v>
                </c:pt>
                <c:pt idx="90979">
                  <c:v>2.5125999999999999</c:v>
                </c:pt>
                <c:pt idx="90980">
                  <c:v>2.5247999999999999</c:v>
                </c:pt>
                <c:pt idx="90981">
                  <c:v>2.5369999999999999</c:v>
                </c:pt>
                <c:pt idx="90982">
                  <c:v>2.5369999999999999</c:v>
                </c:pt>
                <c:pt idx="90983">
                  <c:v>2.4881000000000002</c:v>
                </c:pt>
                <c:pt idx="90984">
                  <c:v>2.4881000000000002</c:v>
                </c:pt>
                <c:pt idx="90985">
                  <c:v>2.5004</c:v>
                </c:pt>
                <c:pt idx="90986">
                  <c:v>2.5247999999999999</c:v>
                </c:pt>
                <c:pt idx="90987">
                  <c:v>2.5247999999999999</c:v>
                </c:pt>
                <c:pt idx="90988">
                  <c:v>2.5125999999999999</c:v>
                </c:pt>
                <c:pt idx="90989">
                  <c:v>2.5004</c:v>
                </c:pt>
                <c:pt idx="90990">
                  <c:v>2.4881000000000002</c:v>
                </c:pt>
                <c:pt idx="90991">
                  <c:v>2.5125999999999999</c:v>
                </c:pt>
                <c:pt idx="90992">
                  <c:v>2.5491999999999999</c:v>
                </c:pt>
                <c:pt idx="90993">
                  <c:v>2.5125999999999999</c:v>
                </c:pt>
                <c:pt idx="90994">
                  <c:v>2.4881000000000002</c:v>
                </c:pt>
                <c:pt idx="90995">
                  <c:v>2.5247999999999999</c:v>
                </c:pt>
                <c:pt idx="90996">
                  <c:v>2.5247999999999999</c:v>
                </c:pt>
                <c:pt idx="90997">
                  <c:v>2.5125999999999999</c:v>
                </c:pt>
                <c:pt idx="90998">
                  <c:v>2.5125999999999999</c:v>
                </c:pt>
                <c:pt idx="90999">
                  <c:v>2.5125999999999999</c:v>
                </c:pt>
                <c:pt idx="91000">
                  <c:v>2.5125999999999999</c:v>
                </c:pt>
                <c:pt idx="91001">
                  <c:v>2.5125999999999999</c:v>
                </c:pt>
                <c:pt idx="91002">
                  <c:v>2.5125999999999999</c:v>
                </c:pt>
                <c:pt idx="91003">
                  <c:v>2.5247999999999999</c:v>
                </c:pt>
                <c:pt idx="91004">
                  <c:v>2.4881000000000002</c:v>
                </c:pt>
                <c:pt idx="91005">
                  <c:v>2.5125999999999999</c:v>
                </c:pt>
                <c:pt idx="91006">
                  <c:v>2.5004</c:v>
                </c:pt>
                <c:pt idx="91007">
                  <c:v>2.5125999999999999</c:v>
                </c:pt>
                <c:pt idx="91008">
                  <c:v>2.4881000000000002</c:v>
                </c:pt>
                <c:pt idx="91009">
                  <c:v>2.5125999999999999</c:v>
                </c:pt>
                <c:pt idx="91010">
                  <c:v>2.5247999999999999</c:v>
                </c:pt>
                <c:pt idx="91011">
                  <c:v>2.5004</c:v>
                </c:pt>
                <c:pt idx="91012">
                  <c:v>2.5004</c:v>
                </c:pt>
                <c:pt idx="91013">
                  <c:v>2.5125999999999999</c:v>
                </c:pt>
                <c:pt idx="91014">
                  <c:v>2.5491999999999999</c:v>
                </c:pt>
                <c:pt idx="91015">
                  <c:v>2.5369999999999999</c:v>
                </c:pt>
                <c:pt idx="91016">
                  <c:v>2.5369999999999999</c:v>
                </c:pt>
                <c:pt idx="91017">
                  <c:v>2.5125999999999999</c:v>
                </c:pt>
                <c:pt idx="91018">
                  <c:v>2.5125999999999999</c:v>
                </c:pt>
                <c:pt idx="91019">
                  <c:v>2.5004</c:v>
                </c:pt>
                <c:pt idx="91020">
                  <c:v>2.5004</c:v>
                </c:pt>
                <c:pt idx="91021">
                  <c:v>2.5125999999999999</c:v>
                </c:pt>
                <c:pt idx="91022">
                  <c:v>2.5247999999999999</c:v>
                </c:pt>
                <c:pt idx="91023">
                  <c:v>2.4881000000000002</c:v>
                </c:pt>
                <c:pt idx="91024">
                  <c:v>2.5004</c:v>
                </c:pt>
                <c:pt idx="91025">
                  <c:v>2.5247999999999999</c:v>
                </c:pt>
                <c:pt idx="91026">
                  <c:v>2.5125999999999999</c:v>
                </c:pt>
                <c:pt idx="91027">
                  <c:v>2.5004</c:v>
                </c:pt>
                <c:pt idx="91028">
                  <c:v>2.5004</c:v>
                </c:pt>
                <c:pt idx="91029">
                  <c:v>2.5125999999999999</c:v>
                </c:pt>
                <c:pt idx="91030">
                  <c:v>2.5125999999999999</c:v>
                </c:pt>
                <c:pt idx="91031">
                  <c:v>2.5125999999999999</c:v>
                </c:pt>
                <c:pt idx="91032">
                  <c:v>2.5247999999999999</c:v>
                </c:pt>
                <c:pt idx="91033">
                  <c:v>2.5247999999999999</c:v>
                </c:pt>
                <c:pt idx="91034">
                  <c:v>2.5004</c:v>
                </c:pt>
                <c:pt idx="91035">
                  <c:v>2.5004</c:v>
                </c:pt>
                <c:pt idx="91036">
                  <c:v>2.5125999999999999</c:v>
                </c:pt>
                <c:pt idx="91037">
                  <c:v>2.5125999999999999</c:v>
                </c:pt>
                <c:pt idx="91038">
                  <c:v>2.5125999999999999</c:v>
                </c:pt>
                <c:pt idx="91039">
                  <c:v>2.5125999999999999</c:v>
                </c:pt>
                <c:pt idx="91040">
                  <c:v>2.5247999999999999</c:v>
                </c:pt>
                <c:pt idx="91041">
                  <c:v>2.4881000000000002</c:v>
                </c:pt>
                <c:pt idx="91042">
                  <c:v>2.5125999999999999</c:v>
                </c:pt>
                <c:pt idx="91043">
                  <c:v>2.5004</c:v>
                </c:pt>
                <c:pt idx="91044">
                  <c:v>2.5004</c:v>
                </c:pt>
                <c:pt idx="91045">
                  <c:v>2.4759000000000002</c:v>
                </c:pt>
                <c:pt idx="91046">
                  <c:v>2.5125999999999999</c:v>
                </c:pt>
                <c:pt idx="91047">
                  <c:v>2.5004</c:v>
                </c:pt>
                <c:pt idx="91048">
                  <c:v>2.5004</c:v>
                </c:pt>
                <c:pt idx="91049">
                  <c:v>2.4881000000000002</c:v>
                </c:pt>
                <c:pt idx="91050">
                  <c:v>2.5125999999999999</c:v>
                </c:pt>
                <c:pt idx="91051">
                  <c:v>2.5004</c:v>
                </c:pt>
                <c:pt idx="91052">
                  <c:v>2.5125999999999999</c:v>
                </c:pt>
                <c:pt idx="91053">
                  <c:v>2.5369999999999999</c:v>
                </c:pt>
                <c:pt idx="91054">
                  <c:v>2.5125999999999999</c:v>
                </c:pt>
                <c:pt idx="91055">
                  <c:v>2.5125999999999999</c:v>
                </c:pt>
                <c:pt idx="91056">
                  <c:v>2.5125999999999999</c:v>
                </c:pt>
                <c:pt idx="91057">
                  <c:v>2.5125999999999999</c:v>
                </c:pt>
                <c:pt idx="91058">
                  <c:v>2.5125999999999999</c:v>
                </c:pt>
                <c:pt idx="91059">
                  <c:v>2.5369999999999999</c:v>
                </c:pt>
                <c:pt idx="91060">
                  <c:v>2.5004</c:v>
                </c:pt>
                <c:pt idx="91061">
                  <c:v>2.5247999999999999</c:v>
                </c:pt>
                <c:pt idx="91062">
                  <c:v>2.5004</c:v>
                </c:pt>
                <c:pt idx="91063">
                  <c:v>2.5247999999999999</c:v>
                </c:pt>
                <c:pt idx="91064">
                  <c:v>2.5004</c:v>
                </c:pt>
                <c:pt idx="91065">
                  <c:v>2.4881000000000002</c:v>
                </c:pt>
                <c:pt idx="91066">
                  <c:v>2.5125999999999999</c:v>
                </c:pt>
                <c:pt idx="91067">
                  <c:v>2.5125999999999999</c:v>
                </c:pt>
                <c:pt idx="91068">
                  <c:v>2.5004</c:v>
                </c:pt>
                <c:pt idx="91069">
                  <c:v>2.4881000000000002</c:v>
                </c:pt>
                <c:pt idx="91070">
                  <c:v>2.5004</c:v>
                </c:pt>
                <c:pt idx="91071">
                  <c:v>2.4881000000000002</c:v>
                </c:pt>
                <c:pt idx="91072">
                  <c:v>2.5004</c:v>
                </c:pt>
                <c:pt idx="91073">
                  <c:v>2.5004</c:v>
                </c:pt>
                <c:pt idx="91074">
                  <c:v>2.5004</c:v>
                </c:pt>
                <c:pt idx="91075">
                  <c:v>2.5004</c:v>
                </c:pt>
                <c:pt idx="91076">
                  <c:v>2.4881000000000002</c:v>
                </c:pt>
                <c:pt idx="91077">
                  <c:v>2.5004</c:v>
                </c:pt>
                <c:pt idx="91078">
                  <c:v>2.5125999999999999</c:v>
                </c:pt>
                <c:pt idx="91079">
                  <c:v>2.4881000000000002</c:v>
                </c:pt>
                <c:pt idx="91080">
                  <c:v>2.5004</c:v>
                </c:pt>
                <c:pt idx="91081">
                  <c:v>2.4881000000000002</c:v>
                </c:pt>
                <c:pt idx="91082">
                  <c:v>2.5004</c:v>
                </c:pt>
                <c:pt idx="91083">
                  <c:v>2.4881000000000002</c:v>
                </c:pt>
                <c:pt idx="91084">
                  <c:v>2.5004</c:v>
                </c:pt>
                <c:pt idx="91085">
                  <c:v>2.5125999999999999</c:v>
                </c:pt>
                <c:pt idx="91086">
                  <c:v>2.4881000000000002</c:v>
                </c:pt>
                <c:pt idx="91087">
                  <c:v>2.5125999999999999</c:v>
                </c:pt>
                <c:pt idx="91088">
                  <c:v>2.4881000000000002</c:v>
                </c:pt>
                <c:pt idx="91089">
                  <c:v>2.4881000000000002</c:v>
                </c:pt>
                <c:pt idx="91090">
                  <c:v>2.5004</c:v>
                </c:pt>
                <c:pt idx="91091">
                  <c:v>2.5004</c:v>
                </c:pt>
                <c:pt idx="91092">
                  <c:v>2.5004</c:v>
                </c:pt>
                <c:pt idx="91093">
                  <c:v>2.5125999999999999</c:v>
                </c:pt>
                <c:pt idx="91094">
                  <c:v>2.5247999999999999</c:v>
                </c:pt>
                <c:pt idx="91095">
                  <c:v>2.5004</c:v>
                </c:pt>
                <c:pt idx="91096">
                  <c:v>2.5125999999999999</c:v>
                </c:pt>
                <c:pt idx="91097">
                  <c:v>2.4881000000000002</c:v>
                </c:pt>
                <c:pt idx="91098">
                  <c:v>2.4881000000000002</c:v>
                </c:pt>
                <c:pt idx="91099">
                  <c:v>2.5004</c:v>
                </c:pt>
                <c:pt idx="91100">
                  <c:v>2.4881000000000002</c:v>
                </c:pt>
                <c:pt idx="91101">
                  <c:v>2.5004</c:v>
                </c:pt>
                <c:pt idx="91102">
                  <c:v>2.4881000000000002</c:v>
                </c:pt>
                <c:pt idx="91103">
                  <c:v>2.4881000000000002</c:v>
                </c:pt>
                <c:pt idx="91104">
                  <c:v>2.5004</c:v>
                </c:pt>
                <c:pt idx="91105">
                  <c:v>2.5004</c:v>
                </c:pt>
                <c:pt idx="91106">
                  <c:v>2.5004</c:v>
                </c:pt>
                <c:pt idx="91107">
                  <c:v>2.4759000000000002</c:v>
                </c:pt>
                <c:pt idx="91108">
                  <c:v>2.4881000000000002</c:v>
                </c:pt>
                <c:pt idx="91109">
                  <c:v>2.5125999999999999</c:v>
                </c:pt>
                <c:pt idx="91110">
                  <c:v>2.5125999999999999</c:v>
                </c:pt>
                <c:pt idx="91111">
                  <c:v>2.5125999999999999</c:v>
                </c:pt>
                <c:pt idx="91112">
                  <c:v>2.4881000000000002</c:v>
                </c:pt>
                <c:pt idx="91113">
                  <c:v>2.4759000000000002</c:v>
                </c:pt>
                <c:pt idx="91114">
                  <c:v>2.5004</c:v>
                </c:pt>
                <c:pt idx="91115">
                  <c:v>2.4881000000000002</c:v>
                </c:pt>
                <c:pt idx="91116">
                  <c:v>2.4759000000000002</c:v>
                </c:pt>
                <c:pt idx="91117">
                  <c:v>2.5004</c:v>
                </c:pt>
                <c:pt idx="91118">
                  <c:v>2.5004</c:v>
                </c:pt>
                <c:pt idx="91119">
                  <c:v>2.5125999999999999</c:v>
                </c:pt>
                <c:pt idx="91120">
                  <c:v>2.5004</c:v>
                </c:pt>
                <c:pt idx="91121">
                  <c:v>2.4514999999999998</c:v>
                </c:pt>
                <c:pt idx="91122">
                  <c:v>2.4881000000000002</c:v>
                </c:pt>
                <c:pt idx="91123">
                  <c:v>2.5004</c:v>
                </c:pt>
                <c:pt idx="91124">
                  <c:v>2.5004</c:v>
                </c:pt>
                <c:pt idx="91125">
                  <c:v>2.4881000000000002</c:v>
                </c:pt>
                <c:pt idx="91126">
                  <c:v>2.5125999999999999</c:v>
                </c:pt>
                <c:pt idx="91127">
                  <c:v>2.4881000000000002</c:v>
                </c:pt>
                <c:pt idx="91128">
                  <c:v>2.4881000000000002</c:v>
                </c:pt>
                <c:pt idx="91129">
                  <c:v>2.4759000000000002</c:v>
                </c:pt>
                <c:pt idx="91130">
                  <c:v>2.4881000000000002</c:v>
                </c:pt>
                <c:pt idx="91131">
                  <c:v>2.5004</c:v>
                </c:pt>
                <c:pt idx="91132">
                  <c:v>2.5004</c:v>
                </c:pt>
                <c:pt idx="91133">
                  <c:v>2.4759000000000002</c:v>
                </c:pt>
                <c:pt idx="91134">
                  <c:v>2.5125999999999999</c:v>
                </c:pt>
                <c:pt idx="91135">
                  <c:v>2.5247999999999999</c:v>
                </c:pt>
                <c:pt idx="91136">
                  <c:v>2.5125999999999999</c:v>
                </c:pt>
                <c:pt idx="91137">
                  <c:v>2.5004</c:v>
                </c:pt>
                <c:pt idx="91138">
                  <c:v>2.4759000000000002</c:v>
                </c:pt>
                <c:pt idx="91139">
                  <c:v>2.5004</c:v>
                </c:pt>
                <c:pt idx="91140">
                  <c:v>2.4759000000000002</c:v>
                </c:pt>
                <c:pt idx="91141">
                  <c:v>2.5004</c:v>
                </c:pt>
                <c:pt idx="91142">
                  <c:v>2.4514999999999998</c:v>
                </c:pt>
                <c:pt idx="91143">
                  <c:v>2.5004</c:v>
                </c:pt>
                <c:pt idx="91144">
                  <c:v>2.4881000000000002</c:v>
                </c:pt>
                <c:pt idx="91145">
                  <c:v>2.4881000000000002</c:v>
                </c:pt>
                <c:pt idx="91146">
                  <c:v>2.5004</c:v>
                </c:pt>
                <c:pt idx="91147">
                  <c:v>2.4881000000000002</c:v>
                </c:pt>
                <c:pt idx="91148">
                  <c:v>2.4636999999999998</c:v>
                </c:pt>
                <c:pt idx="91149">
                  <c:v>2.4636999999999998</c:v>
                </c:pt>
                <c:pt idx="91150">
                  <c:v>2.5004</c:v>
                </c:pt>
                <c:pt idx="91151">
                  <c:v>2.5004</c:v>
                </c:pt>
                <c:pt idx="91152">
                  <c:v>2.5004</c:v>
                </c:pt>
                <c:pt idx="91153">
                  <c:v>2.5125999999999999</c:v>
                </c:pt>
                <c:pt idx="91154">
                  <c:v>2.4881000000000002</c:v>
                </c:pt>
                <c:pt idx="91155">
                  <c:v>2.4759000000000002</c:v>
                </c:pt>
                <c:pt idx="91156">
                  <c:v>2.5004</c:v>
                </c:pt>
                <c:pt idx="91157">
                  <c:v>2.4759000000000002</c:v>
                </c:pt>
                <c:pt idx="91158">
                  <c:v>2.4881000000000002</c:v>
                </c:pt>
                <c:pt idx="91159">
                  <c:v>2.5004</c:v>
                </c:pt>
                <c:pt idx="91160">
                  <c:v>2.4759000000000002</c:v>
                </c:pt>
                <c:pt idx="91161">
                  <c:v>2.5247999999999999</c:v>
                </c:pt>
                <c:pt idx="91162">
                  <c:v>2.5125999999999999</c:v>
                </c:pt>
                <c:pt idx="91163">
                  <c:v>2.4881000000000002</c:v>
                </c:pt>
                <c:pt idx="91164">
                  <c:v>2.4759000000000002</c:v>
                </c:pt>
                <c:pt idx="91165">
                  <c:v>2.4881000000000002</c:v>
                </c:pt>
                <c:pt idx="91166">
                  <c:v>2.4514999999999998</c:v>
                </c:pt>
                <c:pt idx="91167">
                  <c:v>2.4759000000000002</c:v>
                </c:pt>
                <c:pt idx="91168">
                  <c:v>2.4759000000000002</c:v>
                </c:pt>
                <c:pt idx="91169">
                  <c:v>2.4759000000000002</c:v>
                </c:pt>
                <c:pt idx="91170">
                  <c:v>2.4881000000000002</c:v>
                </c:pt>
                <c:pt idx="91171">
                  <c:v>2.4759000000000002</c:v>
                </c:pt>
                <c:pt idx="91172">
                  <c:v>2.4759000000000002</c:v>
                </c:pt>
                <c:pt idx="91173">
                  <c:v>2.4636999999999998</c:v>
                </c:pt>
                <c:pt idx="91174">
                  <c:v>2.4514999999999998</c:v>
                </c:pt>
                <c:pt idx="91175">
                  <c:v>2.4636999999999998</c:v>
                </c:pt>
                <c:pt idx="91176">
                  <c:v>2.4636999999999998</c:v>
                </c:pt>
                <c:pt idx="91177">
                  <c:v>2.4881000000000002</c:v>
                </c:pt>
                <c:pt idx="91178">
                  <c:v>2.4636999999999998</c:v>
                </c:pt>
                <c:pt idx="91179">
                  <c:v>2.5004</c:v>
                </c:pt>
                <c:pt idx="91180">
                  <c:v>2.4636999999999998</c:v>
                </c:pt>
                <c:pt idx="91181">
                  <c:v>2.5004</c:v>
                </c:pt>
                <c:pt idx="91182">
                  <c:v>2.5004</c:v>
                </c:pt>
                <c:pt idx="91183">
                  <c:v>2.4881000000000002</c:v>
                </c:pt>
                <c:pt idx="91184">
                  <c:v>2.4881000000000002</c:v>
                </c:pt>
                <c:pt idx="91185">
                  <c:v>2.4636999999999998</c:v>
                </c:pt>
                <c:pt idx="91186">
                  <c:v>2.4881000000000002</c:v>
                </c:pt>
                <c:pt idx="91187">
                  <c:v>2.4881000000000002</c:v>
                </c:pt>
                <c:pt idx="91188">
                  <c:v>2.4881000000000002</c:v>
                </c:pt>
                <c:pt idx="91189">
                  <c:v>2.4514999999999998</c:v>
                </c:pt>
                <c:pt idx="91190">
                  <c:v>2.4759000000000002</c:v>
                </c:pt>
                <c:pt idx="91191">
                  <c:v>2.4759000000000002</c:v>
                </c:pt>
                <c:pt idx="91192">
                  <c:v>2.4636999999999998</c:v>
                </c:pt>
                <c:pt idx="91193">
                  <c:v>2.4636999999999998</c:v>
                </c:pt>
                <c:pt idx="91194">
                  <c:v>2.4881000000000002</c:v>
                </c:pt>
                <c:pt idx="91195">
                  <c:v>2.5004</c:v>
                </c:pt>
                <c:pt idx="91196">
                  <c:v>2.4881000000000002</c:v>
                </c:pt>
                <c:pt idx="91197">
                  <c:v>2.4759000000000002</c:v>
                </c:pt>
                <c:pt idx="91198">
                  <c:v>2.4881000000000002</c:v>
                </c:pt>
                <c:pt idx="91199">
                  <c:v>2.4759000000000002</c:v>
                </c:pt>
                <c:pt idx="91200">
                  <c:v>2.4759000000000002</c:v>
                </c:pt>
                <c:pt idx="91201">
                  <c:v>2.4759000000000002</c:v>
                </c:pt>
                <c:pt idx="91202">
                  <c:v>2.4881000000000002</c:v>
                </c:pt>
                <c:pt idx="91203">
                  <c:v>2.4759000000000002</c:v>
                </c:pt>
                <c:pt idx="91204">
                  <c:v>2.4759000000000002</c:v>
                </c:pt>
                <c:pt idx="91205">
                  <c:v>2.5004</c:v>
                </c:pt>
                <c:pt idx="91206">
                  <c:v>2.5004</c:v>
                </c:pt>
                <c:pt idx="91207">
                  <c:v>2.4881000000000002</c:v>
                </c:pt>
                <c:pt idx="91208">
                  <c:v>2.4759000000000002</c:v>
                </c:pt>
                <c:pt idx="91209">
                  <c:v>2.4759000000000002</c:v>
                </c:pt>
                <c:pt idx="91210">
                  <c:v>2.4759000000000002</c:v>
                </c:pt>
                <c:pt idx="91211">
                  <c:v>2.4881000000000002</c:v>
                </c:pt>
                <c:pt idx="91212">
                  <c:v>2.4759000000000002</c:v>
                </c:pt>
                <c:pt idx="91213">
                  <c:v>2.4881000000000002</c:v>
                </c:pt>
                <c:pt idx="91214">
                  <c:v>2.4759000000000002</c:v>
                </c:pt>
                <c:pt idx="91215">
                  <c:v>2.4759000000000002</c:v>
                </c:pt>
                <c:pt idx="91216">
                  <c:v>2.4759000000000002</c:v>
                </c:pt>
                <c:pt idx="91217">
                  <c:v>2.4636999999999998</c:v>
                </c:pt>
                <c:pt idx="91218">
                  <c:v>2.4759000000000002</c:v>
                </c:pt>
                <c:pt idx="91219">
                  <c:v>2.4881000000000002</c:v>
                </c:pt>
                <c:pt idx="91220">
                  <c:v>2.4636999999999998</c:v>
                </c:pt>
                <c:pt idx="91221">
                  <c:v>2.4636999999999998</c:v>
                </c:pt>
                <c:pt idx="91222">
                  <c:v>2.4759000000000002</c:v>
                </c:pt>
                <c:pt idx="91223">
                  <c:v>2.4636999999999998</c:v>
                </c:pt>
                <c:pt idx="91224">
                  <c:v>2.4759000000000002</c:v>
                </c:pt>
                <c:pt idx="91225">
                  <c:v>2.4636999999999998</c:v>
                </c:pt>
                <c:pt idx="91226">
                  <c:v>2.4759000000000002</c:v>
                </c:pt>
                <c:pt idx="91227">
                  <c:v>2.5125999999999999</c:v>
                </c:pt>
                <c:pt idx="91228">
                  <c:v>2.4636999999999998</c:v>
                </c:pt>
                <c:pt idx="91229">
                  <c:v>2.4881000000000002</c:v>
                </c:pt>
                <c:pt idx="91230">
                  <c:v>2.4636999999999998</c:v>
                </c:pt>
                <c:pt idx="91231">
                  <c:v>2.5004</c:v>
                </c:pt>
                <c:pt idx="91232">
                  <c:v>2.4759000000000002</c:v>
                </c:pt>
                <c:pt idx="91233">
                  <c:v>2.4759000000000002</c:v>
                </c:pt>
                <c:pt idx="91234">
                  <c:v>2.4881000000000002</c:v>
                </c:pt>
                <c:pt idx="91235">
                  <c:v>2.4759000000000002</c:v>
                </c:pt>
                <c:pt idx="91236">
                  <c:v>2.4881000000000002</c:v>
                </c:pt>
                <c:pt idx="91237">
                  <c:v>2.4636999999999998</c:v>
                </c:pt>
                <c:pt idx="91238">
                  <c:v>2.4636999999999998</c:v>
                </c:pt>
                <c:pt idx="91239">
                  <c:v>2.4270999999999998</c:v>
                </c:pt>
                <c:pt idx="91240">
                  <c:v>2.4759000000000002</c:v>
                </c:pt>
                <c:pt idx="91241">
                  <c:v>2.4881000000000002</c:v>
                </c:pt>
                <c:pt idx="91242">
                  <c:v>2.4636999999999998</c:v>
                </c:pt>
                <c:pt idx="91243">
                  <c:v>2.4514999999999998</c:v>
                </c:pt>
                <c:pt idx="91244">
                  <c:v>2.4514999999999998</c:v>
                </c:pt>
                <c:pt idx="91245">
                  <c:v>2.4636999999999998</c:v>
                </c:pt>
                <c:pt idx="91246">
                  <c:v>2.4759000000000002</c:v>
                </c:pt>
                <c:pt idx="91247">
                  <c:v>2.4636999999999998</c:v>
                </c:pt>
                <c:pt idx="91248">
                  <c:v>2.4636999999999998</c:v>
                </c:pt>
                <c:pt idx="91249">
                  <c:v>2.5004</c:v>
                </c:pt>
                <c:pt idx="91250">
                  <c:v>2.4881000000000002</c:v>
                </c:pt>
                <c:pt idx="91251">
                  <c:v>2.4636999999999998</c:v>
                </c:pt>
                <c:pt idx="91252">
                  <c:v>2.4270999999999998</c:v>
                </c:pt>
                <c:pt idx="91253">
                  <c:v>2.4636999999999998</c:v>
                </c:pt>
                <c:pt idx="91254">
                  <c:v>2.4636999999999998</c:v>
                </c:pt>
                <c:pt idx="91255">
                  <c:v>2.4514999999999998</c:v>
                </c:pt>
                <c:pt idx="91256">
                  <c:v>2.4636999999999998</c:v>
                </c:pt>
                <c:pt idx="91257">
                  <c:v>2.4514999999999998</c:v>
                </c:pt>
                <c:pt idx="91258">
                  <c:v>2.4636999999999998</c:v>
                </c:pt>
                <c:pt idx="91259">
                  <c:v>2.4636999999999998</c:v>
                </c:pt>
                <c:pt idx="91260">
                  <c:v>2.4514999999999998</c:v>
                </c:pt>
                <c:pt idx="91261">
                  <c:v>2.4636999999999998</c:v>
                </c:pt>
                <c:pt idx="91262">
                  <c:v>2.4881000000000002</c:v>
                </c:pt>
                <c:pt idx="91263">
                  <c:v>2.4636999999999998</c:v>
                </c:pt>
                <c:pt idx="91264">
                  <c:v>2.4759000000000002</c:v>
                </c:pt>
                <c:pt idx="91265">
                  <c:v>2.4881000000000002</c:v>
                </c:pt>
                <c:pt idx="91266">
                  <c:v>2.4514999999999998</c:v>
                </c:pt>
                <c:pt idx="91267">
                  <c:v>2.4514999999999998</c:v>
                </c:pt>
                <c:pt idx="91268">
                  <c:v>2.4514999999999998</c:v>
                </c:pt>
                <c:pt idx="91269">
                  <c:v>2.4392999999999998</c:v>
                </c:pt>
                <c:pt idx="91270">
                  <c:v>2.4392999999999998</c:v>
                </c:pt>
                <c:pt idx="91271">
                  <c:v>2.4759000000000002</c:v>
                </c:pt>
                <c:pt idx="91272">
                  <c:v>2.4636999999999998</c:v>
                </c:pt>
                <c:pt idx="91273">
                  <c:v>2.4759000000000002</c:v>
                </c:pt>
                <c:pt idx="91274">
                  <c:v>2.4514999999999998</c:v>
                </c:pt>
                <c:pt idx="91275">
                  <c:v>2.4636999999999998</c:v>
                </c:pt>
                <c:pt idx="91276">
                  <c:v>2.4881000000000002</c:v>
                </c:pt>
                <c:pt idx="91277">
                  <c:v>2.4881000000000002</c:v>
                </c:pt>
                <c:pt idx="91278">
                  <c:v>2.4636999999999998</c:v>
                </c:pt>
                <c:pt idx="91279">
                  <c:v>2.4636999999999998</c:v>
                </c:pt>
                <c:pt idx="91280">
                  <c:v>2.4759000000000002</c:v>
                </c:pt>
                <c:pt idx="91281">
                  <c:v>2.5004</c:v>
                </c:pt>
                <c:pt idx="91282">
                  <c:v>2.4636999999999998</c:v>
                </c:pt>
                <c:pt idx="91283">
                  <c:v>2.4881000000000002</c:v>
                </c:pt>
                <c:pt idx="91284">
                  <c:v>2.4636999999999998</c:v>
                </c:pt>
                <c:pt idx="91285">
                  <c:v>2.4636999999999998</c:v>
                </c:pt>
                <c:pt idx="91286">
                  <c:v>2.4636999999999998</c:v>
                </c:pt>
                <c:pt idx="91287">
                  <c:v>2.4514999999999998</c:v>
                </c:pt>
                <c:pt idx="91288">
                  <c:v>2.4636999999999998</c:v>
                </c:pt>
                <c:pt idx="91289">
                  <c:v>2.4392999999999998</c:v>
                </c:pt>
                <c:pt idx="91290">
                  <c:v>2.4514999999999998</c:v>
                </c:pt>
                <c:pt idx="91291">
                  <c:v>2.4514999999999998</c:v>
                </c:pt>
                <c:pt idx="91292">
                  <c:v>2.4514999999999998</c:v>
                </c:pt>
                <c:pt idx="91293">
                  <c:v>2.4636999999999998</c:v>
                </c:pt>
                <c:pt idx="91294">
                  <c:v>2.4514999999999998</c:v>
                </c:pt>
                <c:pt idx="91295">
                  <c:v>2.4759000000000002</c:v>
                </c:pt>
                <c:pt idx="91296">
                  <c:v>2.4514999999999998</c:v>
                </c:pt>
                <c:pt idx="91297">
                  <c:v>2.4514999999999998</c:v>
                </c:pt>
                <c:pt idx="91298">
                  <c:v>2.4759000000000002</c:v>
                </c:pt>
                <c:pt idx="91299">
                  <c:v>2.4392999999999998</c:v>
                </c:pt>
                <c:pt idx="91300">
                  <c:v>2.4759000000000002</c:v>
                </c:pt>
                <c:pt idx="91301">
                  <c:v>2.4881000000000002</c:v>
                </c:pt>
                <c:pt idx="91302">
                  <c:v>2.4636999999999998</c:v>
                </c:pt>
                <c:pt idx="91303">
                  <c:v>2.4759000000000002</c:v>
                </c:pt>
                <c:pt idx="91304">
                  <c:v>2.4392999999999998</c:v>
                </c:pt>
                <c:pt idx="91305">
                  <c:v>2.4636999999999998</c:v>
                </c:pt>
                <c:pt idx="91306">
                  <c:v>2.4636999999999998</c:v>
                </c:pt>
                <c:pt idx="91307">
                  <c:v>2.4514999999999998</c:v>
                </c:pt>
                <c:pt idx="91308">
                  <c:v>2.4636999999999998</c:v>
                </c:pt>
                <c:pt idx="91309">
                  <c:v>2.4392999999999998</c:v>
                </c:pt>
                <c:pt idx="91310">
                  <c:v>2.4759000000000002</c:v>
                </c:pt>
                <c:pt idx="91311">
                  <c:v>2.4514999999999998</c:v>
                </c:pt>
                <c:pt idx="91312">
                  <c:v>2.4636999999999998</c:v>
                </c:pt>
                <c:pt idx="91313">
                  <c:v>2.4392999999999998</c:v>
                </c:pt>
                <c:pt idx="91314">
                  <c:v>2.4392999999999998</c:v>
                </c:pt>
                <c:pt idx="91315">
                  <c:v>2.4392999999999998</c:v>
                </c:pt>
                <c:pt idx="91316">
                  <c:v>2.4759000000000002</c:v>
                </c:pt>
                <c:pt idx="91317">
                  <c:v>2.4636999999999998</c:v>
                </c:pt>
                <c:pt idx="91318">
                  <c:v>2.4881000000000002</c:v>
                </c:pt>
                <c:pt idx="91319">
                  <c:v>2.4759000000000002</c:v>
                </c:pt>
                <c:pt idx="91320">
                  <c:v>2.4514999999999998</c:v>
                </c:pt>
                <c:pt idx="91321">
                  <c:v>2.4636999999999998</c:v>
                </c:pt>
                <c:pt idx="91322">
                  <c:v>2.4514999999999998</c:v>
                </c:pt>
                <c:pt idx="91323">
                  <c:v>2.4636999999999998</c:v>
                </c:pt>
                <c:pt idx="91324">
                  <c:v>2.4759000000000002</c:v>
                </c:pt>
                <c:pt idx="91325">
                  <c:v>2.4392999999999998</c:v>
                </c:pt>
                <c:pt idx="91326">
                  <c:v>2.4514999999999998</c:v>
                </c:pt>
                <c:pt idx="91327">
                  <c:v>2.4636999999999998</c:v>
                </c:pt>
                <c:pt idx="91328">
                  <c:v>2.4636999999999998</c:v>
                </c:pt>
                <c:pt idx="91329">
                  <c:v>2.4514999999999998</c:v>
                </c:pt>
                <c:pt idx="91330">
                  <c:v>2.4636999999999998</c:v>
                </c:pt>
                <c:pt idx="91331">
                  <c:v>2.4636999999999998</c:v>
                </c:pt>
                <c:pt idx="91332">
                  <c:v>2.4514999999999998</c:v>
                </c:pt>
                <c:pt idx="91333">
                  <c:v>2.4759000000000002</c:v>
                </c:pt>
                <c:pt idx="91334">
                  <c:v>2.4759000000000002</c:v>
                </c:pt>
                <c:pt idx="91335">
                  <c:v>2.4759000000000002</c:v>
                </c:pt>
                <c:pt idx="91336">
                  <c:v>2.4759000000000002</c:v>
                </c:pt>
                <c:pt idx="91337">
                  <c:v>2.4270999999999998</c:v>
                </c:pt>
                <c:pt idx="91338">
                  <c:v>2.4636999999999998</c:v>
                </c:pt>
                <c:pt idx="91339">
                  <c:v>2.4636999999999998</c:v>
                </c:pt>
                <c:pt idx="91340">
                  <c:v>2.4636999999999998</c:v>
                </c:pt>
                <c:pt idx="91341">
                  <c:v>2.4514999999999998</c:v>
                </c:pt>
                <c:pt idx="91342">
                  <c:v>2.4392999999999998</c:v>
                </c:pt>
                <c:pt idx="91343">
                  <c:v>2.4392999999999998</c:v>
                </c:pt>
                <c:pt idx="91344">
                  <c:v>2.4514999999999998</c:v>
                </c:pt>
                <c:pt idx="91345">
                  <c:v>2.4514999999999998</c:v>
                </c:pt>
                <c:pt idx="91346">
                  <c:v>2.4514999999999998</c:v>
                </c:pt>
                <c:pt idx="91347">
                  <c:v>2.4514999999999998</c:v>
                </c:pt>
                <c:pt idx="91348">
                  <c:v>2.4881000000000002</c:v>
                </c:pt>
                <c:pt idx="91349">
                  <c:v>2.4514999999999998</c:v>
                </c:pt>
                <c:pt idx="91350">
                  <c:v>2.4392999999999998</c:v>
                </c:pt>
                <c:pt idx="91351">
                  <c:v>2.4636999999999998</c:v>
                </c:pt>
                <c:pt idx="91352">
                  <c:v>2.4392999999999998</c:v>
                </c:pt>
                <c:pt idx="91353">
                  <c:v>2.4270999999999998</c:v>
                </c:pt>
                <c:pt idx="91354">
                  <c:v>2.4392999999999998</c:v>
                </c:pt>
                <c:pt idx="91355">
                  <c:v>2.4514999999999998</c:v>
                </c:pt>
                <c:pt idx="91356">
                  <c:v>2.4392999999999998</c:v>
                </c:pt>
                <c:pt idx="91357">
                  <c:v>2.4514999999999998</c:v>
                </c:pt>
                <c:pt idx="91358">
                  <c:v>2.4270999999999998</c:v>
                </c:pt>
                <c:pt idx="91359">
                  <c:v>2.4392999999999998</c:v>
                </c:pt>
                <c:pt idx="91360">
                  <c:v>2.4392999999999998</c:v>
                </c:pt>
                <c:pt idx="91361">
                  <c:v>2.4514999999999998</c:v>
                </c:pt>
                <c:pt idx="91362">
                  <c:v>2.4270999999999998</c:v>
                </c:pt>
                <c:pt idx="91363">
                  <c:v>2.4392999999999998</c:v>
                </c:pt>
                <c:pt idx="91364">
                  <c:v>2.4514999999999998</c:v>
                </c:pt>
                <c:pt idx="91365">
                  <c:v>2.4636999999999998</c:v>
                </c:pt>
                <c:pt idx="91366">
                  <c:v>2.4636999999999998</c:v>
                </c:pt>
                <c:pt idx="91367">
                  <c:v>2.4514999999999998</c:v>
                </c:pt>
                <c:pt idx="91368">
                  <c:v>2.4514999999999998</c:v>
                </c:pt>
                <c:pt idx="91369">
                  <c:v>2.4636999999999998</c:v>
                </c:pt>
                <c:pt idx="91370">
                  <c:v>2.4881000000000002</c:v>
                </c:pt>
                <c:pt idx="91371">
                  <c:v>2.4514999999999998</c:v>
                </c:pt>
                <c:pt idx="91372">
                  <c:v>2.4636999999999998</c:v>
                </c:pt>
                <c:pt idx="91373">
                  <c:v>2.4759000000000002</c:v>
                </c:pt>
                <c:pt idx="91374">
                  <c:v>2.4759000000000002</c:v>
                </c:pt>
                <c:pt idx="91375">
                  <c:v>2.4270999999999998</c:v>
                </c:pt>
                <c:pt idx="91376">
                  <c:v>2.4759000000000002</c:v>
                </c:pt>
                <c:pt idx="91377">
                  <c:v>2.4514999999999998</c:v>
                </c:pt>
                <c:pt idx="91378">
                  <c:v>2.4514999999999998</c:v>
                </c:pt>
                <c:pt idx="91379">
                  <c:v>2.4392999999999998</c:v>
                </c:pt>
                <c:pt idx="91380">
                  <c:v>2.4514999999999998</c:v>
                </c:pt>
                <c:pt idx="91381">
                  <c:v>2.4392999999999998</c:v>
                </c:pt>
                <c:pt idx="91382">
                  <c:v>2.4270999999999998</c:v>
                </c:pt>
                <c:pt idx="91383">
                  <c:v>2.4514999999999998</c:v>
                </c:pt>
                <c:pt idx="91384">
                  <c:v>2.4270999999999998</c:v>
                </c:pt>
                <c:pt idx="91385">
                  <c:v>2.4392999999999998</c:v>
                </c:pt>
                <c:pt idx="91386">
                  <c:v>2.4514999999999998</c:v>
                </c:pt>
                <c:pt idx="91387">
                  <c:v>2.4392999999999998</c:v>
                </c:pt>
                <c:pt idx="91388">
                  <c:v>2.4392999999999998</c:v>
                </c:pt>
                <c:pt idx="91389">
                  <c:v>2.4392999999999998</c:v>
                </c:pt>
                <c:pt idx="91390">
                  <c:v>2.4392999999999998</c:v>
                </c:pt>
                <c:pt idx="91391">
                  <c:v>2.4392999999999998</c:v>
                </c:pt>
                <c:pt idx="91392">
                  <c:v>2.4514999999999998</c:v>
                </c:pt>
                <c:pt idx="91393">
                  <c:v>2.4392999999999998</c:v>
                </c:pt>
                <c:pt idx="91394">
                  <c:v>2.4636999999999998</c:v>
                </c:pt>
                <c:pt idx="91395">
                  <c:v>2.4392999999999998</c:v>
                </c:pt>
                <c:pt idx="91396">
                  <c:v>2.4514999999999998</c:v>
                </c:pt>
                <c:pt idx="91397">
                  <c:v>2.4514999999999998</c:v>
                </c:pt>
                <c:pt idx="91398">
                  <c:v>2.4514999999999998</c:v>
                </c:pt>
                <c:pt idx="91399">
                  <c:v>2.4270999999999998</c:v>
                </c:pt>
                <c:pt idx="91400">
                  <c:v>2.4392999999999998</c:v>
                </c:pt>
                <c:pt idx="91401">
                  <c:v>2.4270999999999998</c:v>
                </c:pt>
                <c:pt idx="91402">
                  <c:v>2.4270999999999998</c:v>
                </c:pt>
                <c:pt idx="91403">
                  <c:v>2.4514999999999998</c:v>
                </c:pt>
                <c:pt idx="91404">
                  <c:v>2.4270999999999998</c:v>
                </c:pt>
                <c:pt idx="91405">
                  <c:v>2.4392999999999998</c:v>
                </c:pt>
                <c:pt idx="91406">
                  <c:v>2.4270999999999998</c:v>
                </c:pt>
                <c:pt idx="91407">
                  <c:v>2.4514999999999998</c:v>
                </c:pt>
                <c:pt idx="91408">
                  <c:v>2.4392999999999998</c:v>
                </c:pt>
                <c:pt idx="91409">
                  <c:v>2.4392999999999998</c:v>
                </c:pt>
                <c:pt idx="91410">
                  <c:v>2.4759000000000002</c:v>
                </c:pt>
                <c:pt idx="91411">
                  <c:v>2.4270999999999998</c:v>
                </c:pt>
                <c:pt idx="91412">
                  <c:v>2.4148999999999998</c:v>
                </c:pt>
                <c:pt idx="91413">
                  <c:v>2.4514999999999998</c:v>
                </c:pt>
                <c:pt idx="91414">
                  <c:v>2.4636999999999998</c:v>
                </c:pt>
                <c:pt idx="91415">
                  <c:v>2.4514999999999998</c:v>
                </c:pt>
                <c:pt idx="91416">
                  <c:v>2.4514999999999998</c:v>
                </c:pt>
                <c:pt idx="91417">
                  <c:v>2.4636999999999998</c:v>
                </c:pt>
                <c:pt idx="91418">
                  <c:v>2.4392999999999998</c:v>
                </c:pt>
                <c:pt idx="91419">
                  <c:v>2.4636999999999998</c:v>
                </c:pt>
                <c:pt idx="91420">
                  <c:v>2.4270999999999998</c:v>
                </c:pt>
                <c:pt idx="91421">
                  <c:v>2.4392999999999998</c:v>
                </c:pt>
                <c:pt idx="91422">
                  <c:v>2.4270999999999998</c:v>
                </c:pt>
                <c:pt idx="91423">
                  <c:v>2.4514999999999998</c:v>
                </c:pt>
                <c:pt idx="91424">
                  <c:v>2.4270999999999998</c:v>
                </c:pt>
                <c:pt idx="91425">
                  <c:v>2.4514999999999998</c:v>
                </c:pt>
                <c:pt idx="91426">
                  <c:v>2.4270999999999998</c:v>
                </c:pt>
                <c:pt idx="91427">
                  <c:v>2.4514999999999998</c:v>
                </c:pt>
                <c:pt idx="91428">
                  <c:v>2.4270999999999998</c:v>
                </c:pt>
                <c:pt idx="91429">
                  <c:v>2.4148999999999998</c:v>
                </c:pt>
                <c:pt idx="91430">
                  <c:v>2.4270999999999998</c:v>
                </c:pt>
                <c:pt idx="91431">
                  <c:v>2.4148999999999998</c:v>
                </c:pt>
                <c:pt idx="91432">
                  <c:v>2.4636999999999998</c:v>
                </c:pt>
                <c:pt idx="91433">
                  <c:v>2.4636999999999998</c:v>
                </c:pt>
                <c:pt idx="91434">
                  <c:v>2.4270999999999998</c:v>
                </c:pt>
                <c:pt idx="91435">
                  <c:v>2.4270999999999998</c:v>
                </c:pt>
                <c:pt idx="91436">
                  <c:v>2.4636999999999998</c:v>
                </c:pt>
                <c:pt idx="91437">
                  <c:v>2.4514999999999998</c:v>
                </c:pt>
                <c:pt idx="91438">
                  <c:v>2.4514999999999998</c:v>
                </c:pt>
                <c:pt idx="91439">
                  <c:v>2.4636999999999998</c:v>
                </c:pt>
                <c:pt idx="91440">
                  <c:v>2.4392999999999998</c:v>
                </c:pt>
                <c:pt idx="91441">
                  <c:v>2.4392999999999998</c:v>
                </c:pt>
                <c:pt idx="91442">
                  <c:v>2.4514999999999998</c:v>
                </c:pt>
                <c:pt idx="91443">
                  <c:v>2.4636999999999998</c:v>
                </c:pt>
                <c:pt idx="91444">
                  <c:v>2.4514999999999998</c:v>
                </c:pt>
                <c:pt idx="91445">
                  <c:v>2.4392999999999998</c:v>
                </c:pt>
                <c:pt idx="91446">
                  <c:v>2.4514999999999998</c:v>
                </c:pt>
                <c:pt idx="91447">
                  <c:v>2.4514999999999998</c:v>
                </c:pt>
                <c:pt idx="91448">
                  <c:v>2.4514999999999998</c:v>
                </c:pt>
                <c:pt idx="91449">
                  <c:v>2.4270999999999998</c:v>
                </c:pt>
                <c:pt idx="91450">
                  <c:v>2.4148999999999998</c:v>
                </c:pt>
                <c:pt idx="91451">
                  <c:v>2.4392999999999998</c:v>
                </c:pt>
                <c:pt idx="91452">
                  <c:v>2.4514999999999998</c:v>
                </c:pt>
                <c:pt idx="91453">
                  <c:v>2.4636999999999998</c:v>
                </c:pt>
                <c:pt idx="91454">
                  <c:v>2.4270999999999998</c:v>
                </c:pt>
                <c:pt idx="91455">
                  <c:v>2.4392999999999998</c:v>
                </c:pt>
                <c:pt idx="91456">
                  <c:v>2.4392999999999998</c:v>
                </c:pt>
                <c:pt idx="91457">
                  <c:v>2.4392999999999998</c:v>
                </c:pt>
                <c:pt idx="91458">
                  <c:v>2.4392999999999998</c:v>
                </c:pt>
                <c:pt idx="91459">
                  <c:v>2.4270999999999998</c:v>
                </c:pt>
                <c:pt idx="91460">
                  <c:v>2.4514999999999998</c:v>
                </c:pt>
                <c:pt idx="91461">
                  <c:v>2.4636999999999998</c:v>
                </c:pt>
                <c:pt idx="91462">
                  <c:v>2.4270999999999998</c:v>
                </c:pt>
                <c:pt idx="91463">
                  <c:v>2.4270999999999998</c:v>
                </c:pt>
                <c:pt idx="91464">
                  <c:v>2.4148999999999998</c:v>
                </c:pt>
                <c:pt idx="91465">
                  <c:v>2.4148999999999998</c:v>
                </c:pt>
                <c:pt idx="91466">
                  <c:v>2.4514999999999998</c:v>
                </c:pt>
                <c:pt idx="91467">
                  <c:v>2.4148999999999998</c:v>
                </c:pt>
                <c:pt idx="91468">
                  <c:v>2.4392999999999998</c:v>
                </c:pt>
                <c:pt idx="91469">
                  <c:v>2.4392999999999998</c:v>
                </c:pt>
                <c:pt idx="91470">
                  <c:v>2.4270999999999998</c:v>
                </c:pt>
                <c:pt idx="91471">
                  <c:v>2.4270999999999998</c:v>
                </c:pt>
                <c:pt idx="91472">
                  <c:v>2.4392999999999998</c:v>
                </c:pt>
                <c:pt idx="91473">
                  <c:v>2.4514999999999998</c:v>
                </c:pt>
                <c:pt idx="91474">
                  <c:v>2.4514999999999998</c:v>
                </c:pt>
                <c:pt idx="91475">
                  <c:v>2.4270999999999998</c:v>
                </c:pt>
                <c:pt idx="91476">
                  <c:v>2.4636999999999998</c:v>
                </c:pt>
                <c:pt idx="91477">
                  <c:v>2.4392999999999998</c:v>
                </c:pt>
                <c:pt idx="91478">
                  <c:v>2.4392999999999998</c:v>
                </c:pt>
                <c:pt idx="91479">
                  <c:v>2.4270999999999998</c:v>
                </c:pt>
                <c:pt idx="91480">
                  <c:v>2.4270999999999998</c:v>
                </c:pt>
                <c:pt idx="91481">
                  <c:v>2.4514999999999998</c:v>
                </c:pt>
                <c:pt idx="91482">
                  <c:v>2.4514999999999998</c:v>
                </c:pt>
                <c:pt idx="91483">
                  <c:v>2.4392999999999998</c:v>
                </c:pt>
                <c:pt idx="91484">
                  <c:v>2.4148999999999998</c:v>
                </c:pt>
                <c:pt idx="91485">
                  <c:v>2.4270999999999998</c:v>
                </c:pt>
                <c:pt idx="91486">
                  <c:v>2.4636999999999998</c:v>
                </c:pt>
                <c:pt idx="91487">
                  <c:v>2.4270999999999998</c:v>
                </c:pt>
                <c:pt idx="91488">
                  <c:v>2.4270999999999998</c:v>
                </c:pt>
                <c:pt idx="91489">
                  <c:v>2.4392999999999998</c:v>
                </c:pt>
                <c:pt idx="91490">
                  <c:v>2.4026999999999998</c:v>
                </c:pt>
                <c:pt idx="91491">
                  <c:v>2.4148999999999998</c:v>
                </c:pt>
                <c:pt idx="91492">
                  <c:v>2.4148999999999998</c:v>
                </c:pt>
                <c:pt idx="91493">
                  <c:v>2.4514999999999998</c:v>
                </c:pt>
                <c:pt idx="91494">
                  <c:v>2.4148999999999998</c:v>
                </c:pt>
                <c:pt idx="91495">
                  <c:v>2.4148999999999998</c:v>
                </c:pt>
                <c:pt idx="91496">
                  <c:v>2.4392999999999998</c:v>
                </c:pt>
                <c:pt idx="91497">
                  <c:v>2.4270999999999998</c:v>
                </c:pt>
                <c:pt idx="91498">
                  <c:v>2.4514999999999998</c:v>
                </c:pt>
                <c:pt idx="91499">
                  <c:v>2.4148999999999998</c:v>
                </c:pt>
                <c:pt idx="91500">
                  <c:v>2.4392999999999998</c:v>
                </c:pt>
                <c:pt idx="91501">
                  <c:v>2.4270999999999998</c:v>
                </c:pt>
                <c:pt idx="91502">
                  <c:v>2.4270999999999998</c:v>
                </c:pt>
                <c:pt idx="91503">
                  <c:v>2.4514999999999998</c:v>
                </c:pt>
                <c:pt idx="91504">
                  <c:v>2.4270999999999998</c:v>
                </c:pt>
                <c:pt idx="91505">
                  <c:v>2.4270999999999998</c:v>
                </c:pt>
                <c:pt idx="91506">
                  <c:v>2.4514999999999998</c:v>
                </c:pt>
                <c:pt idx="91507">
                  <c:v>2.4148999999999998</c:v>
                </c:pt>
                <c:pt idx="91508">
                  <c:v>2.4392999999999998</c:v>
                </c:pt>
                <c:pt idx="91509">
                  <c:v>2.4148999999999998</c:v>
                </c:pt>
                <c:pt idx="91510">
                  <c:v>2.4392999999999998</c:v>
                </c:pt>
                <c:pt idx="91511">
                  <c:v>2.4270999999999998</c:v>
                </c:pt>
                <c:pt idx="91512">
                  <c:v>2.4270999999999998</c:v>
                </c:pt>
                <c:pt idx="91513">
                  <c:v>2.4270999999999998</c:v>
                </c:pt>
                <c:pt idx="91514">
                  <c:v>2.4392999999999998</c:v>
                </c:pt>
                <c:pt idx="91515">
                  <c:v>2.4148999999999998</c:v>
                </c:pt>
                <c:pt idx="91516">
                  <c:v>2.4392999999999998</c:v>
                </c:pt>
                <c:pt idx="91517">
                  <c:v>2.4270999999999998</c:v>
                </c:pt>
                <c:pt idx="91518">
                  <c:v>2.4148999999999998</c:v>
                </c:pt>
                <c:pt idx="91519">
                  <c:v>2.4270999999999998</c:v>
                </c:pt>
                <c:pt idx="91520">
                  <c:v>2.4270999999999998</c:v>
                </c:pt>
                <c:pt idx="91521">
                  <c:v>2.4148999999999998</c:v>
                </c:pt>
                <c:pt idx="91522">
                  <c:v>2.4026999999999998</c:v>
                </c:pt>
                <c:pt idx="91523">
                  <c:v>2.4392999999999998</c:v>
                </c:pt>
                <c:pt idx="91524">
                  <c:v>2.4392999999999998</c:v>
                </c:pt>
                <c:pt idx="91525">
                  <c:v>2.4270999999999998</c:v>
                </c:pt>
                <c:pt idx="91526">
                  <c:v>2.4270999999999998</c:v>
                </c:pt>
                <c:pt idx="91527">
                  <c:v>2.4270999999999998</c:v>
                </c:pt>
                <c:pt idx="91528">
                  <c:v>2.4148999999999998</c:v>
                </c:pt>
                <c:pt idx="91529">
                  <c:v>2.4270999999999998</c:v>
                </c:pt>
                <c:pt idx="91530">
                  <c:v>2.4392999999999998</c:v>
                </c:pt>
                <c:pt idx="91531">
                  <c:v>2.4514999999999998</c:v>
                </c:pt>
                <c:pt idx="91532">
                  <c:v>2.4392999999999998</c:v>
                </c:pt>
                <c:pt idx="91533">
                  <c:v>2.4148999999999998</c:v>
                </c:pt>
                <c:pt idx="91534">
                  <c:v>2.4270999999999998</c:v>
                </c:pt>
                <c:pt idx="91535">
                  <c:v>2.4270999999999998</c:v>
                </c:pt>
                <c:pt idx="91536">
                  <c:v>2.4270999999999998</c:v>
                </c:pt>
                <c:pt idx="91537">
                  <c:v>2.4514999999999998</c:v>
                </c:pt>
                <c:pt idx="91538">
                  <c:v>2.4148999999999998</c:v>
                </c:pt>
                <c:pt idx="91539">
                  <c:v>2.4392999999999998</c:v>
                </c:pt>
                <c:pt idx="91540">
                  <c:v>2.4270999999999998</c:v>
                </c:pt>
                <c:pt idx="91541">
                  <c:v>2.4148999999999998</c:v>
                </c:pt>
                <c:pt idx="91542">
                  <c:v>2.4392999999999998</c:v>
                </c:pt>
                <c:pt idx="91543">
                  <c:v>2.4026999999999998</c:v>
                </c:pt>
                <c:pt idx="91544">
                  <c:v>2.4270999999999998</c:v>
                </c:pt>
                <c:pt idx="91545">
                  <c:v>2.4392999999999998</c:v>
                </c:pt>
                <c:pt idx="91546">
                  <c:v>2.4270999999999998</c:v>
                </c:pt>
                <c:pt idx="91547">
                  <c:v>2.4392999999999998</c:v>
                </c:pt>
                <c:pt idx="91548">
                  <c:v>2.4392999999999998</c:v>
                </c:pt>
                <c:pt idx="91549">
                  <c:v>2.4148999999999998</c:v>
                </c:pt>
                <c:pt idx="91550">
                  <c:v>2.4270999999999998</c:v>
                </c:pt>
                <c:pt idx="91551">
                  <c:v>2.4148999999999998</c:v>
                </c:pt>
                <c:pt idx="91552">
                  <c:v>2.4148999999999998</c:v>
                </c:pt>
                <c:pt idx="91553">
                  <c:v>2.4270999999999998</c:v>
                </c:pt>
                <c:pt idx="91554">
                  <c:v>2.4270999999999998</c:v>
                </c:pt>
                <c:pt idx="91555">
                  <c:v>2.4270999999999998</c:v>
                </c:pt>
                <c:pt idx="91556">
                  <c:v>2.4514999999999998</c:v>
                </c:pt>
                <c:pt idx="91557">
                  <c:v>2.4270999999999998</c:v>
                </c:pt>
                <c:pt idx="91558">
                  <c:v>2.4270999999999998</c:v>
                </c:pt>
                <c:pt idx="91559">
                  <c:v>2.4026999999999998</c:v>
                </c:pt>
                <c:pt idx="91560">
                  <c:v>2.4270999999999998</c:v>
                </c:pt>
                <c:pt idx="91561">
                  <c:v>2.4392999999999998</c:v>
                </c:pt>
                <c:pt idx="91562">
                  <c:v>2.4148999999999998</c:v>
                </c:pt>
                <c:pt idx="91563">
                  <c:v>2.4026999999999998</c:v>
                </c:pt>
                <c:pt idx="91564">
                  <c:v>2.4270999999999998</c:v>
                </c:pt>
                <c:pt idx="91565">
                  <c:v>2.4026999999999998</c:v>
                </c:pt>
                <c:pt idx="91566">
                  <c:v>2.4270999999999998</c:v>
                </c:pt>
                <c:pt idx="91567">
                  <c:v>2.4392999999999998</c:v>
                </c:pt>
                <c:pt idx="91568">
                  <c:v>2.4148999999999998</c:v>
                </c:pt>
                <c:pt idx="91569">
                  <c:v>2.4270999999999998</c:v>
                </c:pt>
                <c:pt idx="91570">
                  <c:v>2.4514999999999998</c:v>
                </c:pt>
                <c:pt idx="91571">
                  <c:v>2.3904999999999998</c:v>
                </c:pt>
                <c:pt idx="91572">
                  <c:v>2.4026999999999998</c:v>
                </c:pt>
                <c:pt idx="91573">
                  <c:v>2.4270999999999998</c:v>
                </c:pt>
                <c:pt idx="91574">
                  <c:v>2.3904999999999998</c:v>
                </c:pt>
                <c:pt idx="91575">
                  <c:v>2.4392999999999998</c:v>
                </c:pt>
                <c:pt idx="91576">
                  <c:v>2.4026999999999998</c:v>
                </c:pt>
                <c:pt idx="91577">
                  <c:v>2.4270999999999998</c:v>
                </c:pt>
                <c:pt idx="91578">
                  <c:v>2.4392999999999998</c:v>
                </c:pt>
                <c:pt idx="91579">
                  <c:v>2.4148999999999998</c:v>
                </c:pt>
                <c:pt idx="91580">
                  <c:v>2.4270999999999998</c:v>
                </c:pt>
                <c:pt idx="91581">
                  <c:v>2.4392999999999998</c:v>
                </c:pt>
                <c:pt idx="91582">
                  <c:v>2.4514999999999998</c:v>
                </c:pt>
                <c:pt idx="91583">
                  <c:v>2.4148999999999998</c:v>
                </c:pt>
                <c:pt idx="91584">
                  <c:v>2.4270999999999998</c:v>
                </c:pt>
                <c:pt idx="91585">
                  <c:v>2.4026999999999998</c:v>
                </c:pt>
                <c:pt idx="91586">
                  <c:v>2.4270999999999998</c:v>
                </c:pt>
                <c:pt idx="91587">
                  <c:v>2.4026999999999998</c:v>
                </c:pt>
                <c:pt idx="91588">
                  <c:v>2.4148999999999998</c:v>
                </c:pt>
                <c:pt idx="91589">
                  <c:v>2.4148999999999998</c:v>
                </c:pt>
                <c:pt idx="91590">
                  <c:v>2.4026999999999998</c:v>
                </c:pt>
                <c:pt idx="91591">
                  <c:v>2.4270999999999998</c:v>
                </c:pt>
                <c:pt idx="91592">
                  <c:v>2.4148999999999998</c:v>
                </c:pt>
                <c:pt idx="91593">
                  <c:v>2.4026999999999998</c:v>
                </c:pt>
                <c:pt idx="91594">
                  <c:v>2.4392999999999998</c:v>
                </c:pt>
                <c:pt idx="91595">
                  <c:v>2.4270999999999998</c:v>
                </c:pt>
                <c:pt idx="91596">
                  <c:v>2.4026999999999998</c:v>
                </c:pt>
                <c:pt idx="91597">
                  <c:v>2.4148999999999998</c:v>
                </c:pt>
                <c:pt idx="91598">
                  <c:v>2.4148999999999998</c:v>
                </c:pt>
                <c:pt idx="91599">
                  <c:v>2.4148999999999998</c:v>
                </c:pt>
                <c:pt idx="91600">
                  <c:v>2.4148999999999998</c:v>
                </c:pt>
                <c:pt idx="91601">
                  <c:v>2.4148999999999998</c:v>
                </c:pt>
                <c:pt idx="91602">
                  <c:v>2.4392999999999998</c:v>
                </c:pt>
                <c:pt idx="91603">
                  <c:v>2.4270999999999998</c:v>
                </c:pt>
                <c:pt idx="91604">
                  <c:v>2.4148999999999998</c:v>
                </c:pt>
                <c:pt idx="91605">
                  <c:v>2.4148999999999998</c:v>
                </c:pt>
                <c:pt idx="91606">
                  <c:v>2.4148999999999998</c:v>
                </c:pt>
                <c:pt idx="91607">
                  <c:v>2.4148999999999998</c:v>
                </c:pt>
                <c:pt idx="91608">
                  <c:v>2.4148999999999998</c:v>
                </c:pt>
                <c:pt idx="91609">
                  <c:v>2.4392999999999998</c:v>
                </c:pt>
                <c:pt idx="91610">
                  <c:v>2.4148999999999998</c:v>
                </c:pt>
                <c:pt idx="91611">
                  <c:v>2.4270999999999998</c:v>
                </c:pt>
                <c:pt idx="91612">
                  <c:v>2.4026999999999998</c:v>
                </c:pt>
                <c:pt idx="91613">
                  <c:v>2.4148999999999998</c:v>
                </c:pt>
                <c:pt idx="91614">
                  <c:v>2.4026999999999998</c:v>
                </c:pt>
                <c:pt idx="91615">
                  <c:v>2.4148999999999998</c:v>
                </c:pt>
                <c:pt idx="91616">
                  <c:v>2.4270999999999998</c:v>
                </c:pt>
                <c:pt idx="91617">
                  <c:v>2.3782999999999999</c:v>
                </c:pt>
                <c:pt idx="91618">
                  <c:v>2.4148999999999998</c:v>
                </c:pt>
                <c:pt idx="91619">
                  <c:v>2.4270999999999998</c:v>
                </c:pt>
                <c:pt idx="91620">
                  <c:v>2.4148999999999998</c:v>
                </c:pt>
                <c:pt idx="91621">
                  <c:v>2.4026999999999998</c:v>
                </c:pt>
                <c:pt idx="91622">
                  <c:v>2.3904999999999998</c:v>
                </c:pt>
                <c:pt idx="91623">
                  <c:v>2.4026999999999998</c:v>
                </c:pt>
                <c:pt idx="91624">
                  <c:v>2.4026999999999998</c:v>
                </c:pt>
                <c:pt idx="91625">
                  <c:v>2.4270999999999998</c:v>
                </c:pt>
                <c:pt idx="91626">
                  <c:v>2.4148999999999998</c:v>
                </c:pt>
                <c:pt idx="91627">
                  <c:v>2.4026999999999998</c:v>
                </c:pt>
                <c:pt idx="91628">
                  <c:v>2.4148999999999998</c:v>
                </c:pt>
                <c:pt idx="91629">
                  <c:v>2.4148999999999998</c:v>
                </c:pt>
                <c:pt idx="91630">
                  <c:v>2.4148999999999998</c:v>
                </c:pt>
                <c:pt idx="91631">
                  <c:v>2.4148999999999998</c:v>
                </c:pt>
                <c:pt idx="91632">
                  <c:v>2.4148999999999998</c:v>
                </c:pt>
                <c:pt idx="91633">
                  <c:v>2.4270999999999998</c:v>
                </c:pt>
                <c:pt idx="91634">
                  <c:v>2.4148999999999998</c:v>
                </c:pt>
                <c:pt idx="91635">
                  <c:v>2.4148999999999998</c:v>
                </c:pt>
                <c:pt idx="91636">
                  <c:v>2.4270999999999998</c:v>
                </c:pt>
                <c:pt idx="91637">
                  <c:v>2.4270999999999998</c:v>
                </c:pt>
                <c:pt idx="91638">
                  <c:v>2.4148999999999998</c:v>
                </c:pt>
                <c:pt idx="91639">
                  <c:v>2.4270999999999998</c:v>
                </c:pt>
                <c:pt idx="91640">
                  <c:v>2.4148999999999998</c:v>
                </c:pt>
                <c:pt idx="91641">
                  <c:v>2.4148999999999998</c:v>
                </c:pt>
                <c:pt idx="91642">
                  <c:v>2.4148999999999998</c:v>
                </c:pt>
                <c:pt idx="91643">
                  <c:v>2.4026999999999998</c:v>
                </c:pt>
                <c:pt idx="91644">
                  <c:v>2.4148999999999998</c:v>
                </c:pt>
                <c:pt idx="91645">
                  <c:v>2.4148999999999998</c:v>
                </c:pt>
                <c:pt idx="91646">
                  <c:v>2.4026999999999998</c:v>
                </c:pt>
                <c:pt idx="91647">
                  <c:v>2.4026999999999998</c:v>
                </c:pt>
                <c:pt idx="91648">
                  <c:v>2.4270999999999998</c:v>
                </c:pt>
                <c:pt idx="91649">
                  <c:v>2.4026999999999998</c:v>
                </c:pt>
                <c:pt idx="91650">
                  <c:v>2.4026999999999998</c:v>
                </c:pt>
                <c:pt idx="91651">
                  <c:v>2.4148999999999998</c:v>
                </c:pt>
                <c:pt idx="91652">
                  <c:v>2.3904999999999998</c:v>
                </c:pt>
                <c:pt idx="91653">
                  <c:v>2.4026999999999998</c:v>
                </c:pt>
                <c:pt idx="91654">
                  <c:v>2.4148999999999998</c:v>
                </c:pt>
                <c:pt idx="91655">
                  <c:v>2.4026999999999998</c:v>
                </c:pt>
                <c:pt idx="91656">
                  <c:v>2.4392999999999998</c:v>
                </c:pt>
                <c:pt idx="91657">
                  <c:v>2.3782999999999999</c:v>
                </c:pt>
                <c:pt idx="91658">
                  <c:v>2.4148999999999998</c:v>
                </c:pt>
                <c:pt idx="91659">
                  <c:v>2.4026999999999998</c:v>
                </c:pt>
                <c:pt idx="91660">
                  <c:v>2.4148999999999998</c:v>
                </c:pt>
                <c:pt idx="91661">
                  <c:v>2.3660999999999999</c:v>
                </c:pt>
                <c:pt idx="91662">
                  <c:v>2.4270999999999998</c:v>
                </c:pt>
                <c:pt idx="91663">
                  <c:v>2.4148999999999998</c:v>
                </c:pt>
                <c:pt idx="91664">
                  <c:v>2.4026999999999998</c:v>
                </c:pt>
                <c:pt idx="91665">
                  <c:v>2.3904999999999998</c:v>
                </c:pt>
                <c:pt idx="91666">
                  <c:v>2.3782999999999999</c:v>
                </c:pt>
                <c:pt idx="91667">
                  <c:v>2.3660999999999999</c:v>
                </c:pt>
                <c:pt idx="91668">
                  <c:v>2.3904999999999998</c:v>
                </c:pt>
                <c:pt idx="91669">
                  <c:v>2.4026999999999998</c:v>
                </c:pt>
                <c:pt idx="91670">
                  <c:v>2.3782999999999999</c:v>
                </c:pt>
                <c:pt idx="91671">
                  <c:v>2.3782999999999999</c:v>
                </c:pt>
                <c:pt idx="91672">
                  <c:v>2.4148999999999998</c:v>
                </c:pt>
                <c:pt idx="91673">
                  <c:v>2.4026999999999998</c:v>
                </c:pt>
                <c:pt idx="91674">
                  <c:v>2.4026999999999998</c:v>
                </c:pt>
                <c:pt idx="91675">
                  <c:v>2.3904999999999998</c:v>
                </c:pt>
                <c:pt idx="91676">
                  <c:v>2.3782999999999999</c:v>
                </c:pt>
                <c:pt idx="91677">
                  <c:v>2.3904999999999998</c:v>
                </c:pt>
                <c:pt idx="91678">
                  <c:v>2.3904999999999998</c:v>
                </c:pt>
                <c:pt idx="91679">
                  <c:v>2.4148999999999998</c:v>
                </c:pt>
                <c:pt idx="91680">
                  <c:v>2.3904999999999998</c:v>
                </c:pt>
                <c:pt idx="91681">
                  <c:v>2.4148999999999998</c:v>
                </c:pt>
                <c:pt idx="91682">
                  <c:v>2.4026999999999998</c:v>
                </c:pt>
                <c:pt idx="91683">
                  <c:v>2.4148999999999998</c:v>
                </c:pt>
                <c:pt idx="91684">
                  <c:v>2.4148999999999998</c:v>
                </c:pt>
                <c:pt idx="91685">
                  <c:v>2.4270999999999998</c:v>
                </c:pt>
                <c:pt idx="91686">
                  <c:v>2.3782999999999999</c:v>
                </c:pt>
                <c:pt idx="91687">
                  <c:v>2.3782999999999999</c:v>
                </c:pt>
                <c:pt idx="91688">
                  <c:v>2.4148999999999998</c:v>
                </c:pt>
                <c:pt idx="91689">
                  <c:v>2.4148999999999998</c:v>
                </c:pt>
                <c:pt idx="91690">
                  <c:v>2.4026999999999998</c:v>
                </c:pt>
                <c:pt idx="91691">
                  <c:v>2.4270999999999998</c:v>
                </c:pt>
                <c:pt idx="91692">
                  <c:v>2.4026999999999998</c:v>
                </c:pt>
                <c:pt idx="91693">
                  <c:v>2.4026999999999998</c:v>
                </c:pt>
                <c:pt idx="91694">
                  <c:v>2.3782999999999999</c:v>
                </c:pt>
                <c:pt idx="91695">
                  <c:v>2.4148999999999998</c:v>
                </c:pt>
                <c:pt idx="91696">
                  <c:v>2.3782999999999999</c:v>
                </c:pt>
                <c:pt idx="91697">
                  <c:v>2.4148999999999998</c:v>
                </c:pt>
                <c:pt idx="91698">
                  <c:v>2.4026999999999998</c:v>
                </c:pt>
                <c:pt idx="91699">
                  <c:v>2.3904999999999998</c:v>
                </c:pt>
                <c:pt idx="91700">
                  <c:v>2.4148999999999998</c:v>
                </c:pt>
                <c:pt idx="91701">
                  <c:v>2.4026999999999998</c:v>
                </c:pt>
                <c:pt idx="91702">
                  <c:v>2.4026999999999998</c:v>
                </c:pt>
                <c:pt idx="91703">
                  <c:v>2.3904999999999998</c:v>
                </c:pt>
                <c:pt idx="91704">
                  <c:v>2.4270999999999998</c:v>
                </c:pt>
                <c:pt idx="91705">
                  <c:v>2.3904999999999998</c:v>
                </c:pt>
                <c:pt idx="91706">
                  <c:v>2.4392999999999998</c:v>
                </c:pt>
                <c:pt idx="91707">
                  <c:v>2.3782999999999999</c:v>
                </c:pt>
                <c:pt idx="91708">
                  <c:v>2.4148999999999998</c:v>
                </c:pt>
                <c:pt idx="91709">
                  <c:v>2.3904999999999998</c:v>
                </c:pt>
                <c:pt idx="91710">
                  <c:v>2.3904999999999998</c:v>
                </c:pt>
                <c:pt idx="91711">
                  <c:v>2.4026999999999998</c:v>
                </c:pt>
                <c:pt idx="91712">
                  <c:v>2.4026999999999998</c:v>
                </c:pt>
                <c:pt idx="91713">
                  <c:v>2.3416999999999999</c:v>
                </c:pt>
                <c:pt idx="91714">
                  <c:v>2.4148999999999998</c:v>
                </c:pt>
                <c:pt idx="91715">
                  <c:v>2.4026999999999998</c:v>
                </c:pt>
                <c:pt idx="91716">
                  <c:v>2.4148999999999998</c:v>
                </c:pt>
                <c:pt idx="91717">
                  <c:v>2.3904999999999998</c:v>
                </c:pt>
                <c:pt idx="91718">
                  <c:v>2.3904999999999998</c:v>
                </c:pt>
                <c:pt idx="91719">
                  <c:v>2.3904999999999998</c:v>
                </c:pt>
                <c:pt idx="91720">
                  <c:v>2.3782999999999999</c:v>
                </c:pt>
                <c:pt idx="91721">
                  <c:v>2.4026999999999998</c:v>
                </c:pt>
                <c:pt idx="91722">
                  <c:v>2.4148999999999998</c:v>
                </c:pt>
                <c:pt idx="91723">
                  <c:v>2.4148999999999998</c:v>
                </c:pt>
                <c:pt idx="91724">
                  <c:v>2.3782999999999999</c:v>
                </c:pt>
                <c:pt idx="91725">
                  <c:v>2.3904999999999998</c:v>
                </c:pt>
                <c:pt idx="91726">
                  <c:v>2.4026999999999998</c:v>
                </c:pt>
                <c:pt idx="91727">
                  <c:v>2.3904999999999998</c:v>
                </c:pt>
                <c:pt idx="91728">
                  <c:v>2.4148999999999998</c:v>
                </c:pt>
                <c:pt idx="91729">
                  <c:v>2.3904999999999998</c:v>
                </c:pt>
                <c:pt idx="91730">
                  <c:v>2.3904999999999998</c:v>
                </c:pt>
                <c:pt idx="91731">
                  <c:v>2.3782999999999999</c:v>
                </c:pt>
                <c:pt idx="91732">
                  <c:v>2.4026999999999998</c:v>
                </c:pt>
                <c:pt idx="91733">
                  <c:v>2.3660999999999999</c:v>
                </c:pt>
                <c:pt idx="91734">
                  <c:v>2.4148999999999998</c:v>
                </c:pt>
                <c:pt idx="91735">
                  <c:v>2.3904999999999998</c:v>
                </c:pt>
                <c:pt idx="91736">
                  <c:v>2.3782999999999999</c:v>
                </c:pt>
                <c:pt idx="91737">
                  <c:v>2.3782999999999999</c:v>
                </c:pt>
                <c:pt idx="91738">
                  <c:v>2.3538999999999999</c:v>
                </c:pt>
                <c:pt idx="91739">
                  <c:v>2.3904999999999998</c:v>
                </c:pt>
                <c:pt idx="91740">
                  <c:v>2.4026999999999998</c:v>
                </c:pt>
                <c:pt idx="91741">
                  <c:v>2.4026999999999998</c:v>
                </c:pt>
                <c:pt idx="91742">
                  <c:v>2.3904999999999998</c:v>
                </c:pt>
                <c:pt idx="91743">
                  <c:v>2.3904999999999998</c:v>
                </c:pt>
                <c:pt idx="91744">
                  <c:v>2.3904999999999998</c:v>
                </c:pt>
                <c:pt idx="91745">
                  <c:v>2.3660999999999999</c:v>
                </c:pt>
                <c:pt idx="91746">
                  <c:v>2.3904999999999998</c:v>
                </c:pt>
                <c:pt idx="91747">
                  <c:v>2.3904999999999998</c:v>
                </c:pt>
                <c:pt idx="91748">
                  <c:v>2.4026999999999998</c:v>
                </c:pt>
                <c:pt idx="91749">
                  <c:v>2.4148999999999998</c:v>
                </c:pt>
                <c:pt idx="91750">
                  <c:v>2.3904999999999998</c:v>
                </c:pt>
                <c:pt idx="91751">
                  <c:v>2.3660999999999999</c:v>
                </c:pt>
                <c:pt idx="91752">
                  <c:v>2.3782999999999999</c:v>
                </c:pt>
                <c:pt idx="91753">
                  <c:v>2.3782999999999999</c:v>
                </c:pt>
                <c:pt idx="91754">
                  <c:v>2.3904999999999998</c:v>
                </c:pt>
                <c:pt idx="91755">
                  <c:v>2.3782999999999999</c:v>
                </c:pt>
                <c:pt idx="91756">
                  <c:v>2.4026999999999998</c:v>
                </c:pt>
                <c:pt idx="91757">
                  <c:v>2.3904999999999998</c:v>
                </c:pt>
                <c:pt idx="91758">
                  <c:v>2.3782999999999999</c:v>
                </c:pt>
                <c:pt idx="91759">
                  <c:v>2.3904999999999998</c:v>
                </c:pt>
                <c:pt idx="91760">
                  <c:v>2.3904999999999998</c:v>
                </c:pt>
                <c:pt idx="91761">
                  <c:v>2.3904999999999998</c:v>
                </c:pt>
                <c:pt idx="91762">
                  <c:v>2.3904999999999998</c:v>
                </c:pt>
                <c:pt idx="91763">
                  <c:v>2.3904999999999998</c:v>
                </c:pt>
                <c:pt idx="91764">
                  <c:v>2.4148999999999998</c:v>
                </c:pt>
                <c:pt idx="91765">
                  <c:v>2.3660999999999999</c:v>
                </c:pt>
                <c:pt idx="91766">
                  <c:v>2.3782999999999999</c:v>
                </c:pt>
                <c:pt idx="91767">
                  <c:v>2.3782999999999999</c:v>
                </c:pt>
                <c:pt idx="91768">
                  <c:v>2.3660999999999999</c:v>
                </c:pt>
                <c:pt idx="91769">
                  <c:v>2.3782999999999999</c:v>
                </c:pt>
                <c:pt idx="91770">
                  <c:v>2.3660999999999999</c:v>
                </c:pt>
                <c:pt idx="91771">
                  <c:v>2.3904999999999998</c:v>
                </c:pt>
                <c:pt idx="91772">
                  <c:v>2.4026999999999998</c:v>
                </c:pt>
                <c:pt idx="91773">
                  <c:v>2.3904999999999998</c:v>
                </c:pt>
                <c:pt idx="91774">
                  <c:v>2.3904999999999998</c:v>
                </c:pt>
                <c:pt idx="91775">
                  <c:v>2.4026999999999998</c:v>
                </c:pt>
                <c:pt idx="91776">
                  <c:v>2.3904999999999998</c:v>
                </c:pt>
                <c:pt idx="91777">
                  <c:v>2.3904999999999998</c:v>
                </c:pt>
                <c:pt idx="91778">
                  <c:v>2.3904999999999998</c:v>
                </c:pt>
                <c:pt idx="91779">
                  <c:v>2.3904999999999998</c:v>
                </c:pt>
                <c:pt idx="91780">
                  <c:v>2.3660999999999999</c:v>
                </c:pt>
                <c:pt idx="91781">
                  <c:v>2.3660999999999999</c:v>
                </c:pt>
                <c:pt idx="91782">
                  <c:v>2.3660999999999999</c:v>
                </c:pt>
                <c:pt idx="91783">
                  <c:v>2.3660999999999999</c:v>
                </c:pt>
                <c:pt idx="91784">
                  <c:v>2.3782999999999999</c:v>
                </c:pt>
                <c:pt idx="91785">
                  <c:v>2.3904999999999998</c:v>
                </c:pt>
                <c:pt idx="91786">
                  <c:v>2.3538999999999999</c:v>
                </c:pt>
                <c:pt idx="91787">
                  <c:v>2.3782999999999999</c:v>
                </c:pt>
                <c:pt idx="91788">
                  <c:v>2.3660999999999999</c:v>
                </c:pt>
                <c:pt idx="91789">
                  <c:v>2.3782999999999999</c:v>
                </c:pt>
                <c:pt idx="91790">
                  <c:v>2.3660999999999999</c:v>
                </c:pt>
                <c:pt idx="91791">
                  <c:v>2.3782999999999999</c:v>
                </c:pt>
                <c:pt idx="91792">
                  <c:v>2.3904999999999998</c:v>
                </c:pt>
                <c:pt idx="91793">
                  <c:v>2.4026999999999998</c:v>
                </c:pt>
                <c:pt idx="91794">
                  <c:v>2.4148999999999998</c:v>
                </c:pt>
                <c:pt idx="91795">
                  <c:v>2.3660999999999999</c:v>
                </c:pt>
                <c:pt idx="91796">
                  <c:v>2.3782999999999999</c:v>
                </c:pt>
                <c:pt idx="91797">
                  <c:v>2.3660999999999999</c:v>
                </c:pt>
                <c:pt idx="91798">
                  <c:v>2.3660999999999999</c:v>
                </c:pt>
                <c:pt idx="91799">
                  <c:v>2.3904999999999998</c:v>
                </c:pt>
                <c:pt idx="91800">
                  <c:v>2.3782999999999999</c:v>
                </c:pt>
                <c:pt idx="91801">
                  <c:v>2.3782999999999999</c:v>
                </c:pt>
                <c:pt idx="91802">
                  <c:v>2.4026999999999998</c:v>
                </c:pt>
                <c:pt idx="91803">
                  <c:v>2.3782999999999999</c:v>
                </c:pt>
                <c:pt idx="91804">
                  <c:v>2.3782999999999999</c:v>
                </c:pt>
                <c:pt idx="91805">
                  <c:v>2.3782999999999999</c:v>
                </c:pt>
                <c:pt idx="91806">
                  <c:v>2.3904999999999998</c:v>
                </c:pt>
                <c:pt idx="91807">
                  <c:v>2.3782999999999999</c:v>
                </c:pt>
                <c:pt idx="91808">
                  <c:v>2.4148999999999998</c:v>
                </c:pt>
                <c:pt idx="91809">
                  <c:v>2.3782999999999999</c:v>
                </c:pt>
                <c:pt idx="91810">
                  <c:v>2.4148999999999998</c:v>
                </c:pt>
                <c:pt idx="91811">
                  <c:v>2.3904999999999998</c:v>
                </c:pt>
                <c:pt idx="91812">
                  <c:v>2.3782999999999999</c:v>
                </c:pt>
                <c:pt idx="91813">
                  <c:v>2.3660999999999999</c:v>
                </c:pt>
                <c:pt idx="91814">
                  <c:v>2.3660999999999999</c:v>
                </c:pt>
                <c:pt idx="91815">
                  <c:v>2.3904999999999998</c:v>
                </c:pt>
                <c:pt idx="91816">
                  <c:v>2.3660999999999999</c:v>
                </c:pt>
                <c:pt idx="91817">
                  <c:v>2.3904999999999998</c:v>
                </c:pt>
                <c:pt idx="91818">
                  <c:v>2.3660999999999999</c:v>
                </c:pt>
                <c:pt idx="91819">
                  <c:v>2.3660999999999999</c:v>
                </c:pt>
                <c:pt idx="91820">
                  <c:v>2.3782999999999999</c:v>
                </c:pt>
                <c:pt idx="91821">
                  <c:v>2.3782999999999999</c:v>
                </c:pt>
                <c:pt idx="91822">
                  <c:v>2.3782999999999999</c:v>
                </c:pt>
                <c:pt idx="91823">
                  <c:v>2.3782999999999999</c:v>
                </c:pt>
                <c:pt idx="91824">
                  <c:v>2.3904999999999998</c:v>
                </c:pt>
                <c:pt idx="91825">
                  <c:v>2.3538999999999999</c:v>
                </c:pt>
                <c:pt idx="91826">
                  <c:v>2.3660999999999999</c:v>
                </c:pt>
                <c:pt idx="91827">
                  <c:v>2.3904999999999998</c:v>
                </c:pt>
                <c:pt idx="91828">
                  <c:v>2.3904999999999998</c:v>
                </c:pt>
                <c:pt idx="91829">
                  <c:v>2.3904999999999998</c:v>
                </c:pt>
                <c:pt idx="91830">
                  <c:v>2.3660999999999999</c:v>
                </c:pt>
                <c:pt idx="91831">
                  <c:v>2.4026999999999998</c:v>
                </c:pt>
                <c:pt idx="91832">
                  <c:v>2.4026999999999998</c:v>
                </c:pt>
                <c:pt idx="91833">
                  <c:v>2.3660999999999999</c:v>
                </c:pt>
                <c:pt idx="91834">
                  <c:v>2.3782999999999999</c:v>
                </c:pt>
                <c:pt idx="91835">
                  <c:v>2.3782999999999999</c:v>
                </c:pt>
                <c:pt idx="91836">
                  <c:v>2.4148999999999998</c:v>
                </c:pt>
                <c:pt idx="91837">
                  <c:v>2.3660999999999999</c:v>
                </c:pt>
                <c:pt idx="91838">
                  <c:v>2.3782999999999999</c:v>
                </c:pt>
                <c:pt idx="91839">
                  <c:v>2.3660999999999999</c:v>
                </c:pt>
                <c:pt idx="91840">
                  <c:v>2.3904999999999998</c:v>
                </c:pt>
                <c:pt idx="91841">
                  <c:v>2.3538999999999999</c:v>
                </c:pt>
                <c:pt idx="91842">
                  <c:v>2.3660999999999999</c:v>
                </c:pt>
                <c:pt idx="91843">
                  <c:v>2.3904999999999998</c:v>
                </c:pt>
                <c:pt idx="91844">
                  <c:v>2.3904999999999998</c:v>
                </c:pt>
                <c:pt idx="91845">
                  <c:v>2.4026999999999998</c:v>
                </c:pt>
                <c:pt idx="91846">
                  <c:v>2.3538999999999999</c:v>
                </c:pt>
                <c:pt idx="91847">
                  <c:v>2.3904999999999998</c:v>
                </c:pt>
                <c:pt idx="91848">
                  <c:v>2.3782999999999999</c:v>
                </c:pt>
                <c:pt idx="91849">
                  <c:v>2.3782999999999999</c:v>
                </c:pt>
                <c:pt idx="91850">
                  <c:v>2.3660999999999999</c:v>
                </c:pt>
                <c:pt idx="91851">
                  <c:v>2.3538999999999999</c:v>
                </c:pt>
                <c:pt idx="91852">
                  <c:v>2.4026999999999998</c:v>
                </c:pt>
                <c:pt idx="91853">
                  <c:v>2.3660999999999999</c:v>
                </c:pt>
                <c:pt idx="91854">
                  <c:v>2.4026999999999998</c:v>
                </c:pt>
                <c:pt idx="91855">
                  <c:v>2.3904999999999998</c:v>
                </c:pt>
                <c:pt idx="91856">
                  <c:v>2.3660999999999999</c:v>
                </c:pt>
                <c:pt idx="91857">
                  <c:v>2.3538999999999999</c:v>
                </c:pt>
                <c:pt idx="91858">
                  <c:v>2.3904999999999998</c:v>
                </c:pt>
                <c:pt idx="91859">
                  <c:v>2.3660999999999999</c:v>
                </c:pt>
                <c:pt idx="91860">
                  <c:v>2.3660999999999999</c:v>
                </c:pt>
                <c:pt idx="91861">
                  <c:v>2.3660999999999999</c:v>
                </c:pt>
                <c:pt idx="91862">
                  <c:v>2.3660999999999999</c:v>
                </c:pt>
                <c:pt idx="91863">
                  <c:v>2.3904999999999998</c:v>
                </c:pt>
                <c:pt idx="91864">
                  <c:v>2.3660999999999999</c:v>
                </c:pt>
                <c:pt idx="91865">
                  <c:v>2.3660999999999999</c:v>
                </c:pt>
                <c:pt idx="91866">
                  <c:v>2.3538999999999999</c:v>
                </c:pt>
                <c:pt idx="91867">
                  <c:v>2.3660999999999999</c:v>
                </c:pt>
                <c:pt idx="91868">
                  <c:v>2.3782999999999999</c:v>
                </c:pt>
                <c:pt idx="91869">
                  <c:v>2.3660999999999999</c:v>
                </c:pt>
                <c:pt idx="91870">
                  <c:v>2.4026999999999998</c:v>
                </c:pt>
                <c:pt idx="91871">
                  <c:v>2.3660999999999999</c:v>
                </c:pt>
                <c:pt idx="91872">
                  <c:v>2.3660999999999999</c:v>
                </c:pt>
                <c:pt idx="91873">
                  <c:v>2.3538999999999999</c:v>
                </c:pt>
                <c:pt idx="91874">
                  <c:v>2.3782999999999999</c:v>
                </c:pt>
                <c:pt idx="91875">
                  <c:v>2.3660999999999999</c:v>
                </c:pt>
                <c:pt idx="91876">
                  <c:v>2.3782999999999999</c:v>
                </c:pt>
                <c:pt idx="91877">
                  <c:v>2.3538999999999999</c:v>
                </c:pt>
                <c:pt idx="91878">
                  <c:v>2.3660999999999999</c:v>
                </c:pt>
                <c:pt idx="91879">
                  <c:v>2.3660999999999999</c:v>
                </c:pt>
                <c:pt idx="91880">
                  <c:v>2.3782999999999999</c:v>
                </c:pt>
                <c:pt idx="91881">
                  <c:v>2.3660999999999999</c:v>
                </c:pt>
                <c:pt idx="91882">
                  <c:v>2.3660999999999999</c:v>
                </c:pt>
                <c:pt idx="91883">
                  <c:v>2.3904999999999998</c:v>
                </c:pt>
                <c:pt idx="91884">
                  <c:v>2.3904999999999998</c:v>
                </c:pt>
                <c:pt idx="91885">
                  <c:v>2.3660999999999999</c:v>
                </c:pt>
                <c:pt idx="91886">
                  <c:v>2.3538999999999999</c:v>
                </c:pt>
                <c:pt idx="91887">
                  <c:v>2.3904999999999998</c:v>
                </c:pt>
                <c:pt idx="91888">
                  <c:v>2.4026999999999998</c:v>
                </c:pt>
                <c:pt idx="91889">
                  <c:v>2.3660999999999999</c:v>
                </c:pt>
                <c:pt idx="91890">
                  <c:v>2.3416999999999999</c:v>
                </c:pt>
                <c:pt idx="91891">
                  <c:v>2.3782999999999999</c:v>
                </c:pt>
                <c:pt idx="91892">
                  <c:v>2.3782999999999999</c:v>
                </c:pt>
                <c:pt idx="91893">
                  <c:v>2.3782999999999999</c:v>
                </c:pt>
                <c:pt idx="91894">
                  <c:v>2.3660999999999999</c:v>
                </c:pt>
                <c:pt idx="91895">
                  <c:v>2.3660999999999999</c:v>
                </c:pt>
                <c:pt idx="91896">
                  <c:v>2.3416999999999999</c:v>
                </c:pt>
                <c:pt idx="91897">
                  <c:v>2.3782999999999999</c:v>
                </c:pt>
                <c:pt idx="91898">
                  <c:v>2.3660999999999999</c:v>
                </c:pt>
                <c:pt idx="91899">
                  <c:v>2.3538999999999999</c:v>
                </c:pt>
                <c:pt idx="91900">
                  <c:v>2.3782999999999999</c:v>
                </c:pt>
                <c:pt idx="91901">
                  <c:v>2.3660999999999999</c:v>
                </c:pt>
                <c:pt idx="91902">
                  <c:v>2.3660999999999999</c:v>
                </c:pt>
                <c:pt idx="91903">
                  <c:v>2.3782999999999999</c:v>
                </c:pt>
                <c:pt idx="91904">
                  <c:v>2.3538999999999999</c:v>
                </c:pt>
                <c:pt idx="91905">
                  <c:v>2.3660999999999999</c:v>
                </c:pt>
                <c:pt idx="91906">
                  <c:v>2.3782999999999999</c:v>
                </c:pt>
                <c:pt idx="91907">
                  <c:v>2.3416999999999999</c:v>
                </c:pt>
                <c:pt idx="91908">
                  <c:v>2.3660999999999999</c:v>
                </c:pt>
                <c:pt idx="91909">
                  <c:v>2.3416999999999999</c:v>
                </c:pt>
                <c:pt idx="91910">
                  <c:v>2.3660999999999999</c:v>
                </c:pt>
                <c:pt idx="91911">
                  <c:v>2.3660999999999999</c:v>
                </c:pt>
                <c:pt idx="91912">
                  <c:v>2.3782999999999999</c:v>
                </c:pt>
                <c:pt idx="91913">
                  <c:v>2.3294999999999999</c:v>
                </c:pt>
                <c:pt idx="91914">
                  <c:v>2.3660999999999999</c:v>
                </c:pt>
                <c:pt idx="91915">
                  <c:v>2.3782999999999999</c:v>
                </c:pt>
                <c:pt idx="91916">
                  <c:v>2.3538999999999999</c:v>
                </c:pt>
                <c:pt idx="91917">
                  <c:v>2.3416999999999999</c:v>
                </c:pt>
                <c:pt idx="91918">
                  <c:v>2.3660999999999999</c:v>
                </c:pt>
                <c:pt idx="91919">
                  <c:v>2.3660999999999999</c:v>
                </c:pt>
                <c:pt idx="91920">
                  <c:v>2.3660999999999999</c:v>
                </c:pt>
                <c:pt idx="91921">
                  <c:v>2.3782999999999999</c:v>
                </c:pt>
                <c:pt idx="91922">
                  <c:v>2.3660999999999999</c:v>
                </c:pt>
                <c:pt idx="91923">
                  <c:v>2.3782999999999999</c:v>
                </c:pt>
                <c:pt idx="91924">
                  <c:v>2.3782999999999999</c:v>
                </c:pt>
                <c:pt idx="91925">
                  <c:v>2.3538999999999999</c:v>
                </c:pt>
                <c:pt idx="91926">
                  <c:v>2.3538999999999999</c:v>
                </c:pt>
                <c:pt idx="91927">
                  <c:v>2.3538999999999999</c:v>
                </c:pt>
                <c:pt idx="91928">
                  <c:v>2.3538999999999999</c:v>
                </c:pt>
                <c:pt idx="91929">
                  <c:v>2.3660999999999999</c:v>
                </c:pt>
                <c:pt idx="91930">
                  <c:v>2.3904999999999998</c:v>
                </c:pt>
                <c:pt idx="91931">
                  <c:v>2.3660999999999999</c:v>
                </c:pt>
                <c:pt idx="91932">
                  <c:v>2.3904999999999998</c:v>
                </c:pt>
                <c:pt idx="91933">
                  <c:v>2.3660999999999999</c:v>
                </c:pt>
                <c:pt idx="91934">
                  <c:v>2.3904999999999998</c:v>
                </c:pt>
                <c:pt idx="91935">
                  <c:v>2.3416999999999999</c:v>
                </c:pt>
                <c:pt idx="91936">
                  <c:v>2.3294999999999999</c:v>
                </c:pt>
                <c:pt idx="91937">
                  <c:v>2.3538999999999999</c:v>
                </c:pt>
                <c:pt idx="91938">
                  <c:v>2.3416999999999999</c:v>
                </c:pt>
                <c:pt idx="91939">
                  <c:v>2.3416999999999999</c:v>
                </c:pt>
                <c:pt idx="91940">
                  <c:v>2.3660999999999999</c:v>
                </c:pt>
                <c:pt idx="91941">
                  <c:v>2.3538999999999999</c:v>
                </c:pt>
                <c:pt idx="91942">
                  <c:v>2.3416999999999999</c:v>
                </c:pt>
                <c:pt idx="91943">
                  <c:v>2.3538999999999999</c:v>
                </c:pt>
                <c:pt idx="91944">
                  <c:v>2.3538999999999999</c:v>
                </c:pt>
                <c:pt idx="91945">
                  <c:v>2.3782999999999999</c:v>
                </c:pt>
                <c:pt idx="91946">
                  <c:v>2.3660999999999999</c:v>
                </c:pt>
                <c:pt idx="91947">
                  <c:v>2.3660999999999999</c:v>
                </c:pt>
                <c:pt idx="91948">
                  <c:v>2.3660999999999999</c:v>
                </c:pt>
                <c:pt idx="91949">
                  <c:v>2.3660999999999999</c:v>
                </c:pt>
                <c:pt idx="91950">
                  <c:v>2.3416999999999999</c:v>
                </c:pt>
                <c:pt idx="91951">
                  <c:v>2.3538999999999999</c:v>
                </c:pt>
                <c:pt idx="91952">
                  <c:v>2.3538999999999999</c:v>
                </c:pt>
                <c:pt idx="91953">
                  <c:v>2.3904999999999998</c:v>
                </c:pt>
                <c:pt idx="91954">
                  <c:v>2.3782999999999999</c:v>
                </c:pt>
                <c:pt idx="91955">
                  <c:v>2.3538999999999999</c:v>
                </c:pt>
                <c:pt idx="91956">
                  <c:v>2.3416999999999999</c:v>
                </c:pt>
                <c:pt idx="91957">
                  <c:v>2.3416999999999999</c:v>
                </c:pt>
                <c:pt idx="91958">
                  <c:v>2.3538999999999999</c:v>
                </c:pt>
                <c:pt idx="91959">
                  <c:v>2.3782999999999999</c:v>
                </c:pt>
                <c:pt idx="91960">
                  <c:v>2.3416999999999999</c:v>
                </c:pt>
                <c:pt idx="91961">
                  <c:v>2.3660999999999999</c:v>
                </c:pt>
                <c:pt idx="91962">
                  <c:v>2.3782999999999999</c:v>
                </c:pt>
                <c:pt idx="91963">
                  <c:v>2.3416999999999999</c:v>
                </c:pt>
                <c:pt idx="91964">
                  <c:v>2.3416999999999999</c:v>
                </c:pt>
                <c:pt idx="91965">
                  <c:v>2.3660999999999999</c:v>
                </c:pt>
                <c:pt idx="91966">
                  <c:v>2.3538999999999999</c:v>
                </c:pt>
                <c:pt idx="91967">
                  <c:v>2.4026999999999998</c:v>
                </c:pt>
                <c:pt idx="91968">
                  <c:v>2.3660999999999999</c:v>
                </c:pt>
                <c:pt idx="91969">
                  <c:v>2.3416999999999999</c:v>
                </c:pt>
                <c:pt idx="91970">
                  <c:v>2.3416999999999999</c:v>
                </c:pt>
                <c:pt idx="91971">
                  <c:v>2.3660999999999999</c:v>
                </c:pt>
                <c:pt idx="91972">
                  <c:v>2.3294999999999999</c:v>
                </c:pt>
                <c:pt idx="91973">
                  <c:v>2.3538999999999999</c:v>
                </c:pt>
                <c:pt idx="91974">
                  <c:v>2.3782999999999999</c:v>
                </c:pt>
                <c:pt idx="91975">
                  <c:v>2.3538999999999999</c:v>
                </c:pt>
                <c:pt idx="91976">
                  <c:v>2.3538999999999999</c:v>
                </c:pt>
                <c:pt idx="91977">
                  <c:v>2.3294999999999999</c:v>
                </c:pt>
                <c:pt idx="91978">
                  <c:v>2.3416999999999999</c:v>
                </c:pt>
                <c:pt idx="91979">
                  <c:v>2.3660999999999999</c:v>
                </c:pt>
                <c:pt idx="91980">
                  <c:v>2.3416999999999999</c:v>
                </c:pt>
                <c:pt idx="91981">
                  <c:v>2.3660999999999999</c:v>
                </c:pt>
                <c:pt idx="91982">
                  <c:v>2.3294999999999999</c:v>
                </c:pt>
                <c:pt idx="91983">
                  <c:v>2.3660999999999999</c:v>
                </c:pt>
                <c:pt idx="91984">
                  <c:v>2.3660999999999999</c:v>
                </c:pt>
                <c:pt idx="91985">
                  <c:v>2.3416999999999999</c:v>
                </c:pt>
                <c:pt idx="91986">
                  <c:v>2.3782999999999999</c:v>
                </c:pt>
                <c:pt idx="91987">
                  <c:v>2.3538999999999999</c:v>
                </c:pt>
                <c:pt idx="91988">
                  <c:v>2.3538999999999999</c:v>
                </c:pt>
                <c:pt idx="91989">
                  <c:v>2.3416999999999999</c:v>
                </c:pt>
                <c:pt idx="91990">
                  <c:v>2.3538999999999999</c:v>
                </c:pt>
                <c:pt idx="91991">
                  <c:v>2.3660999999999999</c:v>
                </c:pt>
                <c:pt idx="91992">
                  <c:v>2.3660999999999999</c:v>
                </c:pt>
                <c:pt idx="91993">
                  <c:v>2.3782999999999999</c:v>
                </c:pt>
                <c:pt idx="91994">
                  <c:v>2.3660999999999999</c:v>
                </c:pt>
                <c:pt idx="91995">
                  <c:v>2.3416999999999999</c:v>
                </c:pt>
                <c:pt idx="91996">
                  <c:v>2.3904999999999998</c:v>
                </c:pt>
                <c:pt idx="91997">
                  <c:v>2.3538999999999999</c:v>
                </c:pt>
                <c:pt idx="91998">
                  <c:v>2.3538999999999999</c:v>
                </c:pt>
                <c:pt idx="91999">
                  <c:v>2.3416999999999999</c:v>
                </c:pt>
                <c:pt idx="92000">
                  <c:v>2.3416999999999999</c:v>
                </c:pt>
                <c:pt idx="92001">
                  <c:v>2.3782999999999999</c:v>
                </c:pt>
                <c:pt idx="92002">
                  <c:v>2.3538999999999999</c:v>
                </c:pt>
                <c:pt idx="92003">
                  <c:v>2.3538999999999999</c:v>
                </c:pt>
                <c:pt idx="92004">
                  <c:v>2.4026999999999998</c:v>
                </c:pt>
                <c:pt idx="92005">
                  <c:v>2.3538999999999999</c:v>
                </c:pt>
                <c:pt idx="92006">
                  <c:v>2.3660999999999999</c:v>
                </c:pt>
                <c:pt idx="92007">
                  <c:v>2.3660999999999999</c:v>
                </c:pt>
                <c:pt idx="92008">
                  <c:v>2.3294999999999999</c:v>
                </c:pt>
                <c:pt idx="92009">
                  <c:v>2.3416999999999999</c:v>
                </c:pt>
                <c:pt idx="92010">
                  <c:v>2.3538999999999999</c:v>
                </c:pt>
                <c:pt idx="92011">
                  <c:v>2.3660999999999999</c:v>
                </c:pt>
                <c:pt idx="92012">
                  <c:v>2.3660999999999999</c:v>
                </c:pt>
                <c:pt idx="92013">
                  <c:v>2.3416999999999999</c:v>
                </c:pt>
                <c:pt idx="92014">
                  <c:v>2.3416999999999999</c:v>
                </c:pt>
                <c:pt idx="92015">
                  <c:v>2.3782999999999999</c:v>
                </c:pt>
                <c:pt idx="92016">
                  <c:v>2.3660999999999999</c:v>
                </c:pt>
                <c:pt idx="92017">
                  <c:v>2.3416999999999999</c:v>
                </c:pt>
                <c:pt idx="92018">
                  <c:v>2.3416999999999999</c:v>
                </c:pt>
                <c:pt idx="92019">
                  <c:v>2.3294999999999999</c:v>
                </c:pt>
                <c:pt idx="92020">
                  <c:v>2.3294999999999999</c:v>
                </c:pt>
                <c:pt idx="92021">
                  <c:v>2.3538999999999999</c:v>
                </c:pt>
                <c:pt idx="92022">
                  <c:v>2.3538999999999999</c:v>
                </c:pt>
                <c:pt idx="92023">
                  <c:v>2.3294999999999999</c:v>
                </c:pt>
                <c:pt idx="92024">
                  <c:v>2.3416999999999999</c:v>
                </c:pt>
                <c:pt idx="92025">
                  <c:v>2.3294999999999999</c:v>
                </c:pt>
                <c:pt idx="92026">
                  <c:v>2.3660999999999999</c:v>
                </c:pt>
                <c:pt idx="92027">
                  <c:v>2.3416999999999999</c:v>
                </c:pt>
                <c:pt idx="92028">
                  <c:v>2.3538999999999999</c:v>
                </c:pt>
                <c:pt idx="92029">
                  <c:v>2.3538999999999999</c:v>
                </c:pt>
                <c:pt idx="92030">
                  <c:v>2.3416999999999999</c:v>
                </c:pt>
                <c:pt idx="92031">
                  <c:v>2.3416999999999999</c:v>
                </c:pt>
                <c:pt idx="92032">
                  <c:v>2.3660999999999999</c:v>
                </c:pt>
                <c:pt idx="92033">
                  <c:v>2.3416999999999999</c:v>
                </c:pt>
                <c:pt idx="92034">
                  <c:v>2.3782999999999999</c:v>
                </c:pt>
                <c:pt idx="92035">
                  <c:v>2.3416999999999999</c:v>
                </c:pt>
                <c:pt idx="92036">
                  <c:v>2.3294999999999999</c:v>
                </c:pt>
                <c:pt idx="92037">
                  <c:v>2.3538999999999999</c:v>
                </c:pt>
                <c:pt idx="92038">
                  <c:v>2.3416999999999999</c:v>
                </c:pt>
                <c:pt idx="92039">
                  <c:v>2.3416999999999999</c:v>
                </c:pt>
                <c:pt idx="92040">
                  <c:v>2.3416999999999999</c:v>
                </c:pt>
                <c:pt idx="92041">
                  <c:v>2.3660999999999999</c:v>
                </c:pt>
                <c:pt idx="92042">
                  <c:v>2.3294999999999999</c:v>
                </c:pt>
                <c:pt idx="92043">
                  <c:v>2.3660999999999999</c:v>
                </c:pt>
                <c:pt idx="92044">
                  <c:v>2.3538999999999999</c:v>
                </c:pt>
                <c:pt idx="92045">
                  <c:v>2.3416999999999999</c:v>
                </c:pt>
                <c:pt idx="92046">
                  <c:v>2.3416999999999999</c:v>
                </c:pt>
                <c:pt idx="92047">
                  <c:v>2.3538999999999999</c:v>
                </c:pt>
                <c:pt idx="92048">
                  <c:v>2.3172000000000001</c:v>
                </c:pt>
                <c:pt idx="92049">
                  <c:v>2.3538999999999999</c:v>
                </c:pt>
                <c:pt idx="92050">
                  <c:v>2.3538999999999999</c:v>
                </c:pt>
                <c:pt idx="92051">
                  <c:v>2.3416999999999999</c:v>
                </c:pt>
                <c:pt idx="92052">
                  <c:v>2.3660999999999999</c:v>
                </c:pt>
                <c:pt idx="92053">
                  <c:v>2.3782999999999999</c:v>
                </c:pt>
                <c:pt idx="92054">
                  <c:v>2.3538999999999999</c:v>
                </c:pt>
                <c:pt idx="92055">
                  <c:v>2.3660999999999999</c:v>
                </c:pt>
                <c:pt idx="92056">
                  <c:v>2.3538999999999999</c:v>
                </c:pt>
                <c:pt idx="92057">
                  <c:v>2.3294999999999999</c:v>
                </c:pt>
                <c:pt idx="92058">
                  <c:v>2.3294999999999999</c:v>
                </c:pt>
                <c:pt idx="92059">
                  <c:v>2.3660999999999999</c:v>
                </c:pt>
                <c:pt idx="92060">
                  <c:v>2.3538999999999999</c:v>
                </c:pt>
                <c:pt idx="92061">
                  <c:v>2.3660999999999999</c:v>
                </c:pt>
                <c:pt idx="92062">
                  <c:v>2.3416999999999999</c:v>
                </c:pt>
                <c:pt idx="92063">
                  <c:v>2.3172000000000001</c:v>
                </c:pt>
                <c:pt idx="92064">
                  <c:v>2.3172000000000001</c:v>
                </c:pt>
                <c:pt idx="92065">
                  <c:v>2.3416999999999999</c:v>
                </c:pt>
                <c:pt idx="92066">
                  <c:v>2.3294999999999999</c:v>
                </c:pt>
                <c:pt idx="92067">
                  <c:v>2.3294999999999999</c:v>
                </c:pt>
                <c:pt idx="92068">
                  <c:v>2.3660999999999999</c:v>
                </c:pt>
                <c:pt idx="92069">
                  <c:v>2.3294999999999999</c:v>
                </c:pt>
                <c:pt idx="92070">
                  <c:v>2.3538999999999999</c:v>
                </c:pt>
                <c:pt idx="92071">
                  <c:v>2.3416999999999999</c:v>
                </c:pt>
                <c:pt idx="92072">
                  <c:v>2.3294999999999999</c:v>
                </c:pt>
                <c:pt idx="92073">
                  <c:v>2.3172000000000001</c:v>
                </c:pt>
                <c:pt idx="92074">
                  <c:v>2.3294999999999999</c:v>
                </c:pt>
                <c:pt idx="92075">
                  <c:v>2.3538999999999999</c:v>
                </c:pt>
                <c:pt idx="92076">
                  <c:v>2.3416999999999999</c:v>
                </c:pt>
                <c:pt idx="92077">
                  <c:v>2.3416999999999999</c:v>
                </c:pt>
                <c:pt idx="92078">
                  <c:v>2.3538999999999999</c:v>
                </c:pt>
                <c:pt idx="92079">
                  <c:v>2.3172000000000001</c:v>
                </c:pt>
                <c:pt idx="92080">
                  <c:v>2.3416999999999999</c:v>
                </c:pt>
                <c:pt idx="92081">
                  <c:v>2.3416999999999999</c:v>
                </c:pt>
                <c:pt idx="92082">
                  <c:v>2.3660999999999999</c:v>
                </c:pt>
                <c:pt idx="92083">
                  <c:v>2.3172000000000001</c:v>
                </c:pt>
                <c:pt idx="92084">
                  <c:v>2.3538999999999999</c:v>
                </c:pt>
                <c:pt idx="92085">
                  <c:v>2.3538999999999999</c:v>
                </c:pt>
                <c:pt idx="92086">
                  <c:v>2.3050000000000002</c:v>
                </c:pt>
                <c:pt idx="92087">
                  <c:v>2.3416999999999999</c:v>
                </c:pt>
                <c:pt idx="92088">
                  <c:v>2.3294999999999999</c:v>
                </c:pt>
                <c:pt idx="92089">
                  <c:v>2.3538999999999999</c:v>
                </c:pt>
                <c:pt idx="92090">
                  <c:v>2.3294999999999999</c:v>
                </c:pt>
                <c:pt idx="92091">
                  <c:v>2.3538999999999999</c:v>
                </c:pt>
                <c:pt idx="92092">
                  <c:v>2.3294999999999999</c:v>
                </c:pt>
                <c:pt idx="92093">
                  <c:v>2.3660999999999999</c:v>
                </c:pt>
                <c:pt idx="92094">
                  <c:v>2.3538999999999999</c:v>
                </c:pt>
                <c:pt idx="92095">
                  <c:v>2.3416999999999999</c:v>
                </c:pt>
                <c:pt idx="92096">
                  <c:v>2.3294999999999999</c:v>
                </c:pt>
                <c:pt idx="92097">
                  <c:v>2.3294999999999999</c:v>
                </c:pt>
                <c:pt idx="92098">
                  <c:v>2.2928000000000002</c:v>
                </c:pt>
                <c:pt idx="92099">
                  <c:v>2.3294999999999999</c:v>
                </c:pt>
                <c:pt idx="92100">
                  <c:v>2.3172000000000001</c:v>
                </c:pt>
                <c:pt idx="92101">
                  <c:v>2.3660999999999999</c:v>
                </c:pt>
                <c:pt idx="92102">
                  <c:v>2.3416999999999999</c:v>
                </c:pt>
                <c:pt idx="92103">
                  <c:v>2.3294999999999999</c:v>
                </c:pt>
                <c:pt idx="92104">
                  <c:v>2.3416999999999999</c:v>
                </c:pt>
                <c:pt idx="92105">
                  <c:v>2.3416999999999999</c:v>
                </c:pt>
                <c:pt idx="92106">
                  <c:v>2.3294999999999999</c:v>
                </c:pt>
                <c:pt idx="92107">
                  <c:v>2.3538999999999999</c:v>
                </c:pt>
                <c:pt idx="92108">
                  <c:v>2.3416999999999999</c:v>
                </c:pt>
                <c:pt idx="92109">
                  <c:v>2.3172000000000001</c:v>
                </c:pt>
                <c:pt idx="92110">
                  <c:v>2.3294999999999999</c:v>
                </c:pt>
                <c:pt idx="92111">
                  <c:v>2.3172000000000001</c:v>
                </c:pt>
                <c:pt idx="92112">
                  <c:v>2.3416999999999999</c:v>
                </c:pt>
                <c:pt idx="92113">
                  <c:v>2.3416999999999999</c:v>
                </c:pt>
                <c:pt idx="92114">
                  <c:v>2.3050000000000002</c:v>
                </c:pt>
                <c:pt idx="92115">
                  <c:v>2.3294999999999999</c:v>
                </c:pt>
                <c:pt idx="92116">
                  <c:v>2.3294999999999999</c:v>
                </c:pt>
                <c:pt idx="92117">
                  <c:v>2.3294999999999999</c:v>
                </c:pt>
                <c:pt idx="92118">
                  <c:v>2.3294999999999999</c:v>
                </c:pt>
                <c:pt idx="92119">
                  <c:v>2.3294999999999999</c:v>
                </c:pt>
                <c:pt idx="92120">
                  <c:v>2.3172000000000001</c:v>
                </c:pt>
                <c:pt idx="92121">
                  <c:v>2.3294999999999999</c:v>
                </c:pt>
                <c:pt idx="92122">
                  <c:v>2.3172000000000001</c:v>
                </c:pt>
                <c:pt idx="92123">
                  <c:v>2.3416999999999999</c:v>
                </c:pt>
                <c:pt idx="92124">
                  <c:v>2.3172000000000001</c:v>
                </c:pt>
                <c:pt idx="92125">
                  <c:v>2.3294999999999999</c:v>
                </c:pt>
                <c:pt idx="92126">
                  <c:v>2.3416999999999999</c:v>
                </c:pt>
                <c:pt idx="92127">
                  <c:v>2.3416999999999999</c:v>
                </c:pt>
                <c:pt idx="92128">
                  <c:v>2.3294999999999999</c:v>
                </c:pt>
                <c:pt idx="92129">
                  <c:v>2.3660999999999999</c:v>
                </c:pt>
                <c:pt idx="92130">
                  <c:v>2.3416999999999999</c:v>
                </c:pt>
                <c:pt idx="92131">
                  <c:v>2.3416999999999999</c:v>
                </c:pt>
                <c:pt idx="92132">
                  <c:v>2.3294999999999999</c:v>
                </c:pt>
                <c:pt idx="92133">
                  <c:v>2.3416999999999999</c:v>
                </c:pt>
                <c:pt idx="92134">
                  <c:v>2.3294999999999999</c:v>
                </c:pt>
                <c:pt idx="92135">
                  <c:v>2.3172000000000001</c:v>
                </c:pt>
                <c:pt idx="92136">
                  <c:v>2.3172000000000001</c:v>
                </c:pt>
                <c:pt idx="92137">
                  <c:v>2.3172000000000001</c:v>
                </c:pt>
                <c:pt idx="92138">
                  <c:v>2.3294999999999999</c:v>
                </c:pt>
                <c:pt idx="92139">
                  <c:v>2.3294999999999999</c:v>
                </c:pt>
                <c:pt idx="92140">
                  <c:v>2.3416999999999999</c:v>
                </c:pt>
                <c:pt idx="92141">
                  <c:v>2.3294999999999999</c:v>
                </c:pt>
                <c:pt idx="92142">
                  <c:v>2.3538999999999999</c:v>
                </c:pt>
                <c:pt idx="92143">
                  <c:v>2.3416999999999999</c:v>
                </c:pt>
                <c:pt idx="92144">
                  <c:v>2.3538999999999999</c:v>
                </c:pt>
                <c:pt idx="92145">
                  <c:v>2.3050000000000002</c:v>
                </c:pt>
                <c:pt idx="92146">
                  <c:v>2.3416999999999999</c:v>
                </c:pt>
                <c:pt idx="92147">
                  <c:v>2.3660999999999999</c:v>
                </c:pt>
                <c:pt idx="92148">
                  <c:v>2.3294999999999999</c:v>
                </c:pt>
                <c:pt idx="92149">
                  <c:v>2.3172000000000001</c:v>
                </c:pt>
                <c:pt idx="92150">
                  <c:v>2.3660999999999999</c:v>
                </c:pt>
                <c:pt idx="92151">
                  <c:v>2.3538999999999999</c:v>
                </c:pt>
                <c:pt idx="92152">
                  <c:v>2.3294999999999999</c:v>
                </c:pt>
                <c:pt idx="92153">
                  <c:v>2.3050000000000002</c:v>
                </c:pt>
                <c:pt idx="92154">
                  <c:v>2.3416999999999999</c:v>
                </c:pt>
                <c:pt idx="92155">
                  <c:v>2.3294999999999999</c:v>
                </c:pt>
                <c:pt idx="92156">
                  <c:v>2.3416999999999999</c:v>
                </c:pt>
                <c:pt idx="92157">
                  <c:v>2.3172000000000001</c:v>
                </c:pt>
                <c:pt idx="92158">
                  <c:v>2.3294999999999999</c:v>
                </c:pt>
                <c:pt idx="92159">
                  <c:v>2.3294999999999999</c:v>
                </c:pt>
                <c:pt idx="92160">
                  <c:v>2.3416999999999999</c:v>
                </c:pt>
                <c:pt idx="92161">
                  <c:v>2.3538999999999999</c:v>
                </c:pt>
                <c:pt idx="92162">
                  <c:v>2.3294999999999999</c:v>
                </c:pt>
                <c:pt idx="92163">
                  <c:v>2.3050000000000002</c:v>
                </c:pt>
                <c:pt idx="92164">
                  <c:v>2.3294999999999999</c:v>
                </c:pt>
                <c:pt idx="92165">
                  <c:v>2.3294999999999999</c:v>
                </c:pt>
                <c:pt idx="92166">
                  <c:v>2.3172000000000001</c:v>
                </c:pt>
                <c:pt idx="92167">
                  <c:v>2.2806000000000002</c:v>
                </c:pt>
                <c:pt idx="92168">
                  <c:v>2.3416999999999999</c:v>
                </c:pt>
                <c:pt idx="92169">
                  <c:v>2.3416999999999999</c:v>
                </c:pt>
                <c:pt idx="92170">
                  <c:v>2.3416999999999999</c:v>
                </c:pt>
                <c:pt idx="92171">
                  <c:v>2.3294999999999999</c:v>
                </c:pt>
                <c:pt idx="92172">
                  <c:v>2.3294999999999999</c:v>
                </c:pt>
                <c:pt idx="92173">
                  <c:v>2.3172000000000001</c:v>
                </c:pt>
                <c:pt idx="92174">
                  <c:v>2.3294999999999999</c:v>
                </c:pt>
                <c:pt idx="92175">
                  <c:v>2.3294999999999999</c:v>
                </c:pt>
                <c:pt idx="92176">
                  <c:v>2.3538999999999999</c:v>
                </c:pt>
                <c:pt idx="92177">
                  <c:v>2.3294999999999999</c:v>
                </c:pt>
                <c:pt idx="92178">
                  <c:v>2.3294999999999999</c:v>
                </c:pt>
                <c:pt idx="92179">
                  <c:v>2.3172000000000001</c:v>
                </c:pt>
                <c:pt idx="92180">
                  <c:v>2.3050000000000002</c:v>
                </c:pt>
                <c:pt idx="92181">
                  <c:v>2.3416999999999999</c:v>
                </c:pt>
                <c:pt idx="92182">
                  <c:v>2.3172000000000001</c:v>
                </c:pt>
                <c:pt idx="92183">
                  <c:v>2.3416999999999999</c:v>
                </c:pt>
                <c:pt idx="92184">
                  <c:v>2.3050000000000002</c:v>
                </c:pt>
                <c:pt idx="92185">
                  <c:v>2.3294999999999999</c:v>
                </c:pt>
                <c:pt idx="92186">
                  <c:v>2.3172000000000001</c:v>
                </c:pt>
                <c:pt idx="92187">
                  <c:v>2.3294999999999999</c:v>
                </c:pt>
                <c:pt idx="92188">
                  <c:v>2.3172000000000001</c:v>
                </c:pt>
                <c:pt idx="92189">
                  <c:v>2.3294999999999999</c:v>
                </c:pt>
                <c:pt idx="92190">
                  <c:v>2.3538999999999999</c:v>
                </c:pt>
                <c:pt idx="92191">
                  <c:v>2.3172000000000001</c:v>
                </c:pt>
                <c:pt idx="92192">
                  <c:v>2.3172000000000001</c:v>
                </c:pt>
                <c:pt idx="92193">
                  <c:v>2.3050000000000002</c:v>
                </c:pt>
                <c:pt idx="92194">
                  <c:v>2.3172000000000001</c:v>
                </c:pt>
                <c:pt idx="92195">
                  <c:v>2.3294999999999999</c:v>
                </c:pt>
                <c:pt idx="92196">
                  <c:v>2.3050000000000002</c:v>
                </c:pt>
                <c:pt idx="92197">
                  <c:v>2.3294999999999999</c:v>
                </c:pt>
                <c:pt idx="92198">
                  <c:v>2.3050000000000002</c:v>
                </c:pt>
                <c:pt idx="92199">
                  <c:v>2.3172000000000001</c:v>
                </c:pt>
                <c:pt idx="92200">
                  <c:v>2.3294999999999999</c:v>
                </c:pt>
                <c:pt idx="92201">
                  <c:v>2.3294999999999999</c:v>
                </c:pt>
                <c:pt idx="92202">
                  <c:v>2.3294999999999999</c:v>
                </c:pt>
                <c:pt idx="92203">
                  <c:v>2.3416999999999999</c:v>
                </c:pt>
                <c:pt idx="92204">
                  <c:v>2.3050000000000002</c:v>
                </c:pt>
                <c:pt idx="92205">
                  <c:v>2.3172000000000001</c:v>
                </c:pt>
                <c:pt idx="92206">
                  <c:v>2.3294999999999999</c:v>
                </c:pt>
                <c:pt idx="92207">
                  <c:v>2.3294999999999999</c:v>
                </c:pt>
                <c:pt idx="92208">
                  <c:v>2.3172000000000001</c:v>
                </c:pt>
                <c:pt idx="92209">
                  <c:v>2.3294999999999999</c:v>
                </c:pt>
                <c:pt idx="92210">
                  <c:v>2.3050000000000002</c:v>
                </c:pt>
                <c:pt idx="92211">
                  <c:v>2.3416999999999999</c:v>
                </c:pt>
                <c:pt idx="92212">
                  <c:v>2.3172000000000001</c:v>
                </c:pt>
                <c:pt idx="92213">
                  <c:v>2.3050000000000002</c:v>
                </c:pt>
                <c:pt idx="92214">
                  <c:v>2.3172000000000001</c:v>
                </c:pt>
                <c:pt idx="92215">
                  <c:v>2.3050000000000002</c:v>
                </c:pt>
                <c:pt idx="92216">
                  <c:v>2.3294999999999999</c:v>
                </c:pt>
                <c:pt idx="92217">
                  <c:v>2.3294999999999999</c:v>
                </c:pt>
                <c:pt idx="92218">
                  <c:v>2.3050000000000002</c:v>
                </c:pt>
                <c:pt idx="92219">
                  <c:v>2.3172000000000001</c:v>
                </c:pt>
                <c:pt idx="92220">
                  <c:v>2.3294999999999999</c:v>
                </c:pt>
                <c:pt idx="92221">
                  <c:v>2.3416999999999999</c:v>
                </c:pt>
                <c:pt idx="92222">
                  <c:v>2.3172000000000001</c:v>
                </c:pt>
                <c:pt idx="92223">
                  <c:v>2.3172000000000001</c:v>
                </c:pt>
                <c:pt idx="92224">
                  <c:v>2.3172000000000001</c:v>
                </c:pt>
                <c:pt idx="92225">
                  <c:v>2.3172000000000001</c:v>
                </c:pt>
                <c:pt idx="92226">
                  <c:v>2.3294999999999999</c:v>
                </c:pt>
                <c:pt idx="92227">
                  <c:v>2.3050000000000002</c:v>
                </c:pt>
                <c:pt idx="92228">
                  <c:v>2.3416999999999999</c:v>
                </c:pt>
                <c:pt idx="92229">
                  <c:v>2.3172000000000001</c:v>
                </c:pt>
                <c:pt idx="92230">
                  <c:v>2.3172000000000001</c:v>
                </c:pt>
                <c:pt idx="92231">
                  <c:v>2.3172000000000001</c:v>
                </c:pt>
                <c:pt idx="92232">
                  <c:v>2.3172000000000001</c:v>
                </c:pt>
                <c:pt idx="92233">
                  <c:v>2.3172000000000001</c:v>
                </c:pt>
                <c:pt idx="92234">
                  <c:v>2.3172000000000001</c:v>
                </c:pt>
                <c:pt idx="92235">
                  <c:v>2.3050000000000002</c:v>
                </c:pt>
                <c:pt idx="92236">
                  <c:v>2.3294999999999999</c:v>
                </c:pt>
                <c:pt idx="92237">
                  <c:v>2.3172000000000001</c:v>
                </c:pt>
                <c:pt idx="92238">
                  <c:v>2.3416999999999999</c:v>
                </c:pt>
                <c:pt idx="92239">
                  <c:v>2.3416999999999999</c:v>
                </c:pt>
                <c:pt idx="92240">
                  <c:v>2.3172000000000001</c:v>
                </c:pt>
                <c:pt idx="92241">
                  <c:v>2.3294999999999999</c:v>
                </c:pt>
                <c:pt idx="92242">
                  <c:v>2.3416999999999999</c:v>
                </c:pt>
                <c:pt idx="92243">
                  <c:v>2.3416999999999999</c:v>
                </c:pt>
                <c:pt idx="92244">
                  <c:v>2.3294999999999999</c:v>
                </c:pt>
                <c:pt idx="92245">
                  <c:v>2.3416999999999999</c:v>
                </c:pt>
                <c:pt idx="92246">
                  <c:v>2.3416999999999999</c:v>
                </c:pt>
                <c:pt idx="92247">
                  <c:v>2.3294999999999999</c:v>
                </c:pt>
                <c:pt idx="92248">
                  <c:v>2.3172000000000001</c:v>
                </c:pt>
                <c:pt idx="92249">
                  <c:v>2.3294999999999999</c:v>
                </c:pt>
                <c:pt idx="92250">
                  <c:v>2.3538999999999999</c:v>
                </c:pt>
                <c:pt idx="92251">
                  <c:v>2.3416999999999999</c:v>
                </c:pt>
                <c:pt idx="92252">
                  <c:v>2.3416999999999999</c:v>
                </c:pt>
                <c:pt idx="92253">
                  <c:v>2.3172000000000001</c:v>
                </c:pt>
                <c:pt idx="92254">
                  <c:v>2.3050000000000002</c:v>
                </c:pt>
                <c:pt idx="92255">
                  <c:v>2.3172000000000001</c:v>
                </c:pt>
                <c:pt idx="92256">
                  <c:v>2.3172000000000001</c:v>
                </c:pt>
                <c:pt idx="92257">
                  <c:v>2.3050000000000002</c:v>
                </c:pt>
                <c:pt idx="92258">
                  <c:v>2.3294999999999999</c:v>
                </c:pt>
                <c:pt idx="92259">
                  <c:v>2.3050000000000002</c:v>
                </c:pt>
                <c:pt idx="92260">
                  <c:v>2.3172000000000001</c:v>
                </c:pt>
                <c:pt idx="92261">
                  <c:v>2.2928000000000002</c:v>
                </c:pt>
                <c:pt idx="92262">
                  <c:v>2.2806000000000002</c:v>
                </c:pt>
                <c:pt idx="92263">
                  <c:v>2.3172000000000001</c:v>
                </c:pt>
                <c:pt idx="92264">
                  <c:v>2.3294999999999999</c:v>
                </c:pt>
                <c:pt idx="92265">
                  <c:v>2.2928000000000002</c:v>
                </c:pt>
                <c:pt idx="92266">
                  <c:v>2.2928000000000002</c:v>
                </c:pt>
                <c:pt idx="92267">
                  <c:v>2.3050000000000002</c:v>
                </c:pt>
                <c:pt idx="92268">
                  <c:v>2.2928000000000002</c:v>
                </c:pt>
                <c:pt idx="92269">
                  <c:v>2.3050000000000002</c:v>
                </c:pt>
                <c:pt idx="92270">
                  <c:v>2.3050000000000002</c:v>
                </c:pt>
                <c:pt idx="92271">
                  <c:v>2.3294999999999999</c:v>
                </c:pt>
                <c:pt idx="92272">
                  <c:v>2.3172000000000001</c:v>
                </c:pt>
                <c:pt idx="92273">
                  <c:v>2.3050000000000002</c:v>
                </c:pt>
                <c:pt idx="92274">
                  <c:v>2.3294999999999999</c:v>
                </c:pt>
                <c:pt idx="92275">
                  <c:v>2.3050000000000002</c:v>
                </c:pt>
                <c:pt idx="92276">
                  <c:v>2.2928000000000002</c:v>
                </c:pt>
                <c:pt idx="92277">
                  <c:v>2.2928000000000002</c:v>
                </c:pt>
                <c:pt idx="92278">
                  <c:v>2.2928000000000002</c:v>
                </c:pt>
                <c:pt idx="92279">
                  <c:v>2.3172000000000001</c:v>
                </c:pt>
                <c:pt idx="92280">
                  <c:v>2.3172000000000001</c:v>
                </c:pt>
                <c:pt idx="92281">
                  <c:v>2.3172000000000001</c:v>
                </c:pt>
                <c:pt idx="92282">
                  <c:v>2.3050000000000002</c:v>
                </c:pt>
                <c:pt idx="92283">
                  <c:v>2.2928000000000002</c:v>
                </c:pt>
                <c:pt idx="92284">
                  <c:v>2.3172000000000001</c:v>
                </c:pt>
                <c:pt idx="92285">
                  <c:v>2.3172000000000001</c:v>
                </c:pt>
                <c:pt idx="92286">
                  <c:v>2.3172000000000001</c:v>
                </c:pt>
                <c:pt idx="92287">
                  <c:v>2.3050000000000002</c:v>
                </c:pt>
                <c:pt idx="92288">
                  <c:v>2.3172000000000001</c:v>
                </c:pt>
                <c:pt idx="92289">
                  <c:v>2.3172000000000001</c:v>
                </c:pt>
                <c:pt idx="92290">
                  <c:v>2.3172000000000001</c:v>
                </c:pt>
                <c:pt idx="92291">
                  <c:v>2.3050000000000002</c:v>
                </c:pt>
                <c:pt idx="92292">
                  <c:v>2.3050000000000002</c:v>
                </c:pt>
                <c:pt idx="92293">
                  <c:v>2.3050000000000002</c:v>
                </c:pt>
                <c:pt idx="92294">
                  <c:v>2.3050000000000002</c:v>
                </c:pt>
                <c:pt idx="92295">
                  <c:v>2.3294999999999999</c:v>
                </c:pt>
                <c:pt idx="92296">
                  <c:v>2.3050000000000002</c:v>
                </c:pt>
                <c:pt idx="92297">
                  <c:v>2.3416999999999999</c:v>
                </c:pt>
                <c:pt idx="92298">
                  <c:v>2.3294999999999999</c:v>
                </c:pt>
                <c:pt idx="92299">
                  <c:v>2.3050000000000002</c:v>
                </c:pt>
                <c:pt idx="92300">
                  <c:v>2.3172000000000001</c:v>
                </c:pt>
                <c:pt idx="92301">
                  <c:v>2.2928000000000002</c:v>
                </c:pt>
                <c:pt idx="92302">
                  <c:v>2.2928000000000002</c:v>
                </c:pt>
                <c:pt idx="92303">
                  <c:v>2.3050000000000002</c:v>
                </c:pt>
                <c:pt idx="92304">
                  <c:v>2.3172000000000001</c:v>
                </c:pt>
                <c:pt idx="92305">
                  <c:v>2.3294999999999999</c:v>
                </c:pt>
                <c:pt idx="92306">
                  <c:v>2.2928000000000002</c:v>
                </c:pt>
                <c:pt idx="92307">
                  <c:v>2.3172000000000001</c:v>
                </c:pt>
                <c:pt idx="92308">
                  <c:v>2.3172000000000001</c:v>
                </c:pt>
                <c:pt idx="92309">
                  <c:v>2.3172000000000001</c:v>
                </c:pt>
                <c:pt idx="92310">
                  <c:v>2.2928000000000002</c:v>
                </c:pt>
                <c:pt idx="92311">
                  <c:v>2.2928000000000002</c:v>
                </c:pt>
                <c:pt idx="92312">
                  <c:v>2.2806000000000002</c:v>
                </c:pt>
                <c:pt idx="92313">
                  <c:v>2.3172000000000001</c:v>
                </c:pt>
                <c:pt idx="92314">
                  <c:v>2.2928000000000002</c:v>
                </c:pt>
                <c:pt idx="92315">
                  <c:v>2.3172000000000001</c:v>
                </c:pt>
                <c:pt idx="92316">
                  <c:v>2.3172000000000001</c:v>
                </c:pt>
                <c:pt idx="92317">
                  <c:v>2.3172000000000001</c:v>
                </c:pt>
                <c:pt idx="92318">
                  <c:v>2.3050000000000002</c:v>
                </c:pt>
                <c:pt idx="92319">
                  <c:v>2.2684000000000002</c:v>
                </c:pt>
                <c:pt idx="92320">
                  <c:v>2.3172000000000001</c:v>
                </c:pt>
                <c:pt idx="92321">
                  <c:v>2.3050000000000002</c:v>
                </c:pt>
                <c:pt idx="92322">
                  <c:v>2.3050000000000002</c:v>
                </c:pt>
                <c:pt idx="92323">
                  <c:v>2.3050000000000002</c:v>
                </c:pt>
                <c:pt idx="92324">
                  <c:v>2.3172000000000001</c:v>
                </c:pt>
                <c:pt idx="92325">
                  <c:v>2.3172000000000001</c:v>
                </c:pt>
                <c:pt idx="92326">
                  <c:v>2.3050000000000002</c:v>
                </c:pt>
                <c:pt idx="92327">
                  <c:v>2.3294999999999999</c:v>
                </c:pt>
                <c:pt idx="92328">
                  <c:v>2.3172000000000001</c:v>
                </c:pt>
                <c:pt idx="92329">
                  <c:v>2.3294999999999999</c:v>
                </c:pt>
                <c:pt idx="92330">
                  <c:v>2.3050000000000002</c:v>
                </c:pt>
                <c:pt idx="92331">
                  <c:v>2.3050000000000002</c:v>
                </c:pt>
                <c:pt idx="92332">
                  <c:v>2.3050000000000002</c:v>
                </c:pt>
                <c:pt idx="92333">
                  <c:v>2.3294999999999999</c:v>
                </c:pt>
                <c:pt idx="92334">
                  <c:v>2.2928000000000002</c:v>
                </c:pt>
                <c:pt idx="92335">
                  <c:v>2.3172000000000001</c:v>
                </c:pt>
                <c:pt idx="92336">
                  <c:v>2.2928000000000002</c:v>
                </c:pt>
                <c:pt idx="92337">
                  <c:v>2.3294999999999999</c:v>
                </c:pt>
                <c:pt idx="92338">
                  <c:v>2.2928000000000002</c:v>
                </c:pt>
                <c:pt idx="92339">
                  <c:v>2.3050000000000002</c:v>
                </c:pt>
                <c:pt idx="92340">
                  <c:v>2.2928000000000002</c:v>
                </c:pt>
                <c:pt idx="92341">
                  <c:v>2.3172000000000001</c:v>
                </c:pt>
                <c:pt idx="92342">
                  <c:v>2.2928000000000002</c:v>
                </c:pt>
                <c:pt idx="92343">
                  <c:v>2.3172000000000001</c:v>
                </c:pt>
                <c:pt idx="92344">
                  <c:v>2.3172000000000001</c:v>
                </c:pt>
                <c:pt idx="92345">
                  <c:v>2.2928000000000002</c:v>
                </c:pt>
                <c:pt idx="92346">
                  <c:v>2.2928000000000002</c:v>
                </c:pt>
                <c:pt idx="92347">
                  <c:v>2.3172000000000001</c:v>
                </c:pt>
                <c:pt idx="92348">
                  <c:v>2.2928000000000002</c:v>
                </c:pt>
                <c:pt idx="92349">
                  <c:v>2.2806000000000002</c:v>
                </c:pt>
                <c:pt idx="92350">
                  <c:v>2.3172000000000001</c:v>
                </c:pt>
                <c:pt idx="92351">
                  <c:v>2.2928000000000002</c:v>
                </c:pt>
                <c:pt idx="92352">
                  <c:v>2.3172000000000001</c:v>
                </c:pt>
                <c:pt idx="92353">
                  <c:v>2.2928000000000002</c:v>
                </c:pt>
                <c:pt idx="92354">
                  <c:v>2.2928000000000002</c:v>
                </c:pt>
                <c:pt idx="92355">
                  <c:v>2.3172000000000001</c:v>
                </c:pt>
                <c:pt idx="92356">
                  <c:v>2.3294999999999999</c:v>
                </c:pt>
                <c:pt idx="92357">
                  <c:v>2.3050000000000002</c:v>
                </c:pt>
                <c:pt idx="92358">
                  <c:v>2.3050000000000002</c:v>
                </c:pt>
                <c:pt idx="92359">
                  <c:v>2.3172000000000001</c:v>
                </c:pt>
                <c:pt idx="92360">
                  <c:v>2.3050000000000002</c:v>
                </c:pt>
                <c:pt idx="92361">
                  <c:v>2.3172000000000001</c:v>
                </c:pt>
                <c:pt idx="92362">
                  <c:v>2.3294999999999999</c:v>
                </c:pt>
                <c:pt idx="92363">
                  <c:v>2.3172000000000001</c:v>
                </c:pt>
                <c:pt idx="92364">
                  <c:v>2.2684000000000002</c:v>
                </c:pt>
                <c:pt idx="92365">
                  <c:v>2.3050000000000002</c:v>
                </c:pt>
                <c:pt idx="92366">
                  <c:v>2.3050000000000002</c:v>
                </c:pt>
                <c:pt idx="92367">
                  <c:v>2.2928000000000002</c:v>
                </c:pt>
                <c:pt idx="92368">
                  <c:v>2.3172000000000001</c:v>
                </c:pt>
                <c:pt idx="92369">
                  <c:v>2.3294999999999999</c:v>
                </c:pt>
                <c:pt idx="92370">
                  <c:v>2.3050000000000002</c:v>
                </c:pt>
                <c:pt idx="92371">
                  <c:v>2.3050000000000002</c:v>
                </c:pt>
                <c:pt idx="92372">
                  <c:v>2.3050000000000002</c:v>
                </c:pt>
                <c:pt idx="92373">
                  <c:v>2.2928000000000002</c:v>
                </c:pt>
                <c:pt idx="92374">
                  <c:v>2.3172000000000001</c:v>
                </c:pt>
                <c:pt idx="92375">
                  <c:v>2.3050000000000002</c:v>
                </c:pt>
                <c:pt idx="92376">
                  <c:v>2.2806000000000002</c:v>
                </c:pt>
                <c:pt idx="92377">
                  <c:v>2.3050000000000002</c:v>
                </c:pt>
                <c:pt idx="92378">
                  <c:v>2.2928000000000002</c:v>
                </c:pt>
                <c:pt idx="92379">
                  <c:v>2.3050000000000002</c:v>
                </c:pt>
                <c:pt idx="92380">
                  <c:v>2.3172000000000001</c:v>
                </c:pt>
                <c:pt idx="92381">
                  <c:v>2.2928000000000002</c:v>
                </c:pt>
                <c:pt idx="92382">
                  <c:v>2.3050000000000002</c:v>
                </c:pt>
                <c:pt idx="92383">
                  <c:v>2.3294999999999999</c:v>
                </c:pt>
                <c:pt idx="92384">
                  <c:v>2.3294999999999999</c:v>
                </c:pt>
                <c:pt idx="92385">
                  <c:v>2.3050000000000002</c:v>
                </c:pt>
                <c:pt idx="92386">
                  <c:v>2.2928000000000002</c:v>
                </c:pt>
                <c:pt idx="92387">
                  <c:v>2.3172000000000001</c:v>
                </c:pt>
                <c:pt idx="92388">
                  <c:v>2.2928000000000002</c:v>
                </c:pt>
                <c:pt idx="92389">
                  <c:v>2.3050000000000002</c:v>
                </c:pt>
                <c:pt idx="92390">
                  <c:v>2.3172000000000001</c:v>
                </c:pt>
                <c:pt idx="92391">
                  <c:v>2.2928000000000002</c:v>
                </c:pt>
                <c:pt idx="92392">
                  <c:v>2.2928000000000002</c:v>
                </c:pt>
                <c:pt idx="92393">
                  <c:v>2.2928000000000002</c:v>
                </c:pt>
                <c:pt idx="92394">
                  <c:v>2.2928000000000002</c:v>
                </c:pt>
                <c:pt idx="92395">
                  <c:v>2.3050000000000002</c:v>
                </c:pt>
                <c:pt idx="92396">
                  <c:v>2.3172000000000001</c:v>
                </c:pt>
                <c:pt idx="92397">
                  <c:v>2.3050000000000002</c:v>
                </c:pt>
                <c:pt idx="92398">
                  <c:v>2.3294999999999999</c:v>
                </c:pt>
                <c:pt idx="92399">
                  <c:v>2.2928000000000002</c:v>
                </c:pt>
                <c:pt idx="92400">
                  <c:v>2.2806000000000002</c:v>
                </c:pt>
                <c:pt idx="92401">
                  <c:v>2.2806000000000002</c:v>
                </c:pt>
                <c:pt idx="92402">
                  <c:v>2.2928000000000002</c:v>
                </c:pt>
                <c:pt idx="92403">
                  <c:v>2.3050000000000002</c:v>
                </c:pt>
                <c:pt idx="92404">
                  <c:v>2.3050000000000002</c:v>
                </c:pt>
                <c:pt idx="92405">
                  <c:v>2.3294999999999999</c:v>
                </c:pt>
                <c:pt idx="92406">
                  <c:v>2.2928000000000002</c:v>
                </c:pt>
                <c:pt idx="92407">
                  <c:v>2.2928000000000002</c:v>
                </c:pt>
                <c:pt idx="92408">
                  <c:v>2.2684000000000002</c:v>
                </c:pt>
                <c:pt idx="92409">
                  <c:v>2.3050000000000002</c:v>
                </c:pt>
                <c:pt idx="92410">
                  <c:v>2.3050000000000002</c:v>
                </c:pt>
                <c:pt idx="92411">
                  <c:v>2.2806000000000002</c:v>
                </c:pt>
                <c:pt idx="92412">
                  <c:v>2.2928000000000002</c:v>
                </c:pt>
                <c:pt idx="92413">
                  <c:v>2.3050000000000002</c:v>
                </c:pt>
                <c:pt idx="92414">
                  <c:v>2.3050000000000002</c:v>
                </c:pt>
                <c:pt idx="92415">
                  <c:v>2.2928000000000002</c:v>
                </c:pt>
                <c:pt idx="92416">
                  <c:v>2.3050000000000002</c:v>
                </c:pt>
                <c:pt idx="92417">
                  <c:v>2.2806000000000002</c:v>
                </c:pt>
                <c:pt idx="92418">
                  <c:v>2.2806000000000002</c:v>
                </c:pt>
                <c:pt idx="92419">
                  <c:v>2.2684000000000002</c:v>
                </c:pt>
                <c:pt idx="92420">
                  <c:v>2.3172000000000001</c:v>
                </c:pt>
                <c:pt idx="92421">
                  <c:v>2.3172000000000001</c:v>
                </c:pt>
                <c:pt idx="92422">
                  <c:v>2.2928000000000002</c:v>
                </c:pt>
                <c:pt idx="92423">
                  <c:v>2.2806000000000002</c:v>
                </c:pt>
                <c:pt idx="92424">
                  <c:v>2.2806000000000002</c:v>
                </c:pt>
                <c:pt idx="92425">
                  <c:v>2.2684000000000002</c:v>
                </c:pt>
                <c:pt idx="92426">
                  <c:v>2.3050000000000002</c:v>
                </c:pt>
                <c:pt idx="92427">
                  <c:v>2.2928000000000002</c:v>
                </c:pt>
                <c:pt idx="92428">
                  <c:v>2.3050000000000002</c:v>
                </c:pt>
                <c:pt idx="92429">
                  <c:v>2.2928000000000002</c:v>
                </c:pt>
                <c:pt idx="92430">
                  <c:v>2.3050000000000002</c:v>
                </c:pt>
                <c:pt idx="92431">
                  <c:v>2.2928000000000002</c:v>
                </c:pt>
                <c:pt idx="92432">
                  <c:v>2.3172000000000001</c:v>
                </c:pt>
                <c:pt idx="92433">
                  <c:v>2.2928000000000002</c:v>
                </c:pt>
                <c:pt idx="92434">
                  <c:v>2.3172000000000001</c:v>
                </c:pt>
                <c:pt idx="92435">
                  <c:v>2.2928000000000002</c:v>
                </c:pt>
                <c:pt idx="92436">
                  <c:v>2.3050000000000002</c:v>
                </c:pt>
                <c:pt idx="92437">
                  <c:v>2.2928000000000002</c:v>
                </c:pt>
                <c:pt idx="92438">
                  <c:v>2.3050000000000002</c:v>
                </c:pt>
                <c:pt idx="92439">
                  <c:v>2.2928000000000002</c:v>
                </c:pt>
                <c:pt idx="92440">
                  <c:v>2.3172000000000001</c:v>
                </c:pt>
                <c:pt idx="92441">
                  <c:v>2.2928000000000002</c:v>
                </c:pt>
                <c:pt idx="92442">
                  <c:v>2.3050000000000002</c:v>
                </c:pt>
                <c:pt idx="92443">
                  <c:v>2.3294999999999999</c:v>
                </c:pt>
                <c:pt idx="92444">
                  <c:v>2.3172000000000001</c:v>
                </c:pt>
                <c:pt idx="92445">
                  <c:v>2.2928000000000002</c:v>
                </c:pt>
                <c:pt idx="92446">
                  <c:v>2.2928000000000002</c:v>
                </c:pt>
                <c:pt idx="92447">
                  <c:v>2.2928000000000002</c:v>
                </c:pt>
                <c:pt idx="92448">
                  <c:v>2.2806000000000002</c:v>
                </c:pt>
                <c:pt idx="92449">
                  <c:v>2.3050000000000002</c:v>
                </c:pt>
                <c:pt idx="92450">
                  <c:v>2.2928000000000002</c:v>
                </c:pt>
                <c:pt idx="92451">
                  <c:v>2.2928000000000002</c:v>
                </c:pt>
                <c:pt idx="92452">
                  <c:v>2.3172000000000001</c:v>
                </c:pt>
                <c:pt idx="92453">
                  <c:v>2.3172000000000001</c:v>
                </c:pt>
                <c:pt idx="92454">
                  <c:v>2.3050000000000002</c:v>
                </c:pt>
                <c:pt idx="92455">
                  <c:v>2.3294999999999999</c:v>
                </c:pt>
                <c:pt idx="92456">
                  <c:v>2.3172000000000001</c:v>
                </c:pt>
                <c:pt idx="92457">
                  <c:v>2.3172000000000001</c:v>
                </c:pt>
                <c:pt idx="92458">
                  <c:v>2.2928000000000002</c:v>
                </c:pt>
                <c:pt idx="92459">
                  <c:v>2.3172000000000001</c:v>
                </c:pt>
                <c:pt idx="92460">
                  <c:v>2.2928000000000002</c:v>
                </c:pt>
                <c:pt idx="92461">
                  <c:v>2.3172000000000001</c:v>
                </c:pt>
                <c:pt idx="92462">
                  <c:v>2.2684000000000002</c:v>
                </c:pt>
                <c:pt idx="92463">
                  <c:v>2.2928000000000002</c:v>
                </c:pt>
                <c:pt idx="92464">
                  <c:v>2.2928000000000002</c:v>
                </c:pt>
                <c:pt idx="92465">
                  <c:v>2.2684000000000002</c:v>
                </c:pt>
                <c:pt idx="92466">
                  <c:v>2.3172000000000001</c:v>
                </c:pt>
                <c:pt idx="92467">
                  <c:v>2.3172000000000001</c:v>
                </c:pt>
                <c:pt idx="92468">
                  <c:v>2.3172000000000001</c:v>
                </c:pt>
                <c:pt idx="92469">
                  <c:v>2.3050000000000002</c:v>
                </c:pt>
                <c:pt idx="92470">
                  <c:v>2.2928000000000002</c:v>
                </c:pt>
                <c:pt idx="92471">
                  <c:v>2.2928000000000002</c:v>
                </c:pt>
                <c:pt idx="92472">
                  <c:v>2.3050000000000002</c:v>
                </c:pt>
                <c:pt idx="92473">
                  <c:v>2.3050000000000002</c:v>
                </c:pt>
                <c:pt idx="92474">
                  <c:v>2.3294999999999999</c:v>
                </c:pt>
                <c:pt idx="92475">
                  <c:v>2.2806000000000002</c:v>
                </c:pt>
                <c:pt idx="92476">
                  <c:v>2.3050000000000002</c:v>
                </c:pt>
                <c:pt idx="92477">
                  <c:v>2.2928000000000002</c:v>
                </c:pt>
                <c:pt idx="92478">
                  <c:v>2.3050000000000002</c:v>
                </c:pt>
                <c:pt idx="92479">
                  <c:v>2.2928000000000002</c:v>
                </c:pt>
                <c:pt idx="92480">
                  <c:v>2.3050000000000002</c:v>
                </c:pt>
                <c:pt idx="92481">
                  <c:v>2.3294999999999999</c:v>
                </c:pt>
                <c:pt idx="92482">
                  <c:v>2.2928000000000002</c:v>
                </c:pt>
                <c:pt idx="92483">
                  <c:v>2.2806000000000002</c:v>
                </c:pt>
                <c:pt idx="92484">
                  <c:v>2.3050000000000002</c:v>
                </c:pt>
                <c:pt idx="92485">
                  <c:v>2.3050000000000002</c:v>
                </c:pt>
                <c:pt idx="92486">
                  <c:v>2.2806000000000002</c:v>
                </c:pt>
                <c:pt idx="92487">
                  <c:v>2.2928000000000002</c:v>
                </c:pt>
                <c:pt idx="92488">
                  <c:v>2.2928000000000002</c:v>
                </c:pt>
                <c:pt idx="92489">
                  <c:v>2.2806000000000002</c:v>
                </c:pt>
                <c:pt idx="92490">
                  <c:v>2.3416999999999999</c:v>
                </c:pt>
                <c:pt idx="92491">
                  <c:v>2.2806000000000002</c:v>
                </c:pt>
                <c:pt idx="92492">
                  <c:v>2.2928000000000002</c:v>
                </c:pt>
                <c:pt idx="92493">
                  <c:v>2.3050000000000002</c:v>
                </c:pt>
                <c:pt idx="92494">
                  <c:v>2.3050000000000002</c:v>
                </c:pt>
                <c:pt idx="92495">
                  <c:v>2.2928000000000002</c:v>
                </c:pt>
                <c:pt idx="92496">
                  <c:v>2.3172000000000001</c:v>
                </c:pt>
                <c:pt idx="92497">
                  <c:v>2.2928000000000002</c:v>
                </c:pt>
                <c:pt idx="92498">
                  <c:v>2.3172000000000001</c:v>
                </c:pt>
                <c:pt idx="92499">
                  <c:v>2.2928000000000002</c:v>
                </c:pt>
                <c:pt idx="92500">
                  <c:v>2.2928000000000002</c:v>
                </c:pt>
                <c:pt idx="92501">
                  <c:v>2.2806000000000002</c:v>
                </c:pt>
                <c:pt idx="92502">
                  <c:v>2.2806000000000002</c:v>
                </c:pt>
                <c:pt idx="92503">
                  <c:v>2.2928000000000002</c:v>
                </c:pt>
                <c:pt idx="92504">
                  <c:v>2.2928000000000002</c:v>
                </c:pt>
                <c:pt idx="92505">
                  <c:v>2.3050000000000002</c:v>
                </c:pt>
                <c:pt idx="92506">
                  <c:v>2.2806000000000002</c:v>
                </c:pt>
                <c:pt idx="92507">
                  <c:v>2.3050000000000002</c:v>
                </c:pt>
                <c:pt idx="92508">
                  <c:v>2.2928000000000002</c:v>
                </c:pt>
                <c:pt idx="92509">
                  <c:v>2.2806000000000002</c:v>
                </c:pt>
                <c:pt idx="92510">
                  <c:v>2.2806000000000002</c:v>
                </c:pt>
                <c:pt idx="92511">
                  <c:v>2.2928000000000002</c:v>
                </c:pt>
                <c:pt idx="92512">
                  <c:v>2.2684000000000002</c:v>
                </c:pt>
                <c:pt idx="92513">
                  <c:v>2.3050000000000002</c:v>
                </c:pt>
                <c:pt idx="92514">
                  <c:v>2.2928000000000002</c:v>
                </c:pt>
                <c:pt idx="92515">
                  <c:v>2.2684000000000002</c:v>
                </c:pt>
                <c:pt idx="92516">
                  <c:v>2.3050000000000002</c:v>
                </c:pt>
                <c:pt idx="92517">
                  <c:v>2.2684000000000002</c:v>
                </c:pt>
                <c:pt idx="92518">
                  <c:v>2.2928000000000002</c:v>
                </c:pt>
                <c:pt idx="92519">
                  <c:v>2.2928000000000002</c:v>
                </c:pt>
                <c:pt idx="92520">
                  <c:v>2.2806000000000002</c:v>
                </c:pt>
                <c:pt idx="92521">
                  <c:v>2.2806000000000002</c:v>
                </c:pt>
                <c:pt idx="92522">
                  <c:v>2.2806000000000002</c:v>
                </c:pt>
                <c:pt idx="92523">
                  <c:v>2.3050000000000002</c:v>
                </c:pt>
                <c:pt idx="92524">
                  <c:v>2.3050000000000002</c:v>
                </c:pt>
                <c:pt idx="92525">
                  <c:v>2.2928000000000002</c:v>
                </c:pt>
                <c:pt idx="92526">
                  <c:v>2.3050000000000002</c:v>
                </c:pt>
                <c:pt idx="92527">
                  <c:v>2.2806000000000002</c:v>
                </c:pt>
                <c:pt idx="92528">
                  <c:v>2.2684000000000002</c:v>
                </c:pt>
                <c:pt idx="92529">
                  <c:v>2.2684000000000002</c:v>
                </c:pt>
                <c:pt idx="92530">
                  <c:v>2.3050000000000002</c:v>
                </c:pt>
                <c:pt idx="92531">
                  <c:v>2.2806000000000002</c:v>
                </c:pt>
                <c:pt idx="92532">
                  <c:v>2.2928000000000002</c:v>
                </c:pt>
                <c:pt idx="92533">
                  <c:v>2.3172000000000001</c:v>
                </c:pt>
                <c:pt idx="92534">
                  <c:v>2.3050000000000002</c:v>
                </c:pt>
                <c:pt idx="92535">
                  <c:v>2.2684000000000002</c:v>
                </c:pt>
                <c:pt idx="92536">
                  <c:v>2.2928000000000002</c:v>
                </c:pt>
                <c:pt idx="92537">
                  <c:v>2.2928000000000002</c:v>
                </c:pt>
                <c:pt idx="92538">
                  <c:v>2.2684000000000002</c:v>
                </c:pt>
                <c:pt idx="92539">
                  <c:v>2.2928000000000002</c:v>
                </c:pt>
                <c:pt idx="92540">
                  <c:v>2.3050000000000002</c:v>
                </c:pt>
                <c:pt idx="92541">
                  <c:v>2.2806000000000002</c:v>
                </c:pt>
                <c:pt idx="92542">
                  <c:v>2.2684000000000002</c:v>
                </c:pt>
                <c:pt idx="92543">
                  <c:v>2.3050000000000002</c:v>
                </c:pt>
                <c:pt idx="92544">
                  <c:v>2.2806000000000002</c:v>
                </c:pt>
                <c:pt idx="92545">
                  <c:v>2.3050000000000002</c:v>
                </c:pt>
                <c:pt idx="92546">
                  <c:v>2.3050000000000002</c:v>
                </c:pt>
                <c:pt idx="92547">
                  <c:v>2.3050000000000002</c:v>
                </c:pt>
                <c:pt idx="92548">
                  <c:v>2.3050000000000002</c:v>
                </c:pt>
                <c:pt idx="92549">
                  <c:v>2.2928000000000002</c:v>
                </c:pt>
                <c:pt idx="92550">
                  <c:v>2.3050000000000002</c:v>
                </c:pt>
                <c:pt idx="92551">
                  <c:v>2.3050000000000002</c:v>
                </c:pt>
                <c:pt idx="92552">
                  <c:v>2.2928000000000002</c:v>
                </c:pt>
                <c:pt idx="92553">
                  <c:v>2.2928000000000002</c:v>
                </c:pt>
                <c:pt idx="92554">
                  <c:v>2.2806000000000002</c:v>
                </c:pt>
                <c:pt idx="92555">
                  <c:v>2.3050000000000002</c:v>
                </c:pt>
                <c:pt idx="92556">
                  <c:v>2.2806000000000002</c:v>
                </c:pt>
                <c:pt idx="92557">
                  <c:v>2.2806000000000002</c:v>
                </c:pt>
                <c:pt idx="92558">
                  <c:v>2.2928000000000002</c:v>
                </c:pt>
                <c:pt idx="92559">
                  <c:v>2.3050000000000002</c:v>
                </c:pt>
                <c:pt idx="92560">
                  <c:v>2.2928000000000002</c:v>
                </c:pt>
                <c:pt idx="92561">
                  <c:v>2.2684000000000002</c:v>
                </c:pt>
                <c:pt idx="92562">
                  <c:v>2.3050000000000002</c:v>
                </c:pt>
                <c:pt idx="92563">
                  <c:v>2.2562000000000002</c:v>
                </c:pt>
                <c:pt idx="92564">
                  <c:v>2.2684000000000002</c:v>
                </c:pt>
                <c:pt idx="92565">
                  <c:v>2.2806000000000002</c:v>
                </c:pt>
                <c:pt idx="92566">
                  <c:v>2.2562000000000002</c:v>
                </c:pt>
                <c:pt idx="92567">
                  <c:v>2.2928000000000002</c:v>
                </c:pt>
                <c:pt idx="92568">
                  <c:v>2.2806000000000002</c:v>
                </c:pt>
                <c:pt idx="92569">
                  <c:v>2.2806000000000002</c:v>
                </c:pt>
                <c:pt idx="92570">
                  <c:v>2.2684000000000002</c:v>
                </c:pt>
                <c:pt idx="92571">
                  <c:v>2.2928000000000002</c:v>
                </c:pt>
                <c:pt idx="92572">
                  <c:v>2.2928000000000002</c:v>
                </c:pt>
                <c:pt idx="92573">
                  <c:v>2.2562000000000002</c:v>
                </c:pt>
                <c:pt idx="92574">
                  <c:v>2.3050000000000002</c:v>
                </c:pt>
                <c:pt idx="92575">
                  <c:v>2.2806000000000002</c:v>
                </c:pt>
                <c:pt idx="92576">
                  <c:v>2.2684000000000002</c:v>
                </c:pt>
                <c:pt idx="92577">
                  <c:v>2.2562000000000002</c:v>
                </c:pt>
                <c:pt idx="92578">
                  <c:v>2.2684000000000002</c:v>
                </c:pt>
                <c:pt idx="92579">
                  <c:v>2.2684000000000002</c:v>
                </c:pt>
                <c:pt idx="92580">
                  <c:v>2.2928000000000002</c:v>
                </c:pt>
                <c:pt idx="92581">
                  <c:v>2.2562000000000002</c:v>
                </c:pt>
                <c:pt idx="92582">
                  <c:v>2.2928000000000002</c:v>
                </c:pt>
                <c:pt idx="92583">
                  <c:v>2.2684000000000002</c:v>
                </c:pt>
                <c:pt idx="92584">
                  <c:v>2.2684000000000002</c:v>
                </c:pt>
                <c:pt idx="92585">
                  <c:v>2.2562000000000002</c:v>
                </c:pt>
                <c:pt idx="92586">
                  <c:v>2.2684000000000002</c:v>
                </c:pt>
                <c:pt idx="92587">
                  <c:v>2.2928000000000002</c:v>
                </c:pt>
                <c:pt idx="92588">
                  <c:v>2.3172000000000001</c:v>
                </c:pt>
                <c:pt idx="92589">
                  <c:v>2.2684000000000002</c:v>
                </c:pt>
                <c:pt idx="92590">
                  <c:v>2.3050000000000002</c:v>
                </c:pt>
                <c:pt idx="92591">
                  <c:v>2.2684000000000002</c:v>
                </c:pt>
                <c:pt idx="92592">
                  <c:v>2.2928000000000002</c:v>
                </c:pt>
                <c:pt idx="92593">
                  <c:v>2.2440000000000002</c:v>
                </c:pt>
                <c:pt idx="92594">
                  <c:v>2.2928000000000002</c:v>
                </c:pt>
                <c:pt idx="92595">
                  <c:v>2.2806000000000002</c:v>
                </c:pt>
                <c:pt idx="92596">
                  <c:v>2.2806000000000002</c:v>
                </c:pt>
                <c:pt idx="92597">
                  <c:v>2.2806000000000002</c:v>
                </c:pt>
                <c:pt idx="92598">
                  <c:v>2.2806000000000002</c:v>
                </c:pt>
                <c:pt idx="92599">
                  <c:v>2.3172000000000001</c:v>
                </c:pt>
                <c:pt idx="92600">
                  <c:v>2.3050000000000002</c:v>
                </c:pt>
                <c:pt idx="92601">
                  <c:v>2.2806000000000002</c:v>
                </c:pt>
                <c:pt idx="92602">
                  <c:v>2.2928000000000002</c:v>
                </c:pt>
                <c:pt idx="92603">
                  <c:v>2.2806000000000002</c:v>
                </c:pt>
                <c:pt idx="92604">
                  <c:v>2.2806000000000002</c:v>
                </c:pt>
                <c:pt idx="92605">
                  <c:v>2.3050000000000002</c:v>
                </c:pt>
                <c:pt idx="92606">
                  <c:v>2.2806000000000002</c:v>
                </c:pt>
                <c:pt idx="92607">
                  <c:v>2.2806000000000002</c:v>
                </c:pt>
                <c:pt idx="92608">
                  <c:v>2.2684000000000002</c:v>
                </c:pt>
                <c:pt idx="92609">
                  <c:v>2.2928000000000002</c:v>
                </c:pt>
                <c:pt idx="92610">
                  <c:v>2.2684000000000002</c:v>
                </c:pt>
                <c:pt idx="92611">
                  <c:v>2.2806000000000002</c:v>
                </c:pt>
                <c:pt idx="92612">
                  <c:v>2.2684000000000002</c:v>
                </c:pt>
                <c:pt idx="92613">
                  <c:v>2.2806000000000002</c:v>
                </c:pt>
                <c:pt idx="92614">
                  <c:v>2.2684000000000002</c:v>
                </c:pt>
                <c:pt idx="92615">
                  <c:v>2.2806000000000002</c:v>
                </c:pt>
                <c:pt idx="92616">
                  <c:v>2.2806000000000002</c:v>
                </c:pt>
                <c:pt idx="92617">
                  <c:v>2.2928000000000002</c:v>
                </c:pt>
                <c:pt idx="92618">
                  <c:v>2.2684000000000002</c:v>
                </c:pt>
                <c:pt idx="92619">
                  <c:v>2.2806000000000002</c:v>
                </c:pt>
                <c:pt idx="92620">
                  <c:v>2.2806000000000002</c:v>
                </c:pt>
                <c:pt idx="92621">
                  <c:v>2.2928000000000002</c:v>
                </c:pt>
                <c:pt idx="92622">
                  <c:v>2.2562000000000002</c:v>
                </c:pt>
                <c:pt idx="92623">
                  <c:v>2.2806000000000002</c:v>
                </c:pt>
                <c:pt idx="92624">
                  <c:v>2.2684000000000002</c:v>
                </c:pt>
                <c:pt idx="92625">
                  <c:v>2.2806000000000002</c:v>
                </c:pt>
                <c:pt idx="92626">
                  <c:v>2.2928000000000002</c:v>
                </c:pt>
                <c:pt idx="92627">
                  <c:v>2.2684000000000002</c:v>
                </c:pt>
                <c:pt idx="92628">
                  <c:v>2.2684000000000002</c:v>
                </c:pt>
                <c:pt idx="92629">
                  <c:v>2.2684000000000002</c:v>
                </c:pt>
                <c:pt idx="92630">
                  <c:v>2.2806000000000002</c:v>
                </c:pt>
                <c:pt idx="92631">
                  <c:v>2.2684000000000002</c:v>
                </c:pt>
                <c:pt idx="92632">
                  <c:v>2.2806000000000002</c:v>
                </c:pt>
                <c:pt idx="92633">
                  <c:v>2.2928000000000002</c:v>
                </c:pt>
                <c:pt idx="92634">
                  <c:v>2.3050000000000002</c:v>
                </c:pt>
                <c:pt idx="92635">
                  <c:v>2.2806000000000002</c:v>
                </c:pt>
                <c:pt idx="92636">
                  <c:v>2.3050000000000002</c:v>
                </c:pt>
                <c:pt idx="92637">
                  <c:v>2.3050000000000002</c:v>
                </c:pt>
                <c:pt idx="92638">
                  <c:v>2.2806000000000002</c:v>
                </c:pt>
                <c:pt idx="92639">
                  <c:v>2.2806000000000002</c:v>
                </c:pt>
                <c:pt idx="92640">
                  <c:v>2.2684000000000002</c:v>
                </c:pt>
                <c:pt idx="92641">
                  <c:v>2.2928000000000002</c:v>
                </c:pt>
                <c:pt idx="92642">
                  <c:v>2.2806000000000002</c:v>
                </c:pt>
                <c:pt idx="92643">
                  <c:v>2.2928000000000002</c:v>
                </c:pt>
                <c:pt idx="92644">
                  <c:v>2.2806000000000002</c:v>
                </c:pt>
                <c:pt idx="92645">
                  <c:v>2.2806000000000002</c:v>
                </c:pt>
                <c:pt idx="92646">
                  <c:v>2.2806000000000002</c:v>
                </c:pt>
                <c:pt idx="92647">
                  <c:v>2.2806000000000002</c:v>
                </c:pt>
                <c:pt idx="92648">
                  <c:v>2.3050000000000002</c:v>
                </c:pt>
                <c:pt idx="92649">
                  <c:v>2.2684000000000002</c:v>
                </c:pt>
                <c:pt idx="92650">
                  <c:v>2.2562000000000002</c:v>
                </c:pt>
                <c:pt idx="92651">
                  <c:v>2.2684000000000002</c:v>
                </c:pt>
                <c:pt idx="92652">
                  <c:v>2.2806000000000002</c:v>
                </c:pt>
                <c:pt idx="92653">
                  <c:v>2.2684000000000002</c:v>
                </c:pt>
                <c:pt idx="92654">
                  <c:v>2.2806000000000002</c:v>
                </c:pt>
                <c:pt idx="92655">
                  <c:v>2.2806000000000002</c:v>
                </c:pt>
                <c:pt idx="92656">
                  <c:v>2.2806000000000002</c:v>
                </c:pt>
                <c:pt idx="92657">
                  <c:v>2.2684000000000002</c:v>
                </c:pt>
                <c:pt idx="92658">
                  <c:v>2.3050000000000002</c:v>
                </c:pt>
                <c:pt idx="92659">
                  <c:v>2.2806000000000002</c:v>
                </c:pt>
                <c:pt idx="92660">
                  <c:v>2.2806000000000002</c:v>
                </c:pt>
                <c:pt idx="92661">
                  <c:v>2.2684000000000002</c:v>
                </c:pt>
                <c:pt idx="92662">
                  <c:v>2.2806000000000002</c:v>
                </c:pt>
                <c:pt idx="92663">
                  <c:v>2.2806000000000002</c:v>
                </c:pt>
                <c:pt idx="92664">
                  <c:v>2.2806000000000002</c:v>
                </c:pt>
                <c:pt idx="92665">
                  <c:v>2.2806000000000002</c:v>
                </c:pt>
                <c:pt idx="92666">
                  <c:v>2.2684000000000002</c:v>
                </c:pt>
                <c:pt idx="92667">
                  <c:v>2.2684000000000002</c:v>
                </c:pt>
                <c:pt idx="92668">
                  <c:v>2.2928000000000002</c:v>
                </c:pt>
                <c:pt idx="92669">
                  <c:v>2.2806000000000002</c:v>
                </c:pt>
                <c:pt idx="92670">
                  <c:v>2.2684000000000002</c:v>
                </c:pt>
                <c:pt idx="92671">
                  <c:v>2.2928000000000002</c:v>
                </c:pt>
                <c:pt idx="92672">
                  <c:v>2.2806000000000002</c:v>
                </c:pt>
                <c:pt idx="92673">
                  <c:v>2.3050000000000002</c:v>
                </c:pt>
                <c:pt idx="92674">
                  <c:v>2.2806000000000002</c:v>
                </c:pt>
                <c:pt idx="92675">
                  <c:v>2.2684000000000002</c:v>
                </c:pt>
                <c:pt idx="92676">
                  <c:v>2.2806000000000002</c:v>
                </c:pt>
                <c:pt idx="92677">
                  <c:v>2.2684000000000002</c:v>
                </c:pt>
                <c:pt idx="92678">
                  <c:v>2.2806000000000002</c:v>
                </c:pt>
                <c:pt idx="92679">
                  <c:v>2.3050000000000002</c:v>
                </c:pt>
                <c:pt idx="92680">
                  <c:v>2.2928000000000002</c:v>
                </c:pt>
                <c:pt idx="92681">
                  <c:v>2.3172000000000001</c:v>
                </c:pt>
                <c:pt idx="92682">
                  <c:v>2.2684000000000002</c:v>
                </c:pt>
                <c:pt idx="92683">
                  <c:v>2.2806000000000002</c:v>
                </c:pt>
                <c:pt idx="92684">
                  <c:v>2.2806000000000002</c:v>
                </c:pt>
                <c:pt idx="92685">
                  <c:v>2.2562000000000002</c:v>
                </c:pt>
                <c:pt idx="92686">
                  <c:v>2.2928000000000002</c:v>
                </c:pt>
                <c:pt idx="92687">
                  <c:v>2.2562000000000002</c:v>
                </c:pt>
                <c:pt idx="92688">
                  <c:v>2.2806000000000002</c:v>
                </c:pt>
                <c:pt idx="92689">
                  <c:v>2.2806000000000002</c:v>
                </c:pt>
                <c:pt idx="92690">
                  <c:v>2.2928000000000002</c:v>
                </c:pt>
                <c:pt idx="92691">
                  <c:v>2.2806000000000002</c:v>
                </c:pt>
                <c:pt idx="92692">
                  <c:v>2.2928000000000002</c:v>
                </c:pt>
                <c:pt idx="92693">
                  <c:v>2.2684000000000002</c:v>
                </c:pt>
                <c:pt idx="92694">
                  <c:v>2.3172000000000001</c:v>
                </c:pt>
                <c:pt idx="92695">
                  <c:v>2.2317999999999998</c:v>
                </c:pt>
                <c:pt idx="92696">
                  <c:v>2.2806000000000002</c:v>
                </c:pt>
                <c:pt idx="92697">
                  <c:v>2.2806000000000002</c:v>
                </c:pt>
                <c:pt idx="92698">
                  <c:v>2.2806000000000002</c:v>
                </c:pt>
                <c:pt idx="92699">
                  <c:v>2.2806000000000002</c:v>
                </c:pt>
                <c:pt idx="92700">
                  <c:v>2.2806000000000002</c:v>
                </c:pt>
                <c:pt idx="92701">
                  <c:v>2.2928000000000002</c:v>
                </c:pt>
                <c:pt idx="92702">
                  <c:v>2.2806000000000002</c:v>
                </c:pt>
                <c:pt idx="92703">
                  <c:v>2.2684000000000002</c:v>
                </c:pt>
                <c:pt idx="92704">
                  <c:v>2.2684000000000002</c:v>
                </c:pt>
                <c:pt idx="92705">
                  <c:v>2.2562000000000002</c:v>
                </c:pt>
                <c:pt idx="92706">
                  <c:v>2.2684000000000002</c:v>
                </c:pt>
                <c:pt idx="92707">
                  <c:v>2.2684000000000002</c:v>
                </c:pt>
                <c:pt idx="92708">
                  <c:v>2.2684000000000002</c:v>
                </c:pt>
                <c:pt idx="92709">
                  <c:v>2.3050000000000002</c:v>
                </c:pt>
                <c:pt idx="92710">
                  <c:v>2.2684000000000002</c:v>
                </c:pt>
                <c:pt idx="92711">
                  <c:v>2.2806000000000002</c:v>
                </c:pt>
                <c:pt idx="92712">
                  <c:v>2.2928000000000002</c:v>
                </c:pt>
                <c:pt idx="92713">
                  <c:v>2.2806000000000002</c:v>
                </c:pt>
                <c:pt idx="92714">
                  <c:v>2.2684000000000002</c:v>
                </c:pt>
                <c:pt idx="92715">
                  <c:v>2.2806000000000002</c:v>
                </c:pt>
                <c:pt idx="92716">
                  <c:v>2.2928000000000002</c:v>
                </c:pt>
                <c:pt idx="92717">
                  <c:v>2.3050000000000002</c:v>
                </c:pt>
                <c:pt idx="92718">
                  <c:v>2.2684000000000002</c:v>
                </c:pt>
                <c:pt idx="92719">
                  <c:v>2.2806000000000002</c:v>
                </c:pt>
                <c:pt idx="92720">
                  <c:v>2.2684000000000002</c:v>
                </c:pt>
                <c:pt idx="92721">
                  <c:v>2.2806000000000002</c:v>
                </c:pt>
                <c:pt idx="92722">
                  <c:v>2.2684000000000002</c:v>
                </c:pt>
                <c:pt idx="92723">
                  <c:v>2.2684000000000002</c:v>
                </c:pt>
                <c:pt idx="92724">
                  <c:v>2.2806000000000002</c:v>
                </c:pt>
                <c:pt idx="92725">
                  <c:v>2.2806000000000002</c:v>
                </c:pt>
                <c:pt idx="92726">
                  <c:v>2.3050000000000002</c:v>
                </c:pt>
                <c:pt idx="92727">
                  <c:v>2.2806000000000002</c:v>
                </c:pt>
                <c:pt idx="92728">
                  <c:v>2.2562000000000002</c:v>
                </c:pt>
                <c:pt idx="92729">
                  <c:v>2.2562000000000002</c:v>
                </c:pt>
                <c:pt idx="92730">
                  <c:v>2.2562000000000002</c:v>
                </c:pt>
                <c:pt idx="92731">
                  <c:v>2.2806000000000002</c:v>
                </c:pt>
                <c:pt idx="92732">
                  <c:v>2.2684000000000002</c:v>
                </c:pt>
                <c:pt idx="92733">
                  <c:v>2.2684000000000002</c:v>
                </c:pt>
                <c:pt idx="92734">
                  <c:v>2.2806000000000002</c:v>
                </c:pt>
                <c:pt idx="92735">
                  <c:v>2.2806000000000002</c:v>
                </c:pt>
                <c:pt idx="92736">
                  <c:v>2.2806000000000002</c:v>
                </c:pt>
                <c:pt idx="92737">
                  <c:v>2.2928000000000002</c:v>
                </c:pt>
                <c:pt idx="92738">
                  <c:v>2.2562000000000002</c:v>
                </c:pt>
                <c:pt idx="92739">
                  <c:v>2.2684000000000002</c:v>
                </c:pt>
                <c:pt idx="92740">
                  <c:v>2.2806000000000002</c:v>
                </c:pt>
                <c:pt idx="92741">
                  <c:v>2.2806000000000002</c:v>
                </c:pt>
                <c:pt idx="92742">
                  <c:v>2.2684000000000002</c:v>
                </c:pt>
                <c:pt idx="92743">
                  <c:v>2.2806000000000002</c:v>
                </c:pt>
                <c:pt idx="92744">
                  <c:v>2.2684000000000002</c:v>
                </c:pt>
                <c:pt idx="92745">
                  <c:v>2.2806000000000002</c:v>
                </c:pt>
                <c:pt idx="92746">
                  <c:v>2.2684000000000002</c:v>
                </c:pt>
                <c:pt idx="92747">
                  <c:v>2.2806000000000002</c:v>
                </c:pt>
                <c:pt idx="92748">
                  <c:v>2.2684000000000002</c:v>
                </c:pt>
                <c:pt idx="92749">
                  <c:v>2.2684000000000002</c:v>
                </c:pt>
                <c:pt idx="92750">
                  <c:v>2.2684000000000002</c:v>
                </c:pt>
                <c:pt idx="92751">
                  <c:v>2.2562000000000002</c:v>
                </c:pt>
                <c:pt idx="92752">
                  <c:v>2.2806000000000002</c:v>
                </c:pt>
                <c:pt idx="92753">
                  <c:v>2.2562000000000002</c:v>
                </c:pt>
                <c:pt idx="92754">
                  <c:v>2.2806000000000002</c:v>
                </c:pt>
                <c:pt idx="92755">
                  <c:v>2.2806000000000002</c:v>
                </c:pt>
                <c:pt idx="92756">
                  <c:v>2.2684000000000002</c:v>
                </c:pt>
                <c:pt idx="92757">
                  <c:v>2.2928000000000002</c:v>
                </c:pt>
                <c:pt idx="92758">
                  <c:v>2.2806000000000002</c:v>
                </c:pt>
                <c:pt idx="92759">
                  <c:v>2.2562000000000002</c:v>
                </c:pt>
                <c:pt idx="92760">
                  <c:v>2.2928000000000002</c:v>
                </c:pt>
                <c:pt idx="92761">
                  <c:v>2.2562000000000002</c:v>
                </c:pt>
                <c:pt idx="92762">
                  <c:v>2.3050000000000002</c:v>
                </c:pt>
                <c:pt idx="92763">
                  <c:v>2.2806000000000002</c:v>
                </c:pt>
                <c:pt idx="92764">
                  <c:v>2.2562000000000002</c:v>
                </c:pt>
                <c:pt idx="92765">
                  <c:v>2.2562000000000002</c:v>
                </c:pt>
                <c:pt idx="92766">
                  <c:v>2.2562000000000002</c:v>
                </c:pt>
                <c:pt idx="92767">
                  <c:v>2.2684000000000002</c:v>
                </c:pt>
                <c:pt idx="92768">
                  <c:v>2.2806000000000002</c:v>
                </c:pt>
                <c:pt idx="92769">
                  <c:v>2.2928000000000002</c:v>
                </c:pt>
                <c:pt idx="92770">
                  <c:v>2.2562000000000002</c:v>
                </c:pt>
                <c:pt idx="92771">
                  <c:v>2.2684000000000002</c:v>
                </c:pt>
                <c:pt idx="92772">
                  <c:v>2.2684000000000002</c:v>
                </c:pt>
                <c:pt idx="92773">
                  <c:v>2.2684000000000002</c:v>
                </c:pt>
                <c:pt idx="92774">
                  <c:v>2.2684000000000002</c:v>
                </c:pt>
                <c:pt idx="92775">
                  <c:v>2.2684000000000002</c:v>
                </c:pt>
                <c:pt idx="92776">
                  <c:v>2.2562000000000002</c:v>
                </c:pt>
                <c:pt idx="92777">
                  <c:v>2.2684000000000002</c:v>
                </c:pt>
                <c:pt idx="92778">
                  <c:v>2.2684000000000002</c:v>
                </c:pt>
                <c:pt idx="92779">
                  <c:v>2.2684000000000002</c:v>
                </c:pt>
                <c:pt idx="92780">
                  <c:v>2.2806000000000002</c:v>
                </c:pt>
                <c:pt idx="92781">
                  <c:v>2.2562000000000002</c:v>
                </c:pt>
                <c:pt idx="92782">
                  <c:v>2.2562000000000002</c:v>
                </c:pt>
                <c:pt idx="92783">
                  <c:v>2.2806000000000002</c:v>
                </c:pt>
                <c:pt idx="92784">
                  <c:v>2.2684000000000002</c:v>
                </c:pt>
                <c:pt idx="92785">
                  <c:v>2.2806000000000002</c:v>
                </c:pt>
                <c:pt idx="92786">
                  <c:v>2.2928000000000002</c:v>
                </c:pt>
                <c:pt idx="92787">
                  <c:v>2.2806000000000002</c:v>
                </c:pt>
                <c:pt idx="92788">
                  <c:v>2.2562000000000002</c:v>
                </c:pt>
                <c:pt idx="92789">
                  <c:v>2.2440000000000002</c:v>
                </c:pt>
                <c:pt idx="92790">
                  <c:v>2.2684000000000002</c:v>
                </c:pt>
                <c:pt idx="92791">
                  <c:v>2.2806000000000002</c:v>
                </c:pt>
                <c:pt idx="92792">
                  <c:v>2.2806000000000002</c:v>
                </c:pt>
                <c:pt idx="92793">
                  <c:v>2.2684000000000002</c:v>
                </c:pt>
                <c:pt idx="92794">
                  <c:v>2.2317999999999998</c:v>
                </c:pt>
                <c:pt idx="92795">
                  <c:v>2.2562000000000002</c:v>
                </c:pt>
                <c:pt idx="92796">
                  <c:v>2.2440000000000002</c:v>
                </c:pt>
                <c:pt idx="92797">
                  <c:v>2.2562000000000002</c:v>
                </c:pt>
                <c:pt idx="92798">
                  <c:v>2.2562000000000002</c:v>
                </c:pt>
                <c:pt idx="92799">
                  <c:v>2.2562000000000002</c:v>
                </c:pt>
                <c:pt idx="92800">
                  <c:v>2.2562000000000002</c:v>
                </c:pt>
                <c:pt idx="92801">
                  <c:v>2.2317999999999998</c:v>
                </c:pt>
                <c:pt idx="92802">
                  <c:v>2.2562000000000002</c:v>
                </c:pt>
                <c:pt idx="92803">
                  <c:v>2.2562000000000002</c:v>
                </c:pt>
                <c:pt idx="92804">
                  <c:v>2.2562000000000002</c:v>
                </c:pt>
                <c:pt idx="92805">
                  <c:v>2.2806000000000002</c:v>
                </c:pt>
                <c:pt idx="92806">
                  <c:v>2.2684000000000002</c:v>
                </c:pt>
                <c:pt idx="92807">
                  <c:v>2.2928000000000002</c:v>
                </c:pt>
                <c:pt idx="92808">
                  <c:v>2.2562000000000002</c:v>
                </c:pt>
                <c:pt idx="92809">
                  <c:v>2.2684000000000002</c:v>
                </c:pt>
                <c:pt idx="92810">
                  <c:v>2.2562000000000002</c:v>
                </c:pt>
                <c:pt idx="92811">
                  <c:v>2.2684000000000002</c:v>
                </c:pt>
                <c:pt idx="92812">
                  <c:v>2.2684000000000002</c:v>
                </c:pt>
                <c:pt idx="92813">
                  <c:v>2.2684000000000002</c:v>
                </c:pt>
                <c:pt idx="92814">
                  <c:v>2.2562000000000002</c:v>
                </c:pt>
                <c:pt idx="92815">
                  <c:v>2.2684000000000002</c:v>
                </c:pt>
                <c:pt idx="92816">
                  <c:v>2.2684000000000002</c:v>
                </c:pt>
                <c:pt idx="92817">
                  <c:v>2.2928000000000002</c:v>
                </c:pt>
                <c:pt idx="92818">
                  <c:v>2.2806000000000002</c:v>
                </c:pt>
                <c:pt idx="92819">
                  <c:v>2.2684000000000002</c:v>
                </c:pt>
                <c:pt idx="92820">
                  <c:v>2.2684000000000002</c:v>
                </c:pt>
                <c:pt idx="92821">
                  <c:v>2.3050000000000002</c:v>
                </c:pt>
                <c:pt idx="92822">
                  <c:v>2.2684000000000002</c:v>
                </c:pt>
                <c:pt idx="92823">
                  <c:v>2.2440000000000002</c:v>
                </c:pt>
                <c:pt idx="92824">
                  <c:v>2.2806000000000002</c:v>
                </c:pt>
                <c:pt idx="92825">
                  <c:v>2.2562000000000002</c:v>
                </c:pt>
                <c:pt idx="92826">
                  <c:v>2.2684000000000002</c:v>
                </c:pt>
                <c:pt idx="92827">
                  <c:v>2.2562000000000002</c:v>
                </c:pt>
                <c:pt idx="92828">
                  <c:v>2.2317999999999998</c:v>
                </c:pt>
                <c:pt idx="92829">
                  <c:v>2.2562000000000002</c:v>
                </c:pt>
                <c:pt idx="92830">
                  <c:v>2.2806000000000002</c:v>
                </c:pt>
                <c:pt idx="92831">
                  <c:v>2.2562000000000002</c:v>
                </c:pt>
                <c:pt idx="92832">
                  <c:v>2.2684000000000002</c:v>
                </c:pt>
                <c:pt idx="92833">
                  <c:v>2.2440000000000002</c:v>
                </c:pt>
                <c:pt idx="92834">
                  <c:v>2.2562000000000002</c:v>
                </c:pt>
                <c:pt idx="92835">
                  <c:v>2.2684000000000002</c:v>
                </c:pt>
                <c:pt idx="92836">
                  <c:v>2.2806000000000002</c:v>
                </c:pt>
                <c:pt idx="92837">
                  <c:v>2.2928000000000002</c:v>
                </c:pt>
                <c:pt idx="92838">
                  <c:v>2.2806000000000002</c:v>
                </c:pt>
                <c:pt idx="92839">
                  <c:v>2.2684000000000002</c:v>
                </c:pt>
                <c:pt idx="92840">
                  <c:v>2.2440000000000002</c:v>
                </c:pt>
                <c:pt idx="92841">
                  <c:v>2.2806000000000002</c:v>
                </c:pt>
                <c:pt idx="92842">
                  <c:v>2.2562000000000002</c:v>
                </c:pt>
                <c:pt idx="92843">
                  <c:v>2.2684000000000002</c:v>
                </c:pt>
                <c:pt idx="92844">
                  <c:v>2.2684000000000002</c:v>
                </c:pt>
                <c:pt idx="92845">
                  <c:v>2.2562000000000002</c:v>
                </c:pt>
                <c:pt idx="92846">
                  <c:v>2.2806000000000002</c:v>
                </c:pt>
                <c:pt idx="92847">
                  <c:v>2.2440000000000002</c:v>
                </c:pt>
                <c:pt idx="92848">
                  <c:v>2.2806000000000002</c:v>
                </c:pt>
                <c:pt idx="92849">
                  <c:v>2.2562000000000002</c:v>
                </c:pt>
                <c:pt idx="92850">
                  <c:v>2.2440000000000002</c:v>
                </c:pt>
                <c:pt idx="92851">
                  <c:v>2.2684000000000002</c:v>
                </c:pt>
                <c:pt idx="92852">
                  <c:v>2.2195999999999998</c:v>
                </c:pt>
                <c:pt idx="92853">
                  <c:v>2.2806000000000002</c:v>
                </c:pt>
                <c:pt idx="92854">
                  <c:v>2.2684000000000002</c:v>
                </c:pt>
                <c:pt idx="92855">
                  <c:v>2.2440000000000002</c:v>
                </c:pt>
                <c:pt idx="92856">
                  <c:v>2.2806000000000002</c:v>
                </c:pt>
                <c:pt idx="92857">
                  <c:v>2.2562000000000002</c:v>
                </c:pt>
                <c:pt idx="92858">
                  <c:v>2.2562000000000002</c:v>
                </c:pt>
                <c:pt idx="92859">
                  <c:v>2.2684000000000002</c:v>
                </c:pt>
                <c:pt idx="92860">
                  <c:v>2.2562000000000002</c:v>
                </c:pt>
                <c:pt idx="92861">
                  <c:v>2.2440000000000002</c:v>
                </c:pt>
                <c:pt idx="92862">
                  <c:v>2.2684000000000002</c:v>
                </c:pt>
                <c:pt idx="92863">
                  <c:v>2.2562000000000002</c:v>
                </c:pt>
                <c:pt idx="92864">
                  <c:v>2.2806000000000002</c:v>
                </c:pt>
                <c:pt idx="92865">
                  <c:v>2.2562000000000002</c:v>
                </c:pt>
                <c:pt idx="92866">
                  <c:v>2.2440000000000002</c:v>
                </c:pt>
                <c:pt idx="92867">
                  <c:v>2.2562000000000002</c:v>
                </c:pt>
                <c:pt idx="92868">
                  <c:v>2.2684000000000002</c:v>
                </c:pt>
                <c:pt idx="92869">
                  <c:v>2.2806000000000002</c:v>
                </c:pt>
                <c:pt idx="92870">
                  <c:v>2.2806000000000002</c:v>
                </c:pt>
                <c:pt idx="92871">
                  <c:v>2.2928000000000002</c:v>
                </c:pt>
                <c:pt idx="92872">
                  <c:v>2.2928000000000002</c:v>
                </c:pt>
                <c:pt idx="92873">
                  <c:v>2.2440000000000002</c:v>
                </c:pt>
                <c:pt idx="92874">
                  <c:v>2.2806000000000002</c:v>
                </c:pt>
                <c:pt idx="92875">
                  <c:v>2.2562000000000002</c:v>
                </c:pt>
                <c:pt idx="92876">
                  <c:v>2.2684000000000002</c:v>
                </c:pt>
                <c:pt idx="92877">
                  <c:v>2.2806000000000002</c:v>
                </c:pt>
                <c:pt idx="92878">
                  <c:v>2.2440000000000002</c:v>
                </c:pt>
                <c:pt idx="92879">
                  <c:v>2.2684000000000002</c:v>
                </c:pt>
                <c:pt idx="92880">
                  <c:v>2.2928000000000002</c:v>
                </c:pt>
                <c:pt idx="92881">
                  <c:v>2.2562000000000002</c:v>
                </c:pt>
                <c:pt idx="92882">
                  <c:v>2.2562000000000002</c:v>
                </c:pt>
                <c:pt idx="92883">
                  <c:v>2.2562000000000002</c:v>
                </c:pt>
                <c:pt idx="92884">
                  <c:v>2.2684000000000002</c:v>
                </c:pt>
                <c:pt idx="92885">
                  <c:v>2.2684000000000002</c:v>
                </c:pt>
                <c:pt idx="92886">
                  <c:v>2.2684000000000002</c:v>
                </c:pt>
                <c:pt idx="92887">
                  <c:v>2.2684000000000002</c:v>
                </c:pt>
                <c:pt idx="92888">
                  <c:v>2.2684000000000002</c:v>
                </c:pt>
                <c:pt idx="92889">
                  <c:v>2.2562000000000002</c:v>
                </c:pt>
                <c:pt idx="92890">
                  <c:v>2.2440000000000002</c:v>
                </c:pt>
                <c:pt idx="92891">
                  <c:v>2.2684000000000002</c:v>
                </c:pt>
                <c:pt idx="92892">
                  <c:v>2.2684000000000002</c:v>
                </c:pt>
                <c:pt idx="92893">
                  <c:v>2.2684000000000002</c:v>
                </c:pt>
                <c:pt idx="92894">
                  <c:v>2.2806000000000002</c:v>
                </c:pt>
                <c:pt idx="92895">
                  <c:v>2.2684000000000002</c:v>
                </c:pt>
                <c:pt idx="92896">
                  <c:v>2.2684000000000002</c:v>
                </c:pt>
                <c:pt idx="92897">
                  <c:v>2.2562000000000002</c:v>
                </c:pt>
                <c:pt idx="92898">
                  <c:v>2.2684000000000002</c:v>
                </c:pt>
                <c:pt idx="92899">
                  <c:v>2.2440000000000002</c:v>
                </c:pt>
                <c:pt idx="92900">
                  <c:v>2.2562000000000002</c:v>
                </c:pt>
                <c:pt idx="92901">
                  <c:v>2.2440000000000002</c:v>
                </c:pt>
                <c:pt idx="92902">
                  <c:v>2.2684000000000002</c:v>
                </c:pt>
                <c:pt idx="92903">
                  <c:v>2.2684000000000002</c:v>
                </c:pt>
                <c:pt idx="92904">
                  <c:v>2.2440000000000002</c:v>
                </c:pt>
                <c:pt idx="92905">
                  <c:v>2.2562000000000002</c:v>
                </c:pt>
                <c:pt idx="92906">
                  <c:v>2.2806000000000002</c:v>
                </c:pt>
                <c:pt idx="92907">
                  <c:v>2.2440000000000002</c:v>
                </c:pt>
                <c:pt idx="92908">
                  <c:v>2.2684000000000002</c:v>
                </c:pt>
                <c:pt idx="92909">
                  <c:v>2.2562000000000002</c:v>
                </c:pt>
                <c:pt idx="92910">
                  <c:v>2.2440000000000002</c:v>
                </c:pt>
                <c:pt idx="92911">
                  <c:v>2.2806000000000002</c:v>
                </c:pt>
                <c:pt idx="92912">
                  <c:v>2.2684000000000002</c:v>
                </c:pt>
                <c:pt idx="92913">
                  <c:v>2.2440000000000002</c:v>
                </c:pt>
                <c:pt idx="92914">
                  <c:v>2.2317999999999998</c:v>
                </c:pt>
                <c:pt idx="92915">
                  <c:v>2.2440000000000002</c:v>
                </c:pt>
                <c:pt idx="92916">
                  <c:v>2.2440000000000002</c:v>
                </c:pt>
                <c:pt idx="92917">
                  <c:v>2.2562000000000002</c:v>
                </c:pt>
                <c:pt idx="92918">
                  <c:v>2.2928000000000002</c:v>
                </c:pt>
                <c:pt idx="92919">
                  <c:v>2.2440000000000002</c:v>
                </c:pt>
                <c:pt idx="92920">
                  <c:v>2.2684000000000002</c:v>
                </c:pt>
                <c:pt idx="92921">
                  <c:v>2.2562000000000002</c:v>
                </c:pt>
                <c:pt idx="92922">
                  <c:v>2.2562000000000002</c:v>
                </c:pt>
                <c:pt idx="92923">
                  <c:v>2.2562000000000002</c:v>
                </c:pt>
                <c:pt idx="92924">
                  <c:v>2.2928000000000002</c:v>
                </c:pt>
                <c:pt idx="92925">
                  <c:v>2.2684000000000002</c:v>
                </c:pt>
                <c:pt idx="92926">
                  <c:v>2.2684000000000002</c:v>
                </c:pt>
                <c:pt idx="92927">
                  <c:v>2.2440000000000002</c:v>
                </c:pt>
                <c:pt idx="92928">
                  <c:v>2.2562000000000002</c:v>
                </c:pt>
                <c:pt idx="92929">
                  <c:v>2.2928000000000002</c:v>
                </c:pt>
                <c:pt idx="92930">
                  <c:v>2.2684000000000002</c:v>
                </c:pt>
                <c:pt idx="92931">
                  <c:v>2.2684000000000002</c:v>
                </c:pt>
                <c:pt idx="92932">
                  <c:v>2.2440000000000002</c:v>
                </c:pt>
                <c:pt idx="92933">
                  <c:v>2.2806000000000002</c:v>
                </c:pt>
                <c:pt idx="92934">
                  <c:v>2.2440000000000002</c:v>
                </c:pt>
                <c:pt idx="92935">
                  <c:v>2.2317999999999998</c:v>
                </c:pt>
                <c:pt idx="92936">
                  <c:v>2.2195999999999998</c:v>
                </c:pt>
                <c:pt idx="92937">
                  <c:v>2.2562000000000002</c:v>
                </c:pt>
                <c:pt idx="92938">
                  <c:v>2.2684000000000002</c:v>
                </c:pt>
                <c:pt idx="92939">
                  <c:v>2.2440000000000002</c:v>
                </c:pt>
                <c:pt idx="92940">
                  <c:v>2.2684000000000002</c:v>
                </c:pt>
                <c:pt idx="92941">
                  <c:v>2.2440000000000002</c:v>
                </c:pt>
                <c:pt idx="92942">
                  <c:v>2.2562000000000002</c:v>
                </c:pt>
                <c:pt idx="92943">
                  <c:v>2.2317999999999998</c:v>
                </c:pt>
                <c:pt idx="92944">
                  <c:v>2.2684000000000002</c:v>
                </c:pt>
                <c:pt idx="92945">
                  <c:v>2.2562000000000002</c:v>
                </c:pt>
                <c:pt idx="92946">
                  <c:v>2.2317999999999998</c:v>
                </c:pt>
                <c:pt idx="92947">
                  <c:v>2.2440000000000002</c:v>
                </c:pt>
                <c:pt idx="92948">
                  <c:v>2.2440000000000002</c:v>
                </c:pt>
                <c:pt idx="92949">
                  <c:v>2.2684000000000002</c:v>
                </c:pt>
                <c:pt idx="92950">
                  <c:v>2.2440000000000002</c:v>
                </c:pt>
                <c:pt idx="92951">
                  <c:v>2.2440000000000002</c:v>
                </c:pt>
                <c:pt idx="92952">
                  <c:v>2.2440000000000002</c:v>
                </c:pt>
                <c:pt idx="92953">
                  <c:v>2.2440000000000002</c:v>
                </c:pt>
                <c:pt idx="92954">
                  <c:v>2.2317999999999998</c:v>
                </c:pt>
                <c:pt idx="92955">
                  <c:v>2.2440000000000002</c:v>
                </c:pt>
                <c:pt idx="92956">
                  <c:v>2.2684000000000002</c:v>
                </c:pt>
                <c:pt idx="92957">
                  <c:v>2.2684000000000002</c:v>
                </c:pt>
                <c:pt idx="92958">
                  <c:v>2.2195999999999998</c:v>
                </c:pt>
                <c:pt idx="92959">
                  <c:v>2.2440000000000002</c:v>
                </c:pt>
                <c:pt idx="92960">
                  <c:v>2.2562000000000002</c:v>
                </c:pt>
                <c:pt idx="92961">
                  <c:v>2.2317999999999998</c:v>
                </c:pt>
                <c:pt idx="92962">
                  <c:v>2.2440000000000002</c:v>
                </c:pt>
                <c:pt idx="92963">
                  <c:v>2.2562000000000002</c:v>
                </c:pt>
                <c:pt idx="92964">
                  <c:v>2.2317999999999998</c:v>
                </c:pt>
                <c:pt idx="92965">
                  <c:v>2.2562000000000002</c:v>
                </c:pt>
                <c:pt idx="92966">
                  <c:v>2.2684000000000002</c:v>
                </c:pt>
                <c:pt idx="92967">
                  <c:v>2.2684000000000002</c:v>
                </c:pt>
                <c:pt idx="92968">
                  <c:v>2.2440000000000002</c:v>
                </c:pt>
                <c:pt idx="92969">
                  <c:v>2.2440000000000002</c:v>
                </c:pt>
                <c:pt idx="92970">
                  <c:v>2.2562000000000002</c:v>
                </c:pt>
                <c:pt idx="92971">
                  <c:v>2.2806000000000002</c:v>
                </c:pt>
                <c:pt idx="92972">
                  <c:v>2.2562000000000002</c:v>
                </c:pt>
                <c:pt idx="92973">
                  <c:v>2.2317999999999998</c:v>
                </c:pt>
                <c:pt idx="92974">
                  <c:v>2.2317999999999998</c:v>
                </c:pt>
                <c:pt idx="92975">
                  <c:v>2.2562000000000002</c:v>
                </c:pt>
                <c:pt idx="92976">
                  <c:v>2.2195999999999998</c:v>
                </c:pt>
                <c:pt idx="92977">
                  <c:v>2.2440000000000002</c:v>
                </c:pt>
                <c:pt idx="92978">
                  <c:v>2.2684000000000002</c:v>
                </c:pt>
                <c:pt idx="92979">
                  <c:v>2.2562000000000002</c:v>
                </c:pt>
                <c:pt idx="92980">
                  <c:v>2.2562000000000002</c:v>
                </c:pt>
                <c:pt idx="92981">
                  <c:v>2.2684000000000002</c:v>
                </c:pt>
                <c:pt idx="92982">
                  <c:v>2.2684000000000002</c:v>
                </c:pt>
                <c:pt idx="92983">
                  <c:v>2.2317999999999998</c:v>
                </c:pt>
                <c:pt idx="92984">
                  <c:v>2.2440000000000002</c:v>
                </c:pt>
                <c:pt idx="92985">
                  <c:v>2.2317999999999998</c:v>
                </c:pt>
                <c:pt idx="92986">
                  <c:v>2.2562000000000002</c:v>
                </c:pt>
                <c:pt idx="92987">
                  <c:v>2.2928000000000002</c:v>
                </c:pt>
                <c:pt idx="92988">
                  <c:v>2.2562000000000002</c:v>
                </c:pt>
                <c:pt idx="92989">
                  <c:v>2.2562000000000002</c:v>
                </c:pt>
                <c:pt idx="92990">
                  <c:v>2.2562000000000002</c:v>
                </c:pt>
                <c:pt idx="92991">
                  <c:v>2.2440000000000002</c:v>
                </c:pt>
                <c:pt idx="92992">
                  <c:v>2.2317999999999998</c:v>
                </c:pt>
                <c:pt idx="92993">
                  <c:v>2.2562000000000002</c:v>
                </c:pt>
                <c:pt idx="92994">
                  <c:v>2.2684000000000002</c:v>
                </c:pt>
                <c:pt idx="92995">
                  <c:v>2.2562000000000002</c:v>
                </c:pt>
                <c:pt idx="92996">
                  <c:v>2.2562000000000002</c:v>
                </c:pt>
                <c:pt idx="92997">
                  <c:v>2.2806000000000002</c:v>
                </c:pt>
                <c:pt idx="92998">
                  <c:v>2.2317999999999998</c:v>
                </c:pt>
                <c:pt idx="92999">
                  <c:v>2.2684000000000002</c:v>
                </c:pt>
                <c:pt idx="93000">
                  <c:v>2.2562000000000002</c:v>
                </c:pt>
                <c:pt idx="93001">
                  <c:v>2.2195999999999998</c:v>
                </c:pt>
                <c:pt idx="93002">
                  <c:v>2.2806000000000002</c:v>
                </c:pt>
                <c:pt idx="93003">
                  <c:v>2.2562000000000002</c:v>
                </c:pt>
                <c:pt idx="93004">
                  <c:v>2.2806000000000002</c:v>
                </c:pt>
                <c:pt idx="93005">
                  <c:v>2.2317999999999998</c:v>
                </c:pt>
                <c:pt idx="93006">
                  <c:v>2.2806000000000002</c:v>
                </c:pt>
                <c:pt idx="93007">
                  <c:v>2.2562000000000002</c:v>
                </c:pt>
                <c:pt idx="93008">
                  <c:v>2.2440000000000002</c:v>
                </c:pt>
                <c:pt idx="93009">
                  <c:v>2.2684000000000002</c:v>
                </c:pt>
                <c:pt idx="93010">
                  <c:v>2.2440000000000002</c:v>
                </c:pt>
                <c:pt idx="93011">
                  <c:v>2.2928000000000002</c:v>
                </c:pt>
                <c:pt idx="93012">
                  <c:v>2.2684000000000002</c:v>
                </c:pt>
                <c:pt idx="93013">
                  <c:v>2.2562000000000002</c:v>
                </c:pt>
                <c:pt idx="93014">
                  <c:v>2.2440000000000002</c:v>
                </c:pt>
                <c:pt idx="93015">
                  <c:v>2.2562000000000002</c:v>
                </c:pt>
                <c:pt idx="93016">
                  <c:v>2.2684000000000002</c:v>
                </c:pt>
                <c:pt idx="93017">
                  <c:v>2.2684000000000002</c:v>
                </c:pt>
                <c:pt idx="93018">
                  <c:v>2.2684000000000002</c:v>
                </c:pt>
                <c:pt idx="93019">
                  <c:v>2.2684000000000002</c:v>
                </c:pt>
                <c:pt idx="93020">
                  <c:v>2.2684000000000002</c:v>
                </c:pt>
                <c:pt idx="93021">
                  <c:v>2.2562000000000002</c:v>
                </c:pt>
                <c:pt idx="93022">
                  <c:v>2.2562000000000002</c:v>
                </c:pt>
                <c:pt idx="93023">
                  <c:v>2.2684000000000002</c:v>
                </c:pt>
                <c:pt idx="93024">
                  <c:v>2.2440000000000002</c:v>
                </c:pt>
                <c:pt idx="93025">
                  <c:v>2.2562000000000002</c:v>
                </c:pt>
                <c:pt idx="93026">
                  <c:v>2.2562000000000002</c:v>
                </c:pt>
                <c:pt idx="93027">
                  <c:v>2.2195999999999998</c:v>
                </c:pt>
                <c:pt idx="93028">
                  <c:v>2.2440000000000002</c:v>
                </c:pt>
                <c:pt idx="93029">
                  <c:v>2.2562000000000002</c:v>
                </c:pt>
                <c:pt idx="93030">
                  <c:v>2.2317999999999998</c:v>
                </c:pt>
                <c:pt idx="93031">
                  <c:v>2.2684000000000002</c:v>
                </c:pt>
                <c:pt idx="93032">
                  <c:v>2.2440000000000002</c:v>
                </c:pt>
                <c:pt idx="93033">
                  <c:v>2.2684000000000002</c:v>
                </c:pt>
                <c:pt idx="93034">
                  <c:v>2.2440000000000002</c:v>
                </c:pt>
                <c:pt idx="93035">
                  <c:v>2.2806000000000002</c:v>
                </c:pt>
                <c:pt idx="93036">
                  <c:v>2.2562000000000002</c:v>
                </c:pt>
                <c:pt idx="93037">
                  <c:v>2.2562000000000002</c:v>
                </c:pt>
                <c:pt idx="93038">
                  <c:v>2.2195999999999998</c:v>
                </c:pt>
                <c:pt idx="93039">
                  <c:v>2.2440000000000002</c:v>
                </c:pt>
                <c:pt idx="93040">
                  <c:v>2.2440000000000002</c:v>
                </c:pt>
                <c:pt idx="93041">
                  <c:v>2.2562000000000002</c:v>
                </c:pt>
                <c:pt idx="93042">
                  <c:v>2.2562000000000002</c:v>
                </c:pt>
                <c:pt idx="93043">
                  <c:v>2.2440000000000002</c:v>
                </c:pt>
                <c:pt idx="93044">
                  <c:v>2.2684000000000002</c:v>
                </c:pt>
                <c:pt idx="93045">
                  <c:v>2.2684000000000002</c:v>
                </c:pt>
                <c:pt idx="93046">
                  <c:v>2.2684000000000002</c:v>
                </c:pt>
                <c:pt idx="93047">
                  <c:v>2.2440000000000002</c:v>
                </c:pt>
                <c:pt idx="93048">
                  <c:v>2.2562000000000002</c:v>
                </c:pt>
                <c:pt idx="93049">
                  <c:v>2.2562000000000002</c:v>
                </c:pt>
                <c:pt idx="93050">
                  <c:v>2.2440000000000002</c:v>
                </c:pt>
                <c:pt idx="93051">
                  <c:v>2.2317999999999998</c:v>
                </c:pt>
                <c:pt idx="93052">
                  <c:v>2.2562000000000002</c:v>
                </c:pt>
                <c:pt idx="93053">
                  <c:v>2.2684000000000002</c:v>
                </c:pt>
                <c:pt idx="93054">
                  <c:v>2.2684000000000002</c:v>
                </c:pt>
                <c:pt idx="93055">
                  <c:v>2.2562000000000002</c:v>
                </c:pt>
                <c:pt idx="93056">
                  <c:v>2.2684000000000002</c:v>
                </c:pt>
                <c:pt idx="93057">
                  <c:v>2.2440000000000002</c:v>
                </c:pt>
                <c:pt idx="93058">
                  <c:v>2.2440000000000002</c:v>
                </c:pt>
                <c:pt idx="93059">
                  <c:v>2.2928000000000002</c:v>
                </c:pt>
                <c:pt idx="93060">
                  <c:v>2.2562000000000002</c:v>
                </c:pt>
                <c:pt idx="93061">
                  <c:v>2.2562000000000002</c:v>
                </c:pt>
                <c:pt idx="93062">
                  <c:v>2.2317999999999998</c:v>
                </c:pt>
                <c:pt idx="93063">
                  <c:v>2.2684000000000002</c:v>
                </c:pt>
                <c:pt idx="93064">
                  <c:v>2.2562000000000002</c:v>
                </c:pt>
                <c:pt idx="93065">
                  <c:v>2.2440000000000002</c:v>
                </c:pt>
                <c:pt idx="93066">
                  <c:v>2.2562000000000002</c:v>
                </c:pt>
                <c:pt idx="93067">
                  <c:v>2.2440000000000002</c:v>
                </c:pt>
                <c:pt idx="93068">
                  <c:v>2.2684000000000002</c:v>
                </c:pt>
                <c:pt idx="93069">
                  <c:v>2.2440000000000002</c:v>
                </c:pt>
                <c:pt idx="93070">
                  <c:v>2.2440000000000002</c:v>
                </c:pt>
                <c:pt idx="93071">
                  <c:v>2.2562000000000002</c:v>
                </c:pt>
                <c:pt idx="93072">
                  <c:v>2.2317999999999998</c:v>
                </c:pt>
                <c:pt idx="93073">
                  <c:v>2.2562000000000002</c:v>
                </c:pt>
                <c:pt idx="93074">
                  <c:v>2.2440000000000002</c:v>
                </c:pt>
                <c:pt idx="93075">
                  <c:v>2.2195999999999998</c:v>
                </c:pt>
                <c:pt idx="93076">
                  <c:v>2.2317999999999998</c:v>
                </c:pt>
                <c:pt idx="93077">
                  <c:v>2.2562000000000002</c:v>
                </c:pt>
                <c:pt idx="93078">
                  <c:v>2.2562000000000002</c:v>
                </c:pt>
                <c:pt idx="93079">
                  <c:v>2.2317999999999998</c:v>
                </c:pt>
                <c:pt idx="93080">
                  <c:v>2.2562000000000002</c:v>
                </c:pt>
                <c:pt idx="93081">
                  <c:v>2.2684000000000002</c:v>
                </c:pt>
                <c:pt idx="93082">
                  <c:v>2.2562000000000002</c:v>
                </c:pt>
                <c:pt idx="93083">
                  <c:v>2.2440000000000002</c:v>
                </c:pt>
                <c:pt idx="93084">
                  <c:v>2.2317999999999998</c:v>
                </c:pt>
                <c:pt idx="93085">
                  <c:v>2.2317999999999998</c:v>
                </c:pt>
                <c:pt idx="93086">
                  <c:v>2.2562000000000002</c:v>
                </c:pt>
                <c:pt idx="93087">
                  <c:v>2.2562000000000002</c:v>
                </c:pt>
                <c:pt idx="93088">
                  <c:v>2.2440000000000002</c:v>
                </c:pt>
                <c:pt idx="93089">
                  <c:v>2.2684000000000002</c:v>
                </c:pt>
                <c:pt idx="93090">
                  <c:v>2.2562000000000002</c:v>
                </c:pt>
                <c:pt idx="93091">
                  <c:v>2.2440000000000002</c:v>
                </c:pt>
                <c:pt idx="93092">
                  <c:v>2.2317999999999998</c:v>
                </c:pt>
                <c:pt idx="93093">
                  <c:v>2.2562000000000002</c:v>
                </c:pt>
                <c:pt idx="93094">
                  <c:v>2.2806000000000002</c:v>
                </c:pt>
                <c:pt idx="93095">
                  <c:v>2.2562000000000002</c:v>
                </c:pt>
                <c:pt idx="93096">
                  <c:v>2.2317999999999998</c:v>
                </c:pt>
                <c:pt idx="93097">
                  <c:v>2.2684000000000002</c:v>
                </c:pt>
                <c:pt idx="93098">
                  <c:v>2.2562000000000002</c:v>
                </c:pt>
                <c:pt idx="93099">
                  <c:v>2.2440000000000002</c:v>
                </c:pt>
                <c:pt idx="93100">
                  <c:v>2.2440000000000002</c:v>
                </c:pt>
                <c:pt idx="93101">
                  <c:v>2.2073999999999998</c:v>
                </c:pt>
                <c:pt idx="93102">
                  <c:v>2.2562000000000002</c:v>
                </c:pt>
                <c:pt idx="93103">
                  <c:v>2.2806000000000002</c:v>
                </c:pt>
                <c:pt idx="93104">
                  <c:v>2.2684000000000002</c:v>
                </c:pt>
                <c:pt idx="93105">
                  <c:v>2.2684000000000002</c:v>
                </c:pt>
                <c:pt idx="93106">
                  <c:v>2.2562000000000002</c:v>
                </c:pt>
                <c:pt idx="93107">
                  <c:v>2.2562000000000002</c:v>
                </c:pt>
                <c:pt idx="93108">
                  <c:v>2.2440000000000002</c:v>
                </c:pt>
                <c:pt idx="93109">
                  <c:v>2.2317999999999998</c:v>
                </c:pt>
                <c:pt idx="93110">
                  <c:v>2.2440000000000002</c:v>
                </c:pt>
                <c:pt idx="93111">
                  <c:v>2.2440000000000002</c:v>
                </c:pt>
                <c:pt idx="93112">
                  <c:v>2.2440000000000002</c:v>
                </c:pt>
                <c:pt idx="93113">
                  <c:v>2.2562000000000002</c:v>
                </c:pt>
                <c:pt idx="93114">
                  <c:v>2.2317999999999998</c:v>
                </c:pt>
                <c:pt idx="93115">
                  <c:v>2.2195999999999998</c:v>
                </c:pt>
                <c:pt idx="93116">
                  <c:v>2.2317999999999998</c:v>
                </c:pt>
                <c:pt idx="93117">
                  <c:v>2.2684000000000002</c:v>
                </c:pt>
                <c:pt idx="93118">
                  <c:v>2.2317999999999998</c:v>
                </c:pt>
                <c:pt idx="93119">
                  <c:v>2.2562000000000002</c:v>
                </c:pt>
                <c:pt idx="93120">
                  <c:v>2.2195999999999998</c:v>
                </c:pt>
                <c:pt idx="93121">
                  <c:v>2.2440000000000002</c:v>
                </c:pt>
                <c:pt idx="93122">
                  <c:v>2.2562000000000002</c:v>
                </c:pt>
                <c:pt idx="93123">
                  <c:v>2.2562000000000002</c:v>
                </c:pt>
                <c:pt idx="93124">
                  <c:v>2.2440000000000002</c:v>
                </c:pt>
                <c:pt idx="93125">
                  <c:v>2.2562000000000002</c:v>
                </c:pt>
                <c:pt idx="93126">
                  <c:v>2.2684000000000002</c:v>
                </c:pt>
                <c:pt idx="93127">
                  <c:v>2.2440000000000002</c:v>
                </c:pt>
                <c:pt idx="93128">
                  <c:v>2.2317999999999998</c:v>
                </c:pt>
                <c:pt idx="93129">
                  <c:v>2.2562000000000002</c:v>
                </c:pt>
                <c:pt idx="93130">
                  <c:v>2.2562000000000002</c:v>
                </c:pt>
                <c:pt idx="93131">
                  <c:v>2.2440000000000002</c:v>
                </c:pt>
                <c:pt idx="93132">
                  <c:v>2.2806000000000002</c:v>
                </c:pt>
                <c:pt idx="93133">
                  <c:v>2.2562000000000002</c:v>
                </c:pt>
                <c:pt idx="93134">
                  <c:v>2.2440000000000002</c:v>
                </c:pt>
                <c:pt idx="93135">
                  <c:v>2.2440000000000002</c:v>
                </c:pt>
                <c:pt idx="93136">
                  <c:v>2.2806000000000002</c:v>
                </c:pt>
                <c:pt idx="93137">
                  <c:v>2.2317999999999998</c:v>
                </c:pt>
                <c:pt idx="93138">
                  <c:v>2.2317999999999998</c:v>
                </c:pt>
                <c:pt idx="93139">
                  <c:v>2.2317999999999998</c:v>
                </c:pt>
                <c:pt idx="93140">
                  <c:v>2.2562000000000002</c:v>
                </c:pt>
                <c:pt idx="93141">
                  <c:v>2.2440000000000002</c:v>
                </c:pt>
                <c:pt idx="93142">
                  <c:v>2.2562000000000002</c:v>
                </c:pt>
                <c:pt idx="93143">
                  <c:v>2.2317999999999998</c:v>
                </c:pt>
                <c:pt idx="93144">
                  <c:v>2.2562000000000002</c:v>
                </c:pt>
                <c:pt idx="93145">
                  <c:v>2.2317999999999998</c:v>
                </c:pt>
                <c:pt idx="93146">
                  <c:v>2.2562000000000002</c:v>
                </c:pt>
                <c:pt idx="93147">
                  <c:v>2.2317999999999998</c:v>
                </c:pt>
                <c:pt idx="93148">
                  <c:v>2.2562000000000002</c:v>
                </c:pt>
                <c:pt idx="93149">
                  <c:v>2.2562000000000002</c:v>
                </c:pt>
                <c:pt idx="93150">
                  <c:v>2.2562000000000002</c:v>
                </c:pt>
                <c:pt idx="93151">
                  <c:v>2.2440000000000002</c:v>
                </c:pt>
                <c:pt idx="93152">
                  <c:v>2.2562000000000002</c:v>
                </c:pt>
                <c:pt idx="93153">
                  <c:v>2.2562000000000002</c:v>
                </c:pt>
                <c:pt idx="93154">
                  <c:v>2.2195999999999998</c:v>
                </c:pt>
                <c:pt idx="93155">
                  <c:v>2.2440000000000002</c:v>
                </c:pt>
                <c:pt idx="93156">
                  <c:v>2.2562000000000002</c:v>
                </c:pt>
                <c:pt idx="93157">
                  <c:v>2.2440000000000002</c:v>
                </c:pt>
                <c:pt idx="93158">
                  <c:v>2.2562000000000002</c:v>
                </c:pt>
                <c:pt idx="93159">
                  <c:v>2.2440000000000002</c:v>
                </c:pt>
                <c:pt idx="93160">
                  <c:v>2.2440000000000002</c:v>
                </c:pt>
                <c:pt idx="93161">
                  <c:v>2.2806000000000002</c:v>
                </c:pt>
                <c:pt idx="93162">
                  <c:v>2.2195999999999998</c:v>
                </c:pt>
                <c:pt idx="93163">
                  <c:v>2.2684000000000002</c:v>
                </c:pt>
                <c:pt idx="93164">
                  <c:v>2.2684000000000002</c:v>
                </c:pt>
                <c:pt idx="93165">
                  <c:v>2.2440000000000002</c:v>
                </c:pt>
                <c:pt idx="93166">
                  <c:v>2.2562000000000002</c:v>
                </c:pt>
                <c:pt idx="93167">
                  <c:v>2.2684000000000002</c:v>
                </c:pt>
                <c:pt idx="93168">
                  <c:v>2.2562000000000002</c:v>
                </c:pt>
                <c:pt idx="93169">
                  <c:v>2.2317999999999998</c:v>
                </c:pt>
                <c:pt idx="93170">
                  <c:v>2.2562000000000002</c:v>
                </c:pt>
                <c:pt idx="93171">
                  <c:v>2.2317999999999998</c:v>
                </c:pt>
                <c:pt idx="93172">
                  <c:v>2.2562000000000002</c:v>
                </c:pt>
                <c:pt idx="93173">
                  <c:v>2.2317999999999998</c:v>
                </c:pt>
                <c:pt idx="93174">
                  <c:v>2.2684000000000002</c:v>
                </c:pt>
                <c:pt idx="93175">
                  <c:v>2.2562000000000002</c:v>
                </c:pt>
                <c:pt idx="93176">
                  <c:v>2.2440000000000002</c:v>
                </c:pt>
                <c:pt idx="93177">
                  <c:v>2.2562000000000002</c:v>
                </c:pt>
                <c:pt idx="93178">
                  <c:v>2.2440000000000002</c:v>
                </c:pt>
                <c:pt idx="93179">
                  <c:v>2.2440000000000002</c:v>
                </c:pt>
                <c:pt idx="93180">
                  <c:v>2.2317999999999998</c:v>
                </c:pt>
                <c:pt idx="93181">
                  <c:v>2.2195999999999998</c:v>
                </c:pt>
                <c:pt idx="93182">
                  <c:v>2.2317999999999998</c:v>
                </c:pt>
                <c:pt idx="93183">
                  <c:v>2.2195999999999998</c:v>
                </c:pt>
                <c:pt idx="93184">
                  <c:v>2.2684000000000002</c:v>
                </c:pt>
                <c:pt idx="93185">
                  <c:v>2.2562000000000002</c:v>
                </c:pt>
                <c:pt idx="93186">
                  <c:v>2.2562000000000002</c:v>
                </c:pt>
                <c:pt idx="93187">
                  <c:v>2.2440000000000002</c:v>
                </c:pt>
                <c:pt idx="93188">
                  <c:v>2.2317999999999998</c:v>
                </c:pt>
                <c:pt idx="93189">
                  <c:v>2.2195999999999998</c:v>
                </c:pt>
                <c:pt idx="93190">
                  <c:v>2.2317999999999998</c:v>
                </c:pt>
                <c:pt idx="93191">
                  <c:v>2.2562000000000002</c:v>
                </c:pt>
                <c:pt idx="93192">
                  <c:v>2.2073999999999998</c:v>
                </c:pt>
                <c:pt idx="93193">
                  <c:v>2.2317999999999998</c:v>
                </c:pt>
                <c:pt idx="93194">
                  <c:v>2.2317999999999998</c:v>
                </c:pt>
                <c:pt idx="93195">
                  <c:v>2.2317999999999998</c:v>
                </c:pt>
                <c:pt idx="93196">
                  <c:v>2.2195999999999998</c:v>
                </c:pt>
                <c:pt idx="93197">
                  <c:v>2.2317999999999998</c:v>
                </c:pt>
                <c:pt idx="93198">
                  <c:v>2.2440000000000002</c:v>
                </c:pt>
                <c:pt idx="93199">
                  <c:v>2.2317999999999998</c:v>
                </c:pt>
                <c:pt idx="93200">
                  <c:v>2.2317999999999998</c:v>
                </c:pt>
                <c:pt idx="93201">
                  <c:v>2.2562000000000002</c:v>
                </c:pt>
                <c:pt idx="93202">
                  <c:v>2.2073999999999998</c:v>
                </c:pt>
                <c:pt idx="93203">
                  <c:v>2.2073999999999998</c:v>
                </c:pt>
                <c:pt idx="93204">
                  <c:v>2.2684000000000002</c:v>
                </c:pt>
                <c:pt idx="93205">
                  <c:v>2.2073999999999998</c:v>
                </c:pt>
                <c:pt idx="93206">
                  <c:v>2.2317999999999998</c:v>
                </c:pt>
                <c:pt idx="93207">
                  <c:v>2.2562000000000002</c:v>
                </c:pt>
                <c:pt idx="93208">
                  <c:v>2.2684000000000002</c:v>
                </c:pt>
                <c:pt idx="93209">
                  <c:v>2.2195999999999998</c:v>
                </c:pt>
                <c:pt idx="93210">
                  <c:v>2.2562000000000002</c:v>
                </c:pt>
                <c:pt idx="93211">
                  <c:v>2.2440000000000002</c:v>
                </c:pt>
                <c:pt idx="93212">
                  <c:v>2.2073999999999998</c:v>
                </c:pt>
                <c:pt idx="93213">
                  <c:v>2.2317999999999998</c:v>
                </c:pt>
                <c:pt idx="93214">
                  <c:v>2.2317999999999998</c:v>
                </c:pt>
                <c:pt idx="93215">
                  <c:v>2.2440000000000002</c:v>
                </c:pt>
                <c:pt idx="93216">
                  <c:v>2.2317999999999998</c:v>
                </c:pt>
                <c:pt idx="93217">
                  <c:v>2.2440000000000002</c:v>
                </c:pt>
                <c:pt idx="93218">
                  <c:v>2.2317999999999998</c:v>
                </c:pt>
                <c:pt idx="93219">
                  <c:v>2.2195999999999998</c:v>
                </c:pt>
                <c:pt idx="93220">
                  <c:v>2.2073999999999998</c:v>
                </c:pt>
                <c:pt idx="93221">
                  <c:v>2.1951999999999998</c:v>
                </c:pt>
                <c:pt idx="93222">
                  <c:v>2.2440000000000002</c:v>
                </c:pt>
                <c:pt idx="93223">
                  <c:v>2.2317999999999998</c:v>
                </c:pt>
                <c:pt idx="93224">
                  <c:v>2.2317999999999998</c:v>
                </c:pt>
                <c:pt idx="93225">
                  <c:v>2.2195999999999998</c:v>
                </c:pt>
                <c:pt idx="93226">
                  <c:v>2.2317999999999998</c:v>
                </c:pt>
                <c:pt idx="93227">
                  <c:v>2.2440000000000002</c:v>
                </c:pt>
                <c:pt idx="93228">
                  <c:v>2.2562000000000002</c:v>
                </c:pt>
                <c:pt idx="93229">
                  <c:v>2.2195999999999998</c:v>
                </c:pt>
                <c:pt idx="93230">
                  <c:v>2.2195999999999998</c:v>
                </c:pt>
                <c:pt idx="93231">
                  <c:v>2.2440000000000002</c:v>
                </c:pt>
                <c:pt idx="93232">
                  <c:v>2.2317999999999998</c:v>
                </c:pt>
                <c:pt idx="93233">
                  <c:v>2.2562000000000002</c:v>
                </c:pt>
                <c:pt idx="93234">
                  <c:v>2.2317999999999998</c:v>
                </c:pt>
                <c:pt idx="93235">
                  <c:v>2.2440000000000002</c:v>
                </c:pt>
                <c:pt idx="93236">
                  <c:v>2.2440000000000002</c:v>
                </c:pt>
                <c:pt idx="93237">
                  <c:v>2.2440000000000002</c:v>
                </c:pt>
                <c:pt idx="93238">
                  <c:v>2.2562000000000002</c:v>
                </c:pt>
                <c:pt idx="93239">
                  <c:v>2.2317999999999998</c:v>
                </c:pt>
                <c:pt idx="93240">
                  <c:v>2.2440000000000002</c:v>
                </c:pt>
                <c:pt idx="93241">
                  <c:v>2.2562000000000002</c:v>
                </c:pt>
                <c:pt idx="93242">
                  <c:v>2.2440000000000002</c:v>
                </c:pt>
                <c:pt idx="93243">
                  <c:v>2.2440000000000002</c:v>
                </c:pt>
                <c:pt idx="93244">
                  <c:v>2.2440000000000002</c:v>
                </c:pt>
                <c:pt idx="93245">
                  <c:v>2.2562000000000002</c:v>
                </c:pt>
                <c:pt idx="93246">
                  <c:v>2.2317999999999998</c:v>
                </c:pt>
                <c:pt idx="93247">
                  <c:v>2.2195999999999998</c:v>
                </c:pt>
                <c:pt idx="93248">
                  <c:v>2.2317999999999998</c:v>
                </c:pt>
                <c:pt idx="93249">
                  <c:v>2.2562000000000002</c:v>
                </c:pt>
                <c:pt idx="93250">
                  <c:v>2.2317999999999998</c:v>
                </c:pt>
                <c:pt idx="93251">
                  <c:v>2.2317999999999998</c:v>
                </c:pt>
                <c:pt idx="93252">
                  <c:v>2.2195999999999998</c:v>
                </c:pt>
                <c:pt idx="93253">
                  <c:v>2.2562000000000002</c:v>
                </c:pt>
                <c:pt idx="93254">
                  <c:v>2.2562000000000002</c:v>
                </c:pt>
                <c:pt idx="93255">
                  <c:v>2.2317999999999998</c:v>
                </c:pt>
                <c:pt idx="93256">
                  <c:v>2.2562000000000002</c:v>
                </c:pt>
                <c:pt idx="93257">
                  <c:v>2.2073999999999998</c:v>
                </c:pt>
                <c:pt idx="93258">
                  <c:v>2.2440000000000002</c:v>
                </c:pt>
                <c:pt idx="93259">
                  <c:v>2.2440000000000002</c:v>
                </c:pt>
                <c:pt idx="93260">
                  <c:v>2.2440000000000002</c:v>
                </c:pt>
                <c:pt idx="93261">
                  <c:v>2.2562000000000002</c:v>
                </c:pt>
                <c:pt idx="93262">
                  <c:v>2.2317999999999998</c:v>
                </c:pt>
                <c:pt idx="93263">
                  <c:v>2.2562000000000002</c:v>
                </c:pt>
                <c:pt idx="93264">
                  <c:v>2.2562000000000002</c:v>
                </c:pt>
                <c:pt idx="93265">
                  <c:v>2.2684000000000002</c:v>
                </c:pt>
                <c:pt idx="93266">
                  <c:v>2.2073999999999998</c:v>
                </c:pt>
                <c:pt idx="93267">
                  <c:v>2.2317999999999998</c:v>
                </c:pt>
                <c:pt idx="93268">
                  <c:v>2.2440000000000002</c:v>
                </c:pt>
                <c:pt idx="93269">
                  <c:v>2.2440000000000002</c:v>
                </c:pt>
                <c:pt idx="93270">
                  <c:v>2.2440000000000002</c:v>
                </c:pt>
                <c:pt idx="93271">
                  <c:v>2.2440000000000002</c:v>
                </c:pt>
                <c:pt idx="93272">
                  <c:v>2.2317999999999998</c:v>
                </c:pt>
                <c:pt idx="93273">
                  <c:v>2.2317999999999998</c:v>
                </c:pt>
                <c:pt idx="93274">
                  <c:v>2.2317999999999998</c:v>
                </c:pt>
                <c:pt idx="93275">
                  <c:v>2.2440000000000002</c:v>
                </c:pt>
                <c:pt idx="93276">
                  <c:v>2.2562000000000002</c:v>
                </c:pt>
                <c:pt idx="93277">
                  <c:v>2.2684000000000002</c:v>
                </c:pt>
                <c:pt idx="93278">
                  <c:v>2.2440000000000002</c:v>
                </c:pt>
                <c:pt idx="93279">
                  <c:v>2.2317999999999998</c:v>
                </c:pt>
                <c:pt idx="93280">
                  <c:v>2.2440000000000002</c:v>
                </c:pt>
                <c:pt idx="93281">
                  <c:v>2.2317999999999998</c:v>
                </c:pt>
                <c:pt idx="93282">
                  <c:v>2.2440000000000002</c:v>
                </c:pt>
                <c:pt idx="93283">
                  <c:v>2.2317999999999998</c:v>
                </c:pt>
                <c:pt idx="93284">
                  <c:v>2.2195999999999998</c:v>
                </c:pt>
                <c:pt idx="93285">
                  <c:v>2.2195999999999998</c:v>
                </c:pt>
                <c:pt idx="93286">
                  <c:v>2.2562000000000002</c:v>
                </c:pt>
                <c:pt idx="93287">
                  <c:v>2.2195999999999998</c:v>
                </c:pt>
                <c:pt idx="93288">
                  <c:v>2.2440000000000002</c:v>
                </c:pt>
                <c:pt idx="93289">
                  <c:v>2.2195999999999998</c:v>
                </c:pt>
                <c:pt idx="93290">
                  <c:v>2.2440000000000002</c:v>
                </c:pt>
                <c:pt idx="93291">
                  <c:v>2.2317999999999998</c:v>
                </c:pt>
                <c:pt idx="93292">
                  <c:v>2.2440000000000002</c:v>
                </c:pt>
                <c:pt idx="93293">
                  <c:v>2.2195999999999998</c:v>
                </c:pt>
                <c:pt idx="93294">
                  <c:v>2.2195999999999998</c:v>
                </c:pt>
                <c:pt idx="93295">
                  <c:v>2.2195999999999998</c:v>
                </c:pt>
                <c:pt idx="93296">
                  <c:v>2.2317999999999998</c:v>
                </c:pt>
                <c:pt idx="93297">
                  <c:v>2.2195999999999998</c:v>
                </c:pt>
                <c:pt idx="93298">
                  <c:v>2.2440000000000002</c:v>
                </c:pt>
                <c:pt idx="93299">
                  <c:v>2.1951999999999998</c:v>
                </c:pt>
                <c:pt idx="93300">
                  <c:v>2.2195999999999998</c:v>
                </c:pt>
                <c:pt idx="93301">
                  <c:v>2.2317999999999998</c:v>
                </c:pt>
                <c:pt idx="93302">
                  <c:v>2.2317999999999998</c:v>
                </c:pt>
                <c:pt idx="93303">
                  <c:v>2.2440000000000002</c:v>
                </c:pt>
                <c:pt idx="93304">
                  <c:v>2.2562000000000002</c:v>
                </c:pt>
                <c:pt idx="93305">
                  <c:v>2.2562000000000002</c:v>
                </c:pt>
                <c:pt idx="93306">
                  <c:v>2.2440000000000002</c:v>
                </c:pt>
                <c:pt idx="93307">
                  <c:v>2.2073999999999998</c:v>
                </c:pt>
                <c:pt idx="93308">
                  <c:v>2.2317999999999998</c:v>
                </c:pt>
                <c:pt idx="93309">
                  <c:v>2.2195999999999998</c:v>
                </c:pt>
                <c:pt idx="93310">
                  <c:v>2.2195999999999998</c:v>
                </c:pt>
                <c:pt idx="93311">
                  <c:v>2.2195999999999998</c:v>
                </c:pt>
                <c:pt idx="93312">
                  <c:v>2.2317999999999998</c:v>
                </c:pt>
                <c:pt idx="93313">
                  <c:v>2.2440000000000002</c:v>
                </c:pt>
                <c:pt idx="93314">
                  <c:v>2.2440000000000002</c:v>
                </c:pt>
                <c:pt idx="93315">
                  <c:v>2.2317999999999998</c:v>
                </c:pt>
                <c:pt idx="93316">
                  <c:v>2.2317999999999998</c:v>
                </c:pt>
                <c:pt idx="93317">
                  <c:v>2.2317999999999998</c:v>
                </c:pt>
                <c:pt idx="93318">
                  <c:v>2.2195999999999998</c:v>
                </c:pt>
                <c:pt idx="93319">
                  <c:v>2.2440000000000002</c:v>
                </c:pt>
                <c:pt idx="93320">
                  <c:v>2.2317999999999998</c:v>
                </c:pt>
                <c:pt idx="93321">
                  <c:v>2.2440000000000002</c:v>
                </c:pt>
                <c:pt idx="93322">
                  <c:v>2.2195999999999998</c:v>
                </c:pt>
                <c:pt idx="93323">
                  <c:v>2.2195999999999998</c:v>
                </c:pt>
                <c:pt idx="93324">
                  <c:v>2.2440000000000002</c:v>
                </c:pt>
                <c:pt idx="93325">
                  <c:v>2.2440000000000002</c:v>
                </c:pt>
                <c:pt idx="93326">
                  <c:v>2.2195999999999998</c:v>
                </c:pt>
                <c:pt idx="93327">
                  <c:v>2.2317999999999998</c:v>
                </c:pt>
                <c:pt idx="93328">
                  <c:v>2.2073999999999998</c:v>
                </c:pt>
                <c:pt idx="93329">
                  <c:v>2.2562000000000002</c:v>
                </c:pt>
                <c:pt idx="93330">
                  <c:v>2.2317999999999998</c:v>
                </c:pt>
                <c:pt idx="93331">
                  <c:v>2.2317999999999998</c:v>
                </c:pt>
                <c:pt idx="93332">
                  <c:v>2.2440000000000002</c:v>
                </c:pt>
                <c:pt idx="93333">
                  <c:v>2.2317999999999998</c:v>
                </c:pt>
                <c:pt idx="93334">
                  <c:v>2.2317999999999998</c:v>
                </c:pt>
                <c:pt idx="93335">
                  <c:v>2.2317999999999998</c:v>
                </c:pt>
                <c:pt idx="93336">
                  <c:v>2.2317999999999998</c:v>
                </c:pt>
                <c:pt idx="93337">
                  <c:v>2.2195999999999998</c:v>
                </c:pt>
                <c:pt idx="93338">
                  <c:v>2.2195999999999998</c:v>
                </c:pt>
                <c:pt idx="93339">
                  <c:v>2.2562000000000002</c:v>
                </c:pt>
                <c:pt idx="93340">
                  <c:v>2.2562000000000002</c:v>
                </c:pt>
                <c:pt idx="93341">
                  <c:v>2.2317999999999998</c:v>
                </c:pt>
                <c:pt idx="93342">
                  <c:v>2.2195999999999998</c:v>
                </c:pt>
                <c:pt idx="93343">
                  <c:v>2.2317999999999998</c:v>
                </c:pt>
                <c:pt idx="93344">
                  <c:v>2.2317999999999998</c:v>
                </c:pt>
                <c:pt idx="93345">
                  <c:v>2.2195999999999998</c:v>
                </c:pt>
                <c:pt idx="93346">
                  <c:v>2.2317999999999998</c:v>
                </c:pt>
                <c:pt idx="93347">
                  <c:v>2.2195999999999998</c:v>
                </c:pt>
                <c:pt idx="93348">
                  <c:v>2.2562000000000002</c:v>
                </c:pt>
                <c:pt idx="93349">
                  <c:v>2.2562000000000002</c:v>
                </c:pt>
                <c:pt idx="93350">
                  <c:v>2.2317999999999998</c:v>
                </c:pt>
                <c:pt idx="93351">
                  <c:v>2.2440000000000002</c:v>
                </c:pt>
                <c:pt idx="93352">
                  <c:v>2.2195999999999998</c:v>
                </c:pt>
                <c:pt idx="93353">
                  <c:v>2.2195999999999998</c:v>
                </c:pt>
                <c:pt idx="93354">
                  <c:v>2.2195999999999998</c:v>
                </c:pt>
                <c:pt idx="93355">
                  <c:v>2.2073999999999998</c:v>
                </c:pt>
                <c:pt idx="93356">
                  <c:v>2.2317999999999998</c:v>
                </c:pt>
                <c:pt idx="93357">
                  <c:v>2.2440000000000002</c:v>
                </c:pt>
                <c:pt idx="93358">
                  <c:v>2.2195999999999998</c:v>
                </c:pt>
                <c:pt idx="93359">
                  <c:v>2.2317999999999998</c:v>
                </c:pt>
                <c:pt idx="93360">
                  <c:v>2.2195999999999998</c:v>
                </c:pt>
                <c:pt idx="93361">
                  <c:v>2.2317999999999998</c:v>
                </c:pt>
                <c:pt idx="93362">
                  <c:v>2.2195999999999998</c:v>
                </c:pt>
                <c:pt idx="93363">
                  <c:v>2.2440000000000002</c:v>
                </c:pt>
                <c:pt idx="93364">
                  <c:v>2.2073999999999998</c:v>
                </c:pt>
                <c:pt idx="93365">
                  <c:v>2.2317999999999998</c:v>
                </c:pt>
                <c:pt idx="93366">
                  <c:v>2.2195999999999998</c:v>
                </c:pt>
                <c:pt idx="93367">
                  <c:v>2.2562000000000002</c:v>
                </c:pt>
                <c:pt idx="93368">
                  <c:v>2.2073999999999998</c:v>
                </c:pt>
                <c:pt idx="93369">
                  <c:v>2.2073999999999998</c:v>
                </c:pt>
                <c:pt idx="93370">
                  <c:v>2.2195999999999998</c:v>
                </c:pt>
                <c:pt idx="93371">
                  <c:v>2.2317999999999998</c:v>
                </c:pt>
                <c:pt idx="93372">
                  <c:v>2.2195999999999998</c:v>
                </c:pt>
                <c:pt idx="93373">
                  <c:v>2.2440000000000002</c:v>
                </c:pt>
                <c:pt idx="93374">
                  <c:v>2.2562000000000002</c:v>
                </c:pt>
                <c:pt idx="93375">
                  <c:v>2.2317999999999998</c:v>
                </c:pt>
                <c:pt idx="93376">
                  <c:v>2.2317999999999998</c:v>
                </c:pt>
                <c:pt idx="93377">
                  <c:v>2.2073999999999998</c:v>
                </c:pt>
                <c:pt idx="93378">
                  <c:v>2.2317999999999998</c:v>
                </c:pt>
                <c:pt idx="93379">
                  <c:v>2.2195999999999998</c:v>
                </c:pt>
                <c:pt idx="93380">
                  <c:v>2.2317999999999998</c:v>
                </c:pt>
                <c:pt idx="93381">
                  <c:v>2.2562000000000002</c:v>
                </c:pt>
                <c:pt idx="93382">
                  <c:v>2.2195999999999998</c:v>
                </c:pt>
                <c:pt idx="93383">
                  <c:v>2.2317999999999998</c:v>
                </c:pt>
                <c:pt idx="93384">
                  <c:v>2.2195999999999998</c:v>
                </c:pt>
                <c:pt idx="93385">
                  <c:v>2.2317999999999998</c:v>
                </c:pt>
                <c:pt idx="93386">
                  <c:v>2.2317999999999998</c:v>
                </c:pt>
                <c:pt idx="93387">
                  <c:v>2.2195999999999998</c:v>
                </c:pt>
                <c:pt idx="93388">
                  <c:v>2.2073999999999998</c:v>
                </c:pt>
                <c:pt idx="93389">
                  <c:v>2.2195999999999998</c:v>
                </c:pt>
                <c:pt idx="93390">
                  <c:v>2.2562000000000002</c:v>
                </c:pt>
                <c:pt idx="93391">
                  <c:v>2.2317999999999998</c:v>
                </c:pt>
                <c:pt idx="93392">
                  <c:v>2.2317999999999998</c:v>
                </c:pt>
                <c:pt idx="93393">
                  <c:v>2.2317999999999998</c:v>
                </c:pt>
                <c:pt idx="93394">
                  <c:v>2.2195999999999998</c:v>
                </c:pt>
                <c:pt idx="93395">
                  <c:v>2.2440000000000002</c:v>
                </c:pt>
                <c:pt idx="93396">
                  <c:v>2.2317999999999998</c:v>
                </c:pt>
                <c:pt idx="93397">
                  <c:v>2.2317999999999998</c:v>
                </c:pt>
                <c:pt idx="93398">
                  <c:v>2.1951999999999998</c:v>
                </c:pt>
                <c:pt idx="93399">
                  <c:v>2.2440000000000002</c:v>
                </c:pt>
                <c:pt idx="93400">
                  <c:v>2.2195999999999998</c:v>
                </c:pt>
                <c:pt idx="93401">
                  <c:v>2.2195999999999998</c:v>
                </c:pt>
                <c:pt idx="93402">
                  <c:v>2.2073999999999998</c:v>
                </c:pt>
                <c:pt idx="93403">
                  <c:v>2.1951999999999998</c:v>
                </c:pt>
                <c:pt idx="93404">
                  <c:v>2.2317999999999998</c:v>
                </c:pt>
                <c:pt idx="93405">
                  <c:v>2.2317999999999998</c:v>
                </c:pt>
                <c:pt idx="93406">
                  <c:v>2.2073999999999998</c:v>
                </c:pt>
                <c:pt idx="93407">
                  <c:v>2.2317999999999998</c:v>
                </c:pt>
                <c:pt idx="93408">
                  <c:v>2.1951999999999998</c:v>
                </c:pt>
                <c:pt idx="93409">
                  <c:v>2.2317999999999998</c:v>
                </c:pt>
                <c:pt idx="93410">
                  <c:v>2.2562000000000002</c:v>
                </c:pt>
                <c:pt idx="93411">
                  <c:v>2.2317999999999998</c:v>
                </c:pt>
                <c:pt idx="93412">
                  <c:v>2.2317999999999998</c:v>
                </c:pt>
                <c:pt idx="93413">
                  <c:v>2.2562000000000002</c:v>
                </c:pt>
                <c:pt idx="93414">
                  <c:v>2.2440000000000002</c:v>
                </c:pt>
                <c:pt idx="93415">
                  <c:v>2.2317999999999998</c:v>
                </c:pt>
                <c:pt idx="93416">
                  <c:v>2.2317999999999998</c:v>
                </c:pt>
                <c:pt idx="93417">
                  <c:v>2.2195999999999998</c:v>
                </c:pt>
                <c:pt idx="93418">
                  <c:v>2.2440000000000002</c:v>
                </c:pt>
                <c:pt idx="93419">
                  <c:v>2.2195999999999998</c:v>
                </c:pt>
                <c:pt idx="93420">
                  <c:v>2.2440000000000002</c:v>
                </c:pt>
                <c:pt idx="93421">
                  <c:v>2.2317999999999998</c:v>
                </c:pt>
                <c:pt idx="93422">
                  <c:v>2.2317999999999998</c:v>
                </c:pt>
                <c:pt idx="93423">
                  <c:v>2.2195999999999998</c:v>
                </c:pt>
                <c:pt idx="93424">
                  <c:v>2.2440000000000002</c:v>
                </c:pt>
                <c:pt idx="93425">
                  <c:v>2.2317999999999998</c:v>
                </c:pt>
                <c:pt idx="93426">
                  <c:v>2.2317999999999998</c:v>
                </c:pt>
                <c:pt idx="93427">
                  <c:v>2.2562000000000002</c:v>
                </c:pt>
                <c:pt idx="93428">
                  <c:v>2.2195999999999998</c:v>
                </c:pt>
                <c:pt idx="93429">
                  <c:v>2.2195999999999998</c:v>
                </c:pt>
                <c:pt idx="93430">
                  <c:v>2.2562000000000002</c:v>
                </c:pt>
                <c:pt idx="93431">
                  <c:v>2.2195999999999998</c:v>
                </c:pt>
                <c:pt idx="93432">
                  <c:v>2.2562000000000002</c:v>
                </c:pt>
                <c:pt idx="93433">
                  <c:v>2.2195999999999998</c:v>
                </c:pt>
                <c:pt idx="93434">
                  <c:v>2.1951999999999998</c:v>
                </c:pt>
                <c:pt idx="93435">
                  <c:v>2.2317999999999998</c:v>
                </c:pt>
                <c:pt idx="93436">
                  <c:v>2.2317999999999998</c:v>
                </c:pt>
                <c:pt idx="93437">
                  <c:v>2.2073999999999998</c:v>
                </c:pt>
                <c:pt idx="93438">
                  <c:v>2.2073999999999998</c:v>
                </c:pt>
                <c:pt idx="93439">
                  <c:v>2.2195999999999998</c:v>
                </c:pt>
                <c:pt idx="93440">
                  <c:v>2.2317999999999998</c:v>
                </c:pt>
                <c:pt idx="93441">
                  <c:v>2.2073999999999998</c:v>
                </c:pt>
                <c:pt idx="93442">
                  <c:v>2.2195999999999998</c:v>
                </c:pt>
                <c:pt idx="93443">
                  <c:v>2.2073999999999998</c:v>
                </c:pt>
                <c:pt idx="93444">
                  <c:v>2.1951999999999998</c:v>
                </c:pt>
                <c:pt idx="93445">
                  <c:v>2.2195999999999998</c:v>
                </c:pt>
                <c:pt idx="93446">
                  <c:v>2.2195999999999998</c:v>
                </c:pt>
                <c:pt idx="93447">
                  <c:v>2.2440000000000002</c:v>
                </c:pt>
                <c:pt idx="93448">
                  <c:v>2.2317999999999998</c:v>
                </c:pt>
                <c:pt idx="93449">
                  <c:v>2.2195999999999998</c:v>
                </c:pt>
                <c:pt idx="93450">
                  <c:v>2.2195999999999998</c:v>
                </c:pt>
                <c:pt idx="93451">
                  <c:v>2.2440000000000002</c:v>
                </c:pt>
                <c:pt idx="93452">
                  <c:v>2.2440000000000002</c:v>
                </c:pt>
                <c:pt idx="93453">
                  <c:v>2.2317999999999998</c:v>
                </c:pt>
                <c:pt idx="93454">
                  <c:v>2.2317999999999998</c:v>
                </c:pt>
                <c:pt idx="93455">
                  <c:v>2.2195999999999998</c:v>
                </c:pt>
                <c:pt idx="93456">
                  <c:v>2.2195999999999998</c:v>
                </c:pt>
                <c:pt idx="93457">
                  <c:v>2.2073999999999998</c:v>
                </c:pt>
                <c:pt idx="93458">
                  <c:v>2.2562000000000002</c:v>
                </c:pt>
                <c:pt idx="93459">
                  <c:v>2.2195999999999998</c:v>
                </c:pt>
                <c:pt idx="93460">
                  <c:v>2.2317999999999998</c:v>
                </c:pt>
                <c:pt idx="93461">
                  <c:v>2.2440000000000002</c:v>
                </c:pt>
                <c:pt idx="93462">
                  <c:v>2.1951999999999998</c:v>
                </c:pt>
                <c:pt idx="93463">
                  <c:v>2.2317999999999998</c:v>
                </c:pt>
                <c:pt idx="93464">
                  <c:v>2.2317999999999998</c:v>
                </c:pt>
                <c:pt idx="93465">
                  <c:v>2.2684000000000002</c:v>
                </c:pt>
                <c:pt idx="93466">
                  <c:v>2.1829999999999998</c:v>
                </c:pt>
                <c:pt idx="93467">
                  <c:v>2.2317999999999998</c:v>
                </c:pt>
                <c:pt idx="93468">
                  <c:v>2.2073999999999998</c:v>
                </c:pt>
                <c:pt idx="93469">
                  <c:v>2.2073999999999998</c:v>
                </c:pt>
                <c:pt idx="93470">
                  <c:v>2.2195999999999998</c:v>
                </c:pt>
                <c:pt idx="93471">
                  <c:v>2.1951999999999998</c:v>
                </c:pt>
                <c:pt idx="93472">
                  <c:v>2.2195999999999998</c:v>
                </c:pt>
                <c:pt idx="93473">
                  <c:v>2.2195999999999998</c:v>
                </c:pt>
                <c:pt idx="93474">
                  <c:v>2.2073999999999998</c:v>
                </c:pt>
                <c:pt idx="93475">
                  <c:v>2.2073999999999998</c:v>
                </c:pt>
                <c:pt idx="93476">
                  <c:v>2.2317999999999998</c:v>
                </c:pt>
                <c:pt idx="93477">
                  <c:v>2.2073999999999998</c:v>
                </c:pt>
                <c:pt idx="93478">
                  <c:v>2.2195999999999998</c:v>
                </c:pt>
                <c:pt idx="93479">
                  <c:v>2.2195999999999998</c:v>
                </c:pt>
                <c:pt idx="93480">
                  <c:v>2.1951999999999998</c:v>
                </c:pt>
                <c:pt idx="93481">
                  <c:v>2.2195999999999998</c:v>
                </c:pt>
                <c:pt idx="93482">
                  <c:v>2.2195999999999998</c:v>
                </c:pt>
                <c:pt idx="93483">
                  <c:v>2.2073999999999998</c:v>
                </c:pt>
                <c:pt idx="93484">
                  <c:v>2.2195999999999998</c:v>
                </c:pt>
                <c:pt idx="93485">
                  <c:v>2.1951999999999998</c:v>
                </c:pt>
                <c:pt idx="93486">
                  <c:v>2.2317999999999998</c:v>
                </c:pt>
                <c:pt idx="93487">
                  <c:v>2.2195999999999998</c:v>
                </c:pt>
                <c:pt idx="93488">
                  <c:v>2.2317999999999998</c:v>
                </c:pt>
                <c:pt idx="93489">
                  <c:v>2.1951999999999998</c:v>
                </c:pt>
                <c:pt idx="93490">
                  <c:v>2.2195999999999998</c:v>
                </c:pt>
                <c:pt idx="93491">
                  <c:v>2.2317999999999998</c:v>
                </c:pt>
                <c:pt idx="93492">
                  <c:v>2.2195999999999998</c:v>
                </c:pt>
                <c:pt idx="93493">
                  <c:v>2.2195999999999998</c:v>
                </c:pt>
                <c:pt idx="93494">
                  <c:v>2.1951999999999998</c:v>
                </c:pt>
                <c:pt idx="93495">
                  <c:v>2.2317999999999998</c:v>
                </c:pt>
                <c:pt idx="93496">
                  <c:v>2.2440000000000002</c:v>
                </c:pt>
                <c:pt idx="93497">
                  <c:v>2.2073999999999998</c:v>
                </c:pt>
                <c:pt idx="93498">
                  <c:v>2.2195999999999998</c:v>
                </c:pt>
                <c:pt idx="93499">
                  <c:v>2.2440000000000002</c:v>
                </c:pt>
                <c:pt idx="93500">
                  <c:v>2.2073999999999998</c:v>
                </c:pt>
                <c:pt idx="93501">
                  <c:v>2.2195999999999998</c:v>
                </c:pt>
                <c:pt idx="93502">
                  <c:v>2.2073999999999998</c:v>
                </c:pt>
                <c:pt idx="93503">
                  <c:v>2.2440000000000002</c:v>
                </c:pt>
                <c:pt idx="93504">
                  <c:v>2.2317999999999998</c:v>
                </c:pt>
                <c:pt idx="93505">
                  <c:v>2.1951999999999998</c:v>
                </c:pt>
                <c:pt idx="93506">
                  <c:v>2.2195999999999998</c:v>
                </c:pt>
                <c:pt idx="93507">
                  <c:v>2.2317999999999998</c:v>
                </c:pt>
                <c:pt idx="93508">
                  <c:v>2.2317999999999998</c:v>
                </c:pt>
                <c:pt idx="93509">
                  <c:v>2.2317999999999998</c:v>
                </c:pt>
                <c:pt idx="93510">
                  <c:v>2.1951999999999998</c:v>
                </c:pt>
                <c:pt idx="93511">
                  <c:v>2.1829999999999998</c:v>
                </c:pt>
                <c:pt idx="93512">
                  <c:v>2.2317999999999998</c:v>
                </c:pt>
                <c:pt idx="93513">
                  <c:v>2.2195999999999998</c:v>
                </c:pt>
                <c:pt idx="93514">
                  <c:v>2.2195999999999998</c:v>
                </c:pt>
                <c:pt idx="93515">
                  <c:v>2.2073999999999998</c:v>
                </c:pt>
                <c:pt idx="93516">
                  <c:v>2.2317999999999998</c:v>
                </c:pt>
                <c:pt idx="93517">
                  <c:v>2.2317999999999998</c:v>
                </c:pt>
                <c:pt idx="93518">
                  <c:v>2.2073999999999998</c:v>
                </c:pt>
                <c:pt idx="93519">
                  <c:v>2.1951999999999998</c:v>
                </c:pt>
                <c:pt idx="93520">
                  <c:v>2.2195999999999998</c:v>
                </c:pt>
                <c:pt idx="93521">
                  <c:v>2.2073999999999998</c:v>
                </c:pt>
                <c:pt idx="93522">
                  <c:v>2.2073999999999998</c:v>
                </c:pt>
                <c:pt idx="93523">
                  <c:v>2.2317999999999998</c:v>
                </c:pt>
                <c:pt idx="93524">
                  <c:v>2.2317999999999998</c:v>
                </c:pt>
                <c:pt idx="93525">
                  <c:v>2.2317999999999998</c:v>
                </c:pt>
                <c:pt idx="93526">
                  <c:v>2.2073999999999998</c:v>
                </c:pt>
                <c:pt idx="93527">
                  <c:v>2.2073999999999998</c:v>
                </c:pt>
                <c:pt idx="93528">
                  <c:v>2.2195999999999998</c:v>
                </c:pt>
                <c:pt idx="93529">
                  <c:v>2.2195999999999998</c:v>
                </c:pt>
                <c:pt idx="93530">
                  <c:v>2.2195999999999998</c:v>
                </c:pt>
                <c:pt idx="93531">
                  <c:v>2.2195999999999998</c:v>
                </c:pt>
                <c:pt idx="93532">
                  <c:v>2.2317999999999998</c:v>
                </c:pt>
                <c:pt idx="93533">
                  <c:v>2.1951999999999998</c:v>
                </c:pt>
                <c:pt idx="93534">
                  <c:v>2.2073999999999998</c:v>
                </c:pt>
                <c:pt idx="93535">
                  <c:v>2.2073999999999998</c:v>
                </c:pt>
                <c:pt idx="93536">
                  <c:v>2.1951999999999998</c:v>
                </c:pt>
                <c:pt idx="93537">
                  <c:v>2.2317999999999998</c:v>
                </c:pt>
                <c:pt idx="93538">
                  <c:v>2.2195999999999998</c:v>
                </c:pt>
                <c:pt idx="93539">
                  <c:v>2.2195999999999998</c:v>
                </c:pt>
                <c:pt idx="93540">
                  <c:v>2.1951999999999998</c:v>
                </c:pt>
                <c:pt idx="93541">
                  <c:v>2.2195999999999998</c:v>
                </c:pt>
                <c:pt idx="93542">
                  <c:v>2.2073999999999998</c:v>
                </c:pt>
                <c:pt idx="93543">
                  <c:v>2.2195999999999998</c:v>
                </c:pt>
                <c:pt idx="93544">
                  <c:v>2.2073999999999998</c:v>
                </c:pt>
                <c:pt idx="93545">
                  <c:v>2.2317999999999998</c:v>
                </c:pt>
                <c:pt idx="93546">
                  <c:v>2.2195999999999998</c:v>
                </c:pt>
                <c:pt idx="93547">
                  <c:v>2.2073999999999998</c:v>
                </c:pt>
                <c:pt idx="93548">
                  <c:v>2.2317999999999998</c:v>
                </c:pt>
                <c:pt idx="93549">
                  <c:v>2.2317999999999998</c:v>
                </c:pt>
                <c:pt idx="93550">
                  <c:v>2.2073999999999998</c:v>
                </c:pt>
                <c:pt idx="93551">
                  <c:v>2.2195999999999998</c:v>
                </c:pt>
                <c:pt idx="93552">
                  <c:v>2.1707999999999998</c:v>
                </c:pt>
                <c:pt idx="93553">
                  <c:v>2.1829999999999998</c:v>
                </c:pt>
                <c:pt idx="93554">
                  <c:v>2.2073999999999998</c:v>
                </c:pt>
                <c:pt idx="93555">
                  <c:v>2.2195999999999998</c:v>
                </c:pt>
                <c:pt idx="93556">
                  <c:v>2.2073999999999998</c:v>
                </c:pt>
                <c:pt idx="93557">
                  <c:v>2.2073999999999998</c:v>
                </c:pt>
                <c:pt idx="93558">
                  <c:v>2.2073999999999998</c:v>
                </c:pt>
                <c:pt idx="93559">
                  <c:v>2.1951999999999998</c:v>
                </c:pt>
                <c:pt idx="93560">
                  <c:v>2.2073999999999998</c:v>
                </c:pt>
                <c:pt idx="93561">
                  <c:v>2.2073999999999998</c:v>
                </c:pt>
                <c:pt idx="93562">
                  <c:v>2.2073999999999998</c:v>
                </c:pt>
                <c:pt idx="93563">
                  <c:v>2.2195999999999998</c:v>
                </c:pt>
                <c:pt idx="93564">
                  <c:v>2.2073999999999998</c:v>
                </c:pt>
                <c:pt idx="93565">
                  <c:v>2.2317999999999998</c:v>
                </c:pt>
                <c:pt idx="93566">
                  <c:v>2.2195999999999998</c:v>
                </c:pt>
                <c:pt idx="93567">
                  <c:v>2.2073999999999998</c:v>
                </c:pt>
                <c:pt idx="93568">
                  <c:v>2.2195999999999998</c:v>
                </c:pt>
                <c:pt idx="93569">
                  <c:v>2.2195999999999998</c:v>
                </c:pt>
                <c:pt idx="93570">
                  <c:v>2.2073999999999998</c:v>
                </c:pt>
                <c:pt idx="93571">
                  <c:v>2.1951999999999998</c:v>
                </c:pt>
                <c:pt idx="93572">
                  <c:v>2.2073999999999998</c:v>
                </c:pt>
                <c:pt idx="93573">
                  <c:v>2.1829999999999998</c:v>
                </c:pt>
                <c:pt idx="93574">
                  <c:v>2.2073999999999998</c:v>
                </c:pt>
                <c:pt idx="93575">
                  <c:v>2.2073999999999998</c:v>
                </c:pt>
                <c:pt idx="93576">
                  <c:v>2.2073999999999998</c:v>
                </c:pt>
                <c:pt idx="93577">
                  <c:v>2.2195999999999998</c:v>
                </c:pt>
                <c:pt idx="93578">
                  <c:v>2.2073999999999998</c:v>
                </c:pt>
                <c:pt idx="93579">
                  <c:v>2.1951999999999998</c:v>
                </c:pt>
                <c:pt idx="93580">
                  <c:v>2.2195999999999998</c:v>
                </c:pt>
                <c:pt idx="93581">
                  <c:v>2.2195999999999998</c:v>
                </c:pt>
                <c:pt idx="93582">
                  <c:v>2.2195999999999998</c:v>
                </c:pt>
                <c:pt idx="93583">
                  <c:v>2.2073999999999998</c:v>
                </c:pt>
                <c:pt idx="93584">
                  <c:v>2.2195999999999998</c:v>
                </c:pt>
                <c:pt idx="93585">
                  <c:v>2.2073999999999998</c:v>
                </c:pt>
                <c:pt idx="93586">
                  <c:v>2.2073999999999998</c:v>
                </c:pt>
                <c:pt idx="93587">
                  <c:v>2.2440000000000002</c:v>
                </c:pt>
                <c:pt idx="93588">
                  <c:v>2.2317999999999998</c:v>
                </c:pt>
                <c:pt idx="93589">
                  <c:v>2.2317999999999998</c:v>
                </c:pt>
                <c:pt idx="93590">
                  <c:v>2.1829999999999998</c:v>
                </c:pt>
                <c:pt idx="93591">
                  <c:v>2.2073999999999998</c:v>
                </c:pt>
                <c:pt idx="93592">
                  <c:v>2.1707999999999998</c:v>
                </c:pt>
                <c:pt idx="93593">
                  <c:v>2.2195999999999998</c:v>
                </c:pt>
                <c:pt idx="93594">
                  <c:v>2.2317999999999998</c:v>
                </c:pt>
                <c:pt idx="93595">
                  <c:v>2.2073999999999998</c:v>
                </c:pt>
                <c:pt idx="93596">
                  <c:v>2.1951999999999998</c:v>
                </c:pt>
                <c:pt idx="93597">
                  <c:v>2.1951999999999998</c:v>
                </c:pt>
                <c:pt idx="93598">
                  <c:v>2.2195999999999998</c:v>
                </c:pt>
                <c:pt idx="93599">
                  <c:v>2.2317999999999998</c:v>
                </c:pt>
                <c:pt idx="93600">
                  <c:v>2.2073999999999998</c:v>
                </c:pt>
                <c:pt idx="93601">
                  <c:v>2.2073999999999998</c:v>
                </c:pt>
                <c:pt idx="93602">
                  <c:v>2.1707999999999998</c:v>
                </c:pt>
                <c:pt idx="93603">
                  <c:v>2.2073999999999998</c:v>
                </c:pt>
                <c:pt idx="93604">
                  <c:v>2.2195999999999998</c:v>
                </c:pt>
                <c:pt idx="93605">
                  <c:v>2.2073999999999998</c:v>
                </c:pt>
                <c:pt idx="93606">
                  <c:v>2.2195999999999998</c:v>
                </c:pt>
                <c:pt idx="93607">
                  <c:v>2.2195999999999998</c:v>
                </c:pt>
                <c:pt idx="93608">
                  <c:v>2.2195999999999998</c:v>
                </c:pt>
                <c:pt idx="93609">
                  <c:v>2.2073999999999998</c:v>
                </c:pt>
                <c:pt idx="93610">
                  <c:v>2.2195999999999998</c:v>
                </c:pt>
                <c:pt idx="93611">
                  <c:v>2.2073999999999998</c:v>
                </c:pt>
                <c:pt idx="93612">
                  <c:v>2.2073999999999998</c:v>
                </c:pt>
                <c:pt idx="93613">
                  <c:v>2.2317999999999998</c:v>
                </c:pt>
                <c:pt idx="93614">
                  <c:v>2.2317999999999998</c:v>
                </c:pt>
                <c:pt idx="93615">
                  <c:v>2.2073999999999998</c:v>
                </c:pt>
                <c:pt idx="93616">
                  <c:v>2.1829999999999998</c:v>
                </c:pt>
                <c:pt idx="93617">
                  <c:v>2.2195999999999998</c:v>
                </c:pt>
                <c:pt idx="93618">
                  <c:v>2.2195999999999998</c:v>
                </c:pt>
                <c:pt idx="93619">
                  <c:v>2.1951999999999998</c:v>
                </c:pt>
                <c:pt idx="93620">
                  <c:v>2.2317999999999998</c:v>
                </c:pt>
                <c:pt idx="93621">
                  <c:v>2.2440000000000002</c:v>
                </c:pt>
                <c:pt idx="93622">
                  <c:v>2.2073999999999998</c:v>
                </c:pt>
                <c:pt idx="93623">
                  <c:v>2.2073999999999998</c:v>
                </c:pt>
                <c:pt idx="93624">
                  <c:v>2.1951999999999998</c:v>
                </c:pt>
                <c:pt idx="93625">
                  <c:v>2.2317999999999998</c:v>
                </c:pt>
                <c:pt idx="93626">
                  <c:v>2.2195999999999998</c:v>
                </c:pt>
                <c:pt idx="93627">
                  <c:v>2.1829999999999998</c:v>
                </c:pt>
                <c:pt idx="93628">
                  <c:v>2.2195999999999998</c:v>
                </c:pt>
                <c:pt idx="93629">
                  <c:v>2.1951999999999998</c:v>
                </c:pt>
                <c:pt idx="93630">
                  <c:v>2.2195999999999998</c:v>
                </c:pt>
                <c:pt idx="93631">
                  <c:v>2.2073999999999998</c:v>
                </c:pt>
                <c:pt idx="93632">
                  <c:v>2.2073999999999998</c:v>
                </c:pt>
                <c:pt idx="93633">
                  <c:v>2.2073999999999998</c:v>
                </c:pt>
                <c:pt idx="93634">
                  <c:v>2.2073999999999998</c:v>
                </c:pt>
                <c:pt idx="93635">
                  <c:v>2.1951999999999998</c:v>
                </c:pt>
                <c:pt idx="93636">
                  <c:v>2.2073999999999998</c:v>
                </c:pt>
                <c:pt idx="93637">
                  <c:v>2.2317999999999998</c:v>
                </c:pt>
                <c:pt idx="93638">
                  <c:v>2.2073999999999998</c:v>
                </c:pt>
                <c:pt idx="93639">
                  <c:v>2.2195999999999998</c:v>
                </c:pt>
                <c:pt idx="93640">
                  <c:v>2.2073999999999998</c:v>
                </c:pt>
                <c:pt idx="93641">
                  <c:v>2.2195999999999998</c:v>
                </c:pt>
                <c:pt idx="93642">
                  <c:v>2.2317999999999998</c:v>
                </c:pt>
                <c:pt idx="93643">
                  <c:v>2.1951999999999998</c:v>
                </c:pt>
                <c:pt idx="93644">
                  <c:v>2.1829999999999998</c:v>
                </c:pt>
                <c:pt idx="93645">
                  <c:v>2.1829999999999998</c:v>
                </c:pt>
                <c:pt idx="93646">
                  <c:v>2.2073999999999998</c:v>
                </c:pt>
                <c:pt idx="93647">
                  <c:v>2.2073999999999998</c:v>
                </c:pt>
                <c:pt idx="93648">
                  <c:v>2.2073999999999998</c:v>
                </c:pt>
                <c:pt idx="93649">
                  <c:v>2.2195999999999998</c:v>
                </c:pt>
                <c:pt idx="93650">
                  <c:v>2.2073999999999998</c:v>
                </c:pt>
                <c:pt idx="93651">
                  <c:v>2.2195999999999998</c:v>
                </c:pt>
                <c:pt idx="93652">
                  <c:v>2.2195999999999998</c:v>
                </c:pt>
                <c:pt idx="93653">
                  <c:v>2.2195999999999998</c:v>
                </c:pt>
                <c:pt idx="93654">
                  <c:v>2.2317999999999998</c:v>
                </c:pt>
                <c:pt idx="93655">
                  <c:v>2.2195999999999998</c:v>
                </c:pt>
                <c:pt idx="93656">
                  <c:v>2.1829999999999998</c:v>
                </c:pt>
                <c:pt idx="93657">
                  <c:v>2.2073999999999998</c:v>
                </c:pt>
                <c:pt idx="93658">
                  <c:v>2.1951999999999998</c:v>
                </c:pt>
                <c:pt idx="93659">
                  <c:v>2.1951999999999998</c:v>
                </c:pt>
                <c:pt idx="93660">
                  <c:v>2.1951999999999998</c:v>
                </c:pt>
                <c:pt idx="93661">
                  <c:v>2.2073999999999998</c:v>
                </c:pt>
                <c:pt idx="93662">
                  <c:v>2.2073999999999998</c:v>
                </c:pt>
                <c:pt idx="93663">
                  <c:v>2.1829999999999998</c:v>
                </c:pt>
                <c:pt idx="93664">
                  <c:v>2.2073999999999998</c:v>
                </c:pt>
                <c:pt idx="93665">
                  <c:v>2.1951999999999998</c:v>
                </c:pt>
                <c:pt idx="93666">
                  <c:v>2.1829999999999998</c:v>
                </c:pt>
                <c:pt idx="93667">
                  <c:v>2.1951999999999998</c:v>
                </c:pt>
                <c:pt idx="93668">
                  <c:v>2.1829999999999998</c:v>
                </c:pt>
                <c:pt idx="93669">
                  <c:v>2.1951999999999998</c:v>
                </c:pt>
                <c:pt idx="93670">
                  <c:v>2.1951999999999998</c:v>
                </c:pt>
                <c:pt idx="93671">
                  <c:v>2.1707999999999998</c:v>
                </c:pt>
                <c:pt idx="93672">
                  <c:v>2.1951999999999998</c:v>
                </c:pt>
                <c:pt idx="93673">
                  <c:v>2.1951999999999998</c:v>
                </c:pt>
                <c:pt idx="93674">
                  <c:v>2.2073999999999998</c:v>
                </c:pt>
                <c:pt idx="93675">
                  <c:v>2.2073999999999998</c:v>
                </c:pt>
                <c:pt idx="93676">
                  <c:v>2.1951999999999998</c:v>
                </c:pt>
                <c:pt idx="93677">
                  <c:v>2.2317999999999998</c:v>
                </c:pt>
                <c:pt idx="93678">
                  <c:v>2.2073999999999998</c:v>
                </c:pt>
                <c:pt idx="93679">
                  <c:v>2.1951999999999998</c:v>
                </c:pt>
                <c:pt idx="93680">
                  <c:v>2.2073999999999998</c:v>
                </c:pt>
                <c:pt idx="93681">
                  <c:v>2.2073999999999998</c:v>
                </c:pt>
                <c:pt idx="93682">
                  <c:v>2.2073999999999998</c:v>
                </c:pt>
                <c:pt idx="93683">
                  <c:v>2.2195999999999998</c:v>
                </c:pt>
                <c:pt idx="93684">
                  <c:v>2.2073999999999998</c:v>
                </c:pt>
                <c:pt idx="93685">
                  <c:v>2.1707999999999998</c:v>
                </c:pt>
                <c:pt idx="93686">
                  <c:v>2.1829999999999998</c:v>
                </c:pt>
                <c:pt idx="93687">
                  <c:v>2.2073999999999998</c:v>
                </c:pt>
                <c:pt idx="93688">
                  <c:v>2.1951999999999998</c:v>
                </c:pt>
                <c:pt idx="93689">
                  <c:v>2.1951999999999998</c:v>
                </c:pt>
                <c:pt idx="93690">
                  <c:v>2.2195999999999998</c:v>
                </c:pt>
                <c:pt idx="93691">
                  <c:v>2.1951999999999998</c:v>
                </c:pt>
                <c:pt idx="93692">
                  <c:v>2.2073999999999998</c:v>
                </c:pt>
                <c:pt idx="93693">
                  <c:v>2.1951999999999998</c:v>
                </c:pt>
                <c:pt idx="93694">
                  <c:v>2.2073999999999998</c:v>
                </c:pt>
                <c:pt idx="93695">
                  <c:v>2.1951999999999998</c:v>
                </c:pt>
                <c:pt idx="93696">
                  <c:v>2.1951999999999998</c:v>
                </c:pt>
                <c:pt idx="93697">
                  <c:v>2.1951999999999998</c:v>
                </c:pt>
                <c:pt idx="93698">
                  <c:v>2.1829999999999998</c:v>
                </c:pt>
                <c:pt idx="93699">
                  <c:v>2.1951999999999998</c:v>
                </c:pt>
                <c:pt idx="93700">
                  <c:v>2.1951999999999998</c:v>
                </c:pt>
                <c:pt idx="93701">
                  <c:v>2.2195999999999998</c:v>
                </c:pt>
                <c:pt idx="93702">
                  <c:v>2.1829999999999998</c:v>
                </c:pt>
                <c:pt idx="93703">
                  <c:v>2.2073999999999998</c:v>
                </c:pt>
                <c:pt idx="93704">
                  <c:v>2.2195999999999998</c:v>
                </c:pt>
                <c:pt idx="93705">
                  <c:v>2.1829999999999998</c:v>
                </c:pt>
                <c:pt idx="93706">
                  <c:v>2.1829999999999998</c:v>
                </c:pt>
                <c:pt idx="93707">
                  <c:v>2.2073999999999998</c:v>
                </c:pt>
                <c:pt idx="93708">
                  <c:v>2.2073999999999998</c:v>
                </c:pt>
                <c:pt idx="93709">
                  <c:v>2.1829999999999998</c:v>
                </c:pt>
                <c:pt idx="93710">
                  <c:v>2.2195999999999998</c:v>
                </c:pt>
                <c:pt idx="93711">
                  <c:v>2.2073999999999998</c:v>
                </c:pt>
                <c:pt idx="93712">
                  <c:v>2.1707999999999998</c:v>
                </c:pt>
                <c:pt idx="93713">
                  <c:v>2.2317999999999998</c:v>
                </c:pt>
                <c:pt idx="93714">
                  <c:v>2.2195999999999998</c:v>
                </c:pt>
                <c:pt idx="93715">
                  <c:v>2.1707999999999998</c:v>
                </c:pt>
                <c:pt idx="93716">
                  <c:v>2.2073999999999998</c:v>
                </c:pt>
                <c:pt idx="93717">
                  <c:v>2.1829999999999998</c:v>
                </c:pt>
                <c:pt idx="93718">
                  <c:v>2.2195999999999998</c:v>
                </c:pt>
                <c:pt idx="93719">
                  <c:v>2.2195999999999998</c:v>
                </c:pt>
                <c:pt idx="93720">
                  <c:v>2.1707999999999998</c:v>
                </c:pt>
                <c:pt idx="93721">
                  <c:v>2.1951999999999998</c:v>
                </c:pt>
                <c:pt idx="93722">
                  <c:v>2.2195999999999998</c:v>
                </c:pt>
                <c:pt idx="93723">
                  <c:v>2.1707999999999998</c:v>
                </c:pt>
                <c:pt idx="93724">
                  <c:v>2.2073999999999998</c:v>
                </c:pt>
                <c:pt idx="93725">
                  <c:v>2.1951999999999998</c:v>
                </c:pt>
                <c:pt idx="93726">
                  <c:v>2.2073999999999998</c:v>
                </c:pt>
                <c:pt idx="93727">
                  <c:v>2.1951999999999998</c:v>
                </c:pt>
                <c:pt idx="93728">
                  <c:v>2.1829999999999998</c:v>
                </c:pt>
                <c:pt idx="93729">
                  <c:v>2.1829999999999998</c:v>
                </c:pt>
                <c:pt idx="93730">
                  <c:v>2.2073999999999998</c:v>
                </c:pt>
                <c:pt idx="93731">
                  <c:v>2.2195999999999998</c:v>
                </c:pt>
                <c:pt idx="93732">
                  <c:v>2.1951999999999998</c:v>
                </c:pt>
                <c:pt idx="93733">
                  <c:v>2.1951999999999998</c:v>
                </c:pt>
                <c:pt idx="93734">
                  <c:v>2.1951999999999998</c:v>
                </c:pt>
                <c:pt idx="93735">
                  <c:v>2.1951999999999998</c:v>
                </c:pt>
                <c:pt idx="93736">
                  <c:v>2.2073999999999998</c:v>
                </c:pt>
                <c:pt idx="93737">
                  <c:v>2.1951999999999998</c:v>
                </c:pt>
                <c:pt idx="93738">
                  <c:v>2.1829999999999998</c:v>
                </c:pt>
                <c:pt idx="93739">
                  <c:v>2.2073999999999998</c:v>
                </c:pt>
                <c:pt idx="93740">
                  <c:v>2.1951999999999998</c:v>
                </c:pt>
                <c:pt idx="93741">
                  <c:v>2.1829999999999998</c:v>
                </c:pt>
                <c:pt idx="93742">
                  <c:v>2.2073999999999998</c:v>
                </c:pt>
                <c:pt idx="93743">
                  <c:v>2.1707999999999998</c:v>
                </c:pt>
                <c:pt idx="93744">
                  <c:v>2.1829999999999998</c:v>
                </c:pt>
                <c:pt idx="93745">
                  <c:v>2.1829999999999998</c:v>
                </c:pt>
                <c:pt idx="93746">
                  <c:v>2.1829999999999998</c:v>
                </c:pt>
                <c:pt idx="93747">
                  <c:v>2.1707999999999998</c:v>
                </c:pt>
                <c:pt idx="93748">
                  <c:v>2.1829999999999998</c:v>
                </c:pt>
                <c:pt idx="93749">
                  <c:v>2.2073999999999998</c:v>
                </c:pt>
                <c:pt idx="93750">
                  <c:v>2.1951999999999998</c:v>
                </c:pt>
                <c:pt idx="93751">
                  <c:v>2.1707999999999998</c:v>
                </c:pt>
                <c:pt idx="93752">
                  <c:v>2.1951999999999998</c:v>
                </c:pt>
                <c:pt idx="93753">
                  <c:v>2.2195999999999998</c:v>
                </c:pt>
                <c:pt idx="93754">
                  <c:v>2.2195999999999998</c:v>
                </c:pt>
                <c:pt idx="93755">
                  <c:v>2.1829999999999998</c:v>
                </c:pt>
                <c:pt idx="93756">
                  <c:v>2.1707999999999998</c:v>
                </c:pt>
                <c:pt idx="93757">
                  <c:v>2.2195999999999998</c:v>
                </c:pt>
                <c:pt idx="93758">
                  <c:v>2.2195999999999998</c:v>
                </c:pt>
                <c:pt idx="93759">
                  <c:v>2.1829999999999998</c:v>
                </c:pt>
                <c:pt idx="93760">
                  <c:v>2.1829999999999998</c:v>
                </c:pt>
                <c:pt idx="93761">
                  <c:v>2.1707999999999998</c:v>
                </c:pt>
                <c:pt idx="93762">
                  <c:v>2.1829999999999998</c:v>
                </c:pt>
                <c:pt idx="93763">
                  <c:v>2.1829999999999998</c:v>
                </c:pt>
                <c:pt idx="93764">
                  <c:v>2.2073999999999998</c:v>
                </c:pt>
                <c:pt idx="93765">
                  <c:v>2.2073999999999998</c:v>
                </c:pt>
                <c:pt idx="93766">
                  <c:v>2.1829999999999998</c:v>
                </c:pt>
                <c:pt idx="93767">
                  <c:v>2.1829999999999998</c:v>
                </c:pt>
                <c:pt idx="93768">
                  <c:v>2.2073999999999998</c:v>
                </c:pt>
                <c:pt idx="93769">
                  <c:v>2.1707999999999998</c:v>
                </c:pt>
                <c:pt idx="93770">
                  <c:v>2.1829999999999998</c:v>
                </c:pt>
                <c:pt idx="93771">
                  <c:v>2.1707999999999998</c:v>
                </c:pt>
                <c:pt idx="93772">
                  <c:v>2.1951999999999998</c:v>
                </c:pt>
                <c:pt idx="93773">
                  <c:v>2.1951999999999998</c:v>
                </c:pt>
                <c:pt idx="93774">
                  <c:v>2.2195999999999998</c:v>
                </c:pt>
                <c:pt idx="93775">
                  <c:v>2.2317999999999998</c:v>
                </c:pt>
                <c:pt idx="93776">
                  <c:v>2.1829999999999998</c:v>
                </c:pt>
                <c:pt idx="93777">
                  <c:v>2.1829999999999998</c:v>
                </c:pt>
                <c:pt idx="93778">
                  <c:v>2.2073999999999998</c:v>
                </c:pt>
                <c:pt idx="93779">
                  <c:v>2.2317999999999998</c:v>
                </c:pt>
                <c:pt idx="93780">
                  <c:v>2.1951999999999998</c:v>
                </c:pt>
                <c:pt idx="93781">
                  <c:v>2.2073999999999998</c:v>
                </c:pt>
                <c:pt idx="93782">
                  <c:v>2.1707999999999998</c:v>
                </c:pt>
                <c:pt idx="93783">
                  <c:v>2.1951999999999998</c:v>
                </c:pt>
                <c:pt idx="93784">
                  <c:v>2.1951999999999998</c:v>
                </c:pt>
                <c:pt idx="93785">
                  <c:v>2.1829999999999998</c:v>
                </c:pt>
                <c:pt idx="93786">
                  <c:v>2.2073999999999998</c:v>
                </c:pt>
                <c:pt idx="93787">
                  <c:v>2.2195999999999998</c:v>
                </c:pt>
                <c:pt idx="93788">
                  <c:v>2.1829999999999998</c:v>
                </c:pt>
                <c:pt idx="93789">
                  <c:v>2.1951999999999998</c:v>
                </c:pt>
                <c:pt idx="93790">
                  <c:v>2.2317999999999998</c:v>
                </c:pt>
                <c:pt idx="93791">
                  <c:v>2.2073999999999998</c:v>
                </c:pt>
                <c:pt idx="93792">
                  <c:v>2.1707999999999998</c:v>
                </c:pt>
                <c:pt idx="93793">
                  <c:v>2.1707999999999998</c:v>
                </c:pt>
                <c:pt idx="93794">
                  <c:v>2.1707999999999998</c:v>
                </c:pt>
                <c:pt idx="93795">
                  <c:v>2.2073999999999998</c:v>
                </c:pt>
                <c:pt idx="93796">
                  <c:v>2.2073999999999998</c:v>
                </c:pt>
                <c:pt idx="93797">
                  <c:v>2.1707999999999998</c:v>
                </c:pt>
                <c:pt idx="93798">
                  <c:v>2.1707999999999998</c:v>
                </c:pt>
                <c:pt idx="93799">
                  <c:v>2.1951999999999998</c:v>
                </c:pt>
                <c:pt idx="93800">
                  <c:v>2.2073999999999998</c:v>
                </c:pt>
                <c:pt idx="93801">
                  <c:v>2.1951999999999998</c:v>
                </c:pt>
                <c:pt idx="93802">
                  <c:v>2.1951999999999998</c:v>
                </c:pt>
                <c:pt idx="93803">
                  <c:v>2.1707999999999998</c:v>
                </c:pt>
                <c:pt idx="93804">
                  <c:v>2.1951999999999998</c:v>
                </c:pt>
                <c:pt idx="93805">
                  <c:v>2.1707999999999998</c:v>
                </c:pt>
                <c:pt idx="93806">
                  <c:v>2.1585000000000001</c:v>
                </c:pt>
                <c:pt idx="93807">
                  <c:v>2.1707999999999998</c:v>
                </c:pt>
                <c:pt idx="93808">
                  <c:v>2.1829999999999998</c:v>
                </c:pt>
                <c:pt idx="93809">
                  <c:v>2.1585000000000001</c:v>
                </c:pt>
                <c:pt idx="93810">
                  <c:v>2.1829999999999998</c:v>
                </c:pt>
                <c:pt idx="93811">
                  <c:v>2.1951999999999998</c:v>
                </c:pt>
                <c:pt idx="93812">
                  <c:v>2.1951999999999998</c:v>
                </c:pt>
                <c:pt idx="93813">
                  <c:v>2.1829999999999998</c:v>
                </c:pt>
                <c:pt idx="93814">
                  <c:v>2.1707999999999998</c:v>
                </c:pt>
                <c:pt idx="93815">
                  <c:v>2.1951999999999998</c:v>
                </c:pt>
                <c:pt idx="93816">
                  <c:v>2.1829999999999998</c:v>
                </c:pt>
                <c:pt idx="93817">
                  <c:v>2.1829999999999998</c:v>
                </c:pt>
                <c:pt idx="93818">
                  <c:v>2.1707999999999998</c:v>
                </c:pt>
                <c:pt idx="93819">
                  <c:v>2.1585000000000001</c:v>
                </c:pt>
                <c:pt idx="93820">
                  <c:v>2.1951999999999998</c:v>
                </c:pt>
                <c:pt idx="93821">
                  <c:v>2.1585000000000001</c:v>
                </c:pt>
                <c:pt idx="93822">
                  <c:v>2.1951999999999998</c:v>
                </c:pt>
                <c:pt idx="93823">
                  <c:v>2.1829999999999998</c:v>
                </c:pt>
                <c:pt idx="93824">
                  <c:v>2.1707999999999998</c:v>
                </c:pt>
                <c:pt idx="93825">
                  <c:v>2.2073999999999998</c:v>
                </c:pt>
                <c:pt idx="93826">
                  <c:v>2.2073999999999998</c:v>
                </c:pt>
                <c:pt idx="93827">
                  <c:v>2.2073999999999998</c:v>
                </c:pt>
                <c:pt idx="93828">
                  <c:v>2.1707999999999998</c:v>
                </c:pt>
                <c:pt idx="93829">
                  <c:v>2.1829999999999998</c:v>
                </c:pt>
                <c:pt idx="93830">
                  <c:v>2.1829999999999998</c:v>
                </c:pt>
                <c:pt idx="93831">
                  <c:v>2.2073999999999998</c:v>
                </c:pt>
                <c:pt idx="93832">
                  <c:v>2.1829999999999998</c:v>
                </c:pt>
                <c:pt idx="93833">
                  <c:v>2.1707999999999998</c:v>
                </c:pt>
                <c:pt idx="93834">
                  <c:v>2.1829999999999998</c:v>
                </c:pt>
                <c:pt idx="93835">
                  <c:v>2.1829999999999998</c:v>
                </c:pt>
                <c:pt idx="93836">
                  <c:v>2.1951999999999998</c:v>
                </c:pt>
                <c:pt idx="93837">
                  <c:v>2.1951999999999998</c:v>
                </c:pt>
                <c:pt idx="93838">
                  <c:v>2.2073999999999998</c:v>
                </c:pt>
                <c:pt idx="93839">
                  <c:v>2.1585000000000001</c:v>
                </c:pt>
                <c:pt idx="93840">
                  <c:v>2.1829999999999998</c:v>
                </c:pt>
                <c:pt idx="93841">
                  <c:v>2.1829999999999998</c:v>
                </c:pt>
                <c:pt idx="93842">
                  <c:v>2.1707999999999998</c:v>
                </c:pt>
                <c:pt idx="93843">
                  <c:v>2.1585000000000001</c:v>
                </c:pt>
                <c:pt idx="93844">
                  <c:v>2.1829999999999998</c:v>
                </c:pt>
                <c:pt idx="93845">
                  <c:v>2.1829999999999998</c:v>
                </c:pt>
                <c:pt idx="93846">
                  <c:v>2.1951999999999998</c:v>
                </c:pt>
                <c:pt idx="93847">
                  <c:v>2.2073999999999998</c:v>
                </c:pt>
                <c:pt idx="93848">
                  <c:v>2.1829999999999998</c:v>
                </c:pt>
                <c:pt idx="93849">
                  <c:v>2.1829999999999998</c:v>
                </c:pt>
                <c:pt idx="93850">
                  <c:v>2.1951999999999998</c:v>
                </c:pt>
                <c:pt idx="93851">
                  <c:v>2.1951999999999998</c:v>
                </c:pt>
                <c:pt idx="93852">
                  <c:v>2.1707999999999998</c:v>
                </c:pt>
                <c:pt idx="93853">
                  <c:v>2.1829999999999998</c:v>
                </c:pt>
                <c:pt idx="93854">
                  <c:v>2.1585000000000001</c:v>
                </c:pt>
                <c:pt idx="93855">
                  <c:v>2.1829999999999998</c:v>
                </c:pt>
                <c:pt idx="93856">
                  <c:v>2.1707999999999998</c:v>
                </c:pt>
                <c:pt idx="93857">
                  <c:v>2.1951999999999998</c:v>
                </c:pt>
                <c:pt idx="93858">
                  <c:v>2.1585000000000001</c:v>
                </c:pt>
                <c:pt idx="93859">
                  <c:v>2.1951999999999998</c:v>
                </c:pt>
                <c:pt idx="93860">
                  <c:v>2.1829999999999998</c:v>
                </c:pt>
                <c:pt idx="93861">
                  <c:v>2.2073999999999998</c:v>
                </c:pt>
                <c:pt idx="93862">
                  <c:v>2.1951999999999998</c:v>
                </c:pt>
                <c:pt idx="93863">
                  <c:v>2.2073999999999998</c:v>
                </c:pt>
                <c:pt idx="93864">
                  <c:v>2.1951999999999998</c:v>
                </c:pt>
                <c:pt idx="93865">
                  <c:v>2.1829999999999998</c:v>
                </c:pt>
                <c:pt idx="93866">
                  <c:v>2.1829999999999998</c:v>
                </c:pt>
                <c:pt idx="93867">
                  <c:v>2.1707999999999998</c:v>
                </c:pt>
                <c:pt idx="93868">
                  <c:v>2.1707999999999998</c:v>
                </c:pt>
                <c:pt idx="93869">
                  <c:v>2.2073999999999998</c:v>
                </c:pt>
                <c:pt idx="93870">
                  <c:v>2.1829999999999998</c:v>
                </c:pt>
                <c:pt idx="93871">
                  <c:v>2.1707999999999998</c:v>
                </c:pt>
                <c:pt idx="93872">
                  <c:v>2.1951999999999998</c:v>
                </c:pt>
                <c:pt idx="93873">
                  <c:v>2.1951999999999998</c:v>
                </c:pt>
                <c:pt idx="93874">
                  <c:v>2.2195999999999998</c:v>
                </c:pt>
                <c:pt idx="93875">
                  <c:v>2.1829999999999998</c:v>
                </c:pt>
                <c:pt idx="93876">
                  <c:v>2.1951999999999998</c:v>
                </c:pt>
                <c:pt idx="93877">
                  <c:v>2.1829999999999998</c:v>
                </c:pt>
                <c:pt idx="93878">
                  <c:v>2.1829999999999998</c:v>
                </c:pt>
                <c:pt idx="93879">
                  <c:v>2.1707999999999998</c:v>
                </c:pt>
                <c:pt idx="93880">
                  <c:v>2.1585000000000001</c:v>
                </c:pt>
                <c:pt idx="93881">
                  <c:v>2.1829999999999998</c:v>
                </c:pt>
                <c:pt idx="93882">
                  <c:v>2.1829999999999998</c:v>
                </c:pt>
                <c:pt idx="93883">
                  <c:v>2.1951999999999998</c:v>
                </c:pt>
                <c:pt idx="93884">
                  <c:v>2.1707999999999998</c:v>
                </c:pt>
                <c:pt idx="93885">
                  <c:v>2.1707999999999998</c:v>
                </c:pt>
                <c:pt idx="93886">
                  <c:v>2.2073999999999998</c:v>
                </c:pt>
                <c:pt idx="93887">
                  <c:v>2.1951999999999998</c:v>
                </c:pt>
                <c:pt idx="93888">
                  <c:v>2.1707999999999998</c:v>
                </c:pt>
                <c:pt idx="93889">
                  <c:v>2.1829999999999998</c:v>
                </c:pt>
                <c:pt idx="93890">
                  <c:v>2.1829999999999998</c:v>
                </c:pt>
                <c:pt idx="93891">
                  <c:v>2.1707999999999998</c:v>
                </c:pt>
                <c:pt idx="93892">
                  <c:v>2.2073999999999998</c:v>
                </c:pt>
                <c:pt idx="93893">
                  <c:v>2.1829999999999998</c:v>
                </c:pt>
                <c:pt idx="93894">
                  <c:v>2.1707999999999998</c:v>
                </c:pt>
                <c:pt idx="93895">
                  <c:v>2.1707999999999998</c:v>
                </c:pt>
                <c:pt idx="93896">
                  <c:v>2.1829999999999998</c:v>
                </c:pt>
                <c:pt idx="93897">
                  <c:v>2.1707999999999998</c:v>
                </c:pt>
                <c:pt idx="93898">
                  <c:v>2.1585000000000001</c:v>
                </c:pt>
                <c:pt idx="93899">
                  <c:v>2.1951999999999998</c:v>
                </c:pt>
                <c:pt idx="93900">
                  <c:v>2.1951999999999998</c:v>
                </c:pt>
                <c:pt idx="93901">
                  <c:v>2.1951999999999998</c:v>
                </c:pt>
                <c:pt idx="93902">
                  <c:v>2.2073999999999998</c:v>
                </c:pt>
                <c:pt idx="93903">
                  <c:v>2.1951999999999998</c:v>
                </c:pt>
                <c:pt idx="93904">
                  <c:v>2.1707999999999998</c:v>
                </c:pt>
                <c:pt idx="93905">
                  <c:v>2.1707999999999998</c:v>
                </c:pt>
                <c:pt idx="93906">
                  <c:v>2.1707999999999998</c:v>
                </c:pt>
                <c:pt idx="93907">
                  <c:v>2.1829999999999998</c:v>
                </c:pt>
                <c:pt idx="93908">
                  <c:v>2.1829999999999998</c:v>
                </c:pt>
                <c:pt idx="93909">
                  <c:v>2.1951999999999998</c:v>
                </c:pt>
                <c:pt idx="93910">
                  <c:v>2.1951999999999998</c:v>
                </c:pt>
                <c:pt idx="93911">
                  <c:v>2.1707999999999998</c:v>
                </c:pt>
                <c:pt idx="93912">
                  <c:v>2.1707999999999998</c:v>
                </c:pt>
                <c:pt idx="93913">
                  <c:v>2.1707999999999998</c:v>
                </c:pt>
                <c:pt idx="93914">
                  <c:v>2.1585000000000001</c:v>
                </c:pt>
                <c:pt idx="93915">
                  <c:v>2.1707999999999998</c:v>
                </c:pt>
                <c:pt idx="93916">
                  <c:v>2.1707999999999998</c:v>
                </c:pt>
                <c:pt idx="93917">
                  <c:v>2.1829999999999998</c:v>
                </c:pt>
                <c:pt idx="93918">
                  <c:v>2.1707999999999998</c:v>
                </c:pt>
                <c:pt idx="93919">
                  <c:v>2.1951999999999998</c:v>
                </c:pt>
                <c:pt idx="93920">
                  <c:v>2.1707999999999998</c:v>
                </c:pt>
                <c:pt idx="93921">
                  <c:v>2.1585000000000001</c:v>
                </c:pt>
                <c:pt idx="93922">
                  <c:v>2.1707999999999998</c:v>
                </c:pt>
                <c:pt idx="93923">
                  <c:v>2.2073999999999998</c:v>
                </c:pt>
                <c:pt idx="93924">
                  <c:v>2.2073999999999998</c:v>
                </c:pt>
                <c:pt idx="93925">
                  <c:v>2.1585000000000001</c:v>
                </c:pt>
                <c:pt idx="93926">
                  <c:v>2.1951999999999998</c:v>
                </c:pt>
                <c:pt idx="93927">
                  <c:v>2.1707999999999998</c:v>
                </c:pt>
                <c:pt idx="93928">
                  <c:v>2.1707999999999998</c:v>
                </c:pt>
                <c:pt idx="93929">
                  <c:v>2.1829999999999998</c:v>
                </c:pt>
                <c:pt idx="93930">
                  <c:v>2.1707999999999998</c:v>
                </c:pt>
                <c:pt idx="93931">
                  <c:v>2.1707999999999998</c:v>
                </c:pt>
                <c:pt idx="93932">
                  <c:v>2.1707999999999998</c:v>
                </c:pt>
                <c:pt idx="93933">
                  <c:v>2.1585000000000001</c:v>
                </c:pt>
                <c:pt idx="93934">
                  <c:v>2.1585000000000001</c:v>
                </c:pt>
                <c:pt idx="93935">
                  <c:v>2.1707999999999998</c:v>
                </c:pt>
                <c:pt idx="93936">
                  <c:v>2.1463000000000001</c:v>
                </c:pt>
                <c:pt idx="93937">
                  <c:v>2.1951999999999998</c:v>
                </c:pt>
                <c:pt idx="93938">
                  <c:v>2.1829999999999998</c:v>
                </c:pt>
                <c:pt idx="93939">
                  <c:v>2.1585000000000001</c:v>
                </c:pt>
                <c:pt idx="93940">
                  <c:v>2.1707999999999998</c:v>
                </c:pt>
                <c:pt idx="93941">
                  <c:v>2.1951999999999998</c:v>
                </c:pt>
                <c:pt idx="93942">
                  <c:v>2.1951999999999998</c:v>
                </c:pt>
                <c:pt idx="93943">
                  <c:v>2.1829999999999998</c:v>
                </c:pt>
                <c:pt idx="93944">
                  <c:v>2.1829999999999998</c:v>
                </c:pt>
                <c:pt idx="93945">
                  <c:v>2.1585000000000001</c:v>
                </c:pt>
                <c:pt idx="93946">
                  <c:v>2.1707999999999998</c:v>
                </c:pt>
                <c:pt idx="93947">
                  <c:v>2.1951999999999998</c:v>
                </c:pt>
                <c:pt idx="93948">
                  <c:v>2.1463000000000001</c:v>
                </c:pt>
                <c:pt idx="93949">
                  <c:v>2.1463000000000001</c:v>
                </c:pt>
                <c:pt idx="93950">
                  <c:v>2.1707999999999998</c:v>
                </c:pt>
                <c:pt idx="93951">
                  <c:v>2.1829999999999998</c:v>
                </c:pt>
                <c:pt idx="93952">
                  <c:v>2.1829999999999998</c:v>
                </c:pt>
                <c:pt idx="93953">
                  <c:v>2.1585000000000001</c:v>
                </c:pt>
                <c:pt idx="93954">
                  <c:v>2.1707999999999998</c:v>
                </c:pt>
                <c:pt idx="93955">
                  <c:v>2.1829999999999998</c:v>
                </c:pt>
                <c:pt idx="93956">
                  <c:v>2.2073999999999998</c:v>
                </c:pt>
                <c:pt idx="93957">
                  <c:v>2.1951999999999998</c:v>
                </c:pt>
                <c:pt idx="93958">
                  <c:v>2.1585000000000001</c:v>
                </c:pt>
                <c:pt idx="93959">
                  <c:v>2.1829999999999998</c:v>
                </c:pt>
                <c:pt idx="93960">
                  <c:v>2.1951999999999998</c:v>
                </c:pt>
                <c:pt idx="93961">
                  <c:v>2.1829999999999998</c:v>
                </c:pt>
                <c:pt idx="93962">
                  <c:v>2.1341000000000001</c:v>
                </c:pt>
                <c:pt idx="93963">
                  <c:v>2.1707999999999998</c:v>
                </c:pt>
                <c:pt idx="93964">
                  <c:v>2.1829999999999998</c:v>
                </c:pt>
                <c:pt idx="93965">
                  <c:v>2.1585000000000001</c:v>
                </c:pt>
                <c:pt idx="93966">
                  <c:v>2.1707999999999998</c:v>
                </c:pt>
                <c:pt idx="93967">
                  <c:v>2.1829999999999998</c:v>
                </c:pt>
                <c:pt idx="93968">
                  <c:v>2.1707999999999998</c:v>
                </c:pt>
                <c:pt idx="93969">
                  <c:v>2.1951999999999998</c:v>
                </c:pt>
                <c:pt idx="93970">
                  <c:v>2.1585000000000001</c:v>
                </c:pt>
                <c:pt idx="93971">
                  <c:v>2.1585000000000001</c:v>
                </c:pt>
                <c:pt idx="93972">
                  <c:v>2.1829999999999998</c:v>
                </c:pt>
                <c:pt idx="93973">
                  <c:v>2.1707999999999998</c:v>
                </c:pt>
                <c:pt idx="93974">
                  <c:v>2.1829999999999998</c:v>
                </c:pt>
                <c:pt idx="93975">
                  <c:v>2.1707999999999998</c:v>
                </c:pt>
                <c:pt idx="93976">
                  <c:v>2.1585000000000001</c:v>
                </c:pt>
                <c:pt idx="93977">
                  <c:v>2.1829999999999998</c:v>
                </c:pt>
                <c:pt idx="93978">
                  <c:v>2.1951999999999998</c:v>
                </c:pt>
                <c:pt idx="93979">
                  <c:v>2.1829999999999998</c:v>
                </c:pt>
                <c:pt idx="93980">
                  <c:v>2.1707999999999998</c:v>
                </c:pt>
                <c:pt idx="93981">
                  <c:v>2.1707999999999998</c:v>
                </c:pt>
                <c:pt idx="93982">
                  <c:v>2.1829999999999998</c:v>
                </c:pt>
                <c:pt idx="93983">
                  <c:v>2.1585000000000001</c:v>
                </c:pt>
                <c:pt idx="93984">
                  <c:v>2.1951999999999998</c:v>
                </c:pt>
                <c:pt idx="93985">
                  <c:v>2.1829999999999998</c:v>
                </c:pt>
                <c:pt idx="93986">
                  <c:v>2.1707999999999998</c:v>
                </c:pt>
                <c:pt idx="93987">
                  <c:v>2.1829999999999998</c:v>
                </c:pt>
                <c:pt idx="93988">
                  <c:v>2.1951999999999998</c:v>
                </c:pt>
                <c:pt idx="93989">
                  <c:v>2.1829999999999998</c:v>
                </c:pt>
                <c:pt idx="93990">
                  <c:v>2.1707999999999998</c:v>
                </c:pt>
                <c:pt idx="93991">
                  <c:v>2.1707999999999998</c:v>
                </c:pt>
                <c:pt idx="93992">
                  <c:v>2.1707999999999998</c:v>
                </c:pt>
                <c:pt idx="93993">
                  <c:v>2.1829999999999998</c:v>
                </c:pt>
                <c:pt idx="93994">
                  <c:v>2.1829999999999998</c:v>
                </c:pt>
                <c:pt idx="93995">
                  <c:v>2.1707999999999998</c:v>
                </c:pt>
                <c:pt idx="93996">
                  <c:v>2.1829999999999998</c:v>
                </c:pt>
                <c:pt idx="93997">
                  <c:v>2.1707999999999998</c:v>
                </c:pt>
                <c:pt idx="93998">
                  <c:v>2.1585000000000001</c:v>
                </c:pt>
                <c:pt idx="93999">
                  <c:v>2.1707999999999998</c:v>
                </c:pt>
                <c:pt idx="94000">
                  <c:v>2.1707999999999998</c:v>
                </c:pt>
                <c:pt idx="94001">
                  <c:v>2.1463000000000001</c:v>
                </c:pt>
                <c:pt idx="94002">
                  <c:v>2.1829999999999998</c:v>
                </c:pt>
                <c:pt idx="94003">
                  <c:v>2.1707999999999998</c:v>
                </c:pt>
                <c:pt idx="94004">
                  <c:v>2.1829999999999998</c:v>
                </c:pt>
                <c:pt idx="94005">
                  <c:v>2.1829999999999998</c:v>
                </c:pt>
                <c:pt idx="94006">
                  <c:v>2.1585000000000001</c:v>
                </c:pt>
                <c:pt idx="94007">
                  <c:v>2.1707999999999998</c:v>
                </c:pt>
                <c:pt idx="94008">
                  <c:v>2.1341000000000001</c:v>
                </c:pt>
                <c:pt idx="94009">
                  <c:v>2.1463000000000001</c:v>
                </c:pt>
                <c:pt idx="94010">
                  <c:v>2.1463000000000001</c:v>
                </c:pt>
                <c:pt idx="94011">
                  <c:v>2.1585000000000001</c:v>
                </c:pt>
                <c:pt idx="94012">
                  <c:v>2.1951999999999998</c:v>
                </c:pt>
                <c:pt idx="94013">
                  <c:v>2.1951999999999998</c:v>
                </c:pt>
                <c:pt idx="94014">
                  <c:v>2.1829999999999998</c:v>
                </c:pt>
                <c:pt idx="94015">
                  <c:v>2.1585000000000001</c:v>
                </c:pt>
                <c:pt idx="94016">
                  <c:v>2.1585000000000001</c:v>
                </c:pt>
                <c:pt idx="94017">
                  <c:v>2.1707999999999998</c:v>
                </c:pt>
                <c:pt idx="94018">
                  <c:v>2.1707999999999998</c:v>
                </c:pt>
                <c:pt idx="94019">
                  <c:v>2.1707999999999998</c:v>
                </c:pt>
                <c:pt idx="94020">
                  <c:v>2.1463000000000001</c:v>
                </c:pt>
                <c:pt idx="94021">
                  <c:v>2.1707999999999998</c:v>
                </c:pt>
                <c:pt idx="94022">
                  <c:v>2.1707999999999998</c:v>
                </c:pt>
                <c:pt idx="94023">
                  <c:v>2.1585000000000001</c:v>
                </c:pt>
                <c:pt idx="94024">
                  <c:v>2.1707999999999998</c:v>
                </c:pt>
                <c:pt idx="94025">
                  <c:v>2.1463000000000001</c:v>
                </c:pt>
                <c:pt idx="94026">
                  <c:v>2.1585000000000001</c:v>
                </c:pt>
                <c:pt idx="94027">
                  <c:v>2.1585000000000001</c:v>
                </c:pt>
                <c:pt idx="94028">
                  <c:v>2.1707999999999998</c:v>
                </c:pt>
                <c:pt idx="94029">
                  <c:v>2.1585000000000001</c:v>
                </c:pt>
                <c:pt idx="94030">
                  <c:v>2.1585000000000001</c:v>
                </c:pt>
                <c:pt idx="94031">
                  <c:v>2.1707999999999998</c:v>
                </c:pt>
                <c:pt idx="94032">
                  <c:v>2.1829999999999998</c:v>
                </c:pt>
                <c:pt idx="94033">
                  <c:v>2.1585000000000001</c:v>
                </c:pt>
                <c:pt idx="94034">
                  <c:v>2.1585000000000001</c:v>
                </c:pt>
                <c:pt idx="94035">
                  <c:v>2.1585000000000001</c:v>
                </c:pt>
                <c:pt idx="94036">
                  <c:v>2.1707999999999998</c:v>
                </c:pt>
                <c:pt idx="94037">
                  <c:v>2.1585000000000001</c:v>
                </c:pt>
                <c:pt idx="94038">
                  <c:v>2.1829999999999998</c:v>
                </c:pt>
                <c:pt idx="94039">
                  <c:v>2.1707999999999998</c:v>
                </c:pt>
                <c:pt idx="94040">
                  <c:v>2.1585000000000001</c:v>
                </c:pt>
                <c:pt idx="94041">
                  <c:v>2.1463000000000001</c:v>
                </c:pt>
                <c:pt idx="94042">
                  <c:v>2.1707999999999998</c:v>
                </c:pt>
                <c:pt idx="94043">
                  <c:v>2.1829999999999998</c:v>
                </c:pt>
                <c:pt idx="94044">
                  <c:v>2.1707999999999998</c:v>
                </c:pt>
                <c:pt idx="94045">
                  <c:v>2.1707999999999998</c:v>
                </c:pt>
                <c:pt idx="94046">
                  <c:v>2.1829999999999998</c:v>
                </c:pt>
                <c:pt idx="94047">
                  <c:v>2.1463000000000001</c:v>
                </c:pt>
                <c:pt idx="94048">
                  <c:v>2.1707999999999998</c:v>
                </c:pt>
                <c:pt idx="94049">
                  <c:v>2.1707999999999998</c:v>
                </c:pt>
                <c:pt idx="94050">
                  <c:v>2.1707999999999998</c:v>
                </c:pt>
                <c:pt idx="94051">
                  <c:v>2.1707999999999998</c:v>
                </c:pt>
                <c:pt idx="94052">
                  <c:v>2.1463000000000001</c:v>
                </c:pt>
                <c:pt idx="94053">
                  <c:v>2.1707999999999998</c:v>
                </c:pt>
                <c:pt idx="94054">
                  <c:v>2.1585000000000001</c:v>
                </c:pt>
                <c:pt idx="94055">
                  <c:v>2.1707999999999998</c:v>
                </c:pt>
                <c:pt idx="94056">
                  <c:v>2.1707999999999998</c:v>
                </c:pt>
                <c:pt idx="94057">
                  <c:v>2.1707999999999998</c:v>
                </c:pt>
                <c:pt idx="94058">
                  <c:v>2.1707999999999998</c:v>
                </c:pt>
                <c:pt idx="94059">
                  <c:v>2.1829999999999998</c:v>
                </c:pt>
                <c:pt idx="94060">
                  <c:v>2.1585000000000001</c:v>
                </c:pt>
                <c:pt idx="94061">
                  <c:v>2.1585000000000001</c:v>
                </c:pt>
                <c:pt idx="94062">
                  <c:v>2.1585000000000001</c:v>
                </c:pt>
                <c:pt idx="94063">
                  <c:v>2.1829999999999998</c:v>
                </c:pt>
                <c:pt idx="94064">
                  <c:v>2.1829999999999998</c:v>
                </c:pt>
                <c:pt idx="94065">
                  <c:v>2.1585000000000001</c:v>
                </c:pt>
                <c:pt idx="94066">
                  <c:v>2.1585000000000001</c:v>
                </c:pt>
                <c:pt idx="94067">
                  <c:v>2.1463000000000001</c:v>
                </c:pt>
                <c:pt idx="94068">
                  <c:v>2.1585000000000001</c:v>
                </c:pt>
                <c:pt idx="94069">
                  <c:v>2.1585000000000001</c:v>
                </c:pt>
                <c:pt idx="94070">
                  <c:v>2.1585000000000001</c:v>
                </c:pt>
                <c:pt idx="94071">
                  <c:v>2.1341000000000001</c:v>
                </c:pt>
                <c:pt idx="94072">
                  <c:v>2.1829999999999998</c:v>
                </c:pt>
                <c:pt idx="94073">
                  <c:v>2.1585000000000001</c:v>
                </c:pt>
                <c:pt idx="94074">
                  <c:v>2.1585000000000001</c:v>
                </c:pt>
                <c:pt idx="94075">
                  <c:v>2.1463000000000001</c:v>
                </c:pt>
                <c:pt idx="94076">
                  <c:v>2.1585000000000001</c:v>
                </c:pt>
                <c:pt idx="94077">
                  <c:v>2.1707999999999998</c:v>
                </c:pt>
                <c:pt idx="94078">
                  <c:v>2.1707999999999998</c:v>
                </c:pt>
                <c:pt idx="94079">
                  <c:v>2.1463000000000001</c:v>
                </c:pt>
                <c:pt idx="94080">
                  <c:v>2.1829999999999998</c:v>
                </c:pt>
                <c:pt idx="94081">
                  <c:v>2.1585000000000001</c:v>
                </c:pt>
                <c:pt idx="94082">
                  <c:v>2.1341000000000001</c:v>
                </c:pt>
                <c:pt idx="94083">
                  <c:v>2.1463000000000001</c:v>
                </c:pt>
                <c:pt idx="94084">
                  <c:v>2.1585000000000001</c:v>
                </c:pt>
                <c:pt idx="94085">
                  <c:v>2.1463000000000001</c:v>
                </c:pt>
                <c:pt idx="94086">
                  <c:v>2.1463000000000001</c:v>
                </c:pt>
                <c:pt idx="94087">
                  <c:v>2.1707999999999998</c:v>
                </c:pt>
                <c:pt idx="94088">
                  <c:v>2.1707999999999998</c:v>
                </c:pt>
                <c:pt idx="94089">
                  <c:v>2.1585000000000001</c:v>
                </c:pt>
                <c:pt idx="94090">
                  <c:v>2.1585000000000001</c:v>
                </c:pt>
                <c:pt idx="94091">
                  <c:v>2.1463000000000001</c:v>
                </c:pt>
                <c:pt idx="94092">
                  <c:v>2.1707999999999998</c:v>
                </c:pt>
                <c:pt idx="94093">
                  <c:v>2.1585000000000001</c:v>
                </c:pt>
                <c:pt idx="94094">
                  <c:v>2.1707999999999998</c:v>
                </c:pt>
                <c:pt idx="94095">
                  <c:v>2.1707999999999998</c:v>
                </c:pt>
                <c:pt idx="94096">
                  <c:v>2.1341000000000001</c:v>
                </c:pt>
                <c:pt idx="94097">
                  <c:v>2.1463000000000001</c:v>
                </c:pt>
                <c:pt idx="94098">
                  <c:v>2.1585000000000001</c:v>
                </c:pt>
                <c:pt idx="94099">
                  <c:v>2.1341000000000001</c:v>
                </c:pt>
                <c:pt idx="94100">
                  <c:v>2.1585000000000001</c:v>
                </c:pt>
                <c:pt idx="94101">
                  <c:v>2.1585000000000001</c:v>
                </c:pt>
                <c:pt idx="94102">
                  <c:v>2.1585000000000001</c:v>
                </c:pt>
                <c:pt idx="94103">
                  <c:v>2.1463000000000001</c:v>
                </c:pt>
                <c:pt idx="94104">
                  <c:v>2.1585000000000001</c:v>
                </c:pt>
                <c:pt idx="94105">
                  <c:v>2.1585000000000001</c:v>
                </c:pt>
                <c:pt idx="94106">
                  <c:v>2.1463000000000001</c:v>
                </c:pt>
                <c:pt idx="94107">
                  <c:v>2.1463000000000001</c:v>
                </c:pt>
                <c:pt idx="94108">
                  <c:v>2.1463000000000001</c:v>
                </c:pt>
                <c:pt idx="94109">
                  <c:v>2.1585000000000001</c:v>
                </c:pt>
                <c:pt idx="94110">
                  <c:v>2.1463000000000001</c:v>
                </c:pt>
                <c:pt idx="94111">
                  <c:v>2.1829999999999998</c:v>
                </c:pt>
                <c:pt idx="94112">
                  <c:v>2.1829999999999998</c:v>
                </c:pt>
                <c:pt idx="94113">
                  <c:v>2.1463000000000001</c:v>
                </c:pt>
                <c:pt idx="94114">
                  <c:v>2.1829999999999998</c:v>
                </c:pt>
                <c:pt idx="94115">
                  <c:v>2.1341000000000001</c:v>
                </c:pt>
                <c:pt idx="94116">
                  <c:v>2.1585000000000001</c:v>
                </c:pt>
                <c:pt idx="94117">
                  <c:v>2.1829999999999998</c:v>
                </c:pt>
                <c:pt idx="94118">
                  <c:v>2.1585000000000001</c:v>
                </c:pt>
                <c:pt idx="94119">
                  <c:v>2.1585000000000001</c:v>
                </c:pt>
                <c:pt idx="94120">
                  <c:v>2.1585000000000001</c:v>
                </c:pt>
                <c:pt idx="94121">
                  <c:v>2.1463000000000001</c:v>
                </c:pt>
                <c:pt idx="94122">
                  <c:v>2.1829999999999998</c:v>
                </c:pt>
                <c:pt idx="94123">
                  <c:v>2.1463000000000001</c:v>
                </c:pt>
                <c:pt idx="94124">
                  <c:v>2.1707999999999998</c:v>
                </c:pt>
                <c:pt idx="94125">
                  <c:v>2.1585000000000001</c:v>
                </c:pt>
                <c:pt idx="94126">
                  <c:v>2.1219000000000001</c:v>
                </c:pt>
                <c:pt idx="94127">
                  <c:v>2.1341000000000001</c:v>
                </c:pt>
                <c:pt idx="94128">
                  <c:v>2.1341000000000001</c:v>
                </c:pt>
                <c:pt idx="94129">
                  <c:v>2.1463000000000001</c:v>
                </c:pt>
                <c:pt idx="94130">
                  <c:v>2.1585000000000001</c:v>
                </c:pt>
                <c:pt idx="94131">
                  <c:v>2.1707999999999998</c:v>
                </c:pt>
                <c:pt idx="94132">
                  <c:v>2.1463000000000001</c:v>
                </c:pt>
                <c:pt idx="94133">
                  <c:v>2.1707999999999998</c:v>
                </c:pt>
                <c:pt idx="94134">
                  <c:v>2.1585000000000001</c:v>
                </c:pt>
                <c:pt idx="94135">
                  <c:v>2.1707999999999998</c:v>
                </c:pt>
                <c:pt idx="94136">
                  <c:v>2.1341000000000001</c:v>
                </c:pt>
                <c:pt idx="94137">
                  <c:v>2.1585000000000001</c:v>
                </c:pt>
                <c:pt idx="94138">
                  <c:v>2.1219000000000001</c:v>
                </c:pt>
                <c:pt idx="94139">
                  <c:v>2.1585000000000001</c:v>
                </c:pt>
                <c:pt idx="94140">
                  <c:v>2.1585000000000001</c:v>
                </c:pt>
                <c:pt idx="94141">
                  <c:v>2.1463000000000001</c:v>
                </c:pt>
                <c:pt idx="94142">
                  <c:v>2.1341000000000001</c:v>
                </c:pt>
                <c:pt idx="94143">
                  <c:v>2.1707999999999998</c:v>
                </c:pt>
                <c:pt idx="94144">
                  <c:v>2.1585000000000001</c:v>
                </c:pt>
                <c:pt idx="94145">
                  <c:v>2.1585000000000001</c:v>
                </c:pt>
                <c:pt idx="94146">
                  <c:v>2.1463000000000001</c:v>
                </c:pt>
                <c:pt idx="94147">
                  <c:v>2.1463000000000001</c:v>
                </c:pt>
                <c:pt idx="94148">
                  <c:v>2.1341000000000001</c:v>
                </c:pt>
                <c:pt idx="94149">
                  <c:v>2.1341000000000001</c:v>
                </c:pt>
                <c:pt idx="94150">
                  <c:v>2.1585000000000001</c:v>
                </c:pt>
                <c:pt idx="94151">
                  <c:v>2.1341000000000001</c:v>
                </c:pt>
                <c:pt idx="94152">
                  <c:v>2.1585000000000001</c:v>
                </c:pt>
                <c:pt idx="94153">
                  <c:v>2.1585000000000001</c:v>
                </c:pt>
                <c:pt idx="94154">
                  <c:v>2.1341000000000001</c:v>
                </c:pt>
                <c:pt idx="94155">
                  <c:v>2.1585000000000001</c:v>
                </c:pt>
                <c:pt idx="94156">
                  <c:v>2.1463000000000001</c:v>
                </c:pt>
                <c:pt idx="94157">
                  <c:v>2.1341000000000001</c:v>
                </c:pt>
                <c:pt idx="94158">
                  <c:v>2.1463000000000001</c:v>
                </c:pt>
                <c:pt idx="94159">
                  <c:v>2.1341000000000001</c:v>
                </c:pt>
                <c:pt idx="94160">
                  <c:v>2.1341000000000001</c:v>
                </c:pt>
                <c:pt idx="94161">
                  <c:v>2.1707999999999998</c:v>
                </c:pt>
                <c:pt idx="94162">
                  <c:v>2.1707999999999998</c:v>
                </c:pt>
                <c:pt idx="94163">
                  <c:v>2.1585000000000001</c:v>
                </c:pt>
                <c:pt idx="94164">
                  <c:v>2.1585000000000001</c:v>
                </c:pt>
                <c:pt idx="94165">
                  <c:v>2.1219000000000001</c:v>
                </c:pt>
                <c:pt idx="94166">
                  <c:v>2.1585000000000001</c:v>
                </c:pt>
                <c:pt idx="94167">
                  <c:v>2.1463000000000001</c:v>
                </c:pt>
                <c:pt idx="94168">
                  <c:v>2.1463000000000001</c:v>
                </c:pt>
                <c:pt idx="94169">
                  <c:v>2.1341000000000001</c:v>
                </c:pt>
                <c:pt idx="94170">
                  <c:v>2.1829999999999998</c:v>
                </c:pt>
                <c:pt idx="94171">
                  <c:v>2.1707999999999998</c:v>
                </c:pt>
                <c:pt idx="94172">
                  <c:v>2.1341000000000001</c:v>
                </c:pt>
                <c:pt idx="94173">
                  <c:v>2.1341000000000001</c:v>
                </c:pt>
                <c:pt idx="94174">
                  <c:v>2.1585000000000001</c:v>
                </c:pt>
                <c:pt idx="94175">
                  <c:v>2.1463000000000001</c:v>
                </c:pt>
                <c:pt idx="94176">
                  <c:v>2.1707999999999998</c:v>
                </c:pt>
                <c:pt idx="94177">
                  <c:v>2.1585000000000001</c:v>
                </c:pt>
                <c:pt idx="94178">
                  <c:v>2.1463000000000001</c:v>
                </c:pt>
                <c:pt idx="94179">
                  <c:v>2.1585000000000001</c:v>
                </c:pt>
                <c:pt idx="94180">
                  <c:v>2.1463000000000001</c:v>
                </c:pt>
                <c:pt idx="94181">
                  <c:v>2.1219000000000001</c:v>
                </c:pt>
                <c:pt idx="94182">
                  <c:v>2.1341000000000001</c:v>
                </c:pt>
                <c:pt idx="94183">
                  <c:v>2.1585000000000001</c:v>
                </c:pt>
                <c:pt idx="94184">
                  <c:v>2.1463000000000001</c:v>
                </c:pt>
                <c:pt idx="94185">
                  <c:v>2.1707999999999998</c:v>
                </c:pt>
                <c:pt idx="94186">
                  <c:v>2.1585000000000001</c:v>
                </c:pt>
                <c:pt idx="94187">
                  <c:v>2.1219000000000001</c:v>
                </c:pt>
                <c:pt idx="94188">
                  <c:v>2.1341000000000001</c:v>
                </c:pt>
                <c:pt idx="94189">
                  <c:v>2.1463000000000001</c:v>
                </c:pt>
                <c:pt idx="94190">
                  <c:v>2.1341000000000001</c:v>
                </c:pt>
                <c:pt idx="94191">
                  <c:v>2.1219000000000001</c:v>
                </c:pt>
                <c:pt idx="94192">
                  <c:v>2.1463000000000001</c:v>
                </c:pt>
                <c:pt idx="94193">
                  <c:v>2.1219000000000001</c:v>
                </c:pt>
                <c:pt idx="94194">
                  <c:v>2.1463000000000001</c:v>
                </c:pt>
                <c:pt idx="94195">
                  <c:v>2.1341000000000001</c:v>
                </c:pt>
                <c:pt idx="94196">
                  <c:v>2.1341000000000001</c:v>
                </c:pt>
                <c:pt idx="94197">
                  <c:v>2.1341000000000001</c:v>
                </c:pt>
                <c:pt idx="94198">
                  <c:v>2.1219000000000001</c:v>
                </c:pt>
                <c:pt idx="94199">
                  <c:v>2.1585000000000001</c:v>
                </c:pt>
                <c:pt idx="94200">
                  <c:v>2.1585000000000001</c:v>
                </c:pt>
                <c:pt idx="94201">
                  <c:v>2.1585000000000001</c:v>
                </c:pt>
                <c:pt idx="94202">
                  <c:v>2.1463000000000001</c:v>
                </c:pt>
                <c:pt idx="94203">
                  <c:v>2.1585000000000001</c:v>
                </c:pt>
                <c:pt idx="94204">
                  <c:v>2.1585000000000001</c:v>
                </c:pt>
                <c:pt idx="94205">
                  <c:v>2.1341000000000001</c:v>
                </c:pt>
                <c:pt idx="94206">
                  <c:v>2.1341000000000001</c:v>
                </c:pt>
                <c:pt idx="94207">
                  <c:v>2.1341000000000001</c:v>
                </c:pt>
                <c:pt idx="94208">
                  <c:v>2.1585000000000001</c:v>
                </c:pt>
                <c:pt idx="94209">
                  <c:v>2.1463000000000001</c:v>
                </c:pt>
                <c:pt idx="94210">
                  <c:v>2.1341000000000001</c:v>
                </c:pt>
                <c:pt idx="94211">
                  <c:v>2.1341000000000001</c:v>
                </c:pt>
                <c:pt idx="94212">
                  <c:v>2.1707999999999998</c:v>
                </c:pt>
                <c:pt idx="94213">
                  <c:v>2.1463000000000001</c:v>
                </c:pt>
                <c:pt idx="94214">
                  <c:v>2.1585000000000001</c:v>
                </c:pt>
                <c:pt idx="94215">
                  <c:v>2.1341000000000001</c:v>
                </c:pt>
                <c:pt idx="94216">
                  <c:v>2.1219000000000001</c:v>
                </c:pt>
                <c:pt idx="94217">
                  <c:v>2.1341000000000001</c:v>
                </c:pt>
                <c:pt idx="94218">
                  <c:v>2.1341000000000001</c:v>
                </c:pt>
                <c:pt idx="94219">
                  <c:v>2.1219000000000001</c:v>
                </c:pt>
                <c:pt idx="94220">
                  <c:v>2.1585000000000001</c:v>
                </c:pt>
                <c:pt idx="94221">
                  <c:v>2.1341000000000001</c:v>
                </c:pt>
                <c:pt idx="94222">
                  <c:v>2.1463000000000001</c:v>
                </c:pt>
                <c:pt idx="94223">
                  <c:v>2.1585000000000001</c:v>
                </c:pt>
                <c:pt idx="94224">
                  <c:v>2.1341000000000001</c:v>
                </c:pt>
                <c:pt idx="94225">
                  <c:v>2.1463000000000001</c:v>
                </c:pt>
                <c:pt idx="94226">
                  <c:v>2.1463000000000001</c:v>
                </c:pt>
                <c:pt idx="94227">
                  <c:v>2.1707999999999998</c:v>
                </c:pt>
                <c:pt idx="94228">
                  <c:v>2.1341000000000001</c:v>
                </c:pt>
                <c:pt idx="94229">
                  <c:v>2.1463000000000001</c:v>
                </c:pt>
                <c:pt idx="94230">
                  <c:v>2.1341000000000001</c:v>
                </c:pt>
                <c:pt idx="94231">
                  <c:v>2.1219000000000001</c:v>
                </c:pt>
                <c:pt idx="94232">
                  <c:v>2.1341000000000001</c:v>
                </c:pt>
                <c:pt idx="94233">
                  <c:v>2.1463000000000001</c:v>
                </c:pt>
                <c:pt idx="94234">
                  <c:v>2.1463000000000001</c:v>
                </c:pt>
                <c:pt idx="94235">
                  <c:v>2.1219000000000001</c:v>
                </c:pt>
                <c:pt idx="94236">
                  <c:v>2.1341000000000001</c:v>
                </c:pt>
                <c:pt idx="94237">
                  <c:v>2.1341000000000001</c:v>
                </c:pt>
                <c:pt idx="94238">
                  <c:v>2.1463000000000001</c:v>
                </c:pt>
                <c:pt idx="94239">
                  <c:v>2.1463000000000001</c:v>
                </c:pt>
                <c:pt idx="94240">
                  <c:v>2.1341000000000001</c:v>
                </c:pt>
                <c:pt idx="94241">
                  <c:v>2.1585000000000001</c:v>
                </c:pt>
                <c:pt idx="94242">
                  <c:v>2.1341000000000001</c:v>
                </c:pt>
                <c:pt idx="94243">
                  <c:v>2.1219000000000001</c:v>
                </c:pt>
                <c:pt idx="94244">
                  <c:v>2.1341000000000001</c:v>
                </c:pt>
                <c:pt idx="94245">
                  <c:v>2.1585000000000001</c:v>
                </c:pt>
                <c:pt idx="94246">
                  <c:v>2.1341000000000001</c:v>
                </c:pt>
                <c:pt idx="94247">
                  <c:v>2.1341000000000001</c:v>
                </c:pt>
                <c:pt idx="94248">
                  <c:v>2.1707999999999998</c:v>
                </c:pt>
                <c:pt idx="94249">
                  <c:v>2.0975000000000001</c:v>
                </c:pt>
                <c:pt idx="94250">
                  <c:v>2.1219000000000001</c:v>
                </c:pt>
                <c:pt idx="94251">
                  <c:v>2.1341000000000001</c:v>
                </c:pt>
                <c:pt idx="94252">
                  <c:v>2.1219000000000001</c:v>
                </c:pt>
                <c:pt idx="94253">
                  <c:v>2.1341000000000001</c:v>
                </c:pt>
                <c:pt idx="94254">
                  <c:v>2.1097000000000001</c:v>
                </c:pt>
                <c:pt idx="94255">
                  <c:v>2.1585000000000001</c:v>
                </c:pt>
                <c:pt idx="94256">
                  <c:v>2.1341000000000001</c:v>
                </c:pt>
                <c:pt idx="94257">
                  <c:v>2.1341000000000001</c:v>
                </c:pt>
                <c:pt idx="94258">
                  <c:v>2.1585000000000001</c:v>
                </c:pt>
                <c:pt idx="94259">
                  <c:v>2.1585000000000001</c:v>
                </c:pt>
                <c:pt idx="94260">
                  <c:v>2.1463000000000001</c:v>
                </c:pt>
                <c:pt idx="94261">
                  <c:v>2.1585000000000001</c:v>
                </c:pt>
                <c:pt idx="94262">
                  <c:v>2.1219000000000001</c:v>
                </c:pt>
                <c:pt idx="94263">
                  <c:v>2.1463000000000001</c:v>
                </c:pt>
                <c:pt idx="94264">
                  <c:v>2.1341000000000001</c:v>
                </c:pt>
                <c:pt idx="94265">
                  <c:v>2.1097000000000001</c:v>
                </c:pt>
                <c:pt idx="94266">
                  <c:v>2.1463000000000001</c:v>
                </c:pt>
                <c:pt idx="94267">
                  <c:v>2.1341000000000001</c:v>
                </c:pt>
                <c:pt idx="94268">
                  <c:v>2.1341000000000001</c:v>
                </c:pt>
                <c:pt idx="94269">
                  <c:v>2.1219000000000001</c:v>
                </c:pt>
                <c:pt idx="94270">
                  <c:v>2.1341000000000001</c:v>
                </c:pt>
                <c:pt idx="94271">
                  <c:v>2.1341000000000001</c:v>
                </c:pt>
                <c:pt idx="94272">
                  <c:v>2.1341000000000001</c:v>
                </c:pt>
                <c:pt idx="94273">
                  <c:v>2.1341000000000001</c:v>
                </c:pt>
                <c:pt idx="94274">
                  <c:v>2.1585000000000001</c:v>
                </c:pt>
                <c:pt idx="94275">
                  <c:v>2.1341000000000001</c:v>
                </c:pt>
                <c:pt idx="94276">
                  <c:v>2.1341000000000001</c:v>
                </c:pt>
                <c:pt idx="94277">
                  <c:v>2.1463000000000001</c:v>
                </c:pt>
                <c:pt idx="94278">
                  <c:v>2.1341000000000001</c:v>
                </c:pt>
                <c:pt idx="94279">
                  <c:v>2.1219000000000001</c:v>
                </c:pt>
                <c:pt idx="94280">
                  <c:v>2.1097000000000001</c:v>
                </c:pt>
                <c:pt idx="94281">
                  <c:v>2.1585000000000001</c:v>
                </c:pt>
                <c:pt idx="94282">
                  <c:v>2.1341000000000001</c:v>
                </c:pt>
                <c:pt idx="94283">
                  <c:v>2.1341000000000001</c:v>
                </c:pt>
                <c:pt idx="94284">
                  <c:v>2.1341000000000001</c:v>
                </c:pt>
                <c:pt idx="94285">
                  <c:v>2.1341000000000001</c:v>
                </c:pt>
                <c:pt idx="94286">
                  <c:v>2.1341000000000001</c:v>
                </c:pt>
                <c:pt idx="94287">
                  <c:v>2.1219000000000001</c:v>
                </c:pt>
                <c:pt idx="94288">
                  <c:v>2.1707999999999998</c:v>
                </c:pt>
                <c:pt idx="94289">
                  <c:v>2.1463000000000001</c:v>
                </c:pt>
                <c:pt idx="94290">
                  <c:v>2.1219000000000001</c:v>
                </c:pt>
                <c:pt idx="94291">
                  <c:v>2.1341000000000001</c:v>
                </c:pt>
                <c:pt idx="94292">
                  <c:v>2.1463000000000001</c:v>
                </c:pt>
                <c:pt idx="94293">
                  <c:v>2.1341000000000001</c:v>
                </c:pt>
                <c:pt idx="94294">
                  <c:v>2.1585000000000001</c:v>
                </c:pt>
                <c:pt idx="94295">
                  <c:v>2.1463000000000001</c:v>
                </c:pt>
                <c:pt idx="94296">
                  <c:v>2.1219000000000001</c:v>
                </c:pt>
                <c:pt idx="94297">
                  <c:v>2.1341000000000001</c:v>
                </c:pt>
                <c:pt idx="94298">
                  <c:v>2.1097000000000001</c:v>
                </c:pt>
                <c:pt idx="94299">
                  <c:v>2.1219000000000001</c:v>
                </c:pt>
                <c:pt idx="94300">
                  <c:v>2.1219000000000001</c:v>
                </c:pt>
                <c:pt idx="94301">
                  <c:v>2.1341000000000001</c:v>
                </c:pt>
                <c:pt idx="94302">
                  <c:v>2.1463000000000001</c:v>
                </c:pt>
                <c:pt idx="94303">
                  <c:v>2.1219000000000001</c:v>
                </c:pt>
                <c:pt idx="94304">
                  <c:v>2.1219000000000001</c:v>
                </c:pt>
                <c:pt idx="94305">
                  <c:v>2.1219000000000001</c:v>
                </c:pt>
                <c:pt idx="94306">
                  <c:v>2.1219000000000001</c:v>
                </c:pt>
                <c:pt idx="94307">
                  <c:v>2.1219000000000001</c:v>
                </c:pt>
                <c:pt idx="94308">
                  <c:v>2.1219000000000001</c:v>
                </c:pt>
                <c:pt idx="94309">
                  <c:v>2.1341000000000001</c:v>
                </c:pt>
                <c:pt idx="94310">
                  <c:v>2.1219000000000001</c:v>
                </c:pt>
                <c:pt idx="94311">
                  <c:v>2.0975000000000001</c:v>
                </c:pt>
                <c:pt idx="94312">
                  <c:v>2.1341000000000001</c:v>
                </c:pt>
                <c:pt idx="94313">
                  <c:v>2.1341000000000001</c:v>
                </c:pt>
                <c:pt idx="94314">
                  <c:v>2.1219000000000001</c:v>
                </c:pt>
                <c:pt idx="94315">
                  <c:v>2.1097000000000001</c:v>
                </c:pt>
                <c:pt idx="94316">
                  <c:v>2.1097000000000001</c:v>
                </c:pt>
                <c:pt idx="94317">
                  <c:v>2.1097000000000001</c:v>
                </c:pt>
                <c:pt idx="94318">
                  <c:v>2.1341000000000001</c:v>
                </c:pt>
                <c:pt idx="94319">
                  <c:v>2.0975000000000001</c:v>
                </c:pt>
                <c:pt idx="94320">
                  <c:v>2.1219000000000001</c:v>
                </c:pt>
                <c:pt idx="94321">
                  <c:v>2.1463000000000001</c:v>
                </c:pt>
                <c:pt idx="94322">
                  <c:v>2.1097000000000001</c:v>
                </c:pt>
                <c:pt idx="94323">
                  <c:v>2.1585000000000001</c:v>
                </c:pt>
                <c:pt idx="94324">
                  <c:v>2.0975000000000001</c:v>
                </c:pt>
                <c:pt idx="94325">
                  <c:v>2.1341000000000001</c:v>
                </c:pt>
                <c:pt idx="94326">
                  <c:v>2.1219000000000001</c:v>
                </c:pt>
                <c:pt idx="94327">
                  <c:v>2.1341000000000001</c:v>
                </c:pt>
                <c:pt idx="94328">
                  <c:v>2.1219000000000001</c:v>
                </c:pt>
                <c:pt idx="94329">
                  <c:v>2.1341000000000001</c:v>
                </c:pt>
                <c:pt idx="94330">
                  <c:v>2.1341000000000001</c:v>
                </c:pt>
                <c:pt idx="94331">
                  <c:v>2.0975000000000001</c:v>
                </c:pt>
                <c:pt idx="94332">
                  <c:v>2.1463000000000001</c:v>
                </c:pt>
                <c:pt idx="94333">
                  <c:v>2.1219000000000001</c:v>
                </c:pt>
                <c:pt idx="94334">
                  <c:v>2.1097000000000001</c:v>
                </c:pt>
                <c:pt idx="94335">
                  <c:v>2.1219000000000001</c:v>
                </c:pt>
                <c:pt idx="94336">
                  <c:v>2.1341000000000001</c:v>
                </c:pt>
                <c:pt idx="94337">
                  <c:v>2.1097000000000001</c:v>
                </c:pt>
                <c:pt idx="94338">
                  <c:v>2.1341000000000001</c:v>
                </c:pt>
                <c:pt idx="94339">
                  <c:v>2.1097000000000001</c:v>
                </c:pt>
                <c:pt idx="94340">
                  <c:v>2.1219000000000001</c:v>
                </c:pt>
                <c:pt idx="94341">
                  <c:v>2.1097000000000001</c:v>
                </c:pt>
                <c:pt idx="94342">
                  <c:v>2.1219000000000001</c:v>
                </c:pt>
                <c:pt idx="94343">
                  <c:v>2.1097000000000001</c:v>
                </c:pt>
                <c:pt idx="94344">
                  <c:v>2.1219000000000001</c:v>
                </c:pt>
                <c:pt idx="94345">
                  <c:v>2.1707999999999998</c:v>
                </c:pt>
                <c:pt idx="94346">
                  <c:v>2.1097000000000001</c:v>
                </c:pt>
                <c:pt idx="94347">
                  <c:v>2.0975000000000001</c:v>
                </c:pt>
                <c:pt idx="94348">
                  <c:v>2.1219000000000001</c:v>
                </c:pt>
                <c:pt idx="94349">
                  <c:v>2.1341000000000001</c:v>
                </c:pt>
                <c:pt idx="94350">
                  <c:v>2.1219000000000001</c:v>
                </c:pt>
                <c:pt idx="94351">
                  <c:v>2.1219000000000001</c:v>
                </c:pt>
                <c:pt idx="94352">
                  <c:v>2.1097000000000001</c:v>
                </c:pt>
                <c:pt idx="94353">
                  <c:v>2.1219000000000001</c:v>
                </c:pt>
                <c:pt idx="94354">
                  <c:v>2.1219000000000001</c:v>
                </c:pt>
                <c:pt idx="94355">
                  <c:v>2.1219000000000001</c:v>
                </c:pt>
                <c:pt idx="94356">
                  <c:v>2.0731000000000002</c:v>
                </c:pt>
                <c:pt idx="94357">
                  <c:v>2.1097000000000001</c:v>
                </c:pt>
                <c:pt idx="94358">
                  <c:v>2.1219000000000001</c:v>
                </c:pt>
                <c:pt idx="94359">
                  <c:v>2.1097000000000001</c:v>
                </c:pt>
                <c:pt idx="94360">
                  <c:v>2.0609000000000002</c:v>
                </c:pt>
                <c:pt idx="94361">
                  <c:v>2.0975000000000001</c:v>
                </c:pt>
                <c:pt idx="94362">
                  <c:v>2.1097000000000001</c:v>
                </c:pt>
                <c:pt idx="94363">
                  <c:v>2.1341000000000001</c:v>
                </c:pt>
                <c:pt idx="94364">
                  <c:v>2.1341000000000001</c:v>
                </c:pt>
                <c:pt idx="94365">
                  <c:v>2.0975000000000001</c:v>
                </c:pt>
                <c:pt idx="94366">
                  <c:v>2.1219000000000001</c:v>
                </c:pt>
                <c:pt idx="94367">
                  <c:v>2.0975000000000001</c:v>
                </c:pt>
                <c:pt idx="94368">
                  <c:v>2.1341000000000001</c:v>
                </c:pt>
                <c:pt idx="94369">
                  <c:v>2.1341000000000001</c:v>
                </c:pt>
                <c:pt idx="94370">
                  <c:v>2.0975000000000001</c:v>
                </c:pt>
                <c:pt idx="94371">
                  <c:v>2.1219000000000001</c:v>
                </c:pt>
                <c:pt idx="94372">
                  <c:v>2.1341000000000001</c:v>
                </c:pt>
                <c:pt idx="94373">
                  <c:v>2.1097000000000001</c:v>
                </c:pt>
                <c:pt idx="94374">
                  <c:v>2.1463000000000001</c:v>
                </c:pt>
                <c:pt idx="94375">
                  <c:v>2.1097000000000001</c:v>
                </c:pt>
                <c:pt idx="94376">
                  <c:v>2.1463000000000001</c:v>
                </c:pt>
                <c:pt idx="94377">
                  <c:v>2.1219000000000001</c:v>
                </c:pt>
                <c:pt idx="94378">
                  <c:v>2.1219000000000001</c:v>
                </c:pt>
                <c:pt idx="94379">
                  <c:v>2.1341000000000001</c:v>
                </c:pt>
                <c:pt idx="94380">
                  <c:v>2.1097000000000001</c:v>
                </c:pt>
                <c:pt idx="94381">
                  <c:v>2.0975000000000001</c:v>
                </c:pt>
                <c:pt idx="94382">
                  <c:v>2.1219000000000001</c:v>
                </c:pt>
                <c:pt idx="94383">
                  <c:v>2.1341000000000001</c:v>
                </c:pt>
                <c:pt idx="94384">
                  <c:v>2.1463000000000001</c:v>
                </c:pt>
                <c:pt idx="94385">
                  <c:v>2.1097000000000001</c:v>
                </c:pt>
                <c:pt idx="94386">
                  <c:v>2.1341000000000001</c:v>
                </c:pt>
                <c:pt idx="94387">
                  <c:v>2.1219000000000001</c:v>
                </c:pt>
                <c:pt idx="94388">
                  <c:v>2.1097000000000001</c:v>
                </c:pt>
                <c:pt idx="94389">
                  <c:v>2.0975000000000001</c:v>
                </c:pt>
                <c:pt idx="94390">
                  <c:v>2.1097000000000001</c:v>
                </c:pt>
                <c:pt idx="94391">
                  <c:v>2.1219000000000001</c:v>
                </c:pt>
                <c:pt idx="94392">
                  <c:v>2.1097000000000001</c:v>
                </c:pt>
                <c:pt idx="94393">
                  <c:v>2.1219000000000001</c:v>
                </c:pt>
                <c:pt idx="94394">
                  <c:v>2.1463000000000001</c:v>
                </c:pt>
                <c:pt idx="94395">
                  <c:v>2.1341000000000001</c:v>
                </c:pt>
                <c:pt idx="94396">
                  <c:v>2.1219000000000001</c:v>
                </c:pt>
                <c:pt idx="94397">
                  <c:v>2.0975000000000001</c:v>
                </c:pt>
                <c:pt idx="94398">
                  <c:v>2.1219000000000001</c:v>
                </c:pt>
                <c:pt idx="94399">
                  <c:v>2.1219000000000001</c:v>
                </c:pt>
                <c:pt idx="94400">
                  <c:v>2.1341000000000001</c:v>
                </c:pt>
                <c:pt idx="94401">
                  <c:v>2.1097000000000001</c:v>
                </c:pt>
                <c:pt idx="94402">
                  <c:v>2.1341000000000001</c:v>
                </c:pt>
                <c:pt idx="94403">
                  <c:v>2.1097000000000001</c:v>
                </c:pt>
                <c:pt idx="94404">
                  <c:v>2.1341000000000001</c:v>
                </c:pt>
                <c:pt idx="94405">
                  <c:v>2.1219000000000001</c:v>
                </c:pt>
                <c:pt idx="94406">
                  <c:v>2.1097000000000001</c:v>
                </c:pt>
                <c:pt idx="94407">
                  <c:v>2.1219000000000001</c:v>
                </c:pt>
                <c:pt idx="94408">
                  <c:v>2.1219000000000001</c:v>
                </c:pt>
                <c:pt idx="94409">
                  <c:v>2.1097000000000001</c:v>
                </c:pt>
                <c:pt idx="94410">
                  <c:v>2.1097000000000001</c:v>
                </c:pt>
                <c:pt idx="94411">
                  <c:v>2.1219000000000001</c:v>
                </c:pt>
                <c:pt idx="94412">
                  <c:v>2.1341000000000001</c:v>
                </c:pt>
                <c:pt idx="94413">
                  <c:v>2.1097000000000001</c:v>
                </c:pt>
                <c:pt idx="94414">
                  <c:v>2.0975000000000001</c:v>
                </c:pt>
                <c:pt idx="94415">
                  <c:v>2.1097000000000001</c:v>
                </c:pt>
                <c:pt idx="94416">
                  <c:v>2.1219000000000001</c:v>
                </c:pt>
                <c:pt idx="94417">
                  <c:v>2.1341000000000001</c:v>
                </c:pt>
                <c:pt idx="94418">
                  <c:v>2.1097000000000001</c:v>
                </c:pt>
                <c:pt idx="94419">
                  <c:v>2.1219000000000001</c:v>
                </c:pt>
                <c:pt idx="94420">
                  <c:v>2.1219000000000001</c:v>
                </c:pt>
                <c:pt idx="94421">
                  <c:v>2.1097000000000001</c:v>
                </c:pt>
                <c:pt idx="94422">
                  <c:v>2.0975000000000001</c:v>
                </c:pt>
                <c:pt idx="94423">
                  <c:v>2.1219000000000001</c:v>
                </c:pt>
                <c:pt idx="94424">
                  <c:v>2.1219000000000001</c:v>
                </c:pt>
                <c:pt idx="94425">
                  <c:v>2.1219000000000001</c:v>
                </c:pt>
                <c:pt idx="94426">
                  <c:v>2.1341000000000001</c:v>
                </c:pt>
                <c:pt idx="94427">
                  <c:v>2.1463000000000001</c:v>
                </c:pt>
                <c:pt idx="94428">
                  <c:v>2.1585000000000001</c:v>
                </c:pt>
                <c:pt idx="94429">
                  <c:v>2.0975000000000001</c:v>
                </c:pt>
                <c:pt idx="94430">
                  <c:v>2.1463000000000001</c:v>
                </c:pt>
                <c:pt idx="94431">
                  <c:v>2.1219000000000001</c:v>
                </c:pt>
                <c:pt idx="94432">
                  <c:v>2.0975000000000001</c:v>
                </c:pt>
                <c:pt idx="94433">
                  <c:v>2.1097000000000001</c:v>
                </c:pt>
                <c:pt idx="94434">
                  <c:v>2.1341000000000001</c:v>
                </c:pt>
                <c:pt idx="94435">
                  <c:v>2.1341000000000001</c:v>
                </c:pt>
                <c:pt idx="94436">
                  <c:v>2.0853000000000002</c:v>
                </c:pt>
                <c:pt idx="94437">
                  <c:v>2.1097000000000001</c:v>
                </c:pt>
                <c:pt idx="94438">
                  <c:v>2.1097000000000001</c:v>
                </c:pt>
                <c:pt idx="94439">
                  <c:v>2.1219000000000001</c:v>
                </c:pt>
                <c:pt idx="94440">
                  <c:v>2.1463000000000001</c:v>
                </c:pt>
                <c:pt idx="94441">
                  <c:v>2.1219000000000001</c:v>
                </c:pt>
                <c:pt idx="94442">
                  <c:v>2.1097000000000001</c:v>
                </c:pt>
                <c:pt idx="94443">
                  <c:v>2.0975000000000001</c:v>
                </c:pt>
                <c:pt idx="94444">
                  <c:v>2.0853000000000002</c:v>
                </c:pt>
                <c:pt idx="94445">
                  <c:v>2.1219000000000001</c:v>
                </c:pt>
                <c:pt idx="94446">
                  <c:v>2.1219000000000001</c:v>
                </c:pt>
                <c:pt idx="94447">
                  <c:v>2.1463000000000001</c:v>
                </c:pt>
                <c:pt idx="94448">
                  <c:v>2.1219000000000001</c:v>
                </c:pt>
                <c:pt idx="94449">
                  <c:v>2.1219000000000001</c:v>
                </c:pt>
                <c:pt idx="94450">
                  <c:v>2.1219000000000001</c:v>
                </c:pt>
                <c:pt idx="94451">
                  <c:v>2.1219000000000001</c:v>
                </c:pt>
                <c:pt idx="94452">
                  <c:v>2.1463000000000001</c:v>
                </c:pt>
                <c:pt idx="94453">
                  <c:v>2.1097000000000001</c:v>
                </c:pt>
                <c:pt idx="94454">
                  <c:v>2.1341000000000001</c:v>
                </c:pt>
                <c:pt idx="94455">
                  <c:v>2.1219000000000001</c:v>
                </c:pt>
                <c:pt idx="94456">
                  <c:v>2.1219000000000001</c:v>
                </c:pt>
                <c:pt idx="94457">
                  <c:v>2.1097000000000001</c:v>
                </c:pt>
                <c:pt idx="94458">
                  <c:v>2.1097000000000001</c:v>
                </c:pt>
                <c:pt idx="94459">
                  <c:v>2.1097000000000001</c:v>
                </c:pt>
                <c:pt idx="94460">
                  <c:v>2.1463000000000001</c:v>
                </c:pt>
                <c:pt idx="94461">
                  <c:v>2.1341000000000001</c:v>
                </c:pt>
                <c:pt idx="94462">
                  <c:v>2.1097000000000001</c:v>
                </c:pt>
                <c:pt idx="94463">
                  <c:v>2.1219000000000001</c:v>
                </c:pt>
                <c:pt idx="94464">
                  <c:v>2.1097000000000001</c:v>
                </c:pt>
                <c:pt idx="94465">
                  <c:v>2.0853000000000002</c:v>
                </c:pt>
                <c:pt idx="94466">
                  <c:v>2.1219000000000001</c:v>
                </c:pt>
                <c:pt idx="94467">
                  <c:v>2.1219000000000001</c:v>
                </c:pt>
                <c:pt idx="94468">
                  <c:v>2.0975000000000001</c:v>
                </c:pt>
                <c:pt idx="94469">
                  <c:v>2.0975000000000001</c:v>
                </c:pt>
                <c:pt idx="94470">
                  <c:v>2.1219000000000001</c:v>
                </c:pt>
                <c:pt idx="94471">
                  <c:v>2.1097000000000001</c:v>
                </c:pt>
                <c:pt idx="94472">
                  <c:v>2.1219000000000001</c:v>
                </c:pt>
                <c:pt idx="94473">
                  <c:v>2.1219000000000001</c:v>
                </c:pt>
                <c:pt idx="94474">
                  <c:v>2.1219000000000001</c:v>
                </c:pt>
                <c:pt idx="94475">
                  <c:v>2.1463000000000001</c:v>
                </c:pt>
                <c:pt idx="94476">
                  <c:v>2.1219000000000001</c:v>
                </c:pt>
                <c:pt idx="94477">
                  <c:v>2.1097000000000001</c:v>
                </c:pt>
                <c:pt idx="94478">
                  <c:v>2.0975000000000001</c:v>
                </c:pt>
                <c:pt idx="94479">
                  <c:v>2.1097000000000001</c:v>
                </c:pt>
                <c:pt idx="94480">
                  <c:v>2.1219000000000001</c:v>
                </c:pt>
                <c:pt idx="94481">
                  <c:v>2.0853000000000002</c:v>
                </c:pt>
                <c:pt idx="94482">
                  <c:v>2.1097000000000001</c:v>
                </c:pt>
                <c:pt idx="94483">
                  <c:v>2.0975000000000001</c:v>
                </c:pt>
                <c:pt idx="94484">
                  <c:v>2.1219000000000001</c:v>
                </c:pt>
                <c:pt idx="94485">
                  <c:v>2.0975000000000001</c:v>
                </c:pt>
                <c:pt idx="94486">
                  <c:v>2.1219000000000001</c:v>
                </c:pt>
                <c:pt idx="94487">
                  <c:v>2.1097000000000001</c:v>
                </c:pt>
                <c:pt idx="94488">
                  <c:v>2.1097000000000001</c:v>
                </c:pt>
                <c:pt idx="94489">
                  <c:v>2.1219000000000001</c:v>
                </c:pt>
                <c:pt idx="94490">
                  <c:v>2.1219000000000001</c:v>
                </c:pt>
                <c:pt idx="94491">
                  <c:v>2.1097000000000001</c:v>
                </c:pt>
                <c:pt idx="94492">
                  <c:v>2.1341000000000001</c:v>
                </c:pt>
                <c:pt idx="94493">
                  <c:v>2.0975000000000001</c:v>
                </c:pt>
                <c:pt idx="94494">
                  <c:v>2.1097000000000001</c:v>
                </c:pt>
                <c:pt idx="94495">
                  <c:v>2.0853000000000002</c:v>
                </c:pt>
                <c:pt idx="94496">
                  <c:v>2.1219000000000001</c:v>
                </c:pt>
                <c:pt idx="94497">
                  <c:v>2.1097000000000001</c:v>
                </c:pt>
                <c:pt idx="94498">
                  <c:v>2.1097000000000001</c:v>
                </c:pt>
                <c:pt idx="94499">
                  <c:v>2.1097000000000001</c:v>
                </c:pt>
                <c:pt idx="94500">
                  <c:v>2.1219000000000001</c:v>
                </c:pt>
                <c:pt idx="94501">
                  <c:v>2.0975000000000001</c:v>
                </c:pt>
                <c:pt idx="94502">
                  <c:v>2.1097000000000001</c:v>
                </c:pt>
                <c:pt idx="94503">
                  <c:v>2.1341000000000001</c:v>
                </c:pt>
                <c:pt idx="94504">
                  <c:v>2.1097000000000001</c:v>
                </c:pt>
                <c:pt idx="94505">
                  <c:v>2.0975000000000001</c:v>
                </c:pt>
                <c:pt idx="94506">
                  <c:v>2.1097000000000001</c:v>
                </c:pt>
                <c:pt idx="94507">
                  <c:v>2.0975000000000001</c:v>
                </c:pt>
                <c:pt idx="94508">
                  <c:v>2.1097000000000001</c:v>
                </c:pt>
                <c:pt idx="94509">
                  <c:v>2.1463000000000001</c:v>
                </c:pt>
                <c:pt idx="94510">
                  <c:v>2.0975000000000001</c:v>
                </c:pt>
                <c:pt idx="94511">
                  <c:v>2.1219000000000001</c:v>
                </c:pt>
                <c:pt idx="94512">
                  <c:v>2.1097000000000001</c:v>
                </c:pt>
                <c:pt idx="94513">
                  <c:v>2.0975000000000001</c:v>
                </c:pt>
                <c:pt idx="94514">
                  <c:v>2.1341000000000001</c:v>
                </c:pt>
                <c:pt idx="94515">
                  <c:v>2.1097000000000001</c:v>
                </c:pt>
                <c:pt idx="94516">
                  <c:v>2.0975000000000001</c:v>
                </c:pt>
                <c:pt idx="94517">
                  <c:v>2.1097000000000001</c:v>
                </c:pt>
                <c:pt idx="94518">
                  <c:v>2.0975000000000001</c:v>
                </c:pt>
                <c:pt idx="94519">
                  <c:v>2.0975000000000001</c:v>
                </c:pt>
                <c:pt idx="94520">
                  <c:v>2.0853000000000002</c:v>
                </c:pt>
                <c:pt idx="94521">
                  <c:v>2.1219000000000001</c:v>
                </c:pt>
                <c:pt idx="94522">
                  <c:v>2.1097000000000001</c:v>
                </c:pt>
                <c:pt idx="94523">
                  <c:v>2.0975000000000001</c:v>
                </c:pt>
                <c:pt idx="94524">
                  <c:v>2.0975000000000001</c:v>
                </c:pt>
                <c:pt idx="94525">
                  <c:v>2.1097000000000001</c:v>
                </c:pt>
                <c:pt idx="94526">
                  <c:v>2.0975000000000001</c:v>
                </c:pt>
                <c:pt idx="94527">
                  <c:v>2.1219000000000001</c:v>
                </c:pt>
                <c:pt idx="94528">
                  <c:v>2.0975000000000001</c:v>
                </c:pt>
                <c:pt idx="94529">
                  <c:v>2.1097000000000001</c:v>
                </c:pt>
                <c:pt idx="94530">
                  <c:v>2.1097000000000001</c:v>
                </c:pt>
                <c:pt idx="94531">
                  <c:v>2.0975000000000001</c:v>
                </c:pt>
                <c:pt idx="94532">
                  <c:v>2.1219000000000001</c:v>
                </c:pt>
                <c:pt idx="94533">
                  <c:v>2.0853000000000002</c:v>
                </c:pt>
                <c:pt idx="94534">
                  <c:v>2.1341000000000001</c:v>
                </c:pt>
                <c:pt idx="94535">
                  <c:v>2.1097000000000001</c:v>
                </c:pt>
                <c:pt idx="94536">
                  <c:v>2.0853000000000002</c:v>
                </c:pt>
                <c:pt idx="94537">
                  <c:v>2.1097000000000001</c:v>
                </c:pt>
                <c:pt idx="94538">
                  <c:v>2.0853000000000002</c:v>
                </c:pt>
                <c:pt idx="94539">
                  <c:v>2.1097000000000001</c:v>
                </c:pt>
                <c:pt idx="94540">
                  <c:v>2.1097000000000001</c:v>
                </c:pt>
                <c:pt idx="94541">
                  <c:v>2.1219000000000001</c:v>
                </c:pt>
                <c:pt idx="94542">
                  <c:v>2.0975000000000001</c:v>
                </c:pt>
                <c:pt idx="94543">
                  <c:v>2.0975000000000001</c:v>
                </c:pt>
                <c:pt idx="94544">
                  <c:v>2.0975000000000001</c:v>
                </c:pt>
                <c:pt idx="94545">
                  <c:v>2.0853000000000002</c:v>
                </c:pt>
                <c:pt idx="94546">
                  <c:v>2.1097000000000001</c:v>
                </c:pt>
                <c:pt idx="94547">
                  <c:v>2.0975000000000001</c:v>
                </c:pt>
                <c:pt idx="94548">
                  <c:v>2.1341000000000001</c:v>
                </c:pt>
                <c:pt idx="94549">
                  <c:v>2.0975000000000001</c:v>
                </c:pt>
                <c:pt idx="94550">
                  <c:v>2.1341000000000001</c:v>
                </c:pt>
                <c:pt idx="94551">
                  <c:v>2.1097000000000001</c:v>
                </c:pt>
                <c:pt idx="94552">
                  <c:v>2.1097000000000001</c:v>
                </c:pt>
                <c:pt idx="94553">
                  <c:v>2.0975000000000001</c:v>
                </c:pt>
                <c:pt idx="94554">
                  <c:v>2.1219000000000001</c:v>
                </c:pt>
                <c:pt idx="94555">
                  <c:v>2.1341000000000001</c:v>
                </c:pt>
                <c:pt idx="94556">
                  <c:v>2.1097000000000001</c:v>
                </c:pt>
                <c:pt idx="94557">
                  <c:v>2.1219000000000001</c:v>
                </c:pt>
                <c:pt idx="94558">
                  <c:v>2.1097000000000001</c:v>
                </c:pt>
                <c:pt idx="94559">
                  <c:v>2.1097000000000001</c:v>
                </c:pt>
                <c:pt idx="94560">
                  <c:v>2.0975000000000001</c:v>
                </c:pt>
                <c:pt idx="94561">
                  <c:v>2.0853000000000002</c:v>
                </c:pt>
                <c:pt idx="94562">
                  <c:v>2.1097000000000001</c:v>
                </c:pt>
                <c:pt idx="94563">
                  <c:v>2.1219000000000001</c:v>
                </c:pt>
                <c:pt idx="94564">
                  <c:v>2.1097000000000001</c:v>
                </c:pt>
                <c:pt idx="94565">
                  <c:v>2.0975000000000001</c:v>
                </c:pt>
                <c:pt idx="94566">
                  <c:v>2.0975000000000001</c:v>
                </c:pt>
                <c:pt idx="94567">
                  <c:v>2.0975000000000001</c:v>
                </c:pt>
                <c:pt idx="94568">
                  <c:v>2.0975000000000001</c:v>
                </c:pt>
                <c:pt idx="94569">
                  <c:v>2.1097000000000001</c:v>
                </c:pt>
                <c:pt idx="94570">
                  <c:v>2.0975000000000001</c:v>
                </c:pt>
                <c:pt idx="94571">
                  <c:v>2.1097000000000001</c:v>
                </c:pt>
                <c:pt idx="94572">
                  <c:v>2.1097000000000001</c:v>
                </c:pt>
                <c:pt idx="94573">
                  <c:v>2.1341000000000001</c:v>
                </c:pt>
                <c:pt idx="94574">
                  <c:v>2.1219000000000001</c:v>
                </c:pt>
                <c:pt idx="94575">
                  <c:v>2.0853000000000002</c:v>
                </c:pt>
                <c:pt idx="94576">
                  <c:v>2.1097000000000001</c:v>
                </c:pt>
                <c:pt idx="94577">
                  <c:v>2.0853000000000002</c:v>
                </c:pt>
                <c:pt idx="94578">
                  <c:v>2.1097000000000001</c:v>
                </c:pt>
                <c:pt idx="94579">
                  <c:v>2.1097000000000001</c:v>
                </c:pt>
                <c:pt idx="94580">
                  <c:v>2.0853000000000002</c:v>
                </c:pt>
                <c:pt idx="94581">
                  <c:v>2.0975000000000001</c:v>
                </c:pt>
                <c:pt idx="94582">
                  <c:v>2.0975000000000001</c:v>
                </c:pt>
                <c:pt idx="94583">
                  <c:v>2.0853000000000002</c:v>
                </c:pt>
                <c:pt idx="94584">
                  <c:v>2.1097000000000001</c:v>
                </c:pt>
                <c:pt idx="94585">
                  <c:v>2.1219000000000001</c:v>
                </c:pt>
                <c:pt idx="94586">
                  <c:v>2.0975000000000001</c:v>
                </c:pt>
                <c:pt idx="94587">
                  <c:v>2.1097000000000001</c:v>
                </c:pt>
                <c:pt idx="94588">
                  <c:v>2.0853000000000002</c:v>
                </c:pt>
                <c:pt idx="94589">
                  <c:v>2.1097000000000001</c:v>
                </c:pt>
                <c:pt idx="94590">
                  <c:v>2.0975000000000001</c:v>
                </c:pt>
                <c:pt idx="94591">
                  <c:v>2.1097000000000001</c:v>
                </c:pt>
                <c:pt idx="94592">
                  <c:v>2.1219000000000001</c:v>
                </c:pt>
                <c:pt idx="94593">
                  <c:v>2.1097000000000001</c:v>
                </c:pt>
                <c:pt idx="94594">
                  <c:v>2.1097000000000001</c:v>
                </c:pt>
                <c:pt idx="94595">
                  <c:v>2.0975000000000001</c:v>
                </c:pt>
                <c:pt idx="94596">
                  <c:v>2.0731000000000002</c:v>
                </c:pt>
                <c:pt idx="94597">
                  <c:v>2.1219000000000001</c:v>
                </c:pt>
                <c:pt idx="94598">
                  <c:v>2.1219000000000001</c:v>
                </c:pt>
                <c:pt idx="94599">
                  <c:v>2.0975000000000001</c:v>
                </c:pt>
                <c:pt idx="94600">
                  <c:v>2.0975000000000001</c:v>
                </c:pt>
                <c:pt idx="94601">
                  <c:v>2.1097000000000001</c:v>
                </c:pt>
                <c:pt idx="94602">
                  <c:v>2.0975000000000001</c:v>
                </c:pt>
                <c:pt idx="94603">
                  <c:v>2.1097000000000001</c:v>
                </c:pt>
                <c:pt idx="94604">
                  <c:v>2.1219000000000001</c:v>
                </c:pt>
                <c:pt idx="94605">
                  <c:v>2.1097000000000001</c:v>
                </c:pt>
                <c:pt idx="94606">
                  <c:v>2.1097000000000001</c:v>
                </c:pt>
                <c:pt idx="94607">
                  <c:v>2.1219000000000001</c:v>
                </c:pt>
                <c:pt idx="94608">
                  <c:v>2.0731000000000002</c:v>
                </c:pt>
                <c:pt idx="94609">
                  <c:v>2.0853000000000002</c:v>
                </c:pt>
                <c:pt idx="94610">
                  <c:v>2.0975000000000001</c:v>
                </c:pt>
                <c:pt idx="94611">
                  <c:v>2.0731000000000002</c:v>
                </c:pt>
                <c:pt idx="94612">
                  <c:v>2.1097000000000001</c:v>
                </c:pt>
                <c:pt idx="94613">
                  <c:v>2.0975000000000001</c:v>
                </c:pt>
                <c:pt idx="94614">
                  <c:v>2.0853000000000002</c:v>
                </c:pt>
                <c:pt idx="94615">
                  <c:v>2.1341000000000001</c:v>
                </c:pt>
                <c:pt idx="94616">
                  <c:v>2.0975000000000001</c:v>
                </c:pt>
                <c:pt idx="94617">
                  <c:v>2.0853000000000002</c:v>
                </c:pt>
                <c:pt idx="94618">
                  <c:v>2.1097000000000001</c:v>
                </c:pt>
                <c:pt idx="94619">
                  <c:v>2.0975000000000001</c:v>
                </c:pt>
                <c:pt idx="94620">
                  <c:v>2.1219000000000001</c:v>
                </c:pt>
                <c:pt idx="94621">
                  <c:v>2.1219000000000001</c:v>
                </c:pt>
                <c:pt idx="94622">
                  <c:v>2.1219000000000001</c:v>
                </c:pt>
                <c:pt idx="94623">
                  <c:v>2.1097000000000001</c:v>
                </c:pt>
                <c:pt idx="94624">
                  <c:v>2.1097000000000001</c:v>
                </c:pt>
                <c:pt idx="94625">
                  <c:v>2.1097000000000001</c:v>
                </c:pt>
                <c:pt idx="94626">
                  <c:v>2.0975000000000001</c:v>
                </c:pt>
                <c:pt idx="94627">
                  <c:v>2.0853000000000002</c:v>
                </c:pt>
                <c:pt idx="94628">
                  <c:v>2.0975000000000001</c:v>
                </c:pt>
                <c:pt idx="94629">
                  <c:v>2.0853000000000002</c:v>
                </c:pt>
                <c:pt idx="94630">
                  <c:v>2.1097000000000001</c:v>
                </c:pt>
                <c:pt idx="94631">
                  <c:v>2.0975000000000001</c:v>
                </c:pt>
                <c:pt idx="94632">
                  <c:v>2.0975000000000001</c:v>
                </c:pt>
                <c:pt idx="94633">
                  <c:v>2.0487000000000002</c:v>
                </c:pt>
                <c:pt idx="94634">
                  <c:v>2.0731000000000002</c:v>
                </c:pt>
                <c:pt idx="94635">
                  <c:v>2.0975000000000001</c:v>
                </c:pt>
                <c:pt idx="94636">
                  <c:v>2.1097000000000001</c:v>
                </c:pt>
                <c:pt idx="94637">
                  <c:v>2.0609000000000002</c:v>
                </c:pt>
                <c:pt idx="94638">
                  <c:v>2.0731000000000002</c:v>
                </c:pt>
                <c:pt idx="94639">
                  <c:v>2.0975000000000001</c:v>
                </c:pt>
                <c:pt idx="94640">
                  <c:v>2.1097000000000001</c:v>
                </c:pt>
                <c:pt idx="94641">
                  <c:v>2.0975000000000001</c:v>
                </c:pt>
                <c:pt idx="94642">
                  <c:v>2.1219000000000001</c:v>
                </c:pt>
                <c:pt idx="94643">
                  <c:v>2.1097000000000001</c:v>
                </c:pt>
                <c:pt idx="94644">
                  <c:v>2.0731000000000002</c:v>
                </c:pt>
                <c:pt idx="94645">
                  <c:v>2.0731000000000002</c:v>
                </c:pt>
                <c:pt idx="94646">
                  <c:v>2.1097000000000001</c:v>
                </c:pt>
                <c:pt idx="94647">
                  <c:v>2.1097000000000001</c:v>
                </c:pt>
                <c:pt idx="94648">
                  <c:v>2.0853000000000002</c:v>
                </c:pt>
                <c:pt idx="94649">
                  <c:v>2.0853000000000002</c:v>
                </c:pt>
                <c:pt idx="94650">
                  <c:v>2.0731000000000002</c:v>
                </c:pt>
                <c:pt idx="94651">
                  <c:v>2.0731000000000002</c:v>
                </c:pt>
                <c:pt idx="94652">
                  <c:v>2.0853000000000002</c:v>
                </c:pt>
                <c:pt idx="94653">
                  <c:v>2.0853000000000002</c:v>
                </c:pt>
                <c:pt idx="94654">
                  <c:v>2.1097000000000001</c:v>
                </c:pt>
                <c:pt idx="94655">
                  <c:v>2.1219000000000001</c:v>
                </c:pt>
                <c:pt idx="94656">
                  <c:v>2.0975000000000001</c:v>
                </c:pt>
                <c:pt idx="94657">
                  <c:v>2.1097000000000001</c:v>
                </c:pt>
                <c:pt idx="94658">
                  <c:v>2.0609000000000002</c:v>
                </c:pt>
                <c:pt idx="94659">
                  <c:v>2.1097000000000001</c:v>
                </c:pt>
                <c:pt idx="94660">
                  <c:v>2.0975000000000001</c:v>
                </c:pt>
                <c:pt idx="94661">
                  <c:v>2.0731000000000002</c:v>
                </c:pt>
                <c:pt idx="94662">
                  <c:v>2.0853000000000002</c:v>
                </c:pt>
                <c:pt idx="94663">
                  <c:v>2.0853000000000002</c:v>
                </c:pt>
                <c:pt idx="94664">
                  <c:v>2.1097000000000001</c:v>
                </c:pt>
                <c:pt idx="94665">
                  <c:v>2.0975000000000001</c:v>
                </c:pt>
                <c:pt idx="94666">
                  <c:v>2.1219000000000001</c:v>
                </c:pt>
                <c:pt idx="94667">
                  <c:v>2.1219000000000001</c:v>
                </c:pt>
                <c:pt idx="94668">
                  <c:v>2.0975000000000001</c:v>
                </c:pt>
                <c:pt idx="94669">
                  <c:v>2.1097000000000001</c:v>
                </c:pt>
                <c:pt idx="94670">
                  <c:v>2.1219000000000001</c:v>
                </c:pt>
                <c:pt idx="94671">
                  <c:v>2.1097000000000001</c:v>
                </c:pt>
                <c:pt idx="94672">
                  <c:v>2.0975000000000001</c:v>
                </c:pt>
                <c:pt idx="94673">
                  <c:v>2.0975000000000001</c:v>
                </c:pt>
                <c:pt idx="94674">
                  <c:v>2.0853000000000002</c:v>
                </c:pt>
                <c:pt idx="94675">
                  <c:v>2.1219000000000001</c:v>
                </c:pt>
                <c:pt idx="94676">
                  <c:v>2.0975000000000001</c:v>
                </c:pt>
                <c:pt idx="94677">
                  <c:v>2.0609000000000002</c:v>
                </c:pt>
                <c:pt idx="94678">
                  <c:v>2.1097000000000001</c:v>
                </c:pt>
                <c:pt idx="94679">
                  <c:v>2.1097000000000001</c:v>
                </c:pt>
                <c:pt idx="94680">
                  <c:v>2.0975000000000001</c:v>
                </c:pt>
                <c:pt idx="94681">
                  <c:v>2.1219000000000001</c:v>
                </c:pt>
                <c:pt idx="94682">
                  <c:v>2.0853000000000002</c:v>
                </c:pt>
                <c:pt idx="94683">
                  <c:v>2.0975000000000001</c:v>
                </c:pt>
                <c:pt idx="94684">
                  <c:v>2.0853000000000002</c:v>
                </c:pt>
                <c:pt idx="94685">
                  <c:v>2.0975000000000001</c:v>
                </c:pt>
                <c:pt idx="94686">
                  <c:v>2.0975000000000001</c:v>
                </c:pt>
                <c:pt idx="94687">
                  <c:v>2.1219000000000001</c:v>
                </c:pt>
                <c:pt idx="94688">
                  <c:v>2.1097000000000001</c:v>
                </c:pt>
                <c:pt idx="94689">
                  <c:v>2.0853000000000002</c:v>
                </c:pt>
                <c:pt idx="94690">
                  <c:v>2.0975000000000001</c:v>
                </c:pt>
                <c:pt idx="94691">
                  <c:v>2.0731000000000002</c:v>
                </c:pt>
                <c:pt idx="94692">
                  <c:v>2.1097000000000001</c:v>
                </c:pt>
                <c:pt idx="94693">
                  <c:v>2.0609000000000002</c:v>
                </c:pt>
                <c:pt idx="94694">
                  <c:v>2.0853000000000002</c:v>
                </c:pt>
                <c:pt idx="94695">
                  <c:v>2.0853000000000002</c:v>
                </c:pt>
                <c:pt idx="94696">
                  <c:v>2.1097000000000001</c:v>
                </c:pt>
                <c:pt idx="94697">
                  <c:v>2.0975000000000001</c:v>
                </c:pt>
                <c:pt idx="94698">
                  <c:v>2.0853000000000002</c:v>
                </c:pt>
                <c:pt idx="94699">
                  <c:v>2.0853000000000002</c:v>
                </c:pt>
                <c:pt idx="94700">
                  <c:v>2.0853000000000002</c:v>
                </c:pt>
                <c:pt idx="94701">
                  <c:v>2.0487000000000002</c:v>
                </c:pt>
                <c:pt idx="94702">
                  <c:v>2.1097000000000001</c:v>
                </c:pt>
                <c:pt idx="94703">
                  <c:v>2.0975000000000001</c:v>
                </c:pt>
                <c:pt idx="94704">
                  <c:v>2.0609000000000002</c:v>
                </c:pt>
                <c:pt idx="94705">
                  <c:v>2.0731000000000002</c:v>
                </c:pt>
                <c:pt idx="94706">
                  <c:v>2.0975000000000001</c:v>
                </c:pt>
                <c:pt idx="94707">
                  <c:v>2.0975000000000001</c:v>
                </c:pt>
                <c:pt idx="94708">
                  <c:v>2.1097000000000001</c:v>
                </c:pt>
                <c:pt idx="94709">
                  <c:v>2.0975000000000001</c:v>
                </c:pt>
                <c:pt idx="94710">
                  <c:v>2.0975000000000001</c:v>
                </c:pt>
                <c:pt idx="94711">
                  <c:v>2.0975000000000001</c:v>
                </c:pt>
                <c:pt idx="94712">
                  <c:v>2.0975000000000001</c:v>
                </c:pt>
                <c:pt idx="94713">
                  <c:v>2.0975000000000001</c:v>
                </c:pt>
                <c:pt idx="94714">
                  <c:v>2.0731000000000002</c:v>
                </c:pt>
                <c:pt idx="94715">
                  <c:v>2.0731000000000002</c:v>
                </c:pt>
                <c:pt idx="94716">
                  <c:v>2.0731000000000002</c:v>
                </c:pt>
                <c:pt idx="94717">
                  <c:v>2.0853000000000002</c:v>
                </c:pt>
                <c:pt idx="94718">
                  <c:v>2.0975000000000001</c:v>
                </c:pt>
                <c:pt idx="94719">
                  <c:v>2.0731000000000002</c:v>
                </c:pt>
                <c:pt idx="94720">
                  <c:v>2.0853000000000002</c:v>
                </c:pt>
                <c:pt idx="94721">
                  <c:v>2.0975000000000001</c:v>
                </c:pt>
                <c:pt idx="94722">
                  <c:v>2.0975000000000001</c:v>
                </c:pt>
                <c:pt idx="94723">
                  <c:v>2.0609000000000002</c:v>
                </c:pt>
                <c:pt idx="94724">
                  <c:v>2.0731000000000002</c:v>
                </c:pt>
                <c:pt idx="94725">
                  <c:v>2.0609000000000002</c:v>
                </c:pt>
                <c:pt idx="94726">
                  <c:v>2.0609000000000002</c:v>
                </c:pt>
                <c:pt idx="94727">
                  <c:v>2.0853000000000002</c:v>
                </c:pt>
                <c:pt idx="94728">
                  <c:v>2.0731000000000002</c:v>
                </c:pt>
                <c:pt idx="94729">
                  <c:v>2.0975000000000001</c:v>
                </c:pt>
                <c:pt idx="94730">
                  <c:v>2.0853000000000002</c:v>
                </c:pt>
                <c:pt idx="94731">
                  <c:v>2.0975000000000001</c:v>
                </c:pt>
                <c:pt idx="94732">
                  <c:v>2.0975000000000001</c:v>
                </c:pt>
                <c:pt idx="94733">
                  <c:v>2.1097000000000001</c:v>
                </c:pt>
                <c:pt idx="94734">
                  <c:v>2.0731000000000002</c:v>
                </c:pt>
                <c:pt idx="94735">
                  <c:v>2.0609000000000002</c:v>
                </c:pt>
                <c:pt idx="94736">
                  <c:v>2.0731000000000002</c:v>
                </c:pt>
                <c:pt idx="94737">
                  <c:v>2.1097000000000001</c:v>
                </c:pt>
                <c:pt idx="94738">
                  <c:v>2.0853000000000002</c:v>
                </c:pt>
                <c:pt idx="94739">
                  <c:v>2.1219000000000001</c:v>
                </c:pt>
                <c:pt idx="94740">
                  <c:v>2.0853000000000002</c:v>
                </c:pt>
                <c:pt idx="94741">
                  <c:v>2.0853000000000002</c:v>
                </c:pt>
                <c:pt idx="94742">
                  <c:v>2.0853000000000002</c:v>
                </c:pt>
                <c:pt idx="94743">
                  <c:v>2.0853000000000002</c:v>
                </c:pt>
                <c:pt idx="94744">
                  <c:v>2.0731000000000002</c:v>
                </c:pt>
                <c:pt idx="94745">
                  <c:v>2.0975000000000001</c:v>
                </c:pt>
                <c:pt idx="94746">
                  <c:v>2.1097000000000001</c:v>
                </c:pt>
                <c:pt idx="94747">
                  <c:v>2.0853000000000002</c:v>
                </c:pt>
                <c:pt idx="94748">
                  <c:v>2.0731000000000002</c:v>
                </c:pt>
                <c:pt idx="94749">
                  <c:v>2.0975000000000001</c:v>
                </c:pt>
                <c:pt idx="94750">
                  <c:v>2.0853000000000002</c:v>
                </c:pt>
                <c:pt idx="94751">
                  <c:v>2.0853000000000002</c:v>
                </c:pt>
                <c:pt idx="94752">
                  <c:v>2.0975000000000001</c:v>
                </c:pt>
                <c:pt idx="94753">
                  <c:v>2.0609000000000002</c:v>
                </c:pt>
                <c:pt idx="94754">
                  <c:v>2.0853000000000002</c:v>
                </c:pt>
                <c:pt idx="94755">
                  <c:v>2.0975000000000001</c:v>
                </c:pt>
                <c:pt idx="94756">
                  <c:v>2.0731000000000002</c:v>
                </c:pt>
                <c:pt idx="94757">
                  <c:v>2.0975000000000001</c:v>
                </c:pt>
                <c:pt idx="94758">
                  <c:v>2.0975000000000001</c:v>
                </c:pt>
                <c:pt idx="94759">
                  <c:v>2.1219000000000001</c:v>
                </c:pt>
                <c:pt idx="94760">
                  <c:v>2.0853000000000002</c:v>
                </c:pt>
                <c:pt idx="94761">
                  <c:v>2.0853000000000002</c:v>
                </c:pt>
                <c:pt idx="94762">
                  <c:v>2.0609000000000002</c:v>
                </c:pt>
                <c:pt idx="94763">
                  <c:v>2.1097000000000001</c:v>
                </c:pt>
                <c:pt idx="94764">
                  <c:v>2.0731000000000002</c:v>
                </c:pt>
                <c:pt idx="94765">
                  <c:v>2.0853000000000002</c:v>
                </c:pt>
                <c:pt idx="94766">
                  <c:v>2.0975000000000001</c:v>
                </c:pt>
                <c:pt idx="94767">
                  <c:v>2.0975000000000001</c:v>
                </c:pt>
                <c:pt idx="94768">
                  <c:v>2.0853000000000002</c:v>
                </c:pt>
                <c:pt idx="94769">
                  <c:v>2.0487000000000002</c:v>
                </c:pt>
                <c:pt idx="94770">
                  <c:v>2.0731000000000002</c:v>
                </c:pt>
                <c:pt idx="94771">
                  <c:v>2.0853000000000002</c:v>
                </c:pt>
                <c:pt idx="94772">
                  <c:v>2.0731000000000002</c:v>
                </c:pt>
                <c:pt idx="94773">
                  <c:v>2.0609000000000002</c:v>
                </c:pt>
                <c:pt idx="94774">
                  <c:v>2.0975000000000001</c:v>
                </c:pt>
                <c:pt idx="94775">
                  <c:v>2.0731000000000002</c:v>
                </c:pt>
                <c:pt idx="94776">
                  <c:v>2.0975000000000001</c:v>
                </c:pt>
                <c:pt idx="94777">
                  <c:v>2.1097000000000001</c:v>
                </c:pt>
                <c:pt idx="94778">
                  <c:v>2.0853000000000002</c:v>
                </c:pt>
                <c:pt idx="94779">
                  <c:v>2.0853000000000002</c:v>
                </c:pt>
                <c:pt idx="94780">
                  <c:v>2.0487000000000002</c:v>
                </c:pt>
                <c:pt idx="94781">
                  <c:v>2.0975000000000001</c:v>
                </c:pt>
                <c:pt idx="94782">
                  <c:v>2.0975000000000001</c:v>
                </c:pt>
                <c:pt idx="94783">
                  <c:v>2.0609000000000002</c:v>
                </c:pt>
                <c:pt idx="94784">
                  <c:v>2.0487000000000002</c:v>
                </c:pt>
                <c:pt idx="94785">
                  <c:v>2.0731000000000002</c:v>
                </c:pt>
                <c:pt idx="94786">
                  <c:v>2.0731000000000002</c:v>
                </c:pt>
                <c:pt idx="94787">
                  <c:v>2.0853000000000002</c:v>
                </c:pt>
                <c:pt idx="94788">
                  <c:v>2.0975000000000001</c:v>
                </c:pt>
                <c:pt idx="94789">
                  <c:v>2.0975000000000001</c:v>
                </c:pt>
                <c:pt idx="94790">
                  <c:v>2.0609000000000002</c:v>
                </c:pt>
                <c:pt idx="94791">
                  <c:v>2.0975000000000001</c:v>
                </c:pt>
                <c:pt idx="94792">
                  <c:v>2.0975000000000001</c:v>
                </c:pt>
                <c:pt idx="94793">
                  <c:v>2.1097000000000001</c:v>
                </c:pt>
                <c:pt idx="94794">
                  <c:v>2.0731000000000002</c:v>
                </c:pt>
                <c:pt idx="94795">
                  <c:v>2.0853000000000002</c:v>
                </c:pt>
                <c:pt idx="94796">
                  <c:v>2.0365000000000002</c:v>
                </c:pt>
                <c:pt idx="94797">
                  <c:v>2.0853000000000002</c:v>
                </c:pt>
                <c:pt idx="94798">
                  <c:v>2.0731000000000002</c:v>
                </c:pt>
                <c:pt idx="94799">
                  <c:v>2.0731000000000002</c:v>
                </c:pt>
                <c:pt idx="94800">
                  <c:v>2.0975000000000001</c:v>
                </c:pt>
                <c:pt idx="94801">
                  <c:v>2.0731000000000002</c:v>
                </c:pt>
                <c:pt idx="94802">
                  <c:v>2.0975000000000001</c:v>
                </c:pt>
                <c:pt idx="94803">
                  <c:v>2.0853000000000002</c:v>
                </c:pt>
                <c:pt idx="94804">
                  <c:v>2.0853000000000002</c:v>
                </c:pt>
                <c:pt idx="94805">
                  <c:v>2.0853000000000002</c:v>
                </c:pt>
                <c:pt idx="94806">
                  <c:v>2.0853000000000002</c:v>
                </c:pt>
                <c:pt idx="94807">
                  <c:v>2.0853000000000002</c:v>
                </c:pt>
                <c:pt idx="94808">
                  <c:v>2.0609000000000002</c:v>
                </c:pt>
                <c:pt idx="94809">
                  <c:v>2.0975000000000001</c:v>
                </c:pt>
                <c:pt idx="94810">
                  <c:v>2.0731000000000002</c:v>
                </c:pt>
                <c:pt idx="94811">
                  <c:v>2.0975000000000001</c:v>
                </c:pt>
                <c:pt idx="94812">
                  <c:v>2.0975000000000001</c:v>
                </c:pt>
                <c:pt idx="94813">
                  <c:v>2.0731000000000002</c:v>
                </c:pt>
                <c:pt idx="94814">
                  <c:v>2.0731000000000002</c:v>
                </c:pt>
                <c:pt idx="94815">
                  <c:v>2.0731000000000002</c:v>
                </c:pt>
                <c:pt idx="94816">
                  <c:v>2.0731000000000002</c:v>
                </c:pt>
                <c:pt idx="94817">
                  <c:v>2.0609000000000002</c:v>
                </c:pt>
                <c:pt idx="94818">
                  <c:v>2.0853000000000002</c:v>
                </c:pt>
                <c:pt idx="94819">
                  <c:v>2.0853000000000002</c:v>
                </c:pt>
                <c:pt idx="94820">
                  <c:v>2.0487000000000002</c:v>
                </c:pt>
                <c:pt idx="94821">
                  <c:v>2.0853000000000002</c:v>
                </c:pt>
                <c:pt idx="94822">
                  <c:v>2.0853000000000002</c:v>
                </c:pt>
                <c:pt idx="94823">
                  <c:v>2.0609000000000002</c:v>
                </c:pt>
                <c:pt idx="94824">
                  <c:v>2.0731000000000002</c:v>
                </c:pt>
                <c:pt idx="94825">
                  <c:v>2.0731000000000002</c:v>
                </c:pt>
                <c:pt idx="94826">
                  <c:v>2.0731000000000002</c:v>
                </c:pt>
                <c:pt idx="94827">
                  <c:v>2.0731000000000002</c:v>
                </c:pt>
                <c:pt idx="94828">
                  <c:v>2.0609000000000002</c:v>
                </c:pt>
                <c:pt idx="94829">
                  <c:v>2.0609000000000002</c:v>
                </c:pt>
                <c:pt idx="94830">
                  <c:v>2.0609000000000002</c:v>
                </c:pt>
                <c:pt idx="94831">
                  <c:v>2.0853000000000002</c:v>
                </c:pt>
                <c:pt idx="94832">
                  <c:v>2.0975000000000001</c:v>
                </c:pt>
                <c:pt idx="94833">
                  <c:v>2.0731000000000002</c:v>
                </c:pt>
                <c:pt idx="94834">
                  <c:v>2.0731000000000002</c:v>
                </c:pt>
                <c:pt idx="94835">
                  <c:v>2.0731000000000002</c:v>
                </c:pt>
                <c:pt idx="94836">
                  <c:v>2.0853000000000002</c:v>
                </c:pt>
                <c:pt idx="94837">
                  <c:v>2.0609000000000002</c:v>
                </c:pt>
                <c:pt idx="94838">
                  <c:v>2.0731000000000002</c:v>
                </c:pt>
                <c:pt idx="94839">
                  <c:v>2.0853000000000002</c:v>
                </c:pt>
                <c:pt idx="94840">
                  <c:v>2.0853000000000002</c:v>
                </c:pt>
                <c:pt idx="94841">
                  <c:v>2.0731000000000002</c:v>
                </c:pt>
                <c:pt idx="94842">
                  <c:v>2.0731000000000002</c:v>
                </c:pt>
                <c:pt idx="94843">
                  <c:v>2.0731000000000002</c:v>
                </c:pt>
                <c:pt idx="94844">
                  <c:v>2.0731000000000002</c:v>
                </c:pt>
                <c:pt idx="94845">
                  <c:v>2.0731000000000002</c:v>
                </c:pt>
                <c:pt idx="94846">
                  <c:v>2.0609000000000002</c:v>
                </c:pt>
                <c:pt idx="94847">
                  <c:v>2.0731000000000002</c:v>
                </c:pt>
                <c:pt idx="94848">
                  <c:v>2.0731000000000002</c:v>
                </c:pt>
                <c:pt idx="94849">
                  <c:v>2.0975000000000001</c:v>
                </c:pt>
                <c:pt idx="94850">
                  <c:v>2.0609000000000002</c:v>
                </c:pt>
                <c:pt idx="94851">
                  <c:v>2.0731000000000002</c:v>
                </c:pt>
                <c:pt idx="94852">
                  <c:v>2.0731000000000002</c:v>
                </c:pt>
                <c:pt idx="94853">
                  <c:v>2.0853000000000002</c:v>
                </c:pt>
                <c:pt idx="94854">
                  <c:v>2.0731000000000002</c:v>
                </c:pt>
                <c:pt idx="94855">
                  <c:v>2.0853000000000002</c:v>
                </c:pt>
                <c:pt idx="94856">
                  <c:v>2.0731000000000002</c:v>
                </c:pt>
                <c:pt idx="94857">
                  <c:v>2.0365000000000002</c:v>
                </c:pt>
                <c:pt idx="94858">
                  <c:v>2.0609000000000002</c:v>
                </c:pt>
                <c:pt idx="94859">
                  <c:v>2.0365000000000002</c:v>
                </c:pt>
                <c:pt idx="94860">
                  <c:v>2.0609000000000002</c:v>
                </c:pt>
                <c:pt idx="94861">
                  <c:v>2.0731000000000002</c:v>
                </c:pt>
                <c:pt idx="94862">
                  <c:v>2.0731000000000002</c:v>
                </c:pt>
                <c:pt idx="94863">
                  <c:v>2.0853000000000002</c:v>
                </c:pt>
                <c:pt idx="94864">
                  <c:v>2.0975000000000001</c:v>
                </c:pt>
                <c:pt idx="94865">
                  <c:v>2.1097000000000001</c:v>
                </c:pt>
                <c:pt idx="94866">
                  <c:v>2.0853000000000002</c:v>
                </c:pt>
                <c:pt idx="94867">
                  <c:v>2.0731000000000002</c:v>
                </c:pt>
                <c:pt idx="94868">
                  <c:v>2.0609000000000002</c:v>
                </c:pt>
                <c:pt idx="94869">
                  <c:v>2.0243000000000002</c:v>
                </c:pt>
                <c:pt idx="94870">
                  <c:v>2.0731000000000002</c:v>
                </c:pt>
                <c:pt idx="94871">
                  <c:v>2.0609000000000002</c:v>
                </c:pt>
                <c:pt idx="94872">
                  <c:v>2.0243000000000002</c:v>
                </c:pt>
                <c:pt idx="94873">
                  <c:v>2.0609000000000002</c:v>
                </c:pt>
                <c:pt idx="94874">
                  <c:v>2.0731000000000002</c:v>
                </c:pt>
                <c:pt idx="94875">
                  <c:v>2.0853000000000002</c:v>
                </c:pt>
                <c:pt idx="94876">
                  <c:v>2.0853000000000002</c:v>
                </c:pt>
                <c:pt idx="94877">
                  <c:v>2.0487000000000002</c:v>
                </c:pt>
                <c:pt idx="94878">
                  <c:v>2.0731000000000002</c:v>
                </c:pt>
                <c:pt idx="94879">
                  <c:v>2.0487000000000002</c:v>
                </c:pt>
                <c:pt idx="94880">
                  <c:v>2.0731000000000002</c:v>
                </c:pt>
                <c:pt idx="94881">
                  <c:v>2.0731000000000002</c:v>
                </c:pt>
                <c:pt idx="94882">
                  <c:v>2.0853000000000002</c:v>
                </c:pt>
                <c:pt idx="94883">
                  <c:v>2.0731000000000002</c:v>
                </c:pt>
                <c:pt idx="94884">
                  <c:v>2.0609000000000002</c:v>
                </c:pt>
                <c:pt idx="94885">
                  <c:v>2.0853000000000002</c:v>
                </c:pt>
                <c:pt idx="94886">
                  <c:v>2.0609000000000002</c:v>
                </c:pt>
                <c:pt idx="94887">
                  <c:v>2.0731000000000002</c:v>
                </c:pt>
                <c:pt idx="94888">
                  <c:v>2.0609000000000002</c:v>
                </c:pt>
                <c:pt idx="94889">
                  <c:v>2.0609000000000002</c:v>
                </c:pt>
                <c:pt idx="94890">
                  <c:v>2.0609000000000002</c:v>
                </c:pt>
                <c:pt idx="94891">
                  <c:v>2.0609000000000002</c:v>
                </c:pt>
                <c:pt idx="94892">
                  <c:v>2.0853000000000002</c:v>
                </c:pt>
                <c:pt idx="94893">
                  <c:v>2.0609000000000002</c:v>
                </c:pt>
                <c:pt idx="94894">
                  <c:v>2.0731000000000002</c:v>
                </c:pt>
                <c:pt idx="94895">
                  <c:v>2.0609000000000002</c:v>
                </c:pt>
                <c:pt idx="94896">
                  <c:v>2.0609000000000002</c:v>
                </c:pt>
                <c:pt idx="94897">
                  <c:v>2.0853000000000002</c:v>
                </c:pt>
                <c:pt idx="94898">
                  <c:v>2.0853000000000002</c:v>
                </c:pt>
                <c:pt idx="94899">
                  <c:v>2.0731000000000002</c:v>
                </c:pt>
                <c:pt idx="94900">
                  <c:v>2.0731000000000002</c:v>
                </c:pt>
                <c:pt idx="94901">
                  <c:v>2.0853000000000002</c:v>
                </c:pt>
                <c:pt idx="94902">
                  <c:v>2.0731000000000002</c:v>
                </c:pt>
                <c:pt idx="94903">
                  <c:v>2.0609000000000002</c:v>
                </c:pt>
                <c:pt idx="94904">
                  <c:v>2.0609000000000002</c:v>
                </c:pt>
                <c:pt idx="94905">
                  <c:v>2.0487000000000002</c:v>
                </c:pt>
                <c:pt idx="94906">
                  <c:v>2.0609000000000002</c:v>
                </c:pt>
                <c:pt idx="94907">
                  <c:v>2.0609000000000002</c:v>
                </c:pt>
                <c:pt idx="94908">
                  <c:v>2.0609000000000002</c:v>
                </c:pt>
                <c:pt idx="94909">
                  <c:v>2.0487000000000002</c:v>
                </c:pt>
                <c:pt idx="94910">
                  <c:v>2.0487000000000002</c:v>
                </c:pt>
                <c:pt idx="94911">
                  <c:v>2.0731000000000002</c:v>
                </c:pt>
                <c:pt idx="94912">
                  <c:v>2.0853000000000002</c:v>
                </c:pt>
                <c:pt idx="94913">
                  <c:v>2.0487000000000002</c:v>
                </c:pt>
                <c:pt idx="94914">
                  <c:v>2.0487000000000002</c:v>
                </c:pt>
                <c:pt idx="94915">
                  <c:v>2.0731000000000002</c:v>
                </c:pt>
                <c:pt idx="94916">
                  <c:v>2.0487000000000002</c:v>
                </c:pt>
                <c:pt idx="94917">
                  <c:v>2.0731000000000002</c:v>
                </c:pt>
                <c:pt idx="94918">
                  <c:v>2.0975000000000001</c:v>
                </c:pt>
                <c:pt idx="94919">
                  <c:v>2.0731000000000002</c:v>
                </c:pt>
                <c:pt idx="94920">
                  <c:v>2.0609000000000002</c:v>
                </c:pt>
                <c:pt idx="94921">
                  <c:v>2.0975000000000001</c:v>
                </c:pt>
                <c:pt idx="94922">
                  <c:v>2.0365000000000002</c:v>
                </c:pt>
                <c:pt idx="94923">
                  <c:v>2.0487000000000002</c:v>
                </c:pt>
                <c:pt idx="94924">
                  <c:v>2.0609000000000002</c:v>
                </c:pt>
                <c:pt idx="94925">
                  <c:v>2.0731000000000002</c:v>
                </c:pt>
                <c:pt idx="94926">
                  <c:v>2.0731000000000002</c:v>
                </c:pt>
                <c:pt idx="94927">
                  <c:v>2.0609000000000002</c:v>
                </c:pt>
                <c:pt idx="94928">
                  <c:v>2.0609000000000002</c:v>
                </c:pt>
                <c:pt idx="94929">
                  <c:v>2.0853000000000002</c:v>
                </c:pt>
                <c:pt idx="94930">
                  <c:v>2.0731000000000002</c:v>
                </c:pt>
                <c:pt idx="94931">
                  <c:v>2.0731000000000002</c:v>
                </c:pt>
                <c:pt idx="94932">
                  <c:v>2.0487000000000002</c:v>
                </c:pt>
                <c:pt idx="94933">
                  <c:v>2.0853000000000002</c:v>
                </c:pt>
                <c:pt idx="94934">
                  <c:v>2.0731000000000002</c:v>
                </c:pt>
                <c:pt idx="94935">
                  <c:v>2.0609000000000002</c:v>
                </c:pt>
                <c:pt idx="94936">
                  <c:v>2.0365000000000002</c:v>
                </c:pt>
                <c:pt idx="94937">
                  <c:v>2.0487000000000002</c:v>
                </c:pt>
                <c:pt idx="94938">
                  <c:v>2.0731000000000002</c:v>
                </c:pt>
                <c:pt idx="94939">
                  <c:v>2.0731000000000002</c:v>
                </c:pt>
                <c:pt idx="94940">
                  <c:v>2.0487000000000002</c:v>
                </c:pt>
                <c:pt idx="94941">
                  <c:v>2.0609000000000002</c:v>
                </c:pt>
                <c:pt idx="94942">
                  <c:v>2.0731000000000002</c:v>
                </c:pt>
                <c:pt idx="94943">
                  <c:v>2.0731000000000002</c:v>
                </c:pt>
                <c:pt idx="94944">
                  <c:v>2.0975000000000001</c:v>
                </c:pt>
                <c:pt idx="94945">
                  <c:v>2.0365000000000002</c:v>
                </c:pt>
                <c:pt idx="94946">
                  <c:v>2.0487000000000002</c:v>
                </c:pt>
                <c:pt idx="94947">
                  <c:v>2.0609000000000002</c:v>
                </c:pt>
                <c:pt idx="94948">
                  <c:v>2.0487000000000002</c:v>
                </c:pt>
                <c:pt idx="94949">
                  <c:v>2.0853000000000002</c:v>
                </c:pt>
                <c:pt idx="94950">
                  <c:v>2.0609000000000002</c:v>
                </c:pt>
                <c:pt idx="94951">
                  <c:v>2.0609000000000002</c:v>
                </c:pt>
                <c:pt idx="94952">
                  <c:v>2.0243000000000002</c:v>
                </c:pt>
                <c:pt idx="94953">
                  <c:v>2.0609000000000002</c:v>
                </c:pt>
                <c:pt idx="94954">
                  <c:v>2.0487000000000002</c:v>
                </c:pt>
                <c:pt idx="94955">
                  <c:v>2.0487000000000002</c:v>
                </c:pt>
                <c:pt idx="94956">
                  <c:v>2.0609000000000002</c:v>
                </c:pt>
                <c:pt idx="94957">
                  <c:v>2.0487000000000002</c:v>
                </c:pt>
                <c:pt idx="94958">
                  <c:v>2.0243000000000002</c:v>
                </c:pt>
                <c:pt idx="94959">
                  <c:v>2.0853000000000002</c:v>
                </c:pt>
                <c:pt idx="94960">
                  <c:v>2.0609000000000002</c:v>
                </c:pt>
                <c:pt idx="94961">
                  <c:v>2.0609000000000002</c:v>
                </c:pt>
                <c:pt idx="94962">
                  <c:v>2.0731000000000002</c:v>
                </c:pt>
                <c:pt idx="94963">
                  <c:v>2.0609000000000002</c:v>
                </c:pt>
                <c:pt idx="94964">
                  <c:v>2.0731000000000002</c:v>
                </c:pt>
                <c:pt idx="94965">
                  <c:v>2.0487000000000002</c:v>
                </c:pt>
                <c:pt idx="94966">
                  <c:v>2.0487000000000002</c:v>
                </c:pt>
                <c:pt idx="94967">
                  <c:v>2.0609000000000002</c:v>
                </c:pt>
                <c:pt idx="94968">
                  <c:v>2.0731000000000002</c:v>
                </c:pt>
                <c:pt idx="94969">
                  <c:v>2.0487000000000002</c:v>
                </c:pt>
                <c:pt idx="94970">
                  <c:v>2.0731000000000002</c:v>
                </c:pt>
                <c:pt idx="94971">
                  <c:v>2.0365000000000002</c:v>
                </c:pt>
                <c:pt idx="94972">
                  <c:v>2.0365000000000002</c:v>
                </c:pt>
                <c:pt idx="94973">
                  <c:v>2.0365000000000002</c:v>
                </c:pt>
                <c:pt idx="94974">
                  <c:v>2.0609000000000002</c:v>
                </c:pt>
                <c:pt idx="94975">
                  <c:v>2.0853000000000002</c:v>
                </c:pt>
                <c:pt idx="94976">
                  <c:v>2.0731000000000002</c:v>
                </c:pt>
                <c:pt idx="94977">
                  <c:v>2.0731000000000002</c:v>
                </c:pt>
                <c:pt idx="94978">
                  <c:v>2.0609000000000002</c:v>
                </c:pt>
                <c:pt idx="94979">
                  <c:v>2.0609000000000002</c:v>
                </c:pt>
                <c:pt idx="94980">
                  <c:v>2.0487000000000002</c:v>
                </c:pt>
                <c:pt idx="94981">
                  <c:v>2.0731000000000002</c:v>
                </c:pt>
                <c:pt idx="94982">
                  <c:v>2.0365000000000002</c:v>
                </c:pt>
                <c:pt idx="94983">
                  <c:v>2.0853000000000002</c:v>
                </c:pt>
                <c:pt idx="94984">
                  <c:v>2.0365000000000002</c:v>
                </c:pt>
                <c:pt idx="94985">
                  <c:v>2.0609000000000002</c:v>
                </c:pt>
                <c:pt idx="94986">
                  <c:v>2.0853000000000002</c:v>
                </c:pt>
                <c:pt idx="94987">
                  <c:v>2.0609000000000002</c:v>
                </c:pt>
                <c:pt idx="94988">
                  <c:v>2.0609000000000002</c:v>
                </c:pt>
                <c:pt idx="94989">
                  <c:v>2.0609000000000002</c:v>
                </c:pt>
                <c:pt idx="94990">
                  <c:v>2.0609000000000002</c:v>
                </c:pt>
                <c:pt idx="94991">
                  <c:v>2.0609000000000002</c:v>
                </c:pt>
                <c:pt idx="94992">
                  <c:v>2.0365000000000002</c:v>
                </c:pt>
                <c:pt idx="94993">
                  <c:v>2.0121000000000002</c:v>
                </c:pt>
                <c:pt idx="94994">
                  <c:v>2.0487000000000002</c:v>
                </c:pt>
                <c:pt idx="94995">
                  <c:v>2.0487000000000002</c:v>
                </c:pt>
                <c:pt idx="94996">
                  <c:v>2.0487000000000002</c:v>
                </c:pt>
                <c:pt idx="94997">
                  <c:v>2.0487000000000002</c:v>
                </c:pt>
                <c:pt idx="94998">
                  <c:v>2.0609000000000002</c:v>
                </c:pt>
                <c:pt idx="94999">
                  <c:v>2.0731000000000002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CF5-4EB6-BA41-1DA0C961F9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5737984"/>
        <c:axId val="35739520"/>
      </c:scatterChart>
      <c:valAx>
        <c:axId val="35737984"/>
        <c:scaling>
          <c:orientation val="minMax"/>
          <c:max val="1.8000000000000004E-3"/>
        </c:scaling>
        <c:delete val="0"/>
        <c:axPos val="b"/>
        <c:numFmt formatCode="0.0E+00" sourceLinked="0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en-US"/>
          </a:p>
        </c:txPr>
        <c:crossAx val="35739520"/>
        <c:crosses val="autoZero"/>
        <c:crossBetween val="midCat"/>
      </c:valAx>
      <c:valAx>
        <c:axId val="3573952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700" baseline="0"/>
                </a:pPr>
                <a:r>
                  <a:rPr lang="en-US" sz="700" baseline="0" dirty="0"/>
                  <a:t>Voltage, kV</a:t>
                </a:r>
              </a:p>
            </c:rich>
          </c:tx>
          <c:layout>
            <c:manualLayout>
              <c:xMode val="edge"/>
              <c:yMode val="edge"/>
              <c:x val="1.242053329300368E-2"/>
              <c:y val="0.44818273266502479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en-US"/>
          </a:p>
        </c:txPr>
        <c:crossAx val="35737984"/>
        <c:crosses val="autoZero"/>
        <c:crossBetween val="midCat"/>
      </c:valAx>
    </c:plotArea>
    <c:plotVisOnly val="1"/>
    <c:dispBlanksAs val="gap"/>
    <c:showDLblsOverMax val="0"/>
  </c:chart>
  <c:spPr>
    <a:solidFill>
      <a:schemeClr val="bg1"/>
    </a:solidFill>
    <a:ln>
      <a:solidFill>
        <a:schemeClr val="tx1"/>
      </a:solidFill>
    </a:ln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 baseline="0"/>
            </a:pPr>
            <a:r>
              <a:rPr lang="en-US" sz="1200" baseline="0"/>
              <a:t>CCL-Mod4 Output Voltage</a:t>
            </a:r>
          </a:p>
        </c:rich>
      </c:tx>
      <c:overlay val="1"/>
    </c:title>
    <c:autoTitleDeleted val="0"/>
    <c:plotArea>
      <c:layout>
        <c:manualLayout>
          <c:layoutTarget val="inner"/>
          <c:xMode val="edge"/>
          <c:yMode val="edge"/>
          <c:x val="7.9898658097298292E-2"/>
          <c:y val="0.13000897914076531"/>
          <c:w val="0.87652074716363904"/>
          <c:h val="0.83090827462356676"/>
        </c:manualLayout>
      </c:layout>
      <c:scatterChart>
        <c:scatterStyle val="smoothMarker"/>
        <c:varyColors val="0"/>
        <c:ser>
          <c:idx val="0"/>
          <c:order val="0"/>
          <c:tx>
            <c:strRef>
              <c:f>'CCL-4_nom_April_2016'!$W$1</c:f>
              <c:strCache>
                <c:ptCount val="1"/>
                <c:pt idx="0">
                  <c:v>Mod Voltage, nominal</c:v>
                </c:pt>
              </c:strCache>
            </c:strRef>
          </c:tx>
          <c:marker>
            <c:symbol val="none"/>
          </c:marker>
          <c:xVal>
            <c:numRef>
              <c:f>'CCL-4_nom_April_2016'!$A$2:$A$74254</c:f>
              <c:numCache>
                <c:formatCode>General</c:formatCode>
                <c:ptCount val="74253"/>
                <c:pt idx="0">
                  <c:v>0</c:v>
                </c:pt>
                <c:pt idx="1">
                  <c:v>2E-8</c:v>
                </c:pt>
                <c:pt idx="2">
                  <c:v>4.0000000000000001E-8</c:v>
                </c:pt>
                <c:pt idx="3">
                  <c:v>6.0000000000000008E-8</c:v>
                </c:pt>
                <c:pt idx="4">
                  <c:v>8.0000000000000002E-8</c:v>
                </c:pt>
                <c:pt idx="5">
                  <c:v>9.9999999999999995E-8</c:v>
                </c:pt>
                <c:pt idx="6">
                  <c:v>1.1999999999999999E-7</c:v>
                </c:pt>
                <c:pt idx="7">
                  <c:v>1.3999999999999998E-7</c:v>
                </c:pt>
                <c:pt idx="8">
                  <c:v>1.5999999999999998E-7</c:v>
                </c:pt>
                <c:pt idx="9">
                  <c:v>1.7999999999999997E-7</c:v>
                </c:pt>
                <c:pt idx="10">
                  <c:v>1.9999999999999996E-7</c:v>
                </c:pt>
                <c:pt idx="11">
                  <c:v>2.1999999999999996E-7</c:v>
                </c:pt>
                <c:pt idx="12">
                  <c:v>2.3999999999999998E-7</c:v>
                </c:pt>
                <c:pt idx="13">
                  <c:v>2.6E-7</c:v>
                </c:pt>
                <c:pt idx="14">
                  <c:v>2.8000000000000002E-7</c:v>
                </c:pt>
                <c:pt idx="15">
                  <c:v>3.0000000000000004E-7</c:v>
                </c:pt>
                <c:pt idx="16">
                  <c:v>3.2000000000000006E-7</c:v>
                </c:pt>
                <c:pt idx="17">
                  <c:v>3.4000000000000008E-7</c:v>
                </c:pt>
                <c:pt idx="18">
                  <c:v>3.600000000000001E-7</c:v>
                </c:pt>
                <c:pt idx="19">
                  <c:v>3.8000000000000012E-7</c:v>
                </c:pt>
                <c:pt idx="20">
                  <c:v>4.0000000000000014E-7</c:v>
                </c:pt>
                <c:pt idx="21">
                  <c:v>4.2000000000000016E-7</c:v>
                </c:pt>
                <c:pt idx="22">
                  <c:v>4.4000000000000018E-7</c:v>
                </c:pt>
                <c:pt idx="23">
                  <c:v>4.600000000000002E-7</c:v>
                </c:pt>
                <c:pt idx="24">
                  <c:v>4.8000000000000017E-7</c:v>
                </c:pt>
                <c:pt idx="25">
                  <c:v>5.0000000000000019E-7</c:v>
                </c:pt>
                <c:pt idx="26">
                  <c:v>5.2000000000000021E-7</c:v>
                </c:pt>
                <c:pt idx="27">
                  <c:v>5.4000000000000023E-7</c:v>
                </c:pt>
                <c:pt idx="28">
                  <c:v>5.6000000000000025E-7</c:v>
                </c:pt>
                <c:pt idx="29">
                  <c:v>5.8000000000000027E-7</c:v>
                </c:pt>
                <c:pt idx="30">
                  <c:v>6.0000000000000029E-7</c:v>
                </c:pt>
                <c:pt idx="31">
                  <c:v>6.2000000000000031E-7</c:v>
                </c:pt>
                <c:pt idx="32">
                  <c:v>6.4000000000000033E-7</c:v>
                </c:pt>
                <c:pt idx="33">
                  <c:v>6.6000000000000035E-7</c:v>
                </c:pt>
                <c:pt idx="34">
                  <c:v>6.8000000000000037E-7</c:v>
                </c:pt>
                <c:pt idx="35">
                  <c:v>7.0000000000000039E-7</c:v>
                </c:pt>
                <c:pt idx="36">
                  <c:v>7.2000000000000041E-7</c:v>
                </c:pt>
                <c:pt idx="37">
                  <c:v>7.4000000000000043E-7</c:v>
                </c:pt>
                <c:pt idx="38">
                  <c:v>7.6000000000000045E-7</c:v>
                </c:pt>
                <c:pt idx="39">
                  <c:v>7.8000000000000047E-7</c:v>
                </c:pt>
                <c:pt idx="40">
                  <c:v>8.0000000000000049E-7</c:v>
                </c:pt>
                <c:pt idx="41">
                  <c:v>8.2000000000000051E-7</c:v>
                </c:pt>
                <c:pt idx="42">
                  <c:v>8.4000000000000053E-7</c:v>
                </c:pt>
                <c:pt idx="43">
                  <c:v>8.6000000000000055E-7</c:v>
                </c:pt>
                <c:pt idx="44">
                  <c:v>8.8000000000000057E-7</c:v>
                </c:pt>
                <c:pt idx="45">
                  <c:v>9.0000000000000059E-7</c:v>
                </c:pt>
                <c:pt idx="46">
                  <c:v>9.2000000000000061E-7</c:v>
                </c:pt>
                <c:pt idx="47">
                  <c:v>9.4000000000000064E-7</c:v>
                </c:pt>
                <c:pt idx="48">
                  <c:v>9.6000000000000055E-7</c:v>
                </c:pt>
                <c:pt idx="49">
                  <c:v>9.8000000000000057E-7</c:v>
                </c:pt>
                <c:pt idx="50">
                  <c:v>1.0000000000000006E-6</c:v>
                </c:pt>
                <c:pt idx="51">
                  <c:v>1.0200000000000006E-6</c:v>
                </c:pt>
                <c:pt idx="52">
                  <c:v>1.0400000000000006E-6</c:v>
                </c:pt>
                <c:pt idx="53">
                  <c:v>1.0600000000000007E-6</c:v>
                </c:pt>
                <c:pt idx="54">
                  <c:v>1.0800000000000007E-6</c:v>
                </c:pt>
                <c:pt idx="55">
                  <c:v>1.1000000000000007E-6</c:v>
                </c:pt>
                <c:pt idx="56">
                  <c:v>1.1200000000000007E-6</c:v>
                </c:pt>
                <c:pt idx="57">
                  <c:v>1.1400000000000007E-6</c:v>
                </c:pt>
                <c:pt idx="58">
                  <c:v>1.1600000000000008E-6</c:v>
                </c:pt>
                <c:pt idx="59">
                  <c:v>1.1800000000000008E-6</c:v>
                </c:pt>
                <c:pt idx="60">
                  <c:v>1.2000000000000008E-6</c:v>
                </c:pt>
                <c:pt idx="61">
                  <c:v>1.2200000000000008E-6</c:v>
                </c:pt>
                <c:pt idx="62">
                  <c:v>1.2400000000000008E-6</c:v>
                </c:pt>
                <c:pt idx="63">
                  <c:v>1.2600000000000009E-6</c:v>
                </c:pt>
                <c:pt idx="64">
                  <c:v>1.2800000000000009E-6</c:v>
                </c:pt>
                <c:pt idx="65">
                  <c:v>1.3000000000000009E-6</c:v>
                </c:pt>
                <c:pt idx="66">
                  <c:v>1.3200000000000009E-6</c:v>
                </c:pt>
                <c:pt idx="67">
                  <c:v>1.3400000000000009E-6</c:v>
                </c:pt>
                <c:pt idx="68">
                  <c:v>1.360000000000001E-6</c:v>
                </c:pt>
                <c:pt idx="69">
                  <c:v>1.380000000000001E-6</c:v>
                </c:pt>
                <c:pt idx="70">
                  <c:v>1.400000000000001E-6</c:v>
                </c:pt>
                <c:pt idx="71">
                  <c:v>1.420000000000001E-6</c:v>
                </c:pt>
                <c:pt idx="72">
                  <c:v>1.440000000000001E-6</c:v>
                </c:pt>
                <c:pt idx="73">
                  <c:v>1.4600000000000011E-6</c:v>
                </c:pt>
                <c:pt idx="74">
                  <c:v>1.4800000000000011E-6</c:v>
                </c:pt>
                <c:pt idx="75">
                  <c:v>1.5000000000000011E-6</c:v>
                </c:pt>
                <c:pt idx="76">
                  <c:v>1.5200000000000011E-6</c:v>
                </c:pt>
                <c:pt idx="77">
                  <c:v>1.5400000000000011E-6</c:v>
                </c:pt>
                <c:pt idx="78">
                  <c:v>1.5600000000000012E-6</c:v>
                </c:pt>
                <c:pt idx="79">
                  <c:v>1.5800000000000012E-6</c:v>
                </c:pt>
                <c:pt idx="80">
                  <c:v>1.6000000000000012E-6</c:v>
                </c:pt>
                <c:pt idx="81">
                  <c:v>1.6200000000000012E-6</c:v>
                </c:pt>
                <c:pt idx="82">
                  <c:v>1.6400000000000012E-6</c:v>
                </c:pt>
                <c:pt idx="83">
                  <c:v>1.6600000000000013E-6</c:v>
                </c:pt>
                <c:pt idx="84">
                  <c:v>1.6800000000000013E-6</c:v>
                </c:pt>
                <c:pt idx="85">
                  <c:v>1.7000000000000013E-6</c:v>
                </c:pt>
                <c:pt idx="86">
                  <c:v>1.7200000000000013E-6</c:v>
                </c:pt>
                <c:pt idx="87">
                  <c:v>1.7400000000000013E-6</c:v>
                </c:pt>
                <c:pt idx="88">
                  <c:v>1.7600000000000014E-6</c:v>
                </c:pt>
                <c:pt idx="89">
                  <c:v>1.7800000000000014E-6</c:v>
                </c:pt>
                <c:pt idx="90">
                  <c:v>1.8000000000000014E-6</c:v>
                </c:pt>
                <c:pt idx="91">
                  <c:v>1.8200000000000014E-6</c:v>
                </c:pt>
                <c:pt idx="92">
                  <c:v>1.8400000000000014E-6</c:v>
                </c:pt>
                <c:pt idx="93">
                  <c:v>1.8600000000000015E-6</c:v>
                </c:pt>
                <c:pt idx="94">
                  <c:v>1.8800000000000015E-6</c:v>
                </c:pt>
                <c:pt idx="95">
                  <c:v>1.9000000000000015E-6</c:v>
                </c:pt>
                <c:pt idx="96">
                  <c:v>1.9200000000000015E-6</c:v>
                </c:pt>
                <c:pt idx="97">
                  <c:v>1.9400000000000013E-6</c:v>
                </c:pt>
                <c:pt idx="98">
                  <c:v>1.9600000000000011E-6</c:v>
                </c:pt>
                <c:pt idx="99">
                  <c:v>1.9800000000000009E-6</c:v>
                </c:pt>
                <c:pt idx="100">
                  <c:v>2.0000000000000008E-6</c:v>
                </c:pt>
                <c:pt idx="101">
                  <c:v>2.0200000000000006E-6</c:v>
                </c:pt>
                <c:pt idx="102">
                  <c:v>2.0400000000000004E-6</c:v>
                </c:pt>
                <c:pt idx="103">
                  <c:v>2.0600000000000002E-6</c:v>
                </c:pt>
                <c:pt idx="104">
                  <c:v>2.08E-6</c:v>
                </c:pt>
                <c:pt idx="105">
                  <c:v>2.0999999999999998E-6</c:v>
                </c:pt>
                <c:pt idx="106">
                  <c:v>2.1199999999999996E-6</c:v>
                </c:pt>
                <c:pt idx="107">
                  <c:v>2.1399999999999994E-6</c:v>
                </c:pt>
                <c:pt idx="108">
                  <c:v>2.1599999999999992E-6</c:v>
                </c:pt>
                <c:pt idx="109">
                  <c:v>2.179999999999999E-6</c:v>
                </c:pt>
                <c:pt idx="110">
                  <c:v>2.1999999999999988E-6</c:v>
                </c:pt>
                <c:pt idx="111">
                  <c:v>2.2199999999999987E-6</c:v>
                </c:pt>
                <c:pt idx="112">
                  <c:v>2.2399999999999985E-6</c:v>
                </c:pt>
                <c:pt idx="113">
                  <c:v>2.2599999999999983E-6</c:v>
                </c:pt>
                <c:pt idx="114">
                  <c:v>2.2799999999999981E-6</c:v>
                </c:pt>
                <c:pt idx="115">
                  <c:v>2.2999999999999979E-6</c:v>
                </c:pt>
                <c:pt idx="116">
                  <c:v>2.3199999999999977E-6</c:v>
                </c:pt>
                <c:pt idx="117">
                  <c:v>2.3399999999999975E-6</c:v>
                </c:pt>
                <c:pt idx="118">
                  <c:v>2.3599999999999973E-6</c:v>
                </c:pt>
                <c:pt idx="119">
                  <c:v>2.3799999999999971E-6</c:v>
                </c:pt>
                <c:pt idx="120">
                  <c:v>2.3999999999999969E-6</c:v>
                </c:pt>
                <c:pt idx="121">
                  <c:v>2.4199999999999967E-6</c:v>
                </c:pt>
                <c:pt idx="122">
                  <c:v>2.4399999999999965E-6</c:v>
                </c:pt>
                <c:pt idx="123">
                  <c:v>2.4599999999999964E-6</c:v>
                </c:pt>
                <c:pt idx="124">
                  <c:v>2.4799999999999962E-6</c:v>
                </c:pt>
                <c:pt idx="125">
                  <c:v>2.499999999999996E-6</c:v>
                </c:pt>
                <c:pt idx="126">
                  <c:v>2.5199999999999958E-6</c:v>
                </c:pt>
                <c:pt idx="127">
                  <c:v>2.5399999999999956E-6</c:v>
                </c:pt>
                <c:pt idx="128">
                  <c:v>2.5599999999999954E-6</c:v>
                </c:pt>
                <c:pt idx="129">
                  <c:v>2.5799999999999952E-6</c:v>
                </c:pt>
                <c:pt idx="130">
                  <c:v>2.599999999999995E-6</c:v>
                </c:pt>
                <c:pt idx="131">
                  <c:v>2.6199999999999948E-6</c:v>
                </c:pt>
                <c:pt idx="132">
                  <c:v>2.6399999999999946E-6</c:v>
                </c:pt>
                <c:pt idx="133">
                  <c:v>2.6599999999999944E-6</c:v>
                </c:pt>
                <c:pt idx="134">
                  <c:v>2.6799999999999942E-6</c:v>
                </c:pt>
                <c:pt idx="135">
                  <c:v>2.6999999999999941E-6</c:v>
                </c:pt>
                <c:pt idx="136">
                  <c:v>2.7199999999999939E-6</c:v>
                </c:pt>
                <c:pt idx="137">
                  <c:v>2.7399999999999937E-6</c:v>
                </c:pt>
                <c:pt idx="138">
                  <c:v>2.7599999999999935E-6</c:v>
                </c:pt>
                <c:pt idx="139">
                  <c:v>2.7799999999999933E-6</c:v>
                </c:pt>
                <c:pt idx="140">
                  <c:v>2.7999999999999931E-6</c:v>
                </c:pt>
                <c:pt idx="141">
                  <c:v>2.8199999999999929E-6</c:v>
                </c:pt>
                <c:pt idx="142">
                  <c:v>2.8399999999999927E-6</c:v>
                </c:pt>
                <c:pt idx="143">
                  <c:v>2.8599999999999925E-6</c:v>
                </c:pt>
                <c:pt idx="144">
                  <c:v>2.8799999999999923E-6</c:v>
                </c:pt>
                <c:pt idx="145">
                  <c:v>2.8999999999999921E-6</c:v>
                </c:pt>
                <c:pt idx="146">
                  <c:v>2.9199999999999919E-6</c:v>
                </c:pt>
                <c:pt idx="147">
                  <c:v>2.9399999999999918E-6</c:v>
                </c:pt>
                <c:pt idx="148">
                  <c:v>2.9599999999999916E-6</c:v>
                </c:pt>
                <c:pt idx="149">
                  <c:v>2.9799999999999914E-6</c:v>
                </c:pt>
                <c:pt idx="150">
                  <c:v>2.9999999999999912E-6</c:v>
                </c:pt>
                <c:pt idx="151">
                  <c:v>3.019999999999991E-6</c:v>
                </c:pt>
                <c:pt idx="152">
                  <c:v>3.0399999999999908E-6</c:v>
                </c:pt>
                <c:pt idx="153">
                  <c:v>3.0599999999999906E-6</c:v>
                </c:pt>
                <c:pt idx="154">
                  <c:v>3.0799999999999904E-6</c:v>
                </c:pt>
                <c:pt idx="155">
                  <c:v>3.0999999999999902E-6</c:v>
                </c:pt>
                <c:pt idx="156">
                  <c:v>3.11999999999999E-6</c:v>
                </c:pt>
                <c:pt idx="157">
                  <c:v>3.1399999999999898E-6</c:v>
                </c:pt>
                <c:pt idx="158">
                  <c:v>3.1599999999999897E-6</c:v>
                </c:pt>
                <c:pt idx="159">
                  <c:v>3.1799999999999895E-6</c:v>
                </c:pt>
                <c:pt idx="160">
                  <c:v>3.1999999999999893E-6</c:v>
                </c:pt>
                <c:pt idx="161">
                  <c:v>3.2199999999999891E-6</c:v>
                </c:pt>
                <c:pt idx="162">
                  <c:v>3.2399999999999889E-6</c:v>
                </c:pt>
                <c:pt idx="163">
                  <c:v>3.2599999999999887E-6</c:v>
                </c:pt>
                <c:pt idx="164">
                  <c:v>3.2799999999999885E-6</c:v>
                </c:pt>
                <c:pt idx="165">
                  <c:v>3.2999999999999883E-6</c:v>
                </c:pt>
                <c:pt idx="166">
                  <c:v>3.3199999999999881E-6</c:v>
                </c:pt>
                <c:pt idx="167">
                  <c:v>3.3399999999999879E-6</c:v>
                </c:pt>
                <c:pt idx="168">
                  <c:v>3.3599999999999877E-6</c:v>
                </c:pt>
                <c:pt idx="169">
                  <c:v>3.3799999999999875E-6</c:v>
                </c:pt>
                <c:pt idx="170">
                  <c:v>3.3999999999999874E-6</c:v>
                </c:pt>
                <c:pt idx="171">
                  <c:v>3.4199999999999872E-6</c:v>
                </c:pt>
                <c:pt idx="172">
                  <c:v>3.439999999999987E-6</c:v>
                </c:pt>
                <c:pt idx="173">
                  <c:v>3.4599999999999868E-6</c:v>
                </c:pt>
                <c:pt idx="174">
                  <c:v>3.4799999999999866E-6</c:v>
                </c:pt>
                <c:pt idx="175">
                  <c:v>3.4999999999999864E-6</c:v>
                </c:pt>
                <c:pt idx="176">
                  <c:v>3.5199999999999862E-6</c:v>
                </c:pt>
                <c:pt idx="177">
                  <c:v>3.539999999999986E-6</c:v>
                </c:pt>
                <c:pt idx="178">
                  <c:v>3.5599999999999858E-6</c:v>
                </c:pt>
                <c:pt idx="179">
                  <c:v>3.5799999999999856E-6</c:v>
                </c:pt>
                <c:pt idx="180">
                  <c:v>3.5999999999999854E-6</c:v>
                </c:pt>
                <c:pt idx="181">
                  <c:v>3.6199999999999852E-6</c:v>
                </c:pt>
                <c:pt idx="182">
                  <c:v>3.6399999999999851E-6</c:v>
                </c:pt>
                <c:pt idx="183">
                  <c:v>3.6599999999999849E-6</c:v>
                </c:pt>
                <c:pt idx="184">
                  <c:v>3.6799999999999847E-6</c:v>
                </c:pt>
                <c:pt idx="185">
                  <c:v>3.6999999999999845E-6</c:v>
                </c:pt>
                <c:pt idx="186">
                  <c:v>3.7199999999999843E-6</c:v>
                </c:pt>
                <c:pt idx="187">
                  <c:v>3.7399999999999841E-6</c:v>
                </c:pt>
                <c:pt idx="188">
                  <c:v>3.7599999999999839E-6</c:v>
                </c:pt>
                <c:pt idx="189">
                  <c:v>3.7799999999999837E-6</c:v>
                </c:pt>
                <c:pt idx="190">
                  <c:v>3.7999999999999835E-6</c:v>
                </c:pt>
                <c:pt idx="191">
                  <c:v>3.8199999999999838E-6</c:v>
                </c:pt>
                <c:pt idx="192">
                  <c:v>3.8399999999999836E-6</c:v>
                </c:pt>
                <c:pt idx="193">
                  <c:v>3.8599999999999834E-6</c:v>
                </c:pt>
                <c:pt idx="194">
                  <c:v>3.8799999999999832E-6</c:v>
                </c:pt>
                <c:pt idx="195">
                  <c:v>3.899999999999983E-6</c:v>
                </c:pt>
                <c:pt idx="196">
                  <c:v>3.9199999999999828E-6</c:v>
                </c:pt>
                <c:pt idx="197">
                  <c:v>3.9399999999999826E-6</c:v>
                </c:pt>
                <c:pt idx="198">
                  <c:v>3.9599999999999824E-6</c:v>
                </c:pt>
                <c:pt idx="199">
                  <c:v>3.9799999999999822E-6</c:v>
                </c:pt>
                <c:pt idx="200">
                  <c:v>3.999999999999982E-6</c:v>
                </c:pt>
                <c:pt idx="201">
                  <c:v>4.0199999999999818E-6</c:v>
                </c:pt>
                <c:pt idx="202">
                  <c:v>4.0399999999999816E-6</c:v>
                </c:pt>
                <c:pt idx="203">
                  <c:v>4.0599999999999815E-6</c:v>
                </c:pt>
                <c:pt idx="204">
                  <c:v>4.0799999999999813E-6</c:v>
                </c:pt>
                <c:pt idx="205">
                  <c:v>4.0999999999999811E-6</c:v>
                </c:pt>
                <c:pt idx="206">
                  <c:v>4.1199999999999809E-6</c:v>
                </c:pt>
                <c:pt idx="207">
                  <c:v>4.1399999999999807E-6</c:v>
                </c:pt>
                <c:pt idx="208">
                  <c:v>4.1599999999999805E-6</c:v>
                </c:pt>
                <c:pt idx="209">
                  <c:v>4.1799999999999803E-6</c:v>
                </c:pt>
                <c:pt idx="210">
                  <c:v>4.1999999999999801E-6</c:v>
                </c:pt>
                <c:pt idx="211">
                  <c:v>4.2199999999999799E-6</c:v>
                </c:pt>
                <c:pt idx="212">
                  <c:v>4.2399999999999797E-6</c:v>
                </c:pt>
                <c:pt idx="213">
                  <c:v>4.2599999999999795E-6</c:v>
                </c:pt>
                <c:pt idx="214">
                  <c:v>4.2799999999999794E-6</c:v>
                </c:pt>
                <c:pt idx="215">
                  <c:v>4.2999999999999792E-6</c:v>
                </c:pt>
                <c:pt idx="216">
                  <c:v>4.319999999999979E-6</c:v>
                </c:pt>
                <c:pt idx="217">
                  <c:v>4.3399999999999788E-6</c:v>
                </c:pt>
                <c:pt idx="218">
                  <c:v>4.3599999999999786E-6</c:v>
                </c:pt>
                <c:pt idx="219">
                  <c:v>4.3799999999999784E-6</c:v>
                </c:pt>
                <c:pt idx="220">
                  <c:v>4.3999999999999782E-6</c:v>
                </c:pt>
                <c:pt idx="221">
                  <c:v>4.419999999999978E-6</c:v>
                </c:pt>
                <c:pt idx="222">
                  <c:v>4.4399999999999778E-6</c:v>
                </c:pt>
                <c:pt idx="223">
                  <c:v>4.4599999999999776E-6</c:v>
                </c:pt>
                <c:pt idx="224">
                  <c:v>4.4799999999999774E-6</c:v>
                </c:pt>
                <c:pt idx="225">
                  <c:v>4.4999999999999772E-6</c:v>
                </c:pt>
                <c:pt idx="226">
                  <c:v>4.5199999999999771E-6</c:v>
                </c:pt>
                <c:pt idx="227">
                  <c:v>4.5399999999999769E-6</c:v>
                </c:pt>
                <c:pt idx="228">
                  <c:v>4.5599999999999767E-6</c:v>
                </c:pt>
                <c:pt idx="229">
                  <c:v>4.5799999999999765E-6</c:v>
                </c:pt>
                <c:pt idx="230">
                  <c:v>4.5999999999999763E-6</c:v>
                </c:pt>
                <c:pt idx="231">
                  <c:v>4.6199999999999761E-6</c:v>
                </c:pt>
                <c:pt idx="232">
                  <c:v>4.6399999999999759E-6</c:v>
                </c:pt>
                <c:pt idx="233">
                  <c:v>4.6599999999999757E-6</c:v>
                </c:pt>
                <c:pt idx="234">
                  <c:v>4.6799999999999755E-6</c:v>
                </c:pt>
                <c:pt idx="235">
                  <c:v>4.6999999999999753E-6</c:v>
                </c:pt>
                <c:pt idx="236">
                  <c:v>4.7199999999999751E-6</c:v>
                </c:pt>
                <c:pt idx="237">
                  <c:v>4.7399999999999749E-6</c:v>
                </c:pt>
                <c:pt idx="238">
                  <c:v>4.7599999999999748E-6</c:v>
                </c:pt>
                <c:pt idx="239">
                  <c:v>4.7799999999999746E-6</c:v>
                </c:pt>
                <c:pt idx="240">
                  <c:v>4.7999999999999744E-6</c:v>
                </c:pt>
                <c:pt idx="241">
                  <c:v>4.8199999999999742E-6</c:v>
                </c:pt>
                <c:pt idx="242">
                  <c:v>4.839999999999974E-6</c:v>
                </c:pt>
                <c:pt idx="243">
                  <c:v>4.8599999999999738E-6</c:v>
                </c:pt>
                <c:pt idx="244">
                  <c:v>4.8799999999999736E-6</c:v>
                </c:pt>
                <c:pt idx="245">
                  <c:v>4.8999999999999734E-6</c:v>
                </c:pt>
                <c:pt idx="246">
                  <c:v>4.9199999999999732E-6</c:v>
                </c:pt>
                <c:pt idx="247">
                  <c:v>4.939999999999973E-6</c:v>
                </c:pt>
                <c:pt idx="248">
                  <c:v>4.9599999999999728E-6</c:v>
                </c:pt>
                <c:pt idx="249">
                  <c:v>4.9799999999999726E-6</c:v>
                </c:pt>
                <c:pt idx="250">
                  <c:v>4.9999999999999725E-6</c:v>
                </c:pt>
                <c:pt idx="251">
                  <c:v>5.0199999999999723E-6</c:v>
                </c:pt>
                <c:pt idx="252">
                  <c:v>5.0399999999999721E-6</c:v>
                </c:pt>
                <c:pt idx="253">
                  <c:v>5.0599999999999719E-6</c:v>
                </c:pt>
                <c:pt idx="254">
                  <c:v>5.0799999999999717E-6</c:v>
                </c:pt>
                <c:pt idx="255">
                  <c:v>5.0999999999999715E-6</c:v>
                </c:pt>
                <c:pt idx="256">
                  <c:v>5.1199999999999713E-6</c:v>
                </c:pt>
                <c:pt idx="257">
                  <c:v>5.1399999999999711E-6</c:v>
                </c:pt>
                <c:pt idx="258">
                  <c:v>5.1599999999999709E-6</c:v>
                </c:pt>
                <c:pt idx="259">
                  <c:v>5.1799999999999707E-6</c:v>
                </c:pt>
                <c:pt idx="260">
                  <c:v>5.1999999999999705E-6</c:v>
                </c:pt>
                <c:pt idx="261">
                  <c:v>5.2199999999999704E-6</c:v>
                </c:pt>
                <c:pt idx="262">
                  <c:v>5.2399999999999702E-6</c:v>
                </c:pt>
                <c:pt idx="263">
                  <c:v>5.25999999999997E-6</c:v>
                </c:pt>
                <c:pt idx="264">
                  <c:v>5.2799999999999698E-6</c:v>
                </c:pt>
                <c:pt idx="265">
                  <c:v>5.2999999999999696E-6</c:v>
                </c:pt>
                <c:pt idx="266">
                  <c:v>5.3199999999999694E-6</c:v>
                </c:pt>
                <c:pt idx="267">
                  <c:v>5.3399999999999692E-6</c:v>
                </c:pt>
                <c:pt idx="268">
                  <c:v>5.359999999999969E-6</c:v>
                </c:pt>
                <c:pt idx="269">
                  <c:v>5.3799999999999688E-6</c:v>
                </c:pt>
                <c:pt idx="270">
                  <c:v>5.3999999999999686E-6</c:v>
                </c:pt>
                <c:pt idx="271">
                  <c:v>5.4199999999999684E-6</c:v>
                </c:pt>
                <c:pt idx="272">
                  <c:v>5.4399999999999682E-6</c:v>
                </c:pt>
                <c:pt idx="273">
                  <c:v>5.4599999999999681E-6</c:v>
                </c:pt>
                <c:pt idx="274">
                  <c:v>5.4799999999999679E-6</c:v>
                </c:pt>
                <c:pt idx="275">
                  <c:v>5.4999999999999677E-6</c:v>
                </c:pt>
                <c:pt idx="276">
                  <c:v>5.5199999999999675E-6</c:v>
                </c:pt>
                <c:pt idx="277">
                  <c:v>5.5399999999999673E-6</c:v>
                </c:pt>
                <c:pt idx="278">
                  <c:v>5.5599999999999671E-6</c:v>
                </c:pt>
                <c:pt idx="279">
                  <c:v>5.5799999999999669E-6</c:v>
                </c:pt>
                <c:pt idx="280">
                  <c:v>5.5999999999999667E-6</c:v>
                </c:pt>
                <c:pt idx="281">
                  <c:v>5.6199999999999665E-6</c:v>
                </c:pt>
                <c:pt idx="282">
                  <c:v>5.6399999999999663E-6</c:v>
                </c:pt>
                <c:pt idx="283">
                  <c:v>5.6599999999999661E-6</c:v>
                </c:pt>
                <c:pt idx="284">
                  <c:v>5.6799999999999659E-6</c:v>
                </c:pt>
                <c:pt idx="285">
                  <c:v>5.6999999999999658E-6</c:v>
                </c:pt>
                <c:pt idx="286">
                  <c:v>5.7199999999999656E-6</c:v>
                </c:pt>
                <c:pt idx="287">
                  <c:v>5.7399999999999654E-6</c:v>
                </c:pt>
                <c:pt idx="288">
                  <c:v>5.7599999999999652E-6</c:v>
                </c:pt>
                <c:pt idx="289">
                  <c:v>5.779999999999965E-6</c:v>
                </c:pt>
                <c:pt idx="290">
                  <c:v>5.7999999999999648E-6</c:v>
                </c:pt>
                <c:pt idx="291">
                  <c:v>5.8199999999999646E-6</c:v>
                </c:pt>
                <c:pt idx="292">
                  <c:v>5.8399999999999644E-6</c:v>
                </c:pt>
                <c:pt idx="293">
                  <c:v>5.8599999999999642E-6</c:v>
                </c:pt>
                <c:pt idx="294">
                  <c:v>5.879999999999964E-6</c:v>
                </c:pt>
                <c:pt idx="295">
                  <c:v>5.8999999999999638E-6</c:v>
                </c:pt>
                <c:pt idx="296">
                  <c:v>5.9199999999999636E-6</c:v>
                </c:pt>
                <c:pt idx="297">
                  <c:v>5.9399999999999635E-6</c:v>
                </c:pt>
                <c:pt idx="298">
                  <c:v>5.9599999999999633E-6</c:v>
                </c:pt>
                <c:pt idx="299">
                  <c:v>5.9799999999999631E-6</c:v>
                </c:pt>
                <c:pt idx="300">
                  <c:v>5.9999999999999629E-6</c:v>
                </c:pt>
                <c:pt idx="301">
                  <c:v>6.0199999999999627E-6</c:v>
                </c:pt>
                <c:pt idx="302">
                  <c:v>6.0399999999999625E-6</c:v>
                </c:pt>
                <c:pt idx="303">
                  <c:v>6.0599999999999623E-6</c:v>
                </c:pt>
                <c:pt idx="304">
                  <c:v>6.0799999999999621E-6</c:v>
                </c:pt>
                <c:pt idx="305">
                  <c:v>6.0999999999999619E-6</c:v>
                </c:pt>
                <c:pt idx="306">
                  <c:v>6.1199999999999617E-6</c:v>
                </c:pt>
                <c:pt idx="307">
                  <c:v>6.1399999999999615E-6</c:v>
                </c:pt>
                <c:pt idx="308">
                  <c:v>6.1599999999999614E-6</c:v>
                </c:pt>
                <c:pt idx="309">
                  <c:v>6.1799999999999612E-6</c:v>
                </c:pt>
                <c:pt idx="310">
                  <c:v>6.199999999999961E-6</c:v>
                </c:pt>
                <c:pt idx="311">
                  <c:v>6.2199999999999608E-6</c:v>
                </c:pt>
                <c:pt idx="312">
                  <c:v>6.2399999999999606E-6</c:v>
                </c:pt>
                <c:pt idx="313">
                  <c:v>6.2599999999999604E-6</c:v>
                </c:pt>
                <c:pt idx="314">
                  <c:v>6.2799999999999602E-6</c:v>
                </c:pt>
                <c:pt idx="315">
                  <c:v>6.29999999999996E-6</c:v>
                </c:pt>
                <c:pt idx="316">
                  <c:v>6.3199999999999598E-6</c:v>
                </c:pt>
                <c:pt idx="317">
                  <c:v>6.3399999999999596E-6</c:v>
                </c:pt>
                <c:pt idx="318">
                  <c:v>6.3599999999999594E-6</c:v>
                </c:pt>
                <c:pt idx="319">
                  <c:v>6.3799999999999592E-6</c:v>
                </c:pt>
                <c:pt idx="320">
                  <c:v>6.3999999999999591E-6</c:v>
                </c:pt>
                <c:pt idx="321">
                  <c:v>6.4199999999999589E-6</c:v>
                </c:pt>
                <c:pt idx="322">
                  <c:v>6.4399999999999587E-6</c:v>
                </c:pt>
                <c:pt idx="323">
                  <c:v>6.4599999999999585E-6</c:v>
                </c:pt>
                <c:pt idx="324">
                  <c:v>6.4799999999999583E-6</c:v>
                </c:pt>
                <c:pt idx="325">
                  <c:v>6.4999999999999581E-6</c:v>
                </c:pt>
                <c:pt idx="326">
                  <c:v>6.5199999999999579E-6</c:v>
                </c:pt>
                <c:pt idx="327">
                  <c:v>6.5399999999999577E-6</c:v>
                </c:pt>
                <c:pt idx="328">
                  <c:v>6.5599999999999575E-6</c:v>
                </c:pt>
                <c:pt idx="329">
                  <c:v>6.5799999999999573E-6</c:v>
                </c:pt>
                <c:pt idx="330">
                  <c:v>6.5999999999999571E-6</c:v>
                </c:pt>
                <c:pt idx="331">
                  <c:v>6.6199999999999569E-6</c:v>
                </c:pt>
                <c:pt idx="332">
                  <c:v>6.6399999999999568E-6</c:v>
                </c:pt>
                <c:pt idx="333">
                  <c:v>6.6599999999999566E-6</c:v>
                </c:pt>
                <c:pt idx="334">
                  <c:v>6.6799999999999564E-6</c:v>
                </c:pt>
                <c:pt idx="335">
                  <c:v>6.6999999999999562E-6</c:v>
                </c:pt>
                <c:pt idx="336">
                  <c:v>6.719999999999956E-6</c:v>
                </c:pt>
                <c:pt idx="337">
                  <c:v>6.7399999999999558E-6</c:v>
                </c:pt>
                <c:pt idx="338">
                  <c:v>6.7599999999999556E-6</c:v>
                </c:pt>
                <c:pt idx="339">
                  <c:v>6.7799999999999554E-6</c:v>
                </c:pt>
                <c:pt idx="340">
                  <c:v>6.7999999999999552E-6</c:v>
                </c:pt>
                <c:pt idx="341">
                  <c:v>6.819999999999955E-6</c:v>
                </c:pt>
                <c:pt idx="342">
                  <c:v>6.8399999999999548E-6</c:v>
                </c:pt>
                <c:pt idx="343">
                  <c:v>6.8599999999999546E-6</c:v>
                </c:pt>
                <c:pt idx="344">
                  <c:v>6.8799999999999545E-6</c:v>
                </c:pt>
                <c:pt idx="345">
                  <c:v>6.8999999999999543E-6</c:v>
                </c:pt>
                <c:pt idx="346">
                  <c:v>6.9199999999999541E-6</c:v>
                </c:pt>
                <c:pt idx="347">
                  <c:v>6.9399999999999539E-6</c:v>
                </c:pt>
                <c:pt idx="348">
                  <c:v>6.9599999999999537E-6</c:v>
                </c:pt>
                <c:pt idx="349">
                  <c:v>6.9799999999999535E-6</c:v>
                </c:pt>
                <c:pt idx="350">
                  <c:v>6.9999999999999533E-6</c:v>
                </c:pt>
                <c:pt idx="351">
                  <c:v>7.0199999999999531E-6</c:v>
                </c:pt>
                <c:pt idx="352">
                  <c:v>7.0399999999999529E-6</c:v>
                </c:pt>
                <c:pt idx="353">
                  <c:v>7.0599999999999527E-6</c:v>
                </c:pt>
                <c:pt idx="354">
                  <c:v>7.0799999999999525E-6</c:v>
                </c:pt>
                <c:pt idx="355">
                  <c:v>7.0999999999999524E-6</c:v>
                </c:pt>
                <c:pt idx="356">
                  <c:v>7.1199999999999522E-6</c:v>
                </c:pt>
                <c:pt idx="357">
                  <c:v>7.139999999999952E-6</c:v>
                </c:pt>
                <c:pt idx="358">
                  <c:v>7.1599999999999518E-6</c:v>
                </c:pt>
                <c:pt idx="359">
                  <c:v>7.1799999999999516E-6</c:v>
                </c:pt>
                <c:pt idx="360">
                  <c:v>7.1999999999999514E-6</c:v>
                </c:pt>
                <c:pt idx="361">
                  <c:v>7.2199999999999512E-6</c:v>
                </c:pt>
                <c:pt idx="362">
                  <c:v>7.239999999999951E-6</c:v>
                </c:pt>
                <c:pt idx="363">
                  <c:v>7.2599999999999508E-6</c:v>
                </c:pt>
                <c:pt idx="364">
                  <c:v>7.2799999999999506E-6</c:v>
                </c:pt>
                <c:pt idx="365">
                  <c:v>7.2999999999999504E-6</c:v>
                </c:pt>
                <c:pt idx="366">
                  <c:v>7.3199999999999502E-6</c:v>
                </c:pt>
                <c:pt idx="367">
                  <c:v>7.3399999999999501E-6</c:v>
                </c:pt>
                <c:pt idx="368">
                  <c:v>7.3599999999999499E-6</c:v>
                </c:pt>
                <c:pt idx="369">
                  <c:v>7.3799999999999497E-6</c:v>
                </c:pt>
                <c:pt idx="370">
                  <c:v>7.3999999999999495E-6</c:v>
                </c:pt>
                <c:pt idx="371">
                  <c:v>7.4199999999999493E-6</c:v>
                </c:pt>
                <c:pt idx="372">
                  <c:v>7.4399999999999491E-6</c:v>
                </c:pt>
                <c:pt idx="373">
                  <c:v>7.4599999999999489E-6</c:v>
                </c:pt>
                <c:pt idx="374">
                  <c:v>7.4799999999999487E-6</c:v>
                </c:pt>
                <c:pt idx="375">
                  <c:v>7.4999999999999485E-6</c:v>
                </c:pt>
                <c:pt idx="376">
                  <c:v>7.5199999999999483E-6</c:v>
                </c:pt>
                <c:pt idx="377">
                  <c:v>7.5399999999999481E-6</c:v>
                </c:pt>
                <c:pt idx="378">
                  <c:v>7.5599999999999479E-6</c:v>
                </c:pt>
                <c:pt idx="379">
                  <c:v>7.5799999999999478E-6</c:v>
                </c:pt>
                <c:pt idx="380">
                  <c:v>7.5999999999999476E-6</c:v>
                </c:pt>
                <c:pt idx="381">
                  <c:v>7.6199999999999474E-6</c:v>
                </c:pt>
                <c:pt idx="382">
                  <c:v>7.6399999999999472E-6</c:v>
                </c:pt>
                <c:pt idx="383">
                  <c:v>7.659999999999947E-6</c:v>
                </c:pt>
                <c:pt idx="384">
                  <c:v>7.6799999999999468E-6</c:v>
                </c:pt>
                <c:pt idx="385">
                  <c:v>7.6999999999999466E-6</c:v>
                </c:pt>
                <c:pt idx="386">
                  <c:v>7.7199999999999464E-6</c:v>
                </c:pt>
                <c:pt idx="387">
                  <c:v>7.7399999999999462E-6</c:v>
                </c:pt>
                <c:pt idx="388">
                  <c:v>7.759999999999946E-6</c:v>
                </c:pt>
                <c:pt idx="389">
                  <c:v>7.7799999999999458E-6</c:v>
                </c:pt>
                <c:pt idx="390">
                  <c:v>7.7999999999999456E-6</c:v>
                </c:pt>
                <c:pt idx="391">
                  <c:v>7.8199999999999455E-6</c:v>
                </c:pt>
                <c:pt idx="392">
                  <c:v>7.8399999999999453E-6</c:v>
                </c:pt>
                <c:pt idx="393">
                  <c:v>7.8599999999999451E-6</c:v>
                </c:pt>
                <c:pt idx="394">
                  <c:v>7.8799999999999449E-6</c:v>
                </c:pt>
                <c:pt idx="395">
                  <c:v>7.8999999999999447E-6</c:v>
                </c:pt>
                <c:pt idx="396">
                  <c:v>7.9199999999999445E-6</c:v>
                </c:pt>
                <c:pt idx="397">
                  <c:v>7.9399999999999443E-6</c:v>
                </c:pt>
                <c:pt idx="398">
                  <c:v>7.9599999999999441E-6</c:v>
                </c:pt>
                <c:pt idx="399">
                  <c:v>7.9799999999999439E-6</c:v>
                </c:pt>
                <c:pt idx="400">
                  <c:v>7.9999999999999437E-6</c:v>
                </c:pt>
                <c:pt idx="401">
                  <c:v>8.0199999999999435E-6</c:v>
                </c:pt>
                <c:pt idx="402">
                  <c:v>8.0399999999999434E-6</c:v>
                </c:pt>
                <c:pt idx="403">
                  <c:v>8.0599999999999432E-6</c:v>
                </c:pt>
                <c:pt idx="404">
                  <c:v>8.079999999999943E-6</c:v>
                </c:pt>
                <c:pt idx="405">
                  <c:v>8.0999999999999428E-6</c:v>
                </c:pt>
                <c:pt idx="406">
                  <c:v>8.1199999999999426E-6</c:v>
                </c:pt>
                <c:pt idx="407">
                  <c:v>8.1399999999999424E-6</c:v>
                </c:pt>
                <c:pt idx="408">
                  <c:v>8.1599999999999422E-6</c:v>
                </c:pt>
                <c:pt idx="409">
                  <c:v>8.179999999999942E-6</c:v>
                </c:pt>
                <c:pt idx="410">
                  <c:v>8.1999999999999418E-6</c:v>
                </c:pt>
                <c:pt idx="411">
                  <c:v>8.2199999999999416E-6</c:v>
                </c:pt>
                <c:pt idx="412">
                  <c:v>8.2399999999999414E-6</c:v>
                </c:pt>
                <c:pt idx="413">
                  <c:v>8.2599999999999412E-6</c:v>
                </c:pt>
                <c:pt idx="414">
                  <c:v>8.2799999999999411E-6</c:v>
                </c:pt>
                <c:pt idx="415">
                  <c:v>8.2999999999999409E-6</c:v>
                </c:pt>
                <c:pt idx="416">
                  <c:v>8.3199999999999407E-6</c:v>
                </c:pt>
                <c:pt idx="417">
                  <c:v>8.3399999999999405E-6</c:v>
                </c:pt>
                <c:pt idx="418">
                  <c:v>8.3599999999999403E-6</c:v>
                </c:pt>
                <c:pt idx="419">
                  <c:v>8.3799999999999401E-6</c:v>
                </c:pt>
                <c:pt idx="420">
                  <c:v>8.3999999999999399E-6</c:v>
                </c:pt>
                <c:pt idx="421">
                  <c:v>8.4199999999999397E-6</c:v>
                </c:pt>
                <c:pt idx="422">
                  <c:v>8.4399999999999395E-6</c:v>
                </c:pt>
                <c:pt idx="423">
                  <c:v>8.4599999999999393E-6</c:v>
                </c:pt>
                <c:pt idx="424">
                  <c:v>8.4799999999999391E-6</c:v>
                </c:pt>
                <c:pt idx="425">
                  <c:v>8.4999999999999389E-6</c:v>
                </c:pt>
                <c:pt idx="426">
                  <c:v>8.5199999999999388E-6</c:v>
                </c:pt>
                <c:pt idx="427">
                  <c:v>8.5399999999999386E-6</c:v>
                </c:pt>
                <c:pt idx="428">
                  <c:v>8.5599999999999384E-6</c:v>
                </c:pt>
                <c:pt idx="429">
                  <c:v>8.5799999999999382E-6</c:v>
                </c:pt>
                <c:pt idx="430">
                  <c:v>8.599999999999938E-6</c:v>
                </c:pt>
                <c:pt idx="431">
                  <c:v>8.6199999999999378E-6</c:v>
                </c:pt>
                <c:pt idx="432">
                  <c:v>8.6399999999999376E-6</c:v>
                </c:pt>
                <c:pt idx="433">
                  <c:v>8.6599999999999374E-6</c:v>
                </c:pt>
                <c:pt idx="434">
                  <c:v>8.6799999999999372E-6</c:v>
                </c:pt>
                <c:pt idx="435">
                  <c:v>8.699999999999937E-6</c:v>
                </c:pt>
                <c:pt idx="436">
                  <c:v>8.7199999999999368E-6</c:v>
                </c:pt>
                <c:pt idx="437">
                  <c:v>8.7399999999999366E-6</c:v>
                </c:pt>
                <c:pt idx="438">
                  <c:v>8.7599999999999365E-6</c:v>
                </c:pt>
                <c:pt idx="439">
                  <c:v>8.7799999999999363E-6</c:v>
                </c:pt>
                <c:pt idx="440">
                  <c:v>8.7999999999999361E-6</c:v>
                </c:pt>
                <c:pt idx="441">
                  <c:v>8.8199999999999359E-6</c:v>
                </c:pt>
                <c:pt idx="442">
                  <c:v>8.8399999999999357E-6</c:v>
                </c:pt>
                <c:pt idx="443">
                  <c:v>8.8599999999999355E-6</c:v>
                </c:pt>
                <c:pt idx="444">
                  <c:v>8.8799999999999353E-6</c:v>
                </c:pt>
                <c:pt idx="445">
                  <c:v>8.8999999999999351E-6</c:v>
                </c:pt>
                <c:pt idx="446">
                  <c:v>8.9199999999999349E-6</c:v>
                </c:pt>
                <c:pt idx="447">
                  <c:v>8.9399999999999347E-6</c:v>
                </c:pt>
                <c:pt idx="448">
                  <c:v>8.9599999999999345E-6</c:v>
                </c:pt>
                <c:pt idx="449">
                  <c:v>8.9799999999999344E-6</c:v>
                </c:pt>
                <c:pt idx="450">
                  <c:v>8.9999999999999342E-6</c:v>
                </c:pt>
                <c:pt idx="451">
                  <c:v>9.019999999999934E-6</c:v>
                </c:pt>
                <c:pt idx="452">
                  <c:v>9.0399999999999338E-6</c:v>
                </c:pt>
                <c:pt idx="453">
                  <c:v>9.0599999999999336E-6</c:v>
                </c:pt>
                <c:pt idx="454">
                  <c:v>9.0799999999999334E-6</c:v>
                </c:pt>
                <c:pt idx="455">
                  <c:v>9.0999999999999332E-6</c:v>
                </c:pt>
                <c:pt idx="456">
                  <c:v>9.119999999999933E-6</c:v>
                </c:pt>
                <c:pt idx="457">
                  <c:v>9.1399999999999328E-6</c:v>
                </c:pt>
                <c:pt idx="458">
                  <c:v>9.1599999999999326E-6</c:v>
                </c:pt>
                <c:pt idx="459">
                  <c:v>9.1799999999999324E-6</c:v>
                </c:pt>
                <c:pt idx="460">
                  <c:v>9.1999999999999322E-6</c:v>
                </c:pt>
                <c:pt idx="461">
                  <c:v>9.2199999999999321E-6</c:v>
                </c:pt>
                <c:pt idx="462">
                  <c:v>9.2399999999999319E-6</c:v>
                </c:pt>
                <c:pt idx="463">
                  <c:v>9.2599999999999317E-6</c:v>
                </c:pt>
                <c:pt idx="464">
                  <c:v>9.2799999999999315E-6</c:v>
                </c:pt>
                <c:pt idx="465">
                  <c:v>9.2999999999999313E-6</c:v>
                </c:pt>
                <c:pt idx="466">
                  <c:v>9.3199999999999311E-6</c:v>
                </c:pt>
                <c:pt idx="467">
                  <c:v>9.3399999999999309E-6</c:v>
                </c:pt>
                <c:pt idx="468">
                  <c:v>9.3599999999999307E-6</c:v>
                </c:pt>
                <c:pt idx="469">
                  <c:v>9.3799999999999305E-6</c:v>
                </c:pt>
                <c:pt idx="470">
                  <c:v>9.3999999999999303E-6</c:v>
                </c:pt>
                <c:pt idx="471">
                  <c:v>9.4199999999999301E-6</c:v>
                </c:pt>
                <c:pt idx="472">
                  <c:v>9.4399999999999299E-6</c:v>
                </c:pt>
                <c:pt idx="473">
                  <c:v>9.4599999999999298E-6</c:v>
                </c:pt>
                <c:pt idx="474">
                  <c:v>9.4799999999999296E-6</c:v>
                </c:pt>
                <c:pt idx="475">
                  <c:v>9.4999999999999294E-6</c:v>
                </c:pt>
                <c:pt idx="476">
                  <c:v>9.5199999999999292E-6</c:v>
                </c:pt>
                <c:pt idx="477">
                  <c:v>9.539999999999929E-6</c:v>
                </c:pt>
                <c:pt idx="478">
                  <c:v>9.5599999999999288E-6</c:v>
                </c:pt>
                <c:pt idx="479">
                  <c:v>9.5799999999999286E-6</c:v>
                </c:pt>
                <c:pt idx="480">
                  <c:v>9.5999999999999284E-6</c:v>
                </c:pt>
                <c:pt idx="481">
                  <c:v>9.6199999999999282E-6</c:v>
                </c:pt>
                <c:pt idx="482">
                  <c:v>9.639999999999928E-6</c:v>
                </c:pt>
                <c:pt idx="483">
                  <c:v>9.6599999999999278E-6</c:v>
                </c:pt>
                <c:pt idx="484">
                  <c:v>9.6799999999999276E-6</c:v>
                </c:pt>
                <c:pt idx="485">
                  <c:v>9.6999999999999275E-6</c:v>
                </c:pt>
                <c:pt idx="486">
                  <c:v>9.7199999999999273E-6</c:v>
                </c:pt>
                <c:pt idx="487">
                  <c:v>9.7399999999999271E-6</c:v>
                </c:pt>
                <c:pt idx="488">
                  <c:v>9.7599999999999269E-6</c:v>
                </c:pt>
                <c:pt idx="489">
                  <c:v>9.7799999999999267E-6</c:v>
                </c:pt>
                <c:pt idx="490">
                  <c:v>9.7999999999999265E-6</c:v>
                </c:pt>
                <c:pt idx="491">
                  <c:v>9.8199999999999263E-6</c:v>
                </c:pt>
                <c:pt idx="492">
                  <c:v>9.8399999999999261E-6</c:v>
                </c:pt>
                <c:pt idx="493">
                  <c:v>9.8599999999999259E-6</c:v>
                </c:pt>
                <c:pt idx="494">
                  <c:v>9.8799999999999257E-6</c:v>
                </c:pt>
                <c:pt idx="495">
                  <c:v>9.8999999999999255E-6</c:v>
                </c:pt>
                <c:pt idx="496">
                  <c:v>9.9199999999999254E-6</c:v>
                </c:pt>
                <c:pt idx="497">
                  <c:v>9.9399999999999252E-6</c:v>
                </c:pt>
                <c:pt idx="498">
                  <c:v>9.959999999999925E-6</c:v>
                </c:pt>
                <c:pt idx="499">
                  <c:v>9.9799999999999248E-6</c:v>
                </c:pt>
                <c:pt idx="500">
                  <c:v>9.9999999999999246E-6</c:v>
                </c:pt>
                <c:pt idx="501">
                  <c:v>1.0019999999999924E-5</c:v>
                </c:pt>
                <c:pt idx="502">
                  <c:v>1.0039999999999924E-5</c:v>
                </c:pt>
                <c:pt idx="503">
                  <c:v>1.0059999999999924E-5</c:v>
                </c:pt>
                <c:pt idx="504">
                  <c:v>1.0079999999999924E-5</c:v>
                </c:pt>
                <c:pt idx="505">
                  <c:v>1.0099999999999924E-5</c:v>
                </c:pt>
                <c:pt idx="506">
                  <c:v>1.0119999999999923E-5</c:v>
                </c:pt>
                <c:pt idx="507">
                  <c:v>1.0139999999999923E-5</c:v>
                </c:pt>
                <c:pt idx="508">
                  <c:v>1.0159999999999923E-5</c:v>
                </c:pt>
                <c:pt idx="509">
                  <c:v>1.0179999999999923E-5</c:v>
                </c:pt>
                <c:pt idx="510">
                  <c:v>1.0199999999999923E-5</c:v>
                </c:pt>
                <c:pt idx="511">
                  <c:v>1.0219999999999922E-5</c:v>
                </c:pt>
                <c:pt idx="512">
                  <c:v>1.0239999999999922E-5</c:v>
                </c:pt>
                <c:pt idx="513">
                  <c:v>1.0259999999999922E-5</c:v>
                </c:pt>
                <c:pt idx="514">
                  <c:v>1.0279999999999922E-5</c:v>
                </c:pt>
                <c:pt idx="515">
                  <c:v>1.0299999999999922E-5</c:v>
                </c:pt>
                <c:pt idx="516">
                  <c:v>1.0319999999999922E-5</c:v>
                </c:pt>
                <c:pt idx="517">
                  <c:v>1.0339999999999921E-5</c:v>
                </c:pt>
                <c:pt idx="518">
                  <c:v>1.0359999999999921E-5</c:v>
                </c:pt>
                <c:pt idx="519">
                  <c:v>1.0379999999999921E-5</c:v>
                </c:pt>
                <c:pt idx="520">
                  <c:v>1.0399999999999921E-5</c:v>
                </c:pt>
                <c:pt idx="521">
                  <c:v>1.0419999999999921E-5</c:v>
                </c:pt>
                <c:pt idx="522">
                  <c:v>1.043999999999992E-5</c:v>
                </c:pt>
                <c:pt idx="523">
                  <c:v>1.045999999999992E-5</c:v>
                </c:pt>
                <c:pt idx="524">
                  <c:v>1.047999999999992E-5</c:v>
                </c:pt>
                <c:pt idx="525">
                  <c:v>1.049999999999992E-5</c:v>
                </c:pt>
                <c:pt idx="526">
                  <c:v>1.051999999999992E-5</c:v>
                </c:pt>
                <c:pt idx="527">
                  <c:v>1.0539999999999919E-5</c:v>
                </c:pt>
                <c:pt idx="528">
                  <c:v>1.0559999999999919E-5</c:v>
                </c:pt>
                <c:pt idx="529">
                  <c:v>1.0579999999999919E-5</c:v>
                </c:pt>
                <c:pt idx="530">
                  <c:v>1.0599999999999919E-5</c:v>
                </c:pt>
                <c:pt idx="531">
                  <c:v>1.0619999999999919E-5</c:v>
                </c:pt>
                <c:pt idx="532">
                  <c:v>1.0639999999999918E-5</c:v>
                </c:pt>
                <c:pt idx="533">
                  <c:v>1.0659999999999918E-5</c:v>
                </c:pt>
                <c:pt idx="534">
                  <c:v>1.0679999999999918E-5</c:v>
                </c:pt>
                <c:pt idx="535">
                  <c:v>1.0699999999999918E-5</c:v>
                </c:pt>
                <c:pt idx="536">
                  <c:v>1.0719999999999918E-5</c:v>
                </c:pt>
                <c:pt idx="537">
                  <c:v>1.0739999999999918E-5</c:v>
                </c:pt>
                <c:pt idx="538">
                  <c:v>1.0759999999999917E-5</c:v>
                </c:pt>
                <c:pt idx="539">
                  <c:v>1.0779999999999917E-5</c:v>
                </c:pt>
                <c:pt idx="540">
                  <c:v>1.0799999999999917E-5</c:v>
                </c:pt>
                <c:pt idx="541">
                  <c:v>1.0819999999999917E-5</c:v>
                </c:pt>
                <c:pt idx="542">
                  <c:v>1.0839999999999917E-5</c:v>
                </c:pt>
                <c:pt idx="543">
                  <c:v>1.0859999999999916E-5</c:v>
                </c:pt>
                <c:pt idx="544">
                  <c:v>1.0879999999999916E-5</c:v>
                </c:pt>
                <c:pt idx="545">
                  <c:v>1.0899999999999916E-5</c:v>
                </c:pt>
                <c:pt idx="546">
                  <c:v>1.0919999999999916E-5</c:v>
                </c:pt>
                <c:pt idx="547">
                  <c:v>1.0939999999999916E-5</c:v>
                </c:pt>
                <c:pt idx="548">
                  <c:v>1.0959999999999915E-5</c:v>
                </c:pt>
                <c:pt idx="549">
                  <c:v>1.0979999999999915E-5</c:v>
                </c:pt>
                <c:pt idx="550">
                  <c:v>1.0999999999999915E-5</c:v>
                </c:pt>
                <c:pt idx="551">
                  <c:v>1.1019999999999915E-5</c:v>
                </c:pt>
                <c:pt idx="552">
                  <c:v>1.1039999999999915E-5</c:v>
                </c:pt>
                <c:pt idx="553">
                  <c:v>1.1059999999999914E-5</c:v>
                </c:pt>
                <c:pt idx="554">
                  <c:v>1.1079999999999914E-5</c:v>
                </c:pt>
                <c:pt idx="555">
                  <c:v>1.1099999999999914E-5</c:v>
                </c:pt>
                <c:pt idx="556">
                  <c:v>1.1119999999999914E-5</c:v>
                </c:pt>
                <c:pt idx="557">
                  <c:v>1.1139999999999914E-5</c:v>
                </c:pt>
                <c:pt idx="558">
                  <c:v>1.1159999999999913E-5</c:v>
                </c:pt>
                <c:pt idx="559">
                  <c:v>1.1179999999999913E-5</c:v>
                </c:pt>
                <c:pt idx="560">
                  <c:v>1.1199999999999913E-5</c:v>
                </c:pt>
                <c:pt idx="561">
                  <c:v>1.1219999999999913E-5</c:v>
                </c:pt>
                <c:pt idx="562">
                  <c:v>1.1239999999999913E-5</c:v>
                </c:pt>
                <c:pt idx="563">
                  <c:v>1.1259999999999913E-5</c:v>
                </c:pt>
                <c:pt idx="564">
                  <c:v>1.1279999999999912E-5</c:v>
                </c:pt>
                <c:pt idx="565">
                  <c:v>1.1299999999999912E-5</c:v>
                </c:pt>
                <c:pt idx="566">
                  <c:v>1.1319999999999912E-5</c:v>
                </c:pt>
                <c:pt idx="567">
                  <c:v>1.1339999999999912E-5</c:v>
                </c:pt>
                <c:pt idx="568">
                  <c:v>1.1359999999999912E-5</c:v>
                </c:pt>
                <c:pt idx="569">
                  <c:v>1.1379999999999911E-5</c:v>
                </c:pt>
                <c:pt idx="570">
                  <c:v>1.1399999999999911E-5</c:v>
                </c:pt>
                <c:pt idx="571">
                  <c:v>1.1419999999999911E-5</c:v>
                </c:pt>
                <c:pt idx="572">
                  <c:v>1.1439999999999911E-5</c:v>
                </c:pt>
                <c:pt idx="573">
                  <c:v>1.1459999999999911E-5</c:v>
                </c:pt>
                <c:pt idx="574">
                  <c:v>1.147999999999991E-5</c:v>
                </c:pt>
                <c:pt idx="575">
                  <c:v>1.149999999999991E-5</c:v>
                </c:pt>
                <c:pt idx="576">
                  <c:v>1.151999999999991E-5</c:v>
                </c:pt>
                <c:pt idx="577">
                  <c:v>1.153999999999991E-5</c:v>
                </c:pt>
                <c:pt idx="578">
                  <c:v>1.155999999999991E-5</c:v>
                </c:pt>
                <c:pt idx="579">
                  <c:v>1.1579999999999909E-5</c:v>
                </c:pt>
                <c:pt idx="580">
                  <c:v>1.1599999999999909E-5</c:v>
                </c:pt>
                <c:pt idx="581">
                  <c:v>1.1619999999999909E-5</c:v>
                </c:pt>
                <c:pt idx="582">
                  <c:v>1.1639999999999909E-5</c:v>
                </c:pt>
                <c:pt idx="583">
                  <c:v>1.1659999999999909E-5</c:v>
                </c:pt>
                <c:pt idx="584">
                  <c:v>1.1679999999999909E-5</c:v>
                </c:pt>
                <c:pt idx="585">
                  <c:v>1.1699999999999908E-5</c:v>
                </c:pt>
                <c:pt idx="586">
                  <c:v>1.1719999999999908E-5</c:v>
                </c:pt>
                <c:pt idx="587">
                  <c:v>1.1739999999999908E-5</c:v>
                </c:pt>
                <c:pt idx="588">
                  <c:v>1.1759999999999908E-5</c:v>
                </c:pt>
                <c:pt idx="589">
                  <c:v>1.1779999999999908E-5</c:v>
                </c:pt>
                <c:pt idx="590">
                  <c:v>1.1799999999999907E-5</c:v>
                </c:pt>
                <c:pt idx="591">
                  <c:v>1.1819999999999907E-5</c:v>
                </c:pt>
                <c:pt idx="592">
                  <c:v>1.1839999999999907E-5</c:v>
                </c:pt>
                <c:pt idx="593">
                  <c:v>1.1859999999999907E-5</c:v>
                </c:pt>
                <c:pt idx="594">
                  <c:v>1.1879999999999907E-5</c:v>
                </c:pt>
                <c:pt idx="595">
                  <c:v>1.1899999999999906E-5</c:v>
                </c:pt>
                <c:pt idx="596">
                  <c:v>1.1919999999999906E-5</c:v>
                </c:pt>
                <c:pt idx="597">
                  <c:v>1.1939999999999906E-5</c:v>
                </c:pt>
                <c:pt idx="598">
                  <c:v>1.1959999999999906E-5</c:v>
                </c:pt>
                <c:pt idx="599">
                  <c:v>1.1979999999999906E-5</c:v>
                </c:pt>
                <c:pt idx="600">
                  <c:v>1.1999999999999905E-5</c:v>
                </c:pt>
                <c:pt idx="601">
                  <c:v>1.2019999999999905E-5</c:v>
                </c:pt>
                <c:pt idx="602">
                  <c:v>1.2039999999999905E-5</c:v>
                </c:pt>
                <c:pt idx="603">
                  <c:v>1.2059999999999905E-5</c:v>
                </c:pt>
                <c:pt idx="604">
                  <c:v>1.2079999999999905E-5</c:v>
                </c:pt>
                <c:pt idx="605">
                  <c:v>1.2099999999999904E-5</c:v>
                </c:pt>
                <c:pt idx="606">
                  <c:v>1.2119999999999904E-5</c:v>
                </c:pt>
                <c:pt idx="607">
                  <c:v>1.2139999999999904E-5</c:v>
                </c:pt>
                <c:pt idx="608">
                  <c:v>1.2159999999999904E-5</c:v>
                </c:pt>
                <c:pt idx="609">
                  <c:v>1.2179999999999904E-5</c:v>
                </c:pt>
                <c:pt idx="610">
                  <c:v>1.2199999999999904E-5</c:v>
                </c:pt>
                <c:pt idx="611">
                  <c:v>1.2219999999999903E-5</c:v>
                </c:pt>
                <c:pt idx="612">
                  <c:v>1.2239999999999903E-5</c:v>
                </c:pt>
                <c:pt idx="613">
                  <c:v>1.2259999999999903E-5</c:v>
                </c:pt>
                <c:pt idx="614">
                  <c:v>1.2279999999999903E-5</c:v>
                </c:pt>
                <c:pt idx="615">
                  <c:v>1.2299999999999903E-5</c:v>
                </c:pt>
                <c:pt idx="616">
                  <c:v>1.2319999999999902E-5</c:v>
                </c:pt>
                <c:pt idx="617">
                  <c:v>1.2339999999999902E-5</c:v>
                </c:pt>
                <c:pt idx="618">
                  <c:v>1.2359999999999902E-5</c:v>
                </c:pt>
                <c:pt idx="619">
                  <c:v>1.2379999999999902E-5</c:v>
                </c:pt>
                <c:pt idx="620">
                  <c:v>1.2399999999999902E-5</c:v>
                </c:pt>
                <c:pt idx="621">
                  <c:v>1.2419999999999901E-5</c:v>
                </c:pt>
                <c:pt idx="622">
                  <c:v>1.2439999999999901E-5</c:v>
                </c:pt>
                <c:pt idx="623">
                  <c:v>1.2459999999999901E-5</c:v>
                </c:pt>
                <c:pt idx="624">
                  <c:v>1.2479999999999901E-5</c:v>
                </c:pt>
                <c:pt idx="625">
                  <c:v>1.2499999999999901E-5</c:v>
                </c:pt>
                <c:pt idx="626">
                  <c:v>1.25199999999999E-5</c:v>
                </c:pt>
                <c:pt idx="627">
                  <c:v>1.25399999999999E-5</c:v>
                </c:pt>
                <c:pt idx="628">
                  <c:v>1.25599999999999E-5</c:v>
                </c:pt>
                <c:pt idx="629">
                  <c:v>1.25799999999999E-5</c:v>
                </c:pt>
                <c:pt idx="630">
                  <c:v>1.25999999999999E-5</c:v>
                </c:pt>
                <c:pt idx="631">
                  <c:v>1.26199999999999E-5</c:v>
                </c:pt>
                <c:pt idx="632">
                  <c:v>1.2639999999999899E-5</c:v>
                </c:pt>
                <c:pt idx="633">
                  <c:v>1.2659999999999899E-5</c:v>
                </c:pt>
                <c:pt idx="634">
                  <c:v>1.2679999999999899E-5</c:v>
                </c:pt>
                <c:pt idx="635">
                  <c:v>1.2699999999999899E-5</c:v>
                </c:pt>
                <c:pt idx="636">
                  <c:v>1.2719999999999899E-5</c:v>
                </c:pt>
                <c:pt idx="637">
                  <c:v>1.2739999999999898E-5</c:v>
                </c:pt>
                <c:pt idx="638">
                  <c:v>1.2759999999999898E-5</c:v>
                </c:pt>
                <c:pt idx="639">
                  <c:v>1.2779999999999898E-5</c:v>
                </c:pt>
                <c:pt idx="640">
                  <c:v>1.2799999999999898E-5</c:v>
                </c:pt>
                <c:pt idx="641">
                  <c:v>1.2819999999999898E-5</c:v>
                </c:pt>
                <c:pt idx="642">
                  <c:v>1.2839999999999897E-5</c:v>
                </c:pt>
                <c:pt idx="643">
                  <c:v>1.2859999999999897E-5</c:v>
                </c:pt>
                <c:pt idx="644">
                  <c:v>1.2879999999999897E-5</c:v>
                </c:pt>
                <c:pt idx="645">
                  <c:v>1.2899999999999897E-5</c:v>
                </c:pt>
                <c:pt idx="646">
                  <c:v>1.2919999999999897E-5</c:v>
                </c:pt>
                <c:pt idx="647">
                  <c:v>1.2939999999999896E-5</c:v>
                </c:pt>
                <c:pt idx="648">
                  <c:v>1.2959999999999896E-5</c:v>
                </c:pt>
                <c:pt idx="649">
                  <c:v>1.2979999999999896E-5</c:v>
                </c:pt>
                <c:pt idx="650">
                  <c:v>1.2999999999999896E-5</c:v>
                </c:pt>
                <c:pt idx="651">
                  <c:v>1.3019999999999896E-5</c:v>
                </c:pt>
                <c:pt idx="652">
                  <c:v>1.3039999999999895E-5</c:v>
                </c:pt>
                <c:pt idx="653">
                  <c:v>1.3059999999999895E-5</c:v>
                </c:pt>
                <c:pt idx="654">
                  <c:v>1.3079999999999895E-5</c:v>
                </c:pt>
                <c:pt idx="655">
                  <c:v>1.3099999999999895E-5</c:v>
                </c:pt>
                <c:pt idx="656">
                  <c:v>1.3119999999999895E-5</c:v>
                </c:pt>
                <c:pt idx="657">
                  <c:v>1.3139999999999895E-5</c:v>
                </c:pt>
                <c:pt idx="658">
                  <c:v>1.3159999999999894E-5</c:v>
                </c:pt>
                <c:pt idx="659">
                  <c:v>1.3179999999999894E-5</c:v>
                </c:pt>
                <c:pt idx="660">
                  <c:v>1.3199999999999894E-5</c:v>
                </c:pt>
                <c:pt idx="661">
                  <c:v>1.3219999999999894E-5</c:v>
                </c:pt>
                <c:pt idx="662">
                  <c:v>1.3239999999999894E-5</c:v>
                </c:pt>
                <c:pt idx="663">
                  <c:v>1.3259999999999893E-5</c:v>
                </c:pt>
                <c:pt idx="664">
                  <c:v>1.3279999999999893E-5</c:v>
                </c:pt>
                <c:pt idx="665">
                  <c:v>1.3299999999999893E-5</c:v>
                </c:pt>
                <c:pt idx="666">
                  <c:v>1.3319999999999893E-5</c:v>
                </c:pt>
                <c:pt idx="667">
                  <c:v>1.3339999999999893E-5</c:v>
                </c:pt>
                <c:pt idx="668">
                  <c:v>1.3359999999999892E-5</c:v>
                </c:pt>
                <c:pt idx="669">
                  <c:v>1.3379999999999892E-5</c:v>
                </c:pt>
                <c:pt idx="670">
                  <c:v>1.3399999999999892E-5</c:v>
                </c:pt>
                <c:pt idx="671">
                  <c:v>1.3419999999999892E-5</c:v>
                </c:pt>
                <c:pt idx="672">
                  <c:v>1.3439999999999892E-5</c:v>
                </c:pt>
                <c:pt idx="673">
                  <c:v>1.3459999999999891E-5</c:v>
                </c:pt>
                <c:pt idx="674">
                  <c:v>1.3479999999999891E-5</c:v>
                </c:pt>
                <c:pt idx="675">
                  <c:v>1.3499999999999891E-5</c:v>
                </c:pt>
                <c:pt idx="676">
                  <c:v>1.3519999999999891E-5</c:v>
                </c:pt>
                <c:pt idx="677">
                  <c:v>1.3539999999999891E-5</c:v>
                </c:pt>
                <c:pt idx="678">
                  <c:v>1.3559999999999891E-5</c:v>
                </c:pt>
                <c:pt idx="679">
                  <c:v>1.357999999999989E-5</c:v>
                </c:pt>
                <c:pt idx="680">
                  <c:v>1.359999999999989E-5</c:v>
                </c:pt>
                <c:pt idx="681">
                  <c:v>1.361999999999989E-5</c:v>
                </c:pt>
                <c:pt idx="682">
                  <c:v>1.363999999999989E-5</c:v>
                </c:pt>
                <c:pt idx="683">
                  <c:v>1.365999999999989E-5</c:v>
                </c:pt>
                <c:pt idx="684">
                  <c:v>1.3679999999999889E-5</c:v>
                </c:pt>
                <c:pt idx="685">
                  <c:v>1.3699999999999889E-5</c:v>
                </c:pt>
                <c:pt idx="686">
                  <c:v>1.3719999999999889E-5</c:v>
                </c:pt>
                <c:pt idx="687">
                  <c:v>1.3739999999999889E-5</c:v>
                </c:pt>
                <c:pt idx="688">
                  <c:v>1.3759999999999889E-5</c:v>
                </c:pt>
                <c:pt idx="689">
                  <c:v>1.3779999999999888E-5</c:v>
                </c:pt>
                <c:pt idx="690">
                  <c:v>1.3799999999999888E-5</c:v>
                </c:pt>
                <c:pt idx="691">
                  <c:v>1.3819999999999888E-5</c:v>
                </c:pt>
                <c:pt idx="692">
                  <c:v>1.3839999999999888E-5</c:v>
                </c:pt>
                <c:pt idx="693">
                  <c:v>1.3859999999999888E-5</c:v>
                </c:pt>
                <c:pt idx="694">
                  <c:v>1.3879999999999887E-5</c:v>
                </c:pt>
                <c:pt idx="695">
                  <c:v>1.3899999999999887E-5</c:v>
                </c:pt>
                <c:pt idx="696">
                  <c:v>1.3919999999999887E-5</c:v>
                </c:pt>
                <c:pt idx="697">
                  <c:v>1.3939999999999887E-5</c:v>
                </c:pt>
                <c:pt idx="698">
                  <c:v>1.3959999999999887E-5</c:v>
                </c:pt>
                <c:pt idx="699">
                  <c:v>1.3979999999999886E-5</c:v>
                </c:pt>
                <c:pt idx="700">
                  <c:v>1.3999999999999886E-5</c:v>
                </c:pt>
                <c:pt idx="701">
                  <c:v>1.4019999999999886E-5</c:v>
                </c:pt>
                <c:pt idx="702">
                  <c:v>1.4039999999999886E-5</c:v>
                </c:pt>
                <c:pt idx="703">
                  <c:v>1.4059999999999886E-5</c:v>
                </c:pt>
                <c:pt idx="704">
                  <c:v>1.4079999999999886E-5</c:v>
                </c:pt>
                <c:pt idx="705">
                  <c:v>1.4099999999999885E-5</c:v>
                </c:pt>
                <c:pt idx="706">
                  <c:v>1.4119999999999885E-5</c:v>
                </c:pt>
                <c:pt idx="707">
                  <c:v>1.4139999999999885E-5</c:v>
                </c:pt>
                <c:pt idx="708">
                  <c:v>1.4159999999999885E-5</c:v>
                </c:pt>
                <c:pt idx="709">
                  <c:v>1.4179999999999885E-5</c:v>
                </c:pt>
                <c:pt idx="710">
                  <c:v>1.4199999999999884E-5</c:v>
                </c:pt>
                <c:pt idx="711">
                  <c:v>1.4219999999999884E-5</c:v>
                </c:pt>
                <c:pt idx="712">
                  <c:v>1.4239999999999884E-5</c:v>
                </c:pt>
                <c:pt idx="713">
                  <c:v>1.4259999999999884E-5</c:v>
                </c:pt>
                <c:pt idx="714">
                  <c:v>1.4279999999999884E-5</c:v>
                </c:pt>
                <c:pt idx="715">
                  <c:v>1.4299999999999883E-5</c:v>
                </c:pt>
                <c:pt idx="716">
                  <c:v>1.4319999999999883E-5</c:v>
                </c:pt>
                <c:pt idx="717">
                  <c:v>1.4339999999999883E-5</c:v>
                </c:pt>
                <c:pt idx="718">
                  <c:v>1.4359999999999883E-5</c:v>
                </c:pt>
                <c:pt idx="719">
                  <c:v>1.4379999999999883E-5</c:v>
                </c:pt>
                <c:pt idx="720">
                  <c:v>1.4399999999999882E-5</c:v>
                </c:pt>
                <c:pt idx="721">
                  <c:v>1.4419999999999882E-5</c:v>
                </c:pt>
                <c:pt idx="722">
                  <c:v>1.4439999999999882E-5</c:v>
                </c:pt>
                <c:pt idx="723">
                  <c:v>1.4459999999999882E-5</c:v>
                </c:pt>
                <c:pt idx="724">
                  <c:v>1.4479999999999882E-5</c:v>
                </c:pt>
                <c:pt idx="725">
                  <c:v>1.4499999999999882E-5</c:v>
                </c:pt>
                <c:pt idx="726">
                  <c:v>1.4519999999999881E-5</c:v>
                </c:pt>
                <c:pt idx="727">
                  <c:v>1.4539999999999881E-5</c:v>
                </c:pt>
                <c:pt idx="728">
                  <c:v>1.4559999999999881E-5</c:v>
                </c:pt>
                <c:pt idx="729">
                  <c:v>1.4579999999999881E-5</c:v>
                </c:pt>
                <c:pt idx="730">
                  <c:v>1.4599999999999881E-5</c:v>
                </c:pt>
                <c:pt idx="731">
                  <c:v>1.461999999999988E-5</c:v>
                </c:pt>
                <c:pt idx="732">
                  <c:v>1.463999999999988E-5</c:v>
                </c:pt>
                <c:pt idx="733">
                  <c:v>1.465999999999988E-5</c:v>
                </c:pt>
                <c:pt idx="734">
                  <c:v>1.467999999999988E-5</c:v>
                </c:pt>
                <c:pt idx="735">
                  <c:v>1.469999999999988E-5</c:v>
                </c:pt>
                <c:pt idx="736">
                  <c:v>1.4719999999999879E-5</c:v>
                </c:pt>
                <c:pt idx="737">
                  <c:v>1.4739999999999879E-5</c:v>
                </c:pt>
                <c:pt idx="738">
                  <c:v>1.4759999999999879E-5</c:v>
                </c:pt>
                <c:pt idx="739">
                  <c:v>1.4779999999999879E-5</c:v>
                </c:pt>
                <c:pt idx="740">
                  <c:v>1.4799999999999879E-5</c:v>
                </c:pt>
                <c:pt idx="741">
                  <c:v>1.4819999999999878E-5</c:v>
                </c:pt>
                <c:pt idx="742">
                  <c:v>1.4839999999999878E-5</c:v>
                </c:pt>
                <c:pt idx="743">
                  <c:v>1.4859999999999878E-5</c:v>
                </c:pt>
                <c:pt idx="744">
                  <c:v>1.4879999999999878E-5</c:v>
                </c:pt>
                <c:pt idx="745">
                  <c:v>1.4899999999999878E-5</c:v>
                </c:pt>
                <c:pt idx="746">
                  <c:v>1.4919999999999877E-5</c:v>
                </c:pt>
                <c:pt idx="747">
                  <c:v>1.4939999999999877E-5</c:v>
                </c:pt>
                <c:pt idx="748">
                  <c:v>1.4959999999999877E-5</c:v>
                </c:pt>
                <c:pt idx="749">
                  <c:v>1.4979999999999877E-5</c:v>
                </c:pt>
                <c:pt idx="750">
                  <c:v>1.4999999999999877E-5</c:v>
                </c:pt>
                <c:pt idx="751">
                  <c:v>1.5019999999999877E-5</c:v>
                </c:pt>
                <c:pt idx="752">
                  <c:v>1.5039999999999876E-5</c:v>
                </c:pt>
                <c:pt idx="753">
                  <c:v>1.5059999999999876E-5</c:v>
                </c:pt>
                <c:pt idx="754">
                  <c:v>1.5079999999999876E-5</c:v>
                </c:pt>
                <c:pt idx="755">
                  <c:v>1.5099999999999876E-5</c:v>
                </c:pt>
                <c:pt idx="756">
                  <c:v>1.5119999999999876E-5</c:v>
                </c:pt>
                <c:pt idx="757">
                  <c:v>1.5139999999999875E-5</c:v>
                </c:pt>
                <c:pt idx="758">
                  <c:v>1.5159999999999875E-5</c:v>
                </c:pt>
                <c:pt idx="759">
                  <c:v>1.5179999999999875E-5</c:v>
                </c:pt>
                <c:pt idx="760">
                  <c:v>1.5199999999999875E-5</c:v>
                </c:pt>
                <c:pt idx="761">
                  <c:v>1.5219999999999875E-5</c:v>
                </c:pt>
                <c:pt idx="762">
                  <c:v>1.5239999999999874E-5</c:v>
                </c:pt>
                <c:pt idx="763">
                  <c:v>1.5259999999999874E-5</c:v>
                </c:pt>
                <c:pt idx="764">
                  <c:v>1.5279999999999874E-5</c:v>
                </c:pt>
                <c:pt idx="765">
                  <c:v>1.5299999999999874E-5</c:v>
                </c:pt>
                <c:pt idx="766">
                  <c:v>1.5319999999999874E-5</c:v>
                </c:pt>
                <c:pt idx="767">
                  <c:v>1.5339999999999873E-5</c:v>
                </c:pt>
                <c:pt idx="768">
                  <c:v>1.5359999999999873E-5</c:v>
                </c:pt>
                <c:pt idx="769">
                  <c:v>1.5379999999999873E-5</c:v>
                </c:pt>
                <c:pt idx="770">
                  <c:v>1.5399999999999873E-5</c:v>
                </c:pt>
                <c:pt idx="771">
                  <c:v>1.5419999999999873E-5</c:v>
                </c:pt>
                <c:pt idx="772">
                  <c:v>1.5439999999999873E-5</c:v>
                </c:pt>
                <c:pt idx="773">
                  <c:v>1.5459999999999872E-5</c:v>
                </c:pt>
                <c:pt idx="774">
                  <c:v>1.5479999999999872E-5</c:v>
                </c:pt>
                <c:pt idx="775">
                  <c:v>1.5499999999999872E-5</c:v>
                </c:pt>
                <c:pt idx="776">
                  <c:v>1.5519999999999872E-5</c:v>
                </c:pt>
                <c:pt idx="777">
                  <c:v>1.5539999999999872E-5</c:v>
                </c:pt>
                <c:pt idx="778">
                  <c:v>1.5559999999999871E-5</c:v>
                </c:pt>
                <c:pt idx="779">
                  <c:v>1.5579999999999871E-5</c:v>
                </c:pt>
                <c:pt idx="780">
                  <c:v>1.5599999999999871E-5</c:v>
                </c:pt>
                <c:pt idx="781">
                  <c:v>1.5619999999999871E-5</c:v>
                </c:pt>
                <c:pt idx="782">
                  <c:v>1.5639999999999871E-5</c:v>
                </c:pt>
                <c:pt idx="783">
                  <c:v>1.565999999999987E-5</c:v>
                </c:pt>
                <c:pt idx="784">
                  <c:v>1.567999999999987E-5</c:v>
                </c:pt>
                <c:pt idx="785">
                  <c:v>1.569999999999987E-5</c:v>
                </c:pt>
                <c:pt idx="786">
                  <c:v>1.571999999999987E-5</c:v>
                </c:pt>
                <c:pt idx="787">
                  <c:v>1.573999999999987E-5</c:v>
                </c:pt>
                <c:pt idx="788">
                  <c:v>1.5759999999999869E-5</c:v>
                </c:pt>
                <c:pt idx="789">
                  <c:v>1.5779999999999869E-5</c:v>
                </c:pt>
                <c:pt idx="790">
                  <c:v>1.5799999999999869E-5</c:v>
                </c:pt>
                <c:pt idx="791">
                  <c:v>1.5819999999999869E-5</c:v>
                </c:pt>
                <c:pt idx="792">
                  <c:v>1.5839999999999869E-5</c:v>
                </c:pt>
                <c:pt idx="793">
                  <c:v>1.5859999999999868E-5</c:v>
                </c:pt>
                <c:pt idx="794">
                  <c:v>1.5879999999999868E-5</c:v>
                </c:pt>
                <c:pt idx="795">
                  <c:v>1.5899999999999868E-5</c:v>
                </c:pt>
                <c:pt idx="796">
                  <c:v>1.5919999999999868E-5</c:v>
                </c:pt>
                <c:pt idx="797">
                  <c:v>1.5939999999999868E-5</c:v>
                </c:pt>
                <c:pt idx="798">
                  <c:v>1.5959999999999868E-5</c:v>
                </c:pt>
                <c:pt idx="799">
                  <c:v>1.5979999999999867E-5</c:v>
                </c:pt>
                <c:pt idx="800">
                  <c:v>1.5999999999999867E-5</c:v>
                </c:pt>
                <c:pt idx="801">
                  <c:v>1.6019999999999867E-5</c:v>
                </c:pt>
                <c:pt idx="802">
                  <c:v>1.6039999999999867E-5</c:v>
                </c:pt>
                <c:pt idx="803">
                  <c:v>1.6059999999999867E-5</c:v>
                </c:pt>
                <c:pt idx="804">
                  <c:v>1.6079999999999866E-5</c:v>
                </c:pt>
                <c:pt idx="805">
                  <c:v>1.6099999999999866E-5</c:v>
                </c:pt>
                <c:pt idx="806">
                  <c:v>1.6119999999999866E-5</c:v>
                </c:pt>
                <c:pt idx="807">
                  <c:v>1.6139999999999866E-5</c:v>
                </c:pt>
                <c:pt idx="808">
                  <c:v>1.6159999999999866E-5</c:v>
                </c:pt>
                <c:pt idx="809">
                  <c:v>1.6179999999999865E-5</c:v>
                </c:pt>
                <c:pt idx="810">
                  <c:v>1.6199999999999865E-5</c:v>
                </c:pt>
                <c:pt idx="811">
                  <c:v>1.6219999999999865E-5</c:v>
                </c:pt>
                <c:pt idx="812">
                  <c:v>1.6239999999999865E-5</c:v>
                </c:pt>
                <c:pt idx="813">
                  <c:v>1.6259999999999865E-5</c:v>
                </c:pt>
                <c:pt idx="814">
                  <c:v>1.6279999999999864E-5</c:v>
                </c:pt>
                <c:pt idx="815">
                  <c:v>1.6299999999999864E-5</c:v>
                </c:pt>
                <c:pt idx="816">
                  <c:v>1.6319999999999864E-5</c:v>
                </c:pt>
                <c:pt idx="817">
                  <c:v>1.6339999999999864E-5</c:v>
                </c:pt>
                <c:pt idx="818">
                  <c:v>1.6359999999999864E-5</c:v>
                </c:pt>
                <c:pt idx="819">
                  <c:v>1.6379999999999864E-5</c:v>
                </c:pt>
                <c:pt idx="820">
                  <c:v>1.6399999999999863E-5</c:v>
                </c:pt>
                <c:pt idx="821">
                  <c:v>1.6419999999999863E-5</c:v>
                </c:pt>
                <c:pt idx="822">
                  <c:v>1.6439999999999863E-5</c:v>
                </c:pt>
                <c:pt idx="823">
                  <c:v>1.6459999999999863E-5</c:v>
                </c:pt>
                <c:pt idx="824">
                  <c:v>1.6479999999999863E-5</c:v>
                </c:pt>
                <c:pt idx="825">
                  <c:v>1.6499999999999862E-5</c:v>
                </c:pt>
                <c:pt idx="826">
                  <c:v>1.6519999999999862E-5</c:v>
                </c:pt>
                <c:pt idx="827">
                  <c:v>1.6539999999999862E-5</c:v>
                </c:pt>
                <c:pt idx="828">
                  <c:v>1.6559999999999862E-5</c:v>
                </c:pt>
                <c:pt idx="829">
                  <c:v>1.6579999999999862E-5</c:v>
                </c:pt>
                <c:pt idx="830">
                  <c:v>1.6599999999999861E-5</c:v>
                </c:pt>
                <c:pt idx="831">
                  <c:v>1.6619999999999861E-5</c:v>
                </c:pt>
                <c:pt idx="832">
                  <c:v>1.6639999999999861E-5</c:v>
                </c:pt>
                <c:pt idx="833">
                  <c:v>1.6659999999999861E-5</c:v>
                </c:pt>
                <c:pt idx="834">
                  <c:v>1.6679999999999861E-5</c:v>
                </c:pt>
                <c:pt idx="835">
                  <c:v>1.669999999999986E-5</c:v>
                </c:pt>
                <c:pt idx="836">
                  <c:v>1.671999999999986E-5</c:v>
                </c:pt>
                <c:pt idx="837">
                  <c:v>1.673999999999986E-5</c:v>
                </c:pt>
                <c:pt idx="838">
                  <c:v>1.675999999999986E-5</c:v>
                </c:pt>
                <c:pt idx="839">
                  <c:v>1.677999999999986E-5</c:v>
                </c:pt>
                <c:pt idx="840">
                  <c:v>1.6799999999999859E-5</c:v>
                </c:pt>
                <c:pt idx="841">
                  <c:v>1.6819999999999859E-5</c:v>
                </c:pt>
                <c:pt idx="842">
                  <c:v>1.6839999999999859E-5</c:v>
                </c:pt>
                <c:pt idx="843">
                  <c:v>1.6859999999999859E-5</c:v>
                </c:pt>
                <c:pt idx="844">
                  <c:v>1.6879999999999859E-5</c:v>
                </c:pt>
                <c:pt idx="845">
                  <c:v>1.6899999999999859E-5</c:v>
                </c:pt>
                <c:pt idx="846">
                  <c:v>1.6919999999999858E-5</c:v>
                </c:pt>
                <c:pt idx="847">
                  <c:v>1.6939999999999858E-5</c:v>
                </c:pt>
                <c:pt idx="848">
                  <c:v>1.6959999999999858E-5</c:v>
                </c:pt>
                <c:pt idx="849">
                  <c:v>1.6979999999999858E-5</c:v>
                </c:pt>
                <c:pt idx="850">
                  <c:v>1.6999999999999858E-5</c:v>
                </c:pt>
                <c:pt idx="851">
                  <c:v>1.7019999999999857E-5</c:v>
                </c:pt>
                <c:pt idx="852">
                  <c:v>1.7039999999999857E-5</c:v>
                </c:pt>
                <c:pt idx="853">
                  <c:v>1.7059999999999857E-5</c:v>
                </c:pt>
                <c:pt idx="854">
                  <c:v>1.7079999999999857E-5</c:v>
                </c:pt>
                <c:pt idx="855">
                  <c:v>1.7099999999999857E-5</c:v>
                </c:pt>
                <c:pt idx="856">
                  <c:v>1.7119999999999856E-5</c:v>
                </c:pt>
                <c:pt idx="857">
                  <c:v>1.7139999999999856E-5</c:v>
                </c:pt>
                <c:pt idx="858">
                  <c:v>1.7159999999999856E-5</c:v>
                </c:pt>
                <c:pt idx="859">
                  <c:v>1.7179999999999856E-5</c:v>
                </c:pt>
                <c:pt idx="860">
                  <c:v>1.7199999999999856E-5</c:v>
                </c:pt>
                <c:pt idx="861">
                  <c:v>1.7219999999999855E-5</c:v>
                </c:pt>
                <c:pt idx="862">
                  <c:v>1.7239999999999855E-5</c:v>
                </c:pt>
                <c:pt idx="863">
                  <c:v>1.7259999999999855E-5</c:v>
                </c:pt>
                <c:pt idx="864">
                  <c:v>1.7279999999999855E-5</c:v>
                </c:pt>
                <c:pt idx="865">
                  <c:v>1.7299999999999855E-5</c:v>
                </c:pt>
                <c:pt idx="866">
                  <c:v>1.7319999999999855E-5</c:v>
                </c:pt>
                <c:pt idx="867">
                  <c:v>1.7339999999999854E-5</c:v>
                </c:pt>
                <c:pt idx="868">
                  <c:v>1.7359999999999854E-5</c:v>
                </c:pt>
                <c:pt idx="869">
                  <c:v>1.7379999999999854E-5</c:v>
                </c:pt>
                <c:pt idx="870">
                  <c:v>1.7399999999999854E-5</c:v>
                </c:pt>
                <c:pt idx="871">
                  <c:v>1.7419999999999854E-5</c:v>
                </c:pt>
                <c:pt idx="872">
                  <c:v>1.7439999999999853E-5</c:v>
                </c:pt>
                <c:pt idx="873">
                  <c:v>1.7459999999999853E-5</c:v>
                </c:pt>
                <c:pt idx="874">
                  <c:v>1.7479999999999853E-5</c:v>
                </c:pt>
                <c:pt idx="875">
                  <c:v>1.7499999999999853E-5</c:v>
                </c:pt>
                <c:pt idx="876">
                  <c:v>1.7519999999999853E-5</c:v>
                </c:pt>
                <c:pt idx="877">
                  <c:v>1.7539999999999852E-5</c:v>
                </c:pt>
                <c:pt idx="878">
                  <c:v>1.7559999999999852E-5</c:v>
                </c:pt>
                <c:pt idx="879">
                  <c:v>1.7579999999999852E-5</c:v>
                </c:pt>
                <c:pt idx="880">
                  <c:v>1.7599999999999852E-5</c:v>
                </c:pt>
                <c:pt idx="881">
                  <c:v>1.7619999999999852E-5</c:v>
                </c:pt>
                <c:pt idx="882">
                  <c:v>1.7639999999999851E-5</c:v>
                </c:pt>
                <c:pt idx="883">
                  <c:v>1.7659999999999851E-5</c:v>
                </c:pt>
                <c:pt idx="884">
                  <c:v>1.7679999999999851E-5</c:v>
                </c:pt>
                <c:pt idx="885">
                  <c:v>1.7699999999999851E-5</c:v>
                </c:pt>
                <c:pt idx="886">
                  <c:v>1.7719999999999851E-5</c:v>
                </c:pt>
                <c:pt idx="887">
                  <c:v>1.773999999999985E-5</c:v>
                </c:pt>
                <c:pt idx="888">
                  <c:v>1.775999999999985E-5</c:v>
                </c:pt>
                <c:pt idx="889">
                  <c:v>1.777999999999985E-5</c:v>
                </c:pt>
                <c:pt idx="890">
                  <c:v>1.779999999999985E-5</c:v>
                </c:pt>
                <c:pt idx="891">
                  <c:v>1.781999999999985E-5</c:v>
                </c:pt>
                <c:pt idx="892">
                  <c:v>1.783999999999985E-5</c:v>
                </c:pt>
                <c:pt idx="893">
                  <c:v>1.7859999999999849E-5</c:v>
                </c:pt>
                <c:pt idx="894">
                  <c:v>1.7879999999999849E-5</c:v>
                </c:pt>
                <c:pt idx="895">
                  <c:v>1.7899999999999849E-5</c:v>
                </c:pt>
                <c:pt idx="896">
                  <c:v>1.7919999999999849E-5</c:v>
                </c:pt>
                <c:pt idx="897">
                  <c:v>1.7939999999999849E-5</c:v>
                </c:pt>
                <c:pt idx="898">
                  <c:v>1.7959999999999848E-5</c:v>
                </c:pt>
                <c:pt idx="899">
                  <c:v>1.7979999999999848E-5</c:v>
                </c:pt>
                <c:pt idx="900">
                  <c:v>1.7999999999999848E-5</c:v>
                </c:pt>
                <c:pt idx="901">
                  <c:v>1.8019999999999848E-5</c:v>
                </c:pt>
                <c:pt idx="902">
                  <c:v>1.8039999999999848E-5</c:v>
                </c:pt>
                <c:pt idx="903">
                  <c:v>1.8059999999999847E-5</c:v>
                </c:pt>
                <c:pt idx="904">
                  <c:v>1.8079999999999847E-5</c:v>
                </c:pt>
                <c:pt idx="905">
                  <c:v>1.8099999999999847E-5</c:v>
                </c:pt>
                <c:pt idx="906">
                  <c:v>1.8119999999999847E-5</c:v>
                </c:pt>
                <c:pt idx="907">
                  <c:v>1.8139999999999847E-5</c:v>
                </c:pt>
                <c:pt idx="908">
                  <c:v>1.8159999999999846E-5</c:v>
                </c:pt>
                <c:pt idx="909">
                  <c:v>1.8179999999999846E-5</c:v>
                </c:pt>
                <c:pt idx="910">
                  <c:v>1.8199999999999846E-5</c:v>
                </c:pt>
                <c:pt idx="911">
                  <c:v>1.8219999999999846E-5</c:v>
                </c:pt>
                <c:pt idx="912">
                  <c:v>1.8239999999999846E-5</c:v>
                </c:pt>
                <c:pt idx="913">
                  <c:v>1.8259999999999846E-5</c:v>
                </c:pt>
                <c:pt idx="914">
                  <c:v>1.8279999999999845E-5</c:v>
                </c:pt>
                <c:pt idx="915">
                  <c:v>1.8299999999999845E-5</c:v>
                </c:pt>
                <c:pt idx="916">
                  <c:v>1.8319999999999845E-5</c:v>
                </c:pt>
                <c:pt idx="917">
                  <c:v>1.8339999999999845E-5</c:v>
                </c:pt>
                <c:pt idx="918">
                  <c:v>1.8359999999999845E-5</c:v>
                </c:pt>
                <c:pt idx="919">
                  <c:v>1.8379999999999844E-5</c:v>
                </c:pt>
                <c:pt idx="920">
                  <c:v>1.8399999999999844E-5</c:v>
                </c:pt>
                <c:pt idx="921">
                  <c:v>1.8419999999999844E-5</c:v>
                </c:pt>
                <c:pt idx="922">
                  <c:v>1.8439999999999844E-5</c:v>
                </c:pt>
                <c:pt idx="923">
                  <c:v>1.8459999999999844E-5</c:v>
                </c:pt>
                <c:pt idx="924">
                  <c:v>1.8479999999999843E-5</c:v>
                </c:pt>
                <c:pt idx="925">
                  <c:v>1.8499999999999843E-5</c:v>
                </c:pt>
                <c:pt idx="926">
                  <c:v>1.8519999999999843E-5</c:v>
                </c:pt>
                <c:pt idx="927">
                  <c:v>1.8539999999999843E-5</c:v>
                </c:pt>
                <c:pt idx="928">
                  <c:v>1.8559999999999843E-5</c:v>
                </c:pt>
                <c:pt idx="929">
                  <c:v>1.8579999999999842E-5</c:v>
                </c:pt>
                <c:pt idx="930">
                  <c:v>1.8599999999999842E-5</c:v>
                </c:pt>
                <c:pt idx="931">
                  <c:v>1.8619999999999842E-5</c:v>
                </c:pt>
                <c:pt idx="932">
                  <c:v>1.8639999999999842E-5</c:v>
                </c:pt>
                <c:pt idx="933">
                  <c:v>1.8659999999999842E-5</c:v>
                </c:pt>
                <c:pt idx="934">
                  <c:v>1.8679999999999841E-5</c:v>
                </c:pt>
                <c:pt idx="935">
                  <c:v>1.8699999999999841E-5</c:v>
                </c:pt>
                <c:pt idx="936">
                  <c:v>1.8719999999999841E-5</c:v>
                </c:pt>
                <c:pt idx="937">
                  <c:v>1.8739999999999841E-5</c:v>
                </c:pt>
                <c:pt idx="938">
                  <c:v>1.8759999999999841E-5</c:v>
                </c:pt>
                <c:pt idx="939">
                  <c:v>1.8779999999999841E-5</c:v>
                </c:pt>
                <c:pt idx="940">
                  <c:v>1.879999999999984E-5</c:v>
                </c:pt>
                <c:pt idx="941">
                  <c:v>1.881999999999984E-5</c:v>
                </c:pt>
                <c:pt idx="942">
                  <c:v>1.883999999999984E-5</c:v>
                </c:pt>
                <c:pt idx="943">
                  <c:v>1.885999999999984E-5</c:v>
                </c:pt>
                <c:pt idx="944">
                  <c:v>1.887999999999984E-5</c:v>
                </c:pt>
                <c:pt idx="945">
                  <c:v>1.8899999999999839E-5</c:v>
                </c:pt>
                <c:pt idx="946">
                  <c:v>1.8919999999999839E-5</c:v>
                </c:pt>
                <c:pt idx="947">
                  <c:v>1.8939999999999839E-5</c:v>
                </c:pt>
                <c:pt idx="948">
                  <c:v>1.8959999999999839E-5</c:v>
                </c:pt>
                <c:pt idx="949">
                  <c:v>1.8979999999999839E-5</c:v>
                </c:pt>
                <c:pt idx="950">
                  <c:v>1.8999999999999838E-5</c:v>
                </c:pt>
                <c:pt idx="951">
                  <c:v>1.9019999999999838E-5</c:v>
                </c:pt>
                <c:pt idx="952">
                  <c:v>1.9039999999999838E-5</c:v>
                </c:pt>
                <c:pt idx="953">
                  <c:v>1.9059999999999838E-5</c:v>
                </c:pt>
                <c:pt idx="954">
                  <c:v>1.9079999999999838E-5</c:v>
                </c:pt>
                <c:pt idx="955">
                  <c:v>1.9099999999999837E-5</c:v>
                </c:pt>
                <c:pt idx="956">
                  <c:v>1.9119999999999837E-5</c:v>
                </c:pt>
                <c:pt idx="957">
                  <c:v>1.9139999999999837E-5</c:v>
                </c:pt>
                <c:pt idx="958">
                  <c:v>1.9159999999999837E-5</c:v>
                </c:pt>
                <c:pt idx="959">
                  <c:v>1.9179999999999837E-5</c:v>
                </c:pt>
                <c:pt idx="960">
                  <c:v>1.9199999999999837E-5</c:v>
                </c:pt>
                <c:pt idx="961">
                  <c:v>1.9219999999999836E-5</c:v>
                </c:pt>
                <c:pt idx="962">
                  <c:v>1.9239999999999836E-5</c:v>
                </c:pt>
                <c:pt idx="963">
                  <c:v>1.9259999999999836E-5</c:v>
                </c:pt>
                <c:pt idx="964">
                  <c:v>1.9279999999999836E-5</c:v>
                </c:pt>
                <c:pt idx="965">
                  <c:v>1.9299999999999836E-5</c:v>
                </c:pt>
                <c:pt idx="966">
                  <c:v>1.9319999999999835E-5</c:v>
                </c:pt>
                <c:pt idx="967">
                  <c:v>1.9339999999999835E-5</c:v>
                </c:pt>
                <c:pt idx="968">
                  <c:v>1.9359999999999835E-5</c:v>
                </c:pt>
                <c:pt idx="969">
                  <c:v>1.9379999999999835E-5</c:v>
                </c:pt>
                <c:pt idx="970">
                  <c:v>1.9399999999999835E-5</c:v>
                </c:pt>
                <c:pt idx="971">
                  <c:v>1.9419999999999834E-5</c:v>
                </c:pt>
                <c:pt idx="972">
                  <c:v>1.9439999999999834E-5</c:v>
                </c:pt>
                <c:pt idx="973">
                  <c:v>1.9459999999999834E-5</c:v>
                </c:pt>
                <c:pt idx="974">
                  <c:v>1.9479999999999834E-5</c:v>
                </c:pt>
                <c:pt idx="975">
                  <c:v>1.9499999999999834E-5</c:v>
                </c:pt>
                <c:pt idx="976">
                  <c:v>1.9519999999999833E-5</c:v>
                </c:pt>
                <c:pt idx="977">
                  <c:v>1.9539999999999833E-5</c:v>
                </c:pt>
                <c:pt idx="978">
                  <c:v>1.9559999999999833E-5</c:v>
                </c:pt>
                <c:pt idx="979">
                  <c:v>1.9579999999999833E-5</c:v>
                </c:pt>
                <c:pt idx="980">
                  <c:v>1.9599999999999833E-5</c:v>
                </c:pt>
                <c:pt idx="981">
                  <c:v>1.9619999999999832E-5</c:v>
                </c:pt>
                <c:pt idx="982">
                  <c:v>1.9639999999999832E-5</c:v>
                </c:pt>
                <c:pt idx="983">
                  <c:v>1.9659999999999832E-5</c:v>
                </c:pt>
                <c:pt idx="984">
                  <c:v>1.9679999999999832E-5</c:v>
                </c:pt>
                <c:pt idx="985">
                  <c:v>1.9699999999999832E-5</c:v>
                </c:pt>
                <c:pt idx="986">
                  <c:v>1.9719999999999832E-5</c:v>
                </c:pt>
                <c:pt idx="987">
                  <c:v>1.9739999999999831E-5</c:v>
                </c:pt>
                <c:pt idx="988">
                  <c:v>1.9759999999999831E-5</c:v>
                </c:pt>
                <c:pt idx="989">
                  <c:v>1.9779999999999831E-5</c:v>
                </c:pt>
                <c:pt idx="990">
                  <c:v>1.9799999999999831E-5</c:v>
                </c:pt>
                <c:pt idx="991">
                  <c:v>1.9819999999999831E-5</c:v>
                </c:pt>
                <c:pt idx="992">
                  <c:v>1.983999999999983E-5</c:v>
                </c:pt>
                <c:pt idx="993">
                  <c:v>1.985999999999983E-5</c:v>
                </c:pt>
                <c:pt idx="994">
                  <c:v>1.987999999999983E-5</c:v>
                </c:pt>
                <c:pt idx="995">
                  <c:v>1.989999999999983E-5</c:v>
                </c:pt>
                <c:pt idx="996">
                  <c:v>1.991999999999983E-5</c:v>
                </c:pt>
                <c:pt idx="997">
                  <c:v>1.9939999999999829E-5</c:v>
                </c:pt>
                <c:pt idx="998">
                  <c:v>1.9959999999999829E-5</c:v>
                </c:pt>
                <c:pt idx="999">
                  <c:v>1.9979999999999829E-5</c:v>
                </c:pt>
                <c:pt idx="1000">
                  <c:v>1.9999999999999829E-5</c:v>
                </c:pt>
                <c:pt idx="1001">
                  <c:v>2.0019999999999829E-5</c:v>
                </c:pt>
                <c:pt idx="1002">
                  <c:v>2.0039999999999828E-5</c:v>
                </c:pt>
                <c:pt idx="1003">
                  <c:v>2.0059999999999828E-5</c:v>
                </c:pt>
                <c:pt idx="1004">
                  <c:v>2.0079999999999828E-5</c:v>
                </c:pt>
                <c:pt idx="1005">
                  <c:v>2.0099999999999828E-5</c:v>
                </c:pt>
                <c:pt idx="1006">
                  <c:v>2.0119999999999828E-5</c:v>
                </c:pt>
                <c:pt idx="1007">
                  <c:v>2.0139999999999828E-5</c:v>
                </c:pt>
                <c:pt idx="1008">
                  <c:v>2.0159999999999827E-5</c:v>
                </c:pt>
                <c:pt idx="1009">
                  <c:v>2.0179999999999827E-5</c:v>
                </c:pt>
                <c:pt idx="1010">
                  <c:v>2.0199999999999827E-5</c:v>
                </c:pt>
                <c:pt idx="1011">
                  <c:v>2.0219999999999827E-5</c:v>
                </c:pt>
                <c:pt idx="1012">
                  <c:v>2.0239999999999827E-5</c:v>
                </c:pt>
                <c:pt idx="1013">
                  <c:v>2.0259999999999826E-5</c:v>
                </c:pt>
                <c:pt idx="1014">
                  <c:v>2.0279999999999826E-5</c:v>
                </c:pt>
                <c:pt idx="1015">
                  <c:v>2.0299999999999826E-5</c:v>
                </c:pt>
                <c:pt idx="1016">
                  <c:v>2.0319999999999826E-5</c:v>
                </c:pt>
                <c:pt idx="1017">
                  <c:v>2.0339999999999826E-5</c:v>
                </c:pt>
                <c:pt idx="1018">
                  <c:v>2.0359999999999825E-5</c:v>
                </c:pt>
                <c:pt idx="1019">
                  <c:v>2.0379999999999825E-5</c:v>
                </c:pt>
                <c:pt idx="1020">
                  <c:v>2.0399999999999825E-5</c:v>
                </c:pt>
                <c:pt idx="1021">
                  <c:v>2.0419999999999825E-5</c:v>
                </c:pt>
                <c:pt idx="1022">
                  <c:v>2.0439999999999825E-5</c:v>
                </c:pt>
                <c:pt idx="1023">
                  <c:v>2.0459999999999824E-5</c:v>
                </c:pt>
                <c:pt idx="1024">
                  <c:v>2.0479999999999824E-5</c:v>
                </c:pt>
                <c:pt idx="1025">
                  <c:v>2.0499999999999824E-5</c:v>
                </c:pt>
                <c:pt idx="1026">
                  <c:v>2.0519999999999824E-5</c:v>
                </c:pt>
                <c:pt idx="1027">
                  <c:v>2.0539999999999824E-5</c:v>
                </c:pt>
                <c:pt idx="1028">
                  <c:v>2.0559999999999823E-5</c:v>
                </c:pt>
                <c:pt idx="1029">
                  <c:v>2.0579999999999823E-5</c:v>
                </c:pt>
                <c:pt idx="1030">
                  <c:v>2.0599999999999823E-5</c:v>
                </c:pt>
                <c:pt idx="1031">
                  <c:v>2.0619999999999823E-5</c:v>
                </c:pt>
                <c:pt idx="1032">
                  <c:v>2.0639999999999823E-5</c:v>
                </c:pt>
                <c:pt idx="1033">
                  <c:v>2.0659999999999823E-5</c:v>
                </c:pt>
                <c:pt idx="1034">
                  <c:v>2.0679999999999822E-5</c:v>
                </c:pt>
                <c:pt idx="1035">
                  <c:v>2.0699999999999822E-5</c:v>
                </c:pt>
                <c:pt idx="1036">
                  <c:v>2.0719999999999822E-5</c:v>
                </c:pt>
                <c:pt idx="1037">
                  <c:v>2.0739999999999822E-5</c:v>
                </c:pt>
                <c:pt idx="1038">
                  <c:v>2.0759999999999822E-5</c:v>
                </c:pt>
                <c:pt idx="1039">
                  <c:v>2.0779999999999821E-5</c:v>
                </c:pt>
                <c:pt idx="1040">
                  <c:v>2.0799999999999821E-5</c:v>
                </c:pt>
                <c:pt idx="1041">
                  <c:v>2.0819999999999821E-5</c:v>
                </c:pt>
                <c:pt idx="1042">
                  <c:v>2.0839999999999821E-5</c:v>
                </c:pt>
                <c:pt idx="1043">
                  <c:v>2.0859999999999821E-5</c:v>
                </c:pt>
                <c:pt idx="1044">
                  <c:v>2.087999999999982E-5</c:v>
                </c:pt>
                <c:pt idx="1045">
                  <c:v>2.089999999999982E-5</c:v>
                </c:pt>
                <c:pt idx="1046">
                  <c:v>2.091999999999982E-5</c:v>
                </c:pt>
                <c:pt idx="1047">
                  <c:v>2.093999999999982E-5</c:v>
                </c:pt>
                <c:pt idx="1048">
                  <c:v>2.095999999999982E-5</c:v>
                </c:pt>
                <c:pt idx="1049">
                  <c:v>2.0979999999999819E-5</c:v>
                </c:pt>
                <c:pt idx="1050">
                  <c:v>2.0999999999999819E-5</c:v>
                </c:pt>
                <c:pt idx="1051">
                  <c:v>2.1019999999999819E-5</c:v>
                </c:pt>
                <c:pt idx="1052">
                  <c:v>2.1039999999999819E-5</c:v>
                </c:pt>
                <c:pt idx="1053">
                  <c:v>2.1059999999999819E-5</c:v>
                </c:pt>
                <c:pt idx="1054">
                  <c:v>2.1079999999999819E-5</c:v>
                </c:pt>
                <c:pt idx="1055">
                  <c:v>2.1099999999999818E-5</c:v>
                </c:pt>
                <c:pt idx="1056">
                  <c:v>2.1119999999999818E-5</c:v>
                </c:pt>
                <c:pt idx="1057">
                  <c:v>2.1139999999999818E-5</c:v>
                </c:pt>
                <c:pt idx="1058">
                  <c:v>2.1159999999999818E-5</c:v>
                </c:pt>
                <c:pt idx="1059">
                  <c:v>2.1179999999999818E-5</c:v>
                </c:pt>
                <c:pt idx="1060">
                  <c:v>2.1199999999999817E-5</c:v>
                </c:pt>
                <c:pt idx="1061">
                  <c:v>2.1219999999999817E-5</c:v>
                </c:pt>
                <c:pt idx="1062">
                  <c:v>2.1239999999999817E-5</c:v>
                </c:pt>
                <c:pt idx="1063">
                  <c:v>2.1259999999999817E-5</c:v>
                </c:pt>
                <c:pt idx="1064">
                  <c:v>2.1279999999999817E-5</c:v>
                </c:pt>
                <c:pt idx="1065">
                  <c:v>2.1299999999999816E-5</c:v>
                </c:pt>
                <c:pt idx="1066">
                  <c:v>2.1319999999999816E-5</c:v>
                </c:pt>
                <c:pt idx="1067">
                  <c:v>2.1339999999999816E-5</c:v>
                </c:pt>
                <c:pt idx="1068">
                  <c:v>2.1359999999999816E-5</c:v>
                </c:pt>
                <c:pt idx="1069">
                  <c:v>2.1379999999999816E-5</c:v>
                </c:pt>
                <c:pt idx="1070">
                  <c:v>2.1399999999999815E-5</c:v>
                </c:pt>
                <c:pt idx="1071">
                  <c:v>2.1419999999999815E-5</c:v>
                </c:pt>
                <c:pt idx="1072">
                  <c:v>2.1439999999999815E-5</c:v>
                </c:pt>
                <c:pt idx="1073">
                  <c:v>2.1459999999999815E-5</c:v>
                </c:pt>
                <c:pt idx="1074">
                  <c:v>2.1479999999999815E-5</c:v>
                </c:pt>
                <c:pt idx="1075">
                  <c:v>2.1499999999999814E-5</c:v>
                </c:pt>
                <c:pt idx="1076">
                  <c:v>2.1519999999999814E-5</c:v>
                </c:pt>
                <c:pt idx="1077">
                  <c:v>2.1539999999999814E-5</c:v>
                </c:pt>
                <c:pt idx="1078">
                  <c:v>2.1559999999999814E-5</c:v>
                </c:pt>
                <c:pt idx="1079">
                  <c:v>2.1579999999999814E-5</c:v>
                </c:pt>
                <c:pt idx="1080">
                  <c:v>2.1599999999999814E-5</c:v>
                </c:pt>
                <c:pt idx="1081">
                  <c:v>2.1619999999999813E-5</c:v>
                </c:pt>
                <c:pt idx="1082">
                  <c:v>2.1639999999999813E-5</c:v>
                </c:pt>
                <c:pt idx="1083">
                  <c:v>2.1659999999999813E-5</c:v>
                </c:pt>
                <c:pt idx="1084">
                  <c:v>2.1679999999999813E-5</c:v>
                </c:pt>
                <c:pt idx="1085">
                  <c:v>2.1699999999999813E-5</c:v>
                </c:pt>
                <c:pt idx="1086">
                  <c:v>2.1719999999999812E-5</c:v>
                </c:pt>
                <c:pt idx="1087">
                  <c:v>2.1739999999999812E-5</c:v>
                </c:pt>
                <c:pt idx="1088">
                  <c:v>2.1759999999999812E-5</c:v>
                </c:pt>
                <c:pt idx="1089">
                  <c:v>2.1779999999999812E-5</c:v>
                </c:pt>
                <c:pt idx="1090">
                  <c:v>2.1799999999999812E-5</c:v>
                </c:pt>
                <c:pt idx="1091">
                  <c:v>2.1819999999999811E-5</c:v>
                </c:pt>
                <c:pt idx="1092">
                  <c:v>2.1839999999999811E-5</c:v>
                </c:pt>
                <c:pt idx="1093">
                  <c:v>2.1859999999999811E-5</c:v>
                </c:pt>
                <c:pt idx="1094">
                  <c:v>2.1879999999999811E-5</c:v>
                </c:pt>
                <c:pt idx="1095">
                  <c:v>2.1899999999999811E-5</c:v>
                </c:pt>
                <c:pt idx="1096">
                  <c:v>2.191999999999981E-5</c:v>
                </c:pt>
                <c:pt idx="1097">
                  <c:v>2.193999999999981E-5</c:v>
                </c:pt>
                <c:pt idx="1098">
                  <c:v>2.195999999999981E-5</c:v>
                </c:pt>
                <c:pt idx="1099">
                  <c:v>2.197999999999981E-5</c:v>
                </c:pt>
                <c:pt idx="1100">
                  <c:v>2.199999999999981E-5</c:v>
                </c:pt>
                <c:pt idx="1101">
                  <c:v>2.201999999999981E-5</c:v>
                </c:pt>
                <c:pt idx="1102">
                  <c:v>2.2039999999999809E-5</c:v>
                </c:pt>
                <c:pt idx="1103">
                  <c:v>2.2059999999999809E-5</c:v>
                </c:pt>
                <c:pt idx="1104">
                  <c:v>2.2079999999999809E-5</c:v>
                </c:pt>
                <c:pt idx="1105">
                  <c:v>2.2099999999999809E-5</c:v>
                </c:pt>
                <c:pt idx="1106">
                  <c:v>2.2119999999999809E-5</c:v>
                </c:pt>
                <c:pt idx="1107">
                  <c:v>2.2139999999999808E-5</c:v>
                </c:pt>
                <c:pt idx="1108">
                  <c:v>2.2159999999999808E-5</c:v>
                </c:pt>
                <c:pt idx="1109">
                  <c:v>2.2179999999999808E-5</c:v>
                </c:pt>
                <c:pt idx="1110">
                  <c:v>2.2199999999999808E-5</c:v>
                </c:pt>
                <c:pt idx="1111">
                  <c:v>2.2219999999999808E-5</c:v>
                </c:pt>
                <c:pt idx="1112">
                  <c:v>2.2239999999999807E-5</c:v>
                </c:pt>
                <c:pt idx="1113">
                  <c:v>2.2259999999999807E-5</c:v>
                </c:pt>
                <c:pt idx="1114">
                  <c:v>2.2279999999999807E-5</c:v>
                </c:pt>
                <c:pt idx="1115">
                  <c:v>2.2299999999999807E-5</c:v>
                </c:pt>
                <c:pt idx="1116">
                  <c:v>2.2319999999999807E-5</c:v>
                </c:pt>
                <c:pt idx="1117">
                  <c:v>2.2339999999999806E-5</c:v>
                </c:pt>
                <c:pt idx="1118">
                  <c:v>2.2359999999999806E-5</c:v>
                </c:pt>
                <c:pt idx="1119">
                  <c:v>2.2379999999999806E-5</c:v>
                </c:pt>
                <c:pt idx="1120">
                  <c:v>2.2399999999999806E-5</c:v>
                </c:pt>
                <c:pt idx="1121">
                  <c:v>2.2419999999999806E-5</c:v>
                </c:pt>
                <c:pt idx="1122">
                  <c:v>2.2439999999999805E-5</c:v>
                </c:pt>
                <c:pt idx="1123">
                  <c:v>2.2459999999999805E-5</c:v>
                </c:pt>
                <c:pt idx="1124">
                  <c:v>2.2479999999999805E-5</c:v>
                </c:pt>
                <c:pt idx="1125">
                  <c:v>2.2499999999999805E-5</c:v>
                </c:pt>
                <c:pt idx="1126">
                  <c:v>2.2519999999999805E-5</c:v>
                </c:pt>
                <c:pt idx="1127">
                  <c:v>2.2539999999999805E-5</c:v>
                </c:pt>
                <c:pt idx="1128">
                  <c:v>2.2559999999999804E-5</c:v>
                </c:pt>
                <c:pt idx="1129">
                  <c:v>2.2579999999999804E-5</c:v>
                </c:pt>
                <c:pt idx="1130">
                  <c:v>2.2599999999999804E-5</c:v>
                </c:pt>
                <c:pt idx="1131">
                  <c:v>2.2619999999999804E-5</c:v>
                </c:pt>
                <c:pt idx="1132">
                  <c:v>2.2639999999999804E-5</c:v>
                </c:pt>
                <c:pt idx="1133">
                  <c:v>2.2659999999999803E-5</c:v>
                </c:pt>
                <c:pt idx="1134">
                  <c:v>2.2679999999999803E-5</c:v>
                </c:pt>
                <c:pt idx="1135">
                  <c:v>2.2699999999999803E-5</c:v>
                </c:pt>
                <c:pt idx="1136">
                  <c:v>2.2719999999999803E-5</c:v>
                </c:pt>
                <c:pt idx="1137">
                  <c:v>2.2739999999999803E-5</c:v>
                </c:pt>
                <c:pt idx="1138">
                  <c:v>2.2759999999999802E-5</c:v>
                </c:pt>
                <c:pt idx="1139">
                  <c:v>2.2779999999999802E-5</c:v>
                </c:pt>
                <c:pt idx="1140">
                  <c:v>2.2799999999999802E-5</c:v>
                </c:pt>
                <c:pt idx="1141">
                  <c:v>2.2819999999999802E-5</c:v>
                </c:pt>
                <c:pt idx="1142">
                  <c:v>2.2839999999999802E-5</c:v>
                </c:pt>
                <c:pt idx="1143">
                  <c:v>2.2859999999999801E-5</c:v>
                </c:pt>
                <c:pt idx="1144">
                  <c:v>2.2879999999999801E-5</c:v>
                </c:pt>
                <c:pt idx="1145">
                  <c:v>2.2899999999999801E-5</c:v>
                </c:pt>
                <c:pt idx="1146">
                  <c:v>2.2919999999999801E-5</c:v>
                </c:pt>
                <c:pt idx="1147">
                  <c:v>2.2939999999999801E-5</c:v>
                </c:pt>
                <c:pt idx="1148">
                  <c:v>2.2959999999999801E-5</c:v>
                </c:pt>
                <c:pt idx="1149">
                  <c:v>2.29799999999998E-5</c:v>
                </c:pt>
                <c:pt idx="1150">
                  <c:v>2.29999999999998E-5</c:v>
                </c:pt>
                <c:pt idx="1151">
                  <c:v>2.30199999999998E-5</c:v>
                </c:pt>
                <c:pt idx="1152">
                  <c:v>2.30399999999998E-5</c:v>
                </c:pt>
                <c:pt idx="1153">
                  <c:v>2.30599999999998E-5</c:v>
                </c:pt>
                <c:pt idx="1154">
                  <c:v>2.3079999999999799E-5</c:v>
                </c:pt>
                <c:pt idx="1155">
                  <c:v>2.3099999999999799E-5</c:v>
                </c:pt>
                <c:pt idx="1156">
                  <c:v>2.3119999999999799E-5</c:v>
                </c:pt>
                <c:pt idx="1157">
                  <c:v>2.3139999999999799E-5</c:v>
                </c:pt>
                <c:pt idx="1158">
                  <c:v>2.3159999999999799E-5</c:v>
                </c:pt>
                <c:pt idx="1159">
                  <c:v>2.3179999999999798E-5</c:v>
                </c:pt>
                <c:pt idx="1160">
                  <c:v>2.3199999999999798E-5</c:v>
                </c:pt>
                <c:pt idx="1161">
                  <c:v>2.3219999999999798E-5</c:v>
                </c:pt>
                <c:pt idx="1162">
                  <c:v>2.3239999999999798E-5</c:v>
                </c:pt>
                <c:pt idx="1163">
                  <c:v>2.3259999999999798E-5</c:v>
                </c:pt>
                <c:pt idx="1164">
                  <c:v>2.3279999999999797E-5</c:v>
                </c:pt>
                <c:pt idx="1165">
                  <c:v>2.3299999999999797E-5</c:v>
                </c:pt>
                <c:pt idx="1166">
                  <c:v>2.3319999999999797E-5</c:v>
                </c:pt>
                <c:pt idx="1167">
                  <c:v>2.3339999999999797E-5</c:v>
                </c:pt>
                <c:pt idx="1168">
                  <c:v>2.3359999999999797E-5</c:v>
                </c:pt>
                <c:pt idx="1169">
                  <c:v>2.3379999999999796E-5</c:v>
                </c:pt>
                <c:pt idx="1170">
                  <c:v>2.3399999999999796E-5</c:v>
                </c:pt>
                <c:pt idx="1171">
                  <c:v>2.3419999999999796E-5</c:v>
                </c:pt>
                <c:pt idx="1172">
                  <c:v>2.3439999999999796E-5</c:v>
                </c:pt>
                <c:pt idx="1173">
                  <c:v>2.3459999999999796E-5</c:v>
                </c:pt>
                <c:pt idx="1174">
                  <c:v>2.3479999999999796E-5</c:v>
                </c:pt>
                <c:pt idx="1175">
                  <c:v>2.3499999999999795E-5</c:v>
                </c:pt>
                <c:pt idx="1176">
                  <c:v>2.3519999999999795E-5</c:v>
                </c:pt>
                <c:pt idx="1177">
                  <c:v>2.3539999999999795E-5</c:v>
                </c:pt>
                <c:pt idx="1178">
                  <c:v>2.3559999999999795E-5</c:v>
                </c:pt>
                <c:pt idx="1179">
                  <c:v>2.3579999999999795E-5</c:v>
                </c:pt>
                <c:pt idx="1180">
                  <c:v>2.3599999999999794E-5</c:v>
                </c:pt>
                <c:pt idx="1181">
                  <c:v>2.3619999999999794E-5</c:v>
                </c:pt>
                <c:pt idx="1182">
                  <c:v>2.3639999999999794E-5</c:v>
                </c:pt>
                <c:pt idx="1183">
                  <c:v>2.3659999999999794E-5</c:v>
                </c:pt>
                <c:pt idx="1184">
                  <c:v>2.3679999999999794E-5</c:v>
                </c:pt>
                <c:pt idx="1185">
                  <c:v>2.3699999999999793E-5</c:v>
                </c:pt>
                <c:pt idx="1186">
                  <c:v>2.3719999999999793E-5</c:v>
                </c:pt>
                <c:pt idx="1187">
                  <c:v>2.3739999999999793E-5</c:v>
                </c:pt>
                <c:pt idx="1188">
                  <c:v>2.3759999999999793E-5</c:v>
                </c:pt>
                <c:pt idx="1189">
                  <c:v>2.3779999999999793E-5</c:v>
                </c:pt>
                <c:pt idx="1190">
                  <c:v>2.3799999999999792E-5</c:v>
                </c:pt>
                <c:pt idx="1191">
                  <c:v>2.3819999999999792E-5</c:v>
                </c:pt>
                <c:pt idx="1192">
                  <c:v>2.3839999999999792E-5</c:v>
                </c:pt>
                <c:pt idx="1193">
                  <c:v>2.3859999999999792E-5</c:v>
                </c:pt>
                <c:pt idx="1194">
                  <c:v>2.3879999999999792E-5</c:v>
                </c:pt>
                <c:pt idx="1195">
                  <c:v>2.3899999999999792E-5</c:v>
                </c:pt>
                <c:pt idx="1196">
                  <c:v>2.3919999999999791E-5</c:v>
                </c:pt>
                <c:pt idx="1197">
                  <c:v>2.3939999999999791E-5</c:v>
                </c:pt>
                <c:pt idx="1198">
                  <c:v>2.3959999999999791E-5</c:v>
                </c:pt>
                <c:pt idx="1199">
                  <c:v>2.3979999999999791E-5</c:v>
                </c:pt>
                <c:pt idx="1200">
                  <c:v>2.3999999999999791E-5</c:v>
                </c:pt>
                <c:pt idx="1201">
                  <c:v>2.401999999999979E-5</c:v>
                </c:pt>
                <c:pt idx="1202">
                  <c:v>2.403999999999979E-5</c:v>
                </c:pt>
                <c:pt idx="1203">
                  <c:v>2.405999999999979E-5</c:v>
                </c:pt>
                <c:pt idx="1204">
                  <c:v>2.407999999999979E-5</c:v>
                </c:pt>
                <c:pt idx="1205">
                  <c:v>2.409999999999979E-5</c:v>
                </c:pt>
                <c:pt idx="1206">
                  <c:v>2.4119999999999789E-5</c:v>
                </c:pt>
                <c:pt idx="1207">
                  <c:v>2.4139999999999789E-5</c:v>
                </c:pt>
                <c:pt idx="1208">
                  <c:v>2.4159999999999789E-5</c:v>
                </c:pt>
                <c:pt idx="1209">
                  <c:v>2.4179999999999789E-5</c:v>
                </c:pt>
                <c:pt idx="1210">
                  <c:v>2.4199999999999789E-5</c:v>
                </c:pt>
                <c:pt idx="1211">
                  <c:v>2.4219999999999788E-5</c:v>
                </c:pt>
                <c:pt idx="1212">
                  <c:v>2.4239999999999788E-5</c:v>
                </c:pt>
                <c:pt idx="1213">
                  <c:v>2.4259999999999788E-5</c:v>
                </c:pt>
                <c:pt idx="1214">
                  <c:v>2.4279999999999788E-5</c:v>
                </c:pt>
                <c:pt idx="1215">
                  <c:v>2.4299999999999788E-5</c:v>
                </c:pt>
                <c:pt idx="1216">
                  <c:v>2.4319999999999787E-5</c:v>
                </c:pt>
                <c:pt idx="1217">
                  <c:v>2.4339999999999787E-5</c:v>
                </c:pt>
                <c:pt idx="1218">
                  <c:v>2.4359999999999787E-5</c:v>
                </c:pt>
                <c:pt idx="1219">
                  <c:v>2.4379999999999787E-5</c:v>
                </c:pt>
                <c:pt idx="1220">
                  <c:v>2.4399999999999787E-5</c:v>
                </c:pt>
                <c:pt idx="1221">
                  <c:v>2.4419999999999787E-5</c:v>
                </c:pt>
                <c:pt idx="1222">
                  <c:v>2.4439999999999786E-5</c:v>
                </c:pt>
                <c:pt idx="1223">
                  <c:v>2.4459999999999786E-5</c:v>
                </c:pt>
                <c:pt idx="1224">
                  <c:v>2.4479999999999786E-5</c:v>
                </c:pt>
                <c:pt idx="1225">
                  <c:v>2.4499999999999786E-5</c:v>
                </c:pt>
                <c:pt idx="1226">
                  <c:v>2.4519999999999786E-5</c:v>
                </c:pt>
                <c:pt idx="1227">
                  <c:v>2.4539999999999785E-5</c:v>
                </c:pt>
                <c:pt idx="1228">
                  <c:v>2.4559999999999785E-5</c:v>
                </c:pt>
                <c:pt idx="1229">
                  <c:v>2.4579999999999785E-5</c:v>
                </c:pt>
                <c:pt idx="1230">
                  <c:v>2.4599999999999785E-5</c:v>
                </c:pt>
                <c:pt idx="1231">
                  <c:v>2.4619999999999785E-5</c:v>
                </c:pt>
                <c:pt idx="1232">
                  <c:v>2.4639999999999784E-5</c:v>
                </c:pt>
                <c:pt idx="1233">
                  <c:v>2.4659999999999784E-5</c:v>
                </c:pt>
                <c:pt idx="1234">
                  <c:v>2.4679999999999784E-5</c:v>
                </c:pt>
                <c:pt idx="1235">
                  <c:v>2.4699999999999784E-5</c:v>
                </c:pt>
                <c:pt idx="1236">
                  <c:v>2.4719999999999784E-5</c:v>
                </c:pt>
                <c:pt idx="1237">
                  <c:v>2.4739999999999783E-5</c:v>
                </c:pt>
                <c:pt idx="1238">
                  <c:v>2.4759999999999783E-5</c:v>
                </c:pt>
                <c:pt idx="1239">
                  <c:v>2.4779999999999783E-5</c:v>
                </c:pt>
                <c:pt idx="1240">
                  <c:v>2.4799999999999783E-5</c:v>
                </c:pt>
                <c:pt idx="1241">
                  <c:v>2.4819999999999783E-5</c:v>
                </c:pt>
                <c:pt idx="1242">
                  <c:v>2.4839999999999783E-5</c:v>
                </c:pt>
                <c:pt idx="1243">
                  <c:v>2.4859999999999782E-5</c:v>
                </c:pt>
                <c:pt idx="1244">
                  <c:v>2.4879999999999782E-5</c:v>
                </c:pt>
                <c:pt idx="1245">
                  <c:v>2.4899999999999782E-5</c:v>
                </c:pt>
                <c:pt idx="1246">
                  <c:v>2.4919999999999782E-5</c:v>
                </c:pt>
                <c:pt idx="1247">
                  <c:v>2.4939999999999782E-5</c:v>
                </c:pt>
                <c:pt idx="1248">
                  <c:v>2.4959999999999781E-5</c:v>
                </c:pt>
                <c:pt idx="1249">
                  <c:v>2.4979999999999781E-5</c:v>
                </c:pt>
                <c:pt idx="1250">
                  <c:v>2.4999999999999781E-5</c:v>
                </c:pt>
                <c:pt idx="1251">
                  <c:v>2.5019999999999781E-5</c:v>
                </c:pt>
                <c:pt idx="1252">
                  <c:v>2.5039999999999781E-5</c:v>
                </c:pt>
                <c:pt idx="1253">
                  <c:v>2.505999999999978E-5</c:v>
                </c:pt>
                <c:pt idx="1254">
                  <c:v>2.507999999999978E-5</c:v>
                </c:pt>
                <c:pt idx="1255">
                  <c:v>2.509999999999978E-5</c:v>
                </c:pt>
                <c:pt idx="1256">
                  <c:v>2.511999999999978E-5</c:v>
                </c:pt>
                <c:pt idx="1257">
                  <c:v>2.513999999999978E-5</c:v>
                </c:pt>
                <c:pt idx="1258">
                  <c:v>2.5159999999999779E-5</c:v>
                </c:pt>
                <c:pt idx="1259">
                  <c:v>2.5179999999999779E-5</c:v>
                </c:pt>
                <c:pt idx="1260">
                  <c:v>2.5199999999999779E-5</c:v>
                </c:pt>
                <c:pt idx="1261">
                  <c:v>2.5219999999999779E-5</c:v>
                </c:pt>
                <c:pt idx="1262">
                  <c:v>2.5239999999999779E-5</c:v>
                </c:pt>
                <c:pt idx="1263">
                  <c:v>2.5259999999999778E-5</c:v>
                </c:pt>
                <c:pt idx="1264">
                  <c:v>2.5279999999999778E-5</c:v>
                </c:pt>
                <c:pt idx="1265">
                  <c:v>2.5299999999999778E-5</c:v>
                </c:pt>
                <c:pt idx="1266">
                  <c:v>2.5319999999999778E-5</c:v>
                </c:pt>
                <c:pt idx="1267">
                  <c:v>2.5339999999999778E-5</c:v>
                </c:pt>
                <c:pt idx="1268">
                  <c:v>2.5359999999999778E-5</c:v>
                </c:pt>
                <c:pt idx="1269">
                  <c:v>2.5379999999999777E-5</c:v>
                </c:pt>
                <c:pt idx="1270">
                  <c:v>2.5399999999999777E-5</c:v>
                </c:pt>
                <c:pt idx="1271">
                  <c:v>2.5419999999999777E-5</c:v>
                </c:pt>
                <c:pt idx="1272">
                  <c:v>2.5439999999999777E-5</c:v>
                </c:pt>
                <c:pt idx="1273">
                  <c:v>2.5459999999999777E-5</c:v>
                </c:pt>
                <c:pt idx="1274">
                  <c:v>2.5479999999999776E-5</c:v>
                </c:pt>
                <c:pt idx="1275">
                  <c:v>2.5499999999999776E-5</c:v>
                </c:pt>
                <c:pt idx="1276">
                  <c:v>2.5519999999999776E-5</c:v>
                </c:pt>
                <c:pt idx="1277">
                  <c:v>2.5539999999999776E-5</c:v>
                </c:pt>
                <c:pt idx="1278">
                  <c:v>2.5559999999999776E-5</c:v>
                </c:pt>
                <c:pt idx="1279">
                  <c:v>2.5579999999999775E-5</c:v>
                </c:pt>
                <c:pt idx="1280">
                  <c:v>2.5599999999999775E-5</c:v>
                </c:pt>
                <c:pt idx="1281">
                  <c:v>2.5619999999999775E-5</c:v>
                </c:pt>
                <c:pt idx="1282">
                  <c:v>2.5639999999999775E-5</c:v>
                </c:pt>
                <c:pt idx="1283">
                  <c:v>2.5659999999999775E-5</c:v>
                </c:pt>
                <c:pt idx="1284">
                  <c:v>2.5679999999999774E-5</c:v>
                </c:pt>
                <c:pt idx="1285">
                  <c:v>2.5699999999999774E-5</c:v>
                </c:pt>
                <c:pt idx="1286">
                  <c:v>2.5719999999999774E-5</c:v>
                </c:pt>
                <c:pt idx="1287">
                  <c:v>2.5739999999999774E-5</c:v>
                </c:pt>
                <c:pt idx="1288">
                  <c:v>2.5759999999999774E-5</c:v>
                </c:pt>
                <c:pt idx="1289">
                  <c:v>2.5779999999999774E-5</c:v>
                </c:pt>
                <c:pt idx="1290">
                  <c:v>2.5799999999999773E-5</c:v>
                </c:pt>
                <c:pt idx="1291">
                  <c:v>2.5819999999999773E-5</c:v>
                </c:pt>
                <c:pt idx="1292">
                  <c:v>2.5839999999999773E-5</c:v>
                </c:pt>
                <c:pt idx="1293">
                  <c:v>2.5859999999999773E-5</c:v>
                </c:pt>
                <c:pt idx="1294">
                  <c:v>2.5879999999999773E-5</c:v>
                </c:pt>
                <c:pt idx="1295">
                  <c:v>2.5899999999999772E-5</c:v>
                </c:pt>
                <c:pt idx="1296">
                  <c:v>2.5919999999999772E-5</c:v>
                </c:pt>
                <c:pt idx="1297">
                  <c:v>2.5939999999999772E-5</c:v>
                </c:pt>
                <c:pt idx="1298">
                  <c:v>2.5959999999999772E-5</c:v>
                </c:pt>
                <c:pt idx="1299">
                  <c:v>2.5979999999999772E-5</c:v>
                </c:pt>
                <c:pt idx="1300">
                  <c:v>2.5999999999999771E-5</c:v>
                </c:pt>
                <c:pt idx="1301">
                  <c:v>2.6019999999999771E-5</c:v>
                </c:pt>
                <c:pt idx="1302">
                  <c:v>2.6039999999999771E-5</c:v>
                </c:pt>
                <c:pt idx="1303">
                  <c:v>2.6059999999999771E-5</c:v>
                </c:pt>
                <c:pt idx="1304">
                  <c:v>2.6079999999999771E-5</c:v>
                </c:pt>
                <c:pt idx="1305">
                  <c:v>2.609999999999977E-5</c:v>
                </c:pt>
                <c:pt idx="1306">
                  <c:v>2.611999999999977E-5</c:v>
                </c:pt>
                <c:pt idx="1307">
                  <c:v>2.613999999999977E-5</c:v>
                </c:pt>
                <c:pt idx="1308">
                  <c:v>2.615999999999977E-5</c:v>
                </c:pt>
                <c:pt idx="1309">
                  <c:v>2.617999999999977E-5</c:v>
                </c:pt>
                <c:pt idx="1310">
                  <c:v>2.6199999999999769E-5</c:v>
                </c:pt>
                <c:pt idx="1311">
                  <c:v>2.6219999999999769E-5</c:v>
                </c:pt>
                <c:pt idx="1312">
                  <c:v>2.6239999999999769E-5</c:v>
                </c:pt>
                <c:pt idx="1313">
                  <c:v>2.6259999999999769E-5</c:v>
                </c:pt>
                <c:pt idx="1314">
                  <c:v>2.6279999999999769E-5</c:v>
                </c:pt>
                <c:pt idx="1315">
                  <c:v>2.6299999999999769E-5</c:v>
                </c:pt>
                <c:pt idx="1316">
                  <c:v>2.6319999999999768E-5</c:v>
                </c:pt>
                <c:pt idx="1317">
                  <c:v>2.6339999999999768E-5</c:v>
                </c:pt>
                <c:pt idx="1318">
                  <c:v>2.6359999999999768E-5</c:v>
                </c:pt>
                <c:pt idx="1319">
                  <c:v>2.6379999999999768E-5</c:v>
                </c:pt>
                <c:pt idx="1320">
                  <c:v>2.6399999999999768E-5</c:v>
                </c:pt>
                <c:pt idx="1321">
                  <c:v>2.6419999999999767E-5</c:v>
                </c:pt>
                <c:pt idx="1322">
                  <c:v>2.6439999999999767E-5</c:v>
                </c:pt>
                <c:pt idx="1323">
                  <c:v>2.6459999999999767E-5</c:v>
                </c:pt>
                <c:pt idx="1324">
                  <c:v>2.6479999999999767E-5</c:v>
                </c:pt>
                <c:pt idx="1325">
                  <c:v>2.6499999999999767E-5</c:v>
                </c:pt>
                <c:pt idx="1326">
                  <c:v>2.6519999999999766E-5</c:v>
                </c:pt>
                <c:pt idx="1327">
                  <c:v>2.6539999999999766E-5</c:v>
                </c:pt>
                <c:pt idx="1328">
                  <c:v>2.6559999999999766E-5</c:v>
                </c:pt>
                <c:pt idx="1329">
                  <c:v>2.6579999999999766E-5</c:v>
                </c:pt>
                <c:pt idx="1330">
                  <c:v>2.6599999999999766E-5</c:v>
                </c:pt>
                <c:pt idx="1331">
                  <c:v>2.6619999999999765E-5</c:v>
                </c:pt>
                <c:pt idx="1332">
                  <c:v>2.6639999999999765E-5</c:v>
                </c:pt>
                <c:pt idx="1333">
                  <c:v>2.6659999999999765E-5</c:v>
                </c:pt>
                <c:pt idx="1334">
                  <c:v>2.6679999999999765E-5</c:v>
                </c:pt>
                <c:pt idx="1335">
                  <c:v>2.6699999999999765E-5</c:v>
                </c:pt>
                <c:pt idx="1336">
                  <c:v>2.6719999999999765E-5</c:v>
                </c:pt>
                <c:pt idx="1337">
                  <c:v>2.6739999999999764E-5</c:v>
                </c:pt>
                <c:pt idx="1338">
                  <c:v>2.6759999999999764E-5</c:v>
                </c:pt>
                <c:pt idx="1339">
                  <c:v>2.6779999999999764E-5</c:v>
                </c:pt>
                <c:pt idx="1340">
                  <c:v>2.6799999999999764E-5</c:v>
                </c:pt>
                <c:pt idx="1341">
                  <c:v>2.6819999999999764E-5</c:v>
                </c:pt>
                <c:pt idx="1342">
                  <c:v>2.6839999999999763E-5</c:v>
                </c:pt>
                <c:pt idx="1343">
                  <c:v>2.6859999999999763E-5</c:v>
                </c:pt>
                <c:pt idx="1344">
                  <c:v>2.6879999999999763E-5</c:v>
                </c:pt>
                <c:pt idx="1345">
                  <c:v>2.6899999999999763E-5</c:v>
                </c:pt>
                <c:pt idx="1346">
                  <c:v>2.6919999999999763E-5</c:v>
                </c:pt>
                <c:pt idx="1347">
                  <c:v>2.6939999999999762E-5</c:v>
                </c:pt>
                <c:pt idx="1348">
                  <c:v>2.6959999999999762E-5</c:v>
                </c:pt>
                <c:pt idx="1349">
                  <c:v>2.6979999999999762E-5</c:v>
                </c:pt>
                <c:pt idx="1350">
                  <c:v>2.6999999999999762E-5</c:v>
                </c:pt>
                <c:pt idx="1351">
                  <c:v>2.7019999999999762E-5</c:v>
                </c:pt>
                <c:pt idx="1352">
                  <c:v>2.7039999999999761E-5</c:v>
                </c:pt>
                <c:pt idx="1353">
                  <c:v>2.7059999999999761E-5</c:v>
                </c:pt>
                <c:pt idx="1354">
                  <c:v>2.7079999999999761E-5</c:v>
                </c:pt>
                <c:pt idx="1355">
                  <c:v>2.7099999999999761E-5</c:v>
                </c:pt>
                <c:pt idx="1356">
                  <c:v>2.7119999999999761E-5</c:v>
                </c:pt>
                <c:pt idx="1357">
                  <c:v>2.713999999999976E-5</c:v>
                </c:pt>
                <c:pt idx="1358">
                  <c:v>2.715999999999976E-5</c:v>
                </c:pt>
                <c:pt idx="1359">
                  <c:v>2.717999999999976E-5</c:v>
                </c:pt>
                <c:pt idx="1360">
                  <c:v>2.719999999999976E-5</c:v>
                </c:pt>
                <c:pt idx="1361">
                  <c:v>2.721999999999976E-5</c:v>
                </c:pt>
                <c:pt idx="1362">
                  <c:v>2.723999999999976E-5</c:v>
                </c:pt>
                <c:pt idx="1363">
                  <c:v>2.7259999999999759E-5</c:v>
                </c:pt>
                <c:pt idx="1364">
                  <c:v>2.7279999999999759E-5</c:v>
                </c:pt>
                <c:pt idx="1365">
                  <c:v>2.7299999999999759E-5</c:v>
                </c:pt>
                <c:pt idx="1366">
                  <c:v>2.7319999999999759E-5</c:v>
                </c:pt>
                <c:pt idx="1367">
                  <c:v>2.7339999999999759E-5</c:v>
                </c:pt>
                <c:pt idx="1368">
                  <c:v>2.7359999999999758E-5</c:v>
                </c:pt>
                <c:pt idx="1369">
                  <c:v>2.7379999999999758E-5</c:v>
                </c:pt>
                <c:pt idx="1370">
                  <c:v>2.7399999999999758E-5</c:v>
                </c:pt>
                <c:pt idx="1371">
                  <c:v>2.7419999999999758E-5</c:v>
                </c:pt>
                <c:pt idx="1372">
                  <c:v>2.7439999999999758E-5</c:v>
                </c:pt>
                <c:pt idx="1373">
                  <c:v>2.7459999999999757E-5</c:v>
                </c:pt>
                <c:pt idx="1374">
                  <c:v>2.7479999999999757E-5</c:v>
                </c:pt>
                <c:pt idx="1375">
                  <c:v>2.7499999999999757E-5</c:v>
                </c:pt>
                <c:pt idx="1376">
                  <c:v>2.7519999999999757E-5</c:v>
                </c:pt>
                <c:pt idx="1377">
                  <c:v>2.7539999999999757E-5</c:v>
                </c:pt>
                <c:pt idx="1378">
                  <c:v>2.7559999999999756E-5</c:v>
                </c:pt>
                <c:pt idx="1379">
                  <c:v>2.7579999999999756E-5</c:v>
                </c:pt>
                <c:pt idx="1380">
                  <c:v>2.7599999999999756E-5</c:v>
                </c:pt>
                <c:pt idx="1381">
                  <c:v>2.7619999999999756E-5</c:v>
                </c:pt>
                <c:pt idx="1382">
                  <c:v>2.7639999999999756E-5</c:v>
                </c:pt>
                <c:pt idx="1383">
                  <c:v>2.7659999999999756E-5</c:v>
                </c:pt>
                <c:pt idx="1384">
                  <c:v>2.7679999999999755E-5</c:v>
                </c:pt>
                <c:pt idx="1385">
                  <c:v>2.7699999999999755E-5</c:v>
                </c:pt>
                <c:pt idx="1386">
                  <c:v>2.7719999999999755E-5</c:v>
                </c:pt>
                <c:pt idx="1387">
                  <c:v>2.7739999999999755E-5</c:v>
                </c:pt>
                <c:pt idx="1388">
                  <c:v>2.7759999999999755E-5</c:v>
                </c:pt>
                <c:pt idx="1389">
                  <c:v>2.7779999999999754E-5</c:v>
                </c:pt>
                <c:pt idx="1390">
                  <c:v>2.7799999999999754E-5</c:v>
                </c:pt>
                <c:pt idx="1391">
                  <c:v>2.7819999999999754E-5</c:v>
                </c:pt>
                <c:pt idx="1392">
                  <c:v>2.7839999999999754E-5</c:v>
                </c:pt>
                <c:pt idx="1393">
                  <c:v>2.7859999999999754E-5</c:v>
                </c:pt>
                <c:pt idx="1394">
                  <c:v>2.7879999999999753E-5</c:v>
                </c:pt>
                <c:pt idx="1395">
                  <c:v>2.7899999999999753E-5</c:v>
                </c:pt>
                <c:pt idx="1396">
                  <c:v>2.7919999999999753E-5</c:v>
                </c:pt>
                <c:pt idx="1397">
                  <c:v>2.7939999999999753E-5</c:v>
                </c:pt>
                <c:pt idx="1398">
                  <c:v>2.7959999999999753E-5</c:v>
                </c:pt>
                <c:pt idx="1399">
                  <c:v>2.7979999999999752E-5</c:v>
                </c:pt>
                <c:pt idx="1400">
                  <c:v>2.7999999999999752E-5</c:v>
                </c:pt>
                <c:pt idx="1401">
                  <c:v>2.8019999999999752E-5</c:v>
                </c:pt>
                <c:pt idx="1402">
                  <c:v>2.8039999999999752E-5</c:v>
                </c:pt>
                <c:pt idx="1403">
                  <c:v>2.8059999999999752E-5</c:v>
                </c:pt>
                <c:pt idx="1404">
                  <c:v>2.8079999999999751E-5</c:v>
                </c:pt>
                <c:pt idx="1405">
                  <c:v>2.8099999999999751E-5</c:v>
                </c:pt>
                <c:pt idx="1406">
                  <c:v>2.8119999999999751E-5</c:v>
                </c:pt>
                <c:pt idx="1407">
                  <c:v>2.8139999999999751E-5</c:v>
                </c:pt>
                <c:pt idx="1408">
                  <c:v>2.8159999999999751E-5</c:v>
                </c:pt>
                <c:pt idx="1409">
                  <c:v>2.8179999999999751E-5</c:v>
                </c:pt>
                <c:pt idx="1410">
                  <c:v>2.819999999999975E-5</c:v>
                </c:pt>
                <c:pt idx="1411">
                  <c:v>2.821999999999975E-5</c:v>
                </c:pt>
                <c:pt idx="1412">
                  <c:v>2.823999999999975E-5</c:v>
                </c:pt>
                <c:pt idx="1413">
                  <c:v>2.825999999999975E-5</c:v>
                </c:pt>
                <c:pt idx="1414">
                  <c:v>2.827999999999975E-5</c:v>
                </c:pt>
                <c:pt idx="1415">
                  <c:v>2.8299999999999749E-5</c:v>
                </c:pt>
                <c:pt idx="1416">
                  <c:v>2.8319999999999749E-5</c:v>
                </c:pt>
                <c:pt idx="1417">
                  <c:v>2.8339999999999749E-5</c:v>
                </c:pt>
                <c:pt idx="1418">
                  <c:v>2.8359999999999749E-5</c:v>
                </c:pt>
                <c:pt idx="1419">
                  <c:v>2.8379999999999749E-5</c:v>
                </c:pt>
                <c:pt idx="1420">
                  <c:v>2.8399999999999748E-5</c:v>
                </c:pt>
                <c:pt idx="1421">
                  <c:v>2.8419999999999748E-5</c:v>
                </c:pt>
                <c:pt idx="1422">
                  <c:v>2.8439999999999748E-5</c:v>
                </c:pt>
                <c:pt idx="1423">
                  <c:v>2.8459999999999748E-5</c:v>
                </c:pt>
                <c:pt idx="1424">
                  <c:v>2.8479999999999748E-5</c:v>
                </c:pt>
                <c:pt idx="1425">
                  <c:v>2.8499999999999747E-5</c:v>
                </c:pt>
                <c:pt idx="1426">
                  <c:v>2.8519999999999747E-5</c:v>
                </c:pt>
                <c:pt idx="1427">
                  <c:v>2.8539999999999747E-5</c:v>
                </c:pt>
                <c:pt idx="1428">
                  <c:v>2.8559999999999747E-5</c:v>
                </c:pt>
                <c:pt idx="1429">
                  <c:v>2.8579999999999747E-5</c:v>
                </c:pt>
                <c:pt idx="1430">
                  <c:v>2.8599999999999747E-5</c:v>
                </c:pt>
                <c:pt idx="1431">
                  <c:v>2.8619999999999746E-5</c:v>
                </c:pt>
                <c:pt idx="1432">
                  <c:v>2.8639999999999746E-5</c:v>
                </c:pt>
                <c:pt idx="1433">
                  <c:v>2.8659999999999746E-5</c:v>
                </c:pt>
                <c:pt idx="1434">
                  <c:v>2.8679999999999746E-5</c:v>
                </c:pt>
                <c:pt idx="1435">
                  <c:v>2.8699999999999746E-5</c:v>
                </c:pt>
                <c:pt idx="1436">
                  <c:v>2.8719999999999745E-5</c:v>
                </c:pt>
                <c:pt idx="1437">
                  <c:v>2.8739999999999745E-5</c:v>
                </c:pt>
                <c:pt idx="1438">
                  <c:v>2.8759999999999745E-5</c:v>
                </c:pt>
                <c:pt idx="1439">
                  <c:v>2.8779999999999745E-5</c:v>
                </c:pt>
                <c:pt idx="1440">
                  <c:v>2.8799999999999745E-5</c:v>
                </c:pt>
                <c:pt idx="1441">
                  <c:v>2.8819999999999744E-5</c:v>
                </c:pt>
                <c:pt idx="1442">
                  <c:v>2.8839999999999744E-5</c:v>
                </c:pt>
                <c:pt idx="1443">
                  <c:v>2.8859999999999744E-5</c:v>
                </c:pt>
                <c:pt idx="1444">
                  <c:v>2.8879999999999744E-5</c:v>
                </c:pt>
                <c:pt idx="1445">
                  <c:v>2.8899999999999744E-5</c:v>
                </c:pt>
                <c:pt idx="1446">
                  <c:v>2.8919999999999743E-5</c:v>
                </c:pt>
                <c:pt idx="1447">
                  <c:v>2.8939999999999743E-5</c:v>
                </c:pt>
                <c:pt idx="1448">
                  <c:v>2.8959999999999743E-5</c:v>
                </c:pt>
                <c:pt idx="1449">
                  <c:v>2.8979999999999743E-5</c:v>
                </c:pt>
                <c:pt idx="1450">
                  <c:v>2.8999999999999743E-5</c:v>
                </c:pt>
                <c:pt idx="1451">
                  <c:v>2.9019999999999742E-5</c:v>
                </c:pt>
                <c:pt idx="1452">
                  <c:v>2.9039999999999742E-5</c:v>
                </c:pt>
                <c:pt idx="1453">
                  <c:v>2.9059999999999742E-5</c:v>
                </c:pt>
                <c:pt idx="1454">
                  <c:v>2.9079999999999742E-5</c:v>
                </c:pt>
                <c:pt idx="1455">
                  <c:v>2.9099999999999742E-5</c:v>
                </c:pt>
                <c:pt idx="1456">
                  <c:v>2.9119999999999742E-5</c:v>
                </c:pt>
                <c:pt idx="1457">
                  <c:v>2.9139999999999741E-5</c:v>
                </c:pt>
                <c:pt idx="1458">
                  <c:v>2.9159999999999741E-5</c:v>
                </c:pt>
                <c:pt idx="1459">
                  <c:v>2.9179999999999741E-5</c:v>
                </c:pt>
                <c:pt idx="1460">
                  <c:v>2.9199999999999741E-5</c:v>
                </c:pt>
                <c:pt idx="1461">
                  <c:v>2.9219999999999741E-5</c:v>
                </c:pt>
                <c:pt idx="1462">
                  <c:v>2.923999999999974E-5</c:v>
                </c:pt>
                <c:pt idx="1463">
                  <c:v>2.925999999999974E-5</c:v>
                </c:pt>
                <c:pt idx="1464">
                  <c:v>2.927999999999974E-5</c:v>
                </c:pt>
                <c:pt idx="1465">
                  <c:v>2.929999999999974E-5</c:v>
                </c:pt>
                <c:pt idx="1466">
                  <c:v>2.931999999999974E-5</c:v>
                </c:pt>
                <c:pt idx="1467">
                  <c:v>2.9339999999999739E-5</c:v>
                </c:pt>
                <c:pt idx="1468">
                  <c:v>2.9359999999999739E-5</c:v>
                </c:pt>
                <c:pt idx="1469">
                  <c:v>2.9379999999999739E-5</c:v>
                </c:pt>
                <c:pt idx="1470">
                  <c:v>2.9399999999999739E-5</c:v>
                </c:pt>
                <c:pt idx="1471">
                  <c:v>2.9419999999999739E-5</c:v>
                </c:pt>
                <c:pt idx="1472">
                  <c:v>2.9439999999999738E-5</c:v>
                </c:pt>
                <c:pt idx="1473">
                  <c:v>2.9459999999999738E-5</c:v>
                </c:pt>
                <c:pt idx="1474">
                  <c:v>2.9479999999999738E-5</c:v>
                </c:pt>
                <c:pt idx="1475">
                  <c:v>2.9499999999999738E-5</c:v>
                </c:pt>
                <c:pt idx="1476">
                  <c:v>2.9519999999999738E-5</c:v>
                </c:pt>
                <c:pt idx="1477">
                  <c:v>2.9539999999999738E-5</c:v>
                </c:pt>
                <c:pt idx="1478">
                  <c:v>2.9559999999999737E-5</c:v>
                </c:pt>
                <c:pt idx="1479">
                  <c:v>2.9579999999999737E-5</c:v>
                </c:pt>
                <c:pt idx="1480">
                  <c:v>2.9599999999999737E-5</c:v>
                </c:pt>
                <c:pt idx="1481">
                  <c:v>2.9619999999999737E-5</c:v>
                </c:pt>
                <c:pt idx="1482">
                  <c:v>2.9639999999999737E-5</c:v>
                </c:pt>
                <c:pt idx="1483">
                  <c:v>2.9659999999999736E-5</c:v>
                </c:pt>
                <c:pt idx="1484">
                  <c:v>2.9679999999999736E-5</c:v>
                </c:pt>
                <c:pt idx="1485">
                  <c:v>2.9699999999999736E-5</c:v>
                </c:pt>
                <c:pt idx="1486">
                  <c:v>2.9719999999999736E-5</c:v>
                </c:pt>
                <c:pt idx="1487">
                  <c:v>2.9739999999999736E-5</c:v>
                </c:pt>
                <c:pt idx="1488">
                  <c:v>2.9759999999999735E-5</c:v>
                </c:pt>
                <c:pt idx="1489">
                  <c:v>2.9779999999999735E-5</c:v>
                </c:pt>
                <c:pt idx="1490">
                  <c:v>2.9799999999999735E-5</c:v>
                </c:pt>
                <c:pt idx="1491">
                  <c:v>2.9819999999999735E-5</c:v>
                </c:pt>
                <c:pt idx="1492">
                  <c:v>2.9839999999999735E-5</c:v>
                </c:pt>
                <c:pt idx="1493">
                  <c:v>2.9859999999999734E-5</c:v>
                </c:pt>
                <c:pt idx="1494">
                  <c:v>2.9879999999999734E-5</c:v>
                </c:pt>
                <c:pt idx="1495">
                  <c:v>2.9899999999999734E-5</c:v>
                </c:pt>
                <c:pt idx="1496">
                  <c:v>2.9919999999999734E-5</c:v>
                </c:pt>
                <c:pt idx="1497">
                  <c:v>2.9939999999999734E-5</c:v>
                </c:pt>
                <c:pt idx="1498">
                  <c:v>2.9959999999999733E-5</c:v>
                </c:pt>
                <c:pt idx="1499">
                  <c:v>2.9979999999999733E-5</c:v>
                </c:pt>
                <c:pt idx="1500">
                  <c:v>2.9999999999999733E-5</c:v>
                </c:pt>
                <c:pt idx="1501">
                  <c:v>3.0019999999999733E-5</c:v>
                </c:pt>
                <c:pt idx="1502">
                  <c:v>3.0039999999999733E-5</c:v>
                </c:pt>
                <c:pt idx="1503">
                  <c:v>3.0059999999999733E-5</c:v>
                </c:pt>
                <c:pt idx="1504">
                  <c:v>3.0079999999999732E-5</c:v>
                </c:pt>
                <c:pt idx="1505">
                  <c:v>3.0099999999999732E-5</c:v>
                </c:pt>
                <c:pt idx="1506">
                  <c:v>3.0119999999999732E-5</c:v>
                </c:pt>
                <c:pt idx="1507">
                  <c:v>3.0139999999999732E-5</c:v>
                </c:pt>
                <c:pt idx="1508">
                  <c:v>3.0159999999999732E-5</c:v>
                </c:pt>
                <c:pt idx="1509">
                  <c:v>3.0179999999999731E-5</c:v>
                </c:pt>
                <c:pt idx="1510">
                  <c:v>3.0199999999999731E-5</c:v>
                </c:pt>
                <c:pt idx="1511">
                  <c:v>3.0219999999999731E-5</c:v>
                </c:pt>
                <c:pt idx="1512">
                  <c:v>3.0239999999999731E-5</c:v>
                </c:pt>
                <c:pt idx="1513">
                  <c:v>3.0259999999999731E-5</c:v>
                </c:pt>
                <c:pt idx="1514">
                  <c:v>3.027999999999973E-5</c:v>
                </c:pt>
                <c:pt idx="1515">
                  <c:v>3.029999999999973E-5</c:v>
                </c:pt>
                <c:pt idx="1516">
                  <c:v>3.031999999999973E-5</c:v>
                </c:pt>
                <c:pt idx="1517">
                  <c:v>3.033999999999973E-5</c:v>
                </c:pt>
                <c:pt idx="1518">
                  <c:v>3.035999999999973E-5</c:v>
                </c:pt>
                <c:pt idx="1519">
                  <c:v>3.0379999999999729E-5</c:v>
                </c:pt>
                <c:pt idx="1520">
                  <c:v>3.0399999999999729E-5</c:v>
                </c:pt>
                <c:pt idx="1521">
                  <c:v>3.0419999999999729E-5</c:v>
                </c:pt>
                <c:pt idx="1522">
                  <c:v>3.0439999999999729E-5</c:v>
                </c:pt>
                <c:pt idx="1523">
                  <c:v>3.0459999999999729E-5</c:v>
                </c:pt>
                <c:pt idx="1524">
                  <c:v>3.0479999999999729E-5</c:v>
                </c:pt>
                <c:pt idx="1525">
                  <c:v>3.0499999999999728E-5</c:v>
                </c:pt>
                <c:pt idx="1526">
                  <c:v>3.0519999999999728E-5</c:v>
                </c:pt>
                <c:pt idx="1527">
                  <c:v>3.0539999999999731E-5</c:v>
                </c:pt>
                <c:pt idx="1528">
                  <c:v>3.0559999999999735E-5</c:v>
                </c:pt>
                <c:pt idx="1529">
                  <c:v>3.0579999999999738E-5</c:v>
                </c:pt>
                <c:pt idx="1530">
                  <c:v>3.0599999999999741E-5</c:v>
                </c:pt>
                <c:pt idx="1531">
                  <c:v>3.0619999999999744E-5</c:v>
                </c:pt>
                <c:pt idx="1532">
                  <c:v>3.0639999999999747E-5</c:v>
                </c:pt>
                <c:pt idx="1533">
                  <c:v>3.065999999999975E-5</c:v>
                </c:pt>
                <c:pt idx="1534">
                  <c:v>3.0679999999999754E-5</c:v>
                </c:pt>
                <c:pt idx="1535">
                  <c:v>3.0699999999999757E-5</c:v>
                </c:pt>
                <c:pt idx="1536">
                  <c:v>3.071999999999976E-5</c:v>
                </c:pt>
                <c:pt idx="1537">
                  <c:v>3.0739999999999763E-5</c:v>
                </c:pt>
                <c:pt idx="1538">
                  <c:v>3.0759999999999766E-5</c:v>
                </c:pt>
                <c:pt idx="1539">
                  <c:v>3.077999999999977E-5</c:v>
                </c:pt>
                <c:pt idx="1540">
                  <c:v>3.0799999999999773E-5</c:v>
                </c:pt>
                <c:pt idx="1541">
                  <c:v>3.0819999999999776E-5</c:v>
                </c:pt>
                <c:pt idx="1542">
                  <c:v>3.0839999999999779E-5</c:v>
                </c:pt>
                <c:pt idx="1543">
                  <c:v>3.0859999999999782E-5</c:v>
                </c:pt>
                <c:pt idx="1544">
                  <c:v>3.0879999999999786E-5</c:v>
                </c:pt>
                <c:pt idx="1545">
                  <c:v>3.0899999999999789E-5</c:v>
                </c:pt>
                <c:pt idx="1546">
                  <c:v>3.0919999999999792E-5</c:v>
                </c:pt>
                <c:pt idx="1547">
                  <c:v>3.0939999999999795E-5</c:v>
                </c:pt>
                <c:pt idx="1548">
                  <c:v>3.0959999999999798E-5</c:v>
                </c:pt>
                <c:pt idx="1549">
                  <c:v>3.0979999999999802E-5</c:v>
                </c:pt>
                <c:pt idx="1550">
                  <c:v>3.0999999999999805E-5</c:v>
                </c:pt>
                <c:pt idx="1551">
                  <c:v>3.1019999999999808E-5</c:v>
                </c:pt>
                <c:pt idx="1552">
                  <c:v>3.1039999999999811E-5</c:v>
                </c:pt>
                <c:pt idx="1553">
                  <c:v>3.1059999999999814E-5</c:v>
                </c:pt>
                <c:pt idx="1554">
                  <c:v>3.1079999999999818E-5</c:v>
                </c:pt>
                <c:pt idx="1555">
                  <c:v>3.1099999999999821E-5</c:v>
                </c:pt>
                <c:pt idx="1556">
                  <c:v>3.1119999999999824E-5</c:v>
                </c:pt>
                <c:pt idx="1557">
                  <c:v>3.1139999999999827E-5</c:v>
                </c:pt>
                <c:pt idx="1558">
                  <c:v>3.115999999999983E-5</c:v>
                </c:pt>
                <c:pt idx="1559">
                  <c:v>3.1179999999999834E-5</c:v>
                </c:pt>
                <c:pt idx="1560">
                  <c:v>3.1199999999999837E-5</c:v>
                </c:pt>
                <c:pt idx="1561">
                  <c:v>3.121999999999984E-5</c:v>
                </c:pt>
                <c:pt idx="1562">
                  <c:v>3.1239999999999843E-5</c:v>
                </c:pt>
                <c:pt idx="1563">
                  <c:v>3.1259999999999846E-5</c:v>
                </c:pt>
                <c:pt idx="1564">
                  <c:v>3.127999999999985E-5</c:v>
                </c:pt>
                <c:pt idx="1565">
                  <c:v>3.1299999999999853E-5</c:v>
                </c:pt>
                <c:pt idx="1566">
                  <c:v>3.1319999999999856E-5</c:v>
                </c:pt>
                <c:pt idx="1567">
                  <c:v>3.1339999999999859E-5</c:v>
                </c:pt>
                <c:pt idx="1568">
                  <c:v>3.1359999999999862E-5</c:v>
                </c:pt>
                <c:pt idx="1569">
                  <c:v>3.1379999999999866E-5</c:v>
                </c:pt>
                <c:pt idx="1570">
                  <c:v>3.1399999999999869E-5</c:v>
                </c:pt>
                <c:pt idx="1571">
                  <c:v>3.1419999999999872E-5</c:v>
                </c:pt>
                <c:pt idx="1572">
                  <c:v>3.1439999999999875E-5</c:v>
                </c:pt>
                <c:pt idx="1573">
                  <c:v>3.1459999999999878E-5</c:v>
                </c:pt>
                <c:pt idx="1574">
                  <c:v>3.1479999999999882E-5</c:v>
                </c:pt>
                <c:pt idx="1575">
                  <c:v>3.1499999999999885E-5</c:v>
                </c:pt>
                <c:pt idx="1576">
                  <c:v>3.1519999999999888E-5</c:v>
                </c:pt>
                <c:pt idx="1577">
                  <c:v>3.1539999999999891E-5</c:v>
                </c:pt>
                <c:pt idx="1578">
                  <c:v>3.1559999999999894E-5</c:v>
                </c:pt>
                <c:pt idx="1579">
                  <c:v>3.1579999999999898E-5</c:v>
                </c:pt>
                <c:pt idx="1580">
                  <c:v>3.1599999999999901E-5</c:v>
                </c:pt>
                <c:pt idx="1581">
                  <c:v>3.1619999999999904E-5</c:v>
                </c:pt>
                <c:pt idx="1582">
                  <c:v>3.1639999999999907E-5</c:v>
                </c:pt>
                <c:pt idx="1583">
                  <c:v>3.165999999999991E-5</c:v>
                </c:pt>
                <c:pt idx="1584">
                  <c:v>3.1679999999999914E-5</c:v>
                </c:pt>
                <c:pt idx="1585">
                  <c:v>3.1699999999999917E-5</c:v>
                </c:pt>
                <c:pt idx="1586">
                  <c:v>3.171999999999992E-5</c:v>
                </c:pt>
                <c:pt idx="1587">
                  <c:v>3.1739999999999923E-5</c:v>
                </c:pt>
                <c:pt idx="1588">
                  <c:v>3.1759999999999926E-5</c:v>
                </c:pt>
                <c:pt idx="1589">
                  <c:v>3.177999999999993E-5</c:v>
                </c:pt>
                <c:pt idx="1590">
                  <c:v>3.1799999999999933E-5</c:v>
                </c:pt>
                <c:pt idx="1591">
                  <c:v>3.1819999999999936E-5</c:v>
                </c:pt>
                <c:pt idx="1592">
                  <c:v>3.1839999999999939E-5</c:v>
                </c:pt>
                <c:pt idx="1593">
                  <c:v>3.1859999999999942E-5</c:v>
                </c:pt>
                <c:pt idx="1594">
                  <c:v>3.1879999999999945E-5</c:v>
                </c:pt>
                <c:pt idx="1595">
                  <c:v>3.1899999999999949E-5</c:v>
                </c:pt>
                <c:pt idx="1596">
                  <c:v>3.1919999999999952E-5</c:v>
                </c:pt>
                <c:pt idx="1597">
                  <c:v>3.1939999999999955E-5</c:v>
                </c:pt>
                <c:pt idx="1598">
                  <c:v>3.1959999999999958E-5</c:v>
                </c:pt>
                <c:pt idx="1599">
                  <c:v>3.1979999999999961E-5</c:v>
                </c:pt>
                <c:pt idx="1600">
                  <c:v>3.1999999999999965E-5</c:v>
                </c:pt>
                <c:pt idx="1601">
                  <c:v>3.2019999999999968E-5</c:v>
                </c:pt>
                <c:pt idx="1602">
                  <c:v>3.2039999999999971E-5</c:v>
                </c:pt>
                <c:pt idx="1603">
                  <c:v>3.2059999999999974E-5</c:v>
                </c:pt>
                <c:pt idx="1604">
                  <c:v>3.2079999999999977E-5</c:v>
                </c:pt>
                <c:pt idx="1605">
                  <c:v>3.2099999999999981E-5</c:v>
                </c:pt>
                <c:pt idx="1606">
                  <c:v>3.2119999999999984E-5</c:v>
                </c:pt>
                <c:pt idx="1607">
                  <c:v>3.2139999999999987E-5</c:v>
                </c:pt>
                <c:pt idx="1608">
                  <c:v>3.215999999999999E-5</c:v>
                </c:pt>
                <c:pt idx="1609">
                  <c:v>3.2179999999999993E-5</c:v>
                </c:pt>
                <c:pt idx="1610">
                  <c:v>3.2199999999999997E-5</c:v>
                </c:pt>
                <c:pt idx="1611">
                  <c:v>3.222E-5</c:v>
                </c:pt>
                <c:pt idx="1612">
                  <c:v>3.2240000000000003E-5</c:v>
                </c:pt>
                <c:pt idx="1613">
                  <c:v>3.2260000000000006E-5</c:v>
                </c:pt>
                <c:pt idx="1614">
                  <c:v>3.2280000000000009E-5</c:v>
                </c:pt>
                <c:pt idx="1615">
                  <c:v>3.2300000000000013E-5</c:v>
                </c:pt>
                <c:pt idx="1616">
                  <c:v>3.2320000000000016E-5</c:v>
                </c:pt>
                <c:pt idx="1617">
                  <c:v>3.2340000000000019E-5</c:v>
                </c:pt>
                <c:pt idx="1618">
                  <c:v>3.2360000000000022E-5</c:v>
                </c:pt>
                <c:pt idx="1619">
                  <c:v>3.2380000000000025E-5</c:v>
                </c:pt>
                <c:pt idx="1620">
                  <c:v>3.2400000000000029E-5</c:v>
                </c:pt>
                <c:pt idx="1621">
                  <c:v>3.2420000000000032E-5</c:v>
                </c:pt>
                <c:pt idx="1622">
                  <c:v>3.2440000000000035E-5</c:v>
                </c:pt>
                <c:pt idx="1623">
                  <c:v>3.2460000000000038E-5</c:v>
                </c:pt>
                <c:pt idx="1624">
                  <c:v>3.2480000000000041E-5</c:v>
                </c:pt>
                <c:pt idx="1625">
                  <c:v>3.2500000000000045E-5</c:v>
                </c:pt>
                <c:pt idx="1626">
                  <c:v>3.2520000000000048E-5</c:v>
                </c:pt>
                <c:pt idx="1627">
                  <c:v>3.2540000000000051E-5</c:v>
                </c:pt>
                <c:pt idx="1628">
                  <c:v>3.2560000000000054E-5</c:v>
                </c:pt>
                <c:pt idx="1629">
                  <c:v>3.2580000000000057E-5</c:v>
                </c:pt>
                <c:pt idx="1630">
                  <c:v>3.2600000000000061E-5</c:v>
                </c:pt>
                <c:pt idx="1631">
                  <c:v>3.2620000000000064E-5</c:v>
                </c:pt>
                <c:pt idx="1632">
                  <c:v>3.2640000000000067E-5</c:v>
                </c:pt>
                <c:pt idx="1633">
                  <c:v>3.266000000000007E-5</c:v>
                </c:pt>
                <c:pt idx="1634">
                  <c:v>3.2680000000000073E-5</c:v>
                </c:pt>
                <c:pt idx="1635">
                  <c:v>3.2700000000000077E-5</c:v>
                </c:pt>
                <c:pt idx="1636">
                  <c:v>3.272000000000008E-5</c:v>
                </c:pt>
                <c:pt idx="1637">
                  <c:v>3.2740000000000083E-5</c:v>
                </c:pt>
                <c:pt idx="1638">
                  <c:v>3.2760000000000086E-5</c:v>
                </c:pt>
                <c:pt idx="1639">
                  <c:v>3.2780000000000089E-5</c:v>
                </c:pt>
                <c:pt idx="1640">
                  <c:v>3.2800000000000093E-5</c:v>
                </c:pt>
                <c:pt idx="1641">
                  <c:v>3.2820000000000096E-5</c:v>
                </c:pt>
                <c:pt idx="1642">
                  <c:v>3.2840000000000099E-5</c:v>
                </c:pt>
                <c:pt idx="1643">
                  <c:v>3.2860000000000102E-5</c:v>
                </c:pt>
                <c:pt idx="1644">
                  <c:v>3.2880000000000105E-5</c:v>
                </c:pt>
                <c:pt idx="1645">
                  <c:v>3.2900000000000109E-5</c:v>
                </c:pt>
                <c:pt idx="1646">
                  <c:v>3.2920000000000112E-5</c:v>
                </c:pt>
                <c:pt idx="1647">
                  <c:v>3.2940000000000115E-5</c:v>
                </c:pt>
                <c:pt idx="1648">
                  <c:v>3.2960000000000118E-5</c:v>
                </c:pt>
                <c:pt idx="1649">
                  <c:v>3.2980000000000121E-5</c:v>
                </c:pt>
                <c:pt idx="1650">
                  <c:v>3.3000000000000125E-5</c:v>
                </c:pt>
                <c:pt idx="1651">
                  <c:v>3.3020000000000128E-5</c:v>
                </c:pt>
                <c:pt idx="1652">
                  <c:v>3.3040000000000131E-5</c:v>
                </c:pt>
                <c:pt idx="1653">
                  <c:v>3.3060000000000134E-5</c:v>
                </c:pt>
                <c:pt idx="1654">
                  <c:v>3.3080000000000137E-5</c:v>
                </c:pt>
                <c:pt idx="1655">
                  <c:v>3.310000000000014E-5</c:v>
                </c:pt>
                <c:pt idx="1656">
                  <c:v>3.3120000000000144E-5</c:v>
                </c:pt>
                <c:pt idx="1657">
                  <c:v>3.3140000000000147E-5</c:v>
                </c:pt>
                <c:pt idx="1658">
                  <c:v>3.316000000000015E-5</c:v>
                </c:pt>
                <c:pt idx="1659">
                  <c:v>3.3180000000000153E-5</c:v>
                </c:pt>
                <c:pt idx="1660">
                  <c:v>3.3200000000000156E-5</c:v>
                </c:pt>
                <c:pt idx="1661">
                  <c:v>3.322000000000016E-5</c:v>
                </c:pt>
                <c:pt idx="1662">
                  <c:v>3.3240000000000163E-5</c:v>
                </c:pt>
                <c:pt idx="1663">
                  <c:v>3.3260000000000166E-5</c:v>
                </c:pt>
                <c:pt idx="1664">
                  <c:v>3.3280000000000169E-5</c:v>
                </c:pt>
                <c:pt idx="1665">
                  <c:v>3.3300000000000172E-5</c:v>
                </c:pt>
                <c:pt idx="1666">
                  <c:v>3.3320000000000176E-5</c:v>
                </c:pt>
                <c:pt idx="1667">
                  <c:v>3.3340000000000179E-5</c:v>
                </c:pt>
                <c:pt idx="1668">
                  <c:v>3.3360000000000182E-5</c:v>
                </c:pt>
                <c:pt idx="1669">
                  <c:v>3.3380000000000185E-5</c:v>
                </c:pt>
                <c:pt idx="1670">
                  <c:v>3.3400000000000188E-5</c:v>
                </c:pt>
                <c:pt idx="1671">
                  <c:v>3.3420000000000192E-5</c:v>
                </c:pt>
                <c:pt idx="1672">
                  <c:v>3.3440000000000195E-5</c:v>
                </c:pt>
                <c:pt idx="1673">
                  <c:v>3.3460000000000198E-5</c:v>
                </c:pt>
                <c:pt idx="1674">
                  <c:v>3.3480000000000201E-5</c:v>
                </c:pt>
                <c:pt idx="1675">
                  <c:v>3.3500000000000204E-5</c:v>
                </c:pt>
                <c:pt idx="1676">
                  <c:v>3.3520000000000208E-5</c:v>
                </c:pt>
                <c:pt idx="1677">
                  <c:v>3.3540000000000211E-5</c:v>
                </c:pt>
                <c:pt idx="1678">
                  <c:v>3.3560000000000214E-5</c:v>
                </c:pt>
                <c:pt idx="1679">
                  <c:v>3.3580000000000217E-5</c:v>
                </c:pt>
                <c:pt idx="1680">
                  <c:v>3.360000000000022E-5</c:v>
                </c:pt>
                <c:pt idx="1681">
                  <c:v>3.3620000000000224E-5</c:v>
                </c:pt>
                <c:pt idx="1682">
                  <c:v>3.3640000000000227E-5</c:v>
                </c:pt>
                <c:pt idx="1683">
                  <c:v>3.366000000000023E-5</c:v>
                </c:pt>
                <c:pt idx="1684">
                  <c:v>3.3680000000000233E-5</c:v>
                </c:pt>
                <c:pt idx="1685">
                  <c:v>3.3700000000000236E-5</c:v>
                </c:pt>
                <c:pt idx="1686">
                  <c:v>3.372000000000024E-5</c:v>
                </c:pt>
                <c:pt idx="1687">
                  <c:v>3.3740000000000243E-5</c:v>
                </c:pt>
                <c:pt idx="1688">
                  <c:v>3.3760000000000246E-5</c:v>
                </c:pt>
                <c:pt idx="1689">
                  <c:v>3.3780000000000249E-5</c:v>
                </c:pt>
                <c:pt idx="1690">
                  <c:v>3.3800000000000252E-5</c:v>
                </c:pt>
                <c:pt idx="1691">
                  <c:v>3.3820000000000256E-5</c:v>
                </c:pt>
                <c:pt idx="1692">
                  <c:v>3.3840000000000259E-5</c:v>
                </c:pt>
                <c:pt idx="1693">
                  <c:v>3.3860000000000262E-5</c:v>
                </c:pt>
                <c:pt idx="1694">
                  <c:v>3.3880000000000265E-5</c:v>
                </c:pt>
                <c:pt idx="1695">
                  <c:v>3.3900000000000268E-5</c:v>
                </c:pt>
                <c:pt idx="1696">
                  <c:v>3.3920000000000272E-5</c:v>
                </c:pt>
                <c:pt idx="1697">
                  <c:v>3.3940000000000275E-5</c:v>
                </c:pt>
                <c:pt idx="1698">
                  <c:v>3.3960000000000278E-5</c:v>
                </c:pt>
                <c:pt idx="1699">
                  <c:v>3.3980000000000281E-5</c:v>
                </c:pt>
                <c:pt idx="1700">
                  <c:v>3.4000000000000284E-5</c:v>
                </c:pt>
                <c:pt idx="1701">
                  <c:v>3.4020000000000288E-5</c:v>
                </c:pt>
                <c:pt idx="1702">
                  <c:v>3.4040000000000291E-5</c:v>
                </c:pt>
                <c:pt idx="1703">
                  <c:v>3.4060000000000294E-5</c:v>
                </c:pt>
                <c:pt idx="1704">
                  <c:v>3.4080000000000297E-5</c:v>
                </c:pt>
                <c:pt idx="1705">
                  <c:v>3.41000000000003E-5</c:v>
                </c:pt>
                <c:pt idx="1706">
                  <c:v>3.4120000000000304E-5</c:v>
                </c:pt>
                <c:pt idx="1707">
                  <c:v>3.4140000000000307E-5</c:v>
                </c:pt>
                <c:pt idx="1708">
                  <c:v>3.416000000000031E-5</c:v>
                </c:pt>
                <c:pt idx="1709">
                  <c:v>3.4180000000000313E-5</c:v>
                </c:pt>
                <c:pt idx="1710">
                  <c:v>3.4200000000000316E-5</c:v>
                </c:pt>
                <c:pt idx="1711">
                  <c:v>3.4220000000000319E-5</c:v>
                </c:pt>
                <c:pt idx="1712">
                  <c:v>3.4240000000000323E-5</c:v>
                </c:pt>
                <c:pt idx="1713">
                  <c:v>3.4260000000000326E-5</c:v>
                </c:pt>
                <c:pt idx="1714">
                  <c:v>3.4280000000000329E-5</c:v>
                </c:pt>
                <c:pt idx="1715">
                  <c:v>3.4300000000000332E-5</c:v>
                </c:pt>
                <c:pt idx="1716">
                  <c:v>3.4320000000000335E-5</c:v>
                </c:pt>
                <c:pt idx="1717">
                  <c:v>3.4340000000000339E-5</c:v>
                </c:pt>
                <c:pt idx="1718">
                  <c:v>3.4360000000000342E-5</c:v>
                </c:pt>
                <c:pt idx="1719">
                  <c:v>3.4380000000000345E-5</c:v>
                </c:pt>
                <c:pt idx="1720">
                  <c:v>3.4400000000000348E-5</c:v>
                </c:pt>
                <c:pt idx="1721">
                  <c:v>3.4420000000000351E-5</c:v>
                </c:pt>
                <c:pt idx="1722">
                  <c:v>3.4440000000000355E-5</c:v>
                </c:pt>
                <c:pt idx="1723">
                  <c:v>3.4460000000000358E-5</c:v>
                </c:pt>
                <c:pt idx="1724">
                  <c:v>3.4480000000000361E-5</c:v>
                </c:pt>
                <c:pt idx="1725">
                  <c:v>3.4500000000000364E-5</c:v>
                </c:pt>
                <c:pt idx="1726">
                  <c:v>3.4520000000000367E-5</c:v>
                </c:pt>
                <c:pt idx="1727">
                  <c:v>3.4540000000000371E-5</c:v>
                </c:pt>
                <c:pt idx="1728">
                  <c:v>3.4560000000000374E-5</c:v>
                </c:pt>
                <c:pt idx="1729">
                  <c:v>3.4580000000000377E-5</c:v>
                </c:pt>
                <c:pt idx="1730">
                  <c:v>3.460000000000038E-5</c:v>
                </c:pt>
                <c:pt idx="1731">
                  <c:v>3.4620000000000383E-5</c:v>
                </c:pt>
                <c:pt idx="1732">
                  <c:v>3.4640000000000387E-5</c:v>
                </c:pt>
                <c:pt idx="1733">
                  <c:v>3.466000000000039E-5</c:v>
                </c:pt>
                <c:pt idx="1734">
                  <c:v>3.4680000000000393E-5</c:v>
                </c:pt>
                <c:pt idx="1735">
                  <c:v>3.4700000000000396E-5</c:v>
                </c:pt>
                <c:pt idx="1736">
                  <c:v>3.4720000000000399E-5</c:v>
                </c:pt>
                <c:pt idx="1737">
                  <c:v>3.4740000000000403E-5</c:v>
                </c:pt>
                <c:pt idx="1738">
                  <c:v>3.4760000000000406E-5</c:v>
                </c:pt>
                <c:pt idx="1739">
                  <c:v>3.4780000000000409E-5</c:v>
                </c:pt>
                <c:pt idx="1740">
                  <c:v>3.4800000000000412E-5</c:v>
                </c:pt>
                <c:pt idx="1741">
                  <c:v>3.4820000000000415E-5</c:v>
                </c:pt>
                <c:pt idx="1742">
                  <c:v>3.4840000000000419E-5</c:v>
                </c:pt>
                <c:pt idx="1743">
                  <c:v>3.4860000000000422E-5</c:v>
                </c:pt>
                <c:pt idx="1744">
                  <c:v>3.4880000000000425E-5</c:v>
                </c:pt>
                <c:pt idx="1745">
                  <c:v>3.4900000000000428E-5</c:v>
                </c:pt>
                <c:pt idx="1746">
                  <c:v>3.4920000000000431E-5</c:v>
                </c:pt>
                <c:pt idx="1747">
                  <c:v>3.4940000000000435E-5</c:v>
                </c:pt>
                <c:pt idx="1748">
                  <c:v>3.4960000000000438E-5</c:v>
                </c:pt>
                <c:pt idx="1749">
                  <c:v>3.4980000000000441E-5</c:v>
                </c:pt>
                <c:pt idx="1750">
                  <c:v>3.5000000000000444E-5</c:v>
                </c:pt>
                <c:pt idx="1751">
                  <c:v>3.5020000000000447E-5</c:v>
                </c:pt>
                <c:pt idx="1752">
                  <c:v>3.5040000000000451E-5</c:v>
                </c:pt>
                <c:pt idx="1753">
                  <c:v>3.5060000000000454E-5</c:v>
                </c:pt>
                <c:pt idx="1754">
                  <c:v>3.5080000000000457E-5</c:v>
                </c:pt>
                <c:pt idx="1755">
                  <c:v>3.510000000000046E-5</c:v>
                </c:pt>
                <c:pt idx="1756">
                  <c:v>3.5120000000000463E-5</c:v>
                </c:pt>
                <c:pt idx="1757">
                  <c:v>3.5140000000000467E-5</c:v>
                </c:pt>
                <c:pt idx="1758">
                  <c:v>3.516000000000047E-5</c:v>
                </c:pt>
                <c:pt idx="1759">
                  <c:v>3.5180000000000473E-5</c:v>
                </c:pt>
                <c:pt idx="1760">
                  <c:v>3.5200000000000476E-5</c:v>
                </c:pt>
                <c:pt idx="1761">
                  <c:v>3.5220000000000479E-5</c:v>
                </c:pt>
                <c:pt idx="1762">
                  <c:v>3.5240000000000483E-5</c:v>
                </c:pt>
                <c:pt idx="1763">
                  <c:v>3.5260000000000486E-5</c:v>
                </c:pt>
                <c:pt idx="1764">
                  <c:v>3.5280000000000489E-5</c:v>
                </c:pt>
                <c:pt idx="1765">
                  <c:v>3.5300000000000492E-5</c:v>
                </c:pt>
                <c:pt idx="1766">
                  <c:v>3.5320000000000495E-5</c:v>
                </c:pt>
                <c:pt idx="1767">
                  <c:v>3.5340000000000499E-5</c:v>
                </c:pt>
                <c:pt idx="1768">
                  <c:v>3.5360000000000502E-5</c:v>
                </c:pt>
                <c:pt idx="1769">
                  <c:v>3.5380000000000505E-5</c:v>
                </c:pt>
                <c:pt idx="1770">
                  <c:v>3.5400000000000508E-5</c:v>
                </c:pt>
                <c:pt idx="1771">
                  <c:v>3.5420000000000511E-5</c:v>
                </c:pt>
                <c:pt idx="1772">
                  <c:v>3.5440000000000514E-5</c:v>
                </c:pt>
                <c:pt idx="1773">
                  <c:v>3.5460000000000518E-5</c:v>
                </c:pt>
                <c:pt idx="1774">
                  <c:v>3.5480000000000521E-5</c:v>
                </c:pt>
                <c:pt idx="1775">
                  <c:v>3.5500000000000524E-5</c:v>
                </c:pt>
                <c:pt idx="1776">
                  <c:v>3.5520000000000527E-5</c:v>
                </c:pt>
                <c:pt idx="1777">
                  <c:v>3.554000000000053E-5</c:v>
                </c:pt>
                <c:pt idx="1778">
                  <c:v>3.5560000000000534E-5</c:v>
                </c:pt>
                <c:pt idx="1779">
                  <c:v>3.5580000000000537E-5</c:v>
                </c:pt>
                <c:pt idx="1780">
                  <c:v>3.560000000000054E-5</c:v>
                </c:pt>
                <c:pt idx="1781">
                  <c:v>3.5620000000000543E-5</c:v>
                </c:pt>
                <c:pt idx="1782">
                  <c:v>3.5640000000000546E-5</c:v>
                </c:pt>
                <c:pt idx="1783">
                  <c:v>3.566000000000055E-5</c:v>
                </c:pt>
                <c:pt idx="1784">
                  <c:v>3.5680000000000553E-5</c:v>
                </c:pt>
                <c:pt idx="1785">
                  <c:v>3.5700000000000556E-5</c:v>
                </c:pt>
                <c:pt idx="1786">
                  <c:v>3.5720000000000559E-5</c:v>
                </c:pt>
                <c:pt idx="1787">
                  <c:v>3.5740000000000562E-5</c:v>
                </c:pt>
                <c:pt idx="1788">
                  <c:v>3.5760000000000566E-5</c:v>
                </c:pt>
                <c:pt idx="1789">
                  <c:v>3.5780000000000569E-5</c:v>
                </c:pt>
                <c:pt idx="1790">
                  <c:v>3.5800000000000572E-5</c:v>
                </c:pt>
                <c:pt idx="1791">
                  <c:v>3.5820000000000575E-5</c:v>
                </c:pt>
                <c:pt idx="1792">
                  <c:v>3.5840000000000578E-5</c:v>
                </c:pt>
                <c:pt idx="1793">
                  <c:v>3.5860000000000582E-5</c:v>
                </c:pt>
                <c:pt idx="1794">
                  <c:v>3.5880000000000585E-5</c:v>
                </c:pt>
                <c:pt idx="1795">
                  <c:v>3.5900000000000588E-5</c:v>
                </c:pt>
                <c:pt idx="1796">
                  <c:v>3.5920000000000591E-5</c:v>
                </c:pt>
                <c:pt idx="1797">
                  <c:v>3.5940000000000594E-5</c:v>
                </c:pt>
                <c:pt idx="1798">
                  <c:v>3.5960000000000598E-5</c:v>
                </c:pt>
                <c:pt idx="1799">
                  <c:v>3.5980000000000601E-5</c:v>
                </c:pt>
                <c:pt idx="1800">
                  <c:v>3.6000000000000604E-5</c:v>
                </c:pt>
                <c:pt idx="1801">
                  <c:v>3.6020000000000607E-5</c:v>
                </c:pt>
                <c:pt idx="1802">
                  <c:v>3.604000000000061E-5</c:v>
                </c:pt>
                <c:pt idx="1803">
                  <c:v>3.6060000000000614E-5</c:v>
                </c:pt>
                <c:pt idx="1804">
                  <c:v>3.6080000000000617E-5</c:v>
                </c:pt>
                <c:pt idx="1805">
                  <c:v>3.610000000000062E-5</c:v>
                </c:pt>
                <c:pt idx="1806">
                  <c:v>3.6120000000000623E-5</c:v>
                </c:pt>
                <c:pt idx="1807">
                  <c:v>3.6140000000000626E-5</c:v>
                </c:pt>
                <c:pt idx="1808">
                  <c:v>3.616000000000063E-5</c:v>
                </c:pt>
                <c:pt idx="1809">
                  <c:v>3.6180000000000633E-5</c:v>
                </c:pt>
                <c:pt idx="1810">
                  <c:v>3.6200000000000636E-5</c:v>
                </c:pt>
                <c:pt idx="1811">
                  <c:v>3.6220000000000639E-5</c:v>
                </c:pt>
                <c:pt idx="1812">
                  <c:v>3.6240000000000642E-5</c:v>
                </c:pt>
                <c:pt idx="1813">
                  <c:v>3.6260000000000646E-5</c:v>
                </c:pt>
                <c:pt idx="1814">
                  <c:v>3.6280000000000649E-5</c:v>
                </c:pt>
                <c:pt idx="1815">
                  <c:v>3.6300000000000652E-5</c:v>
                </c:pt>
                <c:pt idx="1816">
                  <c:v>3.6320000000000655E-5</c:v>
                </c:pt>
                <c:pt idx="1817">
                  <c:v>3.6340000000000658E-5</c:v>
                </c:pt>
                <c:pt idx="1818">
                  <c:v>3.6360000000000662E-5</c:v>
                </c:pt>
                <c:pt idx="1819">
                  <c:v>3.6380000000000665E-5</c:v>
                </c:pt>
                <c:pt idx="1820">
                  <c:v>3.6400000000000668E-5</c:v>
                </c:pt>
                <c:pt idx="1821">
                  <c:v>3.6420000000000671E-5</c:v>
                </c:pt>
                <c:pt idx="1822">
                  <c:v>3.6440000000000674E-5</c:v>
                </c:pt>
                <c:pt idx="1823">
                  <c:v>3.6460000000000678E-5</c:v>
                </c:pt>
                <c:pt idx="1824">
                  <c:v>3.6480000000000681E-5</c:v>
                </c:pt>
                <c:pt idx="1825">
                  <c:v>3.6500000000000684E-5</c:v>
                </c:pt>
                <c:pt idx="1826">
                  <c:v>3.6520000000000687E-5</c:v>
                </c:pt>
                <c:pt idx="1827">
                  <c:v>3.654000000000069E-5</c:v>
                </c:pt>
                <c:pt idx="1828">
                  <c:v>3.6560000000000694E-5</c:v>
                </c:pt>
                <c:pt idx="1829">
                  <c:v>3.6580000000000697E-5</c:v>
                </c:pt>
                <c:pt idx="1830">
                  <c:v>3.66000000000007E-5</c:v>
                </c:pt>
                <c:pt idx="1831">
                  <c:v>3.6620000000000703E-5</c:v>
                </c:pt>
                <c:pt idx="1832">
                  <c:v>3.6640000000000706E-5</c:v>
                </c:pt>
                <c:pt idx="1833">
                  <c:v>3.6660000000000709E-5</c:v>
                </c:pt>
                <c:pt idx="1834">
                  <c:v>3.6680000000000713E-5</c:v>
                </c:pt>
                <c:pt idx="1835">
                  <c:v>3.6700000000000716E-5</c:v>
                </c:pt>
                <c:pt idx="1836">
                  <c:v>3.6720000000000719E-5</c:v>
                </c:pt>
                <c:pt idx="1837">
                  <c:v>3.6740000000000722E-5</c:v>
                </c:pt>
                <c:pt idx="1838">
                  <c:v>3.6760000000000725E-5</c:v>
                </c:pt>
                <c:pt idx="1839">
                  <c:v>3.6780000000000729E-5</c:v>
                </c:pt>
                <c:pt idx="1840">
                  <c:v>3.6800000000000732E-5</c:v>
                </c:pt>
                <c:pt idx="1841">
                  <c:v>3.6820000000000735E-5</c:v>
                </c:pt>
                <c:pt idx="1842">
                  <c:v>3.6840000000000738E-5</c:v>
                </c:pt>
                <c:pt idx="1843">
                  <c:v>3.6860000000000741E-5</c:v>
                </c:pt>
                <c:pt idx="1844">
                  <c:v>3.6880000000000745E-5</c:v>
                </c:pt>
                <c:pt idx="1845">
                  <c:v>3.6900000000000748E-5</c:v>
                </c:pt>
                <c:pt idx="1846">
                  <c:v>3.6920000000000751E-5</c:v>
                </c:pt>
                <c:pt idx="1847">
                  <c:v>3.6940000000000754E-5</c:v>
                </c:pt>
                <c:pt idx="1848">
                  <c:v>3.6960000000000757E-5</c:v>
                </c:pt>
                <c:pt idx="1849">
                  <c:v>3.6980000000000761E-5</c:v>
                </c:pt>
                <c:pt idx="1850">
                  <c:v>3.7000000000000764E-5</c:v>
                </c:pt>
                <c:pt idx="1851">
                  <c:v>3.7020000000000767E-5</c:v>
                </c:pt>
                <c:pt idx="1852">
                  <c:v>3.704000000000077E-5</c:v>
                </c:pt>
                <c:pt idx="1853">
                  <c:v>3.7060000000000773E-5</c:v>
                </c:pt>
                <c:pt idx="1854">
                  <c:v>3.7080000000000777E-5</c:v>
                </c:pt>
                <c:pt idx="1855">
                  <c:v>3.710000000000078E-5</c:v>
                </c:pt>
                <c:pt idx="1856">
                  <c:v>3.7120000000000783E-5</c:v>
                </c:pt>
                <c:pt idx="1857">
                  <c:v>3.7140000000000786E-5</c:v>
                </c:pt>
                <c:pt idx="1858">
                  <c:v>3.7160000000000789E-5</c:v>
                </c:pt>
                <c:pt idx="1859">
                  <c:v>3.7180000000000793E-5</c:v>
                </c:pt>
                <c:pt idx="1860">
                  <c:v>3.7200000000000796E-5</c:v>
                </c:pt>
                <c:pt idx="1861">
                  <c:v>3.7220000000000799E-5</c:v>
                </c:pt>
                <c:pt idx="1862">
                  <c:v>3.7240000000000802E-5</c:v>
                </c:pt>
                <c:pt idx="1863">
                  <c:v>3.7260000000000805E-5</c:v>
                </c:pt>
                <c:pt idx="1864">
                  <c:v>3.7280000000000809E-5</c:v>
                </c:pt>
                <c:pt idx="1865">
                  <c:v>3.7300000000000812E-5</c:v>
                </c:pt>
                <c:pt idx="1866">
                  <c:v>3.7320000000000815E-5</c:v>
                </c:pt>
                <c:pt idx="1867">
                  <c:v>3.7340000000000818E-5</c:v>
                </c:pt>
                <c:pt idx="1868">
                  <c:v>3.7360000000000821E-5</c:v>
                </c:pt>
                <c:pt idx="1869">
                  <c:v>3.7380000000000825E-5</c:v>
                </c:pt>
                <c:pt idx="1870">
                  <c:v>3.7400000000000828E-5</c:v>
                </c:pt>
                <c:pt idx="1871">
                  <c:v>3.7420000000000831E-5</c:v>
                </c:pt>
                <c:pt idx="1872">
                  <c:v>3.7440000000000834E-5</c:v>
                </c:pt>
                <c:pt idx="1873">
                  <c:v>3.7460000000000837E-5</c:v>
                </c:pt>
                <c:pt idx="1874">
                  <c:v>3.7480000000000841E-5</c:v>
                </c:pt>
                <c:pt idx="1875">
                  <c:v>3.7500000000000844E-5</c:v>
                </c:pt>
                <c:pt idx="1876">
                  <c:v>3.7520000000000847E-5</c:v>
                </c:pt>
                <c:pt idx="1877">
                  <c:v>3.754000000000085E-5</c:v>
                </c:pt>
                <c:pt idx="1878">
                  <c:v>3.7560000000000853E-5</c:v>
                </c:pt>
                <c:pt idx="1879">
                  <c:v>3.7580000000000857E-5</c:v>
                </c:pt>
                <c:pt idx="1880">
                  <c:v>3.760000000000086E-5</c:v>
                </c:pt>
                <c:pt idx="1881">
                  <c:v>3.7620000000000863E-5</c:v>
                </c:pt>
                <c:pt idx="1882">
                  <c:v>3.7640000000000866E-5</c:v>
                </c:pt>
                <c:pt idx="1883">
                  <c:v>3.7660000000000869E-5</c:v>
                </c:pt>
                <c:pt idx="1884">
                  <c:v>3.7680000000000873E-5</c:v>
                </c:pt>
                <c:pt idx="1885">
                  <c:v>3.7700000000000876E-5</c:v>
                </c:pt>
                <c:pt idx="1886">
                  <c:v>3.7720000000000879E-5</c:v>
                </c:pt>
                <c:pt idx="1887">
                  <c:v>3.7740000000000882E-5</c:v>
                </c:pt>
                <c:pt idx="1888">
                  <c:v>3.7760000000000885E-5</c:v>
                </c:pt>
                <c:pt idx="1889">
                  <c:v>3.7780000000000889E-5</c:v>
                </c:pt>
                <c:pt idx="1890">
                  <c:v>3.7800000000000892E-5</c:v>
                </c:pt>
                <c:pt idx="1891">
                  <c:v>3.7820000000000895E-5</c:v>
                </c:pt>
                <c:pt idx="1892">
                  <c:v>3.7840000000000898E-5</c:v>
                </c:pt>
                <c:pt idx="1893">
                  <c:v>3.7860000000000901E-5</c:v>
                </c:pt>
                <c:pt idx="1894">
                  <c:v>3.7880000000000904E-5</c:v>
                </c:pt>
                <c:pt idx="1895">
                  <c:v>3.7900000000000908E-5</c:v>
                </c:pt>
                <c:pt idx="1896">
                  <c:v>3.7920000000000911E-5</c:v>
                </c:pt>
                <c:pt idx="1897">
                  <c:v>3.7940000000000914E-5</c:v>
                </c:pt>
                <c:pt idx="1898">
                  <c:v>3.7960000000000917E-5</c:v>
                </c:pt>
                <c:pt idx="1899">
                  <c:v>3.798000000000092E-5</c:v>
                </c:pt>
                <c:pt idx="1900">
                  <c:v>3.8000000000000924E-5</c:v>
                </c:pt>
                <c:pt idx="1901">
                  <c:v>3.8020000000000927E-5</c:v>
                </c:pt>
                <c:pt idx="1902">
                  <c:v>3.804000000000093E-5</c:v>
                </c:pt>
                <c:pt idx="1903">
                  <c:v>3.8060000000000933E-5</c:v>
                </c:pt>
                <c:pt idx="1904">
                  <c:v>3.8080000000000936E-5</c:v>
                </c:pt>
                <c:pt idx="1905">
                  <c:v>3.810000000000094E-5</c:v>
                </c:pt>
                <c:pt idx="1906">
                  <c:v>3.8120000000000943E-5</c:v>
                </c:pt>
                <c:pt idx="1907">
                  <c:v>3.8140000000000946E-5</c:v>
                </c:pt>
                <c:pt idx="1908">
                  <c:v>3.8160000000000949E-5</c:v>
                </c:pt>
                <c:pt idx="1909">
                  <c:v>3.8180000000000952E-5</c:v>
                </c:pt>
                <c:pt idx="1910">
                  <c:v>3.8200000000000956E-5</c:v>
                </c:pt>
                <c:pt idx="1911">
                  <c:v>3.8220000000000959E-5</c:v>
                </c:pt>
                <c:pt idx="1912">
                  <c:v>3.8240000000000962E-5</c:v>
                </c:pt>
                <c:pt idx="1913">
                  <c:v>3.8260000000000965E-5</c:v>
                </c:pt>
                <c:pt idx="1914">
                  <c:v>3.8280000000000968E-5</c:v>
                </c:pt>
                <c:pt idx="1915">
                  <c:v>3.8300000000000972E-5</c:v>
                </c:pt>
                <c:pt idx="1916">
                  <c:v>3.8320000000000975E-5</c:v>
                </c:pt>
                <c:pt idx="1917">
                  <c:v>3.8340000000000978E-5</c:v>
                </c:pt>
                <c:pt idx="1918">
                  <c:v>3.8360000000000981E-5</c:v>
                </c:pt>
                <c:pt idx="1919">
                  <c:v>3.8380000000000984E-5</c:v>
                </c:pt>
                <c:pt idx="1920">
                  <c:v>3.8400000000000988E-5</c:v>
                </c:pt>
                <c:pt idx="1921">
                  <c:v>3.8420000000000991E-5</c:v>
                </c:pt>
                <c:pt idx="1922">
                  <c:v>3.8440000000000994E-5</c:v>
                </c:pt>
                <c:pt idx="1923">
                  <c:v>3.8460000000000997E-5</c:v>
                </c:pt>
                <c:pt idx="1924">
                  <c:v>3.8480000000001E-5</c:v>
                </c:pt>
                <c:pt idx="1925">
                  <c:v>3.8500000000001004E-5</c:v>
                </c:pt>
                <c:pt idx="1926">
                  <c:v>3.8520000000001007E-5</c:v>
                </c:pt>
                <c:pt idx="1927">
                  <c:v>3.854000000000101E-5</c:v>
                </c:pt>
                <c:pt idx="1928">
                  <c:v>3.8560000000001013E-5</c:v>
                </c:pt>
                <c:pt idx="1929">
                  <c:v>3.8580000000001016E-5</c:v>
                </c:pt>
                <c:pt idx="1930">
                  <c:v>3.860000000000102E-5</c:v>
                </c:pt>
                <c:pt idx="1931">
                  <c:v>3.8620000000001023E-5</c:v>
                </c:pt>
                <c:pt idx="1932">
                  <c:v>3.8640000000001026E-5</c:v>
                </c:pt>
                <c:pt idx="1933">
                  <c:v>3.8660000000001029E-5</c:v>
                </c:pt>
                <c:pt idx="1934">
                  <c:v>3.8680000000001032E-5</c:v>
                </c:pt>
                <c:pt idx="1935">
                  <c:v>3.8700000000001036E-5</c:v>
                </c:pt>
                <c:pt idx="1936">
                  <c:v>3.8720000000001039E-5</c:v>
                </c:pt>
                <c:pt idx="1937">
                  <c:v>3.8740000000001042E-5</c:v>
                </c:pt>
                <c:pt idx="1938">
                  <c:v>3.8760000000001045E-5</c:v>
                </c:pt>
                <c:pt idx="1939">
                  <c:v>3.8780000000001048E-5</c:v>
                </c:pt>
                <c:pt idx="1940">
                  <c:v>3.8800000000001052E-5</c:v>
                </c:pt>
                <c:pt idx="1941">
                  <c:v>3.8820000000001055E-5</c:v>
                </c:pt>
                <c:pt idx="1942">
                  <c:v>3.8840000000001058E-5</c:v>
                </c:pt>
                <c:pt idx="1943">
                  <c:v>3.8860000000001061E-5</c:v>
                </c:pt>
                <c:pt idx="1944">
                  <c:v>3.8880000000001064E-5</c:v>
                </c:pt>
                <c:pt idx="1945">
                  <c:v>3.8900000000001068E-5</c:v>
                </c:pt>
                <c:pt idx="1946">
                  <c:v>3.8920000000001071E-5</c:v>
                </c:pt>
                <c:pt idx="1947">
                  <c:v>3.8940000000001074E-5</c:v>
                </c:pt>
                <c:pt idx="1948">
                  <c:v>3.8960000000001077E-5</c:v>
                </c:pt>
                <c:pt idx="1949">
                  <c:v>3.898000000000108E-5</c:v>
                </c:pt>
                <c:pt idx="1950">
                  <c:v>3.9000000000001083E-5</c:v>
                </c:pt>
                <c:pt idx="1951">
                  <c:v>3.9020000000001087E-5</c:v>
                </c:pt>
                <c:pt idx="1952">
                  <c:v>3.904000000000109E-5</c:v>
                </c:pt>
                <c:pt idx="1953">
                  <c:v>3.9060000000001093E-5</c:v>
                </c:pt>
                <c:pt idx="1954">
                  <c:v>3.9080000000001096E-5</c:v>
                </c:pt>
                <c:pt idx="1955">
                  <c:v>3.9100000000001099E-5</c:v>
                </c:pt>
                <c:pt idx="1956">
                  <c:v>3.9120000000001103E-5</c:v>
                </c:pt>
                <c:pt idx="1957">
                  <c:v>3.9140000000001106E-5</c:v>
                </c:pt>
                <c:pt idx="1958">
                  <c:v>3.9160000000001109E-5</c:v>
                </c:pt>
                <c:pt idx="1959">
                  <c:v>3.9180000000001112E-5</c:v>
                </c:pt>
                <c:pt idx="1960">
                  <c:v>3.9200000000001115E-5</c:v>
                </c:pt>
                <c:pt idx="1961">
                  <c:v>3.9220000000001119E-5</c:v>
                </c:pt>
                <c:pt idx="1962">
                  <c:v>3.9240000000001122E-5</c:v>
                </c:pt>
                <c:pt idx="1963">
                  <c:v>3.9260000000001125E-5</c:v>
                </c:pt>
                <c:pt idx="1964">
                  <c:v>3.9280000000001128E-5</c:v>
                </c:pt>
                <c:pt idx="1965">
                  <c:v>3.9300000000001131E-5</c:v>
                </c:pt>
                <c:pt idx="1966">
                  <c:v>3.9320000000001135E-5</c:v>
                </c:pt>
                <c:pt idx="1967">
                  <c:v>3.9340000000001138E-5</c:v>
                </c:pt>
                <c:pt idx="1968">
                  <c:v>3.9360000000001141E-5</c:v>
                </c:pt>
                <c:pt idx="1969">
                  <c:v>3.9380000000001144E-5</c:v>
                </c:pt>
                <c:pt idx="1970">
                  <c:v>3.9400000000001147E-5</c:v>
                </c:pt>
                <c:pt idx="1971">
                  <c:v>3.9420000000001151E-5</c:v>
                </c:pt>
                <c:pt idx="1972">
                  <c:v>3.9440000000001154E-5</c:v>
                </c:pt>
                <c:pt idx="1973">
                  <c:v>3.9460000000001157E-5</c:v>
                </c:pt>
                <c:pt idx="1974">
                  <c:v>3.948000000000116E-5</c:v>
                </c:pt>
                <c:pt idx="1975">
                  <c:v>3.9500000000001163E-5</c:v>
                </c:pt>
                <c:pt idx="1976">
                  <c:v>3.9520000000001167E-5</c:v>
                </c:pt>
                <c:pt idx="1977">
                  <c:v>3.954000000000117E-5</c:v>
                </c:pt>
                <c:pt idx="1978">
                  <c:v>3.9560000000001173E-5</c:v>
                </c:pt>
                <c:pt idx="1979">
                  <c:v>3.9580000000001176E-5</c:v>
                </c:pt>
                <c:pt idx="1980">
                  <c:v>3.9600000000001179E-5</c:v>
                </c:pt>
                <c:pt idx="1981">
                  <c:v>3.9620000000001183E-5</c:v>
                </c:pt>
                <c:pt idx="1982">
                  <c:v>3.9640000000001186E-5</c:v>
                </c:pt>
                <c:pt idx="1983">
                  <c:v>3.9660000000001189E-5</c:v>
                </c:pt>
                <c:pt idx="1984">
                  <c:v>3.9680000000001192E-5</c:v>
                </c:pt>
                <c:pt idx="1985">
                  <c:v>3.9700000000001195E-5</c:v>
                </c:pt>
                <c:pt idx="1986">
                  <c:v>3.9720000000001199E-5</c:v>
                </c:pt>
                <c:pt idx="1987">
                  <c:v>3.9740000000001202E-5</c:v>
                </c:pt>
                <c:pt idx="1988">
                  <c:v>3.9760000000001205E-5</c:v>
                </c:pt>
                <c:pt idx="1989">
                  <c:v>3.9780000000001208E-5</c:v>
                </c:pt>
                <c:pt idx="1990">
                  <c:v>3.9800000000001211E-5</c:v>
                </c:pt>
                <c:pt idx="1991">
                  <c:v>3.9820000000001215E-5</c:v>
                </c:pt>
                <c:pt idx="1992">
                  <c:v>3.9840000000001218E-5</c:v>
                </c:pt>
                <c:pt idx="1993">
                  <c:v>3.9860000000001221E-5</c:v>
                </c:pt>
                <c:pt idx="1994">
                  <c:v>3.9880000000001224E-5</c:v>
                </c:pt>
                <c:pt idx="1995">
                  <c:v>3.9900000000001227E-5</c:v>
                </c:pt>
                <c:pt idx="1996">
                  <c:v>3.9920000000001231E-5</c:v>
                </c:pt>
                <c:pt idx="1997">
                  <c:v>3.9940000000001234E-5</c:v>
                </c:pt>
                <c:pt idx="1998">
                  <c:v>3.9960000000001237E-5</c:v>
                </c:pt>
                <c:pt idx="1999">
                  <c:v>3.998000000000124E-5</c:v>
                </c:pt>
                <c:pt idx="2000">
                  <c:v>4.0000000000001243E-5</c:v>
                </c:pt>
                <c:pt idx="2001">
                  <c:v>4.0020000000001247E-5</c:v>
                </c:pt>
                <c:pt idx="2002">
                  <c:v>4.004000000000125E-5</c:v>
                </c:pt>
                <c:pt idx="2003">
                  <c:v>4.0060000000001253E-5</c:v>
                </c:pt>
                <c:pt idx="2004">
                  <c:v>4.0080000000001256E-5</c:v>
                </c:pt>
                <c:pt idx="2005">
                  <c:v>4.0100000000001259E-5</c:v>
                </c:pt>
                <c:pt idx="2006">
                  <c:v>4.0120000000001263E-5</c:v>
                </c:pt>
                <c:pt idx="2007">
                  <c:v>4.0140000000001266E-5</c:v>
                </c:pt>
                <c:pt idx="2008">
                  <c:v>4.0160000000001269E-5</c:v>
                </c:pt>
                <c:pt idx="2009">
                  <c:v>4.0180000000001272E-5</c:v>
                </c:pt>
                <c:pt idx="2010">
                  <c:v>4.0200000000001275E-5</c:v>
                </c:pt>
                <c:pt idx="2011">
                  <c:v>4.0220000000001278E-5</c:v>
                </c:pt>
                <c:pt idx="2012">
                  <c:v>4.0240000000001282E-5</c:v>
                </c:pt>
                <c:pt idx="2013">
                  <c:v>4.0260000000001285E-5</c:v>
                </c:pt>
                <c:pt idx="2014">
                  <c:v>4.0280000000001288E-5</c:v>
                </c:pt>
                <c:pt idx="2015">
                  <c:v>4.0300000000001291E-5</c:v>
                </c:pt>
                <c:pt idx="2016">
                  <c:v>4.0320000000001294E-5</c:v>
                </c:pt>
                <c:pt idx="2017">
                  <c:v>4.0340000000001298E-5</c:v>
                </c:pt>
                <c:pt idx="2018">
                  <c:v>4.0360000000001301E-5</c:v>
                </c:pt>
                <c:pt idx="2019">
                  <c:v>4.0380000000001304E-5</c:v>
                </c:pt>
                <c:pt idx="2020">
                  <c:v>4.0400000000001307E-5</c:v>
                </c:pt>
                <c:pt idx="2021">
                  <c:v>4.042000000000131E-5</c:v>
                </c:pt>
                <c:pt idx="2022">
                  <c:v>4.0440000000001314E-5</c:v>
                </c:pt>
                <c:pt idx="2023">
                  <c:v>4.0460000000001317E-5</c:v>
                </c:pt>
                <c:pt idx="2024">
                  <c:v>4.048000000000132E-5</c:v>
                </c:pt>
                <c:pt idx="2025">
                  <c:v>4.0500000000001323E-5</c:v>
                </c:pt>
                <c:pt idx="2026">
                  <c:v>4.0520000000001326E-5</c:v>
                </c:pt>
                <c:pt idx="2027">
                  <c:v>4.054000000000133E-5</c:v>
                </c:pt>
                <c:pt idx="2028">
                  <c:v>4.0560000000001333E-5</c:v>
                </c:pt>
                <c:pt idx="2029">
                  <c:v>4.0580000000001336E-5</c:v>
                </c:pt>
                <c:pt idx="2030">
                  <c:v>4.0600000000001339E-5</c:v>
                </c:pt>
                <c:pt idx="2031">
                  <c:v>4.0620000000001342E-5</c:v>
                </c:pt>
                <c:pt idx="2032">
                  <c:v>4.0640000000001346E-5</c:v>
                </c:pt>
                <c:pt idx="2033">
                  <c:v>4.0660000000001349E-5</c:v>
                </c:pt>
                <c:pt idx="2034">
                  <c:v>4.0680000000001352E-5</c:v>
                </c:pt>
                <c:pt idx="2035">
                  <c:v>4.0700000000001355E-5</c:v>
                </c:pt>
                <c:pt idx="2036">
                  <c:v>4.0720000000001358E-5</c:v>
                </c:pt>
                <c:pt idx="2037">
                  <c:v>4.0740000000001362E-5</c:v>
                </c:pt>
                <c:pt idx="2038">
                  <c:v>4.0760000000001365E-5</c:v>
                </c:pt>
                <c:pt idx="2039">
                  <c:v>4.0780000000001368E-5</c:v>
                </c:pt>
                <c:pt idx="2040">
                  <c:v>4.0800000000001371E-5</c:v>
                </c:pt>
                <c:pt idx="2041">
                  <c:v>4.0820000000001374E-5</c:v>
                </c:pt>
                <c:pt idx="2042">
                  <c:v>4.0840000000001378E-5</c:v>
                </c:pt>
                <c:pt idx="2043">
                  <c:v>4.0860000000001381E-5</c:v>
                </c:pt>
                <c:pt idx="2044">
                  <c:v>4.0880000000001384E-5</c:v>
                </c:pt>
                <c:pt idx="2045">
                  <c:v>4.0900000000001387E-5</c:v>
                </c:pt>
                <c:pt idx="2046">
                  <c:v>4.092000000000139E-5</c:v>
                </c:pt>
                <c:pt idx="2047">
                  <c:v>4.0940000000001394E-5</c:v>
                </c:pt>
                <c:pt idx="2048">
                  <c:v>4.0960000000001397E-5</c:v>
                </c:pt>
                <c:pt idx="2049">
                  <c:v>4.09800000000014E-5</c:v>
                </c:pt>
                <c:pt idx="2050">
                  <c:v>4.1000000000001403E-5</c:v>
                </c:pt>
                <c:pt idx="2051">
                  <c:v>4.1020000000001406E-5</c:v>
                </c:pt>
                <c:pt idx="2052">
                  <c:v>4.104000000000141E-5</c:v>
                </c:pt>
                <c:pt idx="2053">
                  <c:v>4.1060000000001413E-5</c:v>
                </c:pt>
                <c:pt idx="2054">
                  <c:v>4.1080000000001416E-5</c:v>
                </c:pt>
                <c:pt idx="2055">
                  <c:v>4.1100000000001419E-5</c:v>
                </c:pt>
                <c:pt idx="2056">
                  <c:v>4.1120000000001422E-5</c:v>
                </c:pt>
                <c:pt idx="2057">
                  <c:v>4.1140000000001426E-5</c:v>
                </c:pt>
                <c:pt idx="2058">
                  <c:v>4.1160000000001429E-5</c:v>
                </c:pt>
                <c:pt idx="2059">
                  <c:v>4.1180000000001432E-5</c:v>
                </c:pt>
                <c:pt idx="2060">
                  <c:v>4.1200000000001435E-5</c:v>
                </c:pt>
                <c:pt idx="2061">
                  <c:v>4.1220000000001438E-5</c:v>
                </c:pt>
                <c:pt idx="2062">
                  <c:v>4.1240000000001442E-5</c:v>
                </c:pt>
                <c:pt idx="2063">
                  <c:v>4.1260000000001445E-5</c:v>
                </c:pt>
                <c:pt idx="2064">
                  <c:v>4.1280000000001448E-5</c:v>
                </c:pt>
                <c:pt idx="2065">
                  <c:v>4.1300000000001451E-5</c:v>
                </c:pt>
                <c:pt idx="2066">
                  <c:v>4.1320000000001454E-5</c:v>
                </c:pt>
                <c:pt idx="2067">
                  <c:v>4.1340000000001458E-5</c:v>
                </c:pt>
                <c:pt idx="2068">
                  <c:v>4.1360000000001461E-5</c:v>
                </c:pt>
                <c:pt idx="2069">
                  <c:v>4.1380000000001464E-5</c:v>
                </c:pt>
                <c:pt idx="2070">
                  <c:v>4.1400000000001467E-5</c:v>
                </c:pt>
                <c:pt idx="2071">
                  <c:v>4.142000000000147E-5</c:v>
                </c:pt>
                <c:pt idx="2072">
                  <c:v>4.1440000000001473E-5</c:v>
                </c:pt>
                <c:pt idx="2073">
                  <c:v>4.1460000000001477E-5</c:v>
                </c:pt>
                <c:pt idx="2074">
                  <c:v>4.148000000000148E-5</c:v>
                </c:pt>
                <c:pt idx="2075">
                  <c:v>4.1500000000001483E-5</c:v>
                </c:pt>
                <c:pt idx="2076">
                  <c:v>4.1520000000001486E-5</c:v>
                </c:pt>
                <c:pt idx="2077">
                  <c:v>4.1540000000001489E-5</c:v>
                </c:pt>
                <c:pt idx="2078">
                  <c:v>4.1560000000001493E-5</c:v>
                </c:pt>
                <c:pt idx="2079">
                  <c:v>4.1580000000001496E-5</c:v>
                </c:pt>
                <c:pt idx="2080">
                  <c:v>4.1600000000001499E-5</c:v>
                </c:pt>
                <c:pt idx="2081">
                  <c:v>4.1620000000001502E-5</c:v>
                </c:pt>
                <c:pt idx="2082">
                  <c:v>4.1640000000001505E-5</c:v>
                </c:pt>
                <c:pt idx="2083">
                  <c:v>4.1660000000001509E-5</c:v>
                </c:pt>
                <c:pt idx="2084">
                  <c:v>4.1680000000001512E-5</c:v>
                </c:pt>
                <c:pt idx="2085">
                  <c:v>4.1700000000001515E-5</c:v>
                </c:pt>
                <c:pt idx="2086">
                  <c:v>4.1720000000001518E-5</c:v>
                </c:pt>
                <c:pt idx="2087">
                  <c:v>4.1740000000001521E-5</c:v>
                </c:pt>
                <c:pt idx="2088">
                  <c:v>4.1760000000001525E-5</c:v>
                </c:pt>
                <c:pt idx="2089">
                  <c:v>4.1780000000001528E-5</c:v>
                </c:pt>
                <c:pt idx="2090">
                  <c:v>4.1800000000001531E-5</c:v>
                </c:pt>
                <c:pt idx="2091">
                  <c:v>4.1820000000001534E-5</c:v>
                </c:pt>
                <c:pt idx="2092">
                  <c:v>4.1840000000001537E-5</c:v>
                </c:pt>
                <c:pt idx="2093">
                  <c:v>4.1860000000001541E-5</c:v>
                </c:pt>
                <c:pt idx="2094">
                  <c:v>4.1880000000001544E-5</c:v>
                </c:pt>
                <c:pt idx="2095">
                  <c:v>4.1900000000001547E-5</c:v>
                </c:pt>
                <c:pt idx="2096">
                  <c:v>4.192000000000155E-5</c:v>
                </c:pt>
                <c:pt idx="2097">
                  <c:v>4.1940000000001553E-5</c:v>
                </c:pt>
                <c:pt idx="2098">
                  <c:v>4.1960000000001557E-5</c:v>
                </c:pt>
                <c:pt idx="2099">
                  <c:v>4.198000000000156E-5</c:v>
                </c:pt>
                <c:pt idx="2100">
                  <c:v>4.2000000000001563E-5</c:v>
                </c:pt>
                <c:pt idx="2101">
                  <c:v>4.2020000000001566E-5</c:v>
                </c:pt>
                <c:pt idx="2102">
                  <c:v>4.2040000000001569E-5</c:v>
                </c:pt>
                <c:pt idx="2103">
                  <c:v>4.2060000000001573E-5</c:v>
                </c:pt>
                <c:pt idx="2104">
                  <c:v>4.2080000000001576E-5</c:v>
                </c:pt>
                <c:pt idx="2105">
                  <c:v>4.2100000000001579E-5</c:v>
                </c:pt>
                <c:pt idx="2106">
                  <c:v>4.2120000000001582E-5</c:v>
                </c:pt>
                <c:pt idx="2107">
                  <c:v>4.2140000000001585E-5</c:v>
                </c:pt>
                <c:pt idx="2108">
                  <c:v>4.2160000000001589E-5</c:v>
                </c:pt>
                <c:pt idx="2109">
                  <c:v>4.2180000000001592E-5</c:v>
                </c:pt>
                <c:pt idx="2110">
                  <c:v>4.2200000000001595E-5</c:v>
                </c:pt>
                <c:pt idx="2111">
                  <c:v>4.2220000000001598E-5</c:v>
                </c:pt>
                <c:pt idx="2112">
                  <c:v>4.2240000000001601E-5</c:v>
                </c:pt>
                <c:pt idx="2113">
                  <c:v>4.2260000000001605E-5</c:v>
                </c:pt>
                <c:pt idx="2114">
                  <c:v>4.2280000000001608E-5</c:v>
                </c:pt>
                <c:pt idx="2115">
                  <c:v>4.2300000000001611E-5</c:v>
                </c:pt>
                <c:pt idx="2116">
                  <c:v>4.2320000000001614E-5</c:v>
                </c:pt>
                <c:pt idx="2117">
                  <c:v>4.2340000000001617E-5</c:v>
                </c:pt>
                <c:pt idx="2118">
                  <c:v>4.2360000000001621E-5</c:v>
                </c:pt>
                <c:pt idx="2119">
                  <c:v>4.2380000000001624E-5</c:v>
                </c:pt>
                <c:pt idx="2120">
                  <c:v>4.2400000000001627E-5</c:v>
                </c:pt>
                <c:pt idx="2121">
                  <c:v>4.242000000000163E-5</c:v>
                </c:pt>
                <c:pt idx="2122">
                  <c:v>4.2440000000001633E-5</c:v>
                </c:pt>
                <c:pt idx="2123">
                  <c:v>4.2460000000001637E-5</c:v>
                </c:pt>
                <c:pt idx="2124">
                  <c:v>4.248000000000164E-5</c:v>
                </c:pt>
                <c:pt idx="2125">
                  <c:v>4.2500000000001643E-5</c:v>
                </c:pt>
                <c:pt idx="2126">
                  <c:v>4.2520000000001646E-5</c:v>
                </c:pt>
                <c:pt idx="2127">
                  <c:v>4.2540000000001649E-5</c:v>
                </c:pt>
                <c:pt idx="2128">
                  <c:v>4.2560000000001652E-5</c:v>
                </c:pt>
                <c:pt idx="2129">
                  <c:v>4.2580000000001656E-5</c:v>
                </c:pt>
                <c:pt idx="2130">
                  <c:v>4.2600000000001659E-5</c:v>
                </c:pt>
                <c:pt idx="2131">
                  <c:v>4.2620000000001662E-5</c:v>
                </c:pt>
                <c:pt idx="2132">
                  <c:v>4.2640000000001665E-5</c:v>
                </c:pt>
                <c:pt idx="2133">
                  <c:v>4.2660000000001668E-5</c:v>
                </c:pt>
                <c:pt idx="2134">
                  <c:v>4.2680000000001672E-5</c:v>
                </c:pt>
                <c:pt idx="2135">
                  <c:v>4.2700000000001675E-5</c:v>
                </c:pt>
                <c:pt idx="2136">
                  <c:v>4.2720000000001678E-5</c:v>
                </c:pt>
                <c:pt idx="2137">
                  <c:v>4.2740000000001681E-5</c:v>
                </c:pt>
                <c:pt idx="2138">
                  <c:v>4.2760000000001684E-5</c:v>
                </c:pt>
                <c:pt idx="2139">
                  <c:v>4.2780000000001688E-5</c:v>
                </c:pt>
                <c:pt idx="2140">
                  <c:v>4.2800000000001691E-5</c:v>
                </c:pt>
                <c:pt idx="2141">
                  <c:v>4.2820000000001694E-5</c:v>
                </c:pt>
                <c:pt idx="2142">
                  <c:v>4.2840000000001697E-5</c:v>
                </c:pt>
                <c:pt idx="2143">
                  <c:v>4.28600000000017E-5</c:v>
                </c:pt>
                <c:pt idx="2144">
                  <c:v>4.2880000000001704E-5</c:v>
                </c:pt>
                <c:pt idx="2145">
                  <c:v>4.2900000000001707E-5</c:v>
                </c:pt>
                <c:pt idx="2146">
                  <c:v>4.292000000000171E-5</c:v>
                </c:pt>
                <c:pt idx="2147">
                  <c:v>4.2940000000001713E-5</c:v>
                </c:pt>
                <c:pt idx="2148">
                  <c:v>4.2960000000001716E-5</c:v>
                </c:pt>
                <c:pt idx="2149">
                  <c:v>4.298000000000172E-5</c:v>
                </c:pt>
                <c:pt idx="2150">
                  <c:v>4.3000000000001723E-5</c:v>
                </c:pt>
                <c:pt idx="2151">
                  <c:v>4.3020000000001726E-5</c:v>
                </c:pt>
                <c:pt idx="2152">
                  <c:v>4.3040000000001729E-5</c:v>
                </c:pt>
                <c:pt idx="2153">
                  <c:v>4.3060000000001732E-5</c:v>
                </c:pt>
                <c:pt idx="2154">
                  <c:v>4.3080000000001736E-5</c:v>
                </c:pt>
                <c:pt idx="2155">
                  <c:v>4.3100000000001739E-5</c:v>
                </c:pt>
                <c:pt idx="2156">
                  <c:v>4.3120000000001742E-5</c:v>
                </c:pt>
                <c:pt idx="2157">
                  <c:v>4.3140000000001745E-5</c:v>
                </c:pt>
                <c:pt idx="2158">
                  <c:v>4.3160000000001748E-5</c:v>
                </c:pt>
                <c:pt idx="2159">
                  <c:v>4.3180000000001752E-5</c:v>
                </c:pt>
                <c:pt idx="2160">
                  <c:v>4.3200000000001755E-5</c:v>
                </c:pt>
                <c:pt idx="2161">
                  <c:v>4.3220000000001758E-5</c:v>
                </c:pt>
                <c:pt idx="2162">
                  <c:v>4.3240000000001761E-5</c:v>
                </c:pt>
                <c:pt idx="2163">
                  <c:v>4.3260000000001764E-5</c:v>
                </c:pt>
                <c:pt idx="2164">
                  <c:v>4.3280000000001768E-5</c:v>
                </c:pt>
                <c:pt idx="2165">
                  <c:v>4.3300000000001771E-5</c:v>
                </c:pt>
                <c:pt idx="2166">
                  <c:v>4.3320000000001774E-5</c:v>
                </c:pt>
                <c:pt idx="2167">
                  <c:v>4.3340000000001777E-5</c:v>
                </c:pt>
                <c:pt idx="2168">
                  <c:v>4.336000000000178E-5</c:v>
                </c:pt>
                <c:pt idx="2169">
                  <c:v>4.3380000000001784E-5</c:v>
                </c:pt>
                <c:pt idx="2170">
                  <c:v>4.3400000000001787E-5</c:v>
                </c:pt>
                <c:pt idx="2171">
                  <c:v>4.342000000000179E-5</c:v>
                </c:pt>
                <c:pt idx="2172">
                  <c:v>4.3440000000001793E-5</c:v>
                </c:pt>
                <c:pt idx="2173">
                  <c:v>4.3460000000001796E-5</c:v>
                </c:pt>
                <c:pt idx="2174">
                  <c:v>4.34800000000018E-5</c:v>
                </c:pt>
                <c:pt idx="2175">
                  <c:v>4.3500000000001803E-5</c:v>
                </c:pt>
                <c:pt idx="2176">
                  <c:v>4.3520000000001806E-5</c:v>
                </c:pt>
                <c:pt idx="2177">
                  <c:v>4.3540000000001809E-5</c:v>
                </c:pt>
                <c:pt idx="2178">
                  <c:v>4.3560000000001812E-5</c:v>
                </c:pt>
                <c:pt idx="2179">
                  <c:v>4.3580000000001816E-5</c:v>
                </c:pt>
                <c:pt idx="2180">
                  <c:v>4.3600000000001819E-5</c:v>
                </c:pt>
                <c:pt idx="2181">
                  <c:v>4.3620000000001822E-5</c:v>
                </c:pt>
                <c:pt idx="2182">
                  <c:v>4.3640000000001825E-5</c:v>
                </c:pt>
                <c:pt idx="2183">
                  <c:v>4.3660000000001828E-5</c:v>
                </c:pt>
                <c:pt idx="2184">
                  <c:v>4.3680000000001832E-5</c:v>
                </c:pt>
                <c:pt idx="2185">
                  <c:v>4.3700000000001835E-5</c:v>
                </c:pt>
                <c:pt idx="2186">
                  <c:v>4.3720000000001838E-5</c:v>
                </c:pt>
                <c:pt idx="2187">
                  <c:v>4.3740000000001841E-5</c:v>
                </c:pt>
                <c:pt idx="2188">
                  <c:v>4.3760000000001844E-5</c:v>
                </c:pt>
                <c:pt idx="2189">
                  <c:v>4.3780000000001847E-5</c:v>
                </c:pt>
                <c:pt idx="2190">
                  <c:v>4.3800000000001851E-5</c:v>
                </c:pt>
                <c:pt idx="2191">
                  <c:v>4.3820000000001854E-5</c:v>
                </c:pt>
                <c:pt idx="2192">
                  <c:v>4.3840000000001857E-5</c:v>
                </c:pt>
                <c:pt idx="2193">
                  <c:v>4.386000000000186E-5</c:v>
                </c:pt>
                <c:pt idx="2194">
                  <c:v>4.3880000000001863E-5</c:v>
                </c:pt>
                <c:pt idx="2195">
                  <c:v>4.3900000000001867E-5</c:v>
                </c:pt>
                <c:pt idx="2196">
                  <c:v>4.392000000000187E-5</c:v>
                </c:pt>
                <c:pt idx="2197">
                  <c:v>4.3940000000001873E-5</c:v>
                </c:pt>
                <c:pt idx="2198">
                  <c:v>4.3960000000001876E-5</c:v>
                </c:pt>
                <c:pt idx="2199">
                  <c:v>4.3980000000001879E-5</c:v>
                </c:pt>
                <c:pt idx="2200">
                  <c:v>4.4000000000001883E-5</c:v>
                </c:pt>
                <c:pt idx="2201">
                  <c:v>4.4020000000001886E-5</c:v>
                </c:pt>
                <c:pt idx="2202">
                  <c:v>4.4040000000001889E-5</c:v>
                </c:pt>
                <c:pt idx="2203">
                  <c:v>4.4060000000001892E-5</c:v>
                </c:pt>
                <c:pt idx="2204">
                  <c:v>4.4080000000001895E-5</c:v>
                </c:pt>
                <c:pt idx="2205">
                  <c:v>4.4100000000001899E-5</c:v>
                </c:pt>
                <c:pt idx="2206">
                  <c:v>4.4120000000001902E-5</c:v>
                </c:pt>
                <c:pt idx="2207">
                  <c:v>4.4140000000001905E-5</c:v>
                </c:pt>
                <c:pt idx="2208">
                  <c:v>4.4160000000001908E-5</c:v>
                </c:pt>
                <c:pt idx="2209">
                  <c:v>4.4180000000001911E-5</c:v>
                </c:pt>
                <c:pt idx="2210">
                  <c:v>4.4200000000001915E-5</c:v>
                </c:pt>
                <c:pt idx="2211">
                  <c:v>4.4220000000001918E-5</c:v>
                </c:pt>
                <c:pt idx="2212">
                  <c:v>4.4240000000001921E-5</c:v>
                </c:pt>
                <c:pt idx="2213">
                  <c:v>4.4260000000001924E-5</c:v>
                </c:pt>
                <c:pt idx="2214">
                  <c:v>4.4280000000001927E-5</c:v>
                </c:pt>
                <c:pt idx="2215">
                  <c:v>4.4300000000001931E-5</c:v>
                </c:pt>
                <c:pt idx="2216">
                  <c:v>4.4320000000001934E-5</c:v>
                </c:pt>
                <c:pt idx="2217">
                  <c:v>4.4340000000001937E-5</c:v>
                </c:pt>
                <c:pt idx="2218">
                  <c:v>4.436000000000194E-5</c:v>
                </c:pt>
                <c:pt idx="2219">
                  <c:v>4.4380000000001943E-5</c:v>
                </c:pt>
                <c:pt idx="2220">
                  <c:v>4.4400000000001947E-5</c:v>
                </c:pt>
                <c:pt idx="2221">
                  <c:v>4.442000000000195E-5</c:v>
                </c:pt>
                <c:pt idx="2222">
                  <c:v>4.4440000000001953E-5</c:v>
                </c:pt>
                <c:pt idx="2223">
                  <c:v>4.4460000000001956E-5</c:v>
                </c:pt>
                <c:pt idx="2224">
                  <c:v>4.4480000000001959E-5</c:v>
                </c:pt>
                <c:pt idx="2225">
                  <c:v>4.4500000000001963E-5</c:v>
                </c:pt>
                <c:pt idx="2226">
                  <c:v>4.4520000000001966E-5</c:v>
                </c:pt>
                <c:pt idx="2227">
                  <c:v>4.4540000000001969E-5</c:v>
                </c:pt>
                <c:pt idx="2228">
                  <c:v>4.4560000000001972E-5</c:v>
                </c:pt>
                <c:pt idx="2229">
                  <c:v>4.4580000000001975E-5</c:v>
                </c:pt>
                <c:pt idx="2230">
                  <c:v>4.4600000000001979E-5</c:v>
                </c:pt>
                <c:pt idx="2231">
                  <c:v>4.4620000000001982E-5</c:v>
                </c:pt>
                <c:pt idx="2232">
                  <c:v>4.4640000000001985E-5</c:v>
                </c:pt>
                <c:pt idx="2233">
                  <c:v>4.4660000000001988E-5</c:v>
                </c:pt>
                <c:pt idx="2234">
                  <c:v>4.4680000000001991E-5</c:v>
                </c:pt>
                <c:pt idx="2235">
                  <c:v>4.4700000000001995E-5</c:v>
                </c:pt>
                <c:pt idx="2236">
                  <c:v>4.4720000000001998E-5</c:v>
                </c:pt>
                <c:pt idx="2237">
                  <c:v>4.4740000000002001E-5</c:v>
                </c:pt>
                <c:pt idx="2238">
                  <c:v>4.4760000000002004E-5</c:v>
                </c:pt>
                <c:pt idx="2239">
                  <c:v>4.4780000000002007E-5</c:v>
                </c:pt>
                <c:pt idx="2240">
                  <c:v>4.4800000000002011E-5</c:v>
                </c:pt>
                <c:pt idx="2241">
                  <c:v>4.4820000000002014E-5</c:v>
                </c:pt>
                <c:pt idx="2242">
                  <c:v>4.4840000000002017E-5</c:v>
                </c:pt>
                <c:pt idx="2243">
                  <c:v>4.486000000000202E-5</c:v>
                </c:pt>
                <c:pt idx="2244">
                  <c:v>4.4880000000002023E-5</c:v>
                </c:pt>
                <c:pt idx="2245">
                  <c:v>4.4900000000002027E-5</c:v>
                </c:pt>
                <c:pt idx="2246">
                  <c:v>4.492000000000203E-5</c:v>
                </c:pt>
                <c:pt idx="2247">
                  <c:v>4.4940000000002033E-5</c:v>
                </c:pt>
                <c:pt idx="2248">
                  <c:v>4.4960000000002036E-5</c:v>
                </c:pt>
                <c:pt idx="2249">
                  <c:v>4.4980000000002039E-5</c:v>
                </c:pt>
                <c:pt idx="2250">
                  <c:v>4.5000000000002042E-5</c:v>
                </c:pt>
                <c:pt idx="2251">
                  <c:v>4.5020000000002046E-5</c:v>
                </c:pt>
                <c:pt idx="2252">
                  <c:v>4.5040000000002049E-5</c:v>
                </c:pt>
                <c:pt idx="2253">
                  <c:v>4.5060000000002052E-5</c:v>
                </c:pt>
                <c:pt idx="2254">
                  <c:v>4.5080000000002055E-5</c:v>
                </c:pt>
                <c:pt idx="2255">
                  <c:v>4.5100000000002058E-5</c:v>
                </c:pt>
                <c:pt idx="2256">
                  <c:v>4.5120000000002062E-5</c:v>
                </c:pt>
                <c:pt idx="2257">
                  <c:v>4.5140000000002065E-5</c:v>
                </c:pt>
                <c:pt idx="2258">
                  <c:v>4.5160000000002068E-5</c:v>
                </c:pt>
                <c:pt idx="2259">
                  <c:v>4.5180000000002071E-5</c:v>
                </c:pt>
                <c:pt idx="2260">
                  <c:v>4.5200000000002074E-5</c:v>
                </c:pt>
                <c:pt idx="2261">
                  <c:v>4.5220000000002078E-5</c:v>
                </c:pt>
                <c:pt idx="2262">
                  <c:v>4.5240000000002081E-5</c:v>
                </c:pt>
                <c:pt idx="2263">
                  <c:v>4.5260000000002084E-5</c:v>
                </c:pt>
                <c:pt idx="2264">
                  <c:v>4.5280000000002087E-5</c:v>
                </c:pt>
                <c:pt idx="2265">
                  <c:v>4.530000000000209E-5</c:v>
                </c:pt>
                <c:pt idx="2266">
                  <c:v>4.5320000000002094E-5</c:v>
                </c:pt>
                <c:pt idx="2267">
                  <c:v>4.5340000000002097E-5</c:v>
                </c:pt>
                <c:pt idx="2268">
                  <c:v>4.53600000000021E-5</c:v>
                </c:pt>
                <c:pt idx="2269">
                  <c:v>4.5380000000002103E-5</c:v>
                </c:pt>
                <c:pt idx="2270">
                  <c:v>4.5400000000002106E-5</c:v>
                </c:pt>
                <c:pt idx="2271">
                  <c:v>4.542000000000211E-5</c:v>
                </c:pt>
                <c:pt idx="2272">
                  <c:v>4.5440000000002113E-5</c:v>
                </c:pt>
                <c:pt idx="2273">
                  <c:v>4.5460000000002116E-5</c:v>
                </c:pt>
                <c:pt idx="2274">
                  <c:v>4.5480000000002119E-5</c:v>
                </c:pt>
                <c:pt idx="2275">
                  <c:v>4.5500000000002122E-5</c:v>
                </c:pt>
                <c:pt idx="2276">
                  <c:v>4.5520000000002126E-5</c:v>
                </c:pt>
                <c:pt idx="2277">
                  <c:v>4.5540000000002129E-5</c:v>
                </c:pt>
                <c:pt idx="2278">
                  <c:v>4.5560000000002132E-5</c:v>
                </c:pt>
                <c:pt idx="2279">
                  <c:v>4.5580000000002135E-5</c:v>
                </c:pt>
                <c:pt idx="2280">
                  <c:v>4.5600000000002138E-5</c:v>
                </c:pt>
                <c:pt idx="2281">
                  <c:v>4.5620000000002142E-5</c:v>
                </c:pt>
                <c:pt idx="2282">
                  <c:v>4.5640000000002145E-5</c:v>
                </c:pt>
                <c:pt idx="2283">
                  <c:v>4.5660000000002148E-5</c:v>
                </c:pt>
                <c:pt idx="2284">
                  <c:v>4.5680000000002151E-5</c:v>
                </c:pt>
                <c:pt idx="2285">
                  <c:v>4.5700000000002154E-5</c:v>
                </c:pt>
                <c:pt idx="2286">
                  <c:v>4.5720000000002158E-5</c:v>
                </c:pt>
                <c:pt idx="2287">
                  <c:v>4.5740000000002161E-5</c:v>
                </c:pt>
                <c:pt idx="2288">
                  <c:v>4.5760000000002164E-5</c:v>
                </c:pt>
                <c:pt idx="2289">
                  <c:v>4.5780000000002167E-5</c:v>
                </c:pt>
                <c:pt idx="2290">
                  <c:v>4.580000000000217E-5</c:v>
                </c:pt>
                <c:pt idx="2291">
                  <c:v>4.5820000000002174E-5</c:v>
                </c:pt>
                <c:pt idx="2292">
                  <c:v>4.5840000000002177E-5</c:v>
                </c:pt>
                <c:pt idx="2293">
                  <c:v>4.586000000000218E-5</c:v>
                </c:pt>
                <c:pt idx="2294">
                  <c:v>4.5880000000002183E-5</c:v>
                </c:pt>
                <c:pt idx="2295">
                  <c:v>4.5900000000002186E-5</c:v>
                </c:pt>
                <c:pt idx="2296">
                  <c:v>4.592000000000219E-5</c:v>
                </c:pt>
                <c:pt idx="2297">
                  <c:v>4.5940000000002193E-5</c:v>
                </c:pt>
                <c:pt idx="2298">
                  <c:v>4.5960000000002196E-5</c:v>
                </c:pt>
                <c:pt idx="2299">
                  <c:v>4.5980000000002199E-5</c:v>
                </c:pt>
                <c:pt idx="2300">
                  <c:v>4.6000000000002202E-5</c:v>
                </c:pt>
                <c:pt idx="2301">
                  <c:v>4.6020000000002206E-5</c:v>
                </c:pt>
                <c:pt idx="2302">
                  <c:v>4.6040000000002209E-5</c:v>
                </c:pt>
                <c:pt idx="2303">
                  <c:v>4.6060000000002212E-5</c:v>
                </c:pt>
                <c:pt idx="2304">
                  <c:v>4.6080000000002215E-5</c:v>
                </c:pt>
                <c:pt idx="2305">
                  <c:v>4.6100000000002218E-5</c:v>
                </c:pt>
                <c:pt idx="2306">
                  <c:v>4.6120000000002222E-5</c:v>
                </c:pt>
                <c:pt idx="2307">
                  <c:v>4.6140000000002225E-5</c:v>
                </c:pt>
                <c:pt idx="2308">
                  <c:v>4.6160000000002228E-5</c:v>
                </c:pt>
                <c:pt idx="2309">
                  <c:v>4.6180000000002231E-5</c:v>
                </c:pt>
                <c:pt idx="2310">
                  <c:v>4.6200000000002234E-5</c:v>
                </c:pt>
                <c:pt idx="2311">
                  <c:v>4.6220000000002237E-5</c:v>
                </c:pt>
                <c:pt idx="2312">
                  <c:v>4.6240000000002241E-5</c:v>
                </c:pt>
                <c:pt idx="2313">
                  <c:v>4.6260000000002244E-5</c:v>
                </c:pt>
                <c:pt idx="2314">
                  <c:v>4.6280000000002247E-5</c:v>
                </c:pt>
                <c:pt idx="2315">
                  <c:v>4.630000000000225E-5</c:v>
                </c:pt>
                <c:pt idx="2316">
                  <c:v>4.6320000000002253E-5</c:v>
                </c:pt>
                <c:pt idx="2317">
                  <c:v>4.6340000000002257E-5</c:v>
                </c:pt>
                <c:pt idx="2318">
                  <c:v>4.636000000000226E-5</c:v>
                </c:pt>
                <c:pt idx="2319">
                  <c:v>4.6380000000002263E-5</c:v>
                </c:pt>
                <c:pt idx="2320">
                  <c:v>4.6400000000002266E-5</c:v>
                </c:pt>
                <c:pt idx="2321">
                  <c:v>4.6420000000002269E-5</c:v>
                </c:pt>
                <c:pt idx="2322">
                  <c:v>4.6440000000002273E-5</c:v>
                </c:pt>
                <c:pt idx="2323">
                  <c:v>4.6460000000002276E-5</c:v>
                </c:pt>
                <c:pt idx="2324">
                  <c:v>4.6480000000002279E-5</c:v>
                </c:pt>
                <c:pt idx="2325">
                  <c:v>4.6500000000002282E-5</c:v>
                </c:pt>
                <c:pt idx="2326">
                  <c:v>4.6520000000002285E-5</c:v>
                </c:pt>
                <c:pt idx="2327">
                  <c:v>4.6540000000002289E-5</c:v>
                </c:pt>
                <c:pt idx="2328">
                  <c:v>4.6560000000002292E-5</c:v>
                </c:pt>
                <c:pt idx="2329">
                  <c:v>4.6580000000002295E-5</c:v>
                </c:pt>
                <c:pt idx="2330">
                  <c:v>4.6600000000002298E-5</c:v>
                </c:pt>
                <c:pt idx="2331">
                  <c:v>4.6620000000002301E-5</c:v>
                </c:pt>
                <c:pt idx="2332">
                  <c:v>4.6640000000002305E-5</c:v>
                </c:pt>
                <c:pt idx="2333">
                  <c:v>4.6660000000002308E-5</c:v>
                </c:pt>
                <c:pt idx="2334">
                  <c:v>4.6680000000002311E-5</c:v>
                </c:pt>
                <c:pt idx="2335">
                  <c:v>4.6700000000002314E-5</c:v>
                </c:pt>
                <c:pt idx="2336">
                  <c:v>4.6720000000002317E-5</c:v>
                </c:pt>
                <c:pt idx="2337">
                  <c:v>4.6740000000002321E-5</c:v>
                </c:pt>
                <c:pt idx="2338">
                  <c:v>4.6760000000002324E-5</c:v>
                </c:pt>
                <c:pt idx="2339">
                  <c:v>4.6780000000002327E-5</c:v>
                </c:pt>
                <c:pt idx="2340">
                  <c:v>4.680000000000233E-5</c:v>
                </c:pt>
                <c:pt idx="2341">
                  <c:v>4.6820000000002333E-5</c:v>
                </c:pt>
                <c:pt idx="2342">
                  <c:v>4.6840000000002337E-5</c:v>
                </c:pt>
                <c:pt idx="2343">
                  <c:v>4.686000000000234E-5</c:v>
                </c:pt>
                <c:pt idx="2344">
                  <c:v>4.6880000000002343E-5</c:v>
                </c:pt>
                <c:pt idx="2345">
                  <c:v>4.6900000000002346E-5</c:v>
                </c:pt>
                <c:pt idx="2346">
                  <c:v>4.6920000000002349E-5</c:v>
                </c:pt>
                <c:pt idx="2347">
                  <c:v>4.6940000000002353E-5</c:v>
                </c:pt>
                <c:pt idx="2348">
                  <c:v>4.6960000000002356E-5</c:v>
                </c:pt>
                <c:pt idx="2349">
                  <c:v>4.6980000000002359E-5</c:v>
                </c:pt>
                <c:pt idx="2350">
                  <c:v>4.7000000000002362E-5</c:v>
                </c:pt>
                <c:pt idx="2351">
                  <c:v>4.7020000000002365E-5</c:v>
                </c:pt>
                <c:pt idx="2352">
                  <c:v>4.7040000000002369E-5</c:v>
                </c:pt>
                <c:pt idx="2353">
                  <c:v>4.7060000000002372E-5</c:v>
                </c:pt>
                <c:pt idx="2354">
                  <c:v>4.7080000000002375E-5</c:v>
                </c:pt>
                <c:pt idx="2355">
                  <c:v>4.7100000000002378E-5</c:v>
                </c:pt>
                <c:pt idx="2356">
                  <c:v>4.7120000000002381E-5</c:v>
                </c:pt>
                <c:pt idx="2357">
                  <c:v>4.7140000000002385E-5</c:v>
                </c:pt>
                <c:pt idx="2358">
                  <c:v>4.7160000000002388E-5</c:v>
                </c:pt>
                <c:pt idx="2359">
                  <c:v>4.7180000000002391E-5</c:v>
                </c:pt>
                <c:pt idx="2360">
                  <c:v>4.7200000000002394E-5</c:v>
                </c:pt>
                <c:pt idx="2361">
                  <c:v>4.7220000000002397E-5</c:v>
                </c:pt>
                <c:pt idx="2362">
                  <c:v>4.7240000000002401E-5</c:v>
                </c:pt>
                <c:pt idx="2363">
                  <c:v>4.7260000000002404E-5</c:v>
                </c:pt>
                <c:pt idx="2364">
                  <c:v>4.7280000000002407E-5</c:v>
                </c:pt>
                <c:pt idx="2365">
                  <c:v>4.730000000000241E-5</c:v>
                </c:pt>
                <c:pt idx="2366">
                  <c:v>4.7320000000002413E-5</c:v>
                </c:pt>
                <c:pt idx="2367">
                  <c:v>4.7340000000002416E-5</c:v>
                </c:pt>
                <c:pt idx="2368">
                  <c:v>4.736000000000242E-5</c:v>
                </c:pt>
                <c:pt idx="2369">
                  <c:v>4.7380000000002423E-5</c:v>
                </c:pt>
                <c:pt idx="2370">
                  <c:v>4.7400000000002426E-5</c:v>
                </c:pt>
                <c:pt idx="2371">
                  <c:v>4.7420000000002429E-5</c:v>
                </c:pt>
                <c:pt idx="2372">
                  <c:v>4.7440000000002432E-5</c:v>
                </c:pt>
                <c:pt idx="2373">
                  <c:v>4.7460000000002436E-5</c:v>
                </c:pt>
                <c:pt idx="2374">
                  <c:v>4.7480000000002439E-5</c:v>
                </c:pt>
                <c:pt idx="2375">
                  <c:v>4.7500000000002442E-5</c:v>
                </c:pt>
                <c:pt idx="2376">
                  <c:v>4.7520000000002445E-5</c:v>
                </c:pt>
                <c:pt idx="2377">
                  <c:v>4.7540000000002448E-5</c:v>
                </c:pt>
                <c:pt idx="2378">
                  <c:v>4.7560000000002452E-5</c:v>
                </c:pt>
                <c:pt idx="2379">
                  <c:v>4.7580000000002455E-5</c:v>
                </c:pt>
                <c:pt idx="2380">
                  <c:v>4.7600000000002458E-5</c:v>
                </c:pt>
                <c:pt idx="2381">
                  <c:v>4.7620000000002461E-5</c:v>
                </c:pt>
                <c:pt idx="2382">
                  <c:v>4.7640000000002464E-5</c:v>
                </c:pt>
                <c:pt idx="2383">
                  <c:v>4.7660000000002468E-5</c:v>
                </c:pt>
                <c:pt idx="2384">
                  <c:v>4.7680000000002471E-5</c:v>
                </c:pt>
                <c:pt idx="2385">
                  <c:v>4.7700000000002474E-5</c:v>
                </c:pt>
                <c:pt idx="2386">
                  <c:v>4.7720000000002477E-5</c:v>
                </c:pt>
                <c:pt idx="2387">
                  <c:v>4.774000000000248E-5</c:v>
                </c:pt>
                <c:pt idx="2388">
                  <c:v>4.7760000000002484E-5</c:v>
                </c:pt>
                <c:pt idx="2389">
                  <c:v>4.7780000000002487E-5</c:v>
                </c:pt>
                <c:pt idx="2390">
                  <c:v>4.780000000000249E-5</c:v>
                </c:pt>
                <c:pt idx="2391">
                  <c:v>4.7820000000002493E-5</c:v>
                </c:pt>
                <c:pt idx="2392">
                  <c:v>4.7840000000002496E-5</c:v>
                </c:pt>
                <c:pt idx="2393">
                  <c:v>4.78600000000025E-5</c:v>
                </c:pt>
                <c:pt idx="2394">
                  <c:v>4.7880000000002503E-5</c:v>
                </c:pt>
                <c:pt idx="2395">
                  <c:v>4.7900000000002506E-5</c:v>
                </c:pt>
                <c:pt idx="2396">
                  <c:v>4.7920000000002509E-5</c:v>
                </c:pt>
                <c:pt idx="2397">
                  <c:v>4.7940000000002512E-5</c:v>
                </c:pt>
                <c:pt idx="2398">
                  <c:v>4.7960000000002516E-5</c:v>
                </c:pt>
                <c:pt idx="2399">
                  <c:v>4.7980000000002519E-5</c:v>
                </c:pt>
                <c:pt idx="2400">
                  <c:v>4.8000000000002522E-5</c:v>
                </c:pt>
                <c:pt idx="2401">
                  <c:v>4.8020000000002525E-5</c:v>
                </c:pt>
                <c:pt idx="2402">
                  <c:v>4.8040000000002528E-5</c:v>
                </c:pt>
                <c:pt idx="2403">
                  <c:v>4.8060000000002532E-5</c:v>
                </c:pt>
                <c:pt idx="2404">
                  <c:v>4.8080000000002535E-5</c:v>
                </c:pt>
                <c:pt idx="2405">
                  <c:v>4.8100000000002538E-5</c:v>
                </c:pt>
                <c:pt idx="2406">
                  <c:v>4.8120000000002541E-5</c:v>
                </c:pt>
                <c:pt idx="2407">
                  <c:v>4.8140000000002544E-5</c:v>
                </c:pt>
                <c:pt idx="2408">
                  <c:v>4.8160000000002548E-5</c:v>
                </c:pt>
                <c:pt idx="2409">
                  <c:v>4.8180000000002551E-5</c:v>
                </c:pt>
                <c:pt idx="2410">
                  <c:v>4.8200000000002554E-5</c:v>
                </c:pt>
                <c:pt idx="2411">
                  <c:v>4.8220000000002557E-5</c:v>
                </c:pt>
                <c:pt idx="2412">
                  <c:v>4.824000000000256E-5</c:v>
                </c:pt>
                <c:pt idx="2413">
                  <c:v>4.8260000000002564E-5</c:v>
                </c:pt>
                <c:pt idx="2414">
                  <c:v>4.8280000000002567E-5</c:v>
                </c:pt>
                <c:pt idx="2415">
                  <c:v>4.830000000000257E-5</c:v>
                </c:pt>
                <c:pt idx="2416">
                  <c:v>4.8320000000002573E-5</c:v>
                </c:pt>
                <c:pt idx="2417">
                  <c:v>4.8340000000002576E-5</c:v>
                </c:pt>
                <c:pt idx="2418">
                  <c:v>4.836000000000258E-5</c:v>
                </c:pt>
                <c:pt idx="2419">
                  <c:v>4.8380000000002583E-5</c:v>
                </c:pt>
                <c:pt idx="2420">
                  <c:v>4.8400000000002586E-5</c:v>
                </c:pt>
                <c:pt idx="2421">
                  <c:v>4.8420000000002589E-5</c:v>
                </c:pt>
                <c:pt idx="2422">
                  <c:v>4.8440000000002592E-5</c:v>
                </c:pt>
                <c:pt idx="2423">
                  <c:v>4.8460000000002596E-5</c:v>
                </c:pt>
                <c:pt idx="2424">
                  <c:v>4.8480000000002599E-5</c:v>
                </c:pt>
                <c:pt idx="2425">
                  <c:v>4.8500000000002602E-5</c:v>
                </c:pt>
                <c:pt idx="2426">
                  <c:v>4.8520000000002605E-5</c:v>
                </c:pt>
                <c:pt idx="2427">
                  <c:v>4.8540000000002608E-5</c:v>
                </c:pt>
                <c:pt idx="2428">
                  <c:v>4.8560000000002611E-5</c:v>
                </c:pt>
                <c:pt idx="2429">
                  <c:v>4.8580000000002615E-5</c:v>
                </c:pt>
                <c:pt idx="2430">
                  <c:v>4.8600000000002618E-5</c:v>
                </c:pt>
                <c:pt idx="2431">
                  <c:v>4.8620000000002621E-5</c:v>
                </c:pt>
                <c:pt idx="2432">
                  <c:v>4.8640000000002624E-5</c:v>
                </c:pt>
                <c:pt idx="2433">
                  <c:v>4.8660000000002627E-5</c:v>
                </c:pt>
                <c:pt idx="2434">
                  <c:v>4.8680000000002631E-5</c:v>
                </c:pt>
                <c:pt idx="2435">
                  <c:v>4.8700000000002634E-5</c:v>
                </c:pt>
                <c:pt idx="2436">
                  <c:v>4.8720000000002637E-5</c:v>
                </c:pt>
                <c:pt idx="2437">
                  <c:v>4.874000000000264E-5</c:v>
                </c:pt>
                <c:pt idx="2438">
                  <c:v>4.8760000000002643E-5</c:v>
                </c:pt>
                <c:pt idx="2439">
                  <c:v>4.8780000000002647E-5</c:v>
                </c:pt>
                <c:pt idx="2440">
                  <c:v>4.880000000000265E-5</c:v>
                </c:pt>
                <c:pt idx="2441">
                  <c:v>4.8820000000002653E-5</c:v>
                </c:pt>
                <c:pt idx="2442">
                  <c:v>4.8840000000002656E-5</c:v>
                </c:pt>
                <c:pt idx="2443">
                  <c:v>4.8860000000002659E-5</c:v>
                </c:pt>
                <c:pt idx="2444">
                  <c:v>4.8880000000002663E-5</c:v>
                </c:pt>
                <c:pt idx="2445">
                  <c:v>4.8900000000002666E-5</c:v>
                </c:pt>
                <c:pt idx="2446">
                  <c:v>4.8920000000002669E-5</c:v>
                </c:pt>
                <c:pt idx="2447">
                  <c:v>4.8940000000002672E-5</c:v>
                </c:pt>
                <c:pt idx="2448">
                  <c:v>4.8960000000002675E-5</c:v>
                </c:pt>
                <c:pt idx="2449">
                  <c:v>4.8980000000002679E-5</c:v>
                </c:pt>
                <c:pt idx="2450">
                  <c:v>4.9000000000002682E-5</c:v>
                </c:pt>
                <c:pt idx="2451">
                  <c:v>4.9020000000002685E-5</c:v>
                </c:pt>
                <c:pt idx="2452">
                  <c:v>4.9040000000002688E-5</c:v>
                </c:pt>
                <c:pt idx="2453">
                  <c:v>4.9060000000002691E-5</c:v>
                </c:pt>
                <c:pt idx="2454">
                  <c:v>4.9080000000002695E-5</c:v>
                </c:pt>
                <c:pt idx="2455">
                  <c:v>4.9100000000002698E-5</c:v>
                </c:pt>
                <c:pt idx="2456">
                  <c:v>4.9120000000002701E-5</c:v>
                </c:pt>
                <c:pt idx="2457">
                  <c:v>4.9140000000002704E-5</c:v>
                </c:pt>
                <c:pt idx="2458">
                  <c:v>4.9160000000002707E-5</c:v>
                </c:pt>
                <c:pt idx="2459">
                  <c:v>4.9180000000002711E-5</c:v>
                </c:pt>
                <c:pt idx="2460">
                  <c:v>4.9200000000002714E-5</c:v>
                </c:pt>
                <c:pt idx="2461">
                  <c:v>4.9220000000002717E-5</c:v>
                </c:pt>
                <c:pt idx="2462">
                  <c:v>4.924000000000272E-5</c:v>
                </c:pt>
                <c:pt idx="2463">
                  <c:v>4.9260000000002723E-5</c:v>
                </c:pt>
                <c:pt idx="2464">
                  <c:v>4.9280000000002727E-5</c:v>
                </c:pt>
                <c:pt idx="2465">
                  <c:v>4.930000000000273E-5</c:v>
                </c:pt>
                <c:pt idx="2466">
                  <c:v>4.9320000000002733E-5</c:v>
                </c:pt>
                <c:pt idx="2467">
                  <c:v>4.9340000000002736E-5</c:v>
                </c:pt>
                <c:pt idx="2468">
                  <c:v>4.9360000000002739E-5</c:v>
                </c:pt>
                <c:pt idx="2469">
                  <c:v>4.9380000000002743E-5</c:v>
                </c:pt>
                <c:pt idx="2470">
                  <c:v>4.9400000000002746E-5</c:v>
                </c:pt>
                <c:pt idx="2471">
                  <c:v>4.9420000000002749E-5</c:v>
                </c:pt>
                <c:pt idx="2472">
                  <c:v>4.9440000000002752E-5</c:v>
                </c:pt>
                <c:pt idx="2473">
                  <c:v>4.9460000000002755E-5</c:v>
                </c:pt>
                <c:pt idx="2474">
                  <c:v>4.9480000000002759E-5</c:v>
                </c:pt>
                <c:pt idx="2475">
                  <c:v>4.9500000000002762E-5</c:v>
                </c:pt>
                <c:pt idx="2476">
                  <c:v>4.9520000000002765E-5</c:v>
                </c:pt>
                <c:pt idx="2477">
                  <c:v>4.9540000000002768E-5</c:v>
                </c:pt>
                <c:pt idx="2478">
                  <c:v>4.9560000000002771E-5</c:v>
                </c:pt>
                <c:pt idx="2479">
                  <c:v>4.9580000000002775E-5</c:v>
                </c:pt>
                <c:pt idx="2480">
                  <c:v>4.9600000000002778E-5</c:v>
                </c:pt>
                <c:pt idx="2481">
                  <c:v>4.9620000000002781E-5</c:v>
                </c:pt>
                <c:pt idx="2482">
                  <c:v>4.9640000000002784E-5</c:v>
                </c:pt>
                <c:pt idx="2483">
                  <c:v>4.9660000000002787E-5</c:v>
                </c:pt>
                <c:pt idx="2484">
                  <c:v>4.9680000000002791E-5</c:v>
                </c:pt>
                <c:pt idx="2485">
                  <c:v>4.9700000000002794E-5</c:v>
                </c:pt>
                <c:pt idx="2486">
                  <c:v>4.9720000000002797E-5</c:v>
                </c:pt>
                <c:pt idx="2487">
                  <c:v>4.97400000000028E-5</c:v>
                </c:pt>
                <c:pt idx="2488">
                  <c:v>4.9760000000002803E-5</c:v>
                </c:pt>
                <c:pt idx="2489">
                  <c:v>4.9780000000002806E-5</c:v>
                </c:pt>
                <c:pt idx="2490">
                  <c:v>4.980000000000281E-5</c:v>
                </c:pt>
                <c:pt idx="2491">
                  <c:v>4.9820000000002813E-5</c:v>
                </c:pt>
                <c:pt idx="2492">
                  <c:v>4.9840000000002816E-5</c:v>
                </c:pt>
                <c:pt idx="2493">
                  <c:v>4.9860000000002819E-5</c:v>
                </c:pt>
                <c:pt idx="2494">
                  <c:v>4.9880000000002822E-5</c:v>
                </c:pt>
                <c:pt idx="2495">
                  <c:v>4.9900000000002826E-5</c:v>
                </c:pt>
                <c:pt idx="2496">
                  <c:v>4.9920000000002829E-5</c:v>
                </c:pt>
                <c:pt idx="2497">
                  <c:v>4.9940000000002832E-5</c:v>
                </c:pt>
                <c:pt idx="2498">
                  <c:v>4.9960000000002835E-5</c:v>
                </c:pt>
                <c:pt idx="2499">
                  <c:v>4.9980000000002838E-5</c:v>
                </c:pt>
                <c:pt idx="2500">
                  <c:v>5.0000000000002842E-5</c:v>
                </c:pt>
                <c:pt idx="2501">
                  <c:v>5.0020000000002845E-5</c:v>
                </c:pt>
                <c:pt idx="2502">
                  <c:v>5.0040000000002848E-5</c:v>
                </c:pt>
                <c:pt idx="2503">
                  <c:v>5.0060000000002851E-5</c:v>
                </c:pt>
                <c:pt idx="2504">
                  <c:v>5.0080000000002854E-5</c:v>
                </c:pt>
                <c:pt idx="2505">
                  <c:v>5.0100000000002858E-5</c:v>
                </c:pt>
                <c:pt idx="2506">
                  <c:v>5.0120000000002861E-5</c:v>
                </c:pt>
                <c:pt idx="2507">
                  <c:v>5.0140000000002864E-5</c:v>
                </c:pt>
                <c:pt idx="2508">
                  <c:v>5.0160000000002867E-5</c:v>
                </c:pt>
                <c:pt idx="2509">
                  <c:v>5.018000000000287E-5</c:v>
                </c:pt>
                <c:pt idx="2510">
                  <c:v>5.0200000000002874E-5</c:v>
                </c:pt>
                <c:pt idx="2511">
                  <c:v>5.0220000000002877E-5</c:v>
                </c:pt>
                <c:pt idx="2512">
                  <c:v>5.024000000000288E-5</c:v>
                </c:pt>
                <c:pt idx="2513">
                  <c:v>5.0260000000002883E-5</c:v>
                </c:pt>
                <c:pt idx="2514">
                  <c:v>5.0280000000002886E-5</c:v>
                </c:pt>
                <c:pt idx="2515">
                  <c:v>5.030000000000289E-5</c:v>
                </c:pt>
                <c:pt idx="2516">
                  <c:v>5.0320000000002893E-5</c:v>
                </c:pt>
                <c:pt idx="2517">
                  <c:v>5.0340000000002896E-5</c:v>
                </c:pt>
                <c:pt idx="2518">
                  <c:v>5.0360000000002899E-5</c:v>
                </c:pt>
                <c:pt idx="2519">
                  <c:v>5.0380000000002902E-5</c:v>
                </c:pt>
                <c:pt idx="2520">
                  <c:v>5.0400000000002906E-5</c:v>
                </c:pt>
                <c:pt idx="2521">
                  <c:v>5.0420000000002909E-5</c:v>
                </c:pt>
                <c:pt idx="2522">
                  <c:v>5.0440000000002912E-5</c:v>
                </c:pt>
                <c:pt idx="2523">
                  <c:v>5.0460000000002915E-5</c:v>
                </c:pt>
                <c:pt idx="2524">
                  <c:v>5.0480000000002918E-5</c:v>
                </c:pt>
                <c:pt idx="2525">
                  <c:v>5.0500000000002922E-5</c:v>
                </c:pt>
                <c:pt idx="2526">
                  <c:v>5.0520000000002925E-5</c:v>
                </c:pt>
                <c:pt idx="2527">
                  <c:v>5.0540000000002928E-5</c:v>
                </c:pt>
                <c:pt idx="2528">
                  <c:v>5.0560000000002931E-5</c:v>
                </c:pt>
                <c:pt idx="2529">
                  <c:v>5.0580000000002934E-5</c:v>
                </c:pt>
                <c:pt idx="2530">
                  <c:v>5.0600000000002938E-5</c:v>
                </c:pt>
                <c:pt idx="2531">
                  <c:v>5.0620000000002941E-5</c:v>
                </c:pt>
                <c:pt idx="2532">
                  <c:v>5.0640000000002944E-5</c:v>
                </c:pt>
                <c:pt idx="2533">
                  <c:v>5.0660000000002947E-5</c:v>
                </c:pt>
                <c:pt idx="2534">
                  <c:v>5.068000000000295E-5</c:v>
                </c:pt>
                <c:pt idx="2535">
                  <c:v>5.0700000000002954E-5</c:v>
                </c:pt>
                <c:pt idx="2536">
                  <c:v>5.0720000000002957E-5</c:v>
                </c:pt>
                <c:pt idx="2537">
                  <c:v>5.074000000000296E-5</c:v>
                </c:pt>
                <c:pt idx="2538">
                  <c:v>5.0760000000002963E-5</c:v>
                </c:pt>
                <c:pt idx="2539">
                  <c:v>5.0780000000002966E-5</c:v>
                </c:pt>
                <c:pt idx="2540">
                  <c:v>5.080000000000297E-5</c:v>
                </c:pt>
                <c:pt idx="2541">
                  <c:v>5.0820000000002973E-5</c:v>
                </c:pt>
                <c:pt idx="2542">
                  <c:v>5.0840000000002976E-5</c:v>
                </c:pt>
                <c:pt idx="2543">
                  <c:v>5.0860000000002979E-5</c:v>
                </c:pt>
                <c:pt idx="2544">
                  <c:v>5.0880000000002982E-5</c:v>
                </c:pt>
                <c:pt idx="2545">
                  <c:v>5.0900000000002985E-5</c:v>
                </c:pt>
                <c:pt idx="2546">
                  <c:v>5.0920000000002989E-5</c:v>
                </c:pt>
                <c:pt idx="2547">
                  <c:v>5.0940000000002992E-5</c:v>
                </c:pt>
                <c:pt idx="2548">
                  <c:v>5.0960000000002995E-5</c:v>
                </c:pt>
                <c:pt idx="2549">
                  <c:v>5.0980000000002998E-5</c:v>
                </c:pt>
                <c:pt idx="2550">
                  <c:v>5.1000000000003001E-5</c:v>
                </c:pt>
                <c:pt idx="2551">
                  <c:v>5.1020000000003005E-5</c:v>
                </c:pt>
                <c:pt idx="2552">
                  <c:v>5.1040000000003008E-5</c:v>
                </c:pt>
                <c:pt idx="2553">
                  <c:v>5.1060000000003011E-5</c:v>
                </c:pt>
                <c:pt idx="2554">
                  <c:v>5.1080000000003014E-5</c:v>
                </c:pt>
                <c:pt idx="2555">
                  <c:v>5.1100000000003017E-5</c:v>
                </c:pt>
                <c:pt idx="2556">
                  <c:v>5.1120000000003021E-5</c:v>
                </c:pt>
                <c:pt idx="2557">
                  <c:v>5.1140000000003024E-5</c:v>
                </c:pt>
                <c:pt idx="2558">
                  <c:v>5.1160000000003027E-5</c:v>
                </c:pt>
                <c:pt idx="2559">
                  <c:v>5.118000000000303E-5</c:v>
                </c:pt>
                <c:pt idx="2560">
                  <c:v>5.1200000000003033E-5</c:v>
                </c:pt>
                <c:pt idx="2561">
                  <c:v>5.1220000000003037E-5</c:v>
                </c:pt>
                <c:pt idx="2562">
                  <c:v>5.124000000000304E-5</c:v>
                </c:pt>
                <c:pt idx="2563">
                  <c:v>5.1260000000003043E-5</c:v>
                </c:pt>
                <c:pt idx="2564">
                  <c:v>5.1280000000003046E-5</c:v>
                </c:pt>
                <c:pt idx="2565">
                  <c:v>5.1300000000003049E-5</c:v>
                </c:pt>
                <c:pt idx="2566">
                  <c:v>5.1320000000003053E-5</c:v>
                </c:pt>
                <c:pt idx="2567">
                  <c:v>5.1340000000003056E-5</c:v>
                </c:pt>
                <c:pt idx="2568">
                  <c:v>5.1360000000003059E-5</c:v>
                </c:pt>
                <c:pt idx="2569">
                  <c:v>5.1380000000003062E-5</c:v>
                </c:pt>
                <c:pt idx="2570">
                  <c:v>5.1400000000003065E-5</c:v>
                </c:pt>
                <c:pt idx="2571">
                  <c:v>5.1420000000003069E-5</c:v>
                </c:pt>
                <c:pt idx="2572">
                  <c:v>5.1440000000003072E-5</c:v>
                </c:pt>
                <c:pt idx="2573">
                  <c:v>5.1460000000003075E-5</c:v>
                </c:pt>
                <c:pt idx="2574">
                  <c:v>5.1480000000003078E-5</c:v>
                </c:pt>
                <c:pt idx="2575">
                  <c:v>5.1500000000003081E-5</c:v>
                </c:pt>
                <c:pt idx="2576">
                  <c:v>5.1520000000003085E-5</c:v>
                </c:pt>
                <c:pt idx="2577">
                  <c:v>5.1540000000003088E-5</c:v>
                </c:pt>
                <c:pt idx="2578">
                  <c:v>5.1560000000003091E-5</c:v>
                </c:pt>
                <c:pt idx="2579">
                  <c:v>5.1580000000003094E-5</c:v>
                </c:pt>
                <c:pt idx="2580">
                  <c:v>5.1600000000003097E-5</c:v>
                </c:pt>
                <c:pt idx="2581">
                  <c:v>5.1620000000003101E-5</c:v>
                </c:pt>
                <c:pt idx="2582">
                  <c:v>5.1640000000003104E-5</c:v>
                </c:pt>
                <c:pt idx="2583">
                  <c:v>5.1660000000003107E-5</c:v>
                </c:pt>
                <c:pt idx="2584">
                  <c:v>5.168000000000311E-5</c:v>
                </c:pt>
                <c:pt idx="2585">
                  <c:v>5.1700000000003113E-5</c:v>
                </c:pt>
                <c:pt idx="2586">
                  <c:v>5.1720000000003117E-5</c:v>
                </c:pt>
                <c:pt idx="2587">
                  <c:v>5.174000000000312E-5</c:v>
                </c:pt>
                <c:pt idx="2588">
                  <c:v>5.1760000000003123E-5</c:v>
                </c:pt>
                <c:pt idx="2589">
                  <c:v>5.1780000000003126E-5</c:v>
                </c:pt>
                <c:pt idx="2590">
                  <c:v>5.1800000000003129E-5</c:v>
                </c:pt>
                <c:pt idx="2591">
                  <c:v>5.1820000000003133E-5</c:v>
                </c:pt>
                <c:pt idx="2592">
                  <c:v>5.1840000000003136E-5</c:v>
                </c:pt>
                <c:pt idx="2593">
                  <c:v>5.1860000000003139E-5</c:v>
                </c:pt>
                <c:pt idx="2594">
                  <c:v>5.1880000000003142E-5</c:v>
                </c:pt>
                <c:pt idx="2595">
                  <c:v>5.1900000000003145E-5</c:v>
                </c:pt>
                <c:pt idx="2596">
                  <c:v>5.1920000000003149E-5</c:v>
                </c:pt>
                <c:pt idx="2597">
                  <c:v>5.1940000000003152E-5</c:v>
                </c:pt>
                <c:pt idx="2598">
                  <c:v>5.1960000000003155E-5</c:v>
                </c:pt>
                <c:pt idx="2599">
                  <c:v>5.1980000000003158E-5</c:v>
                </c:pt>
                <c:pt idx="2600">
                  <c:v>5.2000000000003161E-5</c:v>
                </c:pt>
                <c:pt idx="2601">
                  <c:v>5.2020000000003165E-5</c:v>
                </c:pt>
                <c:pt idx="2602">
                  <c:v>5.2040000000003168E-5</c:v>
                </c:pt>
                <c:pt idx="2603">
                  <c:v>5.2060000000003171E-5</c:v>
                </c:pt>
                <c:pt idx="2604">
                  <c:v>5.2080000000003174E-5</c:v>
                </c:pt>
                <c:pt idx="2605">
                  <c:v>5.2100000000003177E-5</c:v>
                </c:pt>
                <c:pt idx="2606">
                  <c:v>5.212000000000318E-5</c:v>
                </c:pt>
                <c:pt idx="2607">
                  <c:v>5.2140000000003184E-5</c:v>
                </c:pt>
                <c:pt idx="2608">
                  <c:v>5.2160000000003187E-5</c:v>
                </c:pt>
                <c:pt idx="2609">
                  <c:v>5.218000000000319E-5</c:v>
                </c:pt>
                <c:pt idx="2610">
                  <c:v>5.2200000000003193E-5</c:v>
                </c:pt>
                <c:pt idx="2611">
                  <c:v>5.2220000000003196E-5</c:v>
                </c:pt>
                <c:pt idx="2612">
                  <c:v>5.22400000000032E-5</c:v>
                </c:pt>
                <c:pt idx="2613">
                  <c:v>5.2260000000003203E-5</c:v>
                </c:pt>
                <c:pt idx="2614">
                  <c:v>5.2280000000003206E-5</c:v>
                </c:pt>
                <c:pt idx="2615">
                  <c:v>5.2300000000003209E-5</c:v>
                </c:pt>
                <c:pt idx="2616">
                  <c:v>5.2320000000003212E-5</c:v>
                </c:pt>
                <c:pt idx="2617">
                  <c:v>5.2340000000003216E-5</c:v>
                </c:pt>
                <c:pt idx="2618">
                  <c:v>5.2360000000003219E-5</c:v>
                </c:pt>
                <c:pt idx="2619">
                  <c:v>5.2380000000003222E-5</c:v>
                </c:pt>
                <c:pt idx="2620">
                  <c:v>5.2400000000003225E-5</c:v>
                </c:pt>
                <c:pt idx="2621">
                  <c:v>5.2420000000003228E-5</c:v>
                </c:pt>
                <c:pt idx="2622">
                  <c:v>5.2440000000003232E-5</c:v>
                </c:pt>
                <c:pt idx="2623">
                  <c:v>5.2460000000003235E-5</c:v>
                </c:pt>
                <c:pt idx="2624">
                  <c:v>5.2480000000003238E-5</c:v>
                </c:pt>
                <c:pt idx="2625">
                  <c:v>5.2500000000003241E-5</c:v>
                </c:pt>
                <c:pt idx="2626">
                  <c:v>5.2520000000003244E-5</c:v>
                </c:pt>
                <c:pt idx="2627">
                  <c:v>5.2540000000003248E-5</c:v>
                </c:pt>
                <c:pt idx="2628">
                  <c:v>5.2560000000003251E-5</c:v>
                </c:pt>
                <c:pt idx="2629">
                  <c:v>5.2580000000003254E-5</c:v>
                </c:pt>
                <c:pt idx="2630">
                  <c:v>5.2600000000003257E-5</c:v>
                </c:pt>
                <c:pt idx="2631">
                  <c:v>5.262000000000326E-5</c:v>
                </c:pt>
                <c:pt idx="2632">
                  <c:v>5.2640000000003264E-5</c:v>
                </c:pt>
                <c:pt idx="2633">
                  <c:v>5.2660000000003267E-5</c:v>
                </c:pt>
                <c:pt idx="2634">
                  <c:v>5.268000000000327E-5</c:v>
                </c:pt>
                <c:pt idx="2635">
                  <c:v>5.2700000000003273E-5</c:v>
                </c:pt>
                <c:pt idx="2636">
                  <c:v>5.2720000000003276E-5</c:v>
                </c:pt>
                <c:pt idx="2637">
                  <c:v>5.274000000000328E-5</c:v>
                </c:pt>
                <c:pt idx="2638">
                  <c:v>5.2760000000003283E-5</c:v>
                </c:pt>
                <c:pt idx="2639">
                  <c:v>5.2780000000003286E-5</c:v>
                </c:pt>
                <c:pt idx="2640">
                  <c:v>5.2800000000003289E-5</c:v>
                </c:pt>
                <c:pt idx="2641">
                  <c:v>5.2820000000003292E-5</c:v>
                </c:pt>
                <c:pt idx="2642">
                  <c:v>5.2840000000003296E-5</c:v>
                </c:pt>
                <c:pt idx="2643">
                  <c:v>5.2860000000003299E-5</c:v>
                </c:pt>
                <c:pt idx="2644">
                  <c:v>5.2880000000003302E-5</c:v>
                </c:pt>
                <c:pt idx="2645">
                  <c:v>5.2900000000003305E-5</c:v>
                </c:pt>
                <c:pt idx="2646">
                  <c:v>5.2920000000003308E-5</c:v>
                </c:pt>
                <c:pt idx="2647">
                  <c:v>5.2940000000003312E-5</c:v>
                </c:pt>
                <c:pt idx="2648">
                  <c:v>5.2960000000003315E-5</c:v>
                </c:pt>
                <c:pt idx="2649">
                  <c:v>5.2980000000003318E-5</c:v>
                </c:pt>
                <c:pt idx="2650">
                  <c:v>5.3000000000003321E-5</c:v>
                </c:pt>
                <c:pt idx="2651">
                  <c:v>5.3020000000003324E-5</c:v>
                </c:pt>
                <c:pt idx="2652">
                  <c:v>5.3040000000003328E-5</c:v>
                </c:pt>
                <c:pt idx="2653">
                  <c:v>5.3060000000003331E-5</c:v>
                </c:pt>
                <c:pt idx="2654">
                  <c:v>5.3080000000003334E-5</c:v>
                </c:pt>
                <c:pt idx="2655">
                  <c:v>5.3100000000003337E-5</c:v>
                </c:pt>
                <c:pt idx="2656">
                  <c:v>5.312000000000334E-5</c:v>
                </c:pt>
                <c:pt idx="2657">
                  <c:v>5.3140000000003344E-5</c:v>
                </c:pt>
                <c:pt idx="2658">
                  <c:v>5.3160000000003347E-5</c:v>
                </c:pt>
                <c:pt idx="2659">
                  <c:v>5.318000000000335E-5</c:v>
                </c:pt>
                <c:pt idx="2660">
                  <c:v>5.3200000000003353E-5</c:v>
                </c:pt>
                <c:pt idx="2661">
                  <c:v>5.3220000000003356E-5</c:v>
                </c:pt>
                <c:pt idx="2662">
                  <c:v>5.324000000000336E-5</c:v>
                </c:pt>
                <c:pt idx="2663">
                  <c:v>5.3260000000003363E-5</c:v>
                </c:pt>
                <c:pt idx="2664">
                  <c:v>5.3280000000003366E-5</c:v>
                </c:pt>
                <c:pt idx="2665">
                  <c:v>5.3300000000003369E-5</c:v>
                </c:pt>
                <c:pt idx="2666">
                  <c:v>5.3320000000003372E-5</c:v>
                </c:pt>
                <c:pt idx="2667">
                  <c:v>5.3340000000003375E-5</c:v>
                </c:pt>
                <c:pt idx="2668">
                  <c:v>5.3360000000003379E-5</c:v>
                </c:pt>
                <c:pt idx="2669">
                  <c:v>5.3380000000003382E-5</c:v>
                </c:pt>
                <c:pt idx="2670">
                  <c:v>5.3400000000003385E-5</c:v>
                </c:pt>
                <c:pt idx="2671">
                  <c:v>5.3420000000003388E-5</c:v>
                </c:pt>
                <c:pt idx="2672">
                  <c:v>5.3440000000003391E-5</c:v>
                </c:pt>
                <c:pt idx="2673">
                  <c:v>5.3460000000003395E-5</c:v>
                </c:pt>
                <c:pt idx="2674">
                  <c:v>5.3480000000003398E-5</c:v>
                </c:pt>
                <c:pt idx="2675">
                  <c:v>5.3500000000003401E-5</c:v>
                </c:pt>
                <c:pt idx="2676">
                  <c:v>5.3520000000003404E-5</c:v>
                </c:pt>
                <c:pt idx="2677">
                  <c:v>5.3540000000003407E-5</c:v>
                </c:pt>
                <c:pt idx="2678">
                  <c:v>5.3560000000003411E-5</c:v>
                </c:pt>
                <c:pt idx="2679">
                  <c:v>5.3580000000003414E-5</c:v>
                </c:pt>
                <c:pt idx="2680">
                  <c:v>5.3600000000003417E-5</c:v>
                </c:pt>
                <c:pt idx="2681">
                  <c:v>5.362000000000342E-5</c:v>
                </c:pt>
                <c:pt idx="2682">
                  <c:v>5.3640000000003423E-5</c:v>
                </c:pt>
                <c:pt idx="2683">
                  <c:v>5.3660000000003427E-5</c:v>
                </c:pt>
                <c:pt idx="2684">
                  <c:v>5.368000000000343E-5</c:v>
                </c:pt>
                <c:pt idx="2685">
                  <c:v>5.3700000000003433E-5</c:v>
                </c:pt>
                <c:pt idx="2686">
                  <c:v>5.3720000000003436E-5</c:v>
                </c:pt>
                <c:pt idx="2687">
                  <c:v>5.3740000000003439E-5</c:v>
                </c:pt>
                <c:pt idx="2688">
                  <c:v>5.3760000000003443E-5</c:v>
                </c:pt>
                <c:pt idx="2689">
                  <c:v>5.3780000000003446E-5</c:v>
                </c:pt>
                <c:pt idx="2690">
                  <c:v>5.3800000000003449E-5</c:v>
                </c:pt>
                <c:pt idx="2691">
                  <c:v>5.3820000000003452E-5</c:v>
                </c:pt>
                <c:pt idx="2692">
                  <c:v>5.3840000000003455E-5</c:v>
                </c:pt>
                <c:pt idx="2693">
                  <c:v>5.3860000000003459E-5</c:v>
                </c:pt>
                <c:pt idx="2694">
                  <c:v>5.3880000000003462E-5</c:v>
                </c:pt>
                <c:pt idx="2695">
                  <c:v>5.3900000000003465E-5</c:v>
                </c:pt>
                <c:pt idx="2696">
                  <c:v>5.3920000000003468E-5</c:v>
                </c:pt>
                <c:pt idx="2697">
                  <c:v>5.3940000000003471E-5</c:v>
                </c:pt>
                <c:pt idx="2698">
                  <c:v>5.3960000000003475E-5</c:v>
                </c:pt>
                <c:pt idx="2699">
                  <c:v>5.3980000000003478E-5</c:v>
                </c:pt>
                <c:pt idx="2700">
                  <c:v>5.4000000000003481E-5</c:v>
                </c:pt>
                <c:pt idx="2701">
                  <c:v>5.4020000000003484E-5</c:v>
                </c:pt>
                <c:pt idx="2702">
                  <c:v>5.4040000000003487E-5</c:v>
                </c:pt>
                <c:pt idx="2703">
                  <c:v>5.4060000000003491E-5</c:v>
                </c:pt>
                <c:pt idx="2704">
                  <c:v>5.4080000000003494E-5</c:v>
                </c:pt>
                <c:pt idx="2705">
                  <c:v>5.4100000000003497E-5</c:v>
                </c:pt>
                <c:pt idx="2706">
                  <c:v>5.41200000000035E-5</c:v>
                </c:pt>
                <c:pt idx="2707">
                  <c:v>5.4140000000003503E-5</c:v>
                </c:pt>
                <c:pt idx="2708">
                  <c:v>5.4160000000003507E-5</c:v>
                </c:pt>
                <c:pt idx="2709">
                  <c:v>5.418000000000351E-5</c:v>
                </c:pt>
                <c:pt idx="2710">
                  <c:v>5.4200000000003513E-5</c:v>
                </c:pt>
                <c:pt idx="2711">
                  <c:v>5.4220000000003516E-5</c:v>
                </c:pt>
                <c:pt idx="2712">
                  <c:v>5.4240000000003519E-5</c:v>
                </c:pt>
                <c:pt idx="2713">
                  <c:v>5.4260000000003523E-5</c:v>
                </c:pt>
                <c:pt idx="2714">
                  <c:v>5.4280000000003526E-5</c:v>
                </c:pt>
                <c:pt idx="2715">
                  <c:v>5.4300000000003529E-5</c:v>
                </c:pt>
                <c:pt idx="2716">
                  <c:v>5.4320000000003532E-5</c:v>
                </c:pt>
                <c:pt idx="2717">
                  <c:v>5.4340000000003535E-5</c:v>
                </c:pt>
                <c:pt idx="2718">
                  <c:v>5.4360000000003539E-5</c:v>
                </c:pt>
                <c:pt idx="2719">
                  <c:v>5.4380000000003542E-5</c:v>
                </c:pt>
                <c:pt idx="2720">
                  <c:v>5.4400000000003545E-5</c:v>
                </c:pt>
                <c:pt idx="2721">
                  <c:v>5.4420000000003548E-5</c:v>
                </c:pt>
                <c:pt idx="2722">
                  <c:v>5.4440000000003551E-5</c:v>
                </c:pt>
                <c:pt idx="2723">
                  <c:v>5.4460000000003555E-5</c:v>
                </c:pt>
                <c:pt idx="2724">
                  <c:v>5.4480000000003558E-5</c:v>
                </c:pt>
                <c:pt idx="2725">
                  <c:v>5.4500000000003561E-5</c:v>
                </c:pt>
                <c:pt idx="2726">
                  <c:v>5.4520000000003564E-5</c:v>
                </c:pt>
                <c:pt idx="2727">
                  <c:v>5.4540000000003567E-5</c:v>
                </c:pt>
                <c:pt idx="2728">
                  <c:v>5.456000000000357E-5</c:v>
                </c:pt>
                <c:pt idx="2729">
                  <c:v>5.4580000000003574E-5</c:v>
                </c:pt>
                <c:pt idx="2730">
                  <c:v>5.4600000000003577E-5</c:v>
                </c:pt>
                <c:pt idx="2731">
                  <c:v>5.462000000000358E-5</c:v>
                </c:pt>
                <c:pt idx="2732">
                  <c:v>5.4640000000003583E-5</c:v>
                </c:pt>
                <c:pt idx="2733">
                  <c:v>5.4660000000003586E-5</c:v>
                </c:pt>
                <c:pt idx="2734">
                  <c:v>5.468000000000359E-5</c:v>
                </c:pt>
                <c:pt idx="2735">
                  <c:v>5.4700000000003593E-5</c:v>
                </c:pt>
                <c:pt idx="2736">
                  <c:v>5.4720000000003596E-5</c:v>
                </c:pt>
                <c:pt idx="2737">
                  <c:v>5.4740000000003599E-5</c:v>
                </c:pt>
                <c:pt idx="2738">
                  <c:v>5.4760000000003602E-5</c:v>
                </c:pt>
                <c:pt idx="2739">
                  <c:v>5.4780000000003606E-5</c:v>
                </c:pt>
                <c:pt idx="2740">
                  <c:v>5.4800000000003609E-5</c:v>
                </c:pt>
                <c:pt idx="2741">
                  <c:v>5.4820000000003612E-5</c:v>
                </c:pt>
                <c:pt idx="2742">
                  <c:v>5.4840000000003615E-5</c:v>
                </c:pt>
                <c:pt idx="2743">
                  <c:v>5.4860000000003618E-5</c:v>
                </c:pt>
                <c:pt idx="2744">
                  <c:v>5.4880000000003622E-5</c:v>
                </c:pt>
                <c:pt idx="2745">
                  <c:v>5.4900000000003625E-5</c:v>
                </c:pt>
                <c:pt idx="2746">
                  <c:v>5.4920000000003628E-5</c:v>
                </c:pt>
                <c:pt idx="2747">
                  <c:v>5.4940000000003631E-5</c:v>
                </c:pt>
                <c:pt idx="2748">
                  <c:v>5.4960000000003634E-5</c:v>
                </c:pt>
                <c:pt idx="2749">
                  <c:v>5.4980000000003638E-5</c:v>
                </c:pt>
                <c:pt idx="2750">
                  <c:v>5.5000000000003641E-5</c:v>
                </c:pt>
                <c:pt idx="2751">
                  <c:v>5.5020000000003644E-5</c:v>
                </c:pt>
                <c:pt idx="2752">
                  <c:v>5.5040000000003647E-5</c:v>
                </c:pt>
                <c:pt idx="2753">
                  <c:v>5.506000000000365E-5</c:v>
                </c:pt>
                <c:pt idx="2754">
                  <c:v>5.5080000000003654E-5</c:v>
                </c:pt>
                <c:pt idx="2755">
                  <c:v>5.5100000000003657E-5</c:v>
                </c:pt>
                <c:pt idx="2756">
                  <c:v>5.512000000000366E-5</c:v>
                </c:pt>
                <c:pt idx="2757">
                  <c:v>5.5140000000003663E-5</c:v>
                </c:pt>
                <c:pt idx="2758">
                  <c:v>5.5160000000003666E-5</c:v>
                </c:pt>
                <c:pt idx="2759">
                  <c:v>5.518000000000367E-5</c:v>
                </c:pt>
                <c:pt idx="2760">
                  <c:v>5.5200000000003673E-5</c:v>
                </c:pt>
                <c:pt idx="2761">
                  <c:v>5.5220000000003676E-5</c:v>
                </c:pt>
                <c:pt idx="2762">
                  <c:v>5.5240000000003679E-5</c:v>
                </c:pt>
                <c:pt idx="2763">
                  <c:v>5.5260000000003682E-5</c:v>
                </c:pt>
                <c:pt idx="2764">
                  <c:v>5.5280000000003686E-5</c:v>
                </c:pt>
                <c:pt idx="2765">
                  <c:v>5.5300000000003689E-5</c:v>
                </c:pt>
                <c:pt idx="2766">
                  <c:v>5.5320000000003692E-5</c:v>
                </c:pt>
                <c:pt idx="2767">
                  <c:v>5.5340000000003695E-5</c:v>
                </c:pt>
                <c:pt idx="2768">
                  <c:v>5.5360000000003698E-5</c:v>
                </c:pt>
                <c:pt idx="2769">
                  <c:v>5.5380000000003702E-5</c:v>
                </c:pt>
                <c:pt idx="2770">
                  <c:v>5.5400000000003705E-5</c:v>
                </c:pt>
                <c:pt idx="2771">
                  <c:v>5.5420000000003708E-5</c:v>
                </c:pt>
                <c:pt idx="2772">
                  <c:v>5.5440000000003711E-5</c:v>
                </c:pt>
                <c:pt idx="2773">
                  <c:v>5.5460000000003714E-5</c:v>
                </c:pt>
                <c:pt idx="2774">
                  <c:v>5.5480000000003718E-5</c:v>
                </c:pt>
                <c:pt idx="2775">
                  <c:v>5.5500000000003721E-5</c:v>
                </c:pt>
                <c:pt idx="2776">
                  <c:v>5.5520000000003724E-5</c:v>
                </c:pt>
                <c:pt idx="2777">
                  <c:v>5.5540000000003727E-5</c:v>
                </c:pt>
                <c:pt idx="2778">
                  <c:v>5.556000000000373E-5</c:v>
                </c:pt>
                <c:pt idx="2779">
                  <c:v>5.5580000000003734E-5</c:v>
                </c:pt>
                <c:pt idx="2780">
                  <c:v>5.5600000000003737E-5</c:v>
                </c:pt>
                <c:pt idx="2781">
                  <c:v>5.562000000000374E-5</c:v>
                </c:pt>
                <c:pt idx="2782">
                  <c:v>5.5640000000003743E-5</c:v>
                </c:pt>
                <c:pt idx="2783">
                  <c:v>5.5660000000003746E-5</c:v>
                </c:pt>
                <c:pt idx="2784">
                  <c:v>5.5680000000003749E-5</c:v>
                </c:pt>
                <c:pt idx="2785">
                  <c:v>5.5700000000003753E-5</c:v>
                </c:pt>
                <c:pt idx="2786">
                  <c:v>5.5720000000003756E-5</c:v>
                </c:pt>
                <c:pt idx="2787">
                  <c:v>5.5740000000003759E-5</c:v>
                </c:pt>
                <c:pt idx="2788">
                  <c:v>5.5760000000003762E-5</c:v>
                </c:pt>
                <c:pt idx="2789">
                  <c:v>5.5780000000003765E-5</c:v>
                </c:pt>
                <c:pt idx="2790">
                  <c:v>5.5800000000003769E-5</c:v>
                </c:pt>
                <c:pt idx="2791">
                  <c:v>5.5820000000003772E-5</c:v>
                </c:pt>
                <c:pt idx="2792">
                  <c:v>5.5840000000003775E-5</c:v>
                </c:pt>
                <c:pt idx="2793">
                  <c:v>5.5860000000003778E-5</c:v>
                </c:pt>
                <c:pt idx="2794">
                  <c:v>5.5880000000003781E-5</c:v>
                </c:pt>
                <c:pt idx="2795">
                  <c:v>5.5900000000003785E-5</c:v>
                </c:pt>
                <c:pt idx="2796">
                  <c:v>5.5920000000003788E-5</c:v>
                </c:pt>
                <c:pt idx="2797">
                  <c:v>5.5940000000003791E-5</c:v>
                </c:pt>
                <c:pt idx="2798">
                  <c:v>5.5960000000003794E-5</c:v>
                </c:pt>
                <c:pt idx="2799">
                  <c:v>5.5980000000003797E-5</c:v>
                </c:pt>
                <c:pt idx="2800">
                  <c:v>5.6000000000003801E-5</c:v>
                </c:pt>
                <c:pt idx="2801">
                  <c:v>5.6020000000003804E-5</c:v>
                </c:pt>
                <c:pt idx="2802">
                  <c:v>5.6040000000003807E-5</c:v>
                </c:pt>
                <c:pt idx="2803">
                  <c:v>5.606000000000381E-5</c:v>
                </c:pt>
                <c:pt idx="2804">
                  <c:v>5.6080000000003813E-5</c:v>
                </c:pt>
                <c:pt idx="2805">
                  <c:v>5.6100000000003817E-5</c:v>
                </c:pt>
                <c:pt idx="2806">
                  <c:v>5.612000000000382E-5</c:v>
                </c:pt>
                <c:pt idx="2807">
                  <c:v>5.6140000000003823E-5</c:v>
                </c:pt>
                <c:pt idx="2808">
                  <c:v>5.6160000000003826E-5</c:v>
                </c:pt>
                <c:pt idx="2809">
                  <c:v>5.6180000000003829E-5</c:v>
                </c:pt>
                <c:pt idx="2810">
                  <c:v>5.6200000000003833E-5</c:v>
                </c:pt>
                <c:pt idx="2811">
                  <c:v>5.6220000000003836E-5</c:v>
                </c:pt>
                <c:pt idx="2812">
                  <c:v>5.6240000000003839E-5</c:v>
                </c:pt>
                <c:pt idx="2813">
                  <c:v>5.6260000000003842E-5</c:v>
                </c:pt>
                <c:pt idx="2814">
                  <c:v>5.6280000000003845E-5</c:v>
                </c:pt>
                <c:pt idx="2815">
                  <c:v>5.6300000000003849E-5</c:v>
                </c:pt>
                <c:pt idx="2816">
                  <c:v>5.6320000000003852E-5</c:v>
                </c:pt>
                <c:pt idx="2817">
                  <c:v>5.6340000000003855E-5</c:v>
                </c:pt>
                <c:pt idx="2818">
                  <c:v>5.6360000000003858E-5</c:v>
                </c:pt>
                <c:pt idx="2819">
                  <c:v>5.6380000000003861E-5</c:v>
                </c:pt>
                <c:pt idx="2820">
                  <c:v>5.6400000000003865E-5</c:v>
                </c:pt>
                <c:pt idx="2821">
                  <c:v>5.6420000000003868E-5</c:v>
                </c:pt>
                <c:pt idx="2822">
                  <c:v>5.6440000000003871E-5</c:v>
                </c:pt>
                <c:pt idx="2823">
                  <c:v>5.6460000000003874E-5</c:v>
                </c:pt>
                <c:pt idx="2824">
                  <c:v>5.6480000000003877E-5</c:v>
                </c:pt>
                <c:pt idx="2825">
                  <c:v>5.6500000000003881E-5</c:v>
                </c:pt>
                <c:pt idx="2826">
                  <c:v>5.6520000000003884E-5</c:v>
                </c:pt>
                <c:pt idx="2827">
                  <c:v>5.6540000000003887E-5</c:v>
                </c:pt>
                <c:pt idx="2828">
                  <c:v>5.656000000000389E-5</c:v>
                </c:pt>
                <c:pt idx="2829">
                  <c:v>5.6580000000003893E-5</c:v>
                </c:pt>
                <c:pt idx="2830">
                  <c:v>5.6600000000003897E-5</c:v>
                </c:pt>
                <c:pt idx="2831">
                  <c:v>5.66200000000039E-5</c:v>
                </c:pt>
                <c:pt idx="2832">
                  <c:v>5.6640000000003903E-5</c:v>
                </c:pt>
                <c:pt idx="2833">
                  <c:v>5.6660000000003906E-5</c:v>
                </c:pt>
                <c:pt idx="2834">
                  <c:v>5.6680000000003909E-5</c:v>
                </c:pt>
                <c:pt idx="2835">
                  <c:v>5.6700000000003913E-5</c:v>
                </c:pt>
                <c:pt idx="2836">
                  <c:v>5.6720000000003916E-5</c:v>
                </c:pt>
                <c:pt idx="2837">
                  <c:v>5.6740000000003919E-5</c:v>
                </c:pt>
                <c:pt idx="2838">
                  <c:v>5.6760000000003922E-5</c:v>
                </c:pt>
                <c:pt idx="2839">
                  <c:v>5.6780000000003925E-5</c:v>
                </c:pt>
                <c:pt idx="2840">
                  <c:v>5.6800000000003929E-5</c:v>
                </c:pt>
                <c:pt idx="2841">
                  <c:v>5.6820000000003932E-5</c:v>
                </c:pt>
                <c:pt idx="2842">
                  <c:v>5.6840000000003935E-5</c:v>
                </c:pt>
                <c:pt idx="2843">
                  <c:v>5.6860000000003938E-5</c:v>
                </c:pt>
                <c:pt idx="2844">
                  <c:v>5.6880000000003941E-5</c:v>
                </c:pt>
                <c:pt idx="2845">
                  <c:v>5.6900000000003944E-5</c:v>
                </c:pt>
                <c:pt idx="2846">
                  <c:v>5.6920000000003948E-5</c:v>
                </c:pt>
                <c:pt idx="2847">
                  <c:v>5.6940000000003951E-5</c:v>
                </c:pt>
                <c:pt idx="2848">
                  <c:v>5.6960000000003954E-5</c:v>
                </c:pt>
                <c:pt idx="2849">
                  <c:v>5.6980000000003957E-5</c:v>
                </c:pt>
                <c:pt idx="2850">
                  <c:v>5.700000000000396E-5</c:v>
                </c:pt>
                <c:pt idx="2851">
                  <c:v>5.7020000000003964E-5</c:v>
                </c:pt>
                <c:pt idx="2852">
                  <c:v>5.7040000000003967E-5</c:v>
                </c:pt>
                <c:pt idx="2853">
                  <c:v>5.706000000000397E-5</c:v>
                </c:pt>
                <c:pt idx="2854">
                  <c:v>5.7080000000003973E-5</c:v>
                </c:pt>
                <c:pt idx="2855">
                  <c:v>5.7100000000003976E-5</c:v>
                </c:pt>
                <c:pt idx="2856">
                  <c:v>5.712000000000398E-5</c:v>
                </c:pt>
                <c:pt idx="2857">
                  <c:v>5.7140000000003983E-5</c:v>
                </c:pt>
                <c:pt idx="2858">
                  <c:v>5.7160000000003986E-5</c:v>
                </c:pt>
                <c:pt idx="2859">
                  <c:v>5.7180000000003989E-5</c:v>
                </c:pt>
                <c:pt idx="2860">
                  <c:v>5.7200000000003992E-5</c:v>
                </c:pt>
                <c:pt idx="2861">
                  <c:v>5.7220000000003996E-5</c:v>
                </c:pt>
                <c:pt idx="2862">
                  <c:v>5.7240000000003999E-5</c:v>
                </c:pt>
                <c:pt idx="2863">
                  <c:v>5.7260000000004002E-5</c:v>
                </c:pt>
                <c:pt idx="2864">
                  <c:v>5.7280000000004005E-5</c:v>
                </c:pt>
                <c:pt idx="2865">
                  <c:v>5.7300000000004008E-5</c:v>
                </c:pt>
                <c:pt idx="2866">
                  <c:v>5.7320000000004012E-5</c:v>
                </c:pt>
                <c:pt idx="2867">
                  <c:v>5.7340000000004015E-5</c:v>
                </c:pt>
                <c:pt idx="2868">
                  <c:v>5.7360000000004018E-5</c:v>
                </c:pt>
                <c:pt idx="2869">
                  <c:v>5.7380000000004021E-5</c:v>
                </c:pt>
                <c:pt idx="2870">
                  <c:v>5.7400000000004024E-5</c:v>
                </c:pt>
                <c:pt idx="2871">
                  <c:v>5.7420000000004028E-5</c:v>
                </c:pt>
                <c:pt idx="2872">
                  <c:v>5.7440000000004031E-5</c:v>
                </c:pt>
                <c:pt idx="2873">
                  <c:v>5.7460000000004034E-5</c:v>
                </c:pt>
                <c:pt idx="2874">
                  <c:v>5.7480000000004037E-5</c:v>
                </c:pt>
                <c:pt idx="2875">
                  <c:v>5.750000000000404E-5</c:v>
                </c:pt>
                <c:pt idx="2876">
                  <c:v>5.7520000000004044E-5</c:v>
                </c:pt>
                <c:pt idx="2877">
                  <c:v>5.7540000000004047E-5</c:v>
                </c:pt>
                <c:pt idx="2878">
                  <c:v>5.756000000000405E-5</c:v>
                </c:pt>
                <c:pt idx="2879">
                  <c:v>5.7580000000004053E-5</c:v>
                </c:pt>
                <c:pt idx="2880">
                  <c:v>5.7600000000004056E-5</c:v>
                </c:pt>
                <c:pt idx="2881">
                  <c:v>5.762000000000406E-5</c:v>
                </c:pt>
                <c:pt idx="2882">
                  <c:v>5.7640000000004063E-5</c:v>
                </c:pt>
                <c:pt idx="2883">
                  <c:v>5.7660000000004066E-5</c:v>
                </c:pt>
                <c:pt idx="2884">
                  <c:v>5.7680000000004069E-5</c:v>
                </c:pt>
                <c:pt idx="2885">
                  <c:v>5.7700000000004072E-5</c:v>
                </c:pt>
                <c:pt idx="2886">
                  <c:v>5.7720000000004076E-5</c:v>
                </c:pt>
                <c:pt idx="2887">
                  <c:v>5.7740000000004079E-5</c:v>
                </c:pt>
                <c:pt idx="2888">
                  <c:v>5.7760000000004082E-5</c:v>
                </c:pt>
                <c:pt idx="2889">
                  <c:v>5.7780000000004085E-5</c:v>
                </c:pt>
                <c:pt idx="2890">
                  <c:v>5.7800000000004088E-5</c:v>
                </c:pt>
                <c:pt idx="2891">
                  <c:v>5.7820000000004092E-5</c:v>
                </c:pt>
                <c:pt idx="2892">
                  <c:v>5.7840000000004095E-5</c:v>
                </c:pt>
                <c:pt idx="2893">
                  <c:v>5.7860000000004098E-5</c:v>
                </c:pt>
                <c:pt idx="2894">
                  <c:v>5.7880000000004101E-5</c:v>
                </c:pt>
                <c:pt idx="2895">
                  <c:v>5.7900000000004104E-5</c:v>
                </c:pt>
                <c:pt idx="2896">
                  <c:v>5.7920000000004108E-5</c:v>
                </c:pt>
                <c:pt idx="2897">
                  <c:v>5.7940000000004111E-5</c:v>
                </c:pt>
                <c:pt idx="2898">
                  <c:v>5.7960000000004114E-5</c:v>
                </c:pt>
                <c:pt idx="2899">
                  <c:v>5.7980000000004117E-5</c:v>
                </c:pt>
                <c:pt idx="2900">
                  <c:v>5.800000000000412E-5</c:v>
                </c:pt>
                <c:pt idx="2901">
                  <c:v>5.8020000000004124E-5</c:v>
                </c:pt>
                <c:pt idx="2902">
                  <c:v>5.8040000000004127E-5</c:v>
                </c:pt>
                <c:pt idx="2903">
                  <c:v>5.806000000000413E-5</c:v>
                </c:pt>
                <c:pt idx="2904">
                  <c:v>5.8080000000004133E-5</c:v>
                </c:pt>
                <c:pt idx="2905">
                  <c:v>5.8100000000004136E-5</c:v>
                </c:pt>
                <c:pt idx="2906">
                  <c:v>5.8120000000004139E-5</c:v>
                </c:pt>
                <c:pt idx="2907">
                  <c:v>5.8140000000004143E-5</c:v>
                </c:pt>
                <c:pt idx="2908">
                  <c:v>5.8160000000004146E-5</c:v>
                </c:pt>
                <c:pt idx="2909">
                  <c:v>5.8180000000004149E-5</c:v>
                </c:pt>
                <c:pt idx="2910">
                  <c:v>5.8200000000004152E-5</c:v>
                </c:pt>
                <c:pt idx="2911">
                  <c:v>5.8220000000004155E-5</c:v>
                </c:pt>
                <c:pt idx="2912">
                  <c:v>5.8240000000004159E-5</c:v>
                </c:pt>
                <c:pt idx="2913">
                  <c:v>5.8260000000004162E-5</c:v>
                </c:pt>
                <c:pt idx="2914">
                  <c:v>5.8280000000004165E-5</c:v>
                </c:pt>
                <c:pt idx="2915">
                  <c:v>5.8300000000004168E-5</c:v>
                </c:pt>
                <c:pt idx="2916">
                  <c:v>5.8320000000004171E-5</c:v>
                </c:pt>
                <c:pt idx="2917">
                  <c:v>5.8340000000004175E-5</c:v>
                </c:pt>
                <c:pt idx="2918">
                  <c:v>5.8360000000004178E-5</c:v>
                </c:pt>
                <c:pt idx="2919">
                  <c:v>5.8380000000004181E-5</c:v>
                </c:pt>
                <c:pt idx="2920">
                  <c:v>5.8400000000004184E-5</c:v>
                </c:pt>
                <c:pt idx="2921">
                  <c:v>5.8420000000004187E-5</c:v>
                </c:pt>
                <c:pt idx="2922">
                  <c:v>5.8440000000004191E-5</c:v>
                </c:pt>
                <c:pt idx="2923">
                  <c:v>5.8460000000004194E-5</c:v>
                </c:pt>
                <c:pt idx="2924">
                  <c:v>5.8480000000004197E-5</c:v>
                </c:pt>
                <c:pt idx="2925">
                  <c:v>5.85000000000042E-5</c:v>
                </c:pt>
                <c:pt idx="2926">
                  <c:v>5.8520000000004203E-5</c:v>
                </c:pt>
                <c:pt idx="2927">
                  <c:v>5.8540000000004207E-5</c:v>
                </c:pt>
                <c:pt idx="2928">
                  <c:v>5.856000000000421E-5</c:v>
                </c:pt>
                <c:pt idx="2929">
                  <c:v>5.8580000000004213E-5</c:v>
                </c:pt>
                <c:pt idx="2930">
                  <c:v>5.8600000000004216E-5</c:v>
                </c:pt>
                <c:pt idx="2931">
                  <c:v>5.8620000000004219E-5</c:v>
                </c:pt>
                <c:pt idx="2932">
                  <c:v>5.8640000000004223E-5</c:v>
                </c:pt>
                <c:pt idx="2933">
                  <c:v>5.8660000000004226E-5</c:v>
                </c:pt>
                <c:pt idx="2934">
                  <c:v>5.8680000000004229E-5</c:v>
                </c:pt>
                <c:pt idx="2935">
                  <c:v>5.8700000000004232E-5</c:v>
                </c:pt>
                <c:pt idx="2936">
                  <c:v>5.8720000000004235E-5</c:v>
                </c:pt>
                <c:pt idx="2937">
                  <c:v>5.8740000000004239E-5</c:v>
                </c:pt>
                <c:pt idx="2938">
                  <c:v>5.8760000000004242E-5</c:v>
                </c:pt>
                <c:pt idx="2939">
                  <c:v>5.8780000000004245E-5</c:v>
                </c:pt>
                <c:pt idx="2940">
                  <c:v>5.8800000000004248E-5</c:v>
                </c:pt>
                <c:pt idx="2941">
                  <c:v>5.8820000000004251E-5</c:v>
                </c:pt>
                <c:pt idx="2942">
                  <c:v>5.8840000000004255E-5</c:v>
                </c:pt>
                <c:pt idx="2943">
                  <c:v>5.8860000000004258E-5</c:v>
                </c:pt>
                <c:pt idx="2944">
                  <c:v>5.8880000000004261E-5</c:v>
                </c:pt>
                <c:pt idx="2945">
                  <c:v>5.8900000000004264E-5</c:v>
                </c:pt>
                <c:pt idx="2946">
                  <c:v>5.8920000000004267E-5</c:v>
                </c:pt>
                <c:pt idx="2947">
                  <c:v>5.8940000000004271E-5</c:v>
                </c:pt>
                <c:pt idx="2948">
                  <c:v>5.8960000000004274E-5</c:v>
                </c:pt>
                <c:pt idx="2949">
                  <c:v>5.8980000000004277E-5</c:v>
                </c:pt>
                <c:pt idx="2950">
                  <c:v>5.900000000000428E-5</c:v>
                </c:pt>
                <c:pt idx="2951">
                  <c:v>5.9020000000004283E-5</c:v>
                </c:pt>
                <c:pt idx="2952">
                  <c:v>5.9040000000004287E-5</c:v>
                </c:pt>
                <c:pt idx="2953">
                  <c:v>5.906000000000429E-5</c:v>
                </c:pt>
                <c:pt idx="2954">
                  <c:v>5.9080000000004293E-5</c:v>
                </c:pt>
                <c:pt idx="2955">
                  <c:v>5.9100000000004296E-5</c:v>
                </c:pt>
                <c:pt idx="2956">
                  <c:v>5.9120000000004299E-5</c:v>
                </c:pt>
                <c:pt idx="2957">
                  <c:v>5.9140000000004303E-5</c:v>
                </c:pt>
                <c:pt idx="2958">
                  <c:v>5.9160000000004306E-5</c:v>
                </c:pt>
                <c:pt idx="2959">
                  <c:v>5.9180000000004309E-5</c:v>
                </c:pt>
                <c:pt idx="2960">
                  <c:v>5.9200000000004312E-5</c:v>
                </c:pt>
                <c:pt idx="2961">
                  <c:v>5.9220000000004315E-5</c:v>
                </c:pt>
                <c:pt idx="2962">
                  <c:v>5.9240000000004319E-5</c:v>
                </c:pt>
                <c:pt idx="2963">
                  <c:v>5.9260000000004322E-5</c:v>
                </c:pt>
                <c:pt idx="2964">
                  <c:v>5.9280000000004325E-5</c:v>
                </c:pt>
                <c:pt idx="2965">
                  <c:v>5.9300000000004328E-5</c:v>
                </c:pt>
                <c:pt idx="2966">
                  <c:v>5.9320000000004331E-5</c:v>
                </c:pt>
                <c:pt idx="2967">
                  <c:v>5.9340000000004334E-5</c:v>
                </c:pt>
                <c:pt idx="2968">
                  <c:v>5.9360000000004338E-5</c:v>
                </c:pt>
                <c:pt idx="2969">
                  <c:v>5.9380000000004341E-5</c:v>
                </c:pt>
                <c:pt idx="2970">
                  <c:v>5.9400000000004344E-5</c:v>
                </c:pt>
                <c:pt idx="2971">
                  <c:v>5.9420000000004347E-5</c:v>
                </c:pt>
                <c:pt idx="2972">
                  <c:v>5.944000000000435E-5</c:v>
                </c:pt>
                <c:pt idx="2973">
                  <c:v>5.9460000000004354E-5</c:v>
                </c:pt>
                <c:pt idx="2974">
                  <c:v>5.9480000000004357E-5</c:v>
                </c:pt>
                <c:pt idx="2975">
                  <c:v>5.950000000000436E-5</c:v>
                </c:pt>
                <c:pt idx="2976">
                  <c:v>5.9520000000004363E-5</c:v>
                </c:pt>
                <c:pt idx="2977">
                  <c:v>5.9540000000004366E-5</c:v>
                </c:pt>
                <c:pt idx="2978">
                  <c:v>5.956000000000437E-5</c:v>
                </c:pt>
                <c:pt idx="2979">
                  <c:v>5.9580000000004373E-5</c:v>
                </c:pt>
                <c:pt idx="2980">
                  <c:v>5.9600000000004376E-5</c:v>
                </c:pt>
                <c:pt idx="2981">
                  <c:v>5.9620000000004379E-5</c:v>
                </c:pt>
                <c:pt idx="2982">
                  <c:v>5.9640000000004382E-5</c:v>
                </c:pt>
                <c:pt idx="2983">
                  <c:v>5.9660000000004386E-5</c:v>
                </c:pt>
                <c:pt idx="2984">
                  <c:v>5.9680000000004389E-5</c:v>
                </c:pt>
                <c:pt idx="2985">
                  <c:v>5.9700000000004392E-5</c:v>
                </c:pt>
                <c:pt idx="2986">
                  <c:v>5.9720000000004395E-5</c:v>
                </c:pt>
                <c:pt idx="2987">
                  <c:v>5.9740000000004398E-5</c:v>
                </c:pt>
                <c:pt idx="2988">
                  <c:v>5.9760000000004402E-5</c:v>
                </c:pt>
                <c:pt idx="2989">
                  <c:v>5.9780000000004405E-5</c:v>
                </c:pt>
                <c:pt idx="2990">
                  <c:v>5.9800000000004408E-5</c:v>
                </c:pt>
                <c:pt idx="2991">
                  <c:v>5.9820000000004411E-5</c:v>
                </c:pt>
                <c:pt idx="2992">
                  <c:v>5.9840000000004414E-5</c:v>
                </c:pt>
                <c:pt idx="2993">
                  <c:v>5.9860000000004418E-5</c:v>
                </c:pt>
                <c:pt idx="2994">
                  <c:v>5.9880000000004421E-5</c:v>
                </c:pt>
                <c:pt idx="2995">
                  <c:v>5.9900000000004424E-5</c:v>
                </c:pt>
                <c:pt idx="2996">
                  <c:v>5.9920000000004427E-5</c:v>
                </c:pt>
                <c:pt idx="2997">
                  <c:v>5.994000000000443E-5</c:v>
                </c:pt>
                <c:pt idx="2998">
                  <c:v>5.9960000000004434E-5</c:v>
                </c:pt>
                <c:pt idx="2999">
                  <c:v>5.9980000000004437E-5</c:v>
                </c:pt>
                <c:pt idx="3000">
                  <c:v>6.000000000000444E-5</c:v>
                </c:pt>
                <c:pt idx="3001">
                  <c:v>6.0020000000004443E-5</c:v>
                </c:pt>
                <c:pt idx="3002">
                  <c:v>6.0040000000004446E-5</c:v>
                </c:pt>
                <c:pt idx="3003">
                  <c:v>6.006000000000445E-5</c:v>
                </c:pt>
                <c:pt idx="3004">
                  <c:v>6.0080000000004453E-5</c:v>
                </c:pt>
                <c:pt idx="3005">
                  <c:v>6.0100000000004456E-5</c:v>
                </c:pt>
                <c:pt idx="3006">
                  <c:v>6.0120000000004459E-5</c:v>
                </c:pt>
                <c:pt idx="3007">
                  <c:v>6.0140000000004462E-5</c:v>
                </c:pt>
                <c:pt idx="3008">
                  <c:v>6.0160000000004466E-5</c:v>
                </c:pt>
                <c:pt idx="3009">
                  <c:v>6.0180000000004469E-5</c:v>
                </c:pt>
                <c:pt idx="3010">
                  <c:v>6.0200000000004472E-5</c:v>
                </c:pt>
                <c:pt idx="3011">
                  <c:v>6.0220000000004475E-5</c:v>
                </c:pt>
                <c:pt idx="3012">
                  <c:v>6.0240000000004478E-5</c:v>
                </c:pt>
                <c:pt idx="3013">
                  <c:v>6.0260000000004482E-5</c:v>
                </c:pt>
                <c:pt idx="3014">
                  <c:v>6.0280000000004485E-5</c:v>
                </c:pt>
                <c:pt idx="3015">
                  <c:v>6.0300000000004488E-5</c:v>
                </c:pt>
                <c:pt idx="3016">
                  <c:v>6.0320000000004491E-5</c:v>
                </c:pt>
                <c:pt idx="3017">
                  <c:v>6.0340000000004494E-5</c:v>
                </c:pt>
                <c:pt idx="3018">
                  <c:v>6.0360000000004498E-5</c:v>
                </c:pt>
                <c:pt idx="3019">
                  <c:v>6.0380000000004501E-5</c:v>
                </c:pt>
                <c:pt idx="3020">
                  <c:v>6.0400000000004504E-5</c:v>
                </c:pt>
                <c:pt idx="3021">
                  <c:v>6.0420000000004507E-5</c:v>
                </c:pt>
                <c:pt idx="3022">
                  <c:v>6.044000000000451E-5</c:v>
                </c:pt>
                <c:pt idx="3023">
                  <c:v>6.0460000000004513E-5</c:v>
                </c:pt>
                <c:pt idx="3024">
                  <c:v>6.0480000000004517E-5</c:v>
                </c:pt>
                <c:pt idx="3025">
                  <c:v>6.050000000000452E-5</c:v>
                </c:pt>
                <c:pt idx="3026">
                  <c:v>6.0520000000004523E-5</c:v>
                </c:pt>
                <c:pt idx="3027">
                  <c:v>6.0540000000004526E-5</c:v>
                </c:pt>
                <c:pt idx="3028">
                  <c:v>6.0560000000004529E-5</c:v>
                </c:pt>
                <c:pt idx="3029">
                  <c:v>6.0580000000004533E-5</c:v>
                </c:pt>
                <c:pt idx="3030">
                  <c:v>6.0600000000004536E-5</c:v>
                </c:pt>
                <c:pt idx="3031">
                  <c:v>6.0620000000004539E-5</c:v>
                </c:pt>
                <c:pt idx="3032">
                  <c:v>6.0640000000004542E-5</c:v>
                </c:pt>
                <c:pt idx="3033">
                  <c:v>6.0660000000004545E-5</c:v>
                </c:pt>
                <c:pt idx="3034">
                  <c:v>6.0680000000004549E-5</c:v>
                </c:pt>
                <c:pt idx="3035">
                  <c:v>6.0700000000004552E-5</c:v>
                </c:pt>
                <c:pt idx="3036">
                  <c:v>6.0720000000004555E-5</c:v>
                </c:pt>
                <c:pt idx="3037">
                  <c:v>6.0740000000004558E-5</c:v>
                </c:pt>
                <c:pt idx="3038">
                  <c:v>6.0760000000004561E-5</c:v>
                </c:pt>
                <c:pt idx="3039">
                  <c:v>6.0780000000004565E-5</c:v>
                </c:pt>
                <c:pt idx="3040">
                  <c:v>6.0800000000004568E-5</c:v>
                </c:pt>
                <c:pt idx="3041">
                  <c:v>6.0820000000004571E-5</c:v>
                </c:pt>
                <c:pt idx="3042">
                  <c:v>6.0840000000004574E-5</c:v>
                </c:pt>
                <c:pt idx="3043">
                  <c:v>6.0860000000004577E-5</c:v>
                </c:pt>
                <c:pt idx="3044">
                  <c:v>6.0880000000004581E-5</c:v>
                </c:pt>
                <c:pt idx="3045">
                  <c:v>6.0900000000004584E-5</c:v>
                </c:pt>
                <c:pt idx="3046">
                  <c:v>6.0920000000004587E-5</c:v>
                </c:pt>
                <c:pt idx="3047">
                  <c:v>6.094000000000459E-5</c:v>
                </c:pt>
                <c:pt idx="3048">
                  <c:v>6.0960000000004593E-5</c:v>
                </c:pt>
                <c:pt idx="3049">
                  <c:v>6.0980000000004597E-5</c:v>
                </c:pt>
                <c:pt idx="3050">
                  <c:v>6.10000000000046E-5</c:v>
                </c:pt>
                <c:pt idx="3051">
                  <c:v>6.1020000000004603E-5</c:v>
                </c:pt>
                <c:pt idx="3052">
                  <c:v>6.1040000000004606E-5</c:v>
                </c:pt>
                <c:pt idx="3053">
                  <c:v>6.1060000000004609E-5</c:v>
                </c:pt>
                <c:pt idx="3054">
                  <c:v>6.1080000000004613E-5</c:v>
                </c:pt>
                <c:pt idx="3055">
                  <c:v>6.1100000000004616E-5</c:v>
                </c:pt>
                <c:pt idx="3056">
                  <c:v>6.1120000000004619E-5</c:v>
                </c:pt>
                <c:pt idx="3057">
                  <c:v>6.1140000000004622E-5</c:v>
                </c:pt>
                <c:pt idx="3058">
                  <c:v>6.1160000000004625E-5</c:v>
                </c:pt>
                <c:pt idx="3059">
                  <c:v>6.1180000000004629E-5</c:v>
                </c:pt>
                <c:pt idx="3060">
                  <c:v>6.1200000000004632E-5</c:v>
                </c:pt>
                <c:pt idx="3061">
                  <c:v>6.1220000000004635E-5</c:v>
                </c:pt>
                <c:pt idx="3062">
                  <c:v>6.1240000000004638E-5</c:v>
                </c:pt>
                <c:pt idx="3063">
                  <c:v>6.1260000000004641E-5</c:v>
                </c:pt>
                <c:pt idx="3064">
                  <c:v>6.1280000000004645E-5</c:v>
                </c:pt>
                <c:pt idx="3065">
                  <c:v>6.1300000000004648E-5</c:v>
                </c:pt>
                <c:pt idx="3066">
                  <c:v>6.1320000000004651E-5</c:v>
                </c:pt>
                <c:pt idx="3067">
                  <c:v>6.1340000000004654E-5</c:v>
                </c:pt>
                <c:pt idx="3068">
                  <c:v>6.1360000000004657E-5</c:v>
                </c:pt>
                <c:pt idx="3069">
                  <c:v>6.1380000000004661E-5</c:v>
                </c:pt>
                <c:pt idx="3070">
                  <c:v>6.1400000000004664E-5</c:v>
                </c:pt>
                <c:pt idx="3071">
                  <c:v>6.1420000000004667E-5</c:v>
                </c:pt>
                <c:pt idx="3072">
                  <c:v>6.144000000000467E-5</c:v>
                </c:pt>
                <c:pt idx="3073">
                  <c:v>6.1460000000004673E-5</c:v>
                </c:pt>
                <c:pt idx="3074">
                  <c:v>6.1480000000004677E-5</c:v>
                </c:pt>
                <c:pt idx="3075">
                  <c:v>6.150000000000468E-5</c:v>
                </c:pt>
                <c:pt idx="3076">
                  <c:v>6.1520000000004683E-5</c:v>
                </c:pt>
                <c:pt idx="3077">
                  <c:v>6.1540000000004686E-5</c:v>
                </c:pt>
                <c:pt idx="3078">
                  <c:v>6.1560000000004689E-5</c:v>
                </c:pt>
                <c:pt idx="3079">
                  <c:v>6.1580000000004693E-5</c:v>
                </c:pt>
                <c:pt idx="3080">
                  <c:v>6.1600000000004696E-5</c:v>
                </c:pt>
                <c:pt idx="3081">
                  <c:v>6.1620000000004699E-5</c:v>
                </c:pt>
                <c:pt idx="3082">
                  <c:v>6.1640000000004702E-5</c:v>
                </c:pt>
                <c:pt idx="3083">
                  <c:v>6.1660000000004705E-5</c:v>
                </c:pt>
                <c:pt idx="3084">
                  <c:v>6.1680000000004708E-5</c:v>
                </c:pt>
                <c:pt idx="3085">
                  <c:v>6.1700000000004712E-5</c:v>
                </c:pt>
                <c:pt idx="3086">
                  <c:v>6.1720000000004715E-5</c:v>
                </c:pt>
                <c:pt idx="3087">
                  <c:v>6.1740000000004718E-5</c:v>
                </c:pt>
                <c:pt idx="3088">
                  <c:v>6.1760000000004721E-5</c:v>
                </c:pt>
                <c:pt idx="3089">
                  <c:v>6.1780000000004724E-5</c:v>
                </c:pt>
                <c:pt idx="3090">
                  <c:v>6.1800000000004728E-5</c:v>
                </c:pt>
                <c:pt idx="3091">
                  <c:v>6.1820000000004731E-5</c:v>
                </c:pt>
                <c:pt idx="3092">
                  <c:v>6.1840000000004734E-5</c:v>
                </c:pt>
                <c:pt idx="3093">
                  <c:v>6.1860000000004737E-5</c:v>
                </c:pt>
                <c:pt idx="3094">
                  <c:v>6.188000000000474E-5</c:v>
                </c:pt>
                <c:pt idx="3095">
                  <c:v>6.1900000000004744E-5</c:v>
                </c:pt>
                <c:pt idx="3096">
                  <c:v>6.1920000000004747E-5</c:v>
                </c:pt>
                <c:pt idx="3097">
                  <c:v>6.194000000000475E-5</c:v>
                </c:pt>
                <c:pt idx="3098">
                  <c:v>6.1960000000004753E-5</c:v>
                </c:pt>
                <c:pt idx="3099">
                  <c:v>6.1980000000004756E-5</c:v>
                </c:pt>
                <c:pt idx="3100">
                  <c:v>6.200000000000476E-5</c:v>
                </c:pt>
                <c:pt idx="3101">
                  <c:v>6.2020000000004763E-5</c:v>
                </c:pt>
                <c:pt idx="3102">
                  <c:v>6.2040000000004766E-5</c:v>
                </c:pt>
                <c:pt idx="3103">
                  <c:v>6.2060000000004769E-5</c:v>
                </c:pt>
                <c:pt idx="3104">
                  <c:v>6.2080000000004772E-5</c:v>
                </c:pt>
                <c:pt idx="3105">
                  <c:v>6.2100000000004776E-5</c:v>
                </c:pt>
                <c:pt idx="3106">
                  <c:v>6.2120000000004779E-5</c:v>
                </c:pt>
                <c:pt idx="3107">
                  <c:v>6.2140000000004782E-5</c:v>
                </c:pt>
                <c:pt idx="3108">
                  <c:v>6.2160000000004785E-5</c:v>
                </c:pt>
                <c:pt idx="3109">
                  <c:v>6.2180000000004788E-5</c:v>
                </c:pt>
                <c:pt idx="3110">
                  <c:v>6.2200000000004792E-5</c:v>
                </c:pt>
                <c:pt idx="3111">
                  <c:v>6.2220000000004795E-5</c:v>
                </c:pt>
                <c:pt idx="3112">
                  <c:v>6.2240000000004798E-5</c:v>
                </c:pt>
                <c:pt idx="3113">
                  <c:v>6.2260000000004801E-5</c:v>
                </c:pt>
                <c:pt idx="3114">
                  <c:v>6.2280000000004804E-5</c:v>
                </c:pt>
                <c:pt idx="3115">
                  <c:v>6.2300000000004808E-5</c:v>
                </c:pt>
                <c:pt idx="3116">
                  <c:v>6.2320000000004811E-5</c:v>
                </c:pt>
                <c:pt idx="3117">
                  <c:v>6.2340000000004814E-5</c:v>
                </c:pt>
                <c:pt idx="3118">
                  <c:v>6.2360000000004817E-5</c:v>
                </c:pt>
                <c:pt idx="3119">
                  <c:v>6.238000000000482E-5</c:v>
                </c:pt>
                <c:pt idx="3120">
                  <c:v>6.2400000000004824E-5</c:v>
                </c:pt>
                <c:pt idx="3121">
                  <c:v>6.2420000000004827E-5</c:v>
                </c:pt>
                <c:pt idx="3122">
                  <c:v>6.244000000000483E-5</c:v>
                </c:pt>
                <c:pt idx="3123">
                  <c:v>6.2460000000004833E-5</c:v>
                </c:pt>
                <c:pt idx="3124">
                  <c:v>6.2480000000004836E-5</c:v>
                </c:pt>
                <c:pt idx="3125">
                  <c:v>6.250000000000484E-5</c:v>
                </c:pt>
                <c:pt idx="3126">
                  <c:v>6.2520000000004843E-5</c:v>
                </c:pt>
                <c:pt idx="3127">
                  <c:v>6.2540000000004846E-5</c:v>
                </c:pt>
                <c:pt idx="3128">
                  <c:v>6.2560000000004849E-5</c:v>
                </c:pt>
                <c:pt idx="3129">
                  <c:v>6.2580000000004852E-5</c:v>
                </c:pt>
                <c:pt idx="3130">
                  <c:v>6.2600000000004856E-5</c:v>
                </c:pt>
                <c:pt idx="3131">
                  <c:v>6.2620000000004859E-5</c:v>
                </c:pt>
                <c:pt idx="3132">
                  <c:v>6.2640000000004862E-5</c:v>
                </c:pt>
                <c:pt idx="3133">
                  <c:v>6.2660000000004865E-5</c:v>
                </c:pt>
                <c:pt idx="3134">
                  <c:v>6.2680000000004868E-5</c:v>
                </c:pt>
                <c:pt idx="3135">
                  <c:v>6.2700000000004872E-5</c:v>
                </c:pt>
                <c:pt idx="3136">
                  <c:v>6.2720000000004875E-5</c:v>
                </c:pt>
                <c:pt idx="3137">
                  <c:v>6.2740000000004878E-5</c:v>
                </c:pt>
                <c:pt idx="3138">
                  <c:v>6.2760000000004881E-5</c:v>
                </c:pt>
                <c:pt idx="3139">
                  <c:v>6.2780000000004884E-5</c:v>
                </c:pt>
                <c:pt idx="3140">
                  <c:v>6.2800000000004888E-5</c:v>
                </c:pt>
                <c:pt idx="3141">
                  <c:v>6.2820000000004891E-5</c:v>
                </c:pt>
                <c:pt idx="3142">
                  <c:v>6.2840000000004894E-5</c:v>
                </c:pt>
                <c:pt idx="3143">
                  <c:v>6.2860000000004897E-5</c:v>
                </c:pt>
                <c:pt idx="3144">
                  <c:v>6.28800000000049E-5</c:v>
                </c:pt>
                <c:pt idx="3145">
                  <c:v>6.2900000000004903E-5</c:v>
                </c:pt>
                <c:pt idx="3146">
                  <c:v>6.2920000000004907E-5</c:v>
                </c:pt>
                <c:pt idx="3147">
                  <c:v>6.294000000000491E-5</c:v>
                </c:pt>
                <c:pt idx="3148">
                  <c:v>6.2960000000004913E-5</c:v>
                </c:pt>
                <c:pt idx="3149">
                  <c:v>6.2980000000004916E-5</c:v>
                </c:pt>
                <c:pt idx="3150">
                  <c:v>6.3000000000004919E-5</c:v>
                </c:pt>
                <c:pt idx="3151">
                  <c:v>6.3020000000004923E-5</c:v>
                </c:pt>
                <c:pt idx="3152">
                  <c:v>6.3040000000004926E-5</c:v>
                </c:pt>
                <c:pt idx="3153">
                  <c:v>6.3060000000004929E-5</c:v>
                </c:pt>
                <c:pt idx="3154">
                  <c:v>6.3080000000004932E-5</c:v>
                </c:pt>
                <c:pt idx="3155">
                  <c:v>6.3100000000004935E-5</c:v>
                </c:pt>
                <c:pt idx="3156">
                  <c:v>6.3120000000004939E-5</c:v>
                </c:pt>
                <c:pt idx="3157">
                  <c:v>6.3140000000004942E-5</c:v>
                </c:pt>
                <c:pt idx="3158">
                  <c:v>6.3160000000004945E-5</c:v>
                </c:pt>
                <c:pt idx="3159">
                  <c:v>6.3180000000004948E-5</c:v>
                </c:pt>
                <c:pt idx="3160">
                  <c:v>6.3200000000004951E-5</c:v>
                </c:pt>
                <c:pt idx="3161">
                  <c:v>6.3220000000004955E-5</c:v>
                </c:pt>
                <c:pt idx="3162">
                  <c:v>6.3240000000004958E-5</c:v>
                </c:pt>
                <c:pt idx="3163">
                  <c:v>6.3260000000004961E-5</c:v>
                </c:pt>
                <c:pt idx="3164">
                  <c:v>6.3280000000004964E-5</c:v>
                </c:pt>
                <c:pt idx="3165">
                  <c:v>6.3300000000004967E-5</c:v>
                </c:pt>
                <c:pt idx="3166">
                  <c:v>6.3320000000004971E-5</c:v>
                </c:pt>
                <c:pt idx="3167">
                  <c:v>6.3340000000004974E-5</c:v>
                </c:pt>
                <c:pt idx="3168">
                  <c:v>6.3360000000004977E-5</c:v>
                </c:pt>
                <c:pt idx="3169">
                  <c:v>6.338000000000498E-5</c:v>
                </c:pt>
                <c:pt idx="3170">
                  <c:v>6.3400000000004983E-5</c:v>
                </c:pt>
                <c:pt idx="3171">
                  <c:v>6.3420000000004987E-5</c:v>
                </c:pt>
                <c:pt idx="3172">
                  <c:v>6.344000000000499E-5</c:v>
                </c:pt>
                <c:pt idx="3173">
                  <c:v>6.3460000000004993E-5</c:v>
                </c:pt>
                <c:pt idx="3174">
                  <c:v>6.3480000000004996E-5</c:v>
                </c:pt>
                <c:pt idx="3175">
                  <c:v>6.3500000000004999E-5</c:v>
                </c:pt>
                <c:pt idx="3176">
                  <c:v>6.3520000000005003E-5</c:v>
                </c:pt>
                <c:pt idx="3177">
                  <c:v>6.3540000000005006E-5</c:v>
                </c:pt>
                <c:pt idx="3178">
                  <c:v>6.3560000000005009E-5</c:v>
                </c:pt>
                <c:pt idx="3179">
                  <c:v>6.3580000000005012E-5</c:v>
                </c:pt>
                <c:pt idx="3180">
                  <c:v>6.3600000000005015E-5</c:v>
                </c:pt>
                <c:pt idx="3181">
                  <c:v>6.3620000000005019E-5</c:v>
                </c:pt>
                <c:pt idx="3182">
                  <c:v>6.3640000000005022E-5</c:v>
                </c:pt>
                <c:pt idx="3183">
                  <c:v>6.3660000000005025E-5</c:v>
                </c:pt>
                <c:pt idx="3184">
                  <c:v>6.3680000000005028E-5</c:v>
                </c:pt>
                <c:pt idx="3185">
                  <c:v>6.3700000000005031E-5</c:v>
                </c:pt>
                <c:pt idx="3186">
                  <c:v>6.3720000000005035E-5</c:v>
                </c:pt>
                <c:pt idx="3187">
                  <c:v>6.3740000000005038E-5</c:v>
                </c:pt>
                <c:pt idx="3188">
                  <c:v>6.3760000000005041E-5</c:v>
                </c:pt>
                <c:pt idx="3189">
                  <c:v>6.3780000000005044E-5</c:v>
                </c:pt>
                <c:pt idx="3190">
                  <c:v>6.3800000000005047E-5</c:v>
                </c:pt>
                <c:pt idx="3191">
                  <c:v>6.3820000000005051E-5</c:v>
                </c:pt>
                <c:pt idx="3192">
                  <c:v>6.3840000000005054E-5</c:v>
                </c:pt>
                <c:pt idx="3193">
                  <c:v>6.3860000000005057E-5</c:v>
                </c:pt>
                <c:pt idx="3194">
                  <c:v>6.388000000000506E-5</c:v>
                </c:pt>
                <c:pt idx="3195">
                  <c:v>6.3900000000005063E-5</c:v>
                </c:pt>
                <c:pt idx="3196">
                  <c:v>6.3920000000005067E-5</c:v>
                </c:pt>
                <c:pt idx="3197">
                  <c:v>6.394000000000507E-5</c:v>
                </c:pt>
                <c:pt idx="3198">
                  <c:v>6.3960000000005073E-5</c:v>
                </c:pt>
                <c:pt idx="3199">
                  <c:v>6.3980000000005076E-5</c:v>
                </c:pt>
                <c:pt idx="3200">
                  <c:v>6.4000000000005079E-5</c:v>
                </c:pt>
                <c:pt idx="3201">
                  <c:v>6.4020000000005082E-5</c:v>
                </c:pt>
                <c:pt idx="3202">
                  <c:v>6.4040000000005086E-5</c:v>
                </c:pt>
                <c:pt idx="3203">
                  <c:v>6.4060000000005089E-5</c:v>
                </c:pt>
                <c:pt idx="3204">
                  <c:v>6.4080000000005092E-5</c:v>
                </c:pt>
                <c:pt idx="3205">
                  <c:v>6.4100000000005095E-5</c:v>
                </c:pt>
                <c:pt idx="3206">
                  <c:v>6.4120000000005098E-5</c:v>
                </c:pt>
                <c:pt idx="3207">
                  <c:v>6.4140000000005102E-5</c:v>
                </c:pt>
                <c:pt idx="3208">
                  <c:v>6.4160000000005105E-5</c:v>
                </c:pt>
                <c:pt idx="3209">
                  <c:v>6.4180000000005108E-5</c:v>
                </c:pt>
                <c:pt idx="3210">
                  <c:v>6.4200000000005111E-5</c:v>
                </c:pt>
                <c:pt idx="3211">
                  <c:v>6.4220000000005114E-5</c:v>
                </c:pt>
                <c:pt idx="3212">
                  <c:v>6.4240000000005118E-5</c:v>
                </c:pt>
                <c:pt idx="3213">
                  <c:v>6.4260000000005121E-5</c:v>
                </c:pt>
                <c:pt idx="3214">
                  <c:v>6.4280000000005124E-5</c:v>
                </c:pt>
                <c:pt idx="3215">
                  <c:v>6.4300000000005127E-5</c:v>
                </c:pt>
                <c:pt idx="3216">
                  <c:v>6.432000000000513E-5</c:v>
                </c:pt>
                <c:pt idx="3217">
                  <c:v>6.4340000000005134E-5</c:v>
                </c:pt>
                <c:pt idx="3218">
                  <c:v>6.4360000000005137E-5</c:v>
                </c:pt>
                <c:pt idx="3219">
                  <c:v>6.438000000000514E-5</c:v>
                </c:pt>
                <c:pt idx="3220">
                  <c:v>6.4400000000005143E-5</c:v>
                </c:pt>
                <c:pt idx="3221">
                  <c:v>6.4420000000005146E-5</c:v>
                </c:pt>
                <c:pt idx="3222">
                  <c:v>6.444000000000515E-5</c:v>
                </c:pt>
                <c:pt idx="3223">
                  <c:v>6.4460000000005153E-5</c:v>
                </c:pt>
                <c:pt idx="3224">
                  <c:v>6.4480000000005156E-5</c:v>
                </c:pt>
                <c:pt idx="3225">
                  <c:v>6.4500000000005159E-5</c:v>
                </c:pt>
                <c:pt idx="3226">
                  <c:v>6.4520000000005162E-5</c:v>
                </c:pt>
                <c:pt idx="3227">
                  <c:v>6.4540000000005166E-5</c:v>
                </c:pt>
                <c:pt idx="3228">
                  <c:v>6.4560000000005169E-5</c:v>
                </c:pt>
                <c:pt idx="3229">
                  <c:v>6.4580000000005172E-5</c:v>
                </c:pt>
                <c:pt idx="3230">
                  <c:v>6.4600000000005175E-5</c:v>
                </c:pt>
                <c:pt idx="3231">
                  <c:v>6.4620000000005178E-5</c:v>
                </c:pt>
                <c:pt idx="3232">
                  <c:v>6.4640000000005182E-5</c:v>
                </c:pt>
                <c:pt idx="3233">
                  <c:v>6.4660000000005185E-5</c:v>
                </c:pt>
                <c:pt idx="3234">
                  <c:v>6.4680000000005188E-5</c:v>
                </c:pt>
                <c:pt idx="3235">
                  <c:v>6.4700000000005191E-5</c:v>
                </c:pt>
                <c:pt idx="3236">
                  <c:v>6.4720000000005194E-5</c:v>
                </c:pt>
                <c:pt idx="3237">
                  <c:v>6.4740000000005198E-5</c:v>
                </c:pt>
                <c:pt idx="3238">
                  <c:v>6.4760000000005201E-5</c:v>
                </c:pt>
                <c:pt idx="3239">
                  <c:v>6.4780000000005204E-5</c:v>
                </c:pt>
                <c:pt idx="3240">
                  <c:v>6.4800000000005207E-5</c:v>
                </c:pt>
                <c:pt idx="3241">
                  <c:v>6.482000000000521E-5</c:v>
                </c:pt>
                <c:pt idx="3242">
                  <c:v>6.4840000000005214E-5</c:v>
                </c:pt>
                <c:pt idx="3243">
                  <c:v>6.4860000000005217E-5</c:v>
                </c:pt>
                <c:pt idx="3244">
                  <c:v>6.488000000000522E-5</c:v>
                </c:pt>
                <c:pt idx="3245">
                  <c:v>6.4900000000005223E-5</c:v>
                </c:pt>
                <c:pt idx="3246">
                  <c:v>6.4920000000005226E-5</c:v>
                </c:pt>
                <c:pt idx="3247">
                  <c:v>6.494000000000523E-5</c:v>
                </c:pt>
                <c:pt idx="3248">
                  <c:v>6.4960000000005233E-5</c:v>
                </c:pt>
                <c:pt idx="3249">
                  <c:v>6.4980000000005236E-5</c:v>
                </c:pt>
                <c:pt idx="3250">
                  <c:v>6.5000000000005239E-5</c:v>
                </c:pt>
                <c:pt idx="3251">
                  <c:v>6.5020000000005242E-5</c:v>
                </c:pt>
                <c:pt idx="3252">
                  <c:v>6.5040000000005246E-5</c:v>
                </c:pt>
                <c:pt idx="3253">
                  <c:v>6.5060000000005249E-5</c:v>
                </c:pt>
                <c:pt idx="3254">
                  <c:v>6.5080000000005252E-5</c:v>
                </c:pt>
                <c:pt idx="3255">
                  <c:v>6.5100000000005255E-5</c:v>
                </c:pt>
                <c:pt idx="3256">
                  <c:v>6.5120000000005258E-5</c:v>
                </c:pt>
                <c:pt idx="3257">
                  <c:v>6.5140000000005262E-5</c:v>
                </c:pt>
                <c:pt idx="3258">
                  <c:v>6.5160000000005265E-5</c:v>
                </c:pt>
                <c:pt idx="3259">
                  <c:v>6.5180000000005268E-5</c:v>
                </c:pt>
                <c:pt idx="3260">
                  <c:v>6.5200000000005271E-5</c:v>
                </c:pt>
                <c:pt idx="3261">
                  <c:v>6.5220000000005274E-5</c:v>
                </c:pt>
                <c:pt idx="3262">
                  <c:v>6.5240000000005277E-5</c:v>
                </c:pt>
                <c:pt idx="3263">
                  <c:v>6.5260000000005281E-5</c:v>
                </c:pt>
                <c:pt idx="3264">
                  <c:v>6.5280000000005284E-5</c:v>
                </c:pt>
                <c:pt idx="3265">
                  <c:v>6.5300000000005287E-5</c:v>
                </c:pt>
                <c:pt idx="3266">
                  <c:v>6.532000000000529E-5</c:v>
                </c:pt>
                <c:pt idx="3267">
                  <c:v>6.5340000000005293E-5</c:v>
                </c:pt>
                <c:pt idx="3268">
                  <c:v>6.5360000000005297E-5</c:v>
                </c:pt>
                <c:pt idx="3269">
                  <c:v>6.53800000000053E-5</c:v>
                </c:pt>
                <c:pt idx="3270">
                  <c:v>6.5400000000005303E-5</c:v>
                </c:pt>
                <c:pt idx="3271">
                  <c:v>6.5420000000005306E-5</c:v>
                </c:pt>
                <c:pt idx="3272">
                  <c:v>6.5440000000005309E-5</c:v>
                </c:pt>
                <c:pt idx="3273">
                  <c:v>6.5460000000005313E-5</c:v>
                </c:pt>
                <c:pt idx="3274">
                  <c:v>6.5480000000005316E-5</c:v>
                </c:pt>
                <c:pt idx="3275">
                  <c:v>6.5500000000005319E-5</c:v>
                </c:pt>
                <c:pt idx="3276">
                  <c:v>6.5520000000005322E-5</c:v>
                </c:pt>
                <c:pt idx="3277">
                  <c:v>6.5540000000005325E-5</c:v>
                </c:pt>
                <c:pt idx="3278">
                  <c:v>6.5560000000005329E-5</c:v>
                </c:pt>
                <c:pt idx="3279">
                  <c:v>6.5580000000005332E-5</c:v>
                </c:pt>
                <c:pt idx="3280">
                  <c:v>6.5600000000005335E-5</c:v>
                </c:pt>
                <c:pt idx="3281">
                  <c:v>6.5620000000005338E-5</c:v>
                </c:pt>
                <c:pt idx="3282">
                  <c:v>6.5640000000005341E-5</c:v>
                </c:pt>
                <c:pt idx="3283">
                  <c:v>6.5660000000005345E-5</c:v>
                </c:pt>
                <c:pt idx="3284">
                  <c:v>6.5680000000005348E-5</c:v>
                </c:pt>
                <c:pt idx="3285">
                  <c:v>6.5700000000005351E-5</c:v>
                </c:pt>
                <c:pt idx="3286">
                  <c:v>6.5720000000005354E-5</c:v>
                </c:pt>
                <c:pt idx="3287">
                  <c:v>6.5740000000005357E-5</c:v>
                </c:pt>
                <c:pt idx="3288">
                  <c:v>6.5760000000005361E-5</c:v>
                </c:pt>
                <c:pt idx="3289">
                  <c:v>6.5780000000005364E-5</c:v>
                </c:pt>
                <c:pt idx="3290">
                  <c:v>6.5800000000005367E-5</c:v>
                </c:pt>
                <c:pt idx="3291">
                  <c:v>6.582000000000537E-5</c:v>
                </c:pt>
                <c:pt idx="3292">
                  <c:v>6.5840000000005373E-5</c:v>
                </c:pt>
                <c:pt idx="3293">
                  <c:v>6.5860000000005377E-5</c:v>
                </c:pt>
                <c:pt idx="3294">
                  <c:v>6.588000000000538E-5</c:v>
                </c:pt>
                <c:pt idx="3295">
                  <c:v>6.5900000000005383E-5</c:v>
                </c:pt>
                <c:pt idx="3296">
                  <c:v>6.5920000000005386E-5</c:v>
                </c:pt>
                <c:pt idx="3297">
                  <c:v>6.5940000000005389E-5</c:v>
                </c:pt>
                <c:pt idx="3298">
                  <c:v>6.5960000000005393E-5</c:v>
                </c:pt>
                <c:pt idx="3299">
                  <c:v>6.5980000000005396E-5</c:v>
                </c:pt>
                <c:pt idx="3300">
                  <c:v>6.6000000000005399E-5</c:v>
                </c:pt>
                <c:pt idx="3301">
                  <c:v>6.6020000000005402E-5</c:v>
                </c:pt>
                <c:pt idx="3302">
                  <c:v>6.6040000000005405E-5</c:v>
                </c:pt>
                <c:pt idx="3303">
                  <c:v>6.6060000000005409E-5</c:v>
                </c:pt>
                <c:pt idx="3304">
                  <c:v>6.6080000000005412E-5</c:v>
                </c:pt>
                <c:pt idx="3305">
                  <c:v>6.6100000000005415E-5</c:v>
                </c:pt>
                <c:pt idx="3306">
                  <c:v>6.6120000000005418E-5</c:v>
                </c:pt>
                <c:pt idx="3307">
                  <c:v>6.6140000000005421E-5</c:v>
                </c:pt>
                <c:pt idx="3308">
                  <c:v>6.6160000000005425E-5</c:v>
                </c:pt>
                <c:pt idx="3309">
                  <c:v>6.6180000000005428E-5</c:v>
                </c:pt>
                <c:pt idx="3310">
                  <c:v>6.6200000000005431E-5</c:v>
                </c:pt>
                <c:pt idx="3311">
                  <c:v>6.6220000000005434E-5</c:v>
                </c:pt>
                <c:pt idx="3312">
                  <c:v>6.6240000000005437E-5</c:v>
                </c:pt>
                <c:pt idx="3313">
                  <c:v>6.6260000000005441E-5</c:v>
                </c:pt>
                <c:pt idx="3314">
                  <c:v>6.6280000000005444E-5</c:v>
                </c:pt>
                <c:pt idx="3315">
                  <c:v>6.6300000000005447E-5</c:v>
                </c:pt>
                <c:pt idx="3316">
                  <c:v>6.632000000000545E-5</c:v>
                </c:pt>
                <c:pt idx="3317">
                  <c:v>6.6340000000005453E-5</c:v>
                </c:pt>
                <c:pt idx="3318">
                  <c:v>6.6360000000005457E-5</c:v>
                </c:pt>
                <c:pt idx="3319">
                  <c:v>6.638000000000546E-5</c:v>
                </c:pt>
                <c:pt idx="3320">
                  <c:v>6.6400000000005463E-5</c:v>
                </c:pt>
                <c:pt idx="3321">
                  <c:v>6.6420000000005466E-5</c:v>
                </c:pt>
                <c:pt idx="3322">
                  <c:v>6.6440000000005469E-5</c:v>
                </c:pt>
                <c:pt idx="3323">
                  <c:v>6.6460000000005472E-5</c:v>
                </c:pt>
                <c:pt idx="3324">
                  <c:v>6.6480000000005476E-5</c:v>
                </c:pt>
                <c:pt idx="3325">
                  <c:v>6.6500000000005479E-5</c:v>
                </c:pt>
                <c:pt idx="3326">
                  <c:v>6.6520000000005482E-5</c:v>
                </c:pt>
                <c:pt idx="3327">
                  <c:v>6.6540000000005485E-5</c:v>
                </c:pt>
                <c:pt idx="3328">
                  <c:v>6.6560000000005488E-5</c:v>
                </c:pt>
                <c:pt idx="3329">
                  <c:v>6.6580000000005492E-5</c:v>
                </c:pt>
                <c:pt idx="3330">
                  <c:v>6.6600000000005495E-5</c:v>
                </c:pt>
                <c:pt idx="3331">
                  <c:v>6.6620000000005498E-5</c:v>
                </c:pt>
                <c:pt idx="3332">
                  <c:v>6.6640000000005501E-5</c:v>
                </c:pt>
                <c:pt idx="3333">
                  <c:v>6.6660000000005504E-5</c:v>
                </c:pt>
                <c:pt idx="3334">
                  <c:v>6.6680000000005508E-5</c:v>
                </c:pt>
                <c:pt idx="3335">
                  <c:v>6.6700000000005511E-5</c:v>
                </c:pt>
                <c:pt idx="3336">
                  <c:v>6.6720000000005514E-5</c:v>
                </c:pt>
                <c:pt idx="3337">
                  <c:v>6.6740000000005517E-5</c:v>
                </c:pt>
                <c:pt idx="3338">
                  <c:v>6.676000000000552E-5</c:v>
                </c:pt>
                <c:pt idx="3339">
                  <c:v>6.6780000000005524E-5</c:v>
                </c:pt>
                <c:pt idx="3340">
                  <c:v>6.6800000000005527E-5</c:v>
                </c:pt>
                <c:pt idx="3341">
                  <c:v>6.682000000000553E-5</c:v>
                </c:pt>
                <c:pt idx="3342">
                  <c:v>6.6840000000005533E-5</c:v>
                </c:pt>
                <c:pt idx="3343">
                  <c:v>6.6860000000005536E-5</c:v>
                </c:pt>
                <c:pt idx="3344">
                  <c:v>6.688000000000554E-5</c:v>
                </c:pt>
                <c:pt idx="3345">
                  <c:v>6.6900000000005543E-5</c:v>
                </c:pt>
                <c:pt idx="3346">
                  <c:v>6.6920000000005546E-5</c:v>
                </c:pt>
                <c:pt idx="3347">
                  <c:v>6.6940000000005549E-5</c:v>
                </c:pt>
                <c:pt idx="3348">
                  <c:v>6.6960000000005552E-5</c:v>
                </c:pt>
                <c:pt idx="3349">
                  <c:v>6.6980000000005556E-5</c:v>
                </c:pt>
                <c:pt idx="3350">
                  <c:v>6.7000000000005559E-5</c:v>
                </c:pt>
                <c:pt idx="3351">
                  <c:v>6.7020000000005562E-5</c:v>
                </c:pt>
                <c:pt idx="3352">
                  <c:v>6.7040000000005565E-5</c:v>
                </c:pt>
                <c:pt idx="3353">
                  <c:v>6.7060000000005568E-5</c:v>
                </c:pt>
                <c:pt idx="3354">
                  <c:v>6.7080000000005572E-5</c:v>
                </c:pt>
                <c:pt idx="3355">
                  <c:v>6.7100000000005575E-5</c:v>
                </c:pt>
                <c:pt idx="3356">
                  <c:v>6.7120000000005578E-5</c:v>
                </c:pt>
                <c:pt idx="3357">
                  <c:v>6.7140000000005581E-5</c:v>
                </c:pt>
                <c:pt idx="3358">
                  <c:v>6.7160000000005584E-5</c:v>
                </c:pt>
                <c:pt idx="3359">
                  <c:v>6.7180000000005588E-5</c:v>
                </c:pt>
                <c:pt idx="3360">
                  <c:v>6.7200000000005591E-5</c:v>
                </c:pt>
                <c:pt idx="3361">
                  <c:v>6.7220000000005594E-5</c:v>
                </c:pt>
                <c:pt idx="3362">
                  <c:v>6.7240000000005597E-5</c:v>
                </c:pt>
                <c:pt idx="3363">
                  <c:v>6.72600000000056E-5</c:v>
                </c:pt>
                <c:pt idx="3364">
                  <c:v>6.7280000000005604E-5</c:v>
                </c:pt>
                <c:pt idx="3365">
                  <c:v>6.7300000000005607E-5</c:v>
                </c:pt>
                <c:pt idx="3366">
                  <c:v>6.732000000000561E-5</c:v>
                </c:pt>
                <c:pt idx="3367">
                  <c:v>6.7340000000005613E-5</c:v>
                </c:pt>
                <c:pt idx="3368">
                  <c:v>6.7360000000005616E-5</c:v>
                </c:pt>
                <c:pt idx="3369">
                  <c:v>6.738000000000562E-5</c:v>
                </c:pt>
                <c:pt idx="3370">
                  <c:v>6.7400000000005623E-5</c:v>
                </c:pt>
                <c:pt idx="3371">
                  <c:v>6.7420000000005626E-5</c:v>
                </c:pt>
                <c:pt idx="3372">
                  <c:v>6.7440000000005629E-5</c:v>
                </c:pt>
                <c:pt idx="3373">
                  <c:v>6.7460000000005632E-5</c:v>
                </c:pt>
                <c:pt idx="3374">
                  <c:v>6.7480000000005636E-5</c:v>
                </c:pt>
                <c:pt idx="3375">
                  <c:v>6.7500000000005639E-5</c:v>
                </c:pt>
                <c:pt idx="3376">
                  <c:v>6.7520000000005642E-5</c:v>
                </c:pt>
                <c:pt idx="3377">
                  <c:v>6.7540000000005645E-5</c:v>
                </c:pt>
                <c:pt idx="3378">
                  <c:v>6.7560000000005648E-5</c:v>
                </c:pt>
                <c:pt idx="3379">
                  <c:v>6.7580000000005652E-5</c:v>
                </c:pt>
                <c:pt idx="3380">
                  <c:v>6.7600000000005655E-5</c:v>
                </c:pt>
                <c:pt idx="3381">
                  <c:v>6.7620000000005658E-5</c:v>
                </c:pt>
                <c:pt idx="3382">
                  <c:v>6.7640000000005661E-5</c:v>
                </c:pt>
                <c:pt idx="3383">
                  <c:v>6.7660000000005664E-5</c:v>
                </c:pt>
                <c:pt idx="3384">
                  <c:v>6.7680000000005667E-5</c:v>
                </c:pt>
                <c:pt idx="3385">
                  <c:v>6.7700000000005671E-5</c:v>
                </c:pt>
                <c:pt idx="3386">
                  <c:v>6.7720000000005674E-5</c:v>
                </c:pt>
                <c:pt idx="3387">
                  <c:v>6.7740000000005677E-5</c:v>
                </c:pt>
                <c:pt idx="3388">
                  <c:v>6.776000000000568E-5</c:v>
                </c:pt>
                <c:pt idx="3389">
                  <c:v>6.7780000000005683E-5</c:v>
                </c:pt>
                <c:pt idx="3390">
                  <c:v>6.7800000000005687E-5</c:v>
                </c:pt>
                <c:pt idx="3391">
                  <c:v>6.782000000000569E-5</c:v>
                </c:pt>
                <c:pt idx="3392">
                  <c:v>6.7840000000005693E-5</c:v>
                </c:pt>
                <c:pt idx="3393">
                  <c:v>6.7860000000005696E-5</c:v>
                </c:pt>
                <c:pt idx="3394">
                  <c:v>6.7880000000005699E-5</c:v>
                </c:pt>
                <c:pt idx="3395">
                  <c:v>6.7900000000005703E-5</c:v>
                </c:pt>
                <c:pt idx="3396">
                  <c:v>6.7920000000005706E-5</c:v>
                </c:pt>
                <c:pt idx="3397">
                  <c:v>6.7940000000005709E-5</c:v>
                </c:pt>
                <c:pt idx="3398">
                  <c:v>6.7960000000005712E-5</c:v>
                </c:pt>
                <c:pt idx="3399">
                  <c:v>6.7980000000005715E-5</c:v>
                </c:pt>
                <c:pt idx="3400">
                  <c:v>6.8000000000005719E-5</c:v>
                </c:pt>
                <c:pt idx="3401">
                  <c:v>6.8020000000005722E-5</c:v>
                </c:pt>
                <c:pt idx="3402">
                  <c:v>6.8040000000005725E-5</c:v>
                </c:pt>
                <c:pt idx="3403">
                  <c:v>6.8060000000005728E-5</c:v>
                </c:pt>
                <c:pt idx="3404">
                  <c:v>6.8080000000005731E-5</c:v>
                </c:pt>
                <c:pt idx="3405">
                  <c:v>6.8100000000005735E-5</c:v>
                </c:pt>
                <c:pt idx="3406">
                  <c:v>6.8120000000005738E-5</c:v>
                </c:pt>
                <c:pt idx="3407">
                  <c:v>6.8140000000005741E-5</c:v>
                </c:pt>
                <c:pt idx="3408">
                  <c:v>6.8160000000005744E-5</c:v>
                </c:pt>
                <c:pt idx="3409">
                  <c:v>6.8180000000005747E-5</c:v>
                </c:pt>
                <c:pt idx="3410">
                  <c:v>6.8200000000005751E-5</c:v>
                </c:pt>
                <c:pt idx="3411">
                  <c:v>6.8220000000005754E-5</c:v>
                </c:pt>
                <c:pt idx="3412">
                  <c:v>6.8240000000005757E-5</c:v>
                </c:pt>
                <c:pt idx="3413">
                  <c:v>6.826000000000576E-5</c:v>
                </c:pt>
                <c:pt idx="3414">
                  <c:v>6.8280000000005763E-5</c:v>
                </c:pt>
                <c:pt idx="3415">
                  <c:v>6.8300000000005767E-5</c:v>
                </c:pt>
                <c:pt idx="3416">
                  <c:v>6.832000000000577E-5</c:v>
                </c:pt>
                <c:pt idx="3417">
                  <c:v>6.8340000000005773E-5</c:v>
                </c:pt>
                <c:pt idx="3418">
                  <c:v>6.8360000000005776E-5</c:v>
                </c:pt>
                <c:pt idx="3419">
                  <c:v>6.8380000000005779E-5</c:v>
                </c:pt>
                <c:pt idx="3420">
                  <c:v>6.8400000000005783E-5</c:v>
                </c:pt>
                <c:pt idx="3421">
                  <c:v>6.8420000000005786E-5</c:v>
                </c:pt>
                <c:pt idx="3422">
                  <c:v>6.8440000000005789E-5</c:v>
                </c:pt>
                <c:pt idx="3423">
                  <c:v>6.8460000000005792E-5</c:v>
                </c:pt>
                <c:pt idx="3424">
                  <c:v>6.8480000000005795E-5</c:v>
                </c:pt>
                <c:pt idx="3425">
                  <c:v>6.8500000000005799E-5</c:v>
                </c:pt>
                <c:pt idx="3426">
                  <c:v>6.8520000000005802E-5</c:v>
                </c:pt>
                <c:pt idx="3427">
                  <c:v>6.8540000000005805E-5</c:v>
                </c:pt>
                <c:pt idx="3428">
                  <c:v>6.8560000000005808E-5</c:v>
                </c:pt>
                <c:pt idx="3429">
                  <c:v>6.8580000000005811E-5</c:v>
                </c:pt>
                <c:pt idx="3430">
                  <c:v>6.8600000000005815E-5</c:v>
                </c:pt>
                <c:pt idx="3431">
                  <c:v>6.8620000000005818E-5</c:v>
                </c:pt>
                <c:pt idx="3432">
                  <c:v>6.8640000000005821E-5</c:v>
                </c:pt>
                <c:pt idx="3433">
                  <c:v>6.8660000000005824E-5</c:v>
                </c:pt>
                <c:pt idx="3434">
                  <c:v>6.8680000000005827E-5</c:v>
                </c:pt>
                <c:pt idx="3435">
                  <c:v>6.8700000000005831E-5</c:v>
                </c:pt>
                <c:pt idx="3436">
                  <c:v>6.8720000000005834E-5</c:v>
                </c:pt>
                <c:pt idx="3437">
                  <c:v>6.8740000000005837E-5</c:v>
                </c:pt>
                <c:pt idx="3438">
                  <c:v>6.876000000000584E-5</c:v>
                </c:pt>
                <c:pt idx="3439">
                  <c:v>6.8780000000005843E-5</c:v>
                </c:pt>
                <c:pt idx="3440">
                  <c:v>6.8800000000005846E-5</c:v>
                </c:pt>
                <c:pt idx="3441">
                  <c:v>6.882000000000585E-5</c:v>
                </c:pt>
                <c:pt idx="3442">
                  <c:v>6.8840000000005853E-5</c:v>
                </c:pt>
                <c:pt idx="3443">
                  <c:v>6.8860000000005856E-5</c:v>
                </c:pt>
                <c:pt idx="3444">
                  <c:v>6.8880000000005859E-5</c:v>
                </c:pt>
                <c:pt idx="3445">
                  <c:v>6.8900000000005862E-5</c:v>
                </c:pt>
                <c:pt idx="3446">
                  <c:v>6.8920000000005866E-5</c:v>
                </c:pt>
                <c:pt idx="3447">
                  <c:v>6.8940000000005869E-5</c:v>
                </c:pt>
                <c:pt idx="3448">
                  <c:v>6.8960000000005872E-5</c:v>
                </c:pt>
                <c:pt idx="3449">
                  <c:v>6.8980000000005875E-5</c:v>
                </c:pt>
                <c:pt idx="3450">
                  <c:v>6.9000000000005878E-5</c:v>
                </c:pt>
                <c:pt idx="3451">
                  <c:v>6.9020000000005882E-5</c:v>
                </c:pt>
                <c:pt idx="3452">
                  <c:v>6.9040000000005885E-5</c:v>
                </c:pt>
                <c:pt idx="3453">
                  <c:v>6.9060000000005888E-5</c:v>
                </c:pt>
                <c:pt idx="3454">
                  <c:v>6.9080000000005891E-5</c:v>
                </c:pt>
                <c:pt idx="3455">
                  <c:v>6.9100000000005894E-5</c:v>
                </c:pt>
                <c:pt idx="3456">
                  <c:v>6.9120000000005898E-5</c:v>
                </c:pt>
                <c:pt idx="3457">
                  <c:v>6.9140000000005901E-5</c:v>
                </c:pt>
                <c:pt idx="3458">
                  <c:v>6.9160000000005904E-5</c:v>
                </c:pt>
                <c:pt idx="3459">
                  <c:v>6.9180000000005907E-5</c:v>
                </c:pt>
                <c:pt idx="3460">
                  <c:v>6.920000000000591E-5</c:v>
                </c:pt>
                <c:pt idx="3461">
                  <c:v>6.9220000000005914E-5</c:v>
                </c:pt>
                <c:pt idx="3462">
                  <c:v>6.9240000000005917E-5</c:v>
                </c:pt>
                <c:pt idx="3463">
                  <c:v>6.926000000000592E-5</c:v>
                </c:pt>
                <c:pt idx="3464">
                  <c:v>6.9280000000005923E-5</c:v>
                </c:pt>
                <c:pt idx="3465">
                  <c:v>6.9300000000005926E-5</c:v>
                </c:pt>
                <c:pt idx="3466">
                  <c:v>6.932000000000593E-5</c:v>
                </c:pt>
                <c:pt idx="3467">
                  <c:v>6.9340000000005933E-5</c:v>
                </c:pt>
                <c:pt idx="3468">
                  <c:v>6.9360000000005936E-5</c:v>
                </c:pt>
                <c:pt idx="3469">
                  <c:v>6.9380000000005939E-5</c:v>
                </c:pt>
                <c:pt idx="3470">
                  <c:v>6.9400000000005942E-5</c:v>
                </c:pt>
                <c:pt idx="3471">
                  <c:v>6.9420000000005946E-5</c:v>
                </c:pt>
                <c:pt idx="3472">
                  <c:v>6.9440000000005949E-5</c:v>
                </c:pt>
                <c:pt idx="3473">
                  <c:v>6.9460000000005952E-5</c:v>
                </c:pt>
                <c:pt idx="3474">
                  <c:v>6.9480000000005955E-5</c:v>
                </c:pt>
                <c:pt idx="3475">
                  <c:v>6.9500000000005958E-5</c:v>
                </c:pt>
                <c:pt idx="3476">
                  <c:v>6.9520000000005962E-5</c:v>
                </c:pt>
                <c:pt idx="3477">
                  <c:v>6.9540000000005965E-5</c:v>
                </c:pt>
                <c:pt idx="3478">
                  <c:v>6.9560000000005968E-5</c:v>
                </c:pt>
                <c:pt idx="3479">
                  <c:v>6.9580000000005971E-5</c:v>
                </c:pt>
                <c:pt idx="3480">
                  <c:v>6.9600000000005974E-5</c:v>
                </c:pt>
                <c:pt idx="3481">
                  <c:v>6.9620000000005978E-5</c:v>
                </c:pt>
                <c:pt idx="3482">
                  <c:v>6.9640000000005981E-5</c:v>
                </c:pt>
                <c:pt idx="3483">
                  <c:v>6.9660000000005984E-5</c:v>
                </c:pt>
                <c:pt idx="3484">
                  <c:v>6.9680000000005987E-5</c:v>
                </c:pt>
                <c:pt idx="3485">
                  <c:v>6.970000000000599E-5</c:v>
                </c:pt>
                <c:pt idx="3486">
                  <c:v>6.9720000000005994E-5</c:v>
                </c:pt>
                <c:pt idx="3487">
                  <c:v>6.9740000000005997E-5</c:v>
                </c:pt>
                <c:pt idx="3488">
                  <c:v>6.9760000000006E-5</c:v>
                </c:pt>
                <c:pt idx="3489">
                  <c:v>6.9780000000006003E-5</c:v>
                </c:pt>
                <c:pt idx="3490">
                  <c:v>6.9800000000006006E-5</c:v>
                </c:pt>
                <c:pt idx="3491">
                  <c:v>6.982000000000601E-5</c:v>
                </c:pt>
                <c:pt idx="3492">
                  <c:v>6.9840000000006013E-5</c:v>
                </c:pt>
                <c:pt idx="3493">
                  <c:v>6.9860000000006016E-5</c:v>
                </c:pt>
                <c:pt idx="3494">
                  <c:v>6.9880000000006019E-5</c:v>
                </c:pt>
                <c:pt idx="3495">
                  <c:v>6.9900000000006022E-5</c:v>
                </c:pt>
                <c:pt idx="3496">
                  <c:v>6.9920000000006026E-5</c:v>
                </c:pt>
                <c:pt idx="3497">
                  <c:v>6.9940000000006029E-5</c:v>
                </c:pt>
                <c:pt idx="3498">
                  <c:v>6.9960000000006032E-5</c:v>
                </c:pt>
                <c:pt idx="3499">
                  <c:v>6.9980000000006035E-5</c:v>
                </c:pt>
                <c:pt idx="3500">
                  <c:v>7.0000000000006038E-5</c:v>
                </c:pt>
                <c:pt idx="3501">
                  <c:v>7.0020000000006041E-5</c:v>
                </c:pt>
                <c:pt idx="3502">
                  <c:v>7.0040000000006045E-5</c:v>
                </c:pt>
                <c:pt idx="3503">
                  <c:v>7.0060000000006048E-5</c:v>
                </c:pt>
                <c:pt idx="3504">
                  <c:v>7.0080000000006051E-5</c:v>
                </c:pt>
                <c:pt idx="3505">
                  <c:v>7.0100000000006054E-5</c:v>
                </c:pt>
                <c:pt idx="3506">
                  <c:v>7.0120000000006057E-5</c:v>
                </c:pt>
                <c:pt idx="3507">
                  <c:v>7.0140000000006061E-5</c:v>
                </c:pt>
                <c:pt idx="3508">
                  <c:v>7.0160000000006064E-5</c:v>
                </c:pt>
                <c:pt idx="3509">
                  <c:v>7.0180000000006067E-5</c:v>
                </c:pt>
                <c:pt idx="3510">
                  <c:v>7.020000000000607E-5</c:v>
                </c:pt>
                <c:pt idx="3511">
                  <c:v>7.0220000000006073E-5</c:v>
                </c:pt>
                <c:pt idx="3512">
                  <c:v>7.0240000000006077E-5</c:v>
                </c:pt>
                <c:pt idx="3513">
                  <c:v>7.026000000000608E-5</c:v>
                </c:pt>
                <c:pt idx="3514">
                  <c:v>7.0280000000006083E-5</c:v>
                </c:pt>
                <c:pt idx="3515">
                  <c:v>7.0300000000006086E-5</c:v>
                </c:pt>
                <c:pt idx="3516">
                  <c:v>7.0320000000006089E-5</c:v>
                </c:pt>
                <c:pt idx="3517">
                  <c:v>7.0340000000006093E-5</c:v>
                </c:pt>
                <c:pt idx="3518">
                  <c:v>7.0360000000006096E-5</c:v>
                </c:pt>
                <c:pt idx="3519">
                  <c:v>7.0380000000006099E-5</c:v>
                </c:pt>
                <c:pt idx="3520">
                  <c:v>7.0400000000006102E-5</c:v>
                </c:pt>
                <c:pt idx="3521">
                  <c:v>7.0420000000006105E-5</c:v>
                </c:pt>
                <c:pt idx="3522">
                  <c:v>7.0440000000006109E-5</c:v>
                </c:pt>
                <c:pt idx="3523">
                  <c:v>7.0460000000006112E-5</c:v>
                </c:pt>
                <c:pt idx="3524">
                  <c:v>7.0480000000006115E-5</c:v>
                </c:pt>
                <c:pt idx="3525">
                  <c:v>7.0500000000006118E-5</c:v>
                </c:pt>
                <c:pt idx="3526">
                  <c:v>7.0520000000006121E-5</c:v>
                </c:pt>
                <c:pt idx="3527">
                  <c:v>7.0540000000006125E-5</c:v>
                </c:pt>
                <c:pt idx="3528">
                  <c:v>7.0560000000006128E-5</c:v>
                </c:pt>
                <c:pt idx="3529">
                  <c:v>7.0580000000006131E-5</c:v>
                </c:pt>
                <c:pt idx="3530">
                  <c:v>7.0600000000006134E-5</c:v>
                </c:pt>
                <c:pt idx="3531">
                  <c:v>7.0620000000006137E-5</c:v>
                </c:pt>
                <c:pt idx="3532">
                  <c:v>7.0640000000006141E-5</c:v>
                </c:pt>
                <c:pt idx="3533">
                  <c:v>7.0660000000006144E-5</c:v>
                </c:pt>
                <c:pt idx="3534">
                  <c:v>7.0680000000006147E-5</c:v>
                </c:pt>
                <c:pt idx="3535">
                  <c:v>7.070000000000615E-5</c:v>
                </c:pt>
                <c:pt idx="3536">
                  <c:v>7.0720000000006153E-5</c:v>
                </c:pt>
                <c:pt idx="3537">
                  <c:v>7.0740000000006157E-5</c:v>
                </c:pt>
                <c:pt idx="3538">
                  <c:v>7.076000000000616E-5</c:v>
                </c:pt>
                <c:pt idx="3539">
                  <c:v>7.0780000000006163E-5</c:v>
                </c:pt>
                <c:pt idx="3540">
                  <c:v>7.0800000000006166E-5</c:v>
                </c:pt>
                <c:pt idx="3541">
                  <c:v>7.0820000000006169E-5</c:v>
                </c:pt>
                <c:pt idx="3542">
                  <c:v>7.0840000000006173E-5</c:v>
                </c:pt>
                <c:pt idx="3543">
                  <c:v>7.0860000000006176E-5</c:v>
                </c:pt>
                <c:pt idx="3544">
                  <c:v>7.0880000000006179E-5</c:v>
                </c:pt>
                <c:pt idx="3545">
                  <c:v>7.0900000000006182E-5</c:v>
                </c:pt>
                <c:pt idx="3546">
                  <c:v>7.0920000000006185E-5</c:v>
                </c:pt>
                <c:pt idx="3547">
                  <c:v>7.0940000000006189E-5</c:v>
                </c:pt>
                <c:pt idx="3548">
                  <c:v>7.0960000000006192E-5</c:v>
                </c:pt>
                <c:pt idx="3549">
                  <c:v>7.0980000000006195E-5</c:v>
                </c:pt>
                <c:pt idx="3550">
                  <c:v>7.1000000000006198E-5</c:v>
                </c:pt>
                <c:pt idx="3551">
                  <c:v>7.1020000000006201E-5</c:v>
                </c:pt>
                <c:pt idx="3552">
                  <c:v>7.1040000000006205E-5</c:v>
                </c:pt>
                <c:pt idx="3553">
                  <c:v>7.1060000000006208E-5</c:v>
                </c:pt>
                <c:pt idx="3554">
                  <c:v>7.1080000000006211E-5</c:v>
                </c:pt>
                <c:pt idx="3555">
                  <c:v>7.1100000000006214E-5</c:v>
                </c:pt>
                <c:pt idx="3556">
                  <c:v>7.1120000000006217E-5</c:v>
                </c:pt>
                <c:pt idx="3557">
                  <c:v>7.1140000000006221E-5</c:v>
                </c:pt>
                <c:pt idx="3558">
                  <c:v>7.1160000000006224E-5</c:v>
                </c:pt>
                <c:pt idx="3559">
                  <c:v>7.1180000000006227E-5</c:v>
                </c:pt>
                <c:pt idx="3560">
                  <c:v>7.120000000000623E-5</c:v>
                </c:pt>
                <c:pt idx="3561">
                  <c:v>7.1220000000006233E-5</c:v>
                </c:pt>
                <c:pt idx="3562">
                  <c:v>7.1240000000006236E-5</c:v>
                </c:pt>
                <c:pt idx="3563">
                  <c:v>7.126000000000624E-5</c:v>
                </c:pt>
                <c:pt idx="3564">
                  <c:v>7.1280000000006243E-5</c:v>
                </c:pt>
                <c:pt idx="3565">
                  <c:v>7.1300000000006246E-5</c:v>
                </c:pt>
                <c:pt idx="3566">
                  <c:v>7.1320000000006249E-5</c:v>
                </c:pt>
                <c:pt idx="3567">
                  <c:v>7.1340000000006252E-5</c:v>
                </c:pt>
                <c:pt idx="3568">
                  <c:v>7.1360000000006256E-5</c:v>
                </c:pt>
                <c:pt idx="3569">
                  <c:v>7.1380000000006259E-5</c:v>
                </c:pt>
                <c:pt idx="3570">
                  <c:v>7.1400000000006262E-5</c:v>
                </c:pt>
                <c:pt idx="3571">
                  <c:v>7.1420000000006265E-5</c:v>
                </c:pt>
                <c:pt idx="3572">
                  <c:v>7.1440000000006268E-5</c:v>
                </c:pt>
                <c:pt idx="3573">
                  <c:v>7.1460000000006272E-5</c:v>
                </c:pt>
                <c:pt idx="3574">
                  <c:v>7.1480000000006275E-5</c:v>
                </c:pt>
                <c:pt idx="3575">
                  <c:v>7.1500000000006278E-5</c:v>
                </c:pt>
                <c:pt idx="3576">
                  <c:v>7.1520000000006281E-5</c:v>
                </c:pt>
                <c:pt idx="3577">
                  <c:v>7.1540000000006284E-5</c:v>
                </c:pt>
                <c:pt idx="3578">
                  <c:v>7.1560000000006288E-5</c:v>
                </c:pt>
                <c:pt idx="3579">
                  <c:v>7.1580000000006291E-5</c:v>
                </c:pt>
                <c:pt idx="3580">
                  <c:v>7.1600000000006294E-5</c:v>
                </c:pt>
                <c:pt idx="3581">
                  <c:v>7.1620000000006297E-5</c:v>
                </c:pt>
                <c:pt idx="3582">
                  <c:v>7.16400000000063E-5</c:v>
                </c:pt>
                <c:pt idx="3583">
                  <c:v>7.1660000000006304E-5</c:v>
                </c:pt>
                <c:pt idx="3584">
                  <c:v>7.1680000000006307E-5</c:v>
                </c:pt>
                <c:pt idx="3585">
                  <c:v>7.170000000000631E-5</c:v>
                </c:pt>
                <c:pt idx="3586">
                  <c:v>7.1720000000006313E-5</c:v>
                </c:pt>
                <c:pt idx="3587">
                  <c:v>7.1740000000006316E-5</c:v>
                </c:pt>
                <c:pt idx="3588">
                  <c:v>7.176000000000632E-5</c:v>
                </c:pt>
                <c:pt idx="3589">
                  <c:v>7.1780000000006323E-5</c:v>
                </c:pt>
                <c:pt idx="3590">
                  <c:v>7.1800000000006326E-5</c:v>
                </c:pt>
                <c:pt idx="3591">
                  <c:v>7.1820000000006329E-5</c:v>
                </c:pt>
                <c:pt idx="3592">
                  <c:v>7.1840000000006332E-5</c:v>
                </c:pt>
                <c:pt idx="3593">
                  <c:v>7.1860000000006336E-5</c:v>
                </c:pt>
                <c:pt idx="3594">
                  <c:v>7.1880000000006339E-5</c:v>
                </c:pt>
                <c:pt idx="3595">
                  <c:v>7.1900000000006342E-5</c:v>
                </c:pt>
                <c:pt idx="3596">
                  <c:v>7.1920000000006345E-5</c:v>
                </c:pt>
                <c:pt idx="3597">
                  <c:v>7.1940000000006348E-5</c:v>
                </c:pt>
                <c:pt idx="3598">
                  <c:v>7.1960000000006352E-5</c:v>
                </c:pt>
                <c:pt idx="3599">
                  <c:v>7.1980000000006355E-5</c:v>
                </c:pt>
                <c:pt idx="3600">
                  <c:v>7.2000000000006358E-5</c:v>
                </c:pt>
                <c:pt idx="3601">
                  <c:v>7.2020000000006361E-5</c:v>
                </c:pt>
                <c:pt idx="3602">
                  <c:v>7.2040000000006364E-5</c:v>
                </c:pt>
                <c:pt idx="3603">
                  <c:v>7.2060000000006368E-5</c:v>
                </c:pt>
                <c:pt idx="3604">
                  <c:v>7.2080000000006371E-5</c:v>
                </c:pt>
                <c:pt idx="3605">
                  <c:v>7.2100000000006374E-5</c:v>
                </c:pt>
                <c:pt idx="3606">
                  <c:v>7.2120000000006377E-5</c:v>
                </c:pt>
                <c:pt idx="3607">
                  <c:v>7.214000000000638E-5</c:v>
                </c:pt>
                <c:pt idx="3608">
                  <c:v>7.2160000000006384E-5</c:v>
                </c:pt>
                <c:pt idx="3609">
                  <c:v>7.2180000000006387E-5</c:v>
                </c:pt>
                <c:pt idx="3610">
                  <c:v>7.220000000000639E-5</c:v>
                </c:pt>
                <c:pt idx="3611">
                  <c:v>7.2220000000006393E-5</c:v>
                </c:pt>
                <c:pt idx="3612">
                  <c:v>7.2240000000006396E-5</c:v>
                </c:pt>
                <c:pt idx="3613">
                  <c:v>7.22600000000064E-5</c:v>
                </c:pt>
                <c:pt idx="3614">
                  <c:v>7.2280000000006403E-5</c:v>
                </c:pt>
                <c:pt idx="3615">
                  <c:v>7.2300000000006406E-5</c:v>
                </c:pt>
                <c:pt idx="3616">
                  <c:v>7.2320000000006409E-5</c:v>
                </c:pt>
                <c:pt idx="3617">
                  <c:v>7.2340000000006412E-5</c:v>
                </c:pt>
                <c:pt idx="3618">
                  <c:v>7.2360000000006415E-5</c:v>
                </c:pt>
                <c:pt idx="3619">
                  <c:v>7.2380000000006419E-5</c:v>
                </c:pt>
                <c:pt idx="3620">
                  <c:v>7.2400000000006422E-5</c:v>
                </c:pt>
                <c:pt idx="3621">
                  <c:v>7.2420000000006425E-5</c:v>
                </c:pt>
                <c:pt idx="3622">
                  <c:v>7.2440000000006428E-5</c:v>
                </c:pt>
                <c:pt idx="3623">
                  <c:v>7.2460000000006431E-5</c:v>
                </c:pt>
                <c:pt idx="3624">
                  <c:v>7.2480000000006435E-5</c:v>
                </c:pt>
                <c:pt idx="3625">
                  <c:v>7.2500000000006438E-5</c:v>
                </c:pt>
                <c:pt idx="3626">
                  <c:v>7.2520000000006441E-5</c:v>
                </c:pt>
                <c:pt idx="3627">
                  <c:v>7.2540000000006444E-5</c:v>
                </c:pt>
                <c:pt idx="3628">
                  <c:v>7.2560000000006447E-5</c:v>
                </c:pt>
                <c:pt idx="3629">
                  <c:v>7.2580000000006451E-5</c:v>
                </c:pt>
                <c:pt idx="3630">
                  <c:v>7.2600000000006454E-5</c:v>
                </c:pt>
                <c:pt idx="3631">
                  <c:v>7.2620000000006457E-5</c:v>
                </c:pt>
                <c:pt idx="3632">
                  <c:v>7.264000000000646E-5</c:v>
                </c:pt>
                <c:pt idx="3633">
                  <c:v>7.2660000000006463E-5</c:v>
                </c:pt>
                <c:pt idx="3634">
                  <c:v>7.2680000000006467E-5</c:v>
                </c:pt>
                <c:pt idx="3635">
                  <c:v>7.270000000000647E-5</c:v>
                </c:pt>
                <c:pt idx="3636">
                  <c:v>7.2720000000006473E-5</c:v>
                </c:pt>
                <c:pt idx="3637">
                  <c:v>7.2740000000006476E-5</c:v>
                </c:pt>
                <c:pt idx="3638">
                  <c:v>7.2760000000006479E-5</c:v>
                </c:pt>
                <c:pt idx="3639">
                  <c:v>7.2780000000006483E-5</c:v>
                </c:pt>
                <c:pt idx="3640">
                  <c:v>7.2800000000006486E-5</c:v>
                </c:pt>
                <c:pt idx="3641">
                  <c:v>7.2820000000006489E-5</c:v>
                </c:pt>
                <c:pt idx="3642">
                  <c:v>7.2840000000006492E-5</c:v>
                </c:pt>
                <c:pt idx="3643">
                  <c:v>7.2860000000006495E-5</c:v>
                </c:pt>
                <c:pt idx="3644">
                  <c:v>7.2880000000006499E-5</c:v>
                </c:pt>
                <c:pt idx="3645">
                  <c:v>7.2900000000006502E-5</c:v>
                </c:pt>
                <c:pt idx="3646">
                  <c:v>7.2920000000006505E-5</c:v>
                </c:pt>
                <c:pt idx="3647">
                  <c:v>7.2940000000006508E-5</c:v>
                </c:pt>
                <c:pt idx="3648">
                  <c:v>7.2960000000006511E-5</c:v>
                </c:pt>
                <c:pt idx="3649">
                  <c:v>7.2980000000006515E-5</c:v>
                </c:pt>
                <c:pt idx="3650">
                  <c:v>7.3000000000006518E-5</c:v>
                </c:pt>
                <c:pt idx="3651">
                  <c:v>7.3020000000006521E-5</c:v>
                </c:pt>
                <c:pt idx="3652">
                  <c:v>7.3040000000006524E-5</c:v>
                </c:pt>
                <c:pt idx="3653">
                  <c:v>7.3060000000006527E-5</c:v>
                </c:pt>
                <c:pt idx="3654">
                  <c:v>7.3080000000006531E-5</c:v>
                </c:pt>
                <c:pt idx="3655">
                  <c:v>7.3100000000006534E-5</c:v>
                </c:pt>
                <c:pt idx="3656">
                  <c:v>7.3120000000006537E-5</c:v>
                </c:pt>
                <c:pt idx="3657">
                  <c:v>7.314000000000654E-5</c:v>
                </c:pt>
                <c:pt idx="3658">
                  <c:v>7.3160000000006543E-5</c:v>
                </c:pt>
                <c:pt idx="3659">
                  <c:v>7.3180000000006547E-5</c:v>
                </c:pt>
                <c:pt idx="3660">
                  <c:v>7.320000000000655E-5</c:v>
                </c:pt>
                <c:pt idx="3661">
                  <c:v>7.3220000000006553E-5</c:v>
                </c:pt>
                <c:pt idx="3662">
                  <c:v>7.3240000000006556E-5</c:v>
                </c:pt>
                <c:pt idx="3663">
                  <c:v>7.3260000000006559E-5</c:v>
                </c:pt>
                <c:pt idx="3664">
                  <c:v>7.3280000000006563E-5</c:v>
                </c:pt>
                <c:pt idx="3665">
                  <c:v>7.3300000000006566E-5</c:v>
                </c:pt>
                <c:pt idx="3666">
                  <c:v>7.3320000000006569E-5</c:v>
                </c:pt>
                <c:pt idx="3667">
                  <c:v>7.3340000000006572E-5</c:v>
                </c:pt>
                <c:pt idx="3668">
                  <c:v>7.3360000000006575E-5</c:v>
                </c:pt>
                <c:pt idx="3669">
                  <c:v>7.3380000000006579E-5</c:v>
                </c:pt>
                <c:pt idx="3670">
                  <c:v>7.3400000000006582E-5</c:v>
                </c:pt>
                <c:pt idx="3671">
                  <c:v>7.3420000000006585E-5</c:v>
                </c:pt>
                <c:pt idx="3672">
                  <c:v>7.3440000000006588E-5</c:v>
                </c:pt>
                <c:pt idx="3673">
                  <c:v>7.3460000000006591E-5</c:v>
                </c:pt>
                <c:pt idx="3674">
                  <c:v>7.3480000000006595E-5</c:v>
                </c:pt>
                <c:pt idx="3675">
                  <c:v>7.3500000000006598E-5</c:v>
                </c:pt>
                <c:pt idx="3676">
                  <c:v>7.3520000000006601E-5</c:v>
                </c:pt>
                <c:pt idx="3677">
                  <c:v>7.3540000000006604E-5</c:v>
                </c:pt>
                <c:pt idx="3678">
                  <c:v>7.3560000000006607E-5</c:v>
                </c:pt>
                <c:pt idx="3679">
                  <c:v>7.358000000000661E-5</c:v>
                </c:pt>
                <c:pt idx="3680">
                  <c:v>7.3600000000006614E-5</c:v>
                </c:pt>
                <c:pt idx="3681">
                  <c:v>7.3620000000006617E-5</c:v>
                </c:pt>
                <c:pt idx="3682">
                  <c:v>7.364000000000662E-5</c:v>
                </c:pt>
                <c:pt idx="3683">
                  <c:v>7.3660000000006623E-5</c:v>
                </c:pt>
                <c:pt idx="3684">
                  <c:v>7.3680000000006626E-5</c:v>
                </c:pt>
                <c:pt idx="3685">
                  <c:v>7.370000000000663E-5</c:v>
                </c:pt>
                <c:pt idx="3686">
                  <c:v>7.3720000000006633E-5</c:v>
                </c:pt>
                <c:pt idx="3687">
                  <c:v>7.3740000000006636E-5</c:v>
                </c:pt>
                <c:pt idx="3688">
                  <c:v>7.3760000000006639E-5</c:v>
                </c:pt>
                <c:pt idx="3689">
                  <c:v>7.3780000000006642E-5</c:v>
                </c:pt>
                <c:pt idx="3690">
                  <c:v>7.3800000000006646E-5</c:v>
                </c:pt>
                <c:pt idx="3691">
                  <c:v>7.3820000000006649E-5</c:v>
                </c:pt>
                <c:pt idx="3692">
                  <c:v>7.3840000000006652E-5</c:v>
                </c:pt>
                <c:pt idx="3693">
                  <c:v>7.3860000000006655E-5</c:v>
                </c:pt>
                <c:pt idx="3694">
                  <c:v>7.3880000000006658E-5</c:v>
                </c:pt>
                <c:pt idx="3695">
                  <c:v>7.3900000000006662E-5</c:v>
                </c:pt>
                <c:pt idx="3696">
                  <c:v>7.3920000000006665E-5</c:v>
                </c:pt>
                <c:pt idx="3697">
                  <c:v>7.3940000000006668E-5</c:v>
                </c:pt>
                <c:pt idx="3698">
                  <c:v>7.3960000000006671E-5</c:v>
                </c:pt>
                <c:pt idx="3699">
                  <c:v>7.3980000000006674E-5</c:v>
                </c:pt>
                <c:pt idx="3700">
                  <c:v>7.4000000000006678E-5</c:v>
                </c:pt>
                <c:pt idx="3701">
                  <c:v>7.4020000000006681E-5</c:v>
                </c:pt>
                <c:pt idx="3702">
                  <c:v>7.4040000000006684E-5</c:v>
                </c:pt>
                <c:pt idx="3703">
                  <c:v>7.4060000000006687E-5</c:v>
                </c:pt>
                <c:pt idx="3704">
                  <c:v>7.408000000000669E-5</c:v>
                </c:pt>
                <c:pt idx="3705">
                  <c:v>7.4100000000006694E-5</c:v>
                </c:pt>
                <c:pt idx="3706">
                  <c:v>7.4120000000006697E-5</c:v>
                </c:pt>
                <c:pt idx="3707">
                  <c:v>7.41400000000067E-5</c:v>
                </c:pt>
                <c:pt idx="3708">
                  <c:v>7.4160000000006703E-5</c:v>
                </c:pt>
                <c:pt idx="3709">
                  <c:v>7.4180000000006706E-5</c:v>
                </c:pt>
                <c:pt idx="3710">
                  <c:v>7.420000000000671E-5</c:v>
                </c:pt>
                <c:pt idx="3711">
                  <c:v>7.4220000000006713E-5</c:v>
                </c:pt>
                <c:pt idx="3712">
                  <c:v>7.4240000000006716E-5</c:v>
                </c:pt>
                <c:pt idx="3713">
                  <c:v>7.4260000000006719E-5</c:v>
                </c:pt>
                <c:pt idx="3714">
                  <c:v>7.4280000000006722E-5</c:v>
                </c:pt>
                <c:pt idx="3715">
                  <c:v>7.4300000000006726E-5</c:v>
                </c:pt>
                <c:pt idx="3716">
                  <c:v>7.4320000000006729E-5</c:v>
                </c:pt>
                <c:pt idx="3717">
                  <c:v>7.4340000000006732E-5</c:v>
                </c:pt>
                <c:pt idx="3718">
                  <c:v>7.4360000000006735E-5</c:v>
                </c:pt>
                <c:pt idx="3719">
                  <c:v>7.4380000000006738E-5</c:v>
                </c:pt>
                <c:pt idx="3720">
                  <c:v>7.4400000000006742E-5</c:v>
                </c:pt>
                <c:pt idx="3721">
                  <c:v>7.4420000000006745E-5</c:v>
                </c:pt>
                <c:pt idx="3722">
                  <c:v>7.4440000000006748E-5</c:v>
                </c:pt>
                <c:pt idx="3723">
                  <c:v>7.4460000000006751E-5</c:v>
                </c:pt>
                <c:pt idx="3724">
                  <c:v>7.4480000000006754E-5</c:v>
                </c:pt>
                <c:pt idx="3725">
                  <c:v>7.4500000000006758E-5</c:v>
                </c:pt>
                <c:pt idx="3726">
                  <c:v>7.4520000000006761E-5</c:v>
                </c:pt>
                <c:pt idx="3727">
                  <c:v>7.4540000000006764E-5</c:v>
                </c:pt>
                <c:pt idx="3728">
                  <c:v>7.4560000000006767E-5</c:v>
                </c:pt>
                <c:pt idx="3729">
                  <c:v>7.458000000000677E-5</c:v>
                </c:pt>
                <c:pt idx="3730">
                  <c:v>7.4600000000006774E-5</c:v>
                </c:pt>
                <c:pt idx="3731">
                  <c:v>7.4620000000006777E-5</c:v>
                </c:pt>
                <c:pt idx="3732">
                  <c:v>7.464000000000678E-5</c:v>
                </c:pt>
                <c:pt idx="3733">
                  <c:v>7.4660000000006783E-5</c:v>
                </c:pt>
                <c:pt idx="3734">
                  <c:v>7.4680000000006786E-5</c:v>
                </c:pt>
                <c:pt idx="3735">
                  <c:v>7.470000000000679E-5</c:v>
                </c:pt>
                <c:pt idx="3736">
                  <c:v>7.4720000000006793E-5</c:v>
                </c:pt>
                <c:pt idx="3737">
                  <c:v>7.4740000000006796E-5</c:v>
                </c:pt>
                <c:pt idx="3738">
                  <c:v>7.4760000000006799E-5</c:v>
                </c:pt>
                <c:pt idx="3739">
                  <c:v>7.4780000000006802E-5</c:v>
                </c:pt>
                <c:pt idx="3740">
                  <c:v>7.4800000000006805E-5</c:v>
                </c:pt>
                <c:pt idx="3741">
                  <c:v>7.4820000000006809E-5</c:v>
                </c:pt>
                <c:pt idx="3742">
                  <c:v>7.4840000000006812E-5</c:v>
                </c:pt>
                <c:pt idx="3743">
                  <c:v>7.4860000000006815E-5</c:v>
                </c:pt>
                <c:pt idx="3744">
                  <c:v>7.4880000000006818E-5</c:v>
                </c:pt>
                <c:pt idx="3745">
                  <c:v>7.4900000000006821E-5</c:v>
                </c:pt>
                <c:pt idx="3746">
                  <c:v>7.4920000000006825E-5</c:v>
                </c:pt>
                <c:pt idx="3747">
                  <c:v>7.4940000000006828E-5</c:v>
                </c:pt>
                <c:pt idx="3748">
                  <c:v>7.4960000000006831E-5</c:v>
                </c:pt>
                <c:pt idx="3749">
                  <c:v>7.4980000000006834E-5</c:v>
                </c:pt>
                <c:pt idx="3750">
                  <c:v>7.5000000000006837E-5</c:v>
                </c:pt>
                <c:pt idx="3751">
                  <c:v>7.5020000000006841E-5</c:v>
                </c:pt>
                <c:pt idx="3752">
                  <c:v>7.5040000000006844E-5</c:v>
                </c:pt>
                <c:pt idx="3753">
                  <c:v>7.5060000000006847E-5</c:v>
                </c:pt>
                <c:pt idx="3754">
                  <c:v>7.508000000000685E-5</c:v>
                </c:pt>
                <c:pt idx="3755">
                  <c:v>7.5100000000006853E-5</c:v>
                </c:pt>
                <c:pt idx="3756">
                  <c:v>7.5120000000006857E-5</c:v>
                </c:pt>
                <c:pt idx="3757">
                  <c:v>7.514000000000686E-5</c:v>
                </c:pt>
                <c:pt idx="3758">
                  <c:v>7.5160000000006863E-5</c:v>
                </c:pt>
                <c:pt idx="3759">
                  <c:v>7.5180000000006866E-5</c:v>
                </c:pt>
                <c:pt idx="3760">
                  <c:v>7.5200000000006869E-5</c:v>
                </c:pt>
                <c:pt idx="3761">
                  <c:v>7.5220000000006873E-5</c:v>
                </c:pt>
                <c:pt idx="3762">
                  <c:v>7.5240000000006876E-5</c:v>
                </c:pt>
                <c:pt idx="3763">
                  <c:v>7.5260000000006879E-5</c:v>
                </c:pt>
                <c:pt idx="3764">
                  <c:v>7.5280000000006882E-5</c:v>
                </c:pt>
                <c:pt idx="3765">
                  <c:v>7.5300000000006885E-5</c:v>
                </c:pt>
                <c:pt idx="3766">
                  <c:v>7.5320000000006889E-5</c:v>
                </c:pt>
                <c:pt idx="3767">
                  <c:v>7.5340000000006892E-5</c:v>
                </c:pt>
                <c:pt idx="3768">
                  <c:v>7.5360000000006895E-5</c:v>
                </c:pt>
                <c:pt idx="3769">
                  <c:v>7.5380000000006898E-5</c:v>
                </c:pt>
                <c:pt idx="3770">
                  <c:v>7.5400000000006901E-5</c:v>
                </c:pt>
                <c:pt idx="3771">
                  <c:v>7.5420000000006905E-5</c:v>
                </c:pt>
                <c:pt idx="3772">
                  <c:v>7.5440000000006908E-5</c:v>
                </c:pt>
                <c:pt idx="3773">
                  <c:v>7.5460000000006911E-5</c:v>
                </c:pt>
                <c:pt idx="3774">
                  <c:v>7.5480000000006914E-5</c:v>
                </c:pt>
                <c:pt idx="3775">
                  <c:v>7.5500000000006917E-5</c:v>
                </c:pt>
                <c:pt idx="3776">
                  <c:v>7.5520000000006921E-5</c:v>
                </c:pt>
                <c:pt idx="3777">
                  <c:v>7.5540000000006924E-5</c:v>
                </c:pt>
                <c:pt idx="3778">
                  <c:v>7.5560000000006927E-5</c:v>
                </c:pt>
                <c:pt idx="3779">
                  <c:v>7.558000000000693E-5</c:v>
                </c:pt>
                <c:pt idx="3780">
                  <c:v>7.5600000000006933E-5</c:v>
                </c:pt>
                <c:pt idx="3781">
                  <c:v>7.5620000000006937E-5</c:v>
                </c:pt>
                <c:pt idx="3782">
                  <c:v>7.564000000000694E-5</c:v>
                </c:pt>
                <c:pt idx="3783">
                  <c:v>7.5660000000006943E-5</c:v>
                </c:pt>
                <c:pt idx="3784">
                  <c:v>7.5680000000006946E-5</c:v>
                </c:pt>
                <c:pt idx="3785">
                  <c:v>7.5700000000006949E-5</c:v>
                </c:pt>
                <c:pt idx="3786">
                  <c:v>7.5720000000006953E-5</c:v>
                </c:pt>
                <c:pt idx="3787">
                  <c:v>7.5740000000006956E-5</c:v>
                </c:pt>
                <c:pt idx="3788">
                  <c:v>7.5760000000006959E-5</c:v>
                </c:pt>
                <c:pt idx="3789">
                  <c:v>7.5780000000006962E-5</c:v>
                </c:pt>
                <c:pt idx="3790">
                  <c:v>7.5800000000006965E-5</c:v>
                </c:pt>
                <c:pt idx="3791">
                  <c:v>7.5820000000006969E-5</c:v>
                </c:pt>
                <c:pt idx="3792">
                  <c:v>7.5840000000006972E-5</c:v>
                </c:pt>
                <c:pt idx="3793">
                  <c:v>7.5860000000006975E-5</c:v>
                </c:pt>
                <c:pt idx="3794">
                  <c:v>7.5880000000006978E-5</c:v>
                </c:pt>
                <c:pt idx="3795">
                  <c:v>7.5900000000006981E-5</c:v>
                </c:pt>
                <c:pt idx="3796">
                  <c:v>7.5920000000006985E-5</c:v>
                </c:pt>
                <c:pt idx="3797">
                  <c:v>7.5940000000006988E-5</c:v>
                </c:pt>
                <c:pt idx="3798">
                  <c:v>7.5960000000006991E-5</c:v>
                </c:pt>
                <c:pt idx="3799">
                  <c:v>7.5980000000006994E-5</c:v>
                </c:pt>
                <c:pt idx="3800">
                  <c:v>7.6000000000006997E-5</c:v>
                </c:pt>
                <c:pt idx="3801">
                  <c:v>7.6020000000007E-5</c:v>
                </c:pt>
                <c:pt idx="3802">
                  <c:v>7.6040000000007004E-5</c:v>
                </c:pt>
                <c:pt idx="3803">
                  <c:v>7.6060000000007007E-5</c:v>
                </c:pt>
                <c:pt idx="3804">
                  <c:v>7.608000000000701E-5</c:v>
                </c:pt>
                <c:pt idx="3805">
                  <c:v>7.6100000000007013E-5</c:v>
                </c:pt>
                <c:pt idx="3806">
                  <c:v>7.6120000000007016E-5</c:v>
                </c:pt>
                <c:pt idx="3807">
                  <c:v>7.614000000000702E-5</c:v>
                </c:pt>
                <c:pt idx="3808">
                  <c:v>7.6160000000007023E-5</c:v>
                </c:pt>
                <c:pt idx="3809">
                  <c:v>7.6180000000007026E-5</c:v>
                </c:pt>
                <c:pt idx="3810">
                  <c:v>7.6200000000007029E-5</c:v>
                </c:pt>
                <c:pt idx="3811">
                  <c:v>7.6220000000007032E-5</c:v>
                </c:pt>
                <c:pt idx="3812">
                  <c:v>7.6240000000007036E-5</c:v>
                </c:pt>
                <c:pt idx="3813">
                  <c:v>7.6260000000007039E-5</c:v>
                </c:pt>
                <c:pt idx="3814">
                  <c:v>7.6280000000007042E-5</c:v>
                </c:pt>
                <c:pt idx="3815">
                  <c:v>7.6300000000007045E-5</c:v>
                </c:pt>
                <c:pt idx="3816">
                  <c:v>7.6320000000007048E-5</c:v>
                </c:pt>
                <c:pt idx="3817">
                  <c:v>7.6340000000007052E-5</c:v>
                </c:pt>
                <c:pt idx="3818">
                  <c:v>7.6360000000007055E-5</c:v>
                </c:pt>
                <c:pt idx="3819">
                  <c:v>7.6380000000007058E-5</c:v>
                </c:pt>
                <c:pt idx="3820">
                  <c:v>7.6400000000007061E-5</c:v>
                </c:pt>
                <c:pt idx="3821">
                  <c:v>7.6420000000007064E-5</c:v>
                </c:pt>
                <c:pt idx="3822">
                  <c:v>7.6440000000007068E-5</c:v>
                </c:pt>
                <c:pt idx="3823">
                  <c:v>7.6460000000007071E-5</c:v>
                </c:pt>
                <c:pt idx="3824">
                  <c:v>7.6480000000007074E-5</c:v>
                </c:pt>
                <c:pt idx="3825">
                  <c:v>7.6500000000007077E-5</c:v>
                </c:pt>
                <c:pt idx="3826">
                  <c:v>7.652000000000708E-5</c:v>
                </c:pt>
                <c:pt idx="3827">
                  <c:v>7.6540000000007084E-5</c:v>
                </c:pt>
                <c:pt idx="3828">
                  <c:v>7.6560000000007087E-5</c:v>
                </c:pt>
                <c:pt idx="3829">
                  <c:v>7.658000000000709E-5</c:v>
                </c:pt>
                <c:pt idx="3830">
                  <c:v>7.6600000000007093E-5</c:v>
                </c:pt>
                <c:pt idx="3831">
                  <c:v>7.6620000000007096E-5</c:v>
                </c:pt>
                <c:pt idx="3832">
                  <c:v>7.66400000000071E-5</c:v>
                </c:pt>
                <c:pt idx="3833">
                  <c:v>7.6660000000007103E-5</c:v>
                </c:pt>
                <c:pt idx="3834">
                  <c:v>7.6680000000007106E-5</c:v>
                </c:pt>
                <c:pt idx="3835">
                  <c:v>7.6700000000007109E-5</c:v>
                </c:pt>
                <c:pt idx="3836">
                  <c:v>7.6720000000007112E-5</c:v>
                </c:pt>
                <c:pt idx="3837">
                  <c:v>7.6740000000007116E-5</c:v>
                </c:pt>
                <c:pt idx="3838">
                  <c:v>7.6760000000007119E-5</c:v>
                </c:pt>
                <c:pt idx="3839">
                  <c:v>7.6780000000007122E-5</c:v>
                </c:pt>
                <c:pt idx="3840">
                  <c:v>7.6800000000007125E-5</c:v>
                </c:pt>
                <c:pt idx="3841">
                  <c:v>7.6820000000007128E-5</c:v>
                </c:pt>
                <c:pt idx="3842">
                  <c:v>7.6840000000007132E-5</c:v>
                </c:pt>
                <c:pt idx="3843">
                  <c:v>7.6860000000007135E-5</c:v>
                </c:pt>
                <c:pt idx="3844">
                  <c:v>7.6880000000007138E-5</c:v>
                </c:pt>
                <c:pt idx="3845">
                  <c:v>7.6900000000007141E-5</c:v>
                </c:pt>
                <c:pt idx="3846">
                  <c:v>7.6920000000007144E-5</c:v>
                </c:pt>
                <c:pt idx="3847">
                  <c:v>7.6940000000007148E-5</c:v>
                </c:pt>
                <c:pt idx="3848">
                  <c:v>7.6960000000007151E-5</c:v>
                </c:pt>
                <c:pt idx="3849">
                  <c:v>7.6980000000007154E-5</c:v>
                </c:pt>
                <c:pt idx="3850">
                  <c:v>7.7000000000007157E-5</c:v>
                </c:pt>
                <c:pt idx="3851">
                  <c:v>7.702000000000716E-5</c:v>
                </c:pt>
                <c:pt idx="3852">
                  <c:v>7.7040000000007164E-5</c:v>
                </c:pt>
                <c:pt idx="3853">
                  <c:v>7.7060000000007167E-5</c:v>
                </c:pt>
                <c:pt idx="3854">
                  <c:v>7.708000000000717E-5</c:v>
                </c:pt>
                <c:pt idx="3855">
                  <c:v>7.7100000000007173E-5</c:v>
                </c:pt>
                <c:pt idx="3856">
                  <c:v>7.7120000000007176E-5</c:v>
                </c:pt>
                <c:pt idx="3857">
                  <c:v>7.7140000000007179E-5</c:v>
                </c:pt>
                <c:pt idx="3858">
                  <c:v>7.7160000000007183E-5</c:v>
                </c:pt>
                <c:pt idx="3859">
                  <c:v>7.7180000000007186E-5</c:v>
                </c:pt>
                <c:pt idx="3860">
                  <c:v>7.7200000000007189E-5</c:v>
                </c:pt>
                <c:pt idx="3861">
                  <c:v>7.7220000000007192E-5</c:v>
                </c:pt>
                <c:pt idx="3862">
                  <c:v>7.7240000000007195E-5</c:v>
                </c:pt>
                <c:pt idx="3863">
                  <c:v>7.7260000000007199E-5</c:v>
                </c:pt>
                <c:pt idx="3864">
                  <c:v>7.7280000000007202E-5</c:v>
                </c:pt>
                <c:pt idx="3865">
                  <c:v>7.7300000000007205E-5</c:v>
                </c:pt>
                <c:pt idx="3866">
                  <c:v>7.7320000000007208E-5</c:v>
                </c:pt>
                <c:pt idx="3867">
                  <c:v>7.7340000000007211E-5</c:v>
                </c:pt>
                <c:pt idx="3868">
                  <c:v>7.7360000000007215E-5</c:v>
                </c:pt>
                <c:pt idx="3869">
                  <c:v>7.7380000000007218E-5</c:v>
                </c:pt>
                <c:pt idx="3870">
                  <c:v>7.7400000000007221E-5</c:v>
                </c:pt>
                <c:pt idx="3871">
                  <c:v>7.7420000000007224E-5</c:v>
                </c:pt>
                <c:pt idx="3872">
                  <c:v>7.7440000000007227E-5</c:v>
                </c:pt>
                <c:pt idx="3873">
                  <c:v>7.7460000000007231E-5</c:v>
                </c:pt>
                <c:pt idx="3874">
                  <c:v>7.7480000000007234E-5</c:v>
                </c:pt>
                <c:pt idx="3875">
                  <c:v>7.7500000000007237E-5</c:v>
                </c:pt>
                <c:pt idx="3876">
                  <c:v>7.752000000000724E-5</c:v>
                </c:pt>
                <c:pt idx="3877">
                  <c:v>7.7540000000007243E-5</c:v>
                </c:pt>
                <c:pt idx="3878">
                  <c:v>7.7560000000007247E-5</c:v>
                </c:pt>
                <c:pt idx="3879">
                  <c:v>7.758000000000725E-5</c:v>
                </c:pt>
                <c:pt idx="3880">
                  <c:v>7.7600000000007253E-5</c:v>
                </c:pt>
                <c:pt idx="3881">
                  <c:v>7.7620000000007256E-5</c:v>
                </c:pt>
                <c:pt idx="3882">
                  <c:v>7.7640000000007259E-5</c:v>
                </c:pt>
                <c:pt idx="3883">
                  <c:v>7.7660000000007263E-5</c:v>
                </c:pt>
                <c:pt idx="3884">
                  <c:v>7.7680000000007266E-5</c:v>
                </c:pt>
                <c:pt idx="3885">
                  <c:v>7.7700000000007269E-5</c:v>
                </c:pt>
                <c:pt idx="3886">
                  <c:v>7.7720000000007272E-5</c:v>
                </c:pt>
                <c:pt idx="3887">
                  <c:v>7.7740000000007275E-5</c:v>
                </c:pt>
                <c:pt idx="3888">
                  <c:v>7.7760000000007279E-5</c:v>
                </c:pt>
                <c:pt idx="3889">
                  <c:v>7.7780000000007282E-5</c:v>
                </c:pt>
                <c:pt idx="3890">
                  <c:v>7.7800000000007285E-5</c:v>
                </c:pt>
                <c:pt idx="3891">
                  <c:v>7.7820000000007288E-5</c:v>
                </c:pt>
                <c:pt idx="3892">
                  <c:v>7.7840000000007291E-5</c:v>
                </c:pt>
                <c:pt idx="3893">
                  <c:v>7.7860000000007295E-5</c:v>
                </c:pt>
                <c:pt idx="3894">
                  <c:v>7.7880000000007298E-5</c:v>
                </c:pt>
                <c:pt idx="3895">
                  <c:v>7.7900000000007301E-5</c:v>
                </c:pt>
                <c:pt idx="3896">
                  <c:v>7.7920000000007304E-5</c:v>
                </c:pt>
                <c:pt idx="3897">
                  <c:v>7.7940000000007307E-5</c:v>
                </c:pt>
                <c:pt idx="3898">
                  <c:v>7.7960000000007311E-5</c:v>
                </c:pt>
                <c:pt idx="3899">
                  <c:v>7.7980000000007314E-5</c:v>
                </c:pt>
                <c:pt idx="3900">
                  <c:v>7.8000000000007317E-5</c:v>
                </c:pt>
                <c:pt idx="3901">
                  <c:v>7.802000000000732E-5</c:v>
                </c:pt>
                <c:pt idx="3902">
                  <c:v>7.8040000000007323E-5</c:v>
                </c:pt>
                <c:pt idx="3903">
                  <c:v>7.8060000000007327E-5</c:v>
                </c:pt>
                <c:pt idx="3904">
                  <c:v>7.808000000000733E-5</c:v>
                </c:pt>
                <c:pt idx="3905">
                  <c:v>7.8100000000007333E-5</c:v>
                </c:pt>
                <c:pt idx="3906">
                  <c:v>7.8120000000007336E-5</c:v>
                </c:pt>
                <c:pt idx="3907">
                  <c:v>7.8140000000007339E-5</c:v>
                </c:pt>
                <c:pt idx="3908">
                  <c:v>7.8160000000007343E-5</c:v>
                </c:pt>
                <c:pt idx="3909">
                  <c:v>7.8180000000007346E-5</c:v>
                </c:pt>
                <c:pt idx="3910">
                  <c:v>7.8200000000007349E-5</c:v>
                </c:pt>
                <c:pt idx="3911">
                  <c:v>7.8220000000007352E-5</c:v>
                </c:pt>
                <c:pt idx="3912">
                  <c:v>7.8240000000007355E-5</c:v>
                </c:pt>
                <c:pt idx="3913">
                  <c:v>7.8260000000007359E-5</c:v>
                </c:pt>
                <c:pt idx="3914">
                  <c:v>7.8280000000007362E-5</c:v>
                </c:pt>
                <c:pt idx="3915">
                  <c:v>7.8300000000007365E-5</c:v>
                </c:pt>
                <c:pt idx="3916">
                  <c:v>7.8320000000007368E-5</c:v>
                </c:pt>
                <c:pt idx="3917">
                  <c:v>7.8340000000007371E-5</c:v>
                </c:pt>
                <c:pt idx="3918">
                  <c:v>7.8360000000007374E-5</c:v>
                </c:pt>
                <c:pt idx="3919">
                  <c:v>7.8380000000007378E-5</c:v>
                </c:pt>
                <c:pt idx="3920">
                  <c:v>7.8400000000007381E-5</c:v>
                </c:pt>
                <c:pt idx="3921">
                  <c:v>7.8420000000007384E-5</c:v>
                </c:pt>
                <c:pt idx="3922">
                  <c:v>7.8440000000007387E-5</c:v>
                </c:pt>
                <c:pt idx="3923">
                  <c:v>7.846000000000739E-5</c:v>
                </c:pt>
                <c:pt idx="3924">
                  <c:v>7.8480000000007394E-5</c:v>
                </c:pt>
                <c:pt idx="3925">
                  <c:v>7.8500000000007397E-5</c:v>
                </c:pt>
                <c:pt idx="3926">
                  <c:v>7.85200000000074E-5</c:v>
                </c:pt>
                <c:pt idx="3927">
                  <c:v>7.8540000000007403E-5</c:v>
                </c:pt>
                <c:pt idx="3928">
                  <c:v>7.8560000000007406E-5</c:v>
                </c:pt>
                <c:pt idx="3929">
                  <c:v>7.858000000000741E-5</c:v>
                </c:pt>
                <c:pt idx="3930">
                  <c:v>7.8600000000007413E-5</c:v>
                </c:pt>
                <c:pt idx="3931">
                  <c:v>7.8620000000007416E-5</c:v>
                </c:pt>
                <c:pt idx="3932">
                  <c:v>7.8640000000007419E-5</c:v>
                </c:pt>
                <c:pt idx="3933">
                  <c:v>7.8660000000007422E-5</c:v>
                </c:pt>
                <c:pt idx="3934">
                  <c:v>7.8680000000007426E-5</c:v>
                </c:pt>
                <c:pt idx="3935">
                  <c:v>7.8700000000007429E-5</c:v>
                </c:pt>
                <c:pt idx="3936">
                  <c:v>7.8720000000007432E-5</c:v>
                </c:pt>
                <c:pt idx="3937">
                  <c:v>7.8740000000007435E-5</c:v>
                </c:pt>
                <c:pt idx="3938">
                  <c:v>7.8760000000007438E-5</c:v>
                </c:pt>
                <c:pt idx="3939">
                  <c:v>7.8780000000007442E-5</c:v>
                </c:pt>
                <c:pt idx="3940">
                  <c:v>7.8800000000007445E-5</c:v>
                </c:pt>
                <c:pt idx="3941">
                  <c:v>7.8820000000007448E-5</c:v>
                </c:pt>
                <c:pt idx="3942">
                  <c:v>7.8840000000007451E-5</c:v>
                </c:pt>
                <c:pt idx="3943">
                  <c:v>7.8860000000007454E-5</c:v>
                </c:pt>
                <c:pt idx="3944">
                  <c:v>7.8880000000007458E-5</c:v>
                </c:pt>
                <c:pt idx="3945">
                  <c:v>7.8900000000007461E-5</c:v>
                </c:pt>
                <c:pt idx="3946">
                  <c:v>7.8920000000007464E-5</c:v>
                </c:pt>
                <c:pt idx="3947">
                  <c:v>7.8940000000007467E-5</c:v>
                </c:pt>
                <c:pt idx="3948">
                  <c:v>7.896000000000747E-5</c:v>
                </c:pt>
                <c:pt idx="3949">
                  <c:v>7.8980000000007474E-5</c:v>
                </c:pt>
                <c:pt idx="3950">
                  <c:v>7.9000000000007477E-5</c:v>
                </c:pt>
                <c:pt idx="3951">
                  <c:v>7.902000000000748E-5</c:v>
                </c:pt>
                <c:pt idx="3952">
                  <c:v>7.9040000000007483E-5</c:v>
                </c:pt>
                <c:pt idx="3953">
                  <c:v>7.9060000000007486E-5</c:v>
                </c:pt>
                <c:pt idx="3954">
                  <c:v>7.908000000000749E-5</c:v>
                </c:pt>
                <c:pt idx="3955">
                  <c:v>7.9100000000007493E-5</c:v>
                </c:pt>
                <c:pt idx="3956">
                  <c:v>7.9120000000007496E-5</c:v>
                </c:pt>
                <c:pt idx="3957">
                  <c:v>7.9140000000007499E-5</c:v>
                </c:pt>
                <c:pt idx="3958">
                  <c:v>7.9160000000007502E-5</c:v>
                </c:pt>
                <c:pt idx="3959">
                  <c:v>7.9180000000007506E-5</c:v>
                </c:pt>
                <c:pt idx="3960">
                  <c:v>7.9200000000007509E-5</c:v>
                </c:pt>
                <c:pt idx="3961">
                  <c:v>7.9220000000007512E-5</c:v>
                </c:pt>
                <c:pt idx="3962">
                  <c:v>7.9240000000007515E-5</c:v>
                </c:pt>
                <c:pt idx="3963">
                  <c:v>7.9260000000007518E-5</c:v>
                </c:pt>
                <c:pt idx="3964">
                  <c:v>7.9280000000007522E-5</c:v>
                </c:pt>
                <c:pt idx="3965">
                  <c:v>7.9300000000007525E-5</c:v>
                </c:pt>
                <c:pt idx="3966">
                  <c:v>7.9320000000007528E-5</c:v>
                </c:pt>
                <c:pt idx="3967">
                  <c:v>7.9340000000007531E-5</c:v>
                </c:pt>
                <c:pt idx="3968">
                  <c:v>7.9360000000007534E-5</c:v>
                </c:pt>
                <c:pt idx="3969">
                  <c:v>7.9380000000007538E-5</c:v>
                </c:pt>
                <c:pt idx="3970">
                  <c:v>7.9400000000007541E-5</c:v>
                </c:pt>
                <c:pt idx="3971">
                  <c:v>7.9420000000007544E-5</c:v>
                </c:pt>
                <c:pt idx="3972">
                  <c:v>7.9440000000007547E-5</c:v>
                </c:pt>
                <c:pt idx="3973">
                  <c:v>7.946000000000755E-5</c:v>
                </c:pt>
                <c:pt idx="3974">
                  <c:v>7.9480000000007554E-5</c:v>
                </c:pt>
                <c:pt idx="3975">
                  <c:v>7.9500000000007557E-5</c:v>
                </c:pt>
                <c:pt idx="3976">
                  <c:v>7.952000000000756E-5</c:v>
                </c:pt>
                <c:pt idx="3977">
                  <c:v>7.9540000000007563E-5</c:v>
                </c:pt>
                <c:pt idx="3978">
                  <c:v>7.9560000000007566E-5</c:v>
                </c:pt>
                <c:pt idx="3979">
                  <c:v>7.9580000000007569E-5</c:v>
                </c:pt>
                <c:pt idx="3980">
                  <c:v>7.9600000000007573E-5</c:v>
                </c:pt>
                <c:pt idx="3981">
                  <c:v>7.9620000000007576E-5</c:v>
                </c:pt>
                <c:pt idx="3982">
                  <c:v>7.9640000000007579E-5</c:v>
                </c:pt>
                <c:pt idx="3983">
                  <c:v>7.9660000000007582E-5</c:v>
                </c:pt>
                <c:pt idx="3984">
                  <c:v>7.9680000000007585E-5</c:v>
                </c:pt>
                <c:pt idx="3985">
                  <c:v>7.9700000000007589E-5</c:v>
                </c:pt>
                <c:pt idx="3986">
                  <c:v>7.9720000000007592E-5</c:v>
                </c:pt>
                <c:pt idx="3987">
                  <c:v>7.9740000000007595E-5</c:v>
                </c:pt>
                <c:pt idx="3988">
                  <c:v>7.9760000000007598E-5</c:v>
                </c:pt>
                <c:pt idx="3989">
                  <c:v>7.9780000000007601E-5</c:v>
                </c:pt>
                <c:pt idx="3990">
                  <c:v>7.9800000000007605E-5</c:v>
                </c:pt>
                <c:pt idx="3991">
                  <c:v>7.9820000000007608E-5</c:v>
                </c:pt>
                <c:pt idx="3992">
                  <c:v>7.9840000000007611E-5</c:v>
                </c:pt>
                <c:pt idx="3993">
                  <c:v>7.9860000000007614E-5</c:v>
                </c:pt>
                <c:pt idx="3994">
                  <c:v>7.9880000000007617E-5</c:v>
                </c:pt>
                <c:pt idx="3995">
                  <c:v>7.9900000000007621E-5</c:v>
                </c:pt>
                <c:pt idx="3996">
                  <c:v>7.9920000000007624E-5</c:v>
                </c:pt>
                <c:pt idx="3997">
                  <c:v>7.9940000000007627E-5</c:v>
                </c:pt>
                <c:pt idx="3998">
                  <c:v>7.996000000000763E-5</c:v>
                </c:pt>
                <c:pt idx="3999">
                  <c:v>7.9980000000007633E-5</c:v>
                </c:pt>
                <c:pt idx="4000">
                  <c:v>8.0000000000007637E-5</c:v>
                </c:pt>
                <c:pt idx="4001">
                  <c:v>8.002000000000764E-5</c:v>
                </c:pt>
                <c:pt idx="4002">
                  <c:v>8.0040000000007643E-5</c:v>
                </c:pt>
                <c:pt idx="4003">
                  <c:v>8.0060000000007646E-5</c:v>
                </c:pt>
                <c:pt idx="4004">
                  <c:v>8.0080000000007649E-5</c:v>
                </c:pt>
                <c:pt idx="4005">
                  <c:v>8.0100000000007653E-5</c:v>
                </c:pt>
                <c:pt idx="4006">
                  <c:v>8.0120000000007656E-5</c:v>
                </c:pt>
                <c:pt idx="4007">
                  <c:v>8.0140000000007659E-5</c:v>
                </c:pt>
                <c:pt idx="4008">
                  <c:v>8.0160000000007662E-5</c:v>
                </c:pt>
                <c:pt idx="4009">
                  <c:v>8.0180000000007665E-5</c:v>
                </c:pt>
                <c:pt idx="4010">
                  <c:v>8.0200000000007669E-5</c:v>
                </c:pt>
                <c:pt idx="4011">
                  <c:v>8.0220000000007672E-5</c:v>
                </c:pt>
                <c:pt idx="4012">
                  <c:v>8.0240000000007675E-5</c:v>
                </c:pt>
                <c:pt idx="4013">
                  <c:v>8.0260000000007678E-5</c:v>
                </c:pt>
                <c:pt idx="4014">
                  <c:v>8.0280000000007681E-5</c:v>
                </c:pt>
                <c:pt idx="4015">
                  <c:v>8.0300000000007685E-5</c:v>
                </c:pt>
                <c:pt idx="4016">
                  <c:v>8.0320000000007688E-5</c:v>
                </c:pt>
                <c:pt idx="4017">
                  <c:v>8.0340000000007691E-5</c:v>
                </c:pt>
                <c:pt idx="4018">
                  <c:v>8.0360000000007694E-5</c:v>
                </c:pt>
                <c:pt idx="4019">
                  <c:v>8.0380000000007697E-5</c:v>
                </c:pt>
                <c:pt idx="4020">
                  <c:v>8.0400000000007701E-5</c:v>
                </c:pt>
                <c:pt idx="4021">
                  <c:v>8.0420000000007704E-5</c:v>
                </c:pt>
                <c:pt idx="4022">
                  <c:v>8.0440000000007707E-5</c:v>
                </c:pt>
                <c:pt idx="4023">
                  <c:v>8.046000000000771E-5</c:v>
                </c:pt>
                <c:pt idx="4024">
                  <c:v>8.0480000000007713E-5</c:v>
                </c:pt>
                <c:pt idx="4025">
                  <c:v>8.0500000000007717E-5</c:v>
                </c:pt>
                <c:pt idx="4026">
                  <c:v>8.052000000000772E-5</c:v>
                </c:pt>
                <c:pt idx="4027">
                  <c:v>8.0540000000007723E-5</c:v>
                </c:pt>
                <c:pt idx="4028">
                  <c:v>8.0560000000007726E-5</c:v>
                </c:pt>
                <c:pt idx="4029">
                  <c:v>8.0580000000007729E-5</c:v>
                </c:pt>
                <c:pt idx="4030">
                  <c:v>8.0600000000007733E-5</c:v>
                </c:pt>
                <c:pt idx="4031">
                  <c:v>8.0620000000007736E-5</c:v>
                </c:pt>
                <c:pt idx="4032">
                  <c:v>8.0640000000007739E-5</c:v>
                </c:pt>
                <c:pt idx="4033">
                  <c:v>8.0660000000007742E-5</c:v>
                </c:pt>
                <c:pt idx="4034">
                  <c:v>8.0680000000007745E-5</c:v>
                </c:pt>
                <c:pt idx="4035">
                  <c:v>8.0700000000007748E-5</c:v>
                </c:pt>
                <c:pt idx="4036">
                  <c:v>8.0720000000007752E-5</c:v>
                </c:pt>
                <c:pt idx="4037">
                  <c:v>8.0740000000007755E-5</c:v>
                </c:pt>
                <c:pt idx="4038">
                  <c:v>8.0760000000007758E-5</c:v>
                </c:pt>
                <c:pt idx="4039">
                  <c:v>8.0780000000007761E-5</c:v>
                </c:pt>
                <c:pt idx="4040">
                  <c:v>8.0800000000007764E-5</c:v>
                </c:pt>
                <c:pt idx="4041">
                  <c:v>8.0820000000007768E-5</c:v>
                </c:pt>
                <c:pt idx="4042">
                  <c:v>8.0840000000007771E-5</c:v>
                </c:pt>
                <c:pt idx="4043">
                  <c:v>8.0860000000007774E-5</c:v>
                </c:pt>
                <c:pt idx="4044">
                  <c:v>8.0880000000007777E-5</c:v>
                </c:pt>
                <c:pt idx="4045">
                  <c:v>8.090000000000778E-5</c:v>
                </c:pt>
                <c:pt idx="4046">
                  <c:v>8.0920000000007784E-5</c:v>
                </c:pt>
                <c:pt idx="4047">
                  <c:v>8.0940000000007787E-5</c:v>
                </c:pt>
                <c:pt idx="4048">
                  <c:v>8.096000000000779E-5</c:v>
                </c:pt>
                <c:pt idx="4049">
                  <c:v>8.0980000000007793E-5</c:v>
                </c:pt>
                <c:pt idx="4050">
                  <c:v>8.1000000000007796E-5</c:v>
                </c:pt>
                <c:pt idx="4051">
                  <c:v>8.10200000000078E-5</c:v>
                </c:pt>
                <c:pt idx="4052">
                  <c:v>8.1040000000007803E-5</c:v>
                </c:pt>
                <c:pt idx="4053">
                  <c:v>8.1060000000007806E-5</c:v>
                </c:pt>
                <c:pt idx="4054">
                  <c:v>8.1080000000007809E-5</c:v>
                </c:pt>
                <c:pt idx="4055">
                  <c:v>8.1100000000007812E-5</c:v>
                </c:pt>
                <c:pt idx="4056">
                  <c:v>8.1120000000007816E-5</c:v>
                </c:pt>
                <c:pt idx="4057">
                  <c:v>8.1140000000007819E-5</c:v>
                </c:pt>
                <c:pt idx="4058">
                  <c:v>8.1160000000007822E-5</c:v>
                </c:pt>
                <c:pt idx="4059">
                  <c:v>8.1180000000007825E-5</c:v>
                </c:pt>
                <c:pt idx="4060">
                  <c:v>8.1200000000007828E-5</c:v>
                </c:pt>
                <c:pt idx="4061">
                  <c:v>8.1220000000007832E-5</c:v>
                </c:pt>
                <c:pt idx="4062">
                  <c:v>8.1240000000007835E-5</c:v>
                </c:pt>
                <c:pt idx="4063">
                  <c:v>8.1260000000007838E-5</c:v>
                </c:pt>
                <c:pt idx="4064">
                  <c:v>8.1280000000007841E-5</c:v>
                </c:pt>
                <c:pt idx="4065">
                  <c:v>8.1300000000007844E-5</c:v>
                </c:pt>
                <c:pt idx="4066">
                  <c:v>8.1320000000007848E-5</c:v>
                </c:pt>
                <c:pt idx="4067">
                  <c:v>8.1340000000007851E-5</c:v>
                </c:pt>
                <c:pt idx="4068">
                  <c:v>8.1360000000007854E-5</c:v>
                </c:pt>
                <c:pt idx="4069">
                  <c:v>8.1380000000007857E-5</c:v>
                </c:pt>
                <c:pt idx="4070">
                  <c:v>8.140000000000786E-5</c:v>
                </c:pt>
                <c:pt idx="4071">
                  <c:v>8.1420000000007864E-5</c:v>
                </c:pt>
                <c:pt idx="4072">
                  <c:v>8.1440000000007867E-5</c:v>
                </c:pt>
                <c:pt idx="4073">
                  <c:v>8.146000000000787E-5</c:v>
                </c:pt>
                <c:pt idx="4074">
                  <c:v>8.1480000000007873E-5</c:v>
                </c:pt>
                <c:pt idx="4075">
                  <c:v>8.1500000000007876E-5</c:v>
                </c:pt>
                <c:pt idx="4076">
                  <c:v>8.152000000000788E-5</c:v>
                </c:pt>
                <c:pt idx="4077">
                  <c:v>8.1540000000007883E-5</c:v>
                </c:pt>
                <c:pt idx="4078">
                  <c:v>8.1560000000007886E-5</c:v>
                </c:pt>
                <c:pt idx="4079">
                  <c:v>8.1580000000007889E-5</c:v>
                </c:pt>
                <c:pt idx="4080">
                  <c:v>8.1600000000007892E-5</c:v>
                </c:pt>
                <c:pt idx="4081">
                  <c:v>8.1620000000007896E-5</c:v>
                </c:pt>
                <c:pt idx="4082">
                  <c:v>8.1640000000007899E-5</c:v>
                </c:pt>
                <c:pt idx="4083">
                  <c:v>8.1660000000007902E-5</c:v>
                </c:pt>
                <c:pt idx="4084">
                  <c:v>8.1680000000007905E-5</c:v>
                </c:pt>
                <c:pt idx="4085">
                  <c:v>8.1700000000007908E-5</c:v>
                </c:pt>
                <c:pt idx="4086">
                  <c:v>8.1720000000007912E-5</c:v>
                </c:pt>
                <c:pt idx="4087">
                  <c:v>8.1740000000007915E-5</c:v>
                </c:pt>
                <c:pt idx="4088">
                  <c:v>8.1760000000007918E-5</c:v>
                </c:pt>
                <c:pt idx="4089">
                  <c:v>8.1780000000007921E-5</c:v>
                </c:pt>
                <c:pt idx="4090">
                  <c:v>8.1800000000007924E-5</c:v>
                </c:pt>
                <c:pt idx="4091">
                  <c:v>8.1820000000007928E-5</c:v>
                </c:pt>
                <c:pt idx="4092">
                  <c:v>8.1840000000007931E-5</c:v>
                </c:pt>
                <c:pt idx="4093">
                  <c:v>8.1860000000007934E-5</c:v>
                </c:pt>
                <c:pt idx="4094">
                  <c:v>8.1880000000007937E-5</c:v>
                </c:pt>
                <c:pt idx="4095">
                  <c:v>8.190000000000794E-5</c:v>
                </c:pt>
                <c:pt idx="4096">
                  <c:v>8.1920000000007943E-5</c:v>
                </c:pt>
                <c:pt idx="4097">
                  <c:v>8.1940000000007947E-5</c:v>
                </c:pt>
                <c:pt idx="4098">
                  <c:v>8.196000000000795E-5</c:v>
                </c:pt>
                <c:pt idx="4099">
                  <c:v>8.1980000000007953E-5</c:v>
                </c:pt>
                <c:pt idx="4100">
                  <c:v>8.2000000000007956E-5</c:v>
                </c:pt>
                <c:pt idx="4101">
                  <c:v>8.2020000000007959E-5</c:v>
                </c:pt>
                <c:pt idx="4102">
                  <c:v>8.2040000000007963E-5</c:v>
                </c:pt>
                <c:pt idx="4103">
                  <c:v>8.2060000000007966E-5</c:v>
                </c:pt>
                <c:pt idx="4104">
                  <c:v>8.2080000000007969E-5</c:v>
                </c:pt>
                <c:pt idx="4105">
                  <c:v>8.2100000000007972E-5</c:v>
                </c:pt>
                <c:pt idx="4106">
                  <c:v>8.2120000000007975E-5</c:v>
                </c:pt>
                <c:pt idx="4107">
                  <c:v>8.2140000000007979E-5</c:v>
                </c:pt>
                <c:pt idx="4108">
                  <c:v>8.2160000000007982E-5</c:v>
                </c:pt>
                <c:pt idx="4109">
                  <c:v>8.2180000000007985E-5</c:v>
                </c:pt>
                <c:pt idx="4110">
                  <c:v>8.2200000000007988E-5</c:v>
                </c:pt>
                <c:pt idx="4111">
                  <c:v>8.2220000000007991E-5</c:v>
                </c:pt>
                <c:pt idx="4112">
                  <c:v>8.2240000000007995E-5</c:v>
                </c:pt>
                <c:pt idx="4113">
                  <c:v>8.2260000000007998E-5</c:v>
                </c:pt>
                <c:pt idx="4114">
                  <c:v>8.2280000000008001E-5</c:v>
                </c:pt>
                <c:pt idx="4115">
                  <c:v>8.2300000000008004E-5</c:v>
                </c:pt>
                <c:pt idx="4116">
                  <c:v>8.2320000000008007E-5</c:v>
                </c:pt>
                <c:pt idx="4117">
                  <c:v>8.2340000000008011E-5</c:v>
                </c:pt>
                <c:pt idx="4118">
                  <c:v>8.2360000000008014E-5</c:v>
                </c:pt>
                <c:pt idx="4119">
                  <c:v>8.2380000000008017E-5</c:v>
                </c:pt>
                <c:pt idx="4120">
                  <c:v>8.240000000000802E-5</c:v>
                </c:pt>
                <c:pt idx="4121">
                  <c:v>8.2420000000008023E-5</c:v>
                </c:pt>
                <c:pt idx="4122">
                  <c:v>8.2440000000008027E-5</c:v>
                </c:pt>
                <c:pt idx="4123">
                  <c:v>8.246000000000803E-5</c:v>
                </c:pt>
                <c:pt idx="4124">
                  <c:v>8.2480000000008033E-5</c:v>
                </c:pt>
                <c:pt idx="4125">
                  <c:v>8.2500000000008036E-5</c:v>
                </c:pt>
                <c:pt idx="4126">
                  <c:v>8.2520000000008039E-5</c:v>
                </c:pt>
                <c:pt idx="4127">
                  <c:v>8.2540000000008043E-5</c:v>
                </c:pt>
                <c:pt idx="4128">
                  <c:v>8.2560000000008046E-5</c:v>
                </c:pt>
                <c:pt idx="4129">
                  <c:v>8.2580000000008049E-5</c:v>
                </c:pt>
                <c:pt idx="4130">
                  <c:v>8.2600000000008052E-5</c:v>
                </c:pt>
                <c:pt idx="4131">
                  <c:v>8.2620000000008055E-5</c:v>
                </c:pt>
                <c:pt idx="4132">
                  <c:v>8.2640000000008059E-5</c:v>
                </c:pt>
                <c:pt idx="4133">
                  <c:v>8.2660000000008062E-5</c:v>
                </c:pt>
                <c:pt idx="4134">
                  <c:v>8.2680000000008065E-5</c:v>
                </c:pt>
                <c:pt idx="4135">
                  <c:v>8.2700000000008068E-5</c:v>
                </c:pt>
                <c:pt idx="4136">
                  <c:v>8.2720000000008071E-5</c:v>
                </c:pt>
                <c:pt idx="4137">
                  <c:v>8.2740000000008075E-5</c:v>
                </c:pt>
                <c:pt idx="4138">
                  <c:v>8.2760000000008078E-5</c:v>
                </c:pt>
                <c:pt idx="4139">
                  <c:v>8.2780000000008081E-5</c:v>
                </c:pt>
                <c:pt idx="4140">
                  <c:v>8.2800000000008084E-5</c:v>
                </c:pt>
                <c:pt idx="4141">
                  <c:v>8.2820000000008087E-5</c:v>
                </c:pt>
                <c:pt idx="4142">
                  <c:v>8.2840000000008091E-5</c:v>
                </c:pt>
                <c:pt idx="4143">
                  <c:v>8.2860000000008094E-5</c:v>
                </c:pt>
                <c:pt idx="4144">
                  <c:v>8.2880000000008097E-5</c:v>
                </c:pt>
                <c:pt idx="4145">
                  <c:v>8.29000000000081E-5</c:v>
                </c:pt>
                <c:pt idx="4146">
                  <c:v>8.2920000000008103E-5</c:v>
                </c:pt>
                <c:pt idx="4147">
                  <c:v>8.2940000000008107E-5</c:v>
                </c:pt>
                <c:pt idx="4148">
                  <c:v>8.296000000000811E-5</c:v>
                </c:pt>
                <c:pt idx="4149">
                  <c:v>8.2980000000008113E-5</c:v>
                </c:pt>
                <c:pt idx="4150">
                  <c:v>8.3000000000008116E-5</c:v>
                </c:pt>
                <c:pt idx="4151">
                  <c:v>8.3020000000008119E-5</c:v>
                </c:pt>
                <c:pt idx="4152">
                  <c:v>8.3040000000008123E-5</c:v>
                </c:pt>
                <c:pt idx="4153">
                  <c:v>8.3060000000008126E-5</c:v>
                </c:pt>
                <c:pt idx="4154">
                  <c:v>8.3080000000008129E-5</c:v>
                </c:pt>
                <c:pt idx="4155">
                  <c:v>8.3100000000008132E-5</c:v>
                </c:pt>
                <c:pt idx="4156">
                  <c:v>8.3120000000008135E-5</c:v>
                </c:pt>
                <c:pt idx="4157">
                  <c:v>8.3140000000008138E-5</c:v>
                </c:pt>
                <c:pt idx="4158">
                  <c:v>8.3160000000008142E-5</c:v>
                </c:pt>
                <c:pt idx="4159">
                  <c:v>8.3180000000008145E-5</c:v>
                </c:pt>
                <c:pt idx="4160">
                  <c:v>8.3200000000008148E-5</c:v>
                </c:pt>
                <c:pt idx="4161">
                  <c:v>8.3220000000008151E-5</c:v>
                </c:pt>
                <c:pt idx="4162">
                  <c:v>8.3240000000008154E-5</c:v>
                </c:pt>
                <c:pt idx="4163">
                  <c:v>8.3260000000008158E-5</c:v>
                </c:pt>
                <c:pt idx="4164">
                  <c:v>8.3280000000008161E-5</c:v>
                </c:pt>
                <c:pt idx="4165">
                  <c:v>8.3300000000008164E-5</c:v>
                </c:pt>
                <c:pt idx="4166">
                  <c:v>8.3320000000008167E-5</c:v>
                </c:pt>
                <c:pt idx="4167">
                  <c:v>8.334000000000817E-5</c:v>
                </c:pt>
                <c:pt idx="4168">
                  <c:v>8.3360000000008174E-5</c:v>
                </c:pt>
                <c:pt idx="4169">
                  <c:v>8.3380000000008177E-5</c:v>
                </c:pt>
                <c:pt idx="4170">
                  <c:v>8.340000000000818E-5</c:v>
                </c:pt>
                <c:pt idx="4171">
                  <c:v>8.3420000000008183E-5</c:v>
                </c:pt>
                <c:pt idx="4172">
                  <c:v>8.3440000000008186E-5</c:v>
                </c:pt>
                <c:pt idx="4173">
                  <c:v>8.346000000000819E-5</c:v>
                </c:pt>
                <c:pt idx="4174">
                  <c:v>8.3480000000008193E-5</c:v>
                </c:pt>
                <c:pt idx="4175">
                  <c:v>8.3500000000008196E-5</c:v>
                </c:pt>
                <c:pt idx="4176">
                  <c:v>8.3520000000008199E-5</c:v>
                </c:pt>
                <c:pt idx="4177">
                  <c:v>8.3540000000008202E-5</c:v>
                </c:pt>
                <c:pt idx="4178">
                  <c:v>8.3560000000008206E-5</c:v>
                </c:pt>
                <c:pt idx="4179">
                  <c:v>8.3580000000008209E-5</c:v>
                </c:pt>
                <c:pt idx="4180">
                  <c:v>8.3600000000008212E-5</c:v>
                </c:pt>
                <c:pt idx="4181">
                  <c:v>8.3620000000008215E-5</c:v>
                </c:pt>
                <c:pt idx="4182">
                  <c:v>8.3640000000008218E-5</c:v>
                </c:pt>
                <c:pt idx="4183">
                  <c:v>8.3660000000008222E-5</c:v>
                </c:pt>
                <c:pt idx="4184">
                  <c:v>8.3680000000008225E-5</c:v>
                </c:pt>
                <c:pt idx="4185">
                  <c:v>8.3700000000008228E-5</c:v>
                </c:pt>
                <c:pt idx="4186">
                  <c:v>8.3720000000008231E-5</c:v>
                </c:pt>
                <c:pt idx="4187">
                  <c:v>8.3740000000008234E-5</c:v>
                </c:pt>
                <c:pt idx="4188">
                  <c:v>8.3760000000008238E-5</c:v>
                </c:pt>
                <c:pt idx="4189">
                  <c:v>8.3780000000008241E-5</c:v>
                </c:pt>
                <c:pt idx="4190">
                  <c:v>8.3800000000008244E-5</c:v>
                </c:pt>
                <c:pt idx="4191">
                  <c:v>8.3820000000008247E-5</c:v>
                </c:pt>
                <c:pt idx="4192">
                  <c:v>8.384000000000825E-5</c:v>
                </c:pt>
                <c:pt idx="4193">
                  <c:v>8.3860000000008254E-5</c:v>
                </c:pt>
                <c:pt idx="4194">
                  <c:v>8.3880000000008257E-5</c:v>
                </c:pt>
                <c:pt idx="4195">
                  <c:v>8.390000000000826E-5</c:v>
                </c:pt>
                <c:pt idx="4196">
                  <c:v>8.3920000000008263E-5</c:v>
                </c:pt>
                <c:pt idx="4197">
                  <c:v>8.3940000000008266E-5</c:v>
                </c:pt>
                <c:pt idx="4198">
                  <c:v>8.396000000000827E-5</c:v>
                </c:pt>
                <c:pt idx="4199">
                  <c:v>8.3980000000008273E-5</c:v>
                </c:pt>
                <c:pt idx="4200">
                  <c:v>8.4000000000008276E-5</c:v>
                </c:pt>
                <c:pt idx="4201">
                  <c:v>8.4020000000008279E-5</c:v>
                </c:pt>
                <c:pt idx="4202">
                  <c:v>8.4040000000008282E-5</c:v>
                </c:pt>
                <c:pt idx="4203">
                  <c:v>8.4060000000008286E-5</c:v>
                </c:pt>
                <c:pt idx="4204">
                  <c:v>8.4080000000008289E-5</c:v>
                </c:pt>
                <c:pt idx="4205">
                  <c:v>8.4100000000008292E-5</c:v>
                </c:pt>
                <c:pt idx="4206">
                  <c:v>8.4120000000008295E-5</c:v>
                </c:pt>
                <c:pt idx="4207">
                  <c:v>8.4140000000008298E-5</c:v>
                </c:pt>
                <c:pt idx="4208">
                  <c:v>8.4160000000008302E-5</c:v>
                </c:pt>
                <c:pt idx="4209">
                  <c:v>8.4180000000008305E-5</c:v>
                </c:pt>
                <c:pt idx="4210">
                  <c:v>8.4200000000008308E-5</c:v>
                </c:pt>
                <c:pt idx="4211">
                  <c:v>8.4220000000008311E-5</c:v>
                </c:pt>
                <c:pt idx="4212">
                  <c:v>8.4240000000008314E-5</c:v>
                </c:pt>
                <c:pt idx="4213">
                  <c:v>8.4260000000008318E-5</c:v>
                </c:pt>
                <c:pt idx="4214">
                  <c:v>8.4280000000008321E-5</c:v>
                </c:pt>
                <c:pt idx="4215">
                  <c:v>8.4300000000008324E-5</c:v>
                </c:pt>
                <c:pt idx="4216">
                  <c:v>8.4320000000008327E-5</c:v>
                </c:pt>
                <c:pt idx="4217">
                  <c:v>8.434000000000833E-5</c:v>
                </c:pt>
                <c:pt idx="4218">
                  <c:v>8.4360000000008333E-5</c:v>
                </c:pt>
                <c:pt idx="4219">
                  <c:v>8.4380000000008337E-5</c:v>
                </c:pt>
                <c:pt idx="4220">
                  <c:v>8.440000000000834E-5</c:v>
                </c:pt>
                <c:pt idx="4221">
                  <c:v>8.4420000000008343E-5</c:v>
                </c:pt>
                <c:pt idx="4222">
                  <c:v>8.4440000000008346E-5</c:v>
                </c:pt>
                <c:pt idx="4223">
                  <c:v>8.4460000000008349E-5</c:v>
                </c:pt>
                <c:pt idx="4224">
                  <c:v>8.4480000000008353E-5</c:v>
                </c:pt>
                <c:pt idx="4225">
                  <c:v>8.4500000000008356E-5</c:v>
                </c:pt>
                <c:pt idx="4226">
                  <c:v>8.4520000000008359E-5</c:v>
                </c:pt>
                <c:pt idx="4227">
                  <c:v>8.4540000000008362E-5</c:v>
                </c:pt>
                <c:pt idx="4228">
                  <c:v>8.4560000000008365E-5</c:v>
                </c:pt>
                <c:pt idx="4229">
                  <c:v>8.4580000000008369E-5</c:v>
                </c:pt>
                <c:pt idx="4230">
                  <c:v>8.4600000000008372E-5</c:v>
                </c:pt>
                <c:pt idx="4231">
                  <c:v>8.4620000000008375E-5</c:v>
                </c:pt>
                <c:pt idx="4232">
                  <c:v>8.4640000000008378E-5</c:v>
                </c:pt>
                <c:pt idx="4233">
                  <c:v>8.4660000000008381E-5</c:v>
                </c:pt>
                <c:pt idx="4234">
                  <c:v>8.4680000000008385E-5</c:v>
                </c:pt>
                <c:pt idx="4235">
                  <c:v>8.4700000000008388E-5</c:v>
                </c:pt>
                <c:pt idx="4236">
                  <c:v>8.4720000000008391E-5</c:v>
                </c:pt>
                <c:pt idx="4237">
                  <c:v>8.4740000000008394E-5</c:v>
                </c:pt>
                <c:pt idx="4238">
                  <c:v>8.4760000000008397E-5</c:v>
                </c:pt>
                <c:pt idx="4239">
                  <c:v>8.4780000000008401E-5</c:v>
                </c:pt>
                <c:pt idx="4240">
                  <c:v>8.4800000000008404E-5</c:v>
                </c:pt>
                <c:pt idx="4241">
                  <c:v>8.4820000000008407E-5</c:v>
                </c:pt>
                <c:pt idx="4242">
                  <c:v>8.484000000000841E-5</c:v>
                </c:pt>
                <c:pt idx="4243">
                  <c:v>8.4860000000008413E-5</c:v>
                </c:pt>
                <c:pt idx="4244">
                  <c:v>8.4880000000008417E-5</c:v>
                </c:pt>
                <c:pt idx="4245">
                  <c:v>8.490000000000842E-5</c:v>
                </c:pt>
                <c:pt idx="4246">
                  <c:v>8.4920000000008423E-5</c:v>
                </c:pt>
                <c:pt idx="4247">
                  <c:v>8.4940000000008426E-5</c:v>
                </c:pt>
                <c:pt idx="4248">
                  <c:v>8.4960000000008429E-5</c:v>
                </c:pt>
                <c:pt idx="4249">
                  <c:v>8.4980000000008433E-5</c:v>
                </c:pt>
                <c:pt idx="4250">
                  <c:v>8.5000000000008436E-5</c:v>
                </c:pt>
                <c:pt idx="4251">
                  <c:v>8.5020000000008439E-5</c:v>
                </c:pt>
                <c:pt idx="4252">
                  <c:v>8.5040000000008442E-5</c:v>
                </c:pt>
                <c:pt idx="4253">
                  <c:v>8.5060000000008445E-5</c:v>
                </c:pt>
                <c:pt idx="4254">
                  <c:v>8.5080000000008449E-5</c:v>
                </c:pt>
                <c:pt idx="4255">
                  <c:v>8.5100000000008452E-5</c:v>
                </c:pt>
                <c:pt idx="4256">
                  <c:v>8.5120000000008455E-5</c:v>
                </c:pt>
                <c:pt idx="4257">
                  <c:v>8.5140000000008458E-5</c:v>
                </c:pt>
                <c:pt idx="4258">
                  <c:v>8.5160000000008461E-5</c:v>
                </c:pt>
                <c:pt idx="4259">
                  <c:v>8.5180000000008465E-5</c:v>
                </c:pt>
                <c:pt idx="4260">
                  <c:v>8.5200000000008468E-5</c:v>
                </c:pt>
                <c:pt idx="4261">
                  <c:v>8.5220000000008471E-5</c:v>
                </c:pt>
                <c:pt idx="4262">
                  <c:v>8.5240000000008474E-5</c:v>
                </c:pt>
                <c:pt idx="4263">
                  <c:v>8.5260000000008477E-5</c:v>
                </c:pt>
                <c:pt idx="4264">
                  <c:v>8.5280000000008481E-5</c:v>
                </c:pt>
                <c:pt idx="4265">
                  <c:v>8.5300000000008484E-5</c:v>
                </c:pt>
                <c:pt idx="4266">
                  <c:v>8.5320000000008487E-5</c:v>
                </c:pt>
                <c:pt idx="4267">
                  <c:v>8.534000000000849E-5</c:v>
                </c:pt>
                <c:pt idx="4268">
                  <c:v>8.5360000000008493E-5</c:v>
                </c:pt>
                <c:pt idx="4269">
                  <c:v>8.5380000000008497E-5</c:v>
                </c:pt>
                <c:pt idx="4270">
                  <c:v>8.54000000000085E-5</c:v>
                </c:pt>
                <c:pt idx="4271">
                  <c:v>8.5420000000008503E-5</c:v>
                </c:pt>
                <c:pt idx="4272">
                  <c:v>8.5440000000008506E-5</c:v>
                </c:pt>
                <c:pt idx="4273">
                  <c:v>8.5460000000008509E-5</c:v>
                </c:pt>
                <c:pt idx="4274">
                  <c:v>8.5480000000008512E-5</c:v>
                </c:pt>
                <c:pt idx="4275">
                  <c:v>8.5500000000008516E-5</c:v>
                </c:pt>
                <c:pt idx="4276">
                  <c:v>8.5520000000008519E-5</c:v>
                </c:pt>
                <c:pt idx="4277">
                  <c:v>8.5540000000008522E-5</c:v>
                </c:pt>
                <c:pt idx="4278">
                  <c:v>8.5560000000008525E-5</c:v>
                </c:pt>
                <c:pt idx="4279">
                  <c:v>8.5580000000008528E-5</c:v>
                </c:pt>
                <c:pt idx="4280">
                  <c:v>8.5600000000008532E-5</c:v>
                </c:pt>
                <c:pt idx="4281">
                  <c:v>8.5620000000008535E-5</c:v>
                </c:pt>
                <c:pt idx="4282">
                  <c:v>8.5640000000008538E-5</c:v>
                </c:pt>
                <c:pt idx="4283">
                  <c:v>8.5660000000008541E-5</c:v>
                </c:pt>
                <c:pt idx="4284">
                  <c:v>8.5680000000008544E-5</c:v>
                </c:pt>
                <c:pt idx="4285">
                  <c:v>8.5700000000008548E-5</c:v>
                </c:pt>
                <c:pt idx="4286">
                  <c:v>8.5720000000008551E-5</c:v>
                </c:pt>
                <c:pt idx="4287">
                  <c:v>8.5740000000008554E-5</c:v>
                </c:pt>
                <c:pt idx="4288">
                  <c:v>8.5760000000008557E-5</c:v>
                </c:pt>
                <c:pt idx="4289">
                  <c:v>8.578000000000856E-5</c:v>
                </c:pt>
                <c:pt idx="4290">
                  <c:v>8.5800000000008564E-5</c:v>
                </c:pt>
                <c:pt idx="4291">
                  <c:v>8.5820000000008567E-5</c:v>
                </c:pt>
                <c:pt idx="4292">
                  <c:v>8.584000000000857E-5</c:v>
                </c:pt>
                <c:pt idx="4293">
                  <c:v>8.5860000000008573E-5</c:v>
                </c:pt>
                <c:pt idx="4294">
                  <c:v>8.5880000000008576E-5</c:v>
                </c:pt>
                <c:pt idx="4295">
                  <c:v>8.590000000000858E-5</c:v>
                </c:pt>
                <c:pt idx="4296">
                  <c:v>8.5920000000008583E-5</c:v>
                </c:pt>
                <c:pt idx="4297">
                  <c:v>8.5940000000008586E-5</c:v>
                </c:pt>
                <c:pt idx="4298">
                  <c:v>8.5960000000008589E-5</c:v>
                </c:pt>
                <c:pt idx="4299">
                  <c:v>8.5980000000008592E-5</c:v>
                </c:pt>
                <c:pt idx="4300">
                  <c:v>8.6000000000008596E-5</c:v>
                </c:pt>
                <c:pt idx="4301">
                  <c:v>8.6020000000008599E-5</c:v>
                </c:pt>
                <c:pt idx="4302">
                  <c:v>8.6040000000008602E-5</c:v>
                </c:pt>
                <c:pt idx="4303">
                  <c:v>8.6060000000008605E-5</c:v>
                </c:pt>
                <c:pt idx="4304">
                  <c:v>8.6080000000008608E-5</c:v>
                </c:pt>
                <c:pt idx="4305">
                  <c:v>8.6100000000008612E-5</c:v>
                </c:pt>
                <c:pt idx="4306">
                  <c:v>8.6120000000008615E-5</c:v>
                </c:pt>
                <c:pt idx="4307">
                  <c:v>8.6140000000008618E-5</c:v>
                </c:pt>
                <c:pt idx="4308">
                  <c:v>8.6160000000008621E-5</c:v>
                </c:pt>
                <c:pt idx="4309">
                  <c:v>8.6180000000008624E-5</c:v>
                </c:pt>
                <c:pt idx="4310">
                  <c:v>8.6200000000008628E-5</c:v>
                </c:pt>
                <c:pt idx="4311">
                  <c:v>8.6220000000008631E-5</c:v>
                </c:pt>
                <c:pt idx="4312">
                  <c:v>8.6240000000008634E-5</c:v>
                </c:pt>
                <c:pt idx="4313">
                  <c:v>8.6260000000008637E-5</c:v>
                </c:pt>
                <c:pt idx="4314">
                  <c:v>8.628000000000864E-5</c:v>
                </c:pt>
                <c:pt idx="4315">
                  <c:v>8.6300000000008644E-5</c:v>
                </c:pt>
                <c:pt idx="4316">
                  <c:v>8.6320000000008647E-5</c:v>
                </c:pt>
                <c:pt idx="4317">
                  <c:v>8.634000000000865E-5</c:v>
                </c:pt>
                <c:pt idx="4318">
                  <c:v>8.6360000000008653E-5</c:v>
                </c:pt>
                <c:pt idx="4319">
                  <c:v>8.6380000000008656E-5</c:v>
                </c:pt>
                <c:pt idx="4320">
                  <c:v>8.640000000000866E-5</c:v>
                </c:pt>
                <c:pt idx="4321">
                  <c:v>8.6420000000008663E-5</c:v>
                </c:pt>
                <c:pt idx="4322">
                  <c:v>8.6440000000008666E-5</c:v>
                </c:pt>
                <c:pt idx="4323">
                  <c:v>8.6460000000008669E-5</c:v>
                </c:pt>
                <c:pt idx="4324">
                  <c:v>8.6480000000008672E-5</c:v>
                </c:pt>
                <c:pt idx="4325">
                  <c:v>8.6500000000008676E-5</c:v>
                </c:pt>
                <c:pt idx="4326">
                  <c:v>8.6520000000008679E-5</c:v>
                </c:pt>
                <c:pt idx="4327">
                  <c:v>8.6540000000008682E-5</c:v>
                </c:pt>
                <c:pt idx="4328">
                  <c:v>8.6560000000008685E-5</c:v>
                </c:pt>
                <c:pt idx="4329">
                  <c:v>8.6580000000008688E-5</c:v>
                </c:pt>
                <c:pt idx="4330">
                  <c:v>8.6600000000008692E-5</c:v>
                </c:pt>
                <c:pt idx="4331">
                  <c:v>8.6620000000008695E-5</c:v>
                </c:pt>
                <c:pt idx="4332">
                  <c:v>8.6640000000008698E-5</c:v>
                </c:pt>
                <c:pt idx="4333">
                  <c:v>8.6660000000008701E-5</c:v>
                </c:pt>
                <c:pt idx="4334">
                  <c:v>8.6680000000008704E-5</c:v>
                </c:pt>
                <c:pt idx="4335">
                  <c:v>8.6700000000008707E-5</c:v>
                </c:pt>
                <c:pt idx="4336">
                  <c:v>8.6720000000008711E-5</c:v>
                </c:pt>
                <c:pt idx="4337">
                  <c:v>8.6740000000008714E-5</c:v>
                </c:pt>
                <c:pt idx="4338">
                  <c:v>8.6760000000008717E-5</c:v>
                </c:pt>
                <c:pt idx="4339">
                  <c:v>8.678000000000872E-5</c:v>
                </c:pt>
                <c:pt idx="4340">
                  <c:v>8.6800000000008723E-5</c:v>
                </c:pt>
                <c:pt idx="4341">
                  <c:v>8.6820000000008727E-5</c:v>
                </c:pt>
                <c:pt idx="4342">
                  <c:v>8.684000000000873E-5</c:v>
                </c:pt>
                <c:pt idx="4343">
                  <c:v>8.6860000000008733E-5</c:v>
                </c:pt>
                <c:pt idx="4344">
                  <c:v>8.6880000000008736E-5</c:v>
                </c:pt>
                <c:pt idx="4345">
                  <c:v>8.6900000000008739E-5</c:v>
                </c:pt>
                <c:pt idx="4346">
                  <c:v>8.6920000000008743E-5</c:v>
                </c:pt>
                <c:pt idx="4347">
                  <c:v>8.6940000000008746E-5</c:v>
                </c:pt>
                <c:pt idx="4348">
                  <c:v>8.6960000000008749E-5</c:v>
                </c:pt>
                <c:pt idx="4349">
                  <c:v>8.6980000000008752E-5</c:v>
                </c:pt>
                <c:pt idx="4350">
                  <c:v>8.7000000000008755E-5</c:v>
                </c:pt>
                <c:pt idx="4351">
                  <c:v>8.7020000000008759E-5</c:v>
                </c:pt>
                <c:pt idx="4352">
                  <c:v>8.7040000000008762E-5</c:v>
                </c:pt>
                <c:pt idx="4353">
                  <c:v>8.7060000000008765E-5</c:v>
                </c:pt>
                <c:pt idx="4354">
                  <c:v>8.7080000000008768E-5</c:v>
                </c:pt>
                <c:pt idx="4355">
                  <c:v>8.7100000000008771E-5</c:v>
                </c:pt>
                <c:pt idx="4356">
                  <c:v>8.7120000000008775E-5</c:v>
                </c:pt>
                <c:pt idx="4357">
                  <c:v>8.7140000000008778E-5</c:v>
                </c:pt>
                <c:pt idx="4358">
                  <c:v>8.7160000000008781E-5</c:v>
                </c:pt>
                <c:pt idx="4359">
                  <c:v>8.7180000000008784E-5</c:v>
                </c:pt>
                <c:pt idx="4360">
                  <c:v>8.7200000000008787E-5</c:v>
                </c:pt>
                <c:pt idx="4361">
                  <c:v>8.7220000000008791E-5</c:v>
                </c:pt>
                <c:pt idx="4362">
                  <c:v>8.7240000000008794E-5</c:v>
                </c:pt>
                <c:pt idx="4363">
                  <c:v>8.7260000000008797E-5</c:v>
                </c:pt>
                <c:pt idx="4364">
                  <c:v>8.72800000000088E-5</c:v>
                </c:pt>
                <c:pt idx="4365">
                  <c:v>8.7300000000008803E-5</c:v>
                </c:pt>
                <c:pt idx="4366">
                  <c:v>8.7320000000008807E-5</c:v>
                </c:pt>
                <c:pt idx="4367">
                  <c:v>8.734000000000881E-5</c:v>
                </c:pt>
                <c:pt idx="4368">
                  <c:v>8.7360000000008813E-5</c:v>
                </c:pt>
                <c:pt idx="4369">
                  <c:v>8.7380000000008816E-5</c:v>
                </c:pt>
                <c:pt idx="4370">
                  <c:v>8.7400000000008819E-5</c:v>
                </c:pt>
                <c:pt idx="4371">
                  <c:v>8.7420000000008823E-5</c:v>
                </c:pt>
                <c:pt idx="4372">
                  <c:v>8.7440000000008826E-5</c:v>
                </c:pt>
                <c:pt idx="4373">
                  <c:v>8.7460000000008829E-5</c:v>
                </c:pt>
                <c:pt idx="4374">
                  <c:v>8.7480000000008832E-5</c:v>
                </c:pt>
                <c:pt idx="4375">
                  <c:v>8.7500000000008835E-5</c:v>
                </c:pt>
                <c:pt idx="4376">
                  <c:v>8.7520000000008839E-5</c:v>
                </c:pt>
                <c:pt idx="4377">
                  <c:v>8.7540000000008842E-5</c:v>
                </c:pt>
                <c:pt idx="4378">
                  <c:v>8.7560000000008845E-5</c:v>
                </c:pt>
                <c:pt idx="4379">
                  <c:v>8.7580000000008848E-5</c:v>
                </c:pt>
                <c:pt idx="4380">
                  <c:v>8.7600000000008851E-5</c:v>
                </c:pt>
                <c:pt idx="4381">
                  <c:v>8.7620000000008855E-5</c:v>
                </c:pt>
                <c:pt idx="4382">
                  <c:v>8.7640000000008858E-5</c:v>
                </c:pt>
                <c:pt idx="4383">
                  <c:v>8.7660000000008861E-5</c:v>
                </c:pt>
                <c:pt idx="4384">
                  <c:v>8.7680000000008864E-5</c:v>
                </c:pt>
                <c:pt idx="4385">
                  <c:v>8.7700000000008867E-5</c:v>
                </c:pt>
                <c:pt idx="4386">
                  <c:v>8.7720000000008871E-5</c:v>
                </c:pt>
                <c:pt idx="4387">
                  <c:v>8.7740000000008874E-5</c:v>
                </c:pt>
                <c:pt idx="4388">
                  <c:v>8.7760000000008877E-5</c:v>
                </c:pt>
                <c:pt idx="4389">
                  <c:v>8.778000000000888E-5</c:v>
                </c:pt>
                <c:pt idx="4390">
                  <c:v>8.7800000000008883E-5</c:v>
                </c:pt>
                <c:pt idx="4391">
                  <c:v>8.7820000000008887E-5</c:v>
                </c:pt>
                <c:pt idx="4392">
                  <c:v>8.784000000000889E-5</c:v>
                </c:pt>
                <c:pt idx="4393">
                  <c:v>8.7860000000008893E-5</c:v>
                </c:pt>
                <c:pt idx="4394">
                  <c:v>8.7880000000008896E-5</c:v>
                </c:pt>
                <c:pt idx="4395">
                  <c:v>8.7900000000008899E-5</c:v>
                </c:pt>
                <c:pt idx="4396">
                  <c:v>8.7920000000008902E-5</c:v>
                </c:pt>
                <c:pt idx="4397">
                  <c:v>8.7940000000008906E-5</c:v>
                </c:pt>
                <c:pt idx="4398">
                  <c:v>8.7960000000008909E-5</c:v>
                </c:pt>
                <c:pt idx="4399">
                  <c:v>8.7980000000008912E-5</c:v>
                </c:pt>
                <c:pt idx="4400">
                  <c:v>8.8000000000008915E-5</c:v>
                </c:pt>
                <c:pt idx="4401">
                  <c:v>8.8020000000008918E-5</c:v>
                </c:pt>
                <c:pt idx="4402">
                  <c:v>8.8040000000008922E-5</c:v>
                </c:pt>
                <c:pt idx="4403">
                  <c:v>8.8060000000008925E-5</c:v>
                </c:pt>
                <c:pt idx="4404">
                  <c:v>8.8080000000008928E-5</c:v>
                </c:pt>
                <c:pt idx="4405">
                  <c:v>8.8100000000008931E-5</c:v>
                </c:pt>
                <c:pt idx="4406">
                  <c:v>8.8120000000008934E-5</c:v>
                </c:pt>
                <c:pt idx="4407">
                  <c:v>8.8140000000008938E-5</c:v>
                </c:pt>
                <c:pt idx="4408">
                  <c:v>8.8160000000008941E-5</c:v>
                </c:pt>
                <c:pt idx="4409">
                  <c:v>8.8180000000008944E-5</c:v>
                </c:pt>
                <c:pt idx="4410">
                  <c:v>8.8200000000008947E-5</c:v>
                </c:pt>
                <c:pt idx="4411">
                  <c:v>8.822000000000895E-5</c:v>
                </c:pt>
                <c:pt idx="4412">
                  <c:v>8.8240000000008954E-5</c:v>
                </c:pt>
                <c:pt idx="4413">
                  <c:v>8.8260000000008957E-5</c:v>
                </c:pt>
                <c:pt idx="4414">
                  <c:v>8.828000000000896E-5</c:v>
                </c:pt>
                <c:pt idx="4415">
                  <c:v>8.8300000000008963E-5</c:v>
                </c:pt>
                <c:pt idx="4416">
                  <c:v>8.8320000000008966E-5</c:v>
                </c:pt>
                <c:pt idx="4417">
                  <c:v>8.834000000000897E-5</c:v>
                </c:pt>
                <c:pt idx="4418">
                  <c:v>8.8360000000008973E-5</c:v>
                </c:pt>
                <c:pt idx="4419">
                  <c:v>8.8380000000008976E-5</c:v>
                </c:pt>
                <c:pt idx="4420">
                  <c:v>8.8400000000008979E-5</c:v>
                </c:pt>
                <c:pt idx="4421">
                  <c:v>8.8420000000008982E-5</c:v>
                </c:pt>
                <c:pt idx="4422">
                  <c:v>8.8440000000008986E-5</c:v>
                </c:pt>
                <c:pt idx="4423">
                  <c:v>8.8460000000008989E-5</c:v>
                </c:pt>
                <c:pt idx="4424">
                  <c:v>8.8480000000008992E-5</c:v>
                </c:pt>
                <c:pt idx="4425">
                  <c:v>8.8500000000008995E-5</c:v>
                </c:pt>
                <c:pt idx="4426">
                  <c:v>8.8520000000008998E-5</c:v>
                </c:pt>
                <c:pt idx="4427">
                  <c:v>8.8540000000009002E-5</c:v>
                </c:pt>
                <c:pt idx="4428">
                  <c:v>8.8560000000009005E-5</c:v>
                </c:pt>
                <c:pt idx="4429">
                  <c:v>8.8580000000009008E-5</c:v>
                </c:pt>
                <c:pt idx="4430">
                  <c:v>8.8600000000009011E-5</c:v>
                </c:pt>
                <c:pt idx="4431">
                  <c:v>8.8620000000009014E-5</c:v>
                </c:pt>
                <c:pt idx="4432">
                  <c:v>8.8640000000009018E-5</c:v>
                </c:pt>
                <c:pt idx="4433">
                  <c:v>8.8660000000009021E-5</c:v>
                </c:pt>
                <c:pt idx="4434">
                  <c:v>8.8680000000009024E-5</c:v>
                </c:pt>
                <c:pt idx="4435">
                  <c:v>8.8700000000009027E-5</c:v>
                </c:pt>
                <c:pt idx="4436">
                  <c:v>8.872000000000903E-5</c:v>
                </c:pt>
                <c:pt idx="4437">
                  <c:v>8.8740000000009034E-5</c:v>
                </c:pt>
                <c:pt idx="4438">
                  <c:v>8.8760000000009037E-5</c:v>
                </c:pt>
                <c:pt idx="4439">
                  <c:v>8.878000000000904E-5</c:v>
                </c:pt>
                <c:pt idx="4440">
                  <c:v>8.8800000000009043E-5</c:v>
                </c:pt>
                <c:pt idx="4441">
                  <c:v>8.8820000000009046E-5</c:v>
                </c:pt>
                <c:pt idx="4442">
                  <c:v>8.884000000000905E-5</c:v>
                </c:pt>
                <c:pt idx="4443">
                  <c:v>8.8860000000009053E-5</c:v>
                </c:pt>
                <c:pt idx="4444">
                  <c:v>8.8880000000009056E-5</c:v>
                </c:pt>
                <c:pt idx="4445">
                  <c:v>8.8900000000009059E-5</c:v>
                </c:pt>
                <c:pt idx="4446">
                  <c:v>8.8920000000009062E-5</c:v>
                </c:pt>
                <c:pt idx="4447">
                  <c:v>8.8940000000009066E-5</c:v>
                </c:pt>
                <c:pt idx="4448">
                  <c:v>8.8960000000009069E-5</c:v>
                </c:pt>
                <c:pt idx="4449">
                  <c:v>8.8980000000009072E-5</c:v>
                </c:pt>
                <c:pt idx="4450">
                  <c:v>8.9000000000009075E-5</c:v>
                </c:pt>
                <c:pt idx="4451">
                  <c:v>8.9020000000009078E-5</c:v>
                </c:pt>
                <c:pt idx="4452">
                  <c:v>8.9040000000009082E-5</c:v>
                </c:pt>
                <c:pt idx="4453">
                  <c:v>8.9060000000009085E-5</c:v>
                </c:pt>
                <c:pt idx="4454">
                  <c:v>8.9080000000009088E-5</c:v>
                </c:pt>
                <c:pt idx="4455">
                  <c:v>8.9100000000009091E-5</c:v>
                </c:pt>
                <c:pt idx="4456">
                  <c:v>8.9120000000009094E-5</c:v>
                </c:pt>
                <c:pt idx="4457">
                  <c:v>8.9140000000009097E-5</c:v>
                </c:pt>
                <c:pt idx="4458">
                  <c:v>8.9160000000009101E-5</c:v>
                </c:pt>
                <c:pt idx="4459">
                  <c:v>8.9180000000009104E-5</c:v>
                </c:pt>
                <c:pt idx="4460">
                  <c:v>8.9200000000009107E-5</c:v>
                </c:pt>
                <c:pt idx="4461">
                  <c:v>8.922000000000911E-5</c:v>
                </c:pt>
                <c:pt idx="4462">
                  <c:v>8.9240000000009113E-5</c:v>
                </c:pt>
                <c:pt idx="4463">
                  <c:v>8.9260000000009117E-5</c:v>
                </c:pt>
                <c:pt idx="4464">
                  <c:v>8.928000000000912E-5</c:v>
                </c:pt>
                <c:pt idx="4465">
                  <c:v>8.9300000000009123E-5</c:v>
                </c:pt>
                <c:pt idx="4466">
                  <c:v>8.9320000000009126E-5</c:v>
                </c:pt>
                <c:pt idx="4467">
                  <c:v>8.9340000000009129E-5</c:v>
                </c:pt>
                <c:pt idx="4468">
                  <c:v>8.9360000000009133E-5</c:v>
                </c:pt>
                <c:pt idx="4469">
                  <c:v>8.9380000000009136E-5</c:v>
                </c:pt>
                <c:pt idx="4470">
                  <c:v>8.9400000000009139E-5</c:v>
                </c:pt>
                <c:pt idx="4471">
                  <c:v>8.9420000000009142E-5</c:v>
                </c:pt>
                <c:pt idx="4472">
                  <c:v>8.9440000000009145E-5</c:v>
                </c:pt>
                <c:pt idx="4473">
                  <c:v>8.9460000000009149E-5</c:v>
                </c:pt>
                <c:pt idx="4474">
                  <c:v>8.9480000000009152E-5</c:v>
                </c:pt>
                <c:pt idx="4475">
                  <c:v>8.9500000000009155E-5</c:v>
                </c:pt>
                <c:pt idx="4476">
                  <c:v>8.9520000000009158E-5</c:v>
                </c:pt>
                <c:pt idx="4477">
                  <c:v>8.9540000000009161E-5</c:v>
                </c:pt>
                <c:pt idx="4478">
                  <c:v>8.9560000000009165E-5</c:v>
                </c:pt>
                <c:pt idx="4479">
                  <c:v>8.9580000000009168E-5</c:v>
                </c:pt>
                <c:pt idx="4480">
                  <c:v>8.9600000000009171E-5</c:v>
                </c:pt>
                <c:pt idx="4481">
                  <c:v>8.9620000000009174E-5</c:v>
                </c:pt>
                <c:pt idx="4482">
                  <c:v>8.9640000000009177E-5</c:v>
                </c:pt>
                <c:pt idx="4483">
                  <c:v>8.9660000000009181E-5</c:v>
                </c:pt>
                <c:pt idx="4484">
                  <c:v>8.9680000000009184E-5</c:v>
                </c:pt>
                <c:pt idx="4485">
                  <c:v>8.9700000000009187E-5</c:v>
                </c:pt>
                <c:pt idx="4486">
                  <c:v>8.972000000000919E-5</c:v>
                </c:pt>
                <c:pt idx="4487">
                  <c:v>8.9740000000009193E-5</c:v>
                </c:pt>
                <c:pt idx="4488">
                  <c:v>8.9760000000009197E-5</c:v>
                </c:pt>
                <c:pt idx="4489">
                  <c:v>8.97800000000092E-5</c:v>
                </c:pt>
                <c:pt idx="4490">
                  <c:v>8.9800000000009203E-5</c:v>
                </c:pt>
                <c:pt idx="4491">
                  <c:v>8.9820000000009206E-5</c:v>
                </c:pt>
                <c:pt idx="4492">
                  <c:v>8.9840000000009209E-5</c:v>
                </c:pt>
                <c:pt idx="4493">
                  <c:v>8.9860000000009213E-5</c:v>
                </c:pt>
                <c:pt idx="4494">
                  <c:v>8.9880000000009216E-5</c:v>
                </c:pt>
                <c:pt idx="4495">
                  <c:v>8.9900000000009219E-5</c:v>
                </c:pt>
                <c:pt idx="4496">
                  <c:v>8.9920000000009222E-5</c:v>
                </c:pt>
                <c:pt idx="4497">
                  <c:v>8.9940000000009225E-5</c:v>
                </c:pt>
                <c:pt idx="4498">
                  <c:v>8.9960000000009229E-5</c:v>
                </c:pt>
                <c:pt idx="4499">
                  <c:v>8.9980000000009232E-5</c:v>
                </c:pt>
                <c:pt idx="4500">
                  <c:v>9.0000000000009235E-5</c:v>
                </c:pt>
                <c:pt idx="4501">
                  <c:v>9.0020000000009238E-5</c:v>
                </c:pt>
                <c:pt idx="4502">
                  <c:v>9.0040000000009241E-5</c:v>
                </c:pt>
                <c:pt idx="4503">
                  <c:v>9.0060000000009245E-5</c:v>
                </c:pt>
                <c:pt idx="4504">
                  <c:v>9.0080000000009248E-5</c:v>
                </c:pt>
                <c:pt idx="4505">
                  <c:v>9.0100000000009251E-5</c:v>
                </c:pt>
                <c:pt idx="4506">
                  <c:v>9.0120000000009254E-5</c:v>
                </c:pt>
                <c:pt idx="4507">
                  <c:v>9.0140000000009257E-5</c:v>
                </c:pt>
                <c:pt idx="4508">
                  <c:v>9.0160000000009261E-5</c:v>
                </c:pt>
                <c:pt idx="4509">
                  <c:v>9.0180000000009264E-5</c:v>
                </c:pt>
                <c:pt idx="4510">
                  <c:v>9.0200000000009267E-5</c:v>
                </c:pt>
                <c:pt idx="4511">
                  <c:v>9.022000000000927E-5</c:v>
                </c:pt>
                <c:pt idx="4512">
                  <c:v>9.0240000000009273E-5</c:v>
                </c:pt>
                <c:pt idx="4513">
                  <c:v>9.0260000000009276E-5</c:v>
                </c:pt>
                <c:pt idx="4514">
                  <c:v>9.028000000000928E-5</c:v>
                </c:pt>
                <c:pt idx="4515">
                  <c:v>9.0300000000009283E-5</c:v>
                </c:pt>
                <c:pt idx="4516">
                  <c:v>9.0320000000009286E-5</c:v>
                </c:pt>
                <c:pt idx="4517">
                  <c:v>9.0340000000009289E-5</c:v>
                </c:pt>
                <c:pt idx="4518">
                  <c:v>9.0360000000009292E-5</c:v>
                </c:pt>
                <c:pt idx="4519">
                  <c:v>9.0380000000009296E-5</c:v>
                </c:pt>
                <c:pt idx="4520">
                  <c:v>9.0400000000009299E-5</c:v>
                </c:pt>
                <c:pt idx="4521">
                  <c:v>9.0420000000009302E-5</c:v>
                </c:pt>
                <c:pt idx="4522">
                  <c:v>9.0440000000009305E-5</c:v>
                </c:pt>
                <c:pt idx="4523">
                  <c:v>9.0460000000009308E-5</c:v>
                </c:pt>
                <c:pt idx="4524">
                  <c:v>9.0480000000009312E-5</c:v>
                </c:pt>
                <c:pt idx="4525">
                  <c:v>9.0500000000009315E-5</c:v>
                </c:pt>
                <c:pt idx="4526">
                  <c:v>9.0520000000009318E-5</c:v>
                </c:pt>
                <c:pt idx="4527">
                  <c:v>9.0540000000009321E-5</c:v>
                </c:pt>
                <c:pt idx="4528">
                  <c:v>9.0560000000009324E-5</c:v>
                </c:pt>
                <c:pt idx="4529">
                  <c:v>9.0580000000009328E-5</c:v>
                </c:pt>
                <c:pt idx="4530">
                  <c:v>9.0600000000009331E-5</c:v>
                </c:pt>
                <c:pt idx="4531">
                  <c:v>9.0620000000009334E-5</c:v>
                </c:pt>
                <c:pt idx="4532">
                  <c:v>9.0640000000009337E-5</c:v>
                </c:pt>
                <c:pt idx="4533">
                  <c:v>9.066000000000934E-5</c:v>
                </c:pt>
                <c:pt idx="4534">
                  <c:v>9.0680000000009344E-5</c:v>
                </c:pt>
                <c:pt idx="4535">
                  <c:v>9.0700000000009347E-5</c:v>
                </c:pt>
                <c:pt idx="4536">
                  <c:v>9.072000000000935E-5</c:v>
                </c:pt>
                <c:pt idx="4537">
                  <c:v>9.0740000000009353E-5</c:v>
                </c:pt>
                <c:pt idx="4538">
                  <c:v>9.0760000000009356E-5</c:v>
                </c:pt>
                <c:pt idx="4539">
                  <c:v>9.078000000000936E-5</c:v>
                </c:pt>
                <c:pt idx="4540">
                  <c:v>9.0800000000009363E-5</c:v>
                </c:pt>
                <c:pt idx="4541">
                  <c:v>9.0820000000009366E-5</c:v>
                </c:pt>
                <c:pt idx="4542">
                  <c:v>9.0840000000009369E-5</c:v>
                </c:pt>
                <c:pt idx="4543">
                  <c:v>9.0860000000009372E-5</c:v>
                </c:pt>
                <c:pt idx="4544">
                  <c:v>9.0880000000009376E-5</c:v>
                </c:pt>
                <c:pt idx="4545">
                  <c:v>9.0900000000009379E-5</c:v>
                </c:pt>
                <c:pt idx="4546">
                  <c:v>9.0920000000009382E-5</c:v>
                </c:pt>
                <c:pt idx="4547">
                  <c:v>9.0940000000009385E-5</c:v>
                </c:pt>
                <c:pt idx="4548">
                  <c:v>9.0960000000009388E-5</c:v>
                </c:pt>
                <c:pt idx="4549">
                  <c:v>9.0980000000009392E-5</c:v>
                </c:pt>
                <c:pt idx="4550">
                  <c:v>9.1000000000009395E-5</c:v>
                </c:pt>
                <c:pt idx="4551">
                  <c:v>9.1020000000009398E-5</c:v>
                </c:pt>
                <c:pt idx="4552">
                  <c:v>9.1040000000009401E-5</c:v>
                </c:pt>
                <c:pt idx="4553">
                  <c:v>9.1060000000009404E-5</c:v>
                </c:pt>
                <c:pt idx="4554">
                  <c:v>9.1080000000009408E-5</c:v>
                </c:pt>
                <c:pt idx="4555">
                  <c:v>9.1100000000009411E-5</c:v>
                </c:pt>
                <c:pt idx="4556">
                  <c:v>9.1120000000009414E-5</c:v>
                </c:pt>
                <c:pt idx="4557">
                  <c:v>9.1140000000009417E-5</c:v>
                </c:pt>
                <c:pt idx="4558">
                  <c:v>9.116000000000942E-5</c:v>
                </c:pt>
                <c:pt idx="4559">
                  <c:v>9.1180000000009424E-5</c:v>
                </c:pt>
                <c:pt idx="4560">
                  <c:v>9.1200000000009427E-5</c:v>
                </c:pt>
                <c:pt idx="4561">
                  <c:v>9.122000000000943E-5</c:v>
                </c:pt>
                <c:pt idx="4562">
                  <c:v>9.1240000000009433E-5</c:v>
                </c:pt>
                <c:pt idx="4563">
                  <c:v>9.1260000000009436E-5</c:v>
                </c:pt>
                <c:pt idx="4564">
                  <c:v>9.128000000000944E-5</c:v>
                </c:pt>
                <c:pt idx="4565">
                  <c:v>9.1300000000009443E-5</c:v>
                </c:pt>
                <c:pt idx="4566">
                  <c:v>9.1320000000009446E-5</c:v>
                </c:pt>
                <c:pt idx="4567">
                  <c:v>9.1340000000009449E-5</c:v>
                </c:pt>
                <c:pt idx="4568">
                  <c:v>9.1360000000009452E-5</c:v>
                </c:pt>
                <c:pt idx="4569">
                  <c:v>9.1380000000009456E-5</c:v>
                </c:pt>
                <c:pt idx="4570">
                  <c:v>9.1400000000009459E-5</c:v>
                </c:pt>
                <c:pt idx="4571">
                  <c:v>9.1420000000009462E-5</c:v>
                </c:pt>
                <c:pt idx="4572">
                  <c:v>9.1440000000009465E-5</c:v>
                </c:pt>
                <c:pt idx="4573">
                  <c:v>9.1460000000009468E-5</c:v>
                </c:pt>
                <c:pt idx="4574">
                  <c:v>9.1480000000009471E-5</c:v>
                </c:pt>
                <c:pt idx="4575">
                  <c:v>9.1500000000009475E-5</c:v>
                </c:pt>
                <c:pt idx="4576">
                  <c:v>9.1520000000009478E-5</c:v>
                </c:pt>
                <c:pt idx="4577">
                  <c:v>9.1540000000009481E-5</c:v>
                </c:pt>
                <c:pt idx="4578">
                  <c:v>9.1560000000009484E-5</c:v>
                </c:pt>
                <c:pt idx="4579">
                  <c:v>9.1580000000009487E-5</c:v>
                </c:pt>
                <c:pt idx="4580">
                  <c:v>9.1600000000009491E-5</c:v>
                </c:pt>
                <c:pt idx="4581">
                  <c:v>9.1620000000009494E-5</c:v>
                </c:pt>
                <c:pt idx="4582">
                  <c:v>9.1640000000009497E-5</c:v>
                </c:pt>
                <c:pt idx="4583">
                  <c:v>9.16600000000095E-5</c:v>
                </c:pt>
                <c:pt idx="4584">
                  <c:v>9.1680000000009503E-5</c:v>
                </c:pt>
                <c:pt idx="4585">
                  <c:v>9.1700000000009507E-5</c:v>
                </c:pt>
                <c:pt idx="4586">
                  <c:v>9.172000000000951E-5</c:v>
                </c:pt>
                <c:pt idx="4587">
                  <c:v>9.1740000000009513E-5</c:v>
                </c:pt>
                <c:pt idx="4588">
                  <c:v>9.1760000000009516E-5</c:v>
                </c:pt>
                <c:pt idx="4589">
                  <c:v>9.1780000000009519E-5</c:v>
                </c:pt>
                <c:pt idx="4590">
                  <c:v>9.1800000000009523E-5</c:v>
                </c:pt>
                <c:pt idx="4591">
                  <c:v>9.1820000000009526E-5</c:v>
                </c:pt>
                <c:pt idx="4592">
                  <c:v>9.1840000000009529E-5</c:v>
                </c:pt>
                <c:pt idx="4593">
                  <c:v>9.1860000000009532E-5</c:v>
                </c:pt>
                <c:pt idx="4594">
                  <c:v>9.1880000000009535E-5</c:v>
                </c:pt>
                <c:pt idx="4595">
                  <c:v>9.1900000000009539E-5</c:v>
                </c:pt>
                <c:pt idx="4596">
                  <c:v>9.1920000000009542E-5</c:v>
                </c:pt>
                <c:pt idx="4597">
                  <c:v>9.1940000000009545E-5</c:v>
                </c:pt>
                <c:pt idx="4598">
                  <c:v>9.1960000000009548E-5</c:v>
                </c:pt>
                <c:pt idx="4599">
                  <c:v>9.1980000000009551E-5</c:v>
                </c:pt>
                <c:pt idx="4600">
                  <c:v>9.2000000000009555E-5</c:v>
                </c:pt>
                <c:pt idx="4601">
                  <c:v>9.2020000000009558E-5</c:v>
                </c:pt>
                <c:pt idx="4602">
                  <c:v>9.2040000000009561E-5</c:v>
                </c:pt>
                <c:pt idx="4603">
                  <c:v>9.2060000000009564E-5</c:v>
                </c:pt>
                <c:pt idx="4604">
                  <c:v>9.2080000000009567E-5</c:v>
                </c:pt>
                <c:pt idx="4605">
                  <c:v>9.2100000000009571E-5</c:v>
                </c:pt>
                <c:pt idx="4606">
                  <c:v>9.2120000000009574E-5</c:v>
                </c:pt>
                <c:pt idx="4607">
                  <c:v>9.2140000000009577E-5</c:v>
                </c:pt>
                <c:pt idx="4608">
                  <c:v>9.216000000000958E-5</c:v>
                </c:pt>
                <c:pt idx="4609">
                  <c:v>9.2180000000009583E-5</c:v>
                </c:pt>
                <c:pt idx="4610">
                  <c:v>9.2200000000009587E-5</c:v>
                </c:pt>
                <c:pt idx="4611">
                  <c:v>9.222000000000959E-5</c:v>
                </c:pt>
                <c:pt idx="4612">
                  <c:v>9.2240000000009593E-5</c:v>
                </c:pt>
                <c:pt idx="4613">
                  <c:v>9.2260000000009596E-5</c:v>
                </c:pt>
                <c:pt idx="4614">
                  <c:v>9.2280000000009599E-5</c:v>
                </c:pt>
                <c:pt idx="4615">
                  <c:v>9.2300000000009603E-5</c:v>
                </c:pt>
                <c:pt idx="4616">
                  <c:v>9.2320000000009606E-5</c:v>
                </c:pt>
                <c:pt idx="4617">
                  <c:v>9.2340000000009609E-5</c:v>
                </c:pt>
                <c:pt idx="4618">
                  <c:v>9.2360000000009612E-5</c:v>
                </c:pt>
                <c:pt idx="4619">
                  <c:v>9.2380000000009615E-5</c:v>
                </c:pt>
                <c:pt idx="4620">
                  <c:v>9.2400000000009619E-5</c:v>
                </c:pt>
                <c:pt idx="4621">
                  <c:v>9.2420000000009622E-5</c:v>
                </c:pt>
                <c:pt idx="4622">
                  <c:v>9.2440000000009625E-5</c:v>
                </c:pt>
                <c:pt idx="4623">
                  <c:v>9.2460000000009628E-5</c:v>
                </c:pt>
                <c:pt idx="4624">
                  <c:v>9.2480000000009631E-5</c:v>
                </c:pt>
                <c:pt idx="4625">
                  <c:v>9.2500000000009635E-5</c:v>
                </c:pt>
                <c:pt idx="4626">
                  <c:v>9.2520000000009638E-5</c:v>
                </c:pt>
                <c:pt idx="4627">
                  <c:v>9.2540000000009641E-5</c:v>
                </c:pt>
                <c:pt idx="4628">
                  <c:v>9.2560000000009644E-5</c:v>
                </c:pt>
                <c:pt idx="4629">
                  <c:v>9.2580000000009647E-5</c:v>
                </c:pt>
                <c:pt idx="4630">
                  <c:v>9.2600000000009651E-5</c:v>
                </c:pt>
                <c:pt idx="4631">
                  <c:v>9.2620000000009654E-5</c:v>
                </c:pt>
                <c:pt idx="4632">
                  <c:v>9.2640000000009657E-5</c:v>
                </c:pt>
                <c:pt idx="4633">
                  <c:v>9.266000000000966E-5</c:v>
                </c:pt>
                <c:pt idx="4634">
                  <c:v>9.2680000000009663E-5</c:v>
                </c:pt>
                <c:pt idx="4635">
                  <c:v>9.2700000000009666E-5</c:v>
                </c:pt>
                <c:pt idx="4636">
                  <c:v>9.272000000000967E-5</c:v>
                </c:pt>
                <c:pt idx="4637">
                  <c:v>9.2740000000009673E-5</c:v>
                </c:pt>
                <c:pt idx="4638">
                  <c:v>9.2760000000009676E-5</c:v>
                </c:pt>
                <c:pt idx="4639">
                  <c:v>9.2780000000009679E-5</c:v>
                </c:pt>
                <c:pt idx="4640">
                  <c:v>9.2800000000009682E-5</c:v>
                </c:pt>
                <c:pt idx="4641">
                  <c:v>9.2820000000009686E-5</c:v>
                </c:pt>
                <c:pt idx="4642">
                  <c:v>9.2840000000009689E-5</c:v>
                </c:pt>
                <c:pt idx="4643">
                  <c:v>9.2860000000009692E-5</c:v>
                </c:pt>
                <c:pt idx="4644">
                  <c:v>9.2880000000009695E-5</c:v>
                </c:pt>
                <c:pt idx="4645">
                  <c:v>9.2900000000009698E-5</c:v>
                </c:pt>
                <c:pt idx="4646">
                  <c:v>9.2920000000009702E-5</c:v>
                </c:pt>
                <c:pt idx="4647">
                  <c:v>9.2940000000009705E-5</c:v>
                </c:pt>
                <c:pt idx="4648">
                  <c:v>9.2960000000009708E-5</c:v>
                </c:pt>
                <c:pt idx="4649">
                  <c:v>9.2980000000009711E-5</c:v>
                </c:pt>
                <c:pt idx="4650">
                  <c:v>9.3000000000009714E-5</c:v>
                </c:pt>
                <c:pt idx="4651">
                  <c:v>9.3020000000009718E-5</c:v>
                </c:pt>
                <c:pt idx="4652">
                  <c:v>9.3040000000009721E-5</c:v>
                </c:pt>
                <c:pt idx="4653">
                  <c:v>9.3060000000009724E-5</c:v>
                </c:pt>
                <c:pt idx="4654">
                  <c:v>9.3080000000009727E-5</c:v>
                </c:pt>
                <c:pt idx="4655">
                  <c:v>9.310000000000973E-5</c:v>
                </c:pt>
                <c:pt idx="4656">
                  <c:v>9.3120000000009734E-5</c:v>
                </c:pt>
                <c:pt idx="4657">
                  <c:v>9.3140000000009737E-5</c:v>
                </c:pt>
                <c:pt idx="4658">
                  <c:v>9.316000000000974E-5</c:v>
                </c:pt>
                <c:pt idx="4659">
                  <c:v>9.3180000000009743E-5</c:v>
                </c:pt>
                <c:pt idx="4660">
                  <c:v>9.3200000000009746E-5</c:v>
                </c:pt>
                <c:pt idx="4661">
                  <c:v>9.322000000000975E-5</c:v>
                </c:pt>
                <c:pt idx="4662">
                  <c:v>9.3240000000009753E-5</c:v>
                </c:pt>
                <c:pt idx="4663">
                  <c:v>9.3260000000009756E-5</c:v>
                </c:pt>
                <c:pt idx="4664">
                  <c:v>9.3280000000009759E-5</c:v>
                </c:pt>
                <c:pt idx="4665">
                  <c:v>9.3300000000009762E-5</c:v>
                </c:pt>
                <c:pt idx="4666">
                  <c:v>9.3320000000009766E-5</c:v>
                </c:pt>
                <c:pt idx="4667">
                  <c:v>9.3340000000009769E-5</c:v>
                </c:pt>
                <c:pt idx="4668">
                  <c:v>9.3360000000009772E-5</c:v>
                </c:pt>
                <c:pt idx="4669">
                  <c:v>9.3380000000009775E-5</c:v>
                </c:pt>
                <c:pt idx="4670">
                  <c:v>9.3400000000009778E-5</c:v>
                </c:pt>
                <c:pt idx="4671">
                  <c:v>9.3420000000009782E-5</c:v>
                </c:pt>
                <c:pt idx="4672">
                  <c:v>9.3440000000009785E-5</c:v>
                </c:pt>
                <c:pt idx="4673">
                  <c:v>9.3460000000009788E-5</c:v>
                </c:pt>
                <c:pt idx="4674">
                  <c:v>9.3480000000009791E-5</c:v>
                </c:pt>
                <c:pt idx="4675">
                  <c:v>9.3500000000009794E-5</c:v>
                </c:pt>
                <c:pt idx="4676">
                  <c:v>9.3520000000009798E-5</c:v>
                </c:pt>
                <c:pt idx="4677">
                  <c:v>9.3540000000009801E-5</c:v>
                </c:pt>
                <c:pt idx="4678">
                  <c:v>9.3560000000009804E-5</c:v>
                </c:pt>
                <c:pt idx="4679">
                  <c:v>9.3580000000009807E-5</c:v>
                </c:pt>
                <c:pt idx="4680">
                  <c:v>9.360000000000981E-5</c:v>
                </c:pt>
                <c:pt idx="4681">
                  <c:v>9.3620000000009814E-5</c:v>
                </c:pt>
                <c:pt idx="4682">
                  <c:v>9.3640000000009817E-5</c:v>
                </c:pt>
                <c:pt idx="4683">
                  <c:v>9.366000000000982E-5</c:v>
                </c:pt>
                <c:pt idx="4684">
                  <c:v>9.3680000000009823E-5</c:v>
                </c:pt>
                <c:pt idx="4685">
                  <c:v>9.3700000000009826E-5</c:v>
                </c:pt>
                <c:pt idx="4686">
                  <c:v>9.372000000000983E-5</c:v>
                </c:pt>
                <c:pt idx="4687">
                  <c:v>9.3740000000009833E-5</c:v>
                </c:pt>
                <c:pt idx="4688">
                  <c:v>9.3760000000009836E-5</c:v>
                </c:pt>
                <c:pt idx="4689">
                  <c:v>9.3780000000009839E-5</c:v>
                </c:pt>
                <c:pt idx="4690">
                  <c:v>9.3800000000009842E-5</c:v>
                </c:pt>
                <c:pt idx="4691">
                  <c:v>9.3820000000009845E-5</c:v>
                </c:pt>
                <c:pt idx="4692">
                  <c:v>9.3840000000009849E-5</c:v>
                </c:pt>
                <c:pt idx="4693">
                  <c:v>9.3860000000009852E-5</c:v>
                </c:pt>
                <c:pt idx="4694">
                  <c:v>9.3880000000009855E-5</c:v>
                </c:pt>
                <c:pt idx="4695">
                  <c:v>9.3900000000009858E-5</c:v>
                </c:pt>
                <c:pt idx="4696">
                  <c:v>9.3920000000009861E-5</c:v>
                </c:pt>
                <c:pt idx="4697">
                  <c:v>9.3940000000009865E-5</c:v>
                </c:pt>
                <c:pt idx="4698">
                  <c:v>9.3960000000009868E-5</c:v>
                </c:pt>
                <c:pt idx="4699">
                  <c:v>9.3980000000009871E-5</c:v>
                </c:pt>
                <c:pt idx="4700">
                  <c:v>9.4000000000009874E-5</c:v>
                </c:pt>
                <c:pt idx="4701">
                  <c:v>9.4020000000009877E-5</c:v>
                </c:pt>
                <c:pt idx="4702">
                  <c:v>9.4040000000009881E-5</c:v>
                </c:pt>
                <c:pt idx="4703">
                  <c:v>9.4060000000009884E-5</c:v>
                </c:pt>
                <c:pt idx="4704">
                  <c:v>9.4080000000009887E-5</c:v>
                </c:pt>
                <c:pt idx="4705">
                  <c:v>9.410000000000989E-5</c:v>
                </c:pt>
                <c:pt idx="4706">
                  <c:v>9.4120000000009893E-5</c:v>
                </c:pt>
                <c:pt idx="4707">
                  <c:v>9.4140000000009897E-5</c:v>
                </c:pt>
                <c:pt idx="4708">
                  <c:v>9.41600000000099E-5</c:v>
                </c:pt>
                <c:pt idx="4709">
                  <c:v>9.4180000000009903E-5</c:v>
                </c:pt>
                <c:pt idx="4710">
                  <c:v>9.4200000000009906E-5</c:v>
                </c:pt>
                <c:pt idx="4711">
                  <c:v>9.4220000000009909E-5</c:v>
                </c:pt>
                <c:pt idx="4712">
                  <c:v>9.4240000000009913E-5</c:v>
                </c:pt>
                <c:pt idx="4713">
                  <c:v>9.4260000000009916E-5</c:v>
                </c:pt>
                <c:pt idx="4714">
                  <c:v>9.4280000000009919E-5</c:v>
                </c:pt>
                <c:pt idx="4715">
                  <c:v>9.4300000000009922E-5</c:v>
                </c:pt>
                <c:pt idx="4716">
                  <c:v>9.4320000000009925E-5</c:v>
                </c:pt>
                <c:pt idx="4717">
                  <c:v>9.4340000000009929E-5</c:v>
                </c:pt>
                <c:pt idx="4718">
                  <c:v>9.4360000000009932E-5</c:v>
                </c:pt>
                <c:pt idx="4719">
                  <c:v>9.4380000000009935E-5</c:v>
                </c:pt>
                <c:pt idx="4720">
                  <c:v>9.4400000000009938E-5</c:v>
                </c:pt>
                <c:pt idx="4721">
                  <c:v>9.4420000000009941E-5</c:v>
                </c:pt>
                <c:pt idx="4722">
                  <c:v>9.4440000000009945E-5</c:v>
                </c:pt>
                <c:pt idx="4723">
                  <c:v>9.4460000000009948E-5</c:v>
                </c:pt>
                <c:pt idx="4724">
                  <c:v>9.4480000000009951E-5</c:v>
                </c:pt>
                <c:pt idx="4725">
                  <c:v>9.4500000000009954E-5</c:v>
                </c:pt>
                <c:pt idx="4726">
                  <c:v>9.4520000000009957E-5</c:v>
                </c:pt>
                <c:pt idx="4727">
                  <c:v>9.4540000000009961E-5</c:v>
                </c:pt>
                <c:pt idx="4728">
                  <c:v>9.4560000000009964E-5</c:v>
                </c:pt>
                <c:pt idx="4729">
                  <c:v>9.4580000000009967E-5</c:v>
                </c:pt>
                <c:pt idx="4730">
                  <c:v>9.460000000000997E-5</c:v>
                </c:pt>
                <c:pt idx="4731">
                  <c:v>9.4620000000009973E-5</c:v>
                </c:pt>
                <c:pt idx="4732">
                  <c:v>9.4640000000009977E-5</c:v>
                </c:pt>
                <c:pt idx="4733">
                  <c:v>9.466000000000998E-5</c:v>
                </c:pt>
                <c:pt idx="4734">
                  <c:v>9.4680000000009983E-5</c:v>
                </c:pt>
                <c:pt idx="4735">
                  <c:v>9.4700000000009986E-5</c:v>
                </c:pt>
                <c:pt idx="4736">
                  <c:v>9.4720000000009989E-5</c:v>
                </c:pt>
                <c:pt idx="4737">
                  <c:v>9.4740000000009993E-5</c:v>
                </c:pt>
                <c:pt idx="4738">
                  <c:v>9.4760000000009996E-5</c:v>
                </c:pt>
                <c:pt idx="4739">
                  <c:v>9.4780000000009999E-5</c:v>
                </c:pt>
                <c:pt idx="4740">
                  <c:v>9.4800000000010002E-5</c:v>
                </c:pt>
                <c:pt idx="4741">
                  <c:v>9.4820000000010005E-5</c:v>
                </c:pt>
                <c:pt idx="4742">
                  <c:v>9.4840000000010009E-5</c:v>
                </c:pt>
                <c:pt idx="4743">
                  <c:v>9.4860000000010012E-5</c:v>
                </c:pt>
                <c:pt idx="4744">
                  <c:v>9.4880000000010015E-5</c:v>
                </c:pt>
                <c:pt idx="4745">
                  <c:v>9.4900000000010018E-5</c:v>
                </c:pt>
                <c:pt idx="4746">
                  <c:v>9.4920000000010021E-5</c:v>
                </c:pt>
                <c:pt idx="4747">
                  <c:v>9.4940000000010025E-5</c:v>
                </c:pt>
                <c:pt idx="4748">
                  <c:v>9.4960000000010028E-5</c:v>
                </c:pt>
                <c:pt idx="4749">
                  <c:v>9.4980000000010031E-5</c:v>
                </c:pt>
                <c:pt idx="4750">
                  <c:v>9.5000000000010034E-5</c:v>
                </c:pt>
                <c:pt idx="4751">
                  <c:v>9.5020000000010037E-5</c:v>
                </c:pt>
                <c:pt idx="4752">
                  <c:v>9.504000000001004E-5</c:v>
                </c:pt>
                <c:pt idx="4753">
                  <c:v>9.5060000000010044E-5</c:v>
                </c:pt>
                <c:pt idx="4754">
                  <c:v>9.5080000000010047E-5</c:v>
                </c:pt>
                <c:pt idx="4755">
                  <c:v>9.510000000001005E-5</c:v>
                </c:pt>
                <c:pt idx="4756">
                  <c:v>9.5120000000010053E-5</c:v>
                </c:pt>
                <c:pt idx="4757">
                  <c:v>9.5140000000010056E-5</c:v>
                </c:pt>
                <c:pt idx="4758">
                  <c:v>9.516000000001006E-5</c:v>
                </c:pt>
                <c:pt idx="4759">
                  <c:v>9.5180000000010063E-5</c:v>
                </c:pt>
                <c:pt idx="4760">
                  <c:v>9.5200000000010066E-5</c:v>
                </c:pt>
                <c:pt idx="4761">
                  <c:v>9.5220000000010069E-5</c:v>
                </c:pt>
                <c:pt idx="4762">
                  <c:v>9.5240000000010072E-5</c:v>
                </c:pt>
                <c:pt idx="4763">
                  <c:v>9.5260000000010076E-5</c:v>
                </c:pt>
                <c:pt idx="4764">
                  <c:v>9.5280000000010079E-5</c:v>
                </c:pt>
                <c:pt idx="4765">
                  <c:v>9.5300000000010082E-5</c:v>
                </c:pt>
                <c:pt idx="4766">
                  <c:v>9.5320000000010085E-5</c:v>
                </c:pt>
                <c:pt idx="4767">
                  <c:v>9.5340000000010088E-5</c:v>
                </c:pt>
                <c:pt idx="4768">
                  <c:v>9.5360000000010092E-5</c:v>
                </c:pt>
                <c:pt idx="4769">
                  <c:v>9.5380000000010095E-5</c:v>
                </c:pt>
                <c:pt idx="4770">
                  <c:v>9.5400000000010098E-5</c:v>
                </c:pt>
                <c:pt idx="4771">
                  <c:v>9.5420000000010101E-5</c:v>
                </c:pt>
                <c:pt idx="4772">
                  <c:v>9.5440000000010104E-5</c:v>
                </c:pt>
                <c:pt idx="4773">
                  <c:v>9.5460000000010108E-5</c:v>
                </c:pt>
                <c:pt idx="4774">
                  <c:v>9.5480000000010111E-5</c:v>
                </c:pt>
                <c:pt idx="4775">
                  <c:v>9.5500000000010114E-5</c:v>
                </c:pt>
                <c:pt idx="4776">
                  <c:v>9.5520000000010117E-5</c:v>
                </c:pt>
                <c:pt idx="4777">
                  <c:v>9.554000000001012E-5</c:v>
                </c:pt>
                <c:pt idx="4778">
                  <c:v>9.5560000000010124E-5</c:v>
                </c:pt>
                <c:pt idx="4779">
                  <c:v>9.5580000000010127E-5</c:v>
                </c:pt>
                <c:pt idx="4780">
                  <c:v>9.560000000001013E-5</c:v>
                </c:pt>
                <c:pt idx="4781">
                  <c:v>9.5620000000010133E-5</c:v>
                </c:pt>
                <c:pt idx="4782">
                  <c:v>9.5640000000010136E-5</c:v>
                </c:pt>
                <c:pt idx="4783">
                  <c:v>9.566000000001014E-5</c:v>
                </c:pt>
                <c:pt idx="4784">
                  <c:v>9.5680000000010143E-5</c:v>
                </c:pt>
                <c:pt idx="4785">
                  <c:v>9.5700000000010146E-5</c:v>
                </c:pt>
                <c:pt idx="4786">
                  <c:v>9.5720000000010149E-5</c:v>
                </c:pt>
                <c:pt idx="4787">
                  <c:v>9.5740000000010152E-5</c:v>
                </c:pt>
                <c:pt idx="4788">
                  <c:v>9.5760000000010156E-5</c:v>
                </c:pt>
                <c:pt idx="4789">
                  <c:v>9.5780000000010159E-5</c:v>
                </c:pt>
                <c:pt idx="4790">
                  <c:v>9.5800000000010162E-5</c:v>
                </c:pt>
                <c:pt idx="4791">
                  <c:v>9.5820000000010165E-5</c:v>
                </c:pt>
                <c:pt idx="4792">
                  <c:v>9.5840000000010168E-5</c:v>
                </c:pt>
                <c:pt idx="4793">
                  <c:v>9.5860000000010172E-5</c:v>
                </c:pt>
                <c:pt idx="4794">
                  <c:v>9.5880000000010175E-5</c:v>
                </c:pt>
                <c:pt idx="4795">
                  <c:v>9.5900000000010178E-5</c:v>
                </c:pt>
                <c:pt idx="4796">
                  <c:v>9.5920000000010181E-5</c:v>
                </c:pt>
                <c:pt idx="4797">
                  <c:v>9.5940000000010184E-5</c:v>
                </c:pt>
                <c:pt idx="4798">
                  <c:v>9.5960000000010188E-5</c:v>
                </c:pt>
                <c:pt idx="4799">
                  <c:v>9.5980000000010191E-5</c:v>
                </c:pt>
                <c:pt idx="4800">
                  <c:v>9.6000000000010194E-5</c:v>
                </c:pt>
                <c:pt idx="4801">
                  <c:v>9.6020000000010197E-5</c:v>
                </c:pt>
                <c:pt idx="4802">
                  <c:v>9.60400000000102E-5</c:v>
                </c:pt>
                <c:pt idx="4803">
                  <c:v>9.6060000000010204E-5</c:v>
                </c:pt>
                <c:pt idx="4804">
                  <c:v>9.6080000000010207E-5</c:v>
                </c:pt>
                <c:pt idx="4805">
                  <c:v>9.610000000001021E-5</c:v>
                </c:pt>
                <c:pt idx="4806">
                  <c:v>9.6120000000010213E-5</c:v>
                </c:pt>
                <c:pt idx="4807">
                  <c:v>9.6140000000010216E-5</c:v>
                </c:pt>
                <c:pt idx="4808">
                  <c:v>9.616000000001022E-5</c:v>
                </c:pt>
                <c:pt idx="4809">
                  <c:v>9.6180000000010223E-5</c:v>
                </c:pt>
                <c:pt idx="4810">
                  <c:v>9.6200000000010226E-5</c:v>
                </c:pt>
                <c:pt idx="4811">
                  <c:v>9.6220000000010229E-5</c:v>
                </c:pt>
                <c:pt idx="4812">
                  <c:v>9.6240000000010232E-5</c:v>
                </c:pt>
                <c:pt idx="4813">
                  <c:v>9.6260000000010235E-5</c:v>
                </c:pt>
                <c:pt idx="4814">
                  <c:v>9.6280000000010239E-5</c:v>
                </c:pt>
                <c:pt idx="4815">
                  <c:v>9.6300000000010242E-5</c:v>
                </c:pt>
                <c:pt idx="4816">
                  <c:v>9.6320000000010245E-5</c:v>
                </c:pt>
                <c:pt idx="4817">
                  <c:v>9.6340000000010248E-5</c:v>
                </c:pt>
                <c:pt idx="4818">
                  <c:v>9.6360000000010251E-5</c:v>
                </c:pt>
                <c:pt idx="4819">
                  <c:v>9.6380000000010255E-5</c:v>
                </c:pt>
                <c:pt idx="4820">
                  <c:v>9.6400000000010258E-5</c:v>
                </c:pt>
                <c:pt idx="4821">
                  <c:v>9.6420000000010261E-5</c:v>
                </c:pt>
                <c:pt idx="4822">
                  <c:v>9.6440000000010264E-5</c:v>
                </c:pt>
                <c:pt idx="4823">
                  <c:v>9.6460000000010267E-5</c:v>
                </c:pt>
                <c:pt idx="4824">
                  <c:v>9.6480000000010271E-5</c:v>
                </c:pt>
                <c:pt idx="4825">
                  <c:v>9.6500000000010274E-5</c:v>
                </c:pt>
                <c:pt idx="4826">
                  <c:v>9.6520000000010277E-5</c:v>
                </c:pt>
                <c:pt idx="4827">
                  <c:v>9.654000000001028E-5</c:v>
                </c:pt>
                <c:pt idx="4828">
                  <c:v>9.6560000000010283E-5</c:v>
                </c:pt>
                <c:pt idx="4829">
                  <c:v>9.6580000000010287E-5</c:v>
                </c:pt>
                <c:pt idx="4830">
                  <c:v>9.660000000001029E-5</c:v>
                </c:pt>
                <c:pt idx="4831">
                  <c:v>9.6620000000010293E-5</c:v>
                </c:pt>
                <c:pt idx="4832">
                  <c:v>9.6640000000010296E-5</c:v>
                </c:pt>
                <c:pt idx="4833">
                  <c:v>9.6660000000010299E-5</c:v>
                </c:pt>
                <c:pt idx="4834">
                  <c:v>9.6680000000010303E-5</c:v>
                </c:pt>
                <c:pt idx="4835">
                  <c:v>9.6700000000010306E-5</c:v>
                </c:pt>
                <c:pt idx="4836">
                  <c:v>9.6720000000010309E-5</c:v>
                </c:pt>
                <c:pt idx="4837">
                  <c:v>9.6740000000010312E-5</c:v>
                </c:pt>
                <c:pt idx="4838">
                  <c:v>9.6760000000010315E-5</c:v>
                </c:pt>
                <c:pt idx="4839">
                  <c:v>9.6780000000010319E-5</c:v>
                </c:pt>
                <c:pt idx="4840">
                  <c:v>9.6800000000010322E-5</c:v>
                </c:pt>
                <c:pt idx="4841">
                  <c:v>9.6820000000010325E-5</c:v>
                </c:pt>
                <c:pt idx="4842">
                  <c:v>9.6840000000010328E-5</c:v>
                </c:pt>
                <c:pt idx="4843">
                  <c:v>9.6860000000010331E-5</c:v>
                </c:pt>
                <c:pt idx="4844">
                  <c:v>9.6880000000010335E-5</c:v>
                </c:pt>
                <c:pt idx="4845">
                  <c:v>9.6900000000010338E-5</c:v>
                </c:pt>
                <c:pt idx="4846">
                  <c:v>9.6920000000010341E-5</c:v>
                </c:pt>
                <c:pt idx="4847">
                  <c:v>9.6940000000010344E-5</c:v>
                </c:pt>
                <c:pt idx="4848">
                  <c:v>9.6960000000010347E-5</c:v>
                </c:pt>
                <c:pt idx="4849">
                  <c:v>9.6980000000010351E-5</c:v>
                </c:pt>
                <c:pt idx="4850">
                  <c:v>9.7000000000010354E-5</c:v>
                </c:pt>
                <c:pt idx="4851">
                  <c:v>9.7020000000010357E-5</c:v>
                </c:pt>
                <c:pt idx="4852">
                  <c:v>9.704000000001036E-5</c:v>
                </c:pt>
                <c:pt idx="4853">
                  <c:v>9.7060000000010363E-5</c:v>
                </c:pt>
                <c:pt idx="4854">
                  <c:v>9.7080000000010367E-5</c:v>
                </c:pt>
                <c:pt idx="4855">
                  <c:v>9.710000000001037E-5</c:v>
                </c:pt>
                <c:pt idx="4856">
                  <c:v>9.7120000000010373E-5</c:v>
                </c:pt>
                <c:pt idx="4857">
                  <c:v>9.7140000000010376E-5</c:v>
                </c:pt>
                <c:pt idx="4858">
                  <c:v>9.7160000000010379E-5</c:v>
                </c:pt>
                <c:pt idx="4859">
                  <c:v>9.7180000000010383E-5</c:v>
                </c:pt>
                <c:pt idx="4860">
                  <c:v>9.7200000000010386E-5</c:v>
                </c:pt>
                <c:pt idx="4861">
                  <c:v>9.7220000000010389E-5</c:v>
                </c:pt>
                <c:pt idx="4862">
                  <c:v>9.7240000000010392E-5</c:v>
                </c:pt>
                <c:pt idx="4863">
                  <c:v>9.7260000000010395E-5</c:v>
                </c:pt>
                <c:pt idx="4864">
                  <c:v>9.7280000000010399E-5</c:v>
                </c:pt>
                <c:pt idx="4865">
                  <c:v>9.7300000000010402E-5</c:v>
                </c:pt>
                <c:pt idx="4866">
                  <c:v>9.7320000000010405E-5</c:v>
                </c:pt>
                <c:pt idx="4867">
                  <c:v>9.7340000000010408E-5</c:v>
                </c:pt>
                <c:pt idx="4868">
                  <c:v>9.7360000000010411E-5</c:v>
                </c:pt>
                <c:pt idx="4869">
                  <c:v>9.7380000000010415E-5</c:v>
                </c:pt>
                <c:pt idx="4870">
                  <c:v>9.7400000000010418E-5</c:v>
                </c:pt>
                <c:pt idx="4871">
                  <c:v>9.7420000000010421E-5</c:v>
                </c:pt>
                <c:pt idx="4872">
                  <c:v>9.7440000000010424E-5</c:v>
                </c:pt>
                <c:pt idx="4873">
                  <c:v>9.7460000000010427E-5</c:v>
                </c:pt>
                <c:pt idx="4874">
                  <c:v>9.748000000001043E-5</c:v>
                </c:pt>
                <c:pt idx="4875">
                  <c:v>9.7500000000010434E-5</c:v>
                </c:pt>
                <c:pt idx="4876">
                  <c:v>9.7520000000010437E-5</c:v>
                </c:pt>
                <c:pt idx="4877">
                  <c:v>9.754000000001044E-5</c:v>
                </c:pt>
                <c:pt idx="4878">
                  <c:v>9.7560000000010443E-5</c:v>
                </c:pt>
                <c:pt idx="4879">
                  <c:v>9.7580000000010446E-5</c:v>
                </c:pt>
                <c:pt idx="4880">
                  <c:v>9.760000000001045E-5</c:v>
                </c:pt>
                <c:pt idx="4881">
                  <c:v>9.7620000000010453E-5</c:v>
                </c:pt>
                <c:pt idx="4882">
                  <c:v>9.7640000000010456E-5</c:v>
                </c:pt>
                <c:pt idx="4883">
                  <c:v>9.7660000000010459E-5</c:v>
                </c:pt>
                <c:pt idx="4884">
                  <c:v>9.7680000000010462E-5</c:v>
                </c:pt>
                <c:pt idx="4885">
                  <c:v>9.7700000000010466E-5</c:v>
                </c:pt>
                <c:pt idx="4886">
                  <c:v>9.7720000000010469E-5</c:v>
                </c:pt>
                <c:pt idx="4887">
                  <c:v>9.7740000000010472E-5</c:v>
                </c:pt>
                <c:pt idx="4888">
                  <c:v>9.7760000000010475E-5</c:v>
                </c:pt>
                <c:pt idx="4889">
                  <c:v>9.7780000000010478E-5</c:v>
                </c:pt>
                <c:pt idx="4890">
                  <c:v>9.7800000000010482E-5</c:v>
                </c:pt>
                <c:pt idx="4891">
                  <c:v>9.7820000000010485E-5</c:v>
                </c:pt>
                <c:pt idx="4892">
                  <c:v>9.7840000000010488E-5</c:v>
                </c:pt>
                <c:pt idx="4893">
                  <c:v>9.7860000000010491E-5</c:v>
                </c:pt>
                <c:pt idx="4894">
                  <c:v>9.7880000000010494E-5</c:v>
                </c:pt>
                <c:pt idx="4895">
                  <c:v>9.7900000000010498E-5</c:v>
                </c:pt>
                <c:pt idx="4896">
                  <c:v>9.7920000000010501E-5</c:v>
                </c:pt>
                <c:pt idx="4897">
                  <c:v>9.7940000000010504E-5</c:v>
                </c:pt>
                <c:pt idx="4898">
                  <c:v>9.7960000000010507E-5</c:v>
                </c:pt>
                <c:pt idx="4899">
                  <c:v>9.798000000001051E-5</c:v>
                </c:pt>
                <c:pt idx="4900">
                  <c:v>9.8000000000010514E-5</c:v>
                </c:pt>
                <c:pt idx="4901">
                  <c:v>9.8020000000010517E-5</c:v>
                </c:pt>
                <c:pt idx="4902">
                  <c:v>9.804000000001052E-5</c:v>
                </c:pt>
                <c:pt idx="4903">
                  <c:v>9.8060000000010523E-5</c:v>
                </c:pt>
                <c:pt idx="4904">
                  <c:v>9.8080000000010526E-5</c:v>
                </c:pt>
                <c:pt idx="4905">
                  <c:v>9.810000000001053E-5</c:v>
                </c:pt>
                <c:pt idx="4906">
                  <c:v>9.8120000000010533E-5</c:v>
                </c:pt>
                <c:pt idx="4907">
                  <c:v>9.8140000000010536E-5</c:v>
                </c:pt>
                <c:pt idx="4908">
                  <c:v>9.8160000000010539E-5</c:v>
                </c:pt>
                <c:pt idx="4909">
                  <c:v>9.8180000000010542E-5</c:v>
                </c:pt>
                <c:pt idx="4910">
                  <c:v>9.8200000000010546E-5</c:v>
                </c:pt>
                <c:pt idx="4911">
                  <c:v>9.8220000000010549E-5</c:v>
                </c:pt>
                <c:pt idx="4912">
                  <c:v>9.8240000000010552E-5</c:v>
                </c:pt>
                <c:pt idx="4913">
                  <c:v>9.8260000000010555E-5</c:v>
                </c:pt>
                <c:pt idx="4914">
                  <c:v>9.8280000000010558E-5</c:v>
                </c:pt>
                <c:pt idx="4915">
                  <c:v>9.8300000000010562E-5</c:v>
                </c:pt>
                <c:pt idx="4916">
                  <c:v>9.8320000000010565E-5</c:v>
                </c:pt>
                <c:pt idx="4917">
                  <c:v>9.8340000000010568E-5</c:v>
                </c:pt>
                <c:pt idx="4918">
                  <c:v>9.8360000000010571E-5</c:v>
                </c:pt>
                <c:pt idx="4919">
                  <c:v>9.8380000000010574E-5</c:v>
                </c:pt>
                <c:pt idx="4920">
                  <c:v>9.8400000000010578E-5</c:v>
                </c:pt>
                <c:pt idx="4921">
                  <c:v>9.8420000000010581E-5</c:v>
                </c:pt>
                <c:pt idx="4922">
                  <c:v>9.8440000000010584E-5</c:v>
                </c:pt>
                <c:pt idx="4923">
                  <c:v>9.8460000000010587E-5</c:v>
                </c:pt>
                <c:pt idx="4924">
                  <c:v>9.848000000001059E-5</c:v>
                </c:pt>
                <c:pt idx="4925">
                  <c:v>9.8500000000010594E-5</c:v>
                </c:pt>
                <c:pt idx="4926">
                  <c:v>9.8520000000010597E-5</c:v>
                </c:pt>
                <c:pt idx="4927">
                  <c:v>9.85400000000106E-5</c:v>
                </c:pt>
                <c:pt idx="4928">
                  <c:v>9.8560000000010603E-5</c:v>
                </c:pt>
                <c:pt idx="4929">
                  <c:v>9.8580000000010606E-5</c:v>
                </c:pt>
                <c:pt idx="4930">
                  <c:v>9.8600000000010609E-5</c:v>
                </c:pt>
                <c:pt idx="4931">
                  <c:v>9.8620000000010613E-5</c:v>
                </c:pt>
                <c:pt idx="4932">
                  <c:v>9.8640000000010616E-5</c:v>
                </c:pt>
                <c:pt idx="4933">
                  <c:v>9.8660000000010619E-5</c:v>
                </c:pt>
                <c:pt idx="4934">
                  <c:v>9.8680000000010622E-5</c:v>
                </c:pt>
                <c:pt idx="4935">
                  <c:v>9.8700000000010625E-5</c:v>
                </c:pt>
                <c:pt idx="4936">
                  <c:v>9.8720000000010629E-5</c:v>
                </c:pt>
                <c:pt idx="4937">
                  <c:v>9.8740000000010632E-5</c:v>
                </c:pt>
                <c:pt idx="4938">
                  <c:v>9.8760000000010635E-5</c:v>
                </c:pt>
                <c:pt idx="4939">
                  <c:v>9.8780000000010638E-5</c:v>
                </c:pt>
                <c:pt idx="4940">
                  <c:v>9.8800000000010641E-5</c:v>
                </c:pt>
                <c:pt idx="4941">
                  <c:v>9.8820000000010645E-5</c:v>
                </c:pt>
                <c:pt idx="4942">
                  <c:v>9.8840000000010648E-5</c:v>
                </c:pt>
                <c:pt idx="4943">
                  <c:v>9.8860000000010651E-5</c:v>
                </c:pt>
                <c:pt idx="4944">
                  <c:v>9.8880000000010654E-5</c:v>
                </c:pt>
                <c:pt idx="4945">
                  <c:v>9.8900000000010657E-5</c:v>
                </c:pt>
                <c:pt idx="4946">
                  <c:v>9.8920000000010661E-5</c:v>
                </c:pt>
                <c:pt idx="4947">
                  <c:v>9.8940000000010664E-5</c:v>
                </c:pt>
                <c:pt idx="4948">
                  <c:v>9.8960000000010667E-5</c:v>
                </c:pt>
                <c:pt idx="4949">
                  <c:v>9.898000000001067E-5</c:v>
                </c:pt>
                <c:pt idx="4950">
                  <c:v>9.9000000000010673E-5</c:v>
                </c:pt>
                <c:pt idx="4951">
                  <c:v>9.9020000000010677E-5</c:v>
                </c:pt>
                <c:pt idx="4952">
                  <c:v>9.904000000001068E-5</c:v>
                </c:pt>
                <c:pt idx="4953">
                  <c:v>9.9060000000010683E-5</c:v>
                </c:pt>
                <c:pt idx="4954">
                  <c:v>9.9080000000010686E-5</c:v>
                </c:pt>
                <c:pt idx="4955">
                  <c:v>9.9100000000010689E-5</c:v>
                </c:pt>
                <c:pt idx="4956">
                  <c:v>9.9120000000010693E-5</c:v>
                </c:pt>
                <c:pt idx="4957">
                  <c:v>9.9140000000010696E-5</c:v>
                </c:pt>
                <c:pt idx="4958">
                  <c:v>9.9160000000010699E-5</c:v>
                </c:pt>
                <c:pt idx="4959">
                  <c:v>9.9180000000010702E-5</c:v>
                </c:pt>
                <c:pt idx="4960">
                  <c:v>9.9200000000010705E-5</c:v>
                </c:pt>
                <c:pt idx="4961">
                  <c:v>9.9220000000010709E-5</c:v>
                </c:pt>
                <c:pt idx="4962">
                  <c:v>9.9240000000010712E-5</c:v>
                </c:pt>
                <c:pt idx="4963">
                  <c:v>9.9260000000010715E-5</c:v>
                </c:pt>
                <c:pt idx="4964">
                  <c:v>9.9280000000010718E-5</c:v>
                </c:pt>
                <c:pt idx="4965">
                  <c:v>9.9300000000010721E-5</c:v>
                </c:pt>
                <c:pt idx="4966">
                  <c:v>9.9320000000010725E-5</c:v>
                </c:pt>
                <c:pt idx="4967">
                  <c:v>9.9340000000010728E-5</c:v>
                </c:pt>
                <c:pt idx="4968">
                  <c:v>9.9360000000010731E-5</c:v>
                </c:pt>
                <c:pt idx="4969">
                  <c:v>9.9380000000010734E-5</c:v>
                </c:pt>
                <c:pt idx="4970">
                  <c:v>9.9400000000010737E-5</c:v>
                </c:pt>
                <c:pt idx="4971">
                  <c:v>9.9420000000010741E-5</c:v>
                </c:pt>
                <c:pt idx="4972">
                  <c:v>9.9440000000010744E-5</c:v>
                </c:pt>
                <c:pt idx="4973">
                  <c:v>9.9460000000010747E-5</c:v>
                </c:pt>
                <c:pt idx="4974">
                  <c:v>9.948000000001075E-5</c:v>
                </c:pt>
                <c:pt idx="4975">
                  <c:v>9.9500000000010753E-5</c:v>
                </c:pt>
                <c:pt idx="4976">
                  <c:v>9.9520000000010757E-5</c:v>
                </c:pt>
                <c:pt idx="4977">
                  <c:v>9.954000000001076E-5</c:v>
                </c:pt>
                <c:pt idx="4978">
                  <c:v>9.9560000000010763E-5</c:v>
                </c:pt>
                <c:pt idx="4979">
                  <c:v>9.9580000000010766E-5</c:v>
                </c:pt>
                <c:pt idx="4980">
                  <c:v>9.9600000000010769E-5</c:v>
                </c:pt>
                <c:pt idx="4981">
                  <c:v>9.9620000000010773E-5</c:v>
                </c:pt>
                <c:pt idx="4982">
                  <c:v>9.9640000000010776E-5</c:v>
                </c:pt>
                <c:pt idx="4983">
                  <c:v>9.9660000000010779E-5</c:v>
                </c:pt>
                <c:pt idx="4984">
                  <c:v>9.9680000000010782E-5</c:v>
                </c:pt>
                <c:pt idx="4985">
                  <c:v>9.9700000000010785E-5</c:v>
                </c:pt>
                <c:pt idx="4986">
                  <c:v>9.9720000000010789E-5</c:v>
                </c:pt>
                <c:pt idx="4987">
                  <c:v>9.9740000000010792E-5</c:v>
                </c:pt>
                <c:pt idx="4988">
                  <c:v>9.9760000000010795E-5</c:v>
                </c:pt>
                <c:pt idx="4989">
                  <c:v>9.9780000000010798E-5</c:v>
                </c:pt>
                <c:pt idx="4990">
                  <c:v>9.9800000000010801E-5</c:v>
                </c:pt>
                <c:pt idx="4991">
                  <c:v>9.9820000000010804E-5</c:v>
                </c:pt>
                <c:pt idx="4992">
                  <c:v>9.9840000000010808E-5</c:v>
                </c:pt>
                <c:pt idx="4993">
                  <c:v>9.9860000000010811E-5</c:v>
                </c:pt>
                <c:pt idx="4994">
                  <c:v>9.9880000000010814E-5</c:v>
                </c:pt>
                <c:pt idx="4995">
                  <c:v>9.9900000000010817E-5</c:v>
                </c:pt>
                <c:pt idx="4996">
                  <c:v>9.992000000001082E-5</c:v>
                </c:pt>
                <c:pt idx="4997">
                  <c:v>9.9940000000010824E-5</c:v>
                </c:pt>
                <c:pt idx="4998">
                  <c:v>9.9960000000010827E-5</c:v>
                </c:pt>
                <c:pt idx="4999">
                  <c:v>9.998000000001083E-5</c:v>
                </c:pt>
                <c:pt idx="5000">
                  <c:v>1.0000000000001083E-4</c:v>
                </c:pt>
                <c:pt idx="5001">
                  <c:v>1.0002000000001084E-4</c:v>
                </c:pt>
                <c:pt idx="5002">
                  <c:v>1.0004000000001084E-4</c:v>
                </c:pt>
                <c:pt idx="5003">
                  <c:v>1.0006000000001084E-4</c:v>
                </c:pt>
                <c:pt idx="5004">
                  <c:v>1.0008000000001085E-4</c:v>
                </c:pt>
                <c:pt idx="5005">
                  <c:v>1.0010000000001085E-4</c:v>
                </c:pt>
                <c:pt idx="5006">
                  <c:v>1.0012000000001085E-4</c:v>
                </c:pt>
                <c:pt idx="5007">
                  <c:v>1.0014000000001086E-4</c:v>
                </c:pt>
                <c:pt idx="5008">
                  <c:v>1.0016000000001086E-4</c:v>
                </c:pt>
                <c:pt idx="5009">
                  <c:v>1.0018000000001086E-4</c:v>
                </c:pt>
                <c:pt idx="5010">
                  <c:v>1.0020000000001087E-4</c:v>
                </c:pt>
                <c:pt idx="5011">
                  <c:v>1.0022000000001087E-4</c:v>
                </c:pt>
                <c:pt idx="5012">
                  <c:v>1.0024000000001087E-4</c:v>
                </c:pt>
                <c:pt idx="5013">
                  <c:v>1.0026000000001087E-4</c:v>
                </c:pt>
                <c:pt idx="5014">
                  <c:v>1.0028000000001088E-4</c:v>
                </c:pt>
                <c:pt idx="5015">
                  <c:v>1.0030000000001088E-4</c:v>
                </c:pt>
                <c:pt idx="5016">
                  <c:v>1.0032000000001088E-4</c:v>
                </c:pt>
                <c:pt idx="5017">
                  <c:v>1.0034000000001089E-4</c:v>
                </c:pt>
                <c:pt idx="5018">
                  <c:v>1.0036000000001089E-4</c:v>
                </c:pt>
                <c:pt idx="5019">
                  <c:v>1.0038000000001089E-4</c:v>
                </c:pt>
                <c:pt idx="5020">
                  <c:v>1.004000000000109E-4</c:v>
                </c:pt>
                <c:pt idx="5021">
                  <c:v>1.004200000000109E-4</c:v>
                </c:pt>
                <c:pt idx="5022">
                  <c:v>1.004400000000109E-4</c:v>
                </c:pt>
                <c:pt idx="5023">
                  <c:v>1.0046000000001091E-4</c:v>
                </c:pt>
                <c:pt idx="5024">
                  <c:v>1.0048000000001091E-4</c:v>
                </c:pt>
                <c:pt idx="5025">
                  <c:v>1.0050000000001091E-4</c:v>
                </c:pt>
                <c:pt idx="5026">
                  <c:v>1.0052000000001092E-4</c:v>
                </c:pt>
                <c:pt idx="5027">
                  <c:v>1.0054000000001092E-4</c:v>
                </c:pt>
                <c:pt idx="5028">
                  <c:v>1.0056000000001092E-4</c:v>
                </c:pt>
                <c:pt idx="5029">
                  <c:v>1.0058000000001093E-4</c:v>
                </c:pt>
                <c:pt idx="5030">
                  <c:v>1.0060000000001093E-4</c:v>
                </c:pt>
                <c:pt idx="5031">
                  <c:v>1.0062000000001093E-4</c:v>
                </c:pt>
                <c:pt idx="5032">
                  <c:v>1.0064000000001094E-4</c:v>
                </c:pt>
                <c:pt idx="5033">
                  <c:v>1.0066000000001094E-4</c:v>
                </c:pt>
                <c:pt idx="5034">
                  <c:v>1.0068000000001094E-4</c:v>
                </c:pt>
                <c:pt idx="5035">
                  <c:v>1.0070000000001095E-4</c:v>
                </c:pt>
                <c:pt idx="5036">
                  <c:v>1.0072000000001095E-4</c:v>
                </c:pt>
                <c:pt idx="5037">
                  <c:v>1.0074000000001095E-4</c:v>
                </c:pt>
                <c:pt idx="5038">
                  <c:v>1.0076000000001095E-4</c:v>
                </c:pt>
                <c:pt idx="5039">
                  <c:v>1.0078000000001096E-4</c:v>
                </c:pt>
                <c:pt idx="5040">
                  <c:v>1.0080000000001096E-4</c:v>
                </c:pt>
                <c:pt idx="5041">
                  <c:v>1.0082000000001096E-4</c:v>
                </c:pt>
                <c:pt idx="5042">
                  <c:v>1.0084000000001097E-4</c:v>
                </c:pt>
                <c:pt idx="5043">
                  <c:v>1.0086000000001097E-4</c:v>
                </c:pt>
                <c:pt idx="5044">
                  <c:v>1.0088000000001097E-4</c:v>
                </c:pt>
                <c:pt idx="5045">
                  <c:v>1.0090000000001098E-4</c:v>
                </c:pt>
                <c:pt idx="5046">
                  <c:v>1.0092000000001098E-4</c:v>
                </c:pt>
                <c:pt idx="5047">
                  <c:v>1.0094000000001098E-4</c:v>
                </c:pt>
                <c:pt idx="5048">
                  <c:v>1.0096000000001099E-4</c:v>
                </c:pt>
                <c:pt idx="5049">
                  <c:v>1.0098000000001099E-4</c:v>
                </c:pt>
                <c:pt idx="5050">
                  <c:v>1.0100000000001099E-4</c:v>
                </c:pt>
                <c:pt idx="5051">
                  <c:v>1.01020000000011E-4</c:v>
                </c:pt>
                <c:pt idx="5052">
                  <c:v>1.01040000000011E-4</c:v>
                </c:pt>
                <c:pt idx="5053">
                  <c:v>1.01060000000011E-4</c:v>
                </c:pt>
                <c:pt idx="5054">
                  <c:v>1.0108000000001101E-4</c:v>
                </c:pt>
                <c:pt idx="5055">
                  <c:v>1.0110000000001101E-4</c:v>
                </c:pt>
                <c:pt idx="5056">
                  <c:v>1.0112000000001101E-4</c:v>
                </c:pt>
                <c:pt idx="5057">
                  <c:v>1.0114000000001102E-4</c:v>
                </c:pt>
                <c:pt idx="5058">
                  <c:v>1.0116000000001102E-4</c:v>
                </c:pt>
                <c:pt idx="5059">
                  <c:v>1.0118000000001102E-4</c:v>
                </c:pt>
                <c:pt idx="5060">
                  <c:v>1.0120000000001103E-4</c:v>
                </c:pt>
                <c:pt idx="5061">
                  <c:v>1.0122000000001103E-4</c:v>
                </c:pt>
                <c:pt idx="5062">
                  <c:v>1.0124000000001103E-4</c:v>
                </c:pt>
                <c:pt idx="5063">
                  <c:v>1.0126000000001103E-4</c:v>
                </c:pt>
                <c:pt idx="5064">
                  <c:v>1.0128000000001104E-4</c:v>
                </c:pt>
                <c:pt idx="5065">
                  <c:v>1.0130000000001104E-4</c:v>
                </c:pt>
                <c:pt idx="5066">
                  <c:v>1.0132000000001104E-4</c:v>
                </c:pt>
                <c:pt idx="5067">
                  <c:v>1.0134000000001105E-4</c:v>
                </c:pt>
                <c:pt idx="5068">
                  <c:v>1.0136000000001105E-4</c:v>
                </c:pt>
                <c:pt idx="5069">
                  <c:v>1.0138000000001105E-4</c:v>
                </c:pt>
                <c:pt idx="5070">
                  <c:v>1.0140000000001106E-4</c:v>
                </c:pt>
                <c:pt idx="5071">
                  <c:v>1.0142000000001106E-4</c:v>
                </c:pt>
                <c:pt idx="5072">
                  <c:v>1.0144000000001106E-4</c:v>
                </c:pt>
                <c:pt idx="5073">
                  <c:v>1.0146000000001107E-4</c:v>
                </c:pt>
                <c:pt idx="5074">
                  <c:v>1.0148000000001107E-4</c:v>
                </c:pt>
                <c:pt idx="5075">
                  <c:v>1.0150000000001107E-4</c:v>
                </c:pt>
                <c:pt idx="5076">
                  <c:v>1.0152000000001108E-4</c:v>
                </c:pt>
                <c:pt idx="5077">
                  <c:v>1.0154000000001108E-4</c:v>
                </c:pt>
                <c:pt idx="5078">
                  <c:v>1.0156000000001108E-4</c:v>
                </c:pt>
                <c:pt idx="5079">
                  <c:v>1.0158000000001109E-4</c:v>
                </c:pt>
                <c:pt idx="5080">
                  <c:v>1.0160000000001109E-4</c:v>
                </c:pt>
                <c:pt idx="5081">
                  <c:v>1.0162000000001109E-4</c:v>
                </c:pt>
                <c:pt idx="5082">
                  <c:v>1.016400000000111E-4</c:v>
                </c:pt>
                <c:pt idx="5083">
                  <c:v>1.016600000000111E-4</c:v>
                </c:pt>
                <c:pt idx="5084">
                  <c:v>1.016800000000111E-4</c:v>
                </c:pt>
                <c:pt idx="5085">
                  <c:v>1.017000000000111E-4</c:v>
                </c:pt>
                <c:pt idx="5086">
                  <c:v>1.0172000000001111E-4</c:v>
                </c:pt>
                <c:pt idx="5087">
                  <c:v>1.0174000000001111E-4</c:v>
                </c:pt>
                <c:pt idx="5088">
                  <c:v>1.0176000000001111E-4</c:v>
                </c:pt>
                <c:pt idx="5089">
                  <c:v>1.0178000000001112E-4</c:v>
                </c:pt>
                <c:pt idx="5090">
                  <c:v>1.0180000000001112E-4</c:v>
                </c:pt>
                <c:pt idx="5091">
                  <c:v>1.0182000000001112E-4</c:v>
                </c:pt>
                <c:pt idx="5092">
                  <c:v>1.0184000000001113E-4</c:v>
                </c:pt>
                <c:pt idx="5093">
                  <c:v>1.0186000000001113E-4</c:v>
                </c:pt>
                <c:pt idx="5094">
                  <c:v>1.0188000000001113E-4</c:v>
                </c:pt>
                <c:pt idx="5095">
                  <c:v>1.0190000000001114E-4</c:v>
                </c:pt>
                <c:pt idx="5096">
                  <c:v>1.0192000000001114E-4</c:v>
                </c:pt>
                <c:pt idx="5097">
                  <c:v>1.0194000000001114E-4</c:v>
                </c:pt>
                <c:pt idx="5098">
                  <c:v>1.0196000000001115E-4</c:v>
                </c:pt>
                <c:pt idx="5099">
                  <c:v>1.0198000000001115E-4</c:v>
                </c:pt>
                <c:pt idx="5100">
                  <c:v>1.0200000000001115E-4</c:v>
                </c:pt>
                <c:pt idx="5101">
                  <c:v>1.0202000000001116E-4</c:v>
                </c:pt>
                <c:pt idx="5102">
                  <c:v>1.0204000000001116E-4</c:v>
                </c:pt>
                <c:pt idx="5103">
                  <c:v>1.0206000000001116E-4</c:v>
                </c:pt>
                <c:pt idx="5104">
                  <c:v>1.0208000000001117E-4</c:v>
                </c:pt>
                <c:pt idx="5105">
                  <c:v>1.0210000000001117E-4</c:v>
                </c:pt>
                <c:pt idx="5106">
                  <c:v>1.0212000000001117E-4</c:v>
                </c:pt>
                <c:pt idx="5107">
                  <c:v>1.0214000000001118E-4</c:v>
                </c:pt>
                <c:pt idx="5108">
                  <c:v>1.0216000000001118E-4</c:v>
                </c:pt>
                <c:pt idx="5109">
                  <c:v>1.0218000000001118E-4</c:v>
                </c:pt>
                <c:pt idx="5110">
                  <c:v>1.0220000000001118E-4</c:v>
                </c:pt>
                <c:pt idx="5111">
                  <c:v>1.0222000000001119E-4</c:v>
                </c:pt>
                <c:pt idx="5112">
                  <c:v>1.0224000000001119E-4</c:v>
                </c:pt>
                <c:pt idx="5113">
                  <c:v>1.0226000000001119E-4</c:v>
                </c:pt>
                <c:pt idx="5114">
                  <c:v>1.022800000000112E-4</c:v>
                </c:pt>
                <c:pt idx="5115">
                  <c:v>1.023000000000112E-4</c:v>
                </c:pt>
                <c:pt idx="5116">
                  <c:v>1.023200000000112E-4</c:v>
                </c:pt>
                <c:pt idx="5117">
                  <c:v>1.0234000000001121E-4</c:v>
                </c:pt>
                <c:pt idx="5118">
                  <c:v>1.0236000000001121E-4</c:v>
                </c:pt>
                <c:pt idx="5119">
                  <c:v>1.0238000000001121E-4</c:v>
                </c:pt>
                <c:pt idx="5120">
                  <c:v>1.0240000000001122E-4</c:v>
                </c:pt>
                <c:pt idx="5121">
                  <c:v>1.0242000000001122E-4</c:v>
                </c:pt>
                <c:pt idx="5122">
                  <c:v>1.0244000000001122E-4</c:v>
                </c:pt>
                <c:pt idx="5123">
                  <c:v>1.0246000000001123E-4</c:v>
                </c:pt>
                <c:pt idx="5124">
                  <c:v>1.0248000000001123E-4</c:v>
                </c:pt>
                <c:pt idx="5125">
                  <c:v>1.0250000000001123E-4</c:v>
                </c:pt>
                <c:pt idx="5126">
                  <c:v>1.0252000000001124E-4</c:v>
                </c:pt>
                <c:pt idx="5127">
                  <c:v>1.0254000000001124E-4</c:v>
                </c:pt>
                <c:pt idx="5128">
                  <c:v>1.0256000000001124E-4</c:v>
                </c:pt>
                <c:pt idx="5129">
                  <c:v>1.0258000000001125E-4</c:v>
                </c:pt>
                <c:pt idx="5130">
                  <c:v>1.0260000000001125E-4</c:v>
                </c:pt>
                <c:pt idx="5131">
                  <c:v>1.0262000000001125E-4</c:v>
                </c:pt>
                <c:pt idx="5132">
                  <c:v>1.0264000000001126E-4</c:v>
                </c:pt>
                <c:pt idx="5133">
                  <c:v>1.0266000000001126E-4</c:v>
                </c:pt>
                <c:pt idx="5134">
                  <c:v>1.0268000000001126E-4</c:v>
                </c:pt>
                <c:pt idx="5135">
                  <c:v>1.0270000000001126E-4</c:v>
                </c:pt>
                <c:pt idx="5136">
                  <c:v>1.0272000000001127E-4</c:v>
                </c:pt>
                <c:pt idx="5137">
                  <c:v>1.0274000000001127E-4</c:v>
                </c:pt>
                <c:pt idx="5138">
                  <c:v>1.0276000000001127E-4</c:v>
                </c:pt>
                <c:pt idx="5139">
                  <c:v>1.0278000000001128E-4</c:v>
                </c:pt>
                <c:pt idx="5140">
                  <c:v>1.0280000000001128E-4</c:v>
                </c:pt>
                <c:pt idx="5141">
                  <c:v>1.0282000000001128E-4</c:v>
                </c:pt>
                <c:pt idx="5142">
                  <c:v>1.0284000000001129E-4</c:v>
                </c:pt>
                <c:pt idx="5143">
                  <c:v>1.0286000000001129E-4</c:v>
                </c:pt>
                <c:pt idx="5144">
                  <c:v>1.0288000000001129E-4</c:v>
                </c:pt>
                <c:pt idx="5145">
                  <c:v>1.029000000000113E-4</c:v>
                </c:pt>
                <c:pt idx="5146">
                  <c:v>1.029200000000113E-4</c:v>
                </c:pt>
                <c:pt idx="5147">
                  <c:v>1.029400000000113E-4</c:v>
                </c:pt>
                <c:pt idx="5148">
                  <c:v>1.0296000000001131E-4</c:v>
                </c:pt>
                <c:pt idx="5149">
                  <c:v>1.0298000000001131E-4</c:v>
                </c:pt>
                <c:pt idx="5150">
                  <c:v>1.0300000000001131E-4</c:v>
                </c:pt>
                <c:pt idx="5151">
                  <c:v>1.0302000000001132E-4</c:v>
                </c:pt>
                <c:pt idx="5152">
                  <c:v>1.0304000000001132E-4</c:v>
                </c:pt>
                <c:pt idx="5153">
                  <c:v>1.0306000000001132E-4</c:v>
                </c:pt>
                <c:pt idx="5154">
                  <c:v>1.0308000000001133E-4</c:v>
                </c:pt>
                <c:pt idx="5155">
                  <c:v>1.0310000000001133E-4</c:v>
                </c:pt>
                <c:pt idx="5156">
                  <c:v>1.0312000000001133E-4</c:v>
                </c:pt>
                <c:pt idx="5157">
                  <c:v>1.0314000000001134E-4</c:v>
                </c:pt>
                <c:pt idx="5158">
                  <c:v>1.0316000000001134E-4</c:v>
                </c:pt>
                <c:pt idx="5159">
                  <c:v>1.0318000000001134E-4</c:v>
                </c:pt>
                <c:pt idx="5160">
                  <c:v>1.0320000000001134E-4</c:v>
                </c:pt>
                <c:pt idx="5161">
                  <c:v>1.0322000000001135E-4</c:v>
                </c:pt>
                <c:pt idx="5162">
                  <c:v>1.0324000000001135E-4</c:v>
                </c:pt>
                <c:pt idx="5163">
                  <c:v>1.0326000000001135E-4</c:v>
                </c:pt>
                <c:pt idx="5164">
                  <c:v>1.0328000000001136E-4</c:v>
                </c:pt>
                <c:pt idx="5165">
                  <c:v>1.0330000000001136E-4</c:v>
                </c:pt>
                <c:pt idx="5166">
                  <c:v>1.0332000000001136E-4</c:v>
                </c:pt>
                <c:pt idx="5167">
                  <c:v>1.0334000000001137E-4</c:v>
                </c:pt>
                <c:pt idx="5168">
                  <c:v>1.0336000000001137E-4</c:v>
                </c:pt>
                <c:pt idx="5169">
                  <c:v>1.0338000000001137E-4</c:v>
                </c:pt>
                <c:pt idx="5170">
                  <c:v>1.0340000000001138E-4</c:v>
                </c:pt>
                <c:pt idx="5171">
                  <c:v>1.0342000000001138E-4</c:v>
                </c:pt>
                <c:pt idx="5172">
                  <c:v>1.0344000000001138E-4</c:v>
                </c:pt>
                <c:pt idx="5173">
                  <c:v>1.0346000000001139E-4</c:v>
                </c:pt>
                <c:pt idx="5174">
                  <c:v>1.0348000000001139E-4</c:v>
                </c:pt>
                <c:pt idx="5175">
                  <c:v>1.0350000000001139E-4</c:v>
                </c:pt>
                <c:pt idx="5176">
                  <c:v>1.035200000000114E-4</c:v>
                </c:pt>
                <c:pt idx="5177">
                  <c:v>1.035400000000114E-4</c:v>
                </c:pt>
                <c:pt idx="5178">
                  <c:v>1.035600000000114E-4</c:v>
                </c:pt>
                <c:pt idx="5179">
                  <c:v>1.0358000000001141E-4</c:v>
                </c:pt>
                <c:pt idx="5180">
                  <c:v>1.0360000000001141E-4</c:v>
                </c:pt>
                <c:pt idx="5181">
                  <c:v>1.0362000000001141E-4</c:v>
                </c:pt>
                <c:pt idx="5182">
                  <c:v>1.0364000000001142E-4</c:v>
                </c:pt>
                <c:pt idx="5183">
                  <c:v>1.0366000000001142E-4</c:v>
                </c:pt>
                <c:pt idx="5184">
                  <c:v>1.0368000000001142E-4</c:v>
                </c:pt>
                <c:pt idx="5185">
                  <c:v>1.0370000000001142E-4</c:v>
                </c:pt>
                <c:pt idx="5186">
                  <c:v>1.0372000000001143E-4</c:v>
                </c:pt>
                <c:pt idx="5187">
                  <c:v>1.0374000000001143E-4</c:v>
                </c:pt>
                <c:pt idx="5188">
                  <c:v>1.0376000000001143E-4</c:v>
                </c:pt>
                <c:pt idx="5189">
                  <c:v>1.0378000000001144E-4</c:v>
                </c:pt>
                <c:pt idx="5190">
                  <c:v>1.0380000000001144E-4</c:v>
                </c:pt>
                <c:pt idx="5191">
                  <c:v>1.0382000000001144E-4</c:v>
                </c:pt>
                <c:pt idx="5192">
                  <c:v>1.0384000000001145E-4</c:v>
                </c:pt>
                <c:pt idx="5193">
                  <c:v>1.0386000000001145E-4</c:v>
                </c:pt>
                <c:pt idx="5194">
                  <c:v>1.0388000000001145E-4</c:v>
                </c:pt>
                <c:pt idx="5195">
                  <c:v>1.0390000000001146E-4</c:v>
                </c:pt>
                <c:pt idx="5196">
                  <c:v>1.0392000000001146E-4</c:v>
                </c:pt>
                <c:pt idx="5197">
                  <c:v>1.0394000000001146E-4</c:v>
                </c:pt>
                <c:pt idx="5198">
                  <c:v>1.0396000000001147E-4</c:v>
                </c:pt>
                <c:pt idx="5199">
                  <c:v>1.0398000000001147E-4</c:v>
                </c:pt>
                <c:pt idx="5200">
                  <c:v>1.0400000000001147E-4</c:v>
                </c:pt>
                <c:pt idx="5201">
                  <c:v>1.0402000000001148E-4</c:v>
                </c:pt>
                <c:pt idx="5202">
                  <c:v>1.0404000000001148E-4</c:v>
                </c:pt>
                <c:pt idx="5203">
                  <c:v>1.0406000000001148E-4</c:v>
                </c:pt>
                <c:pt idx="5204">
                  <c:v>1.0408000000001149E-4</c:v>
                </c:pt>
                <c:pt idx="5205">
                  <c:v>1.0410000000001149E-4</c:v>
                </c:pt>
                <c:pt idx="5206">
                  <c:v>1.0412000000001149E-4</c:v>
                </c:pt>
                <c:pt idx="5207">
                  <c:v>1.0414000000001149E-4</c:v>
                </c:pt>
                <c:pt idx="5208">
                  <c:v>1.041600000000115E-4</c:v>
                </c:pt>
                <c:pt idx="5209">
                  <c:v>1.041800000000115E-4</c:v>
                </c:pt>
                <c:pt idx="5210">
                  <c:v>1.042000000000115E-4</c:v>
                </c:pt>
                <c:pt idx="5211">
                  <c:v>1.0422000000001151E-4</c:v>
                </c:pt>
                <c:pt idx="5212">
                  <c:v>1.0424000000001151E-4</c:v>
                </c:pt>
                <c:pt idx="5213">
                  <c:v>1.0426000000001151E-4</c:v>
                </c:pt>
                <c:pt idx="5214">
                  <c:v>1.0428000000001152E-4</c:v>
                </c:pt>
                <c:pt idx="5215">
                  <c:v>1.0430000000001152E-4</c:v>
                </c:pt>
                <c:pt idx="5216">
                  <c:v>1.0432000000001152E-4</c:v>
                </c:pt>
                <c:pt idx="5217">
                  <c:v>1.0434000000001153E-4</c:v>
                </c:pt>
                <c:pt idx="5218">
                  <c:v>1.0436000000001153E-4</c:v>
                </c:pt>
                <c:pt idx="5219">
                  <c:v>1.0438000000001153E-4</c:v>
                </c:pt>
                <c:pt idx="5220">
                  <c:v>1.0440000000001154E-4</c:v>
                </c:pt>
                <c:pt idx="5221">
                  <c:v>1.0442000000001154E-4</c:v>
                </c:pt>
                <c:pt idx="5222">
                  <c:v>1.0444000000001154E-4</c:v>
                </c:pt>
                <c:pt idx="5223">
                  <c:v>1.0446000000001155E-4</c:v>
                </c:pt>
                <c:pt idx="5224">
                  <c:v>1.0448000000001155E-4</c:v>
                </c:pt>
                <c:pt idx="5225">
                  <c:v>1.0450000000001155E-4</c:v>
                </c:pt>
                <c:pt idx="5226">
                  <c:v>1.0452000000001156E-4</c:v>
                </c:pt>
                <c:pt idx="5227">
                  <c:v>1.0454000000001156E-4</c:v>
                </c:pt>
                <c:pt idx="5228">
                  <c:v>1.0456000000001156E-4</c:v>
                </c:pt>
                <c:pt idx="5229">
                  <c:v>1.0458000000001157E-4</c:v>
                </c:pt>
                <c:pt idx="5230">
                  <c:v>1.0460000000001157E-4</c:v>
                </c:pt>
                <c:pt idx="5231">
                  <c:v>1.0462000000001157E-4</c:v>
                </c:pt>
                <c:pt idx="5232">
                  <c:v>1.0464000000001157E-4</c:v>
                </c:pt>
                <c:pt idx="5233">
                  <c:v>1.0466000000001158E-4</c:v>
                </c:pt>
                <c:pt idx="5234">
                  <c:v>1.0468000000001158E-4</c:v>
                </c:pt>
                <c:pt idx="5235">
                  <c:v>1.0470000000001158E-4</c:v>
                </c:pt>
                <c:pt idx="5236">
                  <c:v>1.0472000000001159E-4</c:v>
                </c:pt>
                <c:pt idx="5237">
                  <c:v>1.0474000000001159E-4</c:v>
                </c:pt>
                <c:pt idx="5238">
                  <c:v>1.0476000000001159E-4</c:v>
                </c:pt>
                <c:pt idx="5239">
                  <c:v>1.047800000000116E-4</c:v>
                </c:pt>
                <c:pt idx="5240">
                  <c:v>1.048000000000116E-4</c:v>
                </c:pt>
                <c:pt idx="5241">
                  <c:v>1.048200000000116E-4</c:v>
                </c:pt>
                <c:pt idx="5242">
                  <c:v>1.0484000000001161E-4</c:v>
                </c:pt>
                <c:pt idx="5243">
                  <c:v>1.0486000000001161E-4</c:v>
                </c:pt>
                <c:pt idx="5244">
                  <c:v>1.0488000000001161E-4</c:v>
                </c:pt>
                <c:pt idx="5245">
                  <c:v>1.0490000000001162E-4</c:v>
                </c:pt>
                <c:pt idx="5246">
                  <c:v>1.0492000000001162E-4</c:v>
                </c:pt>
                <c:pt idx="5247">
                  <c:v>1.0494000000001162E-4</c:v>
                </c:pt>
                <c:pt idx="5248">
                  <c:v>1.0496000000001163E-4</c:v>
                </c:pt>
                <c:pt idx="5249">
                  <c:v>1.0498000000001163E-4</c:v>
                </c:pt>
                <c:pt idx="5250">
                  <c:v>1.0500000000001163E-4</c:v>
                </c:pt>
                <c:pt idx="5251">
                  <c:v>1.0502000000001164E-4</c:v>
                </c:pt>
                <c:pt idx="5252">
                  <c:v>1.0504000000001164E-4</c:v>
                </c:pt>
                <c:pt idx="5253">
                  <c:v>1.0506000000001164E-4</c:v>
                </c:pt>
                <c:pt idx="5254">
                  <c:v>1.0508000000001165E-4</c:v>
                </c:pt>
                <c:pt idx="5255">
                  <c:v>1.0510000000001165E-4</c:v>
                </c:pt>
                <c:pt idx="5256">
                  <c:v>1.0512000000001165E-4</c:v>
                </c:pt>
                <c:pt idx="5257">
                  <c:v>1.0514000000001165E-4</c:v>
                </c:pt>
                <c:pt idx="5258">
                  <c:v>1.0516000000001166E-4</c:v>
                </c:pt>
                <c:pt idx="5259">
                  <c:v>1.0518000000001166E-4</c:v>
                </c:pt>
                <c:pt idx="5260">
                  <c:v>1.0520000000001166E-4</c:v>
                </c:pt>
                <c:pt idx="5261">
                  <c:v>1.0522000000001167E-4</c:v>
                </c:pt>
                <c:pt idx="5262">
                  <c:v>1.0524000000001167E-4</c:v>
                </c:pt>
                <c:pt idx="5263">
                  <c:v>1.0526000000001167E-4</c:v>
                </c:pt>
                <c:pt idx="5264">
                  <c:v>1.0528000000001168E-4</c:v>
                </c:pt>
                <c:pt idx="5265">
                  <c:v>1.0530000000001168E-4</c:v>
                </c:pt>
                <c:pt idx="5266">
                  <c:v>1.0532000000001168E-4</c:v>
                </c:pt>
                <c:pt idx="5267">
                  <c:v>1.0534000000001169E-4</c:v>
                </c:pt>
                <c:pt idx="5268">
                  <c:v>1.0536000000001169E-4</c:v>
                </c:pt>
                <c:pt idx="5269">
                  <c:v>1.0538000000001169E-4</c:v>
                </c:pt>
                <c:pt idx="5270">
                  <c:v>1.054000000000117E-4</c:v>
                </c:pt>
                <c:pt idx="5271">
                  <c:v>1.054200000000117E-4</c:v>
                </c:pt>
                <c:pt idx="5272">
                  <c:v>1.054400000000117E-4</c:v>
                </c:pt>
                <c:pt idx="5273">
                  <c:v>1.0546000000001171E-4</c:v>
                </c:pt>
                <c:pt idx="5274">
                  <c:v>1.0548000000001171E-4</c:v>
                </c:pt>
                <c:pt idx="5275">
                  <c:v>1.0550000000001171E-4</c:v>
                </c:pt>
                <c:pt idx="5276">
                  <c:v>1.0552000000001172E-4</c:v>
                </c:pt>
                <c:pt idx="5277">
                  <c:v>1.0554000000001172E-4</c:v>
                </c:pt>
                <c:pt idx="5278">
                  <c:v>1.0556000000001172E-4</c:v>
                </c:pt>
                <c:pt idx="5279">
                  <c:v>1.0558000000001173E-4</c:v>
                </c:pt>
                <c:pt idx="5280">
                  <c:v>1.0560000000001173E-4</c:v>
                </c:pt>
                <c:pt idx="5281">
                  <c:v>1.0562000000001173E-4</c:v>
                </c:pt>
                <c:pt idx="5282">
                  <c:v>1.0564000000001173E-4</c:v>
                </c:pt>
                <c:pt idx="5283">
                  <c:v>1.0566000000001174E-4</c:v>
                </c:pt>
                <c:pt idx="5284">
                  <c:v>1.0568000000001174E-4</c:v>
                </c:pt>
                <c:pt idx="5285">
                  <c:v>1.0570000000001174E-4</c:v>
                </c:pt>
                <c:pt idx="5286">
                  <c:v>1.0572000000001175E-4</c:v>
                </c:pt>
                <c:pt idx="5287">
                  <c:v>1.0574000000001175E-4</c:v>
                </c:pt>
                <c:pt idx="5288">
                  <c:v>1.0576000000001175E-4</c:v>
                </c:pt>
                <c:pt idx="5289">
                  <c:v>1.0578000000001176E-4</c:v>
                </c:pt>
                <c:pt idx="5290">
                  <c:v>1.0580000000001176E-4</c:v>
                </c:pt>
                <c:pt idx="5291">
                  <c:v>1.0582000000001176E-4</c:v>
                </c:pt>
                <c:pt idx="5292">
                  <c:v>1.0584000000001177E-4</c:v>
                </c:pt>
                <c:pt idx="5293">
                  <c:v>1.0586000000001177E-4</c:v>
                </c:pt>
                <c:pt idx="5294">
                  <c:v>1.0588000000001177E-4</c:v>
                </c:pt>
                <c:pt idx="5295">
                  <c:v>1.0590000000001178E-4</c:v>
                </c:pt>
                <c:pt idx="5296">
                  <c:v>1.0592000000001178E-4</c:v>
                </c:pt>
                <c:pt idx="5297">
                  <c:v>1.0594000000001178E-4</c:v>
                </c:pt>
                <c:pt idx="5298">
                  <c:v>1.0596000000001179E-4</c:v>
                </c:pt>
                <c:pt idx="5299">
                  <c:v>1.0598000000001179E-4</c:v>
                </c:pt>
                <c:pt idx="5300">
                  <c:v>1.0600000000001179E-4</c:v>
                </c:pt>
                <c:pt idx="5301">
                  <c:v>1.060200000000118E-4</c:v>
                </c:pt>
                <c:pt idx="5302">
                  <c:v>1.060400000000118E-4</c:v>
                </c:pt>
                <c:pt idx="5303">
                  <c:v>1.060600000000118E-4</c:v>
                </c:pt>
                <c:pt idx="5304">
                  <c:v>1.0608000000001181E-4</c:v>
                </c:pt>
                <c:pt idx="5305">
                  <c:v>1.0610000000001181E-4</c:v>
                </c:pt>
                <c:pt idx="5306">
                  <c:v>1.0612000000001181E-4</c:v>
                </c:pt>
                <c:pt idx="5307">
                  <c:v>1.0614000000001181E-4</c:v>
                </c:pt>
                <c:pt idx="5308">
                  <c:v>1.0616000000001182E-4</c:v>
                </c:pt>
                <c:pt idx="5309">
                  <c:v>1.0618000000001182E-4</c:v>
                </c:pt>
                <c:pt idx="5310">
                  <c:v>1.0620000000001182E-4</c:v>
                </c:pt>
                <c:pt idx="5311">
                  <c:v>1.0622000000001183E-4</c:v>
                </c:pt>
                <c:pt idx="5312">
                  <c:v>1.0624000000001183E-4</c:v>
                </c:pt>
                <c:pt idx="5313">
                  <c:v>1.0626000000001183E-4</c:v>
                </c:pt>
                <c:pt idx="5314">
                  <c:v>1.0628000000001184E-4</c:v>
                </c:pt>
                <c:pt idx="5315">
                  <c:v>1.0630000000001184E-4</c:v>
                </c:pt>
                <c:pt idx="5316">
                  <c:v>1.0632000000001184E-4</c:v>
                </c:pt>
                <c:pt idx="5317">
                  <c:v>1.0634000000001185E-4</c:v>
                </c:pt>
                <c:pt idx="5318">
                  <c:v>1.0636000000001185E-4</c:v>
                </c:pt>
                <c:pt idx="5319">
                  <c:v>1.0638000000001185E-4</c:v>
                </c:pt>
                <c:pt idx="5320">
                  <c:v>1.0640000000001186E-4</c:v>
                </c:pt>
                <c:pt idx="5321">
                  <c:v>1.0642000000001186E-4</c:v>
                </c:pt>
                <c:pt idx="5322">
                  <c:v>1.0644000000001186E-4</c:v>
                </c:pt>
                <c:pt idx="5323">
                  <c:v>1.0646000000001187E-4</c:v>
                </c:pt>
                <c:pt idx="5324">
                  <c:v>1.0648000000001187E-4</c:v>
                </c:pt>
                <c:pt idx="5325">
                  <c:v>1.0650000000001187E-4</c:v>
                </c:pt>
                <c:pt idx="5326">
                  <c:v>1.0652000000001188E-4</c:v>
                </c:pt>
                <c:pt idx="5327">
                  <c:v>1.0654000000001188E-4</c:v>
                </c:pt>
                <c:pt idx="5328">
                  <c:v>1.0656000000001188E-4</c:v>
                </c:pt>
                <c:pt idx="5329">
                  <c:v>1.0658000000001188E-4</c:v>
                </c:pt>
                <c:pt idx="5330">
                  <c:v>1.0660000000001189E-4</c:v>
                </c:pt>
                <c:pt idx="5331">
                  <c:v>1.0662000000001189E-4</c:v>
                </c:pt>
                <c:pt idx="5332">
                  <c:v>1.0664000000001189E-4</c:v>
                </c:pt>
                <c:pt idx="5333">
                  <c:v>1.066600000000119E-4</c:v>
                </c:pt>
                <c:pt idx="5334">
                  <c:v>1.066800000000119E-4</c:v>
                </c:pt>
                <c:pt idx="5335">
                  <c:v>1.067000000000119E-4</c:v>
                </c:pt>
                <c:pt idx="5336">
                  <c:v>1.0672000000001191E-4</c:v>
                </c:pt>
                <c:pt idx="5337">
                  <c:v>1.0674000000001191E-4</c:v>
                </c:pt>
                <c:pt idx="5338">
                  <c:v>1.0676000000001191E-4</c:v>
                </c:pt>
                <c:pt idx="5339">
                  <c:v>1.0678000000001192E-4</c:v>
                </c:pt>
                <c:pt idx="5340">
                  <c:v>1.0680000000001192E-4</c:v>
                </c:pt>
                <c:pt idx="5341">
                  <c:v>1.0682000000001192E-4</c:v>
                </c:pt>
                <c:pt idx="5342">
                  <c:v>1.0684000000001193E-4</c:v>
                </c:pt>
                <c:pt idx="5343">
                  <c:v>1.0686000000001193E-4</c:v>
                </c:pt>
                <c:pt idx="5344">
                  <c:v>1.0688000000001193E-4</c:v>
                </c:pt>
                <c:pt idx="5345">
                  <c:v>1.0690000000001194E-4</c:v>
                </c:pt>
                <c:pt idx="5346">
                  <c:v>1.0692000000001194E-4</c:v>
                </c:pt>
                <c:pt idx="5347">
                  <c:v>1.0694000000001194E-4</c:v>
                </c:pt>
                <c:pt idx="5348">
                  <c:v>1.0696000000001195E-4</c:v>
                </c:pt>
                <c:pt idx="5349">
                  <c:v>1.0698000000001195E-4</c:v>
                </c:pt>
                <c:pt idx="5350">
                  <c:v>1.0700000000001195E-4</c:v>
                </c:pt>
                <c:pt idx="5351">
                  <c:v>1.0702000000001196E-4</c:v>
                </c:pt>
                <c:pt idx="5352">
                  <c:v>1.0704000000001196E-4</c:v>
                </c:pt>
                <c:pt idx="5353">
                  <c:v>1.0706000000001196E-4</c:v>
                </c:pt>
                <c:pt idx="5354">
                  <c:v>1.0708000000001196E-4</c:v>
                </c:pt>
                <c:pt idx="5355">
                  <c:v>1.0710000000001197E-4</c:v>
                </c:pt>
                <c:pt idx="5356">
                  <c:v>1.0712000000001197E-4</c:v>
                </c:pt>
                <c:pt idx="5357">
                  <c:v>1.0714000000001197E-4</c:v>
                </c:pt>
                <c:pt idx="5358">
                  <c:v>1.0716000000001198E-4</c:v>
                </c:pt>
                <c:pt idx="5359">
                  <c:v>1.0718000000001198E-4</c:v>
                </c:pt>
                <c:pt idx="5360">
                  <c:v>1.0720000000001198E-4</c:v>
                </c:pt>
                <c:pt idx="5361">
                  <c:v>1.0722000000001199E-4</c:v>
                </c:pt>
                <c:pt idx="5362">
                  <c:v>1.0724000000001199E-4</c:v>
                </c:pt>
                <c:pt idx="5363">
                  <c:v>1.0726000000001199E-4</c:v>
                </c:pt>
                <c:pt idx="5364">
                  <c:v>1.07280000000012E-4</c:v>
                </c:pt>
                <c:pt idx="5365">
                  <c:v>1.07300000000012E-4</c:v>
                </c:pt>
                <c:pt idx="5366">
                  <c:v>1.07320000000012E-4</c:v>
                </c:pt>
                <c:pt idx="5367">
                  <c:v>1.0734000000001201E-4</c:v>
                </c:pt>
                <c:pt idx="5368">
                  <c:v>1.0736000000001201E-4</c:v>
                </c:pt>
                <c:pt idx="5369">
                  <c:v>1.0738000000001201E-4</c:v>
                </c:pt>
                <c:pt idx="5370">
                  <c:v>1.0740000000001202E-4</c:v>
                </c:pt>
                <c:pt idx="5371">
                  <c:v>1.0742000000001202E-4</c:v>
                </c:pt>
                <c:pt idx="5372">
                  <c:v>1.0744000000001202E-4</c:v>
                </c:pt>
                <c:pt idx="5373">
                  <c:v>1.0746000000001203E-4</c:v>
                </c:pt>
                <c:pt idx="5374">
                  <c:v>1.0748000000001203E-4</c:v>
                </c:pt>
                <c:pt idx="5375">
                  <c:v>1.0750000000001203E-4</c:v>
                </c:pt>
                <c:pt idx="5376">
                  <c:v>1.0752000000001204E-4</c:v>
                </c:pt>
                <c:pt idx="5377">
                  <c:v>1.0754000000001204E-4</c:v>
                </c:pt>
                <c:pt idx="5378">
                  <c:v>1.0756000000001204E-4</c:v>
                </c:pt>
                <c:pt idx="5379">
                  <c:v>1.0758000000001204E-4</c:v>
                </c:pt>
                <c:pt idx="5380">
                  <c:v>1.0760000000001205E-4</c:v>
                </c:pt>
                <c:pt idx="5381">
                  <c:v>1.0762000000001205E-4</c:v>
                </c:pt>
                <c:pt idx="5382">
                  <c:v>1.0764000000001205E-4</c:v>
                </c:pt>
                <c:pt idx="5383">
                  <c:v>1.0766000000001206E-4</c:v>
                </c:pt>
                <c:pt idx="5384">
                  <c:v>1.0768000000001206E-4</c:v>
                </c:pt>
                <c:pt idx="5385">
                  <c:v>1.0770000000001206E-4</c:v>
                </c:pt>
                <c:pt idx="5386">
                  <c:v>1.0772000000001207E-4</c:v>
                </c:pt>
                <c:pt idx="5387">
                  <c:v>1.0774000000001207E-4</c:v>
                </c:pt>
                <c:pt idx="5388">
                  <c:v>1.0776000000001207E-4</c:v>
                </c:pt>
                <c:pt idx="5389">
                  <c:v>1.0778000000001208E-4</c:v>
                </c:pt>
                <c:pt idx="5390">
                  <c:v>1.0780000000001208E-4</c:v>
                </c:pt>
                <c:pt idx="5391">
                  <c:v>1.0782000000001208E-4</c:v>
                </c:pt>
                <c:pt idx="5392">
                  <c:v>1.0784000000001209E-4</c:v>
                </c:pt>
                <c:pt idx="5393">
                  <c:v>1.0786000000001209E-4</c:v>
                </c:pt>
                <c:pt idx="5394">
                  <c:v>1.0788000000001209E-4</c:v>
                </c:pt>
                <c:pt idx="5395">
                  <c:v>1.079000000000121E-4</c:v>
                </c:pt>
                <c:pt idx="5396">
                  <c:v>1.079200000000121E-4</c:v>
                </c:pt>
                <c:pt idx="5397">
                  <c:v>1.079400000000121E-4</c:v>
                </c:pt>
                <c:pt idx="5398">
                  <c:v>1.0796000000001211E-4</c:v>
                </c:pt>
                <c:pt idx="5399">
                  <c:v>1.0798000000001211E-4</c:v>
                </c:pt>
                <c:pt idx="5400">
                  <c:v>1.0800000000001211E-4</c:v>
                </c:pt>
                <c:pt idx="5401">
                  <c:v>1.0802000000001212E-4</c:v>
                </c:pt>
                <c:pt idx="5402">
                  <c:v>1.0804000000001212E-4</c:v>
                </c:pt>
                <c:pt idx="5403">
                  <c:v>1.0806000000001212E-4</c:v>
                </c:pt>
                <c:pt idx="5404">
                  <c:v>1.0808000000001212E-4</c:v>
                </c:pt>
                <c:pt idx="5405">
                  <c:v>1.0810000000001213E-4</c:v>
                </c:pt>
                <c:pt idx="5406">
                  <c:v>1.0812000000001213E-4</c:v>
                </c:pt>
                <c:pt idx="5407">
                  <c:v>1.0814000000001213E-4</c:v>
                </c:pt>
                <c:pt idx="5408">
                  <c:v>1.0816000000001214E-4</c:v>
                </c:pt>
                <c:pt idx="5409">
                  <c:v>1.0818000000001214E-4</c:v>
                </c:pt>
                <c:pt idx="5410">
                  <c:v>1.0820000000001214E-4</c:v>
                </c:pt>
                <c:pt idx="5411">
                  <c:v>1.0822000000001215E-4</c:v>
                </c:pt>
                <c:pt idx="5412">
                  <c:v>1.0824000000001215E-4</c:v>
                </c:pt>
                <c:pt idx="5413">
                  <c:v>1.0826000000001215E-4</c:v>
                </c:pt>
                <c:pt idx="5414">
                  <c:v>1.0828000000001216E-4</c:v>
                </c:pt>
                <c:pt idx="5415">
                  <c:v>1.0830000000001216E-4</c:v>
                </c:pt>
                <c:pt idx="5416">
                  <c:v>1.0832000000001216E-4</c:v>
                </c:pt>
                <c:pt idx="5417">
                  <c:v>1.0834000000001217E-4</c:v>
                </c:pt>
                <c:pt idx="5418">
                  <c:v>1.0836000000001217E-4</c:v>
                </c:pt>
                <c:pt idx="5419">
                  <c:v>1.0838000000001217E-4</c:v>
                </c:pt>
                <c:pt idx="5420">
                  <c:v>1.0840000000001218E-4</c:v>
                </c:pt>
                <c:pt idx="5421">
                  <c:v>1.0842000000001218E-4</c:v>
                </c:pt>
                <c:pt idx="5422">
                  <c:v>1.0844000000001218E-4</c:v>
                </c:pt>
                <c:pt idx="5423">
                  <c:v>1.0846000000001219E-4</c:v>
                </c:pt>
                <c:pt idx="5424">
                  <c:v>1.0848000000001219E-4</c:v>
                </c:pt>
                <c:pt idx="5425">
                  <c:v>1.0850000000001219E-4</c:v>
                </c:pt>
                <c:pt idx="5426">
                  <c:v>1.085200000000122E-4</c:v>
                </c:pt>
                <c:pt idx="5427">
                  <c:v>1.085400000000122E-4</c:v>
                </c:pt>
                <c:pt idx="5428">
                  <c:v>1.085600000000122E-4</c:v>
                </c:pt>
                <c:pt idx="5429">
                  <c:v>1.085800000000122E-4</c:v>
                </c:pt>
                <c:pt idx="5430">
                  <c:v>1.0860000000001221E-4</c:v>
                </c:pt>
                <c:pt idx="5431">
                  <c:v>1.0862000000001221E-4</c:v>
                </c:pt>
                <c:pt idx="5432">
                  <c:v>1.0864000000001221E-4</c:v>
                </c:pt>
                <c:pt idx="5433">
                  <c:v>1.0866000000001222E-4</c:v>
                </c:pt>
                <c:pt idx="5434">
                  <c:v>1.0868000000001222E-4</c:v>
                </c:pt>
                <c:pt idx="5435">
                  <c:v>1.0870000000001222E-4</c:v>
                </c:pt>
                <c:pt idx="5436">
                  <c:v>1.0872000000001223E-4</c:v>
                </c:pt>
                <c:pt idx="5437">
                  <c:v>1.0874000000001223E-4</c:v>
                </c:pt>
                <c:pt idx="5438">
                  <c:v>1.0876000000001223E-4</c:v>
                </c:pt>
                <c:pt idx="5439">
                  <c:v>1.0878000000001224E-4</c:v>
                </c:pt>
                <c:pt idx="5440">
                  <c:v>1.0880000000001224E-4</c:v>
                </c:pt>
                <c:pt idx="5441">
                  <c:v>1.0882000000001224E-4</c:v>
                </c:pt>
                <c:pt idx="5442">
                  <c:v>1.0884000000001225E-4</c:v>
                </c:pt>
                <c:pt idx="5443">
                  <c:v>1.0886000000001225E-4</c:v>
                </c:pt>
                <c:pt idx="5444">
                  <c:v>1.0888000000001225E-4</c:v>
                </c:pt>
                <c:pt idx="5445">
                  <c:v>1.0890000000001226E-4</c:v>
                </c:pt>
                <c:pt idx="5446">
                  <c:v>1.0892000000001226E-4</c:v>
                </c:pt>
                <c:pt idx="5447">
                  <c:v>1.0894000000001226E-4</c:v>
                </c:pt>
                <c:pt idx="5448">
                  <c:v>1.0896000000001227E-4</c:v>
                </c:pt>
                <c:pt idx="5449">
                  <c:v>1.0898000000001227E-4</c:v>
                </c:pt>
                <c:pt idx="5450">
                  <c:v>1.0900000000001227E-4</c:v>
                </c:pt>
                <c:pt idx="5451">
                  <c:v>1.0902000000001227E-4</c:v>
                </c:pt>
                <c:pt idx="5452">
                  <c:v>1.0904000000001228E-4</c:v>
                </c:pt>
                <c:pt idx="5453">
                  <c:v>1.0906000000001228E-4</c:v>
                </c:pt>
                <c:pt idx="5454">
                  <c:v>1.0908000000001228E-4</c:v>
                </c:pt>
                <c:pt idx="5455">
                  <c:v>1.0910000000001229E-4</c:v>
                </c:pt>
                <c:pt idx="5456">
                  <c:v>1.0912000000001229E-4</c:v>
                </c:pt>
                <c:pt idx="5457">
                  <c:v>1.0914000000001229E-4</c:v>
                </c:pt>
                <c:pt idx="5458">
                  <c:v>1.091600000000123E-4</c:v>
                </c:pt>
                <c:pt idx="5459">
                  <c:v>1.091800000000123E-4</c:v>
                </c:pt>
                <c:pt idx="5460">
                  <c:v>1.092000000000123E-4</c:v>
                </c:pt>
                <c:pt idx="5461">
                  <c:v>1.0922000000001231E-4</c:v>
                </c:pt>
                <c:pt idx="5462">
                  <c:v>1.0924000000001231E-4</c:v>
                </c:pt>
                <c:pt idx="5463">
                  <c:v>1.0926000000001231E-4</c:v>
                </c:pt>
                <c:pt idx="5464">
                  <c:v>1.0928000000001232E-4</c:v>
                </c:pt>
                <c:pt idx="5465">
                  <c:v>1.0930000000001232E-4</c:v>
                </c:pt>
                <c:pt idx="5466">
                  <c:v>1.0932000000001232E-4</c:v>
                </c:pt>
                <c:pt idx="5467">
                  <c:v>1.0934000000001233E-4</c:v>
                </c:pt>
                <c:pt idx="5468">
                  <c:v>1.0936000000001233E-4</c:v>
                </c:pt>
                <c:pt idx="5469">
                  <c:v>1.0938000000001233E-4</c:v>
                </c:pt>
                <c:pt idx="5470">
                  <c:v>1.0940000000001234E-4</c:v>
                </c:pt>
                <c:pt idx="5471">
                  <c:v>1.0942000000001234E-4</c:v>
                </c:pt>
                <c:pt idx="5472">
                  <c:v>1.0944000000001234E-4</c:v>
                </c:pt>
                <c:pt idx="5473">
                  <c:v>1.0946000000001235E-4</c:v>
                </c:pt>
                <c:pt idx="5474">
                  <c:v>1.0948000000001235E-4</c:v>
                </c:pt>
                <c:pt idx="5475">
                  <c:v>1.0950000000001235E-4</c:v>
                </c:pt>
                <c:pt idx="5476">
                  <c:v>1.0952000000001235E-4</c:v>
                </c:pt>
                <c:pt idx="5477">
                  <c:v>1.0954000000001236E-4</c:v>
                </c:pt>
                <c:pt idx="5478">
                  <c:v>1.0956000000001236E-4</c:v>
                </c:pt>
                <c:pt idx="5479">
                  <c:v>1.0958000000001236E-4</c:v>
                </c:pt>
                <c:pt idx="5480">
                  <c:v>1.0960000000001237E-4</c:v>
                </c:pt>
                <c:pt idx="5481">
                  <c:v>1.0962000000001237E-4</c:v>
                </c:pt>
                <c:pt idx="5482">
                  <c:v>1.0964000000001237E-4</c:v>
                </c:pt>
                <c:pt idx="5483">
                  <c:v>1.0966000000001238E-4</c:v>
                </c:pt>
                <c:pt idx="5484">
                  <c:v>1.0968000000001238E-4</c:v>
                </c:pt>
                <c:pt idx="5485">
                  <c:v>1.0970000000001238E-4</c:v>
                </c:pt>
                <c:pt idx="5486">
                  <c:v>1.0972000000001239E-4</c:v>
                </c:pt>
                <c:pt idx="5487">
                  <c:v>1.0974000000001239E-4</c:v>
                </c:pt>
                <c:pt idx="5488">
                  <c:v>1.0976000000001239E-4</c:v>
                </c:pt>
                <c:pt idx="5489">
                  <c:v>1.097800000000124E-4</c:v>
                </c:pt>
                <c:pt idx="5490">
                  <c:v>1.098000000000124E-4</c:v>
                </c:pt>
                <c:pt idx="5491">
                  <c:v>1.098200000000124E-4</c:v>
                </c:pt>
                <c:pt idx="5492">
                  <c:v>1.0984000000001241E-4</c:v>
                </c:pt>
                <c:pt idx="5493">
                  <c:v>1.0986000000001241E-4</c:v>
                </c:pt>
                <c:pt idx="5494">
                  <c:v>1.0988000000001241E-4</c:v>
                </c:pt>
                <c:pt idx="5495">
                  <c:v>1.0990000000001242E-4</c:v>
                </c:pt>
                <c:pt idx="5496">
                  <c:v>1.0992000000001242E-4</c:v>
                </c:pt>
                <c:pt idx="5497">
                  <c:v>1.0994000000001242E-4</c:v>
                </c:pt>
                <c:pt idx="5498">
                  <c:v>1.0996000000001243E-4</c:v>
                </c:pt>
                <c:pt idx="5499">
                  <c:v>1.0998000000001243E-4</c:v>
                </c:pt>
                <c:pt idx="5500">
                  <c:v>1.1000000000001243E-4</c:v>
                </c:pt>
                <c:pt idx="5501">
                  <c:v>1.1002000000001243E-4</c:v>
                </c:pt>
                <c:pt idx="5502">
                  <c:v>1.1004000000001244E-4</c:v>
                </c:pt>
                <c:pt idx="5503">
                  <c:v>1.1006000000001244E-4</c:v>
                </c:pt>
                <c:pt idx="5504">
                  <c:v>1.1008000000001244E-4</c:v>
                </c:pt>
                <c:pt idx="5505">
                  <c:v>1.1010000000001245E-4</c:v>
                </c:pt>
                <c:pt idx="5506">
                  <c:v>1.1012000000001245E-4</c:v>
                </c:pt>
                <c:pt idx="5507">
                  <c:v>1.1014000000001245E-4</c:v>
                </c:pt>
                <c:pt idx="5508">
                  <c:v>1.1016000000001246E-4</c:v>
                </c:pt>
                <c:pt idx="5509">
                  <c:v>1.1018000000001246E-4</c:v>
                </c:pt>
                <c:pt idx="5510">
                  <c:v>1.1020000000001246E-4</c:v>
                </c:pt>
                <c:pt idx="5511">
                  <c:v>1.1022000000001247E-4</c:v>
                </c:pt>
                <c:pt idx="5512">
                  <c:v>1.1024000000001247E-4</c:v>
                </c:pt>
                <c:pt idx="5513">
                  <c:v>1.1026000000001247E-4</c:v>
                </c:pt>
                <c:pt idx="5514">
                  <c:v>1.1028000000001248E-4</c:v>
                </c:pt>
                <c:pt idx="5515">
                  <c:v>1.1030000000001248E-4</c:v>
                </c:pt>
                <c:pt idx="5516">
                  <c:v>1.1032000000001248E-4</c:v>
                </c:pt>
                <c:pt idx="5517">
                  <c:v>1.1034000000001249E-4</c:v>
                </c:pt>
                <c:pt idx="5518">
                  <c:v>1.1036000000001249E-4</c:v>
                </c:pt>
                <c:pt idx="5519">
                  <c:v>1.1038000000001249E-4</c:v>
                </c:pt>
                <c:pt idx="5520">
                  <c:v>1.104000000000125E-4</c:v>
                </c:pt>
                <c:pt idx="5521">
                  <c:v>1.104200000000125E-4</c:v>
                </c:pt>
                <c:pt idx="5522">
                  <c:v>1.104400000000125E-4</c:v>
                </c:pt>
                <c:pt idx="5523">
                  <c:v>1.1046000000001251E-4</c:v>
                </c:pt>
                <c:pt idx="5524">
                  <c:v>1.1048000000001251E-4</c:v>
                </c:pt>
                <c:pt idx="5525">
                  <c:v>1.1050000000001251E-4</c:v>
                </c:pt>
                <c:pt idx="5526">
                  <c:v>1.1052000000001251E-4</c:v>
                </c:pt>
                <c:pt idx="5527">
                  <c:v>1.1054000000001252E-4</c:v>
                </c:pt>
                <c:pt idx="5528">
                  <c:v>1.1056000000001252E-4</c:v>
                </c:pt>
                <c:pt idx="5529">
                  <c:v>1.1058000000001252E-4</c:v>
                </c:pt>
                <c:pt idx="5530">
                  <c:v>1.1060000000001253E-4</c:v>
                </c:pt>
                <c:pt idx="5531">
                  <c:v>1.1062000000001253E-4</c:v>
                </c:pt>
                <c:pt idx="5532">
                  <c:v>1.1064000000001253E-4</c:v>
                </c:pt>
                <c:pt idx="5533">
                  <c:v>1.1066000000001254E-4</c:v>
                </c:pt>
                <c:pt idx="5534">
                  <c:v>1.1068000000001254E-4</c:v>
                </c:pt>
                <c:pt idx="5535">
                  <c:v>1.1070000000001254E-4</c:v>
                </c:pt>
                <c:pt idx="5536">
                  <c:v>1.1072000000001255E-4</c:v>
                </c:pt>
                <c:pt idx="5537">
                  <c:v>1.1074000000001255E-4</c:v>
                </c:pt>
                <c:pt idx="5538">
                  <c:v>1.1076000000001255E-4</c:v>
                </c:pt>
                <c:pt idx="5539">
                  <c:v>1.1078000000001256E-4</c:v>
                </c:pt>
                <c:pt idx="5540">
                  <c:v>1.1080000000001256E-4</c:v>
                </c:pt>
                <c:pt idx="5541">
                  <c:v>1.1082000000001256E-4</c:v>
                </c:pt>
                <c:pt idx="5542">
                  <c:v>1.1084000000001257E-4</c:v>
                </c:pt>
                <c:pt idx="5543">
                  <c:v>1.1086000000001257E-4</c:v>
                </c:pt>
                <c:pt idx="5544">
                  <c:v>1.1088000000001257E-4</c:v>
                </c:pt>
                <c:pt idx="5545">
                  <c:v>1.1090000000001258E-4</c:v>
                </c:pt>
                <c:pt idx="5546">
                  <c:v>1.1092000000001258E-4</c:v>
                </c:pt>
                <c:pt idx="5547">
                  <c:v>1.1094000000001258E-4</c:v>
                </c:pt>
                <c:pt idx="5548">
                  <c:v>1.1096000000001259E-4</c:v>
                </c:pt>
                <c:pt idx="5549">
                  <c:v>1.1098000000001259E-4</c:v>
                </c:pt>
                <c:pt idx="5550">
                  <c:v>1.1100000000001259E-4</c:v>
                </c:pt>
                <c:pt idx="5551">
                  <c:v>1.1102000000001259E-4</c:v>
                </c:pt>
                <c:pt idx="5552">
                  <c:v>1.110400000000126E-4</c:v>
                </c:pt>
                <c:pt idx="5553">
                  <c:v>1.110600000000126E-4</c:v>
                </c:pt>
                <c:pt idx="5554">
                  <c:v>1.110800000000126E-4</c:v>
                </c:pt>
                <c:pt idx="5555">
                  <c:v>1.1110000000001261E-4</c:v>
                </c:pt>
                <c:pt idx="5556">
                  <c:v>1.1112000000001261E-4</c:v>
                </c:pt>
                <c:pt idx="5557">
                  <c:v>1.1114000000001261E-4</c:v>
                </c:pt>
                <c:pt idx="5558">
                  <c:v>1.1116000000001262E-4</c:v>
                </c:pt>
                <c:pt idx="5559">
                  <c:v>1.1118000000001262E-4</c:v>
                </c:pt>
                <c:pt idx="5560">
                  <c:v>1.1120000000001262E-4</c:v>
                </c:pt>
                <c:pt idx="5561">
                  <c:v>1.1122000000001263E-4</c:v>
                </c:pt>
                <c:pt idx="5562">
                  <c:v>1.1124000000001263E-4</c:v>
                </c:pt>
                <c:pt idx="5563">
                  <c:v>1.1126000000001263E-4</c:v>
                </c:pt>
                <c:pt idx="5564">
                  <c:v>1.1128000000001264E-4</c:v>
                </c:pt>
                <c:pt idx="5565">
                  <c:v>1.1130000000001264E-4</c:v>
                </c:pt>
                <c:pt idx="5566">
                  <c:v>1.1132000000001264E-4</c:v>
                </c:pt>
                <c:pt idx="5567">
                  <c:v>1.1134000000001265E-4</c:v>
                </c:pt>
                <c:pt idx="5568">
                  <c:v>1.1136000000001265E-4</c:v>
                </c:pt>
                <c:pt idx="5569">
                  <c:v>1.1138000000001265E-4</c:v>
                </c:pt>
                <c:pt idx="5570">
                  <c:v>1.1140000000001266E-4</c:v>
                </c:pt>
                <c:pt idx="5571">
                  <c:v>1.1142000000001266E-4</c:v>
                </c:pt>
                <c:pt idx="5572">
                  <c:v>1.1144000000001266E-4</c:v>
                </c:pt>
                <c:pt idx="5573">
                  <c:v>1.1146000000001266E-4</c:v>
                </c:pt>
                <c:pt idx="5574">
                  <c:v>1.1148000000001267E-4</c:v>
                </c:pt>
                <c:pt idx="5575">
                  <c:v>1.1150000000001267E-4</c:v>
                </c:pt>
                <c:pt idx="5576">
                  <c:v>1.1152000000001267E-4</c:v>
                </c:pt>
                <c:pt idx="5577">
                  <c:v>1.1154000000001268E-4</c:v>
                </c:pt>
                <c:pt idx="5578">
                  <c:v>1.1156000000001268E-4</c:v>
                </c:pt>
                <c:pt idx="5579">
                  <c:v>1.1158000000001268E-4</c:v>
                </c:pt>
                <c:pt idx="5580">
                  <c:v>1.1160000000001269E-4</c:v>
                </c:pt>
                <c:pt idx="5581">
                  <c:v>1.1162000000001269E-4</c:v>
                </c:pt>
                <c:pt idx="5582">
                  <c:v>1.1164000000001269E-4</c:v>
                </c:pt>
                <c:pt idx="5583">
                  <c:v>1.116600000000127E-4</c:v>
                </c:pt>
                <c:pt idx="5584">
                  <c:v>1.116800000000127E-4</c:v>
                </c:pt>
                <c:pt idx="5585">
                  <c:v>1.117000000000127E-4</c:v>
                </c:pt>
                <c:pt idx="5586">
                  <c:v>1.1172000000001271E-4</c:v>
                </c:pt>
                <c:pt idx="5587">
                  <c:v>1.1174000000001271E-4</c:v>
                </c:pt>
                <c:pt idx="5588">
                  <c:v>1.1176000000001271E-4</c:v>
                </c:pt>
                <c:pt idx="5589">
                  <c:v>1.1178000000001272E-4</c:v>
                </c:pt>
                <c:pt idx="5590">
                  <c:v>1.1180000000001272E-4</c:v>
                </c:pt>
                <c:pt idx="5591">
                  <c:v>1.1182000000001272E-4</c:v>
                </c:pt>
                <c:pt idx="5592">
                  <c:v>1.1184000000001273E-4</c:v>
                </c:pt>
                <c:pt idx="5593">
                  <c:v>1.1186000000001273E-4</c:v>
                </c:pt>
                <c:pt idx="5594">
                  <c:v>1.1188000000001273E-4</c:v>
                </c:pt>
                <c:pt idx="5595">
                  <c:v>1.1190000000001274E-4</c:v>
                </c:pt>
                <c:pt idx="5596">
                  <c:v>1.1192000000001274E-4</c:v>
                </c:pt>
                <c:pt idx="5597">
                  <c:v>1.1194000000001274E-4</c:v>
                </c:pt>
                <c:pt idx="5598">
                  <c:v>1.1196000000001274E-4</c:v>
                </c:pt>
                <c:pt idx="5599">
                  <c:v>1.1198000000001275E-4</c:v>
                </c:pt>
                <c:pt idx="5600">
                  <c:v>1.1200000000001275E-4</c:v>
                </c:pt>
                <c:pt idx="5601">
                  <c:v>1.1202000000001275E-4</c:v>
                </c:pt>
                <c:pt idx="5602">
                  <c:v>1.1204000000001276E-4</c:v>
                </c:pt>
                <c:pt idx="5603">
                  <c:v>1.1206000000001276E-4</c:v>
                </c:pt>
                <c:pt idx="5604">
                  <c:v>1.1208000000001276E-4</c:v>
                </c:pt>
                <c:pt idx="5605">
                  <c:v>1.1210000000001277E-4</c:v>
                </c:pt>
                <c:pt idx="5606">
                  <c:v>1.1212000000001277E-4</c:v>
                </c:pt>
                <c:pt idx="5607">
                  <c:v>1.1214000000001277E-4</c:v>
                </c:pt>
                <c:pt idx="5608">
                  <c:v>1.1216000000001278E-4</c:v>
                </c:pt>
                <c:pt idx="5609">
                  <c:v>1.1218000000001278E-4</c:v>
                </c:pt>
                <c:pt idx="5610">
                  <c:v>1.1220000000001278E-4</c:v>
                </c:pt>
                <c:pt idx="5611">
                  <c:v>1.1222000000001279E-4</c:v>
                </c:pt>
                <c:pt idx="5612">
                  <c:v>1.1224000000001279E-4</c:v>
                </c:pt>
                <c:pt idx="5613">
                  <c:v>1.1226000000001279E-4</c:v>
                </c:pt>
                <c:pt idx="5614">
                  <c:v>1.122800000000128E-4</c:v>
                </c:pt>
                <c:pt idx="5615">
                  <c:v>1.123000000000128E-4</c:v>
                </c:pt>
                <c:pt idx="5616">
                  <c:v>1.123200000000128E-4</c:v>
                </c:pt>
                <c:pt idx="5617">
                  <c:v>1.1234000000001281E-4</c:v>
                </c:pt>
                <c:pt idx="5618">
                  <c:v>1.1236000000001281E-4</c:v>
                </c:pt>
                <c:pt idx="5619">
                  <c:v>1.1238000000001281E-4</c:v>
                </c:pt>
                <c:pt idx="5620">
                  <c:v>1.1240000000001282E-4</c:v>
                </c:pt>
                <c:pt idx="5621">
                  <c:v>1.1242000000001282E-4</c:v>
                </c:pt>
                <c:pt idx="5622">
                  <c:v>1.1244000000001282E-4</c:v>
                </c:pt>
                <c:pt idx="5623">
                  <c:v>1.1246000000001282E-4</c:v>
                </c:pt>
                <c:pt idx="5624">
                  <c:v>1.1248000000001283E-4</c:v>
                </c:pt>
                <c:pt idx="5625">
                  <c:v>1.1250000000001283E-4</c:v>
                </c:pt>
                <c:pt idx="5626">
                  <c:v>1.1252000000001283E-4</c:v>
                </c:pt>
                <c:pt idx="5627">
                  <c:v>1.1254000000001284E-4</c:v>
                </c:pt>
                <c:pt idx="5628">
                  <c:v>1.1256000000001284E-4</c:v>
                </c:pt>
                <c:pt idx="5629">
                  <c:v>1.1258000000001284E-4</c:v>
                </c:pt>
                <c:pt idx="5630">
                  <c:v>1.1260000000001285E-4</c:v>
                </c:pt>
                <c:pt idx="5631">
                  <c:v>1.1262000000001285E-4</c:v>
                </c:pt>
                <c:pt idx="5632">
                  <c:v>1.1264000000001285E-4</c:v>
                </c:pt>
                <c:pt idx="5633">
                  <c:v>1.1266000000001286E-4</c:v>
                </c:pt>
                <c:pt idx="5634">
                  <c:v>1.1268000000001286E-4</c:v>
                </c:pt>
                <c:pt idx="5635">
                  <c:v>1.1270000000001286E-4</c:v>
                </c:pt>
                <c:pt idx="5636">
                  <c:v>1.1272000000001287E-4</c:v>
                </c:pt>
                <c:pt idx="5637">
                  <c:v>1.1274000000001287E-4</c:v>
                </c:pt>
                <c:pt idx="5638">
                  <c:v>1.1276000000001287E-4</c:v>
                </c:pt>
                <c:pt idx="5639">
                  <c:v>1.1278000000001288E-4</c:v>
                </c:pt>
                <c:pt idx="5640">
                  <c:v>1.1280000000001288E-4</c:v>
                </c:pt>
                <c:pt idx="5641">
                  <c:v>1.1282000000001288E-4</c:v>
                </c:pt>
                <c:pt idx="5642">
                  <c:v>1.1284000000001289E-4</c:v>
                </c:pt>
                <c:pt idx="5643">
                  <c:v>1.1286000000001289E-4</c:v>
                </c:pt>
                <c:pt idx="5644">
                  <c:v>1.1288000000001289E-4</c:v>
                </c:pt>
                <c:pt idx="5645">
                  <c:v>1.129000000000129E-4</c:v>
                </c:pt>
                <c:pt idx="5646">
                  <c:v>1.129200000000129E-4</c:v>
                </c:pt>
                <c:pt idx="5647">
                  <c:v>1.129400000000129E-4</c:v>
                </c:pt>
                <c:pt idx="5648">
                  <c:v>1.129600000000129E-4</c:v>
                </c:pt>
                <c:pt idx="5649">
                  <c:v>1.1298000000001291E-4</c:v>
                </c:pt>
                <c:pt idx="5650">
                  <c:v>1.1300000000001291E-4</c:v>
                </c:pt>
                <c:pt idx="5651">
                  <c:v>1.1302000000001291E-4</c:v>
                </c:pt>
                <c:pt idx="5652">
                  <c:v>1.1304000000001292E-4</c:v>
                </c:pt>
                <c:pt idx="5653">
                  <c:v>1.1306000000001292E-4</c:v>
                </c:pt>
                <c:pt idx="5654">
                  <c:v>1.1308000000001292E-4</c:v>
                </c:pt>
                <c:pt idx="5655">
                  <c:v>1.1310000000001293E-4</c:v>
                </c:pt>
                <c:pt idx="5656">
                  <c:v>1.1312000000001293E-4</c:v>
                </c:pt>
                <c:pt idx="5657">
                  <c:v>1.1314000000001293E-4</c:v>
                </c:pt>
                <c:pt idx="5658">
                  <c:v>1.1316000000001294E-4</c:v>
                </c:pt>
                <c:pt idx="5659">
                  <c:v>1.1318000000001294E-4</c:v>
                </c:pt>
                <c:pt idx="5660">
                  <c:v>1.1320000000001294E-4</c:v>
                </c:pt>
                <c:pt idx="5661">
                  <c:v>1.1322000000001295E-4</c:v>
                </c:pt>
                <c:pt idx="5662">
                  <c:v>1.1324000000001295E-4</c:v>
                </c:pt>
                <c:pt idx="5663">
                  <c:v>1.1326000000001295E-4</c:v>
                </c:pt>
                <c:pt idx="5664">
                  <c:v>1.1328000000001296E-4</c:v>
                </c:pt>
                <c:pt idx="5665">
                  <c:v>1.1330000000001296E-4</c:v>
                </c:pt>
                <c:pt idx="5666">
                  <c:v>1.1332000000001296E-4</c:v>
                </c:pt>
                <c:pt idx="5667">
                  <c:v>1.1334000000001297E-4</c:v>
                </c:pt>
                <c:pt idx="5668">
                  <c:v>1.1336000000001297E-4</c:v>
                </c:pt>
                <c:pt idx="5669">
                  <c:v>1.1338000000001297E-4</c:v>
                </c:pt>
                <c:pt idx="5670">
                  <c:v>1.1340000000001298E-4</c:v>
                </c:pt>
                <c:pt idx="5671">
                  <c:v>1.1342000000001298E-4</c:v>
                </c:pt>
                <c:pt idx="5672">
                  <c:v>1.1344000000001298E-4</c:v>
                </c:pt>
                <c:pt idx="5673">
                  <c:v>1.1346000000001298E-4</c:v>
                </c:pt>
                <c:pt idx="5674">
                  <c:v>1.1348000000001299E-4</c:v>
                </c:pt>
                <c:pt idx="5675">
                  <c:v>1.1350000000001299E-4</c:v>
                </c:pt>
                <c:pt idx="5676">
                  <c:v>1.1352000000001299E-4</c:v>
                </c:pt>
                <c:pt idx="5677">
                  <c:v>1.13540000000013E-4</c:v>
                </c:pt>
                <c:pt idx="5678">
                  <c:v>1.13560000000013E-4</c:v>
                </c:pt>
                <c:pt idx="5679">
                  <c:v>1.13580000000013E-4</c:v>
                </c:pt>
                <c:pt idx="5680">
                  <c:v>1.1360000000001301E-4</c:v>
                </c:pt>
                <c:pt idx="5681">
                  <c:v>1.1362000000001301E-4</c:v>
                </c:pt>
                <c:pt idx="5682">
                  <c:v>1.1364000000001301E-4</c:v>
                </c:pt>
                <c:pt idx="5683">
                  <c:v>1.1366000000001302E-4</c:v>
                </c:pt>
                <c:pt idx="5684">
                  <c:v>1.1368000000001302E-4</c:v>
                </c:pt>
                <c:pt idx="5685">
                  <c:v>1.1370000000001302E-4</c:v>
                </c:pt>
                <c:pt idx="5686">
                  <c:v>1.1372000000001303E-4</c:v>
                </c:pt>
                <c:pt idx="5687">
                  <c:v>1.1374000000001303E-4</c:v>
                </c:pt>
                <c:pt idx="5688">
                  <c:v>1.1376000000001303E-4</c:v>
                </c:pt>
                <c:pt idx="5689">
                  <c:v>1.1378000000001304E-4</c:v>
                </c:pt>
                <c:pt idx="5690">
                  <c:v>1.1380000000001304E-4</c:v>
                </c:pt>
                <c:pt idx="5691">
                  <c:v>1.1382000000001304E-4</c:v>
                </c:pt>
                <c:pt idx="5692">
                  <c:v>1.1384000000001305E-4</c:v>
                </c:pt>
                <c:pt idx="5693">
                  <c:v>1.1386000000001305E-4</c:v>
                </c:pt>
                <c:pt idx="5694">
                  <c:v>1.1388000000001305E-4</c:v>
                </c:pt>
                <c:pt idx="5695">
                  <c:v>1.1390000000001305E-4</c:v>
                </c:pt>
                <c:pt idx="5696">
                  <c:v>1.1392000000001306E-4</c:v>
                </c:pt>
                <c:pt idx="5697">
                  <c:v>1.1394000000001306E-4</c:v>
                </c:pt>
                <c:pt idx="5698">
                  <c:v>1.1396000000001306E-4</c:v>
                </c:pt>
                <c:pt idx="5699">
                  <c:v>1.1398000000001307E-4</c:v>
                </c:pt>
                <c:pt idx="5700">
                  <c:v>1.1400000000001307E-4</c:v>
                </c:pt>
                <c:pt idx="5701">
                  <c:v>1.1402000000001307E-4</c:v>
                </c:pt>
                <c:pt idx="5702">
                  <c:v>1.1404000000001308E-4</c:v>
                </c:pt>
                <c:pt idx="5703">
                  <c:v>1.1406000000001308E-4</c:v>
                </c:pt>
                <c:pt idx="5704">
                  <c:v>1.1408000000001308E-4</c:v>
                </c:pt>
                <c:pt idx="5705">
                  <c:v>1.1410000000001309E-4</c:v>
                </c:pt>
                <c:pt idx="5706">
                  <c:v>1.1412000000001309E-4</c:v>
                </c:pt>
                <c:pt idx="5707">
                  <c:v>1.1414000000001309E-4</c:v>
                </c:pt>
                <c:pt idx="5708">
                  <c:v>1.141600000000131E-4</c:v>
                </c:pt>
                <c:pt idx="5709">
                  <c:v>1.141800000000131E-4</c:v>
                </c:pt>
                <c:pt idx="5710">
                  <c:v>1.142000000000131E-4</c:v>
                </c:pt>
                <c:pt idx="5711">
                  <c:v>1.1422000000001311E-4</c:v>
                </c:pt>
                <c:pt idx="5712">
                  <c:v>1.1424000000001311E-4</c:v>
                </c:pt>
                <c:pt idx="5713">
                  <c:v>1.1426000000001311E-4</c:v>
                </c:pt>
                <c:pt idx="5714">
                  <c:v>1.1428000000001312E-4</c:v>
                </c:pt>
                <c:pt idx="5715">
                  <c:v>1.1430000000001312E-4</c:v>
                </c:pt>
                <c:pt idx="5716">
                  <c:v>1.1432000000001312E-4</c:v>
                </c:pt>
                <c:pt idx="5717">
                  <c:v>1.1434000000001313E-4</c:v>
                </c:pt>
                <c:pt idx="5718">
                  <c:v>1.1436000000001313E-4</c:v>
                </c:pt>
                <c:pt idx="5719">
                  <c:v>1.1438000000001313E-4</c:v>
                </c:pt>
                <c:pt idx="5720">
                  <c:v>1.1440000000001313E-4</c:v>
                </c:pt>
                <c:pt idx="5721">
                  <c:v>1.1442000000001314E-4</c:v>
                </c:pt>
                <c:pt idx="5722">
                  <c:v>1.1444000000001314E-4</c:v>
                </c:pt>
                <c:pt idx="5723">
                  <c:v>1.1446000000001314E-4</c:v>
                </c:pt>
                <c:pt idx="5724">
                  <c:v>1.1448000000001315E-4</c:v>
                </c:pt>
                <c:pt idx="5725">
                  <c:v>1.1450000000001315E-4</c:v>
                </c:pt>
                <c:pt idx="5726">
                  <c:v>1.1452000000001315E-4</c:v>
                </c:pt>
                <c:pt idx="5727">
                  <c:v>1.1454000000001316E-4</c:v>
                </c:pt>
                <c:pt idx="5728">
                  <c:v>1.1456000000001316E-4</c:v>
                </c:pt>
                <c:pt idx="5729">
                  <c:v>1.1458000000001316E-4</c:v>
                </c:pt>
                <c:pt idx="5730">
                  <c:v>1.1460000000001317E-4</c:v>
                </c:pt>
                <c:pt idx="5731">
                  <c:v>1.1462000000001317E-4</c:v>
                </c:pt>
                <c:pt idx="5732">
                  <c:v>1.1464000000001317E-4</c:v>
                </c:pt>
                <c:pt idx="5733">
                  <c:v>1.1466000000001318E-4</c:v>
                </c:pt>
                <c:pt idx="5734">
                  <c:v>1.1468000000001318E-4</c:v>
                </c:pt>
                <c:pt idx="5735">
                  <c:v>1.1470000000001318E-4</c:v>
                </c:pt>
                <c:pt idx="5736">
                  <c:v>1.1472000000001319E-4</c:v>
                </c:pt>
                <c:pt idx="5737">
                  <c:v>1.1474000000001319E-4</c:v>
                </c:pt>
                <c:pt idx="5738">
                  <c:v>1.1476000000001319E-4</c:v>
                </c:pt>
                <c:pt idx="5739">
                  <c:v>1.147800000000132E-4</c:v>
                </c:pt>
                <c:pt idx="5740">
                  <c:v>1.148000000000132E-4</c:v>
                </c:pt>
                <c:pt idx="5741">
                  <c:v>1.148200000000132E-4</c:v>
                </c:pt>
                <c:pt idx="5742">
                  <c:v>1.1484000000001321E-4</c:v>
                </c:pt>
                <c:pt idx="5743">
                  <c:v>1.1486000000001321E-4</c:v>
                </c:pt>
                <c:pt idx="5744">
                  <c:v>1.1488000000001321E-4</c:v>
                </c:pt>
                <c:pt idx="5745">
                  <c:v>1.1490000000001321E-4</c:v>
                </c:pt>
                <c:pt idx="5746">
                  <c:v>1.1492000000001322E-4</c:v>
                </c:pt>
                <c:pt idx="5747">
                  <c:v>1.1494000000001322E-4</c:v>
                </c:pt>
                <c:pt idx="5748">
                  <c:v>1.1496000000001322E-4</c:v>
                </c:pt>
                <c:pt idx="5749">
                  <c:v>1.1498000000001323E-4</c:v>
                </c:pt>
                <c:pt idx="5750">
                  <c:v>1.1500000000001323E-4</c:v>
                </c:pt>
                <c:pt idx="5751">
                  <c:v>1.1502000000001323E-4</c:v>
                </c:pt>
                <c:pt idx="5752">
                  <c:v>1.1504000000001324E-4</c:v>
                </c:pt>
                <c:pt idx="5753">
                  <c:v>1.1506000000001324E-4</c:v>
                </c:pt>
                <c:pt idx="5754">
                  <c:v>1.1508000000001324E-4</c:v>
                </c:pt>
                <c:pt idx="5755">
                  <c:v>1.1510000000001325E-4</c:v>
                </c:pt>
                <c:pt idx="5756">
                  <c:v>1.1512000000001325E-4</c:v>
                </c:pt>
                <c:pt idx="5757">
                  <c:v>1.1514000000001325E-4</c:v>
                </c:pt>
                <c:pt idx="5758">
                  <c:v>1.1516000000001326E-4</c:v>
                </c:pt>
                <c:pt idx="5759">
                  <c:v>1.1518000000001326E-4</c:v>
                </c:pt>
                <c:pt idx="5760">
                  <c:v>1.1520000000001326E-4</c:v>
                </c:pt>
                <c:pt idx="5761">
                  <c:v>1.1522000000001327E-4</c:v>
                </c:pt>
                <c:pt idx="5762">
                  <c:v>1.1524000000001327E-4</c:v>
                </c:pt>
                <c:pt idx="5763">
                  <c:v>1.1526000000001327E-4</c:v>
                </c:pt>
                <c:pt idx="5764">
                  <c:v>1.1528000000001328E-4</c:v>
                </c:pt>
                <c:pt idx="5765">
                  <c:v>1.1530000000001328E-4</c:v>
                </c:pt>
                <c:pt idx="5766">
                  <c:v>1.1532000000001328E-4</c:v>
                </c:pt>
                <c:pt idx="5767">
                  <c:v>1.1534000000001329E-4</c:v>
                </c:pt>
                <c:pt idx="5768">
                  <c:v>1.1536000000001329E-4</c:v>
                </c:pt>
                <c:pt idx="5769">
                  <c:v>1.1538000000001329E-4</c:v>
                </c:pt>
                <c:pt idx="5770">
                  <c:v>1.1540000000001329E-4</c:v>
                </c:pt>
                <c:pt idx="5771">
                  <c:v>1.154200000000133E-4</c:v>
                </c:pt>
                <c:pt idx="5772">
                  <c:v>1.154400000000133E-4</c:v>
                </c:pt>
                <c:pt idx="5773">
                  <c:v>1.154600000000133E-4</c:v>
                </c:pt>
                <c:pt idx="5774">
                  <c:v>1.1548000000001331E-4</c:v>
                </c:pt>
                <c:pt idx="5775">
                  <c:v>1.1550000000001331E-4</c:v>
                </c:pt>
                <c:pt idx="5776">
                  <c:v>1.1552000000001331E-4</c:v>
                </c:pt>
                <c:pt idx="5777">
                  <c:v>1.1554000000001332E-4</c:v>
                </c:pt>
                <c:pt idx="5778">
                  <c:v>1.1556000000001332E-4</c:v>
                </c:pt>
                <c:pt idx="5779">
                  <c:v>1.1558000000001332E-4</c:v>
                </c:pt>
                <c:pt idx="5780">
                  <c:v>1.1560000000001333E-4</c:v>
                </c:pt>
                <c:pt idx="5781">
                  <c:v>1.1562000000001333E-4</c:v>
                </c:pt>
                <c:pt idx="5782">
                  <c:v>1.1564000000001333E-4</c:v>
                </c:pt>
                <c:pt idx="5783">
                  <c:v>1.1566000000001334E-4</c:v>
                </c:pt>
                <c:pt idx="5784">
                  <c:v>1.1568000000001334E-4</c:v>
                </c:pt>
                <c:pt idx="5785">
                  <c:v>1.1570000000001334E-4</c:v>
                </c:pt>
                <c:pt idx="5786">
                  <c:v>1.1572000000001335E-4</c:v>
                </c:pt>
                <c:pt idx="5787">
                  <c:v>1.1574000000001335E-4</c:v>
                </c:pt>
                <c:pt idx="5788">
                  <c:v>1.1576000000001335E-4</c:v>
                </c:pt>
                <c:pt idx="5789">
                  <c:v>1.1578000000001336E-4</c:v>
                </c:pt>
                <c:pt idx="5790">
                  <c:v>1.1580000000001336E-4</c:v>
                </c:pt>
                <c:pt idx="5791">
                  <c:v>1.1582000000001336E-4</c:v>
                </c:pt>
                <c:pt idx="5792">
                  <c:v>1.1584000000001337E-4</c:v>
                </c:pt>
                <c:pt idx="5793">
                  <c:v>1.1586000000001337E-4</c:v>
                </c:pt>
                <c:pt idx="5794">
                  <c:v>1.1588000000001337E-4</c:v>
                </c:pt>
                <c:pt idx="5795">
                  <c:v>1.1590000000001337E-4</c:v>
                </c:pt>
                <c:pt idx="5796">
                  <c:v>1.1592000000001338E-4</c:v>
                </c:pt>
                <c:pt idx="5797">
                  <c:v>1.1594000000001338E-4</c:v>
                </c:pt>
                <c:pt idx="5798">
                  <c:v>1.1596000000001338E-4</c:v>
                </c:pt>
                <c:pt idx="5799">
                  <c:v>1.1598000000001339E-4</c:v>
                </c:pt>
                <c:pt idx="5800">
                  <c:v>1.1600000000001339E-4</c:v>
                </c:pt>
                <c:pt idx="5801">
                  <c:v>1.1602000000001339E-4</c:v>
                </c:pt>
                <c:pt idx="5802">
                  <c:v>1.160400000000134E-4</c:v>
                </c:pt>
                <c:pt idx="5803">
                  <c:v>1.160600000000134E-4</c:v>
                </c:pt>
                <c:pt idx="5804">
                  <c:v>1.160800000000134E-4</c:v>
                </c:pt>
                <c:pt idx="5805">
                  <c:v>1.1610000000001341E-4</c:v>
                </c:pt>
                <c:pt idx="5806">
                  <c:v>1.1612000000001341E-4</c:v>
                </c:pt>
                <c:pt idx="5807">
                  <c:v>1.1614000000001341E-4</c:v>
                </c:pt>
                <c:pt idx="5808">
                  <c:v>1.1616000000001342E-4</c:v>
                </c:pt>
                <c:pt idx="5809">
                  <c:v>1.1618000000001342E-4</c:v>
                </c:pt>
                <c:pt idx="5810">
                  <c:v>1.1620000000001342E-4</c:v>
                </c:pt>
                <c:pt idx="5811">
                  <c:v>1.1622000000001343E-4</c:v>
                </c:pt>
                <c:pt idx="5812">
                  <c:v>1.1624000000001343E-4</c:v>
                </c:pt>
                <c:pt idx="5813">
                  <c:v>1.1626000000001343E-4</c:v>
                </c:pt>
                <c:pt idx="5814">
                  <c:v>1.1628000000001344E-4</c:v>
                </c:pt>
                <c:pt idx="5815">
                  <c:v>1.1630000000001344E-4</c:v>
                </c:pt>
                <c:pt idx="5816">
                  <c:v>1.1632000000001344E-4</c:v>
                </c:pt>
                <c:pt idx="5817">
                  <c:v>1.1634000000001344E-4</c:v>
                </c:pt>
                <c:pt idx="5818">
                  <c:v>1.1636000000001345E-4</c:v>
                </c:pt>
                <c:pt idx="5819">
                  <c:v>1.1638000000001345E-4</c:v>
                </c:pt>
                <c:pt idx="5820">
                  <c:v>1.1640000000001345E-4</c:v>
                </c:pt>
                <c:pt idx="5821">
                  <c:v>1.1642000000001346E-4</c:v>
                </c:pt>
                <c:pt idx="5822">
                  <c:v>1.1644000000001346E-4</c:v>
                </c:pt>
                <c:pt idx="5823">
                  <c:v>1.1646000000001346E-4</c:v>
                </c:pt>
                <c:pt idx="5824">
                  <c:v>1.1648000000001347E-4</c:v>
                </c:pt>
                <c:pt idx="5825">
                  <c:v>1.1650000000001347E-4</c:v>
                </c:pt>
                <c:pt idx="5826">
                  <c:v>1.1652000000001347E-4</c:v>
                </c:pt>
                <c:pt idx="5827">
                  <c:v>1.1654000000001348E-4</c:v>
                </c:pt>
                <c:pt idx="5828">
                  <c:v>1.1656000000001348E-4</c:v>
                </c:pt>
                <c:pt idx="5829">
                  <c:v>1.1658000000001348E-4</c:v>
                </c:pt>
                <c:pt idx="5830">
                  <c:v>1.1660000000001349E-4</c:v>
                </c:pt>
                <c:pt idx="5831">
                  <c:v>1.1662000000001349E-4</c:v>
                </c:pt>
                <c:pt idx="5832">
                  <c:v>1.1664000000001349E-4</c:v>
                </c:pt>
                <c:pt idx="5833">
                  <c:v>1.166600000000135E-4</c:v>
                </c:pt>
                <c:pt idx="5834">
                  <c:v>1.166800000000135E-4</c:v>
                </c:pt>
                <c:pt idx="5835">
                  <c:v>1.167000000000135E-4</c:v>
                </c:pt>
                <c:pt idx="5836">
                  <c:v>1.1672000000001351E-4</c:v>
                </c:pt>
                <c:pt idx="5837">
                  <c:v>1.1674000000001351E-4</c:v>
                </c:pt>
                <c:pt idx="5838">
                  <c:v>1.1676000000001351E-4</c:v>
                </c:pt>
                <c:pt idx="5839">
                  <c:v>1.1678000000001352E-4</c:v>
                </c:pt>
                <c:pt idx="5840">
                  <c:v>1.1680000000001352E-4</c:v>
                </c:pt>
                <c:pt idx="5841">
                  <c:v>1.1682000000001352E-4</c:v>
                </c:pt>
                <c:pt idx="5842">
                  <c:v>1.1684000000001352E-4</c:v>
                </c:pt>
                <c:pt idx="5843">
                  <c:v>1.1686000000001353E-4</c:v>
                </c:pt>
                <c:pt idx="5844">
                  <c:v>1.1688000000001353E-4</c:v>
                </c:pt>
                <c:pt idx="5845">
                  <c:v>1.1690000000001353E-4</c:v>
                </c:pt>
                <c:pt idx="5846">
                  <c:v>1.1692000000001354E-4</c:v>
                </c:pt>
                <c:pt idx="5847">
                  <c:v>1.1694000000001354E-4</c:v>
                </c:pt>
                <c:pt idx="5848">
                  <c:v>1.1696000000001354E-4</c:v>
                </c:pt>
                <c:pt idx="5849">
                  <c:v>1.1698000000001355E-4</c:v>
                </c:pt>
                <c:pt idx="5850">
                  <c:v>1.1700000000001355E-4</c:v>
                </c:pt>
                <c:pt idx="5851">
                  <c:v>1.1702000000001355E-4</c:v>
                </c:pt>
                <c:pt idx="5852">
                  <c:v>1.1704000000001356E-4</c:v>
                </c:pt>
                <c:pt idx="5853">
                  <c:v>1.1706000000001356E-4</c:v>
                </c:pt>
                <c:pt idx="5854">
                  <c:v>1.1708000000001356E-4</c:v>
                </c:pt>
                <c:pt idx="5855">
                  <c:v>1.1710000000001357E-4</c:v>
                </c:pt>
                <c:pt idx="5856">
                  <c:v>1.1712000000001357E-4</c:v>
                </c:pt>
                <c:pt idx="5857">
                  <c:v>1.1714000000001357E-4</c:v>
                </c:pt>
                <c:pt idx="5858">
                  <c:v>1.1716000000001358E-4</c:v>
                </c:pt>
                <c:pt idx="5859">
                  <c:v>1.1718000000001358E-4</c:v>
                </c:pt>
                <c:pt idx="5860">
                  <c:v>1.1720000000001358E-4</c:v>
                </c:pt>
                <c:pt idx="5861">
                  <c:v>1.1722000000001359E-4</c:v>
                </c:pt>
                <c:pt idx="5862">
                  <c:v>1.1724000000001359E-4</c:v>
                </c:pt>
                <c:pt idx="5863">
                  <c:v>1.1726000000001359E-4</c:v>
                </c:pt>
                <c:pt idx="5864">
                  <c:v>1.172800000000136E-4</c:v>
                </c:pt>
                <c:pt idx="5865">
                  <c:v>1.173000000000136E-4</c:v>
                </c:pt>
                <c:pt idx="5866">
                  <c:v>1.173200000000136E-4</c:v>
                </c:pt>
                <c:pt idx="5867">
                  <c:v>1.173400000000136E-4</c:v>
                </c:pt>
                <c:pt idx="5868">
                  <c:v>1.1736000000001361E-4</c:v>
                </c:pt>
                <c:pt idx="5869">
                  <c:v>1.1738000000001361E-4</c:v>
                </c:pt>
                <c:pt idx="5870">
                  <c:v>1.1740000000001361E-4</c:v>
                </c:pt>
                <c:pt idx="5871">
                  <c:v>1.1742000000001362E-4</c:v>
                </c:pt>
                <c:pt idx="5872">
                  <c:v>1.1744000000001362E-4</c:v>
                </c:pt>
                <c:pt idx="5873">
                  <c:v>1.1746000000001362E-4</c:v>
                </c:pt>
                <c:pt idx="5874">
                  <c:v>1.1748000000001363E-4</c:v>
                </c:pt>
                <c:pt idx="5875">
                  <c:v>1.1750000000001363E-4</c:v>
                </c:pt>
                <c:pt idx="5876">
                  <c:v>1.1752000000001363E-4</c:v>
                </c:pt>
                <c:pt idx="5877">
                  <c:v>1.1754000000001364E-4</c:v>
                </c:pt>
                <c:pt idx="5878">
                  <c:v>1.1756000000001364E-4</c:v>
                </c:pt>
                <c:pt idx="5879">
                  <c:v>1.1758000000001364E-4</c:v>
                </c:pt>
                <c:pt idx="5880">
                  <c:v>1.1760000000001365E-4</c:v>
                </c:pt>
                <c:pt idx="5881">
                  <c:v>1.1762000000001365E-4</c:v>
                </c:pt>
                <c:pt idx="5882">
                  <c:v>1.1764000000001365E-4</c:v>
                </c:pt>
                <c:pt idx="5883">
                  <c:v>1.1766000000001366E-4</c:v>
                </c:pt>
                <c:pt idx="5884">
                  <c:v>1.1768000000001366E-4</c:v>
                </c:pt>
                <c:pt idx="5885">
                  <c:v>1.1770000000001366E-4</c:v>
                </c:pt>
                <c:pt idx="5886">
                  <c:v>1.1772000000001367E-4</c:v>
                </c:pt>
                <c:pt idx="5887">
                  <c:v>1.1774000000001367E-4</c:v>
                </c:pt>
                <c:pt idx="5888">
                  <c:v>1.1776000000001367E-4</c:v>
                </c:pt>
                <c:pt idx="5889">
                  <c:v>1.1778000000001368E-4</c:v>
                </c:pt>
                <c:pt idx="5890">
                  <c:v>1.1780000000001368E-4</c:v>
                </c:pt>
                <c:pt idx="5891">
                  <c:v>1.1782000000001368E-4</c:v>
                </c:pt>
                <c:pt idx="5892">
                  <c:v>1.1784000000001368E-4</c:v>
                </c:pt>
                <c:pt idx="5893">
                  <c:v>1.1786000000001369E-4</c:v>
                </c:pt>
                <c:pt idx="5894">
                  <c:v>1.1788000000001369E-4</c:v>
                </c:pt>
                <c:pt idx="5895">
                  <c:v>1.1790000000001369E-4</c:v>
                </c:pt>
                <c:pt idx="5896">
                  <c:v>1.179200000000137E-4</c:v>
                </c:pt>
                <c:pt idx="5897">
                  <c:v>1.179400000000137E-4</c:v>
                </c:pt>
                <c:pt idx="5898">
                  <c:v>1.179600000000137E-4</c:v>
                </c:pt>
                <c:pt idx="5899">
                  <c:v>1.1798000000001371E-4</c:v>
                </c:pt>
                <c:pt idx="5900">
                  <c:v>1.1800000000001371E-4</c:v>
                </c:pt>
                <c:pt idx="5901">
                  <c:v>1.1802000000001371E-4</c:v>
                </c:pt>
                <c:pt idx="5902">
                  <c:v>1.1804000000001372E-4</c:v>
                </c:pt>
                <c:pt idx="5903">
                  <c:v>1.1806000000001372E-4</c:v>
                </c:pt>
                <c:pt idx="5904">
                  <c:v>1.1808000000001372E-4</c:v>
                </c:pt>
                <c:pt idx="5905">
                  <c:v>1.1810000000001373E-4</c:v>
                </c:pt>
                <c:pt idx="5906">
                  <c:v>1.1812000000001373E-4</c:v>
                </c:pt>
                <c:pt idx="5907">
                  <c:v>1.1814000000001373E-4</c:v>
                </c:pt>
                <c:pt idx="5908">
                  <c:v>1.1816000000001374E-4</c:v>
                </c:pt>
                <c:pt idx="5909">
                  <c:v>1.1818000000001374E-4</c:v>
                </c:pt>
                <c:pt idx="5910">
                  <c:v>1.1820000000001374E-4</c:v>
                </c:pt>
                <c:pt idx="5911">
                  <c:v>1.1822000000001375E-4</c:v>
                </c:pt>
                <c:pt idx="5912">
                  <c:v>1.1824000000001375E-4</c:v>
                </c:pt>
                <c:pt idx="5913">
                  <c:v>1.1826000000001375E-4</c:v>
                </c:pt>
                <c:pt idx="5914">
                  <c:v>1.1828000000001375E-4</c:v>
                </c:pt>
                <c:pt idx="5915">
                  <c:v>1.1830000000001376E-4</c:v>
                </c:pt>
                <c:pt idx="5916">
                  <c:v>1.1832000000001376E-4</c:v>
                </c:pt>
                <c:pt idx="5917">
                  <c:v>1.1834000000001376E-4</c:v>
                </c:pt>
                <c:pt idx="5918">
                  <c:v>1.1836000000001377E-4</c:v>
                </c:pt>
                <c:pt idx="5919">
                  <c:v>1.1838000000001377E-4</c:v>
                </c:pt>
                <c:pt idx="5920">
                  <c:v>1.1840000000001377E-4</c:v>
                </c:pt>
                <c:pt idx="5921">
                  <c:v>1.1842000000001378E-4</c:v>
                </c:pt>
                <c:pt idx="5922">
                  <c:v>1.1844000000001378E-4</c:v>
                </c:pt>
                <c:pt idx="5923">
                  <c:v>1.1846000000001378E-4</c:v>
                </c:pt>
                <c:pt idx="5924">
                  <c:v>1.1848000000001379E-4</c:v>
                </c:pt>
                <c:pt idx="5925">
                  <c:v>1.1850000000001379E-4</c:v>
                </c:pt>
                <c:pt idx="5926">
                  <c:v>1.1852000000001379E-4</c:v>
                </c:pt>
                <c:pt idx="5927">
                  <c:v>1.185400000000138E-4</c:v>
                </c:pt>
                <c:pt idx="5928">
                  <c:v>1.185600000000138E-4</c:v>
                </c:pt>
                <c:pt idx="5929">
                  <c:v>1.185800000000138E-4</c:v>
                </c:pt>
                <c:pt idx="5930">
                  <c:v>1.1860000000001381E-4</c:v>
                </c:pt>
                <c:pt idx="5931">
                  <c:v>1.1862000000001381E-4</c:v>
                </c:pt>
                <c:pt idx="5932">
                  <c:v>1.1864000000001381E-4</c:v>
                </c:pt>
                <c:pt idx="5933">
                  <c:v>1.1866000000001382E-4</c:v>
                </c:pt>
                <c:pt idx="5934">
                  <c:v>1.1868000000001382E-4</c:v>
                </c:pt>
                <c:pt idx="5935">
                  <c:v>1.1870000000001382E-4</c:v>
                </c:pt>
                <c:pt idx="5936">
                  <c:v>1.1872000000001383E-4</c:v>
                </c:pt>
                <c:pt idx="5937">
                  <c:v>1.1874000000001383E-4</c:v>
                </c:pt>
                <c:pt idx="5938">
                  <c:v>1.1876000000001383E-4</c:v>
                </c:pt>
                <c:pt idx="5939">
                  <c:v>1.1878000000001383E-4</c:v>
                </c:pt>
                <c:pt idx="5940">
                  <c:v>1.1880000000001384E-4</c:v>
                </c:pt>
                <c:pt idx="5941">
                  <c:v>1.1882000000001384E-4</c:v>
                </c:pt>
                <c:pt idx="5942">
                  <c:v>1.1884000000001384E-4</c:v>
                </c:pt>
                <c:pt idx="5943">
                  <c:v>1.1886000000001385E-4</c:v>
                </c:pt>
                <c:pt idx="5944">
                  <c:v>1.1888000000001385E-4</c:v>
                </c:pt>
                <c:pt idx="5945">
                  <c:v>1.1890000000001385E-4</c:v>
                </c:pt>
                <c:pt idx="5946">
                  <c:v>1.1892000000001386E-4</c:v>
                </c:pt>
                <c:pt idx="5947">
                  <c:v>1.1894000000001386E-4</c:v>
                </c:pt>
                <c:pt idx="5948">
                  <c:v>1.1896000000001386E-4</c:v>
                </c:pt>
                <c:pt idx="5949">
                  <c:v>1.1898000000001387E-4</c:v>
                </c:pt>
                <c:pt idx="5950">
                  <c:v>1.1900000000001387E-4</c:v>
                </c:pt>
                <c:pt idx="5951">
                  <c:v>1.1902000000001387E-4</c:v>
                </c:pt>
                <c:pt idx="5952">
                  <c:v>1.1904000000001388E-4</c:v>
                </c:pt>
                <c:pt idx="5953">
                  <c:v>1.1906000000001388E-4</c:v>
                </c:pt>
                <c:pt idx="5954">
                  <c:v>1.1908000000001388E-4</c:v>
                </c:pt>
                <c:pt idx="5955">
                  <c:v>1.1910000000001389E-4</c:v>
                </c:pt>
                <c:pt idx="5956">
                  <c:v>1.1912000000001389E-4</c:v>
                </c:pt>
                <c:pt idx="5957">
                  <c:v>1.1914000000001389E-4</c:v>
                </c:pt>
                <c:pt idx="5958">
                  <c:v>1.191600000000139E-4</c:v>
                </c:pt>
                <c:pt idx="5959">
                  <c:v>1.191800000000139E-4</c:v>
                </c:pt>
                <c:pt idx="5960">
                  <c:v>1.192000000000139E-4</c:v>
                </c:pt>
                <c:pt idx="5961">
                  <c:v>1.1922000000001391E-4</c:v>
                </c:pt>
                <c:pt idx="5962">
                  <c:v>1.1924000000001391E-4</c:v>
                </c:pt>
                <c:pt idx="5963">
                  <c:v>1.1926000000001391E-4</c:v>
                </c:pt>
                <c:pt idx="5964">
                  <c:v>1.1928000000001391E-4</c:v>
                </c:pt>
                <c:pt idx="5965">
                  <c:v>1.1930000000001392E-4</c:v>
                </c:pt>
                <c:pt idx="5966">
                  <c:v>1.1932000000001392E-4</c:v>
                </c:pt>
                <c:pt idx="5967">
                  <c:v>1.1934000000001392E-4</c:v>
                </c:pt>
                <c:pt idx="5968">
                  <c:v>1.1936000000001393E-4</c:v>
                </c:pt>
                <c:pt idx="5969">
                  <c:v>1.1938000000001393E-4</c:v>
                </c:pt>
                <c:pt idx="5970">
                  <c:v>1.1940000000001393E-4</c:v>
                </c:pt>
                <c:pt idx="5971">
                  <c:v>1.1942000000001394E-4</c:v>
                </c:pt>
                <c:pt idx="5972">
                  <c:v>1.1944000000001394E-4</c:v>
                </c:pt>
                <c:pt idx="5973">
                  <c:v>1.1946000000001394E-4</c:v>
                </c:pt>
                <c:pt idx="5974">
                  <c:v>1.1948000000001395E-4</c:v>
                </c:pt>
                <c:pt idx="5975">
                  <c:v>1.1950000000001395E-4</c:v>
                </c:pt>
                <c:pt idx="5976">
                  <c:v>1.1952000000001395E-4</c:v>
                </c:pt>
                <c:pt idx="5977">
                  <c:v>1.1954000000001396E-4</c:v>
                </c:pt>
                <c:pt idx="5978">
                  <c:v>1.1956000000001396E-4</c:v>
                </c:pt>
                <c:pt idx="5979">
                  <c:v>1.1958000000001396E-4</c:v>
                </c:pt>
                <c:pt idx="5980">
                  <c:v>1.1960000000001397E-4</c:v>
                </c:pt>
                <c:pt idx="5981">
                  <c:v>1.1962000000001397E-4</c:v>
                </c:pt>
                <c:pt idx="5982">
                  <c:v>1.1964000000001397E-4</c:v>
                </c:pt>
                <c:pt idx="5983">
                  <c:v>1.1966000000001398E-4</c:v>
                </c:pt>
                <c:pt idx="5984">
                  <c:v>1.1968000000001398E-4</c:v>
                </c:pt>
                <c:pt idx="5985">
                  <c:v>1.1970000000001398E-4</c:v>
                </c:pt>
                <c:pt idx="5986">
                  <c:v>1.1972000000001399E-4</c:v>
                </c:pt>
                <c:pt idx="5987">
                  <c:v>1.1974000000001399E-4</c:v>
                </c:pt>
                <c:pt idx="5988">
                  <c:v>1.1976000000001399E-4</c:v>
                </c:pt>
                <c:pt idx="5989">
                  <c:v>1.1978000000001399E-4</c:v>
                </c:pt>
                <c:pt idx="5990">
                  <c:v>1.19800000000014E-4</c:v>
                </c:pt>
                <c:pt idx="5991">
                  <c:v>1.19820000000014E-4</c:v>
                </c:pt>
                <c:pt idx="5992">
                  <c:v>1.19840000000014E-4</c:v>
                </c:pt>
                <c:pt idx="5993">
                  <c:v>1.1986000000001401E-4</c:v>
                </c:pt>
                <c:pt idx="5994">
                  <c:v>1.1988000000001401E-4</c:v>
                </c:pt>
                <c:pt idx="5995">
                  <c:v>1.1990000000001401E-4</c:v>
                </c:pt>
                <c:pt idx="5996">
                  <c:v>1.1992000000001402E-4</c:v>
                </c:pt>
                <c:pt idx="5997">
                  <c:v>1.1994000000001402E-4</c:v>
                </c:pt>
                <c:pt idx="5998">
                  <c:v>1.1996000000001402E-4</c:v>
                </c:pt>
                <c:pt idx="5999">
                  <c:v>1.1998000000001403E-4</c:v>
                </c:pt>
                <c:pt idx="6000">
                  <c:v>1.2000000000001403E-4</c:v>
                </c:pt>
                <c:pt idx="6001">
                  <c:v>1.2002000000001403E-4</c:v>
                </c:pt>
                <c:pt idx="6002">
                  <c:v>1.2004000000001404E-4</c:v>
                </c:pt>
                <c:pt idx="6003">
                  <c:v>1.2006000000001404E-4</c:v>
                </c:pt>
                <c:pt idx="6004">
                  <c:v>1.2008000000001404E-4</c:v>
                </c:pt>
                <c:pt idx="6005">
                  <c:v>1.2010000000001405E-4</c:v>
                </c:pt>
                <c:pt idx="6006">
                  <c:v>1.2012000000001405E-4</c:v>
                </c:pt>
                <c:pt idx="6007">
                  <c:v>1.2014000000001405E-4</c:v>
                </c:pt>
                <c:pt idx="6008">
                  <c:v>1.2016000000001406E-4</c:v>
                </c:pt>
                <c:pt idx="6009">
                  <c:v>1.2018000000001406E-4</c:v>
                </c:pt>
                <c:pt idx="6010">
                  <c:v>1.2020000000001406E-4</c:v>
                </c:pt>
                <c:pt idx="6011">
                  <c:v>1.2022000000001407E-4</c:v>
                </c:pt>
                <c:pt idx="6012">
                  <c:v>1.2024000000001407E-4</c:v>
                </c:pt>
                <c:pt idx="6013">
                  <c:v>1.2026000000001407E-4</c:v>
                </c:pt>
                <c:pt idx="6014">
                  <c:v>1.2028000000001407E-4</c:v>
                </c:pt>
                <c:pt idx="6015">
                  <c:v>1.2030000000001408E-4</c:v>
                </c:pt>
                <c:pt idx="6016">
                  <c:v>1.2032000000001408E-4</c:v>
                </c:pt>
                <c:pt idx="6017">
                  <c:v>1.2034000000001408E-4</c:v>
                </c:pt>
                <c:pt idx="6018">
                  <c:v>1.2036000000001409E-4</c:v>
                </c:pt>
                <c:pt idx="6019">
                  <c:v>1.2038000000001409E-4</c:v>
                </c:pt>
                <c:pt idx="6020">
                  <c:v>1.2040000000001409E-4</c:v>
                </c:pt>
                <c:pt idx="6021">
                  <c:v>1.204200000000141E-4</c:v>
                </c:pt>
                <c:pt idx="6022">
                  <c:v>1.204400000000141E-4</c:v>
                </c:pt>
                <c:pt idx="6023">
                  <c:v>1.204600000000141E-4</c:v>
                </c:pt>
                <c:pt idx="6024">
                  <c:v>1.2048000000001411E-4</c:v>
                </c:pt>
                <c:pt idx="6025">
                  <c:v>1.2050000000001411E-4</c:v>
                </c:pt>
                <c:pt idx="6026">
                  <c:v>1.2052000000001411E-4</c:v>
                </c:pt>
                <c:pt idx="6027">
                  <c:v>1.2054000000001412E-4</c:v>
                </c:pt>
                <c:pt idx="6028">
                  <c:v>1.2056000000001412E-4</c:v>
                </c:pt>
                <c:pt idx="6029">
                  <c:v>1.2058000000001412E-4</c:v>
                </c:pt>
                <c:pt idx="6030">
                  <c:v>1.2060000000001413E-4</c:v>
                </c:pt>
                <c:pt idx="6031">
                  <c:v>1.2062000000001413E-4</c:v>
                </c:pt>
                <c:pt idx="6032">
                  <c:v>1.2064000000001413E-4</c:v>
                </c:pt>
                <c:pt idx="6033">
                  <c:v>1.2066000000001414E-4</c:v>
                </c:pt>
                <c:pt idx="6034">
                  <c:v>1.2068000000001414E-4</c:v>
                </c:pt>
                <c:pt idx="6035">
                  <c:v>1.2070000000001414E-4</c:v>
                </c:pt>
                <c:pt idx="6036">
                  <c:v>1.2072000000001414E-4</c:v>
                </c:pt>
                <c:pt idx="6037">
                  <c:v>1.2074000000001415E-4</c:v>
                </c:pt>
                <c:pt idx="6038">
                  <c:v>1.2076000000001415E-4</c:v>
                </c:pt>
                <c:pt idx="6039">
                  <c:v>1.2078000000001415E-4</c:v>
                </c:pt>
                <c:pt idx="6040">
                  <c:v>1.2080000000001416E-4</c:v>
                </c:pt>
                <c:pt idx="6041">
                  <c:v>1.2082000000001416E-4</c:v>
                </c:pt>
                <c:pt idx="6042">
                  <c:v>1.2084000000001416E-4</c:v>
                </c:pt>
                <c:pt idx="6043">
                  <c:v>1.2086000000001417E-4</c:v>
                </c:pt>
                <c:pt idx="6044">
                  <c:v>1.2088000000001417E-4</c:v>
                </c:pt>
                <c:pt idx="6045">
                  <c:v>1.2090000000001417E-4</c:v>
                </c:pt>
                <c:pt idx="6046">
                  <c:v>1.2092000000001418E-4</c:v>
                </c:pt>
                <c:pt idx="6047">
                  <c:v>1.2094000000001418E-4</c:v>
                </c:pt>
                <c:pt idx="6048">
                  <c:v>1.2096000000001418E-4</c:v>
                </c:pt>
                <c:pt idx="6049">
                  <c:v>1.2098000000001419E-4</c:v>
                </c:pt>
                <c:pt idx="6050">
                  <c:v>1.2100000000001419E-4</c:v>
                </c:pt>
                <c:pt idx="6051">
                  <c:v>1.2102000000001419E-4</c:v>
                </c:pt>
                <c:pt idx="6052">
                  <c:v>1.210400000000142E-4</c:v>
                </c:pt>
                <c:pt idx="6053">
                  <c:v>1.210600000000142E-4</c:v>
                </c:pt>
                <c:pt idx="6054">
                  <c:v>1.210800000000142E-4</c:v>
                </c:pt>
                <c:pt idx="6055">
                  <c:v>1.2110000000001421E-4</c:v>
                </c:pt>
                <c:pt idx="6056">
                  <c:v>1.2112000000001421E-4</c:v>
                </c:pt>
                <c:pt idx="6057">
                  <c:v>1.2114000000001421E-4</c:v>
                </c:pt>
                <c:pt idx="6058">
                  <c:v>1.2116000000001422E-4</c:v>
                </c:pt>
                <c:pt idx="6059">
                  <c:v>1.2118000000001422E-4</c:v>
                </c:pt>
                <c:pt idx="6060">
                  <c:v>1.2120000000001422E-4</c:v>
                </c:pt>
                <c:pt idx="6061">
                  <c:v>1.2122000000001422E-4</c:v>
                </c:pt>
                <c:pt idx="6062">
                  <c:v>1.2124000000001423E-4</c:v>
                </c:pt>
                <c:pt idx="6063">
                  <c:v>1.2126000000001423E-4</c:v>
                </c:pt>
                <c:pt idx="6064">
                  <c:v>1.2128000000001423E-4</c:v>
                </c:pt>
                <c:pt idx="6065">
                  <c:v>1.2130000000001424E-4</c:v>
                </c:pt>
                <c:pt idx="6066">
                  <c:v>1.2132000000001424E-4</c:v>
                </c:pt>
                <c:pt idx="6067">
                  <c:v>1.2134000000001424E-4</c:v>
                </c:pt>
                <c:pt idx="6068">
                  <c:v>1.2136000000001425E-4</c:v>
                </c:pt>
                <c:pt idx="6069">
                  <c:v>1.2138000000001425E-4</c:v>
                </c:pt>
                <c:pt idx="6070">
                  <c:v>1.2140000000001425E-4</c:v>
                </c:pt>
                <c:pt idx="6071">
                  <c:v>1.2142000000001426E-4</c:v>
                </c:pt>
                <c:pt idx="6072">
                  <c:v>1.2144000000001426E-4</c:v>
                </c:pt>
                <c:pt idx="6073">
                  <c:v>1.2146000000001426E-4</c:v>
                </c:pt>
                <c:pt idx="6074">
                  <c:v>1.2148000000001427E-4</c:v>
                </c:pt>
                <c:pt idx="6075">
                  <c:v>1.2150000000001427E-4</c:v>
                </c:pt>
                <c:pt idx="6076">
                  <c:v>1.2152000000001427E-4</c:v>
                </c:pt>
                <c:pt idx="6077">
                  <c:v>1.2154000000001428E-4</c:v>
                </c:pt>
                <c:pt idx="6078">
                  <c:v>1.2156000000001428E-4</c:v>
                </c:pt>
                <c:pt idx="6079">
                  <c:v>1.2158000000001428E-4</c:v>
                </c:pt>
                <c:pt idx="6080">
                  <c:v>1.2160000000001429E-4</c:v>
                </c:pt>
                <c:pt idx="6081">
                  <c:v>1.2162000000001429E-4</c:v>
                </c:pt>
                <c:pt idx="6082">
                  <c:v>1.2164000000001429E-4</c:v>
                </c:pt>
                <c:pt idx="6083">
                  <c:v>1.216600000000143E-4</c:v>
                </c:pt>
                <c:pt idx="6084">
                  <c:v>1.216800000000143E-4</c:v>
                </c:pt>
                <c:pt idx="6085">
                  <c:v>1.217000000000143E-4</c:v>
                </c:pt>
                <c:pt idx="6086">
                  <c:v>1.217200000000143E-4</c:v>
                </c:pt>
                <c:pt idx="6087">
                  <c:v>1.2174000000001431E-4</c:v>
                </c:pt>
                <c:pt idx="6088">
                  <c:v>1.2176000000001431E-4</c:v>
                </c:pt>
                <c:pt idx="6089">
                  <c:v>1.2178000000001431E-4</c:v>
                </c:pt>
                <c:pt idx="6090">
                  <c:v>1.2180000000001432E-4</c:v>
                </c:pt>
                <c:pt idx="6091">
                  <c:v>1.2182000000001432E-4</c:v>
                </c:pt>
                <c:pt idx="6092">
                  <c:v>1.2184000000001432E-4</c:v>
                </c:pt>
                <c:pt idx="6093">
                  <c:v>1.2186000000001433E-4</c:v>
                </c:pt>
                <c:pt idx="6094">
                  <c:v>1.2188000000001433E-4</c:v>
                </c:pt>
                <c:pt idx="6095">
                  <c:v>1.2190000000001433E-4</c:v>
                </c:pt>
                <c:pt idx="6096">
                  <c:v>1.2192000000001434E-4</c:v>
                </c:pt>
                <c:pt idx="6097">
                  <c:v>1.2194000000001434E-4</c:v>
                </c:pt>
                <c:pt idx="6098">
                  <c:v>1.2196000000001434E-4</c:v>
                </c:pt>
                <c:pt idx="6099">
                  <c:v>1.2198000000001435E-4</c:v>
                </c:pt>
                <c:pt idx="6100">
                  <c:v>1.2200000000001435E-4</c:v>
                </c:pt>
                <c:pt idx="6101">
                  <c:v>1.2202000000001435E-4</c:v>
                </c:pt>
                <c:pt idx="6102">
                  <c:v>1.2204000000001436E-4</c:v>
                </c:pt>
                <c:pt idx="6103">
                  <c:v>1.2206000000001436E-4</c:v>
                </c:pt>
                <c:pt idx="6104">
                  <c:v>1.2208000000001436E-4</c:v>
                </c:pt>
                <c:pt idx="6105">
                  <c:v>1.2210000000001435E-4</c:v>
                </c:pt>
                <c:pt idx="6106">
                  <c:v>1.2212000000001434E-4</c:v>
                </c:pt>
                <c:pt idx="6107">
                  <c:v>1.2214000000001433E-4</c:v>
                </c:pt>
                <c:pt idx="6108">
                  <c:v>1.2216000000001432E-4</c:v>
                </c:pt>
                <c:pt idx="6109">
                  <c:v>1.2218000000001431E-4</c:v>
                </c:pt>
                <c:pt idx="6110">
                  <c:v>1.222000000000143E-4</c:v>
                </c:pt>
                <c:pt idx="6111">
                  <c:v>1.2222000000001429E-4</c:v>
                </c:pt>
                <c:pt idx="6112">
                  <c:v>1.2224000000001428E-4</c:v>
                </c:pt>
                <c:pt idx="6113">
                  <c:v>1.2226000000001427E-4</c:v>
                </c:pt>
                <c:pt idx="6114">
                  <c:v>1.2228000000001426E-4</c:v>
                </c:pt>
                <c:pt idx="6115">
                  <c:v>1.2230000000001425E-4</c:v>
                </c:pt>
                <c:pt idx="6116">
                  <c:v>1.2232000000001424E-4</c:v>
                </c:pt>
                <c:pt idx="6117">
                  <c:v>1.2234000000001423E-4</c:v>
                </c:pt>
                <c:pt idx="6118">
                  <c:v>1.2236000000001422E-4</c:v>
                </c:pt>
                <c:pt idx="6119">
                  <c:v>1.2238000000001421E-4</c:v>
                </c:pt>
                <c:pt idx="6120">
                  <c:v>1.224000000000142E-4</c:v>
                </c:pt>
                <c:pt idx="6121">
                  <c:v>1.2242000000001419E-4</c:v>
                </c:pt>
                <c:pt idx="6122">
                  <c:v>1.2244000000001418E-4</c:v>
                </c:pt>
                <c:pt idx="6123">
                  <c:v>1.2246000000001417E-4</c:v>
                </c:pt>
                <c:pt idx="6124">
                  <c:v>1.2248000000001416E-4</c:v>
                </c:pt>
                <c:pt idx="6125">
                  <c:v>1.2250000000001414E-4</c:v>
                </c:pt>
                <c:pt idx="6126">
                  <c:v>1.2252000000001413E-4</c:v>
                </c:pt>
                <c:pt idx="6127">
                  <c:v>1.2254000000001412E-4</c:v>
                </c:pt>
                <c:pt idx="6128">
                  <c:v>1.2256000000001411E-4</c:v>
                </c:pt>
                <c:pt idx="6129">
                  <c:v>1.225800000000141E-4</c:v>
                </c:pt>
                <c:pt idx="6130">
                  <c:v>1.2260000000001409E-4</c:v>
                </c:pt>
                <c:pt idx="6131">
                  <c:v>1.2262000000001408E-4</c:v>
                </c:pt>
                <c:pt idx="6132">
                  <c:v>1.2264000000001407E-4</c:v>
                </c:pt>
                <c:pt idx="6133">
                  <c:v>1.2266000000001406E-4</c:v>
                </c:pt>
                <c:pt idx="6134">
                  <c:v>1.2268000000001405E-4</c:v>
                </c:pt>
                <c:pt idx="6135">
                  <c:v>1.2270000000001404E-4</c:v>
                </c:pt>
                <c:pt idx="6136">
                  <c:v>1.2272000000001403E-4</c:v>
                </c:pt>
                <c:pt idx="6137">
                  <c:v>1.2274000000001402E-4</c:v>
                </c:pt>
                <c:pt idx="6138">
                  <c:v>1.2276000000001401E-4</c:v>
                </c:pt>
                <c:pt idx="6139">
                  <c:v>1.22780000000014E-4</c:v>
                </c:pt>
                <c:pt idx="6140">
                  <c:v>1.2280000000001399E-4</c:v>
                </c:pt>
                <c:pt idx="6141">
                  <c:v>1.2282000000001398E-4</c:v>
                </c:pt>
                <c:pt idx="6142">
                  <c:v>1.2284000000001397E-4</c:v>
                </c:pt>
                <c:pt idx="6143">
                  <c:v>1.2286000000001396E-4</c:v>
                </c:pt>
                <c:pt idx="6144">
                  <c:v>1.2288000000001395E-4</c:v>
                </c:pt>
                <c:pt idx="6145">
                  <c:v>1.2290000000001394E-4</c:v>
                </c:pt>
                <c:pt idx="6146">
                  <c:v>1.2292000000001393E-4</c:v>
                </c:pt>
                <c:pt idx="6147">
                  <c:v>1.2294000000001392E-4</c:v>
                </c:pt>
                <c:pt idx="6148">
                  <c:v>1.2296000000001391E-4</c:v>
                </c:pt>
                <c:pt idx="6149">
                  <c:v>1.229800000000139E-4</c:v>
                </c:pt>
                <c:pt idx="6150">
                  <c:v>1.2300000000001389E-4</c:v>
                </c:pt>
                <c:pt idx="6151">
                  <c:v>1.2302000000001388E-4</c:v>
                </c:pt>
                <c:pt idx="6152">
                  <c:v>1.2304000000001387E-4</c:v>
                </c:pt>
                <c:pt idx="6153">
                  <c:v>1.2306000000001385E-4</c:v>
                </c:pt>
                <c:pt idx="6154">
                  <c:v>1.2308000000001384E-4</c:v>
                </c:pt>
                <c:pt idx="6155">
                  <c:v>1.2310000000001383E-4</c:v>
                </c:pt>
                <c:pt idx="6156">
                  <c:v>1.2312000000001382E-4</c:v>
                </c:pt>
                <c:pt idx="6157">
                  <c:v>1.2314000000001381E-4</c:v>
                </c:pt>
                <c:pt idx="6158">
                  <c:v>1.231600000000138E-4</c:v>
                </c:pt>
                <c:pt idx="6159">
                  <c:v>1.2318000000001379E-4</c:v>
                </c:pt>
                <c:pt idx="6160">
                  <c:v>1.2320000000001378E-4</c:v>
                </c:pt>
                <c:pt idx="6161">
                  <c:v>1.2322000000001377E-4</c:v>
                </c:pt>
                <c:pt idx="6162">
                  <c:v>1.2324000000001376E-4</c:v>
                </c:pt>
                <c:pt idx="6163">
                  <c:v>1.2326000000001375E-4</c:v>
                </c:pt>
                <c:pt idx="6164">
                  <c:v>1.2328000000001374E-4</c:v>
                </c:pt>
                <c:pt idx="6165">
                  <c:v>1.2330000000001373E-4</c:v>
                </c:pt>
                <c:pt idx="6166">
                  <c:v>1.2332000000001372E-4</c:v>
                </c:pt>
                <c:pt idx="6167">
                  <c:v>1.2334000000001371E-4</c:v>
                </c:pt>
                <c:pt idx="6168">
                  <c:v>1.233600000000137E-4</c:v>
                </c:pt>
                <c:pt idx="6169">
                  <c:v>1.2338000000001369E-4</c:v>
                </c:pt>
                <c:pt idx="6170">
                  <c:v>1.2340000000001368E-4</c:v>
                </c:pt>
                <c:pt idx="6171">
                  <c:v>1.2342000000001367E-4</c:v>
                </c:pt>
                <c:pt idx="6172">
                  <c:v>1.2344000000001366E-4</c:v>
                </c:pt>
                <c:pt idx="6173">
                  <c:v>1.2346000000001365E-4</c:v>
                </c:pt>
                <c:pt idx="6174">
                  <c:v>1.2348000000001364E-4</c:v>
                </c:pt>
                <c:pt idx="6175">
                  <c:v>1.2350000000001363E-4</c:v>
                </c:pt>
                <c:pt idx="6176">
                  <c:v>1.2352000000001362E-4</c:v>
                </c:pt>
                <c:pt idx="6177">
                  <c:v>1.2354000000001361E-4</c:v>
                </c:pt>
                <c:pt idx="6178">
                  <c:v>1.235600000000136E-4</c:v>
                </c:pt>
                <c:pt idx="6179">
                  <c:v>1.2358000000001359E-4</c:v>
                </c:pt>
                <c:pt idx="6180">
                  <c:v>1.2360000000001358E-4</c:v>
                </c:pt>
                <c:pt idx="6181">
                  <c:v>1.2362000000001356E-4</c:v>
                </c:pt>
                <c:pt idx="6182">
                  <c:v>1.2364000000001355E-4</c:v>
                </c:pt>
                <c:pt idx="6183">
                  <c:v>1.2366000000001354E-4</c:v>
                </c:pt>
                <c:pt idx="6184">
                  <c:v>1.2368000000001353E-4</c:v>
                </c:pt>
                <c:pt idx="6185">
                  <c:v>1.2370000000001352E-4</c:v>
                </c:pt>
                <c:pt idx="6186">
                  <c:v>1.2372000000001351E-4</c:v>
                </c:pt>
                <c:pt idx="6187">
                  <c:v>1.237400000000135E-4</c:v>
                </c:pt>
                <c:pt idx="6188">
                  <c:v>1.2376000000001349E-4</c:v>
                </c:pt>
                <c:pt idx="6189">
                  <c:v>1.2378000000001348E-4</c:v>
                </c:pt>
                <c:pt idx="6190">
                  <c:v>1.2380000000001347E-4</c:v>
                </c:pt>
                <c:pt idx="6191">
                  <c:v>1.2382000000001346E-4</c:v>
                </c:pt>
                <c:pt idx="6192">
                  <c:v>1.2384000000001345E-4</c:v>
                </c:pt>
                <c:pt idx="6193">
                  <c:v>1.2386000000001344E-4</c:v>
                </c:pt>
                <c:pt idx="6194">
                  <c:v>1.2388000000001343E-4</c:v>
                </c:pt>
                <c:pt idx="6195">
                  <c:v>1.2390000000001342E-4</c:v>
                </c:pt>
                <c:pt idx="6196">
                  <c:v>1.2392000000001341E-4</c:v>
                </c:pt>
                <c:pt idx="6197">
                  <c:v>1.239400000000134E-4</c:v>
                </c:pt>
                <c:pt idx="6198">
                  <c:v>1.2396000000001339E-4</c:v>
                </c:pt>
                <c:pt idx="6199">
                  <c:v>1.2398000000001338E-4</c:v>
                </c:pt>
                <c:pt idx="6200">
                  <c:v>1.2400000000001337E-4</c:v>
                </c:pt>
                <c:pt idx="6201">
                  <c:v>1.2402000000001336E-4</c:v>
                </c:pt>
                <c:pt idx="6202">
                  <c:v>1.2404000000001335E-4</c:v>
                </c:pt>
                <c:pt idx="6203">
                  <c:v>1.2406000000001334E-4</c:v>
                </c:pt>
                <c:pt idx="6204">
                  <c:v>1.2408000000001333E-4</c:v>
                </c:pt>
                <c:pt idx="6205">
                  <c:v>1.2410000000001332E-4</c:v>
                </c:pt>
                <c:pt idx="6206">
                  <c:v>1.2412000000001331E-4</c:v>
                </c:pt>
                <c:pt idx="6207">
                  <c:v>1.241400000000133E-4</c:v>
                </c:pt>
                <c:pt idx="6208">
                  <c:v>1.2416000000001329E-4</c:v>
                </c:pt>
                <c:pt idx="6209">
                  <c:v>1.2418000000001327E-4</c:v>
                </c:pt>
                <c:pt idx="6210">
                  <c:v>1.2420000000001326E-4</c:v>
                </c:pt>
                <c:pt idx="6211">
                  <c:v>1.2422000000001325E-4</c:v>
                </c:pt>
                <c:pt idx="6212">
                  <c:v>1.2424000000001324E-4</c:v>
                </c:pt>
                <c:pt idx="6213">
                  <c:v>1.2426000000001323E-4</c:v>
                </c:pt>
                <c:pt idx="6214">
                  <c:v>1.2428000000001322E-4</c:v>
                </c:pt>
                <c:pt idx="6215">
                  <c:v>1.2430000000001321E-4</c:v>
                </c:pt>
                <c:pt idx="6216">
                  <c:v>1.243200000000132E-4</c:v>
                </c:pt>
                <c:pt idx="6217">
                  <c:v>1.2434000000001319E-4</c:v>
                </c:pt>
                <c:pt idx="6218">
                  <c:v>1.2436000000001318E-4</c:v>
                </c:pt>
                <c:pt idx="6219">
                  <c:v>1.2438000000001317E-4</c:v>
                </c:pt>
                <c:pt idx="6220">
                  <c:v>1.2440000000001316E-4</c:v>
                </c:pt>
                <c:pt idx="6221">
                  <c:v>1.2442000000001315E-4</c:v>
                </c:pt>
                <c:pt idx="6222">
                  <c:v>1.2444000000001314E-4</c:v>
                </c:pt>
                <c:pt idx="6223">
                  <c:v>1.2446000000001313E-4</c:v>
                </c:pt>
                <c:pt idx="6224">
                  <c:v>1.2448000000001312E-4</c:v>
                </c:pt>
                <c:pt idx="6225">
                  <c:v>1.2450000000001311E-4</c:v>
                </c:pt>
                <c:pt idx="6226">
                  <c:v>1.245200000000131E-4</c:v>
                </c:pt>
                <c:pt idx="6227">
                  <c:v>1.2454000000001309E-4</c:v>
                </c:pt>
                <c:pt idx="6228">
                  <c:v>1.2456000000001308E-4</c:v>
                </c:pt>
                <c:pt idx="6229">
                  <c:v>1.2458000000001307E-4</c:v>
                </c:pt>
                <c:pt idx="6230">
                  <c:v>1.2460000000001306E-4</c:v>
                </c:pt>
                <c:pt idx="6231">
                  <c:v>1.2462000000001305E-4</c:v>
                </c:pt>
                <c:pt idx="6232">
                  <c:v>1.2464000000001304E-4</c:v>
                </c:pt>
                <c:pt idx="6233">
                  <c:v>1.2466000000001303E-4</c:v>
                </c:pt>
                <c:pt idx="6234">
                  <c:v>1.2468000000001302E-4</c:v>
                </c:pt>
                <c:pt idx="6235">
                  <c:v>1.2470000000001301E-4</c:v>
                </c:pt>
                <c:pt idx="6236">
                  <c:v>1.24720000000013E-4</c:v>
                </c:pt>
                <c:pt idx="6237">
                  <c:v>1.2474000000001299E-4</c:v>
                </c:pt>
                <c:pt idx="6238">
                  <c:v>1.2476000000001297E-4</c:v>
                </c:pt>
                <c:pt idx="6239">
                  <c:v>1.2478000000001296E-4</c:v>
                </c:pt>
                <c:pt idx="6240">
                  <c:v>1.2480000000001295E-4</c:v>
                </c:pt>
                <c:pt idx="6241">
                  <c:v>1.2482000000001294E-4</c:v>
                </c:pt>
                <c:pt idx="6242">
                  <c:v>1.2484000000001293E-4</c:v>
                </c:pt>
                <c:pt idx="6243">
                  <c:v>1.2486000000001292E-4</c:v>
                </c:pt>
                <c:pt idx="6244">
                  <c:v>1.2488000000001291E-4</c:v>
                </c:pt>
                <c:pt idx="6245">
                  <c:v>1.249000000000129E-4</c:v>
                </c:pt>
                <c:pt idx="6246">
                  <c:v>1.2492000000001289E-4</c:v>
                </c:pt>
                <c:pt idx="6247">
                  <c:v>1.2494000000001288E-4</c:v>
                </c:pt>
                <c:pt idx="6248">
                  <c:v>1.2496000000001287E-4</c:v>
                </c:pt>
                <c:pt idx="6249">
                  <c:v>1.2498000000001286E-4</c:v>
                </c:pt>
                <c:pt idx="6250">
                  <c:v>1.2500000000001285E-4</c:v>
                </c:pt>
                <c:pt idx="6251">
                  <c:v>1.2502000000001284E-4</c:v>
                </c:pt>
                <c:pt idx="6252">
                  <c:v>1.2504000000001283E-4</c:v>
                </c:pt>
                <c:pt idx="6253">
                  <c:v>1.2506000000001282E-4</c:v>
                </c:pt>
                <c:pt idx="6254">
                  <c:v>1.2508000000001281E-4</c:v>
                </c:pt>
                <c:pt idx="6255">
                  <c:v>1.251000000000128E-4</c:v>
                </c:pt>
                <c:pt idx="6256">
                  <c:v>1.2512000000001279E-4</c:v>
                </c:pt>
                <c:pt idx="6257">
                  <c:v>1.2514000000001278E-4</c:v>
                </c:pt>
                <c:pt idx="6258">
                  <c:v>1.2516000000001277E-4</c:v>
                </c:pt>
                <c:pt idx="6259">
                  <c:v>1.2518000000001276E-4</c:v>
                </c:pt>
                <c:pt idx="6260">
                  <c:v>1.2520000000001275E-4</c:v>
                </c:pt>
                <c:pt idx="6261">
                  <c:v>1.2522000000001274E-4</c:v>
                </c:pt>
                <c:pt idx="6262">
                  <c:v>1.2524000000001273E-4</c:v>
                </c:pt>
                <c:pt idx="6263">
                  <c:v>1.2526000000001272E-4</c:v>
                </c:pt>
                <c:pt idx="6264">
                  <c:v>1.2528000000001271E-4</c:v>
                </c:pt>
                <c:pt idx="6265">
                  <c:v>1.253000000000127E-4</c:v>
                </c:pt>
                <c:pt idx="6266">
                  <c:v>1.2532000000001268E-4</c:v>
                </c:pt>
                <c:pt idx="6267">
                  <c:v>1.2534000000001267E-4</c:v>
                </c:pt>
                <c:pt idx="6268">
                  <c:v>1.2536000000001266E-4</c:v>
                </c:pt>
                <c:pt idx="6269">
                  <c:v>1.2538000000001265E-4</c:v>
                </c:pt>
                <c:pt idx="6270">
                  <c:v>1.2540000000001264E-4</c:v>
                </c:pt>
                <c:pt idx="6271">
                  <c:v>1.2542000000001263E-4</c:v>
                </c:pt>
                <c:pt idx="6272">
                  <c:v>1.2544000000001262E-4</c:v>
                </c:pt>
                <c:pt idx="6273">
                  <c:v>1.2546000000001261E-4</c:v>
                </c:pt>
                <c:pt idx="6274">
                  <c:v>1.254800000000126E-4</c:v>
                </c:pt>
                <c:pt idx="6275">
                  <c:v>1.2550000000001259E-4</c:v>
                </c:pt>
                <c:pt idx="6276">
                  <c:v>1.2552000000001258E-4</c:v>
                </c:pt>
                <c:pt idx="6277">
                  <c:v>1.2554000000001257E-4</c:v>
                </c:pt>
                <c:pt idx="6278">
                  <c:v>1.2556000000001256E-4</c:v>
                </c:pt>
                <c:pt idx="6279">
                  <c:v>1.2558000000001255E-4</c:v>
                </c:pt>
                <c:pt idx="6280">
                  <c:v>1.2560000000001254E-4</c:v>
                </c:pt>
                <c:pt idx="6281">
                  <c:v>1.2562000000001253E-4</c:v>
                </c:pt>
                <c:pt idx="6282">
                  <c:v>1.2564000000001252E-4</c:v>
                </c:pt>
                <c:pt idx="6283">
                  <c:v>1.2566000000001251E-4</c:v>
                </c:pt>
                <c:pt idx="6284">
                  <c:v>1.256800000000125E-4</c:v>
                </c:pt>
                <c:pt idx="6285">
                  <c:v>1.2570000000001249E-4</c:v>
                </c:pt>
                <c:pt idx="6286">
                  <c:v>1.2572000000001248E-4</c:v>
                </c:pt>
                <c:pt idx="6287">
                  <c:v>1.2574000000001247E-4</c:v>
                </c:pt>
                <c:pt idx="6288">
                  <c:v>1.2576000000001246E-4</c:v>
                </c:pt>
                <c:pt idx="6289">
                  <c:v>1.2578000000001245E-4</c:v>
                </c:pt>
                <c:pt idx="6290">
                  <c:v>1.2580000000001244E-4</c:v>
                </c:pt>
                <c:pt idx="6291">
                  <c:v>1.2582000000001243E-4</c:v>
                </c:pt>
                <c:pt idx="6292">
                  <c:v>1.2584000000001242E-4</c:v>
                </c:pt>
                <c:pt idx="6293">
                  <c:v>1.2586000000001241E-4</c:v>
                </c:pt>
                <c:pt idx="6294">
                  <c:v>1.2588000000001239E-4</c:v>
                </c:pt>
                <c:pt idx="6295">
                  <c:v>1.2590000000001238E-4</c:v>
                </c:pt>
                <c:pt idx="6296">
                  <c:v>1.2592000000001237E-4</c:v>
                </c:pt>
                <c:pt idx="6297">
                  <c:v>1.2594000000001236E-4</c:v>
                </c:pt>
                <c:pt idx="6298">
                  <c:v>1.2596000000001235E-4</c:v>
                </c:pt>
                <c:pt idx="6299">
                  <c:v>1.2598000000001234E-4</c:v>
                </c:pt>
                <c:pt idx="6300">
                  <c:v>1.2600000000001233E-4</c:v>
                </c:pt>
                <c:pt idx="6301">
                  <c:v>1.2602000000001232E-4</c:v>
                </c:pt>
                <c:pt idx="6302">
                  <c:v>1.2604000000001231E-4</c:v>
                </c:pt>
                <c:pt idx="6303">
                  <c:v>1.260600000000123E-4</c:v>
                </c:pt>
                <c:pt idx="6304">
                  <c:v>1.2608000000001229E-4</c:v>
                </c:pt>
                <c:pt idx="6305">
                  <c:v>1.2610000000001228E-4</c:v>
                </c:pt>
                <c:pt idx="6306">
                  <c:v>1.2612000000001227E-4</c:v>
                </c:pt>
                <c:pt idx="6307">
                  <c:v>1.2614000000001226E-4</c:v>
                </c:pt>
                <c:pt idx="6308">
                  <c:v>1.2616000000001225E-4</c:v>
                </c:pt>
                <c:pt idx="6309">
                  <c:v>1.2618000000001224E-4</c:v>
                </c:pt>
                <c:pt idx="6310">
                  <c:v>1.2620000000001223E-4</c:v>
                </c:pt>
                <c:pt idx="6311">
                  <c:v>1.2622000000001222E-4</c:v>
                </c:pt>
                <c:pt idx="6312">
                  <c:v>1.2624000000001221E-4</c:v>
                </c:pt>
                <c:pt idx="6313">
                  <c:v>1.262600000000122E-4</c:v>
                </c:pt>
                <c:pt idx="6314">
                  <c:v>1.2628000000001219E-4</c:v>
                </c:pt>
                <c:pt idx="6315">
                  <c:v>1.2630000000001218E-4</c:v>
                </c:pt>
                <c:pt idx="6316">
                  <c:v>1.2632000000001217E-4</c:v>
                </c:pt>
                <c:pt idx="6317">
                  <c:v>1.2634000000001216E-4</c:v>
                </c:pt>
                <c:pt idx="6318">
                  <c:v>1.2636000000001215E-4</c:v>
                </c:pt>
                <c:pt idx="6319">
                  <c:v>1.2638000000001214E-4</c:v>
                </c:pt>
                <c:pt idx="6320">
                  <c:v>1.2640000000001213E-4</c:v>
                </c:pt>
                <c:pt idx="6321">
                  <c:v>1.2642000000001212E-4</c:v>
                </c:pt>
                <c:pt idx="6322">
                  <c:v>1.264400000000121E-4</c:v>
                </c:pt>
                <c:pt idx="6323">
                  <c:v>1.2646000000001209E-4</c:v>
                </c:pt>
                <c:pt idx="6324">
                  <c:v>1.2648000000001208E-4</c:v>
                </c:pt>
                <c:pt idx="6325">
                  <c:v>1.2650000000001207E-4</c:v>
                </c:pt>
                <c:pt idx="6326">
                  <c:v>1.2652000000001206E-4</c:v>
                </c:pt>
                <c:pt idx="6327">
                  <c:v>1.2654000000001205E-4</c:v>
                </c:pt>
                <c:pt idx="6328">
                  <c:v>1.2656000000001204E-4</c:v>
                </c:pt>
                <c:pt idx="6329">
                  <c:v>1.2658000000001203E-4</c:v>
                </c:pt>
                <c:pt idx="6330">
                  <c:v>1.2660000000001202E-4</c:v>
                </c:pt>
                <c:pt idx="6331">
                  <c:v>1.2662000000001201E-4</c:v>
                </c:pt>
                <c:pt idx="6332">
                  <c:v>1.26640000000012E-4</c:v>
                </c:pt>
                <c:pt idx="6333">
                  <c:v>1.2666000000001199E-4</c:v>
                </c:pt>
                <c:pt idx="6334">
                  <c:v>1.2668000000001198E-4</c:v>
                </c:pt>
                <c:pt idx="6335">
                  <c:v>1.2670000000001197E-4</c:v>
                </c:pt>
                <c:pt idx="6336">
                  <c:v>1.2672000000001196E-4</c:v>
                </c:pt>
                <c:pt idx="6337">
                  <c:v>1.2674000000001195E-4</c:v>
                </c:pt>
                <c:pt idx="6338">
                  <c:v>1.2676000000001194E-4</c:v>
                </c:pt>
                <c:pt idx="6339">
                  <c:v>1.2678000000001193E-4</c:v>
                </c:pt>
                <c:pt idx="6340">
                  <c:v>1.2680000000001192E-4</c:v>
                </c:pt>
                <c:pt idx="6341">
                  <c:v>1.2682000000001191E-4</c:v>
                </c:pt>
                <c:pt idx="6342">
                  <c:v>1.268400000000119E-4</c:v>
                </c:pt>
                <c:pt idx="6343">
                  <c:v>1.2686000000001189E-4</c:v>
                </c:pt>
                <c:pt idx="6344">
                  <c:v>1.2688000000001188E-4</c:v>
                </c:pt>
                <c:pt idx="6345">
                  <c:v>1.2690000000001187E-4</c:v>
                </c:pt>
                <c:pt idx="6346">
                  <c:v>1.2692000000001186E-4</c:v>
                </c:pt>
                <c:pt idx="6347">
                  <c:v>1.2694000000001185E-4</c:v>
                </c:pt>
                <c:pt idx="6348">
                  <c:v>1.2696000000001184E-4</c:v>
                </c:pt>
                <c:pt idx="6349">
                  <c:v>1.2698000000001183E-4</c:v>
                </c:pt>
                <c:pt idx="6350">
                  <c:v>1.2700000000001181E-4</c:v>
                </c:pt>
                <c:pt idx="6351">
                  <c:v>1.270200000000118E-4</c:v>
                </c:pt>
                <c:pt idx="6352">
                  <c:v>1.2704000000001179E-4</c:v>
                </c:pt>
                <c:pt idx="6353">
                  <c:v>1.2706000000001178E-4</c:v>
                </c:pt>
                <c:pt idx="6354">
                  <c:v>1.2708000000001177E-4</c:v>
                </c:pt>
                <c:pt idx="6355">
                  <c:v>1.2710000000001176E-4</c:v>
                </c:pt>
                <c:pt idx="6356">
                  <c:v>1.2712000000001175E-4</c:v>
                </c:pt>
                <c:pt idx="6357">
                  <c:v>1.2714000000001174E-4</c:v>
                </c:pt>
                <c:pt idx="6358">
                  <c:v>1.2716000000001173E-4</c:v>
                </c:pt>
                <c:pt idx="6359">
                  <c:v>1.2718000000001172E-4</c:v>
                </c:pt>
                <c:pt idx="6360">
                  <c:v>1.2720000000001171E-4</c:v>
                </c:pt>
                <c:pt idx="6361">
                  <c:v>1.272200000000117E-4</c:v>
                </c:pt>
                <c:pt idx="6362">
                  <c:v>1.2724000000001169E-4</c:v>
                </c:pt>
                <c:pt idx="6363">
                  <c:v>1.2726000000001168E-4</c:v>
                </c:pt>
                <c:pt idx="6364">
                  <c:v>1.2728000000001167E-4</c:v>
                </c:pt>
                <c:pt idx="6365">
                  <c:v>1.2730000000001166E-4</c:v>
                </c:pt>
                <c:pt idx="6366">
                  <c:v>1.2732000000001165E-4</c:v>
                </c:pt>
                <c:pt idx="6367">
                  <c:v>1.2734000000001164E-4</c:v>
                </c:pt>
                <c:pt idx="6368">
                  <c:v>1.2736000000001163E-4</c:v>
                </c:pt>
                <c:pt idx="6369">
                  <c:v>1.2738000000001162E-4</c:v>
                </c:pt>
                <c:pt idx="6370">
                  <c:v>1.2740000000001161E-4</c:v>
                </c:pt>
                <c:pt idx="6371">
                  <c:v>1.274200000000116E-4</c:v>
                </c:pt>
                <c:pt idx="6372">
                  <c:v>1.2744000000001159E-4</c:v>
                </c:pt>
                <c:pt idx="6373">
                  <c:v>1.2746000000001158E-4</c:v>
                </c:pt>
                <c:pt idx="6374">
                  <c:v>1.2748000000001157E-4</c:v>
                </c:pt>
                <c:pt idx="6375">
                  <c:v>1.2750000000001156E-4</c:v>
                </c:pt>
                <c:pt idx="6376">
                  <c:v>1.2752000000001155E-4</c:v>
                </c:pt>
                <c:pt idx="6377">
                  <c:v>1.2754000000001154E-4</c:v>
                </c:pt>
                <c:pt idx="6378">
                  <c:v>1.2756000000001152E-4</c:v>
                </c:pt>
                <c:pt idx="6379">
                  <c:v>1.2758000000001151E-4</c:v>
                </c:pt>
                <c:pt idx="6380">
                  <c:v>1.276000000000115E-4</c:v>
                </c:pt>
                <c:pt idx="6381">
                  <c:v>1.2762000000001149E-4</c:v>
                </c:pt>
                <c:pt idx="6382">
                  <c:v>1.2764000000001148E-4</c:v>
                </c:pt>
                <c:pt idx="6383">
                  <c:v>1.2766000000001147E-4</c:v>
                </c:pt>
                <c:pt idx="6384">
                  <c:v>1.2768000000001146E-4</c:v>
                </c:pt>
                <c:pt idx="6385">
                  <c:v>1.2770000000001145E-4</c:v>
                </c:pt>
                <c:pt idx="6386">
                  <c:v>1.2772000000001144E-4</c:v>
                </c:pt>
                <c:pt idx="6387">
                  <c:v>1.2774000000001143E-4</c:v>
                </c:pt>
                <c:pt idx="6388">
                  <c:v>1.2776000000001142E-4</c:v>
                </c:pt>
                <c:pt idx="6389">
                  <c:v>1.2778000000001141E-4</c:v>
                </c:pt>
                <c:pt idx="6390">
                  <c:v>1.278000000000114E-4</c:v>
                </c:pt>
                <c:pt idx="6391">
                  <c:v>1.2782000000001139E-4</c:v>
                </c:pt>
                <c:pt idx="6392">
                  <c:v>1.2784000000001138E-4</c:v>
                </c:pt>
                <c:pt idx="6393">
                  <c:v>1.2786000000001137E-4</c:v>
                </c:pt>
                <c:pt idx="6394">
                  <c:v>1.2788000000001136E-4</c:v>
                </c:pt>
                <c:pt idx="6395">
                  <c:v>1.2790000000001135E-4</c:v>
                </c:pt>
                <c:pt idx="6396">
                  <c:v>1.2792000000001134E-4</c:v>
                </c:pt>
                <c:pt idx="6397">
                  <c:v>1.2794000000001133E-4</c:v>
                </c:pt>
                <c:pt idx="6398">
                  <c:v>1.2796000000001132E-4</c:v>
                </c:pt>
                <c:pt idx="6399">
                  <c:v>1.2798000000001131E-4</c:v>
                </c:pt>
                <c:pt idx="6400">
                  <c:v>1.280000000000113E-4</c:v>
                </c:pt>
                <c:pt idx="6401">
                  <c:v>1.2802000000001129E-4</c:v>
                </c:pt>
                <c:pt idx="6402">
                  <c:v>1.2804000000001128E-4</c:v>
                </c:pt>
                <c:pt idx="6403">
                  <c:v>1.2806000000001127E-4</c:v>
                </c:pt>
                <c:pt idx="6404">
                  <c:v>1.2808000000001126E-4</c:v>
                </c:pt>
                <c:pt idx="6405">
                  <c:v>1.2810000000001125E-4</c:v>
                </c:pt>
                <c:pt idx="6406">
                  <c:v>1.2812000000001123E-4</c:v>
                </c:pt>
                <c:pt idx="6407">
                  <c:v>1.2814000000001122E-4</c:v>
                </c:pt>
                <c:pt idx="6408">
                  <c:v>1.2816000000001121E-4</c:v>
                </c:pt>
                <c:pt idx="6409">
                  <c:v>1.281800000000112E-4</c:v>
                </c:pt>
                <c:pt idx="6410">
                  <c:v>1.2820000000001119E-4</c:v>
                </c:pt>
                <c:pt idx="6411">
                  <c:v>1.2822000000001118E-4</c:v>
                </c:pt>
                <c:pt idx="6412">
                  <c:v>1.2824000000001117E-4</c:v>
                </c:pt>
                <c:pt idx="6413">
                  <c:v>1.2826000000001116E-4</c:v>
                </c:pt>
                <c:pt idx="6414">
                  <c:v>1.2828000000001115E-4</c:v>
                </c:pt>
                <c:pt idx="6415">
                  <c:v>1.2830000000001114E-4</c:v>
                </c:pt>
                <c:pt idx="6416">
                  <c:v>1.2832000000001113E-4</c:v>
                </c:pt>
                <c:pt idx="6417">
                  <c:v>1.2834000000001112E-4</c:v>
                </c:pt>
                <c:pt idx="6418">
                  <c:v>1.2836000000001111E-4</c:v>
                </c:pt>
                <c:pt idx="6419">
                  <c:v>1.283800000000111E-4</c:v>
                </c:pt>
                <c:pt idx="6420">
                  <c:v>1.2840000000001109E-4</c:v>
                </c:pt>
                <c:pt idx="6421">
                  <c:v>1.2842000000001108E-4</c:v>
                </c:pt>
                <c:pt idx="6422">
                  <c:v>1.2844000000001107E-4</c:v>
                </c:pt>
                <c:pt idx="6423">
                  <c:v>1.2846000000001106E-4</c:v>
                </c:pt>
                <c:pt idx="6424">
                  <c:v>1.2848000000001105E-4</c:v>
                </c:pt>
                <c:pt idx="6425">
                  <c:v>1.2850000000001104E-4</c:v>
                </c:pt>
                <c:pt idx="6426">
                  <c:v>1.2852000000001103E-4</c:v>
                </c:pt>
                <c:pt idx="6427">
                  <c:v>1.2854000000001102E-4</c:v>
                </c:pt>
                <c:pt idx="6428">
                  <c:v>1.2856000000001101E-4</c:v>
                </c:pt>
                <c:pt idx="6429">
                  <c:v>1.28580000000011E-4</c:v>
                </c:pt>
                <c:pt idx="6430">
                  <c:v>1.2860000000001099E-4</c:v>
                </c:pt>
                <c:pt idx="6431">
                  <c:v>1.2862000000001098E-4</c:v>
                </c:pt>
                <c:pt idx="6432">
                  <c:v>1.2864000000001097E-4</c:v>
                </c:pt>
                <c:pt idx="6433">
                  <c:v>1.2866000000001096E-4</c:v>
                </c:pt>
                <c:pt idx="6434">
                  <c:v>1.2868000000001094E-4</c:v>
                </c:pt>
                <c:pt idx="6435">
                  <c:v>1.2870000000001093E-4</c:v>
                </c:pt>
                <c:pt idx="6436">
                  <c:v>1.2872000000001092E-4</c:v>
                </c:pt>
                <c:pt idx="6437">
                  <c:v>1.2874000000001091E-4</c:v>
                </c:pt>
                <c:pt idx="6438">
                  <c:v>1.287600000000109E-4</c:v>
                </c:pt>
                <c:pt idx="6439">
                  <c:v>1.2878000000001089E-4</c:v>
                </c:pt>
                <c:pt idx="6440">
                  <c:v>1.2880000000001088E-4</c:v>
                </c:pt>
                <c:pt idx="6441">
                  <c:v>1.2882000000001087E-4</c:v>
                </c:pt>
                <c:pt idx="6442">
                  <c:v>1.2884000000001086E-4</c:v>
                </c:pt>
                <c:pt idx="6443">
                  <c:v>1.2886000000001085E-4</c:v>
                </c:pt>
                <c:pt idx="6444">
                  <c:v>1.2888000000001084E-4</c:v>
                </c:pt>
                <c:pt idx="6445">
                  <c:v>1.2890000000001083E-4</c:v>
                </c:pt>
                <c:pt idx="6446">
                  <c:v>1.2892000000001082E-4</c:v>
                </c:pt>
                <c:pt idx="6447">
                  <c:v>1.2894000000001081E-4</c:v>
                </c:pt>
                <c:pt idx="6448">
                  <c:v>1.289600000000108E-4</c:v>
                </c:pt>
                <c:pt idx="6449">
                  <c:v>1.2898000000001079E-4</c:v>
                </c:pt>
                <c:pt idx="6450">
                  <c:v>1.2900000000001078E-4</c:v>
                </c:pt>
                <c:pt idx="6451">
                  <c:v>1.2902000000001077E-4</c:v>
                </c:pt>
                <c:pt idx="6452">
                  <c:v>1.2904000000001076E-4</c:v>
                </c:pt>
                <c:pt idx="6453">
                  <c:v>1.2906000000001075E-4</c:v>
                </c:pt>
                <c:pt idx="6454">
                  <c:v>1.2908000000001074E-4</c:v>
                </c:pt>
                <c:pt idx="6455">
                  <c:v>1.2910000000001073E-4</c:v>
                </c:pt>
                <c:pt idx="6456">
                  <c:v>1.2912000000001072E-4</c:v>
                </c:pt>
                <c:pt idx="6457">
                  <c:v>1.2914000000001071E-4</c:v>
                </c:pt>
                <c:pt idx="6458">
                  <c:v>1.291600000000107E-4</c:v>
                </c:pt>
                <c:pt idx="6459">
                  <c:v>1.2918000000001069E-4</c:v>
                </c:pt>
                <c:pt idx="6460">
                  <c:v>1.2920000000001068E-4</c:v>
                </c:pt>
                <c:pt idx="6461">
                  <c:v>1.2922000000001067E-4</c:v>
                </c:pt>
                <c:pt idx="6462">
                  <c:v>1.2924000000001065E-4</c:v>
                </c:pt>
                <c:pt idx="6463">
                  <c:v>1.2926000000001064E-4</c:v>
                </c:pt>
                <c:pt idx="6464">
                  <c:v>1.2928000000001063E-4</c:v>
                </c:pt>
                <c:pt idx="6465">
                  <c:v>1.2930000000001062E-4</c:v>
                </c:pt>
                <c:pt idx="6466">
                  <c:v>1.2932000000001061E-4</c:v>
                </c:pt>
                <c:pt idx="6467">
                  <c:v>1.293400000000106E-4</c:v>
                </c:pt>
                <c:pt idx="6468">
                  <c:v>1.2936000000001059E-4</c:v>
                </c:pt>
                <c:pt idx="6469">
                  <c:v>1.2938000000001058E-4</c:v>
                </c:pt>
                <c:pt idx="6470">
                  <c:v>1.2940000000001057E-4</c:v>
                </c:pt>
                <c:pt idx="6471">
                  <c:v>1.2942000000001056E-4</c:v>
                </c:pt>
                <c:pt idx="6472">
                  <c:v>1.2944000000001055E-4</c:v>
                </c:pt>
                <c:pt idx="6473">
                  <c:v>1.2946000000001054E-4</c:v>
                </c:pt>
                <c:pt idx="6474">
                  <c:v>1.2948000000001053E-4</c:v>
                </c:pt>
                <c:pt idx="6475">
                  <c:v>1.2950000000001052E-4</c:v>
                </c:pt>
                <c:pt idx="6476">
                  <c:v>1.2952000000001051E-4</c:v>
                </c:pt>
                <c:pt idx="6477">
                  <c:v>1.295400000000105E-4</c:v>
                </c:pt>
                <c:pt idx="6478">
                  <c:v>1.2956000000001049E-4</c:v>
                </c:pt>
                <c:pt idx="6479">
                  <c:v>1.2958000000001048E-4</c:v>
                </c:pt>
                <c:pt idx="6480">
                  <c:v>1.2960000000001047E-4</c:v>
                </c:pt>
                <c:pt idx="6481">
                  <c:v>1.2962000000001046E-4</c:v>
                </c:pt>
                <c:pt idx="6482">
                  <c:v>1.2964000000001045E-4</c:v>
                </c:pt>
                <c:pt idx="6483">
                  <c:v>1.2966000000001044E-4</c:v>
                </c:pt>
                <c:pt idx="6484">
                  <c:v>1.2968000000001043E-4</c:v>
                </c:pt>
                <c:pt idx="6485">
                  <c:v>1.2970000000001042E-4</c:v>
                </c:pt>
                <c:pt idx="6486">
                  <c:v>1.2972000000001041E-4</c:v>
                </c:pt>
                <c:pt idx="6487">
                  <c:v>1.297400000000104E-4</c:v>
                </c:pt>
                <c:pt idx="6488">
                  <c:v>1.2976000000001039E-4</c:v>
                </c:pt>
                <c:pt idx="6489">
                  <c:v>1.2978000000001038E-4</c:v>
                </c:pt>
                <c:pt idx="6490">
                  <c:v>1.2980000000001036E-4</c:v>
                </c:pt>
                <c:pt idx="6491">
                  <c:v>1.2982000000001035E-4</c:v>
                </c:pt>
                <c:pt idx="6492">
                  <c:v>1.2984000000001034E-4</c:v>
                </c:pt>
                <c:pt idx="6493">
                  <c:v>1.2986000000001033E-4</c:v>
                </c:pt>
                <c:pt idx="6494">
                  <c:v>1.2988000000001032E-4</c:v>
                </c:pt>
                <c:pt idx="6495">
                  <c:v>1.2990000000001031E-4</c:v>
                </c:pt>
                <c:pt idx="6496">
                  <c:v>1.299200000000103E-4</c:v>
                </c:pt>
                <c:pt idx="6497">
                  <c:v>1.2994000000001029E-4</c:v>
                </c:pt>
                <c:pt idx="6498">
                  <c:v>1.2996000000001028E-4</c:v>
                </c:pt>
                <c:pt idx="6499">
                  <c:v>1.2998000000001027E-4</c:v>
                </c:pt>
                <c:pt idx="6500">
                  <c:v>1.3000000000001026E-4</c:v>
                </c:pt>
                <c:pt idx="6501">
                  <c:v>1.3002000000001025E-4</c:v>
                </c:pt>
                <c:pt idx="6502">
                  <c:v>1.3004000000001024E-4</c:v>
                </c:pt>
                <c:pt idx="6503">
                  <c:v>1.3006000000001023E-4</c:v>
                </c:pt>
                <c:pt idx="6504">
                  <c:v>1.3008000000001022E-4</c:v>
                </c:pt>
                <c:pt idx="6505">
                  <c:v>1.3010000000001021E-4</c:v>
                </c:pt>
                <c:pt idx="6506">
                  <c:v>1.301200000000102E-4</c:v>
                </c:pt>
                <c:pt idx="6507">
                  <c:v>1.3014000000001019E-4</c:v>
                </c:pt>
                <c:pt idx="6508">
                  <c:v>1.3016000000001018E-4</c:v>
                </c:pt>
                <c:pt idx="6509">
                  <c:v>1.3018000000001017E-4</c:v>
                </c:pt>
                <c:pt idx="6510">
                  <c:v>1.3020000000001016E-4</c:v>
                </c:pt>
                <c:pt idx="6511">
                  <c:v>1.3022000000001015E-4</c:v>
                </c:pt>
                <c:pt idx="6512">
                  <c:v>1.3024000000001014E-4</c:v>
                </c:pt>
                <c:pt idx="6513">
                  <c:v>1.3026000000001013E-4</c:v>
                </c:pt>
                <c:pt idx="6514">
                  <c:v>1.3028000000001012E-4</c:v>
                </c:pt>
                <c:pt idx="6515">
                  <c:v>1.3030000000001011E-4</c:v>
                </c:pt>
                <c:pt idx="6516">
                  <c:v>1.303200000000101E-4</c:v>
                </c:pt>
                <c:pt idx="6517">
                  <c:v>1.3034000000001009E-4</c:v>
                </c:pt>
                <c:pt idx="6518">
                  <c:v>1.3036000000001008E-4</c:v>
                </c:pt>
                <c:pt idx="6519">
                  <c:v>1.3038000000001006E-4</c:v>
                </c:pt>
                <c:pt idx="6520">
                  <c:v>1.3040000000001005E-4</c:v>
                </c:pt>
                <c:pt idx="6521">
                  <c:v>1.3042000000001004E-4</c:v>
                </c:pt>
                <c:pt idx="6522">
                  <c:v>1.3044000000001003E-4</c:v>
                </c:pt>
                <c:pt idx="6523">
                  <c:v>1.3046000000001002E-4</c:v>
                </c:pt>
                <c:pt idx="6524">
                  <c:v>1.3048000000001001E-4</c:v>
                </c:pt>
                <c:pt idx="6525">
                  <c:v>1.3050000000001E-4</c:v>
                </c:pt>
                <c:pt idx="6526">
                  <c:v>1.3052000000000999E-4</c:v>
                </c:pt>
                <c:pt idx="6527">
                  <c:v>1.3054000000000998E-4</c:v>
                </c:pt>
                <c:pt idx="6528">
                  <c:v>1.3056000000000997E-4</c:v>
                </c:pt>
                <c:pt idx="6529">
                  <c:v>1.3058000000000996E-4</c:v>
                </c:pt>
                <c:pt idx="6530">
                  <c:v>1.3060000000000995E-4</c:v>
                </c:pt>
                <c:pt idx="6531">
                  <c:v>1.3062000000000994E-4</c:v>
                </c:pt>
                <c:pt idx="6532">
                  <c:v>1.3064000000000993E-4</c:v>
                </c:pt>
                <c:pt idx="6533">
                  <c:v>1.3066000000000992E-4</c:v>
                </c:pt>
                <c:pt idx="6534">
                  <c:v>1.3068000000000991E-4</c:v>
                </c:pt>
                <c:pt idx="6535">
                  <c:v>1.307000000000099E-4</c:v>
                </c:pt>
                <c:pt idx="6536">
                  <c:v>1.3072000000000989E-4</c:v>
                </c:pt>
                <c:pt idx="6537">
                  <c:v>1.3074000000000988E-4</c:v>
                </c:pt>
                <c:pt idx="6538">
                  <c:v>1.3076000000000987E-4</c:v>
                </c:pt>
                <c:pt idx="6539">
                  <c:v>1.3078000000000986E-4</c:v>
                </c:pt>
                <c:pt idx="6540">
                  <c:v>1.3080000000000985E-4</c:v>
                </c:pt>
                <c:pt idx="6541">
                  <c:v>1.3082000000000984E-4</c:v>
                </c:pt>
                <c:pt idx="6542">
                  <c:v>1.3084000000000983E-4</c:v>
                </c:pt>
                <c:pt idx="6543">
                  <c:v>1.3086000000000982E-4</c:v>
                </c:pt>
                <c:pt idx="6544">
                  <c:v>1.3088000000000981E-4</c:v>
                </c:pt>
                <c:pt idx="6545">
                  <c:v>1.309000000000098E-4</c:v>
                </c:pt>
                <c:pt idx="6546">
                  <c:v>1.3092000000000979E-4</c:v>
                </c:pt>
                <c:pt idx="6547">
                  <c:v>1.3094000000000977E-4</c:v>
                </c:pt>
                <c:pt idx="6548">
                  <c:v>1.3096000000000976E-4</c:v>
                </c:pt>
                <c:pt idx="6549">
                  <c:v>1.3098000000000975E-4</c:v>
                </c:pt>
                <c:pt idx="6550">
                  <c:v>1.3100000000000974E-4</c:v>
                </c:pt>
                <c:pt idx="6551">
                  <c:v>1.3102000000000973E-4</c:v>
                </c:pt>
                <c:pt idx="6552">
                  <c:v>1.3104000000000972E-4</c:v>
                </c:pt>
                <c:pt idx="6553">
                  <c:v>1.3106000000000971E-4</c:v>
                </c:pt>
                <c:pt idx="6554">
                  <c:v>1.310800000000097E-4</c:v>
                </c:pt>
                <c:pt idx="6555">
                  <c:v>1.3110000000000969E-4</c:v>
                </c:pt>
                <c:pt idx="6556">
                  <c:v>1.3112000000000968E-4</c:v>
                </c:pt>
                <c:pt idx="6557">
                  <c:v>1.3114000000000967E-4</c:v>
                </c:pt>
                <c:pt idx="6558">
                  <c:v>1.3116000000000966E-4</c:v>
                </c:pt>
                <c:pt idx="6559">
                  <c:v>1.3118000000000965E-4</c:v>
                </c:pt>
                <c:pt idx="6560">
                  <c:v>1.3120000000000964E-4</c:v>
                </c:pt>
                <c:pt idx="6561">
                  <c:v>1.3122000000000963E-4</c:v>
                </c:pt>
                <c:pt idx="6562">
                  <c:v>1.3124000000000962E-4</c:v>
                </c:pt>
                <c:pt idx="6563">
                  <c:v>1.3126000000000961E-4</c:v>
                </c:pt>
                <c:pt idx="6564">
                  <c:v>1.312800000000096E-4</c:v>
                </c:pt>
                <c:pt idx="6565">
                  <c:v>1.3130000000000959E-4</c:v>
                </c:pt>
                <c:pt idx="6566">
                  <c:v>1.3132000000000958E-4</c:v>
                </c:pt>
                <c:pt idx="6567">
                  <c:v>1.3134000000000957E-4</c:v>
                </c:pt>
                <c:pt idx="6568">
                  <c:v>1.3136000000000956E-4</c:v>
                </c:pt>
                <c:pt idx="6569">
                  <c:v>1.3138000000000955E-4</c:v>
                </c:pt>
                <c:pt idx="6570">
                  <c:v>1.3140000000000954E-4</c:v>
                </c:pt>
                <c:pt idx="6571">
                  <c:v>1.3142000000000953E-4</c:v>
                </c:pt>
                <c:pt idx="6572">
                  <c:v>1.3144000000000952E-4</c:v>
                </c:pt>
                <c:pt idx="6573">
                  <c:v>1.3146000000000951E-4</c:v>
                </c:pt>
                <c:pt idx="6574">
                  <c:v>1.314800000000095E-4</c:v>
                </c:pt>
                <c:pt idx="6575">
                  <c:v>1.3150000000000948E-4</c:v>
                </c:pt>
                <c:pt idx="6576">
                  <c:v>1.3152000000000947E-4</c:v>
                </c:pt>
                <c:pt idx="6577">
                  <c:v>1.3154000000000946E-4</c:v>
                </c:pt>
                <c:pt idx="6578">
                  <c:v>1.3156000000000945E-4</c:v>
                </c:pt>
                <c:pt idx="6579">
                  <c:v>1.3158000000000944E-4</c:v>
                </c:pt>
                <c:pt idx="6580">
                  <c:v>1.3160000000000943E-4</c:v>
                </c:pt>
                <c:pt idx="6581">
                  <c:v>1.3162000000000942E-4</c:v>
                </c:pt>
                <c:pt idx="6582">
                  <c:v>1.3164000000000941E-4</c:v>
                </c:pt>
                <c:pt idx="6583">
                  <c:v>1.316600000000094E-4</c:v>
                </c:pt>
                <c:pt idx="6584">
                  <c:v>1.3168000000000939E-4</c:v>
                </c:pt>
                <c:pt idx="6585">
                  <c:v>1.3170000000000938E-4</c:v>
                </c:pt>
                <c:pt idx="6586">
                  <c:v>1.3172000000000937E-4</c:v>
                </c:pt>
                <c:pt idx="6587">
                  <c:v>1.3174000000000936E-4</c:v>
                </c:pt>
                <c:pt idx="6588">
                  <c:v>1.3176000000000935E-4</c:v>
                </c:pt>
                <c:pt idx="6589">
                  <c:v>1.3178000000000934E-4</c:v>
                </c:pt>
                <c:pt idx="6590">
                  <c:v>1.3180000000000933E-4</c:v>
                </c:pt>
                <c:pt idx="6591">
                  <c:v>1.3182000000000932E-4</c:v>
                </c:pt>
                <c:pt idx="6592">
                  <c:v>1.3184000000000931E-4</c:v>
                </c:pt>
                <c:pt idx="6593">
                  <c:v>1.318600000000093E-4</c:v>
                </c:pt>
                <c:pt idx="6594">
                  <c:v>1.3188000000000929E-4</c:v>
                </c:pt>
                <c:pt idx="6595">
                  <c:v>1.3190000000000928E-4</c:v>
                </c:pt>
                <c:pt idx="6596">
                  <c:v>1.3192000000000927E-4</c:v>
                </c:pt>
                <c:pt idx="6597">
                  <c:v>1.3194000000000926E-4</c:v>
                </c:pt>
                <c:pt idx="6598">
                  <c:v>1.3196000000000925E-4</c:v>
                </c:pt>
                <c:pt idx="6599">
                  <c:v>1.3198000000000924E-4</c:v>
                </c:pt>
                <c:pt idx="6600">
                  <c:v>1.3200000000000923E-4</c:v>
                </c:pt>
                <c:pt idx="6601">
                  <c:v>1.3202000000000922E-4</c:v>
                </c:pt>
                <c:pt idx="6602">
                  <c:v>1.3204000000000921E-4</c:v>
                </c:pt>
                <c:pt idx="6603">
                  <c:v>1.3206000000000919E-4</c:v>
                </c:pt>
                <c:pt idx="6604">
                  <c:v>1.3208000000000918E-4</c:v>
                </c:pt>
                <c:pt idx="6605">
                  <c:v>1.3210000000000917E-4</c:v>
                </c:pt>
                <c:pt idx="6606">
                  <c:v>1.3212000000000916E-4</c:v>
                </c:pt>
                <c:pt idx="6607">
                  <c:v>1.3214000000000915E-4</c:v>
                </c:pt>
                <c:pt idx="6608">
                  <c:v>1.3216000000000914E-4</c:v>
                </c:pt>
                <c:pt idx="6609">
                  <c:v>1.3218000000000913E-4</c:v>
                </c:pt>
                <c:pt idx="6610">
                  <c:v>1.3220000000000912E-4</c:v>
                </c:pt>
                <c:pt idx="6611">
                  <c:v>1.3222000000000911E-4</c:v>
                </c:pt>
                <c:pt idx="6612">
                  <c:v>1.322400000000091E-4</c:v>
                </c:pt>
                <c:pt idx="6613">
                  <c:v>1.3226000000000909E-4</c:v>
                </c:pt>
                <c:pt idx="6614">
                  <c:v>1.3228000000000908E-4</c:v>
                </c:pt>
                <c:pt idx="6615">
                  <c:v>1.3230000000000907E-4</c:v>
                </c:pt>
                <c:pt idx="6616">
                  <c:v>1.3232000000000906E-4</c:v>
                </c:pt>
                <c:pt idx="6617">
                  <c:v>1.3234000000000905E-4</c:v>
                </c:pt>
                <c:pt idx="6618">
                  <c:v>1.3236000000000904E-4</c:v>
                </c:pt>
                <c:pt idx="6619">
                  <c:v>1.3238000000000903E-4</c:v>
                </c:pt>
                <c:pt idx="6620">
                  <c:v>1.3240000000000902E-4</c:v>
                </c:pt>
                <c:pt idx="6621">
                  <c:v>1.3242000000000901E-4</c:v>
                </c:pt>
                <c:pt idx="6622">
                  <c:v>1.32440000000009E-4</c:v>
                </c:pt>
                <c:pt idx="6623">
                  <c:v>1.3246000000000899E-4</c:v>
                </c:pt>
                <c:pt idx="6624">
                  <c:v>1.3248000000000898E-4</c:v>
                </c:pt>
                <c:pt idx="6625">
                  <c:v>1.3250000000000897E-4</c:v>
                </c:pt>
                <c:pt idx="6626">
                  <c:v>1.3252000000000896E-4</c:v>
                </c:pt>
                <c:pt idx="6627">
                  <c:v>1.3254000000000895E-4</c:v>
                </c:pt>
                <c:pt idx="6628">
                  <c:v>1.3256000000000894E-4</c:v>
                </c:pt>
                <c:pt idx="6629">
                  <c:v>1.3258000000000893E-4</c:v>
                </c:pt>
                <c:pt idx="6630">
                  <c:v>1.3260000000000892E-4</c:v>
                </c:pt>
                <c:pt idx="6631">
                  <c:v>1.326200000000089E-4</c:v>
                </c:pt>
                <c:pt idx="6632">
                  <c:v>1.3264000000000889E-4</c:v>
                </c:pt>
                <c:pt idx="6633">
                  <c:v>1.3266000000000888E-4</c:v>
                </c:pt>
                <c:pt idx="6634">
                  <c:v>1.3268000000000887E-4</c:v>
                </c:pt>
                <c:pt idx="6635">
                  <c:v>1.3270000000000886E-4</c:v>
                </c:pt>
                <c:pt idx="6636">
                  <c:v>1.3272000000000885E-4</c:v>
                </c:pt>
                <c:pt idx="6637">
                  <c:v>1.3274000000000884E-4</c:v>
                </c:pt>
                <c:pt idx="6638">
                  <c:v>1.3276000000000883E-4</c:v>
                </c:pt>
                <c:pt idx="6639">
                  <c:v>1.3278000000000882E-4</c:v>
                </c:pt>
                <c:pt idx="6640">
                  <c:v>1.3280000000000881E-4</c:v>
                </c:pt>
                <c:pt idx="6641">
                  <c:v>1.328200000000088E-4</c:v>
                </c:pt>
                <c:pt idx="6642">
                  <c:v>1.3284000000000879E-4</c:v>
                </c:pt>
                <c:pt idx="6643">
                  <c:v>1.3286000000000878E-4</c:v>
                </c:pt>
                <c:pt idx="6644">
                  <c:v>1.3288000000000877E-4</c:v>
                </c:pt>
                <c:pt idx="6645">
                  <c:v>1.3290000000000876E-4</c:v>
                </c:pt>
                <c:pt idx="6646">
                  <c:v>1.3292000000000875E-4</c:v>
                </c:pt>
                <c:pt idx="6647">
                  <c:v>1.3294000000000874E-4</c:v>
                </c:pt>
                <c:pt idx="6648">
                  <c:v>1.3296000000000873E-4</c:v>
                </c:pt>
                <c:pt idx="6649">
                  <c:v>1.3298000000000872E-4</c:v>
                </c:pt>
                <c:pt idx="6650">
                  <c:v>1.3300000000000871E-4</c:v>
                </c:pt>
                <c:pt idx="6651">
                  <c:v>1.330200000000087E-4</c:v>
                </c:pt>
                <c:pt idx="6652">
                  <c:v>1.3304000000000869E-4</c:v>
                </c:pt>
                <c:pt idx="6653">
                  <c:v>1.3306000000000868E-4</c:v>
                </c:pt>
                <c:pt idx="6654">
                  <c:v>1.3308000000000867E-4</c:v>
                </c:pt>
                <c:pt idx="6655">
                  <c:v>1.3310000000000866E-4</c:v>
                </c:pt>
                <c:pt idx="6656">
                  <c:v>1.3312000000000865E-4</c:v>
                </c:pt>
                <c:pt idx="6657">
                  <c:v>1.3314000000000864E-4</c:v>
                </c:pt>
                <c:pt idx="6658">
                  <c:v>1.3316000000000863E-4</c:v>
                </c:pt>
                <c:pt idx="6659">
                  <c:v>1.3318000000000861E-4</c:v>
                </c:pt>
                <c:pt idx="6660">
                  <c:v>1.332000000000086E-4</c:v>
                </c:pt>
                <c:pt idx="6661">
                  <c:v>1.3322000000000859E-4</c:v>
                </c:pt>
                <c:pt idx="6662">
                  <c:v>1.3324000000000858E-4</c:v>
                </c:pt>
                <c:pt idx="6663">
                  <c:v>1.3326000000000857E-4</c:v>
                </c:pt>
                <c:pt idx="6664">
                  <c:v>1.3328000000000856E-4</c:v>
                </c:pt>
                <c:pt idx="6665">
                  <c:v>1.3330000000000855E-4</c:v>
                </c:pt>
                <c:pt idx="6666">
                  <c:v>1.3332000000000854E-4</c:v>
                </c:pt>
                <c:pt idx="6667">
                  <c:v>1.3334000000000853E-4</c:v>
                </c:pt>
                <c:pt idx="6668">
                  <c:v>1.3336000000000852E-4</c:v>
                </c:pt>
                <c:pt idx="6669">
                  <c:v>1.3338000000000851E-4</c:v>
                </c:pt>
                <c:pt idx="6670">
                  <c:v>1.334000000000085E-4</c:v>
                </c:pt>
                <c:pt idx="6671">
                  <c:v>1.3342000000000849E-4</c:v>
                </c:pt>
                <c:pt idx="6672">
                  <c:v>1.3344000000000848E-4</c:v>
                </c:pt>
                <c:pt idx="6673">
                  <c:v>1.3346000000000847E-4</c:v>
                </c:pt>
                <c:pt idx="6674">
                  <c:v>1.3348000000000846E-4</c:v>
                </c:pt>
                <c:pt idx="6675">
                  <c:v>1.3350000000000845E-4</c:v>
                </c:pt>
                <c:pt idx="6676">
                  <c:v>1.3352000000000844E-4</c:v>
                </c:pt>
                <c:pt idx="6677">
                  <c:v>1.3354000000000843E-4</c:v>
                </c:pt>
                <c:pt idx="6678">
                  <c:v>1.3356000000000842E-4</c:v>
                </c:pt>
                <c:pt idx="6679">
                  <c:v>1.3358000000000841E-4</c:v>
                </c:pt>
                <c:pt idx="6680">
                  <c:v>1.336000000000084E-4</c:v>
                </c:pt>
                <c:pt idx="6681">
                  <c:v>1.3362000000000839E-4</c:v>
                </c:pt>
                <c:pt idx="6682">
                  <c:v>1.3364000000000838E-4</c:v>
                </c:pt>
                <c:pt idx="6683">
                  <c:v>1.3366000000000837E-4</c:v>
                </c:pt>
                <c:pt idx="6684">
                  <c:v>1.3368000000000836E-4</c:v>
                </c:pt>
                <c:pt idx="6685">
                  <c:v>1.3370000000000835E-4</c:v>
                </c:pt>
                <c:pt idx="6686">
                  <c:v>1.3372000000000834E-4</c:v>
                </c:pt>
                <c:pt idx="6687">
                  <c:v>1.3374000000000832E-4</c:v>
                </c:pt>
                <c:pt idx="6688">
                  <c:v>1.3376000000000831E-4</c:v>
                </c:pt>
                <c:pt idx="6689">
                  <c:v>1.337800000000083E-4</c:v>
                </c:pt>
                <c:pt idx="6690">
                  <c:v>1.3380000000000829E-4</c:v>
                </c:pt>
                <c:pt idx="6691">
                  <c:v>1.3382000000000828E-4</c:v>
                </c:pt>
                <c:pt idx="6692">
                  <c:v>1.3384000000000827E-4</c:v>
                </c:pt>
                <c:pt idx="6693">
                  <c:v>1.3386000000000826E-4</c:v>
                </c:pt>
                <c:pt idx="6694">
                  <c:v>1.3388000000000825E-4</c:v>
                </c:pt>
                <c:pt idx="6695">
                  <c:v>1.3390000000000824E-4</c:v>
                </c:pt>
                <c:pt idx="6696">
                  <c:v>1.3392000000000823E-4</c:v>
                </c:pt>
                <c:pt idx="6697">
                  <c:v>1.3394000000000822E-4</c:v>
                </c:pt>
                <c:pt idx="6698">
                  <c:v>1.3396000000000821E-4</c:v>
                </c:pt>
                <c:pt idx="6699">
                  <c:v>1.339800000000082E-4</c:v>
                </c:pt>
                <c:pt idx="6700">
                  <c:v>1.3400000000000819E-4</c:v>
                </c:pt>
                <c:pt idx="6701">
                  <c:v>1.3402000000000818E-4</c:v>
                </c:pt>
                <c:pt idx="6702">
                  <c:v>1.3404000000000817E-4</c:v>
                </c:pt>
                <c:pt idx="6703">
                  <c:v>1.3406000000000816E-4</c:v>
                </c:pt>
                <c:pt idx="6704">
                  <c:v>1.3408000000000815E-4</c:v>
                </c:pt>
                <c:pt idx="6705">
                  <c:v>1.3410000000000814E-4</c:v>
                </c:pt>
                <c:pt idx="6706">
                  <c:v>1.3412000000000813E-4</c:v>
                </c:pt>
                <c:pt idx="6707">
                  <c:v>1.3414000000000812E-4</c:v>
                </c:pt>
                <c:pt idx="6708">
                  <c:v>1.3416000000000811E-4</c:v>
                </c:pt>
                <c:pt idx="6709">
                  <c:v>1.341800000000081E-4</c:v>
                </c:pt>
                <c:pt idx="6710">
                  <c:v>1.3420000000000809E-4</c:v>
                </c:pt>
                <c:pt idx="6711">
                  <c:v>1.3422000000000808E-4</c:v>
                </c:pt>
                <c:pt idx="6712">
                  <c:v>1.3424000000000807E-4</c:v>
                </c:pt>
                <c:pt idx="6713">
                  <c:v>1.3426000000000806E-4</c:v>
                </c:pt>
                <c:pt idx="6714">
                  <c:v>1.3428000000000805E-4</c:v>
                </c:pt>
                <c:pt idx="6715">
                  <c:v>1.3430000000000803E-4</c:v>
                </c:pt>
                <c:pt idx="6716">
                  <c:v>1.3432000000000802E-4</c:v>
                </c:pt>
                <c:pt idx="6717">
                  <c:v>1.3434000000000801E-4</c:v>
                </c:pt>
                <c:pt idx="6718">
                  <c:v>1.34360000000008E-4</c:v>
                </c:pt>
                <c:pt idx="6719">
                  <c:v>1.3438000000000799E-4</c:v>
                </c:pt>
                <c:pt idx="6720">
                  <c:v>1.3440000000000798E-4</c:v>
                </c:pt>
                <c:pt idx="6721">
                  <c:v>1.3442000000000797E-4</c:v>
                </c:pt>
                <c:pt idx="6722">
                  <c:v>1.3444000000000796E-4</c:v>
                </c:pt>
                <c:pt idx="6723">
                  <c:v>1.3446000000000795E-4</c:v>
                </c:pt>
                <c:pt idx="6724">
                  <c:v>1.3448000000000794E-4</c:v>
                </c:pt>
                <c:pt idx="6725">
                  <c:v>1.3450000000000793E-4</c:v>
                </c:pt>
                <c:pt idx="6726">
                  <c:v>1.3452000000000792E-4</c:v>
                </c:pt>
                <c:pt idx="6727">
                  <c:v>1.3454000000000791E-4</c:v>
                </c:pt>
                <c:pt idx="6728">
                  <c:v>1.345600000000079E-4</c:v>
                </c:pt>
                <c:pt idx="6729">
                  <c:v>1.3458000000000789E-4</c:v>
                </c:pt>
                <c:pt idx="6730">
                  <c:v>1.3460000000000788E-4</c:v>
                </c:pt>
                <c:pt idx="6731">
                  <c:v>1.3462000000000787E-4</c:v>
                </c:pt>
                <c:pt idx="6732">
                  <c:v>1.3464000000000786E-4</c:v>
                </c:pt>
                <c:pt idx="6733">
                  <c:v>1.3466000000000785E-4</c:v>
                </c:pt>
                <c:pt idx="6734">
                  <c:v>1.3468000000000784E-4</c:v>
                </c:pt>
                <c:pt idx="6735">
                  <c:v>1.3470000000000783E-4</c:v>
                </c:pt>
                <c:pt idx="6736">
                  <c:v>1.3472000000000782E-4</c:v>
                </c:pt>
                <c:pt idx="6737">
                  <c:v>1.3474000000000781E-4</c:v>
                </c:pt>
                <c:pt idx="6738">
                  <c:v>1.347600000000078E-4</c:v>
                </c:pt>
                <c:pt idx="6739">
                  <c:v>1.3478000000000779E-4</c:v>
                </c:pt>
                <c:pt idx="6740">
                  <c:v>1.3480000000000778E-4</c:v>
                </c:pt>
                <c:pt idx="6741">
                  <c:v>1.3482000000000777E-4</c:v>
                </c:pt>
                <c:pt idx="6742">
                  <c:v>1.3484000000000776E-4</c:v>
                </c:pt>
                <c:pt idx="6743">
                  <c:v>1.3486000000000774E-4</c:v>
                </c:pt>
                <c:pt idx="6744">
                  <c:v>1.3488000000000773E-4</c:v>
                </c:pt>
                <c:pt idx="6745">
                  <c:v>1.3490000000000772E-4</c:v>
                </c:pt>
                <c:pt idx="6746">
                  <c:v>1.3492000000000771E-4</c:v>
                </c:pt>
                <c:pt idx="6747">
                  <c:v>1.349400000000077E-4</c:v>
                </c:pt>
                <c:pt idx="6748">
                  <c:v>1.3496000000000769E-4</c:v>
                </c:pt>
                <c:pt idx="6749">
                  <c:v>1.3498000000000768E-4</c:v>
                </c:pt>
                <c:pt idx="6750">
                  <c:v>1.3500000000000767E-4</c:v>
                </c:pt>
                <c:pt idx="6751">
                  <c:v>1.3502000000000766E-4</c:v>
                </c:pt>
                <c:pt idx="6752">
                  <c:v>1.3504000000000765E-4</c:v>
                </c:pt>
                <c:pt idx="6753">
                  <c:v>1.3506000000000764E-4</c:v>
                </c:pt>
                <c:pt idx="6754">
                  <c:v>1.3508000000000763E-4</c:v>
                </c:pt>
                <c:pt idx="6755">
                  <c:v>1.3510000000000762E-4</c:v>
                </c:pt>
                <c:pt idx="6756">
                  <c:v>1.3512000000000761E-4</c:v>
                </c:pt>
                <c:pt idx="6757">
                  <c:v>1.351400000000076E-4</c:v>
                </c:pt>
                <c:pt idx="6758">
                  <c:v>1.3516000000000759E-4</c:v>
                </c:pt>
                <c:pt idx="6759">
                  <c:v>1.3518000000000758E-4</c:v>
                </c:pt>
                <c:pt idx="6760">
                  <c:v>1.3520000000000757E-4</c:v>
                </c:pt>
                <c:pt idx="6761">
                  <c:v>1.3522000000000756E-4</c:v>
                </c:pt>
                <c:pt idx="6762">
                  <c:v>1.3524000000000755E-4</c:v>
                </c:pt>
                <c:pt idx="6763">
                  <c:v>1.3526000000000754E-4</c:v>
                </c:pt>
                <c:pt idx="6764">
                  <c:v>1.3528000000000753E-4</c:v>
                </c:pt>
                <c:pt idx="6765">
                  <c:v>1.3530000000000752E-4</c:v>
                </c:pt>
                <c:pt idx="6766">
                  <c:v>1.3532000000000751E-4</c:v>
                </c:pt>
                <c:pt idx="6767">
                  <c:v>1.353400000000075E-4</c:v>
                </c:pt>
                <c:pt idx="6768">
                  <c:v>1.3536000000000749E-4</c:v>
                </c:pt>
                <c:pt idx="6769">
                  <c:v>1.3538000000000748E-4</c:v>
                </c:pt>
                <c:pt idx="6770">
                  <c:v>1.3540000000000747E-4</c:v>
                </c:pt>
                <c:pt idx="6771">
                  <c:v>1.3542000000000745E-4</c:v>
                </c:pt>
                <c:pt idx="6772">
                  <c:v>1.3544000000000744E-4</c:v>
                </c:pt>
                <c:pt idx="6773">
                  <c:v>1.3546000000000743E-4</c:v>
                </c:pt>
                <c:pt idx="6774">
                  <c:v>1.3548000000000742E-4</c:v>
                </c:pt>
                <c:pt idx="6775">
                  <c:v>1.3550000000000741E-4</c:v>
                </c:pt>
                <c:pt idx="6776">
                  <c:v>1.355200000000074E-4</c:v>
                </c:pt>
                <c:pt idx="6777">
                  <c:v>1.3554000000000739E-4</c:v>
                </c:pt>
                <c:pt idx="6778">
                  <c:v>1.3556000000000738E-4</c:v>
                </c:pt>
                <c:pt idx="6779">
                  <c:v>1.3558000000000737E-4</c:v>
                </c:pt>
                <c:pt idx="6780">
                  <c:v>1.3560000000000736E-4</c:v>
                </c:pt>
                <c:pt idx="6781">
                  <c:v>1.3562000000000735E-4</c:v>
                </c:pt>
                <c:pt idx="6782">
                  <c:v>1.3564000000000734E-4</c:v>
                </c:pt>
                <c:pt idx="6783">
                  <c:v>1.3566000000000733E-4</c:v>
                </c:pt>
                <c:pt idx="6784">
                  <c:v>1.3568000000000732E-4</c:v>
                </c:pt>
                <c:pt idx="6785">
                  <c:v>1.3570000000000731E-4</c:v>
                </c:pt>
                <c:pt idx="6786">
                  <c:v>1.357200000000073E-4</c:v>
                </c:pt>
                <c:pt idx="6787">
                  <c:v>1.3574000000000729E-4</c:v>
                </c:pt>
                <c:pt idx="6788">
                  <c:v>1.3576000000000728E-4</c:v>
                </c:pt>
                <c:pt idx="6789">
                  <c:v>1.3578000000000727E-4</c:v>
                </c:pt>
                <c:pt idx="6790">
                  <c:v>1.3580000000000726E-4</c:v>
                </c:pt>
                <c:pt idx="6791">
                  <c:v>1.3582000000000725E-4</c:v>
                </c:pt>
                <c:pt idx="6792">
                  <c:v>1.3584000000000724E-4</c:v>
                </c:pt>
                <c:pt idx="6793">
                  <c:v>1.3586000000000723E-4</c:v>
                </c:pt>
                <c:pt idx="6794">
                  <c:v>1.3588000000000722E-4</c:v>
                </c:pt>
                <c:pt idx="6795">
                  <c:v>1.3590000000000721E-4</c:v>
                </c:pt>
                <c:pt idx="6796">
                  <c:v>1.359200000000072E-4</c:v>
                </c:pt>
                <c:pt idx="6797">
                  <c:v>1.3594000000000719E-4</c:v>
                </c:pt>
                <c:pt idx="6798">
                  <c:v>1.3596000000000718E-4</c:v>
                </c:pt>
                <c:pt idx="6799">
                  <c:v>1.3598000000000717E-4</c:v>
                </c:pt>
                <c:pt idx="6800">
                  <c:v>1.3600000000000715E-4</c:v>
                </c:pt>
                <c:pt idx="6801">
                  <c:v>1.3602000000000714E-4</c:v>
                </c:pt>
                <c:pt idx="6802">
                  <c:v>1.3604000000000713E-4</c:v>
                </c:pt>
                <c:pt idx="6803">
                  <c:v>1.3606000000000712E-4</c:v>
                </c:pt>
                <c:pt idx="6804">
                  <c:v>1.3608000000000711E-4</c:v>
                </c:pt>
                <c:pt idx="6805">
                  <c:v>1.361000000000071E-4</c:v>
                </c:pt>
                <c:pt idx="6806">
                  <c:v>1.3612000000000709E-4</c:v>
                </c:pt>
                <c:pt idx="6807">
                  <c:v>1.3614000000000708E-4</c:v>
                </c:pt>
                <c:pt idx="6808">
                  <c:v>1.3616000000000707E-4</c:v>
                </c:pt>
                <c:pt idx="6809">
                  <c:v>1.3618000000000706E-4</c:v>
                </c:pt>
                <c:pt idx="6810">
                  <c:v>1.3620000000000705E-4</c:v>
                </c:pt>
                <c:pt idx="6811">
                  <c:v>1.3622000000000704E-4</c:v>
                </c:pt>
                <c:pt idx="6812">
                  <c:v>1.3624000000000703E-4</c:v>
                </c:pt>
                <c:pt idx="6813">
                  <c:v>1.3626000000000702E-4</c:v>
                </c:pt>
                <c:pt idx="6814">
                  <c:v>1.3628000000000701E-4</c:v>
                </c:pt>
                <c:pt idx="6815">
                  <c:v>1.36300000000007E-4</c:v>
                </c:pt>
                <c:pt idx="6816">
                  <c:v>1.3632000000000699E-4</c:v>
                </c:pt>
                <c:pt idx="6817">
                  <c:v>1.3634000000000698E-4</c:v>
                </c:pt>
                <c:pt idx="6818">
                  <c:v>1.3636000000000697E-4</c:v>
                </c:pt>
                <c:pt idx="6819">
                  <c:v>1.3638000000000696E-4</c:v>
                </c:pt>
                <c:pt idx="6820">
                  <c:v>1.3640000000000695E-4</c:v>
                </c:pt>
                <c:pt idx="6821">
                  <c:v>1.3642000000000694E-4</c:v>
                </c:pt>
                <c:pt idx="6822">
                  <c:v>1.3644000000000693E-4</c:v>
                </c:pt>
                <c:pt idx="6823">
                  <c:v>1.3646000000000692E-4</c:v>
                </c:pt>
                <c:pt idx="6824">
                  <c:v>1.3648000000000691E-4</c:v>
                </c:pt>
                <c:pt idx="6825">
                  <c:v>1.365000000000069E-4</c:v>
                </c:pt>
                <c:pt idx="6826">
                  <c:v>1.3652000000000689E-4</c:v>
                </c:pt>
                <c:pt idx="6827">
                  <c:v>1.3654000000000688E-4</c:v>
                </c:pt>
                <c:pt idx="6828">
                  <c:v>1.3656000000000686E-4</c:v>
                </c:pt>
                <c:pt idx="6829">
                  <c:v>1.3658000000000685E-4</c:v>
                </c:pt>
                <c:pt idx="6830">
                  <c:v>1.3660000000000684E-4</c:v>
                </c:pt>
                <c:pt idx="6831">
                  <c:v>1.3662000000000683E-4</c:v>
                </c:pt>
                <c:pt idx="6832">
                  <c:v>1.3664000000000682E-4</c:v>
                </c:pt>
                <c:pt idx="6833">
                  <c:v>1.3666000000000681E-4</c:v>
                </c:pt>
                <c:pt idx="6834">
                  <c:v>1.366800000000068E-4</c:v>
                </c:pt>
                <c:pt idx="6835">
                  <c:v>1.3670000000000679E-4</c:v>
                </c:pt>
                <c:pt idx="6836">
                  <c:v>1.3672000000000678E-4</c:v>
                </c:pt>
                <c:pt idx="6837">
                  <c:v>1.3674000000000677E-4</c:v>
                </c:pt>
                <c:pt idx="6838">
                  <c:v>1.3676000000000676E-4</c:v>
                </c:pt>
                <c:pt idx="6839">
                  <c:v>1.3678000000000675E-4</c:v>
                </c:pt>
                <c:pt idx="6840">
                  <c:v>1.3680000000000674E-4</c:v>
                </c:pt>
                <c:pt idx="6841">
                  <c:v>1.3682000000000673E-4</c:v>
                </c:pt>
                <c:pt idx="6842">
                  <c:v>1.3684000000000672E-4</c:v>
                </c:pt>
                <c:pt idx="6843">
                  <c:v>1.3686000000000671E-4</c:v>
                </c:pt>
                <c:pt idx="6844">
                  <c:v>1.368800000000067E-4</c:v>
                </c:pt>
                <c:pt idx="6845">
                  <c:v>1.3690000000000669E-4</c:v>
                </c:pt>
                <c:pt idx="6846">
                  <c:v>1.3692000000000668E-4</c:v>
                </c:pt>
                <c:pt idx="6847">
                  <c:v>1.3694000000000667E-4</c:v>
                </c:pt>
                <c:pt idx="6848">
                  <c:v>1.3696000000000666E-4</c:v>
                </c:pt>
                <c:pt idx="6849">
                  <c:v>1.3698000000000665E-4</c:v>
                </c:pt>
                <c:pt idx="6850">
                  <c:v>1.3700000000000664E-4</c:v>
                </c:pt>
                <c:pt idx="6851">
                  <c:v>1.3702000000000663E-4</c:v>
                </c:pt>
                <c:pt idx="6852">
                  <c:v>1.3704000000000662E-4</c:v>
                </c:pt>
                <c:pt idx="6853">
                  <c:v>1.3706000000000661E-4</c:v>
                </c:pt>
                <c:pt idx="6854">
                  <c:v>1.370800000000066E-4</c:v>
                </c:pt>
                <c:pt idx="6855">
                  <c:v>1.3710000000000659E-4</c:v>
                </c:pt>
                <c:pt idx="6856">
                  <c:v>1.3712000000000657E-4</c:v>
                </c:pt>
                <c:pt idx="6857">
                  <c:v>1.3714000000000656E-4</c:v>
                </c:pt>
                <c:pt idx="6858">
                  <c:v>1.3716000000000655E-4</c:v>
                </c:pt>
                <c:pt idx="6859">
                  <c:v>1.3718000000000654E-4</c:v>
                </c:pt>
                <c:pt idx="6860">
                  <c:v>1.3720000000000653E-4</c:v>
                </c:pt>
                <c:pt idx="6861">
                  <c:v>1.3722000000000652E-4</c:v>
                </c:pt>
                <c:pt idx="6862">
                  <c:v>1.3724000000000651E-4</c:v>
                </c:pt>
                <c:pt idx="6863">
                  <c:v>1.372600000000065E-4</c:v>
                </c:pt>
                <c:pt idx="6864">
                  <c:v>1.3728000000000649E-4</c:v>
                </c:pt>
                <c:pt idx="6865">
                  <c:v>1.3730000000000648E-4</c:v>
                </c:pt>
                <c:pt idx="6866">
                  <c:v>1.3732000000000647E-4</c:v>
                </c:pt>
                <c:pt idx="6867">
                  <c:v>1.3734000000000646E-4</c:v>
                </c:pt>
                <c:pt idx="6868">
                  <c:v>1.3736000000000645E-4</c:v>
                </c:pt>
                <c:pt idx="6869">
                  <c:v>1.3738000000000644E-4</c:v>
                </c:pt>
                <c:pt idx="6870">
                  <c:v>1.3740000000000643E-4</c:v>
                </c:pt>
                <c:pt idx="6871">
                  <c:v>1.3742000000000642E-4</c:v>
                </c:pt>
                <c:pt idx="6872">
                  <c:v>1.3744000000000641E-4</c:v>
                </c:pt>
                <c:pt idx="6873">
                  <c:v>1.374600000000064E-4</c:v>
                </c:pt>
                <c:pt idx="6874">
                  <c:v>1.3748000000000639E-4</c:v>
                </c:pt>
                <c:pt idx="6875">
                  <c:v>1.3750000000000638E-4</c:v>
                </c:pt>
                <c:pt idx="6876">
                  <c:v>1.3752000000000637E-4</c:v>
                </c:pt>
                <c:pt idx="6877">
                  <c:v>1.3754000000000636E-4</c:v>
                </c:pt>
                <c:pt idx="6878">
                  <c:v>1.3756000000000635E-4</c:v>
                </c:pt>
                <c:pt idx="6879">
                  <c:v>1.3758000000000634E-4</c:v>
                </c:pt>
                <c:pt idx="6880">
                  <c:v>1.3760000000000633E-4</c:v>
                </c:pt>
                <c:pt idx="6881">
                  <c:v>1.3762000000000632E-4</c:v>
                </c:pt>
                <c:pt idx="6882">
                  <c:v>1.3764000000000631E-4</c:v>
                </c:pt>
                <c:pt idx="6883">
                  <c:v>1.376600000000063E-4</c:v>
                </c:pt>
                <c:pt idx="6884">
                  <c:v>1.3768000000000628E-4</c:v>
                </c:pt>
                <c:pt idx="6885">
                  <c:v>1.3770000000000627E-4</c:v>
                </c:pt>
                <c:pt idx="6886">
                  <c:v>1.3772000000000626E-4</c:v>
                </c:pt>
                <c:pt idx="6887">
                  <c:v>1.3774000000000625E-4</c:v>
                </c:pt>
                <c:pt idx="6888">
                  <c:v>1.3776000000000624E-4</c:v>
                </c:pt>
                <c:pt idx="6889">
                  <c:v>1.3778000000000623E-4</c:v>
                </c:pt>
                <c:pt idx="6890">
                  <c:v>1.3780000000000622E-4</c:v>
                </c:pt>
                <c:pt idx="6891">
                  <c:v>1.3782000000000621E-4</c:v>
                </c:pt>
                <c:pt idx="6892">
                  <c:v>1.378400000000062E-4</c:v>
                </c:pt>
                <c:pt idx="6893">
                  <c:v>1.3786000000000619E-4</c:v>
                </c:pt>
                <c:pt idx="6894">
                  <c:v>1.3788000000000618E-4</c:v>
                </c:pt>
                <c:pt idx="6895">
                  <c:v>1.3790000000000617E-4</c:v>
                </c:pt>
                <c:pt idx="6896">
                  <c:v>1.3792000000000616E-4</c:v>
                </c:pt>
                <c:pt idx="6897">
                  <c:v>1.3794000000000615E-4</c:v>
                </c:pt>
                <c:pt idx="6898">
                  <c:v>1.3796000000000614E-4</c:v>
                </c:pt>
                <c:pt idx="6899">
                  <c:v>1.3798000000000613E-4</c:v>
                </c:pt>
                <c:pt idx="6900">
                  <c:v>1.3800000000000612E-4</c:v>
                </c:pt>
                <c:pt idx="6901">
                  <c:v>1.3802000000000611E-4</c:v>
                </c:pt>
                <c:pt idx="6902">
                  <c:v>1.380400000000061E-4</c:v>
                </c:pt>
                <c:pt idx="6903">
                  <c:v>1.3806000000000609E-4</c:v>
                </c:pt>
                <c:pt idx="6904">
                  <c:v>1.3808000000000608E-4</c:v>
                </c:pt>
                <c:pt idx="6905">
                  <c:v>1.3810000000000607E-4</c:v>
                </c:pt>
                <c:pt idx="6906">
                  <c:v>1.3812000000000606E-4</c:v>
                </c:pt>
                <c:pt idx="6907">
                  <c:v>1.3814000000000605E-4</c:v>
                </c:pt>
                <c:pt idx="6908">
                  <c:v>1.3816000000000604E-4</c:v>
                </c:pt>
                <c:pt idx="6909">
                  <c:v>1.3818000000000603E-4</c:v>
                </c:pt>
                <c:pt idx="6910">
                  <c:v>1.3820000000000602E-4</c:v>
                </c:pt>
                <c:pt idx="6911">
                  <c:v>1.3822000000000601E-4</c:v>
                </c:pt>
                <c:pt idx="6912">
                  <c:v>1.3824000000000599E-4</c:v>
                </c:pt>
                <c:pt idx="6913">
                  <c:v>1.3826000000000598E-4</c:v>
                </c:pt>
                <c:pt idx="6914">
                  <c:v>1.3828000000000597E-4</c:v>
                </c:pt>
                <c:pt idx="6915">
                  <c:v>1.3830000000000596E-4</c:v>
                </c:pt>
                <c:pt idx="6916">
                  <c:v>1.3832000000000595E-4</c:v>
                </c:pt>
                <c:pt idx="6917">
                  <c:v>1.3834000000000594E-4</c:v>
                </c:pt>
                <c:pt idx="6918">
                  <c:v>1.3836000000000593E-4</c:v>
                </c:pt>
                <c:pt idx="6919">
                  <c:v>1.3838000000000592E-4</c:v>
                </c:pt>
                <c:pt idx="6920">
                  <c:v>1.3840000000000591E-4</c:v>
                </c:pt>
                <c:pt idx="6921">
                  <c:v>1.384200000000059E-4</c:v>
                </c:pt>
                <c:pt idx="6922">
                  <c:v>1.3844000000000589E-4</c:v>
                </c:pt>
                <c:pt idx="6923">
                  <c:v>1.3846000000000588E-4</c:v>
                </c:pt>
                <c:pt idx="6924">
                  <c:v>1.3848000000000587E-4</c:v>
                </c:pt>
                <c:pt idx="6925">
                  <c:v>1.3850000000000586E-4</c:v>
                </c:pt>
                <c:pt idx="6926">
                  <c:v>1.3852000000000585E-4</c:v>
                </c:pt>
                <c:pt idx="6927">
                  <c:v>1.3854000000000584E-4</c:v>
                </c:pt>
                <c:pt idx="6928">
                  <c:v>1.3856000000000583E-4</c:v>
                </c:pt>
                <c:pt idx="6929">
                  <c:v>1.3858000000000582E-4</c:v>
                </c:pt>
                <c:pt idx="6930">
                  <c:v>1.3860000000000581E-4</c:v>
                </c:pt>
                <c:pt idx="6931">
                  <c:v>1.386200000000058E-4</c:v>
                </c:pt>
                <c:pt idx="6932">
                  <c:v>1.3864000000000579E-4</c:v>
                </c:pt>
                <c:pt idx="6933">
                  <c:v>1.3866000000000578E-4</c:v>
                </c:pt>
                <c:pt idx="6934">
                  <c:v>1.3868000000000577E-4</c:v>
                </c:pt>
                <c:pt idx="6935">
                  <c:v>1.3870000000000576E-4</c:v>
                </c:pt>
                <c:pt idx="6936">
                  <c:v>1.3872000000000575E-4</c:v>
                </c:pt>
                <c:pt idx="6937">
                  <c:v>1.3874000000000574E-4</c:v>
                </c:pt>
                <c:pt idx="6938">
                  <c:v>1.3876000000000573E-4</c:v>
                </c:pt>
                <c:pt idx="6939">
                  <c:v>1.3878000000000572E-4</c:v>
                </c:pt>
                <c:pt idx="6940">
                  <c:v>1.388000000000057E-4</c:v>
                </c:pt>
                <c:pt idx="6941">
                  <c:v>1.3882000000000569E-4</c:v>
                </c:pt>
                <c:pt idx="6942">
                  <c:v>1.3884000000000568E-4</c:v>
                </c:pt>
                <c:pt idx="6943">
                  <c:v>1.3886000000000567E-4</c:v>
                </c:pt>
                <c:pt idx="6944">
                  <c:v>1.3888000000000566E-4</c:v>
                </c:pt>
                <c:pt idx="6945">
                  <c:v>1.3890000000000565E-4</c:v>
                </c:pt>
                <c:pt idx="6946">
                  <c:v>1.3892000000000564E-4</c:v>
                </c:pt>
                <c:pt idx="6947">
                  <c:v>1.3894000000000563E-4</c:v>
                </c:pt>
                <c:pt idx="6948">
                  <c:v>1.3896000000000562E-4</c:v>
                </c:pt>
                <c:pt idx="6949">
                  <c:v>1.3898000000000561E-4</c:v>
                </c:pt>
                <c:pt idx="6950">
                  <c:v>1.390000000000056E-4</c:v>
                </c:pt>
                <c:pt idx="6951">
                  <c:v>1.3902000000000559E-4</c:v>
                </c:pt>
                <c:pt idx="6952">
                  <c:v>1.3904000000000558E-4</c:v>
                </c:pt>
                <c:pt idx="6953">
                  <c:v>1.3906000000000557E-4</c:v>
                </c:pt>
                <c:pt idx="6954">
                  <c:v>1.3908000000000556E-4</c:v>
                </c:pt>
                <c:pt idx="6955">
                  <c:v>1.3910000000000555E-4</c:v>
                </c:pt>
                <c:pt idx="6956">
                  <c:v>1.3912000000000554E-4</c:v>
                </c:pt>
                <c:pt idx="6957">
                  <c:v>1.3914000000000553E-4</c:v>
                </c:pt>
                <c:pt idx="6958">
                  <c:v>1.3916000000000552E-4</c:v>
                </c:pt>
                <c:pt idx="6959">
                  <c:v>1.3918000000000551E-4</c:v>
                </c:pt>
                <c:pt idx="6960">
                  <c:v>1.392000000000055E-4</c:v>
                </c:pt>
                <c:pt idx="6961">
                  <c:v>1.3922000000000549E-4</c:v>
                </c:pt>
                <c:pt idx="6962">
                  <c:v>1.3924000000000548E-4</c:v>
                </c:pt>
                <c:pt idx="6963">
                  <c:v>1.3926000000000547E-4</c:v>
                </c:pt>
                <c:pt idx="6964">
                  <c:v>1.3928000000000546E-4</c:v>
                </c:pt>
                <c:pt idx="6965">
                  <c:v>1.3930000000000545E-4</c:v>
                </c:pt>
                <c:pt idx="6966">
                  <c:v>1.3932000000000544E-4</c:v>
                </c:pt>
                <c:pt idx="6967">
                  <c:v>1.3934000000000543E-4</c:v>
                </c:pt>
                <c:pt idx="6968">
                  <c:v>1.3936000000000541E-4</c:v>
                </c:pt>
                <c:pt idx="6969">
                  <c:v>1.393800000000054E-4</c:v>
                </c:pt>
                <c:pt idx="6970">
                  <c:v>1.3940000000000539E-4</c:v>
                </c:pt>
                <c:pt idx="6971">
                  <c:v>1.3942000000000538E-4</c:v>
                </c:pt>
                <c:pt idx="6972">
                  <c:v>1.3944000000000537E-4</c:v>
                </c:pt>
                <c:pt idx="6973">
                  <c:v>1.3946000000000536E-4</c:v>
                </c:pt>
                <c:pt idx="6974">
                  <c:v>1.3948000000000535E-4</c:v>
                </c:pt>
                <c:pt idx="6975">
                  <c:v>1.3950000000000534E-4</c:v>
                </c:pt>
                <c:pt idx="6976">
                  <c:v>1.3952000000000533E-4</c:v>
                </c:pt>
                <c:pt idx="6977">
                  <c:v>1.3954000000000532E-4</c:v>
                </c:pt>
                <c:pt idx="6978">
                  <c:v>1.3956000000000531E-4</c:v>
                </c:pt>
                <c:pt idx="6979">
                  <c:v>1.395800000000053E-4</c:v>
                </c:pt>
                <c:pt idx="6980">
                  <c:v>1.3960000000000529E-4</c:v>
                </c:pt>
                <c:pt idx="6981">
                  <c:v>1.3962000000000528E-4</c:v>
                </c:pt>
                <c:pt idx="6982">
                  <c:v>1.3964000000000527E-4</c:v>
                </c:pt>
                <c:pt idx="6983">
                  <c:v>1.3966000000000526E-4</c:v>
                </c:pt>
                <c:pt idx="6984">
                  <c:v>1.3968000000000525E-4</c:v>
                </c:pt>
                <c:pt idx="6985">
                  <c:v>1.3970000000000524E-4</c:v>
                </c:pt>
                <c:pt idx="6986">
                  <c:v>1.3972000000000523E-4</c:v>
                </c:pt>
                <c:pt idx="6987">
                  <c:v>1.3974000000000522E-4</c:v>
                </c:pt>
                <c:pt idx="6988">
                  <c:v>1.3976000000000521E-4</c:v>
                </c:pt>
                <c:pt idx="6989">
                  <c:v>1.397800000000052E-4</c:v>
                </c:pt>
                <c:pt idx="6990">
                  <c:v>1.3980000000000519E-4</c:v>
                </c:pt>
                <c:pt idx="6991">
                  <c:v>1.3982000000000518E-4</c:v>
                </c:pt>
                <c:pt idx="6992">
                  <c:v>1.3984000000000517E-4</c:v>
                </c:pt>
                <c:pt idx="6993">
                  <c:v>1.3986000000000516E-4</c:v>
                </c:pt>
                <c:pt idx="6994">
                  <c:v>1.3988000000000515E-4</c:v>
                </c:pt>
                <c:pt idx="6995">
                  <c:v>1.3990000000000514E-4</c:v>
                </c:pt>
                <c:pt idx="6996">
                  <c:v>1.3992000000000512E-4</c:v>
                </c:pt>
                <c:pt idx="6997">
                  <c:v>1.3994000000000511E-4</c:v>
                </c:pt>
                <c:pt idx="6998">
                  <c:v>1.399600000000051E-4</c:v>
                </c:pt>
                <c:pt idx="6999">
                  <c:v>1.3998000000000509E-4</c:v>
                </c:pt>
                <c:pt idx="7000">
                  <c:v>1.4000000000000508E-4</c:v>
                </c:pt>
                <c:pt idx="7001">
                  <c:v>1.4002000000000507E-4</c:v>
                </c:pt>
                <c:pt idx="7002">
                  <c:v>1.4004000000000506E-4</c:v>
                </c:pt>
                <c:pt idx="7003">
                  <c:v>1.4006000000000505E-4</c:v>
                </c:pt>
                <c:pt idx="7004">
                  <c:v>1.4008000000000504E-4</c:v>
                </c:pt>
                <c:pt idx="7005">
                  <c:v>1.4010000000000503E-4</c:v>
                </c:pt>
                <c:pt idx="7006">
                  <c:v>1.4012000000000502E-4</c:v>
                </c:pt>
                <c:pt idx="7007">
                  <c:v>1.4014000000000501E-4</c:v>
                </c:pt>
                <c:pt idx="7008">
                  <c:v>1.40160000000005E-4</c:v>
                </c:pt>
                <c:pt idx="7009">
                  <c:v>1.4018000000000499E-4</c:v>
                </c:pt>
                <c:pt idx="7010">
                  <c:v>1.4020000000000498E-4</c:v>
                </c:pt>
                <c:pt idx="7011">
                  <c:v>1.4022000000000497E-4</c:v>
                </c:pt>
                <c:pt idx="7012">
                  <c:v>1.4024000000000496E-4</c:v>
                </c:pt>
                <c:pt idx="7013">
                  <c:v>1.4026000000000495E-4</c:v>
                </c:pt>
                <c:pt idx="7014">
                  <c:v>1.4028000000000494E-4</c:v>
                </c:pt>
                <c:pt idx="7015">
                  <c:v>1.4030000000000493E-4</c:v>
                </c:pt>
                <c:pt idx="7016">
                  <c:v>1.4032000000000492E-4</c:v>
                </c:pt>
                <c:pt idx="7017">
                  <c:v>1.4034000000000491E-4</c:v>
                </c:pt>
                <c:pt idx="7018">
                  <c:v>1.403600000000049E-4</c:v>
                </c:pt>
                <c:pt idx="7019">
                  <c:v>1.4038000000000489E-4</c:v>
                </c:pt>
                <c:pt idx="7020">
                  <c:v>1.4040000000000488E-4</c:v>
                </c:pt>
                <c:pt idx="7021">
                  <c:v>1.4042000000000487E-4</c:v>
                </c:pt>
                <c:pt idx="7022">
                  <c:v>1.4044000000000486E-4</c:v>
                </c:pt>
                <c:pt idx="7023">
                  <c:v>1.4046000000000485E-4</c:v>
                </c:pt>
                <c:pt idx="7024">
                  <c:v>1.4048000000000483E-4</c:v>
                </c:pt>
                <c:pt idx="7025">
                  <c:v>1.4050000000000482E-4</c:v>
                </c:pt>
                <c:pt idx="7026">
                  <c:v>1.4052000000000481E-4</c:v>
                </c:pt>
                <c:pt idx="7027">
                  <c:v>1.405400000000048E-4</c:v>
                </c:pt>
                <c:pt idx="7028">
                  <c:v>1.4056000000000479E-4</c:v>
                </c:pt>
                <c:pt idx="7029">
                  <c:v>1.4058000000000478E-4</c:v>
                </c:pt>
                <c:pt idx="7030">
                  <c:v>1.4060000000000477E-4</c:v>
                </c:pt>
                <c:pt idx="7031">
                  <c:v>1.4062000000000476E-4</c:v>
                </c:pt>
                <c:pt idx="7032">
                  <c:v>1.4064000000000475E-4</c:v>
                </c:pt>
                <c:pt idx="7033">
                  <c:v>1.4066000000000474E-4</c:v>
                </c:pt>
                <c:pt idx="7034">
                  <c:v>1.4068000000000473E-4</c:v>
                </c:pt>
                <c:pt idx="7035">
                  <c:v>1.4070000000000472E-4</c:v>
                </c:pt>
                <c:pt idx="7036">
                  <c:v>1.4072000000000471E-4</c:v>
                </c:pt>
                <c:pt idx="7037">
                  <c:v>1.407400000000047E-4</c:v>
                </c:pt>
                <c:pt idx="7038">
                  <c:v>1.4076000000000469E-4</c:v>
                </c:pt>
                <c:pt idx="7039">
                  <c:v>1.4078000000000468E-4</c:v>
                </c:pt>
                <c:pt idx="7040">
                  <c:v>1.4080000000000467E-4</c:v>
                </c:pt>
                <c:pt idx="7041">
                  <c:v>1.4082000000000466E-4</c:v>
                </c:pt>
                <c:pt idx="7042">
                  <c:v>1.4084000000000465E-4</c:v>
                </c:pt>
                <c:pt idx="7043">
                  <c:v>1.4086000000000464E-4</c:v>
                </c:pt>
                <c:pt idx="7044">
                  <c:v>1.4088000000000463E-4</c:v>
                </c:pt>
                <c:pt idx="7045">
                  <c:v>1.4090000000000462E-4</c:v>
                </c:pt>
                <c:pt idx="7046">
                  <c:v>1.4092000000000461E-4</c:v>
                </c:pt>
                <c:pt idx="7047">
                  <c:v>1.409400000000046E-4</c:v>
                </c:pt>
                <c:pt idx="7048">
                  <c:v>1.4096000000000459E-4</c:v>
                </c:pt>
                <c:pt idx="7049">
                  <c:v>1.4098000000000458E-4</c:v>
                </c:pt>
                <c:pt idx="7050">
                  <c:v>1.4100000000000457E-4</c:v>
                </c:pt>
                <c:pt idx="7051">
                  <c:v>1.4102000000000456E-4</c:v>
                </c:pt>
                <c:pt idx="7052">
                  <c:v>1.4104000000000454E-4</c:v>
                </c:pt>
                <c:pt idx="7053">
                  <c:v>1.4106000000000453E-4</c:v>
                </c:pt>
                <c:pt idx="7054">
                  <c:v>1.4108000000000452E-4</c:v>
                </c:pt>
                <c:pt idx="7055">
                  <c:v>1.4110000000000451E-4</c:v>
                </c:pt>
                <c:pt idx="7056">
                  <c:v>1.411200000000045E-4</c:v>
                </c:pt>
                <c:pt idx="7057">
                  <c:v>1.4114000000000449E-4</c:v>
                </c:pt>
                <c:pt idx="7058">
                  <c:v>1.4116000000000448E-4</c:v>
                </c:pt>
                <c:pt idx="7059">
                  <c:v>1.4118000000000447E-4</c:v>
                </c:pt>
                <c:pt idx="7060">
                  <c:v>1.4120000000000446E-4</c:v>
                </c:pt>
                <c:pt idx="7061">
                  <c:v>1.4122000000000445E-4</c:v>
                </c:pt>
                <c:pt idx="7062">
                  <c:v>1.4124000000000444E-4</c:v>
                </c:pt>
                <c:pt idx="7063">
                  <c:v>1.4126000000000443E-4</c:v>
                </c:pt>
                <c:pt idx="7064">
                  <c:v>1.4128000000000442E-4</c:v>
                </c:pt>
                <c:pt idx="7065">
                  <c:v>1.4130000000000441E-4</c:v>
                </c:pt>
                <c:pt idx="7066">
                  <c:v>1.413200000000044E-4</c:v>
                </c:pt>
                <c:pt idx="7067">
                  <c:v>1.4134000000000439E-4</c:v>
                </c:pt>
                <c:pt idx="7068">
                  <c:v>1.4136000000000438E-4</c:v>
                </c:pt>
                <c:pt idx="7069">
                  <c:v>1.4138000000000437E-4</c:v>
                </c:pt>
                <c:pt idx="7070">
                  <c:v>1.4140000000000436E-4</c:v>
                </c:pt>
                <c:pt idx="7071">
                  <c:v>1.4142000000000435E-4</c:v>
                </c:pt>
                <c:pt idx="7072">
                  <c:v>1.4144000000000434E-4</c:v>
                </c:pt>
                <c:pt idx="7073">
                  <c:v>1.4146000000000433E-4</c:v>
                </c:pt>
                <c:pt idx="7074">
                  <c:v>1.4148000000000432E-4</c:v>
                </c:pt>
                <c:pt idx="7075">
                  <c:v>1.4150000000000431E-4</c:v>
                </c:pt>
                <c:pt idx="7076">
                  <c:v>1.415200000000043E-4</c:v>
                </c:pt>
                <c:pt idx="7077">
                  <c:v>1.4154000000000429E-4</c:v>
                </c:pt>
                <c:pt idx="7078">
                  <c:v>1.4156000000000428E-4</c:v>
                </c:pt>
                <c:pt idx="7079">
                  <c:v>1.4158000000000427E-4</c:v>
                </c:pt>
                <c:pt idx="7080">
                  <c:v>1.4160000000000426E-4</c:v>
                </c:pt>
                <c:pt idx="7081">
                  <c:v>1.4162000000000424E-4</c:v>
                </c:pt>
                <c:pt idx="7082">
                  <c:v>1.4164000000000423E-4</c:v>
                </c:pt>
                <c:pt idx="7083">
                  <c:v>1.4166000000000422E-4</c:v>
                </c:pt>
                <c:pt idx="7084">
                  <c:v>1.4168000000000421E-4</c:v>
                </c:pt>
                <c:pt idx="7085">
                  <c:v>1.417000000000042E-4</c:v>
                </c:pt>
                <c:pt idx="7086">
                  <c:v>1.4172000000000419E-4</c:v>
                </c:pt>
                <c:pt idx="7087">
                  <c:v>1.4174000000000418E-4</c:v>
                </c:pt>
                <c:pt idx="7088">
                  <c:v>1.4176000000000417E-4</c:v>
                </c:pt>
                <c:pt idx="7089">
                  <c:v>1.4178000000000416E-4</c:v>
                </c:pt>
                <c:pt idx="7090">
                  <c:v>1.4180000000000415E-4</c:v>
                </c:pt>
                <c:pt idx="7091">
                  <c:v>1.4182000000000414E-4</c:v>
                </c:pt>
                <c:pt idx="7092">
                  <c:v>1.4184000000000413E-4</c:v>
                </c:pt>
                <c:pt idx="7093">
                  <c:v>1.4186000000000412E-4</c:v>
                </c:pt>
                <c:pt idx="7094">
                  <c:v>1.4188000000000411E-4</c:v>
                </c:pt>
                <c:pt idx="7095">
                  <c:v>1.419000000000041E-4</c:v>
                </c:pt>
                <c:pt idx="7096">
                  <c:v>1.4192000000000409E-4</c:v>
                </c:pt>
                <c:pt idx="7097">
                  <c:v>1.4194000000000408E-4</c:v>
                </c:pt>
                <c:pt idx="7098">
                  <c:v>1.4196000000000407E-4</c:v>
                </c:pt>
                <c:pt idx="7099">
                  <c:v>1.4198000000000406E-4</c:v>
                </c:pt>
                <c:pt idx="7100">
                  <c:v>1.4200000000000405E-4</c:v>
                </c:pt>
                <c:pt idx="7101">
                  <c:v>1.4202000000000404E-4</c:v>
                </c:pt>
                <c:pt idx="7102">
                  <c:v>1.4204000000000403E-4</c:v>
                </c:pt>
                <c:pt idx="7103">
                  <c:v>1.4206000000000402E-4</c:v>
                </c:pt>
                <c:pt idx="7104">
                  <c:v>1.4208000000000401E-4</c:v>
                </c:pt>
                <c:pt idx="7105">
                  <c:v>1.42100000000004E-4</c:v>
                </c:pt>
                <c:pt idx="7106">
                  <c:v>1.4212000000000399E-4</c:v>
                </c:pt>
                <c:pt idx="7107">
                  <c:v>1.4214000000000398E-4</c:v>
                </c:pt>
                <c:pt idx="7108">
                  <c:v>1.4216000000000397E-4</c:v>
                </c:pt>
                <c:pt idx="7109">
                  <c:v>1.4218000000000395E-4</c:v>
                </c:pt>
                <c:pt idx="7110">
                  <c:v>1.4220000000000394E-4</c:v>
                </c:pt>
                <c:pt idx="7111">
                  <c:v>1.4222000000000393E-4</c:v>
                </c:pt>
                <c:pt idx="7112">
                  <c:v>1.4224000000000392E-4</c:v>
                </c:pt>
                <c:pt idx="7113">
                  <c:v>1.4226000000000391E-4</c:v>
                </c:pt>
                <c:pt idx="7114">
                  <c:v>1.422800000000039E-4</c:v>
                </c:pt>
                <c:pt idx="7115">
                  <c:v>1.4230000000000389E-4</c:v>
                </c:pt>
                <c:pt idx="7116">
                  <c:v>1.4232000000000388E-4</c:v>
                </c:pt>
                <c:pt idx="7117">
                  <c:v>1.4234000000000387E-4</c:v>
                </c:pt>
                <c:pt idx="7118">
                  <c:v>1.4236000000000386E-4</c:v>
                </c:pt>
                <c:pt idx="7119">
                  <c:v>1.4238000000000385E-4</c:v>
                </c:pt>
                <c:pt idx="7120">
                  <c:v>1.4240000000000384E-4</c:v>
                </c:pt>
                <c:pt idx="7121">
                  <c:v>1.4242000000000383E-4</c:v>
                </c:pt>
                <c:pt idx="7122">
                  <c:v>1.4244000000000382E-4</c:v>
                </c:pt>
                <c:pt idx="7123">
                  <c:v>1.4246000000000381E-4</c:v>
                </c:pt>
                <c:pt idx="7124">
                  <c:v>1.424800000000038E-4</c:v>
                </c:pt>
                <c:pt idx="7125">
                  <c:v>1.4250000000000379E-4</c:v>
                </c:pt>
                <c:pt idx="7126">
                  <c:v>1.4252000000000378E-4</c:v>
                </c:pt>
                <c:pt idx="7127">
                  <c:v>1.4254000000000377E-4</c:v>
                </c:pt>
                <c:pt idx="7128">
                  <c:v>1.4256000000000376E-4</c:v>
                </c:pt>
                <c:pt idx="7129">
                  <c:v>1.4258000000000375E-4</c:v>
                </c:pt>
                <c:pt idx="7130">
                  <c:v>1.4260000000000374E-4</c:v>
                </c:pt>
                <c:pt idx="7131">
                  <c:v>1.4262000000000373E-4</c:v>
                </c:pt>
                <c:pt idx="7132">
                  <c:v>1.4264000000000372E-4</c:v>
                </c:pt>
                <c:pt idx="7133">
                  <c:v>1.4266000000000371E-4</c:v>
                </c:pt>
                <c:pt idx="7134">
                  <c:v>1.426800000000037E-4</c:v>
                </c:pt>
                <c:pt idx="7135">
                  <c:v>1.4270000000000369E-4</c:v>
                </c:pt>
                <c:pt idx="7136">
                  <c:v>1.4272000000000368E-4</c:v>
                </c:pt>
                <c:pt idx="7137">
                  <c:v>1.4274000000000366E-4</c:v>
                </c:pt>
                <c:pt idx="7138">
                  <c:v>1.4276000000000365E-4</c:v>
                </c:pt>
                <c:pt idx="7139">
                  <c:v>1.4278000000000364E-4</c:v>
                </c:pt>
                <c:pt idx="7140">
                  <c:v>1.4280000000000363E-4</c:v>
                </c:pt>
                <c:pt idx="7141">
                  <c:v>1.4282000000000362E-4</c:v>
                </c:pt>
                <c:pt idx="7142">
                  <c:v>1.4284000000000361E-4</c:v>
                </c:pt>
                <c:pt idx="7143">
                  <c:v>1.428600000000036E-4</c:v>
                </c:pt>
                <c:pt idx="7144">
                  <c:v>1.4288000000000359E-4</c:v>
                </c:pt>
                <c:pt idx="7145">
                  <c:v>1.4290000000000358E-4</c:v>
                </c:pt>
                <c:pt idx="7146">
                  <c:v>1.4292000000000357E-4</c:v>
                </c:pt>
                <c:pt idx="7147">
                  <c:v>1.4294000000000356E-4</c:v>
                </c:pt>
                <c:pt idx="7148">
                  <c:v>1.4296000000000355E-4</c:v>
                </c:pt>
                <c:pt idx="7149">
                  <c:v>1.4298000000000354E-4</c:v>
                </c:pt>
                <c:pt idx="7150">
                  <c:v>1.4300000000000353E-4</c:v>
                </c:pt>
                <c:pt idx="7151">
                  <c:v>1.4302000000000352E-4</c:v>
                </c:pt>
                <c:pt idx="7152">
                  <c:v>1.4304000000000351E-4</c:v>
                </c:pt>
                <c:pt idx="7153">
                  <c:v>1.430600000000035E-4</c:v>
                </c:pt>
                <c:pt idx="7154">
                  <c:v>1.4308000000000349E-4</c:v>
                </c:pt>
                <c:pt idx="7155">
                  <c:v>1.4310000000000348E-4</c:v>
                </c:pt>
                <c:pt idx="7156">
                  <c:v>1.4312000000000347E-4</c:v>
                </c:pt>
                <c:pt idx="7157">
                  <c:v>1.4314000000000346E-4</c:v>
                </c:pt>
                <c:pt idx="7158">
                  <c:v>1.4316000000000345E-4</c:v>
                </c:pt>
                <c:pt idx="7159">
                  <c:v>1.4318000000000344E-4</c:v>
                </c:pt>
                <c:pt idx="7160">
                  <c:v>1.4320000000000343E-4</c:v>
                </c:pt>
                <c:pt idx="7161">
                  <c:v>1.4322000000000342E-4</c:v>
                </c:pt>
                <c:pt idx="7162">
                  <c:v>1.4324000000000341E-4</c:v>
                </c:pt>
                <c:pt idx="7163">
                  <c:v>1.432600000000034E-4</c:v>
                </c:pt>
                <c:pt idx="7164">
                  <c:v>1.4328000000000339E-4</c:v>
                </c:pt>
                <c:pt idx="7165">
                  <c:v>1.4330000000000337E-4</c:v>
                </c:pt>
                <c:pt idx="7166">
                  <c:v>1.4332000000000336E-4</c:v>
                </c:pt>
                <c:pt idx="7167">
                  <c:v>1.4334000000000335E-4</c:v>
                </c:pt>
                <c:pt idx="7168">
                  <c:v>1.4336000000000334E-4</c:v>
                </c:pt>
                <c:pt idx="7169">
                  <c:v>1.4338000000000333E-4</c:v>
                </c:pt>
                <c:pt idx="7170">
                  <c:v>1.4340000000000332E-4</c:v>
                </c:pt>
                <c:pt idx="7171">
                  <c:v>1.4342000000000331E-4</c:v>
                </c:pt>
                <c:pt idx="7172">
                  <c:v>1.434400000000033E-4</c:v>
                </c:pt>
                <c:pt idx="7173">
                  <c:v>1.4346000000000329E-4</c:v>
                </c:pt>
                <c:pt idx="7174">
                  <c:v>1.4348000000000328E-4</c:v>
                </c:pt>
                <c:pt idx="7175">
                  <c:v>1.4350000000000327E-4</c:v>
                </c:pt>
                <c:pt idx="7176">
                  <c:v>1.4352000000000326E-4</c:v>
                </c:pt>
                <c:pt idx="7177">
                  <c:v>1.4354000000000325E-4</c:v>
                </c:pt>
                <c:pt idx="7178">
                  <c:v>1.4356000000000324E-4</c:v>
                </c:pt>
                <c:pt idx="7179">
                  <c:v>1.4358000000000323E-4</c:v>
                </c:pt>
                <c:pt idx="7180">
                  <c:v>1.4360000000000322E-4</c:v>
                </c:pt>
                <c:pt idx="7181">
                  <c:v>1.4362000000000321E-4</c:v>
                </c:pt>
                <c:pt idx="7182">
                  <c:v>1.436400000000032E-4</c:v>
                </c:pt>
                <c:pt idx="7183">
                  <c:v>1.4366000000000319E-4</c:v>
                </c:pt>
                <c:pt idx="7184">
                  <c:v>1.4368000000000318E-4</c:v>
                </c:pt>
                <c:pt idx="7185">
                  <c:v>1.4370000000000317E-4</c:v>
                </c:pt>
                <c:pt idx="7186">
                  <c:v>1.4372000000000316E-4</c:v>
                </c:pt>
                <c:pt idx="7187">
                  <c:v>1.4374000000000315E-4</c:v>
                </c:pt>
                <c:pt idx="7188">
                  <c:v>1.4376000000000314E-4</c:v>
                </c:pt>
                <c:pt idx="7189">
                  <c:v>1.4378000000000313E-4</c:v>
                </c:pt>
                <c:pt idx="7190">
                  <c:v>1.4380000000000312E-4</c:v>
                </c:pt>
                <c:pt idx="7191">
                  <c:v>1.4382000000000311E-4</c:v>
                </c:pt>
                <c:pt idx="7192">
                  <c:v>1.438400000000031E-4</c:v>
                </c:pt>
                <c:pt idx="7193">
                  <c:v>1.4386000000000308E-4</c:v>
                </c:pt>
                <c:pt idx="7194">
                  <c:v>1.4388000000000307E-4</c:v>
                </c:pt>
                <c:pt idx="7195">
                  <c:v>1.4390000000000306E-4</c:v>
                </c:pt>
                <c:pt idx="7196">
                  <c:v>1.4392000000000305E-4</c:v>
                </c:pt>
                <c:pt idx="7197">
                  <c:v>1.4394000000000304E-4</c:v>
                </c:pt>
                <c:pt idx="7198">
                  <c:v>1.4396000000000303E-4</c:v>
                </c:pt>
                <c:pt idx="7199">
                  <c:v>1.4398000000000302E-4</c:v>
                </c:pt>
                <c:pt idx="7200">
                  <c:v>1.4400000000000301E-4</c:v>
                </c:pt>
                <c:pt idx="7201">
                  <c:v>1.44020000000003E-4</c:v>
                </c:pt>
                <c:pt idx="7202">
                  <c:v>1.4404000000000299E-4</c:v>
                </c:pt>
                <c:pt idx="7203">
                  <c:v>1.4406000000000298E-4</c:v>
                </c:pt>
                <c:pt idx="7204">
                  <c:v>1.4408000000000297E-4</c:v>
                </c:pt>
                <c:pt idx="7205">
                  <c:v>1.4410000000000296E-4</c:v>
                </c:pt>
                <c:pt idx="7206">
                  <c:v>1.4412000000000295E-4</c:v>
                </c:pt>
                <c:pt idx="7207">
                  <c:v>1.4414000000000294E-4</c:v>
                </c:pt>
                <c:pt idx="7208">
                  <c:v>1.4416000000000293E-4</c:v>
                </c:pt>
                <c:pt idx="7209">
                  <c:v>1.4418000000000292E-4</c:v>
                </c:pt>
                <c:pt idx="7210">
                  <c:v>1.4420000000000291E-4</c:v>
                </c:pt>
                <c:pt idx="7211">
                  <c:v>1.442200000000029E-4</c:v>
                </c:pt>
                <c:pt idx="7212">
                  <c:v>1.4424000000000289E-4</c:v>
                </c:pt>
                <c:pt idx="7213">
                  <c:v>1.4426000000000288E-4</c:v>
                </c:pt>
                <c:pt idx="7214">
                  <c:v>1.4428000000000287E-4</c:v>
                </c:pt>
                <c:pt idx="7215">
                  <c:v>1.4430000000000286E-4</c:v>
                </c:pt>
                <c:pt idx="7216">
                  <c:v>1.4432000000000285E-4</c:v>
                </c:pt>
                <c:pt idx="7217">
                  <c:v>1.4434000000000284E-4</c:v>
                </c:pt>
                <c:pt idx="7218">
                  <c:v>1.4436000000000283E-4</c:v>
                </c:pt>
                <c:pt idx="7219">
                  <c:v>1.4438000000000282E-4</c:v>
                </c:pt>
                <c:pt idx="7220">
                  <c:v>1.4440000000000281E-4</c:v>
                </c:pt>
                <c:pt idx="7221">
                  <c:v>1.4442000000000279E-4</c:v>
                </c:pt>
                <c:pt idx="7222">
                  <c:v>1.4444000000000278E-4</c:v>
                </c:pt>
                <c:pt idx="7223">
                  <c:v>1.4446000000000277E-4</c:v>
                </c:pt>
                <c:pt idx="7224">
                  <c:v>1.4448000000000276E-4</c:v>
                </c:pt>
                <c:pt idx="7225">
                  <c:v>1.4450000000000275E-4</c:v>
                </c:pt>
                <c:pt idx="7226">
                  <c:v>1.4452000000000274E-4</c:v>
                </c:pt>
                <c:pt idx="7227">
                  <c:v>1.4454000000000273E-4</c:v>
                </c:pt>
                <c:pt idx="7228">
                  <c:v>1.4456000000000272E-4</c:v>
                </c:pt>
                <c:pt idx="7229">
                  <c:v>1.4458000000000271E-4</c:v>
                </c:pt>
                <c:pt idx="7230">
                  <c:v>1.446000000000027E-4</c:v>
                </c:pt>
                <c:pt idx="7231">
                  <c:v>1.4462000000000269E-4</c:v>
                </c:pt>
                <c:pt idx="7232">
                  <c:v>1.4464000000000268E-4</c:v>
                </c:pt>
                <c:pt idx="7233">
                  <c:v>1.4466000000000267E-4</c:v>
                </c:pt>
                <c:pt idx="7234">
                  <c:v>1.4468000000000266E-4</c:v>
                </c:pt>
                <c:pt idx="7235">
                  <c:v>1.4470000000000265E-4</c:v>
                </c:pt>
                <c:pt idx="7236">
                  <c:v>1.4472000000000264E-4</c:v>
                </c:pt>
                <c:pt idx="7237">
                  <c:v>1.4474000000000263E-4</c:v>
                </c:pt>
                <c:pt idx="7238">
                  <c:v>1.4476000000000262E-4</c:v>
                </c:pt>
                <c:pt idx="7239">
                  <c:v>1.4478000000000261E-4</c:v>
                </c:pt>
                <c:pt idx="7240">
                  <c:v>1.448000000000026E-4</c:v>
                </c:pt>
                <c:pt idx="7241">
                  <c:v>1.4482000000000259E-4</c:v>
                </c:pt>
                <c:pt idx="7242">
                  <c:v>1.4484000000000258E-4</c:v>
                </c:pt>
                <c:pt idx="7243">
                  <c:v>1.4486000000000257E-4</c:v>
                </c:pt>
                <c:pt idx="7244">
                  <c:v>1.4488000000000256E-4</c:v>
                </c:pt>
                <c:pt idx="7245">
                  <c:v>1.4490000000000255E-4</c:v>
                </c:pt>
                <c:pt idx="7246">
                  <c:v>1.4492000000000254E-4</c:v>
                </c:pt>
                <c:pt idx="7247">
                  <c:v>1.4494000000000253E-4</c:v>
                </c:pt>
                <c:pt idx="7248">
                  <c:v>1.4496000000000252E-4</c:v>
                </c:pt>
                <c:pt idx="7249">
                  <c:v>1.449800000000025E-4</c:v>
                </c:pt>
                <c:pt idx="7250">
                  <c:v>1.4500000000000249E-4</c:v>
                </c:pt>
                <c:pt idx="7251">
                  <c:v>1.4502000000000248E-4</c:v>
                </c:pt>
                <c:pt idx="7252">
                  <c:v>1.4504000000000247E-4</c:v>
                </c:pt>
                <c:pt idx="7253">
                  <c:v>1.4506000000000246E-4</c:v>
                </c:pt>
                <c:pt idx="7254">
                  <c:v>1.4508000000000245E-4</c:v>
                </c:pt>
                <c:pt idx="7255">
                  <c:v>1.4510000000000244E-4</c:v>
                </c:pt>
                <c:pt idx="7256">
                  <c:v>1.4512000000000243E-4</c:v>
                </c:pt>
                <c:pt idx="7257">
                  <c:v>1.4514000000000242E-4</c:v>
                </c:pt>
                <c:pt idx="7258">
                  <c:v>1.4516000000000241E-4</c:v>
                </c:pt>
                <c:pt idx="7259">
                  <c:v>1.451800000000024E-4</c:v>
                </c:pt>
                <c:pt idx="7260">
                  <c:v>1.4520000000000239E-4</c:v>
                </c:pt>
                <c:pt idx="7261">
                  <c:v>1.4522000000000238E-4</c:v>
                </c:pt>
                <c:pt idx="7262">
                  <c:v>1.4524000000000237E-4</c:v>
                </c:pt>
                <c:pt idx="7263">
                  <c:v>1.4526000000000236E-4</c:v>
                </c:pt>
                <c:pt idx="7264">
                  <c:v>1.4528000000000235E-4</c:v>
                </c:pt>
                <c:pt idx="7265">
                  <c:v>1.4530000000000234E-4</c:v>
                </c:pt>
                <c:pt idx="7266">
                  <c:v>1.4532000000000233E-4</c:v>
                </c:pt>
                <c:pt idx="7267">
                  <c:v>1.4534000000000232E-4</c:v>
                </c:pt>
                <c:pt idx="7268">
                  <c:v>1.4536000000000231E-4</c:v>
                </c:pt>
                <c:pt idx="7269">
                  <c:v>1.453800000000023E-4</c:v>
                </c:pt>
                <c:pt idx="7270">
                  <c:v>1.4540000000000229E-4</c:v>
                </c:pt>
                <c:pt idx="7271">
                  <c:v>1.4542000000000228E-4</c:v>
                </c:pt>
                <c:pt idx="7272">
                  <c:v>1.4544000000000227E-4</c:v>
                </c:pt>
                <c:pt idx="7273">
                  <c:v>1.4546000000000226E-4</c:v>
                </c:pt>
                <c:pt idx="7274">
                  <c:v>1.4548000000000225E-4</c:v>
                </c:pt>
                <c:pt idx="7275">
                  <c:v>1.4550000000000224E-4</c:v>
                </c:pt>
                <c:pt idx="7276">
                  <c:v>1.4552000000000223E-4</c:v>
                </c:pt>
                <c:pt idx="7277">
                  <c:v>1.4554000000000221E-4</c:v>
                </c:pt>
                <c:pt idx="7278">
                  <c:v>1.455600000000022E-4</c:v>
                </c:pt>
                <c:pt idx="7279">
                  <c:v>1.4558000000000219E-4</c:v>
                </c:pt>
                <c:pt idx="7280">
                  <c:v>1.4560000000000218E-4</c:v>
                </c:pt>
                <c:pt idx="7281">
                  <c:v>1.4562000000000217E-4</c:v>
                </c:pt>
                <c:pt idx="7282">
                  <c:v>1.4564000000000216E-4</c:v>
                </c:pt>
                <c:pt idx="7283">
                  <c:v>1.4566000000000215E-4</c:v>
                </c:pt>
                <c:pt idx="7284">
                  <c:v>1.4568000000000214E-4</c:v>
                </c:pt>
                <c:pt idx="7285">
                  <c:v>1.4570000000000213E-4</c:v>
                </c:pt>
                <c:pt idx="7286">
                  <c:v>1.4572000000000212E-4</c:v>
                </c:pt>
                <c:pt idx="7287">
                  <c:v>1.4574000000000211E-4</c:v>
                </c:pt>
                <c:pt idx="7288">
                  <c:v>1.457600000000021E-4</c:v>
                </c:pt>
                <c:pt idx="7289">
                  <c:v>1.4578000000000209E-4</c:v>
                </c:pt>
                <c:pt idx="7290">
                  <c:v>1.4580000000000208E-4</c:v>
                </c:pt>
                <c:pt idx="7291">
                  <c:v>1.4582000000000207E-4</c:v>
                </c:pt>
                <c:pt idx="7292">
                  <c:v>1.4584000000000206E-4</c:v>
                </c:pt>
                <c:pt idx="7293">
                  <c:v>1.4586000000000205E-4</c:v>
                </c:pt>
                <c:pt idx="7294">
                  <c:v>1.4588000000000204E-4</c:v>
                </c:pt>
                <c:pt idx="7295">
                  <c:v>1.4590000000000203E-4</c:v>
                </c:pt>
                <c:pt idx="7296">
                  <c:v>1.4592000000000202E-4</c:v>
                </c:pt>
                <c:pt idx="7297">
                  <c:v>1.4594000000000201E-4</c:v>
                </c:pt>
                <c:pt idx="7298">
                  <c:v>1.45960000000002E-4</c:v>
                </c:pt>
                <c:pt idx="7299">
                  <c:v>1.4598000000000199E-4</c:v>
                </c:pt>
                <c:pt idx="7300">
                  <c:v>1.4600000000000198E-4</c:v>
                </c:pt>
                <c:pt idx="7301">
                  <c:v>1.4602000000000197E-4</c:v>
                </c:pt>
                <c:pt idx="7302">
                  <c:v>1.4604000000000196E-4</c:v>
                </c:pt>
                <c:pt idx="7303">
                  <c:v>1.4606000000000195E-4</c:v>
                </c:pt>
                <c:pt idx="7304">
                  <c:v>1.4608000000000194E-4</c:v>
                </c:pt>
                <c:pt idx="7305">
                  <c:v>1.4610000000000192E-4</c:v>
                </c:pt>
                <c:pt idx="7306">
                  <c:v>1.4612000000000191E-4</c:v>
                </c:pt>
                <c:pt idx="7307">
                  <c:v>1.461400000000019E-4</c:v>
                </c:pt>
                <c:pt idx="7308">
                  <c:v>1.4616000000000189E-4</c:v>
                </c:pt>
                <c:pt idx="7309">
                  <c:v>1.4618000000000188E-4</c:v>
                </c:pt>
                <c:pt idx="7310">
                  <c:v>1.4620000000000187E-4</c:v>
                </c:pt>
                <c:pt idx="7311">
                  <c:v>1.4622000000000186E-4</c:v>
                </c:pt>
                <c:pt idx="7312">
                  <c:v>1.4624000000000185E-4</c:v>
                </c:pt>
                <c:pt idx="7313">
                  <c:v>1.4626000000000184E-4</c:v>
                </c:pt>
                <c:pt idx="7314">
                  <c:v>1.4628000000000183E-4</c:v>
                </c:pt>
                <c:pt idx="7315">
                  <c:v>1.4630000000000182E-4</c:v>
                </c:pt>
                <c:pt idx="7316">
                  <c:v>1.4632000000000181E-4</c:v>
                </c:pt>
                <c:pt idx="7317">
                  <c:v>1.463400000000018E-4</c:v>
                </c:pt>
                <c:pt idx="7318">
                  <c:v>1.4636000000000179E-4</c:v>
                </c:pt>
                <c:pt idx="7319">
                  <c:v>1.4638000000000178E-4</c:v>
                </c:pt>
                <c:pt idx="7320">
                  <c:v>1.4640000000000177E-4</c:v>
                </c:pt>
                <c:pt idx="7321">
                  <c:v>1.4642000000000176E-4</c:v>
                </c:pt>
                <c:pt idx="7322">
                  <c:v>1.4644000000000175E-4</c:v>
                </c:pt>
                <c:pt idx="7323">
                  <c:v>1.4646000000000174E-4</c:v>
                </c:pt>
                <c:pt idx="7324">
                  <c:v>1.4648000000000173E-4</c:v>
                </c:pt>
                <c:pt idx="7325">
                  <c:v>1.4650000000000172E-4</c:v>
                </c:pt>
                <c:pt idx="7326">
                  <c:v>1.4652000000000171E-4</c:v>
                </c:pt>
                <c:pt idx="7327">
                  <c:v>1.465400000000017E-4</c:v>
                </c:pt>
                <c:pt idx="7328">
                  <c:v>1.4656000000000169E-4</c:v>
                </c:pt>
                <c:pt idx="7329">
                  <c:v>1.4658000000000168E-4</c:v>
                </c:pt>
                <c:pt idx="7330">
                  <c:v>1.4660000000000167E-4</c:v>
                </c:pt>
                <c:pt idx="7331">
                  <c:v>1.4662000000000166E-4</c:v>
                </c:pt>
                <c:pt idx="7332">
                  <c:v>1.4664000000000165E-4</c:v>
                </c:pt>
                <c:pt idx="7333">
                  <c:v>1.4666000000000163E-4</c:v>
                </c:pt>
                <c:pt idx="7334">
                  <c:v>1.4668000000000162E-4</c:v>
                </c:pt>
                <c:pt idx="7335">
                  <c:v>1.4670000000000161E-4</c:v>
                </c:pt>
                <c:pt idx="7336">
                  <c:v>1.467200000000016E-4</c:v>
                </c:pt>
                <c:pt idx="7337">
                  <c:v>1.4674000000000159E-4</c:v>
                </c:pt>
                <c:pt idx="7338">
                  <c:v>1.4676000000000158E-4</c:v>
                </c:pt>
                <c:pt idx="7339">
                  <c:v>1.4678000000000157E-4</c:v>
                </c:pt>
                <c:pt idx="7340">
                  <c:v>1.4680000000000156E-4</c:v>
                </c:pt>
                <c:pt idx="7341">
                  <c:v>1.4682000000000155E-4</c:v>
                </c:pt>
                <c:pt idx="7342">
                  <c:v>1.4684000000000154E-4</c:v>
                </c:pt>
                <c:pt idx="7343">
                  <c:v>1.4686000000000153E-4</c:v>
                </c:pt>
                <c:pt idx="7344">
                  <c:v>1.4688000000000152E-4</c:v>
                </c:pt>
                <c:pt idx="7345">
                  <c:v>1.4690000000000151E-4</c:v>
                </c:pt>
                <c:pt idx="7346">
                  <c:v>1.469200000000015E-4</c:v>
                </c:pt>
                <c:pt idx="7347">
                  <c:v>1.4694000000000149E-4</c:v>
                </c:pt>
                <c:pt idx="7348">
                  <c:v>1.4696000000000148E-4</c:v>
                </c:pt>
                <c:pt idx="7349">
                  <c:v>1.4698000000000147E-4</c:v>
                </c:pt>
                <c:pt idx="7350">
                  <c:v>1.4700000000000146E-4</c:v>
                </c:pt>
                <c:pt idx="7351">
                  <c:v>1.4702000000000145E-4</c:v>
                </c:pt>
                <c:pt idx="7352">
                  <c:v>1.4704000000000144E-4</c:v>
                </c:pt>
                <c:pt idx="7353">
                  <c:v>1.4706000000000143E-4</c:v>
                </c:pt>
                <c:pt idx="7354">
                  <c:v>1.4708000000000142E-4</c:v>
                </c:pt>
                <c:pt idx="7355">
                  <c:v>1.4710000000000141E-4</c:v>
                </c:pt>
                <c:pt idx="7356">
                  <c:v>1.471200000000014E-4</c:v>
                </c:pt>
                <c:pt idx="7357">
                  <c:v>1.4714000000000139E-4</c:v>
                </c:pt>
                <c:pt idx="7358">
                  <c:v>1.4716000000000138E-4</c:v>
                </c:pt>
                <c:pt idx="7359">
                  <c:v>1.4718000000000137E-4</c:v>
                </c:pt>
                <c:pt idx="7360">
                  <c:v>1.4720000000000136E-4</c:v>
                </c:pt>
                <c:pt idx="7361">
                  <c:v>1.4722000000000135E-4</c:v>
                </c:pt>
                <c:pt idx="7362">
                  <c:v>1.4724000000000133E-4</c:v>
                </c:pt>
                <c:pt idx="7363">
                  <c:v>1.4726000000000132E-4</c:v>
                </c:pt>
                <c:pt idx="7364">
                  <c:v>1.4728000000000131E-4</c:v>
                </c:pt>
                <c:pt idx="7365">
                  <c:v>1.473000000000013E-4</c:v>
                </c:pt>
                <c:pt idx="7366">
                  <c:v>1.4732000000000129E-4</c:v>
                </c:pt>
                <c:pt idx="7367">
                  <c:v>1.4734000000000128E-4</c:v>
                </c:pt>
                <c:pt idx="7368">
                  <c:v>1.4736000000000127E-4</c:v>
                </c:pt>
                <c:pt idx="7369">
                  <c:v>1.4738000000000126E-4</c:v>
                </c:pt>
                <c:pt idx="7370">
                  <c:v>1.4740000000000125E-4</c:v>
                </c:pt>
                <c:pt idx="7371">
                  <c:v>1.4742000000000124E-4</c:v>
                </c:pt>
                <c:pt idx="7372">
                  <c:v>1.4744000000000123E-4</c:v>
                </c:pt>
                <c:pt idx="7373">
                  <c:v>1.4746000000000122E-4</c:v>
                </c:pt>
                <c:pt idx="7374">
                  <c:v>1.4748000000000121E-4</c:v>
                </c:pt>
                <c:pt idx="7375">
                  <c:v>1.475000000000012E-4</c:v>
                </c:pt>
                <c:pt idx="7376">
                  <c:v>1.4752000000000119E-4</c:v>
                </c:pt>
                <c:pt idx="7377">
                  <c:v>1.4754000000000118E-4</c:v>
                </c:pt>
                <c:pt idx="7378">
                  <c:v>1.4756000000000117E-4</c:v>
                </c:pt>
                <c:pt idx="7379">
                  <c:v>1.4758000000000116E-4</c:v>
                </c:pt>
                <c:pt idx="7380">
                  <c:v>1.4760000000000115E-4</c:v>
                </c:pt>
                <c:pt idx="7381">
                  <c:v>1.4762000000000114E-4</c:v>
                </c:pt>
                <c:pt idx="7382">
                  <c:v>1.4764000000000113E-4</c:v>
                </c:pt>
                <c:pt idx="7383">
                  <c:v>1.4766000000000112E-4</c:v>
                </c:pt>
                <c:pt idx="7384">
                  <c:v>1.4768000000000111E-4</c:v>
                </c:pt>
                <c:pt idx="7385">
                  <c:v>1.477000000000011E-4</c:v>
                </c:pt>
                <c:pt idx="7386">
                  <c:v>1.4772000000000109E-4</c:v>
                </c:pt>
                <c:pt idx="7387">
                  <c:v>1.4774000000000108E-4</c:v>
                </c:pt>
                <c:pt idx="7388">
                  <c:v>1.4776000000000107E-4</c:v>
                </c:pt>
                <c:pt idx="7389">
                  <c:v>1.4778000000000106E-4</c:v>
                </c:pt>
                <c:pt idx="7390">
                  <c:v>1.4780000000000104E-4</c:v>
                </c:pt>
                <c:pt idx="7391">
                  <c:v>1.4782000000000103E-4</c:v>
                </c:pt>
                <c:pt idx="7392">
                  <c:v>1.4784000000000102E-4</c:v>
                </c:pt>
                <c:pt idx="7393">
                  <c:v>1.4786000000000101E-4</c:v>
                </c:pt>
                <c:pt idx="7394">
                  <c:v>1.47880000000001E-4</c:v>
                </c:pt>
                <c:pt idx="7395">
                  <c:v>1.4790000000000099E-4</c:v>
                </c:pt>
                <c:pt idx="7396">
                  <c:v>1.4792000000000098E-4</c:v>
                </c:pt>
                <c:pt idx="7397">
                  <c:v>1.4794000000000097E-4</c:v>
                </c:pt>
                <c:pt idx="7398">
                  <c:v>1.4796000000000096E-4</c:v>
                </c:pt>
                <c:pt idx="7399">
                  <c:v>1.4798000000000095E-4</c:v>
                </c:pt>
                <c:pt idx="7400">
                  <c:v>1.4800000000000094E-4</c:v>
                </c:pt>
                <c:pt idx="7401">
                  <c:v>1.4802000000000093E-4</c:v>
                </c:pt>
                <c:pt idx="7402">
                  <c:v>1.4804000000000092E-4</c:v>
                </c:pt>
                <c:pt idx="7403">
                  <c:v>1.4806000000000091E-4</c:v>
                </c:pt>
                <c:pt idx="7404">
                  <c:v>1.480800000000009E-4</c:v>
                </c:pt>
                <c:pt idx="7405">
                  <c:v>1.4810000000000089E-4</c:v>
                </c:pt>
                <c:pt idx="7406">
                  <c:v>1.4812000000000088E-4</c:v>
                </c:pt>
                <c:pt idx="7407">
                  <c:v>1.4814000000000087E-4</c:v>
                </c:pt>
                <c:pt idx="7408">
                  <c:v>1.4816000000000086E-4</c:v>
                </c:pt>
                <c:pt idx="7409">
                  <c:v>1.4818000000000085E-4</c:v>
                </c:pt>
                <c:pt idx="7410">
                  <c:v>1.4820000000000084E-4</c:v>
                </c:pt>
                <c:pt idx="7411">
                  <c:v>1.4822000000000083E-4</c:v>
                </c:pt>
                <c:pt idx="7412">
                  <c:v>1.4824000000000082E-4</c:v>
                </c:pt>
                <c:pt idx="7413">
                  <c:v>1.4826000000000081E-4</c:v>
                </c:pt>
                <c:pt idx="7414">
                  <c:v>1.482800000000008E-4</c:v>
                </c:pt>
                <c:pt idx="7415">
                  <c:v>1.4830000000000079E-4</c:v>
                </c:pt>
                <c:pt idx="7416">
                  <c:v>1.4832000000000078E-4</c:v>
                </c:pt>
                <c:pt idx="7417">
                  <c:v>1.4834000000000077E-4</c:v>
                </c:pt>
                <c:pt idx="7418">
                  <c:v>1.4836000000000075E-4</c:v>
                </c:pt>
                <c:pt idx="7419">
                  <c:v>1.4838000000000074E-4</c:v>
                </c:pt>
                <c:pt idx="7420">
                  <c:v>1.4840000000000073E-4</c:v>
                </c:pt>
                <c:pt idx="7421">
                  <c:v>1.4842000000000072E-4</c:v>
                </c:pt>
                <c:pt idx="7422">
                  <c:v>1.4844000000000071E-4</c:v>
                </c:pt>
                <c:pt idx="7423">
                  <c:v>1.484600000000007E-4</c:v>
                </c:pt>
                <c:pt idx="7424">
                  <c:v>1.4848000000000069E-4</c:v>
                </c:pt>
                <c:pt idx="7425">
                  <c:v>1.4850000000000068E-4</c:v>
                </c:pt>
                <c:pt idx="7426">
                  <c:v>1.4852000000000067E-4</c:v>
                </c:pt>
                <c:pt idx="7427">
                  <c:v>1.4854000000000066E-4</c:v>
                </c:pt>
                <c:pt idx="7428">
                  <c:v>1.4856000000000065E-4</c:v>
                </c:pt>
                <c:pt idx="7429">
                  <c:v>1.4858000000000064E-4</c:v>
                </c:pt>
                <c:pt idx="7430">
                  <c:v>1.4860000000000063E-4</c:v>
                </c:pt>
                <c:pt idx="7431">
                  <c:v>1.4862000000000062E-4</c:v>
                </c:pt>
                <c:pt idx="7432">
                  <c:v>1.4864000000000061E-4</c:v>
                </c:pt>
                <c:pt idx="7433">
                  <c:v>1.486600000000006E-4</c:v>
                </c:pt>
                <c:pt idx="7434">
                  <c:v>1.4868000000000059E-4</c:v>
                </c:pt>
                <c:pt idx="7435">
                  <c:v>1.4870000000000058E-4</c:v>
                </c:pt>
                <c:pt idx="7436">
                  <c:v>1.4872000000000057E-4</c:v>
                </c:pt>
                <c:pt idx="7437">
                  <c:v>1.4874000000000056E-4</c:v>
                </c:pt>
                <c:pt idx="7438">
                  <c:v>1.4876000000000055E-4</c:v>
                </c:pt>
                <c:pt idx="7439">
                  <c:v>1.4878000000000054E-4</c:v>
                </c:pt>
                <c:pt idx="7440">
                  <c:v>1.4880000000000053E-4</c:v>
                </c:pt>
                <c:pt idx="7441">
                  <c:v>1.4882000000000052E-4</c:v>
                </c:pt>
                <c:pt idx="7442">
                  <c:v>1.4884000000000051E-4</c:v>
                </c:pt>
                <c:pt idx="7443">
                  <c:v>1.488600000000005E-4</c:v>
                </c:pt>
                <c:pt idx="7444">
                  <c:v>1.4888000000000049E-4</c:v>
                </c:pt>
                <c:pt idx="7445">
                  <c:v>1.4890000000000048E-4</c:v>
                </c:pt>
                <c:pt idx="7446">
                  <c:v>1.4892000000000046E-4</c:v>
                </c:pt>
                <c:pt idx="7447">
                  <c:v>1.4894000000000045E-4</c:v>
                </c:pt>
                <c:pt idx="7448">
                  <c:v>1.4896000000000044E-4</c:v>
                </c:pt>
                <c:pt idx="7449">
                  <c:v>1.4898000000000043E-4</c:v>
                </c:pt>
                <c:pt idx="7450">
                  <c:v>1.4900000000000042E-4</c:v>
                </c:pt>
                <c:pt idx="7451">
                  <c:v>1.4902000000000041E-4</c:v>
                </c:pt>
                <c:pt idx="7452">
                  <c:v>1.490400000000004E-4</c:v>
                </c:pt>
                <c:pt idx="7453">
                  <c:v>1.4906000000000039E-4</c:v>
                </c:pt>
                <c:pt idx="7454">
                  <c:v>1.4908000000000038E-4</c:v>
                </c:pt>
                <c:pt idx="7455">
                  <c:v>1.4910000000000037E-4</c:v>
                </c:pt>
                <c:pt idx="7456">
                  <c:v>1.4912000000000036E-4</c:v>
                </c:pt>
                <c:pt idx="7457">
                  <c:v>1.4914000000000035E-4</c:v>
                </c:pt>
                <c:pt idx="7458">
                  <c:v>1.4916000000000034E-4</c:v>
                </c:pt>
                <c:pt idx="7459">
                  <c:v>1.4918000000000033E-4</c:v>
                </c:pt>
                <c:pt idx="7460">
                  <c:v>1.4920000000000032E-4</c:v>
                </c:pt>
                <c:pt idx="7461">
                  <c:v>1.4922000000000031E-4</c:v>
                </c:pt>
                <c:pt idx="7462">
                  <c:v>1.492400000000003E-4</c:v>
                </c:pt>
                <c:pt idx="7463">
                  <c:v>1.4926000000000029E-4</c:v>
                </c:pt>
                <c:pt idx="7464">
                  <c:v>1.4928000000000028E-4</c:v>
                </c:pt>
                <c:pt idx="7465">
                  <c:v>1.4930000000000027E-4</c:v>
                </c:pt>
                <c:pt idx="7466">
                  <c:v>1.4932000000000026E-4</c:v>
                </c:pt>
                <c:pt idx="7467">
                  <c:v>1.4934000000000025E-4</c:v>
                </c:pt>
                <c:pt idx="7468">
                  <c:v>1.4936000000000024E-4</c:v>
                </c:pt>
                <c:pt idx="7469">
                  <c:v>1.4938000000000023E-4</c:v>
                </c:pt>
                <c:pt idx="7470">
                  <c:v>1.4940000000000022E-4</c:v>
                </c:pt>
                <c:pt idx="7471">
                  <c:v>1.4942000000000021E-4</c:v>
                </c:pt>
                <c:pt idx="7472">
                  <c:v>1.494400000000002E-4</c:v>
                </c:pt>
                <c:pt idx="7473">
                  <c:v>1.4946000000000019E-4</c:v>
                </c:pt>
                <c:pt idx="7474">
                  <c:v>1.4948000000000017E-4</c:v>
                </c:pt>
                <c:pt idx="7475">
                  <c:v>1.4950000000000016E-4</c:v>
                </c:pt>
                <c:pt idx="7476">
                  <c:v>1.4952000000000015E-4</c:v>
                </c:pt>
                <c:pt idx="7477">
                  <c:v>1.4954000000000014E-4</c:v>
                </c:pt>
                <c:pt idx="7478">
                  <c:v>1.4956000000000013E-4</c:v>
                </c:pt>
                <c:pt idx="7479">
                  <c:v>1.4958000000000012E-4</c:v>
                </c:pt>
                <c:pt idx="7480">
                  <c:v>1.4960000000000011E-4</c:v>
                </c:pt>
                <c:pt idx="7481">
                  <c:v>1.496200000000001E-4</c:v>
                </c:pt>
                <c:pt idx="7482">
                  <c:v>1.4964000000000009E-4</c:v>
                </c:pt>
                <c:pt idx="7483">
                  <c:v>1.4966000000000008E-4</c:v>
                </c:pt>
                <c:pt idx="7484">
                  <c:v>1.4968000000000007E-4</c:v>
                </c:pt>
                <c:pt idx="7485">
                  <c:v>1.4970000000000006E-4</c:v>
                </c:pt>
                <c:pt idx="7486">
                  <c:v>1.4972000000000005E-4</c:v>
                </c:pt>
                <c:pt idx="7487">
                  <c:v>1.4974000000000004E-4</c:v>
                </c:pt>
                <c:pt idx="7488">
                  <c:v>1.4976000000000003E-4</c:v>
                </c:pt>
                <c:pt idx="7489">
                  <c:v>1.4978000000000002E-4</c:v>
                </c:pt>
                <c:pt idx="7490">
                  <c:v>1.4980000000000001E-4</c:v>
                </c:pt>
                <c:pt idx="7491">
                  <c:v>1.4982E-4</c:v>
                </c:pt>
                <c:pt idx="7492">
                  <c:v>1.4983999999999999E-4</c:v>
                </c:pt>
                <c:pt idx="7493">
                  <c:v>1.4985999999999998E-4</c:v>
                </c:pt>
                <c:pt idx="7494">
                  <c:v>1.4987999999999997E-4</c:v>
                </c:pt>
                <c:pt idx="7495">
                  <c:v>1.4989999999999996E-4</c:v>
                </c:pt>
                <c:pt idx="7496">
                  <c:v>1.4991999999999995E-4</c:v>
                </c:pt>
                <c:pt idx="7497">
                  <c:v>1.4993999999999994E-4</c:v>
                </c:pt>
                <c:pt idx="7498">
                  <c:v>1.4995999999999993E-4</c:v>
                </c:pt>
                <c:pt idx="7499">
                  <c:v>1.4997999999999992E-4</c:v>
                </c:pt>
                <c:pt idx="7500">
                  <c:v>1.4999999999999991E-4</c:v>
                </c:pt>
                <c:pt idx="7501">
                  <c:v>1.500199999999999E-4</c:v>
                </c:pt>
                <c:pt idx="7502">
                  <c:v>1.5003999999999988E-4</c:v>
                </c:pt>
                <c:pt idx="7503">
                  <c:v>1.5005999999999987E-4</c:v>
                </c:pt>
                <c:pt idx="7504">
                  <c:v>1.5007999999999986E-4</c:v>
                </c:pt>
                <c:pt idx="7505">
                  <c:v>1.5009999999999985E-4</c:v>
                </c:pt>
                <c:pt idx="7506">
                  <c:v>1.5011999999999984E-4</c:v>
                </c:pt>
                <c:pt idx="7507">
                  <c:v>1.5013999999999983E-4</c:v>
                </c:pt>
                <c:pt idx="7508">
                  <c:v>1.5015999999999982E-4</c:v>
                </c:pt>
                <c:pt idx="7509">
                  <c:v>1.5017999999999981E-4</c:v>
                </c:pt>
                <c:pt idx="7510">
                  <c:v>1.501999999999998E-4</c:v>
                </c:pt>
                <c:pt idx="7511">
                  <c:v>1.5021999999999979E-4</c:v>
                </c:pt>
                <c:pt idx="7512">
                  <c:v>1.5023999999999978E-4</c:v>
                </c:pt>
                <c:pt idx="7513">
                  <c:v>1.5025999999999977E-4</c:v>
                </c:pt>
                <c:pt idx="7514">
                  <c:v>1.5027999999999976E-4</c:v>
                </c:pt>
                <c:pt idx="7515">
                  <c:v>1.5029999999999975E-4</c:v>
                </c:pt>
                <c:pt idx="7516">
                  <c:v>1.5031999999999974E-4</c:v>
                </c:pt>
                <c:pt idx="7517">
                  <c:v>1.5033999999999973E-4</c:v>
                </c:pt>
                <c:pt idx="7518">
                  <c:v>1.5035999999999972E-4</c:v>
                </c:pt>
                <c:pt idx="7519">
                  <c:v>1.5037999999999971E-4</c:v>
                </c:pt>
                <c:pt idx="7520">
                  <c:v>1.503999999999997E-4</c:v>
                </c:pt>
                <c:pt idx="7521">
                  <c:v>1.5041999999999969E-4</c:v>
                </c:pt>
                <c:pt idx="7522">
                  <c:v>1.5043999999999968E-4</c:v>
                </c:pt>
                <c:pt idx="7523">
                  <c:v>1.5045999999999967E-4</c:v>
                </c:pt>
                <c:pt idx="7524">
                  <c:v>1.5047999999999966E-4</c:v>
                </c:pt>
                <c:pt idx="7525">
                  <c:v>1.5049999999999965E-4</c:v>
                </c:pt>
                <c:pt idx="7526">
                  <c:v>1.5051999999999964E-4</c:v>
                </c:pt>
                <c:pt idx="7527">
                  <c:v>1.5053999999999963E-4</c:v>
                </c:pt>
                <c:pt idx="7528">
                  <c:v>1.5055999999999962E-4</c:v>
                </c:pt>
                <c:pt idx="7529">
                  <c:v>1.5057999999999961E-4</c:v>
                </c:pt>
                <c:pt idx="7530">
                  <c:v>1.5059999999999959E-4</c:v>
                </c:pt>
                <c:pt idx="7531">
                  <c:v>1.5061999999999958E-4</c:v>
                </c:pt>
                <c:pt idx="7532">
                  <c:v>1.5063999999999957E-4</c:v>
                </c:pt>
                <c:pt idx="7533">
                  <c:v>1.5065999999999956E-4</c:v>
                </c:pt>
                <c:pt idx="7534">
                  <c:v>1.5067999999999955E-4</c:v>
                </c:pt>
                <c:pt idx="7535">
                  <c:v>1.5069999999999954E-4</c:v>
                </c:pt>
                <c:pt idx="7536">
                  <c:v>1.5071999999999953E-4</c:v>
                </c:pt>
                <c:pt idx="7537">
                  <c:v>1.5073999999999952E-4</c:v>
                </c:pt>
                <c:pt idx="7538">
                  <c:v>1.5075999999999951E-4</c:v>
                </c:pt>
                <c:pt idx="7539">
                  <c:v>1.507799999999995E-4</c:v>
                </c:pt>
                <c:pt idx="7540">
                  <c:v>1.5079999999999949E-4</c:v>
                </c:pt>
                <c:pt idx="7541">
                  <c:v>1.5081999999999948E-4</c:v>
                </c:pt>
                <c:pt idx="7542">
                  <c:v>1.5083999999999947E-4</c:v>
                </c:pt>
                <c:pt idx="7543">
                  <c:v>1.5085999999999946E-4</c:v>
                </c:pt>
                <c:pt idx="7544">
                  <c:v>1.5087999999999945E-4</c:v>
                </c:pt>
                <c:pt idx="7545">
                  <c:v>1.5089999999999944E-4</c:v>
                </c:pt>
                <c:pt idx="7546">
                  <c:v>1.5091999999999943E-4</c:v>
                </c:pt>
                <c:pt idx="7547">
                  <c:v>1.5093999999999942E-4</c:v>
                </c:pt>
                <c:pt idx="7548">
                  <c:v>1.5095999999999941E-4</c:v>
                </c:pt>
                <c:pt idx="7549">
                  <c:v>1.509799999999994E-4</c:v>
                </c:pt>
                <c:pt idx="7550">
                  <c:v>1.5099999999999939E-4</c:v>
                </c:pt>
                <c:pt idx="7551">
                  <c:v>1.5101999999999938E-4</c:v>
                </c:pt>
                <c:pt idx="7552">
                  <c:v>1.5103999999999937E-4</c:v>
                </c:pt>
                <c:pt idx="7553">
                  <c:v>1.5105999999999936E-4</c:v>
                </c:pt>
                <c:pt idx="7554">
                  <c:v>1.5107999999999935E-4</c:v>
                </c:pt>
                <c:pt idx="7555">
                  <c:v>1.5109999999999934E-4</c:v>
                </c:pt>
                <c:pt idx="7556">
                  <c:v>1.5111999999999933E-4</c:v>
                </c:pt>
                <c:pt idx="7557">
                  <c:v>1.5113999999999932E-4</c:v>
                </c:pt>
                <c:pt idx="7558">
                  <c:v>1.511599999999993E-4</c:v>
                </c:pt>
                <c:pt idx="7559">
                  <c:v>1.5117999999999929E-4</c:v>
                </c:pt>
                <c:pt idx="7560">
                  <c:v>1.5119999999999928E-4</c:v>
                </c:pt>
                <c:pt idx="7561">
                  <c:v>1.5121999999999927E-4</c:v>
                </c:pt>
                <c:pt idx="7562">
                  <c:v>1.5123999999999926E-4</c:v>
                </c:pt>
                <c:pt idx="7563">
                  <c:v>1.5125999999999925E-4</c:v>
                </c:pt>
                <c:pt idx="7564">
                  <c:v>1.5127999999999924E-4</c:v>
                </c:pt>
                <c:pt idx="7565">
                  <c:v>1.5129999999999923E-4</c:v>
                </c:pt>
                <c:pt idx="7566">
                  <c:v>1.5131999999999922E-4</c:v>
                </c:pt>
                <c:pt idx="7567">
                  <c:v>1.5133999999999921E-4</c:v>
                </c:pt>
                <c:pt idx="7568">
                  <c:v>1.513599999999992E-4</c:v>
                </c:pt>
                <c:pt idx="7569">
                  <c:v>1.5137999999999919E-4</c:v>
                </c:pt>
                <c:pt idx="7570">
                  <c:v>1.5139999999999918E-4</c:v>
                </c:pt>
                <c:pt idx="7571">
                  <c:v>1.5141999999999917E-4</c:v>
                </c:pt>
                <c:pt idx="7572">
                  <c:v>1.5143999999999916E-4</c:v>
                </c:pt>
                <c:pt idx="7573">
                  <c:v>1.5145999999999915E-4</c:v>
                </c:pt>
                <c:pt idx="7574">
                  <c:v>1.5147999999999914E-4</c:v>
                </c:pt>
                <c:pt idx="7575">
                  <c:v>1.5149999999999913E-4</c:v>
                </c:pt>
                <c:pt idx="7576">
                  <c:v>1.5151999999999912E-4</c:v>
                </c:pt>
                <c:pt idx="7577">
                  <c:v>1.5153999999999911E-4</c:v>
                </c:pt>
                <c:pt idx="7578">
                  <c:v>1.515599999999991E-4</c:v>
                </c:pt>
                <c:pt idx="7579">
                  <c:v>1.5157999999999909E-4</c:v>
                </c:pt>
                <c:pt idx="7580">
                  <c:v>1.5159999999999908E-4</c:v>
                </c:pt>
                <c:pt idx="7581">
                  <c:v>1.5161999999999907E-4</c:v>
                </c:pt>
                <c:pt idx="7582">
                  <c:v>1.5163999999999906E-4</c:v>
                </c:pt>
                <c:pt idx="7583">
                  <c:v>1.5165999999999905E-4</c:v>
                </c:pt>
                <c:pt idx="7584">
                  <c:v>1.5167999999999904E-4</c:v>
                </c:pt>
                <c:pt idx="7585">
                  <c:v>1.5169999999999903E-4</c:v>
                </c:pt>
                <c:pt idx="7586">
                  <c:v>1.5171999999999901E-4</c:v>
                </c:pt>
                <c:pt idx="7587">
                  <c:v>1.51739999999999E-4</c:v>
                </c:pt>
                <c:pt idx="7588">
                  <c:v>1.5175999999999899E-4</c:v>
                </c:pt>
                <c:pt idx="7589">
                  <c:v>1.5177999999999898E-4</c:v>
                </c:pt>
                <c:pt idx="7590">
                  <c:v>1.5179999999999897E-4</c:v>
                </c:pt>
                <c:pt idx="7591">
                  <c:v>1.5181999999999896E-4</c:v>
                </c:pt>
                <c:pt idx="7592">
                  <c:v>1.5183999999999895E-4</c:v>
                </c:pt>
                <c:pt idx="7593">
                  <c:v>1.5185999999999894E-4</c:v>
                </c:pt>
                <c:pt idx="7594">
                  <c:v>1.5187999999999893E-4</c:v>
                </c:pt>
                <c:pt idx="7595">
                  <c:v>1.5189999999999892E-4</c:v>
                </c:pt>
                <c:pt idx="7596">
                  <c:v>1.5191999999999891E-4</c:v>
                </c:pt>
                <c:pt idx="7597">
                  <c:v>1.519399999999989E-4</c:v>
                </c:pt>
                <c:pt idx="7598">
                  <c:v>1.5195999999999889E-4</c:v>
                </c:pt>
                <c:pt idx="7599">
                  <c:v>1.5197999999999888E-4</c:v>
                </c:pt>
                <c:pt idx="7600">
                  <c:v>1.5199999999999887E-4</c:v>
                </c:pt>
                <c:pt idx="7601">
                  <c:v>1.5201999999999886E-4</c:v>
                </c:pt>
                <c:pt idx="7602">
                  <c:v>1.5203999999999885E-4</c:v>
                </c:pt>
                <c:pt idx="7603">
                  <c:v>1.5205999999999884E-4</c:v>
                </c:pt>
                <c:pt idx="7604">
                  <c:v>1.5207999999999883E-4</c:v>
                </c:pt>
                <c:pt idx="7605">
                  <c:v>1.5209999999999882E-4</c:v>
                </c:pt>
                <c:pt idx="7606">
                  <c:v>1.5211999999999881E-4</c:v>
                </c:pt>
                <c:pt idx="7607">
                  <c:v>1.521399999999988E-4</c:v>
                </c:pt>
                <c:pt idx="7608">
                  <c:v>1.5215999999999879E-4</c:v>
                </c:pt>
                <c:pt idx="7609">
                  <c:v>1.5217999999999878E-4</c:v>
                </c:pt>
                <c:pt idx="7610">
                  <c:v>1.5219999999999877E-4</c:v>
                </c:pt>
                <c:pt idx="7611">
                  <c:v>1.5221999999999876E-4</c:v>
                </c:pt>
                <c:pt idx="7612">
                  <c:v>1.5223999999999875E-4</c:v>
                </c:pt>
                <c:pt idx="7613">
                  <c:v>1.5225999999999874E-4</c:v>
                </c:pt>
                <c:pt idx="7614">
                  <c:v>1.5227999999999872E-4</c:v>
                </c:pt>
                <c:pt idx="7615">
                  <c:v>1.5229999999999871E-4</c:v>
                </c:pt>
                <c:pt idx="7616">
                  <c:v>1.523199999999987E-4</c:v>
                </c:pt>
                <c:pt idx="7617">
                  <c:v>1.5233999999999869E-4</c:v>
                </c:pt>
                <c:pt idx="7618">
                  <c:v>1.5235999999999868E-4</c:v>
                </c:pt>
                <c:pt idx="7619">
                  <c:v>1.5237999999999867E-4</c:v>
                </c:pt>
                <c:pt idx="7620">
                  <c:v>1.5239999999999866E-4</c:v>
                </c:pt>
                <c:pt idx="7621">
                  <c:v>1.5241999999999865E-4</c:v>
                </c:pt>
                <c:pt idx="7622">
                  <c:v>1.5243999999999864E-4</c:v>
                </c:pt>
                <c:pt idx="7623">
                  <c:v>1.5245999999999863E-4</c:v>
                </c:pt>
                <c:pt idx="7624">
                  <c:v>1.5247999999999862E-4</c:v>
                </c:pt>
                <c:pt idx="7625">
                  <c:v>1.5249999999999861E-4</c:v>
                </c:pt>
                <c:pt idx="7626">
                  <c:v>1.525199999999986E-4</c:v>
                </c:pt>
                <c:pt idx="7627">
                  <c:v>1.5253999999999859E-4</c:v>
                </c:pt>
                <c:pt idx="7628">
                  <c:v>1.5255999999999858E-4</c:v>
                </c:pt>
                <c:pt idx="7629">
                  <c:v>1.5257999999999857E-4</c:v>
                </c:pt>
                <c:pt idx="7630">
                  <c:v>1.5259999999999856E-4</c:v>
                </c:pt>
                <c:pt idx="7631">
                  <c:v>1.5261999999999855E-4</c:v>
                </c:pt>
                <c:pt idx="7632">
                  <c:v>1.5263999999999854E-4</c:v>
                </c:pt>
                <c:pt idx="7633">
                  <c:v>1.5265999999999853E-4</c:v>
                </c:pt>
                <c:pt idx="7634">
                  <c:v>1.5267999999999852E-4</c:v>
                </c:pt>
                <c:pt idx="7635">
                  <c:v>1.5269999999999851E-4</c:v>
                </c:pt>
                <c:pt idx="7636">
                  <c:v>1.527199999999985E-4</c:v>
                </c:pt>
                <c:pt idx="7637">
                  <c:v>1.5273999999999849E-4</c:v>
                </c:pt>
                <c:pt idx="7638">
                  <c:v>1.5275999999999848E-4</c:v>
                </c:pt>
                <c:pt idx="7639">
                  <c:v>1.5277999999999847E-4</c:v>
                </c:pt>
                <c:pt idx="7640">
                  <c:v>1.5279999999999846E-4</c:v>
                </c:pt>
                <c:pt idx="7641">
                  <c:v>1.5281999999999845E-4</c:v>
                </c:pt>
                <c:pt idx="7642">
                  <c:v>1.5283999999999844E-4</c:v>
                </c:pt>
                <c:pt idx="7643">
                  <c:v>1.5285999999999842E-4</c:v>
                </c:pt>
                <c:pt idx="7644">
                  <c:v>1.5287999999999841E-4</c:v>
                </c:pt>
                <c:pt idx="7645">
                  <c:v>1.528999999999984E-4</c:v>
                </c:pt>
                <c:pt idx="7646">
                  <c:v>1.5291999999999839E-4</c:v>
                </c:pt>
                <c:pt idx="7647">
                  <c:v>1.5293999999999838E-4</c:v>
                </c:pt>
                <c:pt idx="7648">
                  <c:v>1.5295999999999837E-4</c:v>
                </c:pt>
                <c:pt idx="7649">
                  <c:v>1.5297999999999836E-4</c:v>
                </c:pt>
                <c:pt idx="7650">
                  <c:v>1.5299999999999835E-4</c:v>
                </c:pt>
                <c:pt idx="7651">
                  <c:v>1.5301999999999834E-4</c:v>
                </c:pt>
                <c:pt idx="7652">
                  <c:v>1.5303999999999833E-4</c:v>
                </c:pt>
                <c:pt idx="7653">
                  <c:v>1.5305999999999832E-4</c:v>
                </c:pt>
                <c:pt idx="7654">
                  <c:v>1.5307999999999831E-4</c:v>
                </c:pt>
                <c:pt idx="7655">
                  <c:v>1.530999999999983E-4</c:v>
                </c:pt>
                <c:pt idx="7656">
                  <c:v>1.5311999999999829E-4</c:v>
                </c:pt>
                <c:pt idx="7657">
                  <c:v>1.5313999999999828E-4</c:v>
                </c:pt>
                <c:pt idx="7658">
                  <c:v>1.5315999999999827E-4</c:v>
                </c:pt>
                <c:pt idx="7659">
                  <c:v>1.5317999999999826E-4</c:v>
                </c:pt>
                <c:pt idx="7660">
                  <c:v>1.5319999999999825E-4</c:v>
                </c:pt>
                <c:pt idx="7661">
                  <c:v>1.5321999999999824E-4</c:v>
                </c:pt>
                <c:pt idx="7662">
                  <c:v>1.5323999999999823E-4</c:v>
                </c:pt>
                <c:pt idx="7663">
                  <c:v>1.5325999999999822E-4</c:v>
                </c:pt>
                <c:pt idx="7664">
                  <c:v>1.5327999999999821E-4</c:v>
                </c:pt>
                <c:pt idx="7665">
                  <c:v>1.532999999999982E-4</c:v>
                </c:pt>
                <c:pt idx="7666">
                  <c:v>1.5331999999999819E-4</c:v>
                </c:pt>
                <c:pt idx="7667">
                  <c:v>1.5333999999999818E-4</c:v>
                </c:pt>
                <c:pt idx="7668">
                  <c:v>1.5335999999999817E-4</c:v>
                </c:pt>
                <c:pt idx="7669">
                  <c:v>1.5337999999999816E-4</c:v>
                </c:pt>
                <c:pt idx="7670">
                  <c:v>1.5339999999999815E-4</c:v>
                </c:pt>
                <c:pt idx="7671">
                  <c:v>1.5341999999999813E-4</c:v>
                </c:pt>
                <c:pt idx="7672">
                  <c:v>1.5343999999999812E-4</c:v>
                </c:pt>
                <c:pt idx="7673">
                  <c:v>1.5345999999999811E-4</c:v>
                </c:pt>
                <c:pt idx="7674">
                  <c:v>1.534799999999981E-4</c:v>
                </c:pt>
                <c:pt idx="7675">
                  <c:v>1.5349999999999809E-4</c:v>
                </c:pt>
                <c:pt idx="7676">
                  <c:v>1.5351999999999808E-4</c:v>
                </c:pt>
                <c:pt idx="7677">
                  <c:v>1.5353999999999807E-4</c:v>
                </c:pt>
                <c:pt idx="7678">
                  <c:v>1.5355999999999806E-4</c:v>
                </c:pt>
                <c:pt idx="7679">
                  <c:v>1.5357999999999805E-4</c:v>
                </c:pt>
                <c:pt idx="7680">
                  <c:v>1.5359999999999804E-4</c:v>
                </c:pt>
                <c:pt idx="7681">
                  <c:v>1.5361999999999803E-4</c:v>
                </c:pt>
                <c:pt idx="7682">
                  <c:v>1.5363999999999802E-4</c:v>
                </c:pt>
                <c:pt idx="7683">
                  <c:v>1.5365999999999801E-4</c:v>
                </c:pt>
                <c:pt idx="7684">
                  <c:v>1.53679999999998E-4</c:v>
                </c:pt>
                <c:pt idx="7685">
                  <c:v>1.5369999999999799E-4</c:v>
                </c:pt>
                <c:pt idx="7686">
                  <c:v>1.5371999999999798E-4</c:v>
                </c:pt>
                <c:pt idx="7687">
                  <c:v>1.5373999999999797E-4</c:v>
                </c:pt>
                <c:pt idx="7688">
                  <c:v>1.5375999999999796E-4</c:v>
                </c:pt>
                <c:pt idx="7689">
                  <c:v>1.5377999999999795E-4</c:v>
                </c:pt>
                <c:pt idx="7690">
                  <c:v>1.5379999999999794E-4</c:v>
                </c:pt>
                <c:pt idx="7691">
                  <c:v>1.5381999999999793E-4</c:v>
                </c:pt>
                <c:pt idx="7692">
                  <c:v>1.5383999999999792E-4</c:v>
                </c:pt>
                <c:pt idx="7693">
                  <c:v>1.5385999999999791E-4</c:v>
                </c:pt>
                <c:pt idx="7694">
                  <c:v>1.538799999999979E-4</c:v>
                </c:pt>
                <c:pt idx="7695">
                  <c:v>1.5389999999999789E-4</c:v>
                </c:pt>
                <c:pt idx="7696">
                  <c:v>1.5391999999999788E-4</c:v>
                </c:pt>
                <c:pt idx="7697">
                  <c:v>1.5393999999999787E-4</c:v>
                </c:pt>
                <c:pt idx="7698">
                  <c:v>1.5395999999999786E-4</c:v>
                </c:pt>
                <c:pt idx="7699">
                  <c:v>1.5397999999999784E-4</c:v>
                </c:pt>
                <c:pt idx="7700">
                  <c:v>1.5399999999999783E-4</c:v>
                </c:pt>
                <c:pt idx="7701">
                  <c:v>1.5401999999999782E-4</c:v>
                </c:pt>
                <c:pt idx="7702">
                  <c:v>1.5403999999999781E-4</c:v>
                </c:pt>
                <c:pt idx="7703">
                  <c:v>1.540599999999978E-4</c:v>
                </c:pt>
                <c:pt idx="7704">
                  <c:v>1.5407999999999779E-4</c:v>
                </c:pt>
                <c:pt idx="7705">
                  <c:v>1.5409999999999778E-4</c:v>
                </c:pt>
                <c:pt idx="7706">
                  <c:v>1.5411999999999777E-4</c:v>
                </c:pt>
                <c:pt idx="7707">
                  <c:v>1.5413999999999776E-4</c:v>
                </c:pt>
                <c:pt idx="7708">
                  <c:v>1.5415999999999775E-4</c:v>
                </c:pt>
                <c:pt idx="7709">
                  <c:v>1.5417999999999774E-4</c:v>
                </c:pt>
                <c:pt idx="7710">
                  <c:v>1.5419999999999773E-4</c:v>
                </c:pt>
                <c:pt idx="7711">
                  <c:v>1.5421999999999772E-4</c:v>
                </c:pt>
                <c:pt idx="7712">
                  <c:v>1.5423999999999771E-4</c:v>
                </c:pt>
                <c:pt idx="7713">
                  <c:v>1.542599999999977E-4</c:v>
                </c:pt>
                <c:pt idx="7714">
                  <c:v>1.5427999999999769E-4</c:v>
                </c:pt>
                <c:pt idx="7715">
                  <c:v>1.5429999999999768E-4</c:v>
                </c:pt>
                <c:pt idx="7716">
                  <c:v>1.5431999999999767E-4</c:v>
                </c:pt>
                <c:pt idx="7717">
                  <c:v>1.5433999999999766E-4</c:v>
                </c:pt>
                <c:pt idx="7718">
                  <c:v>1.5435999999999765E-4</c:v>
                </c:pt>
                <c:pt idx="7719">
                  <c:v>1.5437999999999764E-4</c:v>
                </c:pt>
                <c:pt idx="7720">
                  <c:v>1.5439999999999763E-4</c:v>
                </c:pt>
                <c:pt idx="7721">
                  <c:v>1.5441999999999762E-4</c:v>
                </c:pt>
                <c:pt idx="7722">
                  <c:v>1.5443999999999761E-4</c:v>
                </c:pt>
                <c:pt idx="7723">
                  <c:v>1.544599999999976E-4</c:v>
                </c:pt>
                <c:pt idx="7724">
                  <c:v>1.5447999999999759E-4</c:v>
                </c:pt>
                <c:pt idx="7725">
                  <c:v>1.5449999999999758E-4</c:v>
                </c:pt>
                <c:pt idx="7726">
                  <c:v>1.5451999999999757E-4</c:v>
                </c:pt>
                <c:pt idx="7727">
                  <c:v>1.5453999999999755E-4</c:v>
                </c:pt>
                <c:pt idx="7728">
                  <c:v>1.5455999999999754E-4</c:v>
                </c:pt>
                <c:pt idx="7729">
                  <c:v>1.5457999999999753E-4</c:v>
                </c:pt>
                <c:pt idx="7730">
                  <c:v>1.5459999999999752E-4</c:v>
                </c:pt>
                <c:pt idx="7731">
                  <c:v>1.5461999999999751E-4</c:v>
                </c:pt>
                <c:pt idx="7732">
                  <c:v>1.546399999999975E-4</c:v>
                </c:pt>
                <c:pt idx="7733">
                  <c:v>1.5465999999999749E-4</c:v>
                </c:pt>
                <c:pt idx="7734">
                  <c:v>1.5467999999999748E-4</c:v>
                </c:pt>
                <c:pt idx="7735">
                  <c:v>1.5469999999999747E-4</c:v>
                </c:pt>
                <c:pt idx="7736">
                  <c:v>1.5471999999999746E-4</c:v>
                </c:pt>
                <c:pt idx="7737">
                  <c:v>1.5473999999999745E-4</c:v>
                </c:pt>
                <c:pt idx="7738">
                  <c:v>1.5475999999999744E-4</c:v>
                </c:pt>
                <c:pt idx="7739">
                  <c:v>1.5477999999999743E-4</c:v>
                </c:pt>
                <c:pt idx="7740">
                  <c:v>1.5479999999999742E-4</c:v>
                </c:pt>
                <c:pt idx="7741">
                  <c:v>1.5481999999999741E-4</c:v>
                </c:pt>
                <c:pt idx="7742">
                  <c:v>1.548399999999974E-4</c:v>
                </c:pt>
                <c:pt idx="7743">
                  <c:v>1.5485999999999739E-4</c:v>
                </c:pt>
                <c:pt idx="7744">
                  <c:v>1.5487999999999738E-4</c:v>
                </c:pt>
                <c:pt idx="7745">
                  <c:v>1.5489999999999737E-4</c:v>
                </c:pt>
                <c:pt idx="7746">
                  <c:v>1.5491999999999736E-4</c:v>
                </c:pt>
                <c:pt idx="7747">
                  <c:v>1.5493999999999735E-4</c:v>
                </c:pt>
                <c:pt idx="7748">
                  <c:v>1.5495999999999734E-4</c:v>
                </c:pt>
                <c:pt idx="7749">
                  <c:v>1.5497999999999733E-4</c:v>
                </c:pt>
                <c:pt idx="7750">
                  <c:v>1.5499999999999732E-4</c:v>
                </c:pt>
                <c:pt idx="7751">
                  <c:v>1.5501999999999731E-4</c:v>
                </c:pt>
                <c:pt idx="7752">
                  <c:v>1.550399999999973E-4</c:v>
                </c:pt>
                <c:pt idx="7753">
                  <c:v>1.5505999999999729E-4</c:v>
                </c:pt>
                <c:pt idx="7754">
                  <c:v>1.5507999999999728E-4</c:v>
                </c:pt>
                <c:pt idx="7755">
                  <c:v>1.5509999999999726E-4</c:v>
                </c:pt>
                <c:pt idx="7756">
                  <c:v>1.5511999999999725E-4</c:v>
                </c:pt>
                <c:pt idx="7757">
                  <c:v>1.5513999999999724E-4</c:v>
                </c:pt>
                <c:pt idx="7758">
                  <c:v>1.5515999999999723E-4</c:v>
                </c:pt>
                <c:pt idx="7759">
                  <c:v>1.5517999999999722E-4</c:v>
                </c:pt>
                <c:pt idx="7760">
                  <c:v>1.5519999999999721E-4</c:v>
                </c:pt>
                <c:pt idx="7761">
                  <c:v>1.552199999999972E-4</c:v>
                </c:pt>
                <c:pt idx="7762">
                  <c:v>1.5523999999999719E-4</c:v>
                </c:pt>
                <c:pt idx="7763">
                  <c:v>1.5525999999999718E-4</c:v>
                </c:pt>
                <c:pt idx="7764">
                  <c:v>1.5527999999999717E-4</c:v>
                </c:pt>
                <c:pt idx="7765">
                  <c:v>1.5529999999999716E-4</c:v>
                </c:pt>
                <c:pt idx="7766">
                  <c:v>1.5531999999999715E-4</c:v>
                </c:pt>
                <c:pt idx="7767">
                  <c:v>1.5533999999999714E-4</c:v>
                </c:pt>
                <c:pt idx="7768">
                  <c:v>1.5535999999999713E-4</c:v>
                </c:pt>
                <c:pt idx="7769">
                  <c:v>1.5537999999999712E-4</c:v>
                </c:pt>
                <c:pt idx="7770">
                  <c:v>1.5539999999999711E-4</c:v>
                </c:pt>
                <c:pt idx="7771">
                  <c:v>1.554199999999971E-4</c:v>
                </c:pt>
                <c:pt idx="7772">
                  <c:v>1.5543999999999709E-4</c:v>
                </c:pt>
                <c:pt idx="7773">
                  <c:v>1.5545999999999708E-4</c:v>
                </c:pt>
                <c:pt idx="7774">
                  <c:v>1.5547999999999707E-4</c:v>
                </c:pt>
                <c:pt idx="7775">
                  <c:v>1.5549999999999706E-4</c:v>
                </c:pt>
                <c:pt idx="7776">
                  <c:v>1.5551999999999705E-4</c:v>
                </c:pt>
                <c:pt idx="7777">
                  <c:v>1.5553999999999704E-4</c:v>
                </c:pt>
                <c:pt idx="7778">
                  <c:v>1.5555999999999703E-4</c:v>
                </c:pt>
                <c:pt idx="7779">
                  <c:v>1.5557999999999702E-4</c:v>
                </c:pt>
                <c:pt idx="7780">
                  <c:v>1.5559999999999701E-4</c:v>
                </c:pt>
                <c:pt idx="7781">
                  <c:v>1.55619999999997E-4</c:v>
                </c:pt>
                <c:pt idx="7782">
                  <c:v>1.5563999999999699E-4</c:v>
                </c:pt>
                <c:pt idx="7783">
                  <c:v>1.5565999999999697E-4</c:v>
                </c:pt>
                <c:pt idx="7784">
                  <c:v>1.5567999999999696E-4</c:v>
                </c:pt>
                <c:pt idx="7785">
                  <c:v>1.5569999999999695E-4</c:v>
                </c:pt>
                <c:pt idx="7786">
                  <c:v>1.5571999999999694E-4</c:v>
                </c:pt>
                <c:pt idx="7787">
                  <c:v>1.5573999999999693E-4</c:v>
                </c:pt>
                <c:pt idx="7788">
                  <c:v>1.5575999999999692E-4</c:v>
                </c:pt>
                <c:pt idx="7789">
                  <c:v>1.5577999999999691E-4</c:v>
                </c:pt>
                <c:pt idx="7790">
                  <c:v>1.557999999999969E-4</c:v>
                </c:pt>
                <c:pt idx="7791">
                  <c:v>1.5581999999999689E-4</c:v>
                </c:pt>
                <c:pt idx="7792">
                  <c:v>1.5583999999999688E-4</c:v>
                </c:pt>
                <c:pt idx="7793">
                  <c:v>1.5585999999999687E-4</c:v>
                </c:pt>
                <c:pt idx="7794">
                  <c:v>1.5587999999999686E-4</c:v>
                </c:pt>
                <c:pt idx="7795">
                  <c:v>1.5589999999999685E-4</c:v>
                </c:pt>
                <c:pt idx="7796">
                  <c:v>1.5591999999999684E-4</c:v>
                </c:pt>
                <c:pt idx="7797">
                  <c:v>1.5593999999999683E-4</c:v>
                </c:pt>
                <c:pt idx="7798">
                  <c:v>1.5595999999999682E-4</c:v>
                </c:pt>
                <c:pt idx="7799">
                  <c:v>1.5597999999999681E-4</c:v>
                </c:pt>
                <c:pt idx="7800">
                  <c:v>1.559999999999968E-4</c:v>
                </c:pt>
                <c:pt idx="7801">
                  <c:v>1.5601999999999679E-4</c:v>
                </c:pt>
                <c:pt idx="7802">
                  <c:v>1.5603999999999678E-4</c:v>
                </c:pt>
                <c:pt idx="7803">
                  <c:v>1.5605999999999677E-4</c:v>
                </c:pt>
                <c:pt idx="7804">
                  <c:v>1.5607999999999676E-4</c:v>
                </c:pt>
                <c:pt idx="7805">
                  <c:v>1.5609999999999675E-4</c:v>
                </c:pt>
                <c:pt idx="7806">
                  <c:v>1.5611999999999674E-4</c:v>
                </c:pt>
                <c:pt idx="7807">
                  <c:v>1.5613999999999673E-4</c:v>
                </c:pt>
                <c:pt idx="7808">
                  <c:v>1.5615999999999672E-4</c:v>
                </c:pt>
                <c:pt idx="7809">
                  <c:v>1.5617999999999671E-4</c:v>
                </c:pt>
                <c:pt idx="7810">
                  <c:v>1.561999999999967E-4</c:v>
                </c:pt>
                <c:pt idx="7811">
                  <c:v>1.5621999999999668E-4</c:v>
                </c:pt>
                <c:pt idx="7812">
                  <c:v>1.5623999999999667E-4</c:v>
                </c:pt>
                <c:pt idx="7813">
                  <c:v>1.5625999999999666E-4</c:v>
                </c:pt>
                <c:pt idx="7814">
                  <c:v>1.5627999999999665E-4</c:v>
                </c:pt>
                <c:pt idx="7815">
                  <c:v>1.5629999999999664E-4</c:v>
                </c:pt>
                <c:pt idx="7816">
                  <c:v>1.5631999999999663E-4</c:v>
                </c:pt>
                <c:pt idx="7817">
                  <c:v>1.5633999999999662E-4</c:v>
                </c:pt>
                <c:pt idx="7818">
                  <c:v>1.5635999999999661E-4</c:v>
                </c:pt>
                <c:pt idx="7819">
                  <c:v>1.563799999999966E-4</c:v>
                </c:pt>
                <c:pt idx="7820">
                  <c:v>1.5639999999999659E-4</c:v>
                </c:pt>
                <c:pt idx="7821">
                  <c:v>1.5641999999999658E-4</c:v>
                </c:pt>
                <c:pt idx="7822">
                  <c:v>1.5643999999999657E-4</c:v>
                </c:pt>
                <c:pt idx="7823">
                  <c:v>1.5645999999999656E-4</c:v>
                </c:pt>
                <c:pt idx="7824">
                  <c:v>1.5647999999999655E-4</c:v>
                </c:pt>
                <c:pt idx="7825">
                  <c:v>1.5649999999999654E-4</c:v>
                </c:pt>
                <c:pt idx="7826">
                  <c:v>1.5651999999999653E-4</c:v>
                </c:pt>
                <c:pt idx="7827">
                  <c:v>1.5653999999999652E-4</c:v>
                </c:pt>
                <c:pt idx="7828">
                  <c:v>1.5655999999999651E-4</c:v>
                </c:pt>
                <c:pt idx="7829">
                  <c:v>1.565799999999965E-4</c:v>
                </c:pt>
                <c:pt idx="7830">
                  <c:v>1.5659999999999649E-4</c:v>
                </c:pt>
                <c:pt idx="7831">
                  <c:v>1.5661999999999648E-4</c:v>
                </c:pt>
                <c:pt idx="7832">
                  <c:v>1.5663999999999647E-4</c:v>
                </c:pt>
                <c:pt idx="7833">
                  <c:v>1.5665999999999646E-4</c:v>
                </c:pt>
                <c:pt idx="7834">
                  <c:v>1.5667999999999645E-4</c:v>
                </c:pt>
                <c:pt idx="7835">
                  <c:v>1.5669999999999644E-4</c:v>
                </c:pt>
                <c:pt idx="7836">
                  <c:v>1.5671999999999643E-4</c:v>
                </c:pt>
                <c:pt idx="7837">
                  <c:v>1.5673999999999642E-4</c:v>
                </c:pt>
                <c:pt idx="7838">
                  <c:v>1.5675999999999641E-4</c:v>
                </c:pt>
                <c:pt idx="7839">
                  <c:v>1.5677999999999639E-4</c:v>
                </c:pt>
                <c:pt idx="7840">
                  <c:v>1.5679999999999638E-4</c:v>
                </c:pt>
                <c:pt idx="7841">
                  <c:v>1.5681999999999637E-4</c:v>
                </c:pt>
                <c:pt idx="7842">
                  <c:v>1.5683999999999636E-4</c:v>
                </c:pt>
                <c:pt idx="7843">
                  <c:v>1.5685999999999635E-4</c:v>
                </c:pt>
                <c:pt idx="7844">
                  <c:v>1.5687999999999634E-4</c:v>
                </c:pt>
                <c:pt idx="7845">
                  <c:v>1.5689999999999633E-4</c:v>
                </c:pt>
                <c:pt idx="7846">
                  <c:v>1.5691999999999632E-4</c:v>
                </c:pt>
                <c:pt idx="7847">
                  <c:v>1.5693999999999631E-4</c:v>
                </c:pt>
                <c:pt idx="7848">
                  <c:v>1.569599999999963E-4</c:v>
                </c:pt>
                <c:pt idx="7849">
                  <c:v>1.5697999999999629E-4</c:v>
                </c:pt>
                <c:pt idx="7850">
                  <c:v>1.5699999999999628E-4</c:v>
                </c:pt>
                <c:pt idx="7851">
                  <c:v>1.5701999999999627E-4</c:v>
                </c:pt>
                <c:pt idx="7852">
                  <c:v>1.5703999999999626E-4</c:v>
                </c:pt>
                <c:pt idx="7853">
                  <c:v>1.5705999999999625E-4</c:v>
                </c:pt>
                <c:pt idx="7854">
                  <c:v>1.5707999999999624E-4</c:v>
                </c:pt>
                <c:pt idx="7855">
                  <c:v>1.5709999999999623E-4</c:v>
                </c:pt>
                <c:pt idx="7856">
                  <c:v>1.5711999999999622E-4</c:v>
                </c:pt>
                <c:pt idx="7857">
                  <c:v>1.5713999999999621E-4</c:v>
                </c:pt>
                <c:pt idx="7858">
                  <c:v>1.571599999999962E-4</c:v>
                </c:pt>
                <c:pt idx="7859">
                  <c:v>1.5717999999999619E-4</c:v>
                </c:pt>
                <c:pt idx="7860">
                  <c:v>1.5719999999999618E-4</c:v>
                </c:pt>
                <c:pt idx="7861">
                  <c:v>1.5721999999999617E-4</c:v>
                </c:pt>
                <c:pt idx="7862">
                  <c:v>1.5723999999999616E-4</c:v>
                </c:pt>
                <c:pt idx="7863">
                  <c:v>1.5725999999999615E-4</c:v>
                </c:pt>
                <c:pt idx="7864">
                  <c:v>1.5727999999999614E-4</c:v>
                </c:pt>
                <c:pt idx="7865">
                  <c:v>1.5729999999999613E-4</c:v>
                </c:pt>
                <c:pt idx="7866">
                  <c:v>1.5731999999999612E-4</c:v>
                </c:pt>
                <c:pt idx="7867">
                  <c:v>1.573399999999961E-4</c:v>
                </c:pt>
                <c:pt idx="7868">
                  <c:v>1.5735999999999609E-4</c:v>
                </c:pt>
                <c:pt idx="7869">
                  <c:v>1.5737999999999608E-4</c:v>
                </c:pt>
                <c:pt idx="7870">
                  <c:v>1.5739999999999607E-4</c:v>
                </c:pt>
                <c:pt idx="7871">
                  <c:v>1.5741999999999606E-4</c:v>
                </c:pt>
                <c:pt idx="7872">
                  <c:v>1.5743999999999605E-4</c:v>
                </c:pt>
                <c:pt idx="7873">
                  <c:v>1.5745999999999604E-4</c:v>
                </c:pt>
                <c:pt idx="7874">
                  <c:v>1.5747999999999603E-4</c:v>
                </c:pt>
                <c:pt idx="7875">
                  <c:v>1.5749999999999602E-4</c:v>
                </c:pt>
                <c:pt idx="7876">
                  <c:v>1.5751999999999601E-4</c:v>
                </c:pt>
                <c:pt idx="7877">
                  <c:v>1.57539999999996E-4</c:v>
                </c:pt>
                <c:pt idx="7878">
                  <c:v>1.5755999999999599E-4</c:v>
                </c:pt>
                <c:pt idx="7879">
                  <c:v>1.5757999999999598E-4</c:v>
                </c:pt>
                <c:pt idx="7880">
                  <c:v>1.5759999999999597E-4</c:v>
                </c:pt>
                <c:pt idx="7881">
                  <c:v>1.5761999999999596E-4</c:v>
                </c:pt>
                <c:pt idx="7882">
                  <c:v>1.5763999999999595E-4</c:v>
                </c:pt>
                <c:pt idx="7883">
                  <c:v>1.5765999999999594E-4</c:v>
                </c:pt>
                <c:pt idx="7884">
                  <c:v>1.5767999999999593E-4</c:v>
                </c:pt>
                <c:pt idx="7885">
                  <c:v>1.5769999999999592E-4</c:v>
                </c:pt>
                <c:pt idx="7886">
                  <c:v>1.5771999999999591E-4</c:v>
                </c:pt>
                <c:pt idx="7887">
                  <c:v>1.577399999999959E-4</c:v>
                </c:pt>
                <c:pt idx="7888">
                  <c:v>1.5775999999999589E-4</c:v>
                </c:pt>
                <c:pt idx="7889">
                  <c:v>1.5777999999999588E-4</c:v>
                </c:pt>
                <c:pt idx="7890">
                  <c:v>1.5779999999999587E-4</c:v>
                </c:pt>
                <c:pt idx="7891">
                  <c:v>1.5781999999999586E-4</c:v>
                </c:pt>
                <c:pt idx="7892">
                  <c:v>1.5783999999999585E-4</c:v>
                </c:pt>
                <c:pt idx="7893">
                  <c:v>1.5785999999999584E-4</c:v>
                </c:pt>
                <c:pt idx="7894">
                  <c:v>1.5787999999999583E-4</c:v>
                </c:pt>
                <c:pt idx="7895">
                  <c:v>1.5789999999999581E-4</c:v>
                </c:pt>
                <c:pt idx="7896">
                  <c:v>1.579199999999958E-4</c:v>
                </c:pt>
                <c:pt idx="7897">
                  <c:v>1.5793999999999579E-4</c:v>
                </c:pt>
                <c:pt idx="7898">
                  <c:v>1.5795999999999578E-4</c:v>
                </c:pt>
                <c:pt idx="7899">
                  <c:v>1.5797999999999577E-4</c:v>
                </c:pt>
                <c:pt idx="7900">
                  <c:v>1.5799999999999576E-4</c:v>
                </c:pt>
                <c:pt idx="7901">
                  <c:v>1.5801999999999575E-4</c:v>
                </c:pt>
                <c:pt idx="7902">
                  <c:v>1.5803999999999574E-4</c:v>
                </c:pt>
                <c:pt idx="7903">
                  <c:v>1.5805999999999573E-4</c:v>
                </c:pt>
                <c:pt idx="7904">
                  <c:v>1.5807999999999572E-4</c:v>
                </c:pt>
                <c:pt idx="7905">
                  <c:v>1.5809999999999571E-4</c:v>
                </c:pt>
                <c:pt idx="7906">
                  <c:v>1.581199999999957E-4</c:v>
                </c:pt>
                <c:pt idx="7907">
                  <c:v>1.5813999999999569E-4</c:v>
                </c:pt>
                <c:pt idx="7908">
                  <c:v>1.5815999999999568E-4</c:v>
                </c:pt>
                <c:pt idx="7909">
                  <c:v>1.5817999999999567E-4</c:v>
                </c:pt>
                <c:pt idx="7910">
                  <c:v>1.5819999999999566E-4</c:v>
                </c:pt>
                <c:pt idx="7911">
                  <c:v>1.5821999999999565E-4</c:v>
                </c:pt>
                <c:pt idx="7912">
                  <c:v>1.5823999999999564E-4</c:v>
                </c:pt>
                <c:pt idx="7913">
                  <c:v>1.5825999999999563E-4</c:v>
                </c:pt>
                <c:pt idx="7914">
                  <c:v>1.5827999999999562E-4</c:v>
                </c:pt>
                <c:pt idx="7915">
                  <c:v>1.5829999999999561E-4</c:v>
                </c:pt>
                <c:pt idx="7916">
                  <c:v>1.583199999999956E-4</c:v>
                </c:pt>
                <c:pt idx="7917">
                  <c:v>1.5833999999999559E-4</c:v>
                </c:pt>
                <c:pt idx="7918">
                  <c:v>1.5835999999999558E-4</c:v>
                </c:pt>
                <c:pt idx="7919">
                  <c:v>1.5837999999999557E-4</c:v>
                </c:pt>
                <c:pt idx="7920">
                  <c:v>1.5839999999999556E-4</c:v>
                </c:pt>
                <c:pt idx="7921">
                  <c:v>1.5841999999999555E-4</c:v>
                </c:pt>
                <c:pt idx="7922">
                  <c:v>1.5843999999999554E-4</c:v>
                </c:pt>
                <c:pt idx="7923">
                  <c:v>1.5845999999999553E-4</c:v>
                </c:pt>
                <c:pt idx="7924">
                  <c:v>1.5847999999999551E-4</c:v>
                </c:pt>
                <c:pt idx="7925">
                  <c:v>1.584999999999955E-4</c:v>
                </c:pt>
                <c:pt idx="7926">
                  <c:v>1.5851999999999549E-4</c:v>
                </c:pt>
                <c:pt idx="7927">
                  <c:v>1.5853999999999548E-4</c:v>
                </c:pt>
                <c:pt idx="7928">
                  <c:v>1.5855999999999547E-4</c:v>
                </c:pt>
                <c:pt idx="7929">
                  <c:v>1.5857999999999546E-4</c:v>
                </c:pt>
                <c:pt idx="7930">
                  <c:v>1.5859999999999545E-4</c:v>
                </c:pt>
                <c:pt idx="7931">
                  <c:v>1.5861999999999544E-4</c:v>
                </c:pt>
                <c:pt idx="7932">
                  <c:v>1.5863999999999543E-4</c:v>
                </c:pt>
                <c:pt idx="7933">
                  <c:v>1.5865999999999542E-4</c:v>
                </c:pt>
                <c:pt idx="7934">
                  <c:v>1.5867999999999541E-4</c:v>
                </c:pt>
                <c:pt idx="7935">
                  <c:v>1.586999999999954E-4</c:v>
                </c:pt>
                <c:pt idx="7936">
                  <c:v>1.5871999999999539E-4</c:v>
                </c:pt>
                <c:pt idx="7937">
                  <c:v>1.5873999999999538E-4</c:v>
                </c:pt>
                <c:pt idx="7938">
                  <c:v>1.5875999999999537E-4</c:v>
                </c:pt>
                <c:pt idx="7939">
                  <c:v>1.5877999999999536E-4</c:v>
                </c:pt>
                <c:pt idx="7940">
                  <c:v>1.5879999999999535E-4</c:v>
                </c:pt>
                <c:pt idx="7941">
                  <c:v>1.5881999999999534E-4</c:v>
                </c:pt>
                <c:pt idx="7942">
                  <c:v>1.5883999999999533E-4</c:v>
                </c:pt>
                <c:pt idx="7943">
                  <c:v>1.5885999999999532E-4</c:v>
                </c:pt>
                <c:pt idx="7944">
                  <c:v>1.5887999999999531E-4</c:v>
                </c:pt>
                <c:pt idx="7945">
                  <c:v>1.588999999999953E-4</c:v>
                </c:pt>
                <c:pt idx="7946">
                  <c:v>1.5891999999999529E-4</c:v>
                </c:pt>
                <c:pt idx="7947">
                  <c:v>1.5893999999999528E-4</c:v>
                </c:pt>
                <c:pt idx="7948">
                  <c:v>1.5895999999999527E-4</c:v>
                </c:pt>
                <c:pt idx="7949">
                  <c:v>1.5897999999999526E-4</c:v>
                </c:pt>
                <c:pt idx="7950">
                  <c:v>1.5899999999999525E-4</c:v>
                </c:pt>
                <c:pt idx="7951">
                  <c:v>1.5901999999999524E-4</c:v>
                </c:pt>
                <c:pt idx="7952">
                  <c:v>1.5903999999999522E-4</c:v>
                </c:pt>
                <c:pt idx="7953">
                  <c:v>1.5905999999999521E-4</c:v>
                </c:pt>
                <c:pt idx="7954">
                  <c:v>1.590799999999952E-4</c:v>
                </c:pt>
                <c:pt idx="7955">
                  <c:v>1.5909999999999519E-4</c:v>
                </c:pt>
                <c:pt idx="7956">
                  <c:v>1.5911999999999518E-4</c:v>
                </c:pt>
                <c:pt idx="7957">
                  <c:v>1.5913999999999517E-4</c:v>
                </c:pt>
                <c:pt idx="7958">
                  <c:v>1.5915999999999516E-4</c:v>
                </c:pt>
                <c:pt idx="7959">
                  <c:v>1.5917999999999515E-4</c:v>
                </c:pt>
                <c:pt idx="7960">
                  <c:v>1.5919999999999514E-4</c:v>
                </c:pt>
                <c:pt idx="7961">
                  <c:v>1.5921999999999513E-4</c:v>
                </c:pt>
                <c:pt idx="7962">
                  <c:v>1.5923999999999512E-4</c:v>
                </c:pt>
                <c:pt idx="7963">
                  <c:v>1.5925999999999511E-4</c:v>
                </c:pt>
                <c:pt idx="7964">
                  <c:v>1.592799999999951E-4</c:v>
                </c:pt>
                <c:pt idx="7965">
                  <c:v>1.5929999999999509E-4</c:v>
                </c:pt>
                <c:pt idx="7966">
                  <c:v>1.5931999999999508E-4</c:v>
                </c:pt>
                <c:pt idx="7967">
                  <c:v>1.5933999999999507E-4</c:v>
                </c:pt>
                <c:pt idx="7968">
                  <c:v>1.5935999999999506E-4</c:v>
                </c:pt>
                <c:pt idx="7969">
                  <c:v>1.5937999999999505E-4</c:v>
                </c:pt>
                <c:pt idx="7970">
                  <c:v>1.5939999999999504E-4</c:v>
                </c:pt>
                <c:pt idx="7971">
                  <c:v>1.5941999999999503E-4</c:v>
                </c:pt>
                <c:pt idx="7972">
                  <c:v>1.5943999999999502E-4</c:v>
                </c:pt>
                <c:pt idx="7973">
                  <c:v>1.5945999999999501E-4</c:v>
                </c:pt>
                <c:pt idx="7974">
                  <c:v>1.59479999999995E-4</c:v>
                </c:pt>
                <c:pt idx="7975">
                  <c:v>1.5949999999999499E-4</c:v>
                </c:pt>
                <c:pt idx="7976">
                  <c:v>1.5951999999999498E-4</c:v>
                </c:pt>
                <c:pt idx="7977">
                  <c:v>1.5953999999999497E-4</c:v>
                </c:pt>
                <c:pt idx="7978">
                  <c:v>1.5955999999999496E-4</c:v>
                </c:pt>
                <c:pt idx="7979">
                  <c:v>1.5957999999999495E-4</c:v>
                </c:pt>
                <c:pt idx="7980">
                  <c:v>1.5959999999999493E-4</c:v>
                </c:pt>
                <c:pt idx="7981">
                  <c:v>1.5961999999999492E-4</c:v>
                </c:pt>
                <c:pt idx="7982">
                  <c:v>1.5963999999999491E-4</c:v>
                </c:pt>
                <c:pt idx="7983">
                  <c:v>1.596599999999949E-4</c:v>
                </c:pt>
                <c:pt idx="7984">
                  <c:v>1.5967999999999489E-4</c:v>
                </c:pt>
                <c:pt idx="7985">
                  <c:v>1.5969999999999488E-4</c:v>
                </c:pt>
                <c:pt idx="7986">
                  <c:v>1.5971999999999487E-4</c:v>
                </c:pt>
                <c:pt idx="7987">
                  <c:v>1.5973999999999486E-4</c:v>
                </c:pt>
                <c:pt idx="7988">
                  <c:v>1.5975999999999485E-4</c:v>
                </c:pt>
                <c:pt idx="7989">
                  <c:v>1.5977999999999484E-4</c:v>
                </c:pt>
                <c:pt idx="7990">
                  <c:v>1.5979999999999483E-4</c:v>
                </c:pt>
                <c:pt idx="7991">
                  <c:v>1.5981999999999482E-4</c:v>
                </c:pt>
                <c:pt idx="7992">
                  <c:v>1.5983999999999481E-4</c:v>
                </c:pt>
                <c:pt idx="7993">
                  <c:v>1.598599999999948E-4</c:v>
                </c:pt>
                <c:pt idx="7994">
                  <c:v>1.5987999999999479E-4</c:v>
                </c:pt>
                <c:pt idx="7995">
                  <c:v>1.5989999999999478E-4</c:v>
                </c:pt>
                <c:pt idx="7996">
                  <c:v>1.5991999999999477E-4</c:v>
                </c:pt>
                <c:pt idx="7997">
                  <c:v>1.5993999999999476E-4</c:v>
                </c:pt>
                <c:pt idx="7998">
                  <c:v>1.5995999999999475E-4</c:v>
                </c:pt>
                <c:pt idx="7999">
                  <c:v>1.5997999999999474E-4</c:v>
                </c:pt>
                <c:pt idx="8000">
                  <c:v>1.5999999999999473E-4</c:v>
                </c:pt>
                <c:pt idx="8001">
                  <c:v>1.6001999999999472E-4</c:v>
                </c:pt>
                <c:pt idx="8002">
                  <c:v>1.6003999999999471E-4</c:v>
                </c:pt>
                <c:pt idx="8003">
                  <c:v>1.600599999999947E-4</c:v>
                </c:pt>
                <c:pt idx="8004">
                  <c:v>1.6007999999999469E-4</c:v>
                </c:pt>
                <c:pt idx="8005">
                  <c:v>1.6009999999999468E-4</c:v>
                </c:pt>
                <c:pt idx="8006">
                  <c:v>1.6011999999999467E-4</c:v>
                </c:pt>
                <c:pt idx="8007">
                  <c:v>1.6013999999999466E-4</c:v>
                </c:pt>
                <c:pt idx="8008">
                  <c:v>1.6015999999999464E-4</c:v>
                </c:pt>
                <c:pt idx="8009">
                  <c:v>1.6017999999999463E-4</c:v>
                </c:pt>
                <c:pt idx="8010">
                  <c:v>1.6019999999999462E-4</c:v>
                </c:pt>
                <c:pt idx="8011">
                  <c:v>1.6021999999999461E-4</c:v>
                </c:pt>
                <c:pt idx="8012">
                  <c:v>1.602399999999946E-4</c:v>
                </c:pt>
                <c:pt idx="8013">
                  <c:v>1.6025999999999459E-4</c:v>
                </c:pt>
                <c:pt idx="8014">
                  <c:v>1.6027999999999458E-4</c:v>
                </c:pt>
                <c:pt idx="8015">
                  <c:v>1.6029999999999457E-4</c:v>
                </c:pt>
                <c:pt idx="8016">
                  <c:v>1.6031999999999456E-4</c:v>
                </c:pt>
                <c:pt idx="8017">
                  <c:v>1.6033999999999455E-4</c:v>
                </c:pt>
                <c:pt idx="8018">
                  <c:v>1.6035999999999454E-4</c:v>
                </c:pt>
                <c:pt idx="8019">
                  <c:v>1.6037999999999453E-4</c:v>
                </c:pt>
                <c:pt idx="8020">
                  <c:v>1.6039999999999452E-4</c:v>
                </c:pt>
                <c:pt idx="8021">
                  <c:v>1.6041999999999451E-4</c:v>
                </c:pt>
                <c:pt idx="8022">
                  <c:v>1.604399999999945E-4</c:v>
                </c:pt>
                <c:pt idx="8023">
                  <c:v>1.6045999999999449E-4</c:v>
                </c:pt>
                <c:pt idx="8024">
                  <c:v>1.6047999999999448E-4</c:v>
                </c:pt>
                <c:pt idx="8025">
                  <c:v>1.6049999999999447E-4</c:v>
                </c:pt>
                <c:pt idx="8026">
                  <c:v>1.6051999999999446E-4</c:v>
                </c:pt>
                <c:pt idx="8027">
                  <c:v>1.6053999999999445E-4</c:v>
                </c:pt>
                <c:pt idx="8028">
                  <c:v>1.6055999999999444E-4</c:v>
                </c:pt>
                <c:pt idx="8029">
                  <c:v>1.6057999999999443E-4</c:v>
                </c:pt>
                <c:pt idx="8030">
                  <c:v>1.6059999999999442E-4</c:v>
                </c:pt>
                <c:pt idx="8031">
                  <c:v>1.6061999999999441E-4</c:v>
                </c:pt>
                <c:pt idx="8032">
                  <c:v>1.606399999999944E-4</c:v>
                </c:pt>
                <c:pt idx="8033">
                  <c:v>1.6065999999999439E-4</c:v>
                </c:pt>
                <c:pt idx="8034">
                  <c:v>1.6067999999999438E-4</c:v>
                </c:pt>
                <c:pt idx="8035">
                  <c:v>1.6069999999999437E-4</c:v>
                </c:pt>
                <c:pt idx="8036">
                  <c:v>1.6071999999999435E-4</c:v>
                </c:pt>
                <c:pt idx="8037">
                  <c:v>1.6073999999999434E-4</c:v>
                </c:pt>
                <c:pt idx="8038">
                  <c:v>1.6075999999999433E-4</c:v>
                </c:pt>
                <c:pt idx="8039">
                  <c:v>1.6077999999999432E-4</c:v>
                </c:pt>
                <c:pt idx="8040">
                  <c:v>1.6079999999999431E-4</c:v>
                </c:pt>
                <c:pt idx="8041">
                  <c:v>1.608199999999943E-4</c:v>
                </c:pt>
                <c:pt idx="8042">
                  <c:v>1.6083999999999429E-4</c:v>
                </c:pt>
                <c:pt idx="8043">
                  <c:v>1.6085999999999428E-4</c:v>
                </c:pt>
                <c:pt idx="8044">
                  <c:v>1.6087999999999427E-4</c:v>
                </c:pt>
                <c:pt idx="8045">
                  <c:v>1.6089999999999426E-4</c:v>
                </c:pt>
                <c:pt idx="8046">
                  <c:v>1.6091999999999425E-4</c:v>
                </c:pt>
                <c:pt idx="8047">
                  <c:v>1.6093999999999424E-4</c:v>
                </c:pt>
                <c:pt idx="8048">
                  <c:v>1.6095999999999423E-4</c:v>
                </c:pt>
                <c:pt idx="8049">
                  <c:v>1.6097999999999422E-4</c:v>
                </c:pt>
                <c:pt idx="8050">
                  <c:v>1.6099999999999421E-4</c:v>
                </c:pt>
                <c:pt idx="8051">
                  <c:v>1.610199999999942E-4</c:v>
                </c:pt>
                <c:pt idx="8052">
                  <c:v>1.6103999999999419E-4</c:v>
                </c:pt>
                <c:pt idx="8053">
                  <c:v>1.6105999999999418E-4</c:v>
                </c:pt>
                <c:pt idx="8054">
                  <c:v>1.6107999999999417E-4</c:v>
                </c:pt>
                <c:pt idx="8055">
                  <c:v>1.6109999999999416E-4</c:v>
                </c:pt>
                <c:pt idx="8056">
                  <c:v>1.6111999999999415E-4</c:v>
                </c:pt>
                <c:pt idx="8057">
                  <c:v>1.6113999999999414E-4</c:v>
                </c:pt>
                <c:pt idx="8058">
                  <c:v>1.6115999999999413E-4</c:v>
                </c:pt>
                <c:pt idx="8059">
                  <c:v>1.6117999999999412E-4</c:v>
                </c:pt>
                <c:pt idx="8060">
                  <c:v>1.6119999999999411E-4</c:v>
                </c:pt>
                <c:pt idx="8061">
                  <c:v>1.612199999999941E-4</c:v>
                </c:pt>
                <c:pt idx="8062">
                  <c:v>1.6123999999999409E-4</c:v>
                </c:pt>
                <c:pt idx="8063">
                  <c:v>1.6125999999999408E-4</c:v>
                </c:pt>
                <c:pt idx="8064">
                  <c:v>1.6127999999999406E-4</c:v>
                </c:pt>
                <c:pt idx="8065">
                  <c:v>1.6129999999999405E-4</c:v>
                </c:pt>
                <c:pt idx="8066">
                  <c:v>1.6131999999999404E-4</c:v>
                </c:pt>
                <c:pt idx="8067">
                  <c:v>1.6133999999999403E-4</c:v>
                </c:pt>
                <c:pt idx="8068">
                  <c:v>1.6135999999999402E-4</c:v>
                </c:pt>
                <c:pt idx="8069">
                  <c:v>1.6137999999999401E-4</c:v>
                </c:pt>
                <c:pt idx="8070">
                  <c:v>1.61399999999994E-4</c:v>
                </c:pt>
                <c:pt idx="8071">
                  <c:v>1.6141999999999399E-4</c:v>
                </c:pt>
                <c:pt idx="8072">
                  <c:v>1.6143999999999398E-4</c:v>
                </c:pt>
                <c:pt idx="8073">
                  <c:v>1.6145999999999397E-4</c:v>
                </c:pt>
                <c:pt idx="8074">
                  <c:v>1.6147999999999396E-4</c:v>
                </c:pt>
                <c:pt idx="8075">
                  <c:v>1.6149999999999395E-4</c:v>
                </c:pt>
                <c:pt idx="8076">
                  <c:v>1.6151999999999394E-4</c:v>
                </c:pt>
                <c:pt idx="8077">
                  <c:v>1.6153999999999393E-4</c:v>
                </c:pt>
                <c:pt idx="8078">
                  <c:v>1.6155999999999392E-4</c:v>
                </c:pt>
                <c:pt idx="8079">
                  <c:v>1.6157999999999391E-4</c:v>
                </c:pt>
                <c:pt idx="8080">
                  <c:v>1.615999999999939E-4</c:v>
                </c:pt>
                <c:pt idx="8081">
                  <c:v>1.6161999999999389E-4</c:v>
                </c:pt>
                <c:pt idx="8082">
                  <c:v>1.6163999999999388E-4</c:v>
                </c:pt>
                <c:pt idx="8083">
                  <c:v>1.6165999999999387E-4</c:v>
                </c:pt>
                <c:pt idx="8084">
                  <c:v>1.6167999999999386E-4</c:v>
                </c:pt>
                <c:pt idx="8085">
                  <c:v>1.6169999999999385E-4</c:v>
                </c:pt>
                <c:pt idx="8086">
                  <c:v>1.6171999999999384E-4</c:v>
                </c:pt>
                <c:pt idx="8087">
                  <c:v>1.6173999999999383E-4</c:v>
                </c:pt>
                <c:pt idx="8088">
                  <c:v>1.6175999999999382E-4</c:v>
                </c:pt>
                <c:pt idx="8089">
                  <c:v>1.6177999999999381E-4</c:v>
                </c:pt>
                <c:pt idx="8090">
                  <c:v>1.617999999999938E-4</c:v>
                </c:pt>
                <c:pt idx="8091">
                  <c:v>1.6181999999999379E-4</c:v>
                </c:pt>
                <c:pt idx="8092">
                  <c:v>1.6183999999999377E-4</c:v>
                </c:pt>
                <c:pt idx="8093">
                  <c:v>1.6185999999999376E-4</c:v>
                </c:pt>
                <c:pt idx="8094">
                  <c:v>1.6187999999999375E-4</c:v>
                </c:pt>
                <c:pt idx="8095">
                  <c:v>1.6189999999999374E-4</c:v>
                </c:pt>
                <c:pt idx="8096">
                  <c:v>1.6191999999999373E-4</c:v>
                </c:pt>
                <c:pt idx="8097">
                  <c:v>1.6193999999999372E-4</c:v>
                </c:pt>
                <c:pt idx="8098">
                  <c:v>1.6195999999999371E-4</c:v>
                </c:pt>
                <c:pt idx="8099">
                  <c:v>1.619799999999937E-4</c:v>
                </c:pt>
                <c:pt idx="8100">
                  <c:v>1.6199999999999369E-4</c:v>
                </c:pt>
                <c:pt idx="8101">
                  <c:v>1.6201999999999368E-4</c:v>
                </c:pt>
                <c:pt idx="8102">
                  <c:v>1.6203999999999367E-4</c:v>
                </c:pt>
                <c:pt idx="8103">
                  <c:v>1.6205999999999366E-4</c:v>
                </c:pt>
                <c:pt idx="8104">
                  <c:v>1.6207999999999365E-4</c:v>
                </c:pt>
                <c:pt idx="8105">
                  <c:v>1.6209999999999364E-4</c:v>
                </c:pt>
                <c:pt idx="8106">
                  <c:v>1.6211999999999363E-4</c:v>
                </c:pt>
                <c:pt idx="8107">
                  <c:v>1.6213999999999362E-4</c:v>
                </c:pt>
                <c:pt idx="8108">
                  <c:v>1.6215999999999361E-4</c:v>
                </c:pt>
                <c:pt idx="8109">
                  <c:v>1.621799999999936E-4</c:v>
                </c:pt>
                <c:pt idx="8110">
                  <c:v>1.6219999999999359E-4</c:v>
                </c:pt>
                <c:pt idx="8111">
                  <c:v>1.6221999999999358E-4</c:v>
                </c:pt>
                <c:pt idx="8112">
                  <c:v>1.6223999999999357E-4</c:v>
                </c:pt>
                <c:pt idx="8113">
                  <c:v>1.6225999999999356E-4</c:v>
                </c:pt>
                <c:pt idx="8114">
                  <c:v>1.6227999999999355E-4</c:v>
                </c:pt>
                <c:pt idx="8115">
                  <c:v>1.6229999999999354E-4</c:v>
                </c:pt>
                <c:pt idx="8116">
                  <c:v>1.6231999999999353E-4</c:v>
                </c:pt>
                <c:pt idx="8117">
                  <c:v>1.6233999999999352E-4</c:v>
                </c:pt>
                <c:pt idx="8118">
                  <c:v>1.6235999999999351E-4</c:v>
                </c:pt>
                <c:pt idx="8119">
                  <c:v>1.623799999999935E-4</c:v>
                </c:pt>
                <c:pt idx="8120">
                  <c:v>1.6239999999999348E-4</c:v>
                </c:pt>
                <c:pt idx="8121">
                  <c:v>1.6241999999999347E-4</c:v>
                </c:pt>
                <c:pt idx="8122">
                  <c:v>1.6243999999999346E-4</c:v>
                </c:pt>
                <c:pt idx="8123">
                  <c:v>1.6245999999999345E-4</c:v>
                </c:pt>
                <c:pt idx="8124">
                  <c:v>1.6247999999999344E-4</c:v>
                </c:pt>
                <c:pt idx="8125">
                  <c:v>1.6249999999999343E-4</c:v>
                </c:pt>
                <c:pt idx="8126">
                  <c:v>1.6251999999999342E-4</c:v>
                </c:pt>
                <c:pt idx="8127">
                  <c:v>1.6253999999999341E-4</c:v>
                </c:pt>
                <c:pt idx="8128">
                  <c:v>1.625599999999934E-4</c:v>
                </c:pt>
                <c:pt idx="8129">
                  <c:v>1.6257999999999339E-4</c:v>
                </c:pt>
                <c:pt idx="8130">
                  <c:v>1.6259999999999338E-4</c:v>
                </c:pt>
                <c:pt idx="8131">
                  <c:v>1.6261999999999337E-4</c:v>
                </c:pt>
                <c:pt idx="8132">
                  <c:v>1.6263999999999336E-4</c:v>
                </c:pt>
                <c:pt idx="8133">
                  <c:v>1.6265999999999335E-4</c:v>
                </c:pt>
                <c:pt idx="8134">
                  <c:v>1.6267999999999334E-4</c:v>
                </c:pt>
                <c:pt idx="8135">
                  <c:v>1.6269999999999333E-4</c:v>
                </c:pt>
                <c:pt idx="8136">
                  <c:v>1.6271999999999332E-4</c:v>
                </c:pt>
                <c:pt idx="8137">
                  <c:v>1.6273999999999331E-4</c:v>
                </c:pt>
                <c:pt idx="8138">
                  <c:v>1.627599999999933E-4</c:v>
                </c:pt>
                <c:pt idx="8139">
                  <c:v>1.6277999999999329E-4</c:v>
                </c:pt>
                <c:pt idx="8140">
                  <c:v>1.6279999999999328E-4</c:v>
                </c:pt>
                <c:pt idx="8141">
                  <c:v>1.6281999999999327E-4</c:v>
                </c:pt>
                <c:pt idx="8142">
                  <c:v>1.6283999999999326E-4</c:v>
                </c:pt>
                <c:pt idx="8143">
                  <c:v>1.6285999999999325E-4</c:v>
                </c:pt>
                <c:pt idx="8144">
                  <c:v>1.6287999999999324E-4</c:v>
                </c:pt>
                <c:pt idx="8145">
                  <c:v>1.6289999999999323E-4</c:v>
                </c:pt>
                <c:pt idx="8146">
                  <c:v>1.6291999999999322E-4</c:v>
                </c:pt>
                <c:pt idx="8147">
                  <c:v>1.6293999999999321E-4</c:v>
                </c:pt>
                <c:pt idx="8148">
                  <c:v>1.6295999999999319E-4</c:v>
                </c:pt>
                <c:pt idx="8149">
                  <c:v>1.6297999999999318E-4</c:v>
                </c:pt>
                <c:pt idx="8150">
                  <c:v>1.6299999999999317E-4</c:v>
                </c:pt>
                <c:pt idx="8151">
                  <c:v>1.6301999999999316E-4</c:v>
                </c:pt>
                <c:pt idx="8152">
                  <c:v>1.6303999999999315E-4</c:v>
                </c:pt>
                <c:pt idx="8153">
                  <c:v>1.6305999999999314E-4</c:v>
                </c:pt>
                <c:pt idx="8154">
                  <c:v>1.6307999999999313E-4</c:v>
                </c:pt>
                <c:pt idx="8155">
                  <c:v>1.6309999999999312E-4</c:v>
                </c:pt>
                <c:pt idx="8156">
                  <c:v>1.6311999999999311E-4</c:v>
                </c:pt>
                <c:pt idx="8157">
                  <c:v>1.631399999999931E-4</c:v>
                </c:pt>
                <c:pt idx="8158">
                  <c:v>1.6315999999999309E-4</c:v>
                </c:pt>
                <c:pt idx="8159">
                  <c:v>1.6317999999999308E-4</c:v>
                </c:pt>
                <c:pt idx="8160">
                  <c:v>1.6319999999999307E-4</c:v>
                </c:pt>
                <c:pt idx="8161">
                  <c:v>1.6321999999999306E-4</c:v>
                </c:pt>
                <c:pt idx="8162">
                  <c:v>1.6323999999999305E-4</c:v>
                </c:pt>
                <c:pt idx="8163">
                  <c:v>1.6325999999999304E-4</c:v>
                </c:pt>
                <c:pt idx="8164">
                  <c:v>1.6327999999999303E-4</c:v>
                </c:pt>
                <c:pt idx="8165">
                  <c:v>1.6329999999999302E-4</c:v>
                </c:pt>
                <c:pt idx="8166">
                  <c:v>1.6331999999999301E-4</c:v>
                </c:pt>
                <c:pt idx="8167">
                  <c:v>1.63339999999993E-4</c:v>
                </c:pt>
                <c:pt idx="8168">
                  <c:v>1.6335999999999299E-4</c:v>
                </c:pt>
                <c:pt idx="8169">
                  <c:v>1.6337999999999298E-4</c:v>
                </c:pt>
                <c:pt idx="8170">
                  <c:v>1.6339999999999297E-4</c:v>
                </c:pt>
                <c:pt idx="8171">
                  <c:v>1.6341999999999296E-4</c:v>
                </c:pt>
                <c:pt idx="8172">
                  <c:v>1.6343999999999295E-4</c:v>
                </c:pt>
                <c:pt idx="8173">
                  <c:v>1.6345999999999294E-4</c:v>
                </c:pt>
                <c:pt idx="8174">
                  <c:v>1.6347999999999293E-4</c:v>
                </c:pt>
                <c:pt idx="8175">
                  <c:v>1.6349999999999292E-4</c:v>
                </c:pt>
                <c:pt idx="8176">
                  <c:v>1.635199999999929E-4</c:v>
                </c:pt>
                <c:pt idx="8177">
                  <c:v>1.6353999999999289E-4</c:v>
                </c:pt>
                <c:pt idx="8178">
                  <c:v>1.6355999999999288E-4</c:v>
                </c:pt>
                <c:pt idx="8179">
                  <c:v>1.6357999999999287E-4</c:v>
                </c:pt>
                <c:pt idx="8180">
                  <c:v>1.6359999999999286E-4</c:v>
                </c:pt>
                <c:pt idx="8181">
                  <c:v>1.6361999999999285E-4</c:v>
                </c:pt>
                <c:pt idx="8182">
                  <c:v>1.6363999999999284E-4</c:v>
                </c:pt>
                <c:pt idx="8183">
                  <c:v>1.6365999999999283E-4</c:v>
                </c:pt>
                <c:pt idx="8184">
                  <c:v>1.6367999999999282E-4</c:v>
                </c:pt>
                <c:pt idx="8185">
                  <c:v>1.6369999999999281E-4</c:v>
                </c:pt>
                <c:pt idx="8186">
                  <c:v>1.637199999999928E-4</c:v>
                </c:pt>
                <c:pt idx="8187">
                  <c:v>1.6373999999999279E-4</c:v>
                </c:pt>
                <c:pt idx="8188">
                  <c:v>1.6375999999999278E-4</c:v>
                </c:pt>
                <c:pt idx="8189">
                  <c:v>1.6377999999999277E-4</c:v>
                </c:pt>
                <c:pt idx="8190">
                  <c:v>1.6379999999999276E-4</c:v>
                </c:pt>
                <c:pt idx="8191">
                  <c:v>1.6381999999999275E-4</c:v>
                </c:pt>
                <c:pt idx="8192">
                  <c:v>1.6383999999999274E-4</c:v>
                </c:pt>
                <c:pt idx="8193">
                  <c:v>1.6385999999999273E-4</c:v>
                </c:pt>
                <c:pt idx="8194">
                  <c:v>1.6387999999999272E-4</c:v>
                </c:pt>
                <c:pt idx="8195">
                  <c:v>1.6389999999999271E-4</c:v>
                </c:pt>
                <c:pt idx="8196">
                  <c:v>1.639199999999927E-4</c:v>
                </c:pt>
                <c:pt idx="8197">
                  <c:v>1.6393999999999269E-4</c:v>
                </c:pt>
                <c:pt idx="8198">
                  <c:v>1.6395999999999268E-4</c:v>
                </c:pt>
                <c:pt idx="8199">
                  <c:v>1.6397999999999267E-4</c:v>
                </c:pt>
                <c:pt idx="8200">
                  <c:v>1.6399999999999266E-4</c:v>
                </c:pt>
                <c:pt idx="8201">
                  <c:v>1.6401999999999265E-4</c:v>
                </c:pt>
                <c:pt idx="8202">
                  <c:v>1.6403999999999264E-4</c:v>
                </c:pt>
                <c:pt idx="8203">
                  <c:v>1.6405999999999263E-4</c:v>
                </c:pt>
                <c:pt idx="8204">
                  <c:v>1.6407999999999262E-4</c:v>
                </c:pt>
                <c:pt idx="8205">
                  <c:v>1.640999999999926E-4</c:v>
                </c:pt>
                <c:pt idx="8206">
                  <c:v>1.6411999999999259E-4</c:v>
                </c:pt>
                <c:pt idx="8207">
                  <c:v>1.6413999999999258E-4</c:v>
                </c:pt>
                <c:pt idx="8208">
                  <c:v>1.6415999999999257E-4</c:v>
                </c:pt>
                <c:pt idx="8209">
                  <c:v>1.6417999999999256E-4</c:v>
                </c:pt>
                <c:pt idx="8210">
                  <c:v>1.6419999999999255E-4</c:v>
                </c:pt>
                <c:pt idx="8211">
                  <c:v>1.6421999999999254E-4</c:v>
                </c:pt>
                <c:pt idx="8212">
                  <c:v>1.6423999999999253E-4</c:v>
                </c:pt>
                <c:pt idx="8213">
                  <c:v>1.6425999999999252E-4</c:v>
                </c:pt>
                <c:pt idx="8214">
                  <c:v>1.6427999999999251E-4</c:v>
                </c:pt>
                <c:pt idx="8215">
                  <c:v>1.642999999999925E-4</c:v>
                </c:pt>
                <c:pt idx="8216">
                  <c:v>1.6431999999999249E-4</c:v>
                </c:pt>
                <c:pt idx="8217">
                  <c:v>1.6433999999999248E-4</c:v>
                </c:pt>
                <c:pt idx="8218">
                  <c:v>1.6435999999999247E-4</c:v>
                </c:pt>
                <c:pt idx="8219">
                  <c:v>1.6437999999999246E-4</c:v>
                </c:pt>
                <c:pt idx="8220">
                  <c:v>1.6439999999999245E-4</c:v>
                </c:pt>
                <c:pt idx="8221">
                  <c:v>1.6441999999999244E-4</c:v>
                </c:pt>
                <c:pt idx="8222">
                  <c:v>1.6443999999999243E-4</c:v>
                </c:pt>
                <c:pt idx="8223">
                  <c:v>1.6445999999999242E-4</c:v>
                </c:pt>
                <c:pt idx="8224">
                  <c:v>1.6447999999999241E-4</c:v>
                </c:pt>
                <c:pt idx="8225">
                  <c:v>1.644999999999924E-4</c:v>
                </c:pt>
                <c:pt idx="8226">
                  <c:v>1.6451999999999239E-4</c:v>
                </c:pt>
                <c:pt idx="8227">
                  <c:v>1.6453999999999238E-4</c:v>
                </c:pt>
                <c:pt idx="8228">
                  <c:v>1.6455999999999237E-4</c:v>
                </c:pt>
                <c:pt idx="8229">
                  <c:v>1.6457999999999236E-4</c:v>
                </c:pt>
                <c:pt idx="8230">
                  <c:v>1.6459999999999235E-4</c:v>
                </c:pt>
                <c:pt idx="8231">
                  <c:v>1.6461999999999234E-4</c:v>
                </c:pt>
                <c:pt idx="8232">
                  <c:v>1.6463999999999233E-4</c:v>
                </c:pt>
                <c:pt idx="8233">
                  <c:v>1.6465999999999231E-4</c:v>
                </c:pt>
                <c:pt idx="8234">
                  <c:v>1.646799999999923E-4</c:v>
                </c:pt>
                <c:pt idx="8235">
                  <c:v>1.6469999999999229E-4</c:v>
                </c:pt>
                <c:pt idx="8236">
                  <c:v>1.6471999999999228E-4</c:v>
                </c:pt>
                <c:pt idx="8237">
                  <c:v>1.6473999999999227E-4</c:v>
                </c:pt>
                <c:pt idx="8238">
                  <c:v>1.6475999999999226E-4</c:v>
                </c:pt>
                <c:pt idx="8239">
                  <c:v>1.6477999999999225E-4</c:v>
                </c:pt>
                <c:pt idx="8240">
                  <c:v>1.6479999999999224E-4</c:v>
                </c:pt>
                <c:pt idx="8241">
                  <c:v>1.6481999999999223E-4</c:v>
                </c:pt>
                <c:pt idx="8242">
                  <c:v>1.6483999999999222E-4</c:v>
                </c:pt>
                <c:pt idx="8243">
                  <c:v>1.6485999999999221E-4</c:v>
                </c:pt>
                <c:pt idx="8244">
                  <c:v>1.648799999999922E-4</c:v>
                </c:pt>
                <c:pt idx="8245">
                  <c:v>1.6489999999999219E-4</c:v>
                </c:pt>
                <c:pt idx="8246">
                  <c:v>1.6491999999999218E-4</c:v>
                </c:pt>
                <c:pt idx="8247">
                  <c:v>1.6493999999999217E-4</c:v>
                </c:pt>
                <c:pt idx="8248">
                  <c:v>1.6495999999999216E-4</c:v>
                </c:pt>
                <c:pt idx="8249">
                  <c:v>1.6497999999999215E-4</c:v>
                </c:pt>
                <c:pt idx="8250">
                  <c:v>1.6499999999999214E-4</c:v>
                </c:pt>
                <c:pt idx="8251">
                  <c:v>1.6501999999999213E-4</c:v>
                </c:pt>
                <c:pt idx="8252">
                  <c:v>1.6503999999999212E-4</c:v>
                </c:pt>
                <c:pt idx="8253">
                  <c:v>1.6505999999999211E-4</c:v>
                </c:pt>
                <c:pt idx="8254">
                  <c:v>1.650799999999921E-4</c:v>
                </c:pt>
                <c:pt idx="8255">
                  <c:v>1.6509999999999209E-4</c:v>
                </c:pt>
                <c:pt idx="8256">
                  <c:v>1.6511999999999208E-4</c:v>
                </c:pt>
                <c:pt idx="8257">
                  <c:v>1.6513999999999207E-4</c:v>
                </c:pt>
                <c:pt idx="8258">
                  <c:v>1.6515999999999206E-4</c:v>
                </c:pt>
                <c:pt idx="8259">
                  <c:v>1.6517999999999205E-4</c:v>
                </c:pt>
                <c:pt idx="8260">
                  <c:v>1.6519999999999204E-4</c:v>
                </c:pt>
                <c:pt idx="8261">
                  <c:v>1.6521999999999202E-4</c:v>
                </c:pt>
                <c:pt idx="8262">
                  <c:v>1.6523999999999201E-4</c:v>
                </c:pt>
                <c:pt idx="8263">
                  <c:v>1.65259999999992E-4</c:v>
                </c:pt>
                <c:pt idx="8264">
                  <c:v>1.6527999999999199E-4</c:v>
                </c:pt>
                <c:pt idx="8265">
                  <c:v>1.6529999999999198E-4</c:v>
                </c:pt>
                <c:pt idx="8266">
                  <c:v>1.6531999999999197E-4</c:v>
                </c:pt>
                <c:pt idx="8267">
                  <c:v>1.6533999999999196E-4</c:v>
                </c:pt>
                <c:pt idx="8268">
                  <c:v>1.6535999999999195E-4</c:v>
                </c:pt>
                <c:pt idx="8269">
                  <c:v>1.6537999999999194E-4</c:v>
                </c:pt>
                <c:pt idx="8270">
                  <c:v>1.6539999999999193E-4</c:v>
                </c:pt>
                <c:pt idx="8271">
                  <c:v>1.6541999999999192E-4</c:v>
                </c:pt>
                <c:pt idx="8272">
                  <c:v>1.6543999999999191E-4</c:v>
                </c:pt>
                <c:pt idx="8273">
                  <c:v>1.654599999999919E-4</c:v>
                </c:pt>
                <c:pt idx="8274">
                  <c:v>1.6547999999999189E-4</c:v>
                </c:pt>
                <c:pt idx="8275">
                  <c:v>1.6549999999999188E-4</c:v>
                </c:pt>
                <c:pt idx="8276">
                  <c:v>1.6551999999999187E-4</c:v>
                </c:pt>
                <c:pt idx="8277">
                  <c:v>1.6553999999999186E-4</c:v>
                </c:pt>
                <c:pt idx="8278">
                  <c:v>1.6555999999999185E-4</c:v>
                </c:pt>
                <c:pt idx="8279">
                  <c:v>1.6557999999999184E-4</c:v>
                </c:pt>
                <c:pt idx="8280">
                  <c:v>1.6559999999999183E-4</c:v>
                </c:pt>
                <c:pt idx="8281">
                  <c:v>1.6561999999999182E-4</c:v>
                </c:pt>
                <c:pt idx="8282">
                  <c:v>1.6563999999999181E-4</c:v>
                </c:pt>
                <c:pt idx="8283">
                  <c:v>1.656599999999918E-4</c:v>
                </c:pt>
                <c:pt idx="8284">
                  <c:v>1.6567999999999179E-4</c:v>
                </c:pt>
                <c:pt idx="8285">
                  <c:v>1.6569999999999178E-4</c:v>
                </c:pt>
                <c:pt idx="8286">
                  <c:v>1.6571999999999177E-4</c:v>
                </c:pt>
                <c:pt idx="8287">
                  <c:v>1.6573999999999176E-4</c:v>
                </c:pt>
                <c:pt idx="8288">
                  <c:v>1.6575999999999175E-4</c:v>
                </c:pt>
                <c:pt idx="8289">
                  <c:v>1.6577999999999173E-4</c:v>
                </c:pt>
                <c:pt idx="8290">
                  <c:v>1.6579999999999172E-4</c:v>
                </c:pt>
                <c:pt idx="8291">
                  <c:v>1.6581999999999171E-4</c:v>
                </c:pt>
                <c:pt idx="8292">
                  <c:v>1.658399999999917E-4</c:v>
                </c:pt>
                <c:pt idx="8293">
                  <c:v>1.6585999999999169E-4</c:v>
                </c:pt>
                <c:pt idx="8294">
                  <c:v>1.6587999999999168E-4</c:v>
                </c:pt>
                <c:pt idx="8295">
                  <c:v>1.6589999999999167E-4</c:v>
                </c:pt>
                <c:pt idx="8296">
                  <c:v>1.6591999999999166E-4</c:v>
                </c:pt>
                <c:pt idx="8297">
                  <c:v>1.6593999999999165E-4</c:v>
                </c:pt>
                <c:pt idx="8298">
                  <c:v>1.6595999999999164E-4</c:v>
                </c:pt>
                <c:pt idx="8299">
                  <c:v>1.6597999999999163E-4</c:v>
                </c:pt>
                <c:pt idx="8300">
                  <c:v>1.6599999999999162E-4</c:v>
                </c:pt>
                <c:pt idx="8301">
                  <c:v>1.6601999999999161E-4</c:v>
                </c:pt>
                <c:pt idx="8302">
                  <c:v>1.660399999999916E-4</c:v>
                </c:pt>
                <c:pt idx="8303">
                  <c:v>1.6605999999999159E-4</c:v>
                </c:pt>
                <c:pt idx="8304">
                  <c:v>1.6607999999999158E-4</c:v>
                </c:pt>
                <c:pt idx="8305">
                  <c:v>1.6609999999999157E-4</c:v>
                </c:pt>
                <c:pt idx="8306">
                  <c:v>1.6611999999999156E-4</c:v>
                </c:pt>
                <c:pt idx="8307">
                  <c:v>1.6613999999999155E-4</c:v>
                </c:pt>
                <c:pt idx="8308">
                  <c:v>1.6615999999999154E-4</c:v>
                </c:pt>
                <c:pt idx="8309">
                  <c:v>1.6617999999999153E-4</c:v>
                </c:pt>
                <c:pt idx="8310">
                  <c:v>1.6619999999999152E-4</c:v>
                </c:pt>
                <c:pt idx="8311">
                  <c:v>1.6621999999999151E-4</c:v>
                </c:pt>
                <c:pt idx="8312">
                  <c:v>1.662399999999915E-4</c:v>
                </c:pt>
                <c:pt idx="8313">
                  <c:v>1.6625999999999149E-4</c:v>
                </c:pt>
                <c:pt idx="8314">
                  <c:v>1.6627999999999148E-4</c:v>
                </c:pt>
                <c:pt idx="8315">
                  <c:v>1.6629999999999147E-4</c:v>
                </c:pt>
                <c:pt idx="8316">
                  <c:v>1.6631999999999146E-4</c:v>
                </c:pt>
                <c:pt idx="8317">
                  <c:v>1.6633999999999144E-4</c:v>
                </c:pt>
                <c:pt idx="8318">
                  <c:v>1.6635999999999143E-4</c:v>
                </c:pt>
                <c:pt idx="8319">
                  <c:v>1.6637999999999142E-4</c:v>
                </c:pt>
                <c:pt idx="8320">
                  <c:v>1.6639999999999141E-4</c:v>
                </c:pt>
                <c:pt idx="8321">
                  <c:v>1.664199999999914E-4</c:v>
                </c:pt>
                <c:pt idx="8322">
                  <c:v>1.6643999999999139E-4</c:v>
                </c:pt>
                <c:pt idx="8323">
                  <c:v>1.6645999999999138E-4</c:v>
                </c:pt>
                <c:pt idx="8324">
                  <c:v>1.6647999999999137E-4</c:v>
                </c:pt>
                <c:pt idx="8325">
                  <c:v>1.6649999999999136E-4</c:v>
                </c:pt>
                <c:pt idx="8326">
                  <c:v>1.6651999999999135E-4</c:v>
                </c:pt>
                <c:pt idx="8327">
                  <c:v>1.6653999999999134E-4</c:v>
                </c:pt>
                <c:pt idx="8328">
                  <c:v>1.6655999999999133E-4</c:v>
                </c:pt>
                <c:pt idx="8329">
                  <c:v>1.6657999999999132E-4</c:v>
                </c:pt>
                <c:pt idx="8330">
                  <c:v>1.6659999999999131E-4</c:v>
                </c:pt>
                <c:pt idx="8331">
                  <c:v>1.666199999999913E-4</c:v>
                </c:pt>
                <c:pt idx="8332">
                  <c:v>1.6663999999999129E-4</c:v>
                </c:pt>
                <c:pt idx="8333">
                  <c:v>1.6665999999999128E-4</c:v>
                </c:pt>
                <c:pt idx="8334">
                  <c:v>1.6667999999999127E-4</c:v>
                </c:pt>
                <c:pt idx="8335">
                  <c:v>1.6669999999999126E-4</c:v>
                </c:pt>
                <c:pt idx="8336">
                  <c:v>1.6671999999999125E-4</c:v>
                </c:pt>
                <c:pt idx="8337">
                  <c:v>1.6673999999999124E-4</c:v>
                </c:pt>
                <c:pt idx="8338">
                  <c:v>1.6675999999999123E-4</c:v>
                </c:pt>
                <c:pt idx="8339">
                  <c:v>1.6677999999999122E-4</c:v>
                </c:pt>
                <c:pt idx="8340">
                  <c:v>1.6679999999999121E-4</c:v>
                </c:pt>
                <c:pt idx="8341">
                  <c:v>1.668199999999912E-4</c:v>
                </c:pt>
                <c:pt idx="8342">
                  <c:v>1.6683999999999119E-4</c:v>
                </c:pt>
                <c:pt idx="8343">
                  <c:v>1.6685999999999118E-4</c:v>
                </c:pt>
                <c:pt idx="8344">
                  <c:v>1.6687999999999117E-4</c:v>
                </c:pt>
                <c:pt idx="8345">
                  <c:v>1.6689999999999115E-4</c:v>
                </c:pt>
                <c:pt idx="8346">
                  <c:v>1.6691999999999114E-4</c:v>
                </c:pt>
                <c:pt idx="8347">
                  <c:v>1.6693999999999113E-4</c:v>
                </c:pt>
                <c:pt idx="8348">
                  <c:v>1.6695999999999112E-4</c:v>
                </c:pt>
                <c:pt idx="8349">
                  <c:v>1.6697999999999111E-4</c:v>
                </c:pt>
                <c:pt idx="8350">
                  <c:v>1.669999999999911E-4</c:v>
                </c:pt>
                <c:pt idx="8351">
                  <c:v>1.6701999999999109E-4</c:v>
                </c:pt>
                <c:pt idx="8352">
                  <c:v>1.6703999999999108E-4</c:v>
                </c:pt>
                <c:pt idx="8353">
                  <c:v>1.6705999999999107E-4</c:v>
                </c:pt>
                <c:pt idx="8354">
                  <c:v>1.6707999999999106E-4</c:v>
                </c:pt>
                <c:pt idx="8355">
                  <c:v>1.6709999999999105E-4</c:v>
                </c:pt>
                <c:pt idx="8356">
                  <c:v>1.6711999999999104E-4</c:v>
                </c:pt>
                <c:pt idx="8357">
                  <c:v>1.6713999999999103E-4</c:v>
                </c:pt>
                <c:pt idx="8358">
                  <c:v>1.6715999999999102E-4</c:v>
                </c:pt>
                <c:pt idx="8359">
                  <c:v>1.6717999999999101E-4</c:v>
                </c:pt>
                <c:pt idx="8360">
                  <c:v>1.67199999999991E-4</c:v>
                </c:pt>
                <c:pt idx="8361">
                  <c:v>1.6721999999999099E-4</c:v>
                </c:pt>
                <c:pt idx="8362">
                  <c:v>1.6723999999999098E-4</c:v>
                </c:pt>
                <c:pt idx="8363">
                  <c:v>1.6725999999999097E-4</c:v>
                </c:pt>
                <c:pt idx="8364">
                  <c:v>1.6727999999999096E-4</c:v>
                </c:pt>
                <c:pt idx="8365">
                  <c:v>1.6729999999999095E-4</c:v>
                </c:pt>
                <c:pt idx="8366">
                  <c:v>1.6731999999999094E-4</c:v>
                </c:pt>
                <c:pt idx="8367">
                  <c:v>1.6733999999999093E-4</c:v>
                </c:pt>
                <c:pt idx="8368">
                  <c:v>1.6735999999999092E-4</c:v>
                </c:pt>
                <c:pt idx="8369">
                  <c:v>1.6737999999999091E-4</c:v>
                </c:pt>
                <c:pt idx="8370">
                  <c:v>1.673999999999909E-4</c:v>
                </c:pt>
                <c:pt idx="8371">
                  <c:v>1.6741999999999089E-4</c:v>
                </c:pt>
                <c:pt idx="8372">
                  <c:v>1.6743999999999088E-4</c:v>
                </c:pt>
                <c:pt idx="8373">
                  <c:v>1.6745999999999086E-4</c:v>
                </c:pt>
                <c:pt idx="8374">
                  <c:v>1.6747999999999085E-4</c:v>
                </c:pt>
                <c:pt idx="8375">
                  <c:v>1.6749999999999084E-4</c:v>
                </c:pt>
                <c:pt idx="8376">
                  <c:v>1.6751999999999083E-4</c:v>
                </c:pt>
                <c:pt idx="8377">
                  <c:v>1.6753999999999082E-4</c:v>
                </c:pt>
                <c:pt idx="8378">
                  <c:v>1.6755999999999081E-4</c:v>
                </c:pt>
                <c:pt idx="8379">
                  <c:v>1.675799999999908E-4</c:v>
                </c:pt>
                <c:pt idx="8380">
                  <c:v>1.6759999999999079E-4</c:v>
                </c:pt>
                <c:pt idx="8381">
                  <c:v>1.6761999999999078E-4</c:v>
                </c:pt>
                <c:pt idx="8382">
                  <c:v>1.6763999999999077E-4</c:v>
                </c:pt>
                <c:pt idx="8383">
                  <c:v>1.6765999999999076E-4</c:v>
                </c:pt>
                <c:pt idx="8384">
                  <c:v>1.6767999999999075E-4</c:v>
                </c:pt>
                <c:pt idx="8385">
                  <c:v>1.6769999999999074E-4</c:v>
                </c:pt>
                <c:pt idx="8386">
                  <c:v>1.6771999999999073E-4</c:v>
                </c:pt>
                <c:pt idx="8387">
                  <c:v>1.6773999999999072E-4</c:v>
                </c:pt>
                <c:pt idx="8388">
                  <c:v>1.6775999999999071E-4</c:v>
                </c:pt>
                <c:pt idx="8389">
                  <c:v>1.677799999999907E-4</c:v>
                </c:pt>
                <c:pt idx="8390">
                  <c:v>1.6779999999999069E-4</c:v>
                </c:pt>
                <c:pt idx="8391">
                  <c:v>1.6781999999999068E-4</c:v>
                </c:pt>
                <c:pt idx="8392">
                  <c:v>1.6783999999999067E-4</c:v>
                </c:pt>
                <c:pt idx="8393">
                  <c:v>1.6785999999999066E-4</c:v>
                </c:pt>
                <c:pt idx="8394">
                  <c:v>1.6787999999999065E-4</c:v>
                </c:pt>
                <c:pt idx="8395">
                  <c:v>1.6789999999999064E-4</c:v>
                </c:pt>
                <c:pt idx="8396">
                  <c:v>1.6791999999999063E-4</c:v>
                </c:pt>
                <c:pt idx="8397">
                  <c:v>1.6793999999999062E-4</c:v>
                </c:pt>
                <c:pt idx="8398">
                  <c:v>1.6795999999999061E-4</c:v>
                </c:pt>
                <c:pt idx="8399">
                  <c:v>1.679799999999906E-4</c:v>
                </c:pt>
                <c:pt idx="8400">
                  <c:v>1.6799999999999059E-4</c:v>
                </c:pt>
                <c:pt idx="8401">
                  <c:v>1.6801999999999057E-4</c:v>
                </c:pt>
                <c:pt idx="8402">
                  <c:v>1.6803999999999056E-4</c:v>
                </c:pt>
                <c:pt idx="8403">
                  <c:v>1.6805999999999055E-4</c:v>
                </c:pt>
                <c:pt idx="8404">
                  <c:v>1.6807999999999054E-4</c:v>
                </c:pt>
                <c:pt idx="8405">
                  <c:v>1.6809999999999053E-4</c:v>
                </c:pt>
                <c:pt idx="8406">
                  <c:v>1.6811999999999052E-4</c:v>
                </c:pt>
                <c:pt idx="8407">
                  <c:v>1.6813999999999051E-4</c:v>
                </c:pt>
                <c:pt idx="8408">
                  <c:v>1.681599999999905E-4</c:v>
                </c:pt>
                <c:pt idx="8409">
                  <c:v>1.6817999999999049E-4</c:v>
                </c:pt>
                <c:pt idx="8410">
                  <c:v>1.6819999999999048E-4</c:v>
                </c:pt>
                <c:pt idx="8411">
                  <c:v>1.6821999999999047E-4</c:v>
                </c:pt>
                <c:pt idx="8412">
                  <c:v>1.6823999999999046E-4</c:v>
                </c:pt>
                <c:pt idx="8413">
                  <c:v>1.6825999999999045E-4</c:v>
                </c:pt>
                <c:pt idx="8414">
                  <c:v>1.6827999999999044E-4</c:v>
                </c:pt>
                <c:pt idx="8415">
                  <c:v>1.6829999999999043E-4</c:v>
                </c:pt>
                <c:pt idx="8416">
                  <c:v>1.6831999999999042E-4</c:v>
                </c:pt>
                <c:pt idx="8417">
                  <c:v>1.6833999999999041E-4</c:v>
                </c:pt>
                <c:pt idx="8418">
                  <c:v>1.683599999999904E-4</c:v>
                </c:pt>
                <c:pt idx="8419">
                  <c:v>1.6837999999999039E-4</c:v>
                </c:pt>
                <c:pt idx="8420">
                  <c:v>1.6839999999999038E-4</c:v>
                </c:pt>
                <c:pt idx="8421">
                  <c:v>1.6841999999999037E-4</c:v>
                </c:pt>
                <c:pt idx="8422">
                  <c:v>1.6843999999999036E-4</c:v>
                </c:pt>
                <c:pt idx="8423">
                  <c:v>1.6845999999999035E-4</c:v>
                </c:pt>
                <c:pt idx="8424">
                  <c:v>1.6847999999999034E-4</c:v>
                </c:pt>
                <c:pt idx="8425">
                  <c:v>1.6849999999999033E-4</c:v>
                </c:pt>
                <c:pt idx="8426">
                  <c:v>1.6851999999999032E-4</c:v>
                </c:pt>
                <c:pt idx="8427">
                  <c:v>1.6853999999999031E-4</c:v>
                </c:pt>
                <c:pt idx="8428">
                  <c:v>1.685599999999903E-4</c:v>
                </c:pt>
                <c:pt idx="8429">
                  <c:v>1.6857999999999028E-4</c:v>
                </c:pt>
                <c:pt idx="8430">
                  <c:v>1.6859999999999027E-4</c:v>
                </c:pt>
                <c:pt idx="8431">
                  <c:v>1.6861999999999026E-4</c:v>
                </c:pt>
                <c:pt idx="8432">
                  <c:v>1.6863999999999025E-4</c:v>
                </c:pt>
                <c:pt idx="8433">
                  <c:v>1.6865999999999024E-4</c:v>
                </c:pt>
                <c:pt idx="8434">
                  <c:v>1.6867999999999023E-4</c:v>
                </c:pt>
                <c:pt idx="8435">
                  <c:v>1.6869999999999022E-4</c:v>
                </c:pt>
                <c:pt idx="8436">
                  <c:v>1.6871999999999021E-4</c:v>
                </c:pt>
                <c:pt idx="8437">
                  <c:v>1.687399999999902E-4</c:v>
                </c:pt>
                <c:pt idx="8438">
                  <c:v>1.6875999999999019E-4</c:v>
                </c:pt>
                <c:pt idx="8439">
                  <c:v>1.6877999999999018E-4</c:v>
                </c:pt>
                <c:pt idx="8440">
                  <c:v>1.6879999999999017E-4</c:v>
                </c:pt>
                <c:pt idx="8441">
                  <c:v>1.6881999999999016E-4</c:v>
                </c:pt>
                <c:pt idx="8442">
                  <c:v>1.6883999999999015E-4</c:v>
                </c:pt>
                <c:pt idx="8443">
                  <c:v>1.6885999999999014E-4</c:v>
                </c:pt>
                <c:pt idx="8444">
                  <c:v>1.6887999999999013E-4</c:v>
                </c:pt>
                <c:pt idx="8445">
                  <c:v>1.6889999999999012E-4</c:v>
                </c:pt>
                <c:pt idx="8446">
                  <c:v>1.6891999999999011E-4</c:v>
                </c:pt>
                <c:pt idx="8447">
                  <c:v>1.689399999999901E-4</c:v>
                </c:pt>
                <c:pt idx="8448">
                  <c:v>1.6895999999999009E-4</c:v>
                </c:pt>
                <c:pt idx="8449">
                  <c:v>1.6897999999999008E-4</c:v>
                </c:pt>
                <c:pt idx="8450">
                  <c:v>1.6899999999999007E-4</c:v>
                </c:pt>
                <c:pt idx="8451">
                  <c:v>1.6901999999999006E-4</c:v>
                </c:pt>
                <c:pt idx="8452">
                  <c:v>1.6903999999999005E-4</c:v>
                </c:pt>
                <c:pt idx="8453">
                  <c:v>1.6905999999999004E-4</c:v>
                </c:pt>
                <c:pt idx="8454">
                  <c:v>1.6907999999999003E-4</c:v>
                </c:pt>
                <c:pt idx="8455">
                  <c:v>1.6909999999999002E-4</c:v>
                </c:pt>
                <c:pt idx="8456">
                  <c:v>1.6911999999999001E-4</c:v>
                </c:pt>
                <c:pt idx="8457">
                  <c:v>1.6913999999998999E-4</c:v>
                </c:pt>
                <c:pt idx="8458">
                  <c:v>1.6915999999998998E-4</c:v>
                </c:pt>
                <c:pt idx="8459">
                  <c:v>1.6917999999998997E-4</c:v>
                </c:pt>
                <c:pt idx="8460">
                  <c:v>1.6919999999998996E-4</c:v>
                </c:pt>
                <c:pt idx="8461">
                  <c:v>1.6921999999998995E-4</c:v>
                </c:pt>
                <c:pt idx="8462">
                  <c:v>1.6923999999998994E-4</c:v>
                </c:pt>
                <c:pt idx="8463">
                  <c:v>1.6925999999998993E-4</c:v>
                </c:pt>
                <c:pt idx="8464">
                  <c:v>1.6927999999998992E-4</c:v>
                </c:pt>
                <c:pt idx="8465">
                  <c:v>1.6929999999998991E-4</c:v>
                </c:pt>
                <c:pt idx="8466">
                  <c:v>1.693199999999899E-4</c:v>
                </c:pt>
                <c:pt idx="8467">
                  <c:v>1.6933999999998989E-4</c:v>
                </c:pt>
                <c:pt idx="8468">
                  <c:v>1.6935999999998988E-4</c:v>
                </c:pt>
                <c:pt idx="8469">
                  <c:v>1.6937999999998987E-4</c:v>
                </c:pt>
                <c:pt idx="8470">
                  <c:v>1.6939999999998986E-4</c:v>
                </c:pt>
                <c:pt idx="8471">
                  <c:v>1.6941999999998985E-4</c:v>
                </c:pt>
                <c:pt idx="8472">
                  <c:v>1.6943999999998984E-4</c:v>
                </c:pt>
                <c:pt idx="8473">
                  <c:v>1.6945999999998983E-4</c:v>
                </c:pt>
                <c:pt idx="8474">
                  <c:v>1.6947999999998982E-4</c:v>
                </c:pt>
                <c:pt idx="8475">
                  <c:v>1.6949999999998981E-4</c:v>
                </c:pt>
                <c:pt idx="8476">
                  <c:v>1.695199999999898E-4</c:v>
                </c:pt>
                <c:pt idx="8477">
                  <c:v>1.6953999999998979E-4</c:v>
                </c:pt>
                <c:pt idx="8478">
                  <c:v>1.6955999999998978E-4</c:v>
                </c:pt>
                <c:pt idx="8479">
                  <c:v>1.6957999999998977E-4</c:v>
                </c:pt>
                <c:pt idx="8480">
                  <c:v>1.6959999999998976E-4</c:v>
                </c:pt>
                <c:pt idx="8481">
                  <c:v>1.6961999999998975E-4</c:v>
                </c:pt>
                <c:pt idx="8482">
                  <c:v>1.6963999999998974E-4</c:v>
                </c:pt>
                <c:pt idx="8483">
                  <c:v>1.6965999999998973E-4</c:v>
                </c:pt>
                <c:pt idx="8484">
                  <c:v>1.6967999999998972E-4</c:v>
                </c:pt>
                <c:pt idx="8485">
                  <c:v>1.696999999999897E-4</c:v>
                </c:pt>
                <c:pt idx="8486">
                  <c:v>1.6971999999998969E-4</c:v>
                </c:pt>
                <c:pt idx="8487">
                  <c:v>1.6973999999998968E-4</c:v>
                </c:pt>
                <c:pt idx="8488">
                  <c:v>1.6975999999998967E-4</c:v>
                </c:pt>
                <c:pt idx="8489">
                  <c:v>1.6977999999998966E-4</c:v>
                </c:pt>
                <c:pt idx="8490">
                  <c:v>1.6979999999998965E-4</c:v>
                </c:pt>
                <c:pt idx="8491">
                  <c:v>1.6981999999998964E-4</c:v>
                </c:pt>
                <c:pt idx="8492">
                  <c:v>1.6983999999998963E-4</c:v>
                </c:pt>
                <c:pt idx="8493">
                  <c:v>1.6985999999998962E-4</c:v>
                </c:pt>
                <c:pt idx="8494">
                  <c:v>1.6987999999998961E-4</c:v>
                </c:pt>
                <c:pt idx="8495">
                  <c:v>1.698999999999896E-4</c:v>
                </c:pt>
                <c:pt idx="8496">
                  <c:v>1.6991999999998959E-4</c:v>
                </c:pt>
                <c:pt idx="8497">
                  <c:v>1.6993999999998958E-4</c:v>
                </c:pt>
                <c:pt idx="8498">
                  <c:v>1.6995999999998957E-4</c:v>
                </c:pt>
                <c:pt idx="8499">
                  <c:v>1.6997999999998956E-4</c:v>
                </c:pt>
                <c:pt idx="8500">
                  <c:v>1.6999999999998955E-4</c:v>
                </c:pt>
                <c:pt idx="8501">
                  <c:v>1.7001999999998954E-4</c:v>
                </c:pt>
                <c:pt idx="8502">
                  <c:v>1.7003999999998953E-4</c:v>
                </c:pt>
                <c:pt idx="8503">
                  <c:v>1.7005999999998952E-4</c:v>
                </c:pt>
                <c:pt idx="8504">
                  <c:v>1.7007999999998951E-4</c:v>
                </c:pt>
                <c:pt idx="8505">
                  <c:v>1.700999999999895E-4</c:v>
                </c:pt>
                <c:pt idx="8506">
                  <c:v>1.7011999999998949E-4</c:v>
                </c:pt>
                <c:pt idx="8507">
                  <c:v>1.7013999999998948E-4</c:v>
                </c:pt>
                <c:pt idx="8508">
                  <c:v>1.7015999999998947E-4</c:v>
                </c:pt>
                <c:pt idx="8509">
                  <c:v>1.7017999999998946E-4</c:v>
                </c:pt>
                <c:pt idx="8510">
                  <c:v>1.7019999999998945E-4</c:v>
                </c:pt>
                <c:pt idx="8511">
                  <c:v>1.7021999999998944E-4</c:v>
                </c:pt>
                <c:pt idx="8512">
                  <c:v>1.7023999999998943E-4</c:v>
                </c:pt>
                <c:pt idx="8513">
                  <c:v>1.7025999999998942E-4</c:v>
                </c:pt>
                <c:pt idx="8514">
                  <c:v>1.702799999999894E-4</c:v>
                </c:pt>
                <c:pt idx="8515">
                  <c:v>1.7029999999998939E-4</c:v>
                </c:pt>
                <c:pt idx="8516">
                  <c:v>1.7031999999998938E-4</c:v>
                </c:pt>
                <c:pt idx="8517">
                  <c:v>1.7033999999998937E-4</c:v>
                </c:pt>
                <c:pt idx="8518">
                  <c:v>1.7035999999998936E-4</c:v>
                </c:pt>
                <c:pt idx="8519">
                  <c:v>1.7037999999998935E-4</c:v>
                </c:pt>
                <c:pt idx="8520">
                  <c:v>1.7039999999998934E-4</c:v>
                </c:pt>
                <c:pt idx="8521">
                  <c:v>1.7041999999998933E-4</c:v>
                </c:pt>
                <c:pt idx="8522">
                  <c:v>1.7043999999998932E-4</c:v>
                </c:pt>
                <c:pt idx="8523">
                  <c:v>1.7045999999998931E-4</c:v>
                </c:pt>
                <c:pt idx="8524">
                  <c:v>1.704799999999893E-4</c:v>
                </c:pt>
                <c:pt idx="8525">
                  <c:v>1.7049999999998929E-4</c:v>
                </c:pt>
                <c:pt idx="8526">
                  <c:v>1.7051999999998928E-4</c:v>
                </c:pt>
                <c:pt idx="8527">
                  <c:v>1.7053999999998927E-4</c:v>
                </c:pt>
                <c:pt idx="8528">
                  <c:v>1.7055999999998926E-4</c:v>
                </c:pt>
                <c:pt idx="8529">
                  <c:v>1.7057999999998925E-4</c:v>
                </c:pt>
                <c:pt idx="8530">
                  <c:v>1.7059999999998924E-4</c:v>
                </c:pt>
                <c:pt idx="8531">
                  <c:v>1.7061999999998923E-4</c:v>
                </c:pt>
                <c:pt idx="8532">
                  <c:v>1.7063999999998922E-4</c:v>
                </c:pt>
                <c:pt idx="8533">
                  <c:v>1.7065999999998921E-4</c:v>
                </c:pt>
                <c:pt idx="8534">
                  <c:v>1.706799999999892E-4</c:v>
                </c:pt>
                <c:pt idx="8535">
                  <c:v>1.7069999999998919E-4</c:v>
                </c:pt>
                <c:pt idx="8536">
                  <c:v>1.7071999999998918E-4</c:v>
                </c:pt>
                <c:pt idx="8537">
                  <c:v>1.7073999999998917E-4</c:v>
                </c:pt>
                <c:pt idx="8538">
                  <c:v>1.7075999999998916E-4</c:v>
                </c:pt>
                <c:pt idx="8539">
                  <c:v>1.7077999999998915E-4</c:v>
                </c:pt>
                <c:pt idx="8540">
                  <c:v>1.7079999999998914E-4</c:v>
                </c:pt>
                <c:pt idx="8541">
                  <c:v>1.7081999999998913E-4</c:v>
                </c:pt>
                <c:pt idx="8542">
                  <c:v>1.7083999999998911E-4</c:v>
                </c:pt>
                <c:pt idx="8543">
                  <c:v>1.708599999999891E-4</c:v>
                </c:pt>
                <c:pt idx="8544">
                  <c:v>1.7087999999998909E-4</c:v>
                </c:pt>
                <c:pt idx="8545">
                  <c:v>1.7089999999998908E-4</c:v>
                </c:pt>
                <c:pt idx="8546">
                  <c:v>1.7091999999998907E-4</c:v>
                </c:pt>
                <c:pt idx="8547">
                  <c:v>1.7093999999998906E-4</c:v>
                </c:pt>
                <c:pt idx="8548">
                  <c:v>1.7095999999998905E-4</c:v>
                </c:pt>
                <c:pt idx="8549">
                  <c:v>1.7097999999998904E-4</c:v>
                </c:pt>
                <c:pt idx="8550">
                  <c:v>1.7099999999998903E-4</c:v>
                </c:pt>
                <c:pt idx="8551">
                  <c:v>1.7101999999998902E-4</c:v>
                </c:pt>
                <c:pt idx="8552">
                  <c:v>1.7103999999998901E-4</c:v>
                </c:pt>
                <c:pt idx="8553">
                  <c:v>1.71059999999989E-4</c:v>
                </c:pt>
                <c:pt idx="8554">
                  <c:v>1.7107999999998899E-4</c:v>
                </c:pt>
                <c:pt idx="8555">
                  <c:v>1.7109999999998898E-4</c:v>
                </c:pt>
                <c:pt idx="8556">
                  <c:v>1.7111999999998897E-4</c:v>
                </c:pt>
                <c:pt idx="8557">
                  <c:v>1.7113999999998896E-4</c:v>
                </c:pt>
                <c:pt idx="8558">
                  <c:v>1.7115999999998895E-4</c:v>
                </c:pt>
                <c:pt idx="8559">
                  <c:v>1.7117999999998894E-4</c:v>
                </c:pt>
                <c:pt idx="8560">
                  <c:v>1.7119999999998893E-4</c:v>
                </c:pt>
                <c:pt idx="8561">
                  <c:v>1.7121999999998892E-4</c:v>
                </c:pt>
                <c:pt idx="8562">
                  <c:v>1.7123999999998891E-4</c:v>
                </c:pt>
                <c:pt idx="8563">
                  <c:v>1.712599999999889E-4</c:v>
                </c:pt>
                <c:pt idx="8564">
                  <c:v>1.7127999999998889E-4</c:v>
                </c:pt>
                <c:pt idx="8565">
                  <c:v>1.7129999999998888E-4</c:v>
                </c:pt>
                <c:pt idx="8566">
                  <c:v>1.7131999999998887E-4</c:v>
                </c:pt>
                <c:pt idx="8567">
                  <c:v>1.7133999999998886E-4</c:v>
                </c:pt>
                <c:pt idx="8568">
                  <c:v>1.7135999999998885E-4</c:v>
                </c:pt>
                <c:pt idx="8569">
                  <c:v>1.7137999999998884E-4</c:v>
                </c:pt>
                <c:pt idx="8570">
                  <c:v>1.7139999999998882E-4</c:v>
                </c:pt>
                <c:pt idx="8571">
                  <c:v>1.7141999999998881E-4</c:v>
                </c:pt>
                <c:pt idx="8572">
                  <c:v>1.714399999999888E-4</c:v>
                </c:pt>
                <c:pt idx="8573">
                  <c:v>1.7145999999998879E-4</c:v>
                </c:pt>
                <c:pt idx="8574">
                  <c:v>1.7147999999998878E-4</c:v>
                </c:pt>
                <c:pt idx="8575">
                  <c:v>1.7149999999998877E-4</c:v>
                </c:pt>
                <c:pt idx="8576">
                  <c:v>1.7151999999998876E-4</c:v>
                </c:pt>
                <c:pt idx="8577">
                  <c:v>1.7153999999998875E-4</c:v>
                </c:pt>
                <c:pt idx="8578">
                  <c:v>1.7155999999998874E-4</c:v>
                </c:pt>
                <c:pt idx="8579">
                  <c:v>1.7157999999998873E-4</c:v>
                </c:pt>
                <c:pt idx="8580">
                  <c:v>1.7159999999998872E-4</c:v>
                </c:pt>
                <c:pt idx="8581">
                  <c:v>1.7161999999998871E-4</c:v>
                </c:pt>
                <c:pt idx="8582">
                  <c:v>1.716399999999887E-4</c:v>
                </c:pt>
                <c:pt idx="8583">
                  <c:v>1.7165999999998869E-4</c:v>
                </c:pt>
                <c:pt idx="8584">
                  <c:v>1.7167999999998868E-4</c:v>
                </c:pt>
                <c:pt idx="8585">
                  <c:v>1.7169999999998867E-4</c:v>
                </c:pt>
                <c:pt idx="8586">
                  <c:v>1.7171999999998866E-4</c:v>
                </c:pt>
                <c:pt idx="8587">
                  <c:v>1.7173999999998865E-4</c:v>
                </c:pt>
                <c:pt idx="8588">
                  <c:v>1.7175999999998864E-4</c:v>
                </c:pt>
                <c:pt idx="8589">
                  <c:v>1.7177999999998863E-4</c:v>
                </c:pt>
                <c:pt idx="8590">
                  <c:v>1.7179999999998862E-4</c:v>
                </c:pt>
                <c:pt idx="8591">
                  <c:v>1.7181999999998861E-4</c:v>
                </c:pt>
                <c:pt idx="8592">
                  <c:v>1.718399999999886E-4</c:v>
                </c:pt>
                <c:pt idx="8593">
                  <c:v>1.7185999999998859E-4</c:v>
                </c:pt>
                <c:pt idx="8594">
                  <c:v>1.7187999999998858E-4</c:v>
                </c:pt>
                <c:pt idx="8595">
                  <c:v>1.7189999999998857E-4</c:v>
                </c:pt>
                <c:pt idx="8596">
                  <c:v>1.7191999999998856E-4</c:v>
                </c:pt>
                <c:pt idx="8597">
                  <c:v>1.7193999999998855E-4</c:v>
                </c:pt>
                <c:pt idx="8598">
                  <c:v>1.7195999999998853E-4</c:v>
                </c:pt>
                <c:pt idx="8599">
                  <c:v>1.7197999999998852E-4</c:v>
                </c:pt>
                <c:pt idx="8600">
                  <c:v>1.7199999999998851E-4</c:v>
                </c:pt>
                <c:pt idx="8601">
                  <c:v>1.720199999999885E-4</c:v>
                </c:pt>
                <c:pt idx="8602">
                  <c:v>1.7203999999998849E-4</c:v>
                </c:pt>
                <c:pt idx="8603">
                  <c:v>1.7205999999998848E-4</c:v>
                </c:pt>
                <c:pt idx="8604">
                  <c:v>1.7207999999998847E-4</c:v>
                </c:pt>
                <c:pt idx="8605">
                  <c:v>1.7209999999998846E-4</c:v>
                </c:pt>
                <c:pt idx="8606">
                  <c:v>1.7211999999998845E-4</c:v>
                </c:pt>
                <c:pt idx="8607">
                  <c:v>1.7213999999998844E-4</c:v>
                </c:pt>
                <c:pt idx="8608">
                  <c:v>1.7215999999998843E-4</c:v>
                </c:pt>
                <c:pt idx="8609">
                  <c:v>1.7217999999998842E-4</c:v>
                </c:pt>
                <c:pt idx="8610">
                  <c:v>1.7219999999998841E-4</c:v>
                </c:pt>
                <c:pt idx="8611">
                  <c:v>1.722199999999884E-4</c:v>
                </c:pt>
                <c:pt idx="8612">
                  <c:v>1.7223999999998839E-4</c:v>
                </c:pt>
                <c:pt idx="8613">
                  <c:v>1.7225999999998838E-4</c:v>
                </c:pt>
                <c:pt idx="8614">
                  <c:v>1.7227999999998837E-4</c:v>
                </c:pt>
                <c:pt idx="8615">
                  <c:v>1.7229999999998836E-4</c:v>
                </c:pt>
                <c:pt idx="8616">
                  <c:v>1.7231999999998835E-4</c:v>
                </c:pt>
                <c:pt idx="8617">
                  <c:v>1.7233999999998834E-4</c:v>
                </c:pt>
                <c:pt idx="8618">
                  <c:v>1.7235999999998833E-4</c:v>
                </c:pt>
                <c:pt idx="8619">
                  <c:v>1.7237999999998832E-4</c:v>
                </c:pt>
                <c:pt idx="8620">
                  <c:v>1.7239999999998831E-4</c:v>
                </c:pt>
                <c:pt idx="8621">
                  <c:v>1.724199999999883E-4</c:v>
                </c:pt>
                <c:pt idx="8622">
                  <c:v>1.7243999999998829E-4</c:v>
                </c:pt>
                <c:pt idx="8623">
                  <c:v>1.7245999999998828E-4</c:v>
                </c:pt>
                <c:pt idx="8624">
                  <c:v>1.7247999999998827E-4</c:v>
                </c:pt>
                <c:pt idx="8625">
                  <c:v>1.7249999999998826E-4</c:v>
                </c:pt>
                <c:pt idx="8626">
                  <c:v>1.7251999999998824E-4</c:v>
                </c:pt>
                <c:pt idx="8627">
                  <c:v>1.7253999999998823E-4</c:v>
                </c:pt>
                <c:pt idx="8628">
                  <c:v>1.7255999999998822E-4</c:v>
                </c:pt>
                <c:pt idx="8629">
                  <c:v>1.7257999999998821E-4</c:v>
                </c:pt>
                <c:pt idx="8630">
                  <c:v>1.725999999999882E-4</c:v>
                </c:pt>
                <c:pt idx="8631">
                  <c:v>1.7261999999998819E-4</c:v>
                </c:pt>
                <c:pt idx="8632">
                  <c:v>1.7263999999998818E-4</c:v>
                </c:pt>
                <c:pt idx="8633">
                  <c:v>1.7265999999998817E-4</c:v>
                </c:pt>
                <c:pt idx="8634">
                  <c:v>1.7267999999998816E-4</c:v>
                </c:pt>
                <c:pt idx="8635">
                  <c:v>1.7269999999998815E-4</c:v>
                </c:pt>
                <c:pt idx="8636">
                  <c:v>1.7271999999998814E-4</c:v>
                </c:pt>
                <c:pt idx="8637">
                  <c:v>1.7273999999998813E-4</c:v>
                </c:pt>
                <c:pt idx="8638">
                  <c:v>1.7275999999998812E-4</c:v>
                </c:pt>
                <c:pt idx="8639">
                  <c:v>1.7277999999998811E-4</c:v>
                </c:pt>
                <c:pt idx="8640">
                  <c:v>1.727999999999881E-4</c:v>
                </c:pt>
                <c:pt idx="8641">
                  <c:v>1.7281999999998809E-4</c:v>
                </c:pt>
                <c:pt idx="8642">
                  <c:v>1.7283999999998808E-4</c:v>
                </c:pt>
                <c:pt idx="8643">
                  <c:v>1.7285999999998807E-4</c:v>
                </c:pt>
                <c:pt idx="8644">
                  <c:v>1.7287999999998806E-4</c:v>
                </c:pt>
                <c:pt idx="8645">
                  <c:v>1.7289999999998805E-4</c:v>
                </c:pt>
                <c:pt idx="8646">
                  <c:v>1.7291999999998804E-4</c:v>
                </c:pt>
                <c:pt idx="8647">
                  <c:v>1.7293999999998803E-4</c:v>
                </c:pt>
                <c:pt idx="8648">
                  <c:v>1.7295999999998802E-4</c:v>
                </c:pt>
                <c:pt idx="8649">
                  <c:v>1.7297999999998801E-4</c:v>
                </c:pt>
                <c:pt idx="8650">
                  <c:v>1.72999999999988E-4</c:v>
                </c:pt>
                <c:pt idx="8651">
                  <c:v>1.7301999999998799E-4</c:v>
                </c:pt>
                <c:pt idx="8652">
                  <c:v>1.7303999999998798E-4</c:v>
                </c:pt>
                <c:pt idx="8653">
                  <c:v>1.7305999999998797E-4</c:v>
                </c:pt>
                <c:pt idx="8654">
                  <c:v>1.7307999999998795E-4</c:v>
                </c:pt>
                <c:pt idx="8655">
                  <c:v>1.7309999999998794E-4</c:v>
                </c:pt>
                <c:pt idx="8656">
                  <c:v>1.7311999999998793E-4</c:v>
                </c:pt>
                <c:pt idx="8657">
                  <c:v>1.7313999999998792E-4</c:v>
                </c:pt>
                <c:pt idx="8658">
                  <c:v>1.7315999999998791E-4</c:v>
                </c:pt>
                <c:pt idx="8659">
                  <c:v>1.731799999999879E-4</c:v>
                </c:pt>
                <c:pt idx="8660">
                  <c:v>1.7319999999998789E-4</c:v>
                </c:pt>
                <c:pt idx="8661">
                  <c:v>1.7321999999998788E-4</c:v>
                </c:pt>
                <c:pt idx="8662">
                  <c:v>1.7323999999998787E-4</c:v>
                </c:pt>
                <c:pt idx="8663">
                  <c:v>1.7325999999998786E-4</c:v>
                </c:pt>
                <c:pt idx="8664">
                  <c:v>1.7327999999998785E-4</c:v>
                </c:pt>
                <c:pt idx="8665">
                  <c:v>1.7329999999998784E-4</c:v>
                </c:pt>
                <c:pt idx="8666">
                  <c:v>1.7331999999998783E-4</c:v>
                </c:pt>
                <c:pt idx="8667">
                  <c:v>1.7333999999998782E-4</c:v>
                </c:pt>
                <c:pt idx="8668">
                  <c:v>1.7335999999998781E-4</c:v>
                </c:pt>
                <c:pt idx="8669">
                  <c:v>1.733799999999878E-4</c:v>
                </c:pt>
                <c:pt idx="8670">
                  <c:v>1.7339999999998779E-4</c:v>
                </c:pt>
                <c:pt idx="8671">
                  <c:v>1.7341999999998778E-4</c:v>
                </c:pt>
                <c:pt idx="8672">
                  <c:v>1.7343999999998777E-4</c:v>
                </c:pt>
                <c:pt idx="8673">
                  <c:v>1.7345999999998776E-4</c:v>
                </c:pt>
                <c:pt idx="8674">
                  <c:v>1.7347999999998775E-4</c:v>
                </c:pt>
                <c:pt idx="8675">
                  <c:v>1.7349999999998774E-4</c:v>
                </c:pt>
                <c:pt idx="8676">
                  <c:v>1.7351999999998773E-4</c:v>
                </c:pt>
                <c:pt idx="8677">
                  <c:v>1.7353999999998772E-4</c:v>
                </c:pt>
                <c:pt idx="8678">
                  <c:v>1.7355999999998771E-4</c:v>
                </c:pt>
                <c:pt idx="8679">
                  <c:v>1.735799999999877E-4</c:v>
                </c:pt>
                <c:pt idx="8680">
                  <c:v>1.7359999999998769E-4</c:v>
                </c:pt>
                <c:pt idx="8681">
                  <c:v>1.7361999999998768E-4</c:v>
                </c:pt>
                <c:pt idx="8682">
                  <c:v>1.7363999999998766E-4</c:v>
                </c:pt>
                <c:pt idx="8683">
                  <c:v>1.7365999999998765E-4</c:v>
                </c:pt>
                <c:pt idx="8684">
                  <c:v>1.7367999999998764E-4</c:v>
                </c:pt>
                <c:pt idx="8685">
                  <c:v>1.7369999999998763E-4</c:v>
                </c:pt>
                <c:pt idx="8686">
                  <c:v>1.7371999999998762E-4</c:v>
                </c:pt>
                <c:pt idx="8687">
                  <c:v>1.7373999999998761E-4</c:v>
                </c:pt>
                <c:pt idx="8688">
                  <c:v>1.737599999999876E-4</c:v>
                </c:pt>
                <c:pt idx="8689">
                  <c:v>1.7377999999998759E-4</c:v>
                </c:pt>
                <c:pt idx="8690">
                  <c:v>1.7379999999998758E-4</c:v>
                </c:pt>
                <c:pt idx="8691">
                  <c:v>1.7381999999998757E-4</c:v>
                </c:pt>
                <c:pt idx="8692">
                  <c:v>1.7383999999998756E-4</c:v>
                </c:pt>
                <c:pt idx="8693">
                  <c:v>1.7385999999998755E-4</c:v>
                </c:pt>
                <c:pt idx="8694">
                  <c:v>1.7387999999998754E-4</c:v>
                </c:pt>
                <c:pt idx="8695">
                  <c:v>1.7389999999998753E-4</c:v>
                </c:pt>
                <c:pt idx="8696">
                  <c:v>1.7391999999998752E-4</c:v>
                </c:pt>
                <c:pt idx="8697">
                  <c:v>1.7393999999998751E-4</c:v>
                </c:pt>
                <c:pt idx="8698">
                  <c:v>1.739599999999875E-4</c:v>
                </c:pt>
                <c:pt idx="8699">
                  <c:v>1.7397999999998749E-4</c:v>
                </c:pt>
                <c:pt idx="8700">
                  <c:v>1.7399999999998748E-4</c:v>
                </c:pt>
                <c:pt idx="8701">
                  <c:v>1.7401999999998747E-4</c:v>
                </c:pt>
                <c:pt idx="8702">
                  <c:v>1.7403999999998746E-4</c:v>
                </c:pt>
                <c:pt idx="8703">
                  <c:v>1.7405999999998745E-4</c:v>
                </c:pt>
                <c:pt idx="8704">
                  <c:v>1.7407999999998744E-4</c:v>
                </c:pt>
                <c:pt idx="8705">
                  <c:v>1.7409999999998743E-4</c:v>
                </c:pt>
                <c:pt idx="8706">
                  <c:v>1.7411999999998742E-4</c:v>
                </c:pt>
                <c:pt idx="8707">
                  <c:v>1.7413999999998741E-4</c:v>
                </c:pt>
                <c:pt idx="8708">
                  <c:v>1.741599999999874E-4</c:v>
                </c:pt>
                <c:pt idx="8709">
                  <c:v>1.7417999999998739E-4</c:v>
                </c:pt>
                <c:pt idx="8710">
                  <c:v>1.7419999999998737E-4</c:v>
                </c:pt>
                <c:pt idx="8711">
                  <c:v>1.7421999999998736E-4</c:v>
                </c:pt>
                <c:pt idx="8712">
                  <c:v>1.7423999999998735E-4</c:v>
                </c:pt>
                <c:pt idx="8713">
                  <c:v>1.7425999999998734E-4</c:v>
                </c:pt>
                <c:pt idx="8714">
                  <c:v>1.7427999999998733E-4</c:v>
                </c:pt>
                <c:pt idx="8715">
                  <c:v>1.7429999999998732E-4</c:v>
                </c:pt>
                <c:pt idx="8716">
                  <c:v>1.7431999999998731E-4</c:v>
                </c:pt>
                <c:pt idx="8717">
                  <c:v>1.743399999999873E-4</c:v>
                </c:pt>
                <c:pt idx="8718">
                  <c:v>1.7435999999998729E-4</c:v>
                </c:pt>
                <c:pt idx="8719">
                  <c:v>1.7437999999998728E-4</c:v>
                </c:pt>
                <c:pt idx="8720">
                  <c:v>1.7439999999998727E-4</c:v>
                </c:pt>
                <c:pt idx="8721">
                  <c:v>1.7441999999998726E-4</c:v>
                </c:pt>
                <c:pt idx="8722">
                  <c:v>1.7443999999998725E-4</c:v>
                </c:pt>
                <c:pt idx="8723">
                  <c:v>1.7445999999998724E-4</c:v>
                </c:pt>
                <c:pt idx="8724">
                  <c:v>1.7447999999998723E-4</c:v>
                </c:pt>
                <c:pt idx="8725">
                  <c:v>1.7449999999998722E-4</c:v>
                </c:pt>
                <c:pt idx="8726">
                  <c:v>1.7451999999998721E-4</c:v>
                </c:pt>
                <c:pt idx="8727">
                  <c:v>1.745399999999872E-4</c:v>
                </c:pt>
                <c:pt idx="8728">
                  <c:v>1.7455999999998719E-4</c:v>
                </c:pt>
                <c:pt idx="8729">
                  <c:v>1.7457999999998718E-4</c:v>
                </c:pt>
                <c:pt idx="8730">
                  <c:v>1.7459999999998717E-4</c:v>
                </c:pt>
                <c:pt idx="8731">
                  <c:v>1.7461999999998716E-4</c:v>
                </c:pt>
                <c:pt idx="8732">
                  <c:v>1.7463999999998715E-4</c:v>
                </c:pt>
                <c:pt idx="8733">
                  <c:v>1.7465999999998714E-4</c:v>
                </c:pt>
                <c:pt idx="8734">
                  <c:v>1.7467999999998713E-4</c:v>
                </c:pt>
                <c:pt idx="8735">
                  <c:v>1.7469999999998712E-4</c:v>
                </c:pt>
                <c:pt idx="8736">
                  <c:v>1.7471999999998711E-4</c:v>
                </c:pt>
                <c:pt idx="8737">
                  <c:v>1.747399999999871E-4</c:v>
                </c:pt>
                <c:pt idx="8738">
                  <c:v>1.7475999999998708E-4</c:v>
                </c:pt>
                <c:pt idx="8739">
                  <c:v>1.7477999999998707E-4</c:v>
                </c:pt>
                <c:pt idx="8740">
                  <c:v>1.7479999999998706E-4</c:v>
                </c:pt>
                <c:pt idx="8741">
                  <c:v>1.7481999999998705E-4</c:v>
                </c:pt>
                <c:pt idx="8742">
                  <c:v>1.7483999999998704E-4</c:v>
                </c:pt>
                <c:pt idx="8743">
                  <c:v>1.7485999999998703E-4</c:v>
                </c:pt>
                <c:pt idx="8744">
                  <c:v>1.7487999999998702E-4</c:v>
                </c:pt>
                <c:pt idx="8745">
                  <c:v>1.7489999999998701E-4</c:v>
                </c:pt>
                <c:pt idx="8746">
                  <c:v>1.74919999999987E-4</c:v>
                </c:pt>
                <c:pt idx="8747">
                  <c:v>1.7493999999998699E-4</c:v>
                </c:pt>
                <c:pt idx="8748">
                  <c:v>1.7495999999998698E-4</c:v>
                </c:pt>
                <c:pt idx="8749">
                  <c:v>1.7497999999998697E-4</c:v>
                </c:pt>
                <c:pt idx="8750">
                  <c:v>1.7499999999998696E-4</c:v>
                </c:pt>
                <c:pt idx="8751">
                  <c:v>1.7501999999998695E-4</c:v>
                </c:pt>
                <c:pt idx="8752">
                  <c:v>1.7503999999998694E-4</c:v>
                </c:pt>
                <c:pt idx="8753">
                  <c:v>1.7505999999998693E-4</c:v>
                </c:pt>
                <c:pt idx="8754">
                  <c:v>1.7507999999998692E-4</c:v>
                </c:pt>
                <c:pt idx="8755">
                  <c:v>1.7509999999998691E-4</c:v>
                </c:pt>
                <c:pt idx="8756">
                  <c:v>1.751199999999869E-4</c:v>
                </c:pt>
                <c:pt idx="8757">
                  <c:v>1.7513999999998689E-4</c:v>
                </c:pt>
                <c:pt idx="8758">
                  <c:v>1.7515999999998688E-4</c:v>
                </c:pt>
                <c:pt idx="8759">
                  <c:v>1.7517999999998687E-4</c:v>
                </c:pt>
                <c:pt idx="8760">
                  <c:v>1.7519999999998686E-4</c:v>
                </c:pt>
                <c:pt idx="8761">
                  <c:v>1.7521999999998685E-4</c:v>
                </c:pt>
                <c:pt idx="8762">
                  <c:v>1.7523999999998684E-4</c:v>
                </c:pt>
                <c:pt idx="8763">
                  <c:v>1.7525999999998683E-4</c:v>
                </c:pt>
                <c:pt idx="8764">
                  <c:v>1.7527999999998682E-4</c:v>
                </c:pt>
                <c:pt idx="8765">
                  <c:v>1.7529999999998681E-4</c:v>
                </c:pt>
                <c:pt idx="8766">
                  <c:v>1.7531999999998679E-4</c:v>
                </c:pt>
                <c:pt idx="8767">
                  <c:v>1.7533999999998678E-4</c:v>
                </c:pt>
                <c:pt idx="8768">
                  <c:v>1.7535999999998677E-4</c:v>
                </c:pt>
                <c:pt idx="8769">
                  <c:v>1.7537999999998676E-4</c:v>
                </c:pt>
                <c:pt idx="8770">
                  <c:v>1.7539999999998675E-4</c:v>
                </c:pt>
                <c:pt idx="8771">
                  <c:v>1.7541999999998674E-4</c:v>
                </c:pt>
                <c:pt idx="8772">
                  <c:v>1.7543999999998673E-4</c:v>
                </c:pt>
                <c:pt idx="8773">
                  <c:v>1.7545999999998672E-4</c:v>
                </c:pt>
                <c:pt idx="8774">
                  <c:v>1.7547999999998671E-4</c:v>
                </c:pt>
                <c:pt idx="8775">
                  <c:v>1.754999999999867E-4</c:v>
                </c:pt>
                <c:pt idx="8776">
                  <c:v>1.7551999999998669E-4</c:v>
                </c:pt>
                <c:pt idx="8777">
                  <c:v>1.7553999999998668E-4</c:v>
                </c:pt>
                <c:pt idx="8778">
                  <c:v>1.7555999999998667E-4</c:v>
                </c:pt>
                <c:pt idx="8779">
                  <c:v>1.7557999999998666E-4</c:v>
                </c:pt>
                <c:pt idx="8780">
                  <c:v>1.7559999999998665E-4</c:v>
                </c:pt>
                <c:pt idx="8781">
                  <c:v>1.7561999999998664E-4</c:v>
                </c:pt>
                <c:pt idx="8782">
                  <c:v>1.7563999999998663E-4</c:v>
                </c:pt>
                <c:pt idx="8783">
                  <c:v>1.7565999999998662E-4</c:v>
                </c:pt>
                <c:pt idx="8784">
                  <c:v>1.7567999999998661E-4</c:v>
                </c:pt>
                <c:pt idx="8785">
                  <c:v>1.756999999999866E-4</c:v>
                </c:pt>
                <c:pt idx="8786">
                  <c:v>1.7571999999998659E-4</c:v>
                </c:pt>
                <c:pt idx="8787">
                  <c:v>1.7573999999998658E-4</c:v>
                </c:pt>
                <c:pt idx="8788">
                  <c:v>1.7575999999998657E-4</c:v>
                </c:pt>
                <c:pt idx="8789">
                  <c:v>1.7577999999998656E-4</c:v>
                </c:pt>
                <c:pt idx="8790">
                  <c:v>1.7579999999998655E-4</c:v>
                </c:pt>
                <c:pt idx="8791">
                  <c:v>1.7581999999998654E-4</c:v>
                </c:pt>
                <c:pt idx="8792">
                  <c:v>1.7583999999998653E-4</c:v>
                </c:pt>
                <c:pt idx="8793">
                  <c:v>1.7585999999998652E-4</c:v>
                </c:pt>
                <c:pt idx="8794">
                  <c:v>1.7587999999998651E-4</c:v>
                </c:pt>
                <c:pt idx="8795">
                  <c:v>1.7589999999998649E-4</c:v>
                </c:pt>
                <c:pt idx="8796">
                  <c:v>1.7591999999998648E-4</c:v>
                </c:pt>
                <c:pt idx="8797">
                  <c:v>1.7593999999998647E-4</c:v>
                </c:pt>
                <c:pt idx="8798">
                  <c:v>1.7595999999998646E-4</c:v>
                </c:pt>
                <c:pt idx="8799">
                  <c:v>1.7597999999998645E-4</c:v>
                </c:pt>
                <c:pt idx="8800">
                  <c:v>1.7599999999998644E-4</c:v>
                </c:pt>
                <c:pt idx="8801">
                  <c:v>1.7601999999998643E-4</c:v>
                </c:pt>
                <c:pt idx="8802">
                  <c:v>1.7603999999998642E-4</c:v>
                </c:pt>
                <c:pt idx="8803">
                  <c:v>1.7605999999998641E-4</c:v>
                </c:pt>
                <c:pt idx="8804">
                  <c:v>1.760799999999864E-4</c:v>
                </c:pt>
                <c:pt idx="8805">
                  <c:v>1.7609999999998639E-4</c:v>
                </c:pt>
                <c:pt idx="8806">
                  <c:v>1.7611999999998638E-4</c:v>
                </c:pt>
                <c:pt idx="8807">
                  <c:v>1.7613999999998637E-4</c:v>
                </c:pt>
                <c:pt idx="8808">
                  <c:v>1.7615999999998636E-4</c:v>
                </c:pt>
                <c:pt idx="8809">
                  <c:v>1.7617999999998635E-4</c:v>
                </c:pt>
                <c:pt idx="8810">
                  <c:v>1.7619999999998634E-4</c:v>
                </c:pt>
                <c:pt idx="8811">
                  <c:v>1.7621999999998633E-4</c:v>
                </c:pt>
                <c:pt idx="8812">
                  <c:v>1.7623999999998632E-4</c:v>
                </c:pt>
                <c:pt idx="8813">
                  <c:v>1.7625999999998631E-4</c:v>
                </c:pt>
                <c:pt idx="8814">
                  <c:v>1.762799999999863E-4</c:v>
                </c:pt>
                <c:pt idx="8815">
                  <c:v>1.7629999999998629E-4</c:v>
                </c:pt>
                <c:pt idx="8816">
                  <c:v>1.7631999999998628E-4</c:v>
                </c:pt>
                <c:pt idx="8817">
                  <c:v>1.7633999999998627E-4</c:v>
                </c:pt>
                <c:pt idx="8818">
                  <c:v>1.7635999999998626E-4</c:v>
                </c:pt>
                <c:pt idx="8819">
                  <c:v>1.7637999999998625E-4</c:v>
                </c:pt>
                <c:pt idx="8820">
                  <c:v>1.7639999999998624E-4</c:v>
                </c:pt>
                <c:pt idx="8821">
                  <c:v>1.7641999999998623E-4</c:v>
                </c:pt>
                <c:pt idx="8822">
                  <c:v>1.7643999999998622E-4</c:v>
                </c:pt>
                <c:pt idx="8823">
                  <c:v>1.764599999999862E-4</c:v>
                </c:pt>
                <c:pt idx="8824">
                  <c:v>1.7647999999998619E-4</c:v>
                </c:pt>
                <c:pt idx="8825">
                  <c:v>1.7649999999998618E-4</c:v>
                </c:pt>
                <c:pt idx="8826">
                  <c:v>1.7651999999998617E-4</c:v>
                </c:pt>
                <c:pt idx="8827">
                  <c:v>1.7653999999998616E-4</c:v>
                </c:pt>
                <c:pt idx="8828">
                  <c:v>1.7655999999998615E-4</c:v>
                </c:pt>
                <c:pt idx="8829">
                  <c:v>1.7657999999998614E-4</c:v>
                </c:pt>
                <c:pt idx="8830">
                  <c:v>1.7659999999998613E-4</c:v>
                </c:pt>
                <c:pt idx="8831">
                  <c:v>1.7661999999998612E-4</c:v>
                </c:pt>
                <c:pt idx="8832">
                  <c:v>1.7663999999998611E-4</c:v>
                </c:pt>
                <c:pt idx="8833">
                  <c:v>1.766599999999861E-4</c:v>
                </c:pt>
                <c:pt idx="8834">
                  <c:v>1.7667999999998609E-4</c:v>
                </c:pt>
                <c:pt idx="8835">
                  <c:v>1.7669999999998608E-4</c:v>
                </c:pt>
                <c:pt idx="8836">
                  <c:v>1.7671999999998607E-4</c:v>
                </c:pt>
                <c:pt idx="8837">
                  <c:v>1.7673999999998606E-4</c:v>
                </c:pt>
                <c:pt idx="8838">
                  <c:v>1.7675999999998605E-4</c:v>
                </c:pt>
                <c:pt idx="8839">
                  <c:v>1.7677999999998604E-4</c:v>
                </c:pt>
                <c:pt idx="8840">
                  <c:v>1.7679999999998603E-4</c:v>
                </c:pt>
                <c:pt idx="8841">
                  <c:v>1.7681999999998602E-4</c:v>
                </c:pt>
                <c:pt idx="8842">
                  <c:v>1.7683999999998601E-4</c:v>
                </c:pt>
                <c:pt idx="8843">
                  <c:v>1.76859999999986E-4</c:v>
                </c:pt>
                <c:pt idx="8844">
                  <c:v>1.7687999999998599E-4</c:v>
                </c:pt>
                <c:pt idx="8845">
                  <c:v>1.7689999999998598E-4</c:v>
                </c:pt>
                <c:pt idx="8846">
                  <c:v>1.7691999999998597E-4</c:v>
                </c:pt>
                <c:pt idx="8847">
                  <c:v>1.7693999999998596E-4</c:v>
                </c:pt>
                <c:pt idx="8848">
                  <c:v>1.7695999999998595E-4</c:v>
                </c:pt>
                <c:pt idx="8849">
                  <c:v>1.7697999999998594E-4</c:v>
                </c:pt>
                <c:pt idx="8850">
                  <c:v>1.7699999999998593E-4</c:v>
                </c:pt>
                <c:pt idx="8851">
                  <c:v>1.7701999999998591E-4</c:v>
                </c:pt>
                <c:pt idx="8852">
                  <c:v>1.770399999999859E-4</c:v>
                </c:pt>
                <c:pt idx="8853">
                  <c:v>1.7705999999998589E-4</c:v>
                </c:pt>
                <c:pt idx="8854">
                  <c:v>1.7707999999998588E-4</c:v>
                </c:pt>
                <c:pt idx="8855">
                  <c:v>1.7709999999998587E-4</c:v>
                </c:pt>
                <c:pt idx="8856">
                  <c:v>1.7711999999998586E-4</c:v>
                </c:pt>
                <c:pt idx="8857">
                  <c:v>1.7713999999998585E-4</c:v>
                </c:pt>
                <c:pt idx="8858">
                  <c:v>1.7715999999998584E-4</c:v>
                </c:pt>
                <c:pt idx="8859">
                  <c:v>1.7717999999998583E-4</c:v>
                </c:pt>
                <c:pt idx="8860">
                  <c:v>1.7719999999998582E-4</c:v>
                </c:pt>
                <c:pt idx="8861">
                  <c:v>1.7721999999998581E-4</c:v>
                </c:pt>
                <c:pt idx="8862">
                  <c:v>1.772399999999858E-4</c:v>
                </c:pt>
                <c:pt idx="8863">
                  <c:v>1.7725999999998579E-4</c:v>
                </c:pt>
                <c:pt idx="8864">
                  <c:v>1.7727999999998578E-4</c:v>
                </c:pt>
                <c:pt idx="8865">
                  <c:v>1.7729999999998577E-4</c:v>
                </c:pt>
                <c:pt idx="8866">
                  <c:v>1.7731999999998576E-4</c:v>
                </c:pt>
                <c:pt idx="8867">
                  <c:v>1.7733999999998575E-4</c:v>
                </c:pt>
                <c:pt idx="8868">
                  <c:v>1.7735999999998574E-4</c:v>
                </c:pt>
                <c:pt idx="8869">
                  <c:v>1.7737999999998573E-4</c:v>
                </c:pt>
                <c:pt idx="8870">
                  <c:v>1.7739999999998572E-4</c:v>
                </c:pt>
                <c:pt idx="8871">
                  <c:v>1.7741999999998571E-4</c:v>
                </c:pt>
                <c:pt idx="8872">
                  <c:v>1.774399999999857E-4</c:v>
                </c:pt>
                <c:pt idx="8873">
                  <c:v>1.7745999999998569E-4</c:v>
                </c:pt>
                <c:pt idx="8874">
                  <c:v>1.7747999999998568E-4</c:v>
                </c:pt>
                <c:pt idx="8875">
                  <c:v>1.7749999999998567E-4</c:v>
                </c:pt>
                <c:pt idx="8876">
                  <c:v>1.7751999999998566E-4</c:v>
                </c:pt>
                <c:pt idx="8877">
                  <c:v>1.7753999999998565E-4</c:v>
                </c:pt>
                <c:pt idx="8878">
                  <c:v>1.7755999999998564E-4</c:v>
                </c:pt>
                <c:pt idx="8879">
                  <c:v>1.7757999999998562E-4</c:v>
                </c:pt>
                <c:pt idx="8880">
                  <c:v>1.7759999999998561E-4</c:v>
                </c:pt>
                <c:pt idx="8881">
                  <c:v>1.776199999999856E-4</c:v>
                </c:pt>
                <c:pt idx="8882">
                  <c:v>1.7763999999998559E-4</c:v>
                </c:pt>
                <c:pt idx="8883">
                  <c:v>1.7765999999998558E-4</c:v>
                </c:pt>
                <c:pt idx="8884">
                  <c:v>1.7767999999998557E-4</c:v>
                </c:pt>
                <c:pt idx="8885">
                  <c:v>1.7769999999998556E-4</c:v>
                </c:pt>
                <c:pt idx="8886">
                  <c:v>1.7771999999998555E-4</c:v>
                </c:pt>
                <c:pt idx="8887">
                  <c:v>1.7773999999998554E-4</c:v>
                </c:pt>
                <c:pt idx="8888">
                  <c:v>1.7775999999998553E-4</c:v>
                </c:pt>
                <c:pt idx="8889">
                  <c:v>1.7777999999998552E-4</c:v>
                </c:pt>
                <c:pt idx="8890">
                  <c:v>1.7779999999998551E-4</c:v>
                </c:pt>
                <c:pt idx="8891">
                  <c:v>1.778199999999855E-4</c:v>
                </c:pt>
                <c:pt idx="8892">
                  <c:v>1.7783999999998549E-4</c:v>
                </c:pt>
                <c:pt idx="8893">
                  <c:v>1.7785999999998548E-4</c:v>
                </c:pt>
                <c:pt idx="8894">
                  <c:v>1.7787999999998547E-4</c:v>
                </c:pt>
                <c:pt idx="8895">
                  <c:v>1.7789999999998546E-4</c:v>
                </c:pt>
                <c:pt idx="8896">
                  <c:v>1.7791999999998545E-4</c:v>
                </c:pt>
                <c:pt idx="8897">
                  <c:v>1.7793999999998544E-4</c:v>
                </c:pt>
                <c:pt idx="8898">
                  <c:v>1.7795999999998543E-4</c:v>
                </c:pt>
                <c:pt idx="8899">
                  <c:v>1.7797999999998542E-4</c:v>
                </c:pt>
                <c:pt idx="8900">
                  <c:v>1.7799999999998541E-4</c:v>
                </c:pt>
                <c:pt idx="8901">
                  <c:v>1.780199999999854E-4</c:v>
                </c:pt>
                <c:pt idx="8902">
                  <c:v>1.7803999999998539E-4</c:v>
                </c:pt>
                <c:pt idx="8903">
                  <c:v>1.7805999999998538E-4</c:v>
                </c:pt>
                <c:pt idx="8904">
                  <c:v>1.7807999999998537E-4</c:v>
                </c:pt>
                <c:pt idx="8905">
                  <c:v>1.7809999999998536E-4</c:v>
                </c:pt>
                <c:pt idx="8906">
                  <c:v>1.7811999999998535E-4</c:v>
                </c:pt>
                <c:pt idx="8907">
                  <c:v>1.7813999999998533E-4</c:v>
                </c:pt>
                <c:pt idx="8908">
                  <c:v>1.7815999999998532E-4</c:v>
                </c:pt>
                <c:pt idx="8909">
                  <c:v>1.7817999999998531E-4</c:v>
                </c:pt>
                <c:pt idx="8910">
                  <c:v>1.781999999999853E-4</c:v>
                </c:pt>
                <c:pt idx="8911">
                  <c:v>1.7821999999998529E-4</c:v>
                </c:pt>
                <c:pt idx="8912">
                  <c:v>1.7823999999998528E-4</c:v>
                </c:pt>
                <c:pt idx="8913">
                  <c:v>1.7825999999998527E-4</c:v>
                </c:pt>
                <c:pt idx="8914">
                  <c:v>1.7827999999998526E-4</c:v>
                </c:pt>
                <c:pt idx="8915">
                  <c:v>1.7829999999998525E-4</c:v>
                </c:pt>
                <c:pt idx="8916">
                  <c:v>1.7831999999998524E-4</c:v>
                </c:pt>
                <c:pt idx="8917">
                  <c:v>1.7833999999998523E-4</c:v>
                </c:pt>
                <c:pt idx="8918">
                  <c:v>1.7835999999998522E-4</c:v>
                </c:pt>
                <c:pt idx="8919">
                  <c:v>1.7837999999998521E-4</c:v>
                </c:pt>
                <c:pt idx="8920">
                  <c:v>1.783999999999852E-4</c:v>
                </c:pt>
                <c:pt idx="8921">
                  <c:v>1.7841999999998519E-4</c:v>
                </c:pt>
                <c:pt idx="8922">
                  <c:v>1.7843999999998518E-4</c:v>
                </c:pt>
                <c:pt idx="8923">
                  <c:v>1.7845999999998517E-4</c:v>
                </c:pt>
                <c:pt idx="8924">
                  <c:v>1.7847999999998516E-4</c:v>
                </c:pt>
                <c:pt idx="8925">
                  <c:v>1.7849999999998515E-4</c:v>
                </c:pt>
                <c:pt idx="8926">
                  <c:v>1.7851999999998514E-4</c:v>
                </c:pt>
                <c:pt idx="8927">
                  <c:v>1.7853999999998513E-4</c:v>
                </c:pt>
                <c:pt idx="8928">
                  <c:v>1.7855999999998512E-4</c:v>
                </c:pt>
                <c:pt idx="8929">
                  <c:v>1.7857999999998511E-4</c:v>
                </c:pt>
                <c:pt idx="8930">
                  <c:v>1.785999999999851E-4</c:v>
                </c:pt>
                <c:pt idx="8931">
                  <c:v>1.7861999999998509E-4</c:v>
                </c:pt>
                <c:pt idx="8932">
                  <c:v>1.7863999999998508E-4</c:v>
                </c:pt>
                <c:pt idx="8933">
                  <c:v>1.7865999999998507E-4</c:v>
                </c:pt>
                <c:pt idx="8934">
                  <c:v>1.7867999999998506E-4</c:v>
                </c:pt>
                <c:pt idx="8935">
                  <c:v>1.7869999999998504E-4</c:v>
                </c:pt>
                <c:pt idx="8936">
                  <c:v>1.7871999999998503E-4</c:v>
                </c:pt>
                <c:pt idx="8937">
                  <c:v>1.7873999999998502E-4</c:v>
                </c:pt>
                <c:pt idx="8938">
                  <c:v>1.7875999999998501E-4</c:v>
                </c:pt>
                <c:pt idx="8939">
                  <c:v>1.78779999999985E-4</c:v>
                </c:pt>
                <c:pt idx="8940">
                  <c:v>1.7879999999998499E-4</c:v>
                </c:pt>
                <c:pt idx="8941">
                  <c:v>1.7881999999998498E-4</c:v>
                </c:pt>
                <c:pt idx="8942">
                  <c:v>1.7883999999998497E-4</c:v>
                </c:pt>
                <c:pt idx="8943">
                  <c:v>1.7885999999998496E-4</c:v>
                </c:pt>
                <c:pt idx="8944">
                  <c:v>1.7887999999998495E-4</c:v>
                </c:pt>
                <c:pt idx="8945">
                  <c:v>1.7889999999998494E-4</c:v>
                </c:pt>
                <c:pt idx="8946">
                  <c:v>1.7891999999998493E-4</c:v>
                </c:pt>
                <c:pt idx="8947">
                  <c:v>1.7893999999998492E-4</c:v>
                </c:pt>
                <c:pt idx="8948">
                  <c:v>1.7895999999998491E-4</c:v>
                </c:pt>
                <c:pt idx="8949">
                  <c:v>1.789799999999849E-4</c:v>
                </c:pt>
                <c:pt idx="8950">
                  <c:v>1.7899999999998489E-4</c:v>
                </c:pt>
                <c:pt idx="8951">
                  <c:v>1.7901999999998488E-4</c:v>
                </c:pt>
                <c:pt idx="8952">
                  <c:v>1.7903999999998487E-4</c:v>
                </c:pt>
                <c:pt idx="8953">
                  <c:v>1.7905999999998486E-4</c:v>
                </c:pt>
                <c:pt idx="8954">
                  <c:v>1.7907999999998485E-4</c:v>
                </c:pt>
                <c:pt idx="8955">
                  <c:v>1.7909999999998484E-4</c:v>
                </c:pt>
                <c:pt idx="8956">
                  <c:v>1.7911999999998483E-4</c:v>
                </c:pt>
                <c:pt idx="8957">
                  <c:v>1.7913999999998482E-4</c:v>
                </c:pt>
                <c:pt idx="8958">
                  <c:v>1.7915999999998481E-4</c:v>
                </c:pt>
                <c:pt idx="8959">
                  <c:v>1.791799999999848E-4</c:v>
                </c:pt>
                <c:pt idx="8960">
                  <c:v>1.7919999999998479E-4</c:v>
                </c:pt>
                <c:pt idx="8961">
                  <c:v>1.7921999999998478E-4</c:v>
                </c:pt>
                <c:pt idx="8962">
                  <c:v>1.7923999999998477E-4</c:v>
                </c:pt>
                <c:pt idx="8963">
                  <c:v>1.7925999999998475E-4</c:v>
                </c:pt>
                <c:pt idx="8964">
                  <c:v>1.7927999999998474E-4</c:v>
                </c:pt>
                <c:pt idx="8965">
                  <c:v>1.7929999999998473E-4</c:v>
                </c:pt>
                <c:pt idx="8966">
                  <c:v>1.7931999999998472E-4</c:v>
                </c:pt>
                <c:pt idx="8967">
                  <c:v>1.7933999999998471E-4</c:v>
                </c:pt>
                <c:pt idx="8968">
                  <c:v>1.793599999999847E-4</c:v>
                </c:pt>
                <c:pt idx="8969">
                  <c:v>1.7937999999998469E-4</c:v>
                </c:pt>
                <c:pt idx="8970">
                  <c:v>1.7939999999998468E-4</c:v>
                </c:pt>
                <c:pt idx="8971">
                  <c:v>1.7941999999998467E-4</c:v>
                </c:pt>
                <c:pt idx="8972">
                  <c:v>1.7943999999998466E-4</c:v>
                </c:pt>
                <c:pt idx="8973">
                  <c:v>1.7945999999998465E-4</c:v>
                </c:pt>
                <c:pt idx="8974">
                  <c:v>1.7947999999998464E-4</c:v>
                </c:pt>
                <c:pt idx="8975">
                  <c:v>1.7949999999998463E-4</c:v>
                </c:pt>
                <c:pt idx="8976">
                  <c:v>1.7951999999998462E-4</c:v>
                </c:pt>
                <c:pt idx="8977">
                  <c:v>1.7953999999998461E-4</c:v>
                </c:pt>
                <c:pt idx="8978">
                  <c:v>1.795599999999846E-4</c:v>
                </c:pt>
                <c:pt idx="8979">
                  <c:v>1.7957999999998459E-4</c:v>
                </c:pt>
                <c:pt idx="8980">
                  <c:v>1.7959999999998458E-4</c:v>
                </c:pt>
                <c:pt idx="8981">
                  <c:v>1.7961999999998457E-4</c:v>
                </c:pt>
                <c:pt idx="8982">
                  <c:v>1.7963999999998456E-4</c:v>
                </c:pt>
                <c:pt idx="8983">
                  <c:v>1.7965999999998455E-4</c:v>
                </c:pt>
                <c:pt idx="8984">
                  <c:v>1.7967999999998454E-4</c:v>
                </c:pt>
                <c:pt idx="8985">
                  <c:v>1.7969999999998453E-4</c:v>
                </c:pt>
                <c:pt idx="8986">
                  <c:v>1.7971999999998452E-4</c:v>
                </c:pt>
                <c:pt idx="8987">
                  <c:v>1.7973999999998451E-4</c:v>
                </c:pt>
                <c:pt idx="8988">
                  <c:v>1.797599999999845E-4</c:v>
                </c:pt>
                <c:pt idx="8989">
                  <c:v>1.7977999999998449E-4</c:v>
                </c:pt>
                <c:pt idx="8990">
                  <c:v>1.7979999999998448E-4</c:v>
                </c:pt>
                <c:pt idx="8991">
                  <c:v>1.7981999999998446E-4</c:v>
                </c:pt>
                <c:pt idx="8992">
                  <c:v>1.7983999999998445E-4</c:v>
                </c:pt>
                <c:pt idx="8993">
                  <c:v>1.7985999999998444E-4</c:v>
                </c:pt>
                <c:pt idx="8994">
                  <c:v>1.7987999999998443E-4</c:v>
                </c:pt>
                <c:pt idx="8995">
                  <c:v>1.7989999999998442E-4</c:v>
                </c:pt>
                <c:pt idx="8996">
                  <c:v>1.7991999999998441E-4</c:v>
                </c:pt>
                <c:pt idx="8997">
                  <c:v>1.799399999999844E-4</c:v>
                </c:pt>
                <c:pt idx="8998">
                  <c:v>1.7995999999998439E-4</c:v>
                </c:pt>
                <c:pt idx="8999">
                  <c:v>1.7997999999998438E-4</c:v>
                </c:pt>
                <c:pt idx="9000">
                  <c:v>1.7999999999998437E-4</c:v>
                </c:pt>
                <c:pt idx="9001">
                  <c:v>1.8001999999998436E-4</c:v>
                </c:pt>
                <c:pt idx="9002">
                  <c:v>1.8003999999998435E-4</c:v>
                </c:pt>
                <c:pt idx="9003">
                  <c:v>1.8005999999998434E-4</c:v>
                </c:pt>
                <c:pt idx="9004">
                  <c:v>1.8007999999998433E-4</c:v>
                </c:pt>
                <c:pt idx="9005">
                  <c:v>1.8009999999998432E-4</c:v>
                </c:pt>
                <c:pt idx="9006">
                  <c:v>1.8011999999998431E-4</c:v>
                </c:pt>
                <c:pt idx="9007">
                  <c:v>1.801399999999843E-4</c:v>
                </c:pt>
                <c:pt idx="9008">
                  <c:v>1.8015999999998429E-4</c:v>
                </c:pt>
                <c:pt idx="9009">
                  <c:v>1.8017999999998428E-4</c:v>
                </c:pt>
                <c:pt idx="9010">
                  <c:v>1.8019999999998427E-4</c:v>
                </c:pt>
                <c:pt idx="9011">
                  <c:v>1.8021999999998426E-4</c:v>
                </c:pt>
                <c:pt idx="9012">
                  <c:v>1.8023999999998425E-4</c:v>
                </c:pt>
                <c:pt idx="9013">
                  <c:v>1.8025999999998424E-4</c:v>
                </c:pt>
                <c:pt idx="9014">
                  <c:v>1.8027999999998423E-4</c:v>
                </c:pt>
                <c:pt idx="9015">
                  <c:v>1.8029999999998422E-4</c:v>
                </c:pt>
                <c:pt idx="9016">
                  <c:v>1.8031999999998421E-4</c:v>
                </c:pt>
                <c:pt idx="9017">
                  <c:v>1.803399999999842E-4</c:v>
                </c:pt>
                <c:pt idx="9018">
                  <c:v>1.8035999999998419E-4</c:v>
                </c:pt>
                <c:pt idx="9019">
                  <c:v>1.8037999999998417E-4</c:v>
                </c:pt>
                <c:pt idx="9020">
                  <c:v>1.8039999999998416E-4</c:v>
                </c:pt>
                <c:pt idx="9021">
                  <c:v>1.8041999999998415E-4</c:v>
                </c:pt>
                <c:pt idx="9022">
                  <c:v>1.8043999999998414E-4</c:v>
                </c:pt>
                <c:pt idx="9023">
                  <c:v>1.8045999999998413E-4</c:v>
                </c:pt>
                <c:pt idx="9024">
                  <c:v>1.8047999999998412E-4</c:v>
                </c:pt>
                <c:pt idx="9025">
                  <c:v>1.8049999999998411E-4</c:v>
                </c:pt>
                <c:pt idx="9026">
                  <c:v>1.805199999999841E-4</c:v>
                </c:pt>
                <c:pt idx="9027">
                  <c:v>1.8053999999998409E-4</c:v>
                </c:pt>
                <c:pt idx="9028">
                  <c:v>1.8055999999998408E-4</c:v>
                </c:pt>
                <c:pt idx="9029">
                  <c:v>1.8057999999998407E-4</c:v>
                </c:pt>
                <c:pt idx="9030">
                  <c:v>1.8059999999998406E-4</c:v>
                </c:pt>
                <c:pt idx="9031">
                  <c:v>1.8061999999998405E-4</c:v>
                </c:pt>
                <c:pt idx="9032">
                  <c:v>1.8063999999998404E-4</c:v>
                </c:pt>
                <c:pt idx="9033">
                  <c:v>1.8065999999998403E-4</c:v>
                </c:pt>
                <c:pt idx="9034">
                  <c:v>1.8067999999998402E-4</c:v>
                </c:pt>
                <c:pt idx="9035">
                  <c:v>1.8069999999998401E-4</c:v>
                </c:pt>
                <c:pt idx="9036">
                  <c:v>1.80719999999984E-4</c:v>
                </c:pt>
                <c:pt idx="9037">
                  <c:v>1.8073999999998399E-4</c:v>
                </c:pt>
                <c:pt idx="9038">
                  <c:v>1.8075999999998398E-4</c:v>
                </c:pt>
                <c:pt idx="9039">
                  <c:v>1.8077999999998397E-4</c:v>
                </c:pt>
                <c:pt idx="9040">
                  <c:v>1.8079999999998396E-4</c:v>
                </c:pt>
                <c:pt idx="9041">
                  <c:v>1.8081999999998395E-4</c:v>
                </c:pt>
                <c:pt idx="9042">
                  <c:v>1.8083999999998394E-4</c:v>
                </c:pt>
                <c:pt idx="9043">
                  <c:v>1.8085999999998393E-4</c:v>
                </c:pt>
                <c:pt idx="9044">
                  <c:v>1.8087999999998392E-4</c:v>
                </c:pt>
                <c:pt idx="9045">
                  <c:v>1.8089999999998391E-4</c:v>
                </c:pt>
                <c:pt idx="9046">
                  <c:v>1.809199999999839E-4</c:v>
                </c:pt>
                <c:pt idx="9047">
                  <c:v>1.8093999999998388E-4</c:v>
                </c:pt>
                <c:pt idx="9048">
                  <c:v>1.8095999999998387E-4</c:v>
                </c:pt>
                <c:pt idx="9049">
                  <c:v>1.8097999999998386E-4</c:v>
                </c:pt>
                <c:pt idx="9050">
                  <c:v>1.8099999999998385E-4</c:v>
                </c:pt>
                <c:pt idx="9051">
                  <c:v>1.8101999999998384E-4</c:v>
                </c:pt>
                <c:pt idx="9052">
                  <c:v>1.8103999999998383E-4</c:v>
                </c:pt>
                <c:pt idx="9053">
                  <c:v>1.8105999999998382E-4</c:v>
                </c:pt>
                <c:pt idx="9054">
                  <c:v>1.8107999999998381E-4</c:v>
                </c:pt>
                <c:pt idx="9055">
                  <c:v>1.810999999999838E-4</c:v>
                </c:pt>
                <c:pt idx="9056">
                  <c:v>1.8111999999998379E-4</c:v>
                </c:pt>
                <c:pt idx="9057">
                  <c:v>1.8113999999998378E-4</c:v>
                </c:pt>
                <c:pt idx="9058">
                  <c:v>1.8115999999998377E-4</c:v>
                </c:pt>
                <c:pt idx="9059">
                  <c:v>1.8117999999998376E-4</c:v>
                </c:pt>
                <c:pt idx="9060">
                  <c:v>1.8119999999998375E-4</c:v>
                </c:pt>
                <c:pt idx="9061">
                  <c:v>1.8121999999998374E-4</c:v>
                </c:pt>
                <c:pt idx="9062">
                  <c:v>1.8123999999998373E-4</c:v>
                </c:pt>
                <c:pt idx="9063">
                  <c:v>1.8125999999998372E-4</c:v>
                </c:pt>
                <c:pt idx="9064">
                  <c:v>1.8127999999998371E-4</c:v>
                </c:pt>
                <c:pt idx="9065">
                  <c:v>1.812999999999837E-4</c:v>
                </c:pt>
                <c:pt idx="9066">
                  <c:v>1.8131999999998369E-4</c:v>
                </c:pt>
                <c:pt idx="9067">
                  <c:v>1.8133999999998368E-4</c:v>
                </c:pt>
                <c:pt idx="9068">
                  <c:v>1.8135999999998367E-4</c:v>
                </c:pt>
                <c:pt idx="9069">
                  <c:v>1.8137999999998366E-4</c:v>
                </c:pt>
                <c:pt idx="9070">
                  <c:v>1.8139999999998365E-4</c:v>
                </c:pt>
                <c:pt idx="9071">
                  <c:v>1.8141999999998364E-4</c:v>
                </c:pt>
                <c:pt idx="9072">
                  <c:v>1.8143999999998363E-4</c:v>
                </c:pt>
                <c:pt idx="9073">
                  <c:v>1.8145999999998362E-4</c:v>
                </c:pt>
                <c:pt idx="9074">
                  <c:v>1.8147999999998361E-4</c:v>
                </c:pt>
                <c:pt idx="9075">
                  <c:v>1.814999999999836E-4</c:v>
                </c:pt>
                <c:pt idx="9076">
                  <c:v>1.8151999999998358E-4</c:v>
                </c:pt>
                <c:pt idx="9077">
                  <c:v>1.8153999999998357E-4</c:v>
                </c:pt>
                <c:pt idx="9078">
                  <c:v>1.8155999999998356E-4</c:v>
                </c:pt>
                <c:pt idx="9079">
                  <c:v>1.8157999999998355E-4</c:v>
                </c:pt>
                <c:pt idx="9080">
                  <c:v>1.8159999999998354E-4</c:v>
                </c:pt>
                <c:pt idx="9081">
                  <c:v>1.8161999999998353E-4</c:v>
                </c:pt>
                <c:pt idx="9082">
                  <c:v>1.8163999999998352E-4</c:v>
                </c:pt>
                <c:pt idx="9083">
                  <c:v>1.8165999999998351E-4</c:v>
                </c:pt>
                <c:pt idx="9084">
                  <c:v>1.816799999999835E-4</c:v>
                </c:pt>
                <c:pt idx="9085">
                  <c:v>1.8169999999998349E-4</c:v>
                </c:pt>
                <c:pt idx="9086">
                  <c:v>1.8171999999998348E-4</c:v>
                </c:pt>
                <c:pt idx="9087">
                  <c:v>1.8173999999998347E-4</c:v>
                </c:pt>
                <c:pt idx="9088">
                  <c:v>1.8175999999998346E-4</c:v>
                </c:pt>
                <c:pt idx="9089">
                  <c:v>1.8177999999998345E-4</c:v>
                </c:pt>
                <c:pt idx="9090">
                  <c:v>1.8179999999998344E-4</c:v>
                </c:pt>
                <c:pt idx="9091">
                  <c:v>1.8181999999998343E-4</c:v>
                </c:pt>
                <c:pt idx="9092">
                  <c:v>1.8183999999998342E-4</c:v>
                </c:pt>
                <c:pt idx="9093">
                  <c:v>1.8185999999998341E-4</c:v>
                </c:pt>
                <c:pt idx="9094">
                  <c:v>1.818799999999834E-4</c:v>
                </c:pt>
                <c:pt idx="9095">
                  <c:v>1.8189999999998339E-4</c:v>
                </c:pt>
                <c:pt idx="9096">
                  <c:v>1.8191999999998338E-4</c:v>
                </c:pt>
                <c:pt idx="9097">
                  <c:v>1.8193999999998337E-4</c:v>
                </c:pt>
                <c:pt idx="9098">
                  <c:v>1.8195999999998336E-4</c:v>
                </c:pt>
                <c:pt idx="9099">
                  <c:v>1.8197999999998335E-4</c:v>
                </c:pt>
                <c:pt idx="9100">
                  <c:v>1.8199999999998334E-4</c:v>
                </c:pt>
                <c:pt idx="9101">
                  <c:v>1.8201999999998333E-4</c:v>
                </c:pt>
                <c:pt idx="9102">
                  <c:v>1.8203999999998332E-4</c:v>
                </c:pt>
                <c:pt idx="9103">
                  <c:v>1.8205999999998331E-4</c:v>
                </c:pt>
                <c:pt idx="9104">
                  <c:v>1.8207999999998329E-4</c:v>
                </c:pt>
                <c:pt idx="9105">
                  <c:v>1.8209999999998328E-4</c:v>
                </c:pt>
                <c:pt idx="9106">
                  <c:v>1.8211999999998327E-4</c:v>
                </c:pt>
                <c:pt idx="9107">
                  <c:v>1.8213999999998326E-4</c:v>
                </c:pt>
                <c:pt idx="9108">
                  <c:v>1.8215999999998325E-4</c:v>
                </c:pt>
                <c:pt idx="9109">
                  <c:v>1.8217999999998324E-4</c:v>
                </c:pt>
                <c:pt idx="9110">
                  <c:v>1.8219999999998323E-4</c:v>
                </c:pt>
                <c:pt idx="9111">
                  <c:v>1.8221999999998322E-4</c:v>
                </c:pt>
                <c:pt idx="9112">
                  <c:v>1.8223999999998321E-4</c:v>
                </c:pt>
                <c:pt idx="9113">
                  <c:v>1.822599999999832E-4</c:v>
                </c:pt>
                <c:pt idx="9114">
                  <c:v>1.8227999999998319E-4</c:v>
                </c:pt>
                <c:pt idx="9115">
                  <c:v>1.8229999999998318E-4</c:v>
                </c:pt>
                <c:pt idx="9116">
                  <c:v>1.8231999999998317E-4</c:v>
                </c:pt>
                <c:pt idx="9117">
                  <c:v>1.8233999999998316E-4</c:v>
                </c:pt>
                <c:pt idx="9118">
                  <c:v>1.8235999999998315E-4</c:v>
                </c:pt>
                <c:pt idx="9119">
                  <c:v>1.8237999999998314E-4</c:v>
                </c:pt>
                <c:pt idx="9120">
                  <c:v>1.8239999999998313E-4</c:v>
                </c:pt>
                <c:pt idx="9121">
                  <c:v>1.8241999999998312E-4</c:v>
                </c:pt>
                <c:pt idx="9122">
                  <c:v>1.8243999999998311E-4</c:v>
                </c:pt>
                <c:pt idx="9123">
                  <c:v>1.824599999999831E-4</c:v>
                </c:pt>
                <c:pt idx="9124">
                  <c:v>1.8247999999998309E-4</c:v>
                </c:pt>
                <c:pt idx="9125">
                  <c:v>1.8249999999998308E-4</c:v>
                </c:pt>
                <c:pt idx="9126">
                  <c:v>1.8251999999998307E-4</c:v>
                </c:pt>
                <c:pt idx="9127">
                  <c:v>1.8253999999998306E-4</c:v>
                </c:pt>
                <c:pt idx="9128">
                  <c:v>1.8255999999998305E-4</c:v>
                </c:pt>
                <c:pt idx="9129">
                  <c:v>1.8257999999998304E-4</c:v>
                </c:pt>
                <c:pt idx="9130">
                  <c:v>1.8259999999998303E-4</c:v>
                </c:pt>
                <c:pt idx="9131">
                  <c:v>1.8261999999998302E-4</c:v>
                </c:pt>
                <c:pt idx="9132">
                  <c:v>1.82639999999983E-4</c:v>
                </c:pt>
                <c:pt idx="9133">
                  <c:v>1.8265999999998299E-4</c:v>
                </c:pt>
                <c:pt idx="9134">
                  <c:v>1.8267999999998298E-4</c:v>
                </c:pt>
                <c:pt idx="9135">
                  <c:v>1.8269999999998297E-4</c:v>
                </c:pt>
                <c:pt idx="9136">
                  <c:v>1.8271999999998296E-4</c:v>
                </c:pt>
                <c:pt idx="9137">
                  <c:v>1.8273999999998295E-4</c:v>
                </c:pt>
                <c:pt idx="9138">
                  <c:v>1.8275999999998294E-4</c:v>
                </c:pt>
                <c:pt idx="9139">
                  <c:v>1.8277999999998293E-4</c:v>
                </c:pt>
                <c:pt idx="9140">
                  <c:v>1.8279999999998292E-4</c:v>
                </c:pt>
                <c:pt idx="9141">
                  <c:v>1.8281999999998291E-4</c:v>
                </c:pt>
                <c:pt idx="9142">
                  <c:v>1.828399999999829E-4</c:v>
                </c:pt>
                <c:pt idx="9143">
                  <c:v>1.8285999999998289E-4</c:v>
                </c:pt>
                <c:pt idx="9144">
                  <c:v>1.8287999999998288E-4</c:v>
                </c:pt>
                <c:pt idx="9145">
                  <c:v>1.8289999999998287E-4</c:v>
                </c:pt>
                <c:pt idx="9146">
                  <c:v>1.8291999999998286E-4</c:v>
                </c:pt>
                <c:pt idx="9147">
                  <c:v>1.8293999999998285E-4</c:v>
                </c:pt>
                <c:pt idx="9148">
                  <c:v>1.8295999999998284E-4</c:v>
                </c:pt>
                <c:pt idx="9149">
                  <c:v>1.8297999999998283E-4</c:v>
                </c:pt>
                <c:pt idx="9150">
                  <c:v>1.8299999999998282E-4</c:v>
                </c:pt>
                <c:pt idx="9151">
                  <c:v>1.8301999999998281E-4</c:v>
                </c:pt>
                <c:pt idx="9152">
                  <c:v>1.830399999999828E-4</c:v>
                </c:pt>
                <c:pt idx="9153">
                  <c:v>1.8305999999998279E-4</c:v>
                </c:pt>
                <c:pt idx="9154">
                  <c:v>1.8307999999998278E-4</c:v>
                </c:pt>
                <c:pt idx="9155">
                  <c:v>1.8309999999998277E-4</c:v>
                </c:pt>
                <c:pt idx="9156">
                  <c:v>1.8311999999998276E-4</c:v>
                </c:pt>
                <c:pt idx="9157">
                  <c:v>1.8313999999998275E-4</c:v>
                </c:pt>
                <c:pt idx="9158">
                  <c:v>1.8315999999998274E-4</c:v>
                </c:pt>
                <c:pt idx="9159">
                  <c:v>1.8317999999998273E-4</c:v>
                </c:pt>
                <c:pt idx="9160">
                  <c:v>1.8319999999998271E-4</c:v>
                </c:pt>
                <c:pt idx="9161">
                  <c:v>1.832199999999827E-4</c:v>
                </c:pt>
                <c:pt idx="9162">
                  <c:v>1.8323999999998269E-4</c:v>
                </c:pt>
                <c:pt idx="9163">
                  <c:v>1.8325999999998268E-4</c:v>
                </c:pt>
                <c:pt idx="9164">
                  <c:v>1.8327999999998267E-4</c:v>
                </c:pt>
                <c:pt idx="9165">
                  <c:v>1.8329999999998266E-4</c:v>
                </c:pt>
                <c:pt idx="9166">
                  <c:v>1.8331999999998265E-4</c:v>
                </c:pt>
                <c:pt idx="9167">
                  <c:v>1.8333999999998264E-4</c:v>
                </c:pt>
                <c:pt idx="9168">
                  <c:v>1.8335999999998263E-4</c:v>
                </c:pt>
                <c:pt idx="9169">
                  <c:v>1.8337999999998262E-4</c:v>
                </c:pt>
                <c:pt idx="9170">
                  <c:v>1.8339999999998261E-4</c:v>
                </c:pt>
                <c:pt idx="9171">
                  <c:v>1.834199999999826E-4</c:v>
                </c:pt>
                <c:pt idx="9172">
                  <c:v>1.8343999999998259E-4</c:v>
                </c:pt>
                <c:pt idx="9173">
                  <c:v>1.8345999999998258E-4</c:v>
                </c:pt>
                <c:pt idx="9174">
                  <c:v>1.8347999999998257E-4</c:v>
                </c:pt>
                <c:pt idx="9175">
                  <c:v>1.8349999999998256E-4</c:v>
                </c:pt>
                <c:pt idx="9176">
                  <c:v>1.8351999999998255E-4</c:v>
                </c:pt>
                <c:pt idx="9177">
                  <c:v>1.8353999999998254E-4</c:v>
                </c:pt>
                <c:pt idx="9178">
                  <c:v>1.8355999999998253E-4</c:v>
                </c:pt>
                <c:pt idx="9179">
                  <c:v>1.8357999999998252E-4</c:v>
                </c:pt>
                <c:pt idx="9180">
                  <c:v>1.8359999999998251E-4</c:v>
                </c:pt>
                <c:pt idx="9181">
                  <c:v>1.836199999999825E-4</c:v>
                </c:pt>
                <c:pt idx="9182">
                  <c:v>1.8363999999998249E-4</c:v>
                </c:pt>
                <c:pt idx="9183">
                  <c:v>1.8365999999998248E-4</c:v>
                </c:pt>
                <c:pt idx="9184">
                  <c:v>1.8367999999998247E-4</c:v>
                </c:pt>
                <c:pt idx="9185">
                  <c:v>1.8369999999998246E-4</c:v>
                </c:pt>
                <c:pt idx="9186">
                  <c:v>1.8371999999998245E-4</c:v>
                </c:pt>
                <c:pt idx="9187">
                  <c:v>1.8373999999998244E-4</c:v>
                </c:pt>
                <c:pt idx="9188">
                  <c:v>1.8375999999998242E-4</c:v>
                </c:pt>
                <c:pt idx="9189">
                  <c:v>1.8377999999998241E-4</c:v>
                </c:pt>
                <c:pt idx="9190">
                  <c:v>1.837999999999824E-4</c:v>
                </c:pt>
                <c:pt idx="9191">
                  <c:v>1.8381999999998239E-4</c:v>
                </c:pt>
                <c:pt idx="9192">
                  <c:v>1.8383999999998238E-4</c:v>
                </c:pt>
                <c:pt idx="9193">
                  <c:v>1.8385999999998237E-4</c:v>
                </c:pt>
                <c:pt idx="9194">
                  <c:v>1.8387999999998236E-4</c:v>
                </c:pt>
                <c:pt idx="9195">
                  <c:v>1.8389999999998235E-4</c:v>
                </c:pt>
                <c:pt idx="9196">
                  <c:v>1.8391999999998234E-4</c:v>
                </c:pt>
                <c:pt idx="9197">
                  <c:v>1.8393999999998233E-4</c:v>
                </c:pt>
                <c:pt idx="9198">
                  <c:v>1.8395999999998232E-4</c:v>
                </c:pt>
                <c:pt idx="9199">
                  <c:v>1.8397999999998231E-4</c:v>
                </c:pt>
                <c:pt idx="9200">
                  <c:v>1.839999999999823E-4</c:v>
                </c:pt>
                <c:pt idx="9201">
                  <c:v>1.8401999999998229E-4</c:v>
                </c:pt>
                <c:pt idx="9202">
                  <c:v>1.8403999999998228E-4</c:v>
                </c:pt>
                <c:pt idx="9203">
                  <c:v>1.8405999999998227E-4</c:v>
                </c:pt>
                <c:pt idx="9204">
                  <c:v>1.8407999999998226E-4</c:v>
                </c:pt>
                <c:pt idx="9205">
                  <c:v>1.8409999999998225E-4</c:v>
                </c:pt>
                <c:pt idx="9206">
                  <c:v>1.8411999999998224E-4</c:v>
                </c:pt>
                <c:pt idx="9207">
                  <c:v>1.8413999999998223E-4</c:v>
                </c:pt>
                <c:pt idx="9208">
                  <c:v>1.8415999999998222E-4</c:v>
                </c:pt>
                <c:pt idx="9209">
                  <c:v>1.8417999999998221E-4</c:v>
                </c:pt>
                <c:pt idx="9210">
                  <c:v>1.841999999999822E-4</c:v>
                </c:pt>
                <c:pt idx="9211">
                  <c:v>1.8421999999998219E-4</c:v>
                </c:pt>
                <c:pt idx="9212">
                  <c:v>1.8423999999998218E-4</c:v>
                </c:pt>
                <c:pt idx="9213">
                  <c:v>1.8425999999998217E-4</c:v>
                </c:pt>
                <c:pt idx="9214">
                  <c:v>1.8427999999998216E-4</c:v>
                </c:pt>
                <c:pt idx="9215">
                  <c:v>1.8429999999998215E-4</c:v>
                </c:pt>
                <c:pt idx="9216">
                  <c:v>1.8431999999998213E-4</c:v>
                </c:pt>
                <c:pt idx="9217">
                  <c:v>1.8433999999998212E-4</c:v>
                </c:pt>
                <c:pt idx="9218">
                  <c:v>1.8435999999998211E-4</c:v>
                </c:pt>
                <c:pt idx="9219">
                  <c:v>1.843799999999821E-4</c:v>
                </c:pt>
                <c:pt idx="9220">
                  <c:v>1.8439999999998209E-4</c:v>
                </c:pt>
                <c:pt idx="9221">
                  <c:v>1.8441999999998208E-4</c:v>
                </c:pt>
                <c:pt idx="9222">
                  <c:v>1.8443999999998207E-4</c:v>
                </c:pt>
                <c:pt idx="9223">
                  <c:v>1.8445999999998206E-4</c:v>
                </c:pt>
                <c:pt idx="9224">
                  <c:v>1.8447999999998205E-4</c:v>
                </c:pt>
                <c:pt idx="9225">
                  <c:v>1.8449999999998204E-4</c:v>
                </c:pt>
                <c:pt idx="9226">
                  <c:v>1.8451999999998203E-4</c:v>
                </c:pt>
                <c:pt idx="9227">
                  <c:v>1.8453999999998202E-4</c:v>
                </c:pt>
                <c:pt idx="9228">
                  <c:v>1.8455999999998201E-4</c:v>
                </c:pt>
                <c:pt idx="9229">
                  <c:v>1.84579999999982E-4</c:v>
                </c:pt>
                <c:pt idx="9230">
                  <c:v>1.8459999999998199E-4</c:v>
                </c:pt>
                <c:pt idx="9231">
                  <c:v>1.8461999999998198E-4</c:v>
                </c:pt>
                <c:pt idx="9232">
                  <c:v>1.8463999999998197E-4</c:v>
                </c:pt>
                <c:pt idx="9233">
                  <c:v>1.8465999999998196E-4</c:v>
                </c:pt>
                <c:pt idx="9234">
                  <c:v>1.8467999999998195E-4</c:v>
                </c:pt>
                <c:pt idx="9235">
                  <c:v>1.8469999999998194E-4</c:v>
                </c:pt>
                <c:pt idx="9236">
                  <c:v>1.8471999999998193E-4</c:v>
                </c:pt>
                <c:pt idx="9237">
                  <c:v>1.8473999999998192E-4</c:v>
                </c:pt>
                <c:pt idx="9238">
                  <c:v>1.8475999999998191E-4</c:v>
                </c:pt>
                <c:pt idx="9239">
                  <c:v>1.847799999999819E-4</c:v>
                </c:pt>
                <c:pt idx="9240">
                  <c:v>1.8479999999998189E-4</c:v>
                </c:pt>
                <c:pt idx="9241">
                  <c:v>1.8481999999998188E-4</c:v>
                </c:pt>
                <c:pt idx="9242">
                  <c:v>1.8483999999998187E-4</c:v>
                </c:pt>
                <c:pt idx="9243">
                  <c:v>1.8485999999998186E-4</c:v>
                </c:pt>
                <c:pt idx="9244">
                  <c:v>1.8487999999998184E-4</c:v>
                </c:pt>
                <c:pt idx="9245">
                  <c:v>1.8489999999998183E-4</c:v>
                </c:pt>
                <c:pt idx="9246">
                  <c:v>1.8491999999998182E-4</c:v>
                </c:pt>
                <c:pt idx="9247">
                  <c:v>1.8493999999998181E-4</c:v>
                </c:pt>
                <c:pt idx="9248">
                  <c:v>1.849599999999818E-4</c:v>
                </c:pt>
                <c:pt idx="9249">
                  <c:v>1.8497999999998179E-4</c:v>
                </c:pt>
                <c:pt idx="9250">
                  <c:v>1.8499999999998178E-4</c:v>
                </c:pt>
                <c:pt idx="9251">
                  <c:v>1.8501999999998177E-4</c:v>
                </c:pt>
                <c:pt idx="9252">
                  <c:v>1.8503999999998176E-4</c:v>
                </c:pt>
                <c:pt idx="9253">
                  <c:v>1.8505999999998175E-4</c:v>
                </c:pt>
                <c:pt idx="9254">
                  <c:v>1.8507999999998174E-4</c:v>
                </c:pt>
                <c:pt idx="9255">
                  <c:v>1.8509999999998173E-4</c:v>
                </c:pt>
                <c:pt idx="9256">
                  <c:v>1.8511999999998172E-4</c:v>
                </c:pt>
                <c:pt idx="9257">
                  <c:v>1.8513999999998171E-4</c:v>
                </c:pt>
                <c:pt idx="9258">
                  <c:v>1.851599999999817E-4</c:v>
                </c:pt>
                <c:pt idx="9259">
                  <c:v>1.8517999999998169E-4</c:v>
                </c:pt>
                <c:pt idx="9260">
                  <c:v>1.8519999999998168E-4</c:v>
                </c:pt>
                <c:pt idx="9261">
                  <c:v>1.8521999999998167E-4</c:v>
                </c:pt>
                <c:pt idx="9262">
                  <c:v>1.8523999999998166E-4</c:v>
                </c:pt>
                <c:pt idx="9263">
                  <c:v>1.8525999999998165E-4</c:v>
                </c:pt>
                <c:pt idx="9264">
                  <c:v>1.8527999999998164E-4</c:v>
                </c:pt>
                <c:pt idx="9265">
                  <c:v>1.8529999999998163E-4</c:v>
                </c:pt>
                <c:pt idx="9266">
                  <c:v>1.8531999999998162E-4</c:v>
                </c:pt>
                <c:pt idx="9267">
                  <c:v>1.8533999999998161E-4</c:v>
                </c:pt>
                <c:pt idx="9268">
                  <c:v>1.853599999999816E-4</c:v>
                </c:pt>
                <c:pt idx="9269">
                  <c:v>1.8537999999998159E-4</c:v>
                </c:pt>
                <c:pt idx="9270">
                  <c:v>1.8539999999998158E-4</c:v>
                </c:pt>
                <c:pt idx="9271">
                  <c:v>1.8541999999998157E-4</c:v>
                </c:pt>
                <c:pt idx="9272">
                  <c:v>1.8543999999998155E-4</c:v>
                </c:pt>
                <c:pt idx="9273">
                  <c:v>1.8545999999998154E-4</c:v>
                </c:pt>
                <c:pt idx="9274">
                  <c:v>1.8547999999998153E-4</c:v>
                </c:pt>
                <c:pt idx="9275">
                  <c:v>1.8549999999998152E-4</c:v>
                </c:pt>
                <c:pt idx="9276">
                  <c:v>1.8551999999998151E-4</c:v>
                </c:pt>
                <c:pt idx="9277">
                  <c:v>1.855399999999815E-4</c:v>
                </c:pt>
                <c:pt idx="9278">
                  <c:v>1.8555999999998149E-4</c:v>
                </c:pt>
                <c:pt idx="9279">
                  <c:v>1.8557999999998148E-4</c:v>
                </c:pt>
                <c:pt idx="9280">
                  <c:v>1.8559999999998147E-4</c:v>
                </c:pt>
                <c:pt idx="9281">
                  <c:v>1.8561999999998146E-4</c:v>
                </c:pt>
                <c:pt idx="9282">
                  <c:v>1.8563999999998145E-4</c:v>
                </c:pt>
                <c:pt idx="9283">
                  <c:v>1.8565999999998144E-4</c:v>
                </c:pt>
                <c:pt idx="9284">
                  <c:v>1.8567999999998143E-4</c:v>
                </c:pt>
                <c:pt idx="9285">
                  <c:v>1.8569999999998142E-4</c:v>
                </c:pt>
                <c:pt idx="9286">
                  <c:v>1.8571999999998141E-4</c:v>
                </c:pt>
                <c:pt idx="9287">
                  <c:v>1.857399999999814E-4</c:v>
                </c:pt>
                <c:pt idx="9288">
                  <c:v>1.8575999999998139E-4</c:v>
                </c:pt>
                <c:pt idx="9289">
                  <c:v>1.8577999999998138E-4</c:v>
                </c:pt>
                <c:pt idx="9290">
                  <c:v>1.8579999999998137E-4</c:v>
                </c:pt>
                <c:pt idx="9291">
                  <c:v>1.8581999999998136E-4</c:v>
                </c:pt>
                <c:pt idx="9292">
                  <c:v>1.8583999999998135E-4</c:v>
                </c:pt>
                <c:pt idx="9293">
                  <c:v>1.8585999999998134E-4</c:v>
                </c:pt>
                <c:pt idx="9294">
                  <c:v>1.8587999999998133E-4</c:v>
                </c:pt>
                <c:pt idx="9295">
                  <c:v>1.8589999999998132E-4</c:v>
                </c:pt>
                <c:pt idx="9296">
                  <c:v>1.8591999999998131E-4</c:v>
                </c:pt>
                <c:pt idx="9297">
                  <c:v>1.859399999999813E-4</c:v>
                </c:pt>
                <c:pt idx="9298">
                  <c:v>1.8595999999998129E-4</c:v>
                </c:pt>
                <c:pt idx="9299">
                  <c:v>1.8597999999998128E-4</c:v>
                </c:pt>
                <c:pt idx="9300">
                  <c:v>1.8599999999998126E-4</c:v>
                </c:pt>
                <c:pt idx="9301">
                  <c:v>1.8601999999998125E-4</c:v>
                </c:pt>
                <c:pt idx="9302">
                  <c:v>1.8603999999998124E-4</c:v>
                </c:pt>
                <c:pt idx="9303">
                  <c:v>1.8605999999998123E-4</c:v>
                </c:pt>
                <c:pt idx="9304">
                  <c:v>1.8607999999998122E-4</c:v>
                </c:pt>
                <c:pt idx="9305">
                  <c:v>1.8609999999998121E-4</c:v>
                </c:pt>
                <c:pt idx="9306">
                  <c:v>1.861199999999812E-4</c:v>
                </c:pt>
                <c:pt idx="9307">
                  <c:v>1.8613999999998119E-4</c:v>
                </c:pt>
                <c:pt idx="9308">
                  <c:v>1.8615999999998118E-4</c:v>
                </c:pt>
                <c:pt idx="9309">
                  <c:v>1.8617999999998117E-4</c:v>
                </c:pt>
                <c:pt idx="9310">
                  <c:v>1.8619999999998116E-4</c:v>
                </c:pt>
                <c:pt idx="9311">
                  <c:v>1.8621999999998115E-4</c:v>
                </c:pt>
                <c:pt idx="9312">
                  <c:v>1.8623999999998114E-4</c:v>
                </c:pt>
                <c:pt idx="9313">
                  <c:v>1.8625999999998113E-4</c:v>
                </c:pt>
                <c:pt idx="9314">
                  <c:v>1.8627999999998112E-4</c:v>
                </c:pt>
                <c:pt idx="9315">
                  <c:v>1.8629999999998111E-4</c:v>
                </c:pt>
                <c:pt idx="9316">
                  <c:v>1.863199999999811E-4</c:v>
                </c:pt>
                <c:pt idx="9317">
                  <c:v>1.8633999999998109E-4</c:v>
                </c:pt>
                <c:pt idx="9318">
                  <c:v>1.8635999999998108E-4</c:v>
                </c:pt>
                <c:pt idx="9319">
                  <c:v>1.8637999999998107E-4</c:v>
                </c:pt>
                <c:pt idx="9320">
                  <c:v>1.8639999999998106E-4</c:v>
                </c:pt>
                <c:pt idx="9321">
                  <c:v>1.8641999999998105E-4</c:v>
                </c:pt>
                <c:pt idx="9322">
                  <c:v>1.8643999999998104E-4</c:v>
                </c:pt>
                <c:pt idx="9323">
                  <c:v>1.8645999999998103E-4</c:v>
                </c:pt>
                <c:pt idx="9324">
                  <c:v>1.8647999999998102E-4</c:v>
                </c:pt>
                <c:pt idx="9325">
                  <c:v>1.8649999999998101E-4</c:v>
                </c:pt>
                <c:pt idx="9326">
                  <c:v>1.86519999999981E-4</c:v>
                </c:pt>
                <c:pt idx="9327">
                  <c:v>1.8653999999998099E-4</c:v>
                </c:pt>
                <c:pt idx="9328">
                  <c:v>1.8655999999998097E-4</c:v>
                </c:pt>
                <c:pt idx="9329">
                  <c:v>1.8657999999998096E-4</c:v>
                </c:pt>
                <c:pt idx="9330">
                  <c:v>1.8659999999998095E-4</c:v>
                </c:pt>
                <c:pt idx="9331">
                  <c:v>1.8661999999998094E-4</c:v>
                </c:pt>
                <c:pt idx="9332">
                  <c:v>1.8663999999998093E-4</c:v>
                </c:pt>
                <c:pt idx="9333">
                  <c:v>1.8665999999998092E-4</c:v>
                </c:pt>
                <c:pt idx="9334">
                  <c:v>1.8667999999998091E-4</c:v>
                </c:pt>
                <c:pt idx="9335">
                  <c:v>1.866999999999809E-4</c:v>
                </c:pt>
                <c:pt idx="9336">
                  <c:v>1.8671999999998089E-4</c:v>
                </c:pt>
                <c:pt idx="9337">
                  <c:v>1.8673999999998088E-4</c:v>
                </c:pt>
                <c:pt idx="9338">
                  <c:v>1.8675999999998087E-4</c:v>
                </c:pt>
                <c:pt idx="9339">
                  <c:v>1.8677999999998086E-4</c:v>
                </c:pt>
                <c:pt idx="9340">
                  <c:v>1.8679999999998085E-4</c:v>
                </c:pt>
                <c:pt idx="9341">
                  <c:v>1.8681999999998084E-4</c:v>
                </c:pt>
                <c:pt idx="9342">
                  <c:v>1.8683999999998083E-4</c:v>
                </c:pt>
                <c:pt idx="9343">
                  <c:v>1.8685999999998082E-4</c:v>
                </c:pt>
                <c:pt idx="9344">
                  <c:v>1.8687999999998081E-4</c:v>
                </c:pt>
                <c:pt idx="9345">
                  <c:v>1.868999999999808E-4</c:v>
                </c:pt>
                <c:pt idx="9346">
                  <c:v>1.8691999999998079E-4</c:v>
                </c:pt>
                <c:pt idx="9347">
                  <c:v>1.8693999999998078E-4</c:v>
                </c:pt>
                <c:pt idx="9348">
                  <c:v>1.8695999999998077E-4</c:v>
                </c:pt>
                <c:pt idx="9349">
                  <c:v>1.8697999999998076E-4</c:v>
                </c:pt>
                <c:pt idx="9350">
                  <c:v>1.8699999999998075E-4</c:v>
                </c:pt>
                <c:pt idx="9351">
                  <c:v>1.8701999999998074E-4</c:v>
                </c:pt>
                <c:pt idx="9352">
                  <c:v>1.8703999999998073E-4</c:v>
                </c:pt>
                <c:pt idx="9353">
                  <c:v>1.8705999999998072E-4</c:v>
                </c:pt>
                <c:pt idx="9354">
                  <c:v>1.8707999999998071E-4</c:v>
                </c:pt>
                <c:pt idx="9355">
                  <c:v>1.870999999999807E-4</c:v>
                </c:pt>
                <c:pt idx="9356">
                  <c:v>1.8711999999998069E-4</c:v>
                </c:pt>
                <c:pt idx="9357">
                  <c:v>1.8713999999998067E-4</c:v>
                </c:pt>
                <c:pt idx="9358">
                  <c:v>1.8715999999998066E-4</c:v>
                </c:pt>
                <c:pt idx="9359">
                  <c:v>1.8717999999998065E-4</c:v>
                </c:pt>
                <c:pt idx="9360">
                  <c:v>1.8719999999998064E-4</c:v>
                </c:pt>
                <c:pt idx="9361">
                  <c:v>1.8721999999998063E-4</c:v>
                </c:pt>
                <c:pt idx="9362">
                  <c:v>1.8723999999998062E-4</c:v>
                </c:pt>
                <c:pt idx="9363">
                  <c:v>1.8725999999998061E-4</c:v>
                </c:pt>
                <c:pt idx="9364">
                  <c:v>1.872799999999806E-4</c:v>
                </c:pt>
                <c:pt idx="9365">
                  <c:v>1.8729999999998059E-4</c:v>
                </c:pt>
                <c:pt idx="9366">
                  <c:v>1.8731999999998058E-4</c:v>
                </c:pt>
                <c:pt idx="9367">
                  <c:v>1.8733999999998057E-4</c:v>
                </c:pt>
                <c:pt idx="9368">
                  <c:v>1.8735999999998056E-4</c:v>
                </c:pt>
                <c:pt idx="9369">
                  <c:v>1.8737999999998055E-4</c:v>
                </c:pt>
                <c:pt idx="9370">
                  <c:v>1.8739999999998054E-4</c:v>
                </c:pt>
                <c:pt idx="9371">
                  <c:v>1.8741999999998053E-4</c:v>
                </c:pt>
                <c:pt idx="9372">
                  <c:v>1.8743999999998052E-4</c:v>
                </c:pt>
                <c:pt idx="9373">
                  <c:v>1.8745999999998051E-4</c:v>
                </c:pt>
                <c:pt idx="9374">
                  <c:v>1.874799999999805E-4</c:v>
                </c:pt>
                <c:pt idx="9375">
                  <c:v>1.8749999999998049E-4</c:v>
                </c:pt>
                <c:pt idx="9376">
                  <c:v>1.8751999999998048E-4</c:v>
                </c:pt>
                <c:pt idx="9377">
                  <c:v>1.8753999999998047E-4</c:v>
                </c:pt>
                <c:pt idx="9378">
                  <c:v>1.8755999999998046E-4</c:v>
                </c:pt>
                <c:pt idx="9379">
                  <c:v>1.8757999999998045E-4</c:v>
                </c:pt>
                <c:pt idx="9380">
                  <c:v>1.8759999999998044E-4</c:v>
                </c:pt>
                <c:pt idx="9381">
                  <c:v>1.8761999999998043E-4</c:v>
                </c:pt>
                <c:pt idx="9382">
                  <c:v>1.8763999999998042E-4</c:v>
                </c:pt>
                <c:pt idx="9383">
                  <c:v>1.8765999999998041E-4</c:v>
                </c:pt>
                <c:pt idx="9384">
                  <c:v>1.876799999999804E-4</c:v>
                </c:pt>
                <c:pt idx="9385">
                  <c:v>1.8769999999998038E-4</c:v>
                </c:pt>
                <c:pt idx="9386">
                  <c:v>1.8771999999998037E-4</c:v>
                </c:pt>
                <c:pt idx="9387">
                  <c:v>1.8773999999998036E-4</c:v>
                </c:pt>
                <c:pt idx="9388">
                  <c:v>1.8775999999998035E-4</c:v>
                </c:pt>
                <c:pt idx="9389">
                  <c:v>1.8777999999998034E-4</c:v>
                </c:pt>
                <c:pt idx="9390">
                  <c:v>1.8779999999998033E-4</c:v>
                </c:pt>
                <c:pt idx="9391">
                  <c:v>1.8781999999998032E-4</c:v>
                </c:pt>
                <c:pt idx="9392">
                  <c:v>1.8783999999998031E-4</c:v>
                </c:pt>
                <c:pt idx="9393">
                  <c:v>1.878599999999803E-4</c:v>
                </c:pt>
                <c:pt idx="9394">
                  <c:v>1.8787999999998029E-4</c:v>
                </c:pt>
                <c:pt idx="9395">
                  <c:v>1.8789999999998028E-4</c:v>
                </c:pt>
                <c:pt idx="9396">
                  <c:v>1.8791999999998027E-4</c:v>
                </c:pt>
                <c:pt idx="9397">
                  <c:v>1.8793999999998026E-4</c:v>
                </c:pt>
                <c:pt idx="9398">
                  <c:v>1.8795999999998025E-4</c:v>
                </c:pt>
                <c:pt idx="9399">
                  <c:v>1.8797999999998024E-4</c:v>
                </c:pt>
                <c:pt idx="9400">
                  <c:v>1.8799999999998023E-4</c:v>
                </c:pt>
                <c:pt idx="9401">
                  <c:v>1.8801999999998022E-4</c:v>
                </c:pt>
                <c:pt idx="9402">
                  <c:v>1.8803999999998021E-4</c:v>
                </c:pt>
                <c:pt idx="9403">
                  <c:v>1.880599999999802E-4</c:v>
                </c:pt>
                <c:pt idx="9404">
                  <c:v>1.8807999999998019E-4</c:v>
                </c:pt>
                <c:pt idx="9405">
                  <c:v>1.8809999999998018E-4</c:v>
                </c:pt>
                <c:pt idx="9406">
                  <c:v>1.8811999999998017E-4</c:v>
                </c:pt>
                <c:pt idx="9407">
                  <c:v>1.8813999999998016E-4</c:v>
                </c:pt>
                <c:pt idx="9408">
                  <c:v>1.8815999999998015E-4</c:v>
                </c:pt>
                <c:pt idx="9409">
                  <c:v>1.8817999999998014E-4</c:v>
                </c:pt>
                <c:pt idx="9410">
                  <c:v>1.8819999999998013E-4</c:v>
                </c:pt>
                <c:pt idx="9411">
                  <c:v>1.8821999999998012E-4</c:v>
                </c:pt>
                <c:pt idx="9412">
                  <c:v>1.8823999999998011E-4</c:v>
                </c:pt>
                <c:pt idx="9413">
                  <c:v>1.8825999999998009E-4</c:v>
                </c:pt>
                <c:pt idx="9414">
                  <c:v>1.8827999999998008E-4</c:v>
                </c:pt>
                <c:pt idx="9415">
                  <c:v>1.8829999999998007E-4</c:v>
                </c:pt>
                <c:pt idx="9416">
                  <c:v>1.8831999999998006E-4</c:v>
                </c:pt>
                <c:pt idx="9417">
                  <c:v>1.8833999999998005E-4</c:v>
                </c:pt>
                <c:pt idx="9418">
                  <c:v>1.8835999999998004E-4</c:v>
                </c:pt>
                <c:pt idx="9419">
                  <c:v>1.8837999999998003E-4</c:v>
                </c:pt>
                <c:pt idx="9420">
                  <c:v>1.8839999999998002E-4</c:v>
                </c:pt>
                <c:pt idx="9421">
                  <c:v>1.8841999999998001E-4</c:v>
                </c:pt>
                <c:pt idx="9422">
                  <c:v>1.8843999999998E-4</c:v>
                </c:pt>
                <c:pt idx="9423">
                  <c:v>1.8845999999997999E-4</c:v>
                </c:pt>
                <c:pt idx="9424">
                  <c:v>1.8847999999997998E-4</c:v>
                </c:pt>
                <c:pt idx="9425">
                  <c:v>1.8849999999997997E-4</c:v>
                </c:pt>
                <c:pt idx="9426">
                  <c:v>1.8851999999997996E-4</c:v>
                </c:pt>
                <c:pt idx="9427">
                  <c:v>1.8853999999997995E-4</c:v>
                </c:pt>
                <c:pt idx="9428">
                  <c:v>1.8855999999997994E-4</c:v>
                </c:pt>
                <c:pt idx="9429">
                  <c:v>1.8857999999997993E-4</c:v>
                </c:pt>
                <c:pt idx="9430">
                  <c:v>1.8859999999997992E-4</c:v>
                </c:pt>
                <c:pt idx="9431">
                  <c:v>1.8861999999997991E-4</c:v>
                </c:pt>
                <c:pt idx="9432">
                  <c:v>1.886399999999799E-4</c:v>
                </c:pt>
                <c:pt idx="9433">
                  <c:v>1.8865999999997989E-4</c:v>
                </c:pt>
                <c:pt idx="9434">
                  <c:v>1.8867999999997988E-4</c:v>
                </c:pt>
                <c:pt idx="9435">
                  <c:v>1.8869999999997987E-4</c:v>
                </c:pt>
                <c:pt idx="9436">
                  <c:v>1.8871999999997986E-4</c:v>
                </c:pt>
                <c:pt idx="9437">
                  <c:v>1.8873999999997985E-4</c:v>
                </c:pt>
                <c:pt idx="9438">
                  <c:v>1.8875999999997984E-4</c:v>
                </c:pt>
                <c:pt idx="9439">
                  <c:v>1.8877999999997983E-4</c:v>
                </c:pt>
                <c:pt idx="9440">
                  <c:v>1.8879999999997982E-4</c:v>
                </c:pt>
                <c:pt idx="9441">
                  <c:v>1.888199999999798E-4</c:v>
                </c:pt>
                <c:pt idx="9442">
                  <c:v>1.8883999999997979E-4</c:v>
                </c:pt>
                <c:pt idx="9443">
                  <c:v>1.8885999999997978E-4</c:v>
                </c:pt>
                <c:pt idx="9444">
                  <c:v>1.8887999999997977E-4</c:v>
                </c:pt>
                <c:pt idx="9445">
                  <c:v>1.8889999999997976E-4</c:v>
                </c:pt>
                <c:pt idx="9446">
                  <c:v>1.8891999999997975E-4</c:v>
                </c:pt>
                <c:pt idx="9447">
                  <c:v>1.8893999999997974E-4</c:v>
                </c:pt>
                <c:pt idx="9448">
                  <c:v>1.8895999999997973E-4</c:v>
                </c:pt>
                <c:pt idx="9449">
                  <c:v>1.8897999999997972E-4</c:v>
                </c:pt>
                <c:pt idx="9450">
                  <c:v>1.8899999999997971E-4</c:v>
                </c:pt>
                <c:pt idx="9451">
                  <c:v>1.890199999999797E-4</c:v>
                </c:pt>
                <c:pt idx="9452">
                  <c:v>1.8903999999997969E-4</c:v>
                </c:pt>
                <c:pt idx="9453">
                  <c:v>1.8905999999997968E-4</c:v>
                </c:pt>
                <c:pt idx="9454">
                  <c:v>1.8907999999997967E-4</c:v>
                </c:pt>
                <c:pt idx="9455">
                  <c:v>1.8909999999997966E-4</c:v>
                </c:pt>
                <c:pt idx="9456">
                  <c:v>1.8911999999997965E-4</c:v>
                </c:pt>
                <c:pt idx="9457">
                  <c:v>1.8913999999997964E-4</c:v>
                </c:pt>
                <c:pt idx="9458">
                  <c:v>1.8915999999997963E-4</c:v>
                </c:pt>
                <c:pt idx="9459">
                  <c:v>1.8917999999997962E-4</c:v>
                </c:pt>
                <c:pt idx="9460">
                  <c:v>1.8919999999997961E-4</c:v>
                </c:pt>
                <c:pt idx="9461">
                  <c:v>1.892199999999796E-4</c:v>
                </c:pt>
                <c:pt idx="9462">
                  <c:v>1.8923999999997959E-4</c:v>
                </c:pt>
                <c:pt idx="9463">
                  <c:v>1.8925999999997958E-4</c:v>
                </c:pt>
                <c:pt idx="9464">
                  <c:v>1.8927999999997957E-4</c:v>
                </c:pt>
                <c:pt idx="9465">
                  <c:v>1.8929999999997956E-4</c:v>
                </c:pt>
                <c:pt idx="9466">
                  <c:v>1.8931999999997955E-4</c:v>
                </c:pt>
                <c:pt idx="9467">
                  <c:v>1.8933999999997954E-4</c:v>
                </c:pt>
                <c:pt idx="9468">
                  <c:v>1.8935999999997953E-4</c:v>
                </c:pt>
                <c:pt idx="9469">
                  <c:v>1.8937999999997951E-4</c:v>
                </c:pt>
                <c:pt idx="9470">
                  <c:v>1.893999999999795E-4</c:v>
                </c:pt>
                <c:pt idx="9471">
                  <c:v>1.8941999999997949E-4</c:v>
                </c:pt>
                <c:pt idx="9472">
                  <c:v>1.8943999999997948E-4</c:v>
                </c:pt>
                <c:pt idx="9473">
                  <c:v>1.8945999999997947E-4</c:v>
                </c:pt>
                <c:pt idx="9474">
                  <c:v>1.8947999999997946E-4</c:v>
                </c:pt>
                <c:pt idx="9475">
                  <c:v>1.8949999999997945E-4</c:v>
                </c:pt>
                <c:pt idx="9476">
                  <c:v>1.8951999999997944E-4</c:v>
                </c:pt>
                <c:pt idx="9477">
                  <c:v>1.8953999999997943E-4</c:v>
                </c:pt>
                <c:pt idx="9478">
                  <c:v>1.8955999999997942E-4</c:v>
                </c:pt>
                <c:pt idx="9479">
                  <c:v>1.8957999999997941E-4</c:v>
                </c:pt>
                <c:pt idx="9480">
                  <c:v>1.895999999999794E-4</c:v>
                </c:pt>
                <c:pt idx="9481">
                  <c:v>1.8961999999997939E-4</c:v>
                </c:pt>
                <c:pt idx="9482">
                  <c:v>1.8963999999997938E-4</c:v>
                </c:pt>
                <c:pt idx="9483">
                  <c:v>1.8965999999997937E-4</c:v>
                </c:pt>
                <c:pt idx="9484">
                  <c:v>1.8967999999997936E-4</c:v>
                </c:pt>
                <c:pt idx="9485">
                  <c:v>1.8969999999997935E-4</c:v>
                </c:pt>
                <c:pt idx="9486">
                  <c:v>1.8971999999997934E-4</c:v>
                </c:pt>
                <c:pt idx="9487">
                  <c:v>1.8973999999997933E-4</c:v>
                </c:pt>
                <c:pt idx="9488">
                  <c:v>1.8975999999997932E-4</c:v>
                </c:pt>
                <c:pt idx="9489">
                  <c:v>1.8977999999997931E-4</c:v>
                </c:pt>
                <c:pt idx="9490">
                  <c:v>1.897999999999793E-4</c:v>
                </c:pt>
                <c:pt idx="9491">
                  <c:v>1.8981999999997929E-4</c:v>
                </c:pt>
                <c:pt idx="9492">
                  <c:v>1.8983999999997928E-4</c:v>
                </c:pt>
                <c:pt idx="9493">
                  <c:v>1.8985999999997927E-4</c:v>
                </c:pt>
                <c:pt idx="9494">
                  <c:v>1.8987999999997926E-4</c:v>
                </c:pt>
                <c:pt idx="9495">
                  <c:v>1.8989999999997925E-4</c:v>
                </c:pt>
                <c:pt idx="9496">
                  <c:v>1.8991999999997924E-4</c:v>
                </c:pt>
                <c:pt idx="9497">
                  <c:v>1.8993999999997922E-4</c:v>
                </c:pt>
                <c:pt idx="9498">
                  <c:v>1.8995999999997921E-4</c:v>
                </c:pt>
                <c:pt idx="9499">
                  <c:v>1.899799999999792E-4</c:v>
                </c:pt>
                <c:pt idx="9500">
                  <c:v>1.8999999999997919E-4</c:v>
                </c:pt>
                <c:pt idx="9501">
                  <c:v>1.9001999999997918E-4</c:v>
                </c:pt>
                <c:pt idx="9502">
                  <c:v>1.9003999999997917E-4</c:v>
                </c:pt>
                <c:pt idx="9503">
                  <c:v>1.9005999999997916E-4</c:v>
                </c:pt>
                <c:pt idx="9504">
                  <c:v>1.9007999999997915E-4</c:v>
                </c:pt>
                <c:pt idx="9505">
                  <c:v>1.9009999999997914E-4</c:v>
                </c:pt>
                <c:pt idx="9506">
                  <c:v>1.9011999999997913E-4</c:v>
                </c:pt>
                <c:pt idx="9507">
                  <c:v>1.9013999999997912E-4</c:v>
                </c:pt>
                <c:pt idx="9508">
                  <c:v>1.9015999999997911E-4</c:v>
                </c:pt>
                <c:pt idx="9509">
                  <c:v>1.901799999999791E-4</c:v>
                </c:pt>
                <c:pt idx="9510">
                  <c:v>1.9019999999997909E-4</c:v>
                </c:pt>
                <c:pt idx="9511">
                  <c:v>1.9021999999997908E-4</c:v>
                </c:pt>
                <c:pt idx="9512">
                  <c:v>1.9023999999997907E-4</c:v>
                </c:pt>
                <c:pt idx="9513">
                  <c:v>1.9025999999997906E-4</c:v>
                </c:pt>
                <c:pt idx="9514">
                  <c:v>1.9027999999997905E-4</c:v>
                </c:pt>
                <c:pt idx="9515">
                  <c:v>1.9029999999997904E-4</c:v>
                </c:pt>
                <c:pt idx="9516">
                  <c:v>1.9031999999997903E-4</c:v>
                </c:pt>
                <c:pt idx="9517">
                  <c:v>1.9033999999997902E-4</c:v>
                </c:pt>
                <c:pt idx="9518">
                  <c:v>1.9035999999997901E-4</c:v>
                </c:pt>
                <c:pt idx="9519">
                  <c:v>1.90379999999979E-4</c:v>
                </c:pt>
                <c:pt idx="9520">
                  <c:v>1.9039999999997899E-4</c:v>
                </c:pt>
                <c:pt idx="9521">
                  <c:v>1.9041999999997898E-4</c:v>
                </c:pt>
                <c:pt idx="9522">
                  <c:v>1.9043999999997897E-4</c:v>
                </c:pt>
                <c:pt idx="9523">
                  <c:v>1.9045999999997896E-4</c:v>
                </c:pt>
                <c:pt idx="9524">
                  <c:v>1.9047999999997895E-4</c:v>
                </c:pt>
                <c:pt idx="9525">
                  <c:v>1.9049999999997893E-4</c:v>
                </c:pt>
                <c:pt idx="9526">
                  <c:v>1.9051999999997892E-4</c:v>
                </c:pt>
                <c:pt idx="9527">
                  <c:v>1.9053999999997891E-4</c:v>
                </c:pt>
                <c:pt idx="9528">
                  <c:v>1.905599999999789E-4</c:v>
                </c:pt>
                <c:pt idx="9529">
                  <c:v>1.9057999999997889E-4</c:v>
                </c:pt>
                <c:pt idx="9530">
                  <c:v>1.9059999999997888E-4</c:v>
                </c:pt>
                <c:pt idx="9531">
                  <c:v>1.9061999999997887E-4</c:v>
                </c:pt>
                <c:pt idx="9532">
                  <c:v>1.9063999999997886E-4</c:v>
                </c:pt>
                <c:pt idx="9533">
                  <c:v>1.9065999999997885E-4</c:v>
                </c:pt>
                <c:pt idx="9534">
                  <c:v>1.9067999999997884E-4</c:v>
                </c:pt>
                <c:pt idx="9535">
                  <c:v>1.9069999999997883E-4</c:v>
                </c:pt>
                <c:pt idx="9536">
                  <c:v>1.9071999999997882E-4</c:v>
                </c:pt>
                <c:pt idx="9537">
                  <c:v>1.9073999999997881E-4</c:v>
                </c:pt>
                <c:pt idx="9538">
                  <c:v>1.907599999999788E-4</c:v>
                </c:pt>
                <c:pt idx="9539">
                  <c:v>1.9077999999997879E-4</c:v>
                </c:pt>
                <c:pt idx="9540">
                  <c:v>1.9079999999997878E-4</c:v>
                </c:pt>
                <c:pt idx="9541">
                  <c:v>1.9081999999997877E-4</c:v>
                </c:pt>
                <c:pt idx="9542">
                  <c:v>1.9083999999997876E-4</c:v>
                </c:pt>
                <c:pt idx="9543">
                  <c:v>1.9085999999997875E-4</c:v>
                </c:pt>
                <c:pt idx="9544">
                  <c:v>1.9087999999997874E-4</c:v>
                </c:pt>
                <c:pt idx="9545">
                  <c:v>1.9089999999997873E-4</c:v>
                </c:pt>
                <c:pt idx="9546">
                  <c:v>1.9091999999997872E-4</c:v>
                </c:pt>
                <c:pt idx="9547">
                  <c:v>1.9093999999997871E-4</c:v>
                </c:pt>
                <c:pt idx="9548">
                  <c:v>1.909599999999787E-4</c:v>
                </c:pt>
                <c:pt idx="9549">
                  <c:v>1.9097999999997869E-4</c:v>
                </c:pt>
                <c:pt idx="9550">
                  <c:v>1.9099999999997868E-4</c:v>
                </c:pt>
                <c:pt idx="9551">
                  <c:v>1.9101999999997867E-4</c:v>
                </c:pt>
                <c:pt idx="9552">
                  <c:v>1.9103999999997866E-4</c:v>
                </c:pt>
                <c:pt idx="9553">
                  <c:v>1.9105999999997864E-4</c:v>
                </c:pt>
                <c:pt idx="9554">
                  <c:v>1.9107999999997863E-4</c:v>
                </c:pt>
                <c:pt idx="9555">
                  <c:v>1.9109999999997862E-4</c:v>
                </c:pt>
                <c:pt idx="9556">
                  <c:v>1.9111999999997861E-4</c:v>
                </c:pt>
                <c:pt idx="9557">
                  <c:v>1.911399999999786E-4</c:v>
                </c:pt>
                <c:pt idx="9558">
                  <c:v>1.9115999999997859E-4</c:v>
                </c:pt>
                <c:pt idx="9559">
                  <c:v>1.9117999999997858E-4</c:v>
                </c:pt>
                <c:pt idx="9560">
                  <c:v>1.9119999999997857E-4</c:v>
                </c:pt>
                <c:pt idx="9561">
                  <c:v>1.9121999999997856E-4</c:v>
                </c:pt>
                <c:pt idx="9562">
                  <c:v>1.9123999999997855E-4</c:v>
                </c:pt>
                <c:pt idx="9563">
                  <c:v>1.9125999999997854E-4</c:v>
                </c:pt>
                <c:pt idx="9564">
                  <c:v>1.9127999999997853E-4</c:v>
                </c:pt>
                <c:pt idx="9565">
                  <c:v>1.9129999999997852E-4</c:v>
                </c:pt>
                <c:pt idx="9566">
                  <c:v>1.9131999999997851E-4</c:v>
                </c:pt>
                <c:pt idx="9567">
                  <c:v>1.913399999999785E-4</c:v>
                </c:pt>
                <c:pt idx="9568">
                  <c:v>1.9135999999997849E-4</c:v>
                </c:pt>
                <c:pt idx="9569">
                  <c:v>1.9137999999997848E-4</c:v>
                </c:pt>
                <c:pt idx="9570">
                  <c:v>1.9139999999997847E-4</c:v>
                </c:pt>
                <c:pt idx="9571">
                  <c:v>1.9141999999997846E-4</c:v>
                </c:pt>
                <c:pt idx="9572">
                  <c:v>1.9143999999997845E-4</c:v>
                </c:pt>
                <c:pt idx="9573">
                  <c:v>1.9145999999997844E-4</c:v>
                </c:pt>
                <c:pt idx="9574">
                  <c:v>1.9147999999997843E-4</c:v>
                </c:pt>
                <c:pt idx="9575">
                  <c:v>1.9149999999997842E-4</c:v>
                </c:pt>
                <c:pt idx="9576">
                  <c:v>1.9151999999997841E-4</c:v>
                </c:pt>
                <c:pt idx="9577">
                  <c:v>1.915399999999784E-4</c:v>
                </c:pt>
                <c:pt idx="9578">
                  <c:v>1.9155999999997839E-4</c:v>
                </c:pt>
                <c:pt idx="9579">
                  <c:v>1.9157999999997838E-4</c:v>
                </c:pt>
                <c:pt idx="9580">
                  <c:v>1.9159999999997837E-4</c:v>
                </c:pt>
                <c:pt idx="9581">
                  <c:v>1.9161999999997835E-4</c:v>
                </c:pt>
                <c:pt idx="9582">
                  <c:v>1.9163999999997834E-4</c:v>
                </c:pt>
                <c:pt idx="9583">
                  <c:v>1.9165999999997833E-4</c:v>
                </c:pt>
                <c:pt idx="9584">
                  <c:v>1.9167999999997832E-4</c:v>
                </c:pt>
                <c:pt idx="9585">
                  <c:v>1.9169999999997831E-4</c:v>
                </c:pt>
                <c:pt idx="9586">
                  <c:v>1.917199999999783E-4</c:v>
                </c:pt>
                <c:pt idx="9587">
                  <c:v>1.9173999999997829E-4</c:v>
                </c:pt>
                <c:pt idx="9588">
                  <c:v>1.9175999999997828E-4</c:v>
                </c:pt>
                <c:pt idx="9589">
                  <c:v>1.9177999999997827E-4</c:v>
                </c:pt>
                <c:pt idx="9590">
                  <c:v>1.9179999999997826E-4</c:v>
                </c:pt>
                <c:pt idx="9591">
                  <c:v>1.9181999999997825E-4</c:v>
                </c:pt>
                <c:pt idx="9592">
                  <c:v>1.9183999999997824E-4</c:v>
                </c:pt>
                <c:pt idx="9593">
                  <c:v>1.9185999999997823E-4</c:v>
                </c:pt>
                <c:pt idx="9594">
                  <c:v>1.9187999999997822E-4</c:v>
                </c:pt>
                <c:pt idx="9595">
                  <c:v>1.9189999999997821E-4</c:v>
                </c:pt>
                <c:pt idx="9596">
                  <c:v>1.919199999999782E-4</c:v>
                </c:pt>
                <c:pt idx="9597">
                  <c:v>1.9193999999997819E-4</c:v>
                </c:pt>
                <c:pt idx="9598">
                  <c:v>1.9195999999997818E-4</c:v>
                </c:pt>
                <c:pt idx="9599">
                  <c:v>1.9197999999997817E-4</c:v>
                </c:pt>
                <c:pt idx="9600">
                  <c:v>1.9199999999997816E-4</c:v>
                </c:pt>
                <c:pt idx="9601">
                  <c:v>1.9201999999997815E-4</c:v>
                </c:pt>
                <c:pt idx="9602">
                  <c:v>1.9203999999997814E-4</c:v>
                </c:pt>
                <c:pt idx="9603">
                  <c:v>1.9205999999997813E-4</c:v>
                </c:pt>
                <c:pt idx="9604">
                  <c:v>1.9207999999997812E-4</c:v>
                </c:pt>
                <c:pt idx="9605">
                  <c:v>1.9209999999997811E-4</c:v>
                </c:pt>
                <c:pt idx="9606">
                  <c:v>1.921199999999781E-4</c:v>
                </c:pt>
                <c:pt idx="9607">
                  <c:v>1.9213999999997809E-4</c:v>
                </c:pt>
                <c:pt idx="9608">
                  <c:v>1.9215999999997808E-4</c:v>
                </c:pt>
                <c:pt idx="9609">
                  <c:v>1.9217999999997806E-4</c:v>
                </c:pt>
                <c:pt idx="9610">
                  <c:v>1.9219999999997805E-4</c:v>
                </c:pt>
                <c:pt idx="9611">
                  <c:v>1.9221999999997804E-4</c:v>
                </c:pt>
                <c:pt idx="9612">
                  <c:v>1.9223999999997803E-4</c:v>
                </c:pt>
                <c:pt idx="9613">
                  <c:v>1.9225999999997802E-4</c:v>
                </c:pt>
                <c:pt idx="9614">
                  <c:v>1.9227999999997801E-4</c:v>
                </c:pt>
                <c:pt idx="9615">
                  <c:v>1.92299999999978E-4</c:v>
                </c:pt>
                <c:pt idx="9616">
                  <c:v>1.9231999999997799E-4</c:v>
                </c:pt>
                <c:pt idx="9617">
                  <c:v>1.9233999999997798E-4</c:v>
                </c:pt>
                <c:pt idx="9618">
                  <c:v>1.9235999999997797E-4</c:v>
                </c:pt>
                <c:pt idx="9619">
                  <c:v>1.9237999999997796E-4</c:v>
                </c:pt>
                <c:pt idx="9620">
                  <c:v>1.9239999999997795E-4</c:v>
                </c:pt>
                <c:pt idx="9621">
                  <c:v>1.9241999999997794E-4</c:v>
                </c:pt>
                <c:pt idx="9622">
                  <c:v>1.9243999999997793E-4</c:v>
                </c:pt>
                <c:pt idx="9623">
                  <c:v>1.9245999999997792E-4</c:v>
                </c:pt>
                <c:pt idx="9624">
                  <c:v>1.9247999999997791E-4</c:v>
                </c:pt>
                <c:pt idx="9625">
                  <c:v>1.924999999999779E-4</c:v>
                </c:pt>
                <c:pt idx="9626">
                  <c:v>1.9251999999997789E-4</c:v>
                </c:pt>
                <c:pt idx="9627">
                  <c:v>1.9253999999997788E-4</c:v>
                </c:pt>
                <c:pt idx="9628">
                  <c:v>1.9255999999997787E-4</c:v>
                </c:pt>
                <c:pt idx="9629">
                  <c:v>1.9257999999997786E-4</c:v>
                </c:pt>
                <c:pt idx="9630">
                  <c:v>1.9259999999997785E-4</c:v>
                </c:pt>
                <c:pt idx="9631">
                  <c:v>1.9261999999997784E-4</c:v>
                </c:pt>
                <c:pt idx="9632">
                  <c:v>1.9263999999997783E-4</c:v>
                </c:pt>
                <c:pt idx="9633">
                  <c:v>1.9265999999997782E-4</c:v>
                </c:pt>
                <c:pt idx="9634">
                  <c:v>1.9267999999997781E-4</c:v>
                </c:pt>
                <c:pt idx="9635">
                  <c:v>1.926999999999778E-4</c:v>
                </c:pt>
                <c:pt idx="9636">
                  <c:v>1.9271999999997779E-4</c:v>
                </c:pt>
                <c:pt idx="9637">
                  <c:v>1.9273999999997778E-4</c:v>
                </c:pt>
                <c:pt idx="9638">
                  <c:v>1.9275999999997776E-4</c:v>
                </c:pt>
                <c:pt idx="9639">
                  <c:v>1.9277999999997775E-4</c:v>
                </c:pt>
                <c:pt idx="9640">
                  <c:v>1.9279999999997774E-4</c:v>
                </c:pt>
                <c:pt idx="9641">
                  <c:v>1.9281999999997773E-4</c:v>
                </c:pt>
                <c:pt idx="9642">
                  <c:v>1.9283999999997772E-4</c:v>
                </c:pt>
                <c:pt idx="9643">
                  <c:v>1.9285999999997771E-4</c:v>
                </c:pt>
                <c:pt idx="9644">
                  <c:v>1.928799999999777E-4</c:v>
                </c:pt>
                <c:pt idx="9645">
                  <c:v>1.9289999999997769E-4</c:v>
                </c:pt>
                <c:pt idx="9646">
                  <c:v>1.9291999999997768E-4</c:v>
                </c:pt>
                <c:pt idx="9647">
                  <c:v>1.9293999999997767E-4</c:v>
                </c:pt>
                <c:pt idx="9648">
                  <c:v>1.9295999999997766E-4</c:v>
                </c:pt>
                <c:pt idx="9649">
                  <c:v>1.9297999999997765E-4</c:v>
                </c:pt>
                <c:pt idx="9650">
                  <c:v>1.9299999999997764E-4</c:v>
                </c:pt>
                <c:pt idx="9651">
                  <c:v>1.9301999999997763E-4</c:v>
                </c:pt>
                <c:pt idx="9652">
                  <c:v>1.9303999999997762E-4</c:v>
                </c:pt>
                <c:pt idx="9653">
                  <c:v>1.9305999999997761E-4</c:v>
                </c:pt>
                <c:pt idx="9654">
                  <c:v>1.930799999999776E-4</c:v>
                </c:pt>
                <c:pt idx="9655">
                  <c:v>1.9309999999997759E-4</c:v>
                </c:pt>
                <c:pt idx="9656">
                  <c:v>1.9311999999997758E-4</c:v>
                </c:pt>
                <c:pt idx="9657">
                  <c:v>1.9313999999997757E-4</c:v>
                </c:pt>
                <c:pt idx="9658">
                  <c:v>1.9315999999997756E-4</c:v>
                </c:pt>
                <c:pt idx="9659">
                  <c:v>1.9317999999997755E-4</c:v>
                </c:pt>
                <c:pt idx="9660">
                  <c:v>1.9319999999997754E-4</c:v>
                </c:pt>
                <c:pt idx="9661">
                  <c:v>1.9321999999997753E-4</c:v>
                </c:pt>
                <c:pt idx="9662">
                  <c:v>1.9323999999997752E-4</c:v>
                </c:pt>
                <c:pt idx="9663">
                  <c:v>1.9325999999997751E-4</c:v>
                </c:pt>
                <c:pt idx="9664">
                  <c:v>1.932799999999775E-4</c:v>
                </c:pt>
                <c:pt idx="9665">
                  <c:v>1.9329999999997749E-4</c:v>
                </c:pt>
                <c:pt idx="9666">
                  <c:v>1.9331999999997747E-4</c:v>
                </c:pt>
                <c:pt idx="9667">
                  <c:v>1.9333999999997746E-4</c:v>
                </c:pt>
                <c:pt idx="9668">
                  <c:v>1.9335999999997745E-4</c:v>
                </c:pt>
                <c:pt idx="9669">
                  <c:v>1.9337999999997744E-4</c:v>
                </c:pt>
                <c:pt idx="9670">
                  <c:v>1.9339999999997743E-4</c:v>
                </c:pt>
                <c:pt idx="9671">
                  <c:v>1.9341999999997742E-4</c:v>
                </c:pt>
                <c:pt idx="9672">
                  <c:v>1.9343999999997741E-4</c:v>
                </c:pt>
                <c:pt idx="9673">
                  <c:v>1.934599999999774E-4</c:v>
                </c:pt>
                <c:pt idx="9674">
                  <c:v>1.9347999999997739E-4</c:v>
                </c:pt>
                <c:pt idx="9675">
                  <c:v>1.9349999999997738E-4</c:v>
                </c:pt>
                <c:pt idx="9676">
                  <c:v>1.9351999999997737E-4</c:v>
                </c:pt>
                <c:pt idx="9677">
                  <c:v>1.9353999999997736E-4</c:v>
                </c:pt>
                <c:pt idx="9678">
                  <c:v>1.9355999999997735E-4</c:v>
                </c:pt>
                <c:pt idx="9679">
                  <c:v>1.9357999999997734E-4</c:v>
                </c:pt>
                <c:pt idx="9680">
                  <c:v>1.9359999999997733E-4</c:v>
                </c:pt>
                <c:pt idx="9681">
                  <c:v>1.9361999999997732E-4</c:v>
                </c:pt>
                <c:pt idx="9682">
                  <c:v>1.9363999999997731E-4</c:v>
                </c:pt>
                <c:pt idx="9683">
                  <c:v>1.936599999999773E-4</c:v>
                </c:pt>
                <c:pt idx="9684">
                  <c:v>1.9367999999997729E-4</c:v>
                </c:pt>
                <c:pt idx="9685">
                  <c:v>1.9369999999997728E-4</c:v>
                </c:pt>
                <c:pt idx="9686">
                  <c:v>1.9371999999997727E-4</c:v>
                </c:pt>
                <c:pt idx="9687">
                  <c:v>1.9373999999997726E-4</c:v>
                </c:pt>
                <c:pt idx="9688">
                  <c:v>1.9375999999997725E-4</c:v>
                </c:pt>
                <c:pt idx="9689">
                  <c:v>1.9377999999997724E-4</c:v>
                </c:pt>
                <c:pt idx="9690">
                  <c:v>1.9379999999997723E-4</c:v>
                </c:pt>
                <c:pt idx="9691">
                  <c:v>1.9381999999997722E-4</c:v>
                </c:pt>
                <c:pt idx="9692">
                  <c:v>1.9383999999997721E-4</c:v>
                </c:pt>
                <c:pt idx="9693">
                  <c:v>1.938599999999772E-4</c:v>
                </c:pt>
                <c:pt idx="9694">
                  <c:v>1.9387999999997718E-4</c:v>
                </c:pt>
                <c:pt idx="9695">
                  <c:v>1.9389999999997717E-4</c:v>
                </c:pt>
                <c:pt idx="9696">
                  <c:v>1.9391999999997716E-4</c:v>
                </c:pt>
                <c:pt idx="9697">
                  <c:v>1.9393999999997715E-4</c:v>
                </c:pt>
                <c:pt idx="9698">
                  <c:v>1.9395999999997714E-4</c:v>
                </c:pt>
                <c:pt idx="9699">
                  <c:v>1.9397999999997713E-4</c:v>
                </c:pt>
                <c:pt idx="9700">
                  <c:v>1.9399999999997712E-4</c:v>
                </c:pt>
                <c:pt idx="9701">
                  <c:v>1.9401999999997711E-4</c:v>
                </c:pt>
                <c:pt idx="9702">
                  <c:v>1.940399999999771E-4</c:v>
                </c:pt>
                <c:pt idx="9703">
                  <c:v>1.9405999999997709E-4</c:v>
                </c:pt>
                <c:pt idx="9704">
                  <c:v>1.9407999999997708E-4</c:v>
                </c:pt>
                <c:pt idx="9705">
                  <c:v>1.9409999999997707E-4</c:v>
                </c:pt>
                <c:pt idx="9706">
                  <c:v>1.9411999999997706E-4</c:v>
                </c:pt>
                <c:pt idx="9707">
                  <c:v>1.9413999999997705E-4</c:v>
                </c:pt>
                <c:pt idx="9708">
                  <c:v>1.9415999999997704E-4</c:v>
                </c:pt>
                <c:pt idx="9709">
                  <c:v>1.9417999999997703E-4</c:v>
                </c:pt>
                <c:pt idx="9710">
                  <c:v>1.9419999999997702E-4</c:v>
                </c:pt>
                <c:pt idx="9711">
                  <c:v>1.9421999999997701E-4</c:v>
                </c:pt>
                <c:pt idx="9712">
                  <c:v>1.94239999999977E-4</c:v>
                </c:pt>
                <c:pt idx="9713">
                  <c:v>1.9425999999997699E-4</c:v>
                </c:pt>
                <c:pt idx="9714">
                  <c:v>1.9427999999997698E-4</c:v>
                </c:pt>
                <c:pt idx="9715">
                  <c:v>1.9429999999997697E-4</c:v>
                </c:pt>
                <c:pt idx="9716">
                  <c:v>1.9431999999997696E-4</c:v>
                </c:pt>
                <c:pt idx="9717">
                  <c:v>1.9433999999997695E-4</c:v>
                </c:pt>
                <c:pt idx="9718">
                  <c:v>1.9435999999997694E-4</c:v>
                </c:pt>
                <c:pt idx="9719">
                  <c:v>1.9437999999997693E-4</c:v>
                </c:pt>
                <c:pt idx="9720">
                  <c:v>1.9439999999997692E-4</c:v>
                </c:pt>
                <c:pt idx="9721">
                  <c:v>1.9441999999997691E-4</c:v>
                </c:pt>
                <c:pt idx="9722">
                  <c:v>1.9443999999997689E-4</c:v>
                </c:pt>
                <c:pt idx="9723">
                  <c:v>1.9445999999997688E-4</c:v>
                </c:pt>
                <c:pt idx="9724">
                  <c:v>1.9447999999997687E-4</c:v>
                </c:pt>
                <c:pt idx="9725">
                  <c:v>1.9449999999997686E-4</c:v>
                </c:pt>
                <c:pt idx="9726">
                  <c:v>1.9451999999997685E-4</c:v>
                </c:pt>
                <c:pt idx="9727">
                  <c:v>1.9453999999997684E-4</c:v>
                </c:pt>
                <c:pt idx="9728">
                  <c:v>1.9455999999997683E-4</c:v>
                </c:pt>
                <c:pt idx="9729">
                  <c:v>1.9457999999997682E-4</c:v>
                </c:pt>
                <c:pt idx="9730">
                  <c:v>1.9459999999997681E-4</c:v>
                </c:pt>
                <c:pt idx="9731">
                  <c:v>1.946199999999768E-4</c:v>
                </c:pt>
                <c:pt idx="9732">
                  <c:v>1.9463999999997679E-4</c:v>
                </c:pt>
                <c:pt idx="9733">
                  <c:v>1.9465999999997678E-4</c:v>
                </c:pt>
                <c:pt idx="9734">
                  <c:v>1.9467999999997677E-4</c:v>
                </c:pt>
                <c:pt idx="9735">
                  <c:v>1.9469999999997676E-4</c:v>
                </c:pt>
                <c:pt idx="9736">
                  <c:v>1.9471999999997675E-4</c:v>
                </c:pt>
                <c:pt idx="9737">
                  <c:v>1.9473999999997674E-4</c:v>
                </c:pt>
                <c:pt idx="9738">
                  <c:v>1.9475999999997673E-4</c:v>
                </c:pt>
                <c:pt idx="9739">
                  <c:v>1.9477999999997672E-4</c:v>
                </c:pt>
                <c:pt idx="9740">
                  <c:v>1.9479999999997671E-4</c:v>
                </c:pt>
                <c:pt idx="9741">
                  <c:v>1.948199999999767E-4</c:v>
                </c:pt>
                <c:pt idx="9742">
                  <c:v>1.9483999999997669E-4</c:v>
                </c:pt>
                <c:pt idx="9743">
                  <c:v>1.9485999999997668E-4</c:v>
                </c:pt>
                <c:pt idx="9744">
                  <c:v>1.9487999999997667E-4</c:v>
                </c:pt>
                <c:pt idx="9745">
                  <c:v>1.9489999999997666E-4</c:v>
                </c:pt>
                <c:pt idx="9746">
                  <c:v>1.9491999999997665E-4</c:v>
                </c:pt>
                <c:pt idx="9747">
                  <c:v>1.9493999999997664E-4</c:v>
                </c:pt>
                <c:pt idx="9748">
                  <c:v>1.9495999999997663E-4</c:v>
                </c:pt>
                <c:pt idx="9749">
                  <c:v>1.9497999999997662E-4</c:v>
                </c:pt>
                <c:pt idx="9750">
                  <c:v>1.949999999999766E-4</c:v>
                </c:pt>
                <c:pt idx="9751">
                  <c:v>1.9501999999997659E-4</c:v>
                </c:pt>
                <c:pt idx="9752">
                  <c:v>1.9503999999997658E-4</c:v>
                </c:pt>
                <c:pt idx="9753">
                  <c:v>1.9505999999997657E-4</c:v>
                </c:pt>
                <c:pt idx="9754">
                  <c:v>1.9507999999997656E-4</c:v>
                </c:pt>
                <c:pt idx="9755">
                  <c:v>1.9509999999997655E-4</c:v>
                </c:pt>
                <c:pt idx="9756">
                  <c:v>1.9511999999997654E-4</c:v>
                </c:pt>
                <c:pt idx="9757">
                  <c:v>1.9513999999997653E-4</c:v>
                </c:pt>
                <c:pt idx="9758">
                  <c:v>1.9515999999997652E-4</c:v>
                </c:pt>
                <c:pt idx="9759">
                  <c:v>1.9517999999997651E-4</c:v>
                </c:pt>
                <c:pt idx="9760">
                  <c:v>1.951999999999765E-4</c:v>
                </c:pt>
                <c:pt idx="9761">
                  <c:v>1.9521999999997649E-4</c:v>
                </c:pt>
                <c:pt idx="9762">
                  <c:v>1.9523999999997648E-4</c:v>
                </c:pt>
                <c:pt idx="9763">
                  <c:v>1.9525999999997647E-4</c:v>
                </c:pt>
                <c:pt idx="9764">
                  <c:v>1.9527999999997646E-4</c:v>
                </c:pt>
                <c:pt idx="9765">
                  <c:v>1.9529999999997645E-4</c:v>
                </c:pt>
                <c:pt idx="9766">
                  <c:v>1.9531999999997644E-4</c:v>
                </c:pt>
                <c:pt idx="9767">
                  <c:v>1.9533999999997643E-4</c:v>
                </c:pt>
                <c:pt idx="9768">
                  <c:v>1.9535999999997642E-4</c:v>
                </c:pt>
                <c:pt idx="9769">
                  <c:v>1.9537999999997641E-4</c:v>
                </c:pt>
                <c:pt idx="9770">
                  <c:v>1.953999999999764E-4</c:v>
                </c:pt>
                <c:pt idx="9771">
                  <c:v>1.9541999999997639E-4</c:v>
                </c:pt>
                <c:pt idx="9772">
                  <c:v>1.9543999999997638E-4</c:v>
                </c:pt>
                <c:pt idx="9773">
                  <c:v>1.9545999999997637E-4</c:v>
                </c:pt>
                <c:pt idx="9774">
                  <c:v>1.9547999999997636E-4</c:v>
                </c:pt>
                <c:pt idx="9775">
                  <c:v>1.9549999999997635E-4</c:v>
                </c:pt>
                <c:pt idx="9776">
                  <c:v>1.9551999999997634E-4</c:v>
                </c:pt>
                <c:pt idx="9777">
                  <c:v>1.9553999999997633E-4</c:v>
                </c:pt>
                <c:pt idx="9778">
                  <c:v>1.9555999999997631E-4</c:v>
                </c:pt>
                <c:pt idx="9779">
                  <c:v>1.955799999999763E-4</c:v>
                </c:pt>
                <c:pt idx="9780">
                  <c:v>1.9559999999997629E-4</c:v>
                </c:pt>
                <c:pt idx="9781">
                  <c:v>1.9561999999997628E-4</c:v>
                </c:pt>
                <c:pt idx="9782">
                  <c:v>1.9563999999997627E-4</c:v>
                </c:pt>
                <c:pt idx="9783">
                  <c:v>1.9565999999997626E-4</c:v>
                </c:pt>
                <c:pt idx="9784">
                  <c:v>1.9567999999997625E-4</c:v>
                </c:pt>
                <c:pt idx="9785">
                  <c:v>1.9569999999997624E-4</c:v>
                </c:pt>
                <c:pt idx="9786">
                  <c:v>1.9571999999997623E-4</c:v>
                </c:pt>
                <c:pt idx="9787">
                  <c:v>1.9573999999997622E-4</c:v>
                </c:pt>
                <c:pt idx="9788">
                  <c:v>1.9575999999997621E-4</c:v>
                </c:pt>
                <c:pt idx="9789">
                  <c:v>1.957799999999762E-4</c:v>
                </c:pt>
                <c:pt idx="9790">
                  <c:v>1.9579999999997619E-4</c:v>
                </c:pt>
                <c:pt idx="9791">
                  <c:v>1.9581999999997618E-4</c:v>
                </c:pt>
                <c:pt idx="9792">
                  <c:v>1.9583999999997617E-4</c:v>
                </c:pt>
                <c:pt idx="9793">
                  <c:v>1.9585999999997616E-4</c:v>
                </c:pt>
                <c:pt idx="9794">
                  <c:v>1.9587999999997615E-4</c:v>
                </c:pt>
                <c:pt idx="9795">
                  <c:v>1.9589999999997614E-4</c:v>
                </c:pt>
                <c:pt idx="9796">
                  <c:v>1.9591999999997613E-4</c:v>
                </c:pt>
                <c:pt idx="9797">
                  <c:v>1.9593999999997612E-4</c:v>
                </c:pt>
                <c:pt idx="9798">
                  <c:v>1.9595999999997611E-4</c:v>
                </c:pt>
                <c:pt idx="9799">
                  <c:v>1.959799999999761E-4</c:v>
                </c:pt>
                <c:pt idx="9800">
                  <c:v>1.9599999999997609E-4</c:v>
                </c:pt>
                <c:pt idx="9801">
                  <c:v>1.9601999999997608E-4</c:v>
                </c:pt>
                <c:pt idx="9802">
                  <c:v>1.9603999999997607E-4</c:v>
                </c:pt>
                <c:pt idx="9803">
                  <c:v>1.9605999999997606E-4</c:v>
                </c:pt>
                <c:pt idx="9804">
                  <c:v>1.9607999999997605E-4</c:v>
                </c:pt>
                <c:pt idx="9805">
                  <c:v>1.9609999999997604E-4</c:v>
                </c:pt>
                <c:pt idx="9806">
                  <c:v>1.9611999999997602E-4</c:v>
                </c:pt>
                <c:pt idx="9807">
                  <c:v>1.9613999999997601E-4</c:v>
                </c:pt>
                <c:pt idx="9808">
                  <c:v>1.96159999999976E-4</c:v>
                </c:pt>
                <c:pt idx="9809">
                  <c:v>1.9617999999997599E-4</c:v>
                </c:pt>
                <c:pt idx="9810">
                  <c:v>1.9619999999997598E-4</c:v>
                </c:pt>
                <c:pt idx="9811">
                  <c:v>1.9621999999997597E-4</c:v>
                </c:pt>
                <c:pt idx="9812">
                  <c:v>1.9623999999997596E-4</c:v>
                </c:pt>
                <c:pt idx="9813">
                  <c:v>1.9625999999997595E-4</c:v>
                </c:pt>
                <c:pt idx="9814">
                  <c:v>1.9627999999997594E-4</c:v>
                </c:pt>
                <c:pt idx="9815">
                  <c:v>1.9629999999997593E-4</c:v>
                </c:pt>
                <c:pt idx="9816">
                  <c:v>1.9631999999997592E-4</c:v>
                </c:pt>
                <c:pt idx="9817">
                  <c:v>1.9633999999997591E-4</c:v>
                </c:pt>
                <c:pt idx="9818">
                  <c:v>1.963599999999759E-4</c:v>
                </c:pt>
                <c:pt idx="9819">
                  <c:v>1.9637999999997589E-4</c:v>
                </c:pt>
                <c:pt idx="9820">
                  <c:v>1.9639999999997588E-4</c:v>
                </c:pt>
                <c:pt idx="9821">
                  <c:v>1.9641999999997587E-4</c:v>
                </c:pt>
                <c:pt idx="9822">
                  <c:v>1.9643999999997586E-4</c:v>
                </c:pt>
                <c:pt idx="9823">
                  <c:v>1.9645999999997585E-4</c:v>
                </c:pt>
                <c:pt idx="9824">
                  <c:v>1.9647999999997584E-4</c:v>
                </c:pt>
                <c:pt idx="9825">
                  <c:v>1.9649999999997583E-4</c:v>
                </c:pt>
                <c:pt idx="9826">
                  <c:v>1.9651999999997582E-4</c:v>
                </c:pt>
                <c:pt idx="9827">
                  <c:v>1.9653999999997581E-4</c:v>
                </c:pt>
                <c:pt idx="9828">
                  <c:v>1.965599999999758E-4</c:v>
                </c:pt>
                <c:pt idx="9829">
                  <c:v>1.9657999999997579E-4</c:v>
                </c:pt>
                <c:pt idx="9830">
                  <c:v>1.9659999999997578E-4</c:v>
                </c:pt>
                <c:pt idx="9831">
                  <c:v>1.9661999999997577E-4</c:v>
                </c:pt>
                <c:pt idx="9832">
                  <c:v>1.9663999999997576E-4</c:v>
                </c:pt>
                <c:pt idx="9833">
                  <c:v>1.9665999999997575E-4</c:v>
                </c:pt>
                <c:pt idx="9834">
                  <c:v>1.9667999999997573E-4</c:v>
                </c:pt>
                <c:pt idx="9835">
                  <c:v>1.9669999999997572E-4</c:v>
                </c:pt>
                <c:pt idx="9836">
                  <c:v>1.9671999999997571E-4</c:v>
                </c:pt>
                <c:pt idx="9837">
                  <c:v>1.967399999999757E-4</c:v>
                </c:pt>
                <c:pt idx="9838">
                  <c:v>1.9675999999997569E-4</c:v>
                </c:pt>
                <c:pt idx="9839">
                  <c:v>1.9677999999997568E-4</c:v>
                </c:pt>
                <c:pt idx="9840">
                  <c:v>1.9679999999997567E-4</c:v>
                </c:pt>
                <c:pt idx="9841">
                  <c:v>1.9681999999997566E-4</c:v>
                </c:pt>
                <c:pt idx="9842">
                  <c:v>1.9683999999997565E-4</c:v>
                </c:pt>
                <c:pt idx="9843">
                  <c:v>1.9685999999997564E-4</c:v>
                </c:pt>
                <c:pt idx="9844">
                  <c:v>1.9687999999997563E-4</c:v>
                </c:pt>
                <c:pt idx="9845">
                  <c:v>1.9689999999997562E-4</c:v>
                </c:pt>
                <c:pt idx="9846">
                  <c:v>1.9691999999997561E-4</c:v>
                </c:pt>
                <c:pt idx="9847">
                  <c:v>1.969399999999756E-4</c:v>
                </c:pt>
                <c:pt idx="9848">
                  <c:v>1.9695999999997559E-4</c:v>
                </c:pt>
                <c:pt idx="9849">
                  <c:v>1.9697999999997558E-4</c:v>
                </c:pt>
                <c:pt idx="9850">
                  <c:v>1.9699999999997557E-4</c:v>
                </c:pt>
                <c:pt idx="9851">
                  <c:v>1.9701999999997556E-4</c:v>
                </c:pt>
                <c:pt idx="9852">
                  <c:v>1.9703999999997555E-4</c:v>
                </c:pt>
                <c:pt idx="9853">
                  <c:v>1.9705999999997554E-4</c:v>
                </c:pt>
                <c:pt idx="9854">
                  <c:v>1.9707999999997553E-4</c:v>
                </c:pt>
                <c:pt idx="9855">
                  <c:v>1.9709999999997552E-4</c:v>
                </c:pt>
                <c:pt idx="9856">
                  <c:v>1.9711999999997551E-4</c:v>
                </c:pt>
                <c:pt idx="9857">
                  <c:v>1.971399999999755E-4</c:v>
                </c:pt>
                <c:pt idx="9858">
                  <c:v>1.9715999999997549E-4</c:v>
                </c:pt>
                <c:pt idx="9859">
                  <c:v>1.9717999999997548E-4</c:v>
                </c:pt>
                <c:pt idx="9860">
                  <c:v>1.9719999999997547E-4</c:v>
                </c:pt>
                <c:pt idx="9861">
                  <c:v>1.9721999999997546E-4</c:v>
                </c:pt>
                <c:pt idx="9862">
                  <c:v>1.9723999999997544E-4</c:v>
                </c:pt>
                <c:pt idx="9863">
                  <c:v>1.9725999999997543E-4</c:v>
                </c:pt>
                <c:pt idx="9864">
                  <c:v>1.9727999999997542E-4</c:v>
                </c:pt>
                <c:pt idx="9865">
                  <c:v>1.9729999999997541E-4</c:v>
                </c:pt>
                <c:pt idx="9866">
                  <c:v>1.973199999999754E-4</c:v>
                </c:pt>
                <c:pt idx="9867">
                  <c:v>1.9733999999997539E-4</c:v>
                </c:pt>
                <c:pt idx="9868">
                  <c:v>1.9735999999997538E-4</c:v>
                </c:pt>
                <c:pt idx="9869">
                  <c:v>1.9737999999997537E-4</c:v>
                </c:pt>
                <c:pt idx="9870">
                  <c:v>1.9739999999997536E-4</c:v>
                </c:pt>
                <c:pt idx="9871">
                  <c:v>1.9741999999997535E-4</c:v>
                </c:pt>
                <c:pt idx="9872">
                  <c:v>1.9743999999997534E-4</c:v>
                </c:pt>
                <c:pt idx="9873">
                  <c:v>1.9745999999997533E-4</c:v>
                </c:pt>
                <c:pt idx="9874">
                  <c:v>1.9747999999997532E-4</c:v>
                </c:pt>
                <c:pt idx="9875">
                  <c:v>1.9749999999997531E-4</c:v>
                </c:pt>
                <c:pt idx="9876">
                  <c:v>1.975199999999753E-4</c:v>
                </c:pt>
                <c:pt idx="9877">
                  <c:v>1.9753999999997529E-4</c:v>
                </c:pt>
                <c:pt idx="9878">
                  <c:v>1.9755999999997528E-4</c:v>
                </c:pt>
                <c:pt idx="9879">
                  <c:v>1.9757999999997527E-4</c:v>
                </c:pt>
                <c:pt idx="9880">
                  <c:v>1.9759999999997526E-4</c:v>
                </c:pt>
                <c:pt idx="9881">
                  <c:v>1.9761999999997525E-4</c:v>
                </c:pt>
                <c:pt idx="9882">
                  <c:v>1.9763999999997524E-4</c:v>
                </c:pt>
                <c:pt idx="9883">
                  <c:v>1.9765999999997523E-4</c:v>
                </c:pt>
                <c:pt idx="9884">
                  <c:v>1.9767999999997522E-4</c:v>
                </c:pt>
                <c:pt idx="9885">
                  <c:v>1.9769999999997521E-4</c:v>
                </c:pt>
                <c:pt idx="9886">
                  <c:v>1.977199999999752E-4</c:v>
                </c:pt>
                <c:pt idx="9887">
                  <c:v>1.9773999999997519E-4</c:v>
                </c:pt>
                <c:pt idx="9888">
                  <c:v>1.9775999999997518E-4</c:v>
                </c:pt>
                <c:pt idx="9889">
                  <c:v>1.9777999999997517E-4</c:v>
                </c:pt>
                <c:pt idx="9890">
                  <c:v>1.9779999999997515E-4</c:v>
                </c:pt>
                <c:pt idx="9891">
                  <c:v>1.9781999999997514E-4</c:v>
                </c:pt>
                <c:pt idx="9892">
                  <c:v>1.9783999999997513E-4</c:v>
                </c:pt>
                <c:pt idx="9893">
                  <c:v>1.9785999999997512E-4</c:v>
                </c:pt>
                <c:pt idx="9894">
                  <c:v>1.9787999999997511E-4</c:v>
                </c:pt>
                <c:pt idx="9895">
                  <c:v>1.978999999999751E-4</c:v>
                </c:pt>
                <c:pt idx="9896">
                  <c:v>1.9791999999997509E-4</c:v>
                </c:pt>
                <c:pt idx="9897">
                  <c:v>1.9793999999997508E-4</c:v>
                </c:pt>
                <c:pt idx="9898">
                  <c:v>1.9795999999997507E-4</c:v>
                </c:pt>
                <c:pt idx="9899">
                  <c:v>1.9797999999997506E-4</c:v>
                </c:pt>
                <c:pt idx="9900">
                  <c:v>1.9799999999997505E-4</c:v>
                </c:pt>
                <c:pt idx="9901">
                  <c:v>1.9801999999997504E-4</c:v>
                </c:pt>
                <c:pt idx="9902">
                  <c:v>1.9803999999997503E-4</c:v>
                </c:pt>
                <c:pt idx="9903">
                  <c:v>1.9805999999997502E-4</c:v>
                </c:pt>
                <c:pt idx="9904">
                  <c:v>1.9807999999997501E-4</c:v>
                </c:pt>
                <c:pt idx="9905">
                  <c:v>1.98099999999975E-4</c:v>
                </c:pt>
                <c:pt idx="9906">
                  <c:v>1.9811999999997499E-4</c:v>
                </c:pt>
                <c:pt idx="9907">
                  <c:v>1.9813999999997498E-4</c:v>
                </c:pt>
                <c:pt idx="9908">
                  <c:v>1.9815999999997497E-4</c:v>
                </c:pt>
                <c:pt idx="9909">
                  <c:v>1.9817999999997496E-4</c:v>
                </c:pt>
                <c:pt idx="9910">
                  <c:v>1.9819999999997495E-4</c:v>
                </c:pt>
                <c:pt idx="9911">
                  <c:v>1.9821999999997494E-4</c:v>
                </c:pt>
                <c:pt idx="9912">
                  <c:v>1.9823999999997493E-4</c:v>
                </c:pt>
                <c:pt idx="9913">
                  <c:v>1.9825999999997492E-4</c:v>
                </c:pt>
                <c:pt idx="9914">
                  <c:v>1.9827999999997491E-4</c:v>
                </c:pt>
                <c:pt idx="9915">
                  <c:v>1.982999999999749E-4</c:v>
                </c:pt>
                <c:pt idx="9916">
                  <c:v>1.9831999999997489E-4</c:v>
                </c:pt>
                <c:pt idx="9917">
                  <c:v>1.9833999999997488E-4</c:v>
                </c:pt>
                <c:pt idx="9918">
                  <c:v>1.9835999999997487E-4</c:v>
                </c:pt>
                <c:pt idx="9919">
                  <c:v>1.9837999999997485E-4</c:v>
                </c:pt>
                <c:pt idx="9920">
                  <c:v>1.9839999999997484E-4</c:v>
                </c:pt>
                <c:pt idx="9921">
                  <c:v>1.9841999999997483E-4</c:v>
                </c:pt>
                <c:pt idx="9922">
                  <c:v>1.9843999999997482E-4</c:v>
                </c:pt>
                <c:pt idx="9923">
                  <c:v>1.9845999999997481E-4</c:v>
                </c:pt>
                <c:pt idx="9924">
                  <c:v>1.984799999999748E-4</c:v>
                </c:pt>
                <c:pt idx="9925">
                  <c:v>1.9849999999997479E-4</c:v>
                </c:pt>
                <c:pt idx="9926">
                  <c:v>1.9851999999997478E-4</c:v>
                </c:pt>
                <c:pt idx="9927">
                  <c:v>1.9853999999997477E-4</c:v>
                </c:pt>
                <c:pt idx="9928">
                  <c:v>1.9855999999997476E-4</c:v>
                </c:pt>
                <c:pt idx="9929">
                  <c:v>1.9857999999997475E-4</c:v>
                </c:pt>
                <c:pt idx="9930">
                  <c:v>1.9859999999997474E-4</c:v>
                </c:pt>
                <c:pt idx="9931">
                  <c:v>1.9861999999997473E-4</c:v>
                </c:pt>
                <c:pt idx="9932">
                  <c:v>1.9863999999997472E-4</c:v>
                </c:pt>
                <c:pt idx="9933">
                  <c:v>1.9865999999997471E-4</c:v>
                </c:pt>
                <c:pt idx="9934">
                  <c:v>1.986799999999747E-4</c:v>
                </c:pt>
                <c:pt idx="9935">
                  <c:v>1.9869999999997469E-4</c:v>
                </c:pt>
                <c:pt idx="9936">
                  <c:v>1.9871999999997468E-4</c:v>
                </c:pt>
                <c:pt idx="9937">
                  <c:v>1.9873999999997467E-4</c:v>
                </c:pt>
                <c:pt idx="9938">
                  <c:v>1.9875999999997466E-4</c:v>
                </c:pt>
                <c:pt idx="9939">
                  <c:v>1.9877999999997465E-4</c:v>
                </c:pt>
                <c:pt idx="9940">
                  <c:v>1.9879999999997464E-4</c:v>
                </c:pt>
                <c:pt idx="9941">
                  <c:v>1.9881999999997463E-4</c:v>
                </c:pt>
                <c:pt idx="9942">
                  <c:v>1.9883999999997462E-4</c:v>
                </c:pt>
                <c:pt idx="9943">
                  <c:v>1.9885999999997461E-4</c:v>
                </c:pt>
                <c:pt idx="9944">
                  <c:v>1.988799999999746E-4</c:v>
                </c:pt>
                <c:pt idx="9945">
                  <c:v>1.9889999999997459E-4</c:v>
                </c:pt>
                <c:pt idx="9946">
                  <c:v>1.9891999999997458E-4</c:v>
                </c:pt>
                <c:pt idx="9947">
                  <c:v>1.9893999999997456E-4</c:v>
                </c:pt>
                <c:pt idx="9948">
                  <c:v>1.9895999999997455E-4</c:v>
                </c:pt>
                <c:pt idx="9949">
                  <c:v>1.9897999999997454E-4</c:v>
                </c:pt>
                <c:pt idx="9950">
                  <c:v>1.9899999999997453E-4</c:v>
                </c:pt>
                <c:pt idx="9951">
                  <c:v>1.9901999999997452E-4</c:v>
                </c:pt>
                <c:pt idx="9952">
                  <c:v>1.9903999999997451E-4</c:v>
                </c:pt>
                <c:pt idx="9953">
                  <c:v>1.990599999999745E-4</c:v>
                </c:pt>
                <c:pt idx="9954">
                  <c:v>1.9907999999997449E-4</c:v>
                </c:pt>
                <c:pt idx="9955">
                  <c:v>1.9909999999997448E-4</c:v>
                </c:pt>
                <c:pt idx="9956">
                  <c:v>1.9911999999997447E-4</c:v>
                </c:pt>
                <c:pt idx="9957">
                  <c:v>1.9913999999997446E-4</c:v>
                </c:pt>
                <c:pt idx="9958">
                  <c:v>1.9915999999997445E-4</c:v>
                </c:pt>
                <c:pt idx="9959">
                  <c:v>1.9917999999997444E-4</c:v>
                </c:pt>
                <c:pt idx="9960">
                  <c:v>1.9919999999997443E-4</c:v>
                </c:pt>
                <c:pt idx="9961">
                  <c:v>1.9921999999997442E-4</c:v>
                </c:pt>
                <c:pt idx="9962">
                  <c:v>1.9923999999997441E-4</c:v>
                </c:pt>
                <c:pt idx="9963">
                  <c:v>1.992599999999744E-4</c:v>
                </c:pt>
                <c:pt idx="9964">
                  <c:v>1.9927999999997439E-4</c:v>
                </c:pt>
                <c:pt idx="9965">
                  <c:v>1.9929999999997438E-4</c:v>
                </c:pt>
                <c:pt idx="9966">
                  <c:v>1.9931999999997437E-4</c:v>
                </c:pt>
                <c:pt idx="9967">
                  <c:v>1.9933999999997436E-4</c:v>
                </c:pt>
                <c:pt idx="9968">
                  <c:v>1.9935999999997435E-4</c:v>
                </c:pt>
                <c:pt idx="9969">
                  <c:v>1.9937999999997434E-4</c:v>
                </c:pt>
                <c:pt idx="9970">
                  <c:v>1.9939999999997433E-4</c:v>
                </c:pt>
                <c:pt idx="9971">
                  <c:v>1.9941999999997432E-4</c:v>
                </c:pt>
                <c:pt idx="9972">
                  <c:v>1.9943999999997431E-4</c:v>
                </c:pt>
                <c:pt idx="9973">
                  <c:v>1.994599999999743E-4</c:v>
                </c:pt>
                <c:pt idx="9974">
                  <c:v>1.9947999999997429E-4</c:v>
                </c:pt>
                <c:pt idx="9975">
                  <c:v>1.9949999999997427E-4</c:v>
                </c:pt>
                <c:pt idx="9976">
                  <c:v>1.9951999999997426E-4</c:v>
                </c:pt>
                <c:pt idx="9977">
                  <c:v>1.9953999999997425E-4</c:v>
                </c:pt>
                <c:pt idx="9978">
                  <c:v>1.9955999999997424E-4</c:v>
                </c:pt>
                <c:pt idx="9979">
                  <c:v>1.9957999999997423E-4</c:v>
                </c:pt>
                <c:pt idx="9980">
                  <c:v>1.9959999999997422E-4</c:v>
                </c:pt>
                <c:pt idx="9981">
                  <c:v>1.9961999999997421E-4</c:v>
                </c:pt>
                <c:pt idx="9982">
                  <c:v>1.996399999999742E-4</c:v>
                </c:pt>
                <c:pt idx="9983">
                  <c:v>1.9965999999997419E-4</c:v>
                </c:pt>
                <c:pt idx="9984">
                  <c:v>1.9967999999997418E-4</c:v>
                </c:pt>
                <c:pt idx="9985">
                  <c:v>1.9969999999997417E-4</c:v>
                </c:pt>
                <c:pt idx="9986">
                  <c:v>1.9971999999997416E-4</c:v>
                </c:pt>
                <c:pt idx="9987">
                  <c:v>1.9973999999997415E-4</c:v>
                </c:pt>
                <c:pt idx="9988">
                  <c:v>1.9975999999997414E-4</c:v>
                </c:pt>
                <c:pt idx="9989">
                  <c:v>1.9977999999997413E-4</c:v>
                </c:pt>
                <c:pt idx="9990">
                  <c:v>1.9979999999997412E-4</c:v>
                </c:pt>
                <c:pt idx="9991">
                  <c:v>1.9981999999997411E-4</c:v>
                </c:pt>
                <c:pt idx="9992">
                  <c:v>1.998399999999741E-4</c:v>
                </c:pt>
                <c:pt idx="9993">
                  <c:v>1.9985999999997409E-4</c:v>
                </c:pt>
                <c:pt idx="9994">
                  <c:v>1.9987999999997408E-4</c:v>
                </c:pt>
                <c:pt idx="9995">
                  <c:v>1.9989999999997407E-4</c:v>
                </c:pt>
                <c:pt idx="9996">
                  <c:v>1.9991999999997406E-4</c:v>
                </c:pt>
                <c:pt idx="9997">
                  <c:v>1.9993999999997405E-4</c:v>
                </c:pt>
                <c:pt idx="9998">
                  <c:v>1.9995999999997404E-4</c:v>
                </c:pt>
                <c:pt idx="9999">
                  <c:v>1.9997999999997403E-4</c:v>
                </c:pt>
                <c:pt idx="10000">
                  <c:v>1.9999999999997402E-4</c:v>
                </c:pt>
                <c:pt idx="10001">
                  <c:v>2.0001999999997401E-4</c:v>
                </c:pt>
                <c:pt idx="10002">
                  <c:v>2.00039999999974E-4</c:v>
                </c:pt>
                <c:pt idx="10003">
                  <c:v>2.0005999999997398E-4</c:v>
                </c:pt>
                <c:pt idx="10004">
                  <c:v>2.0007999999997397E-4</c:v>
                </c:pt>
                <c:pt idx="10005">
                  <c:v>2.0009999999997396E-4</c:v>
                </c:pt>
                <c:pt idx="10006">
                  <c:v>2.0011999999997395E-4</c:v>
                </c:pt>
                <c:pt idx="10007">
                  <c:v>2.0013999999997394E-4</c:v>
                </c:pt>
                <c:pt idx="10008">
                  <c:v>2.0015999999997393E-4</c:v>
                </c:pt>
                <c:pt idx="10009">
                  <c:v>2.0017999999997392E-4</c:v>
                </c:pt>
                <c:pt idx="10010">
                  <c:v>2.0019999999997391E-4</c:v>
                </c:pt>
                <c:pt idx="10011">
                  <c:v>2.002199999999739E-4</c:v>
                </c:pt>
                <c:pt idx="10012">
                  <c:v>2.0023999999997389E-4</c:v>
                </c:pt>
                <c:pt idx="10013">
                  <c:v>2.0025999999997388E-4</c:v>
                </c:pt>
                <c:pt idx="10014">
                  <c:v>2.0027999999997387E-4</c:v>
                </c:pt>
                <c:pt idx="10015">
                  <c:v>2.0029999999997386E-4</c:v>
                </c:pt>
                <c:pt idx="10016">
                  <c:v>2.0031999999997385E-4</c:v>
                </c:pt>
                <c:pt idx="10017">
                  <c:v>2.0033999999997384E-4</c:v>
                </c:pt>
                <c:pt idx="10018">
                  <c:v>2.0035999999997383E-4</c:v>
                </c:pt>
                <c:pt idx="10019">
                  <c:v>2.0037999999997382E-4</c:v>
                </c:pt>
                <c:pt idx="10020">
                  <c:v>2.0039999999997381E-4</c:v>
                </c:pt>
                <c:pt idx="10021">
                  <c:v>2.004199999999738E-4</c:v>
                </c:pt>
                <c:pt idx="10022">
                  <c:v>2.0043999999997379E-4</c:v>
                </c:pt>
                <c:pt idx="10023">
                  <c:v>2.0045999999997378E-4</c:v>
                </c:pt>
                <c:pt idx="10024">
                  <c:v>2.0047999999997377E-4</c:v>
                </c:pt>
                <c:pt idx="10025">
                  <c:v>2.0049999999997376E-4</c:v>
                </c:pt>
                <c:pt idx="10026">
                  <c:v>2.0051999999997375E-4</c:v>
                </c:pt>
                <c:pt idx="10027">
                  <c:v>2.0053999999997374E-4</c:v>
                </c:pt>
                <c:pt idx="10028">
                  <c:v>2.0055999999997373E-4</c:v>
                </c:pt>
                <c:pt idx="10029">
                  <c:v>2.0057999999997372E-4</c:v>
                </c:pt>
                <c:pt idx="10030">
                  <c:v>2.0059999999997371E-4</c:v>
                </c:pt>
                <c:pt idx="10031">
                  <c:v>2.0061999999997369E-4</c:v>
                </c:pt>
                <c:pt idx="10032">
                  <c:v>2.0063999999997368E-4</c:v>
                </c:pt>
                <c:pt idx="10033">
                  <c:v>2.0065999999997367E-4</c:v>
                </c:pt>
                <c:pt idx="10034">
                  <c:v>2.0067999999997366E-4</c:v>
                </c:pt>
                <c:pt idx="10035">
                  <c:v>2.0069999999997365E-4</c:v>
                </c:pt>
                <c:pt idx="10036">
                  <c:v>2.0071999999997364E-4</c:v>
                </c:pt>
                <c:pt idx="10037">
                  <c:v>2.0073999999997363E-4</c:v>
                </c:pt>
                <c:pt idx="10038">
                  <c:v>2.0075999999997362E-4</c:v>
                </c:pt>
                <c:pt idx="10039">
                  <c:v>2.0077999999997361E-4</c:v>
                </c:pt>
                <c:pt idx="10040">
                  <c:v>2.007999999999736E-4</c:v>
                </c:pt>
                <c:pt idx="10041">
                  <c:v>2.0081999999997359E-4</c:v>
                </c:pt>
                <c:pt idx="10042">
                  <c:v>2.0083999999997358E-4</c:v>
                </c:pt>
                <c:pt idx="10043">
                  <c:v>2.0085999999997357E-4</c:v>
                </c:pt>
                <c:pt idx="10044">
                  <c:v>2.0087999999997356E-4</c:v>
                </c:pt>
                <c:pt idx="10045">
                  <c:v>2.0089999999997355E-4</c:v>
                </c:pt>
                <c:pt idx="10046">
                  <c:v>2.0091999999997354E-4</c:v>
                </c:pt>
                <c:pt idx="10047">
                  <c:v>2.0093999999997353E-4</c:v>
                </c:pt>
                <c:pt idx="10048">
                  <c:v>2.0095999999997352E-4</c:v>
                </c:pt>
                <c:pt idx="10049">
                  <c:v>2.0097999999997351E-4</c:v>
                </c:pt>
                <c:pt idx="10050">
                  <c:v>2.009999999999735E-4</c:v>
                </c:pt>
                <c:pt idx="10051">
                  <c:v>2.0101999999997349E-4</c:v>
                </c:pt>
                <c:pt idx="10052">
                  <c:v>2.0103999999997348E-4</c:v>
                </c:pt>
                <c:pt idx="10053">
                  <c:v>2.0105999999997347E-4</c:v>
                </c:pt>
                <c:pt idx="10054">
                  <c:v>2.0107999999997346E-4</c:v>
                </c:pt>
                <c:pt idx="10055">
                  <c:v>2.0109999999997345E-4</c:v>
                </c:pt>
                <c:pt idx="10056">
                  <c:v>2.0111999999997344E-4</c:v>
                </c:pt>
                <c:pt idx="10057">
                  <c:v>2.0113999999997343E-4</c:v>
                </c:pt>
                <c:pt idx="10058">
                  <c:v>2.0115999999997342E-4</c:v>
                </c:pt>
                <c:pt idx="10059">
                  <c:v>2.011799999999734E-4</c:v>
                </c:pt>
                <c:pt idx="10060">
                  <c:v>2.0119999999997339E-4</c:v>
                </c:pt>
                <c:pt idx="10061">
                  <c:v>2.0121999999997338E-4</c:v>
                </c:pt>
                <c:pt idx="10062">
                  <c:v>2.0123999999997337E-4</c:v>
                </c:pt>
                <c:pt idx="10063">
                  <c:v>2.0125999999997336E-4</c:v>
                </c:pt>
                <c:pt idx="10064">
                  <c:v>2.0127999999997335E-4</c:v>
                </c:pt>
                <c:pt idx="10065">
                  <c:v>2.0129999999997334E-4</c:v>
                </c:pt>
                <c:pt idx="10066">
                  <c:v>2.0131999999997333E-4</c:v>
                </c:pt>
                <c:pt idx="10067">
                  <c:v>2.0133999999997332E-4</c:v>
                </c:pt>
                <c:pt idx="10068">
                  <c:v>2.0135999999997331E-4</c:v>
                </c:pt>
                <c:pt idx="10069">
                  <c:v>2.013799999999733E-4</c:v>
                </c:pt>
                <c:pt idx="10070">
                  <c:v>2.0139999999997329E-4</c:v>
                </c:pt>
                <c:pt idx="10071">
                  <c:v>2.0141999999997328E-4</c:v>
                </c:pt>
                <c:pt idx="10072">
                  <c:v>2.0143999999997327E-4</c:v>
                </c:pt>
                <c:pt idx="10073">
                  <c:v>2.0145999999997326E-4</c:v>
                </c:pt>
                <c:pt idx="10074">
                  <c:v>2.0147999999997325E-4</c:v>
                </c:pt>
                <c:pt idx="10075">
                  <c:v>2.0149999999997324E-4</c:v>
                </c:pt>
                <c:pt idx="10076">
                  <c:v>2.0151999999997323E-4</c:v>
                </c:pt>
                <c:pt idx="10077">
                  <c:v>2.0153999999997322E-4</c:v>
                </c:pt>
                <c:pt idx="10078">
                  <c:v>2.0155999999997321E-4</c:v>
                </c:pt>
                <c:pt idx="10079">
                  <c:v>2.015799999999732E-4</c:v>
                </c:pt>
                <c:pt idx="10080">
                  <c:v>2.0159999999997319E-4</c:v>
                </c:pt>
                <c:pt idx="10081">
                  <c:v>2.0161999999997318E-4</c:v>
                </c:pt>
                <c:pt idx="10082">
                  <c:v>2.0163999999997317E-4</c:v>
                </c:pt>
                <c:pt idx="10083">
                  <c:v>2.0165999999997316E-4</c:v>
                </c:pt>
                <c:pt idx="10084">
                  <c:v>2.0167999999997315E-4</c:v>
                </c:pt>
                <c:pt idx="10085">
                  <c:v>2.0169999999997314E-4</c:v>
                </c:pt>
                <c:pt idx="10086">
                  <c:v>2.0171999999997313E-4</c:v>
                </c:pt>
                <c:pt idx="10087">
                  <c:v>2.0173999999997311E-4</c:v>
                </c:pt>
                <c:pt idx="10088">
                  <c:v>2.017599999999731E-4</c:v>
                </c:pt>
                <c:pt idx="10089">
                  <c:v>2.0177999999997309E-4</c:v>
                </c:pt>
                <c:pt idx="10090">
                  <c:v>2.0179999999997308E-4</c:v>
                </c:pt>
                <c:pt idx="10091">
                  <c:v>2.0181999999997307E-4</c:v>
                </c:pt>
                <c:pt idx="10092">
                  <c:v>2.0183999999997306E-4</c:v>
                </c:pt>
                <c:pt idx="10093">
                  <c:v>2.0185999999997305E-4</c:v>
                </c:pt>
                <c:pt idx="10094">
                  <c:v>2.0187999999997304E-4</c:v>
                </c:pt>
                <c:pt idx="10095">
                  <c:v>2.0189999999997303E-4</c:v>
                </c:pt>
                <c:pt idx="10096">
                  <c:v>2.0191999999997302E-4</c:v>
                </c:pt>
                <c:pt idx="10097">
                  <c:v>2.0193999999997301E-4</c:v>
                </c:pt>
                <c:pt idx="10098">
                  <c:v>2.01959999999973E-4</c:v>
                </c:pt>
                <c:pt idx="10099">
                  <c:v>2.0197999999997299E-4</c:v>
                </c:pt>
                <c:pt idx="10100">
                  <c:v>2.0199999999997298E-4</c:v>
                </c:pt>
                <c:pt idx="10101">
                  <c:v>2.0201999999997297E-4</c:v>
                </c:pt>
                <c:pt idx="10102">
                  <c:v>2.0203999999997296E-4</c:v>
                </c:pt>
                <c:pt idx="10103">
                  <c:v>2.0205999999997295E-4</c:v>
                </c:pt>
                <c:pt idx="10104">
                  <c:v>2.0207999999997294E-4</c:v>
                </c:pt>
                <c:pt idx="10105">
                  <c:v>2.0209999999997293E-4</c:v>
                </c:pt>
                <c:pt idx="10106">
                  <c:v>2.0211999999997292E-4</c:v>
                </c:pt>
                <c:pt idx="10107">
                  <c:v>2.0213999999997291E-4</c:v>
                </c:pt>
                <c:pt idx="10108">
                  <c:v>2.021599999999729E-4</c:v>
                </c:pt>
                <c:pt idx="10109">
                  <c:v>2.0217999999997289E-4</c:v>
                </c:pt>
                <c:pt idx="10110">
                  <c:v>2.0219999999997288E-4</c:v>
                </c:pt>
                <c:pt idx="10111">
                  <c:v>2.0221999999997287E-4</c:v>
                </c:pt>
                <c:pt idx="10112">
                  <c:v>2.0223999999997286E-4</c:v>
                </c:pt>
                <c:pt idx="10113">
                  <c:v>2.0225999999997285E-4</c:v>
                </c:pt>
                <c:pt idx="10114">
                  <c:v>2.0227999999997284E-4</c:v>
                </c:pt>
                <c:pt idx="10115">
                  <c:v>2.0229999999997282E-4</c:v>
                </c:pt>
                <c:pt idx="10116">
                  <c:v>2.0231999999997281E-4</c:v>
                </c:pt>
                <c:pt idx="10117">
                  <c:v>2.023399999999728E-4</c:v>
                </c:pt>
                <c:pt idx="10118">
                  <c:v>2.0235999999997279E-4</c:v>
                </c:pt>
                <c:pt idx="10119">
                  <c:v>2.0237999999997278E-4</c:v>
                </c:pt>
                <c:pt idx="10120">
                  <c:v>2.0239999999997277E-4</c:v>
                </c:pt>
                <c:pt idx="10121">
                  <c:v>2.0241999999997276E-4</c:v>
                </c:pt>
                <c:pt idx="10122">
                  <c:v>2.0243999999997275E-4</c:v>
                </c:pt>
                <c:pt idx="10123">
                  <c:v>2.0245999999997274E-4</c:v>
                </c:pt>
                <c:pt idx="10124">
                  <c:v>2.0247999999997273E-4</c:v>
                </c:pt>
                <c:pt idx="10125">
                  <c:v>2.0249999999997272E-4</c:v>
                </c:pt>
                <c:pt idx="10126">
                  <c:v>2.0251999999997271E-4</c:v>
                </c:pt>
                <c:pt idx="10127">
                  <c:v>2.025399999999727E-4</c:v>
                </c:pt>
                <c:pt idx="10128">
                  <c:v>2.0255999999997269E-4</c:v>
                </c:pt>
                <c:pt idx="10129">
                  <c:v>2.0257999999997268E-4</c:v>
                </c:pt>
                <c:pt idx="10130">
                  <c:v>2.0259999999997267E-4</c:v>
                </c:pt>
                <c:pt idx="10131">
                  <c:v>2.0261999999997266E-4</c:v>
                </c:pt>
                <c:pt idx="10132">
                  <c:v>2.0263999999997265E-4</c:v>
                </c:pt>
                <c:pt idx="10133">
                  <c:v>2.0265999999997264E-4</c:v>
                </c:pt>
                <c:pt idx="10134">
                  <c:v>2.0267999999997263E-4</c:v>
                </c:pt>
                <c:pt idx="10135">
                  <c:v>2.0269999999997262E-4</c:v>
                </c:pt>
                <c:pt idx="10136">
                  <c:v>2.0271999999997261E-4</c:v>
                </c:pt>
                <c:pt idx="10137">
                  <c:v>2.027399999999726E-4</c:v>
                </c:pt>
                <c:pt idx="10138">
                  <c:v>2.0275999999997259E-4</c:v>
                </c:pt>
                <c:pt idx="10139">
                  <c:v>2.0277999999997258E-4</c:v>
                </c:pt>
                <c:pt idx="10140">
                  <c:v>2.0279999999997257E-4</c:v>
                </c:pt>
                <c:pt idx="10141">
                  <c:v>2.0281999999997256E-4</c:v>
                </c:pt>
                <c:pt idx="10142">
                  <c:v>2.0283999999997255E-4</c:v>
                </c:pt>
                <c:pt idx="10143">
                  <c:v>2.0285999999997253E-4</c:v>
                </c:pt>
                <c:pt idx="10144">
                  <c:v>2.0287999999997252E-4</c:v>
                </c:pt>
                <c:pt idx="10145">
                  <c:v>2.0289999999997251E-4</c:v>
                </c:pt>
                <c:pt idx="10146">
                  <c:v>2.029199999999725E-4</c:v>
                </c:pt>
                <c:pt idx="10147">
                  <c:v>2.0293999999997249E-4</c:v>
                </c:pt>
                <c:pt idx="10148">
                  <c:v>2.0295999999997248E-4</c:v>
                </c:pt>
                <c:pt idx="10149">
                  <c:v>2.0297999999997247E-4</c:v>
                </c:pt>
                <c:pt idx="10150">
                  <c:v>2.0299999999997246E-4</c:v>
                </c:pt>
                <c:pt idx="10151">
                  <c:v>2.0301999999997245E-4</c:v>
                </c:pt>
                <c:pt idx="10152">
                  <c:v>2.0303999999997244E-4</c:v>
                </c:pt>
                <c:pt idx="10153">
                  <c:v>2.0305999999997243E-4</c:v>
                </c:pt>
                <c:pt idx="10154">
                  <c:v>2.0307999999997242E-4</c:v>
                </c:pt>
                <c:pt idx="10155">
                  <c:v>2.0309999999997241E-4</c:v>
                </c:pt>
                <c:pt idx="10156">
                  <c:v>2.031199999999724E-4</c:v>
                </c:pt>
                <c:pt idx="10157">
                  <c:v>2.0313999999997239E-4</c:v>
                </c:pt>
                <c:pt idx="10158">
                  <c:v>2.0315999999997238E-4</c:v>
                </c:pt>
                <c:pt idx="10159">
                  <c:v>2.0317999999997237E-4</c:v>
                </c:pt>
                <c:pt idx="10160">
                  <c:v>2.0319999999997236E-4</c:v>
                </c:pt>
                <c:pt idx="10161">
                  <c:v>2.0321999999997235E-4</c:v>
                </c:pt>
                <c:pt idx="10162">
                  <c:v>2.0323999999997234E-4</c:v>
                </c:pt>
                <c:pt idx="10163">
                  <c:v>2.0325999999997233E-4</c:v>
                </c:pt>
                <c:pt idx="10164">
                  <c:v>2.0327999999997232E-4</c:v>
                </c:pt>
                <c:pt idx="10165">
                  <c:v>2.0329999999997231E-4</c:v>
                </c:pt>
                <c:pt idx="10166">
                  <c:v>2.033199999999723E-4</c:v>
                </c:pt>
                <c:pt idx="10167">
                  <c:v>2.0333999999997229E-4</c:v>
                </c:pt>
                <c:pt idx="10168">
                  <c:v>2.0335999999997228E-4</c:v>
                </c:pt>
                <c:pt idx="10169">
                  <c:v>2.0337999999997227E-4</c:v>
                </c:pt>
                <c:pt idx="10170">
                  <c:v>2.0339999999997226E-4</c:v>
                </c:pt>
                <c:pt idx="10171">
                  <c:v>2.0341999999997224E-4</c:v>
                </c:pt>
                <c:pt idx="10172">
                  <c:v>2.0343999999997223E-4</c:v>
                </c:pt>
                <c:pt idx="10173">
                  <c:v>2.0345999999997222E-4</c:v>
                </c:pt>
                <c:pt idx="10174">
                  <c:v>2.0347999999997221E-4</c:v>
                </c:pt>
                <c:pt idx="10175">
                  <c:v>2.034999999999722E-4</c:v>
                </c:pt>
                <c:pt idx="10176">
                  <c:v>2.0351999999997219E-4</c:v>
                </c:pt>
                <c:pt idx="10177">
                  <c:v>2.0353999999997218E-4</c:v>
                </c:pt>
                <c:pt idx="10178">
                  <c:v>2.0355999999997217E-4</c:v>
                </c:pt>
                <c:pt idx="10179">
                  <c:v>2.0357999999997216E-4</c:v>
                </c:pt>
                <c:pt idx="10180">
                  <c:v>2.0359999999997215E-4</c:v>
                </c:pt>
                <c:pt idx="10181">
                  <c:v>2.0361999999997214E-4</c:v>
                </c:pt>
                <c:pt idx="10182">
                  <c:v>2.0363999999997213E-4</c:v>
                </c:pt>
                <c:pt idx="10183">
                  <c:v>2.0365999999997212E-4</c:v>
                </c:pt>
                <c:pt idx="10184">
                  <c:v>2.0367999999997211E-4</c:v>
                </c:pt>
                <c:pt idx="10185">
                  <c:v>2.036999999999721E-4</c:v>
                </c:pt>
                <c:pt idx="10186">
                  <c:v>2.0371999999997209E-4</c:v>
                </c:pt>
                <c:pt idx="10187">
                  <c:v>2.0373999999997208E-4</c:v>
                </c:pt>
                <c:pt idx="10188">
                  <c:v>2.0375999999997207E-4</c:v>
                </c:pt>
                <c:pt idx="10189">
                  <c:v>2.0377999999997206E-4</c:v>
                </c:pt>
                <c:pt idx="10190">
                  <c:v>2.0379999999997205E-4</c:v>
                </c:pt>
                <c:pt idx="10191">
                  <c:v>2.0381999999997204E-4</c:v>
                </c:pt>
                <c:pt idx="10192">
                  <c:v>2.0383999999997203E-4</c:v>
                </c:pt>
                <c:pt idx="10193">
                  <c:v>2.0385999999997202E-4</c:v>
                </c:pt>
                <c:pt idx="10194">
                  <c:v>2.0387999999997201E-4</c:v>
                </c:pt>
                <c:pt idx="10195">
                  <c:v>2.03899999999972E-4</c:v>
                </c:pt>
                <c:pt idx="10196">
                  <c:v>2.0391999999997199E-4</c:v>
                </c:pt>
                <c:pt idx="10197">
                  <c:v>2.0393999999997198E-4</c:v>
                </c:pt>
                <c:pt idx="10198">
                  <c:v>2.0395999999997197E-4</c:v>
                </c:pt>
                <c:pt idx="10199">
                  <c:v>2.0397999999997196E-4</c:v>
                </c:pt>
                <c:pt idx="10200">
                  <c:v>2.0399999999997194E-4</c:v>
                </c:pt>
                <c:pt idx="10201">
                  <c:v>2.0401999999997193E-4</c:v>
                </c:pt>
                <c:pt idx="10202">
                  <c:v>2.0403999999997192E-4</c:v>
                </c:pt>
                <c:pt idx="10203">
                  <c:v>2.0405999999997191E-4</c:v>
                </c:pt>
                <c:pt idx="10204">
                  <c:v>2.040799999999719E-4</c:v>
                </c:pt>
                <c:pt idx="10205">
                  <c:v>2.0409999999997189E-4</c:v>
                </c:pt>
                <c:pt idx="10206">
                  <c:v>2.0411999999997188E-4</c:v>
                </c:pt>
                <c:pt idx="10207">
                  <c:v>2.0413999999997187E-4</c:v>
                </c:pt>
                <c:pt idx="10208">
                  <c:v>2.0415999999997186E-4</c:v>
                </c:pt>
                <c:pt idx="10209">
                  <c:v>2.0417999999997185E-4</c:v>
                </c:pt>
                <c:pt idx="10210">
                  <c:v>2.0419999999997184E-4</c:v>
                </c:pt>
                <c:pt idx="10211">
                  <c:v>2.0421999999997183E-4</c:v>
                </c:pt>
                <c:pt idx="10212">
                  <c:v>2.0423999999997182E-4</c:v>
                </c:pt>
                <c:pt idx="10213">
                  <c:v>2.0425999999997181E-4</c:v>
                </c:pt>
                <c:pt idx="10214">
                  <c:v>2.042799999999718E-4</c:v>
                </c:pt>
                <c:pt idx="10215">
                  <c:v>2.0429999999997179E-4</c:v>
                </c:pt>
                <c:pt idx="10216">
                  <c:v>2.0431999999997178E-4</c:v>
                </c:pt>
                <c:pt idx="10217">
                  <c:v>2.0433999999997177E-4</c:v>
                </c:pt>
                <c:pt idx="10218">
                  <c:v>2.0435999999997176E-4</c:v>
                </c:pt>
                <c:pt idx="10219">
                  <c:v>2.0437999999997175E-4</c:v>
                </c:pt>
                <c:pt idx="10220">
                  <c:v>2.0439999999997174E-4</c:v>
                </c:pt>
                <c:pt idx="10221">
                  <c:v>2.0441999999997173E-4</c:v>
                </c:pt>
                <c:pt idx="10222">
                  <c:v>2.0443999999997172E-4</c:v>
                </c:pt>
                <c:pt idx="10223">
                  <c:v>2.0445999999997171E-4</c:v>
                </c:pt>
                <c:pt idx="10224">
                  <c:v>2.044799999999717E-4</c:v>
                </c:pt>
                <c:pt idx="10225">
                  <c:v>2.0449999999997169E-4</c:v>
                </c:pt>
                <c:pt idx="10226">
                  <c:v>2.0451999999997168E-4</c:v>
                </c:pt>
                <c:pt idx="10227">
                  <c:v>2.0453999999997167E-4</c:v>
                </c:pt>
                <c:pt idx="10228">
                  <c:v>2.0455999999997165E-4</c:v>
                </c:pt>
                <c:pt idx="10229">
                  <c:v>2.0457999999997164E-4</c:v>
                </c:pt>
                <c:pt idx="10230">
                  <c:v>2.0459999999997163E-4</c:v>
                </c:pt>
                <c:pt idx="10231">
                  <c:v>2.0461999999997162E-4</c:v>
                </c:pt>
                <c:pt idx="10232">
                  <c:v>2.0463999999997161E-4</c:v>
                </c:pt>
                <c:pt idx="10233">
                  <c:v>2.046599999999716E-4</c:v>
                </c:pt>
                <c:pt idx="10234">
                  <c:v>2.0467999999997159E-4</c:v>
                </c:pt>
                <c:pt idx="10235">
                  <c:v>2.0469999999997158E-4</c:v>
                </c:pt>
                <c:pt idx="10236">
                  <c:v>2.0471999999997157E-4</c:v>
                </c:pt>
                <c:pt idx="10237">
                  <c:v>2.0473999999997156E-4</c:v>
                </c:pt>
                <c:pt idx="10238">
                  <c:v>2.0475999999997155E-4</c:v>
                </c:pt>
                <c:pt idx="10239">
                  <c:v>2.0477999999997154E-4</c:v>
                </c:pt>
                <c:pt idx="10240">
                  <c:v>2.0479999999997153E-4</c:v>
                </c:pt>
                <c:pt idx="10241">
                  <c:v>2.0481999999997152E-4</c:v>
                </c:pt>
                <c:pt idx="10242">
                  <c:v>2.0483999999997151E-4</c:v>
                </c:pt>
                <c:pt idx="10243">
                  <c:v>2.048599999999715E-4</c:v>
                </c:pt>
                <c:pt idx="10244">
                  <c:v>2.0487999999997149E-4</c:v>
                </c:pt>
                <c:pt idx="10245">
                  <c:v>2.0489999999997148E-4</c:v>
                </c:pt>
                <c:pt idx="10246">
                  <c:v>2.0491999999997147E-4</c:v>
                </c:pt>
                <c:pt idx="10247">
                  <c:v>2.0493999999997146E-4</c:v>
                </c:pt>
                <c:pt idx="10248">
                  <c:v>2.0495999999997145E-4</c:v>
                </c:pt>
                <c:pt idx="10249">
                  <c:v>2.0497999999997144E-4</c:v>
                </c:pt>
                <c:pt idx="10250">
                  <c:v>2.0499999999997143E-4</c:v>
                </c:pt>
                <c:pt idx="10251">
                  <c:v>2.0501999999997142E-4</c:v>
                </c:pt>
                <c:pt idx="10252">
                  <c:v>2.0503999999997141E-4</c:v>
                </c:pt>
                <c:pt idx="10253">
                  <c:v>2.050599999999714E-4</c:v>
                </c:pt>
                <c:pt idx="10254">
                  <c:v>2.0507999999997139E-4</c:v>
                </c:pt>
                <c:pt idx="10255">
                  <c:v>2.0509999999997138E-4</c:v>
                </c:pt>
                <c:pt idx="10256">
                  <c:v>2.0511999999997136E-4</c:v>
                </c:pt>
                <c:pt idx="10257">
                  <c:v>2.0513999999997135E-4</c:v>
                </c:pt>
                <c:pt idx="10258">
                  <c:v>2.0515999999997134E-4</c:v>
                </c:pt>
                <c:pt idx="10259">
                  <c:v>2.0517999999997133E-4</c:v>
                </c:pt>
                <c:pt idx="10260">
                  <c:v>2.0519999999997132E-4</c:v>
                </c:pt>
                <c:pt idx="10261">
                  <c:v>2.0521999999997131E-4</c:v>
                </c:pt>
                <c:pt idx="10262">
                  <c:v>2.052399999999713E-4</c:v>
                </c:pt>
                <c:pt idx="10263">
                  <c:v>2.0525999999997129E-4</c:v>
                </c:pt>
                <c:pt idx="10264">
                  <c:v>2.0527999999997128E-4</c:v>
                </c:pt>
                <c:pt idx="10265">
                  <c:v>2.0529999999997127E-4</c:v>
                </c:pt>
                <c:pt idx="10266">
                  <c:v>2.0531999999997126E-4</c:v>
                </c:pt>
                <c:pt idx="10267">
                  <c:v>2.0533999999997125E-4</c:v>
                </c:pt>
                <c:pt idx="10268">
                  <c:v>2.0535999999997124E-4</c:v>
                </c:pt>
                <c:pt idx="10269">
                  <c:v>2.0537999999997123E-4</c:v>
                </c:pt>
                <c:pt idx="10270">
                  <c:v>2.0539999999997122E-4</c:v>
                </c:pt>
                <c:pt idx="10271">
                  <c:v>2.0541999999997121E-4</c:v>
                </c:pt>
                <c:pt idx="10272">
                  <c:v>2.054399999999712E-4</c:v>
                </c:pt>
                <c:pt idx="10273">
                  <c:v>2.0545999999997119E-4</c:v>
                </c:pt>
                <c:pt idx="10274">
                  <c:v>2.0547999999997118E-4</c:v>
                </c:pt>
                <c:pt idx="10275">
                  <c:v>2.0549999999997117E-4</c:v>
                </c:pt>
                <c:pt idx="10276">
                  <c:v>2.0551999999997116E-4</c:v>
                </c:pt>
                <c:pt idx="10277">
                  <c:v>2.0553999999997115E-4</c:v>
                </c:pt>
                <c:pt idx="10278">
                  <c:v>2.0555999999997114E-4</c:v>
                </c:pt>
                <c:pt idx="10279">
                  <c:v>2.0557999999997113E-4</c:v>
                </c:pt>
                <c:pt idx="10280">
                  <c:v>2.0559999999997112E-4</c:v>
                </c:pt>
                <c:pt idx="10281">
                  <c:v>2.0561999999997111E-4</c:v>
                </c:pt>
                <c:pt idx="10282">
                  <c:v>2.056399999999711E-4</c:v>
                </c:pt>
                <c:pt idx="10283">
                  <c:v>2.0565999999997109E-4</c:v>
                </c:pt>
                <c:pt idx="10284">
                  <c:v>2.0567999999997107E-4</c:v>
                </c:pt>
                <c:pt idx="10285">
                  <c:v>2.0569999999997106E-4</c:v>
                </c:pt>
                <c:pt idx="10286">
                  <c:v>2.0571999999997105E-4</c:v>
                </c:pt>
                <c:pt idx="10287">
                  <c:v>2.0573999999997104E-4</c:v>
                </c:pt>
                <c:pt idx="10288">
                  <c:v>2.0575999999997103E-4</c:v>
                </c:pt>
                <c:pt idx="10289">
                  <c:v>2.0577999999997102E-4</c:v>
                </c:pt>
                <c:pt idx="10290">
                  <c:v>2.0579999999997101E-4</c:v>
                </c:pt>
                <c:pt idx="10291">
                  <c:v>2.05819999999971E-4</c:v>
                </c:pt>
                <c:pt idx="10292">
                  <c:v>2.0583999999997099E-4</c:v>
                </c:pt>
                <c:pt idx="10293">
                  <c:v>2.0585999999997098E-4</c:v>
                </c:pt>
                <c:pt idx="10294">
                  <c:v>2.0587999999997097E-4</c:v>
                </c:pt>
                <c:pt idx="10295">
                  <c:v>2.0589999999997096E-4</c:v>
                </c:pt>
                <c:pt idx="10296">
                  <c:v>2.0591999999997095E-4</c:v>
                </c:pt>
                <c:pt idx="10297">
                  <c:v>2.0593999999997094E-4</c:v>
                </c:pt>
                <c:pt idx="10298">
                  <c:v>2.0595999999997093E-4</c:v>
                </c:pt>
                <c:pt idx="10299">
                  <c:v>2.0597999999997092E-4</c:v>
                </c:pt>
                <c:pt idx="10300">
                  <c:v>2.0599999999997091E-4</c:v>
                </c:pt>
                <c:pt idx="10301">
                  <c:v>2.060199999999709E-4</c:v>
                </c:pt>
                <c:pt idx="10302">
                  <c:v>2.0603999999997089E-4</c:v>
                </c:pt>
                <c:pt idx="10303">
                  <c:v>2.0605999999997088E-4</c:v>
                </c:pt>
                <c:pt idx="10304">
                  <c:v>2.0607999999997087E-4</c:v>
                </c:pt>
                <c:pt idx="10305">
                  <c:v>2.0609999999997086E-4</c:v>
                </c:pt>
                <c:pt idx="10306">
                  <c:v>2.0611999999997085E-4</c:v>
                </c:pt>
                <c:pt idx="10307">
                  <c:v>2.0613999999997084E-4</c:v>
                </c:pt>
                <c:pt idx="10308">
                  <c:v>2.0615999999997083E-4</c:v>
                </c:pt>
                <c:pt idx="10309">
                  <c:v>2.0617999999997082E-4</c:v>
                </c:pt>
                <c:pt idx="10310">
                  <c:v>2.0619999999997081E-4</c:v>
                </c:pt>
                <c:pt idx="10311">
                  <c:v>2.062199999999708E-4</c:v>
                </c:pt>
                <c:pt idx="10312">
                  <c:v>2.0623999999997078E-4</c:v>
                </c:pt>
                <c:pt idx="10313">
                  <c:v>2.0625999999997077E-4</c:v>
                </c:pt>
                <c:pt idx="10314">
                  <c:v>2.0627999999997076E-4</c:v>
                </c:pt>
                <c:pt idx="10315">
                  <c:v>2.0629999999997075E-4</c:v>
                </c:pt>
                <c:pt idx="10316">
                  <c:v>2.0631999999997074E-4</c:v>
                </c:pt>
                <c:pt idx="10317">
                  <c:v>2.0633999999997073E-4</c:v>
                </c:pt>
                <c:pt idx="10318">
                  <c:v>2.0635999999997072E-4</c:v>
                </c:pt>
                <c:pt idx="10319">
                  <c:v>2.0637999999997071E-4</c:v>
                </c:pt>
                <c:pt idx="10320">
                  <c:v>2.063999999999707E-4</c:v>
                </c:pt>
                <c:pt idx="10321">
                  <c:v>2.0641999999997069E-4</c:v>
                </c:pt>
                <c:pt idx="10322">
                  <c:v>2.0643999999997068E-4</c:v>
                </c:pt>
                <c:pt idx="10323">
                  <c:v>2.0645999999997067E-4</c:v>
                </c:pt>
                <c:pt idx="10324">
                  <c:v>2.0647999999997066E-4</c:v>
                </c:pt>
                <c:pt idx="10325">
                  <c:v>2.0649999999997065E-4</c:v>
                </c:pt>
                <c:pt idx="10326">
                  <c:v>2.0651999999997064E-4</c:v>
                </c:pt>
                <c:pt idx="10327">
                  <c:v>2.0653999999997063E-4</c:v>
                </c:pt>
                <c:pt idx="10328">
                  <c:v>2.0655999999997062E-4</c:v>
                </c:pt>
                <c:pt idx="10329">
                  <c:v>2.0657999999997061E-4</c:v>
                </c:pt>
                <c:pt idx="10330">
                  <c:v>2.065999999999706E-4</c:v>
                </c:pt>
                <c:pt idx="10331">
                  <c:v>2.0661999999997059E-4</c:v>
                </c:pt>
                <c:pt idx="10332">
                  <c:v>2.0663999999997058E-4</c:v>
                </c:pt>
                <c:pt idx="10333">
                  <c:v>2.0665999999997057E-4</c:v>
                </c:pt>
                <c:pt idx="10334">
                  <c:v>2.0667999999997056E-4</c:v>
                </c:pt>
                <c:pt idx="10335">
                  <c:v>2.0669999999997055E-4</c:v>
                </c:pt>
                <c:pt idx="10336">
                  <c:v>2.0671999999997054E-4</c:v>
                </c:pt>
                <c:pt idx="10337">
                  <c:v>2.0673999999997053E-4</c:v>
                </c:pt>
                <c:pt idx="10338">
                  <c:v>2.0675999999997052E-4</c:v>
                </c:pt>
                <c:pt idx="10339">
                  <c:v>2.0677999999997051E-4</c:v>
                </c:pt>
                <c:pt idx="10340">
                  <c:v>2.0679999999997049E-4</c:v>
                </c:pt>
                <c:pt idx="10341">
                  <c:v>2.0681999999997048E-4</c:v>
                </c:pt>
                <c:pt idx="10342">
                  <c:v>2.0683999999997047E-4</c:v>
                </c:pt>
                <c:pt idx="10343">
                  <c:v>2.0685999999997046E-4</c:v>
                </c:pt>
                <c:pt idx="10344">
                  <c:v>2.0687999999997045E-4</c:v>
                </c:pt>
                <c:pt idx="10345">
                  <c:v>2.0689999999997044E-4</c:v>
                </c:pt>
                <c:pt idx="10346">
                  <c:v>2.0691999999997043E-4</c:v>
                </c:pt>
                <c:pt idx="10347">
                  <c:v>2.0693999999997042E-4</c:v>
                </c:pt>
                <c:pt idx="10348">
                  <c:v>2.0695999999997041E-4</c:v>
                </c:pt>
                <c:pt idx="10349">
                  <c:v>2.069799999999704E-4</c:v>
                </c:pt>
                <c:pt idx="10350">
                  <c:v>2.0699999999997039E-4</c:v>
                </c:pt>
                <c:pt idx="10351">
                  <c:v>2.0701999999997038E-4</c:v>
                </c:pt>
                <c:pt idx="10352">
                  <c:v>2.0703999999997037E-4</c:v>
                </c:pt>
                <c:pt idx="10353">
                  <c:v>2.0705999999997036E-4</c:v>
                </c:pt>
                <c:pt idx="10354">
                  <c:v>2.0707999999997035E-4</c:v>
                </c:pt>
                <c:pt idx="10355">
                  <c:v>2.0709999999997034E-4</c:v>
                </c:pt>
                <c:pt idx="10356">
                  <c:v>2.0711999999997033E-4</c:v>
                </c:pt>
                <c:pt idx="10357">
                  <c:v>2.0713999999997032E-4</c:v>
                </c:pt>
                <c:pt idx="10358">
                  <c:v>2.0715999999997031E-4</c:v>
                </c:pt>
                <c:pt idx="10359">
                  <c:v>2.071799999999703E-4</c:v>
                </c:pt>
                <c:pt idx="10360">
                  <c:v>2.0719999999997029E-4</c:v>
                </c:pt>
                <c:pt idx="10361">
                  <c:v>2.0721999999997028E-4</c:v>
                </c:pt>
                <c:pt idx="10362">
                  <c:v>2.0723999999997027E-4</c:v>
                </c:pt>
                <c:pt idx="10363">
                  <c:v>2.0725999999997026E-4</c:v>
                </c:pt>
                <c:pt idx="10364">
                  <c:v>2.0727999999997025E-4</c:v>
                </c:pt>
                <c:pt idx="10365">
                  <c:v>2.0729999999997024E-4</c:v>
                </c:pt>
                <c:pt idx="10366">
                  <c:v>2.0731999999997023E-4</c:v>
                </c:pt>
                <c:pt idx="10367">
                  <c:v>2.0733999999997022E-4</c:v>
                </c:pt>
                <c:pt idx="10368">
                  <c:v>2.073599999999702E-4</c:v>
                </c:pt>
                <c:pt idx="10369">
                  <c:v>2.0737999999997019E-4</c:v>
                </c:pt>
                <c:pt idx="10370">
                  <c:v>2.0739999999997018E-4</c:v>
                </c:pt>
                <c:pt idx="10371">
                  <c:v>2.0741999999997017E-4</c:v>
                </c:pt>
                <c:pt idx="10372">
                  <c:v>2.0743999999997016E-4</c:v>
                </c:pt>
                <c:pt idx="10373">
                  <c:v>2.0745999999997015E-4</c:v>
                </c:pt>
                <c:pt idx="10374">
                  <c:v>2.0747999999997014E-4</c:v>
                </c:pt>
                <c:pt idx="10375">
                  <c:v>2.0749999999997013E-4</c:v>
                </c:pt>
                <c:pt idx="10376">
                  <c:v>2.0751999999997012E-4</c:v>
                </c:pt>
                <c:pt idx="10377">
                  <c:v>2.0753999999997011E-4</c:v>
                </c:pt>
                <c:pt idx="10378">
                  <c:v>2.075599999999701E-4</c:v>
                </c:pt>
                <c:pt idx="10379">
                  <c:v>2.0757999999997009E-4</c:v>
                </c:pt>
                <c:pt idx="10380">
                  <c:v>2.0759999999997008E-4</c:v>
                </c:pt>
                <c:pt idx="10381">
                  <c:v>2.0761999999997007E-4</c:v>
                </c:pt>
                <c:pt idx="10382">
                  <c:v>2.0763999999997006E-4</c:v>
                </c:pt>
                <c:pt idx="10383">
                  <c:v>2.0765999999997005E-4</c:v>
                </c:pt>
                <c:pt idx="10384">
                  <c:v>2.0767999999997004E-4</c:v>
                </c:pt>
                <c:pt idx="10385">
                  <c:v>2.0769999999997003E-4</c:v>
                </c:pt>
                <c:pt idx="10386">
                  <c:v>2.0771999999997002E-4</c:v>
                </c:pt>
                <c:pt idx="10387">
                  <c:v>2.0773999999997001E-4</c:v>
                </c:pt>
                <c:pt idx="10388">
                  <c:v>2.0775999999997E-4</c:v>
                </c:pt>
                <c:pt idx="10389">
                  <c:v>2.0777999999996999E-4</c:v>
                </c:pt>
                <c:pt idx="10390">
                  <c:v>2.0779999999996998E-4</c:v>
                </c:pt>
                <c:pt idx="10391">
                  <c:v>2.0781999999996997E-4</c:v>
                </c:pt>
                <c:pt idx="10392">
                  <c:v>2.0783999999996996E-4</c:v>
                </c:pt>
                <c:pt idx="10393">
                  <c:v>2.0785999999996995E-4</c:v>
                </c:pt>
                <c:pt idx="10394">
                  <c:v>2.0787999999996994E-4</c:v>
                </c:pt>
                <c:pt idx="10395">
                  <c:v>2.0789999999996993E-4</c:v>
                </c:pt>
                <c:pt idx="10396">
                  <c:v>2.0791999999996991E-4</c:v>
                </c:pt>
                <c:pt idx="10397">
                  <c:v>2.079399999999699E-4</c:v>
                </c:pt>
                <c:pt idx="10398">
                  <c:v>2.0795999999996989E-4</c:v>
                </c:pt>
                <c:pt idx="10399">
                  <c:v>2.0797999999996988E-4</c:v>
                </c:pt>
                <c:pt idx="10400">
                  <c:v>2.0799999999996987E-4</c:v>
                </c:pt>
                <c:pt idx="10401">
                  <c:v>2.0801999999996986E-4</c:v>
                </c:pt>
                <c:pt idx="10402">
                  <c:v>2.0803999999996985E-4</c:v>
                </c:pt>
                <c:pt idx="10403">
                  <c:v>2.0805999999996984E-4</c:v>
                </c:pt>
                <c:pt idx="10404">
                  <c:v>2.0807999999996983E-4</c:v>
                </c:pt>
                <c:pt idx="10405">
                  <c:v>2.0809999999996982E-4</c:v>
                </c:pt>
                <c:pt idx="10406">
                  <c:v>2.0811999999996981E-4</c:v>
                </c:pt>
                <c:pt idx="10407">
                  <c:v>2.081399999999698E-4</c:v>
                </c:pt>
                <c:pt idx="10408">
                  <c:v>2.0815999999996979E-4</c:v>
                </c:pt>
                <c:pt idx="10409">
                  <c:v>2.0817999999996978E-4</c:v>
                </c:pt>
                <c:pt idx="10410">
                  <c:v>2.0819999999996977E-4</c:v>
                </c:pt>
                <c:pt idx="10411">
                  <c:v>2.0821999999996976E-4</c:v>
                </c:pt>
                <c:pt idx="10412">
                  <c:v>2.0823999999996975E-4</c:v>
                </c:pt>
                <c:pt idx="10413">
                  <c:v>2.0825999999996974E-4</c:v>
                </c:pt>
                <c:pt idx="10414">
                  <c:v>2.0827999999996973E-4</c:v>
                </c:pt>
                <c:pt idx="10415">
                  <c:v>2.0829999999996972E-4</c:v>
                </c:pt>
                <c:pt idx="10416">
                  <c:v>2.0831999999996971E-4</c:v>
                </c:pt>
                <c:pt idx="10417">
                  <c:v>2.083399999999697E-4</c:v>
                </c:pt>
                <c:pt idx="10418">
                  <c:v>2.0835999999996969E-4</c:v>
                </c:pt>
                <c:pt idx="10419">
                  <c:v>2.0837999999996968E-4</c:v>
                </c:pt>
                <c:pt idx="10420">
                  <c:v>2.0839999999996967E-4</c:v>
                </c:pt>
                <c:pt idx="10421">
                  <c:v>2.0841999999996966E-4</c:v>
                </c:pt>
                <c:pt idx="10422">
                  <c:v>2.0843999999996965E-4</c:v>
                </c:pt>
                <c:pt idx="10423">
                  <c:v>2.0845999999996964E-4</c:v>
                </c:pt>
                <c:pt idx="10424">
                  <c:v>2.0847999999996962E-4</c:v>
                </c:pt>
                <c:pt idx="10425">
                  <c:v>2.0849999999996961E-4</c:v>
                </c:pt>
                <c:pt idx="10426">
                  <c:v>2.085199999999696E-4</c:v>
                </c:pt>
                <c:pt idx="10427">
                  <c:v>2.0853999999996959E-4</c:v>
                </c:pt>
                <c:pt idx="10428">
                  <c:v>2.0855999999996958E-4</c:v>
                </c:pt>
                <c:pt idx="10429">
                  <c:v>2.0857999999996957E-4</c:v>
                </c:pt>
                <c:pt idx="10430">
                  <c:v>2.0859999999996956E-4</c:v>
                </c:pt>
                <c:pt idx="10431">
                  <c:v>2.0861999999996955E-4</c:v>
                </c:pt>
                <c:pt idx="10432">
                  <c:v>2.0863999999996954E-4</c:v>
                </c:pt>
                <c:pt idx="10433">
                  <c:v>2.0865999999996953E-4</c:v>
                </c:pt>
                <c:pt idx="10434">
                  <c:v>2.0867999999996952E-4</c:v>
                </c:pt>
                <c:pt idx="10435">
                  <c:v>2.0869999999996951E-4</c:v>
                </c:pt>
                <c:pt idx="10436">
                  <c:v>2.087199999999695E-4</c:v>
                </c:pt>
                <c:pt idx="10437">
                  <c:v>2.0873999999996949E-4</c:v>
                </c:pt>
                <c:pt idx="10438">
                  <c:v>2.0875999999996948E-4</c:v>
                </c:pt>
                <c:pt idx="10439">
                  <c:v>2.0877999999996947E-4</c:v>
                </c:pt>
                <c:pt idx="10440">
                  <c:v>2.0879999999996946E-4</c:v>
                </c:pt>
                <c:pt idx="10441">
                  <c:v>2.0881999999996945E-4</c:v>
                </c:pt>
                <c:pt idx="10442">
                  <c:v>2.0883999999996944E-4</c:v>
                </c:pt>
                <c:pt idx="10443">
                  <c:v>2.0885999999996943E-4</c:v>
                </c:pt>
                <c:pt idx="10444">
                  <c:v>2.0887999999996942E-4</c:v>
                </c:pt>
                <c:pt idx="10445">
                  <c:v>2.0889999999996941E-4</c:v>
                </c:pt>
                <c:pt idx="10446">
                  <c:v>2.089199999999694E-4</c:v>
                </c:pt>
                <c:pt idx="10447">
                  <c:v>2.0893999999996939E-4</c:v>
                </c:pt>
                <c:pt idx="10448">
                  <c:v>2.0895999999996938E-4</c:v>
                </c:pt>
                <c:pt idx="10449">
                  <c:v>2.0897999999996937E-4</c:v>
                </c:pt>
                <c:pt idx="10450">
                  <c:v>2.0899999999996936E-4</c:v>
                </c:pt>
                <c:pt idx="10451">
                  <c:v>2.0901999999996935E-4</c:v>
                </c:pt>
                <c:pt idx="10452">
                  <c:v>2.0903999999996933E-4</c:v>
                </c:pt>
                <c:pt idx="10453">
                  <c:v>2.0905999999996932E-4</c:v>
                </c:pt>
                <c:pt idx="10454">
                  <c:v>2.0907999999996931E-4</c:v>
                </c:pt>
                <c:pt idx="10455">
                  <c:v>2.090999999999693E-4</c:v>
                </c:pt>
                <c:pt idx="10456">
                  <c:v>2.0911999999996929E-4</c:v>
                </c:pt>
                <c:pt idx="10457">
                  <c:v>2.0913999999996928E-4</c:v>
                </c:pt>
                <c:pt idx="10458">
                  <c:v>2.0915999999996927E-4</c:v>
                </c:pt>
                <c:pt idx="10459">
                  <c:v>2.0917999999996926E-4</c:v>
                </c:pt>
                <c:pt idx="10460">
                  <c:v>2.0919999999996925E-4</c:v>
                </c:pt>
                <c:pt idx="10461">
                  <c:v>2.0921999999996924E-4</c:v>
                </c:pt>
                <c:pt idx="10462">
                  <c:v>2.0923999999996923E-4</c:v>
                </c:pt>
                <c:pt idx="10463">
                  <c:v>2.0925999999996922E-4</c:v>
                </c:pt>
                <c:pt idx="10464">
                  <c:v>2.0927999999996921E-4</c:v>
                </c:pt>
                <c:pt idx="10465">
                  <c:v>2.092999999999692E-4</c:v>
                </c:pt>
                <c:pt idx="10466">
                  <c:v>2.0931999999996919E-4</c:v>
                </c:pt>
                <c:pt idx="10467">
                  <c:v>2.0933999999996918E-4</c:v>
                </c:pt>
                <c:pt idx="10468">
                  <c:v>2.0935999999996917E-4</c:v>
                </c:pt>
                <c:pt idx="10469">
                  <c:v>2.0937999999996916E-4</c:v>
                </c:pt>
                <c:pt idx="10470">
                  <c:v>2.0939999999996915E-4</c:v>
                </c:pt>
                <c:pt idx="10471">
                  <c:v>2.0941999999996914E-4</c:v>
                </c:pt>
                <c:pt idx="10472">
                  <c:v>2.0943999999996913E-4</c:v>
                </c:pt>
                <c:pt idx="10473">
                  <c:v>2.0945999999996912E-4</c:v>
                </c:pt>
                <c:pt idx="10474">
                  <c:v>2.0947999999996911E-4</c:v>
                </c:pt>
                <c:pt idx="10475">
                  <c:v>2.094999999999691E-4</c:v>
                </c:pt>
                <c:pt idx="10476">
                  <c:v>2.0951999999996909E-4</c:v>
                </c:pt>
                <c:pt idx="10477">
                  <c:v>2.0953999999996908E-4</c:v>
                </c:pt>
                <c:pt idx="10478">
                  <c:v>2.0955999999996907E-4</c:v>
                </c:pt>
                <c:pt idx="10479">
                  <c:v>2.0957999999996906E-4</c:v>
                </c:pt>
                <c:pt idx="10480">
                  <c:v>2.0959999999996905E-4</c:v>
                </c:pt>
                <c:pt idx="10481">
                  <c:v>2.0961999999996903E-4</c:v>
                </c:pt>
                <c:pt idx="10482">
                  <c:v>2.0963999999996902E-4</c:v>
                </c:pt>
                <c:pt idx="10483">
                  <c:v>2.0965999999996901E-4</c:v>
                </c:pt>
                <c:pt idx="10484">
                  <c:v>2.09679999999969E-4</c:v>
                </c:pt>
                <c:pt idx="10485">
                  <c:v>2.0969999999996899E-4</c:v>
                </c:pt>
                <c:pt idx="10486">
                  <c:v>2.0971999999996898E-4</c:v>
                </c:pt>
                <c:pt idx="10487">
                  <c:v>2.0973999999996897E-4</c:v>
                </c:pt>
                <c:pt idx="10488">
                  <c:v>2.0975999999996896E-4</c:v>
                </c:pt>
                <c:pt idx="10489">
                  <c:v>2.0977999999996895E-4</c:v>
                </c:pt>
                <c:pt idx="10490">
                  <c:v>2.0979999999996894E-4</c:v>
                </c:pt>
                <c:pt idx="10491">
                  <c:v>2.0981999999996893E-4</c:v>
                </c:pt>
                <c:pt idx="10492">
                  <c:v>2.0983999999996892E-4</c:v>
                </c:pt>
                <c:pt idx="10493">
                  <c:v>2.0985999999996891E-4</c:v>
                </c:pt>
                <c:pt idx="10494">
                  <c:v>2.098799999999689E-4</c:v>
                </c:pt>
                <c:pt idx="10495">
                  <c:v>2.0989999999996889E-4</c:v>
                </c:pt>
                <c:pt idx="10496">
                  <c:v>2.0991999999996888E-4</c:v>
                </c:pt>
                <c:pt idx="10497">
                  <c:v>2.0993999999996887E-4</c:v>
                </c:pt>
                <c:pt idx="10498">
                  <c:v>2.0995999999996886E-4</c:v>
                </c:pt>
                <c:pt idx="10499">
                  <c:v>2.0997999999996885E-4</c:v>
                </c:pt>
                <c:pt idx="10500">
                  <c:v>2.0999999999996884E-4</c:v>
                </c:pt>
                <c:pt idx="10501">
                  <c:v>2.1001999999996883E-4</c:v>
                </c:pt>
                <c:pt idx="10502">
                  <c:v>2.1003999999996882E-4</c:v>
                </c:pt>
                <c:pt idx="10503">
                  <c:v>2.1005999999996881E-4</c:v>
                </c:pt>
                <c:pt idx="10504">
                  <c:v>2.100799999999688E-4</c:v>
                </c:pt>
                <c:pt idx="10505">
                  <c:v>2.1009999999996879E-4</c:v>
                </c:pt>
                <c:pt idx="10506">
                  <c:v>2.1011999999996878E-4</c:v>
                </c:pt>
                <c:pt idx="10507">
                  <c:v>2.1013999999996877E-4</c:v>
                </c:pt>
                <c:pt idx="10508">
                  <c:v>2.1015999999996876E-4</c:v>
                </c:pt>
                <c:pt idx="10509">
                  <c:v>2.1017999999996874E-4</c:v>
                </c:pt>
                <c:pt idx="10510">
                  <c:v>2.1019999999996873E-4</c:v>
                </c:pt>
                <c:pt idx="10511">
                  <c:v>2.1021999999996872E-4</c:v>
                </c:pt>
                <c:pt idx="10512">
                  <c:v>2.1023999999996871E-4</c:v>
                </c:pt>
                <c:pt idx="10513">
                  <c:v>2.102599999999687E-4</c:v>
                </c:pt>
                <c:pt idx="10514">
                  <c:v>2.1027999999996869E-4</c:v>
                </c:pt>
                <c:pt idx="10515">
                  <c:v>2.1029999999996868E-4</c:v>
                </c:pt>
                <c:pt idx="10516">
                  <c:v>2.1031999999996867E-4</c:v>
                </c:pt>
                <c:pt idx="10517">
                  <c:v>2.1033999999996866E-4</c:v>
                </c:pt>
                <c:pt idx="10518">
                  <c:v>2.1035999999996865E-4</c:v>
                </c:pt>
                <c:pt idx="10519">
                  <c:v>2.1037999999996864E-4</c:v>
                </c:pt>
                <c:pt idx="10520">
                  <c:v>2.1039999999996863E-4</c:v>
                </c:pt>
                <c:pt idx="10521">
                  <c:v>2.1041999999996862E-4</c:v>
                </c:pt>
                <c:pt idx="10522">
                  <c:v>2.1043999999996861E-4</c:v>
                </c:pt>
                <c:pt idx="10523">
                  <c:v>2.104599999999686E-4</c:v>
                </c:pt>
                <c:pt idx="10524">
                  <c:v>2.1047999999996859E-4</c:v>
                </c:pt>
                <c:pt idx="10525">
                  <c:v>2.1049999999996858E-4</c:v>
                </c:pt>
                <c:pt idx="10526">
                  <c:v>2.1051999999996857E-4</c:v>
                </c:pt>
                <c:pt idx="10527">
                  <c:v>2.1053999999996856E-4</c:v>
                </c:pt>
                <c:pt idx="10528">
                  <c:v>2.1055999999996855E-4</c:v>
                </c:pt>
                <c:pt idx="10529">
                  <c:v>2.1057999999996854E-4</c:v>
                </c:pt>
                <c:pt idx="10530">
                  <c:v>2.1059999999996853E-4</c:v>
                </c:pt>
                <c:pt idx="10531">
                  <c:v>2.1061999999996852E-4</c:v>
                </c:pt>
                <c:pt idx="10532">
                  <c:v>2.1063999999996851E-4</c:v>
                </c:pt>
                <c:pt idx="10533">
                  <c:v>2.106599999999685E-4</c:v>
                </c:pt>
                <c:pt idx="10534">
                  <c:v>2.1067999999996849E-4</c:v>
                </c:pt>
                <c:pt idx="10535">
                  <c:v>2.1069999999996848E-4</c:v>
                </c:pt>
                <c:pt idx="10536">
                  <c:v>2.1071999999996847E-4</c:v>
                </c:pt>
                <c:pt idx="10537">
                  <c:v>2.1073999999996845E-4</c:v>
                </c:pt>
                <c:pt idx="10538">
                  <c:v>2.1075999999996844E-4</c:v>
                </c:pt>
                <c:pt idx="10539">
                  <c:v>2.1077999999996843E-4</c:v>
                </c:pt>
                <c:pt idx="10540">
                  <c:v>2.1079999999996842E-4</c:v>
                </c:pt>
                <c:pt idx="10541">
                  <c:v>2.1081999999996841E-4</c:v>
                </c:pt>
                <c:pt idx="10542">
                  <c:v>2.108399999999684E-4</c:v>
                </c:pt>
                <c:pt idx="10543">
                  <c:v>2.1085999999996839E-4</c:v>
                </c:pt>
                <c:pt idx="10544">
                  <c:v>2.1087999999996838E-4</c:v>
                </c:pt>
                <c:pt idx="10545">
                  <c:v>2.1089999999996837E-4</c:v>
                </c:pt>
                <c:pt idx="10546">
                  <c:v>2.1091999999996836E-4</c:v>
                </c:pt>
                <c:pt idx="10547">
                  <c:v>2.1093999999996835E-4</c:v>
                </c:pt>
                <c:pt idx="10548">
                  <c:v>2.1095999999996834E-4</c:v>
                </c:pt>
                <c:pt idx="10549">
                  <c:v>2.1097999999996833E-4</c:v>
                </c:pt>
                <c:pt idx="10550">
                  <c:v>2.1099999999996832E-4</c:v>
                </c:pt>
                <c:pt idx="10551">
                  <c:v>2.1101999999996831E-4</c:v>
                </c:pt>
                <c:pt idx="10552">
                  <c:v>2.110399999999683E-4</c:v>
                </c:pt>
                <c:pt idx="10553">
                  <c:v>2.1105999999996829E-4</c:v>
                </c:pt>
                <c:pt idx="10554">
                  <c:v>2.1107999999996828E-4</c:v>
                </c:pt>
                <c:pt idx="10555">
                  <c:v>2.1109999999996827E-4</c:v>
                </c:pt>
                <c:pt idx="10556">
                  <c:v>2.1111999999996826E-4</c:v>
                </c:pt>
                <c:pt idx="10557">
                  <c:v>2.1113999999996825E-4</c:v>
                </c:pt>
                <c:pt idx="10558">
                  <c:v>2.1115999999996824E-4</c:v>
                </c:pt>
                <c:pt idx="10559">
                  <c:v>2.1117999999996823E-4</c:v>
                </c:pt>
                <c:pt idx="10560">
                  <c:v>2.1119999999996822E-4</c:v>
                </c:pt>
                <c:pt idx="10561">
                  <c:v>2.1121999999996821E-4</c:v>
                </c:pt>
                <c:pt idx="10562">
                  <c:v>2.112399999999682E-4</c:v>
                </c:pt>
                <c:pt idx="10563">
                  <c:v>2.1125999999996819E-4</c:v>
                </c:pt>
                <c:pt idx="10564">
                  <c:v>2.1127999999996818E-4</c:v>
                </c:pt>
                <c:pt idx="10565">
                  <c:v>2.1129999999996816E-4</c:v>
                </c:pt>
                <c:pt idx="10566">
                  <c:v>2.1131999999996815E-4</c:v>
                </c:pt>
                <c:pt idx="10567">
                  <c:v>2.1133999999996814E-4</c:v>
                </c:pt>
                <c:pt idx="10568">
                  <c:v>2.1135999999996813E-4</c:v>
                </c:pt>
                <c:pt idx="10569">
                  <c:v>2.1137999999996812E-4</c:v>
                </c:pt>
                <c:pt idx="10570">
                  <c:v>2.1139999999996811E-4</c:v>
                </c:pt>
                <c:pt idx="10571">
                  <c:v>2.114199999999681E-4</c:v>
                </c:pt>
                <c:pt idx="10572">
                  <c:v>2.1143999999996809E-4</c:v>
                </c:pt>
                <c:pt idx="10573">
                  <c:v>2.1145999999996808E-4</c:v>
                </c:pt>
                <c:pt idx="10574">
                  <c:v>2.1147999999996807E-4</c:v>
                </c:pt>
                <c:pt idx="10575">
                  <c:v>2.1149999999996806E-4</c:v>
                </c:pt>
                <c:pt idx="10576">
                  <c:v>2.1151999999996805E-4</c:v>
                </c:pt>
                <c:pt idx="10577">
                  <c:v>2.1153999999996804E-4</c:v>
                </c:pt>
                <c:pt idx="10578">
                  <c:v>2.1155999999996803E-4</c:v>
                </c:pt>
                <c:pt idx="10579">
                  <c:v>2.1157999999996802E-4</c:v>
                </c:pt>
                <c:pt idx="10580">
                  <c:v>2.1159999999996801E-4</c:v>
                </c:pt>
                <c:pt idx="10581">
                  <c:v>2.11619999999968E-4</c:v>
                </c:pt>
                <c:pt idx="10582">
                  <c:v>2.1163999999996799E-4</c:v>
                </c:pt>
                <c:pt idx="10583">
                  <c:v>2.1165999999996798E-4</c:v>
                </c:pt>
                <c:pt idx="10584">
                  <c:v>2.1167999999996797E-4</c:v>
                </c:pt>
                <c:pt idx="10585">
                  <c:v>2.1169999999996796E-4</c:v>
                </c:pt>
                <c:pt idx="10586">
                  <c:v>2.1171999999996795E-4</c:v>
                </c:pt>
                <c:pt idx="10587">
                  <c:v>2.1173999999996794E-4</c:v>
                </c:pt>
                <c:pt idx="10588">
                  <c:v>2.1175999999996793E-4</c:v>
                </c:pt>
                <c:pt idx="10589">
                  <c:v>2.1177999999996792E-4</c:v>
                </c:pt>
                <c:pt idx="10590">
                  <c:v>2.1179999999996791E-4</c:v>
                </c:pt>
                <c:pt idx="10591">
                  <c:v>2.118199999999679E-4</c:v>
                </c:pt>
                <c:pt idx="10592">
                  <c:v>2.1183999999996789E-4</c:v>
                </c:pt>
                <c:pt idx="10593">
                  <c:v>2.1185999999996787E-4</c:v>
                </c:pt>
                <c:pt idx="10594">
                  <c:v>2.1187999999996786E-4</c:v>
                </c:pt>
                <c:pt idx="10595">
                  <c:v>2.1189999999996785E-4</c:v>
                </c:pt>
                <c:pt idx="10596">
                  <c:v>2.1191999999996784E-4</c:v>
                </c:pt>
                <c:pt idx="10597">
                  <c:v>2.1193999999996783E-4</c:v>
                </c:pt>
                <c:pt idx="10598">
                  <c:v>2.1195999999996782E-4</c:v>
                </c:pt>
                <c:pt idx="10599">
                  <c:v>2.1197999999996781E-4</c:v>
                </c:pt>
                <c:pt idx="10600">
                  <c:v>2.119999999999678E-4</c:v>
                </c:pt>
                <c:pt idx="10601">
                  <c:v>2.1201999999996779E-4</c:v>
                </c:pt>
                <c:pt idx="10602">
                  <c:v>2.1203999999996778E-4</c:v>
                </c:pt>
                <c:pt idx="10603">
                  <c:v>2.1205999999996777E-4</c:v>
                </c:pt>
                <c:pt idx="10604">
                  <c:v>2.1207999999996776E-4</c:v>
                </c:pt>
                <c:pt idx="10605">
                  <c:v>2.1209999999996775E-4</c:v>
                </c:pt>
                <c:pt idx="10606">
                  <c:v>2.1211999999996774E-4</c:v>
                </c:pt>
                <c:pt idx="10607">
                  <c:v>2.1213999999996773E-4</c:v>
                </c:pt>
                <c:pt idx="10608">
                  <c:v>2.1215999999996772E-4</c:v>
                </c:pt>
                <c:pt idx="10609">
                  <c:v>2.1217999999996771E-4</c:v>
                </c:pt>
                <c:pt idx="10610">
                  <c:v>2.121999999999677E-4</c:v>
                </c:pt>
                <c:pt idx="10611">
                  <c:v>2.1221999999996769E-4</c:v>
                </c:pt>
                <c:pt idx="10612">
                  <c:v>2.1223999999996768E-4</c:v>
                </c:pt>
                <c:pt idx="10613">
                  <c:v>2.1225999999996767E-4</c:v>
                </c:pt>
                <c:pt idx="10614">
                  <c:v>2.1227999999996766E-4</c:v>
                </c:pt>
                <c:pt idx="10615">
                  <c:v>2.1229999999996765E-4</c:v>
                </c:pt>
                <c:pt idx="10616">
                  <c:v>2.1231999999996764E-4</c:v>
                </c:pt>
                <c:pt idx="10617">
                  <c:v>2.1233999999996763E-4</c:v>
                </c:pt>
                <c:pt idx="10618">
                  <c:v>2.1235999999996762E-4</c:v>
                </c:pt>
                <c:pt idx="10619">
                  <c:v>2.1237999999996761E-4</c:v>
                </c:pt>
                <c:pt idx="10620">
                  <c:v>2.123999999999676E-4</c:v>
                </c:pt>
                <c:pt idx="10621">
                  <c:v>2.1241999999996758E-4</c:v>
                </c:pt>
                <c:pt idx="10622">
                  <c:v>2.1243999999996757E-4</c:v>
                </c:pt>
                <c:pt idx="10623">
                  <c:v>2.1245999999996756E-4</c:v>
                </c:pt>
                <c:pt idx="10624">
                  <c:v>2.1247999999996755E-4</c:v>
                </c:pt>
                <c:pt idx="10625">
                  <c:v>2.1249999999996754E-4</c:v>
                </c:pt>
                <c:pt idx="10626">
                  <c:v>2.1251999999996753E-4</c:v>
                </c:pt>
                <c:pt idx="10627">
                  <c:v>2.1253999999996752E-4</c:v>
                </c:pt>
                <c:pt idx="10628">
                  <c:v>2.1255999999996751E-4</c:v>
                </c:pt>
                <c:pt idx="10629">
                  <c:v>2.125799999999675E-4</c:v>
                </c:pt>
                <c:pt idx="10630">
                  <c:v>2.1259999999996749E-4</c:v>
                </c:pt>
                <c:pt idx="10631">
                  <c:v>2.1261999999996748E-4</c:v>
                </c:pt>
                <c:pt idx="10632">
                  <c:v>2.1263999999996747E-4</c:v>
                </c:pt>
                <c:pt idx="10633">
                  <c:v>2.1265999999996746E-4</c:v>
                </c:pt>
                <c:pt idx="10634">
                  <c:v>2.1267999999996745E-4</c:v>
                </c:pt>
                <c:pt idx="10635">
                  <c:v>2.1269999999996744E-4</c:v>
                </c:pt>
                <c:pt idx="10636">
                  <c:v>2.1271999999996743E-4</c:v>
                </c:pt>
                <c:pt idx="10637">
                  <c:v>2.1273999999996742E-4</c:v>
                </c:pt>
                <c:pt idx="10638">
                  <c:v>2.1275999999996741E-4</c:v>
                </c:pt>
                <c:pt idx="10639">
                  <c:v>2.127799999999674E-4</c:v>
                </c:pt>
                <c:pt idx="10640">
                  <c:v>2.1279999999996739E-4</c:v>
                </c:pt>
                <c:pt idx="10641">
                  <c:v>2.1281999999996738E-4</c:v>
                </c:pt>
                <c:pt idx="10642">
                  <c:v>2.1283999999996737E-4</c:v>
                </c:pt>
                <c:pt idx="10643">
                  <c:v>2.1285999999996736E-4</c:v>
                </c:pt>
                <c:pt idx="10644">
                  <c:v>2.1287999999996735E-4</c:v>
                </c:pt>
                <c:pt idx="10645">
                  <c:v>2.1289999999996734E-4</c:v>
                </c:pt>
                <c:pt idx="10646">
                  <c:v>2.1291999999996733E-4</c:v>
                </c:pt>
                <c:pt idx="10647">
                  <c:v>2.1293999999996732E-4</c:v>
                </c:pt>
                <c:pt idx="10648">
                  <c:v>2.1295999999996731E-4</c:v>
                </c:pt>
                <c:pt idx="10649">
                  <c:v>2.1297999999996729E-4</c:v>
                </c:pt>
                <c:pt idx="10650">
                  <c:v>2.1299999999996728E-4</c:v>
                </c:pt>
                <c:pt idx="10651">
                  <c:v>2.1301999999996727E-4</c:v>
                </c:pt>
                <c:pt idx="10652">
                  <c:v>2.1303999999996726E-4</c:v>
                </c:pt>
                <c:pt idx="10653">
                  <c:v>2.1305999999996725E-4</c:v>
                </c:pt>
                <c:pt idx="10654">
                  <c:v>2.1307999999996724E-4</c:v>
                </c:pt>
                <c:pt idx="10655">
                  <c:v>2.1309999999996723E-4</c:v>
                </c:pt>
                <c:pt idx="10656">
                  <c:v>2.1311999999996722E-4</c:v>
                </c:pt>
                <c:pt idx="10657">
                  <c:v>2.1313999999996721E-4</c:v>
                </c:pt>
                <c:pt idx="10658">
                  <c:v>2.131599999999672E-4</c:v>
                </c:pt>
                <c:pt idx="10659">
                  <c:v>2.1317999999996719E-4</c:v>
                </c:pt>
                <c:pt idx="10660">
                  <c:v>2.1319999999996718E-4</c:v>
                </c:pt>
                <c:pt idx="10661">
                  <c:v>2.1321999999996717E-4</c:v>
                </c:pt>
                <c:pt idx="10662">
                  <c:v>2.1323999999996716E-4</c:v>
                </c:pt>
                <c:pt idx="10663">
                  <c:v>2.1325999999996715E-4</c:v>
                </c:pt>
                <c:pt idx="10664">
                  <c:v>2.1327999999996714E-4</c:v>
                </c:pt>
                <c:pt idx="10665">
                  <c:v>2.1329999999996713E-4</c:v>
                </c:pt>
                <c:pt idx="10666">
                  <c:v>2.1331999999996712E-4</c:v>
                </c:pt>
                <c:pt idx="10667">
                  <c:v>2.1333999999996711E-4</c:v>
                </c:pt>
                <c:pt idx="10668">
                  <c:v>2.133599999999671E-4</c:v>
                </c:pt>
                <c:pt idx="10669">
                  <c:v>2.1337999999996709E-4</c:v>
                </c:pt>
                <c:pt idx="10670">
                  <c:v>2.1339999999996708E-4</c:v>
                </c:pt>
                <c:pt idx="10671">
                  <c:v>2.1341999999996707E-4</c:v>
                </c:pt>
                <c:pt idx="10672">
                  <c:v>2.1343999999996706E-4</c:v>
                </c:pt>
                <c:pt idx="10673">
                  <c:v>2.1345999999996705E-4</c:v>
                </c:pt>
                <c:pt idx="10674">
                  <c:v>2.1347999999996704E-4</c:v>
                </c:pt>
                <c:pt idx="10675">
                  <c:v>2.1349999999996703E-4</c:v>
                </c:pt>
                <c:pt idx="10676">
                  <c:v>2.1351999999996702E-4</c:v>
                </c:pt>
                <c:pt idx="10677">
                  <c:v>2.13539999999967E-4</c:v>
                </c:pt>
                <c:pt idx="10678">
                  <c:v>2.1355999999996699E-4</c:v>
                </c:pt>
                <c:pt idx="10679">
                  <c:v>2.1357999999996698E-4</c:v>
                </c:pt>
                <c:pt idx="10680">
                  <c:v>2.1359999999996697E-4</c:v>
                </c:pt>
                <c:pt idx="10681">
                  <c:v>2.1361999999996696E-4</c:v>
                </c:pt>
                <c:pt idx="10682">
                  <c:v>2.1363999999996695E-4</c:v>
                </c:pt>
                <c:pt idx="10683">
                  <c:v>2.1365999999996694E-4</c:v>
                </c:pt>
                <c:pt idx="10684">
                  <c:v>2.1367999999996693E-4</c:v>
                </c:pt>
                <c:pt idx="10685">
                  <c:v>2.1369999999996692E-4</c:v>
                </c:pt>
                <c:pt idx="10686">
                  <c:v>2.1371999999996691E-4</c:v>
                </c:pt>
                <c:pt idx="10687">
                  <c:v>2.137399999999669E-4</c:v>
                </c:pt>
                <c:pt idx="10688">
                  <c:v>2.1375999999996689E-4</c:v>
                </c:pt>
                <c:pt idx="10689">
                  <c:v>2.1377999999996688E-4</c:v>
                </c:pt>
                <c:pt idx="10690">
                  <c:v>2.1379999999996687E-4</c:v>
                </c:pt>
                <c:pt idx="10691">
                  <c:v>2.1381999999996686E-4</c:v>
                </c:pt>
                <c:pt idx="10692">
                  <c:v>2.1383999999996685E-4</c:v>
                </c:pt>
                <c:pt idx="10693">
                  <c:v>2.1385999999996684E-4</c:v>
                </c:pt>
                <c:pt idx="10694">
                  <c:v>2.1387999999996683E-4</c:v>
                </c:pt>
                <c:pt idx="10695">
                  <c:v>2.1389999999996682E-4</c:v>
                </c:pt>
                <c:pt idx="10696">
                  <c:v>2.1391999999996681E-4</c:v>
                </c:pt>
                <c:pt idx="10697">
                  <c:v>2.139399999999668E-4</c:v>
                </c:pt>
                <c:pt idx="10698">
                  <c:v>2.1395999999996679E-4</c:v>
                </c:pt>
                <c:pt idx="10699">
                  <c:v>2.1397999999996678E-4</c:v>
                </c:pt>
                <c:pt idx="10700">
                  <c:v>2.1399999999996677E-4</c:v>
                </c:pt>
                <c:pt idx="10701">
                  <c:v>2.1401999999996676E-4</c:v>
                </c:pt>
                <c:pt idx="10702">
                  <c:v>2.1403999999996675E-4</c:v>
                </c:pt>
                <c:pt idx="10703">
                  <c:v>2.1405999999996674E-4</c:v>
                </c:pt>
                <c:pt idx="10704">
                  <c:v>2.1407999999996673E-4</c:v>
                </c:pt>
                <c:pt idx="10705">
                  <c:v>2.1409999999996671E-4</c:v>
                </c:pt>
                <c:pt idx="10706">
                  <c:v>2.141199999999667E-4</c:v>
                </c:pt>
                <c:pt idx="10707">
                  <c:v>2.1413999999996669E-4</c:v>
                </c:pt>
                <c:pt idx="10708">
                  <c:v>2.1415999999996668E-4</c:v>
                </c:pt>
                <c:pt idx="10709">
                  <c:v>2.1417999999996667E-4</c:v>
                </c:pt>
                <c:pt idx="10710">
                  <c:v>2.1419999999996666E-4</c:v>
                </c:pt>
                <c:pt idx="10711">
                  <c:v>2.1421999999996665E-4</c:v>
                </c:pt>
                <c:pt idx="10712">
                  <c:v>2.1423999999996664E-4</c:v>
                </c:pt>
                <c:pt idx="10713">
                  <c:v>2.1425999999996663E-4</c:v>
                </c:pt>
                <c:pt idx="10714">
                  <c:v>2.1427999999996662E-4</c:v>
                </c:pt>
                <c:pt idx="10715">
                  <c:v>2.1429999999996661E-4</c:v>
                </c:pt>
                <c:pt idx="10716">
                  <c:v>2.143199999999666E-4</c:v>
                </c:pt>
                <c:pt idx="10717">
                  <c:v>2.1433999999996659E-4</c:v>
                </c:pt>
                <c:pt idx="10718">
                  <c:v>2.1435999999996658E-4</c:v>
                </c:pt>
                <c:pt idx="10719">
                  <c:v>2.1437999999996657E-4</c:v>
                </c:pt>
                <c:pt idx="10720">
                  <c:v>2.1439999999996656E-4</c:v>
                </c:pt>
                <c:pt idx="10721">
                  <c:v>2.1441999999996655E-4</c:v>
                </c:pt>
                <c:pt idx="10722">
                  <c:v>2.1443999999996654E-4</c:v>
                </c:pt>
                <c:pt idx="10723">
                  <c:v>2.1445999999996653E-4</c:v>
                </c:pt>
                <c:pt idx="10724">
                  <c:v>2.1447999999996652E-4</c:v>
                </c:pt>
                <c:pt idx="10725">
                  <c:v>2.1449999999996651E-4</c:v>
                </c:pt>
                <c:pt idx="10726">
                  <c:v>2.145199999999665E-4</c:v>
                </c:pt>
                <c:pt idx="10727">
                  <c:v>2.1453999999996649E-4</c:v>
                </c:pt>
                <c:pt idx="10728">
                  <c:v>2.1455999999996648E-4</c:v>
                </c:pt>
                <c:pt idx="10729">
                  <c:v>2.1457999999996647E-4</c:v>
                </c:pt>
                <c:pt idx="10730">
                  <c:v>2.1459999999996646E-4</c:v>
                </c:pt>
                <c:pt idx="10731">
                  <c:v>2.1461999999996645E-4</c:v>
                </c:pt>
                <c:pt idx="10732">
                  <c:v>2.1463999999996644E-4</c:v>
                </c:pt>
                <c:pt idx="10733">
                  <c:v>2.1465999999996642E-4</c:v>
                </c:pt>
                <c:pt idx="10734">
                  <c:v>2.1467999999996641E-4</c:v>
                </c:pt>
                <c:pt idx="10735">
                  <c:v>2.146999999999664E-4</c:v>
                </c:pt>
                <c:pt idx="10736">
                  <c:v>2.1471999999996639E-4</c:v>
                </c:pt>
                <c:pt idx="10737">
                  <c:v>2.1473999999996638E-4</c:v>
                </c:pt>
                <c:pt idx="10738">
                  <c:v>2.1475999999996637E-4</c:v>
                </c:pt>
                <c:pt idx="10739">
                  <c:v>2.1477999999996636E-4</c:v>
                </c:pt>
                <c:pt idx="10740">
                  <c:v>2.1479999999996635E-4</c:v>
                </c:pt>
                <c:pt idx="10741">
                  <c:v>2.1481999999996634E-4</c:v>
                </c:pt>
                <c:pt idx="10742">
                  <c:v>2.1483999999996633E-4</c:v>
                </c:pt>
                <c:pt idx="10743">
                  <c:v>2.1485999999996632E-4</c:v>
                </c:pt>
                <c:pt idx="10744">
                  <c:v>2.1487999999996631E-4</c:v>
                </c:pt>
                <c:pt idx="10745">
                  <c:v>2.148999999999663E-4</c:v>
                </c:pt>
                <c:pt idx="10746">
                  <c:v>2.1491999999996629E-4</c:v>
                </c:pt>
                <c:pt idx="10747">
                  <c:v>2.1493999999996628E-4</c:v>
                </c:pt>
                <c:pt idx="10748">
                  <c:v>2.1495999999996627E-4</c:v>
                </c:pt>
                <c:pt idx="10749">
                  <c:v>2.1497999999996626E-4</c:v>
                </c:pt>
                <c:pt idx="10750">
                  <c:v>2.1499999999996625E-4</c:v>
                </c:pt>
                <c:pt idx="10751">
                  <c:v>2.1501999999996624E-4</c:v>
                </c:pt>
                <c:pt idx="10752">
                  <c:v>2.1503999999996623E-4</c:v>
                </c:pt>
                <c:pt idx="10753">
                  <c:v>2.1505999999996622E-4</c:v>
                </c:pt>
                <c:pt idx="10754">
                  <c:v>2.1507999999996621E-4</c:v>
                </c:pt>
                <c:pt idx="10755">
                  <c:v>2.150999999999662E-4</c:v>
                </c:pt>
                <c:pt idx="10756">
                  <c:v>2.1511999999996619E-4</c:v>
                </c:pt>
                <c:pt idx="10757">
                  <c:v>2.1513999999996618E-4</c:v>
                </c:pt>
                <c:pt idx="10758">
                  <c:v>2.1515999999996617E-4</c:v>
                </c:pt>
                <c:pt idx="10759">
                  <c:v>2.1517999999996616E-4</c:v>
                </c:pt>
                <c:pt idx="10760">
                  <c:v>2.1519999999996615E-4</c:v>
                </c:pt>
                <c:pt idx="10761">
                  <c:v>2.1521999999996614E-4</c:v>
                </c:pt>
                <c:pt idx="10762">
                  <c:v>2.1523999999996612E-4</c:v>
                </c:pt>
                <c:pt idx="10763">
                  <c:v>2.1525999999996611E-4</c:v>
                </c:pt>
                <c:pt idx="10764">
                  <c:v>2.152799999999661E-4</c:v>
                </c:pt>
                <c:pt idx="10765">
                  <c:v>2.1529999999996609E-4</c:v>
                </c:pt>
                <c:pt idx="10766">
                  <c:v>2.1531999999996608E-4</c:v>
                </c:pt>
                <c:pt idx="10767">
                  <c:v>2.1533999999996607E-4</c:v>
                </c:pt>
                <c:pt idx="10768">
                  <c:v>2.1535999999996606E-4</c:v>
                </c:pt>
                <c:pt idx="10769">
                  <c:v>2.1537999999996605E-4</c:v>
                </c:pt>
                <c:pt idx="10770">
                  <c:v>2.1539999999996604E-4</c:v>
                </c:pt>
                <c:pt idx="10771">
                  <c:v>2.1541999999996603E-4</c:v>
                </c:pt>
                <c:pt idx="10772">
                  <c:v>2.1543999999996602E-4</c:v>
                </c:pt>
                <c:pt idx="10773">
                  <c:v>2.1545999999996601E-4</c:v>
                </c:pt>
                <c:pt idx="10774">
                  <c:v>2.15479999999966E-4</c:v>
                </c:pt>
                <c:pt idx="10775">
                  <c:v>2.1549999999996599E-4</c:v>
                </c:pt>
                <c:pt idx="10776">
                  <c:v>2.1551999999996598E-4</c:v>
                </c:pt>
                <c:pt idx="10777">
                  <c:v>2.1553999999996597E-4</c:v>
                </c:pt>
                <c:pt idx="10778">
                  <c:v>2.1555999999996596E-4</c:v>
                </c:pt>
                <c:pt idx="10779">
                  <c:v>2.1557999999996595E-4</c:v>
                </c:pt>
                <c:pt idx="10780">
                  <c:v>2.1559999999996594E-4</c:v>
                </c:pt>
                <c:pt idx="10781">
                  <c:v>2.1561999999996593E-4</c:v>
                </c:pt>
                <c:pt idx="10782">
                  <c:v>2.1563999999996592E-4</c:v>
                </c:pt>
                <c:pt idx="10783">
                  <c:v>2.1565999999996591E-4</c:v>
                </c:pt>
                <c:pt idx="10784">
                  <c:v>2.156799999999659E-4</c:v>
                </c:pt>
                <c:pt idx="10785">
                  <c:v>2.1569999999996589E-4</c:v>
                </c:pt>
                <c:pt idx="10786">
                  <c:v>2.1571999999996588E-4</c:v>
                </c:pt>
                <c:pt idx="10787">
                  <c:v>2.1573999999996587E-4</c:v>
                </c:pt>
                <c:pt idx="10788">
                  <c:v>2.1575999999996586E-4</c:v>
                </c:pt>
                <c:pt idx="10789">
                  <c:v>2.1577999999996585E-4</c:v>
                </c:pt>
                <c:pt idx="10790">
                  <c:v>2.1579999999996583E-4</c:v>
                </c:pt>
                <c:pt idx="10791">
                  <c:v>2.1581999999996582E-4</c:v>
                </c:pt>
                <c:pt idx="10792">
                  <c:v>2.1583999999996581E-4</c:v>
                </c:pt>
                <c:pt idx="10793">
                  <c:v>2.158599999999658E-4</c:v>
                </c:pt>
                <c:pt idx="10794">
                  <c:v>2.1587999999996579E-4</c:v>
                </c:pt>
                <c:pt idx="10795">
                  <c:v>2.1589999999996578E-4</c:v>
                </c:pt>
                <c:pt idx="10796">
                  <c:v>2.1591999999996577E-4</c:v>
                </c:pt>
                <c:pt idx="10797">
                  <c:v>2.1593999999996576E-4</c:v>
                </c:pt>
                <c:pt idx="10798">
                  <c:v>2.1595999999996575E-4</c:v>
                </c:pt>
                <c:pt idx="10799">
                  <c:v>2.1597999999996574E-4</c:v>
                </c:pt>
                <c:pt idx="10800">
                  <c:v>2.1599999999996573E-4</c:v>
                </c:pt>
                <c:pt idx="10801">
                  <c:v>2.1601999999996572E-4</c:v>
                </c:pt>
                <c:pt idx="10802">
                  <c:v>2.1603999999996571E-4</c:v>
                </c:pt>
                <c:pt idx="10803">
                  <c:v>2.160599999999657E-4</c:v>
                </c:pt>
                <c:pt idx="10804">
                  <c:v>2.1607999999996569E-4</c:v>
                </c:pt>
                <c:pt idx="10805">
                  <c:v>2.1609999999996568E-4</c:v>
                </c:pt>
                <c:pt idx="10806">
                  <c:v>2.1611999999996567E-4</c:v>
                </c:pt>
                <c:pt idx="10807">
                  <c:v>2.1613999999996566E-4</c:v>
                </c:pt>
                <c:pt idx="10808">
                  <c:v>2.1615999999996565E-4</c:v>
                </c:pt>
                <c:pt idx="10809">
                  <c:v>2.1617999999996564E-4</c:v>
                </c:pt>
                <c:pt idx="10810">
                  <c:v>2.1619999999996563E-4</c:v>
                </c:pt>
                <c:pt idx="10811">
                  <c:v>2.1621999999996562E-4</c:v>
                </c:pt>
                <c:pt idx="10812">
                  <c:v>2.1623999999996561E-4</c:v>
                </c:pt>
                <c:pt idx="10813">
                  <c:v>2.162599999999656E-4</c:v>
                </c:pt>
                <c:pt idx="10814">
                  <c:v>2.1627999999996559E-4</c:v>
                </c:pt>
                <c:pt idx="10815">
                  <c:v>2.1629999999996558E-4</c:v>
                </c:pt>
                <c:pt idx="10816">
                  <c:v>2.1631999999996557E-4</c:v>
                </c:pt>
                <c:pt idx="10817">
                  <c:v>2.1633999999996556E-4</c:v>
                </c:pt>
                <c:pt idx="10818">
                  <c:v>2.1635999999996554E-4</c:v>
                </c:pt>
                <c:pt idx="10819">
                  <c:v>2.1637999999996553E-4</c:v>
                </c:pt>
                <c:pt idx="10820">
                  <c:v>2.1639999999996552E-4</c:v>
                </c:pt>
                <c:pt idx="10821">
                  <c:v>2.1641999999996551E-4</c:v>
                </c:pt>
                <c:pt idx="10822">
                  <c:v>2.164399999999655E-4</c:v>
                </c:pt>
                <c:pt idx="10823">
                  <c:v>2.1645999999996549E-4</c:v>
                </c:pt>
                <c:pt idx="10824">
                  <c:v>2.1647999999996548E-4</c:v>
                </c:pt>
                <c:pt idx="10825">
                  <c:v>2.1649999999996547E-4</c:v>
                </c:pt>
                <c:pt idx="10826">
                  <c:v>2.1651999999996546E-4</c:v>
                </c:pt>
                <c:pt idx="10827">
                  <c:v>2.1653999999996545E-4</c:v>
                </c:pt>
                <c:pt idx="10828">
                  <c:v>2.1655999999996544E-4</c:v>
                </c:pt>
                <c:pt idx="10829">
                  <c:v>2.1657999999996543E-4</c:v>
                </c:pt>
                <c:pt idx="10830">
                  <c:v>2.1659999999996542E-4</c:v>
                </c:pt>
                <c:pt idx="10831">
                  <c:v>2.1661999999996541E-4</c:v>
                </c:pt>
                <c:pt idx="10832">
                  <c:v>2.166399999999654E-4</c:v>
                </c:pt>
                <c:pt idx="10833">
                  <c:v>2.1665999999996539E-4</c:v>
                </c:pt>
                <c:pt idx="10834">
                  <c:v>2.1667999999996538E-4</c:v>
                </c:pt>
                <c:pt idx="10835">
                  <c:v>2.1669999999996537E-4</c:v>
                </c:pt>
                <c:pt idx="10836">
                  <c:v>2.1671999999996536E-4</c:v>
                </c:pt>
                <c:pt idx="10837">
                  <c:v>2.1673999999996535E-4</c:v>
                </c:pt>
                <c:pt idx="10838">
                  <c:v>2.1675999999996534E-4</c:v>
                </c:pt>
                <c:pt idx="10839">
                  <c:v>2.1677999999996533E-4</c:v>
                </c:pt>
                <c:pt idx="10840">
                  <c:v>2.1679999999996532E-4</c:v>
                </c:pt>
                <c:pt idx="10841">
                  <c:v>2.1681999999996531E-4</c:v>
                </c:pt>
                <c:pt idx="10842">
                  <c:v>2.168399999999653E-4</c:v>
                </c:pt>
                <c:pt idx="10843">
                  <c:v>2.1685999999996529E-4</c:v>
                </c:pt>
                <c:pt idx="10844">
                  <c:v>2.1687999999996528E-4</c:v>
                </c:pt>
                <c:pt idx="10845">
                  <c:v>2.1689999999996527E-4</c:v>
                </c:pt>
                <c:pt idx="10846">
                  <c:v>2.1691999999996525E-4</c:v>
                </c:pt>
                <c:pt idx="10847">
                  <c:v>2.1693999999996524E-4</c:v>
                </c:pt>
                <c:pt idx="10848">
                  <c:v>2.1695999999996523E-4</c:v>
                </c:pt>
                <c:pt idx="10849">
                  <c:v>2.1697999999996522E-4</c:v>
                </c:pt>
                <c:pt idx="10850">
                  <c:v>2.1699999999996521E-4</c:v>
                </c:pt>
                <c:pt idx="10851">
                  <c:v>2.170199999999652E-4</c:v>
                </c:pt>
                <c:pt idx="10852">
                  <c:v>2.1703999999996519E-4</c:v>
                </c:pt>
                <c:pt idx="10853">
                  <c:v>2.1705999999996518E-4</c:v>
                </c:pt>
                <c:pt idx="10854">
                  <c:v>2.1707999999996517E-4</c:v>
                </c:pt>
                <c:pt idx="10855">
                  <c:v>2.1709999999996516E-4</c:v>
                </c:pt>
                <c:pt idx="10856">
                  <c:v>2.1711999999996515E-4</c:v>
                </c:pt>
                <c:pt idx="10857">
                  <c:v>2.1713999999996514E-4</c:v>
                </c:pt>
                <c:pt idx="10858">
                  <c:v>2.1715999999996513E-4</c:v>
                </c:pt>
                <c:pt idx="10859">
                  <c:v>2.1717999999996512E-4</c:v>
                </c:pt>
                <c:pt idx="10860">
                  <c:v>2.1719999999996511E-4</c:v>
                </c:pt>
                <c:pt idx="10861">
                  <c:v>2.172199999999651E-4</c:v>
                </c:pt>
                <c:pt idx="10862">
                  <c:v>2.1723999999996509E-4</c:v>
                </c:pt>
                <c:pt idx="10863">
                  <c:v>2.1725999999996508E-4</c:v>
                </c:pt>
                <c:pt idx="10864">
                  <c:v>2.1727999999996507E-4</c:v>
                </c:pt>
                <c:pt idx="10865">
                  <c:v>2.1729999999996506E-4</c:v>
                </c:pt>
                <c:pt idx="10866">
                  <c:v>2.1731999999996505E-4</c:v>
                </c:pt>
                <c:pt idx="10867">
                  <c:v>2.1733999999996504E-4</c:v>
                </c:pt>
                <c:pt idx="10868">
                  <c:v>2.1735999999996503E-4</c:v>
                </c:pt>
                <c:pt idx="10869">
                  <c:v>2.1737999999996502E-4</c:v>
                </c:pt>
                <c:pt idx="10870">
                  <c:v>2.1739999999996501E-4</c:v>
                </c:pt>
                <c:pt idx="10871">
                  <c:v>2.17419999999965E-4</c:v>
                </c:pt>
                <c:pt idx="10872">
                  <c:v>2.1743999999996499E-4</c:v>
                </c:pt>
                <c:pt idx="10873">
                  <c:v>2.1745999999996498E-4</c:v>
                </c:pt>
                <c:pt idx="10874">
                  <c:v>2.1747999999996496E-4</c:v>
                </c:pt>
                <c:pt idx="10875">
                  <c:v>2.1749999999996495E-4</c:v>
                </c:pt>
                <c:pt idx="10876">
                  <c:v>2.1751999999996494E-4</c:v>
                </c:pt>
                <c:pt idx="10877">
                  <c:v>2.1753999999996493E-4</c:v>
                </c:pt>
                <c:pt idx="10878">
                  <c:v>2.1755999999996492E-4</c:v>
                </c:pt>
                <c:pt idx="10879">
                  <c:v>2.1757999999996491E-4</c:v>
                </c:pt>
                <c:pt idx="10880">
                  <c:v>2.175999999999649E-4</c:v>
                </c:pt>
                <c:pt idx="10881">
                  <c:v>2.1761999999996489E-4</c:v>
                </c:pt>
                <c:pt idx="10882">
                  <c:v>2.1763999999996488E-4</c:v>
                </c:pt>
                <c:pt idx="10883">
                  <c:v>2.1765999999996487E-4</c:v>
                </c:pt>
                <c:pt idx="10884">
                  <c:v>2.1767999999996486E-4</c:v>
                </c:pt>
                <c:pt idx="10885">
                  <c:v>2.1769999999996485E-4</c:v>
                </c:pt>
                <c:pt idx="10886">
                  <c:v>2.1771999999996484E-4</c:v>
                </c:pt>
                <c:pt idx="10887">
                  <c:v>2.1773999999996483E-4</c:v>
                </c:pt>
                <c:pt idx="10888">
                  <c:v>2.1775999999996482E-4</c:v>
                </c:pt>
                <c:pt idx="10889">
                  <c:v>2.1777999999996481E-4</c:v>
                </c:pt>
                <c:pt idx="10890">
                  <c:v>2.177999999999648E-4</c:v>
                </c:pt>
                <c:pt idx="10891">
                  <c:v>2.1781999999996479E-4</c:v>
                </c:pt>
                <c:pt idx="10892">
                  <c:v>2.1783999999996478E-4</c:v>
                </c:pt>
                <c:pt idx="10893">
                  <c:v>2.1785999999996477E-4</c:v>
                </c:pt>
                <c:pt idx="10894">
                  <c:v>2.1787999999996476E-4</c:v>
                </c:pt>
                <c:pt idx="10895">
                  <c:v>2.1789999999996475E-4</c:v>
                </c:pt>
                <c:pt idx="10896">
                  <c:v>2.1791999999996474E-4</c:v>
                </c:pt>
                <c:pt idx="10897">
                  <c:v>2.1793999999996473E-4</c:v>
                </c:pt>
                <c:pt idx="10898">
                  <c:v>2.1795999999996472E-4</c:v>
                </c:pt>
                <c:pt idx="10899">
                  <c:v>2.1797999999996471E-4</c:v>
                </c:pt>
                <c:pt idx="10900">
                  <c:v>2.179999999999647E-4</c:v>
                </c:pt>
                <c:pt idx="10901">
                  <c:v>2.1801999999996469E-4</c:v>
                </c:pt>
                <c:pt idx="10902">
                  <c:v>2.1803999999996467E-4</c:v>
                </c:pt>
                <c:pt idx="10903">
                  <c:v>2.1805999999996466E-4</c:v>
                </c:pt>
                <c:pt idx="10904">
                  <c:v>2.1807999999996465E-4</c:v>
                </c:pt>
                <c:pt idx="10905">
                  <c:v>2.1809999999996464E-4</c:v>
                </c:pt>
                <c:pt idx="10906">
                  <c:v>2.1811999999996463E-4</c:v>
                </c:pt>
                <c:pt idx="10907">
                  <c:v>2.1813999999996462E-4</c:v>
                </c:pt>
                <c:pt idx="10908">
                  <c:v>2.1815999999996461E-4</c:v>
                </c:pt>
                <c:pt idx="10909">
                  <c:v>2.181799999999646E-4</c:v>
                </c:pt>
                <c:pt idx="10910">
                  <c:v>2.1819999999996459E-4</c:v>
                </c:pt>
                <c:pt idx="10911">
                  <c:v>2.1821999999996458E-4</c:v>
                </c:pt>
                <c:pt idx="10912">
                  <c:v>2.1823999999996457E-4</c:v>
                </c:pt>
                <c:pt idx="10913">
                  <c:v>2.1825999999996456E-4</c:v>
                </c:pt>
                <c:pt idx="10914">
                  <c:v>2.1827999999996455E-4</c:v>
                </c:pt>
                <c:pt idx="10915">
                  <c:v>2.1829999999996454E-4</c:v>
                </c:pt>
                <c:pt idx="10916">
                  <c:v>2.1831999999996453E-4</c:v>
                </c:pt>
                <c:pt idx="10917">
                  <c:v>2.1833999999996452E-4</c:v>
                </c:pt>
                <c:pt idx="10918">
                  <c:v>2.1835999999996451E-4</c:v>
                </c:pt>
                <c:pt idx="10919">
                  <c:v>2.183799999999645E-4</c:v>
                </c:pt>
                <c:pt idx="10920">
                  <c:v>2.1839999999996449E-4</c:v>
                </c:pt>
                <c:pt idx="10921">
                  <c:v>2.1841999999996448E-4</c:v>
                </c:pt>
                <c:pt idx="10922">
                  <c:v>2.1843999999996447E-4</c:v>
                </c:pt>
                <c:pt idx="10923">
                  <c:v>2.1845999999996446E-4</c:v>
                </c:pt>
                <c:pt idx="10924">
                  <c:v>2.1847999999996445E-4</c:v>
                </c:pt>
                <c:pt idx="10925">
                  <c:v>2.1849999999996444E-4</c:v>
                </c:pt>
                <c:pt idx="10926">
                  <c:v>2.1851999999996443E-4</c:v>
                </c:pt>
                <c:pt idx="10927">
                  <c:v>2.1853999999996442E-4</c:v>
                </c:pt>
                <c:pt idx="10928">
                  <c:v>2.1855999999996441E-4</c:v>
                </c:pt>
                <c:pt idx="10929">
                  <c:v>2.185799999999644E-4</c:v>
                </c:pt>
                <c:pt idx="10930">
                  <c:v>2.1859999999996438E-4</c:v>
                </c:pt>
                <c:pt idx="10931">
                  <c:v>2.1861999999996437E-4</c:v>
                </c:pt>
                <c:pt idx="10932">
                  <c:v>2.1863999999996436E-4</c:v>
                </c:pt>
                <c:pt idx="10933">
                  <c:v>2.1865999999996435E-4</c:v>
                </c:pt>
                <c:pt idx="10934">
                  <c:v>2.1867999999996434E-4</c:v>
                </c:pt>
                <c:pt idx="10935">
                  <c:v>2.1869999999996433E-4</c:v>
                </c:pt>
                <c:pt idx="10936">
                  <c:v>2.1871999999996432E-4</c:v>
                </c:pt>
                <c:pt idx="10937">
                  <c:v>2.1873999999996431E-4</c:v>
                </c:pt>
                <c:pt idx="10938">
                  <c:v>2.187599999999643E-4</c:v>
                </c:pt>
                <c:pt idx="10939">
                  <c:v>2.1877999999996429E-4</c:v>
                </c:pt>
                <c:pt idx="10940">
                  <c:v>2.1879999999996428E-4</c:v>
                </c:pt>
                <c:pt idx="10941">
                  <c:v>2.1881999999996427E-4</c:v>
                </c:pt>
                <c:pt idx="10942">
                  <c:v>2.1883999999996426E-4</c:v>
                </c:pt>
                <c:pt idx="10943">
                  <c:v>2.1885999999996425E-4</c:v>
                </c:pt>
                <c:pt idx="10944">
                  <c:v>2.1887999999996424E-4</c:v>
                </c:pt>
                <c:pt idx="10945">
                  <c:v>2.1889999999996423E-4</c:v>
                </c:pt>
                <c:pt idx="10946">
                  <c:v>2.1891999999996422E-4</c:v>
                </c:pt>
                <c:pt idx="10947">
                  <c:v>2.1893999999996421E-4</c:v>
                </c:pt>
                <c:pt idx="10948">
                  <c:v>2.189599999999642E-4</c:v>
                </c:pt>
                <c:pt idx="10949">
                  <c:v>2.1897999999996419E-4</c:v>
                </c:pt>
                <c:pt idx="10950">
                  <c:v>2.1899999999996418E-4</c:v>
                </c:pt>
                <c:pt idx="10951">
                  <c:v>2.1901999999996417E-4</c:v>
                </c:pt>
                <c:pt idx="10952">
                  <c:v>2.1903999999996416E-4</c:v>
                </c:pt>
                <c:pt idx="10953">
                  <c:v>2.1905999999996415E-4</c:v>
                </c:pt>
                <c:pt idx="10954">
                  <c:v>2.1907999999996414E-4</c:v>
                </c:pt>
                <c:pt idx="10955">
                  <c:v>2.1909999999996413E-4</c:v>
                </c:pt>
                <c:pt idx="10956">
                  <c:v>2.1911999999996412E-4</c:v>
                </c:pt>
                <c:pt idx="10957">
                  <c:v>2.1913999999996411E-4</c:v>
                </c:pt>
                <c:pt idx="10958">
                  <c:v>2.1915999999996409E-4</c:v>
                </c:pt>
                <c:pt idx="10959">
                  <c:v>2.1917999999996408E-4</c:v>
                </c:pt>
                <c:pt idx="10960">
                  <c:v>2.1919999999996407E-4</c:v>
                </c:pt>
                <c:pt idx="10961">
                  <c:v>2.1921999999996406E-4</c:v>
                </c:pt>
                <c:pt idx="10962">
                  <c:v>2.1923999999996405E-4</c:v>
                </c:pt>
                <c:pt idx="10963">
                  <c:v>2.1925999999996404E-4</c:v>
                </c:pt>
                <c:pt idx="10964">
                  <c:v>2.1927999999996403E-4</c:v>
                </c:pt>
                <c:pt idx="10965">
                  <c:v>2.1929999999996402E-4</c:v>
                </c:pt>
                <c:pt idx="10966">
                  <c:v>2.1931999999996401E-4</c:v>
                </c:pt>
                <c:pt idx="10967">
                  <c:v>2.19339999999964E-4</c:v>
                </c:pt>
                <c:pt idx="10968">
                  <c:v>2.1935999999996399E-4</c:v>
                </c:pt>
                <c:pt idx="10969">
                  <c:v>2.1937999999996398E-4</c:v>
                </c:pt>
                <c:pt idx="10970">
                  <c:v>2.1939999999996397E-4</c:v>
                </c:pt>
                <c:pt idx="10971">
                  <c:v>2.1941999999996396E-4</c:v>
                </c:pt>
                <c:pt idx="10972">
                  <c:v>2.1943999999996395E-4</c:v>
                </c:pt>
                <c:pt idx="10973">
                  <c:v>2.1945999999996394E-4</c:v>
                </c:pt>
                <c:pt idx="10974">
                  <c:v>2.1947999999996393E-4</c:v>
                </c:pt>
                <c:pt idx="10975">
                  <c:v>2.1949999999996392E-4</c:v>
                </c:pt>
                <c:pt idx="10976">
                  <c:v>2.1951999999996391E-4</c:v>
                </c:pt>
                <c:pt idx="10977">
                  <c:v>2.195399999999639E-4</c:v>
                </c:pt>
                <c:pt idx="10978">
                  <c:v>2.1955999999996389E-4</c:v>
                </c:pt>
                <c:pt idx="10979">
                  <c:v>2.1957999999996388E-4</c:v>
                </c:pt>
                <c:pt idx="10980">
                  <c:v>2.1959999999996387E-4</c:v>
                </c:pt>
                <c:pt idx="10981">
                  <c:v>2.1961999999996386E-4</c:v>
                </c:pt>
                <c:pt idx="10982">
                  <c:v>2.1963999999996385E-4</c:v>
                </c:pt>
                <c:pt idx="10983">
                  <c:v>2.1965999999996384E-4</c:v>
                </c:pt>
                <c:pt idx="10984">
                  <c:v>2.1967999999996383E-4</c:v>
                </c:pt>
                <c:pt idx="10985">
                  <c:v>2.1969999999996382E-4</c:v>
                </c:pt>
                <c:pt idx="10986">
                  <c:v>2.197199999999638E-4</c:v>
                </c:pt>
                <c:pt idx="10987">
                  <c:v>2.1973999999996379E-4</c:v>
                </c:pt>
                <c:pt idx="10988">
                  <c:v>2.1975999999996378E-4</c:v>
                </c:pt>
                <c:pt idx="10989">
                  <c:v>2.1977999999996377E-4</c:v>
                </c:pt>
                <c:pt idx="10990">
                  <c:v>2.1979999999996376E-4</c:v>
                </c:pt>
                <c:pt idx="10991">
                  <c:v>2.1981999999996375E-4</c:v>
                </c:pt>
                <c:pt idx="10992">
                  <c:v>2.1983999999996374E-4</c:v>
                </c:pt>
                <c:pt idx="10993">
                  <c:v>2.1985999999996373E-4</c:v>
                </c:pt>
                <c:pt idx="10994">
                  <c:v>2.1987999999996372E-4</c:v>
                </c:pt>
                <c:pt idx="10995">
                  <c:v>2.1989999999996371E-4</c:v>
                </c:pt>
                <c:pt idx="10996">
                  <c:v>2.199199999999637E-4</c:v>
                </c:pt>
                <c:pt idx="10997">
                  <c:v>2.1993999999996369E-4</c:v>
                </c:pt>
                <c:pt idx="10998">
                  <c:v>2.1995999999996368E-4</c:v>
                </c:pt>
                <c:pt idx="10999">
                  <c:v>2.1997999999996367E-4</c:v>
                </c:pt>
                <c:pt idx="11000">
                  <c:v>2.1999999999996366E-4</c:v>
                </c:pt>
                <c:pt idx="11001">
                  <c:v>2.2001999999996365E-4</c:v>
                </c:pt>
                <c:pt idx="11002">
                  <c:v>2.2003999999996364E-4</c:v>
                </c:pt>
                <c:pt idx="11003">
                  <c:v>2.2005999999996363E-4</c:v>
                </c:pt>
                <c:pt idx="11004">
                  <c:v>2.2007999999996362E-4</c:v>
                </c:pt>
                <c:pt idx="11005">
                  <c:v>2.2009999999996361E-4</c:v>
                </c:pt>
                <c:pt idx="11006">
                  <c:v>2.201199999999636E-4</c:v>
                </c:pt>
                <c:pt idx="11007">
                  <c:v>2.2013999999996359E-4</c:v>
                </c:pt>
                <c:pt idx="11008">
                  <c:v>2.2015999999996358E-4</c:v>
                </c:pt>
                <c:pt idx="11009">
                  <c:v>2.2017999999996357E-4</c:v>
                </c:pt>
                <c:pt idx="11010">
                  <c:v>2.2019999999996356E-4</c:v>
                </c:pt>
                <c:pt idx="11011">
                  <c:v>2.2021999999996355E-4</c:v>
                </c:pt>
                <c:pt idx="11012">
                  <c:v>2.2023999999996354E-4</c:v>
                </c:pt>
                <c:pt idx="11013">
                  <c:v>2.2025999999996353E-4</c:v>
                </c:pt>
                <c:pt idx="11014">
                  <c:v>2.2027999999996351E-4</c:v>
                </c:pt>
                <c:pt idx="11015">
                  <c:v>2.202999999999635E-4</c:v>
                </c:pt>
                <c:pt idx="11016">
                  <c:v>2.2031999999996349E-4</c:v>
                </c:pt>
                <c:pt idx="11017">
                  <c:v>2.2033999999996348E-4</c:v>
                </c:pt>
                <c:pt idx="11018">
                  <c:v>2.2035999999996347E-4</c:v>
                </c:pt>
                <c:pt idx="11019">
                  <c:v>2.2037999999996346E-4</c:v>
                </c:pt>
                <c:pt idx="11020">
                  <c:v>2.2039999999996345E-4</c:v>
                </c:pt>
                <c:pt idx="11021">
                  <c:v>2.2041999999996344E-4</c:v>
                </c:pt>
                <c:pt idx="11022">
                  <c:v>2.2043999999996343E-4</c:v>
                </c:pt>
                <c:pt idx="11023">
                  <c:v>2.2045999999996342E-4</c:v>
                </c:pt>
                <c:pt idx="11024">
                  <c:v>2.2047999999996341E-4</c:v>
                </c:pt>
                <c:pt idx="11025">
                  <c:v>2.204999999999634E-4</c:v>
                </c:pt>
                <c:pt idx="11026">
                  <c:v>2.2051999999996339E-4</c:v>
                </c:pt>
                <c:pt idx="11027">
                  <c:v>2.2053999999996338E-4</c:v>
                </c:pt>
                <c:pt idx="11028">
                  <c:v>2.2055999999996337E-4</c:v>
                </c:pt>
                <c:pt idx="11029">
                  <c:v>2.2057999999996336E-4</c:v>
                </c:pt>
                <c:pt idx="11030">
                  <c:v>2.2059999999996335E-4</c:v>
                </c:pt>
                <c:pt idx="11031">
                  <c:v>2.2061999999996334E-4</c:v>
                </c:pt>
                <c:pt idx="11032">
                  <c:v>2.2063999999996333E-4</c:v>
                </c:pt>
                <c:pt idx="11033">
                  <c:v>2.2065999999996332E-4</c:v>
                </c:pt>
                <c:pt idx="11034">
                  <c:v>2.2067999999996331E-4</c:v>
                </c:pt>
                <c:pt idx="11035">
                  <c:v>2.206999999999633E-4</c:v>
                </c:pt>
                <c:pt idx="11036">
                  <c:v>2.2071999999996329E-4</c:v>
                </c:pt>
                <c:pt idx="11037">
                  <c:v>2.2073999999996328E-4</c:v>
                </c:pt>
                <c:pt idx="11038">
                  <c:v>2.2075999999996327E-4</c:v>
                </c:pt>
                <c:pt idx="11039">
                  <c:v>2.2077999999996326E-4</c:v>
                </c:pt>
                <c:pt idx="11040">
                  <c:v>2.2079999999996325E-4</c:v>
                </c:pt>
                <c:pt idx="11041">
                  <c:v>2.2081999999996324E-4</c:v>
                </c:pt>
                <c:pt idx="11042">
                  <c:v>2.2083999999996323E-4</c:v>
                </c:pt>
                <c:pt idx="11043">
                  <c:v>2.2085999999996321E-4</c:v>
                </c:pt>
                <c:pt idx="11044">
                  <c:v>2.208799999999632E-4</c:v>
                </c:pt>
                <c:pt idx="11045">
                  <c:v>2.2089999999996319E-4</c:v>
                </c:pt>
                <c:pt idx="11046">
                  <c:v>2.2091999999996318E-4</c:v>
                </c:pt>
                <c:pt idx="11047">
                  <c:v>2.2093999999996317E-4</c:v>
                </c:pt>
                <c:pt idx="11048">
                  <c:v>2.2095999999996316E-4</c:v>
                </c:pt>
                <c:pt idx="11049">
                  <c:v>2.2097999999996315E-4</c:v>
                </c:pt>
                <c:pt idx="11050">
                  <c:v>2.2099999999996314E-4</c:v>
                </c:pt>
                <c:pt idx="11051">
                  <c:v>2.2101999999996313E-4</c:v>
                </c:pt>
                <c:pt idx="11052">
                  <c:v>2.2103999999996312E-4</c:v>
                </c:pt>
                <c:pt idx="11053">
                  <c:v>2.2105999999996311E-4</c:v>
                </c:pt>
                <c:pt idx="11054">
                  <c:v>2.210799999999631E-4</c:v>
                </c:pt>
                <c:pt idx="11055">
                  <c:v>2.2109999999996309E-4</c:v>
                </c:pt>
                <c:pt idx="11056">
                  <c:v>2.2111999999996308E-4</c:v>
                </c:pt>
                <c:pt idx="11057">
                  <c:v>2.2113999999996307E-4</c:v>
                </c:pt>
                <c:pt idx="11058">
                  <c:v>2.2115999999996306E-4</c:v>
                </c:pt>
                <c:pt idx="11059">
                  <c:v>2.2117999999996305E-4</c:v>
                </c:pt>
                <c:pt idx="11060">
                  <c:v>2.2119999999996304E-4</c:v>
                </c:pt>
                <c:pt idx="11061">
                  <c:v>2.2121999999996303E-4</c:v>
                </c:pt>
                <c:pt idx="11062">
                  <c:v>2.2123999999996302E-4</c:v>
                </c:pt>
                <c:pt idx="11063">
                  <c:v>2.2125999999996301E-4</c:v>
                </c:pt>
                <c:pt idx="11064">
                  <c:v>2.21279999999963E-4</c:v>
                </c:pt>
                <c:pt idx="11065">
                  <c:v>2.2129999999996299E-4</c:v>
                </c:pt>
                <c:pt idx="11066">
                  <c:v>2.2131999999996298E-4</c:v>
                </c:pt>
                <c:pt idx="11067">
                  <c:v>2.2133999999996297E-4</c:v>
                </c:pt>
                <c:pt idx="11068">
                  <c:v>2.2135999999996296E-4</c:v>
                </c:pt>
                <c:pt idx="11069">
                  <c:v>2.2137999999996295E-4</c:v>
                </c:pt>
                <c:pt idx="11070">
                  <c:v>2.2139999999996294E-4</c:v>
                </c:pt>
                <c:pt idx="11071">
                  <c:v>2.2141999999996292E-4</c:v>
                </c:pt>
                <c:pt idx="11072">
                  <c:v>2.2143999999996291E-4</c:v>
                </c:pt>
                <c:pt idx="11073">
                  <c:v>2.214599999999629E-4</c:v>
                </c:pt>
                <c:pt idx="11074">
                  <c:v>2.2147999999996289E-4</c:v>
                </c:pt>
                <c:pt idx="11075">
                  <c:v>2.2149999999996288E-4</c:v>
                </c:pt>
                <c:pt idx="11076">
                  <c:v>2.2151999999996287E-4</c:v>
                </c:pt>
                <c:pt idx="11077">
                  <c:v>2.2153999999996286E-4</c:v>
                </c:pt>
                <c:pt idx="11078">
                  <c:v>2.2155999999996285E-4</c:v>
                </c:pt>
                <c:pt idx="11079">
                  <c:v>2.2157999999996284E-4</c:v>
                </c:pt>
                <c:pt idx="11080">
                  <c:v>2.2159999999996283E-4</c:v>
                </c:pt>
                <c:pt idx="11081">
                  <c:v>2.2161999999996282E-4</c:v>
                </c:pt>
                <c:pt idx="11082">
                  <c:v>2.2163999999996281E-4</c:v>
                </c:pt>
                <c:pt idx="11083">
                  <c:v>2.216599999999628E-4</c:v>
                </c:pt>
                <c:pt idx="11084">
                  <c:v>2.2167999999996279E-4</c:v>
                </c:pt>
                <c:pt idx="11085">
                  <c:v>2.2169999999996278E-4</c:v>
                </c:pt>
                <c:pt idx="11086">
                  <c:v>2.2171999999996277E-4</c:v>
                </c:pt>
                <c:pt idx="11087">
                  <c:v>2.2173999999996276E-4</c:v>
                </c:pt>
                <c:pt idx="11088">
                  <c:v>2.2175999999996275E-4</c:v>
                </c:pt>
                <c:pt idx="11089">
                  <c:v>2.2177999999996274E-4</c:v>
                </c:pt>
                <c:pt idx="11090">
                  <c:v>2.2179999999996273E-4</c:v>
                </c:pt>
                <c:pt idx="11091">
                  <c:v>2.2181999999996272E-4</c:v>
                </c:pt>
                <c:pt idx="11092">
                  <c:v>2.2183999999996271E-4</c:v>
                </c:pt>
                <c:pt idx="11093">
                  <c:v>2.218599999999627E-4</c:v>
                </c:pt>
                <c:pt idx="11094">
                  <c:v>2.2187999999996269E-4</c:v>
                </c:pt>
                <c:pt idx="11095">
                  <c:v>2.2189999999996268E-4</c:v>
                </c:pt>
                <c:pt idx="11096">
                  <c:v>2.2191999999996267E-4</c:v>
                </c:pt>
                <c:pt idx="11097">
                  <c:v>2.2193999999996266E-4</c:v>
                </c:pt>
                <c:pt idx="11098">
                  <c:v>2.2195999999996265E-4</c:v>
                </c:pt>
                <c:pt idx="11099">
                  <c:v>2.2197999999996263E-4</c:v>
                </c:pt>
                <c:pt idx="11100">
                  <c:v>2.2199999999996262E-4</c:v>
                </c:pt>
                <c:pt idx="11101">
                  <c:v>2.2201999999996261E-4</c:v>
                </c:pt>
                <c:pt idx="11102">
                  <c:v>2.220399999999626E-4</c:v>
                </c:pt>
                <c:pt idx="11103">
                  <c:v>2.2205999999996259E-4</c:v>
                </c:pt>
                <c:pt idx="11104">
                  <c:v>2.2207999999996258E-4</c:v>
                </c:pt>
                <c:pt idx="11105">
                  <c:v>2.2209999999996257E-4</c:v>
                </c:pt>
                <c:pt idx="11106">
                  <c:v>2.2211999999996256E-4</c:v>
                </c:pt>
                <c:pt idx="11107">
                  <c:v>2.2213999999996255E-4</c:v>
                </c:pt>
                <c:pt idx="11108">
                  <c:v>2.2215999999996254E-4</c:v>
                </c:pt>
                <c:pt idx="11109">
                  <c:v>2.2217999999996253E-4</c:v>
                </c:pt>
                <c:pt idx="11110">
                  <c:v>2.2219999999996252E-4</c:v>
                </c:pt>
                <c:pt idx="11111">
                  <c:v>2.2221999999996251E-4</c:v>
                </c:pt>
                <c:pt idx="11112">
                  <c:v>2.222399999999625E-4</c:v>
                </c:pt>
                <c:pt idx="11113">
                  <c:v>2.2225999999996249E-4</c:v>
                </c:pt>
                <c:pt idx="11114">
                  <c:v>2.2227999999996248E-4</c:v>
                </c:pt>
                <c:pt idx="11115">
                  <c:v>2.2229999999996247E-4</c:v>
                </c:pt>
                <c:pt idx="11116">
                  <c:v>2.2231999999996246E-4</c:v>
                </c:pt>
                <c:pt idx="11117">
                  <c:v>2.2233999999996245E-4</c:v>
                </c:pt>
                <c:pt idx="11118">
                  <c:v>2.2235999999996244E-4</c:v>
                </c:pt>
                <c:pt idx="11119">
                  <c:v>2.2237999999996243E-4</c:v>
                </c:pt>
                <c:pt idx="11120">
                  <c:v>2.2239999999996242E-4</c:v>
                </c:pt>
                <c:pt idx="11121">
                  <c:v>2.2241999999996241E-4</c:v>
                </c:pt>
                <c:pt idx="11122">
                  <c:v>2.224399999999624E-4</c:v>
                </c:pt>
                <c:pt idx="11123">
                  <c:v>2.2245999999996239E-4</c:v>
                </c:pt>
                <c:pt idx="11124">
                  <c:v>2.2247999999996238E-4</c:v>
                </c:pt>
                <c:pt idx="11125">
                  <c:v>2.2249999999996237E-4</c:v>
                </c:pt>
                <c:pt idx="11126">
                  <c:v>2.2251999999996236E-4</c:v>
                </c:pt>
                <c:pt idx="11127">
                  <c:v>2.2253999999996234E-4</c:v>
                </c:pt>
                <c:pt idx="11128">
                  <c:v>2.2255999999996233E-4</c:v>
                </c:pt>
                <c:pt idx="11129">
                  <c:v>2.2257999999996232E-4</c:v>
                </c:pt>
                <c:pt idx="11130">
                  <c:v>2.2259999999996231E-4</c:v>
                </c:pt>
                <c:pt idx="11131">
                  <c:v>2.226199999999623E-4</c:v>
                </c:pt>
                <c:pt idx="11132">
                  <c:v>2.2263999999996229E-4</c:v>
                </c:pt>
                <c:pt idx="11133">
                  <c:v>2.2265999999996228E-4</c:v>
                </c:pt>
                <c:pt idx="11134">
                  <c:v>2.2267999999996227E-4</c:v>
                </c:pt>
                <c:pt idx="11135">
                  <c:v>2.2269999999996226E-4</c:v>
                </c:pt>
                <c:pt idx="11136">
                  <c:v>2.2271999999996225E-4</c:v>
                </c:pt>
                <c:pt idx="11137">
                  <c:v>2.2273999999996224E-4</c:v>
                </c:pt>
                <c:pt idx="11138">
                  <c:v>2.2275999999996223E-4</c:v>
                </c:pt>
                <c:pt idx="11139">
                  <c:v>2.2277999999996222E-4</c:v>
                </c:pt>
                <c:pt idx="11140">
                  <c:v>2.2279999999996221E-4</c:v>
                </c:pt>
                <c:pt idx="11141">
                  <c:v>2.228199999999622E-4</c:v>
                </c:pt>
                <c:pt idx="11142">
                  <c:v>2.2283999999996219E-4</c:v>
                </c:pt>
                <c:pt idx="11143">
                  <c:v>2.2285999999996218E-4</c:v>
                </c:pt>
                <c:pt idx="11144">
                  <c:v>2.2287999999996217E-4</c:v>
                </c:pt>
                <c:pt idx="11145">
                  <c:v>2.2289999999996216E-4</c:v>
                </c:pt>
                <c:pt idx="11146">
                  <c:v>2.2291999999996215E-4</c:v>
                </c:pt>
                <c:pt idx="11147">
                  <c:v>2.2293999999996214E-4</c:v>
                </c:pt>
                <c:pt idx="11148">
                  <c:v>2.2295999999996213E-4</c:v>
                </c:pt>
                <c:pt idx="11149">
                  <c:v>2.2297999999996212E-4</c:v>
                </c:pt>
                <c:pt idx="11150">
                  <c:v>2.2299999999996211E-4</c:v>
                </c:pt>
                <c:pt idx="11151">
                  <c:v>2.230199999999621E-4</c:v>
                </c:pt>
                <c:pt idx="11152">
                  <c:v>2.2303999999996209E-4</c:v>
                </c:pt>
                <c:pt idx="11153">
                  <c:v>2.2305999999996208E-4</c:v>
                </c:pt>
                <c:pt idx="11154">
                  <c:v>2.2307999999996207E-4</c:v>
                </c:pt>
                <c:pt idx="11155">
                  <c:v>2.2309999999996205E-4</c:v>
                </c:pt>
                <c:pt idx="11156">
                  <c:v>2.2311999999996204E-4</c:v>
                </c:pt>
                <c:pt idx="11157">
                  <c:v>2.2313999999996203E-4</c:v>
                </c:pt>
                <c:pt idx="11158">
                  <c:v>2.2315999999996202E-4</c:v>
                </c:pt>
                <c:pt idx="11159">
                  <c:v>2.2317999999996201E-4</c:v>
                </c:pt>
                <c:pt idx="11160">
                  <c:v>2.23199999999962E-4</c:v>
                </c:pt>
                <c:pt idx="11161">
                  <c:v>2.2321999999996199E-4</c:v>
                </c:pt>
                <c:pt idx="11162">
                  <c:v>2.2323999999996198E-4</c:v>
                </c:pt>
                <c:pt idx="11163">
                  <c:v>2.2325999999996197E-4</c:v>
                </c:pt>
                <c:pt idx="11164">
                  <c:v>2.2327999999996196E-4</c:v>
                </c:pt>
                <c:pt idx="11165">
                  <c:v>2.2329999999996195E-4</c:v>
                </c:pt>
                <c:pt idx="11166">
                  <c:v>2.2331999999996194E-4</c:v>
                </c:pt>
                <c:pt idx="11167">
                  <c:v>2.2333999999996193E-4</c:v>
                </c:pt>
                <c:pt idx="11168">
                  <c:v>2.2335999999996192E-4</c:v>
                </c:pt>
                <c:pt idx="11169">
                  <c:v>2.2337999999996191E-4</c:v>
                </c:pt>
                <c:pt idx="11170">
                  <c:v>2.233999999999619E-4</c:v>
                </c:pt>
                <c:pt idx="11171">
                  <c:v>2.2341999999996189E-4</c:v>
                </c:pt>
                <c:pt idx="11172">
                  <c:v>2.2343999999996188E-4</c:v>
                </c:pt>
                <c:pt idx="11173">
                  <c:v>2.2345999999996187E-4</c:v>
                </c:pt>
                <c:pt idx="11174">
                  <c:v>2.2347999999996186E-4</c:v>
                </c:pt>
                <c:pt idx="11175">
                  <c:v>2.2349999999996185E-4</c:v>
                </c:pt>
                <c:pt idx="11176">
                  <c:v>2.2351999999996184E-4</c:v>
                </c:pt>
                <c:pt idx="11177">
                  <c:v>2.2353999999996183E-4</c:v>
                </c:pt>
                <c:pt idx="11178">
                  <c:v>2.2355999999996182E-4</c:v>
                </c:pt>
                <c:pt idx="11179">
                  <c:v>2.2357999999996181E-4</c:v>
                </c:pt>
                <c:pt idx="11180">
                  <c:v>2.235999999999618E-4</c:v>
                </c:pt>
                <c:pt idx="11181">
                  <c:v>2.2361999999996179E-4</c:v>
                </c:pt>
                <c:pt idx="11182">
                  <c:v>2.2363999999996178E-4</c:v>
                </c:pt>
                <c:pt idx="11183">
                  <c:v>2.2365999999996176E-4</c:v>
                </c:pt>
                <c:pt idx="11184">
                  <c:v>2.2367999999996175E-4</c:v>
                </c:pt>
                <c:pt idx="11185">
                  <c:v>2.2369999999996174E-4</c:v>
                </c:pt>
                <c:pt idx="11186">
                  <c:v>2.2371999999996173E-4</c:v>
                </c:pt>
                <c:pt idx="11187">
                  <c:v>2.2373999999996172E-4</c:v>
                </c:pt>
                <c:pt idx="11188">
                  <c:v>2.2375999999996171E-4</c:v>
                </c:pt>
                <c:pt idx="11189">
                  <c:v>2.237799999999617E-4</c:v>
                </c:pt>
                <c:pt idx="11190">
                  <c:v>2.2379999999996169E-4</c:v>
                </c:pt>
                <c:pt idx="11191">
                  <c:v>2.2381999999996168E-4</c:v>
                </c:pt>
                <c:pt idx="11192">
                  <c:v>2.2383999999996167E-4</c:v>
                </c:pt>
                <c:pt idx="11193">
                  <c:v>2.2385999999996166E-4</c:v>
                </c:pt>
                <c:pt idx="11194">
                  <c:v>2.2387999999996165E-4</c:v>
                </c:pt>
                <c:pt idx="11195">
                  <c:v>2.2389999999996164E-4</c:v>
                </c:pt>
                <c:pt idx="11196">
                  <c:v>2.2391999999996163E-4</c:v>
                </c:pt>
                <c:pt idx="11197">
                  <c:v>2.2393999999996162E-4</c:v>
                </c:pt>
                <c:pt idx="11198">
                  <c:v>2.2395999999996161E-4</c:v>
                </c:pt>
                <c:pt idx="11199">
                  <c:v>2.239799999999616E-4</c:v>
                </c:pt>
                <c:pt idx="11200">
                  <c:v>2.2399999999996159E-4</c:v>
                </c:pt>
                <c:pt idx="11201">
                  <c:v>2.2401999999996158E-4</c:v>
                </c:pt>
                <c:pt idx="11202">
                  <c:v>2.2403999999996157E-4</c:v>
                </c:pt>
                <c:pt idx="11203">
                  <c:v>2.2405999999996156E-4</c:v>
                </c:pt>
                <c:pt idx="11204">
                  <c:v>2.2407999999996155E-4</c:v>
                </c:pt>
                <c:pt idx="11205">
                  <c:v>2.2409999999996154E-4</c:v>
                </c:pt>
                <c:pt idx="11206">
                  <c:v>2.2411999999996153E-4</c:v>
                </c:pt>
                <c:pt idx="11207">
                  <c:v>2.2413999999996152E-4</c:v>
                </c:pt>
                <c:pt idx="11208">
                  <c:v>2.2415999999996151E-4</c:v>
                </c:pt>
                <c:pt idx="11209">
                  <c:v>2.241799999999615E-4</c:v>
                </c:pt>
                <c:pt idx="11210">
                  <c:v>2.2419999999996149E-4</c:v>
                </c:pt>
                <c:pt idx="11211">
                  <c:v>2.2421999999996147E-4</c:v>
                </c:pt>
                <c:pt idx="11212">
                  <c:v>2.2423999999996146E-4</c:v>
                </c:pt>
                <c:pt idx="11213">
                  <c:v>2.2425999999996145E-4</c:v>
                </c:pt>
                <c:pt idx="11214">
                  <c:v>2.2427999999996144E-4</c:v>
                </c:pt>
                <c:pt idx="11215">
                  <c:v>2.2429999999996143E-4</c:v>
                </c:pt>
                <c:pt idx="11216">
                  <c:v>2.2431999999996142E-4</c:v>
                </c:pt>
                <c:pt idx="11217">
                  <c:v>2.2433999999996141E-4</c:v>
                </c:pt>
                <c:pt idx="11218">
                  <c:v>2.243599999999614E-4</c:v>
                </c:pt>
                <c:pt idx="11219">
                  <c:v>2.2437999999996139E-4</c:v>
                </c:pt>
                <c:pt idx="11220">
                  <c:v>2.2439999999996138E-4</c:v>
                </c:pt>
                <c:pt idx="11221">
                  <c:v>2.2441999999996137E-4</c:v>
                </c:pt>
                <c:pt idx="11222">
                  <c:v>2.2443999999996136E-4</c:v>
                </c:pt>
                <c:pt idx="11223">
                  <c:v>2.2445999999996135E-4</c:v>
                </c:pt>
                <c:pt idx="11224">
                  <c:v>2.2447999999996134E-4</c:v>
                </c:pt>
                <c:pt idx="11225">
                  <c:v>2.2449999999996133E-4</c:v>
                </c:pt>
                <c:pt idx="11226">
                  <c:v>2.2451999999996132E-4</c:v>
                </c:pt>
                <c:pt idx="11227">
                  <c:v>2.2453999999996131E-4</c:v>
                </c:pt>
                <c:pt idx="11228">
                  <c:v>2.245599999999613E-4</c:v>
                </c:pt>
                <c:pt idx="11229">
                  <c:v>2.2457999999996129E-4</c:v>
                </c:pt>
                <c:pt idx="11230">
                  <c:v>2.2459999999996128E-4</c:v>
                </c:pt>
                <c:pt idx="11231">
                  <c:v>2.2461999999996127E-4</c:v>
                </c:pt>
                <c:pt idx="11232">
                  <c:v>2.2463999999996126E-4</c:v>
                </c:pt>
                <c:pt idx="11233">
                  <c:v>2.2465999999996125E-4</c:v>
                </c:pt>
                <c:pt idx="11234">
                  <c:v>2.2467999999996124E-4</c:v>
                </c:pt>
                <c:pt idx="11235">
                  <c:v>2.2469999999996123E-4</c:v>
                </c:pt>
                <c:pt idx="11236">
                  <c:v>2.2471999999996122E-4</c:v>
                </c:pt>
                <c:pt idx="11237">
                  <c:v>2.2473999999996121E-4</c:v>
                </c:pt>
                <c:pt idx="11238">
                  <c:v>2.247599999999612E-4</c:v>
                </c:pt>
                <c:pt idx="11239">
                  <c:v>2.2477999999996118E-4</c:v>
                </c:pt>
                <c:pt idx="11240">
                  <c:v>2.2479999999996117E-4</c:v>
                </c:pt>
                <c:pt idx="11241">
                  <c:v>2.2481999999996116E-4</c:v>
                </c:pt>
                <c:pt idx="11242">
                  <c:v>2.2483999999996115E-4</c:v>
                </c:pt>
                <c:pt idx="11243">
                  <c:v>2.2485999999996114E-4</c:v>
                </c:pt>
                <c:pt idx="11244">
                  <c:v>2.2487999999996113E-4</c:v>
                </c:pt>
                <c:pt idx="11245">
                  <c:v>2.2489999999996112E-4</c:v>
                </c:pt>
                <c:pt idx="11246">
                  <c:v>2.2491999999996111E-4</c:v>
                </c:pt>
                <c:pt idx="11247">
                  <c:v>2.249399999999611E-4</c:v>
                </c:pt>
                <c:pt idx="11248">
                  <c:v>2.2495999999996109E-4</c:v>
                </c:pt>
                <c:pt idx="11249">
                  <c:v>2.2497999999996108E-4</c:v>
                </c:pt>
                <c:pt idx="11250">
                  <c:v>2.2499999999996107E-4</c:v>
                </c:pt>
                <c:pt idx="11251">
                  <c:v>2.2501999999996106E-4</c:v>
                </c:pt>
                <c:pt idx="11252">
                  <c:v>2.2503999999996105E-4</c:v>
                </c:pt>
                <c:pt idx="11253">
                  <c:v>2.2505999999996104E-4</c:v>
                </c:pt>
                <c:pt idx="11254">
                  <c:v>2.2507999999996103E-4</c:v>
                </c:pt>
                <c:pt idx="11255">
                  <c:v>2.2509999999996102E-4</c:v>
                </c:pt>
                <c:pt idx="11256">
                  <c:v>2.2511999999996101E-4</c:v>
                </c:pt>
                <c:pt idx="11257">
                  <c:v>2.25139999999961E-4</c:v>
                </c:pt>
                <c:pt idx="11258">
                  <c:v>2.2515999999996099E-4</c:v>
                </c:pt>
                <c:pt idx="11259">
                  <c:v>2.2517999999996098E-4</c:v>
                </c:pt>
                <c:pt idx="11260">
                  <c:v>2.2519999999996097E-4</c:v>
                </c:pt>
                <c:pt idx="11261">
                  <c:v>2.2521999999996096E-4</c:v>
                </c:pt>
                <c:pt idx="11262">
                  <c:v>2.2523999999996095E-4</c:v>
                </c:pt>
                <c:pt idx="11263">
                  <c:v>2.2525999999996094E-4</c:v>
                </c:pt>
                <c:pt idx="11264">
                  <c:v>2.2527999999996093E-4</c:v>
                </c:pt>
                <c:pt idx="11265">
                  <c:v>2.2529999999996092E-4</c:v>
                </c:pt>
                <c:pt idx="11266">
                  <c:v>2.2531999999996091E-4</c:v>
                </c:pt>
                <c:pt idx="11267">
                  <c:v>2.2533999999996089E-4</c:v>
                </c:pt>
                <c:pt idx="11268">
                  <c:v>2.2535999999996088E-4</c:v>
                </c:pt>
                <c:pt idx="11269">
                  <c:v>2.2537999999996087E-4</c:v>
                </c:pt>
                <c:pt idx="11270">
                  <c:v>2.2539999999996086E-4</c:v>
                </c:pt>
                <c:pt idx="11271">
                  <c:v>2.2541999999996085E-4</c:v>
                </c:pt>
                <c:pt idx="11272">
                  <c:v>2.2543999999996084E-4</c:v>
                </c:pt>
                <c:pt idx="11273">
                  <c:v>2.2545999999996083E-4</c:v>
                </c:pt>
                <c:pt idx="11274">
                  <c:v>2.2547999999996082E-4</c:v>
                </c:pt>
                <c:pt idx="11275">
                  <c:v>2.2549999999996081E-4</c:v>
                </c:pt>
                <c:pt idx="11276">
                  <c:v>2.255199999999608E-4</c:v>
                </c:pt>
                <c:pt idx="11277">
                  <c:v>2.2553999999996079E-4</c:v>
                </c:pt>
                <c:pt idx="11278">
                  <c:v>2.2555999999996078E-4</c:v>
                </c:pt>
                <c:pt idx="11279">
                  <c:v>2.2557999999996077E-4</c:v>
                </c:pt>
                <c:pt idx="11280">
                  <c:v>2.2559999999996076E-4</c:v>
                </c:pt>
                <c:pt idx="11281">
                  <c:v>2.2561999999996075E-4</c:v>
                </c:pt>
                <c:pt idx="11282">
                  <c:v>2.2563999999996074E-4</c:v>
                </c:pt>
                <c:pt idx="11283">
                  <c:v>2.2565999999996073E-4</c:v>
                </c:pt>
                <c:pt idx="11284">
                  <c:v>2.2567999999996072E-4</c:v>
                </c:pt>
                <c:pt idx="11285">
                  <c:v>2.2569999999996071E-4</c:v>
                </c:pt>
                <c:pt idx="11286">
                  <c:v>2.257199999999607E-4</c:v>
                </c:pt>
                <c:pt idx="11287">
                  <c:v>2.2573999999996069E-4</c:v>
                </c:pt>
                <c:pt idx="11288">
                  <c:v>2.2575999999996068E-4</c:v>
                </c:pt>
                <c:pt idx="11289">
                  <c:v>2.2577999999996067E-4</c:v>
                </c:pt>
                <c:pt idx="11290">
                  <c:v>2.2579999999996066E-4</c:v>
                </c:pt>
                <c:pt idx="11291">
                  <c:v>2.2581999999996065E-4</c:v>
                </c:pt>
                <c:pt idx="11292">
                  <c:v>2.2583999999996064E-4</c:v>
                </c:pt>
                <c:pt idx="11293">
                  <c:v>2.2585999999996063E-4</c:v>
                </c:pt>
                <c:pt idx="11294">
                  <c:v>2.2587999999996062E-4</c:v>
                </c:pt>
                <c:pt idx="11295">
                  <c:v>2.258999999999606E-4</c:v>
                </c:pt>
                <c:pt idx="11296">
                  <c:v>2.2591999999996059E-4</c:v>
                </c:pt>
                <c:pt idx="11297">
                  <c:v>2.2593999999996058E-4</c:v>
                </c:pt>
                <c:pt idx="11298">
                  <c:v>2.2595999999996057E-4</c:v>
                </c:pt>
                <c:pt idx="11299">
                  <c:v>2.2597999999996056E-4</c:v>
                </c:pt>
                <c:pt idx="11300">
                  <c:v>2.2599999999996055E-4</c:v>
                </c:pt>
                <c:pt idx="11301">
                  <c:v>2.2601999999996054E-4</c:v>
                </c:pt>
                <c:pt idx="11302">
                  <c:v>2.2603999999996053E-4</c:v>
                </c:pt>
                <c:pt idx="11303">
                  <c:v>2.2605999999996052E-4</c:v>
                </c:pt>
                <c:pt idx="11304">
                  <c:v>2.2607999999996051E-4</c:v>
                </c:pt>
                <c:pt idx="11305">
                  <c:v>2.260999999999605E-4</c:v>
                </c:pt>
                <c:pt idx="11306">
                  <c:v>2.2611999999996049E-4</c:v>
                </c:pt>
                <c:pt idx="11307">
                  <c:v>2.2613999999996048E-4</c:v>
                </c:pt>
                <c:pt idx="11308">
                  <c:v>2.2615999999996047E-4</c:v>
                </c:pt>
                <c:pt idx="11309">
                  <c:v>2.2617999999996046E-4</c:v>
                </c:pt>
                <c:pt idx="11310">
                  <c:v>2.2619999999996045E-4</c:v>
                </c:pt>
                <c:pt idx="11311">
                  <c:v>2.2621999999996044E-4</c:v>
                </c:pt>
                <c:pt idx="11312">
                  <c:v>2.2623999999996043E-4</c:v>
                </c:pt>
                <c:pt idx="11313">
                  <c:v>2.2625999999996042E-4</c:v>
                </c:pt>
                <c:pt idx="11314">
                  <c:v>2.2627999999996041E-4</c:v>
                </c:pt>
                <c:pt idx="11315">
                  <c:v>2.262999999999604E-4</c:v>
                </c:pt>
                <c:pt idx="11316">
                  <c:v>2.2631999999996039E-4</c:v>
                </c:pt>
                <c:pt idx="11317">
                  <c:v>2.2633999999996038E-4</c:v>
                </c:pt>
                <c:pt idx="11318">
                  <c:v>2.2635999999996037E-4</c:v>
                </c:pt>
                <c:pt idx="11319">
                  <c:v>2.2637999999996036E-4</c:v>
                </c:pt>
                <c:pt idx="11320">
                  <c:v>2.2639999999996035E-4</c:v>
                </c:pt>
                <c:pt idx="11321">
                  <c:v>2.2641999999996034E-4</c:v>
                </c:pt>
                <c:pt idx="11322">
                  <c:v>2.2643999999996033E-4</c:v>
                </c:pt>
                <c:pt idx="11323">
                  <c:v>2.2645999999996032E-4</c:v>
                </c:pt>
                <c:pt idx="11324">
                  <c:v>2.264799999999603E-4</c:v>
                </c:pt>
                <c:pt idx="11325">
                  <c:v>2.2649999999996029E-4</c:v>
                </c:pt>
                <c:pt idx="11326">
                  <c:v>2.2651999999996028E-4</c:v>
                </c:pt>
                <c:pt idx="11327">
                  <c:v>2.2653999999996027E-4</c:v>
                </c:pt>
                <c:pt idx="11328">
                  <c:v>2.2655999999996026E-4</c:v>
                </c:pt>
                <c:pt idx="11329">
                  <c:v>2.2657999999996025E-4</c:v>
                </c:pt>
                <c:pt idx="11330">
                  <c:v>2.2659999999996024E-4</c:v>
                </c:pt>
                <c:pt idx="11331">
                  <c:v>2.2661999999996023E-4</c:v>
                </c:pt>
                <c:pt idx="11332">
                  <c:v>2.2663999999996022E-4</c:v>
                </c:pt>
                <c:pt idx="11333">
                  <c:v>2.2665999999996021E-4</c:v>
                </c:pt>
                <c:pt idx="11334">
                  <c:v>2.266799999999602E-4</c:v>
                </c:pt>
                <c:pt idx="11335">
                  <c:v>2.2669999999996019E-4</c:v>
                </c:pt>
                <c:pt idx="11336">
                  <c:v>2.2671999999996018E-4</c:v>
                </c:pt>
                <c:pt idx="11337">
                  <c:v>2.2673999999996017E-4</c:v>
                </c:pt>
                <c:pt idx="11338">
                  <c:v>2.2675999999996016E-4</c:v>
                </c:pt>
                <c:pt idx="11339">
                  <c:v>2.2677999999996015E-4</c:v>
                </c:pt>
                <c:pt idx="11340">
                  <c:v>2.2679999999996014E-4</c:v>
                </c:pt>
                <c:pt idx="11341">
                  <c:v>2.2681999999996013E-4</c:v>
                </c:pt>
                <c:pt idx="11342">
                  <c:v>2.2683999999996012E-4</c:v>
                </c:pt>
                <c:pt idx="11343">
                  <c:v>2.2685999999996011E-4</c:v>
                </c:pt>
                <c:pt idx="11344">
                  <c:v>2.268799999999601E-4</c:v>
                </c:pt>
                <c:pt idx="11345">
                  <c:v>2.2689999999996009E-4</c:v>
                </c:pt>
                <c:pt idx="11346">
                  <c:v>2.2691999999996008E-4</c:v>
                </c:pt>
                <c:pt idx="11347">
                  <c:v>2.2693999999996007E-4</c:v>
                </c:pt>
                <c:pt idx="11348">
                  <c:v>2.2695999999996006E-4</c:v>
                </c:pt>
                <c:pt idx="11349">
                  <c:v>2.2697999999996005E-4</c:v>
                </c:pt>
                <c:pt idx="11350">
                  <c:v>2.2699999999996004E-4</c:v>
                </c:pt>
                <c:pt idx="11351">
                  <c:v>2.2701999999996003E-4</c:v>
                </c:pt>
                <c:pt idx="11352">
                  <c:v>2.2703999999996001E-4</c:v>
                </c:pt>
                <c:pt idx="11353">
                  <c:v>2.2705999999996E-4</c:v>
                </c:pt>
                <c:pt idx="11354">
                  <c:v>2.2707999999995999E-4</c:v>
                </c:pt>
                <c:pt idx="11355">
                  <c:v>2.2709999999995998E-4</c:v>
                </c:pt>
                <c:pt idx="11356">
                  <c:v>2.2711999999995997E-4</c:v>
                </c:pt>
                <c:pt idx="11357">
                  <c:v>2.2713999999995996E-4</c:v>
                </c:pt>
                <c:pt idx="11358">
                  <c:v>2.2715999999995995E-4</c:v>
                </c:pt>
                <c:pt idx="11359">
                  <c:v>2.2717999999995994E-4</c:v>
                </c:pt>
                <c:pt idx="11360">
                  <c:v>2.2719999999995993E-4</c:v>
                </c:pt>
                <c:pt idx="11361">
                  <c:v>2.2721999999995992E-4</c:v>
                </c:pt>
                <c:pt idx="11362">
                  <c:v>2.2723999999995991E-4</c:v>
                </c:pt>
                <c:pt idx="11363">
                  <c:v>2.272599999999599E-4</c:v>
                </c:pt>
                <c:pt idx="11364">
                  <c:v>2.2727999999995989E-4</c:v>
                </c:pt>
                <c:pt idx="11365">
                  <c:v>2.2729999999995988E-4</c:v>
                </c:pt>
                <c:pt idx="11366">
                  <c:v>2.2731999999995987E-4</c:v>
                </c:pt>
                <c:pt idx="11367">
                  <c:v>2.2733999999995986E-4</c:v>
                </c:pt>
                <c:pt idx="11368">
                  <c:v>2.2735999999995985E-4</c:v>
                </c:pt>
                <c:pt idx="11369">
                  <c:v>2.2737999999995984E-4</c:v>
                </c:pt>
                <c:pt idx="11370">
                  <c:v>2.2739999999995983E-4</c:v>
                </c:pt>
                <c:pt idx="11371">
                  <c:v>2.2741999999995982E-4</c:v>
                </c:pt>
                <c:pt idx="11372">
                  <c:v>2.2743999999995981E-4</c:v>
                </c:pt>
                <c:pt idx="11373">
                  <c:v>2.274599999999598E-4</c:v>
                </c:pt>
                <c:pt idx="11374">
                  <c:v>2.2747999999995979E-4</c:v>
                </c:pt>
                <c:pt idx="11375">
                  <c:v>2.2749999999995978E-4</c:v>
                </c:pt>
                <c:pt idx="11376">
                  <c:v>2.2751999999995977E-4</c:v>
                </c:pt>
                <c:pt idx="11377">
                  <c:v>2.2753999999995976E-4</c:v>
                </c:pt>
                <c:pt idx="11378">
                  <c:v>2.2755999999995975E-4</c:v>
                </c:pt>
                <c:pt idx="11379">
                  <c:v>2.2757999999995974E-4</c:v>
                </c:pt>
                <c:pt idx="11380">
                  <c:v>2.2759999999995972E-4</c:v>
                </c:pt>
                <c:pt idx="11381">
                  <c:v>2.2761999999995971E-4</c:v>
                </c:pt>
                <c:pt idx="11382">
                  <c:v>2.276399999999597E-4</c:v>
                </c:pt>
                <c:pt idx="11383">
                  <c:v>2.2765999999995969E-4</c:v>
                </c:pt>
                <c:pt idx="11384">
                  <c:v>2.2767999999995968E-4</c:v>
                </c:pt>
                <c:pt idx="11385">
                  <c:v>2.2769999999995967E-4</c:v>
                </c:pt>
                <c:pt idx="11386">
                  <c:v>2.2771999999995966E-4</c:v>
                </c:pt>
                <c:pt idx="11387">
                  <c:v>2.2773999999995965E-4</c:v>
                </c:pt>
                <c:pt idx="11388">
                  <c:v>2.2775999999995964E-4</c:v>
                </c:pt>
                <c:pt idx="11389">
                  <c:v>2.2777999999995963E-4</c:v>
                </c:pt>
                <c:pt idx="11390">
                  <c:v>2.2779999999995962E-4</c:v>
                </c:pt>
                <c:pt idx="11391">
                  <c:v>2.2781999999995961E-4</c:v>
                </c:pt>
                <c:pt idx="11392">
                  <c:v>2.278399999999596E-4</c:v>
                </c:pt>
                <c:pt idx="11393">
                  <c:v>2.2785999999995959E-4</c:v>
                </c:pt>
                <c:pt idx="11394">
                  <c:v>2.2787999999995958E-4</c:v>
                </c:pt>
                <c:pt idx="11395">
                  <c:v>2.2789999999995957E-4</c:v>
                </c:pt>
                <c:pt idx="11396">
                  <c:v>2.2791999999995956E-4</c:v>
                </c:pt>
                <c:pt idx="11397">
                  <c:v>2.2793999999995955E-4</c:v>
                </c:pt>
                <c:pt idx="11398">
                  <c:v>2.2795999999995954E-4</c:v>
                </c:pt>
                <c:pt idx="11399">
                  <c:v>2.2797999999995953E-4</c:v>
                </c:pt>
                <c:pt idx="11400">
                  <c:v>2.2799999999995952E-4</c:v>
                </c:pt>
                <c:pt idx="11401">
                  <c:v>2.2801999999995951E-4</c:v>
                </c:pt>
                <c:pt idx="11402">
                  <c:v>2.280399999999595E-4</c:v>
                </c:pt>
                <c:pt idx="11403">
                  <c:v>2.2805999999995949E-4</c:v>
                </c:pt>
                <c:pt idx="11404">
                  <c:v>2.2807999999995948E-4</c:v>
                </c:pt>
                <c:pt idx="11405">
                  <c:v>2.2809999999995947E-4</c:v>
                </c:pt>
                <c:pt idx="11406">
                  <c:v>2.2811999999995946E-4</c:v>
                </c:pt>
                <c:pt idx="11407">
                  <c:v>2.2813999999995945E-4</c:v>
                </c:pt>
                <c:pt idx="11408">
                  <c:v>2.2815999999995943E-4</c:v>
                </c:pt>
                <c:pt idx="11409">
                  <c:v>2.2817999999995942E-4</c:v>
                </c:pt>
                <c:pt idx="11410">
                  <c:v>2.2819999999995941E-4</c:v>
                </c:pt>
                <c:pt idx="11411">
                  <c:v>2.282199999999594E-4</c:v>
                </c:pt>
                <c:pt idx="11412">
                  <c:v>2.2823999999995939E-4</c:v>
                </c:pt>
                <c:pt idx="11413">
                  <c:v>2.2825999999995938E-4</c:v>
                </c:pt>
                <c:pt idx="11414">
                  <c:v>2.2827999999995937E-4</c:v>
                </c:pt>
                <c:pt idx="11415">
                  <c:v>2.2829999999995936E-4</c:v>
                </c:pt>
                <c:pt idx="11416">
                  <c:v>2.2831999999995935E-4</c:v>
                </c:pt>
                <c:pt idx="11417">
                  <c:v>2.2833999999995934E-4</c:v>
                </c:pt>
                <c:pt idx="11418">
                  <c:v>2.2835999999995933E-4</c:v>
                </c:pt>
                <c:pt idx="11419">
                  <c:v>2.2837999999995932E-4</c:v>
                </c:pt>
                <c:pt idx="11420">
                  <c:v>2.2839999999995931E-4</c:v>
                </c:pt>
                <c:pt idx="11421">
                  <c:v>2.284199999999593E-4</c:v>
                </c:pt>
                <c:pt idx="11422">
                  <c:v>2.2843999999995929E-4</c:v>
                </c:pt>
                <c:pt idx="11423">
                  <c:v>2.2845999999995928E-4</c:v>
                </c:pt>
                <c:pt idx="11424">
                  <c:v>2.2847999999995927E-4</c:v>
                </c:pt>
                <c:pt idx="11425">
                  <c:v>2.2849999999995926E-4</c:v>
                </c:pt>
                <c:pt idx="11426">
                  <c:v>2.2851999999995925E-4</c:v>
                </c:pt>
                <c:pt idx="11427">
                  <c:v>2.2853999999995924E-4</c:v>
                </c:pt>
                <c:pt idx="11428">
                  <c:v>2.2855999999995923E-4</c:v>
                </c:pt>
                <c:pt idx="11429">
                  <c:v>2.2857999999995922E-4</c:v>
                </c:pt>
                <c:pt idx="11430">
                  <c:v>2.2859999999995921E-4</c:v>
                </c:pt>
                <c:pt idx="11431">
                  <c:v>2.286199999999592E-4</c:v>
                </c:pt>
                <c:pt idx="11432">
                  <c:v>2.2863999999995919E-4</c:v>
                </c:pt>
                <c:pt idx="11433">
                  <c:v>2.2865999999995918E-4</c:v>
                </c:pt>
                <c:pt idx="11434">
                  <c:v>2.2867999999995917E-4</c:v>
                </c:pt>
                <c:pt idx="11435">
                  <c:v>2.2869999999995916E-4</c:v>
                </c:pt>
                <c:pt idx="11436">
                  <c:v>2.2871999999995914E-4</c:v>
                </c:pt>
                <c:pt idx="11437">
                  <c:v>2.2873999999995913E-4</c:v>
                </c:pt>
                <c:pt idx="11438">
                  <c:v>2.2875999999995912E-4</c:v>
                </c:pt>
                <c:pt idx="11439">
                  <c:v>2.2877999999995911E-4</c:v>
                </c:pt>
                <c:pt idx="11440">
                  <c:v>2.287999999999591E-4</c:v>
                </c:pt>
                <c:pt idx="11441">
                  <c:v>2.2881999999995909E-4</c:v>
                </c:pt>
                <c:pt idx="11442">
                  <c:v>2.2883999999995908E-4</c:v>
                </c:pt>
                <c:pt idx="11443">
                  <c:v>2.2885999999995907E-4</c:v>
                </c:pt>
                <c:pt idx="11444">
                  <c:v>2.2887999999995906E-4</c:v>
                </c:pt>
                <c:pt idx="11445">
                  <c:v>2.2889999999995905E-4</c:v>
                </c:pt>
                <c:pt idx="11446">
                  <c:v>2.2891999999995904E-4</c:v>
                </c:pt>
                <c:pt idx="11447">
                  <c:v>2.2893999999995903E-4</c:v>
                </c:pt>
                <c:pt idx="11448">
                  <c:v>2.2895999999995902E-4</c:v>
                </c:pt>
                <c:pt idx="11449">
                  <c:v>2.2897999999995901E-4</c:v>
                </c:pt>
                <c:pt idx="11450">
                  <c:v>2.28999999999959E-4</c:v>
                </c:pt>
                <c:pt idx="11451">
                  <c:v>2.2901999999995899E-4</c:v>
                </c:pt>
                <c:pt idx="11452">
                  <c:v>2.2903999999995898E-4</c:v>
                </c:pt>
                <c:pt idx="11453">
                  <c:v>2.2905999999995897E-4</c:v>
                </c:pt>
                <c:pt idx="11454">
                  <c:v>2.2907999999995896E-4</c:v>
                </c:pt>
                <c:pt idx="11455">
                  <c:v>2.2909999999995895E-4</c:v>
                </c:pt>
                <c:pt idx="11456">
                  <c:v>2.2911999999995894E-4</c:v>
                </c:pt>
                <c:pt idx="11457">
                  <c:v>2.2913999999995893E-4</c:v>
                </c:pt>
                <c:pt idx="11458">
                  <c:v>2.2915999999995892E-4</c:v>
                </c:pt>
                <c:pt idx="11459">
                  <c:v>2.2917999999995891E-4</c:v>
                </c:pt>
                <c:pt idx="11460">
                  <c:v>2.291999999999589E-4</c:v>
                </c:pt>
                <c:pt idx="11461">
                  <c:v>2.2921999999995889E-4</c:v>
                </c:pt>
                <c:pt idx="11462">
                  <c:v>2.2923999999995888E-4</c:v>
                </c:pt>
                <c:pt idx="11463">
                  <c:v>2.2925999999995887E-4</c:v>
                </c:pt>
                <c:pt idx="11464">
                  <c:v>2.2927999999995885E-4</c:v>
                </c:pt>
                <c:pt idx="11465">
                  <c:v>2.2929999999995884E-4</c:v>
                </c:pt>
                <c:pt idx="11466">
                  <c:v>2.2931999999995883E-4</c:v>
                </c:pt>
                <c:pt idx="11467">
                  <c:v>2.2933999999995882E-4</c:v>
                </c:pt>
                <c:pt idx="11468">
                  <c:v>2.2935999999995881E-4</c:v>
                </c:pt>
                <c:pt idx="11469">
                  <c:v>2.293799999999588E-4</c:v>
                </c:pt>
                <c:pt idx="11470">
                  <c:v>2.2939999999995879E-4</c:v>
                </c:pt>
                <c:pt idx="11471">
                  <c:v>2.2941999999995878E-4</c:v>
                </c:pt>
                <c:pt idx="11472">
                  <c:v>2.2943999999995877E-4</c:v>
                </c:pt>
                <c:pt idx="11473">
                  <c:v>2.2945999999995876E-4</c:v>
                </c:pt>
                <c:pt idx="11474">
                  <c:v>2.2947999999995875E-4</c:v>
                </c:pt>
                <c:pt idx="11475">
                  <c:v>2.2949999999995874E-4</c:v>
                </c:pt>
                <c:pt idx="11476">
                  <c:v>2.2951999999995873E-4</c:v>
                </c:pt>
                <c:pt idx="11477">
                  <c:v>2.2953999999995872E-4</c:v>
                </c:pt>
                <c:pt idx="11478">
                  <c:v>2.2955999999995871E-4</c:v>
                </c:pt>
                <c:pt idx="11479">
                  <c:v>2.295799999999587E-4</c:v>
                </c:pt>
                <c:pt idx="11480">
                  <c:v>2.2959999999995869E-4</c:v>
                </c:pt>
                <c:pt idx="11481">
                  <c:v>2.2961999999995868E-4</c:v>
                </c:pt>
                <c:pt idx="11482">
                  <c:v>2.2963999999995867E-4</c:v>
                </c:pt>
                <c:pt idx="11483">
                  <c:v>2.2965999999995866E-4</c:v>
                </c:pt>
                <c:pt idx="11484">
                  <c:v>2.2967999999995865E-4</c:v>
                </c:pt>
                <c:pt idx="11485">
                  <c:v>2.2969999999995864E-4</c:v>
                </c:pt>
                <c:pt idx="11486">
                  <c:v>2.2971999999995863E-4</c:v>
                </c:pt>
                <c:pt idx="11487">
                  <c:v>2.2973999999995862E-4</c:v>
                </c:pt>
                <c:pt idx="11488">
                  <c:v>2.2975999999995861E-4</c:v>
                </c:pt>
                <c:pt idx="11489">
                  <c:v>2.297799999999586E-4</c:v>
                </c:pt>
                <c:pt idx="11490">
                  <c:v>2.2979999999995859E-4</c:v>
                </c:pt>
                <c:pt idx="11491">
                  <c:v>2.2981999999995858E-4</c:v>
                </c:pt>
                <c:pt idx="11492">
                  <c:v>2.2983999999995856E-4</c:v>
                </c:pt>
                <c:pt idx="11493">
                  <c:v>2.2985999999995855E-4</c:v>
                </c:pt>
                <c:pt idx="11494">
                  <c:v>2.2987999999995854E-4</c:v>
                </c:pt>
                <c:pt idx="11495">
                  <c:v>2.2989999999995853E-4</c:v>
                </c:pt>
                <c:pt idx="11496">
                  <c:v>2.2991999999995852E-4</c:v>
                </c:pt>
                <c:pt idx="11497">
                  <c:v>2.2993999999995851E-4</c:v>
                </c:pt>
                <c:pt idx="11498">
                  <c:v>2.299599999999585E-4</c:v>
                </c:pt>
                <c:pt idx="11499">
                  <c:v>2.2997999999995849E-4</c:v>
                </c:pt>
                <c:pt idx="11500">
                  <c:v>2.2999999999995848E-4</c:v>
                </c:pt>
                <c:pt idx="11501">
                  <c:v>2.3001999999995847E-4</c:v>
                </c:pt>
                <c:pt idx="11502">
                  <c:v>2.3003999999995846E-4</c:v>
                </c:pt>
                <c:pt idx="11503">
                  <c:v>2.3005999999995845E-4</c:v>
                </c:pt>
                <c:pt idx="11504">
                  <c:v>2.3007999999995844E-4</c:v>
                </c:pt>
                <c:pt idx="11505">
                  <c:v>2.3009999999995843E-4</c:v>
                </c:pt>
                <c:pt idx="11506">
                  <c:v>2.3011999999995842E-4</c:v>
                </c:pt>
                <c:pt idx="11507">
                  <c:v>2.3013999999995841E-4</c:v>
                </c:pt>
                <c:pt idx="11508">
                  <c:v>2.301599999999584E-4</c:v>
                </c:pt>
                <c:pt idx="11509">
                  <c:v>2.3017999999995839E-4</c:v>
                </c:pt>
                <c:pt idx="11510">
                  <c:v>2.3019999999995838E-4</c:v>
                </c:pt>
                <c:pt idx="11511">
                  <c:v>2.3021999999995837E-4</c:v>
                </c:pt>
                <c:pt idx="11512">
                  <c:v>2.3023999999995836E-4</c:v>
                </c:pt>
                <c:pt idx="11513">
                  <c:v>2.3025999999995835E-4</c:v>
                </c:pt>
                <c:pt idx="11514">
                  <c:v>2.3027999999995834E-4</c:v>
                </c:pt>
                <c:pt idx="11515">
                  <c:v>2.3029999999995833E-4</c:v>
                </c:pt>
                <c:pt idx="11516">
                  <c:v>2.3031999999995832E-4</c:v>
                </c:pt>
                <c:pt idx="11517">
                  <c:v>2.3033999999995831E-4</c:v>
                </c:pt>
                <c:pt idx="11518">
                  <c:v>2.303599999999583E-4</c:v>
                </c:pt>
                <c:pt idx="11519">
                  <c:v>2.3037999999995829E-4</c:v>
                </c:pt>
                <c:pt idx="11520">
                  <c:v>2.3039999999995827E-4</c:v>
                </c:pt>
                <c:pt idx="11521">
                  <c:v>2.3041999999995826E-4</c:v>
                </c:pt>
                <c:pt idx="11522">
                  <c:v>2.3043999999995825E-4</c:v>
                </c:pt>
                <c:pt idx="11523">
                  <c:v>2.3045999999995824E-4</c:v>
                </c:pt>
                <c:pt idx="11524">
                  <c:v>2.3047999999995823E-4</c:v>
                </c:pt>
                <c:pt idx="11525">
                  <c:v>2.3049999999995822E-4</c:v>
                </c:pt>
                <c:pt idx="11526">
                  <c:v>2.3051999999995821E-4</c:v>
                </c:pt>
                <c:pt idx="11527">
                  <c:v>2.305399999999582E-4</c:v>
                </c:pt>
                <c:pt idx="11528">
                  <c:v>2.3055999999995819E-4</c:v>
                </c:pt>
                <c:pt idx="11529">
                  <c:v>2.3057999999995818E-4</c:v>
                </c:pt>
                <c:pt idx="11530">
                  <c:v>2.3059999999995817E-4</c:v>
                </c:pt>
                <c:pt idx="11531">
                  <c:v>2.3061999999995816E-4</c:v>
                </c:pt>
                <c:pt idx="11532">
                  <c:v>2.3063999999995815E-4</c:v>
                </c:pt>
                <c:pt idx="11533">
                  <c:v>2.3065999999995814E-4</c:v>
                </c:pt>
                <c:pt idx="11534">
                  <c:v>2.3067999999995813E-4</c:v>
                </c:pt>
                <c:pt idx="11535">
                  <c:v>2.3069999999995812E-4</c:v>
                </c:pt>
                <c:pt idx="11536">
                  <c:v>2.3071999999995811E-4</c:v>
                </c:pt>
                <c:pt idx="11537">
                  <c:v>2.307399999999581E-4</c:v>
                </c:pt>
                <c:pt idx="11538">
                  <c:v>2.3075999999995809E-4</c:v>
                </c:pt>
                <c:pt idx="11539">
                  <c:v>2.3077999999995808E-4</c:v>
                </c:pt>
                <c:pt idx="11540">
                  <c:v>2.3079999999995807E-4</c:v>
                </c:pt>
                <c:pt idx="11541">
                  <c:v>2.3081999999995806E-4</c:v>
                </c:pt>
                <c:pt idx="11542">
                  <c:v>2.3083999999995805E-4</c:v>
                </c:pt>
                <c:pt idx="11543">
                  <c:v>2.3085999999995804E-4</c:v>
                </c:pt>
                <c:pt idx="11544">
                  <c:v>2.3087999999995803E-4</c:v>
                </c:pt>
                <c:pt idx="11545">
                  <c:v>2.3089999999995802E-4</c:v>
                </c:pt>
                <c:pt idx="11546">
                  <c:v>2.3091999999995801E-4</c:v>
                </c:pt>
                <c:pt idx="11547">
                  <c:v>2.30939999999958E-4</c:v>
                </c:pt>
                <c:pt idx="11548">
                  <c:v>2.3095999999995798E-4</c:v>
                </c:pt>
                <c:pt idx="11549">
                  <c:v>2.3097999999995797E-4</c:v>
                </c:pt>
                <c:pt idx="11550">
                  <c:v>2.3099999999995796E-4</c:v>
                </c:pt>
                <c:pt idx="11551">
                  <c:v>2.3101999999995795E-4</c:v>
                </c:pt>
                <c:pt idx="11552">
                  <c:v>2.3103999999995794E-4</c:v>
                </c:pt>
                <c:pt idx="11553">
                  <c:v>2.3105999999995793E-4</c:v>
                </c:pt>
                <c:pt idx="11554">
                  <c:v>2.3107999999995792E-4</c:v>
                </c:pt>
                <c:pt idx="11555">
                  <c:v>2.3109999999995791E-4</c:v>
                </c:pt>
                <c:pt idx="11556">
                  <c:v>2.311199999999579E-4</c:v>
                </c:pt>
                <c:pt idx="11557">
                  <c:v>2.3113999999995789E-4</c:v>
                </c:pt>
                <c:pt idx="11558">
                  <c:v>2.3115999999995788E-4</c:v>
                </c:pt>
                <c:pt idx="11559">
                  <c:v>2.3117999999995787E-4</c:v>
                </c:pt>
                <c:pt idx="11560">
                  <c:v>2.3119999999995786E-4</c:v>
                </c:pt>
                <c:pt idx="11561">
                  <c:v>2.3121999999995785E-4</c:v>
                </c:pt>
                <c:pt idx="11562">
                  <c:v>2.3123999999995784E-4</c:v>
                </c:pt>
                <c:pt idx="11563">
                  <c:v>2.3125999999995783E-4</c:v>
                </c:pt>
                <c:pt idx="11564">
                  <c:v>2.3127999999995782E-4</c:v>
                </c:pt>
                <c:pt idx="11565">
                  <c:v>2.3129999999995781E-4</c:v>
                </c:pt>
                <c:pt idx="11566">
                  <c:v>2.313199999999578E-4</c:v>
                </c:pt>
                <c:pt idx="11567">
                  <c:v>2.3133999999995779E-4</c:v>
                </c:pt>
                <c:pt idx="11568">
                  <c:v>2.3135999999995778E-4</c:v>
                </c:pt>
                <c:pt idx="11569">
                  <c:v>2.3137999999995777E-4</c:v>
                </c:pt>
                <c:pt idx="11570">
                  <c:v>2.3139999999995776E-4</c:v>
                </c:pt>
                <c:pt idx="11571">
                  <c:v>2.3141999999995775E-4</c:v>
                </c:pt>
                <c:pt idx="11572">
                  <c:v>2.3143999999995774E-4</c:v>
                </c:pt>
                <c:pt idx="11573">
                  <c:v>2.3145999999995773E-4</c:v>
                </c:pt>
                <c:pt idx="11574">
                  <c:v>2.3147999999995772E-4</c:v>
                </c:pt>
                <c:pt idx="11575">
                  <c:v>2.3149999999995771E-4</c:v>
                </c:pt>
                <c:pt idx="11576">
                  <c:v>2.3151999999995769E-4</c:v>
                </c:pt>
                <c:pt idx="11577">
                  <c:v>2.3153999999995768E-4</c:v>
                </c:pt>
                <c:pt idx="11578">
                  <c:v>2.3155999999995767E-4</c:v>
                </c:pt>
                <c:pt idx="11579">
                  <c:v>2.3157999999995766E-4</c:v>
                </c:pt>
                <c:pt idx="11580">
                  <c:v>2.3159999999995765E-4</c:v>
                </c:pt>
                <c:pt idx="11581">
                  <c:v>2.3161999999995764E-4</c:v>
                </c:pt>
                <c:pt idx="11582">
                  <c:v>2.3163999999995763E-4</c:v>
                </c:pt>
                <c:pt idx="11583">
                  <c:v>2.3165999999995762E-4</c:v>
                </c:pt>
                <c:pt idx="11584">
                  <c:v>2.3167999999995761E-4</c:v>
                </c:pt>
                <c:pt idx="11585">
                  <c:v>2.316999999999576E-4</c:v>
                </c:pt>
                <c:pt idx="11586">
                  <c:v>2.3171999999995759E-4</c:v>
                </c:pt>
                <c:pt idx="11587">
                  <c:v>2.3173999999995758E-4</c:v>
                </c:pt>
                <c:pt idx="11588">
                  <c:v>2.3175999999995757E-4</c:v>
                </c:pt>
                <c:pt idx="11589">
                  <c:v>2.3177999999995756E-4</c:v>
                </c:pt>
                <c:pt idx="11590">
                  <c:v>2.3179999999995755E-4</c:v>
                </c:pt>
                <c:pt idx="11591">
                  <c:v>2.3181999999995754E-4</c:v>
                </c:pt>
                <c:pt idx="11592">
                  <c:v>2.3183999999995753E-4</c:v>
                </c:pt>
                <c:pt idx="11593">
                  <c:v>2.3185999999995752E-4</c:v>
                </c:pt>
                <c:pt idx="11594">
                  <c:v>2.3187999999995751E-4</c:v>
                </c:pt>
                <c:pt idx="11595">
                  <c:v>2.318999999999575E-4</c:v>
                </c:pt>
                <c:pt idx="11596">
                  <c:v>2.3191999999995749E-4</c:v>
                </c:pt>
                <c:pt idx="11597">
                  <c:v>2.3193999999995748E-4</c:v>
                </c:pt>
                <c:pt idx="11598">
                  <c:v>2.3195999999995747E-4</c:v>
                </c:pt>
                <c:pt idx="11599">
                  <c:v>2.3197999999995746E-4</c:v>
                </c:pt>
                <c:pt idx="11600">
                  <c:v>2.3199999999995745E-4</c:v>
                </c:pt>
                <c:pt idx="11601">
                  <c:v>2.3201999999995744E-4</c:v>
                </c:pt>
                <c:pt idx="11602">
                  <c:v>2.3203999999995743E-4</c:v>
                </c:pt>
                <c:pt idx="11603">
                  <c:v>2.3205999999995742E-4</c:v>
                </c:pt>
                <c:pt idx="11604">
                  <c:v>2.3207999999995741E-4</c:v>
                </c:pt>
                <c:pt idx="11605">
                  <c:v>2.3209999999995739E-4</c:v>
                </c:pt>
                <c:pt idx="11606">
                  <c:v>2.3211999999995738E-4</c:v>
                </c:pt>
                <c:pt idx="11607">
                  <c:v>2.3213999999995737E-4</c:v>
                </c:pt>
                <c:pt idx="11608">
                  <c:v>2.3215999999995736E-4</c:v>
                </c:pt>
                <c:pt idx="11609">
                  <c:v>2.3217999999995735E-4</c:v>
                </c:pt>
                <c:pt idx="11610">
                  <c:v>2.3219999999995734E-4</c:v>
                </c:pt>
                <c:pt idx="11611">
                  <c:v>2.3221999999995733E-4</c:v>
                </c:pt>
                <c:pt idx="11612">
                  <c:v>2.3223999999995732E-4</c:v>
                </c:pt>
                <c:pt idx="11613">
                  <c:v>2.3225999999995731E-4</c:v>
                </c:pt>
                <c:pt idx="11614">
                  <c:v>2.322799999999573E-4</c:v>
                </c:pt>
                <c:pt idx="11615">
                  <c:v>2.3229999999995729E-4</c:v>
                </c:pt>
                <c:pt idx="11616">
                  <c:v>2.3231999999995728E-4</c:v>
                </c:pt>
                <c:pt idx="11617">
                  <c:v>2.3233999999995727E-4</c:v>
                </c:pt>
                <c:pt idx="11618">
                  <c:v>2.3235999999995726E-4</c:v>
                </c:pt>
                <c:pt idx="11619">
                  <c:v>2.3237999999995725E-4</c:v>
                </c:pt>
                <c:pt idx="11620">
                  <c:v>2.3239999999995724E-4</c:v>
                </c:pt>
                <c:pt idx="11621">
                  <c:v>2.3241999999995723E-4</c:v>
                </c:pt>
                <c:pt idx="11622">
                  <c:v>2.3243999999995722E-4</c:v>
                </c:pt>
                <c:pt idx="11623">
                  <c:v>2.3245999999995721E-4</c:v>
                </c:pt>
                <c:pt idx="11624">
                  <c:v>2.324799999999572E-4</c:v>
                </c:pt>
                <c:pt idx="11625">
                  <c:v>2.3249999999995719E-4</c:v>
                </c:pt>
                <c:pt idx="11626">
                  <c:v>2.3251999999995718E-4</c:v>
                </c:pt>
                <c:pt idx="11627">
                  <c:v>2.3253999999995717E-4</c:v>
                </c:pt>
                <c:pt idx="11628">
                  <c:v>2.3255999999995716E-4</c:v>
                </c:pt>
                <c:pt idx="11629">
                  <c:v>2.3257999999995715E-4</c:v>
                </c:pt>
                <c:pt idx="11630">
                  <c:v>2.3259999999995714E-4</c:v>
                </c:pt>
                <c:pt idx="11631">
                  <c:v>2.3261999999995713E-4</c:v>
                </c:pt>
                <c:pt idx="11632">
                  <c:v>2.3263999999995712E-4</c:v>
                </c:pt>
                <c:pt idx="11633">
                  <c:v>2.326599999999571E-4</c:v>
                </c:pt>
                <c:pt idx="11634">
                  <c:v>2.3267999999995709E-4</c:v>
                </c:pt>
                <c:pt idx="11635">
                  <c:v>2.3269999999995708E-4</c:v>
                </c:pt>
                <c:pt idx="11636">
                  <c:v>2.3271999999995707E-4</c:v>
                </c:pt>
                <c:pt idx="11637">
                  <c:v>2.3273999999995706E-4</c:v>
                </c:pt>
                <c:pt idx="11638">
                  <c:v>2.3275999999995705E-4</c:v>
                </c:pt>
                <c:pt idx="11639">
                  <c:v>2.3277999999995704E-4</c:v>
                </c:pt>
                <c:pt idx="11640">
                  <c:v>2.3279999999995703E-4</c:v>
                </c:pt>
                <c:pt idx="11641">
                  <c:v>2.3281999999995702E-4</c:v>
                </c:pt>
                <c:pt idx="11642">
                  <c:v>2.3283999999995701E-4</c:v>
                </c:pt>
                <c:pt idx="11643">
                  <c:v>2.32859999999957E-4</c:v>
                </c:pt>
                <c:pt idx="11644">
                  <c:v>2.3287999999995699E-4</c:v>
                </c:pt>
                <c:pt idx="11645">
                  <c:v>2.3289999999995698E-4</c:v>
                </c:pt>
                <c:pt idx="11646">
                  <c:v>2.3291999999995697E-4</c:v>
                </c:pt>
                <c:pt idx="11647">
                  <c:v>2.3293999999995696E-4</c:v>
                </c:pt>
                <c:pt idx="11648">
                  <c:v>2.3295999999995695E-4</c:v>
                </c:pt>
                <c:pt idx="11649">
                  <c:v>2.3297999999995694E-4</c:v>
                </c:pt>
                <c:pt idx="11650">
                  <c:v>2.3299999999995693E-4</c:v>
                </c:pt>
                <c:pt idx="11651">
                  <c:v>2.3301999999995692E-4</c:v>
                </c:pt>
                <c:pt idx="11652">
                  <c:v>2.3303999999995691E-4</c:v>
                </c:pt>
                <c:pt idx="11653">
                  <c:v>2.330599999999569E-4</c:v>
                </c:pt>
                <c:pt idx="11654">
                  <c:v>2.3307999999995689E-4</c:v>
                </c:pt>
                <c:pt idx="11655">
                  <c:v>2.3309999999995688E-4</c:v>
                </c:pt>
                <c:pt idx="11656">
                  <c:v>2.3311999999995687E-4</c:v>
                </c:pt>
                <c:pt idx="11657">
                  <c:v>2.3313999999995686E-4</c:v>
                </c:pt>
                <c:pt idx="11658">
                  <c:v>2.3315999999995685E-4</c:v>
                </c:pt>
                <c:pt idx="11659">
                  <c:v>2.3317999999995684E-4</c:v>
                </c:pt>
                <c:pt idx="11660">
                  <c:v>2.3319999999995683E-4</c:v>
                </c:pt>
                <c:pt idx="11661">
                  <c:v>2.3321999999995681E-4</c:v>
                </c:pt>
                <c:pt idx="11662">
                  <c:v>2.332399999999568E-4</c:v>
                </c:pt>
                <c:pt idx="11663">
                  <c:v>2.3325999999995679E-4</c:v>
                </c:pt>
                <c:pt idx="11664">
                  <c:v>2.3327999999995678E-4</c:v>
                </c:pt>
                <c:pt idx="11665">
                  <c:v>2.3329999999995677E-4</c:v>
                </c:pt>
                <c:pt idx="11666">
                  <c:v>2.3331999999995676E-4</c:v>
                </c:pt>
                <c:pt idx="11667">
                  <c:v>2.3333999999995675E-4</c:v>
                </c:pt>
                <c:pt idx="11668">
                  <c:v>2.3335999999995674E-4</c:v>
                </c:pt>
                <c:pt idx="11669">
                  <c:v>2.3337999999995673E-4</c:v>
                </c:pt>
                <c:pt idx="11670">
                  <c:v>2.3339999999995672E-4</c:v>
                </c:pt>
                <c:pt idx="11671">
                  <c:v>2.3341999999995671E-4</c:v>
                </c:pt>
                <c:pt idx="11672">
                  <c:v>2.334399999999567E-4</c:v>
                </c:pt>
                <c:pt idx="11673">
                  <c:v>2.3345999999995669E-4</c:v>
                </c:pt>
                <c:pt idx="11674">
                  <c:v>2.3347999999995668E-4</c:v>
                </c:pt>
                <c:pt idx="11675">
                  <c:v>2.3349999999995667E-4</c:v>
                </c:pt>
                <c:pt idx="11676">
                  <c:v>2.3351999999995666E-4</c:v>
                </c:pt>
                <c:pt idx="11677">
                  <c:v>2.3353999999995665E-4</c:v>
                </c:pt>
                <c:pt idx="11678">
                  <c:v>2.3355999999995664E-4</c:v>
                </c:pt>
                <c:pt idx="11679">
                  <c:v>2.3357999999995663E-4</c:v>
                </c:pt>
                <c:pt idx="11680">
                  <c:v>2.3359999999995662E-4</c:v>
                </c:pt>
                <c:pt idx="11681">
                  <c:v>2.3361999999995661E-4</c:v>
                </c:pt>
                <c:pt idx="11682">
                  <c:v>2.336399999999566E-4</c:v>
                </c:pt>
                <c:pt idx="11683">
                  <c:v>2.3365999999995659E-4</c:v>
                </c:pt>
                <c:pt idx="11684">
                  <c:v>2.3367999999995658E-4</c:v>
                </c:pt>
                <c:pt idx="11685">
                  <c:v>2.3369999999995657E-4</c:v>
                </c:pt>
                <c:pt idx="11686">
                  <c:v>2.3371999999995656E-4</c:v>
                </c:pt>
                <c:pt idx="11687">
                  <c:v>2.3373999999995655E-4</c:v>
                </c:pt>
                <c:pt idx="11688">
                  <c:v>2.3375999999995654E-4</c:v>
                </c:pt>
                <c:pt idx="11689">
                  <c:v>2.3377999999995652E-4</c:v>
                </c:pt>
                <c:pt idx="11690">
                  <c:v>2.3379999999995651E-4</c:v>
                </c:pt>
                <c:pt idx="11691">
                  <c:v>2.338199999999565E-4</c:v>
                </c:pt>
                <c:pt idx="11692">
                  <c:v>2.3383999999995649E-4</c:v>
                </c:pt>
                <c:pt idx="11693">
                  <c:v>2.3385999999995648E-4</c:v>
                </c:pt>
                <c:pt idx="11694">
                  <c:v>2.3387999999995647E-4</c:v>
                </c:pt>
                <c:pt idx="11695">
                  <c:v>2.3389999999995646E-4</c:v>
                </c:pt>
                <c:pt idx="11696">
                  <c:v>2.3391999999995645E-4</c:v>
                </c:pt>
                <c:pt idx="11697">
                  <c:v>2.3393999999995644E-4</c:v>
                </c:pt>
                <c:pt idx="11698">
                  <c:v>2.3395999999995643E-4</c:v>
                </c:pt>
                <c:pt idx="11699">
                  <c:v>2.3397999999995642E-4</c:v>
                </c:pt>
                <c:pt idx="11700">
                  <c:v>2.3399999999995641E-4</c:v>
                </c:pt>
                <c:pt idx="11701">
                  <c:v>2.340199999999564E-4</c:v>
                </c:pt>
                <c:pt idx="11702">
                  <c:v>2.3403999999995639E-4</c:v>
                </c:pt>
                <c:pt idx="11703">
                  <c:v>2.3405999999995638E-4</c:v>
                </c:pt>
                <c:pt idx="11704">
                  <c:v>2.3407999999995637E-4</c:v>
                </c:pt>
                <c:pt idx="11705">
                  <c:v>2.3409999999995636E-4</c:v>
                </c:pt>
                <c:pt idx="11706">
                  <c:v>2.3411999999995635E-4</c:v>
                </c:pt>
                <c:pt idx="11707">
                  <c:v>2.3413999999995634E-4</c:v>
                </c:pt>
                <c:pt idx="11708">
                  <c:v>2.3415999999995633E-4</c:v>
                </c:pt>
                <c:pt idx="11709">
                  <c:v>2.3417999999995632E-4</c:v>
                </c:pt>
                <c:pt idx="11710">
                  <c:v>2.3419999999995631E-4</c:v>
                </c:pt>
                <c:pt idx="11711">
                  <c:v>2.342199999999563E-4</c:v>
                </c:pt>
                <c:pt idx="11712">
                  <c:v>2.3423999999995629E-4</c:v>
                </c:pt>
                <c:pt idx="11713">
                  <c:v>2.3425999999995628E-4</c:v>
                </c:pt>
                <c:pt idx="11714">
                  <c:v>2.3427999999995627E-4</c:v>
                </c:pt>
                <c:pt idx="11715">
                  <c:v>2.3429999999995626E-4</c:v>
                </c:pt>
                <c:pt idx="11716">
                  <c:v>2.3431999999995625E-4</c:v>
                </c:pt>
                <c:pt idx="11717">
                  <c:v>2.3433999999995623E-4</c:v>
                </c:pt>
                <c:pt idx="11718">
                  <c:v>2.3435999999995622E-4</c:v>
                </c:pt>
                <c:pt idx="11719">
                  <c:v>2.3437999999995621E-4</c:v>
                </c:pt>
                <c:pt idx="11720">
                  <c:v>2.343999999999562E-4</c:v>
                </c:pt>
                <c:pt idx="11721">
                  <c:v>2.3441999999995619E-4</c:v>
                </c:pt>
                <c:pt idx="11722">
                  <c:v>2.3443999999995618E-4</c:v>
                </c:pt>
                <c:pt idx="11723">
                  <c:v>2.3445999999995617E-4</c:v>
                </c:pt>
                <c:pt idx="11724">
                  <c:v>2.3447999999995616E-4</c:v>
                </c:pt>
                <c:pt idx="11725">
                  <c:v>2.3449999999995615E-4</c:v>
                </c:pt>
                <c:pt idx="11726">
                  <c:v>2.3451999999995614E-4</c:v>
                </c:pt>
                <c:pt idx="11727">
                  <c:v>2.3453999999995613E-4</c:v>
                </c:pt>
                <c:pt idx="11728">
                  <c:v>2.3455999999995612E-4</c:v>
                </c:pt>
                <c:pt idx="11729">
                  <c:v>2.3457999999995611E-4</c:v>
                </c:pt>
                <c:pt idx="11730">
                  <c:v>2.345999999999561E-4</c:v>
                </c:pt>
                <c:pt idx="11731">
                  <c:v>2.3461999999995609E-4</c:v>
                </c:pt>
                <c:pt idx="11732">
                  <c:v>2.3463999999995608E-4</c:v>
                </c:pt>
                <c:pt idx="11733">
                  <c:v>2.3465999999995607E-4</c:v>
                </c:pt>
                <c:pt idx="11734">
                  <c:v>2.3467999999995606E-4</c:v>
                </c:pt>
                <c:pt idx="11735">
                  <c:v>2.3469999999995605E-4</c:v>
                </c:pt>
                <c:pt idx="11736">
                  <c:v>2.3471999999995604E-4</c:v>
                </c:pt>
                <c:pt idx="11737">
                  <c:v>2.3473999999995603E-4</c:v>
                </c:pt>
                <c:pt idx="11738">
                  <c:v>2.3475999999995602E-4</c:v>
                </c:pt>
                <c:pt idx="11739">
                  <c:v>2.3477999999995601E-4</c:v>
                </c:pt>
                <c:pt idx="11740">
                  <c:v>2.34799999999956E-4</c:v>
                </c:pt>
                <c:pt idx="11741">
                  <c:v>2.3481999999995599E-4</c:v>
                </c:pt>
                <c:pt idx="11742">
                  <c:v>2.3483999999995598E-4</c:v>
                </c:pt>
                <c:pt idx="11743">
                  <c:v>2.3485999999995597E-4</c:v>
                </c:pt>
                <c:pt idx="11744">
                  <c:v>2.3487999999995596E-4</c:v>
                </c:pt>
                <c:pt idx="11745">
                  <c:v>2.3489999999995594E-4</c:v>
                </c:pt>
                <c:pt idx="11746">
                  <c:v>2.3491999999995593E-4</c:v>
                </c:pt>
                <c:pt idx="11747">
                  <c:v>2.3493999999995592E-4</c:v>
                </c:pt>
                <c:pt idx="11748">
                  <c:v>2.3495999999995591E-4</c:v>
                </c:pt>
                <c:pt idx="11749">
                  <c:v>2.349799999999559E-4</c:v>
                </c:pt>
                <c:pt idx="11750">
                  <c:v>2.3499999999995589E-4</c:v>
                </c:pt>
                <c:pt idx="11751">
                  <c:v>2.3501999999995588E-4</c:v>
                </c:pt>
                <c:pt idx="11752">
                  <c:v>2.3503999999995587E-4</c:v>
                </c:pt>
                <c:pt idx="11753">
                  <c:v>2.3505999999995586E-4</c:v>
                </c:pt>
                <c:pt idx="11754">
                  <c:v>2.3507999999995585E-4</c:v>
                </c:pt>
                <c:pt idx="11755">
                  <c:v>2.3509999999995584E-4</c:v>
                </c:pt>
                <c:pt idx="11756">
                  <c:v>2.3511999999995583E-4</c:v>
                </c:pt>
                <c:pt idx="11757">
                  <c:v>2.3513999999995582E-4</c:v>
                </c:pt>
                <c:pt idx="11758">
                  <c:v>2.3515999999995581E-4</c:v>
                </c:pt>
                <c:pt idx="11759">
                  <c:v>2.351799999999558E-4</c:v>
                </c:pt>
                <c:pt idx="11760">
                  <c:v>2.3519999999995579E-4</c:v>
                </c:pt>
                <c:pt idx="11761">
                  <c:v>2.3521999999995578E-4</c:v>
                </c:pt>
                <c:pt idx="11762">
                  <c:v>2.3523999999995577E-4</c:v>
                </c:pt>
                <c:pt idx="11763">
                  <c:v>2.3525999999995576E-4</c:v>
                </c:pt>
                <c:pt idx="11764">
                  <c:v>2.3527999999995575E-4</c:v>
                </c:pt>
                <c:pt idx="11765">
                  <c:v>2.3529999999995574E-4</c:v>
                </c:pt>
                <c:pt idx="11766">
                  <c:v>2.3531999999995573E-4</c:v>
                </c:pt>
                <c:pt idx="11767">
                  <c:v>2.3533999999995572E-4</c:v>
                </c:pt>
                <c:pt idx="11768">
                  <c:v>2.3535999999995571E-4</c:v>
                </c:pt>
                <c:pt idx="11769">
                  <c:v>2.353799999999557E-4</c:v>
                </c:pt>
                <c:pt idx="11770">
                  <c:v>2.3539999999995569E-4</c:v>
                </c:pt>
                <c:pt idx="11771">
                  <c:v>2.3541999999995568E-4</c:v>
                </c:pt>
                <c:pt idx="11772">
                  <c:v>2.3543999999995567E-4</c:v>
                </c:pt>
                <c:pt idx="11773">
                  <c:v>2.3545999999995565E-4</c:v>
                </c:pt>
                <c:pt idx="11774">
                  <c:v>2.3547999999995564E-4</c:v>
                </c:pt>
                <c:pt idx="11775">
                  <c:v>2.3549999999995563E-4</c:v>
                </c:pt>
                <c:pt idx="11776">
                  <c:v>2.3551999999995562E-4</c:v>
                </c:pt>
                <c:pt idx="11777">
                  <c:v>2.3553999999995561E-4</c:v>
                </c:pt>
                <c:pt idx="11778">
                  <c:v>2.355599999999556E-4</c:v>
                </c:pt>
                <c:pt idx="11779">
                  <c:v>2.3557999999995559E-4</c:v>
                </c:pt>
                <c:pt idx="11780">
                  <c:v>2.3559999999995558E-4</c:v>
                </c:pt>
                <c:pt idx="11781">
                  <c:v>2.3561999999995557E-4</c:v>
                </c:pt>
                <c:pt idx="11782">
                  <c:v>2.3563999999995556E-4</c:v>
                </c:pt>
                <c:pt idx="11783">
                  <c:v>2.3565999999995555E-4</c:v>
                </c:pt>
                <c:pt idx="11784">
                  <c:v>2.3567999999995554E-4</c:v>
                </c:pt>
                <c:pt idx="11785">
                  <c:v>2.3569999999995553E-4</c:v>
                </c:pt>
                <c:pt idx="11786">
                  <c:v>2.3571999999995552E-4</c:v>
                </c:pt>
                <c:pt idx="11787">
                  <c:v>2.3573999999995551E-4</c:v>
                </c:pt>
                <c:pt idx="11788">
                  <c:v>2.357599999999555E-4</c:v>
                </c:pt>
                <c:pt idx="11789">
                  <c:v>2.3577999999995549E-4</c:v>
                </c:pt>
                <c:pt idx="11790">
                  <c:v>2.3579999999995548E-4</c:v>
                </c:pt>
                <c:pt idx="11791">
                  <c:v>2.3581999999995547E-4</c:v>
                </c:pt>
                <c:pt idx="11792">
                  <c:v>2.3583999999995546E-4</c:v>
                </c:pt>
                <c:pt idx="11793">
                  <c:v>2.3585999999995545E-4</c:v>
                </c:pt>
                <c:pt idx="11794">
                  <c:v>2.3587999999995544E-4</c:v>
                </c:pt>
                <c:pt idx="11795">
                  <c:v>2.3589999999995543E-4</c:v>
                </c:pt>
                <c:pt idx="11796">
                  <c:v>2.3591999999995542E-4</c:v>
                </c:pt>
                <c:pt idx="11797">
                  <c:v>2.3593999999995541E-4</c:v>
                </c:pt>
                <c:pt idx="11798">
                  <c:v>2.359599999999554E-4</c:v>
                </c:pt>
                <c:pt idx="11799">
                  <c:v>2.3597999999995539E-4</c:v>
                </c:pt>
                <c:pt idx="11800">
                  <c:v>2.3599999999995538E-4</c:v>
                </c:pt>
                <c:pt idx="11801">
                  <c:v>2.3601999999995536E-4</c:v>
                </c:pt>
                <c:pt idx="11802">
                  <c:v>2.3603999999995535E-4</c:v>
                </c:pt>
                <c:pt idx="11803">
                  <c:v>2.3605999999995534E-4</c:v>
                </c:pt>
                <c:pt idx="11804">
                  <c:v>2.3607999999995533E-4</c:v>
                </c:pt>
                <c:pt idx="11805">
                  <c:v>2.3609999999995532E-4</c:v>
                </c:pt>
                <c:pt idx="11806">
                  <c:v>2.3611999999995531E-4</c:v>
                </c:pt>
                <c:pt idx="11807">
                  <c:v>2.361399999999553E-4</c:v>
                </c:pt>
                <c:pt idx="11808">
                  <c:v>2.3615999999995529E-4</c:v>
                </c:pt>
                <c:pt idx="11809">
                  <c:v>2.3617999999995528E-4</c:v>
                </c:pt>
                <c:pt idx="11810">
                  <c:v>2.3619999999995527E-4</c:v>
                </c:pt>
                <c:pt idx="11811">
                  <c:v>2.3621999999995526E-4</c:v>
                </c:pt>
                <c:pt idx="11812">
                  <c:v>2.3623999999995525E-4</c:v>
                </c:pt>
                <c:pt idx="11813">
                  <c:v>2.3625999999995524E-4</c:v>
                </c:pt>
                <c:pt idx="11814">
                  <c:v>2.3627999999995523E-4</c:v>
                </c:pt>
                <c:pt idx="11815">
                  <c:v>2.3629999999995522E-4</c:v>
                </c:pt>
                <c:pt idx="11816">
                  <c:v>2.3631999999995521E-4</c:v>
                </c:pt>
                <c:pt idx="11817">
                  <c:v>2.363399999999552E-4</c:v>
                </c:pt>
                <c:pt idx="11818">
                  <c:v>2.3635999999995519E-4</c:v>
                </c:pt>
                <c:pt idx="11819">
                  <c:v>2.3637999999995518E-4</c:v>
                </c:pt>
                <c:pt idx="11820">
                  <c:v>2.3639999999995517E-4</c:v>
                </c:pt>
                <c:pt idx="11821">
                  <c:v>2.3641999999995516E-4</c:v>
                </c:pt>
                <c:pt idx="11822">
                  <c:v>2.3643999999995515E-4</c:v>
                </c:pt>
                <c:pt idx="11823">
                  <c:v>2.3645999999995514E-4</c:v>
                </c:pt>
                <c:pt idx="11824">
                  <c:v>2.3647999999995513E-4</c:v>
                </c:pt>
                <c:pt idx="11825">
                  <c:v>2.3649999999995512E-4</c:v>
                </c:pt>
                <c:pt idx="11826">
                  <c:v>2.3651999999995511E-4</c:v>
                </c:pt>
                <c:pt idx="11827">
                  <c:v>2.365399999999551E-4</c:v>
                </c:pt>
                <c:pt idx="11828">
                  <c:v>2.3655999999995509E-4</c:v>
                </c:pt>
                <c:pt idx="11829">
                  <c:v>2.3657999999995507E-4</c:v>
                </c:pt>
                <c:pt idx="11830">
                  <c:v>2.3659999999995506E-4</c:v>
                </c:pt>
                <c:pt idx="11831">
                  <c:v>2.3661999999995505E-4</c:v>
                </c:pt>
                <c:pt idx="11832">
                  <c:v>2.3663999999995504E-4</c:v>
                </c:pt>
                <c:pt idx="11833">
                  <c:v>2.3665999999995503E-4</c:v>
                </c:pt>
                <c:pt idx="11834">
                  <c:v>2.3667999999995502E-4</c:v>
                </c:pt>
                <c:pt idx="11835">
                  <c:v>2.3669999999995501E-4</c:v>
                </c:pt>
                <c:pt idx="11836">
                  <c:v>2.36719999999955E-4</c:v>
                </c:pt>
                <c:pt idx="11837">
                  <c:v>2.3673999999995499E-4</c:v>
                </c:pt>
                <c:pt idx="11838">
                  <c:v>2.3675999999995498E-4</c:v>
                </c:pt>
                <c:pt idx="11839">
                  <c:v>2.3677999999995497E-4</c:v>
                </c:pt>
                <c:pt idx="11840">
                  <c:v>2.3679999999995496E-4</c:v>
                </c:pt>
                <c:pt idx="11841">
                  <c:v>2.3681999999995495E-4</c:v>
                </c:pt>
                <c:pt idx="11842">
                  <c:v>2.3683999999995494E-4</c:v>
                </c:pt>
                <c:pt idx="11843">
                  <c:v>2.3685999999995493E-4</c:v>
                </c:pt>
                <c:pt idx="11844">
                  <c:v>2.3687999999995492E-4</c:v>
                </c:pt>
                <c:pt idx="11845">
                  <c:v>2.3689999999995491E-4</c:v>
                </c:pt>
                <c:pt idx="11846">
                  <c:v>2.369199999999549E-4</c:v>
                </c:pt>
                <c:pt idx="11847">
                  <c:v>2.3693999999995489E-4</c:v>
                </c:pt>
                <c:pt idx="11848">
                  <c:v>2.3695999999995488E-4</c:v>
                </c:pt>
                <c:pt idx="11849">
                  <c:v>2.3697999999995487E-4</c:v>
                </c:pt>
                <c:pt idx="11850">
                  <c:v>2.3699999999995486E-4</c:v>
                </c:pt>
                <c:pt idx="11851">
                  <c:v>2.3701999999995485E-4</c:v>
                </c:pt>
                <c:pt idx="11852">
                  <c:v>2.3703999999995484E-4</c:v>
                </c:pt>
                <c:pt idx="11853">
                  <c:v>2.3705999999995483E-4</c:v>
                </c:pt>
                <c:pt idx="11854">
                  <c:v>2.3707999999995482E-4</c:v>
                </c:pt>
                <c:pt idx="11855">
                  <c:v>2.3709999999995481E-4</c:v>
                </c:pt>
                <c:pt idx="11856">
                  <c:v>2.371199999999548E-4</c:v>
                </c:pt>
                <c:pt idx="11857">
                  <c:v>2.3713999999995478E-4</c:v>
                </c:pt>
                <c:pt idx="11858">
                  <c:v>2.3715999999995477E-4</c:v>
                </c:pt>
                <c:pt idx="11859">
                  <c:v>2.3717999999995476E-4</c:v>
                </c:pt>
                <c:pt idx="11860">
                  <c:v>2.3719999999995475E-4</c:v>
                </c:pt>
                <c:pt idx="11861">
                  <c:v>2.3721999999995474E-4</c:v>
                </c:pt>
                <c:pt idx="11862">
                  <c:v>2.3723999999995473E-4</c:v>
                </c:pt>
                <c:pt idx="11863">
                  <c:v>2.3725999999995472E-4</c:v>
                </c:pt>
                <c:pt idx="11864">
                  <c:v>2.3727999999995471E-4</c:v>
                </c:pt>
                <c:pt idx="11865">
                  <c:v>2.372999999999547E-4</c:v>
                </c:pt>
                <c:pt idx="11866">
                  <c:v>2.3731999999995469E-4</c:v>
                </c:pt>
                <c:pt idx="11867">
                  <c:v>2.3733999999995468E-4</c:v>
                </c:pt>
                <c:pt idx="11868">
                  <c:v>2.3735999999995467E-4</c:v>
                </c:pt>
                <c:pt idx="11869">
                  <c:v>2.3737999999995466E-4</c:v>
                </c:pt>
                <c:pt idx="11870">
                  <c:v>2.3739999999995465E-4</c:v>
                </c:pt>
                <c:pt idx="11871">
                  <c:v>2.3741999999995464E-4</c:v>
                </c:pt>
                <c:pt idx="11872">
                  <c:v>2.3743999999995463E-4</c:v>
                </c:pt>
                <c:pt idx="11873">
                  <c:v>2.3745999999995462E-4</c:v>
                </c:pt>
                <c:pt idx="11874">
                  <c:v>2.3747999999995461E-4</c:v>
                </c:pt>
                <c:pt idx="11875">
                  <c:v>2.374999999999546E-4</c:v>
                </c:pt>
                <c:pt idx="11876">
                  <c:v>2.3751999999995459E-4</c:v>
                </c:pt>
                <c:pt idx="11877">
                  <c:v>2.3753999999995458E-4</c:v>
                </c:pt>
                <c:pt idx="11878">
                  <c:v>2.3755999999995457E-4</c:v>
                </c:pt>
                <c:pt idx="11879">
                  <c:v>2.3757999999995456E-4</c:v>
                </c:pt>
                <c:pt idx="11880">
                  <c:v>2.3759999999995455E-4</c:v>
                </c:pt>
                <c:pt idx="11881">
                  <c:v>2.3761999999995454E-4</c:v>
                </c:pt>
                <c:pt idx="11882">
                  <c:v>2.3763999999995453E-4</c:v>
                </c:pt>
                <c:pt idx="11883">
                  <c:v>2.3765999999995452E-4</c:v>
                </c:pt>
                <c:pt idx="11884">
                  <c:v>2.3767999999995451E-4</c:v>
                </c:pt>
                <c:pt idx="11885">
                  <c:v>2.3769999999995449E-4</c:v>
                </c:pt>
                <c:pt idx="11886">
                  <c:v>2.3771999999995448E-4</c:v>
                </c:pt>
                <c:pt idx="11887">
                  <c:v>2.3773999999995447E-4</c:v>
                </c:pt>
                <c:pt idx="11888">
                  <c:v>2.3775999999995446E-4</c:v>
                </c:pt>
                <c:pt idx="11889">
                  <c:v>2.3777999999995445E-4</c:v>
                </c:pt>
                <c:pt idx="11890">
                  <c:v>2.3779999999995444E-4</c:v>
                </c:pt>
                <c:pt idx="11891">
                  <c:v>2.3781999999995443E-4</c:v>
                </c:pt>
                <c:pt idx="11892">
                  <c:v>2.3783999999995442E-4</c:v>
                </c:pt>
                <c:pt idx="11893">
                  <c:v>2.3785999999995441E-4</c:v>
                </c:pt>
                <c:pt idx="11894">
                  <c:v>2.378799999999544E-4</c:v>
                </c:pt>
                <c:pt idx="11895">
                  <c:v>2.3789999999995439E-4</c:v>
                </c:pt>
                <c:pt idx="11896">
                  <c:v>2.3791999999995438E-4</c:v>
                </c:pt>
                <c:pt idx="11897">
                  <c:v>2.3793999999995437E-4</c:v>
                </c:pt>
                <c:pt idx="11898">
                  <c:v>2.3795999999995436E-4</c:v>
                </c:pt>
                <c:pt idx="11899">
                  <c:v>2.3797999999995435E-4</c:v>
                </c:pt>
                <c:pt idx="11900">
                  <c:v>2.3799999999995434E-4</c:v>
                </c:pt>
                <c:pt idx="11901">
                  <c:v>2.3801999999995433E-4</c:v>
                </c:pt>
                <c:pt idx="11902">
                  <c:v>2.3803999999995432E-4</c:v>
                </c:pt>
                <c:pt idx="11903">
                  <c:v>2.3805999999995431E-4</c:v>
                </c:pt>
                <c:pt idx="11904">
                  <c:v>2.380799999999543E-4</c:v>
                </c:pt>
                <c:pt idx="11905">
                  <c:v>2.3809999999995429E-4</c:v>
                </c:pt>
                <c:pt idx="11906">
                  <c:v>2.3811999999995428E-4</c:v>
                </c:pt>
                <c:pt idx="11907">
                  <c:v>2.3813999999995427E-4</c:v>
                </c:pt>
                <c:pt idx="11908">
                  <c:v>2.3815999999995426E-4</c:v>
                </c:pt>
                <c:pt idx="11909">
                  <c:v>2.3817999999995425E-4</c:v>
                </c:pt>
                <c:pt idx="11910">
                  <c:v>2.3819999999995424E-4</c:v>
                </c:pt>
                <c:pt idx="11911">
                  <c:v>2.3821999999995423E-4</c:v>
                </c:pt>
                <c:pt idx="11912">
                  <c:v>2.3823999999995422E-4</c:v>
                </c:pt>
                <c:pt idx="11913">
                  <c:v>2.3825999999995421E-4</c:v>
                </c:pt>
                <c:pt idx="11914">
                  <c:v>2.3827999999995419E-4</c:v>
                </c:pt>
                <c:pt idx="11915">
                  <c:v>2.3829999999995418E-4</c:v>
                </c:pt>
                <c:pt idx="11916">
                  <c:v>2.3831999999995417E-4</c:v>
                </c:pt>
                <c:pt idx="11917">
                  <c:v>2.3833999999995416E-4</c:v>
                </c:pt>
                <c:pt idx="11918">
                  <c:v>2.3835999999995415E-4</c:v>
                </c:pt>
                <c:pt idx="11919">
                  <c:v>2.3837999999995414E-4</c:v>
                </c:pt>
                <c:pt idx="11920">
                  <c:v>2.3839999999995413E-4</c:v>
                </c:pt>
                <c:pt idx="11921">
                  <c:v>2.3841999999995412E-4</c:v>
                </c:pt>
                <c:pt idx="11922">
                  <c:v>2.3843999999995411E-4</c:v>
                </c:pt>
                <c:pt idx="11923">
                  <c:v>2.384599999999541E-4</c:v>
                </c:pt>
                <c:pt idx="11924">
                  <c:v>2.3847999999995409E-4</c:v>
                </c:pt>
                <c:pt idx="11925">
                  <c:v>2.3849999999995408E-4</c:v>
                </c:pt>
                <c:pt idx="11926">
                  <c:v>2.3851999999995407E-4</c:v>
                </c:pt>
                <c:pt idx="11927">
                  <c:v>2.3853999999995406E-4</c:v>
                </c:pt>
                <c:pt idx="11928">
                  <c:v>2.3855999999995405E-4</c:v>
                </c:pt>
                <c:pt idx="11929">
                  <c:v>2.3857999999995404E-4</c:v>
                </c:pt>
                <c:pt idx="11930">
                  <c:v>2.3859999999995403E-4</c:v>
                </c:pt>
                <c:pt idx="11931">
                  <c:v>2.3861999999995402E-4</c:v>
                </c:pt>
                <c:pt idx="11932">
                  <c:v>2.3863999999995401E-4</c:v>
                </c:pt>
                <c:pt idx="11933">
                  <c:v>2.38659999999954E-4</c:v>
                </c:pt>
                <c:pt idx="11934">
                  <c:v>2.3867999999995399E-4</c:v>
                </c:pt>
                <c:pt idx="11935">
                  <c:v>2.3869999999995398E-4</c:v>
                </c:pt>
                <c:pt idx="11936">
                  <c:v>2.3871999999995397E-4</c:v>
                </c:pt>
                <c:pt idx="11937">
                  <c:v>2.3873999999995396E-4</c:v>
                </c:pt>
                <c:pt idx="11938">
                  <c:v>2.3875999999995395E-4</c:v>
                </c:pt>
                <c:pt idx="11939">
                  <c:v>2.3877999999995394E-4</c:v>
                </c:pt>
                <c:pt idx="11940">
                  <c:v>2.3879999999995393E-4</c:v>
                </c:pt>
                <c:pt idx="11941">
                  <c:v>2.3881999999995392E-4</c:v>
                </c:pt>
                <c:pt idx="11942">
                  <c:v>2.388399999999539E-4</c:v>
                </c:pt>
                <c:pt idx="11943">
                  <c:v>2.3885999999995389E-4</c:v>
                </c:pt>
                <c:pt idx="11944">
                  <c:v>2.3887999999995388E-4</c:v>
                </c:pt>
                <c:pt idx="11945">
                  <c:v>2.3889999999995387E-4</c:v>
                </c:pt>
                <c:pt idx="11946">
                  <c:v>2.3891999999995386E-4</c:v>
                </c:pt>
                <c:pt idx="11947">
                  <c:v>2.3893999999995385E-4</c:v>
                </c:pt>
                <c:pt idx="11948">
                  <c:v>2.3895999999995384E-4</c:v>
                </c:pt>
                <c:pt idx="11949">
                  <c:v>2.3897999999995383E-4</c:v>
                </c:pt>
                <c:pt idx="11950">
                  <c:v>2.3899999999995382E-4</c:v>
                </c:pt>
                <c:pt idx="11951">
                  <c:v>2.3901999999995381E-4</c:v>
                </c:pt>
                <c:pt idx="11952">
                  <c:v>2.390399999999538E-4</c:v>
                </c:pt>
                <c:pt idx="11953">
                  <c:v>2.3905999999995379E-4</c:v>
                </c:pt>
                <c:pt idx="11954">
                  <c:v>2.3907999999995378E-4</c:v>
                </c:pt>
                <c:pt idx="11955">
                  <c:v>2.3909999999995377E-4</c:v>
                </c:pt>
                <c:pt idx="11956">
                  <c:v>2.3911999999995376E-4</c:v>
                </c:pt>
                <c:pt idx="11957">
                  <c:v>2.3913999999995375E-4</c:v>
                </c:pt>
                <c:pt idx="11958">
                  <c:v>2.3915999999995374E-4</c:v>
                </c:pt>
                <c:pt idx="11959">
                  <c:v>2.3917999999995373E-4</c:v>
                </c:pt>
                <c:pt idx="11960">
                  <c:v>2.3919999999995372E-4</c:v>
                </c:pt>
                <c:pt idx="11961">
                  <c:v>2.3921999999995371E-4</c:v>
                </c:pt>
                <c:pt idx="11962">
                  <c:v>2.392399999999537E-4</c:v>
                </c:pt>
                <c:pt idx="11963">
                  <c:v>2.3925999999995369E-4</c:v>
                </c:pt>
                <c:pt idx="11964">
                  <c:v>2.3927999999995368E-4</c:v>
                </c:pt>
                <c:pt idx="11965">
                  <c:v>2.3929999999995367E-4</c:v>
                </c:pt>
                <c:pt idx="11966">
                  <c:v>2.3931999999995366E-4</c:v>
                </c:pt>
                <c:pt idx="11967">
                  <c:v>2.3933999999995365E-4</c:v>
                </c:pt>
                <c:pt idx="11968">
                  <c:v>2.3935999999995364E-4</c:v>
                </c:pt>
                <c:pt idx="11969">
                  <c:v>2.3937999999995363E-4</c:v>
                </c:pt>
                <c:pt idx="11970">
                  <c:v>2.3939999999995361E-4</c:v>
                </c:pt>
                <c:pt idx="11971">
                  <c:v>2.394199999999536E-4</c:v>
                </c:pt>
                <c:pt idx="11972">
                  <c:v>2.3943999999995359E-4</c:v>
                </c:pt>
                <c:pt idx="11973">
                  <c:v>2.3945999999995358E-4</c:v>
                </c:pt>
                <c:pt idx="11974">
                  <c:v>2.3947999999995357E-4</c:v>
                </c:pt>
                <c:pt idx="11975">
                  <c:v>2.3949999999995356E-4</c:v>
                </c:pt>
                <c:pt idx="11976">
                  <c:v>2.3951999999995355E-4</c:v>
                </c:pt>
                <c:pt idx="11977">
                  <c:v>2.3953999999995354E-4</c:v>
                </c:pt>
                <c:pt idx="11978">
                  <c:v>2.3955999999995353E-4</c:v>
                </c:pt>
                <c:pt idx="11979">
                  <c:v>2.3957999999995352E-4</c:v>
                </c:pt>
                <c:pt idx="11980">
                  <c:v>2.3959999999995351E-4</c:v>
                </c:pt>
                <c:pt idx="11981">
                  <c:v>2.396199999999535E-4</c:v>
                </c:pt>
                <c:pt idx="11982">
                  <c:v>2.3963999999995349E-4</c:v>
                </c:pt>
                <c:pt idx="11983">
                  <c:v>2.3965999999995348E-4</c:v>
                </c:pt>
                <c:pt idx="11984">
                  <c:v>2.3967999999995347E-4</c:v>
                </c:pt>
                <c:pt idx="11985">
                  <c:v>2.3969999999995346E-4</c:v>
                </c:pt>
                <c:pt idx="11986">
                  <c:v>2.3971999999995345E-4</c:v>
                </c:pt>
                <c:pt idx="11987">
                  <c:v>2.3973999999995344E-4</c:v>
                </c:pt>
                <c:pt idx="11988">
                  <c:v>2.3975999999995343E-4</c:v>
                </c:pt>
                <c:pt idx="11989">
                  <c:v>2.3977999999995342E-4</c:v>
                </c:pt>
                <c:pt idx="11990">
                  <c:v>2.3979999999995341E-4</c:v>
                </c:pt>
                <c:pt idx="11991">
                  <c:v>2.398199999999534E-4</c:v>
                </c:pt>
                <c:pt idx="11992">
                  <c:v>2.3983999999995339E-4</c:v>
                </c:pt>
                <c:pt idx="11993">
                  <c:v>2.3985999999995338E-4</c:v>
                </c:pt>
                <c:pt idx="11994">
                  <c:v>2.3987999999995337E-4</c:v>
                </c:pt>
                <c:pt idx="11995">
                  <c:v>2.3989999999995336E-4</c:v>
                </c:pt>
                <c:pt idx="11996">
                  <c:v>2.3991999999995335E-4</c:v>
                </c:pt>
                <c:pt idx="11997">
                  <c:v>2.3993999999995334E-4</c:v>
                </c:pt>
                <c:pt idx="11998">
                  <c:v>2.3995999999995332E-4</c:v>
                </c:pt>
                <c:pt idx="11999">
                  <c:v>2.3997999999995331E-4</c:v>
                </c:pt>
                <c:pt idx="12000">
                  <c:v>2.399999999999533E-4</c:v>
                </c:pt>
                <c:pt idx="12001">
                  <c:v>2.4001999999995329E-4</c:v>
                </c:pt>
                <c:pt idx="12002">
                  <c:v>2.4003999999995328E-4</c:v>
                </c:pt>
                <c:pt idx="12003">
                  <c:v>2.4005999999995327E-4</c:v>
                </c:pt>
                <c:pt idx="12004">
                  <c:v>2.4007999999995326E-4</c:v>
                </c:pt>
                <c:pt idx="12005">
                  <c:v>2.4009999999995325E-4</c:v>
                </c:pt>
                <c:pt idx="12006">
                  <c:v>2.4011999999995324E-4</c:v>
                </c:pt>
                <c:pt idx="12007">
                  <c:v>2.4013999999995323E-4</c:v>
                </c:pt>
                <c:pt idx="12008">
                  <c:v>2.4015999999995322E-4</c:v>
                </c:pt>
                <c:pt idx="12009">
                  <c:v>2.4017999999995321E-4</c:v>
                </c:pt>
                <c:pt idx="12010">
                  <c:v>2.401999999999532E-4</c:v>
                </c:pt>
                <c:pt idx="12011">
                  <c:v>2.4021999999995319E-4</c:v>
                </c:pt>
                <c:pt idx="12012">
                  <c:v>2.4023999999995318E-4</c:v>
                </c:pt>
                <c:pt idx="12013">
                  <c:v>2.4025999999995317E-4</c:v>
                </c:pt>
                <c:pt idx="12014">
                  <c:v>2.4027999999995316E-4</c:v>
                </c:pt>
                <c:pt idx="12015">
                  <c:v>2.4029999999995315E-4</c:v>
                </c:pt>
                <c:pt idx="12016">
                  <c:v>2.4031999999995314E-4</c:v>
                </c:pt>
                <c:pt idx="12017">
                  <c:v>2.4033999999995313E-4</c:v>
                </c:pt>
                <c:pt idx="12018">
                  <c:v>2.4035999999995312E-4</c:v>
                </c:pt>
                <c:pt idx="12019">
                  <c:v>2.4037999999995311E-4</c:v>
                </c:pt>
                <c:pt idx="12020">
                  <c:v>2.403999999999531E-4</c:v>
                </c:pt>
                <c:pt idx="12021">
                  <c:v>2.4041999999995309E-4</c:v>
                </c:pt>
                <c:pt idx="12022">
                  <c:v>2.4043999999995308E-4</c:v>
                </c:pt>
                <c:pt idx="12023">
                  <c:v>2.4045999999995307E-4</c:v>
                </c:pt>
                <c:pt idx="12024">
                  <c:v>2.4047999999995306E-4</c:v>
                </c:pt>
                <c:pt idx="12025">
                  <c:v>2.4049999999995305E-4</c:v>
                </c:pt>
                <c:pt idx="12026">
                  <c:v>2.4051999999995303E-4</c:v>
                </c:pt>
                <c:pt idx="12027">
                  <c:v>2.4053999999995302E-4</c:v>
                </c:pt>
                <c:pt idx="12028">
                  <c:v>2.4055999999995301E-4</c:v>
                </c:pt>
                <c:pt idx="12029">
                  <c:v>2.40579999999953E-4</c:v>
                </c:pt>
                <c:pt idx="12030">
                  <c:v>2.4059999999995299E-4</c:v>
                </c:pt>
                <c:pt idx="12031">
                  <c:v>2.4061999999995298E-4</c:v>
                </c:pt>
                <c:pt idx="12032">
                  <c:v>2.4063999999995297E-4</c:v>
                </c:pt>
                <c:pt idx="12033">
                  <c:v>2.4065999999995296E-4</c:v>
                </c:pt>
                <c:pt idx="12034">
                  <c:v>2.4067999999995295E-4</c:v>
                </c:pt>
                <c:pt idx="12035">
                  <c:v>2.4069999999995294E-4</c:v>
                </c:pt>
                <c:pt idx="12036">
                  <c:v>2.4071999999995293E-4</c:v>
                </c:pt>
                <c:pt idx="12037">
                  <c:v>2.4073999999995292E-4</c:v>
                </c:pt>
                <c:pt idx="12038">
                  <c:v>2.4075999999995291E-4</c:v>
                </c:pt>
                <c:pt idx="12039">
                  <c:v>2.407799999999529E-4</c:v>
                </c:pt>
                <c:pt idx="12040">
                  <c:v>2.4079999999995289E-4</c:v>
                </c:pt>
                <c:pt idx="12041">
                  <c:v>2.4081999999995288E-4</c:v>
                </c:pt>
                <c:pt idx="12042">
                  <c:v>2.4083999999995287E-4</c:v>
                </c:pt>
                <c:pt idx="12043">
                  <c:v>2.4085999999995286E-4</c:v>
                </c:pt>
                <c:pt idx="12044">
                  <c:v>2.4087999999995285E-4</c:v>
                </c:pt>
                <c:pt idx="12045">
                  <c:v>2.4089999999995284E-4</c:v>
                </c:pt>
                <c:pt idx="12046">
                  <c:v>2.4091999999995283E-4</c:v>
                </c:pt>
                <c:pt idx="12047">
                  <c:v>2.4093999999995282E-4</c:v>
                </c:pt>
                <c:pt idx="12048">
                  <c:v>2.4095999999995281E-4</c:v>
                </c:pt>
                <c:pt idx="12049">
                  <c:v>2.409799999999528E-4</c:v>
                </c:pt>
                <c:pt idx="12050">
                  <c:v>2.4099999999995279E-4</c:v>
                </c:pt>
                <c:pt idx="12051">
                  <c:v>2.4101999999995278E-4</c:v>
                </c:pt>
                <c:pt idx="12052">
                  <c:v>2.4103999999995277E-4</c:v>
                </c:pt>
                <c:pt idx="12053">
                  <c:v>2.4105999999995276E-4</c:v>
                </c:pt>
                <c:pt idx="12054">
                  <c:v>2.4107999999995274E-4</c:v>
                </c:pt>
                <c:pt idx="12055">
                  <c:v>2.4109999999995273E-4</c:v>
                </c:pt>
                <c:pt idx="12056">
                  <c:v>2.4111999999995272E-4</c:v>
                </c:pt>
                <c:pt idx="12057">
                  <c:v>2.4113999999995271E-4</c:v>
                </c:pt>
                <c:pt idx="12058">
                  <c:v>2.411599999999527E-4</c:v>
                </c:pt>
                <c:pt idx="12059">
                  <c:v>2.4117999999995269E-4</c:v>
                </c:pt>
                <c:pt idx="12060">
                  <c:v>2.4119999999995268E-4</c:v>
                </c:pt>
                <c:pt idx="12061">
                  <c:v>2.4121999999995267E-4</c:v>
                </c:pt>
                <c:pt idx="12062">
                  <c:v>2.4123999999995266E-4</c:v>
                </c:pt>
                <c:pt idx="12063">
                  <c:v>2.4125999999995265E-4</c:v>
                </c:pt>
                <c:pt idx="12064">
                  <c:v>2.4127999999995264E-4</c:v>
                </c:pt>
                <c:pt idx="12065">
                  <c:v>2.4129999999995263E-4</c:v>
                </c:pt>
                <c:pt idx="12066">
                  <c:v>2.4131999999995262E-4</c:v>
                </c:pt>
                <c:pt idx="12067">
                  <c:v>2.4133999999995261E-4</c:v>
                </c:pt>
                <c:pt idx="12068">
                  <c:v>2.413599999999526E-4</c:v>
                </c:pt>
                <c:pt idx="12069">
                  <c:v>2.4137999999995259E-4</c:v>
                </c:pt>
                <c:pt idx="12070">
                  <c:v>2.4139999999995258E-4</c:v>
                </c:pt>
                <c:pt idx="12071">
                  <c:v>2.4141999999995257E-4</c:v>
                </c:pt>
                <c:pt idx="12072">
                  <c:v>2.4143999999995256E-4</c:v>
                </c:pt>
                <c:pt idx="12073">
                  <c:v>2.4145999999995255E-4</c:v>
                </c:pt>
                <c:pt idx="12074">
                  <c:v>2.4147999999995254E-4</c:v>
                </c:pt>
                <c:pt idx="12075">
                  <c:v>2.4149999999995253E-4</c:v>
                </c:pt>
                <c:pt idx="12076">
                  <c:v>2.4151999999995252E-4</c:v>
                </c:pt>
                <c:pt idx="12077">
                  <c:v>2.4153999999995251E-4</c:v>
                </c:pt>
                <c:pt idx="12078">
                  <c:v>2.415599999999525E-4</c:v>
                </c:pt>
                <c:pt idx="12079">
                  <c:v>2.4157999999995249E-4</c:v>
                </c:pt>
                <c:pt idx="12080">
                  <c:v>2.4159999999995248E-4</c:v>
                </c:pt>
                <c:pt idx="12081">
                  <c:v>2.4161999999995247E-4</c:v>
                </c:pt>
                <c:pt idx="12082">
                  <c:v>2.4163999999995245E-4</c:v>
                </c:pt>
                <c:pt idx="12083">
                  <c:v>2.4165999999995244E-4</c:v>
                </c:pt>
                <c:pt idx="12084">
                  <c:v>2.4167999999995243E-4</c:v>
                </c:pt>
                <c:pt idx="12085">
                  <c:v>2.4169999999995242E-4</c:v>
                </c:pt>
                <c:pt idx="12086">
                  <c:v>2.4171999999995241E-4</c:v>
                </c:pt>
                <c:pt idx="12087">
                  <c:v>2.417399999999524E-4</c:v>
                </c:pt>
                <c:pt idx="12088">
                  <c:v>2.4175999999995239E-4</c:v>
                </c:pt>
                <c:pt idx="12089">
                  <c:v>2.4177999999995238E-4</c:v>
                </c:pt>
                <c:pt idx="12090">
                  <c:v>2.4179999999995237E-4</c:v>
                </c:pt>
                <c:pt idx="12091">
                  <c:v>2.4181999999995236E-4</c:v>
                </c:pt>
                <c:pt idx="12092">
                  <c:v>2.4183999999995235E-4</c:v>
                </c:pt>
                <c:pt idx="12093">
                  <c:v>2.4185999999995234E-4</c:v>
                </c:pt>
                <c:pt idx="12094">
                  <c:v>2.4187999999995233E-4</c:v>
                </c:pt>
                <c:pt idx="12095">
                  <c:v>2.4189999999995232E-4</c:v>
                </c:pt>
                <c:pt idx="12096">
                  <c:v>2.4191999999995231E-4</c:v>
                </c:pt>
                <c:pt idx="12097">
                  <c:v>2.419399999999523E-4</c:v>
                </c:pt>
                <c:pt idx="12098">
                  <c:v>2.4195999999995229E-4</c:v>
                </c:pt>
                <c:pt idx="12099">
                  <c:v>2.4197999999995228E-4</c:v>
                </c:pt>
                <c:pt idx="12100">
                  <c:v>2.4199999999995227E-4</c:v>
                </c:pt>
                <c:pt idx="12101">
                  <c:v>2.4201999999995226E-4</c:v>
                </c:pt>
                <c:pt idx="12102">
                  <c:v>2.4203999999995225E-4</c:v>
                </c:pt>
                <c:pt idx="12103">
                  <c:v>2.4205999999995224E-4</c:v>
                </c:pt>
                <c:pt idx="12104">
                  <c:v>2.4207999999995223E-4</c:v>
                </c:pt>
                <c:pt idx="12105">
                  <c:v>2.4209999999995222E-4</c:v>
                </c:pt>
                <c:pt idx="12106">
                  <c:v>2.4211999999995221E-4</c:v>
                </c:pt>
                <c:pt idx="12107">
                  <c:v>2.421399999999522E-4</c:v>
                </c:pt>
                <c:pt idx="12108">
                  <c:v>2.4215999999995219E-4</c:v>
                </c:pt>
                <c:pt idx="12109">
                  <c:v>2.4217999999995218E-4</c:v>
                </c:pt>
                <c:pt idx="12110">
                  <c:v>2.4219999999995216E-4</c:v>
                </c:pt>
                <c:pt idx="12111">
                  <c:v>2.4221999999995215E-4</c:v>
                </c:pt>
                <c:pt idx="12112">
                  <c:v>2.4223999999995214E-4</c:v>
                </c:pt>
                <c:pt idx="12113">
                  <c:v>2.4225999999995213E-4</c:v>
                </c:pt>
                <c:pt idx="12114">
                  <c:v>2.4227999999995212E-4</c:v>
                </c:pt>
                <c:pt idx="12115">
                  <c:v>2.4229999999995211E-4</c:v>
                </c:pt>
                <c:pt idx="12116">
                  <c:v>2.423199999999521E-4</c:v>
                </c:pt>
                <c:pt idx="12117">
                  <c:v>2.4233999999995209E-4</c:v>
                </c:pt>
                <c:pt idx="12118">
                  <c:v>2.4235999999995208E-4</c:v>
                </c:pt>
                <c:pt idx="12119">
                  <c:v>2.4237999999995207E-4</c:v>
                </c:pt>
                <c:pt idx="12120">
                  <c:v>2.4239999999995206E-4</c:v>
                </c:pt>
                <c:pt idx="12121">
                  <c:v>2.4241999999995205E-4</c:v>
                </c:pt>
                <c:pt idx="12122">
                  <c:v>2.4243999999995204E-4</c:v>
                </c:pt>
                <c:pt idx="12123">
                  <c:v>2.4245999999995203E-4</c:v>
                </c:pt>
                <c:pt idx="12124">
                  <c:v>2.4247999999995202E-4</c:v>
                </c:pt>
                <c:pt idx="12125">
                  <c:v>2.4249999999995201E-4</c:v>
                </c:pt>
                <c:pt idx="12126">
                  <c:v>2.42519999999952E-4</c:v>
                </c:pt>
                <c:pt idx="12127">
                  <c:v>2.4253999999995199E-4</c:v>
                </c:pt>
                <c:pt idx="12128">
                  <c:v>2.4255999999995198E-4</c:v>
                </c:pt>
                <c:pt idx="12129">
                  <c:v>2.4257999999995197E-4</c:v>
                </c:pt>
                <c:pt idx="12130">
                  <c:v>2.4259999999995196E-4</c:v>
                </c:pt>
                <c:pt idx="12131">
                  <c:v>2.4261999999995195E-4</c:v>
                </c:pt>
                <c:pt idx="12132">
                  <c:v>2.4263999999995194E-4</c:v>
                </c:pt>
                <c:pt idx="12133">
                  <c:v>2.4265999999995193E-4</c:v>
                </c:pt>
                <c:pt idx="12134">
                  <c:v>2.4267999999995192E-4</c:v>
                </c:pt>
                <c:pt idx="12135">
                  <c:v>2.4269999999995191E-4</c:v>
                </c:pt>
                <c:pt idx="12136">
                  <c:v>2.427199999999519E-4</c:v>
                </c:pt>
                <c:pt idx="12137">
                  <c:v>2.4273999999995189E-4</c:v>
                </c:pt>
                <c:pt idx="12138">
                  <c:v>2.4275999999995187E-4</c:v>
                </c:pt>
                <c:pt idx="12139">
                  <c:v>2.4277999999995186E-4</c:v>
                </c:pt>
                <c:pt idx="12140">
                  <c:v>2.4279999999995185E-4</c:v>
                </c:pt>
                <c:pt idx="12141">
                  <c:v>2.4281999999995184E-4</c:v>
                </c:pt>
                <c:pt idx="12142">
                  <c:v>2.4283999999995183E-4</c:v>
                </c:pt>
                <c:pt idx="12143">
                  <c:v>2.4285999999995182E-4</c:v>
                </c:pt>
                <c:pt idx="12144">
                  <c:v>2.4287999999995181E-4</c:v>
                </c:pt>
                <c:pt idx="12145">
                  <c:v>2.428999999999518E-4</c:v>
                </c:pt>
                <c:pt idx="12146">
                  <c:v>2.4291999999995179E-4</c:v>
                </c:pt>
                <c:pt idx="12147">
                  <c:v>2.4293999999995178E-4</c:v>
                </c:pt>
                <c:pt idx="12148">
                  <c:v>2.4295999999995177E-4</c:v>
                </c:pt>
                <c:pt idx="12149">
                  <c:v>2.4297999999995176E-4</c:v>
                </c:pt>
                <c:pt idx="12150">
                  <c:v>2.4299999999995175E-4</c:v>
                </c:pt>
                <c:pt idx="12151">
                  <c:v>2.4301999999995174E-4</c:v>
                </c:pt>
                <c:pt idx="12152">
                  <c:v>2.4303999999995173E-4</c:v>
                </c:pt>
                <c:pt idx="12153">
                  <c:v>2.4305999999995172E-4</c:v>
                </c:pt>
                <c:pt idx="12154">
                  <c:v>2.4307999999995171E-4</c:v>
                </c:pt>
                <c:pt idx="12155">
                  <c:v>2.430999999999517E-4</c:v>
                </c:pt>
                <c:pt idx="12156">
                  <c:v>2.4311999999995169E-4</c:v>
                </c:pt>
                <c:pt idx="12157">
                  <c:v>2.4313999999995168E-4</c:v>
                </c:pt>
                <c:pt idx="12158">
                  <c:v>2.4315999999995167E-4</c:v>
                </c:pt>
                <c:pt idx="12159">
                  <c:v>2.4317999999995166E-4</c:v>
                </c:pt>
                <c:pt idx="12160">
                  <c:v>2.4319999999995165E-4</c:v>
                </c:pt>
                <c:pt idx="12161">
                  <c:v>2.4321999999995164E-4</c:v>
                </c:pt>
                <c:pt idx="12162">
                  <c:v>2.4323999999995163E-4</c:v>
                </c:pt>
                <c:pt idx="12163">
                  <c:v>2.4325999999995162E-4</c:v>
                </c:pt>
                <c:pt idx="12164">
                  <c:v>2.4327999999995161E-4</c:v>
                </c:pt>
                <c:pt idx="12165">
                  <c:v>2.432999999999516E-4</c:v>
                </c:pt>
                <c:pt idx="12166">
                  <c:v>2.4331999999995158E-4</c:v>
                </c:pt>
                <c:pt idx="12167">
                  <c:v>2.4333999999995157E-4</c:v>
                </c:pt>
                <c:pt idx="12168">
                  <c:v>2.4335999999995156E-4</c:v>
                </c:pt>
                <c:pt idx="12169">
                  <c:v>2.4337999999995155E-4</c:v>
                </c:pt>
                <c:pt idx="12170">
                  <c:v>2.4339999999995154E-4</c:v>
                </c:pt>
                <c:pt idx="12171">
                  <c:v>2.4341999999995153E-4</c:v>
                </c:pt>
                <c:pt idx="12172">
                  <c:v>2.4343999999995152E-4</c:v>
                </c:pt>
                <c:pt idx="12173">
                  <c:v>2.4345999999995151E-4</c:v>
                </c:pt>
                <c:pt idx="12174">
                  <c:v>2.434799999999515E-4</c:v>
                </c:pt>
                <c:pt idx="12175">
                  <c:v>2.4349999999995149E-4</c:v>
                </c:pt>
                <c:pt idx="12176">
                  <c:v>2.4351999999995148E-4</c:v>
                </c:pt>
                <c:pt idx="12177">
                  <c:v>2.4353999999995147E-4</c:v>
                </c:pt>
                <c:pt idx="12178">
                  <c:v>2.4355999999995146E-4</c:v>
                </c:pt>
                <c:pt idx="12179">
                  <c:v>2.4357999999995145E-4</c:v>
                </c:pt>
                <c:pt idx="12180">
                  <c:v>2.4359999999995144E-4</c:v>
                </c:pt>
                <c:pt idx="12181">
                  <c:v>2.4361999999995143E-4</c:v>
                </c:pt>
                <c:pt idx="12182">
                  <c:v>2.4363999999995142E-4</c:v>
                </c:pt>
                <c:pt idx="12183">
                  <c:v>2.4365999999995141E-4</c:v>
                </c:pt>
                <c:pt idx="12184">
                  <c:v>2.436799999999514E-4</c:v>
                </c:pt>
                <c:pt idx="12185">
                  <c:v>2.4369999999995139E-4</c:v>
                </c:pt>
                <c:pt idx="12186">
                  <c:v>2.4371999999995138E-4</c:v>
                </c:pt>
                <c:pt idx="12187">
                  <c:v>2.4373999999995137E-4</c:v>
                </c:pt>
                <c:pt idx="12188">
                  <c:v>2.4375999999995136E-4</c:v>
                </c:pt>
                <c:pt idx="12189">
                  <c:v>2.4377999999995135E-4</c:v>
                </c:pt>
                <c:pt idx="12190">
                  <c:v>2.4379999999995134E-4</c:v>
                </c:pt>
                <c:pt idx="12191">
                  <c:v>2.4381999999995133E-4</c:v>
                </c:pt>
                <c:pt idx="12192">
                  <c:v>2.4383999999995132E-4</c:v>
                </c:pt>
                <c:pt idx="12193">
                  <c:v>2.4385999999995131E-4</c:v>
                </c:pt>
                <c:pt idx="12194">
                  <c:v>2.438799999999513E-4</c:v>
                </c:pt>
                <c:pt idx="12195">
                  <c:v>2.4389999999995128E-4</c:v>
                </c:pt>
                <c:pt idx="12196">
                  <c:v>2.4391999999995127E-4</c:v>
                </c:pt>
                <c:pt idx="12197">
                  <c:v>2.4393999999995126E-4</c:v>
                </c:pt>
                <c:pt idx="12198">
                  <c:v>2.4395999999995125E-4</c:v>
                </c:pt>
                <c:pt idx="12199">
                  <c:v>2.4397999999995124E-4</c:v>
                </c:pt>
                <c:pt idx="12200">
                  <c:v>2.4399999999995123E-4</c:v>
                </c:pt>
                <c:pt idx="12201">
                  <c:v>2.4401999999995122E-4</c:v>
                </c:pt>
                <c:pt idx="12202">
                  <c:v>2.4403999999995121E-4</c:v>
                </c:pt>
                <c:pt idx="12203">
                  <c:v>2.440599999999512E-4</c:v>
                </c:pt>
                <c:pt idx="12204">
                  <c:v>2.4407999999995119E-4</c:v>
                </c:pt>
                <c:pt idx="12205">
                  <c:v>2.4409999999995118E-4</c:v>
                </c:pt>
                <c:pt idx="12206">
                  <c:v>2.4411999999995117E-4</c:v>
                </c:pt>
                <c:pt idx="12207">
                  <c:v>2.4413999999995116E-4</c:v>
                </c:pt>
                <c:pt idx="12208">
                  <c:v>2.4415999999995115E-4</c:v>
                </c:pt>
                <c:pt idx="12209">
                  <c:v>2.4417999999995114E-4</c:v>
                </c:pt>
                <c:pt idx="12210">
                  <c:v>2.4419999999995113E-4</c:v>
                </c:pt>
                <c:pt idx="12211">
                  <c:v>2.4421999999995112E-4</c:v>
                </c:pt>
                <c:pt idx="12212">
                  <c:v>2.4423999999995111E-4</c:v>
                </c:pt>
                <c:pt idx="12213">
                  <c:v>2.442599999999511E-4</c:v>
                </c:pt>
                <c:pt idx="12214">
                  <c:v>2.4427999999995109E-4</c:v>
                </c:pt>
                <c:pt idx="12215">
                  <c:v>2.4429999999995108E-4</c:v>
                </c:pt>
                <c:pt idx="12216">
                  <c:v>2.4431999999995107E-4</c:v>
                </c:pt>
                <c:pt idx="12217">
                  <c:v>2.4433999999995106E-4</c:v>
                </c:pt>
                <c:pt idx="12218">
                  <c:v>2.4435999999995105E-4</c:v>
                </c:pt>
                <c:pt idx="12219">
                  <c:v>2.4437999999995104E-4</c:v>
                </c:pt>
                <c:pt idx="12220">
                  <c:v>2.4439999999995103E-4</c:v>
                </c:pt>
                <c:pt idx="12221">
                  <c:v>2.4441999999995102E-4</c:v>
                </c:pt>
                <c:pt idx="12222">
                  <c:v>2.4443999999995101E-4</c:v>
                </c:pt>
                <c:pt idx="12223">
                  <c:v>2.4445999999995099E-4</c:v>
                </c:pt>
                <c:pt idx="12224">
                  <c:v>2.4447999999995098E-4</c:v>
                </c:pt>
                <c:pt idx="12225">
                  <c:v>2.4449999999995097E-4</c:v>
                </c:pt>
                <c:pt idx="12226">
                  <c:v>2.4451999999995096E-4</c:v>
                </c:pt>
                <c:pt idx="12227">
                  <c:v>2.4453999999995095E-4</c:v>
                </c:pt>
                <c:pt idx="12228">
                  <c:v>2.4455999999995094E-4</c:v>
                </c:pt>
                <c:pt idx="12229">
                  <c:v>2.4457999999995093E-4</c:v>
                </c:pt>
                <c:pt idx="12230">
                  <c:v>2.4459999999995092E-4</c:v>
                </c:pt>
                <c:pt idx="12231">
                  <c:v>2.4461999999995091E-4</c:v>
                </c:pt>
                <c:pt idx="12232">
                  <c:v>2.446399999999509E-4</c:v>
                </c:pt>
                <c:pt idx="12233">
                  <c:v>2.4465999999995089E-4</c:v>
                </c:pt>
                <c:pt idx="12234">
                  <c:v>2.4467999999995088E-4</c:v>
                </c:pt>
                <c:pt idx="12235">
                  <c:v>2.4469999999995087E-4</c:v>
                </c:pt>
                <c:pt idx="12236">
                  <c:v>2.4471999999995086E-4</c:v>
                </c:pt>
                <c:pt idx="12237">
                  <c:v>2.4473999999995085E-4</c:v>
                </c:pt>
                <c:pt idx="12238">
                  <c:v>2.4475999999995084E-4</c:v>
                </c:pt>
                <c:pt idx="12239">
                  <c:v>2.4477999999995083E-4</c:v>
                </c:pt>
                <c:pt idx="12240">
                  <c:v>2.4479999999995082E-4</c:v>
                </c:pt>
                <c:pt idx="12241">
                  <c:v>2.4481999999995081E-4</c:v>
                </c:pt>
                <c:pt idx="12242">
                  <c:v>2.448399999999508E-4</c:v>
                </c:pt>
                <c:pt idx="12243">
                  <c:v>2.4485999999995079E-4</c:v>
                </c:pt>
                <c:pt idx="12244">
                  <c:v>2.4487999999995078E-4</c:v>
                </c:pt>
                <c:pt idx="12245">
                  <c:v>2.4489999999995077E-4</c:v>
                </c:pt>
                <c:pt idx="12246">
                  <c:v>2.4491999999995076E-4</c:v>
                </c:pt>
                <c:pt idx="12247">
                  <c:v>2.4493999999995075E-4</c:v>
                </c:pt>
                <c:pt idx="12248">
                  <c:v>2.4495999999995074E-4</c:v>
                </c:pt>
                <c:pt idx="12249">
                  <c:v>2.4497999999995073E-4</c:v>
                </c:pt>
                <c:pt idx="12250">
                  <c:v>2.4499999999995072E-4</c:v>
                </c:pt>
                <c:pt idx="12251">
                  <c:v>2.450199999999507E-4</c:v>
                </c:pt>
                <c:pt idx="12252">
                  <c:v>2.4503999999995069E-4</c:v>
                </c:pt>
                <c:pt idx="12253">
                  <c:v>2.4505999999995068E-4</c:v>
                </c:pt>
                <c:pt idx="12254">
                  <c:v>2.4507999999995067E-4</c:v>
                </c:pt>
                <c:pt idx="12255">
                  <c:v>2.4509999999995066E-4</c:v>
                </c:pt>
                <c:pt idx="12256">
                  <c:v>2.4511999999995065E-4</c:v>
                </c:pt>
                <c:pt idx="12257">
                  <c:v>2.4513999999995064E-4</c:v>
                </c:pt>
                <c:pt idx="12258">
                  <c:v>2.4515999999995063E-4</c:v>
                </c:pt>
                <c:pt idx="12259">
                  <c:v>2.4517999999995062E-4</c:v>
                </c:pt>
                <c:pt idx="12260">
                  <c:v>2.4519999999995061E-4</c:v>
                </c:pt>
                <c:pt idx="12261">
                  <c:v>2.452199999999506E-4</c:v>
                </c:pt>
                <c:pt idx="12262">
                  <c:v>2.4523999999995059E-4</c:v>
                </c:pt>
                <c:pt idx="12263">
                  <c:v>2.4525999999995058E-4</c:v>
                </c:pt>
                <c:pt idx="12264">
                  <c:v>2.4527999999995057E-4</c:v>
                </c:pt>
                <c:pt idx="12265">
                  <c:v>2.4529999999995056E-4</c:v>
                </c:pt>
                <c:pt idx="12266">
                  <c:v>2.4531999999995055E-4</c:v>
                </c:pt>
                <c:pt idx="12267">
                  <c:v>2.4533999999995054E-4</c:v>
                </c:pt>
                <c:pt idx="12268">
                  <c:v>2.4535999999995053E-4</c:v>
                </c:pt>
                <c:pt idx="12269">
                  <c:v>2.4537999999995052E-4</c:v>
                </c:pt>
                <c:pt idx="12270">
                  <c:v>2.4539999999995051E-4</c:v>
                </c:pt>
                <c:pt idx="12271">
                  <c:v>2.454199999999505E-4</c:v>
                </c:pt>
                <c:pt idx="12272">
                  <c:v>2.4543999999995049E-4</c:v>
                </c:pt>
                <c:pt idx="12273">
                  <c:v>2.4545999999995048E-4</c:v>
                </c:pt>
                <c:pt idx="12274">
                  <c:v>2.4547999999995047E-4</c:v>
                </c:pt>
                <c:pt idx="12275">
                  <c:v>2.4549999999995046E-4</c:v>
                </c:pt>
                <c:pt idx="12276">
                  <c:v>2.4551999999995045E-4</c:v>
                </c:pt>
                <c:pt idx="12277">
                  <c:v>2.4553999999995044E-4</c:v>
                </c:pt>
                <c:pt idx="12278">
                  <c:v>2.4555999999995043E-4</c:v>
                </c:pt>
                <c:pt idx="12279">
                  <c:v>2.4557999999995041E-4</c:v>
                </c:pt>
                <c:pt idx="12280">
                  <c:v>2.455999999999504E-4</c:v>
                </c:pt>
                <c:pt idx="12281">
                  <c:v>2.4561999999995039E-4</c:v>
                </c:pt>
                <c:pt idx="12282">
                  <c:v>2.4563999999995038E-4</c:v>
                </c:pt>
                <c:pt idx="12283">
                  <c:v>2.4565999999995037E-4</c:v>
                </c:pt>
                <c:pt idx="12284">
                  <c:v>2.4567999999995036E-4</c:v>
                </c:pt>
                <c:pt idx="12285">
                  <c:v>2.4569999999995035E-4</c:v>
                </c:pt>
                <c:pt idx="12286">
                  <c:v>2.4571999999995034E-4</c:v>
                </c:pt>
                <c:pt idx="12287">
                  <c:v>2.4573999999995033E-4</c:v>
                </c:pt>
                <c:pt idx="12288">
                  <c:v>2.4575999999995032E-4</c:v>
                </c:pt>
                <c:pt idx="12289">
                  <c:v>2.4577999999995031E-4</c:v>
                </c:pt>
                <c:pt idx="12290">
                  <c:v>2.457999999999503E-4</c:v>
                </c:pt>
                <c:pt idx="12291">
                  <c:v>2.4581999999995029E-4</c:v>
                </c:pt>
                <c:pt idx="12292">
                  <c:v>2.4583999999995028E-4</c:v>
                </c:pt>
                <c:pt idx="12293">
                  <c:v>2.4585999999995027E-4</c:v>
                </c:pt>
                <c:pt idx="12294">
                  <c:v>2.4587999999995026E-4</c:v>
                </c:pt>
                <c:pt idx="12295">
                  <c:v>2.4589999999995025E-4</c:v>
                </c:pt>
                <c:pt idx="12296">
                  <c:v>2.4591999999995024E-4</c:v>
                </c:pt>
                <c:pt idx="12297">
                  <c:v>2.4593999999995023E-4</c:v>
                </c:pt>
                <c:pt idx="12298">
                  <c:v>2.4595999999995022E-4</c:v>
                </c:pt>
                <c:pt idx="12299">
                  <c:v>2.4597999999995021E-4</c:v>
                </c:pt>
                <c:pt idx="12300">
                  <c:v>2.459999999999502E-4</c:v>
                </c:pt>
                <c:pt idx="12301">
                  <c:v>2.4601999999995019E-4</c:v>
                </c:pt>
                <c:pt idx="12302">
                  <c:v>2.4603999999995018E-4</c:v>
                </c:pt>
                <c:pt idx="12303">
                  <c:v>2.4605999999995017E-4</c:v>
                </c:pt>
                <c:pt idx="12304">
                  <c:v>2.4607999999995016E-4</c:v>
                </c:pt>
                <c:pt idx="12305">
                  <c:v>2.4609999999995015E-4</c:v>
                </c:pt>
                <c:pt idx="12306">
                  <c:v>2.4611999999995014E-4</c:v>
                </c:pt>
                <c:pt idx="12307">
                  <c:v>2.4613999999995012E-4</c:v>
                </c:pt>
                <c:pt idx="12308">
                  <c:v>2.4615999999995011E-4</c:v>
                </c:pt>
                <c:pt idx="12309">
                  <c:v>2.461799999999501E-4</c:v>
                </c:pt>
                <c:pt idx="12310">
                  <c:v>2.4619999999995009E-4</c:v>
                </c:pt>
                <c:pt idx="12311">
                  <c:v>2.4621999999995008E-4</c:v>
                </c:pt>
                <c:pt idx="12312">
                  <c:v>2.4623999999995007E-4</c:v>
                </c:pt>
                <c:pt idx="12313">
                  <c:v>2.4625999999995006E-4</c:v>
                </c:pt>
                <c:pt idx="12314">
                  <c:v>2.4627999999995005E-4</c:v>
                </c:pt>
                <c:pt idx="12315">
                  <c:v>2.4629999999995004E-4</c:v>
                </c:pt>
                <c:pt idx="12316">
                  <c:v>2.4631999999995003E-4</c:v>
                </c:pt>
                <c:pt idx="12317">
                  <c:v>2.4633999999995002E-4</c:v>
                </c:pt>
                <c:pt idx="12318">
                  <c:v>2.4635999999995001E-4</c:v>
                </c:pt>
                <c:pt idx="12319">
                  <c:v>2.4637999999995E-4</c:v>
                </c:pt>
                <c:pt idx="12320">
                  <c:v>2.4639999999994999E-4</c:v>
                </c:pt>
                <c:pt idx="12321">
                  <c:v>2.4641999999994998E-4</c:v>
                </c:pt>
                <c:pt idx="12322">
                  <c:v>2.4643999999994997E-4</c:v>
                </c:pt>
                <c:pt idx="12323">
                  <c:v>2.4645999999994996E-4</c:v>
                </c:pt>
                <c:pt idx="12324">
                  <c:v>2.4647999999994995E-4</c:v>
                </c:pt>
                <c:pt idx="12325">
                  <c:v>2.4649999999994994E-4</c:v>
                </c:pt>
                <c:pt idx="12326">
                  <c:v>2.4651999999994993E-4</c:v>
                </c:pt>
                <c:pt idx="12327">
                  <c:v>2.4653999999994992E-4</c:v>
                </c:pt>
                <c:pt idx="12328">
                  <c:v>2.4655999999994991E-4</c:v>
                </c:pt>
                <c:pt idx="12329">
                  <c:v>2.465799999999499E-4</c:v>
                </c:pt>
                <c:pt idx="12330">
                  <c:v>2.4659999999994989E-4</c:v>
                </c:pt>
                <c:pt idx="12331">
                  <c:v>2.4661999999994988E-4</c:v>
                </c:pt>
                <c:pt idx="12332">
                  <c:v>2.4663999999994987E-4</c:v>
                </c:pt>
                <c:pt idx="12333">
                  <c:v>2.4665999999994986E-4</c:v>
                </c:pt>
                <c:pt idx="12334">
                  <c:v>2.4667999999994985E-4</c:v>
                </c:pt>
                <c:pt idx="12335">
                  <c:v>2.4669999999994983E-4</c:v>
                </c:pt>
                <c:pt idx="12336">
                  <c:v>2.4671999999994982E-4</c:v>
                </c:pt>
                <c:pt idx="12337">
                  <c:v>2.4673999999994981E-4</c:v>
                </c:pt>
                <c:pt idx="12338">
                  <c:v>2.467599999999498E-4</c:v>
                </c:pt>
                <c:pt idx="12339">
                  <c:v>2.4677999999994979E-4</c:v>
                </c:pt>
                <c:pt idx="12340">
                  <c:v>2.4679999999994978E-4</c:v>
                </c:pt>
                <c:pt idx="12341">
                  <c:v>2.4681999999994977E-4</c:v>
                </c:pt>
                <c:pt idx="12342">
                  <c:v>2.4683999999994976E-4</c:v>
                </c:pt>
                <c:pt idx="12343">
                  <c:v>2.4685999999994975E-4</c:v>
                </c:pt>
                <c:pt idx="12344">
                  <c:v>2.4687999999994974E-4</c:v>
                </c:pt>
                <c:pt idx="12345">
                  <c:v>2.4689999999994973E-4</c:v>
                </c:pt>
                <c:pt idx="12346">
                  <c:v>2.4691999999994972E-4</c:v>
                </c:pt>
                <c:pt idx="12347">
                  <c:v>2.4693999999994971E-4</c:v>
                </c:pt>
                <c:pt idx="12348">
                  <c:v>2.469599999999497E-4</c:v>
                </c:pt>
                <c:pt idx="12349">
                  <c:v>2.4697999999994969E-4</c:v>
                </c:pt>
                <c:pt idx="12350">
                  <c:v>2.4699999999994968E-4</c:v>
                </c:pt>
                <c:pt idx="12351">
                  <c:v>2.4701999999994967E-4</c:v>
                </c:pt>
                <c:pt idx="12352">
                  <c:v>2.4703999999994966E-4</c:v>
                </c:pt>
                <c:pt idx="12353">
                  <c:v>2.4705999999994965E-4</c:v>
                </c:pt>
                <c:pt idx="12354">
                  <c:v>2.4707999999994964E-4</c:v>
                </c:pt>
                <c:pt idx="12355">
                  <c:v>2.4709999999994963E-4</c:v>
                </c:pt>
                <c:pt idx="12356">
                  <c:v>2.4711999999994962E-4</c:v>
                </c:pt>
                <c:pt idx="12357">
                  <c:v>2.4713999999994961E-4</c:v>
                </c:pt>
                <c:pt idx="12358">
                  <c:v>2.471599999999496E-4</c:v>
                </c:pt>
                <c:pt idx="12359">
                  <c:v>2.4717999999994959E-4</c:v>
                </c:pt>
                <c:pt idx="12360">
                  <c:v>2.4719999999994958E-4</c:v>
                </c:pt>
                <c:pt idx="12361">
                  <c:v>2.4721999999994957E-4</c:v>
                </c:pt>
                <c:pt idx="12362">
                  <c:v>2.4723999999994956E-4</c:v>
                </c:pt>
                <c:pt idx="12363">
                  <c:v>2.4725999999994954E-4</c:v>
                </c:pt>
                <c:pt idx="12364">
                  <c:v>2.4727999999994953E-4</c:v>
                </c:pt>
                <c:pt idx="12365">
                  <c:v>2.4729999999994952E-4</c:v>
                </c:pt>
                <c:pt idx="12366">
                  <c:v>2.4731999999994951E-4</c:v>
                </c:pt>
                <c:pt idx="12367">
                  <c:v>2.473399999999495E-4</c:v>
                </c:pt>
                <c:pt idx="12368">
                  <c:v>2.4735999999994949E-4</c:v>
                </c:pt>
                <c:pt idx="12369">
                  <c:v>2.4737999999994948E-4</c:v>
                </c:pt>
                <c:pt idx="12370">
                  <c:v>2.4739999999994947E-4</c:v>
                </c:pt>
                <c:pt idx="12371">
                  <c:v>2.4741999999994946E-4</c:v>
                </c:pt>
                <c:pt idx="12372">
                  <c:v>2.4743999999994945E-4</c:v>
                </c:pt>
                <c:pt idx="12373">
                  <c:v>2.4745999999994944E-4</c:v>
                </c:pt>
                <c:pt idx="12374">
                  <c:v>2.4747999999994943E-4</c:v>
                </c:pt>
                <c:pt idx="12375">
                  <c:v>2.4749999999994942E-4</c:v>
                </c:pt>
                <c:pt idx="12376">
                  <c:v>2.4751999999994941E-4</c:v>
                </c:pt>
                <c:pt idx="12377">
                  <c:v>2.475399999999494E-4</c:v>
                </c:pt>
                <c:pt idx="12378">
                  <c:v>2.4755999999994939E-4</c:v>
                </c:pt>
                <c:pt idx="12379">
                  <c:v>2.4757999999994938E-4</c:v>
                </c:pt>
                <c:pt idx="12380">
                  <c:v>2.4759999999994937E-4</c:v>
                </c:pt>
                <c:pt idx="12381">
                  <c:v>2.4761999999994936E-4</c:v>
                </c:pt>
                <c:pt idx="12382">
                  <c:v>2.4763999999994935E-4</c:v>
                </c:pt>
                <c:pt idx="12383">
                  <c:v>2.4765999999994934E-4</c:v>
                </c:pt>
                <c:pt idx="12384">
                  <c:v>2.4767999999994933E-4</c:v>
                </c:pt>
                <c:pt idx="12385">
                  <c:v>2.4769999999994932E-4</c:v>
                </c:pt>
                <c:pt idx="12386">
                  <c:v>2.4771999999994931E-4</c:v>
                </c:pt>
                <c:pt idx="12387">
                  <c:v>2.477399999999493E-4</c:v>
                </c:pt>
                <c:pt idx="12388">
                  <c:v>2.4775999999994929E-4</c:v>
                </c:pt>
                <c:pt idx="12389">
                  <c:v>2.4777999999994928E-4</c:v>
                </c:pt>
                <c:pt idx="12390">
                  <c:v>2.4779999999994927E-4</c:v>
                </c:pt>
                <c:pt idx="12391">
                  <c:v>2.4781999999994925E-4</c:v>
                </c:pt>
                <c:pt idx="12392">
                  <c:v>2.4783999999994924E-4</c:v>
                </c:pt>
                <c:pt idx="12393">
                  <c:v>2.4785999999994923E-4</c:v>
                </c:pt>
                <c:pt idx="12394">
                  <c:v>2.4787999999994922E-4</c:v>
                </c:pt>
                <c:pt idx="12395">
                  <c:v>2.4789999999994921E-4</c:v>
                </c:pt>
                <c:pt idx="12396">
                  <c:v>2.479199999999492E-4</c:v>
                </c:pt>
                <c:pt idx="12397">
                  <c:v>2.4793999999994919E-4</c:v>
                </c:pt>
                <c:pt idx="12398">
                  <c:v>2.4795999999994918E-4</c:v>
                </c:pt>
                <c:pt idx="12399">
                  <c:v>2.4797999999994917E-4</c:v>
                </c:pt>
                <c:pt idx="12400">
                  <c:v>2.4799999999994916E-4</c:v>
                </c:pt>
                <c:pt idx="12401">
                  <c:v>2.4801999999994915E-4</c:v>
                </c:pt>
                <c:pt idx="12402">
                  <c:v>2.4803999999994914E-4</c:v>
                </c:pt>
                <c:pt idx="12403">
                  <c:v>2.4805999999994913E-4</c:v>
                </c:pt>
                <c:pt idx="12404">
                  <c:v>2.4807999999994912E-4</c:v>
                </c:pt>
                <c:pt idx="12405">
                  <c:v>2.4809999999994911E-4</c:v>
                </c:pt>
                <c:pt idx="12406">
                  <c:v>2.481199999999491E-4</c:v>
                </c:pt>
                <c:pt idx="12407">
                  <c:v>2.4813999999994909E-4</c:v>
                </c:pt>
                <c:pt idx="12408">
                  <c:v>2.4815999999994908E-4</c:v>
                </c:pt>
                <c:pt idx="12409">
                  <c:v>2.4817999999994907E-4</c:v>
                </c:pt>
                <c:pt idx="12410">
                  <c:v>2.4819999999994906E-4</c:v>
                </c:pt>
                <c:pt idx="12411">
                  <c:v>2.4821999999994905E-4</c:v>
                </c:pt>
                <c:pt idx="12412">
                  <c:v>2.4823999999994904E-4</c:v>
                </c:pt>
                <c:pt idx="12413">
                  <c:v>2.4825999999994903E-4</c:v>
                </c:pt>
                <c:pt idx="12414">
                  <c:v>2.4827999999994902E-4</c:v>
                </c:pt>
                <c:pt idx="12415">
                  <c:v>2.4829999999994901E-4</c:v>
                </c:pt>
                <c:pt idx="12416">
                  <c:v>2.48319999999949E-4</c:v>
                </c:pt>
                <c:pt idx="12417">
                  <c:v>2.4833999999994899E-4</c:v>
                </c:pt>
                <c:pt idx="12418">
                  <c:v>2.4835999999994898E-4</c:v>
                </c:pt>
                <c:pt idx="12419">
                  <c:v>2.4837999999994896E-4</c:v>
                </c:pt>
                <c:pt idx="12420">
                  <c:v>2.4839999999994895E-4</c:v>
                </c:pt>
                <c:pt idx="12421">
                  <c:v>2.4841999999994894E-4</c:v>
                </c:pt>
                <c:pt idx="12422">
                  <c:v>2.4843999999994893E-4</c:v>
                </c:pt>
                <c:pt idx="12423">
                  <c:v>2.4845999999994892E-4</c:v>
                </c:pt>
                <c:pt idx="12424">
                  <c:v>2.4847999999994891E-4</c:v>
                </c:pt>
                <c:pt idx="12425">
                  <c:v>2.484999999999489E-4</c:v>
                </c:pt>
                <c:pt idx="12426">
                  <c:v>2.4851999999994889E-4</c:v>
                </c:pt>
                <c:pt idx="12427">
                  <c:v>2.4853999999994888E-4</c:v>
                </c:pt>
                <c:pt idx="12428">
                  <c:v>2.4855999999994887E-4</c:v>
                </c:pt>
                <c:pt idx="12429">
                  <c:v>2.4857999999994886E-4</c:v>
                </c:pt>
                <c:pt idx="12430">
                  <c:v>2.4859999999994885E-4</c:v>
                </c:pt>
                <c:pt idx="12431">
                  <c:v>2.4861999999994884E-4</c:v>
                </c:pt>
                <c:pt idx="12432">
                  <c:v>2.4863999999994883E-4</c:v>
                </c:pt>
                <c:pt idx="12433">
                  <c:v>2.4865999999994882E-4</c:v>
                </c:pt>
                <c:pt idx="12434">
                  <c:v>2.4867999999994881E-4</c:v>
                </c:pt>
                <c:pt idx="12435">
                  <c:v>2.486999999999488E-4</c:v>
                </c:pt>
                <c:pt idx="12436">
                  <c:v>2.4871999999994879E-4</c:v>
                </c:pt>
                <c:pt idx="12437">
                  <c:v>2.4873999999994878E-4</c:v>
                </c:pt>
                <c:pt idx="12438">
                  <c:v>2.4875999999994877E-4</c:v>
                </c:pt>
                <c:pt idx="12439">
                  <c:v>2.4877999999994876E-4</c:v>
                </c:pt>
                <c:pt idx="12440">
                  <c:v>2.4879999999994875E-4</c:v>
                </c:pt>
                <c:pt idx="12441">
                  <c:v>2.4881999999994874E-4</c:v>
                </c:pt>
                <c:pt idx="12442">
                  <c:v>2.4883999999994873E-4</c:v>
                </c:pt>
                <c:pt idx="12443">
                  <c:v>2.4885999999994872E-4</c:v>
                </c:pt>
                <c:pt idx="12444">
                  <c:v>2.4887999999994871E-4</c:v>
                </c:pt>
                <c:pt idx="12445">
                  <c:v>2.488999999999487E-4</c:v>
                </c:pt>
                <c:pt idx="12446">
                  <c:v>2.4891999999994869E-4</c:v>
                </c:pt>
                <c:pt idx="12447">
                  <c:v>2.4893999999994867E-4</c:v>
                </c:pt>
                <c:pt idx="12448">
                  <c:v>2.4895999999994866E-4</c:v>
                </c:pt>
                <c:pt idx="12449">
                  <c:v>2.4897999999994865E-4</c:v>
                </c:pt>
                <c:pt idx="12450">
                  <c:v>2.4899999999994864E-4</c:v>
                </c:pt>
                <c:pt idx="12451">
                  <c:v>2.4901999999994863E-4</c:v>
                </c:pt>
                <c:pt idx="12452">
                  <c:v>2.4903999999994862E-4</c:v>
                </c:pt>
                <c:pt idx="12453">
                  <c:v>2.4905999999994861E-4</c:v>
                </c:pt>
                <c:pt idx="12454">
                  <c:v>2.490799999999486E-4</c:v>
                </c:pt>
                <c:pt idx="12455">
                  <c:v>2.4909999999994859E-4</c:v>
                </c:pt>
                <c:pt idx="12456">
                  <c:v>2.4911999999994858E-4</c:v>
                </c:pt>
                <c:pt idx="12457">
                  <c:v>2.4913999999994857E-4</c:v>
                </c:pt>
                <c:pt idx="12458">
                  <c:v>2.4915999999994856E-4</c:v>
                </c:pt>
                <c:pt idx="12459">
                  <c:v>2.4917999999994855E-4</c:v>
                </c:pt>
                <c:pt idx="12460">
                  <c:v>2.4919999999994854E-4</c:v>
                </c:pt>
                <c:pt idx="12461">
                  <c:v>2.4921999999994853E-4</c:v>
                </c:pt>
                <c:pt idx="12462">
                  <c:v>2.4923999999994852E-4</c:v>
                </c:pt>
                <c:pt idx="12463">
                  <c:v>2.4925999999994851E-4</c:v>
                </c:pt>
                <c:pt idx="12464">
                  <c:v>2.492799999999485E-4</c:v>
                </c:pt>
                <c:pt idx="12465">
                  <c:v>2.4929999999994849E-4</c:v>
                </c:pt>
                <c:pt idx="12466">
                  <c:v>2.4931999999994848E-4</c:v>
                </c:pt>
                <c:pt idx="12467">
                  <c:v>2.4933999999994847E-4</c:v>
                </c:pt>
                <c:pt idx="12468">
                  <c:v>2.4935999999994846E-4</c:v>
                </c:pt>
                <c:pt idx="12469">
                  <c:v>2.4937999999994845E-4</c:v>
                </c:pt>
                <c:pt idx="12470">
                  <c:v>2.4939999999994844E-4</c:v>
                </c:pt>
                <c:pt idx="12471">
                  <c:v>2.4941999999994843E-4</c:v>
                </c:pt>
                <c:pt idx="12472">
                  <c:v>2.4943999999994842E-4</c:v>
                </c:pt>
                <c:pt idx="12473">
                  <c:v>2.4945999999994841E-4</c:v>
                </c:pt>
                <c:pt idx="12474">
                  <c:v>2.494799999999484E-4</c:v>
                </c:pt>
                <c:pt idx="12475">
                  <c:v>2.4949999999994839E-4</c:v>
                </c:pt>
                <c:pt idx="12476">
                  <c:v>2.4951999999994837E-4</c:v>
                </c:pt>
                <c:pt idx="12477">
                  <c:v>2.4953999999994836E-4</c:v>
                </c:pt>
                <c:pt idx="12478">
                  <c:v>2.4955999999994835E-4</c:v>
                </c:pt>
                <c:pt idx="12479">
                  <c:v>2.4957999999994834E-4</c:v>
                </c:pt>
                <c:pt idx="12480">
                  <c:v>2.4959999999994833E-4</c:v>
                </c:pt>
                <c:pt idx="12481">
                  <c:v>2.4961999999994832E-4</c:v>
                </c:pt>
                <c:pt idx="12482">
                  <c:v>2.4963999999994831E-4</c:v>
                </c:pt>
                <c:pt idx="12483">
                  <c:v>2.496599999999483E-4</c:v>
                </c:pt>
                <c:pt idx="12484">
                  <c:v>2.4967999999994829E-4</c:v>
                </c:pt>
                <c:pt idx="12485">
                  <c:v>2.4969999999994828E-4</c:v>
                </c:pt>
                <c:pt idx="12486">
                  <c:v>2.4971999999994827E-4</c:v>
                </c:pt>
                <c:pt idx="12487">
                  <c:v>2.4973999999994826E-4</c:v>
                </c:pt>
                <c:pt idx="12488">
                  <c:v>2.4975999999994825E-4</c:v>
                </c:pt>
                <c:pt idx="12489">
                  <c:v>2.4977999999994824E-4</c:v>
                </c:pt>
                <c:pt idx="12490">
                  <c:v>2.4979999999994823E-4</c:v>
                </c:pt>
                <c:pt idx="12491">
                  <c:v>2.4981999999994822E-4</c:v>
                </c:pt>
                <c:pt idx="12492">
                  <c:v>2.4983999999994821E-4</c:v>
                </c:pt>
                <c:pt idx="12493">
                  <c:v>2.498599999999482E-4</c:v>
                </c:pt>
                <c:pt idx="12494">
                  <c:v>2.4987999999994819E-4</c:v>
                </c:pt>
                <c:pt idx="12495">
                  <c:v>2.4989999999994818E-4</c:v>
                </c:pt>
                <c:pt idx="12496">
                  <c:v>2.4991999999994817E-4</c:v>
                </c:pt>
                <c:pt idx="12497">
                  <c:v>2.4993999999994816E-4</c:v>
                </c:pt>
                <c:pt idx="12498">
                  <c:v>2.4995999999994815E-4</c:v>
                </c:pt>
                <c:pt idx="12499">
                  <c:v>2.4997999999994814E-4</c:v>
                </c:pt>
                <c:pt idx="12500">
                  <c:v>2.4999999999994813E-4</c:v>
                </c:pt>
                <c:pt idx="12501">
                  <c:v>2.5001999999994812E-4</c:v>
                </c:pt>
                <c:pt idx="12502">
                  <c:v>2.5003999999994811E-4</c:v>
                </c:pt>
                <c:pt idx="12503">
                  <c:v>2.500599999999481E-4</c:v>
                </c:pt>
                <c:pt idx="12504">
                  <c:v>2.5007999999994808E-4</c:v>
                </c:pt>
                <c:pt idx="12505">
                  <c:v>2.5009999999994807E-4</c:v>
                </c:pt>
                <c:pt idx="12506">
                  <c:v>2.5011999999994806E-4</c:v>
                </c:pt>
                <c:pt idx="12507">
                  <c:v>2.5013999999994805E-4</c:v>
                </c:pt>
                <c:pt idx="12508">
                  <c:v>2.5015999999994804E-4</c:v>
                </c:pt>
                <c:pt idx="12509">
                  <c:v>2.5017999999994803E-4</c:v>
                </c:pt>
                <c:pt idx="12510">
                  <c:v>2.5019999999994802E-4</c:v>
                </c:pt>
                <c:pt idx="12511">
                  <c:v>2.5021999999994801E-4</c:v>
                </c:pt>
                <c:pt idx="12512">
                  <c:v>2.50239999999948E-4</c:v>
                </c:pt>
                <c:pt idx="12513">
                  <c:v>2.5025999999994799E-4</c:v>
                </c:pt>
                <c:pt idx="12514">
                  <c:v>2.5027999999994798E-4</c:v>
                </c:pt>
                <c:pt idx="12515">
                  <c:v>2.5029999999994797E-4</c:v>
                </c:pt>
                <c:pt idx="12516">
                  <c:v>2.5031999999994796E-4</c:v>
                </c:pt>
                <c:pt idx="12517">
                  <c:v>2.5033999999994795E-4</c:v>
                </c:pt>
                <c:pt idx="12518">
                  <c:v>2.5035999999994794E-4</c:v>
                </c:pt>
                <c:pt idx="12519">
                  <c:v>2.5037999999994793E-4</c:v>
                </c:pt>
                <c:pt idx="12520">
                  <c:v>2.5039999999994792E-4</c:v>
                </c:pt>
                <c:pt idx="12521">
                  <c:v>2.5041999999994791E-4</c:v>
                </c:pt>
                <c:pt idx="12522">
                  <c:v>2.504399999999479E-4</c:v>
                </c:pt>
                <c:pt idx="12523">
                  <c:v>2.5045999999994789E-4</c:v>
                </c:pt>
                <c:pt idx="12524">
                  <c:v>2.5047999999994788E-4</c:v>
                </c:pt>
                <c:pt idx="12525">
                  <c:v>2.5049999999994787E-4</c:v>
                </c:pt>
                <c:pt idx="12526">
                  <c:v>2.5051999999994786E-4</c:v>
                </c:pt>
                <c:pt idx="12527">
                  <c:v>2.5053999999994785E-4</c:v>
                </c:pt>
                <c:pt idx="12528">
                  <c:v>2.5055999999994784E-4</c:v>
                </c:pt>
                <c:pt idx="12529">
                  <c:v>2.5057999999994783E-4</c:v>
                </c:pt>
                <c:pt idx="12530">
                  <c:v>2.5059999999994782E-4</c:v>
                </c:pt>
                <c:pt idx="12531">
                  <c:v>2.5061999999994781E-4</c:v>
                </c:pt>
                <c:pt idx="12532">
                  <c:v>2.5063999999994779E-4</c:v>
                </c:pt>
                <c:pt idx="12533">
                  <c:v>2.5065999999994778E-4</c:v>
                </c:pt>
                <c:pt idx="12534">
                  <c:v>2.5067999999994777E-4</c:v>
                </c:pt>
                <c:pt idx="12535">
                  <c:v>2.5069999999994776E-4</c:v>
                </c:pt>
                <c:pt idx="12536">
                  <c:v>2.5071999999994775E-4</c:v>
                </c:pt>
                <c:pt idx="12537">
                  <c:v>2.5073999999994774E-4</c:v>
                </c:pt>
                <c:pt idx="12538">
                  <c:v>2.5075999999994773E-4</c:v>
                </c:pt>
                <c:pt idx="12539">
                  <c:v>2.5077999999994772E-4</c:v>
                </c:pt>
                <c:pt idx="12540">
                  <c:v>2.5079999999994771E-4</c:v>
                </c:pt>
                <c:pt idx="12541">
                  <c:v>2.508199999999477E-4</c:v>
                </c:pt>
                <c:pt idx="12542">
                  <c:v>2.5083999999994769E-4</c:v>
                </c:pt>
                <c:pt idx="12543">
                  <c:v>2.5085999999994768E-4</c:v>
                </c:pt>
                <c:pt idx="12544">
                  <c:v>2.5087999999994767E-4</c:v>
                </c:pt>
                <c:pt idx="12545">
                  <c:v>2.5089999999994766E-4</c:v>
                </c:pt>
                <c:pt idx="12546">
                  <c:v>2.5091999999994765E-4</c:v>
                </c:pt>
                <c:pt idx="12547">
                  <c:v>2.5093999999994764E-4</c:v>
                </c:pt>
                <c:pt idx="12548">
                  <c:v>2.5095999999994763E-4</c:v>
                </c:pt>
                <c:pt idx="12549">
                  <c:v>2.5097999999994762E-4</c:v>
                </c:pt>
                <c:pt idx="12550">
                  <c:v>2.5099999999994761E-4</c:v>
                </c:pt>
                <c:pt idx="12551">
                  <c:v>2.510199999999476E-4</c:v>
                </c:pt>
                <c:pt idx="12552">
                  <c:v>2.5103999999994759E-4</c:v>
                </c:pt>
                <c:pt idx="12553">
                  <c:v>2.5105999999994758E-4</c:v>
                </c:pt>
                <c:pt idx="12554">
                  <c:v>2.5107999999994757E-4</c:v>
                </c:pt>
                <c:pt idx="12555">
                  <c:v>2.5109999999994756E-4</c:v>
                </c:pt>
                <c:pt idx="12556">
                  <c:v>2.5111999999994755E-4</c:v>
                </c:pt>
                <c:pt idx="12557">
                  <c:v>2.5113999999994754E-4</c:v>
                </c:pt>
                <c:pt idx="12558">
                  <c:v>2.5115999999994753E-4</c:v>
                </c:pt>
                <c:pt idx="12559">
                  <c:v>2.5117999999994752E-4</c:v>
                </c:pt>
                <c:pt idx="12560">
                  <c:v>2.511999999999475E-4</c:v>
                </c:pt>
                <c:pt idx="12561">
                  <c:v>2.5121999999994749E-4</c:v>
                </c:pt>
                <c:pt idx="12562">
                  <c:v>2.5123999999994748E-4</c:v>
                </c:pt>
                <c:pt idx="12563">
                  <c:v>2.5125999999994747E-4</c:v>
                </c:pt>
                <c:pt idx="12564">
                  <c:v>2.5127999999994746E-4</c:v>
                </c:pt>
                <c:pt idx="12565">
                  <c:v>2.5129999999994745E-4</c:v>
                </c:pt>
                <c:pt idx="12566">
                  <c:v>2.5131999999994744E-4</c:v>
                </c:pt>
                <c:pt idx="12567">
                  <c:v>2.5133999999994743E-4</c:v>
                </c:pt>
                <c:pt idx="12568">
                  <c:v>2.5135999999994742E-4</c:v>
                </c:pt>
                <c:pt idx="12569">
                  <c:v>2.5137999999994741E-4</c:v>
                </c:pt>
                <c:pt idx="12570">
                  <c:v>2.513999999999474E-4</c:v>
                </c:pt>
                <c:pt idx="12571">
                  <c:v>2.5141999999994739E-4</c:v>
                </c:pt>
                <c:pt idx="12572">
                  <c:v>2.5143999999994738E-4</c:v>
                </c:pt>
                <c:pt idx="12573">
                  <c:v>2.5145999999994737E-4</c:v>
                </c:pt>
                <c:pt idx="12574">
                  <c:v>2.5147999999994736E-4</c:v>
                </c:pt>
                <c:pt idx="12575">
                  <c:v>2.5149999999994735E-4</c:v>
                </c:pt>
                <c:pt idx="12576">
                  <c:v>2.5151999999994734E-4</c:v>
                </c:pt>
                <c:pt idx="12577">
                  <c:v>2.5153999999994733E-4</c:v>
                </c:pt>
                <c:pt idx="12578">
                  <c:v>2.5155999999994732E-4</c:v>
                </c:pt>
                <c:pt idx="12579">
                  <c:v>2.5157999999994731E-4</c:v>
                </c:pt>
                <c:pt idx="12580">
                  <c:v>2.515999999999473E-4</c:v>
                </c:pt>
                <c:pt idx="12581">
                  <c:v>2.5161999999994729E-4</c:v>
                </c:pt>
                <c:pt idx="12582">
                  <c:v>2.5163999999994728E-4</c:v>
                </c:pt>
                <c:pt idx="12583">
                  <c:v>2.5165999999994727E-4</c:v>
                </c:pt>
                <c:pt idx="12584">
                  <c:v>2.5167999999994726E-4</c:v>
                </c:pt>
                <c:pt idx="12585">
                  <c:v>2.5169999999994725E-4</c:v>
                </c:pt>
                <c:pt idx="12586">
                  <c:v>2.5171999999994724E-4</c:v>
                </c:pt>
                <c:pt idx="12587">
                  <c:v>2.5173999999994723E-4</c:v>
                </c:pt>
                <c:pt idx="12588">
                  <c:v>2.5175999999994721E-4</c:v>
                </c:pt>
                <c:pt idx="12589">
                  <c:v>2.517799999999472E-4</c:v>
                </c:pt>
                <c:pt idx="12590">
                  <c:v>2.5179999999994719E-4</c:v>
                </c:pt>
                <c:pt idx="12591">
                  <c:v>2.5181999999994718E-4</c:v>
                </c:pt>
                <c:pt idx="12592">
                  <c:v>2.5183999999994717E-4</c:v>
                </c:pt>
                <c:pt idx="12593">
                  <c:v>2.5185999999994716E-4</c:v>
                </c:pt>
                <c:pt idx="12594">
                  <c:v>2.5187999999994715E-4</c:v>
                </c:pt>
                <c:pt idx="12595">
                  <c:v>2.5189999999994714E-4</c:v>
                </c:pt>
                <c:pt idx="12596">
                  <c:v>2.5191999999994713E-4</c:v>
                </c:pt>
                <c:pt idx="12597">
                  <c:v>2.5193999999994712E-4</c:v>
                </c:pt>
                <c:pt idx="12598">
                  <c:v>2.5195999999994711E-4</c:v>
                </c:pt>
                <c:pt idx="12599">
                  <c:v>2.519799999999471E-4</c:v>
                </c:pt>
                <c:pt idx="12600">
                  <c:v>2.5199999999994709E-4</c:v>
                </c:pt>
                <c:pt idx="12601">
                  <c:v>2.5201999999994708E-4</c:v>
                </c:pt>
                <c:pt idx="12602">
                  <c:v>2.5203999999994707E-4</c:v>
                </c:pt>
                <c:pt idx="12603">
                  <c:v>2.5205999999994706E-4</c:v>
                </c:pt>
                <c:pt idx="12604">
                  <c:v>2.5207999999994705E-4</c:v>
                </c:pt>
                <c:pt idx="12605">
                  <c:v>2.5209999999994704E-4</c:v>
                </c:pt>
                <c:pt idx="12606">
                  <c:v>2.5211999999994703E-4</c:v>
                </c:pt>
                <c:pt idx="12607">
                  <c:v>2.5213999999994702E-4</c:v>
                </c:pt>
                <c:pt idx="12608">
                  <c:v>2.5215999999994701E-4</c:v>
                </c:pt>
                <c:pt idx="12609">
                  <c:v>2.52179999999947E-4</c:v>
                </c:pt>
                <c:pt idx="12610">
                  <c:v>2.5219999999994699E-4</c:v>
                </c:pt>
                <c:pt idx="12611">
                  <c:v>2.5221999999994698E-4</c:v>
                </c:pt>
                <c:pt idx="12612">
                  <c:v>2.5223999999994697E-4</c:v>
                </c:pt>
                <c:pt idx="12613">
                  <c:v>2.5225999999994696E-4</c:v>
                </c:pt>
                <c:pt idx="12614">
                  <c:v>2.5227999999994695E-4</c:v>
                </c:pt>
                <c:pt idx="12615">
                  <c:v>2.5229999999994694E-4</c:v>
                </c:pt>
                <c:pt idx="12616">
                  <c:v>2.5231999999994692E-4</c:v>
                </c:pt>
                <c:pt idx="12617">
                  <c:v>2.5233999999994691E-4</c:v>
                </c:pt>
                <c:pt idx="12618">
                  <c:v>2.523599999999469E-4</c:v>
                </c:pt>
                <c:pt idx="12619">
                  <c:v>2.5237999999994689E-4</c:v>
                </c:pt>
                <c:pt idx="12620">
                  <c:v>2.5239999999994688E-4</c:v>
                </c:pt>
                <c:pt idx="12621">
                  <c:v>2.5241999999994687E-4</c:v>
                </c:pt>
                <c:pt idx="12622">
                  <c:v>2.5243999999994686E-4</c:v>
                </c:pt>
                <c:pt idx="12623">
                  <c:v>2.5245999999994685E-4</c:v>
                </c:pt>
                <c:pt idx="12624">
                  <c:v>2.5247999999994684E-4</c:v>
                </c:pt>
                <c:pt idx="12625">
                  <c:v>2.5249999999994683E-4</c:v>
                </c:pt>
                <c:pt idx="12626">
                  <c:v>2.5251999999994682E-4</c:v>
                </c:pt>
                <c:pt idx="12627">
                  <c:v>2.5253999999994681E-4</c:v>
                </c:pt>
                <c:pt idx="12628">
                  <c:v>2.525599999999468E-4</c:v>
                </c:pt>
                <c:pt idx="12629">
                  <c:v>2.5257999999994679E-4</c:v>
                </c:pt>
                <c:pt idx="12630">
                  <c:v>2.5259999999994678E-4</c:v>
                </c:pt>
                <c:pt idx="12631">
                  <c:v>2.5261999999994677E-4</c:v>
                </c:pt>
                <c:pt idx="12632">
                  <c:v>2.5263999999994676E-4</c:v>
                </c:pt>
                <c:pt idx="12633">
                  <c:v>2.5265999999994675E-4</c:v>
                </c:pt>
                <c:pt idx="12634">
                  <c:v>2.5267999999994674E-4</c:v>
                </c:pt>
                <c:pt idx="12635">
                  <c:v>2.5269999999994673E-4</c:v>
                </c:pt>
                <c:pt idx="12636">
                  <c:v>2.5271999999994672E-4</c:v>
                </c:pt>
                <c:pt idx="12637">
                  <c:v>2.5273999999994671E-4</c:v>
                </c:pt>
                <c:pt idx="12638">
                  <c:v>2.527599999999467E-4</c:v>
                </c:pt>
                <c:pt idx="12639">
                  <c:v>2.5277999999994669E-4</c:v>
                </c:pt>
                <c:pt idx="12640">
                  <c:v>2.5279999999994668E-4</c:v>
                </c:pt>
                <c:pt idx="12641">
                  <c:v>2.5281999999994667E-4</c:v>
                </c:pt>
                <c:pt idx="12642">
                  <c:v>2.5283999999994666E-4</c:v>
                </c:pt>
                <c:pt idx="12643">
                  <c:v>2.5285999999994665E-4</c:v>
                </c:pt>
                <c:pt idx="12644">
                  <c:v>2.5287999999994663E-4</c:v>
                </c:pt>
                <c:pt idx="12645">
                  <c:v>2.5289999999994662E-4</c:v>
                </c:pt>
                <c:pt idx="12646">
                  <c:v>2.5291999999994661E-4</c:v>
                </c:pt>
                <c:pt idx="12647">
                  <c:v>2.529399999999466E-4</c:v>
                </c:pt>
                <c:pt idx="12648">
                  <c:v>2.5295999999994659E-4</c:v>
                </c:pt>
                <c:pt idx="12649">
                  <c:v>2.5297999999994658E-4</c:v>
                </c:pt>
                <c:pt idx="12650">
                  <c:v>2.5299999999994657E-4</c:v>
                </c:pt>
                <c:pt idx="12651">
                  <c:v>2.5301999999994656E-4</c:v>
                </c:pt>
                <c:pt idx="12652">
                  <c:v>2.5303999999994655E-4</c:v>
                </c:pt>
                <c:pt idx="12653">
                  <c:v>2.5305999999994654E-4</c:v>
                </c:pt>
                <c:pt idx="12654">
                  <c:v>2.5307999999994653E-4</c:v>
                </c:pt>
                <c:pt idx="12655">
                  <c:v>2.5309999999994652E-4</c:v>
                </c:pt>
                <c:pt idx="12656">
                  <c:v>2.5311999999994651E-4</c:v>
                </c:pt>
                <c:pt idx="12657">
                  <c:v>2.531399999999465E-4</c:v>
                </c:pt>
                <c:pt idx="12658">
                  <c:v>2.5315999999994649E-4</c:v>
                </c:pt>
                <c:pt idx="12659">
                  <c:v>2.5317999999994648E-4</c:v>
                </c:pt>
                <c:pt idx="12660">
                  <c:v>2.5319999999994647E-4</c:v>
                </c:pt>
                <c:pt idx="12661">
                  <c:v>2.5321999999994646E-4</c:v>
                </c:pt>
                <c:pt idx="12662">
                  <c:v>2.5323999999994645E-4</c:v>
                </c:pt>
                <c:pt idx="12663">
                  <c:v>2.5325999999994644E-4</c:v>
                </c:pt>
                <c:pt idx="12664">
                  <c:v>2.5327999999994643E-4</c:v>
                </c:pt>
                <c:pt idx="12665">
                  <c:v>2.5329999999994642E-4</c:v>
                </c:pt>
                <c:pt idx="12666">
                  <c:v>2.5331999999994641E-4</c:v>
                </c:pt>
                <c:pt idx="12667">
                  <c:v>2.533399999999464E-4</c:v>
                </c:pt>
                <c:pt idx="12668">
                  <c:v>2.5335999999994639E-4</c:v>
                </c:pt>
                <c:pt idx="12669">
                  <c:v>2.5337999999994638E-4</c:v>
                </c:pt>
                <c:pt idx="12670">
                  <c:v>2.5339999999994637E-4</c:v>
                </c:pt>
                <c:pt idx="12671">
                  <c:v>2.5341999999994636E-4</c:v>
                </c:pt>
                <c:pt idx="12672">
                  <c:v>2.5343999999994634E-4</c:v>
                </c:pt>
                <c:pt idx="12673">
                  <c:v>2.5345999999994633E-4</c:v>
                </c:pt>
                <c:pt idx="12674">
                  <c:v>2.5347999999994632E-4</c:v>
                </c:pt>
                <c:pt idx="12675">
                  <c:v>2.5349999999994631E-4</c:v>
                </c:pt>
                <c:pt idx="12676">
                  <c:v>2.535199999999463E-4</c:v>
                </c:pt>
                <c:pt idx="12677">
                  <c:v>2.5353999999994629E-4</c:v>
                </c:pt>
                <c:pt idx="12678">
                  <c:v>2.5355999999994628E-4</c:v>
                </c:pt>
                <c:pt idx="12679">
                  <c:v>2.5357999999994627E-4</c:v>
                </c:pt>
                <c:pt idx="12680">
                  <c:v>2.5359999999994626E-4</c:v>
                </c:pt>
                <c:pt idx="12681">
                  <c:v>2.5361999999994625E-4</c:v>
                </c:pt>
                <c:pt idx="12682">
                  <c:v>2.5363999999994624E-4</c:v>
                </c:pt>
                <c:pt idx="12683">
                  <c:v>2.5365999999994623E-4</c:v>
                </c:pt>
                <c:pt idx="12684">
                  <c:v>2.5367999999994622E-4</c:v>
                </c:pt>
                <c:pt idx="12685">
                  <c:v>2.5369999999994621E-4</c:v>
                </c:pt>
                <c:pt idx="12686">
                  <c:v>2.537199999999462E-4</c:v>
                </c:pt>
                <c:pt idx="12687">
                  <c:v>2.5373999999994619E-4</c:v>
                </c:pt>
                <c:pt idx="12688">
                  <c:v>2.5375999999994618E-4</c:v>
                </c:pt>
                <c:pt idx="12689">
                  <c:v>2.5377999999994617E-4</c:v>
                </c:pt>
                <c:pt idx="12690">
                  <c:v>2.5379999999994616E-4</c:v>
                </c:pt>
                <c:pt idx="12691">
                  <c:v>2.5381999999994615E-4</c:v>
                </c:pt>
                <c:pt idx="12692">
                  <c:v>2.5383999999994614E-4</c:v>
                </c:pt>
                <c:pt idx="12693">
                  <c:v>2.5385999999994613E-4</c:v>
                </c:pt>
                <c:pt idx="12694">
                  <c:v>2.5387999999994612E-4</c:v>
                </c:pt>
                <c:pt idx="12695">
                  <c:v>2.5389999999994611E-4</c:v>
                </c:pt>
                <c:pt idx="12696">
                  <c:v>2.539199999999461E-4</c:v>
                </c:pt>
                <c:pt idx="12697">
                  <c:v>2.5393999999994609E-4</c:v>
                </c:pt>
                <c:pt idx="12698">
                  <c:v>2.5395999999994608E-4</c:v>
                </c:pt>
                <c:pt idx="12699">
                  <c:v>2.5397999999994607E-4</c:v>
                </c:pt>
                <c:pt idx="12700">
                  <c:v>2.5399999999994605E-4</c:v>
                </c:pt>
                <c:pt idx="12701">
                  <c:v>2.5401999999994604E-4</c:v>
                </c:pt>
                <c:pt idx="12702">
                  <c:v>2.5403999999994603E-4</c:v>
                </c:pt>
                <c:pt idx="12703">
                  <c:v>2.5405999999994602E-4</c:v>
                </c:pt>
                <c:pt idx="12704">
                  <c:v>2.5407999999994601E-4</c:v>
                </c:pt>
                <c:pt idx="12705">
                  <c:v>2.54099999999946E-4</c:v>
                </c:pt>
                <c:pt idx="12706">
                  <c:v>2.5411999999994599E-4</c:v>
                </c:pt>
                <c:pt idx="12707">
                  <c:v>2.5413999999994598E-4</c:v>
                </c:pt>
                <c:pt idx="12708">
                  <c:v>2.5415999999994597E-4</c:v>
                </c:pt>
                <c:pt idx="12709">
                  <c:v>2.5417999999994596E-4</c:v>
                </c:pt>
                <c:pt idx="12710">
                  <c:v>2.5419999999994595E-4</c:v>
                </c:pt>
                <c:pt idx="12711">
                  <c:v>2.5421999999994594E-4</c:v>
                </c:pt>
                <c:pt idx="12712">
                  <c:v>2.5423999999994593E-4</c:v>
                </c:pt>
                <c:pt idx="12713">
                  <c:v>2.5425999999994592E-4</c:v>
                </c:pt>
                <c:pt idx="12714">
                  <c:v>2.5427999999994591E-4</c:v>
                </c:pt>
                <c:pt idx="12715">
                  <c:v>2.542999999999459E-4</c:v>
                </c:pt>
                <c:pt idx="12716">
                  <c:v>2.5431999999994589E-4</c:v>
                </c:pt>
                <c:pt idx="12717">
                  <c:v>2.5433999999994588E-4</c:v>
                </c:pt>
                <c:pt idx="12718">
                  <c:v>2.5435999999994587E-4</c:v>
                </c:pt>
                <c:pt idx="12719">
                  <c:v>2.5437999999994586E-4</c:v>
                </c:pt>
                <c:pt idx="12720">
                  <c:v>2.5439999999994585E-4</c:v>
                </c:pt>
                <c:pt idx="12721">
                  <c:v>2.5441999999994584E-4</c:v>
                </c:pt>
                <c:pt idx="12722">
                  <c:v>2.5443999999994583E-4</c:v>
                </c:pt>
                <c:pt idx="12723">
                  <c:v>2.5445999999994582E-4</c:v>
                </c:pt>
                <c:pt idx="12724">
                  <c:v>2.5447999999994581E-4</c:v>
                </c:pt>
                <c:pt idx="12725">
                  <c:v>2.544999999999458E-4</c:v>
                </c:pt>
                <c:pt idx="12726">
                  <c:v>2.5451999999994579E-4</c:v>
                </c:pt>
                <c:pt idx="12727">
                  <c:v>2.5453999999994578E-4</c:v>
                </c:pt>
                <c:pt idx="12728">
                  <c:v>2.5455999999994576E-4</c:v>
                </c:pt>
                <c:pt idx="12729">
                  <c:v>2.5457999999994575E-4</c:v>
                </c:pt>
                <c:pt idx="12730">
                  <c:v>2.5459999999994574E-4</c:v>
                </c:pt>
                <c:pt idx="12731">
                  <c:v>2.5461999999994573E-4</c:v>
                </c:pt>
                <c:pt idx="12732">
                  <c:v>2.5463999999994572E-4</c:v>
                </c:pt>
                <c:pt idx="12733">
                  <c:v>2.5465999999994571E-4</c:v>
                </c:pt>
                <c:pt idx="12734">
                  <c:v>2.546799999999457E-4</c:v>
                </c:pt>
                <c:pt idx="12735">
                  <c:v>2.5469999999994569E-4</c:v>
                </c:pt>
                <c:pt idx="12736">
                  <c:v>2.5471999999994568E-4</c:v>
                </c:pt>
                <c:pt idx="12737">
                  <c:v>2.5473999999994567E-4</c:v>
                </c:pt>
                <c:pt idx="12738">
                  <c:v>2.5475999999994566E-4</c:v>
                </c:pt>
                <c:pt idx="12739">
                  <c:v>2.5477999999994565E-4</c:v>
                </c:pt>
                <c:pt idx="12740">
                  <c:v>2.5479999999994564E-4</c:v>
                </c:pt>
                <c:pt idx="12741">
                  <c:v>2.5481999999994563E-4</c:v>
                </c:pt>
                <c:pt idx="12742">
                  <c:v>2.5483999999994562E-4</c:v>
                </c:pt>
                <c:pt idx="12743">
                  <c:v>2.5485999999994561E-4</c:v>
                </c:pt>
                <c:pt idx="12744">
                  <c:v>2.548799999999456E-4</c:v>
                </c:pt>
                <c:pt idx="12745">
                  <c:v>2.5489999999994559E-4</c:v>
                </c:pt>
                <c:pt idx="12746">
                  <c:v>2.5491999999994558E-4</c:v>
                </c:pt>
                <c:pt idx="12747">
                  <c:v>2.5493999999994557E-4</c:v>
                </c:pt>
                <c:pt idx="12748">
                  <c:v>2.5495999999994556E-4</c:v>
                </c:pt>
                <c:pt idx="12749">
                  <c:v>2.5497999999994555E-4</c:v>
                </c:pt>
                <c:pt idx="12750">
                  <c:v>2.5499999999994554E-4</c:v>
                </c:pt>
                <c:pt idx="12751">
                  <c:v>2.5501999999994553E-4</c:v>
                </c:pt>
                <c:pt idx="12752">
                  <c:v>2.5503999999994552E-4</c:v>
                </c:pt>
                <c:pt idx="12753">
                  <c:v>2.5505999999994551E-4</c:v>
                </c:pt>
                <c:pt idx="12754">
                  <c:v>2.550799999999455E-4</c:v>
                </c:pt>
                <c:pt idx="12755">
                  <c:v>2.5509999999994549E-4</c:v>
                </c:pt>
                <c:pt idx="12756">
                  <c:v>2.5511999999994548E-4</c:v>
                </c:pt>
                <c:pt idx="12757">
                  <c:v>2.5513999999994546E-4</c:v>
                </c:pt>
                <c:pt idx="12758">
                  <c:v>2.5515999999994545E-4</c:v>
                </c:pt>
                <c:pt idx="12759">
                  <c:v>2.5517999999994544E-4</c:v>
                </c:pt>
                <c:pt idx="12760">
                  <c:v>2.5519999999994543E-4</c:v>
                </c:pt>
                <c:pt idx="12761">
                  <c:v>2.5521999999994542E-4</c:v>
                </c:pt>
                <c:pt idx="12762">
                  <c:v>2.5523999999994541E-4</c:v>
                </c:pt>
                <c:pt idx="12763">
                  <c:v>2.552599999999454E-4</c:v>
                </c:pt>
                <c:pt idx="12764">
                  <c:v>2.5527999999994539E-4</c:v>
                </c:pt>
                <c:pt idx="12765">
                  <c:v>2.5529999999994538E-4</c:v>
                </c:pt>
                <c:pt idx="12766">
                  <c:v>2.5531999999994537E-4</c:v>
                </c:pt>
                <c:pt idx="12767">
                  <c:v>2.5533999999994536E-4</c:v>
                </c:pt>
                <c:pt idx="12768">
                  <c:v>2.5535999999994535E-4</c:v>
                </c:pt>
                <c:pt idx="12769">
                  <c:v>2.5537999999994534E-4</c:v>
                </c:pt>
                <c:pt idx="12770">
                  <c:v>2.5539999999994533E-4</c:v>
                </c:pt>
                <c:pt idx="12771">
                  <c:v>2.5541999999994532E-4</c:v>
                </c:pt>
                <c:pt idx="12772">
                  <c:v>2.5543999999994531E-4</c:v>
                </c:pt>
                <c:pt idx="12773">
                  <c:v>2.554599999999453E-4</c:v>
                </c:pt>
                <c:pt idx="12774">
                  <c:v>2.5547999999994529E-4</c:v>
                </c:pt>
                <c:pt idx="12775">
                  <c:v>2.5549999999994528E-4</c:v>
                </c:pt>
                <c:pt idx="12776">
                  <c:v>2.5551999999994527E-4</c:v>
                </c:pt>
                <c:pt idx="12777">
                  <c:v>2.5553999999994526E-4</c:v>
                </c:pt>
                <c:pt idx="12778">
                  <c:v>2.5555999999994525E-4</c:v>
                </c:pt>
                <c:pt idx="12779">
                  <c:v>2.5557999999994524E-4</c:v>
                </c:pt>
                <c:pt idx="12780">
                  <c:v>2.5559999999994523E-4</c:v>
                </c:pt>
                <c:pt idx="12781">
                  <c:v>2.5561999999994522E-4</c:v>
                </c:pt>
                <c:pt idx="12782">
                  <c:v>2.5563999999994521E-4</c:v>
                </c:pt>
                <c:pt idx="12783">
                  <c:v>2.556599999999452E-4</c:v>
                </c:pt>
                <c:pt idx="12784">
                  <c:v>2.5567999999994519E-4</c:v>
                </c:pt>
                <c:pt idx="12785">
                  <c:v>2.5569999999994517E-4</c:v>
                </c:pt>
                <c:pt idx="12786">
                  <c:v>2.5571999999994516E-4</c:v>
                </c:pt>
                <c:pt idx="12787">
                  <c:v>2.5573999999994515E-4</c:v>
                </c:pt>
                <c:pt idx="12788">
                  <c:v>2.5575999999994514E-4</c:v>
                </c:pt>
                <c:pt idx="12789">
                  <c:v>2.5577999999994513E-4</c:v>
                </c:pt>
                <c:pt idx="12790">
                  <c:v>2.5579999999994512E-4</c:v>
                </c:pt>
                <c:pt idx="12791">
                  <c:v>2.5581999999994511E-4</c:v>
                </c:pt>
                <c:pt idx="12792">
                  <c:v>2.558399999999451E-4</c:v>
                </c:pt>
                <c:pt idx="12793">
                  <c:v>2.5585999999994509E-4</c:v>
                </c:pt>
                <c:pt idx="12794">
                  <c:v>2.5587999999994508E-4</c:v>
                </c:pt>
                <c:pt idx="12795">
                  <c:v>2.5589999999994507E-4</c:v>
                </c:pt>
                <c:pt idx="12796">
                  <c:v>2.5591999999994506E-4</c:v>
                </c:pt>
                <c:pt idx="12797">
                  <c:v>2.5593999999994505E-4</c:v>
                </c:pt>
                <c:pt idx="12798">
                  <c:v>2.5595999999994504E-4</c:v>
                </c:pt>
                <c:pt idx="12799">
                  <c:v>2.5597999999994503E-4</c:v>
                </c:pt>
                <c:pt idx="12800">
                  <c:v>2.5599999999994502E-4</c:v>
                </c:pt>
                <c:pt idx="12801">
                  <c:v>2.5601999999994501E-4</c:v>
                </c:pt>
                <c:pt idx="12802">
                  <c:v>2.56039999999945E-4</c:v>
                </c:pt>
                <c:pt idx="12803">
                  <c:v>2.5605999999994499E-4</c:v>
                </c:pt>
                <c:pt idx="12804">
                  <c:v>2.5607999999994498E-4</c:v>
                </c:pt>
                <c:pt idx="12805">
                  <c:v>2.5609999999994497E-4</c:v>
                </c:pt>
                <c:pt idx="12806">
                  <c:v>2.5611999999994496E-4</c:v>
                </c:pt>
                <c:pt idx="12807">
                  <c:v>2.5613999999994495E-4</c:v>
                </c:pt>
                <c:pt idx="12808">
                  <c:v>2.5615999999994494E-4</c:v>
                </c:pt>
                <c:pt idx="12809">
                  <c:v>2.5617999999994493E-4</c:v>
                </c:pt>
                <c:pt idx="12810">
                  <c:v>2.5619999999994492E-4</c:v>
                </c:pt>
                <c:pt idx="12811">
                  <c:v>2.5621999999994491E-4</c:v>
                </c:pt>
                <c:pt idx="12812">
                  <c:v>2.562399999999449E-4</c:v>
                </c:pt>
                <c:pt idx="12813">
                  <c:v>2.5625999999994488E-4</c:v>
                </c:pt>
                <c:pt idx="12814">
                  <c:v>2.5627999999994487E-4</c:v>
                </c:pt>
                <c:pt idx="12815">
                  <c:v>2.5629999999994486E-4</c:v>
                </c:pt>
                <c:pt idx="12816">
                  <c:v>2.5631999999994485E-4</c:v>
                </c:pt>
                <c:pt idx="12817">
                  <c:v>2.5633999999994484E-4</c:v>
                </c:pt>
                <c:pt idx="12818">
                  <c:v>2.5635999999994483E-4</c:v>
                </c:pt>
                <c:pt idx="12819">
                  <c:v>2.5637999999994482E-4</c:v>
                </c:pt>
                <c:pt idx="12820">
                  <c:v>2.5639999999994481E-4</c:v>
                </c:pt>
                <c:pt idx="12821">
                  <c:v>2.564199999999448E-4</c:v>
                </c:pt>
                <c:pt idx="12822">
                  <c:v>2.5643999999994479E-4</c:v>
                </c:pt>
                <c:pt idx="12823">
                  <c:v>2.5645999999994478E-4</c:v>
                </c:pt>
                <c:pt idx="12824">
                  <c:v>2.5647999999994477E-4</c:v>
                </c:pt>
                <c:pt idx="12825">
                  <c:v>2.5649999999994476E-4</c:v>
                </c:pt>
                <c:pt idx="12826">
                  <c:v>2.5651999999994475E-4</c:v>
                </c:pt>
                <c:pt idx="12827">
                  <c:v>2.5653999999994474E-4</c:v>
                </c:pt>
                <c:pt idx="12828">
                  <c:v>2.5655999999994473E-4</c:v>
                </c:pt>
                <c:pt idx="12829">
                  <c:v>2.5657999999994472E-4</c:v>
                </c:pt>
                <c:pt idx="12830">
                  <c:v>2.5659999999994471E-4</c:v>
                </c:pt>
                <c:pt idx="12831">
                  <c:v>2.566199999999447E-4</c:v>
                </c:pt>
                <c:pt idx="12832">
                  <c:v>2.5663999999994469E-4</c:v>
                </c:pt>
                <c:pt idx="12833">
                  <c:v>2.5665999999994468E-4</c:v>
                </c:pt>
                <c:pt idx="12834">
                  <c:v>2.5667999999994467E-4</c:v>
                </c:pt>
                <c:pt idx="12835">
                  <c:v>2.5669999999994466E-4</c:v>
                </c:pt>
                <c:pt idx="12836">
                  <c:v>2.5671999999994465E-4</c:v>
                </c:pt>
                <c:pt idx="12837">
                  <c:v>2.5673999999994464E-4</c:v>
                </c:pt>
                <c:pt idx="12838">
                  <c:v>2.5675999999994463E-4</c:v>
                </c:pt>
                <c:pt idx="12839">
                  <c:v>2.5677999999994462E-4</c:v>
                </c:pt>
                <c:pt idx="12840">
                  <c:v>2.5679999999994461E-4</c:v>
                </c:pt>
                <c:pt idx="12841">
                  <c:v>2.5681999999994459E-4</c:v>
                </c:pt>
                <c:pt idx="12842">
                  <c:v>2.5683999999994458E-4</c:v>
                </c:pt>
                <c:pt idx="12843">
                  <c:v>2.5685999999994457E-4</c:v>
                </c:pt>
                <c:pt idx="12844">
                  <c:v>2.5687999999994456E-4</c:v>
                </c:pt>
                <c:pt idx="12845">
                  <c:v>2.5689999999994455E-4</c:v>
                </c:pt>
                <c:pt idx="12846">
                  <c:v>2.5691999999994454E-4</c:v>
                </c:pt>
                <c:pt idx="12847">
                  <c:v>2.5693999999994453E-4</c:v>
                </c:pt>
                <c:pt idx="12848">
                  <c:v>2.5695999999994452E-4</c:v>
                </c:pt>
                <c:pt idx="12849">
                  <c:v>2.5697999999994451E-4</c:v>
                </c:pt>
                <c:pt idx="12850">
                  <c:v>2.569999999999445E-4</c:v>
                </c:pt>
                <c:pt idx="12851">
                  <c:v>2.5701999999994449E-4</c:v>
                </c:pt>
                <c:pt idx="12852">
                  <c:v>2.5703999999994448E-4</c:v>
                </c:pt>
                <c:pt idx="12853">
                  <c:v>2.5705999999994447E-4</c:v>
                </c:pt>
                <c:pt idx="12854">
                  <c:v>2.5707999999994446E-4</c:v>
                </c:pt>
                <c:pt idx="12855">
                  <c:v>2.5709999999994445E-4</c:v>
                </c:pt>
                <c:pt idx="12856">
                  <c:v>2.5711999999994444E-4</c:v>
                </c:pt>
                <c:pt idx="12857">
                  <c:v>2.5713999999994443E-4</c:v>
                </c:pt>
                <c:pt idx="12858">
                  <c:v>2.5715999999994442E-4</c:v>
                </c:pt>
                <c:pt idx="12859">
                  <c:v>2.5717999999994441E-4</c:v>
                </c:pt>
                <c:pt idx="12860">
                  <c:v>2.571999999999444E-4</c:v>
                </c:pt>
                <c:pt idx="12861">
                  <c:v>2.5721999999994439E-4</c:v>
                </c:pt>
                <c:pt idx="12862">
                  <c:v>2.5723999999994438E-4</c:v>
                </c:pt>
                <c:pt idx="12863">
                  <c:v>2.5725999999994437E-4</c:v>
                </c:pt>
                <c:pt idx="12864">
                  <c:v>2.5727999999994436E-4</c:v>
                </c:pt>
                <c:pt idx="12865">
                  <c:v>2.5729999999994435E-4</c:v>
                </c:pt>
                <c:pt idx="12866">
                  <c:v>2.5731999999994434E-4</c:v>
                </c:pt>
                <c:pt idx="12867">
                  <c:v>2.5733999999994433E-4</c:v>
                </c:pt>
                <c:pt idx="12868">
                  <c:v>2.5735999999994432E-4</c:v>
                </c:pt>
                <c:pt idx="12869">
                  <c:v>2.573799999999443E-4</c:v>
                </c:pt>
                <c:pt idx="12870">
                  <c:v>2.5739999999994429E-4</c:v>
                </c:pt>
                <c:pt idx="12871">
                  <c:v>2.5741999999994428E-4</c:v>
                </c:pt>
                <c:pt idx="12872">
                  <c:v>2.5743999999994427E-4</c:v>
                </c:pt>
                <c:pt idx="12873">
                  <c:v>2.5745999999994426E-4</c:v>
                </c:pt>
                <c:pt idx="12874">
                  <c:v>2.5747999999994425E-4</c:v>
                </c:pt>
                <c:pt idx="12875">
                  <c:v>2.5749999999994424E-4</c:v>
                </c:pt>
                <c:pt idx="12876">
                  <c:v>2.5751999999994423E-4</c:v>
                </c:pt>
                <c:pt idx="12877">
                  <c:v>2.5753999999994422E-4</c:v>
                </c:pt>
                <c:pt idx="12878">
                  <c:v>2.5755999999994421E-4</c:v>
                </c:pt>
                <c:pt idx="12879">
                  <c:v>2.575799999999442E-4</c:v>
                </c:pt>
                <c:pt idx="12880">
                  <c:v>2.5759999999994419E-4</c:v>
                </c:pt>
                <c:pt idx="12881">
                  <c:v>2.5761999999994418E-4</c:v>
                </c:pt>
                <c:pt idx="12882">
                  <c:v>2.5763999999994417E-4</c:v>
                </c:pt>
                <c:pt idx="12883">
                  <c:v>2.5765999999994416E-4</c:v>
                </c:pt>
                <c:pt idx="12884">
                  <c:v>2.5767999999994415E-4</c:v>
                </c:pt>
                <c:pt idx="12885">
                  <c:v>2.5769999999994414E-4</c:v>
                </c:pt>
                <c:pt idx="12886">
                  <c:v>2.5771999999994413E-4</c:v>
                </c:pt>
                <c:pt idx="12887">
                  <c:v>2.5773999999994412E-4</c:v>
                </c:pt>
                <c:pt idx="12888">
                  <c:v>2.5775999999994411E-4</c:v>
                </c:pt>
                <c:pt idx="12889">
                  <c:v>2.577799999999441E-4</c:v>
                </c:pt>
                <c:pt idx="12890">
                  <c:v>2.5779999999994409E-4</c:v>
                </c:pt>
                <c:pt idx="12891">
                  <c:v>2.5781999999994408E-4</c:v>
                </c:pt>
                <c:pt idx="12892">
                  <c:v>2.5783999999994407E-4</c:v>
                </c:pt>
                <c:pt idx="12893">
                  <c:v>2.5785999999994406E-4</c:v>
                </c:pt>
                <c:pt idx="12894">
                  <c:v>2.5787999999994405E-4</c:v>
                </c:pt>
                <c:pt idx="12895">
                  <c:v>2.5789999999994404E-4</c:v>
                </c:pt>
                <c:pt idx="12896">
                  <c:v>2.5791999999994403E-4</c:v>
                </c:pt>
                <c:pt idx="12897">
                  <c:v>2.5793999999994401E-4</c:v>
                </c:pt>
                <c:pt idx="12898">
                  <c:v>2.57959999999944E-4</c:v>
                </c:pt>
                <c:pt idx="12899">
                  <c:v>2.5797999999994399E-4</c:v>
                </c:pt>
                <c:pt idx="12900">
                  <c:v>2.5799999999994398E-4</c:v>
                </c:pt>
                <c:pt idx="12901">
                  <c:v>2.5801999999994397E-4</c:v>
                </c:pt>
                <c:pt idx="12902">
                  <c:v>2.5803999999994396E-4</c:v>
                </c:pt>
                <c:pt idx="12903">
                  <c:v>2.5805999999994395E-4</c:v>
                </c:pt>
                <c:pt idx="12904">
                  <c:v>2.5807999999994394E-4</c:v>
                </c:pt>
                <c:pt idx="12905">
                  <c:v>2.5809999999994393E-4</c:v>
                </c:pt>
                <c:pt idx="12906">
                  <c:v>2.5811999999994392E-4</c:v>
                </c:pt>
                <c:pt idx="12907">
                  <c:v>2.5813999999994391E-4</c:v>
                </c:pt>
                <c:pt idx="12908">
                  <c:v>2.581599999999439E-4</c:v>
                </c:pt>
                <c:pt idx="12909">
                  <c:v>2.5817999999994389E-4</c:v>
                </c:pt>
                <c:pt idx="12910">
                  <c:v>2.5819999999994388E-4</c:v>
                </c:pt>
                <c:pt idx="12911">
                  <c:v>2.5821999999994387E-4</c:v>
                </c:pt>
                <c:pt idx="12912">
                  <c:v>2.5823999999994386E-4</c:v>
                </c:pt>
                <c:pt idx="12913">
                  <c:v>2.5825999999994385E-4</c:v>
                </c:pt>
                <c:pt idx="12914">
                  <c:v>2.5827999999994384E-4</c:v>
                </c:pt>
                <c:pt idx="12915">
                  <c:v>2.5829999999994383E-4</c:v>
                </c:pt>
                <c:pt idx="12916">
                  <c:v>2.5831999999994382E-4</c:v>
                </c:pt>
                <c:pt idx="12917">
                  <c:v>2.5833999999994381E-4</c:v>
                </c:pt>
                <c:pt idx="12918">
                  <c:v>2.583599999999438E-4</c:v>
                </c:pt>
                <c:pt idx="12919">
                  <c:v>2.5837999999994379E-4</c:v>
                </c:pt>
                <c:pt idx="12920">
                  <c:v>2.5839999999994378E-4</c:v>
                </c:pt>
                <c:pt idx="12921">
                  <c:v>2.5841999999994377E-4</c:v>
                </c:pt>
                <c:pt idx="12922">
                  <c:v>2.5843999999994376E-4</c:v>
                </c:pt>
                <c:pt idx="12923">
                  <c:v>2.5845999999994375E-4</c:v>
                </c:pt>
                <c:pt idx="12924">
                  <c:v>2.5847999999994374E-4</c:v>
                </c:pt>
                <c:pt idx="12925">
                  <c:v>2.5849999999994372E-4</c:v>
                </c:pt>
                <c:pt idx="12926">
                  <c:v>2.5851999999994371E-4</c:v>
                </c:pt>
                <c:pt idx="12927">
                  <c:v>2.585399999999437E-4</c:v>
                </c:pt>
                <c:pt idx="12928">
                  <c:v>2.5855999999994369E-4</c:v>
                </c:pt>
                <c:pt idx="12929">
                  <c:v>2.5857999999994368E-4</c:v>
                </c:pt>
                <c:pt idx="12930">
                  <c:v>2.5859999999994367E-4</c:v>
                </c:pt>
                <c:pt idx="12931">
                  <c:v>2.5861999999994366E-4</c:v>
                </c:pt>
                <c:pt idx="12932">
                  <c:v>2.5863999999994365E-4</c:v>
                </c:pt>
                <c:pt idx="12933">
                  <c:v>2.5865999999994364E-4</c:v>
                </c:pt>
                <c:pt idx="12934">
                  <c:v>2.5867999999994363E-4</c:v>
                </c:pt>
                <c:pt idx="12935">
                  <c:v>2.5869999999994362E-4</c:v>
                </c:pt>
                <c:pt idx="12936">
                  <c:v>2.5871999999994361E-4</c:v>
                </c:pt>
                <c:pt idx="12937">
                  <c:v>2.587399999999436E-4</c:v>
                </c:pt>
                <c:pt idx="12938">
                  <c:v>2.5875999999994359E-4</c:v>
                </c:pt>
                <c:pt idx="12939">
                  <c:v>2.5877999999994358E-4</c:v>
                </c:pt>
                <c:pt idx="12940">
                  <c:v>2.5879999999994357E-4</c:v>
                </c:pt>
                <c:pt idx="12941">
                  <c:v>2.5881999999994356E-4</c:v>
                </c:pt>
                <c:pt idx="12942">
                  <c:v>2.5883999999994355E-4</c:v>
                </c:pt>
                <c:pt idx="12943">
                  <c:v>2.5885999999994354E-4</c:v>
                </c:pt>
                <c:pt idx="12944">
                  <c:v>2.5887999999994353E-4</c:v>
                </c:pt>
                <c:pt idx="12945">
                  <c:v>2.5889999999994352E-4</c:v>
                </c:pt>
                <c:pt idx="12946">
                  <c:v>2.5891999999994351E-4</c:v>
                </c:pt>
                <c:pt idx="12947">
                  <c:v>2.589399999999435E-4</c:v>
                </c:pt>
                <c:pt idx="12948">
                  <c:v>2.5895999999994349E-4</c:v>
                </c:pt>
                <c:pt idx="12949">
                  <c:v>2.5897999999994348E-4</c:v>
                </c:pt>
                <c:pt idx="12950">
                  <c:v>2.5899999999994347E-4</c:v>
                </c:pt>
                <c:pt idx="12951">
                  <c:v>2.5901999999994346E-4</c:v>
                </c:pt>
                <c:pt idx="12952">
                  <c:v>2.5903999999994345E-4</c:v>
                </c:pt>
                <c:pt idx="12953">
                  <c:v>2.5905999999994343E-4</c:v>
                </c:pt>
                <c:pt idx="12954">
                  <c:v>2.5907999999994342E-4</c:v>
                </c:pt>
                <c:pt idx="12955">
                  <c:v>2.5909999999994341E-4</c:v>
                </c:pt>
                <c:pt idx="12956">
                  <c:v>2.591199999999434E-4</c:v>
                </c:pt>
                <c:pt idx="12957">
                  <c:v>2.5913999999994339E-4</c:v>
                </c:pt>
                <c:pt idx="12958">
                  <c:v>2.5915999999994338E-4</c:v>
                </c:pt>
                <c:pt idx="12959">
                  <c:v>2.5917999999994337E-4</c:v>
                </c:pt>
                <c:pt idx="12960">
                  <c:v>2.5919999999994336E-4</c:v>
                </c:pt>
                <c:pt idx="12961">
                  <c:v>2.5921999999994335E-4</c:v>
                </c:pt>
                <c:pt idx="12962">
                  <c:v>2.5923999999994334E-4</c:v>
                </c:pt>
                <c:pt idx="12963">
                  <c:v>2.5925999999994333E-4</c:v>
                </c:pt>
                <c:pt idx="12964">
                  <c:v>2.5927999999994332E-4</c:v>
                </c:pt>
                <c:pt idx="12965">
                  <c:v>2.5929999999994331E-4</c:v>
                </c:pt>
                <c:pt idx="12966">
                  <c:v>2.593199999999433E-4</c:v>
                </c:pt>
                <c:pt idx="12967">
                  <c:v>2.5933999999994329E-4</c:v>
                </c:pt>
                <c:pt idx="12968">
                  <c:v>2.5935999999994328E-4</c:v>
                </c:pt>
                <c:pt idx="12969">
                  <c:v>2.5937999999994327E-4</c:v>
                </c:pt>
                <c:pt idx="12970">
                  <c:v>2.5939999999994326E-4</c:v>
                </c:pt>
                <c:pt idx="12971">
                  <c:v>2.5941999999994325E-4</c:v>
                </c:pt>
                <c:pt idx="12972">
                  <c:v>2.5943999999994324E-4</c:v>
                </c:pt>
                <c:pt idx="12973">
                  <c:v>2.5945999999994323E-4</c:v>
                </c:pt>
                <c:pt idx="12974">
                  <c:v>2.5947999999994322E-4</c:v>
                </c:pt>
                <c:pt idx="12975">
                  <c:v>2.5949999999994321E-4</c:v>
                </c:pt>
                <c:pt idx="12976">
                  <c:v>2.595199999999432E-4</c:v>
                </c:pt>
                <c:pt idx="12977">
                  <c:v>2.5953999999994319E-4</c:v>
                </c:pt>
                <c:pt idx="12978">
                  <c:v>2.5955999999994318E-4</c:v>
                </c:pt>
                <c:pt idx="12979">
                  <c:v>2.5957999999994317E-4</c:v>
                </c:pt>
                <c:pt idx="12980">
                  <c:v>2.5959999999994316E-4</c:v>
                </c:pt>
                <c:pt idx="12981">
                  <c:v>2.5961999999994314E-4</c:v>
                </c:pt>
                <c:pt idx="12982">
                  <c:v>2.5963999999994313E-4</c:v>
                </c:pt>
                <c:pt idx="12983">
                  <c:v>2.5965999999994312E-4</c:v>
                </c:pt>
                <c:pt idx="12984">
                  <c:v>2.5967999999994311E-4</c:v>
                </c:pt>
                <c:pt idx="12985">
                  <c:v>2.596999999999431E-4</c:v>
                </c:pt>
                <c:pt idx="12986">
                  <c:v>2.5971999999994309E-4</c:v>
                </c:pt>
                <c:pt idx="12987">
                  <c:v>2.5973999999994308E-4</c:v>
                </c:pt>
                <c:pt idx="12988">
                  <c:v>2.5975999999994307E-4</c:v>
                </c:pt>
                <c:pt idx="12989">
                  <c:v>2.5977999999994306E-4</c:v>
                </c:pt>
                <c:pt idx="12990">
                  <c:v>2.5979999999994305E-4</c:v>
                </c:pt>
                <c:pt idx="12991">
                  <c:v>2.5981999999994304E-4</c:v>
                </c:pt>
                <c:pt idx="12992">
                  <c:v>2.5983999999994303E-4</c:v>
                </c:pt>
                <c:pt idx="12993">
                  <c:v>2.5985999999994302E-4</c:v>
                </c:pt>
                <c:pt idx="12994">
                  <c:v>2.5987999999994301E-4</c:v>
                </c:pt>
                <c:pt idx="12995">
                  <c:v>2.59899999999943E-4</c:v>
                </c:pt>
                <c:pt idx="12996">
                  <c:v>2.5991999999994299E-4</c:v>
                </c:pt>
                <c:pt idx="12997">
                  <c:v>2.5993999999994298E-4</c:v>
                </c:pt>
                <c:pt idx="12998">
                  <c:v>2.5995999999994297E-4</c:v>
                </c:pt>
                <c:pt idx="12999">
                  <c:v>2.5997999999994296E-4</c:v>
                </c:pt>
                <c:pt idx="13000">
                  <c:v>2.5999999999994295E-4</c:v>
                </c:pt>
                <c:pt idx="13001">
                  <c:v>2.6001999999994294E-4</c:v>
                </c:pt>
                <c:pt idx="13002">
                  <c:v>2.6003999999994293E-4</c:v>
                </c:pt>
                <c:pt idx="13003">
                  <c:v>2.6005999999994292E-4</c:v>
                </c:pt>
                <c:pt idx="13004">
                  <c:v>2.6007999999994291E-4</c:v>
                </c:pt>
                <c:pt idx="13005">
                  <c:v>2.600999999999429E-4</c:v>
                </c:pt>
                <c:pt idx="13006">
                  <c:v>2.6011999999994289E-4</c:v>
                </c:pt>
                <c:pt idx="13007">
                  <c:v>2.6013999999994288E-4</c:v>
                </c:pt>
                <c:pt idx="13008">
                  <c:v>2.6015999999994287E-4</c:v>
                </c:pt>
                <c:pt idx="13009">
                  <c:v>2.6017999999994285E-4</c:v>
                </c:pt>
                <c:pt idx="13010">
                  <c:v>2.6019999999994284E-4</c:v>
                </c:pt>
                <c:pt idx="13011">
                  <c:v>2.6021999999994283E-4</c:v>
                </c:pt>
                <c:pt idx="13012">
                  <c:v>2.6023999999994282E-4</c:v>
                </c:pt>
                <c:pt idx="13013">
                  <c:v>2.6025999999994281E-4</c:v>
                </c:pt>
                <c:pt idx="13014">
                  <c:v>2.602799999999428E-4</c:v>
                </c:pt>
                <c:pt idx="13015">
                  <c:v>2.6029999999994279E-4</c:v>
                </c:pt>
                <c:pt idx="13016">
                  <c:v>2.6031999999994278E-4</c:v>
                </c:pt>
                <c:pt idx="13017">
                  <c:v>2.6033999999994277E-4</c:v>
                </c:pt>
                <c:pt idx="13018">
                  <c:v>2.6035999999994276E-4</c:v>
                </c:pt>
                <c:pt idx="13019">
                  <c:v>2.6037999999994275E-4</c:v>
                </c:pt>
                <c:pt idx="13020">
                  <c:v>2.6039999999994274E-4</c:v>
                </c:pt>
                <c:pt idx="13021">
                  <c:v>2.6041999999994273E-4</c:v>
                </c:pt>
                <c:pt idx="13022">
                  <c:v>2.6043999999994272E-4</c:v>
                </c:pt>
                <c:pt idx="13023">
                  <c:v>2.6045999999994271E-4</c:v>
                </c:pt>
                <c:pt idx="13024">
                  <c:v>2.604799999999427E-4</c:v>
                </c:pt>
                <c:pt idx="13025">
                  <c:v>2.6049999999994269E-4</c:v>
                </c:pt>
                <c:pt idx="13026">
                  <c:v>2.6051999999994268E-4</c:v>
                </c:pt>
                <c:pt idx="13027">
                  <c:v>2.6053999999994267E-4</c:v>
                </c:pt>
                <c:pt idx="13028">
                  <c:v>2.6055999999994266E-4</c:v>
                </c:pt>
                <c:pt idx="13029">
                  <c:v>2.6057999999994265E-4</c:v>
                </c:pt>
                <c:pt idx="13030">
                  <c:v>2.6059999999994264E-4</c:v>
                </c:pt>
                <c:pt idx="13031">
                  <c:v>2.6061999999994263E-4</c:v>
                </c:pt>
                <c:pt idx="13032">
                  <c:v>2.6063999999994262E-4</c:v>
                </c:pt>
                <c:pt idx="13033">
                  <c:v>2.6065999999994261E-4</c:v>
                </c:pt>
                <c:pt idx="13034">
                  <c:v>2.606799999999426E-4</c:v>
                </c:pt>
                <c:pt idx="13035">
                  <c:v>2.6069999999994259E-4</c:v>
                </c:pt>
                <c:pt idx="13036">
                  <c:v>2.6071999999994258E-4</c:v>
                </c:pt>
                <c:pt idx="13037">
                  <c:v>2.6073999999994257E-4</c:v>
                </c:pt>
                <c:pt idx="13038">
                  <c:v>2.6075999999994255E-4</c:v>
                </c:pt>
                <c:pt idx="13039">
                  <c:v>2.6077999999994254E-4</c:v>
                </c:pt>
                <c:pt idx="13040">
                  <c:v>2.6079999999994253E-4</c:v>
                </c:pt>
                <c:pt idx="13041">
                  <c:v>2.6081999999994252E-4</c:v>
                </c:pt>
                <c:pt idx="13042">
                  <c:v>2.6083999999994251E-4</c:v>
                </c:pt>
                <c:pt idx="13043">
                  <c:v>2.608599999999425E-4</c:v>
                </c:pt>
                <c:pt idx="13044">
                  <c:v>2.6087999999994249E-4</c:v>
                </c:pt>
                <c:pt idx="13045">
                  <c:v>2.6089999999994248E-4</c:v>
                </c:pt>
                <c:pt idx="13046">
                  <c:v>2.6091999999994247E-4</c:v>
                </c:pt>
                <c:pt idx="13047">
                  <c:v>2.6093999999994246E-4</c:v>
                </c:pt>
                <c:pt idx="13048">
                  <c:v>2.6095999999994245E-4</c:v>
                </c:pt>
                <c:pt idx="13049">
                  <c:v>2.6097999999994244E-4</c:v>
                </c:pt>
                <c:pt idx="13050">
                  <c:v>2.6099999999994243E-4</c:v>
                </c:pt>
                <c:pt idx="13051">
                  <c:v>2.6101999999994242E-4</c:v>
                </c:pt>
                <c:pt idx="13052">
                  <c:v>2.6103999999994241E-4</c:v>
                </c:pt>
                <c:pt idx="13053">
                  <c:v>2.610599999999424E-4</c:v>
                </c:pt>
                <c:pt idx="13054">
                  <c:v>2.6107999999994239E-4</c:v>
                </c:pt>
                <c:pt idx="13055">
                  <c:v>2.6109999999994238E-4</c:v>
                </c:pt>
                <c:pt idx="13056">
                  <c:v>2.6111999999994237E-4</c:v>
                </c:pt>
                <c:pt idx="13057">
                  <c:v>2.6113999999994236E-4</c:v>
                </c:pt>
                <c:pt idx="13058">
                  <c:v>2.6115999999994235E-4</c:v>
                </c:pt>
                <c:pt idx="13059">
                  <c:v>2.6117999999994234E-4</c:v>
                </c:pt>
                <c:pt idx="13060">
                  <c:v>2.6119999999994233E-4</c:v>
                </c:pt>
                <c:pt idx="13061">
                  <c:v>2.6121999999994232E-4</c:v>
                </c:pt>
                <c:pt idx="13062">
                  <c:v>2.6123999999994231E-4</c:v>
                </c:pt>
                <c:pt idx="13063">
                  <c:v>2.612599999999423E-4</c:v>
                </c:pt>
                <c:pt idx="13064">
                  <c:v>2.6127999999994229E-4</c:v>
                </c:pt>
                <c:pt idx="13065">
                  <c:v>2.6129999999994228E-4</c:v>
                </c:pt>
                <c:pt idx="13066">
                  <c:v>2.6131999999994226E-4</c:v>
                </c:pt>
                <c:pt idx="13067">
                  <c:v>2.6133999999994225E-4</c:v>
                </c:pt>
                <c:pt idx="13068">
                  <c:v>2.6135999999994224E-4</c:v>
                </c:pt>
                <c:pt idx="13069">
                  <c:v>2.6137999999994223E-4</c:v>
                </c:pt>
                <c:pt idx="13070">
                  <c:v>2.6139999999994222E-4</c:v>
                </c:pt>
                <c:pt idx="13071">
                  <c:v>2.6141999999994221E-4</c:v>
                </c:pt>
                <c:pt idx="13072">
                  <c:v>2.614399999999422E-4</c:v>
                </c:pt>
                <c:pt idx="13073">
                  <c:v>2.6145999999994219E-4</c:v>
                </c:pt>
                <c:pt idx="13074">
                  <c:v>2.6147999999994218E-4</c:v>
                </c:pt>
                <c:pt idx="13075">
                  <c:v>2.6149999999994217E-4</c:v>
                </c:pt>
                <c:pt idx="13076">
                  <c:v>2.6151999999994216E-4</c:v>
                </c:pt>
                <c:pt idx="13077">
                  <c:v>2.6153999999994215E-4</c:v>
                </c:pt>
                <c:pt idx="13078">
                  <c:v>2.6155999999994214E-4</c:v>
                </c:pt>
                <c:pt idx="13079">
                  <c:v>2.6157999999994213E-4</c:v>
                </c:pt>
                <c:pt idx="13080">
                  <c:v>2.6159999999994212E-4</c:v>
                </c:pt>
                <c:pt idx="13081">
                  <c:v>2.6161999999994211E-4</c:v>
                </c:pt>
                <c:pt idx="13082">
                  <c:v>2.616399999999421E-4</c:v>
                </c:pt>
                <c:pt idx="13083">
                  <c:v>2.6165999999994209E-4</c:v>
                </c:pt>
                <c:pt idx="13084">
                  <c:v>2.6167999999994208E-4</c:v>
                </c:pt>
                <c:pt idx="13085">
                  <c:v>2.6169999999994207E-4</c:v>
                </c:pt>
                <c:pt idx="13086">
                  <c:v>2.6171999999994206E-4</c:v>
                </c:pt>
                <c:pt idx="13087">
                  <c:v>2.6173999999994205E-4</c:v>
                </c:pt>
                <c:pt idx="13088">
                  <c:v>2.6175999999994204E-4</c:v>
                </c:pt>
                <c:pt idx="13089">
                  <c:v>2.6177999999994203E-4</c:v>
                </c:pt>
                <c:pt idx="13090">
                  <c:v>2.6179999999994202E-4</c:v>
                </c:pt>
                <c:pt idx="13091">
                  <c:v>2.6181999999994201E-4</c:v>
                </c:pt>
                <c:pt idx="13092">
                  <c:v>2.61839999999942E-4</c:v>
                </c:pt>
                <c:pt idx="13093">
                  <c:v>2.6185999999994199E-4</c:v>
                </c:pt>
                <c:pt idx="13094">
                  <c:v>2.6187999999994197E-4</c:v>
                </c:pt>
                <c:pt idx="13095">
                  <c:v>2.6189999999994196E-4</c:v>
                </c:pt>
                <c:pt idx="13096">
                  <c:v>2.6191999999994195E-4</c:v>
                </c:pt>
                <c:pt idx="13097">
                  <c:v>2.6193999999994194E-4</c:v>
                </c:pt>
                <c:pt idx="13098">
                  <c:v>2.6195999999994193E-4</c:v>
                </c:pt>
                <c:pt idx="13099">
                  <c:v>2.6197999999994192E-4</c:v>
                </c:pt>
                <c:pt idx="13100">
                  <c:v>2.6199999999994191E-4</c:v>
                </c:pt>
                <c:pt idx="13101">
                  <c:v>2.620199999999419E-4</c:v>
                </c:pt>
                <c:pt idx="13102">
                  <c:v>2.6203999999994189E-4</c:v>
                </c:pt>
                <c:pt idx="13103">
                  <c:v>2.6205999999994188E-4</c:v>
                </c:pt>
                <c:pt idx="13104">
                  <c:v>2.6207999999994187E-4</c:v>
                </c:pt>
                <c:pt idx="13105">
                  <c:v>2.6209999999994186E-4</c:v>
                </c:pt>
                <c:pt idx="13106">
                  <c:v>2.6211999999994185E-4</c:v>
                </c:pt>
                <c:pt idx="13107">
                  <c:v>2.6213999999994184E-4</c:v>
                </c:pt>
                <c:pt idx="13108">
                  <c:v>2.6215999999994183E-4</c:v>
                </c:pt>
                <c:pt idx="13109">
                  <c:v>2.6217999999994182E-4</c:v>
                </c:pt>
                <c:pt idx="13110">
                  <c:v>2.6219999999994181E-4</c:v>
                </c:pt>
                <c:pt idx="13111">
                  <c:v>2.622199999999418E-4</c:v>
                </c:pt>
                <c:pt idx="13112">
                  <c:v>2.6223999999994179E-4</c:v>
                </c:pt>
                <c:pt idx="13113">
                  <c:v>2.6225999999994178E-4</c:v>
                </c:pt>
                <c:pt idx="13114">
                  <c:v>2.6227999999994177E-4</c:v>
                </c:pt>
                <c:pt idx="13115">
                  <c:v>2.6229999999994176E-4</c:v>
                </c:pt>
                <c:pt idx="13116">
                  <c:v>2.6231999999994175E-4</c:v>
                </c:pt>
                <c:pt idx="13117">
                  <c:v>2.6233999999994174E-4</c:v>
                </c:pt>
                <c:pt idx="13118">
                  <c:v>2.6235999999994173E-4</c:v>
                </c:pt>
                <c:pt idx="13119">
                  <c:v>2.6237999999994172E-4</c:v>
                </c:pt>
                <c:pt idx="13120">
                  <c:v>2.6239999999994171E-4</c:v>
                </c:pt>
                <c:pt idx="13121">
                  <c:v>2.624199999999417E-4</c:v>
                </c:pt>
                <c:pt idx="13122">
                  <c:v>2.6243999999994168E-4</c:v>
                </c:pt>
                <c:pt idx="13123">
                  <c:v>2.6245999999994167E-4</c:v>
                </c:pt>
                <c:pt idx="13124">
                  <c:v>2.6247999999994166E-4</c:v>
                </c:pt>
                <c:pt idx="13125">
                  <c:v>2.6249999999994165E-4</c:v>
                </c:pt>
                <c:pt idx="13126">
                  <c:v>2.6251999999994164E-4</c:v>
                </c:pt>
                <c:pt idx="13127">
                  <c:v>2.6253999999994163E-4</c:v>
                </c:pt>
                <c:pt idx="13128">
                  <c:v>2.6255999999994162E-4</c:v>
                </c:pt>
                <c:pt idx="13129">
                  <c:v>2.6257999999994161E-4</c:v>
                </c:pt>
                <c:pt idx="13130">
                  <c:v>2.625999999999416E-4</c:v>
                </c:pt>
                <c:pt idx="13131">
                  <c:v>2.6261999999994159E-4</c:v>
                </c:pt>
                <c:pt idx="13132">
                  <c:v>2.6263999999994158E-4</c:v>
                </c:pt>
                <c:pt idx="13133">
                  <c:v>2.6265999999994157E-4</c:v>
                </c:pt>
                <c:pt idx="13134">
                  <c:v>2.6267999999994156E-4</c:v>
                </c:pt>
                <c:pt idx="13135">
                  <c:v>2.6269999999994155E-4</c:v>
                </c:pt>
                <c:pt idx="13136">
                  <c:v>2.6271999999994154E-4</c:v>
                </c:pt>
                <c:pt idx="13137">
                  <c:v>2.6273999999994153E-4</c:v>
                </c:pt>
                <c:pt idx="13138">
                  <c:v>2.6275999999994152E-4</c:v>
                </c:pt>
                <c:pt idx="13139">
                  <c:v>2.6277999999994151E-4</c:v>
                </c:pt>
                <c:pt idx="13140">
                  <c:v>2.627999999999415E-4</c:v>
                </c:pt>
                <c:pt idx="13141">
                  <c:v>2.6281999999994149E-4</c:v>
                </c:pt>
                <c:pt idx="13142">
                  <c:v>2.6283999999994148E-4</c:v>
                </c:pt>
                <c:pt idx="13143">
                  <c:v>2.6285999999994147E-4</c:v>
                </c:pt>
                <c:pt idx="13144">
                  <c:v>2.6287999999994146E-4</c:v>
                </c:pt>
                <c:pt idx="13145">
                  <c:v>2.6289999999994145E-4</c:v>
                </c:pt>
                <c:pt idx="13146">
                  <c:v>2.6291999999994144E-4</c:v>
                </c:pt>
                <c:pt idx="13147">
                  <c:v>2.6293999999994143E-4</c:v>
                </c:pt>
                <c:pt idx="13148">
                  <c:v>2.6295999999994142E-4</c:v>
                </c:pt>
                <c:pt idx="13149">
                  <c:v>2.6297999999994141E-4</c:v>
                </c:pt>
                <c:pt idx="13150">
                  <c:v>2.6299999999994139E-4</c:v>
                </c:pt>
                <c:pt idx="13151">
                  <c:v>2.6301999999994138E-4</c:v>
                </c:pt>
                <c:pt idx="13152">
                  <c:v>2.6303999999994137E-4</c:v>
                </c:pt>
                <c:pt idx="13153">
                  <c:v>2.6305999999994136E-4</c:v>
                </c:pt>
                <c:pt idx="13154">
                  <c:v>2.6307999999994135E-4</c:v>
                </c:pt>
                <c:pt idx="13155">
                  <c:v>2.6309999999994134E-4</c:v>
                </c:pt>
                <c:pt idx="13156">
                  <c:v>2.6311999999994133E-4</c:v>
                </c:pt>
                <c:pt idx="13157">
                  <c:v>2.6313999999994132E-4</c:v>
                </c:pt>
                <c:pt idx="13158">
                  <c:v>2.6315999999994131E-4</c:v>
                </c:pt>
                <c:pt idx="13159">
                  <c:v>2.631799999999413E-4</c:v>
                </c:pt>
                <c:pt idx="13160">
                  <c:v>2.6319999999994129E-4</c:v>
                </c:pt>
                <c:pt idx="13161">
                  <c:v>2.6321999999994128E-4</c:v>
                </c:pt>
                <c:pt idx="13162">
                  <c:v>2.6323999999994127E-4</c:v>
                </c:pt>
                <c:pt idx="13163">
                  <c:v>2.6325999999994126E-4</c:v>
                </c:pt>
                <c:pt idx="13164">
                  <c:v>2.6327999999994125E-4</c:v>
                </c:pt>
                <c:pt idx="13165">
                  <c:v>2.6329999999994124E-4</c:v>
                </c:pt>
                <c:pt idx="13166">
                  <c:v>2.6331999999994123E-4</c:v>
                </c:pt>
                <c:pt idx="13167">
                  <c:v>2.6333999999994122E-4</c:v>
                </c:pt>
                <c:pt idx="13168">
                  <c:v>2.6335999999994121E-4</c:v>
                </c:pt>
                <c:pt idx="13169">
                  <c:v>2.633799999999412E-4</c:v>
                </c:pt>
                <c:pt idx="13170">
                  <c:v>2.6339999999994119E-4</c:v>
                </c:pt>
                <c:pt idx="13171">
                  <c:v>2.6341999999994118E-4</c:v>
                </c:pt>
                <c:pt idx="13172">
                  <c:v>2.6343999999994117E-4</c:v>
                </c:pt>
                <c:pt idx="13173">
                  <c:v>2.6345999999994116E-4</c:v>
                </c:pt>
                <c:pt idx="13174">
                  <c:v>2.6347999999994115E-4</c:v>
                </c:pt>
                <c:pt idx="13175">
                  <c:v>2.6349999999994114E-4</c:v>
                </c:pt>
                <c:pt idx="13176">
                  <c:v>2.6351999999994113E-4</c:v>
                </c:pt>
                <c:pt idx="13177">
                  <c:v>2.6353999999994112E-4</c:v>
                </c:pt>
                <c:pt idx="13178">
                  <c:v>2.635599999999411E-4</c:v>
                </c:pt>
                <c:pt idx="13179">
                  <c:v>2.6357999999994109E-4</c:v>
                </c:pt>
                <c:pt idx="13180">
                  <c:v>2.6359999999994108E-4</c:v>
                </c:pt>
                <c:pt idx="13181">
                  <c:v>2.6361999999994107E-4</c:v>
                </c:pt>
                <c:pt idx="13182">
                  <c:v>2.6363999999994106E-4</c:v>
                </c:pt>
                <c:pt idx="13183">
                  <c:v>2.6365999999994105E-4</c:v>
                </c:pt>
                <c:pt idx="13184">
                  <c:v>2.6367999999994104E-4</c:v>
                </c:pt>
                <c:pt idx="13185">
                  <c:v>2.6369999999994103E-4</c:v>
                </c:pt>
                <c:pt idx="13186">
                  <c:v>2.6371999999994102E-4</c:v>
                </c:pt>
                <c:pt idx="13187">
                  <c:v>2.6373999999994101E-4</c:v>
                </c:pt>
                <c:pt idx="13188">
                  <c:v>2.63759999999941E-4</c:v>
                </c:pt>
                <c:pt idx="13189">
                  <c:v>2.6377999999994099E-4</c:v>
                </c:pt>
                <c:pt idx="13190">
                  <c:v>2.6379999999994098E-4</c:v>
                </c:pt>
                <c:pt idx="13191">
                  <c:v>2.6381999999994097E-4</c:v>
                </c:pt>
                <c:pt idx="13192">
                  <c:v>2.6383999999994096E-4</c:v>
                </c:pt>
                <c:pt idx="13193">
                  <c:v>2.6385999999994095E-4</c:v>
                </c:pt>
                <c:pt idx="13194">
                  <c:v>2.6387999999994094E-4</c:v>
                </c:pt>
                <c:pt idx="13195">
                  <c:v>2.6389999999994093E-4</c:v>
                </c:pt>
                <c:pt idx="13196">
                  <c:v>2.6391999999994092E-4</c:v>
                </c:pt>
                <c:pt idx="13197">
                  <c:v>2.6393999999994091E-4</c:v>
                </c:pt>
                <c:pt idx="13198">
                  <c:v>2.639599999999409E-4</c:v>
                </c:pt>
                <c:pt idx="13199">
                  <c:v>2.6397999999994089E-4</c:v>
                </c:pt>
                <c:pt idx="13200">
                  <c:v>2.6399999999994088E-4</c:v>
                </c:pt>
                <c:pt idx="13201">
                  <c:v>2.6401999999994087E-4</c:v>
                </c:pt>
                <c:pt idx="13202">
                  <c:v>2.6403999999994086E-4</c:v>
                </c:pt>
                <c:pt idx="13203">
                  <c:v>2.6405999999994085E-4</c:v>
                </c:pt>
                <c:pt idx="13204">
                  <c:v>2.6407999999994084E-4</c:v>
                </c:pt>
                <c:pt idx="13205">
                  <c:v>2.6409999999994083E-4</c:v>
                </c:pt>
                <c:pt idx="13206">
                  <c:v>2.6411999999994081E-4</c:v>
                </c:pt>
                <c:pt idx="13207">
                  <c:v>2.641399999999408E-4</c:v>
                </c:pt>
                <c:pt idx="13208">
                  <c:v>2.6415999999994079E-4</c:v>
                </c:pt>
                <c:pt idx="13209">
                  <c:v>2.6417999999994078E-4</c:v>
                </c:pt>
                <c:pt idx="13210">
                  <c:v>2.6419999999994077E-4</c:v>
                </c:pt>
                <c:pt idx="13211">
                  <c:v>2.6421999999994076E-4</c:v>
                </c:pt>
                <c:pt idx="13212">
                  <c:v>2.6423999999994075E-4</c:v>
                </c:pt>
                <c:pt idx="13213">
                  <c:v>2.6425999999994074E-4</c:v>
                </c:pt>
                <c:pt idx="13214">
                  <c:v>2.6427999999994073E-4</c:v>
                </c:pt>
                <c:pt idx="13215">
                  <c:v>2.6429999999994072E-4</c:v>
                </c:pt>
                <c:pt idx="13216">
                  <c:v>2.6431999999994071E-4</c:v>
                </c:pt>
                <c:pt idx="13217">
                  <c:v>2.643399999999407E-4</c:v>
                </c:pt>
                <c:pt idx="13218">
                  <c:v>2.6435999999994069E-4</c:v>
                </c:pt>
                <c:pt idx="13219">
                  <c:v>2.6437999999994068E-4</c:v>
                </c:pt>
                <c:pt idx="13220">
                  <c:v>2.6439999999994067E-4</c:v>
                </c:pt>
                <c:pt idx="13221">
                  <c:v>2.6441999999994066E-4</c:v>
                </c:pt>
                <c:pt idx="13222">
                  <c:v>2.6443999999994065E-4</c:v>
                </c:pt>
                <c:pt idx="13223">
                  <c:v>2.6445999999994064E-4</c:v>
                </c:pt>
                <c:pt idx="13224">
                  <c:v>2.6447999999994063E-4</c:v>
                </c:pt>
                <c:pt idx="13225">
                  <c:v>2.6449999999994062E-4</c:v>
                </c:pt>
                <c:pt idx="13226">
                  <c:v>2.6451999999994061E-4</c:v>
                </c:pt>
                <c:pt idx="13227">
                  <c:v>2.645399999999406E-4</c:v>
                </c:pt>
                <c:pt idx="13228">
                  <c:v>2.6455999999994059E-4</c:v>
                </c:pt>
                <c:pt idx="13229">
                  <c:v>2.6457999999994058E-4</c:v>
                </c:pt>
                <c:pt idx="13230">
                  <c:v>2.6459999999994057E-4</c:v>
                </c:pt>
                <c:pt idx="13231">
                  <c:v>2.6461999999994056E-4</c:v>
                </c:pt>
                <c:pt idx="13232">
                  <c:v>2.6463999999994055E-4</c:v>
                </c:pt>
                <c:pt idx="13233">
                  <c:v>2.6465999999994054E-4</c:v>
                </c:pt>
                <c:pt idx="13234">
                  <c:v>2.6467999999994052E-4</c:v>
                </c:pt>
                <c:pt idx="13235">
                  <c:v>2.6469999999994051E-4</c:v>
                </c:pt>
                <c:pt idx="13236">
                  <c:v>2.647199999999405E-4</c:v>
                </c:pt>
                <c:pt idx="13237">
                  <c:v>2.6473999999994049E-4</c:v>
                </c:pt>
                <c:pt idx="13238">
                  <c:v>2.6475999999994048E-4</c:v>
                </c:pt>
                <c:pt idx="13239">
                  <c:v>2.6477999999994047E-4</c:v>
                </c:pt>
                <c:pt idx="13240">
                  <c:v>2.6479999999994046E-4</c:v>
                </c:pt>
                <c:pt idx="13241">
                  <c:v>2.6481999999994045E-4</c:v>
                </c:pt>
                <c:pt idx="13242">
                  <c:v>2.6483999999994044E-4</c:v>
                </c:pt>
                <c:pt idx="13243">
                  <c:v>2.6485999999994043E-4</c:v>
                </c:pt>
                <c:pt idx="13244">
                  <c:v>2.6487999999994042E-4</c:v>
                </c:pt>
                <c:pt idx="13245">
                  <c:v>2.6489999999994041E-4</c:v>
                </c:pt>
                <c:pt idx="13246">
                  <c:v>2.649199999999404E-4</c:v>
                </c:pt>
                <c:pt idx="13247">
                  <c:v>2.6493999999994039E-4</c:v>
                </c:pt>
                <c:pt idx="13248">
                  <c:v>2.6495999999994038E-4</c:v>
                </c:pt>
                <c:pt idx="13249">
                  <c:v>2.6497999999994037E-4</c:v>
                </c:pt>
                <c:pt idx="13250">
                  <c:v>2.6499999999994036E-4</c:v>
                </c:pt>
                <c:pt idx="13251">
                  <c:v>2.6501999999994035E-4</c:v>
                </c:pt>
                <c:pt idx="13252">
                  <c:v>2.6503999999994034E-4</c:v>
                </c:pt>
                <c:pt idx="13253">
                  <c:v>2.6505999999994033E-4</c:v>
                </c:pt>
                <c:pt idx="13254">
                  <c:v>2.6507999999994032E-4</c:v>
                </c:pt>
                <c:pt idx="13255">
                  <c:v>2.6509999999994031E-4</c:v>
                </c:pt>
                <c:pt idx="13256">
                  <c:v>2.651199999999403E-4</c:v>
                </c:pt>
                <c:pt idx="13257">
                  <c:v>2.6513999999994029E-4</c:v>
                </c:pt>
                <c:pt idx="13258">
                  <c:v>2.6515999999994028E-4</c:v>
                </c:pt>
                <c:pt idx="13259">
                  <c:v>2.6517999999994027E-4</c:v>
                </c:pt>
                <c:pt idx="13260">
                  <c:v>2.6519999999994026E-4</c:v>
                </c:pt>
                <c:pt idx="13261">
                  <c:v>2.6521999999994025E-4</c:v>
                </c:pt>
                <c:pt idx="13262">
                  <c:v>2.6523999999994023E-4</c:v>
                </c:pt>
                <c:pt idx="13263">
                  <c:v>2.6525999999994022E-4</c:v>
                </c:pt>
                <c:pt idx="13264">
                  <c:v>2.6527999999994021E-4</c:v>
                </c:pt>
                <c:pt idx="13265">
                  <c:v>2.652999999999402E-4</c:v>
                </c:pt>
                <c:pt idx="13266">
                  <c:v>2.6531999999994019E-4</c:v>
                </c:pt>
                <c:pt idx="13267">
                  <c:v>2.6533999999994018E-4</c:v>
                </c:pt>
                <c:pt idx="13268">
                  <c:v>2.6535999999994017E-4</c:v>
                </c:pt>
                <c:pt idx="13269">
                  <c:v>2.6537999999994016E-4</c:v>
                </c:pt>
                <c:pt idx="13270">
                  <c:v>2.6539999999994015E-4</c:v>
                </c:pt>
                <c:pt idx="13271">
                  <c:v>2.6541999999994014E-4</c:v>
                </c:pt>
                <c:pt idx="13272">
                  <c:v>2.6543999999994013E-4</c:v>
                </c:pt>
                <c:pt idx="13273">
                  <c:v>2.6545999999994012E-4</c:v>
                </c:pt>
                <c:pt idx="13274">
                  <c:v>2.6547999999994011E-4</c:v>
                </c:pt>
                <c:pt idx="13275">
                  <c:v>2.654999999999401E-4</c:v>
                </c:pt>
                <c:pt idx="13276">
                  <c:v>2.6551999999994009E-4</c:v>
                </c:pt>
                <c:pt idx="13277">
                  <c:v>2.6553999999994008E-4</c:v>
                </c:pt>
                <c:pt idx="13278">
                  <c:v>2.6555999999994007E-4</c:v>
                </c:pt>
                <c:pt idx="13279">
                  <c:v>2.6557999999994006E-4</c:v>
                </c:pt>
                <c:pt idx="13280">
                  <c:v>2.6559999999994005E-4</c:v>
                </c:pt>
                <c:pt idx="13281">
                  <c:v>2.6561999999994004E-4</c:v>
                </c:pt>
                <c:pt idx="13282">
                  <c:v>2.6563999999994003E-4</c:v>
                </c:pt>
                <c:pt idx="13283">
                  <c:v>2.6565999999994002E-4</c:v>
                </c:pt>
                <c:pt idx="13284">
                  <c:v>2.6567999999994001E-4</c:v>
                </c:pt>
                <c:pt idx="13285">
                  <c:v>2.6569999999994E-4</c:v>
                </c:pt>
                <c:pt idx="13286">
                  <c:v>2.6571999999993999E-4</c:v>
                </c:pt>
                <c:pt idx="13287">
                  <c:v>2.6573999999993998E-4</c:v>
                </c:pt>
                <c:pt idx="13288">
                  <c:v>2.6575999999993997E-4</c:v>
                </c:pt>
                <c:pt idx="13289">
                  <c:v>2.6577999999993996E-4</c:v>
                </c:pt>
                <c:pt idx="13290">
                  <c:v>2.6579999999993994E-4</c:v>
                </c:pt>
                <c:pt idx="13291">
                  <c:v>2.6581999999993993E-4</c:v>
                </c:pt>
                <c:pt idx="13292">
                  <c:v>2.6583999999993992E-4</c:v>
                </c:pt>
                <c:pt idx="13293">
                  <c:v>2.6585999999993991E-4</c:v>
                </c:pt>
                <c:pt idx="13294">
                  <c:v>2.658799999999399E-4</c:v>
                </c:pt>
                <c:pt idx="13295">
                  <c:v>2.6589999999993989E-4</c:v>
                </c:pt>
                <c:pt idx="13296">
                  <c:v>2.6591999999993988E-4</c:v>
                </c:pt>
                <c:pt idx="13297">
                  <c:v>2.6593999999993987E-4</c:v>
                </c:pt>
                <c:pt idx="13298">
                  <c:v>2.6595999999993986E-4</c:v>
                </c:pt>
                <c:pt idx="13299">
                  <c:v>2.6597999999993985E-4</c:v>
                </c:pt>
                <c:pt idx="13300">
                  <c:v>2.6599999999993984E-4</c:v>
                </c:pt>
                <c:pt idx="13301">
                  <c:v>2.6601999999993983E-4</c:v>
                </c:pt>
                <c:pt idx="13302">
                  <c:v>2.6603999999993982E-4</c:v>
                </c:pt>
                <c:pt idx="13303">
                  <c:v>2.6605999999993981E-4</c:v>
                </c:pt>
                <c:pt idx="13304">
                  <c:v>2.660799999999398E-4</c:v>
                </c:pt>
                <c:pt idx="13305">
                  <c:v>2.6609999999993979E-4</c:v>
                </c:pt>
                <c:pt idx="13306">
                  <c:v>2.6611999999993978E-4</c:v>
                </c:pt>
                <c:pt idx="13307">
                  <c:v>2.6613999999993977E-4</c:v>
                </c:pt>
                <c:pt idx="13308">
                  <c:v>2.6615999999993976E-4</c:v>
                </c:pt>
                <c:pt idx="13309">
                  <c:v>2.6617999999993975E-4</c:v>
                </c:pt>
                <c:pt idx="13310">
                  <c:v>2.6619999999993974E-4</c:v>
                </c:pt>
                <c:pt idx="13311">
                  <c:v>2.6621999999993973E-4</c:v>
                </c:pt>
                <c:pt idx="13312">
                  <c:v>2.6623999999993972E-4</c:v>
                </c:pt>
                <c:pt idx="13313">
                  <c:v>2.6625999999993971E-4</c:v>
                </c:pt>
                <c:pt idx="13314">
                  <c:v>2.662799999999397E-4</c:v>
                </c:pt>
                <c:pt idx="13315">
                  <c:v>2.6629999999993969E-4</c:v>
                </c:pt>
                <c:pt idx="13316">
                  <c:v>2.6631999999993968E-4</c:v>
                </c:pt>
                <c:pt idx="13317">
                  <c:v>2.6633999999993967E-4</c:v>
                </c:pt>
                <c:pt idx="13318">
                  <c:v>2.6635999999993966E-4</c:v>
                </c:pt>
                <c:pt idx="13319">
                  <c:v>2.6637999999993964E-4</c:v>
                </c:pt>
                <c:pt idx="13320">
                  <c:v>2.6639999999993963E-4</c:v>
                </c:pt>
                <c:pt idx="13321">
                  <c:v>2.6641999999993962E-4</c:v>
                </c:pt>
                <c:pt idx="13322">
                  <c:v>2.6643999999993961E-4</c:v>
                </c:pt>
                <c:pt idx="13323">
                  <c:v>2.664599999999396E-4</c:v>
                </c:pt>
                <c:pt idx="13324">
                  <c:v>2.6647999999993959E-4</c:v>
                </c:pt>
                <c:pt idx="13325">
                  <c:v>2.6649999999993958E-4</c:v>
                </c:pt>
                <c:pt idx="13326">
                  <c:v>2.6651999999993957E-4</c:v>
                </c:pt>
                <c:pt idx="13327">
                  <c:v>2.6653999999993956E-4</c:v>
                </c:pt>
                <c:pt idx="13328">
                  <c:v>2.6655999999993955E-4</c:v>
                </c:pt>
                <c:pt idx="13329">
                  <c:v>2.6657999999993954E-4</c:v>
                </c:pt>
                <c:pt idx="13330">
                  <c:v>2.6659999999993953E-4</c:v>
                </c:pt>
                <c:pt idx="13331">
                  <c:v>2.6661999999993952E-4</c:v>
                </c:pt>
                <c:pt idx="13332">
                  <c:v>2.6663999999993951E-4</c:v>
                </c:pt>
                <c:pt idx="13333">
                  <c:v>2.666599999999395E-4</c:v>
                </c:pt>
                <c:pt idx="13334">
                  <c:v>2.6667999999993949E-4</c:v>
                </c:pt>
                <c:pt idx="13335">
                  <c:v>2.6669999999993948E-4</c:v>
                </c:pt>
                <c:pt idx="13336">
                  <c:v>2.6671999999993947E-4</c:v>
                </c:pt>
                <c:pt idx="13337">
                  <c:v>2.6673999999993946E-4</c:v>
                </c:pt>
                <c:pt idx="13338">
                  <c:v>2.6675999999993945E-4</c:v>
                </c:pt>
                <c:pt idx="13339">
                  <c:v>2.6677999999993944E-4</c:v>
                </c:pt>
                <c:pt idx="13340">
                  <c:v>2.6679999999993943E-4</c:v>
                </c:pt>
                <c:pt idx="13341">
                  <c:v>2.6681999999993942E-4</c:v>
                </c:pt>
                <c:pt idx="13342">
                  <c:v>2.6683999999993941E-4</c:v>
                </c:pt>
                <c:pt idx="13343">
                  <c:v>2.668599999999394E-4</c:v>
                </c:pt>
                <c:pt idx="13344">
                  <c:v>2.6687999999993939E-4</c:v>
                </c:pt>
                <c:pt idx="13345">
                  <c:v>2.6689999999993938E-4</c:v>
                </c:pt>
                <c:pt idx="13346">
                  <c:v>2.6691999999993937E-4</c:v>
                </c:pt>
                <c:pt idx="13347">
                  <c:v>2.6693999999993935E-4</c:v>
                </c:pt>
                <c:pt idx="13348">
                  <c:v>2.6695999999993934E-4</c:v>
                </c:pt>
                <c:pt idx="13349">
                  <c:v>2.6697999999993933E-4</c:v>
                </c:pt>
                <c:pt idx="13350">
                  <c:v>2.6699999999993932E-4</c:v>
                </c:pt>
                <c:pt idx="13351">
                  <c:v>2.6701999999993931E-4</c:v>
                </c:pt>
                <c:pt idx="13352">
                  <c:v>2.670399999999393E-4</c:v>
                </c:pt>
                <c:pt idx="13353">
                  <c:v>2.6705999999993929E-4</c:v>
                </c:pt>
                <c:pt idx="13354">
                  <c:v>2.6707999999993928E-4</c:v>
                </c:pt>
                <c:pt idx="13355">
                  <c:v>2.6709999999993927E-4</c:v>
                </c:pt>
                <c:pt idx="13356">
                  <c:v>2.6711999999993926E-4</c:v>
                </c:pt>
                <c:pt idx="13357">
                  <c:v>2.6713999999993925E-4</c:v>
                </c:pt>
                <c:pt idx="13358">
                  <c:v>2.6715999999993924E-4</c:v>
                </c:pt>
                <c:pt idx="13359">
                  <c:v>2.6717999999993923E-4</c:v>
                </c:pt>
                <c:pt idx="13360">
                  <c:v>2.6719999999993922E-4</c:v>
                </c:pt>
                <c:pt idx="13361">
                  <c:v>2.6721999999993921E-4</c:v>
                </c:pt>
                <c:pt idx="13362">
                  <c:v>2.672399999999392E-4</c:v>
                </c:pt>
                <c:pt idx="13363">
                  <c:v>2.6725999999993919E-4</c:v>
                </c:pt>
                <c:pt idx="13364">
                  <c:v>2.6727999999993918E-4</c:v>
                </c:pt>
                <c:pt idx="13365">
                  <c:v>2.6729999999993917E-4</c:v>
                </c:pt>
                <c:pt idx="13366">
                  <c:v>2.6731999999993916E-4</c:v>
                </c:pt>
                <c:pt idx="13367">
                  <c:v>2.6733999999993915E-4</c:v>
                </c:pt>
                <c:pt idx="13368">
                  <c:v>2.6735999999993914E-4</c:v>
                </c:pt>
                <c:pt idx="13369">
                  <c:v>2.6737999999993913E-4</c:v>
                </c:pt>
                <c:pt idx="13370">
                  <c:v>2.6739999999993912E-4</c:v>
                </c:pt>
                <c:pt idx="13371">
                  <c:v>2.6741999999993911E-4</c:v>
                </c:pt>
                <c:pt idx="13372">
                  <c:v>2.674399999999391E-4</c:v>
                </c:pt>
                <c:pt idx="13373">
                  <c:v>2.6745999999993909E-4</c:v>
                </c:pt>
                <c:pt idx="13374">
                  <c:v>2.6747999999993908E-4</c:v>
                </c:pt>
                <c:pt idx="13375">
                  <c:v>2.6749999999993906E-4</c:v>
                </c:pt>
                <c:pt idx="13376">
                  <c:v>2.6751999999993905E-4</c:v>
                </c:pt>
                <c:pt idx="13377">
                  <c:v>2.6753999999993904E-4</c:v>
                </c:pt>
                <c:pt idx="13378">
                  <c:v>2.6755999999993903E-4</c:v>
                </c:pt>
                <c:pt idx="13379">
                  <c:v>2.6757999999993902E-4</c:v>
                </c:pt>
                <c:pt idx="13380">
                  <c:v>2.6759999999993901E-4</c:v>
                </c:pt>
                <c:pt idx="13381">
                  <c:v>2.67619999999939E-4</c:v>
                </c:pt>
                <c:pt idx="13382">
                  <c:v>2.6763999999993899E-4</c:v>
                </c:pt>
                <c:pt idx="13383">
                  <c:v>2.6765999999993898E-4</c:v>
                </c:pt>
                <c:pt idx="13384">
                  <c:v>2.6767999999993897E-4</c:v>
                </c:pt>
                <c:pt idx="13385">
                  <c:v>2.6769999999993896E-4</c:v>
                </c:pt>
                <c:pt idx="13386">
                  <c:v>2.6771999999993895E-4</c:v>
                </c:pt>
                <c:pt idx="13387">
                  <c:v>2.6773999999993894E-4</c:v>
                </c:pt>
                <c:pt idx="13388">
                  <c:v>2.6775999999993893E-4</c:v>
                </c:pt>
                <c:pt idx="13389">
                  <c:v>2.6777999999993892E-4</c:v>
                </c:pt>
                <c:pt idx="13390">
                  <c:v>2.6779999999993891E-4</c:v>
                </c:pt>
                <c:pt idx="13391">
                  <c:v>2.678199999999389E-4</c:v>
                </c:pt>
                <c:pt idx="13392">
                  <c:v>2.6783999999993889E-4</c:v>
                </c:pt>
                <c:pt idx="13393">
                  <c:v>2.6785999999993888E-4</c:v>
                </c:pt>
                <c:pt idx="13394">
                  <c:v>2.6787999999993887E-4</c:v>
                </c:pt>
                <c:pt idx="13395">
                  <c:v>2.6789999999993886E-4</c:v>
                </c:pt>
                <c:pt idx="13396">
                  <c:v>2.6791999999993885E-4</c:v>
                </c:pt>
                <c:pt idx="13397">
                  <c:v>2.6793999999993884E-4</c:v>
                </c:pt>
                <c:pt idx="13398">
                  <c:v>2.6795999999993883E-4</c:v>
                </c:pt>
                <c:pt idx="13399">
                  <c:v>2.6797999999993882E-4</c:v>
                </c:pt>
                <c:pt idx="13400">
                  <c:v>2.6799999999993881E-4</c:v>
                </c:pt>
                <c:pt idx="13401">
                  <c:v>2.680199999999388E-4</c:v>
                </c:pt>
                <c:pt idx="13402">
                  <c:v>2.6803999999993879E-4</c:v>
                </c:pt>
                <c:pt idx="13403">
                  <c:v>2.6805999999993877E-4</c:v>
                </c:pt>
                <c:pt idx="13404">
                  <c:v>2.6807999999993876E-4</c:v>
                </c:pt>
                <c:pt idx="13405">
                  <c:v>2.6809999999993875E-4</c:v>
                </c:pt>
                <c:pt idx="13406">
                  <c:v>2.6811999999993874E-4</c:v>
                </c:pt>
                <c:pt idx="13407">
                  <c:v>2.6813999999993873E-4</c:v>
                </c:pt>
                <c:pt idx="13408">
                  <c:v>2.6815999999993872E-4</c:v>
                </c:pt>
                <c:pt idx="13409">
                  <c:v>2.6817999999993871E-4</c:v>
                </c:pt>
                <c:pt idx="13410">
                  <c:v>2.681999999999387E-4</c:v>
                </c:pt>
                <c:pt idx="13411">
                  <c:v>2.6821999999993869E-4</c:v>
                </c:pt>
                <c:pt idx="13412">
                  <c:v>2.6823999999993868E-4</c:v>
                </c:pt>
                <c:pt idx="13413">
                  <c:v>2.6825999999993867E-4</c:v>
                </c:pt>
                <c:pt idx="13414">
                  <c:v>2.6827999999993866E-4</c:v>
                </c:pt>
                <c:pt idx="13415">
                  <c:v>2.6829999999993865E-4</c:v>
                </c:pt>
                <c:pt idx="13416">
                  <c:v>2.6831999999993864E-4</c:v>
                </c:pt>
                <c:pt idx="13417">
                  <c:v>2.6833999999993863E-4</c:v>
                </c:pt>
                <c:pt idx="13418">
                  <c:v>2.6835999999993862E-4</c:v>
                </c:pt>
                <c:pt idx="13419">
                  <c:v>2.6837999999993861E-4</c:v>
                </c:pt>
                <c:pt idx="13420">
                  <c:v>2.683999999999386E-4</c:v>
                </c:pt>
                <c:pt idx="13421">
                  <c:v>2.6841999999993859E-4</c:v>
                </c:pt>
                <c:pt idx="13422">
                  <c:v>2.6843999999993858E-4</c:v>
                </c:pt>
                <c:pt idx="13423">
                  <c:v>2.6845999999993857E-4</c:v>
                </c:pt>
                <c:pt idx="13424">
                  <c:v>2.6847999999993856E-4</c:v>
                </c:pt>
                <c:pt idx="13425">
                  <c:v>2.6849999999993855E-4</c:v>
                </c:pt>
                <c:pt idx="13426">
                  <c:v>2.6851999999993854E-4</c:v>
                </c:pt>
                <c:pt idx="13427">
                  <c:v>2.6853999999993853E-4</c:v>
                </c:pt>
                <c:pt idx="13428">
                  <c:v>2.6855999999993852E-4</c:v>
                </c:pt>
                <c:pt idx="13429">
                  <c:v>2.6857999999993851E-4</c:v>
                </c:pt>
                <c:pt idx="13430">
                  <c:v>2.685999999999385E-4</c:v>
                </c:pt>
                <c:pt idx="13431">
                  <c:v>2.6861999999993848E-4</c:v>
                </c:pt>
                <c:pt idx="13432">
                  <c:v>2.6863999999993847E-4</c:v>
                </c:pt>
                <c:pt idx="13433">
                  <c:v>2.6865999999993846E-4</c:v>
                </c:pt>
                <c:pt idx="13434">
                  <c:v>2.6867999999993845E-4</c:v>
                </c:pt>
                <c:pt idx="13435">
                  <c:v>2.6869999999993844E-4</c:v>
                </c:pt>
                <c:pt idx="13436">
                  <c:v>2.6871999999993843E-4</c:v>
                </c:pt>
                <c:pt idx="13437">
                  <c:v>2.6873999999993842E-4</c:v>
                </c:pt>
                <c:pt idx="13438">
                  <c:v>2.6875999999993841E-4</c:v>
                </c:pt>
                <c:pt idx="13439">
                  <c:v>2.687799999999384E-4</c:v>
                </c:pt>
                <c:pt idx="13440">
                  <c:v>2.6879999999993839E-4</c:v>
                </c:pt>
                <c:pt idx="13441">
                  <c:v>2.6881999999993838E-4</c:v>
                </c:pt>
                <c:pt idx="13442">
                  <c:v>2.6883999999993837E-4</c:v>
                </c:pt>
                <c:pt idx="13443">
                  <c:v>2.6885999999993836E-4</c:v>
                </c:pt>
                <c:pt idx="13444">
                  <c:v>2.6887999999993835E-4</c:v>
                </c:pt>
                <c:pt idx="13445">
                  <c:v>2.6889999999993834E-4</c:v>
                </c:pt>
                <c:pt idx="13446">
                  <c:v>2.6891999999993833E-4</c:v>
                </c:pt>
                <c:pt idx="13447">
                  <c:v>2.6893999999993832E-4</c:v>
                </c:pt>
                <c:pt idx="13448">
                  <c:v>2.6895999999993831E-4</c:v>
                </c:pt>
                <c:pt idx="13449">
                  <c:v>2.689799999999383E-4</c:v>
                </c:pt>
                <c:pt idx="13450">
                  <c:v>2.6899999999993829E-4</c:v>
                </c:pt>
                <c:pt idx="13451">
                  <c:v>2.6901999999993828E-4</c:v>
                </c:pt>
                <c:pt idx="13452">
                  <c:v>2.6903999999993827E-4</c:v>
                </c:pt>
                <c:pt idx="13453">
                  <c:v>2.6905999999993826E-4</c:v>
                </c:pt>
                <c:pt idx="13454">
                  <c:v>2.6907999999993825E-4</c:v>
                </c:pt>
                <c:pt idx="13455">
                  <c:v>2.6909999999993824E-4</c:v>
                </c:pt>
                <c:pt idx="13456">
                  <c:v>2.6911999999993823E-4</c:v>
                </c:pt>
                <c:pt idx="13457">
                  <c:v>2.6913999999993822E-4</c:v>
                </c:pt>
                <c:pt idx="13458">
                  <c:v>2.6915999999993821E-4</c:v>
                </c:pt>
                <c:pt idx="13459">
                  <c:v>2.6917999999993819E-4</c:v>
                </c:pt>
                <c:pt idx="13460">
                  <c:v>2.6919999999993818E-4</c:v>
                </c:pt>
                <c:pt idx="13461">
                  <c:v>2.6921999999993817E-4</c:v>
                </c:pt>
                <c:pt idx="13462">
                  <c:v>2.6923999999993816E-4</c:v>
                </c:pt>
                <c:pt idx="13463">
                  <c:v>2.6925999999993815E-4</c:v>
                </c:pt>
                <c:pt idx="13464">
                  <c:v>2.6927999999993814E-4</c:v>
                </c:pt>
                <c:pt idx="13465">
                  <c:v>2.6929999999993813E-4</c:v>
                </c:pt>
                <c:pt idx="13466">
                  <c:v>2.6931999999993812E-4</c:v>
                </c:pt>
                <c:pt idx="13467">
                  <c:v>2.6933999999993811E-4</c:v>
                </c:pt>
                <c:pt idx="13468">
                  <c:v>2.693599999999381E-4</c:v>
                </c:pt>
                <c:pt idx="13469">
                  <c:v>2.6937999999993809E-4</c:v>
                </c:pt>
                <c:pt idx="13470">
                  <c:v>2.6939999999993808E-4</c:v>
                </c:pt>
                <c:pt idx="13471">
                  <c:v>2.6941999999993807E-4</c:v>
                </c:pt>
                <c:pt idx="13472">
                  <c:v>2.6943999999993806E-4</c:v>
                </c:pt>
                <c:pt idx="13473">
                  <c:v>2.6945999999993805E-4</c:v>
                </c:pt>
                <c:pt idx="13474">
                  <c:v>2.6947999999993804E-4</c:v>
                </c:pt>
                <c:pt idx="13475">
                  <c:v>2.6949999999993803E-4</c:v>
                </c:pt>
                <c:pt idx="13476">
                  <c:v>2.6951999999993802E-4</c:v>
                </c:pt>
                <c:pt idx="13477">
                  <c:v>2.6953999999993801E-4</c:v>
                </c:pt>
                <c:pt idx="13478">
                  <c:v>2.69559999999938E-4</c:v>
                </c:pt>
                <c:pt idx="13479">
                  <c:v>2.6957999999993799E-4</c:v>
                </c:pt>
                <c:pt idx="13480">
                  <c:v>2.6959999999993798E-4</c:v>
                </c:pt>
                <c:pt idx="13481">
                  <c:v>2.6961999999993797E-4</c:v>
                </c:pt>
                <c:pt idx="13482">
                  <c:v>2.6963999999993796E-4</c:v>
                </c:pt>
                <c:pt idx="13483">
                  <c:v>2.6965999999993795E-4</c:v>
                </c:pt>
                <c:pt idx="13484">
                  <c:v>2.6967999999993794E-4</c:v>
                </c:pt>
                <c:pt idx="13485">
                  <c:v>2.6969999999993793E-4</c:v>
                </c:pt>
                <c:pt idx="13486">
                  <c:v>2.6971999999993792E-4</c:v>
                </c:pt>
                <c:pt idx="13487">
                  <c:v>2.697399999999379E-4</c:v>
                </c:pt>
                <c:pt idx="13488">
                  <c:v>2.6975999999993789E-4</c:v>
                </c:pt>
                <c:pt idx="13489">
                  <c:v>2.6977999999993788E-4</c:v>
                </c:pt>
                <c:pt idx="13490">
                  <c:v>2.6979999999993787E-4</c:v>
                </c:pt>
                <c:pt idx="13491">
                  <c:v>2.6981999999993786E-4</c:v>
                </c:pt>
                <c:pt idx="13492">
                  <c:v>2.6983999999993785E-4</c:v>
                </c:pt>
                <c:pt idx="13493">
                  <c:v>2.6985999999993784E-4</c:v>
                </c:pt>
                <c:pt idx="13494">
                  <c:v>2.6987999999993783E-4</c:v>
                </c:pt>
                <c:pt idx="13495">
                  <c:v>2.6989999999993782E-4</c:v>
                </c:pt>
                <c:pt idx="13496">
                  <c:v>2.6991999999993781E-4</c:v>
                </c:pt>
                <c:pt idx="13497">
                  <c:v>2.699399999999378E-4</c:v>
                </c:pt>
                <c:pt idx="13498">
                  <c:v>2.6995999999993779E-4</c:v>
                </c:pt>
                <c:pt idx="13499">
                  <c:v>2.6997999999993778E-4</c:v>
                </c:pt>
                <c:pt idx="13500">
                  <c:v>2.6999999999993777E-4</c:v>
                </c:pt>
                <c:pt idx="13501">
                  <c:v>2.7001999999993776E-4</c:v>
                </c:pt>
                <c:pt idx="13502">
                  <c:v>2.7003999999993775E-4</c:v>
                </c:pt>
                <c:pt idx="13503">
                  <c:v>2.7005999999993774E-4</c:v>
                </c:pt>
                <c:pt idx="13504">
                  <c:v>2.7007999999993773E-4</c:v>
                </c:pt>
                <c:pt idx="13505">
                  <c:v>2.7009999999993772E-4</c:v>
                </c:pt>
                <c:pt idx="13506">
                  <c:v>2.7011999999993771E-4</c:v>
                </c:pt>
                <c:pt idx="13507">
                  <c:v>2.701399999999377E-4</c:v>
                </c:pt>
                <c:pt idx="13508">
                  <c:v>2.7015999999993769E-4</c:v>
                </c:pt>
                <c:pt idx="13509">
                  <c:v>2.7017999999993768E-4</c:v>
                </c:pt>
                <c:pt idx="13510">
                  <c:v>2.7019999999993767E-4</c:v>
                </c:pt>
                <c:pt idx="13511">
                  <c:v>2.7021999999993766E-4</c:v>
                </c:pt>
                <c:pt idx="13512">
                  <c:v>2.7023999999993765E-4</c:v>
                </c:pt>
                <c:pt idx="13513">
                  <c:v>2.7025999999993764E-4</c:v>
                </c:pt>
                <c:pt idx="13514">
                  <c:v>2.7027999999993763E-4</c:v>
                </c:pt>
                <c:pt idx="13515">
                  <c:v>2.7029999999993761E-4</c:v>
                </c:pt>
                <c:pt idx="13516">
                  <c:v>2.703199999999376E-4</c:v>
                </c:pt>
                <c:pt idx="13517">
                  <c:v>2.7033999999993759E-4</c:v>
                </c:pt>
                <c:pt idx="13518">
                  <c:v>2.7035999999993758E-4</c:v>
                </c:pt>
                <c:pt idx="13519">
                  <c:v>2.7037999999993757E-4</c:v>
                </c:pt>
                <c:pt idx="13520">
                  <c:v>2.7039999999993756E-4</c:v>
                </c:pt>
                <c:pt idx="13521">
                  <c:v>2.7041999999993755E-4</c:v>
                </c:pt>
                <c:pt idx="13522">
                  <c:v>2.7043999999993754E-4</c:v>
                </c:pt>
                <c:pt idx="13523">
                  <c:v>2.7045999999993753E-4</c:v>
                </c:pt>
                <c:pt idx="13524">
                  <c:v>2.7047999999993752E-4</c:v>
                </c:pt>
                <c:pt idx="13525">
                  <c:v>2.7049999999993751E-4</c:v>
                </c:pt>
                <c:pt idx="13526">
                  <c:v>2.705199999999375E-4</c:v>
                </c:pt>
                <c:pt idx="13527">
                  <c:v>2.7053999999993749E-4</c:v>
                </c:pt>
                <c:pt idx="13528">
                  <c:v>2.7055999999993748E-4</c:v>
                </c:pt>
                <c:pt idx="13529">
                  <c:v>2.7057999999993747E-4</c:v>
                </c:pt>
                <c:pt idx="13530">
                  <c:v>2.7059999999993746E-4</c:v>
                </c:pt>
                <c:pt idx="13531">
                  <c:v>2.7061999999993745E-4</c:v>
                </c:pt>
                <c:pt idx="13532">
                  <c:v>2.7063999999993744E-4</c:v>
                </c:pt>
                <c:pt idx="13533">
                  <c:v>2.7065999999993743E-4</c:v>
                </c:pt>
                <c:pt idx="13534">
                  <c:v>2.7067999999993742E-4</c:v>
                </c:pt>
                <c:pt idx="13535">
                  <c:v>2.7069999999993741E-4</c:v>
                </c:pt>
                <c:pt idx="13536">
                  <c:v>2.707199999999374E-4</c:v>
                </c:pt>
                <c:pt idx="13537">
                  <c:v>2.7073999999993739E-4</c:v>
                </c:pt>
                <c:pt idx="13538">
                  <c:v>2.7075999999993738E-4</c:v>
                </c:pt>
                <c:pt idx="13539">
                  <c:v>2.7077999999993737E-4</c:v>
                </c:pt>
                <c:pt idx="13540">
                  <c:v>2.7079999999993736E-4</c:v>
                </c:pt>
                <c:pt idx="13541">
                  <c:v>2.7081999999993735E-4</c:v>
                </c:pt>
                <c:pt idx="13542">
                  <c:v>2.7083999999993734E-4</c:v>
                </c:pt>
                <c:pt idx="13543">
                  <c:v>2.7085999999993732E-4</c:v>
                </c:pt>
                <c:pt idx="13544">
                  <c:v>2.7087999999993731E-4</c:v>
                </c:pt>
                <c:pt idx="13545">
                  <c:v>2.708999999999373E-4</c:v>
                </c:pt>
                <c:pt idx="13546">
                  <c:v>2.7091999999993729E-4</c:v>
                </c:pt>
                <c:pt idx="13547">
                  <c:v>2.7093999999993728E-4</c:v>
                </c:pt>
                <c:pt idx="13548">
                  <c:v>2.7095999999993727E-4</c:v>
                </c:pt>
                <c:pt idx="13549">
                  <c:v>2.7097999999993726E-4</c:v>
                </c:pt>
                <c:pt idx="13550">
                  <c:v>2.7099999999993725E-4</c:v>
                </c:pt>
                <c:pt idx="13551">
                  <c:v>2.7101999999993724E-4</c:v>
                </c:pt>
                <c:pt idx="13552">
                  <c:v>2.7103999999993723E-4</c:v>
                </c:pt>
                <c:pt idx="13553">
                  <c:v>2.7105999999993722E-4</c:v>
                </c:pt>
                <c:pt idx="13554">
                  <c:v>2.7107999999993721E-4</c:v>
                </c:pt>
                <c:pt idx="13555">
                  <c:v>2.710999999999372E-4</c:v>
                </c:pt>
                <c:pt idx="13556">
                  <c:v>2.7111999999993719E-4</c:v>
                </c:pt>
                <c:pt idx="13557">
                  <c:v>2.7113999999993718E-4</c:v>
                </c:pt>
                <c:pt idx="13558">
                  <c:v>2.7115999999993717E-4</c:v>
                </c:pt>
                <c:pt idx="13559">
                  <c:v>2.7117999999993716E-4</c:v>
                </c:pt>
                <c:pt idx="13560">
                  <c:v>2.7119999999993715E-4</c:v>
                </c:pt>
                <c:pt idx="13561">
                  <c:v>2.7121999999993714E-4</c:v>
                </c:pt>
                <c:pt idx="13562">
                  <c:v>2.7123999999993713E-4</c:v>
                </c:pt>
                <c:pt idx="13563">
                  <c:v>2.7125999999993712E-4</c:v>
                </c:pt>
                <c:pt idx="13564">
                  <c:v>2.7127999999993711E-4</c:v>
                </c:pt>
                <c:pt idx="13565">
                  <c:v>2.712999999999371E-4</c:v>
                </c:pt>
                <c:pt idx="13566">
                  <c:v>2.7131999999993709E-4</c:v>
                </c:pt>
                <c:pt idx="13567">
                  <c:v>2.7133999999993708E-4</c:v>
                </c:pt>
                <c:pt idx="13568">
                  <c:v>2.7135999999993707E-4</c:v>
                </c:pt>
                <c:pt idx="13569">
                  <c:v>2.7137999999993706E-4</c:v>
                </c:pt>
                <c:pt idx="13570">
                  <c:v>2.7139999999993705E-4</c:v>
                </c:pt>
                <c:pt idx="13571">
                  <c:v>2.7141999999993703E-4</c:v>
                </c:pt>
                <c:pt idx="13572">
                  <c:v>2.7143999999993702E-4</c:v>
                </c:pt>
                <c:pt idx="13573">
                  <c:v>2.7145999999993701E-4</c:v>
                </c:pt>
                <c:pt idx="13574">
                  <c:v>2.71479999999937E-4</c:v>
                </c:pt>
                <c:pt idx="13575">
                  <c:v>2.7149999999993699E-4</c:v>
                </c:pt>
                <c:pt idx="13576">
                  <c:v>2.7151999999993698E-4</c:v>
                </c:pt>
                <c:pt idx="13577">
                  <c:v>2.7153999999993697E-4</c:v>
                </c:pt>
                <c:pt idx="13578">
                  <c:v>2.7155999999993696E-4</c:v>
                </c:pt>
                <c:pt idx="13579">
                  <c:v>2.7157999999993695E-4</c:v>
                </c:pt>
                <c:pt idx="13580">
                  <c:v>2.7159999999993694E-4</c:v>
                </c:pt>
                <c:pt idx="13581">
                  <c:v>2.7161999999993693E-4</c:v>
                </c:pt>
                <c:pt idx="13582">
                  <c:v>2.7163999999993692E-4</c:v>
                </c:pt>
                <c:pt idx="13583">
                  <c:v>2.7165999999993691E-4</c:v>
                </c:pt>
                <c:pt idx="13584">
                  <c:v>2.716799999999369E-4</c:v>
                </c:pt>
                <c:pt idx="13585">
                  <c:v>2.7169999999993689E-4</c:v>
                </c:pt>
                <c:pt idx="13586">
                  <c:v>2.7171999999993688E-4</c:v>
                </c:pt>
                <c:pt idx="13587">
                  <c:v>2.7173999999993687E-4</c:v>
                </c:pt>
                <c:pt idx="13588">
                  <c:v>2.7175999999993686E-4</c:v>
                </c:pt>
                <c:pt idx="13589">
                  <c:v>2.7177999999993685E-4</c:v>
                </c:pt>
                <c:pt idx="13590">
                  <c:v>2.7179999999993684E-4</c:v>
                </c:pt>
                <c:pt idx="13591">
                  <c:v>2.7181999999993683E-4</c:v>
                </c:pt>
                <c:pt idx="13592">
                  <c:v>2.7183999999993682E-4</c:v>
                </c:pt>
                <c:pt idx="13593">
                  <c:v>2.7185999999993681E-4</c:v>
                </c:pt>
                <c:pt idx="13594">
                  <c:v>2.718799999999368E-4</c:v>
                </c:pt>
                <c:pt idx="13595">
                  <c:v>2.7189999999993679E-4</c:v>
                </c:pt>
                <c:pt idx="13596">
                  <c:v>2.7191999999993678E-4</c:v>
                </c:pt>
                <c:pt idx="13597">
                  <c:v>2.7193999999993677E-4</c:v>
                </c:pt>
                <c:pt idx="13598">
                  <c:v>2.7195999999993676E-4</c:v>
                </c:pt>
                <c:pt idx="13599">
                  <c:v>2.7197999999993675E-4</c:v>
                </c:pt>
                <c:pt idx="13600">
                  <c:v>2.7199999999993673E-4</c:v>
                </c:pt>
                <c:pt idx="13601">
                  <c:v>2.7201999999993672E-4</c:v>
                </c:pt>
                <c:pt idx="13602">
                  <c:v>2.7203999999993671E-4</c:v>
                </c:pt>
                <c:pt idx="13603">
                  <c:v>2.720599999999367E-4</c:v>
                </c:pt>
                <c:pt idx="13604">
                  <c:v>2.7207999999993669E-4</c:v>
                </c:pt>
                <c:pt idx="13605">
                  <c:v>2.7209999999993668E-4</c:v>
                </c:pt>
                <c:pt idx="13606">
                  <c:v>2.7211999999993667E-4</c:v>
                </c:pt>
                <c:pt idx="13607">
                  <c:v>2.7213999999993666E-4</c:v>
                </c:pt>
                <c:pt idx="13608">
                  <c:v>2.7215999999993665E-4</c:v>
                </c:pt>
                <c:pt idx="13609">
                  <c:v>2.7217999999993664E-4</c:v>
                </c:pt>
                <c:pt idx="13610">
                  <c:v>2.7219999999993663E-4</c:v>
                </c:pt>
                <c:pt idx="13611">
                  <c:v>2.7221999999993662E-4</c:v>
                </c:pt>
                <c:pt idx="13612">
                  <c:v>2.7223999999993661E-4</c:v>
                </c:pt>
                <c:pt idx="13613">
                  <c:v>2.722599999999366E-4</c:v>
                </c:pt>
                <c:pt idx="13614">
                  <c:v>2.7227999999993659E-4</c:v>
                </c:pt>
                <c:pt idx="13615">
                  <c:v>2.7229999999993658E-4</c:v>
                </c:pt>
                <c:pt idx="13616">
                  <c:v>2.7231999999993657E-4</c:v>
                </c:pt>
                <c:pt idx="13617">
                  <c:v>2.7233999999993656E-4</c:v>
                </c:pt>
                <c:pt idx="13618">
                  <c:v>2.7235999999993655E-4</c:v>
                </c:pt>
                <c:pt idx="13619">
                  <c:v>2.7237999999993654E-4</c:v>
                </c:pt>
                <c:pt idx="13620">
                  <c:v>2.7239999999993653E-4</c:v>
                </c:pt>
                <c:pt idx="13621">
                  <c:v>2.7241999999993652E-4</c:v>
                </c:pt>
                <c:pt idx="13622">
                  <c:v>2.7243999999993651E-4</c:v>
                </c:pt>
                <c:pt idx="13623">
                  <c:v>2.724599999999365E-4</c:v>
                </c:pt>
                <c:pt idx="13624">
                  <c:v>2.7247999999993649E-4</c:v>
                </c:pt>
                <c:pt idx="13625">
                  <c:v>2.7249999999993648E-4</c:v>
                </c:pt>
                <c:pt idx="13626">
                  <c:v>2.7251999999993647E-4</c:v>
                </c:pt>
                <c:pt idx="13627">
                  <c:v>2.7253999999993646E-4</c:v>
                </c:pt>
                <c:pt idx="13628">
                  <c:v>2.7255999999993644E-4</c:v>
                </c:pt>
                <c:pt idx="13629">
                  <c:v>2.7257999999993643E-4</c:v>
                </c:pt>
                <c:pt idx="13630">
                  <c:v>2.7259999999993642E-4</c:v>
                </c:pt>
                <c:pt idx="13631">
                  <c:v>2.7261999999993641E-4</c:v>
                </c:pt>
                <c:pt idx="13632">
                  <c:v>2.726399999999364E-4</c:v>
                </c:pt>
                <c:pt idx="13633">
                  <c:v>2.7265999999993639E-4</c:v>
                </c:pt>
                <c:pt idx="13634">
                  <c:v>2.7267999999993638E-4</c:v>
                </c:pt>
                <c:pt idx="13635">
                  <c:v>2.7269999999993637E-4</c:v>
                </c:pt>
                <c:pt idx="13636">
                  <c:v>2.7271999999993636E-4</c:v>
                </c:pt>
                <c:pt idx="13637">
                  <c:v>2.7273999999993635E-4</c:v>
                </c:pt>
                <c:pt idx="13638">
                  <c:v>2.7275999999993634E-4</c:v>
                </c:pt>
                <c:pt idx="13639">
                  <c:v>2.7277999999993633E-4</c:v>
                </c:pt>
                <c:pt idx="13640">
                  <c:v>2.7279999999993632E-4</c:v>
                </c:pt>
                <c:pt idx="13641">
                  <c:v>2.7281999999993631E-4</c:v>
                </c:pt>
                <c:pt idx="13642">
                  <c:v>2.728399999999363E-4</c:v>
                </c:pt>
                <c:pt idx="13643">
                  <c:v>2.7285999999993629E-4</c:v>
                </c:pt>
                <c:pt idx="13644">
                  <c:v>2.7287999999993628E-4</c:v>
                </c:pt>
                <c:pt idx="13645">
                  <c:v>2.7289999999993627E-4</c:v>
                </c:pt>
                <c:pt idx="13646">
                  <c:v>2.7291999999993626E-4</c:v>
                </c:pt>
                <c:pt idx="13647">
                  <c:v>2.7293999999993625E-4</c:v>
                </c:pt>
                <c:pt idx="13648">
                  <c:v>2.7295999999993624E-4</c:v>
                </c:pt>
                <c:pt idx="13649">
                  <c:v>2.7297999999993623E-4</c:v>
                </c:pt>
                <c:pt idx="13650">
                  <c:v>2.7299999999993622E-4</c:v>
                </c:pt>
                <c:pt idx="13651">
                  <c:v>2.7301999999993621E-4</c:v>
                </c:pt>
                <c:pt idx="13652">
                  <c:v>2.730399999999362E-4</c:v>
                </c:pt>
                <c:pt idx="13653">
                  <c:v>2.7305999999993619E-4</c:v>
                </c:pt>
                <c:pt idx="13654">
                  <c:v>2.7307999999993618E-4</c:v>
                </c:pt>
                <c:pt idx="13655">
                  <c:v>2.7309999999993617E-4</c:v>
                </c:pt>
                <c:pt idx="13656">
                  <c:v>2.7311999999993615E-4</c:v>
                </c:pt>
                <c:pt idx="13657">
                  <c:v>2.7313999999993614E-4</c:v>
                </c:pt>
                <c:pt idx="13658">
                  <c:v>2.7315999999993613E-4</c:v>
                </c:pt>
                <c:pt idx="13659">
                  <c:v>2.7317999999993612E-4</c:v>
                </c:pt>
                <c:pt idx="13660">
                  <c:v>2.7319999999993611E-4</c:v>
                </c:pt>
                <c:pt idx="13661">
                  <c:v>2.732199999999361E-4</c:v>
                </c:pt>
                <c:pt idx="13662">
                  <c:v>2.7323999999993609E-4</c:v>
                </c:pt>
                <c:pt idx="13663">
                  <c:v>2.7325999999993608E-4</c:v>
                </c:pt>
                <c:pt idx="13664">
                  <c:v>2.7327999999993607E-4</c:v>
                </c:pt>
                <c:pt idx="13665">
                  <c:v>2.7329999999993606E-4</c:v>
                </c:pt>
                <c:pt idx="13666">
                  <c:v>2.7331999999993605E-4</c:v>
                </c:pt>
                <c:pt idx="13667">
                  <c:v>2.7333999999993604E-4</c:v>
                </c:pt>
                <c:pt idx="13668">
                  <c:v>2.7335999999993603E-4</c:v>
                </c:pt>
                <c:pt idx="13669">
                  <c:v>2.7337999999993602E-4</c:v>
                </c:pt>
                <c:pt idx="13670">
                  <c:v>2.7339999999993601E-4</c:v>
                </c:pt>
                <c:pt idx="13671">
                  <c:v>2.73419999999936E-4</c:v>
                </c:pt>
                <c:pt idx="13672">
                  <c:v>2.7343999999993599E-4</c:v>
                </c:pt>
                <c:pt idx="13673">
                  <c:v>2.7345999999993598E-4</c:v>
                </c:pt>
                <c:pt idx="13674">
                  <c:v>2.7347999999993597E-4</c:v>
                </c:pt>
                <c:pt idx="13675">
                  <c:v>2.7349999999993596E-4</c:v>
                </c:pt>
                <c:pt idx="13676">
                  <c:v>2.7351999999993595E-4</c:v>
                </c:pt>
                <c:pt idx="13677">
                  <c:v>2.7353999999993594E-4</c:v>
                </c:pt>
                <c:pt idx="13678">
                  <c:v>2.7355999999993593E-4</c:v>
                </c:pt>
                <c:pt idx="13679">
                  <c:v>2.7357999999993592E-4</c:v>
                </c:pt>
                <c:pt idx="13680">
                  <c:v>2.7359999999993591E-4</c:v>
                </c:pt>
                <c:pt idx="13681">
                  <c:v>2.736199999999359E-4</c:v>
                </c:pt>
                <c:pt idx="13682">
                  <c:v>2.7363999999993589E-4</c:v>
                </c:pt>
                <c:pt idx="13683">
                  <c:v>2.7365999999993588E-4</c:v>
                </c:pt>
                <c:pt idx="13684">
                  <c:v>2.7367999999993586E-4</c:v>
                </c:pt>
                <c:pt idx="13685">
                  <c:v>2.7369999999993585E-4</c:v>
                </c:pt>
                <c:pt idx="13686">
                  <c:v>2.7371999999993584E-4</c:v>
                </c:pt>
                <c:pt idx="13687">
                  <c:v>2.7373999999993583E-4</c:v>
                </c:pt>
                <c:pt idx="13688">
                  <c:v>2.7375999999993582E-4</c:v>
                </c:pt>
                <c:pt idx="13689">
                  <c:v>2.7377999999993581E-4</c:v>
                </c:pt>
                <c:pt idx="13690">
                  <c:v>2.737999999999358E-4</c:v>
                </c:pt>
                <c:pt idx="13691">
                  <c:v>2.7381999999993579E-4</c:v>
                </c:pt>
                <c:pt idx="13692">
                  <c:v>2.7383999999993578E-4</c:v>
                </c:pt>
                <c:pt idx="13693">
                  <c:v>2.7385999999993577E-4</c:v>
                </c:pt>
                <c:pt idx="13694">
                  <c:v>2.7387999999993576E-4</c:v>
                </c:pt>
                <c:pt idx="13695">
                  <c:v>2.7389999999993575E-4</c:v>
                </c:pt>
                <c:pt idx="13696">
                  <c:v>2.7391999999993574E-4</c:v>
                </c:pt>
                <c:pt idx="13697">
                  <c:v>2.7393999999993573E-4</c:v>
                </c:pt>
                <c:pt idx="13698">
                  <c:v>2.7395999999993572E-4</c:v>
                </c:pt>
                <c:pt idx="13699">
                  <c:v>2.7397999999993571E-4</c:v>
                </c:pt>
                <c:pt idx="13700">
                  <c:v>2.739999999999357E-4</c:v>
                </c:pt>
                <c:pt idx="13701">
                  <c:v>2.7401999999993569E-4</c:v>
                </c:pt>
                <c:pt idx="13702">
                  <c:v>2.7403999999993568E-4</c:v>
                </c:pt>
                <c:pt idx="13703">
                  <c:v>2.7405999999993567E-4</c:v>
                </c:pt>
                <c:pt idx="13704">
                  <c:v>2.7407999999993566E-4</c:v>
                </c:pt>
                <c:pt idx="13705">
                  <c:v>2.7409999999993565E-4</c:v>
                </c:pt>
                <c:pt idx="13706">
                  <c:v>2.7411999999993564E-4</c:v>
                </c:pt>
                <c:pt idx="13707">
                  <c:v>2.7413999999993563E-4</c:v>
                </c:pt>
                <c:pt idx="13708">
                  <c:v>2.7415999999993562E-4</c:v>
                </c:pt>
                <c:pt idx="13709">
                  <c:v>2.7417999999993561E-4</c:v>
                </c:pt>
                <c:pt idx="13710">
                  <c:v>2.741999999999356E-4</c:v>
                </c:pt>
                <c:pt idx="13711">
                  <c:v>2.7421999999993559E-4</c:v>
                </c:pt>
                <c:pt idx="13712">
                  <c:v>2.7423999999993557E-4</c:v>
                </c:pt>
                <c:pt idx="13713">
                  <c:v>2.7425999999993556E-4</c:v>
                </c:pt>
                <c:pt idx="13714">
                  <c:v>2.7427999999993555E-4</c:v>
                </c:pt>
                <c:pt idx="13715">
                  <c:v>2.7429999999993554E-4</c:v>
                </c:pt>
                <c:pt idx="13716">
                  <c:v>2.7431999999993553E-4</c:v>
                </c:pt>
                <c:pt idx="13717">
                  <c:v>2.7433999999993552E-4</c:v>
                </c:pt>
                <c:pt idx="13718">
                  <c:v>2.7435999999993551E-4</c:v>
                </c:pt>
                <c:pt idx="13719">
                  <c:v>2.743799999999355E-4</c:v>
                </c:pt>
                <c:pt idx="13720">
                  <c:v>2.7439999999993549E-4</c:v>
                </c:pt>
                <c:pt idx="13721">
                  <c:v>2.7441999999993548E-4</c:v>
                </c:pt>
                <c:pt idx="13722">
                  <c:v>2.7443999999993547E-4</c:v>
                </c:pt>
                <c:pt idx="13723">
                  <c:v>2.7445999999993546E-4</c:v>
                </c:pt>
                <c:pt idx="13724">
                  <c:v>2.7447999999993545E-4</c:v>
                </c:pt>
                <c:pt idx="13725">
                  <c:v>2.7449999999993544E-4</c:v>
                </c:pt>
                <c:pt idx="13726">
                  <c:v>2.7451999999993543E-4</c:v>
                </c:pt>
                <c:pt idx="13727">
                  <c:v>2.7453999999993542E-4</c:v>
                </c:pt>
                <c:pt idx="13728">
                  <c:v>2.7455999999993541E-4</c:v>
                </c:pt>
                <c:pt idx="13729">
                  <c:v>2.745799999999354E-4</c:v>
                </c:pt>
                <c:pt idx="13730">
                  <c:v>2.7459999999993539E-4</c:v>
                </c:pt>
                <c:pt idx="13731">
                  <c:v>2.7461999999993538E-4</c:v>
                </c:pt>
                <c:pt idx="13732">
                  <c:v>2.7463999999993537E-4</c:v>
                </c:pt>
                <c:pt idx="13733">
                  <c:v>2.7465999999993536E-4</c:v>
                </c:pt>
                <c:pt idx="13734">
                  <c:v>2.7467999999993535E-4</c:v>
                </c:pt>
                <c:pt idx="13735">
                  <c:v>2.7469999999993534E-4</c:v>
                </c:pt>
                <c:pt idx="13736">
                  <c:v>2.7471999999993533E-4</c:v>
                </c:pt>
                <c:pt idx="13737">
                  <c:v>2.7473999999993532E-4</c:v>
                </c:pt>
                <c:pt idx="13738">
                  <c:v>2.7475999999993531E-4</c:v>
                </c:pt>
                <c:pt idx="13739">
                  <c:v>2.747799999999353E-4</c:v>
                </c:pt>
                <c:pt idx="13740">
                  <c:v>2.7479999999993528E-4</c:v>
                </c:pt>
                <c:pt idx="13741">
                  <c:v>2.7481999999993527E-4</c:v>
                </c:pt>
                <c:pt idx="13742">
                  <c:v>2.7483999999993526E-4</c:v>
                </c:pt>
                <c:pt idx="13743">
                  <c:v>2.7485999999993525E-4</c:v>
                </c:pt>
                <c:pt idx="13744">
                  <c:v>2.7487999999993524E-4</c:v>
                </c:pt>
                <c:pt idx="13745">
                  <c:v>2.7489999999993523E-4</c:v>
                </c:pt>
                <c:pt idx="13746">
                  <c:v>2.7491999999993522E-4</c:v>
                </c:pt>
                <c:pt idx="13747">
                  <c:v>2.7493999999993521E-4</c:v>
                </c:pt>
                <c:pt idx="13748">
                  <c:v>2.749599999999352E-4</c:v>
                </c:pt>
                <c:pt idx="13749">
                  <c:v>2.7497999999993519E-4</c:v>
                </c:pt>
                <c:pt idx="13750">
                  <c:v>2.7499999999993518E-4</c:v>
                </c:pt>
                <c:pt idx="13751">
                  <c:v>2.7501999999993517E-4</c:v>
                </c:pt>
                <c:pt idx="13752">
                  <c:v>2.7503999999993516E-4</c:v>
                </c:pt>
                <c:pt idx="13753">
                  <c:v>2.7505999999993515E-4</c:v>
                </c:pt>
                <c:pt idx="13754">
                  <c:v>2.7507999999993514E-4</c:v>
                </c:pt>
                <c:pt idx="13755">
                  <c:v>2.7509999999993513E-4</c:v>
                </c:pt>
                <c:pt idx="13756">
                  <c:v>2.7511999999993512E-4</c:v>
                </c:pt>
                <c:pt idx="13757">
                  <c:v>2.7513999999993511E-4</c:v>
                </c:pt>
                <c:pt idx="13758">
                  <c:v>2.751599999999351E-4</c:v>
                </c:pt>
                <c:pt idx="13759">
                  <c:v>2.7517999999993509E-4</c:v>
                </c:pt>
                <c:pt idx="13760">
                  <c:v>2.7519999999993508E-4</c:v>
                </c:pt>
                <c:pt idx="13761">
                  <c:v>2.7521999999993507E-4</c:v>
                </c:pt>
                <c:pt idx="13762">
                  <c:v>2.7523999999993506E-4</c:v>
                </c:pt>
                <c:pt idx="13763">
                  <c:v>2.7525999999993505E-4</c:v>
                </c:pt>
                <c:pt idx="13764">
                  <c:v>2.7527999999993504E-4</c:v>
                </c:pt>
                <c:pt idx="13765">
                  <c:v>2.7529999999993503E-4</c:v>
                </c:pt>
                <c:pt idx="13766">
                  <c:v>2.7531999999993502E-4</c:v>
                </c:pt>
                <c:pt idx="13767">
                  <c:v>2.7533999999993501E-4</c:v>
                </c:pt>
                <c:pt idx="13768">
                  <c:v>2.7535999999993499E-4</c:v>
                </c:pt>
                <c:pt idx="13769">
                  <c:v>2.7537999999993498E-4</c:v>
                </c:pt>
                <c:pt idx="13770">
                  <c:v>2.7539999999993497E-4</c:v>
                </c:pt>
                <c:pt idx="13771">
                  <c:v>2.7541999999993496E-4</c:v>
                </c:pt>
                <c:pt idx="13772">
                  <c:v>2.7543999999993495E-4</c:v>
                </c:pt>
                <c:pt idx="13773">
                  <c:v>2.7545999999993494E-4</c:v>
                </c:pt>
                <c:pt idx="13774">
                  <c:v>2.7547999999993493E-4</c:v>
                </c:pt>
                <c:pt idx="13775">
                  <c:v>2.7549999999993492E-4</c:v>
                </c:pt>
                <c:pt idx="13776">
                  <c:v>2.7551999999993491E-4</c:v>
                </c:pt>
                <c:pt idx="13777">
                  <c:v>2.755399999999349E-4</c:v>
                </c:pt>
                <c:pt idx="13778">
                  <c:v>2.7555999999993489E-4</c:v>
                </c:pt>
                <c:pt idx="13779">
                  <c:v>2.7557999999993488E-4</c:v>
                </c:pt>
                <c:pt idx="13780">
                  <c:v>2.7559999999993487E-4</c:v>
                </c:pt>
                <c:pt idx="13781">
                  <c:v>2.7561999999993486E-4</c:v>
                </c:pt>
                <c:pt idx="13782">
                  <c:v>2.7563999999993485E-4</c:v>
                </c:pt>
                <c:pt idx="13783">
                  <c:v>2.7565999999993484E-4</c:v>
                </c:pt>
                <c:pt idx="13784">
                  <c:v>2.7567999999993483E-4</c:v>
                </c:pt>
                <c:pt idx="13785">
                  <c:v>2.7569999999993482E-4</c:v>
                </c:pt>
                <c:pt idx="13786">
                  <c:v>2.7571999999993481E-4</c:v>
                </c:pt>
                <c:pt idx="13787">
                  <c:v>2.757399999999348E-4</c:v>
                </c:pt>
                <c:pt idx="13788">
                  <c:v>2.7575999999993479E-4</c:v>
                </c:pt>
                <c:pt idx="13789">
                  <c:v>2.7577999999993478E-4</c:v>
                </c:pt>
                <c:pt idx="13790">
                  <c:v>2.7579999999993477E-4</c:v>
                </c:pt>
                <c:pt idx="13791">
                  <c:v>2.7581999999993476E-4</c:v>
                </c:pt>
                <c:pt idx="13792">
                  <c:v>2.7583999999993475E-4</c:v>
                </c:pt>
                <c:pt idx="13793">
                  <c:v>2.7585999999993474E-4</c:v>
                </c:pt>
                <c:pt idx="13794">
                  <c:v>2.7587999999993473E-4</c:v>
                </c:pt>
                <c:pt idx="13795">
                  <c:v>2.7589999999993472E-4</c:v>
                </c:pt>
                <c:pt idx="13796">
                  <c:v>2.759199999999347E-4</c:v>
                </c:pt>
                <c:pt idx="13797">
                  <c:v>2.7593999999993469E-4</c:v>
                </c:pt>
                <c:pt idx="13798">
                  <c:v>2.7595999999993468E-4</c:v>
                </c:pt>
                <c:pt idx="13799">
                  <c:v>2.7597999999993467E-4</c:v>
                </c:pt>
                <c:pt idx="13800">
                  <c:v>2.7599999999993466E-4</c:v>
                </c:pt>
                <c:pt idx="13801">
                  <c:v>2.7601999999993465E-4</c:v>
                </c:pt>
                <c:pt idx="13802">
                  <c:v>2.7603999999993464E-4</c:v>
                </c:pt>
                <c:pt idx="13803">
                  <c:v>2.7605999999993463E-4</c:v>
                </c:pt>
                <c:pt idx="13804">
                  <c:v>2.7607999999993462E-4</c:v>
                </c:pt>
                <c:pt idx="13805">
                  <c:v>2.7609999999993461E-4</c:v>
                </c:pt>
                <c:pt idx="13806">
                  <c:v>2.761199999999346E-4</c:v>
                </c:pt>
                <c:pt idx="13807">
                  <c:v>2.7613999999993459E-4</c:v>
                </c:pt>
                <c:pt idx="13808">
                  <c:v>2.7615999999993458E-4</c:v>
                </c:pt>
                <c:pt idx="13809">
                  <c:v>2.7617999999993457E-4</c:v>
                </c:pt>
                <c:pt idx="13810">
                  <c:v>2.7619999999993456E-4</c:v>
                </c:pt>
                <c:pt idx="13811">
                  <c:v>2.7621999999993455E-4</c:v>
                </c:pt>
                <c:pt idx="13812">
                  <c:v>2.7623999999993454E-4</c:v>
                </c:pt>
                <c:pt idx="13813">
                  <c:v>2.7625999999993453E-4</c:v>
                </c:pt>
                <c:pt idx="13814">
                  <c:v>2.7627999999993452E-4</c:v>
                </c:pt>
                <c:pt idx="13815">
                  <c:v>2.7629999999993451E-4</c:v>
                </c:pt>
                <c:pt idx="13816">
                  <c:v>2.763199999999345E-4</c:v>
                </c:pt>
                <c:pt idx="13817">
                  <c:v>2.7633999999993449E-4</c:v>
                </c:pt>
                <c:pt idx="13818">
                  <c:v>2.7635999999993448E-4</c:v>
                </c:pt>
                <c:pt idx="13819">
                  <c:v>2.7637999999993447E-4</c:v>
                </c:pt>
                <c:pt idx="13820">
                  <c:v>2.7639999999993446E-4</c:v>
                </c:pt>
                <c:pt idx="13821">
                  <c:v>2.7641999999993445E-4</c:v>
                </c:pt>
                <c:pt idx="13822">
                  <c:v>2.7643999999993444E-4</c:v>
                </c:pt>
                <c:pt idx="13823">
                  <c:v>2.7645999999993443E-4</c:v>
                </c:pt>
                <c:pt idx="13824">
                  <c:v>2.7647999999993441E-4</c:v>
                </c:pt>
                <c:pt idx="13825">
                  <c:v>2.764999999999344E-4</c:v>
                </c:pt>
                <c:pt idx="13826">
                  <c:v>2.7651999999993439E-4</c:v>
                </c:pt>
                <c:pt idx="13827">
                  <c:v>2.7653999999993438E-4</c:v>
                </c:pt>
                <c:pt idx="13828">
                  <c:v>2.7655999999993437E-4</c:v>
                </c:pt>
                <c:pt idx="13829">
                  <c:v>2.7657999999993436E-4</c:v>
                </c:pt>
                <c:pt idx="13830">
                  <c:v>2.7659999999993435E-4</c:v>
                </c:pt>
                <c:pt idx="13831">
                  <c:v>2.7661999999993434E-4</c:v>
                </c:pt>
                <c:pt idx="13832">
                  <c:v>2.7663999999993433E-4</c:v>
                </c:pt>
                <c:pt idx="13833">
                  <c:v>2.7665999999993432E-4</c:v>
                </c:pt>
                <c:pt idx="13834">
                  <c:v>2.7667999999993431E-4</c:v>
                </c:pt>
                <c:pt idx="13835">
                  <c:v>2.766999999999343E-4</c:v>
                </c:pt>
                <c:pt idx="13836">
                  <c:v>2.7671999999993429E-4</c:v>
                </c:pt>
                <c:pt idx="13837">
                  <c:v>2.7673999999993428E-4</c:v>
                </c:pt>
                <c:pt idx="13838">
                  <c:v>2.7675999999993427E-4</c:v>
                </c:pt>
                <c:pt idx="13839">
                  <c:v>2.7677999999993426E-4</c:v>
                </c:pt>
                <c:pt idx="13840">
                  <c:v>2.7679999999993425E-4</c:v>
                </c:pt>
                <c:pt idx="13841">
                  <c:v>2.7681999999993424E-4</c:v>
                </c:pt>
                <c:pt idx="13842">
                  <c:v>2.7683999999993423E-4</c:v>
                </c:pt>
                <c:pt idx="13843">
                  <c:v>2.7685999999993422E-4</c:v>
                </c:pt>
                <c:pt idx="13844">
                  <c:v>2.7687999999993421E-4</c:v>
                </c:pt>
                <c:pt idx="13845">
                  <c:v>2.768999999999342E-4</c:v>
                </c:pt>
                <c:pt idx="13846">
                  <c:v>2.7691999999993419E-4</c:v>
                </c:pt>
                <c:pt idx="13847">
                  <c:v>2.7693999999993418E-4</c:v>
                </c:pt>
                <c:pt idx="13848">
                  <c:v>2.7695999999993417E-4</c:v>
                </c:pt>
                <c:pt idx="13849">
                  <c:v>2.7697999999993416E-4</c:v>
                </c:pt>
                <c:pt idx="13850">
                  <c:v>2.7699999999993415E-4</c:v>
                </c:pt>
                <c:pt idx="13851">
                  <c:v>2.7701999999993414E-4</c:v>
                </c:pt>
                <c:pt idx="13852">
                  <c:v>2.7703999999993412E-4</c:v>
                </c:pt>
                <c:pt idx="13853">
                  <c:v>2.7705999999993411E-4</c:v>
                </c:pt>
                <c:pt idx="13854">
                  <c:v>2.770799999999341E-4</c:v>
                </c:pt>
                <c:pt idx="13855">
                  <c:v>2.7709999999993409E-4</c:v>
                </c:pt>
                <c:pt idx="13856">
                  <c:v>2.7711999999993408E-4</c:v>
                </c:pt>
                <c:pt idx="13857">
                  <c:v>2.7713999999993407E-4</c:v>
                </c:pt>
                <c:pt idx="13858">
                  <c:v>2.7715999999993406E-4</c:v>
                </c:pt>
                <c:pt idx="13859">
                  <c:v>2.7717999999993405E-4</c:v>
                </c:pt>
                <c:pt idx="13860">
                  <c:v>2.7719999999993404E-4</c:v>
                </c:pt>
                <c:pt idx="13861">
                  <c:v>2.7721999999993403E-4</c:v>
                </c:pt>
                <c:pt idx="13862">
                  <c:v>2.7723999999993402E-4</c:v>
                </c:pt>
                <c:pt idx="13863">
                  <c:v>2.7725999999993401E-4</c:v>
                </c:pt>
                <c:pt idx="13864">
                  <c:v>2.77279999999934E-4</c:v>
                </c:pt>
                <c:pt idx="13865">
                  <c:v>2.7729999999993399E-4</c:v>
                </c:pt>
                <c:pt idx="13866">
                  <c:v>2.7731999999993398E-4</c:v>
                </c:pt>
                <c:pt idx="13867">
                  <c:v>2.7733999999993397E-4</c:v>
                </c:pt>
                <c:pt idx="13868">
                  <c:v>2.7735999999993396E-4</c:v>
                </c:pt>
                <c:pt idx="13869">
                  <c:v>2.7737999999993395E-4</c:v>
                </c:pt>
                <c:pt idx="13870">
                  <c:v>2.7739999999993394E-4</c:v>
                </c:pt>
                <c:pt idx="13871">
                  <c:v>2.7741999999993393E-4</c:v>
                </c:pt>
                <c:pt idx="13872">
                  <c:v>2.7743999999993392E-4</c:v>
                </c:pt>
                <c:pt idx="13873">
                  <c:v>2.7745999999993391E-4</c:v>
                </c:pt>
                <c:pt idx="13874">
                  <c:v>2.774799999999339E-4</c:v>
                </c:pt>
                <c:pt idx="13875">
                  <c:v>2.7749999999993389E-4</c:v>
                </c:pt>
                <c:pt idx="13876">
                  <c:v>2.7751999999993388E-4</c:v>
                </c:pt>
                <c:pt idx="13877">
                  <c:v>2.7753999999993387E-4</c:v>
                </c:pt>
                <c:pt idx="13878">
                  <c:v>2.7755999999993386E-4</c:v>
                </c:pt>
                <c:pt idx="13879">
                  <c:v>2.7757999999993385E-4</c:v>
                </c:pt>
                <c:pt idx="13880">
                  <c:v>2.7759999999993384E-4</c:v>
                </c:pt>
                <c:pt idx="13881">
                  <c:v>2.7761999999993382E-4</c:v>
                </c:pt>
                <c:pt idx="13882">
                  <c:v>2.7763999999993381E-4</c:v>
                </c:pt>
                <c:pt idx="13883">
                  <c:v>2.776599999999338E-4</c:v>
                </c:pt>
                <c:pt idx="13884">
                  <c:v>2.7767999999993379E-4</c:v>
                </c:pt>
                <c:pt idx="13885">
                  <c:v>2.7769999999993378E-4</c:v>
                </c:pt>
                <c:pt idx="13886">
                  <c:v>2.7771999999993377E-4</c:v>
                </c:pt>
                <c:pt idx="13887">
                  <c:v>2.7773999999993376E-4</c:v>
                </c:pt>
                <c:pt idx="13888">
                  <c:v>2.7775999999993375E-4</c:v>
                </c:pt>
                <c:pt idx="13889">
                  <c:v>2.7777999999993374E-4</c:v>
                </c:pt>
                <c:pt idx="13890">
                  <c:v>2.7779999999993373E-4</c:v>
                </c:pt>
                <c:pt idx="13891">
                  <c:v>2.7781999999993372E-4</c:v>
                </c:pt>
                <c:pt idx="13892">
                  <c:v>2.7783999999993371E-4</c:v>
                </c:pt>
                <c:pt idx="13893">
                  <c:v>2.778599999999337E-4</c:v>
                </c:pt>
                <c:pt idx="13894">
                  <c:v>2.7787999999993369E-4</c:v>
                </c:pt>
                <c:pt idx="13895">
                  <c:v>2.7789999999993368E-4</c:v>
                </c:pt>
                <c:pt idx="13896">
                  <c:v>2.7791999999993367E-4</c:v>
                </c:pt>
                <c:pt idx="13897">
                  <c:v>2.7793999999993366E-4</c:v>
                </c:pt>
                <c:pt idx="13898">
                  <c:v>2.7795999999993365E-4</c:v>
                </c:pt>
                <c:pt idx="13899">
                  <c:v>2.7797999999993364E-4</c:v>
                </c:pt>
                <c:pt idx="13900">
                  <c:v>2.7799999999993363E-4</c:v>
                </c:pt>
                <c:pt idx="13901">
                  <c:v>2.7801999999993362E-4</c:v>
                </c:pt>
                <c:pt idx="13902">
                  <c:v>2.7803999999993361E-4</c:v>
                </c:pt>
                <c:pt idx="13903">
                  <c:v>2.780599999999336E-4</c:v>
                </c:pt>
                <c:pt idx="13904">
                  <c:v>2.7807999999993359E-4</c:v>
                </c:pt>
                <c:pt idx="13905">
                  <c:v>2.7809999999993358E-4</c:v>
                </c:pt>
                <c:pt idx="13906">
                  <c:v>2.7811999999993357E-4</c:v>
                </c:pt>
                <c:pt idx="13907">
                  <c:v>2.7813999999993356E-4</c:v>
                </c:pt>
                <c:pt idx="13908">
                  <c:v>2.7815999999993355E-4</c:v>
                </c:pt>
                <c:pt idx="13909">
                  <c:v>2.7817999999993353E-4</c:v>
                </c:pt>
                <c:pt idx="13910">
                  <c:v>2.7819999999993352E-4</c:v>
                </c:pt>
                <c:pt idx="13911">
                  <c:v>2.7821999999993351E-4</c:v>
                </c:pt>
                <c:pt idx="13912">
                  <c:v>2.782399999999335E-4</c:v>
                </c:pt>
                <c:pt idx="13913">
                  <c:v>2.7825999999993349E-4</c:v>
                </c:pt>
                <c:pt idx="13914">
                  <c:v>2.7827999999993348E-4</c:v>
                </c:pt>
                <c:pt idx="13915">
                  <c:v>2.7829999999993347E-4</c:v>
                </c:pt>
                <c:pt idx="13916">
                  <c:v>2.7831999999993346E-4</c:v>
                </c:pt>
                <c:pt idx="13917">
                  <c:v>2.7833999999993345E-4</c:v>
                </c:pt>
                <c:pt idx="13918">
                  <c:v>2.7835999999993344E-4</c:v>
                </c:pt>
                <c:pt idx="13919">
                  <c:v>2.7837999999993343E-4</c:v>
                </c:pt>
                <c:pt idx="13920">
                  <c:v>2.7839999999993342E-4</c:v>
                </c:pt>
                <c:pt idx="13921">
                  <c:v>2.7841999999993341E-4</c:v>
                </c:pt>
                <c:pt idx="13922">
                  <c:v>2.784399999999334E-4</c:v>
                </c:pt>
                <c:pt idx="13923">
                  <c:v>2.7845999999993339E-4</c:v>
                </c:pt>
                <c:pt idx="13924">
                  <c:v>2.7847999999993338E-4</c:v>
                </c:pt>
                <c:pt idx="13925">
                  <c:v>2.7849999999993337E-4</c:v>
                </c:pt>
                <c:pt idx="13926">
                  <c:v>2.7851999999993336E-4</c:v>
                </c:pt>
                <c:pt idx="13927">
                  <c:v>2.7853999999993335E-4</c:v>
                </c:pt>
                <c:pt idx="13928">
                  <c:v>2.7855999999993334E-4</c:v>
                </c:pt>
                <c:pt idx="13929">
                  <c:v>2.7857999999993333E-4</c:v>
                </c:pt>
                <c:pt idx="13930">
                  <c:v>2.7859999999993332E-4</c:v>
                </c:pt>
                <c:pt idx="13931">
                  <c:v>2.7861999999993331E-4</c:v>
                </c:pt>
                <c:pt idx="13932">
                  <c:v>2.786399999999333E-4</c:v>
                </c:pt>
                <c:pt idx="13933">
                  <c:v>2.7865999999993329E-4</c:v>
                </c:pt>
                <c:pt idx="13934">
                  <c:v>2.7867999999993328E-4</c:v>
                </c:pt>
                <c:pt idx="13935">
                  <c:v>2.7869999999993327E-4</c:v>
                </c:pt>
                <c:pt idx="13936">
                  <c:v>2.7871999999993326E-4</c:v>
                </c:pt>
                <c:pt idx="13937">
                  <c:v>2.7873999999993324E-4</c:v>
                </c:pt>
                <c:pt idx="13938">
                  <c:v>2.7875999999993323E-4</c:v>
                </c:pt>
                <c:pt idx="13939">
                  <c:v>2.7877999999993322E-4</c:v>
                </c:pt>
                <c:pt idx="13940">
                  <c:v>2.7879999999993321E-4</c:v>
                </c:pt>
                <c:pt idx="13941">
                  <c:v>2.788199999999332E-4</c:v>
                </c:pt>
                <c:pt idx="13942">
                  <c:v>2.7883999999993319E-4</c:v>
                </c:pt>
                <c:pt idx="13943">
                  <c:v>2.7885999999993318E-4</c:v>
                </c:pt>
                <c:pt idx="13944">
                  <c:v>2.7887999999993317E-4</c:v>
                </c:pt>
                <c:pt idx="13945">
                  <c:v>2.7889999999993316E-4</c:v>
                </c:pt>
                <c:pt idx="13946">
                  <c:v>2.7891999999993315E-4</c:v>
                </c:pt>
                <c:pt idx="13947">
                  <c:v>2.7893999999993314E-4</c:v>
                </c:pt>
                <c:pt idx="13948">
                  <c:v>2.7895999999993313E-4</c:v>
                </c:pt>
                <c:pt idx="13949">
                  <c:v>2.7897999999993312E-4</c:v>
                </c:pt>
                <c:pt idx="13950">
                  <c:v>2.7899999999993311E-4</c:v>
                </c:pt>
                <c:pt idx="13951">
                  <c:v>2.790199999999331E-4</c:v>
                </c:pt>
                <c:pt idx="13952">
                  <c:v>2.7903999999993309E-4</c:v>
                </c:pt>
                <c:pt idx="13953">
                  <c:v>2.7905999999993308E-4</c:v>
                </c:pt>
                <c:pt idx="13954">
                  <c:v>2.7907999999993307E-4</c:v>
                </c:pt>
                <c:pt idx="13955">
                  <c:v>2.7909999999993306E-4</c:v>
                </c:pt>
                <c:pt idx="13956">
                  <c:v>2.7911999999993305E-4</c:v>
                </c:pt>
                <c:pt idx="13957">
                  <c:v>2.7913999999993304E-4</c:v>
                </c:pt>
                <c:pt idx="13958">
                  <c:v>2.7915999999993303E-4</c:v>
                </c:pt>
                <c:pt idx="13959">
                  <c:v>2.7917999999993302E-4</c:v>
                </c:pt>
                <c:pt idx="13960">
                  <c:v>2.7919999999993301E-4</c:v>
                </c:pt>
                <c:pt idx="13961">
                  <c:v>2.79219999999933E-4</c:v>
                </c:pt>
                <c:pt idx="13962">
                  <c:v>2.7923999999993299E-4</c:v>
                </c:pt>
                <c:pt idx="13963">
                  <c:v>2.7925999999993298E-4</c:v>
                </c:pt>
                <c:pt idx="13964">
                  <c:v>2.7927999999993297E-4</c:v>
                </c:pt>
                <c:pt idx="13965">
                  <c:v>2.7929999999993295E-4</c:v>
                </c:pt>
                <c:pt idx="13966">
                  <c:v>2.7931999999993294E-4</c:v>
                </c:pt>
                <c:pt idx="13967">
                  <c:v>2.7933999999993293E-4</c:v>
                </c:pt>
                <c:pt idx="13968">
                  <c:v>2.7935999999993292E-4</c:v>
                </c:pt>
                <c:pt idx="13969">
                  <c:v>2.7937999999993291E-4</c:v>
                </c:pt>
                <c:pt idx="13970">
                  <c:v>2.793999999999329E-4</c:v>
                </c:pt>
                <c:pt idx="13971">
                  <c:v>2.7941999999993289E-4</c:v>
                </c:pt>
                <c:pt idx="13972">
                  <c:v>2.7943999999993288E-4</c:v>
                </c:pt>
                <c:pt idx="13973">
                  <c:v>2.7945999999993287E-4</c:v>
                </c:pt>
                <c:pt idx="13974">
                  <c:v>2.7947999999993286E-4</c:v>
                </c:pt>
                <c:pt idx="13975">
                  <c:v>2.7949999999993285E-4</c:v>
                </c:pt>
                <c:pt idx="13976">
                  <c:v>2.7951999999993284E-4</c:v>
                </c:pt>
                <c:pt idx="13977">
                  <c:v>2.7953999999993283E-4</c:v>
                </c:pt>
                <c:pt idx="13978">
                  <c:v>2.7955999999993282E-4</c:v>
                </c:pt>
                <c:pt idx="13979">
                  <c:v>2.7957999999993281E-4</c:v>
                </c:pt>
                <c:pt idx="13980">
                  <c:v>2.795999999999328E-4</c:v>
                </c:pt>
                <c:pt idx="13981">
                  <c:v>2.7961999999993279E-4</c:v>
                </c:pt>
                <c:pt idx="13982">
                  <c:v>2.7963999999993278E-4</c:v>
                </c:pt>
                <c:pt idx="13983">
                  <c:v>2.7965999999993277E-4</c:v>
                </c:pt>
                <c:pt idx="13984">
                  <c:v>2.7967999999993276E-4</c:v>
                </c:pt>
                <c:pt idx="13985">
                  <c:v>2.7969999999993275E-4</c:v>
                </c:pt>
                <c:pt idx="13986">
                  <c:v>2.7971999999993274E-4</c:v>
                </c:pt>
                <c:pt idx="13987">
                  <c:v>2.7973999999993273E-4</c:v>
                </c:pt>
                <c:pt idx="13988">
                  <c:v>2.7975999999993272E-4</c:v>
                </c:pt>
                <c:pt idx="13989">
                  <c:v>2.7977999999993271E-4</c:v>
                </c:pt>
                <c:pt idx="13990">
                  <c:v>2.797999999999327E-4</c:v>
                </c:pt>
                <c:pt idx="13991">
                  <c:v>2.7981999999993269E-4</c:v>
                </c:pt>
                <c:pt idx="13992">
                  <c:v>2.7983999999993268E-4</c:v>
                </c:pt>
                <c:pt idx="13993">
                  <c:v>2.7985999999993266E-4</c:v>
                </c:pt>
                <c:pt idx="13994">
                  <c:v>2.7987999999993265E-4</c:v>
                </c:pt>
                <c:pt idx="13995">
                  <c:v>2.7989999999993264E-4</c:v>
                </c:pt>
                <c:pt idx="13996">
                  <c:v>2.7991999999993263E-4</c:v>
                </c:pt>
                <c:pt idx="13997">
                  <c:v>2.7993999999993262E-4</c:v>
                </c:pt>
                <c:pt idx="13998">
                  <c:v>2.7995999999993261E-4</c:v>
                </c:pt>
                <c:pt idx="13999">
                  <c:v>2.799799999999326E-4</c:v>
                </c:pt>
                <c:pt idx="14000">
                  <c:v>2.7999999999993259E-4</c:v>
                </c:pt>
                <c:pt idx="14001">
                  <c:v>2.8001999999993258E-4</c:v>
                </c:pt>
                <c:pt idx="14002">
                  <c:v>2.8003999999993257E-4</c:v>
                </c:pt>
                <c:pt idx="14003">
                  <c:v>2.8005999999993256E-4</c:v>
                </c:pt>
                <c:pt idx="14004">
                  <c:v>2.8007999999993255E-4</c:v>
                </c:pt>
                <c:pt idx="14005">
                  <c:v>2.8009999999993254E-4</c:v>
                </c:pt>
                <c:pt idx="14006">
                  <c:v>2.8011999999993253E-4</c:v>
                </c:pt>
                <c:pt idx="14007">
                  <c:v>2.8013999999993252E-4</c:v>
                </c:pt>
                <c:pt idx="14008">
                  <c:v>2.8015999999993251E-4</c:v>
                </c:pt>
                <c:pt idx="14009">
                  <c:v>2.801799999999325E-4</c:v>
                </c:pt>
                <c:pt idx="14010">
                  <c:v>2.8019999999993249E-4</c:v>
                </c:pt>
                <c:pt idx="14011">
                  <c:v>2.8021999999993248E-4</c:v>
                </c:pt>
                <c:pt idx="14012">
                  <c:v>2.8023999999993247E-4</c:v>
                </c:pt>
                <c:pt idx="14013">
                  <c:v>2.8025999999993246E-4</c:v>
                </c:pt>
                <c:pt idx="14014">
                  <c:v>2.8027999999993245E-4</c:v>
                </c:pt>
                <c:pt idx="14015">
                  <c:v>2.8029999999993244E-4</c:v>
                </c:pt>
                <c:pt idx="14016">
                  <c:v>2.8031999999993243E-4</c:v>
                </c:pt>
                <c:pt idx="14017">
                  <c:v>2.8033999999993242E-4</c:v>
                </c:pt>
                <c:pt idx="14018">
                  <c:v>2.8035999999993241E-4</c:v>
                </c:pt>
                <c:pt idx="14019">
                  <c:v>2.803799999999324E-4</c:v>
                </c:pt>
                <c:pt idx="14020">
                  <c:v>2.8039999999993239E-4</c:v>
                </c:pt>
                <c:pt idx="14021">
                  <c:v>2.8041999999993237E-4</c:v>
                </c:pt>
                <c:pt idx="14022">
                  <c:v>2.8043999999993236E-4</c:v>
                </c:pt>
                <c:pt idx="14023">
                  <c:v>2.8045999999993235E-4</c:v>
                </c:pt>
                <c:pt idx="14024">
                  <c:v>2.8047999999993234E-4</c:v>
                </c:pt>
                <c:pt idx="14025">
                  <c:v>2.8049999999993233E-4</c:v>
                </c:pt>
                <c:pt idx="14026">
                  <c:v>2.8051999999993232E-4</c:v>
                </c:pt>
                <c:pt idx="14027">
                  <c:v>2.8053999999993231E-4</c:v>
                </c:pt>
                <c:pt idx="14028">
                  <c:v>2.805599999999323E-4</c:v>
                </c:pt>
                <c:pt idx="14029">
                  <c:v>2.8057999999993229E-4</c:v>
                </c:pt>
                <c:pt idx="14030">
                  <c:v>2.8059999999993228E-4</c:v>
                </c:pt>
                <c:pt idx="14031">
                  <c:v>2.8061999999993227E-4</c:v>
                </c:pt>
                <c:pt idx="14032">
                  <c:v>2.8063999999993226E-4</c:v>
                </c:pt>
                <c:pt idx="14033">
                  <c:v>2.8065999999993225E-4</c:v>
                </c:pt>
                <c:pt idx="14034">
                  <c:v>2.8067999999993224E-4</c:v>
                </c:pt>
                <c:pt idx="14035">
                  <c:v>2.8069999999993223E-4</c:v>
                </c:pt>
                <c:pt idx="14036">
                  <c:v>2.8071999999993222E-4</c:v>
                </c:pt>
                <c:pt idx="14037">
                  <c:v>2.8073999999993221E-4</c:v>
                </c:pt>
                <c:pt idx="14038">
                  <c:v>2.807599999999322E-4</c:v>
                </c:pt>
                <c:pt idx="14039">
                  <c:v>2.8077999999993219E-4</c:v>
                </c:pt>
                <c:pt idx="14040">
                  <c:v>2.8079999999993218E-4</c:v>
                </c:pt>
                <c:pt idx="14041">
                  <c:v>2.8081999999993217E-4</c:v>
                </c:pt>
                <c:pt idx="14042">
                  <c:v>2.8083999999993216E-4</c:v>
                </c:pt>
                <c:pt idx="14043">
                  <c:v>2.8085999999993215E-4</c:v>
                </c:pt>
                <c:pt idx="14044">
                  <c:v>2.8087999999993214E-4</c:v>
                </c:pt>
                <c:pt idx="14045">
                  <c:v>2.8089999999993213E-4</c:v>
                </c:pt>
                <c:pt idx="14046">
                  <c:v>2.8091999999993212E-4</c:v>
                </c:pt>
                <c:pt idx="14047">
                  <c:v>2.8093999999993211E-4</c:v>
                </c:pt>
                <c:pt idx="14048">
                  <c:v>2.809599999999321E-4</c:v>
                </c:pt>
                <c:pt idx="14049">
                  <c:v>2.8097999999993208E-4</c:v>
                </c:pt>
                <c:pt idx="14050">
                  <c:v>2.8099999999993207E-4</c:v>
                </c:pt>
                <c:pt idx="14051">
                  <c:v>2.8101999999993206E-4</c:v>
                </c:pt>
                <c:pt idx="14052">
                  <c:v>2.8103999999993205E-4</c:v>
                </c:pt>
                <c:pt idx="14053">
                  <c:v>2.8105999999993204E-4</c:v>
                </c:pt>
                <c:pt idx="14054">
                  <c:v>2.8107999999993203E-4</c:v>
                </c:pt>
                <c:pt idx="14055">
                  <c:v>2.8109999999993202E-4</c:v>
                </c:pt>
                <c:pt idx="14056">
                  <c:v>2.8111999999993201E-4</c:v>
                </c:pt>
                <c:pt idx="14057">
                  <c:v>2.81139999999932E-4</c:v>
                </c:pt>
                <c:pt idx="14058">
                  <c:v>2.8115999999993199E-4</c:v>
                </c:pt>
                <c:pt idx="14059">
                  <c:v>2.8117999999993198E-4</c:v>
                </c:pt>
                <c:pt idx="14060">
                  <c:v>2.8119999999993197E-4</c:v>
                </c:pt>
                <c:pt idx="14061">
                  <c:v>2.8121999999993196E-4</c:v>
                </c:pt>
                <c:pt idx="14062">
                  <c:v>2.8123999999993195E-4</c:v>
                </c:pt>
                <c:pt idx="14063">
                  <c:v>2.8125999999993194E-4</c:v>
                </c:pt>
                <c:pt idx="14064">
                  <c:v>2.8127999999993193E-4</c:v>
                </c:pt>
                <c:pt idx="14065">
                  <c:v>2.8129999999993192E-4</c:v>
                </c:pt>
                <c:pt idx="14066">
                  <c:v>2.8131999999993191E-4</c:v>
                </c:pt>
                <c:pt idx="14067">
                  <c:v>2.813399999999319E-4</c:v>
                </c:pt>
                <c:pt idx="14068">
                  <c:v>2.8135999999993189E-4</c:v>
                </c:pt>
                <c:pt idx="14069">
                  <c:v>2.8137999999993188E-4</c:v>
                </c:pt>
                <c:pt idx="14070">
                  <c:v>2.8139999999993187E-4</c:v>
                </c:pt>
                <c:pt idx="14071">
                  <c:v>2.8141999999993186E-4</c:v>
                </c:pt>
                <c:pt idx="14072">
                  <c:v>2.8143999999993185E-4</c:v>
                </c:pt>
                <c:pt idx="14073">
                  <c:v>2.8145999999993184E-4</c:v>
                </c:pt>
                <c:pt idx="14074">
                  <c:v>2.8147999999993183E-4</c:v>
                </c:pt>
                <c:pt idx="14075">
                  <c:v>2.8149999999993182E-4</c:v>
                </c:pt>
                <c:pt idx="14076">
                  <c:v>2.8151999999993181E-4</c:v>
                </c:pt>
                <c:pt idx="14077">
                  <c:v>2.8153999999993179E-4</c:v>
                </c:pt>
                <c:pt idx="14078">
                  <c:v>2.8155999999993178E-4</c:v>
                </c:pt>
                <c:pt idx="14079">
                  <c:v>2.8157999999993177E-4</c:v>
                </c:pt>
                <c:pt idx="14080">
                  <c:v>2.8159999999993176E-4</c:v>
                </c:pt>
                <c:pt idx="14081">
                  <c:v>2.8161999999993175E-4</c:v>
                </c:pt>
                <c:pt idx="14082">
                  <c:v>2.8163999999993174E-4</c:v>
                </c:pt>
                <c:pt idx="14083">
                  <c:v>2.8165999999993173E-4</c:v>
                </c:pt>
                <c:pt idx="14084">
                  <c:v>2.8167999999993172E-4</c:v>
                </c:pt>
                <c:pt idx="14085">
                  <c:v>2.8169999999993171E-4</c:v>
                </c:pt>
                <c:pt idx="14086">
                  <c:v>2.817199999999317E-4</c:v>
                </c:pt>
                <c:pt idx="14087">
                  <c:v>2.8173999999993169E-4</c:v>
                </c:pt>
                <c:pt idx="14088">
                  <c:v>2.8175999999993168E-4</c:v>
                </c:pt>
                <c:pt idx="14089">
                  <c:v>2.8177999999993167E-4</c:v>
                </c:pt>
                <c:pt idx="14090">
                  <c:v>2.8179999999993166E-4</c:v>
                </c:pt>
                <c:pt idx="14091">
                  <c:v>2.8181999999993165E-4</c:v>
                </c:pt>
                <c:pt idx="14092">
                  <c:v>2.8183999999993164E-4</c:v>
                </c:pt>
                <c:pt idx="14093">
                  <c:v>2.8185999999993163E-4</c:v>
                </c:pt>
                <c:pt idx="14094">
                  <c:v>2.8187999999993162E-4</c:v>
                </c:pt>
                <c:pt idx="14095">
                  <c:v>2.8189999999993161E-4</c:v>
                </c:pt>
                <c:pt idx="14096">
                  <c:v>2.819199999999316E-4</c:v>
                </c:pt>
                <c:pt idx="14097">
                  <c:v>2.8193999999993159E-4</c:v>
                </c:pt>
                <c:pt idx="14098">
                  <c:v>2.8195999999993158E-4</c:v>
                </c:pt>
                <c:pt idx="14099">
                  <c:v>2.8197999999993157E-4</c:v>
                </c:pt>
                <c:pt idx="14100">
                  <c:v>2.8199999999993156E-4</c:v>
                </c:pt>
                <c:pt idx="14101">
                  <c:v>2.8201999999993155E-4</c:v>
                </c:pt>
                <c:pt idx="14102">
                  <c:v>2.8203999999993154E-4</c:v>
                </c:pt>
                <c:pt idx="14103">
                  <c:v>2.8205999999993153E-4</c:v>
                </c:pt>
                <c:pt idx="14104">
                  <c:v>2.8207999999993152E-4</c:v>
                </c:pt>
                <c:pt idx="14105">
                  <c:v>2.820999999999315E-4</c:v>
                </c:pt>
                <c:pt idx="14106">
                  <c:v>2.8211999999993149E-4</c:v>
                </c:pt>
                <c:pt idx="14107">
                  <c:v>2.8213999999993148E-4</c:v>
                </c:pt>
                <c:pt idx="14108">
                  <c:v>2.8215999999993147E-4</c:v>
                </c:pt>
                <c:pt idx="14109">
                  <c:v>2.8217999999993146E-4</c:v>
                </c:pt>
                <c:pt idx="14110">
                  <c:v>2.8219999999993145E-4</c:v>
                </c:pt>
                <c:pt idx="14111">
                  <c:v>2.8221999999993144E-4</c:v>
                </c:pt>
                <c:pt idx="14112">
                  <c:v>2.8223999999993143E-4</c:v>
                </c:pt>
                <c:pt idx="14113">
                  <c:v>2.8225999999993142E-4</c:v>
                </c:pt>
                <c:pt idx="14114">
                  <c:v>2.8227999999993141E-4</c:v>
                </c:pt>
                <c:pt idx="14115">
                  <c:v>2.822999999999314E-4</c:v>
                </c:pt>
                <c:pt idx="14116">
                  <c:v>2.8231999999993139E-4</c:v>
                </c:pt>
                <c:pt idx="14117">
                  <c:v>2.8233999999993138E-4</c:v>
                </c:pt>
                <c:pt idx="14118">
                  <c:v>2.8235999999993137E-4</c:v>
                </c:pt>
                <c:pt idx="14119">
                  <c:v>2.8237999999993136E-4</c:v>
                </c:pt>
                <c:pt idx="14120">
                  <c:v>2.8239999999993135E-4</c:v>
                </c:pt>
                <c:pt idx="14121">
                  <c:v>2.8241999999993134E-4</c:v>
                </c:pt>
                <c:pt idx="14122">
                  <c:v>2.8243999999993133E-4</c:v>
                </c:pt>
                <c:pt idx="14123">
                  <c:v>2.8245999999993132E-4</c:v>
                </c:pt>
                <c:pt idx="14124">
                  <c:v>2.8247999999993131E-4</c:v>
                </c:pt>
                <c:pt idx="14125">
                  <c:v>2.824999999999313E-4</c:v>
                </c:pt>
                <c:pt idx="14126">
                  <c:v>2.8251999999993129E-4</c:v>
                </c:pt>
                <c:pt idx="14127">
                  <c:v>2.8253999999993128E-4</c:v>
                </c:pt>
                <c:pt idx="14128">
                  <c:v>2.8255999999993127E-4</c:v>
                </c:pt>
                <c:pt idx="14129">
                  <c:v>2.8257999999993126E-4</c:v>
                </c:pt>
                <c:pt idx="14130">
                  <c:v>2.8259999999993125E-4</c:v>
                </c:pt>
                <c:pt idx="14131">
                  <c:v>2.8261999999993124E-4</c:v>
                </c:pt>
                <c:pt idx="14132">
                  <c:v>2.8263999999993123E-4</c:v>
                </c:pt>
                <c:pt idx="14133">
                  <c:v>2.8265999999993121E-4</c:v>
                </c:pt>
                <c:pt idx="14134">
                  <c:v>2.826799999999312E-4</c:v>
                </c:pt>
                <c:pt idx="14135">
                  <c:v>2.8269999999993119E-4</c:v>
                </c:pt>
                <c:pt idx="14136">
                  <c:v>2.8271999999993118E-4</c:v>
                </c:pt>
                <c:pt idx="14137">
                  <c:v>2.8273999999993117E-4</c:v>
                </c:pt>
                <c:pt idx="14138">
                  <c:v>2.8275999999993116E-4</c:v>
                </c:pt>
                <c:pt idx="14139">
                  <c:v>2.8277999999993115E-4</c:v>
                </c:pt>
                <c:pt idx="14140">
                  <c:v>2.8279999999993114E-4</c:v>
                </c:pt>
                <c:pt idx="14141">
                  <c:v>2.8281999999993113E-4</c:v>
                </c:pt>
                <c:pt idx="14142">
                  <c:v>2.8283999999993112E-4</c:v>
                </c:pt>
                <c:pt idx="14143">
                  <c:v>2.8285999999993111E-4</c:v>
                </c:pt>
                <c:pt idx="14144">
                  <c:v>2.828799999999311E-4</c:v>
                </c:pt>
                <c:pt idx="14145">
                  <c:v>2.8289999999993109E-4</c:v>
                </c:pt>
                <c:pt idx="14146">
                  <c:v>2.8291999999993108E-4</c:v>
                </c:pt>
                <c:pt idx="14147">
                  <c:v>2.8293999999993107E-4</c:v>
                </c:pt>
                <c:pt idx="14148">
                  <c:v>2.8295999999993106E-4</c:v>
                </c:pt>
                <c:pt idx="14149">
                  <c:v>2.8297999999993105E-4</c:v>
                </c:pt>
                <c:pt idx="14150">
                  <c:v>2.8299999999993104E-4</c:v>
                </c:pt>
                <c:pt idx="14151">
                  <c:v>2.8301999999993103E-4</c:v>
                </c:pt>
                <c:pt idx="14152">
                  <c:v>2.8303999999993102E-4</c:v>
                </c:pt>
                <c:pt idx="14153">
                  <c:v>2.8305999999993101E-4</c:v>
                </c:pt>
                <c:pt idx="14154">
                  <c:v>2.83079999999931E-4</c:v>
                </c:pt>
                <c:pt idx="14155">
                  <c:v>2.8309999999993099E-4</c:v>
                </c:pt>
                <c:pt idx="14156">
                  <c:v>2.8311999999993098E-4</c:v>
                </c:pt>
                <c:pt idx="14157">
                  <c:v>2.8313999999993097E-4</c:v>
                </c:pt>
                <c:pt idx="14158">
                  <c:v>2.8315999999993096E-4</c:v>
                </c:pt>
                <c:pt idx="14159">
                  <c:v>2.8317999999993095E-4</c:v>
                </c:pt>
                <c:pt idx="14160">
                  <c:v>2.8319999999993094E-4</c:v>
                </c:pt>
                <c:pt idx="14161">
                  <c:v>2.8321999999993093E-4</c:v>
                </c:pt>
                <c:pt idx="14162">
                  <c:v>2.8323999999993091E-4</c:v>
                </c:pt>
                <c:pt idx="14163">
                  <c:v>2.832599999999309E-4</c:v>
                </c:pt>
                <c:pt idx="14164">
                  <c:v>2.8327999999993089E-4</c:v>
                </c:pt>
                <c:pt idx="14165">
                  <c:v>2.8329999999993088E-4</c:v>
                </c:pt>
                <c:pt idx="14166">
                  <c:v>2.8331999999993087E-4</c:v>
                </c:pt>
                <c:pt idx="14167">
                  <c:v>2.8333999999993086E-4</c:v>
                </c:pt>
                <c:pt idx="14168">
                  <c:v>2.8335999999993085E-4</c:v>
                </c:pt>
                <c:pt idx="14169">
                  <c:v>2.8337999999993084E-4</c:v>
                </c:pt>
                <c:pt idx="14170">
                  <c:v>2.8339999999993083E-4</c:v>
                </c:pt>
                <c:pt idx="14171">
                  <c:v>2.8341999999993082E-4</c:v>
                </c:pt>
                <c:pt idx="14172">
                  <c:v>2.8343999999993081E-4</c:v>
                </c:pt>
                <c:pt idx="14173">
                  <c:v>2.834599999999308E-4</c:v>
                </c:pt>
                <c:pt idx="14174">
                  <c:v>2.8347999999993079E-4</c:v>
                </c:pt>
                <c:pt idx="14175">
                  <c:v>2.8349999999993078E-4</c:v>
                </c:pt>
                <c:pt idx="14176">
                  <c:v>2.8351999999993077E-4</c:v>
                </c:pt>
                <c:pt idx="14177">
                  <c:v>2.8353999999993076E-4</c:v>
                </c:pt>
                <c:pt idx="14178">
                  <c:v>2.8355999999993075E-4</c:v>
                </c:pt>
                <c:pt idx="14179">
                  <c:v>2.8357999999993074E-4</c:v>
                </c:pt>
                <c:pt idx="14180">
                  <c:v>2.8359999999993073E-4</c:v>
                </c:pt>
                <c:pt idx="14181">
                  <c:v>2.8361999999993072E-4</c:v>
                </c:pt>
                <c:pt idx="14182">
                  <c:v>2.8363999999993071E-4</c:v>
                </c:pt>
                <c:pt idx="14183">
                  <c:v>2.836599999999307E-4</c:v>
                </c:pt>
                <c:pt idx="14184">
                  <c:v>2.8367999999993069E-4</c:v>
                </c:pt>
                <c:pt idx="14185">
                  <c:v>2.8369999999993068E-4</c:v>
                </c:pt>
                <c:pt idx="14186">
                  <c:v>2.8371999999993067E-4</c:v>
                </c:pt>
                <c:pt idx="14187">
                  <c:v>2.8373999999993066E-4</c:v>
                </c:pt>
                <c:pt idx="14188">
                  <c:v>2.8375999999993065E-4</c:v>
                </c:pt>
                <c:pt idx="14189">
                  <c:v>2.8377999999993064E-4</c:v>
                </c:pt>
                <c:pt idx="14190">
                  <c:v>2.8379999999993062E-4</c:v>
                </c:pt>
                <c:pt idx="14191">
                  <c:v>2.8381999999993061E-4</c:v>
                </c:pt>
                <c:pt idx="14192">
                  <c:v>2.838399999999306E-4</c:v>
                </c:pt>
                <c:pt idx="14193">
                  <c:v>2.8385999999993059E-4</c:v>
                </c:pt>
                <c:pt idx="14194">
                  <c:v>2.8387999999993058E-4</c:v>
                </c:pt>
                <c:pt idx="14195">
                  <c:v>2.8389999999993057E-4</c:v>
                </c:pt>
                <c:pt idx="14196">
                  <c:v>2.8391999999993056E-4</c:v>
                </c:pt>
                <c:pt idx="14197">
                  <c:v>2.8393999999993055E-4</c:v>
                </c:pt>
                <c:pt idx="14198">
                  <c:v>2.8395999999993054E-4</c:v>
                </c:pt>
                <c:pt idx="14199">
                  <c:v>2.8397999999993053E-4</c:v>
                </c:pt>
                <c:pt idx="14200">
                  <c:v>2.8399999999993052E-4</c:v>
                </c:pt>
                <c:pt idx="14201">
                  <c:v>2.8401999999993051E-4</c:v>
                </c:pt>
                <c:pt idx="14202">
                  <c:v>2.840399999999305E-4</c:v>
                </c:pt>
                <c:pt idx="14203">
                  <c:v>2.8405999999993049E-4</c:v>
                </c:pt>
                <c:pt idx="14204">
                  <c:v>2.8407999999993048E-4</c:v>
                </c:pt>
                <c:pt idx="14205">
                  <c:v>2.8409999999993047E-4</c:v>
                </c:pt>
                <c:pt idx="14206">
                  <c:v>2.8411999999993046E-4</c:v>
                </c:pt>
                <c:pt idx="14207">
                  <c:v>2.8413999999993045E-4</c:v>
                </c:pt>
                <c:pt idx="14208">
                  <c:v>2.8415999999993044E-4</c:v>
                </c:pt>
                <c:pt idx="14209">
                  <c:v>2.8417999999993043E-4</c:v>
                </c:pt>
                <c:pt idx="14210">
                  <c:v>2.8419999999993042E-4</c:v>
                </c:pt>
                <c:pt idx="14211">
                  <c:v>2.8421999999993041E-4</c:v>
                </c:pt>
                <c:pt idx="14212">
                  <c:v>2.842399999999304E-4</c:v>
                </c:pt>
                <c:pt idx="14213">
                  <c:v>2.8425999999993039E-4</c:v>
                </c:pt>
                <c:pt idx="14214">
                  <c:v>2.8427999999993038E-4</c:v>
                </c:pt>
                <c:pt idx="14215">
                  <c:v>2.8429999999993037E-4</c:v>
                </c:pt>
                <c:pt idx="14216">
                  <c:v>2.8431999999993036E-4</c:v>
                </c:pt>
                <c:pt idx="14217">
                  <c:v>2.8433999999993035E-4</c:v>
                </c:pt>
                <c:pt idx="14218">
                  <c:v>2.8435999999993033E-4</c:v>
                </c:pt>
                <c:pt idx="14219">
                  <c:v>2.8437999999993032E-4</c:v>
                </c:pt>
                <c:pt idx="14220">
                  <c:v>2.8439999999993031E-4</c:v>
                </c:pt>
                <c:pt idx="14221">
                  <c:v>2.844199999999303E-4</c:v>
                </c:pt>
                <c:pt idx="14222">
                  <c:v>2.8443999999993029E-4</c:v>
                </c:pt>
                <c:pt idx="14223">
                  <c:v>2.8445999999993028E-4</c:v>
                </c:pt>
                <c:pt idx="14224">
                  <c:v>2.8447999999993027E-4</c:v>
                </c:pt>
                <c:pt idx="14225">
                  <c:v>2.8449999999993026E-4</c:v>
                </c:pt>
                <c:pt idx="14226">
                  <c:v>2.8451999999993025E-4</c:v>
                </c:pt>
                <c:pt idx="14227">
                  <c:v>2.8453999999993024E-4</c:v>
                </c:pt>
                <c:pt idx="14228">
                  <c:v>2.8455999999993023E-4</c:v>
                </c:pt>
                <c:pt idx="14229">
                  <c:v>2.8457999999993022E-4</c:v>
                </c:pt>
                <c:pt idx="14230">
                  <c:v>2.8459999999993021E-4</c:v>
                </c:pt>
                <c:pt idx="14231">
                  <c:v>2.846199999999302E-4</c:v>
                </c:pt>
                <c:pt idx="14232">
                  <c:v>2.8463999999993019E-4</c:v>
                </c:pt>
                <c:pt idx="14233">
                  <c:v>2.8465999999993018E-4</c:v>
                </c:pt>
                <c:pt idx="14234">
                  <c:v>2.8467999999993017E-4</c:v>
                </c:pt>
                <c:pt idx="14235">
                  <c:v>2.8469999999993016E-4</c:v>
                </c:pt>
                <c:pt idx="14236">
                  <c:v>2.8471999999993015E-4</c:v>
                </c:pt>
                <c:pt idx="14237">
                  <c:v>2.8473999999993014E-4</c:v>
                </c:pt>
                <c:pt idx="14238">
                  <c:v>2.8475999999993013E-4</c:v>
                </c:pt>
                <c:pt idx="14239">
                  <c:v>2.8477999999993012E-4</c:v>
                </c:pt>
                <c:pt idx="14240">
                  <c:v>2.8479999999993011E-4</c:v>
                </c:pt>
                <c:pt idx="14241">
                  <c:v>2.848199999999301E-4</c:v>
                </c:pt>
                <c:pt idx="14242">
                  <c:v>2.8483999999993009E-4</c:v>
                </c:pt>
                <c:pt idx="14243">
                  <c:v>2.8485999999993008E-4</c:v>
                </c:pt>
                <c:pt idx="14244">
                  <c:v>2.8487999999993007E-4</c:v>
                </c:pt>
                <c:pt idx="14245">
                  <c:v>2.8489999999993006E-4</c:v>
                </c:pt>
                <c:pt idx="14246">
                  <c:v>2.8491999999993004E-4</c:v>
                </c:pt>
                <c:pt idx="14247">
                  <c:v>2.8493999999993003E-4</c:v>
                </c:pt>
                <c:pt idx="14248">
                  <c:v>2.8495999999993002E-4</c:v>
                </c:pt>
                <c:pt idx="14249">
                  <c:v>2.8497999999993001E-4</c:v>
                </c:pt>
                <c:pt idx="14250">
                  <c:v>2.8499999999993E-4</c:v>
                </c:pt>
                <c:pt idx="14251">
                  <c:v>2.8501999999992999E-4</c:v>
                </c:pt>
                <c:pt idx="14252">
                  <c:v>2.8503999999992998E-4</c:v>
                </c:pt>
                <c:pt idx="14253">
                  <c:v>2.8505999999992997E-4</c:v>
                </c:pt>
                <c:pt idx="14254">
                  <c:v>2.8507999999992996E-4</c:v>
                </c:pt>
                <c:pt idx="14255">
                  <c:v>2.8509999999992995E-4</c:v>
                </c:pt>
                <c:pt idx="14256">
                  <c:v>2.8511999999992994E-4</c:v>
                </c:pt>
                <c:pt idx="14257">
                  <c:v>2.8513999999992993E-4</c:v>
                </c:pt>
                <c:pt idx="14258">
                  <c:v>2.8515999999992992E-4</c:v>
                </c:pt>
                <c:pt idx="14259">
                  <c:v>2.8517999999992991E-4</c:v>
                </c:pt>
                <c:pt idx="14260">
                  <c:v>2.851999999999299E-4</c:v>
                </c:pt>
                <c:pt idx="14261">
                  <c:v>2.8521999999992989E-4</c:v>
                </c:pt>
                <c:pt idx="14262">
                  <c:v>2.8523999999992988E-4</c:v>
                </c:pt>
                <c:pt idx="14263">
                  <c:v>2.8525999999992987E-4</c:v>
                </c:pt>
                <c:pt idx="14264">
                  <c:v>2.8527999999992986E-4</c:v>
                </c:pt>
                <c:pt idx="14265">
                  <c:v>2.8529999999992985E-4</c:v>
                </c:pt>
                <c:pt idx="14266">
                  <c:v>2.8531999999992984E-4</c:v>
                </c:pt>
                <c:pt idx="14267">
                  <c:v>2.8533999999992983E-4</c:v>
                </c:pt>
                <c:pt idx="14268">
                  <c:v>2.8535999999992982E-4</c:v>
                </c:pt>
                <c:pt idx="14269">
                  <c:v>2.8537999999992981E-4</c:v>
                </c:pt>
                <c:pt idx="14270">
                  <c:v>2.853999999999298E-4</c:v>
                </c:pt>
                <c:pt idx="14271">
                  <c:v>2.8541999999992979E-4</c:v>
                </c:pt>
                <c:pt idx="14272">
                  <c:v>2.8543999999992978E-4</c:v>
                </c:pt>
                <c:pt idx="14273">
                  <c:v>2.8545999999992977E-4</c:v>
                </c:pt>
                <c:pt idx="14274">
                  <c:v>2.8547999999992975E-4</c:v>
                </c:pt>
                <c:pt idx="14275">
                  <c:v>2.8549999999992974E-4</c:v>
                </c:pt>
                <c:pt idx="14276">
                  <c:v>2.8551999999992973E-4</c:v>
                </c:pt>
                <c:pt idx="14277">
                  <c:v>2.8553999999992972E-4</c:v>
                </c:pt>
                <c:pt idx="14278">
                  <c:v>2.8555999999992971E-4</c:v>
                </c:pt>
                <c:pt idx="14279">
                  <c:v>2.855799999999297E-4</c:v>
                </c:pt>
                <c:pt idx="14280">
                  <c:v>2.8559999999992969E-4</c:v>
                </c:pt>
                <c:pt idx="14281">
                  <c:v>2.8561999999992968E-4</c:v>
                </c:pt>
                <c:pt idx="14282">
                  <c:v>2.8563999999992967E-4</c:v>
                </c:pt>
                <c:pt idx="14283">
                  <c:v>2.8565999999992966E-4</c:v>
                </c:pt>
                <c:pt idx="14284">
                  <c:v>2.8567999999992965E-4</c:v>
                </c:pt>
                <c:pt idx="14285">
                  <c:v>2.8569999999992964E-4</c:v>
                </c:pt>
                <c:pt idx="14286">
                  <c:v>2.8571999999992963E-4</c:v>
                </c:pt>
                <c:pt idx="14287">
                  <c:v>2.8573999999992962E-4</c:v>
                </c:pt>
                <c:pt idx="14288">
                  <c:v>2.8575999999992961E-4</c:v>
                </c:pt>
                <c:pt idx="14289">
                  <c:v>2.857799999999296E-4</c:v>
                </c:pt>
                <c:pt idx="14290">
                  <c:v>2.8579999999992959E-4</c:v>
                </c:pt>
                <c:pt idx="14291">
                  <c:v>2.8581999999992958E-4</c:v>
                </c:pt>
                <c:pt idx="14292">
                  <c:v>2.8583999999992957E-4</c:v>
                </c:pt>
                <c:pt idx="14293">
                  <c:v>2.8585999999992956E-4</c:v>
                </c:pt>
                <c:pt idx="14294">
                  <c:v>2.8587999999992955E-4</c:v>
                </c:pt>
                <c:pt idx="14295">
                  <c:v>2.8589999999992954E-4</c:v>
                </c:pt>
                <c:pt idx="14296">
                  <c:v>2.8591999999992953E-4</c:v>
                </c:pt>
                <c:pt idx="14297">
                  <c:v>2.8593999999992952E-4</c:v>
                </c:pt>
                <c:pt idx="14298">
                  <c:v>2.8595999999992951E-4</c:v>
                </c:pt>
                <c:pt idx="14299">
                  <c:v>2.859799999999295E-4</c:v>
                </c:pt>
                <c:pt idx="14300">
                  <c:v>2.8599999999992949E-4</c:v>
                </c:pt>
                <c:pt idx="14301">
                  <c:v>2.8601999999992948E-4</c:v>
                </c:pt>
                <c:pt idx="14302">
                  <c:v>2.8603999999992946E-4</c:v>
                </c:pt>
                <c:pt idx="14303">
                  <c:v>2.8605999999992945E-4</c:v>
                </c:pt>
                <c:pt idx="14304">
                  <c:v>2.8607999999992944E-4</c:v>
                </c:pt>
                <c:pt idx="14305">
                  <c:v>2.8609999999992943E-4</c:v>
                </c:pt>
                <c:pt idx="14306">
                  <c:v>2.8611999999992942E-4</c:v>
                </c:pt>
                <c:pt idx="14307">
                  <c:v>2.8613999999992941E-4</c:v>
                </c:pt>
                <c:pt idx="14308">
                  <c:v>2.861599999999294E-4</c:v>
                </c:pt>
                <c:pt idx="14309">
                  <c:v>2.8617999999992939E-4</c:v>
                </c:pt>
                <c:pt idx="14310">
                  <c:v>2.8619999999992938E-4</c:v>
                </c:pt>
                <c:pt idx="14311">
                  <c:v>2.8621999999992937E-4</c:v>
                </c:pt>
                <c:pt idx="14312">
                  <c:v>2.8623999999992936E-4</c:v>
                </c:pt>
                <c:pt idx="14313">
                  <c:v>2.8625999999992935E-4</c:v>
                </c:pt>
                <c:pt idx="14314">
                  <c:v>2.8627999999992934E-4</c:v>
                </c:pt>
                <c:pt idx="14315">
                  <c:v>2.8629999999992933E-4</c:v>
                </c:pt>
                <c:pt idx="14316">
                  <c:v>2.8631999999992932E-4</c:v>
                </c:pt>
                <c:pt idx="14317">
                  <c:v>2.8633999999992931E-4</c:v>
                </c:pt>
                <c:pt idx="14318">
                  <c:v>2.863599999999293E-4</c:v>
                </c:pt>
                <c:pt idx="14319">
                  <c:v>2.8637999999992929E-4</c:v>
                </c:pt>
                <c:pt idx="14320">
                  <c:v>2.8639999999992928E-4</c:v>
                </c:pt>
                <c:pt idx="14321">
                  <c:v>2.8641999999992927E-4</c:v>
                </c:pt>
                <c:pt idx="14322">
                  <c:v>2.8643999999992926E-4</c:v>
                </c:pt>
                <c:pt idx="14323">
                  <c:v>2.8645999999992925E-4</c:v>
                </c:pt>
                <c:pt idx="14324">
                  <c:v>2.8647999999992924E-4</c:v>
                </c:pt>
                <c:pt idx="14325">
                  <c:v>2.8649999999992923E-4</c:v>
                </c:pt>
                <c:pt idx="14326">
                  <c:v>2.8651999999992922E-4</c:v>
                </c:pt>
                <c:pt idx="14327">
                  <c:v>2.8653999999992921E-4</c:v>
                </c:pt>
                <c:pt idx="14328">
                  <c:v>2.865599999999292E-4</c:v>
                </c:pt>
                <c:pt idx="14329">
                  <c:v>2.8657999999992919E-4</c:v>
                </c:pt>
                <c:pt idx="14330">
                  <c:v>2.8659999999992917E-4</c:v>
                </c:pt>
                <c:pt idx="14331">
                  <c:v>2.8661999999992916E-4</c:v>
                </c:pt>
                <c:pt idx="14332">
                  <c:v>2.8663999999992915E-4</c:v>
                </c:pt>
                <c:pt idx="14333">
                  <c:v>2.8665999999992914E-4</c:v>
                </c:pt>
                <c:pt idx="14334">
                  <c:v>2.8667999999992913E-4</c:v>
                </c:pt>
                <c:pt idx="14335">
                  <c:v>2.8669999999992912E-4</c:v>
                </c:pt>
                <c:pt idx="14336">
                  <c:v>2.8671999999992911E-4</c:v>
                </c:pt>
                <c:pt idx="14337">
                  <c:v>2.867399999999291E-4</c:v>
                </c:pt>
                <c:pt idx="14338">
                  <c:v>2.8675999999992909E-4</c:v>
                </c:pt>
                <c:pt idx="14339">
                  <c:v>2.8677999999992908E-4</c:v>
                </c:pt>
                <c:pt idx="14340">
                  <c:v>2.8679999999992907E-4</c:v>
                </c:pt>
                <c:pt idx="14341">
                  <c:v>2.8681999999992906E-4</c:v>
                </c:pt>
                <c:pt idx="14342">
                  <c:v>2.8683999999992905E-4</c:v>
                </c:pt>
                <c:pt idx="14343">
                  <c:v>2.8685999999992904E-4</c:v>
                </c:pt>
                <c:pt idx="14344">
                  <c:v>2.8687999999992903E-4</c:v>
                </c:pt>
                <c:pt idx="14345">
                  <c:v>2.8689999999992902E-4</c:v>
                </c:pt>
                <c:pt idx="14346">
                  <c:v>2.8691999999992901E-4</c:v>
                </c:pt>
                <c:pt idx="14347">
                  <c:v>2.86939999999929E-4</c:v>
                </c:pt>
                <c:pt idx="14348">
                  <c:v>2.8695999999992899E-4</c:v>
                </c:pt>
                <c:pt idx="14349">
                  <c:v>2.8697999999992898E-4</c:v>
                </c:pt>
                <c:pt idx="14350">
                  <c:v>2.8699999999992897E-4</c:v>
                </c:pt>
                <c:pt idx="14351">
                  <c:v>2.8701999999992896E-4</c:v>
                </c:pt>
                <c:pt idx="14352">
                  <c:v>2.8703999999992895E-4</c:v>
                </c:pt>
                <c:pt idx="14353">
                  <c:v>2.8705999999992894E-4</c:v>
                </c:pt>
                <c:pt idx="14354">
                  <c:v>2.8707999999992893E-4</c:v>
                </c:pt>
                <c:pt idx="14355">
                  <c:v>2.8709999999992892E-4</c:v>
                </c:pt>
                <c:pt idx="14356">
                  <c:v>2.8711999999992891E-4</c:v>
                </c:pt>
                <c:pt idx="14357">
                  <c:v>2.871399999999289E-4</c:v>
                </c:pt>
                <c:pt idx="14358">
                  <c:v>2.8715999999992888E-4</c:v>
                </c:pt>
                <c:pt idx="14359">
                  <c:v>2.8717999999992887E-4</c:v>
                </c:pt>
                <c:pt idx="14360">
                  <c:v>2.8719999999992886E-4</c:v>
                </c:pt>
                <c:pt idx="14361">
                  <c:v>2.8721999999992885E-4</c:v>
                </c:pt>
                <c:pt idx="14362">
                  <c:v>2.8723999999992884E-4</c:v>
                </c:pt>
                <c:pt idx="14363">
                  <c:v>2.8725999999992883E-4</c:v>
                </c:pt>
                <c:pt idx="14364">
                  <c:v>2.8727999999992882E-4</c:v>
                </c:pt>
                <c:pt idx="14365">
                  <c:v>2.8729999999992881E-4</c:v>
                </c:pt>
                <c:pt idx="14366">
                  <c:v>2.873199999999288E-4</c:v>
                </c:pt>
                <c:pt idx="14367">
                  <c:v>2.8733999999992879E-4</c:v>
                </c:pt>
                <c:pt idx="14368">
                  <c:v>2.8735999999992878E-4</c:v>
                </c:pt>
                <c:pt idx="14369">
                  <c:v>2.8737999999992877E-4</c:v>
                </c:pt>
                <c:pt idx="14370">
                  <c:v>2.8739999999992876E-4</c:v>
                </c:pt>
                <c:pt idx="14371">
                  <c:v>2.8741999999992875E-4</c:v>
                </c:pt>
                <c:pt idx="14372">
                  <c:v>2.8743999999992874E-4</c:v>
                </c:pt>
                <c:pt idx="14373">
                  <c:v>2.8745999999992873E-4</c:v>
                </c:pt>
                <c:pt idx="14374">
                  <c:v>2.8747999999992872E-4</c:v>
                </c:pt>
                <c:pt idx="14375">
                  <c:v>2.8749999999992871E-4</c:v>
                </c:pt>
                <c:pt idx="14376">
                  <c:v>2.875199999999287E-4</c:v>
                </c:pt>
                <c:pt idx="14377">
                  <c:v>2.8753999999992869E-4</c:v>
                </c:pt>
                <c:pt idx="14378">
                  <c:v>2.8755999999992868E-4</c:v>
                </c:pt>
                <c:pt idx="14379">
                  <c:v>2.8757999999992867E-4</c:v>
                </c:pt>
                <c:pt idx="14380">
                  <c:v>2.8759999999992866E-4</c:v>
                </c:pt>
                <c:pt idx="14381">
                  <c:v>2.8761999999992865E-4</c:v>
                </c:pt>
                <c:pt idx="14382">
                  <c:v>2.8763999999992864E-4</c:v>
                </c:pt>
                <c:pt idx="14383">
                  <c:v>2.8765999999992863E-4</c:v>
                </c:pt>
                <c:pt idx="14384">
                  <c:v>2.8767999999992862E-4</c:v>
                </c:pt>
                <c:pt idx="14385">
                  <c:v>2.8769999999992861E-4</c:v>
                </c:pt>
                <c:pt idx="14386">
                  <c:v>2.8771999999992859E-4</c:v>
                </c:pt>
                <c:pt idx="14387">
                  <c:v>2.8773999999992858E-4</c:v>
                </c:pt>
                <c:pt idx="14388">
                  <c:v>2.8775999999992857E-4</c:v>
                </c:pt>
                <c:pt idx="14389">
                  <c:v>2.8777999999992856E-4</c:v>
                </c:pt>
                <c:pt idx="14390">
                  <c:v>2.8779999999992855E-4</c:v>
                </c:pt>
                <c:pt idx="14391">
                  <c:v>2.8781999999992854E-4</c:v>
                </c:pt>
                <c:pt idx="14392">
                  <c:v>2.8783999999992853E-4</c:v>
                </c:pt>
                <c:pt idx="14393">
                  <c:v>2.8785999999992852E-4</c:v>
                </c:pt>
                <c:pt idx="14394">
                  <c:v>2.8787999999992851E-4</c:v>
                </c:pt>
                <c:pt idx="14395">
                  <c:v>2.878999999999285E-4</c:v>
                </c:pt>
                <c:pt idx="14396">
                  <c:v>2.8791999999992849E-4</c:v>
                </c:pt>
                <c:pt idx="14397">
                  <c:v>2.8793999999992848E-4</c:v>
                </c:pt>
                <c:pt idx="14398">
                  <c:v>2.8795999999992847E-4</c:v>
                </c:pt>
                <c:pt idx="14399">
                  <c:v>2.8797999999992846E-4</c:v>
                </c:pt>
                <c:pt idx="14400">
                  <c:v>2.8799999999992845E-4</c:v>
                </c:pt>
                <c:pt idx="14401">
                  <c:v>2.8801999999992844E-4</c:v>
                </c:pt>
                <c:pt idx="14402">
                  <c:v>2.8803999999992843E-4</c:v>
                </c:pt>
                <c:pt idx="14403">
                  <c:v>2.8805999999992842E-4</c:v>
                </c:pt>
                <c:pt idx="14404">
                  <c:v>2.8807999999992841E-4</c:v>
                </c:pt>
                <c:pt idx="14405">
                  <c:v>2.880999999999284E-4</c:v>
                </c:pt>
                <c:pt idx="14406">
                  <c:v>2.8811999999992839E-4</c:v>
                </c:pt>
                <c:pt idx="14407">
                  <c:v>2.8813999999992838E-4</c:v>
                </c:pt>
                <c:pt idx="14408">
                  <c:v>2.8815999999992837E-4</c:v>
                </c:pt>
                <c:pt idx="14409">
                  <c:v>2.8817999999992836E-4</c:v>
                </c:pt>
                <c:pt idx="14410">
                  <c:v>2.8819999999992835E-4</c:v>
                </c:pt>
                <c:pt idx="14411">
                  <c:v>2.8821999999992834E-4</c:v>
                </c:pt>
                <c:pt idx="14412">
                  <c:v>2.8823999999992833E-4</c:v>
                </c:pt>
                <c:pt idx="14413">
                  <c:v>2.8825999999992832E-4</c:v>
                </c:pt>
                <c:pt idx="14414">
                  <c:v>2.882799999999283E-4</c:v>
                </c:pt>
                <c:pt idx="14415">
                  <c:v>2.8829999999992829E-4</c:v>
                </c:pt>
                <c:pt idx="14416">
                  <c:v>2.8831999999992828E-4</c:v>
                </c:pt>
                <c:pt idx="14417">
                  <c:v>2.8833999999992827E-4</c:v>
                </c:pt>
                <c:pt idx="14418">
                  <c:v>2.8835999999992826E-4</c:v>
                </c:pt>
                <c:pt idx="14419">
                  <c:v>2.8837999999992825E-4</c:v>
                </c:pt>
                <c:pt idx="14420">
                  <c:v>2.8839999999992824E-4</c:v>
                </c:pt>
                <c:pt idx="14421">
                  <c:v>2.8841999999992823E-4</c:v>
                </c:pt>
                <c:pt idx="14422">
                  <c:v>2.8843999999992822E-4</c:v>
                </c:pt>
                <c:pt idx="14423">
                  <c:v>2.8845999999992821E-4</c:v>
                </c:pt>
                <c:pt idx="14424">
                  <c:v>2.884799999999282E-4</c:v>
                </c:pt>
                <c:pt idx="14425">
                  <c:v>2.8849999999992819E-4</c:v>
                </c:pt>
                <c:pt idx="14426">
                  <c:v>2.8851999999992818E-4</c:v>
                </c:pt>
                <c:pt idx="14427">
                  <c:v>2.8853999999992817E-4</c:v>
                </c:pt>
                <c:pt idx="14428">
                  <c:v>2.8855999999992816E-4</c:v>
                </c:pt>
                <c:pt idx="14429">
                  <c:v>2.8857999999992815E-4</c:v>
                </c:pt>
                <c:pt idx="14430">
                  <c:v>2.8859999999992814E-4</c:v>
                </c:pt>
                <c:pt idx="14431">
                  <c:v>2.8861999999992813E-4</c:v>
                </c:pt>
                <c:pt idx="14432">
                  <c:v>2.8863999999992812E-4</c:v>
                </c:pt>
                <c:pt idx="14433">
                  <c:v>2.8865999999992811E-4</c:v>
                </c:pt>
                <c:pt idx="14434">
                  <c:v>2.886799999999281E-4</c:v>
                </c:pt>
                <c:pt idx="14435">
                  <c:v>2.8869999999992809E-4</c:v>
                </c:pt>
                <c:pt idx="14436">
                  <c:v>2.8871999999992808E-4</c:v>
                </c:pt>
                <c:pt idx="14437">
                  <c:v>2.8873999999992807E-4</c:v>
                </c:pt>
                <c:pt idx="14438">
                  <c:v>2.8875999999992806E-4</c:v>
                </c:pt>
                <c:pt idx="14439">
                  <c:v>2.8877999999992805E-4</c:v>
                </c:pt>
                <c:pt idx="14440">
                  <c:v>2.8879999999992804E-4</c:v>
                </c:pt>
                <c:pt idx="14441">
                  <c:v>2.8881999999992803E-4</c:v>
                </c:pt>
                <c:pt idx="14442">
                  <c:v>2.8883999999992802E-4</c:v>
                </c:pt>
                <c:pt idx="14443">
                  <c:v>2.88859999999928E-4</c:v>
                </c:pt>
                <c:pt idx="14444">
                  <c:v>2.8887999999992799E-4</c:v>
                </c:pt>
                <c:pt idx="14445">
                  <c:v>2.8889999999992798E-4</c:v>
                </c:pt>
                <c:pt idx="14446">
                  <c:v>2.8891999999992797E-4</c:v>
                </c:pt>
                <c:pt idx="14447">
                  <c:v>2.8893999999992796E-4</c:v>
                </c:pt>
                <c:pt idx="14448">
                  <c:v>2.8895999999992795E-4</c:v>
                </c:pt>
                <c:pt idx="14449">
                  <c:v>2.8897999999992794E-4</c:v>
                </c:pt>
                <c:pt idx="14450">
                  <c:v>2.8899999999992793E-4</c:v>
                </c:pt>
                <c:pt idx="14451">
                  <c:v>2.8901999999992792E-4</c:v>
                </c:pt>
                <c:pt idx="14452">
                  <c:v>2.8903999999992791E-4</c:v>
                </c:pt>
                <c:pt idx="14453">
                  <c:v>2.890599999999279E-4</c:v>
                </c:pt>
                <c:pt idx="14454">
                  <c:v>2.8907999999992789E-4</c:v>
                </c:pt>
                <c:pt idx="14455">
                  <c:v>2.8909999999992788E-4</c:v>
                </c:pt>
                <c:pt idx="14456">
                  <c:v>2.8911999999992787E-4</c:v>
                </c:pt>
                <c:pt idx="14457">
                  <c:v>2.8913999999992786E-4</c:v>
                </c:pt>
                <c:pt idx="14458">
                  <c:v>2.8915999999992785E-4</c:v>
                </c:pt>
                <c:pt idx="14459">
                  <c:v>2.8917999999992784E-4</c:v>
                </c:pt>
                <c:pt idx="14460">
                  <c:v>2.8919999999992783E-4</c:v>
                </c:pt>
                <c:pt idx="14461">
                  <c:v>2.8921999999992782E-4</c:v>
                </c:pt>
                <c:pt idx="14462">
                  <c:v>2.8923999999992781E-4</c:v>
                </c:pt>
                <c:pt idx="14463">
                  <c:v>2.892599999999278E-4</c:v>
                </c:pt>
                <c:pt idx="14464">
                  <c:v>2.8927999999992779E-4</c:v>
                </c:pt>
                <c:pt idx="14465">
                  <c:v>2.8929999999992778E-4</c:v>
                </c:pt>
                <c:pt idx="14466">
                  <c:v>2.8931999999992777E-4</c:v>
                </c:pt>
                <c:pt idx="14467">
                  <c:v>2.8933999999992776E-4</c:v>
                </c:pt>
                <c:pt idx="14468">
                  <c:v>2.8935999999992775E-4</c:v>
                </c:pt>
                <c:pt idx="14469">
                  <c:v>2.8937999999992774E-4</c:v>
                </c:pt>
                <c:pt idx="14470">
                  <c:v>2.8939999999992773E-4</c:v>
                </c:pt>
                <c:pt idx="14471">
                  <c:v>2.8941999999992771E-4</c:v>
                </c:pt>
                <c:pt idx="14472">
                  <c:v>2.894399999999277E-4</c:v>
                </c:pt>
                <c:pt idx="14473">
                  <c:v>2.8945999999992769E-4</c:v>
                </c:pt>
                <c:pt idx="14474">
                  <c:v>2.8947999999992768E-4</c:v>
                </c:pt>
                <c:pt idx="14475">
                  <c:v>2.8949999999992767E-4</c:v>
                </c:pt>
                <c:pt idx="14476">
                  <c:v>2.8951999999992766E-4</c:v>
                </c:pt>
                <c:pt idx="14477">
                  <c:v>2.8953999999992765E-4</c:v>
                </c:pt>
                <c:pt idx="14478">
                  <c:v>2.8955999999992764E-4</c:v>
                </c:pt>
                <c:pt idx="14479">
                  <c:v>2.8957999999992763E-4</c:v>
                </c:pt>
                <c:pt idx="14480">
                  <c:v>2.8959999999992762E-4</c:v>
                </c:pt>
                <c:pt idx="14481">
                  <c:v>2.8961999999992761E-4</c:v>
                </c:pt>
                <c:pt idx="14482">
                  <c:v>2.896399999999276E-4</c:v>
                </c:pt>
                <c:pt idx="14483">
                  <c:v>2.8965999999992759E-4</c:v>
                </c:pt>
                <c:pt idx="14484">
                  <c:v>2.8967999999992758E-4</c:v>
                </c:pt>
                <c:pt idx="14485">
                  <c:v>2.8969999999992757E-4</c:v>
                </c:pt>
                <c:pt idx="14486">
                  <c:v>2.8971999999992756E-4</c:v>
                </c:pt>
                <c:pt idx="14487">
                  <c:v>2.8973999999992755E-4</c:v>
                </c:pt>
                <c:pt idx="14488">
                  <c:v>2.8975999999992754E-4</c:v>
                </c:pt>
                <c:pt idx="14489">
                  <c:v>2.8977999999992753E-4</c:v>
                </c:pt>
                <c:pt idx="14490">
                  <c:v>2.8979999999992752E-4</c:v>
                </c:pt>
                <c:pt idx="14491">
                  <c:v>2.8981999999992751E-4</c:v>
                </c:pt>
                <c:pt idx="14492">
                  <c:v>2.898399999999275E-4</c:v>
                </c:pt>
                <c:pt idx="14493">
                  <c:v>2.8985999999992749E-4</c:v>
                </c:pt>
                <c:pt idx="14494">
                  <c:v>2.8987999999992748E-4</c:v>
                </c:pt>
                <c:pt idx="14495">
                  <c:v>2.8989999999992747E-4</c:v>
                </c:pt>
                <c:pt idx="14496">
                  <c:v>2.8991999999992746E-4</c:v>
                </c:pt>
                <c:pt idx="14497">
                  <c:v>2.8993999999992745E-4</c:v>
                </c:pt>
                <c:pt idx="14498">
                  <c:v>2.8995999999992744E-4</c:v>
                </c:pt>
                <c:pt idx="14499">
                  <c:v>2.8997999999992742E-4</c:v>
                </c:pt>
                <c:pt idx="14500">
                  <c:v>2.8999999999992741E-4</c:v>
                </c:pt>
                <c:pt idx="14501">
                  <c:v>2.900199999999274E-4</c:v>
                </c:pt>
                <c:pt idx="14502">
                  <c:v>2.9003999999992739E-4</c:v>
                </c:pt>
                <c:pt idx="14503">
                  <c:v>2.9005999999992738E-4</c:v>
                </c:pt>
                <c:pt idx="14504">
                  <c:v>2.9007999999992737E-4</c:v>
                </c:pt>
                <c:pt idx="14505">
                  <c:v>2.9009999999992736E-4</c:v>
                </c:pt>
                <c:pt idx="14506">
                  <c:v>2.9011999999992735E-4</c:v>
                </c:pt>
                <c:pt idx="14507">
                  <c:v>2.9013999999992734E-4</c:v>
                </c:pt>
                <c:pt idx="14508">
                  <c:v>2.9015999999992733E-4</c:v>
                </c:pt>
                <c:pt idx="14509">
                  <c:v>2.9017999999992732E-4</c:v>
                </c:pt>
                <c:pt idx="14510">
                  <c:v>2.9019999999992731E-4</c:v>
                </c:pt>
                <c:pt idx="14511">
                  <c:v>2.902199999999273E-4</c:v>
                </c:pt>
                <c:pt idx="14512">
                  <c:v>2.9023999999992729E-4</c:v>
                </c:pt>
                <c:pt idx="14513">
                  <c:v>2.9025999999992728E-4</c:v>
                </c:pt>
                <c:pt idx="14514">
                  <c:v>2.9027999999992727E-4</c:v>
                </c:pt>
                <c:pt idx="14515">
                  <c:v>2.9029999999992726E-4</c:v>
                </c:pt>
                <c:pt idx="14516">
                  <c:v>2.9031999999992725E-4</c:v>
                </c:pt>
                <c:pt idx="14517">
                  <c:v>2.9033999999992724E-4</c:v>
                </c:pt>
                <c:pt idx="14518">
                  <c:v>2.9035999999992723E-4</c:v>
                </c:pt>
                <c:pt idx="14519">
                  <c:v>2.9037999999992722E-4</c:v>
                </c:pt>
                <c:pt idx="14520">
                  <c:v>2.9039999999992721E-4</c:v>
                </c:pt>
                <c:pt idx="14521">
                  <c:v>2.904199999999272E-4</c:v>
                </c:pt>
                <c:pt idx="14522">
                  <c:v>2.9043999999992719E-4</c:v>
                </c:pt>
                <c:pt idx="14523">
                  <c:v>2.9045999999992718E-4</c:v>
                </c:pt>
                <c:pt idx="14524">
                  <c:v>2.9047999999992717E-4</c:v>
                </c:pt>
                <c:pt idx="14525">
                  <c:v>2.9049999999992716E-4</c:v>
                </c:pt>
                <c:pt idx="14526">
                  <c:v>2.9051999999992715E-4</c:v>
                </c:pt>
                <c:pt idx="14527">
                  <c:v>2.9053999999992713E-4</c:v>
                </c:pt>
                <c:pt idx="14528">
                  <c:v>2.9055999999992712E-4</c:v>
                </c:pt>
                <c:pt idx="14529">
                  <c:v>2.9057999999992711E-4</c:v>
                </c:pt>
                <c:pt idx="14530">
                  <c:v>2.905999999999271E-4</c:v>
                </c:pt>
                <c:pt idx="14531">
                  <c:v>2.9061999999992709E-4</c:v>
                </c:pt>
                <c:pt idx="14532">
                  <c:v>2.9063999999992708E-4</c:v>
                </c:pt>
                <c:pt idx="14533">
                  <c:v>2.9065999999992707E-4</c:v>
                </c:pt>
                <c:pt idx="14534">
                  <c:v>2.9067999999992706E-4</c:v>
                </c:pt>
                <c:pt idx="14535">
                  <c:v>2.9069999999992705E-4</c:v>
                </c:pt>
                <c:pt idx="14536">
                  <c:v>2.9071999999992704E-4</c:v>
                </c:pt>
                <c:pt idx="14537">
                  <c:v>2.9073999999992703E-4</c:v>
                </c:pt>
                <c:pt idx="14538">
                  <c:v>2.9075999999992702E-4</c:v>
                </c:pt>
                <c:pt idx="14539">
                  <c:v>2.9077999999992701E-4</c:v>
                </c:pt>
                <c:pt idx="14540">
                  <c:v>2.90799999999927E-4</c:v>
                </c:pt>
                <c:pt idx="14541">
                  <c:v>2.9081999999992699E-4</c:v>
                </c:pt>
                <c:pt idx="14542">
                  <c:v>2.9083999999992698E-4</c:v>
                </c:pt>
                <c:pt idx="14543">
                  <c:v>2.9085999999992697E-4</c:v>
                </c:pt>
                <c:pt idx="14544">
                  <c:v>2.9087999999992696E-4</c:v>
                </c:pt>
                <c:pt idx="14545">
                  <c:v>2.9089999999992695E-4</c:v>
                </c:pt>
                <c:pt idx="14546">
                  <c:v>2.9091999999992694E-4</c:v>
                </c:pt>
                <c:pt idx="14547">
                  <c:v>2.9093999999992693E-4</c:v>
                </c:pt>
                <c:pt idx="14548">
                  <c:v>2.9095999999992692E-4</c:v>
                </c:pt>
                <c:pt idx="14549">
                  <c:v>2.9097999999992691E-4</c:v>
                </c:pt>
                <c:pt idx="14550">
                  <c:v>2.909999999999269E-4</c:v>
                </c:pt>
                <c:pt idx="14551">
                  <c:v>2.9101999999992689E-4</c:v>
                </c:pt>
                <c:pt idx="14552">
                  <c:v>2.9103999999992688E-4</c:v>
                </c:pt>
                <c:pt idx="14553">
                  <c:v>2.9105999999992687E-4</c:v>
                </c:pt>
                <c:pt idx="14554">
                  <c:v>2.9107999999992686E-4</c:v>
                </c:pt>
                <c:pt idx="14555">
                  <c:v>2.9109999999992684E-4</c:v>
                </c:pt>
                <c:pt idx="14556">
                  <c:v>2.9111999999992683E-4</c:v>
                </c:pt>
                <c:pt idx="14557">
                  <c:v>2.9113999999992682E-4</c:v>
                </c:pt>
                <c:pt idx="14558">
                  <c:v>2.9115999999992681E-4</c:v>
                </c:pt>
                <c:pt idx="14559">
                  <c:v>2.911799999999268E-4</c:v>
                </c:pt>
                <c:pt idx="14560">
                  <c:v>2.9119999999992679E-4</c:v>
                </c:pt>
                <c:pt idx="14561">
                  <c:v>2.9121999999992678E-4</c:v>
                </c:pt>
                <c:pt idx="14562">
                  <c:v>2.9123999999992677E-4</c:v>
                </c:pt>
                <c:pt idx="14563">
                  <c:v>2.9125999999992676E-4</c:v>
                </c:pt>
                <c:pt idx="14564">
                  <c:v>2.9127999999992675E-4</c:v>
                </c:pt>
                <c:pt idx="14565">
                  <c:v>2.9129999999992674E-4</c:v>
                </c:pt>
                <c:pt idx="14566">
                  <c:v>2.9131999999992673E-4</c:v>
                </c:pt>
                <c:pt idx="14567">
                  <c:v>2.9133999999992672E-4</c:v>
                </c:pt>
                <c:pt idx="14568">
                  <c:v>2.9135999999992671E-4</c:v>
                </c:pt>
                <c:pt idx="14569">
                  <c:v>2.913799999999267E-4</c:v>
                </c:pt>
                <c:pt idx="14570">
                  <c:v>2.9139999999992669E-4</c:v>
                </c:pt>
                <c:pt idx="14571">
                  <c:v>2.9141999999992668E-4</c:v>
                </c:pt>
                <c:pt idx="14572">
                  <c:v>2.9143999999992667E-4</c:v>
                </c:pt>
                <c:pt idx="14573">
                  <c:v>2.9145999999992666E-4</c:v>
                </c:pt>
                <c:pt idx="14574">
                  <c:v>2.9147999999992665E-4</c:v>
                </c:pt>
                <c:pt idx="14575">
                  <c:v>2.9149999999992664E-4</c:v>
                </c:pt>
                <c:pt idx="14576">
                  <c:v>2.9151999999992663E-4</c:v>
                </c:pt>
                <c:pt idx="14577">
                  <c:v>2.9153999999992662E-4</c:v>
                </c:pt>
                <c:pt idx="14578">
                  <c:v>2.9155999999992661E-4</c:v>
                </c:pt>
                <c:pt idx="14579">
                  <c:v>2.915799999999266E-4</c:v>
                </c:pt>
                <c:pt idx="14580">
                  <c:v>2.9159999999992659E-4</c:v>
                </c:pt>
                <c:pt idx="14581">
                  <c:v>2.9161999999992658E-4</c:v>
                </c:pt>
                <c:pt idx="14582">
                  <c:v>2.9163999999992657E-4</c:v>
                </c:pt>
                <c:pt idx="14583">
                  <c:v>2.9165999999992655E-4</c:v>
                </c:pt>
                <c:pt idx="14584">
                  <c:v>2.9167999999992654E-4</c:v>
                </c:pt>
                <c:pt idx="14585">
                  <c:v>2.9169999999992653E-4</c:v>
                </c:pt>
                <c:pt idx="14586">
                  <c:v>2.9171999999992652E-4</c:v>
                </c:pt>
                <c:pt idx="14587">
                  <c:v>2.9173999999992651E-4</c:v>
                </c:pt>
                <c:pt idx="14588">
                  <c:v>2.917599999999265E-4</c:v>
                </c:pt>
                <c:pt idx="14589">
                  <c:v>2.9177999999992649E-4</c:v>
                </c:pt>
                <c:pt idx="14590">
                  <c:v>2.9179999999992648E-4</c:v>
                </c:pt>
                <c:pt idx="14591">
                  <c:v>2.9181999999992647E-4</c:v>
                </c:pt>
                <c:pt idx="14592">
                  <c:v>2.9183999999992646E-4</c:v>
                </c:pt>
                <c:pt idx="14593">
                  <c:v>2.9185999999992645E-4</c:v>
                </c:pt>
                <c:pt idx="14594">
                  <c:v>2.9187999999992644E-4</c:v>
                </c:pt>
                <c:pt idx="14595">
                  <c:v>2.9189999999992643E-4</c:v>
                </c:pt>
                <c:pt idx="14596">
                  <c:v>2.9191999999992642E-4</c:v>
                </c:pt>
                <c:pt idx="14597">
                  <c:v>2.9193999999992641E-4</c:v>
                </c:pt>
                <c:pt idx="14598">
                  <c:v>2.919599999999264E-4</c:v>
                </c:pt>
                <c:pt idx="14599">
                  <c:v>2.9197999999992639E-4</c:v>
                </c:pt>
                <c:pt idx="14600">
                  <c:v>2.9199999999992638E-4</c:v>
                </c:pt>
                <c:pt idx="14601">
                  <c:v>2.9201999999992637E-4</c:v>
                </c:pt>
                <c:pt idx="14602">
                  <c:v>2.9203999999992636E-4</c:v>
                </c:pt>
                <c:pt idx="14603">
                  <c:v>2.9205999999992635E-4</c:v>
                </c:pt>
                <c:pt idx="14604">
                  <c:v>2.9207999999992634E-4</c:v>
                </c:pt>
                <c:pt idx="14605">
                  <c:v>2.9209999999992633E-4</c:v>
                </c:pt>
                <c:pt idx="14606">
                  <c:v>2.9211999999992632E-4</c:v>
                </c:pt>
                <c:pt idx="14607">
                  <c:v>2.9213999999992631E-4</c:v>
                </c:pt>
                <c:pt idx="14608">
                  <c:v>2.921599999999263E-4</c:v>
                </c:pt>
                <c:pt idx="14609">
                  <c:v>2.9217999999992629E-4</c:v>
                </c:pt>
                <c:pt idx="14610">
                  <c:v>2.9219999999992628E-4</c:v>
                </c:pt>
                <c:pt idx="14611">
                  <c:v>2.9221999999992626E-4</c:v>
                </c:pt>
                <c:pt idx="14612">
                  <c:v>2.9223999999992625E-4</c:v>
                </c:pt>
                <c:pt idx="14613">
                  <c:v>2.9225999999992624E-4</c:v>
                </c:pt>
                <c:pt idx="14614">
                  <c:v>2.9227999999992623E-4</c:v>
                </c:pt>
                <c:pt idx="14615">
                  <c:v>2.9229999999992622E-4</c:v>
                </c:pt>
                <c:pt idx="14616">
                  <c:v>2.9231999999992621E-4</c:v>
                </c:pt>
                <c:pt idx="14617">
                  <c:v>2.923399999999262E-4</c:v>
                </c:pt>
                <c:pt idx="14618">
                  <c:v>2.9235999999992619E-4</c:v>
                </c:pt>
                <c:pt idx="14619">
                  <c:v>2.9237999999992618E-4</c:v>
                </c:pt>
                <c:pt idx="14620">
                  <c:v>2.9239999999992617E-4</c:v>
                </c:pt>
                <c:pt idx="14621">
                  <c:v>2.9241999999992616E-4</c:v>
                </c:pt>
                <c:pt idx="14622">
                  <c:v>2.9243999999992615E-4</c:v>
                </c:pt>
                <c:pt idx="14623">
                  <c:v>2.9245999999992614E-4</c:v>
                </c:pt>
                <c:pt idx="14624">
                  <c:v>2.9247999999992613E-4</c:v>
                </c:pt>
                <c:pt idx="14625">
                  <c:v>2.9249999999992612E-4</c:v>
                </c:pt>
                <c:pt idx="14626">
                  <c:v>2.9251999999992611E-4</c:v>
                </c:pt>
                <c:pt idx="14627">
                  <c:v>2.925399999999261E-4</c:v>
                </c:pt>
                <c:pt idx="14628">
                  <c:v>2.9255999999992609E-4</c:v>
                </c:pt>
                <c:pt idx="14629">
                  <c:v>2.9257999999992608E-4</c:v>
                </c:pt>
                <c:pt idx="14630">
                  <c:v>2.9259999999992607E-4</c:v>
                </c:pt>
                <c:pt idx="14631">
                  <c:v>2.9261999999992606E-4</c:v>
                </c:pt>
                <c:pt idx="14632">
                  <c:v>2.9263999999992605E-4</c:v>
                </c:pt>
                <c:pt idx="14633">
                  <c:v>2.9265999999992604E-4</c:v>
                </c:pt>
                <c:pt idx="14634">
                  <c:v>2.9267999999992603E-4</c:v>
                </c:pt>
                <c:pt idx="14635">
                  <c:v>2.9269999999992602E-4</c:v>
                </c:pt>
                <c:pt idx="14636">
                  <c:v>2.9271999999992601E-4</c:v>
                </c:pt>
                <c:pt idx="14637">
                  <c:v>2.92739999999926E-4</c:v>
                </c:pt>
                <c:pt idx="14638">
                  <c:v>2.9275999999992599E-4</c:v>
                </c:pt>
                <c:pt idx="14639">
                  <c:v>2.9277999999992597E-4</c:v>
                </c:pt>
                <c:pt idx="14640">
                  <c:v>2.9279999999992596E-4</c:v>
                </c:pt>
                <c:pt idx="14641">
                  <c:v>2.9281999999992595E-4</c:v>
                </c:pt>
                <c:pt idx="14642">
                  <c:v>2.9283999999992594E-4</c:v>
                </c:pt>
                <c:pt idx="14643">
                  <c:v>2.9285999999992593E-4</c:v>
                </c:pt>
                <c:pt idx="14644">
                  <c:v>2.9287999999992592E-4</c:v>
                </c:pt>
                <c:pt idx="14645">
                  <c:v>2.9289999999992591E-4</c:v>
                </c:pt>
                <c:pt idx="14646">
                  <c:v>2.929199999999259E-4</c:v>
                </c:pt>
                <c:pt idx="14647">
                  <c:v>2.9293999999992589E-4</c:v>
                </c:pt>
                <c:pt idx="14648">
                  <c:v>2.9295999999992588E-4</c:v>
                </c:pt>
                <c:pt idx="14649">
                  <c:v>2.9297999999992587E-4</c:v>
                </c:pt>
                <c:pt idx="14650">
                  <c:v>2.9299999999992586E-4</c:v>
                </c:pt>
                <c:pt idx="14651">
                  <c:v>2.9301999999992585E-4</c:v>
                </c:pt>
                <c:pt idx="14652">
                  <c:v>2.9303999999992584E-4</c:v>
                </c:pt>
                <c:pt idx="14653">
                  <c:v>2.9305999999992583E-4</c:v>
                </c:pt>
                <c:pt idx="14654">
                  <c:v>2.9307999999992582E-4</c:v>
                </c:pt>
                <c:pt idx="14655">
                  <c:v>2.9309999999992581E-4</c:v>
                </c:pt>
                <c:pt idx="14656">
                  <c:v>2.931199999999258E-4</c:v>
                </c:pt>
                <c:pt idx="14657">
                  <c:v>2.9313999999992579E-4</c:v>
                </c:pt>
                <c:pt idx="14658">
                  <c:v>2.9315999999992578E-4</c:v>
                </c:pt>
                <c:pt idx="14659">
                  <c:v>2.9317999999992577E-4</c:v>
                </c:pt>
                <c:pt idx="14660">
                  <c:v>2.9319999999992576E-4</c:v>
                </c:pt>
                <c:pt idx="14661">
                  <c:v>2.9321999999992575E-4</c:v>
                </c:pt>
                <c:pt idx="14662">
                  <c:v>2.9323999999992574E-4</c:v>
                </c:pt>
                <c:pt idx="14663">
                  <c:v>2.9325999999992573E-4</c:v>
                </c:pt>
                <c:pt idx="14664">
                  <c:v>2.9327999999992572E-4</c:v>
                </c:pt>
                <c:pt idx="14665">
                  <c:v>2.9329999999992571E-4</c:v>
                </c:pt>
                <c:pt idx="14666">
                  <c:v>2.933199999999257E-4</c:v>
                </c:pt>
                <c:pt idx="14667">
                  <c:v>2.9333999999992568E-4</c:v>
                </c:pt>
                <c:pt idx="14668">
                  <c:v>2.9335999999992567E-4</c:v>
                </c:pt>
                <c:pt idx="14669">
                  <c:v>2.9337999999992566E-4</c:v>
                </c:pt>
                <c:pt idx="14670">
                  <c:v>2.9339999999992565E-4</c:v>
                </c:pt>
                <c:pt idx="14671">
                  <c:v>2.9341999999992564E-4</c:v>
                </c:pt>
                <c:pt idx="14672">
                  <c:v>2.9343999999992563E-4</c:v>
                </c:pt>
                <c:pt idx="14673">
                  <c:v>2.9345999999992562E-4</c:v>
                </c:pt>
                <c:pt idx="14674">
                  <c:v>2.9347999999992561E-4</c:v>
                </c:pt>
                <c:pt idx="14675">
                  <c:v>2.934999999999256E-4</c:v>
                </c:pt>
                <c:pt idx="14676">
                  <c:v>2.9351999999992559E-4</c:v>
                </c:pt>
                <c:pt idx="14677">
                  <c:v>2.9353999999992558E-4</c:v>
                </c:pt>
                <c:pt idx="14678">
                  <c:v>2.9355999999992557E-4</c:v>
                </c:pt>
                <c:pt idx="14679">
                  <c:v>2.9357999999992556E-4</c:v>
                </c:pt>
                <c:pt idx="14680">
                  <c:v>2.9359999999992555E-4</c:v>
                </c:pt>
                <c:pt idx="14681">
                  <c:v>2.9361999999992554E-4</c:v>
                </c:pt>
                <c:pt idx="14682">
                  <c:v>2.9363999999992553E-4</c:v>
                </c:pt>
                <c:pt idx="14683">
                  <c:v>2.9365999999992552E-4</c:v>
                </c:pt>
                <c:pt idx="14684">
                  <c:v>2.9367999999992551E-4</c:v>
                </c:pt>
                <c:pt idx="14685">
                  <c:v>2.936999999999255E-4</c:v>
                </c:pt>
                <c:pt idx="14686">
                  <c:v>2.9371999999992549E-4</c:v>
                </c:pt>
                <c:pt idx="14687">
                  <c:v>2.9373999999992548E-4</c:v>
                </c:pt>
                <c:pt idx="14688">
                  <c:v>2.9375999999992547E-4</c:v>
                </c:pt>
                <c:pt idx="14689">
                  <c:v>2.9377999999992546E-4</c:v>
                </c:pt>
                <c:pt idx="14690">
                  <c:v>2.9379999999992545E-4</c:v>
                </c:pt>
                <c:pt idx="14691">
                  <c:v>2.9381999999992544E-4</c:v>
                </c:pt>
                <c:pt idx="14692">
                  <c:v>2.9383999999992543E-4</c:v>
                </c:pt>
                <c:pt idx="14693">
                  <c:v>2.9385999999992542E-4</c:v>
                </c:pt>
                <c:pt idx="14694">
                  <c:v>2.9387999999992541E-4</c:v>
                </c:pt>
                <c:pt idx="14695">
                  <c:v>2.9389999999992539E-4</c:v>
                </c:pt>
                <c:pt idx="14696">
                  <c:v>2.9391999999992538E-4</c:v>
                </c:pt>
                <c:pt idx="14697">
                  <c:v>2.9393999999992537E-4</c:v>
                </c:pt>
                <c:pt idx="14698">
                  <c:v>2.9395999999992536E-4</c:v>
                </c:pt>
                <c:pt idx="14699">
                  <c:v>2.9397999999992535E-4</c:v>
                </c:pt>
                <c:pt idx="14700">
                  <c:v>2.9399999999992534E-4</c:v>
                </c:pt>
                <c:pt idx="14701">
                  <c:v>2.9401999999992533E-4</c:v>
                </c:pt>
                <c:pt idx="14702">
                  <c:v>2.9403999999992532E-4</c:v>
                </c:pt>
                <c:pt idx="14703">
                  <c:v>2.9405999999992531E-4</c:v>
                </c:pt>
                <c:pt idx="14704">
                  <c:v>2.940799999999253E-4</c:v>
                </c:pt>
                <c:pt idx="14705">
                  <c:v>2.9409999999992529E-4</c:v>
                </c:pt>
                <c:pt idx="14706">
                  <c:v>2.9411999999992528E-4</c:v>
                </c:pt>
                <c:pt idx="14707">
                  <c:v>2.9413999999992527E-4</c:v>
                </c:pt>
                <c:pt idx="14708">
                  <c:v>2.9415999999992526E-4</c:v>
                </c:pt>
                <c:pt idx="14709">
                  <c:v>2.9417999999992525E-4</c:v>
                </c:pt>
                <c:pt idx="14710">
                  <c:v>2.9419999999992524E-4</c:v>
                </c:pt>
                <c:pt idx="14711">
                  <c:v>2.9421999999992523E-4</c:v>
                </c:pt>
                <c:pt idx="14712">
                  <c:v>2.9423999999992522E-4</c:v>
                </c:pt>
                <c:pt idx="14713">
                  <c:v>2.9425999999992521E-4</c:v>
                </c:pt>
                <c:pt idx="14714">
                  <c:v>2.942799999999252E-4</c:v>
                </c:pt>
                <c:pt idx="14715">
                  <c:v>2.9429999999992519E-4</c:v>
                </c:pt>
                <c:pt idx="14716">
                  <c:v>2.9431999999992518E-4</c:v>
                </c:pt>
                <c:pt idx="14717">
                  <c:v>2.9433999999992517E-4</c:v>
                </c:pt>
                <c:pt idx="14718">
                  <c:v>2.9435999999992516E-4</c:v>
                </c:pt>
                <c:pt idx="14719">
                  <c:v>2.9437999999992515E-4</c:v>
                </c:pt>
                <c:pt idx="14720">
                  <c:v>2.9439999999992514E-4</c:v>
                </c:pt>
                <c:pt idx="14721">
                  <c:v>2.9441999999992513E-4</c:v>
                </c:pt>
                <c:pt idx="14722">
                  <c:v>2.9443999999992512E-4</c:v>
                </c:pt>
                <c:pt idx="14723">
                  <c:v>2.9445999999992511E-4</c:v>
                </c:pt>
                <c:pt idx="14724">
                  <c:v>2.9447999999992509E-4</c:v>
                </c:pt>
                <c:pt idx="14725">
                  <c:v>2.9449999999992508E-4</c:v>
                </c:pt>
                <c:pt idx="14726">
                  <c:v>2.9451999999992507E-4</c:v>
                </c:pt>
                <c:pt idx="14727">
                  <c:v>2.9453999999992506E-4</c:v>
                </c:pt>
                <c:pt idx="14728">
                  <c:v>2.9455999999992505E-4</c:v>
                </c:pt>
                <c:pt idx="14729">
                  <c:v>2.9457999999992504E-4</c:v>
                </c:pt>
                <c:pt idx="14730">
                  <c:v>2.9459999999992503E-4</c:v>
                </c:pt>
                <c:pt idx="14731">
                  <c:v>2.9461999999992502E-4</c:v>
                </c:pt>
                <c:pt idx="14732">
                  <c:v>2.9463999999992501E-4</c:v>
                </c:pt>
                <c:pt idx="14733">
                  <c:v>2.94659999999925E-4</c:v>
                </c:pt>
                <c:pt idx="14734">
                  <c:v>2.9467999999992499E-4</c:v>
                </c:pt>
                <c:pt idx="14735">
                  <c:v>2.9469999999992498E-4</c:v>
                </c:pt>
                <c:pt idx="14736">
                  <c:v>2.9471999999992497E-4</c:v>
                </c:pt>
                <c:pt idx="14737">
                  <c:v>2.9473999999992496E-4</c:v>
                </c:pt>
                <c:pt idx="14738">
                  <c:v>2.9475999999992495E-4</c:v>
                </c:pt>
                <c:pt idx="14739">
                  <c:v>2.9477999999992494E-4</c:v>
                </c:pt>
                <c:pt idx="14740">
                  <c:v>2.9479999999992493E-4</c:v>
                </c:pt>
                <c:pt idx="14741">
                  <c:v>2.9481999999992492E-4</c:v>
                </c:pt>
                <c:pt idx="14742">
                  <c:v>2.9483999999992491E-4</c:v>
                </c:pt>
                <c:pt idx="14743">
                  <c:v>2.948599999999249E-4</c:v>
                </c:pt>
                <c:pt idx="14744">
                  <c:v>2.9487999999992489E-4</c:v>
                </c:pt>
                <c:pt idx="14745">
                  <c:v>2.9489999999992488E-4</c:v>
                </c:pt>
                <c:pt idx="14746">
                  <c:v>2.9491999999992487E-4</c:v>
                </c:pt>
                <c:pt idx="14747">
                  <c:v>2.9493999999992486E-4</c:v>
                </c:pt>
                <c:pt idx="14748">
                  <c:v>2.9495999999992485E-4</c:v>
                </c:pt>
                <c:pt idx="14749">
                  <c:v>2.9497999999992484E-4</c:v>
                </c:pt>
                <c:pt idx="14750">
                  <c:v>2.9499999999992483E-4</c:v>
                </c:pt>
                <c:pt idx="14751">
                  <c:v>2.9501999999992482E-4</c:v>
                </c:pt>
                <c:pt idx="14752">
                  <c:v>2.950399999999248E-4</c:v>
                </c:pt>
                <c:pt idx="14753">
                  <c:v>2.9505999999992479E-4</c:v>
                </c:pt>
                <c:pt idx="14754">
                  <c:v>2.9507999999992478E-4</c:v>
                </c:pt>
                <c:pt idx="14755">
                  <c:v>2.9509999999992477E-4</c:v>
                </c:pt>
                <c:pt idx="14756">
                  <c:v>2.9511999999992476E-4</c:v>
                </c:pt>
                <c:pt idx="14757">
                  <c:v>2.9513999999992475E-4</c:v>
                </c:pt>
                <c:pt idx="14758">
                  <c:v>2.9515999999992474E-4</c:v>
                </c:pt>
                <c:pt idx="14759">
                  <c:v>2.9517999999992473E-4</c:v>
                </c:pt>
                <c:pt idx="14760">
                  <c:v>2.9519999999992472E-4</c:v>
                </c:pt>
                <c:pt idx="14761">
                  <c:v>2.9521999999992471E-4</c:v>
                </c:pt>
                <c:pt idx="14762">
                  <c:v>2.952399999999247E-4</c:v>
                </c:pt>
                <c:pt idx="14763">
                  <c:v>2.9525999999992469E-4</c:v>
                </c:pt>
                <c:pt idx="14764">
                  <c:v>2.9527999999992468E-4</c:v>
                </c:pt>
                <c:pt idx="14765">
                  <c:v>2.9529999999992467E-4</c:v>
                </c:pt>
                <c:pt idx="14766">
                  <c:v>2.9531999999992466E-4</c:v>
                </c:pt>
                <c:pt idx="14767">
                  <c:v>2.9533999999992465E-4</c:v>
                </c:pt>
                <c:pt idx="14768">
                  <c:v>2.9535999999992464E-4</c:v>
                </c:pt>
                <c:pt idx="14769">
                  <c:v>2.9537999999992463E-4</c:v>
                </c:pt>
                <c:pt idx="14770">
                  <c:v>2.9539999999992462E-4</c:v>
                </c:pt>
                <c:pt idx="14771">
                  <c:v>2.9541999999992461E-4</c:v>
                </c:pt>
                <c:pt idx="14772">
                  <c:v>2.954399999999246E-4</c:v>
                </c:pt>
                <c:pt idx="14773">
                  <c:v>2.9545999999992459E-4</c:v>
                </c:pt>
                <c:pt idx="14774">
                  <c:v>2.9547999999992458E-4</c:v>
                </c:pt>
                <c:pt idx="14775">
                  <c:v>2.9549999999992457E-4</c:v>
                </c:pt>
                <c:pt idx="14776">
                  <c:v>2.9551999999992456E-4</c:v>
                </c:pt>
                <c:pt idx="14777">
                  <c:v>2.9553999999992455E-4</c:v>
                </c:pt>
                <c:pt idx="14778">
                  <c:v>2.9555999999992454E-4</c:v>
                </c:pt>
                <c:pt idx="14779">
                  <c:v>2.9557999999992453E-4</c:v>
                </c:pt>
                <c:pt idx="14780">
                  <c:v>2.9559999999992451E-4</c:v>
                </c:pt>
                <c:pt idx="14781">
                  <c:v>2.956199999999245E-4</c:v>
                </c:pt>
                <c:pt idx="14782">
                  <c:v>2.9563999999992449E-4</c:v>
                </c:pt>
                <c:pt idx="14783">
                  <c:v>2.9565999999992448E-4</c:v>
                </c:pt>
                <c:pt idx="14784">
                  <c:v>2.9567999999992447E-4</c:v>
                </c:pt>
                <c:pt idx="14785">
                  <c:v>2.9569999999992446E-4</c:v>
                </c:pt>
                <c:pt idx="14786">
                  <c:v>2.9571999999992445E-4</c:v>
                </c:pt>
                <c:pt idx="14787">
                  <c:v>2.9573999999992444E-4</c:v>
                </c:pt>
                <c:pt idx="14788">
                  <c:v>2.9575999999992443E-4</c:v>
                </c:pt>
                <c:pt idx="14789">
                  <c:v>2.9577999999992442E-4</c:v>
                </c:pt>
                <c:pt idx="14790">
                  <c:v>2.9579999999992441E-4</c:v>
                </c:pt>
                <c:pt idx="14791">
                  <c:v>2.958199999999244E-4</c:v>
                </c:pt>
                <c:pt idx="14792">
                  <c:v>2.9583999999992439E-4</c:v>
                </c:pt>
                <c:pt idx="14793">
                  <c:v>2.9585999999992438E-4</c:v>
                </c:pt>
                <c:pt idx="14794">
                  <c:v>2.9587999999992437E-4</c:v>
                </c:pt>
                <c:pt idx="14795">
                  <c:v>2.9589999999992436E-4</c:v>
                </c:pt>
                <c:pt idx="14796">
                  <c:v>2.9591999999992435E-4</c:v>
                </c:pt>
                <c:pt idx="14797">
                  <c:v>2.9593999999992434E-4</c:v>
                </c:pt>
                <c:pt idx="14798">
                  <c:v>2.9595999999992433E-4</c:v>
                </c:pt>
                <c:pt idx="14799">
                  <c:v>2.9597999999992432E-4</c:v>
                </c:pt>
                <c:pt idx="14800">
                  <c:v>2.9599999999992431E-4</c:v>
                </c:pt>
                <c:pt idx="14801">
                  <c:v>2.960199999999243E-4</c:v>
                </c:pt>
                <c:pt idx="14802">
                  <c:v>2.9603999999992429E-4</c:v>
                </c:pt>
                <c:pt idx="14803">
                  <c:v>2.9605999999992428E-4</c:v>
                </c:pt>
                <c:pt idx="14804">
                  <c:v>2.9607999999992427E-4</c:v>
                </c:pt>
                <c:pt idx="14805">
                  <c:v>2.9609999999992426E-4</c:v>
                </c:pt>
                <c:pt idx="14806">
                  <c:v>2.9611999999992425E-4</c:v>
                </c:pt>
                <c:pt idx="14807">
                  <c:v>2.9613999999992424E-4</c:v>
                </c:pt>
                <c:pt idx="14808">
                  <c:v>2.9615999999992422E-4</c:v>
                </c:pt>
                <c:pt idx="14809">
                  <c:v>2.9617999999992421E-4</c:v>
                </c:pt>
                <c:pt idx="14810">
                  <c:v>2.961999999999242E-4</c:v>
                </c:pt>
                <c:pt idx="14811">
                  <c:v>2.9621999999992419E-4</c:v>
                </c:pt>
                <c:pt idx="14812">
                  <c:v>2.9623999999992418E-4</c:v>
                </c:pt>
                <c:pt idx="14813">
                  <c:v>2.9625999999992417E-4</c:v>
                </c:pt>
                <c:pt idx="14814">
                  <c:v>2.9627999999992416E-4</c:v>
                </c:pt>
                <c:pt idx="14815">
                  <c:v>2.9629999999992415E-4</c:v>
                </c:pt>
                <c:pt idx="14816">
                  <c:v>2.9631999999992414E-4</c:v>
                </c:pt>
                <c:pt idx="14817">
                  <c:v>2.9633999999992413E-4</c:v>
                </c:pt>
                <c:pt idx="14818">
                  <c:v>2.9635999999992412E-4</c:v>
                </c:pt>
                <c:pt idx="14819">
                  <c:v>2.9637999999992411E-4</c:v>
                </c:pt>
                <c:pt idx="14820">
                  <c:v>2.963999999999241E-4</c:v>
                </c:pt>
                <c:pt idx="14821">
                  <c:v>2.9641999999992409E-4</c:v>
                </c:pt>
                <c:pt idx="14822">
                  <c:v>2.9643999999992408E-4</c:v>
                </c:pt>
                <c:pt idx="14823">
                  <c:v>2.9645999999992407E-4</c:v>
                </c:pt>
                <c:pt idx="14824">
                  <c:v>2.9647999999992406E-4</c:v>
                </c:pt>
                <c:pt idx="14825">
                  <c:v>2.9649999999992405E-4</c:v>
                </c:pt>
                <c:pt idx="14826">
                  <c:v>2.9651999999992404E-4</c:v>
                </c:pt>
                <c:pt idx="14827">
                  <c:v>2.9653999999992403E-4</c:v>
                </c:pt>
                <c:pt idx="14828">
                  <c:v>2.9655999999992402E-4</c:v>
                </c:pt>
                <c:pt idx="14829">
                  <c:v>2.9657999999992401E-4</c:v>
                </c:pt>
                <c:pt idx="14830">
                  <c:v>2.96599999999924E-4</c:v>
                </c:pt>
                <c:pt idx="14831">
                  <c:v>2.9661999999992399E-4</c:v>
                </c:pt>
                <c:pt idx="14832">
                  <c:v>2.9663999999992398E-4</c:v>
                </c:pt>
                <c:pt idx="14833">
                  <c:v>2.9665999999992397E-4</c:v>
                </c:pt>
                <c:pt idx="14834">
                  <c:v>2.9667999999992396E-4</c:v>
                </c:pt>
                <c:pt idx="14835">
                  <c:v>2.9669999999992395E-4</c:v>
                </c:pt>
                <c:pt idx="14836">
                  <c:v>2.9671999999992393E-4</c:v>
                </c:pt>
                <c:pt idx="14837">
                  <c:v>2.9673999999992392E-4</c:v>
                </c:pt>
                <c:pt idx="14838">
                  <c:v>2.9675999999992391E-4</c:v>
                </c:pt>
                <c:pt idx="14839">
                  <c:v>2.967799999999239E-4</c:v>
                </c:pt>
                <c:pt idx="14840">
                  <c:v>2.9679999999992389E-4</c:v>
                </c:pt>
                <c:pt idx="14841">
                  <c:v>2.9681999999992388E-4</c:v>
                </c:pt>
                <c:pt idx="14842">
                  <c:v>2.9683999999992387E-4</c:v>
                </c:pt>
                <c:pt idx="14843">
                  <c:v>2.9685999999992386E-4</c:v>
                </c:pt>
                <c:pt idx="14844">
                  <c:v>2.9687999999992385E-4</c:v>
                </c:pt>
                <c:pt idx="14845">
                  <c:v>2.9689999999992384E-4</c:v>
                </c:pt>
                <c:pt idx="14846">
                  <c:v>2.9691999999992383E-4</c:v>
                </c:pt>
                <c:pt idx="14847">
                  <c:v>2.9693999999992382E-4</c:v>
                </c:pt>
                <c:pt idx="14848">
                  <c:v>2.9695999999992381E-4</c:v>
                </c:pt>
                <c:pt idx="14849">
                  <c:v>2.969799999999238E-4</c:v>
                </c:pt>
                <c:pt idx="14850">
                  <c:v>2.9699999999992379E-4</c:v>
                </c:pt>
                <c:pt idx="14851">
                  <c:v>2.9701999999992378E-4</c:v>
                </c:pt>
                <c:pt idx="14852">
                  <c:v>2.9703999999992377E-4</c:v>
                </c:pt>
                <c:pt idx="14853">
                  <c:v>2.9705999999992376E-4</c:v>
                </c:pt>
                <c:pt idx="14854">
                  <c:v>2.9707999999992375E-4</c:v>
                </c:pt>
                <c:pt idx="14855">
                  <c:v>2.9709999999992374E-4</c:v>
                </c:pt>
                <c:pt idx="14856">
                  <c:v>2.9711999999992373E-4</c:v>
                </c:pt>
                <c:pt idx="14857">
                  <c:v>2.9713999999992372E-4</c:v>
                </c:pt>
                <c:pt idx="14858">
                  <c:v>2.9715999999992371E-4</c:v>
                </c:pt>
                <c:pt idx="14859">
                  <c:v>2.971799999999237E-4</c:v>
                </c:pt>
                <c:pt idx="14860">
                  <c:v>2.9719999999992369E-4</c:v>
                </c:pt>
                <c:pt idx="14861">
                  <c:v>2.9721999999992368E-4</c:v>
                </c:pt>
                <c:pt idx="14862">
                  <c:v>2.9723999999992367E-4</c:v>
                </c:pt>
                <c:pt idx="14863">
                  <c:v>2.9725999999992366E-4</c:v>
                </c:pt>
                <c:pt idx="14864">
                  <c:v>2.9727999999992364E-4</c:v>
                </c:pt>
                <c:pt idx="14865">
                  <c:v>2.9729999999992363E-4</c:v>
                </c:pt>
                <c:pt idx="14866">
                  <c:v>2.9731999999992362E-4</c:v>
                </c:pt>
                <c:pt idx="14867">
                  <c:v>2.9733999999992361E-4</c:v>
                </c:pt>
                <c:pt idx="14868">
                  <c:v>2.973599999999236E-4</c:v>
                </c:pt>
                <c:pt idx="14869">
                  <c:v>2.9737999999992359E-4</c:v>
                </c:pt>
                <c:pt idx="14870">
                  <c:v>2.9739999999992358E-4</c:v>
                </c:pt>
                <c:pt idx="14871">
                  <c:v>2.9741999999992357E-4</c:v>
                </c:pt>
                <c:pt idx="14872">
                  <c:v>2.9743999999992356E-4</c:v>
                </c:pt>
                <c:pt idx="14873">
                  <c:v>2.9745999999992355E-4</c:v>
                </c:pt>
                <c:pt idx="14874">
                  <c:v>2.9747999999992354E-4</c:v>
                </c:pt>
                <c:pt idx="14875">
                  <c:v>2.9749999999992353E-4</c:v>
                </c:pt>
                <c:pt idx="14876">
                  <c:v>2.9751999999992352E-4</c:v>
                </c:pt>
                <c:pt idx="14877">
                  <c:v>2.9753999999992351E-4</c:v>
                </c:pt>
                <c:pt idx="14878">
                  <c:v>2.975599999999235E-4</c:v>
                </c:pt>
                <c:pt idx="14879">
                  <c:v>2.9757999999992349E-4</c:v>
                </c:pt>
                <c:pt idx="14880">
                  <c:v>2.9759999999992348E-4</c:v>
                </c:pt>
                <c:pt idx="14881">
                  <c:v>2.9761999999992347E-4</c:v>
                </c:pt>
                <c:pt idx="14882">
                  <c:v>2.9763999999992346E-4</c:v>
                </c:pt>
                <c:pt idx="14883">
                  <c:v>2.9765999999992345E-4</c:v>
                </c:pt>
                <c:pt idx="14884">
                  <c:v>2.9767999999992344E-4</c:v>
                </c:pt>
                <c:pt idx="14885">
                  <c:v>2.9769999999992343E-4</c:v>
                </c:pt>
                <c:pt idx="14886">
                  <c:v>2.9771999999992342E-4</c:v>
                </c:pt>
                <c:pt idx="14887">
                  <c:v>2.9773999999992341E-4</c:v>
                </c:pt>
                <c:pt idx="14888">
                  <c:v>2.977599999999234E-4</c:v>
                </c:pt>
                <c:pt idx="14889">
                  <c:v>2.9777999999992339E-4</c:v>
                </c:pt>
                <c:pt idx="14890">
                  <c:v>2.9779999999992338E-4</c:v>
                </c:pt>
                <c:pt idx="14891">
                  <c:v>2.9781999999992337E-4</c:v>
                </c:pt>
                <c:pt idx="14892">
                  <c:v>2.9783999999992335E-4</c:v>
                </c:pt>
                <c:pt idx="14893">
                  <c:v>2.9785999999992334E-4</c:v>
                </c:pt>
                <c:pt idx="14894">
                  <c:v>2.9787999999992333E-4</c:v>
                </c:pt>
                <c:pt idx="14895">
                  <c:v>2.9789999999992332E-4</c:v>
                </c:pt>
                <c:pt idx="14896">
                  <c:v>2.9791999999992331E-4</c:v>
                </c:pt>
                <c:pt idx="14897">
                  <c:v>2.979399999999233E-4</c:v>
                </c:pt>
                <c:pt idx="14898">
                  <c:v>2.9795999999992329E-4</c:v>
                </c:pt>
                <c:pt idx="14899">
                  <c:v>2.9797999999992328E-4</c:v>
                </c:pt>
                <c:pt idx="14900">
                  <c:v>2.9799999999992327E-4</c:v>
                </c:pt>
                <c:pt idx="14901">
                  <c:v>2.9801999999992326E-4</c:v>
                </c:pt>
                <c:pt idx="14902">
                  <c:v>2.9803999999992325E-4</c:v>
                </c:pt>
                <c:pt idx="14903">
                  <c:v>2.9805999999992324E-4</c:v>
                </c:pt>
                <c:pt idx="14904">
                  <c:v>2.9807999999992323E-4</c:v>
                </c:pt>
                <c:pt idx="14905">
                  <c:v>2.9809999999992322E-4</c:v>
                </c:pt>
                <c:pt idx="14906">
                  <c:v>2.9811999999992321E-4</c:v>
                </c:pt>
                <c:pt idx="14907">
                  <c:v>2.981399999999232E-4</c:v>
                </c:pt>
                <c:pt idx="14908">
                  <c:v>2.9815999999992319E-4</c:v>
                </c:pt>
                <c:pt idx="14909">
                  <c:v>2.9817999999992318E-4</c:v>
                </c:pt>
                <c:pt idx="14910">
                  <c:v>2.9819999999992317E-4</c:v>
                </c:pt>
                <c:pt idx="14911">
                  <c:v>2.9821999999992316E-4</c:v>
                </c:pt>
                <c:pt idx="14912">
                  <c:v>2.9823999999992315E-4</c:v>
                </c:pt>
                <c:pt idx="14913">
                  <c:v>2.9825999999992314E-4</c:v>
                </c:pt>
                <c:pt idx="14914">
                  <c:v>2.9827999999992313E-4</c:v>
                </c:pt>
                <c:pt idx="14915">
                  <c:v>2.9829999999992312E-4</c:v>
                </c:pt>
                <c:pt idx="14916">
                  <c:v>2.9831999999992311E-4</c:v>
                </c:pt>
                <c:pt idx="14917">
                  <c:v>2.983399999999231E-4</c:v>
                </c:pt>
                <c:pt idx="14918">
                  <c:v>2.9835999999992309E-4</c:v>
                </c:pt>
                <c:pt idx="14919">
                  <c:v>2.9837999999992308E-4</c:v>
                </c:pt>
                <c:pt idx="14920">
                  <c:v>2.9839999999992306E-4</c:v>
                </c:pt>
                <c:pt idx="14921">
                  <c:v>2.9841999999992305E-4</c:v>
                </c:pt>
                <c:pt idx="14922">
                  <c:v>2.9843999999992304E-4</c:v>
                </c:pt>
                <c:pt idx="14923">
                  <c:v>2.9845999999992303E-4</c:v>
                </c:pt>
                <c:pt idx="14924">
                  <c:v>2.9847999999992302E-4</c:v>
                </c:pt>
                <c:pt idx="14925">
                  <c:v>2.9849999999992301E-4</c:v>
                </c:pt>
                <c:pt idx="14926">
                  <c:v>2.98519999999923E-4</c:v>
                </c:pt>
                <c:pt idx="14927">
                  <c:v>2.9853999999992299E-4</c:v>
                </c:pt>
                <c:pt idx="14928">
                  <c:v>2.9855999999992298E-4</c:v>
                </c:pt>
                <c:pt idx="14929">
                  <c:v>2.9857999999992297E-4</c:v>
                </c:pt>
                <c:pt idx="14930">
                  <c:v>2.9859999999992296E-4</c:v>
                </c:pt>
                <c:pt idx="14931">
                  <c:v>2.9861999999992295E-4</c:v>
                </c:pt>
                <c:pt idx="14932">
                  <c:v>2.9863999999992294E-4</c:v>
                </c:pt>
                <c:pt idx="14933">
                  <c:v>2.9865999999992293E-4</c:v>
                </c:pt>
                <c:pt idx="14934">
                  <c:v>2.9867999999992292E-4</c:v>
                </c:pt>
                <c:pt idx="14935">
                  <c:v>2.9869999999992291E-4</c:v>
                </c:pt>
                <c:pt idx="14936">
                  <c:v>2.987199999999229E-4</c:v>
                </c:pt>
                <c:pt idx="14937">
                  <c:v>2.9873999999992289E-4</c:v>
                </c:pt>
                <c:pt idx="14938">
                  <c:v>2.9875999999992288E-4</c:v>
                </c:pt>
                <c:pt idx="14939">
                  <c:v>2.9877999999992287E-4</c:v>
                </c:pt>
                <c:pt idx="14940">
                  <c:v>2.9879999999992286E-4</c:v>
                </c:pt>
                <c:pt idx="14941">
                  <c:v>2.9881999999992285E-4</c:v>
                </c:pt>
                <c:pt idx="14942">
                  <c:v>2.9883999999992284E-4</c:v>
                </c:pt>
                <c:pt idx="14943">
                  <c:v>2.9885999999992283E-4</c:v>
                </c:pt>
                <c:pt idx="14944">
                  <c:v>2.9887999999992282E-4</c:v>
                </c:pt>
                <c:pt idx="14945">
                  <c:v>2.9889999999992281E-4</c:v>
                </c:pt>
                <c:pt idx="14946">
                  <c:v>2.989199999999228E-4</c:v>
                </c:pt>
                <c:pt idx="14947">
                  <c:v>2.9893999999992279E-4</c:v>
                </c:pt>
                <c:pt idx="14948">
                  <c:v>2.9895999999992277E-4</c:v>
                </c:pt>
                <c:pt idx="14949">
                  <c:v>2.9897999999992276E-4</c:v>
                </c:pt>
                <c:pt idx="14950">
                  <c:v>2.9899999999992275E-4</c:v>
                </c:pt>
                <c:pt idx="14951">
                  <c:v>2.9901999999992274E-4</c:v>
                </c:pt>
                <c:pt idx="14952">
                  <c:v>2.9903999999992273E-4</c:v>
                </c:pt>
                <c:pt idx="14953">
                  <c:v>2.9905999999992272E-4</c:v>
                </c:pt>
                <c:pt idx="14954">
                  <c:v>2.9907999999992271E-4</c:v>
                </c:pt>
                <c:pt idx="14955">
                  <c:v>2.990999999999227E-4</c:v>
                </c:pt>
                <c:pt idx="14956">
                  <c:v>2.9911999999992269E-4</c:v>
                </c:pt>
                <c:pt idx="14957">
                  <c:v>2.9913999999992268E-4</c:v>
                </c:pt>
                <c:pt idx="14958">
                  <c:v>2.9915999999992267E-4</c:v>
                </c:pt>
                <c:pt idx="14959">
                  <c:v>2.9917999999992266E-4</c:v>
                </c:pt>
                <c:pt idx="14960">
                  <c:v>2.9919999999992265E-4</c:v>
                </c:pt>
                <c:pt idx="14961">
                  <c:v>2.9921999999992264E-4</c:v>
                </c:pt>
                <c:pt idx="14962">
                  <c:v>2.9923999999992263E-4</c:v>
                </c:pt>
                <c:pt idx="14963">
                  <c:v>2.9925999999992262E-4</c:v>
                </c:pt>
                <c:pt idx="14964">
                  <c:v>2.9927999999992261E-4</c:v>
                </c:pt>
                <c:pt idx="14965">
                  <c:v>2.992999999999226E-4</c:v>
                </c:pt>
                <c:pt idx="14966">
                  <c:v>2.9931999999992259E-4</c:v>
                </c:pt>
                <c:pt idx="14967">
                  <c:v>2.9933999999992258E-4</c:v>
                </c:pt>
                <c:pt idx="14968">
                  <c:v>2.9935999999992257E-4</c:v>
                </c:pt>
                <c:pt idx="14969">
                  <c:v>2.9937999999992256E-4</c:v>
                </c:pt>
                <c:pt idx="14970">
                  <c:v>2.9939999999992255E-4</c:v>
                </c:pt>
                <c:pt idx="14971">
                  <c:v>2.9941999999992254E-4</c:v>
                </c:pt>
                <c:pt idx="14972">
                  <c:v>2.9943999999992253E-4</c:v>
                </c:pt>
                <c:pt idx="14973">
                  <c:v>2.9945999999992252E-4</c:v>
                </c:pt>
                <c:pt idx="14974">
                  <c:v>2.9947999999992251E-4</c:v>
                </c:pt>
                <c:pt idx="14975">
                  <c:v>2.994999999999225E-4</c:v>
                </c:pt>
                <c:pt idx="14976">
                  <c:v>2.9951999999992248E-4</c:v>
                </c:pt>
                <c:pt idx="14977">
                  <c:v>2.9953999999992247E-4</c:v>
                </c:pt>
                <c:pt idx="14978">
                  <c:v>2.9955999999992246E-4</c:v>
                </c:pt>
                <c:pt idx="14979">
                  <c:v>2.9957999999992245E-4</c:v>
                </c:pt>
                <c:pt idx="14980">
                  <c:v>2.9959999999992244E-4</c:v>
                </c:pt>
                <c:pt idx="14981">
                  <c:v>2.9961999999992243E-4</c:v>
                </c:pt>
                <c:pt idx="14982">
                  <c:v>2.9963999999992242E-4</c:v>
                </c:pt>
                <c:pt idx="14983">
                  <c:v>2.9965999999992241E-4</c:v>
                </c:pt>
                <c:pt idx="14984">
                  <c:v>2.996799999999224E-4</c:v>
                </c:pt>
                <c:pt idx="14985">
                  <c:v>2.9969999999992239E-4</c:v>
                </c:pt>
                <c:pt idx="14986">
                  <c:v>2.9971999999992238E-4</c:v>
                </c:pt>
                <c:pt idx="14987">
                  <c:v>2.9973999999992237E-4</c:v>
                </c:pt>
                <c:pt idx="14988">
                  <c:v>2.9975999999992236E-4</c:v>
                </c:pt>
                <c:pt idx="14989">
                  <c:v>2.9977999999992235E-4</c:v>
                </c:pt>
                <c:pt idx="14990">
                  <c:v>2.9979999999992234E-4</c:v>
                </c:pt>
                <c:pt idx="14991">
                  <c:v>2.9981999999992233E-4</c:v>
                </c:pt>
                <c:pt idx="14992">
                  <c:v>2.9983999999992232E-4</c:v>
                </c:pt>
                <c:pt idx="14993">
                  <c:v>2.9985999999992231E-4</c:v>
                </c:pt>
                <c:pt idx="14994">
                  <c:v>2.998799999999223E-4</c:v>
                </c:pt>
                <c:pt idx="14995">
                  <c:v>2.9989999999992229E-4</c:v>
                </c:pt>
                <c:pt idx="14996">
                  <c:v>2.9991999999992228E-4</c:v>
                </c:pt>
                <c:pt idx="14997">
                  <c:v>2.9993999999992227E-4</c:v>
                </c:pt>
                <c:pt idx="14998">
                  <c:v>2.9995999999992226E-4</c:v>
                </c:pt>
                <c:pt idx="14999">
                  <c:v>2.9997999999992225E-4</c:v>
                </c:pt>
                <c:pt idx="15000">
                  <c:v>2.9999999999992224E-4</c:v>
                </c:pt>
                <c:pt idx="15001">
                  <c:v>3.0001999999992223E-4</c:v>
                </c:pt>
                <c:pt idx="15002">
                  <c:v>3.0003999999992222E-4</c:v>
                </c:pt>
                <c:pt idx="15003">
                  <c:v>3.0005999999992221E-4</c:v>
                </c:pt>
                <c:pt idx="15004">
                  <c:v>3.0007999999992219E-4</c:v>
                </c:pt>
                <c:pt idx="15005">
                  <c:v>3.0009999999992218E-4</c:v>
                </c:pt>
                <c:pt idx="15006">
                  <c:v>3.0011999999992217E-4</c:v>
                </c:pt>
                <c:pt idx="15007">
                  <c:v>3.0013999999992216E-4</c:v>
                </c:pt>
                <c:pt idx="15008">
                  <c:v>3.0015999999992215E-4</c:v>
                </c:pt>
                <c:pt idx="15009">
                  <c:v>3.0017999999992214E-4</c:v>
                </c:pt>
                <c:pt idx="15010">
                  <c:v>3.0019999999992213E-4</c:v>
                </c:pt>
                <c:pt idx="15011">
                  <c:v>3.0021999999992212E-4</c:v>
                </c:pt>
                <c:pt idx="15012">
                  <c:v>3.0023999999992211E-4</c:v>
                </c:pt>
                <c:pt idx="15013">
                  <c:v>3.002599999999221E-4</c:v>
                </c:pt>
                <c:pt idx="15014">
                  <c:v>3.0027999999992209E-4</c:v>
                </c:pt>
                <c:pt idx="15015">
                  <c:v>3.0029999999992208E-4</c:v>
                </c:pt>
                <c:pt idx="15016">
                  <c:v>3.0031999999992207E-4</c:v>
                </c:pt>
                <c:pt idx="15017">
                  <c:v>3.0033999999992206E-4</c:v>
                </c:pt>
                <c:pt idx="15018">
                  <c:v>3.0035999999992205E-4</c:v>
                </c:pt>
                <c:pt idx="15019">
                  <c:v>3.0037999999992204E-4</c:v>
                </c:pt>
                <c:pt idx="15020">
                  <c:v>3.0039999999992203E-4</c:v>
                </c:pt>
                <c:pt idx="15021">
                  <c:v>3.0041999999992202E-4</c:v>
                </c:pt>
                <c:pt idx="15022">
                  <c:v>3.0043999999992201E-4</c:v>
                </c:pt>
                <c:pt idx="15023">
                  <c:v>3.00459999999922E-4</c:v>
                </c:pt>
                <c:pt idx="15024">
                  <c:v>3.0047999999992199E-4</c:v>
                </c:pt>
                <c:pt idx="15025">
                  <c:v>3.0049999999992198E-4</c:v>
                </c:pt>
                <c:pt idx="15026">
                  <c:v>3.0051999999992197E-4</c:v>
                </c:pt>
                <c:pt idx="15027">
                  <c:v>3.0053999999992196E-4</c:v>
                </c:pt>
                <c:pt idx="15028">
                  <c:v>3.0055999999992195E-4</c:v>
                </c:pt>
                <c:pt idx="15029">
                  <c:v>3.0057999999992194E-4</c:v>
                </c:pt>
                <c:pt idx="15030">
                  <c:v>3.0059999999992193E-4</c:v>
                </c:pt>
                <c:pt idx="15031">
                  <c:v>3.0061999999992192E-4</c:v>
                </c:pt>
                <c:pt idx="15032">
                  <c:v>3.0063999999992191E-4</c:v>
                </c:pt>
                <c:pt idx="15033">
                  <c:v>3.0065999999992189E-4</c:v>
                </c:pt>
                <c:pt idx="15034">
                  <c:v>3.0067999999992188E-4</c:v>
                </c:pt>
                <c:pt idx="15035">
                  <c:v>3.0069999999992187E-4</c:v>
                </c:pt>
                <c:pt idx="15036">
                  <c:v>3.0071999999992186E-4</c:v>
                </c:pt>
                <c:pt idx="15037">
                  <c:v>3.0073999999992185E-4</c:v>
                </c:pt>
                <c:pt idx="15038">
                  <c:v>3.0075999999992184E-4</c:v>
                </c:pt>
                <c:pt idx="15039">
                  <c:v>3.0077999999992183E-4</c:v>
                </c:pt>
                <c:pt idx="15040">
                  <c:v>3.0079999999992182E-4</c:v>
                </c:pt>
                <c:pt idx="15041">
                  <c:v>3.0081999999992181E-4</c:v>
                </c:pt>
                <c:pt idx="15042">
                  <c:v>3.008399999999218E-4</c:v>
                </c:pt>
                <c:pt idx="15043">
                  <c:v>3.0085999999992179E-4</c:v>
                </c:pt>
                <c:pt idx="15044">
                  <c:v>3.0087999999992178E-4</c:v>
                </c:pt>
                <c:pt idx="15045">
                  <c:v>3.0089999999992177E-4</c:v>
                </c:pt>
                <c:pt idx="15046">
                  <c:v>3.0091999999992176E-4</c:v>
                </c:pt>
                <c:pt idx="15047">
                  <c:v>3.0093999999992175E-4</c:v>
                </c:pt>
                <c:pt idx="15048">
                  <c:v>3.0095999999992174E-4</c:v>
                </c:pt>
                <c:pt idx="15049">
                  <c:v>3.0097999999992173E-4</c:v>
                </c:pt>
                <c:pt idx="15050">
                  <c:v>3.0099999999992172E-4</c:v>
                </c:pt>
                <c:pt idx="15051">
                  <c:v>3.0101999999992171E-4</c:v>
                </c:pt>
                <c:pt idx="15052">
                  <c:v>3.010399999999217E-4</c:v>
                </c:pt>
                <c:pt idx="15053">
                  <c:v>3.0105999999992169E-4</c:v>
                </c:pt>
                <c:pt idx="15054">
                  <c:v>3.0107999999992168E-4</c:v>
                </c:pt>
                <c:pt idx="15055">
                  <c:v>3.0109999999992167E-4</c:v>
                </c:pt>
                <c:pt idx="15056">
                  <c:v>3.0111999999992166E-4</c:v>
                </c:pt>
                <c:pt idx="15057">
                  <c:v>3.0113999999992165E-4</c:v>
                </c:pt>
                <c:pt idx="15058">
                  <c:v>3.0115999999992164E-4</c:v>
                </c:pt>
                <c:pt idx="15059">
                  <c:v>3.0117999999992163E-4</c:v>
                </c:pt>
                <c:pt idx="15060">
                  <c:v>3.0119999999992162E-4</c:v>
                </c:pt>
                <c:pt idx="15061">
                  <c:v>3.012199999999216E-4</c:v>
                </c:pt>
                <c:pt idx="15062">
                  <c:v>3.0123999999992159E-4</c:v>
                </c:pt>
                <c:pt idx="15063">
                  <c:v>3.0125999999992158E-4</c:v>
                </c:pt>
                <c:pt idx="15064">
                  <c:v>3.0127999999992157E-4</c:v>
                </c:pt>
                <c:pt idx="15065">
                  <c:v>3.0129999999992156E-4</c:v>
                </c:pt>
                <c:pt idx="15066">
                  <c:v>3.0131999999992155E-4</c:v>
                </c:pt>
                <c:pt idx="15067">
                  <c:v>3.0133999999992154E-4</c:v>
                </c:pt>
                <c:pt idx="15068">
                  <c:v>3.0135999999992153E-4</c:v>
                </c:pt>
                <c:pt idx="15069">
                  <c:v>3.0137999999992152E-4</c:v>
                </c:pt>
                <c:pt idx="15070">
                  <c:v>3.0139999999992151E-4</c:v>
                </c:pt>
                <c:pt idx="15071">
                  <c:v>3.014199999999215E-4</c:v>
                </c:pt>
                <c:pt idx="15072">
                  <c:v>3.0143999999992149E-4</c:v>
                </c:pt>
                <c:pt idx="15073">
                  <c:v>3.0145999999992148E-4</c:v>
                </c:pt>
                <c:pt idx="15074">
                  <c:v>3.0147999999992147E-4</c:v>
                </c:pt>
                <c:pt idx="15075">
                  <c:v>3.0149999999992146E-4</c:v>
                </c:pt>
                <c:pt idx="15076">
                  <c:v>3.0151999999992145E-4</c:v>
                </c:pt>
                <c:pt idx="15077">
                  <c:v>3.0153999999992144E-4</c:v>
                </c:pt>
                <c:pt idx="15078">
                  <c:v>3.0155999999992143E-4</c:v>
                </c:pt>
                <c:pt idx="15079">
                  <c:v>3.0157999999992142E-4</c:v>
                </c:pt>
                <c:pt idx="15080">
                  <c:v>3.0159999999992141E-4</c:v>
                </c:pt>
                <c:pt idx="15081">
                  <c:v>3.016199999999214E-4</c:v>
                </c:pt>
                <c:pt idx="15082">
                  <c:v>3.0163999999992139E-4</c:v>
                </c:pt>
                <c:pt idx="15083">
                  <c:v>3.0165999999992138E-4</c:v>
                </c:pt>
                <c:pt idx="15084">
                  <c:v>3.0167999999992137E-4</c:v>
                </c:pt>
                <c:pt idx="15085">
                  <c:v>3.0169999999992136E-4</c:v>
                </c:pt>
                <c:pt idx="15086">
                  <c:v>3.0171999999992135E-4</c:v>
                </c:pt>
                <c:pt idx="15087">
                  <c:v>3.0173999999992134E-4</c:v>
                </c:pt>
                <c:pt idx="15088">
                  <c:v>3.0175999999992133E-4</c:v>
                </c:pt>
                <c:pt idx="15089">
                  <c:v>3.0177999999992131E-4</c:v>
                </c:pt>
                <c:pt idx="15090">
                  <c:v>3.017999999999213E-4</c:v>
                </c:pt>
                <c:pt idx="15091">
                  <c:v>3.0181999999992129E-4</c:v>
                </c:pt>
                <c:pt idx="15092">
                  <c:v>3.0183999999992128E-4</c:v>
                </c:pt>
                <c:pt idx="15093">
                  <c:v>3.0185999999992127E-4</c:v>
                </c:pt>
                <c:pt idx="15094">
                  <c:v>3.0187999999992126E-4</c:v>
                </c:pt>
                <c:pt idx="15095">
                  <c:v>3.0189999999992125E-4</c:v>
                </c:pt>
                <c:pt idx="15096">
                  <c:v>3.0191999999992124E-4</c:v>
                </c:pt>
                <c:pt idx="15097">
                  <c:v>3.0193999999992123E-4</c:v>
                </c:pt>
                <c:pt idx="15098">
                  <c:v>3.0195999999992122E-4</c:v>
                </c:pt>
                <c:pt idx="15099">
                  <c:v>3.0197999999992121E-4</c:v>
                </c:pt>
                <c:pt idx="15100">
                  <c:v>3.019999999999212E-4</c:v>
                </c:pt>
                <c:pt idx="15101">
                  <c:v>3.0201999999992119E-4</c:v>
                </c:pt>
                <c:pt idx="15102">
                  <c:v>3.0203999999992118E-4</c:v>
                </c:pt>
                <c:pt idx="15103">
                  <c:v>3.0205999999992117E-4</c:v>
                </c:pt>
                <c:pt idx="15104">
                  <c:v>3.0207999999992116E-4</c:v>
                </c:pt>
                <c:pt idx="15105">
                  <c:v>3.0209999999992115E-4</c:v>
                </c:pt>
                <c:pt idx="15106">
                  <c:v>3.0211999999992114E-4</c:v>
                </c:pt>
                <c:pt idx="15107">
                  <c:v>3.0213999999992113E-4</c:v>
                </c:pt>
                <c:pt idx="15108">
                  <c:v>3.0215999999992112E-4</c:v>
                </c:pt>
                <c:pt idx="15109">
                  <c:v>3.0217999999992111E-4</c:v>
                </c:pt>
                <c:pt idx="15110">
                  <c:v>3.021999999999211E-4</c:v>
                </c:pt>
                <c:pt idx="15111">
                  <c:v>3.0221999999992109E-4</c:v>
                </c:pt>
                <c:pt idx="15112">
                  <c:v>3.0223999999992108E-4</c:v>
                </c:pt>
                <c:pt idx="15113">
                  <c:v>3.0225999999992107E-4</c:v>
                </c:pt>
                <c:pt idx="15114">
                  <c:v>3.0227999999992106E-4</c:v>
                </c:pt>
                <c:pt idx="15115">
                  <c:v>3.0229999999992105E-4</c:v>
                </c:pt>
                <c:pt idx="15116">
                  <c:v>3.0231999999992104E-4</c:v>
                </c:pt>
                <c:pt idx="15117">
                  <c:v>3.0233999999992102E-4</c:v>
                </c:pt>
                <c:pt idx="15118">
                  <c:v>3.0235999999992101E-4</c:v>
                </c:pt>
                <c:pt idx="15119">
                  <c:v>3.02379999999921E-4</c:v>
                </c:pt>
                <c:pt idx="15120">
                  <c:v>3.0239999999992099E-4</c:v>
                </c:pt>
                <c:pt idx="15121">
                  <c:v>3.0241999999992098E-4</c:v>
                </c:pt>
                <c:pt idx="15122">
                  <c:v>3.0243999999992097E-4</c:v>
                </c:pt>
                <c:pt idx="15123">
                  <c:v>3.0245999999992096E-4</c:v>
                </c:pt>
                <c:pt idx="15124">
                  <c:v>3.0247999999992095E-4</c:v>
                </c:pt>
                <c:pt idx="15125">
                  <c:v>3.0249999999992094E-4</c:v>
                </c:pt>
                <c:pt idx="15126">
                  <c:v>3.0251999999992093E-4</c:v>
                </c:pt>
                <c:pt idx="15127">
                  <c:v>3.0253999999992092E-4</c:v>
                </c:pt>
                <c:pt idx="15128">
                  <c:v>3.0255999999992091E-4</c:v>
                </c:pt>
                <c:pt idx="15129">
                  <c:v>3.025799999999209E-4</c:v>
                </c:pt>
                <c:pt idx="15130">
                  <c:v>3.0259999999992089E-4</c:v>
                </c:pt>
                <c:pt idx="15131">
                  <c:v>3.0261999999992088E-4</c:v>
                </c:pt>
                <c:pt idx="15132">
                  <c:v>3.0263999999992087E-4</c:v>
                </c:pt>
                <c:pt idx="15133">
                  <c:v>3.0265999999992086E-4</c:v>
                </c:pt>
                <c:pt idx="15134">
                  <c:v>3.0267999999992085E-4</c:v>
                </c:pt>
                <c:pt idx="15135">
                  <c:v>3.0269999999992084E-4</c:v>
                </c:pt>
                <c:pt idx="15136">
                  <c:v>3.0271999999992083E-4</c:v>
                </c:pt>
                <c:pt idx="15137">
                  <c:v>3.0273999999992082E-4</c:v>
                </c:pt>
                <c:pt idx="15138">
                  <c:v>3.0275999999992081E-4</c:v>
                </c:pt>
                <c:pt idx="15139">
                  <c:v>3.027799999999208E-4</c:v>
                </c:pt>
                <c:pt idx="15140">
                  <c:v>3.0279999999992079E-4</c:v>
                </c:pt>
                <c:pt idx="15141">
                  <c:v>3.0281999999992078E-4</c:v>
                </c:pt>
                <c:pt idx="15142">
                  <c:v>3.0283999999992077E-4</c:v>
                </c:pt>
                <c:pt idx="15143">
                  <c:v>3.0285999999992076E-4</c:v>
                </c:pt>
                <c:pt idx="15144">
                  <c:v>3.0287999999992075E-4</c:v>
                </c:pt>
                <c:pt idx="15145">
                  <c:v>3.0289999999992073E-4</c:v>
                </c:pt>
                <c:pt idx="15146">
                  <c:v>3.0291999999992072E-4</c:v>
                </c:pt>
                <c:pt idx="15147">
                  <c:v>3.0293999999992071E-4</c:v>
                </c:pt>
                <c:pt idx="15148">
                  <c:v>3.029599999999207E-4</c:v>
                </c:pt>
                <c:pt idx="15149">
                  <c:v>3.0297999999992069E-4</c:v>
                </c:pt>
                <c:pt idx="15150">
                  <c:v>3.0299999999992068E-4</c:v>
                </c:pt>
                <c:pt idx="15151">
                  <c:v>3.0301999999992067E-4</c:v>
                </c:pt>
                <c:pt idx="15152">
                  <c:v>3.0303999999992066E-4</c:v>
                </c:pt>
                <c:pt idx="15153">
                  <c:v>3.0305999999992065E-4</c:v>
                </c:pt>
                <c:pt idx="15154">
                  <c:v>3.0307999999992064E-4</c:v>
                </c:pt>
                <c:pt idx="15155">
                  <c:v>3.0309999999992063E-4</c:v>
                </c:pt>
                <c:pt idx="15156">
                  <c:v>3.0311999999992062E-4</c:v>
                </c:pt>
                <c:pt idx="15157">
                  <c:v>3.0313999999992061E-4</c:v>
                </c:pt>
                <c:pt idx="15158">
                  <c:v>3.031599999999206E-4</c:v>
                </c:pt>
                <c:pt idx="15159">
                  <c:v>3.0317999999992059E-4</c:v>
                </c:pt>
                <c:pt idx="15160">
                  <c:v>3.0319999999992058E-4</c:v>
                </c:pt>
                <c:pt idx="15161">
                  <c:v>3.0321999999992057E-4</c:v>
                </c:pt>
                <c:pt idx="15162">
                  <c:v>3.0323999999992056E-4</c:v>
                </c:pt>
                <c:pt idx="15163">
                  <c:v>3.0325999999992055E-4</c:v>
                </c:pt>
                <c:pt idx="15164">
                  <c:v>3.0327999999992054E-4</c:v>
                </c:pt>
                <c:pt idx="15165">
                  <c:v>3.0329999999992053E-4</c:v>
                </c:pt>
                <c:pt idx="15166">
                  <c:v>3.0331999999992052E-4</c:v>
                </c:pt>
                <c:pt idx="15167">
                  <c:v>3.0333999999992051E-4</c:v>
                </c:pt>
                <c:pt idx="15168">
                  <c:v>3.033599999999205E-4</c:v>
                </c:pt>
                <c:pt idx="15169">
                  <c:v>3.0337999999992049E-4</c:v>
                </c:pt>
                <c:pt idx="15170">
                  <c:v>3.0339999999992048E-4</c:v>
                </c:pt>
                <c:pt idx="15171">
                  <c:v>3.0341999999992047E-4</c:v>
                </c:pt>
                <c:pt idx="15172">
                  <c:v>3.0343999999992046E-4</c:v>
                </c:pt>
                <c:pt idx="15173">
                  <c:v>3.0345999999992044E-4</c:v>
                </c:pt>
                <c:pt idx="15174">
                  <c:v>3.0347999999992043E-4</c:v>
                </c:pt>
                <c:pt idx="15175">
                  <c:v>3.0349999999992042E-4</c:v>
                </c:pt>
                <c:pt idx="15176">
                  <c:v>3.0351999999992041E-4</c:v>
                </c:pt>
                <c:pt idx="15177">
                  <c:v>3.035399999999204E-4</c:v>
                </c:pt>
                <c:pt idx="15178">
                  <c:v>3.0355999999992039E-4</c:v>
                </c:pt>
                <c:pt idx="15179">
                  <c:v>3.0357999999992038E-4</c:v>
                </c:pt>
                <c:pt idx="15180">
                  <c:v>3.0359999999992037E-4</c:v>
                </c:pt>
                <c:pt idx="15181">
                  <c:v>3.0361999999992036E-4</c:v>
                </c:pt>
                <c:pt idx="15182">
                  <c:v>3.0363999999992035E-4</c:v>
                </c:pt>
                <c:pt idx="15183">
                  <c:v>3.0365999999992034E-4</c:v>
                </c:pt>
                <c:pt idx="15184">
                  <c:v>3.0367999999992033E-4</c:v>
                </c:pt>
                <c:pt idx="15185">
                  <c:v>3.0369999999992032E-4</c:v>
                </c:pt>
                <c:pt idx="15186">
                  <c:v>3.0371999999992031E-4</c:v>
                </c:pt>
                <c:pt idx="15187">
                  <c:v>3.037399999999203E-4</c:v>
                </c:pt>
                <c:pt idx="15188">
                  <c:v>3.0375999999992029E-4</c:v>
                </c:pt>
                <c:pt idx="15189">
                  <c:v>3.0377999999992028E-4</c:v>
                </c:pt>
                <c:pt idx="15190">
                  <c:v>3.0379999999992027E-4</c:v>
                </c:pt>
                <c:pt idx="15191">
                  <c:v>3.0381999999992026E-4</c:v>
                </c:pt>
                <c:pt idx="15192">
                  <c:v>3.0383999999992025E-4</c:v>
                </c:pt>
                <c:pt idx="15193">
                  <c:v>3.0385999999992024E-4</c:v>
                </c:pt>
                <c:pt idx="15194">
                  <c:v>3.0387999999992023E-4</c:v>
                </c:pt>
                <c:pt idx="15195">
                  <c:v>3.0389999999992022E-4</c:v>
                </c:pt>
                <c:pt idx="15196">
                  <c:v>3.0391999999992021E-4</c:v>
                </c:pt>
                <c:pt idx="15197">
                  <c:v>3.039399999999202E-4</c:v>
                </c:pt>
                <c:pt idx="15198">
                  <c:v>3.0395999999992019E-4</c:v>
                </c:pt>
                <c:pt idx="15199">
                  <c:v>3.0397999999992018E-4</c:v>
                </c:pt>
                <c:pt idx="15200">
                  <c:v>3.0399999999992017E-4</c:v>
                </c:pt>
                <c:pt idx="15201">
                  <c:v>3.0401999999992015E-4</c:v>
                </c:pt>
                <c:pt idx="15202">
                  <c:v>3.0403999999992014E-4</c:v>
                </c:pt>
                <c:pt idx="15203">
                  <c:v>3.0405999999992013E-4</c:v>
                </c:pt>
                <c:pt idx="15204">
                  <c:v>3.0407999999992012E-4</c:v>
                </c:pt>
                <c:pt idx="15205">
                  <c:v>3.0409999999992011E-4</c:v>
                </c:pt>
                <c:pt idx="15206">
                  <c:v>3.041199999999201E-4</c:v>
                </c:pt>
                <c:pt idx="15207">
                  <c:v>3.0413999999992009E-4</c:v>
                </c:pt>
                <c:pt idx="15208">
                  <c:v>3.0415999999992008E-4</c:v>
                </c:pt>
                <c:pt idx="15209">
                  <c:v>3.0417999999992007E-4</c:v>
                </c:pt>
                <c:pt idx="15210">
                  <c:v>3.0419999999992006E-4</c:v>
                </c:pt>
                <c:pt idx="15211">
                  <c:v>3.0421999999992005E-4</c:v>
                </c:pt>
                <c:pt idx="15212">
                  <c:v>3.0423999999992004E-4</c:v>
                </c:pt>
                <c:pt idx="15213">
                  <c:v>3.0425999999992003E-4</c:v>
                </c:pt>
                <c:pt idx="15214">
                  <c:v>3.0427999999992002E-4</c:v>
                </c:pt>
                <c:pt idx="15215">
                  <c:v>3.0429999999992001E-4</c:v>
                </c:pt>
                <c:pt idx="15216">
                  <c:v>3.0431999999992E-4</c:v>
                </c:pt>
                <c:pt idx="15217">
                  <c:v>3.0433999999991999E-4</c:v>
                </c:pt>
                <c:pt idx="15218">
                  <c:v>3.0435999999991998E-4</c:v>
                </c:pt>
                <c:pt idx="15219">
                  <c:v>3.0437999999991997E-4</c:v>
                </c:pt>
                <c:pt idx="15220">
                  <c:v>3.0439999999991996E-4</c:v>
                </c:pt>
                <c:pt idx="15221">
                  <c:v>3.0441999999991995E-4</c:v>
                </c:pt>
                <c:pt idx="15222">
                  <c:v>3.0443999999991994E-4</c:v>
                </c:pt>
                <c:pt idx="15223">
                  <c:v>3.0445999999991993E-4</c:v>
                </c:pt>
                <c:pt idx="15224">
                  <c:v>3.0447999999991992E-4</c:v>
                </c:pt>
                <c:pt idx="15225">
                  <c:v>3.0449999999991991E-4</c:v>
                </c:pt>
                <c:pt idx="15226">
                  <c:v>3.045199999999199E-4</c:v>
                </c:pt>
                <c:pt idx="15227">
                  <c:v>3.0453999999991989E-4</c:v>
                </c:pt>
                <c:pt idx="15228">
                  <c:v>3.0455999999991988E-4</c:v>
                </c:pt>
                <c:pt idx="15229">
                  <c:v>3.0457999999991986E-4</c:v>
                </c:pt>
                <c:pt idx="15230">
                  <c:v>3.0459999999991985E-4</c:v>
                </c:pt>
                <c:pt idx="15231">
                  <c:v>3.0461999999991984E-4</c:v>
                </c:pt>
                <c:pt idx="15232">
                  <c:v>3.0463999999991983E-4</c:v>
                </c:pt>
                <c:pt idx="15233">
                  <c:v>3.0465999999991982E-4</c:v>
                </c:pt>
                <c:pt idx="15234">
                  <c:v>3.0467999999991981E-4</c:v>
                </c:pt>
                <c:pt idx="15235">
                  <c:v>3.046999999999198E-4</c:v>
                </c:pt>
                <c:pt idx="15236">
                  <c:v>3.0471999999991979E-4</c:v>
                </c:pt>
                <c:pt idx="15237">
                  <c:v>3.0473999999991978E-4</c:v>
                </c:pt>
                <c:pt idx="15238">
                  <c:v>3.0475999999991977E-4</c:v>
                </c:pt>
                <c:pt idx="15239">
                  <c:v>3.0477999999991976E-4</c:v>
                </c:pt>
                <c:pt idx="15240">
                  <c:v>3.0479999999991975E-4</c:v>
                </c:pt>
                <c:pt idx="15241">
                  <c:v>3.0481999999991974E-4</c:v>
                </c:pt>
                <c:pt idx="15242">
                  <c:v>3.0483999999991973E-4</c:v>
                </c:pt>
                <c:pt idx="15243">
                  <c:v>3.0485999999991972E-4</c:v>
                </c:pt>
                <c:pt idx="15244">
                  <c:v>3.0487999999991971E-4</c:v>
                </c:pt>
                <c:pt idx="15245">
                  <c:v>3.048999999999197E-4</c:v>
                </c:pt>
                <c:pt idx="15246">
                  <c:v>3.0491999999991969E-4</c:v>
                </c:pt>
                <c:pt idx="15247">
                  <c:v>3.0493999999991968E-4</c:v>
                </c:pt>
                <c:pt idx="15248">
                  <c:v>3.0495999999991967E-4</c:v>
                </c:pt>
                <c:pt idx="15249">
                  <c:v>3.0497999999991966E-4</c:v>
                </c:pt>
                <c:pt idx="15250">
                  <c:v>3.0499999999991965E-4</c:v>
                </c:pt>
                <c:pt idx="15251">
                  <c:v>3.0501999999991964E-4</c:v>
                </c:pt>
                <c:pt idx="15252">
                  <c:v>3.0503999999991963E-4</c:v>
                </c:pt>
                <c:pt idx="15253">
                  <c:v>3.0505999999991962E-4</c:v>
                </c:pt>
                <c:pt idx="15254">
                  <c:v>3.0507999999991961E-4</c:v>
                </c:pt>
                <c:pt idx="15255">
                  <c:v>3.050999999999196E-4</c:v>
                </c:pt>
                <c:pt idx="15256">
                  <c:v>3.0511999999991959E-4</c:v>
                </c:pt>
                <c:pt idx="15257">
                  <c:v>3.0513999999991957E-4</c:v>
                </c:pt>
                <c:pt idx="15258">
                  <c:v>3.0515999999991956E-4</c:v>
                </c:pt>
                <c:pt idx="15259">
                  <c:v>3.0517999999991955E-4</c:v>
                </c:pt>
                <c:pt idx="15260">
                  <c:v>3.0519999999991954E-4</c:v>
                </c:pt>
                <c:pt idx="15261">
                  <c:v>3.0521999999991953E-4</c:v>
                </c:pt>
                <c:pt idx="15262">
                  <c:v>3.0523999999991952E-4</c:v>
                </c:pt>
                <c:pt idx="15263">
                  <c:v>3.0525999999991951E-4</c:v>
                </c:pt>
                <c:pt idx="15264">
                  <c:v>3.052799999999195E-4</c:v>
                </c:pt>
                <c:pt idx="15265">
                  <c:v>3.0529999999991949E-4</c:v>
                </c:pt>
                <c:pt idx="15266">
                  <c:v>3.0531999999991948E-4</c:v>
                </c:pt>
                <c:pt idx="15267">
                  <c:v>3.0533999999991947E-4</c:v>
                </c:pt>
                <c:pt idx="15268">
                  <c:v>3.0535999999991946E-4</c:v>
                </c:pt>
                <c:pt idx="15269">
                  <c:v>3.0537999999991945E-4</c:v>
                </c:pt>
                <c:pt idx="15270">
                  <c:v>3.0539999999991944E-4</c:v>
                </c:pt>
                <c:pt idx="15271">
                  <c:v>3.0541999999991943E-4</c:v>
                </c:pt>
                <c:pt idx="15272">
                  <c:v>3.0543999999991942E-4</c:v>
                </c:pt>
                <c:pt idx="15273">
                  <c:v>3.0545999999991941E-4</c:v>
                </c:pt>
                <c:pt idx="15274">
                  <c:v>3.054799999999194E-4</c:v>
                </c:pt>
                <c:pt idx="15275">
                  <c:v>3.0549999999991939E-4</c:v>
                </c:pt>
                <c:pt idx="15276">
                  <c:v>3.0551999999991938E-4</c:v>
                </c:pt>
                <c:pt idx="15277">
                  <c:v>3.0553999999991937E-4</c:v>
                </c:pt>
                <c:pt idx="15278">
                  <c:v>3.0555999999991936E-4</c:v>
                </c:pt>
                <c:pt idx="15279">
                  <c:v>3.0557999999991935E-4</c:v>
                </c:pt>
                <c:pt idx="15280">
                  <c:v>3.0559999999991934E-4</c:v>
                </c:pt>
                <c:pt idx="15281">
                  <c:v>3.0561999999991933E-4</c:v>
                </c:pt>
                <c:pt idx="15282">
                  <c:v>3.0563999999991932E-4</c:v>
                </c:pt>
                <c:pt idx="15283">
                  <c:v>3.0565999999991931E-4</c:v>
                </c:pt>
                <c:pt idx="15284">
                  <c:v>3.056799999999193E-4</c:v>
                </c:pt>
                <c:pt idx="15285">
                  <c:v>3.0569999999991928E-4</c:v>
                </c:pt>
                <c:pt idx="15286">
                  <c:v>3.0571999999991927E-4</c:v>
                </c:pt>
                <c:pt idx="15287">
                  <c:v>3.0573999999991926E-4</c:v>
                </c:pt>
                <c:pt idx="15288">
                  <c:v>3.0575999999991925E-4</c:v>
                </c:pt>
                <c:pt idx="15289">
                  <c:v>3.0577999999991924E-4</c:v>
                </c:pt>
                <c:pt idx="15290">
                  <c:v>3.0579999999991923E-4</c:v>
                </c:pt>
                <c:pt idx="15291">
                  <c:v>3.0581999999991922E-4</c:v>
                </c:pt>
                <c:pt idx="15292">
                  <c:v>3.0583999999991921E-4</c:v>
                </c:pt>
                <c:pt idx="15293">
                  <c:v>3.058599999999192E-4</c:v>
                </c:pt>
                <c:pt idx="15294">
                  <c:v>3.0587999999991919E-4</c:v>
                </c:pt>
                <c:pt idx="15295">
                  <c:v>3.0589999999991918E-4</c:v>
                </c:pt>
                <c:pt idx="15296">
                  <c:v>3.0591999999991917E-4</c:v>
                </c:pt>
                <c:pt idx="15297">
                  <c:v>3.0593999999991916E-4</c:v>
                </c:pt>
                <c:pt idx="15298">
                  <c:v>3.0595999999991915E-4</c:v>
                </c:pt>
                <c:pt idx="15299">
                  <c:v>3.0597999999991914E-4</c:v>
                </c:pt>
                <c:pt idx="15300">
                  <c:v>3.0599999999991913E-4</c:v>
                </c:pt>
                <c:pt idx="15301">
                  <c:v>3.0601999999991912E-4</c:v>
                </c:pt>
                <c:pt idx="15302">
                  <c:v>3.0603999999991911E-4</c:v>
                </c:pt>
                <c:pt idx="15303">
                  <c:v>3.060599999999191E-4</c:v>
                </c:pt>
                <c:pt idx="15304">
                  <c:v>3.0607999999991909E-4</c:v>
                </c:pt>
                <c:pt idx="15305">
                  <c:v>3.0609999999991908E-4</c:v>
                </c:pt>
                <c:pt idx="15306">
                  <c:v>3.0611999999991907E-4</c:v>
                </c:pt>
                <c:pt idx="15307">
                  <c:v>3.0613999999991906E-4</c:v>
                </c:pt>
                <c:pt idx="15308">
                  <c:v>3.0615999999991905E-4</c:v>
                </c:pt>
                <c:pt idx="15309">
                  <c:v>3.0617999999991904E-4</c:v>
                </c:pt>
                <c:pt idx="15310">
                  <c:v>3.0619999999991903E-4</c:v>
                </c:pt>
                <c:pt idx="15311">
                  <c:v>3.0621999999991902E-4</c:v>
                </c:pt>
                <c:pt idx="15312">
                  <c:v>3.0623999999991901E-4</c:v>
                </c:pt>
                <c:pt idx="15313">
                  <c:v>3.06259999999919E-4</c:v>
                </c:pt>
                <c:pt idx="15314">
                  <c:v>3.0627999999991898E-4</c:v>
                </c:pt>
                <c:pt idx="15315">
                  <c:v>3.0629999999991897E-4</c:v>
                </c:pt>
                <c:pt idx="15316">
                  <c:v>3.0631999999991896E-4</c:v>
                </c:pt>
                <c:pt idx="15317">
                  <c:v>3.0633999999991895E-4</c:v>
                </c:pt>
                <c:pt idx="15318">
                  <c:v>3.0635999999991894E-4</c:v>
                </c:pt>
                <c:pt idx="15319">
                  <c:v>3.0637999999991893E-4</c:v>
                </c:pt>
                <c:pt idx="15320">
                  <c:v>3.0639999999991892E-4</c:v>
                </c:pt>
                <c:pt idx="15321">
                  <c:v>3.0641999999991891E-4</c:v>
                </c:pt>
                <c:pt idx="15322">
                  <c:v>3.064399999999189E-4</c:v>
                </c:pt>
                <c:pt idx="15323">
                  <c:v>3.0645999999991889E-4</c:v>
                </c:pt>
                <c:pt idx="15324">
                  <c:v>3.0647999999991888E-4</c:v>
                </c:pt>
                <c:pt idx="15325">
                  <c:v>3.0649999999991887E-4</c:v>
                </c:pt>
                <c:pt idx="15326">
                  <c:v>3.0651999999991886E-4</c:v>
                </c:pt>
                <c:pt idx="15327">
                  <c:v>3.0653999999991885E-4</c:v>
                </c:pt>
                <c:pt idx="15328">
                  <c:v>3.0655999999991884E-4</c:v>
                </c:pt>
                <c:pt idx="15329">
                  <c:v>3.0657999999991883E-4</c:v>
                </c:pt>
                <c:pt idx="15330">
                  <c:v>3.0659999999991882E-4</c:v>
                </c:pt>
                <c:pt idx="15331">
                  <c:v>3.0661999999991881E-4</c:v>
                </c:pt>
                <c:pt idx="15332">
                  <c:v>3.066399999999188E-4</c:v>
                </c:pt>
                <c:pt idx="15333">
                  <c:v>3.0665999999991879E-4</c:v>
                </c:pt>
                <c:pt idx="15334">
                  <c:v>3.0667999999991878E-4</c:v>
                </c:pt>
                <c:pt idx="15335">
                  <c:v>3.0669999999991877E-4</c:v>
                </c:pt>
                <c:pt idx="15336">
                  <c:v>3.0671999999991876E-4</c:v>
                </c:pt>
                <c:pt idx="15337">
                  <c:v>3.0673999999991875E-4</c:v>
                </c:pt>
                <c:pt idx="15338">
                  <c:v>3.0675999999991874E-4</c:v>
                </c:pt>
                <c:pt idx="15339">
                  <c:v>3.0677999999991873E-4</c:v>
                </c:pt>
                <c:pt idx="15340">
                  <c:v>3.0679999999991872E-4</c:v>
                </c:pt>
                <c:pt idx="15341">
                  <c:v>3.0681999999991871E-4</c:v>
                </c:pt>
                <c:pt idx="15342">
                  <c:v>3.0683999999991869E-4</c:v>
                </c:pt>
                <c:pt idx="15343">
                  <c:v>3.0685999999991868E-4</c:v>
                </c:pt>
                <c:pt idx="15344">
                  <c:v>3.0687999999991867E-4</c:v>
                </c:pt>
                <c:pt idx="15345">
                  <c:v>3.0689999999991866E-4</c:v>
                </c:pt>
                <c:pt idx="15346">
                  <c:v>3.0691999999991865E-4</c:v>
                </c:pt>
                <c:pt idx="15347">
                  <c:v>3.0693999999991864E-4</c:v>
                </c:pt>
                <c:pt idx="15348">
                  <c:v>3.0695999999991863E-4</c:v>
                </c:pt>
                <c:pt idx="15349">
                  <c:v>3.0697999999991862E-4</c:v>
                </c:pt>
                <c:pt idx="15350">
                  <c:v>3.0699999999991861E-4</c:v>
                </c:pt>
                <c:pt idx="15351">
                  <c:v>3.070199999999186E-4</c:v>
                </c:pt>
                <c:pt idx="15352">
                  <c:v>3.0703999999991859E-4</c:v>
                </c:pt>
                <c:pt idx="15353">
                  <c:v>3.0705999999991858E-4</c:v>
                </c:pt>
                <c:pt idx="15354">
                  <c:v>3.0707999999991857E-4</c:v>
                </c:pt>
                <c:pt idx="15355">
                  <c:v>3.0709999999991856E-4</c:v>
                </c:pt>
                <c:pt idx="15356">
                  <c:v>3.0711999999991855E-4</c:v>
                </c:pt>
                <c:pt idx="15357">
                  <c:v>3.0713999999991854E-4</c:v>
                </c:pt>
                <c:pt idx="15358">
                  <c:v>3.0715999999991853E-4</c:v>
                </c:pt>
                <c:pt idx="15359">
                  <c:v>3.0717999999991852E-4</c:v>
                </c:pt>
                <c:pt idx="15360">
                  <c:v>3.0719999999991851E-4</c:v>
                </c:pt>
                <c:pt idx="15361">
                  <c:v>3.072199999999185E-4</c:v>
                </c:pt>
                <c:pt idx="15362">
                  <c:v>3.0723999999991849E-4</c:v>
                </c:pt>
                <c:pt idx="15363">
                  <c:v>3.0725999999991848E-4</c:v>
                </c:pt>
                <c:pt idx="15364">
                  <c:v>3.0727999999991847E-4</c:v>
                </c:pt>
                <c:pt idx="15365">
                  <c:v>3.0729999999991846E-4</c:v>
                </c:pt>
                <c:pt idx="15366">
                  <c:v>3.0731999999991845E-4</c:v>
                </c:pt>
                <c:pt idx="15367">
                  <c:v>3.0733999999991844E-4</c:v>
                </c:pt>
                <c:pt idx="15368">
                  <c:v>3.0735999999991843E-4</c:v>
                </c:pt>
                <c:pt idx="15369">
                  <c:v>3.0737999999991842E-4</c:v>
                </c:pt>
                <c:pt idx="15370">
                  <c:v>3.073999999999184E-4</c:v>
                </c:pt>
                <c:pt idx="15371">
                  <c:v>3.0741999999991839E-4</c:v>
                </c:pt>
                <c:pt idx="15372">
                  <c:v>3.0743999999991838E-4</c:v>
                </c:pt>
                <c:pt idx="15373">
                  <c:v>3.0745999999991837E-4</c:v>
                </c:pt>
                <c:pt idx="15374">
                  <c:v>3.0747999999991836E-4</c:v>
                </c:pt>
                <c:pt idx="15375">
                  <c:v>3.0749999999991835E-4</c:v>
                </c:pt>
                <c:pt idx="15376">
                  <c:v>3.0751999999991834E-4</c:v>
                </c:pt>
                <c:pt idx="15377">
                  <c:v>3.0753999999991833E-4</c:v>
                </c:pt>
                <c:pt idx="15378">
                  <c:v>3.0755999999991832E-4</c:v>
                </c:pt>
                <c:pt idx="15379">
                  <c:v>3.0757999999991831E-4</c:v>
                </c:pt>
                <c:pt idx="15380">
                  <c:v>3.075999999999183E-4</c:v>
                </c:pt>
                <c:pt idx="15381">
                  <c:v>3.0761999999991829E-4</c:v>
                </c:pt>
                <c:pt idx="15382">
                  <c:v>3.0763999999991828E-4</c:v>
                </c:pt>
                <c:pt idx="15383">
                  <c:v>3.0765999999991827E-4</c:v>
                </c:pt>
                <c:pt idx="15384">
                  <c:v>3.0767999999991826E-4</c:v>
                </c:pt>
                <c:pt idx="15385">
                  <c:v>3.0769999999991825E-4</c:v>
                </c:pt>
                <c:pt idx="15386">
                  <c:v>3.0771999999991824E-4</c:v>
                </c:pt>
                <c:pt idx="15387">
                  <c:v>3.0773999999991823E-4</c:v>
                </c:pt>
                <c:pt idx="15388">
                  <c:v>3.0775999999991822E-4</c:v>
                </c:pt>
                <c:pt idx="15389">
                  <c:v>3.0777999999991821E-4</c:v>
                </c:pt>
                <c:pt idx="15390">
                  <c:v>3.077999999999182E-4</c:v>
                </c:pt>
                <c:pt idx="15391">
                  <c:v>3.0781999999991819E-4</c:v>
                </c:pt>
                <c:pt idx="15392">
                  <c:v>3.0783999999991818E-4</c:v>
                </c:pt>
                <c:pt idx="15393">
                  <c:v>3.0785999999991817E-4</c:v>
                </c:pt>
                <c:pt idx="15394">
                  <c:v>3.0787999999991816E-4</c:v>
                </c:pt>
                <c:pt idx="15395">
                  <c:v>3.0789999999991815E-4</c:v>
                </c:pt>
                <c:pt idx="15396">
                  <c:v>3.0791999999991814E-4</c:v>
                </c:pt>
                <c:pt idx="15397">
                  <c:v>3.0793999999991813E-4</c:v>
                </c:pt>
                <c:pt idx="15398">
                  <c:v>3.0795999999991811E-4</c:v>
                </c:pt>
                <c:pt idx="15399">
                  <c:v>3.079799999999181E-4</c:v>
                </c:pt>
                <c:pt idx="15400">
                  <c:v>3.0799999999991809E-4</c:v>
                </c:pt>
                <c:pt idx="15401">
                  <c:v>3.0801999999991808E-4</c:v>
                </c:pt>
                <c:pt idx="15402">
                  <c:v>3.0803999999991807E-4</c:v>
                </c:pt>
                <c:pt idx="15403">
                  <c:v>3.0805999999991806E-4</c:v>
                </c:pt>
                <c:pt idx="15404">
                  <c:v>3.0807999999991805E-4</c:v>
                </c:pt>
                <c:pt idx="15405">
                  <c:v>3.0809999999991804E-4</c:v>
                </c:pt>
                <c:pt idx="15406">
                  <c:v>3.0811999999991803E-4</c:v>
                </c:pt>
                <c:pt idx="15407">
                  <c:v>3.0813999999991802E-4</c:v>
                </c:pt>
                <c:pt idx="15408">
                  <c:v>3.0815999999991801E-4</c:v>
                </c:pt>
                <c:pt idx="15409">
                  <c:v>3.08179999999918E-4</c:v>
                </c:pt>
                <c:pt idx="15410">
                  <c:v>3.0819999999991799E-4</c:v>
                </c:pt>
                <c:pt idx="15411">
                  <c:v>3.0821999999991798E-4</c:v>
                </c:pt>
                <c:pt idx="15412">
                  <c:v>3.0823999999991797E-4</c:v>
                </c:pt>
                <c:pt idx="15413">
                  <c:v>3.0825999999991796E-4</c:v>
                </c:pt>
                <c:pt idx="15414">
                  <c:v>3.0827999999991795E-4</c:v>
                </c:pt>
                <c:pt idx="15415">
                  <c:v>3.0829999999991794E-4</c:v>
                </c:pt>
                <c:pt idx="15416">
                  <c:v>3.0831999999991793E-4</c:v>
                </c:pt>
                <c:pt idx="15417">
                  <c:v>3.0833999999991792E-4</c:v>
                </c:pt>
                <c:pt idx="15418">
                  <c:v>3.0835999999991791E-4</c:v>
                </c:pt>
                <c:pt idx="15419">
                  <c:v>3.083799999999179E-4</c:v>
                </c:pt>
                <c:pt idx="15420">
                  <c:v>3.0839999999991789E-4</c:v>
                </c:pt>
                <c:pt idx="15421">
                  <c:v>3.0841999999991788E-4</c:v>
                </c:pt>
                <c:pt idx="15422">
                  <c:v>3.0843999999991787E-4</c:v>
                </c:pt>
                <c:pt idx="15423">
                  <c:v>3.0845999999991786E-4</c:v>
                </c:pt>
                <c:pt idx="15424">
                  <c:v>3.0847999999991785E-4</c:v>
                </c:pt>
                <c:pt idx="15425">
                  <c:v>3.0849999999991784E-4</c:v>
                </c:pt>
                <c:pt idx="15426">
                  <c:v>3.0851999999991782E-4</c:v>
                </c:pt>
                <c:pt idx="15427">
                  <c:v>3.0853999999991781E-4</c:v>
                </c:pt>
                <c:pt idx="15428">
                  <c:v>3.085599999999178E-4</c:v>
                </c:pt>
                <c:pt idx="15429">
                  <c:v>3.0857999999991779E-4</c:v>
                </c:pt>
                <c:pt idx="15430">
                  <c:v>3.0859999999991778E-4</c:v>
                </c:pt>
                <c:pt idx="15431">
                  <c:v>3.0861999999991777E-4</c:v>
                </c:pt>
                <c:pt idx="15432">
                  <c:v>3.0863999999991776E-4</c:v>
                </c:pt>
                <c:pt idx="15433">
                  <c:v>3.0865999999991775E-4</c:v>
                </c:pt>
                <c:pt idx="15434">
                  <c:v>3.0867999999991774E-4</c:v>
                </c:pt>
                <c:pt idx="15435">
                  <c:v>3.0869999999991773E-4</c:v>
                </c:pt>
                <c:pt idx="15436">
                  <c:v>3.0871999999991772E-4</c:v>
                </c:pt>
                <c:pt idx="15437">
                  <c:v>3.0873999999991771E-4</c:v>
                </c:pt>
                <c:pt idx="15438">
                  <c:v>3.087599999999177E-4</c:v>
                </c:pt>
                <c:pt idx="15439">
                  <c:v>3.0877999999991769E-4</c:v>
                </c:pt>
                <c:pt idx="15440">
                  <c:v>3.0879999999991768E-4</c:v>
                </c:pt>
                <c:pt idx="15441">
                  <c:v>3.0881999999991767E-4</c:v>
                </c:pt>
                <c:pt idx="15442">
                  <c:v>3.0883999999991766E-4</c:v>
                </c:pt>
                <c:pt idx="15443">
                  <c:v>3.0885999999991765E-4</c:v>
                </c:pt>
                <c:pt idx="15444">
                  <c:v>3.0887999999991764E-4</c:v>
                </c:pt>
                <c:pt idx="15445">
                  <c:v>3.0889999999991763E-4</c:v>
                </c:pt>
                <c:pt idx="15446">
                  <c:v>3.0891999999991762E-4</c:v>
                </c:pt>
                <c:pt idx="15447">
                  <c:v>3.0893999999991761E-4</c:v>
                </c:pt>
                <c:pt idx="15448">
                  <c:v>3.089599999999176E-4</c:v>
                </c:pt>
                <c:pt idx="15449">
                  <c:v>3.0897999999991759E-4</c:v>
                </c:pt>
                <c:pt idx="15450">
                  <c:v>3.0899999999991758E-4</c:v>
                </c:pt>
                <c:pt idx="15451">
                  <c:v>3.0901999999991757E-4</c:v>
                </c:pt>
                <c:pt idx="15452">
                  <c:v>3.0903999999991756E-4</c:v>
                </c:pt>
                <c:pt idx="15453">
                  <c:v>3.0905999999991755E-4</c:v>
                </c:pt>
                <c:pt idx="15454">
                  <c:v>3.0907999999991753E-4</c:v>
                </c:pt>
                <c:pt idx="15455">
                  <c:v>3.0909999999991752E-4</c:v>
                </c:pt>
                <c:pt idx="15456">
                  <c:v>3.0911999999991751E-4</c:v>
                </c:pt>
                <c:pt idx="15457">
                  <c:v>3.091399999999175E-4</c:v>
                </c:pt>
                <c:pt idx="15458">
                  <c:v>3.0915999999991749E-4</c:v>
                </c:pt>
                <c:pt idx="15459">
                  <c:v>3.0917999999991748E-4</c:v>
                </c:pt>
                <c:pt idx="15460">
                  <c:v>3.0919999999991747E-4</c:v>
                </c:pt>
                <c:pt idx="15461">
                  <c:v>3.0921999999991746E-4</c:v>
                </c:pt>
                <c:pt idx="15462">
                  <c:v>3.0923999999991745E-4</c:v>
                </c:pt>
                <c:pt idx="15463">
                  <c:v>3.0925999999991744E-4</c:v>
                </c:pt>
                <c:pt idx="15464">
                  <c:v>3.0927999999991743E-4</c:v>
                </c:pt>
                <c:pt idx="15465">
                  <c:v>3.0929999999991742E-4</c:v>
                </c:pt>
                <c:pt idx="15466">
                  <c:v>3.0931999999991741E-4</c:v>
                </c:pt>
                <c:pt idx="15467">
                  <c:v>3.093399999999174E-4</c:v>
                </c:pt>
                <c:pt idx="15468">
                  <c:v>3.0935999999991739E-4</c:v>
                </c:pt>
                <c:pt idx="15469">
                  <c:v>3.0937999999991738E-4</c:v>
                </c:pt>
                <c:pt idx="15470">
                  <c:v>3.0939999999991737E-4</c:v>
                </c:pt>
                <c:pt idx="15471">
                  <c:v>3.0941999999991736E-4</c:v>
                </c:pt>
                <c:pt idx="15472">
                  <c:v>3.0943999999991735E-4</c:v>
                </c:pt>
                <c:pt idx="15473">
                  <c:v>3.0945999999991734E-4</c:v>
                </c:pt>
                <c:pt idx="15474">
                  <c:v>3.0947999999991733E-4</c:v>
                </c:pt>
                <c:pt idx="15475">
                  <c:v>3.0949999999991732E-4</c:v>
                </c:pt>
                <c:pt idx="15476">
                  <c:v>3.0951999999991731E-4</c:v>
                </c:pt>
                <c:pt idx="15477">
                  <c:v>3.095399999999173E-4</c:v>
                </c:pt>
                <c:pt idx="15478">
                  <c:v>3.0955999999991729E-4</c:v>
                </c:pt>
                <c:pt idx="15479">
                  <c:v>3.0957999999991728E-4</c:v>
                </c:pt>
                <c:pt idx="15480">
                  <c:v>3.0959999999991727E-4</c:v>
                </c:pt>
                <c:pt idx="15481">
                  <c:v>3.0961999999991726E-4</c:v>
                </c:pt>
                <c:pt idx="15482">
                  <c:v>3.0963999999991724E-4</c:v>
                </c:pt>
                <c:pt idx="15483">
                  <c:v>3.0965999999991723E-4</c:v>
                </c:pt>
                <c:pt idx="15484">
                  <c:v>3.0967999999991722E-4</c:v>
                </c:pt>
                <c:pt idx="15485">
                  <c:v>3.0969999999991721E-4</c:v>
                </c:pt>
                <c:pt idx="15486">
                  <c:v>3.097199999999172E-4</c:v>
                </c:pt>
                <c:pt idx="15487">
                  <c:v>3.0973999999991719E-4</c:v>
                </c:pt>
                <c:pt idx="15488">
                  <c:v>3.0975999999991718E-4</c:v>
                </c:pt>
                <c:pt idx="15489">
                  <c:v>3.0977999999991717E-4</c:v>
                </c:pt>
                <c:pt idx="15490">
                  <c:v>3.0979999999991716E-4</c:v>
                </c:pt>
                <c:pt idx="15491">
                  <c:v>3.0981999999991715E-4</c:v>
                </c:pt>
                <c:pt idx="15492">
                  <c:v>3.0983999999991714E-4</c:v>
                </c:pt>
                <c:pt idx="15493">
                  <c:v>3.0985999999991713E-4</c:v>
                </c:pt>
                <c:pt idx="15494">
                  <c:v>3.0987999999991712E-4</c:v>
                </c:pt>
                <c:pt idx="15495">
                  <c:v>3.0989999999991711E-4</c:v>
                </c:pt>
                <c:pt idx="15496">
                  <c:v>3.099199999999171E-4</c:v>
                </c:pt>
                <c:pt idx="15497">
                  <c:v>3.0993999999991709E-4</c:v>
                </c:pt>
                <c:pt idx="15498">
                  <c:v>3.0995999999991708E-4</c:v>
                </c:pt>
                <c:pt idx="15499">
                  <c:v>3.0997999999991707E-4</c:v>
                </c:pt>
                <c:pt idx="15500">
                  <c:v>3.0999999999991706E-4</c:v>
                </c:pt>
                <c:pt idx="15501">
                  <c:v>3.1001999999991705E-4</c:v>
                </c:pt>
                <c:pt idx="15502">
                  <c:v>3.1003999999991704E-4</c:v>
                </c:pt>
                <c:pt idx="15503">
                  <c:v>3.1005999999991703E-4</c:v>
                </c:pt>
                <c:pt idx="15504">
                  <c:v>3.1007999999991702E-4</c:v>
                </c:pt>
                <c:pt idx="15505">
                  <c:v>3.1009999999991701E-4</c:v>
                </c:pt>
                <c:pt idx="15506">
                  <c:v>3.10119999999917E-4</c:v>
                </c:pt>
                <c:pt idx="15507">
                  <c:v>3.1013999999991699E-4</c:v>
                </c:pt>
                <c:pt idx="15508">
                  <c:v>3.1015999999991698E-4</c:v>
                </c:pt>
                <c:pt idx="15509">
                  <c:v>3.1017999999991697E-4</c:v>
                </c:pt>
                <c:pt idx="15510">
                  <c:v>3.1019999999991695E-4</c:v>
                </c:pt>
                <c:pt idx="15511">
                  <c:v>3.1021999999991694E-4</c:v>
                </c:pt>
                <c:pt idx="15512">
                  <c:v>3.1023999999991693E-4</c:v>
                </c:pt>
                <c:pt idx="15513">
                  <c:v>3.1025999999991692E-4</c:v>
                </c:pt>
                <c:pt idx="15514">
                  <c:v>3.1027999999991691E-4</c:v>
                </c:pt>
                <c:pt idx="15515">
                  <c:v>3.102999999999169E-4</c:v>
                </c:pt>
                <c:pt idx="15516">
                  <c:v>3.1031999999991689E-4</c:v>
                </c:pt>
                <c:pt idx="15517">
                  <c:v>3.1033999999991688E-4</c:v>
                </c:pt>
                <c:pt idx="15518">
                  <c:v>3.1035999999991687E-4</c:v>
                </c:pt>
                <c:pt idx="15519">
                  <c:v>3.1037999999991686E-4</c:v>
                </c:pt>
                <c:pt idx="15520">
                  <c:v>3.1039999999991685E-4</c:v>
                </c:pt>
                <c:pt idx="15521">
                  <c:v>3.1041999999991684E-4</c:v>
                </c:pt>
                <c:pt idx="15522">
                  <c:v>3.1043999999991683E-4</c:v>
                </c:pt>
                <c:pt idx="15523">
                  <c:v>3.1045999999991682E-4</c:v>
                </c:pt>
                <c:pt idx="15524">
                  <c:v>3.1047999999991681E-4</c:v>
                </c:pt>
                <c:pt idx="15525">
                  <c:v>3.104999999999168E-4</c:v>
                </c:pt>
                <c:pt idx="15526">
                  <c:v>3.1051999999991679E-4</c:v>
                </c:pt>
                <c:pt idx="15527">
                  <c:v>3.1053999999991678E-4</c:v>
                </c:pt>
                <c:pt idx="15528">
                  <c:v>3.1055999999991677E-4</c:v>
                </c:pt>
                <c:pt idx="15529">
                  <c:v>3.1057999999991676E-4</c:v>
                </c:pt>
                <c:pt idx="15530">
                  <c:v>3.1059999999991675E-4</c:v>
                </c:pt>
                <c:pt idx="15531">
                  <c:v>3.1061999999991674E-4</c:v>
                </c:pt>
                <c:pt idx="15532">
                  <c:v>3.1063999999991673E-4</c:v>
                </c:pt>
                <c:pt idx="15533">
                  <c:v>3.1065999999991672E-4</c:v>
                </c:pt>
                <c:pt idx="15534">
                  <c:v>3.1067999999991671E-4</c:v>
                </c:pt>
                <c:pt idx="15535">
                  <c:v>3.106999999999167E-4</c:v>
                </c:pt>
                <c:pt idx="15536">
                  <c:v>3.1071999999991669E-4</c:v>
                </c:pt>
                <c:pt idx="15537">
                  <c:v>3.1073999999991668E-4</c:v>
                </c:pt>
                <c:pt idx="15538">
                  <c:v>3.1075999999991666E-4</c:v>
                </c:pt>
                <c:pt idx="15539">
                  <c:v>3.1077999999991665E-4</c:v>
                </c:pt>
                <c:pt idx="15540">
                  <c:v>3.1079999999991664E-4</c:v>
                </c:pt>
                <c:pt idx="15541">
                  <c:v>3.1081999999991663E-4</c:v>
                </c:pt>
                <c:pt idx="15542">
                  <c:v>3.1083999999991662E-4</c:v>
                </c:pt>
                <c:pt idx="15543">
                  <c:v>3.1085999999991661E-4</c:v>
                </c:pt>
                <c:pt idx="15544">
                  <c:v>3.108799999999166E-4</c:v>
                </c:pt>
                <c:pt idx="15545">
                  <c:v>3.1089999999991659E-4</c:v>
                </c:pt>
                <c:pt idx="15546">
                  <c:v>3.1091999999991658E-4</c:v>
                </c:pt>
                <c:pt idx="15547">
                  <c:v>3.1093999999991657E-4</c:v>
                </c:pt>
                <c:pt idx="15548">
                  <c:v>3.1095999999991656E-4</c:v>
                </c:pt>
                <c:pt idx="15549">
                  <c:v>3.1097999999991655E-4</c:v>
                </c:pt>
                <c:pt idx="15550">
                  <c:v>3.1099999999991654E-4</c:v>
                </c:pt>
                <c:pt idx="15551">
                  <c:v>3.1101999999991653E-4</c:v>
                </c:pt>
                <c:pt idx="15552">
                  <c:v>3.1103999999991652E-4</c:v>
                </c:pt>
                <c:pt idx="15553">
                  <c:v>3.1105999999991651E-4</c:v>
                </c:pt>
                <c:pt idx="15554">
                  <c:v>3.110799999999165E-4</c:v>
                </c:pt>
                <c:pt idx="15555">
                  <c:v>3.1109999999991649E-4</c:v>
                </c:pt>
                <c:pt idx="15556">
                  <c:v>3.1111999999991648E-4</c:v>
                </c:pt>
                <c:pt idx="15557">
                  <c:v>3.1113999999991647E-4</c:v>
                </c:pt>
                <c:pt idx="15558">
                  <c:v>3.1115999999991646E-4</c:v>
                </c:pt>
                <c:pt idx="15559">
                  <c:v>3.1117999999991645E-4</c:v>
                </c:pt>
                <c:pt idx="15560">
                  <c:v>3.1119999999991644E-4</c:v>
                </c:pt>
                <c:pt idx="15561">
                  <c:v>3.1121999999991643E-4</c:v>
                </c:pt>
                <c:pt idx="15562">
                  <c:v>3.1123999999991642E-4</c:v>
                </c:pt>
                <c:pt idx="15563">
                  <c:v>3.1125999999991641E-4</c:v>
                </c:pt>
                <c:pt idx="15564">
                  <c:v>3.112799999999164E-4</c:v>
                </c:pt>
                <c:pt idx="15565">
                  <c:v>3.1129999999991639E-4</c:v>
                </c:pt>
                <c:pt idx="15566">
                  <c:v>3.1131999999991637E-4</c:v>
                </c:pt>
                <c:pt idx="15567">
                  <c:v>3.1133999999991636E-4</c:v>
                </c:pt>
                <c:pt idx="15568">
                  <c:v>3.1135999999991635E-4</c:v>
                </c:pt>
                <c:pt idx="15569">
                  <c:v>3.1137999999991634E-4</c:v>
                </c:pt>
                <c:pt idx="15570">
                  <c:v>3.1139999999991633E-4</c:v>
                </c:pt>
                <c:pt idx="15571">
                  <c:v>3.1141999999991632E-4</c:v>
                </c:pt>
                <c:pt idx="15572">
                  <c:v>3.1143999999991631E-4</c:v>
                </c:pt>
                <c:pt idx="15573">
                  <c:v>3.114599999999163E-4</c:v>
                </c:pt>
                <c:pt idx="15574">
                  <c:v>3.1147999999991629E-4</c:v>
                </c:pt>
                <c:pt idx="15575">
                  <c:v>3.1149999999991628E-4</c:v>
                </c:pt>
                <c:pt idx="15576">
                  <c:v>3.1151999999991627E-4</c:v>
                </c:pt>
                <c:pt idx="15577">
                  <c:v>3.1153999999991626E-4</c:v>
                </c:pt>
                <c:pt idx="15578">
                  <c:v>3.1155999999991625E-4</c:v>
                </c:pt>
                <c:pt idx="15579">
                  <c:v>3.1157999999991624E-4</c:v>
                </c:pt>
                <c:pt idx="15580">
                  <c:v>3.1159999999991623E-4</c:v>
                </c:pt>
                <c:pt idx="15581">
                  <c:v>3.1161999999991622E-4</c:v>
                </c:pt>
                <c:pt idx="15582">
                  <c:v>3.1163999999991621E-4</c:v>
                </c:pt>
                <c:pt idx="15583">
                  <c:v>3.116599999999162E-4</c:v>
                </c:pt>
                <c:pt idx="15584">
                  <c:v>3.1167999999991619E-4</c:v>
                </c:pt>
                <c:pt idx="15585">
                  <c:v>3.1169999999991618E-4</c:v>
                </c:pt>
                <c:pt idx="15586">
                  <c:v>3.1171999999991617E-4</c:v>
                </c:pt>
                <c:pt idx="15587">
                  <c:v>3.1173999999991616E-4</c:v>
                </c:pt>
                <c:pt idx="15588">
                  <c:v>3.1175999999991615E-4</c:v>
                </c:pt>
                <c:pt idx="15589">
                  <c:v>3.1177999999991614E-4</c:v>
                </c:pt>
                <c:pt idx="15590">
                  <c:v>3.1179999999991613E-4</c:v>
                </c:pt>
                <c:pt idx="15591">
                  <c:v>3.1181999999991612E-4</c:v>
                </c:pt>
                <c:pt idx="15592">
                  <c:v>3.1183999999991611E-4</c:v>
                </c:pt>
                <c:pt idx="15593">
                  <c:v>3.118599999999161E-4</c:v>
                </c:pt>
                <c:pt idx="15594">
                  <c:v>3.1187999999991609E-4</c:v>
                </c:pt>
                <c:pt idx="15595">
                  <c:v>3.1189999999991607E-4</c:v>
                </c:pt>
                <c:pt idx="15596">
                  <c:v>3.1191999999991606E-4</c:v>
                </c:pt>
                <c:pt idx="15597">
                  <c:v>3.1193999999991605E-4</c:v>
                </c:pt>
                <c:pt idx="15598">
                  <c:v>3.1195999999991604E-4</c:v>
                </c:pt>
                <c:pt idx="15599">
                  <c:v>3.1197999999991603E-4</c:v>
                </c:pt>
                <c:pt idx="15600">
                  <c:v>3.1199999999991602E-4</c:v>
                </c:pt>
                <c:pt idx="15601">
                  <c:v>3.1201999999991601E-4</c:v>
                </c:pt>
                <c:pt idx="15602">
                  <c:v>3.12039999999916E-4</c:v>
                </c:pt>
                <c:pt idx="15603">
                  <c:v>3.1205999999991599E-4</c:v>
                </c:pt>
                <c:pt idx="15604">
                  <c:v>3.1207999999991598E-4</c:v>
                </c:pt>
                <c:pt idx="15605">
                  <c:v>3.1209999999991597E-4</c:v>
                </c:pt>
                <c:pt idx="15606">
                  <c:v>3.1211999999991596E-4</c:v>
                </c:pt>
                <c:pt idx="15607">
                  <c:v>3.1213999999991595E-4</c:v>
                </c:pt>
                <c:pt idx="15608">
                  <c:v>3.1215999999991594E-4</c:v>
                </c:pt>
                <c:pt idx="15609">
                  <c:v>3.1217999999991593E-4</c:v>
                </c:pt>
                <c:pt idx="15610">
                  <c:v>3.1219999999991592E-4</c:v>
                </c:pt>
                <c:pt idx="15611">
                  <c:v>3.1221999999991591E-4</c:v>
                </c:pt>
                <c:pt idx="15612">
                  <c:v>3.122399999999159E-4</c:v>
                </c:pt>
                <c:pt idx="15613">
                  <c:v>3.1225999999991589E-4</c:v>
                </c:pt>
                <c:pt idx="15614">
                  <c:v>3.1227999999991588E-4</c:v>
                </c:pt>
                <c:pt idx="15615">
                  <c:v>3.1229999999991587E-4</c:v>
                </c:pt>
                <c:pt idx="15616">
                  <c:v>3.1231999999991586E-4</c:v>
                </c:pt>
                <c:pt idx="15617">
                  <c:v>3.1233999999991585E-4</c:v>
                </c:pt>
                <c:pt idx="15618">
                  <c:v>3.1235999999991584E-4</c:v>
                </c:pt>
                <c:pt idx="15619">
                  <c:v>3.1237999999991583E-4</c:v>
                </c:pt>
                <c:pt idx="15620">
                  <c:v>3.1239999999991582E-4</c:v>
                </c:pt>
                <c:pt idx="15621">
                  <c:v>3.1241999999991581E-4</c:v>
                </c:pt>
                <c:pt idx="15622">
                  <c:v>3.124399999999158E-4</c:v>
                </c:pt>
                <c:pt idx="15623">
                  <c:v>3.1245999999991578E-4</c:v>
                </c:pt>
                <c:pt idx="15624">
                  <c:v>3.1247999999991577E-4</c:v>
                </c:pt>
                <c:pt idx="15625">
                  <c:v>3.1249999999991576E-4</c:v>
                </c:pt>
                <c:pt idx="15626">
                  <c:v>3.1251999999991575E-4</c:v>
                </c:pt>
                <c:pt idx="15627">
                  <c:v>3.1253999999991574E-4</c:v>
                </c:pt>
                <c:pt idx="15628">
                  <c:v>3.1255999999991573E-4</c:v>
                </c:pt>
                <c:pt idx="15629">
                  <c:v>3.1257999999991572E-4</c:v>
                </c:pt>
                <c:pt idx="15630">
                  <c:v>3.1259999999991571E-4</c:v>
                </c:pt>
                <c:pt idx="15631">
                  <c:v>3.126199999999157E-4</c:v>
                </c:pt>
                <c:pt idx="15632">
                  <c:v>3.1263999999991569E-4</c:v>
                </c:pt>
                <c:pt idx="15633">
                  <c:v>3.1265999999991568E-4</c:v>
                </c:pt>
                <c:pt idx="15634">
                  <c:v>3.1267999999991567E-4</c:v>
                </c:pt>
                <c:pt idx="15635">
                  <c:v>3.1269999999991566E-4</c:v>
                </c:pt>
                <c:pt idx="15636">
                  <c:v>3.1271999999991565E-4</c:v>
                </c:pt>
                <c:pt idx="15637">
                  <c:v>3.1273999999991564E-4</c:v>
                </c:pt>
                <c:pt idx="15638">
                  <c:v>3.1275999999991563E-4</c:v>
                </c:pt>
                <c:pt idx="15639">
                  <c:v>3.1277999999991562E-4</c:v>
                </c:pt>
                <c:pt idx="15640">
                  <c:v>3.1279999999991561E-4</c:v>
                </c:pt>
                <c:pt idx="15641">
                  <c:v>3.128199999999156E-4</c:v>
                </c:pt>
                <c:pt idx="15642">
                  <c:v>3.1283999999991559E-4</c:v>
                </c:pt>
                <c:pt idx="15643">
                  <c:v>3.1285999999991558E-4</c:v>
                </c:pt>
                <c:pt idx="15644">
                  <c:v>3.1287999999991557E-4</c:v>
                </c:pt>
                <c:pt idx="15645">
                  <c:v>3.1289999999991556E-4</c:v>
                </c:pt>
                <c:pt idx="15646">
                  <c:v>3.1291999999991555E-4</c:v>
                </c:pt>
                <c:pt idx="15647">
                  <c:v>3.1293999999991554E-4</c:v>
                </c:pt>
                <c:pt idx="15648">
                  <c:v>3.1295999999991553E-4</c:v>
                </c:pt>
                <c:pt idx="15649">
                  <c:v>3.1297999999991552E-4</c:v>
                </c:pt>
                <c:pt idx="15650">
                  <c:v>3.1299999999991551E-4</c:v>
                </c:pt>
                <c:pt idx="15651">
                  <c:v>3.1301999999991549E-4</c:v>
                </c:pt>
                <c:pt idx="15652">
                  <c:v>3.1303999999991548E-4</c:v>
                </c:pt>
                <c:pt idx="15653">
                  <c:v>3.1305999999991547E-4</c:v>
                </c:pt>
                <c:pt idx="15654">
                  <c:v>3.1307999999991546E-4</c:v>
                </c:pt>
                <c:pt idx="15655">
                  <c:v>3.1309999999991545E-4</c:v>
                </c:pt>
                <c:pt idx="15656">
                  <c:v>3.1311999999991544E-4</c:v>
                </c:pt>
                <c:pt idx="15657">
                  <c:v>3.1313999999991543E-4</c:v>
                </c:pt>
                <c:pt idx="15658">
                  <c:v>3.1315999999991542E-4</c:v>
                </c:pt>
                <c:pt idx="15659">
                  <c:v>3.1317999999991541E-4</c:v>
                </c:pt>
                <c:pt idx="15660">
                  <c:v>3.131999999999154E-4</c:v>
                </c:pt>
                <c:pt idx="15661">
                  <c:v>3.1321999999991539E-4</c:v>
                </c:pt>
                <c:pt idx="15662">
                  <c:v>3.1323999999991538E-4</c:v>
                </c:pt>
                <c:pt idx="15663">
                  <c:v>3.1325999999991537E-4</c:v>
                </c:pt>
                <c:pt idx="15664">
                  <c:v>3.1327999999991536E-4</c:v>
                </c:pt>
                <c:pt idx="15665">
                  <c:v>3.1329999999991535E-4</c:v>
                </c:pt>
                <c:pt idx="15666">
                  <c:v>3.1331999999991534E-4</c:v>
                </c:pt>
                <c:pt idx="15667">
                  <c:v>3.1333999999991533E-4</c:v>
                </c:pt>
                <c:pt idx="15668">
                  <c:v>3.1335999999991532E-4</c:v>
                </c:pt>
                <c:pt idx="15669">
                  <c:v>3.1337999999991531E-4</c:v>
                </c:pt>
                <c:pt idx="15670">
                  <c:v>3.133999999999153E-4</c:v>
                </c:pt>
                <c:pt idx="15671">
                  <c:v>3.1341999999991529E-4</c:v>
                </c:pt>
                <c:pt idx="15672">
                  <c:v>3.1343999999991528E-4</c:v>
                </c:pt>
                <c:pt idx="15673">
                  <c:v>3.1345999999991527E-4</c:v>
                </c:pt>
                <c:pt idx="15674">
                  <c:v>3.1347999999991526E-4</c:v>
                </c:pt>
                <c:pt idx="15675">
                  <c:v>3.1349999999991525E-4</c:v>
                </c:pt>
                <c:pt idx="15676">
                  <c:v>3.1351999999991524E-4</c:v>
                </c:pt>
                <c:pt idx="15677">
                  <c:v>3.1353999999991523E-4</c:v>
                </c:pt>
                <c:pt idx="15678">
                  <c:v>3.1355999999991522E-4</c:v>
                </c:pt>
                <c:pt idx="15679">
                  <c:v>3.135799999999152E-4</c:v>
                </c:pt>
                <c:pt idx="15680">
                  <c:v>3.1359999999991519E-4</c:v>
                </c:pt>
                <c:pt idx="15681">
                  <c:v>3.1361999999991518E-4</c:v>
                </c:pt>
                <c:pt idx="15682">
                  <c:v>3.1363999999991517E-4</c:v>
                </c:pt>
                <c:pt idx="15683">
                  <c:v>3.1365999999991516E-4</c:v>
                </c:pt>
                <c:pt idx="15684">
                  <c:v>3.1367999999991515E-4</c:v>
                </c:pt>
                <c:pt idx="15685">
                  <c:v>3.1369999999991514E-4</c:v>
                </c:pt>
                <c:pt idx="15686">
                  <c:v>3.1371999999991513E-4</c:v>
                </c:pt>
                <c:pt idx="15687">
                  <c:v>3.1373999999991512E-4</c:v>
                </c:pt>
                <c:pt idx="15688">
                  <c:v>3.1375999999991511E-4</c:v>
                </c:pt>
                <c:pt idx="15689">
                  <c:v>3.137799999999151E-4</c:v>
                </c:pt>
                <c:pt idx="15690">
                  <c:v>3.1379999999991509E-4</c:v>
                </c:pt>
                <c:pt idx="15691">
                  <c:v>3.1381999999991508E-4</c:v>
                </c:pt>
                <c:pt idx="15692">
                  <c:v>3.1383999999991507E-4</c:v>
                </c:pt>
                <c:pt idx="15693">
                  <c:v>3.1385999999991506E-4</c:v>
                </c:pt>
                <c:pt idx="15694">
                  <c:v>3.1387999999991505E-4</c:v>
                </c:pt>
                <c:pt idx="15695">
                  <c:v>3.1389999999991504E-4</c:v>
                </c:pt>
                <c:pt idx="15696">
                  <c:v>3.1391999999991503E-4</c:v>
                </c:pt>
                <c:pt idx="15697">
                  <c:v>3.1393999999991502E-4</c:v>
                </c:pt>
                <c:pt idx="15698">
                  <c:v>3.1395999999991501E-4</c:v>
                </c:pt>
                <c:pt idx="15699">
                  <c:v>3.13979999999915E-4</c:v>
                </c:pt>
                <c:pt idx="15700">
                  <c:v>3.1399999999991499E-4</c:v>
                </c:pt>
                <c:pt idx="15701">
                  <c:v>3.1401999999991498E-4</c:v>
                </c:pt>
                <c:pt idx="15702">
                  <c:v>3.1403999999991497E-4</c:v>
                </c:pt>
                <c:pt idx="15703">
                  <c:v>3.1405999999991496E-4</c:v>
                </c:pt>
                <c:pt idx="15704">
                  <c:v>3.1407999999991495E-4</c:v>
                </c:pt>
                <c:pt idx="15705">
                  <c:v>3.1409999999991494E-4</c:v>
                </c:pt>
                <c:pt idx="15706">
                  <c:v>3.1411999999991493E-4</c:v>
                </c:pt>
                <c:pt idx="15707">
                  <c:v>3.1413999999991491E-4</c:v>
                </c:pt>
                <c:pt idx="15708">
                  <c:v>3.141599999999149E-4</c:v>
                </c:pt>
                <c:pt idx="15709">
                  <c:v>3.1417999999991489E-4</c:v>
                </c:pt>
                <c:pt idx="15710">
                  <c:v>3.1419999999991488E-4</c:v>
                </c:pt>
                <c:pt idx="15711">
                  <c:v>3.1421999999991487E-4</c:v>
                </c:pt>
                <c:pt idx="15712">
                  <c:v>3.1423999999991486E-4</c:v>
                </c:pt>
                <c:pt idx="15713">
                  <c:v>3.1425999999991485E-4</c:v>
                </c:pt>
                <c:pt idx="15714">
                  <c:v>3.1427999999991484E-4</c:v>
                </c:pt>
                <c:pt idx="15715">
                  <c:v>3.1429999999991483E-4</c:v>
                </c:pt>
                <c:pt idx="15716">
                  <c:v>3.1431999999991482E-4</c:v>
                </c:pt>
                <c:pt idx="15717">
                  <c:v>3.1433999999991481E-4</c:v>
                </c:pt>
                <c:pt idx="15718">
                  <c:v>3.143599999999148E-4</c:v>
                </c:pt>
                <c:pt idx="15719">
                  <c:v>3.1437999999991479E-4</c:v>
                </c:pt>
                <c:pt idx="15720">
                  <c:v>3.1439999999991478E-4</c:v>
                </c:pt>
                <c:pt idx="15721">
                  <c:v>3.1441999999991477E-4</c:v>
                </c:pt>
                <c:pt idx="15722">
                  <c:v>3.1443999999991476E-4</c:v>
                </c:pt>
                <c:pt idx="15723">
                  <c:v>3.1445999999991475E-4</c:v>
                </c:pt>
                <c:pt idx="15724">
                  <c:v>3.1447999999991474E-4</c:v>
                </c:pt>
                <c:pt idx="15725">
                  <c:v>3.1449999999991473E-4</c:v>
                </c:pt>
                <c:pt idx="15726">
                  <c:v>3.1451999999991472E-4</c:v>
                </c:pt>
                <c:pt idx="15727">
                  <c:v>3.1453999999991471E-4</c:v>
                </c:pt>
                <c:pt idx="15728">
                  <c:v>3.145599999999147E-4</c:v>
                </c:pt>
                <c:pt idx="15729">
                  <c:v>3.1457999999991469E-4</c:v>
                </c:pt>
                <c:pt idx="15730">
                  <c:v>3.1459999999991468E-4</c:v>
                </c:pt>
                <c:pt idx="15731">
                  <c:v>3.1461999999991467E-4</c:v>
                </c:pt>
                <c:pt idx="15732">
                  <c:v>3.1463999999991466E-4</c:v>
                </c:pt>
                <c:pt idx="15733">
                  <c:v>3.1465999999991465E-4</c:v>
                </c:pt>
                <c:pt idx="15734">
                  <c:v>3.1467999999991464E-4</c:v>
                </c:pt>
                <c:pt idx="15735">
                  <c:v>3.1469999999991462E-4</c:v>
                </c:pt>
                <c:pt idx="15736">
                  <c:v>3.1471999999991461E-4</c:v>
                </c:pt>
                <c:pt idx="15737">
                  <c:v>3.147399999999146E-4</c:v>
                </c:pt>
                <c:pt idx="15738">
                  <c:v>3.1475999999991459E-4</c:v>
                </c:pt>
                <c:pt idx="15739">
                  <c:v>3.1477999999991458E-4</c:v>
                </c:pt>
                <c:pt idx="15740">
                  <c:v>3.1479999999991457E-4</c:v>
                </c:pt>
                <c:pt idx="15741">
                  <c:v>3.1481999999991456E-4</c:v>
                </c:pt>
                <c:pt idx="15742">
                  <c:v>3.1483999999991455E-4</c:v>
                </c:pt>
                <c:pt idx="15743">
                  <c:v>3.1485999999991454E-4</c:v>
                </c:pt>
                <c:pt idx="15744">
                  <c:v>3.1487999999991453E-4</c:v>
                </c:pt>
                <c:pt idx="15745">
                  <c:v>3.1489999999991452E-4</c:v>
                </c:pt>
                <c:pt idx="15746">
                  <c:v>3.1491999999991451E-4</c:v>
                </c:pt>
                <c:pt idx="15747">
                  <c:v>3.149399999999145E-4</c:v>
                </c:pt>
                <c:pt idx="15748">
                  <c:v>3.1495999999991449E-4</c:v>
                </c:pt>
                <c:pt idx="15749">
                  <c:v>3.1497999999991448E-4</c:v>
                </c:pt>
                <c:pt idx="15750">
                  <c:v>3.1499999999991447E-4</c:v>
                </c:pt>
                <c:pt idx="15751">
                  <c:v>3.1501999999991446E-4</c:v>
                </c:pt>
                <c:pt idx="15752">
                  <c:v>3.1503999999991445E-4</c:v>
                </c:pt>
                <c:pt idx="15753">
                  <c:v>3.1505999999991444E-4</c:v>
                </c:pt>
                <c:pt idx="15754">
                  <c:v>3.1507999999991443E-4</c:v>
                </c:pt>
                <c:pt idx="15755">
                  <c:v>3.1509999999991442E-4</c:v>
                </c:pt>
                <c:pt idx="15756">
                  <c:v>3.1511999999991441E-4</c:v>
                </c:pt>
                <c:pt idx="15757">
                  <c:v>3.151399999999144E-4</c:v>
                </c:pt>
                <c:pt idx="15758">
                  <c:v>3.1515999999991439E-4</c:v>
                </c:pt>
                <c:pt idx="15759">
                  <c:v>3.1517999999991438E-4</c:v>
                </c:pt>
                <c:pt idx="15760">
                  <c:v>3.1519999999991437E-4</c:v>
                </c:pt>
                <c:pt idx="15761">
                  <c:v>3.1521999999991436E-4</c:v>
                </c:pt>
                <c:pt idx="15762">
                  <c:v>3.1523999999991435E-4</c:v>
                </c:pt>
                <c:pt idx="15763">
                  <c:v>3.1525999999991433E-4</c:v>
                </c:pt>
                <c:pt idx="15764">
                  <c:v>3.1527999999991432E-4</c:v>
                </c:pt>
                <c:pt idx="15765">
                  <c:v>3.1529999999991431E-4</c:v>
                </c:pt>
                <c:pt idx="15766">
                  <c:v>3.153199999999143E-4</c:v>
                </c:pt>
                <c:pt idx="15767">
                  <c:v>3.1533999999991429E-4</c:v>
                </c:pt>
                <c:pt idx="15768">
                  <c:v>3.1535999999991428E-4</c:v>
                </c:pt>
                <c:pt idx="15769">
                  <c:v>3.1537999999991427E-4</c:v>
                </c:pt>
                <c:pt idx="15770">
                  <c:v>3.1539999999991426E-4</c:v>
                </c:pt>
                <c:pt idx="15771">
                  <c:v>3.1541999999991425E-4</c:v>
                </c:pt>
                <c:pt idx="15772">
                  <c:v>3.1543999999991424E-4</c:v>
                </c:pt>
                <c:pt idx="15773">
                  <c:v>3.1545999999991423E-4</c:v>
                </c:pt>
                <c:pt idx="15774">
                  <c:v>3.1547999999991422E-4</c:v>
                </c:pt>
                <c:pt idx="15775">
                  <c:v>3.1549999999991421E-4</c:v>
                </c:pt>
                <c:pt idx="15776">
                  <c:v>3.155199999999142E-4</c:v>
                </c:pt>
                <c:pt idx="15777">
                  <c:v>3.1553999999991419E-4</c:v>
                </c:pt>
                <c:pt idx="15778">
                  <c:v>3.1555999999991418E-4</c:v>
                </c:pt>
                <c:pt idx="15779">
                  <c:v>3.1557999999991417E-4</c:v>
                </c:pt>
                <c:pt idx="15780">
                  <c:v>3.1559999999991416E-4</c:v>
                </c:pt>
                <c:pt idx="15781">
                  <c:v>3.1561999999991415E-4</c:v>
                </c:pt>
                <c:pt idx="15782">
                  <c:v>3.1563999999991414E-4</c:v>
                </c:pt>
                <c:pt idx="15783">
                  <c:v>3.1565999999991413E-4</c:v>
                </c:pt>
                <c:pt idx="15784">
                  <c:v>3.1567999999991412E-4</c:v>
                </c:pt>
                <c:pt idx="15785">
                  <c:v>3.1569999999991411E-4</c:v>
                </c:pt>
                <c:pt idx="15786">
                  <c:v>3.157199999999141E-4</c:v>
                </c:pt>
                <c:pt idx="15787">
                  <c:v>3.1573999999991409E-4</c:v>
                </c:pt>
                <c:pt idx="15788">
                  <c:v>3.1575999999991408E-4</c:v>
                </c:pt>
                <c:pt idx="15789">
                  <c:v>3.1577999999991407E-4</c:v>
                </c:pt>
                <c:pt idx="15790">
                  <c:v>3.1579999999991406E-4</c:v>
                </c:pt>
                <c:pt idx="15791">
                  <c:v>3.1581999999991404E-4</c:v>
                </c:pt>
                <c:pt idx="15792">
                  <c:v>3.1583999999991403E-4</c:v>
                </c:pt>
                <c:pt idx="15793">
                  <c:v>3.1585999999991402E-4</c:v>
                </c:pt>
                <c:pt idx="15794">
                  <c:v>3.1587999999991401E-4</c:v>
                </c:pt>
                <c:pt idx="15795">
                  <c:v>3.15899999999914E-4</c:v>
                </c:pt>
                <c:pt idx="15796">
                  <c:v>3.1591999999991399E-4</c:v>
                </c:pt>
                <c:pt idx="15797">
                  <c:v>3.1593999999991398E-4</c:v>
                </c:pt>
                <c:pt idx="15798">
                  <c:v>3.1595999999991397E-4</c:v>
                </c:pt>
                <c:pt idx="15799">
                  <c:v>3.1597999999991396E-4</c:v>
                </c:pt>
                <c:pt idx="15800">
                  <c:v>3.1599999999991395E-4</c:v>
                </c:pt>
                <c:pt idx="15801">
                  <c:v>3.1601999999991394E-4</c:v>
                </c:pt>
                <c:pt idx="15802">
                  <c:v>3.1603999999991393E-4</c:v>
                </c:pt>
                <c:pt idx="15803">
                  <c:v>3.1605999999991392E-4</c:v>
                </c:pt>
                <c:pt idx="15804">
                  <c:v>3.1607999999991391E-4</c:v>
                </c:pt>
                <c:pt idx="15805">
                  <c:v>3.160999999999139E-4</c:v>
                </c:pt>
                <c:pt idx="15806">
                  <c:v>3.1611999999991389E-4</c:v>
                </c:pt>
                <c:pt idx="15807">
                  <c:v>3.1613999999991388E-4</c:v>
                </c:pt>
                <c:pt idx="15808">
                  <c:v>3.1615999999991387E-4</c:v>
                </c:pt>
                <c:pt idx="15809">
                  <c:v>3.1617999999991386E-4</c:v>
                </c:pt>
                <c:pt idx="15810">
                  <c:v>3.1619999999991385E-4</c:v>
                </c:pt>
                <c:pt idx="15811">
                  <c:v>3.1621999999991384E-4</c:v>
                </c:pt>
                <c:pt idx="15812">
                  <c:v>3.1623999999991383E-4</c:v>
                </c:pt>
                <c:pt idx="15813">
                  <c:v>3.1625999999991382E-4</c:v>
                </c:pt>
                <c:pt idx="15814">
                  <c:v>3.1627999999991381E-4</c:v>
                </c:pt>
                <c:pt idx="15815">
                  <c:v>3.162999999999138E-4</c:v>
                </c:pt>
                <c:pt idx="15816">
                  <c:v>3.1631999999991379E-4</c:v>
                </c:pt>
                <c:pt idx="15817">
                  <c:v>3.1633999999991378E-4</c:v>
                </c:pt>
                <c:pt idx="15818">
                  <c:v>3.1635999999991377E-4</c:v>
                </c:pt>
                <c:pt idx="15819">
                  <c:v>3.1637999999991375E-4</c:v>
                </c:pt>
                <c:pt idx="15820">
                  <c:v>3.1639999999991374E-4</c:v>
                </c:pt>
                <c:pt idx="15821">
                  <c:v>3.1641999999991373E-4</c:v>
                </c:pt>
                <c:pt idx="15822">
                  <c:v>3.1643999999991372E-4</c:v>
                </c:pt>
                <c:pt idx="15823">
                  <c:v>3.1645999999991371E-4</c:v>
                </c:pt>
                <c:pt idx="15824">
                  <c:v>3.164799999999137E-4</c:v>
                </c:pt>
                <c:pt idx="15825">
                  <c:v>3.1649999999991369E-4</c:v>
                </c:pt>
                <c:pt idx="15826">
                  <c:v>3.1651999999991368E-4</c:v>
                </c:pt>
                <c:pt idx="15827">
                  <c:v>3.1653999999991367E-4</c:v>
                </c:pt>
                <c:pt idx="15828">
                  <c:v>3.1655999999991366E-4</c:v>
                </c:pt>
                <c:pt idx="15829">
                  <c:v>3.1657999999991365E-4</c:v>
                </c:pt>
                <c:pt idx="15830">
                  <c:v>3.1659999999991364E-4</c:v>
                </c:pt>
                <c:pt idx="15831">
                  <c:v>3.1661999999991363E-4</c:v>
                </c:pt>
                <c:pt idx="15832">
                  <c:v>3.1663999999991362E-4</c:v>
                </c:pt>
                <c:pt idx="15833">
                  <c:v>3.1665999999991361E-4</c:v>
                </c:pt>
                <c:pt idx="15834">
                  <c:v>3.166799999999136E-4</c:v>
                </c:pt>
                <c:pt idx="15835">
                  <c:v>3.1669999999991359E-4</c:v>
                </c:pt>
                <c:pt idx="15836">
                  <c:v>3.1671999999991358E-4</c:v>
                </c:pt>
                <c:pt idx="15837">
                  <c:v>3.1673999999991357E-4</c:v>
                </c:pt>
                <c:pt idx="15838">
                  <c:v>3.1675999999991356E-4</c:v>
                </c:pt>
                <c:pt idx="15839">
                  <c:v>3.1677999999991355E-4</c:v>
                </c:pt>
                <c:pt idx="15840">
                  <c:v>3.1679999999991354E-4</c:v>
                </c:pt>
                <c:pt idx="15841">
                  <c:v>3.1681999999991353E-4</c:v>
                </c:pt>
                <c:pt idx="15842">
                  <c:v>3.1683999999991352E-4</c:v>
                </c:pt>
                <c:pt idx="15843">
                  <c:v>3.1685999999991351E-4</c:v>
                </c:pt>
                <c:pt idx="15844">
                  <c:v>3.168799999999135E-4</c:v>
                </c:pt>
                <c:pt idx="15845">
                  <c:v>3.1689999999991349E-4</c:v>
                </c:pt>
                <c:pt idx="15846">
                  <c:v>3.1691999999991348E-4</c:v>
                </c:pt>
                <c:pt idx="15847">
                  <c:v>3.1693999999991346E-4</c:v>
                </c:pt>
                <c:pt idx="15848">
                  <c:v>3.1695999999991345E-4</c:v>
                </c:pt>
                <c:pt idx="15849">
                  <c:v>3.1697999999991344E-4</c:v>
                </c:pt>
                <c:pt idx="15850">
                  <c:v>3.1699999999991343E-4</c:v>
                </c:pt>
                <c:pt idx="15851">
                  <c:v>3.1701999999991342E-4</c:v>
                </c:pt>
                <c:pt idx="15852">
                  <c:v>3.1703999999991341E-4</c:v>
                </c:pt>
                <c:pt idx="15853">
                  <c:v>3.170599999999134E-4</c:v>
                </c:pt>
                <c:pt idx="15854">
                  <c:v>3.1707999999991339E-4</c:v>
                </c:pt>
                <c:pt idx="15855">
                  <c:v>3.1709999999991338E-4</c:v>
                </c:pt>
                <c:pt idx="15856">
                  <c:v>3.1711999999991337E-4</c:v>
                </c:pt>
                <c:pt idx="15857">
                  <c:v>3.1713999999991336E-4</c:v>
                </c:pt>
                <c:pt idx="15858">
                  <c:v>3.1715999999991335E-4</c:v>
                </c:pt>
                <c:pt idx="15859">
                  <c:v>3.1717999999991334E-4</c:v>
                </c:pt>
                <c:pt idx="15860">
                  <c:v>3.1719999999991333E-4</c:v>
                </c:pt>
                <c:pt idx="15861">
                  <c:v>3.1721999999991332E-4</c:v>
                </c:pt>
                <c:pt idx="15862">
                  <c:v>3.1723999999991331E-4</c:v>
                </c:pt>
                <c:pt idx="15863">
                  <c:v>3.172599999999133E-4</c:v>
                </c:pt>
                <c:pt idx="15864">
                  <c:v>3.1727999999991329E-4</c:v>
                </c:pt>
                <c:pt idx="15865">
                  <c:v>3.1729999999991328E-4</c:v>
                </c:pt>
                <c:pt idx="15866">
                  <c:v>3.1731999999991327E-4</c:v>
                </c:pt>
                <c:pt idx="15867">
                  <c:v>3.1733999999991326E-4</c:v>
                </c:pt>
                <c:pt idx="15868">
                  <c:v>3.1735999999991325E-4</c:v>
                </c:pt>
                <c:pt idx="15869">
                  <c:v>3.1737999999991324E-4</c:v>
                </c:pt>
                <c:pt idx="15870">
                  <c:v>3.1739999999991323E-4</c:v>
                </c:pt>
                <c:pt idx="15871">
                  <c:v>3.1741999999991322E-4</c:v>
                </c:pt>
                <c:pt idx="15872">
                  <c:v>3.1743999999991321E-4</c:v>
                </c:pt>
                <c:pt idx="15873">
                  <c:v>3.174599999999132E-4</c:v>
                </c:pt>
                <c:pt idx="15874">
                  <c:v>3.1747999999991319E-4</c:v>
                </c:pt>
                <c:pt idx="15875">
                  <c:v>3.1749999999991318E-4</c:v>
                </c:pt>
                <c:pt idx="15876">
                  <c:v>3.1751999999991316E-4</c:v>
                </c:pt>
                <c:pt idx="15877">
                  <c:v>3.1753999999991315E-4</c:v>
                </c:pt>
                <c:pt idx="15878">
                  <c:v>3.1755999999991314E-4</c:v>
                </c:pt>
                <c:pt idx="15879">
                  <c:v>3.1757999999991313E-4</c:v>
                </c:pt>
                <c:pt idx="15880">
                  <c:v>3.1759999999991312E-4</c:v>
                </c:pt>
                <c:pt idx="15881">
                  <c:v>3.1761999999991311E-4</c:v>
                </c:pt>
                <c:pt idx="15882">
                  <c:v>3.176399999999131E-4</c:v>
                </c:pt>
                <c:pt idx="15883">
                  <c:v>3.1765999999991309E-4</c:v>
                </c:pt>
                <c:pt idx="15884">
                  <c:v>3.1767999999991308E-4</c:v>
                </c:pt>
                <c:pt idx="15885">
                  <c:v>3.1769999999991307E-4</c:v>
                </c:pt>
                <c:pt idx="15886">
                  <c:v>3.1771999999991306E-4</c:v>
                </c:pt>
                <c:pt idx="15887">
                  <c:v>3.1773999999991305E-4</c:v>
                </c:pt>
                <c:pt idx="15888">
                  <c:v>3.1775999999991304E-4</c:v>
                </c:pt>
                <c:pt idx="15889">
                  <c:v>3.1777999999991303E-4</c:v>
                </c:pt>
                <c:pt idx="15890">
                  <c:v>3.1779999999991302E-4</c:v>
                </c:pt>
                <c:pt idx="15891">
                  <c:v>3.1781999999991301E-4</c:v>
                </c:pt>
                <c:pt idx="15892">
                  <c:v>3.17839999999913E-4</c:v>
                </c:pt>
                <c:pt idx="15893">
                  <c:v>3.1785999999991299E-4</c:v>
                </c:pt>
                <c:pt idx="15894">
                  <c:v>3.1787999999991298E-4</c:v>
                </c:pt>
                <c:pt idx="15895">
                  <c:v>3.1789999999991297E-4</c:v>
                </c:pt>
                <c:pt idx="15896">
                  <c:v>3.1791999999991296E-4</c:v>
                </c:pt>
                <c:pt idx="15897">
                  <c:v>3.1793999999991295E-4</c:v>
                </c:pt>
                <c:pt idx="15898">
                  <c:v>3.1795999999991294E-4</c:v>
                </c:pt>
                <c:pt idx="15899">
                  <c:v>3.1797999999991293E-4</c:v>
                </c:pt>
                <c:pt idx="15900">
                  <c:v>3.1799999999991292E-4</c:v>
                </c:pt>
                <c:pt idx="15901">
                  <c:v>3.1801999999991291E-4</c:v>
                </c:pt>
                <c:pt idx="15902">
                  <c:v>3.180399999999129E-4</c:v>
                </c:pt>
                <c:pt idx="15903">
                  <c:v>3.1805999999991289E-4</c:v>
                </c:pt>
                <c:pt idx="15904">
                  <c:v>3.1807999999991287E-4</c:v>
                </c:pt>
                <c:pt idx="15905">
                  <c:v>3.1809999999991286E-4</c:v>
                </c:pt>
                <c:pt idx="15906">
                  <c:v>3.1811999999991285E-4</c:v>
                </c:pt>
                <c:pt idx="15907">
                  <c:v>3.1813999999991284E-4</c:v>
                </c:pt>
                <c:pt idx="15908">
                  <c:v>3.1815999999991283E-4</c:v>
                </c:pt>
                <c:pt idx="15909">
                  <c:v>3.1817999999991282E-4</c:v>
                </c:pt>
                <c:pt idx="15910">
                  <c:v>3.1819999999991281E-4</c:v>
                </c:pt>
                <c:pt idx="15911">
                  <c:v>3.182199999999128E-4</c:v>
                </c:pt>
                <c:pt idx="15912">
                  <c:v>3.1823999999991279E-4</c:v>
                </c:pt>
                <c:pt idx="15913">
                  <c:v>3.1825999999991278E-4</c:v>
                </c:pt>
                <c:pt idx="15914">
                  <c:v>3.1827999999991277E-4</c:v>
                </c:pt>
                <c:pt idx="15915">
                  <c:v>3.1829999999991276E-4</c:v>
                </c:pt>
                <c:pt idx="15916">
                  <c:v>3.1831999999991275E-4</c:v>
                </c:pt>
                <c:pt idx="15917">
                  <c:v>3.1833999999991274E-4</c:v>
                </c:pt>
                <c:pt idx="15918">
                  <c:v>3.1835999999991273E-4</c:v>
                </c:pt>
                <c:pt idx="15919">
                  <c:v>3.1837999999991272E-4</c:v>
                </c:pt>
                <c:pt idx="15920">
                  <c:v>3.1839999999991271E-4</c:v>
                </c:pt>
                <c:pt idx="15921">
                  <c:v>3.184199999999127E-4</c:v>
                </c:pt>
                <c:pt idx="15922">
                  <c:v>3.1843999999991269E-4</c:v>
                </c:pt>
                <c:pt idx="15923">
                  <c:v>3.1845999999991268E-4</c:v>
                </c:pt>
                <c:pt idx="15924">
                  <c:v>3.1847999999991267E-4</c:v>
                </c:pt>
                <c:pt idx="15925">
                  <c:v>3.1849999999991266E-4</c:v>
                </c:pt>
                <c:pt idx="15926">
                  <c:v>3.1851999999991265E-4</c:v>
                </c:pt>
                <c:pt idx="15927">
                  <c:v>3.1853999999991264E-4</c:v>
                </c:pt>
                <c:pt idx="15928">
                  <c:v>3.1855999999991263E-4</c:v>
                </c:pt>
                <c:pt idx="15929">
                  <c:v>3.1857999999991262E-4</c:v>
                </c:pt>
                <c:pt idx="15930">
                  <c:v>3.1859999999991261E-4</c:v>
                </c:pt>
                <c:pt idx="15931">
                  <c:v>3.186199999999126E-4</c:v>
                </c:pt>
                <c:pt idx="15932">
                  <c:v>3.1863999999991258E-4</c:v>
                </c:pt>
                <c:pt idx="15933">
                  <c:v>3.1865999999991257E-4</c:v>
                </c:pt>
                <c:pt idx="15934">
                  <c:v>3.1867999999991256E-4</c:v>
                </c:pt>
                <c:pt idx="15935">
                  <c:v>3.1869999999991255E-4</c:v>
                </c:pt>
                <c:pt idx="15936">
                  <c:v>3.1871999999991254E-4</c:v>
                </c:pt>
                <c:pt idx="15937">
                  <c:v>3.1873999999991253E-4</c:v>
                </c:pt>
                <c:pt idx="15938">
                  <c:v>3.1875999999991252E-4</c:v>
                </c:pt>
                <c:pt idx="15939">
                  <c:v>3.1877999999991251E-4</c:v>
                </c:pt>
                <c:pt idx="15940">
                  <c:v>3.187999999999125E-4</c:v>
                </c:pt>
                <c:pt idx="15941">
                  <c:v>3.1881999999991249E-4</c:v>
                </c:pt>
                <c:pt idx="15942">
                  <c:v>3.1883999999991248E-4</c:v>
                </c:pt>
                <c:pt idx="15943">
                  <c:v>3.1885999999991247E-4</c:v>
                </c:pt>
                <c:pt idx="15944">
                  <c:v>3.1887999999991246E-4</c:v>
                </c:pt>
                <c:pt idx="15945">
                  <c:v>3.1889999999991245E-4</c:v>
                </c:pt>
                <c:pt idx="15946">
                  <c:v>3.1891999999991244E-4</c:v>
                </c:pt>
                <c:pt idx="15947">
                  <c:v>3.1893999999991243E-4</c:v>
                </c:pt>
                <c:pt idx="15948">
                  <c:v>3.1895999999991242E-4</c:v>
                </c:pt>
                <c:pt idx="15949">
                  <c:v>3.1897999999991241E-4</c:v>
                </c:pt>
                <c:pt idx="15950">
                  <c:v>3.189999999999124E-4</c:v>
                </c:pt>
                <c:pt idx="15951">
                  <c:v>3.1901999999991239E-4</c:v>
                </c:pt>
                <c:pt idx="15952">
                  <c:v>3.1903999999991238E-4</c:v>
                </c:pt>
                <c:pt idx="15953">
                  <c:v>3.1905999999991237E-4</c:v>
                </c:pt>
                <c:pt idx="15954">
                  <c:v>3.1907999999991236E-4</c:v>
                </c:pt>
                <c:pt idx="15955">
                  <c:v>3.1909999999991235E-4</c:v>
                </c:pt>
                <c:pt idx="15956">
                  <c:v>3.1911999999991234E-4</c:v>
                </c:pt>
                <c:pt idx="15957">
                  <c:v>3.1913999999991233E-4</c:v>
                </c:pt>
                <c:pt idx="15958">
                  <c:v>3.1915999999991232E-4</c:v>
                </c:pt>
                <c:pt idx="15959">
                  <c:v>3.1917999999991231E-4</c:v>
                </c:pt>
                <c:pt idx="15960">
                  <c:v>3.1919999999991229E-4</c:v>
                </c:pt>
                <c:pt idx="15961">
                  <c:v>3.1921999999991228E-4</c:v>
                </c:pt>
                <c:pt idx="15962">
                  <c:v>3.1923999999991227E-4</c:v>
                </c:pt>
                <c:pt idx="15963">
                  <c:v>3.1925999999991226E-4</c:v>
                </c:pt>
                <c:pt idx="15964">
                  <c:v>3.1927999999991225E-4</c:v>
                </c:pt>
                <c:pt idx="15965">
                  <c:v>3.1929999999991224E-4</c:v>
                </c:pt>
                <c:pt idx="15966">
                  <c:v>3.1931999999991223E-4</c:v>
                </c:pt>
                <c:pt idx="15967">
                  <c:v>3.1933999999991222E-4</c:v>
                </c:pt>
                <c:pt idx="15968">
                  <c:v>3.1935999999991221E-4</c:v>
                </c:pt>
                <c:pt idx="15969">
                  <c:v>3.193799999999122E-4</c:v>
                </c:pt>
                <c:pt idx="15970">
                  <c:v>3.1939999999991219E-4</c:v>
                </c:pt>
                <c:pt idx="15971">
                  <c:v>3.1941999999991218E-4</c:v>
                </c:pt>
                <c:pt idx="15972">
                  <c:v>3.1943999999991217E-4</c:v>
                </c:pt>
                <c:pt idx="15973">
                  <c:v>3.1945999999991216E-4</c:v>
                </c:pt>
                <c:pt idx="15974">
                  <c:v>3.1947999999991215E-4</c:v>
                </c:pt>
                <c:pt idx="15975">
                  <c:v>3.1949999999991214E-4</c:v>
                </c:pt>
                <c:pt idx="15976">
                  <c:v>3.1951999999991213E-4</c:v>
                </c:pt>
                <c:pt idx="15977">
                  <c:v>3.1953999999991212E-4</c:v>
                </c:pt>
                <c:pt idx="15978">
                  <c:v>3.1955999999991211E-4</c:v>
                </c:pt>
                <c:pt idx="15979">
                  <c:v>3.195799999999121E-4</c:v>
                </c:pt>
                <c:pt idx="15980">
                  <c:v>3.1959999999991209E-4</c:v>
                </c:pt>
                <c:pt idx="15981">
                  <c:v>3.1961999999991208E-4</c:v>
                </c:pt>
                <c:pt idx="15982">
                  <c:v>3.1963999999991207E-4</c:v>
                </c:pt>
                <c:pt idx="15983">
                  <c:v>3.1965999999991206E-4</c:v>
                </c:pt>
                <c:pt idx="15984">
                  <c:v>3.1967999999991205E-4</c:v>
                </c:pt>
                <c:pt idx="15985">
                  <c:v>3.1969999999991204E-4</c:v>
                </c:pt>
                <c:pt idx="15986">
                  <c:v>3.1971999999991203E-4</c:v>
                </c:pt>
                <c:pt idx="15987">
                  <c:v>3.1973999999991202E-4</c:v>
                </c:pt>
                <c:pt idx="15988">
                  <c:v>3.19759999999912E-4</c:v>
                </c:pt>
                <c:pt idx="15989">
                  <c:v>3.1977999999991199E-4</c:v>
                </c:pt>
                <c:pt idx="15990">
                  <c:v>3.1979999999991198E-4</c:v>
                </c:pt>
                <c:pt idx="15991">
                  <c:v>3.1981999999991197E-4</c:v>
                </c:pt>
                <c:pt idx="15992">
                  <c:v>3.1983999999991196E-4</c:v>
                </c:pt>
                <c:pt idx="15993">
                  <c:v>3.1985999999991195E-4</c:v>
                </c:pt>
                <c:pt idx="15994">
                  <c:v>3.1987999999991194E-4</c:v>
                </c:pt>
                <c:pt idx="15995">
                  <c:v>3.1989999999991193E-4</c:v>
                </c:pt>
                <c:pt idx="15996">
                  <c:v>3.1991999999991192E-4</c:v>
                </c:pt>
                <c:pt idx="15997">
                  <c:v>3.1993999999991191E-4</c:v>
                </c:pt>
                <c:pt idx="15998">
                  <c:v>3.199599999999119E-4</c:v>
                </c:pt>
                <c:pt idx="15999">
                  <c:v>3.1997999999991189E-4</c:v>
                </c:pt>
                <c:pt idx="16000">
                  <c:v>3.1999999999991188E-4</c:v>
                </c:pt>
                <c:pt idx="16001">
                  <c:v>3.2001999999991187E-4</c:v>
                </c:pt>
                <c:pt idx="16002">
                  <c:v>3.2003999999991186E-4</c:v>
                </c:pt>
                <c:pt idx="16003">
                  <c:v>3.2005999999991185E-4</c:v>
                </c:pt>
                <c:pt idx="16004">
                  <c:v>3.2007999999991184E-4</c:v>
                </c:pt>
                <c:pt idx="16005">
                  <c:v>3.2009999999991183E-4</c:v>
                </c:pt>
                <c:pt idx="16006">
                  <c:v>3.2011999999991182E-4</c:v>
                </c:pt>
                <c:pt idx="16007">
                  <c:v>3.2013999999991181E-4</c:v>
                </c:pt>
                <c:pt idx="16008">
                  <c:v>3.201599999999118E-4</c:v>
                </c:pt>
                <c:pt idx="16009">
                  <c:v>3.2017999999991179E-4</c:v>
                </c:pt>
                <c:pt idx="16010">
                  <c:v>3.2019999999991178E-4</c:v>
                </c:pt>
                <c:pt idx="16011">
                  <c:v>3.2021999999991177E-4</c:v>
                </c:pt>
                <c:pt idx="16012">
                  <c:v>3.2023999999991176E-4</c:v>
                </c:pt>
                <c:pt idx="16013">
                  <c:v>3.2025999999991175E-4</c:v>
                </c:pt>
                <c:pt idx="16014">
                  <c:v>3.2027999999991174E-4</c:v>
                </c:pt>
                <c:pt idx="16015">
                  <c:v>3.2029999999991173E-4</c:v>
                </c:pt>
                <c:pt idx="16016">
                  <c:v>3.2031999999991171E-4</c:v>
                </c:pt>
                <c:pt idx="16017">
                  <c:v>3.203399999999117E-4</c:v>
                </c:pt>
                <c:pt idx="16018">
                  <c:v>3.2035999999991169E-4</c:v>
                </c:pt>
                <c:pt idx="16019">
                  <c:v>3.2037999999991168E-4</c:v>
                </c:pt>
                <c:pt idx="16020">
                  <c:v>3.2039999999991167E-4</c:v>
                </c:pt>
                <c:pt idx="16021">
                  <c:v>3.2041999999991166E-4</c:v>
                </c:pt>
                <c:pt idx="16022">
                  <c:v>3.2043999999991165E-4</c:v>
                </c:pt>
                <c:pt idx="16023">
                  <c:v>3.2045999999991164E-4</c:v>
                </c:pt>
                <c:pt idx="16024">
                  <c:v>3.2047999999991163E-4</c:v>
                </c:pt>
                <c:pt idx="16025">
                  <c:v>3.2049999999991162E-4</c:v>
                </c:pt>
                <c:pt idx="16026">
                  <c:v>3.2051999999991161E-4</c:v>
                </c:pt>
                <c:pt idx="16027">
                  <c:v>3.205399999999116E-4</c:v>
                </c:pt>
                <c:pt idx="16028">
                  <c:v>3.2055999999991159E-4</c:v>
                </c:pt>
                <c:pt idx="16029">
                  <c:v>3.2057999999991158E-4</c:v>
                </c:pt>
                <c:pt idx="16030">
                  <c:v>3.2059999999991157E-4</c:v>
                </c:pt>
                <c:pt idx="16031">
                  <c:v>3.2061999999991156E-4</c:v>
                </c:pt>
                <c:pt idx="16032">
                  <c:v>3.2063999999991155E-4</c:v>
                </c:pt>
                <c:pt idx="16033">
                  <c:v>3.2065999999991154E-4</c:v>
                </c:pt>
                <c:pt idx="16034">
                  <c:v>3.2067999999991153E-4</c:v>
                </c:pt>
                <c:pt idx="16035">
                  <c:v>3.2069999999991152E-4</c:v>
                </c:pt>
                <c:pt idx="16036">
                  <c:v>3.2071999999991151E-4</c:v>
                </c:pt>
                <c:pt idx="16037">
                  <c:v>3.207399999999115E-4</c:v>
                </c:pt>
                <c:pt idx="16038">
                  <c:v>3.2075999999991149E-4</c:v>
                </c:pt>
                <c:pt idx="16039">
                  <c:v>3.2077999999991148E-4</c:v>
                </c:pt>
                <c:pt idx="16040">
                  <c:v>3.2079999999991147E-4</c:v>
                </c:pt>
                <c:pt idx="16041">
                  <c:v>3.2081999999991146E-4</c:v>
                </c:pt>
                <c:pt idx="16042">
                  <c:v>3.2083999999991145E-4</c:v>
                </c:pt>
                <c:pt idx="16043">
                  <c:v>3.2085999999991144E-4</c:v>
                </c:pt>
                <c:pt idx="16044">
                  <c:v>3.2087999999991142E-4</c:v>
                </c:pt>
                <c:pt idx="16045">
                  <c:v>3.2089999999991141E-4</c:v>
                </c:pt>
                <c:pt idx="16046">
                  <c:v>3.209199999999114E-4</c:v>
                </c:pt>
                <c:pt idx="16047">
                  <c:v>3.2093999999991139E-4</c:v>
                </c:pt>
                <c:pt idx="16048">
                  <c:v>3.2095999999991138E-4</c:v>
                </c:pt>
                <c:pt idx="16049">
                  <c:v>3.2097999999991137E-4</c:v>
                </c:pt>
                <c:pt idx="16050">
                  <c:v>3.2099999999991136E-4</c:v>
                </c:pt>
                <c:pt idx="16051">
                  <c:v>3.2101999999991135E-4</c:v>
                </c:pt>
                <c:pt idx="16052">
                  <c:v>3.2103999999991134E-4</c:v>
                </c:pt>
                <c:pt idx="16053">
                  <c:v>3.2105999999991133E-4</c:v>
                </c:pt>
                <c:pt idx="16054">
                  <c:v>3.2107999999991132E-4</c:v>
                </c:pt>
                <c:pt idx="16055">
                  <c:v>3.2109999999991131E-4</c:v>
                </c:pt>
                <c:pt idx="16056">
                  <c:v>3.211199999999113E-4</c:v>
                </c:pt>
                <c:pt idx="16057">
                  <c:v>3.2113999999991129E-4</c:v>
                </c:pt>
                <c:pt idx="16058">
                  <c:v>3.2115999999991128E-4</c:v>
                </c:pt>
                <c:pt idx="16059">
                  <c:v>3.2117999999991127E-4</c:v>
                </c:pt>
                <c:pt idx="16060">
                  <c:v>3.2119999999991126E-4</c:v>
                </c:pt>
                <c:pt idx="16061">
                  <c:v>3.2121999999991125E-4</c:v>
                </c:pt>
                <c:pt idx="16062">
                  <c:v>3.2123999999991124E-4</c:v>
                </c:pt>
                <c:pt idx="16063">
                  <c:v>3.2125999999991123E-4</c:v>
                </c:pt>
                <c:pt idx="16064">
                  <c:v>3.2127999999991122E-4</c:v>
                </c:pt>
                <c:pt idx="16065">
                  <c:v>3.2129999999991121E-4</c:v>
                </c:pt>
                <c:pt idx="16066">
                  <c:v>3.213199999999112E-4</c:v>
                </c:pt>
                <c:pt idx="16067">
                  <c:v>3.2133999999991119E-4</c:v>
                </c:pt>
                <c:pt idx="16068">
                  <c:v>3.2135999999991118E-4</c:v>
                </c:pt>
                <c:pt idx="16069">
                  <c:v>3.2137999999991117E-4</c:v>
                </c:pt>
                <c:pt idx="16070">
                  <c:v>3.2139999999991116E-4</c:v>
                </c:pt>
                <c:pt idx="16071">
                  <c:v>3.2141999999991115E-4</c:v>
                </c:pt>
                <c:pt idx="16072">
                  <c:v>3.2143999999991113E-4</c:v>
                </c:pt>
                <c:pt idx="16073">
                  <c:v>3.2145999999991112E-4</c:v>
                </c:pt>
                <c:pt idx="16074">
                  <c:v>3.2147999999991111E-4</c:v>
                </c:pt>
                <c:pt idx="16075">
                  <c:v>3.214999999999111E-4</c:v>
                </c:pt>
                <c:pt idx="16076">
                  <c:v>3.2151999999991109E-4</c:v>
                </c:pt>
                <c:pt idx="16077">
                  <c:v>3.2153999999991108E-4</c:v>
                </c:pt>
                <c:pt idx="16078">
                  <c:v>3.2155999999991107E-4</c:v>
                </c:pt>
                <c:pt idx="16079">
                  <c:v>3.2157999999991106E-4</c:v>
                </c:pt>
                <c:pt idx="16080">
                  <c:v>3.2159999999991105E-4</c:v>
                </c:pt>
                <c:pt idx="16081">
                  <c:v>3.2161999999991104E-4</c:v>
                </c:pt>
                <c:pt idx="16082">
                  <c:v>3.2163999999991103E-4</c:v>
                </c:pt>
                <c:pt idx="16083">
                  <c:v>3.2165999999991102E-4</c:v>
                </c:pt>
                <c:pt idx="16084">
                  <c:v>3.2167999999991101E-4</c:v>
                </c:pt>
                <c:pt idx="16085">
                  <c:v>3.21699999999911E-4</c:v>
                </c:pt>
                <c:pt idx="16086">
                  <c:v>3.2171999999991099E-4</c:v>
                </c:pt>
                <c:pt idx="16087">
                  <c:v>3.2173999999991098E-4</c:v>
                </c:pt>
                <c:pt idx="16088">
                  <c:v>3.2175999999991097E-4</c:v>
                </c:pt>
                <c:pt idx="16089">
                  <c:v>3.2177999999991096E-4</c:v>
                </c:pt>
                <c:pt idx="16090">
                  <c:v>3.2179999999991095E-4</c:v>
                </c:pt>
                <c:pt idx="16091">
                  <c:v>3.2181999999991094E-4</c:v>
                </c:pt>
                <c:pt idx="16092">
                  <c:v>3.2183999999991093E-4</c:v>
                </c:pt>
                <c:pt idx="16093">
                  <c:v>3.2185999999991092E-4</c:v>
                </c:pt>
                <c:pt idx="16094">
                  <c:v>3.2187999999991091E-4</c:v>
                </c:pt>
                <c:pt idx="16095">
                  <c:v>3.218999999999109E-4</c:v>
                </c:pt>
                <c:pt idx="16096">
                  <c:v>3.2191999999991089E-4</c:v>
                </c:pt>
                <c:pt idx="16097">
                  <c:v>3.2193999999991088E-4</c:v>
                </c:pt>
                <c:pt idx="16098">
                  <c:v>3.2195999999991087E-4</c:v>
                </c:pt>
                <c:pt idx="16099">
                  <c:v>3.2197999999991086E-4</c:v>
                </c:pt>
                <c:pt idx="16100">
                  <c:v>3.2199999999991084E-4</c:v>
                </c:pt>
                <c:pt idx="16101">
                  <c:v>3.2201999999991083E-4</c:v>
                </c:pt>
                <c:pt idx="16102">
                  <c:v>3.2203999999991082E-4</c:v>
                </c:pt>
                <c:pt idx="16103">
                  <c:v>3.2205999999991081E-4</c:v>
                </c:pt>
                <c:pt idx="16104">
                  <c:v>3.220799999999108E-4</c:v>
                </c:pt>
                <c:pt idx="16105">
                  <c:v>3.2209999999991079E-4</c:v>
                </c:pt>
                <c:pt idx="16106">
                  <c:v>3.2211999999991078E-4</c:v>
                </c:pt>
                <c:pt idx="16107">
                  <c:v>3.2213999999991077E-4</c:v>
                </c:pt>
                <c:pt idx="16108">
                  <c:v>3.2215999999991076E-4</c:v>
                </c:pt>
                <c:pt idx="16109">
                  <c:v>3.2217999999991075E-4</c:v>
                </c:pt>
                <c:pt idx="16110">
                  <c:v>3.2219999999991074E-4</c:v>
                </c:pt>
                <c:pt idx="16111">
                  <c:v>3.2221999999991073E-4</c:v>
                </c:pt>
                <c:pt idx="16112">
                  <c:v>3.2223999999991072E-4</c:v>
                </c:pt>
                <c:pt idx="16113">
                  <c:v>3.2225999999991071E-4</c:v>
                </c:pt>
                <c:pt idx="16114">
                  <c:v>3.222799999999107E-4</c:v>
                </c:pt>
                <c:pt idx="16115">
                  <c:v>3.2229999999991069E-4</c:v>
                </c:pt>
                <c:pt idx="16116">
                  <c:v>3.2231999999991068E-4</c:v>
                </c:pt>
                <c:pt idx="16117">
                  <c:v>3.2233999999991067E-4</c:v>
                </c:pt>
                <c:pt idx="16118">
                  <c:v>3.2235999999991066E-4</c:v>
                </c:pt>
                <c:pt idx="16119">
                  <c:v>3.2237999999991065E-4</c:v>
                </c:pt>
                <c:pt idx="16120">
                  <c:v>3.2239999999991064E-4</c:v>
                </c:pt>
                <c:pt idx="16121">
                  <c:v>3.2241999999991063E-4</c:v>
                </c:pt>
                <c:pt idx="16122">
                  <c:v>3.2243999999991062E-4</c:v>
                </c:pt>
                <c:pt idx="16123">
                  <c:v>3.2245999999991061E-4</c:v>
                </c:pt>
                <c:pt idx="16124">
                  <c:v>3.224799999999106E-4</c:v>
                </c:pt>
                <c:pt idx="16125">
                  <c:v>3.2249999999991059E-4</c:v>
                </c:pt>
                <c:pt idx="16126">
                  <c:v>3.2251999999991058E-4</c:v>
                </c:pt>
                <c:pt idx="16127">
                  <c:v>3.2253999999991057E-4</c:v>
                </c:pt>
                <c:pt idx="16128">
                  <c:v>3.2255999999991055E-4</c:v>
                </c:pt>
                <c:pt idx="16129">
                  <c:v>3.2257999999991054E-4</c:v>
                </c:pt>
                <c:pt idx="16130">
                  <c:v>3.2259999999991053E-4</c:v>
                </c:pt>
                <c:pt idx="16131">
                  <c:v>3.2261999999991052E-4</c:v>
                </c:pt>
                <c:pt idx="16132">
                  <c:v>3.2263999999991051E-4</c:v>
                </c:pt>
                <c:pt idx="16133">
                  <c:v>3.226599999999105E-4</c:v>
                </c:pt>
                <c:pt idx="16134">
                  <c:v>3.2267999999991049E-4</c:v>
                </c:pt>
                <c:pt idx="16135">
                  <c:v>3.2269999999991048E-4</c:v>
                </c:pt>
                <c:pt idx="16136">
                  <c:v>3.2271999999991047E-4</c:v>
                </c:pt>
                <c:pt idx="16137">
                  <c:v>3.2273999999991046E-4</c:v>
                </c:pt>
                <c:pt idx="16138">
                  <c:v>3.2275999999991045E-4</c:v>
                </c:pt>
                <c:pt idx="16139">
                  <c:v>3.2277999999991044E-4</c:v>
                </c:pt>
                <c:pt idx="16140">
                  <c:v>3.2279999999991043E-4</c:v>
                </c:pt>
                <c:pt idx="16141">
                  <c:v>3.2281999999991042E-4</c:v>
                </c:pt>
                <c:pt idx="16142">
                  <c:v>3.2283999999991041E-4</c:v>
                </c:pt>
                <c:pt idx="16143">
                  <c:v>3.228599999999104E-4</c:v>
                </c:pt>
                <c:pt idx="16144">
                  <c:v>3.2287999999991039E-4</c:v>
                </c:pt>
                <c:pt idx="16145">
                  <c:v>3.2289999999991038E-4</c:v>
                </c:pt>
                <c:pt idx="16146">
                  <c:v>3.2291999999991037E-4</c:v>
                </c:pt>
                <c:pt idx="16147">
                  <c:v>3.2293999999991036E-4</c:v>
                </c:pt>
                <c:pt idx="16148">
                  <c:v>3.2295999999991035E-4</c:v>
                </c:pt>
                <c:pt idx="16149">
                  <c:v>3.2297999999991034E-4</c:v>
                </c:pt>
                <c:pt idx="16150">
                  <c:v>3.2299999999991033E-4</c:v>
                </c:pt>
                <c:pt idx="16151">
                  <c:v>3.2301999999991032E-4</c:v>
                </c:pt>
                <c:pt idx="16152">
                  <c:v>3.2303999999991031E-4</c:v>
                </c:pt>
                <c:pt idx="16153">
                  <c:v>3.230599999999103E-4</c:v>
                </c:pt>
                <c:pt idx="16154">
                  <c:v>3.2307999999991029E-4</c:v>
                </c:pt>
                <c:pt idx="16155">
                  <c:v>3.2309999999991028E-4</c:v>
                </c:pt>
                <c:pt idx="16156">
                  <c:v>3.2311999999991027E-4</c:v>
                </c:pt>
                <c:pt idx="16157">
                  <c:v>3.2313999999991025E-4</c:v>
                </c:pt>
                <c:pt idx="16158">
                  <c:v>3.2315999999991024E-4</c:v>
                </c:pt>
                <c:pt idx="16159">
                  <c:v>3.2317999999991023E-4</c:v>
                </c:pt>
                <c:pt idx="16160">
                  <c:v>3.2319999999991022E-4</c:v>
                </c:pt>
                <c:pt idx="16161">
                  <c:v>3.2321999999991021E-4</c:v>
                </c:pt>
                <c:pt idx="16162">
                  <c:v>3.232399999999102E-4</c:v>
                </c:pt>
                <c:pt idx="16163">
                  <c:v>3.2325999999991019E-4</c:v>
                </c:pt>
                <c:pt idx="16164">
                  <c:v>3.2327999999991018E-4</c:v>
                </c:pt>
                <c:pt idx="16165">
                  <c:v>3.2329999999991017E-4</c:v>
                </c:pt>
                <c:pt idx="16166">
                  <c:v>3.2331999999991016E-4</c:v>
                </c:pt>
                <c:pt idx="16167">
                  <c:v>3.2333999999991015E-4</c:v>
                </c:pt>
                <c:pt idx="16168">
                  <c:v>3.2335999999991014E-4</c:v>
                </c:pt>
                <c:pt idx="16169">
                  <c:v>3.2337999999991013E-4</c:v>
                </c:pt>
                <c:pt idx="16170">
                  <c:v>3.2339999999991012E-4</c:v>
                </c:pt>
                <c:pt idx="16171">
                  <c:v>3.2341999999991011E-4</c:v>
                </c:pt>
                <c:pt idx="16172">
                  <c:v>3.234399999999101E-4</c:v>
                </c:pt>
                <c:pt idx="16173">
                  <c:v>3.2345999999991009E-4</c:v>
                </c:pt>
                <c:pt idx="16174">
                  <c:v>3.2347999999991008E-4</c:v>
                </c:pt>
                <c:pt idx="16175">
                  <c:v>3.2349999999991007E-4</c:v>
                </c:pt>
                <c:pt idx="16176">
                  <c:v>3.2351999999991006E-4</c:v>
                </c:pt>
                <c:pt idx="16177">
                  <c:v>3.2353999999991005E-4</c:v>
                </c:pt>
                <c:pt idx="16178">
                  <c:v>3.2355999999991004E-4</c:v>
                </c:pt>
                <c:pt idx="16179">
                  <c:v>3.2357999999991003E-4</c:v>
                </c:pt>
                <c:pt idx="16180">
                  <c:v>3.2359999999991002E-4</c:v>
                </c:pt>
                <c:pt idx="16181">
                  <c:v>3.2361999999991001E-4</c:v>
                </c:pt>
                <c:pt idx="16182">
                  <c:v>3.2363999999991E-4</c:v>
                </c:pt>
                <c:pt idx="16183">
                  <c:v>3.2365999999990999E-4</c:v>
                </c:pt>
                <c:pt idx="16184">
                  <c:v>3.2367999999990998E-4</c:v>
                </c:pt>
                <c:pt idx="16185">
                  <c:v>3.2369999999990996E-4</c:v>
                </c:pt>
                <c:pt idx="16186">
                  <c:v>3.2371999999990995E-4</c:v>
                </c:pt>
                <c:pt idx="16187">
                  <c:v>3.2373999999990994E-4</c:v>
                </c:pt>
                <c:pt idx="16188">
                  <c:v>3.2375999999990993E-4</c:v>
                </c:pt>
                <c:pt idx="16189">
                  <c:v>3.2377999999990992E-4</c:v>
                </c:pt>
                <c:pt idx="16190">
                  <c:v>3.2379999999990991E-4</c:v>
                </c:pt>
                <c:pt idx="16191">
                  <c:v>3.238199999999099E-4</c:v>
                </c:pt>
                <c:pt idx="16192">
                  <c:v>3.2383999999990989E-4</c:v>
                </c:pt>
                <c:pt idx="16193">
                  <c:v>3.2385999999990988E-4</c:v>
                </c:pt>
                <c:pt idx="16194">
                  <c:v>3.2387999999990987E-4</c:v>
                </c:pt>
                <c:pt idx="16195">
                  <c:v>3.2389999999990986E-4</c:v>
                </c:pt>
                <c:pt idx="16196">
                  <c:v>3.2391999999990985E-4</c:v>
                </c:pt>
                <c:pt idx="16197">
                  <c:v>3.2393999999990984E-4</c:v>
                </c:pt>
                <c:pt idx="16198">
                  <c:v>3.2395999999990983E-4</c:v>
                </c:pt>
                <c:pt idx="16199">
                  <c:v>3.2397999999990982E-4</c:v>
                </c:pt>
                <c:pt idx="16200">
                  <c:v>3.2399999999990981E-4</c:v>
                </c:pt>
                <c:pt idx="16201">
                  <c:v>3.240199999999098E-4</c:v>
                </c:pt>
                <c:pt idx="16202">
                  <c:v>3.2403999999990979E-4</c:v>
                </c:pt>
                <c:pt idx="16203">
                  <c:v>3.2405999999990978E-4</c:v>
                </c:pt>
                <c:pt idx="16204">
                  <c:v>3.2407999999990977E-4</c:v>
                </c:pt>
                <c:pt idx="16205">
                  <c:v>3.2409999999990976E-4</c:v>
                </c:pt>
                <c:pt idx="16206">
                  <c:v>3.2411999999990975E-4</c:v>
                </c:pt>
                <c:pt idx="16207">
                  <c:v>3.2413999999990974E-4</c:v>
                </c:pt>
                <c:pt idx="16208">
                  <c:v>3.2415999999990973E-4</c:v>
                </c:pt>
                <c:pt idx="16209">
                  <c:v>3.2417999999990972E-4</c:v>
                </c:pt>
                <c:pt idx="16210">
                  <c:v>3.2419999999990971E-4</c:v>
                </c:pt>
                <c:pt idx="16211">
                  <c:v>3.242199999999097E-4</c:v>
                </c:pt>
                <c:pt idx="16212">
                  <c:v>3.2423999999990969E-4</c:v>
                </c:pt>
                <c:pt idx="16213">
                  <c:v>3.2425999999990967E-4</c:v>
                </c:pt>
                <c:pt idx="16214">
                  <c:v>3.2427999999990966E-4</c:v>
                </c:pt>
                <c:pt idx="16215">
                  <c:v>3.2429999999990965E-4</c:v>
                </c:pt>
                <c:pt idx="16216">
                  <c:v>3.2431999999990964E-4</c:v>
                </c:pt>
                <c:pt idx="16217">
                  <c:v>3.2433999999990963E-4</c:v>
                </c:pt>
                <c:pt idx="16218">
                  <c:v>3.2435999999990962E-4</c:v>
                </c:pt>
                <c:pt idx="16219">
                  <c:v>3.2437999999990961E-4</c:v>
                </c:pt>
                <c:pt idx="16220">
                  <c:v>3.243999999999096E-4</c:v>
                </c:pt>
                <c:pt idx="16221">
                  <c:v>3.2441999999990959E-4</c:v>
                </c:pt>
                <c:pt idx="16222">
                  <c:v>3.2443999999990958E-4</c:v>
                </c:pt>
                <c:pt idx="16223">
                  <c:v>3.2445999999990957E-4</c:v>
                </c:pt>
                <c:pt idx="16224">
                  <c:v>3.2447999999990956E-4</c:v>
                </c:pt>
                <c:pt idx="16225">
                  <c:v>3.2449999999990955E-4</c:v>
                </c:pt>
                <c:pt idx="16226">
                  <c:v>3.2451999999990954E-4</c:v>
                </c:pt>
                <c:pt idx="16227">
                  <c:v>3.2453999999990953E-4</c:v>
                </c:pt>
                <c:pt idx="16228">
                  <c:v>3.2455999999990952E-4</c:v>
                </c:pt>
                <c:pt idx="16229">
                  <c:v>3.2457999999990951E-4</c:v>
                </c:pt>
                <c:pt idx="16230">
                  <c:v>3.245999999999095E-4</c:v>
                </c:pt>
                <c:pt idx="16231">
                  <c:v>3.2461999999990949E-4</c:v>
                </c:pt>
                <c:pt idx="16232">
                  <c:v>3.2463999999990948E-4</c:v>
                </c:pt>
                <c:pt idx="16233">
                  <c:v>3.2465999999990947E-4</c:v>
                </c:pt>
                <c:pt idx="16234">
                  <c:v>3.2467999999990946E-4</c:v>
                </c:pt>
                <c:pt idx="16235">
                  <c:v>3.2469999999990945E-4</c:v>
                </c:pt>
                <c:pt idx="16236">
                  <c:v>3.2471999999990944E-4</c:v>
                </c:pt>
                <c:pt idx="16237">
                  <c:v>3.2473999999990943E-4</c:v>
                </c:pt>
                <c:pt idx="16238">
                  <c:v>3.2475999999990942E-4</c:v>
                </c:pt>
                <c:pt idx="16239">
                  <c:v>3.2477999999990941E-4</c:v>
                </c:pt>
                <c:pt idx="16240">
                  <c:v>3.247999999999094E-4</c:v>
                </c:pt>
                <c:pt idx="16241">
                  <c:v>3.2481999999990938E-4</c:v>
                </c:pt>
                <c:pt idx="16242">
                  <c:v>3.2483999999990937E-4</c:v>
                </c:pt>
                <c:pt idx="16243">
                  <c:v>3.2485999999990936E-4</c:v>
                </c:pt>
                <c:pt idx="16244">
                  <c:v>3.2487999999990935E-4</c:v>
                </c:pt>
                <c:pt idx="16245">
                  <c:v>3.2489999999990934E-4</c:v>
                </c:pt>
                <c:pt idx="16246">
                  <c:v>3.2491999999990933E-4</c:v>
                </c:pt>
                <c:pt idx="16247">
                  <c:v>3.2493999999990932E-4</c:v>
                </c:pt>
                <c:pt idx="16248">
                  <c:v>3.2495999999990931E-4</c:v>
                </c:pt>
                <c:pt idx="16249">
                  <c:v>3.249799999999093E-4</c:v>
                </c:pt>
                <c:pt idx="16250">
                  <c:v>3.2499999999990929E-4</c:v>
                </c:pt>
                <c:pt idx="16251">
                  <c:v>3.2501999999990928E-4</c:v>
                </c:pt>
                <c:pt idx="16252">
                  <c:v>3.2503999999990927E-4</c:v>
                </c:pt>
                <c:pt idx="16253">
                  <c:v>3.2505999999990926E-4</c:v>
                </c:pt>
                <c:pt idx="16254">
                  <c:v>3.2507999999990925E-4</c:v>
                </c:pt>
                <c:pt idx="16255">
                  <c:v>3.2509999999990924E-4</c:v>
                </c:pt>
                <c:pt idx="16256">
                  <c:v>3.2511999999990923E-4</c:v>
                </c:pt>
                <c:pt idx="16257">
                  <c:v>3.2513999999990922E-4</c:v>
                </c:pt>
                <c:pt idx="16258">
                  <c:v>3.2515999999990921E-4</c:v>
                </c:pt>
                <c:pt idx="16259">
                  <c:v>3.251799999999092E-4</c:v>
                </c:pt>
                <c:pt idx="16260">
                  <c:v>3.2519999999990919E-4</c:v>
                </c:pt>
                <c:pt idx="16261">
                  <c:v>3.2521999999990918E-4</c:v>
                </c:pt>
                <c:pt idx="16262">
                  <c:v>3.2523999999990917E-4</c:v>
                </c:pt>
                <c:pt idx="16263">
                  <c:v>3.2525999999990916E-4</c:v>
                </c:pt>
                <c:pt idx="16264">
                  <c:v>3.2527999999990915E-4</c:v>
                </c:pt>
                <c:pt idx="16265">
                  <c:v>3.2529999999990914E-4</c:v>
                </c:pt>
                <c:pt idx="16266">
                  <c:v>3.2531999999990913E-4</c:v>
                </c:pt>
                <c:pt idx="16267">
                  <c:v>3.2533999999990912E-4</c:v>
                </c:pt>
                <c:pt idx="16268">
                  <c:v>3.2535999999990911E-4</c:v>
                </c:pt>
                <c:pt idx="16269">
                  <c:v>3.2537999999990909E-4</c:v>
                </c:pt>
                <c:pt idx="16270">
                  <c:v>3.2539999999990908E-4</c:v>
                </c:pt>
                <c:pt idx="16271">
                  <c:v>3.2541999999990907E-4</c:v>
                </c:pt>
                <c:pt idx="16272">
                  <c:v>3.2543999999990906E-4</c:v>
                </c:pt>
                <c:pt idx="16273">
                  <c:v>3.2545999999990905E-4</c:v>
                </c:pt>
                <c:pt idx="16274">
                  <c:v>3.2547999999990904E-4</c:v>
                </c:pt>
                <c:pt idx="16275">
                  <c:v>3.2549999999990903E-4</c:v>
                </c:pt>
                <c:pt idx="16276">
                  <c:v>3.2551999999990902E-4</c:v>
                </c:pt>
                <c:pt idx="16277">
                  <c:v>3.2553999999990901E-4</c:v>
                </c:pt>
                <c:pt idx="16278">
                  <c:v>3.25559999999909E-4</c:v>
                </c:pt>
                <c:pt idx="16279">
                  <c:v>3.2557999999990899E-4</c:v>
                </c:pt>
                <c:pt idx="16280">
                  <c:v>3.2559999999990898E-4</c:v>
                </c:pt>
                <c:pt idx="16281">
                  <c:v>3.2561999999990897E-4</c:v>
                </c:pt>
                <c:pt idx="16282">
                  <c:v>3.2563999999990896E-4</c:v>
                </c:pt>
                <c:pt idx="16283">
                  <c:v>3.2565999999990895E-4</c:v>
                </c:pt>
                <c:pt idx="16284">
                  <c:v>3.2567999999990894E-4</c:v>
                </c:pt>
                <c:pt idx="16285">
                  <c:v>3.2569999999990893E-4</c:v>
                </c:pt>
                <c:pt idx="16286">
                  <c:v>3.2571999999990892E-4</c:v>
                </c:pt>
                <c:pt idx="16287">
                  <c:v>3.2573999999990891E-4</c:v>
                </c:pt>
                <c:pt idx="16288">
                  <c:v>3.257599999999089E-4</c:v>
                </c:pt>
                <c:pt idx="16289">
                  <c:v>3.2577999999990889E-4</c:v>
                </c:pt>
                <c:pt idx="16290">
                  <c:v>3.2579999999990888E-4</c:v>
                </c:pt>
                <c:pt idx="16291">
                  <c:v>3.2581999999990887E-4</c:v>
                </c:pt>
                <c:pt idx="16292">
                  <c:v>3.2583999999990886E-4</c:v>
                </c:pt>
                <c:pt idx="16293">
                  <c:v>3.2585999999990885E-4</c:v>
                </c:pt>
                <c:pt idx="16294">
                  <c:v>3.2587999999990884E-4</c:v>
                </c:pt>
                <c:pt idx="16295">
                  <c:v>3.2589999999990883E-4</c:v>
                </c:pt>
                <c:pt idx="16296">
                  <c:v>3.2591999999990882E-4</c:v>
                </c:pt>
                <c:pt idx="16297">
                  <c:v>3.259399999999088E-4</c:v>
                </c:pt>
                <c:pt idx="16298">
                  <c:v>3.2595999999990879E-4</c:v>
                </c:pt>
                <c:pt idx="16299">
                  <c:v>3.2597999999990878E-4</c:v>
                </c:pt>
                <c:pt idx="16300">
                  <c:v>3.2599999999990877E-4</c:v>
                </c:pt>
                <c:pt idx="16301">
                  <c:v>3.2601999999990876E-4</c:v>
                </c:pt>
                <c:pt idx="16302">
                  <c:v>3.2603999999990875E-4</c:v>
                </c:pt>
                <c:pt idx="16303">
                  <c:v>3.2605999999990874E-4</c:v>
                </c:pt>
                <c:pt idx="16304">
                  <c:v>3.2607999999990873E-4</c:v>
                </c:pt>
                <c:pt idx="16305">
                  <c:v>3.2609999999990872E-4</c:v>
                </c:pt>
                <c:pt idx="16306">
                  <c:v>3.2611999999990871E-4</c:v>
                </c:pt>
                <c:pt idx="16307">
                  <c:v>3.261399999999087E-4</c:v>
                </c:pt>
                <c:pt idx="16308">
                  <c:v>3.2615999999990869E-4</c:v>
                </c:pt>
                <c:pt idx="16309">
                  <c:v>3.2617999999990868E-4</c:v>
                </c:pt>
                <c:pt idx="16310">
                  <c:v>3.2619999999990867E-4</c:v>
                </c:pt>
                <c:pt idx="16311">
                  <c:v>3.2621999999990866E-4</c:v>
                </c:pt>
                <c:pt idx="16312">
                  <c:v>3.2623999999990865E-4</c:v>
                </c:pt>
                <c:pt idx="16313">
                  <c:v>3.2625999999990864E-4</c:v>
                </c:pt>
                <c:pt idx="16314">
                  <c:v>3.2627999999990863E-4</c:v>
                </c:pt>
                <c:pt idx="16315">
                  <c:v>3.2629999999990862E-4</c:v>
                </c:pt>
                <c:pt idx="16316">
                  <c:v>3.2631999999990861E-4</c:v>
                </c:pt>
                <c:pt idx="16317">
                  <c:v>3.263399999999086E-4</c:v>
                </c:pt>
                <c:pt idx="16318">
                  <c:v>3.2635999999990859E-4</c:v>
                </c:pt>
                <c:pt idx="16319">
                  <c:v>3.2637999999990858E-4</c:v>
                </c:pt>
                <c:pt idx="16320">
                  <c:v>3.2639999999990857E-4</c:v>
                </c:pt>
                <c:pt idx="16321">
                  <c:v>3.2641999999990856E-4</c:v>
                </c:pt>
                <c:pt idx="16322">
                  <c:v>3.2643999999990855E-4</c:v>
                </c:pt>
                <c:pt idx="16323">
                  <c:v>3.2645999999990854E-4</c:v>
                </c:pt>
                <c:pt idx="16324">
                  <c:v>3.2647999999990853E-4</c:v>
                </c:pt>
                <c:pt idx="16325">
                  <c:v>3.2649999999990851E-4</c:v>
                </c:pt>
                <c:pt idx="16326">
                  <c:v>3.265199999999085E-4</c:v>
                </c:pt>
                <c:pt idx="16327">
                  <c:v>3.2653999999990849E-4</c:v>
                </c:pt>
                <c:pt idx="16328">
                  <c:v>3.2655999999990848E-4</c:v>
                </c:pt>
                <c:pt idx="16329">
                  <c:v>3.2657999999990847E-4</c:v>
                </c:pt>
                <c:pt idx="16330">
                  <c:v>3.2659999999990846E-4</c:v>
                </c:pt>
                <c:pt idx="16331">
                  <c:v>3.2661999999990845E-4</c:v>
                </c:pt>
                <c:pt idx="16332">
                  <c:v>3.2663999999990844E-4</c:v>
                </c:pt>
                <c:pt idx="16333">
                  <c:v>3.2665999999990843E-4</c:v>
                </c:pt>
                <c:pt idx="16334">
                  <c:v>3.2667999999990842E-4</c:v>
                </c:pt>
                <c:pt idx="16335">
                  <c:v>3.2669999999990841E-4</c:v>
                </c:pt>
                <c:pt idx="16336">
                  <c:v>3.267199999999084E-4</c:v>
                </c:pt>
                <c:pt idx="16337">
                  <c:v>3.2673999999990839E-4</c:v>
                </c:pt>
                <c:pt idx="16338">
                  <c:v>3.2675999999990838E-4</c:v>
                </c:pt>
                <c:pt idx="16339">
                  <c:v>3.2677999999990837E-4</c:v>
                </c:pt>
                <c:pt idx="16340">
                  <c:v>3.2679999999990836E-4</c:v>
                </c:pt>
                <c:pt idx="16341">
                  <c:v>3.2681999999990835E-4</c:v>
                </c:pt>
                <c:pt idx="16342">
                  <c:v>3.2683999999990834E-4</c:v>
                </c:pt>
                <c:pt idx="16343">
                  <c:v>3.2685999999990833E-4</c:v>
                </c:pt>
                <c:pt idx="16344">
                  <c:v>3.2687999999990832E-4</c:v>
                </c:pt>
                <c:pt idx="16345">
                  <c:v>3.2689999999990831E-4</c:v>
                </c:pt>
                <c:pt idx="16346">
                  <c:v>3.269199999999083E-4</c:v>
                </c:pt>
                <c:pt idx="16347">
                  <c:v>3.2693999999990829E-4</c:v>
                </c:pt>
                <c:pt idx="16348">
                  <c:v>3.2695999999990828E-4</c:v>
                </c:pt>
                <c:pt idx="16349">
                  <c:v>3.2697999999990827E-4</c:v>
                </c:pt>
                <c:pt idx="16350">
                  <c:v>3.2699999999990826E-4</c:v>
                </c:pt>
                <c:pt idx="16351">
                  <c:v>3.2701999999990825E-4</c:v>
                </c:pt>
                <c:pt idx="16352">
                  <c:v>3.2703999999990824E-4</c:v>
                </c:pt>
                <c:pt idx="16353">
                  <c:v>3.2705999999990822E-4</c:v>
                </c:pt>
                <c:pt idx="16354">
                  <c:v>3.2707999999990821E-4</c:v>
                </c:pt>
                <c:pt idx="16355">
                  <c:v>3.270999999999082E-4</c:v>
                </c:pt>
                <c:pt idx="16356">
                  <c:v>3.2711999999990819E-4</c:v>
                </c:pt>
                <c:pt idx="16357">
                  <c:v>3.2713999999990818E-4</c:v>
                </c:pt>
                <c:pt idx="16358">
                  <c:v>3.2715999999990817E-4</c:v>
                </c:pt>
                <c:pt idx="16359">
                  <c:v>3.2717999999990816E-4</c:v>
                </c:pt>
                <c:pt idx="16360">
                  <c:v>3.2719999999990815E-4</c:v>
                </c:pt>
                <c:pt idx="16361">
                  <c:v>3.2721999999990814E-4</c:v>
                </c:pt>
                <c:pt idx="16362">
                  <c:v>3.2723999999990813E-4</c:v>
                </c:pt>
                <c:pt idx="16363">
                  <c:v>3.2725999999990812E-4</c:v>
                </c:pt>
                <c:pt idx="16364">
                  <c:v>3.2727999999990811E-4</c:v>
                </c:pt>
                <c:pt idx="16365">
                  <c:v>3.272999999999081E-4</c:v>
                </c:pt>
                <c:pt idx="16366">
                  <c:v>3.2731999999990809E-4</c:v>
                </c:pt>
                <c:pt idx="16367">
                  <c:v>3.2733999999990808E-4</c:v>
                </c:pt>
                <c:pt idx="16368">
                  <c:v>3.2735999999990807E-4</c:v>
                </c:pt>
                <c:pt idx="16369">
                  <c:v>3.2737999999990806E-4</c:v>
                </c:pt>
                <c:pt idx="16370">
                  <c:v>3.2739999999990805E-4</c:v>
                </c:pt>
                <c:pt idx="16371">
                  <c:v>3.2741999999990804E-4</c:v>
                </c:pt>
                <c:pt idx="16372">
                  <c:v>3.2743999999990803E-4</c:v>
                </c:pt>
                <c:pt idx="16373">
                  <c:v>3.2745999999990802E-4</c:v>
                </c:pt>
                <c:pt idx="16374">
                  <c:v>3.2747999999990801E-4</c:v>
                </c:pt>
                <c:pt idx="16375">
                  <c:v>3.27499999999908E-4</c:v>
                </c:pt>
                <c:pt idx="16376">
                  <c:v>3.2751999999990799E-4</c:v>
                </c:pt>
                <c:pt idx="16377">
                  <c:v>3.2753999999990798E-4</c:v>
                </c:pt>
                <c:pt idx="16378">
                  <c:v>3.2755999999990797E-4</c:v>
                </c:pt>
                <c:pt idx="16379">
                  <c:v>3.2757999999990796E-4</c:v>
                </c:pt>
                <c:pt idx="16380">
                  <c:v>3.2759999999990795E-4</c:v>
                </c:pt>
                <c:pt idx="16381">
                  <c:v>3.2761999999990793E-4</c:v>
                </c:pt>
                <c:pt idx="16382">
                  <c:v>3.2763999999990792E-4</c:v>
                </c:pt>
                <c:pt idx="16383">
                  <c:v>3.2765999999990791E-4</c:v>
                </c:pt>
                <c:pt idx="16384">
                  <c:v>3.276799999999079E-4</c:v>
                </c:pt>
                <c:pt idx="16385">
                  <c:v>3.2769999999990789E-4</c:v>
                </c:pt>
                <c:pt idx="16386">
                  <c:v>3.2771999999990788E-4</c:v>
                </c:pt>
                <c:pt idx="16387">
                  <c:v>3.2773999999990787E-4</c:v>
                </c:pt>
                <c:pt idx="16388">
                  <c:v>3.2775999999990786E-4</c:v>
                </c:pt>
                <c:pt idx="16389">
                  <c:v>3.2777999999990785E-4</c:v>
                </c:pt>
                <c:pt idx="16390">
                  <c:v>3.2779999999990784E-4</c:v>
                </c:pt>
                <c:pt idx="16391">
                  <c:v>3.2781999999990783E-4</c:v>
                </c:pt>
                <c:pt idx="16392">
                  <c:v>3.2783999999990782E-4</c:v>
                </c:pt>
                <c:pt idx="16393">
                  <c:v>3.2785999999990781E-4</c:v>
                </c:pt>
                <c:pt idx="16394">
                  <c:v>3.278799999999078E-4</c:v>
                </c:pt>
                <c:pt idx="16395">
                  <c:v>3.2789999999990779E-4</c:v>
                </c:pt>
                <c:pt idx="16396">
                  <c:v>3.2791999999990778E-4</c:v>
                </c:pt>
                <c:pt idx="16397">
                  <c:v>3.2793999999990777E-4</c:v>
                </c:pt>
                <c:pt idx="16398">
                  <c:v>3.2795999999990776E-4</c:v>
                </c:pt>
                <c:pt idx="16399">
                  <c:v>3.2797999999990775E-4</c:v>
                </c:pt>
                <c:pt idx="16400">
                  <c:v>3.2799999999990774E-4</c:v>
                </c:pt>
                <c:pt idx="16401">
                  <c:v>3.2801999999990773E-4</c:v>
                </c:pt>
                <c:pt idx="16402">
                  <c:v>3.2803999999990772E-4</c:v>
                </c:pt>
                <c:pt idx="16403">
                  <c:v>3.2805999999990771E-4</c:v>
                </c:pt>
                <c:pt idx="16404">
                  <c:v>3.280799999999077E-4</c:v>
                </c:pt>
                <c:pt idx="16405">
                  <c:v>3.2809999999990769E-4</c:v>
                </c:pt>
                <c:pt idx="16406">
                  <c:v>3.2811999999990768E-4</c:v>
                </c:pt>
                <c:pt idx="16407">
                  <c:v>3.2813999999990767E-4</c:v>
                </c:pt>
                <c:pt idx="16408">
                  <c:v>3.2815999999990766E-4</c:v>
                </c:pt>
                <c:pt idx="16409">
                  <c:v>3.2817999999990764E-4</c:v>
                </c:pt>
                <c:pt idx="16410">
                  <c:v>3.2819999999990763E-4</c:v>
                </c:pt>
                <c:pt idx="16411">
                  <c:v>3.2821999999990762E-4</c:v>
                </c:pt>
                <c:pt idx="16412">
                  <c:v>3.2823999999990761E-4</c:v>
                </c:pt>
                <c:pt idx="16413">
                  <c:v>3.282599999999076E-4</c:v>
                </c:pt>
                <c:pt idx="16414">
                  <c:v>3.2827999999990759E-4</c:v>
                </c:pt>
                <c:pt idx="16415">
                  <c:v>3.2829999999990758E-4</c:v>
                </c:pt>
                <c:pt idx="16416">
                  <c:v>3.2831999999990757E-4</c:v>
                </c:pt>
                <c:pt idx="16417">
                  <c:v>3.2833999999990756E-4</c:v>
                </c:pt>
                <c:pt idx="16418">
                  <c:v>3.2835999999990755E-4</c:v>
                </c:pt>
                <c:pt idx="16419">
                  <c:v>3.2837999999990754E-4</c:v>
                </c:pt>
                <c:pt idx="16420">
                  <c:v>3.2839999999990753E-4</c:v>
                </c:pt>
                <c:pt idx="16421">
                  <c:v>3.2841999999990752E-4</c:v>
                </c:pt>
                <c:pt idx="16422">
                  <c:v>3.2843999999990751E-4</c:v>
                </c:pt>
                <c:pt idx="16423">
                  <c:v>3.284599999999075E-4</c:v>
                </c:pt>
                <c:pt idx="16424">
                  <c:v>3.2847999999990749E-4</c:v>
                </c:pt>
                <c:pt idx="16425">
                  <c:v>3.2849999999990748E-4</c:v>
                </c:pt>
                <c:pt idx="16426">
                  <c:v>3.2851999999990747E-4</c:v>
                </c:pt>
                <c:pt idx="16427">
                  <c:v>3.2853999999990746E-4</c:v>
                </c:pt>
                <c:pt idx="16428">
                  <c:v>3.2855999999990745E-4</c:v>
                </c:pt>
                <c:pt idx="16429">
                  <c:v>3.2857999999990744E-4</c:v>
                </c:pt>
                <c:pt idx="16430">
                  <c:v>3.2859999999990743E-4</c:v>
                </c:pt>
                <c:pt idx="16431">
                  <c:v>3.2861999999990742E-4</c:v>
                </c:pt>
                <c:pt idx="16432">
                  <c:v>3.2863999999990741E-4</c:v>
                </c:pt>
                <c:pt idx="16433">
                  <c:v>3.286599999999074E-4</c:v>
                </c:pt>
                <c:pt idx="16434">
                  <c:v>3.2867999999990739E-4</c:v>
                </c:pt>
                <c:pt idx="16435">
                  <c:v>3.2869999999990738E-4</c:v>
                </c:pt>
                <c:pt idx="16436">
                  <c:v>3.2871999999990737E-4</c:v>
                </c:pt>
                <c:pt idx="16437">
                  <c:v>3.2873999999990736E-4</c:v>
                </c:pt>
                <c:pt idx="16438">
                  <c:v>3.2875999999990734E-4</c:v>
                </c:pt>
                <c:pt idx="16439">
                  <c:v>3.2877999999990733E-4</c:v>
                </c:pt>
                <c:pt idx="16440">
                  <c:v>3.2879999999990732E-4</c:v>
                </c:pt>
                <c:pt idx="16441">
                  <c:v>3.2881999999990731E-4</c:v>
                </c:pt>
                <c:pt idx="16442">
                  <c:v>3.288399999999073E-4</c:v>
                </c:pt>
                <c:pt idx="16443">
                  <c:v>3.2885999999990729E-4</c:v>
                </c:pt>
                <c:pt idx="16444">
                  <c:v>3.2887999999990728E-4</c:v>
                </c:pt>
                <c:pt idx="16445">
                  <c:v>3.2889999999990727E-4</c:v>
                </c:pt>
                <c:pt idx="16446">
                  <c:v>3.2891999999990726E-4</c:v>
                </c:pt>
                <c:pt idx="16447">
                  <c:v>3.2893999999990725E-4</c:v>
                </c:pt>
                <c:pt idx="16448">
                  <c:v>3.2895999999990724E-4</c:v>
                </c:pt>
                <c:pt idx="16449">
                  <c:v>3.2897999999990723E-4</c:v>
                </c:pt>
                <c:pt idx="16450">
                  <c:v>3.2899999999990722E-4</c:v>
                </c:pt>
                <c:pt idx="16451">
                  <c:v>3.2901999999990721E-4</c:v>
                </c:pt>
                <c:pt idx="16452">
                  <c:v>3.290399999999072E-4</c:v>
                </c:pt>
                <c:pt idx="16453">
                  <c:v>3.2905999999990719E-4</c:v>
                </c:pt>
                <c:pt idx="16454">
                  <c:v>3.2907999999990718E-4</c:v>
                </c:pt>
                <c:pt idx="16455">
                  <c:v>3.2909999999990717E-4</c:v>
                </c:pt>
                <c:pt idx="16456">
                  <c:v>3.2911999999990716E-4</c:v>
                </c:pt>
                <c:pt idx="16457">
                  <c:v>3.2913999999990715E-4</c:v>
                </c:pt>
                <c:pt idx="16458">
                  <c:v>3.2915999999990714E-4</c:v>
                </c:pt>
                <c:pt idx="16459">
                  <c:v>3.2917999999990713E-4</c:v>
                </c:pt>
                <c:pt idx="16460">
                  <c:v>3.2919999999990712E-4</c:v>
                </c:pt>
                <c:pt idx="16461">
                  <c:v>3.2921999999990711E-4</c:v>
                </c:pt>
                <c:pt idx="16462">
                  <c:v>3.292399999999071E-4</c:v>
                </c:pt>
                <c:pt idx="16463">
                  <c:v>3.2925999999990709E-4</c:v>
                </c:pt>
                <c:pt idx="16464">
                  <c:v>3.2927999999990708E-4</c:v>
                </c:pt>
                <c:pt idx="16465">
                  <c:v>3.2929999999990707E-4</c:v>
                </c:pt>
                <c:pt idx="16466">
                  <c:v>3.2931999999990705E-4</c:v>
                </c:pt>
                <c:pt idx="16467">
                  <c:v>3.2933999999990704E-4</c:v>
                </c:pt>
                <c:pt idx="16468">
                  <c:v>3.2935999999990703E-4</c:v>
                </c:pt>
                <c:pt idx="16469">
                  <c:v>3.2937999999990702E-4</c:v>
                </c:pt>
                <c:pt idx="16470">
                  <c:v>3.2939999999990701E-4</c:v>
                </c:pt>
                <c:pt idx="16471">
                  <c:v>3.29419999999907E-4</c:v>
                </c:pt>
                <c:pt idx="16472">
                  <c:v>3.2943999999990699E-4</c:v>
                </c:pt>
                <c:pt idx="16473">
                  <c:v>3.2945999999990698E-4</c:v>
                </c:pt>
                <c:pt idx="16474">
                  <c:v>3.2947999999990697E-4</c:v>
                </c:pt>
                <c:pt idx="16475">
                  <c:v>3.2949999999990696E-4</c:v>
                </c:pt>
                <c:pt idx="16476">
                  <c:v>3.2951999999990695E-4</c:v>
                </c:pt>
                <c:pt idx="16477">
                  <c:v>3.2953999999990694E-4</c:v>
                </c:pt>
                <c:pt idx="16478">
                  <c:v>3.2955999999990693E-4</c:v>
                </c:pt>
                <c:pt idx="16479">
                  <c:v>3.2957999999990692E-4</c:v>
                </c:pt>
                <c:pt idx="16480">
                  <c:v>3.2959999999990691E-4</c:v>
                </c:pt>
                <c:pt idx="16481">
                  <c:v>3.296199999999069E-4</c:v>
                </c:pt>
                <c:pt idx="16482">
                  <c:v>3.2963999999990689E-4</c:v>
                </c:pt>
                <c:pt idx="16483">
                  <c:v>3.2965999999990688E-4</c:v>
                </c:pt>
                <c:pt idx="16484">
                  <c:v>3.2967999999990687E-4</c:v>
                </c:pt>
                <c:pt idx="16485">
                  <c:v>3.2969999999990686E-4</c:v>
                </c:pt>
                <c:pt idx="16486">
                  <c:v>3.2971999999990685E-4</c:v>
                </c:pt>
                <c:pt idx="16487">
                  <c:v>3.2973999999990684E-4</c:v>
                </c:pt>
                <c:pt idx="16488">
                  <c:v>3.2975999999990683E-4</c:v>
                </c:pt>
                <c:pt idx="16489">
                  <c:v>3.2977999999990682E-4</c:v>
                </c:pt>
                <c:pt idx="16490">
                  <c:v>3.2979999999990681E-4</c:v>
                </c:pt>
                <c:pt idx="16491">
                  <c:v>3.298199999999068E-4</c:v>
                </c:pt>
                <c:pt idx="16492">
                  <c:v>3.2983999999990679E-4</c:v>
                </c:pt>
                <c:pt idx="16493">
                  <c:v>3.2985999999990678E-4</c:v>
                </c:pt>
                <c:pt idx="16494">
                  <c:v>3.2987999999990676E-4</c:v>
                </c:pt>
                <c:pt idx="16495">
                  <c:v>3.2989999999990675E-4</c:v>
                </c:pt>
                <c:pt idx="16496">
                  <c:v>3.2991999999990674E-4</c:v>
                </c:pt>
                <c:pt idx="16497">
                  <c:v>3.2993999999990673E-4</c:v>
                </c:pt>
                <c:pt idx="16498">
                  <c:v>3.2995999999990672E-4</c:v>
                </c:pt>
                <c:pt idx="16499">
                  <c:v>3.2997999999990671E-4</c:v>
                </c:pt>
                <c:pt idx="16500">
                  <c:v>3.299999999999067E-4</c:v>
                </c:pt>
                <c:pt idx="16501">
                  <c:v>3.3001999999990669E-4</c:v>
                </c:pt>
                <c:pt idx="16502">
                  <c:v>3.3003999999990668E-4</c:v>
                </c:pt>
                <c:pt idx="16503">
                  <c:v>3.3005999999990667E-4</c:v>
                </c:pt>
                <c:pt idx="16504">
                  <c:v>3.3007999999990666E-4</c:v>
                </c:pt>
                <c:pt idx="16505">
                  <c:v>3.3009999999990665E-4</c:v>
                </c:pt>
                <c:pt idx="16506">
                  <c:v>3.3011999999990664E-4</c:v>
                </c:pt>
                <c:pt idx="16507">
                  <c:v>3.3013999999990663E-4</c:v>
                </c:pt>
                <c:pt idx="16508">
                  <c:v>3.3015999999990662E-4</c:v>
                </c:pt>
                <c:pt idx="16509">
                  <c:v>3.3017999999990661E-4</c:v>
                </c:pt>
                <c:pt idx="16510">
                  <c:v>3.301999999999066E-4</c:v>
                </c:pt>
                <c:pt idx="16511">
                  <c:v>3.3021999999990659E-4</c:v>
                </c:pt>
                <c:pt idx="16512">
                  <c:v>3.3023999999990658E-4</c:v>
                </c:pt>
                <c:pt idx="16513">
                  <c:v>3.3025999999990657E-4</c:v>
                </c:pt>
                <c:pt idx="16514">
                  <c:v>3.3027999999990656E-4</c:v>
                </c:pt>
                <c:pt idx="16515">
                  <c:v>3.3029999999990655E-4</c:v>
                </c:pt>
                <c:pt idx="16516">
                  <c:v>3.3031999999990654E-4</c:v>
                </c:pt>
                <c:pt idx="16517">
                  <c:v>3.3033999999990653E-4</c:v>
                </c:pt>
                <c:pt idx="16518">
                  <c:v>3.3035999999990652E-4</c:v>
                </c:pt>
                <c:pt idx="16519">
                  <c:v>3.3037999999990651E-4</c:v>
                </c:pt>
                <c:pt idx="16520">
                  <c:v>3.303999999999065E-4</c:v>
                </c:pt>
                <c:pt idx="16521">
                  <c:v>3.3041999999990649E-4</c:v>
                </c:pt>
                <c:pt idx="16522">
                  <c:v>3.3043999999990647E-4</c:v>
                </c:pt>
                <c:pt idx="16523">
                  <c:v>3.3045999999990646E-4</c:v>
                </c:pt>
                <c:pt idx="16524">
                  <c:v>3.3047999999990645E-4</c:v>
                </c:pt>
                <c:pt idx="16525">
                  <c:v>3.3049999999990644E-4</c:v>
                </c:pt>
                <c:pt idx="16526">
                  <c:v>3.3051999999990643E-4</c:v>
                </c:pt>
                <c:pt idx="16527">
                  <c:v>3.3053999999990642E-4</c:v>
                </c:pt>
                <c:pt idx="16528">
                  <c:v>3.3055999999990641E-4</c:v>
                </c:pt>
                <c:pt idx="16529">
                  <c:v>3.305799999999064E-4</c:v>
                </c:pt>
                <c:pt idx="16530">
                  <c:v>3.3059999999990639E-4</c:v>
                </c:pt>
                <c:pt idx="16531">
                  <c:v>3.3061999999990638E-4</c:v>
                </c:pt>
                <c:pt idx="16532">
                  <c:v>3.3063999999990637E-4</c:v>
                </c:pt>
                <c:pt idx="16533">
                  <c:v>3.3065999999990636E-4</c:v>
                </c:pt>
                <c:pt idx="16534">
                  <c:v>3.3067999999990635E-4</c:v>
                </c:pt>
                <c:pt idx="16535">
                  <c:v>3.3069999999990634E-4</c:v>
                </c:pt>
                <c:pt idx="16536">
                  <c:v>3.3071999999990633E-4</c:v>
                </c:pt>
                <c:pt idx="16537">
                  <c:v>3.3073999999990632E-4</c:v>
                </c:pt>
                <c:pt idx="16538">
                  <c:v>3.3075999999990631E-4</c:v>
                </c:pt>
                <c:pt idx="16539">
                  <c:v>3.307799999999063E-4</c:v>
                </c:pt>
                <c:pt idx="16540">
                  <c:v>3.3079999999990629E-4</c:v>
                </c:pt>
                <c:pt idx="16541">
                  <c:v>3.3081999999990628E-4</c:v>
                </c:pt>
                <c:pt idx="16542">
                  <c:v>3.3083999999990627E-4</c:v>
                </c:pt>
                <c:pt idx="16543">
                  <c:v>3.3085999999990626E-4</c:v>
                </c:pt>
                <c:pt idx="16544">
                  <c:v>3.3087999999990625E-4</c:v>
                </c:pt>
                <c:pt idx="16545">
                  <c:v>3.3089999999990624E-4</c:v>
                </c:pt>
                <c:pt idx="16546">
                  <c:v>3.3091999999990623E-4</c:v>
                </c:pt>
                <c:pt idx="16547">
                  <c:v>3.3093999999990622E-4</c:v>
                </c:pt>
                <c:pt idx="16548">
                  <c:v>3.3095999999990621E-4</c:v>
                </c:pt>
                <c:pt idx="16549">
                  <c:v>3.309799999999062E-4</c:v>
                </c:pt>
                <c:pt idx="16550">
                  <c:v>3.3099999999990618E-4</c:v>
                </c:pt>
                <c:pt idx="16551">
                  <c:v>3.3101999999990617E-4</c:v>
                </c:pt>
                <c:pt idx="16552">
                  <c:v>3.3103999999990616E-4</c:v>
                </c:pt>
                <c:pt idx="16553">
                  <c:v>3.3105999999990615E-4</c:v>
                </c:pt>
                <c:pt idx="16554">
                  <c:v>3.3107999999990614E-4</c:v>
                </c:pt>
                <c:pt idx="16555">
                  <c:v>3.3109999999990613E-4</c:v>
                </c:pt>
                <c:pt idx="16556">
                  <c:v>3.3111999999990612E-4</c:v>
                </c:pt>
                <c:pt idx="16557">
                  <c:v>3.3113999999990611E-4</c:v>
                </c:pt>
                <c:pt idx="16558">
                  <c:v>3.311599999999061E-4</c:v>
                </c:pt>
                <c:pt idx="16559">
                  <c:v>3.3117999999990609E-4</c:v>
                </c:pt>
                <c:pt idx="16560">
                  <c:v>3.3119999999990608E-4</c:v>
                </c:pt>
                <c:pt idx="16561">
                  <c:v>3.3121999999990607E-4</c:v>
                </c:pt>
                <c:pt idx="16562">
                  <c:v>3.3123999999990606E-4</c:v>
                </c:pt>
                <c:pt idx="16563">
                  <c:v>3.3125999999990605E-4</c:v>
                </c:pt>
                <c:pt idx="16564">
                  <c:v>3.3127999999990604E-4</c:v>
                </c:pt>
                <c:pt idx="16565">
                  <c:v>3.3129999999990603E-4</c:v>
                </c:pt>
                <c:pt idx="16566">
                  <c:v>3.3131999999990602E-4</c:v>
                </c:pt>
                <c:pt idx="16567">
                  <c:v>3.3133999999990601E-4</c:v>
                </c:pt>
                <c:pt idx="16568">
                  <c:v>3.31359999999906E-4</c:v>
                </c:pt>
                <c:pt idx="16569">
                  <c:v>3.3137999999990599E-4</c:v>
                </c:pt>
                <c:pt idx="16570">
                  <c:v>3.3139999999990598E-4</c:v>
                </c:pt>
                <c:pt idx="16571">
                  <c:v>3.3141999999990597E-4</c:v>
                </c:pt>
                <c:pt idx="16572">
                  <c:v>3.3143999999990596E-4</c:v>
                </c:pt>
                <c:pt idx="16573">
                  <c:v>3.3145999999990595E-4</c:v>
                </c:pt>
                <c:pt idx="16574">
                  <c:v>3.3147999999990594E-4</c:v>
                </c:pt>
                <c:pt idx="16575">
                  <c:v>3.3149999999990593E-4</c:v>
                </c:pt>
                <c:pt idx="16576">
                  <c:v>3.3151999999990592E-4</c:v>
                </c:pt>
                <c:pt idx="16577">
                  <c:v>3.3153999999990591E-4</c:v>
                </c:pt>
                <c:pt idx="16578">
                  <c:v>3.3155999999990589E-4</c:v>
                </c:pt>
                <c:pt idx="16579">
                  <c:v>3.3157999999990588E-4</c:v>
                </c:pt>
                <c:pt idx="16580">
                  <c:v>3.3159999999990587E-4</c:v>
                </c:pt>
                <c:pt idx="16581">
                  <c:v>3.3161999999990586E-4</c:v>
                </c:pt>
                <c:pt idx="16582">
                  <c:v>3.3163999999990585E-4</c:v>
                </c:pt>
                <c:pt idx="16583">
                  <c:v>3.3165999999990584E-4</c:v>
                </c:pt>
                <c:pt idx="16584">
                  <c:v>3.3167999999990583E-4</c:v>
                </c:pt>
                <c:pt idx="16585">
                  <c:v>3.3169999999990582E-4</c:v>
                </c:pt>
                <c:pt idx="16586">
                  <c:v>3.3171999999990581E-4</c:v>
                </c:pt>
                <c:pt idx="16587">
                  <c:v>3.317399999999058E-4</c:v>
                </c:pt>
                <c:pt idx="16588">
                  <c:v>3.3175999999990579E-4</c:v>
                </c:pt>
                <c:pt idx="16589">
                  <c:v>3.3177999999990578E-4</c:v>
                </c:pt>
                <c:pt idx="16590">
                  <c:v>3.3179999999990577E-4</c:v>
                </c:pt>
                <c:pt idx="16591">
                  <c:v>3.3181999999990576E-4</c:v>
                </c:pt>
                <c:pt idx="16592">
                  <c:v>3.3183999999990575E-4</c:v>
                </c:pt>
                <c:pt idx="16593">
                  <c:v>3.3185999999990574E-4</c:v>
                </c:pt>
                <c:pt idx="16594">
                  <c:v>3.3187999999990573E-4</c:v>
                </c:pt>
                <c:pt idx="16595">
                  <c:v>3.3189999999990572E-4</c:v>
                </c:pt>
                <c:pt idx="16596">
                  <c:v>3.3191999999990571E-4</c:v>
                </c:pt>
                <c:pt idx="16597">
                  <c:v>3.319399999999057E-4</c:v>
                </c:pt>
                <c:pt idx="16598">
                  <c:v>3.3195999999990569E-4</c:v>
                </c:pt>
                <c:pt idx="16599">
                  <c:v>3.3197999999990568E-4</c:v>
                </c:pt>
                <c:pt idx="16600">
                  <c:v>3.3199999999990567E-4</c:v>
                </c:pt>
                <c:pt idx="16601">
                  <c:v>3.3201999999990566E-4</c:v>
                </c:pt>
                <c:pt idx="16602">
                  <c:v>3.3203999999990565E-4</c:v>
                </c:pt>
                <c:pt idx="16603">
                  <c:v>3.3205999999990564E-4</c:v>
                </c:pt>
                <c:pt idx="16604">
                  <c:v>3.3207999999990563E-4</c:v>
                </c:pt>
                <c:pt idx="16605">
                  <c:v>3.3209999999990562E-4</c:v>
                </c:pt>
                <c:pt idx="16606">
                  <c:v>3.321199999999056E-4</c:v>
                </c:pt>
                <c:pt idx="16607">
                  <c:v>3.3213999999990559E-4</c:v>
                </c:pt>
                <c:pt idx="16608">
                  <c:v>3.3215999999990558E-4</c:v>
                </c:pt>
                <c:pt idx="16609">
                  <c:v>3.3217999999990557E-4</c:v>
                </c:pt>
                <c:pt idx="16610">
                  <c:v>3.3219999999990556E-4</c:v>
                </c:pt>
                <c:pt idx="16611">
                  <c:v>3.3221999999990555E-4</c:v>
                </c:pt>
                <c:pt idx="16612">
                  <c:v>3.3223999999990554E-4</c:v>
                </c:pt>
                <c:pt idx="16613">
                  <c:v>3.3225999999990553E-4</c:v>
                </c:pt>
                <c:pt idx="16614">
                  <c:v>3.3227999999990552E-4</c:v>
                </c:pt>
                <c:pt idx="16615">
                  <c:v>3.3229999999990551E-4</c:v>
                </c:pt>
                <c:pt idx="16616">
                  <c:v>3.323199999999055E-4</c:v>
                </c:pt>
                <c:pt idx="16617">
                  <c:v>3.3233999999990549E-4</c:v>
                </c:pt>
                <c:pt idx="16618">
                  <c:v>3.3235999999990548E-4</c:v>
                </c:pt>
                <c:pt idx="16619">
                  <c:v>3.3237999999990547E-4</c:v>
                </c:pt>
                <c:pt idx="16620">
                  <c:v>3.3239999999990546E-4</c:v>
                </c:pt>
                <c:pt idx="16621">
                  <c:v>3.3241999999990545E-4</c:v>
                </c:pt>
                <c:pt idx="16622">
                  <c:v>3.3243999999990544E-4</c:v>
                </c:pt>
                <c:pt idx="16623">
                  <c:v>3.3245999999990543E-4</c:v>
                </c:pt>
                <c:pt idx="16624">
                  <c:v>3.3247999999990542E-4</c:v>
                </c:pt>
                <c:pt idx="16625">
                  <c:v>3.3249999999990541E-4</c:v>
                </c:pt>
                <c:pt idx="16626">
                  <c:v>3.325199999999054E-4</c:v>
                </c:pt>
                <c:pt idx="16627">
                  <c:v>3.3253999999990539E-4</c:v>
                </c:pt>
                <c:pt idx="16628">
                  <c:v>3.3255999999990538E-4</c:v>
                </c:pt>
                <c:pt idx="16629">
                  <c:v>3.3257999999990537E-4</c:v>
                </c:pt>
                <c:pt idx="16630">
                  <c:v>3.3259999999990536E-4</c:v>
                </c:pt>
                <c:pt idx="16631">
                  <c:v>3.3261999999990535E-4</c:v>
                </c:pt>
                <c:pt idx="16632">
                  <c:v>3.3263999999990534E-4</c:v>
                </c:pt>
                <c:pt idx="16633">
                  <c:v>3.3265999999990533E-4</c:v>
                </c:pt>
                <c:pt idx="16634">
                  <c:v>3.3267999999990531E-4</c:v>
                </c:pt>
                <c:pt idx="16635">
                  <c:v>3.326999999999053E-4</c:v>
                </c:pt>
                <c:pt idx="16636">
                  <c:v>3.3271999999990529E-4</c:v>
                </c:pt>
                <c:pt idx="16637">
                  <c:v>3.3273999999990528E-4</c:v>
                </c:pt>
                <c:pt idx="16638">
                  <c:v>3.3275999999990527E-4</c:v>
                </c:pt>
                <c:pt idx="16639">
                  <c:v>3.3277999999990526E-4</c:v>
                </c:pt>
                <c:pt idx="16640">
                  <c:v>3.3279999999990525E-4</c:v>
                </c:pt>
                <c:pt idx="16641">
                  <c:v>3.3281999999990524E-4</c:v>
                </c:pt>
                <c:pt idx="16642">
                  <c:v>3.3283999999990523E-4</c:v>
                </c:pt>
                <c:pt idx="16643">
                  <c:v>3.3285999999990522E-4</c:v>
                </c:pt>
                <c:pt idx="16644">
                  <c:v>3.3287999999990521E-4</c:v>
                </c:pt>
                <c:pt idx="16645">
                  <c:v>3.328999999999052E-4</c:v>
                </c:pt>
                <c:pt idx="16646">
                  <c:v>3.3291999999990519E-4</c:v>
                </c:pt>
                <c:pt idx="16647">
                  <c:v>3.3293999999990518E-4</c:v>
                </c:pt>
                <c:pt idx="16648">
                  <c:v>3.3295999999990517E-4</c:v>
                </c:pt>
                <c:pt idx="16649">
                  <c:v>3.3297999999990516E-4</c:v>
                </c:pt>
                <c:pt idx="16650">
                  <c:v>3.3299999999990515E-4</c:v>
                </c:pt>
                <c:pt idx="16651">
                  <c:v>3.3301999999990514E-4</c:v>
                </c:pt>
                <c:pt idx="16652">
                  <c:v>3.3303999999990513E-4</c:v>
                </c:pt>
                <c:pt idx="16653">
                  <c:v>3.3305999999990512E-4</c:v>
                </c:pt>
                <c:pt idx="16654">
                  <c:v>3.3307999999990511E-4</c:v>
                </c:pt>
                <c:pt idx="16655">
                  <c:v>3.330999999999051E-4</c:v>
                </c:pt>
                <c:pt idx="16656">
                  <c:v>3.3311999999990509E-4</c:v>
                </c:pt>
                <c:pt idx="16657">
                  <c:v>3.3313999999990508E-4</c:v>
                </c:pt>
                <c:pt idx="16658">
                  <c:v>3.3315999999990507E-4</c:v>
                </c:pt>
                <c:pt idx="16659">
                  <c:v>3.3317999999990506E-4</c:v>
                </c:pt>
                <c:pt idx="16660">
                  <c:v>3.3319999999990505E-4</c:v>
                </c:pt>
                <c:pt idx="16661">
                  <c:v>3.3321999999990504E-4</c:v>
                </c:pt>
                <c:pt idx="16662">
                  <c:v>3.3323999999990502E-4</c:v>
                </c:pt>
                <c:pt idx="16663">
                  <c:v>3.3325999999990501E-4</c:v>
                </c:pt>
                <c:pt idx="16664">
                  <c:v>3.33279999999905E-4</c:v>
                </c:pt>
                <c:pt idx="16665">
                  <c:v>3.3329999999990499E-4</c:v>
                </c:pt>
                <c:pt idx="16666">
                  <c:v>3.3331999999990498E-4</c:v>
                </c:pt>
                <c:pt idx="16667">
                  <c:v>3.3333999999990497E-4</c:v>
                </c:pt>
                <c:pt idx="16668">
                  <c:v>3.3335999999990496E-4</c:v>
                </c:pt>
                <c:pt idx="16669">
                  <c:v>3.3337999999990495E-4</c:v>
                </c:pt>
                <c:pt idx="16670">
                  <c:v>3.3339999999990494E-4</c:v>
                </c:pt>
                <c:pt idx="16671">
                  <c:v>3.3341999999990493E-4</c:v>
                </c:pt>
                <c:pt idx="16672">
                  <c:v>3.3343999999990492E-4</c:v>
                </c:pt>
                <c:pt idx="16673">
                  <c:v>3.3345999999990491E-4</c:v>
                </c:pt>
                <c:pt idx="16674">
                  <c:v>3.334799999999049E-4</c:v>
                </c:pt>
                <c:pt idx="16675">
                  <c:v>3.3349999999990489E-4</c:v>
                </c:pt>
                <c:pt idx="16676">
                  <c:v>3.3351999999990488E-4</c:v>
                </c:pt>
                <c:pt idx="16677">
                  <c:v>3.3353999999990487E-4</c:v>
                </c:pt>
                <c:pt idx="16678">
                  <c:v>3.3355999999990486E-4</c:v>
                </c:pt>
                <c:pt idx="16679">
                  <c:v>3.3357999999990485E-4</c:v>
                </c:pt>
                <c:pt idx="16680">
                  <c:v>3.3359999999990484E-4</c:v>
                </c:pt>
                <c:pt idx="16681">
                  <c:v>3.3361999999990483E-4</c:v>
                </c:pt>
                <c:pt idx="16682">
                  <c:v>3.3363999999990482E-4</c:v>
                </c:pt>
                <c:pt idx="16683">
                  <c:v>3.3365999999990481E-4</c:v>
                </c:pt>
                <c:pt idx="16684">
                  <c:v>3.336799999999048E-4</c:v>
                </c:pt>
                <c:pt idx="16685">
                  <c:v>3.3369999999990479E-4</c:v>
                </c:pt>
                <c:pt idx="16686">
                  <c:v>3.3371999999990478E-4</c:v>
                </c:pt>
                <c:pt idx="16687">
                  <c:v>3.3373999999990477E-4</c:v>
                </c:pt>
                <c:pt idx="16688">
                  <c:v>3.3375999999990476E-4</c:v>
                </c:pt>
                <c:pt idx="16689">
                  <c:v>3.3377999999990475E-4</c:v>
                </c:pt>
                <c:pt idx="16690">
                  <c:v>3.3379999999990473E-4</c:v>
                </c:pt>
                <c:pt idx="16691">
                  <c:v>3.3381999999990472E-4</c:v>
                </c:pt>
                <c:pt idx="16692">
                  <c:v>3.3383999999990471E-4</c:v>
                </c:pt>
                <c:pt idx="16693">
                  <c:v>3.338599999999047E-4</c:v>
                </c:pt>
                <c:pt idx="16694">
                  <c:v>3.3387999999990469E-4</c:v>
                </c:pt>
                <c:pt idx="16695">
                  <c:v>3.3389999999990468E-4</c:v>
                </c:pt>
                <c:pt idx="16696">
                  <c:v>3.3391999999990467E-4</c:v>
                </c:pt>
                <c:pt idx="16697">
                  <c:v>3.3393999999990466E-4</c:v>
                </c:pt>
                <c:pt idx="16698">
                  <c:v>3.3395999999990465E-4</c:v>
                </c:pt>
                <c:pt idx="16699">
                  <c:v>3.3397999999990464E-4</c:v>
                </c:pt>
                <c:pt idx="16700">
                  <c:v>3.3399999999990463E-4</c:v>
                </c:pt>
                <c:pt idx="16701">
                  <c:v>3.3401999999990462E-4</c:v>
                </c:pt>
                <c:pt idx="16702">
                  <c:v>3.3403999999990461E-4</c:v>
                </c:pt>
                <c:pt idx="16703">
                  <c:v>3.340599999999046E-4</c:v>
                </c:pt>
                <c:pt idx="16704">
                  <c:v>3.3407999999990459E-4</c:v>
                </c:pt>
                <c:pt idx="16705">
                  <c:v>3.3409999999990458E-4</c:v>
                </c:pt>
                <c:pt idx="16706">
                  <c:v>3.3411999999990457E-4</c:v>
                </c:pt>
                <c:pt idx="16707">
                  <c:v>3.3413999999990456E-4</c:v>
                </c:pt>
                <c:pt idx="16708">
                  <c:v>3.3415999999990455E-4</c:v>
                </c:pt>
                <c:pt idx="16709">
                  <c:v>3.3417999999990454E-4</c:v>
                </c:pt>
                <c:pt idx="16710">
                  <c:v>3.3419999999990453E-4</c:v>
                </c:pt>
                <c:pt idx="16711">
                  <c:v>3.3421999999990452E-4</c:v>
                </c:pt>
                <c:pt idx="16712">
                  <c:v>3.3423999999990451E-4</c:v>
                </c:pt>
                <c:pt idx="16713">
                  <c:v>3.342599999999045E-4</c:v>
                </c:pt>
                <c:pt idx="16714">
                  <c:v>3.3427999999990449E-4</c:v>
                </c:pt>
                <c:pt idx="16715">
                  <c:v>3.3429999999990448E-4</c:v>
                </c:pt>
                <c:pt idx="16716">
                  <c:v>3.3431999999990447E-4</c:v>
                </c:pt>
                <c:pt idx="16717">
                  <c:v>3.3433999999990446E-4</c:v>
                </c:pt>
                <c:pt idx="16718">
                  <c:v>3.3435999999990445E-4</c:v>
                </c:pt>
                <c:pt idx="16719">
                  <c:v>3.3437999999990443E-4</c:v>
                </c:pt>
                <c:pt idx="16720">
                  <c:v>3.3439999999990442E-4</c:v>
                </c:pt>
                <c:pt idx="16721">
                  <c:v>3.3441999999990441E-4</c:v>
                </c:pt>
                <c:pt idx="16722">
                  <c:v>3.344399999999044E-4</c:v>
                </c:pt>
                <c:pt idx="16723">
                  <c:v>3.3445999999990439E-4</c:v>
                </c:pt>
                <c:pt idx="16724">
                  <c:v>3.3447999999990438E-4</c:v>
                </c:pt>
                <c:pt idx="16725">
                  <c:v>3.3449999999990437E-4</c:v>
                </c:pt>
                <c:pt idx="16726">
                  <c:v>3.3451999999990436E-4</c:v>
                </c:pt>
                <c:pt idx="16727">
                  <c:v>3.3453999999990435E-4</c:v>
                </c:pt>
                <c:pt idx="16728">
                  <c:v>3.3455999999990434E-4</c:v>
                </c:pt>
                <c:pt idx="16729">
                  <c:v>3.3457999999990433E-4</c:v>
                </c:pt>
                <c:pt idx="16730">
                  <c:v>3.3459999999990432E-4</c:v>
                </c:pt>
                <c:pt idx="16731">
                  <c:v>3.3461999999990431E-4</c:v>
                </c:pt>
                <c:pt idx="16732">
                  <c:v>3.346399999999043E-4</c:v>
                </c:pt>
                <c:pt idx="16733">
                  <c:v>3.3465999999990429E-4</c:v>
                </c:pt>
                <c:pt idx="16734">
                  <c:v>3.3467999999990428E-4</c:v>
                </c:pt>
                <c:pt idx="16735">
                  <c:v>3.3469999999990427E-4</c:v>
                </c:pt>
                <c:pt idx="16736">
                  <c:v>3.3471999999990426E-4</c:v>
                </c:pt>
                <c:pt idx="16737">
                  <c:v>3.3473999999990425E-4</c:v>
                </c:pt>
                <c:pt idx="16738">
                  <c:v>3.3475999999990424E-4</c:v>
                </c:pt>
                <c:pt idx="16739">
                  <c:v>3.3477999999990423E-4</c:v>
                </c:pt>
                <c:pt idx="16740">
                  <c:v>3.3479999999990422E-4</c:v>
                </c:pt>
                <c:pt idx="16741">
                  <c:v>3.3481999999990421E-4</c:v>
                </c:pt>
                <c:pt idx="16742">
                  <c:v>3.348399999999042E-4</c:v>
                </c:pt>
                <c:pt idx="16743">
                  <c:v>3.3485999999990419E-4</c:v>
                </c:pt>
                <c:pt idx="16744">
                  <c:v>3.3487999999990418E-4</c:v>
                </c:pt>
                <c:pt idx="16745">
                  <c:v>3.3489999999990417E-4</c:v>
                </c:pt>
                <c:pt idx="16746">
                  <c:v>3.3491999999990416E-4</c:v>
                </c:pt>
                <c:pt idx="16747">
                  <c:v>3.3493999999990414E-4</c:v>
                </c:pt>
                <c:pt idx="16748">
                  <c:v>3.3495999999990413E-4</c:v>
                </c:pt>
                <c:pt idx="16749">
                  <c:v>3.3497999999990412E-4</c:v>
                </c:pt>
                <c:pt idx="16750">
                  <c:v>3.3499999999990411E-4</c:v>
                </c:pt>
                <c:pt idx="16751">
                  <c:v>3.350199999999041E-4</c:v>
                </c:pt>
                <c:pt idx="16752">
                  <c:v>3.3503999999990409E-4</c:v>
                </c:pt>
                <c:pt idx="16753">
                  <c:v>3.3505999999990408E-4</c:v>
                </c:pt>
                <c:pt idx="16754">
                  <c:v>3.3507999999990407E-4</c:v>
                </c:pt>
                <c:pt idx="16755">
                  <c:v>3.3509999999990406E-4</c:v>
                </c:pt>
                <c:pt idx="16756">
                  <c:v>3.3511999999990405E-4</c:v>
                </c:pt>
                <c:pt idx="16757">
                  <c:v>3.3513999999990404E-4</c:v>
                </c:pt>
                <c:pt idx="16758">
                  <c:v>3.3515999999990403E-4</c:v>
                </c:pt>
                <c:pt idx="16759">
                  <c:v>3.3517999999990402E-4</c:v>
                </c:pt>
                <c:pt idx="16760">
                  <c:v>3.3519999999990401E-4</c:v>
                </c:pt>
                <c:pt idx="16761">
                  <c:v>3.35219999999904E-4</c:v>
                </c:pt>
                <c:pt idx="16762">
                  <c:v>3.3523999999990399E-4</c:v>
                </c:pt>
                <c:pt idx="16763">
                  <c:v>3.3525999999990398E-4</c:v>
                </c:pt>
                <c:pt idx="16764">
                  <c:v>3.3527999999990397E-4</c:v>
                </c:pt>
                <c:pt idx="16765">
                  <c:v>3.3529999999990396E-4</c:v>
                </c:pt>
                <c:pt idx="16766">
                  <c:v>3.3531999999990395E-4</c:v>
                </c:pt>
                <c:pt idx="16767">
                  <c:v>3.3533999999990394E-4</c:v>
                </c:pt>
                <c:pt idx="16768">
                  <c:v>3.3535999999990393E-4</c:v>
                </c:pt>
                <c:pt idx="16769">
                  <c:v>3.3537999999990392E-4</c:v>
                </c:pt>
                <c:pt idx="16770">
                  <c:v>3.3539999999990391E-4</c:v>
                </c:pt>
                <c:pt idx="16771">
                  <c:v>3.354199999999039E-4</c:v>
                </c:pt>
                <c:pt idx="16772">
                  <c:v>3.3543999999990389E-4</c:v>
                </c:pt>
                <c:pt idx="16773">
                  <c:v>3.3545999999990388E-4</c:v>
                </c:pt>
                <c:pt idx="16774">
                  <c:v>3.3547999999990387E-4</c:v>
                </c:pt>
                <c:pt idx="16775">
                  <c:v>3.3549999999990385E-4</c:v>
                </c:pt>
                <c:pt idx="16776">
                  <c:v>3.3551999999990384E-4</c:v>
                </c:pt>
                <c:pt idx="16777">
                  <c:v>3.3553999999990383E-4</c:v>
                </c:pt>
                <c:pt idx="16778">
                  <c:v>3.3555999999990382E-4</c:v>
                </c:pt>
                <c:pt idx="16779">
                  <c:v>3.3557999999990381E-4</c:v>
                </c:pt>
                <c:pt idx="16780">
                  <c:v>3.355999999999038E-4</c:v>
                </c:pt>
                <c:pt idx="16781">
                  <c:v>3.3561999999990379E-4</c:v>
                </c:pt>
                <c:pt idx="16782">
                  <c:v>3.3563999999990378E-4</c:v>
                </c:pt>
                <c:pt idx="16783">
                  <c:v>3.3565999999990377E-4</c:v>
                </c:pt>
                <c:pt idx="16784">
                  <c:v>3.3567999999990376E-4</c:v>
                </c:pt>
                <c:pt idx="16785">
                  <c:v>3.3569999999990375E-4</c:v>
                </c:pt>
                <c:pt idx="16786">
                  <c:v>3.3571999999990374E-4</c:v>
                </c:pt>
                <c:pt idx="16787">
                  <c:v>3.3573999999990373E-4</c:v>
                </c:pt>
                <c:pt idx="16788">
                  <c:v>3.3575999999990372E-4</c:v>
                </c:pt>
                <c:pt idx="16789">
                  <c:v>3.3577999999990371E-4</c:v>
                </c:pt>
                <c:pt idx="16790">
                  <c:v>3.357999999999037E-4</c:v>
                </c:pt>
                <c:pt idx="16791">
                  <c:v>3.3581999999990369E-4</c:v>
                </c:pt>
                <c:pt idx="16792">
                  <c:v>3.3583999999990368E-4</c:v>
                </c:pt>
                <c:pt idx="16793">
                  <c:v>3.3585999999990367E-4</c:v>
                </c:pt>
                <c:pt idx="16794">
                  <c:v>3.3587999999990366E-4</c:v>
                </c:pt>
                <c:pt idx="16795">
                  <c:v>3.3589999999990365E-4</c:v>
                </c:pt>
                <c:pt idx="16796">
                  <c:v>3.3591999999990364E-4</c:v>
                </c:pt>
                <c:pt idx="16797">
                  <c:v>3.3593999999990363E-4</c:v>
                </c:pt>
                <c:pt idx="16798">
                  <c:v>3.3595999999990362E-4</c:v>
                </c:pt>
                <c:pt idx="16799">
                  <c:v>3.3597999999990361E-4</c:v>
                </c:pt>
                <c:pt idx="16800">
                  <c:v>3.359999999999036E-4</c:v>
                </c:pt>
                <c:pt idx="16801">
                  <c:v>3.3601999999990359E-4</c:v>
                </c:pt>
                <c:pt idx="16802">
                  <c:v>3.3603999999990358E-4</c:v>
                </c:pt>
                <c:pt idx="16803">
                  <c:v>3.3605999999990356E-4</c:v>
                </c:pt>
                <c:pt idx="16804">
                  <c:v>3.3607999999990355E-4</c:v>
                </c:pt>
                <c:pt idx="16805">
                  <c:v>3.3609999999990354E-4</c:v>
                </c:pt>
                <c:pt idx="16806">
                  <c:v>3.3611999999990353E-4</c:v>
                </c:pt>
                <c:pt idx="16807">
                  <c:v>3.3613999999990352E-4</c:v>
                </c:pt>
                <c:pt idx="16808">
                  <c:v>3.3615999999990351E-4</c:v>
                </c:pt>
                <c:pt idx="16809">
                  <c:v>3.361799999999035E-4</c:v>
                </c:pt>
                <c:pt idx="16810">
                  <c:v>3.3619999999990349E-4</c:v>
                </c:pt>
                <c:pt idx="16811">
                  <c:v>3.3621999999990348E-4</c:v>
                </c:pt>
                <c:pt idx="16812">
                  <c:v>3.3623999999990347E-4</c:v>
                </c:pt>
                <c:pt idx="16813">
                  <c:v>3.3625999999990346E-4</c:v>
                </c:pt>
                <c:pt idx="16814">
                  <c:v>3.3627999999990345E-4</c:v>
                </c:pt>
                <c:pt idx="16815">
                  <c:v>3.3629999999990344E-4</c:v>
                </c:pt>
                <c:pt idx="16816">
                  <c:v>3.3631999999990343E-4</c:v>
                </c:pt>
                <c:pt idx="16817">
                  <c:v>3.3633999999990342E-4</c:v>
                </c:pt>
                <c:pt idx="16818">
                  <c:v>3.3635999999990341E-4</c:v>
                </c:pt>
                <c:pt idx="16819">
                  <c:v>3.363799999999034E-4</c:v>
                </c:pt>
                <c:pt idx="16820">
                  <c:v>3.3639999999990339E-4</c:v>
                </c:pt>
                <c:pt idx="16821">
                  <c:v>3.3641999999990338E-4</c:v>
                </c:pt>
                <c:pt idx="16822">
                  <c:v>3.3643999999990337E-4</c:v>
                </c:pt>
                <c:pt idx="16823">
                  <c:v>3.3645999999990336E-4</c:v>
                </c:pt>
                <c:pt idx="16824">
                  <c:v>3.3647999999990335E-4</c:v>
                </c:pt>
                <c:pt idx="16825">
                  <c:v>3.3649999999990334E-4</c:v>
                </c:pt>
                <c:pt idx="16826">
                  <c:v>3.3651999999990333E-4</c:v>
                </c:pt>
                <c:pt idx="16827">
                  <c:v>3.3653999999990332E-4</c:v>
                </c:pt>
                <c:pt idx="16828">
                  <c:v>3.3655999999990331E-4</c:v>
                </c:pt>
                <c:pt idx="16829">
                  <c:v>3.365799999999033E-4</c:v>
                </c:pt>
                <c:pt idx="16830">
                  <c:v>3.3659999999990329E-4</c:v>
                </c:pt>
                <c:pt idx="16831">
                  <c:v>3.3661999999990327E-4</c:v>
                </c:pt>
                <c:pt idx="16832">
                  <c:v>3.3663999999990326E-4</c:v>
                </c:pt>
                <c:pt idx="16833">
                  <c:v>3.3665999999990325E-4</c:v>
                </c:pt>
                <c:pt idx="16834">
                  <c:v>3.3667999999990324E-4</c:v>
                </c:pt>
                <c:pt idx="16835">
                  <c:v>3.3669999999990323E-4</c:v>
                </c:pt>
                <c:pt idx="16836">
                  <c:v>3.3671999999990322E-4</c:v>
                </c:pt>
                <c:pt idx="16837">
                  <c:v>3.3673999999990321E-4</c:v>
                </c:pt>
                <c:pt idx="16838">
                  <c:v>3.367599999999032E-4</c:v>
                </c:pt>
                <c:pt idx="16839">
                  <c:v>3.3677999999990319E-4</c:v>
                </c:pt>
                <c:pt idx="16840">
                  <c:v>3.3679999999990318E-4</c:v>
                </c:pt>
                <c:pt idx="16841">
                  <c:v>3.3681999999990317E-4</c:v>
                </c:pt>
                <c:pt idx="16842">
                  <c:v>3.3683999999990316E-4</c:v>
                </c:pt>
                <c:pt idx="16843">
                  <c:v>3.3685999999990315E-4</c:v>
                </c:pt>
                <c:pt idx="16844">
                  <c:v>3.3687999999990314E-4</c:v>
                </c:pt>
                <c:pt idx="16845">
                  <c:v>3.3689999999990313E-4</c:v>
                </c:pt>
                <c:pt idx="16846">
                  <c:v>3.3691999999990312E-4</c:v>
                </c:pt>
                <c:pt idx="16847">
                  <c:v>3.3693999999990311E-4</c:v>
                </c:pt>
                <c:pt idx="16848">
                  <c:v>3.369599999999031E-4</c:v>
                </c:pt>
                <c:pt idx="16849">
                  <c:v>3.3697999999990309E-4</c:v>
                </c:pt>
                <c:pt idx="16850">
                  <c:v>3.3699999999990308E-4</c:v>
                </c:pt>
                <c:pt idx="16851">
                  <c:v>3.3701999999990307E-4</c:v>
                </c:pt>
                <c:pt idx="16852">
                  <c:v>3.3703999999990306E-4</c:v>
                </c:pt>
                <c:pt idx="16853">
                  <c:v>3.3705999999990305E-4</c:v>
                </c:pt>
                <c:pt idx="16854">
                  <c:v>3.3707999999990304E-4</c:v>
                </c:pt>
                <c:pt idx="16855">
                  <c:v>3.3709999999990303E-4</c:v>
                </c:pt>
                <c:pt idx="16856">
                  <c:v>3.3711999999990302E-4</c:v>
                </c:pt>
                <c:pt idx="16857">
                  <c:v>3.3713999999990301E-4</c:v>
                </c:pt>
                <c:pt idx="16858">
                  <c:v>3.37159999999903E-4</c:v>
                </c:pt>
                <c:pt idx="16859">
                  <c:v>3.3717999999990298E-4</c:v>
                </c:pt>
                <c:pt idx="16860">
                  <c:v>3.3719999999990297E-4</c:v>
                </c:pt>
                <c:pt idx="16861">
                  <c:v>3.3721999999990296E-4</c:v>
                </c:pt>
                <c:pt idx="16862">
                  <c:v>3.3723999999990295E-4</c:v>
                </c:pt>
                <c:pt idx="16863">
                  <c:v>3.3725999999990294E-4</c:v>
                </c:pt>
                <c:pt idx="16864">
                  <c:v>3.3727999999990293E-4</c:v>
                </c:pt>
                <c:pt idx="16865">
                  <c:v>3.3729999999990292E-4</c:v>
                </c:pt>
                <c:pt idx="16866">
                  <c:v>3.3731999999990291E-4</c:v>
                </c:pt>
                <c:pt idx="16867">
                  <c:v>3.373399999999029E-4</c:v>
                </c:pt>
                <c:pt idx="16868">
                  <c:v>3.3735999999990289E-4</c:v>
                </c:pt>
                <c:pt idx="16869">
                  <c:v>3.3737999999990288E-4</c:v>
                </c:pt>
                <c:pt idx="16870">
                  <c:v>3.3739999999990287E-4</c:v>
                </c:pt>
                <c:pt idx="16871">
                  <c:v>3.3741999999990286E-4</c:v>
                </c:pt>
                <c:pt idx="16872">
                  <c:v>3.3743999999990285E-4</c:v>
                </c:pt>
                <c:pt idx="16873">
                  <c:v>3.3745999999990284E-4</c:v>
                </c:pt>
                <c:pt idx="16874">
                  <c:v>3.3747999999990283E-4</c:v>
                </c:pt>
                <c:pt idx="16875">
                  <c:v>3.3749999999990282E-4</c:v>
                </c:pt>
                <c:pt idx="16876">
                  <c:v>3.3751999999990281E-4</c:v>
                </c:pt>
                <c:pt idx="16877">
                  <c:v>3.375399999999028E-4</c:v>
                </c:pt>
                <c:pt idx="16878">
                  <c:v>3.3755999999990279E-4</c:v>
                </c:pt>
                <c:pt idx="16879">
                  <c:v>3.3757999999990278E-4</c:v>
                </c:pt>
                <c:pt idx="16880">
                  <c:v>3.3759999999990277E-4</c:v>
                </c:pt>
                <c:pt idx="16881">
                  <c:v>3.3761999999990276E-4</c:v>
                </c:pt>
                <c:pt idx="16882">
                  <c:v>3.3763999999990275E-4</c:v>
                </c:pt>
                <c:pt idx="16883">
                  <c:v>3.3765999999990274E-4</c:v>
                </c:pt>
                <c:pt idx="16884">
                  <c:v>3.3767999999990273E-4</c:v>
                </c:pt>
                <c:pt idx="16885">
                  <c:v>3.3769999999990272E-4</c:v>
                </c:pt>
                <c:pt idx="16886">
                  <c:v>3.3771999999990271E-4</c:v>
                </c:pt>
                <c:pt idx="16887">
                  <c:v>3.3773999999990269E-4</c:v>
                </c:pt>
                <c:pt idx="16888">
                  <c:v>3.3775999999990268E-4</c:v>
                </c:pt>
                <c:pt idx="16889">
                  <c:v>3.3777999999990267E-4</c:v>
                </c:pt>
                <c:pt idx="16890">
                  <c:v>3.3779999999990266E-4</c:v>
                </c:pt>
                <c:pt idx="16891">
                  <c:v>3.3781999999990265E-4</c:v>
                </c:pt>
                <c:pt idx="16892">
                  <c:v>3.3783999999990264E-4</c:v>
                </c:pt>
                <c:pt idx="16893">
                  <c:v>3.3785999999990263E-4</c:v>
                </c:pt>
                <c:pt idx="16894">
                  <c:v>3.3787999999990262E-4</c:v>
                </c:pt>
                <c:pt idx="16895">
                  <c:v>3.3789999999990261E-4</c:v>
                </c:pt>
                <c:pt idx="16896">
                  <c:v>3.379199999999026E-4</c:v>
                </c:pt>
                <c:pt idx="16897">
                  <c:v>3.3793999999990259E-4</c:v>
                </c:pt>
                <c:pt idx="16898">
                  <c:v>3.3795999999990258E-4</c:v>
                </c:pt>
                <c:pt idx="16899">
                  <c:v>3.3797999999990257E-4</c:v>
                </c:pt>
                <c:pt idx="16900">
                  <c:v>3.3799999999990256E-4</c:v>
                </c:pt>
                <c:pt idx="16901">
                  <c:v>3.3801999999990255E-4</c:v>
                </c:pt>
                <c:pt idx="16902">
                  <c:v>3.3803999999990254E-4</c:v>
                </c:pt>
                <c:pt idx="16903">
                  <c:v>3.3805999999990253E-4</c:v>
                </c:pt>
                <c:pt idx="16904">
                  <c:v>3.3807999999990252E-4</c:v>
                </c:pt>
                <c:pt idx="16905">
                  <c:v>3.3809999999990251E-4</c:v>
                </c:pt>
                <c:pt idx="16906">
                  <c:v>3.381199999999025E-4</c:v>
                </c:pt>
                <c:pt idx="16907">
                  <c:v>3.3813999999990249E-4</c:v>
                </c:pt>
                <c:pt idx="16908">
                  <c:v>3.3815999999990248E-4</c:v>
                </c:pt>
                <c:pt idx="16909">
                  <c:v>3.3817999999990247E-4</c:v>
                </c:pt>
                <c:pt idx="16910">
                  <c:v>3.3819999999990246E-4</c:v>
                </c:pt>
                <c:pt idx="16911">
                  <c:v>3.3821999999990245E-4</c:v>
                </c:pt>
                <c:pt idx="16912">
                  <c:v>3.3823999999990244E-4</c:v>
                </c:pt>
                <c:pt idx="16913">
                  <c:v>3.3825999999990243E-4</c:v>
                </c:pt>
                <c:pt idx="16914">
                  <c:v>3.3827999999990242E-4</c:v>
                </c:pt>
                <c:pt idx="16915">
                  <c:v>3.382999999999024E-4</c:v>
                </c:pt>
                <c:pt idx="16916">
                  <c:v>3.3831999999990239E-4</c:v>
                </c:pt>
                <c:pt idx="16917">
                  <c:v>3.3833999999990238E-4</c:v>
                </c:pt>
                <c:pt idx="16918">
                  <c:v>3.3835999999990237E-4</c:v>
                </c:pt>
                <c:pt idx="16919">
                  <c:v>3.3837999999990236E-4</c:v>
                </c:pt>
                <c:pt idx="16920">
                  <c:v>3.3839999999990235E-4</c:v>
                </c:pt>
                <c:pt idx="16921">
                  <c:v>3.3841999999990234E-4</c:v>
                </c:pt>
                <c:pt idx="16922">
                  <c:v>3.3843999999990233E-4</c:v>
                </c:pt>
                <c:pt idx="16923">
                  <c:v>3.3845999999990232E-4</c:v>
                </c:pt>
                <c:pt idx="16924">
                  <c:v>3.3847999999990231E-4</c:v>
                </c:pt>
                <c:pt idx="16925">
                  <c:v>3.384999999999023E-4</c:v>
                </c:pt>
                <c:pt idx="16926">
                  <c:v>3.3851999999990229E-4</c:v>
                </c:pt>
                <c:pt idx="16927">
                  <c:v>3.3853999999990228E-4</c:v>
                </c:pt>
                <c:pt idx="16928">
                  <c:v>3.3855999999990227E-4</c:v>
                </c:pt>
                <c:pt idx="16929">
                  <c:v>3.3857999999990226E-4</c:v>
                </c:pt>
                <c:pt idx="16930">
                  <c:v>3.3859999999990225E-4</c:v>
                </c:pt>
                <c:pt idx="16931">
                  <c:v>3.3861999999990224E-4</c:v>
                </c:pt>
                <c:pt idx="16932">
                  <c:v>3.3863999999990223E-4</c:v>
                </c:pt>
                <c:pt idx="16933">
                  <c:v>3.3865999999990222E-4</c:v>
                </c:pt>
                <c:pt idx="16934">
                  <c:v>3.3867999999990221E-4</c:v>
                </c:pt>
                <c:pt idx="16935">
                  <c:v>3.386999999999022E-4</c:v>
                </c:pt>
                <c:pt idx="16936">
                  <c:v>3.3871999999990219E-4</c:v>
                </c:pt>
                <c:pt idx="16937">
                  <c:v>3.3873999999990218E-4</c:v>
                </c:pt>
                <c:pt idx="16938">
                  <c:v>3.3875999999990217E-4</c:v>
                </c:pt>
                <c:pt idx="16939">
                  <c:v>3.3877999999990216E-4</c:v>
                </c:pt>
                <c:pt idx="16940">
                  <c:v>3.3879999999990215E-4</c:v>
                </c:pt>
                <c:pt idx="16941">
                  <c:v>3.3881999999990214E-4</c:v>
                </c:pt>
                <c:pt idx="16942">
                  <c:v>3.3883999999990213E-4</c:v>
                </c:pt>
                <c:pt idx="16943">
                  <c:v>3.3885999999990211E-4</c:v>
                </c:pt>
                <c:pt idx="16944">
                  <c:v>3.388799999999021E-4</c:v>
                </c:pt>
                <c:pt idx="16945">
                  <c:v>3.3889999999990209E-4</c:v>
                </c:pt>
                <c:pt idx="16946">
                  <c:v>3.3891999999990208E-4</c:v>
                </c:pt>
                <c:pt idx="16947">
                  <c:v>3.3893999999990207E-4</c:v>
                </c:pt>
                <c:pt idx="16948">
                  <c:v>3.3895999999990206E-4</c:v>
                </c:pt>
                <c:pt idx="16949">
                  <c:v>3.3897999999990205E-4</c:v>
                </c:pt>
                <c:pt idx="16950">
                  <c:v>3.3899999999990204E-4</c:v>
                </c:pt>
                <c:pt idx="16951">
                  <c:v>3.3901999999990203E-4</c:v>
                </c:pt>
                <c:pt idx="16952">
                  <c:v>3.3903999999990202E-4</c:v>
                </c:pt>
                <c:pt idx="16953">
                  <c:v>3.3905999999990201E-4</c:v>
                </c:pt>
                <c:pt idx="16954">
                  <c:v>3.39079999999902E-4</c:v>
                </c:pt>
                <c:pt idx="16955">
                  <c:v>3.3909999999990199E-4</c:v>
                </c:pt>
                <c:pt idx="16956">
                  <c:v>3.3911999999990198E-4</c:v>
                </c:pt>
                <c:pt idx="16957">
                  <c:v>3.3913999999990197E-4</c:v>
                </c:pt>
                <c:pt idx="16958">
                  <c:v>3.3915999999990196E-4</c:v>
                </c:pt>
                <c:pt idx="16959">
                  <c:v>3.3917999999990195E-4</c:v>
                </c:pt>
                <c:pt idx="16960">
                  <c:v>3.3919999999990194E-4</c:v>
                </c:pt>
                <c:pt idx="16961">
                  <c:v>3.3921999999990193E-4</c:v>
                </c:pt>
                <c:pt idx="16962">
                  <c:v>3.3923999999990192E-4</c:v>
                </c:pt>
                <c:pt idx="16963">
                  <c:v>3.3925999999990191E-4</c:v>
                </c:pt>
                <c:pt idx="16964">
                  <c:v>3.392799999999019E-4</c:v>
                </c:pt>
                <c:pt idx="16965">
                  <c:v>3.3929999999990189E-4</c:v>
                </c:pt>
                <c:pt idx="16966">
                  <c:v>3.3931999999990188E-4</c:v>
                </c:pt>
                <c:pt idx="16967">
                  <c:v>3.3933999999990187E-4</c:v>
                </c:pt>
                <c:pt idx="16968">
                  <c:v>3.3935999999990186E-4</c:v>
                </c:pt>
                <c:pt idx="16969">
                  <c:v>3.3937999999990185E-4</c:v>
                </c:pt>
                <c:pt idx="16970">
                  <c:v>3.3939999999990184E-4</c:v>
                </c:pt>
                <c:pt idx="16971">
                  <c:v>3.3941999999990182E-4</c:v>
                </c:pt>
                <c:pt idx="16972">
                  <c:v>3.3943999999990181E-4</c:v>
                </c:pt>
                <c:pt idx="16973">
                  <c:v>3.394599999999018E-4</c:v>
                </c:pt>
                <c:pt idx="16974">
                  <c:v>3.3947999999990179E-4</c:v>
                </c:pt>
                <c:pt idx="16975">
                  <c:v>3.3949999999990178E-4</c:v>
                </c:pt>
                <c:pt idx="16976">
                  <c:v>3.3951999999990177E-4</c:v>
                </c:pt>
                <c:pt idx="16977">
                  <c:v>3.3953999999990176E-4</c:v>
                </c:pt>
                <c:pt idx="16978">
                  <c:v>3.3955999999990175E-4</c:v>
                </c:pt>
                <c:pt idx="16979">
                  <c:v>3.3957999999990174E-4</c:v>
                </c:pt>
                <c:pt idx="16980">
                  <c:v>3.3959999999990173E-4</c:v>
                </c:pt>
                <c:pt idx="16981">
                  <c:v>3.3961999999990172E-4</c:v>
                </c:pt>
                <c:pt idx="16982">
                  <c:v>3.3963999999990171E-4</c:v>
                </c:pt>
                <c:pt idx="16983">
                  <c:v>3.396599999999017E-4</c:v>
                </c:pt>
                <c:pt idx="16984">
                  <c:v>3.3967999999990169E-4</c:v>
                </c:pt>
                <c:pt idx="16985">
                  <c:v>3.3969999999990168E-4</c:v>
                </c:pt>
                <c:pt idx="16986">
                  <c:v>3.3971999999990167E-4</c:v>
                </c:pt>
                <c:pt idx="16987">
                  <c:v>3.3973999999990166E-4</c:v>
                </c:pt>
                <c:pt idx="16988">
                  <c:v>3.3975999999990165E-4</c:v>
                </c:pt>
                <c:pt idx="16989">
                  <c:v>3.3977999999990164E-4</c:v>
                </c:pt>
                <c:pt idx="16990">
                  <c:v>3.3979999999990163E-4</c:v>
                </c:pt>
                <c:pt idx="16991">
                  <c:v>3.3981999999990162E-4</c:v>
                </c:pt>
                <c:pt idx="16992">
                  <c:v>3.3983999999990161E-4</c:v>
                </c:pt>
                <c:pt idx="16993">
                  <c:v>3.398599999999016E-4</c:v>
                </c:pt>
                <c:pt idx="16994">
                  <c:v>3.3987999999990159E-4</c:v>
                </c:pt>
                <c:pt idx="16995">
                  <c:v>3.3989999999990158E-4</c:v>
                </c:pt>
                <c:pt idx="16996">
                  <c:v>3.3991999999990157E-4</c:v>
                </c:pt>
                <c:pt idx="16997">
                  <c:v>3.3993999999990156E-4</c:v>
                </c:pt>
                <c:pt idx="16998">
                  <c:v>3.3995999999990155E-4</c:v>
                </c:pt>
                <c:pt idx="16999">
                  <c:v>3.3997999999990154E-4</c:v>
                </c:pt>
                <c:pt idx="17000">
                  <c:v>3.3999999999990152E-4</c:v>
                </c:pt>
                <c:pt idx="17001">
                  <c:v>3.4001999999990151E-4</c:v>
                </c:pt>
                <c:pt idx="17002">
                  <c:v>3.400399999999015E-4</c:v>
                </c:pt>
                <c:pt idx="17003">
                  <c:v>3.4005999999990149E-4</c:v>
                </c:pt>
                <c:pt idx="17004">
                  <c:v>3.4007999999990148E-4</c:v>
                </c:pt>
                <c:pt idx="17005">
                  <c:v>3.4009999999990147E-4</c:v>
                </c:pt>
                <c:pt idx="17006">
                  <c:v>3.4011999999990146E-4</c:v>
                </c:pt>
                <c:pt idx="17007">
                  <c:v>3.4013999999990145E-4</c:v>
                </c:pt>
                <c:pt idx="17008">
                  <c:v>3.4015999999990144E-4</c:v>
                </c:pt>
                <c:pt idx="17009">
                  <c:v>3.4017999999990143E-4</c:v>
                </c:pt>
                <c:pt idx="17010">
                  <c:v>3.4019999999990142E-4</c:v>
                </c:pt>
                <c:pt idx="17011">
                  <c:v>3.4021999999990141E-4</c:v>
                </c:pt>
                <c:pt idx="17012">
                  <c:v>3.402399999999014E-4</c:v>
                </c:pt>
                <c:pt idx="17013">
                  <c:v>3.4025999999990139E-4</c:v>
                </c:pt>
                <c:pt idx="17014">
                  <c:v>3.4027999999990138E-4</c:v>
                </c:pt>
                <c:pt idx="17015">
                  <c:v>3.4029999999990137E-4</c:v>
                </c:pt>
                <c:pt idx="17016">
                  <c:v>3.4031999999990136E-4</c:v>
                </c:pt>
                <c:pt idx="17017">
                  <c:v>3.4033999999990135E-4</c:v>
                </c:pt>
                <c:pt idx="17018">
                  <c:v>3.4035999999990134E-4</c:v>
                </c:pt>
                <c:pt idx="17019">
                  <c:v>3.4037999999990133E-4</c:v>
                </c:pt>
                <c:pt idx="17020">
                  <c:v>3.4039999999990132E-4</c:v>
                </c:pt>
                <c:pt idx="17021">
                  <c:v>3.4041999999990131E-4</c:v>
                </c:pt>
                <c:pt idx="17022">
                  <c:v>3.404399999999013E-4</c:v>
                </c:pt>
                <c:pt idx="17023">
                  <c:v>3.4045999999990129E-4</c:v>
                </c:pt>
                <c:pt idx="17024">
                  <c:v>3.4047999999990128E-4</c:v>
                </c:pt>
                <c:pt idx="17025">
                  <c:v>3.4049999999990127E-4</c:v>
                </c:pt>
                <c:pt idx="17026">
                  <c:v>3.4051999999990126E-4</c:v>
                </c:pt>
                <c:pt idx="17027">
                  <c:v>3.4053999999990125E-4</c:v>
                </c:pt>
                <c:pt idx="17028">
                  <c:v>3.4055999999990123E-4</c:v>
                </c:pt>
                <c:pt idx="17029">
                  <c:v>3.4057999999990122E-4</c:v>
                </c:pt>
                <c:pt idx="17030">
                  <c:v>3.4059999999990121E-4</c:v>
                </c:pt>
                <c:pt idx="17031">
                  <c:v>3.406199999999012E-4</c:v>
                </c:pt>
                <c:pt idx="17032">
                  <c:v>3.4063999999990119E-4</c:v>
                </c:pt>
                <c:pt idx="17033">
                  <c:v>3.4065999999990118E-4</c:v>
                </c:pt>
                <c:pt idx="17034">
                  <c:v>3.4067999999990117E-4</c:v>
                </c:pt>
                <c:pt idx="17035">
                  <c:v>3.4069999999990116E-4</c:v>
                </c:pt>
                <c:pt idx="17036">
                  <c:v>3.4071999999990115E-4</c:v>
                </c:pt>
                <c:pt idx="17037">
                  <c:v>3.4073999999990114E-4</c:v>
                </c:pt>
                <c:pt idx="17038">
                  <c:v>3.4075999999990113E-4</c:v>
                </c:pt>
                <c:pt idx="17039">
                  <c:v>3.4077999999990112E-4</c:v>
                </c:pt>
                <c:pt idx="17040">
                  <c:v>3.4079999999990111E-4</c:v>
                </c:pt>
                <c:pt idx="17041">
                  <c:v>3.408199999999011E-4</c:v>
                </c:pt>
                <c:pt idx="17042">
                  <c:v>3.4083999999990109E-4</c:v>
                </c:pt>
                <c:pt idx="17043">
                  <c:v>3.4085999999990108E-4</c:v>
                </c:pt>
                <c:pt idx="17044">
                  <c:v>3.4087999999990107E-4</c:v>
                </c:pt>
                <c:pt idx="17045">
                  <c:v>3.4089999999990106E-4</c:v>
                </c:pt>
                <c:pt idx="17046">
                  <c:v>3.4091999999990105E-4</c:v>
                </c:pt>
                <c:pt idx="17047">
                  <c:v>3.4093999999990104E-4</c:v>
                </c:pt>
                <c:pt idx="17048">
                  <c:v>3.4095999999990103E-4</c:v>
                </c:pt>
                <c:pt idx="17049">
                  <c:v>3.4097999999990102E-4</c:v>
                </c:pt>
                <c:pt idx="17050">
                  <c:v>3.4099999999990101E-4</c:v>
                </c:pt>
                <c:pt idx="17051">
                  <c:v>3.41019999999901E-4</c:v>
                </c:pt>
                <c:pt idx="17052">
                  <c:v>3.4103999999990099E-4</c:v>
                </c:pt>
                <c:pt idx="17053">
                  <c:v>3.4105999999990098E-4</c:v>
                </c:pt>
                <c:pt idx="17054">
                  <c:v>3.4107999999990097E-4</c:v>
                </c:pt>
                <c:pt idx="17055">
                  <c:v>3.4109999999990096E-4</c:v>
                </c:pt>
                <c:pt idx="17056">
                  <c:v>3.4111999999990094E-4</c:v>
                </c:pt>
                <c:pt idx="17057">
                  <c:v>3.4113999999990093E-4</c:v>
                </c:pt>
                <c:pt idx="17058">
                  <c:v>3.4115999999990092E-4</c:v>
                </c:pt>
                <c:pt idx="17059">
                  <c:v>3.4117999999990091E-4</c:v>
                </c:pt>
                <c:pt idx="17060">
                  <c:v>3.411999999999009E-4</c:v>
                </c:pt>
                <c:pt idx="17061">
                  <c:v>3.4121999999990089E-4</c:v>
                </c:pt>
                <c:pt idx="17062">
                  <c:v>3.4123999999990088E-4</c:v>
                </c:pt>
                <c:pt idx="17063">
                  <c:v>3.4125999999990087E-4</c:v>
                </c:pt>
                <c:pt idx="17064">
                  <c:v>3.4127999999990086E-4</c:v>
                </c:pt>
                <c:pt idx="17065">
                  <c:v>3.4129999999990085E-4</c:v>
                </c:pt>
                <c:pt idx="17066">
                  <c:v>3.4131999999990084E-4</c:v>
                </c:pt>
                <c:pt idx="17067">
                  <c:v>3.4133999999990083E-4</c:v>
                </c:pt>
                <c:pt idx="17068">
                  <c:v>3.4135999999990082E-4</c:v>
                </c:pt>
                <c:pt idx="17069">
                  <c:v>3.4137999999990081E-4</c:v>
                </c:pt>
                <c:pt idx="17070">
                  <c:v>3.413999999999008E-4</c:v>
                </c:pt>
                <c:pt idx="17071">
                  <c:v>3.4141999999990079E-4</c:v>
                </c:pt>
                <c:pt idx="17072">
                  <c:v>3.4143999999990078E-4</c:v>
                </c:pt>
                <c:pt idx="17073">
                  <c:v>3.4145999999990077E-4</c:v>
                </c:pt>
                <c:pt idx="17074">
                  <c:v>3.4147999999990076E-4</c:v>
                </c:pt>
                <c:pt idx="17075">
                  <c:v>3.4149999999990075E-4</c:v>
                </c:pt>
                <c:pt idx="17076">
                  <c:v>3.4151999999990074E-4</c:v>
                </c:pt>
                <c:pt idx="17077">
                  <c:v>3.4153999999990073E-4</c:v>
                </c:pt>
                <c:pt idx="17078">
                  <c:v>3.4155999999990072E-4</c:v>
                </c:pt>
                <c:pt idx="17079">
                  <c:v>3.4157999999990071E-4</c:v>
                </c:pt>
                <c:pt idx="17080">
                  <c:v>3.415999999999007E-4</c:v>
                </c:pt>
                <c:pt idx="17081">
                  <c:v>3.4161999999990069E-4</c:v>
                </c:pt>
                <c:pt idx="17082">
                  <c:v>3.4163999999990068E-4</c:v>
                </c:pt>
                <c:pt idx="17083">
                  <c:v>3.4165999999990067E-4</c:v>
                </c:pt>
                <c:pt idx="17084">
                  <c:v>3.4167999999990065E-4</c:v>
                </c:pt>
                <c:pt idx="17085">
                  <c:v>3.4169999999990064E-4</c:v>
                </c:pt>
                <c:pt idx="17086">
                  <c:v>3.4171999999990063E-4</c:v>
                </c:pt>
                <c:pt idx="17087">
                  <c:v>3.4173999999990062E-4</c:v>
                </c:pt>
                <c:pt idx="17088">
                  <c:v>3.4175999999990061E-4</c:v>
                </c:pt>
                <c:pt idx="17089">
                  <c:v>3.417799999999006E-4</c:v>
                </c:pt>
                <c:pt idx="17090">
                  <c:v>3.4179999999990059E-4</c:v>
                </c:pt>
                <c:pt idx="17091">
                  <c:v>3.4181999999990058E-4</c:v>
                </c:pt>
                <c:pt idx="17092">
                  <c:v>3.4183999999990057E-4</c:v>
                </c:pt>
                <c:pt idx="17093">
                  <c:v>3.4185999999990056E-4</c:v>
                </c:pt>
                <c:pt idx="17094">
                  <c:v>3.4187999999990055E-4</c:v>
                </c:pt>
                <c:pt idx="17095">
                  <c:v>3.4189999999990054E-4</c:v>
                </c:pt>
                <c:pt idx="17096">
                  <c:v>3.4191999999990053E-4</c:v>
                </c:pt>
                <c:pt idx="17097">
                  <c:v>3.4193999999990052E-4</c:v>
                </c:pt>
                <c:pt idx="17098">
                  <c:v>3.4195999999990051E-4</c:v>
                </c:pt>
                <c:pt idx="17099">
                  <c:v>3.419799999999005E-4</c:v>
                </c:pt>
                <c:pt idx="17100">
                  <c:v>3.4199999999990049E-4</c:v>
                </c:pt>
                <c:pt idx="17101">
                  <c:v>3.4201999999990048E-4</c:v>
                </c:pt>
                <c:pt idx="17102">
                  <c:v>3.4203999999990047E-4</c:v>
                </c:pt>
                <c:pt idx="17103">
                  <c:v>3.4205999999990046E-4</c:v>
                </c:pt>
                <c:pt idx="17104">
                  <c:v>3.4207999999990045E-4</c:v>
                </c:pt>
                <c:pt idx="17105">
                  <c:v>3.4209999999990044E-4</c:v>
                </c:pt>
                <c:pt idx="17106">
                  <c:v>3.4211999999990043E-4</c:v>
                </c:pt>
                <c:pt idx="17107">
                  <c:v>3.4213999999990042E-4</c:v>
                </c:pt>
                <c:pt idx="17108">
                  <c:v>3.4215999999990041E-4</c:v>
                </c:pt>
                <c:pt idx="17109">
                  <c:v>3.421799999999004E-4</c:v>
                </c:pt>
                <c:pt idx="17110">
                  <c:v>3.4219999999990039E-4</c:v>
                </c:pt>
                <c:pt idx="17111">
                  <c:v>3.4221999999990038E-4</c:v>
                </c:pt>
                <c:pt idx="17112">
                  <c:v>3.4223999999990036E-4</c:v>
                </c:pt>
                <c:pt idx="17113">
                  <c:v>3.4225999999990035E-4</c:v>
                </c:pt>
                <c:pt idx="17114">
                  <c:v>3.4227999999990034E-4</c:v>
                </c:pt>
                <c:pt idx="17115">
                  <c:v>3.4229999999990033E-4</c:v>
                </c:pt>
                <c:pt idx="17116">
                  <c:v>3.4231999999990032E-4</c:v>
                </c:pt>
                <c:pt idx="17117">
                  <c:v>3.4233999999990031E-4</c:v>
                </c:pt>
                <c:pt idx="17118">
                  <c:v>3.423599999999003E-4</c:v>
                </c:pt>
                <c:pt idx="17119">
                  <c:v>3.4237999999990029E-4</c:v>
                </c:pt>
                <c:pt idx="17120">
                  <c:v>3.4239999999990028E-4</c:v>
                </c:pt>
                <c:pt idx="17121">
                  <c:v>3.4241999999990027E-4</c:v>
                </c:pt>
                <c:pt idx="17122">
                  <c:v>3.4243999999990026E-4</c:v>
                </c:pt>
                <c:pt idx="17123">
                  <c:v>3.4245999999990025E-4</c:v>
                </c:pt>
                <c:pt idx="17124">
                  <c:v>3.4247999999990024E-4</c:v>
                </c:pt>
                <c:pt idx="17125">
                  <c:v>3.4249999999990023E-4</c:v>
                </c:pt>
                <c:pt idx="17126">
                  <c:v>3.4251999999990022E-4</c:v>
                </c:pt>
                <c:pt idx="17127">
                  <c:v>3.4253999999990021E-4</c:v>
                </c:pt>
                <c:pt idx="17128">
                  <c:v>3.425599999999002E-4</c:v>
                </c:pt>
                <c:pt idx="17129">
                  <c:v>3.4257999999990019E-4</c:v>
                </c:pt>
                <c:pt idx="17130">
                  <c:v>3.4259999999990018E-4</c:v>
                </c:pt>
                <c:pt idx="17131">
                  <c:v>3.4261999999990017E-4</c:v>
                </c:pt>
                <c:pt idx="17132">
                  <c:v>3.4263999999990016E-4</c:v>
                </c:pt>
                <c:pt idx="17133">
                  <c:v>3.4265999999990015E-4</c:v>
                </c:pt>
                <c:pt idx="17134">
                  <c:v>3.4267999999990014E-4</c:v>
                </c:pt>
                <c:pt idx="17135">
                  <c:v>3.4269999999990013E-4</c:v>
                </c:pt>
                <c:pt idx="17136">
                  <c:v>3.4271999999990012E-4</c:v>
                </c:pt>
                <c:pt idx="17137">
                  <c:v>3.4273999999990011E-4</c:v>
                </c:pt>
                <c:pt idx="17138">
                  <c:v>3.427599999999001E-4</c:v>
                </c:pt>
                <c:pt idx="17139">
                  <c:v>3.4277999999990009E-4</c:v>
                </c:pt>
                <c:pt idx="17140">
                  <c:v>3.4279999999990007E-4</c:v>
                </c:pt>
                <c:pt idx="17141">
                  <c:v>3.4281999999990006E-4</c:v>
                </c:pt>
                <c:pt idx="17142">
                  <c:v>3.4283999999990005E-4</c:v>
                </c:pt>
                <c:pt idx="17143">
                  <c:v>3.4285999999990004E-4</c:v>
                </c:pt>
                <c:pt idx="17144">
                  <c:v>3.4287999999990003E-4</c:v>
                </c:pt>
                <c:pt idx="17145">
                  <c:v>3.4289999999990002E-4</c:v>
                </c:pt>
                <c:pt idx="17146">
                  <c:v>3.4291999999990001E-4</c:v>
                </c:pt>
                <c:pt idx="17147">
                  <c:v>3.429399999999E-4</c:v>
                </c:pt>
                <c:pt idx="17148">
                  <c:v>3.4295999999989999E-4</c:v>
                </c:pt>
                <c:pt idx="17149">
                  <c:v>3.4297999999989998E-4</c:v>
                </c:pt>
                <c:pt idx="17150">
                  <c:v>3.4299999999989997E-4</c:v>
                </c:pt>
                <c:pt idx="17151">
                  <c:v>3.4301999999989996E-4</c:v>
                </c:pt>
                <c:pt idx="17152">
                  <c:v>3.4303999999989995E-4</c:v>
                </c:pt>
                <c:pt idx="17153">
                  <c:v>3.4305999999989994E-4</c:v>
                </c:pt>
                <c:pt idx="17154">
                  <c:v>3.4307999999989993E-4</c:v>
                </c:pt>
                <c:pt idx="17155">
                  <c:v>3.4309999999989992E-4</c:v>
                </c:pt>
                <c:pt idx="17156">
                  <c:v>3.4311999999989991E-4</c:v>
                </c:pt>
                <c:pt idx="17157">
                  <c:v>3.431399999998999E-4</c:v>
                </c:pt>
                <c:pt idx="17158">
                  <c:v>3.4315999999989989E-4</c:v>
                </c:pt>
                <c:pt idx="17159">
                  <c:v>3.4317999999989988E-4</c:v>
                </c:pt>
                <c:pt idx="17160">
                  <c:v>3.4319999999989987E-4</c:v>
                </c:pt>
                <c:pt idx="17161">
                  <c:v>3.4321999999989986E-4</c:v>
                </c:pt>
                <c:pt idx="17162">
                  <c:v>3.4323999999989985E-4</c:v>
                </c:pt>
                <c:pt idx="17163">
                  <c:v>3.4325999999989984E-4</c:v>
                </c:pt>
                <c:pt idx="17164">
                  <c:v>3.4327999999989983E-4</c:v>
                </c:pt>
                <c:pt idx="17165">
                  <c:v>3.4329999999989982E-4</c:v>
                </c:pt>
                <c:pt idx="17166">
                  <c:v>3.4331999999989981E-4</c:v>
                </c:pt>
                <c:pt idx="17167">
                  <c:v>3.433399999998998E-4</c:v>
                </c:pt>
                <c:pt idx="17168">
                  <c:v>3.4335999999989978E-4</c:v>
                </c:pt>
                <c:pt idx="17169">
                  <c:v>3.4337999999989977E-4</c:v>
                </c:pt>
                <c:pt idx="17170">
                  <c:v>3.4339999999989976E-4</c:v>
                </c:pt>
                <c:pt idx="17171">
                  <c:v>3.4341999999989975E-4</c:v>
                </c:pt>
                <c:pt idx="17172">
                  <c:v>3.4343999999989974E-4</c:v>
                </c:pt>
                <c:pt idx="17173">
                  <c:v>3.4345999999989973E-4</c:v>
                </c:pt>
                <c:pt idx="17174">
                  <c:v>3.4347999999989972E-4</c:v>
                </c:pt>
                <c:pt idx="17175">
                  <c:v>3.4349999999989971E-4</c:v>
                </c:pt>
                <c:pt idx="17176">
                  <c:v>3.435199999998997E-4</c:v>
                </c:pt>
                <c:pt idx="17177">
                  <c:v>3.4353999999989969E-4</c:v>
                </c:pt>
                <c:pt idx="17178">
                  <c:v>3.4355999999989968E-4</c:v>
                </c:pt>
                <c:pt idx="17179">
                  <c:v>3.4357999999989967E-4</c:v>
                </c:pt>
                <c:pt idx="17180">
                  <c:v>3.4359999999989966E-4</c:v>
                </c:pt>
                <c:pt idx="17181">
                  <c:v>3.4361999999989965E-4</c:v>
                </c:pt>
                <c:pt idx="17182">
                  <c:v>3.4363999999989964E-4</c:v>
                </c:pt>
                <c:pt idx="17183">
                  <c:v>3.4365999999989963E-4</c:v>
                </c:pt>
                <c:pt idx="17184">
                  <c:v>3.4367999999989962E-4</c:v>
                </c:pt>
                <c:pt idx="17185">
                  <c:v>3.4369999999989961E-4</c:v>
                </c:pt>
                <c:pt idx="17186">
                  <c:v>3.437199999998996E-4</c:v>
                </c:pt>
                <c:pt idx="17187">
                  <c:v>3.4373999999989959E-4</c:v>
                </c:pt>
                <c:pt idx="17188">
                  <c:v>3.4375999999989958E-4</c:v>
                </c:pt>
                <c:pt idx="17189">
                  <c:v>3.4377999999989957E-4</c:v>
                </c:pt>
                <c:pt idx="17190">
                  <c:v>3.4379999999989956E-4</c:v>
                </c:pt>
                <c:pt idx="17191">
                  <c:v>3.4381999999989955E-4</c:v>
                </c:pt>
                <c:pt idx="17192">
                  <c:v>3.4383999999989954E-4</c:v>
                </c:pt>
                <c:pt idx="17193">
                  <c:v>3.4385999999989953E-4</c:v>
                </c:pt>
                <c:pt idx="17194">
                  <c:v>3.4387999999989952E-4</c:v>
                </c:pt>
                <c:pt idx="17195">
                  <c:v>3.4389999999989951E-4</c:v>
                </c:pt>
                <c:pt idx="17196">
                  <c:v>3.4391999999989949E-4</c:v>
                </c:pt>
                <c:pt idx="17197">
                  <c:v>3.4393999999989948E-4</c:v>
                </c:pt>
                <c:pt idx="17198">
                  <c:v>3.4395999999989947E-4</c:v>
                </c:pt>
                <c:pt idx="17199">
                  <c:v>3.4397999999989946E-4</c:v>
                </c:pt>
                <c:pt idx="17200">
                  <c:v>3.4399999999989945E-4</c:v>
                </c:pt>
                <c:pt idx="17201">
                  <c:v>3.4401999999989944E-4</c:v>
                </c:pt>
                <c:pt idx="17202">
                  <c:v>3.4403999999989943E-4</c:v>
                </c:pt>
                <c:pt idx="17203">
                  <c:v>3.4405999999989942E-4</c:v>
                </c:pt>
                <c:pt idx="17204">
                  <c:v>3.4407999999989941E-4</c:v>
                </c:pt>
                <c:pt idx="17205">
                  <c:v>3.440999999998994E-4</c:v>
                </c:pt>
                <c:pt idx="17206">
                  <c:v>3.4411999999989939E-4</c:v>
                </c:pt>
                <c:pt idx="17207">
                  <c:v>3.4413999999989938E-4</c:v>
                </c:pt>
                <c:pt idx="17208">
                  <c:v>3.4415999999989937E-4</c:v>
                </c:pt>
                <c:pt idx="17209">
                  <c:v>3.4417999999989936E-4</c:v>
                </c:pt>
                <c:pt idx="17210">
                  <c:v>3.4419999999989935E-4</c:v>
                </c:pt>
                <c:pt idx="17211">
                  <c:v>3.4421999999989934E-4</c:v>
                </c:pt>
                <c:pt idx="17212">
                  <c:v>3.4423999999989933E-4</c:v>
                </c:pt>
                <c:pt idx="17213">
                  <c:v>3.4425999999989932E-4</c:v>
                </c:pt>
                <c:pt idx="17214">
                  <c:v>3.4427999999989931E-4</c:v>
                </c:pt>
                <c:pt idx="17215">
                  <c:v>3.442999999998993E-4</c:v>
                </c:pt>
                <c:pt idx="17216">
                  <c:v>3.4431999999989929E-4</c:v>
                </c:pt>
                <c:pt idx="17217">
                  <c:v>3.4433999999989928E-4</c:v>
                </c:pt>
                <c:pt idx="17218">
                  <c:v>3.4435999999989927E-4</c:v>
                </c:pt>
                <c:pt idx="17219">
                  <c:v>3.4437999999989926E-4</c:v>
                </c:pt>
                <c:pt idx="17220">
                  <c:v>3.4439999999989925E-4</c:v>
                </c:pt>
                <c:pt idx="17221">
                  <c:v>3.4441999999989924E-4</c:v>
                </c:pt>
                <c:pt idx="17222">
                  <c:v>3.4443999999989923E-4</c:v>
                </c:pt>
                <c:pt idx="17223">
                  <c:v>3.4445999999989922E-4</c:v>
                </c:pt>
                <c:pt idx="17224">
                  <c:v>3.444799999998992E-4</c:v>
                </c:pt>
                <c:pt idx="17225">
                  <c:v>3.4449999999989919E-4</c:v>
                </c:pt>
                <c:pt idx="17226">
                  <c:v>3.4451999999989918E-4</c:v>
                </c:pt>
                <c:pt idx="17227">
                  <c:v>3.4453999999989917E-4</c:v>
                </c:pt>
                <c:pt idx="17228">
                  <c:v>3.4455999999989916E-4</c:v>
                </c:pt>
                <c:pt idx="17229">
                  <c:v>3.4457999999989915E-4</c:v>
                </c:pt>
                <c:pt idx="17230">
                  <c:v>3.4459999999989914E-4</c:v>
                </c:pt>
                <c:pt idx="17231">
                  <c:v>3.4461999999989913E-4</c:v>
                </c:pt>
                <c:pt idx="17232">
                  <c:v>3.4463999999989912E-4</c:v>
                </c:pt>
                <c:pt idx="17233">
                  <c:v>3.4465999999989911E-4</c:v>
                </c:pt>
                <c:pt idx="17234">
                  <c:v>3.446799999998991E-4</c:v>
                </c:pt>
                <c:pt idx="17235">
                  <c:v>3.4469999999989909E-4</c:v>
                </c:pt>
                <c:pt idx="17236">
                  <c:v>3.4471999999989908E-4</c:v>
                </c:pt>
                <c:pt idx="17237">
                  <c:v>3.4473999999989907E-4</c:v>
                </c:pt>
                <c:pt idx="17238">
                  <c:v>3.4475999999989906E-4</c:v>
                </c:pt>
                <c:pt idx="17239">
                  <c:v>3.4477999999989905E-4</c:v>
                </c:pt>
                <c:pt idx="17240">
                  <c:v>3.4479999999989904E-4</c:v>
                </c:pt>
                <c:pt idx="17241">
                  <c:v>3.4481999999989903E-4</c:v>
                </c:pt>
                <c:pt idx="17242">
                  <c:v>3.4483999999989902E-4</c:v>
                </c:pt>
                <c:pt idx="17243">
                  <c:v>3.4485999999989901E-4</c:v>
                </c:pt>
                <c:pt idx="17244">
                  <c:v>3.44879999999899E-4</c:v>
                </c:pt>
                <c:pt idx="17245">
                  <c:v>3.4489999999989899E-4</c:v>
                </c:pt>
                <c:pt idx="17246">
                  <c:v>3.4491999999989898E-4</c:v>
                </c:pt>
                <c:pt idx="17247">
                  <c:v>3.4493999999989897E-4</c:v>
                </c:pt>
                <c:pt idx="17248">
                  <c:v>3.4495999999989896E-4</c:v>
                </c:pt>
                <c:pt idx="17249">
                  <c:v>3.4497999999989895E-4</c:v>
                </c:pt>
                <c:pt idx="17250">
                  <c:v>3.4499999999989894E-4</c:v>
                </c:pt>
                <c:pt idx="17251">
                  <c:v>3.4501999999989893E-4</c:v>
                </c:pt>
                <c:pt idx="17252">
                  <c:v>3.4503999999989891E-4</c:v>
                </c:pt>
                <c:pt idx="17253">
                  <c:v>3.450599999998989E-4</c:v>
                </c:pt>
                <c:pt idx="17254">
                  <c:v>3.4507999999989889E-4</c:v>
                </c:pt>
                <c:pt idx="17255">
                  <c:v>3.4509999999989888E-4</c:v>
                </c:pt>
                <c:pt idx="17256">
                  <c:v>3.4511999999989887E-4</c:v>
                </c:pt>
                <c:pt idx="17257">
                  <c:v>3.4513999999989886E-4</c:v>
                </c:pt>
                <c:pt idx="17258">
                  <c:v>3.4515999999989885E-4</c:v>
                </c:pt>
                <c:pt idx="17259">
                  <c:v>3.4517999999989884E-4</c:v>
                </c:pt>
                <c:pt idx="17260">
                  <c:v>3.4519999999989883E-4</c:v>
                </c:pt>
                <c:pt idx="17261">
                  <c:v>3.4521999999989882E-4</c:v>
                </c:pt>
                <c:pt idx="17262">
                  <c:v>3.4523999999989881E-4</c:v>
                </c:pt>
                <c:pt idx="17263">
                  <c:v>3.452599999998988E-4</c:v>
                </c:pt>
                <c:pt idx="17264">
                  <c:v>3.4527999999989879E-4</c:v>
                </c:pt>
                <c:pt idx="17265">
                  <c:v>3.4529999999989878E-4</c:v>
                </c:pt>
                <c:pt idx="17266">
                  <c:v>3.4531999999989877E-4</c:v>
                </c:pt>
                <c:pt idx="17267">
                  <c:v>3.4533999999989876E-4</c:v>
                </c:pt>
                <c:pt idx="17268">
                  <c:v>3.4535999999989875E-4</c:v>
                </c:pt>
                <c:pt idx="17269">
                  <c:v>3.4537999999989874E-4</c:v>
                </c:pt>
                <c:pt idx="17270">
                  <c:v>3.4539999999989873E-4</c:v>
                </c:pt>
                <c:pt idx="17271">
                  <c:v>3.4541999999989872E-4</c:v>
                </c:pt>
                <c:pt idx="17272">
                  <c:v>3.4543999999989871E-4</c:v>
                </c:pt>
                <c:pt idx="17273">
                  <c:v>3.454599999998987E-4</c:v>
                </c:pt>
                <c:pt idx="17274">
                  <c:v>3.4547999999989869E-4</c:v>
                </c:pt>
                <c:pt idx="17275">
                  <c:v>3.4549999999989868E-4</c:v>
                </c:pt>
                <c:pt idx="17276">
                  <c:v>3.4551999999989867E-4</c:v>
                </c:pt>
                <c:pt idx="17277">
                  <c:v>3.4553999999989866E-4</c:v>
                </c:pt>
                <c:pt idx="17278">
                  <c:v>3.4555999999989865E-4</c:v>
                </c:pt>
                <c:pt idx="17279">
                  <c:v>3.4557999999989864E-4</c:v>
                </c:pt>
                <c:pt idx="17280">
                  <c:v>3.4559999999989863E-4</c:v>
                </c:pt>
                <c:pt idx="17281">
                  <c:v>3.4561999999989861E-4</c:v>
                </c:pt>
                <c:pt idx="17282">
                  <c:v>3.456399999998986E-4</c:v>
                </c:pt>
                <c:pt idx="17283">
                  <c:v>3.4565999999989859E-4</c:v>
                </c:pt>
                <c:pt idx="17284">
                  <c:v>3.4567999999989858E-4</c:v>
                </c:pt>
                <c:pt idx="17285">
                  <c:v>3.4569999999989857E-4</c:v>
                </c:pt>
                <c:pt idx="17286">
                  <c:v>3.4571999999989856E-4</c:v>
                </c:pt>
                <c:pt idx="17287">
                  <c:v>3.4573999999989855E-4</c:v>
                </c:pt>
                <c:pt idx="17288">
                  <c:v>3.4575999999989854E-4</c:v>
                </c:pt>
                <c:pt idx="17289">
                  <c:v>3.4577999999989853E-4</c:v>
                </c:pt>
                <c:pt idx="17290">
                  <c:v>3.4579999999989852E-4</c:v>
                </c:pt>
                <c:pt idx="17291">
                  <c:v>3.4581999999989851E-4</c:v>
                </c:pt>
                <c:pt idx="17292">
                  <c:v>3.458399999998985E-4</c:v>
                </c:pt>
                <c:pt idx="17293">
                  <c:v>3.4585999999989849E-4</c:v>
                </c:pt>
                <c:pt idx="17294">
                  <c:v>3.4587999999989848E-4</c:v>
                </c:pt>
                <c:pt idx="17295">
                  <c:v>3.4589999999989847E-4</c:v>
                </c:pt>
                <c:pt idx="17296">
                  <c:v>3.4591999999989846E-4</c:v>
                </c:pt>
                <c:pt idx="17297">
                  <c:v>3.4593999999989845E-4</c:v>
                </c:pt>
                <c:pt idx="17298">
                  <c:v>3.4595999999989844E-4</c:v>
                </c:pt>
                <c:pt idx="17299">
                  <c:v>3.4597999999989843E-4</c:v>
                </c:pt>
                <c:pt idx="17300">
                  <c:v>3.4599999999989842E-4</c:v>
                </c:pt>
                <c:pt idx="17301">
                  <c:v>3.4601999999989841E-4</c:v>
                </c:pt>
                <c:pt idx="17302">
                  <c:v>3.460399999998984E-4</c:v>
                </c:pt>
                <c:pt idx="17303">
                  <c:v>3.4605999999989839E-4</c:v>
                </c:pt>
                <c:pt idx="17304">
                  <c:v>3.4607999999989838E-4</c:v>
                </c:pt>
                <c:pt idx="17305">
                  <c:v>3.4609999999989837E-4</c:v>
                </c:pt>
                <c:pt idx="17306">
                  <c:v>3.4611999999989836E-4</c:v>
                </c:pt>
                <c:pt idx="17307">
                  <c:v>3.4613999999989835E-4</c:v>
                </c:pt>
                <c:pt idx="17308">
                  <c:v>3.4615999999989834E-4</c:v>
                </c:pt>
                <c:pt idx="17309">
                  <c:v>3.4617999999989832E-4</c:v>
                </c:pt>
                <c:pt idx="17310">
                  <c:v>3.4619999999989831E-4</c:v>
                </c:pt>
                <c:pt idx="17311">
                  <c:v>3.462199999998983E-4</c:v>
                </c:pt>
                <c:pt idx="17312">
                  <c:v>3.4623999999989829E-4</c:v>
                </c:pt>
                <c:pt idx="17313">
                  <c:v>3.4625999999989828E-4</c:v>
                </c:pt>
                <c:pt idx="17314">
                  <c:v>3.4627999999989827E-4</c:v>
                </c:pt>
                <c:pt idx="17315">
                  <c:v>3.4629999999989826E-4</c:v>
                </c:pt>
                <c:pt idx="17316">
                  <c:v>3.4631999999989825E-4</c:v>
                </c:pt>
                <c:pt idx="17317">
                  <c:v>3.4633999999989824E-4</c:v>
                </c:pt>
                <c:pt idx="17318">
                  <c:v>3.4635999999989823E-4</c:v>
                </c:pt>
                <c:pt idx="17319">
                  <c:v>3.4637999999989822E-4</c:v>
                </c:pt>
                <c:pt idx="17320">
                  <c:v>3.4639999999989821E-4</c:v>
                </c:pt>
                <c:pt idx="17321">
                  <c:v>3.464199999998982E-4</c:v>
                </c:pt>
                <c:pt idx="17322">
                  <c:v>3.4643999999989819E-4</c:v>
                </c:pt>
                <c:pt idx="17323">
                  <c:v>3.4645999999989818E-4</c:v>
                </c:pt>
                <c:pt idx="17324">
                  <c:v>3.4647999999989817E-4</c:v>
                </c:pt>
                <c:pt idx="17325">
                  <c:v>3.4649999999989816E-4</c:v>
                </c:pt>
                <c:pt idx="17326">
                  <c:v>3.4651999999989815E-4</c:v>
                </c:pt>
                <c:pt idx="17327">
                  <c:v>3.4653999999989814E-4</c:v>
                </c:pt>
                <c:pt idx="17328">
                  <c:v>3.4655999999989813E-4</c:v>
                </c:pt>
                <c:pt idx="17329">
                  <c:v>3.4657999999989812E-4</c:v>
                </c:pt>
                <c:pt idx="17330">
                  <c:v>3.4659999999989811E-4</c:v>
                </c:pt>
                <c:pt idx="17331">
                  <c:v>3.466199999998981E-4</c:v>
                </c:pt>
                <c:pt idx="17332">
                  <c:v>3.4663999999989809E-4</c:v>
                </c:pt>
                <c:pt idx="17333">
                  <c:v>3.4665999999989808E-4</c:v>
                </c:pt>
                <c:pt idx="17334">
                  <c:v>3.4667999999989807E-4</c:v>
                </c:pt>
                <c:pt idx="17335">
                  <c:v>3.4669999999989806E-4</c:v>
                </c:pt>
                <c:pt idx="17336">
                  <c:v>3.4671999999989805E-4</c:v>
                </c:pt>
                <c:pt idx="17337">
                  <c:v>3.4673999999989803E-4</c:v>
                </c:pt>
                <c:pt idx="17338">
                  <c:v>3.4675999999989802E-4</c:v>
                </c:pt>
                <c:pt idx="17339">
                  <c:v>3.4677999999989801E-4</c:v>
                </c:pt>
                <c:pt idx="17340">
                  <c:v>3.46799999999898E-4</c:v>
                </c:pt>
                <c:pt idx="17341">
                  <c:v>3.4681999999989799E-4</c:v>
                </c:pt>
                <c:pt idx="17342">
                  <c:v>3.4683999999989798E-4</c:v>
                </c:pt>
                <c:pt idx="17343">
                  <c:v>3.4685999999989797E-4</c:v>
                </c:pt>
                <c:pt idx="17344">
                  <c:v>3.4687999999989796E-4</c:v>
                </c:pt>
                <c:pt idx="17345">
                  <c:v>3.4689999999989795E-4</c:v>
                </c:pt>
                <c:pt idx="17346">
                  <c:v>3.4691999999989794E-4</c:v>
                </c:pt>
                <c:pt idx="17347">
                  <c:v>3.4693999999989793E-4</c:v>
                </c:pt>
                <c:pt idx="17348">
                  <c:v>3.4695999999989792E-4</c:v>
                </c:pt>
                <c:pt idx="17349">
                  <c:v>3.4697999999989791E-4</c:v>
                </c:pt>
                <c:pt idx="17350">
                  <c:v>3.469999999998979E-4</c:v>
                </c:pt>
                <c:pt idx="17351">
                  <c:v>3.4701999999989789E-4</c:v>
                </c:pt>
                <c:pt idx="17352">
                  <c:v>3.4703999999989788E-4</c:v>
                </c:pt>
                <c:pt idx="17353">
                  <c:v>3.4705999999989787E-4</c:v>
                </c:pt>
                <c:pt idx="17354">
                  <c:v>3.4707999999989786E-4</c:v>
                </c:pt>
                <c:pt idx="17355">
                  <c:v>3.4709999999989785E-4</c:v>
                </c:pt>
                <c:pt idx="17356">
                  <c:v>3.4711999999989784E-4</c:v>
                </c:pt>
                <c:pt idx="17357">
                  <c:v>3.4713999999989783E-4</c:v>
                </c:pt>
                <c:pt idx="17358">
                  <c:v>3.4715999999989782E-4</c:v>
                </c:pt>
                <c:pt idx="17359">
                  <c:v>3.4717999999989781E-4</c:v>
                </c:pt>
                <c:pt idx="17360">
                  <c:v>3.471999999998978E-4</c:v>
                </c:pt>
                <c:pt idx="17361">
                  <c:v>3.4721999999989779E-4</c:v>
                </c:pt>
                <c:pt idx="17362">
                  <c:v>3.4723999999989778E-4</c:v>
                </c:pt>
                <c:pt idx="17363">
                  <c:v>3.4725999999989777E-4</c:v>
                </c:pt>
                <c:pt idx="17364">
                  <c:v>3.4727999999989776E-4</c:v>
                </c:pt>
                <c:pt idx="17365">
                  <c:v>3.4729999999989774E-4</c:v>
                </c:pt>
                <c:pt idx="17366">
                  <c:v>3.4731999999989773E-4</c:v>
                </c:pt>
                <c:pt idx="17367">
                  <c:v>3.4733999999989772E-4</c:v>
                </c:pt>
                <c:pt idx="17368">
                  <c:v>3.4735999999989771E-4</c:v>
                </c:pt>
                <c:pt idx="17369">
                  <c:v>3.473799999998977E-4</c:v>
                </c:pt>
                <c:pt idx="17370">
                  <c:v>3.4739999999989769E-4</c:v>
                </c:pt>
                <c:pt idx="17371">
                  <c:v>3.4741999999989768E-4</c:v>
                </c:pt>
                <c:pt idx="17372">
                  <c:v>3.4743999999989767E-4</c:v>
                </c:pt>
                <c:pt idx="17373">
                  <c:v>3.4745999999989766E-4</c:v>
                </c:pt>
                <c:pt idx="17374">
                  <c:v>3.4747999999989765E-4</c:v>
                </c:pt>
                <c:pt idx="17375">
                  <c:v>3.4749999999989764E-4</c:v>
                </c:pt>
                <c:pt idx="17376">
                  <c:v>3.4751999999989763E-4</c:v>
                </c:pt>
                <c:pt idx="17377">
                  <c:v>3.4753999999989762E-4</c:v>
                </c:pt>
                <c:pt idx="17378">
                  <c:v>3.4755999999989761E-4</c:v>
                </c:pt>
                <c:pt idx="17379">
                  <c:v>3.475799999998976E-4</c:v>
                </c:pt>
                <c:pt idx="17380">
                  <c:v>3.4759999999989759E-4</c:v>
                </c:pt>
                <c:pt idx="17381">
                  <c:v>3.4761999999989758E-4</c:v>
                </c:pt>
                <c:pt idx="17382">
                  <c:v>3.4763999999989757E-4</c:v>
                </c:pt>
                <c:pt idx="17383">
                  <c:v>3.4765999999989756E-4</c:v>
                </c:pt>
                <c:pt idx="17384">
                  <c:v>3.4767999999989755E-4</c:v>
                </c:pt>
                <c:pt idx="17385">
                  <c:v>3.4769999999989754E-4</c:v>
                </c:pt>
                <c:pt idx="17386">
                  <c:v>3.4771999999989753E-4</c:v>
                </c:pt>
                <c:pt idx="17387">
                  <c:v>3.4773999999989752E-4</c:v>
                </c:pt>
                <c:pt idx="17388">
                  <c:v>3.4775999999989751E-4</c:v>
                </c:pt>
                <c:pt idx="17389">
                  <c:v>3.477799999998975E-4</c:v>
                </c:pt>
                <c:pt idx="17390">
                  <c:v>3.4779999999989749E-4</c:v>
                </c:pt>
                <c:pt idx="17391">
                  <c:v>3.4781999999989748E-4</c:v>
                </c:pt>
                <c:pt idx="17392">
                  <c:v>3.4783999999989747E-4</c:v>
                </c:pt>
                <c:pt idx="17393">
                  <c:v>3.4785999999989745E-4</c:v>
                </c:pt>
                <c:pt idx="17394">
                  <c:v>3.4787999999989744E-4</c:v>
                </c:pt>
                <c:pt idx="17395">
                  <c:v>3.4789999999989743E-4</c:v>
                </c:pt>
                <c:pt idx="17396">
                  <c:v>3.4791999999989742E-4</c:v>
                </c:pt>
                <c:pt idx="17397">
                  <c:v>3.4793999999989741E-4</c:v>
                </c:pt>
                <c:pt idx="17398">
                  <c:v>3.479599999998974E-4</c:v>
                </c:pt>
                <c:pt idx="17399">
                  <c:v>3.4797999999989739E-4</c:v>
                </c:pt>
                <c:pt idx="17400">
                  <c:v>3.4799999999989738E-4</c:v>
                </c:pt>
                <c:pt idx="17401">
                  <c:v>3.4801999999989737E-4</c:v>
                </c:pt>
                <c:pt idx="17402">
                  <c:v>3.4803999999989736E-4</c:v>
                </c:pt>
                <c:pt idx="17403">
                  <c:v>3.4805999999989735E-4</c:v>
                </c:pt>
                <c:pt idx="17404">
                  <c:v>3.4807999999989734E-4</c:v>
                </c:pt>
                <c:pt idx="17405">
                  <c:v>3.4809999999989733E-4</c:v>
                </c:pt>
                <c:pt idx="17406">
                  <c:v>3.4811999999989732E-4</c:v>
                </c:pt>
                <c:pt idx="17407">
                  <c:v>3.4813999999989731E-4</c:v>
                </c:pt>
                <c:pt idx="17408">
                  <c:v>3.481599999998973E-4</c:v>
                </c:pt>
                <c:pt idx="17409">
                  <c:v>3.4817999999989729E-4</c:v>
                </c:pt>
                <c:pt idx="17410">
                  <c:v>3.4819999999989728E-4</c:v>
                </c:pt>
                <c:pt idx="17411">
                  <c:v>3.4821999999989727E-4</c:v>
                </c:pt>
                <c:pt idx="17412">
                  <c:v>3.4823999999989726E-4</c:v>
                </c:pt>
                <c:pt idx="17413">
                  <c:v>3.4825999999989725E-4</c:v>
                </c:pt>
                <c:pt idx="17414">
                  <c:v>3.4827999999989724E-4</c:v>
                </c:pt>
                <c:pt idx="17415">
                  <c:v>3.4829999999989723E-4</c:v>
                </c:pt>
                <c:pt idx="17416">
                  <c:v>3.4831999999989722E-4</c:v>
                </c:pt>
                <c:pt idx="17417">
                  <c:v>3.4833999999989721E-4</c:v>
                </c:pt>
                <c:pt idx="17418">
                  <c:v>3.483599999998972E-4</c:v>
                </c:pt>
                <c:pt idx="17419">
                  <c:v>3.4837999999989719E-4</c:v>
                </c:pt>
                <c:pt idx="17420">
                  <c:v>3.4839999999989718E-4</c:v>
                </c:pt>
                <c:pt idx="17421">
                  <c:v>3.4841999999989716E-4</c:v>
                </c:pt>
                <c:pt idx="17422">
                  <c:v>3.4843999999989715E-4</c:v>
                </c:pt>
                <c:pt idx="17423">
                  <c:v>3.4845999999989714E-4</c:v>
                </c:pt>
                <c:pt idx="17424">
                  <c:v>3.4847999999989713E-4</c:v>
                </c:pt>
                <c:pt idx="17425">
                  <c:v>3.4849999999989712E-4</c:v>
                </c:pt>
                <c:pt idx="17426">
                  <c:v>3.4851999999989711E-4</c:v>
                </c:pt>
                <c:pt idx="17427">
                  <c:v>3.485399999998971E-4</c:v>
                </c:pt>
                <c:pt idx="17428">
                  <c:v>3.4855999999989709E-4</c:v>
                </c:pt>
                <c:pt idx="17429">
                  <c:v>3.4857999999989708E-4</c:v>
                </c:pt>
                <c:pt idx="17430">
                  <c:v>3.4859999999989707E-4</c:v>
                </c:pt>
                <c:pt idx="17431">
                  <c:v>3.4861999999989706E-4</c:v>
                </c:pt>
                <c:pt idx="17432">
                  <c:v>3.4863999999989705E-4</c:v>
                </c:pt>
                <c:pt idx="17433">
                  <c:v>3.4865999999989704E-4</c:v>
                </c:pt>
                <c:pt idx="17434">
                  <c:v>3.4867999999989703E-4</c:v>
                </c:pt>
                <c:pt idx="17435">
                  <c:v>3.4869999999989702E-4</c:v>
                </c:pt>
                <c:pt idx="17436">
                  <c:v>3.4871999999989701E-4</c:v>
                </c:pt>
                <c:pt idx="17437">
                  <c:v>3.48739999999897E-4</c:v>
                </c:pt>
                <c:pt idx="17438">
                  <c:v>3.4875999999989699E-4</c:v>
                </c:pt>
                <c:pt idx="17439">
                  <c:v>3.4877999999989698E-4</c:v>
                </c:pt>
                <c:pt idx="17440">
                  <c:v>3.4879999999989697E-4</c:v>
                </c:pt>
                <c:pt idx="17441">
                  <c:v>3.4881999999989696E-4</c:v>
                </c:pt>
                <c:pt idx="17442">
                  <c:v>3.4883999999989695E-4</c:v>
                </c:pt>
                <c:pt idx="17443">
                  <c:v>3.4885999999989694E-4</c:v>
                </c:pt>
                <c:pt idx="17444">
                  <c:v>3.4887999999989693E-4</c:v>
                </c:pt>
                <c:pt idx="17445">
                  <c:v>3.4889999999989692E-4</c:v>
                </c:pt>
                <c:pt idx="17446">
                  <c:v>3.4891999999989691E-4</c:v>
                </c:pt>
                <c:pt idx="17447">
                  <c:v>3.489399999998969E-4</c:v>
                </c:pt>
                <c:pt idx="17448">
                  <c:v>3.4895999999989689E-4</c:v>
                </c:pt>
                <c:pt idx="17449">
                  <c:v>3.4897999999989687E-4</c:v>
                </c:pt>
                <c:pt idx="17450">
                  <c:v>3.4899999999989686E-4</c:v>
                </c:pt>
                <c:pt idx="17451">
                  <c:v>3.4901999999989685E-4</c:v>
                </c:pt>
                <c:pt idx="17452">
                  <c:v>3.4903999999989684E-4</c:v>
                </c:pt>
                <c:pt idx="17453">
                  <c:v>3.4905999999989683E-4</c:v>
                </c:pt>
                <c:pt idx="17454">
                  <c:v>3.4907999999989682E-4</c:v>
                </c:pt>
                <c:pt idx="17455">
                  <c:v>3.4909999999989681E-4</c:v>
                </c:pt>
                <c:pt idx="17456">
                  <c:v>3.491199999998968E-4</c:v>
                </c:pt>
                <c:pt idx="17457">
                  <c:v>3.4913999999989679E-4</c:v>
                </c:pt>
                <c:pt idx="17458">
                  <c:v>3.4915999999989678E-4</c:v>
                </c:pt>
                <c:pt idx="17459">
                  <c:v>3.4917999999989677E-4</c:v>
                </c:pt>
                <c:pt idx="17460">
                  <c:v>3.4919999999989676E-4</c:v>
                </c:pt>
                <c:pt idx="17461">
                  <c:v>3.4921999999989675E-4</c:v>
                </c:pt>
                <c:pt idx="17462">
                  <c:v>3.4923999999989674E-4</c:v>
                </c:pt>
                <c:pt idx="17463">
                  <c:v>3.4925999999989673E-4</c:v>
                </c:pt>
                <c:pt idx="17464">
                  <c:v>3.4927999999989672E-4</c:v>
                </c:pt>
                <c:pt idx="17465">
                  <c:v>3.4929999999989671E-4</c:v>
                </c:pt>
                <c:pt idx="17466">
                  <c:v>3.493199999998967E-4</c:v>
                </c:pt>
                <c:pt idx="17467">
                  <c:v>3.4933999999989669E-4</c:v>
                </c:pt>
                <c:pt idx="17468">
                  <c:v>3.4935999999989668E-4</c:v>
                </c:pt>
                <c:pt idx="17469">
                  <c:v>3.4937999999989667E-4</c:v>
                </c:pt>
                <c:pt idx="17470">
                  <c:v>3.4939999999989666E-4</c:v>
                </c:pt>
                <c:pt idx="17471">
                  <c:v>3.4941999999989665E-4</c:v>
                </c:pt>
                <c:pt idx="17472">
                  <c:v>3.4943999999989664E-4</c:v>
                </c:pt>
                <c:pt idx="17473">
                  <c:v>3.4945999999989663E-4</c:v>
                </c:pt>
                <c:pt idx="17474">
                  <c:v>3.4947999999989662E-4</c:v>
                </c:pt>
                <c:pt idx="17475">
                  <c:v>3.4949999999989661E-4</c:v>
                </c:pt>
                <c:pt idx="17476">
                  <c:v>3.495199999998966E-4</c:v>
                </c:pt>
                <c:pt idx="17477">
                  <c:v>3.4953999999989658E-4</c:v>
                </c:pt>
                <c:pt idx="17478">
                  <c:v>3.4955999999989657E-4</c:v>
                </c:pt>
                <c:pt idx="17479">
                  <c:v>3.4957999999989656E-4</c:v>
                </c:pt>
                <c:pt idx="17480">
                  <c:v>3.4959999999989655E-4</c:v>
                </c:pt>
                <c:pt idx="17481">
                  <c:v>3.4961999999989654E-4</c:v>
                </c:pt>
                <c:pt idx="17482">
                  <c:v>3.4963999999989653E-4</c:v>
                </c:pt>
                <c:pt idx="17483">
                  <c:v>3.4965999999989652E-4</c:v>
                </c:pt>
                <c:pt idx="17484">
                  <c:v>3.4967999999989651E-4</c:v>
                </c:pt>
                <c:pt idx="17485">
                  <c:v>3.496999999998965E-4</c:v>
                </c:pt>
                <c:pt idx="17486">
                  <c:v>3.4971999999989649E-4</c:v>
                </c:pt>
                <c:pt idx="17487">
                  <c:v>3.4973999999989648E-4</c:v>
                </c:pt>
                <c:pt idx="17488">
                  <c:v>3.4975999999989647E-4</c:v>
                </c:pt>
                <c:pt idx="17489">
                  <c:v>3.4977999999989646E-4</c:v>
                </c:pt>
                <c:pt idx="17490">
                  <c:v>3.4979999999989645E-4</c:v>
                </c:pt>
                <c:pt idx="17491">
                  <c:v>3.4981999999989644E-4</c:v>
                </c:pt>
                <c:pt idx="17492">
                  <c:v>3.4983999999989643E-4</c:v>
                </c:pt>
                <c:pt idx="17493">
                  <c:v>3.4985999999989642E-4</c:v>
                </c:pt>
                <c:pt idx="17494">
                  <c:v>3.4987999999989641E-4</c:v>
                </c:pt>
                <c:pt idx="17495">
                  <c:v>3.498999999998964E-4</c:v>
                </c:pt>
                <c:pt idx="17496">
                  <c:v>3.4991999999989639E-4</c:v>
                </c:pt>
                <c:pt idx="17497">
                  <c:v>3.4993999999989638E-4</c:v>
                </c:pt>
                <c:pt idx="17498">
                  <c:v>3.4995999999989637E-4</c:v>
                </c:pt>
                <c:pt idx="17499">
                  <c:v>3.4997999999989636E-4</c:v>
                </c:pt>
                <c:pt idx="17500">
                  <c:v>3.4999999999989635E-4</c:v>
                </c:pt>
                <c:pt idx="17501">
                  <c:v>3.5001999999989634E-4</c:v>
                </c:pt>
                <c:pt idx="17502">
                  <c:v>3.5003999999989633E-4</c:v>
                </c:pt>
                <c:pt idx="17503">
                  <c:v>3.5005999999989632E-4</c:v>
                </c:pt>
                <c:pt idx="17504">
                  <c:v>3.5007999999989631E-4</c:v>
                </c:pt>
                <c:pt idx="17505">
                  <c:v>3.5009999999989629E-4</c:v>
                </c:pt>
                <c:pt idx="17506">
                  <c:v>3.5011999999989628E-4</c:v>
                </c:pt>
                <c:pt idx="17507">
                  <c:v>3.5013999999989627E-4</c:v>
                </c:pt>
                <c:pt idx="17508">
                  <c:v>3.5015999999989626E-4</c:v>
                </c:pt>
                <c:pt idx="17509">
                  <c:v>3.5017999999989625E-4</c:v>
                </c:pt>
                <c:pt idx="17510">
                  <c:v>3.5019999999989624E-4</c:v>
                </c:pt>
                <c:pt idx="17511">
                  <c:v>3.5021999999989623E-4</c:v>
                </c:pt>
                <c:pt idx="17512">
                  <c:v>3.5023999999989622E-4</c:v>
                </c:pt>
                <c:pt idx="17513">
                  <c:v>3.5025999999989621E-4</c:v>
                </c:pt>
                <c:pt idx="17514">
                  <c:v>3.502799999998962E-4</c:v>
                </c:pt>
                <c:pt idx="17515">
                  <c:v>3.5029999999989619E-4</c:v>
                </c:pt>
                <c:pt idx="17516">
                  <c:v>3.5031999999989618E-4</c:v>
                </c:pt>
                <c:pt idx="17517">
                  <c:v>3.5033999999989617E-4</c:v>
                </c:pt>
                <c:pt idx="17518">
                  <c:v>3.5035999999989616E-4</c:v>
                </c:pt>
                <c:pt idx="17519">
                  <c:v>3.5037999999989615E-4</c:v>
                </c:pt>
                <c:pt idx="17520">
                  <c:v>3.5039999999989614E-4</c:v>
                </c:pt>
                <c:pt idx="17521">
                  <c:v>3.5041999999989613E-4</c:v>
                </c:pt>
                <c:pt idx="17522">
                  <c:v>3.5043999999989612E-4</c:v>
                </c:pt>
                <c:pt idx="17523">
                  <c:v>3.5045999999989611E-4</c:v>
                </c:pt>
                <c:pt idx="17524">
                  <c:v>3.504799999998961E-4</c:v>
                </c:pt>
                <c:pt idx="17525">
                  <c:v>3.5049999999989609E-4</c:v>
                </c:pt>
                <c:pt idx="17526">
                  <c:v>3.5051999999989608E-4</c:v>
                </c:pt>
                <c:pt idx="17527">
                  <c:v>3.5053999999989607E-4</c:v>
                </c:pt>
                <c:pt idx="17528">
                  <c:v>3.5055999999989606E-4</c:v>
                </c:pt>
                <c:pt idx="17529">
                  <c:v>3.5057999999989605E-4</c:v>
                </c:pt>
                <c:pt idx="17530">
                  <c:v>3.5059999999989604E-4</c:v>
                </c:pt>
                <c:pt idx="17531">
                  <c:v>3.5061999999989603E-4</c:v>
                </c:pt>
                <c:pt idx="17532">
                  <c:v>3.5063999999989602E-4</c:v>
                </c:pt>
                <c:pt idx="17533">
                  <c:v>3.50659999999896E-4</c:v>
                </c:pt>
                <c:pt idx="17534">
                  <c:v>3.5067999999989599E-4</c:v>
                </c:pt>
                <c:pt idx="17535">
                  <c:v>3.5069999999989598E-4</c:v>
                </c:pt>
                <c:pt idx="17536">
                  <c:v>3.5071999999989597E-4</c:v>
                </c:pt>
                <c:pt idx="17537">
                  <c:v>3.5073999999989596E-4</c:v>
                </c:pt>
                <c:pt idx="17538">
                  <c:v>3.5075999999989595E-4</c:v>
                </c:pt>
                <c:pt idx="17539">
                  <c:v>3.5077999999989594E-4</c:v>
                </c:pt>
                <c:pt idx="17540">
                  <c:v>3.5079999999989593E-4</c:v>
                </c:pt>
                <c:pt idx="17541">
                  <c:v>3.5081999999989592E-4</c:v>
                </c:pt>
                <c:pt idx="17542">
                  <c:v>3.5083999999989591E-4</c:v>
                </c:pt>
                <c:pt idx="17543">
                  <c:v>3.508599999998959E-4</c:v>
                </c:pt>
                <c:pt idx="17544">
                  <c:v>3.5087999999989589E-4</c:v>
                </c:pt>
                <c:pt idx="17545">
                  <c:v>3.5089999999989588E-4</c:v>
                </c:pt>
                <c:pt idx="17546">
                  <c:v>3.5091999999989587E-4</c:v>
                </c:pt>
                <c:pt idx="17547">
                  <c:v>3.5093999999989586E-4</c:v>
                </c:pt>
                <c:pt idx="17548">
                  <c:v>3.5095999999989585E-4</c:v>
                </c:pt>
                <c:pt idx="17549">
                  <c:v>3.5097999999989584E-4</c:v>
                </c:pt>
                <c:pt idx="17550">
                  <c:v>3.5099999999989583E-4</c:v>
                </c:pt>
                <c:pt idx="17551">
                  <c:v>3.5101999999989582E-4</c:v>
                </c:pt>
                <c:pt idx="17552">
                  <c:v>3.5103999999989581E-4</c:v>
                </c:pt>
                <c:pt idx="17553">
                  <c:v>3.510599999998958E-4</c:v>
                </c:pt>
                <c:pt idx="17554">
                  <c:v>3.5107999999989579E-4</c:v>
                </c:pt>
                <c:pt idx="17555">
                  <c:v>3.5109999999989578E-4</c:v>
                </c:pt>
                <c:pt idx="17556">
                  <c:v>3.5111999999989577E-4</c:v>
                </c:pt>
                <c:pt idx="17557">
                  <c:v>3.5113999999989576E-4</c:v>
                </c:pt>
                <c:pt idx="17558">
                  <c:v>3.5115999999989575E-4</c:v>
                </c:pt>
                <c:pt idx="17559">
                  <c:v>3.5117999999989574E-4</c:v>
                </c:pt>
                <c:pt idx="17560">
                  <c:v>3.5119999999989573E-4</c:v>
                </c:pt>
                <c:pt idx="17561">
                  <c:v>3.5121999999989572E-4</c:v>
                </c:pt>
                <c:pt idx="17562">
                  <c:v>3.512399999998957E-4</c:v>
                </c:pt>
                <c:pt idx="17563">
                  <c:v>3.5125999999989569E-4</c:v>
                </c:pt>
                <c:pt idx="17564">
                  <c:v>3.5127999999989568E-4</c:v>
                </c:pt>
                <c:pt idx="17565">
                  <c:v>3.5129999999989567E-4</c:v>
                </c:pt>
                <c:pt idx="17566">
                  <c:v>3.5131999999989566E-4</c:v>
                </c:pt>
                <c:pt idx="17567">
                  <c:v>3.5133999999989565E-4</c:v>
                </c:pt>
                <c:pt idx="17568">
                  <c:v>3.5135999999989564E-4</c:v>
                </c:pt>
                <c:pt idx="17569">
                  <c:v>3.5137999999989563E-4</c:v>
                </c:pt>
                <c:pt idx="17570">
                  <c:v>3.5139999999989562E-4</c:v>
                </c:pt>
                <c:pt idx="17571">
                  <c:v>3.5141999999989561E-4</c:v>
                </c:pt>
                <c:pt idx="17572">
                  <c:v>3.514399999998956E-4</c:v>
                </c:pt>
                <c:pt idx="17573">
                  <c:v>3.5145999999989559E-4</c:v>
                </c:pt>
                <c:pt idx="17574">
                  <c:v>3.5147999999989558E-4</c:v>
                </c:pt>
                <c:pt idx="17575">
                  <c:v>3.5149999999989557E-4</c:v>
                </c:pt>
                <c:pt idx="17576">
                  <c:v>3.5151999999989556E-4</c:v>
                </c:pt>
                <c:pt idx="17577">
                  <c:v>3.5153999999989555E-4</c:v>
                </c:pt>
                <c:pt idx="17578">
                  <c:v>3.5155999999989554E-4</c:v>
                </c:pt>
                <c:pt idx="17579">
                  <c:v>3.5157999999989553E-4</c:v>
                </c:pt>
                <c:pt idx="17580">
                  <c:v>3.5159999999989552E-4</c:v>
                </c:pt>
                <c:pt idx="17581">
                  <c:v>3.5161999999989551E-4</c:v>
                </c:pt>
                <c:pt idx="17582">
                  <c:v>3.516399999998955E-4</c:v>
                </c:pt>
                <c:pt idx="17583">
                  <c:v>3.5165999999989549E-4</c:v>
                </c:pt>
                <c:pt idx="17584">
                  <c:v>3.5167999999989548E-4</c:v>
                </c:pt>
                <c:pt idx="17585">
                  <c:v>3.5169999999989547E-4</c:v>
                </c:pt>
                <c:pt idx="17586">
                  <c:v>3.5171999999989546E-4</c:v>
                </c:pt>
                <c:pt idx="17587">
                  <c:v>3.5173999999989545E-4</c:v>
                </c:pt>
                <c:pt idx="17588">
                  <c:v>3.5175999999989544E-4</c:v>
                </c:pt>
                <c:pt idx="17589">
                  <c:v>3.5177999999989543E-4</c:v>
                </c:pt>
                <c:pt idx="17590">
                  <c:v>3.5179999999989541E-4</c:v>
                </c:pt>
                <c:pt idx="17591">
                  <c:v>3.518199999998954E-4</c:v>
                </c:pt>
                <c:pt idx="17592">
                  <c:v>3.5183999999989539E-4</c:v>
                </c:pt>
                <c:pt idx="17593">
                  <c:v>3.5185999999989538E-4</c:v>
                </c:pt>
                <c:pt idx="17594">
                  <c:v>3.5187999999989537E-4</c:v>
                </c:pt>
                <c:pt idx="17595">
                  <c:v>3.5189999999989536E-4</c:v>
                </c:pt>
                <c:pt idx="17596">
                  <c:v>3.5191999999989535E-4</c:v>
                </c:pt>
                <c:pt idx="17597">
                  <c:v>3.5193999999989534E-4</c:v>
                </c:pt>
                <c:pt idx="17598">
                  <c:v>3.5195999999989533E-4</c:v>
                </c:pt>
                <c:pt idx="17599">
                  <c:v>3.5197999999989532E-4</c:v>
                </c:pt>
                <c:pt idx="17600">
                  <c:v>3.5199999999989531E-4</c:v>
                </c:pt>
                <c:pt idx="17601">
                  <c:v>3.520199999998953E-4</c:v>
                </c:pt>
                <c:pt idx="17602">
                  <c:v>3.5203999999989529E-4</c:v>
                </c:pt>
                <c:pt idx="17603">
                  <c:v>3.5205999999989528E-4</c:v>
                </c:pt>
                <c:pt idx="17604">
                  <c:v>3.5207999999989527E-4</c:v>
                </c:pt>
                <c:pt idx="17605">
                  <c:v>3.5209999999989526E-4</c:v>
                </c:pt>
                <c:pt idx="17606">
                  <c:v>3.5211999999989525E-4</c:v>
                </c:pt>
                <c:pt idx="17607">
                  <c:v>3.5213999999989524E-4</c:v>
                </c:pt>
                <c:pt idx="17608">
                  <c:v>3.5215999999989523E-4</c:v>
                </c:pt>
                <c:pt idx="17609">
                  <c:v>3.5217999999989522E-4</c:v>
                </c:pt>
                <c:pt idx="17610">
                  <c:v>3.5219999999989521E-4</c:v>
                </c:pt>
                <c:pt idx="17611">
                  <c:v>3.522199999998952E-4</c:v>
                </c:pt>
                <c:pt idx="17612">
                  <c:v>3.5223999999989519E-4</c:v>
                </c:pt>
                <c:pt idx="17613">
                  <c:v>3.5225999999989518E-4</c:v>
                </c:pt>
                <c:pt idx="17614">
                  <c:v>3.5227999999989517E-4</c:v>
                </c:pt>
                <c:pt idx="17615">
                  <c:v>3.5229999999989516E-4</c:v>
                </c:pt>
                <c:pt idx="17616">
                  <c:v>3.5231999999989515E-4</c:v>
                </c:pt>
                <c:pt idx="17617">
                  <c:v>3.5233999999989514E-4</c:v>
                </c:pt>
                <c:pt idx="17618">
                  <c:v>3.5235999999989512E-4</c:v>
                </c:pt>
                <c:pt idx="17619">
                  <c:v>3.5237999999989511E-4</c:v>
                </c:pt>
                <c:pt idx="17620">
                  <c:v>3.523999999998951E-4</c:v>
                </c:pt>
                <c:pt idx="17621">
                  <c:v>3.5241999999989509E-4</c:v>
                </c:pt>
                <c:pt idx="17622">
                  <c:v>3.5243999999989508E-4</c:v>
                </c:pt>
                <c:pt idx="17623">
                  <c:v>3.5245999999989507E-4</c:v>
                </c:pt>
                <c:pt idx="17624">
                  <c:v>3.5247999999989506E-4</c:v>
                </c:pt>
                <c:pt idx="17625">
                  <c:v>3.5249999999989505E-4</c:v>
                </c:pt>
                <c:pt idx="17626">
                  <c:v>3.5251999999989504E-4</c:v>
                </c:pt>
                <c:pt idx="17627">
                  <c:v>3.5253999999989503E-4</c:v>
                </c:pt>
                <c:pt idx="17628">
                  <c:v>3.5255999999989502E-4</c:v>
                </c:pt>
                <c:pt idx="17629">
                  <c:v>3.5257999999989501E-4</c:v>
                </c:pt>
                <c:pt idx="17630">
                  <c:v>3.52599999999895E-4</c:v>
                </c:pt>
                <c:pt idx="17631">
                  <c:v>3.5261999999989499E-4</c:v>
                </c:pt>
                <c:pt idx="17632">
                  <c:v>3.5263999999989498E-4</c:v>
                </c:pt>
                <c:pt idx="17633">
                  <c:v>3.5265999999989497E-4</c:v>
                </c:pt>
                <c:pt idx="17634">
                  <c:v>3.5267999999989496E-4</c:v>
                </c:pt>
                <c:pt idx="17635">
                  <c:v>3.5269999999989495E-4</c:v>
                </c:pt>
                <c:pt idx="17636">
                  <c:v>3.5271999999989494E-4</c:v>
                </c:pt>
                <c:pt idx="17637">
                  <c:v>3.5273999999989493E-4</c:v>
                </c:pt>
                <c:pt idx="17638">
                  <c:v>3.5275999999989492E-4</c:v>
                </c:pt>
                <c:pt idx="17639">
                  <c:v>3.5277999999989491E-4</c:v>
                </c:pt>
                <c:pt idx="17640">
                  <c:v>3.527999999998949E-4</c:v>
                </c:pt>
                <c:pt idx="17641">
                  <c:v>3.5281999999989489E-4</c:v>
                </c:pt>
                <c:pt idx="17642">
                  <c:v>3.5283999999989488E-4</c:v>
                </c:pt>
                <c:pt idx="17643">
                  <c:v>3.5285999999989487E-4</c:v>
                </c:pt>
                <c:pt idx="17644">
                  <c:v>3.5287999999989486E-4</c:v>
                </c:pt>
                <c:pt idx="17645">
                  <c:v>3.5289999999989485E-4</c:v>
                </c:pt>
                <c:pt idx="17646">
                  <c:v>3.5291999999989483E-4</c:v>
                </c:pt>
                <c:pt idx="17647">
                  <c:v>3.5293999999989482E-4</c:v>
                </c:pt>
                <c:pt idx="17648">
                  <c:v>3.5295999999989481E-4</c:v>
                </c:pt>
                <c:pt idx="17649">
                  <c:v>3.529799999998948E-4</c:v>
                </c:pt>
                <c:pt idx="17650">
                  <c:v>3.5299999999989479E-4</c:v>
                </c:pt>
                <c:pt idx="17651">
                  <c:v>3.5301999999989478E-4</c:v>
                </c:pt>
                <c:pt idx="17652">
                  <c:v>3.5303999999989477E-4</c:v>
                </c:pt>
                <c:pt idx="17653">
                  <c:v>3.5305999999989476E-4</c:v>
                </c:pt>
                <c:pt idx="17654">
                  <c:v>3.5307999999989475E-4</c:v>
                </c:pt>
                <c:pt idx="17655">
                  <c:v>3.5309999999989474E-4</c:v>
                </c:pt>
                <c:pt idx="17656">
                  <c:v>3.5311999999989473E-4</c:v>
                </c:pt>
                <c:pt idx="17657">
                  <c:v>3.5313999999989472E-4</c:v>
                </c:pt>
                <c:pt idx="17658">
                  <c:v>3.5315999999989471E-4</c:v>
                </c:pt>
                <c:pt idx="17659">
                  <c:v>3.531799999998947E-4</c:v>
                </c:pt>
                <c:pt idx="17660">
                  <c:v>3.5319999999989469E-4</c:v>
                </c:pt>
                <c:pt idx="17661">
                  <c:v>3.5321999999989468E-4</c:v>
                </c:pt>
                <c:pt idx="17662">
                  <c:v>3.5323999999989467E-4</c:v>
                </c:pt>
                <c:pt idx="17663">
                  <c:v>3.5325999999989466E-4</c:v>
                </c:pt>
                <c:pt idx="17664">
                  <c:v>3.5327999999989465E-4</c:v>
                </c:pt>
                <c:pt idx="17665">
                  <c:v>3.5329999999989464E-4</c:v>
                </c:pt>
                <c:pt idx="17666">
                  <c:v>3.5331999999989463E-4</c:v>
                </c:pt>
                <c:pt idx="17667">
                  <c:v>3.5333999999989462E-4</c:v>
                </c:pt>
                <c:pt idx="17668">
                  <c:v>3.5335999999989461E-4</c:v>
                </c:pt>
                <c:pt idx="17669">
                  <c:v>3.533799999998946E-4</c:v>
                </c:pt>
                <c:pt idx="17670">
                  <c:v>3.5339999999989459E-4</c:v>
                </c:pt>
                <c:pt idx="17671">
                  <c:v>3.5341999999989458E-4</c:v>
                </c:pt>
                <c:pt idx="17672">
                  <c:v>3.5343999999989457E-4</c:v>
                </c:pt>
                <c:pt idx="17673">
                  <c:v>3.5345999999989456E-4</c:v>
                </c:pt>
                <c:pt idx="17674">
                  <c:v>3.5347999999989454E-4</c:v>
                </c:pt>
                <c:pt idx="17675">
                  <c:v>3.5349999999989453E-4</c:v>
                </c:pt>
                <c:pt idx="17676">
                  <c:v>3.5351999999989452E-4</c:v>
                </c:pt>
                <c:pt idx="17677">
                  <c:v>3.5353999999989451E-4</c:v>
                </c:pt>
                <c:pt idx="17678">
                  <c:v>3.535599999998945E-4</c:v>
                </c:pt>
                <c:pt idx="17679">
                  <c:v>3.5357999999989449E-4</c:v>
                </c:pt>
                <c:pt idx="17680">
                  <c:v>3.5359999999989448E-4</c:v>
                </c:pt>
                <c:pt idx="17681">
                  <c:v>3.5361999999989447E-4</c:v>
                </c:pt>
                <c:pt idx="17682">
                  <c:v>3.5363999999989446E-4</c:v>
                </c:pt>
                <c:pt idx="17683">
                  <c:v>3.5365999999989445E-4</c:v>
                </c:pt>
                <c:pt idx="17684">
                  <c:v>3.5367999999989444E-4</c:v>
                </c:pt>
                <c:pt idx="17685">
                  <c:v>3.5369999999989443E-4</c:v>
                </c:pt>
                <c:pt idx="17686">
                  <c:v>3.5371999999989442E-4</c:v>
                </c:pt>
                <c:pt idx="17687">
                  <c:v>3.5373999999989441E-4</c:v>
                </c:pt>
                <c:pt idx="17688">
                  <c:v>3.537599999998944E-4</c:v>
                </c:pt>
                <c:pt idx="17689">
                  <c:v>3.5377999999989439E-4</c:v>
                </c:pt>
                <c:pt idx="17690">
                  <c:v>3.5379999999989438E-4</c:v>
                </c:pt>
                <c:pt idx="17691">
                  <c:v>3.5381999999989437E-4</c:v>
                </c:pt>
                <c:pt idx="17692">
                  <c:v>3.5383999999989436E-4</c:v>
                </c:pt>
                <c:pt idx="17693">
                  <c:v>3.5385999999989435E-4</c:v>
                </c:pt>
                <c:pt idx="17694">
                  <c:v>3.5387999999989434E-4</c:v>
                </c:pt>
                <c:pt idx="17695">
                  <c:v>3.5389999999989433E-4</c:v>
                </c:pt>
                <c:pt idx="17696">
                  <c:v>3.5391999999989432E-4</c:v>
                </c:pt>
                <c:pt idx="17697">
                  <c:v>3.5393999999989431E-4</c:v>
                </c:pt>
                <c:pt idx="17698">
                  <c:v>3.539599999998943E-4</c:v>
                </c:pt>
                <c:pt idx="17699">
                  <c:v>3.5397999999989429E-4</c:v>
                </c:pt>
                <c:pt idx="17700">
                  <c:v>3.5399999999989428E-4</c:v>
                </c:pt>
                <c:pt idx="17701">
                  <c:v>3.5401999999989427E-4</c:v>
                </c:pt>
                <c:pt idx="17702">
                  <c:v>3.5403999999989425E-4</c:v>
                </c:pt>
                <c:pt idx="17703">
                  <c:v>3.5405999999989424E-4</c:v>
                </c:pt>
                <c:pt idx="17704">
                  <c:v>3.5407999999989423E-4</c:v>
                </c:pt>
                <c:pt idx="17705">
                  <c:v>3.5409999999989422E-4</c:v>
                </c:pt>
                <c:pt idx="17706">
                  <c:v>3.5411999999989421E-4</c:v>
                </c:pt>
                <c:pt idx="17707">
                  <c:v>3.541399999998942E-4</c:v>
                </c:pt>
                <c:pt idx="17708">
                  <c:v>3.5415999999989419E-4</c:v>
                </c:pt>
                <c:pt idx="17709">
                  <c:v>3.5417999999989418E-4</c:v>
                </c:pt>
                <c:pt idx="17710">
                  <c:v>3.5419999999989417E-4</c:v>
                </c:pt>
                <c:pt idx="17711">
                  <c:v>3.5421999999989416E-4</c:v>
                </c:pt>
                <c:pt idx="17712">
                  <c:v>3.5423999999989415E-4</c:v>
                </c:pt>
                <c:pt idx="17713">
                  <c:v>3.5425999999989414E-4</c:v>
                </c:pt>
                <c:pt idx="17714">
                  <c:v>3.5427999999989413E-4</c:v>
                </c:pt>
                <c:pt idx="17715">
                  <c:v>3.5429999999989412E-4</c:v>
                </c:pt>
                <c:pt idx="17716">
                  <c:v>3.5431999999989411E-4</c:v>
                </c:pt>
                <c:pt idx="17717">
                  <c:v>3.543399999998941E-4</c:v>
                </c:pt>
                <c:pt idx="17718">
                  <c:v>3.5435999999989409E-4</c:v>
                </c:pt>
                <c:pt idx="17719">
                  <c:v>3.5437999999989408E-4</c:v>
                </c:pt>
                <c:pt idx="17720">
                  <c:v>3.5439999999989407E-4</c:v>
                </c:pt>
                <c:pt idx="17721">
                  <c:v>3.5441999999989406E-4</c:v>
                </c:pt>
                <c:pt idx="17722">
                  <c:v>3.5443999999989405E-4</c:v>
                </c:pt>
                <c:pt idx="17723">
                  <c:v>3.5445999999989404E-4</c:v>
                </c:pt>
                <c:pt idx="17724">
                  <c:v>3.5447999999989403E-4</c:v>
                </c:pt>
                <c:pt idx="17725">
                  <c:v>3.5449999999989402E-4</c:v>
                </c:pt>
                <c:pt idx="17726">
                  <c:v>3.5451999999989401E-4</c:v>
                </c:pt>
                <c:pt idx="17727">
                  <c:v>3.54539999999894E-4</c:v>
                </c:pt>
                <c:pt idx="17728">
                  <c:v>3.5455999999989399E-4</c:v>
                </c:pt>
                <c:pt idx="17729">
                  <c:v>3.5457999999989398E-4</c:v>
                </c:pt>
                <c:pt idx="17730">
                  <c:v>3.5459999999989396E-4</c:v>
                </c:pt>
                <c:pt idx="17731">
                  <c:v>3.5461999999989395E-4</c:v>
                </c:pt>
                <c:pt idx="17732">
                  <c:v>3.5463999999989394E-4</c:v>
                </c:pt>
                <c:pt idx="17733">
                  <c:v>3.5465999999989393E-4</c:v>
                </c:pt>
                <c:pt idx="17734">
                  <c:v>3.5467999999989392E-4</c:v>
                </c:pt>
                <c:pt idx="17735">
                  <c:v>3.5469999999989391E-4</c:v>
                </c:pt>
                <c:pt idx="17736">
                  <c:v>3.547199999998939E-4</c:v>
                </c:pt>
                <c:pt idx="17737">
                  <c:v>3.5473999999989389E-4</c:v>
                </c:pt>
                <c:pt idx="17738">
                  <c:v>3.5475999999989388E-4</c:v>
                </c:pt>
                <c:pt idx="17739">
                  <c:v>3.5477999999989387E-4</c:v>
                </c:pt>
                <c:pt idx="17740">
                  <c:v>3.5479999999989386E-4</c:v>
                </c:pt>
                <c:pt idx="17741">
                  <c:v>3.5481999999989385E-4</c:v>
                </c:pt>
                <c:pt idx="17742">
                  <c:v>3.5483999999989384E-4</c:v>
                </c:pt>
                <c:pt idx="17743">
                  <c:v>3.5485999999989383E-4</c:v>
                </c:pt>
                <c:pt idx="17744">
                  <c:v>3.5487999999989382E-4</c:v>
                </c:pt>
                <c:pt idx="17745">
                  <c:v>3.5489999999989381E-4</c:v>
                </c:pt>
                <c:pt idx="17746">
                  <c:v>3.549199999998938E-4</c:v>
                </c:pt>
                <c:pt idx="17747">
                  <c:v>3.5493999999989379E-4</c:v>
                </c:pt>
                <c:pt idx="17748">
                  <c:v>3.5495999999989378E-4</c:v>
                </c:pt>
                <c:pt idx="17749">
                  <c:v>3.5497999999989377E-4</c:v>
                </c:pt>
                <c:pt idx="17750">
                  <c:v>3.5499999999989376E-4</c:v>
                </c:pt>
                <c:pt idx="17751">
                  <c:v>3.5501999999989375E-4</c:v>
                </c:pt>
                <c:pt idx="17752">
                  <c:v>3.5503999999989374E-4</c:v>
                </c:pt>
                <c:pt idx="17753">
                  <c:v>3.5505999999989373E-4</c:v>
                </c:pt>
                <c:pt idx="17754">
                  <c:v>3.5507999999989372E-4</c:v>
                </c:pt>
                <c:pt idx="17755">
                  <c:v>3.5509999999989371E-4</c:v>
                </c:pt>
                <c:pt idx="17756">
                  <c:v>3.551199999998937E-4</c:v>
                </c:pt>
                <c:pt idx="17757">
                  <c:v>3.5513999999989369E-4</c:v>
                </c:pt>
                <c:pt idx="17758">
                  <c:v>3.5515999999989367E-4</c:v>
                </c:pt>
                <c:pt idx="17759">
                  <c:v>3.5517999999989366E-4</c:v>
                </c:pt>
                <c:pt idx="17760">
                  <c:v>3.5519999999989365E-4</c:v>
                </c:pt>
                <c:pt idx="17761">
                  <c:v>3.5521999999989364E-4</c:v>
                </c:pt>
                <c:pt idx="17762">
                  <c:v>3.5523999999989363E-4</c:v>
                </c:pt>
                <c:pt idx="17763">
                  <c:v>3.5525999999989362E-4</c:v>
                </c:pt>
                <c:pt idx="17764">
                  <c:v>3.5527999999989361E-4</c:v>
                </c:pt>
                <c:pt idx="17765">
                  <c:v>3.552999999998936E-4</c:v>
                </c:pt>
                <c:pt idx="17766">
                  <c:v>3.5531999999989359E-4</c:v>
                </c:pt>
                <c:pt idx="17767">
                  <c:v>3.5533999999989358E-4</c:v>
                </c:pt>
                <c:pt idx="17768">
                  <c:v>3.5535999999989357E-4</c:v>
                </c:pt>
                <c:pt idx="17769">
                  <c:v>3.5537999999989356E-4</c:v>
                </c:pt>
                <c:pt idx="17770">
                  <c:v>3.5539999999989355E-4</c:v>
                </c:pt>
                <c:pt idx="17771">
                  <c:v>3.5541999999989354E-4</c:v>
                </c:pt>
                <c:pt idx="17772">
                  <c:v>3.5543999999989353E-4</c:v>
                </c:pt>
                <c:pt idx="17773">
                  <c:v>3.5545999999989352E-4</c:v>
                </c:pt>
                <c:pt idx="17774">
                  <c:v>3.5547999999989351E-4</c:v>
                </c:pt>
                <c:pt idx="17775">
                  <c:v>3.554999999998935E-4</c:v>
                </c:pt>
                <c:pt idx="17776">
                  <c:v>3.5551999999989349E-4</c:v>
                </c:pt>
                <c:pt idx="17777">
                  <c:v>3.5553999999989348E-4</c:v>
                </c:pt>
                <c:pt idx="17778">
                  <c:v>3.5555999999989347E-4</c:v>
                </c:pt>
                <c:pt idx="17779">
                  <c:v>3.5557999999989346E-4</c:v>
                </c:pt>
                <c:pt idx="17780">
                  <c:v>3.5559999999989345E-4</c:v>
                </c:pt>
                <c:pt idx="17781">
                  <c:v>3.5561999999989344E-4</c:v>
                </c:pt>
                <c:pt idx="17782">
                  <c:v>3.5563999999989343E-4</c:v>
                </c:pt>
                <c:pt idx="17783">
                  <c:v>3.5565999999989342E-4</c:v>
                </c:pt>
                <c:pt idx="17784">
                  <c:v>3.5567999999989341E-4</c:v>
                </c:pt>
                <c:pt idx="17785">
                  <c:v>3.556999999998934E-4</c:v>
                </c:pt>
                <c:pt idx="17786">
                  <c:v>3.5571999999989338E-4</c:v>
                </c:pt>
                <c:pt idx="17787">
                  <c:v>3.5573999999989337E-4</c:v>
                </c:pt>
                <c:pt idx="17788">
                  <c:v>3.5575999999989336E-4</c:v>
                </c:pt>
                <c:pt idx="17789">
                  <c:v>3.5577999999989335E-4</c:v>
                </c:pt>
                <c:pt idx="17790">
                  <c:v>3.5579999999989334E-4</c:v>
                </c:pt>
                <c:pt idx="17791">
                  <c:v>3.5581999999989333E-4</c:v>
                </c:pt>
                <c:pt idx="17792">
                  <c:v>3.5583999999989332E-4</c:v>
                </c:pt>
                <c:pt idx="17793">
                  <c:v>3.5585999999989331E-4</c:v>
                </c:pt>
                <c:pt idx="17794">
                  <c:v>3.558799999998933E-4</c:v>
                </c:pt>
                <c:pt idx="17795">
                  <c:v>3.5589999999989329E-4</c:v>
                </c:pt>
                <c:pt idx="17796">
                  <c:v>3.5591999999989328E-4</c:v>
                </c:pt>
                <c:pt idx="17797">
                  <c:v>3.5593999999989327E-4</c:v>
                </c:pt>
                <c:pt idx="17798">
                  <c:v>3.5595999999989326E-4</c:v>
                </c:pt>
                <c:pt idx="17799">
                  <c:v>3.5597999999989325E-4</c:v>
                </c:pt>
                <c:pt idx="17800">
                  <c:v>3.5599999999989324E-4</c:v>
                </c:pt>
                <c:pt idx="17801">
                  <c:v>3.5601999999989323E-4</c:v>
                </c:pt>
                <c:pt idx="17802">
                  <c:v>3.5603999999989322E-4</c:v>
                </c:pt>
                <c:pt idx="17803">
                  <c:v>3.5605999999989321E-4</c:v>
                </c:pt>
                <c:pt idx="17804">
                  <c:v>3.560799999998932E-4</c:v>
                </c:pt>
                <c:pt idx="17805">
                  <c:v>3.5609999999989319E-4</c:v>
                </c:pt>
                <c:pt idx="17806">
                  <c:v>3.5611999999989318E-4</c:v>
                </c:pt>
                <c:pt idx="17807">
                  <c:v>3.5613999999989317E-4</c:v>
                </c:pt>
                <c:pt idx="17808">
                  <c:v>3.5615999999989316E-4</c:v>
                </c:pt>
                <c:pt idx="17809">
                  <c:v>3.5617999999989315E-4</c:v>
                </c:pt>
                <c:pt idx="17810">
                  <c:v>3.5619999999989314E-4</c:v>
                </c:pt>
                <c:pt idx="17811">
                  <c:v>3.5621999999989313E-4</c:v>
                </c:pt>
                <c:pt idx="17812">
                  <c:v>3.5623999999989312E-4</c:v>
                </c:pt>
                <c:pt idx="17813">
                  <c:v>3.5625999999989311E-4</c:v>
                </c:pt>
                <c:pt idx="17814">
                  <c:v>3.5627999999989309E-4</c:v>
                </c:pt>
                <c:pt idx="17815">
                  <c:v>3.5629999999989308E-4</c:v>
                </c:pt>
                <c:pt idx="17816">
                  <c:v>3.5631999999989307E-4</c:v>
                </c:pt>
                <c:pt idx="17817">
                  <c:v>3.5633999999989306E-4</c:v>
                </c:pt>
                <c:pt idx="17818">
                  <c:v>3.5635999999989305E-4</c:v>
                </c:pt>
                <c:pt idx="17819">
                  <c:v>3.5637999999989304E-4</c:v>
                </c:pt>
                <c:pt idx="17820">
                  <c:v>3.5639999999989303E-4</c:v>
                </c:pt>
                <c:pt idx="17821">
                  <c:v>3.5641999999989302E-4</c:v>
                </c:pt>
                <c:pt idx="17822">
                  <c:v>3.5643999999989301E-4</c:v>
                </c:pt>
                <c:pt idx="17823">
                  <c:v>3.56459999999893E-4</c:v>
                </c:pt>
                <c:pt idx="17824">
                  <c:v>3.5647999999989299E-4</c:v>
                </c:pt>
                <c:pt idx="17825">
                  <c:v>3.5649999999989298E-4</c:v>
                </c:pt>
                <c:pt idx="17826">
                  <c:v>3.5651999999989297E-4</c:v>
                </c:pt>
                <c:pt idx="17827">
                  <c:v>3.5653999999989296E-4</c:v>
                </c:pt>
                <c:pt idx="17828">
                  <c:v>3.5655999999989295E-4</c:v>
                </c:pt>
                <c:pt idx="17829">
                  <c:v>3.5657999999989294E-4</c:v>
                </c:pt>
                <c:pt idx="17830">
                  <c:v>3.5659999999989293E-4</c:v>
                </c:pt>
                <c:pt idx="17831">
                  <c:v>3.5661999999989292E-4</c:v>
                </c:pt>
                <c:pt idx="17832">
                  <c:v>3.5663999999989291E-4</c:v>
                </c:pt>
                <c:pt idx="17833">
                  <c:v>3.566599999998929E-4</c:v>
                </c:pt>
                <c:pt idx="17834">
                  <c:v>3.5667999999989289E-4</c:v>
                </c:pt>
                <c:pt idx="17835">
                  <c:v>3.5669999999989288E-4</c:v>
                </c:pt>
                <c:pt idx="17836">
                  <c:v>3.5671999999989287E-4</c:v>
                </c:pt>
                <c:pt idx="17837">
                  <c:v>3.5673999999989286E-4</c:v>
                </c:pt>
                <c:pt idx="17838">
                  <c:v>3.5675999999989285E-4</c:v>
                </c:pt>
                <c:pt idx="17839">
                  <c:v>3.5677999999989284E-4</c:v>
                </c:pt>
                <c:pt idx="17840">
                  <c:v>3.5679999999989283E-4</c:v>
                </c:pt>
                <c:pt idx="17841">
                  <c:v>3.5681999999989282E-4</c:v>
                </c:pt>
                <c:pt idx="17842">
                  <c:v>3.5683999999989281E-4</c:v>
                </c:pt>
                <c:pt idx="17843">
                  <c:v>3.5685999999989279E-4</c:v>
                </c:pt>
                <c:pt idx="17844">
                  <c:v>3.5687999999989278E-4</c:v>
                </c:pt>
                <c:pt idx="17845">
                  <c:v>3.5689999999989277E-4</c:v>
                </c:pt>
                <c:pt idx="17846">
                  <c:v>3.5691999999989276E-4</c:v>
                </c:pt>
                <c:pt idx="17847">
                  <c:v>3.5693999999989275E-4</c:v>
                </c:pt>
                <c:pt idx="17848">
                  <c:v>3.5695999999989274E-4</c:v>
                </c:pt>
                <c:pt idx="17849">
                  <c:v>3.5697999999989273E-4</c:v>
                </c:pt>
                <c:pt idx="17850">
                  <c:v>3.5699999999989272E-4</c:v>
                </c:pt>
                <c:pt idx="17851">
                  <c:v>3.5701999999989271E-4</c:v>
                </c:pt>
                <c:pt idx="17852">
                  <c:v>3.570399999998927E-4</c:v>
                </c:pt>
                <c:pt idx="17853">
                  <c:v>3.5705999999989269E-4</c:v>
                </c:pt>
                <c:pt idx="17854">
                  <c:v>3.5707999999989268E-4</c:v>
                </c:pt>
                <c:pt idx="17855">
                  <c:v>3.5709999999989267E-4</c:v>
                </c:pt>
                <c:pt idx="17856">
                  <c:v>3.5711999999989266E-4</c:v>
                </c:pt>
                <c:pt idx="17857">
                  <c:v>3.5713999999989265E-4</c:v>
                </c:pt>
                <c:pt idx="17858">
                  <c:v>3.5715999999989264E-4</c:v>
                </c:pt>
                <c:pt idx="17859">
                  <c:v>3.5717999999989263E-4</c:v>
                </c:pt>
                <c:pt idx="17860">
                  <c:v>3.5719999999989262E-4</c:v>
                </c:pt>
                <c:pt idx="17861">
                  <c:v>3.5721999999989261E-4</c:v>
                </c:pt>
                <c:pt idx="17862">
                  <c:v>3.572399999998926E-4</c:v>
                </c:pt>
                <c:pt idx="17863">
                  <c:v>3.5725999999989259E-4</c:v>
                </c:pt>
                <c:pt idx="17864">
                  <c:v>3.5727999999989258E-4</c:v>
                </c:pt>
                <c:pt idx="17865">
                  <c:v>3.5729999999989257E-4</c:v>
                </c:pt>
                <c:pt idx="17866">
                  <c:v>3.5731999999989256E-4</c:v>
                </c:pt>
                <c:pt idx="17867">
                  <c:v>3.5733999999989255E-4</c:v>
                </c:pt>
                <c:pt idx="17868">
                  <c:v>3.5735999999989254E-4</c:v>
                </c:pt>
                <c:pt idx="17869">
                  <c:v>3.5737999999989253E-4</c:v>
                </c:pt>
                <c:pt idx="17870">
                  <c:v>3.5739999999989252E-4</c:v>
                </c:pt>
                <c:pt idx="17871">
                  <c:v>3.574199999998925E-4</c:v>
                </c:pt>
                <c:pt idx="17872">
                  <c:v>3.5743999999989249E-4</c:v>
                </c:pt>
                <c:pt idx="17873">
                  <c:v>3.5745999999989248E-4</c:v>
                </c:pt>
                <c:pt idx="17874">
                  <c:v>3.5747999999989247E-4</c:v>
                </c:pt>
                <c:pt idx="17875">
                  <c:v>3.5749999999989246E-4</c:v>
                </c:pt>
                <c:pt idx="17876">
                  <c:v>3.5751999999989245E-4</c:v>
                </c:pt>
                <c:pt idx="17877">
                  <c:v>3.5753999999989244E-4</c:v>
                </c:pt>
                <c:pt idx="17878">
                  <c:v>3.5755999999989243E-4</c:v>
                </c:pt>
                <c:pt idx="17879">
                  <c:v>3.5757999999989242E-4</c:v>
                </c:pt>
                <c:pt idx="17880">
                  <c:v>3.5759999999989241E-4</c:v>
                </c:pt>
                <c:pt idx="17881">
                  <c:v>3.576199999998924E-4</c:v>
                </c:pt>
                <c:pt idx="17882">
                  <c:v>3.5763999999989239E-4</c:v>
                </c:pt>
                <c:pt idx="17883">
                  <c:v>3.5765999999989238E-4</c:v>
                </c:pt>
                <c:pt idx="17884">
                  <c:v>3.5767999999989237E-4</c:v>
                </c:pt>
                <c:pt idx="17885">
                  <c:v>3.5769999999989236E-4</c:v>
                </c:pt>
                <c:pt idx="17886">
                  <c:v>3.5771999999989235E-4</c:v>
                </c:pt>
                <c:pt idx="17887">
                  <c:v>3.5773999999989234E-4</c:v>
                </c:pt>
                <c:pt idx="17888">
                  <c:v>3.5775999999989233E-4</c:v>
                </c:pt>
                <c:pt idx="17889">
                  <c:v>3.5777999999989232E-4</c:v>
                </c:pt>
                <c:pt idx="17890">
                  <c:v>3.5779999999989231E-4</c:v>
                </c:pt>
                <c:pt idx="17891">
                  <c:v>3.578199999998923E-4</c:v>
                </c:pt>
                <c:pt idx="17892">
                  <c:v>3.5783999999989229E-4</c:v>
                </c:pt>
                <c:pt idx="17893">
                  <c:v>3.5785999999989228E-4</c:v>
                </c:pt>
                <c:pt idx="17894">
                  <c:v>3.5787999999989227E-4</c:v>
                </c:pt>
                <c:pt idx="17895">
                  <c:v>3.5789999999989226E-4</c:v>
                </c:pt>
                <c:pt idx="17896">
                  <c:v>3.5791999999989225E-4</c:v>
                </c:pt>
                <c:pt idx="17897">
                  <c:v>3.5793999999989224E-4</c:v>
                </c:pt>
                <c:pt idx="17898">
                  <c:v>3.5795999999989223E-4</c:v>
                </c:pt>
                <c:pt idx="17899">
                  <c:v>3.5797999999989221E-4</c:v>
                </c:pt>
                <c:pt idx="17900">
                  <c:v>3.579999999998922E-4</c:v>
                </c:pt>
                <c:pt idx="17901">
                  <c:v>3.5801999999989219E-4</c:v>
                </c:pt>
                <c:pt idx="17902">
                  <c:v>3.5803999999989218E-4</c:v>
                </c:pt>
                <c:pt idx="17903">
                  <c:v>3.5805999999989217E-4</c:v>
                </c:pt>
                <c:pt idx="17904">
                  <c:v>3.5807999999989216E-4</c:v>
                </c:pt>
                <c:pt idx="17905">
                  <c:v>3.5809999999989215E-4</c:v>
                </c:pt>
                <c:pt idx="17906">
                  <c:v>3.5811999999989214E-4</c:v>
                </c:pt>
                <c:pt idx="17907">
                  <c:v>3.5813999999989213E-4</c:v>
                </c:pt>
                <c:pt idx="17908">
                  <c:v>3.5815999999989212E-4</c:v>
                </c:pt>
                <c:pt idx="17909">
                  <c:v>3.5817999999989211E-4</c:v>
                </c:pt>
                <c:pt idx="17910">
                  <c:v>3.581999999998921E-4</c:v>
                </c:pt>
                <c:pt idx="17911">
                  <c:v>3.5821999999989209E-4</c:v>
                </c:pt>
                <c:pt idx="17912">
                  <c:v>3.5823999999989208E-4</c:v>
                </c:pt>
                <c:pt idx="17913">
                  <c:v>3.5825999999989207E-4</c:v>
                </c:pt>
                <c:pt idx="17914">
                  <c:v>3.5827999999989206E-4</c:v>
                </c:pt>
                <c:pt idx="17915">
                  <c:v>3.5829999999989205E-4</c:v>
                </c:pt>
                <c:pt idx="17916">
                  <c:v>3.5831999999989204E-4</c:v>
                </c:pt>
                <c:pt idx="17917">
                  <c:v>3.5833999999989203E-4</c:v>
                </c:pt>
                <c:pt idx="17918">
                  <c:v>3.5835999999989202E-4</c:v>
                </c:pt>
                <c:pt idx="17919">
                  <c:v>3.5837999999989201E-4</c:v>
                </c:pt>
                <c:pt idx="17920">
                  <c:v>3.58399999999892E-4</c:v>
                </c:pt>
                <c:pt idx="17921">
                  <c:v>3.5841999999989199E-4</c:v>
                </c:pt>
                <c:pt idx="17922">
                  <c:v>3.5843999999989198E-4</c:v>
                </c:pt>
                <c:pt idx="17923">
                  <c:v>3.5845999999989197E-4</c:v>
                </c:pt>
                <c:pt idx="17924">
                  <c:v>3.5847999999989196E-4</c:v>
                </c:pt>
                <c:pt idx="17925">
                  <c:v>3.5849999999989195E-4</c:v>
                </c:pt>
                <c:pt idx="17926">
                  <c:v>3.5851999999989194E-4</c:v>
                </c:pt>
                <c:pt idx="17927">
                  <c:v>3.5853999999989192E-4</c:v>
                </c:pt>
                <c:pt idx="17928">
                  <c:v>3.5855999999989191E-4</c:v>
                </c:pt>
                <c:pt idx="17929">
                  <c:v>3.585799999998919E-4</c:v>
                </c:pt>
                <c:pt idx="17930">
                  <c:v>3.5859999999989189E-4</c:v>
                </c:pt>
                <c:pt idx="17931">
                  <c:v>3.5861999999989188E-4</c:v>
                </c:pt>
                <c:pt idx="17932">
                  <c:v>3.5863999999989187E-4</c:v>
                </c:pt>
                <c:pt idx="17933">
                  <c:v>3.5865999999989186E-4</c:v>
                </c:pt>
                <c:pt idx="17934">
                  <c:v>3.5867999999989185E-4</c:v>
                </c:pt>
                <c:pt idx="17935">
                  <c:v>3.5869999999989184E-4</c:v>
                </c:pt>
                <c:pt idx="17936">
                  <c:v>3.5871999999989183E-4</c:v>
                </c:pt>
                <c:pt idx="17937">
                  <c:v>3.5873999999989182E-4</c:v>
                </c:pt>
                <c:pt idx="17938">
                  <c:v>3.5875999999989181E-4</c:v>
                </c:pt>
                <c:pt idx="17939">
                  <c:v>3.587799999998918E-4</c:v>
                </c:pt>
                <c:pt idx="17940">
                  <c:v>3.5879999999989179E-4</c:v>
                </c:pt>
                <c:pt idx="17941">
                  <c:v>3.5881999999989178E-4</c:v>
                </c:pt>
                <c:pt idx="17942">
                  <c:v>3.5883999999989177E-4</c:v>
                </c:pt>
                <c:pt idx="17943">
                  <c:v>3.5885999999989176E-4</c:v>
                </c:pt>
                <c:pt idx="17944">
                  <c:v>3.5887999999989175E-4</c:v>
                </c:pt>
                <c:pt idx="17945">
                  <c:v>3.5889999999989174E-4</c:v>
                </c:pt>
                <c:pt idx="17946">
                  <c:v>3.5891999999989173E-4</c:v>
                </c:pt>
                <c:pt idx="17947">
                  <c:v>3.5893999999989172E-4</c:v>
                </c:pt>
                <c:pt idx="17948">
                  <c:v>3.5895999999989171E-4</c:v>
                </c:pt>
                <c:pt idx="17949">
                  <c:v>3.589799999998917E-4</c:v>
                </c:pt>
                <c:pt idx="17950">
                  <c:v>3.5899999999989169E-4</c:v>
                </c:pt>
                <c:pt idx="17951">
                  <c:v>3.5901999999989168E-4</c:v>
                </c:pt>
                <c:pt idx="17952">
                  <c:v>3.5903999999989167E-4</c:v>
                </c:pt>
                <c:pt idx="17953">
                  <c:v>3.5905999999989166E-4</c:v>
                </c:pt>
                <c:pt idx="17954">
                  <c:v>3.5907999999989165E-4</c:v>
                </c:pt>
                <c:pt idx="17955">
                  <c:v>3.5909999999989163E-4</c:v>
                </c:pt>
                <c:pt idx="17956">
                  <c:v>3.5911999999989162E-4</c:v>
                </c:pt>
                <c:pt idx="17957">
                  <c:v>3.5913999999989161E-4</c:v>
                </c:pt>
                <c:pt idx="17958">
                  <c:v>3.591599999998916E-4</c:v>
                </c:pt>
                <c:pt idx="17959">
                  <c:v>3.5917999999989159E-4</c:v>
                </c:pt>
                <c:pt idx="17960">
                  <c:v>3.5919999999989158E-4</c:v>
                </c:pt>
                <c:pt idx="17961">
                  <c:v>3.5921999999989157E-4</c:v>
                </c:pt>
                <c:pt idx="17962">
                  <c:v>3.5923999999989156E-4</c:v>
                </c:pt>
                <c:pt idx="17963">
                  <c:v>3.5925999999989155E-4</c:v>
                </c:pt>
                <c:pt idx="17964">
                  <c:v>3.5927999999989154E-4</c:v>
                </c:pt>
                <c:pt idx="17965">
                  <c:v>3.5929999999989153E-4</c:v>
                </c:pt>
                <c:pt idx="17966">
                  <c:v>3.5931999999989152E-4</c:v>
                </c:pt>
                <c:pt idx="17967">
                  <c:v>3.5933999999989151E-4</c:v>
                </c:pt>
                <c:pt idx="17968">
                  <c:v>3.593599999998915E-4</c:v>
                </c:pt>
                <c:pt idx="17969">
                  <c:v>3.5937999999989149E-4</c:v>
                </c:pt>
                <c:pt idx="17970">
                  <c:v>3.5939999999989148E-4</c:v>
                </c:pt>
                <c:pt idx="17971">
                  <c:v>3.5941999999989147E-4</c:v>
                </c:pt>
                <c:pt idx="17972">
                  <c:v>3.5943999999989146E-4</c:v>
                </c:pt>
                <c:pt idx="17973">
                  <c:v>3.5945999999989145E-4</c:v>
                </c:pt>
                <c:pt idx="17974">
                  <c:v>3.5947999999989144E-4</c:v>
                </c:pt>
                <c:pt idx="17975">
                  <c:v>3.5949999999989143E-4</c:v>
                </c:pt>
                <c:pt idx="17976">
                  <c:v>3.5951999999989142E-4</c:v>
                </c:pt>
                <c:pt idx="17977">
                  <c:v>3.5953999999989141E-4</c:v>
                </c:pt>
                <c:pt idx="17978">
                  <c:v>3.595599999998914E-4</c:v>
                </c:pt>
                <c:pt idx="17979">
                  <c:v>3.5957999999989139E-4</c:v>
                </c:pt>
                <c:pt idx="17980">
                  <c:v>3.5959999999989138E-4</c:v>
                </c:pt>
                <c:pt idx="17981">
                  <c:v>3.5961999999989137E-4</c:v>
                </c:pt>
                <c:pt idx="17982">
                  <c:v>3.5963999999989136E-4</c:v>
                </c:pt>
                <c:pt idx="17983">
                  <c:v>3.5965999999989134E-4</c:v>
                </c:pt>
                <c:pt idx="17984">
                  <c:v>3.5967999999989133E-4</c:v>
                </c:pt>
                <c:pt idx="17985">
                  <c:v>3.5969999999989132E-4</c:v>
                </c:pt>
                <c:pt idx="17986">
                  <c:v>3.5971999999989131E-4</c:v>
                </c:pt>
                <c:pt idx="17987">
                  <c:v>3.597399999998913E-4</c:v>
                </c:pt>
                <c:pt idx="17988">
                  <c:v>3.5975999999989129E-4</c:v>
                </c:pt>
                <c:pt idx="17989">
                  <c:v>3.5977999999989128E-4</c:v>
                </c:pt>
                <c:pt idx="17990">
                  <c:v>3.5979999999989127E-4</c:v>
                </c:pt>
                <c:pt idx="17991">
                  <c:v>3.5981999999989126E-4</c:v>
                </c:pt>
                <c:pt idx="17992">
                  <c:v>3.5983999999989125E-4</c:v>
                </c:pt>
                <c:pt idx="17993">
                  <c:v>3.5985999999989124E-4</c:v>
                </c:pt>
                <c:pt idx="17994">
                  <c:v>3.5987999999989123E-4</c:v>
                </c:pt>
                <c:pt idx="17995">
                  <c:v>3.5989999999989122E-4</c:v>
                </c:pt>
                <c:pt idx="17996">
                  <c:v>3.5991999999989121E-4</c:v>
                </c:pt>
                <c:pt idx="17997">
                  <c:v>3.599399999998912E-4</c:v>
                </c:pt>
                <c:pt idx="17998">
                  <c:v>3.5995999999989119E-4</c:v>
                </c:pt>
                <c:pt idx="17999">
                  <c:v>3.5997999999989118E-4</c:v>
                </c:pt>
                <c:pt idx="18000">
                  <c:v>3.5999999999989117E-4</c:v>
                </c:pt>
                <c:pt idx="18001">
                  <c:v>3.6001999999989116E-4</c:v>
                </c:pt>
                <c:pt idx="18002">
                  <c:v>3.6003999999989115E-4</c:v>
                </c:pt>
                <c:pt idx="18003">
                  <c:v>3.6005999999989114E-4</c:v>
                </c:pt>
                <c:pt idx="18004">
                  <c:v>3.6007999999989113E-4</c:v>
                </c:pt>
                <c:pt idx="18005">
                  <c:v>3.6009999999989112E-4</c:v>
                </c:pt>
                <c:pt idx="18006">
                  <c:v>3.6011999999989111E-4</c:v>
                </c:pt>
                <c:pt idx="18007">
                  <c:v>3.601399999998911E-4</c:v>
                </c:pt>
                <c:pt idx="18008">
                  <c:v>3.6015999999989109E-4</c:v>
                </c:pt>
                <c:pt idx="18009">
                  <c:v>3.6017999999989108E-4</c:v>
                </c:pt>
                <c:pt idx="18010">
                  <c:v>3.6019999999989107E-4</c:v>
                </c:pt>
                <c:pt idx="18011">
                  <c:v>3.6021999999989105E-4</c:v>
                </c:pt>
                <c:pt idx="18012">
                  <c:v>3.6023999999989104E-4</c:v>
                </c:pt>
                <c:pt idx="18013">
                  <c:v>3.6025999999989103E-4</c:v>
                </c:pt>
                <c:pt idx="18014">
                  <c:v>3.6027999999989102E-4</c:v>
                </c:pt>
                <c:pt idx="18015">
                  <c:v>3.6029999999989101E-4</c:v>
                </c:pt>
                <c:pt idx="18016">
                  <c:v>3.60319999999891E-4</c:v>
                </c:pt>
                <c:pt idx="18017">
                  <c:v>3.6033999999989099E-4</c:v>
                </c:pt>
                <c:pt idx="18018">
                  <c:v>3.6035999999989098E-4</c:v>
                </c:pt>
                <c:pt idx="18019">
                  <c:v>3.6037999999989097E-4</c:v>
                </c:pt>
                <c:pt idx="18020">
                  <c:v>3.6039999999989096E-4</c:v>
                </c:pt>
                <c:pt idx="18021">
                  <c:v>3.6041999999989095E-4</c:v>
                </c:pt>
                <c:pt idx="18022">
                  <c:v>3.6043999999989094E-4</c:v>
                </c:pt>
                <c:pt idx="18023">
                  <c:v>3.6045999999989093E-4</c:v>
                </c:pt>
                <c:pt idx="18024">
                  <c:v>3.6047999999989092E-4</c:v>
                </c:pt>
                <c:pt idx="18025">
                  <c:v>3.6049999999989091E-4</c:v>
                </c:pt>
                <c:pt idx="18026">
                  <c:v>3.605199999998909E-4</c:v>
                </c:pt>
                <c:pt idx="18027">
                  <c:v>3.6053999999989089E-4</c:v>
                </c:pt>
                <c:pt idx="18028">
                  <c:v>3.6055999999989088E-4</c:v>
                </c:pt>
                <c:pt idx="18029">
                  <c:v>3.6057999999989087E-4</c:v>
                </c:pt>
                <c:pt idx="18030">
                  <c:v>3.6059999999989086E-4</c:v>
                </c:pt>
                <c:pt idx="18031">
                  <c:v>3.6061999999989085E-4</c:v>
                </c:pt>
                <c:pt idx="18032">
                  <c:v>3.6063999999989084E-4</c:v>
                </c:pt>
                <c:pt idx="18033">
                  <c:v>3.6065999999989083E-4</c:v>
                </c:pt>
                <c:pt idx="18034">
                  <c:v>3.6067999999989082E-4</c:v>
                </c:pt>
                <c:pt idx="18035">
                  <c:v>3.6069999999989081E-4</c:v>
                </c:pt>
                <c:pt idx="18036">
                  <c:v>3.607199999998908E-4</c:v>
                </c:pt>
                <c:pt idx="18037">
                  <c:v>3.6073999999989079E-4</c:v>
                </c:pt>
                <c:pt idx="18038">
                  <c:v>3.6075999999989078E-4</c:v>
                </c:pt>
                <c:pt idx="18039">
                  <c:v>3.6077999999989076E-4</c:v>
                </c:pt>
                <c:pt idx="18040">
                  <c:v>3.6079999999989075E-4</c:v>
                </c:pt>
                <c:pt idx="18041">
                  <c:v>3.6081999999989074E-4</c:v>
                </c:pt>
                <c:pt idx="18042">
                  <c:v>3.6083999999989073E-4</c:v>
                </c:pt>
                <c:pt idx="18043">
                  <c:v>3.6085999999989072E-4</c:v>
                </c:pt>
                <c:pt idx="18044">
                  <c:v>3.6087999999989071E-4</c:v>
                </c:pt>
                <c:pt idx="18045">
                  <c:v>3.608999999998907E-4</c:v>
                </c:pt>
                <c:pt idx="18046">
                  <c:v>3.6091999999989069E-4</c:v>
                </c:pt>
                <c:pt idx="18047">
                  <c:v>3.6093999999989068E-4</c:v>
                </c:pt>
                <c:pt idx="18048">
                  <c:v>3.6095999999989067E-4</c:v>
                </c:pt>
                <c:pt idx="18049">
                  <c:v>3.6097999999989066E-4</c:v>
                </c:pt>
                <c:pt idx="18050">
                  <c:v>3.6099999999989065E-4</c:v>
                </c:pt>
                <c:pt idx="18051">
                  <c:v>3.6101999999989064E-4</c:v>
                </c:pt>
                <c:pt idx="18052">
                  <c:v>3.6103999999989063E-4</c:v>
                </c:pt>
                <c:pt idx="18053">
                  <c:v>3.6105999999989062E-4</c:v>
                </c:pt>
                <c:pt idx="18054">
                  <c:v>3.6107999999989061E-4</c:v>
                </c:pt>
                <c:pt idx="18055">
                  <c:v>3.610999999998906E-4</c:v>
                </c:pt>
                <c:pt idx="18056">
                  <c:v>3.6111999999989059E-4</c:v>
                </c:pt>
                <c:pt idx="18057">
                  <c:v>3.6113999999989058E-4</c:v>
                </c:pt>
                <c:pt idx="18058">
                  <c:v>3.6115999999989057E-4</c:v>
                </c:pt>
                <c:pt idx="18059">
                  <c:v>3.6117999999989056E-4</c:v>
                </c:pt>
                <c:pt idx="18060">
                  <c:v>3.6119999999989055E-4</c:v>
                </c:pt>
                <c:pt idx="18061">
                  <c:v>3.6121999999989054E-4</c:v>
                </c:pt>
                <c:pt idx="18062">
                  <c:v>3.6123999999989053E-4</c:v>
                </c:pt>
                <c:pt idx="18063">
                  <c:v>3.6125999999989052E-4</c:v>
                </c:pt>
                <c:pt idx="18064">
                  <c:v>3.6127999999989051E-4</c:v>
                </c:pt>
                <c:pt idx="18065">
                  <c:v>3.612999999998905E-4</c:v>
                </c:pt>
                <c:pt idx="18066">
                  <c:v>3.6131999999989049E-4</c:v>
                </c:pt>
                <c:pt idx="18067">
                  <c:v>3.6133999999989047E-4</c:v>
                </c:pt>
                <c:pt idx="18068">
                  <c:v>3.6135999999989046E-4</c:v>
                </c:pt>
                <c:pt idx="18069">
                  <c:v>3.6137999999989045E-4</c:v>
                </c:pt>
                <c:pt idx="18070">
                  <c:v>3.6139999999989044E-4</c:v>
                </c:pt>
                <c:pt idx="18071">
                  <c:v>3.6141999999989043E-4</c:v>
                </c:pt>
                <c:pt idx="18072">
                  <c:v>3.6143999999989042E-4</c:v>
                </c:pt>
                <c:pt idx="18073">
                  <c:v>3.6145999999989041E-4</c:v>
                </c:pt>
                <c:pt idx="18074">
                  <c:v>3.614799999998904E-4</c:v>
                </c:pt>
                <c:pt idx="18075">
                  <c:v>3.6149999999989039E-4</c:v>
                </c:pt>
                <c:pt idx="18076">
                  <c:v>3.6151999999989038E-4</c:v>
                </c:pt>
                <c:pt idx="18077">
                  <c:v>3.6153999999989037E-4</c:v>
                </c:pt>
                <c:pt idx="18078">
                  <c:v>3.6155999999989036E-4</c:v>
                </c:pt>
                <c:pt idx="18079">
                  <c:v>3.6157999999989035E-4</c:v>
                </c:pt>
                <c:pt idx="18080">
                  <c:v>3.6159999999989034E-4</c:v>
                </c:pt>
                <c:pt idx="18081">
                  <c:v>3.6161999999989033E-4</c:v>
                </c:pt>
                <c:pt idx="18082">
                  <c:v>3.6163999999989032E-4</c:v>
                </c:pt>
                <c:pt idx="18083">
                  <c:v>3.6165999999989031E-4</c:v>
                </c:pt>
                <c:pt idx="18084">
                  <c:v>3.616799999998903E-4</c:v>
                </c:pt>
                <c:pt idx="18085">
                  <c:v>3.6169999999989029E-4</c:v>
                </c:pt>
                <c:pt idx="18086">
                  <c:v>3.6171999999989028E-4</c:v>
                </c:pt>
                <c:pt idx="18087">
                  <c:v>3.6173999999989027E-4</c:v>
                </c:pt>
                <c:pt idx="18088">
                  <c:v>3.6175999999989026E-4</c:v>
                </c:pt>
                <c:pt idx="18089">
                  <c:v>3.6177999999989025E-4</c:v>
                </c:pt>
                <c:pt idx="18090">
                  <c:v>3.6179999999989024E-4</c:v>
                </c:pt>
                <c:pt idx="18091">
                  <c:v>3.6181999999989023E-4</c:v>
                </c:pt>
                <c:pt idx="18092">
                  <c:v>3.6183999999989022E-4</c:v>
                </c:pt>
                <c:pt idx="18093">
                  <c:v>3.6185999999989021E-4</c:v>
                </c:pt>
                <c:pt idx="18094">
                  <c:v>3.618799999998902E-4</c:v>
                </c:pt>
                <c:pt idx="18095">
                  <c:v>3.6189999999989018E-4</c:v>
                </c:pt>
                <c:pt idx="18096">
                  <c:v>3.6191999999989017E-4</c:v>
                </c:pt>
                <c:pt idx="18097">
                  <c:v>3.6193999999989016E-4</c:v>
                </c:pt>
                <c:pt idx="18098">
                  <c:v>3.6195999999989015E-4</c:v>
                </c:pt>
                <c:pt idx="18099">
                  <c:v>3.6197999999989014E-4</c:v>
                </c:pt>
                <c:pt idx="18100">
                  <c:v>3.6199999999989013E-4</c:v>
                </c:pt>
                <c:pt idx="18101">
                  <c:v>3.6201999999989012E-4</c:v>
                </c:pt>
                <c:pt idx="18102">
                  <c:v>3.6203999999989011E-4</c:v>
                </c:pt>
                <c:pt idx="18103">
                  <c:v>3.620599999998901E-4</c:v>
                </c:pt>
                <c:pt idx="18104">
                  <c:v>3.6207999999989009E-4</c:v>
                </c:pt>
                <c:pt idx="18105">
                  <c:v>3.6209999999989008E-4</c:v>
                </c:pt>
                <c:pt idx="18106">
                  <c:v>3.6211999999989007E-4</c:v>
                </c:pt>
                <c:pt idx="18107">
                  <c:v>3.6213999999989006E-4</c:v>
                </c:pt>
                <c:pt idx="18108">
                  <c:v>3.6215999999989005E-4</c:v>
                </c:pt>
                <c:pt idx="18109">
                  <c:v>3.6217999999989004E-4</c:v>
                </c:pt>
                <c:pt idx="18110">
                  <c:v>3.6219999999989003E-4</c:v>
                </c:pt>
                <c:pt idx="18111">
                  <c:v>3.6221999999989002E-4</c:v>
                </c:pt>
                <c:pt idx="18112">
                  <c:v>3.6223999999989001E-4</c:v>
                </c:pt>
                <c:pt idx="18113">
                  <c:v>3.6225999999989E-4</c:v>
                </c:pt>
                <c:pt idx="18114">
                  <c:v>3.6227999999988999E-4</c:v>
                </c:pt>
                <c:pt idx="18115">
                  <c:v>3.6229999999988998E-4</c:v>
                </c:pt>
                <c:pt idx="18116">
                  <c:v>3.6231999999988997E-4</c:v>
                </c:pt>
                <c:pt idx="18117">
                  <c:v>3.6233999999988996E-4</c:v>
                </c:pt>
                <c:pt idx="18118">
                  <c:v>3.6235999999988995E-4</c:v>
                </c:pt>
                <c:pt idx="18119">
                  <c:v>3.6237999999988994E-4</c:v>
                </c:pt>
                <c:pt idx="18120">
                  <c:v>3.6239999999988993E-4</c:v>
                </c:pt>
                <c:pt idx="18121">
                  <c:v>3.6241999999988992E-4</c:v>
                </c:pt>
                <c:pt idx="18122">
                  <c:v>3.6243999999988991E-4</c:v>
                </c:pt>
                <c:pt idx="18123">
                  <c:v>3.624599999998899E-4</c:v>
                </c:pt>
                <c:pt idx="18124">
                  <c:v>3.6247999999988988E-4</c:v>
                </c:pt>
                <c:pt idx="18125">
                  <c:v>3.6249999999988987E-4</c:v>
                </c:pt>
                <c:pt idx="18126">
                  <c:v>3.6251999999988986E-4</c:v>
                </c:pt>
                <c:pt idx="18127">
                  <c:v>3.6253999999988985E-4</c:v>
                </c:pt>
                <c:pt idx="18128">
                  <c:v>3.6255999999988984E-4</c:v>
                </c:pt>
                <c:pt idx="18129">
                  <c:v>3.6257999999988983E-4</c:v>
                </c:pt>
                <c:pt idx="18130">
                  <c:v>3.6259999999988982E-4</c:v>
                </c:pt>
                <c:pt idx="18131">
                  <c:v>3.6261999999988981E-4</c:v>
                </c:pt>
                <c:pt idx="18132">
                  <c:v>3.626399999998898E-4</c:v>
                </c:pt>
                <c:pt idx="18133">
                  <c:v>3.6265999999988979E-4</c:v>
                </c:pt>
                <c:pt idx="18134">
                  <c:v>3.6267999999988978E-4</c:v>
                </c:pt>
                <c:pt idx="18135">
                  <c:v>3.6269999999988977E-4</c:v>
                </c:pt>
                <c:pt idx="18136">
                  <c:v>3.6271999999988976E-4</c:v>
                </c:pt>
                <c:pt idx="18137">
                  <c:v>3.6273999999988975E-4</c:v>
                </c:pt>
                <c:pt idx="18138">
                  <c:v>3.6275999999988974E-4</c:v>
                </c:pt>
                <c:pt idx="18139">
                  <c:v>3.6277999999988973E-4</c:v>
                </c:pt>
                <c:pt idx="18140">
                  <c:v>3.6279999999988972E-4</c:v>
                </c:pt>
                <c:pt idx="18141">
                  <c:v>3.6281999999988971E-4</c:v>
                </c:pt>
                <c:pt idx="18142">
                  <c:v>3.628399999998897E-4</c:v>
                </c:pt>
                <c:pt idx="18143">
                  <c:v>3.6285999999988969E-4</c:v>
                </c:pt>
                <c:pt idx="18144">
                  <c:v>3.6287999999988968E-4</c:v>
                </c:pt>
                <c:pt idx="18145">
                  <c:v>3.6289999999988967E-4</c:v>
                </c:pt>
                <c:pt idx="18146">
                  <c:v>3.6291999999988966E-4</c:v>
                </c:pt>
                <c:pt idx="18147">
                  <c:v>3.6293999999988965E-4</c:v>
                </c:pt>
                <c:pt idx="18148">
                  <c:v>3.6295999999988964E-4</c:v>
                </c:pt>
                <c:pt idx="18149">
                  <c:v>3.6297999999988963E-4</c:v>
                </c:pt>
                <c:pt idx="18150">
                  <c:v>3.6299999999988962E-4</c:v>
                </c:pt>
                <c:pt idx="18151">
                  <c:v>3.6301999999988961E-4</c:v>
                </c:pt>
                <c:pt idx="18152">
                  <c:v>3.6303999999988959E-4</c:v>
                </c:pt>
                <c:pt idx="18153">
                  <c:v>3.6305999999988958E-4</c:v>
                </c:pt>
                <c:pt idx="18154">
                  <c:v>3.6307999999988957E-4</c:v>
                </c:pt>
                <c:pt idx="18155">
                  <c:v>3.6309999999988956E-4</c:v>
                </c:pt>
                <c:pt idx="18156">
                  <c:v>3.6311999999988955E-4</c:v>
                </c:pt>
                <c:pt idx="18157">
                  <c:v>3.6313999999988954E-4</c:v>
                </c:pt>
                <c:pt idx="18158">
                  <c:v>3.6315999999988953E-4</c:v>
                </c:pt>
                <c:pt idx="18159">
                  <c:v>3.6317999999988952E-4</c:v>
                </c:pt>
                <c:pt idx="18160">
                  <c:v>3.6319999999988951E-4</c:v>
                </c:pt>
                <c:pt idx="18161">
                  <c:v>3.632199999998895E-4</c:v>
                </c:pt>
                <c:pt idx="18162">
                  <c:v>3.6323999999988949E-4</c:v>
                </c:pt>
                <c:pt idx="18163">
                  <c:v>3.6325999999988948E-4</c:v>
                </c:pt>
                <c:pt idx="18164">
                  <c:v>3.6327999999988947E-4</c:v>
                </c:pt>
                <c:pt idx="18165">
                  <c:v>3.6329999999988946E-4</c:v>
                </c:pt>
                <c:pt idx="18166">
                  <c:v>3.6331999999988945E-4</c:v>
                </c:pt>
                <c:pt idx="18167">
                  <c:v>3.6333999999988944E-4</c:v>
                </c:pt>
                <c:pt idx="18168">
                  <c:v>3.6335999999988943E-4</c:v>
                </c:pt>
                <c:pt idx="18169">
                  <c:v>3.6337999999988942E-4</c:v>
                </c:pt>
                <c:pt idx="18170">
                  <c:v>3.6339999999988941E-4</c:v>
                </c:pt>
                <c:pt idx="18171">
                  <c:v>3.634199999998894E-4</c:v>
                </c:pt>
                <c:pt idx="18172">
                  <c:v>3.6343999999988939E-4</c:v>
                </c:pt>
                <c:pt idx="18173">
                  <c:v>3.6345999999988938E-4</c:v>
                </c:pt>
                <c:pt idx="18174">
                  <c:v>3.6347999999988937E-4</c:v>
                </c:pt>
                <c:pt idx="18175">
                  <c:v>3.6349999999988936E-4</c:v>
                </c:pt>
                <c:pt idx="18176">
                  <c:v>3.6351999999988935E-4</c:v>
                </c:pt>
                <c:pt idx="18177">
                  <c:v>3.6353999999988934E-4</c:v>
                </c:pt>
                <c:pt idx="18178">
                  <c:v>3.6355999999988933E-4</c:v>
                </c:pt>
                <c:pt idx="18179">
                  <c:v>3.6357999999988932E-4</c:v>
                </c:pt>
                <c:pt idx="18180">
                  <c:v>3.635999999998893E-4</c:v>
                </c:pt>
                <c:pt idx="18181">
                  <c:v>3.6361999999988929E-4</c:v>
                </c:pt>
                <c:pt idx="18182">
                  <c:v>3.6363999999988928E-4</c:v>
                </c:pt>
                <c:pt idx="18183">
                  <c:v>3.6365999999988927E-4</c:v>
                </c:pt>
                <c:pt idx="18184">
                  <c:v>3.6367999999988926E-4</c:v>
                </c:pt>
                <c:pt idx="18185">
                  <c:v>3.6369999999988925E-4</c:v>
                </c:pt>
                <c:pt idx="18186">
                  <c:v>3.6371999999988924E-4</c:v>
                </c:pt>
                <c:pt idx="18187">
                  <c:v>3.6373999999988923E-4</c:v>
                </c:pt>
                <c:pt idx="18188">
                  <c:v>3.6375999999988922E-4</c:v>
                </c:pt>
                <c:pt idx="18189">
                  <c:v>3.6377999999988921E-4</c:v>
                </c:pt>
                <c:pt idx="18190">
                  <c:v>3.637999999998892E-4</c:v>
                </c:pt>
                <c:pt idx="18191">
                  <c:v>3.6381999999988919E-4</c:v>
                </c:pt>
                <c:pt idx="18192">
                  <c:v>3.6383999999988918E-4</c:v>
                </c:pt>
                <c:pt idx="18193">
                  <c:v>3.6385999999988917E-4</c:v>
                </c:pt>
                <c:pt idx="18194">
                  <c:v>3.6387999999988916E-4</c:v>
                </c:pt>
                <c:pt idx="18195">
                  <c:v>3.6389999999988915E-4</c:v>
                </c:pt>
                <c:pt idx="18196">
                  <c:v>3.6391999999988914E-4</c:v>
                </c:pt>
                <c:pt idx="18197">
                  <c:v>3.6393999999988913E-4</c:v>
                </c:pt>
                <c:pt idx="18198">
                  <c:v>3.6395999999988912E-4</c:v>
                </c:pt>
                <c:pt idx="18199">
                  <c:v>3.6397999999988911E-4</c:v>
                </c:pt>
                <c:pt idx="18200">
                  <c:v>3.639999999998891E-4</c:v>
                </c:pt>
                <c:pt idx="18201">
                  <c:v>3.6401999999988909E-4</c:v>
                </c:pt>
                <c:pt idx="18202">
                  <c:v>3.6403999999988908E-4</c:v>
                </c:pt>
                <c:pt idx="18203">
                  <c:v>3.6405999999988907E-4</c:v>
                </c:pt>
                <c:pt idx="18204">
                  <c:v>3.6407999999988906E-4</c:v>
                </c:pt>
                <c:pt idx="18205">
                  <c:v>3.6409999999988905E-4</c:v>
                </c:pt>
                <c:pt idx="18206">
                  <c:v>3.6411999999988904E-4</c:v>
                </c:pt>
                <c:pt idx="18207">
                  <c:v>3.6413999999988903E-4</c:v>
                </c:pt>
                <c:pt idx="18208">
                  <c:v>3.6415999999988901E-4</c:v>
                </c:pt>
                <c:pt idx="18209">
                  <c:v>3.64179999999889E-4</c:v>
                </c:pt>
                <c:pt idx="18210">
                  <c:v>3.6419999999988899E-4</c:v>
                </c:pt>
                <c:pt idx="18211">
                  <c:v>3.6421999999988898E-4</c:v>
                </c:pt>
                <c:pt idx="18212">
                  <c:v>3.6423999999988897E-4</c:v>
                </c:pt>
                <c:pt idx="18213">
                  <c:v>3.6425999999988896E-4</c:v>
                </c:pt>
                <c:pt idx="18214">
                  <c:v>3.6427999999988895E-4</c:v>
                </c:pt>
                <c:pt idx="18215">
                  <c:v>3.6429999999988894E-4</c:v>
                </c:pt>
                <c:pt idx="18216">
                  <c:v>3.6431999999988893E-4</c:v>
                </c:pt>
                <c:pt idx="18217">
                  <c:v>3.6433999999988892E-4</c:v>
                </c:pt>
                <c:pt idx="18218">
                  <c:v>3.6435999999988891E-4</c:v>
                </c:pt>
                <c:pt idx="18219">
                  <c:v>3.643799999998889E-4</c:v>
                </c:pt>
                <c:pt idx="18220">
                  <c:v>3.6439999999988889E-4</c:v>
                </c:pt>
                <c:pt idx="18221">
                  <c:v>3.6441999999988888E-4</c:v>
                </c:pt>
                <c:pt idx="18222">
                  <c:v>3.6443999999988887E-4</c:v>
                </c:pt>
                <c:pt idx="18223">
                  <c:v>3.6445999999988886E-4</c:v>
                </c:pt>
                <c:pt idx="18224">
                  <c:v>3.6447999999988885E-4</c:v>
                </c:pt>
                <c:pt idx="18225">
                  <c:v>3.6449999999988884E-4</c:v>
                </c:pt>
                <c:pt idx="18226">
                  <c:v>3.6451999999988883E-4</c:v>
                </c:pt>
                <c:pt idx="18227">
                  <c:v>3.6453999999988882E-4</c:v>
                </c:pt>
                <c:pt idx="18228">
                  <c:v>3.6455999999988881E-4</c:v>
                </c:pt>
                <c:pt idx="18229">
                  <c:v>3.645799999998888E-4</c:v>
                </c:pt>
                <c:pt idx="18230">
                  <c:v>3.6459999999988879E-4</c:v>
                </c:pt>
                <c:pt idx="18231">
                  <c:v>3.6461999999988878E-4</c:v>
                </c:pt>
                <c:pt idx="18232">
                  <c:v>3.6463999999988877E-4</c:v>
                </c:pt>
                <c:pt idx="18233">
                  <c:v>3.6465999999988876E-4</c:v>
                </c:pt>
                <c:pt idx="18234">
                  <c:v>3.6467999999988875E-4</c:v>
                </c:pt>
                <c:pt idx="18235">
                  <c:v>3.6469999999988874E-4</c:v>
                </c:pt>
                <c:pt idx="18236">
                  <c:v>3.6471999999988872E-4</c:v>
                </c:pt>
                <c:pt idx="18237">
                  <c:v>3.6473999999988871E-4</c:v>
                </c:pt>
                <c:pt idx="18238">
                  <c:v>3.647599999998887E-4</c:v>
                </c:pt>
                <c:pt idx="18239">
                  <c:v>3.6477999999988869E-4</c:v>
                </c:pt>
                <c:pt idx="18240">
                  <c:v>3.6479999999988868E-4</c:v>
                </c:pt>
                <c:pt idx="18241">
                  <c:v>3.6481999999988867E-4</c:v>
                </c:pt>
                <c:pt idx="18242">
                  <c:v>3.6483999999988866E-4</c:v>
                </c:pt>
                <c:pt idx="18243">
                  <c:v>3.6485999999988865E-4</c:v>
                </c:pt>
                <c:pt idx="18244">
                  <c:v>3.6487999999988864E-4</c:v>
                </c:pt>
                <c:pt idx="18245">
                  <c:v>3.6489999999988863E-4</c:v>
                </c:pt>
                <c:pt idx="18246">
                  <c:v>3.6491999999988862E-4</c:v>
                </c:pt>
                <c:pt idx="18247">
                  <c:v>3.6493999999988861E-4</c:v>
                </c:pt>
                <c:pt idx="18248">
                  <c:v>3.649599999998886E-4</c:v>
                </c:pt>
                <c:pt idx="18249">
                  <c:v>3.6497999999988859E-4</c:v>
                </c:pt>
                <c:pt idx="18250">
                  <c:v>3.6499999999988858E-4</c:v>
                </c:pt>
                <c:pt idx="18251">
                  <c:v>3.6501999999988857E-4</c:v>
                </c:pt>
                <c:pt idx="18252">
                  <c:v>3.6503999999988856E-4</c:v>
                </c:pt>
                <c:pt idx="18253">
                  <c:v>3.6505999999988855E-4</c:v>
                </c:pt>
                <c:pt idx="18254">
                  <c:v>3.6507999999988854E-4</c:v>
                </c:pt>
                <c:pt idx="18255">
                  <c:v>3.6509999999988853E-4</c:v>
                </c:pt>
                <c:pt idx="18256">
                  <c:v>3.6511999999988852E-4</c:v>
                </c:pt>
                <c:pt idx="18257">
                  <c:v>3.6513999999988851E-4</c:v>
                </c:pt>
                <c:pt idx="18258">
                  <c:v>3.651599999998885E-4</c:v>
                </c:pt>
                <c:pt idx="18259">
                  <c:v>3.6517999999988849E-4</c:v>
                </c:pt>
                <c:pt idx="18260">
                  <c:v>3.6519999999988848E-4</c:v>
                </c:pt>
                <c:pt idx="18261">
                  <c:v>3.6521999999988847E-4</c:v>
                </c:pt>
                <c:pt idx="18262">
                  <c:v>3.6523999999988846E-4</c:v>
                </c:pt>
                <c:pt idx="18263">
                  <c:v>3.6525999999988845E-4</c:v>
                </c:pt>
                <c:pt idx="18264">
                  <c:v>3.6527999999988843E-4</c:v>
                </c:pt>
                <c:pt idx="18265">
                  <c:v>3.6529999999988842E-4</c:v>
                </c:pt>
                <c:pt idx="18266">
                  <c:v>3.6531999999988841E-4</c:v>
                </c:pt>
                <c:pt idx="18267">
                  <c:v>3.653399999998884E-4</c:v>
                </c:pt>
                <c:pt idx="18268">
                  <c:v>3.6535999999988839E-4</c:v>
                </c:pt>
                <c:pt idx="18269">
                  <c:v>3.6537999999988838E-4</c:v>
                </c:pt>
                <c:pt idx="18270">
                  <c:v>3.6539999999988837E-4</c:v>
                </c:pt>
                <c:pt idx="18271">
                  <c:v>3.6541999999988836E-4</c:v>
                </c:pt>
                <c:pt idx="18272">
                  <c:v>3.6543999999988835E-4</c:v>
                </c:pt>
                <c:pt idx="18273">
                  <c:v>3.6545999999988834E-4</c:v>
                </c:pt>
                <c:pt idx="18274">
                  <c:v>3.6547999999988833E-4</c:v>
                </c:pt>
                <c:pt idx="18275">
                  <c:v>3.6549999999988832E-4</c:v>
                </c:pt>
                <c:pt idx="18276">
                  <c:v>3.6551999999988831E-4</c:v>
                </c:pt>
                <c:pt idx="18277">
                  <c:v>3.655399999998883E-4</c:v>
                </c:pt>
                <c:pt idx="18278">
                  <c:v>3.6555999999988829E-4</c:v>
                </c:pt>
                <c:pt idx="18279">
                  <c:v>3.6557999999988828E-4</c:v>
                </c:pt>
                <c:pt idx="18280">
                  <c:v>3.6559999999988827E-4</c:v>
                </c:pt>
                <c:pt idx="18281">
                  <c:v>3.6561999999988826E-4</c:v>
                </c:pt>
                <c:pt idx="18282">
                  <c:v>3.6563999999988825E-4</c:v>
                </c:pt>
                <c:pt idx="18283">
                  <c:v>3.6565999999988824E-4</c:v>
                </c:pt>
                <c:pt idx="18284">
                  <c:v>3.6567999999988823E-4</c:v>
                </c:pt>
                <c:pt idx="18285">
                  <c:v>3.6569999999988822E-4</c:v>
                </c:pt>
                <c:pt idx="18286">
                  <c:v>3.6571999999988821E-4</c:v>
                </c:pt>
                <c:pt idx="18287">
                  <c:v>3.657399999998882E-4</c:v>
                </c:pt>
                <c:pt idx="18288">
                  <c:v>3.6575999999988819E-4</c:v>
                </c:pt>
                <c:pt idx="18289">
                  <c:v>3.6577999999988818E-4</c:v>
                </c:pt>
                <c:pt idx="18290">
                  <c:v>3.6579999999988817E-4</c:v>
                </c:pt>
                <c:pt idx="18291">
                  <c:v>3.6581999999988816E-4</c:v>
                </c:pt>
                <c:pt idx="18292">
                  <c:v>3.6583999999988814E-4</c:v>
                </c:pt>
                <c:pt idx="18293">
                  <c:v>3.6585999999988813E-4</c:v>
                </c:pt>
                <c:pt idx="18294">
                  <c:v>3.6587999999988812E-4</c:v>
                </c:pt>
                <c:pt idx="18295">
                  <c:v>3.6589999999988811E-4</c:v>
                </c:pt>
                <c:pt idx="18296">
                  <c:v>3.659199999998881E-4</c:v>
                </c:pt>
                <c:pt idx="18297">
                  <c:v>3.6593999999988809E-4</c:v>
                </c:pt>
                <c:pt idx="18298">
                  <c:v>3.6595999999988808E-4</c:v>
                </c:pt>
                <c:pt idx="18299">
                  <c:v>3.6597999999988807E-4</c:v>
                </c:pt>
                <c:pt idx="18300">
                  <c:v>3.6599999999988806E-4</c:v>
                </c:pt>
                <c:pt idx="18301">
                  <c:v>3.6601999999988805E-4</c:v>
                </c:pt>
                <c:pt idx="18302">
                  <c:v>3.6603999999988804E-4</c:v>
                </c:pt>
                <c:pt idx="18303">
                  <c:v>3.6605999999988803E-4</c:v>
                </c:pt>
                <c:pt idx="18304">
                  <c:v>3.6607999999988802E-4</c:v>
                </c:pt>
                <c:pt idx="18305">
                  <c:v>3.6609999999988801E-4</c:v>
                </c:pt>
                <c:pt idx="18306">
                  <c:v>3.66119999999888E-4</c:v>
                </c:pt>
                <c:pt idx="18307">
                  <c:v>3.6613999999988799E-4</c:v>
                </c:pt>
                <c:pt idx="18308">
                  <c:v>3.6615999999988798E-4</c:v>
                </c:pt>
                <c:pt idx="18309">
                  <c:v>3.6617999999988797E-4</c:v>
                </c:pt>
                <c:pt idx="18310">
                  <c:v>3.6619999999988796E-4</c:v>
                </c:pt>
                <c:pt idx="18311">
                  <c:v>3.6621999999988795E-4</c:v>
                </c:pt>
                <c:pt idx="18312">
                  <c:v>3.6623999999988794E-4</c:v>
                </c:pt>
                <c:pt idx="18313">
                  <c:v>3.6625999999988793E-4</c:v>
                </c:pt>
                <c:pt idx="18314">
                  <c:v>3.6627999999988792E-4</c:v>
                </c:pt>
                <c:pt idx="18315">
                  <c:v>3.6629999999988791E-4</c:v>
                </c:pt>
                <c:pt idx="18316">
                  <c:v>3.663199999998879E-4</c:v>
                </c:pt>
                <c:pt idx="18317">
                  <c:v>3.6633999999988789E-4</c:v>
                </c:pt>
                <c:pt idx="18318">
                  <c:v>3.6635999999988788E-4</c:v>
                </c:pt>
                <c:pt idx="18319">
                  <c:v>3.6637999999988787E-4</c:v>
                </c:pt>
                <c:pt idx="18320">
                  <c:v>3.6639999999988785E-4</c:v>
                </c:pt>
                <c:pt idx="18321">
                  <c:v>3.6641999999988784E-4</c:v>
                </c:pt>
                <c:pt idx="18322">
                  <c:v>3.6643999999988783E-4</c:v>
                </c:pt>
                <c:pt idx="18323">
                  <c:v>3.6645999999988782E-4</c:v>
                </c:pt>
                <c:pt idx="18324">
                  <c:v>3.6647999999988781E-4</c:v>
                </c:pt>
                <c:pt idx="18325">
                  <c:v>3.664999999998878E-4</c:v>
                </c:pt>
                <c:pt idx="18326">
                  <c:v>3.6651999999988779E-4</c:v>
                </c:pt>
                <c:pt idx="18327">
                  <c:v>3.6653999999988778E-4</c:v>
                </c:pt>
                <c:pt idx="18328">
                  <c:v>3.6655999999988777E-4</c:v>
                </c:pt>
                <c:pt idx="18329">
                  <c:v>3.6657999999988776E-4</c:v>
                </c:pt>
                <c:pt idx="18330">
                  <c:v>3.6659999999988775E-4</c:v>
                </c:pt>
                <c:pt idx="18331">
                  <c:v>3.6661999999988774E-4</c:v>
                </c:pt>
                <c:pt idx="18332">
                  <c:v>3.6663999999988773E-4</c:v>
                </c:pt>
                <c:pt idx="18333">
                  <c:v>3.6665999999988772E-4</c:v>
                </c:pt>
                <c:pt idx="18334">
                  <c:v>3.6667999999988771E-4</c:v>
                </c:pt>
                <c:pt idx="18335">
                  <c:v>3.666999999998877E-4</c:v>
                </c:pt>
                <c:pt idx="18336">
                  <c:v>3.6671999999988769E-4</c:v>
                </c:pt>
                <c:pt idx="18337">
                  <c:v>3.6673999999988768E-4</c:v>
                </c:pt>
                <c:pt idx="18338">
                  <c:v>3.6675999999988767E-4</c:v>
                </c:pt>
                <c:pt idx="18339">
                  <c:v>3.6677999999988766E-4</c:v>
                </c:pt>
                <c:pt idx="18340">
                  <c:v>3.6679999999988765E-4</c:v>
                </c:pt>
                <c:pt idx="18341">
                  <c:v>3.6681999999988764E-4</c:v>
                </c:pt>
                <c:pt idx="18342">
                  <c:v>3.6683999999988763E-4</c:v>
                </c:pt>
                <c:pt idx="18343">
                  <c:v>3.6685999999988762E-4</c:v>
                </c:pt>
                <c:pt idx="18344">
                  <c:v>3.6687999999988761E-4</c:v>
                </c:pt>
                <c:pt idx="18345">
                  <c:v>3.668999999998876E-4</c:v>
                </c:pt>
                <c:pt idx="18346">
                  <c:v>3.6691999999988759E-4</c:v>
                </c:pt>
                <c:pt idx="18347">
                  <c:v>3.6693999999988758E-4</c:v>
                </c:pt>
                <c:pt idx="18348">
                  <c:v>3.6695999999988756E-4</c:v>
                </c:pt>
                <c:pt idx="18349">
                  <c:v>3.6697999999988755E-4</c:v>
                </c:pt>
                <c:pt idx="18350">
                  <c:v>3.6699999999988754E-4</c:v>
                </c:pt>
                <c:pt idx="18351">
                  <c:v>3.6701999999988753E-4</c:v>
                </c:pt>
                <c:pt idx="18352">
                  <c:v>3.6703999999988752E-4</c:v>
                </c:pt>
                <c:pt idx="18353">
                  <c:v>3.6705999999988751E-4</c:v>
                </c:pt>
                <c:pt idx="18354">
                  <c:v>3.670799999998875E-4</c:v>
                </c:pt>
                <c:pt idx="18355">
                  <c:v>3.6709999999988749E-4</c:v>
                </c:pt>
                <c:pt idx="18356">
                  <c:v>3.6711999999988748E-4</c:v>
                </c:pt>
                <c:pt idx="18357">
                  <c:v>3.6713999999988747E-4</c:v>
                </c:pt>
                <c:pt idx="18358">
                  <c:v>3.6715999999988746E-4</c:v>
                </c:pt>
                <c:pt idx="18359">
                  <c:v>3.6717999999988745E-4</c:v>
                </c:pt>
                <c:pt idx="18360">
                  <c:v>3.6719999999988744E-4</c:v>
                </c:pt>
                <c:pt idx="18361">
                  <c:v>3.6721999999988743E-4</c:v>
                </c:pt>
                <c:pt idx="18362">
                  <c:v>3.6723999999988742E-4</c:v>
                </c:pt>
                <c:pt idx="18363">
                  <c:v>3.6725999999988741E-4</c:v>
                </c:pt>
                <c:pt idx="18364">
                  <c:v>3.672799999998874E-4</c:v>
                </c:pt>
                <c:pt idx="18365">
                  <c:v>3.6729999999988739E-4</c:v>
                </c:pt>
                <c:pt idx="18366">
                  <c:v>3.6731999999988738E-4</c:v>
                </c:pt>
                <c:pt idx="18367">
                  <c:v>3.6733999999988737E-4</c:v>
                </c:pt>
                <c:pt idx="18368">
                  <c:v>3.6735999999988736E-4</c:v>
                </c:pt>
                <c:pt idx="18369">
                  <c:v>3.6737999999988735E-4</c:v>
                </c:pt>
                <c:pt idx="18370">
                  <c:v>3.6739999999988734E-4</c:v>
                </c:pt>
                <c:pt idx="18371">
                  <c:v>3.6741999999988733E-4</c:v>
                </c:pt>
                <c:pt idx="18372">
                  <c:v>3.6743999999988732E-4</c:v>
                </c:pt>
                <c:pt idx="18373">
                  <c:v>3.6745999999988731E-4</c:v>
                </c:pt>
                <c:pt idx="18374">
                  <c:v>3.674799999998873E-4</c:v>
                </c:pt>
                <c:pt idx="18375">
                  <c:v>3.6749999999988729E-4</c:v>
                </c:pt>
                <c:pt idx="18376">
                  <c:v>3.6751999999988727E-4</c:v>
                </c:pt>
                <c:pt idx="18377">
                  <c:v>3.6753999999988726E-4</c:v>
                </c:pt>
                <c:pt idx="18378">
                  <c:v>3.6755999999988725E-4</c:v>
                </c:pt>
                <c:pt idx="18379">
                  <c:v>3.6757999999988724E-4</c:v>
                </c:pt>
                <c:pt idx="18380">
                  <c:v>3.6759999999988723E-4</c:v>
                </c:pt>
                <c:pt idx="18381">
                  <c:v>3.6761999999988722E-4</c:v>
                </c:pt>
                <c:pt idx="18382">
                  <c:v>3.6763999999988721E-4</c:v>
                </c:pt>
                <c:pt idx="18383">
                  <c:v>3.676599999998872E-4</c:v>
                </c:pt>
                <c:pt idx="18384">
                  <c:v>3.6767999999988719E-4</c:v>
                </c:pt>
                <c:pt idx="18385">
                  <c:v>3.6769999999988718E-4</c:v>
                </c:pt>
                <c:pt idx="18386">
                  <c:v>3.6771999999988717E-4</c:v>
                </c:pt>
                <c:pt idx="18387">
                  <c:v>3.6773999999988716E-4</c:v>
                </c:pt>
                <c:pt idx="18388">
                  <c:v>3.6775999999988715E-4</c:v>
                </c:pt>
                <c:pt idx="18389">
                  <c:v>3.6777999999988714E-4</c:v>
                </c:pt>
                <c:pt idx="18390">
                  <c:v>3.6779999999988713E-4</c:v>
                </c:pt>
                <c:pt idx="18391">
                  <c:v>3.6781999999988712E-4</c:v>
                </c:pt>
                <c:pt idx="18392">
                  <c:v>3.6783999999988711E-4</c:v>
                </c:pt>
                <c:pt idx="18393">
                  <c:v>3.678599999998871E-4</c:v>
                </c:pt>
                <c:pt idx="18394">
                  <c:v>3.6787999999988709E-4</c:v>
                </c:pt>
                <c:pt idx="18395">
                  <c:v>3.6789999999988708E-4</c:v>
                </c:pt>
                <c:pt idx="18396">
                  <c:v>3.6791999999988707E-4</c:v>
                </c:pt>
                <c:pt idx="18397">
                  <c:v>3.6793999999988706E-4</c:v>
                </c:pt>
                <c:pt idx="18398">
                  <c:v>3.6795999999988705E-4</c:v>
                </c:pt>
                <c:pt idx="18399">
                  <c:v>3.6797999999988704E-4</c:v>
                </c:pt>
                <c:pt idx="18400">
                  <c:v>3.6799999999988703E-4</c:v>
                </c:pt>
                <c:pt idx="18401">
                  <c:v>3.6801999999988702E-4</c:v>
                </c:pt>
                <c:pt idx="18402">
                  <c:v>3.6803999999988701E-4</c:v>
                </c:pt>
                <c:pt idx="18403">
                  <c:v>3.68059999999887E-4</c:v>
                </c:pt>
                <c:pt idx="18404">
                  <c:v>3.6807999999988698E-4</c:v>
                </c:pt>
                <c:pt idx="18405">
                  <c:v>3.6809999999988697E-4</c:v>
                </c:pt>
                <c:pt idx="18406">
                  <c:v>3.6811999999988696E-4</c:v>
                </c:pt>
                <c:pt idx="18407">
                  <c:v>3.6813999999988695E-4</c:v>
                </c:pt>
                <c:pt idx="18408">
                  <c:v>3.6815999999988694E-4</c:v>
                </c:pt>
                <c:pt idx="18409">
                  <c:v>3.6817999999988693E-4</c:v>
                </c:pt>
                <c:pt idx="18410">
                  <c:v>3.6819999999988692E-4</c:v>
                </c:pt>
                <c:pt idx="18411">
                  <c:v>3.6821999999988691E-4</c:v>
                </c:pt>
                <c:pt idx="18412">
                  <c:v>3.682399999998869E-4</c:v>
                </c:pt>
                <c:pt idx="18413">
                  <c:v>3.6825999999988689E-4</c:v>
                </c:pt>
                <c:pt idx="18414">
                  <c:v>3.6827999999988688E-4</c:v>
                </c:pt>
                <c:pt idx="18415">
                  <c:v>3.6829999999988687E-4</c:v>
                </c:pt>
                <c:pt idx="18416">
                  <c:v>3.6831999999988686E-4</c:v>
                </c:pt>
                <c:pt idx="18417">
                  <c:v>3.6833999999988685E-4</c:v>
                </c:pt>
                <c:pt idx="18418">
                  <c:v>3.6835999999988684E-4</c:v>
                </c:pt>
                <c:pt idx="18419">
                  <c:v>3.6837999999988683E-4</c:v>
                </c:pt>
                <c:pt idx="18420">
                  <c:v>3.6839999999988682E-4</c:v>
                </c:pt>
                <c:pt idx="18421">
                  <c:v>3.6841999999988681E-4</c:v>
                </c:pt>
                <c:pt idx="18422">
                  <c:v>3.684399999998868E-4</c:v>
                </c:pt>
                <c:pt idx="18423">
                  <c:v>3.6845999999988679E-4</c:v>
                </c:pt>
                <c:pt idx="18424">
                  <c:v>3.6847999999988678E-4</c:v>
                </c:pt>
                <c:pt idx="18425">
                  <c:v>3.6849999999988677E-4</c:v>
                </c:pt>
                <c:pt idx="18426">
                  <c:v>3.6851999999988676E-4</c:v>
                </c:pt>
                <c:pt idx="18427">
                  <c:v>3.6853999999988675E-4</c:v>
                </c:pt>
                <c:pt idx="18428">
                  <c:v>3.6855999999988674E-4</c:v>
                </c:pt>
                <c:pt idx="18429">
                  <c:v>3.6857999999988673E-4</c:v>
                </c:pt>
                <c:pt idx="18430">
                  <c:v>3.6859999999988672E-4</c:v>
                </c:pt>
                <c:pt idx="18431">
                  <c:v>3.6861999999988671E-4</c:v>
                </c:pt>
                <c:pt idx="18432">
                  <c:v>3.686399999998867E-4</c:v>
                </c:pt>
                <c:pt idx="18433">
                  <c:v>3.6865999999988668E-4</c:v>
                </c:pt>
                <c:pt idx="18434">
                  <c:v>3.6867999999988667E-4</c:v>
                </c:pt>
                <c:pt idx="18435">
                  <c:v>3.6869999999988666E-4</c:v>
                </c:pt>
                <c:pt idx="18436">
                  <c:v>3.6871999999988665E-4</c:v>
                </c:pt>
                <c:pt idx="18437">
                  <c:v>3.6873999999988664E-4</c:v>
                </c:pt>
                <c:pt idx="18438">
                  <c:v>3.6875999999988663E-4</c:v>
                </c:pt>
                <c:pt idx="18439">
                  <c:v>3.6877999999988662E-4</c:v>
                </c:pt>
                <c:pt idx="18440">
                  <c:v>3.6879999999988661E-4</c:v>
                </c:pt>
                <c:pt idx="18441">
                  <c:v>3.688199999998866E-4</c:v>
                </c:pt>
                <c:pt idx="18442">
                  <c:v>3.6883999999988659E-4</c:v>
                </c:pt>
                <c:pt idx="18443">
                  <c:v>3.6885999999988658E-4</c:v>
                </c:pt>
                <c:pt idx="18444">
                  <c:v>3.6887999999988657E-4</c:v>
                </c:pt>
                <c:pt idx="18445">
                  <c:v>3.6889999999988656E-4</c:v>
                </c:pt>
                <c:pt idx="18446">
                  <c:v>3.6891999999988655E-4</c:v>
                </c:pt>
                <c:pt idx="18447">
                  <c:v>3.6893999999988654E-4</c:v>
                </c:pt>
                <c:pt idx="18448">
                  <c:v>3.6895999999988653E-4</c:v>
                </c:pt>
                <c:pt idx="18449">
                  <c:v>3.6897999999988652E-4</c:v>
                </c:pt>
                <c:pt idx="18450">
                  <c:v>3.6899999999988651E-4</c:v>
                </c:pt>
                <c:pt idx="18451">
                  <c:v>3.690199999998865E-4</c:v>
                </c:pt>
                <c:pt idx="18452">
                  <c:v>3.6903999999988649E-4</c:v>
                </c:pt>
                <c:pt idx="18453">
                  <c:v>3.6905999999988648E-4</c:v>
                </c:pt>
                <c:pt idx="18454">
                  <c:v>3.6907999999988647E-4</c:v>
                </c:pt>
                <c:pt idx="18455">
                  <c:v>3.6909999999988646E-4</c:v>
                </c:pt>
                <c:pt idx="18456">
                  <c:v>3.6911999999988645E-4</c:v>
                </c:pt>
                <c:pt idx="18457">
                  <c:v>3.6913999999988644E-4</c:v>
                </c:pt>
                <c:pt idx="18458">
                  <c:v>3.6915999999988643E-4</c:v>
                </c:pt>
                <c:pt idx="18459">
                  <c:v>3.6917999999988642E-4</c:v>
                </c:pt>
                <c:pt idx="18460">
                  <c:v>3.6919999999988641E-4</c:v>
                </c:pt>
                <c:pt idx="18461">
                  <c:v>3.6921999999988639E-4</c:v>
                </c:pt>
                <c:pt idx="18462">
                  <c:v>3.6923999999988638E-4</c:v>
                </c:pt>
                <c:pt idx="18463">
                  <c:v>3.6925999999988637E-4</c:v>
                </c:pt>
                <c:pt idx="18464">
                  <c:v>3.6927999999988636E-4</c:v>
                </c:pt>
                <c:pt idx="18465">
                  <c:v>3.6929999999988635E-4</c:v>
                </c:pt>
                <c:pt idx="18466">
                  <c:v>3.6931999999988634E-4</c:v>
                </c:pt>
                <c:pt idx="18467">
                  <c:v>3.6933999999988633E-4</c:v>
                </c:pt>
                <c:pt idx="18468">
                  <c:v>3.6935999999988632E-4</c:v>
                </c:pt>
                <c:pt idx="18469">
                  <c:v>3.6937999999988631E-4</c:v>
                </c:pt>
                <c:pt idx="18470">
                  <c:v>3.693999999998863E-4</c:v>
                </c:pt>
                <c:pt idx="18471">
                  <c:v>3.6941999999988629E-4</c:v>
                </c:pt>
                <c:pt idx="18472">
                  <c:v>3.6943999999988628E-4</c:v>
                </c:pt>
                <c:pt idx="18473">
                  <c:v>3.6945999999988627E-4</c:v>
                </c:pt>
                <c:pt idx="18474">
                  <c:v>3.6947999999988626E-4</c:v>
                </c:pt>
                <c:pt idx="18475">
                  <c:v>3.6949999999988625E-4</c:v>
                </c:pt>
                <c:pt idx="18476">
                  <c:v>3.6951999999988624E-4</c:v>
                </c:pt>
                <c:pt idx="18477">
                  <c:v>3.6953999999988623E-4</c:v>
                </c:pt>
                <c:pt idx="18478">
                  <c:v>3.6955999999988622E-4</c:v>
                </c:pt>
                <c:pt idx="18479">
                  <c:v>3.6957999999988621E-4</c:v>
                </c:pt>
                <c:pt idx="18480">
                  <c:v>3.695999999998862E-4</c:v>
                </c:pt>
                <c:pt idx="18481">
                  <c:v>3.6961999999988619E-4</c:v>
                </c:pt>
                <c:pt idx="18482">
                  <c:v>3.6963999999988618E-4</c:v>
                </c:pt>
                <c:pt idx="18483">
                  <c:v>3.6965999999988617E-4</c:v>
                </c:pt>
                <c:pt idx="18484">
                  <c:v>3.6967999999988616E-4</c:v>
                </c:pt>
                <c:pt idx="18485">
                  <c:v>3.6969999999988615E-4</c:v>
                </c:pt>
                <c:pt idx="18486">
                  <c:v>3.6971999999988614E-4</c:v>
                </c:pt>
                <c:pt idx="18487">
                  <c:v>3.6973999999988613E-4</c:v>
                </c:pt>
                <c:pt idx="18488">
                  <c:v>3.6975999999988612E-4</c:v>
                </c:pt>
                <c:pt idx="18489">
                  <c:v>3.697799999998861E-4</c:v>
                </c:pt>
                <c:pt idx="18490">
                  <c:v>3.6979999999988609E-4</c:v>
                </c:pt>
                <c:pt idx="18491">
                  <c:v>3.6981999999988608E-4</c:v>
                </c:pt>
                <c:pt idx="18492">
                  <c:v>3.6983999999988607E-4</c:v>
                </c:pt>
                <c:pt idx="18493">
                  <c:v>3.6985999999988606E-4</c:v>
                </c:pt>
                <c:pt idx="18494">
                  <c:v>3.6987999999988605E-4</c:v>
                </c:pt>
                <c:pt idx="18495">
                  <c:v>3.6989999999988604E-4</c:v>
                </c:pt>
                <c:pt idx="18496">
                  <c:v>3.6991999999988603E-4</c:v>
                </c:pt>
                <c:pt idx="18497">
                  <c:v>3.6993999999988602E-4</c:v>
                </c:pt>
                <c:pt idx="18498">
                  <c:v>3.6995999999988601E-4</c:v>
                </c:pt>
                <c:pt idx="18499">
                  <c:v>3.69979999999886E-4</c:v>
                </c:pt>
                <c:pt idx="18500">
                  <c:v>3.6999999999988599E-4</c:v>
                </c:pt>
                <c:pt idx="18501">
                  <c:v>3.7001999999988598E-4</c:v>
                </c:pt>
                <c:pt idx="18502">
                  <c:v>3.7003999999988597E-4</c:v>
                </c:pt>
                <c:pt idx="18503">
                  <c:v>3.7005999999988596E-4</c:v>
                </c:pt>
                <c:pt idx="18504">
                  <c:v>3.7007999999988595E-4</c:v>
                </c:pt>
                <c:pt idx="18505">
                  <c:v>3.7009999999988594E-4</c:v>
                </c:pt>
                <c:pt idx="18506">
                  <c:v>3.7011999999988593E-4</c:v>
                </c:pt>
                <c:pt idx="18507">
                  <c:v>3.7013999999988592E-4</c:v>
                </c:pt>
                <c:pt idx="18508">
                  <c:v>3.7015999999988591E-4</c:v>
                </c:pt>
                <c:pt idx="18509">
                  <c:v>3.701799999998859E-4</c:v>
                </c:pt>
                <c:pt idx="18510">
                  <c:v>3.7019999999988589E-4</c:v>
                </c:pt>
                <c:pt idx="18511">
                  <c:v>3.7021999999988588E-4</c:v>
                </c:pt>
                <c:pt idx="18512">
                  <c:v>3.7023999999988587E-4</c:v>
                </c:pt>
                <c:pt idx="18513">
                  <c:v>3.7025999999988586E-4</c:v>
                </c:pt>
                <c:pt idx="18514">
                  <c:v>3.7027999999988585E-4</c:v>
                </c:pt>
                <c:pt idx="18515">
                  <c:v>3.7029999999988584E-4</c:v>
                </c:pt>
                <c:pt idx="18516">
                  <c:v>3.7031999999988583E-4</c:v>
                </c:pt>
                <c:pt idx="18517">
                  <c:v>3.7033999999988581E-4</c:v>
                </c:pt>
                <c:pt idx="18518">
                  <c:v>3.703599999998858E-4</c:v>
                </c:pt>
                <c:pt idx="18519">
                  <c:v>3.7037999999988579E-4</c:v>
                </c:pt>
                <c:pt idx="18520">
                  <c:v>3.7039999999988578E-4</c:v>
                </c:pt>
                <c:pt idx="18521">
                  <c:v>3.7041999999988577E-4</c:v>
                </c:pt>
                <c:pt idx="18522">
                  <c:v>3.7043999999988576E-4</c:v>
                </c:pt>
                <c:pt idx="18523">
                  <c:v>3.7045999999988575E-4</c:v>
                </c:pt>
                <c:pt idx="18524">
                  <c:v>3.7047999999988574E-4</c:v>
                </c:pt>
                <c:pt idx="18525">
                  <c:v>3.7049999999988573E-4</c:v>
                </c:pt>
                <c:pt idx="18526">
                  <c:v>3.7051999999988572E-4</c:v>
                </c:pt>
                <c:pt idx="18527">
                  <c:v>3.7053999999988571E-4</c:v>
                </c:pt>
                <c:pt idx="18528">
                  <c:v>3.705599999998857E-4</c:v>
                </c:pt>
                <c:pt idx="18529">
                  <c:v>3.7057999999988569E-4</c:v>
                </c:pt>
                <c:pt idx="18530">
                  <c:v>3.7059999999988568E-4</c:v>
                </c:pt>
                <c:pt idx="18531">
                  <c:v>3.7061999999988567E-4</c:v>
                </c:pt>
                <c:pt idx="18532">
                  <c:v>3.7063999999988566E-4</c:v>
                </c:pt>
                <c:pt idx="18533">
                  <c:v>3.7065999999988565E-4</c:v>
                </c:pt>
                <c:pt idx="18534">
                  <c:v>3.7067999999988564E-4</c:v>
                </c:pt>
                <c:pt idx="18535">
                  <c:v>3.7069999999988563E-4</c:v>
                </c:pt>
                <c:pt idx="18536">
                  <c:v>3.7071999999988562E-4</c:v>
                </c:pt>
                <c:pt idx="18537">
                  <c:v>3.7073999999988561E-4</c:v>
                </c:pt>
                <c:pt idx="18538">
                  <c:v>3.707599999998856E-4</c:v>
                </c:pt>
                <c:pt idx="18539">
                  <c:v>3.7077999999988559E-4</c:v>
                </c:pt>
                <c:pt idx="18540">
                  <c:v>3.7079999999988558E-4</c:v>
                </c:pt>
                <c:pt idx="18541">
                  <c:v>3.7081999999988557E-4</c:v>
                </c:pt>
                <c:pt idx="18542">
                  <c:v>3.7083999999988556E-4</c:v>
                </c:pt>
                <c:pt idx="18543">
                  <c:v>3.7085999999988555E-4</c:v>
                </c:pt>
                <c:pt idx="18544">
                  <c:v>3.7087999999988554E-4</c:v>
                </c:pt>
                <c:pt idx="18545">
                  <c:v>3.7089999999988552E-4</c:v>
                </c:pt>
                <c:pt idx="18546">
                  <c:v>3.7091999999988551E-4</c:v>
                </c:pt>
                <c:pt idx="18547">
                  <c:v>3.709399999998855E-4</c:v>
                </c:pt>
                <c:pt idx="18548">
                  <c:v>3.7095999999988549E-4</c:v>
                </c:pt>
                <c:pt idx="18549">
                  <c:v>3.7097999999988548E-4</c:v>
                </c:pt>
                <c:pt idx="18550">
                  <c:v>3.7099999999988547E-4</c:v>
                </c:pt>
                <c:pt idx="18551">
                  <c:v>3.7101999999988546E-4</c:v>
                </c:pt>
                <c:pt idx="18552">
                  <c:v>3.7103999999988545E-4</c:v>
                </c:pt>
                <c:pt idx="18553">
                  <c:v>3.7105999999988544E-4</c:v>
                </c:pt>
                <c:pt idx="18554">
                  <c:v>3.7107999999988543E-4</c:v>
                </c:pt>
                <c:pt idx="18555">
                  <c:v>3.7109999999988542E-4</c:v>
                </c:pt>
                <c:pt idx="18556">
                  <c:v>3.7111999999988541E-4</c:v>
                </c:pt>
                <c:pt idx="18557">
                  <c:v>3.711399999998854E-4</c:v>
                </c:pt>
                <c:pt idx="18558">
                  <c:v>3.7115999999988539E-4</c:v>
                </c:pt>
                <c:pt idx="18559">
                  <c:v>3.7117999999988538E-4</c:v>
                </c:pt>
                <c:pt idx="18560">
                  <c:v>3.7119999999988537E-4</c:v>
                </c:pt>
                <c:pt idx="18561">
                  <c:v>3.7121999999988536E-4</c:v>
                </c:pt>
                <c:pt idx="18562">
                  <c:v>3.7123999999988535E-4</c:v>
                </c:pt>
                <c:pt idx="18563">
                  <c:v>3.7125999999988534E-4</c:v>
                </c:pt>
                <c:pt idx="18564">
                  <c:v>3.7127999999988533E-4</c:v>
                </c:pt>
                <c:pt idx="18565">
                  <c:v>3.7129999999988532E-4</c:v>
                </c:pt>
                <c:pt idx="18566">
                  <c:v>3.7131999999988531E-4</c:v>
                </c:pt>
                <c:pt idx="18567">
                  <c:v>3.713399999998853E-4</c:v>
                </c:pt>
                <c:pt idx="18568">
                  <c:v>3.7135999999988529E-4</c:v>
                </c:pt>
                <c:pt idx="18569">
                  <c:v>3.7137999999988528E-4</c:v>
                </c:pt>
                <c:pt idx="18570">
                  <c:v>3.7139999999988527E-4</c:v>
                </c:pt>
                <c:pt idx="18571">
                  <c:v>3.7141999999988526E-4</c:v>
                </c:pt>
                <c:pt idx="18572">
                  <c:v>3.7143999999988525E-4</c:v>
                </c:pt>
                <c:pt idx="18573">
                  <c:v>3.7145999999988523E-4</c:v>
                </c:pt>
                <c:pt idx="18574">
                  <c:v>3.7147999999988522E-4</c:v>
                </c:pt>
                <c:pt idx="18575">
                  <c:v>3.7149999999988521E-4</c:v>
                </c:pt>
                <c:pt idx="18576">
                  <c:v>3.715199999998852E-4</c:v>
                </c:pt>
                <c:pt idx="18577">
                  <c:v>3.7153999999988519E-4</c:v>
                </c:pt>
                <c:pt idx="18578">
                  <c:v>3.7155999999988518E-4</c:v>
                </c:pt>
                <c:pt idx="18579">
                  <c:v>3.7157999999988517E-4</c:v>
                </c:pt>
                <c:pt idx="18580">
                  <c:v>3.7159999999988516E-4</c:v>
                </c:pt>
                <c:pt idx="18581">
                  <c:v>3.7161999999988515E-4</c:v>
                </c:pt>
                <c:pt idx="18582">
                  <c:v>3.7163999999988514E-4</c:v>
                </c:pt>
                <c:pt idx="18583">
                  <c:v>3.7165999999988513E-4</c:v>
                </c:pt>
                <c:pt idx="18584">
                  <c:v>3.7167999999988512E-4</c:v>
                </c:pt>
                <c:pt idx="18585">
                  <c:v>3.7169999999988511E-4</c:v>
                </c:pt>
                <c:pt idx="18586">
                  <c:v>3.717199999998851E-4</c:v>
                </c:pt>
                <c:pt idx="18587">
                  <c:v>3.7173999999988509E-4</c:v>
                </c:pt>
                <c:pt idx="18588">
                  <c:v>3.7175999999988508E-4</c:v>
                </c:pt>
                <c:pt idx="18589">
                  <c:v>3.7177999999988507E-4</c:v>
                </c:pt>
                <c:pt idx="18590">
                  <c:v>3.7179999999988506E-4</c:v>
                </c:pt>
                <c:pt idx="18591">
                  <c:v>3.7181999999988505E-4</c:v>
                </c:pt>
                <c:pt idx="18592">
                  <c:v>3.7183999999988504E-4</c:v>
                </c:pt>
                <c:pt idx="18593">
                  <c:v>3.7185999999988503E-4</c:v>
                </c:pt>
                <c:pt idx="18594">
                  <c:v>3.7187999999988502E-4</c:v>
                </c:pt>
                <c:pt idx="18595">
                  <c:v>3.7189999999988501E-4</c:v>
                </c:pt>
                <c:pt idx="18596">
                  <c:v>3.71919999999885E-4</c:v>
                </c:pt>
                <c:pt idx="18597">
                  <c:v>3.7193999999988499E-4</c:v>
                </c:pt>
                <c:pt idx="18598">
                  <c:v>3.7195999999988498E-4</c:v>
                </c:pt>
                <c:pt idx="18599">
                  <c:v>3.7197999999988497E-4</c:v>
                </c:pt>
                <c:pt idx="18600">
                  <c:v>3.7199999999988496E-4</c:v>
                </c:pt>
                <c:pt idx="18601">
                  <c:v>3.7201999999988494E-4</c:v>
                </c:pt>
                <c:pt idx="18602">
                  <c:v>3.7203999999988493E-4</c:v>
                </c:pt>
                <c:pt idx="18603">
                  <c:v>3.7205999999988492E-4</c:v>
                </c:pt>
                <c:pt idx="18604">
                  <c:v>3.7207999999988491E-4</c:v>
                </c:pt>
                <c:pt idx="18605">
                  <c:v>3.720999999998849E-4</c:v>
                </c:pt>
                <c:pt idx="18606">
                  <c:v>3.7211999999988489E-4</c:v>
                </c:pt>
                <c:pt idx="18607">
                  <c:v>3.7213999999988488E-4</c:v>
                </c:pt>
                <c:pt idx="18608">
                  <c:v>3.7215999999988487E-4</c:v>
                </c:pt>
                <c:pt idx="18609">
                  <c:v>3.7217999999988486E-4</c:v>
                </c:pt>
                <c:pt idx="18610">
                  <c:v>3.7219999999988485E-4</c:v>
                </c:pt>
                <c:pt idx="18611">
                  <c:v>3.7221999999988484E-4</c:v>
                </c:pt>
                <c:pt idx="18612">
                  <c:v>3.7223999999988483E-4</c:v>
                </c:pt>
                <c:pt idx="18613">
                  <c:v>3.7225999999988482E-4</c:v>
                </c:pt>
                <c:pt idx="18614">
                  <c:v>3.7227999999988481E-4</c:v>
                </c:pt>
                <c:pt idx="18615">
                  <c:v>3.722999999998848E-4</c:v>
                </c:pt>
                <c:pt idx="18616">
                  <c:v>3.7231999999988479E-4</c:v>
                </c:pt>
                <c:pt idx="18617">
                  <c:v>3.7233999999988478E-4</c:v>
                </c:pt>
                <c:pt idx="18618">
                  <c:v>3.7235999999988477E-4</c:v>
                </c:pt>
                <c:pt idx="18619">
                  <c:v>3.7237999999988476E-4</c:v>
                </c:pt>
                <c:pt idx="18620">
                  <c:v>3.7239999999988475E-4</c:v>
                </c:pt>
                <c:pt idx="18621">
                  <c:v>3.7241999999988474E-4</c:v>
                </c:pt>
                <c:pt idx="18622">
                  <c:v>3.7243999999988473E-4</c:v>
                </c:pt>
                <c:pt idx="18623">
                  <c:v>3.7245999999988472E-4</c:v>
                </c:pt>
                <c:pt idx="18624">
                  <c:v>3.7247999999988471E-4</c:v>
                </c:pt>
                <c:pt idx="18625">
                  <c:v>3.724999999998847E-4</c:v>
                </c:pt>
                <c:pt idx="18626">
                  <c:v>3.7251999999988469E-4</c:v>
                </c:pt>
                <c:pt idx="18627">
                  <c:v>3.7253999999988468E-4</c:v>
                </c:pt>
                <c:pt idx="18628">
                  <c:v>3.7255999999988467E-4</c:v>
                </c:pt>
                <c:pt idx="18629">
                  <c:v>3.7257999999988465E-4</c:v>
                </c:pt>
                <c:pt idx="18630">
                  <c:v>3.7259999999988464E-4</c:v>
                </c:pt>
                <c:pt idx="18631">
                  <c:v>3.7261999999988463E-4</c:v>
                </c:pt>
                <c:pt idx="18632">
                  <c:v>3.7263999999988462E-4</c:v>
                </c:pt>
                <c:pt idx="18633">
                  <c:v>3.7265999999988461E-4</c:v>
                </c:pt>
                <c:pt idx="18634">
                  <c:v>3.726799999998846E-4</c:v>
                </c:pt>
                <c:pt idx="18635">
                  <c:v>3.7269999999988459E-4</c:v>
                </c:pt>
                <c:pt idx="18636">
                  <c:v>3.7271999999988458E-4</c:v>
                </c:pt>
                <c:pt idx="18637">
                  <c:v>3.7273999999988457E-4</c:v>
                </c:pt>
                <c:pt idx="18638">
                  <c:v>3.7275999999988456E-4</c:v>
                </c:pt>
                <c:pt idx="18639">
                  <c:v>3.7277999999988455E-4</c:v>
                </c:pt>
                <c:pt idx="18640">
                  <c:v>3.7279999999988454E-4</c:v>
                </c:pt>
                <c:pt idx="18641">
                  <c:v>3.7281999999988453E-4</c:v>
                </c:pt>
                <c:pt idx="18642">
                  <c:v>3.7283999999988452E-4</c:v>
                </c:pt>
                <c:pt idx="18643">
                  <c:v>3.7285999999988451E-4</c:v>
                </c:pt>
                <c:pt idx="18644">
                  <c:v>3.728799999998845E-4</c:v>
                </c:pt>
                <c:pt idx="18645">
                  <c:v>3.7289999999988449E-4</c:v>
                </c:pt>
                <c:pt idx="18646">
                  <c:v>3.7291999999988448E-4</c:v>
                </c:pt>
                <c:pt idx="18647">
                  <c:v>3.7293999999988447E-4</c:v>
                </c:pt>
                <c:pt idx="18648">
                  <c:v>3.7295999999988446E-4</c:v>
                </c:pt>
                <c:pt idx="18649">
                  <c:v>3.7297999999988445E-4</c:v>
                </c:pt>
                <c:pt idx="18650">
                  <c:v>3.7299999999988444E-4</c:v>
                </c:pt>
                <c:pt idx="18651">
                  <c:v>3.7301999999988443E-4</c:v>
                </c:pt>
                <c:pt idx="18652">
                  <c:v>3.7303999999988442E-4</c:v>
                </c:pt>
                <c:pt idx="18653">
                  <c:v>3.7305999999988441E-4</c:v>
                </c:pt>
                <c:pt idx="18654">
                  <c:v>3.730799999998844E-4</c:v>
                </c:pt>
                <c:pt idx="18655">
                  <c:v>3.7309999999988439E-4</c:v>
                </c:pt>
                <c:pt idx="18656">
                  <c:v>3.7311999999988438E-4</c:v>
                </c:pt>
                <c:pt idx="18657">
                  <c:v>3.7313999999988436E-4</c:v>
                </c:pt>
                <c:pt idx="18658">
                  <c:v>3.7315999999988435E-4</c:v>
                </c:pt>
                <c:pt idx="18659">
                  <c:v>3.7317999999988434E-4</c:v>
                </c:pt>
                <c:pt idx="18660">
                  <c:v>3.7319999999988433E-4</c:v>
                </c:pt>
                <c:pt idx="18661">
                  <c:v>3.7321999999988432E-4</c:v>
                </c:pt>
                <c:pt idx="18662">
                  <c:v>3.7323999999988431E-4</c:v>
                </c:pt>
                <c:pt idx="18663">
                  <c:v>3.732599999998843E-4</c:v>
                </c:pt>
                <c:pt idx="18664">
                  <c:v>3.7327999999988429E-4</c:v>
                </c:pt>
                <c:pt idx="18665">
                  <c:v>3.7329999999988428E-4</c:v>
                </c:pt>
                <c:pt idx="18666">
                  <c:v>3.7331999999988427E-4</c:v>
                </c:pt>
                <c:pt idx="18667">
                  <c:v>3.7333999999988426E-4</c:v>
                </c:pt>
                <c:pt idx="18668">
                  <c:v>3.7335999999988425E-4</c:v>
                </c:pt>
                <c:pt idx="18669">
                  <c:v>3.7337999999988424E-4</c:v>
                </c:pt>
                <c:pt idx="18670">
                  <c:v>3.7339999999988423E-4</c:v>
                </c:pt>
                <c:pt idx="18671">
                  <c:v>3.7341999999988422E-4</c:v>
                </c:pt>
                <c:pt idx="18672">
                  <c:v>3.7343999999988421E-4</c:v>
                </c:pt>
                <c:pt idx="18673">
                  <c:v>3.734599999998842E-4</c:v>
                </c:pt>
                <c:pt idx="18674">
                  <c:v>3.7347999999988419E-4</c:v>
                </c:pt>
                <c:pt idx="18675">
                  <c:v>3.7349999999988418E-4</c:v>
                </c:pt>
                <c:pt idx="18676">
                  <c:v>3.7351999999988417E-4</c:v>
                </c:pt>
                <c:pt idx="18677">
                  <c:v>3.7353999999988416E-4</c:v>
                </c:pt>
                <c:pt idx="18678">
                  <c:v>3.7355999999988415E-4</c:v>
                </c:pt>
                <c:pt idx="18679">
                  <c:v>3.7357999999988414E-4</c:v>
                </c:pt>
                <c:pt idx="18680">
                  <c:v>3.7359999999988413E-4</c:v>
                </c:pt>
                <c:pt idx="18681">
                  <c:v>3.7361999999988412E-4</c:v>
                </c:pt>
                <c:pt idx="18682">
                  <c:v>3.7363999999988411E-4</c:v>
                </c:pt>
                <c:pt idx="18683">
                  <c:v>3.736599999998841E-4</c:v>
                </c:pt>
                <c:pt idx="18684">
                  <c:v>3.7367999999988409E-4</c:v>
                </c:pt>
                <c:pt idx="18685">
                  <c:v>3.7369999999988407E-4</c:v>
                </c:pt>
                <c:pt idx="18686">
                  <c:v>3.7371999999988406E-4</c:v>
                </c:pt>
                <c:pt idx="18687">
                  <c:v>3.7373999999988405E-4</c:v>
                </c:pt>
                <c:pt idx="18688">
                  <c:v>3.7375999999988404E-4</c:v>
                </c:pt>
                <c:pt idx="18689">
                  <c:v>3.7377999999988403E-4</c:v>
                </c:pt>
                <c:pt idx="18690">
                  <c:v>3.7379999999988402E-4</c:v>
                </c:pt>
                <c:pt idx="18691">
                  <c:v>3.7381999999988401E-4</c:v>
                </c:pt>
                <c:pt idx="18692">
                  <c:v>3.73839999999884E-4</c:v>
                </c:pt>
                <c:pt idx="18693">
                  <c:v>3.7385999999988399E-4</c:v>
                </c:pt>
                <c:pt idx="18694">
                  <c:v>3.7387999999988398E-4</c:v>
                </c:pt>
                <c:pt idx="18695">
                  <c:v>3.7389999999988397E-4</c:v>
                </c:pt>
                <c:pt idx="18696">
                  <c:v>3.7391999999988396E-4</c:v>
                </c:pt>
                <c:pt idx="18697">
                  <c:v>3.7393999999988395E-4</c:v>
                </c:pt>
                <c:pt idx="18698">
                  <c:v>3.7395999999988394E-4</c:v>
                </c:pt>
                <c:pt idx="18699">
                  <c:v>3.7397999999988393E-4</c:v>
                </c:pt>
                <c:pt idx="18700">
                  <c:v>3.7399999999988392E-4</c:v>
                </c:pt>
                <c:pt idx="18701">
                  <c:v>3.7401999999988391E-4</c:v>
                </c:pt>
                <c:pt idx="18702">
                  <c:v>3.740399999998839E-4</c:v>
                </c:pt>
                <c:pt idx="18703">
                  <c:v>3.7405999999988389E-4</c:v>
                </c:pt>
                <c:pt idx="18704">
                  <c:v>3.7407999999988388E-4</c:v>
                </c:pt>
                <c:pt idx="18705">
                  <c:v>3.7409999999988387E-4</c:v>
                </c:pt>
                <c:pt idx="18706">
                  <c:v>3.7411999999988386E-4</c:v>
                </c:pt>
                <c:pt idx="18707">
                  <c:v>3.7413999999988385E-4</c:v>
                </c:pt>
                <c:pt idx="18708">
                  <c:v>3.7415999999988384E-4</c:v>
                </c:pt>
                <c:pt idx="18709">
                  <c:v>3.7417999999988383E-4</c:v>
                </c:pt>
                <c:pt idx="18710">
                  <c:v>3.7419999999988382E-4</c:v>
                </c:pt>
                <c:pt idx="18711">
                  <c:v>3.7421999999988381E-4</c:v>
                </c:pt>
                <c:pt idx="18712">
                  <c:v>3.742399999998838E-4</c:v>
                </c:pt>
                <c:pt idx="18713">
                  <c:v>3.7425999999988379E-4</c:v>
                </c:pt>
                <c:pt idx="18714">
                  <c:v>3.7427999999988377E-4</c:v>
                </c:pt>
                <c:pt idx="18715">
                  <c:v>3.7429999999988376E-4</c:v>
                </c:pt>
                <c:pt idx="18716">
                  <c:v>3.7431999999988375E-4</c:v>
                </c:pt>
                <c:pt idx="18717">
                  <c:v>3.7433999999988374E-4</c:v>
                </c:pt>
                <c:pt idx="18718">
                  <c:v>3.7435999999988373E-4</c:v>
                </c:pt>
                <c:pt idx="18719">
                  <c:v>3.7437999999988372E-4</c:v>
                </c:pt>
                <c:pt idx="18720">
                  <c:v>3.7439999999988371E-4</c:v>
                </c:pt>
                <c:pt idx="18721">
                  <c:v>3.744199999998837E-4</c:v>
                </c:pt>
                <c:pt idx="18722">
                  <c:v>3.7443999999988369E-4</c:v>
                </c:pt>
                <c:pt idx="18723">
                  <c:v>3.7445999999988368E-4</c:v>
                </c:pt>
                <c:pt idx="18724">
                  <c:v>3.7447999999988367E-4</c:v>
                </c:pt>
                <c:pt idx="18725">
                  <c:v>3.7449999999988366E-4</c:v>
                </c:pt>
                <c:pt idx="18726">
                  <c:v>3.7451999999988365E-4</c:v>
                </c:pt>
                <c:pt idx="18727">
                  <c:v>3.7453999999988364E-4</c:v>
                </c:pt>
                <c:pt idx="18728">
                  <c:v>3.7455999999988363E-4</c:v>
                </c:pt>
                <c:pt idx="18729">
                  <c:v>3.7457999999988362E-4</c:v>
                </c:pt>
                <c:pt idx="18730">
                  <c:v>3.7459999999988361E-4</c:v>
                </c:pt>
                <c:pt idx="18731">
                  <c:v>3.746199999998836E-4</c:v>
                </c:pt>
                <c:pt idx="18732">
                  <c:v>3.7463999999988359E-4</c:v>
                </c:pt>
                <c:pt idx="18733">
                  <c:v>3.7465999999988358E-4</c:v>
                </c:pt>
                <c:pt idx="18734">
                  <c:v>3.7467999999988357E-4</c:v>
                </c:pt>
                <c:pt idx="18735">
                  <c:v>3.7469999999988356E-4</c:v>
                </c:pt>
                <c:pt idx="18736">
                  <c:v>3.7471999999988355E-4</c:v>
                </c:pt>
                <c:pt idx="18737">
                  <c:v>3.7473999999988354E-4</c:v>
                </c:pt>
                <c:pt idx="18738">
                  <c:v>3.7475999999988353E-4</c:v>
                </c:pt>
                <c:pt idx="18739">
                  <c:v>3.7477999999988352E-4</c:v>
                </c:pt>
                <c:pt idx="18740">
                  <c:v>3.7479999999988351E-4</c:v>
                </c:pt>
                <c:pt idx="18741">
                  <c:v>3.748199999998835E-4</c:v>
                </c:pt>
                <c:pt idx="18742">
                  <c:v>3.7483999999988348E-4</c:v>
                </c:pt>
                <c:pt idx="18743">
                  <c:v>3.7485999999988347E-4</c:v>
                </c:pt>
                <c:pt idx="18744">
                  <c:v>3.7487999999988346E-4</c:v>
                </c:pt>
                <c:pt idx="18745">
                  <c:v>3.7489999999988345E-4</c:v>
                </c:pt>
                <c:pt idx="18746">
                  <c:v>3.7491999999988344E-4</c:v>
                </c:pt>
                <c:pt idx="18747">
                  <c:v>3.7493999999988343E-4</c:v>
                </c:pt>
                <c:pt idx="18748">
                  <c:v>3.7495999999988342E-4</c:v>
                </c:pt>
                <c:pt idx="18749">
                  <c:v>3.7497999999988341E-4</c:v>
                </c:pt>
                <c:pt idx="18750">
                  <c:v>3.749999999998834E-4</c:v>
                </c:pt>
                <c:pt idx="18751">
                  <c:v>3.7501999999988339E-4</c:v>
                </c:pt>
                <c:pt idx="18752">
                  <c:v>3.7503999999988338E-4</c:v>
                </c:pt>
                <c:pt idx="18753">
                  <c:v>3.7505999999988337E-4</c:v>
                </c:pt>
                <c:pt idx="18754">
                  <c:v>3.7507999999988336E-4</c:v>
                </c:pt>
                <c:pt idx="18755">
                  <c:v>3.7509999999988335E-4</c:v>
                </c:pt>
                <c:pt idx="18756">
                  <c:v>3.7511999999988334E-4</c:v>
                </c:pt>
                <c:pt idx="18757">
                  <c:v>3.7513999999988333E-4</c:v>
                </c:pt>
                <c:pt idx="18758">
                  <c:v>3.7515999999988332E-4</c:v>
                </c:pt>
                <c:pt idx="18759">
                  <c:v>3.7517999999988331E-4</c:v>
                </c:pt>
                <c:pt idx="18760">
                  <c:v>3.751999999998833E-4</c:v>
                </c:pt>
                <c:pt idx="18761">
                  <c:v>3.7521999999988329E-4</c:v>
                </c:pt>
                <c:pt idx="18762">
                  <c:v>3.7523999999988328E-4</c:v>
                </c:pt>
                <c:pt idx="18763">
                  <c:v>3.7525999999988327E-4</c:v>
                </c:pt>
                <c:pt idx="18764">
                  <c:v>3.7527999999988326E-4</c:v>
                </c:pt>
                <c:pt idx="18765">
                  <c:v>3.7529999999988325E-4</c:v>
                </c:pt>
                <c:pt idx="18766">
                  <c:v>3.7531999999988324E-4</c:v>
                </c:pt>
                <c:pt idx="18767">
                  <c:v>3.7533999999988323E-4</c:v>
                </c:pt>
                <c:pt idx="18768">
                  <c:v>3.7535999999988322E-4</c:v>
                </c:pt>
                <c:pt idx="18769">
                  <c:v>3.7537999999988321E-4</c:v>
                </c:pt>
                <c:pt idx="18770">
                  <c:v>3.7539999999988319E-4</c:v>
                </c:pt>
                <c:pt idx="18771">
                  <c:v>3.7541999999988318E-4</c:v>
                </c:pt>
                <c:pt idx="18772">
                  <c:v>3.7543999999988317E-4</c:v>
                </c:pt>
                <c:pt idx="18773">
                  <c:v>3.7545999999988316E-4</c:v>
                </c:pt>
                <c:pt idx="18774">
                  <c:v>3.7547999999988315E-4</c:v>
                </c:pt>
                <c:pt idx="18775">
                  <c:v>3.7549999999988314E-4</c:v>
                </c:pt>
                <c:pt idx="18776">
                  <c:v>3.7551999999988313E-4</c:v>
                </c:pt>
                <c:pt idx="18777">
                  <c:v>3.7553999999988312E-4</c:v>
                </c:pt>
                <c:pt idx="18778">
                  <c:v>3.7555999999988311E-4</c:v>
                </c:pt>
                <c:pt idx="18779">
                  <c:v>3.755799999998831E-4</c:v>
                </c:pt>
                <c:pt idx="18780">
                  <c:v>3.7559999999988309E-4</c:v>
                </c:pt>
                <c:pt idx="18781">
                  <c:v>3.7561999999988308E-4</c:v>
                </c:pt>
                <c:pt idx="18782">
                  <c:v>3.7563999999988307E-4</c:v>
                </c:pt>
                <c:pt idx="18783">
                  <c:v>3.7565999999988306E-4</c:v>
                </c:pt>
                <c:pt idx="18784">
                  <c:v>3.7567999999988305E-4</c:v>
                </c:pt>
                <c:pt idx="18785">
                  <c:v>3.7569999999988304E-4</c:v>
                </c:pt>
                <c:pt idx="18786">
                  <c:v>3.7571999999988303E-4</c:v>
                </c:pt>
                <c:pt idx="18787">
                  <c:v>3.7573999999988302E-4</c:v>
                </c:pt>
                <c:pt idx="18788">
                  <c:v>3.7575999999988301E-4</c:v>
                </c:pt>
                <c:pt idx="18789">
                  <c:v>3.75779999999883E-4</c:v>
                </c:pt>
                <c:pt idx="18790">
                  <c:v>3.7579999999988299E-4</c:v>
                </c:pt>
                <c:pt idx="18791">
                  <c:v>3.7581999999988298E-4</c:v>
                </c:pt>
                <c:pt idx="18792">
                  <c:v>3.7583999999988297E-4</c:v>
                </c:pt>
                <c:pt idx="18793">
                  <c:v>3.7585999999988296E-4</c:v>
                </c:pt>
                <c:pt idx="18794">
                  <c:v>3.7587999999988295E-4</c:v>
                </c:pt>
                <c:pt idx="18795">
                  <c:v>3.7589999999988294E-4</c:v>
                </c:pt>
                <c:pt idx="18796">
                  <c:v>3.7591999999988293E-4</c:v>
                </c:pt>
                <c:pt idx="18797">
                  <c:v>3.7593999999988292E-4</c:v>
                </c:pt>
                <c:pt idx="18798">
                  <c:v>3.759599999998829E-4</c:v>
                </c:pt>
                <c:pt idx="18799">
                  <c:v>3.7597999999988289E-4</c:v>
                </c:pt>
                <c:pt idx="18800">
                  <c:v>3.7599999999988288E-4</c:v>
                </c:pt>
                <c:pt idx="18801">
                  <c:v>3.7601999999988287E-4</c:v>
                </c:pt>
                <c:pt idx="18802">
                  <c:v>3.7603999999988286E-4</c:v>
                </c:pt>
                <c:pt idx="18803">
                  <c:v>3.7605999999988285E-4</c:v>
                </c:pt>
                <c:pt idx="18804">
                  <c:v>3.7607999999988284E-4</c:v>
                </c:pt>
                <c:pt idx="18805">
                  <c:v>3.7609999999988283E-4</c:v>
                </c:pt>
                <c:pt idx="18806">
                  <c:v>3.7611999999988282E-4</c:v>
                </c:pt>
                <c:pt idx="18807">
                  <c:v>3.7613999999988281E-4</c:v>
                </c:pt>
                <c:pt idx="18808">
                  <c:v>3.761599999998828E-4</c:v>
                </c:pt>
                <c:pt idx="18809">
                  <c:v>3.7617999999988279E-4</c:v>
                </c:pt>
                <c:pt idx="18810">
                  <c:v>3.7619999999988278E-4</c:v>
                </c:pt>
                <c:pt idx="18811">
                  <c:v>3.7621999999988277E-4</c:v>
                </c:pt>
                <c:pt idx="18812">
                  <c:v>3.7623999999988276E-4</c:v>
                </c:pt>
                <c:pt idx="18813">
                  <c:v>3.7625999999988275E-4</c:v>
                </c:pt>
                <c:pt idx="18814">
                  <c:v>3.7627999999988274E-4</c:v>
                </c:pt>
                <c:pt idx="18815">
                  <c:v>3.7629999999988273E-4</c:v>
                </c:pt>
                <c:pt idx="18816">
                  <c:v>3.7631999999988272E-4</c:v>
                </c:pt>
                <c:pt idx="18817">
                  <c:v>3.7633999999988271E-4</c:v>
                </c:pt>
                <c:pt idx="18818">
                  <c:v>3.763599999998827E-4</c:v>
                </c:pt>
                <c:pt idx="18819">
                  <c:v>3.7637999999988269E-4</c:v>
                </c:pt>
                <c:pt idx="18820">
                  <c:v>3.7639999999988268E-4</c:v>
                </c:pt>
                <c:pt idx="18821">
                  <c:v>3.7641999999988267E-4</c:v>
                </c:pt>
                <c:pt idx="18822">
                  <c:v>3.7643999999988266E-4</c:v>
                </c:pt>
                <c:pt idx="18823">
                  <c:v>3.7645999999988265E-4</c:v>
                </c:pt>
                <c:pt idx="18824">
                  <c:v>3.7647999999988264E-4</c:v>
                </c:pt>
                <c:pt idx="18825">
                  <c:v>3.7649999999988263E-4</c:v>
                </c:pt>
                <c:pt idx="18826">
                  <c:v>3.7651999999988261E-4</c:v>
                </c:pt>
                <c:pt idx="18827">
                  <c:v>3.765399999998826E-4</c:v>
                </c:pt>
                <c:pt idx="18828">
                  <c:v>3.7655999999988259E-4</c:v>
                </c:pt>
                <c:pt idx="18829">
                  <c:v>3.7657999999988258E-4</c:v>
                </c:pt>
                <c:pt idx="18830">
                  <c:v>3.7659999999988257E-4</c:v>
                </c:pt>
                <c:pt idx="18831">
                  <c:v>3.7661999999988256E-4</c:v>
                </c:pt>
                <c:pt idx="18832">
                  <c:v>3.7663999999988255E-4</c:v>
                </c:pt>
                <c:pt idx="18833">
                  <c:v>3.7665999999988254E-4</c:v>
                </c:pt>
                <c:pt idx="18834">
                  <c:v>3.7667999999988253E-4</c:v>
                </c:pt>
                <c:pt idx="18835">
                  <c:v>3.7669999999988252E-4</c:v>
                </c:pt>
                <c:pt idx="18836">
                  <c:v>3.7671999999988251E-4</c:v>
                </c:pt>
                <c:pt idx="18837">
                  <c:v>3.767399999998825E-4</c:v>
                </c:pt>
                <c:pt idx="18838">
                  <c:v>3.7675999999988249E-4</c:v>
                </c:pt>
                <c:pt idx="18839">
                  <c:v>3.7677999999988248E-4</c:v>
                </c:pt>
                <c:pt idx="18840">
                  <c:v>3.7679999999988247E-4</c:v>
                </c:pt>
                <c:pt idx="18841">
                  <c:v>3.7681999999988246E-4</c:v>
                </c:pt>
                <c:pt idx="18842">
                  <c:v>3.7683999999988245E-4</c:v>
                </c:pt>
                <c:pt idx="18843">
                  <c:v>3.7685999999988244E-4</c:v>
                </c:pt>
                <c:pt idx="18844">
                  <c:v>3.7687999999988243E-4</c:v>
                </c:pt>
                <c:pt idx="18845">
                  <c:v>3.7689999999988242E-4</c:v>
                </c:pt>
                <c:pt idx="18846">
                  <c:v>3.7691999999988241E-4</c:v>
                </c:pt>
                <c:pt idx="18847">
                  <c:v>3.769399999998824E-4</c:v>
                </c:pt>
                <c:pt idx="18848">
                  <c:v>3.7695999999988239E-4</c:v>
                </c:pt>
                <c:pt idx="18849">
                  <c:v>3.7697999999988238E-4</c:v>
                </c:pt>
                <c:pt idx="18850">
                  <c:v>3.7699999999988237E-4</c:v>
                </c:pt>
                <c:pt idx="18851">
                  <c:v>3.7701999999988236E-4</c:v>
                </c:pt>
                <c:pt idx="18852">
                  <c:v>3.7703999999988235E-4</c:v>
                </c:pt>
                <c:pt idx="18853">
                  <c:v>3.7705999999988234E-4</c:v>
                </c:pt>
                <c:pt idx="18854">
                  <c:v>3.7707999999988232E-4</c:v>
                </c:pt>
                <c:pt idx="18855">
                  <c:v>3.7709999999988231E-4</c:v>
                </c:pt>
                <c:pt idx="18856">
                  <c:v>3.771199999998823E-4</c:v>
                </c:pt>
                <c:pt idx="18857">
                  <c:v>3.7713999999988229E-4</c:v>
                </c:pt>
                <c:pt idx="18858">
                  <c:v>3.7715999999988228E-4</c:v>
                </c:pt>
                <c:pt idx="18859">
                  <c:v>3.7717999999988227E-4</c:v>
                </c:pt>
                <c:pt idx="18860">
                  <c:v>3.7719999999988226E-4</c:v>
                </c:pt>
                <c:pt idx="18861">
                  <c:v>3.7721999999988225E-4</c:v>
                </c:pt>
                <c:pt idx="18862">
                  <c:v>3.7723999999988224E-4</c:v>
                </c:pt>
                <c:pt idx="18863">
                  <c:v>3.7725999999988223E-4</c:v>
                </c:pt>
                <c:pt idx="18864">
                  <c:v>3.7727999999988222E-4</c:v>
                </c:pt>
                <c:pt idx="18865">
                  <c:v>3.7729999999988221E-4</c:v>
                </c:pt>
                <c:pt idx="18866">
                  <c:v>3.773199999998822E-4</c:v>
                </c:pt>
                <c:pt idx="18867">
                  <c:v>3.7733999999988219E-4</c:v>
                </c:pt>
                <c:pt idx="18868">
                  <c:v>3.7735999999988218E-4</c:v>
                </c:pt>
                <c:pt idx="18869">
                  <c:v>3.7737999999988217E-4</c:v>
                </c:pt>
                <c:pt idx="18870">
                  <c:v>3.7739999999988216E-4</c:v>
                </c:pt>
                <c:pt idx="18871">
                  <c:v>3.7741999999988215E-4</c:v>
                </c:pt>
                <c:pt idx="18872">
                  <c:v>3.7743999999988214E-4</c:v>
                </c:pt>
                <c:pt idx="18873">
                  <c:v>3.7745999999988213E-4</c:v>
                </c:pt>
                <c:pt idx="18874">
                  <c:v>3.7747999999988212E-4</c:v>
                </c:pt>
                <c:pt idx="18875">
                  <c:v>3.7749999999988211E-4</c:v>
                </c:pt>
                <c:pt idx="18876">
                  <c:v>3.775199999998821E-4</c:v>
                </c:pt>
                <c:pt idx="18877">
                  <c:v>3.7753999999988209E-4</c:v>
                </c:pt>
                <c:pt idx="18878">
                  <c:v>3.7755999999988208E-4</c:v>
                </c:pt>
                <c:pt idx="18879">
                  <c:v>3.7757999999988207E-4</c:v>
                </c:pt>
                <c:pt idx="18880">
                  <c:v>3.7759999999988206E-4</c:v>
                </c:pt>
                <c:pt idx="18881">
                  <c:v>3.7761999999988205E-4</c:v>
                </c:pt>
                <c:pt idx="18882">
                  <c:v>3.7763999999988203E-4</c:v>
                </c:pt>
                <c:pt idx="18883">
                  <c:v>3.7765999999988202E-4</c:v>
                </c:pt>
                <c:pt idx="18884">
                  <c:v>3.7767999999988201E-4</c:v>
                </c:pt>
                <c:pt idx="18885">
                  <c:v>3.77699999999882E-4</c:v>
                </c:pt>
                <c:pt idx="18886">
                  <c:v>3.7771999999988199E-4</c:v>
                </c:pt>
                <c:pt idx="18887">
                  <c:v>3.7773999999988198E-4</c:v>
                </c:pt>
                <c:pt idx="18888">
                  <c:v>3.7775999999988197E-4</c:v>
                </c:pt>
                <c:pt idx="18889">
                  <c:v>3.7777999999988196E-4</c:v>
                </c:pt>
                <c:pt idx="18890">
                  <c:v>3.7779999999988195E-4</c:v>
                </c:pt>
                <c:pt idx="18891">
                  <c:v>3.7781999999988194E-4</c:v>
                </c:pt>
                <c:pt idx="18892">
                  <c:v>3.7783999999988193E-4</c:v>
                </c:pt>
                <c:pt idx="18893">
                  <c:v>3.7785999999988192E-4</c:v>
                </c:pt>
                <c:pt idx="18894">
                  <c:v>3.7787999999988191E-4</c:v>
                </c:pt>
                <c:pt idx="18895">
                  <c:v>3.778999999998819E-4</c:v>
                </c:pt>
                <c:pt idx="18896">
                  <c:v>3.7791999999988189E-4</c:v>
                </c:pt>
                <c:pt idx="18897">
                  <c:v>3.7793999999988188E-4</c:v>
                </c:pt>
                <c:pt idx="18898">
                  <c:v>3.7795999999988187E-4</c:v>
                </c:pt>
                <c:pt idx="18899">
                  <c:v>3.7797999999988186E-4</c:v>
                </c:pt>
                <c:pt idx="18900">
                  <c:v>3.7799999999988185E-4</c:v>
                </c:pt>
                <c:pt idx="18901">
                  <c:v>3.7801999999988184E-4</c:v>
                </c:pt>
                <c:pt idx="18902">
                  <c:v>3.7803999999988183E-4</c:v>
                </c:pt>
                <c:pt idx="18903">
                  <c:v>3.7805999999988182E-4</c:v>
                </c:pt>
                <c:pt idx="18904">
                  <c:v>3.7807999999988181E-4</c:v>
                </c:pt>
                <c:pt idx="18905">
                  <c:v>3.780999999998818E-4</c:v>
                </c:pt>
                <c:pt idx="18906">
                  <c:v>3.7811999999988179E-4</c:v>
                </c:pt>
                <c:pt idx="18907">
                  <c:v>3.7813999999988178E-4</c:v>
                </c:pt>
                <c:pt idx="18908">
                  <c:v>3.7815999999988177E-4</c:v>
                </c:pt>
                <c:pt idx="18909">
                  <c:v>3.7817999999988176E-4</c:v>
                </c:pt>
                <c:pt idx="18910">
                  <c:v>3.7819999999988174E-4</c:v>
                </c:pt>
                <c:pt idx="18911">
                  <c:v>3.7821999999988173E-4</c:v>
                </c:pt>
                <c:pt idx="18912">
                  <c:v>3.7823999999988172E-4</c:v>
                </c:pt>
                <c:pt idx="18913">
                  <c:v>3.7825999999988171E-4</c:v>
                </c:pt>
                <c:pt idx="18914">
                  <c:v>3.782799999998817E-4</c:v>
                </c:pt>
                <c:pt idx="18915">
                  <c:v>3.7829999999988169E-4</c:v>
                </c:pt>
                <c:pt idx="18916">
                  <c:v>3.7831999999988168E-4</c:v>
                </c:pt>
                <c:pt idx="18917">
                  <c:v>3.7833999999988167E-4</c:v>
                </c:pt>
                <c:pt idx="18918">
                  <c:v>3.7835999999988166E-4</c:v>
                </c:pt>
                <c:pt idx="18919">
                  <c:v>3.7837999999988165E-4</c:v>
                </c:pt>
                <c:pt idx="18920">
                  <c:v>3.7839999999988164E-4</c:v>
                </c:pt>
                <c:pt idx="18921">
                  <c:v>3.7841999999988163E-4</c:v>
                </c:pt>
                <c:pt idx="18922">
                  <c:v>3.7843999999988162E-4</c:v>
                </c:pt>
                <c:pt idx="18923">
                  <c:v>3.7845999999988161E-4</c:v>
                </c:pt>
                <c:pt idx="18924">
                  <c:v>3.784799999998816E-4</c:v>
                </c:pt>
                <c:pt idx="18925">
                  <c:v>3.7849999999988159E-4</c:v>
                </c:pt>
                <c:pt idx="18926">
                  <c:v>3.7851999999988158E-4</c:v>
                </c:pt>
                <c:pt idx="18927">
                  <c:v>3.7853999999988157E-4</c:v>
                </c:pt>
                <c:pt idx="18928">
                  <c:v>3.7855999999988156E-4</c:v>
                </c:pt>
                <c:pt idx="18929">
                  <c:v>3.7857999999988155E-4</c:v>
                </c:pt>
                <c:pt idx="18930">
                  <c:v>3.7859999999988154E-4</c:v>
                </c:pt>
                <c:pt idx="18931">
                  <c:v>3.7861999999988153E-4</c:v>
                </c:pt>
                <c:pt idx="18932">
                  <c:v>3.7863999999988152E-4</c:v>
                </c:pt>
                <c:pt idx="18933">
                  <c:v>3.7865999999988151E-4</c:v>
                </c:pt>
                <c:pt idx="18934">
                  <c:v>3.786799999998815E-4</c:v>
                </c:pt>
                <c:pt idx="18935">
                  <c:v>3.7869999999988149E-4</c:v>
                </c:pt>
                <c:pt idx="18936">
                  <c:v>3.7871999999988148E-4</c:v>
                </c:pt>
                <c:pt idx="18937">
                  <c:v>3.7873999999988147E-4</c:v>
                </c:pt>
                <c:pt idx="18938">
                  <c:v>3.7875999999988145E-4</c:v>
                </c:pt>
                <c:pt idx="18939">
                  <c:v>3.7877999999988144E-4</c:v>
                </c:pt>
                <c:pt idx="18940">
                  <c:v>3.7879999999988143E-4</c:v>
                </c:pt>
                <c:pt idx="18941">
                  <c:v>3.7881999999988142E-4</c:v>
                </c:pt>
                <c:pt idx="18942">
                  <c:v>3.7883999999988141E-4</c:v>
                </c:pt>
                <c:pt idx="18943">
                  <c:v>3.788599999998814E-4</c:v>
                </c:pt>
                <c:pt idx="18944">
                  <c:v>3.7887999999988139E-4</c:v>
                </c:pt>
                <c:pt idx="18945">
                  <c:v>3.7889999999988138E-4</c:v>
                </c:pt>
                <c:pt idx="18946">
                  <c:v>3.7891999999988137E-4</c:v>
                </c:pt>
                <c:pt idx="18947">
                  <c:v>3.7893999999988136E-4</c:v>
                </c:pt>
                <c:pt idx="18948">
                  <c:v>3.7895999999988135E-4</c:v>
                </c:pt>
                <c:pt idx="18949">
                  <c:v>3.7897999999988134E-4</c:v>
                </c:pt>
                <c:pt idx="18950">
                  <c:v>3.7899999999988133E-4</c:v>
                </c:pt>
                <c:pt idx="18951">
                  <c:v>3.7901999999988132E-4</c:v>
                </c:pt>
                <c:pt idx="18952">
                  <c:v>3.7903999999988131E-4</c:v>
                </c:pt>
                <c:pt idx="18953">
                  <c:v>3.790599999998813E-4</c:v>
                </c:pt>
                <c:pt idx="18954">
                  <c:v>3.7907999999988129E-4</c:v>
                </c:pt>
                <c:pt idx="18955">
                  <c:v>3.7909999999988128E-4</c:v>
                </c:pt>
                <c:pt idx="18956">
                  <c:v>3.7911999999988127E-4</c:v>
                </c:pt>
                <c:pt idx="18957">
                  <c:v>3.7913999999988126E-4</c:v>
                </c:pt>
                <c:pt idx="18958">
                  <c:v>3.7915999999988125E-4</c:v>
                </c:pt>
                <c:pt idx="18959">
                  <c:v>3.7917999999988124E-4</c:v>
                </c:pt>
                <c:pt idx="18960">
                  <c:v>3.7919999999988123E-4</c:v>
                </c:pt>
                <c:pt idx="18961">
                  <c:v>3.7921999999988122E-4</c:v>
                </c:pt>
                <c:pt idx="18962">
                  <c:v>3.7923999999988121E-4</c:v>
                </c:pt>
                <c:pt idx="18963">
                  <c:v>3.792599999998812E-4</c:v>
                </c:pt>
                <c:pt idx="18964">
                  <c:v>3.7927999999988119E-4</c:v>
                </c:pt>
                <c:pt idx="18965">
                  <c:v>3.7929999999988118E-4</c:v>
                </c:pt>
                <c:pt idx="18966">
                  <c:v>3.7931999999988116E-4</c:v>
                </c:pt>
                <c:pt idx="18967">
                  <c:v>3.7933999999988115E-4</c:v>
                </c:pt>
                <c:pt idx="18968">
                  <c:v>3.7935999999988114E-4</c:v>
                </c:pt>
                <c:pt idx="18969">
                  <c:v>3.7937999999988113E-4</c:v>
                </c:pt>
                <c:pt idx="18970">
                  <c:v>3.7939999999988112E-4</c:v>
                </c:pt>
                <c:pt idx="18971">
                  <c:v>3.7941999999988111E-4</c:v>
                </c:pt>
                <c:pt idx="18972">
                  <c:v>3.794399999998811E-4</c:v>
                </c:pt>
                <c:pt idx="18973">
                  <c:v>3.7945999999988109E-4</c:v>
                </c:pt>
                <c:pt idx="18974">
                  <c:v>3.7947999999988108E-4</c:v>
                </c:pt>
                <c:pt idx="18975">
                  <c:v>3.7949999999988107E-4</c:v>
                </c:pt>
                <c:pt idx="18976">
                  <c:v>3.7951999999988106E-4</c:v>
                </c:pt>
                <c:pt idx="18977">
                  <c:v>3.7953999999988105E-4</c:v>
                </c:pt>
                <c:pt idx="18978">
                  <c:v>3.7955999999988104E-4</c:v>
                </c:pt>
                <c:pt idx="18979">
                  <c:v>3.7957999999988103E-4</c:v>
                </c:pt>
                <c:pt idx="18980">
                  <c:v>3.7959999999988102E-4</c:v>
                </c:pt>
                <c:pt idx="18981">
                  <c:v>3.7961999999988101E-4</c:v>
                </c:pt>
                <c:pt idx="18982">
                  <c:v>3.79639999999881E-4</c:v>
                </c:pt>
                <c:pt idx="18983">
                  <c:v>3.7965999999988099E-4</c:v>
                </c:pt>
                <c:pt idx="18984">
                  <c:v>3.7967999999988098E-4</c:v>
                </c:pt>
                <c:pt idx="18985">
                  <c:v>3.7969999999988097E-4</c:v>
                </c:pt>
                <c:pt idx="18986">
                  <c:v>3.7971999999988096E-4</c:v>
                </c:pt>
                <c:pt idx="18987">
                  <c:v>3.7973999999988095E-4</c:v>
                </c:pt>
                <c:pt idx="18988">
                  <c:v>3.7975999999988094E-4</c:v>
                </c:pt>
                <c:pt idx="18989">
                  <c:v>3.7977999999988093E-4</c:v>
                </c:pt>
                <c:pt idx="18990">
                  <c:v>3.7979999999988092E-4</c:v>
                </c:pt>
                <c:pt idx="18991">
                  <c:v>3.7981999999988091E-4</c:v>
                </c:pt>
                <c:pt idx="18992">
                  <c:v>3.798399999998809E-4</c:v>
                </c:pt>
                <c:pt idx="18993">
                  <c:v>3.7985999999988089E-4</c:v>
                </c:pt>
                <c:pt idx="18994">
                  <c:v>3.7987999999988088E-4</c:v>
                </c:pt>
                <c:pt idx="18995">
                  <c:v>3.7989999999988086E-4</c:v>
                </c:pt>
                <c:pt idx="18996">
                  <c:v>3.7991999999988085E-4</c:v>
                </c:pt>
                <c:pt idx="18997">
                  <c:v>3.7993999999988084E-4</c:v>
                </c:pt>
                <c:pt idx="18998">
                  <c:v>3.7995999999988083E-4</c:v>
                </c:pt>
                <c:pt idx="18999">
                  <c:v>3.7997999999988082E-4</c:v>
                </c:pt>
                <c:pt idx="19000">
                  <c:v>3.7999999999988081E-4</c:v>
                </c:pt>
                <c:pt idx="19001">
                  <c:v>3.800199999998808E-4</c:v>
                </c:pt>
                <c:pt idx="19002">
                  <c:v>3.8003999999988079E-4</c:v>
                </c:pt>
                <c:pt idx="19003">
                  <c:v>3.8005999999988078E-4</c:v>
                </c:pt>
                <c:pt idx="19004">
                  <c:v>3.8007999999988077E-4</c:v>
                </c:pt>
                <c:pt idx="19005">
                  <c:v>3.8009999999988076E-4</c:v>
                </c:pt>
                <c:pt idx="19006">
                  <c:v>3.8011999999988075E-4</c:v>
                </c:pt>
                <c:pt idx="19007">
                  <c:v>3.8013999999988074E-4</c:v>
                </c:pt>
                <c:pt idx="19008">
                  <c:v>3.8015999999988073E-4</c:v>
                </c:pt>
                <c:pt idx="19009">
                  <c:v>3.8017999999988072E-4</c:v>
                </c:pt>
                <c:pt idx="19010">
                  <c:v>3.8019999999988071E-4</c:v>
                </c:pt>
                <c:pt idx="19011">
                  <c:v>3.802199999998807E-4</c:v>
                </c:pt>
                <c:pt idx="19012">
                  <c:v>3.8023999999988069E-4</c:v>
                </c:pt>
                <c:pt idx="19013">
                  <c:v>3.8025999999988068E-4</c:v>
                </c:pt>
                <c:pt idx="19014">
                  <c:v>3.8027999999988067E-4</c:v>
                </c:pt>
                <c:pt idx="19015">
                  <c:v>3.8029999999988066E-4</c:v>
                </c:pt>
                <c:pt idx="19016">
                  <c:v>3.8031999999988065E-4</c:v>
                </c:pt>
                <c:pt idx="19017">
                  <c:v>3.8033999999988064E-4</c:v>
                </c:pt>
                <c:pt idx="19018">
                  <c:v>3.8035999999988063E-4</c:v>
                </c:pt>
                <c:pt idx="19019">
                  <c:v>3.8037999999988062E-4</c:v>
                </c:pt>
                <c:pt idx="19020">
                  <c:v>3.8039999999988061E-4</c:v>
                </c:pt>
                <c:pt idx="19021">
                  <c:v>3.804199999998806E-4</c:v>
                </c:pt>
                <c:pt idx="19022">
                  <c:v>3.8043999999988059E-4</c:v>
                </c:pt>
                <c:pt idx="19023">
                  <c:v>3.8045999999988057E-4</c:v>
                </c:pt>
                <c:pt idx="19024">
                  <c:v>3.8047999999988056E-4</c:v>
                </c:pt>
                <c:pt idx="19025">
                  <c:v>3.8049999999988055E-4</c:v>
                </c:pt>
                <c:pt idx="19026">
                  <c:v>3.8051999999988054E-4</c:v>
                </c:pt>
                <c:pt idx="19027">
                  <c:v>3.8053999999988053E-4</c:v>
                </c:pt>
                <c:pt idx="19028">
                  <c:v>3.8055999999988052E-4</c:v>
                </c:pt>
                <c:pt idx="19029">
                  <c:v>3.8057999999988051E-4</c:v>
                </c:pt>
                <c:pt idx="19030">
                  <c:v>3.805999999998805E-4</c:v>
                </c:pt>
                <c:pt idx="19031">
                  <c:v>3.8061999999988049E-4</c:v>
                </c:pt>
                <c:pt idx="19032">
                  <c:v>3.8063999999988048E-4</c:v>
                </c:pt>
                <c:pt idx="19033">
                  <c:v>3.8065999999988047E-4</c:v>
                </c:pt>
                <c:pt idx="19034">
                  <c:v>3.8067999999988046E-4</c:v>
                </c:pt>
                <c:pt idx="19035">
                  <c:v>3.8069999999988045E-4</c:v>
                </c:pt>
                <c:pt idx="19036">
                  <c:v>3.8071999999988044E-4</c:v>
                </c:pt>
                <c:pt idx="19037">
                  <c:v>3.8073999999988043E-4</c:v>
                </c:pt>
                <c:pt idx="19038">
                  <c:v>3.8075999999988042E-4</c:v>
                </c:pt>
                <c:pt idx="19039">
                  <c:v>3.8077999999988041E-4</c:v>
                </c:pt>
                <c:pt idx="19040">
                  <c:v>3.807999999998804E-4</c:v>
                </c:pt>
                <c:pt idx="19041">
                  <c:v>3.8081999999988039E-4</c:v>
                </c:pt>
                <c:pt idx="19042">
                  <c:v>3.8083999999988038E-4</c:v>
                </c:pt>
                <c:pt idx="19043">
                  <c:v>3.8085999999988037E-4</c:v>
                </c:pt>
                <c:pt idx="19044">
                  <c:v>3.8087999999988036E-4</c:v>
                </c:pt>
                <c:pt idx="19045">
                  <c:v>3.8089999999988035E-4</c:v>
                </c:pt>
                <c:pt idx="19046">
                  <c:v>3.8091999999988034E-4</c:v>
                </c:pt>
                <c:pt idx="19047">
                  <c:v>3.8093999999988033E-4</c:v>
                </c:pt>
                <c:pt idx="19048">
                  <c:v>3.8095999999988032E-4</c:v>
                </c:pt>
                <c:pt idx="19049">
                  <c:v>3.8097999999988031E-4</c:v>
                </c:pt>
                <c:pt idx="19050">
                  <c:v>3.809999999998803E-4</c:v>
                </c:pt>
                <c:pt idx="19051">
                  <c:v>3.8101999999988028E-4</c:v>
                </c:pt>
                <c:pt idx="19052">
                  <c:v>3.8103999999988027E-4</c:v>
                </c:pt>
                <c:pt idx="19053">
                  <c:v>3.8105999999988026E-4</c:v>
                </c:pt>
                <c:pt idx="19054">
                  <c:v>3.8107999999988025E-4</c:v>
                </c:pt>
                <c:pt idx="19055">
                  <c:v>3.8109999999988024E-4</c:v>
                </c:pt>
                <c:pt idx="19056">
                  <c:v>3.8111999999988023E-4</c:v>
                </c:pt>
                <c:pt idx="19057">
                  <c:v>3.8113999999988022E-4</c:v>
                </c:pt>
                <c:pt idx="19058">
                  <c:v>3.8115999999988021E-4</c:v>
                </c:pt>
                <c:pt idx="19059">
                  <c:v>3.811799999998802E-4</c:v>
                </c:pt>
                <c:pt idx="19060">
                  <c:v>3.8119999999988019E-4</c:v>
                </c:pt>
                <c:pt idx="19061">
                  <c:v>3.8121999999988018E-4</c:v>
                </c:pt>
                <c:pt idx="19062">
                  <c:v>3.8123999999988017E-4</c:v>
                </c:pt>
                <c:pt idx="19063">
                  <c:v>3.8125999999988016E-4</c:v>
                </c:pt>
                <c:pt idx="19064">
                  <c:v>3.8127999999988015E-4</c:v>
                </c:pt>
                <c:pt idx="19065">
                  <c:v>3.8129999999988014E-4</c:v>
                </c:pt>
                <c:pt idx="19066">
                  <c:v>3.8131999999988013E-4</c:v>
                </c:pt>
                <c:pt idx="19067">
                  <c:v>3.8133999999988012E-4</c:v>
                </c:pt>
                <c:pt idx="19068">
                  <c:v>3.8135999999988011E-4</c:v>
                </c:pt>
                <c:pt idx="19069">
                  <c:v>3.813799999998801E-4</c:v>
                </c:pt>
                <c:pt idx="19070">
                  <c:v>3.8139999999988009E-4</c:v>
                </c:pt>
                <c:pt idx="19071">
                  <c:v>3.8141999999988008E-4</c:v>
                </c:pt>
                <c:pt idx="19072">
                  <c:v>3.8143999999988007E-4</c:v>
                </c:pt>
                <c:pt idx="19073">
                  <c:v>3.8145999999988006E-4</c:v>
                </c:pt>
                <c:pt idx="19074">
                  <c:v>3.8147999999988005E-4</c:v>
                </c:pt>
                <c:pt idx="19075">
                  <c:v>3.8149999999988004E-4</c:v>
                </c:pt>
                <c:pt idx="19076">
                  <c:v>3.8151999999988003E-4</c:v>
                </c:pt>
                <c:pt idx="19077">
                  <c:v>3.8153999999988002E-4</c:v>
                </c:pt>
                <c:pt idx="19078">
                  <c:v>3.8155999999988001E-4</c:v>
                </c:pt>
                <c:pt idx="19079">
                  <c:v>3.8157999999987999E-4</c:v>
                </c:pt>
                <c:pt idx="19080">
                  <c:v>3.8159999999987998E-4</c:v>
                </c:pt>
                <c:pt idx="19081">
                  <c:v>3.8161999999987997E-4</c:v>
                </c:pt>
                <c:pt idx="19082">
                  <c:v>3.8163999999987996E-4</c:v>
                </c:pt>
                <c:pt idx="19083">
                  <c:v>3.8165999999987995E-4</c:v>
                </c:pt>
                <c:pt idx="19084">
                  <c:v>3.8167999999987994E-4</c:v>
                </c:pt>
                <c:pt idx="19085">
                  <c:v>3.8169999999987993E-4</c:v>
                </c:pt>
                <c:pt idx="19086">
                  <c:v>3.8171999999987992E-4</c:v>
                </c:pt>
                <c:pt idx="19087">
                  <c:v>3.8173999999987991E-4</c:v>
                </c:pt>
                <c:pt idx="19088">
                  <c:v>3.817599999998799E-4</c:v>
                </c:pt>
                <c:pt idx="19089">
                  <c:v>3.8177999999987989E-4</c:v>
                </c:pt>
                <c:pt idx="19090">
                  <c:v>3.8179999999987988E-4</c:v>
                </c:pt>
                <c:pt idx="19091">
                  <c:v>3.8181999999987987E-4</c:v>
                </c:pt>
                <c:pt idx="19092">
                  <c:v>3.8183999999987986E-4</c:v>
                </c:pt>
                <c:pt idx="19093">
                  <c:v>3.8185999999987985E-4</c:v>
                </c:pt>
                <c:pt idx="19094">
                  <c:v>3.8187999999987984E-4</c:v>
                </c:pt>
                <c:pt idx="19095">
                  <c:v>3.8189999999987983E-4</c:v>
                </c:pt>
                <c:pt idx="19096">
                  <c:v>3.8191999999987982E-4</c:v>
                </c:pt>
                <c:pt idx="19097">
                  <c:v>3.8193999999987981E-4</c:v>
                </c:pt>
                <c:pt idx="19098">
                  <c:v>3.819599999998798E-4</c:v>
                </c:pt>
                <c:pt idx="19099">
                  <c:v>3.8197999999987979E-4</c:v>
                </c:pt>
                <c:pt idx="19100">
                  <c:v>3.8199999999987978E-4</c:v>
                </c:pt>
                <c:pt idx="19101">
                  <c:v>3.8201999999987977E-4</c:v>
                </c:pt>
                <c:pt idx="19102">
                  <c:v>3.8203999999987976E-4</c:v>
                </c:pt>
                <c:pt idx="19103">
                  <c:v>3.8205999999987975E-4</c:v>
                </c:pt>
                <c:pt idx="19104">
                  <c:v>3.8207999999987974E-4</c:v>
                </c:pt>
                <c:pt idx="19105">
                  <c:v>3.8209999999987973E-4</c:v>
                </c:pt>
                <c:pt idx="19106">
                  <c:v>3.8211999999987972E-4</c:v>
                </c:pt>
                <c:pt idx="19107">
                  <c:v>3.821399999998797E-4</c:v>
                </c:pt>
                <c:pt idx="19108">
                  <c:v>3.8215999999987969E-4</c:v>
                </c:pt>
                <c:pt idx="19109">
                  <c:v>3.8217999999987968E-4</c:v>
                </c:pt>
                <c:pt idx="19110">
                  <c:v>3.8219999999987967E-4</c:v>
                </c:pt>
                <c:pt idx="19111">
                  <c:v>3.8221999999987966E-4</c:v>
                </c:pt>
                <c:pt idx="19112">
                  <c:v>3.8223999999987965E-4</c:v>
                </c:pt>
                <c:pt idx="19113">
                  <c:v>3.8225999999987964E-4</c:v>
                </c:pt>
                <c:pt idx="19114">
                  <c:v>3.8227999999987963E-4</c:v>
                </c:pt>
                <c:pt idx="19115">
                  <c:v>3.8229999999987962E-4</c:v>
                </c:pt>
                <c:pt idx="19116">
                  <c:v>3.8231999999987961E-4</c:v>
                </c:pt>
                <c:pt idx="19117">
                  <c:v>3.823399999998796E-4</c:v>
                </c:pt>
                <c:pt idx="19118">
                  <c:v>3.8235999999987959E-4</c:v>
                </c:pt>
                <c:pt idx="19119">
                  <c:v>3.8237999999987958E-4</c:v>
                </c:pt>
                <c:pt idx="19120">
                  <c:v>3.8239999999987957E-4</c:v>
                </c:pt>
                <c:pt idx="19121">
                  <c:v>3.8241999999987956E-4</c:v>
                </c:pt>
                <c:pt idx="19122">
                  <c:v>3.8243999999987955E-4</c:v>
                </c:pt>
                <c:pt idx="19123">
                  <c:v>3.8245999999987954E-4</c:v>
                </c:pt>
                <c:pt idx="19124">
                  <c:v>3.8247999999987953E-4</c:v>
                </c:pt>
                <c:pt idx="19125">
                  <c:v>3.8249999999987952E-4</c:v>
                </c:pt>
                <c:pt idx="19126">
                  <c:v>3.8251999999987951E-4</c:v>
                </c:pt>
                <c:pt idx="19127">
                  <c:v>3.825399999998795E-4</c:v>
                </c:pt>
                <c:pt idx="19128">
                  <c:v>3.8255999999987949E-4</c:v>
                </c:pt>
                <c:pt idx="19129">
                  <c:v>3.8257999999987948E-4</c:v>
                </c:pt>
                <c:pt idx="19130">
                  <c:v>3.8259999999987947E-4</c:v>
                </c:pt>
                <c:pt idx="19131">
                  <c:v>3.8261999999987946E-4</c:v>
                </c:pt>
                <c:pt idx="19132">
                  <c:v>3.8263999999987945E-4</c:v>
                </c:pt>
                <c:pt idx="19133">
                  <c:v>3.8265999999987944E-4</c:v>
                </c:pt>
                <c:pt idx="19134">
                  <c:v>3.8267999999987943E-4</c:v>
                </c:pt>
                <c:pt idx="19135">
                  <c:v>3.8269999999987941E-4</c:v>
                </c:pt>
                <c:pt idx="19136">
                  <c:v>3.827199999998794E-4</c:v>
                </c:pt>
                <c:pt idx="19137">
                  <c:v>3.8273999999987939E-4</c:v>
                </c:pt>
                <c:pt idx="19138">
                  <c:v>3.8275999999987938E-4</c:v>
                </c:pt>
                <c:pt idx="19139">
                  <c:v>3.8277999999987937E-4</c:v>
                </c:pt>
                <c:pt idx="19140">
                  <c:v>3.8279999999987936E-4</c:v>
                </c:pt>
                <c:pt idx="19141">
                  <c:v>3.8281999999987935E-4</c:v>
                </c:pt>
                <c:pt idx="19142">
                  <c:v>3.8283999999987934E-4</c:v>
                </c:pt>
                <c:pt idx="19143">
                  <c:v>3.8285999999987933E-4</c:v>
                </c:pt>
                <c:pt idx="19144">
                  <c:v>3.8287999999987932E-4</c:v>
                </c:pt>
                <c:pt idx="19145">
                  <c:v>3.8289999999987931E-4</c:v>
                </c:pt>
                <c:pt idx="19146">
                  <c:v>3.829199999998793E-4</c:v>
                </c:pt>
                <c:pt idx="19147">
                  <c:v>3.8293999999987929E-4</c:v>
                </c:pt>
                <c:pt idx="19148">
                  <c:v>3.8295999999987928E-4</c:v>
                </c:pt>
                <c:pt idx="19149">
                  <c:v>3.8297999999987927E-4</c:v>
                </c:pt>
                <c:pt idx="19150">
                  <c:v>3.8299999999987926E-4</c:v>
                </c:pt>
                <c:pt idx="19151">
                  <c:v>3.8301999999987925E-4</c:v>
                </c:pt>
                <c:pt idx="19152">
                  <c:v>3.8303999999987924E-4</c:v>
                </c:pt>
                <c:pt idx="19153">
                  <c:v>3.8305999999987923E-4</c:v>
                </c:pt>
                <c:pt idx="19154">
                  <c:v>3.8307999999987922E-4</c:v>
                </c:pt>
                <c:pt idx="19155">
                  <c:v>3.8309999999987921E-4</c:v>
                </c:pt>
                <c:pt idx="19156">
                  <c:v>3.831199999998792E-4</c:v>
                </c:pt>
                <c:pt idx="19157">
                  <c:v>3.8313999999987919E-4</c:v>
                </c:pt>
                <c:pt idx="19158">
                  <c:v>3.8315999999987918E-4</c:v>
                </c:pt>
                <c:pt idx="19159">
                  <c:v>3.8317999999987917E-4</c:v>
                </c:pt>
                <c:pt idx="19160">
                  <c:v>3.8319999999987916E-4</c:v>
                </c:pt>
                <c:pt idx="19161">
                  <c:v>3.8321999999987915E-4</c:v>
                </c:pt>
                <c:pt idx="19162">
                  <c:v>3.8323999999987914E-4</c:v>
                </c:pt>
                <c:pt idx="19163">
                  <c:v>3.8325999999987912E-4</c:v>
                </c:pt>
                <c:pt idx="19164">
                  <c:v>3.8327999999987911E-4</c:v>
                </c:pt>
                <c:pt idx="19165">
                  <c:v>3.832999999998791E-4</c:v>
                </c:pt>
                <c:pt idx="19166">
                  <c:v>3.8331999999987909E-4</c:v>
                </c:pt>
                <c:pt idx="19167">
                  <c:v>3.8333999999987908E-4</c:v>
                </c:pt>
                <c:pt idx="19168">
                  <c:v>3.8335999999987907E-4</c:v>
                </c:pt>
                <c:pt idx="19169">
                  <c:v>3.8337999999987906E-4</c:v>
                </c:pt>
                <c:pt idx="19170">
                  <c:v>3.8339999999987905E-4</c:v>
                </c:pt>
                <c:pt idx="19171">
                  <c:v>3.8341999999987904E-4</c:v>
                </c:pt>
                <c:pt idx="19172">
                  <c:v>3.8343999999987903E-4</c:v>
                </c:pt>
                <c:pt idx="19173">
                  <c:v>3.8345999999987902E-4</c:v>
                </c:pt>
                <c:pt idx="19174">
                  <c:v>3.8347999999987901E-4</c:v>
                </c:pt>
                <c:pt idx="19175">
                  <c:v>3.83499999999879E-4</c:v>
                </c:pt>
                <c:pt idx="19176">
                  <c:v>3.8351999999987899E-4</c:v>
                </c:pt>
                <c:pt idx="19177">
                  <c:v>3.8353999999987898E-4</c:v>
                </c:pt>
                <c:pt idx="19178">
                  <c:v>3.8355999999987897E-4</c:v>
                </c:pt>
                <c:pt idx="19179">
                  <c:v>3.8357999999987896E-4</c:v>
                </c:pt>
                <c:pt idx="19180">
                  <c:v>3.8359999999987895E-4</c:v>
                </c:pt>
                <c:pt idx="19181">
                  <c:v>3.8361999999987894E-4</c:v>
                </c:pt>
                <c:pt idx="19182">
                  <c:v>3.8363999999987893E-4</c:v>
                </c:pt>
                <c:pt idx="19183">
                  <c:v>3.8365999999987892E-4</c:v>
                </c:pt>
                <c:pt idx="19184">
                  <c:v>3.8367999999987891E-4</c:v>
                </c:pt>
                <c:pt idx="19185">
                  <c:v>3.836999999998789E-4</c:v>
                </c:pt>
                <c:pt idx="19186">
                  <c:v>3.8371999999987889E-4</c:v>
                </c:pt>
                <c:pt idx="19187">
                  <c:v>3.8373999999987888E-4</c:v>
                </c:pt>
                <c:pt idx="19188">
                  <c:v>3.8375999999987887E-4</c:v>
                </c:pt>
                <c:pt idx="19189">
                  <c:v>3.8377999999987886E-4</c:v>
                </c:pt>
                <c:pt idx="19190">
                  <c:v>3.8379999999987885E-4</c:v>
                </c:pt>
                <c:pt idx="19191">
                  <c:v>3.8381999999987883E-4</c:v>
                </c:pt>
                <c:pt idx="19192">
                  <c:v>3.8383999999987882E-4</c:v>
                </c:pt>
                <c:pt idx="19193">
                  <c:v>3.8385999999987881E-4</c:v>
                </c:pt>
                <c:pt idx="19194">
                  <c:v>3.838799999998788E-4</c:v>
                </c:pt>
                <c:pt idx="19195">
                  <c:v>3.8389999999987879E-4</c:v>
                </c:pt>
                <c:pt idx="19196">
                  <c:v>3.8391999999987878E-4</c:v>
                </c:pt>
                <c:pt idx="19197">
                  <c:v>3.8393999999987877E-4</c:v>
                </c:pt>
                <c:pt idx="19198">
                  <c:v>3.8395999999987876E-4</c:v>
                </c:pt>
                <c:pt idx="19199">
                  <c:v>3.8397999999987875E-4</c:v>
                </c:pt>
                <c:pt idx="19200">
                  <c:v>3.8399999999987874E-4</c:v>
                </c:pt>
                <c:pt idx="19201">
                  <c:v>3.8401999999987873E-4</c:v>
                </c:pt>
                <c:pt idx="19202">
                  <c:v>3.8403999999987872E-4</c:v>
                </c:pt>
                <c:pt idx="19203">
                  <c:v>3.8405999999987871E-4</c:v>
                </c:pt>
                <c:pt idx="19204">
                  <c:v>3.840799999998787E-4</c:v>
                </c:pt>
                <c:pt idx="19205">
                  <c:v>3.8409999999987869E-4</c:v>
                </c:pt>
                <c:pt idx="19206">
                  <c:v>3.8411999999987868E-4</c:v>
                </c:pt>
                <c:pt idx="19207">
                  <c:v>3.8413999999987867E-4</c:v>
                </c:pt>
                <c:pt idx="19208">
                  <c:v>3.8415999999987866E-4</c:v>
                </c:pt>
                <c:pt idx="19209">
                  <c:v>3.8417999999987865E-4</c:v>
                </c:pt>
                <c:pt idx="19210">
                  <c:v>3.8419999999987864E-4</c:v>
                </c:pt>
                <c:pt idx="19211">
                  <c:v>3.8421999999987863E-4</c:v>
                </c:pt>
                <c:pt idx="19212">
                  <c:v>3.8423999999987862E-4</c:v>
                </c:pt>
                <c:pt idx="19213">
                  <c:v>3.8425999999987861E-4</c:v>
                </c:pt>
                <c:pt idx="19214">
                  <c:v>3.842799999998786E-4</c:v>
                </c:pt>
                <c:pt idx="19215">
                  <c:v>3.8429999999987859E-4</c:v>
                </c:pt>
                <c:pt idx="19216">
                  <c:v>3.8431999999987858E-4</c:v>
                </c:pt>
                <c:pt idx="19217">
                  <c:v>3.8433999999987857E-4</c:v>
                </c:pt>
                <c:pt idx="19218">
                  <c:v>3.8435999999987856E-4</c:v>
                </c:pt>
                <c:pt idx="19219">
                  <c:v>3.8437999999987854E-4</c:v>
                </c:pt>
                <c:pt idx="19220">
                  <c:v>3.8439999999987853E-4</c:v>
                </c:pt>
                <c:pt idx="19221">
                  <c:v>3.8441999999987852E-4</c:v>
                </c:pt>
                <c:pt idx="19222">
                  <c:v>3.8443999999987851E-4</c:v>
                </c:pt>
                <c:pt idx="19223">
                  <c:v>3.844599999998785E-4</c:v>
                </c:pt>
                <c:pt idx="19224">
                  <c:v>3.8447999999987849E-4</c:v>
                </c:pt>
                <c:pt idx="19225">
                  <c:v>3.8449999999987848E-4</c:v>
                </c:pt>
                <c:pt idx="19226">
                  <c:v>3.8451999999987847E-4</c:v>
                </c:pt>
                <c:pt idx="19227">
                  <c:v>3.8453999999987846E-4</c:v>
                </c:pt>
                <c:pt idx="19228">
                  <c:v>3.8455999999987845E-4</c:v>
                </c:pt>
                <c:pt idx="19229">
                  <c:v>3.8457999999987844E-4</c:v>
                </c:pt>
                <c:pt idx="19230">
                  <c:v>3.8459999999987843E-4</c:v>
                </c:pt>
                <c:pt idx="19231">
                  <c:v>3.8461999999987842E-4</c:v>
                </c:pt>
                <c:pt idx="19232">
                  <c:v>3.8463999999987841E-4</c:v>
                </c:pt>
                <c:pt idx="19233">
                  <c:v>3.846599999998784E-4</c:v>
                </c:pt>
                <c:pt idx="19234">
                  <c:v>3.8467999999987839E-4</c:v>
                </c:pt>
                <c:pt idx="19235">
                  <c:v>3.8469999999987838E-4</c:v>
                </c:pt>
                <c:pt idx="19236">
                  <c:v>3.8471999999987837E-4</c:v>
                </c:pt>
                <c:pt idx="19237">
                  <c:v>3.8473999999987836E-4</c:v>
                </c:pt>
                <c:pt idx="19238">
                  <c:v>3.8475999999987835E-4</c:v>
                </c:pt>
                <c:pt idx="19239">
                  <c:v>3.8477999999987834E-4</c:v>
                </c:pt>
                <c:pt idx="19240">
                  <c:v>3.8479999999987833E-4</c:v>
                </c:pt>
                <c:pt idx="19241">
                  <c:v>3.8481999999987832E-4</c:v>
                </c:pt>
                <c:pt idx="19242">
                  <c:v>3.8483999999987831E-4</c:v>
                </c:pt>
                <c:pt idx="19243">
                  <c:v>3.848599999998783E-4</c:v>
                </c:pt>
                <c:pt idx="19244">
                  <c:v>3.8487999999987829E-4</c:v>
                </c:pt>
                <c:pt idx="19245">
                  <c:v>3.8489999999987828E-4</c:v>
                </c:pt>
                <c:pt idx="19246">
                  <c:v>3.8491999999987827E-4</c:v>
                </c:pt>
                <c:pt idx="19247">
                  <c:v>3.8493999999987825E-4</c:v>
                </c:pt>
                <c:pt idx="19248">
                  <c:v>3.8495999999987824E-4</c:v>
                </c:pt>
                <c:pt idx="19249">
                  <c:v>3.8497999999987823E-4</c:v>
                </c:pt>
                <c:pt idx="19250">
                  <c:v>3.8499999999987822E-4</c:v>
                </c:pt>
                <c:pt idx="19251">
                  <c:v>3.8501999999987821E-4</c:v>
                </c:pt>
                <c:pt idx="19252">
                  <c:v>3.850399999998782E-4</c:v>
                </c:pt>
                <c:pt idx="19253">
                  <c:v>3.8505999999987819E-4</c:v>
                </c:pt>
                <c:pt idx="19254">
                  <c:v>3.8507999999987818E-4</c:v>
                </c:pt>
                <c:pt idx="19255">
                  <c:v>3.8509999999987817E-4</c:v>
                </c:pt>
                <c:pt idx="19256">
                  <c:v>3.8511999999987816E-4</c:v>
                </c:pt>
                <c:pt idx="19257">
                  <c:v>3.8513999999987815E-4</c:v>
                </c:pt>
                <c:pt idx="19258">
                  <c:v>3.8515999999987814E-4</c:v>
                </c:pt>
                <c:pt idx="19259">
                  <c:v>3.8517999999987813E-4</c:v>
                </c:pt>
                <c:pt idx="19260">
                  <c:v>3.8519999999987812E-4</c:v>
                </c:pt>
                <c:pt idx="19261">
                  <c:v>3.8521999999987811E-4</c:v>
                </c:pt>
                <c:pt idx="19262">
                  <c:v>3.852399999998781E-4</c:v>
                </c:pt>
                <c:pt idx="19263">
                  <c:v>3.8525999999987809E-4</c:v>
                </c:pt>
                <c:pt idx="19264">
                  <c:v>3.8527999999987808E-4</c:v>
                </c:pt>
                <c:pt idx="19265">
                  <c:v>3.8529999999987807E-4</c:v>
                </c:pt>
                <c:pt idx="19266">
                  <c:v>3.8531999999987806E-4</c:v>
                </c:pt>
                <c:pt idx="19267">
                  <c:v>3.8533999999987805E-4</c:v>
                </c:pt>
                <c:pt idx="19268">
                  <c:v>3.8535999999987804E-4</c:v>
                </c:pt>
                <c:pt idx="19269">
                  <c:v>3.8537999999987803E-4</c:v>
                </c:pt>
                <c:pt idx="19270">
                  <c:v>3.8539999999987802E-4</c:v>
                </c:pt>
                <c:pt idx="19271">
                  <c:v>3.8541999999987801E-4</c:v>
                </c:pt>
                <c:pt idx="19272">
                  <c:v>3.85439999999878E-4</c:v>
                </c:pt>
                <c:pt idx="19273">
                  <c:v>3.8545999999987799E-4</c:v>
                </c:pt>
                <c:pt idx="19274">
                  <c:v>3.8547999999987798E-4</c:v>
                </c:pt>
                <c:pt idx="19275">
                  <c:v>3.8549999999987797E-4</c:v>
                </c:pt>
                <c:pt idx="19276">
                  <c:v>3.8551999999987795E-4</c:v>
                </c:pt>
                <c:pt idx="19277">
                  <c:v>3.8553999999987794E-4</c:v>
                </c:pt>
                <c:pt idx="19278">
                  <c:v>3.8555999999987793E-4</c:v>
                </c:pt>
                <c:pt idx="19279">
                  <c:v>3.8557999999987792E-4</c:v>
                </c:pt>
                <c:pt idx="19280">
                  <c:v>3.8559999999987791E-4</c:v>
                </c:pt>
                <c:pt idx="19281">
                  <c:v>3.856199999998779E-4</c:v>
                </c:pt>
                <c:pt idx="19282">
                  <c:v>3.8563999999987789E-4</c:v>
                </c:pt>
                <c:pt idx="19283">
                  <c:v>3.8565999999987788E-4</c:v>
                </c:pt>
                <c:pt idx="19284">
                  <c:v>3.8567999999987787E-4</c:v>
                </c:pt>
                <c:pt idx="19285">
                  <c:v>3.8569999999987786E-4</c:v>
                </c:pt>
                <c:pt idx="19286">
                  <c:v>3.8571999999987785E-4</c:v>
                </c:pt>
                <c:pt idx="19287">
                  <c:v>3.8573999999987784E-4</c:v>
                </c:pt>
                <c:pt idx="19288">
                  <c:v>3.8575999999987783E-4</c:v>
                </c:pt>
                <c:pt idx="19289">
                  <c:v>3.8577999999987782E-4</c:v>
                </c:pt>
                <c:pt idx="19290">
                  <c:v>3.8579999999987781E-4</c:v>
                </c:pt>
                <c:pt idx="19291">
                  <c:v>3.858199999998778E-4</c:v>
                </c:pt>
                <c:pt idx="19292">
                  <c:v>3.8583999999987779E-4</c:v>
                </c:pt>
                <c:pt idx="19293">
                  <c:v>3.8585999999987778E-4</c:v>
                </c:pt>
                <c:pt idx="19294">
                  <c:v>3.8587999999987777E-4</c:v>
                </c:pt>
                <c:pt idx="19295">
                  <c:v>3.8589999999987776E-4</c:v>
                </c:pt>
                <c:pt idx="19296">
                  <c:v>3.8591999999987775E-4</c:v>
                </c:pt>
                <c:pt idx="19297">
                  <c:v>3.8593999999987774E-4</c:v>
                </c:pt>
                <c:pt idx="19298">
                  <c:v>3.8595999999987773E-4</c:v>
                </c:pt>
                <c:pt idx="19299">
                  <c:v>3.8597999999987772E-4</c:v>
                </c:pt>
                <c:pt idx="19300">
                  <c:v>3.8599999999987771E-4</c:v>
                </c:pt>
                <c:pt idx="19301">
                  <c:v>3.860199999998777E-4</c:v>
                </c:pt>
                <c:pt idx="19302">
                  <c:v>3.8603999999987769E-4</c:v>
                </c:pt>
                <c:pt idx="19303">
                  <c:v>3.8605999999987768E-4</c:v>
                </c:pt>
                <c:pt idx="19304">
                  <c:v>3.8607999999987766E-4</c:v>
                </c:pt>
                <c:pt idx="19305">
                  <c:v>3.8609999999987765E-4</c:v>
                </c:pt>
                <c:pt idx="19306">
                  <c:v>3.8611999999987764E-4</c:v>
                </c:pt>
                <c:pt idx="19307">
                  <c:v>3.8613999999987763E-4</c:v>
                </c:pt>
                <c:pt idx="19308">
                  <c:v>3.8615999999987762E-4</c:v>
                </c:pt>
                <c:pt idx="19309">
                  <c:v>3.8617999999987761E-4</c:v>
                </c:pt>
                <c:pt idx="19310">
                  <c:v>3.861999999998776E-4</c:v>
                </c:pt>
                <c:pt idx="19311">
                  <c:v>3.8621999999987759E-4</c:v>
                </c:pt>
                <c:pt idx="19312">
                  <c:v>3.8623999999987758E-4</c:v>
                </c:pt>
                <c:pt idx="19313">
                  <c:v>3.8625999999987757E-4</c:v>
                </c:pt>
                <c:pt idx="19314">
                  <c:v>3.8627999999987756E-4</c:v>
                </c:pt>
                <c:pt idx="19315">
                  <c:v>3.8629999999987755E-4</c:v>
                </c:pt>
                <c:pt idx="19316">
                  <c:v>3.8631999999987754E-4</c:v>
                </c:pt>
                <c:pt idx="19317">
                  <c:v>3.8633999999987753E-4</c:v>
                </c:pt>
                <c:pt idx="19318">
                  <c:v>3.8635999999987752E-4</c:v>
                </c:pt>
                <c:pt idx="19319">
                  <c:v>3.8637999999987751E-4</c:v>
                </c:pt>
                <c:pt idx="19320">
                  <c:v>3.863999999998775E-4</c:v>
                </c:pt>
                <c:pt idx="19321">
                  <c:v>3.8641999999987749E-4</c:v>
                </c:pt>
                <c:pt idx="19322">
                  <c:v>3.8643999999987748E-4</c:v>
                </c:pt>
                <c:pt idx="19323">
                  <c:v>3.8645999999987747E-4</c:v>
                </c:pt>
                <c:pt idx="19324">
                  <c:v>3.8647999999987746E-4</c:v>
                </c:pt>
                <c:pt idx="19325">
                  <c:v>3.8649999999987745E-4</c:v>
                </c:pt>
                <c:pt idx="19326">
                  <c:v>3.8651999999987744E-4</c:v>
                </c:pt>
                <c:pt idx="19327">
                  <c:v>3.8653999999987743E-4</c:v>
                </c:pt>
                <c:pt idx="19328">
                  <c:v>3.8655999999987742E-4</c:v>
                </c:pt>
                <c:pt idx="19329">
                  <c:v>3.8657999999987741E-4</c:v>
                </c:pt>
                <c:pt idx="19330">
                  <c:v>3.865999999998774E-4</c:v>
                </c:pt>
                <c:pt idx="19331">
                  <c:v>3.8661999999987739E-4</c:v>
                </c:pt>
                <c:pt idx="19332">
                  <c:v>3.8663999999987737E-4</c:v>
                </c:pt>
                <c:pt idx="19333">
                  <c:v>3.8665999999987736E-4</c:v>
                </c:pt>
                <c:pt idx="19334">
                  <c:v>3.8667999999987735E-4</c:v>
                </c:pt>
                <c:pt idx="19335">
                  <c:v>3.8669999999987734E-4</c:v>
                </c:pt>
                <c:pt idx="19336">
                  <c:v>3.8671999999987733E-4</c:v>
                </c:pt>
                <c:pt idx="19337">
                  <c:v>3.8673999999987732E-4</c:v>
                </c:pt>
                <c:pt idx="19338">
                  <c:v>3.8675999999987731E-4</c:v>
                </c:pt>
                <c:pt idx="19339">
                  <c:v>3.867799999998773E-4</c:v>
                </c:pt>
                <c:pt idx="19340">
                  <c:v>3.8679999999987729E-4</c:v>
                </c:pt>
                <c:pt idx="19341">
                  <c:v>3.8681999999987728E-4</c:v>
                </c:pt>
                <c:pt idx="19342">
                  <c:v>3.8683999999987727E-4</c:v>
                </c:pt>
                <c:pt idx="19343">
                  <c:v>3.8685999999987726E-4</c:v>
                </c:pt>
                <c:pt idx="19344">
                  <c:v>3.8687999999987725E-4</c:v>
                </c:pt>
                <c:pt idx="19345">
                  <c:v>3.8689999999987724E-4</c:v>
                </c:pt>
                <c:pt idx="19346">
                  <c:v>3.8691999999987723E-4</c:v>
                </c:pt>
                <c:pt idx="19347">
                  <c:v>3.8693999999987722E-4</c:v>
                </c:pt>
                <c:pt idx="19348">
                  <c:v>3.8695999999987721E-4</c:v>
                </c:pt>
                <c:pt idx="19349">
                  <c:v>3.869799999998772E-4</c:v>
                </c:pt>
                <c:pt idx="19350">
                  <c:v>3.8699999999987719E-4</c:v>
                </c:pt>
                <c:pt idx="19351">
                  <c:v>3.8701999999987718E-4</c:v>
                </c:pt>
                <c:pt idx="19352">
                  <c:v>3.8703999999987717E-4</c:v>
                </c:pt>
                <c:pt idx="19353">
                  <c:v>3.8705999999987716E-4</c:v>
                </c:pt>
                <c:pt idx="19354">
                  <c:v>3.8707999999987715E-4</c:v>
                </c:pt>
                <c:pt idx="19355">
                  <c:v>3.8709999999987714E-4</c:v>
                </c:pt>
                <c:pt idx="19356">
                  <c:v>3.8711999999987713E-4</c:v>
                </c:pt>
                <c:pt idx="19357">
                  <c:v>3.8713999999987712E-4</c:v>
                </c:pt>
                <c:pt idx="19358">
                  <c:v>3.8715999999987711E-4</c:v>
                </c:pt>
                <c:pt idx="19359">
                  <c:v>3.871799999998771E-4</c:v>
                </c:pt>
                <c:pt idx="19360">
                  <c:v>3.8719999999987708E-4</c:v>
                </c:pt>
                <c:pt idx="19361">
                  <c:v>3.8721999999987707E-4</c:v>
                </c:pt>
                <c:pt idx="19362">
                  <c:v>3.8723999999987706E-4</c:v>
                </c:pt>
                <c:pt idx="19363">
                  <c:v>3.8725999999987705E-4</c:v>
                </c:pt>
                <c:pt idx="19364">
                  <c:v>3.8727999999987704E-4</c:v>
                </c:pt>
                <c:pt idx="19365">
                  <c:v>3.8729999999987703E-4</c:v>
                </c:pt>
                <c:pt idx="19366">
                  <c:v>3.8731999999987702E-4</c:v>
                </c:pt>
                <c:pt idx="19367">
                  <c:v>3.8733999999987701E-4</c:v>
                </c:pt>
                <c:pt idx="19368">
                  <c:v>3.87359999999877E-4</c:v>
                </c:pt>
                <c:pt idx="19369">
                  <c:v>3.8737999999987699E-4</c:v>
                </c:pt>
                <c:pt idx="19370">
                  <c:v>3.8739999999987698E-4</c:v>
                </c:pt>
                <c:pt idx="19371">
                  <c:v>3.8741999999987697E-4</c:v>
                </c:pt>
                <c:pt idx="19372">
                  <c:v>3.8743999999987696E-4</c:v>
                </c:pt>
                <c:pt idx="19373">
                  <c:v>3.8745999999987695E-4</c:v>
                </c:pt>
                <c:pt idx="19374">
                  <c:v>3.8747999999987694E-4</c:v>
                </c:pt>
                <c:pt idx="19375">
                  <c:v>3.8749999999987693E-4</c:v>
                </c:pt>
                <c:pt idx="19376">
                  <c:v>3.8751999999987692E-4</c:v>
                </c:pt>
                <c:pt idx="19377">
                  <c:v>3.8753999999987691E-4</c:v>
                </c:pt>
                <c:pt idx="19378">
                  <c:v>3.875599999998769E-4</c:v>
                </c:pt>
                <c:pt idx="19379">
                  <c:v>3.8757999999987689E-4</c:v>
                </c:pt>
                <c:pt idx="19380">
                  <c:v>3.8759999999987688E-4</c:v>
                </c:pt>
                <c:pt idx="19381">
                  <c:v>3.8761999999987687E-4</c:v>
                </c:pt>
                <c:pt idx="19382">
                  <c:v>3.8763999999987686E-4</c:v>
                </c:pt>
                <c:pt idx="19383">
                  <c:v>3.8765999999987685E-4</c:v>
                </c:pt>
                <c:pt idx="19384">
                  <c:v>3.8767999999987684E-4</c:v>
                </c:pt>
                <c:pt idx="19385">
                  <c:v>3.8769999999987683E-4</c:v>
                </c:pt>
                <c:pt idx="19386">
                  <c:v>3.8771999999987682E-4</c:v>
                </c:pt>
                <c:pt idx="19387">
                  <c:v>3.8773999999987681E-4</c:v>
                </c:pt>
                <c:pt idx="19388">
                  <c:v>3.8775999999987679E-4</c:v>
                </c:pt>
                <c:pt idx="19389">
                  <c:v>3.8777999999987678E-4</c:v>
                </c:pt>
                <c:pt idx="19390">
                  <c:v>3.8779999999987677E-4</c:v>
                </c:pt>
                <c:pt idx="19391">
                  <c:v>3.8781999999987676E-4</c:v>
                </c:pt>
                <c:pt idx="19392">
                  <c:v>3.8783999999987675E-4</c:v>
                </c:pt>
                <c:pt idx="19393">
                  <c:v>3.8785999999987674E-4</c:v>
                </c:pt>
                <c:pt idx="19394">
                  <c:v>3.8787999999987673E-4</c:v>
                </c:pt>
                <c:pt idx="19395">
                  <c:v>3.8789999999987672E-4</c:v>
                </c:pt>
                <c:pt idx="19396">
                  <c:v>3.8791999999987671E-4</c:v>
                </c:pt>
                <c:pt idx="19397">
                  <c:v>3.879399999998767E-4</c:v>
                </c:pt>
                <c:pt idx="19398">
                  <c:v>3.8795999999987669E-4</c:v>
                </c:pt>
                <c:pt idx="19399">
                  <c:v>3.8797999999987668E-4</c:v>
                </c:pt>
                <c:pt idx="19400">
                  <c:v>3.8799999999987667E-4</c:v>
                </c:pt>
                <c:pt idx="19401">
                  <c:v>3.8801999999987666E-4</c:v>
                </c:pt>
                <c:pt idx="19402">
                  <c:v>3.8803999999987665E-4</c:v>
                </c:pt>
                <c:pt idx="19403">
                  <c:v>3.8805999999987664E-4</c:v>
                </c:pt>
                <c:pt idx="19404">
                  <c:v>3.8807999999987663E-4</c:v>
                </c:pt>
                <c:pt idx="19405">
                  <c:v>3.8809999999987662E-4</c:v>
                </c:pt>
                <c:pt idx="19406">
                  <c:v>3.8811999999987661E-4</c:v>
                </c:pt>
                <c:pt idx="19407">
                  <c:v>3.881399999998766E-4</c:v>
                </c:pt>
                <c:pt idx="19408">
                  <c:v>3.8815999999987659E-4</c:v>
                </c:pt>
                <c:pt idx="19409">
                  <c:v>3.8817999999987658E-4</c:v>
                </c:pt>
                <c:pt idx="19410">
                  <c:v>3.8819999999987657E-4</c:v>
                </c:pt>
                <c:pt idx="19411">
                  <c:v>3.8821999999987656E-4</c:v>
                </c:pt>
                <c:pt idx="19412">
                  <c:v>3.8823999999987655E-4</c:v>
                </c:pt>
                <c:pt idx="19413">
                  <c:v>3.8825999999987654E-4</c:v>
                </c:pt>
                <c:pt idx="19414">
                  <c:v>3.8827999999987653E-4</c:v>
                </c:pt>
                <c:pt idx="19415">
                  <c:v>3.8829999999987652E-4</c:v>
                </c:pt>
                <c:pt idx="19416">
                  <c:v>3.883199999998765E-4</c:v>
                </c:pt>
                <c:pt idx="19417">
                  <c:v>3.8833999999987649E-4</c:v>
                </c:pt>
                <c:pt idx="19418">
                  <c:v>3.8835999999987648E-4</c:v>
                </c:pt>
                <c:pt idx="19419">
                  <c:v>3.8837999999987647E-4</c:v>
                </c:pt>
                <c:pt idx="19420">
                  <c:v>3.8839999999987646E-4</c:v>
                </c:pt>
                <c:pt idx="19421">
                  <c:v>3.8841999999987645E-4</c:v>
                </c:pt>
                <c:pt idx="19422">
                  <c:v>3.8843999999987644E-4</c:v>
                </c:pt>
                <c:pt idx="19423">
                  <c:v>3.8845999999987643E-4</c:v>
                </c:pt>
                <c:pt idx="19424">
                  <c:v>3.8847999999987642E-4</c:v>
                </c:pt>
                <c:pt idx="19425">
                  <c:v>3.8849999999987641E-4</c:v>
                </c:pt>
                <c:pt idx="19426">
                  <c:v>3.885199999998764E-4</c:v>
                </c:pt>
                <c:pt idx="19427">
                  <c:v>3.8853999999987639E-4</c:v>
                </c:pt>
                <c:pt idx="19428">
                  <c:v>3.8855999999987638E-4</c:v>
                </c:pt>
                <c:pt idx="19429">
                  <c:v>3.8857999999987637E-4</c:v>
                </c:pt>
                <c:pt idx="19430">
                  <c:v>3.8859999999987636E-4</c:v>
                </c:pt>
                <c:pt idx="19431">
                  <c:v>3.8861999999987635E-4</c:v>
                </c:pt>
                <c:pt idx="19432">
                  <c:v>3.8863999999987634E-4</c:v>
                </c:pt>
                <c:pt idx="19433">
                  <c:v>3.8865999999987633E-4</c:v>
                </c:pt>
                <c:pt idx="19434">
                  <c:v>3.8867999999987632E-4</c:v>
                </c:pt>
                <c:pt idx="19435">
                  <c:v>3.8869999999987631E-4</c:v>
                </c:pt>
                <c:pt idx="19436">
                  <c:v>3.887199999998763E-4</c:v>
                </c:pt>
                <c:pt idx="19437">
                  <c:v>3.8873999999987629E-4</c:v>
                </c:pt>
                <c:pt idx="19438">
                  <c:v>3.8875999999987628E-4</c:v>
                </c:pt>
                <c:pt idx="19439">
                  <c:v>3.8877999999987627E-4</c:v>
                </c:pt>
                <c:pt idx="19440">
                  <c:v>3.8879999999987626E-4</c:v>
                </c:pt>
                <c:pt idx="19441">
                  <c:v>3.8881999999987625E-4</c:v>
                </c:pt>
                <c:pt idx="19442">
                  <c:v>3.8883999999987624E-4</c:v>
                </c:pt>
                <c:pt idx="19443">
                  <c:v>3.8885999999987623E-4</c:v>
                </c:pt>
                <c:pt idx="19444">
                  <c:v>3.8887999999987621E-4</c:v>
                </c:pt>
                <c:pt idx="19445">
                  <c:v>3.888999999998762E-4</c:v>
                </c:pt>
                <c:pt idx="19446">
                  <c:v>3.8891999999987619E-4</c:v>
                </c:pt>
                <c:pt idx="19447">
                  <c:v>3.8893999999987618E-4</c:v>
                </c:pt>
                <c:pt idx="19448">
                  <c:v>3.8895999999987617E-4</c:v>
                </c:pt>
                <c:pt idx="19449">
                  <c:v>3.8897999999987616E-4</c:v>
                </c:pt>
                <c:pt idx="19450">
                  <c:v>3.8899999999987615E-4</c:v>
                </c:pt>
                <c:pt idx="19451">
                  <c:v>3.8901999999987614E-4</c:v>
                </c:pt>
                <c:pt idx="19452">
                  <c:v>3.8903999999987613E-4</c:v>
                </c:pt>
                <c:pt idx="19453">
                  <c:v>3.8905999999987612E-4</c:v>
                </c:pt>
                <c:pt idx="19454">
                  <c:v>3.8907999999987611E-4</c:v>
                </c:pt>
                <c:pt idx="19455">
                  <c:v>3.890999999998761E-4</c:v>
                </c:pt>
                <c:pt idx="19456">
                  <c:v>3.8911999999987609E-4</c:v>
                </c:pt>
                <c:pt idx="19457">
                  <c:v>3.8913999999987608E-4</c:v>
                </c:pt>
                <c:pt idx="19458">
                  <c:v>3.8915999999987607E-4</c:v>
                </c:pt>
                <c:pt idx="19459">
                  <c:v>3.8917999999987606E-4</c:v>
                </c:pt>
                <c:pt idx="19460">
                  <c:v>3.8919999999987605E-4</c:v>
                </c:pt>
                <c:pt idx="19461">
                  <c:v>3.8921999999987604E-4</c:v>
                </c:pt>
                <c:pt idx="19462">
                  <c:v>3.8923999999987603E-4</c:v>
                </c:pt>
                <c:pt idx="19463">
                  <c:v>3.8925999999987602E-4</c:v>
                </c:pt>
                <c:pt idx="19464">
                  <c:v>3.8927999999987601E-4</c:v>
                </c:pt>
                <c:pt idx="19465">
                  <c:v>3.89299999999876E-4</c:v>
                </c:pt>
                <c:pt idx="19466">
                  <c:v>3.8931999999987599E-4</c:v>
                </c:pt>
                <c:pt idx="19467">
                  <c:v>3.8933999999987598E-4</c:v>
                </c:pt>
                <c:pt idx="19468">
                  <c:v>3.8935999999987597E-4</c:v>
                </c:pt>
                <c:pt idx="19469">
                  <c:v>3.8937999999987596E-4</c:v>
                </c:pt>
                <c:pt idx="19470">
                  <c:v>3.8939999999987595E-4</c:v>
                </c:pt>
                <c:pt idx="19471">
                  <c:v>3.8941999999987594E-4</c:v>
                </c:pt>
                <c:pt idx="19472">
                  <c:v>3.8943999999987592E-4</c:v>
                </c:pt>
                <c:pt idx="19473">
                  <c:v>3.8945999999987591E-4</c:v>
                </c:pt>
                <c:pt idx="19474">
                  <c:v>3.894799999998759E-4</c:v>
                </c:pt>
                <c:pt idx="19475">
                  <c:v>3.8949999999987589E-4</c:v>
                </c:pt>
                <c:pt idx="19476">
                  <c:v>3.8951999999987588E-4</c:v>
                </c:pt>
                <c:pt idx="19477">
                  <c:v>3.8953999999987587E-4</c:v>
                </c:pt>
                <c:pt idx="19478">
                  <c:v>3.8955999999987586E-4</c:v>
                </c:pt>
                <c:pt idx="19479">
                  <c:v>3.8957999999987585E-4</c:v>
                </c:pt>
                <c:pt idx="19480">
                  <c:v>3.8959999999987584E-4</c:v>
                </c:pt>
                <c:pt idx="19481">
                  <c:v>3.8961999999987583E-4</c:v>
                </c:pt>
                <c:pt idx="19482">
                  <c:v>3.8963999999987582E-4</c:v>
                </c:pt>
                <c:pt idx="19483">
                  <c:v>3.8965999999987581E-4</c:v>
                </c:pt>
                <c:pt idx="19484">
                  <c:v>3.896799999998758E-4</c:v>
                </c:pt>
                <c:pt idx="19485">
                  <c:v>3.8969999999987579E-4</c:v>
                </c:pt>
                <c:pt idx="19486">
                  <c:v>3.8971999999987578E-4</c:v>
                </c:pt>
                <c:pt idx="19487">
                  <c:v>3.8973999999987577E-4</c:v>
                </c:pt>
                <c:pt idx="19488">
                  <c:v>3.8975999999987576E-4</c:v>
                </c:pt>
                <c:pt idx="19489">
                  <c:v>3.8977999999987575E-4</c:v>
                </c:pt>
                <c:pt idx="19490">
                  <c:v>3.8979999999987574E-4</c:v>
                </c:pt>
                <c:pt idx="19491">
                  <c:v>3.8981999999987573E-4</c:v>
                </c:pt>
                <c:pt idx="19492">
                  <c:v>3.8983999999987572E-4</c:v>
                </c:pt>
                <c:pt idx="19493">
                  <c:v>3.8985999999987571E-4</c:v>
                </c:pt>
                <c:pt idx="19494">
                  <c:v>3.898799999998757E-4</c:v>
                </c:pt>
                <c:pt idx="19495">
                  <c:v>3.8989999999987569E-4</c:v>
                </c:pt>
                <c:pt idx="19496">
                  <c:v>3.8991999999987568E-4</c:v>
                </c:pt>
                <c:pt idx="19497">
                  <c:v>3.8993999999987567E-4</c:v>
                </c:pt>
                <c:pt idx="19498">
                  <c:v>3.8995999999987566E-4</c:v>
                </c:pt>
                <c:pt idx="19499">
                  <c:v>3.8997999999987565E-4</c:v>
                </c:pt>
                <c:pt idx="19500">
                  <c:v>3.8999999999987563E-4</c:v>
                </c:pt>
                <c:pt idx="19501">
                  <c:v>3.9001999999987562E-4</c:v>
                </c:pt>
                <c:pt idx="19502">
                  <c:v>3.9003999999987561E-4</c:v>
                </c:pt>
                <c:pt idx="19503">
                  <c:v>3.900599999998756E-4</c:v>
                </c:pt>
                <c:pt idx="19504">
                  <c:v>3.9007999999987559E-4</c:v>
                </c:pt>
                <c:pt idx="19505">
                  <c:v>3.9009999999987558E-4</c:v>
                </c:pt>
                <c:pt idx="19506">
                  <c:v>3.9011999999987557E-4</c:v>
                </c:pt>
                <c:pt idx="19507">
                  <c:v>3.9013999999987556E-4</c:v>
                </c:pt>
                <c:pt idx="19508">
                  <c:v>3.9015999999987555E-4</c:v>
                </c:pt>
                <c:pt idx="19509">
                  <c:v>3.9017999999987554E-4</c:v>
                </c:pt>
                <c:pt idx="19510">
                  <c:v>3.9019999999987553E-4</c:v>
                </c:pt>
                <c:pt idx="19511">
                  <c:v>3.9021999999987552E-4</c:v>
                </c:pt>
                <c:pt idx="19512">
                  <c:v>3.9023999999987551E-4</c:v>
                </c:pt>
                <c:pt idx="19513">
                  <c:v>3.902599999998755E-4</c:v>
                </c:pt>
                <c:pt idx="19514">
                  <c:v>3.9027999999987549E-4</c:v>
                </c:pt>
                <c:pt idx="19515">
                  <c:v>3.9029999999987548E-4</c:v>
                </c:pt>
                <c:pt idx="19516">
                  <c:v>3.9031999999987547E-4</c:v>
                </c:pt>
                <c:pt idx="19517">
                  <c:v>3.9033999999987546E-4</c:v>
                </c:pt>
                <c:pt idx="19518">
                  <c:v>3.9035999999987545E-4</c:v>
                </c:pt>
                <c:pt idx="19519">
                  <c:v>3.9037999999987544E-4</c:v>
                </c:pt>
                <c:pt idx="19520">
                  <c:v>3.9039999999987543E-4</c:v>
                </c:pt>
                <c:pt idx="19521">
                  <c:v>3.9041999999987542E-4</c:v>
                </c:pt>
                <c:pt idx="19522">
                  <c:v>3.9043999999987541E-4</c:v>
                </c:pt>
                <c:pt idx="19523">
                  <c:v>3.904599999998754E-4</c:v>
                </c:pt>
                <c:pt idx="19524">
                  <c:v>3.9047999999987539E-4</c:v>
                </c:pt>
                <c:pt idx="19525">
                  <c:v>3.9049999999987538E-4</c:v>
                </c:pt>
                <c:pt idx="19526">
                  <c:v>3.9051999999987537E-4</c:v>
                </c:pt>
                <c:pt idx="19527">
                  <c:v>3.9053999999987536E-4</c:v>
                </c:pt>
                <c:pt idx="19528">
                  <c:v>3.9055999999987534E-4</c:v>
                </c:pt>
                <c:pt idx="19529">
                  <c:v>3.9057999999987533E-4</c:v>
                </c:pt>
                <c:pt idx="19530">
                  <c:v>3.9059999999987532E-4</c:v>
                </c:pt>
                <c:pt idx="19531">
                  <c:v>3.9061999999987531E-4</c:v>
                </c:pt>
                <c:pt idx="19532">
                  <c:v>3.906399999998753E-4</c:v>
                </c:pt>
                <c:pt idx="19533">
                  <c:v>3.9065999999987529E-4</c:v>
                </c:pt>
                <c:pt idx="19534">
                  <c:v>3.9067999999987528E-4</c:v>
                </c:pt>
                <c:pt idx="19535">
                  <c:v>3.9069999999987527E-4</c:v>
                </c:pt>
                <c:pt idx="19536">
                  <c:v>3.9071999999987526E-4</c:v>
                </c:pt>
                <c:pt idx="19537">
                  <c:v>3.9073999999987525E-4</c:v>
                </c:pt>
                <c:pt idx="19538">
                  <c:v>3.9075999999987524E-4</c:v>
                </c:pt>
                <c:pt idx="19539">
                  <c:v>3.9077999999987523E-4</c:v>
                </c:pt>
                <c:pt idx="19540">
                  <c:v>3.9079999999987522E-4</c:v>
                </c:pt>
                <c:pt idx="19541">
                  <c:v>3.9081999999987521E-4</c:v>
                </c:pt>
                <c:pt idx="19542">
                  <c:v>3.908399999998752E-4</c:v>
                </c:pt>
                <c:pt idx="19543">
                  <c:v>3.9085999999987519E-4</c:v>
                </c:pt>
                <c:pt idx="19544">
                  <c:v>3.9087999999987518E-4</c:v>
                </c:pt>
                <c:pt idx="19545">
                  <c:v>3.9089999999987517E-4</c:v>
                </c:pt>
                <c:pt idx="19546">
                  <c:v>3.9091999999987516E-4</c:v>
                </c:pt>
                <c:pt idx="19547">
                  <c:v>3.9093999999987515E-4</c:v>
                </c:pt>
                <c:pt idx="19548">
                  <c:v>3.9095999999987514E-4</c:v>
                </c:pt>
                <c:pt idx="19549">
                  <c:v>3.9097999999987513E-4</c:v>
                </c:pt>
                <c:pt idx="19550">
                  <c:v>3.9099999999987512E-4</c:v>
                </c:pt>
                <c:pt idx="19551">
                  <c:v>3.9101999999987511E-4</c:v>
                </c:pt>
                <c:pt idx="19552">
                  <c:v>3.910399999998751E-4</c:v>
                </c:pt>
                <c:pt idx="19553">
                  <c:v>3.9105999999987509E-4</c:v>
                </c:pt>
                <c:pt idx="19554">
                  <c:v>3.9107999999987508E-4</c:v>
                </c:pt>
                <c:pt idx="19555">
                  <c:v>3.9109999999987507E-4</c:v>
                </c:pt>
                <c:pt idx="19556">
                  <c:v>3.9111999999987506E-4</c:v>
                </c:pt>
                <c:pt idx="19557">
                  <c:v>3.9113999999987504E-4</c:v>
                </c:pt>
                <c:pt idx="19558">
                  <c:v>3.9115999999987503E-4</c:v>
                </c:pt>
                <c:pt idx="19559">
                  <c:v>3.9117999999987502E-4</c:v>
                </c:pt>
                <c:pt idx="19560">
                  <c:v>3.9119999999987501E-4</c:v>
                </c:pt>
                <c:pt idx="19561">
                  <c:v>3.91219999999875E-4</c:v>
                </c:pt>
                <c:pt idx="19562">
                  <c:v>3.9123999999987499E-4</c:v>
                </c:pt>
                <c:pt idx="19563">
                  <c:v>3.9125999999987498E-4</c:v>
                </c:pt>
                <c:pt idx="19564">
                  <c:v>3.9127999999987497E-4</c:v>
                </c:pt>
                <c:pt idx="19565">
                  <c:v>3.9129999999987496E-4</c:v>
                </c:pt>
                <c:pt idx="19566">
                  <c:v>3.9131999999987495E-4</c:v>
                </c:pt>
                <c:pt idx="19567">
                  <c:v>3.9133999999987494E-4</c:v>
                </c:pt>
                <c:pt idx="19568">
                  <c:v>3.9135999999987493E-4</c:v>
                </c:pt>
                <c:pt idx="19569">
                  <c:v>3.9137999999987492E-4</c:v>
                </c:pt>
                <c:pt idx="19570">
                  <c:v>3.9139999999987491E-4</c:v>
                </c:pt>
                <c:pt idx="19571">
                  <c:v>3.914199999998749E-4</c:v>
                </c:pt>
                <c:pt idx="19572">
                  <c:v>3.9143999999987489E-4</c:v>
                </c:pt>
                <c:pt idx="19573">
                  <c:v>3.9145999999987488E-4</c:v>
                </c:pt>
                <c:pt idx="19574">
                  <c:v>3.9147999999987487E-4</c:v>
                </c:pt>
                <c:pt idx="19575">
                  <c:v>3.9149999999987486E-4</c:v>
                </c:pt>
                <c:pt idx="19576">
                  <c:v>3.9151999999987485E-4</c:v>
                </c:pt>
                <c:pt idx="19577">
                  <c:v>3.9153999999987484E-4</c:v>
                </c:pt>
                <c:pt idx="19578">
                  <c:v>3.9155999999987483E-4</c:v>
                </c:pt>
                <c:pt idx="19579">
                  <c:v>3.9157999999987482E-4</c:v>
                </c:pt>
                <c:pt idx="19580">
                  <c:v>3.9159999999987481E-4</c:v>
                </c:pt>
                <c:pt idx="19581">
                  <c:v>3.916199999998748E-4</c:v>
                </c:pt>
                <c:pt idx="19582">
                  <c:v>3.9163999999987479E-4</c:v>
                </c:pt>
                <c:pt idx="19583">
                  <c:v>3.9165999999987478E-4</c:v>
                </c:pt>
                <c:pt idx="19584">
                  <c:v>3.9167999999987477E-4</c:v>
                </c:pt>
                <c:pt idx="19585">
                  <c:v>3.9169999999987475E-4</c:v>
                </c:pt>
                <c:pt idx="19586">
                  <c:v>3.9171999999987474E-4</c:v>
                </c:pt>
                <c:pt idx="19587">
                  <c:v>3.9173999999987473E-4</c:v>
                </c:pt>
                <c:pt idx="19588">
                  <c:v>3.9175999999987472E-4</c:v>
                </c:pt>
                <c:pt idx="19589">
                  <c:v>3.9177999999987471E-4</c:v>
                </c:pt>
                <c:pt idx="19590">
                  <c:v>3.917999999998747E-4</c:v>
                </c:pt>
                <c:pt idx="19591">
                  <c:v>3.9181999999987469E-4</c:v>
                </c:pt>
                <c:pt idx="19592">
                  <c:v>3.9183999999987468E-4</c:v>
                </c:pt>
                <c:pt idx="19593">
                  <c:v>3.9185999999987467E-4</c:v>
                </c:pt>
                <c:pt idx="19594">
                  <c:v>3.9187999999987466E-4</c:v>
                </c:pt>
                <c:pt idx="19595">
                  <c:v>3.9189999999987465E-4</c:v>
                </c:pt>
                <c:pt idx="19596">
                  <c:v>3.9191999999987464E-4</c:v>
                </c:pt>
                <c:pt idx="19597">
                  <c:v>3.9193999999987463E-4</c:v>
                </c:pt>
                <c:pt idx="19598">
                  <c:v>3.9195999999987462E-4</c:v>
                </c:pt>
                <c:pt idx="19599">
                  <c:v>3.9197999999987461E-4</c:v>
                </c:pt>
                <c:pt idx="19600">
                  <c:v>3.919999999998746E-4</c:v>
                </c:pt>
                <c:pt idx="19601">
                  <c:v>3.9201999999987459E-4</c:v>
                </c:pt>
                <c:pt idx="19602">
                  <c:v>3.9203999999987458E-4</c:v>
                </c:pt>
                <c:pt idx="19603">
                  <c:v>3.9205999999987457E-4</c:v>
                </c:pt>
                <c:pt idx="19604">
                  <c:v>3.9207999999987456E-4</c:v>
                </c:pt>
                <c:pt idx="19605">
                  <c:v>3.9209999999987455E-4</c:v>
                </c:pt>
                <c:pt idx="19606">
                  <c:v>3.9211999999987454E-4</c:v>
                </c:pt>
                <c:pt idx="19607">
                  <c:v>3.9213999999987453E-4</c:v>
                </c:pt>
                <c:pt idx="19608">
                  <c:v>3.9215999999987452E-4</c:v>
                </c:pt>
                <c:pt idx="19609">
                  <c:v>3.9217999999987451E-4</c:v>
                </c:pt>
                <c:pt idx="19610">
                  <c:v>3.921999999998745E-4</c:v>
                </c:pt>
                <c:pt idx="19611">
                  <c:v>3.9221999999987449E-4</c:v>
                </c:pt>
                <c:pt idx="19612">
                  <c:v>3.9223999999987448E-4</c:v>
                </c:pt>
                <c:pt idx="19613">
                  <c:v>3.9225999999987446E-4</c:v>
                </c:pt>
                <c:pt idx="19614">
                  <c:v>3.9227999999987445E-4</c:v>
                </c:pt>
                <c:pt idx="19615">
                  <c:v>3.9229999999987444E-4</c:v>
                </c:pt>
                <c:pt idx="19616">
                  <c:v>3.9231999999987443E-4</c:v>
                </c:pt>
                <c:pt idx="19617">
                  <c:v>3.9233999999987442E-4</c:v>
                </c:pt>
                <c:pt idx="19618">
                  <c:v>3.9235999999987441E-4</c:v>
                </c:pt>
                <c:pt idx="19619">
                  <c:v>3.923799999998744E-4</c:v>
                </c:pt>
                <c:pt idx="19620">
                  <c:v>3.9239999999987439E-4</c:v>
                </c:pt>
                <c:pt idx="19621">
                  <c:v>3.9241999999987438E-4</c:v>
                </c:pt>
                <c:pt idx="19622">
                  <c:v>3.9243999999987437E-4</c:v>
                </c:pt>
                <c:pt idx="19623">
                  <c:v>3.9245999999987436E-4</c:v>
                </c:pt>
                <c:pt idx="19624">
                  <c:v>3.9247999999987435E-4</c:v>
                </c:pt>
                <c:pt idx="19625">
                  <c:v>3.9249999999987434E-4</c:v>
                </c:pt>
                <c:pt idx="19626">
                  <c:v>3.9251999999987433E-4</c:v>
                </c:pt>
                <c:pt idx="19627">
                  <c:v>3.9253999999987432E-4</c:v>
                </c:pt>
                <c:pt idx="19628">
                  <c:v>3.9255999999987431E-4</c:v>
                </c:pt>
                <c:pt idx="19629">
                  <c:v>3.925799999998743E-4</c:v>
                </c:pt>
                <c:pt idx="19630">
                  <c:v>3.9259999999987429E-4</c:v>
                </c:pt>
                <c:pt idx="19631">
                  <c:v>3.9261999999987428E-4</c:v>
                </c:pt>
                <c:pt idx="19632">
                  <c:v>3.9263999999987427E-4</c:v>
                </c:pt>
                <c:pt idx="19633">
                  <c:v>3.9265999999987426E-4</c:v>
                </c:pt>
                <c:pt idx="19634">
                  <c:v>3.9267999999987425E-4</c:v>
                </c:pt>
                <c:pt idx="19635">
                  <c:v>3.9269999999987424E-4</c:v>
                </c:pt>
                <c:pt idx="19636">
                  <c:v>3.9271999999987423E-4</c:v>
                </c:pt>
                <c:pt idx="19637">
                  <c:v>3.9273999999987422E-4</c:v>
                </c:pt>
                <c:pt idx="19638">
                  <c:v>3.9275999999987421E-4</c:v>
                </c:pt>
                <c:pt idx="19639">
                  <c:v>3.927799999998742E-4</c:v>
                </c:pt>
                <c:pt idx="19640">
                  <c:v>3.9279999999987419E-4</c:v>
                </c:pt>
                <c:pt idx="19641">
                  <c:v>3.9281999999987417E-4</c:v>
                </c:pt>
                <c:pt idx="19642">
                  <c:v>3.9283999999987416E-4</c:v>
                </c:pt>
                <c:pt idx="19643">
                  <c:v>3.9285999999987415E-4</c:v>
                </c:pt>
                <c:pt idx="19644">
                  <c:v>3.9287999999987414E-4</c:v>
                </c:pt>
                <c:pt idx="19645">
                  <c:v>3.9289999999987413E-4</c:v>
                </c:pt>
                <c:pt idx="19646">
                  <c:v>3.9291999999987412E-4</c:v>
                </c:pt>
                <c:pt idx="19647">
                  <c:v>3.9293999999987411E-4</c:v>
                </c:pt>
                <c:pt idx="19648">
                  <c:v>3.929599999998741E-4</c:v>
                </c:pt>
                <c:pt idx="19649">
                  <c:v>3.9297999999987409E-4</c:v>
                </c:pt>
                <c:pt idx="19650">
                  <c:v>3.9299999999987408E-4</c:v>
                </c:pt>
                <c:pt idx="19651">
                  <c:v>3.9301999999987407E-4</c:v>
                </c:pt>
                <c:pt idx="19652">
                  <c:v>3.9303999999987406E-4</c:v>
                </c:pt>
                <c:pt idx="19653">
                  <c:v>3.9305999999987405E-4</c:v>
                </c:pt>
                <c:pt idx="19654">
                  <c:v>3.9307999999987404E-4</c:v>
                </c:pt>
                <c:pt idx="19655">
                  <c:v>3.9309999999987403E-4</c:v>
                </c:pt>
                <c:pt idx="19656">
                  <c:v>3.9311999999987402E-4</c:v>
                </c:pt>
                <c:pt idx="19657">
                  <c:v>3.9313999999987401E-4</c:v>
                </c:pt>
                <c:pt idx="19658">
                  <c:v>3.93159999999874E-4</c:v>
                </c:pt>
                <c:pt idx="19659">
                  <c:v>3.9317999999987399E-4</c:v>
                </c:pt>
                <c:pt idx="19660">
                  <c:v>3.9319999999987398E-4</c:v>
                </c:pt>
                <c:pt idx="19661">
                  <c:v>3.9321999999987397E-4</c:v>
                </c:pt>
                <c:pt idx="19662">
                  <c:v>3.9323999999987396E-4</c:v>
                </c:pt>
                <c:pt idx="19663">
                  <c:v>3.9325999999987395E-4</c:v>
                </c:pt>
                <c:pt idx="19664">
                  <c:v>3.9327999999987394E-4</c:v>
                </c:pt>
                <c:pt idx="19665">
                  <c:v>3.9329999999987393E-4</c:v>
                </c:pt>
                <c:pt idx="19666">
                  <c:v>3.9331999999987392E-4</c:v>
                </c:pt>
                <c:pt idx="19667">
                  <c:v>3.9333999999987391E-4</c:v>
                </c:pt>
                <c:pt idx="19668">
                  <c:v>3.933599999998739E-4</c:v>
                </c:pt>
                <c:pt idx="19669">
                  <c:v>3.9337999999987388E-4</c:v>
                </c:pt>
                <c:pt idx="19670">
                  <c:v>3.9339999999987387E-4</c:v>
                </c:pt>
                <c:pt idx="19671">
                  <c:v>3.9341999999987386E-4</c:v>
                </c:pt>
                <c:pt idx="19672">
                  <c:v>3.9343999999987385E-4</c:v>
                </c:pt>
                <c:pt idx="19673">
                  <c:v>3.9345999999987384E-4</c:v>
                </c:pt>
                <c:pt idx="19674">
                  <c:v>3.9347999999987383E-4</c:v>
                </c:pt>
                <c:pt idx="19675">
                  <c:v>3.9349999999987382E-4</c:v>
                </c:pt>
                <c:pt idx="19676">
                  <c:v>3.9351999999987381E-4</c:v>
                </c:pt>
                <c:pt idx="19677">
                  <c:v>3.935399999998738E-4</c:v>
                </c:pt>
                <c:pt idx="19678">
                  <c:v>3.9355999999987379E-4</c:v>
                </c:pt>
                <c:pt idx="19679">
                  <c:v>3.9357999999987378E-4</c:v>
                </c:pt>
                <c:pt idx="19680">
                  <c:v>3.9359999999987377E-4</c:v>
                </c:pt>
                <c:pt idx="19681">
                  <c:v>3.9361999999987376E-4</c:v>
                </c:pt>
                <c:pt idx="19682">
                  <c:v>3.9363999999987375E-4</c:v>
                </c:pt>
                <c:pt idx="19683">
                  <c:v>3.9365999999987374E-4</c:v>
                </c:pt>
                <c:pt idx="19684">
                  <c:v>3.9367999999987373E-4</c:v>
                </c:pt>
                <c:pt idx="19685">
                  <c:v>3.9369999999987372E-4</c:v>
                </c:pt>
                <c:pt idx="19686">
                  <c:v>3.9371999999987371E-4</c:v>
                </c:pt>
                <c:pt idx="19687">
                  <c:v>3.937399999998737E-4</c:v>
                </c:pt>
                <c:pt idx="19688">
                  <c:v>3.9375999999987369E-4</c:v>
                </c:pt>
                <c:pt idx="19689">
                  <c:v>3.9377999999987368E-4</c:v>
                </c:pt>
                <c:pt idx="19690">
                  <c:v>3.9379999999987367E-4</c:v>
                </c:pt>
                <c:pt idx="19691">
                  <c:v>3.9381999999987366E-4</c:v>
                </c:pt>
                <c:pt idx="19692">
                  <c:v>3.9383999999987365E-4</c:v>
                </c:pt>
                <c:pt idx="19693">
                  <c:v>3.9385999999987364E-4</c:v>
                </c:pt>
                <c:pt idx="19694">
                  <c:v>3.9387999999987363E-4</c:v>
                </c:pt>
                <c:pt idx="19695">
                  <c:v>3.9389999999987362E-4</c:v>
                </c:pt>
                <c:pt idx="19696">
                  <c:v>3.9391999999987361E-4</c:v>
                </c:pt>
                <c:pt idx="19697">
                  <c:v>3.9393999999987359E-4</c:v>
                </c:pt>
                <c:pt idx="19698">
                  <c:v>3.9395999999987358E-4</c:v>
                </c:pt>
                <c:pt idx="19699">
                  <c:v>3.9397999999987357E-4</c:v>
                </c:pt>
                <c:pt idx="19700">
                  <c:v>3.9399999999987356E-4</c:v>
                </c:pt>
                <c:pt idx="19701">
                  <c:v>3.9401999999987355E-4</c:v>
                </c:pt>
                <c:pt idx="19702">
                  <c:v>3.9403999999987354E-4</c:v>
                </c:pt>
                <c:pt idx="19703">
                  <c:v>3.9405999999987353E-4</c:v>
                </c:pt>
                <c:pt idx="19704">
                  <c:v>3.9407999999987352E-4</c:v>
                </c:pt>
                <c:pt idx="19705">
                  <c:v>3.9409999999987351E-4</c:v>
                </c:pt>
                <c:pt idx="19706">
                  <c:v>3.941199999998735E-4</c:v>
                </c:pt>
                <c:pt idx="19707">
                  <c:v>3.9413999999987349E-4</c:v>
                </c:pt>
                <c:pt idx="19708">
                  <c:v>3.9415999999987348E-4</c:v>
                </c:pt>
                <c:pt idx="19709">
                  <c:v>3.9417999999987347E-4</c:v>
                </c:pt>
                <c:pt idx="19710">
                  <c:v>3.9419999999987346E-4</c:v>
                </c:pt>
                <c:pt idx="19711">
                  <c:v>3.9421999999987345E-4</c:v>
                </c:pt>
                <c:pt idx="19712">
                  <c:v>3.9423999999987344E-4</c:v>
                </c:pt>
                <c:pt idx="19713">
                  <c:v>3.9425999999987343E-4</c:v>
                </c:pt>
                <c:pt idx="19714">
                  <c:v>3.9427999999987342E-4</c:v>
                </c:pt>
                <c:pt idx="19715">
                  <c:v>3.9429999999987341E-4</c:v>
                </c:pt>
                <c:pt idx="19716">
                  <c:v>3.943199999998734E-4</c:v>
                </c:pt>
                <c:pt idx="19717">
                  <c:v>3.9433999999987339E-4</c:v>
                </c:pt>
                <c:pt idx="19718">
                  <c:v>3.9435999999987338E-4</c:v>
                </c:pt>
                <c:pt idx="19719">
                  <c:v>3.9437999999987337E-4</c:v>
                </c:pt>
                <c:pt idx="19720">
                  <c:v>3.9439999999987336E-4</c:v>
                </c:pt>
                <c:pt idx="19721">
                  <c:v>3.9441999999987335E-4</c:v>
                </c:pt>
                <c:pt idx="19722">
                  <c:v>3.9443999999987334E-4</c:v>
                </c:pt>
                <c:pt idx="19723">
                  <c:v>3.9445999999987333E-4</c:v>
                </c:pt>
                <c:pt idx="19724">
                  <c:v>3.9447999999987332E-4</c:v>
                </c:pt>
                <c:pt idx="19725">
                  <c:v>3.944999999998733E-4</c:v>
                </c:pt>
                <c:pt idx="19726">
                  <c:v>3.9451999999987329E-4</c:v>
                </c:pt>
                <c:pt idx="19727">
                  <c:v>3.9453999999987328E-4</c:v>
                </c:pt>
                <c:pt idx="19728">
                  <c:v>3.9455999999987327E-4</c:v>
                </c:pt>
                <c:pt idx="19729">
                  <c:v>3.9457999999987326E-4</c:v>
                </c:pt>
                <c:pt idx="19730">
                  <c:v>3.9459999999987325E-4</c:v>
                </c:pt>
                <c:pt idx="19731">
                  <c:v>3.9461999999987324E-4</c:v>
                </c:pt>
                <c:pt idx="19732">
                  <c:v>3.9463999999987323E-4</c:v>
                </c:pt>
                <c:pt idx="19733">
                  <c:v>3.9465999999987322E-4</c:v>
                </c:pt>
                <c:pt idx="19734">
                  <c:v>3.9467999999987321E-4</c:v>
                </c:pt>
                <c:pt idx="19735">
                  <c:v>3.946999999998732E-4</c:v>
                </c:pt>
                <c:pt idx="19736">
                  <c:v>3.9471999999987319E-4</c:v>
                </c:pt>
                <c:pt idx="19737">
                  <c:v>3.9473999999987318E-4</c:v>
                </c:pt>
                <c:pt idx="19738">
                  <c:v>3.9475999999987317E-4</c:v>
                </c:pt>
                <c:pt idx="19739">
                  <c:v>3.9477999999987316E-4</c:v>
                </c:pt>
                <c:pt idx="19740">
                  <c:v>3.9479999999987315E-4</c:v>
                </c:pt>
                <c:pt idx="19741">
                  <c:v>3.9481999999987314E-4</c:v>
                </c:pt>
                <c:pt idx="19742">
                  <c:v>3.9483999999987313E-4</c:v>
                </c:pt>
                <c:pt idx="19743">
                  <c:v>3.9485999999987312E-4</c:v>
                </c:pt>
                <c:pt idx="19744">
                  <c:v>3.9487999999987311E-4</c:v>
                </c:pt>
                <c:pt idx="19745">
                  <c:v>3.948999999998731E-4</c:v>
                </c:pt>
                <c:pt idx="19746">
                  <c:v>3.9491999999987309E-4</c:v>
                </c:pt>
                <c:pt idx="19747">
                  <c:v>3.9493999999987308E-4</c:v>
                </c:pt>
                <c:pt idx="19748">
                  <c:v>3.9495999999987307E-4</c:v>
                </c:pt>
                <c:pt idx="19749">
                  <c:v>3.9497999999987306E-4</c:v>
                </c:pt>
                <c:pt idx="19750">
                  <c:v>3.9499999999987305E-4</c:v>
                </c:pt>
                <c:pt idx="19751">
                  <c:v>3.9501999999987304E-4</c:v>
                </c:pt>
                <c:pt idx="19752">
                  <c:v>3.9503999999987303E-4</c:v>
                </c:pt>
                <c:pt idx="19753">
                  <c:v>3.9505999999987301E-4</c:v>
                </c:pt>
                <c:pt idx="19754">
                  <c:v>3.95079999999873E-4</c:v>
                </c:pt>
                <c:pt idx="19755">
                  <c:v>3.9509999999987299E-4</c:v>
                </c:pt>
                <c:pt idx="19756">
                  <c:v>3.9511999999987298E-4</c:v>
                </c:pt>
                <c:pt idx="19757">
                  <c:v>3.9513999999987297E-4</c:v>
                </c:pt>
                <c:pt idx="19758">
                  <c:v>3.9515999999987296E-4</c:v>
                </c:pt>
                <c:pt idx="19759">
                  <c:v>3.9517999999987295E-4</c:v>
                </c:pt>
                <c:pt idx="19760">
                  <c:v>3.9519999999987294E-4</c:v>
                </c:pt>
                <c:pt idx="19761">
                  <c:v>3.9521999999987293E-4</c:v>
                </c:pt>
                <c:pt idx="19762">
                  <c:v>3.9523999999987292E-4</c:v>
                </c:pt>
                <c:pt idx="19763">
                  <c:v>3.9525999999987291E-4</c:v>
                </c:pt>
                <c:pt idx="19764">
                  <c:v>3.952799999998729E-4</c:v>
                </c:pt>
                <c:pt idx="19765">
                  <c:v>3.9529999999987289E-4</c:v>
                </c:pt>
                <c:pt idx="19766">
                  <c:v>3.9531999999987288E-4</c:v>
                </c:pt>
                <c:pt idx="19767">
                  <c:v>3.9533999999987287E-4</c:v>
                </c:pt>
                <c:pt idx="19768">
                  <c:v>3.9535999999987286E-4</c:v>
                </c:pt>
                <c:pt idx="19769">
                  <c:v>3.9537999999987285E-4</c:v>
                </c:pt>
                <c:pt idx="19770">
                  <c:v>3.9539999999987284E-4</c:v>
                </c:pt>
                <c:pt idx="19771">
                  <c:v>3.9541999999987283E-4</c:v>
                </c:pt>
                <c:pt idx="19772">
                  <c:v>3.9543999999987282E-4</c:v>
                </c:pt>
                <c:pt idx="19773">
                  <c:v>3.9545999999987281E-4</c:v>
                </c:pt>
                <c:pt idx="19774">
                  <c:v>3.954799999998728E-4</c:v>
                </c:pt>
                <c:pt idx="19775">
                  <c:v>3.9549999999987279E-4</c:v>
                </c:pt>
                <c:pt idx="19776">
                  <c:v>3.9551999999987278E-4</c:v>
                </c:pt>
                <c:pt idx="19777">
                  <c:v>3.9553999999987277E-4</c:v>
                </c:pt>
                <c:pt idx="19778">
                  <c:v>3.9555999999987276E-4</c:v>
                </c:pt>
                <c:pt idx="19779">
                  <c:v>3.9557999999987275E-4</c:v>
                </c:pt>
                <c:pt idx="19780">
                  <c:v>3.9559999999987274E-4</c:v>
                </c:pt>
                <c:pt idx="19781">
                  <c:v>3.9561999999987272E-4</c:v>
                </c:pt>
                <c:pt idx="19782">
                  <c:v>3.9563999999987271E-4</c:v>
                </c:pt>
                <c:pt idx="19783">
                  <c:v>3.956599999998727E-4</c:v>
                </c:pt>
                <c:pt idx="19784">
                  <c:v>3.9567999999987269E-4</c:v>
                </c:pt>
                <c:pt idx="19785">
                  <c:v>3.9569999999987268E-4</c:v>
                </c:pt>
                <c:pt idx="19786">
                  <c:v>3.9571999999987267E-4</c:v>
                </c:pt>
                <c:pt idx="19787">
                  <c:v>3.9573999999987266E-4</c:v>
                </c:pt>
                <c:pt idx="19788">
                  <c:v>3.9575999999987265E-4</c:v>
                </c:pt>
                <c:pt idx="19789">
                  <c:v>3.9577999999987264E-4</c:v>
                </c:pt>
                <c:pt idx="19790">
                  <c:v>3.9579999999987263E-4</c:v>
                </c:pt>
                <c:pt idx="19791">
                  <c:v>3.9581999999987262E-4</c:v>
                </c:pt>
                <c:pt idx="19792">
                  <c:v>3.9583999999987261E-4</c:v>
                </c:pt>
                <c:pt idx="19793">
                  <c:v>3.958599999998726E-4</c:v>
                </c:pt>
                <c:pt idx="19794">
                  <c:v>3.9587999999987259E-4</c:v>
                </c:pt>
                <c:pt idx="19795">
                  <c:v>3.9589999999987258E-4</c:v>
                </c:pt>
                <c:pt idx="19796">
                  <c:v>3.9591999999987257E-4</c:v>
                </c:pt>
                <c:pt idx="19797">
                  <c:v>3.9593999999987256E-4</c:v>
                </c:pt>
                <c:pt idx="19798">
                  <c:v>3.9595999999987255E-4</c:v>
                </c:pt>
                <c:pt idx="19799">
                  <c:v>3.9597999999987254E-4</c:v>
                </c:pt>
                <c:pt idx="19800">
                  <c:v>3.9599999999987253E-4</c:v>
                </c:pt>
                <c:pt idx="19801">
                  <c:v>3.9601999999987252E-4</c:v>
                </c:pt>
                <c:pt idx="19802">
                  <c:v>3.9603999999987251E-4</c:v>
                </c:pt>
                <c:pt idx="19803">
                  <c:v>3.960599999998725E-4</c:v>
                </c:pt>
                <c:pt idx="19804">
                  <c:v>3.9607999999987249E-4</c:v>
                </c:pt>
                <c:pt idx="19805">
                  <c:v>3.9609999999987248E-4</c:v>
                </c:pt>
                <c:pt idx="19806">
                  <c:v>3.9611999999987247E-4</c:v>
                </c:pt>
                <c:pt idx="19807">
                  <c:v>3.9613999999987246E-4</c:v>
                </c:pt>
                <c:pt idx="19808">
                  <c:v>3.9615999999987245E-4</c:v>
                </c:pt>
                <c:pt idx="19809">
                  <c:v>3.9617999999987243E-4</c:v>
                </c:pt>
                <c:pt idx="19810">
                  <c:v>3.9619999999987242E-4</c:v>
                </c:pt>
                <c:pt idx="19811">
                  <c:v>3.9621999999987241E-4</c:v>
                </c:pt>
                <c:pt idx="19812">
                  <c:v>3.962399999998724E-4</c:v>
                </c:pt>
                <c:pt idx="19813">
                  <c:v>3.9625999999987239E-4</c:v>
                </c:pt>
                <c:pt idx="19814">
                  <c:v>3.9627999999987238E-4</c:v>
                </c:pt>
                <c:pt idx="19815">
                  <c:v>3.9629999999987237E-4</c:v>
                </c:pt>
                <c:pt idx="19816">
                  <c:v>3.9631999999987236E-4</c:v>
                </c:pt>
                <c:pt idx="19817">
                  <c:v>3.9633999999987235E-4</c:v>
                </c:pt>
                <c:pt idx="19818">
                  <c:v>3.9635999999987234E-4</c:v>
                </c:pt>
                <c:pt idx="19819">
                  <c:v>3.9637999999987233E-4</c:v>
                </c:pt>
                <c:pt idx="19820">
                  <c:v>3.9639999999987232E-4</c:v>
                </c:pt>
                <c:pt idx="19821">
                  <c:v>3.9641999999987231E-4</c:v>
                </c:pt>
                <c:pt idx="19822">
                  <c:v>3.964399999998723E-4</c:v>
                </c:pt>
                <c:pt idx="19823">
                  <c:v>3.9645999999987229E-4</c:v>
                </c:pt>
                <c:pt idx="19824">
                  <c:v>3.9647999999987228E-4</c:v>
                </c:pt>
                <c:pt idx="19825">
                  <c:v>3.9649999999987227E-4</c:v>
                </c:pt>
                <c:pt idx="19826">
                  <c:v>3.9651999999987226E-4</c:v>
                </c:pt>
                <c:pt idx="19827">
                  <c:v>3.9653999999987225E-4</c:v>
                </c:pt>
                <c:pt idx="19828">
                  <c:v>3.9655999999987224E-4</c:v>
                </c:pt>
                <c:pt idx="19829">
                  <c:v>3.9657999999987223E-4</c:v>
                </c:pt>
                <c:pt idx="19830">
                  <c:v>3.9659999999987222E-4</c:v>
                </c:pt>
                <c:pt idx="19831">
                  <c:v>3.9661999999987221E-4</c:v>
                </c:pt>
                <c:pt idx="19832">
                  <c:v>3.966399999998722E-4</c:v>
                </c:pt>
                <c:pt idx="19833">
                  <c:v>3.9665999999987219E-4</c:v>
                </c:pt>
                <c:pt idx="19834">
                  <c:v>3.9667999999987218E-4</c:v>
                </c:pt>
                <c:pt idx="19835">
                  <c:v>3.9669999999987217E-4</c:v>
                </c:pt>
                <c:pt idx="19836">
                  <c:v>3.9671999999987216E-4</c:v>
                </c:pt>
                <c:pt idx="19837">
                  <c:v>3.9673999999987215E-4</c:v>
                </c:pt>
                <c:pt idx="19838">
                  <c:v>3.9675999999987213E-4</c:v>
                </c:pt>
                <c:pt idx="19839">
                  <c:v>3.9677999999987212E-4</c:v>
                </c:pt>
                <c:pt idx="19840">
                  <c:v>3.9679999999987211E-4</c:v>
                </c:pt>
                <c:pt idx="19841">
                  <c:v>3.968199999998721E-4</c:v>
                </c:pt>
                <c:pt idx="19842">
                  <c:v>3.9683999999987209E-4</c:v>
                </c:pt>
                <c:pt idx="19843">
                  <c:v>3.9685999999987208E-4</c:v>
                </c:pt>
                <c:pt idx="19844">
                  <c:v>3.9687999999987207E-4</c:v>
                </c:pt>
                <c:pt idx="19845">
                  <c:v>3.9689999999987206E-4</c:v>
                </c:pt>
                <c:pt idx="19846">
                  <c:v>3.9691999999987205E-4</c:v>
                </c:pt>
                <c:pt idx="19847">
                  <c:v>3.9693999999987204E-4</c:v>
                </c:pt>
                <c:pt idx="19848">
                  <c:v>3.9695999999987203E-4</c:v>
                </c:pt>
                <c:pt idx="19849">
                  <c:v>3.9697999999987202E-4</c:v>
                </c:pt>
                <c:pt idx="19850">
                  <c:v>3.9699999999987201E-4</c:v>
                </c:pt>
                <c:pt idx="19851">
                  <c:v>3.97019999999872E-4</c:v>
                </c:pt>
                <c:pt idx="19852">
                  <c:v>3.9703999999987199E-4</c:v>
                </c:pt>
                <c:pt idx="19853">
                  <c:v>3.9705999999987198E-4</c:v>
                </c:pt>
                <c:pt idx="19854">
                  <c:v>3.9707999999987197E-4</c:v>
                </c:pt>
                <c:pt idx="19855">
                  <c:v>3.9709999999987196E-4</c:v>
                </c:pt>
                <c:pt idx="19856">
                  <c:v>3.9711999999987195E-4</c:v>
                </c:pt>
                <c:pt idx="19857">
                  <c:v>3.9713999999987194E-4</c:v>
                </c:pt>
                <c:pt idx="19858">
                  <c:v>3.9715999999987193E-4</c:v>
                </c:pt>
                <c:pt idx="19859">
                  <c:v>3.9717999999987192E-4</c:v>
                </c:pt>
                <c:pt idx="19860">
                  <c:v>3.9719999999987191E-4</c:v>
                </c:pt>
                <c:pt idx="19861">
                  <c:v>3.972199999998719E-4</c:v>
                </c:pt>
                <c:pt idx="19862">
                  <c:v>3.9723999999987189E-4</c:v>
                </c:pt>
                <c:pt idx="19863">
                  <c:v>3.9725999999987188E-4</c:v>
                </c:pt>
                <c:pt idx="19864">
                  <c:v>3.9727999999987187E-4</c:v>
                </c:pt>
                <c:pt idx="19865">
                  <c:v>3.9729999999987186E-4</c:v>
                </c:pt>
                <c:pt idx="19866">
                  <c:v>3.9731999999987184E-4</c:v>
                </c:pt>
                <c:pt idx="19867">
                  <c:v>3.9733999999987183E-4</c:v>
                </c:pt>
                <c:pt idx="19868">
                  <c:v>3.9735999999987182E-4</c:v>
                </c:pt>
                <c:pt idx="19869">
                  <c:v>3.9737999999987181E-4</c:v>
                </c:pt>
                <c:pt idx="19870">
                  <c:v>3.973999999998718E-4</c:v>
                </c:pt>
                <c:pt idx="19871">
                  <c:v>3.9741999999987179E-4</c:v>
                </c:pt>
                <c:pt idx="19872">
                  <c:v>3.9743999999987178E-4</c:v>
                </c:pt>
                <c:pt idx="19873">
                  <c:v>3.9745999999987177E-4</c:v>
                </c:pt>
                <c:pt idx="19874">
                  <c:v>3.9747999999987176E-4</c:v>
                </c:pt>
                <c:pt idx="19875">
                  <c:v>3.9749999999987175E-4</c:v>
                </c:pt>
                <c:pt idx="19876">
                  <c:v>3.9751999999987174E-4</c:v>
                </c:pt>
                <c:pt idx="19877">
                  <c:v>3.9753999999987173E-4</c:v>
                </c:pt>
                <c:pt idx="19878">
                  <c:v>3.9755999999987172E-4</c:v>
                </c:pt>
                <c:pt idx="19879">
                  <c:v>3.9757999999987171E-4</c:v>
                </c:pt>
                <c:pt idx="19880">
                  <c:v>3.975999999998717E-4</c:v>
                </c:pt>
                <c:pt idx="19881">
                  <c:v>3.9761999999987169E-4</c:v>
                </c:pt>
                <c:pt idx="19882">
                  <c:v>3.9763999999987168E-4</c:v>
                </c:pt>
                <c:pt idx="19883">
                  <c:v>3.9765999999987167E-4</c:v>
                </c:pt>
                <c:pt idx="19884">
                  <c:v>3.9767999999987166E-4</c:v>
                </c:pt>
                <c:pt idx="19885">
                  <c:v>3.9769999999987165E-4</c:v>
                </c:pt>
                <c:pt idx="19886">
                  <c:v>3.9771999999987164E-4</c:v>
                </c:pt>
                <c:pt idx="19887">
                  <c:v>3.9773999999987163E-4</c:v>
                </c:pt>
                <c:pt idx="19888">
                  <c:v>3.9775999999987162E-4</c:v>
                </c:pt>
                <c:pt idx="19889">
                  <c:v>3.9777999999987161E-4</c:v>
                </c:pt>
                <c:pt idx="19890">
                  <c:v>3.977999999998716E-4</c:v>
                </c:pt>
                <c:pt idx="19891">
                  <c:v>3.9781999999987159E-4</c:v>
                </c:pt>
                <c:pt idx="19892">
                  <c:v>3.9783999999987158E-4</c:v>
                </c:pt>
                <c:pt idx="19893">
                  <c:v>3.9785999999987157E-4</c:v>
                </c:pt>
                <c:pt idx="19894">
                  <c:v>3.9787999999987155E-4</c:v>
                </c:pt>
                <c:pt idx="19895">
                  <c:v>3.9789999999987154E-4</c:v>
                </c:pt>
                <c:pt idx="19896">
                  <c:v>3.9791999999987153E-4</c:v>
                </c:pt>
                <c:pt idx="19897">
                  <c:v>3.9793999999987152E-4</c:v>
                </c:pt>
                <c:pt idx="19898">
                  <c:v>3.9795999999987151E-4</c:v>
                </c:pt>
                <c:pt idx="19899">
                  <c:v>3.979799999998715E-4</c:v>
                </c:pt>
                <c:pt idx="19900">
                  <c:v>3.9799999999987149E-4</c:v>
                </c:pt>
                <c:pt idx="19901">
                  <c:v>3.9801999999987148E-4</c:v>
                </c:pt>
                <c:pt idx="19902">
                  <c:v>3.9803999999987147E-4</c:v>
                </c:pt>
                <c:pt idx="19903">
                  <c:v>3.9805999999987146E-4</c:v>
                </c:pt>
                <c:pt idx="19904">
                  <c:v>3.9807999999987145E-4</c:v>
                </c:pt>
                <c:pt idx="19905">
                  <c:v>3.9809999999987144E-4</c:v>
                </c:pt>
                <c:pt idx="19906">
                  <c:v>3.9811999999987143E-4</c:v>
                </c:pt>
                <c:pt idx="19907">
                  <c:v>3.9813999999987142E-4</c:v>
                </c:pt>
                <c:pt idx="19908">
                  <c:v>3.9815999999987141E-4</c:v>
                </c:pt>
                <c:pt idx="19909">
                  <c:v>3.981799999998714E-4</c:v>
                </c:pt>
                <c:pt idx="19910">
                  <c:v>3.9819999999987139E-4</c:v>
                </c:pt>
                <c:pt idx="19911">
                  <c:v>3.9821999999987138E-4</c:v>
                </c:pt>
                <c:pt idx="19912">
                  <c:v>3.9823999999987137E-4</c:v>
                </c:pt>
                <c:pt idx="19913">
                  <c:v>3.9825999999987136E-4</c:v>
                </c:pt>
                <c:pt idx="19914">
                  <c:v>3.9827999999987135E-4</c:v>
                </c:pt>
                <c:pt idx="19915">
                  <c:v>3.9829999999987134E-4</c:v>
                </c:pt>
                <c:pt idx="19916">
                  <c:v>3.9831999999987133E-4</c:v>
                </c:pt>
                <c:pt idx="19917">
                  <c:v>3.9833999999987132E-4</c:v>
                </c:pt>
                <c:pt idx="19918">
                  <c:v>3.9835999999987131E-4</c:v>
                </c:pt>
                <c:pt idx="19919">
                  <c:v>3.983799999998713E-4</c:v>
                </c:pt>
                <c:pt idx="19920">
                  <c:v>3.9839999999987129E-4</c:v>
                </c:pt>
                <c:pt idx="19921">
                  <c:v>3.9841999999987128E-4</c:v>
                </c:pt>
                <c:pt idx="19922">
                  <c:v>3.9843999999987126E-4</c:v>
                </c:pt>
                <c:pt idx="19923">
                  <c:v>3.9845999999987125E-4</c:v>
                </c:pt>
                <c:pt idx="19924">
                  <c:v>3.9847999999987124E-4</c:v>
                </c:pt>
                <c:pt idx="19925">
                  <c:v>3.9849999999987123E-4</c:v>
                </c:pt>
                <c:pt idx="19926">
                  <c:v>3.9851999999987122E-4</c:v>
                </c:pt>
                <c:pt idx="19927">
                  <c:v>3.9853999999987121E-4</c:v>
                </c:pt>
                <c:pt idx="19928">
                  <c:v>3.985599999998712E-4</c:v>
                </c:pt>
                <c:pt idx="19929">
                  <c:v>3.9857999999987119E-4</c:v>
                </c:pt>
                <c:pt idx="19930">
                  <c:v>3.9859999999987118E-4</c:v>
                </c:pt>
                <c:pt idx="19931">
                  <c:v>3.9861999999987117E-4</c:v>
                </c:pt>
                <c:pt idx="19932">
                  <c:v>3.9863999999987116E-4</c:v>
                </c:pt>
                <c:pt idx="19933">
                  <c:v>3.9865999999987115E-4</c:v>
                </c:pt>
                <c:pt idx="19934">
                  <c:v>3.9867999999987114E-4</c:v>
                </c:pt>
                <c:pt idx="19935">
                  <c:v>3.9869999999987113E-4</c:v>
                </c:pt>
                <c:pt idx="19936">
                  <c:v>3.9871999999987112E-4</c:v>
                </c:pt>
                <c:pt idx="19937">
                  <c:v>3.9873999999987111E-4</c:v>
                </c:pt>
                <c:pt idx="19938">
                  <c:v>3.987599999998711E-4</c:v>
                </c:pt>
                <c:pt idx="19939">
                  <c:v>3.9877999999987109E-4</c:v>
                </c:pt>
                <c:pt idx="19940">
                  <c:v>3.9879999999987108E-4</c:v>
                </c:pt>
                <c:pt idx="19941">
                  <c:v>3.9881999999987107E-4</c:v>
                </c:pt>
                <c:pt idx="19942">
                  <c:v>3.9883999999987106E-4</c:v>
                </c:pt>
                <c:pt idx="19943">
                  <c:v>3.9885999999987105E-4</c:v>
                </c:pt>
                <c:pt idx="19944">
                  <c:v>3.9887999999987104E-4</c:v>
                </c:pt>
                <c:pt idx="19945">
                  <c:v>3.9889999999987103E-4</c:v>
                </c:pt>
                <c:pt idx="19946">
                  <c:v>3.9891999999987102E-4</c:v>
                </c:pt>
                <c:pt idx="19947">
                  <c:v>3.9893999999987101E-4</c:v>
                </c:pt>
                <c:pt idx="19948">
                  <c:v>3.98959999999871E-4</c:v>
                </c:pt>
                <c:pt idx="19949">
                  <c:v>3.9897999999987099E-4</c:v>
                </c:pt>
                <c:pt idx="19950">
                  <c:v>3.9899999999987097E-4</c:v>
                </c:pt>
                <c:pt idx="19951">
                  <c:v>3.9901999999987096E-4</c:v>
                </c:pt>
                <c:pt idx="19952">
                  <c:v>3.9903999999987095E-4</c:v>
                </c:pt>
                <c:pt idx="19953">
                  <c:v>3.9905999999987094E-4</c:v>
                </c:pt>
                <c:pt idx="19954">
                  <c:v>3.9907999999987093E-4</c:v>
                </c:pt>
                <c:pt idx="19955">
                  <c:v>3.9909999999987092E-4</c:v>
                </c:pt>
                <c:pt idx="19956">
                  <c:v>3.9911999999987091E-4</c:v>
                </c:pt>
                <c:pt idx="19957">
                  <c:v>3.991399999998709E-4</c:v>
                </c:pt>
                <c:pt idx="19958">
                  <c:v>3.9915999999987089E-4</c:v>
                </c:pt>
                <c:pt idx="19959">
                  <c:v>3.9917999999987088E-4</c:v>
                </c:pt>
                <c:pt idx="19960">
                  <c:v>3.9919999999987087E-4</c:v>
                </c:pt>
                <c:pt idx="19961">
                  <c:v>3.9921999999987086E-4</c:v>
                </c:pt>
                <c:pt idx="19962">
                  <c:v>3.9923999999987085E-4</c:v>
                </c:pt>
                <c:pt idx="19963">
                  <c:v>3.9925999999987084E-4</c:v>
                </c:pt>
                <c:pt idx="19964">
                  <c:v>3.9927999999987083E-4</c:v>
                </c:pt>
                <c:pt idx="19965">
                  <c:v>3.9929999999987082E-4</c:v>
                </c:pt>
                <c:pt idx="19966">
                  <c:v>3.9931999999987081E-4</c:v>
                </c:pt>
                <c:pt idx="19967">
                  <c:v>3.993399999998708E-4</c:v>
                </c:pt>
                <c:pt idx="19968">
                  <c:v>3.9935999999987079E-4</c:v>
                </c:pt>
                <c:pt idx="19969">
                  <c:v>3.9937999999987078E-4</c:v>
                </c:pt>
                <c:pt idx="19970">
                  <c:v>3.9939999999987077E-4</c:v>
                </c:pt>
                <c:pt idx="19971">
                  <c:v>3.9941999999987076E-4</c:v>
                </c:pt>
                <c:pt idx="19972">
                  <c:v>3.9943999999987075E-4</c:v>
                </c:pt>
                <c:pt idx="19973">
                  <c:v>3.9945999999987074E-4</c:v>
                </c:pt>
                <c:pt idx="19974">
                  <c:v>3.9947999999987073E-4</c:v>
                </c:pt>
                <c:pt idx="19975">
                  <c:v>3.9949999999987072E-4</c:v>
                </c:pt>
                <c:pt idx="19976">
                  <c:v>3.9951999999987071E-4</c:v>
                </c:pt>
                <c:pt idx="19977">
                  <c:v>3.995399999998707E-4</c:v>
                </c:pt>
                <c:pt idx="19978">
                  <c:v>3.9955999999987068E-4</c:v>
                </c:pt>
                <c:pt idx="19979">
                  <c:v>3.9957999999987067E-4</c:v>
                </c:pt>
                <c:pt idx="19980">
                  <c:v>3.9959999999987066E-4</c:v>
                </c:pt>
                <c:pt idx="19981">
                  <c:v>3.9961999999987065E-4</c:v>
                </c:pt>
                <c:pt idx="19982">
                  <c:v>3.9963999999987064E-4</c:v>
                </c:pt>
                <c:pt idx="19983">
                  <c:v>3.9965999999987063E-4</c:v>
                </c:pt>
                <c:pt idx="19984">
                  <c:v>3.9967999999987062E-4</c:v>
                </c:pt>
                <c:pt idx="19985">
                  <c:v>3.9969999999987061E-4</c:v>
                </c:pt>
                <c:pt idx="19986">
                  <c:v>3.997199999998706E-4</c:v>
                </c:pt>
                <c:pt idx="19987">
                  <c:v>3.9973999999987059E-4</c:v>
                </c:pt>
                <c:pt idx="19988">
                  <c:v>3.9975999999987058E-4</c:v>
                </c:pt>
                <c:pt idx="19989">
                  <c:v>3.9977999999987057E-4</c:v>
                </c:pt>
                <c:pt idx="19990">
                  <c:v>3.9979999999987056E-4</c:v>
                </c:pt>
                <c:pt idx="19991">
                  <c:v>3.9981999999987055E-4</c:v>
                </c:pt>
                <c:pt idx="19992">
                  <c:v>3.9983999999987054E-4</c:v>
                </c:pt>
                <c:pt idx="19993">
                  <c:v>3.9985999999987053E-4</c:v>
                </c:pt>
                <c:pt idx="19994">
                  <c:v>3.9987999999987052E-4</c:v>
                </c:pt>
                <c:pt idx="19995">
                  <c:v>3.9989999999987051E-4</c:v>
                </c:pt>
                <c:pt idx="19996">
                  <c:v>3.999199999998705E-4</c:v>
                </c:pt>
                <c:pt idx="19997">
                  <c:v>3.9993999999987049E-4</c:v>
                </c:pt>
                <c:pt idx="19998">
                  <c:v>3.9995999999987048E-4</c:v>
                </c:pt>
                <c:pt idx="19999">
                  <c:v>3.9997999999987047E-4</c:v>
                </c:pt>
                <c:pt idx="20000">
                  <c:v>3.9999999999987046E-4</c:v>
                </c:pt>
                <c:pt idx="20001">
                  <c:v>4.0001999999987045E-4</c:v>
                </c:pt>
                <c:pt idx="20002">
                  <c:v>4.0003999999987044E-4</c:v>
                </c:pt>
                <c:pt idx="20003">
                  <c:v>4.0005999999987043E-4</c:v>
                </c:pt>
                <c:pt idx="20004">
                  <c:v>4.0007999999987042E-4</c:v>
                </c:pt>
                <c:pt idx="20005">
                  <c:v>4.0009999999987041E-4</c:v>
                </c:pt>
                <c:pt idx="20006">
                  <c:v>4.0011999999987039E-4</c:v>
                </c:pt>
                <c:pt idx="20007">
                  <c:v>4.0013999999987038E-4</c:v>
                </c:pt>
                <c:pt idx="20008">
                  <c:v>4.0015999999987037E-4</c:v>
                </c:pt>
                <c:pt idx="20009">
                  <c:v>4.0017999999987036E-4</c:v>
                </c:pt>
                <c:pt idx="20010">
                  <c:v>4.0019999999987035E-4</c:v>
                </c:pt>
                <c:pt idx="20011">
                  <c:v>4.0021999999987034E-4</c:v>
                </c:pt>
                <c:pt idx="20012">
                  <c:v>4.0023999999987033E-4</c:v>
                </c:pt>
                <c:pt idx="20013">
                  <c:v>4.0025999999987032E-4</c:v>
                </c:pt>
                <c:pt idx="20014">
                  <c:v>4.0027999999987031E-4</c:v>
                </c:pt>
                <c:pt idx="20015">
                  <c:v>4.002999999998703E-4</c:v>
                </c:pt>
                <c:pt idx="20016">
                  <c:v>4.0031999999987029E-4</c:v>
                </c:pt>
                <c:pt idx="20017">
                  <c:v>4.0033999999987028E-4</c:v>
                </c:pt>
                <c:pt idx="20018">
                  <c:v>4.0035999999987027E-4</c:v>
                </c:pt>
                <c:pt idx="20019">
                  <c:v>4.0037999999987026E-4</c:v>
                </c:pt>
                <c:pt idx="20020">
                  <c:v>4.0039999999987025E-4</c:v>
                </c:pt>
                <c:pt idx="20021">
                  <c:v>4.0041999999987024E-4</c:v>
                </c:pt>
                <c:pt idx="20022">
                  <c:v>4.0043999999987023E-4</c:v>
                </c:pt>
                <c:pt idx="20023">
                  <c:v>4.0045999999987022E-4</c:v>
                </c:pt>
                <c:pt idx="20024">
                  <c:v>4.0047999999987021E-4</c:v>
                </c:pt>
                <c:pt idx="20025">
                  <c:v>4.004999999998702E-4</c:v>
                </c:pt>
                <c:pt idx="20026">
                  <c:v>4.0051999999987019E-4</c:v>
                </c:pt>
                <c:pt idx="20027">
                  <c:v>4.0053999999987018E-4</c:v>
                </c:pt>
                <c:pt idx="20028">
                  <c:v>4.0055999999987017E-4</c:v>
                </c:pt>
                <c:pt idx="20029">
                  <c:v>4.0057999999987016E-4</c:v>
                </c:pt>
                <c:pt idx="20030">
                  <c:v>4.0059999999987015E-4</c:v>
                </c:pt>
                <c:pt idx="20031">
                  <c:v>4.0061999999987014E-4</c:v>
                </c:pt>
                <c:pt idx="20032">
                  <c:v>4.0063999999987013E-4</c:v>
                </c:pt>
                <c:pt idx="20033">
                  <c:v>4.0065999999987012E-4</c:v>
                </c:pt>
                <c:pt idx="20034">
                  <c:v>4.006799999998701E-4</c:v>
                </c:pt>
                <c:pt idx="20035">
                  <c:v>4.0069999999987009E-4</c:v>
                </c:pt>
                <c:pt idx="20036">
                  <c:v>4.0071999999987008E-4</c:v>
                </c:pt>
                <c:pt idx="20037">
                  <c:v>4.0073999999987007E-4</c:v>
                </c:pt>
                <c:pt idx="20038">
                  <c:v>4.0075999999987006E-4</c:v>
                </c:pt>
                <c:pt idx="20039">
                  <c:v>4.0077999999987005E-4</c:v>
                </c:pt>
                <c:pt idx="20040">
                  <c:v>4.0079999999987004E-4</c:v>
                </c:pt>
                <c:pt idx="20041">
                  <c:v>4.0081999999987003E-4</c:v>
                </c:pt>
                <c:pt idx="20042">
                  <c:v>4.0083999999987002E-4</c:v>
                </c:pt>
                <c:pt idx="20043">
                  <c:v>4.0085999999987001E-4</c:v>
                </c:pt>
                <c:pt idx="20044">
                  <c:v>4.0087999999987E-4</c:v>
                </c:pt>
                <c:pt idx="20045">
                  <c:v>4.0089999999986999E-4</c:v>
                </c:pt>
                <c:pt idx="20046">
                  <c:v>4.0091999999986998E-4</c:v>
                </c:pt>
                <c:pt idx="20047">
                  <c:v>4.0093999999986997E-4</c:v>
                </c:pt>
                <c:pt idx="20048">
                  <c:v>4.0095999999986996E-4</c:v>
                </c:pt>
                <c:pt idx="20049">
                  <c:v>4.0097999999986995E-4</c:v>
                </c:pt>
                <c:pt idx="20050">
                  <c:v>4.0099999999986994E-4</c:v>
                </c:pt>
                <c:pt idx="20051">
                  <c:v>4.0101999999986993E-4</c:v>
                </c:pt>
                <c:pt idx="20052">
                  <c:v>4.0103999999986992E-4</c:v>
                </c:pt>
                <c:pt idx="20053">
                  <c:v>4.0105999999986991E-4</c:v>
                </c:pt>
                <c:pt idx="20054">
                  <c:v>4.010799999998699E-4</c:v>
                </c:pt>
                <c:pt idx="20055">
                  <c:v>4.0109999999986989E-4</c:v>
                </c:pt>
                <c:pt idx="20056">
                  <c:v>4.0111999999986988E-4</c:v>
                </c:pt>
                <c:pt idx="20057">
                  <c:v>4.0113999999986987E-4</c:v>
                </c:pt>
                <c:pt idx="20058">
                  <c:v>4.0115999999986986E-4</c:v>
                </c:pt>
                <c:pt idx="20059">
                  <c:v>4.0117999999986985E-4</c:v>
                </c:pt>
                <c:pt idx="20060">
                  <c:v>4.0119999999986984E-4</c:v>
                </c:pt>
                <c:pt idx="20061">
                  <c:v>4.0121999999986983E-4</c:v>
                </c:pt>
                <c:pt idx="20062">
                  <c:v>4.0123999999986981E-4</c:v>
                </c:pt>
                <c:pt idx="20063">
                  <c:v>4.012599999998698E-4</c:v>
                </c:pt>
                <c:pt idx="20064">
                  <c:v>4.0127999999986979E-4</c:v>
                </c:pt>
                <c:pt idx="20065">
                  <c:v>4.0129999999986978E-4</c:v>
                </c:pt>
                <c:pt idx="20066">
                  <c:v>4.0131999999986977E-4</c:v>
                </c:pt>
                <c:pt idx="20067">
                  <c:v>4.0133999999986976E-4</c:v>
                </c:pt>
                <c:pt idx="20068">
                  <c:v>4.0135999999986975E-4</c:v>
                </c:pt>
                <c:pt idx="20069">
                  <c:v>4.0137999999986974E-4</c:v>
                </c:pt>
                <c:pt idx="20070">
                  <c:v>4.0139999999986973E-4</c:v>
                </c:pt>
                <c:pt idx="20071">
                  <c:v>4.0141999999986972E-4</c:v>
                </c:pt>
                <c:pt idx="20072">
                  <c:v>4.0143999999986971E-4</c:v>
                </c:pt>
                <c:pt idx="20073">
                  <c:v>4.014599999998697E-4</c:v>
                </c:pt>
                <c:pt idx="20074">
                  <c:v>4.0147999999986969E-4</c:v>
                </c:pt>
                <c:pt idx="20075">
                  <c:v>4.0149999999986968E-4</c:v>
                </c:pt>
                <c:pt idx="20076">
                  <c:v>4.0151999999986967E-4</c:v>
                </c:pt>
                <c:pt idx="20077">
                  <c:v>4.0153999999986966E-4</c:v>
                </c:pt>
                <c:pt idx="20078">
                  <c:v>4.0155999999986965E-4</c:v>
                </c:pt>
                <c:pt idx="20079">
                  <c:v>4.0157999999986964E-4</c:v>
                </c:pt>
                <c:pt idx="20080">
                  <c:v>4.0159999999986963E-4</c:v>
                </c:pt>
                <c:pt idx="20081">
                  <c:v>4.0161999999986962E-4</c:v>
                </c:pt>
                <c:pt idx="20082">
                  <c:v>4.0163999999986961E-4</c:v>
                </c:pt>
                <c:pt idx="20083">
                  <c:v>4.016599999998696E-4</c:v>
                </c:pt>
                <c:pt idx="20084">
                  <c:v>4.0167999999986959E-4</c:v>
                </c:pt>
                <c:pt idx="20085">
                  <c:v>4.0169999999986958E-4</c:v>
                </c:pt>
                <c:pt idx="20086">
                  <c:v>4.0171999999986957E-4</c:v>
                </c:pt>
                <c:pt idx="20087">
                  <c:v>4.0173999999986956E-4</c:v>
                </c:pt>
                <c:pt idx="20088">
                  <c:v>4.0175999999986955E-4</c:v>
                </c:pt>
                <c:pt idx="20089">
                  <c:v>4.0177999999986954E-4</c:v>
                </c:pt>
                <c:pt idx="20090">
                  <c:v>4.0179999999986952E-4</c:v>
                </c:pt>
                <c:pt idx="20091">
                  <c:v>4.0181999999986951E-4</c:v>
                </c:pt>
                <c:pt idx="20092">
                  <c:v>4.018399999998695E-4</c:v>
                </c:pt>
                <c:pt idx="20093">
                  <c:v>4.0185999999986949E-4</c:v>
                </c:pt>
                <c:pt idx="20094">
                  <c:v>4.0187999999986948E-4</c:v>
                </c:pt>
                <c:pt idx="20095">
                  <c:v>4.0189999999986947E-4</c:v>
                </c:pt>
                <c:pt idx="20096">
                  <c:v>4.0191999999986946E-4</c:v>
                </c:pt>
                <c:pt idx="20097">
                  <c:v>4.0193999999986945E-4</c:v>
                </c:pt>
                <c:pt idx="20098">
                  <c:v>4.0195999999986944E-4</c:v>
                </c:pt>
                <c:pt idx="20099">
                  <c:v>4.0197999999986943E-4</c:v>
                </c:pt>
                <c:pt idx="20100">
                  <c:v>4.0199999999986942E-4</c:v>
                </c:pt>
                <c:pt idx="20101">
                  <c:v>4.0201999999986941E-4</c:v>
                </c:pt>
                <c:pt idx="20102">
                  <c:v>4.020399999998694E-4</c:v>
                </c:pt>
                <c:pt idx="20103">
                  <c:v>4.0205999999986939E-4</c:v>
                </c:pt>
                <c:pt idx="20104">
                  <c:v>4.0207999999986938E-4</c:v>
                </c:pt>
                <c:pt idx="20105">
                  <c:v>4.0209999999986937E-4</c:v>
                </c:pt>
                <c:pt idx="20106">
                  <c:v>4.0211999999986936E-4</c:v>
                </c:pt>
                <c:pt idx="20107">
                  <c:v>4.0213999999986935E-4</c:v>
                </c:pt>
                <c:pt idx="20108">
                  <c:v>4.0215999999986934E-4</c:v>
                </c:pt>
                <c:pt idx="20109">
                  <c:v>4.0217999999986933E-4</c:v>
                </c:pt>
                <c:pt idx="20110">
                  <c:v>4.0219999999986932E-4</c:v>
                </c:pt>
                <c:pt idx="20111">
                  <c:v>4.0221999999986931E-4</c:v>
                </c:pt>
                <c:pt idx="20112">
                  <c:v>4.022399999998693E-4</c:v>
                </c:pt>
                <c:pt idx="20113">
                  <c:v>4.0225999999986929E-4</c:v>
                </c:pt>
                <c:pt idx="20114">
                  <c:v>4.0227999999986928E-4</c:v>
                </c:pt>
                <c:pt idx="20115">
                  <c:v>4.0229999999986927E-4</c:v>
                </c:pt>
                <c:pt idx="20116">
                  <c:v>4.0231999999986926E-4</c:v>
                </c:pt>
                <c:pt idx="20117">
                  <c:v>4.0233999999986925E-4</c:v>
                </c:pt>
                <c:pt idx="20118">
                  <c:v>4.0235999999986924E-4</c:v>
                </c:pt>
                <c:pt idx="20119">
                  <c:v>4.0237999999986922E-4</c:v>
                </c:pt>
                <c:pt idx="20120">
                  <c:v>4.0239999999986921E-4</c:v>
                </c:pt>
                <c:pt idx="20121">
                  <c:v>4.024199999998692E-4</c:v>
                </c:pt>
                <c:pt idx="20122">
                  <c:v>4.0243999999986919E-4</c:v>
                </c:pt>
                <c:pt idx="20123">
                  <c:v>4.0245999999986918E-4</c:v>
                </c:pt>
                <c:pt idx="20124">
                  <c:v>4.0247999999986917E-4</c:v>
                </c:pt>
                <c:pt idx="20125">
                  <c:v>4.0249999999986916E-4</c:v>
                </c:pt>
                <c:pt idx="20126">
                  <c:v>4.0251999999986915E-4</c:v>
                </c:pt>
                <c:pt idx="20127">
                  <c:v>4.0253999999986914E-4</c:v>
                </c:pt>
                <c:pt idx="20128">
                  <c:v>4.0255999999986913E-4</c:v>
                </c:pt>
                <c:pt idx="20129">
                  <c:v>4.0257999999986912E-4</c:v>
                </c:pt>
                <c:pt idx="20130">
                  <c:v>4.0259999999986911E-4</c:v>
                </c:pt>
                <c:pt idx="20131">
                  <c:v>4.026199999998691E-4</c:v>
                </c:pt>
                <c:pt idx="20132">
                  <c:v>4.0263999999986909E-4</c:v>
                </c:pt>
                <c:pt idx="20133">
                  <c:v>4.0265999999986908E-4</c:v>
                </c:pt>
                <c:pt idx="20134">
                  <c:v>4.0267999999986907E-4</c:v>
                </c:pt>
                <c:pt idx="20135">
                  <c:v>4.0269999999986906E-4</c:v>
                </c:pt>
                <c:pt idx="20136">
                  <c:v>4.0271999999986905E-4</c:v>
                </c:pt>
                <c:pt idx="20137">
                  <c:v>4.0273999999986904E-4</c:v>
                </c:pt>
                <c:pt idx="20138">
                  <c:v>4.0275999999986903E-4</c:v>
                </c:pt>
                <c:pt idx="20139">
                  <c:v>4.0277999999986902E-4</c:v>
                </c:pt>
                <c:pt idx="20140">
                  <c:v>4.0279999999986901E-4</c:v>
                </c:pt>
                <c:pt idx="20141">
                  <c:v>4.02819999999869E-4</c:v>
                </c:pt>
                <c:pt idx="20142">
                  <c:v>4.0283999999986899E-4</c:v>
                </c:pt>
                <c:pt idx="20143">
                  <c:v>4.0285999999986898E-4</c:v>
                </c:pt>
                <c:pt idx="20144">
                  <c:v>4.0287999999986897E-4</c:v>
                </c:pt>
                <c:pt idx="20145">
                  <c:v>4.0289999999986896E-4</c:v>
                </c:pt>
                <c:pt idx="20146">
                  <c:v>4.0291999999986895E-4</c:v>
                </c:pt>
                <c:pt idx="20147">
                  <c:v>4.0293999999986893E-4</c:v>
                </c:pt>
                <c:pt idx="20148">
                  <c:v>4.0295999999986892E-4</c:v>
                </c:pt>
                <c:pt idx="20149">
                  <c:v>4.0297999999986891E-4</c:v>
                </c:pt>
                <c:pt idx="20150">
                  <c:v>4.029999999998689E-4</c:v>
                </c:pt>
                <c:pt idx="20151">
                  <c:v>4.0301999999986889E-4</c:v>
                </c:pt>
                <c:pt idx="20152">
                  <c:v>4.0303999999986888E-4</c:v>
                </c:pt>
                <c:pt idx="20153">
                  <c:v>4.0305999999986887E-4</c:v>
                </c:pt>
                <c:pt idx="20154">
                  <c:v>4.0307999999986886E-4</c:v>
                </c:pt>
                <c:pt idx="20155">
                  <c:v>4.0309999999986885E-4</c:v>
                </c:pt>
                <c:pt idx="20156">
                  <c:v>4.0311999999986884E-4</c:v>
                </c:pt>
                <c:pt idx="20157">
                  <c:v>4.0313999999986883E-4</c:v>
                </c:pt>
                <c:pt idx="20158">
                  <c:v>4.0315999999986882E-4</c:v>
                </c:pt>
                <c:pt idx="20159">
                  <c:v>4.0317999999986881E-4</c:v>
                </c:pt>
                <c:pt idx="20160">
                  <c:v>4.031999999998688E-4</c:v>
                </c:pt>
                <c:pt idx="20161">
                  <c:v>4.0321999999986879E-4</c:v>
                </c:pt>
                <c:pt idx="20162">
                  <c:v>4.0323999999986878E-4</c:v>
                </c:pt>
                <c:pt idx="20163">
                  <c:v>4.0325999999986877E-4</c:v>
                </c:pt>
                <c:pt idx="20164">
                  <c:v>4.0327999999986876E-4</c:v>
                </c:pt>
                <c:pt idx="20165">
                  <c:v>4.0329999999986875E-4</c:v>
                </c:pt>
                <c:pt idx="20166">
                  <c:v>4.0331999999986874E-4</c:v>
                </c:pt>
                <c:pt idx="20167">
                  <c:v>4.0333999999986873E-4</c:v>
                </c:pt>
                <c:pt idx="20168">
                  <c:v>4.0335999999986872E-4</c:v>
                </c:pt>
                <c:pt idx="20169">
                  <c:v>4.0337999999986871E-4</c:v>
                </c:pt>
                <c:pt idx="20170">
                  <c:v>4.033999999998687E-4</c:v>
                </c:pt>
                <c:pt idx="20171">
                  <c:v>4.0341999999986869E-4</c:v>
                </c:pt>
                <c:pt idx="20172">
                  <c:v>4.0343999999986868E-4</c:v>
                </c:pt>
                <c:pt idx="20173">
                  <c:v>4.0345999999986867E-4</c:v>
                </c:pt>
                <c:pt idx="20174">
                  <c:v>4.0347999999986866E-4</c:v>
                </c:pt>
                <c:pt idx="20175">
                  <c:v>4.0349999999986864E-4</c:v>
                </c:pt>
                <c:pt idx="20176">
                  <c:v>4.0351999999986863E-4</c:v>
                </c:pt>
                <c:pt idx="20177">
                  <c:v>4.0353999999986862E-4</c:v>
                </c:pt>
                <c:pt idx="20178">
                  <c:v>4.0355999999986861E-4</c:v>
                </c:pt>
                <c:pt idx="20179">
                  <c:v>4.035799999998686E-4</c:v>
                </c:pt>
                <c:pt idx="20180">
                  <c:v>4.0359999999986859E-4</c:v>
                </c:pt>
                <c:pt idx="20181">
                  <c:v>4.0361999999986858E-4</c:v>
                </c:pt>
                <c:pt idx="20182">
                  <c:v>4.0363999999986857E-4</c:v>
                </c:pt>
                <c:pt idx="20183">
                  <c:v>4.0365999999986856E-4</c:v>
                </c:pt>
                <c:pt idx="20184">
                  <c:v>4.0367999999986855E-4</c:v>
                </c:pt>
                <c:pt idx="20185">
                  <c:v>4.0369999999986854E-4</c:v>
                </c:pt>
                <c:pt idx="20186">
                  <c:v>4.0371999999986853E-4</c:v>
                </c:pt>
                <c:pt idx="20187">
                  <c:v>4.0373999999986852E-4</c:v>
                </c:pt>
                <c:pt idx="20188">
                  <c:v>4.0375999999986851E-4</c:v>
                </c:pt>
                <c:pt idx="20189">
                  <c:v>4.037799999998685E-4</c:v>
                </c:pt>
                <c:pt idx="20190">
                  <c:v>4.0379999999986849E-4</c:v>
                </c:pt>
                <c:pt idx="20191">
                  <c:v>4.0381999999986848E-4</c:v>
                </c:pt>
                <c:pt idx="20192">
                  <c:v>4.0383999999986847E-4</c:v>
                </c:pt>
                <c:pt idx="20193">
                  <c:v>4.0385999999986846E-4</c:v>
                </c:pt>
                <c:pt idx="20194">
                  <c:v>4.0387999999986845E-4</c:v>
                </c:pt>
                <c:pt idx="20195">
                  <c:v>4.0389999999986844E-4</c:v>
                </c:pt>
                <c:pt idx="20196">
                  <c:v>4.0391999999986843E-4</c:v>
                </c:pt>
                <c:pt idx="20197">
                  <c:v>4.0393999999986842E-4</c:v>
                </c:pt>
                <c:pt idx="20198">
                  <c:v>4.0395999999986841E-4</c:v>
                </c:pt>
                <c:pt idx="20199">
                  <c:v>4.039799999998684E-4</c:v>
                </c:pt>
                <c:pt idx="20200">
                  <c:v>4.0399999999986839E-4</c:v>
                </c:pt>
                <c:pt idx="20201">
                  <c:v>4.0401999999986838E-4</c:v>
                </c:pt>
                <c:pt idx="20202">
                  <c:v>4.0403999999986837E-4</c:v>
                </c:pt>
                <c:pt idx="20203">
                  <c:v>4.0405999999986835E-4</c:v>
                </c:pt>
                <c:pt idx="20204">
                  <c:v>4.0407999999986834E-4</c:v>
                </c:pt>
                <c:pt idx="20205">
                  <c:v>4.0409999999986833E-4</c:v>
                </c:pt>
                <c:pt idx="20206">
                  <c:v>4.0411999999986832E-4</c:v>
                </c:pt>
                <c:pt idx="20207">
                  <c:v>4.0413999999986831E-4</c:v>
                </c:pt>
                <c:pt idx="20208">
                  <c:v>4.041599999998683E-4</c:v>
                </c:pt>
                <c:pt idx="20209">
                  <c:v>4.0417999999986829E-4</c:v>
                </c:pt>
                <c:pt idx="20210">
                  <c:v>4.0419999999986828E-4</c:v>
                </c:pt>
                <c:pt idx="20211">
                  <c:v>4.0421999999986827E-4</c:v>
                </c:pt>
                <c:pt idx="20212">
                  <c:v>4.0423999999986826E-4</c:v>
                </c:pt>
                <c:pt idx="20213">
                  <c:v>4.0425999999986825E-4</c:v>
                </c:pt>
                <c:pt idx="20214">
                  <c:v>4.0427999999986824E-4</c:v>
                </c:pt>
                <c:pt idx="20215">
                  <c:v>4.0429999999986823E-4</c:v>
                </c:pt>
                <c:pt idx="20216">
                  <c:v>4.0431999999986822E-4</c:v>
                </c:pt>
                <c:pt idx="20217">
                  <c:v>4.0433999999986821E-4</c:v>
                </c:pt>
                <c:pt idx="20218">
                  <c:v>4.043599999998682E-4</c:v>
                </c:pt>
                <c:pt idx="20219">
                  <c:v>4.0437999999986819E-4</c:v>
                </c:pt>
                <c:pt idx="20220">
                  <c:v>4.0439999999986818E-4</c:v>
                </c:pt>
                <c:pt idx="20221">
                  <c:v>4.0441999999986817E-4</c:v>
                </c:pt>
                <c:pt idx="20222">
                  <c:v>4.0443999999986816E-4</c:v>
                </c:pt>
                <c:pt idx="20223">
                  <c:v>4.0445999999986815E-4</c:v>
                </c:pt>
                <c:pt idx="20224">
                  <c:v>4.0447999999986814E-4</c:v>
                </c:pt>
                <c:pt idx="20225">
                  <c:v>4.0449999999986813E-4</c:v>
                </c:pt>
                <c:pt idx="20226">
                  <c:v>4.0451999999986812E-4</c:v>
                </c:pt>
                <c:pt idx="20227">
                  <c:v>4.0453999999986811E-4</c:v>
                </c:pt>
                <c:pt idx="20228">
                  <c:v>4.045599999998681E-4</c:v>
                </c:pt>
                <c:pt idx="20229">
                  <c:v>4.0457999999986809E-4</c:v>
                </c:pt>
                <c:pt idx="20230">
                  <c:v>4.0459999999986808E-4</c:v>
                </c:pt>
                <c:pt idx="20231">
                  <c:v>4.0461999999986806E-4</c:v>
                </c:pt>
                <c:pt idx="20232">
                  <c:v>4.0463999999986805E-4</c:v>
                </c:pt>
                <c:pt idx="20233">
                  <c:v>4.0465999999986804E-4</c:v>
                </c:pt>
                <c:pt idx="20234">
                  <c:v>4.0467999999986803E-4</c:v>
                </c:pt>
                <c:pt idx="20235">
                  <c:v>4.0469999999986802E-4</c:v>
                </c:pt>
                <c:pt idx="20236">
                  <c:v>4.0471999999986801E-4</c:v>
                </c:pt>
                <c:pt idx="20237">
                  <c:v>4.04739999999868E-4</c:v>
                </c:pt>
                <c:pt idx="20238">
                  <c:v>4.0475999999986799E-4</c:v>
                </c:pt>
                <c:pt idx="20239">
                  <c:v>4.0477999999986798E-4</c:v>
                </c:pt>
                <c:pt idx="20240">
                  <c:v>4.0479999999986797E-4</c:v>
                </c:pt>
                <c:pt idx="20241">
                  <c:v>4.0481999999986796E-4</c:v>
                </c:pt>
                <c:pt idx="20242">
                  <c:v>4.0483999999986795E-4</c:v>
                </c:pt>
                <c:pt idx="20243">
                  <c:v>4.0485999999986794E-4</c:v>
                </c:pt>
                <c:pt idx="20244">
                  <c:v>4.0487999999986793E-4</c:v>
                </c:pt>
                <c:pt idx="20245">
                  <c:v>4.0489999999986792E-4</c:v>
                </c:pt>
                <c:pt idx="20246">
                  <c:v>4.0491999999986791E-4</c:v>
                </c:pt>
                <c:pt idx="20247">
                  <c:v>4.049399999998679E-4</c:v>
                </c:pt>
                <c:pt idx="20248">
                  <c:v>4.0495999999986789E-4</c:v>
                </c:pt>
                <c:pt idx="20249">
                  <c:v>4.0497999999986788E-4</c:v>
                </c:pt>
                <c:pt idx="20250">
                  <c:v>4.0499999999986787E-4</c:v>
                </c:pt>
                <c:pt idx="20251">
                  <c:v>4.0501999999986786E-4</c:v>
                </c:pt>
                <c:pt idx="20252">
                  <c:v>4.0503999999986785E-4</c:v>
                </c:pt>
                <c:pt idx="20253">
                  <c:v>4.0505999999986784E-4</c:v>
                </c:pt>
                <c:pt idx="20254">
                  <c:v>4.0507999999986783E-4</c:v>
                </c:pt>
                <c:pt idx="20255">
                  <c:v>4.0509999999986782E-4</c:v>
                </c:pt>
                <c:pt idx="20256">
                  <c:v>4.0511999999986781E-4</c:v>
                </c:pt>
                <c:pt idx="20257">
                  <c:v>4.051399999998678E-4</c:v>
                </c:pt>
                <c:pt idx="20258">
                  <c:v>4.0515999999986779E-4</c:v>
                </c:pt>
                <c:pt idx="20259">
                  <c:v>4.0517999999986777E-4</c:v>
                </c:pt>
                <c:pt idx="20260">
                  <c:v>4.0519999999986776E-4</c:v>
                </c:pt>
                <c:pt idx="20261">
                  <c:v>4.0521999999986775E-4</c:v>
                </c:pt>
                <c:pt idx="20262">
                  <c:v>4.0523999999986774E-4</c:v>
                </c:pt>
                <c:pt idx="20263">
                  <c:v>4.0525999999986773E-4</c:v>
                </c:pt>
                <c:pt idx="20264">
                  <c:v>4.0527999999986772E-4</c:v>
                </c:pt>
                <c:pt idx="20265">
                  <c:v>4.0529999999986771E-4</c:v>
                </c:pt>
                <c:pt idx="20266">
                  <c:v>4.053199999998677E-4</c:v>
                </c:pt>
                <c:pt idx="20267">
                  <c:v>4.0533999999986769E-4</c:v>
                </c:pt>
                <c:pt idx="20268">
                  <c:v>4.0535999999986768E-4</c:v>
                </c:pt>
                <c:pt idx="20269">
                  <c:v>4.0537999999986767E-4</c:v>
                </c:pt>
                <c:pt idx="20270">
                  <c:v>4.0539999999986766E-4</c:v>
                </c:pt>
                <c:pt idx="20271">
                  <c:v>4.0541999999986765E-4</c:v>
                </c:pt>
                <c:pt idx="20272">
                  <c:v>4.0543999999986764E-4</c:v>
                </c:pt>
                <c:pt idx="20273">
                  <c:v>4.0545999999986763E-4</c:v>
                </c:pt>
                <c:pt idx="20274">
                  <c:v>4.0547999999986762E-4</c:v>
                </c:pt>
                <c:pt idx="20275">
                  <c:v>4.0549999999986761E-4</c:v>
                </c:pt>
                <c:pt idx="20276">
                  <c:v>4.055199999998676E-4</c:v>
                </c:pt>
                <c:pt idx="20277">
                  <c:v>4.0553999999986759E-4</c:v>
                </c:pt>
                <c:pt idx="20278">
                  <c:v>4.0555999999986758E-4</c:v>
                </c:pt>
                <c:pt idx="20279">
                  <c:v>4.0557999999986757E-4</c:v>
                </c:pt>
                <c:pt idx="20280">
                  <c:v>4.0559999999986756E-4</c:v>
                </c:pt>
                <c:pt idx="20281">
                  <c:v>4.0561999999986755E-4</c:v>
                </c:pt>
                <c:pt idx="20282">
                  <c:v>4.0563999999986754E-4</c:v>
                </c:pt>
                <c:pt idx="20283">
                  <c:v>4.0565999999986753E-4</c:v>
                </c:pt>
                <c:pt idx="20284">
                  <c:v>4.0567999999986752E-4</c:v>
                </c:pt>
                <c:pt idx="20285">
                  <c:v>4.0569999999986751E-4</c:v>
                </c:pt>
                <c:pt idx="20286">
                  <c:v>4.057199999998675E-4</c:v>
                </c:pt>
                <c:pt idx="20287">
                  <c:v>4.0573999999986748E-4</c:v>
                </c:pt>
                <c:pt idx="20288">
                  <c:v>4.0575999999986747E-4</c:v>
                </c:pt>
                <c:pt idx="20289">
                  <c:v>4.0577999999986746E-4</c:v>
                </c:pt>
                <c:pt idx="20290">
                  <c:v>4.0579999999986745E-4</c:v>
                </c:pt>
                <c:pt idx="20291">
                  <c:v>4.0581999999986744E-4</c:v>
                </c:pt>
                <c:pt idx="20292">
                  <c:v>4.0583999999986743E-4</c:v>
                </c:pt>
                <c:pt idx="20293">
                  <c:v>4.0585999999986742E-4</c:v>
                </c:pt>
                <c:pt idx="20294">
                  <c:v>4.0587999999986741E-4</c:v>
                </c:pt>
                <c:pt idx="20295">
                  <c:v>4.058999999998674E-4</c:v>
                </c:pt>
                <c:pt idx="20296">
                  <c:v>4.0591999999986739E-4</c:v>
                </c:pt>
                <c:pt idx="20297">
                  <c:v>4.0593999999986738E-4</c:v>
                </c:pt>
                <c:pt idx="20298">
                  <c:v>4.0595999999986737E-4</c:v>
                </c:pt>
                <c:pt idx="20299">
                  <c:v>4.0597999999986736E-4</c:v>
                </c:pt>
                <c:pt idx="20300">
                  <c:v>4.0599999999986735E-4</c:v>
                </c:pt>
                <c:pt idx="20301">
                  <c:v>4.0601999999986734E-4</c:v>
                </c:pt>
                <c:pt idx="20302">
                  <c:v>4.0603999999986733E-4</c:v>
                </c:pt>
                <c:pt idx="20303">
                  <c:v>4.0605999999986732E-4</c:v>
                </c:pt>
                <c:pt idx="20304">
                  <c:v>4.0607999999986731E-4</c:v>
                </c:pt>
                <c:pt idx="20305">
                  <c:v>4.060999999998673E-4</c:v>
                </c:pt>
                <c:pt idx="20306">
                  <c:v>4.0611999999986729E-4</c:v>
                </c:pt>
                <c:pt idx="20307">
                  <c:v>4.0613999999986728E-4</c:v>
                </c:pt>
                <c:pt idx="20308">
                  <c:v>4.0615999999986727E-4</c:v>
                </c:pt>
                <c:pt idx="20309">
                  <c:v>4.0617999999986726E-4</c:v>
                </c:pt>
                <c:pt idx="20310">
                  <c:v>4.0619999999986725E-4</c:v>
                </c:pt>
                <c:pt idx="20311">
                  <c:v>4.0621999999986724E-4</c:v>
                </c:pt>
                <c:pt idx="20312">
                  <c:v>4.0623999999986723E-4</c:v>
                </c:pt>
                <c:pt idx="20313">
                  <c:v>4.0625999999986722E-4</c:v>
                </c:pt>
                <c:pt idx="20314">
                  <c:v>4.0627999999986721E-4</c:v>
                </c:pt>
                <c:pt idx="20315">
                  <c:v>4.0629999999986719E-4</c:v>
                </c:pt>
                <c:pt idx="20316">
                  <c:v>4.0631999999986718E-4</c:v>
                </c:pt>
                <c:pt idx="20317">
                  <c:v>4.0633999999986717E-4</c:v>
                </c:pt>
                <c:pt idx="20318">
                  <c:v>4.0635999999986716E-4</c:v>
                </c:pt>
                <c:pt idx="20319">
                  <c:v>4.0637999999986715E-4</c:v>
                </c:pt>
                <c:pt idx="20320">
                  <c:v>4.0639999999986714E-4</c:v>
                </c:pt>
                <c:pt idx="20321">
                  <c:v>4.0641999999986713E-4</c:v>
                </c:pt>
                <c:pt idx="20322">
                  <c:v>4.0643999999986712E-4</c:v>
                </c:pt>
                <c:pt idx="20323">
                  <c:v>4.0645999999986711E-4</c:v>
                </c:pt>
                <c:pt idx="20324">
                  <c:v>4.064799999998671E-4</c:v>
                </c:pt>
                <c:pt idx="20325">
                  <c:v>4.0649999999986709E-4</c:v>
                </c:pt>
                <c:pt idx="20326">
                  <c:v>4.0651999999986708E-4</c:v>
                </c:pt>
                <c:pt idx="20327">
                  <c:v>4.0653999999986707E-4</c:v>
                </c:pt>
                <c:pt idx="20328">
                  <c:v>4.0655999999986706E-4</c:v>
                </c:pt>
                <c:pt idx="20329">
                  <c:v>4.0657999999986705E-4</c:v>
                </c:pt>
                <c:pt idx="20330">
                  <c:v>4.0659999999986704E-4</c:v>
                </c:pt>
                <c:pt idx="20331">
                  <c:v>4.0661999999986703E-4</c:v>
                </c:pt>
                <c:pt idx="20332">
                  <c:v>4.0663999999986702E-4</c:v>
                </c:pt>
                <c:pt idx="20333">
                  <c:v>4.0665999999986701E-4</c:v>
                </c:pt>
                <c:pt idx="20334">
                  <c:v>4.06679999999867E-4</c:v>
                </c:pt>
                <c:pt idx="20335">
                  <c:v>4.0669999999986699E-4</c:v>
                </c:pt>
                <c:pt idx="20336">
                  <c:v>4.0671999999986698E-4</c:v>
                </c:pt>
                <c:pt idx="20337">
                  <c:v>4.0673999999986697E-4</c:v>
                </c:pt>
                <c:pt idx="20338">
                  <c:v>4.0675999999986696E-4</c:v>
                </c:pt>
                <c:pt idx="20339">
                  <c:v>4.0677999999986695E-4</c:v>
                </c:pt>
                <c:pt idx="20340">
                  <c:v>4.0679999999986694E-4</c:v>
                </c:pt>
                <c:pt idx="20341">
                  <c:v>4.0681999999986693E-4</c:v>
                </c:pt>
                <c:pt idx="20342">
                  <c:v>4.0683999999986692E-4</c:v>
                </c:pt>
                <c:pt idx="20343">
                  <c:v>4.068599999998669E-4</c:v>
                </c:pt>
                <c:pt idx="20344">
                  <c:v>4.0687999999986689E-4</c:v>
                </c:pt>
                <c:pt idx="20345">
                  <c:v>4.0689999999986688E-4</c:v>
                </c:pt>
                <c:pt idx="20346">
                  <c:v>4.0691999999986687E-4</c:v>
                </c:pt>
                <c:pt idx="20347">
                  <c:v>4.0693999999986686E-4</c:v>
                </c:pt>
                <c:pt idx="20348">
                  <c:v>4.0695999999986685E-4</c:v>
                </c:pt>
                <c:pt idx="20349">
                  <c:v>4.0697999999986684E-4</c:v>
                </c:pt>
                <c:pt idx="20350">
                  <c:v>4.0699999999986683E-4</c:v>
                </c:pt>
                <c:pt idx="20351">
                  <c:v>4.0701999999986682E-4</c:v>
                </c:pt>
                <c:pt idx="20352">
                  <c:v>4.0703999999986681E-4</c:v>
                </c:pt>
                <c:pt idx="20353">
                  <c:v>4.070599999998668E-4</c:v>
                </c:pt>
                <c:pt idx="20354">
                  <c:v>4.0707999999986679E-4</c:v>
                </c:pt>
                <c:pt idx="20355">
                  <c:v>4.0709999999986678E-4</c:v>
                </c:pt>
                <c:pt idx="20356">
                  <c:v>4.0711999999986677E-4</c:v>
                </c:pt>
                <c:pt idx="20357">
                  <c:v>4.0713999999986676E-4</c:v>
                </c:pt>
                <c:pt idx="20358">
                  <c:v>4.0715999999986675E-4</c:v>
                </c:pt>
                <c:pt idx="20359">
                  <c:v>4.0717999999986674E-4</c:v>
                </c:pt>
                <c:pt idx="20360">
                  <c:v>4.0719999999986673E-4</c:v>
                </c:pt>
                <c:pt idx="20361">
                  <c:v>4.0721999999986672E-4</c:v>
                </c:pt>
                <c:pt idx="20362">
                  <c:v>4.0723999999986671E-4</c:v>
                </c:pt>
                <c:pt idx="20363">
                  <c:v>4.072599999998667E-4</c:v>
                </c:pt>
                <c:pt idx="20364">
                  <c:v>4.0727999999986669E-4</c:v>
                </c:pt>
                <c:pt idx="20365">
                  <c:v>4.0729999999986668E-4</c:v>
                </c:pt>
                <c:pt idx="20366">
                  <c:v>4.0731999999986667E-4</c:v>
                </c:pt>
                <c:pt idx="20367">
                  <c:v>4.0733999999986666E-4</c:v>
                </c:pt>
                <c:pt idx="20368">
                  <c:v>4.0735999999986665E-4</c:v>
                </c:pt>
                <c:pt idx="20369">
                  <c:v>4.0737999999986664E-4</c:v>
                </c:pt>
                <c:pt idx="20370">
                  <c:v>4.0739999999986663E-4</c:v>
                </c:pt>
                <c:pt idx="20371">
                  <c:v>4.0741999999986661E-4</c:v>
                </c:pt>
                <c:pt idx="20372">
                  <c:v>4.074399999998666E-4</c:v>
                </c:pt>
                <c:pt idx="20373">
                  <c:v>4.0745999999986659E-4</c:v>
                </c:pt>
                <c:pt idx="20374">
                  <c:v>4.0747999999986658E-4</c:v>
                </c:pt>
                <c:pt idx="20375">
                  <c:v>4.0749999999986657E-4</c:v>
                </c:pt>
                <c:pt idx="20376">
                  <c:v>4.0751999999986656E-4</c:v>
                </c:pt>
                <c:pt idx="20377">
                  <c:v>4.0753999999986655E-4</c:v>
                </c:pt>
                <c:pt idx="20378">
                  <c:v>4.0755999999986654E-4</c:v>
                </c:pt>
                <c:pt idx="20379">
                  <c:v>4.0757999999986653E-4</c:v>
                </c:pt>
                <c:pt idx="20380">
                  <c:v>4.0759999999986652E-4</c:v>
                </c:pt>
                <c:pt idx="20381">
                  <c:v>4.0761999999986651E-4</c:v>
                </c:pt>
                <c:pt idx="20382">
                  <c:v>4.076399999998665E-4</c:v>
                </c:pt>
                <c:pt idx="20383">
                  <c:v>4.0765999999986649E-4</c:v>
                </c:pt>
                <c:pt idx="20384">
                  <c:v>4.0767999999986648E-4</c:v>
                </c:pt>
                <c:pt idx="20385">
                  <c:v>4.0769999999986647E-4</c:v>
                </c:pt>
                <c:pt idx="20386">
                  <c:v>4.0771999999986646E-4</c:v>
                </c:pt>
                <c:pt idx="20387">
                  <c:v>4.0773999999986645E-4</c:v>
                </c:pt>
                <c:pt idx="20388">
                  <c:v>4.0775999999986644E-4</c:v>
                </c:pt>
                <c:pt idx="20389">
                  <c:v>4.0777999999986643E-4</c:v>
                </c:pt>
                <c:pt idx="20390">
                  <c:v>4.0779999999986642E-4</c:v>
                </c:pt>
                <c:pt idx="20391">
                  <c:v>4.0781999999986641E-4</c:v>
                </c:pt>
                <c:pt idx="20392">
                  <c:v>4.078399999998664E-4</c:v>
                </c:pt>
                <c:pt idx="20393">
                  <c:v>4.0785999999986639E-4</c:v>
                </c:pt>
                <c:pt idx="20394">
                  <c:v>4.0787999999986638E-4</c:v>
                </c:pt>
                <c:pt idx="20395">
                  <c:v>4.0789999999986637E-4</c:v>
                </c:pt>
                <c:pt idx="20396">
                  <c:v>4.0791999999986636E-4</c:v>
                </c:pt>
                <c:pt idx="20397">
                  <c:v>4.0793999999986635E-4</c:v>
                </c:pt>
                <c:pt idx="20398">
                  <c:v>4.0795999999986634E-4</c:v>
                </c:pt>
                <c:pt idx="20399">
                  <c:v>4.0797999999986633E-4</c:v>
                </c:pt>
                <c:pt idx="20400">
                  <c:v>4.0799999999986631E-4</c:v>
                </c:pt>
                <c:pt idx="20401">
                  <c:v>4.080199999998663E-4</c:v>
                </c:pt>
                <c:pt idx="20402">
                  <c:v>4.0803999999986629E-4</c:v>
                </c:pt>
                <c:pt idx="20403">
                  <c:v>4.0805999999986628E-4</c:v>
                </c:pt>
                <c:pt idx="20404">
                  <c:v>4.0807999999986627E-4</c:v>
                </c:pt>
                <c:pt idx="20405">
                  <c:v>4.0809999999986626E-4</c:v>
                </c:pt>
                <c:pt idx="20406">
                  <c:v>4.0811999999986625E-4</c:v>
                </c:pt>
                <c:pt idx="20407">
                  <c:v>4.0813999999986624E-4</c:v>
                </c:pt>
                <c:pt idx="20408">
                  <c:v>4.0815999999986623E-4</c:v>
                </c:pt>
                <c:pt idx="20409">
                  <c:v>4.0817999999986622E-4</c:v>
                </c:pt>
                <c:pt idx="20410">
                  <c:v>4.0819999999986621E-4</c:v>
                </c:pt>
                <c:pt idx="20411">
                  <c:v>4.082199999998662E-4</c:v>
                </c:pt>
                <c:pt idx="20412">
                  <c:v>4.0823999999986619E-4</c:v>
                </c:pt>
                <c:pt idx="20413">
                  <c:v>4.0825999999986618E-4</c:v>
                </c:pt>
                <c:pt idx="20414">
                  <c:v>4.0827999999986617E-4</c:v>
                </c:pt>
                <c:pt idx="20415">
                  <c:v>4.0829999999986616E-4</c:v>
                </c:pt>
                <c:pt idx="20416">
                  <c:v>4.0831999999986615E-4</c:v>
                </c:pt>
                <c:pt idx="20417">
                  <c:v>4.0833999999986614E-4</c:v>
                </c:pt>
                <c:pt idx="20418">
                  <c:v>4.0835999999986613E-4</c:v>
                </c:pt>
                <c:pt idx="20419">
                  <c:v>4.0837999999986612E-4</c:v>
                </c:pt>
                <c:pt idx="20420">
                  <c:v>4.0839999999986611E-4</c:v>
                </c:pt>
                <c:pt idx="20421">
                  <c:v>4.084199999998661E-4</c:v>
                </c:pt>
                <c:pt idx="20422">
                  <c:v>4.0843999999986609E-4</c:v>
                </c:pt>
                <c:pt idx="20423">
                  <c:v>4.0845999999986608E-4</c:v>
                </c:pt>
                <c:pt idx="20424">
                  <c:v>4.0847999999986607E-4</c:v>
                </c:pt>
                <c:pt idx="20425">
                  <c:v>4.0849999999986606E-4</c:v>
                </c:pt>
                <c:pt idx="20426">
                  <c:v>4.0851999999986605E-4</c:v>
                </c:pt>
                <c:pt idx="20427">
                  <c:v>4.0853999999986604E-4</c:v>
                </c:pt>
                <c:pt idx="20428">
                  <c:v>4.0855999999986602E-4</c:v>
                </c:pt>
                <c:pt idx="20429">
                  <c:v>4.0857999999986601E-4</c:v>
                </c:pt>
                <c:pt idx="20430">
                  <c:v>4.08599999999866E-4</c:v>
                </c:pt>
                <c:pt idx="20431">
                  <c:v>4.0861999999986599E-4</c:v>
                </c:pt>
                <c:pt idx="20432">
                  <c:v>4.0863999999986598E-4</c:v>
                </c:pt>
                <c:pt idx="20433">
                  <c:v>4.0865999999986597E-4</c:v>
                </c:pt>
                <c:pt idx="20434">
                  <c:v>4.0867999999986596E-4</c:v>
                </c:pt>
                <c:pt idx="20435">
                  <c:v>4.0869999999986595E-4</c:v>
                </c:pt>
                <c:pt idx="20436">
                  <c:v>4.0871999999986594E-4</c:v>
                </c:pt>
                <c:pt idx="20437">
                  <c:v>4.0873999999986593E-4</c:v>
                </c:pt>
                <c:pt idx="20438">
                  <c:v>4.0875999999986592E-4</c:v>
                </c:pt>
                <c:pt idx="20439">
                  <c:v>4.0877999999986591E-4</c:v>
                </c:pt>
                <c:pt idx="20440">
                  <c:v>4.087999999998659E-4</c:v>
                </c:pt>
                <c:pt idx="20441">
                  <c:v>4.0881999999986589E-4</c:v>
                </c:pt>
                <c:pt idx="20442">
                  <c:v>4.0883999999986588E-4</c:v>
                </c:pt>
                <c:pt idx="20443">
                  <c:v>4.0885999999986587E-4</c:v>
                </c:pt>
                <c:pt idx="20444">
                  <c:v>4.0887999999986586E-4</c:v>
                </c:pt>
                <c:pt idx="20445">
                  <c:v>4.0889999999986585E-4</c:v>
                </c:pt>
                <c:pt idx="20446">
                  <c:v>4.0891999999986584E-4</c:v>
                </c:pt>
                <c:pt idx="20447">
                  <c:v>4.0893999999986583E-4</c:v>
                </c:pt>
                <c:pt idx="20448">
                  <c:v>4.0895999999986582E-4</c:v>
                </c:pt>
                <c:pt idx="20449">
                  <c:v>4.0897999999986581E-4</c:v>
                </c:pt>
                <c:pt idx="20450">
                  <c:v>4.089999999998658E-4</c:v>
                </c:pt>
                <c:pt idx="20451">
                  <c:v>4.0901999999986579E-4</c:v>
                </c:pt>
                <c:pt idx="20452">
                  <c:v>4.0903999999986578E-4</c:v>
                </c:pt>
                <c:pt idx="20453">
                  <c:v>4.0905999999986577E-4</c:v>
                </c:pt>
                <c:pt idx="20454">
                  <c:v>4.0907999999986576E-4</c:v>
                </c:pt>
                <c:pt idx="20455">
                  <c:v>4.0909999999986575E-4</c:v>
                </c:pt>
                <c:pt idx="20456">
                  <c:v>4.0911999999986573E-4</c:v>
                </c:pt>
                <c:pt idx="20457">
                  <c:v>4.0913999999986572E-4</c:v>
                </c:pt>
                <c:pt idx="20458">
                  <c:v>4.0915999999986571E-4</c:v>
                </c:pt>
                <c:pt idx="20459">
                  <c:v>4.091799999998657E-4</c:v>
                </c:pt>
                <c:pt idx="20460">
                  <c:v>4.0919999999986569E-4</c:v>
                </c:pt>
                <c:pt idx="20461">
                  <c:v>4.0921999999986568E-4</c:v>
                </c:pt>
                <c:pt idx="20462">
                  <c:v>4.0923999999986567E-4</c:v>
                </c:pt>
                <c:pt idx="20463">
                  <c:v>4.0925999999986566E-4</c:v>
                </c:pt>
                <c:pt idx="20464">
                  <c:v>4.0927999999986565E-4</c:v>
                </c:pt>
                <c:pt idx="20465">
                  <c:v>4.0929999999986564E-4</c:v>
                </c:pt>
                <c:pt idx="20466">
                  <c:v>4.0931999999986563E-4</c:v>
                </c:pt>
                <c:pt idx="20467">
                  <c:v>4.0933999999986562E-4</c:v>
                </c:pt>
                <c:pt idx="20468">
                  <c:v>4.0935999999986561E-4</c:v>
                </c:pt>
                <c:pt idx="20469">
                  <c:v>4.093799999998656E-4</c:v>
                </c:pt>
                <c:pt idx="20470">
                  <c:v>4.0939999999986559E-4</c:v>
                </c:pt>
                <c:pt idx="20471">
                  <c:v>4.0941999999986558E-4</c:v>
                </c:pt>
                <c:pt idx="20472">
                  <c:v>4.0943999999986557E-4</c:v>
                </c:pt>
                <c:pt idx="20473">
                  <c:v>4.0945999999986556E-4</c:v>
                </c:pt>
                <c:pt idx="20474">
                  <c:v>4.0947999999986555E-4</c:v>
                </c:pt>
                <c:pt idx="20475">
                  <c:v>4.0949999999986554E-4</c:v>
                </c:pt>
                <c:pt idx="20476">
                  <c:v>4.0951999999986553E-4</c:v>
                </c:pt>
                <c:pt idx="20477">
                  <c:v>4.0953999999986552E-4</c:v>
                </c:pt>
                <c:pt idx="20478">
                  <c:v>4.0955999999986551E-4</c:v>
                </c:pt>
                <c:pt idx="20479">
                  <c:v>4.095799999998655E-4</c:v>
                </c:pt>
                <c:pt idx="20480">
                  <c:v>4.0959999999986549E-4</c:v>
                </c:pt>
                <c:pt idx="20481">
                  <c:v>4.0961999999986548E-4</c:v>
                </c:pt>
                <c:pt idx="20482">
                  <c:v>4.0963999999986547E-4</c:v>
                </c:pt>
                <c:pt idx="20483">
                  <c:v>4.0965999999986546E-4</c:v>
                </c:pt>
                <c:pt idx="20484">
                  <c:v>4.0967999999986544E-4</c:v>
                </c:pt>
                <c:pt idx="20485">
                  <c:v>4.0969999999986543E-4</c:v>
                </c:pt>
                <c:pt idx="20486">
                  <c:v>4.0971999999986542E-4</c:v>
                </c:pt>
                <c:pt idx="20487">
                  <c:v>4.0973999999986541E-4</c:v>
                </c:pt>
                <c:pt idx="20488">
                  <c:v>4.097599999998654E-4</c:v>
                </c:pt>
                <c:pt idx="20489">
                  <c:v>4.0977999999986539E-4</c:v>
                </c:pt>
                <c:pt idx="20490">
                  <c:v>4.0979999999986538E-4</c:v>
                </c:pt>
                <c:pt idx="20491">
                  <c:v>4.0981999999986537E-4</c:v>
                </c:pt>
                <c:pt idx="20492">
                  <c:v>4.0983999999986536E-4</c:v>
                </c:pt>
                <c:pt idx="20493">
                  <c:v>4.0985999999986535E-4</c:v>
                </c:pt>
                <c:pt idx="20494">
                  <c:v>4.0987999999986534E-4</c:v>
                </c:pt>
                <c:pt idx="20495">
                  <c:v>4.0989999999986533E-4</c:v>
                </c:pt>
                <c:pt idx="20496">
                  <c:v>4.0991999999986532E-4</c:v>
                </c:pt>
                <c:pt idx="20497">
                  <c:v>4.0993999999986531E-4</c:v>
                </c:pt>
                <c:pt idx="20498">
                  <c:v>4.099599999998653E-4</c:v>
                </c:pt>
                <c:pt idx="20499">
                  <c:v>4.0997999999986529E-4</c:v>
                </c:pt>
                <c:pt idx="20500">
                  <c:v>4.0999999999986528E-4</c:v>
                </c:pt>
                <c:pt idx="20501">
                  <c:v>4.1001999999986527E-4</c:v>
                </c:pt>
                <c:pt idx="20502">
                  <c:v>4.1003999999986526E-4</c:v>
                </c:pt>
                <c:pt idx="20503">
                  <c:v>4.1005999999986525E-4</c:v>
                </c:pt>
                <c:pt idx="20504">
                  <c:v>4.1007999999986524E-4</c:v>
                </c:pt>
                <c:pt idx="20505">
                  <c:v>4.1009999999986523E-4</c:v>
                </c:pt>
                <c:pt idx="20506">
                  <c:v>4.1011999999986522E-4</c:v>
                </c:pt>
                <c:pt idx="20507">
                  <c:v>4.1013999999986521E-4</c:v>
                </c:pt>
                <c:pt idx="20508">
                  <c:v>4.101599999998652E-4</c:v>
                </c:pt>
                <c:pt idx="20509">
                  <c:v>4.1017999999986519E-4</c:v>
                </c:pt>
                <c:pt idx="20510">
                  <c:v>4.1019999999986518E-4</c:v>
                </c:pt>
                <c:pt idx="20511">
                  <c:v>4.1021999999986517E-4</c:v>
                </c:pt>
                <c:pt idx="20512">
                  <c:v>4.1023999999986515E-4</c:v>
                </c:pt>
                <c:pt idx="20513">
                  <c:v>4.1025999999986514E-4</c:v>
                </c:pt>
                <c:pt idx="20514">
                  <c:v>4.1027999999986513E-4</c:v>
                </c:pt>
                <c:pt idx="20515">
                  <c:v>4.1029999999986512E-4</c:v>
                </c:pt>
                <c:pt idx="20516">
                  <c:v>4.1031999999986511E-4</c:v>
                </c:pt>
                <c:pt idx="20517">
                  <c:v>4.103399999998651E-4</c:v>
                </c:pt>
                <c:pt idx="20518">
                  <c:v>4.1035999999986509E-4</c:v>
                </c:pt>
                <c:pt idx="20519">
                  <c:v>4.1037999999986508E-4</c:v>
                </c:pt>
                <c:pt idx="20520">
                  <c:v>4.1039999999986507E-4</c:v>
                </c:pt>
                <c:pt idx="20521">
                  <c:v>4.1041999999986506E-4</c:v>
                </c:pt>
                <c:pt idx="20522">
                  <c:v>4.1043999999986505E-4</c:v>
                </c:pt>
                <c:pt idx="20523">
                  <c:v>4.1045999999986504E-4</c:v>
                </c:pt>
                <c:pt idx="20524">
                  <c:v>4.1047999999986503E-4</c:v>
                </c:pt>
                <c:pt idx="20525">
                  <c:v>4.1049999999986502E-4</c:v>
                </c:pt>
                <c:pt idx="20526">
                  <c:v>4.1051999999986501E-4</c:v>
                </c:pt>
                <c:pt idx="20527">
                  <c:v>4.10539999999865E-4</c:v>
                </c:pt>
                <c:pt idx="20528">
                  <c:v>4.1055999999986499E-4</c:v>
                </c:pt>
                <c:pt idx="20529">
                  <c:v>4.1057999999986498E-4</c:v>
                </c:pt>
                <c:pt idx="20530">
                  <c:v>4.1059999999986497E-4</c:v>
                </c:pt>
                <c:pt idx="20531">
                  <c:v>4.1061999999986496E-4</c:v>
                </c:pt>
                <c:pt idx="20532">
                  <c:v>4.1063999999986495E-4</c:v>
                </c:pt>
                <c:pt idx="20533">
                  <c:v>4.1065999999986494E-4</c:v>
                </c:pt>
                <c:pt idx="20534">
                  <c:v>4.1067999999986493E-4</c:v>
                </c:pt>
                <c:pt idx="20535">
                  <c:v>4.1069999999986492E-4</c:v>
                </c:pt>
                <c:pt idx="20536">
                  <c:v>4.1071999999986491E-4</c:v>
                </c:pt>
                <c:pt idx="20537">
                  <c:v>4.107399999998649E-4</c:v>
                </c:pt>
                <c:pt idx="20538">
                  <c:v>4.1075999999986489E-4</c:v>
                </c:pt>
                <c:pt idx="20539">
                  <c:v>4.1077999999986488E-4</c:v>
                </c:pt>
                <c:pt idx="20540">
                  <c:v>4.1079999999986486E-4</c:v>
                </c:pt>
                <c:pt idx="20541">
                  <c:v>4.1081999999986485E-4</c:v>
                </c:pt>
                <c:pt idx="20542">
                  <c:v>4.1083999999986484E-4</c:v>
                </c:pt>
                <c:pt idx="20543">
                  <c:v>4.1085999999986483E-4</c:v>
                </c:pt>
                <c:pt idx="20544">
                  <c:v>4.1087999999986482E-4</c:v>
                </c:pt>
                <c:pt idx="20545">
                  <c:v>4.1089999999986481E-4</c:v>
                </c:pt>
                <c:pt idx="20546">
                  <c:v>4.109199999998648E-4</c:v>
                </c:pt>
                <c:pt idx="20547">
                  <c:v>4.1093999999986479E-4</c:v>
                </c:pt>
                <c:pt idx="20548">
                  <c:v>4.1095999999986478E-4</c:v>
                </c:pt>
                <c:pt idx="20549">
                  <c:v>4.1097999999986477E-4</c:v>
                </c:pt>
                <c:pt idx="20550">
                  <c:v>4.1099999999986476E-4</c:v>
                </c:pt>
                <c:pt idx="20551">
                  <c:v>4.1101999999986475E-4</c:v>
                </c:pt>
                <c:pt idx="20552">
                  <c:v>4.1103999999986474E-4</c:v>
                </c:pt>
                <c:pt idx="20553">
                  <c:v>4.1105999999986473E-4</c:v>
                </c:pt>
                <c:pt idx="20554">
                  <c:v>4.1107999999986472E-4</c:v>
                </c:pt>
                <c:pt idx="20555">
                  <c:v>4.1109999999986471E-4</c:v>
                </c:pt>
                <c:pt idx="20556">
                  <c:v>4.111199999998647E-4</c:v>
                </c:pt>
                <c:pt idx="20557">
                  <c:v>4.1113999999986469E-4</c:v>
                </c:pt>
                <c:pt idx="20558">
                  <c:v>4.1115999999986468E-4</c:v>
                </c:pt>
                <c:pt idx="20559">
                  <c:v>4.1117999999986467E-4</c:v>
                </c:pt>
                <c:pt idx="20560">
                  <c:v>4.1119999999986466E-4</c:v>
                </c:pt>
                <c:pt idx="20561">
                  <c:v>4.1121999999986465E-4</c:v>
                </c:pt>
                <c:pt idx="20562">
                  <c:v>4.1123999999986464E-4</c:v>
                </c:pt>
                <c:pt idx="20563">
                  <c:v>4.1125999999986463E-4</c:v>
                </c:pt>
                <c:pt idx="20564">
                  <c:v>4.1127999999986462E-4</c:v>
                </c:pt>
                <c:pt idx="20565">
                  <c:v>4.1129999999986461E-4</c:v>
                </c:pt>
                <c:pt idx="20566">
                  <c:v>4.113199999998646E-4</c:v>
                </c:pt>
                <c:pt idx="20567">
                  <c:v>4.1133999999986459E-4</c:v>
                </c:pt>
                <c:pt idx="20568">
                  <c:v>4.1135999999986457E-4</c:v>
                </c:pt>
                <c:pt idx="20569">
                  <c:v>4.1137999999986456E-4</c:v>
                </c:pt>
                <c:pt idx="20570">
                  <c:v>4.1139999999986455E-4</c:v>
                </c:pt>
                <c:pt idx="20571">
                  <c:v>4.1141999999986454E-4</c:v>
                </c:pt>
                <c:pt idx="20572">
                  <c:v>4.1143999999986453E-4</c:v>
                </c:pt>
                <c:pt idx="20573">
                  <c:v>4.1145999999986452E-4</c:v>
                </c:pt>
                <c:pt idx="20574">
                  <c:v>4.1147999999986451E-4</c:v>
                </c:pt>
                <c:pt idx="20575">
                  <c:v>4.114999999998645E-4</c:v>
                </c:pt>
                <c:pt idx="20576">
                  <c:v>4.1151999999986449E-4</c:v>
                </c:pt>
                <c:pt idx="20577">
                  <c:v>4.1153999999986448E-4</c:v>
                </c:pt>
                <c:pt idx="20578">
                  <c:v>4.1155999999986447E-4</c:v>
                </c:pt>
                <c:pt idx="20579">
                  <c:v>4.1157999999986446E-4</c:v>
                </c:pt>
                <c:pt idx="20580">
                  <c:v>4.1159999999986445E-4</c:v>
                </c:pt>
                <c:pt idx="20581">
                  <c:v>4.1161999999986444E-4</c:v>
                </c:pt>
                <c:pt idx="20582">
                  <c:v>4.1163999999986443E-4</c:v>
                </c:pt>
                <c:pt idx="20583">
                  <c:v>4.1165999999986442E-4</c:v>
                </c:pt>
                <c:pt idx="20584">
                  <c:v>4.1167999999986441E-4</c:v>
                </c:pt>
                <c:pt idx="20585">
                  <c:v>4.116999999998644E-4</c:v>
                </c:pt>
                <c:pt idx="20586">
                  <c:v>4.1171999999986439E-4</c:v>
                </c:pt>
                <c:pt idx="20587">
                  <c:v>4.1173999999986438E-4</c:v>
                </c:pt>
                <c:pt idx="20588">
                  <c:v>4.1175999999986437E-4</c:v>
                </c:pt>
                <c:pt idx="20589">
                  <c:v>4.1177999999986436E-4</c:v>
                </c:pt>
                <c:pt idx="20590">
                  <c:v>4.1179999999986435E-4</c:v>
                </c:pt>
                <c:pt idx="20591">
                  <c:v>4.1181999999986434E-4</c:v>
                </c:pt>
                <c:pt idx="20592">
                  <c:v>4.1183999999986433E-4</c:v>
                </c:pt>
                <c:pt idx="20593">
                  <c:v>4.1185999999986432E-4</c:v>
                </c:pt>
                <c:pt idx="20594">
                  <c:v>4.1187999999986431E-4</c:v>
                </c:pt>
                <c:pt idx="20595">
                  <c:v>4.118999999998643E-4</c:v>
                </c:pt>
                <c:pt idx="20596">
                  <c:v>4.1191999999986428E-4</c:v>
                </c:pt>
                <c:pt idx="20597">
                  <c:v>4.1193999999986427E-4</c:v>
                </c:pt>
                <c:pt idx="20598">
                  <c:v>4.1195999999986426E-4</c:v>
                </c:pt>
                <c:pt idx="20599">
                  <c:v>4.1197999999986425E-4</c:v>
                </c:pt>
                <c:pt idx="20600">
                  <c:v>4.1199999999986424E-4</c:v>
                </c:pt>
                <c:pt idx="20601">
                  <c:v>4.1201999999986423E-4</c:v>
                </c:pt>
                <c:pt idx="20602">
                  <c:v>4.1203999999986422E-4</c:v>
                </c:pt>
                <c:pt idx="20603">
                  <c:v>4.1205999999986421E-4</c:v>
                </c:pt>
                <c:pt idx="20604">
                  <c:v>4.120799999998642E-4</c:v>
                </c:pt>
                <c:pt idx="20605">
                  <c:v>4.1209999999986419E-4</c:v>
                </c:pt>
                <c:pt idx="20606">
                  <c:v>4.1211999999986418E-4</c:v>
                </c:pt>
                <c:pt idx="20607">
                  <c:v>4.1213999999986417E-4</c:v>
                </c:pt>
                <c:pt idx="20608">
                  <c:v>4.1215999999986416E-4</c:v>
                </c:pt>
                <c:pt idx="20609">
                  <c:v>4.1217999999986415E-4</c:v>
                </c:pt>
                <c:pt idx="20610">
                  <c:v>4.1219999999986414E-4</c:v>
                </c:pt>
                <c:pt idx="20611">
                  <c:v>4.1221999999986413E-4</c:v>
                </c:pt>
                <c:pt idx="20612">
                  <c:v>4.1223999999986412E-4</c:v>
                </c:pt>
                <c:pt idx="20613">
                  <c:v>4.1225999999986411E-4</c:v>
                </c:pt>
                <c:pt idx="20614">
                  <c:v>4.122799999998641E-4</c:v>
                </c:pt>
                <c:pt idx="20615">
                  <c:v>4.1229999999986409E-4</c:v>
                </c:pt>
                <c:pt idx="20616">
                  <c:v>4.1231999999986408E-4</c:v>
                </c:pt>
                <c:pt idx="20617">
                  <c:v>4.1233999999986407E-4</c:v>
                </c:pt>
                <c:pt idx="20618">
                  <c:v>4.1235999999986406E-4</c:v>
                </c:pt>
                <c:pt idx="20619">
                  <c:v>4.1237999999986405E-4</c:v>
                </c:pt>
                <c:pt idx="20620">
                  <c:v>4.1239999999986404E-4</c:v>
                </c:pt>
                <c:pt idx="20621">
                  <c:v>4.1241999999986403E-4</c:v>
                </c:pt>
                <c:pt idx="20622">
                  <c:v>4.1243999999986402E-4</c:v>
                </c:pt>
                <c:pt idx="20623">
                  <c:v>4.1245999999986401E-4</c:v>
                </c:pt>
                <c:pt idx="20624">
                  <c:v>4.1247999999986399E-4</c:v>
                </c:pt>
                <c:pt idx="20625">
                  <c:v>4.1249999999986398E-4</c:v>
                </c:pt>
                <c:pt idx="20626">
                  <c:v>4.1251999999986397E-4</c:v>
                </c:pt>
                <c:pt idx="20627">
                  <c:v>4.1253999999986396E-4</c:v>
                </c:pt>
                <c:pt idx="20628">
                  <c:v>4.1255999999986395E-4</c:v>
                </c:pt>
                <c:pt idx="20629">
                  <c:v>4.1257999999986394E-4</c:v>
                </c:pt>
                <c:pt idx="20630">
                  <c:v>4.1259999999986393E-4</c:v>
                </c:pt>
                <c:pt idx="20631">
                  <c:v>4.1261999999986392E-4</c:v>
                </c:pt>
                <c:pt idx="20632">
                  <c:v>4.1263999999986391E-4</c:v>
                </c:pt>
                <c:pt idx="20633">
                  <c:v>4.126599999998639E-4</c:v>
                </c:pt>
                <c:pt idx="20634">
                  <c:v>4.1267999999986389E-4</c:v>
                </c:pt>
                <c:pt idx="20635">
                  <c:v>4.1269999999986388E-4</c:v>
                </c:pt>
                <c:pt idx="20636">
                  <c:v>4.1271999999986387E-4</c:v>
                </c:pt>
                <c:pt idx="20637">
                  <c:v>4.1273999999986386E-4</c:v>
                </c:pt>
                <c:pt idx="20638">
                  <c:v>4.1275999999986385E-4</c:v>
                </c:pt>
                <c:pt idx="20639">
                  <c:v>4.1277999999986384E-4</c:v>
                </c:pt>
                <c:pt idx="20640">
                  <c:v>4.1279999999986383E-4</c:v>
                </c:pt>
                <c:pt idx="20641">
                  <c:v>4.1281999999986382E-4</c:v>
                </c:pt>
                <c:pt idx="20642">
                  <c:v>4.1283999999986381E-4</c:v>
                </c:pt>
                <c:pt idx="20643">
                  <c:v>4.128599999998638E-4</c:v>
                </c:pt>
                <c:pt idx="20644">
                  <c:v>4.1287999999986379E-4</c:v>
                </c:pt>
                <c:pt idx="20645">
                  <c:v>4.1289999999986378E-4</c:v>
                </c:pt>
                <c:pt idx="20646">
                  <c:v>4.1291999999986377E-4</c:v>
                </c:pt>
                <c:pt idx="20647">
                  <c:v>4.1293999999986376E-4</c:v>
                </c:pt>
                <c:pt idx="20648">
                  <c:v>4.1295999999986375E-4</c:v>
                </c:pt>
                <c:pt idx="20649">
                  <c:v>4.1297999999986374E-4</c:v>
                </c:pt>
                <c:pt idx="20650">
                  <c:v>4.1299999999986373E-4</c:v>
                </c:pt>
                <c:pt idx="20651">
                  <c:v>4.1301999999986372E-4</c:v>
                </c:pt>
                <c:pt idx="20652">
                  <c:v>4.130399999998637E-4</c:v>
                </c:pt>
                <c:pt idx="20653">
                  <c:v>4.1305999999986369E-4</c:v>
                </c:pt>
                <c:pt idx="20654">
                  <c:v>4.1307999999986368E-4</c:v>
                </c:pt>
                <c:pt idx="20655">
                  <c:v>4.1309999999986367E-4</c:v>
                </c:pt>
                <c:pt idx="20656">
                  <c:v>4.1311999999986366E-4</c:v>
                </c:pt>
                <c:pt idx="20657">
                  <c:v>4.1313999999986365E-4</c:v>
                </c:pt>
                <c:pt idx="20658">
                  <c:v>4.1315999999986364E-4</c:v>
                </c:pt>
                <c:pt idx="20659">
                  <c:v>4.1317999999986363E-4</c:v>
                </c:pt>
                <c:pt idx="20660">
                  <c:v>4.1319999999986362E-4</c:v>
                </c:pt>
                <c:pt idx="20661">
                  <c:v>4.1321999999986361E-4</c:v>
                </c:pt>
                <c:pt idx="20662">
                  <c:v>4.132399999998636E-4</c:v>
                </c:pt>
                <c:pt idx="20663">
                  <c:v>4.1325999999986359E-4</c:v>
                </c:pt>
                <c:pt idx="20664">
                  <c:v>4.1327999999986358E-4</c:v>
                </c:pt>
                <c:pt idx="20665">
                  <c:v>4.1329999999986357E-4</c:v>
                </c:pt>
                <c:pt idx="20666">
                  <c:v>4.1331999999986356E-4</c:v>
                </c:pt>
                <c:pt idx="20667">
                  <c:v>4.1333999999986355E-4</c:v>
                </c:pt>
                <c:pt idx="20668">
                  <c:v>4.1335999999986354E-4</c:v>
                </c:pt>
                <c:pt idx="20669">
                  <c:v>4.1337999999986353E-4</c:v>
                </c:pt>
                <c:pt idx="20670">
                  <c:v>4.1339999999986352E-4</c:v>
                </c:pt>
                <c:pt idx="20671">
                  <c:v>4.1341999999986351E-4</c:v>
                </c:pt>
                <c:pt idx="20672">
                  <c:v>4.134399999998635E-4</c:v>
                </c:pt>
                <c:pt idx="20673">
                  <c:v>4.1345999999986349E-4</c:v>
                </c:pt>
                <c:pt idx="20674">
                  <c:v>4.1347999999986348E-4</c:v>
                </c:pt>
                <c:pt idx="20675">
                  <c:v>4.1349999999986347E-4</c:v>
                </c:pt>
                <c:pt idx="20676">
                  <c:v>4.1351999999986346E-4</c:v>
                </c:pt>
                <c:pt idx="20677">
                  <c:v>4.1353999999986345E-4</c:v>
                </c:pt>
                <c:pt idx="20678">
                  <c:v>4.1355999999986344E-4</c:v>
                </c:pt>
                <c:pt idx="20679">
                  <c:v>4.1357999999986343E-4</c:v>
                </c:pt>
                <c:pt idx="20680">
                  <c:v>4.1359999999986342E-4</c:v>
                </c:pt>
                <c:pt idx="20681">
                  <c:v>4.136199999998634E-4</c:v>
                </c:pt>
                <c:pt idx="20682">
                  <c:v>4.1363999999986339E-4</c:v>
                </c:pt>
                <c:pt idx="20683">
                  <c:v>4.1365999999986338E-4</c:v>
                </c:pt>
                <c:pt idx="20684">
                  <c:v>4.1367999999986337E-4</c:v>
                </c:pt>
                <c:pt idx="20685">
                  <c:v>4.1369999999986336E-4</c:v>
                </c:pt>
                <c:pt idx="20686">
                  <c:v>4.1371999999986335E-4</c:v>
                </c:pt>
                <c:pt idx="20687">
                  <c:v>4.1373999999986334E-4</c:v>
                </c:pt>
                <c:pt idx="20688">
                  <c:v>4.1375999999986333E-4</c:v>
                </c:pt>
                <c:pt idx="20689">
                  <c:v>4.1377999999986332E-4</c:v>
                </c:pt>
                <c:pt idx="20690">
                  <c:v>4.1379999999986331E-4</c:v>
                </c:pt>
                <c:pt idx="20691">
                  <c:v>4.138199999998633E-4</c:v>
                </c:pt>
                <c:pt idx="20692">
                  <c:v>4.1383999999986329E-4</c:v>
                </c:pt>
                <c:pt idx="20693">
                  <c:v>4.1385999999986328E-4</c:v>
                </c:pt>
                <c:pt idx="20694">
                  <c:v>4.1387999999986327E-4</c:v>
                </c:pt>
                <c:pt idx="20695">
                  <c:v>4.1389999999986326E-4</c:v>
                </c:pt>
                <c:pt idx="20696">
                  <c:v>4.1391999999986325E-4</c:v>
                </c:pt>
                <c:pt idx="20697">
                  <c:v>4.1393999999986324E-4</c:v>
                </c:pt>
                <c:pt idx="20698">
                  <c:v>4.1395999999986323E-4</c:v>
                </c:pt>
                <c:pt idx="20699">
                  <c:v>4.1397999999986322E-4</c:v>
                </c:pt>
                <c:pt idx="20700">
                  <c:v>4.1399999999986321E-4</c:v>
                </c:pt>
                <c:pt idx="20701">
                  <c:v>4.140199999998632E-4</c:v>
                </c:pt>
                <c:pt idx="20702">
                  <c:v>4.1403999999986319E-4</c:v>
                </c:pt>
                <c:pt idx="20703">
                  <c:v>4.1405999999986318E-4</c:v>
                </c:pt>
                <c:pt idx="20704">
                  <c:v>4.1407999999986317E-4</c:v>
                </c:pt>
                <c:pt idx="20705">
                  <c:v>4.1409999999986316E-4</c:v>
                </c:pt>
                <c:pt idx="20706">
                  <c:v>4.1411999999986315E-4</c:v>
                </c:pt>
                <c:pt idx="20707">
                  <c:v>4.1413999999986314E-4</c:v>
                </c:pt>
                <c:pt idx="20708">
                  <c:v>4.1415999999986313E-4</c:v>
                </c:pt>
                <c:pt idx="20709">
                  <c:v>4.1417999999986311E-4</c:v>
                </c:pt>
                <c:pt idx="20710">
                  <c:v>4.141999999998631E-4</c:v>
                </c:pt>
                <c:pt idx="20711">
                  <c:v>4.1421999999986309E-4</c:v>
                </c:pt>
                <c:pt idx="20712">
                  <c:v>4.1423999999986308E-4</c:v>
                </c:pt>
                <c:pt idx="20713">
                  <c:v>4.1425999999986307E-4</c:v>
                </c:pt>
                <c:pt idx="20714">
                  <c:v>4.1427999999986306E-4</c:v>
                </c:pt>
                <c:pt idx="20715">
                  <c:v>4.1429999999986305E-4</c:v>
                </c:pt>
                <c:pt idx="20716">
                  <c:v>4.1431999999986304E-4</c:v>
                </c:pt>
                <c:pt idx="20717">
                  <c:v>4.1433999999986303E-4</c:v>
                </c:pt>
                <c:pt idx="20718">
                  <c:v>4.1435999999986302E-4</c:v>
                </c:pt>
                <c:pt idx="20719">
                  <c:v>4.1437999999986301E-4</c:v>
                </c:pt>
                <c:pt idx="20720">
                  <c:v>4.14399999999863E-4</c:v>
                </c:pt>
                <c:pt idx="20721">
                  <c:v>4.1441999999986299E-4</c:v>
                </c:pt>
                <c:pt idx="20722">
                  <c:v>4.1443999999986298E-4</c:v>
                </c:pt>
                <c:pt idx="20723">
                  <c:v>4.1445999999986297E-4</c:v>
                </c:pt>
                <c:pt idx="20724">
                  <c:v>4.1447999999986296E-4</c:v>
                </c:pt>
                <c:pt idx="20725">
                  <c:v>4.1449999999986295E-4</c:v>
                </c:pt>
                <c:pt idx="20726">
                  <c:v>4.1451999999986294E-4</c:v>
                </c:pt>
                <c:pt idx="20727">
                  <c:v>4.1453999999986293E-4</c:v>
                </c:pt>
                <c:pt idx="20728">
                  <c:v>4.1455999999986292E-4</c:v>
                </c:pt>
                <c:pt idx="20729">
                  <c:v>4.1457999999986291E-4</c:v>
                </c:pt>
                <c:pt idx="20730">
                  <c:v>4.145999999998629E-4</c:v>
                </c:pt>
                <c:pt idx="20731">
                  <c:v>4.1461999999986289E-4</c:v>
                </c:pt>
                <c:pt idx="20732">
                  <c:v>4.1463999999986288E-4</c:v>
                </c:pt>
                <c:pt idx="20733">
                  <c:v>4.1465999999986287E-4</c:v>
                </c:pt>
                <c:pt idx="20734">
                  <c:v>4.1467999999986286E-4</c:v>
                </c:pt>
                <c:pt idx="20735">
                  <c:v>4.1469999999986285E-4</c:v>
                </c:pt>
                <c:pt idx="20736">
                  <c:v>4.1471999999986284E-4</c:v>
                </c:pt>
                <c:pt idx="20737">
                  <c:v>4.1473999999986282E-4</c:v>
                </c:pt>
                <c:pt idx="20738">
                  <c:v>4.1475999999986281E-4</c:v>
                </c:pt>
                <c:pt idx="20739">
                  <c:v>4.147799999998628E-4</c:v>
                </c:pt>
                <c:pt idx="20740">
                  <c:v>4.1479999999986279E-4</c:v>
                </c:pt>
                <c:pt idx="20741">
                  <c:v>4.1481999999986278E-4</c:v>
                </c:pt>
                <c:pt idx="20742">
                  <c:v>4.1483999999986277E-4</c:v>
                </c:pt>
                <c:pt idx="20743">
                  <c:v>4.1485999999986276E-4</c:v>
                </c:pt>
                <c:pt idx="20744">
                  <c:v>4.1487999999986275E-4</c:v>
                </c:pt>
                <c:pt idx="20745">
                  <c:v>4.1489999999986274E-4</c:v>
                </c:pt>
                <c:pt idx="20746">
                  <c:v>4.1491999999986273E-4</c:v>
                </c:pt>
                <c:pt idx="20747">
                  <c:v>4.1493999999986272E-4</c:v>
                </c:pt>
                <c:pt idx="20748">
                  <c:v>4.1495999999986271E-4</c:v>
                </c:pt>
                <c:pt idx="20749">
                  <c:v>4.149799999998627E-4</c:v>
                </c:pt>
                <c:pt idx="20750">
                  <c:v>4.1499999999986269E-4</c:v>
                </c:pt>
                <c:pt idx="20751">
                  <c:v>4.1501999999986268E-4</c:v>
                </c:pt>
                <c:pt idx="20752">
                  <c:v>4.1503999999986267E-4</c:v>
                </c:pt>
                <c:pt idx="20753">
                  <c:v>4.1505999999986266E-4</c:v>
                </c:pt>
                <c:pt idx="20754">
                  <c:v>4.1507999999986265E-4</c:v>
                </c:pt>
                <c:pt idx="20755">
                  <c:v>4.1509999999986264E-4</c:v>
                </c:pt>
                <c:pt idx="20756">
                  <c:v>4.1511999999986263E-4</c:v>
                </c:pt>
                <c:pt idx="20757">
                  <c:v>4.1513999999986262E-4</c:v>
                </c:pt>
                <c:pt idx="20758">
                  <c:v>4.1515999999986261E-4</c:v>
                </c:pt>
                <c:pt idx="20759">
                  <c:v>4.151799999998626E-4</c:v>
                </c:pt>
                <c:pt idx="20760">
                  <c:v>4.1519999999986259E-4</c:v>
                </c:pt>
                <c:pt idx="20761">
                  <c:v>4.1521999999986258E-4</c:v>
                </c:pt>
                <c:pt idx="20762">
                  <c:v>4.1523999999986257E-4</c:v>
                </c:pt>
                <c:pt idx="20763">
                  <c:v>4.1525999999986256E-4</c:v>
                </c:pt>
                <c:pt idx="20764">
                  <c:v>4.1527999999986255E-4</c:v>
                </c:pt>
                <c:pt idx="20765">
                  <c:v>4.1529999999986253E-4</c:v>
                </c:pt>
                <c:pt idx="20766">
                  <c:v>4.1531999999986252E-4</c:v>
                </c:pt>
                <c:pt idx="20767">
                  <c:v>4.1533999999986251E-4</c:v>
                </c:pt>
                <c:pt idx="20768">
                  <c:v>4.153599999998625E-4</c:v>
                </c:pt>
                <c:pt idx="20769">
                  <c:v>4.1537999999986249E-4</c:v>
                </c:pt>
                <c:pt idx="20770">
                  <c:v>4.1539999999986248E-4</c:v>
                </c:pt>
                <c:pt idx="20771">
                  <c:v>4.1541999999986247E-4</c:v>
                </c:pt>
                <c:pt idx="20772">
                  <c:v>4.1543999999986246E-4</c:v>
                </c:pt>
                <c:pt idx="20773">
                  <c:v>4.1545999999986245E-4</c:v>
                </c:pt>
                <c:pt idx="20774">
                  <c:v>4.1547999999986244E-4</c:v>
                </c:pt>
                <c:pt idx="20775">
                  <c:v>4.1549999999986243E-4</c:v>
                </c:pt>
                <c:pt idx="20776">
                  <c:v>4.1551999999986242E-4</c:v>
                </c:pt>
                <c:pt idx="20777">
                  <c:v>4.1553999999986241E-4</c:v>
                </c:pt>
                <c:pt idx="20778">
                  <c:v>4.155599999998624E-4</c:v>
                </c:pt>
                <c:pt idx="20779">
                  <c:v>4.1557999999986239E-4</c:v>
                </c:pt>
                <c:pt idx="20780">
                  <c:v>4.1559999999986238E-4</c:v>
                </c:pt>
                <c:pt idx="20781">
                  <c:v>4.1561999999986237E-4</c:v>
                </c:pt>
                <c:pt idx="20782">
                  <c:v>4.1563999999986236E-4</c:v>
                </c:pt>
                <c:pt idx="20783">
                  <c:v>4.1565999999986235E-4</c:v>
                </c:pt>
                <c:pt idx="20784">
                  <c:v>4.1567999999986234E-4</c:v>
                </c:pt>
                <c:pt idx="20785">
                  <c:v>4.1569999999986233E-4</c:v>
                </c:pt>
                <c:pt idx="20786">
                  <c:v>4.1571999999986232E-4</c:v>
                </c:pt>
                <c:pt idx="20787">
                  <c:v>4.1573999999986231E-4</c:v>
                </c:pt>
                <c:pt idx="20788">
                  <c:v>4.157599999998623E-4</c:v>
                </c:pt>
                <c:pt idx="20789">
                  <c:v>4.1577999999986229E-4</c:v>
                </c:pt>
                <c:pt idx="20790">
                  <c:v>4.1579999999986228E-4</c:v>
                </c:pt>
                <c:pt idx="20791">
                  <c:v>4.1581999999986227E-4</c:v>
                </c:pt>
                <c:pt idx="20792">
                  <c:v>4.1583999999986226E-4</c:v>
                </c:pt>
                <c:pt idx="20793">
                  <c:v>4.1585999999986224E-4</c:v>
                </c:pt>
                <c:pt idx="20794">
                  <c:v>4.1587999999986223E-4</c:v>
                </c:pt>
                <c:pt idx="20795">
                  <c:v>4.1589999999986222E-4</c:v>
                </c:pt>
                <c:pt idx="20796">
                  <c:v>4.1591999999986221E-4</c:v>
                </c:pt>
                <c:pt idx="20797">
                  <c:v>4.159399999998622E-4</c:v>
                </c:pt>
                <c:pt idx="20798">
                  <c:v>4.1595999999986219E-4</c:v>
                </c:pt>
                <c:pt idx="20799">
                  <c:v>4.1597999999986218E-4</c:v>
                </c:pt>
                <c:pt idx="20800">
                  <c:v>4.1599999999986217E-4</c:v>
                </c:pt>
                <c:pt idx="20801">
                  <c:v>4.1601999999986216E-4</c:v>
                </c:pt>
                <c:pt idx="20802">
                  <c:v>4.1603999999986215E-4</c:v>
                </c:pt>
                <c:pt idx="20803">
                  <c:v>4.1605999999986214E-4</c:v>
                </c:pt>
                <c:pt idx="20804">
                  <c:v>4.1607999999986213E-4</c:v>
                </c:pt>
                <c:pt idx="20805">
                  <c:v>4.1609999999986212E-4</c:v>
                </c:pt>
                <c:pt idx="20806">
                  <c:v>4.1611999999986211E-4</c:v>
                </c:pt>
                <c:pt idx="20807">
                  <c:v>4.161399999998621E-4</c:v>
                </c:pt>
                <c:pt idx="20808">
                  <c:v>4.1615999999986209E-4</c:v>
                </c:pt>
                <c:pt idx="20809">
                  <c:v>4.1617999999986208E-4</c:v>
                </c:pt>
                <c:pt idx="20810">
                  <c:v>4.1619999999986207E-4</c:v>
                </c:pt>
                <c:pt idx="20811">
                  <c:v>4.1621999999986206E-4</c:v>
                </c:pt>
                <c:pt idx="20812">
                  <c:v>4.1623999999986205E-4</c:v>
                </c:pt>
                <c:pt idx="20813">
                  <c:v>4.1625999999986204E-4</c:v>
                </c:pt>
                <c:pt idx="20814">
                  <c:v>4.1627999999986203E-4</c:v>
                </c:pt>
                <c:pt idx="20815">
                  <c:v>4.1629999999986202E-4</c:v>
                </c:pt>
                <c:pt idx="20816">
                  <c:v>4.1631999999986201E-4</c:v>
                </c:pt>
                <c:pt idx="20817">
                  <c:v>4.16339999999862E-4</c:v>
                </c:pt>
                <c:pt idx="20818">
                  <c:v>4.1635999999986199E-4</c:v>
                </c:pt>
                <c:pt idx="20819">
                  <c:v>4.1637999999986198E-4</c:v>
                </c:pt>
                <c:pt idx="20820">
                  <c:v>4.1639999999986197E-4</c:v>
                </c:pt>
                <c:pt idx="20821">
                  <c:v>4.1641999999986195E-4</c:v>
                </c:pt>
                <c:pt idx="20822">
                  <c:v>4.1643999999986194E-4</c:v>
                </c:pt>
                <c:pt idx="20823">
                  <c:v>4.1645999999986193E-4</c:v>
                </c:pt>
                <c:pt idx="20824">
                  <c:v>4.1647999999986192E-4</c:v>
                </c:pt>
                <c:pt idx="20825">
                  <c:v>4.1649999999986191E-4</c:v>
                </c:pt>
                <c:pt idx="20826">
                  <c:v>4.165199999998619E-4</c:v>
                </c:pt>
                <c:pt idx="20827">
                  <c:v>4.1653999999986189E-4</c:v>
                </c:pt>
                <c:pt idx="20828">
                  <c:v>4.1655999999986188E-4</c:v>
                </c:pt>
                <c:pt idx="20829">
                  <c:v>4.1657999999986187E-4</c:v>
                </c:pt>
                <c:pt idx="20830">
                  <c:v>4.1659999999986186E-4</c:v>
                </c:pt>
                <c:pt idx="20831">
                  <c:v>4.1661999999986185E-4</c:v>
                </c:pt>
                <c:pt idx="20832">
                  <c:v>4.1663999999986184E-4</c:v>
                </c:pt>
                <c:pt idx="20833">
                  <c:v>4.1665999999986183E-4</c:v>
                </c:pt>
                <c:pt idx="20834">
                  <c:v>4.1667999999986182E-4</c:v>
                </c:pt>
                <c:pt idx="20835">
                  <c:v>4.1669999999986181E-4</c:v>
                </c:pt>
                <c:pt idx="20836">
                  <c:v>4.167199999998618E-4</c:v>
                </c:pt>
                <c:pt idx="20837">
                  <c:v>4.1673999999986179E-4</c:v>
                </c:pt>
                <c:pt idx="20838">
                  <c:v>4.1675999999986178E-4</c:v>
                </c:pt>
                <c:pt idx="20839">
                  <c:v>4.1677999999986177E-4</c:v>
                </c:pt>
                <c:pt idx="20840">
                  <c:v>4.1679999999986176E-4</c:v>
                </c:pt>
                <c:pt idx="20841">
                  <c:v>4.1681999999986175E-4</c:v>
                </c:pt>
                <c:pt idx="20842">
                  <c:v>4.1683999999986174E-4</c:v>
                </c:pt>
                <c:pt idx="20843">
                  <c:v>4.1685999999986173E-4</c:v>
                </c:pt>
                <c:pt idx="20844">
                  <c:v>4.1687999999986172E-4</c:v>
                </c:pt>
                <c:pt idx="20845">
                  <c:v>4.1689999999986171E-4</c:v>
                </c:pt>
                <c:pt idx="20846">
                  <c:v>4.169199999998617E-4</c:v>
                </c:pt>
                <c:pt idx="20847">
                  <c:v>4.1693999999986169E-4</c:v>
                </c:pt>
                <c:pt idx="20848">
                  <c:v>4.1695999999986168E-4</c:v>
                </c:pt>
                <c:pt idx="20849">
                  <c:v>4.1697999999986166E-4</c:v>
                </c:pt>
                <c:pt idx="20850">
                  <c:v>4.1699999999986165E-4</c:v>
                </c:pt>
                <c:pt idx="20851">
                  <c:v>4.1701999999986164E-4</c:v>
                </c:pt>
                <c:pt idx="20852">
                  <c:v>4.1703999999986163E-4</c:v>
                </c:pt>
                <c:pt idx="20853">
                  <c:v>4.1705999999986162E-4</c:v>
                </c:pt>
                <c:pt idx="20854">
                  <c:v>4.1707999999986161E-4</c:v>
                </c:pt>
                <c:pt idx="20855">
                  <c:v>4.170999999998616E-4</c:v>
                </c:pt>
                <c:pt idx="20856">
                  <c:v>4.1711999999986159E-4</c:v>
                </c:pt>
                <c:pt idx="20857">
                  <c:v>4.1713999999986158E-4</c:v>
                </c:pt>
                <c:pt idx="20858">
                  <c:v>4.1715999999986157E-4</c:v>
                </c:pt>
                <c:pt idx="20859">
                  <c:v>4.1717999999986156E-4</c:v>
                </c:pt>
                <c:pt idx="20860">
                  <c:v>4.1719999999986155E-4</c:v>
                </c:pt>
                <c:pt idx="20861">
                  <c:v>4.1721999999986154E-4</c:v>
                </c:pt>
                <c:pt idx="20862">
                  <c:v>4.1723999999986153E-4</c:v>
                </c:pt>
                <c:pt idx="20863">
                  <c:v>4.1725999999986152E-4</c:v>
                </c:pt>
                <c:pt idx="20864">
                  <c:v>4.1727999999986151E-4</c:v>
                </c:pt>
                <c:pt idx="20865">
                  <c:v>4.172999999998615E-4</c:v>
                </c:pt>
                <c:pt idx="20866">
                  <c:v>4.1731999999986149E-4</c:v>
                </c:pt>
                <c:pt idx="20867">
                  <c:v>4.1733999999986148E-4</c:v>
                </c:pt>
                <c:pt idx="20868">
                  <c:v>4.1735999999986147E-4</c:v>
                </c:pt>
                <c:pt idx="20869">
                  <c:v>4.1737999999986146E-4</c:v>
                </c:pt>
                <c:pt idx="20870">
                  <c:v>4.1739999999986145E-4</c:v>
                </c:pt>
                <c:pt idx="20871">
                  <c:v>4.1741999999986144E-4</c:v>
                </c:pt>
                <c:pt idx="20872">
                  <c:v>4.1743999999986143E-4</c:v>
                </c:pt>
                <c:pt idx="20873">
                  <c:v>4.1745999999986142E-4</c:v>
                </c:pt>
                <c:pt idx="20874">
                  <c:v>4.1747999999986141E-4</c:v>
                </c:pt>
                <c:pt idx="20875">
                  <c:v>4.174999999998614E-4</c:v>
                </c:pt>
                <c:pt idx="20876">
                  <c:v>4.1751999999986139E-4</c:v>
                </c:pt>
                <c:pt idx="20877">
                  <c:v>4.1753999999986137E-4</c:v>
                </c:pt>
                <c:pt idx="20878">
                  <c:v>4.1755999999986136E-4</c:v>
                </c:pt>
                <c:pt idx="20879">
                  <c:v>4.1757999999986135E-4</c:v>
                </c:pt>
                <c:pt idx="20880">
                  <c:v>4.1759999999986134E-4</c:v>
                </c:pt>
                <c:pt idx="20881">
                  <c:v>4.1761999999986133E-4</c:v>
                </c:pt>
                <c:pt idx="20882">
                  <c:v>4.1763999999986132E-4</c:v>
                </c:pt>
                <c:pt idx="20883">
                  <c:v>4.1765999999986131E-4</c:v>
                </c:pt>
                <c:pt idx="20884">
                  <c:v>4.176799999998613E-4</c:v>
                </c:pt>
                <c:pt idx="20885">
                  <c:v>4.1769999999986129E-4</c:v>
                </c:pt>
                <c:pt idx="20886">
                  <c:v>4.1771999999986128E-4</c:v>
                </c:pt>
                <c:pt idx="20887">
                  <c:v>4.1773999999986127E-4</c:v>
                </c:pt>
                <c:pt idx="20888">
                  <c:v>4.1775999999986126E-4</c:v>
                </c:pt>
                <c:pt idx="20889">
                  <c:v>4.1777999999986125E-4</c:v>
                </c:pt>
                <c:pt idx="20890">
                  <c:v>4.1779999999986124E-4</c:v>
                </c:pt>
                <c:pt idx="20891">
                  <c:v>4.1781999999986123E-4</c:v>
                </c:pt>
                <c:pt idx="20892">
                  <c:v>4.1783999999986122E-4</c:v>
                </c:pt>
                <c:pt idx="20893">
                  <c:v>4.1785999999986121E-4</c:v>
                </c:pt>
                <c:pt idx="20894">
                  <c:v>4.178799999998612E-4</c:v>
                </c:pt>
                <c:pt idx="20895">
                  <c:v>4.1789999999986119E-4</c:v>
                </c:pt>
                <c:pt idx="20896">
                  <c:v>4.1791999999986118E-4</c:v>
                </c:pt>
                <c:pt idx="20897">
                  <c:v>4.1793999999986117E-4</c:v>
                </c:pt>
                <c:pt idx="20898">
                  <c:v>4.1795999999986116E-4</c:v>
                </c:pt>
                <c:pt idx="20899">
                  <c:v>4.1797999999986115E-4</c:v>
                </c:pt>
                <c:pt idx="20900">
                  <c:v>4.1799999999986114E-4</c:v>
                </c:pt>
                <c:pt idx="20901">
                  <c:v>4.1801999999986113E-4</c:v>
                </c:pt>
                <c:pt idx="20902">
                  <c:v>4.1803999999986112E-4</c:v>
                </c:pt>
                <c:pt idx="20903">
                  <c:v>4.1805999999986111E-4</c:v>
                </c:pt>
                <c:pt idx="20904">
                  <c:v>4.180799999998611E-4</c:v>
                </c:pt>
                <c:pt idx="20905">
                  <c:v>4.1809999999986108E-4</c:v>
                </c:pt>
                <c:pt idx="20906">
                  <c:v>4.1811999999986107E-4</c:v>
                </c:pt>
                <c:pt idx="20907">
                  <c:v>4.1813999999986106E-4</c:v>
                </c:pt>
                <c:pt idx="20908">
                  <c:v>4.1815999999986105E-4</c:v>
                </c:pt>
                <c:pt idx="20909">
                  <c:v>4.1817999999986104E-4</c:v>
                </c:pt>
                <c:pt idx="20910">
                  <c:v>4.1819999999986103E-4</c:v>
                </c:pt>
                <c:pt idx="20911">
                  <c:v>4.1821999999986102E-4</c:v>
                </c:pt>
                <c:pt idx="20912">
                  <c:v>4.1823999999986101E-4</c:v>
                </c:pt>
                <c:pt idx="20913">
                  <c:v>4.18259999999861E-4</c:v>
                </c:pt>
                <c:pt idx="20914">
                  <c:v>4.1827999999986099E-4</c:v>
                </c:pt>
                <c:pt idx="20915">
                  <c:v>4.1829999999986098E-4</c:v>
                </c:pt>
                <c:pt idx="20916">
                  <c:v>4.1831999999986097E-4</c:v>
                </c:pt>
                <c:pt idx="20917">
                  <c:v>4.1833999999986096E-4</c:v>
                </c:pt>
                <c:pt idx="20918">
                  <c:v>4.1835999999986095E-4</c:v>
                </c:pt>
                <c:pt idx="20919">
                  <c:v>4.1837999999986094E-4</c:v>
                </c:pt>
                <c:pt idx="20920">
                  <c:v>4.1839999999986093E-4</c:v>
                </c:pt>
                <c:pt idx="20921">
                  <c:v>4.1841999999986092E-4</c:v>
                </c:pt>
                <c:pt idx="20922">
                  <c:v>4.1843999999986091E-4</c:v>
                </c:pt>
                <c:pt idx="20923">
                  <c:v>4.184599999998609E-4</c:v>
                </c:pt>
                <c:pt idx="20924">
                  <c:v>4.1847999999986089E-4</c:v>
                </c:pt>
                <c:pt idx="20925">
                  <c:v>4.1849999999986088E-4</c:v>
                </c:pt>
                <c:pt idx="20926">
                  <c:v>4.1851999999986087E-4</c:v>
                </c:pt>
                <c:pt idx="20927">
                  <c:v>4.1853999999986086E-4</c:v>
                </c:pt>
                <c:pt idx="20928">
                  <c:v>4.1855999999986085E-4</c:v>
                </c:pt>
                <c:pt idx="20929">
                  <c:v>4.1857999999986084E-4</c:v>
                </c:pt>
                <c:pt idx="20930">
                  <c:v>4.1859999999986083E-4</c:v>
                </c:pt>
                <c:pt idx="20931">
                  <c:v>4.1861999999986082E-4</c:v>
                </c:pt>
                <c:pt idx="20932">
                  <c:v>4.1863999999986081E-4</c:v>
                </c:pt>
                <c:pt idx="20933">
                  <c:v>4.1865999999986079E-4</c:v>
                </c:pt>
                <c:pt idx="20934">
                  <c:v>4.1867999999986078E-4</c:v>
                </c:pt>
                <c:pt idx="20935">
                  <c:v>4.1869999999986077E-4</c:v>
                </c:pt>
                <c:pt idx="20936">
                  <c:v>4.1871999999986076E-4</c:v>
                </c:pt>
                <c:pt idx="20937">
                  <c:v>4.1873999999986075E-4</c:v>
                </c:pt>
                <c:pt idx="20938">
                  <c:v>4.1875999999986074E-4</c:v>
                </c:pt>
                <c:pt idx="20939">
                  <c:v>4.1877999999986073E-4</c:v>
                </c:pt>
                <c:pt idx="20940">
                  <c:v>4.1879999999986072E-4</c:v>
                </c:pt>
                <c:pt idx="20941">
                  <c:v>4.1881999999986071E-4</c:v>
                </c:pt>
                <c:pt idx="20942">
                  <c:v>4.188399999998607E-4</c:v>
                </c:pt>
                <c:pt idx="20943">
                  <c:v>4.1885999999986069E-4</c:v>
                </c:pt>
                <c:pt idx="20944">
                  <c:v>4.1887999999986068E-4</c:v>
                </c:pt>
                <c:pt idx="20945">
                  <c:v>4.1889999999986067E-4</c:v>
                </c:pt>
                <c:pt idx="20946">
                  <c:v>4.1891999999986066E-4</c:v>
                </c:pt>
                <c:pt idx="20947">
                  <c:v>4.1893999999986065E-4</c:v>
                </c:pt>
                <c:pt idx="20948">
                  <c:v>4.1895999999986064E-4</c:v>
                </c:pt>
                <c:pt idx="20949">
                  <c:v>4.1897999999986063E-4</c:v>
                </c:pt>
                <c:pt idx="20950">
                  <c:v>4.1899999999986062E-4</c:v>
                </c:pt>
                <c:pt idx="20951">
                  <c:v>4.1901999999986061E-4</c:v>
                </c:pt>
                <c:pt idx="20952">
                  <c:v>4.190399999998606E-4</c:v>
                </c:pt>
                <c:pt idx="20953">
                  <c:v>4.1905999999986059E-4</c:v>
                </c:pt>
                <c:pt idx="20954">
                  <c:v>4.1907999999986058E-4</c:v>
                </c:pt>
                <c:pt idx="20955">
                  <c:v>4.1909999999986057E-4</c:v>
                </c:pt>
                <c:pt idx="20956">
                  <c:v>4.1911999999986056E-4</c:v>
                </c:pt>
                <c:pt idx="20957">
                  <c:v>4.1913999999986055E-4</c:v>
                </c:pt>
                <c:pt idx="20958">
                  <c:v>4.1915999999986054E-4</c:v>
                </c:pt>
                <c:pt idx="20959">
                  <c:v>4.1917999999986053E-4</c:v>
                </c:pt>
                <c:pt idx="20960">
                  <c:v>4.1919999999986052E-4</c:v>
                </c:pt>
                <c:pt idx="20961">
                  <c:v>4.1921999999986051E-4</c:v>
                </c:pt>
                <c:pt idx="20962">
                  <c:v>4.1923999999986049E-4</c:v>
                </c:pt>
                <c:pt idx="20963">
                  <c:v>4.1925999999986048E-4</c:v>
                </c:pt>
                <c:pt idx="20964">
                  <c:v>4.1927999999986047E-4</c:v>
                </c:pt>
                <c:pt idx="20965">
                  <c:v>4.1929999999986046E-4</c:v>
                </c:pt>
                <c:pt idx="20966">
                  <c:v>4.1931999999986045E-4</c:v>
                </c:pt>
                <c:pt idx="20967">
                  <c:v>4.1933999999986044E-4</c:v>
                </c:pt>
                <c:pt idx="20968">
                  <c:v>4.1935999999986043E-4</c:v>
                </c:pt>
                <c:pt idx="20969">
                  <c:v>4.1937999999986042E-4</c:v>
                </c:pt>
                <c:pt idx="20970">
                  <c:v>4.1939999999986041E-4</c:v>
                </c:pt>
                <c:pt idx="20971">
                  <c:v>4.194199999998604E-4</c:v>
                </c:pt>
                <c:pt idx="20972">
                  <c:v>4.1943999999986039E-4</c:v>
                </c:pt>
                <c:pt idx="20973">
                  <c:v>4.1945999999986038E-4</c:v>
                </c:pt>
                <c:pt idx="20974">
                  <c:v>4.1947999999986037E-4</c:v>
                </c:pt>
                <c:pt idx="20975">
                  <c:v>4.1949999999986036E-4</c:v>
                </c:pt>
                <c:pt idx="20976">
                  <c:v>4.1951999999986035E-4</c:v>
                </c:pt>
                <c:pt idx="20977">
                  <c:v>4.1953999999986034E-4</c:v>
                </c:pt>
                <c:pt idx="20978">
                  <c:v>4.1955999999986033E-4</c:v>
                </c:pt>
                <c:pt idx="20979">
                  <c:v>4.1957999999986032E-4</c:v>
                </c:pt>
                <c:pt idx="20980">
                  <c:v>4.1959999999986031E-4</c:v>
                </c:pt>
                <c:pt idx="20981">
                  <c:v>4.196199999998603E-4</c:v>
                </c:pt>
                <c:pt idx="20982">
                  <c:v>4.1963999999986029E-4</c:v>
                </c:pt>
                <c:pt idx="20983">
                  <c:v>4.1965999999986028E-4</c:v>
                </c:pt>
                <c:pt idx="20984">
                  <c:v>4.1967999999986027E-4</c:v>
                </c:pt>
                <c:pt idx="20985">
                  <c:v>4.1969999999986026E-4</c:v>
                </c:pt>
                <c:pt idx="20986">
                  <c:v>4.1971999999986025E-4</c:v>
                </c:pt>
                <c:pt idx="20987">
                  <c:v>4.1973999999986024E-4</c:v>
                </c:pt>
                <c:pt idx="20988">
                  <c:v>4.1975999999986023E-4</c:v>
                </c:pt>
                <c:pt idx="20989">
                  <c:v>4.1977999999986022E-4</c:v>
                </c:pt>
                <c:pt idx="20990">
                  <c:v>4.197999999998602E-4</c:v>
                </c:pt>
                <c:pt idx="20991">
                  <c:v>4.1981999999986019E-4</c:v>
                </c:pt>
                <c:pt idx="20992">
                  <c:v>4.1983999999986018E-4</c:v>
                </c:pt>
                <c:pt idx="20993">
                  <c:v>4.1985999999986017E-4</c:v>
                </c:pt>
                <c:pt idx="20994">
                  <c:v>4.1987999999986016E-4</c:v>
                </c:pt>
                <c:pt idx="20995">
                  <c:v>4.1989999999986015E-4</c:v>
                </c:pt>
                <c:pt idx="20996">
                  <c:v>4.1991999999986014E-4</c:v>
                </c:pt>
                <c:pt idx="20997">
                  <c:v>4.1993999999986013E-4</c:v>
                </c:pt>
                <c:pt idx="20998">
                  <c:v>4.1995999999986012E-4</c:v>
                </c:pt>
                <c:pt idx="20999">
                  <c:v>4.1997999999986011E-4</c:v>
                </c:pt>
                <c:pt idx="21000">
                  <c:v>4.199999999998601E-4</c:v>
                </c:pt>
                <c:pt idx="21001">
                  <c:v>4.2001999999986009E-4</c:v>
                </c:pt>
                <c:pt idx="21002">
                  <c:v>4.2003999999986008E-4</c:v>
                </c:pt>
                <c:pt idx="21003">
                  <c:v>4.2005999999986007E-4</c:v>
                </c:pt>
                <c:pt idx="21004">
                  <c:v>4.2007999999986006E-4</c:v>
                </c:pt>
                <c:pt idx="21005">
                  <c:v>4.2009999999986005E-4</c:v>
                </c:pt>
                <c:pt idx="21006">
                  <c:v>4.2011999999986004E-4</c:v>
                </c:pt>
                <c:pt idx="21007">
                  <c:v>4.2013999999986003E-4</c:v>
                </c:pt>
                <c:pt idx="21008">
                  <c:v>4.2015999999986002E-4</c:v>
                </c:pt>
                <c:pt idx="21009">
                  <c:v>4.2017999999986001E-4</c:v>
                </c:pt>
                <c:pt idx="21010">
                  <c:v>4.2019999999986E-4</c:v>
                </c:pt>
                <c:pt idx="21011">
                  <c:v>4.2021999999985999E-4</c:v>
                </c:pt>
                <c:pt idx="21012">
                  <c:v>4.2023999999985998E-4</c:v>
                </c:pt>
                <c:pt idx="21013">
                  <c:v>4.2025999999985997E-4</c:v>
                </c:pt>
                <c:pt idx="21014">
                  <c:v>4.2027999999985996E-4</c:v>
                </c:pt>
                <c:pt idx="21015">
                  <c:v>4.2029999999985995E-4</c:v>
                </c:pt>
                <c:pt idx="21016">
                  <c:v>4.2031999999985994E-4</c:v>
                </c:pt>
                <c:pt idx="21017">
                  <c:v>4.2033999999985993E-4</c:v>
                </c:pt>
                <c:pt idx="21018">
                  <c:v>4.2035999999985991E-4</c:v>
                </c:pt>
                <c:pt idx="21019">
                  <c:v>4.203799999998599E-4</c:v>
                </c:pt>
                <c:pt idx="21020">
                  <c:v>4.2039999999985989E-4</c:v>
                </c:pt>
                <c:pt idx="21021">
                  <c:v>4.2041999999985988E-4</c:v>
                </c:pt>
                <c:pt idx="21022">
                  <c:v>4.2043999999985987E-4</c:v>
                </c:pt>
                <c:pt idx="21023">
                  <c:v>4.2045999999985986E-4</c:v>
                </c:pt>
                <c:pt idx="21024">
                  <c:v>4.2047999999985985E-4</c:v>
                </c:pt>
                <c:pt idx="21025">
                  <c:v>4.2049999999985984E-4</c:v>
                </c:pt>
                <c:pt idx="21026">
                  <c:v>4.2051999999985983E-4</c:v>
                </c:pt>
                <c:pt idx="21027">
                  <c:v>4.2053999999985982E-4</c:v>
                </c:pt>
                <c:pt idx="21028">
                  <c:v>4.2055999999985981E-4</c:v>
                </c:pt>
                <c:pt idx="21029">
                  <c:v>4.205799999998598E-4</c:v>
                </c:pt>
                <c:pt idx="21030">
                  <c:v>4.2059999999985979E-4</c:v>
                </c:pt>
                <c:pt idx="21031">
                  <c:v>4.2061999999985978E-4</c:v>
                </c:pt>
                <c:pt idx="21032">
                  <c:v>4.2063999999985977E-4</c:v>
                </c:pt>
                <c:pt idx="21033">
                  <c:v>4.2065999999985976E-4</c:v>
                </c:pt>
                <c:pt idx="21034">
                  <c:v>4.2067999999985975E-4</c:v>
                </c:pt>
                <c:pt idx="21035">
                  <c:v>4.2069999999985974E-4</c:v>
                </c:pt>
                <c:pt idx="21036">
                  <c:v>4.2071999999985973E-4</c:v>
                </c:pt>
                <c:pt idx="21037">
                  <c:v>4.2073999999985972E-4</c:v>
                </c:pt>
                <c:pt idx="21038">
                  <c:v>4.2075999999985971E-4</c:v>
                </c:pt>
                <c:pt idx="21039">
                  <c:v>4.207799999998597E-4</c:v>
                </c:pt>
                <c:pt idx="21040">
                  <c:v>4.2079999999985969E-4</c:v>
                </c:pt>
                <c:pt idx="21041">
                  <c:v>4.2081999999985968E-4</c:v>
                </c:pt>
                <c:pt idx="21042">
                  <c:v>4.2083999999985967E-4</c:v>
                </c:pt>
                <c:pt idx="21043">
                  <c:v>4.2085999999985966E-4</c:v>
                </c:pt>
                <c:pt idx="21044">
                  <c:v>4.2087999999985965E-4</c:v>
                </c:pt>
                <c:pt idx="21045">
                  <c:v>4.2089999999985964E-4</c:v>
                </c:pt>
                <c:pt idx="21046">
                  <c:v>4.2091999999985962E-4</c:v>
                </c:pt>
                <c:pt idx="21047">
                  <c:v>4.2093999999985961E-4</c:v>
                </c:pt>
                <c:pt idx="21048">
                  <c:v>4.209599999998596E-4</c:v>
                </c:pt>
                <c:pt idx="21049">
                  <c:v>4.2097999999985959E-4</c:v>
                </c:pt>
                <c:pt idx="21050">
                  <c:v>4.2099999999985958E-4</c:v>
                </c:pt>
                <c:pt idx="21051">
                  <c:v>4.2101999999985957E-4</c:v>
                </c:pt>
                <c:pt idx="21052">
                  <c:v>4.2103999999985956E-4</c:v>
                </c:pt>
                <c:pt idx="21053">
                  <c:v>4.2105999999985955E-4</c:v>
                </c:pt>
                <c:pt idx="21054">
                  <c:v>4.2107999999985954E-4</c:v>
                </c:pt>
                <c:pt idx="21055">
                  <c:v>4.2109999999985953E-4</c:v>
                </c:pt>
                <c:pt idx="21056">
                  <c:v>4.2111999999985952E-4</c:v>
                </c:pt>
                <c:pt idx="21057">
                  <c:v>4.2113999999985951E-4</c:v>
                </c:pt>
                <c:pt idx="21058">
                  <c:v>4.211599999998595E-4</c:v>
                </c:pt>
                <c:pt idx="21059">
                  <c:v>4.2117999999985949E-4</c:v>
                </c:pt>
                <c:pt idx="21060">
                  <c:v>4.2119999999985948E-4</c:v>
                </c:pt>
                <c:pt idx="21061">
                  <c:v>4.2121999999985947E-4</c:v>
                </c:pt>
                <c:pt idx="21062">
                  <c:v>4.2123999999985946E-4</c:v>
                </c:pt>
                <c:pt idx="21063">
                  <c:v>4.2125999999985945E-4</c:v>
                </c:pt>
                <c:pt idx="21064">
                  <c:v>4.2127999999985944E-4</c:v>
                </c:pt>
                <c:pt idx="21065">
                  <c:v>4.2129999999985943E-4</c:v>
                </c:pt>
                <c:pt idx="21066">
                  <c:v>4.2131999999985942E-4</c:v>
                </c:pt>
                <c:pt idx="21067">
                  <c:v>4.2133999999985941E-4</c:v>
                </c:pt>
                <c:pt idx="21068">
                  <c:v>4.213599999998594E-4</c:v>
                </c:pt>
                <c:pt idx="21069">
                  <c:v>4.2137999999985939E-4</c:v>
                </c:pt>
                <c:pt idx="21070">
                  <c:v>4.2139999999985938E-4</c:v>
                </c:pt>
                <c:pt idx="21071">
                  <c:v>4.2141999999985937E-4</c:v>
                </c:pt>
                <c:pt idx="21072">
                  <c:v>4.2143999999985936E-4</c:v>
                </c:pt>
                <c:pt idx="21073">
                  <c:v>4.2145999999985935E-4</c:v>
                </c:pt>
                <c:pt idx="21074">
                  <c:v>4.2147999999985933E-4</c:v>
                </c:pt>
                <c:pt idx="21075">
                  <c:v>4.2149999999985932E-4</c:v>
                </c:pt>
                <c:pt idx="21076">
                  <c:v>4.2151999999985931E-4</c:v>
                </c:pt>
                <c:pt idx="21077">
                  <c:v>4.215399999998593E-4</c:v>
                </c:pt>
                <c:pt idx="21078">
                  <c:v>4.2155999999985929E-4</c:v>
                </c:pt>
                <c:pt idx="21079">
                  <c:v>4.2157999999985928E-4</c:v>
                </c:pt>
                <c:pt idx="21080">
                  <c:v>4.2159999999985927E-4</c:v>
                </c:pt>
                <c:pt idx="21081">
                  <c:v>4.2161999999985926E-4</c:v>
                </c:pt>
                <c:pt idx="21082">
                  <c:v>4.2163999999985925E-4</c:v>
                </c:pt>
                <c:pt idx="21083">
                  <c:v>4.2165999999985924E-4</c:v>
                </c:pt>
                <c:pt idx="21084">
                  <c:v>4.2167999999985923E-4</c:v>
                </c:pt>
                <c:pt idx="21085">
                  <c:v>4.2169999999985922E-4</c:v>
                </c:pt>
                <c:pt idx="21086">
                  <c:v>4.2171999999985921E-4</c:v>
                </c:pt>
                <c:pt idx="21087">
                  <c:v>4.217399999998592E-4</c:v>
                </c:pt>
                <c:pt idx="21088">
                  <c:v>4.2175999999985919E-4</c:v>
                </c:pt>
                <c:pt idx="21089">
                  <c:v>4.2177999999985918E-4</c:v>
                </c:pt>
                <c:pt idx="21090">
                  <c:v>4.2179999999985917E-4</c:v>
                </c:pt>
                <c:pt idx="21091">
                  <c:v>4.2181999999985916E-4</c:v>
                </c:pt>
                <c:pt idx="21092">
                  <c:v>4.2183999999985915E-4</c:v>
                </c:pt>
                <c:pt idx="21093">
                  <c:v>4.2185999999985914E-4</c:v>
                </c:pt>
                <c:pt idx="21094">
                  <c:v>4.2187999999985913E-4</c:v>
                </c:pt>
                <c:pt idx="21095">
                  <c:v>4.2189999999985912E-4</c:v>
                </c:pt>
                <c:pt idx="21096">
                  <c:v>4.2191999999985911E-4</c:v>
                </c:pt>
                <c:pt idx="21097">
                  <c:v>4.219399999998591E-4</c:v>
                </c:pt>
                <c:pt idx="21098">
                  <c:v>4.2195999999985909E-4</c:v>
                </c:pt>
                <c:pt idx="21099">
                  <c:v>4.2197999999985908E-4</c:v>
                </c:pt>
                <c:pt idx="21100">
                  <c:v>4.2199999999985907E-4</c:v>
                </c:pt>
                <c:pt idx="21101">
                  <c:v>4.2201999999985906E-4</c:v>
                </c:pt>
                <c:pt idx="21102">
                  <c:v>4.2203999999985904E-4</c:v>
                </c:pt>
                <c:pt idx="21103">
                  <c:v>4.2205999999985903E-4</c:v>
                </c:pt>
                <c:pt idx="21104">
                  <c:v>4.2207999999985902E-4</c:v>
                </c:pt>
                <c:pt idx="21105">
                  <c:v>4.2209999999985901E-4</c:v>
                </c:pt>
                <c:pt idx="21106">
                  <c:v>4.22119999999859E-4</c:v>
                </c:pt>
                <c:pt idx="21107">
                  <c:v>4.2213999999985899E-4</c:v>
                </c:pt>
                <c:pt idx="21108">
                  <c:v>4.2215999999985898E-4</c:v>
                </c:pt>
                <c:pt idx="21109">
                  <c:v>4.2217999999985897E-4</c:v>
                </c:pt>
                <c:pt idx="21110">
                  <c:v>4.2219999999985896E-4</c:v>
                </c:pt>
                <c:pt idx="21111">
                  <c:v>4.2221999999985895E-4</c:v>
                </c:pt>
                <c:pt idx="21112">
                  <c:v>4.2223999999985894E-4</c:v>
                </c:pt>
                <c:pt idx="21113">
                  <c:v>4.2225999999985893E-4</c:v>
                </c:pt>
                <c:pt idx="21114">
                  <c:v>4.2227999999985892E-4</c:v>
                </c:pt>
                <c:pt idx="21115">
                  <c:v>4.2229999999985891E-4</c:v>
                </c:pt>
                <c:pt idx="21116">
                  <c:v>4.223199999998589E-4</c:v>
                </c:pt>
                <c:pt idx="21117">
                  <c:v>4.2233999999985889E-4</c:v>
                </c:pt>
                <c:pt idx="21118">
                  <c:v>4.2235999999985888E-4</c:v>
                </c:pt>
                <c:pt idx="21119">
                  <c:v>4.2237999999985887E-4</c:v>
                </c:pt>
                <c:pt idx="21120">
                  <c:v>4.2239999999985886E-4</c:v>
                </c:pt>
                <c:pt idx="21121">
                  <c:v>4.2241999999985885E-4</c:v>
                </c:pt>
                <c:pt idx="21122">
                  <c:v>4.2243999999985884E-4</c:v>
                </c:pt>
                <c:pt idx="21123">
                  <c:v>4.2245999999985883E-4</c:v>
                </c:pt>
                <c:pt idx="21124">
                  <c:v>4.2247999999985882E-4</c:v>
                </c:pt>
                <c:pt idx="21125">
                  <c:v>4.2249999999985881E-4</c:v>
                </c:pt>
                <c:pt idx="21126">
                  <c:v>4.225199999998588E-4</c:v>
                </c:pt>
                <c:pt idx="21127">
                  <c:v>4.2253999999985879E-4</c:v>
                </c:pt>
                <c:pt idx="21128">
                  <c:v>4.2255999999985878E-4</c:v>
                </c:pt>
                <c:pt idx="21129">
                  <c:v>4.2257999999985877E-4</c:v>
                </c:pt>
                <c:pt idx="21130">
                  <c:v>4.2259999999985875E-4</c:v>
                </c:pt>
                <c:pt idx="21131">
                  <c:v>4.2261999999985874E-4</c:v>
                </c:pt>
                <c:pt idx="21132">
                  <c:v>4.2263999999985873E-4</c:v>
                </c:pt>
                <c:pt idx="21133">
                  <c:v>4.2265999999985872E-4</c:v>
                </c:pt>
                <c:pt idx="21134">
                  <c:v>4.2267999999985871E-4</c:v>
                </c:pt>
                <c:pt idx="21135">
                  <c:v>4.226999999998587E-4</c:v>
                </c:pt>
                <c:pt idx="21136">
                  <c:v>4.2271999999985869E-4</c:v>
                </c:pt>
                <c:pt idx="21137">
                  <c:v>4.2273999999985868E-4</c:v>
                </c:pt>
                <c:pt idx="21138">
                  <c:v>4.2275999999985867E-4</c:v>
                </c:pt>
                <c:pt idx="21139">
                  <c:v>4.2277999999985866E-4</c:v>
                </c:pt>
                <c:pt idx="21140">
                  <c:v>4.2279999999985865E-4</c:v>
                </c:pt>
                <c:pt idx="21141">
                  <c:v>4.2281999999985864E-4</c:v>
                </c:pt>
                <c:pt idx="21142">
                  <c:v>4.2283999999985863E-4</c:v>
                </c:pt>
                <c:pt idx="21143">
                  <c:v>4.2285999999985862E-4</c:v>
                </c:pt>
                <c:pt idx="21144">
                  <c:v>4.2287999999985861E-4</c:v>
                </c:pt>
                <c:pt idx="21145">
                  <c:v>4.228999999998586E-4</c:v>
                </c:pt>
                <c:pt idx="21146">
                  <c:v>4.2291999999985859E-4</c:v>
                </c:pt>
                <c:pt idx="21147">
                  <c:v>4.2293999999985858E-4</c:v>
                </c:pt>
                <c:pt idx="21148">
                  <c:v>4.2295999999985857E-4</c:v>
                </c:pt>
                <c:pt idx="21149">
                  <c:v>4.2297999999985856E-4</c:v>
                </c:pt>
                <c:pt idx="21150">
                  <c:v>4.2299999999985855E-4</c:v>
                </c:pt>
                <c:pt idx="21151">
                  <c:v>4.2301999999985854E-4</c:v>
                </c:pt>
                <c:pt idx="21152">
                  <c:v>4.2303999999985853E-4</c:v>
                </c:pt>
                <c:pt idx="21153">
                  <c:v>4.2305999999985852E-4</c:v>
                </c:pt>
                <c:pt idx="21154">
                  <c:v>4.2307999999985851E-4</c:v>
                </c:pt>
                <c:pt idx="21155">
                  <c:v>4.230999999998585E-4</c:v>
                </c:pt>
                <c:pt idx="21156">
                  <c:v>4.2311999999985849E-4</c:v>
                </c:pt>
                <c:pt idx="21157">
                  <c:v>4.2313999999985848E-4</c:v>
                </c:pt>
                <c:pt idx="21158">
                  <c:v>4.2315999999985846E-4</c:v>
                </c:pt>
                <c:pt idx="21159">
                  <c:v>4.2317999999985845E-4</c:v>
                </c:pt>
                <c:pt idx="21160">
                  <c:v>4.2319999999985844E-4</c:v>
                </c:pt>
                <c:pt idx="21161">
                  <c:v>4.2321999999985843E-4</c:v>
                </c:pt>
                <c:pt idx="21162">
                  <c:v>4.2323999999985842E-4</c:v>
                </c:pt>
                <c:pt idx="21163">
                  <c:v>4.2325999999985841E-4</c:v>
                </c:pt>
                <c:pt idx="21164">
                  <c:v>4.232799999998584E-4</c:v>
                </c:pt>
                <c:pt idx="21165">
                  <c:v>4.2329999999985839E-4</c:v>
                </c:pt>
                <c:pt idx="21166">
                  <c:v>4.2331999999985838E-4</c:v>
                </c:pt>
                <c:pt idx="21167">
                  <c:v>4.2333999999985837E-4</c:v>
                </c:pt>
                <c:pt idx="21168">
                  <c:v>4.2335999999985836E-4</c:v>
                </c:pt>
                <c:pt idx="21169">
                  <c:v>4.2337999999985835E-4</c:v>
                </c:pt>
                <c:pt idx="21170">
                  <c:v>4.2339999999985834E-4</c:v>
                </c:pt>
                <c:pt idx="21171">
                  <c:v>4.2341999999985833E-4</c:v>
                </c:pt>
                <c:pt idx="21172">
                  <c:v>4.2343999999985832E-4</c:v>
                </c:pt>
                <c:pt idx="21173">
                  <c:v>4.2345999999985831E-4</c:v>
                </c:pt>
                <c:pt idx="21174">
                  <c:v>4.234799999998583E-4</c:v>
                </c:pt>
                <c:pt idx="21175">
                  <c:v>4.2349999999985829E-4</c:v>
                </c:pt>
                <c:pt idx="21176">
                  <c:v>4.2351999999985828E-4</c:v>
                </c:pt>
                <c:pt idx="21177">
                  <c:v>4.2353999999985827E-4</c:v>
                </c:pt>
                <c:pt idx="21178">
                  <c:v>4.2355999999985826E-4</c:v>
                </c:pt>
                <c:pt idx="21179">
                  <c:v>4.2357999999985825E-4</c:v>
                </c:pt>
                <c:pt idx="21180">
                  <c:v>4.2359999999985824E-4</c:v>
                </c:pt>
                <c:pt idx="21181">
                  <c:v>4.2361999999985823E-4</c:v>
                </c:pt>
                <c:pt idx="21182">
                  <c:v>4.2363999999985822E-4</c:v>
                </c:pt>
                <c:pt idx="21183">
                  <c:v>4.2365999999985821E-4</c:v>
                </c:pt>
                <c:pt idx="21184">
                  <c:v>4.236799999998582E-4</c:v>
                </c:pt>
                <c:pt idx="21185">
                  <c:v>4.2369999999985819E-4</c:v>
                </c:pt>
                <c:pt idx="21186">
                  <c:v>4.2371999999985817E-4</c:v>
                </c:pt>
                <c:pt idx="21187">
                  <c:v>4.2373999999985816E-4</c:v>
                </c:pt>
                <c:pt idx="21188">
                  <c:v>4.2375999999985815E-4</c:v>
                </c:pt>
                <c:pt idx="21189">
                  <c:v>4.2377999999985814E-4</c:v>
                </c:pt>
                <c:pt idx="21190">
                  <c:v>4.2379999999985813E-4</c:v>
                </c:pt>
                <c:pt idx="21191">
                  <c:v>4.2381999999985812E-4</c:v>
                </c:pt>
                <c:pt idx="21192">
                  <c:v>4.2383999999985811E-4</c:v>
                </c:pt>
                <c:pt idx="21193">
                  <c:v>4.238599999998581E-4</c:v>
                </c:pt>
                <c:pt idx="21194">
                  <c:v>4.2387999999985809E-4</c:v>
                </c:pt>
                <c:pt idx="21195">
                  <c:v>4.2389999999985808E-4</c:v>
                </c:pt>
                <c:pt idx="21196">
                  <c:v>4.2391999999985807E-4</c:v>
                </c:pt>
                <c:pt idx="21197">
                  <c:v>4.2393999999985806E-4</c:v>
                </c:pt>
                <c:pt idx="21198">
                  <c:v>4.2395999999985805E-4</c:v>
                </c:pt>
                <c:pt idx="21199">
                  <c:v>4.2397999999985804E-4</c:v>
                </c:pt>
                <c:pt idx="21200">
                  <c:v>4.2399999999985803E-4</c:v>
                </c:pt>
                <c:pt idx="21201">
                  <c:v>4.2401999999985802E-4</c:v>
                </c:pt>
                <c:pt idx="21202">
                  <c:v>4.2403999999985801E-4</c:v>
                </c:pt>
                <c:pt idx="21203">
                  <c:v>4.24059999999858E-4</c:v>
                </c:pt>
                <c:pt idx="21204">
                  <c:v>4.2407999999985799E-4</c:v>
                </c:pt>
                <c:pt idx="21205">
                  <c:v>4.2409999999985798E-4</c:v>
                </c:pt>
                <c:pt idx="21206">
                  <c:v>4.2411999999985797E-4</c:v>
                </c:pt>
                <c:pt idx="21207">
                  <c:v>4.2413999999985796E-4</c:v>
                </c:pt>
                <c:pt idx="21208">
                  <c:v>4.2415999999985795E-4</c:v>
                </c:pt>
                <c:pt idx="21209">
                  <c:v>4.2417999999985794E-4</c:v>
                </c:pt>
                <c:pt idx="21210">
                  <c:v>4.2419999999985793E-4</c:v>
                </c:pt>
                <c:pt idx="21211">
                  <c:v>4.2421999999985792E-4</c:v>
                </c:pt>
                <c:pt idx="21212">
                  <c:v>4.2423999999985791E-4</c:v>
                </c:pt>
                <c:pt idx="21213">
                  <c:v>4.242599999998579E-4</c:v>
                </c:pt>
                <c:pt idx="21214">
                  <c:v>4.2427999999985788E-4</c:v>
                </c:pt>
                <c:pt idx="21215">
                  <c:v>4.2429999999985787E-4</c:v>
                </c:pt>
                <c:pt idx="21216">
                  <c:v>4.2431999999985786E-4</c:v>
                </c:pt>
                <c:pt idx="21217">
                  <c:v>4.2433999999985785E-4</c:v>
                </c:pt>
                <c:pt idx="21218">
                  <c:v>4.2435999999985784E-4</c:v>
                </c:pt>
                <c:pt idx="21219">
                  <c:v>4.2437999999985783E-4</c:v>
                </c:pt>
                <c:pt idx="21220">
                  <c:v>4.2439999999985782E-4</c:v>
                </c:pt>
                <c:pt idx="21221">
                  <c:v>4.2441999999985781E-4</c:v>
                </c:pt>
                <c:pt idx="21222">
                  <c:v>4.244399999998578E-4</c:v>
                </c:pt>
                <c:pt idx="21223">
                  <c:v>4.2445999999985779E-4</c:v>
                </c:pt>
                <c:pt idx="21224">
                  <c:v>4.2447999999985778E-4</c:v>
                </c:pt>
                <c:pt idx="21225">
                  <c:v>4.2449999999985777E-4</c:v>
                </c:pt>
                <c:pt idx="21226">
                  <c:v>4.2451999999985776E-4</c:v>
                </c:pt>
                <c:pt idx="21227">
                  <c:v>4.2453999999985775E-4</c:v>
                </c:pt>
                <c:pt idx="21228">
                  <c:v>4.2455999999985774E-4</c:v>
                </c:pt>
                <c:pt idx="21229">
                  <c:v>4.2457999999985773E-4</c:v>
                </c:pt>
                <c:pt idx="21230">
                  <c:v>4.2459999999985772E-4</c:v>
                </c:pt>
                <c:pt idx="21231">
                  <c:v>4.2461999999985771E-4</c:v>
                </c:pt>
                <c:pt idx="21232">
                  <c:v>4.246399999998577E-4</c:v>
                </c:pt>
                <c:pt idx="21233">
                  <c:v>4.2465999999985769E-4</c:v>
                </c:pt>
                <c:pt idx="21234">
                  <c:v>4.2467999999985768E-4</c:v>
                </c:pt>
                <c:pt idx="21235">
                  <c:v>4.2469999999985767E-4</c:v>
                </c:pt>
                <c:pt idx="21236">
                  <c:v>4.2471999999985766E-4</c:v>
                </c:pt>
                <c:pt idx="21237">
                  <c:v>4.2473999999985765E-4</c:v>
                </c:pt>
                <c:pt idx="21238">
                  <c:v>4.2475999999985764E-4</c:v>
                </c:pt>
                <c:pt idx="21239">
                  <c:v>4.2477999999985763E-4</c:v>
                </c:pt>
                <c:pt idx="21240">
                  <c:v>4.2479999999985762E-4</c:v>
                </c:pt>
                <c:pt idx="21241">
                  <c:v>4.2481999999985761E-4</c:v>
                </c:pt>
                <c:pt idx="21242">
                  <c:v>4.248399999998576E-4</c:v>
                </c:pt>
                <c:pt idx="21243">
                  <c:v>4.2485999999985758E-4</c:v>
                </c:pt>
                <c:pt idx="21244">
                  <c:v>4.2487999999985757E-4</c:v>
                </c:pt>
                <c:pt idx="21245">
                  <c:v>4.2489999999985756E-4</c:v>
                </c:pt>
                <c:pt idx="21246">
                  <c:v>4.2491999999985755E-4</c:v>
                </c:pt>
                <c:pt idx="21247">
                  <c:v>4.2493999999985754E-4</c:v>
                </c:pt>
                <c:pt idx="21248">
                  <c:v>4.2495999999985753E-4</c:v>
                </c:pt>
                <c:pt idx="21249">
                  <c:v>4.2497999999985752E-4</c:v>
                </c:pt>
                <c:pt idx="21250">
                  <c:v>4.2499999999985751E-4</c:v>
                </c:pt>
                <c:pt idx="21251">
                  <c:v>4.250199999998575E-4</c:v>
                </c:pt>
                <c:pt idx="21252">
                  <c:v>4.2503999999985749E-4</c:v>
                </c:pt>
                <c:pt idx="21253">
                  <c:v>4.2505999999985748E-4</c:v>
                </c:pt>
                <c:pt idx="21254">
                  <c:v>4.2507999999985747E-4</c:v>
                </c:pt>
                <c:pt idx="21255">
                  <c:v>4.2509999999985746E-4</c:v>
                </c:pt>
                <c:pt idx="21256">
                  <c:v>4.2511999999985745E-4</c:v>
                </c:pt>
                <c:pt idx="21257">
                  <c:v>4.2513999999985744E-4</c:v>
                </c:pt>
                <c:pt idx="21258">
                  <c:v>4.2515999999985743E-4</c:v>
                </c:pt>
                <c:pt idx="21259">
                  <c:v>4.2517999999985742E-4</c:v>
                </c:pt>
                <c:pt idx="21260">
                  <c:v>4.2519999999985741E-4</c:v>
                </c:pt>
                <c:pt idx="21261">
                  <c:v>4.252199999998574E-4</c:v>
                </c:pt>
                <c:pt idx="21262">
                  <c:v>4.2523999999985739E-4</c:v>
                </c:pt>
                <c:pt idx="21263">
                  <c:v>4.2525999999985738E-4</c:v>
                </c:pt>
                <c:pt idx="21264">
                  <c:v>4.2527999999985737E-4</c:v>
                </c:pt>
                <c:pt idx="21265">
                  <c:v>4.2529999999985736E-4</c:v>
                </c:pt>
                <c:pt idx="21266">
                  <c:v>4.2531999999985735E-4</c:v>
                </c:pt>
                <c:pt idx="21267">
                  <c:v>4.2533999999985734E-4</c:v>
                </c:pt>
                <c:pt idx="21268">
                  <c:v>4.2535999999985733E-4</c:v>
                </c:pt>
                <c:pt idx="21269">
                  <c:v>4.2537999999985732E-4</c:v>
                </c:pt>
                <c:pt idx="21270">
                  <c:v>4.2539999999985731E-4</c:v>
                </c:pt>
                <c:pt idx="21271">
                  <c:v>4.2541999999985729E-4</c:v>
                </c:pt>
                <c:pt idx="21272">
                  <c:v>4.2543999999985728E-4</c:v>
                </c:pt>
                <c:pt idx="21273">
                  <c:v>4.2545999999985727E-4</c:v>
                </c:pt>
                <c:pt idx="21274">
                  <c:v>4.2547999999985726E-4</c:v>
                </c:pt>
                <c:pt idx="21275">
                  <c:v>4.2549999999985725E-4</c:v>
                </c:pt>
                <c:pt idx="21276">
                  <c:v>4.2551999999985724E-4</c:v>
                </c:pt>
                <c:pt idx="21277">
                  <c:v>4.2553999999985723E-4</c:v>
                </c:pt>
                <c:pt idx="21278">
                  <c:v>4.2555999999985722E-4</c:v>
                </c:pt>
                <c:pt idx="21279">
                  <c:v>4.2557999999985721E-4</c:v>
                </c:pt>
                <c:pt idx="21280">
                  <c:v>4.255999999998572E-4</c:v>
                </c:pt>
                <c:pt idx="21281">
                  <c:v>4.2561999999985719E-4</c:v>
                </c:pt>
                <c:pt idx="21282">
                  <c:v>4.2563999999985718E-4</c:v>
                </c:pt>
                <c:pt idx="21283">
                  <c:v>4.2565999999985717E-4</c:v>
                </c:pt>
                <c:pt idx="21284">
                  <c:v>4.2567999999985716E-4</c:v>
                </c:pt>
                <c:pt idx="21285">
                  <c:v>4.2569999999985715E-4</c:v>
                </c:pt>
                <c:pt idx="21286">
                  <c:v>4.2571999999985714E-4</c:v>
                </c:pt>
                <c:pt idx="21287">
                  <c:v>4.2573999999985713E-4</c:v>
                </c:pt>
                <c:pt idx="21288">
                  <c:v>4.2575999999985712E-4</c:v>
                </c:pt>
                <c:pt idx="21289">
                  <c:v>4.2577999999985711E-4</c:v>
                </c:pt>
                <c:pt idx="21290">
                  <c:v>4.257999999998571E-4</c:v>
                </c:pt>
                <c:pt idx="21291">
                  <c:v>4.2581999999985709E-4</c:v>
                </c:pt>
                <c:pt idx="21292">
                  <c:v>4.2583999999985708E-4</c:v>
                </c:pt>
                <c:pt idx="21293">
                  <c:v>4.2585999999985707E-4</c:v>
                </c:pt>
                <c:pt idx="21294">
                  <c:v>4.2587999999985706E-4</c:v>
                </c:pt>
                <c:pt idx="21295">
                  <c:v>4.2589999999985705E-4</c:v>
                </c:pt>
                <c:pt idx="21296">
                  <c:v>4.2591999999985704E-4</c:v>
                </c:pt>
                <c:pt idx="21297">
                  <c:v>4.2593999999985703E-4</c:v>
                </c:pt>
                <c:pt idx="21298">
                  <c:v>4.2595999999985702E-4</c:v>
                </c:pt>
                <c:pt idx="21299">
                  <c:v>4.25979999999857E-4</c:v>
                </c:pt>
                <c:pt idx="21300">
                  <c:v>4.2599999999985699E-4</c:v>
                </c:pt>
                <c:pt idx="21301">
                  <c:v>4.2601999999985698E-4</c:v>
                </c:pt>
                <c:pt idx="21302">
                  <c:v>4.2603999999985697E-4</c:v>
                </c:pt>
                <c:pt idx="21303">
                  <c:v>4.2605999999985696E-4</c:v>
                </c:pt>
                <c:pt idx="21304">
                  <c:v>4.2607999999985695E-4</c:v>
                </c:pt>
                <c:pt idx="21305">
                  <c:v>4.2609999999985694E-4</c:v>
                </c:pt>
                <c:pt idx="21306">
                  <c:v>4.2611999999985693E-4</c:v>
                </c:pt>
                <c:pt idx="21307">
                  <c:v>4.2613999999985692E-4</c:v>
                </c:pt>
                <c:pt idx="21308">
                  <c:v>4.2615999999985691E-4</c:v>
                </c:pt>
                <c:pt idx="21309">
                  <c:v>4.261799999998569E-4</c:v>
                </c:pt>
                <c:pt idx="21310">
                  <c:v>4.2619999999985689E-4</c:v>
                </c:pt>
                <c:pt idx="21311">
                  <c:v>4.2621999999985688E-4</c:v>
                </c:pt>
                <c:pt idx="21312">
                  <c:v>4.2623999999985687E-4</c:v>
                </c:pt>
                <c:pt idx="21313">
                  <c:v>4.2625999999985686E-4</c:v>
                </c:pt>
                <c:pt idx="21314">
                  <c:v>4.2627999999985685E-4</c:v>
                </c:pt>
                <c:pt idx="21315">
                  <c:v>4.2629999999985684E-4</c:v>
                </c:pt>
                <c:pt idx="21316">
                  <c:v>4.2631999999985683E-4</c:v>
                </c:pt>
                <c:pt idx="21317">
                  <c:v>4.2633999999985682E-4</c:v>
                </c:pt>
                <c:pt idx="21318">
                  <c:v>4.2635999999985681E-4</c:v>
                </c:pt>
                <c:pt idx="21319">
                  <c:v>4.263799999998568E-4</c:v>
                </c:pt>
                <c:pt idx="21320">
                  <c:v>4.2639999999985679E-4</c:v>
                </c:pt>
                <c:pt idx="21321">
                  <c:v>4.2641999999985678E-4</c:v>
                </c:pt>
                <c:pt idx="21322">
                  <c:v>4.2643999999985677E-4</c:v>
                </c:pt>
                <c:pt idx="21323">
                  <c:v>4.2645999999985676E-4</c:v>
                </c:pt>
                <c:pt idx="21324">
                  <c:v>4.2647999999985675E-4</c:v>
                </c:pt>
                <c:pt idx="21325">
                  <c:v>4.2649999999985674E-4</c:v>
                </c:pt>
                <c:pt idx="21326">
                  <c:v>4.2651999999985673E-4</c:v>
                </c:pt>
                <c:pt idx="21327">
                  <c:v>4.2653999999985671E-4</c:v>
                </c:pt>
                <c:pt idx="21328">
                  <c:v>4.265599999998567E-4</c:v>
                </c:pt>
                <c:pt idx="21329">
                  <c:v>4.2657999999985669E-4</c:v>
                </c:pt>
                <c:pt idx="21330">
                  <c:v>4.2659999999985668E-4</c:v>
                </c:pt>
                <c:pt idx="21331">
                  <c:v>4.2661999999985667E-4</c:v>
                </c:pt>
                <c:pt idx="21332">
                  <c:v>4.2663999999985666E-4</c:v>
                </c:pt>
                <c:pt idx="21333">
                  <c:v>4.2665999999985665E-4</c:v>
                </c:pt>
                <c:pt idx="21334">
                  <c:v>4.2667999999985664E-4</c:v>
                </c:pt>
                <c:pt idx="21335">
                  <c:v>4.2669999999985663E-4</c:v>
                </c:pt>
                <c:pt idx="21336">
                  <c:v>4.2671999999985662E-4</c:v>
                </c:pt>
                <c:pt idx="21337">
                  <c:v>4.2673999999985661E-4</c:v>
                </c:pt>
                <c:pt idx="21338">
                  <c:v>4.267599999998566E-4</c:v>
                </c:pt>
                <c:pt idx="21339">
                  <c:v>4.2677999999985659E-4</c:v>
                </c:pt>
                <c:pt idx="21340">
                  <c:v>4.2679999999985658E-4</c:v>
                </c:pt>
                <c:pt idx="21341">
                  <c:v>4.2681999999985657E-4</c:v>
                </c:pt>
                <c:pt idx="21342">
                  <c:v>4.2683999999985656E-4</c:v>
                </c:pt>
                <c:pt idx="21343">
                  <c:v>4.2685999999985655E-4</c:v>
                </c:pt>
                <c:pt idx="21344">
                  <c:v>4.2687999999985654E-4</c:v>
                </c:pt>
                <c:pt idx="21345">
                  <c:v>4.2689999999985653E-4</c:v>
                </c:pt>
                <c:pt idx="21346">
                  <c:v>4.2691999999985652E-4</c:v>
                </c:pt>
                <c:pt idx="21347">
                  <c:v>4.2693999999985651E-4</c:v>
                </c:pt>
                <c:pt idx="21348">
                  <c:v>4.269599999998565E-4</c:v>
                </c:pt>
                <c:pt idx="21349">
                  <c:v>4.2697999999985649E-4</c:v>
                </c:pt>
                <c:pt idx="21350">
                  <c:v>4.2699999999985648E-4</c:v>
                </c:pt>
                <c:pt idx="21351">
                  <c:v>4.2701999999985647E-4</c:v>
                </c:pt>
                <c:pt idx="21352">
                  <c:v>4.2703999999985646E-4</c:v>
                </c:pt>
                <c:pt idx="21353">
                  <c:v>4.2705999999985645E-4</c:v>
                </c:pt>
                <c:pt idx="21354">
                  <c:v>4.2707999999985644E-4</c:v>
                </c:pt>
                <c:pt idx="21355">
                  <c:v>4.2709999999985642E-4</c:v>
                </c:pt>
                <c:pt idx="21356">
                  <c:v>4.2711999999985641E-4</c:v>
                </c:pt>
                <c:pt idx="21357">
                  <c:v>4.271399999998564E-4</c:v>
                </c:pt>
                <c:pt idx="21358">
                  <c:v>4.2715999999985639E-4</c:v>
                </c:pt>
                <c:pt idx="21359">
                  <c:v>4.2717999999985638E-4</c:v>
                </c:pt>
                <c:pt idx="21360">
                  <c:v>4.2719999999985637E-4</c:v>
                </c:pt>
                <c:pt idx="21361">
                  <c:v>4.2721999999985636E-4</c:v>
                </c:pt>
                <c:pt idx="21362">
                  <c:v>4.2723999999985635E-4</c:v>
                </c:pt>
                <c:pt idx="21363">
                  <c:v>4.2725999999985634E-4</c:v>
                </c:pt>
                <c:pt idx="21364">
                  <c:v>4.2727999999985633E-4</c:v>
                </c:pt>
                <c:pt idx="21365">
                  <c:v>4.2729999999985632E-4</c:v>
                </c:pt>
                <c:pt idx="21366">
                  <c:v>4.2731999999985631E-4</c:v>
                </c:pt>
                <c:pt idx="21367">
                  <c:v>4.273399999998563E-4</c:v>
                </c:pt>
                <c:pt idx="21368">
                  <c:v>4.2735999999985629E-4</c:v>
                </c:pt>
                <c:pt idx="21369">
                  <c:v>4.2737999999985628E-4</c:v>
                </c:pt>
                <c:pt idx="21370">
                  <c:v>4.2739999999985627E-4</c:v>
                </c:pt>
                <c:pt idx="21371">
                  <c:v>4.2741999999985626E-4</c:v>
                </c:pt>
                <c:pt idx="21372">
                  <c:v>4.2743999999985625E-4</c:v>
                </c:pt>
                <c:pt idx="21373">
                  <c:v>4.2745999999985624E-4</c:v>
                </c:pt>
                <c:pt idx="21374">
                  <c:v>4.2747999999985623E-4</c:v>
                </c:pt>
                <c:pt idx="21375">
                  <c:v>4.2749999999985622E-4</c:v>
                </c:pt>
                <c:pt idx="21376">
                  <c:v>4.2751999999985621E-4</c:v>
                </c:pt>
                <c:pt idx="21377">
                  <c:v>4.275399999998562E-4</c:v>
                </c:pt>
                <c:pt idx="21378">
                  <c:v>4.2755999999985619E-4</c:v>
                </c:pt>
                <c:pt idx="21379">
                  <c:v>4.2757999999985618E-4</c:v>
                </c:pt>
                <c:pt idx="21380">
                  <c:v>4.2759999999985617E-4</c:v>
                </c:pt>
                <c:pt idx="21381">
                  <c:v>4.2761999999985616E-4</c:v>
                </c:pt>
                <c:pt idx="21382">
                  <c:v>4.2763999999985615E-4</c:v>
                </c:pt>
                <c:pt idx="21383">
                  <c:v>4.2765999999985613E-4</c:v>
                </c:pt>
                <c:pt idx="21384">
                  <c:v>4.2767999999985612E-4</c:v>
                </c:pt>
                <c:pt idx="21385">
                  <c:v>4.2769999999985611E-4</c:v>
                </c:pt>
                <c:pt idx="21386">
                  <c:v>4.277199999998561E-4</c:v>
                </c:pt>
                <c:pt idx="21387">
                  <c:v>4.2773999999985609E-4</c:v>
                </c:pt>
                <c:pt idx="21388">
                  <c:v>4.2775999999985608E-4</c:v>
                </c:pt>
                <c:pt idx="21389">
                  <c:v>4.2777999999985607E-4</c:v>
                </c:pt>
                <c:pt idx="21390">
                  <c:v>4.2779999999985606E-4</c:v>
                </c:pt>
                <c:pt idx="21391">
                  <c:v>4.2781999999985605E-4</c:v>
                </c:pt>
                <c:pt idx="21392">
                  <c:v>4.2783999999985604E-4</c:v>
                </c:pt>
                <c:pt idx="21393">
                  <c:v>4.2785999999985603E-4</c:v>
                </c:pt>
                <c:pt idx="21394">
                  <c:v>4.2787999999985602E-4</c:v>
                </c:pt>
                <c:pt idx="21395">
                  <c:v>4.2789999999985601E-4</c:v>
                </c:pt>
                <c:pt idx="21396">
                  <c:v>4.27919999999856E-4</c:v>
                </c:pt>
                <c:pt idx="21397">
                  <c:v>4.2793999999985599E-4</c:v>
                </c:pt>
                <c:pt idx="21398">
                  <c:v>4.2795999999985598E-4</c:v>
                </c:pt>
                <c:pt idx="21399">
                  <c:v>4.2797999999985597E-4</c:v>
                </c:pt>
                <c:pt idx="21400">
                  <c:v>4.2799999999985596E-4</c:v>
                </c:pt>
                <c:pt idx="21401">
                  <c:v>4.2801999999985595E-4</c:v>
                </c:pt>
                <c:pt idx="21402">
                  <c:v>4.2803999999985594E-4</c:v>
                </c:pt>
                <c:pt idx="21403">
                  <c:v>4.2805999999985593E-4</c:v>
                </c:pt>
                <c:pt idx="21404">
                  <c:v>4.2807999999985592E-4</c:v>
                </c:pt>
                <c:pt idx="21405">
                  <c:v>4.2809999999985591E-4</c:v>
                </c:pt>
                <c:pt idx="21406">
                  <c:v>4.281199999998559E-4</c:v>
                </c:pt>
                <c:pt idx="21407">
                  <c:v>4.2813999999985589E-4</c:v>
                </c:pt>
                <c:pt idx="21408">
                  <c:v>4.2815999999985588E-4</c:v>
                </c:pt>
                <c:pt idx="21409">
                  <c:v>4.2817999999985587E-4</c:v>
                </c:pt>
                <c:pt idx="21410">
                  <c:v>4.2819999999985586E-4</c:v>
                </c:pt>
                <c:pt idx="21411">
                  <c:v>4.2821999999985584E-4</c:v>
                </c:pt>
                <c:pt idx="21412">
                  <c:v>4.2823999999985583E-4</c:v>
                </c:pt>
                <c:pt idx="21413">
                  <c:v>4.2825999999985582E-4</c:v>
                </c:pt>
                <c:pt idx="21414">
                  <c:v>4.2827999999985581E-4</c:v>
                </c:pt>
                <c:pt idx="21415">
                  <c:v>4.282999999998558E-4</c:v>
                </c:pt>
                <c:pt idx="21416">
                  <c:v>4.2831999999985579E-4</c:v>
                </c:pt>
                <c:pt idx="21417">
                  <c:v>4.2833999999985578E-4</c:v>
                </c:pt>
                <c:pt idx="21418">
                  <c:v>4.2835999999985577E-4</c:v>
                </c:pt>
                <c:pt idx="21419">
                  <c:v>4.2837999999985576E-4</c:v>
                </c:pt>
                <c:pt idx="21420">
                  <c:v>4.2839999999985575E-4</c:v>
                </c:pt>
                <c:pt idx="21421">
                  <c:v>4.2841999999985574E-4</c:v>
                </c:pt>
                <c:pt idx="21422">
                  <c:v>4.2843999999985573E-4</c:v>
                </c:pt>
                <c:pt idx="21423">
                  <c:v>4.2845999999985572E-4</c:v>
                </c:pt>
                <c:pt idx="21424">
                  <c:v>4.2847999999985571E-4</c:v>
                </c:pt>
                <c:pt idx="21425">
                  <c:v>4.284999999998557E-4</c:v>
                </c:pt>
                <c:pt idx="21426">
                  <c:v>4.2851999999985569E-4</c:v>
                </c:pt>
                <c:pt idx="21427">
                  <c:v>4.2853999999985568E-4</c:v>
                </c:pt>
                <c:pt idx="21428">
                  <c:v>4.2855999999985567E-4</c:v>
                </c:pt>
                <c:pt idx="21429">
                  <c:v>4.2857999999985566E-4</c:v>
                </c:pt>
                <c:pt idx="21430">
                  <c:v>4.2859999999985565E-4</c:v>
                </c:pt>
                <c:pt idx="21431">
                  <c:v>4.2861999999985564E-4</c:v>
                </c:pt>
                <c:pt idx="21432">
                  <c:v>4.2863999999985563E-4</c:v>
                </c:pt>
                <c:pt idx="21433">
                  <c:v>4.2865999999985562E-4</c:v>
                </c:pt>
                <c:pt idx="21434">
                  <c:v>4.2867999999985561E-4</c:v>
                </c:pt>
                <c:pt idx="21435">
                  <c:v>4.286999999998556E-4</c:v>
                </c:pt>
                <c:pt idx="21436">
                  <c:v>4.2871999999985559E-4</c:v>
                </c:pt>
                <c:pt idx="21437">
                  <c:v>4.2873999999985558E-4</c:v>
                </c:pt>
                <c:pt idx="21438">
                  <c:v>4.2875999999985557E-4</c:v>
                </c:pt>
                <c:pt idx="21439">
                  <c:v>4.2877999999985555E-4</c:v>
                </c:pt>
                <c:pt idx="21440">
                  <c:v>4.2879999999985554E-4</c:v>
                </c:pt>
                <c:pt idx="21441">
                  <c:v>4.2881999999985553E-4</c:v>
                </c:pt>
                <c:pt idx="21442">
                  <c:v>4.2883999999985552E-4</c:v>
                </c:pt>
                <c:pt idx="21443">
                  <c:v>4.2885999999985551E-4</c:v>
                </c:pt>
                <c:pt idx="21444">
                  <c:v>4.288799999998555E-4</c:v>
                </c:pt>
                <c:pt idx="21445">
                  <c:v>4.2889999999985549E-4</c:v>
                </c:pt>
                <c:pt idx="21446">
                  <c:v>4.2891999999985548E-4</c:v>
                </c:pt>
                <c:pt idx="21447">
                  <c:v>4.2893999999985547E-4</c:v>
                </c:pt>
                <c:pt idx="21448">
                  <c:v>4.2895999999985546E-4</c:v>
                </c:pt>
                <c:pt idx="21449">
                  <c:v>4.2897999999985545E-4</c:v>
                </c:pt>
                <c:pt idx="21450">
                  <c:v>4.2899999999985544E-4</c:v>
                </c:pt>
                <c:pt idx="21451">
                  <c:v>4.2901999999985543E-4</c:v>
                </c:pt>
                <c:pt idx="21452">
                  <c:v>4.2903999999985542E-4</c:v>
                </c:pt>
                <c:pt idx="21453">
                  <c:v>4.2905999999985541E-4</c:v>
                </c:pt>
                <c:pt idx="21454">
                  <c:v>4.290799999998554E-4</c:v>
                </c:pt>
                <c:pt idx="21455">
                  <c:v>4.2909999999985539E-4</c:v>
                </c:pt>
                <c:pt idx="21456">
                  <c:v>4.2911999999985538E-4</c:v>
                </c:pt>
                <c:pt idx="21457">
                  <c:v>4.2913999999985537E-4</c:v>
                </c:pt>
                <c:pt idx="21458">
                  <c:v>4.2915999999985536E-4</c:v>
                </c:pt>
                <c:pt idx="21459">
                  <c:v>4.2917999999985535E-4</c:v>
                </c:pt>
                <c:pt idx="21460">
                  <c:v>4.2919999999985534E-4</c:v>
                </c:pt>
                <c:pt idx="21461">
                  <c:v>4.2921999999985533E-4</c:v>
                </c:pt>
                <c:pt idx="21462">
                  <c:v>4.2923999999985532E-4</c:v>
                </c:pt>
                <c:pt idx="21463">
                  <c:v>4.2925999999985531E-4</c:v>
                </c:pt>
                <c:pt idx="21464">
                  <c:v>4.292799999998553E-4</c:v>
                </c:pt>
                <c:pt idx="21465">
                  <c:v>4.2929999999985529E-4</c:v>
                </c:pt>
                <c:pt idx="21466">
                  <c:v>4.2931999999985528E-4</c:v>
                </c:pt>
                <c:pt idx="21467">
                  <c:v>4.2933999999985526E-4</c:v>
                </c:pt>
                <c:pt idx="21468">
                  <c:v>4.2935999999985525E-4</c:v>
                </c:pt>
                <c:pt idx="21469">
                  <c:v>4.2937999999985524E-4</c:v>
                </c:pt>
                <c:pt idx="21470">
                  <c:v>4.2939999999985523E-4</c:v>
                </c:pt>
                <c:pt idx="21471">
                  <c:v>4.2941999999985522E-4</c:v>
                </c:pt>
                <c:pt idx="21472">
                  <c:v>4.2943999999985521E-4</c:v>
                </c:pt>
                <c:pt idx="21473">
                  <c:v>4.294599999998552E-4</c:v>
                </c:pt>
                <c:pt idx="21474">
                  <c:v>4.2947999999985519E-4</c:v>
                </c:pt>
                <c:pt idx="21475">
                  <c:v>4.2949999999985518E-4</c:v>
                </c:pt>
                <c:pt idx="21476">
                  <c:v>4.2951999999985517E-4</c:v>
                </c:pt>
                <c:pt idx="21477">
                  <c:v>4.2953999999985516E-4</c:v>
                </c:pt>
                <c:pt idx="21478">
                  <c:v>4.2955999999985515E-4</c:v>
                </c:pt>
                <c:pt idx="21479">
                  <c:v>4.2957999999985514E-4</c:v>
                </c:pt>
                <c:pt idx="21480">
                  <c:v>4.2959999999985513E-4</c:v>
                </c:pt>
                <c:pt idx="21481">
                  <c:v>4.2961999999985512E-4</c:v>
                </c:pt>
                <c:pt idx="21482">
                  <c:v>4.2963999999985511E-4</c:v>
                </c:pt>
                <c:pt idx="21483">
                  <c:v>4.296599999998551E-4</c:v>
                </c:pt>
                <c:pt idx="21484">
                  <c:v>4.2967999999985509E-4</c:v>
                </c:pt>
                <c:pt idx="21485">
                  <c:v>4.2969999999985508E-4</c:v>
                </c:pt>
                <c:pt idx="21486">
                  <c:v>4.2971999999985507E-4</c:v>
                </c:pt>
                <c:pt idx="21487">
                  <c:v>4.2973999999985506E-4</c:v>
                </c:pt>
                <c:pt idx="21488">
                  <c:v>4.2975999999985505E-4</c:v>
                </c:pt>
                <c:pt idx="21489">
                  <c:v>4.2977999999985504E-4</c:v>
                </c:pt>
                <c:pt idx="21490">
                  <c:v>4.2979999999985503E-4</c:v>
                </c:pt>
                <c:pt idx="21491">
                  <c:v>4.2981999999985502E-4</c:v>
                </c:pt>
                <c:pt idx="21492">
                  <c:v>4.2983999999985501E-4</c:v>
                </c:pt>
                <c:pt idx="21493">
                  <c:v>4.29859999999855E-4</c:v>
                </c:pt>
                <c:pt idx="21494">
                  <c:v>4.2987999999985499E-4</c:v>
                </c:pt>
                <c:pt idx="21495">
                  <c:v>4.2989999999985497E-4</c:v>
                </c:pt>
                <c:pt idx="21496">
                  <c:v>4.2991999999985496E-4</c:v>
                </c:pt>
                <c:pt idx="21497">
                  <c:v>4.2993999999985495E-4</c:v>
                </c:pt>
                <c:pt idx="21498">
                  <c:v>4.2995999999985494E-4</c:v>
                </c:pt>
                <c:pt idx="21499">
                  <c:v>4.2997999999985493E-4</c:v>
                </c:pt>
                <c:pt idx="21500">
                  <c:v>4.2999999999985492E-4</c:v>
                </c:pt>
                <c:pt idx="21501">
                  <c:v>4.3001999999985491E-4</c:v>
                </c:pt>
                <c:pt idx="21502">
                  <c:v>4.300399999998549E-4</c:v>
                </c:pt>
                <c:pt idx="21503">
                  <c:v>4.3005999999985489E-4</c:v>
                </c:pt>
                <c:pt idx="21504">
                  <c:v>4.3007999999985488E-4</c:v>
                </c:pt>
                <c:pt idx="21505">
                  <c:v>4.3009999999985487E-4</c:v>
                </c:pt>
                <c:pt idx="21506">
                  <c:v>4.3011999999985486E-4</c:v>
                </c:pt>
                <c:pt idx="21507">
                  <c:v>4.3013999999985485E-4</c:v>
                </c:pt>
                <c:pt idx="21508">
                  <c:v>4.3015999999985484E-4</c:v>
                </c:pt>
                <c:pt idx="21509">
                  <c:v>4.3017999999985483E-4</c:v>
                </c:pt>
                <c:pt idx="21510">
                  <c:v>4.3019999999985482E-4</c:v>
                </c:pt>
                <c:pt idx="21511">
                  <c:v>4.3021999999985481E-4</c:v>
                </c:pt>
                <c:pt idx="21512">
                  <c:v>4.302399999998548E-4</c:v>
                </c:pt>
                <c:pt idx="21513">
                  <c:v>4.3025999999985479E-4</c:v>
                </c:pt>
                <c:pt idx="21514">
                  <c:v>4.3027999999985478E-4</c:v>
                </c:pt>
                <c:pt idx="21515">
                  <c:v>4.3029999999985477E-4</c:v>
                </c:pt>
                <c:pt idx="21516">
                  <c:v>4.3031999999985476E-4</c:v>
                </c:pt>
                <c:pt idx="21517">
                  <c:v>4.3033999999985475E-4</c:v>
                </c:pt>
                <c:pt idx="21518">
                  <c:v>4.3035999999985474E-4</c:v>
                </c:pt>
                <c:pt idx="21519">
                  <c:v>4.3037999999985473E-4</c:v>
                </c:pt>
                <c:pt idx="21520">
                  <c:v>4.3039999999985472E-4</c:v>
                </c:pt>
                <c:pt idx="21521">
                  <c:v>4.3041999999985471E-4</c:v>
                </c:pt>
                <c:pt idx="21522">
                  <c:v>4.304399999998547E-4</c:v>
                </c:pt>
                <c:pt idx="21523">
                  <c:v>4.3045999999985468E-4</c:v>
                </c:pt>
                <c:pt idx="21524">
                  <c:v>4.3047999999985467E-4</c:v>
                </c:pt>
                <c:pt idx="21525">
                  <c:v>4.3049999999985466E-4</c:v>
                </c:pt>
                <c:pt idx="21526">
                  <c:v>4.3051999999985465E-4</c:v>
                </c:pt>
                <c:pt idx="21527">
                  <c:v>4.3053999999985464E-4</c:v>
                </c:pt>
                <c:pt idx="21528">
                  <c:v>4.3055999999985463E-4</c:v>
                </c:pt>
                <c:pt idx="21529">
                  <c:v>4.3057999999985462E-4</c:v>
                </c:pt>
                <c:pt idx="21530">
                  <c:v>4.3059999999985461E-4</c:v>
                </c:pt>
                <c:pt idx="21531">
                  <c:v>4.306199999998546E-4</c:v>
                </c:pt>
                <c:pt idx="21532">
                  <c:v>4.3063999999985459E-4</c:v>
                </c:pt>
                <c:pt idx="21533">
                  <c:v>4.3065999999985458E-4</c:v>
                </c:pt>
                <c:pt idx="21534">
                  <c:v>4.3067999999985457E-4</c:v>
                </c:pt>
                <c:pt idx="21535">
                  <c:v>4.3069999999985456E-4</c:v>
                </c:pt>
                <c:pt idx="21536">
                  <c:v>4.3071999999985455E-4</c:v>
                </c:pt>
                <c:pt idx="21537">
                  <c:v>4.3073999999985454E-4</c:v>
                </c:pt>
                <c:pt idx="21538">
                  <c:v>4.3075999999985453E-4</c:v>
                </c:pt>
                <c:pt idx="21539">
                  <c:v>4.3077999999985452E-4</c:v>
                </c:pt>
                <c:pt idx="21540">
                  <c:v>4.3079999999985451E-4</c:v>
                </c:pt>
                <c:pt idx="21541">
                  <c:v>4.308199999998545E-4</c:v>
                </c:pt>
                <c:pt idx="21542">
                  <c:v>4.3083999999985449E-4</c:v>
                </c:pt>
                <c:pt idx="21543">
                  <c:v>4.3085999999985448E-4</c:v>
                </c:pt>
                <c:pt idx="21544">
                  <c:v>4.3087999999985447E-4</c:v>
                </c:pt>
                <c:pt idx="21545">
                  <c:v>4.3089999999985446E-4</c:v>
                </c:pt>
                <c:pt idx="21546">
                  <c:v>4.3091999999985445E-4</c:v>
                </c:pt>
                <c:pt idx="21547">
                  <c:v>4.3093999999985444E-4</c:v>
                </c:pt>
                <c:pt idx="21548">
                  <c:v>4.3095999999985443E-4</c:v>
                </c:pt>
                <c:pt idx="21549">
                  <c:v>4.3097999999985442E-4</c:v>
                </c:pt>
                <c:pt idx="21550">
                  <c:v>4.3099999999985441E-4</c:v>
                </c:pt>
                <c:pt idx="21551">
                  <c:v>4.310199999998544E-4</c:v>
                </c:pt>
                <c:pt idx="21552">
                  <c:v>4.3103999999985438E-4</c:v>
                </c:pt>
                <c:pt idx="21553">
                  <c:v>4.3105999999985437E-4</c:v>
                </c:pt>
                <c:pt idx="21554">
                  <c:v>4.3107999999985436E-4</c:v>
                </c:pt>
                <c:pt idx="21555">
                  <c:v>4.3109999999985435E-4</c:v>
                </c:pt>
                <c:pt idx="21556">
                  <c:v>4.3111999999985434E-4</c:v>
                </c:pt>
                <c:pt idx="21557">
                  <c:v>4.3113999999985433E-4</c:v>
                </c:pt>
                <c:pt idx="21558">
                  <c:v>4.3115999999985432E-4</c:v>
                </c:pt>
                <c:pt idx="21559">
                  <c:v>4.3117999999985431E-4</c:v>
                </c:pt>
                <c:pt idx="21560">
                  <c:v>4.311999999998543E-4</c:v>
                </c:pt>
                <c:pt idx="21561">
                  <c:v>4.3121999999985429E-4</c:v>
                </c:pt>
                <c:pt idx="21562">
                  <c:v>4.3123999999985428E-4</c:v>
                </c:pt>
                <c:pt idx="21563">
                  <c:v>4.3125999999985427E-4</c:v>
                </c:pt>
                <c:pt idx="21564">
                  <c:v>4.3127999999985426E-4</c:v>
                </c:pt>
                <c:pt idx="21565">
                  <c:v>4.3129999999985425E-4</c:v>
                </c:pt>
                <c:pt idx="21566">
                  <c:v>4.3131999999985424E-4</c:v>
                </c:pt>
                <c:pt idx="21567">
                  <c:v>4.3133999999985423E-4</c:v>
                </c:pt>
                <c:pt idx="21568">
                  <c:v>4.3135999999985422E-4</c:v>
                </c:pt>
                <c:pt idx="21569">
                  <c:v>4.3137999999985421E-4</c:v>
                </c:pt>
                <c:pt idx="21570">
                  <c:v>4.313999999998542E-4</c:v>
                </c:pt>
                <c:pt idx="21571">
                  <c:v>4.3141999999985419E-4</c:v>
                </c:pt>
                <c:pt idx="21572">
                  <c:v>4.3143999999985418E-4</c:v>
                </c:pt>
                <c:pt idx="21573">
                  <c:v>4.3145999999985417E-4</c:v>
                </c:pt>
                <c:pt idx="21574">
                  <c:v>4.3147999999985416E-4</c:v>
                </c:pt>
                <c:pt idx="21575">
                  <c:v>4.3149999999985415E-4</c:v>
                </c:pt>
                <c:pt idx="21576">
                  <c:v>4.3151999999985414E-4</c:v>
                </c:pt>
                <c:pt idx="21577">
                  <c:v>4.3153999999985413E-4</c:v>
                </c:pt>
                <c:pt idx="21578">
                  <c:v>4.3155999999985412E-4</c:v>
                </c:pt>
                <c:pt idx="21579">
                  <c:v>4.3157999999985411E-4</c:v>
                </c:pt>
                <c:pt idx="21580">
                  <c:v>4.3159999999985409E-4</c:v>
                </c:pt>
                <c:pt idx="21581">
                  <c:v>4.3161999999985408E-4</c:v>
                </c:pt>
                <c:pt idx="21582">
                  <c:v>4.3163999999985407E-4</c:v>
                </c:pt>
                <c:pt idx="21583">
                  <c:v>4.3165999999985406E-4</c:v>
                </c:pt>
                <c:pt idx="21584">
                  <c:v>4.3167999999985405E-4</c:v>
                </c:pt>
                <c:pt idx="21585">
                  <c:v>4.3169999999985404E-4</c:v>
                </c:pt>
                <c:pt idx="21586">
                  <c:v>4.3171999999985403E-4</c:v>
                </c:pt>
                <c:pt idx="21587">
                  <c:v>4.3173999999985402E-4</c:v>
                </c:pt>
                <c:pt idx="21588">
                  <c:v>4.3175999999985401E-4</c:v>
                </c:pt>
                <c:pt idx="21589">
                  <c:v>4.31779999999854E-4</c:v>
                </c:pt>
                <c:pt idx="21590">
                  <c:v>4.3179999999985399E-4</c:v>
                </c:pt>
                <c:pt idx="21591">
                  <c:v>4.3181999999985398E-4</c:v>
                </c:pt>
                <c:pt idx="21592">
                  <c:v>4.3183999999985397E-4</c:v>
                </c:pt>
                <c:pt idx="21593">
                  <c:v>4.3185999999985396E-4</c:v>
                </c:pt>
                <c:pt idx="21594">
                  <c:v>4.3187999999985395E-4</c:v>
                </c:pt>
                <c:pt idx="21595">
                  <c:v>4.3189999999985394E-4</c:v>
                </c:pt>
                <c:pt idx="21596">
                  <c:v>4.3191999999985393E-4</c:v>
                </c:pt>
                <c:pt idx="21597">
                  <c:v>4.3193999999985392E-4</c:v>
                </c:pt>
                <c:pt idx="21598">
                  <c:v>4.3195999999985391E-4</c:v>
                </c:pt>
                <c:pt idx="21599">
                  <c:v>4.319799999998539E-4</c:v>
                </c:pt>
                <c:pt idx="21600">
                  <c:v>4.3199999999985389E-4</c:v>
                </c:pt>
                <c:pt idx="21601">
                  <c:v>4.3201999999985388E-4</c:v>
                </c:pt>
                <c:pt idx="21602">
                  <c:v>4.3203999999985387E-4</c:v>
                </c:pt>
                <c:pt idx="21603">
                  <c:v>4.3205999999985386E-4</c:v>
                </c:pt>
                <c:pt idx="21604">
                  <c:v>4.3207999999985385E-4</c:v>
                </c:pt>
                <c:pt idx="21605">
                  <c:v>4.3209999999985384E-4</c:v>
                </c:pt>
                <c:pt idx="21606">
                  <c:v>4.3211999999985383E-4</c:v>
                </c:pt>
                <c:pt idx="21607">
                  <c:v>4.3213999999985382E-4</c:v>
                </c:pt>
                <c:pt idx="21608">
                  <c:v>4.321599999998538E-4</c:v>
                </c:pt>
                <c:pt idx="21609">
                  <c:v>4.3217999999985379E-4</c:v>
                </c:pt>
                <c:pt idx="21610">
                  <c:v>4.3219999999985378E-4</c:v>
                </c:pt>
                <c:pt idx="21611">
                  <c:v>4.3221999999985377E-4</c:v>
                </c:pt>
                <c:pt idx="21612">
                  <c:v>4.3223999999985376E-4</c:v>
                </c:pt>
                <c:pt idx="21613">
                  <c:v>4.3225999999985375E-4</c:v>
                </c:pt>
                <c:pt idx="21614">
                  <c:v>4.3227999999985374E-4</c:v>
                </c:pt>
                <c:pt idx="21615">
                  <c:v>4.3229999999985373E-4</c:v>
                </c:pt>
                <c:pt idx="21616">
                  <c:v>4.3231999999985372E-4</c:v>
                </c:pt>
                <c:pt idx="21617">
                  <c:v>4.3233999999985371E-4</c:v>
                </c:pt>
                <c:pt idx="21618">
                  <c:v>4.323599999998537E-4</c:v>
                </c:pt>
                <c:pt idx="21619">
                  <c:v>4.3237999999985369E-4</c:v>
                </c:pt>
                <c:pt idx="21620">
                  <c:v>4.3239999999985368E-4</c:v>
                </c:pt>
                <c:pt idx="21621">
                  <c:v>4.3241999999985367E-4</c:v>
                </c:pt>
                <c:pt idx="21622">
                  <c:v>4.3243999999985366E-4</c:v>
                </c:pt>
                <c:pt idx="21623">
                  <c:v>4.3245999999985365E-4</c:v>
                </c:pt>
                <c:pt idx="21624">
                  <c:v>4.3247999999985364E-4</c:v>
                </c:pt>
                <c:pt idx="21625">
                  <c:v>4.3249999999985363E-4</c:v>
                </c:pt>
                <c:pt idx="21626">
                  <c:v>4.3251999999985362E-4</c:v>
                </c:pt>
                <c:pt idx="21627">
                  <c:v>4.3253999999985361E-4</c:v>
                </c:pt>
                <c:pt idx="21628">
                  <c:v>4.325599999998536E-4</c:v>
                </c:pt>
                <c:pt idx="21629">
                  <c:v>4.3257999999985359E-4</c:v>
                </c:pt>
                <c:pt idx="21630">
                  <c:v>4.3259999999985358E-4</c:v>
                </c:pt>
                <c:pt idx="21631">
                  <c:v>4.3261999999985357E-4</c:v>
                </c:pt>
                <c:pt idx="21632">
                  <c:v>4.3263999999985356E-4</c:v>
                </c:pt>
                <c:pt idx="21633">
                  <c:v>4.3265999999985355E-4</c:v>
                </c:pt>
                <c:pt idx="21634">
                  <c:v>4.3267999999985354E-4</c:v>
                </c:pt>
                <c:pt idx="21635">
                  <c:v>4.3269999999985353E-4</c:v>
                </c:pt>
                <c:pt idx="21636">
                  <c:v>4.3271999999985351E-4</c:v>
                </c:pt>
                <c:pt idx="21637">
                  <c:v>4.327399999998535E-4</c:v>
                </c:pt>
                <c:pt idx="21638">
                  <c:v>4.3275999999985349E-4</c:v>
                </c:pt>
                <c:pt idx="21639">
                  <c:v>4.3277999999985348E-4</c:v>
                </c:pt>
                <c:pt idx="21640">
                  <c:v>4.3279999999985347E-4</c:v>
                </c:pt>
                <c:pt idx="21641">
                  <c:v>4.3281999999985346E-4</c:v>
                </c:pt>
                <c:pt idx="21642">
                  <c:v>4.3283999999985345E-4</c:v>
                </c:pt>
                <c:pt idx="21643">
                  <c:v>4.3285999999985344E-4</c:v>
                </c:pt>
                <c:pt idx="21644">
                  <c:v>4.3287999999985343E-4</c:v>
                </c:pt>
                <c:pt idx="21645">
                  <c:v>4.3289999999985342E-4</c:v>
                </c:pt>
                <c:pt idx="21646">
                  <c:v>4.3291999999985341E-4</c:v>
                </c:pt>
                <c:pt idx="21647">
                  <c:v>4.329399999998534E-4</c:v>
                </c:pt>
                <c:pt idx="21648">
                  <c:v>4.3295999999985339E-4</c:v>
                </c:pt>
                <c:pt idx="21649">
                  <c:v>4.3297999999985338E-4</c:v>
                </c:pt>
                <c:pt idx="21650">
                  <c:v>4.3299999999985337E-4</c:v>
                </c:pt>
                <c:pt idx="21651">
                  <c:v>4.3301999999985336E-4</c:v>
                </c:pt>
                <c:pt idx="21652">
                  <c:v>4.3303999999985335E-4</c:v>
                </c:pt>
                <c:pt idx="21653">
                  <c:v>4.3305999999985334E-4</c:v>
                </c:pt>
                <c:pt idx="21654">
                  <c:v>4.3307999999985333E-4</c:v>
                </c:pt>
                <c:pt idx="21655">
                  <c:v>4.3309999999985332E-4</c:v>
                </c:pt>
                <c:pt idx="21656">
                  <c:v>4.3311999999985331E-4</c:v>
                </c:pt>
                <c:pt idx="21657">
                  <c:v>4.331399999998533E-4</c:v>
                </c:pt>
                <c:pt idx="21658">
                  <c:v>4.3315999999985329E-4</c:v>
                </c:pt>
                <c:pt idx="21659">
                  <c:v>4.3317999999985328E-4</c:v>
                </c:pt>
                <c:pt idx="21660">
                  <c:v>4.3319999999985327E-4</c:v>
                </c:pt>
                <c:pt idx="21661">
                  <c:v>4.3321999999985326E-4</c:v>
                </c:pt>
                <c:pt idx="21662">
                  <c:v>4.3323999999985325E-4</c:v>
                </c:pt>
                <c:pt idx="21663">
                  <c:v>4.3325999999985324E-4</c:v>
                </c:pt>
                <c:pt idx="21664">
                  <c:v>4.3327999999985322E-4</c:v>
                </c:pt>
                <c:pt idx="21665">
                  <c:v>4.3329999999985321E-4</c:v>
                </c:pt>
                <c:pt idx="21666">
                  <c:v>4.333199999998532E-4</c:v>
                </c:pt>
                <c:pt idx="21667">
                  <c:v>4.3333999999985319E-4</c:v>
                </c:pt>
                <c:pt idx="21668">
                  <c:v>4.3335999999985318E-4</c:v>
                </c:pt>
                <c:pt idx="21669">
                  <c:v>4.3337999999985317E-4</c:v>
                </c:pt>
                <c:pt idx="21670">
                  <c:v>4.3339999999985316E-4</c:v>
                </c:pt>
                <c:pt idx="21671">
                  <c:v>4.3341999999985315E-4</c:v>
                </c:pt>
                <c:pt idx="21672">
                  <c:v>4.3343999999985314E-4</c:v>
                </c:pt>
                <c:pt idx="21673">
                  <c:v>4.3345999999985313E-4</c:v>
                </c:pt>
                <c:pt idx="21674">
                  <c:v>4.3347999999985312E-4</c:v>
                </c:pt>
                <c:pt idx="21675">
                  <c:v>4.3349999999985311E-4</c:v>
                </c:pt>
                <c:pt idx="21676">
                  <c:v>4.335199999998531E-4</c:v>
                </c:pt>
                <c:pt idx="21677">
                  <c:v>4.3353999999985309E-4</c:v>
                </c:pt>
                <c:pt idx="21678">
                  <c:v>4.3355999999985308E-4</c:v>
                </c:pt>
                <c:pt idx="21679">
                  <c:v>4.3357999999985307E-4</c:v>
                </c:pt>
                <c:pt idx="21680">
                  <c:v>4.3359999999985306E-4</c:v>
                </c:pt>
                <c:pt idx="21681">
                  <c:v>4.3361999999985305E-4</c:v>
                </c:pt>
                <c:pt idx="21682">
                  <c:v>4.3363999999985304E-4</c:v>
                </c:pt>
                <c:pt idx="21683">
                  <c:v>4.3365999999985303E-4</c:v>
                </c:pt>
                <c:pt idx="21684">
                  <c:v>4.3367999999985302E-4</c:v>
                </c:pt>
                <c:pt idx="21685">
                  <c:v>4.3369999999985301E-4</c:v>
                </c:pt>
                <c:pt idx="21686">
                  <c:v>4.33719999999853E-4</c:v>
                </c:pt>
                <c:pt idx="21687">
                  <c:v>4.3373999999985299E-4</c:v>
                </c:pt>
                <c:pt idx="21688">
                  <c:v>4.3375999999985298E-4</c:v>
                </c:pt>
                <c:pt idx="21689">
                  <c:v>4.3377999999985297E-4</c:v>
                </c:pt>
                <c:pt idx="21690">
                  <c:v>4.3379999999985296E-4</c:v>
                </c:pt>
                <c:pt idx="21691">
                  <c:v>4.3381999999985295E-4</c:v>
                </c:pt>
                <c:pt idx="21692">
                  <c:v>4.3383999999985293E-4</c:v>
                </c:pt>
                <c:pt idx="21693">
                  <c:v>4.3385999999985292E-4</c:v>
                </c:pt>
                <c:pt idx="21694">
                  <c:v>4.3387999999985291E-4</c:v>
                </c:pt>
                <c:pt idx="21695">
                  <c:v>4.338999999998529E-4</c:v>
                </c:pt>
                <c:pt idx="21696">
                  <c:v>4.3391999999985289E-4</c:v>
                </c:pt>
                <c:pt idx="21697">
                  <c:v>4.3393999999985288E-4</c:v>
                </c:pt>
                <c:pt idx="21698">
                  <c:v>4.3395999999985287E-4</c:v>
                </c:pt>
                <c:pt idx="21699">
                  <c:v>4.3397999999985286E-4</c:v>
                </c:pt>
                <c:pt idx="21700">
                  <c:v>4.3399999999985285E-4</c:v>
                </c:pt>
                <c:pt idx="21701">
                  <c:v>4.3401999999985284E-4</c:v>
                </c:pt>
                <c:pt idx="21702">
                  <c:v>4.3403999999985283E-4</c:v>
                </c:pt>
                <c:pt idx="21703">
                  <c:v>4.3405999999985282E-4</c:v>
                </c:pt>
                <c:pt idx="21704">
                  <c:v>4.3407999999985281E-4</c:v>
                </c:pt>
                <c:pt idx="21705">
                  <c:v>4.340999999998528E-4</c:v>
                </c:pt>
                <c:pt idx="21706">
                  <c:v>4.3411999999985279E-4</c:v>
                </c:pt>
                <c:pt idx="21707">
                  <c:v>4.3413999999985278E-4</c:v>
                </c:pt>
                <c:pt idx="21708">
                  <c:v>4.3415999999985277E-4</c:v>
                </c:pt>
                <c:pt idx="21709">
                  <c:v>4.3417999999985276E-4</c:v>
                </c:pt>
                <c:pt idx="21710">
                  <c:v>4.3419999999985275E-4</c:v>
                </c:pt>
                <c:pt idx="21711">
                  <c:v>4.3421999999985274E-4</c:v>
                </c:pt>
                <c:pt idx="21712">
                  <c:v>4.3423999999985273E-4</c:v>
                </c:pt>
                <c:pt idx="21713">
                  <c:v>4.3425999999985272E-4</c:v>
                </c:pt>
                <c:pt idx="21714">
                  <c:v>4.3427999999985271E-4</c:v>
                </c:pt>
                <c:pt idx="21715">
                  <c:v>4.342999999998527E-4</c:v>
                </c:pt>
                <c:pt idx="21716">
                  <c:v>4.3431999999985269E-4</c:v>
                </c:pt>
                <c:pt idx="21717">
                  <c:v>4.3433999999985268E-4</c:v>
                </c:pt>
                <c:pt idx="21718">
                  <c:v>4.3435999999985267E-4</c:v>
                </c:pt>
                <c:pt idx="21719">
                  <c:v>4.3437999999985266E-4</c:v>
                </c:pt>
                <c:pt idx="21720">
                  <c:v>4.3439999999985264E-4</c:v>
                </c:pt>
                <c:pt idx="21721">
                  <c:v>4.3441999999985263E-4</c:v>
                </c:pt>
                <c:pt idx="21722">
                  <c:v>4.3443999999985262E-4</c:v>
                </c:pt>
                <c:pt idx="21723">
                  <c:v>4.3445999999985261E-4</c:v>
                </c:pt>
                <c:pt idx="21724">
                  <c:v>4.344799999998526E-4</c:v>
                </c:pt>
                <c:pt idx="21725">
                  <c:v>4.3449999999985259E-4</c:v>
                </c:pt>
                <c:pt idx="21726">
                  <c:v>4.3451999999985258E-4</c:v>
                </c:pt>
                <c:pt idx="21727">
                  <c:v>4.3453999999985257E-4</c:v>
                </c:pt>
                <c:pt idx="21728">
                  <c:v>4.3455999999985256E-4</c:v>
                </c:pt>
                <c:pt idx="21729">
                  <c:v>4.3457999999985255E-4</c:v>
                </c:pt>
                <c:pt idx="21730">
                  <c:v>4.3459999999985254E-4</c:v>
                </c:pt>
                <c:pt idx="21731">
                  <c:v>4.3461999999985253E-4</c:v>
                </c:pt>
                <c:pt idx="21732">
                  <c:v>4.3463999999985252E-4</c:v>
                </c:pt>
                <c:pt idx="21733">
                  <c:v>4.3465999999985251E-4</c:v>
                </c:pt>
                <c:pt idx="21734">
                  <c:v>4.346799999998525E-4</c:v>
                </c:pt>
                <c:pt idx="21735">
                  <c:v>4.3469999999985249E-4</c:v>
                </c:pt>
                <c:pt idx="21736">
                  <c:v>4.3471999999985248E-4</c:v>
                </c:pt>
                <c:pt idx="21737">
                  <c:v>4.3473999999985247E-4</c:v>
                </c:pt>
                <c:pt idx="21738">
                  <c:v>4.3475999999985246E-4</c:v>
                </c:pt>
                <c:pt idx="21739">
                  <c:v>4.3477999999985245E-4</c:v>
                </c:pt>
                <c:pt idx="21740">
                  <c:v>4.3479999999985244E-4</c:v>
                </c:pt>
                <c:pt idx="21741">
                  <c:v>4.3481999999985243E-4</c:v>
                </c:pt>
                <c:pt idx="21742">
                  <c:v>4.3483999999985242E-4</c:v>
                </c:pt>
                <c:pt idx="21743">
                  <c:v>4.3485999999985241E-4</c:v>
                </c:pt>
                <c:pt idx="21744">
                  <c:v>4.348799999998524E-4</c:v>
                </c:pt>
                <c:pt idx="21745">
                  <c:v>4.3489999999985239E-4</c:v>
                </c:pt>
                <c:pt idx="21746">
                  <c:v>4.3491999999985238E-4</c:v>
                </c:pt>
                <c:pt idx="21747">
                  <c:v>4.3493999999985237E-4</c:v>
                </c:pt>
                <c:pt idx="21748">
                  <c:v>4.3495999999985235E-4</c:v>
                </c:pt>
                <c:pt idx="21749">
                  <c:v>4.3497999999985234E-4</c:v>
                </c:pt>
                <c:pt idx="21750">
                  <c:v>4.3499999999985233E-4</c:v>
                </c:pt>
                <c:pt idx="21751">
                  <c:v>4.3501999999985232E-4</c:v>
                </c:pt>
                <c:pt idx="21752">
                  <c:v>4.3503999999985231E-4</c:v>
                </c:pt>
                <c:pt idx="21753">
                  <c:v>4.350599999998523E-4</c:v>
                </c:pt>
                <c:pt idx="21754">
                  <c:v>4.3507999999985229E-4</c:v>
                </c:pt>
                <c:pt idx="21755">
                  <c:v>4.3509999999985228E-4</c:v>
                </c:pt>
                <c:pt idx="21756">
                  <c:v>4.3511999999985227E-4</c:v>
                </c:pt>
                <c:pt idx="21757">
                  <c:v>4.3513999999985226E-4</c:v>
                </c:pt>
                <c:pt idx="21758">
                  <c:v>4.3515999999985225E-4</c:v>
                </c:pt>
                <c:pt idx="21759">
                  <c:v>4.3517999999985224E-4</c:v>
                </c:pt>
                <c:pt idx="21760">
                  <c:v>4.3519999999985223E-4</c:v>
                </c:pt>
                <c:pt idx="21761">
                  <c:v>4.3521999999985222E-4</c:v>
                </c:pt>
                <c:pt idx="21762">
                  <c:v>4.3523999999985221E-4</c:v>
                </c:pt>
                <c:pt idx="21763">
                  <c:v>4.352599999998522E-4</c:v>
                </c:pt>
                <c:pt idx="21764">
                  <c:v>4.3527999999985219E-4</c:v>
                </c:pt>
                <c:pt idx="21765">
                  <c:v>4.3529999999985218E-4</c:v>
                </c:pt>
                <c:pt idx="21766">
                  <c:v>4.3531999999985217E-4</c:v>
                </c:pt>
                <c:pt idx="21767">
                  <c:v>4.3533999999985216E-4</c:v>
                </c:pt>
                <c:pt idx="21768">
                  <c:v>4.3535999999985215E-4</c:v>
                </c:pt>
                <c:pt idx="21769">
                  <c:v>4.3537999999985214E-4</c:v>
                </c:pt>
                <c:pt idx="21770">
                  <c:v>4.3539999999985213E-4</c:v>
                </c:pt>
                <c:pt idx="21771">
                  <c:v>4.3541999999985212E-4</c:v>
                </c:pt>
                <c:pt idx="21772">
                  <c:v>4.3543999999985211E-4</c:v>
                </c:pt>
                <c:pt idx="21773">
                  <c:v>4.354599999998521E-4</c:v>
                </c:pt>
                <c:pt idx="21774">
                  <c:v>4.3547999999985209E-4</c:v>
                </c:pt>
                <c:pt idx="21775">
                  <c:v>4.3549999999985208E-4</c:v>
                </c:pt>
                <c:pt idx="21776">
                  <c:v>4.3551999999985206E-4</c:v>
                </c:pt>
                <c:pt idx="21777">
                  <c:v>4.3553999999985205E-4</c:v>
                </c:pt>
                <c:pt idx="21778">
                  <c:v>4.3555999999985204E-4</c:v>
                </c:pt>
                <c:pt idx="21779">
                  <c:v>4.3557999999985203E-4</c:v>
                </c:pt>
                <c:pt idx="21780">
                  <c:v>4.3559999999985202E-4</c:v>
                </c:pt>
                <c:pt idx="21781">
                  <c:v>4.3561999999985201E-4</c:v>
                </c:pt>
                <c:pt idx="21782">
                  <c:v>4.35639999999852E-4</c:v>
                </c:pt>
                <c:pt idx="21783">
                  <c:v>4.3565999999985199E-4</c:v>
                </c:pt>
                <c:pt idx="21784">
                  <c:v>4.3567999999985198E-4</c:v>
                </c:pt>
                <c:pt idx="21785">
                  <c:v>4.3569999999985197E-4</c:v>
                </c:pt>
                <c:pt idx="21786">
                  <c:v>4.3571999999985196E-4</c:v>
                </c:pt>
                <c:pt idx="21787">
                  <c:v>4.3573999999985195E-4</c:v>
                </c:pt>
                <c:pt idx="21788">
                  <c:v>4.3575999999985194E-4</c:v>
                </c:pt>
                <c:pt idx="21789">
                  <c:v>4.3577999999985193E-4</c:v>
                </c:pt>
                <c:pt idx="21790">
                  <c:v>4.3579999999985192E-4</c:v>
                </c:pt>
                <c:pt idx="21791">
                  <c:v>4.3581999999985191E-4</c:v>
                </c:pt>
                <c:pt idx="21792">
                  <c:v>4.358399999998519E-4</c:v>
                </c:pt>
                <c:pt idx="21793">
                  <c:v>4.3585999999985189E-4</c:v>
                </c:pt>
                <c:pt idx="21794">
                  <c:v>4.3587999999985188E-4</c:v>
                </c:pt>
                <c:pt idx="21795">
                  <c:v>4.3589999999985187E-4</c:v>
                </c:pt>
                <c:pt idx="21796">
                  <c:v>4.3591999999985186E-4</c:v>
                </c:pt>
                <c:pt idx="21797">
                  <c:v>4.3593999999985185E-4</c:v>
                </c:pt>
                <c:pt idx="21798">
                  <c:v>4.3595999999985184E-4</c:v>
                </c:pt>
                <c:pt idx="21799">
                  <c:v>4.3597999999985183E-4</c:v>
                </c:pt>
                <c:pt idx="21800">
                  <c:v>4.3599999999985182E-4</c:v>
                </c:pt>
                <c:pt idx="21801">
                  <c:v>4.3601999999985181E-4</c:v>
                </c:pt>
                <c:pt idx="21802">
                  <c:v>4.360399999998518E-4</c:v>
                </c:pt>
                <c:pt idx="21803">
                  <c:v>4.3605999999985179E-4</c:v>
                </c:pt>
                <c:pt idx="21804">
                  <c:v>4.3607999999985177E-4</c:v>
                </c:pt>
                <c:pt idx="21805">
                  <c:v>4.3609999999985176E-4</c:v>
                </c:pt>
                <c:pt idx="21806">
                  <c:v>4.3611999999985175E-4</c:v>
                </c:pt>
                <c:pt idx="21807">
                  <c:v>4.3613999999985174E-4</c:v>
                </c:pt>
                <c:pt idx="21808">
                  <c:v>4.3615999999985173E-4</c:v>
                </c:pt>
                <c:pt idx="21809">
                  <c:v>4.3617999999985172E-4</c:v>
                </c:pt>
                <c:pt idx="21810">
                  <c:v>4.3619999999985171E-4</c:v>
                </c:pt>
                <c:pt idx="21811">
                  <c:v>4.362199999998517E-4</c:v>
                </c:pt>
                <c:pt idx="21812">
                  <c:v>4.3623999999985169E-4</c:v>
                </c:pt>
                <c:pt idx="21813">
                  <c:v>4.3625999999985168E-4</c:v>
                </c:pt>
                <c:pt idx="21814">
                  <c:v>4.3627999999985167E-4</c:v>
                </c:pt>
                <c:pt idx="21815">
                  <c:v>4.3629999999985166E-4</c:v>
                </c:pt>
                <c:pt idx="21816">
                  <c:v>4.3631999999985165E-4</c:v>
                </c:pt>
                <c:pt idx="21817">
                  <c:v>4.3633999999985164E-4</c:v>
                </c:pt>
                <c:pt idx="21818">
                  <c:v>4.3635999999985163E-4</c:v>
                </c:pt>
                <c:pt idx="21819">
                  <c:v>4.3637999999985162E-4</c:v>
                </c:pt>
                <c:pt idx="21820">
                  <c:v>4.3639999999985161E-4</c:v>
                </c:pt>
                <c:pt idx="21821">
                  <c:v>4.364199999998516E-4</c:v>
                </c:pt>
                <c:pt idx="21822">
                  <c:v>4.3643999999985159E-4</c:v>
                </c:pt>
                <c:pt idx="21823">
                  <c:v>4.3645999999985158E-4</c:v>
                </c:pt>
                <c:pt idx="21824">
                  <c:v>4.3647999999985157E-4</c:v>
                </c:pt>
                <c:pt idx="21825">
                  <c:v>4.3649999999985156E-4</c:v>
                </c:pt>
                <c:pt idx="21826">
                  <c:v>4.3651999999985155E-4</c:v>
                </c:pt>
                <c:pt idx="21827">
                  <c:v>4.3653999999985154E-4</c:v>
                </c:pt>
                <c:pt idx="21828">
                  <c:v>4.3655999999985153E-4</c:v>
                </c:pt>
                <c:pt idx="21829">
                  <c:v>4.3657999999985152E-4</c:v>
                </c:pt>
                <c:pt idx="21830">
                  <c:v>4.3659999999985151E-4</c:v>
                </c:pt>
                <c:pt idx="21831">
                  <c:v>4.366199999998515E-4</c:v>
                </c:pt>
                <c:pt idx="21832">
                  <c:v>4.3663999999985149E-4</c:v>
                </c:pt>
                <c:pt idx="21833">
                  <c:v>4.3665999999985147E-4</c:v>
                </c:pt>
                <c:pt idx="21834">
                  <c:v>4.3667999999985146E-4</c:v>
                </c:pt>
                <c:pt idx="21835">
                  <c:v>4.3669999999985145E-4</c:v>
                </c:pt>
                <c:pt idx="21836">
                  <c:v>4.3671999999985144E-4</c:v>
                </c:pt>
                <c:pt idx="21837">
                  <c:v>4.3673999999985143E-4</c:v>
                </c:pt>
                <c:pt idx="21838">
                  <c:v>4.3675999999985142E-4</c:v>
                </c:pt>
                <c:pt idx="21839">
                  <c:v>4.3677999999985141E-4</c:v>
                </c:pt>
                <c:pt idx="21840">
                  <c:v>4.367999999998514E-4</c:v>
                </c:pt>
                <c:pt idx="21841">
                  <c:v>4.3681999999985139E-4</c:v>
                </c:pt>
                <c:pt idx="21842">
                  <c:v>4.3683999999985138E-4</c:v>
                </c:pt>
                <c:pt idx="21843">
                  <c:v>4.3685999999985137E-4</c:v>
                </c:pt>
                <c:pt idx="21844">
                  <c:v>4.3687999999985136E-4</c:v>
                </c:pt>
                <c:pt idx="21845">
                  <c:v>4.3689999999985135E-4</c:v>
                </c:pt>
                <c:pt idx="21846">
                  <c:v>4.3691999999985134E-4</c:v>
                </c:pt>
                <c:pt idx="21847">
                  <c:v>4.3693999999985133E-4</c:v>
                </c:pt>
                <c:pt idx="21848">
                  <c:v>4.3695999999985132E-4</c:v>
                </c:pt>
                <c:pt idx="21849">
                  <c:v>4.3697999999985131E-4</c:v>
                </c:pt>
                <c:pt idx="21850">
                  <c:v>4.369999999998513E-4</c:v>
                </c:pt>
                <c:pt idx="21851">
                  <c:v>4.3701999999985129E-4</c:v>
                </c:pt>
                <c:pt idx="21852">
                  <c:v>4.3703999999985128E-4</c:v>
                </c:pt>
                <c:pt idx="21853">
                  <c:v>4.3705999999985127E-4</c:v>
                </c:pt>
                <c:pt idx="21854">
                  <c:v>4.3707999999985126E-4</c:v>
                </c:pt>
                <c:pt idx="21855">
                  <c:v>4.3709999999985125E-4</c:v>
                </c:pt>
                <c:pt idx="21856">
                  <c:v>4.3711999999985124E-4</c:v>
                </c:pt>
                <c:pt idx="21857">
                  <c:v>4.3713999999985123E-4</c:v>
                </c:pt>
                <c:pt idx="21858">
                  <c:v>4.3715999999985122E-4</c:v>
                </c:pt>
                <c:pt idx="21859">
                  <c:v>4.3717999999985121E-4</c:v>
                </c:pt>
                <c:pt idx="21860">
                  <c:v>4.371999999998512E-4</c:v>
                </c:pt>
                <c:pt idx="21861">
                  <c:v>4.3721999999985118E-4</c:v>
                </c:pt>
                <c:pt idx="21862">
                  <c:v>4.3723999999985117E-4</c:v>
                </c:pt>
                <c:pt idx="21863">
                  <c:v>4.3725999999985116E-4</c:v>
                </c:pt>
                <c:pt idx="21864">
                  <c:v>4.3727999999985115E-4</c:v>
                </c:pt>
                <c:pt idx="21865">
                  <c:v>4.3729999999985114E-4</c:v>
                </c:pt>
                <c:pt idx="21866">
                  <c:v>4.3731999999985113E-4</c:v>
                </c:pt>
                <c:pt idx="21867">
                  <c:v>4.3733999999985112E-4</c:v>
                </c:pt>
                <c:pt idx="21868">
                  <c:v>4.3735999999985111E-4</c:v>
                </c:pt>
                <c:pt idx="21869">
                  <c:v>4.373799999998511E-4</c:v>
                </c:pt>
                <c:pt idx="21870">
                  <c:v>4.3739999999985109E-4</c:v>
                </c:pt>
                <c:pt idx="21871">
                  <c:v>4.3741999999985108E-4</c:v>
                </c:pt>
                <c:pt idx="21872">
                  <c:v>4.3743999999985107E-4</c:v>
                </c:pt>
                <c:pt idx="21873">
                  <c:v>4.3745999999985106E-4</c:v>
                </c:pt>
                <c:pt idx="21874">
                  <c:v>4.3747999999985105E-4</c:v>
                </c:pt>
                <c:pt idx="21875">
                  <c:v>4.3749999999985104E-4</c:v>
                </c:pt>
                <c:pt idx="21876">
                  <c:v>4.3751999999985103E-4</c:v>
                </c:pt>
                <c:pt idx="21877">
                  <c:v>4.3753999999985102E-4</c:v>
                </c:pt>
                <c:pt idx="21878">
                  <c:v>4.3755999999985101E-4</c:v>
                </c:pt>
                <c:pt idx="21879">
                  <c:v>4.37579999999851E-4</c:v>
                </c:pt>
                <c:pt idx="21880">
                  <c:v>4.3759999999985099E-4</c:v>
                </c:pt>
                <c:pt idx="21881">
                  <c:v>4.3761999999985098E-4</c:v>
                </c:pt>
                <c:pt idx="21882">
                  <c:v>4.3763999999985097E-4</c:v>
                </c:pt>
                <c:pt idx="21883">
                  <c:v>4.3765999999985096E-4</c:v>
                </c:pt>
                <c:pt idx="21884">
                  <c:v>4.3767999999985095E-4</c:v>
                </c:pt>
                <c:pt idx="21885">
                  <c:v>4.3769999999985094E-4</c:v>
                </c:pt>
                <c:pt idx="21886">
                  <c:v>4.3771999999985093E-4</c:v>
                </c:pt>
                <c:pt idx="21887">
                  <c:v>4.3773999999985092E-4</c:v>
                </c:pt>
                <c:pt idx="21888">
                  <c:v>4.3775999999985091E-4</c:v>
                </c:pt>
                <c:pt idx="21889">
                  <c:v>4.3777999999985089E-4</c:v>
                </c:pt>
                <c:pt idx="21890">
                  <c:v>4.3779999999985088E-4</c:v>
                </c:pt>
                <c:pt idx="21891">
                  <c:v>4.3781999999985087E-4</c:v>
                </c:pt>
                <c:pt idx="21892">
                  <c:v>4.3783999999985086E-4</c:v>
                </c:pt>
                <c:pt idx="21893">
                  <c:v>4.3785999999985085E-4</c:v>
                </c:pt>
                <c:pt idx="21894">
                  <c:v>4.3787999999985084E-4</c:v>
                </c:pt>
                <c:pt idx="21895">
                  <c:v>4.3789999999985083E-4</c:v>
                </c:pt>
                <c:pt idx="21896">
                  <c:v>4.3791999999985082E-4</c:v>
                </c:pt>
                <c:pt idx="21897">
                  <c:v>4.3793999999985081E-4</c:v>
                </c:pt>
                <c:pt idx="21898">
                  <c:v>4.379599999998508E-4</c:v>
                </c:pt>
                <c:pt idx="21899">
                  <c:v>4.3797999999985079E-4</c:v>
                </c:pt>
                <c:pt idx="21900">
                  <c:v>4.3799999999985078E-4</c:v>
                </c:pt>
                <c:pt idx="21901">
                  <c:v>4.3801999999985077E-4</c:v>
                </c:pt>
                <c:pt idx="21902">
                  <c:v>4.3803999999985076E-4</c:v>
                </c:pt>
                <c:pt idx="21903">
                  <c:v>4.3805999999985075E-4</c:v>
                </c:pt>
                <c:pt idx="21904">
                  <c:v>4.3807999999985074E-4</c:v>
                </c:pt>
                <c:pt idx="21905">
                  <c:v>4.3809999999985073E-4</c:v>
                </c:pt>
                <c:pt idx="21906">
                  <c:v>4.3811999999985072E-4</c:v>
                </c:pt>
                <c:pt idx="21907">
                  <c:v>4.3813999999985071E-4</c:v>
                </c:pt>
                <c:pt idx="21908">
                  <c:v>4.381599999998507E-4</c:v>
                </c:pt>
                <c:pt idx="21909">
                  <c:v>4.3817999999985069E-4</c:v>
                </c:pt>
                <c:pt idx="21910">
                  <c:v>4.3819999999985068E-4</c:v>
                </c:pt>
                <c:pt idx="21911">
                  <c:v>4.3821999999985067E-4</c:v>
                </c:pt>
                <c:pt idx="21912">
                  <c:v>4.3823999999985066E-4</c:v>
                </c:pt>
                <c:pt idx="21913">
                  <c:v>4.3825999999985065E-4</c:v>
                </c:pt>
                <c:pt idx="21914">
                  <c:v>4.3827999999985064E-4</c:v>
                </c:pt>
                <c:pt idx="21915">
                  <c:v>4.3829999999985063E-4</c:v>
                </c:pt>
                <c:pt idx="21916">
                  <c:v>4.3831999999985062E-4</c:v>
                </c:pt>
                <c:pt idx="21917">
                  <c:v>4.383399999998506E-4</c:v>
                </c:pt>
                <c:pt idx="21918">
                  <c:v>4.3835999999985059E-4</c:v>
                </c:pt>
                <c:pt idx="21919">
                  <c:v>4.3837999999985058E-4</c:v>
                </c:pt>
                <c:pt idx="21920">
                  <c:v>4.3839999999985057E-4</c:v>
                </c:pt>
                <c:pt idx="21921">
                  <c:v>4.3841999999985056E-4</c:v>
                </c:pt>
                <c:pt idx="21922">
                  <c:v>4.3843999999985055E-4</c:v>
                </c:pt>
                <c:pt idx="21923">
                  <c:v>4.3845999999985054E-4</c:v>
                </c:pt>
                <c:pt idx="21924">
                  <c:v>4.3847999999985053E-4</c:v>
                </c:pt>
                <c:pt idx="21925">
                  <c:v>4.3849999999985052E-4</c:v>
                </c:pt>
                <c:pt idx="21926">
                  <c:v>4.3851999999985051E-4</c:v>
                </c:pt>
                <c:pt idx="21927">
                  <c:v>4.385399999998505E-4</c:v>
                </c:pt>
                <c:pt idx="21928">
                  <c:v>4.3855999999985049E-4</c:v>
                </c:pt>
                <c:pt idx="21929">
                  <c:v>4.3857999999985048E-4</c:v>
                </c:pt>
                <c:pt idx="21930">
                  <c:v>4.3859999999985047E-4</c:v>
                </c:pt>
                <c:pt idx="21931">
                  <c:v>4.3861999999985046E-4</c:v>
                </c:pt>
                <c:pt idx="21932">
                  <c:v>4.3863999999985045E-4</c:v>
                </c:pt>
                <c:pt idx="21933">
                  <c:v>4.3865999999985044E-4</c:v>
                </c:pt>
                <c:pt idx="21934">
                  <c:v>4.3867999999985043E-4</c:v>
                </c:pt>
                <c:pt idx="21935">
                  <c:v>4.3869999999985042E-4</c:v>
                </c:pt>
                <c:pt idx="21936">
                  <c:v>4.3871999999985041E-4</c:v>
                </c:pt>
                <c:pt idx="21937">
                  <c:v>4.387399999998504E-4</c:v>
                </c:pt>
                <c:pt idx="21938">
                  <c:v>4.3875999999985039E-4</c:v>
                </c:pt>
                <c:pt idx="21939">
                  <c:v>4.3877999999985038E-4</c:v>
                </c:pt>
                <c:pt idx="21940">
                  <c:v>4.3879999999985037E-4</c:v>
                </c:pt>
                <c:pt idx="21941">
                  <c:v>4.3881999999985036E-4</c:v>
                </c:pt>
                <c:pt idx="21942">
                  <c:v>4.3883999999985035E-4</c:v>
                </c:pt>
                <c:pt idx="21943">
                  <c:v>4.3885999999985034E-4</c:v>
                </c:pt>
                <c:pt idx="21944">
                  <c:v>4.3887999999985033E-4</c:v>
                </c:pt>
                <c:pt idx="21945">
                  <c:v>4.3889999999985031E-4</c:v>
                </c:pt>
                <c:pt idx="21946">
                  <c:v>4.389199999998503E-4</c:v>
                </c:pt>
                <c:pt idx="21947">
                  <c:v>4.3893999999985029E-4</c:v>
                </c:pt>
                <c:pt idx="21948">
                  <c:v>4.3895999999985028E-4</c:v>
                </c:pt>
                <c:pt idx="21949">
                  <c:v>4.3897999999985027E-4</c:v>
                </c:pt>
                <c:pt idx="21950">
                  <c:v>4.3899999999985026E-4</c:v>
                </c:pt>
                <c:pt idx="21951">
                  <c:v>4.3901999999985025E-4</c:v>
                </c:pt>
                <c:pt idx="21952">
                  <c:v>4.3903999999985024E-4</c:v>
                </c:pt>
                <c:pt idx="21953">
                  <c:v>4.3905999999985023E-4</c:v>
                </c:pt>
                <c:pt idx="21954">
                  <c:v>4.3907999999985022E-4</c:v>
                </c:pt>
                <c:pt idx="21955">
                  <c:v>4.3909999999985021E-4</c:v>
                </c:pt>
                <c:pt idx="21956">
                  <c:v>4.391199999998502E-4</c:v>
                </c:pt>
                <c:pt idx="21957">
                  <c:v>4.3913999999985019E-4</c:v>
                </c:pt>
                <c:pt idx="21958">
                  <c:v>4.3915999999985018E-4</c:v>
                </c:pt>
                <c:pt idx="21959">
                  <c:v>4.3917999999985017E-4</c:v>
                </c:pt>
                <c:pt idx="21960">
                  <c:v>4.3919999999985016E-4</c:v>
                </c:pt>
                <c:pt idx="21961">
                  <c:v>4.3921999999985015E-4</c:v>
                </c:pt>
                <c:pt idx="21962">
                  <c:v>4.3923999999985014E-4</c:v>
                </c:pt>
                <c:pt idx="21963">
                  <c:v>4.3925999999985013E-4</c:v>
                </c:pt>
                <c:pt idx="21964">
                  <c:v>4.3927999999985012E-4</c:v>
                </c:pt>
                <c:pt idx="21965">
                  <c:v>4.3929999999985011E-4</c:v>
                </c:pt>
                <c:pt idx="21966">
                  <c:v>4.393199999998501E-4</c:v>
                </c:pt>
                <c:pt idx="21967">
                  <c:v>4.3933999999985009E-4</c:v>
                </c:pt>
                <c:pt idx="21968">
                  <c:v>4.3935999999985008E-4</c:v>
                </c:pt>
                <c:pt idx="21969">
                  <c:v>4.3937999999985007E-4</c:v>
                </c:pt>
                <c:pt idx="21970">
                  <c:v>4.3939999999985006E-4</c:v>
                </c:pt>
                <c:pt idx="21971">
                  <c:v>4.3941999999985005E-4</c:v>
                </c:pt>
                <c:pt idx="21972">
                  <c:v>4.3943999999985004E-4</c:v>
                </c:pt>
                <c:pt idx="21973">
                  <c:v>4.3945999999985002E-4</c:v>
                </c:pt>
                <c:pt idx="21974">
                  <c:v>4.3947999999985001E-4</c:v>
                </c:pt>
                <c:pt idx="21975">
                  <c:v>4.3949999999985E-4</c:v>
                </c:pt>
                <c:pt idx="21976">
                  <c:v>4.3951999999984999E-4</c:v>
                </c:pt>
                <c:pt idx="21977">
                  <c:v>4.3953999999984998E-4</c:v>
                </c:pt>
                <c:pt idx="21978">
                  <c:v>4.3955999999984997E-4</c:v>
                </c:pt>
                <c:pt idx="21979">
                  <c:v>4.3957999999984996E-4</c:v>
                </c:pt>
                <c:pt idx="21980">
                  <c:v>4.3959999999984995E-4</c:v>
                </c:pt>
                <c:pt idx="21981">
                  <c:v>4.3961999999984994E-4</c:v>
                </c:pt>
                <c:pt idx="21982">
                  <c:v>4.3963999999984993E-4</c:v>
                </c:pt>
                <c:pt idx="21983">
                  <c:v>4.3965999999984992E-4</c:v>
                </c:pt>
                <c:pt idx="21984">
                  <c:v>4.3967999999984991E-4</c:v>
                </c:pt>
                <c:pt idx="21985">
                  <c:v>4.396999999998499E-4</c:v>
                </c:pt>
                <c:pt idx="21986">
                  <c:v>4.3971999999984989E-4</c:v>
                </c:pt>
                <c:pt idx="21987">
                  <c:v>4.3973999999984988E-4</c:v>
                </c:pt>
                <c:pt idx="21988">
                  <c:v>4.3975999999984987E-4</c:v>
                </c:pt>
                <c:pt idx="21989">
                  <c:v>4.3977999999984986E-4</c:v>
                </c:pt>
                <c:pt idx="21990">
                  <c:v>4.3979999999984985E-4</c:v>
                </c:pt>
                <c:pt idx="21991">
                  <c:v>4.3981999999984984E-4</c:v>
                </c:pt>
                <c:pt idx="21992">
                  <c:v>4.3983999999984983E-4</c:v>
                </c:pt>
                <c:pt idx="21993">
                  <c:v>4.3985999999984982E-4</c:v>
                </c:pt>
                <c:pt idx="21994">
                  <c:v>4.3987999999984981E-4</c:v>
                </c:pt>
                <c:pt idx="21995">
                  <c:v>4.398999999998498E-4</c:v>
                </c:pt>
                <c:pt idx="21996">
                  <c:v>4.3991999999984979E-4</c:v>
                </c:pt>
                <c:pt idx="21997">
                  <c:v>4.3993999999984978E-4</c:v>
                </c:pt>
                <c:pt idx="21998">
                  <c:v>4.3995999999984977E-4</c:v>
                </c:pt>
                <c:pt idx="21999">
                  <c:v>4.3997999999984976E-4</c:v>
                </c:pt>
                <c:pt idx="22000">
                  <c:v>4.3999999999984975E-4</c:v>
                </c:pt>
                <c:pt idx="22001">
                  <c:v>4.4001999999984973E-4</c:v>
                </c:pt>
                <c:pt idx="22002">
                  <c:v>4.4003999999984972E-4</c:v>
                </c:pt>
                <c:pt idx="22003">
                  <c:v>4.4005999999984971E-4</c:v>
                </c:pt>
                <c:pt idx="22004">
                  <c:v>4.400799999998497E-4</c:v>
                </c:pt>
                <c:pt idx="22005">
                  <c:v>4.4009999999984969E-4</c:v>
                </c:pt>
                <c:pt idx="22006">
                  <c:v>4.4011999999984968E-4</c:v>
                </c:pt>
                <c:pt idx="22007">
                  <c:v>4.4013999999984967E-4</c:v>
                </c:pt>
                <c:pt idx="22008">
                  <c:v>4.4015999999984966E-4</c:v>
                </c:pt>
                <c:pt idx="22009">
                  <c:v>4.4017999999984965E-4</c:v>
                </c:pt>
                <c:pt idx="22010">
                  <c:v>4.4019999999984964E-4</c:v>
                </c:pt>
                <c:pt idx="22011">
                  <c:v>4.4021999999984963E-4</c:v>
                </c:pt>
                <c:pt idx="22012">
                  <c:v>4.4023999999984962E-4</c:v>
                </c:pt>
                <c:pt idx="22013">
                  <c:v>4.4025999999984961E-4</c:v>
                </c:pt>
                <c:pt idx="22014">
                  <c:v>4.402799999998496E-4</c:v>
                </c:pt>
                <c:pt idx="22015">
                  <c:v>4.4029999999984959E-4</c:v>
                </c:pt>
                <c:pt idx="22016">
                  <c:v>4.4031999999984958E-4</c:v>
                </c:pt>
                <c:pt idx="22017">
                  <c:v>4.4033999999984957E-4</c:v>
                </c:pt>
                <c:pt idx="22018">
                  <c:v>4.4035999999984956E-4</c:v>
                </c:pt>
                <c:pt idx="22019">
                  <c:v>4.4037999999984955E-4</c:v>
                </c:pt>
                <c:pt idx="22020">
                  <c:v>4.4039999999984954E-4</c:v>
                </c:pt>
                <c:pt idx="22021">
                  <c:v>4.4041999999984953E-4</c:v>
                </c:pt>
                <c:pt idx="22022">
                  <c:v>4.4043999999984952E-4</c:v>
                </c:pt>
                <c:pt idx="22023">
                  <c:v>4.4045999999984951E-4</c:v>
                </c:pt>
                <c:pt idx="22024">
                  <c:v>4.404799999998495E-4</c:v>
                </c:pt>
                <c:pt idx="22025">
                  <c:v>4.4049999999984949E-4</c:v>
                </c:pt>
                <c:pt idx="22026">
                  <c:v>4.4051999999984948E-4</c:v>
                </c:pt>
                <c:pt idx="22027">
                  <c:v>4.4053999999984947E-4</c:v>
                </c:pt>
                <c:pt idx="22028">
                  <c:v>4.4055999999984946E-4</c:v>
                </c:pt>
                <c:pt idx="22029">
                  <c:v>4.4057999999984944E-4</c:v>
                </c:pt>
                <c:pt idx="22030">
                  <c:v>4.4059999999984943E-4</c:v>
                </c:pt>
                <c:pt idx="22031">
                  <c:v>4.4061999999984942E-4</c:v>
                </c:pt>
                <c:pt idx="22032">
                  <c:v>4.4063999999984941E-4</c:v>
                </c:pt>
                <c:pt idx="22033">
                  <c:v>4.406599999998494E-4</c:v>
                </c:pt>
                <c:pt idx="22034">
                  <c:v>4.4067999999984939E-4</c:v>
                </c:pt>
                <c:pt idx="22035">
                  <c:v>4.4069999999984938E-4</c:v>
                </c:pt>
                <c:pt idx="22036">
                  <c:v>4.4071999999984937E-4</c:v>
                </c:pt>
                <c:pt idx="22037">
                  <c:v>4.4073999999984936E-4</c:v>
                </c:pt>
                <c:pt idx="22038">
                  <c:v>4.4075999999984935E-4</c:v>
                </c:pt>
                <c:pt idx="22039">
                  <c:v>4.4077999999984934E-4</c:v>
                </c:pt>
                <c:pt idx="22040">
                  <c:v>4.4079999999984933E-4</c:v>
                </c:pt>
                <c:pt idx="22041">
                  <c:v>4.4081999999984932E-4</c:v>
                </c:pt>
                <c:pt idx="22042">
                  <c:v>4.4083999999984931E-4</c:v>
                </c:pt>
                <c:pt idx="22043">
                  <c:v>4.408599999998493E-4</c:v>
                </c:pt>
                <c:pt idx="22044">
                  <c:v>4.4087999999984929E-4</c:v>
                </c:pt>
                <c:pt idx="22045">
                  <c:v>4.4089999999984928E-4</c:v>
                </c:pt>
                <c:pt idx="22046">
                  <c:v>4.4091999999984927E-4</c:v>
                </c:pt>
                <c:pt idx="22047">
                  <c:v>4.4093999999984926E-4</c:v>
                </c:pt>
                <c:pt idx="22048">
                  <c:v>4.4095999999984925E-4</c:v>
                </c:pt>
                <c:pt idx="22049">
                  <c:v>4.4097999999984924E-4</c:v>
                </c:pt>
                <c:pt idx="22050">
                  <c:v>4.4099999999984923E-4</c:v>
                </c:pt>
                <c:pt idx="22051">
                  <c:v>4.4101999999984922E-4</c:v>
                </c:pt>
                <c:pt idx="22052">
                  <c:v>4.4103999999984921E-4</c:v>
                </c:pt>
                <c:pt idx="22053">
                  <c:v>4.410599999998492E-4</c:v>
                </c:pt>
                <c:pt idx="22054">
                  <c:v>4.4107999999984919E-4</c:v>
                </c:pt>
                <c:pt idx="22055">
                  <c:v>4.4109999999984918E-4</c:v>
                </c:pt>
                <c:pt idx="22056">
                  <c:v>4.4111999999984917E-4</c:v>
                </c:pt>
                <c:pt idx="22057">
                  <c:v>4.4113999999984915E-4</c:v>
                </c:pt>
                <c:pt idx="22058">
                  <c:v>4.4115999999984914E-4</c:v>
                </c:pt>
                <c:pt idx="22059">
                  <c:v>4.4117999999984913E-4</c:v>
                </c:pt>
                <c:pt idx="22060">
                  <c:v>4.4119999999984912E-4</c:v>
                </c:pt>
                <c:pt idx="22061">
                  <c:v>4.4121999999984911E-4</c:v>
                </c:pt>
                <c:pt idx="22062">
                  <c:v>4.412399999998491E-4</c:v>
                </c:pt>
                <c:pt idx="22063">
                  <c:v>4.4125999999984909E-4</c:v>
                </c:pt>
                <c:pt idx="22064">
                  <c:v>4.4127999999984908E-4</c:v>
                </c:pt>
                <c:pt idx="22065">
                  <c:v>4.4129999999984907E-4</c:v>
                </c:pt>
                <c:pt idx="22066">
                  <c:v>4.4131999999984906E-4</c:v>
                </c:pt>
                <c:pt idx="22067">
                  <c:v>4.4133999999984905E-4</c:v>
                </c:pt>
                <c:pt idx="22068">
                  <c:v>4.4135999999984904E-4</c:v>
                </c:pt>
                <c:pt idx="22069">
                  <c:v>4.4137999999984903E-4</c:v>
                </c:pt>
                <c:pt idx="22070">
                  <c:v>4.4139999999984902E-4</c:v>
                </c:pt>
                <c:pt idx="22071">
                  <c:v>4.4141999999984901E-4</c:v>
                </c:pt>
                <c:pt idx="22072">
                  <c:v>4.41439999999849E-4</c:v>
                </c:pt>
                <c:pt idx="22073">
                  <c:v>4.4145999999984899E-4</c:v>
                </c:pt>
                <c:pt idx="22074">
                  <c:v>4.4147999999984898E-4</c:v>
                </c:pt>
                <c:pt idx="22075">
                  <c:v>4.4149999999984897E-4</c:v>
                </c:pt>
                <c:pt idx="22076">
                  <c:v>4.4151999999984896E-4</c:v>
                </c:pt>
                <c:pt idx="22077">
                  <c:v>4.4153999999984895E-4</c:v>
                </c:pt>
                <c:pt idx="22078">
                  <c:v>4.4155999999984894E-4</c:v>
                </c:pt>
                <c:pt idx="22079">
                  <c:v>4.4157999999984893E-4</c:v>
                </c:pt>
                <c:pt idx="22080">
                  <c:v>4.4159999999984892E-4</c:v>
                </c:pt>
                <c:pt idx="22081">
                  <c:v>4.4161999999984891E-4</c:v>
                </c:pt>
                <c:pt idx="22082">
                  <c:v>4.416399999998489E-4</c:v>
                </c:pt>
                <c:pt idx="22083">
                  <c:v>4.4165999999984889E-4</c:v>
                </c:pt>
                <c:pt idx="22084">
                  <c:v>4.4167999999984888E-4</c:v>
                </c:pt>
                <c:pt idx="22085">
                  <c:v>4.4169999999984886E-4</c:v>
                </c:pt>
                <c:pt idx="22086">
                  <c:v>4.4171999999984885E-4</c:v>
                </c:pt>
                <c:pt idx="22087">
                  <c:v>4.4173999999984884E-4</c:v>
                </c:pt>
                <c:pt idx="22088">
                  <c:v>4.4175999999984883E-4</c:v>
                </c:pt>
                <c:pt idx="22089">
                  <c:v>4.4177999999984882E-4</c:v>
                </c:pt>
                <c:pt idx="22090">
                  <c:v>4.4179999999984881E-4</c:v>
                </c:pt>
                <c:pt idx="22091">
                  <c:v>4.418199999998488E-4</c:v>
                </c:pt>
                <c:pt idx="22092">
                  <c:v>4.4183999999984879E-4</c:v>
                </c:pt>
                <c:pt idx="22093">
                  <c:v>4.4185999999984878E-4</c:v>
                </c:pt>
                <c:pt idx="22094">
                  <c:v>4.4187999999984877E-4</c:v>
                </c:pt>
                <c:pt idx="22095">
                  <c:v>4.4189999999984876E-4</c:v>
                </c:pt>
                <c:pt idx="22096">
                  <c:v>4.4191999999984875E-4</c:v>
                </c:pt>
                <c:pt idx="22097">
                  <c:v>4.4193999999984874E-4</c:v>
                </c:pt>
                <c:pt idx="22098">
                  <c:v>4.4195999999984873E-4</c:v>
                </c:pt>
                <c:pt idx="22099">
                  <c:v>4.4197999999984872E-4</c:v>
                </c:pt>
                <c:pt idx="22100">
                  <c:v>4.4199999999984871E-4</c:v>
                </c:pt>
                <c:pt idx="22101">
                  <c:v>4.420199999998487E-4</c:v>
                </c:pt>
                <c:pt idx="22102">
                  <c:v>4.4203999999984869E-4</c:v>
                </c:pt>
                <c:pt idx="22103">
                  <c:v>4.4205999999984868E-4</c:v>
                </c:pt>
                <c:pt idx="22104">
                  <c:v>4.4207999999984867E-4</c:v>
                </c:pt>
                <c:pt idx="22105">
                  <c:v>4.4209999999984866E-4</c:v>
                </c:pt>
                <c:pt idx="22106">
                  <c:v>4.4211999999984865E-4</c:v>
                </c:pt>
                <c:pt idx="22107">
                  <c:v>4.4213999999984864E-4</c:v>
                </c:pt>
                <c:pt idx="22108">
                  <c:v>4.4215999999984863E-4</c:v>
                </c:pt>
                <c:pt idx="22109">
                  <c:v>4.4217999999984862E-4</c:v>
                </c:pt>
                <c:pt idx="22110">
                  <c:v>4.4219999999984861E-4</c:v>
                </c:pt>
                <c:pt idx="22111">
                  <c:v>4.422199999998486E-4</c:v>
                </c:pt>
                <c:pt idx="22112">
                  <c:v>4.4223999999984859E-4</c:v>
                </c:pt>
                <c:pt idx="22113">
                  <c:v>4.4225999999984858E-4</c:v>
                </c:pt>
                <c:pt idx="22114">
                  <c:v>4.4227999999984856E-4</c:v>
                </c:pt>
                <c:pt idx="22115">
                  <c:v>4.4229999999984855E-4</c:v>
                </c:pt>
                <c:pt idx="22116">
                  <c:v>4.4231999999984854E-4</c:v>
                </c:pt>
                <c:pt idx="22117">
                  <c:v>4.4233999999984853E-4</c:v>
                </c:pt>
                <c:pt idx="22118">
                  <c:v>4.4235999999984852E-4</c:v>
                </c:pt>
                <c:pt idx="22119">
                  <c:v>4.4237999999984851E-4</c:v>
                </c:pt>
                <c:pt idx="22120">
                  <c:v>4.423999999998485E-4</c:v>
                </c:pt>
                <c:pt idx="22121">
                  <c:v>4.4241999999984849E-4</c:v>
                </c:pt>
                <c:pt idx="22122">
                  <c:v>4.4243999999984848E-4</c:v>
                </c:pt>
                <c:pt idx="22123">
                  <c:v>4.4245999999984847E-4</c:v>
                </c:pt>
                <c:pt idx="22124">
                  <c:v>4.4247999999984846E-4</c:v>
                </c:pt>
                <c:pt idx="22125">
                  <c:v>4.4249999999984845E-4</c:v>
                </c:pt>
                <c:pt idx="22126">
                  <c:v>4.4251999999984844E-4</c:v>
                </c:pt>
                <c:pt idx="22127">
                  <c:v>4.4253999999984843E-4</c:v>
                </c:pt>
                <c:pt idx="22128">
                  <c:v>4.4255999999984842E-4</c:v>
                </c:pt>
                <c:pt idx="22129">
                  <c:v>4.4257999999984841E-4</c:v>
                </c:pt>
                <c:pt idx="22130">
                  <c:v>4.425999999998484E-4</c:v>
                </c:pt>
                <c:pt idx="22131">
                  <c:v>4.4261999999984839E-4</c:v>
                </c:pt>
                <c:pt idx="22132">
                  <c:v>4.4263999999984838E-4</c:v>
                </c:pt>
                <c:pt idx="22133">
                  <c:v>4.4265999999984837E-4</c:v>
                </c:pt>
                <c:pt idx="22134">
                  <c:v>4.4267999999984836E-4</c:v>
                </c:pt>
                <c:pt idx="22135">
                  <c:v>4.4269999999984835E-4</c:v>
                </c:pt>
                <c:pt idx="22136">
                  <c:v>4.4271999999984834E-4</c:v>
                </c:pt>
                <c:pt idx="22137">
                  <c:v>4.4273999999984833E-4</c:v>
                </c:pt>
                <c:pt idx="22138">
                  <c:v>4.4275999999984832E-4</c:v>
                </c:pt>
                <c:pt idx="22139">
                  <c:v>4.4277999999984831E-4</c:v>
                </c:pt>
                <c:pt idx="22140">
                  <c:v>4.427999999998483E-4</c:v>
                </c:pt>
                <c:pt idx="22141">
                  <c:v>4.4281999999984829E-4</c:v>
                </c:pt>
                <c:pt idx="22142">
                  <c:v>4.4283999999984827E-4</c:v>
                </c:pt>
                <c:pt idx="22143">
                  <c:v>4.4285999999984826E-4</c:v>
                </c:pt>
                <c:pt idx="22144">
                  <c:v>4.4287999999984825E-4</c:v>
                </c:pt>
                <c:pt idx="22145">
                  <c:v>4.4289999999984824E-4</c:v>
                </c:pt>
                <c:pt idx="22146">
                  <c:v>4.4291999999984823E-4</c:v>
                </c:pt>
                <c:pt idx="22147">
                  <c:v>4.4293999999984822E-4</c:v>
                </c:pt>
                <c:pt idx="22148">
                  <c:v>4.4295999999984821E-4</c:v>
                </c:pt>
                <c:pt idx="22149">
                  <c:v>4.429799999998482E-4</c:v>
                </c:pt>
                <c:pt idx="22150">
                  <c:v>4.4299999999984819E-4</c:v>
                </c:pt>
                <c:pt idx="22151">
                  <c:v>4.4301999999984818E-4</c:v>
                </c:pt>
                <c:pt idx="22152">
                  <c:v>4.4303999999984817E-4</c:v>
                </c:pt>
                <c:pt idx="22153">
                  <c:v>4.4305999999984816E-4</c:v>
                </c:pt>
                <c:pt idx="22154">
                  <c:v>4.4307999999984815E-4</c:v>
                </c:pt>
                <c:pt idx="22155">
                  <c:v>4.4309999999984814E-4</c:v>
                </c:pt>
                <c:pt idx="22156">
                  <c:v>4.4311999999984813E-4</c:v>
                </c:pt>
                <c:pt idx="22157">
                  <c:v>4.4313999999984812E-4</c:v>
                </c:pt>
                <c:pt idx="22158">
                  <c:v>4.4315999999984811E-4</c:v>
                </c:pt>
                <c:pt idx="22159">
                  <c:v>4.431799999998481E-4</c:v>
                </c:pt>
                <c:pt idx="22160">
                  <c:v>4.4319999999984809E-4</c:v>
                </c:pt>
                <c:pt idx="22161">
                  <c:v>4.4321999999984808E-4</c:v>
                </c:pt>
                <c:pt idx="22162">
                  <c:v>4.4323999999984807E-4</c:v>
                </c:pt>
                <c:pt idx="22163">
                  <c:v>4.4325999999984806E-4</c:v>
                </c:pt>
                <c:pt idx="22164">
                  <c:v>4.4327999999984805E-4</c:v>
                </c:pt>
                <c:pt idx="22165">
                  <c:v>4.4329999999984804E-4</c:v>
                </c:pt>
                <c:pt idx="22166">
                  <c:v>4.4331999999984803E-4</c:v>
                </c:pt>
                <c:pt idx="22167">
                  <c:v>4.4333999999984802E-4</c:v>
                </c:pt>
                <c:pt idx="22168">
                  <c:v>4.4335999999984801E-4</c:v>
                </c:pt>
                <c:pt idx="22169">
                  <c:v>4.43379999999848E-4</c:v>
                </c:pt>
                <c:pt idx="22170">
                  <c:v>4.4339999999984798E-4</c:v>
                </c:pt>
                <c:pt idx="22171">
                  <c:v>4.4341999999984797E-4</c:v>
                </c:pt>
                <c:pt idx="22172">
                  <c:v>4.4343999999984796E-4</c:v>
                </c:pt>
                <c:pt idx="22173">
                  <c:v>4.4345999999984795E-4</c:v>
                </c:pt>
                <c:pt idx="22174">
                  <c:v>4.4347999999984794E-4</c:v>
                </c:pt>
                <c:pt idx="22175">
                  <c:v>4.4349999999984793E-4</c:v>
                </c:pt>
                <c:pt idx="22176">
                  <c:v>4.4351999999984792E-4</c:v>
                </c:pt>
                <c:pt idx="22177">
                  <c:v>4.4353999999984791E-4</c:v>
                </c:pt>
                <c:pt idx="22178">
                  <c:v>4.435599999998479E-4</c:v>
                </c:pt>
                <c:pt idx="22179">
                  <c:v>4.4357999999984789E-4</c:v>
                </c:pt>
                <c:pt idx="22180">
                  <c:v>4.4359999999984788E-4</c:v>
                </c:pt>
                <c:pt idx="22181">
                  <c:v>4.4361999999984787E-4</c:v>
                </c:pt>
                <c:pt idx="22182">
                  <c:v>4.4363999999984786E-4</c:v>
                </c:pt>
                <c:pt idx="22183">
                  <c:v>4.4365999999984785E-4</c:v>
                </c:pt>
                <c:pt idx="22184">
                  <c:v>4.4367999999984784E-4</c:v>
                </c:pt>
                <c:pt idx="22185">
                  <c:v>4.4369999999984783E-4</c:v>
                </c:pt>
                <c:pt idx="22186">
                  <c:v>4.4371999999984782E-4</c:v>
                </c:pt>
                <c:pt idx="22187">
                  <c:v>4.4373999999984781E-4</c:v>
                </c:pt>
                <c:pt idx="22188">
                  <c:v>4.437599999998478E-4</c:v>
                </c:pt>
                <c:pt idx="22189">
                  <c:v>4.4377999999984779E-4</c:v>
                </c:pt>
                <c:pt idx="22190">
                  <c:v>4.4379999999984778E-4</c:v>
                </c:pt>
                <c:pt idx="22191">
                  <c:v>4.4381999999984777E-4</c:v>
                </c:pt>
                <c:pt idx="22192">
                  <c:v>4.4383999999984776E-4</c:v>
                </c:pt>
                <c:pt idx="22193">
                  <c:v>4.4385999999984775E-4</c:v>
                </c:pt>
                <c:pt idx="22194">
                  <c:v>4.4387999999984774E-4</c:v>
                </c:pt>
                <c:pt idx="22195">
                  <c:v>4.4389999999984773E-4</c:v>
                </c:pt>
                <c:pt idx="22196">
                  <c:v>4.4391999999984772E-4</c:v>
                </c:pt>
                <c:pt idx="22197">
                  <c:v>4.4393999999984771E-4</c:v>
                </c:pt>
                <c:pt idx="22198">
                  <c:v>4.4395999999984769E-4</c:v>
                </c:pt>
                <c:pt idx="22199">
                  <c:v>4.4397999999984768E-4</c:v>
                </c:pt>
                <c:pt idx="22200">
                  <c:v>4.4399999999984767E-4</c:v>
                </c:pt>
                <c:pt idx="22201">
                  <c:v>4.4401999999984766E-4</c:v>
                </c:pt>
                <c:pt idx="22202">
                  <c:v>4.4403999999984765E-4</c:v>
                </c:pt>
                <c:pt idx="22203">
                  <c:v>4.4405999999984764E-4</c:v>
                </c:pt>
                <c:pt idx="22204">
                  <c:v>4.4407999999984763E-4</c:v>
                </c:pt>
                <c:pt idx="22205">
                  <c:v>4.4409999999984762E-4</c:v>
                </c:pt>
                <c:pt idx="22206">
                  <c:v>4.4411999999984761E-4</c:v>
                </c:pt>
                <c:pt idx="22207">
                  <c:v>4.441399999998476E-4</c:v>
                </c:pt>
                <c:pt idx="22208">
                  <c:v>4.4415999999984759E-4</c:v>
                </c:pt>
                <c:pt idx="22209">
                  <c:v>4.4417999999984758E-4</c:v>
                </c:pt>
                <c:pt idx="22210">
                  <c:v>4.4419999999984757E-4</c:v>
                </c:pt>
                <c:pt idx="22211">
                  <c:v>4.4421999999984756E-4</c:v>
                </c:pt>
                <c:pt idx="22212">
                  <c:v>4.4423999999984755E-4</c:v>
                </c:pt>
                <c:pt idx="22213">
                  <c:v>4.4425999999984754E-4</c:v>
                </c:pt>
                <c:pt idx="22214">
                  <c:v>4.4427999999984753E-4</c:v>
                </c:pt>
                <c:pt idx="22215">
                  <c:v>4.4429999999984752E-4</c:v>
                </c:pt>
                <c:pt idx="22216">
                  <c:v>4.4431999999984751E-4</c:v>
                </c:pt>
                <c:pt idx="22217">
                  <c:v>4.443399999998475E-4</c:v>
                </c:pt>
                <c:pt idx="22218">
                  <c:v>4.4435999999984749E-4</c:v>
                </c:pt>
                <c:pt idx="22219">
                  <c:v>4.4437999999984748E-4</c:v>
                </c:pt>
                <c:pt idx="22220">
                  <c:v>4.4439999999984747E-4</c:v>
                </c:pt>
                <c:pt idx="22221">
                  <c:v>4.4441999999984746E-4</c:v>
                </c:pt>
                <c:pt idx="22222">
                  <c:v>4.4443999999984745E-4</c:v>
                </c:pt>
                <c:pt idx="22223">
                  <c:v>4.4445999999984744E-4</c:v>
                </c:pt>
                <c:pt idx="22224">
                  <c:v>4.4447999999984743E-4</c:v>
                </c:pt>
                <c:pt idx="22225">
                  <c:v>4.4449999999984742E-4</c:v>
                </c:pt>
                <c:pt idx="22226">
                  <c:v>4.445199999998474E-4</c:v>
                </c:pt>
                <c:pt idx="22227">
                  <c:v>4.4453999999984739E-4</c:v>
                </c:pt>
                <c:pt idx="22228">
                  <c:v>4.4455999999984738E-4</c:v>
                </c:pt>
                <c:pt idx="22229">
                  <c:v>4.4457999999984737E-4</c:v>
                </c:pt>
                <c:pt idx="22230">
                  <c:v>4.4459999999984736E-4</c:v>
                </c:pt>
                <c:pt idx="22231">
                  <c:v>4.4461999999984735E-4</c:v>
                </c:pt>
                <c:pt idx="22232">
                  <c:v>4.4463999999984734E-4</c:v>
                </c:pt>
                <c:pt idx="22233">
                  <c:v>4.4465999999984733E-4</c:v>
                </c:pt>
                <c:pt idx="22234">
                  <c:v>4.4467999999984732E-4</c:v>
                </c:pt>
                <c:pt idx="22235">
                  <c:v>4.4469999999984731E-4</c:v>
                </c:pt>
                <c:pt idx="22236">
                  <c:v>4.447199999998473E-4</c:v>
                </c:pt>
                <c:pt idx="22237">
                  <c:v>4.4473999999984729E-4</c:v>
                </c:pt>
                <c:pt idx="22238">
                  <c:v>4.4475999999984728E-4</c:v>
                </c:pt>
                <c:pt idx="22239">
                  <c:v>4.4477999999984727E-4</c:v>
                </c:pt>
                <c:pt idx="22240">
                  <c:v>4.4479999999984726E-4</c:v>
                </c:pt>
                <c:pt idx="22241">
                  <c:v>4.4481999999984725E-4</c:v>
                </c:pt>
                <c:pt idx="22242">
                  <c:v>4.4483999999984724E-4</c:v>
                </c:pt>
                <c:pt idx="22243">
                  <c:v>4.4485999999984723E-4</c:v>
                </c:pt>
                <c:pt idx="22244">
                  <c:v>4.4487999999984722E-4</c:v>
                </c:pt>
                <c:pt idx="22245">
                  <c:v>4.4489999999984721E-4</c:v>
                </c:pt>
                <c:pt idx="22246">
                  <c:v>4.449199999998472E-4</c:v>
                </c:pt>
                <c:pt idx="22247">
                  <c:v>4.4493999999984719E-4</c:v>
                </c:pt>
                <c:pt idx="22248">
                  <c:v>4.4495999999984718E-4</c:v>
                </c:pt>
                <c:pt idx="22249">
                  <c:v>4.4497999999984717E-4</c:v>
                </c:pt>
                <c:pt idx="22250">
                  <c:v>4.4499999999984716E-4</c:v>
                </c:pt>
                <c:pt idx="22251">
                  <c:v>4.4501999999984715E-4</c:v>
                </c:pt>
                <c:pt idx="22252">
                  <c:v>4.4503999999984714E-4</c:v>
                </c:pt>
                <c:pt idx="22253">
                  <c:v>4.4505999999984713E-4</c:v>
                </c:pt>
                <c:pt idx="22254">
                  <c:v>4.4507999999984711E-4</c:v>
                </c:pt>
                <c:pt idx="22255">
                  <c:v>4.450999999998471E-4</c:v>
                </c:pt>
                <c:pt idx="22256">
                  <c:v>4.4511999999984709E-4</c:v>
                </c:pt>
                <c:pt idx="22257">
                  <c:v>4.4513999999984708E-4</c:v>
                </c:pt>
                <c:pt idx="22258">
                  <c:v>4.4515999999984707E-4</c:v>
                </c:pt>
                <c:pt idx="22259">
                  <c:v>4.4517999999984706E-4</c:v>
                </c:pt>
                <c:pt idx="22260">
                  <c:v>4.4519999999984705E-4</c:v>
                </c:pt>
                <c:pt idx="22261">
                  <c:v>4.4521999999984704E-4</c:v>
                </c:pt>
                <c:pt idx="22262">
                  <c:v>4.4523999999984703E-4</c:v>
                </c:pt>
                <c:pt idx="22263">
                  <c:v>4.4525999999984702E-4</c:v>
                </c:pt>
                <c:pt idx="22264">
                  <c:v>4.4527999999984701E-4</c:v>
                </c:pt>
                <c:pt idx="22265">
                  <c:v>4.45299999999847E-4</c:v>
                </c:pt>
                <c:pt idx="22266">
                  <c:v>4.4531999999984699E-4</c:v>
                </c:pt>
                <c:pt idx="22267">
                  <c:v>4.4533999999984698E-4</c:v>
                </c:pt>
                <c:pt idx="22268">
                  <c:v>4.4535999999984697E-4</c:v>
                </c:pt>
                <c:pt idx="22269">
                  <c:v>4.4537999999984696E-4</c:v>
                </c:pt>
                <c:pt idx="22270">
                  <c:v>4.4539999999984695E-4</c:v>
                </c:pt>
                <c:pt idx="22271">
                  <c:v>4.4541999999984694E-4</c:v>
                </c:pt>
                <c:pt idx="22272">
                  <c:v>4.4543999999984693E-4</c:v>
                </c:pt>
                <c:pt idx="22273">
                  <c:v>4.4545999999984692E-4</c:v>
                </c:pt>
                <c:pt idx="22274">
                  <c:v>4.4547999999984691E-4</c:v>
                </c:pt>
                <c:pt idx="22275">
                  <c:v>4.454999999998469E-4</c:v>
                </c:pt>
                <c:pt idx="22276">
                  <c:v>4.4551999999984689E-4</c:v>
                </c:pt>
                <c:pt idx="22277">
                  <c:v>4.4553999999984688E-4</c:v>
                </c:pt>
                <c:pt idx="22278">
                  <c:v>4.4555999999984687E-4</c:v>
                </c:pt>
                <c:pt idx="22279">
                  <c:v>4.4557999999984686E-4</c:v>
                </c:pt>
                <c:pt idx="22280">
                  <c:v>4.4559999999984685E-4</c:v>
                </c:pt>
                <c:pt idx="22281">
                  <c:v>4.4561999999984684E-4</c:v>
                </c:pt>
                <c:pt idx="22282">
                  <c:v>4.4563999999984682E-4</c:v>
                </c:pt>
                <c:pt idx="22283">
                  <c:v>4.4565999999984681E-4</c:v>
                </c:pt>
                <c:pt idx="22284">
                  <c:v>4.456799999998468E-4</c:v>
                </c:pt>
                <c:pt idx="22285">
                  <c:v>4.4569999999984679E-4</c:v>
                </c:pt>
                <c:pt idx="22286">
                  <c:v>4.4571999999984678E-4</c:v>
                </c:pt>
                <c:pt idx="22287">
                  <c:v>4.4573999999984677E-4</c:v>
                </c:pt>
                <c:pt idx="22288">
                  <c:v>4.4575999999984676E-4</c:v>
                </c:pt>
                <c:pt idx="22289">
                  <c:v>4.4577999999984675E-4</c:v>
                </c:pt>
                <c:pt idx="22290">
                  <c:v>4.4579999999984674E-4</c:v>
                </c:pt>
                <c:pt idx="22291">
                  <c:v>4.4581999999984673E-4</c:v>
                </c:pt>
                <c:pt idx="22292">
                  <c:v>4.4583999999984672E-4</c:v>
                </c:pt>
                <c:pt idx="22293">
                  <c:v>4.4585999999984671E-4</c:v>
                </c:pt>
                <c:pt idx="22294">
                  <c:v>4.458799999998467E-4</c:v>
                </c:pt>
                <c:pt idx="22295">
                  <c:v>4.4589999999984669E-4</c:v>
                </c:pt>
                <c:pt idx="22296">
                  <c:v>4.4591999999984668E-4</c:v>
                </c:pt>
                <c:pt idx="22297">
                  <c:v>4.4593999999984667E-4</c:v>
                </c:pt>
                <c:pt idx="22298">
                  <c:v>4.4595999999984666E-4</c:v>
                </c:pt>
                <c:pt idx="22299">
                  <c:v>4.4597999999984665E-4</c:v>
                </c:pt>
                <c:pt idx="22300">
                  <c:v>4.4599999999984664E-4</c:v>
                </c:pt>
                <c:pt idx="22301">
                  <c:v>4.4601999999984663E-4</c:v>
                </c:pt>
                <c:pt idx="22302">
                  <c:v>4.4603999999984662E-4</c:v>
                </c:pt>
                <c:pt idx="22303">
                  <c:v>4.4605999999984661E-4</c:v>
                </c:pt>
                <c:pt idx="22304">
                  <c:v>4.460799999998466E-4</c:v>
                </c:pt>
                <c:pt idx="22305">
                  <c:v>4.4609999999984659E-4</c:v>
                </c:pt>
                <c:pt idx="22306">
                  <c:v>4.4611999999984658E-4</c:v>
                </c:pt>
                <c:pt idx="22307">
                  <c:v>4.4613999999984657E-4</c:v>
                </c:pt>
                <c:pt idx="22308">
                  <c:v>4.4615999999984656E-4</c:v>
                </c:pt>
                <c:pt idx="22309">
                  <c:v>4.4617999999984655E-4</c:v>
                </c:pt>
                <c:pt idx="22310">
                  <c:v>4.4619999999984653E-4</c:v>
                </c:pt>
                <c:pt idx="22311">
                  <c:v>4.4621999999984652E-4</c:v>
                </c:pt>
                <c:pt idx="22312">
                  <c:v>4.4623999999984651E-4</c:v>
                </c:pt>
                <c:pt idx="22313">
                  <c:v>4.462599999998465E-4</c:v>
                </c:pt>
                <c:pt idx="22314">
                  <c:v>4.4627999999984649E-4</c:v>
                </c:pt>
                <c:pt idx="22315">
                  <c:v>4.4629999999984648E-4</c:v>
                </c:pt>
                <c:pt idx="22316">
                  <c:v>4.4631999999984647E-4</c:v>
                </c:pt>
                <c:pt idx="22317">
                  <c:v>4.4633999999984646E-4</c:v>
                </c:pt>
                <c:pt idx="22318">
                  <c:v>4.4635999999984645E-4</c:v>
                </c:pt>
                <c:pt idx="22319">
                  <c:v>4.4637999999984644E-4</c:v>
                </c:pt>
                <c:pt idx="22320">
                  <c:v>4.4639999999984643E-4</c:v>
                </c:pt>
                <c:pt idx="22321">
                  <c:v>4.4641999999984642E-4</c:v>
                </c:pt>
                <c:pt idx="22322">
                  <c:v>4.4643999999984641E-4</c:v>
                </c:pt>
                <c:pt idx="22323">
                  <c:v>4.464599999998464E-4</c:v>
                </c:pt>
                <c:pt idx="22324">
                  <c:v>4.4647999999984639E-4</c:v>
                </c:pt>
                <c:pt idx="22325">
                  <c:v>4.4649999999984638E-4</c:v>
                </c:pt>
                <c:pt idx="22326">
                  <c:v>4.4651999999984637E-4</c:v>
                </c:pt>
                <c:pt idx="22327">
                  <c:v>4.4653999999984636E-4</c:v>
                </c:pt>
                <c:pt idx="22328">
                  <c:v>4.4655999999984635E-4</c:v>
                </c:pt>
                <c:pt idx="22329">
                  <c:v>4.4657999999984634E-4</c:v>
                </c:pt>
                <c:pt idx="22330">
                  <c:v>4.4659999999984633E-4</c:v>
                </c:pt>
                <c:pt idx="22331">
                  <c:v>4.4661999999984632E-4</c:v>
                </c:pt>
                <c:pt idx="22332">
                  <c:v>4.4663999999984631E-4</c:v>
                </c:pt>
                <c:pt idx="22333">
                  <c:v>4.466599999998463E-4</c:v>
                </c:pt>
                <c:pt idx="22334">
                  <c:v>4.4667999999984629E-4</c:v>
                </c:pt>
                <c:pt idx="22335">
                  <c:v>4.4669999999984628E-4</c:v>
                </c:pt>
                <c:pt idx="22336">
                  <c:v>4.4671999999984627E-4</c:v>
                </c:pt>
                <c:pt idx="22337">
                  <c:v>4.4673999999984626E-4</c:v>
                </c:pt>
                <c:pt idx="22338">
                  <c:v>4.4675999999984624E-4</c:v>
                </c:pt>
                <c:pt idx="22339">
                  <c:v>4.4677999999984623E-4</c:v>
                </c:pt>
                <c:pt idx="22340">
                  <c:v>4.4679999999984622E-4</c:v>
                </c:pt>
                <c:pt idx="22341">
                  <c:v>4.4681999999984621E-4</c:v>
                </c:pt>
                <c:pt idx="22342">
                  <c:v>4.468399999998462E-4</c:v>
                </c:pt>
                <c:pt idx="22343">
                  <c:v>4.4685999999984619E-4</c:v>
                </c:pt>
                <c:pt idx="22344">
                  <c:v>4.4687999999984618E-4</c:v>
                </c:pt>
                <c:pt idx="22345">
                  <c:v>4.4689999999984617E-4</c:v>
                </c:pt>
                <c:pt idx="22346">
                  <c:v>4.4691999999984616E-4</c:v>
                </c:pt>
                <c:pt idx="22347">
                  <c:v>4.4693999999984615E-4</c:v>
                </c:pt>
                <c:pt idx="22348">
                  <c:v>4.4695999999984614E-4</c:v>
                </c:pt>
                <c:pt idx="22349">
                  <c:v>4.4697999999984613E-4</c:v>
                </c:pt>
                <c:pt idx="22350">
                  <c:v>4.4699999999984612E-4</c:v>
                </c:pt>
                <c:pt idx="22351">
                  <c:v>4.4701999999984611E-4</c:v>
                </c:pt>
                <c:pt idx="22352">
                  <c:v>4.470399999998461E-4</c:v>
                </c:pt>
                <c:pt idx="22353">
                  <c:v>4.4705999999984609E-4</c:v>
                </c:pt>
                <c:pt idx="22354">
                  <c:v>4.4707999999984608E-4</c:v>
                </c:pt>
                <c:pt idx="22355">
                  <c:v>4.4709999999984607E-4</c:v>
                </c:pt>
                <c:pt idx="22356">
                  <c:v>4.4711999999984606E-4</c:v>
                </c:pt>
                <c:pt idx="22357">
                  <c:v>4.4713999999984605E-4</c:v>
                </c:pt>
                <c:pt idx="22358">
                  <c:v>4.4715999999984604E-4</c:v>
                </c:pt>
                <c:pt idx="22359">
                  <c:v>4.4717999999984603E-4</c:v>
                </c:pt>
                <c:pt idx="22360">
                  <c:v>4.4719999999984602E-4</c:v>
                </c:pt>
                <c:pt idx="22361">
                  <c:v>4.4721999999984601E-4</c:v>
                </c:pt>
                <c:pt idx="22362">
                  <c:v>4.47239999999846E-4</c:v>
                </c:pt>
                <c:pt idx="22363">
                  <c:v>4.4725999999984599E-4</c:v>
                </c:pt>
                <c:pt idx="22364">
                  <c:v>4.4727999999984598E-4</c:v>
                </c:pt>
                <c:pt idx="22365">
                  <c:v>4.4729999999984597E-4</c:v>
                </c:pt>
                <c:pt idx="22366">
                  <c:v>4.4731999999984595E-4</c:v>
                </c:pt>
                <c:pt idx="22367">
                  <c:v>4.4733999999984594E-4</c:v>
                </c:pt>
                <c:pt idx="22368">
                  <c:v>4.4735999999984593E-4</c:v>
                </c:pt>
                <c:pt idx="22369">
                  <c:v>4.4737999999984592E-4</c:v>
                </c:pt>
                <c:pt idx="22370">
                  <c:v>4.4739999999984591E-4</c:v>
                </c:pt>
                <c:pt idx="22371">
                  <c:v>4.474199999998459E-4</c:v>
                </c:pt>
                <c:pt idx="22372">
                  <c:v>4.4743999999984589E-4</c:v>
                </c:pt>
                <c:pt idx="22373">
                  <c:v>4.4745999999984588E-4</c:v>
                </c:pt>
                <c:pt idx="22374">
                  <c:v>4.4747999999984587E-4</c:v>
                </c:pt>
                <c:pt idx="22375">
                  <c:v>4.4749999999984586E-4</c:v>
                </c:pt>
                <c:pt idx="22376">
                  <c:v>4.4751999999984585E-4</c:v>
                </c:pt>
                <c:pt idx="22377">
                  <c:v>4.4753999999984584E-4</c:v>
                </c:pt>
                <c:pt idx="22378">
                  <c:v>4.4755999999984583E-4</c:v>
                </c:pt>
                <c:pt idx="22379">
                  <c:v>4.4757999999984582E-4</c:v>
                </c:pt>
                <c:pt idx="22380">
                  <c:v>4.4759999999984581E-4</c:v>
                </c:pt>
                <c:pt idx="22381">
                  <c:v>4.476199999998458E-4</c:v>
                </c:pt>
                <c:pt idx="22382">
                  <c:v>4.4763999999984579E-4</c:v>
                </c:pt>
                <c:pt idx="22383">
                  <c:v>4.4765999999984578E-4</c:v>
                </c:pt>
                <c:pt idx="22384">
                  <c:v>4.4767999999984577E-4</c:v>
                </c:pt>
                <c:pt idx="22385">
                  <c:v>4.4769999999984576E-4</c:v>
                </c:pt>
                <c:pt idx="22386">
                  <c:v>4.4771999999984575E-4</c:v>
                </c:pt>
                <c:pt idx="22387">
                  <c:v>4.4773999999984574E-4</c:v>
                </c:pt>
                <c:pt idx="22388">
                  <c:v>4.4775999999984573E-4</c:v>
                </c:pt>
                <c:pt idx="22389">
                  <c:v>4.4777999999984572E-4</c:v>
                </c:pt>
                <c:pt idx="22390">
                  <c:v>4.4779999999984571E-4</c:v>
                </c:pt>
                <c:pt idx="22391">
                  <c:v>4.478199999998457E-4</c:v>
                </c:pt>
                <c:pt idx="22392">
                  <c:v>4.4783999999984569E-4</c:v>
                </c:pt>
                <c:pt idx="22393">
                  <c:v>4.4785999999984568E-4</c:v>
                </c:pt>
                <c:pt idx="22394">
                  <c:v>4.4787999999984567E-4</c:v>
                </c:pt>
                <c:pt idx="22395">
                  <c:v>4.4789999999984565E-4</c:v>
                </c:pt>
                <c:pt idx="22396">
                  <c:v>4.4791999999984564E-4</c:v>
                </c:pt>
                <c:pt idx="22397">
                  <c:v>4.4793999999984563E-4</c:v>
                </c:pt>
                <c:pt idx="22398">
                  <c:v>4.4795999999984562E-4</c:v>
                </c:pt>
                <c:pt idx="22399">
                  <c:v>4.4797999999984561E-4</c:v>
                </c:pt>
                <c:pt idx="22400">
                  <c:v>4.479999999998456E-4</c:v>
                </c:pt>
                <c:pt idx="22401">
                  <c:v>4.4801999999984559E-4</c:v>
                </c:pt>
                <c:pt idx="22402">
                  <c:v>4.4803999999984558E-4</c:v>
                </c:pt>
                <c:pt idx="22403">
                  <c:v>4.4805999999984557E-4</c:v>
                </c:pt>
                <c:pt idx="22404">
                  <c:v>4.4807999999984556E-4</c:v>
                </c:pt>
                <c:pt idx="22405">
                  <c:v>4.4809999999984555E-4</c:v>
                </c:pt>
                <c:pt idx="22406">
                  <c:v>4.4811999999984554E-4</c:v>
                </c:pt>
                <c:pt idx="22407">
                  <c:v>4.4813999999984553E-4</c:v>
                </c:pt>
                <c:pt idx="22408">
                  <c:v>4.4815999999984552E-4</c:v>
                </c:pt>
                <c:pt idx="22409">
                  <c:v>4.4817999999984551E-4</c:v>
                </c:pt>
                <c:pt idx="22410">
                  <c:v>4.481999999998455E-4</c:v>
                </c:pt>
                <c:pt idx="22411">
                  <c:v>4.4821999999984549E-4</c:v>
                </c:pt>
                <c:pt idx="22412">
                  <c:v>4.4823999999984548E-4</c:v>
                </c:pt>
                <c:pt idx="22413">
                  <c:v>4.4825999999984547E-4</c:v>
                </c:pt>
                <c:pt idx="22414">
                  <c:v>4.4827999999984546E-4</c:v>
                </c:pt>
                <c:pt idx="22415">
                  <c:v>4.4829999999984545E-4</c:v>
                </c:pt>
                <c:pt idx="22416">
                  <c:v>4.4831999999984544E-4</c:v>
                </c:pt>
                <c:pt idx="22417">
                  <c:v>4.4833999999984543E-4</c:v>
                </c:pt>
                <c:pt idx="22418">
                  <c:v>4.4835999999984542E-4</c:v>
                </c:pt>
                <c:pt idx="22419">
                  <c:v>4.4837999999984541E-4</c:v>
                </c:pt>
                <c:pt idx="22420">
                  <c:v>4.483999999998454E-4</c:v>
                </c:pt>
                <c:pt idx="22421">
                  <c:v>4.4841999999984539E-4</c:v>
                </c:pt>
                <c:pt idx="22422">
                  <c:v>4.4843999999984538E-4</c:v>
                </c:pt>
                <c:pt idx="22423">
                  <c:v>4.4845999999984536E-4</c:v>
                </c:pt>
                <c:pt idx="22424">
                  <c:v>4.4847999999984535E-4</c:v>
                </c:pt>
                <c:pt idx="22425">
                  <c:v>4.4849999999984534E-4</c:v>
                </c:pt>
                <c:pt idx="22426">
                  <c:v>4.4851999999984533E-4</c:v>
                </c:pt>
                <c:pt idx="22427">
                  <c:v>4.4853999999984532E-4</c:v>
                </c:pt>
                <c:pt idx="22428">
                  <c:v>4.4855999999984531E-4</c:v>
                </c:pt>
                <c:pt idx="22429">
                  <c:v>4.485799999998453E-4</c:v>
                </c:pt>
                <c:pt idx="22430">
                  <c:v>4.4859999999984529E-4</c:v>
                </c:pt>
                <c:pt idx="22431">
                  <c:v>4.4861999999984528E-4</c:v>
                </c:pt>
                <c:pt idx="22432">
                  <c:v>4.4863999999984527E-4</c:v>
                </c:pt>
                <c:pt idx="22433">
                  <c:v>4.4865999999984526E-4</c:v>
                </c:pt>
                <c:pt idx="22434">
                  <c:v>4.4867999999984525E-4</c:v>
                </c:pt>
                <c:pt idx="22435">
                  <c:v>4.4869999999984524E-4</c:v>
                </c:pt>
                <c:pt idx="22436">
                  <c:v>4.4871999999984523E-4</c:v>
                </c:pt>
                <c:pt idx="22437">
                  <c:v>4.4873999999984522E-4</c:v>
                </c:pt>
                <c:pt idx="22438">
                  <c:v>4.4875999999984521E-4</c:v>
                </c:pt>
                <c:pt idx="22439">
                  <c:v>4.487799999998452E-4</c:v>
                </c:pt>
                <c:pt idx="22440">
                  <c:v>4.4879999999984519E-4</c:v>
                </c:pt>
                <c:pt idx="22441">
                  <c:v>4.4881999999984518E-4</c:v>
                </c:pt>
                <c:pt idx="22442">
                  <c:v>4.4883999999984517E-4</c:v>
                </c:pt>
                <c:pt idx="22443">
                  <c:v>4.4885999999984516E-4</c:v>
                </c:pt>
                <c:pt idx="22444">
                  <c:v>4.4887999999984515E-4</c:v>
                </c:pt>
                <c:pt idx="22445">
                  <c:v>4.4889999999984514E-4</c:v>
                </c:pt>
                <c:pt idx="22446">
                  <c:v>4.4891999999984513E-4</c:v>
                </c:pt>
                <c:pt idx="22447">
                  <c:v>4.4893999999984512E-4</c:v>
                </c:pt>
                <c:pt idx="22448">
                  <c:v>4.4895999999984511E-4</c:v>
                </c:pt>
                <c:pt idx="22449">
                  <c:v>4.489799999998451E-4</c:v>
                </c:pt>
                <c:pt idx="22450">
                  <c:v>4.4899999999984509E-4</c:v>
                </c:pt>
                <c:pt idx="22451">
                  <c:v>4.4901999999984507E-4</c:v>
                </c:pt>
                <c:pt idx="22452">
                  <c:v>4.4903999999984506E-4</c:v>
                </c:pt>
                <c:pt idx="22453">
                  <c:v>4.4905999999984505E-4</c:v>
                </c:pt>
                <c:pt idx="22454">
                  <c:v>4.4907999999984504E-4</c:v>
                </c:pt>
                <c:pt idx="22455">
                  <c:v>4.4909999999984503E-4</c:v>
                </c:pt>
                <c:pt idx="22456">
                  <c:v>4.4911999999984502E-4</c:v>
                </c:pt>
                <c:pt idx="22457">
                  <c:v>4.4913999999984501E-4</c:v>
                </c:pt>
                <c:pt idx="22458">
                  <c:v>4.49159999999845E-4</c:v>
                </c:pt>
                <c:pt idx="22459">
                  <c:v>4.4917999999984499E-4</c:v>
                </c:pt>
                <c:pt idx="22460">
                  <c:v>4.4919999999984498E-4</c:v>
                </c:pt>
                <c:pt idx="22461">
                  <c:v>4.4921999999984497E-4</c:v>
                </c:pt>
                <c:pt idx="22462">
                  <c:v>4.4923999999984496E-4</c:v>
                </c:pt>
                <c:pt idx="22463">
                  <c:v>4.4925999999984495E-4</c:v>
                </c:pt>
                <c:pt idx="22464">
                  <c:v>4.4927999999984494E-4</c:v>
                </c:pt>
                <c:pt idx="22465">
                  <c:v>4.4929999999984493E-4</c:v>
                </c:pt>
                <c:pt idx="22466">
                  <c:v>4.4931999999984492E-4</c:v>
                </c:pt>
                <c:pt idx="22467">
                  <c:v>4.4933999999984491E-4</c:v>
                </c:pt>
                <c:pt idx="22468">
                  <c:v>4.493599999998449E-4</c:v>
                </c:pt>
                <c:pt idx="22469">
                  <c:v>4.4937999999984489E-4</c:v>
                </c:pt>
                <c:pt idx="22470">
                  <c:v>4.4939999999984488E-4</c:v>
                </c:pt>
                <c:pt idx="22471">
                  <c:v>4.4941999999984487E-4</c:v>
                </c:pt>
                <c:pt idx="22472">
                  <c:v>4.4943999999984486E-4</c:v>
                </c:pt>
                <c:pt idx="22473">
                  <c:v>4.4945999999984485E-4</c:v>
                </c:pt>
                <c:pt idx="22474">
                  <c:v>4.4947999999984484E-4</c:v>
                </c:pt>
                <c:pt idx="22475">
                  <c:v>4.4949999999984483E-4</c:v>
                </c:pt>
                <c:pt idx="22476">
                  <c:v>4.4951999999984482E-4</c:v>
                </c:pt>
                <c:pt idx="22477">
                  <c:v>4.4953999999984481E-4</c:v>
                </c:pt>
                <c:pt idx="22478">
                  <c:v>4.495599999998448E-4</c:v>
                </c:pt>
                <c:pt idx="22479">
                  <c:v>4.4957999999984478E-4</c:v>
                </c:pt>
                <c:pt idx="22480">
                  <c:v>4.4959999999984477E-4</c:v>
                </c:pt>
                <c:pt idx="22481">
                  <c:v>4.4961999999984476E-4</c:v>
                </c:pt>
                <c:pt idx="22482">
                  <c:v>4.4963999999984475E-4</c:v>
                </c:pt>
                <c:pt idx="22483">
                  <c:v>4.4965999999984474E-4</c:v>
                </c:pt>
                <c:pt idx="22484">
                  <c:v>4.4967999999984473E-4</c:v>
                </c:pt>
                <c:pt idx="22485">
                  <c:v>4.4969999999984472E-4</c:v>
                </c:pt>
                <c:pt idx="22486">
                  <c:v>4.4971999999984471E-4</c:v>
                </c:pt>
                <c:pt idx="22487">
                  <c:v>4.497399999998447E-4</c:v>
                </c:pt>
                <c:pt idx="22488">
                  <c:v>4.4975999999984469E-4</c:v>
                </c:pt>
                <c:pt idx="22489">
                  <c:v>4.4977999999984468E-4</c:v>
                </c:pt>
                <c:pt idx="22490">
                  <c:v>4.4979999999984467E-4</c:v>
                </c:pt>
                <c:pt idx="22491">
                  <c:v>4.4981999999984466E-4</c:v>
                </c:pt>
                <c:pt idx="22492">
                  <c:v>4.4983999999984465E-4</c:v>
                </c:pt>
                <c:pt idx="22493">
                  <c:v>4.4985999999984464E-4</c:v>
                </c:pt>
                <c:pt idx="22494">
                  <c:v>4.4987999999984463E-4</c:v>
                </c:pt>
                <c:pt idx="22495">
                  <c:v>4.4989999999984462E-4</c:v>
                </c:pt>
                <c:pt idx="22496">
                  <c:v>4.4991999999984461E-4</c:v>
                </c:pt>
                <c:pt idx="22497">
                  <c:v>4.499399999998446E-4</c:v>
                </c:pt>
                <c:pt idx="22498">
                  <c:v>4.4995999999984459E-4</c:v>
                </c:pt>
                <c:pt idx="22499">
                  <c:v>4.4997999999984458E-4</c:v>
                </c:pt>
                <c:pt idx="22500">
                  <c:v>4.4999999999984457E-4</c:v>
                </c:pt>
                <c:pt idx="22501">
                  <c:v>4.5001999999984456E-4</c:v>
                </c:pt>
                <c:pt idx="22502">
                  <c:v>4.5003999999984455E-4</c:v>
                </c:pt>
                <c:pt idx="22503">
                  <c:v>4.5005999999984454E-4</c:v>
                </c:pt>
                <c:pt idx="22504">
                  <c:v>4.5007999999984453E-4</c:v>
                </c:pt>
                <c:pt idx="22505">
                  <c:v>4.5009999999984452E-4</c:v>
                </c:pt>
                <c:pt idx="22506">
                  <c:v>4.5011999999984451E-4</c:v>
                </c:pt>
                <c:pt idx="22507">
                  <c:v>4.5013999999984449E-4</c:v>
                </c:pt>
                <c:pt idx="22508">
                  <c:v>4.5015999999984448E-4</c:v>
                </c:pt>
                <c:pt idx="22509">
                  <c:v>4.5017999999984447E-4</c:v>
                </c:pt>
                <c:pt idx="22510">
                  <c:v>4.5019999999984446E-4</c:v>
                </c:pt>
                <c:pt idx="22511">
                  <c:v>4.5021999999984445E-4</c:v>
                </c:pt>
                <c:pt idx="22512">
                  <c:v>4.5023999999984444E-4</c:v>
                </c:pt>
                <c:pt idx="22513">
                  <c:v>4.5025999999984443E-4</c:v>
                </c:pt>
                <c:pt idx="22514">
                  <c:v>4.5027999999984442E-4</c:v>
                </c:pt>
                <c:pt idx="22515">
                  <c:v>4.5029999999984441E-4</c:v>
                </c:pt>
                <c:pt idx="22516">
                  <c:v>4.503199999998444E-4</c:v>
                </c:pt>
                <c:pt idx="22517">
                  <c:v>4.5033999999984439E-4</c:v>
                </c:pt>
                <c:pt idx="22518">
                  <c:v>4.5035999999984438E-4</c:v>
                </c:pt>
                <c:pt idx="22519">
                  <c:v>4.5037999999984437E-4</c:v>
                </c:pt>
                <c:pt idx="22520">
                  <c:v>4.5039999999984436E-4</c:v>
                </c:pt>
                <c:pt idx="22521">
                  <c:v>4.5041999999984435E-4</c:v>
                </c:pt>
                <c:pt idx="22522">
                  <c:v>4.5043999999984434E-4</c:v>
                </c:pt>
                <c:pt idx="22523">
                  <c:v>4.5045999999984433E-4</c:v>
                </c:pt>
                <c:pt idx="22524">
                  <c:v>4.5047999999984432E-4</c:v>
                </c:pt>
                <c:pt idx="22525">
                  <c:v>4.5049999999984431E-4</c:v>
                </c:pt>
                <c:pt idx="22526">
                  <c:v>4.505199999998443E-4</c:v>
                </c:pt>
                <c:pt idx="22527">
                  <c:v>4.5053999999984429E-4</c:v>
                </c:pt>
                <c:pt idx="22528">
                  <c:v>4.5055999999984428E-4</c:v>
                </c:pt>
                <c:pt idx="22529">
                  <c:v>4.5057999999984427E-4</c:v>
                </c:pt>
                <c:pt idx="22530">
                  <c:v>4.5059999999984426E-4</c:v>
                </c:pt>
                <c:pt idx="22531">
                  <c:v>4.5061999999984425E-4</c:v>
                </c:pt>
                <c:pt idx="22532">
                  <c:v>4.5063999999984424E-4</c:v>
                </c:pt>
                <c:pt idx="22533">
                  <c:v>4.5065999999984423E-4</c:v>
                </c:pt>
                <c:pt idx="22534">
                  <c:v>4.5067999999984422E-4</c:v>
                </c:pt>
                <c:pt idx="22535">
                  <c:v>4.506999999998442E-4</c:v>
                </c:pt>
                <c:pt idx="22536">
                  <c:v>4.5071999999984419E-4</c:v>
                </c:pt>
                <c:pt idx="22537">
                  <c:v>4.5073999999984418E-4</c:v>
                </c:pt>
                <c:pt idx="22538">
                  <c:v>4.5075999999984417E-4</c:v>
                </c:pt>
                <c:pt idx="22539">
                  <c:v>4.5077999999984416E-4</c:v>
                </c:pt>
                <c:pt idx="22540">
                  <c:v>4.5079999999984415E-4</c:v>
                </c:pt>
                <c:pt idx="22541">
                  <c:v>4.5081999999984414E-4</c:v>
                </c:pt>
                <c:pt idx="22542">
                  <c:v>4.5083999999984413E-4</c:v>
                </c:pt>
                <c:pt idx="22543">
                  <c:v>4.5085999999984412E-4</c:v>
                </c:pt>
                <c:pt idx="22544">
                  <c:v>4.5087999999984411E-4</c:v>
                </c:pt>
                <c:pt idx="22545">
                  <c:v>4.508999999998441E-4</c:v>
                </c:pt>
                <c:pt idx="22546">
                  <c:v>4.5091999999984409E-4</c:v>
                </c:pt>
                <c:pt idx="22547">
                  <c:v>4.5093999999984408E-4</c:v>
                </c:pt>
                <c:pt idx="22548">
                  <c:v>4.5095999999984407E-4</c:v>
                </c:pt>
                <c:pt idx="22549">
                  <c:v>4.5097999999984406E-4</c:v>
                </c:pt>
                <c:pt idx="22550">
                  <c:v>4.5099999999984405E-4</c:v>
                </c:pt>
                <c:pt idx="22551">
                  <c:v>4.5101999999984404E-4</c:v>
                </c:pt>
                <c:pt idx="22552">
                  <c:v>4.5103999999984403E-4</c:v>
                </c:pt>
                <c:pt idx="22553">
                  <c:v>4.5105999999984402E-4</c:v>
                </c:pt>
                <c:pt idx="22554">
                  <c:v>4.5107999999984401E-4</c:v>
                </c:pt>
                <c:pt idx="22555">
                  <c:v>4.51099999999844E-4</c:v>
                </c:pt>
                <c:pt idx="22556">
                  <c:v>4.5111999999984399E-4</c:v>
                </c:pt>
                <c:pt idx="22557">
                  <c:v>4.5113999999984398E-4</c:v>
                </c:pt>
                <c:pt idx="22558">
                  <c:v>4.5115999999984397E-4</c:v>
                </c:pt>
                <c:pt idx="22559">
                  <c:v>4.5117999999984396E-4</c:v>
                </c:pt>
                <c:pt idx="22560">
                  <c:v>4.5119999999984395E-4</c:v>
                </c:pt>
                <c:pt idx="22561">
                  <c:v>4.5121999999984394E-4</c:v>
                </c:pt>
                <c:pt idx="22562">
                  <c:v>4.5123999999984393E-4</c:v>
                </c:pt>
                <c:pt idx="22563">
                  <c:v>4.5125999999984391E-4</c:v>
                </c:pt>
                <c:pt idx="22564">
                  <c:v>4.512799999998439E-4</c:v>
                </c:pt>
                <c:pt idx="22565">
                  <c:v>4.5129999999984389E-4</c:v>
                </c:pt>
                <c:pt idx="22566">
                  <c:v>4.5131999999984388E-4</c:v>
                </c:pt>
                <c:pt idx="22567">
                  <c:v>4.5133999999984387E-4</c:v>
                </c:pt>
                <c:pt idx="22568">
                  <c:v>4.5135999999984386E-4</c:v>
                </c:pt>
                <c:pt idx="22569">
                  <c:v>4.5137999999984385E-4</c:v>
                </c:pt>
                <c:pt idx="22570">
                  <c:v>4.5139999999984384E-4</c:v>
                </c:pt>
                <c:pt idx="22571">
                  <c:v>4.5141999999984383E-4</c:v>
                </c:pt>
                <c:pt idx="22572">
                  <c:v>4.5143999999984382E-4</c:v>
                </c:pt>
                <c:pt idx="22573">
                  <c:v>4.5145999999984381E-4</c:v>
                </c:pt>
                <c:pt idx="22574">
                  <c:v>4.514799999998438E-4</c:v>
                </c:pt>
                <c:pt idx="22575">
                  <c:v>4.5149999999984379E-4</c:v>
                </c:pt>
                <c:pt idx="22576">
                  <c:v>4.5151999999984378E-4</c:v>
                </c:pt>
                <c:pt idx="22577">
                  <c:v>4.5153999999984377E-4</c:v>
                </c:pt>
                <c:pt idx="22578">
                  <c:v>4.5155999999984376E-4</c:v>
                </c:pt>
                <c:pt idx="22579">
                  <c:v>4.5157999999984375E-4</c:v>
                </c:pt>
                <c:pt idx="22580">
                  <c:v>4.5159999999984374E-4</c:v>
                </c:pt>
                <c:pt idx="22581">
                  <c:v>4.5161999999984373E-4</c:v>
                </c:pt>
                <c:pt idx="22582">
                  <c:v>4.5163999999984372E-4</c:v>
                </c:pt>
                <c:pt idx="22583">
                  <c:v>4.5165999999984371E-4</c:v>
                </c:pt>
                <c:pt idx="22584">
                  <c:v>4.516799999998437E-4</c:v>
                </c:pt>
                <c:pt idx="22585">
                  <c:v>4.5169999999984369E-4</c:v>
                </c:pt>
                <c:pt idx="22586">
                  <c:v>4.5171999999984368E-4</c:v>
                </c:pt>
                <c:pt idx="22587">
                  <c:v>4.5173999999984367E-4</c:v>
                </c:pt>
                <c:pt idx="22588">
                  <c:v>4.5175999999984366E-4</c:v>
                </c:pt>
                <c:pt idx="22589">
                  <c:v>4.5177999999984365E-4</c:v>
                </c:pt>
                <c:pt idx="22590">
                  <c:v>4.5179999999984364E-4</c:v>
                </c:pt>
                <c:pt idx="22591">
                  <c:v>4.5181999999984362E-4</c:v>
                </c:pt>
                <c:pt idx="22592">
                  <c:v>4.5183999999984361E-4</c:v>
                </c:pt>
                <c:pt idx="22593">
                  <c:v>4.518599999998436E-4</c:v>
                </c:pt>
                <c:pt idx="22594">
                  <c:v>4.5187999999984359E-4</c:v>
                </c:pt>
                <c:pt idx="22595">
                  <c:v>4.5189999999984358E-4</c:v>
                </c:pt>
                <c:pt idx="22596">
                  <c:v>4.5191999999984357E-4</c:v>
                </c:pt>
                <c:pt idx="22597">
                  <c:v>4.5193999999984356E-4</c:v>
                </c:pt>
                <c:pt idx="22598">
                  <c:v>4.5195999999984355E-4</c:v>
                </c:pt>
                <c:pt idx="22599">
                  <c:v>4.5197999999984354E-4</c:v>
                </c:pt>
                <c:pt idx="22600">
                  <c:v>4.5199999999984353E-4</c:v>
                </c:pt>
                <c:pt idx="22601">
                  <c:v>4.5201999999984352E-4</c:v>
                </c:pt>
                <c:pt idx="22602">
                  <c:v>4.5203999999984351E-4</c:v>
                </c:pt>
                <c:pt idx="22603">
                  <c:v>4.520599999998435E-4</c:v>
                </c:pt>
                <c:pt idx="22604">
                  <c:v>4.5207999999984349E-4</c:v>
                </c:pt>
                <c:pt idx="22605">
                  <c:v>4.5209999999984348E-4</c:v>
                </c:pt>
                <c:pt idx="22606">
                  <c:v>4.5211999999984347E-4</c:v>
                </c:pt>
                <c:pt idx="22607">
                  <c:v>4.5213999999984346E-4</c:v>
                </c:pt>
                <c:pt idx="22608">
                  <c:v>4.5215999999984345E-4</c:v>
                </c:pt>
                <c:pt idx="22609">
                  <c:v>4.5217999999984344E-4</c:v>
                </c:pt>
                <c:pt idx="22610">
                  <c:v>4.5219999999984343E-4</c:v>
                </c:pt>
                <c:pt idx="22611">
                  <c:v>4.5221999999984342E-4</c:v>
                </c:pt>
                <c:pt idx="22612">
                  <c:v>4.5223999999984341E-4</c:v>
                </c:pt>
                <c:pt idx="22613">
                  <c:v>4.522599999998434E-4</c:v>
                </c:pt>
                <c:pt idx="22614">
                  <c:v>4.5227999999984339E-4</c:v>
                </c:pt>
                <c:pt idx="22615">
                  <c:v>4.5229999999984338E-4</c:v>
                </c:pt>
                <c:pt idx="22616">
                  <c:v>4.5231999999984337E-4</c:v>
                </c:pt>
                <c:pt idx="22617">
                  <c:v>4.5233999999984336E-4</c:v>
                </c:pt>
                <c:pt idx="22618">
                  <c:v>4.5235999999984335E-4</c:v>
                </c:pt>
                <c:pt idx="22619">
                  <c:v>4.5237999999984333E-4</c:v>
                </c:pt>
                <c:pt idx="22620">
                  <c:v>4.5239999999984332E-4</c:v>
                </c:pt>
                <c:pt idx="22621">
                  <c:v>4.5241999999984331E-4</c:v>
                </c:pt>
                <c:pt idx="22622">
                  <c:v>4.524399999998433E-4</c:v>
                </c:pt>
                <c:pt idx="22623">
                  <c:v>4.5245999999984329E-4</c:v>
                </c:pt>
                <c:pt idx="22624">
                  <c:v>4.5247999999984328E-4</c:v>
                </c:pt>
                <c:pt idx="22625">
                  <c:v>4.5249999999984327E-4</c:v>
                </c:pt>
                <c:pt idx="22626">
                  <c:v>4.5251999999984326E-4</c:v>
                </c:pt>
                <c:pt idx="22627">
                  <c:v>4.5253999999984325E-4</c:v>
                </c:pt>
                <c:pt idx="22628">
                  <c:v>4.5255999999984324E-4</c:v>
                </c:pt>
                <c:pt idx="22629">
                  <c:v>4.5257999999984323E-4</c:v>
                </c:pt>
                <c:pt idx="22630">
                  <c:v>4.5259999999984322E-4</c:v>
                </c:pt>
                <c:pt idx="22631">
                  <c:v>4.5261999999984321E-4</c:v>
                </c:pt>
                <c:pt idx="22632">
                  <c:v>4.526399999998432E-4</c:v>
                </c:pt>
                <c:pt idx="22633">
                  <c:v>4.5265999999984319E-4</c:v>
                </c:pt>
                <c:pt idx="22634">
                  <c:v>4.5267999999984318E-4</c:v>
                </c:pt>
                <c:pt idx="22635">
                  <c:v>4.5269999999984317E-4</c:v>
                </c:pt>
                <c:pt idx="22636">
                  <c:v>4.5271999999984316E-4</c:v>
                </c:pt>
                <c:pt idx="22637">
                  <c:v>4.5273999999984315E-4</c:v>
                </c:pt>
                <c:pt idx="22638">
                  <c:v>4.5275999999984314E-4</c:v>
                </c:pt>
                <c:pt idx="22639">
                  <c:v>4.5277999999984313E-4</c:v>
                </c:pt>
                <c:pt idx="22640">
                  <c:v>4.5279999999984312E-4</c:v>
                </c:pt>
                <c:pt idx="22641">
                  <c:v>4.5281999999984311E-4</c:v>
                </c:pt>
                <c:pt idx="22642">
                  <c:v>4.528399999998431E-4</c:v>
                </c:pt>
                <c:pt idx="22643">
                  <c:v>4.5285999999984309E-4</c:v>
                </c:pt>
                <c:pt idx="22644">
                  <c:v>4.5287999999984308E-4</c:v>
                </c:pt>
                <c:pt idx="22645">
                  <c:v>4.5289999999984307E-4</c:v>
                </c:pt>
                <c:pt idx="22646">
                  <c:v>4.5291999999984306E-4</c:v>
                </c:pt>
                <c:pt idx="22647">
                  <c:v>4.5293999999984304E-4</c:v>
                </c:pt>
                <c:pt idx="22648">
                  <c:v>4.5295999999984303E-4</c:v>
                </c:pt>
                <c:pt idx="22649">
                  <c:v>4.5297999999984302E-4</c:v>
                </c:pt>
                <c:pt idx="22650">
                  <c:v>4.5299999999984301E-4</c:v>
                </c:pt>
                <c:pt idx="22651">
                  <c:v>4.53019999999843E-4</c:v>
                </c:pt>
                <c:pt idx="22652">
                  <c:v>4.5303999999984299E-4</c:v>
                </c:pt>
                <c:pt idx="22653">
                  <c:v>4.5305999999984298E-4</c:v>
                </c:pt>
                <c:pt idx="22654">
                  <c:v>4.5307999999984297E-4</c:v>
                </c:pt>
                <c:pt idx="22655">
                  <c:v>4.5309999999984296E-4</c:v>
                </c:pt>
                <c:pt idx="22656">
                  <c:v>4.5311999999984295E-4</c:v>
                </c:pt>
                <c:pt idx="22657">
                  <c:v>4.5313999999984294E-4</c:v>
                </c:pt>
                <c:pt idx="22658">
                  <c:v>4.5315999999984293E-4</c:v>
                </c:pt>
                <c:pt idx="22659">
                  <c:v>4.5317999999984292E-4</c:v>
                </c:pt>
                <c:pt idx="22660">
                  <c:v>4.5319999999984291E-4</c:v>
                </c:pt>
                <c:pt idx="22661">
                  <c:v>4.532199999998429E-4</c:v>
                </c:pt>
                <c:pt idx="22662">
                  <c:v>4.5323999999984289E-4</c:v>
                </c:pt>
                <c:pt idx="22663">
                  <c:v>4.5325999999984288E-4</c:v>
                </c:pt>
                <c:pt idx="22664">
                  <c:v>4.5327999999984287E-4</c:v>
                </c:pt>
                <c:pt idx="22665">
                  <c:v>4.5329999999984286E-4</c:v>
                </c:pt>
                <c:pt idx="22666">
                  <c:v>4.5331999999984285E-4</c:v>
                </c:pt>
                <c:pt idx="22667">
                  <c:v>4.5333999999984284E-4</c:v>
                </c:pt>
                <c:pt idx="22668">
                  <c:v>4.5335999999984283E-4</c:v>
                </c:pt>
                <c:pt idx="22669">
                  <c:v>4.5337999999984282E-4</c:v>
                </c:pt>
                <c:pt idx="22670">
                  <c:v>4.5339999999984281E-4</c:v>
                </c:pt>
                <c:pt idx="22671">
                  <c:v>4.534199999998428E-4</c:v>
                </c:pt>
                <c:pt idx="22672">
                  <c:v>4.5343999999984279E-4</c:v>
                </c:pt>
                <c:pt idx="22673">
                  <c:v>4.5345999999984278E-4</c:v>
                </c:pt>
                <c:pt idx="22674">
                  <c:v>4.5347999999984277E-4</c:v>
                </c:pt>
                <c:pt idx="22675">
                  <c:v>4.5349999999984276E-4</c:v>
                </c:pt>
                <c:pt idx="22676">
                  <c:v>4.5351999999984274E-4</c:v>
                </c:pt>
                <c:pt idx="22677">
                  <c:v>4.5353999999984273E-4</c:v>
                </c:pt>
                <c:pt idx="22678">
                  <c:v>4.5355999999984272E-4</c:v>
                </c:pt>
                <c:pt idx="22679">
                  <c:v>4.5357999999984271E-4</c:v>
                </c:pt>
                <c:pt idx="22680">
                  <c:v>4.535999999998427E-4</c:v>
                </c:pt>
                <c:pt idx="22681">
                  <c:v>4.5361999999984269E-4</c:v>
                </c:pt>
                <c:pt idx="22682">
                  <c:v>4.5363999999984268E-4</c:v>
                </c:pt>
                <c:pt idx="22683">
                  <c:v>4.5365999999984267E-4</c:v>
                </c:pt>
                <c:pt idx="22684">
                  <c:v>4.5367999999984266E-4</c:v>
                </c:pt>
                <c:pt idx="22685">
                  <c:v>4.5369999999984265E-4</c:v>
                </c:pt>
                <c:pt idx="22686">
                  <c:v>4.5371999999984264E-4</c:v>
                </c:pt>
                <c:pt idx="22687">
                  <c:v>4.5373999999984263E-4</c:v>
                </c:pt>
                <c:pt idx="22688">
                  <c:v>4.5375999999984262E-4</c:v>
                </c:pt>
                <c:pt idx="22689">
                  <c:v>4.5377999999984261E-4</c:v>
                </c:pt>
                <c:pt idx="22690">
                  <c:v>4.537999999998426E-4</c:v>
                </c:pt>
                <c:pt idx="22691">
                  <c:v>4.5381999999984259E-4</c:v>
                </c:pt>
                <c:pt idx="22692">
                  <c:v>4.5383999999984258E-4</c:v>
                </c:pt>
                <c:pt idx="22693">
                  <c:v>4.5385999999984257E-4</c:v>
                </c:pt>
                <c:pt idx="22694">
                  <c:v>4.5387999999984256E-4</c:v>
                </c:pt>
                <c:pt idx="22695">
                  <c:v>4.5389999999984255E-4</c:v>
                </c:pt>
                <c:pt idx="22696">
                  <c:v>4.5391999999984254E-4</c:v>
                </c:pt>
                <c:pt idx="22697">
                  <c:v>4.5393999999984253E-4</c:v>
                </c:pt>
                <c:pt idx="22698">
                  <c:v>4.5395999999984252E-4</c:v>
                </c:pt>
                <c:pt idx="22699">
                  <c:v>4.5397999999984251E-4</c:v>
                </c:pt>
                <c:pt idx="22700">
                  <c:v>4.539999999998425E-4</c:v>
                </c:pt>
                <c:pt idx="22701">
                  <c:v>4.5401999999984249E-4</c:v>
                </c:pt>
                <c:pt idx="22702">
                  <c:v>4.5403999999984248E-4</c:v>
                </c:pt>
                <c:pt idx="22703">
                  <c:v>4.5405999999984247E-4</c:v>
                </c:pt>
                <c:pt idx="22704">
                  <c:v>4.5407999999984245E-4</c:v>
                </c:pt>
                <c:pt idx="22705">
                  <c:v>4.5409999999984244E-4</c:v>
                </c:pt>
                <c:pt idx="22706">
                  <c:v>4.5411999999984243E-4</c:v>
                </c:pt>
                <c:pt idx="22707">
                  <c:v>4.5413999999984242E-4</c:v>
                </c:pt>
                <c:pt idx="22708">
                  <c:v>4.5415999999984241E-4</c:v>
                </c:pt>
                <c:pt idx="22709">
                  <c:v>4.541799999998424E-4</c:v>
                </c:pt>
                <c:pt idx="22710">
                  <c:v>4.5419999999984239E-4</c:v>
                </c:pt>
                <c:pt idx="22711">
                  <c:v>4.5421999999984238E-4</c:v>
                </c:pt>
                <c:pt idx="22712">
                  <c:v>4.5423999999984237E-4</c:v>
                </c:pt>
                <c:pt idx="22713">
                  <c:v>4.5425999999984236E-4</c:v>
                </c:pt>
                <c:pt idx="22714">
                  <c:v>4.5427999999984235E-4</c:v>
                </c:pt>
                <c:pt idx="22715">
                  <c:v>4.5429999999984234E-4</c:v>
                </c:pt>
                <c:pt idx="22716">
                  <c:v>4.5431999999984233E-4</c:v>
                </c:pt>
                <c:pt idx="22717">
                  <c:v>4.5433999999984232E-4</c:v>
                </c:pt>
                <c:pt idx="22718">
                  <c:v>4.5435999999984231E-4</c:v>
                </c:pt>
                <c:pt idx="22719">
                  <c:v>4.543799999998423E-4</c:v>
                </c:pt>
                <c:pt idx="22720">
                  <c:v>4.5439999999984229E-4</c:v>
                </c:pt>
                <c:pt idx="22721">
                  <c:v>4.5441999999984228E-4</c:v>
                </c:pt>
                <c:pt idx="22722">
                  <c:v>4.5443999999984227E-4</c:v>
                </c:pt>
                <c:pt idx="22723">
                  <c:v>4.5445999999984226E-4</c:v>
                </c:pt>
                <c:pt idx="22724">
                  <c:v>4.5447999999984225E-4</c:v>
                </c:pt>
                <c:pt idx="22725">
                  <c:v>4.5449999999984224E-4</c:v>
                </c:pt>
                <c:pt idx="22726">
                  <c:v>4.5451999999984223E-4</c:v>
                </c:pt>
                <c:pt idx="22727">
                  <c:v>4.5453999999984222E-4</c:v>
                </c:pt>
                <c:pt idx="22728">
                  <c:v>4.5455999999984221E-4</c:v>
                </c:pt>
                <c:pt idx="22729">
                  <c:v>4.545799999998422E-4</c:v>
                </c:pt>
                <c:pt idx="22730">
                  <c:v>4.5459999999984219E-4</c:v>
                </c:pt>
                <c:pt idx="22731">
                  <c:v>4.5461999999984218E-4</c:v>
                </c:pt>
                <c:pt idx="22732">
                  <c:v>4.5463999999984216E-4</c:v>
                </c:pt>
                <c:pt idx="22733">
                  <c:v>4.5465999999984215E-4</c:v>
                </c:pt>
                <c:pt idx="22734">
                  <c:v>4.5467999999984214E-4</c:v>
                </c:pt>
                <c:pt idx="22735">
                  <c:v>4.5469999999984213E-4</c:v>
                </c:pt>
                <c:pt idx="22736">
                  <c:v>4.5471999999984212E-4</c:v>
                </c:pt>
                <c:pt idx="22737">
                  <c:v>4.5473999999984211E-4</c:v>
                </c:pt>
                <c:pt idx="22738">
                  <c:v>4.547599999998421E-4</c:v>
                </c:pt>
                <c:pt idx="22739">
                  <c:v>4.5477999999984209E-4</c:v>
                </c:pt>
                <c:pt idx="22740">
                  <c:v>4.5479999999984208E-4</c:v>
                </c:pt>
                <c:pt idx="22741">
                  <c:v>4.5481999999984207E-4</c:v>
                </c:pt>
                <c:pt idx="22742">
                  <c:v>4.5483999999984206E-4</c:v>
                </c:pt>
                <c:pt idx="22743">
                  <c:v>4.5485999999984205E-4</c:v>
                </c:pt>
                <c:pt idx="22744">
                  <c:v>4.5487999999984204E-4</c:v>
                </c:pt>
                <c:pt idx="22745">
                  <c:v>4.5489999999984203E-4</c:v>
                </c:pt>
                <c:pt idx="22746">
                  <c:v>4.5491999999984202E-4</c:v>
                </c:pt>
                <c:pt idx="22747">
                  <c:v>4.5493999999984201E-4</c:v>
                </c:pt>
                <c:pt idx="22748">
                  <c:v>4.54959999999842E-4</c:v>
                </c:pt>
                <c:pt idx="22749">
                  <c:v>4.5497999999984199E-4</c:v>
                </c:pt>
                <c:pt idx="22750">
                  <c:v>4.5499999999984198E-4</c:v>
                </c:pt>
                <c:pt idx="22751">
                  <c:v>4.5501999999984197E-4</c:v>
                </c:pt>
                <c:pt idx="22752">
                  <c:v>4.5503999999984196E-4</c:v>
                </c:pt>
                <c:pt idx="22753">
                  <c:v>4.5505999999984195E-4</c:v>
                </c:pt>
                <c:pt idx="22754">
                  <c:v>4.5507999999984194E-4</c:v>
                </c:pt>
                <c:pt idx="22755">
                  <c:v>4.5509999999984193E-4</c:v>
                </c:pt>
                <c:pt idx="22756">
                  <c:v>4.5511999999984192E-4</c:v>
                </c:pt>
                <c:pt idx="22757">
                  <c:v>4.5513999999984191E-4</c:v>
                </c:pt>
                <c:pt idx="22758">
                  <c:v>4.551599999998419E-4</c:v>
                </c:pt>
                <c:pt idx="22759">
                  <c:v>4.5517999999984189E-4</c:v>
                </c:pt>
                <c:pt idx="22760">
                  <c:v>4.5519999999984187E-4</c:v>
                </c:pt>
                <c:pt idx="22761">
                  <c:v>4.5521999999984186E-4</c:v>
                </c:pt>
                <c:pt idx="22762">
                  <c:v>4.5523999999984185E-4</c:v>
                </c:pt>
                <c:pt idx="22763">
                  <c:v>4.5525999999984184E-4</c:v>
                </c:pt>
                <c:pt idx="22764">
                  <c:v>4.5527999999984183E-4</c:v>
                </c:pt>
                <c:pt idx="22765">
                  <c:v>4.5529999999984182E-4</c:v>
                </c:pt>
                <c:pt idx="22766">
                  <c:v>4.5531999999984181E-4</c:v>
                </c:pt>
                <c:pt idx="22767">
                  <c:v>4.553399999998418E-4</c:v>
                </c:pt>
                <c:pt idx="22768">
                  <c:v>4.5535999999984179E-4</c:v>
                </c:pt>
                <c:pt idx="22769">
                  <c:v>4.5537999999984178E-4</c:v>
                </c:pt>
                <c:pt idx="22770">
                  <c:v>4.5539999999984177E-4</c:v>
                </c:pt>
                <c:pt idx="22771">
                  <c:v>4.5541999999984176E-4</c:v>
                </c:pt>
                <c:pt idx="22772">
                  <c:v>4.5543999999984175E-4</c:v>
                </c:pt>
                <c:pt idx="22773">
                  <c:v>4.5545999999984174E-4</c:v>
                </c:pt>
                <c:pt idx="22774">
                  <c:v>4.5547999999984173E-4</c:v>
                </c:pt>
                <c:pt idx="22775">
                  <c:v>4.5549999999984172E-4</c:v>
                </c:pt>
                <c:pt idx="22776">
                  <c:v>4.5551999999984171E-4</c:v>
                </c:pt>
                <c:pt idx="22777">
                  <c:v>4.555399999998417E-4</c:v>
                </c:pt>
                <c:pt idx="22778">
                  <c:v>4.5555999999984169E-4</c:v>
                </c:pt>
                <c:pt idx="22779">
                  <c:v>4.5557999999984168E-4</c:v>
                </c:pt>
                <c:pt idx="22780">
                  <c:v>4.5559999999984167E-4</c:v>
                </c:pt>
                <c:pt idx="22781">
                  <c:v>4.5561999999984166E-4</c:v>
                </c:pt>
                <c:pt idx="22782">
                  <c:v>4.5563999999984165E-4</c:v>
                </c:pt>
                <c:pt idx="22783">
                  <c:v>4.5565999999984164E-4</c:v>
                </c:pt>
                <c:pt idx="22784">
                  <c:v>4.5567999999984163E-4</c:v>
                </c:pt>
                <c:pt idx="22785">
                  <c:v>4.5569999999984162E-4</c:v>
                </c:pt>
                <c:pt idx="22786">
                  <c:v>4.5571999999984161E-4</c:v>
                </c:pt>
                <c:pt idx="22787">
                  <c:v>4.557399999998416E-4</c:v>
                </c:pt>
                <c:pt idx="22788">
                  <c:v>4.5575999999984158E-4</c:v>
                </c:pt>
                <c:pt idx="22789">
                  <c:v>4.5577999999984157E-4</c:v>
                </c:pt>
                <c:pt idx="22790">
                  <c:v>4.5579999999984156E-4</c:v>
                </c:pt>
                <c:pt idx="22791">
                  <c:v>4.5581999999984155E-4</c:v>
                </c:pt>
                <c:pt idx="22792">
                  <c:v>4.5583999999984154E-4</c:v>
                </c:pt>
                <c:pt idx="22793">
                  <c:v>4.5585999999984153E-4</c:v>
                </c:pt>
                <c:pt idx="22794">
                  <c:v>4.5587999999984152E-4</c:v>
                </c:pt>
                <c:pt idx="22795">
                  <c:v>4.5589999999984151E-4</c:v>
                </c:pt>
                <c:pt idx="22796">
                  <c:v>4.559199999998415E-4</c:v>
                </c:pt>
                <c:pt idx="22797">
                  <c:v>4.5593999999984149E-4</c:v>
                </c:pt>
                <c:pt idx="22798">
                  <c:v>4.5595999999984148E-4</c:v>
                </c:pt>
                <c:pt idx="22799">
                  <c:v>4.5597999999984147E-4</c:v>
                </c:pt>
                <c:pt idx="22800">
                  <c:v>4.5599999999984146E-4</c:v>
                </c:pt>
                <c:pt idx="22801">
                  <c:v>4.5601999999984145E-4</c:v>
                </c:pt>
                <c:pt idx="22802">
                  <c:v>4.5603999999984144E-4</c:v>
                </c:pt>
                <c:pt idx="22803">
                  <c:v>4.5605999999984143E-4</c:v>
                </c:pt>
                <c:pt idx="22804">
                  <c:v>4.5607999999984142E-4</c:v>
                </c:pt>
                <c:pt idx="22805">
                  <c:v>4.5609999999984141E-4</c:v>
                </c:pt>
                <c:pt idx="22806">
                  <c:v>4.561199999998414E-4</c:v>
                </c:pt>
                <c:pt idx="22807">
                  <c:v>4.5613999999984139E-4</c:v>
                </c:pt>
                <c:pt idx="22808">
                  <c:v>4.5615999999984138E-4</c:v>
                </c:pt>
                <c:pt idx="22809">
                  <c:v>4.5617999999984137E-4</c:v>
                </c:pt>
                <c:pt idx="22810">
                  <c:v>4.5619999999984136E-4</c:v>
                </c:pt>
                <c:pt idx="22811">
                  <c:v>4.5621999999984135E-4</c:v>
                </c:pt>
                <c:pt idx="22812">
                  <c:v>4.5623999999984134E-4</c:v>
                </c:pt>
                <c:pt idx="22813">
                  <c:v>4.5625999999984133E-4</c:v>
                </c:pt>
                <c:pt idx="22814">
                  <c:v>4.5627999999984132E-4</c:v>
                </c:pt>
                <c:pt idx="22815">
                  <c:v>4.5629999999984131E-4</c:v>
                </c:pt>
                <c:pt idx="22816">
                  <c:v>4.5631999999984129E-4</c:v>
                </c:pt>
                <c:pt idx="22817">
                  <c:v>4.5633999999984128E-4</c:v>
                </c:pt>
                <c:pt idx="22818">
                  <c:v>4.5635999999984127E-4</c:v>
                </c:pt>
                <c:pt idx="22819">
                  <c:v>4.5637999999984126E-4</c:v>
                </c:pt>
                <c:pt idx="22820">
                  <c:v>4.5639999999984125E-4</c:v>
                </c:pt>
                <c:pt idx="22821">
                  <c:v>4.5641999999984124E-4</c:v>
                </c:pt>
                <c:pt idx="22822">
                  <c:v>4.5643999999984123E-4</c:v>
                </c:pt>
                <c:pt idx="22823">
                  <c:v>4.5645999999984122E-4</c:v>
                </c:pt>
                <c:pt idx="22824">
                  <c:v>4.5647999999984121E-4</c:v>
                </c:pt>
                <c:pt idx="22825">
                  <c:v>4.564999999998412E-4</c:v>
                </c:pt>
                <c:pt idx="22826">
                  <c:v>4.5651999999984119E-4</c:v>
                </c:pt>
                <c:pt idx="22827">
                  <c:v>4.5653999999984118E-4</c:v>
                </c:pt>
                <c:pt idx="22828">
                  <c:v>4.5655999999984117E-4</c:v>
                </c:pt>
                <c:pt idx="22829">
                  <c:v>4.5657999999984116E-4</c:v>
                </c:pt>
                <c:pt idx="22830">
                  <c:v>4.5659999999984115E-4</c:v>
                </c:pt>
                <c:pt idx="22831">
                  <c:v>4.5661999999984114E-4</c:v>
                </c:pt>
                <c:pt idx="22832">
                  <c:v>4.5663999999984113E-4</c:v>
                </c:pt>
                <c:pt idx="22833">
                  <c:v>4.5665999999984112E-4</c:v>
                </c:pt>
                <c:pt idx="22834">
                  <c:v>4.5667999999984111E-4</c:v>
                </c:pt>
                <c:pt idx="22835">
                  <c:v>4.566999999998411E-4</c:v>
                </c:pt>
                <c:pt idx="22836">
                  <c:v>4.5671999999984109E-4</c:v>
                </c:pt>
                <c:pt idx="22837">
                  <c:v>4.5673999999984108E-4</c:v>
                </c:pt>
                <c:pt idx="22838">
                  <c:v>4.5675999999984107E-4</c:v>
                </c:pt>
                <c:pt idx="22839">
                  <c:v>4.5677999999984106E-4</c:v>
                </c:pt>
                <c:pt idx="22840">
                  <c:v>4.5679999999984105E-4</c:v>
                </c:pt>
                <c:pt idx="22841">
                  <c:v>4.5681999999984104E-4</c:v>
                </c:pt>
                <c:pt idx="22842">
                  <c:v>4.5683999999984103E-4</c:v>
                </c:pt>
                <c:pt idx="22843">
                  <c:v>4.5685999999984102E-4</c:v>
                </c:pt>
                <c:pt idx="22844">
                  <c:v>4.56879999999841E-4</c:v>
                </c:pt>
                <c:pt idx="22845">
                  <c:v>4.5689999999984099E-4</c:v>
                </c:pt>
                <c:pt idx="22846">
                  <c:v>4.5691999999984098E-4</c:v>
                </c:pt>
                <c:pt idx="22847">
                  <c:v>4.5693999999984097E-4</c:v>
                </c:pt>
                <c:pt idx="22848">
                  <c:v>4.5695999999984096E-4</c:v>
                </c:pt>
                <c:pt idx="22849">
                  <c:v>4.5697999999984095E-4</c:v>
                </c:pt>
                <c:pt idx="22850">
                  <c:v>4.5699999999984094E-4</c:v>
                </c:pt>
                <c:pt idx="22851">
                  <c:v>4.5701999999984093E-4</c:v>
                </c:pt>
                <c:pt idx="22852">
                  <c:v>4.5703999999984092E-4</c:v>
                </c:pt>
                <c:pt idx="22853">
                  <c:v>4.5705999999984091E-4</c:v>
                </c:pt>
                <c:pt idx="22854">
                  <c:v>4.570799999998409E-4</c:v>
                </c:pt>
                <c:pt idx="22855">
                  <c:v>4.5709999999984089E-4</c:v>
                </c:pt>
                <c:pt idx="22856">
                  <c:v>4.5711999999984088E-4</c:v>
                </c:pt>
                <c:pt idx="22857">
                  <c:v>4.5713999999984087E-4</c:v>
                </c:pt>
                <c:pt idx="22858">
                  <c:v>4.5715999999984086E-4</c:v>
                </c:pt>
                <c:pt idx="22859">
                  <c:v>4.5717999999984085E-4</c:v>
                </c:pt>
                <c:pt idx="22860">
                  <c:v>4.5719999999984084E-4</c:v>
                </c:pt>
                <c:pt idx="22861">
                  <c:v>4.5721999999984083E-4</c:v>
                </c:pt>
                <c:pt idx="22862">
                  <c:v>4.5723999999984082E-4</c:v>
                </c:pt>
                <c:pt idx="22863">
                  <c:v>4.5725999999984081E-4</c:v>
                </c:pt>
                <c:pt idx="22864">
                  <c:v>4.572799999998408E-4</c:v>
                </c:pt>
                <c:pt idx="22865">
                  <c:v>4.5729999999984079E-4</c:v>
                </c:pt>
                <c:pt idx="22866">
                  <c:v>4.5731999999984078E-4</c:v>
                </c:pt>
                <c:pt idx="22867">
                  <c:v>4.5733999999984077E-4</c:v>
                </c:pt>
                <c:pt idx="22868">
                  <c:v>4.5735999999984076E-4</c:v>
                </c:pt>
                <c:pt idx="22869">
                  <c:v>4.5737999999984075E-4</c:v>
                </c:pt>
                <c:pt idx="22870">
                  <c:v>4.5739999999984074E-4</c:v>
                </c:pt>
                <c:pt idx="22871">
                  <c:v>4.5741999999984073E-4</c:v>
                </c:pt>
                <c:pt idx="22872">
                  <c:v>4.5743999999984071E-4</c:v>
                </c:pt>
                <c:pt idx="22873">
                  <c:v>4.574599999998407E-4</c:v>
                </c:pt>
                <c:pt idx="22874">
                  <c:v>4.5747999999984069E-4</c:v>
                </c:pt>
                <c:pt idx="22875">
                  <c:v>4.5749999999984068E-4</c:v>
                </c:pt>
                <c:pt idx="22876">
                  <c:v>4.5751999999984067E-4</c:v>
                </c:pt>
                <c:pt idx="22877">
                  <c:v>4.5753999999984066E-4</c:v>
                </c:pt>
                <c:pt idx="22878">
                  <c:v>4.5755999999984065E-4</c:v>
                </c:pt>
                <c:pt idx="22879">
                  <c:v>4.5757999999984064E-4</c:v>
                </c:pt>
                <c:pt idx="22880">
                  <c:v>4.5759999999984063E-4</c:v>
                </c:pt>
                <c:pt idx="22881">
                  <c:v>4.5761999999984062E-4</c:v>
                </c:pt>
                <c:pt idx="22882">
                  <c:v>4.5763999999984061E-4</c:v>
                </c:pt>
                <c:pt idx="22883">
                  <c:v>4.576599999998406E-4</c:v>
                </c:pt>
                <c:pt idx="22884">
                  <c:v>4.5767999999984059E-4</c:v>
                </c:pt>
                <c:pt idx="22885">
                  <c:v>4.5769999999984058E-4</c:v>
                </c:pt>
                <c:pt idx="22886">
                  <c:v>4.5771999999984057E-4</c:v>
                </c:pt>
                <c:pt idx="22887">
                  <c:v>4.5773999999984056E-4</c:v>
                </c:pt>
                <c:pt idx="22888">
                  <c:v>4.5775999999984055E-4</c:v>
                </c:pt>
                <c:pt idx="22889">
                  <c:v>4.5777999999984054E-4</c:v>
                </c:pt>
                <c:pt idx="22890">
                  <c:v>4.5779999999984053E-4</c:v>
                </c:pt>
                <c:pt idx="22891">
                  <c:v>4.5781999999984052E-4</c:v>
                </c:pt>
                <c:pt idx="22892">
                  <c:v>4.5783999999984051E-4</c:v>
                </c:pt>
                <c:pt idx="22893">
                  <c:v>4.578599999998405E-4</c:v>
                </c:pt>
                <c:pt idx="22894">
                  <c:v>4.5787999999984049E-4</c:v>
                </c:pt>
                <c:pt idx="22895">
                  <c:v>4.5789999999984048E-4</c:v>
                </c:pt>
                <c:pt idx="22896">
                  <c:v>4.5791999999984047E-4</c:v>
                </c:pt>
                <c:pt idx="22897">
                  <c:v>4.5793999999984046E-4</c:v>
                </c:pt>
                <c:pt idx="22898">
                  <c:v>4.5795999999984045E-4</c:v>
                </c:pt>
                <c:pt idx="22899">
                  <c:v>4.5797999999984044E-4</c:v>
                </c:pt>
                <c:pt idx="22900">
                  <c:v>4.5799999999984042E-4</c:v>
                </c:pt>
                <c:pt idx="22901">
                  <c:v>4.5801999999984041E-4</c:v>
                </c:pt>
                <c:pt idx="22902">
                  <c:v>4.580399999998404E-4</c:v>
                </c:pt>
                <c:pt idx="22903">
                  <c:v>4.5805999999984039E-4</c:v>
                </c:pt>
                <c:pt idx="22904">
                  <c:v>4.5807999999984038E-4</c:v>
                </c:pt>
                <c:pt idx="22905">
                  <c:v>4.5809999999984037E-4</c:v>
                </c:pt>
                <c:pt idx="22906">
                  <c:v>4.5811999999984036E-4</c:v>
                </c:pt>
                <c:pt idx="22907">
                  <c:v>4.5813999999984035E-4</c:v>
                </c:pt>
                <c:pt idx="22908">
                  <c:v>4.5815999999984034E-4</c:v>
                </c:pt>
                <c:pt idx="22909">
                  <c:v>4.5817999999984033E-4</c:v>
                </c:pt>
                <c:pt idx="22910">
                  <c:v>4.5819999999984032E-4</c:v>
                </c:pt>
                <c:pt idx="22911">
                  <c:v>4.5821999999984031E-4</c:v>
                </c:pt>
                <c:pt idx="22912">
                  <c:v>4.582399999998403E-4</c:v>
                </c:pt>
                <c:pt idx="22913">
                  <c:v>4.5825999999984029E-4</c:v>
                </c:pt>
                <c:pt idx="22914">
                  <c:v>4.5827999999984028E-4</c:v>
                </c:pt>
                <c:pt idx="22915">
                  <c:v>4.5829999999984027E-4</c:v>
                </c:pt>
                <c:pt idx="22916">
                  <c:v>4.5831999999984026E-4</c:v>
                </c:pt>
                <c:pt idx="22917">
                  <c:v>4.5833999999984025E-4</c:v>
                </c:pt>
                <c:pt idx="22918">
                  <c:v>4.5835999999984024E-4</c:v>
                </c:pt>
                <c:pt idx="22919">
                  <c:v>4.5837999999984023E-4</c:v>
                </c:pt>
                <c:pt idx="22920">
                  <c:v>4.5839999999984022E-4</c:v>
                </c:pt>
                <c:pt idx="22921">
                  <c:v>4.5841999999984021E-4</c:v>
                </c:pt>
                <c:pt idx="22922">
                  <c:v>4.584399999998402E-4</c:v>
                </c:pt>
                <c:pt idx="22923">
                  <c:v>4.5845999999984019E-4</c:v>
                </c:pt>
                <c:pt idx="22924">
                  <c:v>4.5847999999984018E-4</c:v>
                </c:pt>
                <c:pt idx="22925">
                  <c:v>4.5849999999984017E-4</c:v>
                </c:pt>
                <c:pt idx="22926">
                  <c:v>4.5851999999984016E-4</c:v>
                </c:pt>
                <c:pt idx="22927">
                  <c:v>4.5853999999984015E-4</c:v>
                </c:pt>
                <c:pt idx="22928">
                  <c:v>4.5855999999984013E-4</c:v>
                </c:pt>
                <c:pt idx="22929">
                  <c:v>4.5857999999984012E-4</c:v>
                </c:pt>
                <c:pt idx="22930">
                  <c:v>4.5859999999984011E-4</c:v>
                </c:pt>
                <c:pt idx="22931">
                  <c:v>4.586199999998401E-4</c:v>
                </c:pt>
                <c:pt idx="22932">
                  <c:v>4.5863999999984009E-4</c:v>
                </c:pt>
                <c:pt idx="22933">
                  <c:v>4.5865999999984008E-4</c:v>
                </c:pt>
                <c:pt idx="22934">
                  <c:v>4.5867999999984007E-4</c:v>
                </c:pt>
                <c:pt idx="22935">
                  <c:v>4.5869999999984006E-4</c:v>
                </c:pt>
                <c:pt idx="22936">
                  <c:v>4.5871999999984005E-4</c:v>
                </c:pt>
                <c:pt idx="22937">
                  <c:v>4.5873999999984004E-4</c:v>
                </c:pt>
                <c:pt idx="22938">
                  <c:v>4.5875999999984003E-4</c:v>
                </c:pt>
                <c:pt idx="22939">
                  <c:v>4.5877999999984002E-4</c:v>
                </c:pt>
                <c:pt idx="22940">
                  <c:v>4.5879999999984001E-4</c:v>
                </c:pt>
                <c:pt idx="22941">
                  <c:v>4.5881999999984E-4</c:v>
                </c:pt>
                <c:pt idx="22942">
                  <c:v>4.5883999999983999E-4</c:v>
                </c:pt>
                <c:pt idx="22943">
                  <c:v>4.5885999999983998E-4</c:v>
                </c:pt>
                <c:pt idx="22944">
                  <c:v>4.5887999999983997E-4</c:v>
                </c:pt>
                <c:pt idx="22945">
                  <c:v>4.5889999999983996E-4</c:v>
                </c:pt>
                <c:pt idx="22946">
                  <c:v>4.5891999999983995E-4</c:v>
                </c:pt>
                <c:pt idx="22947">
                  <c:v>4.5893999999983994E-4</c:v>
                </c:pt>
                <c:pt idx="22948">
                  <c:v>4.5895999999983993E-4</c:v>
                </c:pt>
                <c:pt idx="22949">
                  <c:v>4.5897999999983992E-4</c:v>
                </c:pt>
                <c:pt idx="22950">
                  <c:v>4.5899999999983991E-4</c:v>
                </c:pt>
                <c:pt idx="22951">
                  <c:v>4.590199999998399E-4</c:v>
                </c:pt>
                <c:pt idx="22952">
                  <c:v>4.5903999999983989E-4</c:v>
                </c:pt>
                <c:pt idx="22953">
                  <c:v>4.5905999999983988E-4</c:v>
                </c:pt>
                <c:pt idx="22954">
                  <c:v>4.5907999999983987E-4</c:v>
                </c:pt>
                <c:pt idx="22955">
                  <c:v>4.5909999999983986E-4</c:v>
                </c:pt>
                <c:pt idx="22956">
                  <c:v>4.5911999999983985E-4</c:v>
                </c:pt>
                <c:pt idx="22957">
                  <c:v>4.5913999999983983E-4</c:v>
                </c:pt>
                <c:pt idx="22958">
                  <c:v>4.5915999999983982E-4</c:v>
                </c:pt>
                <c:pt idx="22959">
                  <c:v>4.5917999999983981E-4</c:v>
                </c:pt>
                <c:pt idx="22960">
                  <c:v>4.591999999998398E-4</c:v>
                </c:pt>
                <c:pt idx="22961">
                  <c:v>4.5921999999983979E-4</c:v>
                </c:pt>
                <c:pt idx="22962">
                  <c:v>4.5923999999983978E-4</c:v>
                </c:pt>
                <c:pt idx="22963">
                  <c:v>4.5925999999983977E-4</c:v>
                </c:pt>
                <c:pt idx="22964">
                  <c:v>4.5927999999983976E-4</c:v>
                </c:pt>
                <c:pt idx="22965">
                  <c:v>4.5929999999983975E-4</c:v>
                </c:pt>
                <c:pt idx="22966">
                  <c:v>4.5931999999983974E-4</c:v>
                </c:pt>
                <c:pt idx="22967">
                  <c:v>4.5933999999983973E-4</c:v>
                </c:pt>
                <c:pt idx="22968">
                  <c:v>4.5935999999983972E-4</c:v>
                </c:pt>
                <c:pt idx="22969">
                  <c:v>4.5937999999983971E-4</c:v>
                </c:pt>
                <c:pt idx="22970">
                  <c:v>4.593999999998397E-4</c:v>
                </c:pt>
                <c:pt idx="22971">
                  <c:v>4.5941999999983969E-4</c:v>
                </c:pt>
                <c:pt idx="22972">
                  <c:v>4.5943999999983968E-4</c:v>
                </c:pt>
                <c:pt idx="22973">
                  <c:v>4.5945999999983967E-4</c:v>
                </c:pt>
                <c:pt idx="22974">
                  <c:v>4.5947999999983966E-4</c:v>
                </c:pt>
                <c:pt idx="22975">
                  <c:v>4.5949999999983965E-4</c:v>
                </c:pt>
                <c:pt idx="22976">
                  <c:v>4.5951999999983964E-4</c:v>
                </c:pt>
                <c:pt idx="22977">
                  <c:v>4.5953999999983963E-4</c:v>
                </c:pt>
                <c:pt idx="22978">
                  <c:v>4.5955999999983962E-4</c:v>
                </c:pt>
                <c:pt idx="22979">
                  <c:v>4.5957999999983961E-4</c:v>
                </c:pt>
                <c:pt idx="22980">
                  <c:v>4.595999999998396E-4</c:v>
                </c:pt>
                <c:pt idx="22981">
                  <c:v>4.5961999999983959E-4</c:v>
                </c:pt>
                <c:pt idx="22982">
                  <c:v>4.5963999999983958E-4</c:v>
                </c:pt>
                <c:pt idx="22983">
                  <c:v>4.5965999999983957E-4</c:v>
                </c:pt>
                <c:pt idx="22984">
                  <c:v>4.5967999999983956E-4</c:v>
                </c:pt>
                <c:pt idx="22985">
                  <c:v>4.5969999999983954E-4</c:v>
                </c:pt>
                <c:pt idx="22986">
                  <c:v>4.5971999999983953E-4</c:v>
                </c:pt>
                <c:pt idx="22987">
                  <c:v>4.5973999999983952E-4</c:v>
                </c:pt>
                <c:pt idx="22988">
                  <c:v>4.5975999999983951E-4</c:v>
                </c:pt>
                <c:pt idx="22989">
                  <c:v>4.597799999998395E-4</c:v>
                </c:pt>
                <c:pt idx="22990">
                  <c:v>4.5979999999983949E-4</c:v>
                </c:pt>
                <c:pt idx="22991">
                  <c:v>4.5981999999983948E-4</c:v>
                </c:pt>
                <c:pt idx="22992">
                  <c:v>4.5983999999983947E-4</c:v>
                </c:pt>
                <c:pt idx="22993">
                  <c:v>4.5985999999983946E-4</c:v>
                </c:pt>
                <c:pt idx="22994">
                  <c:v>4.5987999999983945E-4</c:v>
                </c:pt>
                <c:pt idx="22995">
                  <c:v>4.5989999999983944E-4</c:v>
                </c:pt>
                <c:pt idx="22996">
                  <c:v>4.5991999999983943E-4</c:v>
                </c:pt>
                <c:pt idx="22997">
                  <c:v>4.5993999999983942E-4</c:v>
                </c:pt>
                <c:pt idx="22998">
                  <c:v>4.5995999999983941E-4</c:v>
                </c:pt>
                <c:pt idx="22999">
                  <c:v>4.599799999998394E-4</c:v>
                </c:pt>
                <c:pt idx="23000">
                  <c:v>4.5999999999983939E-4</c:v>
                </c:pt>
                <c:pt idx="23001">
                  <c:v>4.6001999999983938E-4</c:v>
                </c:pt>
                <c:pt idx="23002">
                  <c:v>4.6003999999983937E-4</c:v>
                </c:pt>
                <c:pt idx="23003">
                  <c:v>4.6005999999983936E-4</c:v>
                </c:pt>
                <c:pt idx="23004">
                  <c:v>4.6007999999983935E-4</c:v>
                </c:pt>
                <c:pt idx="23005">
                  <c:v>4.6009999999983934E-4</c:v>
                </c:pt>
                <c:pt idx="23006">
                  <c:v>4.6011999999983933E-4</c:v>
                </c:pt>
                <c:pt idx="23007">
                  <c:v>4.6013999999983932E-4</c:v>
                </c:pt>
                <c:pt idx="23008">
                  <c:v>4.6015999999983931E-4</c:v>
                </c:pt>
                <c:pt idx="23009">
                  <c:v>4.601799999998393E-4</c:v>
                </c:pt>
                <c:pt idx="23010">
                  <c:v>4.6019999999983929E-4</c:v>
                </c:pt>
                <c:pt idx="23011">
                  <c:v>4.6021999999983928E-4</c:v>
                </c:pt>
                <c:pt idx="23012">
                  <c:v>4.6023999999983927E-4</c:v>
                </c:pt>
                <c:pt idx="23013">
                  <c:v>4.6025999999983925E-4</c:v>
                </c:pt>
                <c:pt idx="23014">
                  <c:v>4.6027999999983924E-4</c:v>
                </c:pt>
                <c:pt idx="23015">
                  <c:v>4.6029999999983923E-4</c:v>
                </c:pt>
                <c:pt idx="23016">
                  <c:v>4.6031999999983922E-4</c:v>
                </c:pt>
                <c:pt idx="23017">
                  <c:v>4.6033999999983921E-4</c:v>
                </c:pt>
                <c:pt idx="23018">
                  <c:v>4.603599999998392E-4</c:v>
                </c:pt>
                <c:pt idx="23019">
                  <c:v>4.6037999999983919E-4</c:v>
                </c:pt>
                <c:pt idx="23020">
                  <c:v>4.6039999999983918E-4</c:v>
                </c:pt>
                <c:pt idx="23021">
                  <c:v>4.6041999999983917E-4</c:v>
                </c:pt>
                <c:pt idx="23022">
                  <c:v>4.6043999999983916E-4</c:v>
                </c:pt>
                <c:pt idx="23023">
                  <c:v>4.6045999999983915E-4</c:v>
                </c:pt>
                <c:pt idx="23024">
                  <c:v>4.6047999999983914E-4</c:v>
                </c:pt>
                <c:pt idx="23025">
                  <c:v>4.6049999999983913E-4</c:v>
                </c:pt>
                <c:pt idx="23026">
                  <c:v>4.6051999999983912E-4</c:v>
                </c:pt>
                <c:pt idx="23027">
                  <c:v>4.6053999999983911E-4</c:v>
                </c:pt>
                <c:pt idx="23028">
                  <c:v>4.605599999998391E-4</c:v>
                </c:pt>
                <c:pt idx="23029">
                  <c:v>4.6057999999983909E-4</c:v>
                </c:pt>
                <c:pt idx="23030">
                  <c:v>4.6059999999983908E-4</c:v>
                </c:pt>
                <c:pt idx="23031">
                  <c:v>4.6061999999983907E-4</c:v>
                </c:pt>
                <c:pt idx="23032">
                  <c:v>4.6063999999983906E-4</c:v>
                </c:pt>
                <c:pt idx="23033">
                  <c:v>4.6065999999983905E-4</c:v>
                </c:pt>
                <c:pt idx="23034">
                  <c:v>4.6067999999983904E-4</c:v>
                </c:pt>
                <c:pt idx="23035">
                  <c:v>4.6069999999983903E-4</c:v>
                </c:pt>
                <c:pt idx="23036">
                  <c:v>4.6071999999983902E-4</c:v>
                </c:pt>
                <c:pt idx="23037">
                  <c:v>4.6073999999983901E-4</c:v>
                </c:pt>
                <c:pt idx="23038">
                  <c:v>4.60759999999839E-4</c:v>
                </c:pt>
                <c:pt idx="23039">
                  <c:v>4.6077999999983899E-4</c:v>
                </c:pt>
                <c:pt idx="23040">
                  <c:v>4.6079999999983898E-4</c:v>
                </c:pt>
                <c:pt idx="23041">
                  <c:v>4.6081999999983896E-4</c:v>
                </c:pt>
                <c:pt idx="23042">
                  <c:v>4.6083999999983895E-4</c:v>
                </c:pt>
                <c:pt idx="23043">
                  <c:v>4.6085999999983894E-4</c:v>
                </c:pt>
                <c:pt idx="23044">
                  <c:v>4.6087999999983893E-4</c:v>
                </c:pt>
                <c:pt idx="23045">
                  <c:v>4.6089999999983892E-4</c:v>
                </c:pt>
                <c:pt idx="23046">
                  <c:v>4.6091999999983891E-4</c:v>
                </c:pt>
                <c:pt idx="23047">
                  <c:v>4.609399999998389E-4</c:v>
                </c:pt>
                <c:pt idx="23048">
                  <c:v>4.6095999999983889E-4</c:v>
                </c:pt>
                <c:pt idx="23049">
                  <c:v>4.6097999999983888E-4</c:v>
                </c:pt>
                <c:pt idx="23050">
                  <c:v>4.6099999999983887E-4</c:v>
                </c:pt>
                <c:pt idx="23051">
                  <c:v>4.6101999999983886E-4</c:v>
                </c:pt>
                <c:pt idx="23052">
                  <c:v>4.6103999999983885E-4</c:v>
                </c:pt>
                <c:pt idx="23053">
                  <c:v>4.6105999999983884E-4</c:v>
                </c:pt>
                <c:pt idx="23054">
                  <c:v>4.6107999999983883E-4</c:v>
                </c:pt>
                <c:pt idx="23055">
                  <c:v>4.6109999999983882E-4</c:v>
                </c:pt>
                <c:pt idx="23056">
                  <c:v>4.6111999999983881E-4</c:v>
                </c:pt>
                <c:pt idx="23057">
                  <c:v>4.611399999998388E-4</c:v>
                </c:pt>
                <c:pt idx="23058">
                  <c:v>4.6115999999983879E-4</c:v>
                </c:pt>
                <c:pt idx="23059">
                  <c:v>4.6117999999983878E-4</c:v>
                </c:pt>
                <c:pt idx="23060">
                  <c:v>4.6119999999983877E-4</c:v>
                </c:pt>
                <c:pt idx="23061">
                  <c:v>4.6121999999983876E-4</c:v>
                </c:pt>
                <c:pt idx="23062">
                  <c:v>4.6123999999983875E-4</c:v>
                </c:pt>
                <c:pt idx="23063">
                  <c:v>4.6125999999983874E-4</c:v>
                </c:pt>
                <c:pt idx="23064">
                  <c:v>4.6127999999983873E-4</c:v>
                </c:pt>
                <c:pt idx="23065">
                  <c:v>4.6129999999983872E-4</c:v>
                </c:pt>
                <c:pt idx="23066">
                  <c:v>4.6131999999983871E-4</c:v>
                </c:pt>
                <c:pt idx="23067">
                  <c:v>4.613399999998387E-4</c:v>
                </c:pt>
                <c:pt idx="23068">
                  <c:v>4.6135999999983869E-4</c:v>
                </c:pt>
                <c:pt idx="23069">
                  <c:v>4.6137999999983867E-4</c:v>
                </c:pt>
                <c:pt idx="23070">
                  <c:v>4.6139999999983866E-4</c:v>
                </c:pt>
                <c:pt idx="23071">
                  <c:v>4.6141999999983865E-4</c:v>
                </c:pt>
                <c:pt idx="23072">
                  <c:v>4.6143999999983864E-4</c:v>
                </c:pt>
                <c:pt idx="23073">
                  <c:v>4.6145999999983863E-4</c:v>
                </c:pt>
                <c:pt idx="23074">
                  <c:v>4.6147999999983862E-4</c:v>
                </c:pt>
                <c:pt idx="23075">
                  <c:v>4.6149999999983861E-4</c:v>
                </c:pt>
                <c:pt idx="23076">
                  <c:v>4.615199999998386E-4</c:v>
                </c:pt>
                <c:pt idx="23077">
                  <c:v>4.6153999999983859E-4</c:v>
                </c:pt>
                <c:pt idx="23078">
                  <c:v>4.6155999999983858E-4</c:v>
                </c:pt>
                <c:pt idx="23079">
                  <c:v>4.6157999999983857E-4</c:v>
                </c:pt>
                <c:pt idx="23080">
                  <c:v>4.6159999999983856E-4</c:v>
                </c:pt>
                <c:pt idx="23081">
                  <c:v>4.6161999999983855E-4</c:v>
                </c:pt>
                <c:pt idx="23082">
                  <c:v>4.6163999999983854E-4</c:v>
                </c:pt>
                <c:pt idx="23083">
                  <c:v>4.6165999999983853E-4</c:v>
                </c:pt>
                <c:pt idx="23084">
                  <c:v>4.6167999999983852E-4</c:v>
                </c:pt>
                <c:pt idx="23085">
                  <c:v>4.6169999999983851E-4</c:v>
                </c:pt>
                <c:pt idx="23086">
                  <c:v>4.617199999998385E-4</c:v>
                </c:pt>
                <c:pt idx="23087">
                  <c:v>4.6173999999983849E-4</c:v>
                </c:pt>
                <c:pt idx="23088">
                  <c:v>4.6175999999983848E-4</c:v>
                </c:pt>
                <c:pt idx="23089">
                  <c:v>4.6177999999983847E-4</c:v>
                </c:pt>
                <c:pt idx="23090">
                  <c:v>4.6179999999983846E-4</c:v>
                </c:pt>
                <c:pt idx="23091">
                  <c:v>4.6181999999983845E-4</c:v>
                </c:pt>
                <c:pt idx="23092">
                  <c:v>4.6183999999983844E-4</c:v>
                </c:pt>
                <c:pt idx="23093">
                  <c:v>4.6185999999983843E-4</c:v>
                </c:pt>
                <c:pt idx="23094">
                  <c:v>4.6187999999983842E-4</c:v>
                </c:pt>
                <c:pt idx="23095">
                  <c:v>4.6189999999983841E-4</c:v>
                </c:pt>
                <c:pt idx="23096">
                  <c:v>4.619199999998384E-4</c:v>
                </c:pt>
                <c:pt idx="23097">
                  <c:v>4.6193999999983838E-4</c:v>
                </c:pt>
                <c:pt idx="23098">
                  <c:v>4.6195999999983837E-4</c:v>
                </c:pt>
                <c:pt idx="23099">
                  <c:v>4.6197999999983836E-4</c:v>
                </c:pt>
                <c:pt idx="23100">
                  <c:v>4.6199999999983835E-4</c:v>
                </c:pt>
                <c:pt idx="23101">
                  <c:v>4.6201999999983834E-4</c:v>
                </c:pt>
                <c:pt idx="23102">
                  <c:v>4.6203999999983833E-4</c:v>
                </c:pt>
                <c:pt idx="23103">
                  <c:v>4.6205999999983832E-4</c:v>
                </c:pt>
                <c:pt idx="23104">
                  <c:v>4.6207999999983831E-4</c:v>
                </c:pt>
                <c:pt idx="23105">
                  <c:v>4.620999999998383E-4</c:v>
                </c:pt>
                <c:pt idx="23106">
                  <c:v>4.6211999999983829E-4</c:v>
                </c:pt>
                <c:pt idx="23107">
                  <c:v>4.6213999999983828E-4</c:v>
                </c:pt>
                <c:pt idx="23108">
                  <c:v>4.6215999999983827E-4</c:v>
                </c:pt>
                <c:pt idx="23109">
                  <c:v>4.6217999999983826E-4</c:v>
                </c:pt>
                <c:pt idx="23110">
                  <c:v>4.6219999999983825E-4</c:v>
                </c:pt>
                <c:pt idx="23111">
                  <c:v>4.6221999999983824E-4</c:v>
                </c:pt>
                <c:pt idx="23112">
                  <c:v>4.6223999999983823E-4</c:v>
                </c:pt>
                <c:pt idx="23113">
                  <c:v>4.6225999999983822E-4</c:v>
                </c:pt>
                <c:pt idx="23114">
                  <c:v>4.6227999999983821E-4</c:v>
                </c:pt>
                <c:pt idx="23115">
                  <c:v>4.622999999998382E-4</c:v>
                </c:pt>
                <c:pt idx="23116">
                  <c:v>4.6231999999983819E-4</c:v>
                </c:pt>
                <c:pt idx="23117">
                  <c:v>4.6233999999983818E-4</c:v>
                </c:pt>
                <c:pt idx="23118">
                  <c:v>4.6235999999983817E-4</c:v>
                </c:pt>
                <c:pt idx="23119">
                  <c:v>4.6237999999983816E-4</c:v>
                </c:pt>
                <c:pt idx="23120">
                  <c:v>4.6239999999983815E-4</c:v>
                </c:pt>
                <c:pt idx="23121">
                  <c:v>4.6241999999983814E-4</c:v>
                </c:pt>
                <c:pt idx="23122">
                  <c:v>4.6243999999983813E-4</c:v>
                </c:pt>
                <c:pt idx="23123">
                  <c:v>4.6245999999983812E-4</c:v>
                </c:pt>
                <c:pt idx="23124">
                  <c:v>4.6247999999983811E-4</c:v>
                </c:pt>
                <c:pt idx="23125">
                  <c:v>4.6249999999983809E-4</c:v>
                </c:pt>
                <c:pt idx="23126">
                  <c:v>4.6251999999983808E-4</c:v>
                </c:pt>
                <c:pt idx="23127">
                  <c:v>4.6253999999983807E-4</c:v>
                </c:pt>
                <c:pt idx="23128">
                  <c:v>4.6255999999983806E-4</c:v>
                </c:pt>
                <c:pt idx="23129">
                  <c:v>4.6257999999983805E-4</c:v>
                </c:pt>
                <c:pt idx="23130">
                  <c:v>4.6259999999983804E-4</c:v>
                </c:pt>
                <c:pt idx="23131">
                  <c:v>4.6261999999983803E-4</c:v>
                </c:pt>
                <c:pt idx="23132">
                  <c:v>4.6263999999983802E-4</c:v>
                </c:pt>
                <c:pt idx="23133">
                  <c:v>4.6265999999983801E-4</c:v>
                </c:pt>
                <c:pt idx="23134">
                  <c:v>4.62679999999838E-4</c:v>
                </c:pt>
                <c:pt idx="23135">
                  <c:v>4.6269999999983799E-4</c:v>
                </c:pt>
                <c:pt idx="23136">
                  <c:v>4.6271999999983798E-4</c:v>
                </c:pt>
                <c:pt idx="23137">
                  <c:v>4.6273999999983797E-4</c:v>
                </c:pt>
                <c:pt idx="23138">
                  <c:v>4.6275999999983796E-4</c:v>
                </c:pt>
                <c:pt idx="23139">
                  <c:v>4.6277999999983795E-4</c:v>
                </c:pt>
                <c:pt idx="23140">
                  <c:v>4.6279999999983794E-4</c:v>
                </c:pt>
                <c:pt idx="23141">
                  <c:v>4.6281999999983793E-4</c:v>
                </c:pt>
                <c:pt idx="23142">
                  <c:v>4.6283999999983792E-4</c:v>
                </c:pt>
                <c:pt idx="23143">
                  <c:v>4.6285999999983791E-4</c:v>
                </c:pt>
                <c:pt idx="23144">
                  <c:v>4.628799999998379E-4</c:v>
                </c:pt>
                <c:pt idx="23145">
                  <c:v>4.6289999999983789E-4</c:v>
                </c:pt>
                <c:pt idx="23146">
                  <c:v>4.6291999999983788E-4</c:v>
                </c:pt>
                <c:pt idx="23147">
                  <c:v>4.6293999999983787E-4</c:v>
                </c:pt>
                <c:pt idx="23148">
                  <c:v>4.6295999999983786E-4</c:v>
                </c:pt>
                <c:pt idx="23149">
                  <c:v>4.6297999999983785E-4</c:v>
                </c:pt>
                <c:pt idx="23150">
                  <c:v>4.6299999999983784E-4</c:v>
                </c:pt>
                <c:pt idx="23151">
                  <c:v>4.6301999999983783E-4</c:v>
                </c:pt>
                <c:pt idx="23152">
                  <c:v>4.6303999999983782E-4</c:v>
                </c:pt>
                <c:pt idx="23153">
                  <c:v>4.630599999998378E-4</c:v>
                </c:pt>
                <c:pt idx="23154">
                  <c:v>4.6307999999983779E-4</c:v>
                </c:pt>
                <c:pt idx="23155">
                  <c:v>4.6309999999983778E-4</c:v>
                </c:pt>
                <c:pt idx="23156">
                  <c:v>4.6311999999983777E-4</c:v>
                </c:pt>
                <c:pt idx="23157">
                  <c:v>4.6313999999983776E-4</c:v>
                </c:pt>
                <c:pt idx="23158">
                  <c:v>4.6315999999983775E-4</c:v>
                </c:pt>
                <c:pt idx="23159">
                  <c:v>4.6317999999983774E-4</c:v>
                </c:pt>
                <c:pt idx="23160">
                  <c:v>4.6319999999983773E-4</c:v>
                </c:pt>
                <c:pt idx="23161">
                  <c:v>4.6321999999983772E-4</c:v>
                </c:pt>
                <c:pt idx="23162">
                  <c:v>4.6323999999983771E-4</c:v>
                </c:pt>
                <c:pt idx="23163">
                  <c:v>4.632599999998377E-4</c:v>
                </c:pt>
                <c:pt idx="23164">
                  <c:v>4.6327999999983769E-4</c:v>
                </c:pt>
                <c:pt idx="23165">
                  <c:v>4.6329999999983768E-4</c:v>
                </c:pt>
                <c:pt idx="23166">
                  <c:v>4.6331999999983767E-4</c:v>
                </c:pt>
                <c:pt idx="23167">
                  <c:v>4.6333999999983766E-4</c:v>
                </c:pt>
                <c:pt idx="23168">
                  <c:v>4.6335999999983765E-4</c:v>
                </c:pt>
                <c:pt idx="23169">
                  <c:v>4.6337999999983764E-4</c:v>
                </c:pt>
                <c:pt idx="23170">
                  <c:v>4.6339999999983763E-4</c:v>
                </c:pt>
                <c:pt idx="23171">
                  <c:v>4.6341999999983762E-4</c:v>
                </c:pt>
                <c:pt idx="23172">
                  <c:v>4.6343999999983761E-4</c:v>
                </c:pt>
                <c:pt idx="23173">
                  <c:v>4.634599999998376E-4</c:v>
                </c:pt>
                <c:pt idx="23174">
                  <c:v>4.6347999999983759E-4</c:v>
                </c:pt>
                <c:pt idx="23175">
                  <c:v>4.6349999999983758E-4</c:v>
                </c:pt>
                <c:pt idx="23176">
                  <c:v>4.6351999999983757E-4</c:v>
                </c:pt>
                <c:pt idx="23177">
                  <c:v>4.6353999999983756E-4</c:v>
                </c:pt>
                <c:pt idx="23178">
                  <c:v>4.6355999999983755E-4</c:v>
                </c:pt>
                <c:pt idx="23179">
                  <c:v>4.6357999999983754E-4</c:v>
                </c:pt>
                <c:pt idx="23180">
                  <c:v>4.6359999999983753E-4</c:v>
                </c:pt>
                <c:pt idx="23181">
                  <c:v>4.6361999999983751E-4</c:v>
                </c:pt>
                <c:pt idx="23182">
                  <c:v>4.636399999998375E-4</c:v>
                </c:pt>
                <c:pt idx="23183">
                  <c:v>4.6365999999983749E-4</c:v>
                </c:pt>
                <c:pt idx="23184">
                  <c:v>4.6367999999983748E-4</c:v>
                </c:pt>
                <c:pt idx="23185">
                  <c:v>4.6369999999983747E-4</c:v>
                </c:pt>
                <c:pt idx="23186">
                  <c:v>4.6371999999983746E-4</c:v>
                </c:pt>
                <c:pt idx="23187">
                  <c:v>4.6373999999983745E-4</c:v>
                </c:pt>
                <c:pt idx="23188">
                  <c:v>4.6375999999983744E-4</c:v>
                </c:pt>
                <c:pt idx="23189">
                  <c:v>4.6377999999983743E-4</c:v>
                </c:pt>
                <c:pt idx="23190">
                  <c:v>4.6379999999983742E-4</c:v>
                </c:pt>
                <c:pt idx="23191">
                  <c:v>4.6381999999983741E-4</c:v>
                </c:pt>
                <c:pt idx="23192">
                  <c:v>4.638399999998374E-4</c:v>
                </c:pt>
                <c:pt idx="23193">
                  <c:v>4.6385999999983739E-4</c:v>
                </c:pt>
                <c:pt idx="23194">
                  <c:v>4.6387999999983738E-4</c:v>
                </c:pt>
                <c:pt idx="23195">
                  <c:v>4.6389999999983737E-4</c:v>
                </c:pt>
                <c:pt idx="23196">
                  <c:v>4.6391999999983736E-4</c:v>
                </c:pt>
                <c:pt idx="23197">
                  <c:v>4.6393999999983735E-4</c:v>
                </c:pt>
                <c:pt idx="23198">
                  <c:v>4.6395999999983734E-4</c:v>
                </c:pt>
                <c:pt idx="23199">
                  <c:v>4.6397999999983733E-4</c:v>
                </c:pt>
                <c:pt idx="23200">
                  <c:v>4.6399999999983732E-4</c:v>
                </c:pt>
                <c:pt idx="23201">
                  <c:v>4.6401999999983731E-4</c:v>
                </c:pt>
                <c:pt idx="23202">
                  <c:v>4.640399999998373E-4</c:v>
                </c:pt>
                <c:pt idx="23203">
                  <c:v>4.6405999999983729E-4</c:v>
                </c:pt>
                <c:pt idx="23204">
                  <c:v>4.6407999999983728E-4</c:v>
                </c:pt>
                <c:pt idx="23205">
                  <c:v>4.6409999999983727E-4</c:v>
                </c:pt>
                <c:pt idx="23206">
                  <c:v>4.6411999999983726E-4</c:v>
                </c:pt>
                <c:pt idx="23207">
                  <c:v>4.6413999999983725E-4</c:v>
                </c:pt>
                <c:pt idx="23208">
                  <c:v>4.6415999999983724E-4</c:v>
                </c:pt>
                <c:pt idx="23209">
                  <c:v>4.6417999999983722E-4</c:v>
                </c:pt>
                <c:pt idx="23210">
                  <c:v>4.6419999999983721E-4</c:v>
                </c:pt>
                <c:pt idx="23211">
                  <c:v>4.642199999998372E-4</c:v>
                </c:pt>
                <c:pt idx="23212">
                  <c:v>4.6423999999983719E-4</c:v>
                </c:pt>
                <c:pt idx="23213">
                  <c:v>4.6425999999983718E-4</c:v>
                </c:pt>
                <c:pt idx="23214">
                  <c:v>4.6427999999983717E-4</c:v>
                </c:pt>
                <c:pt idx="23215">
                  <c:v>4.6429999999983716E-4</c:v>
                </c:pt>
                <c:pt idx="23216">
                  <c:v>4.6431999999983715E-4</c:v>
                </c:pt>
                <c:pt idx="23217">
                  <c:v>4.6433999999983714E-4</c:v>
                </c:pt>
                <c:pt idx="23218">
                  <c:v>4.6435999999983713E-4</c:v>
                </c:pt>
                <c:pt idx="23219">
                  <c:v>4.6437999999983712E-4</c:v>
                </c:pt>
                <c:pt idx="23220">
                  <c:v>4.6439999999983711E-4</c:v>
                </c:pt>
                <c:pt idx="23221">
                  <c:v>4.644199999998371E-4</c:v>
                </c:pt>
                <c:pt idx="23222">
                  <c:v>4.6443999999983709E-4</c:v>
                </c:pt>
                <c:pt idx="23223">
                  <c:v>4.6445999999983708E-4</c:v>
                </c:pt>
                <c:pt idx="23224">
                  <c:v>4.6447999999983707E-4</c:v>
                </c:pt>
                <c:pt idx="23225">
                  <c:v>4.6449999999983706E-4</c:v>
                </c:pt>
                <c:pt idx="23226">
                  <c:v>4.6451999999983705E-4</c:v>
                </c:pt>
                <c:pt idx="23227">
                  <c:v>4.6453999999983704E-4</c:v>
                </c:pt>
                <c:pt idx="23228">
                  <c:v>4.6455999999983703E-4</c:v>
                </c:pt>
                <c:pt idx="23229">
                  <c:v>4.6457999999983702E-4</c:v>
                </c:pt>
                <c:pt idx="23230">
                  <c:v>4.6459999999983701E-4</c:v>
                </c:pt>
                <c:pt idx="23231">
                  <c:v>4.64619999999837E-4</c:v>
                </c:pt>
                <c:pt idx="23232">
                  <c:v>4.6463999999983699E-4</c:v>
                </c:pt>
                <c:pt idx="23233">
                  <c:v>4.6465999999983698E-4</c:v>
                </c:pt>
                <c:pt idx="23234">
                  <c:v>4.6467999999983697E-4</c:v>
                </c:pt>
                <c:pt idx="23235">
                  <c:v>4.6469999999983696E-4</c:v>
                </c:pt>
                <c:pt idx="23236">
                  <c:v>4.6471999999983695E-4</c:v>
                </c:pt>
                <c:pt idx="23237">
                  <c:v>4.6473999999983694E-4</c:v>
                </c:pt>
                <c:pt idx="23238">
                  <c:v>4.6475999999983692E-4</c:v>
                </c:pt>
                <c:pt idx="23239">
                  <c:v>4.6477999999983691E-4</c:v>
                </c:pt>
                <c:pt idx="23240">
                  <c:v>4.647999999998369E-4</c:v>
                </c:pt>
                <c:pt idx="23241">
                  <c:v>4.6481999999983689E-4</c:v>
                </c:pt>
                <c:pt idx="23242">
                  <c:v>4.6483999999983688E-4</c:v>
                </c:pt>
                <c:pt idx="23243">
                  <c:v>4.6485999999983687E-4</c:v>
                </c:pt>
                <c:pt idx="23244">
                  <c:v>4.6487999999983686E-4</c:v>
                </c:pt>
                <c:pt idx="23245">
                  <c:v>4.6489999999983685E-4</c:v>
                </c:pt>
                <c:pt idx="23246">
                  <c:v>4.6491999999983684E-4</c:v>
                </c:pt>
                <c:pt idx="23247">
                  <c:v>4.6493999999983683E-4</c:v>
                </c:pt>
                <c:pt idx="23248">
                  <c:v>4.6495999999983682E-4</c:v>
                </c:pt>
                <c:pt idx="23249">
                  <c:v>4.6497999999983681E-4</c:v>
                </c:pt>
                <c:pt idx="23250">
                  <c:v>4.649999999998368E-4</c:v>
                </c:pt>
                <c:pt idx="23251">
                  <c:v>4.6501999999983679E-4</c:v>
                </c:pt>
                <c:pt idx="23252">
                  <c:v>4.6503999999983678E-4</c:v>
                </c:pt>
                <c:pt idx="23253">
                  <c:v>4.6505999999983677E-4</c:v>
                </c:pt>
                <c:pt idx="23254">
                  <c:v>4.6507999999983676E-4</c:v>
                </c:pt>
                <c:pt idx="23255">
                  <c:v>4.6509999999983675E-4</c:v>
                </c:pt>
                <c:pt idx="23256">
                  <c:v>4.6511999999983674E-4</c:v>
                </c:pt>
                <c:pt idx="23257">
                  <c:v>4.6513999999983673E-4</c:v>
                </c:pt>
                <c:pt idx="23258">
                  <c:v>4.6515999999983672E-4</c:v>
                </c:pt>
                <c:pt idx="23259">
                  <c:v>4.6517999999983671E-4</c:v>
                </c:pt>
                <c:pt idx="23260">
                  <c:v>4.651999999998367E-4</c:v>
                </c:pt>
                <c:pt idx="23261">
                  <c:v>4.6521999999983669E-4</c:v>
                </c:pt>
                <c:pt idx="23262">
                  <c:v>4.6523999999983668E-4</c:v>
                </c:pt>
                <c:pt idx="23263">
                  <c:v>4.6525999999983667E-4</c:v>
                </c:pt>
                <c:pt idx="23264">
                  <c:v>4.6527999999983666E-4</c:v>
                </c:pt>
                <c:pt idx="23265">
                  <c:v>4.6529999999983665E-4</c:v>
                </c:pt>
                <c:pt idx="23266">
                  <c:v>4.6531999999983663E-4</c:v>
                </c:pt>
                <c:pt idx="23267">
                  <c:v>4.6533999999983662E-4</c:v>
                </c:pt>
                <c:pt idx="23268">
                  <c:v>4.6535999999983661E-4</c:v>
                </c:pt>
                <c:pt idx="23269">
                  <c:v>4.653799999998366E-4</c:v>
                </c:pt>
                <c:pt idx="23270">
                  <c:v>4.6539999999983659E-4</c:v>
                </c:pt>
                <c:pt idx="23271">
                  <c:v>4.6541999999983658E-4</c:v>
                </c:pt>
                <c:pt idx="23272">
                  <c:v>4.6543999999983657E-4</c:v>
                </c:pt>
                <c:pt idx="23273">
                  <c:v>4.6545999999983656E-4</c:v>
                </c:pt>
                <c:pt idx="23274">
                  <c:v>4.6547999999983655E-4</c:v>
                </c:pt>
                <c:pt idx="23275">
                  <c:v>4.6549999999983654E-4</c:v>
                </c:pt>
                <c:pt idx="23276">
                  <c:v>4.6551999999983653E-4</c:v>
                </c:pt>
                <c:pt idx="23277">
                  <c:v>4.6553999999983652E-4</c:v>
                </c:pt>
                <c:pt idx="23278">
                  <c:v>4.6555999999983651E-4</c:v>
                </c:pt>
                <c:pt idx="23279">
                  <c:v>4.655799999998365E-4</c:v>
                </c:pt>
                <c:pt idx="23280">
                  <c:v>4.6559999999983649E-4</c:v>
                </c:pt>
                <c:pt idx="23281">
                  <c:v>4.6561999999983648E-4</c:v>
                </c:pt>
                <c:pt idx="23282">
                  <c:v>4.6563999999983647E-4</c:v>
                </c:pt>
                <c:pt idx="23283">
                  <c:v>4.6565999999983646E-4</c:v>
                </c:pt>
                <c:pt idx="23284">
                  <c:v>4.6567999999983645E-4</c:v>
                </c:pt>
                <c:pt idx="23285">
                  <c:v>4.6569999999983644E-4</c:v>
                </c:pt>
                <c:pt idx="23286">
                  <c:v>4.6571999999983643E-4</c:v>
                </c:pt>
                <c:pt idx="23287">
                  <c:v>4.6573999999983642E-4</c:v>
                </c:pt>
                <c:pt idx="23288">
                  <c:v>4.6575999999983641E-4</c:v>
                </c:pt>
                <c:pt idx="23289">
                  <c:v>4.657799999998364E-4</c:v>
                </c:pt>
                <c:pt idx="23290">
                  <c:v>4.6579999999983639E-4</c:v>
                </c:pt>
                <c:pt idx="23291">
                  <c:v>4.6581999999983638E-4</c:v>
                </c:pt>
                <c:pt idx="23292">
                  <c:v>4.6583999999983637E-4</c:v>
                </c:pt>
                <c:pt idx="23293">
                  <c:v>4.6585999999983636E-4</c:v>
                </c:pt>
                <c:pt idx="23294">
                  <c:v>4.6587999999983634E-4</c:v>
                </c:pt>
                <c:pt idx="23295">
                  <c:v>4.6589999999983633E-4</c:v>
                </c:pt>
                <c:pt idx="23296">
                  <c:v>4.6591999999983632E-4</c:v>
                </c:pt>
                <c:pt idx="23297">
                  <c:v>4.6593999999983631E-4</c:v>
                </c:pt>
                <c:pt idx="23298">
                  <c:v>4.659599999998363E-4</c:v>
                </c:pt>
                <c:pt idx="23299">
                  <c:v>4.6597999999983629E-4</c:v>
                </c:pt>
                <c:pt idx="23300">
                  <c:v>4.6599999999983628E-4</c:v>
                </c:pt>
                <c:pt idx="23301">
                  <c:v>4.6601999999983627E-4</c:v>
                </c:pt>
                <c:pt idx="23302">
                  <c:v>4.6603999999983626E-4</c:v>
                </c:pt>
                <c:pt idx="23303">
                  <c:v>4.6605999999983625E-4</c:v>
                </c:pt>
                <c:pt idx="23304">
                  <c:v>4.6607999999983624E-4</c:v>
                </c:pt>
                <c:pt idx="23305">
                  <c:v>4.6609999999983623E-4</c:v>
                </c:pt>
                <c:pt idx="23306">
                  <c:v>4.6611999999983622E-4</c:v>
                </c:pt>
                <c:pt idx="23307">
                  <c:v>4.6613999999983621E-4</c:v>
                </c:pt>
                <c:pt idx="23308">
                  <c:v>4.661599999998362E-4</c:v>
                </c:pt>
                <c:pt idx="23309">
                  <c:v>4.6617999999983619E-4</c:v>
                </c:pt>
                <c:pt idx="23310">
                  <c:v>4.6619999999983618E-4</c:v>
                </c:pt>
                <c:pt idx="23311">
                  <c:v>4.6621999999983617E-4</c:v>
                </c:pt>
                <c:pt idx="23312">
                  <c:v>4.6623999999983616E-4</c:v>
                </c:pt>
                <c:pt idx="23313">
                  <c:v>4.6625999999983615E-4</c:v>
                </c:pt>
                <c:pt idx="23314">
                  <c:v>4.6627999999983614E-4</c:v>
                </c:pt>
                <c:pt idx="23315">
                  <c:v>4.6629999999983613E-4</c:v>
                </c:pt>
                <c:pt idx="23316">
                  <c:v>4.6631999999983612E-4</c:v>
                </c:pt>
                <c:pt idx="23317">
                  <c:v>4.6633999999983611E-4</c:v>
                </c:pt>
                <c:pt idx="23318">
                  <c:v>4.663599999998361E-4</c:v>
                </c:pt>
                <c:pt idx="23319">
                  <c:v>4.6637999999983609E-4</c:v>
                </c:pt>
                <c:pt idx="23320">
                  <c:v>4.6639999999983608E-4</c:v>
                </c:pt>
                <c:pt idx="23321">
                  <c:v>4.6641999999983607E-4</c:v>
                </c:pt>
                <c:pt idx="23322">
                  <c:v>4.6643999999983605E-4</c:v>
                </c:pt>
                <c:pt idx="23323">
                  <c:v>4.6645999999983604E-4</c:v>
                </c:pt>
                <c:pt idx="23324">
                  <c:v>4.6647999999983603E-4</c:v>
                </c:pt>
                <c:pt idx="23325">
                  <c:v>4.6649999999983602E-4</c:v>
                </c:pt>
                <c:pt idx="23326">
                  <c:v>4.6651999999983601E-4</c:v>
                </c:pt>
                <c:pt idx="23327">
                  <c:v>4.66539999999836E-4</c:v>
                </c:pt>
                <c:pt idx="23328">
                  <c:v>4.6655999999983599E-4</c:v>
                </c:pt>
                <c:pt idx="23329">
                  <c:v>4.6657999999983598E-4</c:v>
                </c:pt>
                <c:pt idx="23330">
                  <c:v>4.6659999999983597E-4</c:v>
                </c:pt>
                <c:pt idx="23331">
                  <c:v>4.6661999999983596E-4</c:v>
                </c:pt>
                <c:pt idx="23332">
                  <c:v>4.6663999999983595E-4</c:v>
                </c:pt>
                <c:pt idx="23333">
                  <c:v>4.6665999999983594E-4</c:v>
                </c:pt>
                <c:pt idx="23334">
                  <c:v>4.6667999999983593E-4</c:v>
                </c:pt>
                <c:pt idx="23335">
                  <c:v>4.6669999999983592E-4</c:v>
                </c:pt>
                <c:pt idx="23336">
                  <c:v>4.6671999999983591E-4</c:v>
                </c:pt>
                <c:pt idx="23337">
                  <c:v>4.667399999998359E-4</c:v>
                </c:pt>
                <c:pt idx="23338">
                  <c:v>4.6675999999983589E-4</c:v>
                </c:pt>
                <c:pt idx="23339">
                  <c:v>4.6677999999983588E-4</c:v>
                </c:pt>
                <c:pt idx="23340">
                  <c:v>4.6679999999983587E-4</c:v>
                </c:pt>
                <c:pt idx="23341">
                  <c:v>4.6681999999983586E-4</c:v>
                </c:pt>
                <c:pt idx="23342">
                  <c:v>4.6683999999983585E-4</c:v>
                </c:pt>
                <c:pt idx="23343">
                  <c:v>4.6685999999983584E-4</c:v>
                </c:pt>
                <c:pt idx="23344">
                  <c:v>4.6687999999983583E-4</c:v>
                </c:pt>
                <c:pt idx="23345">
                  <c:v>4.6689999999983582E-4</c:v>
                </c:pt>
                <c:pt idx="23346">
                  <c:v>4.6691999999983581E-4</c:v>
                </c:pt>
                <c:pt idx="23347">
                  <c:v>4.669399999998358E-4</c:v>
                </c:pt>
                <c:pt idx="23348">
                  <c:v>4.6695999999983579E-4</c:v>
                </c:pt>
                <c:pt idx="23349">
                  <c:v>4.6697999999983578E-4</c:v>
                </c:pt>
                <c:pt idx="23350">
                  <c:v>4.6699999999983576E-4</c:v>
                </c:pt>
                <c:pt idx="23351">
                  <c:v>4.6701999999983575E-4</c:v>
                </c:pt>
                <c:pt idx="23352">
                  <c:v>4.6703999999983574E-4</c:v>
                </c:pt>
                <c:pt idx="23353">
                  <c:v>4.6705999999983573E-4</c:v>
                </c:pt>
                <c:pt idx="23354">
                  <c:v>4.6707999999983572E-4</c:v>
                </c:pt>
                <c:pt idx="23355">
                  <c:v>4.6709999999983571E-4</c:v>
                </c:pt>
                <c:pt idx="23356">
                  <c:v>4.671199999998357E-4</c:v>
                </c:pt>
                <c:pt idx="23357">
                  <c:v>4.6713999999983569E-4</c:v>
                </c:pt>
                <c:pt idx="23358">
                  <c:v>4.6715999999983568E-4</c:v>
                </c:pt>
                <c:pt idx="23359">
                  <c:v>4.6717999999983567E-4</c:v>
                </c:pt>
                <c:pt idx="23360">
                  <c:v>4.6719999999983566E-4</c:v>
                </c:pt>
                <c:pt idx="23361">
                  <c:v>4.6721999999983565E-4</c:v>
                </c:pt>
                <c:pt idx="23362">
                  <c:v>4.6723999999983564E-4</c:v>
                </c:pt>
                <c:pt idx="23363">
                  <c:v>4.6725999999983563E-4</c:v>
                </c:pt>
                <c:pt idx="23364">
                  <c:v>4.6727999999983562E-4</c:v>
                </c:pt>
                <c:pt idx="23365">
                  <c:v>4.6729999999983561E-4</c:v>
                </c:pt>
                <c:pt idx="23366">
                  <c:v>4.673199999998356E-4</c:v>
                </c:pt>
                <c:pt idx="23367">
                  <c:v>4.6733999999983559E-4</c:v>
                </c:pt>
                <c:pt idx="23368">
                  <c:v>4.6735999999983558E-4</c:v>
                </c:pt>
                <c:pt idx="23369">
                  <c:v>4.6737999999983557E-4</c:v>
                </c:pt>
                <c:pt idx="23370">
                  <c:v>4.6739999999983556E-4</c:v>
                </c:pt>
                <c:pt idx="23371">
                  <c:v>4.6741999999983555E-4</c:v>
                </c:pt>
                <c:pt idx="23372">
                  <c:v>4.6743999999983554E-4</c:v>
                </c:pt>
                <c:pt idx="23373">
                  <c:v>4.6745999999983553E-4</c:v>
                </c:pt>
                <c:pt idx="23374">
                  <c:v>4.6747999999983552E-4</c:v>
                </c:pt>
                <c:pt idx="23375">
                  <c:v>4.6749999999983551E-4</c:v>
                </c:pt>
                <c:pt idx="23376">
                  <c:v>4.675199999998355E-4</c:v>
                </c:pt>
                <c:pt idx="23377">
                  <c:v>4.6753999999983549E-4</c:v>
                </c:pt>
                <c:pt idx="23378">
                  <c:v>4.6755999999983547E-4</c:v>
                </c:pt>
                <c:pt idx="23379">
                  <c:v>4.6757999999983546E-4</c:v>
                </c:pt>
                <c:pt idx="23380">
                  <c:v>4.6759999999983545E-4</c:v>
                </c:pt>
                <c:pt idx="23381">
                  <c:v>4.6761999999983544E-4</c:v>
                </c:pt>
                <c:pt idx="23382">
                  <c:v>4.6763999999983543E-4</c:v>
                </c:pt>
                <c:pt idx="23383">
                  <c:v>4.6765999999983542E-4</c:v>
                </c:pt>
                <c:pt idx="23384">
                  <c:v>4.6767999999983541E-4</c:v>
                </c:pt>
                <c:pt idx="23385">
                  <c:v>4.676999999998354E-4</c:v>
                </c:pt>
                <c:pt idx="23386">
                  <c:v>4.6771999999983539E-4</c:v>
                </c:pt>
                <c:pt idx="23387">
                  <c:v>4.6773999999983538E-4</c:v>
                </c:pt>
                <c:pt idx="23388">
                  <c:v>4.6775999999983537E-4</c:v>
                </c:pt>
                <c:pt idx="23389">
                  <c:v>4.6777999999983536E-4</c:v>
                </c:pt>
                <c:pt idx="23390">
                  <c:v>4.6779999999983535E-4</c:v>
                </c:pt>
                <c:pt idx="23391">
                  <c:v>4.6781999999983534E-4</c:v>
                </c:pt>
                <c:pt idx="23392">
                  <c:v>4.6783999999983533E-4</c:v>
                </c:pt>
                <c:pt idx="23393">
                  <c:v>4.6785999999983532E-4</c:v>
                </c:pt>
                <c:pt idx="23394">
                  <c:v>4.6787999999983531E-4</c:v>
                </c:pt>
                <c:pt idx="23395">
                  <c:v>4.678999999998353E-4</c:v>
                </c:pt>
                <c:pt idx="23396">
                  <c:v>4.6791999999983529E-4</c:v>
                </c:pt>
                <c:pt idx="23397">
                  <c:v>4.6793999999983528E-4</c:v>
                </c:pt>
                <c:pt idx="23398">
                  <c:v>4.6795999999983527E-4</c:v>
                </c:pt>
                <c:pt idx="23399">
                  <c:v>4.6797999999983526E-4</c:v>
                </c:pt>
                <c:pt idx="23400">
                  <c:v>4.6799999999983525E-4</c:v>
                </c:pt>
                <c:pt idx="23401">
                  <c:v>4.6801999999983524E-4</c:v>
                </c:pt>
                <c:pt idx="23402">
                  <c:v>4.6803999999983523E-4</c:v>
                </c:pt>
                <c:pt idx="23403">
                  <c:v>4.6805999999983522E-4</c:v>
                </c:pt>
                <c:pt idx="23404">
                  <c:v>4.6807999999983521E-4</c:v>
                </c:pt>
                <c:pt idx="23405">
                  <c:v>4.680999999998352E-4</c:v>
                </c:pt>
                <c:pt idx="23406">
                  <c:v>4.6811999999983518E-4</c:v>
                </c:pt>
                <c:pt idx="23407">
                  <c:v>4.6813999999983517E-4</c:v>
                </c:pt>
                <c:pt idx="23408">
                  <c:v>4.6815999999983516E-4</c:v>
                </c:pt>
                <c:pt idx="23409">
                  <c:v>4.6817999999983515E-4</c:v>
                </c:pt>
                <c:pt idx="23410">
                  <c:v>4.6819999999983514E-4</c:v>
                </c:pt>
                <c:pt idx="23411">
                  <c:v>4.6821999999983513E-4</c:v>
                </c:pt>
                <c:pt idx="23412">
                  <c:v>4.6823999999983512E-4</c:v>
                </c:pt>
                <c:pt idx="23413">
                  <c:v>4.6825999999983511E-4</c:v>
                </c:pt>
                <c:pt idx="23414">
                  <c:v>4.682799999998351E-4</c:v>
                </c:pt>
                <c:pt idx="23415">
                  <c:v>4.6829999999983509E-4</c:v>
                </c:pt>
                <c:pt idx="23416">
                  <c:v>4.6831999999983508E-4</c:v>
                </c:pt>
                <c:pt idx="23417">
                  <c:v>4.6833999999983507E-4</c:v>
                </c:pt>
                <c:pt idx="23418">
                  <c:v>4.6835999999983506E-4</c:v>
                </c:pt>
                <c:pt idx="23419">
                  <c:v>4.6837999999983505E-4</c:v>
                </c:pt>
                <c:pt idx="23420">
                  <c:v>4.6839999999983504E-4</c:v>
                </c:pt>
                <c:pt idx="23421">
                  <c:v>4.6841999999983503E-4</c:v>
                </c:pt>
                <c:pt idx="23422">
                  <c:v>4.6843999999983502E-4</c:v>
                </c:pt>
                <c:pt idx="23423">
                  <c:v>4.6845999999983501E-4</c:v>
                </c:pt>
                <c:pt idx="23424">
                  <c:v>4.68479999999835E-4</c:v>
                </c:pt>
                <c:pt idx="23425">
                  <c:v>4.6849999999983499E-4</c:v>
                </c:pt>
                <c:pt idx="23426">
                  <c:v>4.6851999999983498E-4</c:v>
                </c:pt>
                <c:pt idx="23427">
                  <c:v>4.6853999999983497E-4</c:v>
                </c:pt>
                <c:pt idx="23428">
                  <c:v>4.6855999999983496E-4</c:v>
                </c:pt>
                <c:pt idx="23429">
                  <c:v>4.6857999999983495E-4</c:v>
                </c:pt>
                <c:pt idx="23430">
                  <c:v>4.6859999999983494E-4</c:v>
                </c:pt>
                <c:pt idx="23431">
                  <c:v>4.6861999999983493E-4</c:v>
                </c:pt>
                <c:pt idx="23432">
                  <c:v>4.6863999999983492E-4</c:v>
                </c:pt>
                <c:pt idx="23433">
                  <c:v>4.6865999999983491E-4</c:v>
                </c:pt>
                <c:pt idx="23434">
                  <c:v>4.6867999999983489E-4</c:v>
                </c:pt>
                <c:pt idx="23435">
                  <c:v>4.6869999999983488E-4</c:v>
                </c:pt>
                <c:pt idx="23436">
                  <c:v>4.6871999999983487E-4</c:v>
                </c:pt>
                <c:pt idx="23437">
                  <c:v>4.6873999999983486E-4</c:v>
                </c:pt>
                <c:pt idx="23438">
                  <c:v>4.6875999999983485E-4</c:v>
                </c:pt>
                <c:pt idx="23439">
                  <c:v>4.6877999999983484E-4</c:v>
                </c:pt>
                <c:pt idx="23440">
                  <c:v>4.6879999999983483E-4</c:v>
                </c:pt>
                <c:pt idx="23441">
                  <c:v>4.6881999999983482E-4</c:v>
                </c:pt>
                <c:pt idx="23442">
                  <c:v>4.6883999999983481E-4</c:v>
                </c:pt>
                <c:pt idx="23443">
                  <c:v>4.688599999998348E-4</c:v>
                </c:pt>
                <c:pt idx="23444">
                  <c:v>4.6887999999983479E-4</c:v>
                </c:pt>
                <c:pt idx="23445">
                  <c:v>4.6889999999983478E-4</c:v>
                </c:pt>
                <c:pt idx="23446">
                  <c:v>4.6891999999983477E-4</c:v>
                </c:pt>
                <c:pt idx="23447">
                  <c:v>4.6893999999983476E-4</c:v>
                </c:pt>
                <c:pt idx="23448">
                  <c:v>4.6895999999983475E-4</c:v>
                </c:pt>
                <c:pt idx="23449">
                  <c:v>4.6897999999983474E-4</c:v>
                </c:pt>
                <c:pt idx="23450">
                  <c:v>4.6899999999983473E-4</c:v>
                </c:pt>
                <c:pt idx="23451">
                  <c:v>4.6901999999983472E-4</c:v>
                </c:pt>
                <c:pt idx="23452">
                  <c:v>4.6903999999983471E-4</c:v>
                </c:pt>
                <c:pt idx="23453">
                  <c:v>4.690599999998347E-4</c:v>
                </c:pt>
                <c:pt idx="23454">
                  <c:v>4.6907999999983469E-4</c:v>
                </c:pt>
                <c:pt idx="23455">
                  <c:v>4.6909999999983468E-4</c:v>
                </c:pt>
                <c:pt idx="23456">
                  <c:v>4.6911999999983467E-4</c:v>
                </c:pt>
                <c:pt idx="23457">
                  <c:v>4.6913999999983466E-4</c:v>
                </c:pt>
                <c:pt idx="23458">
                  <c:v>4.6915999999983465E-4</c:v>
                </c:pt>
                <c:pt idx="23459">
                  <c:v>4.6917999999983464E-4</c:v>
                </c:pt>
                <c:pt idx="23460">
                  <c:v>4.6919999999983463E-4</c:v>
                </c:pt>
                <c:pt idx="23461">
                  <c:v>4.6921999999983462E-4</c:v>
                </c:pt>
                <c:pt idx="23462">
                  <c:v>4.692399999998346E-4</c:v>
                </c:pt>
                <c:pt idx="23463">
                  <c:v>4.6925999999983459E-4</c:v>
                </c:pt>
                <c:pt idx="23464">
                  <c:v>4.6927999999983458E-4</c:v>
                </c:pt>
                <c:pt idx="23465">
                  <c:v>4.6929999999983457E-4</c:v>
                </c:pt>
                <c:pt idx="23466">
                  <c:v>4.6931999999983456E-4</c:v>
                </c:pt>
                <c:pt idx="23467">
                  <c:v>4.6933999999983455E-4</c:v>
                </c:pt>
                <c:pt idx="23468">
                  <c:v>4.6935999999983454E-4</c:v>
                </c:pt>
                <c:pt idx="23469">
                  <c:v>4.6937999999983453E-4</c:v>
                </c:pt>
                <c:pt idx="23470">
                  <c:v>4.6939999999983452E-4</c:v>
                </c:pt>
                <c:pt idx="23471">
                  <c:v>4.6941999999983451E-4</c:v>
                </c:pt>
                <c:pt idx="23472">
                  <c:v>4.694399999998345E-4</c:v>
                </c:pt>
                <c:pt idx="23473">
                  <c:v>4.6945999999983449E-4</c:v>
                </c:pt>
                <c:pt idx="23474">
                  <c:v>4.6947999999983448E-4</c:v>
                </c:pt>
                <c:pt idx="23475">
                  <c:v>4.6949999999983447E-4</c:v>
                </c:pt>
                <c:pt idx="23476">
                  <c:v>4.6951999999983446E-4</c:v>
                </c:pt>
                <c:pt idx="23477">
                  <c:v>4.6953999999983445E-4</c:v>
                </c:pt>
                <c:pt idx="23478">
                  <c:v>4.6955999999983444E-4</c:v>
                </c:pt>
                <c:pt idx="23479">
                  <c:v>4.6957999999983443E-4</c:v>
                </c:pt>
                <c:pt idx="23480">
                  <c:v>4.6959999999983442E-4</c:v>
                </c:pt>
                <c:pt idx="23481">
                  <c:v>4.6961999999983441E-4</c:v>
                </c:pt>
                <c:pt idx="23482">
                  <c:v>4.696399999998344E-4</c:v>
                </c:pt>
                <c:pt idx="23483">
                  <c:v>4.6965999999983439E-4</c:v>
                </c:pt>
                <c:pt idx="23484">
                  <c:v>4.6967999999983438E-4</c:v>
                </c:pt>
                <c:pt idx="23485">
                  <c:v>4.6969999999983437E-4</c:v>
                </c:pt>
                <c:pt idx="23486">
                  <c:v>4.6971999999983436E-4</c:v>
                </c:pt>
                <c:pt idx="23487">
                  <c:v>4.6973999999983435E-4</c:v>
                </c:pt>
                <c:pt idx="23488">
                  <c:v>4.6975999999983434E-4</c:v>
                </c:pt>
                <c:pt idx="23489">
                  <c:v>4.6977999999983433E-4</c:v>
                </c:pt>
                <c:pt idx="23490">
                  <c:v>4.6979999999983431E-4</c:v>
                </c:pt>
                <c:pt idx="23491">
                  <c:v>4.698199999998343E-4</c:v>
                </c:pt>
                <c:pt idx="23492">
                  <c:v>4.6983999999983429E-4</c:v>
                </c:pt>
                <c:pt idx="23493">
                  <c:v>4.6985999999983428E-4</c:v>
                </c:pt>
                <c:pt idx="23494">
                  <c:v>4.6987999999983427E-4</c:v>
                </c:pt>
                <c:pt idx="23495">
                  <c:v>4.6989999999983426E-4</c:v>
                </c:pt>
                <c:pt idx="23496">
                  <c:v>4.6991999999983425E-4</c:v>
                </c:pt>
                <c:pt idx="23497">
                  <c:v>4.6993999999983424E-4</c:v>
                </c:pt>
                <c:pt idx="23498">
                  <c:v>4.6995999999983423E-4</c:v>
                </c:pt>
                <c:pt idx="23499">
                  <c:v>4.6997999999983422E-4</c:v>
                </c:pt>
                <c:pt idx="23500">
                  <c:v>4.6999999999983421E-4</c:v>
                </c:pt>
                <c:pt idx="23501">
                  <c:v>4.700199999998342E-4</c:v>
                </c:pt>
                <c:pt idx="23502">
                  <c:v>4.7003999999983419E-4</c:v>
                </c:pt>
                <c:pt idx="23503">
                  <c:v>4.7005999999983418E-4</c:v>
                </c:pt>
                <c:pt idx="23504">
                  <c:v>4.7007999999983417E-4</c:v>
                </c:pt>
                <c:pt idx="23505">
                  <c:v>4.7009999999983416E-4</c:v>
                </c:pt>
                <c:pt idx="23506">
                  <c:v>4.7011999999983415E-4</c:v>
                </c:pt>
                <c:pt idx="23507">
                  <c:v>4.7013999999983414E-4</c:v>
                </c:pt>
                <c:pt idx="23508">
                  <c:v>4.7015999999983413E-4</c:v>
                </c:pt>
                <c:pt idx="23509">
                  <c:v>4.7017999999983412E-4</c:v>
                </c:pt>
                <c:pt idx="23510">
                  <c:v>4.7019999999983411E-4</c:v>
                </c:pt>
                <c:pt idx="23511">
                  <c:v>4.702199999998341E-4</c:v>
                </c:pt>
                <c:pt idx="23512">
                  <c:v>4.7023999999983409E-4</c:v>
                </c:pt>
                <c:pt idx="23513">
                  <c:v>4.7025999999983408E-4</c:v>
                </c:pt>
                <c:pt idx="23514">
                  <c:v>4.7027999999983407E-4</c:v>
                </c:pt>
                <c:pt idx="23515">
                  <c:v>4.7029999999983406E-4</c:v>
                </c:pt>
                <c:pt idx="23516">
                  <c:v>4.7031999999983405E-4</c:v>
                </c:pt>
                <c:pt idx="23517">
                  <c:v>4.7033999999983404E-4</c:v>
                </c:pt>
                <c:pt idx="23518">
                  <c:v>4.7035999999983403E-4</c:v>
                </c:pt>
                <c:pt idx="23519">
                  <c:v>4.7037999999983401E-4</c:v>
                </c:pt>
                <c:pt idx="23520">
                  <c:v>4.70399999999834E-4</c:v>
                </c:pt>
                <c:pt idx="23521">
                  <c:v>4.7041999999983399E-4</c:v>
                </c:pt>
                <c:pt idx="23522">
                  <c:v>4.7043999999983398E-4</c:v>
                </c:pt>
                <c:pt idx="23523">
                  <c:v>4.7045999999983397E-4</c:v>
                </c:pt>
                <c:pt idx="23524">
                  <c:v>4.7047999999983396E-4</c:v>
                </c:pt>
                <c:pt idx="23525">
                  <c:v>4.7049999999983395E-4</c:v>
                </c:pt>
                <c:pt idx="23526">
                  <c:v>4.7051999999983394E-4</c:v>
                </c:pt>
                <c:pt idx="23527">
                  <c:v>4.7053999999983393E-4</c:v>
                </c:pt>
                <c:pt idx="23528">
                  <c:v>4.7055999999983392E-4</c:v>
                </c:pt>
                <c:pt idx="23529">
                  <c:v>4.7057999999983391E-4</c:v>
                </c:pt>
                <c:pt idx="23530">
                  <c:v>4.705999999998339E-4</c:v>
                </c:pt>
                <c:pt idx="23531">
                  <c:v>4.7061999999983389E-4</c:v>
                </c:pt>
                <c:pt idx="23532">
                  <c:v>4.7063999999983388E-4</c:v>
                </c:pt>
                <c:pt idx="23533">
                  <c:v>4.7065999999983387E-4</c:v>
                </c:pt>
                <c:pt idx="23534">
                  <c:v>4.7067999999983386E-4</c:v>
                </c:pt>
                <c:pt idx="23535">
                  <c:v>4.7069999999983385E-4</c:v>
                </c:pt>
                <c:pt idx="23536">
                  <c:v>4.7071999999983384E-4</c:v>
                </c:pt>
                <c:pt idx="23537">
                  <c:v>4.7073999999983383E-4</c:v>
                </c:pt>
                <c:pt idx="23538">
                  <c:v>4.7075999999983382E-4</c:v>
                </c:pt>
                <c:pt idx="23539">
                  <c:v>4.7077999999983381E-4</c:v>
                </c:pt>
                <c:pt idx="23540">
                  <c:v>4.707999999998338E-4</c:v>
                </c:pt>
                <c:pt idx="23541">
                  <c:v>4.7081999999983379E-4</c:v>
                </c:pt>
                <c:pt idx="23542">
                  <c:v>4.7083999999983378E-4</c:v>
                </c:pt>
                <c:pt idx="23543">
                  <c:v>4.7085999999983377E-4</c:v>
                </c:pt>
                <c:pt idx="23544">
                  <c:v>4.7087999999983376E-4</c:v>
                </c:pt>
                <c:pt idx="23545">
                  <c:v>4.7089999999983375E-4</c:v>
                </c:pt>
                <c:pt idx="23546">
                  <c:v>4.7091999999983374E-4</c:v>
                </c:pt>
                <c:pt idx="23547">
                  <c:v>4.7093999999983372E-4</c:v>
                </c:pt>
                <c:pt idx="23548">
                  <c:v>4.7095999999983371E-4</c:v>
                </c:pt>
                <c:pt idx="23549">
                  <c:v>4.709799999998337E-4</c:v>
                </c:pt>
                <c:pt idx="23550">
                  <c:v>4.7099999999983369E-4</c:v>
                </c:pt>
                <c:pt idx="23551">
                  <c:v>4.7101999999983368E-4</c:v>
                </c:pt>
                <c:pt idx="23552">
                  <c:v>4.7103999999983367E-4</c:v>
                </c:pt>
                <c:pt idx="23553">
                  <c:v>4.7105999999983366E-4</c:v>
                </c:pt>
                <c:pt idx="23554">
                  <c:v>4.7107999999983365E-4</c:v>
                </c:pt>
                <c:pt idx="23555">
                  <c:v>4.7109999999983364E-4</c:v>
                </c:pt>
                <c:pt idx="23556">
                  <c:v>4.7111999999983363E-4</c:v>
                </c:pt>
                <c:pt idx="23557">
                  <c:v>4.7113999999983362E-4</c:v>
                </c:pt>
                <c:pt idx="23558">
                  <c:v>4.7115999999983361E-4</c:v>
                </c:pt>
                <c:pt idx="23559">
                  <c:v>4.711799999998336E-4</c:v>
                </c:pt>
                <c:pt idx="23560">
                  <c:v>4.7119999999983359E-4</c:v>
                </c:pt>
                <c:pt idx="23561">
                  <c:v>4.7121999999983358E-4</c:v>
                </c:pt>
                <c:pt idx="23562">
                  <c:v>4.7123999999983357E-4</c:v>
                </c:pt>
                <c:pt idx="23563">
                  <c:v>4.7125999999983356E-4</c:v>
                </c:pt>
                <c:pt idx="23564">
                  <c:v>4.7127999999983355E-4</c:v>
                </c:pt>
                <c:pt idx="23565">
                  <c:v>4.7129999999983354E-4</c:v>
                </c:pt>
                <c:pt idx="23566">
                  <c:v>4.7131999999983353E-4</c:v>
                </c:pt>
                <c:pt idx="23567">
                  <c:v>4.7133999999983352E-4</c:v>
                </c:pt>
                <c:pt idx="23568">
                  <c:v>4.7135999999983351E-4</c:v>
                </c:pt>
                <c:pt idx="23569">
                  <c:v>4.713799999998335E-4</c:v>
                </c:pt>
                <c:pt idx="23570">
                  <c:v>4.7139999999983349E-4</c:v>
                </c:pt>
                <c:pt idx="23571">
                  <c:v>4.7141999999983348E-4</c:v>
                </c:pt>
                <c:pt idx="23572">
                  <c:v>4.7143999999983347E-4</c:v>
                </c:pt>
                <c:pt idx="23573">
                  <c:v>4.7145999999983346E-4</c:v>
                </c:pt>
                <c:pt idx="23574">
                  <c:v>4.7147999999983345E-4</c:v>
                </c:pt>
                <c:pt idx="23575">
                  <c:v>4.7149999999983343E-4</c:v>
                </c:pt>
                <c:pt idx="23576">
                  <c:v>4.7151999999983342E-4</c:v>
                </c:pt>
                <c:pt idx="23577">
                  <c:v>4.7153999999983341E-4</c:v>
                </c:pt>
                <c:pt idx="23578">
                  <c:v>4.715599999998334E-4</c:v>
                </c:pt>
                <c:pt idx="23579">
                  <c:v>4.7157999999983339E-4</c:v>
                </c:pt>
                <c:pt idx="23580">
                  <c:v>4.7159999999983338E-4</c:v>
                </c:pt>
                <c:pt idx="23581">
                  <c:v>4.7161999999983337E-4</c:v>
                </c:pt>
                <c:pt idx="23582">
                  <c:v>4.7163999999983336E-4</c:v>
                </c:pt>
                <c:pt idx="23583">
                  <c:v>4.7165999999983335E-4</c:v>
                </c:pt>
                <c:pt idx="23584">
                  <c:v>4.7167999999983334E-4</c:v>
                </c:pt>
                <c:pt idx="23585">
                  <c:v>4.7169999999983333E-4</c:v>
                </c:pt>
                <c:pt idx="23586">
                  <c:v>4.7171999999983332E-4</c:v>
                </c:pt>
                <c:pt idx="23587">
                  <c:v>4.7173999999983331E-4</c:v>
                </c:pt>
                <c:pt idx="23588">
                  <c:v>4.717599999998333E-4</c:v>
                </c:pt>
                <c:pt idx="23589">
                  <c:v>4.7177999999983329E-4</c:v>
                </c:pt>
                <c:pt idx="23590">
                  <c:v>4.7179999999983328E-4</c:v>
                </c:pt>
                <c:pt idx="23591">
                  <c:v>4.7181999999983327E-4</c:v>
                </c:pt>
                <c:pt idx="23592">
                  <c:v>4.7183999999983326E-4</c:v>
                </c:pt>
                <c:pt idx="23593">
                  <c:v>4.7185999999983325E-4</c:v>
                </c:pt>
                <c:pt idx="23594">
                  <c:v>4.7187999999983324E-4</c:v>
                </c:pt>
                <c:pt idx="23595">
                  <c:v>4.7189999999983323E-4</c:v>
                </c:pt>
                <c:pt idx="23596">
                  <c:v>4.7191999999983322E-4</c:v>
                </c:pt>
                <c:pt idx="23597">
                  <c:v>4.7193999999983321E-4</c:v>
                </c:pt>
                <c:pt idx="23598">
                  <c:v>4.719599999998332E-4</c:v>
                </c:pt>
                <c:pt idx="23599">
                  <c:v>4.7197999999983319E-4</c:v>
                </c:pt>
                <c:pt idx="23600">
                  <c:v>4.7199999999983318E-4</c:v>
                </c:pt>
                <c:pt idx="23601">
                  <c:v>4.7201999999983317E-4</c:v>
                </c:pt>
                <c:pt idx="23602">
                  <c:v>4.7203999999983316E-4</c:v>
                </c:pt>
                <c:pt idx="23603">
                  <c:v>4.7205999999983314E-4</c:v>
                </c:pt>
                <c:pt idx="23604">
                  <c:v>4.7207999999983313E-4</c:v>
                </c:pt>
                <c:pt idx="23605">
                  <c:v>4.7209999999983312E-4</c:v>
                </c:pt>
                <c:pt idx="23606">
                  <c:v>4.7211999999983311E-4</c:v>
                </c:pt>
                <c:pt idx="23607">
                  <c:v>4.721399999998331E-4</c:v>
                </c:pt>
                <c:pt idx="23608">
                  <c:v>4.7215999999983309E-4</c:v>
                </c:pt>
                <c:pt idx="23609">
                  <c:v>4.7217999999983308E-4</c:v>
                </c:pt>
                <c:pt idx="23610">
                  <c:v>4.7219999999983307E-4</c:v>
                </c:pt>
                <c:pt idx="23611">
                  <c:v>4.7221999999983306E-4</c:v>
                </c:pt>
                <c:pt idx="23612">
                  <c:v>4.7223999999983305E-4</c:v>
                </c:pt>
                <c:pt idx="23613">
                  <c:v>4.7225999999983304E-4</c:v>
                </c:pt>
                <c:pt idx="23614">
                  <c:v>4.7227999999983303E-4</c:v>
                </c:pt>
                <c:pt idx="23615">
                  <c:v>4.7229999999983302E-4</c:v>
                </c:pt>
                <c:pt idx="23616">
                  <c:v>4.7231999999983301E-4</c:v>
                </c:pt>
                <c:pt idx="23617">
                  <c:v>4.72339999999833E-4</c:v>
                </c:pt>
                <c:pt idx="23618">
                  <c:v>4.7235999999983299E-4</c:v>
                </c:pt>
                <c:pt idx="23619">
                  <c:v>4.7237999999983298E-4</c:v>
                </c:pt>
                <c:pt idx="23620">
                  <c:v>4.7239999999983297E-4</c:v>
                </c:pt>
                <c:pt idx="23621">
                  <c:v>4.7241999999983296E-4</c:v>
                </c:pt>
                <c:pt idx="23622">
                  <c:v>4.7243999999983295E-4</c:v>
                </c:pt>
                <c:pt idx="23623">
                  <c:v>4.7245999999983294E-4</c:v>
                </c:pt>
                <c:pt idx="23624">
                  <c:v>4.7247999999983293E-4</c:v>
                </c:pt>
                <c:pt idx="23625">
                  <c:v>4.7249999999983292E-4</c:v>
                </c:pt>
                <c:pt idx="23626">
                  <c:v>4.7251999999983291E-4</c:v>
                </c:pt>
                <c:pt idx="23627">
                  <c:v>4.725399999998329E-4</c:v>
                </c:pt>
                <c:pt idx="23628">
                  <c:v>4.7255999999983289E-4</c:v>
                </c:pt>
                <c:pt idx="23629">
                  <c:v>4.7257999999983288E-4</c:v>
                </c:pt>
                <c:pt idx="23630">
                  <c:v>4.7259999999983287E-4</c:v>
                </c:pt>
                <c:pt idx="23631">
                  <c:v>4.7261999999983285E-4</c:v>
                </c:pt>
                <c:pt idx="23632">
                  <c:v>4.7263999999983284E-4</c:v>
                </c:pt>
                <c:pt idx="23633">
                  <c:v>4.7265999999983283E-4</c:v>
                </c:pt>
                <c:pt idx="23634">
                  <c:v>4.7267999999983282E-4</c:v>
                </c:pt>
                <c:pt idx="23635">
                  <c:v>4.7269999999983281E-4</c:v>
                </c:pt>
                <c:pt idx="23636">
                  <c:v>4.727199999998328E-4</c:v>
                </c:pt>
                <c:pt idx="23637">
                  <c:v>4.7273999999983279E-4</c:v>
                </c:pt>
                <c:pt idx="23638">
                  <c:v>4.7275999999983278E-4</c:v>
                </c:pt>
                <c:pt idx="23639">
                  <c:v>4.7277999999983277E-4</c:v>
                </c:pt>
                <c:pt idx="23640">
                  <c:v>4.7279999999983276E-4</c:v>
                </c:pt>
                <c:pt idx="23641">
                  <c:v>4.7281999999983275E-4</c:v>
                </c:pt>
                <c:pt idx="23642">
                  <c:v>4.7283999999983274E-4</c:v>
                </c:pt>
                <c:pt idx="23643">
                  <c:v>4.7285999999983273E-4</c:v>
                </c:pt>
                <c:pt idx="23644">
                  <c:v>4.7287999999983272E-4</c:v>
                </c:pt>
                <c:pt idx="23645">
                  <c:v>4.7289999999983271E-4</c:v>
                </c:pt>
                <c:pt idx="23646">
                  <c:v>4.729199999998327E-4</c:v>
                </c:pt>
                <c:pt idx="23647">
                  <c:v>4.7293999999983269E-4</c:v>
                </c:pt>
                <c:pt idx="23648">
                  <c:v>4.7295999999983268E-4</c:v>
                </c:pt>
                <c:pt idx="23649">
                  <c:v>4.7297999999983267E-4</c:v>
                </c:pt>
                <c:pt idx="23650">
                  <c:v>4.7299999999983266E-4</c:v>
                </c:pt>
                <c:pt idx="23651">
                  <c:v>4.7301999999983265E-4</c:v>
                </c:pt>
                <c:pt idx="23652">
                  <c:v>4.7303999999983264E-4</c:v>
                </c:pt>
                <c:pt idx="23653">
                  <c:v>4.7305999999983263E-4</c:v>
                </c:pt>
                <c:pt idx="23654">
                  <c:v>4.7307999999983262E-4</c:v>
                </c:pt>
                <c:pt idx="23655">
                  <c:v>4.7309999999983261E-4</c:v>
                </c:pt>
                <c:pt idx="23656">
                  <c:v>4.731199999998326E-4</c:v>
                </c:pt>
                <c:pt idx="23657">
                  <c:v>4.7313999999983259E-4</c:v>
                </c:pt>
                <c:pt idx="23658">
                  <c:v>4.7315999999983258E-4</c:v>
                </c:pt>
                <c:pt idx="23659">
                  <c:v>4.7317999999983256E-4</c:v>
                </c:pt>
                <c:pt idx="23660">
                  <c:v>4.7319999999983255E-4</c:v>
                </c:pt>
                <c:pt idx="23661">
                  <c:v>4.7321999999983254E-4</c:v>
                </c:pt>
                <c:pt idx="23662">
                  <c:v>4.7323999999983253E-4</c:v>
                </c:pt>
                <c:pt idx="23663">
                  <c:v>4.7325999999983252E-4</c:v>
                </c:pt>
                <c:pt idx="23664">
                  <c:v>4.7327999999983251E-4</c:v>
                </c:pt>
                <c:pt idx="23665">
                  <c:v>4.732999999998325E-4</c:v>
                </c:pt>
                <c:pt idx="23666">
                  <c:v>4.7331999999983249E-4</c:v>
                </c:pt>
                <c:pt idx="23667">
                  <c:v>4.7333999999983248E-4</c:v>
                </c:pt>
                <c:pt idx="23668">
                  <c:v>4.7335999999983247E-4</c:v>
                </c:pt>
                <c:pt idx="23669">
                  <c:v>4.7337999999983246E-4</c:v>
                </c:pt>
                <c:pt idx="23670">
                  <c:v>4.7339999999983245E-4</c:v>
                </c:pt>
                <c:pt idx="23671">
                  <c:v>4.7341999999983244E-4</c:v>
                </c:pt>
                <c:pt idx="23672">
                  <c:v>4.7343999999983243E-4</c:v>
                </c:pt>
                <c:pt idx="23673">
                  <c:v>4.7345999999983242E-4</c:v>
                </c:pt>
                <c:pt idx="23674">
                  <c:v>4.7347999999983241E-4</c:v>
                </c:pt>
                <c:pt idx="23675">
                  <c:v>4.734999999998324E-4</c:v>
                </c:pt>
                <c:pt idx="23676">
                  <c:v>4.7351999999983239E-4</c:v>
                </c:pt>
                <c:pt idx="23677">
                  <c:v>4.7353999999983238E-4</c:v>
                </c:pt>
                <c:pt idx="23678">
                  <c:v>4.7355999999983237E-4</c:v>
                </c:pt>
                <c:pt idx="23679">
                  <c:v>4.7357999999983236E-4</c:v>
                </c:pt>
                <c:pt idx="23680">
                  <c:v>4.7359999999983235E-4</c:v>
                </c:pt>
                <c:pt idx="23681">
                  <c:v>4.7361999999983234E-4</c:v>
                </c:pt>
                <c:pt idx="23682">
                  <c:v>4.7363999999983233E-4</c:v>
                </c:pt>
                <c:pt idx="23683">
                  <c:v>4.7365999999983232E-4</c:v>
                </c:pt>
                <c:pt idx="23684">
                  <c:v>4.7367999999983231E-4</c:v>
                </c:pt>
                <c:pt idx="23685">
                  <c:v>4.736999999998323E-4</c:v>
                </c:pt>
                <c:pt idx="23686">
                  <c:v>4.7371999999983229E-4</c:v>
                </c:pt>
                <c:pt idx="23687">
                  <c:v>4.7373999999983227E-4</c:v>
                </c:pt>
                <c:pt idx="23688">
                  <c:v>4.7375999999983226E-4</c:v>
                </c:pt>
                <c:pt idx="23689">
                  <c:v>4.7377999999983225E-4</c:v>
                </c:pt>
                <c:pt idx="23690">
                  <c:v>4.7379999999983224E-4</c:v>
                </c:pt>
                <c:pt idx="23691">
                  <c:v>4.7381999999983223E-4</c:v>
                </c:pt>
                <c:pt idx="23692">
                  <c:v>4.7383999999983222E-4</c:v>
                </c:pt>
                <c:pt idx="23693">
                  <c:v>4.7385999999983221E-4</c:v>
                </c:pt>
                <c:pt idx="23694">
                  <c:v>4.738799999998322E-4</c:v>
                </c:pt>
                <c:pt idx="23695">
                  <c:v>4.7389999999983219E-4</c:v>
                </c:pt>
                <c:pt idx="23696">
                  <c:v>4.7391999999983218E-4</c:v>
                </c:pt>
                <c:pt idx="23697">
                  <c:v>4.7393999999983217E-4</c:v>
                </c:pt>
                <c:pt idx="23698">
                  <c:v>4.7395999999983216E-4</c:v>
                </c:pt>
                <c:pt idx="23699">
                  <c:v>4.7397999999983215E-4</c:v>
                </c:pt>
                <c:pt idx="23700">
                  <c:v>4.7399999999983214E-4</c:v>
                </c:pt>
                <c:pt idx="23701">
                  <c:v>4.7401999999983213E-4</c:v>
                </c:pt>
                <c:pt idx="23702">
                  <c:v>4.7403999999983212E-4</c:v>
                </c:pt>
                <c:pt idx="23703">
                  <c:v>4.7405999999983211E-4</c:v>
                </c:pt>
                <c:pt idx="23704">
                  <c:v>4.740799999998321E-4</c:v>
                </c:pt>
                <c:pt idx="23705">
                  <c:v>4.7409999999983209E-4</c:v>
                </c:pt>
                <c:pt idx="23706">
                  <c:v>4.7411999999983208E-4</c:v>
                </c:pt>
                <c:pt idx="23707">
                  <c:v>4.7413999999983207E-4</c:v>
                </c:pt>
                <c:pt idx="23708">
                  <c:v>4.7415999999983206E-4</c:v>
                </c:pt>
                <c:pt idx="23709">
                  <c:v>4.7417999999983205E-4</c:v>
                </c:pt>
                <c:pt idx="23710">
                  <c:v>4.7419999999983204E-4</c:v>
                </c:pt>
                <c:pt idx="23711">
                  <c:v>4.7421999999983203E-4</c:v>
                </c:pt>
                <c:pt idx="23712">
                  <c:v>4.7423999999983202E-4</c:v>
                </c:pt>
                <c:pt idx="23713">
                  <c:v>4.7425999999983201E-4</c:v>
                </c:pt>
                <c:pt idx="23714">
                  <c:v>4.74279999999832E-4</c:v>
                </c:pt>
                <c:pt idx="23715">
                  <c:v>4.7429999999983198E-4</c:v>
                </c:pt>
                <c:pt idx="23716">
                  <c:v>4.7431999999983197E-4</c:v>
                </c:pt>
                <c:pt idx="23717">
                  <c:v>4.7433999999983196E-4</c:v>
                </c:pt>
                <c:pt idx="23718">
                  <c:v>4.7435999999983195E-4</c:v>
                </c:pt>
                <c:pt idx="23719">
                  <c:v>4.7437999999983194E-4</c:v>
                </c:pt>
                <c:pt idx="23720">
                  <c:v>4.7439999999983193E-4</c:v>
                </c:pt>
                <c:pt idx="23721">
                  <c:v>4.7441999999983192E-4</c:v>
                </c:pt>
                <c:pt idx="23722">
                  <c:v>4.7443999999983191E-4</c:v>
                </c:pt>
                <c:pt idx="23723">
                  <c:v>4.744599999998319E-4</c:v>
                </c:pt>
                <c:pt idx="23724">
                  <c:v>4.7447999999983189E-4</c:v>
                </c:pt>
                <c:pt idx="23725">
                  <c:v>4.7449999999983188E-4</c:v>
                </c:pt>
                <c:pt idx="23726">
                  <c:v>4.7451999999983187E-4</c:v>
                </c:pt>
                <c:pt idx="23727">
                  <c:v>4.7453999999983186E-4</c:v>
                </c:pt>
                <c:pt idx="23728">
                  <c:v>4.7455999999983185E-4</c:v>
                </c:pt>
                <c:pt idx="23729">
                  <c:v>4.7457999999983184E-4</c:v>
                </c:pt>
                <c:pt idx="23730">
                  <c:v>4.7459999999983183E-4</c:v>
                </c:pt>
                <c:pt idx="23731">
                  <c:v>4.7461999999983182E-4</c:v>
                </c:pt>
                <c:pt idx="23732">
                  <c:v>4.7463999999983181E-4</c:v>
                </c:pt>
                <c:pt idx="23733">
                  <c:v>4.746599999998318E-4</c:v>
                </c:pt>
                <c:pt idx="23734">
                  <c:v>4.7467999999983179E-4</c:v>
                </c:pt>
                <c:pt idx="23735">
                  <c:v>4.7469999999983178E-4</c:v>
                </c:pt>
                <c:pt idx="23736">
                  <c:v>4.7471999999983177E-4</c:v>
                </c:pt>
                <c:pt idx="23737">
                  <c:v>4.7473999999983176E-4</c:v>
                </c:pt>
                <c:pt idx="23738">
                  <c:v>4.7475999999983175E-4</c:v>
                </c:pt>
                <c:pt idx="23739">
                  <c:v>4.7477999999983174E-4</c:v>
                </c:pt>
                <c:pt idx="23740">
                  <c:v>4.7479999999983173E-4</c:v>
                </c:pt>
                <c:pt idx="23741">
                  <c:v>4.7481999999983172E-4</c:v>
                </c:pt>
                <c:pt idx="23742">
                  <c:v>4.7483999999983171E-4</c:v>
                </c:pt>
                <c:pt idx="23743">
                  <c:v>4.7485999999983169E-4</c:v>
                </c:pt>
                <c:pt idx="23744">
                  <c:v>4.7487999999983168E-4</c:v>
                </c:pt>
                <c:pt idx="23745">
                  <c:v>4.7489999999983167E-4</c:v>
                </c:pt>
                <c:pt idx="23746">
                  <c:v>4.7491999999983166E-4</c:v>
                </c:pt>
                <c:pt idx="23747">
                  <c:v>4.7493999999983165E-4</c:v>
                </c:pt>
                <c:pt idx="23748">
                  <c:v>4.7495999999983164E-4</c:v>
                </c:pt>
                <c:pt idx="23749">
                  <c:v>4.7497999999983163E-4</c:v>
                </c:pt>
                <c:pt idx="23750">
                  <c:v>4.7499999999983162E-4</c:v>
                </c:pt>
                <c:pt idx="23751">
                  <c:v>4.7501999999983161E-4</c:v>
                </c:pt>
                <c:pt idx="23752">
                  <c:v>4.750399999998316E-4</c:v>
                </c:pt>
                <c:pt idx="23753">
                  <c:v>4.7505999999983159E-4</c:v>
                </c:pt>
                <c:pt idx="23754">
                  <c:v>4.7507999999983158E-4</c:v>
                </c:pt>
                <c:pt idx="23755">
                  <c:v>4.7509999999983157E-4</c:v>
                </c:pt>
                <c:pt idx="23756">
                  <c:v>4.7511999999983156E-4</c:v>
                </c:pt>
                <c:pt idx="23757">
                  <c:v>4.7513999999983155E-4</c:v>
                </c:pt>
                <c:pt idx="23758">
                  <c:v>4.7515999999983154E-4</c:v>
                </c:pt>
                <c:pt idx="23759">
                  <c:v>4.7517999999983153E-4</c:v>
                </c:pt>
                <c:pt idx="23760">
                  <c:v>4.7519999999983152E-4</c:v>
                </c:pt>
                <c:pt idx="23761">
                  <c:v>4.7521999999983151E-4</c:v>
                </c:pt>
                <c:pt idx="23762">
                  <c:v>4.752399999998315E-4</c:v>
                </c:pt>
                <c:pt idx="23763">
                  <c:v>4.7525999999983149E-4</c:v>
                </c:pt>
                <c:pt idx="23764">
                  <c:v>4.7527999999983148E-4</c:v>
                </c:pt>
                <c:pt idx="23765">
                  <c:v>4.7529999999983147E-4</c:v>
                </c:pt>
                <c:pt idx="23766">
                  <c:v>4.7531999999983146E-4</c:v>
                </c:pt>
                <c:pt idx="23767">
                  <c:v>4.7533999999983145E-4</c:v>
                </c:pt>
                <c:pt idx="23768">
                  <c:v>4.7535999999983144E-4</c:v>
                </c:pt>
                <c:pt idx="23769">
                  <c:v>4.7537999999983143E-4</c:v>
                </c:pt>
                <c:pt idx="23770">
                  <c:v>4.7539999999983142E-4</c:v>
                </c:pt>
                <c:pt idx="23771">
                  <c:v>4.754199999998314E-4</c:v>
                </c:pt>
                <c:pt idx="23772">
                  <c:v>4.7543999999983139E-4</c:v>
                </c:pt>
                <c:pt idx="23773">
                  <c:v>4.7545999999983138E-4</c:v>
                </c:pt>
                <c:pt idx="23774">
                  <c:v>4.7547999999983137E-4</c:v>
                </c:pt>
                <c:pt idx="23775">
                  <c:v>4.7549999999983136E-4</c:v>
                </c:pt>
                <c:pt idx="23776">
                  <c:v>4.7551999999983135E-4</c:v>
                </c:pt>
                <c:pt idx="23777">
                  <c:v>4.7553999999983134E-4</c:v>
                </c:pt>
                <c:pt idx="23778">
                  <c:v>4.7555999999983133E-4</c:v>
                </c:pt>
                <c:pt idx="23779">
                  <c:v>4.7557999999983132E-4</c:v>
                </c:pt>
                <c:pt idx="23780">
                  <c:v>4.7559999999983131E-4</c:v>
                </c:pt>
                <c:pt idx="23781">
                  <c:v>4.756199999998313E-4</c:v>
                </c:pt>
                <c:pt idx="23782">
                  <c:v>4.7563999999983129E-4</c:v>
                </c:pt>
                <c:pt idx="23783">
                  <c:v>4.7565999999983128E-4</c:v>
                </c:pt>
                <c:pt idx="23784">
                  <c:v>4.7567999999983127E-4</c:v>
                </c:pt>
                <c:pt idx="23785">
                  <c:v>4.7569999999983126E-4</c:v>
                </c:pt>
                <c:pt idx="23786">
                  <c:v>4.7571999999983125E-4</c:v>
                </c:pt>
                <c:pt idx="23787">
                  <c:v>4.7573999999983124E-4</c:v>
                </c:pt>
                <c:pt idx="23788">
                  <c:v>4.7575999999983123E-4</c:v>
                </c:pt>
                <c:pt idx="23789">
                  <c:v>4.7577999999983122E-4</c:v>
                </c:pt>
                <c:pt idx="23790">
                  <c:v>4.7579999999983121E-4</c:v>
                </c:pt>
                <c:pt idx="23791">
                  <c:v>4.758199999998312E-4</c:v>
                </c:pt>
                <c:pt idx="23792">
                  <c:v>4.7583999999983119E-4</c:v>
                </c:pt>
                <c:pt idx="23793">
                  <c:v>4.7585999999983118E-4</c:v>
                </c:pt>
                <c:pt idx="23794">
                  <c:v>4.7587999999983117E-4</c:v>
                </c:pt>
                <c:pt idx="23795">
                  <c:v>4.7589999999983116E-4</c:v>
                </c:pt>
                <c:pt idx="23796">
                  <c:v>4.7591999999983115E-4</c:v>
                </c:pt>
                <c:pt idx="23797">
                  <c:v>4.7593999999983114E-4</c:v>
                </c:pt>
                <c:pt idx="23798">
                  <c:v>4.7595999999983113E-4</c:v>
                </c:pt>
                <c:pt idx="23799">
                  <c:v>4.7597999999983112E-4</c:v>
                </c:pt>
                <c:pt idx="23800">
                  <c:v>4.759999999998311E-4</c:v>
                </c:pt>
                <c:pt idx="23801">
                  <c:v>4.7601999999983109E-4</c:v>
                </c:pt>
                <c:pt idx="23802">
                  <c:v>4.7603999999983108E-4</c:v>
                </c:pt>
                <c:pt idx="23803">
                  <c:v>4.7605999999983107E-4</c:v>
                </c:pt>
                <c:pt idx="23804">
                  <c:v>4.7607999999983106E-4</c:v>
                </c:pt>
                <c:pt idx="23805">
                  <c:v>4.7609999999983105E-4</c:v>
                </c:pt>
                <c:pt idx="23806">
                  <c:v>4.7611999999983104E-4</c:v>
                </c:pt>
                <c:pt idx="23807">
                  <c:v>4.7613999999983103E-4</c:v>
                </c:pt>
                <c:pt idx="23808">
                  <c:v>4.7615999999983102E-4</c:v>
                </c:pt>
                <c:pt idx="23809">
                  <c:v>4.7617999999983101E-4</c:v>
                </c:pt>
                <c:pt idx="23810">
                  <c:v>4.76199999999831E-4</c:v>
                </c:pt>
                <c:pt idx="23811">
                  <c:v>4.7621999999983099E-4</c:v>
                </c:pt>
                <c:pt idx="23812">
                  <c:v>4.7623999999983098E-4</c:v>
                </c:pt>
                <c:pt idx="23813">
                  <c:v>4.7625999999983097E-4</c:v>
                </c:pt>
                <c:pt idx="23814">
                  <c:v>4.7627999999983096E-4</c:v>
                </c:pt>
                <c:pt idx="23815">
                  <c:v>4.7629999999983095E-4</c:v>
                </c:pt>
                <c:pt idx="23816">
                  <c:v>4.7631999999983094E-4</c:v>
                </c:pt>
                <c:pt idx="23817">
                  <c:v>4.7633999999983093E-4</c:v>
                </c:pt>
                <c:pt idx="23818">
                  <c:v>4.7635999999983092E-4</c:v>
                </c:pt>
                <c:pt idx="23819">
                  <c:v>4.7637999999983091E-4</c:v>
                </c:pt>
                <c:pt idx="23820">
                  <c:v>4.763999999998309E-4</c:v>
                </c:pt>
                <c:pt idx="23821">
                  <c:v>4.7641999999983089E-4</c:v>
                </c:pt>
                <c:pt idx="23822">
                  <c:v>4.7643999999983088E-4</c:v>
                </c:pt>
                <c:pt idx="23823">
                  <c:v>4.7645999999983087E-4</c:v>
                </c:pt>
                <c:pt idx="23824">
                  <c:v>4.7647999999983086E-4</c:v>
                </c:pt>
                <c:pt idx="23825">
                  <c:v>4.7649999999983085E-4</c:v>
                </c:pt>
                <c:pt idx="23826">
                  <c:v>4.7651999999983084E-4</c:v>
                </c:pt>
                <c:pt idx="23827">
                  <c:v>4.7653999999983083E-4</c:v>
                </c:pt>
                <c:pt idx="23828">
                  <c:v>4.7655999999983081E-4</c:v>
                </c:pt>
                <c:pt idx="23829">
                  <c:v>4.765799999998308E-4</c:v>
                </c:pt>
                <c:pt idx="23830">
                  <c:v>4.7659999999983079E-4</c:v>
                </c:pt>
                <c:pt idx="23831">
                  <c:v>4.7661999999983078E-4</c:v>
                </c:pt>
                <c:pt idx="23832">
                  <c:v>4.7663999999983077E-4</c:v>
                </c:pt>
                <c:pt idx="23833">
                  <c:v>4.7665999999983076E-4</c:v>
                </c:pt>
                <c:pt idx="23834">
                  <c:v>4.7667999999983075E-4</c:v>
                </c:pt>
                <c:pt idx="23835">
                  <c:v>4.7669999999983074E-4</c:v>
                </c:pt>
                <c:pt idx="23836">
                  <c:v>4.7671999999983073E-4</c:v>
                </c:pt>
                <c:pt idx="23837">
                  <c:v>4.7673999999983072E-4</c:v>
                </c:pt>
                <c:pt idx="23838">
                  <c:v>4.7675999999983071E-4</c:v>
                </c:pt>
                <c:pt idx="23839">
                  <c:v>4.767799999998307E-4</c:v>
                </c:pt>
                <c:pt idx="23840">
                  <c:v>4.7679999999983069E-4</c:v>
                </c:pt>
                <c:pt idx="23841">
                  <c:v>4.7681999999983068E-4</c:v>
                </c:pt>
                <c:pt idx="23842">
                  <c:v>4.7683999999983067E-4</c:v>
                </c:pt>
                <c:pt idx="23843">
                  <c:v>4.7685999999983066E-4</c:v>
                </c:pt>
                <c:pt idx="23844">
                  <c:v>4.7687999999983065E-4</c:v>
                </c:pt>
                <c:pt idx="23845">
                  <c:v>4.7689999999983064E-4</c:v>
                </c:pt>
                <c:pt idx="23846">
                  <c:v>4.7691999999983063E-4</c:v>
                </c:pt>
                <c:pt idx="23847">
                  <c:v>4.7693999999983062E-4</c:v>
                </c:pt>
                <c:pt idx="23848">
                  <c:v>4.7695999999983061E-4</c:v>
                </c:pt>
                <c:pt idx="23849">
                  <c:v>4.769799999998306E-4</c:v>
                </c:pt>
                <c:pt idx="23850">
                  <c:v>4.7699999999983059E-4</c:v>
                </c:pt>
                <c:pt idx="23851">
                  <c:v>4.7701999999983058E-4</c:v>
                </c:pt>
                <c:pt idx="23852">
                  <c:v>4.7703999999983057E-4</c:v>
                </c:pt>
                <c:pt idx="23853">
                  <c:v>4.7705999999983056E-4</c:v>
                </c:pt>
                <c:pt idx="23854">
                  <c:v>4.7707999999983055E-4</c:v>
                </c:pt>
                <c:pt idx="23855">
                  <c:v>4.7709999999983054E-4</c:v>
                </c:pt>
                <c:pt idx="23856">
                  <c:v>4.7711999999983052E-4</c:v>
                </c:pt>
                <c:pt idx="23857">
                  <c:v>4.7713999999983051E-4</c:v>
                </c:pt>
                <c:pt idx="23858">
                  <c:v>4.771599999998305E-4</c:v>
                </c:pt>
                <c:pt idx="23859">
                  <c:v>4.7717999999983049E-4</c:v>
                </c:pt>
                <c:pt idx="23860">
                  <c:v>4.7719999999983048E-4</c:v>
                </c:pt>
                <c:pt idx="23861">
                  <c:v>4.7721999999983047E-4</c:v>
                </c:pt>
                <c:pt idx="23862">
                  <c:v>4.7723999999983046E-4</c:v>
                </c:pt>
                <c:pt idx="23863">
                  <c:v>4.7725999999983045E-4</c:v>
                </c:pt>
                <c:pt idx="23864">
                  <c:v>4.7727999999983044E-4</c:v>
                </c:pt>
                <c:pt idx="23865">
                  <c:v>4.7729999999983043E-4</c:v>
                </c:pt>
                <c:pt idx="23866">
                  <c:v>4.7731999999983042E-4</c:v>
                </c:pt>
                <c:pt idx="23867">
                  <c:v>4.7733999999983041E-4</c:v>
                </c:pt>
                <c:pt idx="23868">
                  <c:v>4.773599999998304E-4</c:v>
                </c:pt>
                <c:pt idx="23869">
                  <c:v>4.7737999999983039E-4</c:v>
                </c:pt>
                <c:pt idx="23870">
                  <c:v>4.7739999999983038E-4</c:v>
                </c:pt>
                <c:pt idx="23871">
                  <c:v>4.7741999999983037E-4</c:v>
                </c:pt>
                <c:pt idx="23872">
                  <c:v>4.7743999999983036E-4</c:v>
                </c:pt>
                <c:pt idx="23873">
                  <c:v>4.7745999999983035E-4</c:v>
                </c:pt>
                <c:pt idx="23874">
                  <c:v>4.7747999999983034E-4</c:v>
                </c:pt>
                <c:pt idx="23875">
                  <c:v>4.7749999999983033E-4</c:v>
                </c:pt>
                <c:pt idx="23876">
                  <c:v>4.7751999999983032E-4</c:v>
                </c:pt>
                <c:pt idx="23877">
                  <c:v>4.7753999999983031E-4</c:v>
                </c:pt>
                <c:pt idx="23878">
                  <c:v>4.775599999998303E-4</c:v>
                </c:pt>
                <c:pt idx="23879">
                  <c:v>4.7757999999983029E-4</c:v>
                </c:pt>
                <c:pt idx="23880">
                  <c:v>4.7759999999983028E-4</c:v>
                </c:pt>
                <c:pt idx="23881">
                  <c:v>4.7761999999983027E-4</c:v>
                </c:pt>
                <c:pt idx="23882">
                  <c:v>4.7763999999983026E-4</c:v>
                </c:pt>
                <c:pt idx="23883">
                  <c:v>4.7765999999983025E-4</c:v>
                </c:pt>
                <c:pt idx="23884">
                  <c:v>4.7767999999983023E-4</c:v>
                </c:pt>
                <c:pt idx="23885">
                  <c:v>4.7769999999983022E-4</c:v>
                </c:pt>
                <c:pt idx="23886">
                  <c:v>4.7771999999983021E-4</c:v>
                </c:pt>
                <c:pt idx="23887">
                  <c:v>4.777399999998302E-4</c:v>
                </c:pt>
                <c:pt idx="23888">
                  <c:v>4.7775999999983019E-4</c:v>
                </c:pt>
                <c:pt idx="23889">
                  <c:v>4.7777999999983018E-4</c:v>
                </c:pt>
                <c:pt idx="23890">
                  <c:v>4.7779999999983017E-4</c:v>
                </c:pt>
                <c:pt idx="23891">
                  <c:v>4.7781999999983016E-4</c:v>
                </c:pt>
                <c:pt idx="23892">
                  <c:v>4.7783999999983015E-4</c:v>
                </c:pt>
                <c:pt idx="23893">
                  <c:v>4.7785999999983014E-4</c:v>
                </c:pt>
                <c:pt idx="23894">
                  <c:v>4.7787999999983013E-4</c:v>
                </c:pt>
                <c:pt idx="23895">
                  <c:v>4.7789999999983012E-4</c:v>
                </c:pt>
                <c:pt idx="23896">
                  <c:v>4.7791999999983011E-4</c:v>
                </c:pt>
                <c:pt idx="23897">
                  <c:v>4.779399999998301E-4</c:v>
                </c:pt>
                <c:pt idx="23898">
                  <c:v>4.7795999999983009E-4</c:v>
                </c:pt>
                <c:pt idx="23899">
                  <c:v>4.7797999999983008E-4</c:v>
                </c:pt>
                <c:pt idx="23900">
                  <c:v>4.7799999999983007E-4</c:v>
                </c:pt>
                <c:pt idx="23901">
                  <c:v>4.7801999999983006E-4</c:v>
                </c:pt>
                <c:pt idx="23902">
                  <c:v>4.7803999999983005E-4</c:v>
                </c:pt>
                <c:pt idx="23903">
                  <c:v>4.7805999999983004E-4</c:v>
                </c:pt>
                <c:pt idx="23904">
                  <c:v>4.7807999999983003E-4</c:v>
                </c:pt>
                <c:pt idx="23905">
                  <c:v>4.7809999999983002E-4</c:v>
                </c:pt>
                <c:pt idx="23906">
                  <c:v>4.7811999999983001E-4</c:v>
                </c:pt>
                <c:pt idx="23907">
                  <c:v>4.7813999999983E-4</c:v>
                </c:pt>
                <c:pt idx="23908">
                  <c:v>4.7815999999982999E-4</c:v>
                </c:pt>
                <c:pt idx="23909">
                  <c:v>4.7817999999982998E-4</c:v>
                </c:pt>
                <c:pt idx="23910">
                  <c:v>4.7819999999982997E-4</c:v>
                </c:pt>
                <c:pt idx="23911">
                  <c:v>4.7821999999982996E-4</c:v>
                </c:pt>
                <c:pt idx="23912">
                  <c:v>4.7823999999982994E-4</c:v>
                </c:pt>
                <c:pt idx="23913">
                  <c:v>4.7825999999982993E-4</c:v>
                </c:pt>
                <c:pt idx="23914">
                  <c:v>4.7827999999982992E-4</c:v>
                </c:pt>
                <c:pt idx="23915">
                  <c:v>4.7829999999982991E-4</c:v>
                </c:pt>
                <c:pt idx="23916">
                  <c:v>4.783199999998299E-4</c:v>
                </c:pt>
                <c:pt idx="23917">
                  <c:v>4.7833999999982989E-4</c:v>
                </c:pt>
                <c:pt idx="23918">
                  <c:v>4.7835999999982988E-4</c:v>
                </c:pt>
                <c:pt idx="23919">
                  <c:v>4.7837999999982987E-4</c:v>
                </c:pt>
                <c:pt idx="23920">
                  <c:v>4.7839999999982986E-4</c:v>
                </c:pt>
                <c:pt idx="23921">
                  <c:v>4.7841999999982985E-4</c:v>
                </c:pt>
                <c:pt idx="23922">
                  <c:v>4.7843999999982984E-4</c:v>
                </c:pt>
                <c:pt idx="23923">
                  <c:v>4.7845999999982983E-4</c:v>
                </c:pt>
                <c:pt idx="23924">
                  <c:v>4.7847999999982982E-4</c:v>
                </c:pt>
                <c:pt idx="23925">
                  <c:v>4.7849999999982981E-4</c:v>
                </c:pt>
                <c:pt idx="23926">
                  <c:v>4.785199999998298E-4</c:v>
                </c:pt>
                <c:pt idx="23927">
                  <c:v>4.7853999999982979E-4</c:v>
                </c:pt>
                <c:pt idx="23928">
                  <c:v>4.7855999999982978E-4</c:v>
                </c:pt>
                <c:pt idx="23929">
                  <c:v>4.7857999999982977E-4</c:v>
                </c:pt>
                <c:pt idx="23930">
                  <c:v>4.7859999999982976E-4</c:v>
                </c:pt>
                <c:pt idx="23931">
                  <c:v>4.7861999999982975E-4</c:v>
                </c:pt>
                <c:pt idx="23932">
                  <c:v>4.7863999999982974E-4</c:v>
                </c:pt>
                <c:pt idx="23933">
                  <c:v>4.7865999999982973E-4</c:v>
                </c:pt>
                <c:pt idx="23934">
                  <c:v>4.7867999999982972E-4</c:v>
                </c:pt>
                <c:pt idx="23935">
                  <c:v>4.7869999999982971E-4</c:v>
                </c:pt>
                <c:pt idx="23936">
                  <c:v>4.787199999998297E-4</c:v>
                </c:pt>
                <c:pt idx="23937">
                  <c:v>4.7873999999982969E-4</c:v>
                </c:pt>
                <c:pt idx="23938">
                  <c:v>4.7875999999982968E-4</c:v>
                </c:pt>
                <c:pt idx="23939">
                  <c:v>4.7877999999982967E-4</c:v>
                </c:pt>
                <c:pt idx="23940">
                  <c:v>4.7879999999982965E-4</c:v>
                </c:pt>
                <c:pt idx="23941">
                  <c:v>4.7881999999982964E-4</c:v>
                </c:pt>
                <c:pt idx="23942">
                  <c:v>4.7883999999982963E-4</c:v>
                </c:pt>
                <c:pt idx="23943">
                  <c:v>4.7885999999982962E-4</c:v>
                </c:pt>
                <c:pt idx="23944">
                  <c:v>4.7887999999982961E-4</c:v>
                </c:pt>
                <c:pt idx="23945">
                  <c:v>4.788999999998296E-4</c:v>
                </c:pt>
                <c:pt idx="23946">
                  <c:v>4.7891999999982959E-4</c:v>
                </c:pt>
                <c:pt idx="23947">
                  <c:v>4.7893999999982958E-4</c:v>
                </c:pt>
                <c:pt idx="23948">
                  <c:v>4.7895999999982957E-4</c:v>
                </c:pt>
                <c:pt idx="23949">
                  <c:v>4.7897999999982956E-4</c:v>
                </c:pt>
                <c:pt idx="23950">
                  <c:v>4.7899999999982955E-4</c:v>
                </c:pt>
                <c:pt idx="23951">
                  <c:v>4.7901999999982954E-4</c:v>
                </c:pt>
                <c:pt idx="23952">
                  <c:v>4.7903999999982953E-4</c:v>
                </c:pt>
                <c:pt idx="23953">
                  <c:v>4.7905999999982952E-4</c:v>
                </c:pt>
                <c:pt idx="23954">
                  <c:v>4.7907999999982951E-4</c:v>
                </c:pt>
                <c:pt idx="23955">
                  <c:v>4.790999999998295E-4</c:v>
                </c:pt>
                <c:pt idx="23956">
                  <c:v>4.7911999999982949E-4</c:v>
                </c:pt>
                <c:pt idx="23957">
                  <c:v>4.7913999999982948E-4</c:v>
                </c:pt>
                <c:pt idx="23958">
                  <c:v>4.7915999999982947E-4</c:v>
                </c:pt>
                <c:pt idx="23959">
                  <c:v>4.7917999999982946E-4</c:v>
                </c:pt>
                <c:pt idx="23960">
                  <c:v>4.7919999999982945E-4</c:v>
                </c:pt>
                <c:pt idx="23961">
                  <c:v>4.7921999999982944E-4</c:v>
                </c:pt>
                <c:pt idx="23962">
                  <c:v>4.7923999999982943E-4</c:v>
                </c:pt>
                <c:pt idx="23963">
                  <c:v>4.7925999999982942E-4</c:v>
                </c:pt>
                <c:pt idx="23964">
                  <c:v>4.7927999999982941E-4</c:v>
                </c:pt>
                <c:pt idx="23965">
                  <c:v>4.792999999998294E-4</c:v>
                </c:pt>
                <c:pt idx="23966">
                  <c:v>4.7931999999982939E-4</c:v>
                </c:pt>
                <c:pt idx="23967">
                  <c:v>4.7933999999982938E-4</c:v>
                </c:pt>
                <c:pt idx="23968">
                  <c:v>4.7935999999982936E-4</c:v>
                </c:pt>
                <c:pt idx="23969">
                  <c:v>4.7937999999982935E-4</c:v>
                </c:pt>
                <c:pt idx="23970">
                  <c:v>4.7939999999982934E-4</c:v>
                </c:pt>
                <c:pt idx="23971">
                  <c:v>4.7941999999982933E-4</c:v>
                </c:pt>
                <c:pt idx="23972">
                  <c:v>4.7943999999982932E-4</c:v>
                </c:pt>
                <c:pt idx="23973">
                  <c:v>4.7945999999982931E-4</c:v>
                </c:pt>
                <c:pt idx="23974">
                  <c:v>4.794799999998293E-4</c:v>
                </c:pt>
                <c:pt idx="23975">
                  <c:v>4.7949999999982929E-4</c:v>
                </c:pt>
                <c:pt idx="23976">
                  <c:v>4.7951999999982928E-4</c:v>
                </c:pt>
                <c:pt idx="23977">
                  <c:v>4.7953999999982927E-4</c:v>
                </c:pt>
                <c:pt idx="23978">
                  <c:v>4.7955999999982926E-4</c:v>
                </c:pt>
                <c:pt idx="23979">
                  <c:v>4.7957999999982925E-4</c:v>
                </c:pt>
                <c:pt idx="23980">
                  <c:v>4.7959999999982924E-4</c:v>
                </c:pt>
                <c:pt idx="23981">
                  <c:v>4.7961999999982923E-4</c:v>
                </c:pt>
                <c:pt idx="23982">
                  <c:v>4.7963999999982922E-4</c:v>
                </c:pt>
                <c:pt idx="23983">
                  <c:v>4.7965999999982921E-4</c:v>
                </c:pt>
                <c:pt idx="23984">
                  <c:v>4.796799999998292E-4</c:v>
                </c:pt>
                <c:pt idx="23985">
                  <c:v>4.7969999999982919E-4</c:v>
                </c:pt>
                <c:pt idx="23986">
                  <c:v>4.7971999999982918E-4</c:v>
                </c:pt>
                <c:pt idx="23987">
                  <c:v>4.7973999999982917E-4</c:v>
                </c:pt>
                <c:pt idx="23988">
                  <c:v>4.7975999999982916E-4</c:v>
                </c:pt>
                <c:pt idx="23989">
                  <c:v>4.7977999999982915E-4</c:v>
                </c:pt>
                <c:pt idx="23990">
                  <c:v>4.7979999999982914E-4</c:v>
                </c:pt>
                <c:pt idx="23991">
                  <c:v>4.7981999999982913E-4</c:v>
                </c:pt>
                <c:pt idx="23992">
                  <c:v>4.7983999999982912E-4</c:v>
                </c:pt>
                <c:pt idx="23993">
                  <c:v>4.7985999999982911E-4</c:v>
                </c:pt>
                <c:pt idx="23994">
                  <c:v>4.798799999998291E-4</c:v>
                </c:pt>
                <c:pt idx="23995">
                  <c:v>4.7989999999982909E-4</c:v>
                </c:pt>
                <c:pt idx="23996">
                  <c:v>4.7991999999982907E-4</c:v>
                </c:pt>
                <c:pt idx="23997">
                  <c:v>4.7993999999982906E-4</c:v>
                </c:pt>
                <c:pt idx="23998">
                  <c:v>4.7995999999982905E-4</c:v>
                </c:pt>
                <c:pt idx="23999">
                  <c:v>4.7997999999982904E-4</c:v>
                </c:pt>
                <c:pt idx="24000">
                  <c:v>4.7999999999982903E-4</c:v>
                </c:pt>
                <c:pt idx="24001">
                  <c:v>4.8001999999982902E-4</c:v>
                </c:pt>
                <c:pt idx="24002">
                  <c:v>4.8003999999982901E-4</c:v>
                </c:pt>
                <c:pt idx="24003">
                  <c:v>4.80059999999829E-4</c:v>
                </c:pt>
                <c:pt idx="24004">
                  <c:v>4.8007999999982899E-4</c:v>
                </c:pt>
                <c:pt idx="24005">
                  <c:v>4.8009999999982898E-4</c:v>
                </c:pt>
                <c:pt idx="24006">
                  <c:v>4.8011999999982897E-4</c:v>
                </c:pt>
                <c:pt idx="24007">
                  <c:v>4.8013999999982896E-4</c:v>
                </c:pt>
                <c:pt idx="24008">
                  <c:v>4.8015999999982895E-4</c:v>
                </c:pt>
                <c:pt idx="24009">
                  <c:v>4.8017999999982894E-4</c:v>
                </c:pt>
                <c:pt idx="24010">
                  <c:v>4.8019999999982893E-4</c:v>
                </c:pt>
                <c:pt idx="24011">
                  <c:v>4.8021999999982892E-4</c:v>
                </c:pt>
                <c:pt idx="24012">
                  <c:v>4.8023999999982891E-4</c:v>
                </c:pt>
                <c:pt idx="24013">
                  <c:v>4.802599999998289E-4</c:v>
                </c:pt>
                <c:pt idx="24014">
                  <c:v>4.8027999999982889E-4</c:v>
                </c:pt>
                <c:pt idx="24015">
                  <c:v>4.8029999999982888E-4</c:v>
                </c:pt>
                <c:pt idx="24016">
                  <c:v>4.8031999999982887E-4</c:v>
                </c:pt>
                <c:pt idx="24017">
                  <c:v>4.8033999999982886E-4</c:v>
                </c:pt>
                <c:pt idx="24018">
                  <c:v>4.8035999999982885E-4</c:v>
                </c:pt>
                <c:pt idx="24019">
                  <c:v>4.8037999999982884E-4</c:v>
                </c:pt>
                <c:pt idx="24020">
                  <c:v>4.8039999999982883E-4</c:v>
                </c:pt>
                <c:pt idx="24021">
                  <c:v>4.8041999999982882E-4</c:v>
                </c:pt>
                <c:pt idx="24022">
                  <c:v>4.8043999999982881E-4</c:v>
                </c:pt>
                <c:pt idx="24023">
                  <c:v>4.804599999998288E-4</c:v>
                </c:pt>
                <c:pt idx="24024">
                  <c:v>4.8047999999982878E-4</c:v>
                </c:pt>
                <c:pt idx="24025">
                  <c:v>4.8049999999982877E-4</c:v>
                </c:pt>
                <c:pt idx="24026">
                  <c:v>4.8051999999982876E-4</c:v>
                </c:pt>
                <c:pt idx="24027">
                  <c:v>4.8053999999982875E-4</c:v>
                </c:pt>
                <c:pt idx="24028">
                  <c:v>4.8055999999982874E-4</c:v>
                </c:pt>
                <c:pt idx="24029">
                  <c:v>4.8057999999982873E-4</c:v>
                </c:pt>
                <c:pt idx="24030">
                  <c:v>4.8059999999982872E-4</c:v>
                </c:pt>
                <c:pt idx="24031">
                  <c:v>4.8061999999982871E-4</c:v>
                </c:pt>
                <c:pt idx="24032">
                  <c:v>4.806399999998287E-4</c:v>
                </c:pt>
                <c:pt idx="24033">
                  <c:v>4.8065999999982869E-4</c:v>
                </c:pt>
                <c:pt idx="24034">
                  <c:v>4.8067999999982868E-4</c:v>
                </c:pt>
                <c:pt idx="24035">
                  <c:v>4.8069999999982867E-4</c:v>
                </c:pt>
                <c:pt idx="24036">
                  <c:v>4.8071999999982866E-4</c:v>
                </c:pt>
                <c:pt idx="24037">
                  <c:v>4.8073999999982865E-4</c:v>
                </c:pt>
                <c:pt idx="24038">
                  <c:v>4.8075999999982864E-4</c:v>
                </c:pt>
                <c:pt idx="24039">
                  <c:v>4.8077999999982863E-4</c:v>
                </c:pt>
                <c:pt idx="24040">
                  <c:v>4.8079999999982862E-4</c:v>
                </c:pt>
                <c:pt idx="24041">
                  <c:v>4.8081999999982861E-4</c:v>
                </c:pt>
                <c:pt idx="24042">
                  <c:v>4.808399999998286E-4</c:v>
                </c:pt>
                <c:pt idx="24043">
                  <c:v>4.8085999999982859E-4</c:v>
                </c:pt>
                <c:pt idx="24044">
                  <c:v>4.8087999999982858E-4</c:v>
                </c:pt>
                <c:pt idx="24045">
                  <c:v>4.8089999999982857E-4</c:v>
                </c:pt>
                <c:pt idx="24046">
                  <c:v>4.8091999999982856E-4</c:v>
                </c:pt>
                <c:pt idx="24047">
                  <c:v>4.8093999999982855E-4</c:v>
                </c:pt>
                <c:pt idx="24048">
                  <c:v>4.8095999999982854E-4</c:v>
                </c:pt>
                <c:pt idx="24049">
                  <c:v>4.8097999999982853E-4</c:v>
                </c:pt>
                <c:pt idx="24050">
                  <c:v>4.8099999999982852E-4</c:v>
                </c:pt>
                <c:pt idx="24051">
                  <c:v>4.8101999999982851E-4</c:v>
                </c:pt>
                <c:pt idx="24052">
                  <c:v>4.8103999999982849E-4</c:v>
                </c:pt>
                <c:pt idx="24053">
                  <c:v>4.8105999999982848E-4</c:v>
                </c:pt>
                <c:pt idx="24054">
                  <c:v>4.8107999999982847E-4</c:v>
                </c:pt>
                <c:pt idx="24055">
                  <c:v>4.8109999999982846E-4</c:v>
                </c:pt>
                <c:pt idx="24056">
                  <c:v>4.8111999999982845E-4</c:v>
                </c:pt>
                <c:pt idx="24057">
                  <c:v>4.8113999999982844E-4</c:v>
                </c:pt>
                <c:pt idx="24058">
                  <c:v>4.8115999999982843E-4</c:v>
                </c:pt>
                <c:pt idx="24059">
                  <c:v>4.8117999999982842E-4</c:v>
                </c:pt>
                <c:pt idx="24060">
                  <c:v>4.8119999999982841E-4</c:v>
                </c:pt>
                <c:pt idx="24061">
                  <c:v>4.812199999998284E-4</c:v>
                </c:pt>
                <c:pt idx="24062">
                  <c:v>4.8123999999982839E-4</c:v>
                </c:pt>
                <c:pt idx="24063">
                  <c:v>4.8125999999982838E-4</c:v>
                </c:pt>
                <c:pt idx="24064">
                  <c:v>4.8127999999982837E-4</c:v>
                </c:pt>
                <c:pt idx="24065">
                  <c:v>4.8129999999982836E-4</c:v>
                </c:pt>
                <c:pt idx="24066">
                  <c:v>4.8131999999982835E-4</c:v>
                </c:pt>
                <c:pt idx="24067">
                  <c:v>4.8133999999982834E-4</c:v>
                </c:pt>
                <c:pt idx="24068">
                  <c:v>4.8135999999982833E-4</c:v>
                </c:pt>
                <c:pt idx="24069">
                  <c:v>4.8137999999982832E-4</c:v>
                </c:pt>
                <c:pt idx="24070">
                  <c:v>4.8139999999982831E-4</c:v>
                </c:pt>
                <c:pt idx="24071">
                  <c:v>4.814199999998283E-4</c:v>
                </c:pt>
                <c:pt idx="24072">
                  <c:v>4.8143999999982829E-4</c:v>
                </c:pt>
                <c:pt idx="24073">
                  <c:v>4.8145999999982828E-4</c:v>
                </c:pt>
                <c:pt idx="24074">
                  <c:v>4.8147999999982827E-4</c:v>
                </c:pt>
                <c:pt idx="24075">
                  <c:v>4.8149999999982826E-4</c:v>
                </c:pt>
                <c:pt idx="24076">
                  <c:v>4.8151999999982825E-4</c:v>
                </c:pt>
                <c:pt idx="24077">
                  <c:v>4.8153999999982824E-4</c:v>
                </c:pt>
                <c:pt idx="24078">
                  <c:v>4.8155999999982823E-4</c:v>
                </c:pt>
                <c:pt idx="24079">
                  <c:v>4.8157999999982822E-4</c:v>
                </c:pt>
                <c:pt idx="24080">
                  <c:v>4.8159999999982821E-4</c:v>
                </c:pt>
                <c:pt idx="24081">
                  <c:v>4.8161999999982819E-4</c:v>
                </c:pt>
                <c:pt idx="24082">
                  <c:v>4.8163999999982818E-4</c:v>
                </c:pt>
                <c:pt idx="24083">
                  <c:v>4.8165999999982817E-4</c:v>
                </c:pt>
                <c:pt idx="24084">
                  <c:v>4.8167999999982816E-4</c:v>
                </c:pt>
                <c:pt idx="24085">
                  <c:v>4.8169999999982815E-4</c:v>
                </c:pt>
                <c:pt idx="24086">
                  <c:v>4.8171999999982814E-4</c:v>
                </c:pt>
                <c:pt idx="24087">
                  <c:v>4.8173999999982813E-4</c:v>
                </c:pt>
                <c:pt idx="24088">
                  <c:v>4.8175999999982812E-4</c:v>
                </c:pt>
                <c:pt idx="24089">
                  <c:v>4.8177999999982811E-4</c:v>
                </c:pt>
                <c:pt idx="24090">
                  <c:v>4.817999999998281E-4</c:v>
                </c:pt>
                <c:pt idx="24091">
                  <c:v>4.8181999999982809E-4</c:v>
                </c:pt>
                <c:pt idx="24092">
                  <c:v>4.8183999999982808E-4</c:v>
                </c:pt>
                <c:pt idx="24093">
                  <c:v>4.8185999999982807E-4</c:v>
                </c:pt>
                <c:pt idx="24094">
                  <c:v>4.8187999999982806E-4</c:v>
                </c:pt>
                <c:pt idx="24095">
                  <c:v>4.8189999999982805E-4</c:v>
                </c:pt>
                <c:pt idx="24096">
                  <c:v>4.8191999999982804E-4</c:v>
                </c:pt>
                <c:pt idx="24097">
                  <c:v>4.8193999999982803E-4</c:v>
                </c:pt>
                <c:pt idx="24098">
                  <c:v>4.8195999999982802E-4</c:v>
                </c:pt>
                <c:pt idx="24099">
                  <c:v>4.8197999999982801E-4</c:v>
                </c:pt>
                <c:pt idx="24100">
                  <c:v>4.81999999999828E-4</c:v>
                </c:pt>
                <c:pt idx="24101">
                  <c:v>4.8201999999982799E-4</c:v>
                </c:pt>
                <c:pt idx="24102">
                  <c:v>4.8203999999982798E-4</c:v>
                </c:pt>
                <c:pt idx="24103">
                  <c:v>4.8205999999982797E-4</c:v>
                </c:pt>
                <c:pt idx="24104">
                  <c:v>4.8207999999982796E-4</c:v>
                </c:pt>
                <c:pt idx="24105">
                  <c:v>4.8209999999982795E-4</c:v>
                </c:pt>
                <c:pt idx="24106">
                  <c:v>4.8211999999982794E-4</c:v>
                </c:pt>
                <c:pt idx="24107">
                  <c:v>4.8213999999982793E-4</c:v>
                </c:pt>
                <c:pt idx="24108">
                  <c:v>4.8215999999982792E-4</c:v>
                </c:pt>
                <c:pt idx="24109">
                  <c:v>4.821799999998279E-4</c:v>
                </c:pt>
                <c:pt idx="24110">
                  <c:v>4.8219999999982789E-4</c:v>
                </c:pt>
                <c:pt idx="24111">
                  <c:v>4.8221999999982788E-4</c:v>
                </c:pt>
                <c:pt idx="24112">
                  <c:v>4.8223999999982787E-4</c:v>
                </c:pt>
                <c:pt idx="24113">
                  <c:v>4.8225999999982786E-4</c:v>
                </c:pt>
                <c:pt idx="24114">
                  <c:v>4.8227999999982785E-4</c:v>
                </c:pt>
                <c:pt idx="24115">
                  <c:v>4.8229999999982784E-4</c:v>
                </c:pt>
                <c:pt idx="24116">
                  <c:v>4.8231999999982783E-4</c:v>
                </c:pt>
                <c:pt idx="24117">
                  <c:v>4.8233999999982782E-4</c:v>
                </c:pt>
                <c:pt idx="24118">
                  <c:v>4.8235999999982781E-4</c:v>
                </c:pt>
                <c:pt idx="24119">
                  <c:v>4.823799999998278E-4</c:v>
                </c:pt>
                <c:pt idx="24120">
                  <c:v>4.8239999999982779E-4</c:v>
                </c:pt>
                <c:pt idx="24121">
                  <c:v>4.8241999999982778E-4</c:v>
                </c:pt>
                <c:pt idx="24122">
                  <c:v>4.8243999999982777E-4</c:v>
                </c:pt>
                <c:pt idx="24123">
                  <c:v>4.8245999999982776E-4</c:v>
                </c:pt>
                <c:pt idx="24124">
                  <c:v>4.8247999999982775E-4</c:v>
                </c:pt>
                <c:pt idx="24125">
                  <c:v>4.8249999999982774E-4</c:v>
                </c:pt>
                <c:pt idx="24126">
                  <c:v>4.8251999999982773E-4</c:v>
                </c:pt>
                <c:pt idx="24127">
                  <c:v>4.8253999999982772E-4</c:v>
                </c:pt>
                <c:pt idx="24128">
                  <c:v>4.8255999999982771E-4</c:v>
                </c:pt>
                <c:pt idx="24129">
                  <c:v>4.825799999998277E-4</c:v>
                </c:pt>
                <c:pt idx="24130">
                  <c:v>4.8259999999982769E-4</c:v>
                </c:pt>
                <c:pt idx="24131">
                  <c:v>4.8261999999982768E-4</c:v>
                </c:pt>
                <c:pt idx="24132">
                  <c:v>4.8263999999982767E-4</c:v>
                </c:pt>
                <c:pt idx="24133">
                  <c:v>4.8265999999982766E-4</c:v>
                </c:pt>
                <c:pt idx="24134">
                  <c:v>4.8267999999982765E-4</c:v>
                </c:pt>
                <c:pt idx="24135">
                  <c:v>4.8269999999982764E-4</c:v>
                </c:pt>
                <c:pt idx="24136">
                  <c:v>4.8271999999982763E-4</c:v>
                </c:pt>
                <c:pt idx="24137">
                  <c:v>4.8273999999982761E-4</c:v>
                </c:pt>
                <c:pt idx="24138">
                  <c:v>4.827599999998276E-4</c:v>
                </c:pt>
                <c:pt idx="24139">
                  <c:v>4.8277999999982759E-4</c:v>
                </c:pt>
                <c:pt idx="24140">
                  <c:v>4.8279999999982758E-4</c:v>
                </c:pt>
                <c:pt idx="24141">
                  <c:v>4.8281999999982757E-4</c:v>
                </c:pt>
                <c:pt idx="24142">
                  <c:v>4.8283999999982756E-4</c:v>
                </c:pt>
                <c:pt idx="24143">
                  <c:v>4.8285999999982755E-4</c:v>
                </c:pt>
                <c:pt idx="24144">
                  <c:v>4.8287999999982754E-4</c:v>
                </c:pt>
                <c:pt idx="24145">
                  <c:v>4.8289999999982753E-4</c:v>
                </c:pt>
                <c:pt idx="24146">
                  <c:v>4.8291999999982752E-4</c:v>
                </c:pt>
                <c:pt idx="24147">
                  <c:v>4.8293999999982751E-4</c:v>
                </c:pt>
                <c:pt idx="24148">
                  <c:v>4.829599999998275E-4</c:v>
                </c:pt>
                <c:pt idx="24149">
                  <c:v>4.8297999999982749E-4</c:v>
                </c:pt>
                <c:pt idx="24150">
                  <c:v>4.8299999999982748E-4</c:v>
                </c:pt>
                <c:pt idx="24151">
                  <c:v>4.8301999999982747E-4</c:v>
                </c:pt>
                <c:pt idx="24152">
                  <c:v>4.8303999999982746E-4</c:v>
                </c:pt>
                <c:pt idx="24153">
                  <c:v>4.8305999999982745E-4</c:v>
                </c:pt>
                <c:pt idx="24154">
                  <c:v>4.8307999999982744E-4</c:v>
                </c:pt>
                <c:pt idx="24155">
                  <c:v>4.8309999999982743E-4</c:v>
                </c:pt>
                <c:pt idx="24156">
                  <c:v>4.8311999999982742E-4</c:v>
                </c:pt>
                <c:pt idx="24157">
                  <c:v>4.8313999999982741E-4</c:v>
                </c:pt>
                <c:pt idx="24158">
                  <c:v>4.831599999998274E-4</c:v>
                </c:pt>
                <c:pt idx="24159">
                  <c:v>4.8317999999982739E-4</c:v>
                </c:pt>
                <c:pt idx="24160">
                  <c:v>4.8319999999982738E-4</c:v>
                </c:pt>
                <c:pt idx="24161">
                  <c:v>4.8321999999982737E-4</c:v>
                </c:pt>
                <c:pt idx="24162">
                  <c:v>4.8323999999982736E-4</c:v>
                </c:pt>
                <c:pt idx="24163">
                  <c:v>4.8325999999982735E-4</c:v>
                </c:pt>
                <c:pt idx="24164">
                  <c:v>4.8327999999982734E-4</c:v>
                </c:pt>
                <c:pt idx="24165">
                  <c:v>4.8329999999982732E-4</c:v>
                </c:pt>
                <c:pt idx="24166">
                  <c:v>4.8331999999982731E-4</c:v>
                </c:pt>
                <c:pt idx="24167">
                  <c:v>4.833399999998273E-4</c:v>
                </c:pt>
                <c:pt idx="24168">
                  <c:v>4.8335999999982729E-4</c:v>
                </c:pt>
                <c:pt idx="24169">
                  <c:v>4.8337999999982728E-4</c:v>
                </c:pt>
                <c:pt idx="24170">
                  <c:v>4.8339999999982727E-4</c:v>
                </c:pt>
                <c:pt idx="24171">
                  <c:v>4.8341999999982726E-4</c:v>
                </c:pt>
                <c:pt idx="24172">
                  <c:v>4.8343999999982725E-4</c:v>
                </c:pt>
                <c:pt idx="24173">
                  <c:v>4.8345999999982724E-4</c:v>
                </c:pt>
                <c:pt idx="24174">
                  <c:v>4.8347999999982723E-4</c:v>
                </c:pt>
                <c:pt idx="24175">
                  <c:v>4.8349999999982722E-4</c:v>
                </c:pt>
                <c:pt idx="24176">
                  <c:v>4.8351999999982721E-4</c:v>
                </c:pt>
                <c:pt idx="24177">
                  <c:v>4.835399999998272E-4</c:v>
                </c:pt>
                <c:pt idx="24178">
                  <c:v>4.8355999999982719E-4</c:v>
                </c:pt>
                <c:pt idx="24179">
                  <c:v>4.8357999999982718E-4</c:v>
                </c:pt>
                <c:pt idx="24180">
                  <c:v>4.8359999999982717E-4</c:v>
                </c:pt>
                <c:pt idx="24181">
                  <c:v>4.8361999999982716E-4</c:v>
                </c:pt>
                <c:pt idx="24182">
                  <c:v>4.8363999999982715E-4</c:v>
                </c:pt>
                <c:pt idx="24183">
                  <c:v>4.8365999999982714E-4</c:v>
                </c:pt>
                <c:pt idx="24184">
                  <c:v>4.8367999999982713E-4</c:v>
                </c:pt>
                <c:pt idx="24185">
                  <c:v>4.8369999999982712E-4</c:v>
                </c:pt>
                <c:pt idx="24186">
                  <c:v>4.8371999999982711E-4</c:v>
                </c:pt>
                <c:pt idx="24187">
                  <c:v>4.837399999998271E-4</c:v>
                </c:pt>
                <c:pt idx="24188">
                  <c:v>4.8375999999982709E-4</c:v>
                </c:pt>
                <c:pt idx="24189">
                  <c:v>4.8377999999982708E-4</c:v>
                </c:pt>
                <c:pt idx="24190">
                  <c:v>4.8379999999982707E-4</c:v>
                </c:pt>
                <c:pt idx="24191">
                  <c:v>4.8381999999982706E-4</c:v>
                </c:pt>
                <c:pt idx="24192">
                  <c:v>4.8383999999982705E-4</c:v>
                </c:pt>
                <c:pt idx="24193">
                  <c:v>4.8385999999982703E-4</c:v>
                </c:pt>
                <c:pt idx="24194">
                  <c:v>4.8387999999982702E-4</c:v>
                </c:pt>
                <c:pt idx="24195">
                  <c:v>4.8389999999982701E-4</c:v>
                </c:pt>
                <c:pt idx="24196">
                  <c:v>4.83919999999827E-4</c:v>
                </c:pt>
                <c:pt idx="24197">
                  <c:v>4.8393999999982699E-4</c:v>
                </c:pt>
                <c:pt idx="24198">
                  <c:v>4.8395999999982698E-4</c:v>
                </c:pt>
                <c:pt idx="24199">
                  <c:v>4.8397999999982697E-4</c:v>
                </c:pt>
                <c:pt idx="24200">
                  <c:v>4.8399999999982696E-4</c:v>
                </c:pt>
                <c:pt idx="24201">
                  <c:v>4.8401999999982695E-4</c:v>
                </c:pt>
                <c:pt idx="24202">
                  <c:v>4.8403999999982694E-4</c:v>
                </c:pt>
                <c:pt idx="24203">
                  <c:v>4.8405999999982693E-4</c:v>
                </c:pt>
                <c:pt idx="24204">
                  <c:v>4.8407999999982692E-4</c:v>
                </c:pt>
                <c:pt idx="24205">
                  <c:v>4.8409999999982691E-4</c:v>
                </c:pt>
                <c:pt idx="24206">
                  <c:v>4.841199999998269E-4</c:v>
                </c:pt>
                <c:pt idx="24207">
                  <c:v>4.8413999999982689E-4</c:v>
                </c:pt>
                <c:pt idx="24208">
                  <c:v>4.8415999999982688E-4</c:v>
                </c:pt>
                <c:pt idx="24209">
                  <c:v>4.8417999999982687E-4</c:v>
                </c:pt>
                <c:pt idx="24210">
                  <c:v>4.8419999999982686E-4</c:v>
                </c:pt>
                <c:pt idx="24211">
                  <c:v>4.8421999999982685E-4</c:v>
                </c:pt>
                <c:pt idx="24212">
                  <c:v>4.8423999999982684E-4</c:v>
                </c:pt>
                <c:pt idx="24213">
                  <c:v>4.8425999999982683E-4</c:v>
                </c:pt>
                <c:pt idx="24214">
                  <c:v>4.8427999999982682E-4</c:v>
                </c:pt>
                <c:pt idx="24215">
                  <c:v>4.8429999999982681E-4</c:v>
                </c:pt>
                <c:pt idx="24216">
                  <c:v>4.843199999998268E-4</c:v>
                </c:pt>
                <c:pt idx="24217">
                  <c:v>4.8433999999982679E-4</c:v>
                </c:pt>
                <c:pt idx="24218">
                  <c:v>4.8435999999982678E-4</c:v>
                </c:pt>
                <c:pt idx="24219">
                  <c:v>4.8437999999982677E-4</c:v>
                </c:pt>
                <c:pt idx="24220">
                  <c:v>4.8439999999982676E-4</c:v>
                </c:pt>
                <c:pt idx="24221">
                  <c:v>4.8441999999982674E-4</c:v>
                </c:pt>
                <c:pt idx="24222">
                  <c:v>4.8443999999982673E-4</c:v>
                </c:pt>
                <c:pt idx="24223">
                  <c:v>4.8445999999982672E-4</c:v>
                </c:pt>
                <c:pt idx="24224">
                  <c:v>4.8447999999982671E-4</c:v>
                </c:pt>
                <c:pt idx="24225">
                  <c:v>4.844999999998267E-4</c:v>
                </c:pt>
                <c:pt idx="24226">
                  <c:v>4.8451999999982669E-4</c:v>
                </c:pt>
                <c:pt idx="24227">
                  <c:v>4.8453999999982668E-4</c:v>
                </c:pt>
                <c:pt idx="24228">
                  <c:v>4.8455999999982667E-4</c:v>
                </c:pt>
                <c:pt idx="24229">
                  <c:v>4.8457999999982666E-4</c:v>
                </c:pt>
                <c:pt idx="24230">
                  <c:v>4.8459999999982665E-4</c:v>
                </c:pt>
                <c:pt idx="24231">
                  <c:v>4.8461999999982664E-4</c:v>
                </c:pt>
                <c:pt idx="24232">
                  <c:v>4.8463999999982663E-4</c:v>
                </c:pt>
                <c:pt idx="24233">
                  <c:v>4.8465999999982662E-4</c:v>
                </c:pt>
                <c:pt idx="24234">
                  <c:v>4.8467999999982661E-4</c:v>
                </c:pt>
                <c:pt idx="24235">
                  <c:v>4.846999999998266E-4</c:v>
                </c:pt>
                <c:pt idx="24236">
                  <c:v>4.8471999999982659E-4</c:v>
                </c:pt>
                <c:pt idx="24237">
                  <c:v>4.8473999999982658E-4</c:v>
                </c:pt>
                <c:pt idx="24238">
                  <c:v>4.8475999999982657E-4</c:v>
                </c:pt>
                <c:pt idx="24239">
                  <c:v>4.8477999999982656E-4</c:v>
                </c:pt>
                <c:pt idx="24240">
                  <c:v>4.8479999999982655E-4</c:v>
                </c:pt>
                <c:pt idx="24241">
                  <c:v>4.8481999999982654E-4</c:v>
                </c:pt>
                <c:pt idx="24242">
                  <c:v>4.8483999999982653E-4</c:v>
                </c:pt>
                <c:pt idx="24243">
                  <c:v>4.8485999999982652E-4</c:v>
                </c:pt>
                <c:pt idx="24244">
                  <c:v>4.8487999999982651E-4</c:v>
                </c:pt>
                <c:pt idx="24245">
                  <c:v>4.848999999998265E-4</c:v>
                </c:pt>
                <c:pt idx="24246">
                  <c:v>4.8491999999982649E-4</c:v>
                </c:pt>
                <c:pt idx="24247">
                  <c:v>4.8493999999982648E-4</c:v>
                </c:pt>
                <c:pt idx="24248">
                  <c:v>4.8495999999982647E-4</c:v>
                </c:pt>
                <c:pt idx="24249">
                  <c:v>4.8497999999982645E-4</c:v>
                </c:pt>
                <c:pt idx="24250">
                  <c:v>4.8499999999982644E-4</c:v>
                </c:pt>
                <c:pt idx="24251">
                  <c:v>4.8501999999982643E-4</c:v>
                </c:pt>
                <c:pt idx="24252">
                  <c:v>4.8503999999982642E-4</c:v>
                </c:pt>
                <c:pt idx="24253">
                  <c:v>4.8505999999982641E-4</c:v>
                </c:pt>
                <c:pt idx="24254">
                  <c:v>4.850799999998264E-4</c:v>
                </c:pt>
                <c:pt idx="24255">
                  <c:v>4.8509999999982639E-4</c:v>
                </c:pt>
                <c:pt idx="24256">
                  <c:v>4.8511999999982638E-4</c:v>
                </c:pt>
                <c:pt idx="24257">
                  <c:v>4.8513999999982637E-4</c:v>
                </c:pt>
                <c:pt idx="24258">
                  <c:v>4.8515999999982636E-4</c:v>
                </c:pt>
                <c:pt idx="24259">
                  <c:v>4.8517999999982635E-4</c:v>
                </c:pt>
                <c:pt idx="24260">
                  <c:v>4.8519999999982634E-4</c:v>
                </c:pt>
                <c:pt idx="24261">
                  <c:v>4.8521999999982633E-4</c:v>
                </c:pt>
                <c:pt idx="24262">
                  <c:v>4.8523999999982632E-4</c:v>
                </c:pt>
                <c:pt idx="24263">
                  <c:v>4.8525999999982631E-4</c:v>
                </c:pt>
                <c:pt idx="24264">
                  <c:v>4.852799999998263E-4</c:v>
                </c:pt>
                <c:pt idx="24265">
                  <c:v>4.8529999999982629E-4</c:v>
                </c:pt>
                <c:pt idx="24266">
                  <c:v>4.8531999999982628E-4</c:v>
                </c:pt>
                <c:pt idx="24267">
                  <c:v>4.8533999999982627E-4</c:v>
                </c:pt>
                <c:pt idx="24268">
                  <c:v>4.8535999999982626E-4</c:v>
                </c:pt>
                <c:pt idx="24269">
                  <c:v>4.8537999999982625E-4</c:v>
                </c:pt>
                <c:pt idx="24270">
                  <c:v>4.8539999999982624E-4</c:v>
                </c:pt>
                <c:pt idx="24271">
                  <c:v>4.8541999999982623E-4</c:v>
                </c:pt>
                <c:pt idx="24272">
                  <c:v>4.8543999999982622E-4</c:v>
                </c:pt>
                <c:pt idx="24273">
                  <c:v>4.8545999999982621E-4</c:v>
                </c:pt>
                <c:pt idx="24274">
                  <c:v>4.854799999998262E-4</c:v>
                </c:pt>
                <c:pt idx="24275">
                  <c:v>4.8549999999982619E-4</c:v>
                </c:pt>
                <c:pt idx="24276">
                  <c:v>4.8551999999982618E-4</c:v>
                </c:pt>
                <c:pt idx="24277">
                  <c:v>4.8553999999982616E-4</c:v>
                </c:pt>
                <c:pt idx="24278">
                  <c:v>4.8555999999982615E-4</c:v>
                </c:pt>
                <c:pt idx="24279">
                  <c:v>4.8557999999982614E-4</c:v>
                </c:pt>
                <c:pt idx="24280">
                  <c:v>4.8559999999982613E-4</c:v>
                </c:pt>
                <c:pt idx="24281">
                  <c:v>4.8561999999982612E-4</c:v>
                </c:pt>
                <c:pt idx="24282">
                  <c:v>4.8563999999982611E-4</c:v>
                </c:pt>
                <c:pt idx="24283">
                  <c:v>4.856599999998261E-4</c:v>
                </c:pt>
                <c:pt idx="24284">
                  <c:v>4.8567999999982609E-4</c:v>
                </c:pt>
                <c:pt idx="24285">
                  <c:v>4.8569999999982608E-4</c:v>
                </c:pt>
                <c:pt idx="24286">
                  <c:v>4.8571999999982607E-4</c:v>
                </c:pt>
                <c:pt idx="24287">
                  <c:v>4.8573999999982606E-4</c:v>
                </c:pt>
                <c:pt idx="24288">
                  <c:v>4.8575999999982605E-4</c:v>
                </c:pt>
                <c:pt idx="24289">
                  <c:v>4.8577999999982604E-4</c:v>
                </c:pt>
                <c:pt idx="24290">
                  <c:v>4.8579999999982603E-4</c:v>
                </c:pt>
                <c:pt idx="24291">
                  <c:v>4.8581999999982602E-4</c:v>
                </c:pt>
                <c:pt idx="24292">
                  <c:v>4.8583999999982601E-4</c:v>
                </c:pt>
                <c:pt idx="24293">
                  <c:v>4.85859999999826E-4</c:v>
                </c:pt>
                <c:pt idx="24294">
                  <c:v>4.8587999999982599E-4</c:v>
                </c:pt>
                <c:pt idx="24295">
                  <c:v>4.8589999999982598E-4</c:v>
                </c:pt>
                <c:pt idx="24296">
                  <c:v>4.8591999999982597E-4</c:v>
                </c:pt>
                <c:pt idx="24297">
                  <c:v>4.8593999999982596E-4</c:v>
                </c:pt>
                <c:pt idx="24298">
                  <c:v>4.8595999999982595E-4</c:v>
                </c:pt>
                <c:pt idx="24299">
                  <c:v>4.8597999999982594E-4</c:v>
                </c:pt>
                <c:pt idx="24300">
                  <c:v>4.8599999999982593E-4</c:v>
                </c:pt>
                <c:pt idx="24301">
                  <c:v>4.8601999999982592E-4</c:v>
                </c:pt>
                <c:pt idx="24302">
                  <c:v>4.8603999999982591E-4</c:v>
                </c:pt>
                <c:pt idx="24303">
                  <c:v>4.860599999998259E-4</c:v>
                </c:pt>
                <c:pt idx="24304">
                  <c:v>4.8607999999982589E-4</c:v>
                </c:pt>
                <c:pt idx="24305">
                  <c:v>4.8609999999982587E-4</c:v>
                </c:pt>
                <c:pt idx="24306">
                  <c:v>4.8611999999982586E-4</c:v>
                </c:pt>
                <c:pt idx="24307">
                  <c:v>4.8613999999982585E-4</c:v>
                </c:pt>
                <c:pt idx="24308">
                  <c:v>4.8615999999982584E-4</c:v>
                </c:pt>
                <c:pt idx="24309">
                  <c:v>4.8617999999982583E-4</c:v>
                </c:pt>
                <c:pt idx="24310">
                  <c:v>4.8619999999982582E-4</c:v>
                </c:pt>
                <c:pt idx="24311">
                  <c:v>4.8621999999982581E-4</c:v>
                </c:pt>
                <c:pt idx="24312">
                  <c:v>4.862399999998258E-4</c:v>
                </c:pt>
                <c:pt idx="24313">
                  <c:v>4.8625999999982579E-4</c:v>
                </c:pt>
                <c:pt idx="24314">
                  <c:v>4.8627999999982578E-4</c:v>
                </c:pt>
                <c:pt idx="24315">
                  <c:v>4.8629999999982577E-4</c:v>
                </c:pt>
                <c:pt idx="24316">
                  <c:v>4.8631999999982576E-4</c:v>
                </c:pt>
                <c:pt idx="24317">
                  <c:v>4.8633999999982575E-4</c:v>
                </c:pt>
                <c:pt idx="24318">
                  <c:v>4.8635999999982574E-4</c:v>
                </c:pt>
                <c:pt idx="24319">
                  <c:v>4.8637999999982573E-4</c:v>
                </c:pt>
                <c:pt idx="24320">
                  <c:v>4.8639999999982572E-4</c:v>
                </c:pt>
                <c:pt idx="24321">
                  <c:v>4.8641999999982571E-4</c:v>
                </c:pt>
                <c:pt idx="24322">
                  <c:v>4.864399999998257E-4</c:v>
                </c:pt>
                <c:pt idx="24323">
                  <c:v>4.8645999999982569E-4</c:v>
                </c:pt>
                <c:pt idx="24324">
                  <c:v>4.8647999999982568E-4</c:v>
                </c:pt>
                <c:pt idx="24325">
                  <c:v>4.8649999999982567E-4</c:v>
                </c:pt>
                <c:pt idx="24326">
                  <c:v>4.8651999999982566E-4</c:v>
                </c:pt>
                <c:pt idx="24327">
                  <c:v>4.8653999999982565E-4</c:v>
                </c:pt>
                <c:pt idx="24328">
                  <c:v>4.8655999999982564E-4</c:v>
                </c:pt>
                <c:pt idx="24329">
                  <c:v>4.8657999999982563E-4</c:v>
                </c:pt>
                <c:pt idx="24330">
                  <c:v>4.8659999999982562E-4</c:v>
                </c:pt>
                <c:pt idx="24331">
                  <c:v>4.8661999999982561E-4</c:v>
                </c:pt>
                <c:pt idx="24332">
                  <c:v>4.866399999998256E-4</c:v>
                </c:pt>
                <c:pt idx="24333">
                  <c:v>4.8665999999982558E-4</c:v>
                </c:pt>
                <c:pt idx="24334">
                  <c:v>4.8667999999982557E-4</c:v>
                </c:pt>
                <c:pt idx="24335">
                  <c:v>4.8669999999982556E-4</c:v>
                </c:pt>
                <c:pt idx="24336">
                  <c:v>4.8671999999982555E-4</c:v>
                </c:pt>
                <c:pt idx="24337">
                  <c:v>4.8673999999982554E-4</c:v>
                </c:pt>
                <c:pt idx="24338">
                  <c:v>4.8675999999982553E-4</c:v>
                </c:pt>
                <c:pt idx="24339">
                  <c:v>4.8677999999982552E-4</c:v>
                </c:pt>
                <c:pt idx="24340">
                  <c:v>4.8679999999982551E-4</c:v>
                </c:pt>
                <c:pt idx="24341">
                  <c:v>4.868199999998255E-4</c:v>
                </c:pt>
                <c:pt idx="24342">
                  <c:v>4.8683999999982549E-4</c:v>
                </c:pt>
                <c:pt idx="24343">
                  <c:v>4.8685999999982548E-4</c:v>
                </c:pt>
                <c:pt idx="24344">
                  <c:v>4.8687999999982547E-4</c:v>
                </c:pt>
                <c:pt idx="24345">
                  <c:v>4.8689999999982546E-4</c:v>
                </c:pt>
                <c:pt idx="24346">
                  <c:v>4.8691999999982545E-4</c:v>
                </c:pt>
                <c:pt idx="24347">
                  <c:v>4.8693999999982544E-4</c:v>
                </c:pt>
                <c:pt idx="24348">
                  <c:v>4.8695999999982543E-4</c:v>
                </c:pt>
                <c:pt idx="24349">
                  <c:v>4.8697999999982542E-4</c:v>
                </c:pt>
                <c:pt idx="24350">
                  <c:v>4.8699999999982541E-4</c:v>
                </c:pt>
                <c:pt idx="24351">
                  <c:v>4.870199999998254E-4</c:v>
                </c:pt>
                <c:pt idx="24352">
                  <c:v>4.8703999999982539E-4</c:v>
                </c:pt>
                <c:pt idx="24353">
                  <c:v>4.8705999999982538E-4</c:v>
                </c:pt>
                <c:pt idx="24354">
                  <c:v>4.8707999999982537E-4</c:v>
                </c:pt>
                <c:pt idx="24355">
                  <c:v>4.8709999999982536E-4</c:v>
                </c:pt>
                <c:pt idx="24356">
                  <c:v>4.8711999999982535E-4</c:v>
                </c:pt>
                <c:pt idx="24357">
                  <c:v>4.8713999999982534E-4</c:v>
                </c:pt>
                <c:pt idx="24358">
                  <c:v>4.8715999999982533E-4</c:v>
                </c:pt>
                <c:pt idx="24359">
                  <c:v>4.8717999999982532E-4</c:v>
                </c:pt>
                <c:pt idx="24360">
                  <c:v>4.8719999999982531E-4</c:v>
                </c:pt>
                <c:pt idx="24361">
                  <c:v>4.872199999998253E-4</c:v>
                </c:pt>
                <c:pt idx="24362">
                  <c:v>4.8723999999982528E-4</c:v>
                </c:pt>
                <c:pt idx="24363">
                  <c:v>4.8725999999982527E-4</c:v>
                </c:pt>
                <c:pt idx="24364">
                  <c:v>4.8727999999982526E-4</c:v>
                </c:pt>
                <c:pt idx="24365">
                  <c:v>4.8729999999982525E-4</c:v>
                </c:pt>
                <c:pt idx="24366">
                  <c:v>4.8731999999982524E-4</c:v>
                </c:pt>
                <c:pt idx="24367">
                  <c:v>4.8733999999982523E-4</c:v>
                </c:pt>
                <c:pt idx="24368">
                  <c:v>4.8735999999982522E-4</c:v>
                </c:pt>
                <c:pt idx="24369">
                  <c:v>4.8737999999982521E-4</c:v>
                </c:pt>
                <c:pt idx="24370">
                  <c:v>4.873999999998252E-4</c:v>
                </c:pt>
                <c:pt idx="24371">
                  <c:v>4.8741999999982519E-4</c:v>
                </c:pt>
                <c:pt idx="24372">
                  <c:v>4.8743999999982518E-4</c:v>
                </c:pt>
                <c:pt idx="24373">
                  <c:v>4.8745999999982517E-4</c:v>
                </c:pt>
                <c:pt idx="24374">
                  <c:v>4.8747999999982516E-4</c:v>
                </c:pt>
                <c:pt idx="24375">
                  <c:v>4.8749999999982515E-4</c:v>
                </c:pt>
                <c:pt idx="24376">
                  <c:v>4.8751999999982514E-4</c:v>
                </c:pt>
                <c:pt idx="24377">
                  <c:v>4.8753999999982513E-4</c:v>
                </c:pt>
                <c:pt idx="24378">
                  <c:v>4.8755999999982512E-4</c:v>
                </c:pt>
                <c:pt idx="24379">
                  <c:v>4.8757999999982511E-4</c:v>
                </c:pt>
                <c:pt idx="24380">
                  <c:v>4.875999999998251E-4</c:v>
                </c:pt>
                <c:pt idx="24381">
                  <c:v>4.8761999999982509E-4</c:v>
                </c:pt>
                <c:pt idx="24382">
                  <c:v>4.8763999999982508E-4</c:v>
                </c:pt>
                <c:pt idx="24383">
                  <c:v>4.8765999999982507E-4</c:v>
                </c:pt>
                <c:pt idx="24384">
                  <c:v>4.8767999999982506E-4</c:v>
                </c:pt>
                <c:pt idx="24385">
                  <c:v>4.8769999999982505E-4</c:v>
                </c:pt>
                <c:pt idx="24386">
                  <c:v>4.8771999999982504E-4</c:v>
                </c:pt>
                <c:pt idx="24387">
                  <c:v>4.8773999999982503E-4</c:v>
                </c:pt>
                <c:pt idx="24388">
                  <c:v>4.8775999999982502E-4</c:v>
                </c:pt>
                <c:pt idx="24389">
                  <c:v>4.8777999999982501E-4</c:v>
                </c:pt>
                <c:pt idx="24390">
                  <c:v>4.8779999999982499E-4</c:v>
                </c:pt>
                <c:pt idx="24391">
                  <c:v>4.8781999999982498E-4</c:v>
                </c:pt>
                <c:pt idx="24392">
                  <c:v>4.8783999999982497E-4</c:v>
                </c:pt>
                <c:pt idx="24393">
                  <c:v>4.8785999999982496E-4</c:v>
                </c:pt>
                <c:pt idx="24394">
                  <c:v>4.8787999999982495E-4</c:v>
                </c:pt>
                <c:pt idx="24395">
                  <c:v>4.8789999999982494E-4</c:v>
                </c:pt>
                <c:pt idx="24396">
                  <c:v>4.8791999999982493E-4</c:v>
                </c:pt>
                <c:pt idx="24397">
                  <c:v>4.8793999999982492E-4</c:v>
                </c:pt>
                <c:pt idx="24398">
                  <c:v>4.8795999999982491E-4</c:v>
                </c:pt>
                <c:pt idx="24399">
                  <c:v>4.879799999998249E-4</c:v>
                </c:pt>
                <c:pt idx="24400">
                  <c:v>4.8799999999982489E-4</c:v>
                </c:pt>
                <c:pt idx="24401">
                  <c:v>4.8801999999982488E-4</c:v>
                </c:pt>
                <c:pt idx="24402">
                  <c:v>4.8803999999982487E-4</c:v>
                </c:pt>
                <c:pt idx="24403">
                  <c:v>4.8805999999982486E-4</c:v>
                </c:pt>
                <c:pt idx="24404">
                  <c:v>4.8807999999982485E-4</c:v>
                </c:pt>
                <c:pt idx="24405">
                  <c:v>4.8809999999982484E-4</c:v>
                </c:pt>
                <c:pt idx="24406">
                  <c:v>4.8811999999982483E-4</c:v>
                </c:pt>
                <c:pt idx="24407">
                  <c:v>4.8813999999982482E-4</c:v>
                </c:pt>
                <c:pt idx="24408">
                  <c:v>4.8815999999982481E-4</c:v>
                </c:pt>
                <c:pt idx="24409">
                  <c:v>4.881799999998248E-4</c:v>
                </c:pt>
                <c:pt idx="24410">
                  <c:v>4.8819999999982479E-4</c:v>
                </c:pt>
                <c:pt idx="24411">
                  <c:v>4.8821999999982478E-4</c:v>
                </c:pt>
                <c:pt idx="24412">
                  <c:v>4.8823999999982477E-4</c:v>
                </c:pt>
                <c:pt idx="24413">
                  <c:v>4.8825999999982476E-4</c:v>
                </c:pt>
                <c:pt idx="24414">
                  <c:v>4.8827999999982475E-4</c:v>
                </c:pt>
                <c:pt idx="24415">
                  <c:v>4.8829999999982479E-4</c:v>
                </c:pt>
                <c:pt idx="24416">
                  <c:v>4.8831999999982478E-4</c:v>
                </c:pt>
                <c:pt idx="24417">
                  <c:v>4.8833999999982477E-4</c:v>
                </c:pt>
                <c:pt idx="24418">
                  <c:v>4.8835999999982476E-4</c:v>
                </c:pt>
                <c:pt idx="24419">
                  <c:v>4.8837999999982475E-4</c:v>
                </c:pt>
                <c:pt idx="24420">
                  <c:v>4.8839999999982474E-4</c:v>
                </c:pt>
                <c:pt idx="24421">
                  <c:v>4.8841999999982473E-4</c:v>
                </c:pt>
                <c:pt idx="24422">
                  <c:v>4.8843999999982472E-4</c:v>
                </c:pt>
                <c:pt idx="24423">
                  <c:v>4.8845999999982471E-4</c:v>
                </c:pt>
                <c:pt idx="24424">
                  <c:v>4.884799999998247E-4</c:v>
                </c:pt>
                <c:pt idx="24425">
                  <c:v>4.8849999999982469E-4</c:v>
                </c:pt>
                <c:pt idx="24426">
                  <c:v>4.8851999999982468E-4</c:v>
                </c:pt>
                <c:pt idx="24427">
                  <c:v>4.8853999999982467E-4</c:v>
                </c:pt>
                <c:pt idx="24428">
                  <c:v>4.8855999999982466E-4</c:v>
                </c:pt>
                <c:pt idx="24429">
                  <c:v>4.8857999999982465E-4</c:v>
                </c:pt>
                <c:pt idx="24430">
                  <c:v>4.8859999999982463E-4</c:v>
                </c:pt>
                <c:pt idx="24431">
                  <c:v>4.8861999999982462E-4</c:v>
                </c:pt>
                <c:pt idx="24432">
                  <c:v>4.8863999999982461E-4</c:v>
                </c:pt>
                <c:pt idx="24433">
                  <c:v>4.886599999998246E-4</c:v>
                </c:pt>
                <c:pt idx="24434">
                  <c:v>4.8867999999982459E-4</c:v>
                </c:pt>
                <c:pt idx="24435">
                  <c:v>4.8869999999982458E-4</c:v>
                </c:pt>
                <c:pt idx="24436">
                  <c:v>4.8871999999982457E-4</c:v>
                </c:pt>
                <c:pt idx="24437">
                  <c:v>4.8873999999982456E-4</c:v>
                </c:pt>
                <c:pt idx="24438">
                  <c:v>4.8875999999982455E-4</c:v>
                </c:pt>
                <c:pt idx="24439">
                  <c:v>4.8877999999982454E-4</c:v>
                </c:pt>
                <c:pt idx="24440">
                  <c:v>4.8879999999982453E-4</c:v>
                </c:pt>
                <c:pt idx="24441">
                  <c:v>4.8881999999982452E-4</c:v>
                </c:pt>
                <c:pt idx="24442">
                  <c:v>4.8883999999982451E-4</c:v>
                </c:pt>
                <c:pt idx="24443">
                  <c:v>4.888599999998245E-4</c:v>
                </c:pt>
                <c:pt idx="24444">
                  <c:v>4.8887999999982449E-4</c:v>
                </c:pt>
                <c:pt idx="24445">
                  <c:v>4.8889999999982448E-4</c:v>
                </c:pt>
                <c:pt idx="24446">
                  <c:v>4.8891999999982447E-4</c:v>
                </c:pt>
                <c:pt idx="24447">
                  <c:v>4.8893999999982446E-4</c:v>
                </c:pt>
                <c:pt idx="24448">
                  <c:v>4.8895999999982445E-4</c:v>
                </c:pt>
                <c:pt idx="24449">
                  <c:v>4.8897999999982444E-4</c:v>
                </c:pt>
                <c:pt idx="24450">
                  <c:v>4.8899999999982443E-4</c:v>
                </c:pt>
                <c:pt idx="24451">
                  <c:v>4.8901999999982442E-4</c:v>
                </c:pt>
                <c:pt idx="24452">
                  <c:v>4.8903999999982441E-4</c:v>
                </c:pt>
                <c:pt idx="24453">
                  <c:v>4.890599999998244E-4</c:v>
                </c:pt>
                <c:pt idx="24454">
                  <c:v>4.8907999999982439E-4</c:v>
                </c:pt>
                <c:pt idx="24455">
                  <c:v>4.8909999999982438E-4</c:v>
                </c:pt>
                <c:pt idx="24456">
                  <c:v>4.8911999999982437E-4</c:v>
                </c:pt>
                <c:pt idx="24457">
                  <c:v>4.8913999999982436E-4</c:v>
                </c:pt>
                <c:pt idx="24458">
                  <c:v>4.8915999999982434E-4</c:v>
                </c:pt>
                <c:pt idx="24459">
                  <c:v>4.8917999999982433E-4</c:v>
                </c:pt>
                <c:pt idx="24460">
                  <c:v>4.8919999999982432E-4</c:v>
                </c:pt>
                <c:pt idx="24461">
                  <c:v>4.8921999999982431E-4</c:v>
                </c:pt>
                <c:pt idx="24462">
                  <c:v>4.892399999998243E-4</c:v>
                </c:pt>
                <c:pt idx="24463">
                  <c:v>4.8925999999982429E-4</c:v>
                </c:pt>
                <c:pt idx="24464">
                  <c:v>4.8927999999982428E-4</c:v>
                </c:pt>
                <c:pt idx="24465">
                  <c:v>4.8929999999982427E-4</c:v>
                </c:pt>
                <c:pt idx="24466">
                  <c:v>4.8931999999982426E-4</c:v>
                </c:pt>
                <c:pt idx="24467">
                  <c:v>4.8933999999982425E-4</c:v>
                </c:pt>
                <c:pt idx="24468">
                  <c:v>4.8935999999982424E-4</c:v>
                </c:pt>
                <c:pt idx="24469">
                  <c:v>4.8937999999982423E-4</c:v>
                </c:pt>
                <c:pt idx="24470">
                  <c:v>4.8939999999982422E-4</c:v>
                </c:pt>
                <c:pt idx="24471">
                  <c:v>4.8941999999982421E-4</c:v>
                </c:pt>
                <c:pt idx="24472">
                  <c:v>4.894399999998242E-4</c:v>
                </c:pt>
                <c:pt idx="24473">
                  <c:v>4.8945999999982419E-4</c:v>
                </c:pt>
                <c:pt idx="24474">
                  <c:v>4.8947999999982418E-4</c:v>
                </c:pt>
                <c:pt idx="24475">
                  <c:v>4.8949999999982417E-4</c:v>
                </c:pt>
                <c:pt idx="24476">
                  <c:v>4.8951999999982416E-4</c:v>
                </c:pt>
                <c:pt idx="24477">
                  <c:v>4.8953999999982415E-4</c:v>
                </c:pt>
                <c:pt idx="24478">
                  <c:v>4.8955999999982414E-4</c:v>
                </c:pt>
                <c:pt idx="24479">
                  <c:v>4.8957999999982413E-4</c:v>
                </c:pt>
                <c:pt idx="24480">
                  <c:v>4.8959999999982412E-4</c:v>
                </c:pt>
                <c:pt idx="24481">
                  <c:v>4.8961999999982411E-4</c:v>
                </c:pt>
                <c:pt idx="24482">
                  <c:v>4.896399999998241E-4</c:v>
                </c:pt>
                <c:pt idx="24483">
                  <c:v>4.8965999999982409E-4</c:v>
                </c:pt>
                <c:pt idx="24484">
                  <c:v>4.8967999999982408E-4</c:v>
                </c:pt>
                <c:pt idx="24485">
                  <c:v>4.8969999999982407E-4</c:v>
                </c:pt>
                <c:pt idx="24486">
                  <c:v>4.8971999999982405E-4</c:v>
                </c:pt>
                <c:pt idx="24487">
                  <c:v>4.8973999999982404E-4</c:v>
                </c:pt>
                <c:pt idx="24488">
                  <c:v>4.8975999999982403E-4</c:v>
                </c:pt>
                <c:pt idx="24489">
                  <c:v>4.8977999999982402E-4</c:v>
                </c:pt>
                <c:pt idx="24490">
                  <c:v>4.8979999999982401E-4</c:v>
                </c:pt>
                <c:pt idx="24491">
                  <c:v>4.89819999999824E-4</c:v>
                </c:pt>
                <c:pt idx="24492">
                  <c:v>4.8983999999982399E-4</c:v>
                </c:pt>
                <c:pt idx="24493">
                  <c:v>4.8985999999982398E-4</c:v>
                </c:pt>
                <c:pt idx="24494">
                  <c:v>4.8987999999982397E-4</c:v>
                </c:pt>
                <c:pt idx="24495">
                  <c:v>4.8989999999982396E-4</c:v>
                </c:pt>
                <c:pt idx="24496">
                  <c:v>4.8991999999982395E-4</c:v>
                </c:pt>
                <c:pt idx="24497">
                  <c:v>4.8993999999982394E-4</c:v>
                </c:pt>
                <c:pt idx="24498">
                  <c:v>4.8995999999982393E-4</c:v>
                </c:pt>
                <c:pt idx="24499">
                  <c:v>4.8997999999982392E-4</c:v>
                </c:pt>
                <c:pt idx="24500">
                  <c:v>4.8999999999982391E-4</c:v>
                </c:pt>
                <c:pt idx="24501">
                  <c:v>4.900199999998239E-4</c:v>
                </c:pt>
                <c:pt idx="24502">
                  <c:v>4.9003999999982389E-4</c:v>
                </c:pt>
                <c:pt idx="24503">
                  <c:v>4.9005999999982388E-4</c:v>
                </c:pt>
                <c:pt idx="24504">
                  <c:v>4.9007999999982387E-4</c:v>
                </c:pt>
                <c:pt idx="24505">
                  <c:v>4.9009999999982386E-4</c:v>
                </c:pt>
                <c:pt idx="24506">
                  <c:v>4.9011999999982385E-4</c:v>
                </c:pt>
                <c:pt idx="24507">
                  <c:v>4.9013999999982384E-4</c:v>
                </c:pt>
                <c:pt idx="24508">
                  <c:v>4.9015999999982383E-4</c:v>
                </c:pt>
                <c:pt idx="24509">
                  <c:v>4.9017999999982382E-4</c:v>
                </c:pt>
                <c:pt idx="24510">
                  <c:v>4.9019999999982381E-4</c:v>
                </c:pt>
                <c:pt idx="24511">
                  <c:v>4.902199999998238E-4</c:v>
                </c:pt>
                <c:pt idx="24512">
                  <c:v>4.9023999999982379E-4</c:v>
                </c:pt>
                <c:pt idx="24513">
                  <c:v>4.9025999999982378E-4</c:v>
                </c:pt>
                <c:pt idx="24514">
                  <c:v>4.9027999999982376E-4</c:v>
                </c:pt>
                <c:pt idx="24515">
                  <c:v>4.9029999999982375E-4</c:v>
                </c:pt>
                <c:pt idx="24516">
                  <c:v>4.9031999999982374E-4</c:v>
                </c:pt>
                <c:pt idx="24517">
                  <c:v>4.9033999999982373E-4</c:v>
                </c:pt>
                <c:pt idx="24518">
                  <c:v>4.9035999999982372E-4</c:v>
                </c:pt>
                <c:pt idx="24519">
                  <c:v>4.9037999999982371E-4</c:v>
                </c:pt>
                <c:pt idx="24520">
                  <c:v>4.903999999998237E-4</c:v>
                </c:pt>
                <c:pt idx="24521">
                  <c:v>4.9041999999982369E-4</c:v>
                </c:pt>
                <c:pt idx="24522">
                  <c:v>4.9043999999982368E-4</c:v>
                </c:pt>
                <c:pt idx="24523">
                  <c:v>4.9045999999982367E-4</c:v>
                </c:pt>
                <c:pt idx="24524">
                  <c:v>4.9047999999982366E-4</c:v>
                </c:pt>
                <c:pt idx="24525">
                  <c:v>4.9049999999982365E-4</c:v>
                </c:pt>
                <c:pt idx="24526">
                  <c:v>4.9051999999982364E-4</c:v>
                </c:pt>
                <c:pt idx="24527">
                  <c:v>4.9053999999982363E-4</c:v>
                </c:pt>
                <c:pt idx="24528">
                  <c:v>4.9055999999982362E-4</c:v>
                </c:pt>
                <c:pt idx="24529">
                  <c:v>4.9057999999982361E-4</c:v>
                </c:pt>
                <c:pt idx="24530">
                  <c:v>4.905999999998236E-4</c:v>
                </c:pt>
                <c:pt idx="24531">
                  <c:v>4.9061999999982359E-4</c:v>
                </c:pt>
                <c:pt idx="24532">
                  <c:v>4.9063999999982358E-4</c:v>
                </c:pt>
                <c:pt idx="24533">
                  <c:v>4.9065999999982357E-4</c:v>
                </c:pt>
                <c:pt idx="24534">
                  <c:v>4.9067999999982356E-4</c:v>
                </c:pt>
                <c:pt idx="24535">
                  <c:v>4.9069999999982355E-4</c:v>
                </c:pt>
                <c:pt idx="24536">
                  <c:v>4.9071999999982354E-4</c:v>
                </c:pt>
                <c:pt idx="24537">
                  <c:v>4.9073999999982353E-4</c:v>
                </c:pt>
                <c:pt idx="24538">
                  <c:v>4.9075999999982352E-4</c:v>
                </c:pt>
                <c:pt idx="24539">
                  <c:v>4.9077999999982351E-4</c:v>
                </c:pt>
                <c:pt idx="24540">
                  <c:v>4.907999999998235E-4</c:v>
                </c:pt>
                <c:pt idx="24541">
                  <c:v>4.9081999999982349E-4</c:v>
                </c:pt>
                <c:pt idx="24542">
                  <c:v>4.9083999999982347E-4</c:v>
                </c:pt>
                <c:pt idx="24543">
                  <c:v>4.9085999999982346E-4</c:v>
                </c:pt>
                <c:pt idx="24544">
                  <c:v>4.9087999999982345E-4</c:v>
                </c:pt>
                <c:pt idx="24545">
                  <c:v>4.9089999999982344E-4</c:v>
                </c:pt>
                <c:pt idx="24546">
                  <c:v>4.9091999999982343E-4</c:v>
                </c:pt>
                <c:pt idx="24547">
                  <c:v>4.9093999999982342E-4</c:v>
                </c:pt>
                <c:pt idx="24548">
                  <c:v>4.9095999999982341E-4</c:v>
                </c:pt>
                <c:pt idx="24549">
                  <c:v>4.909799999998234E-4</c:v>
                </c:pt>
                <c:pt idx="24550">
                  <c:v>4.9099999999982339E-4</c:v>
                </c:pt>
                <c:pt idx="24551">
                  <c:v>4.9101999999982338E-4</c:v>
                </c:pt>
                <c:pt idx="24552">
                  <c:v>4.9103999999982337E-4</c:v>
                </c:pt>
                <c:pt idx="24553">
                  <c:v>4.9105999999982336E-4</c:v>
                </c:pt>
                <c:pt idx="24554">
                  <c:v>4.9107999999982335E-4</c:v>
                </c:pt>
                <c:pt idx="24555">
                  <c:v>4.9109999999982334E-4</c:v>
                </c:pt>
                <c:pt idx="24556">
                  <c:v>4.9111999999982333E-4</c:v>
                </c:pt>
                <c:pt idx="24557">
                  <c:v>4.9113999999982332E-4</c:v>
                </c:pt>
                <c:pt idx="24558">
                  <c:v>4.9115999999982331E-4</c:v>
                </c:pt>
                <c:pt idx="24559">
                  <c:v>4.911799999998233E-4</c:v>
                </c:pt>
                <c:pt idx="24560">
                  <c:v>4.9119999999982329E-4</c:v>
                </c:pt>
                <c:pt idx="24561">
                  <c:v>4.9121999999982328E-4</c:v>
                </c:pt>
                <c:pt idx="24562">
                  <c:v>4.9123999999982327E-4</c:v>
                </c:pt>
                <c:pt idx="24563">
                  <c:v>4.9125999999982326E-4</c:v>
                </c:pt>
                <c:pt idx="24564">
                  <c:v>4.9127999999982325E-4</c:v>
                </c:pt>
                <c:pt idx="24565">
                  <c:v>4.9129999999982324E-4</c:v>
                </c:pt>
                <c:pt idx="24566">
                  <c:v>4.9131999999982323E-4</c:v>
                </c:pt>
                <c:pt idx="24567">
                  <c:v>4.9133999999982322E-4</c:v>
                </c:pt>
                <c:pt idx="24568">
                  <c:v>4.9135999999982321E-4</c:v>
                </c:pt>
                <c:pt idx="24569">
                  <c:v>4.913799999998232E-4</c:v>
                </c:pt>
                <c:pt idx="24570">
                  <c:v>4.9139999999982318E-4</c:v>
                </c:pt>
                <c:pt idx="24571">
                  <c:v>4.9141999999982317E-4</c:v>
                </c:pt>
                <c:pt idx="24572">
                  <c:v>4.9143999999982316E-4</c:v>
                </c:pt>
                <c:pt idx="24573">
                  <c:v>4.9145999999982315E-4</c:v>
                </c:pt>
                <c:pt idx="24574">
                  <c:v>4.9147999999982314E-4</c:v>
                </c:pt>
                <c:pt idx="24575">
                  <c:v>4.9149999999982313E-4</c:v>
                </c:pt>
                <c:pt idx="24576">
                  <c:v>4.9151999999982312E-4</c:v>
                </c:pt>
                <c:pt idx="24577">
                  <c:v>4.9153999999982311E-4</c:v>
                </c:pt>
                <c:pt idx="24578">
                  <c:v>4.915599999998231E-4</c:v>
                </c:pt>
                <c:pt idx="24579">
                  <c:v>4.9157999999982309E-4</c:v>
                </c:pt>
                <c:pt idx="24580">
                  <c:v>4.9159999999982308E-4</c:v>
                </c:pt>
                <c:pt idx="24581">
                  <c:v>4.9161999999982307E-4</c:v>
                </c:pt>
                <c:pt idx="24582">
                  <c:v>4.9163999999982306E-4</c:v>
                </c:pt>
                <c:pt idx="24583">
                  <c:v>4.9165999999982305E-4</c:v>
                </c:pt>
                <c:pt idx="24584">
                  <c:v>4.9167999999982304E-4</c:v>
                </c:pt>
                <c:pt idx="24585">
                  <c:v>4.9169999999982303E-4</c:v>
                </c:pt>
                <c:pt idx="24586">
                  <c:v>4.9171999999982302E-4</c:v>
                </c:pt>
                <c:pt idx="24587">
                  <c:v>4.9173999999982301E-4</c:v>
                </c:pt>
                <c:pt idx="24588">
                  <c:v>4.91759999999823E-4</c:v>
                </c:pt>
                <c:pt idx="24589">
                  <c:v>4.9177999999982299E-4</c:v>
                </c:pt>
                <c:pt idx="24590">
                  <c:v>4.9179999999982298E-4</c:v>
                </c:pt>
                <c:pt idx="24591">
                  <c:v>4.9181999999982297E-4</c:v>
                </c:pt>
                <c:pt idx="24592">
                  <c:v>4.9183999999982296E-4</c:v>
                </c:pt>
                <c:pt idx="24593">
                  <c:v>4.9185999999982295E-4</c:v>
                </c:pt>
                <c:pt idx="24594">
                  <c:v>4.9187999999982294E-4</c:v>
                </c:pt>
                <c:pt idx="24595">
                  <c:v>4.9189999999982293E-4</c:v>
                </c:pt>
                <c:pt idx="24596">
                  <c:v>4.9191999999982292E-4</c:v>
                </c:pt>
                <c:pt idx="24597">
                  <c:v>4.9193999999982291E-4</c:v>
                </c:pt>
                <c:pt idx="24598">
                  <c:v>4.9195999999982289E-4</c:v>
                </c:pt>
                <c:pt idx="24599">
                  <c:v>4.9197999999982288E-4</c:v>
                </c:pt>
                <c:pt idx="24600">
                  <c:v>4.9199999999982287E-4</c:v>
                </c:pt>
                <c:pt idx="24601">
                  <c:v>4.9201999999982286E-4</c:v>
                </c:pt>
                <c:pt idx="24602">
                  <c:v>4.9203999999982285E-4</c:v>
                </c:pt>
                <c:pt idx="24603">
                  <c:v>4.9205999999982284E-4</c:v>
                </c:pt>
                <c:pt idx="24604">
                  <c:v>4.9207999999982283E-4</c:v>
                </c:pt>
                <c:pt idx="24605">
                  <c:v>4.9209999999982282E-4</c:v>
                </c:pt>
                <c:pt idx="24606">
                  <c:v>4.9211999999982281E-4</c:v>
                </c:pt>
                <c:pt idx="24607">
                  <c:v>4.921399999998228E-4</c:v>
                </c:pt>
                <c:pt idx="24608">
                  <c:v>4.9215999999982279E-4</c:v>
                </c:pt>
                <c:pt idx="24609">
                  <c:v>4.9217999999982278E-4</c:v>
                </c:pt>
                <c:pt idx="24610">
                  <c:v>4.9219999999982277E-4</c:v>
                </c:pt>
                <c:pt idx="24611">
                  <c:v>4.9221999999982276E-4</c:v>
                </c:pt>
                <c:pt idx="24612">
                  <c:v>4.9223999999982275E-4</c:v>
                </c:pt>
                <c:pt idx="24613">
                  <c:v>4.9225999999982274E-4</c:v>
                </c:pt>
                <c:pt idx="24614">
                  <c:v>4.9227999999982273E-4</c:v>
                </c:pt>
                <c:pt idx="24615">
                  <c:v>4.9229999999982272E-4</c:v>
                </c:pt>
                <c:pt idx="24616">
                  <c:v>4.9231999999982271E-4</c:v>
                </c:pt>
                <c:pt idx="24617">
                  <c:v>4.923399999998227E-4</c:v>
                </c:pt>
                <c:pt idx="24618">
                  <c:v>4.9235999999982269E-4</c:v>
                </c:pt>
                <c:pt idx="24619">
                  <c:v>4.9237999999982268E-4</c:v>
                </c:pt>
                <c:pt idx="24620">
                  <c:v>4.9239999999982267E-4</c:v>
                </c:pt>
                <c:pt idx="24621">
                  <c:v>4.9241999999982266E-4</c:v>
                </c:pt>
                <c:pt idx="24622">
                  <c:v>4.9243999999982265E-4</c:v>
                </c:pt>
                <c:pt idx="24623">
                  <c:v>4.9245999999982264E-4</c:v>
                </c:pt>
                <c:pt idx="24624">
                  <c:v>4.9247999999982263E-4</c:v>
                </c:pt>
                <c:pt idx="24625">
                  <c:v>4.9249999999982262E-4</c:v>
                </c:pt>
                <c:pt idx="24626">
                  <c:v>4.925199999998226E-4</c:v>
                </c:pt>
                <c:pt idx="24627">
                  <c:v>4.9253999999982259E-4</c:v>
                </c:pt>
                <c:pt idx="24628">
                  <c:v>4.9255999999982258E-4</c:v>
                </c:pt>
                <c:pt idx="24629">
                  <c:v>4.9257999999982257E-4</c:v>
                </c:pt>
                <c:pt idx="24630">
                  <c:v>4.9259999999982256E-4</c:v>
                </c:pt>
                <c:pt idx="24631">
                  <c:v>4.9261999999982255E-4</c:v>
                </c:pt>
                <c:pt idx="24632">
                  <c:v>4.9263999999982254E-4</c:v>
                </c:pt>
                <c:pt idx="24633">
                  <c:v>4.9265999999982253E-4</c:v>
                </c:pt>
                <c:pt idx="24634">
                  <c:v>4.9267999999982252E-4</c:v>
                </c:pt>
                <c:pt idx="24635">
                  <c:v>4.9269999999982251E-4</c:v>
                </c:pt>
                <c:pt idx="24636">
                  <c:v>4.927199999998225E-4</c:v>
                </c:pt>
                <c:pt idx="24637">
                  <c:v>4.9273999999982249E-4</c:v>
                </c:pt>
                <c:pt idx="24638">
                  <c:v>4.9275999999982248E-4</c:v>
                </c:pt>
                <c:pt idx="24639">
                  <c:v>4.9277999999982247E-4</c:v>
                </c:pt>
                <c:pt idx="24640">
                  <c:v>4.9279999999982246E-4</c:v>
                </c:pt>
                <c:pt idx="24641">
                  <c:v>4.9281999999982245E-4</c:v>
                </c:pt>
                <c:pt idx="24642">
                  <c:v>4.9283999999982244E-4</c:v>
                </c:pt>
                <c:pt idx="24643">
                  <c:v>4.9285999999982243E-4</c:v>
                </c:pt>
                <c:pt idx="24644">
                  <c:v>4.9287999999982242E-4</c:v>
                </c:pt>
                <c:pt idx="24645">
                  <c:v>4.9289999999982241E-4</c:v>
                </c:pt>
                <c:pt idx="24646">
                  <c:v>4.929199999998224E-4</c:v>
                </c:pt>
                <c:pt idx="24647">
                  <c:v>4.9293999999982239E-4</c:v>
                </c:pt>
                <c:pt idx="24648">
                  <c:v>4.9295999999982238E-4</c:v>
                </c:pt>
                <c:pt idx="24649">
                  <c:v>4.9297999999982237E-4</c:v>
                </c:pt>
                <c:pt idx="24650">
                  <c:v>4.9299999999982236E-4</c:v>
                </c:pt>
                <c:pt idx="24651">
                  <c:v>4.9301999999982235E-4</c:v>
                </c:pt>
                <c:pt idx="24652">
                  <c:v>4.9303999999982234E-4</c:v>
                </c:pt>
                <c:pt idx="24653">
                  <c:v>4.9305999999982233E-4</c:v>
                </c:pt>
                <c:pt idx="24654">
                  <c:v>4.9307999999982231E-4</c:v>
                </c:pt>
                <c:pt idx="24655">
                  <c:v>4.930999999998223E-4</c:v>
                </c:pt>
                <c:pt idx="24656">
                  <c:v>4.9311999999982229E-4</c:v>
                </c:pt>
                <c:pt idx="24657">
                  <c:v>4.9313999999982228E-4</c:v>
                </c:pt>
                <c:pt idx="24658">
                  <c:v>4.9315999999982227E-4</c:v>
                </c:pt>
                <c:pt idx="24659">
                  <c:v>4.9317999999982226E-4</c:v>
                </c:pt>
                <c:pt idx="24660">
                  <c:v>4.9319999999982225E-4</c:v>
                </c:pt>
                <c:pt idx="24661">
                  <c:v>4.9321999999982224E-4</c:v>
                </c:pt>
                <c:pt idx="24662">
                  <c:v>4.9323999999982223E-4</c:v>
                </c:pt>
                <c:pt idx="24663">
                  <c:v>4.9325999999982222E-4</c:v>
                </c:pt>
                <c:pt idx="24664">
                  <c:v>4.9327999999982221E-4</c:v>
                </c:pt>
                <c:pt idx="24665">
                  <c:v>4.932999999998222E-4</c:v>
                </c:pt>
                <c:pt idx="24666">
                  <c:v>4.9331999999982219E-4</c:v>
                </c:pt>
                <c:pt idx="24667">
                  <c:v>4.9333999999982218E-4</c:v>
                </c:pt>
                <c:pt idx="24668">
                  <c:v>4.9335999999982217E-4</c:v>
                </c:pt>
                <c:pt idx="24669">
                  <c:v>4.9337999999982216E-4</c:v>
                </c:pt>
                <c:pt idx="24670">
                  <c:v>4.9339999999982215E-4</c:v>
                </c:pt>
                <c:pt idx="24671">
                  <c:v>4.9341999999982214E-4</c:v>
                </c:pt>
                <c:pt idx="24672">
                  <c:v>4.9343999999982213E-4</c:v>
                </c:pt>
                <c:pt idx="24673">
                  <c:v>4.9345999999982212E-4</c:v>
                </c:pt>
                <c:pt idx="24674">
                  <c:v>4.9347999999982211E-4</c:v>
                </c:pt>
                <c:pt idx="24675">
                  <c:v>4.934999999998221E-4</c:v>
                </c:pt>
                <c:pt idx="24676">
                  <c:v>4.9351999999982209E-4</c:v>
                </c:pt>
                <c:pt idx="24677">
                  <c:v>4.9353999999982208E-4</c:v>
                </c:pt>
                <c:pt idx="24678">
                  <c:v>4.9355999999982207E-4</c:v>
                </c:pt>
                <c:pt idx="24679">
                  <c:v>4.9357999999982206E-4</c:v>
                </c:pt>
                <c:pt idx="24680">
                  <c:v>4.9359999999982205E-4</c:v>
                </c:pt>
                <c:pt idx="24681">
                  <c:v>4.9361999999982204E-4</c:v>
                </c:pt>
                <c:pt idx="24682">
                  <c:v>4.9363999999982202E-4</c:v>
                </c:pt>
                <c:pt idx="24683">
                  <c:v>4.9365999999982201E-4</c:v>
                </c:pt>
                <c:pt idx="24684">
                  <c:v>4.93679999999822E-4</c:v>
                </c:pt>
                <c:pt idx="24685">
                  <c:v>4.9369999999982199E-4</c:v>
                </c:pt>
                <c:pt idx="24686">
                  <c:v>4.9371999999982198E-4</c:v>
                </c:pt>
                <c:pt idx="24687">
                  <c:v>4.9373999999982197E-4</c:v>
                </c:pt>
                <c:pt idx="24688">
                  <c:v>4.9375999999982196E-4</c:v>
                </c:pt>
                <c:pt idx="24689">
                  <c:v>4.9377999999982195E-4</c:v>
                </c:pt>
                <c:pt idx="24690">
                  <c:v>4.9379999999982194E-4</c:v>
                </c:pt>
                <c:pt idx="24691">
                  <c:v>4.9381999999982193E-4</c:v>
                </c:pt>
                <c:pt idx="24692">
                  <c:v>4.9383999999982192E-4</c:v>
                </c:pt>
                <c:pt idx="24693">
                  <c:v>4.9385999999982191E-4</c:v>
                </c:pt>
                <c:pt idx="24694">
                  <c:v>4.938799999998219E-4</c:v>
                </c:pt>
                <c:pt idx="24695">
                  <c:v>4.9389999999982189E-4</c:v>
                </c:pt>
                <c:pt idx="24696">
                  <c:v>4.9391999999982188E-4</c:v>
                </c:pt>
                <c:pt idx="24697">
                  <c:v>4.9393999999982187E-4</c:v>
                </c:pt>
                <c:pt idx="24698">
                  <c:v>4.9395999999982186E-4</c:v>
                </c:pt>
                <c:pt idx="24699">
                  <c:v>4.9397999999982185E-4</c:v>
                </c:pt>
                <c:pt idx="24700">
                  <c:v>4.9399999999982184E-4</c:v>
                </c:pt>
                <c:pt idx="24701">
                  <c:v>4.9401999999982183E-4</c:v>
                </c:pt>
                <c:pt idx="24702">
                  <c:v>4.9403999999982182E-4</c:v>
                </c:pt>
                <c:pt idx="24703">
                  <c:v>4.9405999999982181E-4</c:v>
                </c:pt>
                <c:pt idx="24704">
                  <c:v>4.940799999998218E-4</c:v>
                </c:pt>
                <c:pt idx="24705">
                  <c:v>4.9409999999982179E-4</c:v>
                </c:pt>
                <c:pt idx="24706">
                  <c:v>4.9411999999982178E-4</c:v>
                </c:pt>
                <c:pt idx="24707">
                  <c:v>4.9413999999982177E-4</c:v>
                </c:pt>
                <c:pt idx="24708">
                  <c:v>4.9415999999982176E-4</c:v>
                </c:pt>
                <c:pt idx="24709">
                  <c:v>4.9417999999982175E-4</c:v>
                </c:pt>
                <c:pt idx="24710">
                  <c:v>4.9419999999982174E-4</c:v>
                </c:pt>
                <c:pt idx="24711">
                  <c:v>4.9421999999982172E-4</c:v>
                </c:pt>
                <c:pt idx="24712">
                  <c:v>4.9423999999982171E-4</c:v>
                </c:pt>
                <c:pt idx="24713">
                  <c:v>4.942599999998217E-4</c:v>
                </c:pt>
                <c:pt idx="24714">
                  <c:v>4.9427999999982169E-4</c:v>
                </c:pt>
                <c:pt idx="24715">
                  <c:v>4.9429999999982168E-4</c:v>
                </c:pt>
                <c:pt idx="24716">
                  <c:v>4.9431999999982167E-4</c:v>
                </c:pt>
                <c:pt idx="24717">
                  <c:v>4.9433999999982166E-4</c:v>
                </c:pt>
                <c:pt idx="24718">
                  <c:v>4.9435999999982165E-4</c:v>
                </c:pt>
                <c:pt idx="24719">
                  <c:v>4.9437999999982164E-4</c:v>
                </c:pt>
                <c:pt idx="24720">
                  <c:v>4.9439999999982163E-4</c:v>
                </c:pt>
                <c:pt idx="24721">
                  <c:v>4.9441999999982162E-4</c:v>
                </c:pt>
                <c:pt idx="24722">
                  <c:v>4.9443999999982161E-4</c:v>
                </c:pt>
                <c:pt idx="24723">
                  <c:v>4.944599999998216E-4</c:v>
                </c:pt>
                <c:pt idx="24724">
                  <c:v>4.9447999999982159E-4</c:v>
                </c:pt>
                <c:pt idx="24725">
                  <c:v>4.9449999999982158E-4</c:v>
                </c:pt>
                <c:pt idx="24726">
                  <c:v>4.9451999999982157E-4</c:v>
                </c:pt>
                <c:pt idx="24727">
                  <c:v>4.9453999999982156E-4</c:v>
                </c:pt>
                <c:pt idx="24728">
                  <c:v>4.9455999999982155E-4</c:v>
                </c:pt>
                <c:pt idx="24729">
                  <c:v>4.9457999999982154E-4</c:v>
                </c:pt>
                <c:pt idx="24730">
                  <c:v>4.9459999999982153E-4</c:v>
                </c:pt>
                <c:pt idx="24731">
                  <c:v>4.9461999999982152E-4</c:v>
                </c:pt>
                <c:pt idx="24732">
                  <c:v>4.9463999999982151E-4</c:v>
                </c:pt>
                <c:pt idx="24733">
                  <c:v>4.946599999998215E-4</c:v>
                </c:pt>
                <c:pt idx="24734">
                  <c:v>4.9467999999982149E-4</c:v>
                </c:pt>
                <c:pt idx="24735">
                  <c:v>4.9469999999982148E-4</c:v>
                </c:pt>
                <c:pt idx="24736">
                  <c:v>4.9471999999982147E-4</c:v>
                </c:pt>
                <c:pt idx="24737">
                  <c:v>4.9473999999982146E-4</c:v>
                </c:pt>
                <c:pt idx="24738">
                  <c:v>4.9475999999982145E-4</c:v>
                </c:pt>
                <c:pt idx="24739">
                  <c:v>4.9477999999982143E-4</c:v>
                </c:pt>
                <c:pt idx="24740">
                  <c:v>4.9479999999982142E-4</c:v>
                </c:pt>
                <c:pt idx="24741">
                  <c:v>4.9481999999982141E-4</c:v>
                </c:pt>
                <c:pt idx="24742">
                  <c:v>4.948399999998214E-4</c:v>
                </c:pt>
                <c:pt idx="24743">
                  <c:v>4.9485999999982139E-4</c:v>
                </c:pt>
                <c:pt idx="24744">
                  <c:v>4.9487999999982138E-4</c:v>
                </c:pt>
                <c:pt idx="24745">
                  <c:v>4.9489999999982137E-4</c:v>
                </c:pt>
                <c:pt idx="24746">
                  <c:v>4.9491999999982136E-4</c:v>
                </c:pt>
                <c:pt idx="24747">
                  <c:v>4.9493999999982135E-4</c:v>
                </c:pt>
                <c:pt idx="24748">
                  <c:v>4.9495999999982134E-4</c:v>
                </c:pt>
                <c:pt idx="24749">
                  <c:v>4.9497999999982133E-4</c:v>
                </c:pt>
                <c:pt idx="24750">
                  <c:v>4.9499999999982132E-4</c:v>
                </c:pt>
                <c:pt idx="24751">
                  <c:v>4.9501999999982131E-4</c:v>
                </c:pt>
                <c:pt idx="24752">
                  <c:v>4.950399999998213E-4</c:v>
                </c:pt>
                <c:pt idx="24753">
                  <c:v>4.9505999999982129E-4</c:v>
                </c:pt>
                <c:pt idx="24754">
                  <c:v>4.9507999999982128E-4</c:v>
                </c:pt>
                <c:pt idx="24755">
                  <c:v>4.9509999999982127E-4</c:v>
                </c:pt>
                <c:pt idx="24756">
                  <c:v>4.9511999999982126E-4</c:v>
                </c:pt>
                <c:pt idx="24757">
                  <c:v>4.9513999999982125E-4</c:v>
                </c:pt>
                <c:pt idx="24758">
                  <c:v>4.9515999999982124E-4</c:v>
                </c:pt>
                <c:pt idx="24759">
                  <c:v>4.9517999999982123E-4</c:v>
                </c:pt>
                <c:pt idx="24760">
                  <c:v>4.9519999999982122E-4</c:v>
                </c:pt>
                <c:pt idx="24761">
                  <c:v>4.9521999999982121E-4</c:v>
                </c:pt>
                <c:pt idx="24762">
                  <c:v>4.952399999998212E-4</c:v>
                </c:pt>
                <c:pt idx="24763">
                  <c:v>4.9525999999982119E-4</c:v>
                </c:pt>
                <c:pt idx="24764">
                  <c:v>4.9527999999982118E-4</c:v>
                </c:pt>
                <c:pt idx="24765">
                  <c:v>4.9529999999982117E-4</c:v>
                </c:pt>
                <c:pt idx="24766">
                  <c:v>4.9531999999982116E-4</c:v>
                </c:pt>
                <c:pt idx="24767">
                  <c:v>4.9533999999982114E-4</c:v>
                </c:pt>
                <c:pt idx="24768">
                  <c:v>4.9535999999982113E-4</c:v>
                </c:pt>
                <c:pt idx="24769">
                  <c:v>4.9537999999982112E-4</c:v>
                </c:pt>
                <c:pt idx="24770">
                  <c:v>4.9539999999982111E-4</c:v>
                </c:pt>
                <c:pt idx="24771">
                  <c:v>4.954199999998211E-4</c:v>
                </c:pt>
                <c:pt idx="24772">
                  <c:v>4.9543999999982109E-4</c:v>
                </c:pt>
                <c:pt idx="24773">
                  <c:v>4.9545999999982108E-4</c:v>
                </c:pt>
                <c:pt idx="24774">
                  <c:v>4.9547999999982107E-4</c:v>
                </c:pt>
                <c:pt idx="24775">
                  <c:v>4.9549999999982106E-4</c:v>
                </c:pt>
                <c:pt idx="24776">
                  <c:v>4.9551999999982105E-4</c:v>
                </c:pt>
                <c:pt idx="24777">
                  <c:v>4.9553999999982104E-4</c:v>
                </c:pt>
                <c:pt idx="24778">
                  <c:v>4.9555999999982103E-4</c:v>
                </c:pt>
                <c:pt idx="24779">
                  <c:v>4.9557999999982102E-4</c:v>
                </c:pt>
                <c:pt idx="24780">
                  <c:v>4.9559999999982101E-4</c:v>
                </c:pt>
                <c:pt idx="24781">
                  <c:v>4.95619999999821E-4</c:v>
                </c:pt>
                <c:pt idx="24782">
                  <c:v>4.9563999999982099E-4</c:v>
                </c:pt>
                <c:pt idx="24783">
                  <c:v>4.9565999999982098E-4</c:v>
                </c:pt>
                <c:pt idx="24784">
                  <c:v>4.9567999999982097E-4</c:v>
                </c:pt>
                <c:pt idx="24785">
                  <c:v>4.9569999999982096E-4</c:v>
                </c:pt>
                <c:pt idx="24786">
                  <c:v>4.9571999999982095E-4</c:v>
                </c:pt>
                <c:pt idx="24787">
                  <c:v>4.9573999999982094E-4</c:v>
                </c:pt>
                <c:pt idx="24788">
                  <c:v>4.9575999999982093E-4</c:v>
                </c:pt>
                <c:pt idx="24789">
                  <c:v>4.9577999999982092E-4</c:v>
                </c:pt>
                <c:pt idx="24790">
                  <c:v>4.9579999999982091E-4</c:v>
                </c:pt>
                <c:pt idx="24791">
                  <c:v>4.958199999998209E-4</c:v>
                </c:pt>
                <c:pt idx="24792">
                  <c:v>4.9583999999982089E-4</c:v>
                </c:pt>
                <c:pt idx="24793">
                  <c:v>4.9585999999982088E-4</c:v>
                </c:pt>
                <c:pt idx="24794">
                  <c:v>4.9587999999982087E-4</c:v>
                </c:pt>
                <c:pt idx="24795">
                  <c:v>4.9589999999982085E-4</c:v>
                </c:pt>
                <c:pt idx="24796">
                  <c:v>4.9591999999982084E-4</c:v>
                </c:pt>
                <c:pt idx="24797">
                  <c:v>4.9593999999982083E-4</c:v>
                </c:pt>
                <c:pt idx="24798">
                  <c:v>4.9595999999982082E-4</c:v>
                </c:pt>
                <c:pt idx="24799">
                  <c:v>4.9597999999982081E-4</c:v>
                </c:pt>
                <c:pt idx="24800">
                  <c:v>4.959999999998208E-4</c:v>
                </c:pt>
                <c:pt idx="24801">
                  <c:v>4.9601999999982079E-4</c:v>
                </c:pt>
                <c:pt idx="24802">
                  <c:v>4.9603999999982078E-4</c:v>
                </c:pt>
                <c:pt idx="24803">
                  <c:v>4.9605999999982077E-4</c:v>
                </c:pt>
                <c:pt idx="24804">
                  <c:v>4.9607999999982076E-4</c:v>
                </c:pt>
                <c:pt idx="24805">
                  <c:v>4.9609999999982075E-4</c:v>
                </c:pt>
                <c:pt idx="24806">
                  <c:v>4.9611999999982074E-4</c:v>
                </c:pt>
                <c:pt idx="24807">
                  <c:v>4.9613999999982073E-4</c:v>
                </c:pt>
                <c:pt idx="24808">
                  <c:v>4.9615999999982072E-4</c:v>
                </c:pt>
                <c:pt idx="24809">
                  <c:v>4.9617999999982071E-4</c:v>
                </c:pt>
                <c:pt idx="24810">
                  <c:v>4.961999999998207E-4</c:v>
                </c:pt>
                <c:pt idx="24811">
                  <c:v>4.9621999999982069E-4</c:v>
                </c:pt>
                <c:pt idx="24812">
                  <c:v>4.9623999999982068E-4</c:v>
                </c:pt>
                <c:pt idx="24813">
                  <c:v>4.9625999999982067E-4</c:v>
                </c:pt>
                <c:pt idx="24814">
                  <c:v>4.9627999999982066E-4</c:v>
                </c:pt>
                <c:pt idx="24815">
                  <c:v>4.9629999999982065E-4</c:v>
                </c:pt>
                <c:pt idx="24816">
                  <c:v>4.9631999999982064E-4</c:v>
                </c:pt>
                <c:pt idx="24817">
                  <c:v>4.9633999999982063E-4</c:v>
                </c:pt>
                <c:pt idx="24818">
                  <c:v>4.9635999999982062E-4</c:v>
                </c:pt>
                <c:pt idx="24819">
                  <c:v>4.9637999999982061E-4</c:v>
                </c:pt>
                <c:pt idx="24820">
                  <c:v>4.963999999998206E-4</c:v>
                </c:pt>
                <c:pt idx="24821">
                  <c:v>4.9641999999982059E-4</c:v>
                </c:pt>
                <c:pt idx="24822">
                  <c:v>4.9643999999982058E-4</c:v>
                </c:pt>
                <c:pt idx="24823">
                  <c:v>4.9645999999982056E-4</c:v>
                </c:pt>
                <c:pt idx="24824">
                  <c:v>4.9647999999982055E-4</c:v>
                </c:pt>
                <c:pt idx="24825">
                  <c:v>4.9649999999982054E-4</c:v>
                </c:pt>
                <c:pt idx="24826">
                  <c:v>4.9651999999982053E-4</c:v>
                </c:pt>
                <c:pt idx="24827">
                  <c:v>4.9653999999982052E-4</c:v>
                </c:pt>
                <c:pt idx="24828">
                  <c:v>4.9655999999982051E-4</c:v>
                </c:pt>
                <c:pt idx="24829">
                  <c:v>4.965799999998205E-4</c:v>
                </c:pt>
                <c:pt idx="24830">
                  <c:v>4.9659999999982049E-4</c:v>
                </c:pt>
                <c:pt idx="24831">
                  <c:v>4.9661999999982048E-4</c:v>
                </c:pt>
                <c:pt idx="24832">
                  <c:v>4.9663999999982047E-4</c:v>
                </c:pt>
                <c:pt idx="24833">
                  <c:v>4.9665999999982046E-4</c:v>
                </c:pt>
                <c:pt idx="24834">
                  <c:v>4.9667999999982045E-4</c:v>
                </c:pt>
                <c:pt idx="24835">
                  <c:v>4.9669999999982044E-4</c:v>
                </c:pt>
                <c:pt idx="24836">
                  <c:v>4.9671999999982043E-4</c:v>
                </c:pt>
                <c:pt idx="24837">
                  <c:v>4.9673999999982042E-4</c:v>
                </c:pt>
                <c:pt idx="24838">
                  <c:v>4.9675999999982041E-4</c:v>
                </c:pt>
                <c:pt idx="24839">
                  <c:v>4.967799999998204E-4</c:v>
                </c:pt>
                <c:pt idx="24840">
                  <c:v>4.9679999999982039E-4</c:v>
                </c:pt>
                <c:pt idx="24841">
                  <c:v>4.9681999999982038E-4</c:v>
                </c:pt>
                <c:pt idx="24842">
                  <c:v>4.9683999999982037E-4</c:v>
                </c:pt>
                <c:pt idx="24843">
                  <c:v>4.9685999999982036E-4</c:v>
                </c:pt>
                <c:pt idx="24844">
                  <c:v>4.9687999999982035E-4</c:v>
                </c:pt>
                <c:pt idx="24845">
                  <c:v>4.9689999999982034E-4</c:v>
                </c:pt>
                <c:pt idx="24846">
                  <c:v>4.9691999999982033E-4</c:v>
                </c:pt>
                <c:pt idx="24847">
                  <c:v>4.9693999999982032E-4</c:v>
                </c:pt>
                <c:pt idx="24848">
                  <c:v>4.9695999999982031E-4</c:v>
                </c:pt>
                <c:pt idx="24849">
                  <c:v>4.969799999998203E-4</c:v>
                </c:pt>
                <c:pt idx="24850">
                  <c:v>4.9699999999982029E-4</c:v>
                </c:pt>
                <c:pt idx="24851">
                  <c:v>4.9701999999982027E-4</c:v>
                </c:pt>
                <c:pt idx="24852">
                  <c:v>4.9703999999982026E-4</c:v>
                </c:pt>
                <c:pt idx="24853">
                  <c:v>4.9705999999982025E-4</c:v>
                </c:pt>
                <c:pt idx="24854">
                  <c:v>4.9707999999982024E-4</c:v>
                </c:pt>
                <c:pt idx="24855">
                  <c:v>4.9709999999982023E-4</c:v>
                </c:pt>
                <c:pt idx="24856">
                  <c:v>4.9711999999982022E-4</c:v>
                </c:pt>
                <c:pt idx="24857">
                  <c:v>4.9713999999982021E-4</c:v>
                </c:pt>
                <c:pt idx="24858">
                  <c:v>4.971599999998202E-4</c:v>
                </c:pt>
                <c:pt idx="24859">
                  <c:v>4.9717999999982019E-4</c:v>
                </c:pt>
                <c:pt idx="24860">
                  <c:v>4.9719999999982018E-4</c:v>
                </c:pt>
                <c:pt idx="24861">
                  <c:v>4.9721999999982017E-4</c:v>
                </c:pt>
                <c:pt idx="24862">
                  <c:v>4.9723999999982016E-4</c:v>
                </c:pt>
                <c:pt idx="24863">
                  <c:v>4.9725999999982015E-4</c:v>
                </c:pt>
                <c:pt idx="24864">
                  <c:v>4.9727999999982014E-4</c:v>
                </c:pt>
                <c:pt idx="24865">
                  <c:v>4.9729999999982013E-4</c:v>
                </c:pt>
                <c:pt idx="24866">
                  <c:v>4.9731999999982012E-4</c:v>
                </c:pt>
                <c:pt idx="24867">
                  <c:v>4.9733999999982011E-4</c:v>
                </c:pt>
                <c:pt idx="24868">
                  <c:v>4.973599999998201E-4</c:v>
                </c:pt>
                <c:pt idx="24869">
                  <c:v>4.9737999999982009E-4</c:v>
                </c:pt>
                <c:pt idx="24870">
                  <c:v>4.9739999999982008E-4</c:v>
                </c:pt>
                <c:pt idx="24871">
                  <c:v>4.9741999999982007E-4</c:v>
                </c:pt>
                <c:pt idx="24872">
                  <c:v>4.9743999999982006E-4</c:v>
                </c:pt>
                <c:pt idx="24873">
                  <c:v>4.9745999999982005E-4</c:v>
                </c:pt>
                <c:pt idx="24874">
                  <c:v>4.9747999999982004E-4</c:v>
                </c:pt>
                <c:pt idx="24875">
                  <c:v>4.9749999999982003E-4</c:v>
                </c:pt>
                <c:pt idx="24876">
                  <c:v>4.9751999999982002E-4</c:v>
                </c:pt>
                <c:pt idx="24877">
                  <c:v>4.9753999999982001E-4</c:v>
                </c:pt>
                <c:pt idx="24878">
                  <c:v>4.9755999999982E-4</c:v>
                </c:pt>
                <c:pt idx="24879">
                  <c:v>4.9757999999981998E-4</c:v>
                </c:pt>
                <c:pt idx="24880">
                  <c:v>4.9759999999981997E-4</c:v>
                </c:pt>
                <c:pt idx="24881">
                  <c:v>4.9761999999981996E-4</c:v>
                </c:pt>
                <c:pt idx="24882">
                  <c:v>4.9763999999981995E-4</c:v>
                </c:pt>
                <c:pt idx="24883">
                  <c:v>4.9765999999981994E-4</c:v>
                </c:pt>
                <c:pt idx="24884">
                  <c:v>4.9767999999981993E-4</c:v>
                </c:pt>
                <c:pt idx="24885">
                  <c:v>4.9769999999981992E-4</c:v>
                </c:pt>
                <c:pt idx="24886">
                  <c:v>4.9771999999981991E-4</c:v>
                </c:pt>
                <c:pt idx="24887">
                  <c:v>4.977399999998199E-4</c:v>
                </c:pt>
                <c:pt idx="24888">
                  <c:v>4.9775999999981989E-4</c:v>
                </c:pt>
                <c:pt idx="24889">
                  <c:v>4.9777999999981988E-4</c:v>
                </c:pt>
                <c:pt idx="24890">
                  <c:v>4.9779999999981987E-4</c:v>
                </c:pt>
                <c:pt idx="24891">
                  <c:v>4.9781999999981986E-4</c:v>
                </c:pt>
                <c:pt idx="24892">
                  <c:v>4.9783999999981985E-4</c:v>
                </c:pt>
                <c:pt idx="24893">
                  <c:v>4.9785999999981984E-4</c:v>
                </c:pt>
                <c:pt idx="24894">
                  <c:v>4.9787999999981983E-4</c:v>
                </c:pt>
                <c:pt idx="24895">
                  <c:v>4.9789999999981982E-4</c:v>
                </c:pt>
                <c:pt idx="24896">
                  <c:v>4.9791999999981981E-4</c:v>
                </c:pt>
                <c:pt idx="24897">
                  <c:v>4.979399999998198E-4</c:v>
                </c:pt>
                <c:pt idx="24898">
                  <c:v>4.9795999999981979E-4</c:v>
                </c:pt>
                <c:pt idx="24899">
                  <c:v>4.9797999999981978E-4</c:v>
                </c:pt>
                <c:pt idx="24900">
                  <c:v>4.9799999999981977E-4</c:v>
                </c:pt>
                <c:pt idx="24901">
                  <c:v>4.9801999999981976E-4</c:v>
                </c:pt>
                <c:pt idx="24902">
                  <c:v>4.9803999999981975E-4</c:v>
                </c:pt>
                <c:pt idx="24903">
                  <c:v>4.9805999999981974E-4</c:v>
                </c:pt>
                <c:pt idx="24904">
                  <c:v>4.9807999999981973E-4</c:v>
                </c:pt>
                <c:pt idx="24905">
                  <c:v>4.9809999999981972E-4</c:v>
                </c:pt>
                <c:pt idx="24906">
                  <c:v>4.9811999999981971E-4</c:v>
                </c:pt>
                <c:pt idx="24907">
                  <c:v>4.9813999999981969E-4</c:v>
                </c:pt>
                <c:pt idx="24908">
                  <c:v>4.9815999999981968E-4</c:v>
                </c:pt>
                <c:pt idx="24909">
                  <c:v>4.9817999999981967E-4</c:v>
                </c:pt>
                <c:pt idx="24910">
                  <c:v>4.9819999999981966E-4</c:v>
                </c:pt>
                <c:pt idx="24911">
                  <c:v>4.9821999999981965E-4</c:v>
                </c:pt>
                <c:pt idx="24912">
                  <c:v>4.9823999999981964E-4</c:v>
                </c:pt>
                <c:pt idx="24913">
                  <c:v>4.9825999999981963E-4</c:v>
                </c:pt>
                <c:pt idx="24914">
                  <c:v>4.9827999999981962E-4</c:v>
                </c:pt>
                <c:pt idx="24915">
                  <c:v>4.9829999999981961E-4</c:v>
                </c:pt>
                <c:pt idx="24916">
                  <c:v>4.983199999998196E-4</c:v>
                </c:pt>
                <c:pt idx="24917">
                  <c:v>4.9833999999981959E-4</c:v>
                </c:pt>
                <c:pt idx="24918">
                  <c:v>4.9835999999981958E-4</c:v>
                </c:pt>
                <c:pt idx="24919">
                  <c:v>4.9837999999981957E-4</c:v>
                </c:pt>
                <c:pt idx="24920">
                  <c:v>4.9839999999981956E-4</c:v>
                </c:pt>
                <c:pt idx="24921">
                  <c:v>4.9841999999981955E-4</c:v>
                </c:pt>
                <c:pt idx="24922">
                  <c:v>4.9843999999981954E-4</c:v>
                </c:pt>
                <c:pt idx="24923">
                  <c:v>4.9845999999981953E-4</c:v>
                </c:pt>
                <c:pt idx="24924">
                  <c:v>4.9847999999981952E-4</c:v>
                </c:pt>
                <c:pt idx="24925">
                  <c:v>4.9849999999981951E-4</c:v>
                </c:pt>
                <c:pt idx="24926">
                  <c:v>4.985199999998195E-4</c:v>
                </c:pt>
                <c:pt idx="24927">
                  <c:v>4.9853999999981949E-4</c:v>
                </c:pt>
                <c:pt idx="24928">
                  <c:v>4.9855999999981948E-4</c:v>
                </c:pt>
                <c:pt idx="24929">
                  <c:v>4.9857999999981947E-4</c:v>
                </c:pt>
                <c:pt idx="24930">
                  <c:v>4.9859999999981946E-4</c:v>
                </c:pt>
                <c:pt idx="24931">
                  <c:v>4.9861999999981945E-4</c:v>
                </c:pt>
                <c:pt idx="24932">
                  <c:v>4.9863999999981944E-4</c:v>
                </c:pt>
                <c:pt idx="24933">
                  <c:v>4.9865999999981943E-4</c:v>
                </c:pt>
                <c:pt idx="24934">
                  <c:v>4.9867999999981942E-4</c:v>
                </c:pt>
                <c:pt idx="24935">
                  <c:v>4.986999999998194E-4</c:v>
                </c:pt>
                <c:pt idx="24936">
                  <c:v>4.9871999999981939E-4</c:v>
                </c:pt>
                <c:pt idx="24937">
                  <c:v>4.9873999999981938E-4</c:v>
                </c:pt>
                <c:pt idx="24938">
                  <c:v>4.9875999999981937E-4</c:v>
                </c:pt>
                <c:pt idx="24939">
                  <c:v>4.9877999999981936E-4</c:v>
                </c:pt>
                <c:pt idx="24940">
                  <c:v>4.9879999999981935E-4</c:v>
                </c:pt>
                <c:pt idx="24941">
                  <c:v>4.9881999999981934E-4</c:v>
                </c:pt>
                <c:pt idx="24942">
                  <c:v>4.9883999999981933E-4</c:v>
                </c:pt>
                <c:pt idx="24943">
                  <c:v>4.9885999999981932E-4</c:v>
                </c:pt>
                <c:pt idx="24944">
                  <c:v>4.9887999999981931E-4</c:v>
                </c:pt>
                <c:pt idx="24945">
                  <c:v>4.988999999998193E-4</c:v>
                </c:pt>
                <c:pt idx="24946">
                  <c:v>4.9891999999981929E-4</c:v>
                </c:pt>
                <c:pt idx="24947">
                  <c:v>4.9893999999981928E-4</c:v>
                </c:pt>
                <c:pt idx="24948">
                  <c:v>4.9895999999981927E-4</c:v>
                </c:pt>
                <c:pt idx="24949">
                  <c:v>4.9897999999981926E-4</c:v>
                </c:pt>
                <c:pt idx="24950">
                  <c:v>4.9899999999981925E-4</c:v>
                </c:pt>
                <c:pt idx="24951">
                  <c:v>4.9901999999981924E-4</c:v>
                </c:pt>
                <c:pt idx="24952">
                  <c:v>4.9903999999981923E-4</c:v>
                </c:pt>
                <c:pt idx="24953">
                  <c:v>4.9905999999981922E-4</c:v>
                </c:pt>
                <c:pt idx="24954">
                  <c:v>4.9907999999981921E-4</c:v>
                </c:pt>
                <c:pt idx="24955">
                  <c:v>4.990999999998192E-4</c:v>
                </c:pt>
                <c:pt idx="24956">
                  <c:v>4.9911999999981919E-4</c:v>
                </c:pt>
                <c:pt idx="24957">
                  <c:v>4.9913999999981918E-4</c:v>
                </c:pt>
                <c:pt idx="24958">
                  <c:v>4.9915999999981917E-4</c:v>
                </c:pt>
                <c:pt idx="24959">
                  <c:v>4.9917999999981916E-4</c:v>
                </c:pt>
                <c:pt idx="24960">
                  <c:v>4.9919999999981915E-4</c:v>
                </c:pt>
                <c:pt idx="24961">
                  <c:v>4.9921999999981914E-4</c:v>
                </c:pt>
                <c:pt idx="24962">
                  <c:v>4.9923999999981913E-4</c:v>
                </c:pt>
                <c:pt idx="24963">
                  <c:v>4.9925999999981911E-4</c:v>
                </c:pt>
                <c:pt idx="24964">
                  <c:v>4.992799999998191E-4</c:v>
                </c:pt>
                <c:pt idx="24965">
                  <c:v>4.9929999999981909E-4</c:v>
                </c:pt>
                <c:pt idx="24966">
                  <c:v>4.9931999999981908E-4</c:v>
                </c:pt>
                <c:pt idx="24967">
                  <c:v>4.9933999999981907E-4</c:v>
                </c:pt>
                <c:pt idx="24968">
                  <c:v>4.9935999999981906E-4</c:v>
                </c:pt>
                <c:pt idx="24969">
                  <c:v>4.9937999999981905E-4</c:v>
                </c:pt>
                <c:pt idx="24970">
                  <c:v>4.9939999999981904E-4</c:v>
                </c:pt>
                <c:pt idx="24971">
                  <c:v>4.9941999999981903E-4</c:v>
                </c:pt>
                <c:pt idx="24972">
                  <c:v>4.9943999999981902E-4</c:v>
                </c:pt>
                <c:pt idx="24973">
                  <c:v>4.9945999999981901E-4</c:v>
                </c:pt>
                <c:pt idx="24974">
                  <c:v>4.99479999999819E-4</c:v>
                </c:pt>
                <c:pt idx="24975">
                  <c:v>4.9949999999981899E-4</c:v>
                </c:pt>
                <c:pt idx="24976">
                  <c:v>4.9951999999981898E-4</c:v>
                </c:pt>
                <c:pt idx="24977">
                  <c:v>4.9953999999981897E-4</c:v>
                </c:pt>
                <c:pt idx="24978">
                  <c:v>4.9955999999981896E-4</c:v>
                </c:pt>
                <c:pt idx="24979">
                  <c:v>4.9957999999981895E-4</c:v>
                </c:pt>
                <c:pt idx="24980">
                  <c:v>4.9959999999981894E-4</c:v>
                </c:pt>
                <c:pt idx="24981">
                  <c:v>4.9961999999981893E-4</c:v>
                </c:pt>
                <c:pt idx="24982">
                  <c:v>4.9963999999981892E-4</c:v>
                </c:pt>
                <c:pt idx="24983">
                  <c:v>4.9965999999981891E-4</c:v>
                </c:pt>
                <c:pt idx="24984">
                  <c:v>4.996799999998189E-4</c:v>
                </c:pt>
                <c:pt idx="24985">
                  <c:v>4.9969999999981889E-4</c:v>
                </c:pt>
                <c:pt idx="24986">
                  <c:v>4.9971999999981888E-4</c:v>
                </c:pt>
                <c:pt idx="24987">
                  <c:v>4.9973999999981887E-4</c:v>
                </c:pt>
                <c:pt idx="24988">
                  <c:v>4.9975999999981886E-4</c:v>
                </c:pt>
                <c:pt idx="24989">
                  <c:v>4.9977999999981885E-4</c:v>
                </c:pt>
                <c:pt idx="24990">
                  <c:v>4.9979999999981884E-4</c:v>
                </c:pt>
                <c:pt idx="24991">
                  <c:v>4.9981999999981883E-4</c:v>
                </c:pt>
                <c:pt idx="24992">
                  <c:v>4.9983999999981881E-4</c:v>
                </c:pt>
                <c:pt idx="24993">
                  <c:v>4.998599999998188E-4</c:v>
                </c:pt>
                <c:pt idx="24994">
                  <c:v>4.9987999999981879E-4</c:v>
                </c:pt>
                <c:pt idx="24995">
                  <c:v>4.9989999999981878E-4</c:v>
                </c:pt>
                <c:pt idx="24996">
                  <c:v>4.9991999999981877E-4</c:v>
                </c:pt>
                <c:pt idx="24997">
                  <c:v>4.9993999999981876E-4</c:v>
                </c:pt>
                <c:pt idx="24998">
                  <c:v>4.9995999999981875E-4</c:v>
                </c:pt>
                <c:pt idx="24999">
                  <c:v>4.9997999999981874E-4</c:v>
                </c:pt>
                <c:pt idx="25000">
                  <c:v>4.9999999999981873E-4</c:v>
                </c:pt>
                <c:pt idx="25001">
                  <c:v>5.0001999999981872E-4</c:v>
                </c:pt>
                <c:pt idx="25002">
                  <c:v>5.0003999999981871E-4</c:v>
                </c:pt>
                <c:pt idx="25003">
                  <c:v>5.000599999998187E-4</c:v>
                </c:pt>
                <c:pt idx="25004">
                  <c:v>5.0007999999981869E-4</c:v>
                </c:pt>
                <c:pt idx="25005">
                  <c:v>5.0009999999981868E-4</c:v>
                </c:pt>
                <c:pt idx="25006">
                  <c:v>5.0011999999981867E-4</c:v>
                </c:pt>
                <c:pt idx="25007">
                  <c:v>5.0013999999981866E-4</c:v>
                </c:pt>
                <c:pt idx="25008">
                  <c:v>5.0015999999981865E-4</c:v>
                </c:pt>
                <c:pt idx="25009">
                  <c:v>5.0017999999981864E-4</c:v>
                </c:pt>
                <c:pt idx="25010">
                  <c:v>5.0019999999981863E-4</c:v>
                </c:pt>
                <c:pt idx="25011">
                  <c:v>5.0021999999981862E-4</c:v>
                </c:pt>
                <c:pt idx="25012">
                  <c:v>5.0023999999981861E-4</c:v>
                </c:pt>
                <c:pt idx="25013">
                  <c:v>5.002599999998186E-4</c:v>
                </c:pt>
                <c:pt idx="25014">
                  <c:v>5.0027999999981859E-4</c:v>
                </c:pt>
                <c:pt idx="25015">
                  <c:v>5.0029999999981858E-4</c:v>
                </c:pt>
                <c:pt idx="25016">
                  <c:v>5.0031999999981857E-4</c:v>
                </c:pt>
                <c:pt idx="25017">
                  <c:v>5.0033999999981856E-4</c:v>
                </c:pt>
                <c:pt idx="25018">
                  <c:v>5.0035999999981855E-4</c:v>
                </c:pt>
                <c:pt idx="25019">
                  <c:v>5.0037999999981854E-4</c:v>
                </c:pt>
                <c:pt idx="25020">
                  <c:v>5.0039999999981852E-4</c:v>
                </c:pt>
                <c:pt idx="25021">
                  <c:v>5.0041999999981851E-4</c:v>
                </c:pt>
                <c:pt idx="25022">
                  <c:v>5.004399999998185E-4</c:v>
                </c:pt>
                <c:pt idx="25023">
                  <c:v>5.0045999999981849E-4</c:v>
                </c:pt>
                <c:pt idx="25024">
                  <c:v>5.0047999999981848E-4</c:v>
                </c:pt>
                <c:pt idx="25025">
                  <c:v>5.0049999999981847E-4</c:v>
                </c:pt>
                <c:pt idx="25026">
                  <c:v>5.0051999999981846E-4</c:v>
                </c:pt>
                <c:pt idx="25027">
                  <c:v>5.0053999999981845E-4</c:v>
                </c:pt>
                <c:pt idx="25028">
                  <c:v>5.0055999999981844E-4</c:v>
                </c:pt>
                <c:pt idx="25029">
                  <c:v>5.0057999999981843E-4</c:v>
                </c:pt>
                <c:pt idx="25030">
                  <c:v>5.0059999999981842E-4</c:v>
                </c:pt>
                <c:pt idx="25031">
                  <c:v>5.0061999999981841E-4</c:v>
                </c:pt>
                <c:pt idx="25032">
                  <c:v>5.006399999998184E-4</c:v>
                </c:pt>
                <c:pt idx="25033">
                  <c:v>5.0065999999981839E-4</c:v>
                </c:pt>
                <c:pt idx="25034">
                  <c:v>5.0067999999981838E-4</c:v>
                </c:pt>
                <c:pt idx="25035">
                  <c:v>5.0069999999981837E-4</c:v>
                </c:pt>
                <c:pt idx="25036">
                  <c:v>5.0071999999981836E-4</c:v>
                </c:pt>
                <c:pt idx="25037">
                  <c:v>5.0073999999981835E-4</c:v>
                </c:pt>
                <c:pt idx="25038">
                  <c:v>5.0075999999981834E-4</c:v>
                </c:pt>
                <c:pt idx="25039">
                  <c:v>5.0077999999981833E-4</c:v>
                </c:pt>
                <c:pt idx="25040">
                  <c:v>5.0079999999981832E-4</c:v>
                </c:pt>
                <c:pt idx="25041">
                  <c:v>5.0081999999981831E-4</c:v>
                </c:pt>
                <c:pt idx="25042">
                  <c:v>5.008399999998183E-4</c:v>
                </c:pt>
                <c:pt idx="25043">
                  <c:v>5.0085999999981829E-4</c:v>
                </c:pt>
                <c:pt idx="25044">
                  <c:v>5.0087999999981828E-4</c:v>
                </c:pt>
                <c:pt idx="25045">
                  <c:v>5.0089999999981827E-4</c:v>
                </c:pt>
                <c:pt idx="25046">
                  <c:v>5.0091999999981826E-4</c:v>
                </c:pt>
                <c:pt idx="25047">
                  <c:v>5.0093999999981825E-4</c:v>
                </c:pt>
                <c:pt idx="25048">
                  <c:v>5.0095999999981823E-4</c:v>
                </c:pt>
                <c:pt idx="25049">
                  <c:v>5.0097999999981822E-4</c:v>
                </c:pt>
                <c:pt idx="25050">
                  <c:v>5.0099999999981821E-4</c:v>
                </c:pt>
                <c:pt idx="25051">
                  <c:v>5.010199999998182E-4</c:v>
                </c:pt>
                <c:pt idx="25052">
                  <c:v>5.0103999999981819E-4</c:v>
                </c:pt>
                <c:pt idx="25053">
                  <c:v>5.0105999999981818E-4</c:v>
                </c:pt>
                <c:pt idx="25054">
                  <c:v>5.0107999999981817E-4</c:v>
                </c:pt>
                <c:pt idx="25055">
                  <c:v>5.0109999999981816E-4</c:v>
                </c:pt>
                <c:pt idx="25056">
                  <c:v>5.0111999999981815E-4</c:v>
                </c:pt>
                <c:pt idx="25057">
                  <c:v>5.0113999999981814E-4</c:v>
                </c:pt>
                <c:pt idx="25058">
                  <c:v>5.0115999999981813E-4</c:v>
                </c:pt>
                <c:pt idx="25059">
                  <c:v>5.0117999999981812E-4</c:v>
                </c:pt>
                <c:pt idx="25060">
                  <c:v>5.0119999999981811E-4</c:v>
                </c:pt>
                <c:pt idx="25061">
                  <c:v>5.012199999998181E-4</c:v>
                </c:pt>
                <c:pt idx="25062">
                  <c:v>5.0123999999981809E-4</c:v>
                </c:pt>
                <c:pt idx="25063">
                  <c:v>5.0125999999981808E-4</c:v>
                </c:pt>
                <c:pt idx="25064">
                  <c:v>5.0127999999981807E-4</c:v>
                </c:pt>
                <c:pt idx="25065">
                  <c:v>5.0129999999981806E-4</c:v>
                </c:pt>
                <c:pt idx="25066">
                  <c:v>5.0131999999981805E-4</c:v>
                </c:pt>
                <c:pt idx="25067">
                  <c:v>5.0133999999981804E-4</c:v>
                </c:pt>
                <c:pt idx="25068">
                  <c:v>5.0135999999981803E-4</c:v>
                </c:pt>
                <c:pt idx="25069">
                  <c:v>5.0137999999981802E-4</c:v>
                </c:pt>
                <c:pt idx="25070">
                  <c:v>5.0139999999981801E-4</c:v>
                </c:pt>
                <c:pt idx="25071">
                  <c:v>5.01419999999818E-4</c:v>
                </c:pt>
                <c:pt idx="25072">
                  <c:v>5.0143999999981799E-4</c:v>
                </c:pt>
                <c:pt idx="25073">
                  <c:v>5.0145999999981798E-4</c:v>
                </c:pt>
                <c:pt idx="25074">
                  <c:v>5.0147999999981797E-4</c:v>
                </c:pt>
                <c:pt idx="25075">
                  <c:v>5.0149999999981796E-4</c:v>
                </c:pt>
                <c:pt idx="25076">
                  <c:v>5.0151999999981794E-4</c:v>
                </c:pt>
                <c:pt idx="25077">
                  <c:v>5.0153999999981793E-4</c:v>
                </c:pt>
                <c:pt idx="25078">
                  <c:v>5.0155999999981792E-4</c:v>
                </c:pt>
                <c:pt idx="25079">
                  <c:v>5.0157999999981791E-4</c:v>
                </c:pt>
                <c:pt idx="25080">
                  <c:v>5.015999999998179E-4</c:v>
                </c:pt>
                <c:pt idx="25081">
                  <c:v>5.0161999999981789E-4</c:v>
                </c:pt>
                <c:pt idx="25082">
                  <c:v>5.0163999999981788E-4</c:v>
                </c:pt>
                <c:pt idx="25083">
                  <c:v>5.0165999999981787E-4</c:v>
                </c:pt>
                <c:pt idx="25084">
                  <c:v>5.0167999999981786E-4</c:v>
                </c:pt>
                <c:pt idx="25085">
                  <c:v>5.0169999999981785E-4</c:v>
                </c:pt>
                <c:pt idx="25086">
                  <c:v>5.0171999999981784E-4</c:v>
                </c:pt>
                <c:pt idx="25087">
                  <c:v>5.0173999999981783E-4</c:v>
                </c:pt>
                <c:pt idx="25088">
                  <c:v>5.0175999999981782E-4</c:v>
                </c:pt>
                <c:pt idx="25089">
                  <c:v>5.0177999999981781E-4</c:v>
                </c:pt>
                <c:pt idx="25090">
                  <c:v>5.017999999998178E-4</c:v>
                </c:pt>
                <c:pt idx="25091">
                  <c:v>5.0181999999981779E-4</c:v>
                </c:pt>
                <c:pt idx="25092">
                  <c:v>5.0183999999981778E-4</c:v>
                </c:pt>
                <c:pt idx="25093">
                  <c:v>5.0185999999981777E-4</c:v>
                </c:pt>
                <c:pt idx="25094">
                  <c:v>5.0187999999981776E-4</c:v>
                </c:pt>
                <c:pt idx="25095">
                  <c:v>5.0189999999981775E-4</c:v>
                </c:pt>
                <c:pt idx="25096">
                  <c:v>5.0191999999981774E-4</c:v>
                </c:pt>
                <c:pt idx="25097">
                  <c:v>5.0193999999981773E-4</c:v>
                </c:pt>
                <c:pt idx="25098">
                  <c:v>5.0195999999981772E-4</c:v>
                </c:pt>
                <c:pt idx="25099">
                  <c:v>5.0197999999981771E-4</c:v>
                </c:pt>
                <c:pt idx="25100">
                  <c:v>5.019999999998177E-4</c:v>
                </c:pt>
                <c:pt idx="25101">
                  <c:v>5.0201999999981769E-4</c:v>
                </c:pt>
                <c:pt idx="25102">
                  <c:v>5.0203999999981768E-4</c:v>
                </c:pt>
                <c:pt idx="25103">
                  <c:v>5.0205999999981767E-4</c:v>
                </c:pt>
                <c:pt idx="25104">
                  <c:v>5.0207999999981765E-4</c:v>
                </c:pt>
                <c:pt idx="25105">
                  <c:v>5.0209999999981764E-4</c:v>
                </c:pt>
                <c:pt idx="25106">
                  <c:v>5.0211999999981763E-4</c:v>
                </c:pt>
                <c:pt idx="25107">
                  <c:v>5.0213999999981762E-4</c:v>
                </c:pt>
                <c:pt idx="25108">
                  <c:v>5.0215999999981761E-4</c:v>
                </c:pt>
                <c:pt idx="25109">
                  <c:v>5.021799999998176E-4</c:v>
                </c:pt>
                <c:pt idx="25110">
                  <c:v>5.0219999999981759E-4</c:v>
                </c:pt>
                <c:pt idx="25111">
                  <c:v>5.0221999999981758E-4</c:v>
                </c:pt>
                <c:pt idx="25112">
                  <c:v>5.0223999999981757E-4</c:v>
                </c:pt>
                <c:pt idx="25113">
                  <c:v>5.0225999999981756E-4</c:v>
                </c:pt>
                <c:pt idx="25114">
                  <c:v>5.0227999999981755E-4</c:v>
                </c:pt>
                <c:pt idx="25115">
                  <c:v>5.0229999999981754E-4</c:v>
                </c:pt>
                <c:pt idx="25116">
                  <c:v>5.0231999999981753E-4</c:v>
                </c:pt>
                <c:pt idx="25117">
                  <c:v>5.0233999999981752E-4</c:v>
                </c:pt>
                <c:pt idx="25118">
                  <c:v>5.0235999999981751E-4</c:v>
                </c:pt>
                <c:pt idx="25119">
                  <c:v>5.023799999998175E-4</c:v>
                </c:pt>
                <c:pt idx="25120">
                  <c:v>5.0239999999981749E-4</c:v>
                </c:pt>
                <c:pt idx="25121">
                  <c:v>5.0241999999981748E-4</c:v>
                </c:pt>
                <c:pt idx="25122">
                  <c:v>5.0243999999981747E-4</c:v>
                </c:pt>
                <c:pt idx="25123">
                  <c:v>5.0245999999981746E-4</c:v>
                </c:pt>
                <c:pt idx="25124">
                  <c:v>5.0247999999981745E-4</c:v>
                </c:pt>
                <c:pt idx="25125">
                  <c:v>5.0249999999981744E-4</c:v>
                </c:pt>
                <c:pt idx="25126">
                  <c:v>5.0251999999981743E-4</c:v>
                </c:pt>
                <c:pt idx="25127">
                  <c:v>5.0253999999981742E-4</c:v>
                </c:pt>
                <c:pt idx="25128">
                  <c:v>5.0255999999981741E-4</c:v>
                </c:pt>
                <c:pt idx="25129">
                  <c:v>5.025799999998174E-4</c:v>
                </c:pt>
                <c:pt idx="25130">
                  <c:v>5.0259999999981739E-4</c:v>
                </c:pt>
                <c:pt idx="25131">
                  <c:v>5.0261999999981738E-4</c:v>
                </c:pt>
                <c:pt idx="25132">
                  <c:v>5.0263999999981736E-4</c:v>
                </c:pt>
                <c:pt idx="25133">
                  <c:v>5.0265999999981735E-4</c:v>
                </c:pt>
                <c:pt idx="25134">
                  <c:v>5.0267999999981734E-4</c:v>
                </c:pt>
                <c:pt idx="25135">
                  <c:v>5.0269999999981733E-4</c:v>
                </c:pt>
                <c:pt idx="25136">
                  <c:v>5.0271999999981732E-4</c:v>
                </c:pt>
                <c:pt idx="25137">
                  <c:v>5.0273999999981731E-4</c:v>
                </c:pt>
                <c:pt idx="25138">
                  <c:v>5.027599999998173E-4</c:v>
                </c:pt>
                <c:pt idx="25139">
                  <c:v>5.0277999999981729E-4</c:v>
                </c:pt>
                <c:pt idx="25140">
                  <c:v>5.0279999999981728E-4</c:v>
                </c:pt>
                <c:pt idx="25141">
                  <c:v>5.0281999999981727E-4</c:v>
                </c:pt>
                <c:pt idx="25142">
                  <c:v>5.0283999999981726E-4</c:v>
                </c:pt>
                <c:pt idx="25143">
                  <c:v>5.0285999999981725E-4</c:v>
                </c:pt>
                <c:pt idx="25144">
                  <c:v>5.0287999999981724E-4</c:v>
                </c:pt>
                <c:pt idx="25145">
                  <c:v>5.0289999999981723E-4</c:v>
                </c:pt>
                <c:pt idx="25146">
                  <c:v>5.0291999999981722E-4</c:v>
                </c:pt>
                <c:pt idx="25147">
                  <c:v>5.0293999999981721E-4</c:v>
                </c:pt>
                <c:pt idx="25148">
                  <c:v>5.029599999998172E-4</c:v>
                </c:pt>
                <c:pt idx="25149">
                  <c:v>5.0297999999981719E-4</c:v>
                </c:pt>
                <c:pt idx="25150">
                  <c:v>5.0299999999981718E-4</c:v>
                </c:pt>
                <c:pt idx="25151">
                  <c:v>5.0301999999981717E-4</c:v>
                </c:pt>
                <c:pt idx="25152">
                  <c:v>5.0303999999981716E-4</c:v>
                </c:pt>
                <c:pt idx="25153">
                  <c:v>5.0305999999981715E-4</c:v>
                </c:pt>
                <c:pt idx="25154">
                  <c:v>5.0307999999981714E-4</c:v>
                </c:pt>
                <c:pt idx="25155">
                  <c:v>5.0309999999981713E-4</c:v>
                </c:pt>
                <c:pt idx="25156">
                  <c:v>5.0311999999981712E-4</c:v>
                </c:pt>
                <c:pt idx="25157">
                  <c:v>5.0313999999981711E-4</c:v>
                </c:pt>
                <c:pt idx="25158">
                  <c:v>5.031599999998171E-4</c:v>
                </c:pt>
                <c:pt idx="25159">
                  <c:v>5.0317999999981709E-4</c:v>
                </c:pt>
                <c:pt idx="25160">
                  <c:v>5.0319999999981707E-4</c:v>
                </c:pt>
                <c:pt idx="25161">
                  <c:v>5.0321999999981706E-4</c:v>
                </c:pt>
                <c:pt idx="25162">
                  <c:v>5.0323999999981705E-4</c:v>
                </c:pt>
                <c:pt idx="25163">
                  <c:v>5.0325999999981704E-4</c:v>
                </c:pt>
                <c:pt idx="25164">
                  <c:v>5.0327999999981703E-4</c:v>
                </c:pt>
                <c:pt idx="25165">
                  <c:v>5.0329999999981702E-4</c:v>
                </c:pt>
                <c:pt idx="25166">
                  <c:v>5.0331999999981701E-4</c:v>
                </c:pt>
                <c:pt idx="25167">
                  <c:v>5.03339999999817E-4</c:v>
                </c:pt>
                <c:pt idx="25168">
                  <c:v>5.0335999999981699E-4</c:v>
                </c:pt>
                <c:pt idx="25169">
                  <c:v>5.0337999999981698E-4</c:v>
                </c:pt>
                <c:pt idx="25170">
                  <c:v>5.0339999999981697E-4</c:v>
                </c:pt>
                <c:pt idx="25171">
                  <c:v>5.0341999999981696E-4</c:v>
                </c:pt>
                <c:pt idx="25172">
                  <c:v>5.0343999999981695E-4</c:v>
                </c:pt>
                <c:pt idx="25173">
                  <c:v>5.0345999999981694E-4</c:v>
                </c:pt>
                <c:pt idx="25174">
                  <c:v>5.0347999999981693E-4</c:v>
                </c:pt>
                <c:pt idx="25175">
                  <c:v>5.0349999999981692E-4</c:v>
                </c:pt>
                <c:pt idx="25176">
                  <c:v>5.0351999999981691E-4</c:v>
                </c:pt>
                <c:pt idx="25177">
                  <c:v>5.035399999998169E-4</c:v>
                </c:pt>
                <c:pt idx="25178">
                  <c:v>5.0355999999981689E-4</c:v>
                </c:pt>
                <c:pt idx="25179">
                  <c:v>5.0357999999981688E-4</c:v>
                </c:pt>
                <c:pt idx="25180">
                  <c:v>5.0359999999981687E-4</c:v>
                </c:pt>
                <c:pt idx="25181">
                  <c:v>5.0361999999981686E-4</c:v>
                </c:pt>
                <c:pt idx="25182">
                  <c:v>5.0363999999981685E-4</c:v>
                </c:pt>
                <c:pt idx="25183">
                  <c:v>5.0365999999981684E-4</c:v>
                </c:pt>
                <c:pt idx="25184">
                  <c:v>5.0367999999981683E-4</c:v>
                </c:pt>
                <c:pt idx="25185">
                  <c:v>5.0369999999981682E-4</c:v>
                </c:pt>
                <c:pt idx="25186">
                  <c:v>5.0371999999981681E-4</c:v>
                </c:pt>
                <c:pt idx="25187">
                  <c:v>5.037399999998168E-4</c:v>
                </c:pt>
                <c:pt idx="25188">
                  <c:v>5.0375999999981678E-4</c:v>
                </c:pt>
                <c:pt idx="25189">
                  <c:v>5.0377999999981677E-4</c:v>
                </c:pt>
                <c:pt idx="25190">
                  <c:v>5.0379999999981676E-4</c:v>
                </c:pt>
                <c:pt idx="25191">
                  <c:v>5.0381999999981675E-4</c:v>
                </c:pt>
                <c:pt idx="25192">
                  <c:v>5.0383999999981674E-4</c:v>
                </c:pt>
                <c:pt idx="25193">
                  <c:v>5.0385999999981673E-4</c:v>
                </c:pt>
                <c:pt idx="25194">
                  <c:v>5.0387999999981672E-4</c:v>
                </c:pt>
                <c:pt idx="25195">
                  <c:v>5.0389999999981671E-4</c:v>
                </c:pt>
                <c:pt idx="25196">
                  <c:v>5.039199999998167E-4</c:v>
                </c:pt>
                <c:pt idx="25197">
                  <c:v>5.0393999999981669E-4</c:v>
                </c:pt>
                <c:pt idx="25198">
                  <c:v>5.0395999999981668E-4</c:v>
                </c:pt>
                <c:pt idx="25199">
                  <c:v>5.0397999999981667E-4</c:v>
                </c:pt>
                <c:pt idx="25200">
                  <c:v>5.0399999999981666E-4</c:v>
                </c:pt>
                <c:pt idx="25201">
                  <c:v>5.0401999999981665E-4</c:v>
                </c:pt>
                <c:pt idx="25202">
                  <c:v>5.0403999999981664E-4</c:v>
                </c:pt>
                <c:pt idx="25203">
                  <c:v>5.0405999999981663E-4</c:v>
                </c:pt>
                <c:pt idx="25204">
                  <c:v>5.0407999999981662E-4</c:v>
                </c:pt>
                <c:pt idx="25205">
                  <c:v>5.0409999999981661E-4</c:v>
                </c:pt>
                <c:pt idx="25206">
                  <c:v>5.041199999998166E-4</c:v>
                </c:pt>
                <c:pt idx="25207">
                  <c:v>5.0413999999981659E-4</c:v>
                </c:pt>
                <c:pt idx="25208">
                  <c:v>5.0415999999981658E-4</c:v>
                </c:pt>
                <c:pt idx="25209">
                  <c:v>5.0417999999981657E-4</c:v>
                </c:pt>
                <c:pt idx="25210">
                  <c:v>5.0419999999981656E-4</c:v>
                </c:pt>
                <c:pt idx="25211">
                  <c:v>5.0421999999981655E-4</c:v>
                </c:pt>
                <c:pt idx="25212">
                  <c:v>5.0423999999981654E-4</c:v>
                </c:pt>
                <c:pt idx="25213">
                  <c:v>5.0425999999981653E-4</c:v>
                </c:pt>
                <c:pt idx="25214">
                  <c:v>5.0427999999981652E-4</c:v>
                </c:pt>
                <c:pt idx="25215">
                  <c:v>5.0429999999981651E-4</c:v>
                </c:pt>
                <c:pt idx="25216">
                  <c:v>5.0431999999981649E-4</c:v>
                </c:pt>
                <c:pt idx="25217">
                  <c:v>5.0433999999981648E-4</c:v>
                </c:pt>
                <c:pt idx="25218">
                  <c:v>5.0435999999981647E-4</c:v>
                </c:pt>
                <c:pt idx="25219">
                  <c:v>5.0437999999981646E-4</c:v>
                </c:pt>
                <c:pt idx="25220">
                  <c:v>5.0439999999981645E-4</c:v>
                </c:pt>
                <c:pt idx="25221">
                  <c:v>5.0441999999981644E-4</c:v>
                </c:pt>
                <c:pt idx="25222">
                  <c:v>5.0443999999981643E-4</c:v>
                </c:pt>
                <c:pt idx="25223">
                  <c:v>5.0445999999981642E-4</c:v>
                </c:pt>
                <c:pt idx="25224">
                  <c:v>5.0447999999981641E-4</c:v>
                </c:pt>
                <c:pt idx="25225">
                  <c:v>5.044999999998164E-4</c:v>
                </c:pt>
                <c:pt idx="25226">
                  <c:v>5.0451999999981639E-4</c:v>
                </c:pt>
                <c:pt idx="25227">
                  <c:v>5.0453999999981638E-4</c:v>
                </c:pt>
                <c:pt idx="25228">
                  <c:v>5.0455999999981637E-4</c:v>
                </c:pt>
                <c:pt idx="25229">
                  <c:v>5.0457999999981636E-4</c:v>
                </c:pt>
                <c:pt idx="25230">
                  <c:v>5.0459999999981635E-4</c:v>
                </c:pt>
                <c:pt idx="25231">
                  <c:v>5.0461999999981634E-4</c:v>
                </c:pt>
                <c:pt idx="25232">
                  <c:v>5.0463999999981633E-4</c:v>
                </c:pt>
                <c:pt idx="25233">
                  <c:v>5.0465999999981632E-4</c:v>
                </c:pt>
                <c:pt idx="25234">
                  <c:v>5.0467999999981631E-4</c:v>
                </c:pt>
                <c:pt idx="25235">
                  <c:v>5.046999999998163E-4</c:v>
                </c:pt>
                <c:pt idx="25236">
                  <c:v>5.0471999999981629E-4</c:v>
                </c:pt>
                <c:pt idx="25237">
                  <c:v>5.0473999999981628E-4</c:v>
                </c:pt>
                <c:pt idx="25238">
                  <c:v>5.0475999999981627E-4</c:v>
                </c:pt>
                <c:pt idx="25239">
                  <c:v>5.0477999999981626E-4</c:v>
                </c:pt>
                <c:pt idx="25240">
                  <c:v>5.0479999999981625E-4</c:v>
                </c:pt>
                <c:pt idx="25241">
                  <c:v>5.0481999999981624E-4</c:v>
                </c:pt>
                <c:pt idx="25242">
                  <c:v>5.0483999999981623E-4</c:v>
                </c:pt>
                <c:pt idx="25243">
                  <c:v>5.0485999999981622E-4</c:v>
                </c:pt>
                <c:pt idx="25244">
                  <c:v>5.048799999998162E-4</c:v>
                </c:pt>
                <c:pt idx="25245">
                  <c:v>5.0489999999981619E-4</c:v>
                </c:pt>
                <c:pt idx="25246">
                  <c:v>5.0491999999981618E-4</c:v>
                </c:pt>
                <c:pt idx="25247">
                  <c:v>5.0493999999981617E-4</c:v>
                </c:pt>
                <c:pt idx="25248">
                  <c:v>5.0495999999981616E-4</c:v>
                </c:pt>
                <c:pt idx="25249">
                  <c:v>5.0497999999981615E-4</c:v>
                </c:pt>
                <c:pt idx="25250">
                  <c:v>5.0499999999981614E-4</c:v>
                </c:pt>
                <c:pt idx="25251">
                  <c:v>5.0501999999981613E-4</c:v>
                </c:pt>
                <c:pt idx="25252">
                  <c:v>5.0503999999981612E-4</c:v>
                </c:pt>
                <c:pt idx="25253">
                  <c:v>5.0505999999981611E-4</c:v>
                </c:pt>
                <c:pt idx="25254">
                  <c:v>5.050799999998161E-4</c:v>
                </c:pt>
                <c:pt idx="25255">
                  <c:v>5.0509999999981609E-4</c:v>
                </c:pt>
                <c:pt idx="25256">
                  <c:v>5.0511999999981608E-4</c:v>
                </c:pt>
                <c:pt idx="25257">
                  <c:v>5.0513999999981607E-4</c:v>
                </c:pt>
                <c:pt idx="25258">
                  <c:v>5.0515999999981606E-4</c:v>
                </c:pt>
                <c:pt idx="25259">
                  <c:v>5.0517999999981605E-4</c:v>
                </c:pt>
                <c:pt idx="25260">
                  <c:v>5.0519999999981604E-4</c:v>
                </c:pt>
                <c:pt idx="25261">
                  <c:v>5.0521999999981603E-4</c:v>
                </c:pt>
                <c:pt idx="25262">
                  <c:v>5.0523999999981602E-4</c:v>
                </c:pt>
                <c:pt idx="25263">
                  <c:v>5.0525999999981601E-4</c:v>
                </c:pt>
                <c:pt idx="25264">
                  <c:v>5.05279999999816E-4</c:v>
                </c:pt>
                <c:pt idx="25265">
                  <c:v>5.0529999999981599E-4</c:v>
                </c:pt>
                <c:pt idx="25266">
                  <c:v>5.0531999999981598E-4</c:v>
                </c:pt>
                <c:pt idx="25267">
                  <c:v>5.0533999999981597E-4</c:v>
                </c:pt>
                <c:pt idx="25268">
                  <c:v>5.0535999999981596E-4</c:v>
                </c:pt>
                <c:pt idx="25269">
                  <c:v>5.0537999999981595E-4</c:v>
                </c:pt>
                <c:pt idx="25270">
                  <c:v>5.0539999999981594E-4</c:v>
                </c:pt>
                <c:pt idx="25271">
                  <c:v>5.0541999999981593E-4</c:v>
                </c:pt>
                <c:pt idx="25272">
                  <c:v>5.0543999999981592E-4</c:v>
                </c:pt>
                <c:pt idx="25273">
                  <c:v>5.054599999998159E-4</c:v>
                </c:pt>
                <c:pt idx="25274">
                  <c:v>5.0547999999981589E-4</c:v>
                </c:pt>
                <c:pt idx="25275">
                  <c:v>5.0549999999981588E-4</c:v>
                </c:pt>
                <c:pt idx="25276">
                  <c:v>5.0551999999981587E-4</c:v>
                </c:pt>
                <c:pt idx="25277">
                  <c:v>5.0553999999981586E-4</c:v>
                </c:pt>
                <c:pt idx="25278">
                  <c:v>5.0555999999981585E-4</c:v>
                </c:pt>
                <c:pt idx="25279">
                  <c:v>5.0557999999981584E-4</c:v>
                </c:pt>
                <c:pt idx="25280">
                  <c:v>5.0559999999981583E-4</c:v>
                </c:pt>
                <c:pt idx="25281">
                  <c:v>5.0561999999981582E-4</c:v>
                </c:pt>
                <c:pt idx="25282">
                  <c:v>5.0563999999981581E-4</c:v>
                </c:pt>
                <c:pt idx="25283">
                  <c:v>5.056599999998158E-4</c:v>
                </c:pt>
                <c:pt idx="25284">
                  <c:v>5.0567999999981579E-4</c:v>
                </c:pt>
                <c:pt idx="25285">
                  <c:v>5.0569999999981578E-4</c:v>
                </c:pt>
                <c:pt idx="25286">
                  <c:v>5.0571999999981577E-4</c:v>
                </c:pt>
                <c:pt idx="25287">
                  <c:v>5.0573999999981576E-4</c:v>
                </c:pt>
                <c:pt idx="25288">
                  <c:v>5.0575999999981575E-4</c:v>
                </c:pt>
                <c:pt idx="25289">
                  <c:v>5.0577999999981574E-4</c:v>
                </c:pt>
                <c:pt idx="25290">
                  <c:v>5.0579999999981573E-4</c:v>
                </c:pt>
                <c:pt idx="25291">
                  <c:v>5.0581999999981572E-4</c:v>
                </c:pt>
                <c:pt idx="25292">
                  <c:v>5.0583999999981571E-4</c:v>
                </c:pt>
                <c:pt idx="25293">
                  <c:v>5.058599999998157E-4</c:v>
                </c:pt>
                <c:pt idx="25294">
                  <c:v>5.0587999999981569E-4</c:v>
                </c:pt>
                <c:pt idx="25295">
                  <c:v>5.0589999999981568E-4</c:v>
                </c:pt>
                <c:pt idx="25296">
                  <c:v>5.0591999999981567E-4</c:v>
                </c:pt>
                <c:pt idx="25297">
                  <c:v>5.0593999999981566E-4</c:v>
                </c:pt>
                <c:pt idx="25298">
                  <c:v>5.0595999999981565E-4</c:v>
                </c:pt>
                <c:pt idx="25299">
                  <c:v>5.0597999999981564E-4</c:v>
                </c:pt>
                <c:pt idx="25300">
                  <c:v>5.0599999999981563E-4</c:v>
                </c:pt>
                <c:pt idx="25301">
                  <c:v>5.0601999999981561E-4</c:v>
                </c:pt>
                <c:pt idx="25302">
                  <c:v>5.060399999998156E-4</c:v>
                </c:pt>
                <c:pt idx="25303">
                  <c:v>5.0605999999981559E-4</c:v>
                </c:pt>
                <c:pt idx="25304">
                  <c:v>5.0607999999981558E-4</c:v>
                </c:pt>
                <c:pt idx="25305">
                  <c:v>5.0609999999981557E-4</c:v>
                </c:pt>
                <c:pt idx="25306">
                  <c:v>5.0611999999981556E-4</c:v>
                </c:pt>
                <c:pt idx="25307">
                  <c:v>5.0613999999981555E-4</c:v>
                </c:pt>
                <c:pt idx="25308">
                  <c:v>5.0615999999981554E-4</c:v>
                </c:pt>
                <c:pt idx="25309">
                  <c:v>5.0617999999981553E-4</c:v>
                </c:pt>
                <c:pt idx="25310">
                  <c:v>5.0619999999981552E-4</c:v>
                </c:pt>
                <c:pt idx="25311">
                  <c:v>5.0621999999981551E-4</c:v>
                </c:pt>
                <c:pt idx="25312">
                  <c:v>5.062399999998155E-4</c:v>
                </c:pt>
                <c:pt idx="25313">
                  <c:v>5.0625999999981549E-4</c:v>
                </c:pt>
                <c:pt idx="25314">
                  <c:v>5.0627999999981548E-4</c:v>
                </c:pt>
                <c:pt idx="25315">
                  <c:v>5.0629999999981547E-4</c:v>
                </c:pt>
                <c:pt idx="25316">
                  <c:v>5.0631999999981546E-4</c:v>
                </c:pt>
                <c:pt idx="25317">
                  <c:v>5.0633999999981545E-4</c:v>
                </c:pt>
                <c:pt idx="25318">
                  <c:v>5.0635999999981544E-4</c:v>
                </c:pt>
                <c:pt idx="25319">
                  <c:v>5.0637999999981543E-4</c:v>
                </c:pt>
                <c:pt idx="25320">
                  <c:v>5.0639999999981542E-4</c:v>
                </c:pt>
                <c:pt idx="25321">
                  <c:v>5.0641999999981541E-4</c:v>
                </c:pt>
                <c:pt idx="25322">
                  <c:v>5.064399999998154E-4</c:v>
                </c:pt>
                <c:pt idx="25323">
                  <c:v>5.0645999999981539E-4</c:v>
                </c:pt>
                <c:pt idx="25324">
                  <c:v>5.0647999999981538E-4</c:v>
                </c:pt>
                <c:pt idx="25325">
                  <c:v>5.0649999999981537E-4</c:v>
                </c:pt>
                <c:pt idx="25326">
                  <c:v>5.0651999999981536E-4</c:v>
                </c:pt>
                <c:pt idx="25327">
                  <c:v>5.0653999999981535E-4</c:v>
                </c:pt>
                <c:pt idx="25328">
                  <c:v>5.0655999999981534E-4</c:v>
                </c:pt>
                <c:pt idx="25329">
                  <c:v>5.0657999999981532E-4</c:v>
                </c:pt>
                <c:pt idx="25330">
                  <c:v>5.0659999999981531E-4</c:v>
                </c:pt>
                <c:pt idx="25331">
                  <c:v>5.066199999998153E-4</c:v>
                </c:pt>
                <c:pt idx="25332">
                  <c:v>5.0663999999981529E-4</c:v>
                </c:pt>
                <c:pt idx="25333">
                  <c:v>5.0665999999981528E-4</c:v>
                </c:pt>
                <c:pt idx="25334">
                  <c:v>5.0667999999981527E-4</c:v>
                </c:pt>
                <c:pt idx="25335">
                  <c:v>5.0669999999981526E-4</c:v>
                </c:pt>
                <c:pt idx="25336">
                  <c:v>5.0671999999981525E-4</c:v>
                </c:pt>
                <c:pt idx="25337">
                  <c:v>5.0673999999981524E-4</c:v>
                </c:pt>
                <c:pt idx="25338">
                  <c:v>5.0675999999981523E-4</c:v>
                </c:pt>
                <c:pt idx="25339">
                  <c:v>5.0677999999981522E-4</c:v>
                </c:pt>
                <c:pt idx="25340">
                  <c:v>5.0679999999981521E-4</c:v>
                </c:pt>
                <c:pt idx="25341">
                  <c:v>5.068199999998152E-4</c:v>
                </c:pt>
                <c:pt idx="25342">
                  <c:v>5.0683999999981519E-4</c:v>
                </c:pt>
                <c:pt idx="25343">
                  <c:v>5.0685999999981518E-4</c:v>
                </c:pt>
                <c:pt idx="25344">
                  <c:v>5.0687999999981517E-4</c:v>
                </c:pt>
                <c:pt idx="25345">
                  <c:v>5.0689999999981516E-4</c:v>
                </c:pt>
                <c:pt idx="25346">
                  <c:v>5.0691999999981515E-4</c:v>
                </c:pt>
                <c:pt idx="25347">
                  <c:v>5.0693999999981514E-4</c:v>
                </c:pt>
                <c:pt idx="25348">
                  <c:v>5.0695999999981513E-4</c:v>
                </c:pt>
                <c:pt idx="25349">
                  <c:v>5.0697999999981512E-4</c:v>
                </c:pt>
                <c:pt idx="25350">
                  <c:v>5.0699999999981511E-4</c:v>
                </c:pt>
                <c:pt idx="25351">
                  <c:v>5.070199999998151E-4</c:v>
                </c:pt>
                <c:pt idx="25352">
                  <c:v>5.0703999999981509E-4</c:v>
                </c:pt>
                <c:pt idx="25353">
                  <c:v>5.0705999999981508E-4</c:v>
                </c:pt>
                <c:pt idx="25354">
                  <c:v>5.0707999999981507E-4</c:v>
                </c:pt>
                <c:pt idx="25355">
                  <c:v>5.0709999999981506E-4</c:v>
                </c:pt>
                <c:pt idx="25356">
                  <c:v>5.0711999999981505E-4</c:v>
                </c:pt>
                <c:pt idx="25357">
                  <c:v>5.0713999999981503E-4</c:v>
                </c:pt>
                <c:pt idx="25358">
                  <c:v>5.0715999999981502E-4</c:v>
                </c:pt>
                <c:pt idx="25359">
                  <c:v>5.0717999999981501E-4</c:v>
                </c:pt>
                <c:pt idx="25360">
                  <c:v>5.07199999999815E-4</c:v>
                </c:pt>
                <c:pt idx="25361">
                  <c:v>5.0721999999981499E-4</c:v>
                </c:pt>
                <c:pt idx="25362">
                  <c:v>5.0723999999981498E-4</c:v>
                </c:pt>
                <c:pt idx="25363">
                  <c:v>5.0725999999981497E-4</c:v>
                </c:pt>
                <c:pt idx="25364">
                  <c:v>5.0727999999981496E-4</c:v>
                </c:pt>
                <c:pt idx="25365">
                  <c:v>5.0729999999981495E-4</c:v>
                </c:pt>
                <c:pt idx="25366">
                  <c:v>5.0731999999981494E-4</c:v>
                </c:pt>
                <c:pt idx="25367">
                  <c:v>5.0733999999981493E-4</c:v>
                </c:pt>
                <c:pt idx="25368">
                  <c:v>5.0735999999981492E-4</c:v>
                </c:pt>
                <c:pt idx="25369">
                  <c:v>5.0737999999981491E-4</c:v>
                </c:pt>
                <c:pt idx="25370">
                  <c:v>5.073999999998149E-4</c:v>
                </c:pt>
                <c:pt idx="25371">
                  <c:v>5.0741999999981489E-4</c:v>
                </c:pt>
                <c:pt idx="25372">
                  <c:v>5.0743999999981488E-4</c:v>
                </c:pt>
                <c:pt idx="25373">
                  <c:v>5.0745999999981487E-4</c:v>
                </c:pt>
                <c:pt idx="25374">
                  <c:v>5.0747999999981486E-4</c:v>
                </c:pt>
                <c:pt idx="25375">
                  <c:v>5.0749999999981485E-4</c:v>
                </c:pt>
                <c:pt idx="25376">
                  <c:v>5.0751999999981484E-4</c:v>
                </c:pt>
                <c:pt idx="25377">
                  <c:v>5.0753999999981483E-4</c:v>
                </c:pt>
                <c:pt idx="25378">
                  <c:v>5.0755999999981482E-4</c:v>
                </c:pt>
                <c:pt idx="25379">
                  <c:v>5.0757999999981481E-4</c:v>
                </c:pt>
                <c:pt idx="25380">
                  <c:v>5.075999999998148E-4</c:v>
                </c:pt>
                <c:pt idx="25381">
                  <c:v>5.0761999999981479E-4</c:v>
                </c:pt>
                <c:pt idx="25382">
                  <c:v>5.0763999999981478E-4</c:v>
                </c:pt>
                <c:pt idx="25383">
                  <c:v>5.0765999999981477E-4</c:v>
                </c:pt>
                <c:pt idx="25384">
                  <c:v>5.0767999999981476E-4</c:v>
                </c:pt>
                <c:pt idx="25385">
                  <c:v>5.0769999999981474E-4</c:v>
                </c:pt>
                <c:pt idx="25386">
                  <c:v>5.0771999999981473E-4</c:v>
                </c:pt>
                <c:pt idx="25387">
                  <c:v>5.0773999999981472E-4</c:v>
                </c:pt>
                <c:pt idx="25388">
                  <c:v>5.0775999999981471E-4</c:v>
                </c:pt>
                <c:pt idx="25389">
                  <c:v>5.077799999998147E-4</c:v>
                </c:pt>
                <c:pt idx="25390">
                  <c:v>5.0779999999981469E-4</c:v>
                </c:pt>
                <c:pt idx="25391">
                  <c:v>5.0781999999981468E-4</c:v>
                </c:pt>
                <c:pt idx="25392">
                  <c:v>5.0783999999981467E-4</c:v>
                </c:pt>
                <c:pt idx="25393">
                  <c:v>5.0785999999981466E-4</c:v>
                </c:pt>
                <c:pt idx="25394">
                  <c:v>5.0787999999981465E-4</c:v>
                </c:pt>
                <c:pt idx="25395">
                  <c:v>5.0789999999981464E-4</c:v>
                </c:pt>
                <c:pt idx="25396">
                  <c:v>5.0791999999981463E-4</c:v>
                </c:pt>
                <c:pt idx="25397">
                  <c:v>5.0793999999981462E-4</c:v>
                </c:pt>
                <c:pt idx="25398">
                  <c:v>5.0795999999981461E-4</c:v>
                </c:pt>
                <c:pt idx="25399">
                  <c:v>5.079799999998146E-4</c:v>
                </c:pt>
                <c:pt idx="25400">
                  <c:v>5.0799999999981459E-4</c:v>
                </c:pt>
                <c:pt idx="25401">
                  <c:v>5.0801999999981458E-4</c:v>
                </c:pt>
                <c:pt idx="25402">
                  <c:v>5.0803999999981457E-4</c:v>
                </c:pt>
                <c:pt idx="25403">
                  <c:v>5.0805999999981456E-4</c:v>
                </c:pt>
                <c:pt idx="25404">
                  <c:v>5.0807999999981455E-4</c:v>
                </c:pt>
                <c:pt idx="25405">
                  <c:v>5.0809999999981454E-4</c:v>
                </c:pt>
                <c:pt idx="25406">
                  <c:v>5.0811999999981453E-4</c:v>
                </c:pt>
                <c:pt idx="25407">
                  <c:v>5.0813999999981452E-4</c:v>
                </c:pt>
                <c:pt idx="25408">
                  <c:v>5.0815999999981451E-4</c:v>
                </c:pt>
                <c:pt idx="25409">
                  <c:v>5.081799999998145E-4</c:v>
                </c:pt>
                <c:pt idx="25410">
                  <c:v>5.0819999999981449E-4</c:v>
                </c:pt>
                <c:pt idx="25411">
                  <c:v>5.0821999999981448E-4</c:v>
                </c:pt>
                <c:pt idx="25412">
                  <c:v>5.0823999999981447E-4</c:v>
                </c:pt>
                <c:pt idx="25413">
                  <c:v>5.0825999999981445E-4</c:v>
                </c:pt>
                <c:pt idx="25414">
                  <c:v>5.0827999999981444E-4</c:v>
                </c:pt>
                <c:pt idx="25415">
                  <c:v>5.0829999999981443E-4</c:v>
                </c:pt>
                <c:pt idx="25416">
                  <c:v>5.0831999999981442E-4</c:v>
                </c:pt>
                <c:pt idx="25417">
                  <c:v>5.0833999999981441E-4</c:v>
                </c:pt>
                <c:pt idx="25418">
                  <c:v>5.083599999998144E-4</c:v>
                </c:pt>
                <c:pt idx="25419">
                  <c:v>5.0837999999981439E-4</c:v>
                </c:pt>
                <c:pt idx="25420">
                  <c:v>5.0839999999981438E-4</c:v>
                </c:pt>
                <c:pt idx="25421">
                  <c:v>5.0841999999981437E-4</c:v>
                </c:pt>
                <c:pt idx="25422">
                  <c:v>5.0843999999981436E-4</c:v>
                </c:pt>
                <c:pt idx="25423">
                  <c:v>5.0845999999981435E-4</c:v>
                </c:pt>
                <c:pt idx="25424">
                  <c:v>5.0847999999981434E-4</c:v>
                </c:pt>
                <c:pt idx="25425">
                  <c:v>5.0849999999981433E-4</c:v>
                </c:pt>
                <c:pt idx="25426">
                  <c:v>5.0851999999981432E-4</c:v>
                </c:pt>
                <c:pt idx="25427">
                  <c:v>5.0853999999981431E-4</c:v>
                </c:pt>
                <c:pt idx="25428">
                  <c:v>5.085599999998143E-4</c:v>
                </c:pt>
                <c:pt idx="25429">
                  <c:v>5.0857999999981429E-4</c:v>
                </c:pt>
                <c:pt idx="25430">
                  <c:v>5.0859999999981428E-4</c:v>
                </c:pt>
                <c:pt idx="25431">
                  <c:v>5.0861999999981427E-4</c:v>
                </c:pt>
                <c:pt idx="25432">
                  <c:v>5.0863999999981426E-4</c:v>
                </c:pt>
                <c:pt idx="25433">
                  <c:v>5.0865999999981425E-4</c:v>
                </c:pt>
                <c:pt idx="25434">
                  <c:v>5.0867999999981424E-4</c:v>
                </c:pt>
                <c:pt idx="25435">
                  <c:v>5.0869999999981423E-4</c:v>
                </c:pt>
                <c:pt idx="25436">
                  <c:v>5.0871999999981422E-4</c:v>
                </c:pt>
                <c:pt idx="25437">
                  <c:v>5.0873999999981421E-4</c:v>
                </c:pt>
                <c:pt idx="25438">
                  <c:v>5.087599999998142E-4</c:v>
                </c:pt>
                <c:pt idx="25439">
                  <c:v>5.0877999999981419E-4</c:v>
                </c:pt>
                <c:pt idx="25440">
                  <c:v>5.0879999999981418E-4</c:v>
                </c:pt>
                <c:pt idx="25441">
                  <c:v>5.0881999999981416E-4</c:v>
                </c:pt>
                <c:pt idx="25442">
                  <c:v>5.0883999999981415E-4</c:v>
                </c:pt>
                <c:pt idx="25443">
                  <c:v>5.0885999999981414E-4</c:v>
                </c:pt>
                <c:pt idx="25444">
                  <c:v>5.0887999999981413E-4</c:v>
                </c:pt>
                <c:pt idx="25445">
                  <c:v>5.0889999999981412E-4</c:v>
                </c:pt>
                <c:pt idx="25446">
                  <c:v>5.0891999999981411E-4</c:v>
                </c:pt>
                <c:pt idx="25447">
                  <c:v>5.089399999998141E-4</c:v>
                </c:pt>
                <c:pt idx="25448">
                  <c:v>5.0895999999981409E-4</c:v>
                </c:pt>
                <c:pt idx="25449">
                  <c:v>5.0897999999981408E-4</c:v>
                </c:pt>
                <c:pt idx="25450">
                  <c:v>5.0899999999981407E-4</c:v>
                </c:pt>
                <c:pt idx="25451">
                  <c:v>5.0901999999981406E-4</c:v>
                </c:pt>
                <c:pt idx="25452">
                  <c:v>5.0903999999981405E-4</c:v>
                </c:pt>
                <c:pt idx="25453">
                  <c:v>5.0905999999981404E-4</c:v>
                </c:pt>
                <c:pt idx="25454">
                  <c:v>5.0907999999981403E-4</c:v>
                </c:pt>
                <c:pt idx="25455">
                  <c:v>5.0909999999981402E-4</c:v>
                </c:pt>
                <c:pt idx="25456">
                  <c:v>5.0911999999981401E-4</c:v>
                </c:pt>
                <c:pt idx="25457">
                  <c:v>5.09139999999814E-4</c:v>
                </c:pt>
                <c:pt idx="25458">
                  <c:v>5.0915999999981399E-4</c:v>
                </c:pt>
                <c:pt idx="25459">
                  <c:v>5.0917999999981398E-4</c:v>
                </c:pt>
                <c:pt idx="25460">
                  <c:v>5.0919999999981397E-4</c:v>
                </c:pt>
                <c:pt idx="25461">
                  <c:v>5.0921999999981396E-4</c:v>
                </c:pt>
                <c:pt idx="25462">
                  <c:v>5.0923999999981395E-4</c:v>
                </c:pt>
                <c:pt idx="25463">
                  <c:v>5.0925999999981394E-4</c:v>
                </c:pt>
                <c:pt idx="25464">
                  <c:v>5.0927999999981393E-4</c:v>
                </c:pt>
                <c:pt idx="25465">
                  <c:v>5.0929999999981392E-4</c:v>
                </c:pt>
                <c:pt idx="25466">
                  <c:v>5.0931999999981391E-4</c:v>
                </c:pt>
                <c:pt idx="25467">
                  <c:v>5.093399999998139E-4</c:v>
                </c:pt>
                <c:pt idx="25468">
                  <c:v>5.0935999999981389E-4</c:v>
                </c:pt>
                <c:pt idx="25469">
                  <c:v>5.0937999999981387E-4</c:v>
                </c:pt>
                <c:pt idx="25470">
                  <c:v>5.0939999999981386E-4</c:v>
                </c:pt>
                <c:pt idx="25471">
                  <c:v>5.0941999999981385E-4</c:v>
                </c:pt>
                <c:pt idx="25472">
                  <c:v>5.0943999999981384E-4</c:v>
                </c:pt>
                <c:pt idx="25473">
                  <c:v>5.0945999999981383E-4</c:v>
                </c:pt>
                <c:pt idx="25474">
                  <c:v>5.0947999999981382E-4</c:v>
                </c:pt>
                <c:pt idx="25475">
                  <c:v>5.0949999999981381E-4</c:v>
                </c:pt>
                <c:pt idx="25476">
                  <c:v>5.095199999998138E-4</c:v>
                </c:pt>
                <c:pt idx="25477">
                  <c:v>5.0953999999981379E-4</c:v>
                </c:pt>
                <c:pt idx="25478">
                  <c:v>5.0955999999981378E-4</c:v>
                </c:pt>
                <c:pt idx="25479">
                  <c:v>5.0957999999981377E-4</c:v>
                </c:pt>
                <c:pt idx="25480">
                  <c:v>5.0959999999981376E-4</c:v>
                </c:pt>
                <c:pt idx="25481">
                  <c:v>5.0961999999981375E-4</c:v>
                </c:pt>
                <c:pt idx="25482">
                  <c:v>5.0963999999981374E-4</c:v>
                </c:pt>
                <c:pt idx="25483">
                  <c:v>5.0965999999981373E-4</c:v>
                </c:pt>
                <c:pt idx="25484">
                  <c:v>5.0967999999981372E-4</c:v>
                </c:pt>
                <c:pt idx="25485">
                  <c:v>5.0969999999981371E-4</c:v>
                </c:pt>
                <c:pt idx="25486">
                  <c:v>5.097199999998137E-4</c:v>
                </c:pt>
                <c:pt idx="25487">
                  <c:v>5.0973999999981369E-4</c:v>
                </c:pt>
                <c:pt idx="25488">
                  <c:v>5.0975999999981368E-4</c:v>
                </c:pt>
                <c:pt idx="25489">
                  <c:v>5.0977999999981367E-4</c:v>
                </c:pt>
                <c:pt idx="25490">
                  <c:v>5.0979999999981366E-4</c:v>
                </c:pt>
                <c:pt idx="25491">
                  <c:v>5.0981999999981365E-4</c:v>
                </c:pt>
                <c:pt idx="25492">
                  <c:v>5.0983999999981364E-4</c:v>
                </c:pt>
                <c:pt idx="25493">
                  <c:v>5.0985999999981363E-4</c:v>
                </c:pt>
                <c:pt idx="25494">
                  <c:v>5.0987999999981362E-4</c:v>
                </c:pt>
                <c:pt idx="25495">
                  <c:v>5.0989999999981361E-4</c:v>
                </c:pt>
                <c:pt idx="25496">
                  <c:v>5.099199999998136E-4</c:v>
                </c:pt>
                <c:pt idx="25497">
                  <c:v>5.0993999999981358E-4</c:v>
                </c:pt>
                <c:pt idx="25498">
                  <c:v>5.0995999999981357E-4</c:v>
                </c:pt>
                <c:pt idx="25499">
                  <c:v>5.0997999999981356E-4</c:v>
                </c:pt>
                <c:pt idx="25500">
                  <c:v>5.0999999999981355E-4</c:v>
                </c:pt>
                <c:pt idx="25501">
                  <c:v>5.1001999999981354E-4</c:v>
                </c:pt>
                <c:pt idx="25502">
                  <c:v>5.1003999999981353E-4</c:v>
                </c:pt>
                <c:pt idx="25503">
                  <c:v>5.1005999999981352E-4</c:v>
                </c:pt>
                <c:pt idx="25504">
                  <c:v>5.1007999999981351E-4</c:v>
                </c:pt>
                <c:pt idx="25505">
                  <c:v>5.100999999998135E-4</c:v>
                </c:pt>
                <c:pt idx="25506">
                  <c:v>5.1011999999981349E-4</c:v>
                </c:pt>
                <c:pt idx="25507">
                  <c:v>5.1013999999981348E-4</c:v>
                </c:pt>
                <c:pt idx="25508">
                  <c:v>5.1015999999981347E-4</c:v>
                </c:pt>
                <c:pt idx="25509">
                  <c:v>5.1017999999981346E-4</c:v>
                </c:pt>
                <c:pt idx="25510">
                  <c:v>5.1019999999981345E-4</c:v>
                </c:pt>
                <c:pt idx="25511">
                  <c:v>5.1021999999981344E-4</c:v>
                </c:pt>
                <c:pt idx="25512">
                  <c:v>5.1023999999981343E-4</c:v>
                </c:pt>
                <c:pt idx="25513">
                  <c:v>5.1025999999981342E-4</c:v>
                </c:pt>
                <c:pt idx="25514">
                  <c:v>5.1027999999981341E-4</c:v>
                </c:pt>
                <c:pt idx="25515">
                  <c:v>5.102999999998134E-4</c:v>
                </c:pt>
                <c:pt idx="25516">
                  <c:v>5.1031999999981339E-4</c:v>
                </c:pt>
                <c:pt idx="25517">
                  <c:v>5.1033999999981338E-4</c:v>
                </c:pt>
                <c:pt idx="25518">
                  <c:v>5.1035999999981337E-4</c:v>
                </c:pt>
                <c:pt idx="25519">
                  <c:v>5.1037999999981336E-4</c:v>
                </c:pt>
                <c:pt idx="25520">
                  <c:v>5.1039999999981335E-4</c:v>
                </c:pt>
                <c:pt idx="25521">
                  <c:v>5.1041999999981334E-4</c:v>
                </c:pt>
                <c:pt idx="25522">
                  <c:v>5.1043999999981333E-4</c:v>
                </c:pt>
                <c:pt idx="25523">
                  <c:v>5.1045999999981332E-4</c:v>
                </c:pt>
                <c:pt idx="25524">
                  <c:v>5.1047999999981331E-4</c:v>
                </c:pt>
                <c:pt idx="25525">
                  <c:v>5.1049999999981329E-4</c:v>
                </c:pt>
                <c:pt idx="25526">
                  <c:v>5.1051999999981328E-4</c:v>
                </c:pt>
                <c:pt idx="25527">
                  <c:v>5.1053999999981327E-4</c:v>
                </c:pt>
                <c:pt idx="25528">
                  <c:v>5.1055999999981326E-4</c:v>
                </c:pt>
                <c:pt idx="25529">
                  <c:v>5.1057999999981325E-4</c:v>
                </c:pt>
                <c:pt idx="25530">
                  <c:v>5.1059999999981324E-4</c:v>
                </c:pt>
                <c:pt idx="25531">
                  <c:v>5.1061999999981323E-4</c:v>
                </c:pt>
                <c:pt idx="25532">
                  <c:v>5.1063999999981322E-4</c:v>
                </c:pt>
                <c:pt idx="25533">
                  <c:v>5.1065999999981321E-4</c:v>
                </c:pt>
                <c:pt idx="25534">
                  <c:v>5.106799999998132E-4</c:v>
                </c:pt>
                <c:pt idx="25535">
                  <c:v>5.1069999999981319E-4</c:v>
                </c:pt>
                <c:pt idx="25536">
                  <c:v>5.1071999999981318E-4</c:v>
                </c:pt>
                <c:pt idx="25537">
                  <c:v>5.1073999999981317E-4</c:v>
                </c:pt>
                <c:pt idx="25538">
                  <c:v>5.1075999999981316E-4</c:v>
                </c:pt>
                <c:pt idx="25539">
                  <c:v>5.1077999999981315E-4</c:v>
                </c:pt>
                <c:pt idx="25540">
                  <c:v>5.1079999999981314E-4</c:v>
                </c:pt>
                <c:pt idx="25541">
                  <c:v>5.1081999999981313E-4</c:v>
                </c:pt>
                <c:pt idx="25542">
                  <c:v>5.1083999999981312E-4</c:v>
                </c:pt>
                <c:pt idx="25543">
                  <c:v>5.1085999999981311E-4</c:v>
                </c:pt>
                <c:pt idx="25544">
                  <c:v>5.108799999998131E-4</c:v>
                </c:pt>
                <c:pt idx="25545">
                  <c:v>5.1089999999981309E-4</c:v>
                </c:pt>
                <c:pt idx="25546">
                  <c:v>5.1091999999981308E-4</c:v>
                </c:pt>
                <c:pt idx="25547">
                  <c:v>5.1093999999981307E-4</c:v>
                </c:pt>
                <c:pt idx="25548">
                  <c:v>5.1095999999981306E-4</c:v>
                </c:pt>
                <c:pt idx="25549">
                  <c:v>5.1097999999981305E-4</c:v>
                </c:pt>
                <c:pt idx="25550">
                  <c:v>5.1099999999981304E-4</c:v>
                </c:pt>
                <c:pt idx="25551">
                  <c:v>5.1101999999981303E-4</c:v>
                </c:pt>
                <c:pt idx="25552">
                  <c:v>5.1103999999981302E-4</c:v>
                </c:pt>
                <c:pt idx="25553">
                  <c:v>5.1105999999981301E-4</c:v>
                </c:pt>
                <c:pt idx="25554">
                  <c:v>5.1107999999981299E-4</c:v>
                </c:pt>
                <c:pt idx="25555">
                  <c:v>5.1109999999981298E-4</c:v>
                </c:pt>
                <c:pt idx="25556">
                  <c:v>5.1111999999981297E-4</c:v>
                </c:pt>
                <c:pt idx="25557">
                  <c:v>5.1113999999981296E-4</c:v>
                </c:pt>
                <c:pt idx="25558">
                  <c:v>5.1115999999981295E-4</c:v>
                </c:pt>
                <c:pt idx="25559">
                  <c:v>5.1117999999981294E-4</c:v>
                </c:pt>
                <c:pt idx="25560">
                  <c:v>5.1119999999981293E-4</c:v>
                </c:pt>
                <c:pt idx="25561">
                  <c:v>5.1121999999981292E-4</c:v>
                </c:pt>
                <c:pt idx="25562">
                  <c:v>5.1123999999981291E-4</c:v>
                </c:pt>
                <c:pt idx="25563">
                  <c:v>5.112599999998129E-4</c:v>
                </c:pt>
                <c:pt idx="25564">
                  <c:v>5.1127999999981289E-4</c:v>
                </c:pt>
                <c:pt idx="25565">
                  <c:v>5.1129999999981288E-4</c:v>
                </c:pt>
                <c:pt idx="25566">
                  <c:v>5.1131999999981287E-4</c:v>
                </c:pt>
                <c:pt idx="25567">
                  <c:v>5.1133999999981286E-4</c:v>
                </c:pt>
                <c:pt idx="25568">
                  <c:v>5.1135999999981285E-4</c:v>
                </c:pt>
                <c:pt idx="25569">
                  <c:v>5.1137999999981284E-4</c:v>
                </c:pt>
                <c:pt idx="25570">
                  <c:v>5.1139999999981283E-4</c:v>
                </c:pt>
                <c:pt idx="25571">
                  <c:v>5.1141999999981282E-4</c:v>
                </c:pt>
                <c:pt idx="25572">
                  <c:v>5.1143999999981281E-4</c:v>
                </c:pt>
                <c:pt idx="25573">
                  <c:v>5.114599999998128E-4</c:v>
                </c:pt>
                <c:pt idx="25574">
                  <c:v>5.1147999999981279E-4</c:v>
                </c:pt>
                <c:pt idx="25575">
                  <c:v>5.1149999999981278E-4</c:v>
                </c:pt>
                <c:pt idx="25576">
                  <c:v>5.1151999999981277E-4</c:v>
                </c:pt>
                <c:pt idx="25577">
                  <c:v>5.1153999999981276E-4</c:v>
                </c:pt>
                <c:pt idx="25578">
                  <c:v>5.1155999999981275E-4</c:v>
                </c:pt>
                <c:pt idx="25579">
                  <c:v>5.1157999999981274E-4</c:v>
                </c:pt>
                <c:pt idx="25580">
                  <c:v>5.1159999999981273E-4</c:v>
                </c:pt>
                <c:pt idx="25581">
                  <c:v>5.1161999999981272E-4</c:v>
                </c:pt>
                <c:pt idx="25582">
                  <c:v>5.116399999998127E-4</c:v>
                </c:pt>
                <c:pt idx="25583">
                  <c:v>5.1165999999981269E-4</c:v>
                </c:pt>
                <c:pt idx="25584">
                  <c:v>5.1167999999981268E-4</c:v>
                </c:pt>
                <c:pt idx="25585">
                  <c:v>5.1169999999981267E-4</c:v>
                </c:pt>
                <c:pt idx="25586">
                  <c:v>5.1171999999981266E-4</c:v>
                </c:pt>
                <c:pt idx="25587">
                  <c:v>5.1173999999981265E-4</c:v>
                </c:pt>
                <c:pt idx="25588">
                  <c:v>5.1175999999981264E-4</c:v>
                </c:pt>
                <c:pt idx="25589">
                  <c:v>5.1177999999981263E-4</c:v>
                </c:pt>
                <c:pt idx="25590">
                  <c:v>5.1179999999981262E-4</c:v>
                </c:pt>
                <c:pt idx="25591">
                  <c:v>5.1181999999981261E-4</c:v>
                </c:pt>
                <c:pt idx="25592">
                  <c:v>5.118399999998126E-4</c:v>
                </c:pt>
                <c:pt idx="25593">
                  <c:v>5.1185999999981259E-4</c:v>
                </c:pt>
                <c:pt idx="25594">
                  <c:v>5.1187999999981258E-4</c:v>
                </c:pt>
                <c:pt idx="25595">
                  <c:v>5.1189999999981257E-4</c:v>
                </c:pt>
                <c:pt idx="25596">
                  <c:v>5.1191999999981256E-4</c:v>
                </c:pt>
                <c:pt idx="25597">
                  <c:v>5.1193999999981255E-4</c:v>
                </c:pt>
                <c:pt idx="25598">
                  <c:v>5.1195999999981254E-4</c:v>
                </c:pt>
                <c:pt idx="25599">
                  <c:v>5.1197999999981253E-4</c:v>
                </c:pt>
                <c:pt idx="25600">
                  <c:v>5.1199999999981252E-4</c:v>
                </c:pt>
                <c:pt idx="25601">
                  <c:v>5.1201999999981251E-4</c:v>
                </c:pt>
                <c:pt idx="25602">
                  <c:v>5.120399999998125E-4</c:v>
                </c:pt>
                <c:pt idx="25603">
                  <c:v>5.1205999999981249E-4</c:v>
                </c:pt>
                <c:pt idx="25604">
                  <c:v>5.1207999999981248E-4</c:v>
                </c:pt>
                <c:pt idx="25605">
                  <c:v>5.1209999999981247E-4</c:v>
                </c:pt>
                <c:pt idx="25606">
                  <c:v>5.1211999999981246E-4</c:v>
                </c:pt>
                <c:pt idx="25607">
                  <c:v>5.1213999999981245E-4</c:v>
                </c:pt>
                <c:pt idx="25608">
                  <c:v>5.1215999999981244E-4</c:v>
                </c:pt>
                <c:pt idx="25609">
                  <c:v>5.1217999999981243E-4</c:v>
                </c:pt>
                <c:pt idx="25610">
                  <c:v>5.1219999999981241E-4</c:v>
                </c:pt>
                <c:pt idx="25611">
                  <c:v>5.122199999998124E-4</c:v>
                </c:pt>
                <c:pt idx="25612">
                  <c:v>5.1223999999981239E-4</c:v>
                </c:pt>
                <c:pt idx="25613">
                  <c:v>5.1225999999981238E-4</c:v>
                </c:pt>
                <c:pt idx="25614">
                  <c:v>5.1227999999981237E-4</c:v>
                </c:pt>
                <c:pt idx="25615">
                  <c:v>5.1229999999981236E-4</c:v>
                </c:pt>
                <c:pt idx="25616">
                  <c:v>5.1231999999981235E-4</c:v>
                </c:pt>
                <c:pt idx="25617">
                  <c:v>5.1233999999981234E-4</c:v>
                </c:pt>
                <c:pt idx="25618">
                  <c:v>5.1235999999981233E-4</c:v>
                </c:pt>
                <c:pt idx="25619">
                  <c:v>5.1237999999981232E-4</c:v>
                </c:pt>
                <c:pt idx="25620">
                  <c:v>5.1239999999981231E-4</c:v>
                </c:pt>
                <c:pt idx="25621">
                  <c:v>5.124199999998123E-4</c:v>
                </c:pt>
                <c:pt idx="25622">
                  <c:v>5.1243999999981229E-4</c:v>
                </c:pt>
                <c:pt idx="25623">
                  <c:v>5.1245999999981228E-4</c:v>
                </c:pt>
                <c:pt idx="25624">
                  <c:v>5.1247999999981227E-4</c:v>
                </c:pt>
                <c:pt idx="25625">
                  <c:v>5.1249999999981226E-4</c:v>
                </c:pt>
                <c:pt idx="25626">
                  <c:v>5.1251999999981225E-4</c:v>
                </c:pt>
                <c:pt idx="25627">
                  <c:v>5.1253999999981224E-4</c:v>
                </c:pt>
                <c:pt idx="25628">
                  <c:v>5.1255999999981223E-4</c:v>
                </c:pt>
                <c:pt idx="25629">
                  <c:v>5.1257999999981222E-4</c:v>
                </c:pt>
                <c:pt idx="25630">
                  <c:v>5.1259999999981221E-4</c:v>
                </c:pt>
                <c:pt idx="25631">
                  <c:v>5.126199999998122E-4</c:v>
                </c:pt>
                <c:pt idx="25632">
                  <c:v>5.1263999999981219E-4</c:v>
                </c:pt>
                <c:pt idx="25633">
                  <c:v>5.1265999999981218E-4</c:v>
                </c:pt>
                <c:pt idx="25634">
                  <c:v>5.1267999999981217E-4</c:v>
                </c:pt>
                <c:pt idx="25635">
                  <c:v>5.1269999999981216E-4</c:v>
                </c:pt>
                <c:pt idx="25636">
                  <c:v>5.1271999999981215E-4</c:v>
                </c:pt>
                <c:pt idx="25637">
                  <c:v>5.1273999999981214E-4</c:v>
                </c:pt>
                <c:pt idx="25638">
                  <c:v>5.1275999999981212E-4</c:v>
                </c:pt>
                <c:pt idx="25639">
                  <c:v>5.1277999999981211E-4</c:v>
                </c:pt>
                <c:pt idx="25640">
                  <c:v>5.127999999998121E-4</c:v>
                </c:pt>
                <c:pt idx="25641">
                  <c:v>5.1281999999981209E-4</c:v>
                </c:pt>
                <c:pt idx="25642">
                  <c:v>5.1283999999981208E-4</c:v>
                </c:pt>
                <c:pt idx="25643">
                  <c:v>5.1285999999981207E-4</c:v>
                </c:pt>
                <c:pt idx="25644">
                  <c:v>5.1287999999981206E-4</c:v>
                </c:pt>
                <c:pt idx="25645">
                  <c:v>5.1289999999981205E-4</c:v>
                </c:pt>
                <c:pt idx="25646">
                  <c:v>5.1291999999981204E-4</c:v>
                </c:pt>
                <c:pt idx="25647">
                  <c:v>5.1293999999981203E-4</c:v>
                </c:pt>
                <c:pt idx="25648">
                  <c:v>5.1295999999981202E-4</c:v>
                </c:pt>
                <c:pt idx="25649">
                  <c:v>5.1297999999981201E-4</c:v>
                </c:pt>
                <c:pt idx="25650">
                  <c:v>5.12999999999812E-4</c:v>
                </c:pt>
                <c:pt idx="25651">
                  <c:v>5.1301999999981199E-4</c:v>
                </c:pt>
                <c:pt idx="25652">
                  <c:v>5.1303999999981198E-4</c:v>
                </c:pt>
                <c:pt idx="25653">
                  <c:v>5.1305999999981197E-4</c:v>
                </c:pt>
                <c:pt idx="25654">
                  <c:v>5.1307999999981196E-4</c:v>
                </c:pt>
                <c:pt idx="25655">
                  <c:v>5.1309999999981195E-4</c:v>
                </c:pt>
                <c:pt idx="25656">
                  <c:v>5.1311999999981194E-4</c:v>
                </c:pt>
                <c:pt idx="25657">
                  <c:v>5.1313999999981193E-4</c:v>
                </c:pt>
                <c:pt idx="25658">
                  <c:v>5.1315999999981192E-4</c:v>
                </c:pt>
                <c:pt idx="25659">
                  <c:v>5.1317999999981191E-4</c:v>
                </c:pt>
                <c:pt idx="25660">
                  <c:v>5.131999999998119E-4</c:v>
                </c:pt>
                <c:pt idx="25661">
                  <c:v>5.1321999999981189E-4</c:v>
                </c:pt>
                <c:pt idx="25662">
                  <c:v>5.1323999999981188E-4</c:v>
                </c:pt>
                <c:pt idx="25663">
                  <c:v>5.1325999999981187E-4</c:v>
                </c:pt>
                <c:pt idx="25664">
                  <c:v>5.1327999999981186E-4</c:v>
                </c:pt>
                <c:pt idx="25665">
                  <c:v>5.1329999999981185E-4</c:v>
                </c:pt>
                <c:pt idx="25666">
                  <c:v>5.1331999999981183E-4</c:v>
                </c:pt>
                <c:pt idx="25667">
                  <c:v>5.1333999999981182E-4</c:v>
                </c:pt>
                <c:pt idx="25668">
                  <c:v>5.1335999999981181E-4</c:v>
                </c:pt>
                <c:pt idx="25669">
                  <c:v>5.133799999998118E-4</c:v>
                </c:pt>
                <c:pt idx="25670">
                  <c:v>5.1339999999981179E-4</c:v>
                </c:pt>
                <c:pt idx="25671">
                  <c:v>5.1341999999981178E-4</c:v>
                </c:pt>
                <c:pt idx="25672">
                  <c:v>5.1343999999981177E-4</c:v>
                </c:pt>
                <c:pt idx="25673">
                  <c:v>5.1345999999981176E-4</c:v>
                </c:pt>
                <c:pt idx="25674">
                  <c:v>5.1347999999981175E-4</c:v>
                </c:pt>
                <c:pt idx="25675">
                  <c:v>5.1349999999981174E-4</c:v>
                </c:pt>
                <c:pt idx="25676">
                  <c:v>5.1351999999981173E-4</c:v>
                </c:pt>
                <c:pt idx="25677">
                  <c:v>5.1353999999981172E-4</c:v>
                </c:pt>
                <c:pt idx="25678">
                  <c:v>5.1355999999981171E-4</c:v>
                </c:pt>
                <c:pt idx="25679">
                  <c:v>5.135799999998117E-4</c:v>
                </c:pt>
                <c:pt idx="25680">
                  <c:v>5.1359999999981169E-4</c:v>
                </c:pt>
                <c:pt idx="25681">
                  <c:v>5.1361999999981168E-4</c:v>
                </c:pt>
                <c:pt idx="25682">
                  <c:v>5.1363999999981167E-4</c:v>
                </c:pt>
                <c:pt idx="25683">
                  <c:v>5.1365999999981166E-4</c:v>
                </c:pt>
                <c:pt idx="25684">
                  <c:v>5.1367999999981165E-4</c:v>
                </c:pt>
                <c:pt idx="25685">
                  <c:v>5.1369999999981164E-4</c:v>
                </c:pt>
                <c:pt idx="25686">
                  <c:v>5.1371999999981163E-4</c:v>
                </c:pt>
                <c:pt idx="25687">
                  <c:v>5.1373999999981162E-4</c:v>
                </c:pt>
                <c:pt idx="25688">
                  <c:v>5.1375999999981161E-4</c:v>
                </c:pt>
                <c:pt idx="25689">
                  <c:v>5.137799999998116E-4</c:v>
                </c:pt>
                <c:pt idx="25690">
                  <c:v>5.1379999999981159E-4</c:v>
                </c:pt>
                <c:pt idx="25691">
                  <c:v>5.1381999999981158E-4</c:v>
                </c:pt>
                <c:pt idx="25692">
                  <c:v>5.1383999999981157E-4</c:v>
                </c:pt>
                <c:pt idx="25693">
                  <c:v>5.1385999999981156E-4</c:v>
                </c:pt>
                <c:pt idx="25694">
                  <c:v>5.1387999999981154E-4</c:v>
                </c:pt>
                <c:pt idx="25695">
                  <c:v>5.1389999999981153E-4</c:v>
                </c:pt>
                <c:pt idx="25696">
                  <c:v>5.1391999999981152E-4</c:v>
                </c:pt>
                <c:pt idx="25697">
                  <c:v>5.1393999999981151E-4</c:v>
                </c:pt>
                <c:pt idx="25698">
                  <c:v>5.139599999998115E-4</c:v>
                </c:pt>
                <c:pt idx="25699">
                  <c:v>5.1397999999981149E-4</c:v>
                </c:pt>
                <c:pt idx="25700">
                  <c:v>5.1399999999981148E-4</c:v>
                </c:pt>
                <c:pt idx="25701">
                  <c:v>5.1401999999981147E-4</c:v>
                </c:pt>
                <c:pt idx="25702">
                  <c:v>5.1403999999981146E-4</c:v>
                </c:pt>
                <c:pt idx="25703">
                  <c:v>5.1405999999981145E-4</c:v>
                </c:pt>
                <c:pt idx="25704">
                  <c:v>5.1407999999981144E-4</c:v>
                </c:pt>
                <c:pt idx="25705">
                  <c:v>5.1409999999981143E-4</c:v>
                </c:pt>
                <c:pt idx="25706">
                  <c:v>5.1411999999981142E-4</c:v>
                </c:pt>
                <c:pt idx="25707">
                  <c:v>5.1413999999981141E-4</c:v>
                </c:pt>
                <c:pt idx="25708">
                  <c:v>5.141599999998114E-4</c:v>
                </c:pt>
                <c:pt idx="25709">
                  <c:v>5.1417999999981139E-4</c:v>
                </c:pt>
                <c:pt idx="25710">
                  <c:v>5.1419999999981138E-4</c:v>
                </c:pt>
                <c:pt idx="25711">
                  <c:v>5.1421999999981137E-4</c:v>
                </c:pt>
                <c:pt idx="25712">
                  <c:v>5.1423999999981136E-4</c:v>
                </c:pt>
                <c:pt idx="25713">
                  <c:v>5.1425999999981135E-4</c:v>
                </c:pt>
                <c:pt idx="25714">
                  <c:v>5.1427999999981134E-4</c:v>
                </c:pt>
                <c:pt idx="25715">
                  <c:v>5.1429999999981133E-4</c:v>
                </c:pt>
                <c:pt idx="25716">
                  <c:v>5.1431999999981132E-4</c:v>
                </c:pt>
                <c:pt idx="25717">
                  <c:v>5.1433999999981131E-4</c:v>
                </c:pt>
                <c:pt idx="25718">
                  <c:v>5.143599999998113E-4</c:v>
                </c:pt>
                <c:pt idx="25719">
                  <c:v>5.1437999999981129E-4</c:v>
                </c:pt>
                <c:pt idx="25720">
                  <c:v>5.1439999999981128E-4</c:v>
                </c:pt>
                <c:pt idx="25721">
                  <c:v>5.1441999999981127E-4</c:v>
                </c:pt>
                <c:pt idx="25722">
                  <c:v>5.1443999999981125E-4</c:v>
                </c:pt>
                <c:pt idx="25723">
                  <c:v>5.1445999999981124E-4</c:v>
                </c:pt>
                <c:pt idx="25724">
                  <c:v>5.1447999999981123E-4</c:v>
                </c:pt>
                <c:pt idx="25725">
                  <c:v>5.1449999999981122E-4</c:v>
                </c:pt>
                <c:pt idx="25726">
                  <c:v>5.1451999999981121E-4</c:v>
                </c:pt>
                <c:pt idx="25727">
                  <c:v>5.145399999998112E-4</c:v>
                </c:pt>
                <c:pt idx="25728">
                  <c:v>5.1455999999981119E-4</c:v>
                </c:pt>
                <c:pt idx="25729">
                  <c:v>5.1457999999981118E-4</c:v>
                </c:pt>
                <c:pt idx="25730">
                  <c:v>5.1459999999981117E-4</c:v>
                </c:pt>
                <c:pt idx="25731">
                  <c:v>5.1461999999981116E-4</c:v>
                </c:pt>
                <c:pt idx="25732">
                  <c:v>5.1463999999981115E-4</c:v>
                </c:pt>
                <c:pt idx="25733">
                  <c:v>5.1465999999981114E-4</c:v>
                </c:pt>
                <c:pt idx="25734">
                  <c:v>5.1467999999981113E-4</c:v>
                </c:pt>
                <c:pt idx="25735">
                  <c:v>5.1469999999981112E-4</c:v>
                </c:pt>
                <c:pt idx="25736">
                  <c:v>5.1471999999981111E-4</c:v>
                </c:pt>
                <c:pt idx="25737">
                  <c:v>5.147399999998111E-4</c:v>
                </c:pt>
                <c:pt idx="25738">
                  <c:v>5.1475999999981109E-4</c:v>
                </c:pt>
                <c:pt idx="25739">
                  <c:v>5.1477999999981108E-4</c:v>
                </c:pt>
                <c:pt idx="25740">
                  <c:v>5.1479999999981107E-4</c:v>
                </c:pt>
                <c:pt idx="25741">
                  <c:v>5.1481999999981106E-4</c:v>
                </c:pt>
                <c:pt idx="25742">
                  <c:v>5.1483999999981105E-4</c:v>
                </c:pt>
                <c:pt idx="25743">
                  <c:v>5.1485999999981104E-4</c:v>
                </c:pt>
                <c:pt idx="25744">
                  <c:v>5.1487999999981103E-4</c:v>
                </c:pt>
                <c:pt idx="25745">
                  <c:v>5.1489999999981102E-4</c:v>
                </c:pt>
                <c:pt idx="25746">
                  <c:v>5.1491999999981101E-4</c:v>
                </c:pt>
                <c:pt idx="25747">
                  <c:v>5.14939999999811E-4</c:v>
                </c:pt>
                <c:pt idx="25748">
                  <c:v>5.1495999999981099E-4</c:v>
                </c:pt>
                <c:pt idx="25749">
                  <c:v>5.1497999999981098E-4</c:v>
                </c:pt>
                <c:pt idx="25750">
                  <c:v>5.1499999999981096E-4</c:v>
                </c:pt>
                <c:pt idx="25751">
                  <c:v>5.1501999999981095E-4</c:v>
                </c:pt>
                <c:pt idx="25752">
                  <c:v>5.1503999999981094E-4</c:v>
                </c:pt>
                <c:pt idx="25753">
                  <c:v>5.1505999999981093E-4</c:v>
                </c:pt>
                <c:pt idx="25754">
                  <c:v>5.1507999999981092E-4</c:v>
                </c:pt>
                <c:pt idx="25755">
                  <c:v>5.1509999999981091E-4</c:v>
                </c:pt>
                <c:pt idx="25756">
                  <c:v>5.151199999998109E-4</c:v>
                </c:pt>
                <c:pt idx="25757">
                  <c:v>5.1513999999981089E-4</c:v>
                </c:pt>
                <c:pt idx="25758">
                  <c:v>5.1515999999981088E-4</c:v>
                </c:pt>
                <c:pt idx="25759">
                  <c:v>5.1517999999981087E-4</c:v>
                </c:pt>
                <c:pt idx="25760">
                  <c:v>5.1519999999981086E-4</c:v>
                </c:pt>
                <c:pt idx="25761">
                  <c:v>5.1521999999981085E-4</c:v>
                </c:pt>
                <c:pt idx="25762">
                  <c:v>5.1523999999981084E-4</c:v>
                </c:pt>
                <c:pt idx="25763">
                  <c:v>5.1525999999981083E-4</c:v>
                </c:pt>
                <c:pt idx="25764">
                  <c:v>5.1527999999981082E-4</c:v>
                </c:pt>
                <c:pt idx="25765">
                  <c:v>5.1529999999981081E-4</c:v>
                </c:pt>
                <c:pt idx="25766">
                  <c:v>5.153199999998108E-4</c:v>
                </c:pt>
                <c:pt idx="25767">
                  <c:v>5.1533999999981079E-4</c:v>
                </c:pt>
                <c:pt idx="25768">
                  <c:v>5.1535999999981078E-4</c:v>
                </c:pt>
                <c:pt idx="25769">
                  <c:v>5.1537999999981077E-4</c:v>
                </c:pt>
                <c:pt idx="25770">
                  <c:v>5.1539999999981076E-4</c:v>
                </c:pt>
                <c:pt idx="25771">
                  <c:v>5.1541999999981075E-4</c:v>
                </c:pt>
                <c:pt idx="25772">
                  <c:v>5.1543999999981074E-4</c:v>
                </c:pt>
                <c:pt idx="25773">
                  <c:v>5.1545999999981073E-4</c:v>
                </c:pt>
                <c:pt idx="25774">
                  <c:v>5.1547999999981072E-4</c:v>
                </c:pt>
                <c:pt idx="25775">
                  <c:v>5.1549999999981071E-4</c:v>
                </c:pt>
                <c:pt idx="25776">
                  <c:v>5.155199999998107E-4</c:v>
                </c:pt>
                <c:pt idx="25777">
                  <c:v>5.1553999999981069E-4</c:v>
                </c:pt>
                <c:pt idx="25778">
                  <c:v>5.1555999999981067E-4</c:v>
                </c:pt>
                <c:pt idx="25779">
                  <c:v>5.1557999999981066E-4</c:v>
                </c:pt>
                <c:pt idx="25780">
                  <c:v>5.1559999999981065E-4</c:v>
                </c:pt>
                <c:pt idx="25781">
                  <c:v>5.1561999999981064E-4</c:v>
                </c:pt>
                <c:pt idx="25782">
                  <c:v>5.1563999999981063E-4</c:v>
                </c:pt>
                <c:pt idx="25783">
                  <c:v>5.1565999999981062E-4</c:v>
                </c:pt>
                <c:pt idx="25784">
                  <c:v>5.1567999999981061E-4</c:v>
                </c:pt>
                <c:pt idx="25785">
                  <c:v>5.156999999998106E-4</c:v>
                </c:pt>
                <c:pt idx="25786">
                  <c:v>5.1571999999981059E-4</c:v>
                </c:pt>
                <c:pt idx="25787">
                  <c:v>5.1573999999981058E-4</c:v>
                </c:pt>
                <c:pt idx="25788">
                  <c:v>5.1575999999981057E-4</c:v>
                </c:pt>
                <c:pt idx="25789">
                  <c:v>5.1577999999981056E-4</c:v>
                </c:pt>
                <c:pt idx="25790">
                  <c:v>5.1579999999981055E-4</c:v>
                </c:pt>
                <c:pt idx="25791">
                  <c:v>5.1581999999981054E-4</c:v>
                </c:pt>
                <c:pt idx="25792">
                  <c:v>5.1583999999981053E-4</c:v>
                </c:pt>
                <c:pt idx="25793">
                  <c:v>5.1585999999981052E-4</c:v>
                </c:pt>
                <c:pt idx="25794">
                  <c:v>5.1587999999981051E-4</c:v>
                </c:pt>
                <c:pt idx="25795">
                  <c:v>5.158999999998105E-4</c:v>
                </c:pt>
                <c:pt idx="25796">
                  <c:v>5.1591999999981049E-4</c:v>
                </c:pt>
                <c:pt idx="25797">
                  <c:v>5.1593999999981048E-4</c:v>
                </c:pt>
                <c:pt idx="25798">
                  <c:v>5.1595999999981047E-4</c:v>
                </c:pt>
                <c:pt idx="25799">
                  <c:v>5.1597999999981046E-4</c:v>
                </c:pt>
                <c:pt idx="25800">
                  <c:v>5.1599999999981045E-4</c:v>
                </c:pt>
                <c:pt idx="25801">
                  <c:v>5.1601999999981044E-4</c:v>
                </c:pt>
                <c:pt idx="25802">
                  <c:v>5.1603999999981043E-4</c:v>
                </c:pt>
                <c:pt idx="25803">
                  <c:v>5.1605999999981042E-4</c:v>
                </c:pt>
                <c:pt idx="25804">
                  <c:v>5.1607999999981041E-4</c:v>
                </c:pt>
                <c:pt idx="25805">
                  <c:v>5.160999999998104E-4</c:v>
                </c:pt>
                <c:pt idx="25806">
                  <c:v>5.1611999999981038E-4</c:v>
                </c:pt>
                <c:pt idx="25807">
                  <c:v>5.1613999999981037E-4</c:v>
                </c:pt>
                <c:pt idx="25808">
                  <c:v>5.1615999999981036E-4</c:v>
                </c:pt>
                <c:pt idx="25809">
                  <c:v>5.1617999999981035E-4</c:v>
                </c:pt>
                <c:pt idx="25810">
                  <c:v>5.1619999999981034E-4</c:v>
                </c:pt>
                <c:pt idx="25811">
                  <c:v>5.1621999999981033E-4</c:v>
                </c:pt>
                <c:pt idx="25812">
                  <c:v>5.1623999999981032E-4</c:v>
                </c:pt>
                <c:pt idx="25813">
                  <c:v>5.1625999999981031E-4</c:v>
                </c:pt>
                <c:pt idx="25814">
                  <c:v>5.162799999998103E-4</c:v>
                </c:pt>
                <c:pt idx="25815">
                  <c:v>5.1629999999981029E-4</c:v>
                </c:pt>
                <c:pt idx="25816">
                  <c:v>5.1631999999981028E-4</c:v>
                </c:pt>
                <c:pt idx="25817">
                  <c:v>5.1633999999981027E-4</c:v>
                </c:pt>
                <c:pt idx="25818">
                  <c:v>5.1635999999981026E-4</c:v>
                </c:pt>
                <c:pt idx="25819">
                  <c:v>5.1637999999981025E-4</c:v>
                </c:pt>
                <c:pt idx="25820">
                  <c:v>5.1639999999981024E-4</c:v>
                </c:pt>
                <c:pt idx="25821">
                  <c:v>5.1641999999981023E-4</c:v>
                </c:pt>
                <c:pt idx="25822">
                  <c:v>5.1643999999981022E-4</c:v>
                </c:pt>
                <c:pt idx="25823">
                  <c:v>5.1645999999981021E-4</c:v>
                </c:pt>
                <c:pt idx="25824">
                  <c:v>5.164799999998102E-4</c:v>
                </c:pt>
                <c:pt idx="25825">
                  <c:v>5.1649999999981019E-4</c:v>
                </c:pt>
                <c:pt idx="25826">
                  <c:v>5.1651999999981018E-4</c:v>
                </c:pt>
                <c:pt idx="25827">
                  <c:v>5.1653999999981017E-4</c:v>
                </c:pt>
                <c:pt idx="25828">
                  <c:v>5.1655999999981016E-4</c:v>
                </c:pt>
                <c:pt idx="25829">
                  <c:v>5.1657999999981015E-4</c:v>
                </c:pt>
                <c:pt idx="25830">
                  <c:v>5.1659999999981014E-4</c:v>
                </c:pt>
                <c:pt idx="25831">
                  <c:v>5.1661999999981013E-4</c:v>
                </c:pt>
                <c:pt idx="25832">
                  <c:v>5.1663999999981012E-4</c:v>
                </c:pt>
                <c:pt idx="25833">
                  <c:v>5.1665999999981011E-4</c:v>
                </c:pt>
                <c:pt idx="25834">
                  <c:v>5.1667999999981009E-4</c:v>
                </c:pt>
                <c:pt idx="25835">
                  <c:v>5.1669999999981008E-4</c:v>
                </c:pt>
                <c:pt idx="25836">
                  <c:v>5.1671999999981007E-4</c:v>
                </c:pt>
                <c:pt idx="25837">
                  <c:v>5.1673999999981006E-4</c:v>
                </c:pt>
                <c:pt idx="25838">
                  <c:v>5.1675999999981005E-4</c:v>
                </c:pt>
                <c:pt idx="25839">
                  <c:v>5.1677999999981004E-4</c:v>
                </c:pt>
                <c:pt idx="25840">
                  <c:v>5.1679999999981003E-4</c:v>
                </c:pt>
                <c:pt idx="25841">
                  <c:v>5.1681999999981002E-4</c:v>
                </c:pt>
                <c:pt idx="25842">
                  <c:v>5.1683999999981001E-4</c:v>
                </c:pt>
                <c:pt idx="25843">
                  <c:v>5.1685999999981E-4</c:v>
                </c:pt>
                <c:pt idx="25844">
                  <c:v>5.1687999999980999E-4</c:v>
                </c:pt>
                <c:pt idx="25845">
                  <c:v>5.1689999999980998E-4</c:v>
                </c:pt>
                <c:pt idx="25846">
                  <c:v>5.1691999999980997E-4</c:v>
                </c:pt>
                <c:pt idx="25847">
                  <c:v>5.1693999999980996E-4</c:v>
                </c:pt>
                <c:pt idx="25848">
                  <c:v>5.1695999999980995E-4</c:v>
                </c:pt>
                <c:pt idx="25849">
                  <c:v>5.1697999999980994E-4</c:v>
                </c:pt>
                <c:pt idx="25850">
                  <c:v>5.1699999999980993E-4</c:v>
                </c:pt>
                <c:pt idx="25851">
                  <c:v>5.1701999999980992E-4</c:v>
                </c:pt>
                <c:pt idx="25852">
                  <c:v>5.1703999999980991E-4</c:v>
                </c:pt>
                <c:pt idx="25853">
                  <c:v>5.170599999998099E-4</c:v>
                </c:pt>
                <c:pt idx="25854">
                  <c:v>5.1707999999980989E-4</c:v>
                </c:pt>
                <c:pt idx="25855">
                  <c:v>5.1709999999980988E-4</c:v>
                </c:pt>
                <c:pt idx="25856">
                  <c:v>5.1711999999980987E-4</c:v>
                </c:pt>
                <c:pt idx="25857">
                  <c:v>5.1713999999980986E-4</c:v>
                </c:pt>
                <c:pt idx="25858">
                  <c:v>5.1715999999980985E-4</c:v>
                </c:pt>
                <c:pt idx="25859">
                  <c:v>5.1717999999980984E-4</c:v>
                </c:pt>
                <c:pt idx="25860">
                  <c:v>5.1719999999980983E-4</c:v>
                </c:pt>
                <c:pt idx="25861">
                  <c:v>5.1721999999980982E-4</c:v>
                </c:pt>
                <c:pt idx="25862">
                  <c:v>5.1723999999980981E-4</c:v>
                </c:pt>
                <c:pt idx="25863">
                  <c:v>5.1725999999980979E-4</c:v>
                </c:pt>
                <c:pt idx="25864">
                  <c:v>5.1727999999980978E-4</c:v>
                </c:pt>
                <c:pt idx="25865">
                  <c:v>5.1729999999980977E-4</c:v>
                </c:pt>
                <c:pt idx="25866">
                  <c:v>5.1731999999980976E-4</c:v>
                </c:pt>
                <c:pt idx="25867">
                  <c:v>5.1733999999980975E-4</c:v>
                </c:pt>
                <c:pt idx="25868">
                  <c:v>5.1735999999980974E-4</c:v>
                </c:pt>
                <c:pt idx="25869">
                  <c:v>5.1737999999980973E-4</c:v>
                </c:pt>
                <c:pt idx="25870">
                  <c:v>5.1739999999980972E-4</c:v>
                </c:pt>
                <c:pt idx="25871">
                  <c:v>5.1741999999980971E-4</c:v>
                </c:pt>
                <c:pt idx="25872">
                  <c:v>5.174399999998097E-4</c:v>
                </c:pt>
                <c:pt idx="25873">
                  <c:v>5.1745999999980969E-4</c:v>
                </c:pt>
                <c:pt idx="25874">
                  <c:v>5.1747999999980968E-4</c:v>
                </c:pt>
                <c:pt idx="25875">
                  <c:v>5.1749999999980967E-4</c:v>
                </c:pt>
                <c:pt idx="25876">
                  <c:v>5.1751999999980966E-4</c:v>
                </c:pt>
                <c:pt idx="25877">
                  <c:v>5.1753999999980965E-4</c:v>
                </c:pt>
                <c:pt idx="25878">
                  <c:v>5.1755999999980964E-4</c:v>
                </c:pt>
                <c:pt idx="25879">
                  <c:v>5.1757999999980963E-4</c:v>
                </c:pt>
                <c:pt idx="25880">
                  <c:v>5.1759999999980962E-4</c:v>
                </c:pt>
                <c:pt idx="25881">
                  <c:v>5.1761999999980961E-4</c:v>
                </c:pt>
                <c:pt idx="25882">
                  <c:v>5.176399999998096E-4</c:v>
                </c:pt>
                <c:pt idx="25883">
                  <c:v>5.1765999999980959E-4</c:v>
                </c:pt>
                <c:pt idx="25884">
                  <c:v>5.1767999999980958E-4</c:v>
                </c:pt>
                <c:pt idx="25885">
                  <c:v>5.1769999999980957E-4</c:v>
                </c:pt>
                <c:pt idx="25886">
                  <c:v>5.1771999999980956E-4</c:v>
                </c:pt>
                <c:pt idx="25887">
                  <c:v>5.1773999999980955E-4</c:v>
                </c:pt>
                <c:pt idx="25888">
                  <c:v>5.1775999999980954E-4</c:v>
                </c:pt>
                <c:pt idx="25889">
                  <c:v>5.1777999999980953E-4</c:v>
                </c:pt>
                <c:pt idx="25890">
                  <c:v>5.1779999999980952E-4</c:v>
                </c:pt>
                <c:pt idx="25891">
                  <c:v>5.178199999998095E-4</c:v>
                </c:pt>
                <c:pt idx="25892">
                  <c:v>5.1783999999980949E-4</c:v>
                </c:pt>
                <c:pt idx="25893">
                  <c:v>5.1785999999980948E-4</c:v>
                </c:pt>
                <c:pt idx="25894">
                  <c:v>5.1787999999980947E-4</c:v>
                </c:pt>
                <c:pt idx="25895">
                  <c:v>5.1789999999980946E-4</c:v>
                </c:pt>
                <c:pt idx="25896">
                  <c:v>5.1791999999980945E-4</c:v>
                </c:pt>
                <c:pt idx="25897">
                  <c:v>5.1793999999980944E-4</c:v>
                </c:pt>
                <c:pt idx="25898">
                  <c:v>5.1795999999980943E-4</c:v>
                </c:pt>
                <c:pt idx="25899">
                  <c:v>5.1797999999980942E-4</c:v>
                </c:pt>
                <c:pt idx="25900">
                  <c:v>5.1799999999980941E-4</c:v>
                </c:pt>
                <c:pt idx="25901">
                  <c:v>5.180199999998094E-4</c:v>
                </c:pt>
                <c:pt idx="25902">
                  <c:v>5.1803999999980939E-4</c:v>
                </c:pt>
                <c:pt idx="25903">
                  <c:v>5.1805999999980938E-4</c:v>
                </c:pt>
                <c:pt idx="25904">
                  <c:v>5.1807999999980937E-4</c:v>
                </c:pt>
                <c:pt idx="25905">
                  <c:v>5.1809999999980936E-4</c:v>
                </c:pt>
                <c:pt idx="25906">
                  <c:v>5.1811999999980935E-4</c:v>
                </c:pt>
                <c:pt idx="25907">
                  <c:v>5.1813999999980934E-4</c:v>
                </c:pt>
                <c:pt idx="25908">
                  <c:v>5.1815999999980933E-4</c:v>
                </c:pt>
                <c:pt idx="25909">
                  <c:v>5.1817999999980932E-4</c:v>
                </c:pt>
                <c:pt idx="25910">
                  <c:v>5.1819999999980931E-4</c:v>
                </c:pt>
                <c:pt idx="25911">
                  <c:v>5.182199999998093E-4</c:v>
                </c:pt>
                <c:pt idx="25912">
                  <c:v>5.1823999999980929E-4</c:v>
                </c:pt>
                <c:pt idx="25913">
                  <c:v>5.1825999999980928E-4</c:v>
                </c:pt>
                <c:pt idx="25914">
                  <c:v>5.1827999999980927E-4</c:v>
                </c:pt>
                <c:pt idx="25915">
                  <c:v>5.1829999999980926E-4</c:v>
                </c:pt>
                <c:pt idx="25916">
                  <c:v>5.1831999999980925E-4</c:v>
                </c:pt>
                <c:pt idx="25917">
                  <c:v>5.1833999999980924E-4</c:v>
                </c:pt>
                <c:pt idx="25918">
                  <c:v>5.1835999999980923E-4</c:v>
                </c:pt>
                <c:pt idx="25919">
                  <c:v>5.1837999999980921E-4</c:v>
                </c:pt>
                <c:pt idx="25920">
                  <c:v>5.183999999998092E-4</c:v>
                </c:pt>
                <c:pt idx="25921">
                  <c:v>5.1841999999980919E-4</c:v>
                </c:pt>
                <c:pt idx="25922">
                  <c:v>5.1843999999980918E-4</c:v>
                </c:pt>
                <c:pt idx="25923">
                  <c:v>5.1845999999980917E-4</c:v>
                </c:pt>
                <c:pt idx="25924">
                  <c:v>5.1847999999980916E-4</c:v>
                </c:pt>
                <c:pt idx="25925">
                  <c:v>5.1849999999980915E-4</c:v>
                </c:pt>
                <c:pt idx="25926">
                  <c:v>5.1851999999980914E-4</c:v>
                </c:pt>
                <c:pt idx="25927">
                  <c:v>5.1853999999980913E-4</c:v>
                </c:pt>
                <c:pt idx="25928">
                  <c:v>5.1855999999980912E-4</c:v>
                </c:pt>
                <c:pt idx="25929">
                  <c:v>5.1857999999980911E-4</c:v>
                </c:pt>
                <c:pt idx="25930">
                  <c:v>5.185999999998091E-4</c:v>
                </c:pt>
                <c:pt idx="25931">
                  <c:v>5.1861999999980909E-4</c:v>
                </c:pt>
                <c:pt idx="25932">
                  <c:v>5.1863999999980908E-4</c:v>
                </c:pt>
                <c:pt idx="25933">
                  <c:v>5.1865999999980907E-4</c:v>
                </c:pt>
                <c:pt idx="25934">
                  <c:v>5.1867999999980906E-4</c:v>
                </c:pt>
                <c:pt idx="25935">
                  <c:v>5.1869999999980905E-4</c:v>
                </c:pt>
                <c:pt idx="25936">
                  <c:v>5.1871999999980904E-4</c:v>
                </c:pt>
                <c:pt idx="25937">
                  <c:v>5.1873999999980903E-4</c:v>
                </c:pt>
                <c:pt idx="25938">
                  <c:v>5.1875999999980902E-4</c:v>
                </c:pt>
                <c:pt idx="25939">
                  <c:v>5.1877999999980901E-4</c:v>
                </c:pt>
                <c:pt idx="25940">
                  <c:v>5.18799999999809E-4</c:v>
                </c:pt>
                <c:pt idx="25941">
                  <c:v>5.1881999999980899E-4</c:v>
                </c:pt>
                <c:pt idx="25942">
                  <c:v>5.1883999999980898E-4</c:v>
                </c:pt>
                <c:pt idx="25943">
                  <c:v>5.1885999999980897E-4</c:v>
                </c:pt>
                <c:pt idx="25944">
                  <c:v>5.1887999999980896E-4</c:v>
                </c:pt>
                <c:pt idx="25945">
                  <c:v>5.1889999999980895E-4</c:v>
                </c:pt>
                <c:pt idx="25946">
                  <c:v>5.1891999999980894E-4</c:v>
                </c:pt>
                <c:pt idx="25947">
                  <c:v>5.1893999999980892E-4</c:v>
                </c:pt>
                <c:pt idx="25948">
                  <c:v>5.1895999999980891E-4</c:v>
                </c:pt>
                <c:pt idx="25949">
                  <c:v>5.189799999998089E-4</c:v>
                </c:pt>
                <c:pt idx="25950">
                  <c:v>5.1899999999980889E-4</c:v>
                </c:pt>
                <c:pt idx="25951">
                  <c:v>5.1901999999980888E-4</c:v>
                </c:pt>
                <c:pt idx="25952">
                  <c:v>5.1903999999980887E-4</c:v>
                </c:pt>
                <c:pt idx="25953">
                  <c:v>5.1905999999980886E-4</c:v>
                </c:pt>
                <c:pt idx="25954">
                  <c:v>5.1907999999980885E-4</c:v>
                </c:pt>
                <c:pt idx="25955">
                  <c:v>5.1909999999980884E-4</c:v>
                </c:pt>
                <c:pt idx="25956">
                  <c:v>5.1911999999980883E-4</c:v>
                </c:pt>
                <c:pt idx="25957">
                  <c:v>5.1913999999980882E-4</c:v>
                </c:pt>
                <c:pt idx="25958">
                  <c:v>5.1915999999980881E-4</c:v>
                </c:pt>
                <c:pt idx="25959">
                  <c:v>5.191799999998088E-4</c:v>
                </c:pt>
                <c:pt idx="25960">
                  <c:v>5.1919999999980879E-4</c:v>
                </c:pt>
                <c:pt idx="25961">
                  <c:v>5.1921999999980878E-4</c:v>
                </c:pt>
                <c:pt idx="25962">
                  <c:v>5.1923999999980877E-4</c:v>
                </c:pt>
                <c:pt idx="25963">
                  <c:v>5.1925999999980876E-4</c:v>
                </c:pt>
                <c:pt idx="25964">
                  <c:v>5.1927999999980875E-4</c:v>
                </c:pt>
                <c:pt idx="25965">
                  <c:v>5.1929999999980874E-4</c:v>
                </c:pt>
                <c:pt idx="25966">
                  <c:v>5.1931999999980873E-4</c:v>
                </c:pt>
                <c:pt idx="25967">
                  <c:v>5.1933999999980872E-4</c:v>
                </c:pt>
                <c:pt idx="25968">
                  <c:v>5.1935999999980871E-4</c:v>
                </c:pt>
                <c:pt idx="25969">
                  <c:v>5.193799999998087E-4</c:v>
                </c:pt>
                <c:pt idx="25970">
                  <c:v>5.1939999999980869E-4</c:v>
                </c:pt>
                <c:pt idx="25971">
                  <c:v>5.1941999999980868E-4</c:v>
                </c:pt>
                <c:pt idx="25972">
                  <c:v>5.1943999999980867E-4</c:v>
                </c:pt>
                <c:pt idx="25973">
                  <c:v>5.1945999999980866E-4</c:v>
                </c:pt>
                <c:pt idx="25974">
                  <c:v>5.1947999999980865E-4</c:v>
                </c:pt>
                <c:pt idx="25975">
                  <c:v>5.1949999999980863E-4</c:v>
                </c:pt>
                <c:pt idx="25976">
                  <c:v>5.1951999999980862E-4</c:v>
                </c:pt>
                <c:pt idx="25977">
                  <c:v>5.1953999999980861E-4</c:v>
                </c:pt>
                <c:pt idx="25978">
                  <c:v>5.195599999998086E-4</c:v>
                </c:pt>
                <c:pt idx="25979">
                  <c:v>5.1957999999980859E-4</c:v>
                </c:pt>
                <c:pt idx="25980">
                  <c:v>5.1959999999980858E-4</c:v>
                </c:pt>
                <c:pt idx="25981">
                  <c:v>5.1961999999980857E-4</c:v>
                </c:pt>
                <c:pt idx="25982">
                  <c:v>5.1963999999980856E-4</c:v>
                </c:pt>
                <c:pt idx="25983">
                  <c:v>5.1965999999980855E-4</c:v>
                </c:pt>
                <c:pt idx="25984">
                  <c:v>5.1967999999980854E-4</c:v>
                </c:pt>
                <c:pt idx="25985">
                  <c:v>5.1969999999980853E-4</c:v>
                </c:pt>
                <c:pt idx="25986">
                  <c:v>5.1971999999980852E-4</c:v>
                </c:pt>
                <c:pt idx="25987">
                  <c:v>5.1973999999980851E-4</c:v>
                </c:pt>
                <c:pt idx="25988">
                  <c:v>5.197599999998085E-4</c:v>
                </c:pt>
                <c:pt idx="25989">
                  <c:v>5.1977999999980849E-4</c:v>
                </c:pt>
                <c:pt idx="25990">
                  <c:v>5.1979999999980848E-4</c:v>
                </c:pt>
                <c:pt idx="25991">
                  <c:v>5.1981999999980847E-4</c:v>
                </c:pt>
                <c:pt idx="25992">
                  <c:v>5.1983999999980846E-4</c:v>
                </c:pt>
                <c:pt idx="25993">
                  <c:v>5.1985999999980845E-4</c:v>
                </c:pt>
                <c:pt idx="25994">
                  <c:v>5.1987999999980844E-4</c:v>
                </c:pt>
                <c:pt idx="25995">
                  <c:v>5.1989999999980843E-4</c:v>
                </c:pt>
                <c:pt idx="25996">
                  <c:v>5.1991999999980842E-4</c:v>
                </c:pt>
                <c:pt idx="25997">
                  <c:v>5.1993999999980841E-4</c:v>
                </c:pt>
                <c:pt idx="25998">
                  <c:v>5.199599999998084E-4</c:v>
                </c:pt>
                <c:pt idx="25999">
                  <c:v>5.1997999999980839E-4</c:v>
                </c:pt>
                <c:pt idx="26000">
                  <c:v>5.1999999999980838E-4</c:v>
                </c:pt>
                <c:pt idx="26001">
                  <c:v>5.2001999999980837E-4</c:v>
                </c:pt>
                <c:pt idx="26002">
                  <c:v>5.2003999999980836E-4</c:v>
                </c:pt>
                <c:pt idx="26003">
                  <c:v>5.2005999999980834E-4</c:v>
                </c:pt>
                <c:pt idx="26004">
                  <c:v>5.2007999999980833E-4</c:v>
                </c:pt>
                <c:pt idx="26005">
                  <c:v>5.2009999999980832E-4</c:v>
                </c:pt>
                <c:pt idx="26006">
                  <c:v>5.2011999999980831E-4</c:v>
                </c:pt>
                <c:pt idx="26007">
                  <c:v>5.201399999998083E-4</c:v>
                </c:pt>
                <c:pt idx="26008">
                  <c:v>5.2015999999980829E-4</c:v>
                </c:pt>
                <c:pt idx="26009">
                  <c:v>5.2017999999980828E-4</c:v>
                </c:pt>
                <c:pt idx="26010">
                  <c:v>5.2019999999980827E-4</c:v>
                </c:pt>
                <c:pt idx="26011">
                  <c:v>5.2021999999980826E-4</c:v>
                </c:pt>
                <c:pt idx="26012">
                  <c:v>5.2023999999980825E-4</c:v>
                </c:pt>
                <c:pt idx="26013">
                  <c:v>5.2025999999980824E-4</c:v>
                </c:pt>
                <c:pt idx="26014">
                  <c:v>5.2027999999980823E-4</c:v>
                </c:pt>
                <c:pt idx="26015">
                  <c:v>5.2029999999980822E-4</c:v>
                </c:pt>
                <c:pt idx="26016">
                  <c:v>5.2031999999980821E-4</c:v>
                </c:pt>
                <c:pt idx="26017">
                  <c:v>5.203399999998082E-4</c:v>
                </c:pt>
                <c:pt idx="26018">
                  <c:v>5.2035999999980819E-4</c:v>
                </c:pt>
                <c:pt idx="26019">
                  <c:v>5.2037999999980818E-4</c:v>
                </c:pt>
                <c:pt idx="26020">
                  <c:v>5.2039999999980817E-4</c:v>
                </c:pt>
                <c:pt idx="26021">
                  <c:v>5.2041999999980816E-4</c:v>
                </c:pt>
                <c:pt idx="26022">
                  <c:v>5.2043999999980815E-4</c:v>
                </c:pt>
                <c:pt idx="26023">
                  <c:v>5.2045999999980814E-4</c:v>
                </c:pt>
                <c:pt idx="26024">
                  <c:v>5.2047999999980813E-4</c:v>
                </c:pt>
                <c:pt idx="26025">
                  <c:v>5.2049999999980812E-4</c:v>
                </c:pt>
                <c:pt idx="26026">
                  <c:v>5.2051999999980811E-4</c:v>
                </c:pt>
                <c:pt idx="26027">
                  <c:v>5.205399999998081E-4</c:v>
                </c:pt>
                <c:pt idx="26028">
                  <c:v>5.2055999999980809E-4</c:v>
                </c:pt>
                <c:pt idx="26029">
                  <c:v>5.2057999999980808E-4</c:v>
                </c:pt>
                <c:pt idx="26030">
                  <c:v>5.2059999999980807E-4</c:v>
                </c:pt>
                <c:pt idx="26031">
                  <c:v>5.2061999999980805E-4</c:v>
                </c:pt>
                <c:pt idx="26032">
                  <c:v>5.2063999999980804E-4</c:v>
                </c:pt>
                <c:pt idx="26033">
                  <c:v>5.2065999999980803E-4</c:v>
                </c:pt>
                <c:pt idx="26034">
                  <c:v>5.2067999999980802E-4</c:v>
                </c:pt>
                <c:pt idx="26035">
                  <c:v>5.2069999999980801E-4</c:v>
                </c:pt>
                <c:pt idx="26036">
                  <c:v>5.20719999999808E-4</c:v>
                </c:pt>
                <c:pt idx="26037">
                  <c:v>5.2073999999980799E-4</c:v>
                </c:pt>
                <c:pt idx="26038">
                  <c:v>5.2075999999980798E-4</c:v>
                </c:pt>
                <c:pt idx="26039">
                  <c:v>5.2077999999980797E-4</c:v>
                </c:pt>
                <c:pt idx="26040">
                  <c:v>5.2079999999980796E-4</c:v>
                </c:pt>
                <c:pt idx="26041">
                  <c:v>5.2081999999980795E-4</c:v>
                </c:pt>
                <c:pt idx="26042">
                  <c:v>5.2083999999980794E-4</c:v>
                </c:pt>
                <c:pt idx="26043">
                  <c:v>5.2085999999980793E-4</c:v>
                </c:pt>
                <c:pt idx="26044">
                  <c:v>5.2087999999980792E-4</c:v>
                </c:pt>
                <c:pt idx="26045">
                  <c:v>5.2089999999980791E-4</c:v>
                </c:pt>
                <c:pt idx="26046">
                  <c:v>5.209199999998079E-4</c:v>
                </c:pt>
                <c:pt idx="26047">
                  <c:v>5.2093999999980789E-4</c:v>
                </c:pt>
                <c:pt idx="26048">
                  <c:v>5.2095999999980788E-4</c:v>
                </c:pt>
                <c:pt idx="26049">
                  <c:v>5.2097999999980787E-4</c:v>
                </c:pt>
                <c:pt idx="26050">
                  <c:v>5.2099999999980786E-4</c:v>
                </c:pt>
                <c:pt idx="26051">
                  <c:v>5.2101999999980785E-4</c:v>
                </c:pt>
                <c:pt idx="26052">
                  <c:v>5.2103999999980784E-4</c:v>
                </c:pt>
                <c:pt idx="26053">
                  <c:v>5.2105999999980783E-4</c:v>
                </c:pt>
                <c:pt idx="26054">
                  <c:v>5.2107999999980782E-4</c:v>
                </c:pt>
                <c:pt idx="26055">
                  <c:v>5.2109999999980781E-4</c:v>
                </c:pt>
                <c:pt idx="26056">
                  <c:v>5.211199999998078E-4</c:v>
                </c:pt>
                <c:pt idx="26057">
                  <c:v>5.2113999999980779E-4</c:v>
                </c:pt>
                <c:pt idx="26058">
                  <c:v>5.2115999999980778E-4</c:v>
                </c:pt>
                <c:pt idx="26059">
                  <c:v>5.2117999999980776E-4</c:v>
                </c:pt>
                <c:pt idx="26060">
                  <c:v>5.2119999999980775E-4</c:v>
                </c:pt>
                <c:pt idx="26061">
                  <c:v>5.2121999999980774E-4</c:v>
                </c:pt>
                <c:pt idx="26062">
                  <c:v>5.2123999999980773E-4</c:v>
                </c:pt>
                <c:pt idx="26063">
                  <c:v>5.2125999999980772E-4</c:v>
                </c:pt>
                <c:pt idx="26064">
                  <c:v>5.2127999999980771E-4</c:v>
                </c:pt>
                <c:pt idx="26065">
                  <c:v>5.212999999998077E-4</c:v>
                </c:pt>
                <c:pt idx="26066">
                  <c:v>5.2131999999980769E-4</c:v>
                </c:pt>
                <c:pt idx="26067">
                  <c:v>5.2133999999980768E-4</c:v>
                </c:pt>
                <c:pt idx="26068">
                  <c:v>5.2135999999980767E-4</c:v>
                </c:pt>
                <c:pt idx="26069">
                  <c:v>5.2137999999980766E-4</c:v>
                </c:pt>
                <c:pt idx="26070">
                  <c:v>5.2139999999980765E-4</c:v>
                </c:pt>
                <c:pt idx="26071">
                  <c:v>5.2141999999980764E-4</c:v>
                </c:pt>
                <c:pt idx="26072">
                  <c:v>5.2143999999980763E-4</c:v>
                </c:pt>
                <c:pt idx="26073">
                  <c:v>5.2145999999980762E-4</c:v>
                </c:pt>
                <c:pt idx="26074">
                  <c:v>5.2147999999980761E-4</c:v>
                </c:pt>
                <c:pt idx="26075">
                  <c:v>5.214999999998076E-4</c:v>
                </c:pt>
                <c:pt idx="26076">
                  <c:v>5.2151999999980759E-4</c:v>
                </c:pt>
                <c:pt idx="26077">
                  <c:v>5.2153999999980758E-4</c:v>
                </c:pt>
                <c:pt idx="26078">
                  <c:v>5.2155999999980757E-4</c:v>
                </c:pt>
                <c:pt idx="26079">
                  <c:v>5.2157999999980756E-4</c:v>
                </c:pt>
                <c:pt idx="26080">
                  <c:v>5.2159999999980755E-4</c:v>
                </c:pt>
                <c:pt idx="26081">
                  <c:v>5.2161999999980754E-4</c:v>
                </c:pt>
                <c:pt idx="26082">
                  <c:v>5.2163999999980753E-4</c:v>
                </c:pt>
                <c:pt idx="26083">
                  <c:v>5.2165999999980752E-4</c:v>
                </c:pt>
                <c:pt idx="26084">
                  <c:v>5.2167999999980751E-4</c:v>
                </c:pt>
                <c:pt idx="26085">
                  <c:v>5.216999999998075E-4</c:v>
                </c:pt>
                <c:pt idx="26086">
                  <c:v>5.2171999999980749E-4</c:v>
                </c:pt>
                <c:pt idx="26087">
                  <c:v>5.2173999999980747E-4</c:v>
                </c:pt>
                <c:pt idx="26088">
                  <c:v>5.2175999999980746E-4</c:v>
                </c:pt>
                <c:pt idx="26089">
                  <c:v>5.2177999999980745E-4</c:v>
                </c:pt>
                <c:pt idx="26090">
                  <c:v>5.2179999999980744E-4</c:v>
                </c:pt>
                <c:pt idx="26091">
                  <c:v>5.2181999999980743E-4</c:v>
                </c:pt>
                <c:pt idx="26092">
                  <c:v>5.2183999999980742E-4</c:v>
                </c:pt>
                <c:pt idx="26093">
                  <c:v>5.2185999999980741E-4</c:v>
                </c:pt>
                <c:pt idx="26094">
                  <c:v>5.218799999998074E-4</c:v>
                </c:pt>
                <c:pt idx="26095">
                  <c:v>5.2189999999980739E-4</c:v>
                </c:pt>
                <c:pt idx="26096">
                  <c:v>5.2191999999980738E-4</c:v>
                </c:pt>
                <c:pt idx="26097">
                  <c:v>5.2193999999980737E-4</c:v>
                </c:pt>
                <c:pt idx="26098">
                  <c:v>5.2195999999980736E-4</c:v>
                </c:pt>
                <c:pt idx="26099">
                  <c:v>5.2197999999980735E-4</c:v>
                </c:pt>
                <c:pt idx="26100">
                  <c:v>5.2199999999980734E-4</c:v>
                </c:pt>
                <c:pt idx="26101">
                  <c:v>5.2201999999980733E-4</c:v>
                </c:pt>
                <c:pt idx="26102">
                  <c:v>5.2203999999980732E-4</c:v>
                </c:pt>
                <c:pt idx="26103">
                  <c:v>5.2205999999980731E-4</c:v>
                </c:pt>
                <c:pt idx="26104">
                  <c:v>5.220799999998073E-4</c:v>
                </c:pt>
                <c:pt idx="26105">
                  <c:v>5.2209999999980729E-4</c:v>
                </c:pt>
                <c:pt idx="26106">
                  <c:v>5.2211999999980728E-4</c:v>
                </c:pt>
                <c:pt idx="26107">
                  <c:v>5.2213999999980727E-4</c:v>
                </c:pt>
                <c:pt idx="26108">
                  <c:v>5.2215999999980726E-4</c:v>
                </c:pt>
                <c:pt idx="26109">
                  <c:v>5.2217999999980725E-4</c:v>
                </c:pt>
                <c:pt idx="26110">
                  <c:v>5.2219999999980724E-4</c:v>
                </c:pt>
                <c:pt idx="26111">
                  <c:v>5.2221999999980723E-4</c:v>
                </c:pt>
                <c:pt idx="26112">
                  <c:v>5.2223999999980722E-4</c:v>
                </c:pt>
                <c:pt idx="26113">
                  <c:v>5.2225999999980721E-4</c:v>
                </c:pt>
                <c:pt idx="26114">
                  <c:v>5.222799999998072E-4</c:v>
                </c:pt>
                <c:pt idx="26115">
                  <c:v>5.2229999999980718E-4</c:v>
                </c:pt>
                <c:pt idx="26116">
                  <c:v>5.2231999999980717E-4</c:v>
                </c:pt>
                <c:pt idx="26117">
                  <c:v>5.2233999999980716E-4</c:v>
                </c:pt>
                <c:pt idx="26118">
                  <c:v>5.2235999999980715E-4</c:v>
                </c:pt>
                <c:pt idx="26119">
                  <c:v>5.2237999999980714E-4</c:v>
                </c:pt>
                <c:pt idx="26120">
                  <c:v>5.2239999999980713E-4</c:v>
                </c:pt>
                <c:pt idx="26121">
                  <c:v>5.2241999999980712E-4</c:v>
                </c:pt>
                <c:pt idx="26122">
                  <c:v>5.2243999999980711E-4</c:v>
                </c:pt>
                <c:pt idx="26123">
                  <c:v>5.224599999998071E-4</c:v>
                </c:pt>
                <c:pt idx="26124">
                  <c:v>5.2247999999980709E-4</c:v>
                </c:pt>
                <c:pt idx="26125">
                  <c:v>5.2249999999980708E-4</c:v>
                </c:pt>
                <c:pt idx="26126">
                  <c:v>5.2251999999980707E-4</c:v>
                </c:pt>
                <c:pt idx="26127">
                  <c:v>5.2253999999980706E-4</c:v>
                </c:pt>
                <c:pt idx="26128">
                  <c:v>5.2255999999980705E-4</c:v>
                </c:pt>
                <c:pt idx="26129">
                  <c:v>5.2257999999980704E-4</c:v>
                </c:pt>
                <c:pt idx="26130">
                  <c:v>5.2259999999980703E-4</c:v>
                </c:pt>
                <c:pt idx="26131">
                  <c:v>5.2261999999980702E-4</c:v>
                </c:pt>
                <c:pt idx="26132">
                  <c:v>5.2263999999980701E-4</c:v>
                </c:pt>
                <c:pt idx="26133">
                  <c:v>5.22659999999807E-4</c:v>
                </c:pt>
                <c:pt idx="26134">
                  <c:v>5.2267999999980699E-4</c:v>
                </c:pt>
                <c:pt idx="26135">
                  <c:v>5.2269999999980698E-4</c:v>
                </c:pt>
                <c:pt idx="26136">
                  <c:v>5.2271999999980697E-4</c:v>
                </c:pt>
                <c:pt idx="26137">
                  <c:v>5.2273999999980696E-4</c:v>
                </c:pt>
                <c:pt idx="26138">
                  <c:v>5.2275999999980695E-4</c:v>
                </c:pt>
                <c:pt idx="26139">
                  <c:v>5.2277999999980694E-4</c:v>
                </c:pt>
                <c:pt idx="26140">
                  <c:v>5.2279999999980693E-4</c:v>
                </c:pt>
                <c:pt idx="26141">
                  <c:v>5.2281999999980692E-4</c:v>
                </c:pt>
                <c:pt idx="26142">
                  <c:v>5.2283999999980691E-4</c:v>
                </c:pt>
                <c:pt idx="26143">
                  <c:v>5.228599999998069E-4</c:v>
                </c:pt>
                <c:pt idx="26144">
                  <c:v>5.2287999999980688E-4</c:v>
                </c:pt>
                <c:pt idx="26145">
                  <c:v>5.2289999999980687E-4</c:v>
                </c:pt>
                <c:pt idx="26146">
                  <c:v>5.2291999999980686E-4</c:v>
                </c:pt>
                <c:pt idx="26147">
                  <c:v>5.2293999999980685E-4</c:v>
                </c:pt>
                <c:pt idx="26148">
                  <c:v>5.2295999999980684E-4</c:v>
                </c:pt>
                <c:pt idx="26149">
                  <c:v>5.2297999999980683E-4</c:v>
                </c:pt>
                <c:pt idx="26150">
                  <c:v>5.2299999999980682E-4</c:v>
                </c:pt>
                <c:pt idx="26151">
                  <c:v>5.2301999999980681E-4</c:v>
                </c:pt>
                <c:pt idx="26152">
                  <c:v>5.230399999998068E-4</c:v>
                </c:pt>
                <c:pt idx="26153">
                  <c:v>5.2305999999980679E-4</c:v>
                </c:pt>
                <c:pt idx="26154">
                  <c:v>5.2307999999980678E-4</c:v>
                </c:pt>
                <c:pt idx="26155">
                  <c:v>5.2309999999980677E-4</c:v>
                </c:pt>
                <c:pt idx="26156">
                  <c:v>5.2311999999980676E-4</c:v>
                </c:pt>
                <c:pt idx="26157">
                  <c:v>5.2313999999980675E-4</c:v>
                </c:pt>
                <c:pt idx="26158">
                  <c:v>5.2315999999980674E-4</c:v>
                </c:pt>
                <c:pt idx="26159">
                  <c:v>5.2317999999980673E-4</c:v>
                </c:pt>
                <c:pt idx="26160">
                  <c:v>5.2319999999980672E-4</c:v>
                </c:pt>
                <c:pt idx="26161">
                  <c:v>5.2321999999980671E-4</c:v>
                </c:pt>
                <c:pt idx="26162">
                  <c:v>5.232399999998067E-4</c:v>
                </c:pt>
                <c:pt idx="26163">
                  <c:v>5.2325999999980669E-4</c:v>
                </c:pt>
                <c:pt idx="26164">
                  <c:v>5.2327999999980668E-4</c:v>
                </c:pt>
                <c:pt idx="26165">
                  <c:v>5.2329999999980667E-4</c:v>
                </c:pt>
                <c:pt idx="26166">
                  <c:v>5.2331999999980666E-4</c:v>
                </c:pt>
                <c:pt idx="26167">
                  <c:v>5.2333999999980665E-4</c:v>
                </c:pt>
                <c:pt idx="26168">
                  <c:v>5.2335999999980664E-4</c:v>
                </c:pt>
                <c:pt idx="26169">
                  <c:v>5.2337999999980663E-4</c:v>
                </c:pt>
                <c:pt idx="26170">
                  <c:v>5.2339999999980662E-4</c:v>
                </c:pt>
                <c:pt idx="26171">
                  <c:v>5.2341999999980661E-4</c:v>
                </c:pt>
                <c:pt idx="26172">
                  <c:v>5.2343999999980659E-4</c:v>
                </c:pt>
                <c:pt idx="26173">
                  <c:v>5.2345999999980658E-4</c:v>
                </c:pt>
                <c:pt idx="26174">
                  <c:v>5.2347999999980657E-4</c:v>
                </c:pt>
                <c:pt idx="26175">
                  <c:v>5.2349999999980656E-4</c:v>
                </c:pt>
                <c:pt idx="26176">
                  <c:v>5.2351999999980655E-4</c:v>
                </c:pt>
                <c:pt idx="26177">
                  <c:v>5.2353999999980654E-4</c:v>
                </c:pt>
                <c:pt idx="26178">
                  <c:v>5.2355999999980653E-4</c:v>
                </c:pt>
                <c:pt idx="26179">
                  <c:v>5.2357999999980652E-4</c:v>
                </c:pt>
                <c:pt idx="26180">
                  <c:v>5.2359999999980651E-4</c:v>
                </c:pt>
                <c:pt idx="26181">
                  <c:v>5.236199999998065E-4</c:v>
                </c:pt>
                <c:pt idx="26182">
                  <c:v>5.2363999999980649E-4</c:v>
                </c:pt>
                <c:pt idx="26183">
                  <c:v>5.2365999999980648E-4</c:v>
                </c:pt>
                <c:pt idx="26184">
                  <c:v>5.2367999999980647E-4</c:v>
                </c:pt>
                <c:pt idx="26185">
                  <c:v>5.2369999999980646E-4</c:v>
                </c:pt>
                <c:pt idx="26186">
                  <c:v>5.2371999999980645E-4</c:v>
                </c:pt>
                <c:pt idx="26187">
                  <c:v>5.2373999999980644E-4</c:v>
                </c:pt>
                <c:pt idx="26188">
                  <c:v>5.2375999999980643E-4</c:v>
                </c:pt>
                <c:pt idx="26189">
                  <c:v>5.2377999999980642E-4</c:v>
                </c:pt>
                <c:pt idx="26190">
                  <c:v>5.2379999999980641E-4</c:v>
                </c:pt>
                <c:pt idx="26191">
                  <c:v>5.238199999998064E-4</c:v>
                </c:pt>
                <c:pt idx="26192">
                  <c:v>5.2383999999980639E-4</c:v>
                </c:pt>
                <c:pt idx="26193">
                  <c:v>5.2385999999980638E-4</c:v>
                </c:pt>
                <c:pt idx="26194">
                  <c:v>5.2387999999980637E-4</c:v>
                </c:pt>
                <c:pt idx="26195">
                  <c:v>5.2389999999980636E-4</c:v>
                </c:pt>
                <c:pt idx="26196">
                  <c:v>5.2391999999980635E-4</c:v>
                </c:pt>
                <c:pt idx="26197">
                  <c:v>5.2393999999980634E-4</c:v>
                </c:pt>
                <c:pt idx="26198">
                  <c:v>5.2395999999980633E-4</c:v>
                </c:pt>
                <c:pt idx="26199">
                  <c:v>5.2397999999980632E-4</c:v>
                </c:pt>
                <c:pt idx="26200">
                  <c:v>5.239999999998063E-4</c:v>
                </c:pt>
                <c:pt idx="26201">
                  <c:v>5.2401999999980629E-4</c:v>
                </c:pt>
                <c:pt idx="26202">
                  <c:v>5.2403999999980628E-4</c:v>
                </c:pt>
                <c:pt idx="26203">
                  <c:v>5.2405999999980627E-4</c:v>
                </c:pt>
                <c:pt idx="26204">
                  <c:v>5.2407999999980626E-4</c:v>
                </c:pt>
                <c:pt idx="26205">
                  <c:v>5.2409999999980625E-4</c:v>
                </c:pt>
                <c:pt idx="26206">
                  <c:v>5.2411999999980624E-4</c:v>
                </c:pt>
                <c:pt idx="26207">
                  <c:v>5.2413999999980623E-4</c:v>
                </c:pt>
                <c:pt idx="26208">
                  <c:v>5.2415999999980622E-4</c:v>
                </c:pt>
                <c:pt idx="26209">
                  <c:v>5.2417999999980621E-4</c:v>
                </c:pt>
                <c:pt idx="26210">
                  <c:v>5.241999999998062E-4</c:v>
                </c:pt>
                <c:pt idx="26211">
                  <c:v>5.2421999999980619E-4</c:v>
                </c:pt>
                <c:pt idx="26212">
                  <c:v>5.2423999999980618E-4</c:v>
                </c:pt>
                <c:pt idx="26213">
                  <c:v>5.2425999999980617E-4</c:v>
                </c:pt>
                <c:pt idx="26214">
                  <c:v>5.2427999999980616E-4</c:v>
                </c:pt>
                <c:pt idx="26215">
                  <c:v>5.2429999999980615E-4</c:v>
                </c:pt>
                <c:pt idx="26216">
                  <c:v>5.2431999999980614E-4</c:v>
                </c:pt>
                <c:pt idx="26217">
                  <c:v>5.2433999999980613E-4</c:v>
                </c:pt>
                <c:pt idx="26218">
                  <c:v>5.2435999999980612E-4</c:v>
                </c:pt>
                <c:pt idx="26219">
                  <c:v>5.2437999999980611E-4</c:v>
                </c:pt>
                <c:pt idx="26220">
                  <c:v>5.243999999998061E-4</c:v>
                </c:pt>
                <c:pt idx="26221">
                  <c:v>5.2441999999980609E-4</c:v>
                </c:pt>
                <c:pt idx="26222">
                  <c:v>5.2443999999980608E-4</c:v>
                </c:pt>
                <c:pt idx="26223">
                  <c:v>5.2445999999980607E-4</c:v>
                </c:pt>
                <c:pt idx="26224">
                  <c:v>5.2447999999980606E-4</c:v>
                </c:pt>
                <c:pt idx="26225">
                  <c:v>5.2449999999980605E-4</c:v>
                </c:pt>
                <c:pt idx="26226">
                  <c:v>5.2451999999980604E-4</c:v>
                </c:pt>
                <c:pt idx="26227">
                  <c:v>5.2453999999980603E-4</c:v>
                </c:pt>
                <c:pt idx="26228">
                  <c:v>5.2455999999980601E-4</c:v>
                </c:pt>
                <c:pt idx="26229">
                  <c:v>5.24579999999806E-4</c:v>
                </c:pt>
                <c:pt idx="26230">
                  <c:v>5.2459999999980599E-4</c:v>
                </c:pt>
                <c:pt idx="26231">
                  <c:v>5.2461999999980598E-4</c:v>
                </c:pt>
                <c:pt idx="26232">
                  <c:v>5.2463999999980597E-4</c:v>
                </c:pt>
                <c:pt idx="26233">
                  <c:v>5.2465999999980596E-4</c:v>
                </c:pt>
                <c:pt idx="26234">
                  <c:v>5.2467999999980595E-4</c:v>
                </c:pt>
                <c:pt idx="26235">
                  <c:v>5.2469999999980594E-4</c:v>
                </c:pt>
                <c:pt idx="26236">
                  <c:v>5.2471999999980593E-4</c:v>
                </c:pt>
                <c:pt idx="26237">
                  <c:v>5.2473999999980592E-4</c:v>
                </c:pt>
                <c:pt idx="26238">
                  <c:v>5.2475999999980591E-4</c:v>
                </c:pt>
                <c:pt idx="26239">
                  <c:v>5.247799999998059E-4</c:v>
                </c:pt>
                <c:pt idx="26240">
                  <c:v>5.2479999999980589E-4</c:v>
                </c:pt>
                <c:pt idx="26241">
                  <c:v>5.2481999999980588E-4</c:v>
                </c:pt>
                <c:pt idx="26242">
                  <c:v>5.2483999999980587E-4</c:v>
                </c:pt>
                <c:pt idx="26243">
                  <c:v>5.2485999999980586E-4</c:v>
                </c:pt>
                <c:pt idx="26244">
                  <c:v>5.2487999999980585E-4</c:v>
                </c:pt>
                <c:pt idx="26245">
                  <c:v>5.2489999999980584E-4</c:v>
                </c:pt>
                <c:pt idx="26246">
                  <c:v>5.2491999999980583E-4</c:v>
                </c:pt>
                <c:pt idx="26247">
                  <c:v>5.2493999999980582E-4</c:v>
                </c:pt>
                <c:pt idx="26248">
                  <c:v>5.2495999999980581E-4</c:v>
                </c:pt>
                <c:pt idx="26249">
                  <c:v>5.249799999998058E-4</c:v>
                </c:pt>
                <c:pt idx="26250">
                  <c:v>5.2499999999980579E-4</c:v>
                </c:pt>
                <c:pt idx="26251">
                  <c:v>5.2501999999980578E-4</c:v>
                </c:pt>
                <c:pt idx="26252">
                  <c:v>5.2503999999980577E-4</c:v>
                </c:pt>
                <c:pt idx="26253">
                  <c:v>5.2505999999980576E-4</c:v>
                </c:pt>
                <c:pt idx="26254">
                  <c:v>5.2507999999980575E-4</c:v>
                </c:pt>
                <c:pt idx="26255">
                  <c:v>5.2509999999980574E-4</c:v>
                </c:pt>
                <c:pt idx="26256">
                  <c:v>5.2511999999980572E-4</c:v>
                </c:pt>
                <c:pt idx="26257">
                  <c:v>5.2513999999980571E-4</c:v>
                </c:pt>
                <c:pt idx="26258">
                  <c:v>5.251599999998057E-4</c:v>
                </c:pt>
                <c:pt idx="26259">
                  <c:v>5.2517999999980569E-4</c:v>
                </c:pt>
                <c:pt idx="26260">
                  <c:v>5.2519999999980568E-4</c:v>
                </c:pt>
                <c:pt idx="26261">
                  <c:v>5.2521999999980567E-4</c:v>
                </c:pt>
                <c:pt idx="26262">
                  <c:v>5.2523999999980566E-4</c:v>
                </c:pt>
                <c:pt idx="26263">
                  <c:v>5.2525999999980565E-4</c:v>
                </c:pt>
                <c:pt idx="26264">
                  <c:v>5.2527999999980564E-4</c:v>
                </c:pt>
                <c:pt idx="26265">
                  <c:v>5.2529999999980563E-4</c:v>
                </c:pt>
                <c:pt idx="26266">
                  <c:v>5.2531999999980562E-4</c:v>
                </c:pt>
                <c:pt idx="26267">
                  <c:v>5.2533999999980561E-4</c:v>
                </c:pt>
                <c:pt idx="26268">
                  <c:v>5.253599999998056E-4</c:v>
                </c:pt>
                <c:pt idx="26269">
                  <c:v>5.2537999999980559E-4</c:v>
                </c:pt>
                <c:pt idx="26270">
                  <c:v>5.2539999999980558E-4</c:v>
                </c:pt>
                <c:pt idx="26271">
                  <c:v>5.2541999999980557E-4</c:v>
                </c:pt>
                <c:pt idx="26272">
                  <c:v>5.2543999999980556E-4</c:v>
                </c:pt>
                <c:pt idx="26273">
                  <c:v>5.2545999999980555E-4</c:v>
                </c:pt>
                <c:pt idx="26274">
                  <c:v>5.2547999999980554E-4</c:v>
                </c:pt>
                <c:pt idx="26275">
                  <c:v>5.2549999999980553E-4</c:v>
                </c:pt>
                <c:pt idx="26276">
                  <c:v>5.2551999999980552E-4</c:v>
                </c:pt>
                <c:pt idx="26277">
                  <c:v>5.2553999999980551E-4</c:v>
                </c:pt>
                <c:pt idx="26278">
                  <c:v>5.255599999998055E-4</c:v>
                </c:pt>
                <c:pt idx="26279">
                  <c:v>5.2557999999980549E-4</c:v>
                </c:pt>
                <c:pt idx="26280">
                  <c:v>5.2559999999980548E-4</c:v>
                </c:pt>
                <c:pt idx="26281">
                  <c:v>5.2561999999980547E-4</c:v>
                </c:pt>
                <c:pt idx="26282">
                  <c:v>5.2563999999980546E-4</c:v>
                </c:pt>
                <c:pt idx="26283">
                  <c:v>5.2565999999980545E-4</c:v>
                </c:pt>
                <c:pt idx="26284">
                  <c:v>5.2567999999980543E-4</c:v>
                </c:pt>
                <c:pt idx="26285">
                  <c:v>5.2569999999980542E-4</c:v>
                </c:pt>
                <c:pt idx="26286">
                  <c:v>5.2571999999980541E-4</c:v>
                </c:pt>
                <c:pt idx="26287">
                  <c:v>5.257399999998054E-4</c:v>
                </c:pt>
                <c:pt idx="26288">
                  <c:v>5.2575999999980539E-4</c:v>
                </c:pt>
                <c:pt idx="26289">
                  <c:v>5.2577999999980538E-4</c:v>
                </c:pt>
                <c:pt idx="26290">
                  <c:v>5.2579999999980537E-4</c:v>
                </c:pt>
                <c:pt idx="26291">
                  <c:v>5.2581999999980536E-4</c:v>
                </c:pt>
                <c:pt idx="26292">
                  <c:v>5.2583999999980535E-4</c:v>
                </c:pt>
                <c:pt idx="26293">
                  <c:v>5.2585999999980534E-4</c:v>
                </c:pt>
                <c:pt idx="26294">
                  <c:v>5.2587999999980533E-4</c:v>
                </c:pt>
                <c:pt idx="26295">
                  <c:v>5.2589999999980532E-4</c:v>
                </c:pt>
                <c:pt idx="26296">
                  <c:v>5.2591999999980531E-4</c:v>
                </c:pt>
                <c:pt idx="26297">
                  <c:v>5.259399999998053E-4</c:v>
                </c:pt>
                <c:pt idx="26298">
                  <c:v>5.2595999999980529E-4</c:v>
                </c:pt>
                <c:pt idx="26299">
                  <c:v>5.2597999999980528E-4</c:v>
                </c:pt>
                <c:pt idx="26300">
                  <c:v>5.2599999999980527E-4</c:v>
                </c:pt>
                <c:pt idx="26301">
                  <c:v>5.2601999999980526E-4</c:v>
                </c:pt>
                <c:pt idx="26302">
                  <c:v>5.2603999999980525E-4</c:v>
                </c:pt>
                <c:pt idx="26303">
                  <c:v>5.2605999999980524E-4</c:v>
                </c:pt>
                <c:pt idx="26304">
                  <c:v>5.2607999999980523E-4</c:v>
                </c:pt>
                <c:pt idx="26305">
                  <c:v>5.2609999999980522E-4</c:v>
                </c:pt>
                <c:pt idx="26306">
                  <c:v>5.2611999999980521E-4</c:v>
                </c:pt>
                <c:pt idx="26307">
                  <c:v>5.261399999998052E-4</c:v>
                </c:pt>
                <c:pt idx="26308">
                  <c:v>5.2615999999980519E-4</c:v>
                </c:pt>
                <c:pt idx="26309">
                  <c:v>5.2617999999980518E-4</c:v>
                </c:pt>
                <c:pt idx="26310">
                  <c:v>5.2619999999980517E-4</c:v>
                </c:pt>
                <c:pt idx="26311">
                  <c:v>5.2621999999980516E-4</c:v>
                </c:pt>
                <c:pt idx="26312">
                  <c:v>5.2623999999980514E-4</c:v>
                </c:pt>
                <c:pt idx="26313">
                  <c:v>5.2625999999980513E-4</c:v>
                </c:pt>
                <c:pt idx="26314">
                  <c:v>5.2627999999980512E-4</c:v>
                </c:pt>
                <c:pt idx="26315">
                  <c:v>5.2629999999980511E-4</c:v>
                </c:pt>
                <c:pt idx="26316">
                  <c:v>5.263199999998051E-4</c:v>
                </c:pt>
                <c:pt idx="26317">
                  <c:v>5.2633999999980509E-4</c:v>
                </c:pt>
                <c:pt idx="26318">
                  <c:v>5.2635999999980508E-4</c:v>
                </c:pt>
                <c:pt idx="26319">
                  <c:v>5.2637999999980507E-4</c:v>
                </c:pt>
                <c:pt idx="26320">
                  <c:v>5.2639999999980506E-4</c:v>
                </c:pt>
                <c:pt idx="26321">
                  <c:v>5.2641999999980505E-4</c:v>
                </c:pt>
                <c:pt idx="26322">
                  <c:v>5.2643999999980504E-4</c:v>
                </c:pt>
                <c:pt idx="26323">
                  <c:v>5.2645999999980503E-4</c:v>
                </c:pt>
                <c:pt idx="26324">
                  <c:v>5.2647999999980502E-4</c:v>
                </c:pt>
                <c:pt idx="26325">
                  <c:v>5.2649999999980501E-4</c:v>
                </c:pt>
                <c:pt idx="26326">
                  <c:v>5.26519999999805E-4</c:v>
                </c:pt>
                <c:pt idx="26327">
                  <c:v>5.2653999999980499E-4</c:v>
                </c:pt>
                <c:pt idx="26328">
                  <c:v>5.2655999999980498E-4</c:v>
                </c:pt>
                <c:pt idx="26329">
                  <c:v>5.2657999999980497E-4</c:v>
                </c:pt>
                <c:pt idx="26330">
                  <c:v>5.2659999999980496E-4</c:v>
                </c:pt>
                <c:pt idx="26331">
                  <c:v>5.2661999999980495E-4</c:v>
                </c:pt>
                <c:pt idx="26332">
                  <c:v>5.2663999999980494E-4</c:v>
                </c:pt>
                <c:pt idx="26333">
                  <c:v>5.2665999999980493E-4</c:v>
                </c:pt>
                <c:pt idx="26334">
                  <c:v>5.2667999999980492E-4</c:v>
                </c:pt>
                <c:pt idx="26335">
                  <c:v>5.2669999999980491E-4</c:v>
                </c:pt>
                <c:pt idx="26336">
                  <c:v>5.267199999998049E-4</c:v>
                </c:pt>
                <c:pt idx="26337">
                  <c:v>5.2673999999980489E-4</c:v>
                </c:pt>
                <c:pt idx="26338">
                  <c:v>5.2675999999980488E-4</c:v>
                </c:pt>
                <c:pt idx="26339">
                  <c:v>5.2677999999980487E-4</c:v>
                </c:pt>
                <c:pt idx="26340">
                  <c:v>5.2679999999980485E-4</c:v>
                </c:pt>
                <c:pt idx="26341">
                  <c:v>5.2681999999980484E-4</c:v>
                </c:pt>
                <c:pt idx="26342">
                  <c:v>5.2683999999980483E-4</c:v>
                </c:pt>
                <c:pt idx="26343">
                  <c:v>5.2685999999980482E-4</c:v>
                </c:pt>
                <c:pt idx="26344">
                  <c:v>5.2687999999980481E-4</c:v>
                </c:pt>
                <c:pt idx="26345">
                  <c:v>5.268999999998048E-4</c:v>
                </c:pt>
                <c:pt idx="26346">
                  <c:v>5.2691999999980479E-4</c:v>
                </c:pt>
                <c:pt idx="26347">
                  <c:v>5.2693999999980478E-4</c:v>
                </c:pt>
                <c:pt idx="26348">
                  <c:v>5.2695999999980477E-4</c:v>
                </c:pt>
                <c:pt idx="26349">
                  <c:v>5.2697999999980476E-4</c:v>
                </c:pt>
                <c:pt idx="26350">
                  <c:v>5.2699999999980475E-4</c:v>
                </c:pt>
                <c:pt idx="26351">
                  <c:v>5.2701999999980474E-4</c:v>
                </c:pt>
                <c:pt idx="26352">
                  <c:v>5.2703999999980473E-4</c:v>
                </c:pt>
                <c:pt idx="26353">
                  <c:v>5.2705999999980472E-4</c:v>
                </c:pt>
                <c:pt idx="26354">
                  <c:v>5.2707999999980471E-4</c:v>
                </c:pt>
                <c:pt idx="26355">
                  <c:v>5.270999999998047E-4</c:v>
                </c:pt>
                <c:pt idx="26356">
                  <c:v>5.2711999999980469E-4</c:v>
                </c:pt>
                <c:pt idx="26357">
                  <c:v>5.2713999999980468E-4</c:v>
                </c:pt>
                <c:pt idx="26358">
                  <c:v>5.2715999999980467E-4</c:v>
                </c:pt>
                <c:pt idx="26359">
                  <c:v>5.2717999999980466E-4</c:v>
                </c:pt>
                <c:pt idx="26360">
                  <c:v>5.2719999999980465E-4</c:v>
                </c:pt>
                <c:pt idx="26361">
                  <c:v>5.2721999999980464E-4</c:v>
                </c:pt>
                <c:pt idx="26362">
                  <c:v>5.2723999999980463E-4</c:v>
                </c:pt>
                <c:pt idx="26363">
                  <c:v>5.2725999999980462E-4</c:v>
                </c:pt>
                <c:pt idx="26364">
                  <c:v>5.2727999999980461E-4</c:v>
                </c:pt>
                <c:pt idx="26365">
                  <c:v>5.272999999998046E-4</c:v>
                </c:pt>
                <c:pt idx="26366">
                  <c:v>5.2731999999980459E-4</c:v>
                </c:pt>
                <c:pt idx="26367">
                  <c:v>5.2733999999980458E-4</c:v>
                </c:pt>
                <c:pt idx="26368">
                  <c:v>5.2735999999980456E-4</c:v>
                </c:pt>
                <c:pt idx="26369">
                  <c:v>5.2737999999980455E-4</c:v>
                </c:pt>
                <c:pt idx="26370">
                  <c:v>5.2739999999980454E-4</c:v>
                </c:pt>
                <c:pt idx="26371">
                  <c:v>5.2741999999980453E-4</c:v>
                </c:pt>
                <c:pt idx="26372">
                  <c:v>5.2743999999980452E-4</c:v>
                </c:pt>
                <c:pt idx="26373">
                  <c:v>5.2745999999980451E-4</c:v>
                </c:pt>
                <c:pt idx="26374">
                  <c:v>5.274799999998045E-4</c:v>
                </c:pt>
                <c:pt idx="26375">
                  <c:v>5.2749999999980449E-4</c:v>
                </c:pt>
                <c:pt idx="26376">
                  <c:v>5.2751999999980448E-4</c:v>
                </c:pt>
                <c:pt idx="26377">
                  <c:v>5.2753999999980447E-4</c:v>
                </c:pt>
                <c:pt idx="26378">
                  <c:v>5.2755999999980446E-4</c:v>
                </c:pt>
                <c:pt idx="26379">
                  <c:v>5.2757999999980445E-4</c:v>
                </c:pt>
                <c:pt idx="26380">
                  <c:v>5.2759999999980444E-4</c:v>
                </c:pt>
                <c:pt idx="26381">
                  <c:v>5.2761999999980443E-4</c:v>
                </c:pt>
                <c:pt idx="26382">
                  <c:v>5.2763999999980442E-4</c:v>
                </c:pt>
                <c:pt idx="26383">
                  <c:v>5.2765999999980441E-4</c:v>
                </c:pt>
                <c:pt idx="26384">
                  <c:v>5.276799999998044E-4</c:v>
                </c:pt>
                <c:pt idx="26385">
                  <c:v>5.2769999999980439E-4</c:v>
                </c:pt>
                <c:pt idx="26386">
                  <c:v>5.2771999999980438E-4</c:v>
                </c:pt>
                <c:pt idx="26387">
                  <c:v>5.2773999999980437E-4</c:v>
                </c:pt>
                <c:pt idx="26388">
                  <c:v>5.2775999999980436E-4</c:v>
                </c:pt>
                <c:pt idx="26389">
                  <c:v>5.2777999999980435E-4</c:v>
                </c:pt>
                <c:pt idx="26390">
                  <c:v>5.2779999999980434E-4</c:v>
                </c:pt>
                <c:pt idx="26391">
                  <c:v>5.2781999999980433E-4</c:v>
                </c:pt>
                <c:pt idx="26392">
                  <c:v>5.2783999999980432E-4</c:v>
                </c:pt>
                <c:pt idx="26393">
                  <c:v>5.2785999999980431E-4</c:v>
                </c:pt>
                <c:pt idx="26394">
                  <c:v>5.278799999998043E-4</c:v>
                </c:pt>
                <c:pt idx="26395">
                  <c:v>5.2789999999980429E-4</c:v>
                </c:pt>
                <c:pt idx="26396">
                  <c:v>5.2791999999980427E-4</c:v>
                </c:pt>
                <c:pt idx="26397">
                  <c:v>5.2793999999980426E-4</c:v>
                </c:pt>
                <c:pt idx="26398">
                  <c:v>5.2795999999980425E-4</c:v>
                </c:pt>
                <c:pt idx="26399">
                  <c:v>5.2797999999980424E-4</c:v>
                </c:pt>
                <c:pt idx="26400">
                  <c:v>5.2799999999980423E-4</c:v>
                </c:pt>
                <c:pt idx="26401">
                  <c:v>5.2801999999980422E-4</c:v>
                </c:pt>
                <c:pt idx="26402">
                  <c:v>5.2803999999980421E-4</c:v>
                </c:pt>
                <c:pt idx="26403">
                  <c:v>5.280599999998042E-4</c:v>
                </c:pt>
                <c:pt idx="26404">
                  <c:v>5.2807999999980419E-4</c:v>
                </c:pt>
                <c:pt idx="26405">
                  <c:v>5.2809999999980418E-4</c:v>
                </c:pt>
                <c:pt idx="26406">
                  <c:v>5.2811999999980417E-4</c:v>
                </c:pt>
                <c:pt idx="26407">
                  <c:v>5.2813999999980416E-4</c:v>
                </c:pt>
                <c:pt idx="26408">
                  <c:v>5.2815999999980415E-4</c:v>
                </c:pt>
                <c:pt idx="26409">
                  <c:v>5.2817999999980414E-4</c:v>
                </c:pt>
                <c:pt idx="26410">
                  <c:v>5.2819999999980413E-4</c:v>
                </c:pt>
                <c:pt idx="26411">
                  <c:v>5.2821999999980412E-4</c:v>
                </c:pt>
                <c:pt idx="26412">
                  <c:v>5.2823999999980411E-4</c:v>
                </c:pt>
                <c:pt idx="26413">
                  <c:v>5.282599999998041E-4</c:v>
                </c:pt>
                <c:pt idx="26414">
                  <c:v>5.2827999999980409E-4</c:v>
                </c:pt>
                <c:pt idx="26415">
                  <c:v>5.2829999999980408E-4</c:v>
                </c:pt>
                <c:pt idx="26416">
                  <c:v>5.2831999999980407E-4</c:v>
                </c:pt>
                <c:pt idx="26417">
                  <c:v>5.2833999999980406E-4</c:v>
                </c:pt>
                <c:pt idx="26418">
                  <c:v>5.2835999999980405E-4</c:v>
                </c:pt>
                <c:pt idx="26419">
                  <c:v>5.2837999999980404E-4</c:v>
                </c:pt>
                <c:pt idx="26420">
                  <c:v>5.2839999999980403E-4</c:v>
                </c:pt>
                <c:pt idx="26421">
                  <c:v>5.2841999999980402E-4</c:v>
                </c:pt>
                <c:pt idx="26422">
                  <c:v>5.2843999999980401E-4</c:v>
                </c:pt>
                <c:pt idx="26423">
                  <c:v>5.28459999999804E-4</c:v>
                </c:pt>
                <c:pt idx="26424">
                  <c:v>5.2847999999980399E-4</c:v>
                </c:pt>
                <c:pt idx="26425">
                  <c:v>5.2849999999980397E-4</c:v>
                </c:pt>
                <c:pt idx="26426">
                  <c:v>5.2851999999980396E-4</c:v>
                </c:pt>
                <c:pt idx="26427">
                  <c:v>5.2853999999980395E-4</c:v>
                </c:pt>
                <c:pt idx="26428">
                  <c:v>5.2855999999980394E-4</c:v>
                </c:pt>
                <c:pt idx="26429">
                  <c:v>5.2857999999980393E-4</c:v>
                </c:pt>
                <c:pt idx="26430">
                  <c:v>5.2859999999980392E-4</c:v>
                </c:pt>
                <c:pt idx="26431">
                  <c:v>5.2861999999980391E-4</c:v>
                </c:pt>
                <c:pt idx="26432">
                  <c:v>5.286399999998039E-4</c:v>
                </c:pt>
                <c:pt idx="26433">
                  <c:v>5.2865999999980389E-4</c:v>
                </c:pt>
                <c:pt idx="26434">
                  <c:v>5.2867999999980388E-4</c:v>
                </c:pt>
                <c:pt idx="26435">
                  <c:v>5.2869999999980387E-4</c:v>
                </c:pt>
                <c:pt idx="26436">
                  <c:v>5.2871999999980386E-4</c:v>
                </c:pt>
                <c:pt idx="26437">
                  <c:v>5.2873999999980385E-4</c:v>
                </c:pt>
                <c:pt idx="26438">
                  <c:v>5.2875999999980384E-4</c:v>
                </c:pt>
                <c:pt idx="26439">
                  <c:v>5.2877999999980383E-4</c:v>
                </c:pt>
                <c:pt idx="26440">
                  <c:v>5.2879999999980382E-4</c:v>
                </c:pt>
                <c:pt idx="26441">
                  <c:v>5.2881999999980381E-4</c:v>
                </c:pt>
                <c:pt idx="26442">
                  <c:v>5.288399999998038E-4</c:v>
                </c:pt>
                <c:pt idx="26443">
                  <c:v>5.2885999999980379E-4</c:v>
                </c:pt>
                <c:pt idx="26444">
                  <c:v>5.2887999999980378E-4</c:v>
                </c:pt>
                <c:pt idx="26445">
                  <c:v>5.2889999999980377E-4</c:v>
                </c:pt>
                <c:pt idx="26446">
                  <c:v>5.2891999999980376E-4</c:v>
                </c:pt>
                <c:pt idx="26447">
                  <c:v>5.2893999999980375E-4</c:v>
                </c:pt>
                <c:pt idx="26448">
                  <c:v>5.2895999999980374E-4</c:v>
                </c:pt>
                <c:pt idx="26449">
                  <c:v>5.2897999999980373E-4</c:v>
                </c:pt>
                <c:pt idx="26450">
                  <c:v>5.2899999999980372E-4</c:v>
                </c:pt>
                <c:pt idx="26451">
                  <c:v>5.2901999999980371E-4</c:v>
                </c:pt>
                <c:pt idx="26452">
                  <c:v>5.290399999998037E-4</c:v>
                </c:pt>
                <c:pt idx="26453">
                  <c:v>5.2905999999980368E-4</c:v>
                </c:pt>
                <c:pt idx="26454">
                  <c:v>5.2907999999980367E-4</c:v>
                </c:pt>
                <c:pt idx="26455">
                  <c:v>5.2909999999980366E-4</c:v>
                </c:pt>
                <c:pt idx="26456">
                  <c:v>5.2911999999980365E-4</c:v>
                </c:pt>
                <c:pt idx="26457">
                  <c:v>5.2913999999980364E-4</c:v>
                </c:pt>
                <c:pt idx="26458">
                  <c:v>5.2915999999980363E-4</c:v>
                </c:pt>
                <c:pt idx="26459">
                  <c:v>5.2917999999980362E-4</c:v>
                </c:pt>
                <c:pt idx="26460">
                  <c:v>5.2919999999980361E-4</c:v>
                </c:pt>
                <c:pt idx="26461">
                  <c:v>5.292199999998036E-4</c:v>
                </c:pt>
                <c:pt idx="26462">
                  <c:v>5.2923999999980359E-4</c:v>
                </c:pt>
                <c:pt idx="26463">
                  <c:v>5.2925999999980358E-4</c:v>
                </c:pt>
                <c:pt idx="26464">
                  <c:v>5.2927999999980357E-4</c:v>
                </c:pt>
                <c:pt idx="26465">
                  <c:v>5.2929999999980356E-4</c:v>
                </c:pt>
                <c:pt idx="26466">
                  <c:v>5.2931999999980355E-4</c:v>
                </c:pt>
                <c:pt idx="26467">
                  <c:v>5.2933999999980354E-4</c:v>
                </c:pt>
                <c:pt idx="26468">
                  <c:v>5.2935999999980353E-4</c:v>
                </c:pt>
                <c:pt idx="26469">
                  <c:v>5.2937999999980352E-4</c:v>
                </c:pt>
                <c:pt idx="26470">
                  <c:v>5.2939999999980351E-4</c:v>
                </c:pt>
                <c:pt idx="26471">
                  <c:v>5.294199999998035E-4</c:v>
                </c:pt>
                <c:pt idx="26472">
                  <c:v>5.2943999999980349E-4</c:v>
                </c:pt>
                <c:pt idx="26473">
                  <c:v>5.2945999999980348E-4</c:v>
                </c:pt>
                <c:pt idx="26474">
                  <c:v>5.2947999999980347E-4</c:v>
                </c:pt>
                <c:pt idx="26475">
                  <c:v>5.2949999999980346E-4</c:v>
                </c:pt>
                <c:pt idx="26476">
                  <c:v>5.2951999999980345E-4</c:v>
                </c:pt>
                <c:pt idx="26477">
                  <c:v>5.2953999999980344E-4</c:v>
                </c:pt>
                <c:pt idx="26478">
                  <c:v>5.2955999999980343E-4</c:v>
                </c:pt>
                <c:pt idx="26479">
                  <c:v>5.2957999999980342E-4</c:v>
                </c:pt>
                <c:pt idx="26480">
                  <c:v>5.2959999999980341E-4</c:v>
                </c:pt>
                <c:pt idx="26481">
                  <c:v>5.2961999999980339E-4</c:v>
                </c:pt>
                <c:pt idx="26482">
                  <c:v>5.2963999999980338E-4</c:v>
                </c:pt>
                <c:pt idx="26483">
                  <c:v>5.2965999999980337E-4</c:v>
                </c:pt>
                <c:pt idx="26484">
                  <c:v>5.2967999999980336E-4</c:v>
                </c:pt>
                <c:pt idx="26485">
                  <c:v>5.2969999999980335E-4</c:v>
                </c:pt>
                <c:pt idx="26486">
                  <c:v>5.2971999999980334E-4</c:v>
                </c:pt>
                <c:pt idx="26487">
                  <c:v>5.2973999999980333E-4</c:v>
                </c:pt>
                <c:pt idx="26488">
                  <c:v>5.2975999999980332E-4</c:v>
                </c:pt>
                <c:pt idx="26489">
                  <c:v>5.2977999999980331E-4</c:v>
                </c:pt>
                <c:pt idx="26490">
                  <c:v>5.297999999998033E-4</c:v>
                </c:pt>
                <c:pt idx="26491">
                  <c:v>5.2981999999980329E-4</c:v>
                </c:pt>
                <c:pt idx="26492">
                  <c:v>5.2983999999980328E-4</c:v>
                </c:pt>
                <c:pt idx="26493">
                  <c:v>5.2985999999980327E-4</c:v>
                </c:pt>
                <c:pt idx="26494">
                  <c:v>5.2987999999980326E-4</c:v>
                </c:pt>
                <c:pt idx="26495">
                  <c:v>5.2989999999980325E-4</c:v>
                </c:pt>
                <c:pt idx="26496">
                  <c:v>5.2991999999980324E-4</c:v>
                </c:pt>
                <c:pt idx="26497">
                  <c:v>5.2993999999980323E-4</c:v>
                </c:pt>
                <c:pt idx="26498">
                  <c:v>5.2995999999980322E-4</c:v>
                </c:pt>
                <c:pt idx="26499">
                  <c:v>5.2997999999980321E-4</c:v>
                </c:pt>
                <c:pt idx="26500">
                  <c:v>5.299999999998032E-4</c:v>
                </c:pt>
                <c:pt idx="26501">
                  <c:v>5.3001999999980319E-4</c:v>
                </c:pt>
                <c:pt idx="26502">
                  <c:v>5.3003999999980318E-4</c:v>
                </c:pt>
                <c:pt idx="26503">
                  <c:v>5.3005999999980317E-4</c:v>
                </c:pt>
                <c:pt idx="26504">
                  <c:v>5.3007999999980316E-4</c:v>
                </c:pt>
                <c:pt idx="26505">
                  <c:v>5.3009999999980315E-4</c:v>
                </c:pt>
                <c:pt idx="26506">
                  <c:v>5.3011999999980314E-4</c:v>
                </c:pt>
                <c:pt idx="26507">
                  <c:v>5.3013999999980313E-4</c:v>
                </c:pt>
                <c:pt idx="26508">
                  <c:v>5.3015999999980312E-4</c:v>
                </c:pt>
                <c:pt idx="26509">
                  <c:v>5.301799999998031E-4</c:v>
                </c:pt>
                <c:pt idx="26510">
                  <c:v>5.3019999999980309E-4</c:v>
                </c:pt>
                <c:pt idx="26511">
                  <c:v>5.3021999999980308E-4</c:v>
                </c:pt>
                <c:pt idx="26512">
                  <c:v>5.3023999999980307E-4</c:v>
                </c:pt>
                <c:pt idx="26513">
                  <c:v>5.3025999999980306E-4</c:v>
                </c:pt>
                <c:pt idx="26514">
                  <c:v>5.3027999999980305E-4</c:v>
                </c:pt>
                <c:pt idx="26515">
                  <c:v>5.3029999999980304E-4</c:v>
                </c:pt>
                <c:pt idx="26516">
                  <c:v>5.3031999999980303E-4</c:v>
                </c:pt>
                <c:pt idx="26517">
                  <c:v>5.3033999999980302E-4</c:v>
                </c:pt>
                <c:pt idx="26518">
                  <c:v>5.3035999999980301E-4</c:v>
                </c:pt>
                <c:pt idx="26519">
                  <c:v>5.30379999999803E-4</c:v>
                </c:pt>
                <c:pt idx="26520">
                  <c:v>5.3039999999980299E-4</c:v>
                </c:pt>
                <c:pt idx="26521">
                  <c:v>5.3041999999980298E-4</c:v>
                </c:pt>
                <c:pt idx="26522">
                  <c:v>5.3043999999980297E-4</c:v>
                </c:pt>
                <c:pt idx="26523">
                  <c:v>5.3045999999980296E-4</c:v>
                </c:pt>
                <c:pt idx="26524">
                  <c:v>5.3047999999980295E-4</c:v>
                </c:pt>
                <c:pt idx="26525">
                  <c:v>5.3049999999980294E-4</c:v>
                </c:pt>
                <c:pt idx="26526">
                  <c:v>5.3051999999980293E-4</c:v>
                </c:pt>
                <c:pt idx="26527">
                  <c:v>5.3053999999980292E-4</c:v>
                </c:pt>
                <c:pt idx="26528">
                  <c:v>5.3055999999980291E-4</c:v>
                </c:pt>
                <c:pt idx="26529">
                  <c:v>5.305799999998029E-4</c:v>
                </c:pt>
                <c:pt idx="26530">
                  <c:v>5.3059999999980289E-4</c:v>
                </c:pt>
                <c:pt idx="26531">
                  <c:v>5.3061999999980288E-4</c:v>
                </c:pt>
                <c:pt idx="26532">
                  <c:v>5.3063999999980287E-4</c:v>
                </c:pt>
                <c:pt idx="26533">
                  <c:v>5.3065999999980286E-4</c:v>
                </c:pt>
                <c:pt idx="26534">
                  <c:v>5.3067999999980285E-4</c:v>
                </c:pt>
                <c:pt idx="26535">
                  <c:v>5.3069999999980284E-4</c:v>
                </c:pt>
                <c:pt idx="26536">
                  <c:v>5.3071999999980283E-4</c:v>
                </c:pt>
                <c:pt idx="26537">
                  <c:v>5.3073999999980281E-4</c:v>
                </c:pt>
                <c:pt idx="26538">
                  <c:v>5.307599999998028E-4</c:v>
                </c:pt>
                <c:pt idx="26539">
                  <c:v>5.3077999999980279E-4</c:v>
                </c:pt>
                <c:pt idx="26540">
                  <c:v>5.3079999999980278E-4</c:v>
                </c:pt>
                <c:pt idx="26541">
                  <c:v>5.3081999999980277E-4</c:v>
                </c:pt>
                <c:pt idx="26542">
                  <c:v>5.3083999999980276E-4</c:v>
                </c:pt>
                <c:pt idx="26543">
                  <c:v>5.3085999999980275E-4</c:v>
                </c:pt>
                <c:pt idx="26544">
                  <c:v>5.3087999999980274E-4</c:v>
                </c:pt>
                <c:pt idx="26545">
                  <c:v>5.3089999999980273E-4</c:v>
                </c:pt>
                <c:pt idx="26546">
                  <c:v>5.3091999999980272E-4</c:v>
                </c:pt>
                <c:pt idx="26547">
                  <c:v>5.3093999999980271E-4</c:v>
                </c:pt>
                <c:pt idx="26548">
                  <c:v>5.309599999998027E-4</c:v>
                </c:pt>
                <c:pt idx="26549">
                  <c:v>5.3097999999980269E-4</c:v>
                </c:pt>
                <c:pt idx="26550">
                  <c:v>5.3099999999980268E-4</c:v>
                </c:pt>
                <c:pt idx="26551">
                  <c:v>5.3101999999980267E-4</c:v>
                </c:pt>
                <c:pt idx="26552">
                  <c:v>5.3103999999980266E-4</c:v>
                </c:pt>
                <c:pt idx="26553">
                  <c:v>5.3105999999980265E-4</c:v>
                </c:pt>
                <c:pt idx="26554">
                  <c:v>5.3107999999980264E-4</c:v>
                </c:pt>
                <c:pt idx="26555">
                  <c:v>5.3109999999980263E-4</c:v>
                </c:pt>
                <c:pt idx="26556">
                  <c:v>5.3111999999980262E-4</c:v>
                </c:pt>
                <c:pt idx="26557">
                  <c:v>5.3113999999980261E-4</c:v>
                </c:pt>
                <c:pt idx="26558">
                  <c:v>5.311599999998026E-4</c:v>
                </c:pt>
                <c:pt idx="26559">
                  <c:v>5.3117999999980259E-4</c:v>
                </c:pt>
                <c:pt idx="26560">
                  <c:v>5.3119999999980258E-4</c:v>
                </c:pt>
                <c:pt idx="26561">
                  <c:v>5.3121999999980257E-4</c:v>
                </c:pt>
                <c:pt idx="26562">
                  <c:v>5.3123999999980256E-4</c:v>
                </c:pt>
                <c:pt idx="26563">
                  <c:v>5.3125999999980255E-4</c:v>
                </c:pt>
                <c:pt idx="26564">
                  <c:v>5.3127999999980254E-4</c:v>
                </c:pt>
                <c:pt idx="26565">
                  <c:v>5.3129999999980252E-4</c:v>
                </c:pt>
                <c:pt idx="26566">
                  <c:v>5.3131999999980251E-4</c:v>
                </c:pt>
                <c:pt idx="26567">
                  <c:v>5.313399999998025E-4</c:v>
                </c:pt>
                <c:pt idx="26568">
                  <c:v>5.3135999999980249E-4</c:v>
                </c:pt>
                <c:pt idx="26569">
                  <c:v>5.3137999999980248E-4</c:v>
                </c:pt>
                <c:pt idx="26570">
                  <c:v>5.3139999999980247E-4</c:v>
                </c:pt>
                <c:pt idx="26571">
                  <c:v>5.3141999999980246E-4</c:v>
                </c:pt>
                <c:pt idx="26572">
                  <c:v>5.3143999999980245E-4</c:v>
                </c:pt>
                <c:pt idx="26573">
                  <c:v>5.3145999999980244E-4</c:v>
                </c:pt>
                <c:pt idx="26574">
                  <c:v>5.3147999999980243E-4</c:v>
                </c:pt>
                <c:pt idx="26575">
                  <c:v>5.3149999999980242E-4</c:v>
                </c:pt>
                <c:pt idx="26576">
                  <c:v>5.3151999999980241E-4</c:v>
                </c:pt>
                <c:pt idx="26577">
                  <c:v>5.315399999998024E-4</c:v>
                </c:pt>
                <c:pt idx="26578">
                  <c:v>5.3155999999980239E-4</c:v>
                </c:pt>
                <c:pt idx="26579">
                  <c:v>5.3157999999980238E-4</c:v>
                </c:pt>
                <c:pt idx="26580">
                  <c:v>5.3159999999980237E-4</c:v>
                </c:pt>
                <c:pt idx="26581">
                  <c:v>5.3161999999980236E-4</c:v>
                </c:pt>
                <c:pt idx="26582">
                  <c:v>5.3163999999980235E-4</c:v>
                </c:pt>
                <c:pt idx="26583">
                  <c:v>5.3165999999980234E-4</c:v>
                </c:pt>
                <c:pt idx="26584">
                  <c:v>5.3167999999980233E-4</c:v>
                </c:pt>
                <c:pt idx="26585">
                  <c:v>5.3169999999980232E-4</c:v>
                </c:pt>
                <c:pt idx="26586">
                  <c:v>5.3171999999980231E-4</c:v>
                </c:pt>
                <c:pt idx="26587">
                  <c:v>5.317399999998023E-4</c:v>
                </c:pt>
                <c:pt idx="26588">
                  <c:v>5.3175999999980229E-4</c:v>
                </c:pt>
                <c:pt idx="26589">
                  <c:v>5.3177999999980228E-4</c:v>
                </c:pt>
                <c:pt idx="26590">
                  <c:v>5.3179999999980227E-4</c:v>
                </c:pt>
                <c:pt idx="26591">
                  <c:v>5.3181999999980226E-4</c:v>
                </c:pt>
                <c:pt idx="26592">
                  <c:v>5.3183999999980225E-4</c:v>
                </c:pt>
                <c:pt idx="26593">
                  <c:v>5.3185999999980223E-4</c:v>
                </c:pt>
                <c:pt idx="26594">
                  <c:v>5.3187999999980222E-4</c:v>
                </c:pt>
                <c:pt idx="26595">
                  <c:v>5.3189999999980221E-4</c:v>
                </c:pt>
                <c:pt idx="26596">
                  <c:v>5.319199999998022E-4</c:v>
                </c:pt>
                <c:pt idx="26597">
                  <c:v>5.3193999999980219E-4</c:v>
                </c:pt>
                <c:pt idx="26598">
                  <c:v>5.3195999999980218E-4</c:v>
                </c:pt>
                <c:pt idx="26599">
                  <c:v>5.3197999999980217E-4</c:v>
                </c:pt>
                <c:pt idx="26600">
                  <c:v>5.3199999999980216E-4</c:v>
                </c:pt>
                <c:pt idx="26601">
                  <c:v>5.3201999999980215E-4</c:v>
                </c:pt>
                <c:pt idx="26602">
                  <c:v>5.3203999999980214E-4</c:v>
                </c:pt>
                <c:pt idx="26603">
                  <c:v>5.3205999999980213E-4</c:v>
                </c:pt>
                <c:pt idx="26604">
                  <c:v>5.3207999999980212E-4</c:v>
                </c:pt>
                <c:pt idx="26605">
                  <c:v>5.3209999999980211E-4</c:v>
                </c:pt>
                <c:pt idx="26606">
                  <c:v>5.321199999998021E-4</c:v>
                </c:pt>
                <c:pt idx="26607">
                  <c:v>5.3213999999980209E-4</c:v>
                </c:pt>
                <c:pt idx="26608">
                  <c:v>5.3215999999980208E-4</c:v>
                </c:pt>
                <c:pt idx="26609">
                  <c:v>5.3217999999980207E-4</c:v>
                </c:pt>
                <c:pt idx="26610">
                  <c:v>5.3219999999980206E-4</c:v>
                </c:pt>
                <c:pt idx="26611">
                  <c:v>5.3221999999980205E-4</c:v>
                </c:pt>
                <c:pt idx="26612">
                  <c:v>5.3223999999980204E-4</c:v>
                </c:pt>
                <c:pt idx="26613">
                  <c:v>5.3225999999980203E-4</c:v>
                </c:pt>
                <c:pt idx="26614">
                  <c:v>5.3227999999980202E-4</c:v>
                </c:pt>
                <c:pt idx="26615">
                  <c:v>5.3229999999980201E-4</c:v>
                </c:pt>
                <c:pt idx="26616">
                  <c:v>5.32319999999802E-4</c:v>
                </c:pt>
                <c:pt idx="26617">
                  <c:v>5.3233999999980199E-4</c:v>
                </c:pt>
                <c:pt idx="26618">
                  <c:v>5.3235999999980198E-4</c:v>
                </c:pt>
                <c:pt idx="26619">
                  <c:v>5.3237999999980197E-4</c:v>
                </c:pt>
                <c:pt idx="26620">
                  <c:v>5.3239999999980196E-4</c:v>
                </c:pt>
                <c:pt idx="26621">
                  <c:v>5.3241999999980194E-4</c:v>
                </c:pt>
                <c:pt idx="26622">
                  <c:v>5.3243999999980193E-4</c:v>
                </c:pt>
                <c:pt idx="26623">
                  <c:v>5.3245999999980192E-4</c:v>
                </c:pt>
                <c:pt idx="26624">
                  <c:v>5.3247999999980191E-4</c:v>
                </c:pt>
                <c:pt idx="26625">
                  <c:v>5.324999999998019E-4</c:v>
                </c:pt>
                <c:pt idx="26626">
                  <c:v>5.3251999999980189E-4</c:v>
                </c:pt>
                <c:pt idx="26627">
                  <c:v>5.3253999999980188E-4</c:v>
                </c:pt>
                <c:pt idx="26628">
                  <c:v>5.3255999999980187E-4</c:v>
                </c:pt>
                <c:pt idx="26629">
                  <c:v>5.3257999999980186E-4</c:v>
                </c:pt>
                <c:pt idx="26630">
                  <c:v>5.3259999999980185E-4</c:v>
                </c:pt>
                <c:pt idx="26631">
                  <c:v>5.3261999999980184E-4</c:v>
                </c:pt>
                <c:pt idx="26632">
                  <c:v>5.3263999999980183E-4</c:v>
                </c:pt>
                <c:pt idx="26633">
                  <c:v>5.3265999999980182E-4</c:v>
                </c:pt>
                <c:pt idx="26634">
                  <c:v>5.3267999999980181E-4</c:v>
                </c:pt>
                <c:pt idx="26635">
                  <c:v>5.326999999998018E-4</c:v>
                </c:pt>
                <c:pt idx="26636">
                  <c:v>5.3271999999980179E-4</c:v>
                </c:pt>
                <c:pt idx="26637">
                  <c:v>5.3273999999980178E-4</c:v>
                </c:pt>
                <c:pt idx="26638">
                  <c:v>5.3275999999980177E-4</c:v>
                </c:pt>
                <c:pt idx="26639">
                  <c:v>5.3277999999980176E-4</c:v>
                </c:pt>
                <c:pt idx="26640">
                  <c:v>5.3279999999980175E-4</c:v>
                </c:pt>
                <c:pt idx="26641">
                  <c:v>5.3281999999980174E-4</c:v>
                </c:pt>
                <c:pt idx="26642">
                  <c:v>5.3283999999980173E-4</c:v>
                </c:pt>
                <c:pt idx="26643">
                  <c:v>5.3285999999980172E-4</c:v>
                </c:pt>
                <c:pt idx="26644">
                  <c:v>5.3287999999980171E-4</c:v>
                </c:pt>
                <c:pt idx="26645">
                  <c:v>5.328999999998017E-4</c:v>
                </c:pt>
                <c:pt idx="26646">
                  <c:v>5.3291999999980169E-4</c:v>
                </c:pt>
                <c:pt idx="26647">
                  <c:v>5.3293999999980168E-4</c:v>
                </c:pt>
                <c:pt idx="26648">
                  <c:v>5.3295999999980167E-4</c:v>
                </c:pt>
                <c:pt idx="26649">
                  <c:v>5.3297999999980165E-4</c:v>
                </c:pt>
                <c:pt idx="26650">
                  <c:v>5.3299999999980164E-4</c:v>
                </c:pt>
                <c:pt idx="26651">
                  <c:v>5.3301999999980163E-4</c:v>
                </c:pt>
                <c:pt idx="26652">
                  <c:v>5.3303999999980162E-4</c:v>
                </c:pt>
                <c:pt idx="26653">
                  <c:v>5.3305999999980161E-4</c:v>
                </c:pt>
                <c:pt idx="26654">
                  <c:v>5.330799999998016E-4</c:v>
                </c:pt>
                <c:pt idx="26655">
                  <c:v>5.3309999999980159E-4</c:v>
                </c:pt>
                <c:pt idx="26656">
                  <c:v>5.3311999999980158E-4</c:v>
                </c:pt>
                <c:pt idx="26657">
                  <c:v>5.3313999999980157E-4</c:v>
                </c:pt>
                <c:pt idx="26658">
                  <c:v>5.3315999999980156E-4</c:v>
                </c:pt>
                <c:pt idx="26659">
                  <c:v>5.3317999999980155E-4</c:v>
                </c:pt>
                <c:pt idx="26660">
                  <c:v>5.3319999999980154E-4</c:v>
                </c:pt>
                <c:pt idx="26661">
                  <c:v>5.3321999999980153E-4</c:v>
                </c:pt>
                <c:pt idx="26662">
                  <c:v>5.3323999999980152E-4</c:v>
                </c:pt>
                <c:pt idx="26663">
                  <c:v>5.3325999999980151E-4</c:v>
                </c:pt>
                <c:pt idx="26664">
                  <c:v>5.332799999998015E-4</c:v>
                </c:pt>
                <c:pt idx="26665">
                  <c:v>5.3329999999980149E-4</c:v>
                </c:pt>
                <c:pt idx="26666">
                  <c:v>5.3331999999980148E-4</c:v>
                </c:pt>
                <c:pt idx="26667">
                  <c:v>5.3333999999980147E-4</c:v>
                </c:pt>
                <c:pt idx="26668">
                  <c:v>5.3335999999980146E-4</c:v>
                </c:pt>
                <c:pt idx="26669">
                  <c:v>5.3337999999980145E-4</c:v>
                </c:pt>
                <c:pt idx="26670">
                  <c:v>5.3339999999980144E-4</c:v>
                </c:pt>
                <c:pt idx="26671">
                  <c:v>5.3341999999980143E-4</c:v>
                </c:pt>
                <c:pt idx="26672">
                  <c:v>5.3343999999980142E-4</c:v>
                </c:pt>
                <c:pt idx="26673">
                  <c:v>5.3345999999980141E-4</c:v>
                </c:pt>
                <c:pt idx="26674">
                  <c:v>5.334799999998014E-4</c:v>
                </c:pt>
                <c:pt idx="26675">
                  <c:v>5.3349999999980139E-4</c:v>
                </c:pt>
                <c:pt idx="26676">
                  <c:v>5.3351999999980138E-4</c:v>
                </c:pt>
                <c:pt idx="26677">
                  <c:v>5.3353999999980136E-4</c:v>
                </c:pt>
                <c:pt idx="26678">
                  <c:v>5.3355999999980135E-4</c:v>
                </c:pt>
                <c:pt idx="26679">
                  <c:v>5.3357999999980134E-4</c:v>
                </c:pt>
                <c:pt idx="26680">
                  <c:v>5.3359999999980133E-4</c:v>
                </c:pt>
                <c:pt idx="26681">
                  <c:v>5.3361999999980132E-4</c:v>
                </c:pt>
                <c:pt idx="26682">
                  <c:v>5.3363999999980131E-4</c:v>
                </c:pt>
                <c:pt idx="26683">
                  <c:v>5.336599999998013E-4</c:v>
                </c:pt>
                <c:pt idx="26684">
                  <c:v>5.3367999999980129E-4</c:v>
                </c:pt>
                <c:pt idx="26685">
                  <c:v>5.3369999999980128E-4</c:v>
                </c:pt>
                <c:pt idx="26686">
                  <c:v>5.3371999999980127E-4</c:v>
                </c:pt>
                <c:pt idx="26687">
                  <c:v>5.3373999999980126E-4</c:v>
                </c:pt>
                <c:pt idx="26688">
                  <c:v>5.3375999999980125E-4</c:v>
                </c:pt>
                <c:pt idx="26689">
                  <c:v>5.3377999999980124E-4</c:v>
                </c:pt>
                <c:pt idx="26690">
                  <c:v>5.3379999999980123E-4</c:v>
                </c:pt>
                <c:pt idx="26691">
                  <c:v>5.3381999999980122E-4</c:v>
                </c:pt>
                <c:pt idx="26692">
                  <c:v>5.3383999999980121E-4</c:v>
                </c:pt>
                <c:pt idx="26693">
                  <c:v>5.338599999998012E-4</c:v>
                </c:pt>
                <c:pt idx="26694">
                  <c:v>5.3387999999980119E-4</c:v>
                </c:pt>
                <c:pt idx="26695">
                  <c:v>5.3389999999980118E-4</c:v>
                </c:pt>
                <c:pt idx="26696">
                  <c:v>5.3391999999980117E-4</c:v>
                </c:pt>
                <c:pt idx="26697">
                  <c:v>5.3393999999980116E-4</c:v>
                </c:pt>
                <c:pt idx="26698">
                  <c:v>5.3395999999980115E-4</c:v>
                </c:pt>
                <c:pt idx="26699">
                  <c:v>5.3397999999980114E-4</c:v>
                </c:pt>
                <c:pt idx="26700">
                  <c:v>5.3399999999980113E-4</c:v>
                </c:pt>
                <c:pt idx="26701">
                  <c:v>5.3401999999980112E-4</c:v>
                </c:pt>
                <c:pt idx="26702">
                  <c:v>5.3403999999980111E-4</c:v>
                </c:pt>
                <c:pt idx="26703">
                  <c:v>5.340599999998011E-4</c:v>
                </c:pt>
                <c:pt idx="26704">
                  <c:v>5.3407999999980109E-4</c:v>
                </c:pt>
                <c:pt idx="26705">
                  <c:v>5.3409999999980108E-4</c:v>
                </c:pt>
                <c:pt idx="26706">
                  <c:v>5.3411999999980106E-4</c:v>
                </c:pt>
                <c:pt idx="26707">
                  <c:v>5.3413999999980105E-4</c:v>
                </c:pt>
                <c:pt idx="26708">
                  <c:v>5.3415999999980104E-4</c:v>
                </c:pt>
                <c:pt idx="26709">
                  <c:v>5.3417999999980103E-4</c:v>
                </c:pt>
                <c:pt idx="26710">
                  <c:v>5.3419999999980102E-4</c:v>
                </c:pt>
                <c:pt idx="26711">
                  <c:v>5.3421999999980101E-4</c:v>
                </c:pt>
                <c:pt idx="26712">
                  <c:v>5.34239999999801E-4</c:v>
                </c:pt>
                <c:pt idx="26713">
                  <c:v>5.3425999999980099E-4</c:v>
                </c:pt>
                <c:pt idx="26714">
                  <c:v>5.3427999999980098E-4</c:v>
                </c:pt>
                <c:pt idx="26715">
                  <c:v>5.3429999999980097E-4</c:v>
                </c:pt>
                <c:pt idx="26716">
                  <c:v>5.3431999999980096E-4</c:v>
                </c:pt>
                <c:pt idx="26717">
                  <c:v>5.3433999999980095E-4</c:v>
                </c:pt>
                <c:pt idx="26718">
                  <c:v>5.3435999999980094E-4</c:v>
                </c:pt>
                <c:pt idx="26719">
                  <c:v>5.3437999999980093E-4</c:v>
                </c:pt>
                <c:pt idx="26720">
                  <c:v>5.3439999999980092E-4</c:v>
                </c:pt>
                <c:pt idx="26721">
                  <c:v>5.3441999999980091E-4</c:v>
                </c:pt>
                <c:pt idx="26722">
                  <c:v>5.344399999998009E-4</c:v>
                </c:pt>
                <c:pt idx="26723">
                  <c:v>5.3445999999980089E-4</c:v>
                </c:pt>
                <c:pt idx="26724">
                  <c:v>5.3447999999980088E-4</c:v>
                </c:pt>
                <c:pt idx="26725">
                  <c:v>5.3449999999980087E-4</c:v>
                </c:pt>
                <c:pt idx="26726">
                  <c:v>5.3451999999980086E-4</c:v>
                </c:pt>
                <c:pt idx="26727">
                  <c:v>5.3453999999980085E-4</c:v>
                </c:pt>
                <c:pt idx="26728">
                  <c:v>5.3455999999980084E-4</c:v>
                </c:pt>
                <c:pt idx="26729">
                  <c:v>5.3457999999980083E-4</c:v>
                </c:pt>
                <c:pt idx="26730">
                  <c:v>5.3459999999980082E-4</c:v>
                </c:pt>
                <c:pt idx="26731">
                  <c:v>5.3461999999980081E-4</c:v>
                </c:pt>
                <c:pt idx="26732">
                  <c:v>5.346399999998008E-4</c:v>
                </c:pt>
                <c:pt idx="26733">
                  <c:v>5.3465999999980079E-4</c:v>
                </c:pt>
                <c:pt idx="26734">
                  <c:v>5.3467999999980077E-4</c:v>
                </c:pt>
                <c:pt idx="26735">
                  <c:v>5.3469999999980076E-4</c:v>
                </c:pt>
                <c:pt idx="26736">
                  <c:v>5.3471999999980075E-4</c:v>
                </c:pt>
                <c:pt idx="26737">
                  <c:v>5.3473999999980074E-4</c:v>
                </c:pt>
                <c:pt idx="26738">
                  <c:v>5.3475999999980073E-4</c:v>
                </c:pt>
                <c:pt idx="26739">
                  <c:v>5.3477999999980072E-4</c:v>
                </c:pt>
                <c:pt idx="26740">
                  <c:v>5.3479999999980071E-4</c:v>
                </c:pt>
                <c:pt idx="26741">
                  <c:v>5.348199999998007E-4</c:v>
                </c:pt>
                <c:pt idx="26742">
                  <c:v>5.3483999999980069E-4</c:v>
                </c:pt>
                <c:pt idx="26743">
                  <c:v>5.3485999999980068E-4</c:v>
                </c:pt>
                <c:pt idx="26744">
                  <c:v>5.3487999999980067E-4</c:v>
                </c:pt>
                <c:pt idx="26745">
                  <c:v>5.3489999999980066E-4</c:v>
                </c:pt>
                <c:pt idx="26746">
                  <c:v>5.3491999999980065E-4</c:v>
                </c:pt>
                <c:pt idx="26747">
                  <c:v>5.3493999999980064E-4</c:v>
                </c:pt>
                <c:pt idx="26748">
                  <c:v>5.3495999999980063E-4</c:v>
                </c:pt>
                <c:pt idx="26749">
                  <c:v>5.3497999999980062E-4</c:v>
                </c:pt>
                <c:pt idx="26750">
                  <c:v>5.3499999999980061E-4</c:v>
                </c:pt>
                <c:pt idx="26751">
                  <c:v>5.350199999998006E-4</c:v>
                </c:pt>
                <c:pt idx="26752">
                  <c:v>5.3503999999980059E-4</c:v>
                </c:pt>
                <c:pt idx="26753">
                  <c:v>5.3505999999980058E-4</c:v>
                </c:pt>
                <c:pt idx="26754">
                  <c:v>5.3507999999980057E-4</c:v>
                </c:pt>
                <c:pt idx="26755">
                  <c:v>5.3509999999980056E-4</c:v>
                </c:pt>
                <c:pt idx="26756">
                  <c:v>5.3511999999980055E-4</c:v>
                </c:pt>
                <c:pt idx="26757">
                  <c:v>5.3513999999980054E-4</c:v>
                </c:pt>
                <c:pt idx="26758">
                  <c:v>5.3515999999980053E-4</c:v>
                </c:pt>
                <c:pt idx="26759">
                  <c:v>5.3517999999980052E-4</c:v>
                </c:pt>
                <c:pt idx="26760">
                  <c:v>5.3519999999980051E-4</c:v>
                </c:pt>
                <c:pt idx="26761">
                  <c:v>5.352199999998005E-4</c:v>
                </c:pt>
                <c:pt idx="26762">
                  <c:v>5.3523999999980048E-4</c:v>
                </c:pt>
                <c:pt idx="26763">
                  <c:v>5.3525999999980047E-4</c:v>
                </c:pt>
                <c:pt idx="26764">
                  <c:v>5.3527999999980046E-4</c:v>
                </c:pt>
                <c:pt idx="26765">
                  <c:v>5.3529999999980045E-4</c:v>
                </c:pt>
                <c:pt idx="26766">
                  <c:v>5.3531999999980044E-4</c:v>
                </c:pt>
                <c:pt idx="26767">
                  <c:v>5.3533999999980043E-4</c:v>
                </c:pt>
                <c:pt idx="26768">
                  <c:v>5.3535999999980042E-4</c:v>
                </c:pt>
                <c:pt idx="26769">
                  <c:v>5.3537999999980041E-4</c:v>
                </c:pt>
                <c:pt idx="26770">
                  <c:v>5.353999999998004E-4</c:v>
                </c:pt>
                <c:pt idx="26771">
                  <c:v>5.3541999999980039E-4</c:v>
                </c:pt>
                <c:pt idx="26772">
                  <c:v>5.3543999999980038E-4</c:v>
                </c:pt>
                <c:pt idx="26773">
                  <c:v>5.3545999999980037E-4</c:v>
                </c:pt>
                <c:pt idx="26774">
                  <c:v>5.3547999999980036E-4</c:v>
                </c:pt>
                <c:pt idx="26775">
                  <c:v>5.3549999999980035E-4</c:v>
                </c:pt>
                <c:pt idx="26776">
                  <c:v>5.3551999999980034E-4</c:v>
                </c:pt>
                <c:pt idx="26777">
                  <c:v>5.3553999999980033E-4</c:v>
                </c:pt>
                <c:pt idx="26778">
                  <c:v>5.3555999999980032E-4</c:v>
                </c:pt>
                <c:pt idx="26779">
                  <c:v>5.3557999999980031E-4</c:v>
                </c:pt>
                <c:pt idx="26780">
                  <c:v>5.355999999998003E-4</c:v>
                </c:pt>
                <c:pt idx="26781">
                  <c:v>5.3561999999980029E-4</c:v>
                </c:pt>
                <c:pt idx="26782">
                  <c:v>5.3563999999980028E-4</c:v>
                </c:pt>
                <c:pt idx="26783">
                  <c:v>5.3565999999980027E-4</c:v>
                </c:pt>
                <c:pt idx="26784">
                  <c:v>5.3567999999980026E-4</c:v>
                </c:pt>
                <c:pt idx="26785">
                  <c:v>5.3569999999980025E-4</c:v>
                </c:pt>
                <c:pt idx="26786">
                  <c:v>5.3571999999980024E-4</c:v>
                </c:pt>
                <c:pt idx="26787">
                  <c:v>5.3573999999980023E-4</c:v>
                </c:pt>
                <c:pt idx="26788">
                  <c:v>5.3575999999980022E-4</c:v>
                </c:pt>
                <c:pt idx="26789">
                  <c:v>5.3577999999980021E-4</c:v>
                </c:pt>
                <c:pt idx="26790">
                  <c:v>5.3579999999980019E-4</c:v>
                </c:pt>
                <c:pt idx="26791">
                  <c:v>5.3581999999980018E-4</c:v>
                </c:pt>
                <c:pt idx="26792">
                  <c:v>5.3583999999980017E-4</c:v>
                </c:pt>
                <c:pt idx="26793">
                  <c:v>5.3585999999980016E-4</c:v>
                </c:pt>
                <c:pt idx="26794">
                  <c:v>5.3587999999980015E-4</c:v>
                </c:pt>
                <c:pt idx="26795">
                  <c:v>5.3589999999980014E-4</c:v>
                </c:pt>
                <c:pt idx="26796">
                  <c:v>5.3591999999980013E-4</c:v>
                </c:pt>
                <c:pt idx="26797">
                  <c:v>5.3593999999980012E-4</c:v>
                </c:pt>
                <c:pt idx="26798">
                  <c:v>5.3595999999980011E-4</c:v>
                </c:pt>
                <c:pt idx="26799">
                  <c:v>5.359799999998001E-4</c:v>
                </c:pt>
                <c:pt idx="26800">
                  <c:v>5.3599999999980009E-4</c:v>
                </c:pt>
                <c:pt idx="26801">
                  <c:v>5.3601999999980008E-4</c:v>
                </c:pt>
                <c:pt idx="26802">
                  <c:v>5.3603999999980007E-4</c:v>
                </c:pt>
                <c:pt idx="26803">
                  <c:v>5.3605999999980006E-4</c:v>
                </c:pt>
                <c:pt idx="26804">
                  <c:v>5.3607999999980005E-4</c:v>
                </c:pt>
                <c:pt idx="26805">
                  <c:v>5.3609999999980004E-4</c:v>
                </c:pt>
                <c:pt idx="26806">
                  <c:v>5.3611999999980003E-4</c:v>
                </c:pt>
                <c:pt idx="26807">
                  <c:v>5.3613999999980002E-4</c:v>
                </c:pt>
                <c:pt idx="26808">
                  <c:v>5.3615999999980001E-4</c:v>
                </c:pt>
                <c:pt idx="26809">
                  <c:v>5.361799999998E-4</c:v>
                </c:pt>
                <c:pt idx="26810">
                  <c:v>5.3619999999979999E-4</c:v>
                </c:pt>
                <c:pt idx="26811">
                  <c:v>5.3621999999979998E-4</c:v>
                </c:pt>
                <c:pt idx="26812">
                  <c:v>5.3623999999979997E-4</c:v>
                </c:pt>
                <c:pt idx="26813">
                  <c:v>5.3625999999979996E-4</c:v>
                </c:pt>
                <c:pt idx="26814">
                  <c:v>5.3627999999979995E-4</c:v>
                </c:pt>
                <c:pt idx="26815">
                  <c:v>5.3629999999979994E-4</c:v>
                </c:pt>
                <c:pt idx="26816">
                  <c:v>5.3631999999979993E-4</c:v>
                </c:pt>
                <c:pt idx="26817">
                  <c:v>5.3633999999979992E-4</c:v>
                </c:pt>
                <c:pt idx="26818">
                  <c:v>5.363599999997999E-4</c:v>
                </c:pt>
                <c:pt idx="26819">
                  <c:v>5.3637999999979989E-4</c:v>
                </c:pt>
                <c:pt idx="26820">
                  <c:v>5.3639999999979988E-4</c:v>
                </c:pt>
                <c:pt idx="26821">
                  <c:v>5.3641999999979987E-4</c:v>
                </c:pt>
                <c:pt idx="26822">
                  <c:v>5.3643999999979986E-4</c:v>
                </c:pt>
                <c:pt idx="26823">
                  <c:v>5.3645999999979985E-4</c:v>
                </c:pt>
                <c:pt idx="26824">
                  <c:v>5.3647999999979984E-4</c:v>
                </c:pt>
                <c:pt idx="26825">
                  <c:v>5.3649999999979983E-4</c:v>
                </c:pt>
                <c:pt idx="26826">
                  <c:v>5.3651999999979982E-4</c:v>
                </c:pt>
                <c:pt idx="26827">
                  <c:v>5.3653999999979981E-4</c:v>
                </c:pt>
                <c:pt idx="26828">
                  <c:v>5.365599999997998E-4</c:v>
                </c:pt>
                <c:pt idx="26829">
                  <c:v>5.3657999999979979E-4</c:v>
                </c:pt>
                <c:pt idx="26830">
                  <c:v>5.3659999999979978E-4</c:v>
                </c:pt>
                <c:pt idx="26831">
                  <c:v>5.3661999999979977E-4</c:v>
                </c:pt>
                <c:pt idx="26832">
                  <c:v>5.3663999999979976E-4</c:v>
                </c:pt>
                <c:pt idx="26833">
                  <c:v>5.3665999999979975E-4</c:v>
                </c:pt>
                <c:pt idx="26834">
                  <c:v>5.3667999999979974E-4</c:v>
                </c:pt>
                <c:pt idx="26835">
                  <c:v>5.3669999999979973E-4</c:v>
                </c:pt>
                <c:pt idx="26836">
                  <c:v>5.3671999999979972E-4</c:v>
                </c:pt>
                <c:pt idx="26837">
                  <c:v>5.3673999999979971E-4</c:v>
                </c:pt>
                <c:pt idx="26838">
                  <c:v>5.367599999997997E-4</c:v>
                </c:pt>
                <c:pt idx="26839">
                  <c:v>5.3677999999979969E-4</c:v>
                </c:pt>
                <c:pt idx="26840">
                  <c:v>5.3679999999979968E-4</c:v>
                </c:pt>
                <c:pt idx="26841">
                  <c:v>5.3681999999979967E-4</c:v>
                </c:pt>
                <c:pt idx="26842">
                  <c:v>5.3683999999979966E-4</c:v>
                </c:pt>
                <c:pt idx="26843">
                  <c:v>5.3685999999979965E-4</c:v>
                </c:pt>
                <c:pt idx="26844">
                  <c:v>5.3687999999979964E-4</c:v>
                </c:pt>
                <c:pt idx="26845">
                  <c:v>5.3689999999979963E-4</c:v>
                </c:pt>
                <c:pt idx="26846">
                  <c:v>5.3691999999979961E-4</c:v>
                </c:pt>
                <c:pt idx="26847">
                  <c:v>5.369399999997996E-4</c:v>
                </c:pt>
                <c:pt idx="26848">
                  <c:v>5.3695999999979959E-4</c:v>
                </c:pt>
                <c:pt idx="26849">
                  <c:v>5.3697999999979958E-4</c:v>
                </c:pt>
                <c:pt idx="26850">
                  <c:v>5.3699999999979957E-4</c:v>
                </c:pt>
                <c:pt idx="26851">
                  <c:v>5.3701999999979956E-4</c:v>
                </c:pt>
                <c:pt idx="26852">
                  <c:v>5.3703999999979955E-4</c:v>
                </c:pt>
                <c:pt idx="26853">
                  <c:v>5.3705999999979954E-4</c:v>
                </c:pt>
                <c:pt idx="26854">
                  <c:v>5.3707999999979953E-4</c:v>
                </c:pt>
                <c:pt idx="26855">
                  <c:v>5.3709999999979952E-4</c:v>
                </c:pt>
                <c:pt idx="26856">
                  <c:v>5.3711999999979951E-4</c:v>
                </c:pt>
                <c:pt idx="26857">
                  <c:v>5.371399999997995E-4</c:v>
                </c:pt>
                <c:pt idx="26858">
                  <c:v>5.3715999999979949E-4</c:v>
                </c:pt>
                <c:pt idx="26859">
                  <c:v>5.3717999999979948E-4</c:v>
                </c:pt>
                <c:pt idx="26860">
                  <c:v>5.3719999999979947E-4</c:v>
                </c:pt>
                <c:pt idx="26861">
                  <c:v>5.3721999999979946E-4</c:v>
                </c:pt>
                <c:pt idx="26862">
                  <c:v>5.3723999999979945E-4</c:v>
                </c:pt>
                <c:pt idx="26863">
                  <c:v>5.3725999999979944E-4</c:v>
                </c:pt>
                <c:pt idx="26864">
                  <c:v>5.3727999999979943E-4</c:v>
                </c:pt>
                <c:pt idx="26865">
                  <c:v>5.3729999999979942E-4</c:v>
                </c:pt>
                <c:pt idx="26866">
                  <c:v>5.3731999999979941E-4</c:v>
                </c:pt>
                <c:pt idx="26867">
                  <c:v>5.373399999997994E-4</c:v>
                </c:pt>
                <c:pt idx="26868">
                  <c:v>5.3735999999979939E-4</c:v>
                </c:pt>
                <c:pt idx="26869">
                  <c:v>5.3737999999979938E-4</c:v>
                </c:pt>
                <c:pt idx="26870">
                  <c:v>5.3739999999979937E-4</c:v>
                </c:pt>
                <c:pt idx="26871">
                  <c:v>5.3741999999979936E-4</c:v>
                </c:pt>
                <c:pt idx="26872">
                  <c:v>5.3743999999979935E-4</c:v>
                </c:pt>
                <c:pt idx="26873">
                  <c:v>5.3745999999979934E-4</c:v>
                </c:pt>
                <c:pt idx="26874">
                  <c:v>5.3747999999979932E-4</c:v>
                </c:pt>
                <c:pt idx="26875">
                  <c:v>5.3749999999979931E-4</c:v>
                </c:pt>
                <c:pt idx="26876">
                  <c:v>5.375199999997993E-4</c:v>
                </c:pt>
                <c:pt idx="26877">
                  <c:v>5.3753999999979929E-4</c:v>
                </c:pt>
                <c:pt idx="26878">
                  <c:v>5.3755999999979928E-4</c:v>
                </c:pt>
                <c:pt idx="26879">
                  <c:v>5.3757999999979927E-4</c:v>
                </c:pt>
                <c:pt idx="26880">
                  <c:v>5.3759999999979926E-4</c:v>
                </c:pt>
                <c:pt idx="26881">
                  <c:v>5.3761999999979925E-4</c:v>
                </c:pt>
                <c:pt idx="26882">
                  <c:v>5.3763999999979924E-4</c:v>
                </c:pt>
                <c:pt idx="26883">
                  <c:v>5.3765999999979923E-4</c:v>
                </c:pt>
                <c:pt idx="26884">
                  <c:v>5.3767999999979922E-4</c:v>
                </c:pt>
                <c:pt idx="26885">
                  <c:v>5.3769999999979921E-4</c:v>
                </c:pt>
                <c:pt idx="26886">
                  <c:v>5.377199999997992E-4</c:v>
                </c:pt>
                <c:pt idx="26887">
                  <c:v>5.3773999999979919E-4</c:v>
                </c:pt>
                <c:pt idx="26888">
                  <c:v>5.3775999999979918E-4</c:v>
                </c:pt>
                <c:pt idx="26889">
                  <c:v>5.3777999999979917E-4</c:v>
                </c:pt>
                <c:pt idx="26890">
                  <c:v>5.3779999999979916E-4</c:v>
                </c:pt>
                <c:pt idx="26891">
                  <c:v>5.3781999999979915E-4</c:v>
                </c:pt>
                <c:pt idx="26892">
                  <c:v>5.3783999999979914E-4</c:v>
                </c:pt>
                <c:pt idx="26893">
                  <c:v>5.3785999999979913E-4</c:v>
                </c:pt>
                <c:pt idx="26894">
                  <c:v>5.3787999999979912E-4</c:v>
                </c:pt>
                <c:pt idx="26895">
                  <c:v>5.3789999999979911E-4</c:v>
                </c:pt>
                <c:pt idx="26896">
                  <c:v>5.379199999997991E-4</c:v>
                </c:pt>
                <c:pt idx="26897">
                  <c:v>5.3793999999979909E-4</c:v>
                </c:pt>
                <c:pt idx="26898">
                  <c:v>5.3795999999979908E-4</c:v>
                </c:pt>
                <c:pt idx="26899">
                  <c:v>5.3797999999979907E-4</c:v>
                </c:pt>
                <c:pt idx="26900">
                  <c:v>5.3799999999979906E-4</c:v>
                </c:pt>
                <c:pt idx="26901">
                  <c:v>5.3801999999979905E-4</c:v>
                </c:pt>
                <c:pt idx="26902">
                  <c:v>5.3803999999979903E-4</c:v>
                </c:pt>
                <c:pt idx="26903">
                  <c:v>5.3805999999979902E-4</c:v>
                </c:pt>
                <c:pt idx="26904">
                  <c:v>5.3807999999979901E-4</c:v>
                </c:pt>
                <c:pt idx="26905">
                  <c:v>5.38099999999799E-4</c:v>
                </c:pt>
                <c:pt idx="26906">
                  <c:v>5.3811999999979899E-4</c:v>
                </c:pt>
                <c:pt idx="26907">
                  <c:v>5.3813999999979898E-4</c:v>
                </c:pt>
                <c:pt idx="26908">
                  <c:v>5.3815999999979897E-4</c:v>
                </c:pt>
                <c:pt idx="26909">
                  <c:v>5.3817999999979896E-4</c:v>
                </c:pt>
                <c:pt idx="26910">
                  <c:v>5.3819999999979895E-4</c:v>
                </c:pt>
                <c:pt idx="26911">
                  <c:v>5.3821999999979894E-4</c:v>
                </c:pt>
                <c:pt idx="26912">
                  <c:v>5.3823999999979893E-4</c:v>
                </c:pt>
                <c:pt idx="26913">
                  <c:v>5.3825999999979892E-4</c:v>
                </c:pt>
                <c:pt idx="26914">
                  <c:v>5.3827999999979891E-4</c:v>
                </c:pt>
                <c:pt idx="26915">
                  <c:v>5.382999999997989E-4</c:v>
                </c:pt>
                <c:pt idx="26916">
                  <c:v>5.3831999999979889E-4</c:v>
                </c:pt>
                <c:pt idx="26917">
                  <c:v>5.3833999999979888E-4</c:v>
                </c:pt>
                <c:pt idx="26918">
                  <c:v>5.3835999999979887E-4</c:v>
                </c:pt>
                <c:pt idx="26919">
                  <c:v>5.3837999999979886E-4</c:v>
                </c:pt>
                <c:pt idx="26920">
                  <c:v>5.3839999999979885E-4</c:v>
                </c:pt>
                <c:pt idx="26921">
                  <c:v>5.3841999999979884E-4</c:v>
                </c:pt>
                <c:pt idx="26922">
                  <c:v>5.3843999999979883E-4</c:v>
                </c:pt>
                <c:pt idx="26923">
                  <c:v>5.3845999999979882E-4</c:v>
                </c:pt>
                <c:pt idx="26924">
                  <c:v>5.3847999999979881E-4</c:v>
                </c:pt>
                <c:pt idx="26925">
                  <c:v>5.384999999997988E-4</c:v>
                </c:pt>
                <c:pt idx="26926">
                  <c:v>5.3851999999979879E-4</c:v>
                </c:pt>
                <c:pt idx="26927">
                  <c:v>5.3853999999979878E-4</c:v>
                </c:pt>
                <c:pt idx="26928">
                  <c:v>5.3855999999979877E-4</c:v>
                </c:pt>
                <c:pt idx="26929">
                  <c:v>5.3857999999979876E-4</c:v>
                </c:pt>
                <c:pt idx="26930">
                  <c:v>5.3859999999979874E-4</c:v>
                </c:pt>
                <c:pt idx="26931">
                  <c:v>5.3861999999979873E-4</c:v>
                </c:pt>
                <c:pt idx="26932">
                  <c:v>5.3863999999979872E-4</c:v>
                </c:pt>
                <c:pt idx="26933">
                  <c:v>5.3865999999979871E-4</c:v>
                </c:pt>
                <c:pt idx="26934">
                  <c:v>5.386799999997987E-4</c:v>
                </c:pt>
                <c:pt idx="26935">
                  <c:v>5.3869999999979869E-4</c:v>
                </c:pt>
                <c:pt idx="26936">
                  <c:v>5.3871999999979868E-4</c:v>
                </c:pt>
                <c:pt idx="26937">
                  <c:v>5.3873999999979867E-4</c:v>
                </c:pt>
                <c:pt idx="26938">
                  <c:v>5.3875999999979866E-4</c:v>
                </c:pt>
                <c:pt idx="26939">
                  <c:v>5.3877999999979865E-4</c:v>
                </c:pt>
                <c:pt idx="26940">
                  <c:v>5.3879999999979864E-4</c:v>
                </c:pt>
                <c:pt idx="26941">
                  <c:v>5.3881999999979863E-4</c:v>
                </c:pt>
                <c:pt idx="26942">
                  <c:v>5.3883999999979862E-4</c:v>
                </c:pt>
                <c:pt idx="26943">
                  <c:v>5.3885999999979861E-4</c:v>
                </c:pt>
                <c:pt idx="26944">
                  <c:v>5.388799999997986E-4</c:v>
                </c:pt>
                <c:pt idx="26945">
                  <c:v>5.3889999999979859E-4</c:v>
                </c:pt>
                <c:pt idx="26946">
                  <c:v>5.3891999999979858E-4</c:v>
                </c:pt>
                <c:pt idx="26947">
                  <c:v>5.3893999999979857E-4</c:v>
                </c:pt>
                <c:pt idx="26948">
                  <c:v>5.3895999999979856E-4</c:v>
                </c:pt>
                <c:pt idx="26949">
                  <c:v>5.3897999999979855E-4</c:v>
                </c:pt>
                <c:pt idx="26950">
                  <c:v>5.3899999999979854E-4</c:v>
                </c:pt>
                <c:pt idx="26951">
                  <c:v>5.3901999999979853E-4</c:v>
                </c:pt>
                <c:pt idx="26952">
                  <c:v>5.3903999999979852E-4</c:v>
                </c:pt>
                <c:pt idx="26953">
                  <c:v>5.3905999999979851E-4</c:v>
                </c:pt>
                <c:pt idx="26954">
                  <c:v>5.390799999997985E-4</c:v>
                </c:pt>
                <c:pt idx="26955">
                  <c:v>5.3909999999979849E-4</c:v>
                </c:pt>
                <c:pt idx="26956">
                  <c:v>5.3911999999979848E-4</c:v>
                </c:pt>
                <c:pt idx="26957">
                  <c:v>5.3913999999979847E-4</c:v>
                </c:pt>
                <c:pt idx="26958">
                  <c:v>5.3915999999979845E-4</c:v>
                </c:pt>
                <c:pt idx="26959">
                  <c:v>5.3917999999979844E-4</c:v>
                </c:pt>
                <c:pt idx="26960">
                  <c:v>5.3919999999979843E-4</c:v>
                </c:pt>
                <c:pt idx="26961">
                  <c:v>5.3921999999979842E-4</c:v>
                </c:pt>
                <c:pt idx="26962">
                  <c:v>5.3923999999979841E-4</c:v>
                </c:pt>
                <c:pt idx="26963">
                  <c:v>5.392599999997984E-4</c:v>
                </c:pt>
                <c:pt idx="26964">
                  <c:v>5.3927999999979839E-4</c:v>
                </c:pt>
                <c:pt idx="26965">
                  <c:v>5.3929999999979838E-4</c:v>
                </c:pt>
                <c:pt idx="26966">
                  <c:v>5.3931999999979837E-4</c:v>
                </c:pt>
                <c:pt idx="26967">
                  <c:v>5.3933999999979836E-4</c:v>
                </c:pt>
                <c:pt idx="26968">
                  <c:v>5.3935999999979835E-4</c:v>
                </c:pt>
                <c:pt idx="26969">
                  <c:v>5.3937999999979834E-4</c:v>
                </c:pt>
                <c:pt idx="26970">
                  <c:v>5.3939999999979833E-4</c:v>
                </c:pt>
                <c:pt idx="26971">
                  <c:v>5.3941999999979832E-4</c:v>
                </c:pt>
                <c:pt idx="26972">
                  <c:v>5.3943999999979831E-4</c:v>
                </c:pt>
                <c:pt idx="26973">
                  <c:v>5.394599999997983E-4</c:v>
                </c:pt>
                <c:pt idx="26974">
                  <c:v>5.3947999999979829E-4</c:v>
                </c:pt>
                <c:pt idx="26975">
                  <c:v>5.3949999999979828E-4</c:v>
                </c:pt>
                <c:pt idx="26976">
                  <c:v>5.3951999999979827E-4</c:v>
                </c:pt>
                <c:pt idx="26977">
                  <c:v>5.3953999999979826E-4</c:v>
                </c:pt>
                <c:pt idx="26978">
                  <c:v>5.3955999999979825E-4</c:v>
                </c:pt>
                <c:pt idx="26979">
                  <c:v>5.3957999999979824E-4</c:v>
                </c:pt>
                <c:pt idx="26980">
                  <c:v>5.3959999999979823E-4</c:v>
                </c:pt>
                <c:pt idx="26981">
                  <c:v>5.3961999999979822E-4</c:v>
                </c:pt>
                <c:pt idx="26982">
                  <c:v>5.3963999999979821E-4</c:v>
                </c:pt>
                <c:pt idx="26983">
                  <c:v>5.396599999997982E-4</c:v>
                </c:pt>
                <c:pt idx="26984">
                  <c:v>5.3967999999979819E-4</c:v>
                </c:pt>
                <c:pt idx="26985">
                  <c:v>5.3969999999979818E-4</c:v>
                </c:pt>
                <c:pt idx="26986">
                  <c:v>5.3971999999979817E-4</c:v>
                </c:pt>
                <c:pt idx="26987">
                  <c:v>5.3973999999979815E-4</c:v>
                </c:pt>
                <c:pt idx="26988">
                  <c:v>5.3975999999979814E-4</c:v>
                </c:pt>
                <c:pt idx="26989">
                  <c:v>5.3977999999979813E-4</c:v>
                </c:pt>
                <c:pt idx="26990">
                  <c:v>5.3979999999979812E-4</c:v>
                </c:pt>
                <c:pt idx="26991">
                  <c:v>5.3981999999979811E-4</c:v>
                </c:pt>
                <c:pt idx="26992">
                  <c:v>5.398399999997981E-4</c:v>
                </c:pt>
                <c:pt idx="26993">
                  <c:v>5.3985999999979809E-4</c:v>
                </c:pt>
                <c:pt idx="26994">
                  <c:v>5.3987999999979808E-4</c:v>
                </c:pt>
                <c:pt idx="26995">
                  <c:v>5.3989999999979807E-4</c:v>
                </c:pt>
                <c:pt idx="26996">
                  <c:v>5.3991999999979806E-4</c:v>
                </c:pt>
                <c:pt idx="26997">
                  <c:v>5.3993999999979805E-4</c:v>
                </c:pt>
                <c:pt idx="26998">
                  <c:v>5.3995999999979804E-4</c:v>
                </c:pt>
                <c:pt idx="26999">
                  <c:v>5.3997999999979803E-4</c:v>
                </c:pt>
                <c:pt idx="27000">
                  <c:v>5.3999999999979802E-4</c:v>
                </c:pt>
                <c:pt idx="27001">
                  <c:v>5.4001999999979801E-4</c:v>
                </c:pt>
                <c:pt idx="27002">
                  <c:v>5.40039999999798E-4</c:v>
                </c:pt>
                <c:pt idx="27003">
                  <c:v>5.4005999999979799E-4</c:v>
                </c:pt>
                <c:pt idx="27004">
                  <c:v>5.4007999999979798E-4</c:v>
                </c:pt>
                <c:pt idx="27005">
                  <c:v>5.4009999999979797E-4</c:v>
                </c:pt>
                <c:pt idx="27006">
                  <c:v>5.4011999999979796E-4</c:v>
                </c:pt>
                <c:pt idx="27007">
                  <c:v>5.4013999999979795E-4</c:v>
                </c:pt>
                <c:pt idx="27008">
                  <c:v>5.4015999999979794E-4</c:v>
                </c:pt>
                <c:pt idx="27009">
                  <c:v>5.4017999999979793E-4</c:v>
                </c:pt>
                <c:pt idx="27010">
                  <c:v>5.4019999999979792E-4</c:v>
                </c:pt>
                <c:pt idx="27011">
                  <c:v>5.4021999999979791E-4</c:v>
                </c:pt>
                <c:pt idx="27012">
                  <c:v>5.402399999997979E-4</c:v>
                </c:pt>
                <c:pt idx="27013">
                  <c:v>5.4025999999979789E-4</c:v>
                </c:pt>
                <c:pt idx="27014">
                  <c:v>5.4027999999979788E-4</c:v>
                </c:pt>
                <c:pt idx="27015">
                  <c:v>5.4029999999979786E-4</c:v>
                </c:pt>
                <c:pt idx="27016">
                  <c:v>5.4031999999979785E-4</c:v>
                </c:pt>
                <c:pt idx="27017">
                  <c:v>5.4033999999979784E-4</c:v>
                </c:pt>
                <c:pt idx="27018">
                  <c:v>5.4035999999979783E-4</c:v>
                </c:pt>
                <c:pt idx="27019">
                  <c:v>5.4037999999979782E-4</c:v>
                </c:pt>
                <c:pt idx="27020">
                  <c:v>5.4039999999979781E-4</c:v>
                </c:pt>
                <c:pt idx="27021">
                  <c:v>5.404199999997978E-4</c:v>
                </c:pt>
                <c:pt idx="27022">
                  <c:v>5.4043999999979779E-4</c:v>
                </c:pt>
                <c:pt idx="27023">
                  <c:v>5.4045999999979778E-4</c:v>
                </c:pt>
                <c:pt idx="27024">
                  <c:v>5.4047999999979777E-4</c:v>
                </c:pt>
                <c:pt idx="27025">
                  <c:v>5.4049999999979776E-4</c:v>
                </c:pt>
                <c:pt idx="27026">
                  <c:v>5.4051999999979775E-4</c:v>
                </c:pt>
                <c:pt idx="27027">
                  <c:v>5.4053999999979774E-4</c:v>
                </c:pt>
                <c:pt idx="27028">
                  <c:v>5.4055999999979773E-4</c:v>
                </c:pt>
                <c:pt idx="27029">
                  <c:v>5.4057999999979772E-4</c:v>
                </c:pt>
                <c:pt idx="27030">
                  <c:v>5.4059999999979771E-4</c:v>
                </c:pt>
                <c:pt idx="27031">
                  <c:v>5.406199999997977E-4</c:v>
                </c:pt>
                <c:pt idx="27032">
                  <c:v>5.4063999999979769E-4</c:v>
                </c:pt>
                <c:pt idx="27033">
                  <c:v>5.4065999999979768E-4</c:v>
                </c:pt>
                <c:pt idx="27034">
                  <c:v>5.4067999999979767E-4</c:v>
                </c:pt>
                <c:pt idx="27035">
                  <c:v>5.4069999999979766E-4</c:v>
                </c:pt>
                <c:pt idx="27036">
                  <c:v>5.4071999999979765E-4</c:v>
                </c:pt>
                <c:pt idx="27037">
                  <c:v>5.4073999999979764E-4</c:v>
                </c:pt>
                <c:pt idx="27038">
                  <c:v>5.4075999999979763E-4</c:v>
                </c:pt>
                <c:pt idx="27039">
                  <c:v>5.4077999999979762E-4</c:v>
                </c:pt>
                <c:pt idx="27040">
                  <c:v>5.4079999999979761E-4</c:v>
                </c:pt>
                <c:pt idx="27041">
                  <c:v>5.408199999997976E-4</c:v>
                </c:pt>
                <c:pt idx="27042">
                  <c:v>5.4083999999979759E-4</c:v>
                </c:pt>
                <c:pt idx="27043">
                  <c:v>5.4085999999979757E-4</c:v>
                </c:pt>
                <c:pt idx="27044">
                  <c:v>5.4087999999979756E-4</c:v>
                </c:pt>
                <c:pt idx="27045">
                  <c:v>5.4089999999979755E-4</c:v>
                </c:pt>
                <c:pt idx="27046">
                  <c:v>5.4091999999979754E-4</c:v>
                </c:pt>
                <c:pt idx="27047">
                  <c:v>5.4093999999979753E-4</c:v>
                </c:pt>
                <c:pt idx="27048">
                  <c:v>5.4095999999979752E-4</c:v>
                </c:pt>
                <c:pt idx="27049">
                  <c:v>5.4097999999979751E-4</c:v>
                </c:pt>
                <c:pt idx="27050">
                  <c:v>5.409999999997975E-4</c:v>
                </c:pt>
                <c:pt idx="27051">
                  <c:v>5.4101999999979749E-4</c:v>
                </c:pt>
                <c:pt idx="27052">
                  <c:v>5.4103999999979748E-4</c:v>
                </c:pt>
                <c:pt idx="27053">
                  <c:v>5.4105999999979747E-4</c:v>
                </c:pt>
                <c:pt idx="27054">
                  <c:v>5.4107999999979746E-4</c:v>
                </c:pt>
                <c:pt idx="27055">
                  <c:v>5.4109999999979745E-4</c:v>
                </c:pt>
                <c:pt idx="27056">
                  <c:v>5.4111999999979744E-4</c:v>
                </c:pt>
                <c:pt idx="27057">
                  <c:v>5.4113999999979743E-4</c:v>
                </c:pt>
                <c:pt idx="27058">
                  <c:v>5.4115999999979742E-4</c:v>
                </c:pt>
                <c:pt idx="27059">
                  <c:v>5.4117999999979741E-4</c:v>
                </c:pt>
                <c:pt idx="27060">
                  <c:v>5.411999999997974E-4</c:v>
                </c:pt>
                <c:pt idx="27061">
                  <c:v>5.4121999999979739E-4</c:v>
                </c:pt>
                <c:pt idx="27062">
                  <c:v>5.4123999999979738E-4</c:v>
                </c:pt>
                <c:pt idx="27063">
                  <c:v>5.4125999999979737E-4</c:v>
                </c:pt>
                <c:pt idx="27064">
                  <c:v>5.4127999999979736E-4</c:v>
                </c:pt>
                <c:pt idx="27065">
                  <c:v>5.4129999999979735E-4</c:v>
                </c:pt>
                <c:pt idx="27066">
                  <c:v>5.4131999999979734E-4</c:v>
                </c:pt>
                <c:pt idx="27067">
                  <c:v>5.4133999999979733E-4</c:v>
                </c:pt>
                <c:pt idx="27068">
                  <c:v>5.4135999999979732E-4</c:v>
                </c:pt>
                <c:pt idx="27069">
                  <c:v>5.4137999999979731E-4</c:v>
                </c:pt>
                <c:pt idx="27070">
                  <c:v>5.413999999997973E-4</c:v>
                </c:pt>
                <c:pt idx="27071">
                  <c:v>5.4141999999979728E-4</c:v>
                </c:pt>
                <c:pt idx="27072">
                  <c:v>5.4143999999979727E-4</c:v>
                </c:pt>
                <c:pt idx="27073">
                  <c:v>5.4145999999979726E-4</c:v>
                </c:pt>
                <c:pt idx="27074">
                  <c:v>5.4147999999979725E-4</c:v>
                </c:pt>
                <c:pt idx="27075">
                  <c:v>5.4149999999979724E-4</c:v>
                </c:pt>
                <c:pt idx="27076">
                  <c:v>5.4151999999979723E-4</c:v>
                </c:pt>
                <c:pt idx="27077">
                  <c:v>5.4153999999979722E-4</c:v>
                </c:pt>
                <c:pt idx="27078">
                  <c:v>5.4155999999979721E-4</c:v>
                </c:pt>
                <c:pt idx="27079">
                  <c:v>5.415799999997972E-4</c:v>
                </c:pt>
                <c:pt idx="27080">
                  <c:v>5.4159999999979719E-4</c:v>
                </c:pt>
                <c:pt idx="27081">
                  <c:v>5.4161999999979718E-4</c:v>
                </c:pt>
                <c:pt idx="27082">
                  <c:v>5.4163999999979717E-4</c:v>
                </c:pt>
                <c:pt idx="27083">
                  <c:v>5.4165999999979716E-4</c:v>
                </c:pt>
                <c:pt idx="27084">
                  <c:v>5.4167999999979715E-4</c:v>
                </c:pt>
                <c:pt idx="27085">
                  <c:v>5.4169999999979714E-4</c:v>
                </c:pt>
                <c:pt idx="27086">
                  <c:v>5.4171999999979713E-4</c:v>
                </c:pt>
                <c:pt idx="27087">
                  <c:v>5.4173999999979712E-4</c:v>
                </c:pt>
                <c:pt idx="27088">
                  <c:v>5.4175999999979711E-4</c:v>
                </c:pt>
                <c:pt idx="27089">
                  <c:v>5.417799999997971E-4</c:v>
                </c:pt>
                <c:pt idx="27090">
                  <c:v>5.4179999999979709E-4</c:v>
                </c:pt>
                <c:pt idx="27091">
                  <c:v>5.4181999999979708E-4</c:v>
                </c:pt>
                <c:pt idx="27092">
                  <c:v>5.4183999999979707E-4</c:v>
                </c:pt>
                <c:pt idx="27093">
                  <c:v>5.4185999999979706E-4</c:v>
                </c:pt>
                <c:pt idx="27094">
                  <c:v>5.4187999999979705E-4</c:v>
                </c:pt>
                <c:pt idx="27095">
                  <c:v>5.4189999999979704E-4</c:v>
                </c:pt>
                <c:pt idx="27096">
                  <c:v>5.4191999999979703E-4</c:v>
                </c:pt>
                <c:pt idx="27097">
                  <c:v>5.4193999999979702E-4</c:v>
                </c:pt>
                <c:pt idx="27098">
                  <c:v>5.4195999999979701E-4</c:v>
                </c:pt>
                <c:pt idx="27099">
                  <c:v>5.4197999999979699E-4</c:v>
                </c:pt>
                <c:pt idx="27100">
                  <c:v>5.4199999999979698E-4</c:v>
                </c:pt>
                <c:pt idx="27101">
                  <c:v>5.4201999999979697E-4</c:v>
                </c:pt>
                <c:pt idx="27102">
                  <c:v>5.4203999999979696E-4</c:v>
                </c:pt>
                <c:pt idx="27103">
                  <c:v>5.4205999999979695E-4</c:v>
                </c:pt>
                <c:pt idx="27104">
                  <c:v>5.4207999999979694E-4</c:v>
                </c:pt>
                <c:pt idx="27105">
                  <c:v>5.4209999999979693E-4</c:v>
                </c:pt>
                <c:pt idx="27106">
                  <c:v>5.4211999999979692E-4</c:v>
                </c:pt>
                <c:pt idx="27107">
                  <c:v>5.4213999999979691E-4</c:v>
                </c:pt>
                <c:pt idx="27108">
                  <c:v>5.421599999997969E-4</c:v>
                </c:pt>
                <c:pt idx="27109">
                  <c:v>5.4217999999979689E-4</c:v>
                </c:pt>
                <c:pt idx="27110">
                  <c:v>5.4219999999979688E-4</c:v>
                </c:pt>
                <c:pt idx="27111">
                  <c:v>5.4221999999979687E-4</c:v>
                </c:pt>
                <c:pt idx="27112">
                  <c:v>5.4223999999979686E-4</c:v>
                </c:pt>
                <c:pt idx="27113">
                  <c:v>5.4225999999979685E-4</c:v>
                </c:pt>
                <c:pt idx="27114">
                  <c:v>5.4227999999979684E-4</c:v>
                </c:pt>
                <c:pt idx="27115">
                  <c:v>5.4229999999979683E-4</c:v>
                </c:pt>
                <c:pt idx="27116">
                  <c:v>5.4231999999979682E-4</c:v>
                </c:pt>
                <c:pt idx="27117">
                  <c:v>5.4233999999979681E-4</c:v>
                </c:pt>
                <c:pt idx="27118">
                  <c:v>5.423599999997968E-4</c:v>
                </c:pt>
                <c:pt idx="27119">
                  <c:v>5.4237999999979679E-4</c:v>
                </c:pt>
                <c:pt idx="27120">
                  <c:v>5.4239999999979678E-4</c:v>
                </c:pt>
                <c:pt idx="27121">
                  <c:v>5.4241999999979677E-4</c:v>
                </c:pt>
                <c:pt idx="27122">
                  <c:v>5.4243999999979676E-4</c:v>
                </c:pt>
                <c:pt idx="27123">
                  <c:v>5.4245999999979675E-4</c:v>
                </c:pt>
                <c:pt idx="27124">
                  <c:v>5.4247999999979674E-4</c:v>
                </c:pt>
                <c:pt idx="27125">
                  <c:v>5.4249999999979673E-4</c:v>
                </c:pt>
                <c:pt idx="27126">
                  <c:v>5.4251999999979672E-4</c:v>
                </c:pt>
                <c:pt idx="27127">
                  <c:v>5.425399999997967E-4</c:v>
                </c:pt>
                <c:pt idx="27128">
                  <c:v>5.4255999999979669E-4</c:v>
                </c:pt>
                <c:pt idx="27129">
                  <c:v>5.4257999999979668E-4</c:v>
                </c:pt>
                <c:pt idx="27130">
                  <c:v>5.4259999999979667E-4</c:v>
                </c:pt>
                <c:pt idx="27131">
                  <c:v>5.4261999999979666E-4</c:v>
                </c:pt>
                <c:pt idx="27132">
                  <c:v>5.4263999999979665E-4</c:v>
                </c:pt>
                <c:pt idx="27133">
                  <c:v>5.4265999999979664E-4</c:v>
                </c:pt>
                <c:pt idx="27134">
                  <c:v>5.4267999999979663E-4</c:v>
                </c:pt>
                <c:pt idx="27135">
                  <c:v>5.4269999999979662E-4</c:v>
                </c:pt>
                <c:pt idx="27136">
                  <c:v>5.4271999999979661E-4</c:v>
                </c:pt>
                <c:pt idx="27137">
                  <c:v>5.427399999997966E-4</c:v>
                </c:pt>
                <c:pt idx="27138">
                  <c:v>5.4275999999979659E-4</c:v>
                </c:pt>
                <c:pt idx="27139">
                  <c:v>5.4277999999979658E-4</c:v>
                </c:pt>
                <c:pt idx="27140">
                  <c:v>5.4279999999979657E-4</c:v>
                </c:pt>
                <c:pt idx="27141">
                  <c:v>5.4281999999979656E-4</c:v>
                </c:pt>
                <c:pt idx="27142">
                  <c:v>5.4283999999979655E-4</c:v>
                </c:pt>
                <c:pt idx="27143">
                  <c:v>5.4285999999979654E-4</c:v>
                </c:pt>
                <c:pt idx="27144">
                  <c:v>5.4287999999979653E-4</c:v>
                </c:pt>
                <c:pt idx="27145">
                  <c:v>5.4289999999979652E-4</c:v>
                </c:pt>
                <c:pt idx="27146">
                  <c:v>5.4291999999979651E-4</c:v>
                </c:pt>
                <c:pt idx="27147">
                  <c:v>5.429399999997965E-4</c:v>
                </c:pt>
                <c:pt idx="27148">
                  <c:v>5.4295999999979649E-4</c:v>
                </c:pt>
                <c:pt idx="27149">
                  <c:v>5.4297999999979648E-4</c:v>
                </c:pt>
                <c:pt idx="27150">
                  <c:v>5.4299999999979647E-4</c:v>
                </c:pt>
                <c:pt idx="27151">
                  <c:v>5.4301999999979646E-4</c:v>
                </c:pt>
                <c:pt idx="27152">
                  <c:v>5.4303999999979645E-4</c:v>
                </c:pt>
                <c:pt idx="27153">
                  <c:v>5.4305999999979644E-4</c:v>
                </c:pt>
                <c:pt idx="27154">
                  <c:v>5.4307999999979643E-4</c:v>
                </c:pt>
                <c:pt idx="27155">
                  <c:v>5.4309999999979641E-4</c:v>
                </c:pt>
                <c:pt idx="27156">
                  <c:v>5.431199999997964E-4</c:v>
                </c:pt>
                <c:pt idx="27157">
                  <c:v>5.4313999999979639E-4</c:v>
                </c:pt>
                <c:pt idx="27158">
                  <c:v>5.4315999999979638E-4</c:v>
                </c:pt>
                <c:pt idx="27159">
                  <c:v>5.4317999999979637E-4</c:v>
                </c:pt>
                <c:pt idx="27160">
                  <c:v>5.4319999999979636E-4</c:v>
                </c:pt>
                <c:pt idx="27161">
                  <c:v>5.4321999999979635E-4</c:v>
                </c:pt>
                <c:pt idx="27162">
                  <c:v>5.4323999999979634E-4</c:v>
                </c:pt>
                <c:pt idx="27163">
                  <c:v>5.4325999999979633E-4</c:v>
                </c:pt>
                <c:pt idx="27164">
                  <c:v>5.4327999999979632E-4</c:v>
                </c:pt>
                <c:pt idx="27165">
                  <c:v>5.4329999999979631E-4</c:v>
                </c:pt>
                <c:pt idx="27166">
                  <c:v>5.433199999997963E-4</c:v>
                </c:pt>
                <c:pt idx="27167">
                  <c:v>5.4333999999979629E-4</c:v>
                </c:pt>
                <c:pt idx="27168">
                  <c:v>5.4335999999979628E-4</c:v>
                </c:pt>
                <c:pt idx="27169">
                  <c:v>5.4337999999979627E-4</c:v>
                </c:pt>
                <c:pt idx="27170">
                  <c:v>5.4339999999979626E-4</c:v>
                </c:pt>
                <c:pt idx="27171">
                  <c:v>5.4341999999979625E-4</c:v>
                </c:pt>
                <c:pt idx="27172">
                  <c:v>5.4343999999979624E-4</c:v>
                </c:pt>
                <c:pt idx="27173">
                  <c:v>5.4345999999979623E-4</c:v>
                </c:pt>
                <c:pt idx="27174">
                  <c:v>5.4347999999979622E-4</c:v>
                </c:pt>
                <c:pt idx="27175">
                  <c:v>5.4349999999979621E-4</c:v>
                </c:pt>
                <c:pt idx="27176">
                  <c:v>5.435199999997962E-4</c:v>
                </c:pt>
                <c:pt idx="27177">
                  <c:v>5.4353999999979619E-4</c:v>
                </c:pt>
                <c:pt idx="27178">
                  <c:v>5.4355999999979618E-4</c:v>
                </c:pt>
                <c:pt idx="27179">
                  <c:v>5.4357999999979617E-4</c:v>
                </c:pt>
                <c:pt idx="27180">
                  <c:v>5.4359999999979616E-4</c:v>
                </c:pt>
                <c:pt idx="27181">
                  <c:v>5.4361999999979615E-4</c:v>
                </c:pt>
                <c:pt idx="27182">
                  <c:v>5.4363999999979614E-4</c:v>
                </c:pt>
                <c:pt idx="27183">
                  <c:v>5.4365999999979612E-4</c:v>
                </c:pt>
                <c:pt idx="27184">
                  <c:v>5.4367999999979611E-4</c:v>
                </c:pt>
                <c:pt idx="27185">
                  <c:v>5.436999999997961E-4</c:v>
                </c:pt>
                <c:pt idx="27186">
                  <c:v>5.4371999999979609E-4</c:v>
                </c:pt>
                <c:pt idx="27187">
                  <c:v>5.4373999999979608E-4</c:v>
                </c:pt>
                <c:pt idx="27188">
                  <c:v>5.4375999999979607E-4</c:v>
                </c:pt>
                <c:pt idx="27189">
                  <c:v>5.4377999999979606E-4</c:v>
                </c:pt>
                <c:pt idx="27190">
                  <c:v>5.4379999999979605E-4</c:v>
                </c:pt>
                <c:pt idx="27191">
                  <c:v>5.4381999999979604E-4</c:v>
                </c:pt>
                <c:pt idx="27192">
                  <c:v>5.4383999999979603E-4</c:v>
                </c:pt>
                <c:pt idx="27193">
                  <c:v>5.4385999999979602E-4</c:v>
                </c:pt>
                <c:pt idx="27194">
                  <c:v>5.4387999999979601E-4</c:v>
                </c:pt>
                <c:pt idx="27195">
                  <c:v>5.43899999999796E-4</c:v>
                </c:pt>
                <c:pt idx="27196">
                  <c:v>5.4391999999979599E-4</c:v>
                </c:pt>
                <c:pt idx="27197">
                  <c:v>5.4393999999979598E-4</c:v>
                </c:pt>
                <c:pt idx="27198">
                  <c:v>5.4395999999979597E-4</c:v>
                </c:pt>
                <c:pt idx="27199">
                  <c:v>5.4397999999979596E-4</c:v>
                </c:pt>
                <c:pt idx="27200">
                  <c:v>5.4399999999979595E-4</c:v>
                </c:pt>
                <c:pt idx="27201">
                  <c:v>5.4401999999979594E-4</c:v>
                </c:pt>
                <c:pt idx="27202">
                  <c:v>5.4403999999979593E-4</c:v>
                </c:pt>
                <c:pt idx="27203">
                  <c:v>5.4405999999979592E-4</c:v>
                </c:pt>
                <c:pt idx="27204">
                  <c:v>5.4407999999979591E-4</c:v>
                </c:pt>
                <c:pt idx="27205">
                  <c:v>5.440999999997959E-4</c:v>
                </c:pt>
                <c:pt idx="27206">
                  <c:v>5.4411999999979589E-4</c:v>
                </c:pt>
                <c:pt idx="27207">
                  <c:v>5.4413999999979588E-4</c:v>
                </c:pt>
                <c:pt idx="27208">
                  <c:v>5.4415999999979587E-4</c:v>
                </c:pt>
                <c:pt idx="27209">
                  <c:v>5.4417999999979586E-4</c:v>
                </c:pt>
                <c:pt idx="27210">
                  <c:v>5.4419999999979585E-4</c:v>
                </c:pt>
                <c:pt idx="27211">
                  <c:v>5.4421999999979583E-4</c:v>
                </c:pt>
                <c:pt idx="27212">
                  <c:v>5.4423999999979582E-4</c:v>
                </c:pt>
                <c:pt idx="27213">
                  <c:v>5.4425999999979581E-4</c:v>
                </c:pt>
                <c:pt idx="27214">
                  <c:v>5.442799999997958E-4</c:v>
                </c:pt>
                <c:pt idx="27215">
                  <c:v>5.4429999999979579E-4</c:v>
                </c:pt>
                <c:pt idx="27216">
                  <c:v>5.4431999999979578E-4</c:v>
                </c:pt>
                <c:pt idx="27217">
                  <c:v>5.4433999999979577E-4</c:v>
                </c:pt>
                <c:pt idx="27218">
                  <c:v>5.4435999999979576E-4</c:v>
                </c:pt>
                <c:pt idx="27219">
                  <c:v>5.4437999999979575E-4</c:v>
                </c:pt>
                <c:pt idx="27220">
                  <c:v>5.4439999999979574E-4</c:v>
                </c:pt>
                <c:pt idx="27221">
                  <c:v>5.4441999999979573E-4</c:v>
                </c:pt>
                <c:pt idx="27222">
                  <c:v>5.4443999999979572E-4</c:v>
                </c:pt>
                <c:pt idx="27223">
                  <c:v>5.4445999999979571E-4</c:v>
                </c:pt>
                <c:pt idx="27224">
                  <c:v>5.444799999997957E-4</c:v>
                </c:pt>
                <c:pt idx="27225">
                  <c:v>5.4449999999979569E-4</c:v>
                </c:pt>
                <c:pt idx="27226">
                  <c:v>5.4451999999979568E-4</c:v>
                </c:pt>
                <c:pt idx="27227">
                  <c:v>5.4453999999979567E-4</c:v>
                </c:pt>
                <c:pt idx="27228">
                  <c:v>5.4455999999979566E-4</c:v>
                </c:pt>
                <c:pt idx="27229">
                  <c:v>5.4457999999979565E-4</c:v>
                </c:pt>
                <c:pt idx="27230">
                  <c:v>5.4459999999979564E-4</c:v>
                </c:pt>
                <c:pt idx="27231">
                  <c:v>5.4461999999979563E-4</c:v>
                </c:pt>
                <c:pt idx="27232">
                  <c:v>5.4463999999979562E-4</c:v>
                </c:pt>
                <c:pt idx="27233">
                  <c:v>5.4465999999979561E-4</c:v>
                </c:pt>
                <c:pt idx="27234">
                  <c:v>5.446799999997956E-4</c:v>
                </c:pt>
                <c:pt idx="27235">
                  <c:v>5.4469999999979559E-4</c:v>
                </c:pt>
                <c:pt idx="27236">
                  <c:v>5.4471999999979558E-4</c:v>
                </c:pt>
                <c:pt idx="27237">
                  <c:v>5.4473999999979557E-4</c:v>
                </c:pt>
                <c:pt idx="27238">
                  <c:v>5.4475999999979556E-4</c:v>
                </c:pt>
                <c:pt idx="27239">
                  <c:v>5.4477999999979554E-4</c:v>
                </c:pt>
                <c:pt idx="27240">
                  <c:v>5.4479999999979553E-4</c:v>
                </c:pt>
                <c:pt idx="27241">
                  <c:v>5.4481999999979552E-4</c:v>
                </c:pt>
                <c:pt idx="27242">
                  <c:v>5.4483999999979551E-4</c:v>
                </c:pt>
                <c:pt idx="27243">
                  <c:v>5.448599999997955E-4</c:v>
                </c:pt>
                <c:pt idx="27244">
                  <c:v>5.4487999999979549E-4</c:v>
                </c:pt>
                <c:pt idx="27245">
                  <c:v>5.4489999999979548E-4</c:v>
                </c:pt>
                <c:pt idx="27246">
                  <c:v>5.4491999999979547E-4</c:v>
                </c:pt>
                <c:pt idx="27247">
                  <c:v>5.4493999999979546E-4</c:v>
                </c:pt>
                <c:pt idx="27248">
                  <c:v>5.4495999999979545E-4</c:v>
                </c:pt>
                <c:pt idx="27249">
                  <c:v>5.4497999999979544E-4</c:v>
                </c:pt>
                <c:pt idx="27250">
                  <c:v>5.4499999999979543E-4</c:v>
                </c:pt>
                <c:pt idx="27251">
                  <c:v>5.4501999999979542E-4</c:v>
                </c:pt>
                <c:pt idx="27252">
                  <c:v>5.4503999999979541E-4</c:v>
                </c:pt>
                <c:pt idx="27253">
                  <c:v>5.450599999997954E-4</c:v>
                </c:pt>
                <c:pt idx="27254">
                  <c:v>5.4507999999979539E-4</c:v>
                </c:pt>
                <c:pt idx="27255">
                  <c:v>5.4509999999979538E-4</c:v>
                </c:pt>
                <c:pt idx="27256">
                  <c:v>5.4511999999979537E-4</c:v>
                </c:pt>
                <c:pt idx="27257">
                  <c:v>5.4513999999979536E-4</c:v>
                </c:pt>
                <c:pt idx="27258">
                  <c:v>5.4515999999979535E-4</c:v>
                </c:pt>
                <c:pt idx="27259">
                  <c:v>5.4517999999979534E-4</c:v>
                </c:pt>
                <c:pt idx="27260">
                  <c:v>5.4519999999979533E-4</c:v>
                </c:pt>
                <c:pt idx="27261">
                  <c:v>5.4521999999979532E-4</c:v>
                </c:pt>
                <c:pt idx="27262">
                  <c:v>5.4523999999979531E-4</c:v>
                </c:pt>
                <c:pt idx="27263">
                  <c:v>5.452599999997953E-4</c:v>
                </c:pt>
                <c:pt idx="27264">
                  <c:v>5.4527999999979529E-4</c:v>
                </c:pt>
                <c:pt idx="27265">
                  <c:v>5.4529999999979528E-4</c:v>
                </c:pt>
                <c:pt idx="27266">
                  <c:v>5.4531999999979527E-4</c:v>
                </c:pt>
                <c:pt idx="27267">
                  <c:v>5.4533999999979526E-4</c:v>
                </c:pt>
                <c:pt idx="27268">
                  <c:v>5.4535999999979524E-4</c:v>
                </c:pt>
                <c:pt idx="27269">
                  <c:v>5.4537999999979523E-4</c:v>
                </c:pt>
                <c:pt idx="27270">
                  <c:v>5.4539999999979522E-4</c:v>
                </c:pt>
                <c:pt idx="27271">
                  <c:v>5.4541999999979521E-4</c:v>
                </c:pt>
                <c:pt idx="27272">
                  <c:v>5.454399999997952E-4</c:v>
                </c:pt>
                <c:pt idx="27273">
                  <c:v>5.4545999999979519E-4</c:v>
                </c:pt>
                <c:pt idx="27274">
                  <c:v>5.4547999999979518E-4</c:v>
                </c:pt>
                <c:pt idx="27275">
                  <c:v>5.4549999999979517E-4</c:v>
                </c:pt>
                <c:pt idx="27276">
                  <c:v>5.4551999999979516E-4</c:v>
                </c:pt>
                <c:pt idx="27277">
                  <c:v>5.4553999999979515E-4</c:v>
                </c:pt>
                <c:pt idx="27278">
                  <c:v>5.4555999999979514E-4</c:v>
                </c:pt>
                <c:pt idx="27279">
                  <c:v>5.4557999999979513E-4</c:v>
                </c:pt>
                <c:pt idx="27280">
                  <c:v>5.4559999999979512E-4</c:v>
                </c:pt>
                <c:pt idx="27281">
                  <c:v>5.4561999999979511E-4</c:v>
                </c:pt>
                <c:pt idx="27282">
                  <c:v>5.456399999997951E-4</c:v>
                </c:pt>
                <c:pt idx="27283">
                  <c:v>5.4565999999979509E-4</c:v>
                </c:pt>
                <c:pt idx="27284">
                  <c:v>5.4567999999979508E-4</c:v>
                </c:pt>
                <c:pt idx="27285">
                  <c:v>5.4569999999979507E-4</c:v>
                </c:pt>
                <c:pt idx="27286">
                  <c:v>5.4571999999979506E-4</c:v>
                </c:pt>
                <c:pt idx="27287">
                  <c:v>5.4573999999979505E-4</c:v>
                </c:pt>
                <c:pt idx="27288">
                  <c:v>5.4575999999979504E-4</c:v>
                </c:pt>
                <c:pt idx="27289">
                  <c:v>5.4577999999979503E-4</c:v>
                </c:pt>
                <c:pt idx="27290">
                  <c:v>5.4579999999979502E-4</c:v>
                </c:pt>
                <c:pt idx="27291">
                  <c:v>5.4581999999979501E-4</c:v>
                </c:pt>
                <c:pt idx="27292">
                  <c:v>5.45839999999795E-4</c:v>
                </c:pt>
                <c:pt idx="27293">
                  <c:v>5.4585999999979499E-4</c:v>
                </c:pt>
                <c:pt idx="27294">
                  <c:v>5.4587999999979498E-4</c:v>
                </c:pt>
                <c:pt idx="27295">
                  <c:v>5.4589999999979497E-4</c:v>
                </c:pt>
                <c:pt idx="27296">
                  <c:v>5.4591999999979495E-4</c:v>
                </c:pt>
                <c:pt idx="27297">
                  <c:v>5.4593999999979494E-4</c:v>
                </c:pt>
                <c:pt idx="27298">
                  <c:v>5.4595999999979493E-4</c:v>
                </c:pt>
                <c:pt idx="27299">
                  <c:v>5.4597999999979492E-4</c:v>
                </c:pt>
                <c:pt idx="27300">
                  <c:v>5.4599999999979491E-4</c:v>
                </c:pt>
                <c:pt idx="27301">
                  <c:v>5.460199999997949E-4</c:v>
                </c:pt>
                <c:pt idx="27302">
                  <c:v>5.4603999999979489E-4</c:v>
                </c:pt>
                <c:pt idx="27303">
                  <c:v>5.4605999999979488E-4</c:v>
                </c:pt>
                <c:pt idx="27304">
                  <c:v>5.4607999999979487E-4</c:v>
                </c:pt>
                <c:pt idx="27305">
                  <c:v>5.4609999999979486E-4</c:v>
                </c:pt>
                <c:pt idx="27306">
                  <c:v>5.4611999999979485E-4</c:v>
                </c:pt>
                <c:pt idx="27307">
                  <c:v>5.4613999999979484E-4</c:v>
                </c:pt>
                <c:pt idx="27308">
                  <c:v>5.4615999999979483E-4</c:v>
                </c:pt>
                <c:pt idx="27309">
                  <c:v>5.4617999999979482E-4</c:v>
                </c:pt>
                <c:pt idx="27310">
                  <c:v>5.4619999999979481E-4</c:v>
                </c:pt>
                <c:pt idx="27311">
                  <c:v>5.462199999997948E-4</c:v>
                </c:pt>
                <c:pt idx="27312">
                  <c:v>5.4623999999979479E-4</c:v>
                </c:pt>
                <c:pt idx="27313">
                  <c:v>5.4625999999979478E-4</c:v>
                </c:pt>
                <c:pt idx="27314">
                  <c:v>5.4627999999979477E-4</c:v>
                </c:pt>
                <c:pt idx="27315">
                  <c:v>5.4629999999979476E-4</c:v>
                </c:pt>
                <c:pt idx="27316">
                  <c:v>5.4631999999979475E-4</c:v>
                </c:pt>
                <c:pt idx="27317">
                  <c:v>5.4633999999979474E-4</c:v>
                </c:pt>
                <c:pt idx="27318">
                  <c:v>5.4635999999979473E-4</c:v>
                </c:pt>
                <c:pt idx="27319">
                  <c:v>5.4637999999979472E-4</c:v>
                </c:pt>
                <c:pt idx="27320">
                  <c:v>5.4639999999979471E-4</c:v>
                </c:pt>
                <c:pt idx="27321">
                  <c:v>5.464199999997947E-4</c:v>
                </c:pt>
                <c:pt idx="27322">
                  <c:v>5.4643999999979469E-4</c:v>
                </c:pt>
                <c:pt idx="27323">
                  <c:v>5.4645999999979468E-4</c:v>
                </c:pt>
                <c:pt idx="27324">
                  <c:v>5.4647999999979466E-4</c:v>
                </c:pt>
                <c:pt idx="27325">
                  <c:v>5.4649999999979465E-4</c:v>
                </c:pt>
                <c:pt idx="27326">
                  <c:v>5.4651999999979464E-4</c:v>
                </c:pt>
                <c:pt idx="27327">
                  <c:v>5.4653999999979463E-4</c:v>
                </c:pt>
                <c:pt idx="27328">
                  <c:v>5.4655999999979462E-4</c:v>
                </c:pt>
                <c:pt idx="27329">
                  <c:v>5.4657999999979461E-4</c:v>
                </c:pt>
                <c:pt idx="27330">
                  <c:v>5.465999999997946E-4</c:v>
                </c:pt>
                <c:pt idx="27331">
                  <c:v>5.4661999999979459E-4</c:v>
                </c:pt>
                <c:pt idx="27332">
                  <c:v>5.4663999999979458E-4</c:v>
                </c:pt>
                <c:pt idx="27333">
                  <c:v>5.4665999999979457E-4</c:v>
                </c:pt>
                <c:pt idx="27334">
                  <c:v>5.4667999999979456E-4</c:v>
                </c:pt>
                <c:pt idx="27335">
                  <c:v>5.4669999999979455E-4</c:v>
                </c:pt>
                <c:pt idx="27336">
                  <c:v>5.4671999999979454E-4</c:v>
                </c:pt>
                <c:pt idx="27337">
                  <c:v>5.4673999999979453E-4</c:v>
                </c:pt>
                <c:pt idx="27338">
                  <c:v>5.4675999999979452E-4</c:v>
                </c:pt>
                <c:pt idx="27339">
                  <c:v>5.4677999999979451E-4</c:v>
                </c:pt>
                <c:pt idx="27340">
                  <c:v>5.467999999997945E-4</c:v>
                </c:pt>
                <c:pt idx="27341">
                  <c:v>5.4681999999979449E-4</c:v>
                </c:pt>
                <c:pt idx="27342">
                  <c:v>5.4683999999979448E-4</c:v>
                </c:pt>
                <c:pt idx="27343">
                  <c:v>5.4685999999979447E-4</c:v>
                </c:pt>
                <c:pt idx="27344">
                  <c:v>5.4687999999979446E-4</c:v>
                </c:pt>
                <c:pt idx="27345">
                  <c:v>5.4689999999979445E-4</c:v>
                </c:pt>
                <c:pt idx="27346">
                  <c:v>5.4691999999979444E-4</c:v>
                </c:pt>
                <c:pt idx="27347">
                  <c:v>5.4693999999979443E-4</c:v>
                </c:pt>
                <c:pt idx="27348">
                  <c:v>5.4695999999979442E-4</c:v>
                </c:pt>
                <c:pt idx="27349">
                  <c:v>5.4697999999979441E-4</c:v>
                </c:pt>
                <c:pt idx="27350">
                  <c:v>5.469999999997944E-4</c:v>
                </c:pt>
                <c:pt idx="27351">
                  <c:v>5.4701999999979439E-4</c:v>
                </c:pt>
                <c:pt idx="27352">
                  <c:v>5.4703999999979437E-4</c:v>
                </c:pt>
                <c:pt idx="27353">
                  <c:v>5.4705999999979436E-4</c:v>
                </c:pt>
                <c:pt idx="27354">
                  <c:v>5.4707999999979435E-4</c:v>
                </c:pt>
                <c:pt idx="27355">
                  <c:v>5.4709999999979434E-4</c:v>
                </c:pt>
                <c:pt idx="27356">
                  <c:v>5.4711999999979433E-4</c:v>
                </c:pt>
                <c:pt idx="27357">
                  <c:v>5.4713999999979432E-4</c:v>
                </c:pt>
                <c:pt idx="27358">
                  <c:v>5.4715999999979431E-4</c:v>
                </c:pt>
                <c:pt idx="27359">
                  <c:v>5.471799999997943E-4</c:v>
                </c:pt>
                <c:pt idx="27360">
                  <c:v>5.4719999999979429E-4</c:v>
                </c:pt>
                <c:pt idx="27361">
                  <c:v>5.4721999999979428E-4</c:v>
                </c:pt>
                <c:pt idx="27362">
                  <c:v>5.4723999999979427E-4</c:v>
                </c:pt>
                <c:pt idx="27363">
                  <c:v>5.4725999999979426E-4</c:v>
                </c:pt>
                <c:pt idx="27364">
                  <c:v>5.4727999999979425E-4</c:v>
                </c:pt>
                <c:pt idx="27365">
                  <c:v>5.4729999999979424E-4</c:v>
                </c:pt>
                <c:pt idx="27366">
                  <c:v>5.4731999999979423E-4</c:v>
                </c:pt>
                <c:pt idx="27367">
                  <c:v>5.4733999999979422E-4</c:v>
                </c:pt>
                <c:pt idx="27368">
                  <c:v>5.4735999999979421E-4</c:v>
                </c:pt>
                <c:pt idx="27369">
                  <c:v>5.473799999997942E-4</c:v>
                </c:pt>
                <c:pt idx="27370">
                  <c:v>5.4739999999979419E-4</c:v>
                </c:pt>
                <c:pt idx="27371">
                  <c:v>5.4741999999979418E-4</c:v>
                </c:pt>
                <c:pt idx="27372">
                  <c:v>5.4743999999979417E-4</c:v>
                </c:pt>
                <c:pt idx="27373">
                  <c:v>5.4745999999979416E-4</c:v>
                </c:pt>
                <c:pt idx="27374">
                  <c:v>5.4747999999979415E-4</c:v>
                </c:pt>
                <c:pt idx="27375">
                  <c:v>5.4749999999979414E-4</c:v>
                </c:pt>
                <c:pt idx="27376">
                  <c:v>5.4751999999979413E-4</c:v>
                </c:pt>
                <c:pt idx="27377">
                  <c:v>5.4753999999979412E-4</c:v>
                </c:pt>
                <c:pt idx="27378">
                  <c:v>5.4755999999979411E-4</c:v>
                </c:pt>
                <c:pt idx="27379">
                  <c:v>5.475799999997941E-4</c:v>
                </c:pt>
                <c:pt idx="27380">
                  <c:v>5.4759999999979408E-4</c:v>
                </c:pt>
                <c:pt idx="27381">
                  <c:v>5.4761999999979407E-4</c:v>
                </c:pt>
                <c:pt idx="27382">
                  <c:v>5.4763999999979406E-4</c:v>
                </c:pt>
                <c:pt idx="27383">
                  <c:v>5.4765999999979405E-4</c:v>
                </c:pt>
                <c:pt idx="27384">
                  <c:v>5.4767999999979404E-4</c:v>
                </c:pt>
                <c:pt idx="27385">
                  <c:v>5.4769999999979403E-4</c:v>
                </c:pt>
                <c:pt idx="27386">
                  <c:v>5.4771999999979402E-4</c:v>
                </c:pt>
                <c:pt idx="27387">
                  <c:v>5.4773999999979401E-4</c:v>
                </c:pt>
                <c:pt idx="27388">
                  <c:v>5.47759999999794E-4</c:v>
                </c:pt>
                <c:pt idx="27389">
                  <c:v>5.4777999999979399E-4</c:v>
                </c:pt>
                <c:pt idx="27390">
                  <c:v>5.4779999999979398E-4</c:v>
                </c:pt>
                <c:pt idx="27391">
                  <c:v>5.4781999999979397E-4</c:v>
                </c:pt>
                <c:pt idx="27392">
                  <c:v>5.4783999999979396E-4</c:v>
                </c:pt>
                <c:pt idx="27393">
                  <c:v>5.4785999999979395E-4</c:v>
                </c:pt>
                <c:pt idx="27394">
                  <c:v>5.4787999999979394E-4</c:v>
                </c:pt>
                <c:pt idx="27395">
                  <c:v>5.4789999999979393E-4</c:v>
                </c:pt>
                <c:pt idx="27396">
                  <c:v>5.4791999999979392E-4</c:v>
                </c:pt>
                <c:pt idx="27397">
                  <c:v>5.4793999999979391E-4</c:v>
                </c:pt>
                <c:pt idx="27398">
                  <c:v>5.479599999997939E-4</c:v>
                </c:pt>
                <c:pt idx="27399">
                  <c:v>5.4797999999979389E-4</c:v>
                </c:pt>
                <c:pt idx="27400">
                  <c:v>5.4799999999979388E-4</c:v>
                </c:pt>
                <c:pt idx="27401">
                  <c:v>5.4801999999979387E-4</c:v>
                </c:pt>
                <c:pt idx="27402">
                  <c:v>5.4803999999979386E-4</c:v>
                </c:pt>
                <c:pt idx="27403">
                  <c:v>5.4805999999979385E-4</c:v>
                </c:pt>
                <c:pt idx="27404">
                  <c:v>5.4807999999979384E-4</c:v>
                </c:pt>
                <c:pt idx="27405">
                  <c:v>5.4809999999979383E-4</c:v>
                </c:pt>
                <c:pt idx="27406">
                  <c:v>5.4811999999979382E-4</c:v>
                </c:pt>
                <c:pt idx="27407">
                  <c:v>5.4813999999979381E-4</c:v>
                </c:pt>
                <c:pt idx="27408">
                  <c:v>5.4815999999979379E-4</c:v>
                </c:pt>
                <c:pt idx="27409">
                  <c:v>5.4817999999979378E-4</c:v>
                </c:pt>
                <c:pt idx="27410">
                  <c:v>5.4819999999979377E-4</c:v>
                </c:pt>
                <c:pt idx="27411">
                  <c:v>5.4821999999979376E-4</c:v>
                </c:pt>
                <c:pt idx="27412">
                  <c:v>5.4823999999979375E-4</c:v>
                </c:pt>
                <c:pt idx="27413">
                  <c:v>5.4825999999979374E-4</c:v>
                </c:pt>
                <c:pt idx="27414">
                  <c:v>5.4827999999979373E-4</c:v>
                </c:pt>
                <c:pt idx="27415">
                  <c:v>5.4829999999979372E-4</c:v>
                </c:pt>
                <c:pt idx="27416">
                  <c:v>5.4831999999979371E-4</c:v>
                </c:pt>
                <c:pt idx="27417">
                  <c:v>5.483399999997937E-4</c:v>
                </c:pt>
                <c:pt idx="27418">
                  <c:v>5.4835999999979369E-4</c:v>
                </c:pt>
                <c:pt idx="27419">
                  <c:v>5.4837999999979368E-4</c:v>
                </c:pt>
                <c:pt idx="27420">
                  <c:v>5.4839999999979367E-4</c:v>
                </c:pt>
                <c:pt idx="27421">
                  <c:v>5.4841999999979366E-4</c:v>
                </c:pt>
                <c:pt idx="27422">
                  <c:v>5.4843999999979365E-4</c:v>
                </c:pt>
                <c:pt idx="27423">
                  <c:v>5.4845999999979364E-4</c:v>
                </c:pt>
                <c:pt idx="27424">
                  <c:v>5.4847999999979363E-4</c:v>
                </c:pt>
                <c:pt idx="27425">
                  <c:v>5.4849999999979362E-4</c:v>
                </c:pt>
                <c:pt idx="27426">
                  <c:v>5.4851999999979361E-4</c:v>
                </c:pt>
                <c:pt idx="27427">
                  <c:v>5.485399999997936E-4</c:v>
                </c:pt>
                <c:pt idx="27428">
                  <c:v>5.4855999999979359E-4</c:v>
                </c:pt>
                <c:pt idx="27429">
                  <c:v>5.4857999999979358E-4</c:v>
                </c:pt>
                <c:pt idx="27430">
                  <c:v>5.4859999999979357E-4</c:v>
                </c:pt>
                <c:pt idx="27431">
                  <c:v>5.4861999999979356E-4</c:v>
                </c:pt>
                <c:pt idx="27432">
                  <c:v>5.4863999999979355E-4</c:v>
                </c:pt>
                <c:pt idx="27433">
                  <c:v>5.4865999999979354E-4</c:v>
                </c:pt>
                <c:pt idx="27434">
                  <c:v>5.4867999999979353E-4</c:v>
                </c:pt>
                <c:pt idx="27435">
                  <c:v>5.4869999999979352E-4</c:v>
                </c:pt>
                <c:pt idx="27436">
                  <c:v>5.487199999997935E-4</c:v>
                </c:pt>
                <c:pt idx="27437">
                  <c:v>5.4873999999979349E-4</c:v>
                </c:pt>
                <c:pt idx="27438">
                  <c:v>5.4875999999979348E-4</c:v>
                </c:pt>
                <c:pt idx="27439">
                  <c:v>5.4877999999979347E-4</c:v>
                </c:pt>
                <c:pt idx="27440">
                  <c:v>5.4879999999979346E-4</c:v>
                </c:pt>
                <c:pt idx="27441">
                  <c:v>5.4881999999979345E-4</c:v>
                </c:pt>
                <c:pt idx="27442">
                  <c:v>5.4883999999979344E-4</c:v>
                </c:pt>
                <c:pt idx="27443">
                  <c:v>5.4885999999979343E-4</c:v>
                </c:pt>
                <c:pt idx="27444">
                  <c:v>5.4887999999979342E-4</c:v>
                </c:pt>
                <c:pt idx="27445">
                  <c:v>5.4889999999979341E-4</c:v>
                </c:pt>
                <c:pt idx="27446">
                  <c:v>5.489199999997934E-4</c:v>
                </c:pt>
                <c:pt idx="27447">
                  <c:v>5.4893999999979339E-4</c:v>
                </c:pt>
                <c:pt idx="27448">
                  <c:v>5.4895999999979338E-4</c:v>
                </c:pt>
                <c:pt idx="27449">
                  <c:v>5.4897999999979337E-4</c:v>
                </c:pt>
                <c:pt idx="27450">
                  <c:v>5.4899999999979336E-4</c:v>
                </c:pt>
                <c:pt idx="27451">
                  <c:v>5.4901999999979335E-4</c:v>
                </c:pt>
                <c:pt idx="27452">
                  <c:v>5.4903999999979334E-4</c:v>
                </c:pt>
                <c:pt idx="27453">
                  <c:v>5.4905999999979333E-4</c:v>
                </c:pt>
                <c:pt idx="27454">
                  <c:v>5.4907999999979332E-4</c:v>
                </c:pt>
                <c:pt idx="27455">
                  <c:v>5.4909999999979331E-4</c:v>
                </c:pt>
                <c:pt idx="27456">
                  <c:v>5.491199999997933E-4</c:v>
                </c:pt>
                <c:pt idx="27457">
                  <c:v>5.4913999999979329E-4</c:v>
                </c:pt>
                <c:pt idx="27458">
                  <c:v>5.4915999999979328E-4</c:v>
                </c:pt>
                <c:pt idx="27459">
                  <c:v>5.4917999999979327E-4</c:v>
                </c:pt>
                <c:pt idx="27460">
                  <c:v>5.4919999999979326E-4</c:v>
                </c:pt>
                <c:pt idx="27461">
                  <c:v>5.4921999999979325E-4</c:v>
                </c:pt>
                <c:pt idx="27462">
                  <c:v>5.4923999999979324E-4</c:v>
                </c:pt>
                <c:pt idx="27463">
                  <c:v>5.4925999999979323E-4</c:v>
                </c:pt>
                <c:pt idx="27464">
                  <c:v>5.4927999999979321E-4</c:v>
                </c:pt>
                <c:pt idx="27465">
                  <c:v>5.492999999997932E-4</c:v>
                </c:pt>
                <c:pt idx="27466">
                  <c:v>5.4931999999979319E-4</c:v>
                </c:pt>
                <c:pt idx="27467">
                  <c:v>5.4933999999979318E-4</c:v>
                </c:pt>
                <c:pt idx="27468">
                  <c:v>5.4935999999979317E-4</c:v>
                </c:pt>
                <c:pt idx="27469">
                  <c:v>5.4937999999979316E-4</c:v>
                </c:pt>
                <c:pt idx="27470">
                  <c:v>5.4939999999979315E-4</c:v>
                </c:pt>
                <c:pt idx="27471">
                  <c:v>5.4941999999979314E-4</c:v>
                </c:pt>
                <c:pt idx="27472">
                  <c:v>5.4943999999979313E-4</c:v>
                </c:pt>
                <c:pt idx="27473">
                  <c:v>5.4945999999979312E-4</c:v>
                </c:pt>
                <c:pt idx="27474">
                  <c:v>5.4947999999979311E-4</c:v>
                </c:pt>
                <c:pt idx="27475">
                  <c:v>5.494999999997931E-4</c:v>
                </c:pt>
                <c:pt idx="27476">
                  <c:v>5.4951999999979309E-4</c:v>
                </c:pt>
                <c:pt idx="27477">
                  <c:v>5.4953999999979308E-4</c:v>
                </c:pt>
                <c:pt idx="27478">
                  <c:v>5.4955999999979307E-4</c:v>
                </c:pt>
                <c:pt idx="27479">
                  <c:v>5.4957999999979306E-4</c:v>
                </c:pt>
                <c:pt idx="27480">
                  <c:v>5.4959999999979305E-4</c:v>
                </c:pt>
                <c:pt idx="27481">
                  <c:v>5.4961999999979304E-4</c:v>
                </c:pt>
                <c:pt idx="27482">
                  <c:v>5.4963999999979303E-4</c:v>
                </c:pt>
                <c:pt idx="27483">
                  <c:v>5.4965999999979302E-4</c:v>
                </c:pt>
                <c:pt idx="27484">
                  <c:v>5.4967999999979301E-4</c:v>
                </c:pt>
                <c:pt idx="27485">
                  <c:v>5.49699999999793E-4</c:v>
                </c:pt>
                <c:pt idx="27486">
                  <c:v>5.4971999999979299E-4</c:v>
                </c:pt>
                <c:pt idx="27487">
                  <c:v>5.4973999999979298E-4</c:v>
                </c:pt>
                <c:pt idx="27488">
                  <c:v>5.4975999999979297E-4</c:v>
                </c:pt>
                <c:pt idx="27489">
                  <c:v>5.4977999999979296E-4</c:v>
                </c:pt>
                <c:pt idx="27490">
                  <c:v>5.4979999999979295E-4</c:v>
                </c:pt>
                <c:pt idx="27491">
                  <c:v>5.4981999999979294E-4</c:v>
                </c:pt>
                <c:pt idx="27492">
                  <c:v>5.4983999999979292E-4</c:v>
                </c:pt>
                <c:pt idx="27493">
                  <c:v>5.4985999999979291E-4</c:v>
                </c:pt>
                <c:pt idx="27494">
                  <c:v>5.498799999997929E-4</c:v>
                </c:pt>
                <c:pt idx="27495">
                  <c:v>5.4989999999979289E-4</c:v>
                </c:pt>
                <c:pt idx="27496">
                  <c:v>5.4991999999979288E-4</c:v>
                </c:pt>
                <c:pt idx="27497">
                  <c:v>5.4993999999979287E-4</c:v>
                </c:pt>
                <c:pt idx="27498">
                  <c:v>5.4995999999979286E-4</c:v>
                </c:pt>
                <c:pt idx="27499">
                  <c:v>5.4997999999979285E-4</c:v>
                </c:pt>
                <c:pt idx="27500">
                  <c:v>5.4999999999979284E-4</c:v>
                </c:pt>
                <c:pt idx="27501">
                  <c:v>5.5001999999979283E-4</c:v>
                </c:pt>
                <c:pt idx="27502">
                  <c:v>5.5003999999979282E-4</c:v>
                </c:pt>
                <c:pt idx="27503">
                  <c:v>5.5005999999979281E-4</c:v>
                </c:pt>
                <c:pt idx="27504">
                  <c:v>5.500799999997928E-4</c:v>
                </c:pt>
                <c:pt idx="27505">
                  <c:v>5.5009999999979279E-4</c:v>
                </c:pt>
                <c:pt idx="27506">
                  <c:v>5.5011999999979278E-4</c:v>
                </c:pt>
                <c:pt idx="27507">
                  <c:v>5.5013999999979277E-4</c:v>
                </c:pt>
                <c:pt idx="27508">
                  <c:v>5.5015999999979276E-4</c:v>
                </c:pt>
                <c:pt idx="27509">
                  <c:v>5.5017999999979275E-4</c:v>
                </c:pt>
                <c:pt idx="27510">
                  <c:v>5.5019999999979274E-4</c:v>
                </c:pt>
                <c:pt idx="27511">
                  <c:v>5.5021999999979273E-4</c:v>
                </c:pt>
                <c:pt idx="27512">
                  <c:v>5.5023999999979272E-4</c:v>
                </c:pt>
                <c:pt idx="27513">
                  <c:v>5.5025999999979271E-4</c:v>
                </c:pt>
                <c:pt idx="27514">
                  <c:v>5.502799999997927E-4</c:v>
                </c:pt>
                <c:pt idx="27515">
                  <c:v>5.5029999999979269E-4</c:v>
                </c:pt>
                <c:pt idx="27516">
                  <c:v>5.5031999999979268E-4</c:v>
                </c:pt>
                <c:pt idx="27517">
                  <c:v>5.5033999999979267E-4</c:v>
                </c:pt>
                <c:pt idx="27518">
                  <c:v>5.5035999999979266E-4</c:v>
                </c:pt>
                <c:pt idx="27519">
                  <c:v>5.5037999999979265E-4</c:v>
                </c:pt>
                <c:pt idx="27520">
                  <c:v>5.5039999999979263E-4</c:v>
                </c:pt>
                <c:pt idx="27521">
                  <c:v>5.5041999999979262E-4</c:v>
                </c:pt>
                <c:pt idx="27522">
                  <c:v>5.5043999999979261E-4</c:v>
                </c:pt>
                <c:pt idx="27523">
                  <c:v>5.504599999997926E-4</c:v>
                </c:pt>
                <c:pt idx="27524">
                  <c:v>5.5047999999979259E-4</c:v>
                </c:pt>
                <c:pt idx="27525">
                  <c:v>5.5049999999979258E-4</c:v>
                </c:pt>
                <c:pt idx="27526">
                  <c:v>5.5051999999979257E-4</c:v>
                </c:pt>
                <c:pt idx="27527">
                  <c:v>5.5053999999979256E-4</c:v>
                </c:pt>
                <c:pt idx="27528">
                  <c:v>5.5055999999979255E-4</c:v>
                </c:pt>
                <c:pt idx="27529">
                  <c:v>5.5057999999979254E-4</c:v>
                </c:pt>
                <c:pt idx="27530">
                  <c:v>5.5059999999979253E-4</c:v>
                </c:pt>
                <c:pt idx="27531">
                  <c:v>5.5061999999979252E-4</c:v>
                </c:pt>
                <c:pt idx="27532">
                  <c:v>5.5063999999979251E-4</c:v>
                </c:pt>
                <c:pt idx="27533">
                  <c:v>5.506599999997925E-4</c:v>
                </c:pt>
                <c:pt idx="27534">
                  <c:v>5.5067999999979249E-4</c:v>
                </c:pt>
                <c:pt idx="27535">
                  <c:v>5.5069999999979248E-4</c:v>
                </c:pt>
                <c:pt idx="27536">
                  <c:v>5.5071999999979247E-4</c:v>
                </c:pt>
                <c:pt idx="27537">
                  <c:v>5.5073999999979246E-4</c:v>
                </c:pt>
                <c:pt idx="27538">
                  <c:v>5.5075999999979245E-4</c:v>
                </c:pt>
                <c:pt idx="27539">
                  <c:v>5.5077999999979244E-4</c:v>
                </c:pt>
                <c:pt idx="27540">
                  <c:v>5.5079999999979243E-4</c:v>
                </c:pt>
                <c:pt idx="27541">
                  <c:v>5.5081999999979242E-4</c:v>
                </c:pt>
                <c:pt idx="27542">
                  <c:v>5.5083999999979241E-4</c:v>
                </c:pt>
                <c:pt idx="27543">
                  <c:v>5.508599999997924E-4</c:v>
                </c:pt>
                <c:pt idx="27544">
                  <c:v>5.5087999999979239E-4</c:v>
                </c:pt>
                <c:pt idx="27545">
                  <c:v>5.5089999999979238E-4</c:v>
                </c:pt>
                <c:pt idx="27546">
                  <c:v>5.5091999999979237E-4</c:v>
                </c:pt>
                <c:pt idx="27547">
                  <c:v>5.5093999999979236E-4</c:v>
                </c:pt>
                <c:pt idx="27548">
                  <c:v>5.5095999999979235E-4</c:v>
                </c:pt>
                <c:pt idx="27549">
                  <c:v>5.5097999999979233E-4</c:v>
                </c:pt>
                <c:pt idx="27550">
                  <c:v>5.5099999999979232E-4</c:v>
                </c:pt>
                <c:pt idx="27551">
                  <c:v>5.5101999999979231E-4</c:v>
                </c:pt>
                <c:pt idx="27552">
                  <c:v>5.510399999997923E-4</c:v>
                </c:pt>
                <c:pt idx="27553">
                  <c:v>5.5105999999979229E-4</c:v>
                </c:pt>
                <c:pt idx="27554">
                  <c:v>5.5107999999979228E-4</c:v>
                </c:pt>
                <c:pt idx="27555">
                  <c:v>5.5109999999979227E-4</c:v>
                </c:pt>
                <c:pt idx="27556">
                  <c:v>5.5111999999979226E-4</c:v>
                </c:pt>
                <c:pt idx="27557">
                  <c:v>5.5113999999979225E-4</c:v>
                </c:pt>
                <c:pt idx="27558">
                  <c:v>5.5115999999979224E-4</c:v>
                </c:pt>
                <c:pt idx="27559">
                  <c:v>5.5117999999979223E-4</c:v>
                </c:pt>
                <c:pt idx="27560">
                  <c:v>5.5119999999979222E-4</c:v>
                </c:pt>
                <c:pt idx="27561">
                  <c:v>5.5121999999979221E-4</c:v>
                </c:pt>
                <c:pt idx="27562">
                  <c:v>5.512399999997922E-4</c:v>
                </c:pt>
                <c:pt idx="27563">
                  <c:v>5.5125999999979219E-4</c:v>
                </c:pt>
                <c:pt idx="27564">
                  <c:v>5.5127999999979218E-4</c:v>
                </c:pt>
                <c:pt idx="27565">
                  <c:v>5.5129999999979217E-4</c:v>
                </c:pt>
                <c:pt idx="27566">
                  <c:v>5.5131999999979216E-4</c:v>
                </c:pt>
                <c:pt idx="27567">
                  <c:v>5.5133999999979215E-4</c:v>
                </c:pt>
                <c:pt idx="27568">
                  <c:v>5.5135999999979214E-4</c:v>
                </c:pt>
                <c:pt idx="27569">
                  <c:v>5.5137999999979213E-4</c:v>
                </c:pt>
                <c:pt idx="27570">
                  <c:v>5.5139999999979212E-4</c:v>
                </c:pt>
                <c:pt idx="27571">
                  <c:v>5.5141999999979211E-4</c:v>
                </c:pt>
                <c:pt idx="27572">
                  <c:v>5.514399999997921E-4</c:v>
                </c:pt>
                <c:pt idx="27573">
                  <c:v>5.5145999999979209E-4</c:v>
                </c:pt>
                <c:pt idx="27574">
                  <c:v>5.5147999999979208E-4</c:v>
                </c:pt>
                <c:pt idx="27575">
                  <c:v>5.5149999999979207E-4</c:v>
                </c:pt>
                <c:pt idx="27576">
                  <c:v>5.5151999999979206E-4</c:v>
                </c:pt>
                <c:pt idx="27577">
                  <c:v>5.5153999999979204E-4</c:v>
                </c:pt>
                <c:pt idx="27578">
                  <c:v>5.5155999999979203E-4</c:v>
                </c:pt>
                <c:pt idx="27579">
                  <c:v>5.5157999999979202E-4</c:v>
                </c:pt>
                <c:pt idx="27580">
                  <c:v>5.5159999999979201E-4</c:v>
                </c:pt>
                <c:pt idx="27581">
                  <c:v>5.51619999999792E-4</c:v>
                </c:pt>
                <c:pt idx="27582">
                  <c:v>5.5163999999979199E-4</c:v>
                </c:pt>
                <c:pt idx="27583">
                  <c:v>5.5165999999979198E-4</c:v>
                </c:pt>
                <c:pt idx="27584">
                  <c:v>5.5167999999979197E-4</c:v>
                </c:pt>
                <c:pt idx="27585">
                  <c:v>5.5169999999979196E-4</c:v>
                </c:pt>
                <c:pt idx="27586">
                  <c:v>5.5171999999979195E-4</c:v>
                </c:pt>
                <c:pt idx="27587">
                  <c:v>5.5173999999979194E-4</c:v>
                </c:pt>
                <c:pt idx="27588">
                  <c:v>5.5175999999979193E-4</c:v>
                </c:pt>
                <c:pt idx="27589">
                  <c:v>5.5177999999979192E-4</c:v>
                </c:pt>
                <c:pt idx="27590">
                  <c:v>5.5179999999979191E-4</c:v>
                </c:pt>
                <c:pt idx="27591">
                  <c:v>5.518199999997919E-4</c:v>
                </c:pt>
                <c:pt idx="27592">
                  <c:v>5.5183999999979189E-4</c:v>
                </c:pt>
                <c:pt idx="27593">
                  <c:v>5.5185999999979188E-4</c:v>
                </c:pt>
                <c:pt idx="27594">
                  <c:v>5.5187999999979187E-4</c:v>
                </c:pt>
                <c:pt idx="27595">
                  <c:v>5.5189999999979186E-4</c:v>
                </c:pt>
                <c:pt idx="27596">
                  <c:v>5.5191999999979185E-4</c:v>
                </c:pt>
                <c:pt idx="27597">
                  <c:v>5.5193999999979184E-4</c:v>
                </c:pt>
                <c:pt idx="27598">
                  <c:v>5.5195999999979183E-4</c:v>
                </c:pt>
                <c:pt idx="27599">
                  <c:v>5.5197999999979182E-4</c:v>
                </c:pt>
                <c:pt idx="27600">
                  <c:v>5.5199999999979181E-4</c:v>
                </c:pt>
                <c:pt idx="27601">
                  <c:v>5.520199999997918E-4</c:v>
                </c:pt>
                <c:pt idx="27602">
                  <c:v>5.5203999999979179E-4</c:v>
                </c:pt>
                <c:pt idx="27603">
                  <c:v>5.5205999999979178E-4</c:v>
                </c:pt>
                <c:pt idx="27604">
                  <c:v>5.5207999999979177E-4</c:v>
                </c:pt>
                <c:pt idx="27605">
                  <c:v>5.5209999999979175E-4</c:v>
                </c:pt>
                <c:pt idx="27606">
                  <c:v>5.5211999999979174E-4</c:v>
                </c:pt>
                <c:pt idx="27607">
                  <c:v>5.5213999999979173E-4</c:v>
                </c:pt>
                <c:pt idx="27608">
                  <c:v>5.5215999999979172E-4</c:v>
                </c:pt>
                <c:pt idx="27609">
                  <c:v>5.5217999999979171E-4</c:v>
                </c:pt>
                <c:pt idx="27610">
                  <c:v>5.521999999997917E-4</c:v>
                </c:pt>
                <c:pt idx="27611">
                  <c:v>5.5221999999979169E-4</c:v>
                </c:pt>
                <c:pt idx="27612">
                  <c:v>5.5223999999979168E-4</c:v>
                </c:pt>
                <c:pt idx="27613">
                  <c:v>5.5225999999979167E-4</c:v>
                </c:pt>
                <c:pt idx="27614">
                  <c:v>5.5227999999979166E-4</c:v>
                </c:pt>
                <c:pt idx="27615">
                  <c:v>5.5229999999979165E-4</c:v>
                </c:pt>
                <c:pt idx="27616">
                  <c:v>5.5231999999979164E-4</c:v>
                </c:pt>
                <c:pt idx="27617">
                  <c:v>5.5233999999979163E-4</c:v>
                </c:pt>
                <c:pt idx="27618">
                  <c:v>5.5235999999979162E-4</c:v>
                </c:pt>
                <c:pt idx="27619">
                  <c:v>5.5237999999979161E-4</c:v>
                </c:pt>
                <c:pt idx="27620">
                  <c:v>5.523999999997916E-4</c:v>
                </c:pt>
                <c:pt idx="27621">
                  <c:v>5.5241999999979159E-4</c:v>
                </c:pt>
                <c:pt idx="27622">
                  <c:v>5.5243999999979158E-4</c:v>
                </c:pt>
                <c:pt idx="27623">
                  <c:v>5.5245999999979157E-4</c:v>
                </c:pt>
                <c:pt idx="27624">
                  <c:v>5.5247999999979156E-4</c:v>
                </c:pt>
                <c:pt idx="27625">
                  <c:v>5.5249999999979155E-4</c:v>
                </c:pt>
                <c:pt idx="27626">
                  <c:v>5.5251999999979154E-4</c:v>
                </c:pt>
                <c:pt idx="27627">
                  <c:v>5.5253999999979153E-4</c:v>
                </c:pt>
                <c:pt idx="27628">
                  <c:v>5.5255999999979152E-4</c:v>
                </c:pt>
                <c:pt idx="27629">
                  <c:v>5.5257999999979151E-4</c:v>
                </c:pt>
                <c:pt idx="27630">
                  <c:v>5.525999999997915E-4</c:v>
                </c:pt>
                <c:pt idx="27631">
                  <c:v>5.5261999999979149E-4</c:v>
                </c:pt>
                <c:pt idx="27632">
                  <c:v>5.5263999999979148E-4</c:v>
                </c:pt>
                <c:pt idx="27633">
                  <c:v>5.5265999999979146E-4</c:v>
                </c:pt>
                <c:pt idx="27634">
                  <c:v>5.5267999999979145E-4</c:v>
                </c:pt>
                <c:pt idx="27635">
                  <c:v>5.5269999999979144E-4</c:v>
                </c:pt>
                <c:pt idx="27636">
                  <c:v>5.5271999999979143E-4</c:v>
                </c:pt>
                <c:pt idx="27637">
                  <c:v>5.5273999999979142E-4</c:v>
                </c:pt>
                <c:pt idx="27638">
                  <c:v>5.5275999999979141E-4</c:v>
                </c:pt>
                <c:pt idx="27639">
                  <c:v>5.527799999997914E-4</c:v>
                </c:pt>
                <c:pt idx="27640">
                  <c:v>5.5279999999979139E-4</c:v>
                </c:pt>
                <c:pt idx="27641">
                  <c:v>5.5281999999979138E-4</c:v>
                </c:pt>
                <c:pt idx="27642">
                  <c:v>5.5283999999979137E-4</c:v>
                </c:pt>
                <c:pt idx="27643">
                  <c:v>5.5285999999979136E-4</c:v>
                </c:pt>
                <c:pt idx="27644">
                  <c:v>5.5287999999979135E-4</c:v>
                </c:pt>
                <c:pt idx="27645">
                  <c:v>5.5289999999979134E-4</c:v>
                </c:pt>
                <c:pt idx="27646">
                  <c:v>5.5291999999979133E-4</c:v>
                </c:pt>
                <c:pt idx="27647">
                  <c:v>5.5293999999979132E-4</c:v>
                </c:pt>
                <c:pt idx="27648">
                  <c:v>5.5295999999979131E-4</c:v>
                </c:pt>
                <c:pt idx="27649">
                  <c:v>5.529799999997913E-4</c:v>
                </c:pt>
                <c:pt idx="27650">
                  <c:v>5.5299999999979129E-4</c:v>
                </c:pt>
                <c:pt idx="27651">
                  <c:v>5.5301999999979128E-4</c:v>
                </c:pt>
                <c:pt idx="27652">
                  <c:v>5.5303999999979127E-4</c:v>
                </c:pt>
                <c:pt idx="27653">
                  <c:v>5.5305999999979126E-4</c:v>
                </c:pt>
                <c:pt idx="27654">
                  <c:v>5.5307999999979125E-4</c:v>
                </c:pt>
                <c:pt idx="27655">
                  <c:v>5.5309999999979124E-4</c:v>
                </c:pt>
                <c:pt idx="27656">
                  <c:v>5.5311999999979123E-4</c:v>
                </c:pt>
                <c:pt idx="27657">
                  <c:v>5.5313999999979122E-4</c:v>
                </c:pt>
                <c:pt idx="27658">
                  <c:v>5.5315999999979121E-4</c:v>
                </c:pt>
                <c:pt idx="27659">
                  <c:v>5.531799999997912E-4</c:v>
                </c:pt>
                <c:pt idx="27660">
                  <c:v>5.5319999999979119E-4</c:v>
                </c:pt>
                <c:pt idx="27661">
                  <c:v>5.5321999999979117E-4</c:v>
                </c:pt>
                <c:pt idx="27662">
                  <c:v>5.5323999999979116E-4</c:v>
                </c:pt>
                <c:pt idx="27663">
                  <c:v>5.5325999999979115E-4</c:v>
                </c:pt>
                <c:pt idx="27664">
                  <c:v>5.5327999999979114E-4</c:v>
                </c:pt>
                <c:pt idx="27665">
                  <c:v>5.5329999999979113E-4</c:v>
                </c:pt>
                <c:pt idx="27666">
                  <c:v>5.5331999999979112E-4</c:v>
                </c:pt>
                <c:pt idx="27667">
                  <c:v>5.5333999999979111E-4</c:v>
                </c:pt>
                <c:pt idx="27668">
                  <c:v>5.533599999997911E-4</c:v>
                </c:pt>
                <c:pt idx="27669">
                  <c:v>5.5337999999979109E-4</c:v>
                </c:pt>
                <c:pt idx="27670">
                  <c:v>5.5339999999979108E-4</c:v>
                </c:pt>
                <c:pt idx="27671">
                  <c:v>5.5341999999979107E-4</c:v>
                </c:pt>
                <c:pt idx="27672">
                  <c:v>5.5343999999979106E-4</c:v>
                </c:pt>
                <c:pt idx="27673">
                  <c:v>5.5345999999979105E-4</c:v>
                </c:pt>
                <c:pt idx="27674">
                  <c:v>5.5347999999979104E-4</c:v>
                </c:pt>
                <c:pt idx="27675">
                  <c:v>5.5349999999979103E-4</c:v>
                </c:pt>
                <c:pt idx="27676">
                  <c:v>5.5351999999979102E-4</c:v>
                </c:pt>
                <c:pt idx="27677">
                  <c:v>5.5353999999979101E-4</c:v>
                </c:pt>
                <c:pt idx="27678">
                  <c:v>5.53559999999791E-4</c:v>
                </c:pt>
                <c:pt idx="27679">
                  <c:v>5.5357999999979099E-4</c:v>
                </c:pt>
                <c:pt idx="27680">
                  <c:v>5.5359999999979098E-4</c:v>
                </c:pt>
                <c:pt idx="27681">
                  <c:v>5.5361999999979097E-4</c:v>
                </c:pt>
                <c:pt idx="27682">
                  <c:v>5.5363999999979096E-4</c:v>
                </c:pt>
                <c:pt idx="27683">
                  <c:v>5.5365999999979095E-4</c:v>
                </c:pt>
                <c:pt idx="27684">
                  <c:v>5.5367999999979094E-4</c:v>
                </c:pt>
                <c:pt idx="27685">
                  <c:v>5.5369999999979093E-4</c:v>
                </c:pt>
                <c:pt idx="27686">
                  <c:v>5.5371999999979092E-4</c:v>
                </c:pt>
                <c:pt idx="27687">
                  <c:v>5.5373999999979091E-4</c:v>
                </c:pt>
                <c:pt idx="27688">
                  <c:v>5.537599999997909E-4</c:v>
                </c:pt>
                <c:pt idx="27689">
                  <c:v>5.5377999999979088E-4</c:v>
                </c:pt>
                <c:pt idx="27690">
                  <c:v>5.5379999999979087E-4</c:v>
                </c:pt>
                <c:pt idx="27691">
                  <c:v>5.5381999999979086E-4</c:v>
                </c:pt>
                <c:pt idx="27692">
                  <c:v>5.5383999999979085E-4</c:v>
                </c:pt>
                <c:pt idx="27693">
                  <c:v>5.5385999999979084E-4</c:v>
                </c:pt>
                <c:pt idx="27694">
                  <c:v>5.5387999999979083E-4</c:v>
                </c:pt>
                <c:pt idx="27695">
                  <c:v>5.5389999999979082E-4</c:v>
                </c:pt>
                <c:pt idx="27696">
                  <c:v>5.5391999999979081E-4</c:v>
                </c:pt>
                <c:pt idx="27697">
                  <c:v>5.539399999997908E-4</c:v>
                </c:pt>
                <c:pt idx="27698">
                  <c:v>5.5395999999979079E-4</c:v>
                </c:pt>
                <c:pt idx="27699">
                  <c:v>5.5397999999979078E-4</c:v>
                </c:pt>
                <c:pt idx="27700">
                  <c:v>5.5399999999979077E-4</c:v>
                </c:pt>
                <c:pt idx="27701">
                  <c:v>5.5401999999979076E-4</c:v>
                </c:pt>
                <c:pt idx="27702">
                  <c:v>5.5403999999979075E-4</c:v>
                </c:pt>
                <c:pt idx="27703">
                  <c:v>5.5405999999979074E-4</c:v>
                </c:pt>
                <c:pt idx="27704">
                  <c:v>5.5407999999979073E-4</c:v>
                </c:pt>
                <c:pt idx="27705">
                  <c:v>5.5409999999979072E-4</c:v>
                </c:pt>
                <c:pt idx="27706">
                  <c:v>5.5411999999979071E-4</c:v>
                </c:pt>
                <c:pt idx="27707">
                  <c:v>5.541399999997907E-4</c:v>
                </c:pt>
                <c:pt idx="27708">
                  <c:v>5.5415999999979069E-4</c:v>
                </c:pt>
                <c:pt idx="27709">
                  <c:v>5.5417999999979068E-4</c:v>
                </c:pt>
                <c:pt idx="27710">
                  <c:v>5.5419999999979067E-4</c:v>
                </c:pt>
                <c:pt idx="27711">
                  <c:v>5.5421999999979066E-4</c:v>
                </c:pt>
                <c:pt idx="27712">
                  <c:v>5.5423999999979065E-4</c:v>
                </c:pt>
                <c:pt idx="27713">
                  <c:v>5.5425999999979064E-4</c:v>
                </c:pt>
                <c:pt idx="27714">
                  <c:v>5.5427999999979063E-4</c:v>
                </c:pt>
                <c:pt idx="27715">
                  <c:v>5.5429999999979062E-4</c:v>
                </c:pt>
                <c:pt idx="27716">
                  <c:v>5.5431999999979061E-4</c:v>
                </c:pt>
                <c:pt idx="27717">
                  <c:v>5.5433999999979059E-4</c:v>
                </c:pt>
                <c:pt idx="27718">
                  <c:v>5.5435999999979058E-4</c:v>
                </c:pt>
                <c:pt idx="27719">
                  <c:v>5.5437999999979057E-4</c:v>
                </c:pt>
                <c:pt idx="27720">
                  <c:v>5.5439999999979056E-4</c:v>
                </c:pt>
                <c:pt idx="27721">
                  <c:v>5.5441999999979055E-4</c:v>
                </c:pt>
                <c:pt idx="27722">
                  <c:v>5.5443999999979054E-4</c:v>
                </c:pt>
                <c:pt idx="27723">
                  <c:v>5.5445999999979053E-4</c:v>
                </c:pt>
                <c:pt idx="27724">
                  <c:v>5.5447999999979052E-4</c:v>
                </c:pt>
                <c:pt idx="27725">
                  <c:v>5.5449999999979051E-4</c:v>
                </c:pt>
                <c:pt idx="27726">
                  <c:v>5.545199999997905E-4</c:v>
                </c:pt>
                <c:pt idx="27727">
                  <c:v>5.5453999999979049E-4</c:v>
                </c:pt>
                <c:pt idx="27728">
                  <c:v>5.5455999999979048E-4</c:v>
                </c:pt>
                <c:pt idx="27729">
                  <c:v>5.5457999999979047E-4</c:v>
                </c:pt>
                <c:pt idx="27730">
                  <c:v>5.5459999999979046E-4</c:v>
                </c:pt>
                <c:pt idx="27731">
                  <c:v>5.5461999999979045E-4</c:v>
                </c:pt>
                <c:pt idx="27732">
                  <c:v>5.5463999999979044E-4</c:v>
                </c:pt>
                <c:pt idx="27733">
                  <c:v>5.5465999999979043E-4</c:v>
                </c:pt>
                <c:pt idx="27734">
                  <c:v>5.5467999999979042E-4</c:v>
                </c:pt>
                <c:pt idx="27735">
                  <c:v>5.5469999999979041E-4</c:v>
                </c:pt>
                <c:pt idx="27736">
                  <c:v>5.547199999997904E-4</c:v>
                </c:pt>
                <c:pt idx="27737">
                  <c:v>5.5473999999979039E-4</c:v>
                </c:pt>
                <c:pt idx="27738">
                  <c:v>5.5475999999979038E-4</c:v>
                </c:pt>
                <c:pt idx="27739">
                  <c:v>5.5477999999979037E-4</c:v>
                </c:pt>
                <c:pt idx="27740">
                  <c:v>5.5479999999979036E-4</c:v>
                </c:pt>
                <c:pt idx="27741">
                  <c:v>5.5481999999979035E-4</c:v>
                </c:pt>
                <c:pt idx="27742">
                  <c:v>5.5483999999979034E-4</c:v>
                </c:pt>
                <c:pt idx="27743">
                  <c:v>5.5485999999979033E-4</c:v>
                </c:pt>
                <c:pt idx="27744">
                  <c:v>5.5487999999979032E-4</c:v>
                </c:pt>
                <c:pt idx="27745">
                  <c:v>5.548999999997903E-4</c:v>
                </c:pt>
                <c:pt idx="27746">
                  <c:v>5.5491999999979029E-4</c:v>
                </c:pt>
                <c:pt idx="27747">
                  <c:v>5.5493999999979028E-4</c:v>
                </c:pt>
                <c:pt idx="27748">
                  <c:v>5.5495999999979027E-4</c:v>
                </c:pt>
                <c:pt idx="27749">
                  <c:v>5.5497999999979026E-4</c:v>
                </c:pt>
                <c:pt idx="27750">
                  <c:v>5.5499999999979025E-4</c:v>
                </c:pt>
                <c:pt idx="27751">
                  <c:v>5.5501999999979024E-4</c:v>
                </c:pt>
                <c:pt idx="27752">
                  <c:v>5.5503999999979023E-4</c:v>
                </c:pt>
                <c:pt idx="27753">
                  <c:v>5.5505999999979022E-4</c:v>
                </c:pt>
                <c:pt idx="27754">
                  <c:v>5.5507999999979021E-4</c:v>
                </c:pt>
                <c:pt idx="27755">
                  <c:v>5.550999999997902E-4</c:v>
                </c:pt>
                <c:pt idx="27756">
                  <c:v>5.5511999999979019E-4</c:v>
                </c:pt>
                <c:pt idx="27757">
                  <c:v>5.5513999999979018E-4</c:v>
                </c:pt>
                <c:pt idx="27758">
                  <c:v>5.5515999999979017E-4</c:v>
                </c:pt>
                <c:pt idx="27759">
                  <c:v>5.5517999999979016E-4</c:v>
                </c:pt>
                <c:pt idx="27760">
                  <c:v>5.5519999999979015E-4</c:v>
                </c:pt>
                <c:pt idx="27761">
                  <c:v>5.5521999999979014E-4</c:v>
                </c:pt>
                <c:pt idx="27762">
                  <c:v>5.5523999999979013E-4</c:v>
                </c:pt>
                <c:pt idx="27763">
                  <c:v>5.5525999999979012E-4</c:v>
                </c:pt>
                <c:pt idx="27764">
                  <c:v>5.5527999999979011E-4</c:v>
                </c:pt>
                <c:pt idx="27765">
                  <c:v>5.552999999997901E-4</c:v>
                </c:pt>
                <c:pt idx="27766">
                  <c:v>5.5531999999979009E-4</c:v>
                </c:pt>
                <c:pt idx="27767">
                  <c:v>5.5533999999979008E-4</c:v>
                </c:pt>
                <c:pt idx="27768">
                  <c:v>5.5535999999979007E-4</c:v>
                </c:pt>
                <c:pt idx="27769">
                  <c:v>5.5537999999979006E-4</c:v>
                </c:pt>
                <c:pt idx="27770">
                  <c:v>5.5539999999979005E-4</c:v>
                </c:pt>
                <c:pt idx="27771">
                  <c:v>5.5541999999979004E-4</c:v>
                </c:pt>
                <c:pt idx="27772">
                  <c:v>5.5543999999979003E-4</c:v>
                </c:pt>
                <c:pt idx="27773">
                  <c:v>5.5545999999979001E-4</c:v>
                </c:pt>
                <c:pt idx="27774">
                  <c:v>5.5547999999979E-4</c:v>
                </c:pt>
                <c:pt idx="27775">
                  <c:v>5.5549999999978999E-4</c:v>
                </c:pt>
                <c:pt idx="27776">
                  <c:v>5.5551999999978998E-4</c:v>
                </c:pt>
                <c:pt idx="27777">
                  <c:v>5.5553999999978997E-4</c:v>
                </c:pt>
                <c:pt idx="27778">
                  <c:v>5.5555999999978996E-4</c:v>
                </c:pt>
                <c:pt idx="27779">
                  <c:v>5.5557999999978995E-4</c:v>
                </c:pt>
                <c:pt idx="27780">
                  <c:v>5.5559999999978994E-4</c:v>
                </c:pt>
                <c:pt idx="27781">
                  <c:v>5.5561999999978993E-4</c:v>
                </c:pt>
                <c:pt idx="27782">
                  <c:v>5.5563999999978992E-4</c:v>
                </c:pt>
                <c:pt idx="27783">
                  <c:v>5.5565999999978991E-4</c:v>
                </c:pt>
                <c:pt idx="27784">
                  <c:v>5.556799999997899E-4</c:v>
                </c:pt>
                <c:pt idx="27785">
                  <c:v>5.5569999999978989E-4</c:v>
                </c:pt>
                <c:pt idx="27786">
                  <c:v>5.5571999999978988E-4</c:v>
                </c:pt>
                <c:pt idx="27787">
                  <c:v>5.5573999999978987E-4</c:v>
                </c:pt>
                <c:pt idx="27788">
                  <c:v>5.5575999999978986E-4</c:v>
                </c:pt>
                <c:pt idx="27789">
                  <c:v>5.5577999999978985E-4</c:v>
                </c:pt>
                <c:pt idx="27790">
                  <c:v>5.5579999999978984E-4</c:v>
                </c:pt>
                <c:pt idx="27791">
                  <c:v>5.5581999999978983E-4</c:v>
                </c:pt>
                <c:pt idx="27792">
                  <c:v>5.5583999999978982E-4</c:v>
                </c:pt>
                <c:pt idx="27793">
                  <c:v>5.5585999999978981E-4</c:v>
                </c:pt>
                <c:pt idx="27794">
                  <c:v>5.558799999997898E-4</c:v>
                </c:pt>
                <c:pt idx="27795">
                  <c:v>5.5589999999978979E-4</c:v>
                </c:pt>
                <c:pt idx="27796">
                  <c:v>5.5591999999978978E-4</c:v>
                </c:pt>
                <c:pt idx="27797">
                  <c:v>5.5593999999978977E-4</c:v>
                </c:pt>
                <c:pt idx="27798">
                  <c:v>5.5595999999978976E-4</c:v>
                </c:pt>
                <c:pt idx="27799">
                  <c:v>5.5597999999978975E-4</c:v>
                </c:pt>
                <c:pt idx="27800">
                  <c:v>5.5599999999978974E-4</c:v>
                </c:pt>
                <c:pt idx="27801">
                  <c:v>5.5601999999978972E-4</c:v>
                </c:pt>
                <c:pt idx="27802">
                  <c:v>5.5603999999978971E-4</c:v>
                </c:pt>
                <c:pt idx="27803">
                  <c:v>5.560599999997897E-4</c:v>
                </c:pt>
                <c:pt idx="27804">
                  <c:v>5.5607999999978969E-4</c:v>
                </c:pt>
                <c:pt idx="27805">
                  <c:v>5.5609999999978968E-4</c:v>
                </c:pt>
                <c:pt idx="27806">
                  <c:v>5.5611999999978967E-4</c:v>
                </c:pt>
                <c:pt idx="27807">
                  <c:v>5.5613999999978966E-4</c:v>
                </c:pt>
                <c:pt idx="27808">
                  <c:v>5.5615999999978965E-4</c:v>
                </c:pt>
                <c:pt idx="27809">
                  <c:v>5.5617999999978964E-4</c:v>
                </c:pt>
                <c:pt idx="27810">
                  <c:v>5.5619999999978963E-4</c:v>
                </c:pt>
                <c:pt idx="27811">
                  <c:v>5.5621999999978962E-4</c:v>
                </c:pt>
                <c:pt idx="27812">
                  <c:v>5.5623999999978961E-4</c:v>
                </c:pt>
                <c:pt idx="27813">
                  <c:v>5.562599999997896E-4</c:v>
                </c:pt>
                <c:pt idx="27814">
                  <c:v>5.5627999999978959E-4</c:v>
                </c:pt>
                <c:pt idx="27815">
                  <c:v>5.5629999999978958E-4</c:v>
                </c:pt>
                <c:pt idx="27816">
                  <c:v>5.5631999999978957E-4</c:v>
                </c:pt>
                <c:pt idx="27817">
                  <c:v>5.5633999999978956E-4</c:v>
                </c:pt>
                <c:pt idx="27818">
                  <c:v>5.5635999999978955E-4</c:v>
                </c:pt>
                <c:pt idx="27819">
                  <c:v>5.5637999999978954E-4</c:v>
                </c:pt>
                <c:pt idx="27820">
                  <c:v>5.5639999999978953E-4</c:v>
                </c:pt>
                <c:pt idx="27821">
                  <c:v>5.5641999999978952E-4</c:v>
                </c:pt>
                <c:pt idx="27822">
                  <c:v>5.5643999999978951E-4</c:v>
                </c:pt>
                <c:pt idx="27823">
                  <c:v>5.564599999997895E-4</c:v>
                </c:pt>
                <c:pt idx="27824">
                  <c:v>5.5647999999978949E-4</c:v>
                </c:pt>
                <c:pt idx="27825">
                  <c:v>5.5649999999978948E-4</c:v>
                </c:pt>
                <c:pt idx="27826">
                  <c:v>5.5651999999978947E-4</c:v>
                </c:pt>
                <c:pt idx="27827">
                  <c:v>5.5653999999978946E-4</c:v>
                </c:pt>
                <c:pt idx="27828">
                  <c:v>5.5655999999978945E-4</c:v>
                </c:pt>
                <c:pt idx="27829">
                  <c:v>5.5657999999978944E-4</c:v>
                </c:pt>
                <c:pt idx="27830">
                  <c:v>5.5659999999978942E-4</c:v>
                </c:pt>
                <c:pt idx="27831">
                  <c:v>5.5661999999978941E-4</c:v>
                </c:pt>
                <c:pt idx="27832">
                  <c:v>5.566399999997894E-4</c:v>
                </c:pt>
                <c:pt idx="27833">
                  <c:v>5.5665999999978939E-4</c:v>
                </c:pt>
                <c:pt idx="27834">
                  <c:v>5.5667999999978938E-4</c:v>
                </c:pt>
                <c:pt idx="27835">
                  <c:v>5.5669999999978937E-4</c:v>
                </c:pt>
                <c:pt idx="27836">
                  <c:v>5.5671999999978936E-4</c:v>
                </c:pt>
                <c:pt idx="27837">
                  <c:v>5.5673999999978935E-4</c:v>
                </c:pt>
                <c:pt idx="27838">
                  <c:v>5.5675999999978934E-4</c:v>
                </c:pt>
                <c:pt idx="27839">
                  <c:v>5.5677999999978933E-4</c:v>
                </c:pt>
                <c:pt idx="27840">
                  <c:v>5.5679999999978932E-4</c:v>
                </c:pt>
                <c:pt idx="27841">
                  <c:v>5.5681999999978931E-4</c:v>
                </c:pt>
                <c:pt idx="27842">
                  <c:v>5.568399999997893E-4</c:v>
                </c:pt>
                <c:pt idx="27843">
                  <c:v>5.5685999999978929E-4</c:v>
                </c:pt>
                <c:pt idx="27844">
                  <c:v>5.5687999999978928E-4</c:v>
                </c:pt>
                <c:pt idx="27845">
                  <c:v>5.5689999999978927E-4</c:v>
                </c:pt>
                <c:pt idx="27846">
                  <c:v>5.5691999999978926E-4</c:v>
                </c:pt>
                <c:pt idx="27847">
                  <c:v>5.5693999999978925E-4</c:v>
                </c:pt>
                <c:pt idx="27848">
                  <c:v>5.5695999999978924E-4</c:v>
                </c:pt>
                <c:pt idx="27849">
                  <c:v>5.5697999999978923E-4</c:v>
                </c:pt>
                <c:pt idx="27850">
                  <c:v>5.5699999999978922E-4</c:v>
                </c:pt>
                <c:pt idx="27851">
                  <c:v>5.5701999999978921E-4</c:v>
                </c:pt>
                <c:pt idx="27852">
                  <c:v>5.570399999997892E-4</c:v>
                </c:pt>
                <c:pt idx="27853">
                  <c:v>5.5705999999978919E-4</c:v>
                </c:pt>
                <c:pt idx="27854">
                  <c:v>5.5707999999978918E-4</c:v>
                </c:pt>
                <c:pt idx="27855">
                  <c:v>5.5709999999978917E-4</c:v>
                </c:pt>
                <c:pt idx="27856">
                  <c:v>5.5711999999978916E-4</c:v>
                </c:pt>
                <c:pt idx="27857">
                  <c:v>5.5713999999978915E-4</c:v>
                </c:pt>
                <c:pt idx="27858">
                  <c:v>5.5715999999978913E-4</c:v>
                </c:pt>
                <c:pt idx="27859">
                  <c:v>5.5717999999978912E-4</c:v>
                </c:pt>
                <c:pt idx="27860">
                  <c:v>5.5719999999978911E-4</c:v>
                </c:pt>
                <c:pt idx="27861">
                  <c:v>5.572199999997891E-4</c:v>
                </c:pt>
                <c:pt idx="27862">
                  <c:v>5.5723999999978909E-4</c:v>
                </c:pt>
                <c:pt idx="27863">
                  <c:v>5.5725999999978908E-4</c:v>
                </c:pt>
                <c:pt idx="27864">
                  <c:v>5.5727999999978907E-4</c:v>
                </c:pt>
                <c:pt idx="27865">
                  <c:v>5.5729999999978906E-4</c:v>
                </c:pt>
                <c:pt idx="27866">
                  <c:v>5.5731999999978905E-4</c:v>
                </c:pt>
                <c:pt idx="27867">
                  <c:v>5.5733999999978904E-4</c:v>
                </c:pt>
                <c:pt idx="27868">
                  <c:v>5.5735999999978903E-4</c:v>
                </c:pt>
                <c:pt idx="27869">
                  <c:v>5.5737999999978902E-4</c:v>
                </c:pt>
                <c:pt idx="27870">
                  <c:v>5.5739999999978901E-4</c:v>
                </c:pt>
                <c:pt idx="27871">
                  <c:v>5.57419999999789E-4</c:v>
                </c:pt>
                <c:pt idx="27872">
                  <c:v>5.5743999999978899E-4</c:v>
                </c:pt>
                <c:pt idx="27873">
                  <c:v>5.5745999999978898E-4</c:v>
                </c:pt>
                <c:pt idx="27874">
                  <c:v>5.5747999999978897E-4</c:v>
                </c:pt>
                <c:pt idx="27875">
                  <c:v>5.5749999999978896E-4</c:v>
                </c:pt>
                <c:pt idx="27876">
                  <c:v>5.5751999999978895E-4</c:v>
                </c:pt>
                <c:pt idx="27877">
                  <c:v>5.5753999999978894E-4</c:v>
                </c:pt>
                <c:pt idx="27878">
                  <c:v>5.5755999999978893E-4</c:v>
                </c:pt>
                <c:pt idx="27879">
                  <c:v>5.5757999999978892E-4</c:v>
                </c:pt>
                <c:pt idx="27880">
                  <c:v>5.5759999999978891E-4</c:v>
                </c:pt>
                <c:pt idx="27881">
                  <c:v>5.576199999997889E-4</c:v>
                </c:pt>
                <c:pt idx="27882">
                  <c:v>5.5763999999978889E-4</c:v>
                </c:pt>
                <c:pt idx="27883">
                  <c:v>5.5765999999978888E-4</c:v>
                </c:pt>
                <c:pt idx="27884">
                  <c:v>5.5767999999978887E-4</c:v>
                </c:pt>
                <c:pt idx="27885">
                  <c:v>5.5769999999978886E-4</c:v>
                </c:pt>
                <c:pt idx="27886">
                  <c:v>5.5771999999978884E-4</c:v>
                </c:pt>
                <c:pt idx="27887">
                  <c:v>5.5773999999978883E-4</c:v>
                </c:pt>
                <c:pt idx="27888">
                  <c:v>5.5775999999978882E-4</c:v>
                </c:pt>
                <c:pt idx="27889">
                  <c:v>5.5777999999978881E-4</c:v>
                </c:pt>
                <c:pt idx="27890">
                  <c:v>5.577999999997888E-4</c:v>
                </c:pt>
                <c:pt idx="27891">
                  <c:v>5.5781999999978879E-4</c:v>
                </c:pt>
                <c:pt idx="27892">
                  <c:v>5.5783999999978878E-4</c:v>
                </c:pt>
                <c:pt idx="27893">
                  <c:v>5.5785999999978877E-4</c:v>
                </c:pt>
                <c:pt idx="27894">
                  <c:v>5.5787999999978876E-4</c:v>
                </c:pt>
                <c:pt idx="27895">
                  <c:v>5.5789999999978875E-4</c:v>
                </c:pt>
                <c:pt idx="27896">
                  <c:v>5.5791999999978874E-4</c:v>
                </c:pt>
                <c:pt idx="27897">
                  <c:v>5.5793999999978873E-4</c:v>
                </c:pt>
                <c:pt idx="27898">
                  <c:v>5.5795999999978872E-4</c:v>
                </c:pt>
                <c:pt idx="27899">
                  <c:v>5.5797999999978871E-4</c:v>
                </c:pt>
                <c:pt idx="27900">
                  <c:v>5.579999999997887E-4</c:v>
                </c:pt>
                <c:pt idx="27901">
                  <c:v>5.5801999999978869E-4</c:v>
                </c:pt>
                <c:pt idx="27902">
                  <c:v>5.5803999999978868E-4</c:v>
                </c:pt>
                <c:pt idx="27903">
                  <c:v>5.5805999999978867E-4</c:v>
                </c:pt>
                <c:pt idx="27904">
                  <c:v>5.5807999999978866E-4</c:v>
                </c:pt>
                <c:pt idx="27905">
                  <c:v>5.5809999999978865E-4</c:v>
                </c:pt>
                <c:pt idx="27906">
                  <c:v>5.5811999999978864E-4</c:v>
                </c:pt>
                <c:pt idx="27907">
                  <c:v>5.5813999999978863E-4</c:v>
                </c:pt>
                <c:pt idx="27908">
                  <c:v>5.5815999999978862E-4</c:v>
                </c:pt>
                <c:pt idx="27909">
                  <c:v>5.5817999999978861E-4</c:v>
                </c:pt>
                <c:pt idx="27910">
                  <c:v>5.581999999997886E-4</c:v>
                </c:pt>
                <c:pt idx="27911">
                  <c:v>5.5821999999978859E-4</c:v>
                </c:pt>
                <c:pt idx="27912">
                  <c:v>5.5823999999978858E-4</c:v>
                </c:pt>
                <c:pt idx="27913">
                  <c:v>5.5825999999978857E-4</c:v>
                </c:pt>
                <c:pt idx="27914">
                  <c:v>5.5827999999978855E-4</c:v>
                </c:pt>
                <c:pt idx="27915">
                  <c:v>5.5829999999978854E-4</c:v>
                </c:pt>
                <c:pt idx="27916">
                  <c:v>5.5831999999978853E-4</c:v>
                </c:pt>
                <c:pt idx="27917">
                  <c:v>5.5833999999978852E-4</c:v>
                </c:pt>
                <c:pt idx="27918">
                  <c:v>5.5835999999978851E-4</c:v>
                </c:pt>
                <c:pt idx="27919">
                  <c:v>5.583799999997885E-4</c:v>
                </c:pt>
                <c:pt idx="27920">
                  <c:v>5.5839999999978849E-4</c:v>
                </c:pt>
                <c:pt idx="27921">
                  <c:v>5.5841999999978848E-4</c:v>
                </c:pt>
                <c:pt idx="27922">
                  <c:v>5.5843999999978847E-4</c:v>
                </c:pt>
                <c:pt idx="27923">
                  <c:v>5.5845999999978846E-4</c:v>
                </c:pt>
                <c:pt idx="27924">
                  <c:v>5.5847999999978845E-4</c:v>
                </c:pt>
                <c:pt idx="27925">
                  <c:v>5.5849999999978844E-4</c:v>
                </c:pt>
                <c:pt idx="27926">
                  <c:v>5.5851999999978843E-4</c:v>
                </c:pt>
                <c:pt idx="27927">
                  <c:v>5.5853999999978842E-4</c:v>
                </c:pt>
                <c:pt idx="27928">
                  <c:v>5.5855999999978841E-4</c:v>
                </c:pt>
                <c:pt idx="27929">
                  <c:v>5.585799999997884E-4</c:v>
                </c:pt>
                <c:pt idx="27930">
                  <c:v>5.5859999999978839E-4</c:v>
                </c:pt>
                <c:pt idx="27931">
                  <c:v>5.5861999999978838E-4</c:v>
                </c:pt>
                <c:pt idx="27932">
                  <c:v>5.5863999999978837E-4</c:v>
                </c:pt>
                <c:pt idx="27933">
                  <c:v>5.5865999999978836E-4</c:v>
                </c:pt>
                <c:pt idx="27934">
                  <c:v>5.5867999999978835E-4</c:v>
                </c:pt>
                <c:pt idx="27935">
                  <c:v>5.5869999999978834E-4</c:v>
                </c:pt>
                <c:pt idx="27936">
                  <c:v>5.5871999999978833E-4</c:v>
                </c:pt>
                <c:pt idx="27937">
                  <c:v>5.5873999999978832E-4</c:v>
                </c:pt>
                <c:pt idx="27938">
                  <c:v>5.5875999999978831E-4</c:v>
                </c:pt>
                <c:pt idx="27939">
                  <c:v>5.587799999997883E-4</c:v>
                </c:pt>
                <c:pt idx="27940">
                  <c:v>5.5879999999978829E-4</c:v>
                </c:pt>
                <c:pt idx="27941">
                  <c:v>5.5881999999978828E-4</c:v>
                </c:pt>
                <c:pt idx="27942">
                  <c:v>5.5883999999978826E-4</c:v>
                </c:pt>
                <c:pt idx="27943">
                  <c:v>5.5885999999978825E-4</c:v>
                </c:pt>
                <c:pt idx="27944">
                  <c:v>5.5887999999978824E-4</c:v>
                </c:pt>
                <c:pt idx="27945">
                  <c:v>5.5889999999978823E-4</c:v>
                </c:pt>
                <c:pt idx="27946">
                  <c:v>5.5891999999978822E-4</c:v>
                </c:pt>
                <c:pt idx="27947">
                  <c:v>5.5893999999978821E-4</c:v>
                </c:pt>
                <c:pt idx="27948">
                  <c:v>5.589599999997882E-4</c:v>
                </c:pt>
                <c:pt idx="27949">
                  <c:v>5.5897999999978819E-4</c:v>
                </c:pt>
                <c:pt idx="27950">
                  <c:v>5.5899999999978818E-4</c:v>
                </c:pt>
                <c:pt idx="27951">
                  <c:v>5.5901999999978817E-4</c:v>
                </c:pt>
                <c:pt idx="27952">
                  <c:v>5.5903999999978816E-4</c:v>
                </c:pt>
                <c:pt idx="27953">
                  <c:v>5.5905999999978815E-4</c:v>
                </c:pt>
                <c:pt idx="27954">
                  <c:v>5.5907999999978814E-4</c:v>
                </c:pt>
                <c:pt idx="27955">
                  <c:v>5.5909999999978813E-4</c:v>
                </c:pt>
                <c:pt idx="27956">
                  <c:v>5.5911999999978812E-4</c:v>
                </c:pt>
                <c:pt idx="27957">
                  <c:v>5.5913999999978811E-4</c:v>
                </c:pt>
                <c:pt idx="27958">
                  <c:v>5.591599999997881E-4</c:v>
                </c:pt>
                <c:pt idx="27959">
                  <c:v>5.5917999999978809E-4</c:v>
                </c:pt>
                <c:pt idx="27960">
                  <c:v>5.5919999999978808E-4</c:v>
                </c:pt>
                <c:pt idx="27961">
                  <c:v>5.5921999999978807E-4</c:v>
                </c:pt>
                <c:pt idx="27962">
                  <c:v>5.5923999999978806E-4</c:v>
                </c:pt>
                <c:pt idx="27963">
                  <c:v>5.5925999999978805E-4</c:v>
                </c:pt>
                <c:pt idx="27964">
                  <c:v>5.5927999999978804E-4</c:v>
                </c:pt>
                <c:pt idx="27965">
                  <c:v>5.5929999999978803E-4</c:v>
                </c:pt>
                <c:pt idx="27966">
                  <c:v>5.5931999999978802E-4</c:v>
                </c:pt>
                <c:pt idx="27967">
                  <c:v>5.5933999999978801E-4</c:v>
                </c:pt>
                <c:pt idx="27968">
                  <c:v>5.59359999999788E-4</c:v>
                </c:pt>
                <c:pt idx="27969">
                  <c:v>5.5937999999978799E-4</c:v>
                </c:pt>
                <c:pt idx="27970">
                  <c:v>5.5939999999978797E-4</c:v>
                </c:pt>
                <c:pt idx="27971">
                  <c:v>5.5941999999978796E-4</c:v>
                </c:pt>
                <c:pt idx="27972">
                  <c:v>5.5943999999978795E-4</c:v>
                </c:pt>
                <c:pt idx="27973">
                  <c:v>5.5945999999978794E-4</c:v>
                </c:pt>
                <c:pt idx="27974">
                  <c:v>5.5947999999978793E-4</c:v>
                </c:pt>
                <c:pt idx="27975">
                  <c:v>5.5949999999978792E-4</c:v>
                </c:pt>
                <c:pt idx="27976">
                  <c:v>5.5951999999978791E-4</c:v>
                </c:pt>
                <c:pt idx="27977">
                  <c:v>5.595399999997879E-4</c:v>
                </c:pt>
                <c:pt idx="27978">
                  <c:v>5.5955999999978789E-4</c:v>
                </c:pt>
                <c:pt idx="27979">
                  <c:v>5.5957999999978788E-4</c:v>
                </c:pt>
                <c:pt idx="27980">
                  <c:v>5.5959999999978787E-4</c:v>
                </c:pt>
                <c:pt idx="27981">
                  <c:v>5.5961999999978786E-4</c:v>
                </c:pt>
                <c:pt idx="27982">
                  <c:v>5.5963999999978785E-4</c:v>
                </c:pt>
                <c:pt idx="27983">
                  <c:v>5.5965999999978784E-4</c:v>
                </c:pt>
                <c:pt idx="27984">
                  <c:v>5.5967999999978783E-4</c:v>
                </c:pt>
                <c:pt idx="27985">
                  <c:v>5.5969999999978782E-4</c:v>
                </c:pt>
                <c:pt idx="27986">
                  <c:v>5.5971999999978781E-4</c:v>
                </c:pt>
                <c:pt idx="27987">
                  <c:v>5.597399999997878E-4</c:v>
                </c:pt>
                <c:pt idx="27988">
                  <c:v>5.5975999999978779E-4</c:v>
                </c:pt>
                <c:pt idx="27989">
                  <c:v>5.5977999999978778E-4</c:v>
                </c:pt>
                <c:pt idx="27990">
                  <c:v>5.5979999999978777E-4</c:v>
                </c:pt>
                <c:pt idx="27991">
                  <c:v>5.5981999999978776E-4</c:v>
                </c:pt>
                <c:pt idx="27992">
                  <c:v>5.5983999999978775E-4</c:v>
                </c:pt>
                <c:pt idx="27993">
                  <c:v>5.5985999999978774E-4</c:v>
                </c:pt>
                <c:pt idx="27994">
                  <c:v>5.5987999999978773E-4</c:v>
                </c:pt>
                <c:pt idx="27995">
                  <c:v>5.5989999999978772E-4</c:v>
                </c:pt>
                <c:pt idx="27996">
                  <c:v>5.5991999999978771E-4</c:v>
                </c:pt>
                <c:pt idx="27997">
                  <c:v>5.599399999997877E-4</c:v>
                </c:pt>
                <c:pt idx="27998">
                  <c:v>5.5995999999978768E-4</c:v>
                </c:pt>
                <c:pt idx="27999">
                  <c:v>5.5997999999978767E-4</c:v>
                </c:pt>
                <c:pt idx="28000">
                  <c:v>5.5999999999978766E-4</c:v>
                </c:pt>
                <c:pt idx="28001">
                  <c:v>5.6001999999978765E-4</c:v>
                </c:pt>
                <c:pt idx="28002">
                  <c:v>5.6003999999978764E-4</c:v>
                </c:pt>
                <c:pt idx="28003">
                  <c:v>5.6005999999978763E-4</c:v>
                </c:pt>
                <c:pt idx="28004">
                  <c:v>5.6007999999978762E-4</c:v>
                </c:pt>
                <c:pt idx="28005">
                  <c:v>5.6009999999978761E-4</c:v>
                </c:pt>
                <c:pt idx="28006">
                  <c:v>5.601199999997876E-4</c:v>
                </c:pt>
                <c:pt idx="28007">
                  <c:v>5.6013999999978759E-4</c:v>
                </c:pt>
                <c:pt idx="28008">
                  <c:v>5.6015999999978758E-4</c:v>
                </c:pt>
                <c:pt idx="28009">
                  <c:v>5.6017999999978757E-4</c:v>
                </c:pt>
                <c:pt idx="28010">
                  <c:v>5.6019999999978756E-4</c:v>
                </c:pt>
                <c:pt idx="28011">
                  <c:v>5.6021999999978755E-4</c:v>
                </c:pt>
                <c:pt idx="28012">
                  <c:v>5.6023999999978754E-4</c:v>
                </c:pt>
                <c:pt idx="28013">
                  <c:v>5.6025999999978753E-4</c:v>
                </c:pt>
                <c:pt idx="28014">
                  <c:v>5.6027999999978752E-4</c:v>
                </c:pt>
                <c:pt idx="28015">
                  <c:v>5.6029999999978751E-4</c:v>
                </c:pt>
                <c:pt idx="28016">
                  <c:v>5.603199999997875E-4</c:v>
                </c:pt>
                <c:pt idx="28017">
                  <c:v>5.6033999999978749E-4</c:v>
                </c:pt>
                <c:pt idx="28018">
                  <c:v>5.6035999999978748E-4</c:v>
                </c:pt>
                <c:pt idx="28019">
                  <c:v>5.6037999999978747E-4</c:v>
                </c:pt>
                <c:pt idx="28020">
                  <c:v>5.6039999999978746E-4</c:v>
                </c:pt>
                <c:pt idx="28021">
                  <c:v>5.6041999999978745E-4</c:v>
                </c:pt>
                <c:pt idx="28022">
                  <c:v>5.6043999999978744E-4</c:v>
                </c:pt>
                <c:pt idx="28023">
                  <c:v>5.6045999999978743E-4</c:v>
                </c:pt>
                <c:pt idx="28024">
                  <c:v>5.6047999999978742E-4</c:v>
                </c:pt>
                <c:pt idx="28025">
                  <c:v>5.6049999999978741E-4</c:v>
                </c:pt>
                <c:pt idx="28026">
                  <c:v>5.6051999999978739E-4</c:v>
                </c:pt>
                <c:pt idx="28027">
                  <c:v>5.6053999999978738E-4</c:v>
                </c:pt>
                <c:pt idx="28028">
                  <c:v>5.6055999999978737E-4</c:v>
                </c:pt>
                <c:pt idx="28029">
                  <c:v>5.6057999999978736E-4</c:v>
                </c:pt>
                <c:pt idx="28030">
                  <c:v>5.6059999999978735E-4</c:v>
                </c:pt>
                <c:pt idx="28031">
                  <c:v>5.6061999999978734E-4</c:v>
                </c:pt>
                <c:pt idx="28032">
                  <c:v>5.6063999999978733E-4</c:v>
                </c:pt>
                <c:pt idx="28033">
                  <c:v>5.6065999999978732E-4</c:v>
                </c:pt>
                <c:pt idx="28034">
                  <c:v>5.6067999999978731E-4</c:v>
                </c:pt>
                <c:pt idx="28035">
                  <c:v>5.606999999997873E-4</c:v>
                </c:pt>
                <c:pt idx="28036">
                  <c:v>5.6071999999978729E-4</c:v>
                </c:pt>
                <c:pt idx="28037">
                  <c:v>5.6073999999978728E-4</c:v>
                </c:pt>
                <c:pt idx="28038">
                  <c:v>5.6075999999978727E-4</c:v>
                </c:pt>
                <c:pt idx="28039">
                  <c:v>5.6077999999978726E-4</c:v>
                </c:pt>
                <c:pt idx="28040">
                  <c:v>5.6079999999978725E-4</c:v>
                </c:pt>
                <c:pt idx="28041">
                  <c:v>5.6081999999978724E-4</c:v>
                </c:pt>
                <c:pt idx="28042">
                  <c:v>5.6083999999978723E-4</c:v>
                </c:pt>
                <c:pt idx="28043">
                  <c:v>5.6085999999978722E-4</c:v>
                </c:pt>
                <c:pt idx="28044">
                  <c:v>5.6087999999978721E-4</c:v>
                </c:pt>
                <c:pt idx="28045">
                  <c:v>5.608999999997872E-4</c:v>
                </c:pt>
                <c:pt idx="28046">
                  <c:v>5.6091999999978719E-4</c:v>
                </c:pt>
                <c:pt idx="28047">
                  <c:v>5.6093999999978718E-4</c:v>
                </c:pt>
                <c:pt idx="28048">
                  <c:v>5.6095999999978717E-4</c:v>
                </c:pt>
                <c:pt idx="28049">
                  <c:v>5.6097999999978716E-4</c:v>
                </c:pt>
                <c:pt idx="28050">
                  <c:v>5.6099999999978715E-4</c:v>
                </c:pt>
                <c:pt idx="28051">
                  <c:v>5.6101999999978714E-4</c:v>
                </c:pt>
                <c:pt idx="28052">
                  <c:v>5.6103999999978713E-4</c:v>
                </c:pt>
                <c:pt idx="28053">
                  <c:v>5.6105999999978712E-4</c:v>
                </c:pt>
                <c:pt idx="28054">
                  <c:v>5.610799999997871E-4</c:v>
                </c:pt>
                <c:pt idx="28055">
                  <c:v>5.6109999999978709E-4</c:v>
                </c:pt>
                <c:pt idx="28056">
                  <c:v>5.6111999999978708E-4</c:v>
                </c:pt>
                <c:pt idx="28057">
                  <c:v>5.6113999999978707E-4</c:v>
                </c:pt>
                <c:pt idx="28058">
                  <c:v>5.6115999999978706E-4</c:v>
                </c:pt>
                <c:pt idx="28059">
                  <c:v>5.6117999999978705E-4</c:v>
                </c:pt>
                <c:pt idx="28060">
                  <c:v>5.6119999999978704E-4</c:v>
                </c:pt>
                <c:pt idx="28061">
                  <c:v>5.6121999999978703E-4</c:v>
                </c:pt>
                <c:pt idx="28062">
                  <c:v>5.6123999999978702E-4</c:v>
                </c:pt>
                <c:pt idx="28063">
                  <c:v>5.6125999999978701E-4</c:v>
                </c:pt>
                <c:pt idx="28064">
                  <c:v>5.61279999999787E-4</c:v>
                </c:pt>
                <c:pt idx="28065">
                  <c:v>5.6129999999978699E-4</c:v>
                </c:pt>
                <c:pt idx="28066">
                  <c:v>5.6131999999978698E-4</c:v>
                </c:pt>
                <c:pt idx="28067">
                  <c:v>5.6133999999978697E-4</c:v>
                </c:pt>
                <c:pt idx="28068">
                  <c:v>5.6135999999978696E-4</c:v>
                </c:pt>
                <c:pt idx="28069">
                  <c:v>5.6137999999978695E-4</c:v>
                </c:pt>
                <c:pt idx="28070">
                  <c:v>5.6139999999978694E-4</c:v>
                </c:pt>
                <c:pt idx="28071">
                  <c:v>5.6141999999978693E-4</c:v>
                </c:pt>
                <c:pt idx="28072">
                  <c:v>5.6143999999978692E-4</c:v>
                </c:pt>
                <c:pt idx="28073">
                  <c:v>5.6145999999978691E-4</c:v>
                </c:pt>
                <c:pt idx="28074">
                  <c:v>5.614799999997869E-4</c:v>
                </c:pt>
                <c:pt idx="28075">
                  <c:v>5.6149999999978689E-4</c:v>
                </c:pt>
                <c:pt idx="28076">
                  <c:v>5.6151999999978688E-4</c:v>
                </c:pt>
                <c:pt idx="28077">
                  <c:v>5.6153999999978687E-4</c:v>
                </c:pt>
                <c:pt idx="28078">
                  <c:v>5.6155999999978686E-4</c:v>
                </c:pt>
                <c:pt idx="28079">
                  <c:v>5.6157999999978685E-4</c:v>
                </c:pt>
                <c:pt idx="28080">
                  <c:v>5.6159999999978684E-4</c:v>
                </c:pt>
                <c:pt idx="28081">
                  <c:v>5.6161999999978683E-4</c:v>
                </c:pt>
                <c:pt idx="28082">
                  <c:v>5.6163999999978681E-4</c:v>
                </c:pt>
                <c:pt idx="28083">
                  <c:v>5.616599999997868E-4</c:v>
                </c:pt>
                <c:pt idx="28084">
                  <c:v>5.6167999999978679E-4</c:v>
                </c:pt>
                <c:pt idx="28085">
                  <c:v>5.6169999999978678E-4</c:v>
                </c:pt>
                <c:pt idx="28086">
                  <c:v>5.6171999999978677E-4</c:v>
                </c:pt>
                <c:pt idx="28087">
                  <c:v>5.6173999999978676E-4</c:v>
                </c:pt>
                <c:pt idx="28088">
                  <c:v>5.6175999999978675E-4</c:v>
                </c:pt>
                <c:pt idx="28089">
                  <c:v>5.6177999999978674E-4</c:v>
                </c:pt>
                <c:pt idx="28090">
                  <c:v>5.6179999999978673E-4</c:v>
                </c:pt>
                <c:pt idx="28091">
                  <c:v>5.6181999999978672E-4</c:v>
                </c:pt>
                <c:pt idx="28092">
                  <c:v>5.6183999999978671E-4</c:v>
                </c:pt>
                <c:pt idx="28093">
                  <c:v>5.618599999997867E-4</c:v>
                </c:pt>
                <c:pt idx="28094">
                  <c:v>5.6187999999978669E-4</c:v>
                </c:pt>
                <c:pt idx="28095">
                  <c:v>5.6189999999978668E-4</c:v>
                </c:pt>
                <c:pt idx="28096">
                  <c:v>5.6191999999978667E-4</c:v>
                </c:pt>
                <c:pt idx="28097">
                  <c:v>5.6193999999978666E-4</c:v>
                </c:pt>
                <c:pt idx="28098">
                  <c:v>5.6195999999978665E-4</c:v>
                </c:pt>
                <c:pt idx="28099">
                  <c:v>5.6197999999978664E-4</c:v>
                </c:pt>
                <c:pt idx="28100">
                  <c:v>5.6199999999978663E-4</c:v>
                </c:pt>
                <c:pt idx="28101">
                  <c:v>5.6201999999978662E-4</c:v>
                </c:pt>
                <c:pt idx="28102">
                  <c:v>5.6203999999978661E-4</c:v>
                </c:pt>
                <c:pt idx="28103">
                  <c:v>5.620599999997866E-4</c:v>
                </c:pt>
                <c:pt idx="28104">
                  <c:v>5.6207999999978659E-4</c:v>
                </c:pt>
                <c:pt idx="28105">
                  <c:v>5.6209999999978658E-4</c:v>
                </c:pt>
                <c:pt idx="28106">
                  <c:v>5.6211999999978657E-4</c:v>
                </c:pt>
                <c:pt idx="28107">
                  <c:v>5.6213999999978656E-4</c:v>
                </c:pt>
                <c:pt idx="28108">
                  <c:v>5.6215999999978655E-4</c:v>
                </c:pt>
                <c:pt idx="28109">
                  <c:v>5.6217999999978654E-4</c:v>
                </c:pt>
                <c:pt idx="28110">
                  <c:v>5.6219999999978653E-4</c:v>
                </c:pt>
                <c:pt idx="28111">
                  <c:v>5.6221999999978651E-4</c:v>
                </c:pt>
                <c:pt idx="28112">
                  <c:v>5.622399999997865E-4</c:v>
                </c:pt>
                <c:pt idx="28113">
                  <c:v>5.6225999999978649E-4</c:v>
                </c:pt>
                <c:pt idx="28114">
                  <c:v>5.6227999999978648E-4</c:v>
                </c:pt>
                <c:pt idx="28115">
                  <c:v>5.6229999999978647E-4</c:v>
                </c:pt>
                <c:pt idx="28116">
                  <c:v>5.6231999999978646E-4</c:v>
                </c:pt>
                <c:pt idx="28117">
                  <c:v>5.6233999999978645E-4</c:v>
                </c:pt>
                <c:pt idx="28118">
                  <c:v>5.6235999999978644E-4</c:v>
                </c:pt>
                <c:pt idx="28119">
                  <c:v>5.6237999999978643E-4</c:v>
                </c:pt>
                <c:pt idx="28120">
                  <c:v>5.6239999999978642E-4</c:v>
                </c:pt>
                <c:pt idx="28121">
                  <c:v>5.6241999999978641E-4</c:v>
                </c:pt>
                <c:pt idx="28122">
                  <c:v>5.624399999997864E-4</c:v>
                </c:pt>
                <c:pt idx="28123">
                  <c:v>5.6245999999978639E-4</c:v>
                </c:pt>
                <c:pt idx="28124">
                  <c:v>5.6247999999978638E-4</c:v>
                </c:pt>
                <c:pt idx="28125">
                  <c:v>5.6249999999978637E-4</c:v>
                </c:pt>
                <c:pt idx="28126">
                  <c:v>5.6251999999978636E-4</c:v>
                </c:pt>
                <c:pt idx="28127">
                  <c:v>5.6253999999978635E-4</c:v>
                </c:pt>
                <c:pt idx="28128">
                  <c:v>5.6255999999978634E-4</c:v>
                </c:pt>
                <c:pt idx="28129">
                  <c:v>5.6257999999978633E-4</c:v>
                </c:pt>
                <c:pt idx="28130">
                  <c:v>5.6259999999978632E-4</c:v>
                </c:pt>
                <c:pt idx="28131">
                  <c:v>5.6261999999978631E-4</c:v>
                </c:pt>
                <c:pt idx="28132">
                  <c:v>5.626399999997863E-4</c:v>
                </c:pt>
                <c:pt idx="28133">
                  <c:v>5.6265999999978629E-4</c:v>
                </c:pt>
                <c:pt idx="28134">
                  <c:v>5.6267999999978628E-4</c:v>
                </c:pt>
                <c:pt idx="28135">
                  <c:v>5.6269999999978627E-4</c:v>
                </c:pt>
                <c:pt idx="28136">
                  <c:v>5.6271999999978626E-4</c:v>
                </c:pt>
                <c:pt idx="28137">
                  <c:v>5.6273999999978625E-4</c:v>
                </c:pt>
                <c:pt idx="28138">
                  <c:v>5.6275999999978624E-4</c:v>
                </c:pt>
                <c:pt idx="28139">
                  <c:v>5.6277999999978622E-4</c:v>
                </c:pt>
                <c:pt idx="28140">
                  <c:v>5.6279999999978621E-4</c:v>
                </c:pt>
                <c:pt idx="28141">
                  <c:v>5.628199999997862E-4</c:v>
                </c:pt>
                <c:pt idx="28142">
                  <c:v>5.6283999999978619E-4</c:v>
                </c:pt>
                <c:pt idx="28143">
                  <c:v>5.6285999999978618E-4</c:v>
                </c:pt>
                <c:pt idx="28144">
                  <c:v>5.6287999999978617E-4</c:v>
                </c:pt>
                <c:pt idx="28145">
                  <c:v>5.6289999999978616E-4</c:v>
                </c:pt>
                <c:pt idx="28146">
                  <c:v>5.6291999999978615E-4</c:v>
                </c:pt>
                <c:pt idx="28147">
                  <c:v>5.6293999999978614E-4</c:v>
                </c:pt>
                <c:pt idx="28148">
                  <c:v>5.6295999999978613E-4</c:v>
                </c:pt>
                <c:pt idx="28149">
                  <c:v>5.6297999999978612E-4</c:v>
                </c:pt>
                <c:pt idx="28150">
                  <c:v>5.6299999999978611E-4</c:v>
                </c:pt>
                <c:pt idx="28151">
                  <c:v>5.630199999997861E-4</c:v>
                </c:pt>
                <c:pt idx="28152">
                  <c:v>5.6303999999978609E-4</c:v>
                </c:pt>
                <c:pt idx="28153">
                  <c:v>5.6305999999978608E-4</c:v>
                </c:pt>
                <c:pt idx="28154">
                  <c:v>5.6307999999978607E-4</c:v>
                </c:pt>
                <c:pt idx="28155">
                  <c:v>5.6309999999978606E-4</c:v>
                </c:pt>
                <c:pt idx="28156">
                  <c:v>5.6311999999978605E-4</c:v>
                </c:pt>
                <c:pt idx="28157">
                  <c:v>5.6313999999978604E-4</c:v>
                </c:pt>
                <c:pt idx="28158">
                  <c:v>5.6315999999978603E-4</c:v>
                </c:pt>
                <c:pt idx="28159">
                  <c:v>5.6317999999978602E-4</c:v>
                </c:pt>
                <c:pt idx="28160">
                  <c:v>5.6319999999978601E-4</c:v>
                </c:pt>
                <c:pt idx="28161">
                  <c:v>5.63219999999786E-4</c:v>
                </c:pt>
                <c:pt idx="28162">
                  <c:v>5.6323999999978599E-4</c:v>
                </c:pt>
                <c:pt idx="28163">
                  <c:v>5.6325999999978598E-4</c:v>
                </c:pt>
                <c:pt idx="28164">
                  <c:v>5.6327999999978597E-4</c:v>
                </c:pt>
                <c:pt idx="28165">
                  <c:v>5.6329999999978596E-4</c:v>
                </c:pt>
                <c:pt idx="28166">
                  <c:v>5.6331999999978595E-4</c:v>
                </c:pt>
                <c:pt idx="28167">
                  <c:v>5.6333999999978593E-4</c:v>
                </c:pt>
                <c:pt idx="28168">
                  <c:v>5.6335999999978592E-4</c:v>
                </c:pt>
                <c:pt idx="28169">
                  <c:v>5.6337999999978591E-4</c:v>
                </c:pt>
                <c:pt idx="28170">
                  <c:v>5.633999999997859E-4</c:v>
                </c:pt>
                <c:pt idx="28171">
                  <c:v>5.6341999999978589E-4</c:v>
                </c:pt>
                <c:pt idx="28172">
                  <c:v>5.6343999999978588E-4</c:v>
                </c:pt>
                <c:pt idx="28173">
                  <c:v>5.6345999999978587E-4</c:v>
                </c:pt>
                <c:pt idx="28174">
                  <c:v>5.6347999999978586E-4</c:v>
                </c:pt>
                <c:pt idx="28175">
                  <c:v>5.6349999999978585E-4</c:v>
                </c:pt>
                <c:pt idx="28176">
                  <c:v>5.6351999999978584E-4</c:v>
                </c:pt>
                <c:pt idx="28177">
                  <c:v>5.6353999999978583E-4</c:v>
                </c:pt>
                <c:pt idx="28178">
                  <c:v>5.6355999999978582E-4</c:v>
                </c:pt>
                <c:pt idx="28179">
                  <c:v>5.6357999999978581E-4</c:v>
                </c:pt>
                <c:pt idx="28180">
                  <c:v>5.635999999997858E-4</c:v>
                </c:pt>
                <c:pt idx="28181">
                  <c:v>5.6361999999978579E-4</c:v>
                </c:pt>
                <c:pt idx="28182">
                  <c:v>5.6363999999978578E-4</c:v>
                </c:pt>
                <c:pt idx="28183">
                  <c:v>5.6365999999978577E-4</c:v>
                </c:pt>
                <c:pt idx="28184">
                  <c:v>5.6367999999978576E-4</c:v>
                </c:pt>
                <c:pt idx="28185">
                  <c:v>5.6369999999978575E-4</c:v>
                </c:pt>
                <c:pt idx="28186">
                  <c:v>5.6371999999978574E-4</c:v>
                </c:pt>
                <c:pt idx="28187">
                  <c:v>5.6373999999978573E-4</c:v>
                </c:pt>
                <c:pt idx="28188">
                  <c:v>5.6375999999978572E-4</c:v>
                </c:pt>
                <c:pt idx="28189">
                  <c:v>5.6377999999978571E-4</c:v>
                </c:pt>
                <c:pt idx="28190">
                  <c:v>5.637999999997857E-4</c:v>
                </c:pt>
                <c:pt idx="28191">
                  <c:v>5.6381999999978569E-4</c:v>
                </c:pt>
                <c:pt idx="28192">
                  <c:v>5.6383999999978568E-4</c:v>
                </c:pt>
                <c:pt idx="28193">
                  <c:v>5.6385999999978567E-4</c:v>
                </c:pt>
                <c:pt idx="28194">
                  <c:v>5.6387999999978566E-4</c:v>
                </c:pt>
                <c:pt idx="28195">
                  <c:v>5.6389999999978564E-4</c:v>
                </c:pt>
                <c:pt idx="28196">
                  <c:v>5.6391999999978563E-4</c:v>
                </c:pt>
                <c:pt idx="28197">
                  <c:v>5.6393999999978562E-4</c:v>
                </c:pt>
                <c:pt idx="28198">
                  <c:v>5.6395999999978561E-4</c:v>
                </c:pt>
                <c:pt idx="28199">
                  <c:v>5.639799999997856E-4</c:v>
                </c:pt>
                <c:pt idx="28200">
                  <c:v>5.6399999999978559E-4</c:v>
                </c:pt>
                <c:pt idx="28201">
                  <c:v>5.6401999999978558E-4</c:v>
                </c:pt>
                <c:pt idx="28202">
                  <c:v>5.6403999999978557E-4</c:v>
                </c:pt>
                <c:pt idx="28203">
                  <c:v>5.6405999999978556E-4</c:v>
                </c:pt>
                <c:pt idx="28204">
                  <c:v>5.6407999999978555E-4</c:v>
                </c:pt>
                <c:pt idx="28205">
                  <c:v>5.6409999999978554E-4</c:v>
                </c:pt>
                <c:pt idx="28206">
                  <c:v>5.6411999999978553E-4</c:v>
                </c:pt>
                <c:pt idx="28207">
                  <c:v>5.6413999999978552E-4</c:v>
                </c:pt>
                <c:pt idx="28208">
                  <c:v>5.6415999999978551E-4</c:v>
                </c:pt>
                <c:pt idx="28209">
                  <c:v>5.641799999997855E-4</c:v>
                </c:pt>
                <c:pt idx="28210">
                  <c:v>5.6419999999978549E-4</c:v>
                </c:pt>
                <c:pt idx="28211">
                  <c:v>5.6421999999978548E-4</c:v>
                </c:pt>
                <c:pt idx="28212">
                  <c:v>5.6423999999978547E-4</c:v>
                </c:pt>
                <c:pt idx="28213">
                  <c:v>5.6425999999978546E-4</c:v>
                </c:pt>
                <c:pt idx="28214">
                  <c:v>5.6427999999978545E-4</c:v>
                </c:pt>
                <c:pt idx="28215">
                  <c:v>5.6429999999978544E-4</c:v>
                </c:pt>
                <c:pt idx="28216">
                  <c:v>5.6431999999978543E-4</c:v>
                </c:pt>
                <c:pt idx="28217">
                  <c:v>5.6433999999978542E-4</c:v>
                </c:pt>
                <c:pt idx="28218">
                  <c:v>5.6435999999978541E-4</c:v>
                </c:pt>
                <c:pt idx="28219">
                  <c:v>5.643799999997854E-4</c:v>
                </c:pt>
                <c:pt idx="28220">
                  <c:v>5.6439999999978539E-4</c:v>
                </c:pt>
                <c:pt idx="28221">
                  <c:v>5.6441999999978538E-4</c:v>
                </c:pt>
                <c:pt idx="28222">
                  <c:v>5.6443999999978537E-4</c:v>
                </c:pt>
                <c:pt idx="28223">
                  <c:v>5.6445999999978535E-4</c:v>
                </c:pt>
                <c:pt idx="28224">
                  <c:v>5.6447999999978534E-4</c:v>
                </c:pt>
                <c:pt idx="28225">
                  <c:v>5.6449999999978533E-4</c:v>
                </c:pt>
                <c:pt idx="28226">
                  <c:v>5.6451999999978532E-4</c:v>
                </c:pt>
                <c:pt idx="28227">
                  <c:v>5.6453999999978531E-4</c:v>
                </c:pt>
                <c:pt idx="28228">
                  <c:v>5.645599999997853E-4</c:v>
                </c:pt>
                <c:pt idx="28229">
                  <c:v>5.6457999999978529E-4</c:v>
                </c:pt>
                <c:pt idx="28230">
                  <c:v>5.6459999999978528E-4</c:v>
                </c:pt>
                <c:pt idx="28231">
                  <c:v>5.6461999999978527E-4</c:v>
                </c:pt>
                <c:pt idx="28232">
                  <c:v>5.6463999999978526E-4</c:v>
                </c:pt>
                <c:pt idx="28233">
                  <c:v>5.6465999999978525E-4</c:v>
                </c:pt>
                <c:pt idx="28234">
                  <c:v>5.6467999999978524E-4</c:v>
                </c:pt>
                <c:pt idx="28235">
                  <c:v>5.6469999999978523E-4</c:v>
                </c:pt>
                <c:pt idx="28236">
                  <c:v>5.6471999999978522E-4</c:v>
                </c:pt>
                <c:pt idx="28237">
                  <c:v>5.6473999999978521E-4</c:v>
                </c:pt>
                <c:pt idx="28238">
                  <c:v>5.647599999997852E-4</c:v>
                </c:pt>
                <c:pt idx="28239">
                  <c:v>5.6477999999978519E-4</c:v>
                </c:pt>
                <c:pt idx="28240">
                  <c:v>5.6479999999978518E-4</c:v>
                </c:pt>
                <c:pt idx="28241">
                  <c:v>5.6481999999978517E-4</c:v>
                </c:pt>
                <c:pt idx="28242">
                  <c:v>5.6483999999978516E-4</c:v>
                </c:pt>
                <c:pt idx="28243">
                  <c:v>5.6485999999978515E-4</c:v>
                </c:pt>
                <c:pt idx="28244">
                  <c:v>5.6487999999978514E-4</c:v>
                </c:pt>
                <c:pt idx="28245">
                  <c:v>5.6489999999978513E-4</c:v>
                </c:pt>
                <c:pt idx="28246">
                  <c:v>5.6491999999978512E-4</c:v>
                </c:pt>
                <c:pt idx="28247">
                  <c:v>5.6493999999978511E-4</c:v>
                </c:pt>
                <c:pt idx="28248">
                  <c:v>5.649599999997851E-4</c:v>
                </c:pt>
                <c:pt idx="28249">
                  <c:v>5.6497999999978509E-4</c:v>
                </c:pt>
                <c:pt idx="28250">
                  <c:v>5.6499999999978508E-4</c:v>
                </c:pt>
                <c:pt idx="28251">
                  <c:v>5.6501999999978506E-4</c:v>
                </c:pt>
                <c:pt idx="28252">
                  <c:v>5.6503999999978505E-4</c:v>
                </c:pt>
                <c:pt idx="28253">
                  <c:v>5.6505999999978504E-4</c:v>
                </c:pt>
                <c:pt idx="28254">
                  <c:v>5.6507999999978503E-4</c:v>
                </c:pt>
                <c:pt idx="28255">
                  <c:v>5.6509999999978502E-4</c:v>
                </c:pt>
                <c:pt idx="28256">
                  <c:v>5.6511999999978501E-4</c:v>
                </c:pt>
                <c:pt idx="28257">
                  <c:v>5.65139999999785E-4</c:v>
                </c:pt>
                <c:pt idx="28258">
                  <c:v>5.6515999999978499E-4</c:v>
                </c:pt>
                <c:pt idx="28259">
                  <c:v>5.6517999999978498E-4</c:v>
                </c:pt>
                <c:pt idx="28260">
                  <c:v>5.6519999999978497E-4</c:v>
                </c:pt>
                <c:pt idx="28261">
                  <c:v>5.6521999999978496E-4</c:v>
                </c:pt>
                <c:pt idx="28262">
                  <c:v>5.6523999999978495E-4</c:v>
                </c:pt>
                <c:pt idx="28263">
                  <c:v>5.6525999999978494E-4</c:v>
                </c:pt>
                <c:pt idx="28264">
                  <c:v>5.6527999999978493E-4</c:v>
                </c:pt>
                <c:pt idx="28265">
                  <c:v>5.6529999999978492E-4</c:v>
                </c:pt>
                <c:pt idx="28266">
                  <c:v>5.6531999999978491E-4</c:v>
                </c:pt>
                <c:pt idx="28267">
                  <c:v>5.653399999997849E-4</c:v>
                </c:pt>
                <c:pt idx="28268">
                  <c:v>5.6535999999978489E-4</c:v>
                </c:pt>
                <c:pt idx="28269">
                  <c:v>5.6537999999978488E-4</c:v>
                </c:pt>
                <c:pt idx="28270">
                  <c:v>5.6539999999978487E-4</c:v>
                </c:pt>
                <c:pt idx="28271">
                  <c:v>5.6541999999978486E-4</c:v>
                </c:pt>
                <c:pt idx="28272">
                  <c:v>5.6543999999978485E-4</c:v>
                </c:pt>
                <c:pt idx="28273">
                  <c:v>5.6545999999978484E-4</c:v>
                </c:pt>
                <c:pt idx="28274">
                  <c:v>5.6547999999978483E-4</c:v>
                </c:pt>
                <c:pt idx="28275">
                  <c:v>5.6549999999978482E-4</c:v>
                </c:pt>
                <c:pt idx="28276">
                  <c:v>5.6551999999978481E-4</c:v>
                </c:pt>
                <c:pt idx="28277">
                  <c:v>5.655399999997848E-4</c:v>
                </c:pt>
                <c:pt idx="28278">
                  <c:v>5.6555999999978479E-4</c:v>
                </c:pt>
                <c:pt idx="28279">
                  <c:v>5.6557999999978477E-4</c:v>
                </c:pt>
                <c:pt idx="28280">
                  <c:v>5.6559999999978476E-4</c:v>
                </c:pt>
                <c:pt idx="28281">
                  <c:v>5.6561999999978475E-4</c:v>
                </c:pt>
                <c:pt idx="28282">
                  <c:v>5.6563999999978474E-4</c:v>
                </c:pt>
                <c:pt idx="28283">
                  <c:v>5.6565999999978473E-4</c:v>
                </c:pt>
                <c:pt idx="28284">
                  <c:v>5.6567999999978472E-4</c:v>
                </c:pt>
                <c:pt idx="28285">
                  <c:v>5.6569999999978471E-4</c:v>
                </c:pt>
                <c:pt idx="28286">
                  <c:v>5.657199999997847E-4</c:v>
                </c:pt>
                <c:pt idx="28287">
                  <c:v>5.6573999999978469E-4</c:v>
                </c:pt>
                <c:pt idx="28288">
                  <c:v>5.6575999999978468E-4</c:v>
                </c:pt>
                <c:pt idx="28289">
                  <c:v>5.6577999999978467E-4</c:v>
                </c:pt>
                <c:pt idx="28290">
                  <c:v>5.6579999999978466E-4</c:v>
                </c:pt>
                <c:pt idx="28291">
                  <c:v>5.6581999999978465E-4</c:v>
                </c:pt>
                <c:pt idx="28292">
                  <c:v>5.6583999999978464E-4</c:v>
                </c:pt>
                <c:pt idx="28293">
                  <c:v>5.6585999999978463E-4</c:v>
                </c:pt>
                <c:pt idx="28294">
                  <c:v>5.6587999999978462E-4</c:v>
                </c:pt>
                <c:pt idx="28295">
                  <c:v>5.6589999999978461E-4</c:v>
                </c:pt>
                <c:pt idx="28296">
                  <c:v>5.659199999997846E-4</c:v>
                </c:pt>
                <c:pt idx="28297">
                  <c:v>5.6593999999978459E-4</c:v>
                </c:pt>
                <c:pt idx="28298">
                  <c:v>5.6595999999978458E-4</c:v>
                </c:pt>
                <c:pt idx="28299">
                  <c:v>5.6597999999978457E-4</c:v>
                </c:pt>
                <c:pt idx="28300">
                  <c:v>5.6599999999978456E-4</c:v>
                </c:pt>
                <c:pt idx="28301">
                  <c:v>5.6601999999978455E-4</c:v>
                </c:pt>
                <c:pt idx="28302">
                  <c:v>5.6603999999978454E-4</c:v>
                </c:pt>
                <c:pt idx="28303">
                  <c:v>5.6605999999978453E-4</c:v>
                </c:pt>
                <c:pt idx="28304">
                  <c:v>5.6607999999978452E-4</c:v>
                </c:pt>
                <c:pt idx="28305">
                  <c:v>5.6609999999978451E-4</c:v>
                </c:pt>
                <c:pt idx="28306">
                  <c:v>5.661199999997845E-4</c:v>
                </c:pt>
                <c:pt idx="28307">
                  <c:v>5.6613999999978448E-4</c:v>
                </c:pt>
                <c:pt idx="28308">
                  <c:v>5.6615999999978447E-4</c:v>
                </c:pt>
                <c:pt idx="28309">
                  <c:v>5.6617999999978446E-4</c:v>
                </c:pt>
                <c:pt idx="28310">
                  <c:v>5.6619999999978445E-4</c:v>
                </c:pt>
                <c:pt idx="28311">
                  <c:v>5.6621999999978444E-4</c:v>
                </c:pt>
                <c:pt idx="28312">
                  <c:v>5.6623999999978443E-4</c:v>
                </c:pt>
                <c:pt idx="28313">
                  <c:v>5.6625999999978442E-4</c:v>
                </c:pt>
                <c:pt idx="28314">
                  <c:v>5.6627999999978441E-4</c:v>
                </c:pt>
                <c:pt idx="28315">
                  <c:v>5.662999999997844E-4</c:v>
                </c:pt>
                <c:pt idx="28316">
                  <c:v>5.6631999999978439E-4</c:v>
                </c:pt>
                <c:pt idx="28317">
                  <c:v>5.6633999999978438E-4</c:v>
                </c:pt>
                <c:pt idx="28318">
                  <c:v>5.6635999999978437E-4</c:v>
                </c:pt>
                <c:pt idx="28319">
                  <c:v>5.6637999999978436E-4</c:v>
                </c:pt>
                <c:pt idx="28320">
                  <c:v>5.6639999999978435E-4</c:v>
                </c:pt>
                <c:pt idx="28321">
                  <c:v>5.6641999999978434E-4</c:v>
                </c:pt>
                <c:pt idx="28322">
                  <c:v>5.6643999999978433E-4</c:v>
                </c:pt>
                <c:pt idx="28323">
                  <c:v>5.6645999999978432E-4</c:v>
                </c:pt>
                <c:pt idx="28324">
                  <c:v>5.6647999999978431E-4</c:v>
                </c:pt>
                <c:pt idx="28325">
                  <c:v>5.664999999997843E-4</c:v>
                </c:pt>
                <c:pt idx="28326">
                  <c:v>5.6651999999978429E-4</c:v>
                </c:pt>
                <c:pt idx="28327">
                  <c:v>5.6653999999978428E-4</c:v>
                </c:pt>
                <c:pt idx="28328">
                  <c:v>5.6655999999978427E-4</c:v>
                </c:pt>
                <c:pt idx="28329">
                  <c:v>5.6657999999978426E-4</c:v>
                </c:pt>
                <c:pt idx="28330">
                  <c:v>5.6659999999978425E-4</c:v>
                </c:pt>
                <c:pt idx="28331">
                  <c:v>5.6661999999978424E-4</c:v>
                </c:pt>
                <c:pt idx="28332">
                  <c:v>5.6663999999978423E-4</c:v>
                </c:pt>
                <c:pt idx="28333">
                  <c:v>5.6665999999978422E-4</c:v>
                </c:pt>
                <c:pt idx="28334">
                  <c:v>5.6667999999978421E-4</c:v>
                </c:pt>
                <c:pt idx="28335">
                  <c:v>5.6669999999978419E-4</c:v>
                </c:pt>
                <c:pt idx="28336">
                  <c:v>5.6671999999978418E-4</c:v>
                </c:pt>
                <c:pt idx="28337">
                  <c:v>5.6673999999978417E-4</c:v>
                </c:pt>
                <c:pt idx="28338">
                  <c:v>5.6675999999978416E-4</c:v>
                </c:pt>
                <c:pt idx="28339">
                  <c:v>5.6677999999978415E-4</c:v>
                </c:pt>
                <c:pt idx="28340">
                  <c:v>5.6679999999978414E-4</c:v>
                </c:pt>
                <c:pt idx="28341">
                  <c:v>5.6681999999978413E-4</c:v>
                </c:pt>
                <c:pt idx="28342">
                  <c:v>5.6683999999978412E-4</c:v>
                </c:pt>
                <c:pt idx="28343">
                  <c:v>5.6685999999978411E-4</c:v>
                </c:pt>
                <c:pt idx="28344">
                  <c:v>5.668799999997841E-4</c:v>
                </c:pt>
                <c:pt idx="28345">
                  <c:v>5.6689999999978409E-4</c:v>
                </c:pt>
                <c:pt idx="28346">
                  <c:v>5.6691999999978408E-4</c:v>
                </c:pt>
                <c:pt idx="28347">
                  <c:v>5.6693999999978407E-4</c:v>
                </c:pt>
                <c:pt idx="28348">
                  <c:v>5.6695999999978406E-4</c:v>
                </c:pt>
                <c:pt idx="28349">
                  <c:v>5.6697999999978405E-4</c:v>
                </c:pt>
                <c:pt idx="28350">
                  <c:v>5.6699999999978404E-4</c:v>
                </c:pt>
                <c:pt idx="28351">
                  <c:v>5.6701999999978403E-4</c:v>
                </c:pt>
                <c:pt idx="28352">
                  <c:v>5.6703999999978402E-4</c:v>
                </c:pt>
                <c:pt idx="28353">
                  <c:v>5.6705999999978401E-4</c:v>
                </c:pt>
                <c:pt idx="28354">
                  <c:v>5.67079999999784E-4</c:v>
                </c:pt>
                <c:pt idx="28355">
                  <c:v>5.6709999999978399E-4</c:v>
                </c:pt>
                <c:pt idx="28356">
                  <c:v>5.6711999999978398E-4</c:v>
                </c:pt>
                <c:pt idx="28357">
                  <c:v>5.6713999999978397E-4</c:v>
                </c:pt>
                <c:pt idx="28358">
                  <c:v>5.6715999999978396E-4</c:v>
                </c:pt>
                <c:pt idx="28359">
                  <c:v>5.6717999999978395E-4</c:v>
                </c:pt>
                <c:pt idx="28360">
                  <c:v>5.6719999999978394E-4</c:v>
                </c:pt>
                <c:pt idx="28361">
                  <c:v>5.6721999999978393E-4</c:v>
                </c:pt>
                <c:pt idx="28362">
                  <c:v>5.6723999999978392E-4</c:v>
                </c:pt>
                <c:pt idx="28363">
                  <c:v>5.672599999997839E-4</c:v>
                </c:pt>
                <c:pt idx="28364">
                  <c:v>5.6727999999978389E-4</c:v>
                </c:pt>
                <c:pt idx="28365">
                  <c:v>5.6729999999978388E-4</c:v>
                </c:pt>
                <c:pt idx="28366">
                  <c:v>5.6731999999978387E-4</c:v>
                </c:pt>
                <c:pt idx="28367">
                  <c:v>5.6733999999978386E-4</c:v>
                </c:pt>
                <c:pt idx="28368">
                  <c:v>5.6735999999978385E-4</c:v>
                </c:pt>
                <c:pt idx="28369">
                  <c:v>5.6737999999978384E-4</c:v>
                </c:pt>
                <c:pt idx="28370">
                  <c:v>5.6739999999978383E-4</c:v>
                </c:pt>
                <c:pt idx="28371">
                  <c:v>5.6741999999978382E-4</c:v>
                </c:pt>
                <c:pt idx="28372">
                  <c:v>5.6743999999978381E-4</c:v>
                </c:pt>
                <c:pt idx="28373">
                  <c:v>5.674599999997838E-4</c:v>
                </c:pt>
                <c:pt idx="28374">
                  <c:v>5.6747999999978379E-4</c:v>
                </c:pt>
                <c:pt idx="28375">
                  <c:v>5.6749999999978378E-4</c:v>
                </c:pt>
                <c:pt idx="28376">
                  <c:v>5.6751999999978377E-4</c:v>
                </c:pt>
                <c:pt idx="28377">
                  <c:v>5.6753999999978376E-4</c:v>
                </c:pt>
                <c:pt idx="28378">
                  <c:v>5.6755999999978375E-4</c:v>
                </c:pt>
                <c:pt idx="28379">
                  <c:v>5.6757999999978374E-4</c:v>
                </c:pt>
                <c:pt idx="28380">
                  <c:v>5.6759999999978373E-4</c:v>
                </c:pt>
                <c:pt idx="28381">
                  <c:v>5.6761999999978372E-4</c:v>
                </c:pt>
                <c:pt idx="28382">
                  <c:v>5.6763999999978371E-4</c:v>
                </c:pt>
                <c:pt idx="28383">
                  <c:v>5.676599999997837E-4</c:v>
                </c:pt>
                <c:pt idx="28384">
                  <c:v>5.6767999999978369E-4</c:v>
                </c:pt>
                <c:pt idx="28385">
                  <c:v>5.6769999999978368E-4</c:v>
                </c:pt>
                <c:pt idx="28386">
                  <c:v>5.6771999999978367E-4</c:v>
                </c:pt>
                <c:pt idx="28387">
                  <c:v>5.6773999999978366E-4</c:v>
                </c:pt>
                <c:pt idx="28388">
                  <c:v>5.6775999999978365E-4</c:v>
                </c:pt>
                <c:pt idx="28389">
                  <c:v>5.6777999999978364E-4</c:v>
                </c:pt>
                <c:pt idx="28390">
                  <c:v>5.6779999999978363E-4</c:v>
                </c:pt>
                <c:pt idx="28391">
                  <c:v>5.6781999999978362E-4</c:v>
                </c:pt>
                <c:pt idx="28392">
                  <c:v>5.678399999997836E-4</c:v>
                </c:pt>
                <c:pt idx="28393">
                  <c:v>5.6785999999978359E-4</c:v>
                </c:pt>
                <c:pt idx="28394">
                  <c:v>5.6787999999978358E-4</c:v>
                </c:pt>
                <c:pt idx="28395">
                  <c:v>5.6789999999978357E-4</c:v>
                </c:pt>
                <c:pt idx="28396">
                  <c:v>5.6791999999978356E-4</c:v>
                </c:pt>
                <c:pt idx="28397">
                  <c:v>5.6793999999978355E-4</c:v>
                </c:pt>
                <c:pt idx="28398">
                  <c:v>5.6795999999978354E-4</c:v>
                </c:pt>
                <c:pt idx="28399">
                  <c:v>5.6797999999978353E-4</c:v>
                </c:pt>
                <c:pt idx="28400">
                  <c:v>5.6799999999978352E-4</c:v>
                </c:pt>
                <c:pt idx="28401">
                  <c:v>5.6801999999978351E-4</c:v>
                </c:pt>
                <c:pt idx="28402">
                  <c:v>5.680399999997835E-4</c:v>
                </c:pt>
                <c:pt idx="28403">
                  <c:v>5.6805999999978349E-4</c:v>
                </c:pt>
                <c:pt idx="28404">
                  <c:v>5.6807999999978348E-4</c:v>
                </c:pt>
                <c:pt idx="28405">
                  <c:v>5.6809999999978347E-4</c:v>
                </c:pt>
                <c:pt idx="28406">
                  <c:v>5.6811999999978346E-4</c:v>
                </c:pt>
                <c:pt idx="28407">
                  <c:v>5.6813999999978345E-4</c:v>
                </c:pt>
                <c:pt idx="28408">
                  <c:v>5.6815999999978344E-4</c:v>
                </c:pt>
                <c:pt idx="28409">
                  <c:v>5.6817999999978343E-4</c:v>
                </c:pt>
                <c:pt idx="28410">
                  <c:v>5.6819999999978342E-4</c:v>
                </c:pt>
                <c:pt idx="28411">
                  <c:v>5.6821999999978341E-4</c:v>
                </c:pt>
                <c:pt idx="28412">
                  <c:v>5.682399999997834E-4</c:v>
                </c:pt>
                <c:pt idx="28413">
                  <c:v>5.6825999999978339E-4</c:v>
                </c:pt>
                <c:pt idx="28414">
                  <c:v>5.6827999999978338E-4</c:v>
                </c:pt>
                <c:pt idx="28415">
                  <c:v>5.6829999999978337E-4</c:v>
                </c:pt>
                <c:pt idx="28416">
                  <c:v>5.6831999999978336E-4</c:v>
                </c:pt>
                <c:pt idx="28417">
                  <c:v>5.6833999999978335E-4</c:v>
                </c:pt>
                <c:pt idx="28418">
                  <c:v>5.6835999999978334E-4</c:v>
                </c:pt>
                <c:pt idx="28419">
                  <c:v>5.6837999999978333E-4</c:v>
                </c:pt>
                <c:pt idx="28420">
                  <c:v>5.6839999999978331E-4</c:v>
                </c:pt>
                <c:pt idx="28421">
                  <c:v>5.684199999997833E-4</c:v>
                </c:pt>
                <c:pt idx="28422">
                  <c:v>5.6843999999978329E-4</c:v>
                </c:pt>
                <c:pt idx="28423">
                  <c:v>5.6845999999978328E-4</c:v>
                </c:pt>
                <c:pt idx="28424">
                  <c:v>5.6847999999978327E-4</c:v>
                </c:pt>
                <c:pt idx="28425">
                  <c:v>5.6849999999978326E-4</c:v>
                </c:pt>
                <c:pt idx="28426">
                  <c:v>5.6851999999978325E-4</c:v>
                </c:pt>
                <c:pt idx="28427">
                  <c:v>5.6853999999978324E-4</c:v>
                </c:pt>
                <c:pt idx="28428">
                  <c:v>5.6855999999978323E-4</c:v>
                </c:pt>
                <c:pt idx="28429">
                  <c:v>5.6857999999978322E-4</c:v>
                </c:pt>
                <c:pt idx="28430">
                  <c:v>5.6859999999978321E-4</c:v>
                </c:pt>
                <c:pt idx="28431">
                  <c:v>5.686199999997832E-4</c:v>
                </c:pt>
                <c:pt idx="28432">
                  <c:v>5.6863999999978319E-4</c:v>
                </c:pt>
                <c:pt idx="28433">
                  <c:v>5.6865999999978318E-4</c:v>
                </c:pt>
                <c:pt idx="28434">
                  <c:v>5.6867999999978317E-4</c:v>
                </c:pt>
                <c:pt idx="28435">
                  <c:v>5.6869999999978316E-4</c:v>
                </c:pt>
                <c:pt idx="28436">
                  <c:v>5.6871999999978315E-4</c:v>
                </c:pt>
                <c:pt idx="28437">
                  <c:v>5.6873999999978314E-4</c:v>
                </c:pt>
                <c:pt idx="28438">
                  <c:v>5.6875999999978313E-4</c:v>
                </c:pt>
                <c:pt idx="28439">
                  <c:v>5.6877999999978312E-4</c:v>
                </c:pt>
                <c:pt idx="28440">
                  <c:v>5.6879999999978311E-4</c:v>
                </c:pt>
                <c:pt idx="28441">
                  <c:v>5.688199999997831E-4</c:v>
                </c:pt>
                <c:pt idx="28442">
                  <c:v>5.6883999999978309E-4</c:v>
                </c:pt>
                <c:pt idx="28443">
                  <c:v>5.6885999999978308E-4</c:v>
                </c:pt>
                <c:pt idx="28444">
                  <c:v>5.6887999999978307E-4</c:v>
                </c:pt>
                <c:pt idx="28445">
                  <c:v>5.6889999999978306E-4</c:v>
                </c:pt>
                <c:pt idx="28446">
                  <c:v>5.6891999999978305E-4</c:v>
                </c:pt>
                <c:pt idx="28447">
                  <c:v>5.6893999999978304E-4</c:v>
                </c:pt>
                <c:pt idx="28448">
                  <c:v>5.6895999999978302E-4</c:v>
                </c:pt>
                <c:pt idx="28449">
                  <c:v>5.6897999999978301E-4</c:v>
                </c:pt>
                <c:pt idx="28450">
                  <c:v>5.68999999999783E-4</c:v>
                </c:pt>
                <c:pt idx="28451">
                  <c:v>5.6901999999978299E-4</c:v>
                </c:pt>
                <c:pt idx="28452">
                  <c:v>5.6903999999978298E-4</c:v>
                </c:pt>
                <c:pt idx="28453">
                  <c:v>5.6905999999978297E-4</c:v>
                </c:pt>
                <c:pt idx="28454">
                  <c:v>5.6907999999978296E-4</c:v>
                </c:pt>
                <c:pt idx="28455">
                  <c:v>5.6909999999978295E-4</c:v>
                </c:pt>
                <c:pt idx="28456">
                  <c:v>5.6911999999978294E-4</c:v>
                </c:pt>
                <c:pt idx="28457">
                  <c:v>5.6913999999978293E-4</c:v>
                </c:pt>
                <c:pt idx="28458">
                  <c:v>5.6915999999978292E-4</c:v>
                </c:pt>
                <c:pt idx="28459">
                  <c:v>5.6917999999978291E-4</c:v>
                </c:pt>
                <c:pt idx="28460">
                  <c:v>5.691999999997829E-4</c:v>
                </c:pt>
                <c:pt idx="28461">
                  <c:v>5.6921999999978289E-4</c:v>
                </c:pt>
                <c:pt idx="28462">
                  <c:v>5.6923999999978288E-4</c:v>
                </c:pt>
                <c:pt idx="28463">
                  <c:v>5.6925999999978287E-4</c:v>
                </c:pt>
                <c:pt idx="28464">
                  <c:v>5.6927999999978286E-4</c:v>
                </c:pt>
                <c:pt idx="28465">
                  <c:v>5.6929999999978285E-4</c:v>
                </c:pt>
                <c:pt idx="28466">
                  <c:v>5.6931999999978284E-4</c:v>
                </c:pt>
                <c:pt idx="28467">
                  <c:v>5.6933999999978283E-4</c:v>
                </c:pt>
                <c:pt idx="28468">
                  <c:v>5.6935999999978282E-4</c:v>
                </c:pt>
                <c:pt idx="28469">
                  <c:v>5.6937999999978281E-4</c:v>
                </c:pt>
                <c:pt idx="28470">
                  <c:v>5.693999999997828E-4</c:v>
                </c:pt>
                <c:pt idx="28471">
                  <c:v>5.6941999999978279E-4</c:v>
                </c:pt>
                <c:pt idx="28472">
                  <c:v>5.6943999999978278E-4</c:v>
                </c:pt>
                <c:pt idx="28473">
                  <c:v>5.6945999999978277E-4</c:v>
                </c:pt>
                <c:pt idx="28474">
                  <c:v>5.6947999999978276E-4</c:v>
                </c:pt>
                <c:pt idx="28475">
                  <c:v>5.6949999999978275E-4</c:v>
                </c:pt>
                <c:pt idx="28476">
                  <c:v>5.6951999999978273E-4</c:v>
                </c:pt>
                <c:pt idx="28477">
                  <c:v>5.6953999999978272E-4</c:v>
                </c:pt>
                <c:pt idx="28478">
                  <c:v>5.6955999999978271E-4</c:v>
                </c:pt>
                <c:pt idx="28479">
                  <c:v>5.695799999997827E-4</c:v>
                </c:pt>
                <c:pt idx="28480">
                  <c:v>5.6959999999978269E-4</c:v>
                </c:pt>
                <c:pt idx="28481">
                  <c:v>5.6961999999978268E-4</c:v>
                </c:pt>
                <c:pt idx="28482">
                  <c:v>5.6963999999978267E-4</c:v>
                </c:pt>
                <c:pt idx="28483">
                  <c:v>5.6965999999978266E-4</c:v>
                </c:pt>
                <c:pt idx="28484">
                  <c:v>5.6967999999978265E-4</c:v>
                </c:pt>
                <c:pt idx="28485">
                  <c:v>5.6969999999978264E-4</c:v>
                </c:pt>
                <c:pt idx="28486">
                  <c:v>5.6971999999978263E-4</c:v>
                </c:pt>
                <c:pt idx="28487">
                  <c:v>5.6973999999978262E-4</c:v>
                </c:pt>
                <c:pt idx="28488">
                  <c:v>5.6975999999978261E-4</c:v>
                </c:pt>
                <c:pt idx="28489">
                  <c:v>5.697799999997826E-4</c:v>
                </c:pt>
                <c:pt idx="28490">
                  <c:v>5.6979999999978259E-4</c:v>
                </c:pt>
                <c:pt idx="28491">
                  <c:v>5.6981999999978258E-4</c:v>
                </c:pt>
                <c:pt idx="28492">
                  <c:v>5.6983999999978257E-4</c:v>
                </c:pt>
                <c:pt idx="28493">
                  <c:v>5.6985999999978256E-4</c:v>
                </c:pt>
                <c:pt idx="28494">
                  <c:v>5.6987999999978255E-4</c:v>
                </c:pt>
                <c:pt idx="28495">
                  <c:v>5.6989999999978254E-4</c:v>
                </c:pt>
                <c:pt idx="28496">
                  <c:v>5.6991999999978253E-4</c:v>
                </c:pt>
                <c:pt idx="28497">
                  <c:v>5.6993999999978252E-4</c:v>
                </c:pt>
                <c:pt idx="28498">
                  <c:v>5.6995999999978251E-4</c:v>
                </c:pt>
                <c:pt idx="28499">
                  <c:v>5.699799999997825E-4</c:v>
                </c:pt>
                <c:pt idx="28500">
                  <c:v>5.6999999999978249E-4</c:v>
                </c:pt>
                <c:pt idx="28501">
                  <c:v>5.7001999999978248E-4</c:v>
                </c:pt>
                <c:pt idx="28502">
                  <c:v>5.7003999999978247E-4</c:v>
                </c:pt>
                <c:pt idx="28503">
                  <c:v>5.7005999999978246E-4</c:v>
                </c:pt>
                <c:pt idx="28504">
                  <c:v>5.7007999999978244E-4</c:v>
                </c:pt>
                <c:pt idx="28505">
                  <c:v>5.7009999999978243E-4</c:v>
                </c:pt>
                <c:pt idx="28506">
                  <c:v>5.7011999999978242E-4</c:v>
                </c:pt>
                <c:pt idx="28507">
                  <c:v>5.7013999999978241E-4</c:v>
                </c:pt>
                <c:pt idx="28508">
                  <c:v>5.701599999997824E-4</c:v>
                </c:pt>
                <c:pt idx="28509">
                  <c:v>5.7017999999978239E-4</c:v>
                </c:pt>
                <c:pt idx="28510">
                  <c:v>5.7019999999978238E-4</c:v>
                </c:pt>
                <c:pt idx="28511">
                  <c:v>5.7021999999978237E-4</c:v>
                </c:pt>
                <c:pt idx="28512">
                  <c:v>5.7023999999978236E-4</c:v>
                </c:pt>
                <c:pt idx="28513">
                  <c:v>5.7025999999978235E-4</c:v>
                </c:pt>
                <c:pt idx="28514">
                  <c:v>5.7027999999978234E-4</c:v>
                </c:pt>
                <c:pt idx="28515">
                  <c:v>5.7029999999978233E-4</c:v>
                </c:pt>
                <c:pt idx="28516">
                  <c:v>5.7031999999978232E-4</c:v>
                </c:pt>
                <c:pt idx="28517">
                  <c:v>5.7033999999978231E-4</c:v>
                </c:pt>
                <c:pt idx="28518">
                  <c:v>5.703599999997823E-4</c:v>
                </c:pt>
                <c:pt idx="28519">
                  <c:v>5.7037999999978229E-4</c:v>
                </c:pt>
                <c:pt idx="28520">
                  <c:v>5.7039999999978228E-4</c:v>
                </c:pt>
                <c:pt idx="28521">
                  <c:v>5.7041999999978227E-4</c:v>
                </c:pt>
                <c:pt idx="28522">
                  <c:v>5.7043999999978226E-4</c:v>
                </c:pt>
                <c:pt idx="28523">
                  <c:v>5.7045999999978225E-4</c:v>
                </c:pt>
                <c:pt idx="28524">
                  <c:v>5.7047999999978224E-4</c:v>
                </c:pt>
                <c:pt idx="28525">
                  <c:v>5.7049999999978223E-4</c:v>
                </c:pt>
                <c:pt idx="28526">
                  <c:v>5.7051999999978222E-4</c:v>
                </c:pt>
                <c:pt idx="28527">
                  <c:v>5.7053999999978221E-4</c:v>
                </c:pt>
                <c:pt idx="28528">
                  <c:v>5.705599999997822E-4</c:v>
                </c:pt>
                <c:pt idx="28529">
                  <c:v>5.7057999999978219E-4</c:v>
                </c:pt>
                <c:pt idx="28530">
                  <c:v>5.7059999999978218E-4</c:v>
                </c:pt>
                <c:pt idx="28531">
                  <c:v>5.7061999999978217E-4</c:v>
                </c:pt>
                <c:pt idx="28532">
                  <c:v>5.7063999999978215E-4</c:v>
                </c:pt>
                <c:pt idx="28533">
                  <c:v>5.7065999999978214E-4</c:v>
                </c:pt>
                <c:pt idx="28534">
                  <c:v>5.7067999999978213E-4</c:v>
                </c:pt>
                <c:pt idx="28535">
                  <c:v>5.7069999999978212E-4</c:v>
                </c:pt>
                <c:pt idx="28536">
                  <c:v>5.7071999999978211E-4</c:v>
                </c:pt>
                <c:pt idx="28537">
                  <c:v>5.707399999997821E-4</c:v>
                </c:pt>
                <c:pt idx="28538">
                  <c:v>5.7075999999978209E-4</c:v>
                </c:pt>
                <c:pt idx="28539">
                  <c:v>5.7077999999978208E-4</c:v>
                </c:pt>
                <c:pt idx="28540">
                  <c:v>5.7079999999978207E-4</c:v>
                </c:pt>
                <c:pt idx="28541">
                  <c:v>5.7081999999978206E-4</c:v>
                </c:pt>
                <c:pt idx="28542">
                  <c:v>5.7083999999978205E-4</c:v>
                </c:pt>
                <c:pt idx="28543">
                  <c:v>5.7085999999978204E-4</c:v>
                </c:pt>
                <c:pt idx="28544">
                  <c:v>5.7087999999978203E-4</c:v>
                </c:pt>
                <c:pt idx="28545">
                  <c:v>5.7089999999978202E-4</c:v>
                </c:pt>
                <c:pt idx="28546">
                  <c:v>5.7091999999978201E-4</c:v>
                </c:pt>
                <c:pt idx="28547">
                  <c:v>5.70939999999782E-4</c:v>
                </c:pt>
                <c:pt idx="28548">
                  <c:v>5.7095999999978199E-4</c:v>
                </c:pt>
                <c:pt idx="28549">
                  <c:v>5.7097999999978198E-4</c:v>
                </c:pt>
                <c:pt idx="28550">
                  <c:v>5.7099999999978197E-4</c:v>
                </c:pt>
                <c:pt idx="28551">
                  <c:v>5.7101999999978196E-4</c:v>
                </c:pt>
                <c:pt idx="28552">
                  <c:v>5.7103999999978195E-4</c:v>
                </c:pt>
                <c:pt idx="28553">
                  <c:v>5.7105999999978194E-4</c:v>
                </c:pt>
                <c:pt idx="28554">
                  <c:v>5.7107999999978193E-4</c:v>
                </c:pt>
                <c:pt idx="28555">
                  <c:v>5.7109999999978192E-4</c:v>
                </c:pt>
                <c:pt idx="28556">
                  <c:v>5.7111999999978191E-4</c:v>
                </c:pt>
                <c:pt idx="28557">
                  <c:v>5.711399999997819E-4</c:v>
                </c:pt>
                <c:pt idx="28558">
                  <c:v>5.7115999999978189E-4</c:v>
                </c:pt>
                <c:pt idx="28559">
                  <c:v>5.7117999999978188E-4</c:v>
                </c:pt>
                <c:pt idx="28560">
                  <c:v>5.7119999999978186E-4</c:v>
                </c:pt>
                <c:pt idx="28561">
                  <c:v>5.7121999999978185E-4</c:v>
                </c:pt>
                <c:pt idx="28562">
                  <c:v>5.7123999999978184E-4</c:v>
                </c:pt>
                <c:pt idx="28563">
                  <c:v>5.7125999999978183E-4</c:v>
                </c:pt>
                <c:pt idx="28564">
                  <c:v>5.7127999999978182E-4</c:v>
                </c:pt>
                <c:pt idx="28565">
                  <c:v>5.7129999999978181E-4</c:v>
                </c:pt>
                <c:pt idx="28566">
                  <c:v>5.713199999997818E-4</c:v>
                </c:pt>
                <c:pt idx="28567">
                  <c:v>5.7133999999978179E-4</c:v>
                </c:pt>
                <c:pt idx="28568">
                  <c:v>5.7135999999978178E-4</c:v>
                </c:pt>
                <c:pt idx="28569">
                  <c:v>5.7137999999978177E-4</c:v>
                </c:pt>
                <c:pt idx="28570">
                  <c:v>5.7139999999978176E-4</c:v>
                </c:pt>
                <c:pt idx="28571">
                  <c:v>5.7141999999978175E-4</c:v>
                </c:pt>
                <c:pt idx="28572">
                  <c:v>5.7143999999978174E-4</c:v>
                </c:pt>
                <c:pt idx="28573">
                  <c:v>5.7145999999978173E-4</c:v>
                </c:pt>
                <c:pt idx="28574">
                  <c:v>5.7147999999978172E-4</c:v>
                </c:pt>
                <c:pt idx="28575">
                  <c:v>5.7149999999978171E-4</c:v>
                </c:pt>
                <c:pt idx="28576">
                  <c:v>5.715199999997817E-4</c:v>
                </c:pt>
                <c:pt idx="28577">
                  <c:v>5.7153999999978169E-4</c:v>
                </c:pt>
                <c:pt idx="28578">
                  <c:v>5.7155999999978168E-4</c:v>
                </c:pt>
                <c:pt idx="28579">
                  <c:v>5.7157999999978167E-4</c:v>
                </c:pt>
                <c:pt idx="28580">
                  <c:v>5.7159999999978166E-4</c:v>
                </c:pt>
                <c:pt idx="28581">
                  <c:v>5.7161999999978165E-4</c:v>
                </c:pt>
                <c:pt idx="28582">
                  <c:v>5.7163999999978164E-4</c:v>
                </c:pt>
                <c:pt idx="28583">
                  <c:v>5.7165999999978163E-4</c:v>
                </c:pt>
                <c:pt idx="28584">
                  <c:v>5.7167999999978162E-4</c:v>
                </c:pt>
                <c:pt idx="28585">
                  <c:v>5.7169999999978161E-4</c:v>
                </c:pt>
                <c:pt idx="28586">
                  <c:v>5.717199999997816E-4</c:v>
                </c:pt>
                <c:pt idx="28587">
                  <c:v>5.7173999999978159E-4</c:v>
                </c:pt>
                <c:pt idx="28588">
                  <c:v>5.7175999999978157E-4</c:v>
                </c:pt>
                <c:pt idx="28589">
                  <c:v>5.7177999999978156E-4</c:v>
                </c:pt>
                <c:pt idx="28590">
                  <c:v>5.7179999999978155E-4</c:v>
                </c:pt>
                <c:pt idx="28591">
                  <c:v>5.7181999999978154E-4</c:v>
                </c:pt>
                <c:pt idx="28592">
                  <c:v>5.7183999999978153E-4</c:v>
                </c:pt>
                <c:pt idx="28593">
                  <c:v>5.7185999999978152E-4</c:v>
                </c:pt>
                <c:pt idx="28594">
                  <c:v>5.7187999999978151E-4</c:v>
                </c:pt>
                <c:pt idx="28595">
                  <c:v>5.718999999997815E-4</c:v>
                </c:pt>
                <c:pt idx="28596">
                  <c:v>5.7191999999978149E-4</c:v>
                </c:pt>
                <c:pt idx="28597">
                  <c:v>5.7193999999978148E-4</c:v>
                </c:pt>
                <c:pt idx="28598">
                  <c:v>5.7195999999978147E-4</c:v>
                </c:pt>
                <c:pt idx="28599">
                  <c:v>5.7197999999978146E-4</c:v>
                </c:pt>
                <c:pt idx="28600">
                  <c:v>5.7199999999978145E-4</c:v>
                </c:pt>
                <c:pt idx="28601">
                  <c:v>5.7201999999978144E-4</c:v>
                </c:pt>
                <c:pt idx="28602">
                  <c:v>5.7203999999978143E-4</c:v>
                </c:pt>
                <c:pt idx="28603">
                  <c:v>5.7205999999978142E-4</c:v>
                </c:pt>
                <c:pt idx="28604">
                  <c:v>5.7207999999978141E-4</c:v>
                </c:pt>
                <c:pt idx="28605">
                  <c:v>5.720999999997814E-4</c:v>
                </c:pt>
                <c:pt idx="28606">
                  <c:v>5.7211999999978139E-4</c:v>
                </c:pt>
                <c:pt idx="28607">
                  <c:v>5.7213999999978138E-4</c:v>
                </c:pt>
                <c:pt idx="28608">
                  <c:v>5.7215999999978137E-4</c:v>
                </c:pt>
                <c:pt idx="28609">
                  <c:v>5.7217999999978136E-4</c:v>
                </c:pt>
                <c:pt idx="28610">
                  <c:v>5.7219999999978135E-4</c:v>
                </c:pt>
                <c:pt idx="28611">
                  <c:v>5.7221999999978134E-4</c:v>
                </c:pt>
                <c:pt idx="28612">
                  <c:v>5.7223999999978133E-4</c:v>
                </c:pt>
                <c:pt idx="28613">
                  <c:v>5.7225999999978132E-4</c:v>
                </c:pt>
                <c:pt idx="28614">
                  <c:v>5.7227999999978131E-4</c:v>
                </c:pt>
                <c:pt idx="28615">
                  <c:v>5.722999999997813E-4</c:v>
                </c:pt>
                <c:pt idx="28616">
                  <c:v>5.7231999999978128E-4</c:v>
                </c:pt>
                <c:pt idx="28617">
                  <c:v>5.7233999999978127E-4</c:v>
                </c:pt>
                <c:pt idx="28618">
                  <c:v>5.7235999999978126E-4</c:v>
                </c:pt>
                <c:pt idx="28619">
                  <c:v>5.7237999999978125E-4</c:v>
                </c:pt>
                <c:pt idx="28620">
                  <c:v>5.7239999999978124E-4</c:v>
                </c:pt>
                <c:pt idx="28621">
                  <c:v>5.7241999999978123E-4</c:v>
                </c:pt>
                <c:pt idx="28622">
                  <c:v>5.7243999999978122E-4</c:v>
                </c:pt>
                <c:pt idx="28623">
                  <c:v>5.7245999999978121E-4</c:v>
                </c:pt>
                <c:pt idx="28624">
                  <c:v>5.724799999997812E-4</c:v>
                </c:pt>
                <c:pt idx="28625">
                  <c:v>5.7249999999978119E-4</c:v>
                </c:pt>
                <c:pt idx="28626">
                  <c:v>5.7251999999978118E-4</c:v>
                </c:pt>
                <c:pt idx="28627">
                  <c:v>5.7253999999978117E-4</c:v>
                </c:pt>
                <c:pt idx="28628">
                  <c:v>5.7255999999978116E-4</c:v>
                </c:pt>
                <c:pt idx="28629">
                  <c:v>5.7257999999978115E-4</c:v>
                </c:pt>
                <c:pt idx="28630">
                  <c:v>5.7259999999978114E-4</c:v>
                </c:pt>
                <c:pt idx="28631">
                  <c:v>5.7261999999978113E-4</c:v>
                </c:pt>
                <c:pt idx="28632">
                  <c:v>5.7263999999978112E-4</c:v>
                </c:pt>
                <c:pt idx="28633">
                  <c:v>5.7265999999978111E-4</c:v>
                </c:pt>
                <c:pt idx="28634">
                  <c:v>5.726799999997811E-4</c:v>
                </c:pt>
                <c:pt idx="28635">
                  <c:v>5.7269999999978109E-4</c:v>
                </c:pt>
                <c:pt idx="28636">
                  <c:v>5.7271999999978108E-4</c:v>
                </c:pt>
                <c:pt idx="28637">
                  <c:v>5.7273999999978107E-4</c:v>
                </c:pt>
                <c:pt idx="28638">
                  <c:v>5.7275999999978106E-4</c:v>
                </c:pt>
                <c:pt idx="28639">
                  <c:v>5.7277999999978105E-4</c:v>
                </c:pt>
                <c:pt idx="28640">
                  <c:v>5.7279999999978104E-4</c:v>
                </c:pt>
                <c:pt idx="28641">
                  <c:v>5.7281999999978103E-4</c:v>
                </c:pt>
                <c:pt idx="28642">
                  <c:v>5.7283999999978102E-4</c:v>
                </c:pt>
                <c:pt idx="28643">
                  <c:v>5.7285999999978101E-4</c:v>
                </c:pt>
                <c:pt idx="28644">
                  <c:v>5.7287999999978099E-4</c:v>
                </c:pt>
                <c:pt idx="28645">
                  <c:v>5.7289999999978098E-4</c:v>
                </c:pt>
                <c:pt idx="28646">
                  <c:v>5.7291999999978097E-4</c:v>
                </c:pt>
                <c:pt idx="28647">
                  <c:v>5.7293999999978096E-4</c:v>
                </c:pt>
                <c:pt idx="28648">
                  <c:v>5.7295999999978095E-4</c:v>
                </c:pt>
                <c:pt idx="28649">
                  <c:v>5.7297999999978094E-4</c:v>
                </c:pt>
                <c:pt idx="28650">
                  <c:v>5.7299999999978093E-4</c:v>
                </c:pt>
                <c:pt idx="28651">
                  <c:v>5.7301999999978092E-4</c:v>
                </c:pt>
                <c:pt idx="28652">
                  <c:v>5.7303999999978091E-4</c:v>
                </c:pt>
                <c:pt idx="28653">
                  <c:v>5.730599999997809E-4</c:v>
                </c:pt>
                <c:pt idx="28654">
                  <c:v>5.7307999999978089E-4</c:v>
                </c:pt>
                <c:pt idx="28655">
                  <c:v>5.7309999999978088E-4</c:v>
                </c:pt>
                <c:pt idx="28656">
                  <c:v>5.7311999999978087E-4</c:v>
                </c:pt>
                <c:pt idx="28657">
                  <c:v>5.7313999999978086E-4</c:v>
                </c:pt>
                <c:pt idx="28658">
                  <c:v>5.7315999999978085E-4</c:v>
                </c:pt>
                <c:pt idx="28659">
                  <c:v>5.7317999999978084E-4</c:v>
                </c:pt>
                <c:pt idx="28660">
                  <c:v>5.7319999999978083E-4</c:v>
                </c:pt>
                <c:pt idx="28661">
                  <c:v>5.7321999999978082E-4</c:v>
                </c:pt>
                <c:pt idx="28662">
                  <c:v>5.7323999999978081E-4</c:v>
                </c:pt>
                <c:pt idx="28663">
                  <c:v>5.732599999997808E-4</c:v>
                </c:pt>
                <c:pt idx="28664">
                  <c:v>5.7327999999978079E-4</c:v>
                </c:pt>
                <c:pt idx="28665">
                  <c:v>5.7329999999978078E-4</c:v>
                </c:pt>
                <c:pt idx="28666">
                  <c:v>5.7331999999978077E-4</c:v>
                </c:pt>
                <c:pt idx="28667">
                  <c:v>5.7333999999978076E-4</c:v>
                </c:pt>
                <c:pt idx="28668">
                  <c:v>5.7335999999978075E-4</c:v>
                </c:pt>
                <c:pt idx="28669">
                  <c:v>5.7337999999978074E-4</c:v>
                </c:pt>
                <c:pt idx="28670">
                  <c:v>5.7339999999978073E-4</c:v>
                </c:pt>
                <c:pt idx="28671">
                  <c:v>5.7341999999978072E-4</c:v>
                </c:pt>
                <c:pt idx="28672">
                  <c:v>5.7343999999978071E-4</c:v>
                </c:pt>
                <c:pt idx="28673">
                  <c:v>5.7345999999978069E-4</c:v>
                </c:pt>
                <c:pt idx="28674">
                  <c:v>5.7347999999978068E-4</c:v>
                </c:pt>
                <c:pt idx="28675">
                  <c:v>5.7349999999978067E-4</c:v>
                </c:pt>
                <c:pt idx="28676">
                  <c:v>5.7351999999978066E-4</c:v>
                </c:pt>
                <c:pt idx="28677">
                  <c:v>5.7353999999978065E-4</c:v>
                </c:pt>
                <c:pt idx="28678">
                  <c:v>5.7355999999978064E-4</c:v>
                </c:pt>
                <c:pt idx="28679">
                  <c:v>5.7357999999978063E-4</c:v>
                </c:pt>
                <c:pt idx="28680">
                  <c:v>5.7359999999978062E-4</c:v>
                </c:pt>
                <c:pt idx="28681">
                  <c:v>5.7361999999978061E-4</c:v>
                </c:pt>
                <c:pt idx="28682">
                  <c:v>5.736399999997806E-4</c:v>
                </c:pt>
                <c:pt idx="28683">
                  <c:v>5.7365999999978059E-4</c:v>
                </c:pt>
                <c:pt idx="28684">
                  <c:v>5.7367999999978058E-4</c:v>
                </c:pt>
                <c:pt idx="28685">
                  <c:v>5.7369999999978057E-4</c:v>
                </c:pt>
                <c:pt idx="28686">
                  <c:v>5.7371999999978056E-4</c:v>
                </c:pt>
                <c:pt idx="28687">
                  <c:v>5.7373999999978055E-4</c:v>
                </c:pt>
                <c:pt idx="28688">
                  <c:v>5.7375999999978054E-4</c:v>
                </c:pt>
                <c:pt idx="28689">
                  <c:v>5.7377999999978053E-4</c:v>
                </c:pt>
                <c:pt idx="28690">
                  <c:v>5.7379999999978052E-4</c:v>
                </c:pt>
                <c:pt idx="28691">
                  <c:v>5.7381999999978051E-4</c:v>
                </c:pt>
                <c:pt idx="28692">
                  <c:v>5.738399999997805E-4</c:v>
                </c:pt>
                <c:pt idx="28693">
                  <c:v>5.7385999999978049E-4</c:v>
                </c:pt>
                <c:pt idx="28694">
                  <c:v>5.7387999999978048E-4</c:v>
                </c:pt>
                <c:pt idx="28695">
                  <c:v>5.7389999999978047E-4</c:v>
                </c:pt>
                <c:pt idx="28696">
                  <c:v>5.7391999999978046E-4</c:v>
                </c:pt>
                <c:pt idx="28697">
                  <c:v>5.7393999999978045E-4</c:v>
                </c:pt>
                <c:pt idx="28698">
                  <c:v>5.7395999999978044E-4</c:v>
                </c:pt>
                <c:pt idx="28699">
                  <c:v>5.7397999999978043E-4</c:v>
                </c:pt>
                <c:pt idx="28700">
                  <c:v>5.7399999999978042E-4</c:v>
                </c:pt>
                <c:pt idx="28701">
                  <c:v>5.740199999997804E-4</c:v>
                </c:pt>
                <c:pt idx="28702">
                  <c:v>5.7403999999978039E-4</c:v>
                </c:pt>
                <c:pt idx="28703">
                  <c:v>5.7405999999978038E-4</c:v>
                </c:pt>
                <c:pt idx="28704">
                  <c:v>5.7407999999978037E-4</c:v>
                </c:pt>
                <c:pt idx="28705">
                  <c:v>5.7409999999978036E-4</c:v>
                </c:pt>
                <c:pt idx="28706">
                  <c:v>5.7411999999978035E-4</c:v>
                </c:pt>
                <c:pt idx="28707">
                  <c:v>5.7413999999978034E-4</c:v>
                </c:pt>
                <c:pt idx="28708">
                  <c:v>5.7415999999978033E-4</c:v>
                </c:pt>
                <c:pt idx="28709">
                  <c:v>5.7417999999978032E-4</c:v>
                </c:pt>
                <c:pt idx="28710">
                  <c:v>5.7419999999978031E-4</c:v>
                </c:pt>
                <c:pt idx="28711">
                  <c:v>5.742199999997803E-4</c:v>
                </c:pt>
                <c:pt idx="28712">
                  <c:v>5.7423999999978029E-4</c:v>
                </c:pt>
                <c:pt idx="28713">
                  <c:v>5.7425999999978028E-4</c:v>
                </c:pt>
                <c:pt idx="28714">
                  <c:v>5.7427999999978027E-4</c:v>
                </c:pt>
                <c:pt idx="28715">
                  <c:v>5.7429999999978026E-4</c:v>
                </c:pt>
                <c:pt idx="28716">
                  <c:v>5.7431999999978025E-4</c:v>
                </c:pt>
                <c:pt idx="28717">
                  <c:v>5.7433999999978024E-4</c:v>
                </c:pt>
                <c:pt idx="28718">
                  <c:v>5.7435999999978023E-4</c:v>
                </c:pt>
                <c:pt idx="28719">
                  <c:v>5.7437999999978022E-4</c:v>
                </c:pt>
                <c:pt idx="28720">
                  <c:v>5.7439999999978021E-4</c:v>
                </c:pt>
                <c:pt idx="28721">
                  <c:v>5.744199999997802E-4</c:v>
                </c:pt>
                <c:pt idx="28722">
                  <c:v>5.7443999999978019E-4</c:v>
                </c:pt>
                <c:pt idx="28723">
                  <c:v>5.7445999999978018E-4</c:v>
                </c:pt>
                <c:pt idx="28724">
                  <c:v>5.7447999999978017E-4</c:v>
                </c:pt>
                <c:pt idx="28725">
                  <c:v>5.7449999999978016E-4</c:v>
                </c:pt>
                <c:pt idx="28726">
                  <c:v>5.7451999999978015E-4</c:v>
                </c:pt>
                <c:pt idx="28727">
                  <c:v>5.7453999999978014E-4</c:v>
                </c:pt>
                <c:pt idx="28728">
                  <c:v>5.7455999999978013E-4</c:v>
                </c:pt>
                <c:pt idx="28729">
                  <c:v>5.7457999999978011E-4</c:v>
                </c:pt>
                <c:pt idx="28730">
                  <c:v>5.745999999997801E-4</c:v>
                </c:pt>
                <c:pt idx="28731">
                  <c:v>5.7461999999978009E-4</c:v>
                </c:pt>
                <c:pt idx="28732">
                  <c:v>5.7463999999978008E-4</c:v>
                </c:pt>
                <c:pt idx="28733">
                  <c:v>5.7465999999978007E-4</c:v>
                </c:pt>
                <c:pt idx="28734">
                  <c:v>5.7467999999978006E-4</c:v>
                </c:pt>
                <c:pt idx="28735">
                  <c:v>5.7469999999978005E-4</c:v>
                </c:pt>
                <c:pt idx="28736">
                  <c:v>5.7471999999978004E-4</c:v>
                </c:pt>
                <c:pt idx="28737">
                  <c:v>5.7473999999978003E-4</c:v>
                </c:pt>
                <c:pt idx="28738">
                  <c:v>5.7475999999978002E-4</c:v>
                </c:pt>
                <c:pt idx="28739">
                  <c:v>5.7477999999978001E-4</c:v>
                </c:pt>
                <c:pt idx="28740">
                  <c:v>5.7479999999978E-4</c:v>
                </c:pt>
                <c:pt idx="28741">
                  <c:v>5.7481999999977999E-4</c:v>
                </c:pt>
                <c:pt idx="28742">
                  <c:v>5.7483999999977998E-4</c:v>
                </c:pt>
                <c:pt idx="28743">
                  <c:v>5.7485999999977997E-4</c:v>
                </c:pt>
                <c:pt idx="28744">
                  <c:v>5.7487999999977996E-4</c:v>
                </c:pt>
                <c:pt idx="28745">
                  <c:v>5.7489999999977995E-4</c:v>
                </c:pt>
                <c:pt idx="28746">
                  <c:v>5.7491999999977994E-4</c:v>
                </c:pt>
                <c:pt idx="28747">
                  <c:v>5.7493999999977993E-4</c:v>
                </c:pt>
                <c:pt idx="28748">
                  <c:v>5.7495999999977992E-4</c:v>
                </c:pt>
                <c:pt idx="28749">
                  <c:v>5.7497999999977991E-4</c:v>
                </c:pt>
                <c:pt idx="28750">
                  <c:v>5.749999999997799E-4</c:v>
                </c:pt>
                <c:pt idx="28751">
                  <c:v>5.7501999999977989E-4</c:v>
                </c:pt>
                <c:pt idx="28752">
                  <c:v>5.7503999999977988E-4</c:v>
                </c:pt>
                <c:pt idx="28753">
                  <c:v>5.7505999999977987E-4</c:v>
                </c:pt>
                <c:pt idx="28754">
                  <c:v>5.7507999999977986E-4</c:v>
                </c:pt>
                <c:pt idx="28755">
                  <c:v>5.7509999999977985E-4</c:v>
                </c:pt>
                <c:pt idx="28756">
                  <c:v>5.7511999999977984E-4</c:v>
                </c:pt>
                <c:pt idx="28757">
                  <c:v>5.7513999999977982E-4</c:v>
                </c:pt>
                <c:pt idx="28758">
                  <c:v>5.7515999999977981E-4</c:v>
                </c:pt>
                <c:pt idx="28759">
                  <c:v>5.751799999997798E-4</c:v>
                </c:pt>
                <c:pt idx="28760">
                  <c:v>5.7519999999977979E-4</c:v>
                </c:pt>
                <c:pt idx="28761">
                  <c:v>5.7521999999977978E-4</c:v>
                </c:pt>
                <c:pt idx="28762">
                  <c:v>5.7523999999977977E-4</c:v>
                </c:pt>
                <c:pt idx="28763">
                  <c:v>5.7525999999977976E-4</c:v>
                </c:pt>
                <c:pt idx="28764">
                  <c:v>5.7527999999977975E-4</c:v>
                </c:pt>
                <c:pt idx="28765">
                  <c:v>5.7529999999977974E-4</c:v>
                </c:pt>
                <c:pt idx="28766">
                  <c:v>5.7531999999977973E-4</c:v>
                </c:pt>
                <c:pt idx="28767">
                  <c:v>5.7533999999977972E-4</c:v>
                </c:pt>
                <c:pt idx="28768">
                  <c:v>5.7535999999977971E-4</c:v>
                </c:pt>
                <c:pt idx="28769">
                  <c:v>5.753799999997797E-4</c:v>
                </c:pt>
                <c:pt idx="28770">
                  <c:v>5.7539999999977969E-4</c:v>
                </c:pt>
                <c:pt idx="28771">
                  <c:v>5.7541999999977968E-4</c:v>
                </c:pt>
                <c:pt idx="28772">
                  <c:v>5.7543999999977967E-4</c:v>
                </c:pt>
                <c:pt idx="28773">
                  <c:v>5.7545999999977966E-4</c:v>
                </c:pt>
                <c:pt idx="28774">
                  <c:v>5.7547999999977965E-4</c:v>
                </c:pt>
                <c:pt idx="28775">
                  <c:v>5.7549999999977964E-4</c:v>
                </c:pt>
                <c:pt idx="28776">
                  <c:v>5.7551999999977963E-4</c:v>
                </c:pt>
                <c:pt idx="28777">
                  <c:v>5.7553999999977962E-4</c:v>
                </c:pt>
                <c:pt idx="28778">
                  <c:v>5.7555999999977961E-4</c:v>
                </c:pt>
                <c:pt idx="28779">
                  <c:v>5.755799999997796E-4</c:v>
                </c:pt>
                <c:pt idx="28780">
                  <c:v>5.7559999999977959E-4</c:v>
                </c:pt>
                <c:pt idx="28781">
                  <c:v>5.7561999999977958E-4</c:v>
                </c:pt>
                <c:pt idx="28782">
                  <c:v>5.7563999999977957E-4</c:v>
                </c:pt>
                <c:pt idx="28783">
                  <c:v>5.7565999999977956E-4</c:v>
                </c:pt>
                <c:pt idx="28784">
                  <c:v>5.7567999999977955E-4</c:v>
                </c:pt>
                <c:pt idx="28785">
                  <c:v>5.7569999999977953E-4</c:v>
                </c:pt>
                <c:pt idx="28786">
                  <c:v>5.7571999999977952E-4</c:v>
                </c:pt>
                <c:pt idx="28787">
                  <c:v>5.7573999999977951E-4</c:v>
                </c:pt>
                <c:pt idx="28788">
                  <c:v>5.757599999997795E-4</c:v>
                </c:pt>
                <c:pt idx="28789">
                  <c:v>5.7577999999977949E-4</c:v>
                </c:pt>
                <c:pt idx="28790">
                  <c:v>5.7579999999977948E-4</c:v>
                </c:pt>
                <c:pt idx="28791">
                  <c:v>5.7581999999977947E-4</c:v>
                </c:pt>
                <c:pt idx="28792">
                  <c:v>5.7583999999977946E-4</c:v>
                </c:pt>
                <c:pt idx="28793">
                  <c:v>5.7585999999977945E-4</c:v>
                </c:pt>
                <c:pt idx="28794">
                  <c:v>5.7587999999977944E-4</c:v>
                </c:pt>
                <c:pt idx="28795">
                  <c:v>5.7589999999977943E-4</c:v>
                </c:pt>
                <c:pt idx="28796">
                  <c:v>5.7591999999977942E-4</c:v>
                </c:pt>
                <c:pt idx="28797">
                  <c:v>5.7593999999977941E-4</c:v>
                </c:pt>
                <c:pt idx="28798">
                  <c:v>5.759599999997794E-4</c:v>
                </c:pt>
                <c:pt idx="28799">
                  <c:v>5.7597999999977939E-4</c:v>
                </c:pt>
                <c:pt idx="28800">
                  <c:v>5.7599999999977938E-4</c:v>
                </c:pt>
                <c:pt idx="28801">
                  <c:v>5.7601999999977937E-4</c:v>
                </c:pt>
                <c:pt idx="28802">
                  <c:v>5.7603999999977936E-4</c:v>
                </c:pt>
                <c:pt idx="28803">
                  <c:v>5.7605999999977935E-4</c:v>
                </c:pt>
                <c:pt idx="28804">
                  <c:v>5.7607999999977934E-4</c:v>
                </c:pt>
                <c:pt idx="28805">
                  <c:v>5.7609999999977933E-4</c:v>
                </c:pt>
                <c:pt idx="28806">
                  <c:v>5.7611999999977932E-4</c:v>
                </c:pt>
                <c:pt idx="28807">
                  <c:v>5.7613999999977931E-4</c:v>
                </c:pt>
                <c:pt idx="28808">
                  <c:v>5.761599999997793E-4</c:v>
                </c:pt>
                <c:pt idx="28809">
                  <c:v>5.7617999999977929E-4</c:v>
                </c:pt>
                <c:pt idx="28810">
                  <c:v>5.7619999999977928E-4</c:v>
                </c:pt>
                <c:pt idx="28811">
                  <c:v>5.7621999999977927E-4</c:v>
                </c:pt>
                <c:pt idx="28812">
                  <c:v>5.7623999999977926E-4</c:v>
                </c:pt>
                <c:pt idx="28813">
                  <c:v>5.7625999999977924E-4</c:v>
                </c:pt>
                <c:pt idx="28814">
                  <c:v>5.7627999999977923E-4</c:v>
                </c:pt>
                <c:pt idx="28815">
                  <c:v>5.7629999999977922E-4</c:v>
                </c:pt>
                <c:pt idx="28816">
                  <c:v>5.7631999999977921E-4</c:v>
                </c:pt>
                <c:pt idx="28817">
                  <c:v>5.763399999997792E-4</c:v>
                </c:pt>
                <c:pt idx="28818">
                  <c:v>5.7635999999977919E-4</c:v>
                </c:pt>
                <c:pt idx="28819">
                  <c:v>5.7637999999977918E-4</c:v>
                </c:pt>
                <c:pt idx="28820">
                  <c:v>5.7639999999977917E-4</c:v>
                </c:pt>
                <c:pt idx="28821">
                  <c:v>5.7641999999977916E-4</c:v>
                </c:pt>
                <c:pt idx="28822">
                  <c:v>5.7643999999977915E-4</c:v>
                </c:pt>
                <c:pt idx="28823">
                  <c:v>5.7645999999977914E-4</c:v>
                </c:pt>
                <c:pt idx="28824">
                  <c:v>5.7647999999977913E-4</c:v>
                </c:pt>
                <c:pt idx="28825">
                  <c:v>5.7649999999977912E-4</c:v>
                </c:pt>
                <c:pt idx="28826">
                  <c:v>5.7651999999977911E-4</c:v>
                </c:pt>
                <c:pt idx="28827">
                  <c:v>5.765399999997791E-4</c:v>
                </c:pt>
                <c:pt idx="28828">
                  <c:v>5.7655999999977909E-4</c:v>
                </c:pt>
                <c:pt idx="28829">
                  <c:v>5.7657999999977908E-4</c:v>
                </c:pt>
                <c:pt idx="28830">
                  <c:v>5.7659999999977907E-4</c:v>
                </c:pt>
                <c:pt idx="28831">
                  <c:v>5.7661999999977906E-4</c:v>
                </c:pt>
                <c:pt idx="28832">
                  <c:v>5.7663999999977905E-4</c:v>
                </c:pt>
                <c:pt idx="28833">
                  <c:v>5.7665999999977904E-4</c:v>
                </c:pt>
                <c:pt idx="28834">
                  <c:v>5.7667999999977903E-4</c:v>
                </c:pt>
                <c:pt idx="28835">
                  <c:v>5.7669999999977902E-4</c:v>
                </c:pt>
                <c:pt idx="28836">
                  <c:v>5.7671999999977901E-4</c:v>
                </c:pt>
                <c:pt idx="28837">
                  <c:v>5.76739999999779E-4</c:v>
                </c:pt>
                <c:pt idx="28838">
                  <c:v>5.7675999999977899E-4</c:v>
                </c:pt>
                <c:pt idx="28839">
                  <c:v>5.7677999999977898E-4</c:v>
                </c:pt>
                <c:pt idx="28840">
                  <c:v>5.7679999999977897E-4</c:v>
                </c:pt>
                <c:pt idx="28841">
                  <c:v>5.7681999999977895E-4</c:v>
                </c:pt>
                <c:pt idx="28842">
                  <c:v>5.7683999999977894E-4</c:v>
                </c:pt>
                <c:pt idx="28843">
                  <c:v>5.7685999999977893E-4</c:v>
                </c:pt>
                <c:pt idx="28844">
                  <c:v>5.7687999999977892E-4</c:v>
                </c:pt>
                <c:pt idx="28845">
                  <c:v>5.7689999999977891E-4</c:v>
                </c:pt>
                <c:pt idx="28846">
                  <c:v>5.769199999997789E-4</c:v>
                </c:pt>
                <c:pt idx="28847">
                  <c:v>5.7693999999977889E-4</c:v>
                </c:pt>
                <c:pt idx="28848">
                  <c:v>5.7695999999977888E-4</c:v>
                </c:pt>
                <c:pt idx="28849">
                  <c:v>5.7697999999977887E-4</c:v>
                </c:pt>
                <c:pt idx="28850">
                  <c:v>5.7699999999977886E-4</c:v>
                </c:pt>
                <c:pt idx="28851">
                  <c:v>5.7701999999977885E-4</c:v>
                </c:pt>
                <c:pt idx="28852">
                  <c:v>5.7703999999977884E-4</c:v>
                </c:pt>
                <c:pt idx="28853">
                  <c:v>5.7705999999977883E-4</c:v>
                </c:pt>
                <c:pt idx="28854">
                  <c:v>5.7707999999977882E-4</c:v>
                </c:pt>
                <c:pt idx="28855">
                  <c:v>5.7709999999977881E-4</c:v>
                </c:pt>
                <c:pt idx="28856">
                  <c:v>5.771199999997788E-4</c:v>
                </c:pt>
                <c:pt idx="28857">
                  <c:v>5.7713999999977879E-4</c:v>
                </c:pt>
                <c:pt idx="28858">
                  <c:v>5.7715999999977878E-4</c:v>
                </c:pt>
                <c:pt idx="28859">
                  <c:v>5.7717999999977877E-4</c:v>
                </c:pt>
                <c:pt idx="28860">
                  <c:v>5.7719999999977876E-4</c:v>
                </c:pt>
                <c:pt idx="28861">
                  <c:v>5.7721999999977875E-4</c:v>
                </c:pt>
                <c:pt idx="28862">
                  <c:v>5.7723999999977874E-4</c:v>
                </c:pt>
                <c:pt idx="28863">
                  <c:v>5.7725999999977873E-4</c:v>
                </c:pt>
                <c:pt idx="28864">
                  <c:v>5.7727999999977872E-4</c:v>
                </c:pt>
                <c:pt idx="28865">
                  <c:v>5.7729999999977871E-4</c:v>
                </c:pt>
                <c:pt idx="28866">
                  <c:v>5.773199999997787E-4</c:v>
                </c:pt>
                <c:pt idx="28867">
                  <c:v>5.7733999999977869E-4</c:v>
                </c:pt>
                <c:pt idx="28868">
                  <c:v>5.7735999999977868E-4</c:v>
                </c:pt>
                <c:pt idx="28869">
                  <c:v>5.7737999999977866E-4</c:v>
                </c:pt>
                <c:pt idx="28870">
                  <c:v>5.7739999999977865E-4</c:v>
                </c:pt>
                <c:pt idx="28871">
                  <c:v>5.7741999999977864E-4</c:v>
                </c:pt>
                <c:pt idx="28872">
                  <c:v>5.7743999999977863E-4</c:v>
                </c:pt>
                <c:pt idx="28873">
                  <c:v>5.7745999999977862E-4</c:v>
                </c:pt>
                <c:pt idx="28874">
                  <c:v>5.7747999999977861E-4</c:v>
                </c:pt>
                <c:pt idx="28875">
                  <c:v>5.774999999997786E-4</c:v>
                </c:pt>
                <c:pt idx="28876">
                  <c:v>5.7751999999977859E-4</c:v>
                </c:pt>
                <c:pt idx="28877">
                  <c:v>5.7753999999977858E-4</c:v>
                </c:pt>
                <c:pt idx="28878">
                  <c:v>5.7755999999977857E-4</c:v>
                </c:pt>
                <c:pt idx="28879">
                  <c:v>5.7757999999977856E-4</c:v>
                </c:pt>
                <c:pt idx="28880">
                  <c:v>5.7759999999977855E-4</c:v>
                </c:pt>
                <c:pt idx="28881">
                  <c:v>5.7761999999977854E-4</c:v>
                </c:pt>
                <c:pt idx="28882">
                  <c:v>5.7763999999977853E-4</c:v>
                </c:pt>
                <c:pt idx="28883">
                  <c:v>5.7765999999977852E-4</c:v>
                </c:pt>
                <c:pt idx="28884">
                  <c:v>5.7767999999977851E-4</c:v>
                </c:pt>
                <c:pt idx="28885">
                  <c:v>5.776999999997785E-4</c:v>
                </c:pt>
                <c:pt idx="28886">
                  <c:v>5.7771999999977849E-4</c:v>
                </c:pt>
                <c:pt idx="28887">
                  <c:v>5.7773999999977848E-4</c:v>
                </c:pt>
                <c:pt idx="28888">
                  <c:v>5.7775999999977847E-4</c:v>
                </c:pt>
                <c:pt idx="28889">
                  <c:v>5.7777999999977846E-4</c:v>
                </c:pt>
                <c:pt idx="28890">
                  <c:v>5.7779999999977845E-4</c:v>
                </c:pt>
                <c:pt idx="28891">
                  <c:v>5.7781999999977844E-4</c:v>
                </c:pt>
                <c:pt idx="28892">
                  <c:v>5.7783999999977843E-4</c:v>
                </c:pt>
                <c:pt idx="28893">
                  <c:v>5.7785999999977842E-4</c:v>
                </c:pt>
                <c:pt idx="28894">
                  <c:v>5.7787999999977841E-4</c:v>
                </c:pt>
                <c:pt idx="28895">
                  <c:v>5.778999999997784E-4</c:v>
                </c:pt>
                <c:pt idx="28896">
                  <c:v>5.7791999999977839E-4</c:v>
                </c:pt>
                <c:pt idx="28897">
                  <c:v>5.7793999999977837E-4</c:v>
                </c:pt>
                <c:pt idx="28898">
                  <c:v>5.7795999999977836E-4</c:v>
                </c:pt>
                <c:pt idx="28899">
                  <c:v>5.7797999999977835E-4</c:v>
                </c:pt>
                <c:pt idx="28900">
                  <c:v>5.7799999999977834E-4</c:v>
                </c:pt>
                <c:pt idx="28901">
                  <c:v>5.7801999999977833E-4</c:v>
                </c:pt>
                <c:pt idx="28902">
                  <c:v>5.7803999999977832E-4</c:v>
                </c:pt>
                <c:pt idx="28903">
                  <c:v>5.7805999999977831E-4</c:v>
                </c:pt>
                <c:pt idx="28904">
                  <c:v>5.780799999997783E-4</c:v>
                </c:pt>
                <c:pt idx="28905">
                  <c:v>5.7809999999977829E-4</c:v>
                </c:pt>
                <c:pt idx="28906">
                  <c:v>5.7811999999977828E-4</c:v>
                </c:pt>
                <c:pt idx="28907">
                  <c:v>5.7813999999977827E-4</c:v>
                </c:pt>
                <c:pt idx="28908">
                  <c:v>5.7815999999977826E-4</c:v>
                </c:pt>
                <c:pt idx="28909">
                  <c:v>5.7817999999977825E-4</c:v>
                </c:pt>
                <c:pt idx="28910">
                  <c:v>5.7819999999977824E-4</c:v>
                </c:pt>
                <c:pt idx="28911">
                  <c:v>5.7821999999977823E-4</c:v>
                </c:pt>
                <c:pt idx="28912">
                  <c:v>5.7823999999977822E-4</c:v>
                </c:pt>
                <c:pt idx="28913">
                  <c:v>5.7825999999977821E-4</c:v>
                </c:pt>
                <c:pt idx="28914">
                  <c:v>5.782799999997782E-4</c:v>
                </c:pt>
                <c:pt idx="28915">
                  <c:v>5.7829999999977819E-4</c:v>
                </c:pt>
                <c:pt idx="28916">
                  <c:v>5.7831999999977818E-4</c:v>
                </c:pt>
                <c:pt idx="28917">
                  <c:v>5.7833999999977817E-4</c:v>
                </c:pt>
                <c:pt idx="28918">
                  <c:v>5.7835999999977816E-4</c:v>
                </c:pt>
                <c:pt idx="28919">
                  <c:v>5.7837999999977815E-4</c:v>
                </c:pt>
                <c:pt idx="28920">
                  <c:v>5.7839999999977814E-4</c:v>
                </c:pt>
                <c:pt idx="28921">
                  <c:v>5.7841999999977813E-4</c:v>
                </c:pt>
                <c:pt idx="28922">
                  <c:v>5.7843999999977812E-4</c:v>
                </c:pt>
                <c:pt idx="28923">
                  <c:v>5.7845999999977811E-4</c:v>
                </c:pt>
                <c:pt idx="28924">
                  <c:v>5.784799999997781E-4</c:v>
                </c:pt>
                <c:pt idx="28925">
                  <c:v>5.7849999999977808E-4</c:v>
                </c:pt>
                <c:pt idx="28926">
                  <c:v>5.7851999999977807E-4</c:v>
                </c:pt>
                <c:pt idx="28927">
                  <c:v>5.7853999999977806E-4</c:v>
                </c:pt>
                <c:pt idx="28928">
                  <c:v>5.7855999999977805E-4</c:v>
                </c:pt>
                <c:pt idx="28929">
                  <c:v>5.7857999999977804E-4</c:v>
                </c:pt>
                <c:pt idx="28930">
                  <c:v>5.7859999999977803E-4</c:v>
                </c:pt>
                <c:pt idx="28931">
                  <c:v>5.7861999999977802E-4</c:v>
                </c:pt>
                <c:pt idx="28932">
                  <c:v>5.7863999999977801E-4</c:v>
                </c:pt>
                <c:pt idx="28933">
                  <c:v>5.78659999999778E-4</c:v>
                </c:pt>
                <c:pt idx="28934">
                  <c:v>5.7867999999977799E-4</c:v>
                </c:pt>
                <c:pt idx="28935">
                  <c:v>5.7869999999977798E-4</c:v>
                </c:pt>
                <c:pt idx="28936">
                  <c:v>5.7871999999977797E-4</c:v>
                </c:pt>
                <c:pt idx="28937">
                  <c:v>5.7873999999977796E-4</c:v>
                </c:pt>
                <c:pt idx="28938">
                  <c:v>5.7875999999977795E-4</c:v>
                </c:pt>
                <c:pt idx="28939">
                  <c:v>5.7877999999977794E-4</c:v>
                </c:pt>
                <c:pt idx="28940">
                  <c:v>5.7879999999977793E-4</c:v>
                </c:pt>
                <c:pt idx="28941">
                  <c:v>5.7881999999977792E-4</c:v>
                </c:pt>
                <c:pt idx="28942">
                  <c:v>5.7883999999977791E-4</c:v>
                </c:pt>
                <c:pt idx="28943">
                  <c:v>5.788599999997779E-4</c:v>
                </c:pt>
                <c:pt idx="28944">
                  <c:v>5.7887999999977789E-4</c:v>
                </c:pt>
                <c:pt idx="28945">
                  <c:v>5.7889999999977788E-4</c:v>
                </c:pt>
                <c:pt idx="28946">
                  <c:v>5.7891999999977787E-4</c:v>
                </c:pt>
                <c:pt idx="28947">
                  <c:v>5.7893999999977786E-4</c:v>
                </c:pt>
                <c:pt idx="28948">
                  <c:v>5.7895999999977785E-4</c:v>
                </c:pt>
                <c:pt idx="28949">
                  <c:v>5.7897999999977784E-4</c:v>
                </c:pt>
                <c:pt idx="28950">
                  <c:v>5.7899999999977783E-4</c:v>
                </c:pt>
                <c:pt idx="28951">
                  <c:v>5.7901999999977782E-4</c:v>
                </c:pt>
                <c:pt idx="28952">
                  <c:v>5.7903999999977781E-4</c:v>
                </c:pt>
                <c:pt idx="28953">
                  <c:v>5.790599999997778E-4</c:v>
                </c:pt>
                <c:pt idx="28954">
                  <c:v>5.7907999999977778E-4</c:v>
                </c:pt>
                <c:pt idx="28955">
                  <c:v>5.7909999999977777E-4</c:v>
                </c:pt>
                <c:pt idx="28956">
                  <c:v>5.7911999999977776E-4</c:v>
                </c:pt>
                <c:pt idx="28957">
                  <c:v>5.7913999999977775E-4</c:v>
                </c:pt>
                <c:pt idx="28958">
                  <c:v>5.7915999999977774E-4</c:v>
                </c:pt>
                <c:pt idx="28959">
                  <c:v>5.7917999999977773E-4</c:v>
                </c:pt>
                <c:pt idx="28960">
                  <c:v>5.7919999999977772E-4</c:v>
                </c:pt>
                <c:pt idx="28961">
                  <c:v>5.7921999999977771E-4</c:v>
                </c:pt>
                <c:pt idx="28962">
                  <c:v>5.792399999997777E-4</c:v>
                </c:pt>
                <c:pt idx="28963">
                  <c:v>5.7925999999977769E-4</c:v>
                </c:pt>
                <c:pt idx="28964">
                  <c:v>5.7927999999977768E-4</c:v>
                </c:pt>
                <c:pt idx="28965">
                  <c:v>5.7929999999977767E-4</c:v>
                </c:pt>
                <c:pt idx="28966">
                  <c:v>5.7931999999977766E-4</c:v>
                </c:pt>
                <c:pt idx="28967">
                  <c:v>5.7933999999977765E-4</c:v>
                </c:pt>
                <c:pt idx="28968">
                  <c:v>5.7935999999977764E-4</c:v>
                </c:pt>
                <c:pt idx="28969">
                  <c:v>5.7937999999977763E-4</c:v>
                </c:pt>
                <c:pt idx="28970">
                  <c:v>5.7939999999977762E-4</c:v>
                </c:pt>
                <c:pt idx="28971">
                  <c:v>5.7941999999977761E-4</c:v>
                </c:pt>
                <c:pt idx="28972">
                  <c:v>5.794399999997776E-4</c:v>
                </c:pt>
                <c:pt idx="28973">
                  <c:v>5.7945999999977759E-4</c:v>
                </c:pt>
                <c:pt idx="28974">
                  <c:v>5.7947999999977758E-4</c:v>
                </c:pt>
                <c:pt idx="28975">
                  <c:v>5.7949999999977757E-4</c:v>
                </c:pt>
                <c:pt idx="28976">
                  <c:v>5.7951999999977756E-4</c:v>
                </c:pt>
                <c:pt idx="28977">
                  <c:v>5.7953999999977755E-4</c:v>
                </c:pt>
                <c:pt idx="28978">
                  <c:v>5.7955999999977754E-4</c:v>
                </c:pt>
                <c:pt idx="28979">
                  <c:v>5.7957999999977753E-4</c:v>
                </c:pt>
                <c:pt idx="28980">
                  <c:v>5.7959999999977752E-4</c:v>
                </c:pt>
                <c:pt idx="28981">
                  <c:v>5.7961999999977751E-4</c:v>
                </c:pt>
                <c:pt idx="28982">
                  <c:v>5.7963999999977749E-4</c:v>
                </c:pt>
                <c:pt idx="28983">
                  <c:v>5.7965999999977748E-4</c:v>
                </c:pt>
                <c:pt idx="28984">
                  <c:v>5.7967999999977747E-4</c:v>
                </c:pt>
                <c:pt idx="28985">
                  <c:v>5.7969999999977746E-4</c:v>
                </c:pt>
                <c:pt idx="28986">
                  <c:v>5.7971999999977745E-4</c:v>
                </c:pt>
                <c:pt idx="28987">
                  <c:v>5.7973999999977744E-4</c:v>
                </c:pt>
                <c:pt idx="28988">
                  <c:v>5.7975999999977743E-4</c:v>
                </c:pt>
                <c:pt idx="28989">
                  <c:v>5.7977999999977742E-4</c:v>
                </c:pt>
                <c:pt idx="28990">
                  <c:v>5.7979999999977741E-4</c:v>
                </c:pt>
                <c:pt idx="28991">
                  <c:v>5.798199999997774E-4</c:v>
                </c:pt>
                <c:pt idx="28992">
                  <c:v>5.7983999999977739E-4</c:v>
                </c:pt>
                <c:pt idx="28993">
                  <c:v>5.7985999999977738E-4</c:v>
                </c:pt>
                <c:pt idx="28994">
                  <c:v>5.7987999999977737E-4</c:v>
                </c:pt>
                <c:pt idx="28995">
                  <c:v>5.7989999999977736E-4</c:v>
                </c:pt>
                <c:pt idx="28996">
                  <c:v>5.7991999999977735E-4</c:v>
                </c:pt>
                <c:pt idx="28997">
                  <c:v>5.7993999999977734E-4</c:v>
                </c:pt>
                <c:pt idx="28998">
                  <c:v>5.7995999999977733E-4</c:v>
                </c:pt>
                <c:pt idx="28999">
                  <c:v>5.7997999999977732E-4</c:v>
                </c:pt>
                <c:pt idx="29000">
                  <c:v>5.7999999999977731E-4</c:v>
                </c:pt>
                <c:pt idx="29001">
                  <c:v>5.800199999997773E-4</c:v>
                </c:pt>
                <c:pt idx="29002">
                  <c:v>5.8003999999977729E-4</c:v>
                </c:pt>
                <c:pt idx="29003">
                  <c:v>5.8005999999977728E-4</c:v>
                </c:pt>
                <c:pt idx="29004">
                  <c:v>5.8007999999977727E-4</c:v>
                </c:pt>
                <c:pt idx="29005">
                  <c:v>5.8009999999977726E-4</c:v>
                </c:pt>
                <c:pt idx="29006">
                  <c:v>5.8011999999977725E-4</c:v>
                </c:pt>
                <c:pt idx="29007">
                  <c:v>5.8013999999977724E-4</c:v>
                </c:pt>
                <c:pt idx="29008">
                  <c:v>5.8015999999977723E-4</c:v>
                </c:pt>
                <c:pt idx="29009">
                  <c:v>5.8017999999977722E-4</c:v>
                </c:pt>
                <c:pt idx="29010">
                  <c:v>5.801999999997772E-4</c:v>
                </c:pt>
                <c:pt idx="29011">
                  <c:v>5.8021999999977719E-4</c:v>
                </c:pt>
                <c:pt idx="29012">
                  <c:v>5.8023999999977718E-4</c:v>
                </c:pt>
                <c:pt idx="29013">
                  <c:v>5.8025999999977717E-4</c:v>
                </c:pt>
                <c:pt idx="29014">
                  <c:v>5.8027999999977716E-4</c:v>
                </c:pt>
                <c:pt idx="29015">
                  <c:v>5.8029999999977715E-4</c:v>
                </c:pt>
                <c:pt idx="29016">
                  <c:v>5.8031999999977714E-4</c:v>
                </c:pt>
                <c:pt idx="29017">
                  <c:v>5.8033999999977713E-4</c:v>
                </c:pt>
                <c:pt idx="29018">
                  <c:v>5.8035999999977712E-4</c:v>
                </c:pt>
                <c:pt idx="29019">
                  <c:v>5.8037999999977711E-4</c:v>
                </c:pt>
                <c:pt idx="29020">
                  <c:v>5.803999999997771E-4</c:v>
                </c:pt>
                <c:pt idx="29021">
                  <c:v>5.8041999999977709E-4</c:v>
                </c:pt>
                <c:pt idx="29022">
                  <c:v>5.8043999999977708E-4</c:v>
                </c:pt>
                <c:pt idx="29023">
                  <c:v>5.8045999999977707E-4</c:v>
                </c:pt>
                <c:pt idx="29024">
                  <c:v>5.8047999999977706E-4</c:v>
                </c:pt>
                <c:pt idx="29025">
                  <c:v>5.8049999999977705E-4</c:v>
                </c:pt>
                <c:pt idx="29026">
                  <c:v>5.8051999999977704E-4</c:v>
                </c:pt>
                <c:pt idx="29027">
                  <c:v>5.8053999999977703E-4</c:v>
                </c:pt>
                <c:pt idx="29028">
                  <c:v>5.8055999999977702E-4</c:v>
                </c:pt>
                <c:pt idx="29029">
                  <c:v>5.8057999999977701E-4</c:v>
                </c:pt>
                <c:pt idx="29030">
                  <c:v>5.80599999999777E-4</c:v>
                </c:pt>
                <c:pt idx="29031">
                  <c:v>5.8061999999977699E-4</c:v>
                </c:pt>
                <c:pt idx="29032">
                  <c:v>5.8063999999977698E-4</c:v>
                </c:pt>
                <c:pt idx="29033">
                  <c:v>5.8065999999977697E-4</c:v>
                </c:pt>
                <c:pt idx="29034">
                  <c:v>5.8067999999977696E-4</c:v>
                </c:pt>
                <c:pt idx="29035">
                  <c:v>5.8069999999977695E-4</c:v>
                </c:pt>
                <c:pt idx="29036">
                  <c:v>5.8071999999977694E-4</c:v>
                </c:pt>
                <c:pt idx="29037">
                  <c:v>5.8073999999977693E-4</c:v>
                </c:pt>
                <c:pt idx="29038">
                  <c:v>5.8075999999977691E-4</c:v>
                </c:pt>
                <c:pt idx="29039">
                  <c:v>5.807799999997769E-4</c:v>
                </c:pt>
                <c:pt idx="29040">
                  <c:v>5.8079999999977689E-4</c:v>
                </c:pt>
                <c:pt idx="29041">
                  <c:v>5.8081999999977688E-4</c:v>
                </c:pt>
                <c:pt idx="29042">
                  <c:v>5.8083999999977687E-4</c:v>
                </c:pt>
                <c:pt idx="29043">
                  <c:v>5.8085999999977686E-4</c:v>
                </c:pt>
                <c:pt idx="29044">
                  <c:v>5.8087999999977685E-4</c:v>
                </c:pt>
                <c:pt idx="29045">
                  <c:v>5.8089999999977684E-4</c:v>
                </c:pt>
                <c:pt idx="29046">
                  <c:v>5.8091999999977683E-4</c:v>
                </c:pt>
                <c:pt idx="29047">
                  <c:v>5.8093999999977682E-4</c:v>
                </c:pt>
                <c:pt idx="29048">
                  <c:v>5.8095999999977681E-4</c:v>
                </c:pt>
                <c:pt idx="29049">
                  <c:v>5.809799999997768E-4</c:v>
                </c:pt>
                <c:pt idx="29050">
                  <c:v>5.8099999999977679E-4</c:v>
                </c:pt>
                <c:pt idx="29051">
                  <c:v>5.8101999999977678E-4</c:v>
                </c:pt>
                <c:pt idx="29052">
                  <c:v>5.8103999999977677E-4</c:v>
                </c:pt>
                <c:pt idx="29053">
                  <c:v>5.8105999999977676E-4</c:v>
                </c:pt>
                <c:pt idx="29054">
                  <c:v>5.8107999999977675E-4</c:v>
                </c:pt>
                <c:pt idx="29055">
                  <c:v>5.8109999999977674E-4</c:v>
                </c:pt>
                <c:pt idx="29056">
                  <c:v>5.8111999999977673E-4</c:v>
                </c:pt>
                <c:pt idx="29057">
                  <c:v>5.8113999999977672E-4</c:v>
                </c:pt>
                <c:pt idx="29058">
                  <c:v>5.8115999999977671E-4</c:v>
                </c:pt>
                <c:pt idx="29059">
                  <c:v>5.811799999997767E-4</c:v>
                </c:pt>
                <c:pt idx="29060">
                  <c:v>5.8119999999977669E-4</c:v>
                </c:pt>
                <c:pt idx="29061">
                  <c:v>5.8121999999977668E-4</c:v>
                </c:pt>
                <c:pt idx="29062">
                  <c:v>5.8123999999977667E-4</c:v>
                </c:pt>
                <c:pt idx="29063">
                  <c:v>5.8125999999977666E-4</c:v>
                </c:pt>
                <c:pt idx="29064">
                  <c:v>5.8127999999977665E-4</c:v>
                </c:pt>
                <c:pt idx="29065">
                  <c:v>5.8129999999977664E-4</c:v>
                </c:pt>
                <c:pt idx="29066">
                  <c:v>5.8131999999977662E-4</c:v>
                </c:pt>
                <c:pt idx="29067">
                  <c:v>5.8133999999977661E-4</c:v>
                </c:pt>
                <c:pt idx="29068">
                  <c:v>5.813599999997766E-4</c:v>
                </c:pt>
                <c:pt idx="29069">
                  <c:v>5.8137999999977659E-4</c:v>
                </c:pt>
                <c:pt idx="29070">
                  <c:v>5.8139999999977658E-4</c:v>
                </c:pt>
                <c:pt idx="29071">
                  <c:v>5.8141999999977657E-4</c:v>
                </c:pt>
                <c:pt idx="29072">
                  <c:v>5.8143999999977656E-4</c:v>
                </c:pt>
                <c:pt idx="29073">
                  <c:v>5.8145999999977655E-4</c:v>
                </c:pt>
                <c:pt idx="29074">
                  <c:v>5.8147999999977654E-4</c:v>
                </c:pt>
                <c:pt idx="29075">
                  <c:v>5.8149999999977653E-4</c:v>
                </c:pt>
                <c:pt idx="29076">
                  <c:v>5.8151999999977652E-4</c:v>
                </c:pt>
                <c:pt idx="29077">
                  <c:v>5.8153999999977651E-4</c:v>
                </c:pt>
                <c:pt idx="29078">
                  <c:v>5.815599999997765E-4</c:v>
                </c:pt>
                <c:pt idx="29079">
                  <c:v>5.8157999999977649E-4</c:v>
                </c:pt>
                <c:pt idx="29080">
                  <c:v>5.8159999999977648E-4</c:v>
                </c:pt>
                <c:pt idx="29081">
                  <c:v>5.8161999999977647E-4</c:v>
                </c:pt>
                <c:pt idx="29082">
                  <c:v>5.8163999999977646E-4</c:v>
                </c:pt>
                <c:pt idx="29083">
                  <c:v>5.8165999999977645E-4</c:v>
                </c:pt>
                <c:pt idx="29084">
                  <c:v>5.8167999999977644E-4</c:v>
                </c:pt>
                <c:pt idx="29085">
                  <c:v>5.8169999999977643E-4</c:v>
                </c:pt>
                <c:pt idx="29086">
                  <c:v>5.8171999999977642E-4</c:v>
                </c:pt>
                <c:pt idx="29087">
                  <c:v>5.8173999999977641E-4</c:v>
                </c:pt>
                <c:pt idx="29088">
                  <c:v>5.817599999997764E-4</c:v>
                </c:pt>
                <c:pt idx="29089">
                  <c:v>5.8177999999977639E-4</c:v>
                </c:pt>
                <c:pt idx="29090">
                  <c:v>5.8179999999977638E-4</c:v>
                </c:pt>
                <c:pt idx="29091">
                  <c:v>5.8181999999977637E-4</c:v>
                </c:pt>
                <c:pt idx="29092">
                  <c:v>5.8183999999977636E-4</c:v>
                </c:pt>
                <c:pt idx="29093">
                  <c:v>5.8185999999977635E-4</c:v>
                </c:pt>
                <c:pt idx="29094">
                  <c:v>5.8187999999977633E-4</c:v>
                </c:pt>
                <c:pt idx="29095">
                  <c:v>5.8189999999977632E-4</c:v>
                </c:pt>
                <c:pt idx="29096">
                  <c:v>5.8191999999977631E-4</c:v>
                </c:pt>
                <c:pt idx="29097">
                  <c:v>5.819399999997763E-4</c:v>
                </c:pt>
                <c:pt idx="29098">
                  <c:v>5.8195999999977629E-4</c:v>
                </c:pt>
                <c:pt idx="29099">
                  <c:v>5.8197999999977628E-4</c:v>
                </c:pt>
                <c:pt idx="29100">
                  <c:v>5.8199999999977627E-4</c:v>
                </c:pt>
                <c:pt idx="29101">
                  <c:v>5.8201999999977626E-4</c:v>
                </c:pt>
                <c:pt idx="29102">
                  <c:v>5.8203999999977625E-4</c:v>
                </c:pt>
                <c:pt idx="29103">
                  <c:v>5.8205999999977624E-4</c:v>
                </c:pt>
                <c:pt idx="29104">
                  <c:v>5.8207999999977623E-4</c:v>
                </c:pt>
                <c:pt idx="29105">
                  <c:v>5.8209999999977622E-4</c:v>
                </c:pt>
                <c:pt idx="29106">
                  <c:v>5.8211999999977621E-4</c:v>
                </c:pt>
                <c:pt idx="29107">
                  <c:v>5.821399999997762E-4</c:v>
                </c:pt>
                <c:pt idx="29108">
                  <c:v>5.8215999999977619E-4</c:v>
                </c:pt>
                <c:pt idx="29109">
                  <c:v>5.8217999999977618E-4</c:v>
                </c:pt>
                <c:pt idx="29110">
                  <c:v>5.8219999999977617E-4</c:v>
                </c:pt>
                <c:pt idx="29111">
                  <c:v>5.8221999999977616E-4</c:v>
                </c:pt>
                <c:pt idx="29112">
                  <c:v>5.8223999999977615E-4</c:v>
                </c:pt>
                <c:pt idx="29113">
                  <c:v>5.8225999999977614E-4</c:v>
                </c:pt>
                <c:pt idx="29114">
                  <c:v>5.8227999999977613E-4</c:v>
                </c:pt>
                <c:pt idx="29115">
                  <c:v>5.8229999999977612E-4</c:v>
                </c:pt>
                <c:pt idx="29116">
                  <c:v>5.8231999999977611E-4</c:v>
                </c:pt>
                <c:pt idx="29117">
                  <c:v>5.823399999997761E-4</c:v>
                </c:pt>
                <c:pt idx="29118">
                  <c:v>5.8235999999977609E-4</c:v>
                </c:pt>
                <c:pt idx="29119">
                  <c:v>5.8237999999977608E-4</c:v>
                </c:pt>
                <c:pt idx="29120">
                  <c:v>5.8239999999977607E-4</c:v>
                </c:pt>
                <c:pt idx="29121">
                  <c:v>5.8241999999977606E-4</c:v>
                </c:pt>
                <c:pt idx="29122">
                  <c:v>5.8243999999977604E-4</c:v>
                </c:pt>
                <c:pt idx="29123">
                  <c:v>5.8245999999977603E-4</c:v>
                </c:pt>
                <c:pt idx="29124">
                  <c:v>5.8247999999977602E-4</c:v>
                </c:pt>
                <c:pt idx="29125">
                  <c:v>5.8249999999977601E-4</c:v>
                </c:pt>
                <c:pt idx="29126">
                  <c:v>5.82519999999776E-4</c:v>
                </c:pt>
                <c:pt idx="29127">
                  <c:v>5.8253999999977599E-4</c:v>
                </c:pt>
                <c:pt idx="29128">
                  <c:v>5.8255999999977598E-4</c:v>
                </c:pt>
                <c:pt idx="29129">
                  <c:v>5.8257999999977597E-4</c:v>
                </c:pt>
                <c:pt idx="29130">
                  <c:v>5.8259999999977596E-4</c:v>
                </c:pt>
                <c:pt idx="29131">
                  <c:v>5.8261999999977595E-4</c:v>
                </c:pt>
                <c:pt idx="29132">
                  <c:v>5.8263999999977594E-4</c:v>
                </c:pt>
                <c:pt idx="29133">
                  <c:v>5.8265999999977593E-4</c:v>
                </c:pt>
                <c:pt idx="29134">
                  <c:v>5.8267999999977592E-4</c:v>
                </c:pt>
                <c:pt idx="29135">
                  <c:v>5.8269999999977591E-4</c:v>
                </c:pt>
                <c:pt idx="29136">
                  <c:v>5.827199999997759E-4</c:v>
                </c:pt>
                <c:pt idx="29137">
                  <c:v>5.8273999999977589E-4</c:v>
                </c:pt>
                <c:pt idx="29138">
                  <c:v>5.8275999999977588E-4</c:v>
                </c:pt>
                <c:pt idx="29139">
                  <c:v>5.8277999999977587E-4</c:v>
                </c:pt>
                <c:pt idx="29140">
                  <c:v>5.8279999999977586E-4</c:v>
                </c:pt>
                <c:pt idx="29141">
                  <c:v>5.8281999999977585E-4</c:v>
                </c:pt>
                <c:pt idx="29142">
                  <c:v>5.8283999999977584E-4</c:v>
                </c:pt>
                <c:pt idx="29143">
                  <c:v>5.8285999999977583E-4</c:v>
                </c:pt>
                <c:pt idx="29144">
                  <c:v>5.8287999999977582E-4</c:v>
                </c:pt>
                <c:pt idx="29145">
                  <c:v>5.8289999999977581E-4</c:v>
                </c:pt>
                <c:pt idx="29146">
                  <c:v>5.829199999997758E-4</c:v>
                </c:pt>
                <c:pt idx="29147">
                  <c:v>5.8293999999977579E-4</c:v>
                </c:pt>
                <c:pt idx="29148">
                  <c:v>5.8295999999977578E-4</c:v>
                </c:pt>
                <c:pt idx="29149">
                  <c:v>5.8297999999977577E-4</c:v>
                </c:pt>
                <c:pt idx="29150">
                  <c:v>5.8299999999977575E-4</c:v>
                </c:pt>
                <c:pt idx="29151">
                  <c:v>5.8301999999977574E-4</c:v>
                </c:pt>
                <c:pt idx="29152">
                  <c:v>5.8303999999977573E-4</c:v>
                </c:pt>
                <c:pt idx="29153">
                  <c:v>5.8305999999977572E-4</c:v>
                </c:pt>
                <c:pt idx="29154">
                  <c:v>5.8307999999977571E-4</c:v>
                </c:pt>
                <c:pt idx="29155">
                  <c:v>5.830999999997757E-4</c:v>
                </c:pt>
                <c:pt idx="29156">
                  <c:v>5.8311999999977569E-4</c:v>
                </c:pt>
                <c:pt idx="29157">
                  <c:v>5.8313999999977568E-4</c:v>
                </c:pt>
                <c:pt idx="29158">
                  <c:v>5.8315999999977567E-4</c:v>
                </c:pt>
                <c:pt idx="29159">
                  <c:v>5.8317999999977566E-4</c:v>
                </c:pt>
                <c:pt idx="29160">
                  <c:v>5.8319999999977565E-4</c:v>
                </c:pt>
                <c:pt idx="29161">
                  <c:v>5.8321999999977564E-4</c:v>
                </c:pt>
                <c:pt idx="29162">
                  <c:v>5.8323999999977563E-4</c:v>
                </c:pt>
                <c:pt idx="29163">
                  <c:v>5.8325999999977562E-4</c:v>
                </c:pt>
                <c:pt idx="29164">
                  <c:v>5.8327999999977561E-4</c:v>
                </c:pt>
                <c:pt idx="29165">
                  <c:v>5.832999999997756E-4</c:v>
                </c:pt>
                <c:pt idx="29166">
                  <c:v>5.8331999999977559E-4</c:v>
                </c:pt>
                <c:pt idx="29167">
                  <c:v>5.8333999999977558E-4</c:v>
                </c:pt>
                <c:pt idx="29168">
                  <c:v>5.8335999999977557E-4</c:v>
                </c:pt>
                <c:pt idx="29169">
                  <c:v>5.8337999999977556E-4</c:v>
                </c:pt>
                <c:pt idx="29170">
                  <c:v>5.8339999999977555E-4</c:v>
                </c:pt>
                <c:pt idx="29171">
                  <c:v>5.8341999999977554E-4</c:v>
                </c:pt>
                <c:pt idx="29172">
                  <c:v>5.8343999999977553E-4</c:v>
                </c:pt>
                <c:pt idx="29173">
                  <c:v>5.8345999999977552E-4</c:v>
                </c:pt>
                <c:pt idx="29174">
                  <c:v>5.8347999999977551E-4</c:v>
                </c:pt>
                <c:pt idx="29175">
                  <c:v>5.834999999997755E-4</c:v>
                </c:pt>
                <c:pt idx="29176">
                  <c:v>5.8351999999977549E-4</c:v>
                </c:pt>
                <c:pt idx="29177">
                  <c:v>5.8353999999977548E-4</c:v>
                </c:pt>
                <c:pt idx="29178">
                  <c:v>5.8355999999977546E-4</c:v>
                </c:pt>
                <c:pt idx="29179">
                  <c:v>5.8357999999977545E-4</c:v>
                </c:pt>
                <c:pt idx="29180">
                  <c:v>5.8359999999977544E-4</c:v>
                </c:pt>
                <c:pt idx="29181">
                  <c:v>5.8361999999977543E-4</c:v>
                </c:pt>
                <c:pt idx="29182">
                  <c:v>5.8363999999977542E-4</c:v>
                </c:pt>
                <c:pt idx="29183">
                  <c:v>5.8365999999977541E-4</c:v>
                </c:pt>
                <c:pt idx="29184">
                  <c:v>5.836799999997754E-4</c:v>
                </c:pt>
                <c:pt idx="29185">
                  <c:v>5.8369999999977539E-4</c:v>
                </c:pt>
                <c:pt idx="29186">
                  <c:v>5.8371999999977538E-4</c:v>
                </c:pt>
                <c:pt idx="29187">
                  <c:v>5.8373999999977537E-4</c:v>
                </c:pt>
                <c:pt idx="29188">
                  <c:v>5.8375999999977536E-4</c:v>
                </c:pt>
                <c:pt idx="29189">
                  <c:v>5.8377999999977535E-4</c:v>
                </c:pt>
                <c:pt idx="29190">
                  <c:v>5.8379999999977534E-4</c:v>
                </c:pt>
                <c:pt idx="29191">
                  <c:v>5.8381999999977533E-4</c:v>
                </c:pt>
                <c:pt idx="29192">
                  <c:v>5.8383999999977532E-4</c:v>
                </c:pt>
                <c:pt idx="29193">
                  <c:v>5.8385999999977531E-4</c:v>
                </c:pt>
                <c:pt idx="29194">
                  <c:v>5.838799999997753E-4</c:v>
                </c:pt>
                <c:pt idx="29195">
                  <c:v>5.8389999999977529E-4</c:v>
                </c:pt>
                <c:pt idx="29196">
                  <c:v>5.8391999999977528E-4</c:v>
                </c:pt>
                <c:pt idx="29197">
                  <c:v>5.8393999999977527E-4</c:v>
                </c:pt>
                <c:pt idx="29198">
                  <c:v>5.8395999999977526E-4</c:v>
                </c:pt>
                <c:pt idx="29199">
                  <c:v>5.8397999999977525E-4</c:v>
                </c:pt>
                <c:pt idx="29200">
                  <c:v>5.8399999999977524E-4</c:v>
                </c:pt>
                <c:pt idx="29201">
                  <c:v>5.8401999999977523E-4</c:v>
                </c:pt>
                <c:pt idx="29202">
                  <c:v>5.8403999999977522E-4</c:v>
                </c:pt>
                <c:pt idx="29203">
                  <c:v>5.8405999999977521E-4</c:v>
                </c:pt>
                <c:pt idx="29204">
                  <c:v>5.840799999997752E-4</c:v>
                </c:pt>
                <c:pt idx="29205">
                  <c:v>5.8409999999977519E-4</c:v>
                </c:pt>
                <c:pt idx="29206">
                  <c:v>5.8411999999977517E-4</c:v>
                </c:pt>
                <c:pt idx="29207">
                  <c:v>5.8413999999977516E-4</c:v>
                </c:pt>
                <c:pt idx="29208">
                  <c:v>5.8415999999977515E-4</c:v>
                </c:pt>
                <c:pt idx="29209">
                  <c:v>5.8417999999977514E-4</c:v>
                </c:pt>
                <c:pt idx="29210">
                  <c:v>5.8419999999977513E-4</c:v>
                </c:pt>
                <c:pt idx="29211">
                  <c:v>5.8421999999977512E-4</c:v>
                </c:pt>
                <c:pt idx="29212">
                  <c:v>5.8423999999977511E-4</c:v>
                </c:pt>
                <c:pt idx="29213">
                  <c:v>5.842599999997751E-4</c:v>
                </c:pt>
                <c:pt idx="29214">
                  <c:v>5.8427999999977509E-4</c:v>
                </c:pt>
                <c:pt idx="29215">
                  <c:v>5.8429999999977508E-4</c:v>
                </c:pt>
                <c:pt idx="29216">
                  <c:v>5.8431999999977507E-4</c:v>
                </c:pt>
                <c:pt idx="29217">
                  <c:v>5.8433999999977506E-4</c:v>
                </c:pt>
                <c:pt idx="29218">
                  <c:v>5.8435999999977505E-4</c:v>
                </c:pt>
                <c:pt idx="29219">
                  <c:v>5.8437999999977504E-4</c:v>
                </c:pt>
                <c:pt idx="29220">
                  <c:v>5.8439999999977503E-4</c:v>
                </c:pt>
                <c:pt idx="29221">
                  <c:v>5.8441999999977502E-4</c:v>
                </c:pt>
                <c:pt idx="29222">
                  <c:v>5.8443999999977501E-4</c:v>
                </c:pt>
                <c:pt idx="29223">
                  <c:v>5.84459999999775E-4</c:v>
                </c:pt>
                <c:pt idx="29224">
                  <c:v>5.8447999999977499E-4</c:v>
                </c:pt>
                <c:pt idx="29225">
                  <c:v>5.8449999999977498E-4</c:v>
                </c:pt>
                <c:pt idx="29226">
                  <c:v>5.8451999999977497E-4</c:v>
                </c:pt>
                <c:pt idx="29227">
                  <c:v>5.8453999999977496E-4</c:v>
                </c:pt>
                <c:pt idx="29228">
                  <c:v>5.8455999999977495E-4</c:v>
                </c:pt>
                <c:pt idx="29229">
                  <c:v>5.8457999999977494E-4</c:v>
                </c:pt>
                <c:pt idx="29230">
                  <c:v>5.8459999999977493E-4</c:v>
                </c:pt>
                <c:pt idx="29231">
                  <c:v>5.8461999999977492E-4</c:v>
                </c:pt>
                <c:pt idx="29232">
                  <c:v>5.8463999999977491E-4</c:v>
                </c:pt>
                <c:pt idx="29233">
                  <c:v>5.846599999997749E-4</c:v>
                </c:pt>
                <c:pt idx="29234">
                  <c:v>5.8467999999977488E-4</c:v>
                </c:pt>
                <c:pt idx="29235">
                  <c:v>5.8469999999977487E-4</c:v>
                </c:pt>
                <c:pt idx="29236">
                  <c:v>5.8471999999977486E-4</c:v>
                </c:pt>
                <c:pt idx="29237">
                  <c:v>5.8473999999977485E-4</c:v>
                </c:pt>
                <c:pt idx="29238">
                  <c:v>5.8475999999977484E-4</c:v>
                </c:pt>
                <c:pt idx="29239">
                  <c:v>5.8477999999977483E-4</c:v>
                </c:pt>
                <c:pt idx="29240">
                  <c:v>5.8479999999977482E-4</c:v>
                </c:pt>
                <c:pt idx="29241">
                  <c:v>5.8481999999977481E-4</c:v>
                </c:pt>
                <c:pt idx="29242">
                  <c:v>5.848399999997748E-4</c:v>
                </c:pt>
                <c:pt idx="29243">
                  <c:v>5.8485999999977479E-4</c:v>
                </c:pt>
                <c:pt idx="29244">
                  <c:v>5.8487999999977478E-4</c:v>
                </c:pt>
                <c:pt idx="29245">
                  <c:v>5.8489999999977477E-4</c:v>
                </c:pt>
                <c:pt idx="29246">
                  <c:v>5.8491999999977476E-4</c:v>
                </c:pt>
                <c:pt idx="29247">
                  <c:v>5.8493999999977475E-4</c:v>
                </c:pt>
                <c:pt idx="29248">
                  <c:v>5.8495999999977474E-4</c:v>
                </c:pt>
                <c:pt idx="29249">
                  <c:v>5.8497999999977473E-4</c:v>
                </c:pt>
                <c:pt idx="29250">
                  <c:v>5.8499999999977472E-4</c:v>
                </c:pt>
                <c:pt idx="29251">
                  <c:v>5.8501999999977471E-4</c:v>
                </c:pt>
                <c:pt idx="29252">
                  <c:v>5.850399999997747E-4</c:v>
                </c:pt>
                <c:pt idx="29253">
                  <c:v>5.8505999999977469E-4</c:v>
                </c:pt>
                <c:pt idx="29254">
                  <c:v>5.8507999999977468E-4</c:v>
                </c:pt>
                <c:pt idx="29255">
                  <c:v>5.8509999999977467E-4</c:v>
                </c:pt>
                <c:pt idx="29256">
                  <c:v>5.8511999999977466E-4</c:v>
                </c:pt>
                <c:pt idx="29257">
                  <c:v>5.8513999999977465E-4</c:v>
                </c:pt>
                <c:pt idx="29258">
                  <c:v>5.8515999999977464E-4</c:v>
                </c:pt>
                <c:pt idx="29259">
                  <c:v>5.8517999999977463E-4</c:v>
                </c:pt>
                <c:pt idx="29260">
                  <c:v>5.8519999999977462E-4</c:v>
                </c:pt>
                <c:pt idx="29261">
                  <c:v>5.8521999999977461E-4</c:v>
                </c:pt>
                <c:pt idx="29262">
                  <c:v>5.852399999997746E-4</c:v>
                </c:pt>
                <c:pt idx="29263">
                  <c:v>5.8525999999977458E-4</c:v>
                </c:pt>
                <c:pt idx="29264">
                  <c:v>5.8527999999977457E-4</c:v>
                </c:pt>
                <c:pt idx="29265">
                  <c:v>5.8529999999977456E-4</c:v>
                </c:pt>
                <c:pt idx="29266">
                  <c:v>5.8531999999977455E-4</c:v>
                </c:pt>
                <c:pt idx="29267">
                  <c:v>5.8533999999977454E-4</c:v>
                </c:pt>
                <c:pt idx="29268">
                  <c:v>5.8535999999977453E-4</c:v>
                </c:pt>
                <c:pt idx="29269">
                  <c:v>5.8537999999977452E-4</c:v>
                </c:pt>
                <c:pt idx="29270">
                  <c:v>5.8539999999977451E-4</c:v>
                </c:pt>
                <c:pt idx="29271">
                  <c:v>5.854199999997745E-4</c:v>
                </c:pt>
                <c:pt idx="29272">
                  <c:v>5.8543999999977449E-4</c:v>
                </c:pt>
                <c:pt idx="29273">
                  <c:v>5.8545999999977448E-4</c:v>
                </c:pt>
                <c:pt idx="29274">
                  <c:v>5.8547999999977447E-4</c:v>
                </c:pt>
                <c:pt idx="29275">
                  <c:v>5.8549999999977446E-4</c:v>
                </c:pt>
                <c:pt idx="29276">
                  <c:v>5.8551999999977445E-4</c:v>
                </c:pt>
                <c:pt idx="29277">
                  <c:v>5.8553999999977444E-4</c:v>
                </c:pt>
                <c:pt idx="29278">
                  <c:v>5.8555999999977443E-4</c:v>
                </c:pt>
                <c:pt idx="29279">
                  <c:v>5.8557999999977442E-4</c:v>
                </c:pt>
                <c:pt idx="29280">
                  <c:v>5.8559999999977441E-4</c:v>
                </c:pt>
                <c:pt idx="29281">
                  <c:v>5.856199999997744E-4</c:v>
                </c:pt>
                <c:pt idx="29282">
                  <c:v>5.8563999999977439E-4</c:v>
                </c:pt>
                <c:pt idx="29283">
                  <c:v>5.8565999999977438E-4</c:v>
                </c:pt>
                <c:pt idx="29284">
                  <c:v>5.8567999999977437E-4</c:v>
                </c:pt>
                <c:pt idx="29285">
                  <c:v>5.8569999999977436E-4</c:v>
                </c:pt>
                <c:pt idx="29286">
                  <c:v>5.8571999999977435E-4</c:v>
                </c:pt>
                <c:pt idx="29287">
                  <c:v>5.8573999999977434E-4</c:v>
                </c:pt>
                <c:pt idx="29288">
                  <c:v>5.8575999999977433E-4</c:v>
                </c:pt>
                <c:pt idx="29289">
                  <c:v>5.8577999999977432E-4</c:v>
                </c:pt>
                <c:pt idx="29290">
                  <c:v>5.8579999999977431E-4</c:v>
                </c:pt>
                <c:pt idx="29291">
                  <c:v>5.8581999999977429E-4</c:v>
                </c:pt>
                <c:pt idx="29292">
                  <c:v>5.8583999999977428E-4</c:v>
                </c:pt>
                <c:pt idx="29293">
                  <c:v>5.8585999999977427E-4</c:v>
                </c:pt>
                <c:pt idx="29294">
                  <c:v>5.8587999999977426E-4</c:v>
                </c:pt>
                <c:pt idx="29295">
                  <c:v>5.8589999999977425E-4</c:v>
                </c:pt>
                <c:pt idx="29296">
                  <c:v>5.8591999999977424E-4</c:v>
                </c:pt>
                <c:pt idx="29297">
                  <c:v>5.8593999999977423E-4</c:v>
                </c:pt>
                <c:pt idx="29298">
                  <c:v>5.8595999999977422E-4</c:v>
                </c:pt>
                <c:pt idx="29299">
                  <c:v>5.8597999999977421E-4</c:v>
                </c:pt>
                <c:pt idx="29300">
                  <c:v>5.859999999997742E-4</c:v>
                </c:pt>
                <c:pt idx="29301">
                  <c:v>5.8601999999977419E-4</c:v>
                </c:pt>
                <c:pt idx="29302">
                  <c:v>5.8603999999977418E-4</c:v>
                </c:pt>
                <c:pt idx="29303">
                  <c:v>5.8605999999977417E-4</c:v>
                </c:pt>
                <c:pt idx="29304">
                  <c:v>5.8607999999977416E-4</c:v>
                </c:pt>
                <c:pt idx="29305">
                  <c:v>5.8609999999977415E-4</c:v>
                </c:pt>
                <c:pt idx="29306">
                  <c:v>5.8611999999977414E-4</c:v>
                </c:pt>
                <c:pt idx="29307">
                  <c:v>5.8613999999977413E-4</c:v>
                </c:pt>
                <c:pt idx="29308">
                  <c:v>5.8615999999977412E-4</c:v>
                </c:pt>
                <c:pt idx="29309">
                  <c:v>5.8617999999977411E-4</c:v>
                </c:pt>
                <c:pt idx="29310">
                  <c:v>5.861999999997741E-4</c:v>
                </c:pt>
                <c:pt idx="29311">
                  <c:v>5.8621999999977409E-4</c:v>
                </c:pt>
                <c:pt idx="29312">
                  <c:v>5.8623999999977408E-4</c:v>
                </c:pt>
                <c:pt idx="29313">
                  <c:v>5.8625999999977407E-4</c:v>
                </c:pt>
                <c:pt idx="29314">
                  <c:v>5.8627999999977406E-4</c:v>
                </c:pt>
                <c:pt idx="29315">
                  <c:v>5.8629999999977405E-4</c:v>
                </c:pt>
                <c:pt idx="29316">
                  <c:v>5.8631999999977404E-4</c:v>
                </c:pt>
                <c:pt idx="29317">
                  <c:v>5.8633999999977403E-4</c:v>
                </c:pt>
                <c:pt idx="29318">
                  <c:v>5.8635999999977402E-4</c:v>
                </c:pt>
                <c:pt idx="29319">
                  <c:v>5.86379999999774E-4</c:v>
                </c:pt>
                <c:pt idx="29320">
                  <c:v>5.8639999999977399E-4</c:v>
                </c:pt>
                <c:pt idx="29321">
                  <c:v>5.8641999999977398E-4</c:v>
                </c:pt>
                <c:pt idx="29322">
                  <c:v>5.8643999999977397E-4</c:v>
                </c:pt>
                <c:pt idx="29323">
                  <c:v>5.8645999999977396E-4</c:v>
                </c:pt>
                <c:pt idx="29324">
                  <c:v>5.8647999999977395E-4</c:v>
                </c:pt>
                <c:pt idx="29325">
                  <c:v>5.8649999999977394E-4</c:v>
                </c:pt>
                <c:pt idx="29326">
                  <c:v>5.8651999999977393E-4</c:v>
                </c:pt>
                <c:pt idx="29327">
                  <c:v>5.8653999999977392E-4</c:v>
                </c:pt>
                <c:pt idx="29328">
                  <c:v>5.8655999999977391E-4</c:v>
                </c:pt>
                <c:pt idx="29329">
                  <c:v>5.865799999997739E-4</c:v>
                </c:pt>
                <c:pt idx="29330">
                  <c:v>5.8659999999977389E-4</c:v>
                </c:pt>
                <c:pt idx="29331">
                  <c:v>5.8661999999977388E-4</c:v>
                </c:pt>
                <c:pt idx="29332">
                  <c:v>5.8663999999977387E-4</c:v>
                </c:pt>
                <c:pt idx="29333">
                  <c:v>5.8665999999977386E-4</c:v>
                </c:pt>
                <c:pt idx="29334">
                  <c:v>5.8667999999977385E-4</c:v>
                </c:pt>
                <c:pt idx="29335">
                  <c:v>5.8669999999977384E-4</c:v>
                </c:pt>
                <c:pt idx="29336">
                  <c:v>5.8671999999977383E-4</c:v>
                </c:pt>
                <c:pt idx="29337">
                  <c:v>5.8673999999977382E-4</c:v>
                </c:pt>
                <c:pt idx="29338">
                  <c:v>5.8675999999977381E-4</c:v>
                </c:pt>
                <c:pt idx="29339">
                  <c:v>5.867799999997738E-4</c:v>
                </c:pt>
                <c:pt idx="29340">
                  <c:v>5.8679999999977379E-4</c:v>
                </c:pt>
                <c:pt idx="29341">
                  <c:v>5.8681999999977378E-4</c:v>
                </c:pt>
                <c:pt idx="29342">
                  <c:v>5.8683999999977377E-4</c:v>
                </c:pt>
                <c:pt idx="29343">
                  <c:v>5.8685999999977376E-4</c:v>
                </c:pt>
                <c:pt idx="29344">
                  <c:v>5.8687999999977375E-4</c:v>
                </c:pt>
                <c:pt idx="29345">
                  <c:v>5.8689999999977374E-4</c:v>
                </c:pt>
                <c:pt idx="29346">
                  <c:v>5.8691999999977373E-4</c:v>
                </c:pt>
                <c:pt idx="29347">
                  <c:v>5.8693999999977371E-4</c:v>
                </c:pt>
                <c:pt idx="29348">
                  <c:v>5.869599999997737E-4</c:v>
                </c:pt>
                <c:pt idx="29349">
                  <c:v>5.8697999999977369E-4</c:v>
                </c:pt>
                <c:pt idx="29350">
                  <c:v>5.8699999999977368E-4</c:v>
                </c:pt>
                <c:pt idx="29351">
                  <c:v>5.8701999999977367E-4</c:v>
                </c:pt>
                <c:pt idx="29352">
                  <c:v>5.8703999999977366E-4</c:v>
                </c:pt>
                <c:pt idx="29353">
                  <c:v>5.8705999999977365E-4</c:v>
                </c:pt>
                <c:pt idx="29354">
                  <c:v>5.8707999999977364E-4</c:v>
                </c:pt>
                <c:pt idx="29355">
                  <c:v>5.8709999999977363E-4</c:v>
                </c:pt>
                <c:pt idx="29356">
                  <c:v>5.8711999999977362E-4</c:v>
                </c:pt>
                <c:pt idx="29357">
                  <c:v>5.8713999999977361E-4</c:v>
                </c:pt>
                <c:pt idx="29358">
                  <c:v>5.871599999997736E-4</c:v>
                </c:pt>
                <c:pt idx="29359">
                  <c:v>5.8717999999977359E-4</c:v>
                </c:pt>
                <c:pt idx="29360">
                  <c:v>5.8719999999977358E-4</c:v>
                </c:pt>
                <c:pt idx="29361">
                  <c:v>5.8721999999977357E-4</c:v>
                </c:pt>
                <c:pt idx="29362">
                  <c:v>5.8723999999977356E-4</c:v>
                </c:pt>
                <c:pt idx="29363">
                  <c:v>5.8725999999977355E-4</c:v>
                </c:pt>
                <c:pt idx="29364">
                  <c:v>5.8727999999977354E-4</c:v>
                </c:pt>
                <c:pt idx="29365">
                  <c:v>5.8729999999977353E-4</c:v>
                </c:pt>
                <c:pt idx="29366">
                  <c:v>5.8731999999977352E-4</c:v>
                </c:pt>
                <c:pt idx="29367">
                  <c:v>5.8733999999977351E-4</c:v>
                </c:pt>
                <c:pt idx="29368">
                  <c:v>5.873599999997735E-4</c:v>
                </c:pt>
                <c:pt idx="29369">
                  <c:v>5.8737999999977349E-4</c:v>
                </c:pt>
                <c:pt idx="29370">
                  <c:v>5.8739999999977348E-4</c:v>
                </c:pt>
                <c:pt idx="29371">
                  <c:v>5.8741999999977347E-4</c:v>
                </c:pt>
                <c:pt idx="29372">
                  <c:v>5.8743999999977346E-4</c:v>
                </c:pt>
                <c:pt idx="29373">
                  <c:v>5.8745999999977345E-4</c:v>
                </c:pt>
                <c:pt idx="29374">
                  <c:v>5.8747999999977344E-4</c:v>
                </c:pt>
                <c:pt idx="29375">
                  <c:v>5.8749999999977342E-4</c:v>
                </c:pt>
                <c:pt idx="29376">
                  <c:v>5.8751999999977341E-4</c:v>
                </c:pt>
                <c:pt idx="29377">
                  <c:v>5.875399999997734E-4</c:v>
                </c:pt>
                <c:pt idx="29378">
                  <c:v>5.8755999999977339E-4</c:v>
                </c:pt>
                <c:pt idx="29379">
                  <c:v>5.8757999999977338E-4</c:v>
                </c:pt>
                <c:pt idx="29380">
                  <c:v>5.8759999999977337E-4</c:v>
                </c:pt>
                <c:pt idx="29381">
                  <c:v>5.8761999999977336E-4</c:v>
                </c:pt>
                <c:pt idx="29382">
                  <c:v>5.8763999999977335E-4</c:v>
                </c:pt>
                <c:pt idx="29383">
                  <c:v>5.8765999999977334E-4</c:v>
                </c:pt>
                <c:pt idx="29384">
                  <c:v>5.8767999999977333E-4</c:v>
                </c:pt>
                <c:pt idx="29385">
                  <c:v>5.8769999999977332E-4</c:v>
                </c:pt>
                <c:pt idx="29386">
                  <c:v>5.8771999999977331E-4</c:v>
                </c:pt>
                <c:pt idx="29387">
                  <c:v>5.877399999997733E-4</c:v>
                </c:pt>
                <c:pt idx="29388">
                  <c:v>5.8775999999977329E-4</c:v>
                </c:pt>
                <c:pt idx="29389">
                  <c:v>5.8777999999977328E-4</c:v>
                </c:pt>
                <c:pt idx="29390">
                  <c:v>5.8779999999977327E-4</c:v>
                </c:pt>
                <c:pt idx="29391">
                  <c:v>5.8781999999977326E-4</c:v>
                </c:pt>
                <c:pt idx="29392">
                  <c:v>5.8783999999977325E-4</c:v>
                </c:pt>
                <c:pt idx="29393">
                  <c:v>5.8785999999977324E-4</c:v>
                </c:pt>
                <c:pt idx="29394">
                  <c:v>5.8787999999977323E-4</c:v>
                </c:pt>
                <c:pt idx="29395">
                  <c:v>5.8789999999977322E-4</c:v>
                </c:pt>
                <c:pt idx="29396">
                  <c:v>5.8791999999977321E-4</c:v>
                </c:pt>
                <c:pt idx="29397">
                  <c:v>5.879399999997732E-4</c:v>
                </c:pt>
                <c:pt idx="29398">
                  <c:v>5.8795999999977319E-4</c:v>
                </c:pt>
                <c:pt idx="29399">
                  <c:v>5.8797999999977318E-4</c:v>
                </c:pt>
                <c:pt idx="29400">
                  <c:v>5.8799999999977317E-4</c:v>
                </c:pt>
                <c:pt idx="29401">
                  <c:v>5.8801999999977316E-4</c:v>
                </c:pt>
                <c:pt idx="29402">
                  <c:v>5.8803999999977315E-4</c:v>
                </c:pt>
                <c:pt idx="29403">
                  <c:v>5.8805999999977313E-4</c:v>
                </c:pt>
                <c:pt idx="29404">
                  <c:v>5.8807999999977312E-4</c:v>
                </c:pt>
                <c:pt idx="29405">
                  <c:v>5.8809999999977311E-4</c:v>
                </c:pt>
                <c:pt idx="29406">
                  <c:v>5.881199999997731E-4</c:v>
                </c:pt>
                <c:pt idx="29407">
                  <c:v>5.8813999999977309E-4</c:v>
                </c:pt>
                <c:pt idx="29408">
                  <c:v>5.8815999999977308E-4</c:v>
                </c:pt>
                <c:pt idx="29409">
                  <c:v>5.8817999999977307E-4</c:v>
                </c:pt>
                <c:pt idx="29410">
                  <c:v>5.8819999999977306E-4</c:v>
                </c:pt>
                <c:pt idx="29411">
                  <c:v>5.8821999999977305E-4</c:v>
                </c:pt>
                <c:pt idx="29412">
                  <c:v>5.8823999999977304E-4</c:v>
                </c:pt>
                <c:pt idx="29413">
                  <c:v>5.8825999999977303E-4</c:v>
                </c:pt>
                <c:pt idx="29414">
                  <c:v>5.8827999999977302E-4</c:v>
                </c:pt>
                <c:pt idx="29415">
                  <c:v>5.8829999999977301E-4</c:v>
                </c:pt>
                <c:pt idx="29416">
                  <c:v>5.88319999999773E-4</c:v>
                </c:pt>
                <c:pt idx="29417">
                  <c:v>5.8833999999977299E-4</c:v>
                </c:pt>
                <c:pt idx="29418">
                  <c:v>5.8835999999977298E-4</c:v>
                </c:pt>
                <c:pt idx="29419">
                  <c:v>5.8837999999977297E-4</c:v>
                </c:pt>
                <c:pt idx="29420">
                  <c:v>5.8839999999977296E-4</c:v>
                </c:pt>
                <c:pt idx="29421">
                  <c:v>5.8841999999977295E-4</c:v>
                </c:pt>
                <c:pt idx="29422">
                  <c:v>5.8843999999977294E-4</c:v>
                </c:pt>
                <c:pt idx="29423">
                  <c:v>5.8845999999977293E-4</c:v>
                </c:pt>
                <c:pt idx="29424">
                  <c:v>5.8847999999977292E-4</c:v>
                </c:pt>
                <c:pt idx="29425">
                  <c:v>5.8849999999977291E-4</c:v>
                </c:pt>
                <c:pt idx="29426">
                  <c:v>5.885199999997729E-4</c:v>
                </c:pt>
                <c:pt idx="29427">
                  <c:v>5.8853999999977289E-4</c:v>
                </c:pt>
                <c:pt idx="29428">
                  <c:v>5.8855999999977288E-4</c:v>
                </c:pt>
                <c:pt idx="29429">
                  <c:v>5.8857999999977287E-4</c:v>
                </c:pt>
                <c:pt idx="29430">
                  <c:v>5.8859999999977286E-4</c:v>
                </c:pt>
                <c:pt idx="29431">
                  <c:v>5.8861999999977284E-4</c:v>
                </c:pt>
                <c:pt idx="29432">
                  <c:v>5.8863999999977283E-4</c:v>
                </c:pt>
                <c:pt idx="29433">
                  <c:v>5.8865999999977282E-4</c:v>
                </c:pt>
                <c:pt idx="29434">
                  <c:v>5.8867999999977281E-4</c:v>
                </c:pt>
                <c:pt idx="29435">
                  <c:v>5.886999999997728E-4</c:v>
                </c:pt>
                <c:pt idx="29436">
                  <c:v>5.8871999999977279E-4</c:v>
                </c:pt>
                <c:pt idx="29437">
                  <c:v>5.8873999999977278E-4</c:v>
                </c:pt>
                <c:pt idx="29438">
                  <c:v>5.8875999999977277E-4</c:v>
                </c:pt>
                <c:pt idx="29439">
                  <c:v>5.8877999999977276E-4</c:v>
                </c:pt>
                <c:pt idx="29440">
                  <c:v>5.8879999999977275E-4</c:v>
                </c:pt>
                <c:pt idx="29441">
                  <c:v>5.8881999999977274E-4</c:v>
                </c:pt>
                <c:pt idx="29442">
                  <c:v>5.8883999999977273E-4</c:v>
                </c:pt>
                <c:pt idx="29443">
                  <c:v>5.8885999999977272E-4</c:v>
                </c:pt>
                <c:pt idx="29444">
                  <c:v>5.8887999999977271E-4</c:v>
                </c:pt>
                <c:pt idx="29445">
                  <c:v>5.888999999997727E-4</c:v>
                </c:pt>
                <c:pt idx="29446">
                  <c:v>5.8891999999977269E-4</c:v>
                </c:pt>
                <c:pt idx="29447">
                  <c:v>5.8893999999977268E-4</c:v>
                </c:pt>
                <c:pt idx="29448">
                  <c:v>5.8895999999977267E-4</c:v>
                </c:pt>
                <c:pt idx="29449">
                  <c:v>5.8897999999977266E-4</c:v>
                </c:pt>
                <c:pt idx="29450">
                  <c:v>5.8899999999977265E-4</c:v>
                </c:pt>
                <c:pt idx="29451">
                  <c:v>5.8901999999977264E-4</c:v>
                </c:pt>
                <c:pt idx="29452">
                  <c:v>5.8903999999977263E-4</c:v>
                </c:pt>
                <c:pt idx="29453">
                  <c:v>5.8905999999977262E-4</c:v>
                </c:pt>
                <c:pt idx="29454">
                  <c:v>5.8907999999977261E-4</c:v>
                </c:pt>
                <c:pt idx="29455">
                  <c:v>5.890999999997726E-4</c:v>
                </c:pt>
                <c:pt idx="29456">
                  <c:v>5.8911999999977259E-4</c:v>
                </c:pt>
                <c:pt idx="29457">
                  <c:v>5.8913999999977258E-4</c:v>
                </c:pt>
                <c:pt idx="29458">
                  <c:v>5.8915999999977257E-4</c:v>
                </c:pt>
                <c:pt idx="29459">
                  <c:v>5.8917999999977255E-4</c:v>
                </c:pt>
                <c:pt idx="29460">
                  <c:v>5.8919999999977254E-4</c:v>
                </c:pt>
                <c:pt idx="29461">
                  <c:v>5.8921999999977253E-4</c:v>
                </c:pt>
                <c:pt idx="29462">
                  <c:v>5.8923999999977252E-4</c:v>
                </c:pt>
                <c:pt idx="29463">
                  <c:v>5.8925999999977251E-4</c:v>
                </c:pt>
                <c:pt idx="29464">
                  <c:v>5.892799999997725E-4</c:v>
                </c:pt>
                <c:pt idx="29465">
                  <c:v>5.8929999999977249E-4</c:v>
                </c:pt>
                <c:pt idx="29466">
                  <c:v>5.8931999999977248E-4</c:v>
                </c:pt>
                <c:pt idx="29467">
                  <c:v>5.8933999999977247E-4</c:v>
                </c:pt>
                <c:pt idx="29468">
                  <c:v>5.8935999999977246E-4</c:v>
                </c:pt>
                <c:pt idx="29469">
                  <c:v>5.8937999999977245E-4</c:v>
                </c:pt>
                <c:pt idx="29470">
                  <c:v>5.8939999999977244E-4</c:v>
                </c:pt>
                <c:pt idx="29471">
                  <c:v>5.8941999999977243E-4</c:v>
                </c:pt>
                <c:pt idx="29472">
                  <c:v>5.8943999999977242E-4</c:v>
                </c:pt>
                <c:pt idx="29473">
                  <c:v>5.8945999999977241E-4</c:v>
                </c:pt>
                <c:pt idx="29474">
                  <c:v>5.894799999997724E-4</c:v>
                </c:pt>
                <c:pt idx="29475">
                  <c:v>5.8949999999977239E-4</c:v>
                </c:pt>
                <c:pt idx="29476">
                  <c:v>5.8951999999977238E-4</c:v>
                </c:pt>
                <c:pt idx="29477">
                  <c:v>5.8953999999977237E-4</c:v>
                </c:pt>
                <c:pt idx="29478">
                  <c:v>5.8955999999977236E-4</c:v>
                </c:pt>
                <c:pt idx="29479">
                  <c:v>5.8957999999977235E-4</c:v>
                </c:pt>
                <c:pt idx="29480">
                  <c:v>5.8959999999977234E-4</c:v>
                </c:pt>
                <c:pt idx="29481">
                  <c:v>5.8961999999977233E-4</c:v>
                </c:pt>
                <c:pt idx="29482">
                  <c:v>5.8963999999977232E-4</c:v>
                </c:pt>
                <c:pt idx="29483">
                  <c:v>5.8965999999977231E-4</c:v>
                </c:pt>
                <c:pt idx="29484">
                  <c:v>5.896799999997723E-4</c:v>
                </c:pt>
                <c:pt idx="29485">
                  <c:v>5.8969999999977229E-4</c:v>
                </c:pt>
                <c:pt idx="29486">
                  <c:v>5.8971999999977228E-4</c:v>
                </c:pt>
                <c:pt idx="29487">
                  <c:v>5.8973999999977226E-4</c:v>
                </c:pt>
                <c:pt idx="29488">
                  <c:v>5.8975999999977225E-4</c:v>
                </c:pt>
                <c:pt idx="29489">
                  <c:v>5.8977999999977224E-4</c:v>
                </c:pt>
                <c:pt idx="29490">
                  <c:v>5.8979999999977223E-4</c:v>
                </c:pt>
                <c:pt idx="29491">
                  <c:v>5.8981999999977222E-4</c:v>
                </c:pt>
                <c:pt idx="29492">
                  <c:v>5.8983999999977221E-4</c:v>
                </c:pt>
                <c:pt idx="29493">
                  <c:v>5.898599999997722E-4</c:v>
                </c:pt>
                <c:pt idx="29494">
                  <c:v>5.8987999999977219E-4</c:v>
                </c:pt>
                <c:pt idx="29495">
                  <c:v>5.8989999999977218E-4</c:v>
                </c:pt>
                <c:pt idx="29496">
                  <c:v>5.8991999999977217E-4</c:v>
                </c:pt>
                <c:pt idx="29497">
                  <c:v>5.8993999999977216E-4</c:v>
                </c:pt>
                <c:pt idx="29498">
                  <c:v>5.8995999999977215E-4</c:v>
                </c:pt>
                <c:pt idx="29499">
                  <c:v>5.8997999999977214E-4</c:v>
                </c:pt>
                <c:pt idx="29500">
                  <c:v>5.8999999999977213E-4</c:v>
                </c:pt>
                <c:pt idx="29501">
                  <c:v>5.9001999999977212E-4</c:v>
                </c:pt>
                <c:pt idx="29502">
                  <c:v>5.9003999999977211E-4</c:v>
                </c:pt>
                <c:pt idx="29503">
                  <c:v>5.900599999997721E-4</c:v>
                </c:pt>
                <c:pt idx="29504">
                  <c:v>5.9007999999977209E-4</c:v>
                </c:pt>
                <c:pt idx="29505">
                  <c:v>5.9009999999977208E-4</c:v>
                </c:pt>
                <c:pt idx="29506">
                  <c:v>5.9011999999977207E-4</c:v>
                </c:pt>
                <c:pt idx="29507">
                  <c:v>5.9013999999977206E-4</c:v>
                </c:pt>
                <c:pt idx="29508">
                  <c:v>5.9015999999977205E-4</c:v>
                </c:pt>
                <c:pt idx="29509">
                  <c:v>5.9017999999977204E-4</c:v>
                </c:pt>
                <c:pt idx="29510">
                  <c:v>5.9019999999977203E-4</c:v>
                </c:pt>
                <c:pt idx="29511">
                  <c:v>5.9021999999977202E-4</c:v>
                </c:pt>
                <c:pt idx="29512">
                  <c:v>5.9023999999977201E-4</c:v>
                </c:pt>
                <c:pt idx="29513">
                  <c:v>5.90259999999772E-4</c:v>
                </c:pt>
                <c:pt idx="29514">
                  <c:v>5.9027999999977199E-4</c:v>
                </c:pt>
                <c:pt idx="29515">
                  <c:v>5.9029999999977197E-4</c:v>
                </c:pt>
                <c:pt idx="29516">
                  <c:v>5.9031999999977196E-4</c:v>
                </c:pt>
                <c:pt idx="29517">
                  <c:v>5.9033999999977195E-4</c:v>
                </c:pt>
                <c:pt idx="29518">
                  <c:v>5.9035999999977194E-4</c:v>
                </c:pt>
                <c:pt idx="29519">
                  <c:v>5.9037999999977193E-4</c:v>
                </c:pt>
                <c:pt idx="29520">
                  <c:v>5.9039999999977192E-4</c:v>
                </c:pt>
                <c:pt idx="29521">
                  <c:v>5.9041999999977191E-4</c:v>
                </c:pt>
                <c:pt idx="29522">
                  <c:v>5.904399999997719E-4</c:v>
                </c:pt>
                <c:pt idx="29523">
                  <c:v>5.9045999999977189E-4</c:v>
                </c:pt>
                <c:pt idx="29524">
                  <c:v>5.9047999999977188E-4</c:v>
                </c:pt>
                <c:pt idx="29525">
                  <c:v>5.9049999999977187E-4</c:v>
                </c:pt>
                <c:pt idx="29526">
                  <c:v>5.9051999999977186E-4</c:v>
                </c:pt>
                <c:pt idx="29527">
                  <c:v>5.9053999999977185E-4</c:v>
                </c:pt>
                <c:pt idx="29528">
                  <c:v>5.9055999999977184E-4</c:v>
                </c:pt>
                <c:pt idx="29529">
                  <c:v>5.9057999999977183E-4</c:v>
                </c:pt>
                <c:pt idx="29530">
                  <c:v>5.9059999999977182E-4</c:v>
                </c:pt>
                <c:pt idx="29531">
                  <c:v>5.9061999999977181E-4</c:v>
                </c:pt>
                <c:pt idx="29532">
                  <c:v>5.906399999997718E-4</c:v>
                </c:pt>
                <c:pt idx="29533">
                  <c:v>5.9065999999977179E-4</c:v>
                </c:pt>
                <c:pt idx="29534">
                  <c:v>5.9067999999977178E-4</c:v>
                </c:pt>
                <c:pt idx="29535">
                  <c:v>5.9069999999977177E-4</c:v>
                </c:pt>
                <c:pt idx="29536">
                  <c:v>5.9071999999977176E-4</c:v>
                </c:pt>
                <c:pt idx="29537">
                  <c:v>5.9073999999977175E-4</c:v>
                </c:pt>
                <c:pt idx="29538">
                  <c:v>5.9075999999977174E-4</c:v>
                </c:pt>
                <c:pt idx="29539">
                  <c:v>5.9077999999977173E-4</c:v>
                </c:pt>
                <c:pt idx="29540">
                  <c:v>5.9079999999977172E-4</c:v>
                </c:pt>
                <c:pt idx="29541">
                  <c:v>5.9081999999977171E-4</c:v>
                </c:pt>
                <c:pt idx="29542">
                  <c:v>5.908399999997717E-4</c:v>
                </c:pt>
                <c:pt idx="29543">
                  <c:v>5.9085999999977169E-4</c:v>
                </c:pt>
                <c:pt idx="29544">
                  <c:v>5.9087999999977167E-4</c:v>
                </c:pt>
                <c:pt idx="29545">
                  <c:v>5.9089999999977166E-4</c:v>
                </c:pt>
                <c:pt idx="29546">
                  <c:v>5.9091999999977165E-4</c:v>
                </c:pt>
                <c:pt idx="29547">
                  <c:v>5.9093999999977164E-4</c:v>
                </c:pt>
                <c:pt idx="29548">
                  <c:v>5.9095999999977163E-4</c:v>
                </c:pt>
                <c:pt idx="29549">
                  <c:v>5.9097999999977162E-4</c:v>
                </c:pt>
                <c:pt idx="29550">
                  <c:v>5.9099999999977161E-4</c:v>
                </c:pt>
                <c:pt idx="29551">
                  <c:v>5.910199999997716E-4</c:v>
                </c:pt>
                <c:pt idx="29552">
                  <c:v>5.9103999999977159E-4</c:v>
                </c:pt>
                <c:pt idx="29553">
                  <c:v>5.9105999999977158E-4</c:v>
                </c:pt>
                <c:pt idx="29554">
                  <c:v>5.9107999999977157E-4</c:v>
                </c:pt>
                <c:pt idx="29555">
                  <c:v>5.9109999999977156E-4</c:v>
                </c:pt>
                <c:pt idx="29556">
                  <c:v>5.9111999999977155E-4</c:v>
                </c:pt>
                <c:pt idx="29557">
                  <c:v>5.9113999999977154E-4</c:v>
                </c:pt>
                <c:pt idx="29558">
                  <c:v>5.9115999999977153E-4</c:v>
                </c:pt>
                <c:pt idx="29559">
                  <c:v>5.9117999999977152E-4</c:v>
                </c:pt>
                <c:pt idx="29560">
                  <c:v>5.9119999999977151E-4</c:v>
                </c:pt>
                <c:pt idx="29561">
                  <c:v>5.912199999997715E-4</c:v>
                </c:pt>
                <c:pt idx="29562">
                  <c:v>5.9123999999977149E-4</c:v>
                </c:pt>
                <c:pt idx="29563">
                  <c:v>5.9125999999977148E-4</c:v>
                </c:pt>
                <c:pt idx="29564">
                  <c:v>5.9127999999977147E-4</c:v>
                </c:pt>
                <c:pt idx="29565">
                  <c:v>5.9129999999977146E-4</c:v>
                </c:pt>
                <c:pt idx="29566">
                  <c:v>5.9131999999977145E-4</c:v>
                </c:pt>
                <c:pt idx="29567">
                  <c:v>5.9133999999977144E-4</c:v>
                </c:pt>
                <c:pt idx="29568">
                  <c:v>5.9135999999977143E-4</c:v>
                </c:pt>
                <c:pt idx="29569">
                  <c:v>5.9137999999977142E-4</c:v>
                </c:pt>
                <c:pt idx="29570">
                  <c:v>5.9139999999977141E-4</c:v>
                </c:pt>
                <c:pt idx="29571">
                  <c:v>5.914199999997714E-4</c:v>
                </c:pt>
                <c:pt idx="29572">
                  <c:v>5.9143999999977138E-4</c:v>
                </c:pt>
                <c:pt idx="29573">
                  <c:v>5.9145999999977137E-4</c:v>
                </c:pt>
                <c:pt idx="29574">
                  <c:v>5.9147999999977136E-4</c:v>
                </c:pt>
                <c:pt idx="29575">
                  <c:v>5.9149999999977135E-4</c:v>
                </c:pt>
                <c:pt idx="29576">
                  <c:v>5.9151999999977134E-4</c:v>
                </c:pt>
                <c:pt idx="29577">
                  <c:v>5.9153999999977133E-4</c:v>
                </c:pt>
                <c:pt idx="29578">
                  <c:v>5.9155999999977132E-4</c:v>
                </c:pt>
                <c:pt idx="29579">
                  <c:v>5.9157999999977131E-4</c:v>
                </c:pt>
                <c:pt idx="29580">
                  <c:v>5.915999999997713E-4</c:v>
                </c:pt>
                <c:pt idx="29581">
                  <c:v>5.9161999999977129E-4</c:v>
                </c:pt>
                <c:pt idx="29582">
                  <c:v>5.9163999999977128E-4</c:v>
                </c:pt>
                <c:pt idx="29583">
                  <c:v>5.9165999999977127E-4</c:v>
                </c:pt>
                <c:pt idx="29584">
                  <c:v>5.9167999999977126E-4</c:v>
                </c:pt>
                <c:pt idx="29585">
                  <c:v>5.9169999999977125E-4</c:v>
                </c:pt>
                <c:pt idx="29586">
                  <c:v>5.9171999999977124E-4</c:v>
                </c:pt>
                <c:pt idx="29587">
                  <c:v>5.9173999999977123E-4</c:v>
                </c:pt>
                <c:pt idx="29588">
                  <c:v>5.9175999999977122E-4</c:v>
                </c:pt>
                <c:pt idx="29589">
                  <c:v>5.9177999999977121E-4</c:v>
                </c:pt>
                <c:pt idx="29590">
                  <c:v>5.917999999997712E-4</c:v>
                </c:pt>
                <c:pt idx="29591">
                  <c:v>5.9181999999977119E-4</c:v>
                </c:pt>
                <c:pt idx="29592">
                  <c:v>5.9183999999977118E-4</c:v>
                </c:pt>
                <c:pt idx="29593">
                  <c:v>5.9185999999977117E-4</c:v>
                </c:pt>
                <c:pt idx="29594">
                  <c:v>5.9187999999977116E-4</c:v>
                </c:pt>
                <c:pt idx="29595">
                  <c:v>5.9189999999977115E-4</c:v>
                </c:pt>
                <c:pt idx="29596">
                  <c:v>5.9191999999977114E-4</c:v>
                </c:pt>
                <c:pt idx="29597">
                  <c:v>5.9193999999977113E-4</c:v>
                </c:pt>
                <c:pt idx="29598">
                  <c:v>5.9195999999977112E-4</c:v>
                </c:pt>
                <c:pt idx="29599">
                  <c:v>5.9197999999977111E-4</c:v>
                </c:pt>
                <c:pt idx="29600">
                  <c:v>5.9199999999977109E-4</c:v>
                </c:pt>
                <c:pt idx="29601">
                  <c:v>5.9201999999977108E-4</c:v>
                </c:pt>
                <c:pt idx="29602">
                  <c:v>5.9203999999977107E-4</c:v>
                </c:pt>
                <c:pt idx="29603">
                  <c:v>5.9205999999977106E-4</c:v>
                </c:pt>
                <c:pt idx="29604">
                  <c:v>5.9207999999977105E-4</c:v>
                </c:pt>
                <c:pt idx="29605">
                  <c:v>5.9209999999977104E-4</c:v>
                </c:pt>
                <c:pt idx="29606">
                  <c:v>5.9211999999977103E-4</c:v>
                </c:pt>
                <c:pt idx="29607">
                  <c:v>5.9213999999977102E-4</c:v>
                </c:pt>
                <c:pt idx="29608">
                  <c:v>5.9215999999977101E-4</c:v>
                </c:pt>
                <c:pt idx="29609">
                  <c:v>5.92179999999771E-4</c:v>
                </c:pt>
                <c:pt idx="29610">
                  <c:v>5.9219999999977099E-4</c:v>
                </c:pt>
                <c:pt idx="29611">
                  <c:v>5.9221999999977098E-4</c:v>
                </c:pt>
                <c:pt idx="29612">
                  <c:v>5.9223999999977097E-4</c:v>
                </c:pt>
                <c:pt idx="29613">
                  <c:v>5.9225999999977096E-4</c:v>
                </c:pt>
                <c:pt idx="29614">
                  <c:v>5.9227999999977095E-4</c:v>
                </c:pt>
                <c:pt idx="29615">
                  <c:v>5.9229999999977094E-4</c:v>
                </c:pt>
                <c:pt idx="29616">
                  <c:v>5.9231999999977093E-4</c:v>
                </c:pt>
                <c:pt idx="29617">
                  <c:v>5.9233999999977092E-4</c:v>
                </c:pt>
                <c:pt idx="29618">
                  <c:v>5.9235999999977091E-4</c:v>
                </c:pt>
                <c:pt idx="29619">
                  <c:v>5.923799999997709E-4</c:v>
                </c:pt>
                <c:pt idx="29620">
                  <c:v>5.9239999999977089E-4</c:v>
                </c:pt>
                <c:pt idx="29621">
                  <c:v>5.9241999999977088E-4</c:v>
                </c:pt>
                <c:pt idx="29622">
                  <c:v>5.9243999999977087E-4</c:v>
                </c:pt>
                <c:pt idx="29623">
                  <c:v>5.9245999999977086E-4</c:v>
                </c:pt>
                <c:pt idx="29624">
                  <c:v>5.9247999999977085E-4</c:v>
                </c:pt>
                <c:pt idx="29625">
                  <c:v>5.9249999999977084E-4</c:v>
                </c:pt>
                <c:pt idx="29626">
                  <c:v>5.9251999999977083E-4</c:v>
                </c:pt>
                <c:pt idx="29627">
                  <c:v>5.9253999999977082E-4</c:v>
                </c:pt>
                <c:pt idx="29628">
                  <c:v>5.925599999997708E-4</c:v>
                </c:pt>
                <c:pt idx="29629">
                  <c:v>5.9257999999977079E-4</c:v>
                </c:pt>
                <c:pt idx="29630">
                  <c:v>5.9259999999977078E-4</c:v>
                </c:pt>
                <c:pt idx="29631">
                  <c:v>5.9261999999977077E-4</c:v>
                </c:pt>
                <c:pt idx="29632">
                  <c:v>5.9263999999977076E-4</c:v>
                </c:pt>
                <c:pt idx="29633">
                  <c:v>5.9265999999977075E-4</c:v>
                </c:pt>
                <c:pt idx="29634">
                  <c:v>5.9267999999977074E-4</c:v>
                </c:pt>
                <c:pt idx="29635">
                  <c:v>5.9269999999977073E-4</c:v>
                </c:pt>
                <c:pt idx="29636">
                  <c:v>5.9271999999977072E-4</c:v>
                </c:pt>
                <c:pt idx="29637">
                  <c:v>5.9273999999977071E-4</c:v>
                </c:pt>
                <c:pt idx="29638">
                  <c:v>5.927599999997707E-4</c:v>
                </c:pt>
                <c:pt idx="29639">
                  <c:v>5.9277999999977069E-4</c:v>
                </c:pt>
                <c:pt idx="29640">
                  <c:v>5.9279999999977068E-4</c:v>
                </c:pt>
                <c:pt idx="29641">
                  <c:v>5.9281999999977067E-4</c:v>
                </c:pt>
                <c:pt idx="29642">
                  <c:v>5.9283999999977066E-4</c:v>
                </c:pt>
                <c:pt idx="29643">
                  <c:v>5.9285999999977065E-4</c:v>
                </c:pt>
                <c:pt idx="29644">
                  <c:v>5.9287999999977064E-4</c:v>
                </c:pt>
                <c:pt idx="29645">
                  <c:v>5.9289999999977063E-4</c:v>
                </c:pt>
                <c:pt idx="29646">
                  <c:v>5.9291999999977062E-4</c:v>
                </c:pt>
                <c:pt idx="29647">
                  <c:v>5.9293999999977061E-4</c:v>
                </c:pt>
                <c:pt idx="29648">
                  <c:v>5.929599999997706E-4</c:v>
                </c:pt>
                <c:pt idx="29649">
                  <c:v>5.9297999999977059E-4</c:v>
                </c:pt>
                <c:pt idx="29650">
                  <c:v>5.9299999999977058E-4</c:v>
                </c:pt>
                <c:pt idx="29651">
                  <c:v>5.9301999999977057E-4</c:v>
                </c:pt>
                <c:pt idx="29652">
                  <c:v>5.9303999999977056E-4</c:v>
                </c:pt>
                <c:pt idx="29653">
                  <c:v>5.9305999999977055E-4</c:v>
                </c:pt>
                <c:pt idx="29654">
                  <c:v>5.9307999999977054E-4</c:v>
                </c:pt>
                <c:pt idx="29655">
                  <c:v>5.9309999999977053E-4</c:v>
                </c:pt>
                <c:pt idx="29656">
                  <c:v>5.9311999999977051E-4</c:v>
                </c:pt>
                <c:pt idx="29657">
                  <c:v>5.931399999997705E-4</c:v>
                </c:pt>
                <c:pt idx="29658">
                  <c:v>5.9315999999977049E-4</c:v>
                </c:pt>
                <c:pt idx="29659">
                  <c:v>5.9317999999977048E-4</c:v>
                </c:pt>
                <c:pt idx="29660">
                  <c:v>5.9319999999977047E-4</c:v>
                </c:pt>
                <c:pt idx="29661">
                  <c:v>5.9321999999977046E-4</c:v>
                </c:pt>
                <c:pt idx="29662">
                  <c:v>5.9323999999977045E-4</c:v>
                </c:pt>
                <c:pt idx="29663">
                  <c:v>5.9325999999977044E-4</c:v>
                </c:pt>
                <c:pt idx="29664">
                  <c:v>5.9327999999977043E-4</c:v>
                </c:pt>
                <c:pt idx="29665">
                  <c:v>5.9329999999977042E-4</c:v>
                </c:pt>
                <c:pt idx="29666">
                  <c:v>5.9331999999977041E-4</c:v>
                </c:pt>
                <c:pt idx="29667">
                  <c:v>5.933399999997704E-4</c:v>
                </c:pt>
                <c:pt idx="29668">
                  <c:v>5.9335999999977039E-4</c:v>
                </c:pt>
                <c:pt idx="29669">
                  <c:v>5.9337999999977038E-4</c:v>
                </c:pt>
                <c:pt idx="29670">
                  <c:v>5.9339999999977037E-4</c:v>
                </c:pt>
                <c:pt idx="29671">
                  <c:v>5.9341999999977036E-4</c:v>
                </c:pt>
                <c:pt idx="29672">
                  <c:v>5.9343999999977035E-4</c:v>
                </c:pt>
                <c:pt idx="29673">
                  <c:v>5.9345999999977034E-4</c:v>
                </c:pt>
                <c:pt idx="29674">
                  <c:v>5.9347999999977033E-4</c:v>
                </c:pt>
                <c:pt idx="29675">
                  <c:v>5.9349999999977032E-4</c:v>
                </c:pt>
                <c:pt idx="29676">
                  <c:v>5.9351999999977031E-4</c:v>
                </c:pt>
                <c:pt idx="29677">
                  <c:v>5.935399999997703E-4</c:v>
                </c:pt>
                <c:pt idx="29678">
                  <c:v>5.9355999999977029E-4</c:v>
                </c:pt>
                <c:pt idx="29679">
                  <c:v>5.9357999999977028E-4</c:v>
                </c:pt>
                <c:pt idx="29680">
                  <c:v>5.9359999999977027E-4</c:v>
                </c:pt>
                <c:pt idx="29681">
                  <c:v>5.9361999999977026E-4</c:v>
                </c:pt>
                <c:pt idx="29682">
                  <c:v>5.9363999999977025E-4</c:v>
                </c:pt>
                <c:pt idx="29683">
                  <c:v>5.9365999999977024E-4</c:v>
                </c:pt>
                <c:pt idx="29684">
                  <c:v>5.9367999999977022E-4</c:v>
                </c:pt>
                <c:pt idx="29685">
                  <c:v>5.9369999999977021E-4</c:v>
                </c:pt>
                <c:pt idx="29686">
                  <c:v>5.937199999997702E-4</c:v>
                </c:pt>
                <c:pt idx="29687">
                  <c:v>5.9373999999977019E-4</c:v>
                </c:pt>
                <c:pt idx="29688">
                  <c:v>5.9375999999977018E-4</c:v>
                </c:pt>
                <c:pt idx="29689">
                  <c:v>5.9377999999977017E-4</c:v>
                </c:pt>
                <c:pt idx="29690">
                  <c:v>5.9379999999977016E-4</c:v>
                </c:pt>
                <c:pt idx="29691">
                  <c:v>5.9381999999977015E-4</c:v>
                </c:pt>
                <c:pt idx="29692">
                  <c:v>5.9383999999977014E-4</c:v>
                </c:pt>
                <c:pt idx="29693">
                  <c:v>5.9385999999977013E-4</c:v>
                </c:pt>
                <c:pt idx="29694">
                  <c:v>5.9387999999977012E-4</c:v>
                </c:pt>
                <c:pt idx="29695">
                  <c:v>5.9389999999977011E-4</c:v>
                </c:pt>
                <c:pt idx="29696">
                  <c:v>5.939199999997701E-4</c:v>
                </c:pt>
                <c:pt idx="29697">
                  <c:v>5.9393999999977009E-4</c:v>
                </c:pt>
                <c:pt idx="29698">
                  <c:v>5.9395999999977008E-4</c:v>
                </c:pt>
                <c:pt idx="29699">
                  <c:v>5.9397999999977007E-4</c:v>
                </c:pt>
                <c:pt idx="29700">
                  <c:v>5.9399999999977006E-4</c:v>
                </c:pt>
                <c:pt idx="29701">
                  <c:v>5.9401999999977005E-4</c:v>
                </c:pt>
                <c:pt idx="29702">
                  <c:v>5.9403999999977004E-4</c:v>
                </c:pt>
                <c:pt idx="29703">
                  <c:v>5.9405999999977003E-4</c:v>
                </c:pt>
                <c:pt idx="29704">
                  <c:v>5.9407999999977002E-4</c:v>
                </c:pt>
                <c:pt idx="29705">
                  <c:v>5.9409999999977001E-4</c:v>
                </c:pt>
                <c:pt idx="29706">
                  <c:v>5.9411999999977E-4</c:v>
                </c:pt>
                <c:pt idx="29707">
                  <c:v>5.9413999999976999E-4</c:v>
                </c:pt>
                <c:pt idx="29708">
                  <c:v>5.9415999999976998E-4</c:v>
                </c:pt>
                <c:pt idx="29709">
                  <c:v>5.9417999999976997E-4</c:v>
                </c:pt>
                <c:pt idx="29710">
                  <c:v>5.9419999999976996E-4</c:v>
                </c:pt>
                <c:pt idx="29711">
                  <c:v>5.9421999999976995E-4</c:v>
                </c:pt>
                <c:pt idx="29712">
                  <c:v>5.9423999999976993E-4</c:v>
                </c:pt>
                <c:pt idx="29713">
                  <c:v>5.9425999999976992E-4</c:v>
                </c:pt>
                <c:pt idx="29714">
                  <c:v>5.9427999999976991E-4</c:v>
                </c:pt>
                <c:pt idx="29715">
                  <c:v>5.942999999997699E-4</c:v>
                </c:pt>
                <c:pt idx="29716">
                  <c:v>5.9431999999976989E-4</c:v>
                </c:pt>
                <c:pt idx="29717">
                  <c:v>5.9433999999976988E-4</c:v>
                </c:pt>
                <c:pt idx="29718">
                  <c:v>5.9435999999976987E-4</c:v>
                </c:pt>
                <c:pt idx="29719">
                  <c:v>5.9437999999976986E-4</c:v>
                </c:pt>
                <c:pt idx="29720">
                  <c:v>5.9439999999976985E-4</c:v>
                </c:pt>
                <c:pt idx="29721">
                  <c:v>5.9441999999976984E-4</c:v>
                </c:pt>
                <c:pt idx="29722">
                  <c:v>5.9443999999976983E-4</c:v>
                </c:pt>
                <c:pt idx="29723">
                  <c:v>5.9445999999976982E-4</c:v>
                </c:pt>
                <c:pt idx="29724">
                  <c:v>5.9447999999976981E-4</c:v>
                </c:pt>
                <c:pt idx="29725">
                  <c:v>5.944999999997698E-4</c:v>
                </c:pt>
                <c:pt idx="29726">
                  <c:v>5.9451999999976979E-4</c:v>
                </c:pt>
                <c:pt idx="29727">
                  <c:v>5.9453999999976978E-4</c:v>
                </c:pt>
                <c:pt idx="29728">
                  <c:v>5.9455999999976977E-4</c:v>
                </c:pt>
                <c:pt idx="29729">
                  <c:v>5.9457999999976976E-4</c:v>
                </c:pt>
                <c:pt idx="29730">
                  <c:v>5.9459999999976975E-4</c:v>
                </c:pt>
                <c:pt idx="29731">
                  <c:v>5.9461999999976974E-4</c:v>
                </c:pt>
                <c:pt idx="29732">
                  <c:v>5.9463999999976973E-4</c:v>
                </c:pt>
                <c:pt idx="29733">
                  <c:v>5.9465999999976972E-4</c:v>
                </c:pt>
                <c:pt idx="29734">
                  <c:v>5.9467999999976971E-4</c:v>
                </c:pt>
                <c:pt idx="29735">
                  <c:v>5.946999999997697E-4</c:v>
                </c:pt>
                <c:pt idx="29736">
                  <c:v>5.9471999999976969E-4</c:v>
                </c:pt>
                <c:pt idx="29737">
                  <c:v>5.9473999999976968E-4</c:v>
                </c:pt>
                <c:pt idx="29738">
                  <c:v>5.9475999999976967E-4</c:v>
                </c:pt>
                <c:pt idx="29739">
                  <c:v>5.9477999999976966E-4</c:v>
                </c:pt>
                <c:pt idx="29740">
                  <c:v>5.9479999999976964E-4</c:v>
                </c:pt>
                <c:pt idx="29741">
                  <c:v>5.9481999999976963E-4</c:v>
                </c:pt>
                <c:pt idx="29742">
                  <c:v>5.9483999999976962E-4</c:v>
                </c:pt>
                <c:pt idx="29743">
                  <c:v>5.9485999999976961E-4</c:v>
                </c:pt>
                <c:pt idx="29744">
                  <c:v>5.948799999997696E-4</c:v>
                </c:pt>
                <c:pt idx="29745">
                  <c:v>5.9489999999976959E-4</c:v>
                </c:pt>
                <c:pt idx="29746">
                  <c:v>5.9491999999976958E-4</c:v>
                </c:pt>
                <c:pt idx="29747">
                  <c:v>5.9493999999976957E-4</c:v>
                </c:pt>
                <c:pt idx="29748">
                  <c:v>5.9495999999976956E-4</c:v>
                </c:pt>
                <c:pt idx="29749">
                  <c:v>5.9497999999976955E-4</c:v>
                </c:pt>
                <c:pt idx="29750">
                  <c:v>5.9499999999976954E-4</c:v>
                </c:pt>
                <c:pt idx="29751">
                  <c:v>5.9501999999976953E-4</c:v>
                </c:pt>
                <c:pt idx="29752">
                  <c:v>5.9503999999976952E-4</c:v>
                </c:pt>
                <c:pt idx="29753">
                  <c:v>5.9505999999976951E-4</c:v>
                </c:pt>
                <c:pt idx="29754">
                  <c:v>5.950799999997695E-4</c:v>
                </c:pt>
                <c:pt idx="29755">
                  <c:v>5.9509999999976949E-4</c:v>
                </c:pt>
                <c:pt idx="29756">
                  <c:v>5.9511999999976948E-4</c:v>
                </c:pt>
                <c:pt idx="29757">
                  <c:v>5.9513999999976947E-4</c:v>
                </c:pt>
                <c:pt idx="29758">
                  <c:v>5.9515999999976946E-4</c:v>
                </c:pt>
                <c:pt idx="29759">
                  <c:v>5.9517999999976945E-4</c:v>
                </c:pt>
                <c:pt idx="29760">
                  <c:v>5.9519999999976944E-4</c:v>
                </c:pt>
                <c:pt idx="29761">
                  <c:v>5.9521999999976943E-4</c:v>
                </c:pt>
                <c:pt idx="29762">
                  <c:v>5.9523999999976942E-4</c:v>
                </c:pt>
                <c:pt idx="29763">
                  <c:v>5.9525999999976941E-4</c:v>
                </c:pt>
                <c:pt idx="29764">
                  <c:v>5.952799999997694E-4</c:v>
                </c:pt>
                <c:pt idx="29765">
                  <c:v>5.9529999999976939E-4</c:v>
                </c:pt>
                <c:pt idx="29766">
                  <c:v>5.9531999999976938E-4</c:v>
                </c:pt>
                <c:pt idx="29767">
                  <c:v>5.9533999999976937E-4</c:v>
                </c:pt>
                <c:pt idx="29768">
                  <c:v>5.9535999999976935E-4</c:v>
                </c:pt>
                <c:pt idx="29769">
                  <c:v>5.9537999999976934E-4</c:v>
                </c:pt>
                <c:pt idx="29770">
                  <c:v>5.9539999999976933E-4</c:v>
                </c:pt>
                <c:pt idx="29771">
                  <c:v>5.9541999999976932E-4</c:v>
                </c:pt>
                <c:pt idx="29772">
                  <c:v>5.9543999999976931E-4</c:v>
                </c:pt>
                <c:pt idx="29773">
                  <c:v>5.954599999997693E-4</c:v>
                </c:pt>
                <c:pt idx="29774">
                  <c:v>5.9547999999976929E-4</c:v>
                </c:pt>
                <c:pt idx="29775">
                  <c:v>5.9549999999976928E-4</c:v>
                </c:pt>
                <c:pt idx="29776">
                  <c:v>5.9551999999976927E-4</c:v>
                </c:pt>
                <c:pt idx="29777">
                  <c:v>5.9553999999976926E-4</c:v>
                </c:pt>
                <c:pt idx="29778">
                  <c:v>5.9555999999976925E-4</c:v>
                </c:pt>
                <c:pt idx="29779">
                  <c:v>5.9557999999976924E-4</c:v>
                </c:pt>
                <c:pt idx="29780">
                  <c:v>5.9559999999976923E-4</c:v>
                </c:pt>
                <c:pt idx="29781">
                  <c:v>5.9561999999976922E-4</c:v>
                </c:pt>
                <c:pt idx="29782">
                  <c:v>5.9563999999976921E-4</c:v>
                </c:pt>
                <c:pt idx="29783">
                  <c:v>5.956599999997692E-4</c:v>
                </c:pt>
                <c:pt idx="29784">
                  <c:v>5.9567999999976919E-4</c:v>
                </c:pt>
                <c:pt idx="29785">
                  <c:v>5.9569999999976918E-4</c:v>
                </c:pt>
                <c:pt idx="29786">
                  <c:v>5.9571999999976917E-4</c:v>
                </c:pt>
                <c:pt idx="29787">
                  <c:v>5.9573999999976916E-4</c:v>
                </c:pt>
                <c:pt idx="29788">
                  <c:v>5.9575999999976915E-4</c:v>
                </c:pt>
                <c:pt idx="29789">
                  <c:v>5.9577999999976914E-4</c:v>
                </c:pt>
                <c:pt idx="29790">
                  <c:v>5.9579999999976913E-4</c:v>
                </c:pt>
                <c:pt idx="29791">
                  <c:v>5.9581999999976912E-4</c:v>
                </c:pt>
                <c:pt idx="29792">
                  <c:v>5.9583999999976911E-4</c:v>
                </c:pt>
                <c:pt idx="29793">
                  <c:v>5.958599999997691E-4</c:v>
                </c:pt>
                <c:pt idx="29794">
                  <c:v>5.9587999999976909E-4</c:v>
                </c:pt>
                <c:pt idx="29795">
                  <c:v>5.9589999999976908E-4</c:v>
                </c:pt>
                <c:pt idx="29796">
                  <c:v>5.9591999999976906E-4</c:v>
                </c:pt>
                <c:pt idx="29797">
                  <c:v>5.9593999999976905E-4</c:v>
                </c:pt>
                <c:pt idx="29798">
                  <c:v>5.9595999999976904E-4</c:v>
                </c:pt>
                <c:pt idx="29799">
                  <c:v>5.9597999999976903E-4</c:v>
                </c:pt>
                <c:pt idx="29800">
                  <c:v>5.9599999999976902E-4</c:v>
                </c:pt>
                <c:pt idx="29801">
                  <c:v>5.9601999999976901E-4</c:v>
                </c:pt>
                <c:pt idx="29802">
                  <c:v>5.96039999999769E-4</c:v>
                </c:pt>
                <c:pt idx="29803">
                  <c:v>5.9605999999976899E-4</c:v>
                </c:pt>
                <c:pt idx="29804">
                  <c:v>5.9607999999976898E-4</c:v>
                </c:pt>
                <c:pt idx="29805">
                  <c:v>5.9609999999976897E-4</c:v>
                </c:pt>
                <c:pt idx="29806">
                  <c:v>5.9611999999976896E-4</c:v>
                </c:pt>
                <c:pt idx="29807">
                  <c:v>5.9613999999976895E-4</c:v>
                </c:pt>
                <c:pt idx="29808">
                  <c:v>5.9615999999976894E-4</c:v>
                </c:pt>
                <c:pt idx="29809">
                  <c:v>5.9617999999976893E-4</c:v>
                </c:pt>
                <c:pt idx="29810">
                  <c:v>5.9619999999976892E-4</c:v>
                </c:pt>
                <c:pt idx="29811">
                  <c:v>5.9621999999976891E-4</c:v>
                </c:pt>
                <c:pt idx="29812">
                  <c:v>5.962399999997689E-4</c:v>
                </c:pt>
                <c:pt idx="29813">
                  <c:v>5.9625999999976889E-4</c:v>
                </c:pt>
                <c:pt idx="29814">
                  <c:v>5.9627999999976888E-4</c:v>
                </c:pt>
                <c:pt idx="29815">
                  <c:v>5.9629999999976887E-4</c:v>
                </c:pt>
                <c:pt idx="29816">
                  <c:v>5.9631999999976886E-4</c:v>
                </c:pt>
                <c:pt idx="29817">
                  <c:v>5.9633999999976885E-4</c:v>
                </c:pt>
                <c:pt idx="29818">
                  <c:v>5.9635999999976884E-4</c:v>
                </c:pt>
                <c:pt idx="29819">
                  <c:v>5.9637999999976883E-4</c:v>
                </c:pt>
                <c:pt idx="29820">
                  <c:v>5.9639999999976882E-4</c:v>
                </c:pt>
                <c:pt idx="29821">
                  <c:v>5.9641999999976881E-4</c:v>
                </c:pt>
                <c:pt idx="29822">
                  <c:v>5.964399999997688E-4</c:v>
                </c:pt>
                <c:pt idx="29823">
                  <c:v>5.9645999999976879E-4</c:v>
                </c:pt>
                <c:pt idx="29824">
                  <c:v>5.9647999999976878E-4</c:v>
                </c:pt>
                <c:pt idx="29825">
                  <c:v>5.9649999999976876E-4</c:v>
                </c:pt>
                <c:pt idx="29826">
                  <c:v>5.9651999999976875E-4</c:v>
                </c:pt>
                <c:pt idx="29827">
                  <c:v>5.9653999999976874E-4</c:v>
                </c:pt>
                <c:pt idx="29828">
                  <c:v>5.9655999999976873E-4</c:v>
                </c:pt>
                <c:pt idx="29829">
                  <c:v>5.9657999999976872E-4</c:v>
                </c:pt>
                <c:pt idx="29830">
                  <c:v>5.9659999999976871E-4</c:v>
                </c:pt>
                <c:pt idx="29831">
                  <c:v>5.966199999997687E-4</c:v>
                </c:pt>
                <c:pt idx="29832">
                  <c:v>5.9663999999976869E-4</c:v>
                </c:pt>
                <c:pt idx="29833">
                  <c:v>5.9665999999976868E-4</c:v>
                </c:pt>
                <c:pt idx="29834">
                  <c:v>5.9667999999976867E-4</c:v>
                </c:pt>
                <c:pt idx="29835">
                  <c:v>5.9669999999976866E-4</c:v>
                </c:pt>
                <c:pt idx="29836">
                  <c:v>5.9671999999976865E-4</c:v>
                </c:pt>
                <c:pt idx="29837">
                  <c:v>5.9673999999976864E-4</c:v>
                </c:pt>
                <c:pt idx="29838">
                  <c:v>5.9675999999976863E-4</c:v>
                </c:pt>
                <c:pt idx="29839">
                  <c:v>5.9677999999976862E-4</c:v>
                </c:pt>
                <c:pt idx="29840">
                  <c:v>5.9679999999976861E-4</c:v>
                </c:pt>
                <c:pt idx="29841">
                  <c:v>5.968199999997686E-4</c:v>
                </c:pt>
                <c:pt idx="29842">
                  <c:v>5.9683999999976859E-4</c:v>
                </c:pt>
                <c:pt idx="29843">
                  <c:v>5.9685999999976858E-4</c:v>
                </c:pt>
                <c:pt idx="29844">
                  <c:v>5.9687999999976857E-4</c:v>
                </c:pt>
                <c:pt idx="29845">
                  <c:v>5.9689999999976856E-4</c:v>
                </c:pt>
                <c:pt idx="29846">
                  <c:v>5.9691999999976855E-4</c:v>
                </c:pt>
                <c:pt idx="29847">
                  <c:v>5.9693999999976854E-4</c:v>
                </c:pt>
                <c:pt idx="29848">
                  <c:v>5.9695999999976853E-4</c:v>
                </c:pt>
                <c:pt idx="29849">
                  <c:v>5.9697999999976852E-4</c:v>
                </c:pt>
                <c:pt idx="29850">
                  <c:v>5.9699999999976851E-4</c:v>
                </c:pt>
                <c:pt idx="29851">
                  <c:v>5.970199999997685E-4</c:v>
                </c:pt>
                <c:pt idx="29852">
                  <c:v>5.9703999999976849E-4</c:v>
                </c:pt>
                <c:pt idx="29853">
                  <c:v>5.9705999999976847E-4</c:v>
                </c:pt>
                <c:pt idx="29854">
                  <c:v>5.9707999999976846E-4</c:v>
                </c:pt>
                <c:pt idx="29855">
                  <c:v>5.9709999999976845E-4</c:v>
                </c:pt>
                <c:pt idx="29856">
                  <c:v>5.9711999999976844E-4</c:v>
                </c:pt>
                <c:pt idx="29857">
                  <c:v>5.9713999999976843E-4</c:v>
                </c:pt>
                <c:pt idx="29858">
                  <c:v>5.9715999999976842E-4</c:v>
                </c:pt>
                <c:pt idx="29859">
                  <c:v>5.9717999999976841E-4</c:v>
                </c:pt>
                <c:pt idx="29860">
                  <c:v>5.971999999997684E-4</c:v>
                </c:pt>
                <c:pt idx="29861">
                  <c:v>5.9721999999976839E-4</c:v>
                </c:pt>
                <c:pt idx="29862">
                  <c:v>5.9723999999976838E-4</c:v>
                </c:pt>
                <c:pt idx="29863">
                  <c:v>5.9725999999976837E-4</c:v>
                </c:pt>
                <c:pt idx="29864">
                  <c:v>5.9727999999976836E-4</c:v>
                </c:pt>
                <c:pt idx="29865">
                  <c:v>5.9729999999976835E-4</c:v>
                </c:pt>
                <c:pt idx="29866">
                  <c:v>5.9731999999976834E-4</c:v>
                </c:pt>
                <c:pt idx="29867">
                  <c:v>5.9733999999976833E-4</c:v>
                </c:pt>
                <c:pt idx="29868">
                  <c:v>5.9735999999976832E-4</c:v>
                </c:pt>
                <c:pt idx="29869">
                  <c:v>5.9737999999976831E-4</c:v>
                </c:pt>
                <c:pt idx="29870">
                  <c:v>5.973999999997683E-4</c:v>
                </c:pt>
                <c:pt idx="29871">
                  <c:v>5.9741999999976829E-4</c:v>
                </c:pt>
                <c:pt idx="29872">
                  <c:v>5.9743999999976828E-4</c:v>
                </c:pt>
                <c:pt idx="29873">
                  <c:v>5.9745999999976827E-4</c:v>
                </c:pt>
                <c:pt idx="29874">
                  <c:v>5.9747999999976826E-4</c:v>
                </c:pt>
                <c:pt idx="29875">
                  <c:v>5.9749999999976825E-4</c:v>
                </c:pt>
                <c:pt idx="29876">
                  <c:v>5.9751999999976824E-4</c:v>
                </c:pt>
                <c:pt idx="29877">
                  <c:v>5.9753999999976823E-4</c:v>
                </c:pt>
                <c:pt idx="29878">
                  <c:v>5.9755999999976822E-4</c:v>
                </c:pt>
                <c:pt idx="29879">
                  <c:v>5.9757999999976821E-4</c:v>
                </c:pt>
                <c:pt idx="29880">
                  <c:v>5.975999999997682E-4</c:v>
                </c:pt>
                <c:pt idx="29881">
                  <c:v>5.9761999999976818E-4</c:v>
                </c:pt>
                <c:pt idx="29882">
                  <c:v>5.9763999999976817E-4</c:v>
                </c:pt>
                <c:pt idx="29883">
                  <c:v>5.9765999999976816E-4</c:v>
                </c:pt>
                <c:pt idx="29884">
                  <c:v>5.9767999999976815E-4</c:v>
                </c:pt>
                <c:pt idx="29885">
                  <c:v>5.9769999999976814E-4</c:v>
                </c:pt>
                <c:pt idx="29886">
                  <c:v>5.9771999999976813E-4</c:v>
                </c:pt>
                <c:pt idx="29887">
                  <c:v>5.9773999999976812E-4</c:v>
                </c:pt>
                <c:pt idx="29888">
                  <c:v>5.9775999999976811E-4</c:v>
                </c:pt>
                <c:pt idx="29889">
                  <c:v>5.977799999997681E-4</c:v>
                </c:pt>
                <c:pt idx="29890">
                  <c:v>5.9779999999976809E-4</c:v>
                </c:pt>
                <c:pt idx="29891">
                  <c:v>5.9781999999976808E-4</c:v>
                </c:pt>
                <c:pt idx="29892">
                  <c:v>5.9783999999976807E-4</c:v>
                </c:pt>
                <c:pt idx="29893">
                  <c:v>5.9785999999976806E-4</c:v>
                </c:pt>
                <c:pt idx="29894">
                  <c:v>5.9787999999976805E-4</c:v>
                </c:pt>
                <c:pt idx="29895">
                  <c:v>5.9789999999976804E-4</c:v>
                </c:pt>
                <c:pt idx="29896">
                  <c:v>5.9791999999976803E-4</c:v>
                </c:pt>
                <c:pt idx="29897">
                  <c:v>5.9793999999976802E-4</c:v>
                </c:pt>
                <c:pt idx="29898">
                  <c:v>5.9795999999976801E-4</c:v>
                </c:pt>
                <c:pt idx="29899">
                  <c:v>5.97979999999768E-4</c:v>
                </c:pt>
                <c:pt idx="29900">
                  <c:v>5.9799999999976799E-4</c:v>
                </c:pt>
                <c:pt idx="29901">
                  <c:v>5.9801999999976798E-4</c:v>
                </c:pt>
                <c:pt idx="29902">
                  <c:v>5.9803999999976797E-4</c:v>
                </c:pt>
                <c:pt idx="29903">
                  <c:v>5.9805999999976796E-4</c:v>
                </c:pt>
                <c:pt idx="29904">
                  <c:v>5.9807999999976795E-4</c:v>
                </c:pt>
                <c:pt idx="29905">
                  <c:v>5.9809999999976794E-4</c:v>
                </c:pt>
                <c:pt idx="29906">
                  <c:v>5.9811999999976793E-4</c:v>
                </c:pt>
                <c:pt idx="29907">
                  <c:v>5.9813999999976792E-4</c:v>
                </c:pt>
                <c:pt idx="29908">
                  <c:v>5.9815999999976791E-4</c:v>
                </c:pt>
                <c:pt idx="29909">
                  <c:v>5.9817999999976789E-4</c:v>
                </c:pt>
                <c:pt idx="29910">
                  <c:v>5.9819999999976788E-4</c:v>
                </c:pt>
                <c:pt idx="29911">
                  <c:v>5.9821999999976787E-4</c:v>
                </c:pt>
                <c:pt idx="29912">
                  <c:v>5.9823999999976786E-4</c:v>
                </c:pt>
                <c:pt idx="29913">
                  <c:v>5.9825999999976785E-4</c:v>
                </c:pt>
                <c:pt idx="29914">
                  <c:v>5.9827999999976784E-4</c:v>
                </c:pt>
                <c:pt idx="29915">
                  <c:v>5.9829999999976783E-4</c:v>
                </c:pt>
                <c:pt idx="29916">
                  <c:v>5.9831999999976782E-4</c:v>
                </c:pt>
                <c:pt idx="29917">
                  <c:v>5.9833999999976781E-4</c:v>
                </c:pt>
                <c:pt idx="29918">
                  <c:v>5.983599999997678E-4</c:v>
                </c:pt>
                <c:pt idx="29919">
                  <c:v>5.9837999999976779E-4</c:v>
                </c:pt>
                <c:pt idx="29920">
                  <c:v>5.9839999999976778E-4</c:v>
                </c:pt>
                <c:pt idx="29921">
                  <c:v>5.9841999999976777E-4</c:v>
                </c:pt>
                <c:pt idx="29922">
                  <c:v>5.9843999999976776E-4</c:v>
                </c:pt>
                <c:pt idx="29923">
                  <c:v>5.9845999999976775E-4</c:v>
                </c:pt>
                <c:pt idx="29924">
                  <c:v>5.9847999999976774E-4</c:v>
                </c:pt>
                <c:pt idx="29925">
                  <c:v>5.9849999999976773E-4</c:v>
                </c:pt>
                <c:pt idx="29926">
                  <c:v>5.9851999999976772E-4</c:v>
                </c:pt>
                <c:pt idx="29927">
                  <c:v>5.9853999999976771E-4</c:v>
                </c:pt>
                <c:pt idx="29928">
                  <c:v>5.985599999997677E-4</c:v>
                </c:pt>
                <c:pt idx="29929">
                  <c:v>5.9857999999976769E-4</c:v>
                </c:pt>
                <c:pt idx="29930">
                  <c:v>5.9859999999976768E-4</c:v>
                </c:pt>
                <c:pt idx="29931">
                  <c:v>5.9861999999976767E-4</c:v>
                </c:pt>
                <c:pt idx="29932">
                  <c:v>5.9863999999976766E-4</c:v>
                </c:pt>
                <c:pt idx="29933">
                  <c:v>5.9865999999976765E-4</c:v>
                </c:pt>
                <c:pt idx="29934">
                  <c:v>5.9867999999976764E-4</c:v>
                </c:pt>
                <c:pt idx="29935">
                  <c:v>5.9869999999976763E-4</c:v>
                </c:pt>
                <c:pt idx="29936">
                  <c:v>5.9871999999976762E-4</c:v>
                </c:pt>
                <c:pt idx="29937">
                  <c:v>5.987399999997676E-4</c:v>
                </c:pt>
                <c:pt idx="29938">
                  <c:v>5.9875999999976759E-4</c:v>
                </c:pt>
                <c:pt idx="29939">
                  <c:v>5.9877999999976758E-4</c:v>
                </c:pt>
                <c:pt idx="29940">
                  <c:v>5.9879999999976757E-4</c:v>
                </c:pt>
                <c:pt idx="29941">
                  <c:v>5.9881999999976756E-4</c:v>
                </c:pt>
                <c:pt idx="29942">
                  <c:v>5.9883999999976755E-4</c:v>
                </c:pt>
                <c:pt idx="29943">
                  <c:v>5.9885999999976754E-4</c:v>
                </c:pt>
                <c:pt idx="29944">
                  <c:v>5.9887999999976753E-4</c:v>
                </c:pt>
                <c:pt idx="29945">
                  <c:v>5.9889999999976752E-4</c:v>
                </c:pt>
                <c:pt idx="29946">
                  <c:v>5.9891999999976751E-4</c:v>
                </c:pt>
                <c:pt idx="29947">
                  <c:v>5.989399999997675E-4</c:v>
                </c:pt>
                <c:pt idx="29948">
                  <c:v>5.9895999999976749E-4</c:v>
                </c:pt>
                <c:pt idx="29949">
                  <c:v>5.9897999999976748E-4</c:v>
                </c:pt>
                <c:pt idx="29950">
                  <c:v>5.9899999999976747E-4</c:v>
                </c:pt>
                <c:pt idx="29951">
                  <c:v>5.9901999999976746E-4</c:v>
                </c:pt>
                <c:pt idx="29952">
                  <c:v>5.9903999999976745E-4</c:v>
                </c:pt>
                <c:pt idx="29953">
                  <c:v>5.9905999999976744E-4</c:v>
                </c:pt>
                <c:pt idx="29954">
                  <c:v>5.9907999999976743E-4</c:v>
                </c:pt>
                <c:pt idx="29955">
                  <c:v>5.9909999999976742E-4</c:v>
                </c:pt>
                <c:pt idx="29956">
                  <c:v>5.9911999999976741E-4</c:v>
                </c:pt>
                <c:pt idx="29957">
                  <c:v>5.991399999997674E-4</c:v>
                </c:pt>
                <c:pt idx="29958">
                  <c:v>5.9915999999976739E-4</c:v>
                </c:pt>
                <c:pt idx="29959">
                  <c:v>5.9917999999976738E-4</c:v>
                </c:pt>
                <c:pt idx="29960">
                  <c:v>5.9919999999976737E-4</c:v>
                </c:pt>
                <c:pt idx="29961">
                  <c:v>5.9921999999976736E-4</c:v>
                </c:pt>
                <c:pt idx="29962">
                  <c:v>5.9923999999976735E-4</c:v>
                </c:pt>
                <c:pt idx="29963">
                  <c:v>5.9925999999976734E-4</c:v>
                </c:pt>
                <c:pt idx="29964">
                  <c:v>5.9927999999976733E-4</c:v>
                </c:pt>
                <c:pt idx="29965">
                  <c:v>5.9929999999976731E-4</c:v>
                </c:pt>
                <c:pt idx="29966">
                  <c:v>5.993199999997673E-4</c:v>
                </c:pt>
                <c:pt idx="29967">
                  <c:v>5.9933999999976729E-4</c:v>
                </c:pt>
                <c:pt idx="29968">
                  <c:v>5.9935999999976728E-4</c:v>
                </c:pt>
                <c:pt idx="29969">
                  <c:v>5.9937999999976727E-4</c:v>
                </c:pt>
                <c:pt idx="29970">
                  <c:v>5.9939999999976726E-4</c:v>
                </c:pt>
                <c:pt idx="29971">
                  <c:v>5.9941999999976725E-4</c:v>
                </c:pt>
                <c:pt idx="29972">
                  <c:v>5.9943999999976724E-4</c:v>
                </c:pt>
                <c:pt idx="29973">
                  <c:v>5.9945999999976723E-4</c:v>
                </c:pt>
                <c:pt idx="29974">
                  <c:v>5.9947999999976722E-4</c:v>
                </c:pt>
                <c:pt idx="29975">
                  <c:v>5.9949999999976721E-4</c:v>
                </c:pt>
                <c:pt idx="29976">
                  <c:v>5.995199999997672E-4</c:v>
                </c:pt>
                <c:pt idx="29977">
                  <c:v>5.9953999999976719E-4</c:v>
                </c:pt>
                <c:pt idx="29978">
                  <c:v>5.9955999999976718E-4</c:v>
                </c:pt>
                <c:pt idx="29979">
                  <c:v>5.9957999999976717E-4</c:v>
                </c:pt>
                <c:pt idx="29980">
                  <c:v>5.9959999999976716E-4</c:v>
                </c:pt>
                <c:pt idx="29981">
                  <c:v>5.9961999999976715E-4</c:v>
                </c:pt>
                <c:pt idx="29982">
                  <c:v>5.9963999999976714E-4</c:v>
                </c:pt>
                <c:pt idx="29983">
                  <c:v>5.9965999999976713E-4</c:v>
                </c:pt>
                <c:pt idx="29984">
                  <c:v>5.9967999999976712E-4</c:v>
                </c:pt>
                <c:pt idx="29985">
                  <c:v>5.9969999999976711E-4</c:v>
                </c:pt>
                <c:pt idx="29986">
                  <c:v>5.997199999997671E-4</c:v>
                </c:pt>
                <c:pt idx="29987">
                  <c:v>5.9973999999976709E-4</c:v>
                </c:pt>
                <c:pt idx="29988">
                  <c:v>5.9975999999976708E-4</c:v>
                </c:pt>
                <c:pt idx="29989">
                  <c:v>5.9977999999976707E-4</c:v>
                </c:pt>
                <c:pt idx="29990">
                  <c:v>5.9979999999976706E-4</c:v>
                </c:pt>
                <c:pt idx="29991">
                  <c:v>5.9981999999976705E-4</c:v>
                </c:pt>
                <c:pt idx="29992">
                  <c:v>5.9983999999976704E-4</c:v>
                </c:pt>
                <c:pt idx="29993">
                  <c:v>5.9985999999976702E-4</c:v>
                </c:pt>
                <c:pt idx="29994">
                  <c:v>5.9987999999976701E-4</c:v>
                </c:pt>
                <c:pt idx="29995">
                  <c:v>5.99899999999767E-4</c:v>
                </c:pt>
                <c:pt idx="29996">
                  <c:v>5.9991999999976699E-4</c:v>
                </c:pt>
                <c:pt idx="29997">
                  <c:v>5.9993999999976698E-4</c:v>
                </c:pt>
                <c:pt idx="29998">
                  <c:v>5.9995999999976697E-4</c:v>
                </c:pt>
                <c:pt idx="29999">
                  <c:v>5.9997999999976696E-4</c:v>
                </c:pt>
                <c:pt idx="30000">
                  <c:v>5.9999999999976695E-4</c:v>
                </c:pt>
                <c:pt idx="30001">
                  <c:v>6.0001999999976694E-4</c:v>
                </c:pt>
                <c:pt idx="30002">
                  <c:v>6.0003999999976693E-4</c:v>
                </c:pt>
                <c:pt idx="30003">
                  <c:v>6.0005999999976692E-4</c:v>
                </c:pt>
                <c:pt idx="30004">
                  <c:v>6.0007999999976691E-4</c:v>
                </c:pt>
                <c:pt idx="30005">
                  <c:v>6.000999999997669E-4</c:v>
                </c:pt>
                <c:pt idx="30006">
                  <c:v>6.0011999999976689E-4</c:v>
                </c:pt>
                <c:pt idx="30007">
                  <c:v>6.0013999999976688E-4</c:v>
                </c:pt>
                <c:pt idx="30008">
                  <c:v>6.0015999999976687E-4</c:v>
                </c:pt>
                <c:pt idx="30009">
                  <c:v>6.0017999999976686E-4</c:v>
                </c:pt>
                <c:pt idx="30010">
                  <c:v>6.0019999999976685E-4</c:v>
                </c:pt>
                <c:pt idx="30011">
                  <c:v>6.0021999999976684E-4</c:v>
                </c:pt>
                <c:pt idx="30012">
                  <c:v>6.0023999999976683E-4</c:v>
                </c:pt>
                <c:pt idx="30013">
                  <c:v>6.0025999999976682E-4</c:v>
                </c:pt>
                <c:pt idx="30014">
                  <c:v>6.0027999999976681E-4</c:v>
                </c:pt>
                <c:pt idx="30015">
                  <c:v>6.002999999997668E-4</c:v>
                </c:pt>
                <c:pt idx="30016">
                  <c:v>6.0031999999976679E-4</c:v>
                </c:pt>
                <c:pt idx="30017">
                  <c:v>6.0033999999976678E-4</c:v>
                </c:pt>
                <c:pt idx="30018">
                  <c:v>6.0035999999976677E-4</c:v>
                </c:pt>
                <c:pt idx="30019">
                  <c:v>6.0037999999976676E-4</c:v>
                </c:pt>
                <c:pt idx="30020">
                  <c:v>6.0039999999976675E-4</c:v>
                </c:pt>
                <c:pt idx="30021">
                  <c:v>6.0041999999976673E-4</c:v>
                </c:pt>
                <c:pt idx="30022">
                  <c:v>6.0043999999976672E-4</c:v>
                </c:pt>
                <c:pt idx="30023">
                  <c:v>6.0045999999976671E-4</c:v>
                </c:pt>
                <c:pt idx="30024">
                  <c:v>6.004799999997667E-4</c:v>
                </c:pt>
                <c:pt idx="30025">
                  <c:v>6.0049999999976669E-4</c:v>
                </c:pt>
                <c:pt idx="30026">
                  <c:v>6.0051999999976668E-4</c:v>
                </c:pt>
                <c:pt idx="30027">
                  <c:v>6.0053999999976667E-4</c:v>
                </c:pt>
                <c:pt idx="30028">
                  <c:v>6.0055999999976666E-4</c:v>
                </c:pt>
                <c:pt idx="30029">
                  <c:v>6.0057999999976665E-4</c:v>
                </c:pt>
                <c:pt idx="30030">
                  <c:v>6.0059999999976664E-4</c:v>
                </c:pt>
                <c:pt idx="30031">
                  <c:v>6.0061999999976663E-4</c:v>
                </c:pt>
                <c:pt idx="30032">
                  <c:v>6.0063999999976662E-4</c:v>
                </c:pt>
                <c:pt idx="30033">
                  <c:v>6.0065999999976661E-4</c:v>
                </c:pt>
                <c:pt idx="30034">
                  <c:v>6.006799999997666E-4</c:v>
                </c:pt>
                <c:pt idx="30035">
                  <c:v>6.0069999999976659E-4</c:v>
                </c:pt>
                <c:pt idx="30036">
                  <c:v>6.0071999999976658E-4</c:v>
                </c:pt>
                <c:pt idx="30037">
                  <c:v>6.0073999999976657E-4</c:v>
                </c:pt>
                <c:pt idx="30038">
                  <c:v>6.0075999999976656E-4</c:v>
                </c:pt>
                <c:pt idx="30039">
                  <c:v>6.0077999999976655E-4</c:v>
                </c:pt>
                <c:pt idx="30040">
                  <c:v>6.0079999999976654E-4</c:v>
                </c:pt>
                <c:pt idx="30041">
                  <c:v>6.0081999999976653E-4</c:v>
                </c:pt>
                <c:pt idx="30042">
                  <c:v>6.0083999999976652E-4</c:v>
                </c:pt>
                <c:pt idx="30043">
                  <c:v>6.0085999999976651E-4</c:v>
                </c:pt>
                <c:pt idx="30044">
                  <c:v>6.008799999997665E-4</c:v>
                </c:pt>
                <c:pt idx="30045">
                  <c:v>6.0089999999976649E-4</c:v>
                </c:pt>
                <c:pt idx="30046">
                  <c:v>6.0091999999976648E-4</c:v>
                </c:pt>
                <c:pt idx="30047">
                  <c:v>6.0093999999976647E-4</c:v>
                </c:pt>
                <c:pt idx="30048">
                  <c:v>6.0095999999976646E-4</c:v>
                </c:pt>
                <c:pt idx="30049">
                  <c:v>6.0097999999976644E-4</c:v>
                </c:pt>
                <c:pt idx="30050">
                  <c:v>6.0099999999976643E-4</c:v>
                </c:pt>
                <c:pt idx="30051">
                  <c:v>6.0101999999976642E-4</c:v>
                </c:pt>
                <c:pt idx="30052">
                  <c:v>6.0103999999976641E-4</c:v>
                </c:pt>
                <c:pt idx="30053">
                  <c:v>6.010599999997664E-4</c:v>
                </c:pt>
                <c:pt idx="30054">
                  <c:v>6.0107999999976639E-4</c:v>
                </c:pt>
                <c:pt idx="30055">
                  <c:v>6.0109999999976638E-4</c:v>
                </c:pt>
                <c:pt idx="30056">
                  <c:v>6.0111999999976637E-4</c:v>
                </c:pt>
                <c:pt idx="30057">
                  <c:v>6.0113999999976636E-4</c:v>
                </c:pt>
                <c:pt idx="30058">
                  <c:v>6.0115999999976635E-4</c:v>
                </c:pt>
                <c:pt idx="30059">
                  <c:v>6.0117999999976634E-4</c:v>
                </c:pt>
                <c:pt idx="30060">
                  <c:v>6.0119999999976633E-4</c:v>
                </c:pt>
                <c:pt idx="30061">
                  <c:v>6.0121999999976632E-4</c:v>
                </c:pt>
                <c:pt idx="30062">
                  <c:v>6.0123999999976631E-4</c:v>
                </c:pt>
                <c:pt idx="30063">
                  <c:v>6.012599999997663E-4</c:v>
                </c:pt>
                <c:pt idx="30064">
                  <c:v>6.0127999999976629E-4</c:v>
                </c:pt>
                <c:pt idx="30065">
                  <c:v>6.0129999999976628E-4</c:v>
                </c:pt>
                <c:pt idx="30066">
                  <c:v>6.0131999999976627E-4</c:v>
                </c:pt>
                <c:pt idx="30067">
                  <c:v>6.0133999999976626E-4</c:v>
                </c:pt>
                <c:pt idx="30068">
                  <c:v>6.0135999999976625E-4</c:v>
                </c:pt>
                <c:pt idx="30069">
                  <c:v>6.0137999999976624E-4</c:v>
                </c:pt>
                <c:pt idx="30070">
                  <c:v>6.0139999999976623E-4</c:v>
                </c:pt>
                <c:pt idx="30071">
                  <c:v>6.0141999999976622E-4</c:v>
                </c:pt>
                <c:pt idx="30072">
                  <c:v>6.0143999999976621E-4</c:v>
                </c:pt>
                <c:pt idx="30073">
                  <c:v>6.014599999997662E-4</c:v>
                </c:pt>
                <c:pt idx="30074">
                  <c:v>6.0147999999976619E-4</c:v>
                </c:pt>
                <c:pt idx="30075">
                  <c:v>6.0149999999976618E-4</c:v>
                </c:pt>
                <c:pt idx="30076">
                  <c:v>6.0151999999976617E-4</c:v>
                </c:pt>
                <c:pt idx="30077">
                  <c:v>6.0153999999976615E-4</c:v>
                </c:pt>
                <c:pt idx="30078">
                  <c:v>6.0155999999976614E-4</c:v>
                </c:pt>
                <c:pt idx="30079">
                  <c:v>6.0157999999976613E-4</c:v>
                </c:pt>
                <c:pt idx="30080">
                  <c:v>6.0159999999976612E-4</c:v>
                </c:pt>
                <c:pt idx="30081">
                  <c:v>6.0161999999976611E-4</c:v>
                </c:pt>
                <c:pt idx="30082">
                  <c:v>6.016399999997661E-4</c:v>
                </c:pt>
                <c:pt idx="30083">
                  <c:v>6.0165999999976609E-4</c:v>
                </c:pt>
                <c:pt idx="30084">
                  <c:v>6.0167999999976608E-4</c:v>
                </c:pt>
                <c:pt idx="30085">
                  <c:v>6.0169999999976607E-4</c:v>
                </c:pt>
                <c:pt idx="30086">
                  <c:v>6.0171999999976606E-4</c:v>
                </c:pt>
                <c:pt idx="30087">
                  <c:v>6.0173999999976605E-4</c:v>
                </c:pt>
                <c:pt idx="30088">
                  <c:v>6.0175999999976604E-4</c:v>
                </c:pt>
                <c:pt idx="30089">
                  <c:v>6.0177999999976603E-4</c:v>
                </c:pt>
                <c:pt idx="30090">
                  <c:v>6.0179999999976602E-4</c:v>
                </c:pt>
                <c:pt idx="30091">
                  <c:v>6.0181999999976601E-4</c:v>
                </c:pt>
                <c:pt idx="30092">
                  <c:v>6.01839999999766E-4</c:v>
                </c:pt>
                <c:pt idx="30093">
                  <c:v>6.0185999999976599E-4</c:v>
                </c:pt>
                <c:pt idx="30094">
                  <c:v>6.0187999999976598E-4</c:v>
                </c:pt>
                <c:pt idx="30095">
                  <c:v>6.0189999999976597E-4</c:v>
                </c:pt>
                <c:pt idx="30096">
                  <c:v>6.0191999999976596E-4</c:v>
                </c:pt>
                <c:pt idx="30097">
                  <c:v>6.0193999999976595E-4</c:v>
                </c:pt>
                <c:pt idx="30098">
                  <c:v>6.0195999999976594E-4</c:v>
                </c:pt>
                <c:pt idx="30099">
                  <c:v>6.0197999999976593E-4</c:v>
                </c:pt>
                <c:pt idx="30100">
                  <c:v>6.0199999999976592E-4</c:v>
                </c:pt>
                <c:pt idx="30101">
                  <c:v>6.0201999999976591E-4</c:v>
                </c:pt>
                <c:pt idx="30102">
                  <c:v>6.020399999997659E-4</c:v>
                </c:pt>
                <c:pt idx="30103">
                  <c:v>6.0205999999976589E-4</c:v>
                </c:pt>
                <c:pt idx="30104">
                  <c:v>6.0207999999976588E-4</c:v>
                </c:pt>
                <c:pt idx="30105">
                  <c:v>6.0209999999976587E-4</c:v>
                </c:pt>
                <c:pt idx="30106">
                  <c:v>6.0211999999976585E-4</c:v>
                </c:pt>
                <c:pt idx="30107">
                  <c:v>6.0213999999976584E-4</c:v>
                </c:pt>
                <c:pt idx="30108">
                  <c:v>6.0215999999976583E-4</c:v>
                </c:pt>
                <c:pt idx="30109">
                  <c:v>6.0217999999976582E-4</c:v>
                </c:pt>
                <c:pt idx="30110">
                  <c:v>6.0219999999976581E-4</c:v>
                </c:pt>
                <c:pt idx="30111">
                  <c:v>6.022199999997658E-4</c:v>
                </c:pt>
                <c:pt idx="30112">
                  <c:v>6.0223999999976579E-4</c:v>
                </c:pt>
                <c:pt idx="30113">
                  <c:v>6.0225999999976578E-4</c:v>
                </c:pt>
                <c:pt idx="30114">
                  <c:v>6.0227999999976577E-4</c:v>
                </c:pt>
                <c:pt idx="30115">
                  <c:v>6.0229999999976576E-4</c:v>
                </c:pt>
                <c:pt idx="30116">
                  <c:v>6.0231999999976575E-4</c:v>
                </c:pt>
                <c:pt idx="30117">
                  <c:v>6.0233999999976574E-4</c:v>
                </c:pt>
                <c:pt idx="30118">
                  <c:v>6.0235999999976573E-4</c:v>
                </c:pt>
                <c:pt idx="30119">
                  <c:v>6.0237999999976572E-4</c:v>
                </c:pt>
                <c:pt idx="30120">
                  <c:v>6.0239999999976571E-4</c:v>
                </c:pt>
                <c:pt idx="30121">
                  <c:v>6.024199999997657E-4</c:v>
                </c:pt>
                <c:pt idx="30122">
                  <c:v>6.0243999999976569E-4</c:v>
                </c:pt>
                <c:pt idx="30123">
                  <c:v>6.0245999999976568E-4</c:v>
                </c:pt>
                <c:pt idx="30124">
                  <c:v>6.0247999999976567E-4</c:v>
                </c:pt>
                <c:pt idx="30125">
                  <c:v>6.0249999999976566E-4</c:v>
                </c:pt>
                <c:pt idx="30126">
                  <c:v>6.0251999999976565E-4</c:v>
                </c:pt>
                <c:pt idx="30127">
                  <c:v>6.0253999999976564E-4</c:v>
                </c:pt>
                <c:pt idx="30128">
                  <c:v>6.0255999999976563E-4</c:v>
                </c:pt>
                <c:pt idx="30129">
                  <c:v>6.0257999999976562E-4</c:v>
                </c:pt>
                <c:pt idx="30130">
                  <c:v>6.0259999999976561E-4</c:v>
                </c:pt>
                <c:pt idx="30131">
                  <c:v>6.026199999997656E-4</c:v>
                </c:pt>
                <c:pt idx="30132">
                  <c:v>6.0263999999976559E-4</c:v>
                </c:pt>
                <c:pt idx="30133">
                  <c:v>6.0265999999976558E-4</c:v>
                </c:pt>
                <c:pt idx="30134">
                  <c:v>6.0267999999976556E-4</c:v>
                </c:pt>
                <c:pt idx="30135">
                  <c:v>6.0269999999976555E-4</c:v>
                </c:pt>
                <c:pt idx="30136">
                  <c:v>6.0271999999976554E-4</c:v>
                </c:pt>
                <c:pt idx="30137">
                  <c:v>6.0273999999976553E-4</c:v>
                </c:pt>
                <c:pt idx="30138">
                  <c:v>6.0275999999976552E-4</c:v>
                </c:pt>
                <c:pt idx="30139">
                  <c:v>6.0277999999976551E-4</c:v>
                </c:pt>
                <c:pt idx="30140">
                  <c:v>6.027999999997655E-4</c:v>
                </c:pt>
                <c:pt idx="30141">
                  <c:v>6.0281999999976549E-4</c:v>
                </c:pt>
                <c:pt idx="30142">
                  <c:v>6.0283999999976548E-4</c:v>
                </c:pt>
                <c:pt idx="30143">
                  <c:v>6.0285999999976547E-4</c:v>
                </c:pt>
                <c:pt idx="30144">
                  <c:v>6.0287999999976546E-4</c:v>
                </c:pt>
                <c:pt idx="30145">
                  <c:v>6.0289999999976545E-4</c:v>
                </c:pt>
                <c:pt idx="30146">
                  <c:v>6.0291999999976544E-4</c:v>
                </c:pt>
                <c:pt idx="30147">
                  <c:v>6.0293999999976543E-4</c:v>
                </c:pt>
                <c:pt idx="30148">
                  <c:v>6.0295999999976542E-4</c:v>
                </c:pt>
                <c:pt idx="30149">
                  <c:v>6.0297999999976541E-4</c:v>
                </c:pt>
                <c:pt idx="30150">
                  <c:v>6.029999999997654E-4</c:v>
                </c:pt>
                <c:pt idx="30151">
                  <c:v>6.0301999999976539E-4</c:v>
                </c:pt>
                <c:pt idx="30152">
                  <c:v>6.0303999999976538E-4</c:v>
                </c:pt>
                <c:pt idx="30153">
                  <c:v>6.0305999999976537E-4</c:v>
                </c:pt>
                <c:pt idx="30154">
                  <c:v>6.0307999999976536E-4</c:v>
                </c:pt>
                <c:pt idx="30155">
                  <c:v>6.0309999999976535E-4</c:v>
                </c:pt>
                <c:pt idx="30156">
                  <c:v>6.0311999999976534E-4</c:v>
                </c:pt>
                <c:pt idx="30157">
                  <c:v>6.0313999999976533E-4</c:v>
                </c:pt>
                <c:pt idx="30158">
                  <c:v>6.0315999999976532E-4</c:v>
                </c:pt>
                <c:pt idx="30159">
                  <c:v>6.0317999999976531E-4</c:v>
                </c:pt>
                <c:pt idx="30160">
                  <c:v>6.031999999997653E-4</c:v>
                </c:pt>
                <c:pt idx="30161">
                  <c:v>6.0321999999976529E-4</c:v>
                </c:pt>
                <c:pt idx="30162">
                  <c:v>6.0323999999976527E-4</c:v>
                </c:pt>
                <c:pt idx="30163">
                  <c:v>6.0325999999976526E-4</c:v>
                </c:pt>
                <c:pt idx="30164">
                  <c:v>6.0327999999976525E-4</c:v>
                </c:pt>
                <c:pt idx="30165">
                  <c:v>6.0329999999976524E-4</c:v>
                </c:pt>
                <c:pt idx="30166">
                  <c:v>6.0331999999976523E-4</c:v>
                </c:pt>
                <c:pt idx="30167">
                  <c:v>6.0333999999976522E-4</c:v>
                </c:pt>
                <c:pt idx="30168">
                  <c:v>6.0335999999976521E-4</c:v>
                </c:pt>
                <c:pt idx="30169">
                  <c:v>6.033799999997652E-4</c:v>
                </c:pt>
                <c:pt idx="30170">
                  <c:v>6.0339999999976519E-4</c:v>
                </c:pt>
                <c:pt idx="30171">
                  <c:v>6.0341999999976518E-4</c:v>
                </c:pt>
                <c:pt idx="30172">
                  <c:v>6.0343999999976517E-4</c:v>
                </c:pt>
                <c:pt idx="30173">
                  <c:v>6.0345999999976516E-4</c:v>
                </c:pt>
                <c:pt idx="30174">
                  <c:v>6.0347999999976515E-4</c:v>
                </c:pt>
                <c:pt idx="30175">
                  <c:v>6.0349999999976514E-4</c:v>
                </c:pt>
                <c:pt idx="30176">
                  <c:v>6.0351999999976513E-4</c:v>
                </c:pt>
                <c:pt idx="30177">
                  <c:v>6.0353999999976512E-4</c:v>
                </c:pt>
                <c:pt idx="30178">
                  <c:v>6.0355999999976511E-4</c:v>
                </c:pt>
                <c:pt idx="30179">
                  <c:v>6.035799999997651E-4</c:v>
                </c:pt>
                <c:pt idx="30180">
                  <c:v>6.0359999999976509E-4</c:v>
                </c:pt>
                <c:pt idx="30181">
                  <c:v>6.0361999999976508E-4</c:v>
                </c:pt>
                <c:pt idx="30182">
                  <c:v>6.0363999999976507E-4</c:v>
                </c:pt>
                <c:pt idx="30183">
                  <c:v>6.0365999999976506E-4</c:v>
                </c:pt>
                <c:pt idx="30184">
                  <c:v>6.0367999999976505E-4</c:v>
                </c:pt>
                <c:pt idx="30185">
                  <c:v>6.0369999999976504E-4</c:v>
                </c:pt>
                <c:pt idx="30186">
                  <c:v>6.0371999999976503E-4</c:v>
                </c:pt>
                <c:pt idx="30187">
                  <c:v>6.0373999999976502E-4</c:v>
                </c:pt>
                <c:pt idx="30188">
                  <c:v>6.0375999999976501E-4</c:v>
                </c:pt>
                <c:pt idx="30189">
                  <c:v>6.03779999999765E-4</c:v>
                </c:pt>
                <c:pt idx="30190">
                  <c:v>6.0379999999976498E-4</c:v>
                </c:pt>
                <c:pt idx="30191">
                  <c:v>6.0381999999976497E-4</c:v>
                </c:pt>
                <c:pt idx="30192">
                  <c:v>6.0383999999976496E-4</c:v>
                </c:pt>
                <c:pt idx="30193">
                  <c:v>6.0385999999976495E-4</c:v>
                </c:pt>
                <c:pt idx="30194">
                  <c:v>6.0387999999976494E-4</c:v>
                </c:pt>
                <c:pt idx="30195">
                  <c:v>6.0389999999976493E-4</c:v>
                </c:pt>
                <c:pt idx="30196">
                  <c:v>6.0391999999976492E-4</c:v>
                </c:pt>
                <c:pt idx="30197">
                  <c:v>6.0393999999976491E-4</c:v>
                </c:pt>
                <c:pt idx="30198">
                  <c:v>6.039599999997649E-4</c:v>
                </c:pt>
                <c:pt idx="30199">
                  <c:v>6.0397999999976489E-4</c:v>
                </c:pt>
                <c:pt idx="30200">
                  <c:v>6.0399999999976488E-4</c:v>
                </c:pt>
                <c:pt idx="30201">
                  <c:v>6.0401999999976487E-4</c:v>
                </c:pt>
                <c:pt idx="30202">
                  <c:v>6.0403999999976486E-4</c:v>
                </c:pt>
                <c:pt idx="30203">
                  <c:v>6.0405999999976485E-4</c:v>
                </c:pt>
                <c:pt idx="30204">
                  <c:v>6.0407999999976484E-4</c:v>
                </c:pt>
                <c:pt idx="30205">
                  <c:v>6.0409999999976483E-4</c:v>
                </c:pt>
                <c:pt idx="30206">
                  <c:v>6.0411999999976482E-4</c:v>
                </c:pt>
                <c:pt idx="30207">
                  <c:v>6.0413999999976481E-4</c:v>
                </c:pt>
                <c:pt idx="30208">
                  <c:v>6.041599999997648E-4</c:v>
                </c:pt>
                <c:pt idx="30209">
                  <c:v>6.0417999999976479E-4</c:v>
                </c:pt>
                <c:pt idx="30210">
                  <c:v>6.0419999999976478E-4</c:v>
                </c:pt>
                <c:pt idx="30211">
                  <c:v>6.0421999999976477E-4</c:v>
                </c:pt>
                <c:pt idx="30212">
                  <c:v>6.0423999999976476E-4</c:v>
                </c:pt>
                <c:pt idx="30213">
                  <c:v>6.0425999999976475E-4</c:v>
                </c:pt>
                <c:pt idx="30214">
                  <c:v>6.0427999999976474E-4</c:v>
                </c:pt>
                <c:pt idx="30215">
                  <c:v>6.0429999999976473E-4</c:v>
                </c:pt>
                <c:pt idx="30216">
                  <c:v>6.0431999999976472E-4</c:v>
                </c:pt>
                <c:pt idx="30217">
                  <c:v>6.0433999999976471E-4</c:v>
                </c:pt>
                <c:pt idx="30218">
                  <c:v>6.0435999999976469E-4</c:v>
                </c:pt>
                <c:pt idx="30219">
                  <c:v>6.0437999999976468E-4</c:v>
                </c:pt>
                <c:pt idx="30220">
                  <c:v>6.0439999999976467E-4</c:v>
                </c:pt>
                <c:pt idx="30221">
                  <c:v>6.0441999999976466E-4</c:v>
                </c:pt>
                <c:pt idx="30222">
                  <c:v>6.0443999999976465E-4</c:v>
                </c:pt>
                <c:pt idx="30223">
                  <c:v>6.0445999999976464E-4</c:v>
                </c:pt>
                <c:pt idx="30224">
                  <c:v>6.0447999999976463E-4</c:v>
                </c:pt>
                <c:pt idx="30225">
                  <c:v>6.0449999999976462E-4</c:v>
                </c:pt>
                <c:pt idx="30226">
                  <c:v>6.0451999999976461E-4</c:v>
                </c:pt>
                <c:pt idx="30227">
                  <c:v>6.045399999997646E-4</c:v>
                </c:pt>
                <c:pt idx="30228">
                  <c:v>6.0455999999976459E-4</c:v>
                </c:pt>
                <c:pt idx="30229">
                  <c:v>6.0457999999976458E-4</c:v>
                </c:pt>
                <c:pt idx="30230">
                  <c:v>6.0459999999976457E-4</c:v>
                </c:pt>
                <c:pt idx="30231">
                  <c:v>6.0461999999976456E-4</c:v>
                </c:pt>
                <c:pt idx="30232">
                  <c:v>6.0463999999976455E-4</c:v>
                </c:pt>
                <c:pt idx="30233">
                  <c:v>6.0465999999976454E-4</c:v>
                </c:pt>
                <c:pt idx="30234">
                  <c:v>6.0467999999976453E-4</c:v>
                </c:pt>
                <c:pt idx="30235">
                  <c:v>6.0469999999976452E-4</c:v>
                </c:pt>
                <c:pt idx="30236">
                  <c:v>6.0471999999976451E-4</c:v>
                </c:pt>
                <c:pt idx="30237">
                  <c:v>6.047399999997645E-4</c:v>
                </c:pt>
                <c:pt idx="30238">
                  <c:v>6.0475999999976449E-4</c:v>
                </c:pt>
                <c:pt idx="30239">
                  <c:v>6.0477999999976448E-4</c:v>
                </c:pt>
                <c:pt idx="30240">
                  <c:v>6.0479999999976447E-4</c:v>
                </c:pt>
                <c:pt idx="30241">
                  <c:v>6.0481999999976446E-4</c:v>
                </c:pt>
                <c:pt idx="30242">
                  <c:v>6.0483999999976445E-4</c:v>
                </c:pt>
                <c:pt idx="30243">
                  <c:v>6.0485999999976444E-4</c:v>
                </c:pt>
                <c:pt idx="30244">
                  <c:v>6.0487999999976443E-4</c:v>
                </c:pt>
                <c:pt idx="30245">
                  <c:v>6.0489999999976442E-4</c:v>
                </c:pt>
                <c:pt idx="30246">
                  <c:v>6.049199999997644E-4</c:v>
                </c:pt>
                <c:pt idx="30247">
                  <c:v>6.0493999999976439E-4</c:v>
                </c:pt>
                <c:pt idx="30248">
                  <c:v>6.0495999999976438E-4</c:v>
                </c:pt>
                <c:pt idx="30249">
                  <c:v>6.0497999999976437E-4</c:v>
                </c:pt>
                <c:pt idx="30250">
                  <c:v>6.0499999999976436E-4</c:v>
                </c:pt>
                <c:pt idx="30251">
                  <c:v>6.0501999999976435E-4</c:v>
                </c:pt>
                <c:pt idx="30252">
                  <c:v>6.0503999999976434E-4</c:v>
                </c:pt>
                <c:pt idx="30253">
                  <c:v>6.0505999999976433E-4</c:v>
                </c:pt>
                <c:pt idx="30254">
                  <c:v>6.0507999999976432E-4</c:v>
                </c:pt>
                <c:pt idx="30255">
                  <c:v>6.0509999999976431E-4</c:v>
                </c:pt>
                <c:pt idx="30256">
                  <c:v>6.051199999997643E-4</c:v>
                </c:pt>
                <c:pt idx="30257">
                  <c:v>6.0513999999976429E-4</c:v>
                </c:pt>
                <c:pt idx="30258">
                  <c:v>6.0515999999976428E-4</c:v>
                </c:pt>
                <c:pt idx="30259">
                  <c:v>6.0517999999976427E-4</c:v>
                </c:pt>
                <c:pt idx="30260">
                  <c:v>6.0519999999976426E-4</c:v>
                </c:pt>
                <c:pt idx="30261">
                  <c:v>6.0521999999976425E-4</c:v>
                </c:pt>
                <c:pt idx="30262">
                  <c:v>6.0523999999976424E-4</c:v>
                </c:pt>
                <c:pt idx="30263">
                  <c:v>6.0525999999976423E-4</c:v>
                </c:pt>
                <c:pt idx="30264">
                  <c:v>6.0527999999976422E-4</c:v>
                </c:pt>
                <c:pt idx="30265">
                  <c:v>6.0529999999976421E-4</c:v>
                </c:pt>
                <c:pt idx="30266">
                  <c:v>6.053199999997642E-4</c:v>
                </c:pt>
                <c:pt idx="30267">
                  <c:v>6.0533999999976419E-4</c:v>
                </c:pt>
                <c:pt idx="30268">
                  <c:v>6.0535999999976418E-4</c:v>
                </c:pt>
                <c:pt idx="30269">
                  <c:v>6.0537999999976417E-4</c:v>
                </c:pt>
                <c:pt idx="30270">
                  <c:v>6.0539999999976416E-4</c:v>
                </c:pt>
                <c:pt idx="30271">
                  <c:v>6.0541999999976415E-4</c:v>
                </c:pt>
                <c:pt idx="30272">
                  <c:v>6.0543999999976414E-4</c:v>
                </c:pt>
                <c:pt idx="30273">
                  <c:v>6.0545999999976413E-4</c:v>
                </c:pt>
                <c:pt idx="30274">
                  <c:v>6.0547999999976411E-4</c:v>
                </c:pt>
                <c:pt idx="30275">
                  <c:v>6.054999999997641E-4</c:v>
                </c:pt>
                <c:pt idx="30276">
                  <c:v>6.0551999999976409E-4</c:v>
                </c:pt>
                <c:pt idx="30277">
                  <c:v>6.0553999999976408E-4</c:v>
                </c:pt>
                <c:pt idx="30278">
                  <c:v>6.0555999999976407E-4</c:v>
                </c:pt>
                <c:pt idx="30279">
                  <c:v>6.0557999999976406E-4</c:v>
                </c:pt>
                <c:pt idx="30280">
                  <c:v>6.0559999999976405E-4</c:v>
                </c:pt>
                <c:pt idx="30281">
                  <c:v>6.0561999999976404E-4</c:v>
                </c:pt>
                <c:pt idx="30282">
                  <c:v>6.0563999999976403E-4</c:v>
                </c:pt>
                <c:pt idx="30283">
                  <c:v>6.0565999999976402E-4</c:v>
                </c:pt>
                <c:pt idx="30284">
                  <c:v>6.0567999999976401E-4</c:v>
                </c:pt>
                <c:pt idx="30285">
                  <c:v>6.05699999999764E-4</c:v>
                </c:pt>
                <c:pt idx="30286">
                  <c:v>6.0571999999976399E-4</c:v>
                </c:pt>
                <c:pt idx="30287">
                  <c:v>6.0573999999976398E-4</c:v>
                </c:pt>
                <c:pt idx="30288">
                  <c:v>6.0575999999976397E-4</c:v>
                </c:pt>
                <c:pt idx="30289">
                  <c:v>6.0577999999976396E-4</c:v>
                </c:pt>
                <c:pt idx="30290">
                  <c:v>6.0579999999976395E-4</c:v>
                </c:pt>
                <c:pt idx="30291">
                  <c:v>6.0581999999976394E-4</c:v>
                </c:pt>
                <c:pt idx="30292">
                  <c:v>6.0583999999976393E-4</c:v>
                </c:pt>
                <c:pt idx="30293">
                  <c:v>6.0585999999976392E-4</c:v>
                </c:pt>
                <c:pt idx="30294">
                  <c:v>6.0587999999976391E-4</c:v>
                </c:pt>
                <c:pt idx="30295">
                  <c:v>6.058999999997639E-4</c:v>
                </c:pt>
                <c:pt idx="30296">
                  <c:v>6.0591999999976389E-4</c:v>
                </c:pt>
                <c:pt idx="30297">
                  <c:v>6.0593999999976388E-4</c:v>
                </c:pt>
                <c:pt idx="30298">
                  <c:v>6.0595999999976387E-4</c:v>
                </c:pt>
                <c:pt idx="30299">
                  <c:v>6.0597999999976386E-4</c:v>
                </c:pt>
                <c:pt idx="30300">
                  <c:v>6.0599999999976385E-4</c:v>
                </c:pt>
                <c:pt idx="30301">
                  <c:v>6.0601999999976384E-4</c:v>
                </c:pt>
                <c:pt idx="30302">
                  <c:v>6.0603999999976382E-4</c:v>
                </c:pt>
                <c:pt idx="30303">
                  <c:v>6.0605999999976381E-4</c:v>
                </c:pt>
                <c:pt idx="30304">
                  <c:v>6.060799999997638E-4</c:v>
                </c:pt>
                <c:pt idx="30305">
                  <c:v>6.0609999999976379E-4</c:v>
                </c:pt>
                <c:pt idx="30306">
                  <c:v>6.0611999999976378E-4</c:v>
                </c:pt>
                <c:pt idx="30307">
                  <c:v>6.0613999999976377E-4</c:v>
                </c:pt>
                <c:pt idx="30308">
                  <c:v>6.0615999999976376E-4</c:v>
                </c:pt>
                <c:pt idx="30309">
                  <c:v>6.0617999999976375E-4</c:v>
                </c:pt>
                <c:pt idx="30310">
                  <c:v>6.0619999999976374E-4</c:v>
                </c:pt>
                <c:pt idx="30311">
                  <c:v>6.0621999999976373E-4</c:v>
                </c:pt>
                <c:pt idx="30312">
                  <c:v>6.0623999999976372E-4</c:v>
                </c:pt>
                <c:pt idx="30313">
                  <c:v>6.0625999999976371E-4</c:v>
                </c:pt>
                <c:pt idx="30314">
                  <c:v>6.062799999997637E-4</c:v>
                </c:pt>
                <c:pt idx="30315">
                  <c:v>6.0629999999976369E-4</c:v>
                </c:pt>
                <c:pt idx="30316">
                  <c:v>6.0631999999976368E-4</c:v>
                </c:pt>
                <c:pt idx="30317">
                  <c:v>6.0633999999976367E-4</c:v>
                </c:pt>
                <c:pt idx="30318">
                  <c:v>6.0635999999976366E-4</c:v>
                </c:pt>
                <c:pt idx="30319">
                  <c:v>6.0637999999976365E-4</c:v>
                </c:pt>
                <c:pt idx="30320">
                  <c:v>6.0639999999976364E-4</c:v>
                </c:pt>
                <c:pt idx="30321">
                  <c:v>6.0641999999976363E-4</c:v>
                </c:pt>
                <c:pt idx="30322">
                  <c:v>6.0643999999976362E-4</c:v>
                </c:pt>
                <c:pt idx="30323">
                  <c:v>6.0645999999976361E-4</c:v>
                </c:pt>
                <c:pt idx="30324">
                  <c:v>6.064799999997636E-4</c:v>
                </c:pt>
                <c:pt idx="30325">
                  <c:v>6.0649999999976359E-4</c:v>
                </c:pt>
                <c:pt idx="30326">
                  <c:v>6.0651999999976358E-4</c:v>
                </c:pt>
                <c:pt idx="30327">
                  <c:v>6.0653999999976357E-4</c:v>
                </c:pt>
                <c:pt idx="30328">
                  <c:v>6.0655999999976356E-4</c:v>
                </c:pt>
                <c:pt idx="30329">
                  <c:v>6.0657999999976355E-4</c:v>
                </c:pt>
                <c:pt idx="30330">
                  <c:v>6.0659999999976353E-4</c:v>
                </c:pt>
                <c:pt idx="30331">
                  <c:v>6.0661999999976352E-4</c:v>
                </c:pt>
                <c:pt idx="30332">
                  <c:v>6.0663999999976351E-4</c:v>
                </c:pt>
                <c:pt idx="30333">
                  <c:v>6.066599999997635E-4</c:v>
                </c:pt>
                <c:pt idx="30334">
                  <c:v>6.0667999999976349E-4</c:v>
                </c:pt>
                <c:pt idx="30335">
                  <c:v>6.0669999999976348E-4</c:v>
                </c:pt>
                <c:pt idx="30336">
                  <c:v>6.0671999999976347E-4</c:v>
                </c:pt>
                <c:pt idx="30337">
                  <c:v>6.0673999999976346E-4</c:v>
                </c:pt>
                <c:pt idx="30338">
                  <c:v>6.0675999999976345E-4</c:v>
                </c:pt>
                <c:pt idx="30339">
                  <c:v>6.0677999999976344E-4</c:v>
                </c:pt>
                <c:pt idx="30340">
                  <c:v>6.0679999999976343E-4</c:v>
                </c:pt>
                <c:pt idx="30341">
                  <c:v>6.0681999999976342E-4</c:v>
                </c:pt>
                <c:pt idx="30342">
                  <c:v>6.0683999999976341E-4</c:v>
                </c:pt>
                <c:pt idx="30343">
                  <c:v>6.068599999997634E-4</c:v>
                </c:pt>
                <c:pt idx="30344">
                  <c:v>6.0687999999976339E-4</c:v>
                </c:pt>
                <c:pt idx="30345">
                  <c:v>6.0689999999976338E-4</c:v>
                </c:pt>
                <c:pt idx="30346">
                  <c:v>6.0691999999976337E-4</c:v>
                </c:pt>
                <c:pt idx="30347">
                  <c:v>6.0693999999976336E-4</c:v>
                </c:pt>
                <c:pt idx="30348">
                  <c:v>6.0695999999976335E-4</c:v>
                </c:pt>
                <c:pt idx="30349">
                  <c:v>6.0697999999976334E-4</c:v>
                </c:pt>
                <c:pt idx="30350">
                  <c:v>6.0699999999976333E-4</c:v>
                </c:pt>
                <c:pt idx="30351">
                  <c:v>6.0701999999976332E-4</c:v>
                </c:pt>
                <c:pt idx="30352">
                  <c:v>6.0703999999976331E-4</c:v>
                </c:pt>
                <c:pt idx="30353">
                  <c:v>6.070599999997633E-4</c:v>
                </c:pt>
                <c:pt idx="30354">
                  <c:v>6.0707999999976329E-4</c:v>
                </c:pt>
                <c:pt idx="30355">
                  <c:v>6.0709999999976328E-4</c:v>
                </c:pt>
                <c:pt idx="30356">
                  <c:v>6.0711999999976327E-4</c:v>
                </c:pt>
                <c:pt idx="30357">
                  <c:v>6.0713999999976326E-4</c:v>
                </c:pt>
                <c:pt idx="30358">
                  <c:v>6.0715999999976324E-4</c:v>
                </c:pt>
                <c:pt idx="30359">
                  <c:v>6.0717999999976323E-4</c:v>
                </c:pt>
                <c:pt idx="30360">
                  <c:v>6.0719999999976322E-4</c:v>
                </c:pt>
                <c:pt idx="30361">
                  <c:v>6.0721999999976321E-4</c:v>
                </c:pt>
                <c:pt idx="30362">
                  <c:v>6.072399999997632E-4</c:v>
                </c:pt>
                <c:pt idx="30363">
                  <c:v>6.0725999999976319E-4</c:v>
                </c:pt>
                <c:pt idx="30364">
                  <c:v>6.0727999999976318E-4</c:v>
                </c:pt>
                <c:pt idx="30365">
                  <c:v>6.0729999999976317E-4</c:v>
                </c:pt>
                <c:pt idx="30366">
                  <c:v>6.0731999999976316E-4</c:v>
                </c:pt>
                <c:pt idx="30367">
                  <c:v>6.0733999999976315E-4</c:v>
                </c:pt>
                <c:pt idx="30368">
                  <c:v>6.0735999999976314E-4</c:v>
                </c:pt>
                <c:pt idx="30369">
                  <c:v>6.0737999999976313E-4</c:v>
                </c:pt>
                <c:pt idx="30370">
                  <c:v>6.0739999999976312E-4</c:v>
                </c:pt>
                <c:pt idx="30371">
                  <c:v>6.0741999999976311E-4</c:v>
                </c:pt>
                <c:pt idx="30372">
                  <c:v>6.074399999997631E-4</c:v>
                </c:pt>
                <c:pt idx="30373">
                  <c:v>6.0745999999976309E-4</c:v>
                </c:pt>
                <c:pt idx="30374">
                  <c:v>6.0747999999976308E-4</c:v>
                </c:pt>
                <c:pt idx="30375">
                  <c:v>6.0749999999976307E-4</c:v>
                </c:pt>
                <c:pt idx="30376">
                  <c:v>6.0751999999976306E-4</c:v>
                </c:pt>
                <c:pt idx="30377">
                  <c:v>6.0753999999976305E-4</c:v>
                </c:pt>
                <c:pt idx="30378">
                  <c:v>6.0755999999976304E-4</c:v>
                </c:pt>
                <c:pt idx="30379">
                  <c:v>6.0757999999976303E-4</c:v>
                </c:pt>
                <c:pt idx="30380">
                  <c:v>6.0759999999976302E-4</c:v>
                </c:pt>
                <c:pt idx="30381">
                  <c:v>6.0761999999976301E-4</c:v>
                </c:pt>
                <c:pt idx="30382">
                  <c:v>6.07639999999763E-4</c:v>
                </c:pt>
                <c:pt idx="30383">
                  <c:v>6.0765999999976299E-4</c:v>
                </c:pt>
                <c:pt idx="30384">
                  <c:v>6.0767999999976298E-4</c:v>
                </c:pt>
                <c:pt idx="30385">
                  <c:v>6.0769999999976297E-4</c:v>
                </c:pt>
                <c:pt idx="30386">
                  <c:v>6.0771999999976296E-4</c:v>
                </c:pt>
                <c:pt idx="30387">
                  <c:v>6.0773999999976294E-4</c:v>
                </c:pt>
                <c:pt idx="30388">
                  <c:v>6.0775999999976293E-4</c:v>
                </c:pt>
                <c:pt idx="30389">
                  <c:v>6.0777999999976292E-4</c:v>
                </c:pt>
                <c:pt idx="30390">
                  <c:v>6.0779999999976291E-4</c:v>
                </c:pt>
                <c:pt idx="30391">
                  <c:v>6.078199999997629E-4</c:v>
                </c:pt>
                <c:pt idx="30392">
                  <c:v>6.0783999999976289E-4</c:v>
                </c:pt>
                <c:pt idx="30393">
                  <c:v>6.0785999999976288E-4</c:v>
                </c:pt>
                <c:pt idx="30394">
                  <c:v>6.0787999999976287E-4</c:v>
                </c:pt>
                <c:pt idx="30395">
                  <c:v>6.0789999999976286E-4</c:v>
                </c:pt>
                <c:pt idx="30396">
                  <c:v>6.0791999999976285E-4</c:v>
                </c:pt>
                <c:pt idx="30397">
                  <c:v>6.0793999999976284E-4</c:v>
                </c:pt>
                <c:pt idx="30398">
                  <c:v>6.0795999999976283E-4</c:v>
                </c:pt>
                <c:pt idx="30399">
                  <c:v>6.0797999999976282E-4</c:v>
                </c:pt>
                <c:pt idx="30400">
                  <c:v>6.0799999999976281E-4</c:v>
                </c:pt>
                <c:pt idx="30401">
                  <c:v>6.080199999997628E-4</c:v>
                </c:pt>
                <c:pt idx="30402">
                  <c:v>6.0803999999976279E-4</c:v>
                </c:pt>
                <c:pt idx="30403">
                  <c:v>6.0805999999976278E-4</c:v>
                </c:pt>
                <c:pt idx="30404">
                  <c:v>6.0807999999976277E-4</c:v>
                </c:pt>
                <c:pt idx="30405">
                  <c:v>6.0809999999976276E-4</c:v>
                </c:pt>
                <c:pt idx="30406">
                  <c:v>6.0811999999976275E-4</c:v>
                </c:pt>
                <c:pt idx="30407">
                  <c:v>6.0813999999976274E-4</c:v>
                </c:pt>
                <c:pt idx="30408">
                  <c:v>6.0815999999976273E-4</c:v>
                </c:pt>
                <c:pt idx="30409">
                  <c:v>6.0817999999976272E-4</c:v>
                </c:pt>
                <c:pt idx="30410">
                  <c:v>6.0819999999976271E-4</c:v>
                </c:pt>
                <c:pt idx="30411">
                  <c:v>6.082199999997627E-4</c:v>
                </c:pt>
                <c:pt idx="30412">
                  <c:v>6.0823999999976269E-4</c:v>
                </c:pt>
                <c:pt idx="30413">
                  <c:v>6.0825999999976268E-4</c:v>
                </c:pt>
                <c:pt idx="30414">
                  <c:v>6.0827999999976267E-4</c:v>
                </c:pt>
                <c:pt idx="30415">
                  <c:v>6.0829999999976265E-4</c:v>
                </c:pt>
                <c:pt idx="30416">
                  <c:v>6.0831999999976264E-4</c:v>
                </c:pt>
                <c:pt idx="30417">
                  <c:v>6.0833999999976263E-4</c:v>
                </c:pt>
                <c:pt idx="30418">
                  <c:v>6.0835999999976262E-4</c:v>
                </c:pt>
                <c:pt idx="30419">
                  <c:v>6.0837999999976261E-4</c:v>
                </c:pt>
                <c:pt idx="30420">
                  <c:v>6.083999999997626E-4</c:v>
                </c:pt>
                <c:pt idx="30421">
                  <c:v>6.0841999999976259E-4</c:v>
                </c:pt>
                <c:pt idx="30422">
                  <c:v>6.0843999999976258E-4</c:v>
                </c:pt>
                <c:pt idx="30423">
                  <c:v>6.0845999999976257E-4</c:v>
                </c:pt>
                <c:pt idx="30424">
                  <c:v>6.0847999999976256E-4</c:v>
                </c:pt>
                <c:pt idx="30425">
                  <c:v>6.0849999999976255E-4</c:v>
                </c:pt>
                <c:pt idx="30426">
                  <c:v>6.0851999999976254E-4</c:v>
                </c:pt>
                <c:pt idx="30427">
                  <c:v>6.0853999999976253E-4</c:v>
                </c:pt>
                <c:pt idx="30428">
                  <c:v>6.0855999999976252E-4</c:v>
                </c:pt>
                <c:pt idx="30429">
                  <c:v>6.0857999999976251E-4</c:v>
                </c:pt>
                <c:pt idx="30430">
                  <c:v>6.085999999997625E-4</c:v>
                </c:pt>
                <c:pt idx="30431">
                  <c:v>6.0861999999976249E-4</c:v>
                </c:pt>
                <c:pt idx="30432">
                  <c:v>6.0863999999976248E-4</c:v>
                </c:pt>
                <c:pt idx="30433">
                  <c:v>6.0865999999976247E-4</c:v>
                </c:pt>
                <c:pt idx="30434">
                  <c:v>6.0867999999976246E-4</c:v>
                </c:pt>
                <c:pt idx="30435">
                  <c:v>6.0869999999976245E-4</c:v>
                </c:pt>
                <c:pt idx="30436">
                  <c:v>6.0871999999976244E-4</c:v>
                </c:pt>
                <c:pt idx="30437">
                  <c:v>6.0873999999976243E-4</c:v>
                </c:pt>
                <c:pt idx="30438">
                  <c:v>6.0875999999976242E-4</c:v>
                </c:pt>
                <c:pt idx="30439">
                  <c:v>6.0877999999976241E-4</c:v>
                </c:pt>
                <c:pt idx="30440">
                  <c:v>6.087999999997624E-4</c:v>
                </c:pt>
                <c:pt idx="30441">
                  <c:v>6.0881999999976239E-4</c:v>
                </c:pt>
                <c:pt idx="30442">
                  <c:v>6.0883999999976238E-4</c:v>
                </c:pt>
                <c:pt idx="30443">
                  <c:v>6.0885999999976236E-4</c:v>
                </c:pt>
                <c:pt idx="30444">
                  <c:v>6.0887999999976235E-4</c:v>
                </c:pt>
                <c:pt idx="30445">
                  <c:v>6.0889999999976234E-4</c:v>
                </c:pt>
                <c:pt idx="30446">
                  <c:v>6.0891999999976233E-4</c:v>
                </c:pt>
                <c:pt idx="30447">
                  <c:v>6.0893999999976232E-4</c:v>
                </c:pt>
                <c:pt idx="30448">
                  <c:v>6.0895999999976231E-4</c:v>
                </c:pt>
                <c:pt idx="30449">
                  <c:v>6.089799999997623E-4</c:v>
                </c:pt>
                <c:pt idx="30450">
                  <c:v>6.0899999999976229E-4</c:v>
                </c:pt>
                <c:pt idx="30451">
                  <c:v>6.0901999999976228E-4</c:v>
                </c:pt>
                <c:pt idx="30452">
                  <c:v>6.0903999999976227E-4</c:v>
                </c:pt>
                <c:pt idx="30453">
                  <c:v>6.0905999999976226E-4</c:v>
                </c:pt>
                <c:pt idx="30454">
                  <c:v>6.0907999999976225E-4</c:v>
                </c:pt>
                <c:pt idx="30455">
                  <c:v>6.0909999999976224E-4</c:v>
                </c:pt>
                <c:pt idx="30456">
                  <c:v>6.0911999999976223E-4</c:v>
                </c:pt>
                <c:pt idx="30457">
                  <c:v>6.0913999999976222E-4</c:v>
                </c:pt>
                <c:pt idx="30458">
                  <c:v>6.0915999999976221E-4</c:v>
                </c:pt>
                <c:pt idx="30459">
                  <c:v>6.091799999997622E-4</c:v>
                </c:pt>
                <c:pt idx="30460">
                  <c:v>6.0919999999976219E-4</c:v>
                </c:pt>
                <c:pt idx="30461">
                  <c:v>6.0921999999976218E-4</c:v>
                </c:pt>
                <c:pt idx="30462">
                  <c:v>6.0923999999976217E-4</c:v>
                </c:pt>
                <c:pt idx="30463">
                  <c:v>6.0925999999976216E-4</c:v>
                </c:pt>
                <c:pt idx="30464">
                  <c:v>6.0927999999976215E-4</c:v>
                </c:pt>
                <c:pt idx="30465">
                  <c:v>6.0929999999976214E-4</c:v>
                </c:pt>
                <c:pt idx="30466">
                  <c:v>6.0931999999976213E-4</c:v>
                </c:pt>
                <c:pt idx="30467">
                  <c:v>6.0933999999976212E-4</c:v>
                </c:pt>
                <c:pt idx="30468">
                  <c:v>6.0935999999976211E-4</c:v>
                </c:pt>
                <c:pt idx="30469">
                  <c:v>6.093799999997621E-4</c:v>
                </c:pt>
                <c:pt idx="30470">
                  <c:v>6.0939999999976209E-4</c:v>
                </c:pt>
                <c:pt idx="30471">
                  <c:v>6.0941999999976207E-4</c:v>
                </c:pt>
                <c:pt idx="30472">
                  <c:v>6.0943999999976206E-4</c:v>
                </c:pt>
                <c:pt idx="30473">
                  <c:v>6.0945999999976205E-4</c:v>
                </c:pt>
                <c:pt idx="30474">
                  <c:v>6.0947999999976204E-4</c:v>
                </c:pt>
                <c:pt idx="30475">
                  <c:v>6.0949999999976203E-4</c:v>
                </c:pt>
                <c:pt idx="30476">
                  <c:v>6.0951999999976202E-4</c:v>
                </c:pt>
                <c:pt idx="30477">
                  <c:v>6.0953999999976201E-4</c:v>
                </c:pt>
                <c:pt idx="30478">
                  <c:v>6.09559999999762E-4</c:v>
                </c:pt>
                <c:pt idx="30479">
                  <c:v>6.0957999999976199E-4</c:v>
                </c:pt>
                <c:pt idx="30480">
                  <c:v>6.0959999999976198E-4</c:v>
                </c:pt>
                <c:pt idx="30481">
                  <c:v>6.0961999999976197E-4</c:v>
                </c:pt>
                <c:pt idx="30482">
                  <c:v>6.0963999999976196E-4</c:v>
                </c:pt>
                <c:pt idx="30483">
                  <c:v>6.0965999999976195E-4</c:v>
                </c:pt>
                <c:pt idx="30484">
                  <c:v>6.0967999999976194E-4</c:v>
                </c:pt>
                <c:pt idx="30485">
                  <c:v>6.0969999999976193E-4</c:v>
                </c:pt>
                <c:pt idx="30486">
                  <c:v>6.0971999999976192E-4</c:v>
                </c:pt>
                <c:pt idx="30487">
                  <c:v>6.0973999999976191E-4</c:v>
                </c:pt>
                <c:pt idx="30488">
                  <c:v>6.097599999997619E-4</c:v>
                </c:pt>
                <c:pt idx="30489">
                  <c:v>6.0977999999976189E-4</c:v>
                </c:pt>
                <c:pt idx="30490">
                  <c:v>6.0979999999976188E-4</c:v>
                </c:pt>
                <c:pt idx="30491">
                  <c:v>6.0981999999976187E-4</c:v>
                </c:pt>
                <c:pt idx="30492">
                  <c:v>6.0983999999976186E-4</c:v>
                </c:pt>
                <c:pt idx="30493">
                  <c:v>6.0985999999976185E-4</c:v>
                </c:pt>
                <c:pt idx="30494">
                  <c:v>6.0987999999976184E-4</c:v>
                </c:pt>
                <c:pt idx="30495">
                  <c:v>6.0989999999976183E-4</c:v>
                </c:pt>
                <c:pt idx="30496">
                  <c:v>6.0991999999976182E-4</c:v>
                </c:pt>
                <c:pt idx="30497">
                  <c:v>6.0993999999976181E-4</c:v>
                </c:pt>
                <c:pt idx="30498">
                  <c:v>6.099599999997618E-4</c:v>
                </c:pt>
                <c:pt idx="30499">
                  <c:v>6.0997999999976178E-4</c:v>
                </c:pt>
                <c:pt idx="30500">
                  <c:v>6.0999999999976177E-4</c:v>
                </c:pt>
                <c:pt idx="30501">
                  <c:v>6.1001999999976176E-4</c:v>
                </c:pt>
                <c:pt idx="30502">
                  <c:v>6.1003999999976175E-4</c:v>
                </c:pt>
                <c:pt idx="30503">
                  <c:v>6.1005999999976174E-4</c:v>
                </c:pt>
                <c:pt idx="30504">
                  <c:v>6.1007999999976173E-4</c:v>
                </c:pt>
                <c:pt idx="30505">
                  <c:v>6.1009999999976172E-4</c:v>
                </c:pt>
                <c:pt idx="30506">
                  <c:v>6.1011999999976171E-4</c:v>
                </c:pt>
                <c:pt idx="30507">
                  <c:v>6.101399999997617E-4</c:v>
                </c:pt>
                <c:pt idx="30508">
                  <c:v>6.1015999999976169E-4</c:v>
                </c:pt>
                <c:pt idx="30509">
                  <c:v>6.1017999999976168E-4</c:v>
                </c:pt>
                <c:pt idx="30510">
                  <c:v>6.1019999999976167E-4</c:v>
                </c:pt>
                <c:pt idx="30511">
                  <c:v>6.1021999999976166E-4</c:v>
                </c:pt>
                <c:pt idx="30512">
                  <c:v>6.1023999999976165E-4</c:v>
                </c:pt>
                <c:pt idx="30513">
                  <c:v>6.1025999999976164E-4</c:v>
                </c:pt>
                <c:pt idx="30514">
                  <c:v>6.1027999999976163E-4</c:v>
                </c:pt>
                <c:pt idx="30515">
                  <c:v>6.1029999999976162E-4</c:v>
                </c:pt>
                <c:pt idx="30516">
                  <c:v>6.1031999999976161E-4</c:v>
                </c:pt>
                <c:pt idx="30517">
                  <c:v>6.103399999997616E-4</c:v>
                </c:pt>
                <c:pt idx="30518">
                  <c:v>6.1035999999976159E-4</c:v>
                </c:pt>
                <c:pt idx="30519">
                  <c:v>6.1037999999976158E-4</c:v>
                </c:pt>
                <c:pt idx="30520">
                  <c:v>6.1039999999976157E-4</c:v>
                </c:pt>
                <c:pt idx="30521">
                  <c:v>6.1041999999976156E-4</c:v>
                </c:pt>
                <c:pt idx="30522">
                  <c:v>6.1043999999976155E-4</c:v>
                </c:pt>
                <c:pt idx="30523">
                  <c:v>6.1045999999976154E-4</c:v>
                </c:pt>
                <c:pt idx="30524">
                  <c:v>6.1047999999976153E-4</c:v>
                </c:pt>
                <c:pt idx="30525">
                  <c:v>6.1049999999976152E-4</c:v>
                </c:pt>
                <c:pt idx="30526">
                  <c:v>6.1051999999976151E-4</c:v>
                </c:pt>
                <c:pt idx="30527">
                  <c:v>6.1053999999976149E-4</c:v>
                </c:pt>
                <c:pt idx="30528">
                  <c:v>6.1055999999976148E-4</c:v>
                </c:pt>
                <c:pt idx="30529">
                  <c:v>6.1057999999976147E-4</c:v>
                </c:pt>
                <c:pt idx="30530">
                  <c:v>6.1059999999976146E-4</c:v>
                </c:pt>
                <c:pt idx="30531">
                  <c:v>6.1061999999976145E-4</c:v>
                </c:pt>
                <c:pt idx="30532">
                  <c:v>6.1063999999976144E-4</c:v>
                </c:pt>
                <c:pt idx="30533">
                  <c:v>6.1065999999976143E-4</c:v>
                </c:pt>
                <c:pt idx="30534">
                  <c:v>6.1067999999976142E-4</c:v>
                </c:pt>
                <c:pt idx="30535">
                  <c:v>6.1069999999976141E-4</c:v>
                </c:pt>
                <c:pt idx="30536">
                  <c:v>6.107199999997614E-4</c:v>
                </c:pt>
                <c:pt idx="30537">
                  <c:v>6.1073999999976139E-4</c:v>
                </c:pt>
                <c:pt idx="30538">
                  <c:v>6.1075999999976138E-4</c:v>
                </c:pt>
                <c:pt idx="30539">
                  <c:v>6.1077999999976137E-4</c:v>
                </c:pt>
                <c:pt idx="30540">
                  <c:v>6.1079999999976136E-4</c:v>
                </c:pt>
                <c:pt idx="30541">
                  <c:v>6.1081999999976135E-4</c:v>
                </c:pt>
                <c:pt idx="30542">
                  <c:v>6.1083999999976134E-4</c:v>
                </c:pt>
                <c:pt idx="30543">
                  <c:v>6.1085999999976133E-4</c:v>
                </c:pt>
                <c:pt idx="30544">
                  <c:v>6.1087999999976132E-4</c:v>
                </c:pt>
                <c:pt idx="30545">
                  <c:v>6.1089999999976131E-4</c:v>
                </c:pt>
                <c:pt idx="30546">
                  <c:v>6.109199999997613E-4</c:v>
                </c:pt>
                <c:pt idx="30547">
                  <c:v>6.1093999999976129E-4</c:v>
                </c:pt>
                <c:pt idx="30548">
                  <c:v>6.1095999999976128E-4</c:v>
                </c:pt>
                <c:pt idx="30549">
                  <c:v>6.1097999999976127E-4</c:v>
                </c:pt>
                <c:pt idx="30550">
                  <c:v>6.1099999999976126E-4</c:v>
                </c:pt>
                <c:pt idx="30551">
                  <c:v>6.1101999999976125E-4</c:v>
                </c:pt>
                <c:pt idx="30552">
                  <c:v>6.1103999999976124E-4</c:v>
                </c:pt>
                <c:pt idx="30553">
                  <c:v>6.1105999999976123E-4</c:v>
                </c:pt>
                <c:pt idx="30554">
                  <c:v>6.1107999999976122E-4</c:v>
                </c:pt>
                <c:pt idx="30555">
                  <c:v>6.110999999997612E-4</c:v>
                </c:pt>
                <c:pt idx="30556">
                  <c:v>6.1111999999976119E-4</c:v>
                </c:pt>
                <c:pt idx="30557">
                  <c:v>6.1113999999976118E-4</c:v>
                </c:pt>
                <c:pt idx="30558">
                  <c:v>6.1115999999976117E-4</c:v>
                </c:pt>
                <c:pt idx="30559">
                  <c:v>6.1117999999976116E-4</c:v>
                </c:pt>
                <c:pt idx="30560">
                  <c:v>6.1119999999976115E-4</c:v>
                </c:pt>
                <c:pt idx="30561">
                  <c:v>6.1121999999976114E-4</c:v>
                </c:pt>
                <c:pt idx="30562">
                  <c:v>6.1123999999976113E-4</c:v>
                </c:pt>
                <c:pt idx="30563">
                  <c:v>6.1125999999976112E-4</c:v>
                </c:pt>
                <c:pt idx="30564">
                  <c:v>6.1127999999976111E-4</c:v>
                </c:pt>
                <c:pt idx="30565">
                  <c:v>6.112999999997611E-4</c:v>
                </c:pt>
                <c:pt idx="30566">
                  <c:v>6.1131999999976109E-4</c:v>
                </c:pt>
                <c:pt idx="30567">
                  <c:v>6.1133999999976108E-4</c:v>
                </c:pt>
                <c:pt idx="30568">
                  <c:v>6.1135999999976107E-4</c:v>
                </c:pt>
                <c:pt idx="30569">
                  <c:v>6.1137999999976106E-4</c:v>
                </c:pt>
                <c:pt idx="30570">
                  <c:v>6.1139999999976105E-4</c:v>
                </c:pt>
                <c:pt idx="30571">
                  <c:v>6.1141999999976104E-4</c:v>
                </c:pt>
                <c:pt idx="30572">
                  <c:v>6.1143999999976103E-4</c:v>
                </c:pt>
                <c:pt idx="30573">
                  <c:v>6.1145999999976102E-4</c:v>
                </c:pt>
                <c:pt idx="30574">
                  <c:v>6.1147999999976101E-4</c:v>
                </c:pt>
                <c:pt idx="30575">
                  <c:v>6.11499999999761E-4</c:v>
                </c:pt>
                <c:pt idx="30576">
                  <c:v>6.1151999999976099E-4</c:v>
                </c:pt>
                <c:pt idx="30577">
                  <c:v>6.1153999999976098E-4</c:v>
                </c:pt>
                <c:pt idx="30578">
                  <c:v>6.1155999999976097E-4</c:v>
                </c:pt>
                <c:pt idx="30579">
                  <c:v>6.1157999999976096E-4</c:v>
                </c:pt>
                <c:pt idx="30580">
                  <c:v>6.1159999999976095E-4</c:v>
                </c:pt>
                <c:pt idx="30581">
                  <c:v>6.1161999999976094E-4</c:v>
                </c:pt>
                <c:pt idx="30582">
                  <c:v>6.1163999999976093E-4</c:v>
                </c:pt>
                <c:pt idx="30583">
                  <c:v>6.1165999999976091E-4</c:v>
                </c:pt>
                <c:pt idx="30584">
                  <c:v>6.116799999997609E-4</c:v>
                </c:pt>
                <c:pt idx="30585">
                  <c:v>6.1169999999976089E-4</c:v>
                </c:pt>
                <c:pt idx="30586">
                  <c:v>6.1171999999976088E-4</c:v>
                </c:pt>
                <c:pt idx="30587">
                  <c:v>6.1173999999976087E-4</c:v>
                </c:pt>
                <c:pt idx="30588">
                  <c:v>6.1175999999976086E-4</c:v>
                </c:pt>
                <c:pt idx="30589">
                  <c:v>6.1177999999976085E-4</c:v>
                </c:pt>
                <c:pt idx="30590">
                  <c:v>6.1179999999976084E-4</c:v>
                </c:pt>
                <c:pt idx="30591">
                  <c:v>6.1181999999976083E-4</c:v>
                </c:pt>
                <c:pt idx="30592">
                  <c:v>6.1183999999976082E-4</c:v>
                </c:pt>
                <c:pt idx="30593">
                  <c:v>6.1185999999976081E-4</c:v>
                </c:pt>
                <c:pt idx="30594">
                  <c:v>6.118799999997608E-4</c:v>
                </c:pt>
                <c:pt idx="30595">
                  <c:v>6.1189999999976079E-4</c:v>
                </c:pt>
                <c:pt idx="30596">
                  <c:v>6.1191999999976078E-4</c:v>
                </c:pt>
                <c:pt idx="30597">
                  <c:v>6.1193999999976077E-4</c:v>
                </c:pt>
                <c:pt idx="30598">
                  <c:v>6.1195999999976076E-4</c:v>
                </c:pt>
                <c:pt idx="30599">
                  <c:v>6.1197999999976075E-4</c:v>
                </c:pt>
                <c:pt idx="30600">
                  <c:v>6.1199999999976074E-4</c:v>
                </c:pt>
                <c:pt idx="30601">
                  <c:v>6.1201999999976073E-4</c:v>
                </c:pt>
                <c:pt idx="30602">
                  <c:v>6.1203999999976072E-4</c:v>
                </c:pt>
                <c:pt idx="30603">
                  <c:v>6.1205999999976071E-4</c:v>
                </c:pt>
                <c:pt idx="30604">
                  <c:v>6.120799999997607E-4</c:v>
                </c:pt>
                <c:pt idx="30605">
                  <c:v>6.1209999999976069E-4</c:v>
                </c:pt>
                <c:pt idx="30606">
                  <c:v>6.1211999999976068E-4</c:v>
                </c:pt>
                <c:pt idx="30607">
                  <c:v>6.1213999999976067E-4</c:v>
                </c:pt>
                <c:pt idx="30608">
                  <c:v>6.1215999999976066E-4</c:v>
                </c:pt>
                <c:pt idx="30609">
                  <c:v>6.1217999999976065E-4</c:v>
                </c:pt>
                <c:pt idx="30610">
                  <c:v>6.1219999999976064E-4</c:v>
                </c:pt>
                <c:pt idx="30611">
                  <c:v>6.1221999999976062E-4</c:v>
                </c:pt>
                <c:pt idx="30612">
                  <c:v>6.1223999999976061E-4</c:v>
                </c:pt>
                <c:pt idx="30613">
                  <c:v>6.122599999997606E-4</c:v>
                </c:pt>
                <c:pt idx="30614">
                  <c:v>6.1227999999976059E-4</c:v>
                </c:pt>
                <c:pt idx="30615">
                  <c:v>6.1229999999976058E-4</c:v>
                </c:pt>
                <c:pt idx="30616">
                  <c:v>6.1231999999976057E-4</c:v>
                </c:pt>
                <c:pt idx="30617">
                  <c:v>6.1233999999976056E-4</c:v>
                </c:pt>
                <c:pt idx="30618">
                  <c:v>6.1235999999976055E-4</c:v>
                </c:pt>
                <c:pt idx="30619">
                  <c:v>6.1237999999976054E-4</c:v>
                </c:pt>
                <c:pt idx="30620">
                  <c:v>6.1239999999976053E-4</c:v>
                </c:pt>
                <c:pt idx="30621">
                  <c:v>6.1241999999976052E-4</c:v>
                </c:pt>
                <c:pt idx="30622">
                  <c:v>6.1243999999976051E-4</c:v>
                </c:pt>
                <c:pt idx="30623">
                  <c:v>6.124599999997605E-4</c:v>
                </c:pt>
                <c:pt idx="30624">
                  <c:v>6.1247999999976049E-4</c:v>
                </c:pt>
                <c:pt idx="30625">
                  <c:v>6.1249999999976048E-4</c:v>
                </c:pt>
                <c:pt idx="30626">
                  <c:v>6.1251999999976047E-4</c:v>
                </c:pt>
                <c:pt idx="30627">
                  <c:v>6.1253999999976046E-4</c:v>
                </c:pt>
                <c:pt idx="30628">
                  <c:v>6.1255999999976045E-4</c:v>
                </c:pt>
                <c:pt idx="30629">
                  <c:v>6.1257999999976044E-4</c:v>
                </c:pt>
                <c:pt idx="30630">
                  <c:v>6.1259999999976043E-4</c:v>
                </c:pt>
                <c:pt idx="30631">
                  <c:v>6.1261999999976042E-4</c:v>
                </c:pt>
                <c:pt idx="30632">
                  <c:v>6.1263999999976041E-4</c:v>
                </c:pt>
                <c:pt idx="30633">
                  <c:v>6.126599999997604E-4</c:v>
                </c:pt>
                <c:pt idx="30634">
                  <c:v>6.1267999999976039E-4</c:v>
                </c:pt>
                <c:pt idx="30635">
                  <c:v>6.1269999999976038E-4</c:v>
                </c:pt>
                <c:pt idx="30636">
                  <c:v>6.1271999999976037E-4</c:v>
                </c:pt>
                <c:pt idx="30637">
                  <c:v>6.1273999999976036E-4</c:v>
                </c:pt>
                <c:pt idx="30638">
                  <c:v>6.1275999999976035E-4</c:v>
                </c:pt>
                <c:pt idx="30639">
                  <c:v>6.1277999999976033E-4</c:v>
                </c:pt>
                <c:pt idx="30640">
                  <c:v>6.1279999999976032E-4</c:v>
                </c:pt>
                <c:pt idx="30641">
                  <c:v>6.1281999999976031E-4</c:v>
                </c:pt>
                <c:pt idx="30642">
                  <c:v>6.128399999997603E-4</c:v>
                </c:pt>
                <c:pt idx="30643">
                  <c:v>6.1285999999976029E-4</c:v>
                </c:pt>
                <c:pt idx="30644">
                  <c:v>6.1287999999976028E-4</c:v>
                </c:pt>
                <c:pt idx="30645">
                  <c:v>6.1289999999976027E-4</c:v>
                </c:pt>
                <c:pt idx="30646">
                  <c:v>6.1291999999976026E-4</c:v>
                </c:pt>
                <c:pt idx="30647">
                  <c:v>6.1293999999976025E-4</c:v>
                </c:pt>
                <c:pt idx="30648">
                  <c:v>6.1295999999976024E-4</c:v>
                </c:pt>
                <c:pt idx="30649">
                  <c:v>6.1297999999976023E-4</c:v>
                </c:pt>
                <c:pt idx="30650">
                  <c:v>6.1299999999976022E-4</c:v>
                </c:pt>
                <c:pt idx="30651">
                  <c:v>6.1301999999976021E-4</c:v>
                </c:pt>
                <c:pt idx="30652">
                  <c:v>6.130399999997602E-4</c:v>
                </c:pt>
                <c:pt idx="30653">
                  <c:v>6.1305999999976019E-4</c:v>
                </c:pt>
                <c:pt idx="30654">
                  <c:v>6.1307999999976018E-4</c:v>
                </c:pt>
                <c:pt idx="30655">
                  <c:v>6.1309999999976017E-4</c:v>
                </c:pt>
                <c:pt idx="30656">
                  <c:v>6.1311999999976016E-4</c:v>
                </c:pt>
                <c:pt idx="30657">
                  <c:v>6.1313999999976015E-4</c:v>
                </c:pt>
                <c:pt idx="30658">
                  <c:v>6.1315999999976014E-4</c:v>
                </c:pt>
                <c:pt idx="30659">
                  <c:v>6.1317999999976013E-4</c:v>
                </c:pt>
                <c:pt idx="30660">
                  <c:v>6.1319999999976012E-4</c:v>
                </c:pt>
                <c:pt idx="30661">
                  <c:v>6.1321999999976011E-4</c:v>
                </c:pt>
                <c:pt idx="30662">
                  <c:v>6.132399999997601E-4</c:v>
                </c:pt>
                <c:pt idx="30663">
                  <c:v>6.1325999999976009E-4</c:v>
                </c:pt>
                <c:pt idx="30664">
                  <c:v>6.1327999999976008E-4</c:v>
                </c:pt>
                <c:pt idx="30665">
                  <c:v>6.1329999999976007E-4</c:v>
                </c:pt>
                <c:pt idx="30666">
                  <c:v>6.1331999999976006E-4</c:v>
                </c:pt>
                <c:pt idx="30667">
                  <c:v>6.1333999999976005E-4</c:v>
                </c:pt>
                <c:pt idx="30668">
                  <c:v>6.1335999999976003E-4</c:v>
                </c:pt>
                <c:pt idx="30669">
                  <c:v>6.1337999999976002E-4</c:v>
                </c:pt>
                <c:pt idx="30670">
                  <c:v>6.1339999999976001E-4</c:v>
                </c:pt>
                <c:pt idx="30671">
                  <c:v>6.1341999999976E-4</c:v>
                </c:pt>
                <c:pt idx="30672">
                  <c:v>6.1343999999975999E-4</c:v>
                </c:pt>
                <c:pt idx="30673">
                  <c:v>6.1345999999975998E-4</c:v>
                </c:pt>
                <c:pt idx="30674">
                  <c:v>6.1347999999975997E-4</c:v>
                </c:pt>
                <c:pt idx="30675">
                  <c:v>6.1349999999975996E-4</c:v>
                </c:pt>
                <c:pt idx="30676">
                  <c:v>6.1351999999975995E-4</c:v>
                </c:pt>
                <c:pt idx="30677">
                  <c:v>6.1353999999975994E-4</c:v>
                </c:pt>
                <c:pt idx="30678">
                  <c:v>6.1355999999975993E-4</c:v>
                </c:pt>
                <c:pt idx="30679">
                  <c:v>6.1357999999975992E-4</c:v>
                </c:pt>
                <c:pt idx="30680">
                  <c:v>6.1359999999975991E-4</c:v>
                </c:pt>
                <c:pt idx="30681">
                  <c:v>6.136199999997599E-4</c:v>
                </c:pt>
                <c:pt idx="30682">
                  <c:v>6.1363999999975989E-4</c:v>
                </c:pt>
                <c:pt idx="30683">
                  <c:v>6.1365999999975988E-4</c:v>
                </c:pt>
                <c:pt idx="30684">
                  <c:v>6.1367999999975987E-4</c:v>
                </c:pt>
                <c:pt idx="30685">
                  <c:v>6.1369999999975986E-4</c:v>
                </c:pt>
                <c:pt idx="30686">
                  <c:v>6.1371999999975985E-4</c:v>
                </c:pt>
                <c:pt idx="30687">
                  <c:v>6.1373999999975984E-4</c:v>
                </c:pt>
                <c:pt idx="30688">
                  <c:v>6.1375999999975983E-4</c:v>
                </c:pt>
                <c:pt idx="30689">
                  <c:v>6.1377999999975982E-4</c:v>
                </c:pt>
                <c:pt idx="30690">
                  <c:v>6.1379999999975981E-4</c:v>
                </c:pt>
                <c:pt idx="30691">
                  <c:v>6.138199999997598E-4</c:v>
                </c:pt>
                <c:pt idx="30692">
                  <c:v>6.1383999999975979E-4</c:v>
                </c:pt>
                <c:pt idx="30693">
                  <c:v>6.1385999999975978E-4</c:v>
                </c:pt>
                <c:pt idx="30694">
                  <c:v>6.1387999999975977E-4</c:v>
                </c:pt>
                <c:pt idx="30695">
                  <c:v>6.1389999999975976E-4</c:v>
                </c:pt>
                <c:pt idx="30696">
                  <c:v>6.1391999999975974E-4</c:v>
                </c:pt>
                <c:pt idx="30697">
                  <c:v>6.1393999999975973E-4</c:v>
                </c:pt>
                <c:pt idx="30698">
                  <c:v>6.1395999999975972E-4</c:v>
                </c:pt>
                <c:pt idx="30699">
                  <c:v>6.1397999999975971E-4</c:v>
                </c:pt>
                <c:pt idx="30700">
                  <c:v>6.139999999997597E-4</c:v>
                </c:pt>
                <c:pt idx="30701">
                  <c:v>6.1401999999975969E-4</c:v>
                </c:pt>
                <c:pt idx="30702">
                  <c:v>6.1403999999975968E-4</c:v>
                </c:pt>
                <c:pt idx="30703">
                  <c:v>6.1405999999975967E-4</c:v>
                </c:pt>
                <c:pt idx="30704">
                  <c:v>6.1407999999975966E-4</c:v>
                </c:pt>
                <c:pt idx="30705">
                  <c:v>6.1409999999975965E-4</c:v>
                </c:pt>
                <c:pt idx="30706">
                  <c:v>6.1411999999975964E-4</c:v>
                </c:pt>
                <c:pt idx="30707">
                  <c:v>6.1413999999975963E-4</c:v>
                </c:pt>
                <c:pt idx="30708">
                  <c:v>6.1415999999975962E-4</c:v>
                </c:pt>
                <c:pt idx="30709">
                  <c:v>6.1417999999975961E-4</c:v>
                </c:pt>
                <c:pt idx="30710">
                  <c:v>6.141999999997596E-4</c:v>
                </c:pt>
                <c:pt idx="30711">
                  <c:v>6.1421999999975959E-4</c:v>
                </c:pt>
                <c:pt idx="30712">
                  <c:v>6.1423999999975958E-4</c:v>
                </c:pt>
                <c:pt idx="30713">
                  <c:v>6.1425999999975957E-4</c:v>
                </c:pt>
                <c:pt idx="30714">
                  <c:v>6.1427999999975956E-4</c:v>
                </c:pt>
                <c:pt idx="30715">
                  <c:v>6.1429999999975955E-4</c:v>
                </c:pt>
                <c:pt idx="30716">
                  <c:v>6.1431999999975954E-4</c:v>
                </c:pt>
                <c:pt idx="30717">
                  <c:v>6.1433999999975953E-4</c:v>
                </c:pt>
                <c:pt idx="30718">
                  <c:v>6.1435999999975952E-4</c:v>
                </c:pt>
                <c:pt idx="30719">
                  <c:v>6.1437999999975951E-4</c:v>
                </c:pt>
                <c:pt idx="30720">
                  <c:v>6.143999999997595E-4</c:v>
                </c:pt>
                <c:pt idx="30721">
                  <c:v>6.1441999999975949E-4</c:v>
                </c:pt>
                <c:pt idx="30722">
                  <c:v>6.1443999999975948E-4</c:v>
                </c:pt>
                <c:pt idx="30723">
                  <c:v>6.1445999999975947E-4</c:v>
                </c:pt>
                <c:pt idx="30724">
                  <c:v>6.1447999999975945E-4</c:v>
                </c:pt>
                <c:pt idx="30725">
                  <c:v>6.1449999999975944E-4</c:v>
                </c:pt>
                <c:pt idx="30726">
                  <c:v>6.1451999999975943E-4</c:v>
                </c:pt>
                <c:pt idx="30727">
                  <c:v>6.1453999999975942E-4</c:v>
                </c:pt>
                <c:pt idx="30728">
                  <c:v>6.1455999999975941E-4</c:v>
                </c:pt>
                <c:pt idx="30729">
                  <c:v>6.145799999997594E-4</c:v>
                </c:pt>
                <c:pt idx="30730">
                  <c:v>6.1459999999975939E-4</c:v>
                </c:pt>
                <c:pt idx="30731">
                  <c:v>6.1461999999975938E-4</c:v>
                </c:pt>
                <c:pt idx="30732">
                  <c:v>6.1463999999975937E-4</c:v>
                </c:pt>
                <c:pt idx="30733">
                  <c:v>6.1465999999975936E-4</c:v>
                </c:pt>
                <c:pt idx="30734">
                  <c:v>6.1467999999975935E-4</c:v>
                </c:pt>
                <c:pt idx="30735">
                  <c:v>6.1469999999975934E-4</c:v>
                </c:pt>
                <c:pt idx="30736">
                  <c:v>6.1471999999975933E-4</c:v>
                </c:pt>
                <c:pt idx="30737">
                  <c:v>6.1473999999975932E-4</c:v>
                </c:pt>
                <c:pt idx="30738">
                  <c:v>6.1475999999975931E-4</c:v>
                </c:pt>
                <c:pt idx="30739">
                  <c:v>6.147799999997593E-4</c:v>
                </c:pt>
                <c:pt idx="30740">
                  <c:v>6.1479999999975929E-4</c:v>
                </c:pt>
                <c:pt idx="30741">
                  <c:v>6.1481999999975928E-4</c:v>
                </c:pt>
                <c:pt idx="30742">
                  <c:v>6.1483999999975927E-4</c:v>
                </c:pt>
                <c:pt idx="30743">
                  <c:v>6.1485999999975926E-4</c:v>
                </c:pt>
                <c:pt idx="30744">
                  <c:v>6.1487999999975925E-4</c:v>
                </c:pt>
                <c:pt idx="30745">
                  <c:v>6.1489999999975924E-4</c:v>
                </c:pt>
                <c:pt idx="30746">
                  <c:v>6.1491999999975923E-4</c:v>
                </c:pt>
                <c:pt idx="30747">
                  <c:v>6.1493999999975922E-4</c:v>
                </c:pt>
                <c:pt idx="30748">
                  <c:v>6.1495999999975921E-4</c:v>
                </c:pt>
                <c:pt idx="30749">
                  <c:v>6.149799999997592E-4</c:v>
                </c:pt>
                <c:pt idx="30750">
                  <c:v>6.1499999999975919E-4</c:v>
                </c:pt>
                <c:pt idx="30751">
                  <c:v>6.1501999999975918E-4</c:v>
                </c:pt>
                <c:pt idx="30752">
                  <c:v>6.1503999999975916E-4</c:v>
                </c:pt>
                <c:pt idx="30753">
                  <c:v>6.1505999999975915E-4</c:v>
                </c:pt>
                <c:pt idx="30754">
                  <c:v>6.1507999999975914E-4</c:v>
                </c:pt>
                <c:pt idx="30755">
                  <c:v>6.1509999999975913E-4</c:v>
                </c:pt>
                <c:pt idx="30756">
                  <c:v>6.1511999999975912E-4</c:v>
                </c:pt>
                <c:pt idx="30757">
                  <c:v>6.1513999999975911E-4</c:v>
                </c:pt>
                <c:pt idx="30758">
                  <c:v>6.151599999997591E-4</c:v>
                </c:pt>
                <c:pt idx="30759">
                  <c:v>6.1517999999975909E-4</c:v>
                </c:pt>
                <c:pt idx="30760">
                  <c:v>6.1519999999975908E-4</c:v>
                </c:pt>
                <c:pt idx="30761">
                  <c:v>6.1521999999975907E-4</c:v>
                </c:pt>
                <c:pt idx="30762">
                  <c:v>6.1523999999975906E-4</c:v>
                </c:pt>
                <c:pt idx="30763">
                  <c:v>6.1525999999975905E-4</c:v>
                </c:pt>
                <c:pt idx="30764">
                  <c:v>6.1527999999975904E-4</c:v>
                </c:pt>
                <c:pt idx="30765">
                  <c:v>6.1529999999975903E-4</c:v>
                </c:pt>
                <c:pt idx="30766">
                  <c:v>6.1531999999975902E-4</c:v>
                </c:pt>
                <c:pt idx="30767">
                  <c:v>6.1533999999975901E-4</c:v>
                </c:pt>
                <c:pt idx="30768">
                  <c:v>6.15359999999759E-4</c:v>
                </c:pt>
                <c:pt idx="30769">
                  <c:v>6.1537999999975899E-4</c:v>
                </c:pt>
                <c:pt idx="30770">
                  <c:v>6.1539999999975898E-4</c:v>
                </c:pt>
                <c:pt idx="30771">
                  <c:v>6.1541999999975897E-4</c:v>
                </c:pt>
                <c:pt idx="30772">
                  <c:v>6.1543999999975896E-4</c:v>
                </c:pt>
                <c:pt idx="30773">
                  <c:v>6.1545999999975895E-4</c:v>
                </c:pt>
                <c:pt idx="30774">
                  <c:v>6.1547999999975894E-4</c:v>
                </c:pt>
                <c:pt idx="30775">
                  <c:v>6.1549999999975893E-4</c:v>
                </c:pt>
                <c:pt idx="30776">
                  <c:v>6.1551999999975892E-4</c:v>
                </c:pt>
                <c:pt idx="30777">
                  <c:v>6.1553999999975891E-4</c:v>
                </c:pt>
                <c:pt idx="30778">
                  <c:v>6.155599999997589E-4</c:v>
                </c:pt>
                <c:pt idx="30779">
                  <c:v>6.1557999999975889E-4</c:v>
                </c:pt>
                <c:pt idx="30780">
                  <c:v>6.1559999999975887E-4</c:v>
                </c:pt>
                <c:pt idx="30781">
                  <c:v>6.1561999999975886E-4</c:v>
                </c:pt>
                <c:pt idx="30782">
                  <c:v>6.1563999999975885E-4</c:v>
                </c:pt>
                <c:pt idx="30783">
                  <c:v>6.1565999999975884E-4</c:v>
                </c:pt>
                <c:pt idx="30784">
                  <c:v>6.1567999999975883E-4</c:v>
                </c:pt>
                <c:pt idx="30785">
                  <c:v>6.1569999999975882E-4</c:v>
                </c:pt>
                <c:pt idx="30786">
                  <c:v>6.1571999999975881E-4</c:v>
                </c:pt>
                <c:pt idx="30787">
                  <c:v>6.157399999997588E-4</c:v>
                </c:pt>
                <c:pt idx="30788">
                  <c:v>6.1575999999975879E-4</c:v>
                </c:pt>
                <c:pt idx="30789">
                  <c:v>6.1577999999975878E-4</c:v>
                </c:pt>
                <c:pt idx="30790">
                  <c:v>6.1579999999975877E-4</c:v>
                </c:pt>
                <c:pt idx="30791">
                  <c:v>6.1581999999975876E-4</c:v>
                </c:pt>
                <c:pt idx="30792">
                  <c:v>6.1583999999975875E-4</c:v>
                </c:pt>
                <c:pt idx="30793">
                  <c:v>6.1585999999975874E-4</c:v>
                </c:pt>
                <c:pt idx="30794">
                  <c:v>6.1587999999975873E-4</c:v>
                </c:pt>
                <c:pt idx="30795">
                  <c:v>6.1589999999975872E-4</c:v>
                </c:pt>
                <c:pt idx="30796">
                  <c:v>6.1591999999975871E-4</c:v>
                </c:pt>
                <c:pt idx="30797">
                  <c:v>6.159399999997587E-4</c:v>
                </c:pt>
                <c:pt idx="30798">
                  <c:v>6.1595999999975869E-4</c:v>
                </c:pt>
                <c:pt idx="30799">
                  <c:v>6.1597999999975868E-4</c:v>
                </c:pt>
                <c:pt idx="30800">
                  <c:v>6.1599999999975867E-4</c:v>
                </c:pt>
                <c:pt idx="30801">
                  <c:v>6.1601999999975866E-4</c:v>
                </c:pt>
                <c:pt idx="30802">
                  <c:v>6.1603999999975865E-4</c:v>
                </c:pt>
                <c:pt idx="30803">
                  <c:v>6.1605999999975864E-4</c:v>
                </c:pt>
                <c:pt idx="30804">
                  <c:v>6.1607999999975863E-4</c:v>
                </c:pt>
                <c:pt idx="30805">
                  <c:v>6.1609999999975862E-4</c:v>
                </c:pt>
                <c:pt idx="30806">
                  <c:v>6.1611999999975861E-4</c:v>
                </c:pt>
                <c:pt idx="30807">
                  <c:v>6.161399999997586E-4</c:v>
                </c:pt>
                <c:pt idx="30808">
                  <c:v>6.1615999999975858E-4</c:v>
                </c:pt>
                <c:pt idx="30809">
                  <c:v>6.1617999999975857E-4</c:v>
                </c:pt>
                <c:pt idx="30810">
                  <c:v>6.1619999999975856E-4</c:v>
                </c:pt>
                <c:pt idx="30811">
                  <c:v>6.1621999999975855E-4</c:v>
                </c:pt>
                <c:pt idx="30812">
                  <c:v>6.1623999999975854E-4</c:v>
                </c:pt>
                <c:pt idx="30813">
                  <c:v>6.1625999999975853E-4</c:v>
                </c:pt>
                <c:pt idx="30814">
                  <c:v>6.1627999999975852E-4</c:v>
                </c:pt>
                <c:pt idx="30815">
                  <c:v>6.1629999999975851E-4</c:v>
                </c:pt>
                <c:pt idx="30816">
                  <c:v>6.163199999997585E-4</c:v>
                </c:pt>
                <c:pt idx="30817">
                  <c:v>6.1633999999975849E-4</c:v>
                </c:pt>
                <c:pt idx="30818">
                  <c:v>6.1635999999975848E-4</c:v>
                </c:pt>
                <c:pt idx="30819">
                  <c:v>6.1637999999975847E-4</c:v>
                </c:pt>
                <c:pt idx="30820">
                  <c:v>6.1639999999975846E-4</c:v>
                </c:pt>
                <c:pt idx="30821">
                  <c:v>6.1641999999975845E-4</c:v>
                </c:pt>
                <c:pt idx="30822">
                  <c:v>6.1643999999975844E-4</c:v>
                </c:pt>
                <c:pt idx="30823">
                  <c:v>6.1645999999975843E-4</c:v>
                </c:pt>
                <c:pt idx="30824">
                  <c:v>6.1647999999975842E-4</c:v>
                </c:pt>
                <c:pt idx="30825">
                  <c:v>6.1649999999975841E-4</c:v>
                </c:pt>
                <c:pt idx="30826">
                  <c:v>6.165199999997584E-4</c:v>
                </c:pt>
                <c:pt idx="30827">
                  <c:v>6.1653999999975839E-4</c:v>
                </c:pt>
                <c:pt idx="30828">
                  <c:v>6.1655999999975838E-4</c:v>
                </c:pt>
                <c:pt idx="30829">
                  <c:v>6.1657999999975837E-4</c:v>
                </c:pt>
                <c:pt idx="30830">
                  <c:v>6.1659999999975836E-4</c:v>
                </c:pt>
                <c:pt idx="30831">
                  <c:v>6.1661999999975835E-4</c:v>
                </c:pt>
                <c:pt idx="30832">
                  <c:v>6.1663999999975834E-4</c:v>
                </c:pt>
                <c:pt idx="30833">
                  <c:v>6.1665999999975833E-4</c:v>
                </c:pt>
                <c:pt idx="30834">
                  <c:v>6.1667999999975832E-4</c:v>
                </c:pt>
                <c:pt idx="30835">
                  <c:v>6.1669999999975831E-4</c:v>
                </c:pt>
                <c:pt idx="30836">
                  <c:v>6.1671999999975829E-4</c:v>
                </c:pt>
                <c:pt idx="30837">
                  <c:v>6.1673999999975828E-4</c:v>
                </c:pt>
                <c:pt idx="30838">
                  <c:v>6.1675999999975827E-4</c:v>
                </c:pt>
                <c:pt idx="30839">
                  <c:v>6.1677999999975826E-4</c:v>
                </c:pt>
                <c:pt idx="30840">
                  <c:v>6.1679999999975825E-4</c:v>
                </c:pt>
                <c:pt idx="30841">
                  <c:v>6.1681999999975824E-4</c:v>
                </c:pt>
                <c:pt idx="30842">
                  <c:v>6.1683999999975823E-4</c:v>
                </c:pt>
                <c:pt idx="30843">
                  <c:v>6.1685999999975822E-4</c:v>
                </c:pt>
                <c:pt idx="30844">
                  <c:v>6.1687999999975821E-4</c:v>
                </c:pt>
                <c:pt idx="30845">
                  <c:v>6.168999999997582E-4</c:v>
                </c:pt>
                <c:pt idx="30846">
                  <c:v>6.1691999999975819E-4</c:v>
                </c:pt>
                <c:pt idx="30847">
                  <c:v>6.1693999999975818E-4</c:v>
                </c:pt>
                <c:pt idx="30848">
                  <c:v>6.1695999999975817E-4</c:v>
                </c:pt>
                <c:pt idx="30849">
                  <c:v>6.1697999999975816E-4</c:v>
                </c:pt>
                <c:pt idx="30850">
                  <c:v>6.1699999999975815E-4</c:v>
                </c:pt>
                <c:pt idx="30851">
                  <c:v>6.1701999999975814E-4</c:v>
                </c:pt>
                <c:pt idx="30852">
                  <c:v>6.1703999999975813E-4</c:v>
                </c:pt>
                <c:pt idx="30853">
                  <c:v>6.1705999999975812E-4</c:v>
                </c:pt>
                <c:pt idx="30854">
                  <c:v>6.1707999999975811E-4</c:v>
                </c:pt>
                <c:pt idx="30855">
                  <c:v>6.170999999997581E-4</c:v>
                </c:pt>
                <c:pt idx="30856">
                  <c:v>6.1711999999975809E-4</c:v>
                </c:pt>
                <c:pt idx="30857">
                  <c:v>6.1713999999975808E-4</c:v>
                </c:pt>
                <c:pt idx="30858">
                  <c:v>6.1715999999975807E-4</c:v>
                </c:pt>
                <c:pt idx="30859">
                  <c:v>6.1717999999975806E-4</c:v>
                </c:pt>
                <c:pt idx="30860">
                  <c:v>6.1719999999975805E-4</c:v>
                </c:pt>
                <c:pt idx="30861">
                  <c:v>6.1721999999975804E-4</c:v>
                </c:pt>
                <c:pt idx="30862">
                  <c:v>6.1723999999975803E-4</c:v>
                </c:pt>
                <c:pt idx="30863">
                  <c:v>6.1725999999975802E-4</c:v>
                </c:pt>
                <c:pt idx="30864">
                  <c:v>6.17279999999758E-4</c:v>
                </c:pt>
                <c:pt idx="30865">
                  <c:v>6.1729999999975799E-4</c:v>
                </c:pt>
                <c:pt idx="30866">
                  <c:v>6.1731999999975798E-4</c:v>
                </c:pt>
                <c:pt idx="30867">
                  <c:v>6.1733999999975797E-4</c:v>
                </c:pt>
                <c:pt idx="30868">
                  <c:v>6.1735999999975796E-4</c:v>
                </c:pt>
                <c:pt idx="30869">
                  <c:v>6.1737999999975795E-4</c:v>
                </c:pt>
                <c:pt idx="30870">
                  <c:v>6.1739999999975794E-4</c:v>
                </c:pt>
                <c:pt idx="30871">
                  <c:v>6.1741999999975793E-4</c:v>
                </c:pt>
                <c:pt idx="30872">
                  <c:v>6.1743999999975792E-4</c:v>
                </c:pt>
                <c:pt idx="30873">
                  <c:v>6.1745999999975791E-4</c:v>
                </c:pt>
                <c:pt idx="30874">
                  <c:v>6.174799999997579E-4</c:v>
                </c:pt>
                <c:pt idx="30875">
                  <c:v>6.1749999999975789E-4</c:v>
                </c:pt>
                <c:pt idx="30876">
                  <c:v>6.1751999999975788E-4</c:v>
                </c:pt>
                <c:pt idx="30877">
                  <c:v>6.1753999999975787E-4</c:v>
                </c:pt>
                <c:pt idx="30878">
                  <c:v>6.1755999999975786E-4</c:v>
                </c:pt>
                <c:pt idx="30879">
                  <c:v>6.1757999999975785E-4</c:v>
                </c:pt>
                <c:pt idx="30880">
                  <c:v>6.1759999999975784E-4</c:v>
                </c:pt>
                <c:pt idx="30881">
                  <c:v>6.1761999999975783E-4</c:v>
                </c:pt>
                <c:pt idx="30882">
                  <c:v>6.1763999999975782E-4</c:v>
                </c:pt>
                <c:pt idx="30883">
                  <c:v>6.1765999999975781E-4</c:v>
                </c:pt>
                <c:pt idx="30884">
                  <c:v>6.176799999997578E-4</c:v>
                </c:pt>
                <c:pt idx="30885">
                  <c:v>6.1769999999975779E-4</c:v>
                </c:pt>
                <c:pt idx="30886">
                  <c:v>6.1771999999975778E-4</c:v>
                </c:pt>
                <c:pt idx="30887">
                  <c:v>6.1773999999975777E-4</c:v>
                </c:pt>
                <c:pt idx="30888">
                  <c:v>6.1775999999975776E-4</c:v>
                </c:pt>
                <c:pt idx="30889">
                  <c:v>6.1777999999975775E-4</c:v>
                </c:pt>
                <c:pt idx="30890">
                  <c:v>6.1779999999975774E-4</c:v>
                </c:pt>
                <c:pt idx="30891">
                  <c:v>6.1781999999975773E-4</c:v>
                </c:pt>
                <c:pt idx="30892">
                  <c:v>6.1783999999975771E-4</c:v>
                </c:pt>
                <c:pt idx="30893">
                  <c:v>6.178599999997577E-4</c:v>
                </c:pt>
                <c:pt idx="30894">
                  <c:v>6.1787999999975769E-4</c:v>
                </c:pt>
                <c:pt idx="30895">
                  <c:v>6.1789999999975768E-4</c:v>
                </c:pt>
                <c:pt idx="30896">
                  <c:v>6.1791999999975767E-4</c:v>
                </c:pt>
                <c:pt idx="30897">
                  <c:v>6.1793999999975766E-4</c:v>
                </c:pt>
                <c:pt idx="30898">
                  <c:v>6.1795999999975765E-4</c:v>
                </c:pt>
                <c:pt idx="30899">
                  <c:v>6.1797999999975764E-4</c:v>
                </c:pt>
                <c:pt idx="30900">
                  <c:v>6.1799999999975763E-4</c:v>
                </c:pt>
                <c:pt idx="30901">
                  <c:v>6.1801999999975762E-4</c:v>
                </c:pt>
                <c:pt idx="30902">
                  <c:v>6.1803999999975761E-4</c:v>
                </c:pt>
                <c:pt idx="30903">
                  <c:v>6.180599999997576E-4</c:v>
                </c:pt>
                <c:pt idx="30904">
                  <c:v>6.1807999999975759E-4</c:v>
                </c:pt>
                <c:pt idx="30905">
                  <c:v>6.1809999999975758E-4</c:v>
                </c:pt>
                <c:pt idx="30906">
                  <c:v>6.1811999999975757E-4</c:v>
                </c:pt>
                <c:pt idx="30907">
                  <c:v>6.1813999999975756E-4</c:v>
                </c:pt>
                <c:pt idx="30908">
                  <c:v>6.1815999999975755E-4</c:v>
                </c:pt>
                <c:pt idx="30909">
                  <c:v>6.1817999999975754E-4</c:v>
                </c:pt>
                <c:pt idx="30910">
                  <c:v>6.1819999999975753E-4</c:v>
                </c:pt>
                <c:pt idx="30911">
                  <c:v>6.1821999999975752E-4</c:v>
                </c:pt>
                <c:pt idx="30912">
                  <c:v>6.1823999999975751E-4</c:v>
                </c:pt>
                <c:pt idx="30913">
                  <c:v>6.182599999997575E-4</c:v>
                </c:pt>
                <c:pt idx="30914">
                  <c:v>6.1827999999975749E-4</c:v>
                </c:pt>
                <c:pt idx="30915">
                  <c:v>6.1829999999975748E-4</c:v>
                </c:pt>
                <c:pt idx="30916">
                  <c:v>6.1831999999975747E-4</c:v>
                </c:pt>
                <c:pt idx="30917">
                  <c:v>6.1833999999975746E-4</c:v>
                </c:pt>
                <c:pt idx="30918">
                  <c:v>6.1835999999975745E-4</c:v>
                </c:pt>
                <c:pt idx="30919">
                  <c:v>6.1837999999975744E-4</c:v>
                </c:pt>
                <c:pt idx="30920">
                  <c:v>6.1839999999975742E-4</c:v>
                </c:pt>
                <c:pt idx="30921">
                  <c:v>6.1841999999975741E-4</c:v>
                </c:pt>
                <c:pt idx="30922">
                  <c:v>6.184399999997574E-4</c:v>
                </c:pt>
                <c:pt idx="30923">
                  <c:v>6.1845999999975739E-4</c:v>
                </c:pt>
                <c:pt idx="30924">
                  <c:v>6.1847999999975738E-4</c:v>
                </c:pt>
                <c:pt idx="30925">
                  <c:v>6.1849999999975737E-4</c:v>
                </c:pt>
                <c:pt idx="30926">
                  <c:v>6.1851999999975736E-4</c:v>
                </c:pt>
                <c:pt idx="30927">
                  <c:v>6.1853999999975735E-4</c:v>
                </c:pt>
                <c:pt idx="30928">
                  <c:v>6.1855999999975734E-4</c:v>
                </c:pt>
                <c:pt idx="30929">
                  <c:v>6.1857999999975733E-4</c:v>
                </c:pt>
                <c:pt idx="30930">
                  <c:v>6.1859999999975732E-4</c:v>
                </c:pt>
                <c:pt idx="30931">
                  <c:v>6.1861999999975731E-4</c:v>
                </c:pt>
                <c:pt idx="30932">
                  <c:v>6.186399999997573E-4</c:v>
                </c:pt>
                <c:pt idx="30933">
                  <c:v>6.1865999999975729E-4</c:v>
                </c:pt>
                <c:pt idx="30934">
                  <c:v>6.1867999999975728E-4</c:v>
                </c:pt>
                <c:pt idx="30935">
                  <c:v>6.1869999999975727E-4</c:v>
                </c:pt>
                <c:pt idx="30936">
                  <c:v>6.1871999999975726E-4</c:v>
                </c:pt>
                <c:pt idx="30937">
                  <c:v>6.1873999999975725E-4</c:v>
                </c:pt>
                <c:pt idx="30938">
                  <c:v>6.1875999999975724E-4</c:v>
                </c:pt>
                <c:pt idx="30939">
                  <c:v>6.1877999999975723E-4</c:v>
                </c:pt>
                <c:pt idx="30940">
                  <c:v>6.1879999999975722E-4</c:v>
                </c:pt>
                <c:pt idx="30941">
                  <c:v>6.1881999999975721E-4</c:v>
                </c:pt>
                <c:pt idx="30942">
                  <c:v>6.188399999997572E-4</c:v>
                </c:pt>
                <c:pt idx="30943">
                  <c:v>6.1885999999975719E-4</c:v>
                </c:pt>
                <c:pt idx="30944">
                  <c:v>6.1887999999975718E-4</c:v>
                </c:pt>
                <c:pt idx="30945">
                  <c:v>6.1889999999975717E-4</c:v>
                </c:pt>
                <c:pt idx="30946">
                  <c:v>6.1891999999975716E-4</c:v>
                </c:pt>
                <c:pt idx="30947">
                  <c:v>6.1893999999975715E-4</c:v>
                </c:pt>
                <c:pt idx="30948">
                  <c:v>6.1895999999975714E-4</c:v>
                </c:pt>
                <c:pt idx="30949">
                  <c:v>6.1897999999975712E-4</c:v>
                </c:pt>
                <c:pt idx="30950">
                  <c:v>6.1899999999975711E-4</c:v>
                </c:pt>
                <c:pt idx="30951">
                  <c:v>6.190199999997571E-4</c:v>
                </c:pt>
                <c:pt idx="30952">
                  <c:v>6.1903999999975709E-4</c:v>
                </c:pt>
                <c:pt idx="30953">
                  <c:v>6.1905999999975708E-4</c:v>
                </c:pt>
                <c:pt idx="30954">
                  <c:v>6.1907999999975707E-4</c:v>
                </c:pt>
                <c:pt idx="30955">
                  <c:v>6.1909999999975706E-4</c:v>
                </c:pt>
                <c:pt idx="30956">
                  <c:v>6.1911999999975705E-4</c:v>
                </c:pt>
                <c:pt idx="30957">
                  <c:v>6.1913999999975704E-4</c:v>
                </c:pt>
                <c:pt idx="30958">
                  <c:v>6.1915999999975703E-4</c:v>
                </c:pt>
                <c:pt idx="30959">
                  <c:v>6.1917999999975702E-4</c:v>
                </c:pt>
                <c:pt idx="30960">
                  <c:v>6.1919999999975701E-4</c:v>
                </c:pt>
                <c:pt idx="30961">
                  <c:v>6.19219999999757E-4</c:v>
                </c:pt>
                <c:pt idx="30962">
                  <c:v>6.1923999999975699E-4</c:v>
                </c:pt>
                <c:pt idx="30963">
                  <c:v>6.1925999999975698E-4</c:v>
                </c:pt>
                <c:pt idx="30964">
                  <c:v>6.1927999999975697E-4</c:v>
                </c:pt>
                <c:pt idx="30965">
                  <c:v>6.1929999999975696E-4</c:v>
                </c:pt>
                <c:pt idx="30966">
                  <c:v>6.1931999999975695E-4</c:v>
                </c:pt>
                <c:pt idx="30967">
                  <c:v>6.1933999999975694E-4</c:v>
                </c:pt>
                <c:pt idx="30968">
                  <c:v>6.1935999999975693E-4</c:v>
                </c:pt>
                <c:pt idx="30969">
                  <c:v>6.1937999999975692E-4</c:v>
                </c:pt>
                <c:pt idx="30970">
                  <c:v>6.1939999999975691E-4</c:v>
                </c:pt>
                <c:pt idx="30971">
                  <c:v>6.194199999997569E-4</c:v>
                </c:pt>
                <c:pt idx="30972">
                  <c:v>6.1943999999975689E-4</c:v>
                </c:pt>
                <c:pt idx="30973">
                  <c:v>6.1945999999975688E-4</c:v>
                </c:pt>
                <c:pt idx="30974">
                  <c:v>6.1947999999975687E-4</c:v>
                </c:pt>
                <c:pt idx="30975">
                  <c:v>6.1949999999975686E-4</c:v>
                </c:pt>
                <c:pt idx="30976">
                  <c:v>6.1951999999975685E-4</c:v>
                </c:pt>
                <c:pt idx="30977">
                  <c:v>6.1953999999975683E-4</c:v>
                </c:pt>
                <c:pt idx="30978">
                  <c:v>6.1955999999975682E-4</c:v>
                </c:pt>
                <c:pt idx="30979">
                  <c:v>6.1957999999975681E-4</c:v>
                </c:pt>
                <c:pt idx="30980">
                  <c:v>6.195999999997568E-4</c:v>
                </c:pt>
                <c:pt idx="30981">
                  <c:v>6.1961999999975679E-4</c:v>
                </c:pt>
                <c:pt idx="30982">
                  <c:v>6.1963999999975678E-4</c:v>
                </c:pt>
                <c:pt idx="30983">
                  <c:v>6.1965999999975677E-4</c:v>
                </c:pt>
                <c:pt idx="30984">
                  <c:v>6.1967999999975676E-4</c:v>
                </c:pt>
                <c:pt idx="30985">
                  <c:v>6.1969999999975675E-4</c:v>
                </c:pt>
                <c:pt idx="30986">
                  <c:v>6.1971999999975674E-4</c:v>
                </c:pt>
                <c:pt idx="30987">
                  <c:v>6.1973999999975673E-4</c:v>
                </c:pt>
                <c:pt idx="30988">
                  <c:v>6.1975999999975672E-4</c:v>
                </c:pt>
                <c:pt idx="30989">
                  <c:v>6.1977999999975671E-4</c:v>
                </c:pt>
                <c:pt idx="30990">
                  <c:v>6.197999999997567E-4</c:v>
                </c:pt>
                <c:pt idx="30991">
                  <c:v>6.1981999999975669E-4</c:v>
                </c:pt>
                <c:pt idx="30992">
                  <c:v>6.1983999999975668E-4</c:v>
                </c:pt>
                <c:pt idx="30993">
                  <c:v>6.1985999999975667E-4</c:v>
                </c:pt>
                <c:pt idx="30994">
                  <c:v>6.1987999999975666E-4</c:v>
                </c:pt>
                <c:pt idx="30995">
                  <c:v>6.1989999999975665E-4</c:v>
                </c:pt>
                <c:pt idx="30996">
                  <c:v>6.1991999999975664E-4</c:v>
                </c:pt>
                <c:pt idx="30997">
                  <c:v>6.1993999999975663E-4</c:v>
                </c:pt>
                <c:pt idx="30998">
                  <c:v>6.1995999999975662E-4</c:v>
                </c:pt>
                <c:pt idx="30999">
                  <c:v>6.1997999999975661E-4</c:v>
                </c:pt>
                <c:pt idx="31000">
                  <c:v>6.199999999997566E-4</c:v>
                </c:pt>
                <c:pt idx="31001">
                  <c:v>6.2001999999975659E-4</c:v>
                </c:pt>
                <c:pt idx="31002">
                  <c:v>6.2003999999975658E-4</c:v>
                </c:pt>
                <c:pt idx="31003">
                  <c:v>6.2005999999975657E-4</c:v>
                </c:pt>
                <c:pt idx="31004">
                  <c:v>6.2007999999975656E-4</c:v>
                </c:pt>
                <c:pt idx="31005">
                  <c:v>6.2009999999975654E-4</c:v>
                </c:pt>
                <c:pt idx="31006">
                  <c:v>6.2011999999975653E-4</c:v>
                </c:pt>
                <c:pt idx="31007">
                  <c:v>6.2013999999975652E-4</c:v>
                </c:pt>
                <c:pt idx="31008">
                  <c:v>6.2015999999975651E-4</c:v>
                </c:pt>
                <c:pt idx="31009">
                  <c:v>6.201799999997565E-4</c:v>
                </c:pt>
                <c:pt idx="31010">
                  <c:v>6.2019999999975649E-4</c:v>
                </c:pt>
                <c:pt idx="31011">
                  <c:v>6.2021999999975648E-4</c:v>
                </c:pt>
                <c:pt idx="31012">
                  <c:v>6.2023999999975647E-4</c:v>
                </c:pt>
                <c:pt idx="31013">
                  <c:v>6.2025999999975646E-4</c:v>
                </c:pt>
                <c:pt idx="31014">
                  <c:v>6.2027999999975645E-4</c:v>
                </c:pt>
                <c:pt idx="31015">
                  <c:v>6.2029999999975644E-4</c:v>
                </c:pt>
                <c:pt idx="31016">
                  <c:v>6.2031999999975643E-4</c:v>
                </c:pt>
                <c:pt idx="31017">
                  <c:v>6.2033999999975642E-4</c:v>
                </c:pt>
                <c:pt idx="31018">
                  <c:v>6.2035999999975641E-4</c:v>
                </c:pt>
                <c:pt idx="31019">
                  <c:v>6.203799999997564E-4</c:v>
                </c:pt>
                <c:pt idx="31020">
                  <c:v>6.2039999999975639E-4</c:v>
                </c:pt>
                <c:pt idx="31021">
                  <c:v>6.2041999999975638E-4</c:v>
                </c:pt>
                <c:pt idx="31022">
                  <c:v>6.2043999999975637E-4</c:v>
                </c:pt>
                <c:pt idx="31023">
                  <c:v>6.2045999999975636E-4</c:v>
                </c:pt>
                <c:pt idx="31024">
                  <c:v>6.2047999999975635E-4</c:v>
                </c:pt>
                <c:pt idx="31025">
                  <c:v>6.2049999999975634E-4</c:v>
                </c:pt>
                <c:pt idx="31026">
                  <c:v>6.2051999999975633E-4</c:v>
                </c:pt>
                <c:pt idx="31027">
                  <c:v>6.2053999999975632E-4</c:v>
                </c:pt>
                <c:pt idx="31028">
                  <c:v>6.2055999999975631E-4</c:v>
                </c:pt>
                <c:pt idx="31029">
                  <c:v>6.205799999997563E-4</c:v>
                </c:pt>
                <c:pt idx="31030">
                  <c:v>6.2059999999975629E-4</c:v>
                </c:pt>
                <c:pt idx="31031">
                  <c:v>6.2061999999975628E-4</c:v>
                </c:pt>
                <c:pt idx="31032">
                  <c:v>6.2063999999975627E-4</c:v>
                </c:pt>
                <c:pt idx="31033">
                  <c:v>6.2065999999975625E-4</c:v>
                </c:pt>
                <c:pt idx="31034">
                  <c:v>6.2067999999975624E-4</c:v>
                </c:pt>
                <c:pt idx="31035">
                  <c:v>6.2069999999975623E-4</c:v>
                </c:pt>
                <c:pt idx="31036">
                  <c:v>6.2071999999975622E-4</c:v>
                </c:pt>
                <c:pt idx="31037">
                  <c:v>6.2073999999975621E-4</c:v>
                </c:pt>
                <c:pt idx="31038">
                  <c:v>6.207599999997562E-4</c:v>
                </c:pt>
                <c:pt idx="31039">
                  <c:v>6.2077999999975619E-4</c:v>
                </c:pt>
                <c:pt idx="31040">
                  <c:v>6.2079999999975618E-4</c:v>
                </c:pt>
                <c:pt idx="31041">
                  <c:v>6.2081999999975617E-4</c:v>
                </c:pt>
                <c:pt idx="31042">
                  <c:v>6.2083999999975616E-4</c:v>
                </c:pt>
                <c:pt idx="31043">
                  <c:v>6.2085999999975615E-4</c:v>
                </c:pt>
                <c:pt idx="31044">
                  <c:v>6.2087999999975614E-4</c:v>
                </c:pt>
                <c:pt idx="31045">
                  <c:v>6.2089999999975613E-4</c:v>
                </c:pt>
                <c:pt idx="31046">
                  <c:v>6.2091999999975612E-4</c:v>
                </c:pt>
                <c:pt idx="31047">
                  <c:v>6.2093999999975611E-4</c:v>
                </c:pt>
                <c:pt idx="31048">
                  <c:v>6.209599999997561E-4</c:v>
                </c:pt>
                <c:pt idx="31049">
                  <c:v>6.2097999999975609E-4</c:v>
                </c:pt>
                <c:pt idx="31050">
                  <c:v>6.2099999999975608E-4</c:v>
                </c:pt>
                <c:pt idx="31051">
                  <c:v>6.2101999999975607E-4</c:v>
                </c:pt>
                <c:pt idx="31052">
                  <c:v>6.2103999999975606E-4</c:v>
                </c:pt>
                <c:pt idx="31053">
                  <c:v>6.2105999999975605E-4</c:v>
                </c:pt>
                <c:pt idx="31054">
                  <c:v>6.2107999999975604E-4</c:v>
                </c:pt>
                <c:pt idx="31055">
                  <c:v>6.2109999999975603E-4</c:v>
                </c:pt>
                <c:pt idx="31056">
                  <c:v>6.2111999999975602E-4</c:v>
                </c:pt>
                <c:pt idx="31057">
                  <c:v>6.2113999999975601E-4</c:v>
                </c:pt>
                <c:pt idx="31058">
                  <c:v>6.21159999999756E-4</c:v>
                </c:pt>
                <c:pt idx="31059">
                  <c:v>6.2117999999975599E-4</c:v>
                </c:pt>
                <c:pt idx="31060">
                  <c:v>6.2119999999975598E-4</c:v>
                </c:pt>
                <c:pt idx="31061">
                  <c:v>6.2121999999975596E-4</c:v>
                </c:pt>
                <c:pt idx="31062">
                  <c:v>6.2123999999975595E-4</c:v>
                </c:pt>
                <c:pt idx="31063">
                  <c:v>6.2125999999975594E-4</c:v>
                </c:pt>
                <c:pt idx="31064">
                  <c:v>6.2127999999975593E-4</c:v>
                </c:pt>
                <c:pt idx="31065">
                  <c:v>6.2129999999975592E-4</c:v>
                </c:pt>
                <c:pt idx="31066">
                  <c:v>6.2131999999975591E-4</c:v>
                </c:pt>
                <c:pt idx="31067">
                  <c:v>6.213399999997559E-4</c:v>
                </c:pt>
                <c:pt idx="31068">
                  <c:v>6.2135999999975589E-4</c:v>
                </c:pt>
                <c:pt idx="31069">
                  <c:v>6.2137999999975588E-4</c:v>
                </c:pt>
                <c:pt idx="31070">
                  <c:v>6.2139999999975587E-4</c:v>
                </c:pt>
                <c:pt idx="31071">
                  <c:v>6.2141999999975586E-4</c:v>
                </c:pt>
                <c:pt idx="31072">
                  <c:v>6.2143999999975585E-4</c:v>
                </c:pt>
                <c:pt idx="31073">
                  <c:v>6.2145999999975584E-4</c:v>
                </c:pt>
                <c:pt idx="31074">
                  <c:v>6.2147999999975583E-4</c:v>
                </c:pt>
                <c:pt idx="31075">
                  <c:v>6.2149999999975582E-4</c:v>
                </c:pt>
                <c:pt idx="31076">
                  <c:v>6.2151999999975581E-4</c:v>
                </c:pt>
                <c:pt idx="31077">
                  <c:v>6.215399999997558E-4</c:v>
                </c:pt>
                <c:pt idx="31078">
                  <c:v>6.2155999999975579E-4</c:v>
                </c:pt>
                <c:pt idx="31079">
                  <c:v>6.2157999999975578E-4</c:v>
                </c:pt>
                <c:pt idx="31080">
                  <c:v>6.2159999999975577E-4</c:v>
                </c:pt>
                <c:pt idx="31081">
                  <c:v>6.2161999999975576E-4</c:v>
                </c:pt>
                <c:pt idx="31082">
                  <c:v>6.2163999999975575E-4</c:v>
                </c:pt>
                <c:pt idx="31083">
                  <c:v>6.2165999999975574E-4</c:v>
                </c:pt>
                <c:pt idx="31084">
                  <c:v>6.2167999999975573E-4</c:v>
                </c:pt>
                <c:pt idx="31085">
                  <c:v>6.2169999999975572E-4</c:v>
                </c:pt>
                <c:pt idx="31086">
                  <c:v>6.2171999999975571E-4</c:v>
                </c:pt>
                <c:pt idx="31087">
                  <c:v>6.217399999997557E-4</c:v>
                </c:pt>
                <c:pt idx="31088">
                  <c:v>6.2175999999975569E-4</c:v>
                </c:pt>
                <c:pt idx="31089">
                  <c:v>6.2177999999975567E-4</c:v>
                </c:pt>
                <c:pt idx="31090">
                  <c:v>6.2179999999975566E-4</c:v>
                </c:pt>
                <c:pt idx="31091">
                  <c:v>6.2181999999975565E-4</c:v>
                </c:pt>
                <c:pt idx="31092">
                  <c:v>6.2183999999975564E-4</c:v>
                </c:pt>
                <c:pt idx="31093">
                  <c:v>6.2185999999975563E-4</c:v>
                </c:pt>
                <c:pt idx="31094">
                  <c:v>6.2187999999975562E-4</c:v>
                </c:pt>
                <c:pt idx="31095">
                  <c:v>6.2189999999975561E-4</c:v>
                </c:pt>
                <c:pt idx="31096">
                  <c:v>6.219199999997556E-4</c:v>
                </c:pt>
                <c:pt idx="31097">
                  <c:v>6.2193999999975559E-4</c:v>
                </c:pt>
                <c:pt idx="31098">
                  <c:v>6.2195999999975558E-4</c:v>
                </c:pt>
                <c:pt idx="31099">
                  <c:v>6.2197999999975557E-4</c:v>
                </c:pt>
                <c:pt idx="31100">
                  <c:v>6.2199999999975556E-4</c:v>
                </c:pt>
                <c:pt idx="31101">
                  <c:v>6.2201999999975555E-4</c:v>
                </c:pt>
                <c:pt idx="31102">
                  <c:v>6.2203999999975554E-4</c:v>
                </c:pt>
                <c:pt idx="31103">
                  <c:v>6.2205999999975553E-4</c:v>
                </c:pt>
                <c:pt idx="31104">
                  <c:v>6.2207999999975552E-4</c:v>
                </c:pt>
                <c:pt idx="31105">
                  <c:v>6.2209999999975551E-4</c:v>
                </c:pt>
                <c:pt idx="31106">
                  <c:v>6.221199999997555E-4</c:v>
                </c:pt>
                <c:pt idx="31107">
                  <c:v>6.2213999999975549E-4</c:v>
                </c:pt>
                <c:pt idx="31108">
                  <c:v>6.2215999999975548E-4</c:v>
                </c:pt>
                <c:pt idx="31109">
                  <c:v>6.2217999999975547E-4</c:v>
                </c:pt>
                <c:pt idx="31110">
                  <c:v>6.2219999999975546E-4</c:v>
                </c:pt>
                <c:pt idx="31111">
                  <c:v>6.2221999999975545E-4</c:v>
                </c:pt>
                <c:pt idx="31112">
                  <c:v>6.2223999999975544E-4</c:v>
                </c:pt>
                <c:pt idx="31113">
                  <c:v>6.2225999999975543E-4</c:v>
                </c:pt>
                <c:pt idx="31114">
                  <c:v>6.2227999999975542E-4</c:v>
                </c:pt>
                <c:pt idx="31115">
                  <c:v>6.2229999999975541E-4</c:v>
                </c:pt>
                <c:pt idx="31116">
                  <c:v>6.223199999997554E-4</c:v>
                </c:pt>
                <c:pt idx="31117">
                  <c:v>6.2233999999975538E-4</c:v>
                </c:pt>
                <c:pt idx="31118">
                  <c:v>6.2235999999975537E-4</c:v>
                </c:pt>
                <c:pt idx="31119">
                  <c:v>6.2237999999975536E-4</c:v>
                </c:pt>
                <c:pt idx="31120">
                  <c:v>6.2239999999975535E-4</c:v>
                </c:pt>
                <c:pt idx="31121">
                  <c:v>6.2241999999975534E-4</c:v>
                </c:pt>
                <c:pt idx="31122">
                  <c:v>6.2243999999975533E-4</c:v>
                </c:pt>
                <c:pt idx="31123">
                  <c:v>6.2245999999975532E-4</c:v>
                </c:pt>
                <c:pt idx="31124">
                  <c:v>6.2247999999975531E-4</c:v>
                </c:pt>
                <c:pt idx="31125">
                  <c:v>6.224999999997553E-4</c:v>
                </c:pt>
                <c:pt idx="31126">
                  <c:v>6.2251999999975529E-4</c:v>
                </c:pt>
                <c:pt idx="31127">
                  <c:v>6.2253999999975528E-4</c:v>
                </c:pt>
                <c:pt idx="31128">
                  <c:v>6.2255999999975527E-4</c:v>
                </c:pt>
                <c:pt idx="31129">
                  <c:v>6.2257999999975526E-4</c:v>
                </c:pt>
                <c:pt idx="31130">
                  <c:v>6.2259999999975525E-4</c:v>
                </c:pt>
                <c:pt idx="31131">
                  <c:v>6.2261999999975524E-4</c:v>
                </c:pt>
                <c:pt idx="31132">
                  <c:v>6.2263999999975523E-4</c:v>
                </c:pt>
                <c:pt idx="31133">
                  <c:v>6.2265999999975522E-4</c:v>
                </c:pt>
                <c:pt idx="31134">
                  <c:v>6.2267999999975521E-4</c:v>
                </c:pt>
                <c:pt idx="31135">
                  <c:v>6.226999999997552E-4</c:v>
                </c:pt>
                <c:pt idx="31136">
                  <c:v>6.2271999999975519E-4</c:v>
                </c:pt>
                <c:pt idx="31137">
                  <c:v>6.2273999999975518E-4</c:v>
                </c:pt>
                <c:pt idx="31138">
                  <c:v>6.2275999999975517E-4</c:v>
                </c:pt>
                <c:pt idx="31139">
                  <c:v>6.2277999999975516E-4</c:v>
                </c:pt>
                <c:pt idx="31140">
                  <c:v>6.2279999999975515E-4</c:v>
                </c:pt>
                <c:pt idx="31141">
                  <c:v>6.2281999999975514E-4</c:v>
                </c:pt>
                <c:pt idx="31142">
                  <c:v>6.2283999999975513E-4</c:v>
                </c:pt>
                <c:pt idx="31143">
                  <c:v>6.2285999999975512E-4</c:v>
                </c:pt>
                <c:pt idx="31144">
                  <c:v>6.2287999999975511E-4</c:v>
                </c:pt>
                <c:pt idx="31145">
                  <c:v>6.2289999999975509E-4</c:v>
                </c:pt>
                <c:pt idx="31146">
                  <c:v>6.2291999999975508E-4</c:v>
                </c:pt>
                <c:pt idx="31147">
                  <c:v>6.2293999999975507E-4</c:v>
                </c:pt>
                <c:pt idx="31148">
                  <c:v>6.2295999999975506E-4</c:v>
                </c:pt>
                <c:pt idx="31149">
                  <c:v>6.2297999999975505E-4</c:v>
                </c:pt>
                <c:pt idx="31150">
                  <c:v>6.2299999999975504E-4</c:v>
                </c:pt>
                <c:pt idx="31151">
                  <c:v>6.2301999999975503E-4</c:v>
                </c:pt>
                <c:pt idx="31152">
                  <c:v>6.2303999999975502E-4</c:v>
                </c:pt>
                <c:pt idx="31153">
                  <c:v>6.2305999999975501E-4</c:v>
                </c:pt>
                <c:pt idx="31154">
                  <c:v>6.23079999999755E-4</c:v>
                </c:pt>
                <c:pt idx="31155">
                  <c:v>6.2309999999975499E-4</c:v>
                </c:pt>
                <c:pt idx="31156">
                  <c:v>6.2311999999975498E-4</c:v>
                </c:pt>
                <c:pt idx="31157">
                  <c:v>6.2313999999975497E-4</c:v>
                </c:pt>
                <c:pt idx="31158">
                  <c:v>6.2315999999975496E-4</c:v>
                </c:pt>
                <c:pt idx="31159">
                  <c:v>6.2317999999975495E-4</c:v>
                </c:pt>
                <c:pt idx="31160">
                  <c:v>6.2319999999975494E-4</c:v>
                </c:pt>
                <c:pt idx="31161">
                  <c:v>6.2321999999975493E-4</c:v>
                </c:pt>
                <c:pt idx="31162">
                  <c:v>6.2323999999975492E-4</c:v>
                </c:pt>
                <c:pt idx="31163">
                  <c:v>6.2325999999975491E-4</c:v>
                </c:pt>
                <c:pt idx="31164">
                  <c:v>6.232799999997549E-4</c:v>
                </c:pt>
                <c:pt idx="31165">
                  <c:v>6.2329999999975489E-4</c:v>
                </c:pt>
                <c:pt idx="31166">
                  <c:v>6.2331999999975488E-4</c:v>
                </c:pt>
                <c:pt idx="31167">
                  <c:v>6.2333999999975487E-4</c:v>
                </c:pt>
                <c:pt idx="31168">
                  <c:v>6.2335999999975486E-4</c:v>
                </c:pt>
                <c:pt idx="31169">
                  <c:v>6.2337999999975485E-4</c:v>
                </c:pt>
                <c:pt idx="31170">
                  <c:v>6.2339999999975484E-4</c:v>
                </c:pt>
                <c:pt idx="31171">
                  <c:v>6.2341999999975483E-4</c:v>
                </c:pt>
                <c:pt idx="31172">
                  <c:v>6.2343999999975482E-4</c:v>
                </c:pt>
                <c:pt idx="31173">
                  <c:v>6.234599999997548E-4</c:v>
                </c:pt>
                <c:pt idx="31174">
                  <c:v>6.2347999999975479E-4</c:v>
                </c:pt>
                <c:pt idx="31175">
                  <c:v>6.2349999999975478E-4</c:v>
                </c:pt>
                <c:pt idx="31176">
                  <c:v>6.2351999999975477E-4</c:v>
                </c:pt>
                <c:pt idx="31177">
                  <c:v>6.2353999999975476E-4</c:v>
                </c:pt>
                <c:pt idx="31178">
                  <c:v>6.2355999999975475E-4</c:v>
                </c:pt>
                <c:pt idx="31179">
                  <c:v>6.2357999999975474E-4</c:v>
                </c:pt>
                <c:pt idx="31180">
                  <c:v>6.2359999999975473E-4</c:v>
                </c:pt>
                <c:pt idx="31181">
                  <c:v>6.2361999999975472E-4</c:v>
                </c:pt>
                <c:pt idx="31182">
                  <c:v>6.2363999999975471E-4</c:v>
                </c:pt>
                <c:pt idx="31183">
                  <c:v>6.236599999997547E-4</c:v>
                </c:pt>
                <c:pt idx="31184">
                  <c:v>6.2367999999975469E-4</c:v>
                </c:pt>
                <c:pt idx="31185">
                  <c:v>6.2369999999975468E-4</c:v>
                </c:pt>
                <c:pt idx="31186">
                  <c:v>6.2371999999975467E-4</c:v>
                </c:pt>
                <c:pt idx="31187">
                  <c:v>6.2373999999975466E-4</c:v>
                </c:pt>
                <c:pt idx="31188">
                  <c:v>6.2375999999975465E-4</c:v>
                </c:pt>
                <c:pt idx="31189">
                  <c:v>6.2377999999975464E-4</c:v>
                </c:pt>
                <c:pt idx="31190">
                  <c:v>6.2379999999975463E-4</c:v>
                </c:pt>
                <c:pt idx="31191">
                  <c:v>6.2381999999975462E-4</c:v>
                </c:pt>
                <c:pt idx="31192">
                  <c:v>6.2383999999975461E-4</c:v>
                </c:pt>
                <c:pt idx="31193">
                  <c:v>6.238599999997546E-4</c:v>
                </c:pt>
                <c:pt idx="31194">
                  <c:v>6.2387999999975459E-4</c:v>
                </c:pt>
                <c:pt idx="31195">
                  <c:v>6.2389999999975458E-4</c:v>
                </c:pt>
                <c:pt idx="31196">
                  <c:v>6.2391999999975457E-4</c:v>
                </c:pt>
                <c:pt idx="31197">
                  <c:v>6.2393999999975456E-4</c:v>
                </c:pt>
                <c:pt idx="31198">
                  <c:v>6.2395999999975455E-4</c:v>
                </c:pt>
                <c:pt idx="31199">
                  <c:v>6.2397999999975454E-4</c:v>
                </c:pt>
                <c:pt idx="31200">
                  <c:v>6.2399999999975453E-4</c:v>
                </c:pt>
                <c:pt idx="31201">
                  <c:v>6.2401999999975451E-4</c:v>
                </c:pt>
                <c:pt idx="31202">
                  <c:v>6.240399999997545E-4</c:v>
                </c:pt>
                <c:pt idx="31203">
                  <c:v>6.2405999999975449E-4</c:v>
                </c:pt>
                <c:pt idx="31204">
                  <c:v>6.2407999999975448E-4</c:v>
                </c:pt>
                <c:pt idx="31205">
                  <c:v>6.2409999999975447E-4</c:v>
                </c:pt>
                <c:pt idx="31206">
                  <c:v>6.2411999999975446E-4</c:v>
                </c:pt>
                <c:pt idx="31207">
                  <c:v>6.2413999999975445E-4</c:v>
                </c:pt>
                <c:pt idx="31208">
                  <c:v>6.2415999999975444E-4</c:v>
                </c:pt>
                <c:pt idx="31209">
                  <c:v>6.2417999999975443E-4</c:v>
                </c:pt>
                <c:pt idx="31210">
                  <c:v>6.2419999999975442E-4</c:v>
                </c:pt>
                <c:pt idx="31211">
                  <c:v>6.2421999999975441E-4</c:v>
                </c:pt>
                <c:pt idx="31212">
                  <c:v>6.242399999997544E-4</c:v>
                </c:pt>
                <c:pt idx="31213">
                  <c:v>6.2425999999975439E-4</c:v>
                </c:pt>
                <c:pt idx="31214">
                  <c:v>6.2427999999975438E-4</c:v>
                </c:pt>
                <c:pt idx="31215">
                  <c:v>6.2429999999975437E-4</c:v>
                </c:pt>
                <c:pt idx="31216">
                  <c:v>6.2431999999975436E-4</c:v>
                </c:pt>
                <c:pt idx="31217">
                  <c:v>6.2433999999975435E-4</c:v>
                </c:pt>
                <c:pt idx="31218">
                  <c:v>6.2435999999975434E-4</c:v>
                </c:pt>
                <c:pt idx="31219">
                  <c:v>6.2437999999975433E-4</c:v>
                </c:pt>
                <c:pt idx="31220">
                  <c:v>6.2439999999975432E-4</c:v>
                </c:pt>
                <c:pt idx="31221">
                  <c:v>6.2441999999975431E-4</c:v>
                </c:pt>
                <c:pt idx="31222">
                  <c:v>6.244399999997543E-4</c:v>
                </c:pt>
                <c:pt idx="31223">
                  <c:v>6.2445999999975429E-4</c:v>
                </c:pt>
                <c:pt idx="31224">
                  <c:v>6.2447999999975428E-4</c:v>
                </c:pt>
                <c:pt idx="31225">
                  <c:v>6.2449999999975427E-4</c:v>
                </c:pt>
                <c:pt idx="31226">
                  <c:v>6.2451999999975426E-4</c:v>
                </c:pt>
                <c:pt idx="31227">
                  <c:v>6.2453999999975425E-4</c:v>
                </c:pt>
                <c:pt idx="31228">
                  <c:v>6.2455999999975424E-4</c:v>
                </c:pt>
                <c:pt idx="31229">
                  <c:v>6.2457999999975423E-4</c:v>
                </c:pt>
                <c:pt idx="31230">
                  <c:v>6.2459999999975421E-4</c:v>
                </c:pt>
                <c:pt idx="31231">
                  <c:v>6.246199999997542E-4</c:v>
                </c:pt>
                <c:pt idx="31232">
                  <c:v>6.2463999999975419E-4</c:v>
                </c:pt>
                <c:pt idx="31233">
                  <c:v>6.2465999999975418E-4</c:v>
                </c:pt>
                <c:pt idx="31234">
                  <c:v>6.2467999999975417E-4</c:v>
                </c:pt>
                <c:pt idx="31235">
                  <c:v>6.2469999999975416E-4</c:v>
                </c:pt>
                <c:pt idx="31236">
                  <c:v>6.2471999999975415E-4</c:v>
                </c:pt>
                <c:pt idx="31237">
                  <c:v>6.2473999999975414E-4</c:v>
                </c:pt>
                <c:pt idx="31238">
                  <c:v>6.2475999999975413E-4</c:v>
                </c:pt>
                <c:pt idx="31239">
                  <c:v>6.2477999999975412E-4</c:v>
                </c:pt>
                <c:pt idx="31240">
                  <c:v>6.2479999999975411E-4</c:v>
                </c:pt>
                <c:pt idx="31241">
                  <c:v>6.248199999997541E-4</c:v>
                </c:pt>
                <c:pt idx="31242">
                  <c:v>6.2483999999975409E-4</c:v>
                </c:pt>
                <c:pt idx="31243">
                  <c:v>6.2485999999975408E-4</c:v>
                </c:pt>
                <c:pt idx="31244">
                  <c:v>6.2487999999975407E-4</c:v>
                </c:pt>
                <c:pt idx="31245">
                  <c:v>6.2489999999975406E-4</c:v>
                </c:pt>
                <c:pt idx="31246">
                  <c:v>6.2491999999975405E-4</c:v>
                </c:pt>
                <c:pt idx="31247">
                  <c:v>6.2493999999975404E-4</c:v>
                </c:pt>
                <c:pt idx="31248">
                  <c:v>6.2495999999975403E-4</c:v>
                </c:pt>
                <c:pt idx="31249">
                  <c:v>6.2497999999975402E-4</c:v>
                </c:pt>
                <c:pt idx="31250">
                  <c:v>6.2499999999975401E-4</c:v>
                </c:pt>
                <c:pt idx="31251">
                  <c:v>6.25019999999754E-4</c:v>
                </c:pt>
                <c:pt idx="31252">
                  <c:v>6.2503999999975399E-4</c:v>
                </c:pt>
                <c:pt idx="31253">
                  <c:v>6.2505999999975398E-4</c:v>
                </c:pt>
                <c:pt idx="31254">
                  <c:v>6.2507999999975397E-4</c:v>
                </c:pt>
                <c:pt idx="31255">
                  <c:v>6.2509999999975396E-4</c:v>
                </c:pt>
                <c:pt idx="31256">
                  <c:v>6.2511999999975395E-4</c:v>
                </c:pt>
                <c:pt idx="31257">
                  <c:v>6.2513999999975394E-4</c:v>
                </c:pt>
                <c:pt idx="31258">
                  <c:v>6.2515999999975392E-4</c:v>
                </c:pt>
                <c:pt idx="31259">
                  <c:v>6.2517999999975391E-4</c:v>
                </c:pt>
                <c:pt idx="31260">
                  <c:v>6.251999999997539E-4</c:v>
                </c:pt>
                <c:pt idx="31261">
                  <c:v>6.2521999999975389E-4</c:v>
                </c:pt>
                <c:pt idx="31262">
                  <c:v>6.2523999999975388E-4</c:v>
                </c:pt>
                <c:pt idx="31263">
                  <c:v>6.2525999999975387E-4</c:v>
                </c:pt>
                <c:pt idx="31264">
                  <c:v>6.2527999999975386E-4</c:v>
                </c:pt>
                <c:pt idx="31265">
                  <c:v>6.2529999999975385E-4</c:v>
                </c:pt>
                <c:pt idx="31266">
                  <c:v>6.2531999999975384E-4</c:v>
                </c:pt>
                <c:pt idx="31267">
                  <c:v>6.2533999999975383E-4</c:v>
                </c:pt>
                <c:pt idx="31268">
                  <c:v>6.2535999999975382E-4</c:v>
                </c:pt>
                <c:pt idx="31269">
                  <c:v>6.2537999999975381E-4</c:v>
                </c:pt>
                <c:pt idx="31270">
                  <c:v>6.253999999997538E-4</c:v>
                </c:pt>
                <c:pt idx="31271">
                  <c:v>6.2541999999975379E-4</c:v>
                </c:pt>
                <c:pt idx="31272">
                  <c:v>6.2543999999975378E-4</c:v>
                </c:pt>
                <c:pt idx="31273">
                  <c:v>6.2545999999975377E-4</c:v>
                </c:pt>
                <c:pt idx="31274">
                  <c:v>6.2547999999975376E-4</c:v>
                </c:pt>
                <c:pt idx="31275">
                  <c:v>6.2549999999975375E-4</c:v>
                </c:pt>
                <c:pt idx="31276">
                  <c:v>6.2551999999975374E-4</c:v>
                </c:pt>
                <c:pt idx="31277">
                  <c:v>6.2553999999975373E-4</c:v>
                </c:pt>
                <c:pt idx="31278">
                  <c:v>6.2555999999975372E-4</c:v>
                </c:pt>
                <c:pt idx="31279">
                  <c:v>6.2557999999975371E-4</c:v>
                </c:pt>
                <c:pt idx="31280">
                  <c:v>6.255999999997537E-4</c:v>
                </c:pt>
                <c:pt idx="31281">
                  <c:v>6.2561999999975369E-4</c:v>
                </c:pt>
                <c:pt idx="31282">
                  <c:v>6.2563999999975368E-4</c:v>
                </c:pt>
                <c:pt idx="31283">
                  <c:v>6.2565999999975367E-4</c:v>
                </c:pt>
                <c:pt idx="31284">
                  <c:v>6.2567999999975366E-4</c:v>
                </c:pt>
                <c:pt idx="31285">
                  <c:v>6.2569999999975365E-4</c:v>
                </c:pt>
                <c:pt idx="31286">
                  <c:v>6.2571999999975363E-4</c:v>
                </c:pt>
                <c:pt idx="31287">
                  <c:v>6.2573999999975362E-4</c:v>
                </c:pt>
                <c:pt idx="31288">
                  <c:v>6.2575999999975361E-4</c:v>
                </c:pt>
                <c:pt idx="31289">
                  <c:v>6.257799999997536E-4</c:v>
                </c:pt>
                <c:pt idx="31290">
                  <c:v>6.2579999999975359E-4</c:v>
                </c:pt>
                <c:pt idx="31291">
                  <c:v>6.2581999999975358E-4</c:v>
                </c:pt>
                <c:pt idx="31292">
                  <c:v>6.2583999999975357E-4</c:v>
                </c:pt>
                <c:pt idx="31293">
                  <c:v>6.2585999999975356E-4</c:v>
                </c:pt>
                <c:pt idx="31294">
                  <c:v>6.2587999999975355E-4</c:v>
                </c:pt>
                <c:pt idx="31295">
                  <c:v>6.2589999999975354E-4</c:v>
                </c:pt>
                <c:pt idx="31296">
                  <c:v>6.2591999999975353E-4</c:v>
                </c:pt>
                <c:pt idx="31297">
                  <c:v>6.2593999999975352E-4</c:v>
                </c:pt>
                <c:pt idx="31298">
                  <c:v>6.2595999999975351E-4</c:v>
                </c:pt>
                <c:pt idx="31299">
                  <c:v>6.259799999997535E-4</c:v>
                </c:pt>
                <c:pt idx="31300">
                  <c:v>6.2599999999975349E-4</c:v>
                </c:pt>
                <c:pt idx="31301">
                  <c:v>6.2601999999975348E-4</c:v>
                </c:pt>
                <c:pt idx="31302">
                  <c:v>6.2603999999975347E-4</c:v>
                </c:pt>
                <c:pt idx="31303">
                  <c:v>6.2605999999975346E-4</c:v>
                </c:pt>
                <c:pt idx="31304">
                  <c:v>6.2607999999975345E-4</c:v>
                </c:pt>
                <c:pt idx="31305">
                  <c:v>6.2609999999975344E-4</c:v>
                </c:pt>
                <c:pt idx="31306">
                  <c:v>6.2611999999975343E-4</c:v>
                </c:pt>
                <c:pt idx="31307">
                  <c:v>6.2613999999975342E-4</c:v>
                </c:pt>
                <c:pt idx="31308">
                  <c:v>6.2615999999975341E-4</c:v>
                </c:pt>
                <c:pt idx="31309">
                  <c:v>6.261799999997534E-4</c:v>
                </c:pt>
                <c:pt idx="31310">
                  <c:v>6.2619999999975339E-4</c:v>
                </c:pt>
                <c:pt idx="31311">
                  <c:v>6.2621999999975338E-4</c:v>
                </c:pt>
                <c:pt idx="31312">
                  <c:v>6.2623999999975337E-4</c:v>
                </c:pt>
                <c:pt idx="31313">
                  <c:v>6.2625999999975336E-4</c:v>
                </c:pt>
                <c:pt idx="31314">
                  <c:v>6.2627999999975334E-4</c:v>
                </c:pt>
                <c:pt idx="31315">
                  <c:v>6.2629999999975333E-4</c:v>
                </c:pt>
                <c:pt idx="31316">
                  <c:v>6.2631999999975332E-4</c:v>
                </c:pt>
                <c:pt idx="31317">
                  <c:v>6.2633999999975331E-4</c:v>
                </c:pt>
                <c:pt idx="31318">
                  <c:v>6.263599999997533E-4</c:v>
                </c:pt>
                <c:pt idx="31319">
                  <c:v>6.2637999999975329E-4</c:v>
                </c:pt>
                <c:pt idx="31320">
                  <c:v>6.2639999999975328E-4</c:v>
                </c:pt>
                <c:pt idx="31321">
                  <c:v>6.2641999999975327E-4</c:v>
                </c:pt>
                <c:pt idx="31322">
                  <c:v>6.2643999999975326E-4</c:v>
                </c:pt>
                <c:pt idx="31323">
                  <c:v>6.2645999999975325E-4</c:v>
                </c:pt>
                <c:pt idx="31324">
                  <c:v>6.2647999999975324E-4</c:v>
                </c:pt>
                <c:pt idx="31325">
                  <c:v>6.2649999999975323E-4</c:v>
                </c:pt>
                <c:pt idx="31326">
                  <c:v>6.2651999999975322E-4</c:v>
                </c:pt>
                <c:pt idx="31327">
                  <c:v>6.2653999999975321E-4</c:v>
                </c:pt>
                <c:pt idx="31328">
                  <c:v>6.265599999997532E-4</c:v>
                </c:pt>
                <c:pt idx="31329">
                  <c:v>6.2657999999975319E-4</c:v>
                </c:pt>
                <c:pt idx="31330">
                  <c:v>6.2659999999975318E-4</c:v>
                </c:pt>
                <c:pt idx="31331">
                  <c:v>6.2661999999975317E-4</c:v>
                </c:pt>
                <c:pt idx="31332">
                  <c:v>6.2663999999975316E-4</c:v>
                </c:pt>
                <c:pt idx="31333">
                  <c:v>6.2665999999975315E-4</c:v>
                </c:pt>
                <c:pt idx="31334">
                  <c:v>6.2667999999975314E-4</c:v>
                </c:pt>
                <c:pt idx="31335">
                  <c:v>6.2669999999975313E-4</c:v>
                </c:pt>
                <c:pt idx="31336">
                  <c:v>6.2671999999975312E-4</c:v>
                </c:pt>
                <c:pt idx="31337">
                  <c:v>6.2673999999975311E-4</c:v>
                </c:pt>
                <c:pt idx="31338">
                  <c:v>6.267599999997531E-4</c:v>
                </c:pt>
                <c:pt idx="31339">
                  <c:v>6.2677999999975309E-4</c:v>
                </c:pt>
                <c:pt idx="31340">
                  <c:v>6.2679999999975308E-4</c:v>
                </c:pt>
                <c:pt idx="31341">
                  <c:v>6.2681999999975307E-4</c:v>
                </c:pt>
                <c:pt idx="31342">
                  <c:v>6.2683999999975305E-4</c:v>
                </c:pt>
                <c:pt idx="31343">
                  <c:v>6.2685999999975304E-4</c:v>
                </c:pt>
                <c:pt idx="31344">
                  <c:v>6.2687999999975303E-4</c:v>
                </c:pt>
                <c:pt idx="31345">
                  <c:v>6.2689999999975302E-4</c:v>
                </c:pt>
                <c:pt idx="31346">
                  <c:v>6.2691999999975301E-4</c:v>
                </c:pt>
                <c:pt idx="31347">
                  <c:v>6.26939999999753E-4</c:v>
                </c:pt>
                <c:pt idx="31348">
                  <c:v>6.2695999999975299E-4</c:v>
                </c:pt>
                <c:pt idx="31349">
                  <c:v>6.2697999999975298E-4</c:v>
                </c:pt>
                <c:pt idx="31350">
                  <c:v>6.2699999999975297E-4</c:v>
                </c:pt>
                <c:pt idx="31351">
                  <c:v>6.2701999999975296E-4</c:v>
                </c:pt>
                <c:pt idx="31352">
                  <c:v>6.2703999999975295E-4</c:v>
                </c:pt>
                <c:pt idx="31353">
                  <c:v>6.2705999999975294E-4</c:v>
                </c:pt>
                <c:pt idx="31354">
                  <c:v>6.2707999999975293E-4</c:v>
                </c:pt>
                <c:pt idx="31355">
                  <c:v>6.2709999999975292E-4</c:v>
                </c:pt>
                <c:pt idx="31356">
                  <c:v>6.2711999999975291E-4</c:v>
                </c:pt>
                <c:pt idx="31357">
                  <c:v>6.271399999997529E-4</c:v>
                </c:pt>
                <c:pt idx="31358">
                  <c:v>6.2715999999975289E-4</c:v>
                </c:pt>
                <c:pt idx="31359">
                  <c:v>6.2717999999975288E-4</c:v>
                </c:pt>
                <c:pt idx="31360">
                  <c:v>6.2719999999975287E-4</c:v>
                </c:pt>
                <c:pt idx="31361">
                  <c:v>6.2721999999975286E-4</c:v>
                </c:pt>
                <c:pt idx="31362">
                  <c:v>6.2723999999975285E-4</c:v>
                </c:pt>
                <c:pt idx="31363">
                  <c:v>6.2725999999975284E-4</c:v>
                </c:pt>
                <c:pt idx="31364">
                  <c:v>6.2727999999975283E-4</c:v>
                </c:pt>
                <c:pt idx="31365">
                  <c:v>6.2729999999975282E-4</c:v>
                </c:pt>
                <c:pt idx="31366">
                  <c:v>6.2731999999975281E-4</c:v>
                </c:pt>
                <c:pt idx="31367">
                  <c:v>6.273399999997528E-4</c:v>
                </c:pt>
                <c:pt idx="31368">
                  <c:v>6.2735999999975279E-4</c:v>
                </c:pt>
                <c:pt idx="31369">
                  <c:v>6.2737999999975278E-4</c:v>
                </c:pt>
                <c:pt idx="31370">
                  <c:v>6.2739999999975276E-4</c:v>
                </c:pt>
                <c:pt idx="31371">
                  <c:v>6.2741999999975275E-4</c:v>
                </c:pt>
                <c:pt idx="31372">
                  <c:v>6.2743999999975274E-4</c:v>
                </c:pt>
                <c:pt idx="31373">
                  <c:v>6.2745999999975273E-4</c:v>
                </c:pt>
                <c:pt idx="31374">
                  <c:v>6.2747999999975272E-4</c:v>
                </c:pt>
                <c:pt idx="31375">
                  <c:v>6.2749999999975271E-4</c:v>
                </c:pt>
                <c:pt idx="31376">
                  <c:v>6.275199999997527E-4</c:v>
                </c:pt>
                <c:pt idx="31377">
                  <c:v>6.2753999999975269E-4</c:v>
                </c:pt>
                <c:pt idx="31378">
                  <c:v>6.2755999999975268E-4</c:v>
                </c:pt>
                <c:pt idx="31379">
                  <c:v>6.2757999999975267E-4</c:v>
                </c:pt>
                <c:pt idx="31380">
                  <c:v>6.2759999999975266E-4</c:v>
                </c:pt>
                <c:pt idx="31381">
                  <c:v>6.2761999999975265E-4</c:v>
                </c:pt>
                <c:pt idx="31382">
                  <c:v>6.2763999999975264E-4</c:v>
                </c:pt>
                <c:pt idx="31383">
                  <c:v>6.2765999999975263E-4</c:v>
                </c:pt>
                <c:pt idx="31384">
                  <c:v>6.2767999999975262E-4</c:v>
                </c:pt>
                <c:pt idx="31385">
                  <c:v>6.2769999999975261E-4</c:v>
                </c:pt>
                <c:pt idx="31386">
                  <c:v>6.277199999997526E-4</c:v>
                </c:pt>
                <c:pt idx="31387">
                  <c:v>6.2773999999975259E-4</c:v>
                </c:pt>
                <c:pt idx="31388">
                  <c:v>6.2775999999975258E-4</c:v>
                </c:pt>
                <c:pt idx="31389">
                  <c:v>6.2777999999975257E-4</c:v>
                </c:pt>
                <c:pt idx="31390">
                  <c:v>6.2779999999975256E-4</c:v>
                </c:pt>
                <c:pt idx="31391">
                  <c:v>6.2781999999975255E-4</c:v>
                </c:pt>
                <c:pt idx="31392">
                  <c:v>6.2783999999975254E-4</c:v>
                </c:pt>
                <c:pt idx="31393">
                  <c:v>6.2785999999975253E-4</c:v>
                </c:pt>
                <c:pt idx="31394">
                  <c:v>6.2787999999975252E-4</c:v>
                </c:pt>
                <c:pt idx="31395">
                  <c:v>6.2789999999975251E-4</c:v>
                </c:pt>
                <c:pt idx="31396">
                  <c:v>6.279199999997525E-4</c:v>
                </c:pt>
                <c:pt idx="31397">
                  <c:v>6.2793999999975249E-4</c:v>
                </c:pt>
                <c:pt idx="31398">
                  <c:v>6.2795999999975247E-4</c:v>
                </c:pt>
                <c:pt idx="31399">
                  <c:v>6.2797999999975246E-4</c:v>
                </c:pt>
                <c:pt idx="31400">
                  <c:v>6.2799999999975245E-4</c:v>
                </c:pt>
                <c:pt idx="31401">
                  <c:v>6.2801999999975244E-4</c:v>
                </c:pt>
                <c:pt idx="31402">
                  <c:v>6.2803999999975243E-4</c:v>
                </c:pt>
                <c:pt idx="31403">
                  <c:v>6.2805999999975242E-4</c:v>
                </c:pt>
                <c:pt idx="31404">
                  <c:v>6.2807999999975241E-4</c:v>
                </c:pt>
                <c:pt idx="31405">
                  <c:v>6.280999999997524E-4</c:v>
                </c:pt>
                <c:pt idx="31406">
                  <c:v>6.2811999999975239E-4</c:v>
                </c:pt>
                <c:pt idx="31407">
                  <c:v>6.2813999999975238E-4</c:v>
                </c:pt>
                <c:pt idx="31408">
                  <c:v>6.2815999999975237E-4</c:v>
                </c:pt>
                <c:pt idx="31409">
                  <c:v>6.2817999999975236E-4</c:v>
                </c:pt>
                <c:pt idx="31410">
                  <c:v>6.2819999999975235E-4</c:v>
                </c:pt>
                <c:pt idx="31411">
                  <c:v>6.2821999999975234E-4</c:v>
                </c:pt>
                <c:pt idx="31412">
                  <c:v>6.2823999999975233E-4</c:v>
                </c:pt>
                <c:pt idx="31413">
                  <c:v>6.2825999999975232E-4</c:v>
                </c:pt>
                <c:pt idx="31414">
                  <c:v>6.2827999999975231E-4</c:v>
                </c:pt>
                <c:pt idx="31415">
                  <c:v>6.282999999997523E-4</c:v>
                </c:pt>
                <c:pt idx="31416">
                  <c:v>6.2831999999975229E-4</c:v>
                </c:pt>
                <c:pt idx="31417">
                  <c:v>6.2833999999975228E-4</c:v>
                </c:pt>
                <c:pt idx="31418">
                  <c:v>6.2835999999975227E-4</c:v>
                </c:pt>
                <c:pt idx="31419">
                  <c:v>6.2837999999975226E-4</c:v>
                </c:pt>
                <c:pt idx="31420">
                  <c:v>6.2839999999975225E-4</c:v>
                </c:pt>
                <c:pt idx="31421">
                  <c:v>6.2841999999975224E-4</c:v>
                </c:pt>
                <c:pt idx="31422">
                  <c:v>6.2843999999975223E-4</c:v>
                </c:pt>
                <c:pt idx="31423">
                  <c:v>6.2845999999975222E-4</c:v>
                </c:pt>
                <c:pt idx="31424">
                  <c:v>6.2847999999975221E-4</c:v>
                </c:pt>
                <c:pt idx="31425">
                  <c:v>6.284999999997522E-4</c:v>
                </c:pt>
                <c:pt idx="31426">
                  <c:v>6.2851999999975218E-4</c:v>
                </c:pt>
                <c:pt idx="31427">
                  <c:v>6.2853999999975217E-4</c:v>
                </c:pt>
                <c:pt idx="31428">
                  <c:v>6.2855999999975216E-4</c:v>
                </c:pt>
                <c:pt idx="31429">
                  <c:v>6.2857999999975215E-4</c:v>
                </c:pt>
                <c:pt idx="31430">
                  <c:v>6.2859999999975214E-4</c:v>
                </c:pt>
                <c:pt idx="31431">
                  <c:v>6.2861999999975213E-4</c:v>
                </c:pt>
                <c:pt idx="31432">
                  <c:v>6.2863999999975212E-4</c:v>
                </c:pt>
                <c:pt idx="31433">
                  <c:v>6.2865999999975211E-4</c:v>
                </c:pt>
                <c:pt idx="31434">
                  <c:v>6.286799999997521E-4</c:v>
                </c:pt>
                <c:pt idx="31435">
                  <c:v>6.2869999999975209E-4</c:v>
                </c:pt>
                <c:pt idx="31436">
                  <c:v>6.2871999999975208E-4</c:v>
                </c:pt>
                <c:pt idx="31437">
                  <c:v>6.2873999999975207E-4</c:v>
                </c:pt>
                <c:pt idx="31438">
                  <c:v>6.2875999999975206E-4</c:v>
                </c:pt>
                <c:pt idx="31439">
                  <c:v>6.2877999999975205E-4</c:v>
                </c:pt>
                <c:pt idx="31440">
                  <c:v>6.2879999999975204E-4</c:v>
                </c:pt>
                <c:pt idx="31441">
                  <c:v>6.2881999999975203E-4</c:v>
                </c:pt>
                <c:pt idx="31442">
                  <c:v>6.2883999999975202E-4</c:v>
                </c:pt>
                <c:pt idx="31443">
                  <c:v>6.2885999999975201E-4</c:v>
                </c:pt>
                <c:pt idx="31444">
                  <c:v>6.28879999999752E-4</c:v>
                </c:pt>
                <c:pt idx="31445">
                  <c:v>6.2889999999975199E-4</c:v>
                </c:pt>
                <c:pt idx="31446">
                  <c:v>6.2891999999975198E-4</c:v>
                </c:pt>
                <c:pt idx="31447">
                  <c:v>6.2893999999975197E-4</c:v>
                </c:pt>
                <c:pt idx="31448">
                  <c:v>6.2895999999975196E-4</c:v>
                </c:pt>
                <c:pt idx="31449">
                  <c:v>6.2897999999975195E-4</c:v>
                </c:pt>
                <c:pt idx="31450">
                  <c:v>6.2899999999975194E-4</c:v>
                </c:pt>
                <c:pt idx="31451">
                  <c:v>6.2901999999975193E-4</c:v>
                </c:pt>
                <c:pt idx="31452">
                  <c:v>6.2903999999975192E-4</c:v>
                </c:pt>
                <c:pt idx="31453">
                  <c:v>6.2905999999975191E-4</c:v>
                </c:pt>
                <c:pt idx="31454">
                  <c:v>6.2907999999975189E-4</c:v>
                </c:pt>
                <c:pt idx="31455">
                  <c:v>6.2909999999975188E-4</c:v>
                </c:pt>
                <c:pt idx="31456">
                  <c:v>6.2911999999975187E-4</c:v>
                </c:pt>
                <c:pt idx="31457">
                  <c:v>6.2913999999975186E-4</c:v>
                </c:pt>
                <c:pt idx="31458">
                  <c:v>6.2915999999975185E-4</c:v>
                </c:pt>
                <c:pt idx="31459">
                  <c:v>6.2917999999975184E-4</c:v>
                </c:pt>
                <c:pt idx="31460">
                  <c:v>6.2919999999975183E-4</c:v>
                </c:pt>
                <c:pt idx="31461">
                  <c:v>6.2921999999975182E-4</c:v>
                </c:pt>
                <c:pt idx="31462">
                  <c:v>6.2923999999975181E-4</c:v>
                </c:pt>
                <c:pt idx="31463">
                  <c:v>6.292599999997518E-4</c:v>
                </c:pt>
                <c:pt idx="31464">
                  <c:v>6.2927999999975179E-4</c:v>
                </c:pt>
                <c:pt idx="31465">
                  <c:v>6.2929999999975178E-4</c:v>
                </c:pt>
                <c:pt idx="31466">
                  <c:v>6.2931999999975177E-4</c:v>
                </c:pt>
                <c:pt idx="31467">
                  <c:v>6.2933999999975176E-4</c:v>
                </c:pt>
                <c:pt idx="31468">
                  <c:v>6.2935999999975175E-4</c:v>
                </c:pt>
                <c:pt idx="31469">
                  <c:v>6.2937999999975174E-4</c:v>
                </c:pt>
                <c:pt idx="31470">
                  <c:v>6.2939999999975173E-4</c:v>
                </c:pt>
                <c:pt idx="31471">
                  <c:v>6.2941999999975172E-4</c:v>
                </c:pt>
                <c:pt idx="31472">
                  <c:v>6.2943999999975171E-4</c:v>
                </c:pt>
                <c:pt idx="31473">
                  <c:v>6.294599999997517E-4</c:v>
                </c:pt>
                <c:pt idx="31474">
                  <c:v>6.2947999999975169E-4</c:v>
                </c:pt>
                <c:pt idx="31475">
                  <c:v>6.2949999999975168E-4</c:v>
                </c:pt>
                <c:pt idx="31476">
                  <c:v>6.2951999999975167E-4</c:v>
                </c:pt>
                <c:pt idx="31477">
                  <c:v>6.2953999999975166E-4</c:v>
                </c:pt>
                <c:pt idx="31478">
                  <c:v>6.2955999999975165E-4</c:v>
                </c:pt>
                <c:pt idx="31479">
                  <c:v>6.2957999999975164E-4</c:v>
                </c:pt>
                <c:pt idx="31480">
                  <c:v>6.2959999999975163E-4</c:v>
                </c:pt>
                <c:pt idx="31481">
                  <c:v>6.2961999999975162E-4</c:v>
                </c:pt>
                <c:pt idx="31482">
                  <c:v>6.296399999997516E-4</c:v>
                </c:pt>
                <c:pt idx="31483">
                  <c:v>6.2965999999975159E-4</c:v>
                </c:pt>
                <c:pt idx="31484">
                  <c:v>6.2967999999975158E-4</c:v>
                </c:pt>
                <c:pt idx="31485">
                  <c:v>6.2969999999975157E-4</c:v>
                </c:pt>
                <c:pt idx="31486">
                  <c:v>6.2971999999975156E-4</c:v>
                </c:pt>
                <c:pt idx="31487">
                  <c:v>6.2973999999975155E-4</c:v>
                </c:pt>
                <c:pt idx="31488">
                  <c:v>6.2975999999975154E-4</c:v>
                </c:pt>
                <c:pt idx="31489">
                  <c:v>6.2977999999975153E-4</c:v>
                </c:pt>
                <c:pt idx="31490">
                  <c:v>6.2979999999975152E-4</c:v>
                </c:pt>
                <c:pt idx="31491">
                  <c:v>6.2981999999975151E-4</c:v>
                </c:pt>
                <c:pt idx="31492">
                  <c:v>6.298399999997515E-4</c:v>
                </c:pt>
                <c:pt idx="31493">
                  <c:v>6.2985999999975149E-4</c:v>
                </c:pt>
                <c:pt idx="31494">
                  <c:v>6.2987999999975148E-4</c:v>
                </c:pt>
                <c:pt idx="31495">
                  <c:v>6.2989999999975147E-4</c:v>
                </c:pt>
                <c:pt idx="31496">
                  <c:v>6.2991999999975146E-4</c:v>
                </c:pt>
                <c:pt idx="31497">
                  <c:v>6.2993999999975145E-4</c:v>
                </c:pt>
                <c:pt idx="31498">
                  <c:v>6.2995999999975144E-4</c:v>
                </c:pt>
                <c:pt idx="31499">
                  <c:v>6.2997999999975143E-4</c:v>
                </c:pt>
                <c:pt idx="31500">
                  <c:v>6.2999999999975142E-4</c:v>
                </c:pt>
                <c:pt idx="31501">
                  <c:v>6.3001999999975141E-4</c:v>
                </c:pt>
                <c:pt idx="31502">
                  <c:v>6.300399999997514E-4</c:v>
                </c:pt>
                <c:pt idx="31503">
                  <c:v>6.3005999999975139E-4</c:v>
                </c:pt>
                <c:pt idx="31504">
                  <c:v>6.3007999999975138E-4</c:v>
                </c:pt>
                <c:pt idx="31505">
                  <c:v>6.3009999999975137E-4</c:v>
                </c:pt>
                <c:pt idx="31506">
                  <c:v>6.3011999999975136E-4</c:v>
                </c:pt>
                <c:pt idx="31507">
                  <c:v>6.3013999999975135E-4</c:v>
                </c:pt>
                <c:pt idx="31508">
                  <c:v>6.3015999999975134E-4</c:v>
                </c:pt>
                <c:pt idx="31509">
                  <c:v>6.3017999999975133E-4</c:v>
                </c:pt>
                <c:pt idx="31510">
                  <c:v>6.3019999999975132E-4</c:v>
                </c:pt>
                <c:pt idx="31511">
                  <c:v>6.302199999997513E-4</c:v>
                </c:pt>
                <c:pt idx="31512">
                  <c:v>6.3023999999975129E-4</c:v>
                </c:pt>
                <c:pt idx="31513">
                  <c:v>6.3025999999975128E-4</c:v>
                </c:pt>
                <c:pt idx="31514">
                  <c:v>6.3027999999975127E-4</c:v>
                </c:pt>
                <c:pt idx="31515">
                  <c:v>6.3029999999975126E-4</c:v>
                </c:pt>
                <c:pt idx="31516">
                  <c:v>6.3031999999975125E-4</c:v>
                </c:pt>
                <c:pt idx="31517">
                  <c:v>6.3033999999975124E-4</c:v>
                </c:pt>
                <c:pt idx="31518">
                  <c:v>6.3035999999975123E-4</c:v>
                </c:pt>
                <c:pt idx="31519">
                  <c:v>6.3037999999975122E-4</c:v>
                </c:pt>
                <c:pt idx="31520">
                  <c:v>6.3039999999975121E-4</c:v>
                </c:pt>
                <c:pt idx="31521">
                  <c:v>6.304199999997512E-4</c:v>
                </c:pt>
                <c:pt idx="31522">
                  <c:v>6.3043999999975119E-4</c:v>
                </c:pt>
                <c:pt idx="31523">
                  <c:v>6.3045999999975118E-4</c:v>
                </c:pt>
                <c:pt idx="31524">
                  <c:v>6.3047999999975117E-4</c:v>
                </c:pt>
                <c:pt idx="31525">
                  <c:v>6.3049999999975116E-4</c:v>
                </c:pt>
                <c:pt idx="31526">
                  <c:v>6.3051999999975115E-4</c:v>
                </c:pt>
                <c:pt idx="31527">
                  <c:v>6.3053999999975114E-4</c:v>
                </c:pt>
                <c:pt idx="31528">
                  <c:v>6.3055999999975113E-4</c:v>
                </c:pt>
                <c:pt idx="31529">
                  <c:v>6.3057999999975112E-4</c:v>
                </c:pt>
                <c:pt idx="31530">
                  <c:v>6.3059999999975111E-4</c:v>
                </c:pt>
                <c:pt idx="31531">
                  <c:v>6.306199999997511E-4</c:v>
                </c:pt>
                <c:pt idx="31532">
                  <c:v>6.3063999999975109E-4</c:v>
                </c:pt>
                <c:pt idx="31533">
                  <c:v>6.3065999999975108E-4</c:v>
                </c:pt>
                <c:pt idx="31534">
                  <c:v>6.3067999999975107E-4</c:v>
                </c:pt>
                <c:pt idx="31535">
                  <c:v>6.3069999999975106E-4</c:v>
                </c:pt>
                <c:pt idx="31536">
                  <c:v>6.3071999999975105E-4</c:v>
                </c:pt>
                <c:pt idx="31537">
                  <c:v>6.3073999999975104E-4</c:v>
                </c:pt>
                <c:pt idx="31538">
                  <c:v>6.3075999999975103E-4</c:v>
                </c:pt>
                <c:pt idx="31539">
                  <c:v>6.3077999999975101E-4</c:v>
                </c:pt>
                <c:pt idx="31540">
                  <c:v>6.30799999999751E-4</c:v>
                </c:pt>
                <c:pt idx="31541">
                  <c:v>6.3081999999975099E-4</c:v>
                </c:pt>
                <c:pt idx="31542">
                  <c:v>6.3083999999975098E-4</c:v>
                </c:pt>
                <c:pt idx="31543">
                  <c:v>6.3085999999975097E-4</c:v>
                </c:pt>
                <c:pt idx="31544">
                  <c:v>6.3087999999975096E-4</c:v>
                </c:pt>
                <c:pt idx="31545">
                  <c:v>6.3089999999975095E-4</c:v>
                </c:pt>
                <c:pt idx="31546">
                  <c:v>6.3091999999975094E-4</c:v>
                </c:pt>
                <c:pt idx="31547">
                  <c:v>6.3093999999975093E-4</c:v>
                </c:pt>
                <c:pt idx="31548">
                  <c:v>6.3095999999975092E-4</c:v>
                </c:pt>
                <c:pt idx="31549">
                  <c:v>6.3097999999975091E-4</c:v>
                </c:pt>
                <c:pt idx="31550">
                  <c:v>6.309999999997509E-4</c:v>
                </c:pt>
                <c:pt idx="31551">
                  <c:v>6.3101999999975089E-4</c:v>
                </c:pt>
                <c:pt idx="31552">
                  <c:v>6.3103999999975088E-4</c:v>
                </c:pt>
                <c:pt idx="31553">
                  <c:v>6.3105999999975087E-4</c:v>
                </c:pt>
                <c:pt idx="31554">
                  <c:v>6.3107999999975086E-4</c:v>
                </c:pt>
                <c:pt idx="31555">
                  <c:v>6.3109999999975085E-4</c:v>
                </c:pt>
                <c:pt idx="31556">
                  <c:v>6.3111999999975084E-4</c:v>
                </c:pt>
                <c:pt idx="31557">
                  <c:v>6.3113999999975083E-4</c:v>
                </c:pt>
                <c:pt idx="31558">
                  <c:v>6.3115999999975082E-4</c:v>
                </c:pt>
                <c:pt idx="31559">
                  <c:v>6.3117999999975081E-4</c:v>
                </c:pt>
                <c:pt idx="31560">
                  <c:v>6.311999999997508E-4</c:v>
                </c:pt>
                <c:pt idx="31561">
                  <c:v>6.3121999999975079E-4</c:v>
                </c:pt>
                <c:pt idx="31562">
                  <c:v>6.3123999999975078E-4</c:v>
                </c:pt>
                <c:pt idx="31563">
                  <c:v>6.3125999999975077E-4</c:v>
                </c:pt>
                <c:pt idx="31564">
                  <c:v>6.3127999999975076E-4</c:v>
                </c:pt>
                <c:pt idx="31565">
                  <c:v>6.3129999999975075E-4</c:v>
                </c:pt>
                <c:pt idx="31566">
                  <c:v>6.3131999999975074E-4</c:v>
                </c:pt>
                <c:pt idx="31567">
                  <c:v>6.3133999999975072E-4</c:v>
                </c:pt>
                <c:pt idx="31568">
                  <c:v>6.3135999999975071E-4</c:v>
                </c:pt>
                <c:pt idx="31569">
                  <c:v>6.313799999997507E-4</c:v>
                </c:pt>
                <c:pt idx="31570">
                  <c:v>6.3139999999975069E-4</c:v>
                </c:pt>
                <c:pt idx="31571">
                  <c:v>6.3141999999975068E-4</c:v>
                </c:pt>
                <c:pt idx="31572">
                  <c:v>6.3143999999975067E-4</c:v>
                </c:pt>
                <c:pt idx="31573">
                  <c:v>6.3145999999975066E-4</c:v>
                </c:pt>
                <c:pt idx="31574">
                  <c:v>6.3147999999975065E-4</c:v>
                </c:pt>
                <c:pt idx="31575">
                  <c:v>6.3149999999975064E-4</c:v>
                </c:pt>
                <c:pt idx="31576">
                  <c:v>6.3151999999975063E-4</c:v>
                </c:pt>
                <c:pt idx="31577">
                  <c:v>6.3153999999975062E-4</c:v>
                </c:pt>
                <c:pt idx="31578">
                  <c:v>6.3155999999975061E-4</c:v>
                </c:pt>
                <c:pt idx="31579">
                  <c:v>6.315799999997506E-4</c:v>
                </c:pt>
                <c:pt idx="31580">
                  <c:v>6.3159999999975059E-4</c:v>
                </c:pt>
                <c:pt idx="31581">
                  <c:v>6.3161999999975058E-4</c:v>
                </c:pt>
                <c:pt idx="31582">
                  <c:v>6.3163999999975057E-4</c:v>
                </c:pt>
                <c:pt idx="31583">
                  <c:v>6.3165999999975056E-4</c:v>
                </c:pt>
                <c:pt idx="31584">
                  <c:v>6.3167999999975055E-4</c:v>
                </c:pt>
                <c:pt idx="31585">
                  <c:v>6.3169999999975054E-4</c:v>
                </c:pt>
                <c:pt idx="31586">
                  <c:v>6.3171999999975053E-4</c:v>
                </c:pt>
                <c:pt idx="31587">
                  <c:v>6.3173999999975052E-4</c:v>
                </c:pt>
                <c:pt idx="31588">
                  <c:v>6.3175999999975051E-4</c:v>
                </c:pt>
                <c:pt idx="31589">
                  <c:v>6.317799999997505E-4</c:v>
                </c:pt>
                <c:pt idx="31590">
                  <c:v>6.3179999999975049E-4</c:v>
                </c:pt>
                <c:pt idx="31591">
                  <c:v>6.3181999999975048E-4</c:v>
                </c:pt>
                <c:pt idx="31592">
                  <c:v>6.3183999999975047E-4</c:v>
                </c:pt>
                <c:pt idx="31593">
                  <c:v>6.3185999999975046E-4</c:v>
                </c:pt>
                <c:pt idx="31594">
                  <c:v>6.3187999999975045E-4</c:v>
                </c:pt>
                <c:pt idx="31595">
                  <c:v>6.3189999999975043E-4</c:v>
                </c:pt>
                <c:pt idx="31596">
                  <c:v>6.3191999999975042E-4</c:v>
                </c:pt>
                <c:pt idx="31597">
                  <c:v>6.3193999999975041E-4</c:v>
                </c:pt>
                <c:pt idx="31598">
                  <c:v>6.319599999997504E-4</c:v>
                </c:pt>
                <c:pt idx="31599">
                  <c:v>6.3197999999975039E-4</c:v>
                </c:pt>
                <c:pt idx="31600">
                  <c:v>6.3199999999975038E-4</c:v>
                </c:pt>
                <c:pt idx="31601">
                  <c:v>6.3201999999975037E-4</c:v>
                </c:pt>
                <c:pt idx="31602">
                  <c:v>6.3203999999975036E-4</c:v>
                </c:pt>
                <c:pt idx="31603">
                  <c:v>6.3205999999975035E-4</c:v>
                </c:pt>
                <c:pt idx="31604">
                  <c:v>6.3207999999975034E-4</c:v>
                </c:pt>
                <c:pt idx="31605">
                  <c:v>6.3209999999975033E-4</c:v>
                </c:pt>
                <c:pt idx="31606">
                  <c:v>6.3211999999975032E-4</c:v>
                </c:pt>
                <c:pt idx="31607">
                  <c:v>6.3213999999975031E-4</c:v>
                </c:pt>
                <c:pt idx="31608">
                  <c:v>6.321599999997503E-4</c:v>
                </c:pt>
                <c:pt idx="31609">
                  <c:v>6.3217999999975029E-4</c:v>
                </c:pt>
                <c:pt idx="31610">
                  <c:v>6.3219999999975028E-4</c:v>
                </c:pt>
                <c:pt idx="31611">
                  <c:v>6.3221999999975027E-4</c:v>
                </c:pt>
                <c:pt idx="31612">
                  <c:v>6.3223999999975026E-4</c:v>
                </c:pt>
                <c:pt idx="31613">
                  <c:v>6.3225999999975025E-4</c:v>
                </c:pt>
                <c:pt idx="31614">
                  <c:v>6.3227999999975024E-4</c:v>
                </c:pt>
                <c:pt idx="31615">
                  <c:v>6.3229999999975023E-4</c:v>
                </c:pt>
                <c:pt idx="31616">
                  <c:v>6.3231999999975022E-4</c:v>
                </c:pt>
                <c:pt idx="31617">
                  <c:v>6.3233999999975021E-4</c:v>
                </c:pt>
                <c:pt idx="31618">
                  <c:v>6.323599999997502E-4</c:v>
                </c:pt>
                <c:pt idx="31619">
                  <c:v>6.3237999999975019E-4</c:v>
                </c:pt>
                <c:pt idx="31620">
                  <c:v>6.3239999999975018E-4</c:v>
                </c:pt>
                <c:pt idx="31621">
                  <c:v>6.3241999999975017E-4</c:v>
                </c:pt>
                <c:pt idx="31622">
                  <c:v>6.3243999999975016E-4</c:v>
                </c:pt>
                <c:pt idx="31623">
                  <c:v>6.3245999999975014E-4</c:v>
                </c:pt>
                <c:pt idx="31624">
                  <c:v>6.3247999999975013E-4</c:v>
                </c:pt>
                <c:pt idx="31625">
                  <c:v>6.3249999999975012E-4</c:v>
                </c:pt>
                <c:pt idx="31626">
                  <c:v>6.3251999999975011E-4</c:v>
                </c:pt>
                <c:pt idx="31627">
                  <c:v>6.325399999997501E-4</c:v>
                </c:pt>
                <c:pt idx="31628">
                  <c:v>6.3255999999975009E-4</c:v>
                </c:pt>
                <c:pt idx="31629">
                  <c:v>6.3257999999975008E-4</c:v>
                </c:pt>
                <c:pt idx="31630">
                  <c:v>6.3259999999975007E-4</c:v>
                </c:pt>
                <c:pt idx="31631">
                  <c:v>6.3261999999975006E-4</c:v>
                </c:pt>
                <c:pt idx="31632">
                  <c:v>6.3263999999975005E-4</c:v>
                </c:pt>
                <c:pt idx="31633">
                  <c:v>6.3265999999975004E-4</c:v>
                </c:pt>
                <c:pt idx="31634">
                  <c:v>6.3267999999975003E-4</c:v>
                </c:pt>
                <c:pt idx="31635">
                  <c:v>6.3269999999975002E-4</c:v>
                </c:pt>
                <c:pt idx="31636">
                  <c:v>6.3271999999975001E-4</c:v>
                </c:pt>
                <c:pt idx="31637">
                  <c:v>6.3273999999975E-4</c:v>
                </c:pt>
                <c:pt idx="31638">
                  <c:v>6.3275999999974999E-4</c:v>
                </c:pt>
                <c:pt idx="31639">
                  <c:v>6.3277999999974998E-4</c:v>
                </c:pt>
                <c:pt idx="31640">
                  <c:v>6.3279999999974997E-4</c:v>
                </c:pt>
                <c:pt idx="31641">
                  <c:v>6.3281999999974996E-4</c:v>
                </c:pt>
                <c:pt idx="31642">
                  <c:v>6.3283999999974995E-4</c:v>
                </c:pt>
                <c:pt idx="31643">
                  <c:v>6.3285999999974994E-4</c:v>
                </c:pt>
                <c:pt idx="31644">
                  <c:v>6.3287999999974993E-4</c:v>
                </c:pt>
                <c:pt idx="31645">
                  <c:v>6.3289999999974992E-4</c:v>
                </c:pt>
                <c:pt idx="31646">
                  <c:v>6.3291999999974991E-4</c:v>
                </c:pt>
                <c:pt idx="31647">
                  <c:v>6.329399999997499E-4</c:v>
                </c:pt>
                <c:pt idx="31648">
                  <c:v>6.3295999999974989E-4</c:v>
                </c:pt>
                <c:pt idx="31649">
                  <c:v>6.3297999999974988E-4</c:v>
                </c:pt>
                <c:pt idx="31650">
                  <c:v>6.3299999999974987E-4</c:v>
                </c:pt>
                <c:pt idx="31651">
                  <c:v>6.3301999999974985E-4</c:v>
                </c:pt>
                <c:pt idx="31652">
                  <c:v>6.3303999999974984E-4</c:v>
                </c:pt>
                <c:pt idx="31653">
                  <c:v>6.3305999999974983E-4</c:v>
                </c:pt>
                <c:pt idx="31654">
                  <c:v>6.3307999999974982E-4</c:v>
                </c:pt>
                <c:pt idx="31655">
                  <c:v>6.3309999999974981E-4</c:v>
                </c:pt>
                <c:pt idx="31656">
                  <c:v>6.331199999997498E-4</c:v>
                </c:pt>
                <c:pt idx="31657">
                  <c:v>6.3313999999974979E-4</c:v>
                </c:pt>
                <c:pt idx="31658">
                  <c:v>6.3315999999974978E-4</c:v>
                </c:pt>
                <c:pt idx="31659">
                  <c:v>6.3317999999974977E-4</c:v>
                </c:pt>
                <c:pt idx="31660">
                  <c:v>6.3319999999974976E-4</c:v>
                </c:pt>
                <c:pt idx="31661">
                  <c:v>6.3321999999974975E-4</c:v>
                </c:pt>
                <c:pt idx="31662">
                  <c:v>6.3323999999974974E-4</c:v>
                </c:pt>
                <c:pt idx="31663">
                  <c:v>6.3325999999974973E-4</c:v>
                </c:pt>
                <c:pt idx="31664">
                  <c:v>6.3327999999974972E-4</c:v>
                </c:pt>
                <c:pt idx="31665">
                  <c:v>6.3329999999974971E-4</c:v>
                </c:pt>
                <c:pt idx="31666">
                  <c:v>6.333199999997497E-4</c:v>
                </c:pt>
                <c:pt idx="31667">
                  <c:v>6.3333999999974969E-4</c:v>
                </c:pt>
                <c:pt idx="31668">
                  <c:v>6.3335999999974968E-4</c:v>
                </c:pt>
                <c:pt idx="31669">
                  <c:v>6.3337999999974967E-4</c:v>
                </c:pt>
                <c:pt idx="31670">
                  <c:v>6.3339999999974966E-4</c:v>
                </c:pt>
                <c:pt idx="31671">
                  <c:v>6.3341999999974965E-4</c:v>
                </c:pt>
                <c:pt idx="31672">
                  <c:v>6.3343999999974964E-4</c:v>
                </c:pt>
                <c:pt idx="31673">
                  <c:v>6.3345999999974963E-4</c:v>
                </c:pt>
                <c:pt idx="31674">
                  <c:v>6.3347999999974962E-4</c:v>
                </c:pt>
                <c:pt idx="31675">
                  <c:v>6.3349999999974961E-4</c:v>
                </c:pt>
                <c:pt idx="31676">
                  <c:v>6.335199999997496E-4</c:v>
                </c:pt>
                <c:pt idx="31677">
                  <c:v>6.3353999999974959E-4</c:v>
                </c:pt>
                <c:pt idx="31678">
                  <c:v>6.3355999999974958E-4</c:v>
                </c:pt>
                <c:pt idx="31679">
                  <c:v>6.3357999999974956E-4</c:v>
                </c:pt>
                <c:pt idx="31680">
                  <c:v>6.3359999999974955E-4</c:v>
                </c:pt>
                <c:pt idx="31681">
                  <c:v>6.3361999999974954E-4</c:v>
                </c:pt>
                <c:pt idx="31682">
                  <c:v>6.3363999999974953E-4</c:v>
                </c:pt>
                <c:pt idx="31683">
                  <c:v>6.3365999999974952E-4</c:v>
                </c:pt>
                <c:pt idx="31684">
                  <c:v>6.3367999999974951E-4</c:v>
                </c:pt>
                <c:pt idx="31685">
                  <c:v>6.336999999997495E-4</c:v>
                </c:pt>
                <c:pt idx="31686">
                  <c:v>6.3371999999974949E-4</c:v>
                </c:pt>
                <c:pt idx="31687">
                  <c:v>6.3373999999974948E-4</c:v>
                </c:pt>
                <c:pt idx="31688">
                  <c:v>6.3375999999974947E-4</c:v>
                </c:pt>
                <c:pt idx="31689">
                  <c:v>6.3377999999974946E-4</c:v>
                </c:pt>
                <c:pt idx="31690">
                  <c:v>6.3379999999974945E-4</c:v>
                </c:pt>
                <c:pt idx="31691">
                  <c:v>6.3381999999974944E-4</c:v>
                </c:pt>
                <c:pt idx="31692">
                  <c:v>6.3383999999974943E-4</c:v>
                </c:pt>
                <c:pt idx="31693">
                  <c:v>6.3385999999974942E-4</c:v>
                </c:pt>
                <c:pt idx="31694">
                  <c:v>6.3387999999974941E-4</c:v>
                </c:pt>
                <c:pt idx="31695">
                  <c:v>6.338999999997494E-4</c:v>
                </c:pt>
                <c:pt idx="31696">
                  <c:v>6.3391999999974939E-4</c:v>
                </c:pt>
                <c:pt idx="31697">
                  <c:v>6.3393999999974938E-4</c:v>
                </c:pt>
                <c:pt idx="31698">
                  <c:v>6.3395999999974937E-4</c:v>
                </c:pt>
                <c:pt idx="31699">
                  <c:v>6.3397999999974936E-4</c:v>
                </c:pt>
                <c:pt idx="31700">
                  <c:v>6.3399999999974935E-4</c:v>
                </c:pt>
                <c:pt idx="31701">
                  <c:v>6.3401999999974934E-4</c:v>
                </c:pt>
                <c:pt idx="31702">
                  <c:v>6.3403999999974933E-4</c:v>
                </c:pt>
                <c:pt idx="31703">
                  <c:v>6.3405999999974932E-4</c:v>
                </c:pt>
                <c:pt idx="31704">
                  <c:v>6.3407999999974931E-4</c:v>
                </c:pt>
                <c:pt idx="31705">
                  <c:v>6.340999999997493E-4</c:v>
                </c:pt>
                <c:pt idx="31706">
                  <c:v>6.3411999999974929E-4</c:v>
                </c:pt>
                <c:pt idx="31707">
                  <c:v>6.3413999999974927E-4</c:v>
                </c:pt>
                <c:pt idx="31708">
                  <c:v>6.3415999999974926E-4</c:v>
                </c:pt>
                <c:pt idx="31709">
                  <c:v>6.3417999999974925E-4</c:v>
                </c:pt>
                <c:pt idx="31710">
                  <c:v>6.3419999999974924E-4</c:v>
                </c:pt>
                <c:pt idx="31711">
                  <c:v>6.3421999999974923E-4</c:v>
                </c:pt>
                <c:pt idx="31712">
                  <c:v>6.3423999999974922E-4</c:v>
                </c:pt>
                <c:pt idx="31713">
                  <c:v>6.3425999999974921E-4</c:v>
                </c:pt>
                <c:pt idx="31714">
                  <c:v>6.342799999997492E-4</c:v>
                </c:pt>
                <c:pt idx="31715">
                  <c:v>6.3429999999974919E-4</c:v>
                </c:pt>
                <c:pt idx="31716">
                  <c:v>6.3431999999974918E-4</c:v>
                </c:pt>
                <c:pt idx="31717">
                  <c:v>6.3433999999974917E-4</c:v>
                </c:pt>
                <c:pt idx="31718">
                  <c:v>6.3435999999974916E-4</c:v>
                </c:pt>
                <c:pt idx="31719">
                  <c:v>6.3437999999974915E-4</c:v>
                </c:pt>
                <c:pt idx="31720">
                  <c:v>6.3439999999974914E-4</c:v>
                </c:pt>
                <c:pt idx="31721">
                  <c:v>6.3441999999974913E-4</c:v>
                </c:pt>
                <c:pt idx="31722">
                  <c:v>6.3443999999974912E-4</c:v>
                </c:pt>
                <c:pt idx="31723">
                  <c:v>6.3445999999974911E-4</c:v>
                </c:pt>
                <c:pt idx="31724">
                  <c:v>6.344799999997491E-4</c:v>
                </c:pt>
                <c:pt idx="31725">
                  <c:v>6.3449999999974909E-4</c:v>
                </c:pt>
                <c:pt idx="31726">
                  <c:v>6.3451999999974908E-4</c:v>
                </c:pt>
                <c:pt idx="31727">
                  <c:v>6.3453999999974907E-4</c:v>
                </c:pt>
                <c:pt idx="31728">
                  <c:v>6.3455999999974906E-4</c:v>
                </c:pt>
                <c:pt idx="31729">
                  <c:v>6.3457999999974905E-4</c:v>
                </c:pt>
                <c:pt idx="31730">
                  <c:v>6.3459999999974904E-4</c:v>
                </c:pt>
                <c:pt idx="31731">
                  <c:v>6.3461999999974903E-4</c:v>
                </c:pt>
                <c:pt idx="31732">
                  <c:v>6.3463999999974902E-4</c:v>
                </c:pt>
                <c:pt idx="31733">
                  <c:v>6.3465999999974901E-4</c:v>
                </c:pt>
                <c:pt idx="31734">
                  <c:v>6.34679999999749E-4</c:v>
                </c:pt>
                <c:pt idx="31735">
                  <c:v>6.3469999999974898E-4</c:v>
                </c:pt>
                <c:pt idx="31736">
                  <c:v>6.3471999999974897E-4</c:v>
                </c:pt>
                <c:pt idx="31737">
                  <c:v>6.3473999999974896E-4</c:v>
                </c:pt>
                <c:pt idx="31738">
                  <c:v>6.3475999999974895E-4</c:v>
                </c:pt>
                <c:pt idx="31739">
                  <c:v>6.3477999999974894E-4</c:v>
                </c:pt>
                <c:pt idx="31740">
                  <c:v>6.3479999999974893E-4</c:v>
                </c:pt>
                <c:pt idx="31741">
                  <c:v>6.3481999999974892E-4</c:v>
                </c:pt>
                <c:pt idx="31742">
                  <c:v>6.3483999999974891E-4</c:v>
                </c:pt>
                <c:pt idx="31743">
                  <c:v>6.348599999997489E-4</c:v>
                </c:pt>
                <c:pt idx="31744">
                  <c:v>6.3487999999974889E-4</c:v>
                </c:pt>
                <c:pt idx="31745">
                  <c:v>6.3489999999974888E-4</c:v>
                </c:pt>
                <c:pt idx="31746">
                  <c:v>6.3491999999974887E-4</c:v>
                </c:pt>
                <c:pt idx="31747">
                  <c:v>6.3493999999974886E-4</c:v>
                </c:pt>
                <c:pt idx="31748">
                  <c:v>6.3495999999974885E-4</c:v>
                </c:pt>
                <c:pt idx="31749">
                  <c:v>6.3497999999974884E-4</c:v>
                </c:pt>
                <c:pt idx="31750">
                  <c:v>6.3499999999974883E-4</c:v>
                </c:pt>
                <c:pt idx="31751">
                  <c:v>6.3501999999974882E-4</c:v>
                </c:pt>
                <c:pt idx="31752">
                  <c:v>6.3503999999974881E-4</c:v>
                </c:pt>
                <c:pt idx="31753">
                  <c:v>6.350599999997488E-4</c:v>
                </c:pt>
                <c:pt idx="31754">
                  <c:v>6.3507999999974879E-4</c:v>
                </c:pt>
                <c:pt idx="31755">
                  <c:v>6.3509999999974878E-4</c:v>
                </c:pt>
                <c:pt idx="31756">
                  <c:v>6.3511999999974877E-4</c:v>
                </c:pt>
                <c:pt idx="31757">
                  <c:v>6.3513999999974876E-4</c:v>
                </c:pt>
                <c:pt idx="31758">
                  <c:v>6.3515999999974875E-4</c:v>
                </c:pt>
                <c:pt idx="31759">
                  <c:v>6.3517999999974874E-4</c:v>
                </c:pt>
                <c:pt idx="31760">
                  <c:v>6.3519999999974873E-4</c:v>
                </c:pt>
                <c:pt idx="31761">
                  <c:v>6.3521999999974872E-4</c:v>
                </c:pt>
                <c:pt idx="31762">
                  <c:v>6.3523999999974871E-4</c:v>
                </c:pt>
                <c:pt idx="31763">
                  <c:v>6.3525999999974869E-4</c:v>
                </c:pt>
                <c:pt idx="31764">
                  <c:v>6.3527999999974868E-4</c:v>
                </c:pt>
                <c:pt idx="31765">
                  <c:v>6.3529999999974867E-4</c:v>
                </c:pt>
                <c:pt idx="31766">
                  <c:v>6.3531999999974866E-4</c:v>
                </c:pt>
                <c:pt idx="31767">
                  <c:v>6.3533999999974865E-4</c:v>
                </c:pt>
                <c:pt idx="31768">
                  <c:v>6.3535999999974864E-4</c:v>
                </c:pt>
                <c:pt idx="31769">
                  <c:v>6.3537999999974863E-4</c:v>
                </c:pt>
                <c:pt idx="31770">
                  <c:v>6.3539999999974862E-4</c:v>
                </c:pt>
                <c:pt idx="31771">
                  <c:v>6.3541999999974861E-4</c:v>
                </c:pt>
                <c:pt idx="31772">
                  <c:v>6.354399999997486E-4</c:v>
                </c:pt>
                <c:pt idx="31773">
                  <c:v>6.3545999999974859E-4</c:v>
                </c:pt>
                <c:pt idx="31774">
                  <c:v>6.3547999999974858E-4</c:v>
                </c:pt>
                <c:pt idx="31775">
                  <c:v>6.3549999999974857E-4</c:v>
                </c:pt>
                <c:pt idx="31776">
                  <c:v>6.3551999999974856E-4</c:v>
                </c:pt>
                <c:pt idx="31777">
                  <c:v>6.3553999999974855E-4</c:v>
                </c:pt>
                <c:pt idx="31778">
                  <c:v>6.3555999999974854E-4</c:v>
                </c:pt>
                <c:pt idx="31779">
                  <c:v>6.3557999999974853E-4</c:v>
                </c:pt>
                <c:pt idx="31780">
                  <c:v>6.3559999999974852E-4</c:v>
                </c:pt>
                <c:pt idx="31781">
                  <c:v>6.3561999999974851E-4</c:v>
                </c:pt>
                <c:pt idx="31782">
                  <c:v>6.356399999997485E-4</c:v>
                </c:pt>
                <c:pt idx="31783">
                  <c:v>6.3565999999974849E-4</c:v>
                </c:pt>
                <c:pt idx="31784">
                  <c:v>6.3567999999974848E-4</c:v>
                </c:pt>
                <c:pt idx="31785">
                  <c:v>6.3569999999974847E-4</c:v>
                </c:pt>
                <c:pt idx="31786">
                  <c:v>6.3571999999974846E-4</c:v>
                </c:pt>
                <c:pt idx="31787">
                  <c:v>6.3573999999974845E-4</c:v>
                </c:pt>
                <c:pt idx="31788">
                  <c:v>6.3575999999974844E-4</c:v>
                </c:pt>
                <c:pt idx="31789">
                  <c:v>6.3577999999974843E-4</c:v>
                </c:pt>
                <c:pt idx="31790">
                  <c:v>6.3579999999974842E-4</c:v>
                </c:pt>
                <c:pt idx="31791">
                  <c:v>6.3581999999974841E-4</c:v>
                </c:pt>
                <c:pt idx="31792">
                  <c:v>6.3583999999974839E-4</c:v>
                </c:pt>
                <c:pt idx="31793">
                  <c:v>6.3585999999974838E-4</c:v>
                </c:pt>
                <c:pt idx="31794">
                  <c:v>6.3587999999974837E-4</c:v>
                </c:pt>
                <c:pt idx="31795">
                  <c:v>6.3589999999974836E-4</c:v>
                </c:pt>
                <c:pt idx="31796">
                  <c:v>6.3591999999974835E-4</c:v>
                </c:pt>
                <c:pt idx="31797">
                  <c:v>6.3593999999974834E-4</c:v>
                </c:pt>
                <c:pt idx="31798">
                  <c:v>6.3595999999974833E-4</c:v>
                </c:pt>
                <c:pt idx="31799">
                  <c:v>6.3597999999974832E-4</c:v>
                </c:pt>
                <c:pt idx="31800">
                  <c:v>6.3599999999974831E-4</c:v>
                </c:pt>
                <c:pt idx="31801">
                  <c:v>6.360199999997483E-4</c:v>
                </c:pt>
                <c:pt idx="31802">
                  <c:v>6.3603999999974829E-4</c:v>
                </c:pt>
                <c:pt idx="31803">
                  <c:v>6.3605999999974828E-4</c:v>
                </c:pt>
                <c:pt idx="31804">
                  <c:v>6.3607999999974827E-4</c:v>
                </c:pt>
                <c:pt idx="31805">
                  <c:v>6.3609999999974826E-4</c:v>
                </c:pt>
                <c:pt idx="31806">
                  <c:v>6.3611999999974825E-4</c:v>
                </c:pt>
                <c:pt idx="31807">
                  <c:v>6.3613999999974824E-4</c:v>
                </c:pt>
                <c:pt idx="31808">
                  <c:v>6.3615999999974823E-4</c:v>
                </c:pt>
                <c:pt idx="31809">
                  <c:v>6.3617999999974822E-4</c:v>
                </c:pt>
                <c:pt idx="31810">
                  <c:v>6.3619999999974821E-4</c:v>
                </c:pt>
                <c:pt idx="31811">
                  <c:v>6.362199999997482E-4</c:v>
                </c:pt>
                <c:pt idx="31812">
                  <c:v>6.3623999999974819E-4</c:v>
                </c:pt>
                <c:pt idx="31813">
                  <c:v>6.3625999999974818E-4</c:v>
                </c:pt>
                <c:pt idx="31814">
                  <c:v>6.3627999999974817E-4</c:v>
                </c:pt>
                <c:pt idx="31815">
                  <c:v>6.3629999999974816E-4</c:v>
                </c:pt>
                <c:pt idx="31816">
                  <c:v>6.3631999999974815E-4</c:v>
                </c:pt>
                <c:pt idx="31817">
                  <c:v>6.3633999999974814E-4</c:v>
                </c:pt>
                <c:pt idx="31818">
                  <c:v>6.3635999999974813E-4</c:v>
                </c:pt>
                <c:pt idx="31819">
                  <c:v>6.3637999999974812E-4</c:v>
                </c:pt>
                <c:pt idx="31820">
                  <c:v>6.363999999997481E-4</c:v>
                </c:pt>
                <c:pt idx="31821">
                  <c:v>6.3641999999974809E-4</c:v>
                </c:pt>
                <c:pt idx="31822">
                  <c:v>6.3643999999974808E-4</c:v>
                </c:pt>
                <c:pt idx="31823">
                  <c:v>6.3645999999974807E-4</c:v>
                </c:pt>
                <c:pt idx="31824">
                  <c:v>6.3647999999974806E-4</c:v>
                </c:pt>
                <c:pt idx="31825">
                  <c:v>6.3649999999974805E-4</c:v>
                </c:pt>
                <c:pt idx="31826">
                  <c:v>6.3651999999974804E-4</c:v>
                </c:pt>
                <c:pt idx="31827">
                  <c:v>6.3653999999974803E-4</c:v>
                </c:pt>
                <c:pt idx="31828">
                  <c:v>6.3655999999974802E-4</c:v>
                </c:pt>
                <c:pt idx="31829">
                  <c:v>6.3657999999974801E-4</c:v>
                </c:pt>
                <c:pt idx="31830">
                  <c:v>6.36599999999748E-4</c:v>
                </c:pt>
                <c:pt idx="31831">
                  <c:v>6.3661999999974799E-4</c:v>
                </c:pt>
                <c:pt idx="31832">
                  <c:v>6.3663999999974798E-4</c:v>
                </c:pt>
                <c:pt idx="31833">
                  <c:v>6.3665999999974797E-4</c:v>
                </c:pt>
                <c:pt idx="31834">
                  <c:v>6.3667999999974796E-4</c:v>
                </c:pt>
                <c:pt idx="31835">
                  <c:v>6.3669999999974795E-4</c:v>
                </c:pt>
                <c:pt idx="31836">
                  <c:v>6.3671999999974794E-4</c:v>
                </c:pt>
                <c:pt idx="31837">
                  <c:v>6.3673999999974793E-4</c:v>
                </c:pt>
                <c:pt idx="31838">
                  <c:v>6.3675999999974792E-4</c:v>
                </c:pt>
                <c:pt idx="31839">
                  <c:v>6.3677999999974791E-4</c:v>
                </c:pt>
                <c:pt idx="31840">
                  <c:v>6.367999999997479E-4</c:v>
                </c:pt>
                <c:pt idx="31841">
                  <c:v>6.3681999999974789E-4</c:v>
                </c:pt>
                <c:pt idx="31842">
                  <c:v>6.3683999999974788E-4</c:v>
                </c:pt>
                <c:pt idx="31843">
                  <c:v>6.3685999999974787E-4</c:v>
                </c:pt>
                <c:pt idx="31844">
                  <c:v>6.3687999999974786E-4</c:v>
                </c:pt>
                <c:pt idx="31845">
                  <c:v>6.3689999999974785E-4</c:v>
                </c:pt>
                <c:pt idx="31846">
                  <c:v>6.3691999999974784E-4</c:v>
                </c:pt>
                <c:pt idx="31847">
                  <c:v>6.3693999999974783E-4</c:v>
                </c:pt>
                <c:pt idx="31848">
                  <c:v>6.3695999999974781E-4</c:v>
                </c:pt>
                <c:pt idx="31849">
                  <c:v>6.369799999997478E-4</c:v>
                </c:pt>
                <c:pt idx="31850">
                  <c:v>6.3699999999974779E-4</c:v>
                </c:pt>
                <c:pt idx="31851">
                  <c:v>6.3701999999974778E-4</c:v>
                </c:pt>
                <c:pt idx="31852">
                  <c:v>6.3703999999974777E-4</c:v>
                </c:pt>
                <c:pt idx="31853">
                  <c:v>6.3705999999974776E-4</c:v>
                </c:pt>
                <c:pt idx="31854">
                  <c:v>6.3707999999974775E-4</c:v>
                </c:pt>
                <c:pt idx="31855">
                  <c:v>6.3709999999974774E-4</c:v>
                </c:pt>
                <c:pt idx="31856">
                  <c:v>6.3711999999974773E-4</c:v>
                </c:pt>
                <c:pt idx="31857">
                  <c:v>6.3713999999974772E-4</c:v>
                </c:pt>
                <c:pt idx="31858">
                  <c:v>6.3715999999974771E-4</c:v>
                </c:pt>
                <c:pt idx="31859">
                  <c:v>6.371799999997477E-4</c:v>
                </c:pt>
                <c:pt idx="31860">
                  <c:v>6.3719999999974769E-4</c:v>
                </c:pt>
                <c:pt idx="31861">
                  <c:v>6.3721999999974768E-4</c:v>
                </c:pt>
                <c:pt idx="31862">
                  <c:v>6.3723999999974767E-4</c:v>
                </c:pt>
                <c:pt idx="31863">
                  <c:v>6.3725999999974766E-4</c:v>
                </c:pt>
                <c:pt idx="31864">
                  <c:v>6.3727999999974765E-4</c:v>
                </c:pt>
                <c:pt idx="31865">
                  <c:v>6.3729999999974764E-4</c:v>
                </c:pt>
                <c:pt idx="31866">
                  <c:v>6.3731999999974763E-4</c:v>
                </c:pt>
                <c:pt idx="31867">
                  <c:v>6.3733999999974762E-4</c:v>
                </c:pt>
                <c:pt idx="31868">
                  <c:v>6.3735999999974761E-4</c:v>
                </c:pt>
                <c:pt idx="31869">
                  <c:v>6.373799999997476E-4</c:v>
                </c:pt>
                <c:pt idx="31870">
                  <c:v>6.3739999999974759E-4</c:v>
                </c:pt>
                <c:pt idx="31871">
                  <c:v>6.3741999999974758E-4</c:v>
                </c:pt>
                <c:pt idx="31872">
                  <c:v>6.3743999999974757E-4</c:v>
                </c:pt>
                <c:pt idx="31873">
                  <c:v>6.3745999999974756E-4</c:v>
                </c:pt>
                <c:pt idx="31874">
                  <c:v>6.3747999999974755E-4</c:v>
                </c:pt>
                <c:pt idx="31875">
                  <c:v>6.3749999999974754E-4</c:v>
                </c:pt>
                <c:pt idx="31876">
                  <c:v>6.3751999999974752E-4</c:v>
                </c:pt>
                <c:pt idx="31877">
                  <c:v>6.3753999999974751E-4</c:v>
                </c:pt>
                <c:pt idx="31878">
                  <c:v>6.375599999997475E-4</c:v>
                </c:pt>
                <c:pt idx="31879">
                  <c:v>6.3757999999974749E-4</c:v>
                </c:pt>
                <c:pt idx="31880">
                  <c:v>6.3759999999974748E-4</c:v>
                </c:pt>
                <c:pt idx="31881">
                  <c:v>6.3761999999974747E-4</c:v>
                </c:pt>
                <c:pt idx="31882">
                  <c:v>6.3763999999974746E-4</c:v>
                </c:pt>
                <c:pt idx="31883">
                  <c:v>6.3765999999974745E-4</c:v>
                </c:pt>
                <c:pt idx="31884">
                  <c:v>6.3767999999974744E-4</c:v>
                </c:pt>
                <c:pt idx="31885">
                  <c:v>6.3769999999974743E-4</c:v>
                </c:pt>
                <c:pt idx="31886">
                  <c:v>6.3771999999974742E-4</c:v>
                </c:pt>
                <c:pt idx="31887">
                  <c:v>6.3773999999974741E-4</c:v>
                </c:pt>
                <c:pt idx="31888">
                  <c:v>6.377599999997474E-4</c:v>
                </c:pt>
                <c:pt idx="31889">
                  <c:v>6.3777999999974739E-4</c:v>
                </c:pt>
                <c:pt idx="31890">
                  <c:v>6.3779999999974738E-4</c:v>
                </c:pt>
                <c:pt idx="31891">
                  <c:v>6.3781999999974737E-4</c:v>
                </c:pt>
                <c:pt idx="31892">
                  <c:v>6.3783999999974736E-4</c:v>
                </c:pt>
                <c:pt idx="31893">
                  <c:v>6.3785999999974735E-4</c:v>
                </c:pt>
                <c:pt idx="31894">
                  <c:v>6.3787999999974734E-4</c:v>
                </c:pt>
                <c:pt idx="31895">
                  <c:v>6.3789999999974733E-4</c:v>
                </c:pt>
                <c:pt idx="31896">
                  <c:v>6.3791999999974732E-4</c:v>
                </c:pt>
                <c:pt idx="31897">
                  <c:v>6.3793999999974731E-4</c:v>
                </c:pt>
                <c:pt idx="31898">
                  <c:v>6.379599999997473E-4</c:v>
                </c:pt>
                <c:pt idx="31899">
                  <c:v>6.3797999999974729E-4</c:v>
                </c:pt>
                <c:pt idx="31900">
                  <c:v>6.3799999999974728E-4</c:v>
                </c:pt>
                <c:pt idx="31901">
                  <c:v>6.3801999999974727E-4</c:v>
                </c:pt>
                <c:pt idx="31902">
                  <c:v>6.3803999999974726E-4</c:v>
                </c:pt>
                <c:pt idx="31903">
                  <c:v>6.3805999999974725E-4</c:v>
                </c:pt>
                <c:pt idx="31904">
                  <c:v>6.3807999999974723E-4</c:v>
                </c:pt>
                <c:pt idx="31905">
                  <c:v>6.3809999999974722E-4</c:v>
                </c:pt>
                <c:pt idx="31906">
                  <c:v>6.3811999999974721E-4</c:v>
                </c:pt>
                <c:pt idx="31907">
                  <c:v>6.381399999997472E-4</c:v>
                </c:pt>
                <c:pt idx="31908">
                  <c:v>6.3815999999974719E-4</c:v>
                </c:pt>
                <c:pt idx="31909">
                  <c:v>6.3817999999974718E-4</c:v>
                </c:pt>
                <c:pt idx="31910">
                  <c:v>6.3819999999974717E-4</c:v>
                </c:pt>
                <c:pt idx="31911">
                  <c:v>6.3821999999974716E-4</c:v>
                </c:pt>
                <c:pt idx="31912">
                  <c:v>6.3823999999974715E-4</c:v>
                </c:pt>
                <c:pt idx="31913">
                  <c:v>6.3825999999974714E-4</c:v>
                </c:pt>
                <c:pt idx="31914">
                  <c:v>6.3827999999974713E-4</c:v>
                </c:pt>
                <c:pt idx="31915">
                  <c:v>6.3829999999974712E-4</c:v>
                </c:pt>
                <c:pt idx="31916">
                  <c:v>6.3831999999974711E-4</c:v>
                </c:pt>
                <c:pt idx="31917">
                  <c:v>6.383399999997471E-4</c:v>
                </c:pt>
                <c:pt idx="31918">
                  <c:v>6.3835999999974709E-4</c:v>
                </c:pt>
                <c:pt idx="31919">
                  <c:v>6.3837999999974708E-4</c:v>
                </c:pt>
                <c:pt idx="31920">
                  <c:v>6.3839999999974707E-4</c:v>
                </c:pt>
                <c:pt idx="31921">
                  <c:v>6.3841999999974706E-4</c:v>
                </c:pt>
                <c:pt idx="31922">
                  <c:v>6.3843999999974705E-4</c:v>
                </c:pt>
                <c:pt idx="31923">
                  <c:v>6.3845999999974704E-4</c:v>
                </c:pt>
                <c:pt idx="31924">
                  <c:v>6.3847999999974703E-4</c:v>
                </c:pt>
                <c:pt idx="31925">
                  <c:v>6.3849999999974702E-4</c:v>
                </c:pt>
                <c:pt idx="31926">
                  <c:v>6.3851999999974701E-4</c:v>
                </c:pt>
                <c:pt idx="31927">
                  <c:v>6.38539999999747E-4</c:v>
                </c:pt>
                <c:pt idx="31928">
                  <c:v>6.3855999999974699E-4</c:v>
                </c:pt>
                <c:pt idx="31929">
                  <c:v>6.3857999999974698E-4</c:v>
                </c:pt>
                <c:pt idx="31930">
                  <c:v>6.3859999999974697E-4</c:v>
                </c:pt>
                <c:pt idx="31931">
                  <c:v>6.3861999999974696E-4</c:v>
                </c:pt>
                <c:pt idx="31932">
                  <c:v>6.3863999999974694E-4</c:v>
                </c:pt>
                <c:pt idx="31933">
                  <c:v>6.3865999999974693E-4</c:v>
                </c:pt>
                <c:pt idx="31934">
                  <c:v>6.3867999999974692E-4</c:v>
                </c:pt>
                <c:pt idx="31935">
                  <c:v>6.3869999999974691E-4</c:v>
                </c:pt>
                <c:pt idx="31936">
                  <c:v>6.387199999997469E-4</c:v>
                </c:pt>
                <c:pt idx="31937">
                  <c:v>6.3873999999974689E-4</c:v>
                </c:pt>
                <c:pt idx="31938">
                  <c:v>6.3875999999974688E-4</c:v>
                </c:pt>
                <c:pt idx="31939">
                  <c:v>6.3877999999974687E-4</c:v>
                </c:pt>
                <c:pt idx="31940">
                  <c:v>6.3879999999974686E-4</c:v>
                </c:pt>
                <c:pt idx="31941">
                  <c:v>6.3881999999974685E-4</c:v>
                </c:pt>
                <c:pt idx="31942">
                  <c:v>6.3883999999974684E-4</c:v>
                </c:pt>
                <c:pt idx="31943">
                  <c:v>6.3885999999974683E-4</c:v>
                </c:pt>
                <c:pt idx="31944">
                  <c:v>6.3887999999974682E-4</c:v>
                </c:pt>
                <c:pt idx="31945">
                  <c:v>6.3889999999974681E-4</c:v>
                </c:pt>
                <c:pt idx="31946">
                  <c:v>6.389199999997468E-4</c:v>
                </c:pt>
                <c:pt idx="31947">
                  <c:v>6.3893999999974679E-4</c:v>
                </c:pt>
                <c:pt idx="31948">
                  <c:v>6.3895999999974678E-4</c:v>
                </c:pt>
                <c:pt idx="31949">
                  <c:v>6.3897999999974677E-4</c:v>
                </c:pt>
                <c:pt idx="31950">
                  <c:v>6.3899999999974676E-4</c:v>
                </c:pt>
                <c:pt idx="31951">
                  <c:v>6.3901999999974675E-4</c:v>
                </c:pt>
                <c:pt idx="31952">
                  <c:v>6.3903999999974674E-4</c:v>
                </c:pt>
                <c:pt idx="31953">
                  <c:v>6.3905999999974673E-4</c:v>
                </c:pt>
                <c:pt idx="31954">
                  <c:v>6.3907999999974672E-4</c:v>
                </c:pt>
                <c:pt idx="31955">
                  <c:v>6.3909999999974671E-4</c:v>
                </c:pt>
                <c:pt idx="31956">
                  <c:v>6.391199999997467E-4</c:v>
                </c:pt>
                <c:pt idx="31957">
                  <c:v>6.3913999999974669E-4</c:v>
                </c:pt>
                <c:pt idx="31958">
                  <c:v>6.3915999999974668E-4</c:v>
                </c:pt>
                <c:pt idx="31959">
                  <c:v>6.3917999999974667E-4</c:v>
                </c:pt>
                <c:pt idx="31960">
                  <c:v>6.3919999999974665E-4</c:v>
                </c:pt>
                <c:pt idx="31961">
                  <c:v>6.3921999999974664E-4</c:v>
                </c:pt>
                <c:pt idx="31962">
                  <c:v>6.3923999999974663E-4</c:v>
                </c:pt>
                <c:pt idx="31963">
                  <c:v>6.3925999999974662E-4</c:v>
                </c:pt>
                <c:pt idx="31964">
                  <c:v>6.3927999999974661E-4</c:v>
                </c:pt>
                <c:pt idx="31965">
                  <c:v>6.392999999997466E-4</c:v>
                </c:pt>
                <c:pt idx="31966">
                  <c:v>6.3931999999974659E-4</c:v>
                </c:pt>
                <c:pt idx="31967">
                  <c:v>6.3933999999974658E-4</c:v>
                </c:pt>
                <c:pt idx="31968">
                  <c:v>6.3935999999974657E-4</c:v>
                </c:pt>
                <c:pt idx="31969">
                  <c:v>6.3937999999974656E-4</c:v>
                </c:pt>
                <c:pt idx="31970">
                  <c:v>6.3939999999974655E-4</c:v>
                </c:pt>
                <c:pt idx="31971">
                  <c:v>6.3941999999974654E-4</c:v>
                </c:pt>
                <c:pt idx="31972">
                  <c:v>6.3943999999974653E-4</c:v>
                </c:pt>
                <c:pt idx="31973">
                  <c:v>6.3945999999974652E-4</c:v>
                </c:pt>
                <c:pt idx="31974">
                  <c:v>6.3947999999974651E-4</c:v>
                </c:pt>
                <c:pt idx="31975">
                  <c:v>6.394999999997465E-4</c:v>
                </c:pt>
                <c:pt idx="31976">
                  <c:v>6.3951999999974649E-4</c:v>
                </c:pt>
                <c:pt idx="31977">
                  <c:v>6.3953999999974648E-4</c:v>
                </c:pt>
                <c:pt idx="31978">
                  <c:v>6.3955999999974647E-4</c:v>
                </c:pt>
                <c:pt idx="31979">
                  <c:v>6.3957999999974646E-4</c:v>
                </c:pt>
                <c:pt idx="31980">
                  <c:v>6.3959999999974645E-4</c:v>
                </c:pt>
                <c:pt idx="31981">
                  <c:v>6.3961999999974644E-4</c:v>
                </c:pt>
                <c:pt idx="31982">
                  <c:v>6.3963999999974643E-4</c:v>
                </c:pt>
                <c:pt idx="31983">
                  <c:v>6.3965999999974642E-4</c:v>
                </c:pt>
                <c:pt idx="31984">
                  <c:v>6.3967999999974641E-4</c:v>
                </c:pt>
                <c:pt idx="31985">
                  <c:v>6.396999999997464E-4</c:v>
                </c:pt>
                <c:pt idx="31986">
                  <c:v>6.3971999999974639E-4</c:v>
                </c:pt>
                <c:pt idx="31987">
                  <c:v>6.3973999999974638E-4</c:v>
                </c:pt>
                <c:pt idx="31988">
                  <c:v>6.3975999999974636E-4</c:v>
                </c:pt>
                <c:pt idx="31989">
                  <c:v>6.3977999999974635E-4</c:v>
                </c:pt>
                <c:pt idx="31990">
                  <c:v>6.3979999999974634E-4</c:v>
                </c:pt>
                <c:pt idx="31991">
                  <c:v>6.3981999999974633E-4</c:v>
                </c:pt>
                <c:pt idx="31992">
                  <c:v>6.3983999999974632E-4</c:v>
                </c:pt>
                <c:pt idx="31993">
                  <c:v>6.3985999999974631E-4</c:v>
                </c:pt>
                <c:pt idx="31994">
                  <c:v>6.398799999997463E-4</c:v>
                </c:pt>
                <c:pt idx="31995">
                  <c:v>6.3989999999974629E-4</c:v>
                </c:pt>
                <c:pt idx="31996">
                  <c:v>6.3991999999974628E-4</c:v>
                </c:pt>
                <c:pt idx="31997">
                  <c:v>6.3993999999974627E-4</c:v>
                </c:pt>
                <c:pt idx="31998">
                  <c:v>6.3995999999974626E-4</c:v>
                </c:pt>
                <c:pt idx="31999">
                  <c:v>6.3997999999974625E-4</c:v>
                </c:pt>
                <c:pt idx="32000">
                  <c:v>6.3999999999974624E-4</c:v>
                </c:pt>
                <c:pt idx="32001">
                  <c:v>6.4001999999974623E-4</c:v>
                </c:pt>
                <c:pt idx="32002">
                  <c:v>6.4003999999974622E-4</c:v>
                </c:pt>
                <c:pt idx="32003">
                  <c:v>6.4005999999974621E-4</c:v>
                </c:pt>
                <c:pt idx="32004">
                  <c:v>6.400799999997462E-4</c:v>
                </c:pt>
                <c:pt idx="32005">
                  <c:v>6.4009999999974619E-4</c:v>
                </c:pt>
                <c:pt idx="32006">
                  <c:v>6.4011999999974618E-4</c:v>
                </c:pt>
                <c:pt idx="32007">
                  <c:v>6.4013999999974617E-4</c:v>
                </c:pt>
                <c:pt idx="32008">
                  <c:v>6.4015999999974616E-4</c:v>
                </c:pt>
                <c:pt idx="32009">
                  <c:v>6.4017999999974615E-4</c:v>
                </c:pt>
                <c:pt idx="32010">
                  <c:v>6.4019999999974614E-4</c:v>
                </c:pt>
                <c:pt idx="32011">
                  <c:v>6.4021999999974613E-4</c:v>
                </c:pt>
                <c:pt idx="32012">
                  <c:v>6.4023999999974612E-4</c:v>
                </c:pt>
                <c:pt idx="32013">
                  <c:v>6.4025999999974611E-4</c:v>
                </c:pt>
                <c:pt idx="32014">
                  <c:v>6.402799999997461E-4</c:v>
                </c:pt>
                <c:pt idx="32015">
                  <c:v>6.4029999999974609E-4</c:v>
                </c:pt>
                <c:pt idx="32016">
                  <c:v>6.4031999999974607E-4</c:v>
                </c:pt>
                <c:pt idx="32017">
                  <c:v>6.4033999999974606E-4</c:v>
                </c:pt>
                <c:pt idx="32018">
                  <c:v>6.4035999999974605E-4</c:v>
                </c:pt>
                <c:pt idx="32019">
                  <c:v>6.4037999999974604E-4</c:v>
                </c:pt>
                <c:pt idx="32020">
                  <c:v>6.4039999999974603E-4</c:v>
                </c:pt>
                <c:pt idx="32021">
                  <c:v>6.4041999999974602E-4</c:v>
                </c:pt>
                <c:pt idx="32022">
                  <c:v>6.4043999999974601E-4</c:v>
                </c:pt>
                <c:pt idx="32023">
                  <c:v>6.40459999999746E-4</c:v>
                </c:pt>
                <c:pt idx="32024">
                  <c:v>6.4047999999974599E-4</c:v>
                </c:pt>
                <c:pt idx="32025">
                  <c:v>6.4049999999974598E-4</c:v>
                </c:pt>
                <c:pt idx="32026">
                  <c:v>6.4051999999974597E-4</c:v>
                </c:pt>
                <c:pt idx="32027">
                  <c:v>6.4053999999974596E-4</c:v>
                </c:pt>
                <c:pt idx="32028">
                  <c:v>6.4055999999974595E-4</c:v>
                </c:pt>
                <c:pt idx="32029">
                  <c:v>6.4057999999974594E-4</c:v>
                </c:pt>
                <c:pt idx="32030">
                  <c:v>6.4059999999974593E-4</c:v>
                </c:pt>
                <c:pt idx="32031">
                  <c:v>6.4061999999974592E-4</c:v>
                </c:pt>
                <c:pt idx="32032">
                  <c:v>6.4063999999974591E-4</c:v>
                </c:pt>
                <c:pt idx="32033">
                  <c:v>6.406599999997459E-4</c:v>
                </c:pt>
                <c:pt idx="32034">
                  <c:v>6.4067999999974589E-4</c:v>
                </c:pt>
                <c:pt idx="32035">
                  <c:v>6.4069999999974588E-4</c:v>
                </c:pt>
                <c:pt idx="32036">
                  <c:v>6.4071999999974587E-4</c:v>
                </c:pt>
                <c:pt idx="32037">
                  <c:v>6.4073999999974586E-4</c:v>
                </c:pt>
                <c:pt idx="32038">
                  <c:v>6.4075999999974585E-4</c:v>
                </c:pt>
                <c:pt idx="32039">
                  <c:v>6.4077999999974584E-4</c:v>
                </c:pt>
                <c:pt idx="32040">
                  <c:v>6.4079999999974583E-4</c:v>
                </c:pt>
                <c:pt idx="32041">
                  <c:v>6.4081999999974582E-4</c:v>
                </c:pt>
                <c:pt idx="32042">
                  <c:v>6.4083999999974581E-4</c:v>
                </c:pt>
                <c:pt idx="32043">
                  <c:v>6.408599999997458E-4</c:v>
                </c:pt>
                <c:pt idx="32044">
                  <c:v>6.4087999999974578E-4</c:v>
                </c:pt>
                <c:pt idx="32045">
                  <c:v>6.4089999999974577E-4</c:v>
                </c:pt>
                <c:pt idx="32046">
                  <c:v>6.4091999999974576E-4</c:v>
                </c:pt>
                <c:pt idx="32047">
                  <c:v>6.4093999999974575E-4</c:v>
                </c:pt>
                <c:pt idx="32048">
                  <c:v>6.4095999999974574E-4</c:v>
                </c:pt>
                <c:pt idx="32049">
                  <c:v>6.4097999999974573E-4</c:v>
                </c:pt>
                <c:pt idx="32050">
                  <c:v>6.4099999999974572E-4</c:v>
                </c:pt>
                <c:pt idx="32051">
                  <c:v>6.4101999999974571E-4</c:v>
                </c:pt>
                <c:pt idx="32052">
                  <c:v>6.410399999997457E-4</c:v>
                </c:pt>
                <c:pt idx="32053">
                  <c:v>6.4105999999974569E-4</c:v>
                </c:pt>
                <c:pt idx="32054">
                  <c:v>6.4107999999974568E-4</c:v>
                </c:pt>
                <c:pt idx="32055">
                  <c:v>6.4109999999974567E-4</c:v>
                </c:pt>
                <c:pt idx="32056">
                  <c:v>6.4111999999974566E-4</c:v>
                </c:pt>
                <c:pt idx="32057">
                  <c:v>6.4113999999974565E-4</c:v>
                </c:pt>
                <c:pt idx="32058">
                  <c:v>6.4115999999974564E-4</c:v>
                </c:pt>
                <c:pt idx="32059">
                  <c:v>6.4117999999974563E-4</c:v>
                </c:pt>
                <c:pt idx="32060">
                  <c:v>6.4119999999974562E-4</c:v>
                </c:pt>
                <c:pt idx="32061">
                  <c:v>6.4121999999974561E-4</c:v>
                </c:pt>
                <c:pt idx="32062">
                  <c:v>6.412399999997456E-4</c:v>
                </c:pt>
                <c:pt idx="32063">
                  <c:v>6.4125999999974559E-4</c:v>
                </c:pt>
                <c:pt idx="32064">
                  <c:v>6.4127999999974558E-4</c:v>
                </c:pt>
                <c:pt idx="32065">
                  <c:v>6.4129999999974557E-4</c:v>
                </c:pt>
                <c:pt idx="32066">
                  <c:v>6.4131999999974556E-4</c:v>
                </c:pt>
                <c:pt idx="32067">
                  <c:v>6.4133999999974555E-4</c:v>
                </c:pt>
                <c:pt idx="32068">
                  <c:v>6.4135999999974554E-4</c:v>
                </c:pt>
                <c:pt idx="32069">
                  <c:v>6.4137999999974553E-4</c:v>
                </c:pt>
                <c:pt idx="32070">
                  <c:v>6.4139999999974552E-4</c:v>
                </c:pt>
                <c:pt idx="32071">
                  <c:v>6.4141999999974551E-4</c:v>
                </c:pt>
                <c:pt idx="32072">
                  <c:v>6.414399999997455E-4</c:v>
                </c:pt>
                <c:pt idx="32073">
                  <c:v>6.4145999999974548E-4</c:v>
                </c:pt>
                <c:pt idx="32074">
                  <c:v>6.4147999999974547E-4</c:v>
                </c:pt>
                <c:pt idx="32075">
                  <c:v>6.4149999999974546E-4</c:v>
                </c:pt>
                <c:pt idx="32076">
                  <c:v>6.4151999999974545E-4</c:v>
                </c:pt>
                <c:pt idx="32077">
                  <c:v>6.4153999999974544E-4</c:v>
                </c:pt>
                <c:pt idx="32078">
                  <c:v>6.4155999999974543E-4</c:v>
                </c:pt>
                <c:pt idx="32079">
                  <c:v>6.4157999999974542E-4</c:v>
                </c:pt>
                <c:pt idx="32080">
                  <c:v>6.4159999999974541E-4</c:v>
                </c:pt>
                <c:pt idx="32081">
                  <c:v>6.416199999997454E-4</c:v>
                </c:pt>
                <c:pt idx="32082">
                  <c:v>6.4163999999974539E-4</c:v>
                </c:pt>
                <c:pt idx="32083">
                  <c:v>6.4165999999974538E-4</c:v>
                </c:pt>
                <c:pt idx="32084">
                  <c:v>6.4167999999974537E-4</c:v>
                </c:pt>
                <c:pt idx="32085">
                  <c:v>6.4169999999974536E-4</c:v>
                </c:pt>
                <c:pt idx="32086">
                  <c:v>6.4171999999974535E-4</c:v>
                </c:pt>
                <c:pt idx="32087">
                  <c:v>6.4173999999974534E-4</c:v>
                </c:pt>
                <c:pt idx="32088">
                  <c:v>6.4175999999974533E-4</c:v>
                </c:pt>
                <c:pt idx="32089">
                  <c:v>6.4177999999974532E-4</c:v>
                </c:pt>
                <c:pt idx="32090">
                  <c:v>6.4179999999974531E-4</c:v>
                </c:pt>
                <c:pt idx="32091">
                  <c:v>6.418199999997453E-4</c:v>
                </c:pt>
                <c:pt idx="32092">
                  <c:v>6.4183999999974529E-4</c:v>
                </c:pt>
                <c:pt idx="32093">
                  <c:v>6.4185999999974528E-4</c:v>
                </c:pt>
                <c:pt idx="32094">
                  <c:v>6.4187999999974527E-4</c:v>
                </c:pt>
                <c:pt idx="32095">
                  <c:v>6.4189999999974526E-4</c:v>
                </c:pt>
                <c:pt idx="32096">
                  <c:v>6.4191999999974525E-4</c:v>
                </c:pt>
                <c:pt idx="32097">
                  <c:v>6.4193999999974524E-4</c:v>
                </c:pt>
                <c:pt idx="32098">
                  <c:v>6.4195999999974523E-4</c:v>
                </c:pt>
                <c:pt idx="32099">
                  <c:v>6.4197999999974522E-4</c:v>
                </c:pt>
                <c:pt idx="32100">
                  <c:v>6.4199999999974521E-4</c:v>
                </c:pt>
                <c:pt idx="32101">
                  <c:v>6.4201999999974519E-4</c:v>
                </c:pt>
                <c:pt idx="32102">
                  <c:v>6.4203999999974518E-4</c:v>
                </c:pt>
                <c:pt idx="32103">
                  <c:v>6.4205999999974517E-4</c:v>
                </c:pt>
                <c:pt idx="32104">
                  <c:v>6.4207999999974516E-4</c:v>
                </c:pt>
                <c:pt idx="32105">
                  <c:v>6.4209999999974515E-4</c:v>
                </c:pt>
                <c:pt idx="32106">
                  <c:v>6.4211999999974514E-4</c:v>
                </c:pt>
                <c:pt idx="32107">
                  <c:v>6.4213999999974513E-4</c:v>
                </c:pt>
                <c:pt idx="32108">
                  <c:v>6.4215999999974512E-4</c:v>
                </c:pt>
                <c:pt idx="32109">
                  <c:v>6.4217999999974511E-4</c:v>
                </c:pt>
                <c:pt idx="32110">
                  <c:v>6.421999999997451E-4</c:v>
                </c:pt>
                <c:pt idx="32111">
                  <c:v>6.4221999999974509E-4</c:v>
                </c:pt>
                <c:pt idx="32112">
                  <c:v>6.4223999999974508E-4</c:v>
                </c:pt>
                <c:pt idx="32113">
                  <c:v>6.4225999999974507E-4</c:v>
                </c:pt>
                <c:pt idx="32114">
                  <c:v>6.4227999999974506E-4</c:v>
                </c:pt>
                <c:pt idx="32115">
                  <c:v>6.4229999999974505E-4</c:v>
                </c:pt>
                <c:pt idx="32116">
                  <c:v>6.4231999999974504E-4</c:v>
                </c:pt>
                <c:pt idx="32117">
                  <c:v>6.4233999999974503E-4</c:v>
                </c:pt>
                <c:pt idx="32118">
                  <c:v>6.4235999999974502E-4</c:v>
                </c:pt>
                <c:pt idx="32119">
                  <c:v>6.4237999999974501E-4</c:v>
                </c:pt>
                <c:pt idx="32120">
                  <c:v>6.42399999999745E-4</c:v>
                </c:pt>
                <c:pt idx="32121">
                  <c:v>6.4241999999974499E-4</c:v>
                </c:pt>
                <c:pt idx="32122">
                  <c:v>6.4243999999974498E-4</c:v>
                </c:pt>
                <c:pt idx="32123">
                  <c:v>6.4245999999974497E-4</c:v>
                </c:pt>
                <c:pt idx="32124">
                  <c:v>6.4247999999974496E-4</c:v>
                </c:pt>
                <c:pt idx="32125">
                  <c:v>6.4249999999974495E-4</c:v>
                </c:pt>
                <c:pt idx="32126">
                  <c:v>6.4251999999974494E-4</c:v>
                </c:pt>
                <c:pt idx="32127">
                  <c:v>6.4253999999974493E-4</c:v>
                </c:pt>
                <c:pt idx="32128">
                  <c:v>6.4255999999974492E-4</c:v>
                </c:pt>
                <c:pt idx="32129">
                  <c:v>6.425799999997449E-4</c:v>
                </c:pt>
                <c:pt idx="32130">
                  <c:v>6.4259999999974489E-4</c:v>
                </c:pt>
                <c:pt idx="32131">
                  <c:v>6.4261999999974488E-4</c:v>
                </c:pt>
                <c:pt idx="32132">
                  <c:v>6.4263999999974487E-4</c:v>
                </c:pt>
                <c:pt idx="32133">
                  <c:v>6.4265999999974486E-4</c:v>
                </c:pt>
                <c:pt idx="32134">
                  <c:v>6.4267999999974485E-4</c:v>
                </c:pt>
                <c:pt idx="32135">
                  <c:v>6.4269999999974484E-4</c:v>
                </c:pt>
                <c:pt idx="32136">
                  <c:v>6.4271999999974483E-4</c:v>
                </c:pt>
                <c:pt idx="32137">
                  <c:v>6.4273999999974482E-4</c:v>
                </c:pt>
                <c:pt idx="32138">
                  <c:v>6.4275999999974481E-4</c:v>
                </c:pt>
                <c:pt idx="32139">
                  <c:v>6.427799999997448E-4</c:v>
                </c:pt>
                <c:pt idx="32140">
                  <c:v>6.4279999999974479E-4</c:v>
                </c:pt>
                <c:pt idx="32141">
                  <c:v>6.4281999999974478E-4</c:v>
                </c:pt>
                <c:pt idx="32142">
                  <c:v>6.4283999999974477E-4</c:v>
                </c:pt>
                <c:pt idx="32143">
                  <c:v>6.4285999999974476E-4</c:v>
                </c:pt>
                <c:pt idx="32144">
                  <c:v>6.4287999999974475E-4</c:v>
                </c:pt>
                <c:pt idx="32145">
                  <c:v>6.4289999999974474E-4</c:v>
                </c:pt>
                <c:pt idx="32146">
                  <c:v>6.4291999999974473E-4</c:v>
                </c:pt>
                <c:pt idx="32147">
                  <c:v>6.4293999999974472E-4</c:v>
                </c:pt>
                <c:pt idx="32148">
                  <c:v>6.4295999999974471E-4</c:v>
                </c:pt>
                <c:pt idx="32149">
                  <c:v>6.429799999997447E-4</c:v>
                </c:pt>
                <c:pt idx="32150">
                  <c:v>6.4299999999974469E-4</c:v>
                </c:pt>
                <c:pt idx="32151">
                  <c:v>6.4301999999974468E-4</c:v>
                </c:pt>
                <c:pt idx="32152">
                  <c:v>6.4303999999974467E-4</c:v>
                </c:pt>
                <c:pt idx="32153">
                  <c:v>6.4305999999974466E-4</c:v>
                </c:pt>
                <c:pt idx="32154">
                  <c:v>6.4307999999974465E-4</c:v>
                </c:pt>
                <c:pt idx="32155">
                  <c:v>6.4309999999974464E-4</c:v>
                </c:pt>
                <c:pt idx="32156">
                  <c:v>6.4311999999974463E-4</c:v>
                </c:pt>
                <c:pt idx="32157">
                  <c:v>6.4313999999974461E-4</c:v>
                </c:pt>
                <c:pt idx="32158">
                  <c:v>6.431599999997446E-4</c:v>
                </c:pt>
                <c:pt idx="32159">
                  <c:v>6.4317999999974459E-4</c:v>
                </c:pt>
                <c:pt idx="32160">
                  <c:v>6.4319999999974458E-4</c:v>
                </c:pt>
                <c:pt idx="32161">
                  <c:v>6.4321999999974457E-4</c:v>
                </c:pt>
                <c:pt idx="32162">
                  <c:v>6.4323999999974456E-4</c:v>
                </c:pt>
                <c:pt idx="32163">
                  <c:v>6.4325999999974455E-4</c:v>
                </c:pt>
                <c:pt idx="32164">
                  <c:v>6.4327999999974454E-4</c:v>
                </c:pt>
                <c:pt idx="32165">
                  <c:v>6.4329999999974453E-4</c:v>
                </c:pt>
                <c:pt idx="32166">
                  <c:v>6.4331999999974452E-4</c:v>
                </c:pt>
                <c:pt idx="32167">
                  <c:v>6.4333999999974451E-4</c:v>
                </c:pt>
                <c:pt idx="32168">
                  <c:v>6.433599999997445E-4</c:v>
                </c:pt>
                <c:pt idx="32169">
                  <c:v>6.4337999999974449E-4</c:v>
                </c:pt>
                <c:pt idx="32170">
                  <c:v>6.4339999999974448E-4</c:v>
                </c:pt>
                <c:pt idx="32171">
                  <c:v>6.4341999999974447E-4</c:v>
                </c:pt>
                <c:pt idx="32172">
                  <c:v>6.4343999999974446E-4</c:v>
                </c:pt>
                <c:pt idx="32173">
                  <c:v>6.4345999999974445E-4</c:v>
                </c:pt>
                <c:pt idx="32174">
                  <c:v>6.4347999999974444E-4</c:v>
                </c:pt>
                <c:pt idx="32175">
                  <c:v>6.4349999999974443E-4</c:v>
                </c:pt>
                <c:pt idx="32176">
                  <c:v>6.4351999999974442E-4</c:v>
                </c:pt>
                <c:pt idx="32177">
                  <c:v>6.4353999999974441E-4</c:v>
                </c:pt>
                <c:pt idx="32178">
                  <c:v>6.435599999997444E-4</c:v>
                </c:pt>
                <c:pt idx="32179">
                  <c:v>6.4357999999974439E-4</c:v>
                </c:pt>
                <c:pt idx="32180">
                  <c:v>6.4359999999974438E-4</c:v>
                </c:pt>
                <c:pt idx="32181">
                  <c:v>6.4361999999974437E-4</c:v>
                </c:pt>
                <c:pt idx="32182">
                  <c:v>6.4363999999974436E-4</c:v>
                </c:pt>
                <c:pt idx="32183">
                  <c:v>6.4365999999974435E-4</c:v>
                </c:pt>
                <c:pt idx="32184">
                  <c:v>6.4367999999974434E-4</c:v>
                </c:pt>
                <c:pt idx="32185">
                  <c:v>6.4369999999974432E-4</c:v>
                </c:pt>
                <c:pt idx="32186">
                  <c:v>6.4371999999974431E-4</c:v>
                </c:pt>
                <c:pt idx="32187">
                  <c:v>6.437399999997443E-4</c:v>
                </c:pt>
                <c:pt idx="32188">
                  <c:v>6.4375999999974429E-4</c:v>
                </c:pt>
                <c:pt idx="32189">
                  <c:v>6.4377999999974428E-4</c:v>
                </c:pt>
                <c:pt idx="32190">
                  <c:v>6.4379999999974427E-4</c:v>
                </c:pt>
                <c:pt idx="32191">
                  <c:v>6.4381999999974426E-4</c:v>
                </c:pt>
                <c:pt idx="32192">
                  <c:v>6.4383999999974425E-4</c:v>
                </c:pt>
                <c:pt idx="32193">
                  <c:v>6.4385999999974424E-4</c:v>
                </c:pt>
                <c:pt idx="32194">
                  <c:v>6.4387999999974423E-4</c:v>
                </c:pt>
                <c:pt idx="32195">
                  <c:v>6.4389999999974422E-4</c:v>
                </c:pt>
                <c:pt idx="32196">
                  <c:v>6.4391999999974421E-4</c:v>
                </c:pt>
                <c:pt idx="32197">
                  <c:v>6.439399999997442E-4</c:v>
                </c:pt>
                <c:pt idx="32198">
                  <c:v>6.4395999999974419E-4</c:v>
                </c:pt>
                <c:pt idx="32199">
                  <c:v>6.4397999999974418E-4</c:v>
                </c:pt>
                <c:pt idx="32200">
                  <c:v>6.4399999999974417E-4</c:v>
                </c:pt>
                <c:pt idx="32201">
                  <c:v>6.4401999999974416E-4</c:v>
                </c:pt>
                <c:pt idx="32202">
                  <c:v>6.4403999999974415E-4</c:v>
                </c:pt>
                <c:pt idx="32203">
                  <c:v>6.4405999999974414E-4</c:v>
                </c:pt>
                <c:pt idx="32204">
                  <c:v>6.4407999999974413E-4</c:v>
                </c:pt>
                <c:pt idx="32205">
                  <c:v>6.4409999999974412E-4</c:v>
                </c:pt>
                <c:pt idx="32206">
                  <c:v>6.4411999999974411E-4</c:v>
                </c:pt>
                <c:pt idx="32207">
                  <c:v>6.441399999997441E-4</c:v>
                </c:pt>
                <c:pt idx="32208">
                  <c:v>6.4415999999974409E-4</c:v>
                </c:pt>
                <c:pt idx="32209">
                  <c:v>6.4417999999974408E-4</c:v>
                </c:pt>
                <c:pt idx="32210">
                  <c:v>6.4419999999974407E-4</c:v>
                </c:pt>
                <c:pt idx="32211">
                  <c:v>6.4421999999974406E-4</c:v>
                </c:pt>
                <c:pt idx="32212">
                  <c:v>6.4423999999974405E-4</c:v>
                </c:pt>
                <c:pt idx="32213">
                  <c:v>6.4425999999974403E-4</c:v>
                </c:pt>
                <c:pt idx="32214">
                  <c:v>6.4427999999974402E-4</c:v>
                </c:pt>
                <c:pt idx="32215">
                  <c:v>6.4429999999974401E-4</c:v>
                </c:pt>
                <c:pt idx="32216">
                  <c:v>6.44319999999744E-4</c:v>
                </c:pt>
                <c:pt idx="32217">
                  <c:v>6.4433999999974399E-4</c:v>
                </c:pt>
                <c:pt idx="32218">
                  <c:v>6.4435999999974398E-4</c:v>
                </c:pt>
                <c:pt idx="32219">
                  <c:v>6.4437999999974397E-4</c:v>
                </c:pt>
                <c:pt idx="32220">
                  <c:v>6.4439999999974396E-4</c:v>
                </c:pt>
                <c:pt idx="32221">
                  <c:v>6.4441999999974395E-4</c:v>
                </c:pt>
                <c:pt idx="32222">
                  <c:v>6.4443999999974394E-4</c:v>
                </c:pt>
                <c:pt idx="32223">
                  <c:v>6.4445999999974393E-4</c:v>
                </c:pt>
                <c:pt idx="32224">
                  <c:v>6.4447999999974392E-4</c:v>
                </c:pt>
                <c:pt idx="32225">
                  <c:v>6.4449999999974391E-4</c:v>
                </c:pt>
                <c:pt idx="32226">
                  <c:v>6.445199999997439E-4</c:v>
                </c:pt>
                <c:pt idx="32227">
                  <c:v>6.4453999999974389E-4</c:v>
                </c:pt>
                <c:pt idx="32228">
                  <c:v>6.4455999999974388E-4</c:v>
                </c:pt>
                <c:pt idx="32229">
                  <c:v>6.4457999999974387E-4</c:v>
                </c:pt>
                <c:pt idx="32230">
                  <c:v>6.4459999999974386E-4</c:v>
                </c:pt>
                <c:pt idx="32231">
                  <c:v>6.4461999999974385E-4</c:v>
                </c:pt>
                <c:pt idx="32232">
                  <c:v>6.4463999999974384E-4</c:v>
                </c:pt>
                <c:pt idx="32233">
                  <c:v>6.4465999999974383E-4</c:v>
                </c:pt>
                <c:pt idx="32234">
                  <c:v>6.4467999999974382E-4</c:v>
                </c:pt>
                <c:pt idx="32235">
                  <c:v>6.4469999999974381E-4</c:v>
                </c:pt>
                <c:pt idx="32236">
                  <c:v>6.447199999997438E-4</c:v>
                </c:pt>
                <c:pt idx="32237">
                  <c:v>6.4473999999974379E-4</c:v>
                </c:pt>
                <c:pt idx="32238">
                  <c:v>6.4475999999974378E-4</c:v>
                </c:pt>
                <c:pt idx="32239">
                  <c:v>6.4477999999974377E-4</c:v>
                </c:pt>
                <c:pt idx="32240">
                  <c:v>6.4479999999974376E-4</c:v>
                </c:pt>
                <c:pt idx="32241">
                  <c:v>6.4481999999974374E-4</c:v>
                </c:pt>
                <c:pt idx="32242">
                  <c:v>6.4483999999974373E-4</c:v>
                </c:pt>
                <c:pt idx="32243">
                  <c:v>6.4485999999974372E-4</c:v>
                </c:pt>
                <c:pt idx="32244">
                  <c:v>6.4487999999974371E-4</c:v>
                </c:pt>
                <c:pt idx="32245">
                  <c:v>6.448999999997437E-4</c:v>
                </c:pt>
                <c:pt idx="32246">
                  <c:v>6.4491999999974369E-4</c:v>
                </c:pt>
                <c:pt idx="32247">
                  <c:v>6.4493999999974368E-4</c:v>
                </c:pt>
                <c:pt idx="32248">
                  <c:v>6.4495999999974367E-4</c:v>
                </c:pt>
                <c:pt idx="32249">
                  <c:v>6.4497999999974366E-4</c:v>
                </c:pt>
                <c:pt idx="32250">
                  <c:v>6.4499999999974365E-4</c:v>
                </c:pt>
                <c:pt idx="32251">
                  <c:v>6.4501999999974364E-4</c:v>
                </c:pt>
                <c:pt idx="32252">
                  <c:v>6.4503999999974363E-4</c:v>
                </c:pt>
                <c:pt idx="32253">
                  <c:v>6.4505999999974362E-4</c:v>
                </c:pt>
                <c:pt idx="32254">
                  <c:v>6.4507999999974361E-4</c:v>
                </c:pt>
                <c:pt idx="32255">
                  <c:v>6.450999999997436E-4</c:v>
                </c:pt>
                <c:pt idx="32256">
                  <c:v>6.4511999999974359E-4</c:v>
                </c:pt>
                <c:pt idx="32257">
                  <c:v>6.4513999999974358E-4</c:v>
                </c:pt>
                <c:pt idx="32258">
                  <c:v>6.4515999999974357E-4</c:v>
                </c:pt>
                <c:pt idx="32259">
                  <c:v>6.4517999999974356E-4</c:v>
                </c:pt>
                <c:pt idx="32260">
                  <c:v>6.4519999999974355E-4</c:v>
                </c:pt>
                <c:pt idx="32261">
                  <c:v>6.4521999999974354E-4</c:v>
                </c:pt>
                <c:pt idx="32262">
                  <c:v>6.4523999999974353E-4</c:v>
                </c:pt>
                <c:pt idx="32263">
                  <c:v>6.4525999999974352E-4</c:v>
                </c:pt>
                <c:pt idx="32264">
                  <c:v>6.4527999999974351E-4</c:v>
                </c:pt>
                <c:pt idx="32265">
                  <c:v>6.452999999997435E-4</c:v>
                </c:pt>
                <c:pt idx="32266">
                  <c:v>6.4531999999974349E-4</c:v>
                </c:pt>
                <c:pt idx="32267">
                  <c:v>6.4533999999974348E-4</c:v>
                </c:pt>
                <c:pt idx="32268">
                  <c:v>6.4535999999974347E-4</c:v>
                </c:pt>
                <c:pt idx="32269">
                  <c:v>6.4537999999974345E-4</c:v>
                </c:pt>
                <c:pt idx="32270">
                  <c:v>6.4539999999974344E-4</c:v>
                </c:pt>
                <c:pt idx="32271">
                  <c:v>6.4541999999974343E-4</c:v>
                </c:pt>
                <c:pt idx="32272">
                  <c:v>6.4543999999974342E-4</c:v>
                </c:pt>
                <c:pt idx="32273">
                  <c:v>6.4545999999974341E-4</c:v>
                </c:pt>
                <c:pt idx="32274">
                  <c:v>6.454799999997434E-4</c:v>
                </c:pt>
                <c:pt idx="32275">
                  <c:v>6.4549999999974339E-4</c:v>
                </c:pt>
                <c:pt idx="32276">
                  <c:v>6.4551999999974338E-4</c:v>
                </c:pt>
                <c:pt idx="32277">
                  <c:v>6.4553999999974337E-4</c:v>
                </c:pt>
                <c:pt idx="32278">
                  <c:v>6.4555999999974336E-4</c:v>
                </c:pt>
                <c:pt idx="32279">
                  <c:v>6.4557999999974335E-4</c:v>
                </c:pt>
                <c:pt idx="32280">
                  <c:v>6.4559999999974334E-4</c:v>
                </c:pt>
                <c:pt idx="32281">
                  <c:v>6.4561999999974333E-4</c:v>
                </c:pt>
                <c:pt idx="32282">
                  <c:v>6.4563999999974332E-4</c:v>
                </c:pt>
                <c:pt idx="32283">
                  <c:v>6.4565999999974331E-4</c:v>
                </c:pt>
                <c:pt idx="32284">
                  <c:v>6.456799999997433E-4</c:v>
                </c:pt>
                <c:pt idx="32285">
                  <c:v>6.4569999999974329E-4</c:v>
                </c:pt>
                <c:pt idx="32286">
                  <c:v>6.4571999999974328E-4</c:v>
                </c:pt>
                <c:pt idx="32287">
                  <c:v>6.4573999999974327E-4</c:v>
                </c:pt>
                <c:pt idx="32288">
                  <c:v>6.4575999999974326E-4</c:v>
                </c:pt>
                <c:pt idx="32289">
                  <c:v>6.4577999999974325E-4</c:v>
                </c:pt>
                <c:pt idx="32290">
                  <c:v>6.4579999999974324E-4</c:v>
                </c:pt>
                <c:pt idx="32291">
                  <c:v>6.4581999999974323E-4</c:v>
                </c:pt>
                <c:pt idx="32292">
                  <c:v>6.4583999999974322E-4</c:v>
                </c:pt>
                <c:pt idx="32293">
                  <c:v>6.4585999999974321E-4</c:v>
                </c:pt>
                <c:pt idx="32294">
                  <c:v>6.458799999997432E-4</c:v>
                </c:pt>
                <c:pt idx="32295">
                  <c:v>6.4589999999974319E-4</c:v>
                </c:pt>
                <c:pt idx="32296">
                  <c:v>6.4591999999974318E-4</c:v>
                </c:pt>
                <c:pt idx="32297">
                  <c:v>6.4593999999974316E-4</c:v>
                </c:pt>
                <c:pt idx="32298">
                  <c:v>6.4595999999974315E-4</c:v>
                </c:pt>
                <c:pt idx="32299">
                  <c:v>6.4597999999974314E-4</c:v>
                </c:pt>
                <c:pt idx="32300">
                  <c:v>6.4599999999974313E-4</c:v>
                </c:pt>
                <c:pt idx="32301">
                  <c:v>6.4601999999974312E-4</c:v>
                </c:pt>
                <c:pt idx="32302">
                  <c:v>6.4603999999974311E-4</c:v>
                </c:pt>
                <c:pt idx="32303">
                  <c:v>6.460599999997431E-4</c:v>
                </c:pt>
                <c:pt idx="32304">
                  <c:v>6.4607999999974309E-4</c:v>
                </c:pt>
                <c:pt idx="32305">
                  <c:v>6.4609999999974308E-4</c:v>
                </c:pt>
                <c:pt idx="32306">
                  <c:v>6.4611999999974307E-4</c:v>
                </c:pt>
                <c:pt idx="32307">
                  <c:v>6.4613999999974306E-4</c:v>
                </c:pt>
                <c:pt idx="32308">
                  <c:v>6.4615999999974305E-4</c:v>
                </c:pt>
                <c:pt idx="32309">
                  <c:v>6.4617999999974304E-4</c:v>
                </c:pt>
                <c:pt idx="32310">
                  <c:v>6.4619999999974303E-4</c:v>
                </c:pt>
                <c:pt idx="32311">
                  <c:v>6.4621999999974302E-4</c:v>
                </c:pt>
                <c:pt idx="32312">
                  <c:v>6.4623999999974301E-4</c:v>
                </c:pt>
                <c:pt idx="32313">
                  <c:v>6.46259999999743E-4</c:v>
                </c:pt>
                <c:pt idx="32314">
                  <c:v>6.4627999999974299E-4</c:v>
                </c:pt>
                <c:pt idx="32315">
                  <c:v>6.4629999999974298E-4</c:v>
                </c:pt>
                <c:pt idx="32316">
                  <c:v>6.4631999999974297E-4</c:v>
                </c:pt>
                <c:pt idx="32317">
                  <c:v>6.4633999999974296E-4</c:v>
                </c:pt>
                <c:pt idx="32318">
                  <c:v>6.4635999999974295E-4</c:v>
                </c:pt>
                <c:pt idx="32319">
                  <c:v>6.4637999999974294E-4</c:v>
                </c:pt>
                <c:pt idx="32320">
                  <c:v>6.4639999999974293E-4</c:v>
                </c:pt>
                <c:pt idx="32321">
                  <c:v>6.4641999999974292E-4</c:v>
                </c:pt>
                <c:pt idx="32322">
                  <c:v>6.4643999999974291E-4</c:v>
                </c:pt>
                <c:pt idx="32323">
                  <c:v>6.464599999997429E-4</c:v>
                </c:pt>
                <c:pt idx="32324">
                  <c:v>6.4647999999974289E-4</c:v>
                </c:pt>
                <c:pt idx="32325">
                  <c:v>6.4649999999974287E-4</c:v>
                </c:pt>
                <c:pt idx="32326">
                  <c:v>6.4651999999974286E-4</c:v>
                </c:pt>
                <c:pt idx="32327">
                  <c:v>6.4653999999974285E-4</c:v>
                </c:pt>
                <c:pt idx="32328">
                  <c:v>6.4655999999974284E-4</c:v>
                </c:pt>
                <c:pt idx="32329">
                  <c:v>6.4657999999974283E-4</c:v>
                </c:pt>
                <c:pt idx="32330">
                  <c:v>6.4659999999974282E-4</c:v>
                </c:pt>
                <c:pt idx="32331">
                  <c:v>6.4661999999974281E-4</c:v>
                </c:pt>
                <c:pt idx="32332">
                  <c:v>6.466399999997428E-4</c:v>
                </c:pt>
                <c:pt idx="32333">
                  <c:v>6.4665999999974279E-4</c:v>
                </c:pt>
                <c:pt idx="32334">
                  <c:v>6.4667999999974278E-4</c:v>
                </c:pt>
                <c:pt idx="32335">
                  <c:v>6.4669999999974277E-4</c:v>
                </c:pt>
                <c:pt idx="32336">
                  <c:v>6.4671999999974276E-4</c:v>
                </c:pt>
                <c:pt idx="32337">
                  <c:v>6.4673999999974275E-4</c:v>
                </c:pt>
                <c:pt idx="32338">
                  <c:v>6.4675999999974274E-4</c:v>
                </c:pt>
                <c:pt idx="32339">
                  <c:v>6.4677999999974273E-4</c:v>
                </c:pt>
                <c:pt idx="32340">
                  <c:v>6.4679999999974272E-4</c:v>
                </c:pt>
                <c:pt idx="32341">
                  <c:v>6.4681999999974271E-4</c:v>
                </c:pt>
                <c:pt idx="32342">
                  <c:v>6.468399999997427E-4</c:v>
                </c:pt>
                <c:pt idx="32343">
                  <c:v>6.4685999999974269E-4</c:v>
                </c:pt>
                <c:pt idx="32344">
                  <c:v>6.4687999999974268E-4</c:v>
                </c:pt>
                <c:pt idx="32345">
                  <c:v>6.4689999999974267E-4</c:v>
                </c:pt>
                <c:pt idx="32346">
                  <c:v>6.4691999999974266E-4</c:v>
                </c:pt>
                <c:pt idx="32347">
                  <c:v>6.4693999999974265E-4</c:v>
                </c:pt>
                <c:pt idx="32348">
                  <c:v>6.4695999999974264E-4</c:v>
                </c:pt>
                <c:pt idx="32349">
                  <c:v>6.4697999999974263E-4</c:v>
                </c:pt>
                <c:pt idx="32350">
                  <c:v>6.4699999999974262E-4</c:v>
                </c:pt>
                <c:pt idx="32351">
                  <c:v>6.4701999999974261E-4</c:v>
                </c:pt>
                <c:pt idx="32352">
                  <c:v>6.470399999997426E-4</c:v>
                </c:pt>
                <c:pt idx="32353">
                  <c:v>6.4705999999974258E-4</c:v>
                </c:pt>
                <c:pt idx="32354">
                  <c:v>6.4707999999974257E-4</c:v>
                </c:pt>
                <c:pt idx="32355">
                  <c:v>6.4709999999974256E-4</c:v>
                </c:pt>
                <c:pt idx="32356">
                  <c:v>6.4711999999974255E-4</c:v>
                </c:pt>
                <c:pt idx="32357">
                  <c:v>6.4713999999974254E-4</c:v>
                </c:pt>
                <c:pt idx="32358">
                  <c:v>6.4715999999974253E-4</c:v>
                </c:pt>
                <c:pt idx="32359">
                  <c:v>6.4717999999974252E-4</c:v>
                </c:pt>
                <c:pt idx="32360">
                  <c:v>6.4719999999974251E-4</c:v>
                </c:pt>
                <c:pt idx="32361">
                  <c:v>6.472199999997425E-4</c:v>
                </c:pt>
                <c:pt idx="32362">
                  <c:v>6.4723999999974249E-4</c:v>
                </c:pt>
                <c:pt idx="32363">
                  <c:v>6.4725999999974248E-4</c:v>
                </c:pt>
                <c:pt idx="32364">
                  <c:v>6.4727999999974247E-4</c:v>
                </c:pt>
                <c:pt idx="32365">
                  <c:v>6.4729999999974246E-4</c:v>
                </c:pt>
                <c:pt idx="32366">
                  <c:v>6.4731999999974245E-4</c:v>
                </c:pt>
                <c:pt idx="32367">
                  <c:v>6.4733999999974244E-4</c:v>
                </c:pt>
                <c:pt idx="32368">
                  <c:v>6.4735999999974243E-4</c:v>
                </c:pt>
                <c:pt idx="32369">
                  <c:v>6.4737999999974242E-4</c:v>
                </c:pt>
                <c:pt idx="32370">
                  <c:v>6.4739999999974241E-4</c:v>
                </c:pt>
                <c:pt idx="32371">
                  <c:v>6.474199999997424E-4</c:v>
                </c:pt>
                <c:pt idx="32372">
                  <c:v>6.4743999999974239E-4</c:v>
                </c:pt>
                <c:pt idx="32373">
                  <c:v>6.4745999999974238E-4</c:v>
                </c:pt>
                <c:pt idx="32374">
                  <c:v>6.4747999999974237E-4</c:v>
                </c:pt>
                <c:pt idx="32375">
                  <c:v>6.4749999999974236E-4</c:v>
                </c:pt>
                <c:pt idx="32376">
                  <c:v>6.4751999999974235E-4</c:v>
                </c:pt>
                <c:pt idx="32377">
                  <c:v>6.4753999999974234E-4</c:v>
                </c:pt>
                <c:pt idx="32378">
                  <c:v>6.4755999999974233E-4</c:v>
                </c:pt>
                <c:pt idx="32379">
                  <c:v>6.4757999999974232E-4</c:v>
                </c:pt>
                <c:pt idx="32380">
                  <c:v>6.4759999999974231E-4</c:v>
                </c:pt>
                <c:pt idx="32381">
                  <c:v>6.476199999997423E-4</c:v>
                </c:pt>
                <c:pt idx="32382">
                  <c:v>6.4763999999974228E-4</c:v>
                </c:pt>
                <c:pt idx="32383">
                  <c:v>6.4765999999974227E-4</c:v>
                </c:pt>
                <c:pt idx="32384">
                  <c:v>6.4767999999974226E-4</c:v>
                </c:pt>
                <c:pt idx="32385">
                  <c:v>6.4769999999974225E-4</c:v>
                </c:pt>
                <c:pt idx="32386">
                  <c:v>6.4771999999974224E-4</c:v>
                </c:pt>
                <c:pt idx="32387">
                  <c:v>6.4773999999974223E-4</c:v>
                </c:pt>
                <c:pt idx="32388">
                  <c:v>6.4775999999974222E-4</c:v>
                </c:pt>
                <c:pt idx="32389">
                  <c:v>6.4777999999974221E-4</c:v>
                </c:pt>
                <c:pt idx="32390">
                  <c:v>6.477999999997422E-4</c:v>
                </c:pt>
                <c:pt idx="32391">
                  <c:v>6.4781999999974219E-4</c:v>
                </c:pt>
                <c:pt idx="32392">
                  <c:v>6.4783999999974218E-4</c:v>
                </c:pt>
                <c:pt idx="32393">
                  <c:v>6.4785999999974217E-4</c:v>
                </c:pt>
                <c:pt idx="32394">
                  <c:v>6.4787999999974216E-4</c:v>
                </c:pt>
                <c:pt idx="32395">
                  <c:v>6.4789999999974215E-4</c:v>
                </c:pt>
                <c:pt idx="32396">
                  <c:v>6.4791999999974214E-4</c:v>
                </c:pt>
                <c:pt idx="32397">
                  <c:v>6.4793999999974213E-4</c:v>
                </c:pt>
                <c:pt idx="32398">
                  <c:v>6.4795999999974212E-4</c:v>
                </c:pt>
                <c:pt idx="32399">
                  <c:v>6.4797999999974211E-4</c:v>
                </c:pt>
                <c:pt idx="32400">
                  <c:v>6.479999999997421E-4</c:v>
                </c:pt>
                <c:pt idx="32401">
                  <c:v>6.4801999999974209E-4</c:v>
                </c:pt>
                <c:pt idx="32402">
                  <c:v>6.4803999999974208E-4</c:v>
                </c:pt>
                <c:pt idx="32403">
                  <c:v>6.4805999999974207E-4</c:v>
                </c:pt>
                <c:pt idx="32404">
                  <c:v>6.4807999999974206E-4</c:v>
                </c:pt>
                <c:pt idx="32405">
                  <c:v>6.4809999999974205E-4</c:v>
                </c:pt>
                <c:pt idx="32406">
                  <c:v>6.4811999999974204E-4</c:v>
                </c:pt>
                <c:pt idx="32407">
                  <c:v>6.4813999999974203E-4</c:v>
                </c:pt>
                <c:pt idx="32408">
                  <c:v>6.4815999999974202E-4</c:v>
                </c:pt>
                <c:pt idx="32409">
                  <c:v>6.4817999999974201E-4</c:v>
                </c:pt>
                <c:pt idx="32410">
                  <c:v>6.4819999999974199E-4</c:v>
                </c:pt>
                <c:pt idx="32411">
                  <c:v>6.4821999999974198E-4</c:v>
                </c:pt>
                <c:pt idx="32412">
                  <c:v>6.4823999999974197E-4</c:v>
                </c:pt>
                <c:pt idx="32413">
                  <c:v>6.4825999999974196E-4</c:v>
                </c:pt>
                <c:pt idx="32414">
                  <c:v>6.4827999999974195E-4</c:v>
                </c:pt>
                <c:pt idx="32415">
                  <c:v>6.4829999999974194E-4</c:v>
                </c:pt>
                <c:pt idx="32416">
                  <c:v>6.4831999999974193E-4</c:v>
                </c:pt>
                <c:pt idx="32417">
                  <c:v>6.4833999999974192E-4</c:v>
                </c:pt>
                <c:pt idx="32418">
                  <c:v>6.4835999999974191E-4</c:v>
                </c:pt>
                <c:pt idx="32419">
                  <c:v>6.483799999997419E-4</c:v>
                </c:pt>
                <c:pt idx="32420">
                  <c:v>6.4839999999974189E-4</c:v>
                </c:pt>
                <c:pt idx="32421">
                  <c:v>6.4841999999974188E-4</c:v>
                </c:pt>
                <c:pt idx="32422">
                  <c:v>6.4843999999974187E-4</c:v>
                </c:pt>
                <c:pt idx="32423">
                  <c:v>6.4845999999974186E-4</c:v>
                </c:pt>
                <c:pt idx="32424">
                  <c:v>6.4847999999974185E-4</c:v>
                </c:pt>
                <c:pt idx="32425">
                  <c:v>6.4849999999974184E-4</c:v>
                </c:pt>
                <c:pt idx="32426">
                  <c:v>6.4851999999974183E-4</c:v>
                </c:pt>
                <c:pt idx="32427">
                  <c:v>6.4853999999974182E-4</c:v>
                </c:pt>
                <c:pt idx="32428">
                  <c:v>6.4855999999974181E-4</c:v>
                </c:pt>
                <c:pt idx="32429">
                  <c:v>6.485799999997418E-4</c:v>
                </c:pt>
                <c:pt idx="32430">
                  <c:v>6.4859999999974179E-4</c:v>
                </c:pt>
                <c:pt idx="32431">
                  <c:v>6.4861999999974178E-4</c:v>
                </c:pt>
                <c:pt idx="32432">
                  <c:v>6.4863999999974177E-4</c:v>
                </c:pt>
                <c:pt idx="32433">
                  <c:v>6.4865999999974176E-4</c:v>
                </c:pt>
                <c:pt idx="32434">
                  <c:v>6.4867999999974175E-4</c:v>
                </c:pt>
                <c:pt idx="32435">
                  <c:v>6.4869999999974174E-4</c:v>
                </c:pt>
                <c:pt idx="32436">
                  <c:v>6.4871999999974173E-4</c:v>
                </c:pt>
                <c:pt idx="32437">
                  <c:v>6.4873999999974172E-4</c:v>
                </c:pt>
                <c:pt idx="32438">
                  <c:v>6.487599999997417E-4</c:v>
                </c:pt>
                <c:pt idx="32439">
                  <c:v>6.4877999999974169E-4</c:v>
                </c:pt>
                <c:pt idx="32440">
                  <c:v>6.4879999999974168E-4</c:v>
                </c:pt>
                <c:pt idx="32441">
                  <c:v>6.4881999999974167E-4</c:v>
                </c:pt>
                <c:pt idx="32442">
                  <c:v>6.4883999999974166E-4</c:v>
                </c:pt>
                <c:pt idx="32443">
                  <c:v>6.4885999999974165E-4</c:v>
                </c:pt>
                <c:pt idx="32444">
                  <c:v>6.4887999999974164E-4</c:v>
                </c:pt>
                <c:pt idx="32445">
                  <c:v>6.4889999999974163E-4</c:v>
                </c:pt>
                <c:pt idx="32446">
                  <c:v>6.4891999999974162E-4</c:v>
                </c:pt>
                <c:pt idx="32447">
                  <c:v>6.4893999999974161E-4</c:v>
                </c:pt>
                <c:pt idx="32448">
                  <c:v>6.489599999997416E-4</c:v>
                </c:pt>
                <c:pt idx="32449">
                  <c:v>6.4897999999974159E-4</c:v>
                </c:pt>
                <c:pt idx="32450">
                  <c:v>6.4899999999974158E-4</c:v>
                </c:pt>
                <c:pt idx="32451">
                  <c:v>6.4901999999974157E-4</c:v>
                </c:pt>
                <c:pt idx="32452">
                  <c:v>6.4903999999974156E-4</c:v>
                </c:pt>
                <c:pt idx="32453">
                  <c:v>6.4905999999974155E-4</c:v>
                </c:pt>
                <c:pt idx="32454">
                  <c:v>6.4907999999974154E-4</c:v>
                </c:pt>
                <c:pt idx="32455">
                  <c:v>6.4909999999974153E-4</c:v>
                </c:pt>
                <c:pt idx="32456">
                  <c:v>6.4911999999974152E-4</c:v>
                </c:pt>
                <c:pt idx="32457">
                  <c:v>6.4913999999974151E-4</c:v>
                </c:pt>
                <c:pt idx="32458">
                  <c:v>6.491599999997415E-4</c:v>
                </c:pt>
                <c:pt idx="32459">
                  <c:v>6.4917999999974149E-4</c:v>
                </c:pt>
                <c:pt idx="32460">
                  <c:v>6.4919999999974148E-4</c:v>
                </c:pt>
                <c:pt idx="32461">
                  <c:v>6.4921999999974147E-4</c:v>
                </c:pt>
                <c:pt idx="32462">
                  <c:v>6.4923999999974146E-4</c:v>
                </c:pt>
                <c:pt idx="32463">
                  <c:v>6.4925999999974145E-4</c:v>
                </c:pt>
                <c:pt idx="32464">
                  <c:v>6.4927999999974144E-4</c:v>
                </c:pt>
                <c:pt idx="32465">
                  <c:v>6.4929999999974143E-4</c:v>
                </c:pt>
                <c:pt idx="32466">
                  <c:v>6.4931999999974141E-4</c:v>
                </c:pt>
                <c:pt idx="32467">
                  <c:v>6.493399999997414E-4</c:v>
                </c:pt>
                <c:pt idx="32468">
                  <c:v>6.4935999999974139E-4</c:v>
                </c:pt>
                <c:pt idx="32469">
                  <c:v>6.4937999999974138E-4</c:v>
                </c:pt>
                <c:pt idx="32470">
                  <c:v>6.4939999999974137E-4</c:v>
                </c:pt>
                <c:pt idx="32471">
                  <c:v>6.4941999999974136E-4</c:v>
                </c:pt>
                <c:pt idx="32472">
                  <c:v>6.4943999999974135E-4</c:v>
                </c:pt>
                <c:pt idx="32473">
                  <c:v>6.4945999999974134E-4</c:v>
                </c:pt>
                <c:pt idx="32474">
                  <c:v>6.4947999999974133E-4</c:v>
                </c:pt>
                <c:pt idx="32475">
                  <c:v>6.4949999999974132E-4</c:v>
                </c:pt>
                <c:pt idx="32476">
                  <c:v>6.4951999999974131E-4</c:v>
                </c:pt>
                <c:pt idx="32477">
                  <c:v>6.495399999997413E-4</c:v>
                </c:pt>
                <c:pt idx="32478">
                  <c:v>6.4955999999974129E-4</c:v>
                </c:pt>
                <c:pt idx="32479">
                  <c:v>6.4957999999974128E-4</c:v>
                </c:pt>
                <c:pt idx="32480">
                  <c:v>6.4959999999974127E-4</c:v>
                </c:pt>
                <c:pt idx="32481">
                  <c:v>6.4961999999974126E-4</c:v>
                </c:pt>
                <c:pt idx="32482">
                  <c:v>6.4963999999974125E-4</c:v>
                </c:pt>
                <c:pt idx="32483">
                  <c:v>6.4965999999974124E-4</c:v>
                </c:pt>
                <c:pt idx="32484">
                  <c:v>6.4967999999974123E-4</c:v>
                </c:pt>
                <c:pt idx="32485">
                  <c:v>6.4969999999974122E-4</c:v>
                </c:pt>
                <c:pt idx="32486">
                  <c:v>6.4971999999974121E-4</c:v>
                </c:pt>
                <c:pt idx="32487">
                  <c:v>6.497399999997412E-4</c:v>
                </c:pt>
                <c:pt idx="32488">
                  <c:v>6.4975999999974119E-4</c:v>
                </c:pt>
                <c:pt idx="32489">
                  <c:v>6.4977999999974118E-4</c:v>
                </c:pt>
                <c:pt idx="32490">
                  <c:v>6.4979999999974117E-4</c:v>
                </c:pt>
                <c:pt idx="32491">
                  <c:v>6.4981999999974116E-4</c:v>
                </c:pt>
                <c:pt idx="32492">
                  <c:v>6.4983999999974115E-4</c:v>
                </c:pt>
                <c:pt idx="32493">
                  <c:v>6.4985999999974114E-4</c:v>
                </c:pt>
                <c:pt idx="32494">
                  <c:v>6.4987999999974112E-4</c:v>
                </c:pt>
                <c:pt idx="32495">
                  <c:v>6.4989999999974111E-4</c:v>
                </c:pt>
                <c:pt idx="32496">
                  <c:v>6.499199999997411E-4</c:v>
                </c:pt>
                <c:pt idx="32497">
                  <c:v>6.4993999999974109E-4</c:v>
                </c:pt>
                <c:pt idx="32498">
                  <c:v>6.4995999999974108E-4</c:v>
                </c:pt>
                <c:pt idx="32499">
                  <c:v>6.4997999999974107E-4</c:v>
                </c:pt>
                <c:pt idx="32500">
                  <c:v>6.4999999999974106E-4</c:v>
                </c:pt>
                <c:pt idx="32501">
                  <c:v>6.5001999999974105E-4</c:v>
                </c:pt>
                <c:pt idx="32502">
                  <c:v>6.5003999999974104E-4</c:v>
                </c:pt>
                <c:pt idx="32503">
                  <c:v>6.5005999999974103E-4</c:v>
                </c:pt>
                <c:pt idx="32504">
                  <c:v>6.5007999999974102E-4</c:v>
                </c:pt>
                <c:pt idx="32505">
                  <c:v>6.5009999999974101E-4</c:v>
                </c:pt>
                <c:pt idx="32506">
                  <c:v>6.50119999999741E-4</c:v>
                </c:pt>
                <c:pt idx="32507">
                  <c:v>6.5013999999974099E-4</c:v>
                </c:pt>
                <c:pt idx="32508">
                  <c:v>6.5015999999974098E-4</c:v>
                </c:pt>
                <c:pt idx="32509">
                  <c:v>6.5017999999974097E-4</c:v>
                </c:pt>
                <c:pt idx="32510">
                  <c:v>6.5019999999974096E-4</c:v>
                </c:pt>
                <c:pt idx="32511">
                  <c:v>6.5021999999974095E-4</c:v>
                </c:pt>
                <c:pt idx="32512">
                  <c:v>6.5023999999974094E-4</c:v>
                </c:pt>
                <c:pt idx="32513">
                  <c:v>6.5025999999974093E-4</c:v>
                </c:pt>
                <c:pt idx="32514">
                  <c:v>6.5027999999974092E-4</c:v>
                </c:pt>
                <c:pt idx="32515">
                  <c:v>6.5029999999974091E-4</c:v>
                </c:pt>
                <c:pt idx="32516">
                  <c:v>6.503199999997409E-4</c:v>
                </c:pt>
                <c:pt idx="32517">
                  <c:v>6.5033999999974089E-4</c:v>
                </c:pt>
                <c:pt idx="32518">
                  <c:v>6.5035999999974088E-4</c:v>
                </c:pt>
                <c:pt idx="32519">
                  <c:v>6.5037999999974087E-4</c:v>
                </c:pt>
                <c:pt idx="32520">
                  <c:v>6.5039999999974086E-4</c:v>
                </c:pt>
                <c:pt idx="32521">
                  <c:v>6.5041999999974085E-4</c:v>
                </c:pt>
                <c:pt idx="32522">
                  <c:v>6.5043999999974083E-4</c:v>
                </c:pt>
                <c:pt idx="32523">
                  <c:v>6.5045999999974082E-4</c:v>
                </c:pt>
                <c:pt idx="32524">
                  <c:v>6.5047999999974081E-4</c:v>
                </c:pt>
                <c:pt idx="32525">
                  <c:v>6.504999999997408E-4</c:v>
                </c:pt>
                <c:pt idx="32526">
                  <c:v>6.5051999999974079E-4</c:v>
                </c:pt>
                <c:pt idx="32527">
                  <c:v>6.5053999999974078E-4</c:v>
                </c:pt>
                <c:pt idx="32528">
                  <c:v>6.5055999999974077E-4</c:v>
                </c:pt>
                <c:pt idx="32529">
                  <c:v>6.5057999999974076E-4</c:v>
                </c:pt>
                <c:pt idx="32530">
                  <c:v>6.5059999999974075E-4</c:v>
                </c:pt>
                <c:pt idx="32531">
                  <c:v>6.5061999999974074E-4</c:v>
                </c:pt>
                <c:pt idx="32532">
                  <c:v>6.5063999999974073E-4</c:v>
                </c:pt>
                <c:pt idx="32533">
                  <c:v>6.5065999999974072E-4</c:v>
                </c:pt>
                <c:pt idx="32534">
                  <c:v>6.5067999999974071E-4</c:v>
                </c:pt>
                <c:pt idx="32535">
                  <c:v>6.506999999997407E-4</c:v>
                </c:pt>
                <c:pt idx="32536">
                  <c:v>6.5071999999974069E-4</c:v>
                </c:pt>
                <c:pt idx="32537">
                  <c:v>6.5073999999974068E-4</c:v>
                </c:pt>
                <c:pt idx="32538">
                  <c:v>6.5075999999974067E-4</c:v>
                </c:pt>
                <c:pt idx="32539">
                  <c:v>6.5077999999974066E-4</c:v>
                </c:pt>
                <c:pt idx="32540">
                  <c:v>6.5079999999974065E-4</c:v>
                </c:pt>
                <c:pt idx="32541">
                  <c:v>6.5081999999974064E-4</c:v>
                </c:pt>
                <c:pt idx="32542">
                  <c:v>6.5083999999974063E-4</c:v>
                </c:pt>
                <c:pt idx="32543">
                  <c:v>6.5085999999974062E-4</c:v>
                </c:pt>
                <c:pt idx="32544">
                  <c:v>6.5087999999974061E-4</c:v>
                </c:pt>
                <c:pt idx="32545">
                  <c:v>6.508999999997406E-4</c:v>
                </c:pt>
                <c:pt idx="32546">
                  <c:v>6.5091999999974059E-4</c:v>
                </c:pt>
                <c:pt idx="32547">
                  <c:v>6.5093999999974058E-4</c:v>
                </c:pt>
                <c:pt idx="32548">
                  <c:v>6.5095999999974057E-4</c:v>
                </c:pt>
                <c:pt idx="32549">
                  <c:v>6.5097999999974056E-4</c:v>
                </c:pt>
                <c:pt idx="32550">
                  <c:v>6.5099999999974054E-4</c:v>
                </c:pt>
                <c:pt idx="32551">
                  <c:v>6.5101999999974053E-4</c:v>
                </c:pt>
                <c:pt idx="32552">
                  <c:v>6.5103999999974052E-4</c:v>
                </c:pt>
                <c:pt idx="32553">
                  <c:v>6.5105999999974051E-4</c:v>
                </c:pt>
                <c:pt idx="32554">
                  <c:v>6.510799999997405E-4</c:v>
                </c:pt>
                <c:pt idx="32555">
                  <c:v>6.5109999999974049E-4</c:v>
                </c:pt>
                <c:pt idx="32556">
                  <c:v>6.5111999999974048E-4</c:v>
                </c:pt>
                <c:pt idx="32557">
                  <c:v>6.5113999999974047E-4</c:v>
                </c:pt>
                <c:pt idx="32558">
                  <c:v>6.5115999999974046E-4</c:v>
                </c:pt>
                <c:pt idx="32559">
                  <c:v>6.5117999999974045E-4</c:v>
                </c:pt>
                <c:pt idx="32560">
                  <c:v>6.5119999999974044E-4</c:v>
                </c:pt>
                <c:pt idx="32561">
                  <c:v>6.5121999999974043E-4</c:v>
                </c:pt>
                <c:pt idx="32562">
                  <c:v>6.5123999999974042E-4</c:v>
                </c:pt>
                <c:pt idx="32563">
                  <c:v>6.5125999999974041E-4</c:v>
                </c:pt>
                <c:pt idx="32564">
                  <c:v>6.512799999997404E-4</c:v>
                </c:pt>
                <c:pt idx="32565">
                  <c:v>6.5129999999974039E-4</c:v>
                </c:pt>
                <c:pt idx="32566">
                  <c:v>6.5131999999974038E-4</c:v>
                </c:pt>
                <c:pt idx="32567">
                  <c:v>6.5133999999974037E-4</c:v>
                </c:pt>
                <c:pt idx="32568">
                  <c:v>6.5135999999974036E-4</c:v>
                </c:pt>
                <c:pt idx="32569">
                  <c:v>6.5137999999974035E-4</c:v>
                </c:pt>
                <c:pt idx="32570">
                  <c:v>6.5139999999974034E-4</c:v>
                </c:pt>
                <c:pt idx="32571">
                  <c:v>6.5141999999974033E-4</c:v>
                </c:pt>
                <c:pt idx="32572">
                  <c:v>6.5143999999974032E-4</c:v>
                </c:pt>
                <c:pt idx="32573">
                  <c:v>6.5145999999974031E-4</c:v>
                </c:pt>
                <c:pt idx="32574">
                  <c:v>6.514799999997403E-4</c:v>
                </c:pt>
                <c:pt idx="32575">
                  <c:v>6.5149999999974029E-4</c:v>
                </c:pt>
                <c:pt idx="32576">
                  <c:v>6.5151999999974028E-4</c:v>
                </c:pt>
                <c:pt idx="32577">
                  <c:v>6.5153999999974027E-4</c:v>
                </c:pt>
                <c:pt idx="32578">
                  <c:v>6.5155999999974025E-4</c:v>
                </c:pt>
                <c:pt idx="32579">
                  <c:v>6.5157999999974024E-4</c:v>
                </c:pt>
                <c:pt idx="32580">
                  <c:v>6.5159999999974023E-4</c:v>
                </c:pt>
                <c:pt idx="32581">
                  <c:v>6.5161999999974022E-4</c:v>
                </c:pt>
                <c:pt idx="32582">
                  <c:v>6.5163999999974021E-4</c:v>
                </c:pt>
                <c:pt idx="32583">
                  <c:v>6.516599999997402E-4</c:v>
                </c:pt>
                <c:pt idx="32584">
                  <c:v>6.5167999999974019E-4</c:v>
                </c:pt>
                <c:pt idx="32585">
                  <c:v>6.5169999999974018E-4</c:v>
                </c:pt>
                <c:pt idx="32586">
                  <c:v>6.5171999999974017E-4</c:v>
                </c:pt>
                <c:pt idx="32587">
                  <c:v>6.5173999999974016E-4</c:v>
                </c:pt>
                <c:pt idx="32588">
                  <c:v>6.5175999999974015E-4</c:v>
                </c:pt>
                <c:pt idx="32589">
                  <c:v>6.5177999999974014E-4</c:v>
                </c:pt>
                <c:pt idx="32590">
                  <c:v>6.5179999999974013E-4</c:v>
                </c:pt>
                <c:pt idx="32591">
                  <c:v>6.5181999999974012E-4</c:v>
                </c:pt>
                <c:pt idx="32592">
                  <c:v>6.5183999999974011E-4</c:v>
                </c:pt>
                <c:pt idx="32593">
                  <c:v>6.518599999997401E-4</c:v>
                </c:pt>
                <c:pt idx="32594">
                  <c:v>6.5187999999974009E-4</c:v>
                </c:pt>
                <c:pt idx="32595">
                  <c:v>6.5189999999974008E-4</c:v>
                </c:pt>
                <c:pt idx="32596">
                  <c:v>6.5191999999974007E-4</c:v>
                </c:pt>
                <c:pt idx="32597">
                  <c:v>6.5193999999974006E-4</c:v>
                </c:pt>
                <c:pt idx="32598">
                  <c:v>6.5195999999974005E-4</c:v>
                </c:pt>
                <c:pt idx="32599">
                  <c:v>6.5197999999974004E-4</c:v>
                </c:pt>
                <c:pt idx="32600">
                  <c:v>6.5199999999974003E-4</c:v>
                </c:pt>
                <c:pt idx="32601">
                  <c:v>6.5201999999974002E-4</c:v>
                </c:pt>
                <c:pt idx="32602">
                  <c:v>6.5203999999974001E-4</c:v>
                </c:pt>
                <c:pt idx="32603">
                  <c:v>6.5205999999974E-4</c:v>
                </c:pt>
                <c:pt idx="32604">
                  <c:v>6.5207999999973999E-4</c:v>
                </c:pt>
                <c:pt idx="32605">
                  <c:v>6.5209999999973998E-4</c:v>
                </c:pt>
                <c:pt idx="32606">
                  <c:v>6.5211999999973996E-4</c:v>
                </c:pt>
                <c:pt idx="32607">
                  <c:v>6.5213999999973995E-4</c:v>
                </c:pt>
                <c:pt idx="32608">
                  <c:v>6.5215999999973994E-4</c:v>
                </c:pt>
                <c:pt idx="32609">
                  <c:v>6.5217999999973993E-4</c:v>
                </c:pt>
                <c:pt idx="32610">
                  <c:v>6.5219999999973992E-4</c:v>
                </c:pt>
                <c:pt idx="32611">
                  <c:v>6.5221999999973991E-4</c:v>
                </c:pt>
                <c:pt idx="32612">
                  <c:v>6.522399999997399E-4</c:v>
                </c:pt>
                <c:pt idx="32613">
                  <c:v>6.5225999999973989E-4</c:v>
                </c:pt>
                <c:pt idx="32614">
                  <c:v>6.5227999999973988E-4</c:v>
                </c:pt>
                <c:pt idx="32615">
                  <c:v>6.5229999999973987E-4</c:v>
                </c:pt>
                <c:pt idx="32616">
                  <c:v>6.5231999999973986E-4</c:v>
                </c:pt>
                <c:pt idx="32617">
                  <c:v>6.5233999999973985E-4</c:v>
                </c:pt>
                <c:pt idx="32618">
                  <c:v>6.5235999999973984E-4</c:v>
                </c:pt>
                <c:pt idx="32619">
                  <c:v>6.5237999999973983E-4</c:v>
                </c:pt>
                <c:pt idx="32620">
                  <c:v>6.5239999999973982E-4</c:v>
                </c:pt>
                <c:pt idx="32621">
                  <c:v>6.5241999999973981E-4</c:v>
                </c:pt>
                <c:pt idx="32622">
                  <c:v>6.524399999997398E-4</c:v>
                </c:pt>
                <c:pt idx="32623">
                  <c:v>6.5245999999973979E-4</c:v>
                </c:pt>
                <c:pt idx="32624">
                  <c:v>6.5247999999973978E-4</c:v>
                </c:pt>
                <c:pt idx="32625">
                  <c:v>6.5249999999973977E-4</c:v>
                </c:pt>
                <c:pt idx="32626">
                  <c:v>6.5251999999973976E-4</c:v>
                </c:pt>
                <c:pt idx="32627">
                  <c:v>6.5253999999973975E-4</c:v>
                </c:pt>
                <c:pt idx="32628">
                  <c:v>6.5255999999973974E-4</c:v>
                </c:pt>
                <c:pt idx="32629">
                  <c:v>6.5257999999973973E-4</c:v>
                </c:pt>
                <c:pt idx="32630">
                  <c:v>6.5259999999973972E-4</c:v>
                </c:pt>
                <c:pt idx="32631">
                  <c:v>6.5261999999973971E-4</c:v>
                </c:pt>
                <c:pt idx="32632">
                  <c:v>6.526399999997397E-4</c:v>
                </c:pt>
                <c:pt idx="32633">
                  <c:v>6.5265999999973969E-4</c:v>
                </c:pt>
                <c:pt idx="32634">
                  <c:v>6.5267999999973967E-4</c:v>
                </c:pt>
                <c:pt idx="32635">
                  <c:v>6.5269999999973966E-4</c:v>
                </c:pt>
                <c:pt idx="32636">
                  <c:v>6.5271999999973965E-4</c:v>
                </c:pt>
                <c:pt idx="32637">
                  <c:v>6.5273999999973964E-4</c:v>
                </c:pt>
                <c:pt idx="32638">
                  <c:v>6.5275999999973963E-4</c:v>
                </c:pt>
                <c:pt idx="32639">
                  <c:v>6.5277999999973962E-4</c:v>
                </c:pt>
                <c:pt idx="32640">
                  <c:v>6.5279999999973961E-4</c:v>
                </c:pt>
                <c:pt idx="32641">
                  <c:v>6.528199999997396E-4</c:v>
                </c:pt>
                <c:pt idx="32642">
                  <c:v>6.5283999999973959E-4</c:v>
                </c:pt>
                <c:pt idx="32643">
                  <c:v>6.5285999999973958E-4</c:v>
                </c:pt>
                <c:pt idx="32644">
                  <c:v>6.5287999999973957E-4</c:v>
                </c:pt>
                <c:pt idx="32645">
                  <c:v>6.5289999999973956E-4</c:v>
                </c:pt>
                <c:pt idx="32646">
                  <c:v>6.5291999999973955E-4</c:v>
                </c:pt>
                <c:pt idx="32647">
                  <c:v>6.5293999999973954E-4</c:v>
                </c:pt>
                <c:pt idx="32648">
                  <c:v>6.5295999999973953E-4</c:v>
                </c:pt>
                <c:pt idx="32649">
                  <c:v>6.5297999999973952E-4</c:v>
                </c:pt>
                <c:pt idx="32650">
                  <c:v>6.5299999999973951E-4</c:v>
                </c:pt>
                <c:pt idx="32651">
                  <c:v>6.530199999997395E-4</c:v>
                </c:pt>
                <c:pt idx="32652">
                  <c:v>6.5303999999973949E-4</c:v>
                </c:pt>
                <c:pt idx="32653">
                  <c:v>6.5305999999973948E-4</c:v>
                </c:pt>
                <c:pt idx="32654">
                  <c:v>6.5307999999973947E-4</c:v>
                </c:pt>
                <c:pt idx="32655">
                  <c:v>6.5309999999973946E-4</c:v>
                </c:pt>
                <c:pt idx="32656">
                  <c:v>6.5311999999973945E-4</c:v>
                </c:pt>
                <c:pt idx="32657">
                  <c:v>6.5313999999973944E-4</c:v>
                </c:pt>
                <c:pt idx="32658">
                  <c:v>6.5315999999973943E-4</c:v>
                </c:pt>
                <c:pt idx="32659">
                  <c:v>6.5317999999973942E-4</c:v>
                </c:pt>
                <c:pt idx="32660">
                  <c:v>6.5319999999973941E-4</c:v>
                </c:pt>
                <c:pt idx="32661">
                  <c:v>6.532199999997394E-4</c:v>
                </c:pt>
                <c:pt idx="32662">
                  <c:v>6.5323999999973939E-4</c:v>
                </c:pt>
                <c:pt idx="32663">
                  <c:v>6.5325999999973937E-4</c:v>
                </c:pt>
                <c:pt idx="32664">
                  <c:v>6.5327999999973936E-4</c:v>
                </c:pt>
                <c:pt idx="32665">
                  <c:v>6.5329999999973935E-4</c:v>
                </c:pt>
                <c:pt idx="32666">
                  <c:v>6.5331999999973934E-4</c:v>
                </c:pt>
                <c:pt idx="32667">
                  <c:v>6.5333999999973933E-4</c:v>
                </c:pt>
                <c:pt idx="32668">
                  <c:v>6.5335999999973932E-4</c:v>
                </c:pt>
                <c:pt idx="32669">
                  <c:v>6.5337999999973931E-4</c:v>
                </c:pt>
                <c:pt idx="32670">
                  <c:v>6.533999999997393E-4</c:v>
                </c:pt>
                <c:pt idx="32671">
                  <c:v>6.5341999999973929E-4</c:v>
                </c:pt>
                <c:pt idx="32672">
                  <c:v>6.5343999999973928E-4</c:v>
                </c:pt>
                <c:pt idx="32673">
                  <c:v>6.5345999999973927E-4</c:v>
                </c:pt>
                <c:pt idx="32674">
                  <c:v>6.5347999999973926E-4</c:v>
                </c:pt>
                <c:pt idx="32675">
                  <c:v>6.5349999999973925E-4</c:v>
                </c:pt>
                <c:pt idx="32676">
                  <c:v>6.5351999999973924E-4</c:v>
                </c:pt>
                <c:pt idx="32677">
                  <c:v>6.5353999999973923E-4</c:v>
                </c:pt>
                <c:pt idx="32678">
                  <c:v>6.5355999999973922E-4</c:v>
                </c:pt>
                <c:pt idx="32679">
                  <c:v>6.5357999999973921E-4</c:v>
                </c:pt>
                <c:pt idx="32680">
                  <c:v>6.535999999997392E-4</c:v>
                </c:pt>
                <c:pt idx="32681">
                  <c:v>6.5361999999973919E-4</c:v>
                </c:pt>
                <c:pt idx="32682">
                  <c:v>6.5363999999973918E-4</c:v>
                </c:pt>
                <c:pt idx="32683">
                  <c:v>6.5365999999973917E-4</c:v>
                </c:pt>
                <c:pt idx="32684">
                  <c:v>6.5367999999973916E-4</c:v>
                </c:pt>
                <c:pt idx="32685">
                  <c:v>6.5369999999973915E-4</c:v>
                </c:pt>
                <c:pt idx="32686">
                  <c:v>6.5371999999973914E-4</c:v>
                </c:pt>
                <c:pt idx="32687">
                  <c:v>6.5373999999973913E-4</c:v>
                </c:pt>
                <c:pt idx="32688">
                  <c:v>6.5375999999973912E-4</c:v>
                </c:pt>
                <c:pt idx="32689">
                  <c:v>6.5377999999973911E-4</c:v>
                </c:pt>
                <c:pt idx="32690">
                  <c:v>6.537999999997391E-4</c:v>
                </c:pt>
                <c:pt idx="32691">
                  <c:v>6.5381999999973908E-4</c:v>
                </c:pt>
                <c:pt idx="32692">
                  <c:v>6.5383999999973907E-4</c:v>
                </c:pt>
                <c:pt idx="32693">
                  <c:v>6.5385999999973906E-4</c:v>
                </c:pt>
                <c:pt idx="32694">
                  <c:v>6.5387999999973905E-4</c:v>
                </c:pt>
                <c:pt idx="32695">
                  <c:v>6.5389999999973904E-4</c:v>
                </c:pt>
                <c:pt idx="32696">
                  <c:v>6.5391999999973903E-4</c:v>
                </c:pt>
                <c:pt idx="32697">
                  <c:v>6.5393999999973902E-4</c:v>
                </c:pt>
                <c:pt idx="32698">
                  <c:v>6.5395999999973901E-4</c:v>
                </c:pt>
                <c:pt idx="32699">
                  <c:v>6.53979999999739E-4</c:v>
                </c:pt>
                <c:pt idx="32700">
                  <c:v>6.5399999999973899E-4</c:v>
                </c:pt>
                <c:pt idx="32701">
                  <c:v>6.5401999999973898E-4</c:v>
                </c:pt>
                <c:pt idx="32702">
                  <c:v>6.5403999999973897E-4</c:v>
                </c:pt>
                <c:pt idx="32703">
                  <c:v>6.5405999999973896E-4</c:v>
                </c:pt>
                <c:pt idx="32704">
                  <c:v>6.5407999999973895E-4</c:v>
                </c:pt>
                <c:pt idx="32705">
                  <c:v>6.5409999999973894E-4</c:v>
                </c:pt>
                <c:pt idx="32706">
                  <c:v>6.5411999999973893E-4</c:v>
                </c:pt>
                <c:pt idx="32707">
                  <c:v>6.5413999999973892E-4</c:v>
                </c:pt>
                <c:pt idx="32708">
                  <c:v>6.5415999999973891E-4</c:v>
                </c:pt>
                <c:pt idx="32709">
                  <c:v>6.541799999997389E-4</c:v>
                </c:pt>
                <c:pt idx="32710">
                  <c:v>6.5419999999973889E-4</c:v>
                </c:pt>
                <c:pt idx="32711">
                  <c:v>6.5421999999973888E-4</c:v>
                </c:pt>
                <c:pt idx="32712">
                  <c:v>6.5423999999973887E-4</c:v>
                </c:pt>
                <c:pt idx="32713">
                  <c:v>6.5425999999973886E-4</c:v>
                </c:pt>
                <c:pt idx="32714">
                  <c:v>6.5427999999973885E-4</c:v>
                </c:pt>
                <c:pt idx="32715">
                  <c:v>6.5429999999973884E-4</c:v>
                </c:pt>
                <c:pt idx="32716">
                  <c:v>6.5431999999973883E-4</c:v>
                </c:pt>
                <c:pt idx="32717">
                  <c:v>6.5433999999973882E-4</c:v>
                </c:pt>
                <c:pt idx="32718">
                  <c:v>6.5435999999973881E-4</c:v>
                </c:pt>
                <c:pt idx="32719">
                  <c:v>6.5437999999973879E-4</c:v>
                </c:pt>
                <c:pt idx="32720">
                  <c:v>6.5439999999973878E-4</c:v>
                </c:pt>
                <c:pt idx="32721">
                  <c:v>6.5441999999973877E-4</c:v>
                </c:pt>
                <c:pt idx="32722">
                  <c:v>6.5443999999973876E-4</c:v>
                </c:pt>
                <c:pt idx="32723">
                  <c:v>6.5445999999973875E-4</c:v>
                </c:pt>
                <c:pt idx="32724">
                  <c:v>6.5447999999973874E-4</c:v>
                </c:pt>
                <c:pt idx="32725">
                  <c:v>6.5449999999973873E-4</c:v>
                </c:pt>
                <c:pt idx="32726">
                  <c:v>6.5451999999973872E-4</c:v>
                </c:pt>
                <c:pt idx="32727">
                  <c:v>6.5453999999973871E-4</c:v>
                </c:pt>
                <c:pt idx="32728">
                  <c:v>6.545599999997387E-4</c:v>
                </c:pt>
                <c:pt idx="32729">
                  <c:v>6.5457999999973869E-4</c:v>
                </c:pt>
                <c:pt idx="32730">
                  <c:v>6.5459999999973868E-4</c:v>
                </c:pt>
                <c:pt idx="32731">
                  <c:v>6.5461999999973867E-4</c:v>
                </c:pt>
                <c:pt idx="32732">
                  <c:v>6.5463999999973866E-4</c:v>
                </c:pt>
                <c:pt idx="32733">
                  <c:v>6.5465999999973865E-4</c:v>
                </c:pt>
                <c:pt idx="32734">
                  <c:v>6.5467999999973864E-4</c:v>
                </c:pt>
                <c:pt idx="32735">
                  <c:v>6.5469999999973863E-4</c:v>
                </c:pt>
                <c:pt idx="32736">
                  <c:v>6.5471999999973862E-4</c:v>
                </c:pt>
                <c:pt idx="32737">
                  <c:v>6.5473999999973861E-4</c:v>
                </c:pt>
                <c:pt idx="32738">
                  <c:v>6.547599999997386E-4</c:v>
                </c:pt>
                <c:pt idx="32739">
                  <c:v>6.5477999999973859E-4</c:v>
                </c:pt>
                <c:pt idx="32740">
                  <c:v>6.5479999999973858E-4</c:v>
                </c:pt>
                <c:pt idx="32741">
                  <c:v>6.5481999999973857E-4</c:v>
                </c:pt>
                <c:pt idx="32742">
                  <c:v>6.5483999999973856E-4</c:v>
                </c:pt>
                <c:pt idx="32743">
                  <c:v>6.5485999999973855E-4</c:v>
                </c:pt>
                <c:pt idx="32744">
                  <c:v>6.5487999999973854E-4</c:v>
                </c:pt>
                <c:pt idx="32745">
                  <c:v>6.5489999999973853E-4</c:v>
                </c:pt>
                <c:pt idx="32746">
                  <c:v>6.5491999999973852E-4</c:v>
                </c:pt>
                <c:pt idx="32747">
                  <c:v>6.549399999997385E-4</c:v>
                </c:pt>
                <c:pt idx="32748">
                  <c:v>6.5495999999973849E-4</c:v>
                </c:pt>
                <c:pt idx="32749">
                  <c:v>6.5497999999973848E-4</c:v>
                </c:pt>
                <c:pt idx="32750">
                  <c:v>6.5499999999973847E-4</c:v>
                </c:pt>
                <c:pt idx="32751">
                  <c:v>6.5501999999973846E-4</c:v>
                </c:pt>
                <c:pt idx="32752">
                  <c:v>6.5503999999973845E-4</c:v>
                </c:pt>
                <c:pt idx="32753">
                  <c:v>6.5505999999973844E-4</c:v>
                </c:pt>
                <c:pt idx="32754">
                  <c:v>6.5507999999973843E-4</c:v>
                </c:pt>
                <c:pt idx="32755">
                  <c:v>6.5509999999973842E-4</c:v>
                </c:pt>
                <c:pt idx="32756">
                  <c:v>6.5511999999973841E-4</c:v>
                </c:pt>
                <c:pt idx="32757">
                  <c:v>6.551399999997384E-4</c:v>
                </c:pt>
                <c:pt idx="32758">
                  <c:v>6.5515999999973839E-4</c:v>
                </c:pt>
                <c:pt idx="32759">
                  <c:v>6.5517999999973838E-4</c:v>
                </c:pt>
                <c:pt idx="32760">
                  <c:v>6.5519999999973837E-4</c:v>
                </c:pt>
                <c:pt idx="32761">
                  <c:v>6.5521999999973836E-4</c:v>
                </c:pt>
                <c:pt idx="32762">
                  <c:v>6.5523999999973835E-4</c:v>
                </c:pt>
                <c:pt idx="32763">
                  <c:v>6.5525999999973834E-4</c:v>
                </c:pt>
                <c:pt idx="32764">
                  <c:v>6.5527999999973833E-4</c:v>
                </c:pt>
                <c:pt idx="32765">
                  <c:v>6.5529999999973832E-4</c:v>
                </c:pt>
                <c:pt idx="32766">
                  <c:v>6.5531999999973831E-4</c:v>
                </c:pt>
                <c:pt idx="32767">
                  <c:v>6.553399999997383E-4</c:v>
                </c:pt>
                <c:pt idx="32768">
                  <c:v>6.5535999999973829E-4</c:v>
                </c:pt>
                <c:pt idx="32769">
                  <c:v>6.5537999999973828E-4</c:v>
                </c:pt>
                <c:pt idx="32770">
                  <c:v>6.5539999999973827E-4</c:v>
                </c:pt>
                <c:pt idx="32771">
                  <c:v>6.5541999999973826E-4</c:v>
                </c:pt>
                <c:pt idx="32772">
                  <c:v>6.5543999999973825E-4</c:v>
                </c:pt>
                <c:pt idx="32773">
                  <c:v>6.5545999999973824E-4</c:v>
                </c:pt>
                <c:pt idx="32774">
                  <c:v>6.5547999999973823E-4</c:v>
                </c:pt>
                <c:pt idx="32775">
                  <c:v>6.5549999999973821E-4</c:v>
                </c:pt>
                <c:pt idx="32776">
                  <c:v>6.555199999997382E-4</c:v>
                </c:pt>
                <c:pt idx="32777">
                  <c:v>6.5553999999973819E-4</c:v>
                </c:pt>
                <c:pt idx="32778">
                  <c:v>6.5555999999973818E-4</c:v>
                </c:pt>
                <c:pt idx="32779">
                  <c:v>6.5557999999973817E-4</c:v>
                </c:pt>
                <c:pt idx="32780">
                  <c:v>6.5559999999973816E-4</c:v>
                </c:pt>
                <c:pt idx="32781">
                  <c:v>6.5561999999973815E-4</c:v>
                </c:pt>
                <c:pt idx="32782">
                  <c:v>6.5563999999973814E-4</c:v>
                </c:pt>
                <c:pt idx="32783">
                  <c:v>6.5565999999973813E-4</c:v>
                </c:pt>
                <c:pt idx="32784">
                  <c:v>6.5567999999973812E-4</c:v>
                </c:pt>
                <c:pt idx="32785">
                  <c:v>6.5569999999973811E-4</c:v>
                </c:pt>
                <c:pt idx="32786">
                  <c:v>6.557199999997381E-4</c:v>
                </c:pt>
                <c:pt idx="32787">
                  <c:v>6.5573999999973809E-4</c:v>
                </c:pt>
                <c:pt idx="32788">
                  <c:v>6.5575999999973808E-4</c:v>
                </c:pt>
                <c:pt idx="32789">
                  <c:v>6.5577999999973807E-4</c:v>
                </c:pt>
                <c:pt idx="32790">
                  <c:v>6.5579999999973806E-4</c:v>
                </c:pt>
                <c:pt idx="32791">
                  <c:v>6.5581999999973805E-4</c:v>
                </c:pt>
                <c:pt idx="32792">
                  <c:v>6.5583999999973804E-4</c:v>
                </c:pt>
                <c:pt idx="32793">
                  <c:v>6.5585999999973803E-4</c:v>
                </c:pt>
                <c:pt idx="32794">
                  <c:v>6.5587999999973802E-4</c:v>
                </c:pt>
                <c:pt idx="32795">
                  <c:v>6.5589999999973801E-4</c:v>
                </c:pt>
                <c:pt idx="32796">
                  <c:v>6.55919999999738E-4</c:v>
                </c:pt>
                <c:pt idx="32797">
                  <c:v>6.5593999999973799E-4</c:v>
                </c:pt>
                <c:pt idx="32798">
                  <c:v>6.5595999999973798E-4</c:v>
                </c:pt>
                <c:pt idx="32799">
                  <c:v>6.5597999999973797E-4</c:v>
                </c:pt>
                <c:pt idx="32800">
                  <c:v>6.5599999999973796E-4</c:v>
                </c:pt>
                <c:pt idx="32801">
                  <c:v>6.5601999999973795E-4</c:v>
                </c:pt>
                <c:pt idx="32802">
                  <c:v>6.5603999999973794E-4</c:v>
                </c:pt>
                <c:pt idx="32803">
                  <c:v>6.5605999999973792E-4</c:v>
                </c:pt>
                <c:pt idx="32804">
                  <c:v>6.5607999999973791E-4</c:v>
                </c:pt>
                <c:pt idx="32805">
                  <c:v>6.560999999997379E-4</c:v>
                </c:pt>
                <c:pt idx="32806">
                  <c:v>6.5611999999973789E-4</c:v>
                </c:pt>
                <c:pt idx="32807">
                  <c:v>6.5613999999973788E-4</c:v>
                </c:pt>
                <c:pt idx="32808">
                  <c:v>6.5615999999973787E-4</c:v>
                </c:pt>
                <c:pt idx="32809">
                  <c:v>6.5617999999973786E-4</c:v>
                </c:pt>
                <c:pt idx="32810">
                  <c:v>6.5619999999973785E-4</c:v>
                </c:pt>
                <c:pt idx="32811">
                  <c:v>6.5621999999973784E-4</c:v>
                </c:pt>
                <c:pt idx="32812">
                  <c:v>6.5623999999973783E-4</c:v>
                </c:pt>
                <c:pt idx="32813">
                  <c:v>6.5625999999973782E-4</c:v>
                </c:pt>
                <c:pt idx="32814">
                  <c:v>6.5627999999973781E-4</c:v>
                </c:pt>
                <c:pt idx="32815">
                  <c:v>6.562999999997378E-4</c:v>
                </c:pt>
                <c:pt idx="32816">
                  <c:v>6.5631999999973779E-4</c:v>
                </c:pt>
                <c:pt idx="32817">
                  <c:v>6.5633999999973778E-4</c:v>
                </c:pt>
                <c:pt idx="32818">
                  <c:v>6.5635999999973777E-4</c:v>
                </c:pt>
                <c:pt idx="32819">
                  <c:v>6.5637999999973776E-4</c:v>
                </c:pt>
                <c:pt idx="32820">
                  <c:v>6.5639999999973775E-4</c:v>
                </c:pt>
                <c:pt idx="32821">
                  <c:v>6.5641999999973774E-4</c:v>
                </c:pt>
                <c:pt idx="32822">
                  <c:v>6.5643999999973773E-4</c:v>
                </c:pt>
                <c:pt idx="32823">
                  <c:v>6.5645999999973772E-4</c:v>
                </c:pt>
                <c:pt idx="32824">
                  <c:v>6.5647999999973771E-4</c:v>
                </c:pt>
                <c:pt idx="32825">
                  <c:v>6.564999999997377E-4</c:v>
                </c:pt>
                <c:pt idx="32826">
                  <c:v>6.5651999999973769E-4</c:v>
                </c:pt>
                <c:pt idx="32827">
                  <c:v>6.5653999999973768E-4</c:v>
                </c:pt>
                <c:pt idx="32828">
                  <c:v>6.5655999999973767E-4</c:v>
                </c:pt>
                <c:pt idx="32829">
                  <c:v>6.5657999999973766E-4</c:v>
                </c:pt>
                <c:pt idx="32830">
                  <c:v>6.5659999999973765E-4</c:v>
                </c:pt>
                <c:pt idx="32831">
                  <c:v>6.5661999999973763E-4</c:v>
                </c:pt>
                <c:pt idx="32832">
                  <c:v>6.5663999999973762E-4</c:v>
                </c:pt>
                <c:pt idx="32833">
                  <c:v>6.5665999999973761E-4</c:v>
                </c:pt>
                <c:pt idx="32834">
                  <c:v>6.566799999997376E-4</c:v>
                </c:pt>
                <c:pt idx="32835">
                  <c:v>6.5669999999973759E-4</c:v>
                </c:pt>
                <c:pt idx="32836">
                  <c:v>6.5671999999973758E-4</c:v>
                </c:pt>
                <c:pt idx="32837">
                  <c:v>6.5673999999973757E-4</c:v>
                </c:pt>
                <c:pt idx="32838">
                  <c:v>6.5675999999973756E-4</c:v>
                </c:pt>
                <c:pt idx="32839">
                  <c:v>6.5677999999973755E-4</c:v>
                </c:pt>
                <c:pt idx="32840">
                  <c:v>6.5679999999973754E-4</c:v>
                </c:pt>
                <c:pt idx="32841">
                  <c:v>6.5681999999973753E-4</c:v>
                </c:pt>
                <c:pt idx="32842">
                  <c:v>6.5683999999973752E-4</c:v>
                </c:pt>
                <c:pt idx="32843">
                  <c:v>6.5685999999973751E-4</c:v>
                </c:pt>
                <c:pt idx="32844">
                  <c:v>6.568799999997375E-4</c:v>
                </c:pt>
                <c:pt idx="32845">
                  <c:v>6.5689999999973749E-4</c:v>
                </c:pt>
                <c:pt idx="32846">
                  <c:v>6.5691999999973748E-4</c:v>
                </c:pt>
                <c:pt idx="32847">
                  <c:v>6.5693999999973747E-4</c:v>
                </c:pt>
                <c:pt idx="32848">
                  <c:v>6.5695999999973746E-4</c:v>
                </c:pt>
                <c:pt idx="32849">
                  <c:v>6.5697999999973745E-4</c:v>
                </c:pt>
                <c:pt idx="32850">
                  <c:v>6.5699999999973744E-4</c:v>
                </c:pt>
                <c:pt idx="32851">
                  <c:v>6.5701999999973743E-4</c:v>
                </c:pt>
                <c:pt idx="32852">
                  <c:v>6.5703999999973742E-4</c:v>
                </c:pt>
                <c:pt idx="32853">
                  <c:v>6.5705999999973741E-4</c:v>
                </c:pt>
                <c:pt idx="32854">
                  <c:v>6.570799999997374E-4</c:v>
                </c:pt>
                <c:pt idx="32855">
                  <c:v>6.5709999999973739E-4</c:v>
                </c:pt>
                <c:pt idx="32856">
                  <c:v>6.5711999999973738E-4</c:v>
                </c:pt>
                <c:pt idx="32857">
                  <c:v>6.5713999999973737E-4</c:v>
                </c:pt>
                <c:pt idx="32858">
                  <c:v>6.5715999999973736E-4</c:v>
                </c:pt>
                <c:pt idx="32859">
                  <c:v>6.5717999999973734E-4</c:v>
                </c:pt>
                <c:pt idx="32860">
                  <c:v>6.5719999999973733E-4</c:v>
                </c:pt>
                <c:pt idx="32861">
                  <c:v>6.5721999999973732E-4</c:v>
                </c:pt>
                <c:pt idx="32862">
                  <c:v>6.5723999999973731E-4</c:v>
                </c:pt>
                <c:pt idx="32863">
                  <c:v>6.572599999997373E-4</c:v>
                </c:pt>
                <c:pt idx="32864">
                  <c:v>6.5727999999973729E-4</c:v>
                </c:pt>
                <c:pt idx="32865">
                  <c:v>6.5729999999973728E-4</c:v>
                </c:pt>
                <c:pt idx="32866">
                  <c:v>6.5731999999973727E-4</c:v>
                </c:pt>
                <c:pt idx="32867">
                  <c:v>6.5733999999973726E-4</c:v>
                </c:pt>
                <c:pt idx="32868">
                  <c:v>6.5735999999973725E-4</c:v>
                </c:pt>
                <c:pt idx="32869">
                  <c:v>6.5737999999973724E-4</c:v>
                </c:pt>
                <c:pt idx="32870">
                  <c:v>6.5739999999973723E-4</c:v>
                </c:pt>
                <c:pt idx="32871">
                  <c:v>6.5741999999973722E-4</c:v>
                </c:pt>
                <c:pt idx="32872">
                  <c:v>6.5743999999973721E-4</c:v>
                </c:pt>
                <c:pt idx="32873">
                  <c:v>6.574599999997372E-4</c:v>
                </c:pt>
                <c:pt idx="32874">
                  <c:v>6.5747999999973719E-4</c:v>
                </c:pt>
                <c:pt idx="32875">
                  <c:v>6.5749999999973718E-4</c:v>
                </c:pt>
                <c:pt idx="32876">
                  <c:v>6.5751999999973717E-4</c:v>
                </c:pt>
                <c:pt idx="32877">
                  <c:v>6.5753999999973716E-4</c:v>
                </c:pt>
                <c:pt idx="32878">
                  <c:v>6.5755999999973715E-4</c:v>
                </c:pt>
                <c:pt idx="32879">
                  <c:v>6.5757999999973714E-4</c:v>
                </c:pt>
                <c:pt idx="32880">
                  <c:v>6.5759999999973713E-4</c:v>
                </c:pt>
                <c:pt idx="32881">
                  <c:v>6.5761999999973712E-4</c:v>
                </c:pt>
                <c:pt idx="32882">
                  <c:v>6.5763999999973711E-4</c:v>
                </c:pt>
                <c:pt idx="32883">
                  <c:v>6.576599999997371E-4</c:v>
                </c:pt>
                <c:pt idx="32884">
                  <c:v>6.5767999999973709E-4</c:v>
                </c:pt>
                <c:pt idx="32885">
                  <c:v>6.5769999999973708E-4</c:v>
                </c:pt>
                <c:pt idx="32886">
                  <c:v>6.5771999999973707E-4</c:v>
                </c:pt>
                <c:pt idx="32887">
                  <c:v>6.5773999999973705E-4</c:v>
                </c:pt>
                <c:pt idx="32888">
                  <c:v>6.5775999999973704E-4</c:v>
                </c:pt>
                <c:pt idx="32889">
                  <c:v>6.5777999999973703E-4</c:v>
                </c:pt>
                <c:pt idx="32890">
                  <c:v>6.5779999999973702E-4</c:v>
                </c:pt>
                <c:pt idx="32891">
                  <c:v>6.5781999999973701E-4</c:v>
                </c:pt>
                <c:pt idx="32892">
                  <c:v>6.57839999999737E-4</c:v>
                </c:pt>
                <c:pt idx="32893">
                  <c:v>6.5785999999973699E-4</c:v>
                </c:pt>
                <c:pt idx="32894">
                  <c:v>6.5787999999973698E-4</c:v>
                </c:pt>
                <c:pt idx="32895">
                  <c:v>6.5789999999973697E-4</c:v>
                </c:pt>
                <c:pt idx="32896">
                  <c:v>6.5791999999973696E-4</c:v>
                </c:pt>
                <c:pt idx="32897">
                  <c:v>6.5793999999973695E-4</c:v>
                </c:pt>
                <c:pt idx="32898">
                  <c:v>6.5795999999973694E-4</c:v>
                </c:pt>
                <c:pt idx="32899">
                  <c:v>6.5797999999973693E-4</c:v>
                </c:pt>
                <c:pt idx="32900">
                  <c:v>6.5799999999973692E-4</c:v>
                </c:pt>
                <c:pt idx="32901">
                  <c:v>6.5801999999973691E-4</c:v>
                </c:pt>
                <c:pt idx="32902">
                  <c:v>6.580399999997369E-4</c:v>
                </c:pt>
                <c:pt idx="32903">
                  <c:v>6.5805999999973689E-4</c:v>
                </c:pt>
                <c:pt idx="32904">
                  <c:v>6.5807999999973688E-4</c:v>
                </c:pt>
                <c:pt idx="32905">
                  <c:v>6.5809999999973687E-4</c:v>
                </c:pt>
                <c:pt idx="32906">
                  <c:v>6.5811999999973686E-4</c:v>
                </c:pt>
                <c:pt idx="32907">
                  <c:v>6.5813999999973685E-4</c:v>
                </c:pt>
                <c:pt idx="32908">
                  <c:v>6.5815999999973684E-4</c:v>
                </c:pt>
                <c:pt idx="32909">
                  <c:v>6.5817999999973683E-4</c:v>
                </c:pt>
                <c:pt idx="32910">
                  <c:v>6.5819999999973682E-4</c:v>
                </c:pt>
                <c:pt idx="32911">
                  <c:v>6.5821999999973681E-4</c:v>
                </c:pt>
                <c:pt idx="32912">
                  <c:v>6.582399999997368E-4</c:v>
                </c:pt>
                <c:pt idx="32913">
                  <c:v>6.5825999999973679E-4</c:v>
                </c:pt>
                <c:pt idx="32914">
                  <c:v>6.5827999999973678E-4</c:v>
                </c:pt>
                <c:pt idx="32915">
                  <c:v>6.5829999999973676E-4</c:v>
                </c:pt>
                <c:pt idx="32916">
                  <c:v>6.5831999999973675E-4</c:v>
                </c:pt>
                <c:pt idx="32917">
                  <c:v>6.5833999999973674E-4</c:v>
                </c:pt>
                <c:pt idx="32918">
                  <c:v>6.5835999999973673E-4</c:v>
                </c:pt>
                <c:pt idx="32919">
                  <c:v>6.5837999999973672E-4</c:v>
                </c:pt>
                <c:pt idx="32920">
                  <c:v>6.5839999999973671E-4</c:v>
                </c:pt>
                <c:pt idx="32921">
                  <c:v>6.584199999997367E-4</c:v>
                </c:pt>
                <c:pt idx="32922">
                  <c:v>6.5843999999973669E-4</c:v>
                </c:pt>
                <c:pt idx="32923">
                  <c:v>6.5845999999973668E-4</c:v>
                </c:pt>
                <c:pt idx="32924">
                  <c:v>6.5847999999973667E-4</c:v>
                </c:pt>
                <c:pt idx="32925">
                  <c:v>6.5849999999973666E-4</c:v>
                </c:pt>
                <c:pt idx="32926">
                  <c:v>6.5851999999973665E-4</c:v>
                </c:pt>
                <c:pt idx="32927">
                  <c:v>6.5853999999973664E-4</c:v>
                </c:pt>
                <c:pt idx="32928">
                  <c:v>6.5855999999973663E-4</c:v>
                </c:pt>
                <c:pt idx="32929">
                  <c:v>6.5857999999973662E-4</c:v>
                </c:pt>
                <c:pt idx="32930">
                  <c:v>6.5859999999973661E-4</c:v>
                </c:pt>
                <c:pt idx="32931">
                  <c:v>6.586199999997366E-4</c:v>
                </c:pt>
                <c:pt idx="32932">
                  <c:v>6.5863999999973659E-4</c:v>
                </c:pt>
                <c:pt idx="32933">
                  <c:v>6.5865999999973658E-4</c:v>
                </c:pt>
                <c:pt idx="32934">
                  <c:v>6.5867999999973657E-4</c:v>
                </c:pt>
                <c:pt idx="32935">
                  <c:v>6.5869999999973656E-4</c:v>
                </c:pt>
                <c:pt idx="32936">
                  <c:v>6.5871999999973655E-4</c:v>
                </c:pt>
                <c:pt idx="32937">
                  <c:v>6.5873999999973654E-4</c:v>
                </c:pt>
                <c:pt idx="32938">
                  <c:v>6.5875999999973653E-4</c:v>
                </c:pt>
                <c:pt idx="32939">
                  <c:v>6.5877999999973652E-4</c:v>
                </c:pt>
                <c:pt idx="32940">
                  <c:v>6.5879999999973651E-4</c:v>
                </c:pt>
                <c:pt idx="32941">
                  <c:v>6.588199999997365E-4</c:v>
                </c:pt>
                <c:pt idx="32942">
                  <c:v>6.5883999999973649E-4</c:v>
                </c:pt>
                <c:pt idx="32943">
                  <c:v>6.5885999999973648E-4</c:v>
                </c:pt>
                <c:pt idx="32944">
                  <c:v>6.5887999999973646E-4</c:v>
                </c:pt>
                <c:pt idx="32945">
                  <c:v>6.5889999999973645E-4</c:v>
                </c:pt>
                <c:pt idx="32946">
                  <c:v>6.5891999999973644E-4</c:v>
                </c:pt>
                <c:pt idx="32947">
                  <c:v>6.5893999999973643E-4</c:v>
                </c:pt>
                <c:pt idx="32948">
                  <c:v>6.5895999999973642E-4</c:v>
                </c:pt>
                <c:pt idx="32949">
                  <c:v>6.5897999999973641E-4</c:v>
                </c:pt>
                <c:pt idx="32950">
                  <c:v>6.589999999997364E-4</c:v>
                </c:pt>
                <c:pt idx="32951">
                  <c:v>6.5901999999973639E-4</c:v>
                </c:pt>
                <c:pt idx="32952">
                  <c:v>6.5903999999973638E-4</c:v>
                </c:pt>
                <c:pt idx="32953">
                  <c:v>6.5905999999973637E-4</c:v>
                </c:pt>
                <c:pt idx="32954">
                  <c:v>6.5907999999973636E-4</c:v>
                </c:pt>
                <c:pt idx="32955">
                  <c:v>6.5909999999973635E-4</c:v>
                </c:pt>
                <c:pt idx="32956">
                  <c:v>6.5911999999973634E-4</c:v>
                </c:pt>
                <c:pt idx="32957">
                  <c:v>6.5913999999973633E-4</c:v>
                </c:pt>
                <c:pt idx="32958">
                  <c:v>6.5915999999973632E-4</c:v>
                </c:pt>
                <c:pt idx="32959">
                  <c:v>6.5917999999973631E-4</c:v>
                </c:pt>
                <c:pt idx="32960">
                  <c:v>6.591999999997363E-4</c:v>
                </c:pt>
                <c:pt idx="32961">
                  <c:v>6.5921999999973629E-4</c:v>
                </c:pt>
                <c:pt idx="32962">
                  <c:v>6.5923999999973628E-4</c:v>
                </c:pt>
                <c:pt idx="32963">
                  <c:v>6.5925999999973627E-4</c:v>
                </c:pt>
                <c:pt idx="32964">
                  <c:v>6.5927999999973626E-4</c:v>
                </c:pt>
                <c:pt idx="32965">
                  <c:v>6.5929999999973625E-4</c:v>
                </c:pt>
                <c:pt idx="32966">
                  <c:v>6.5931999999973624E-4</c:v>
                </c:pt>
                <c:pt idx="32967">
                  <c:v>6.5933999999973623E-4</c:v>
                </c:pt>
                <c:pt idx="32968">
                  <c:v>6.5935999999973622E-4</c:v>
                </c:pt>
                <c:pt idx="32969">
                  <c:v>6.5937999999973621E-4</c:v>
                </c:pt>
                <c:pt idx="32970">
                  <c:v>6.593999999997362E-4</c:v>
                </c:pt>
                <c:pt idx="32971">
                  <c:v>6.5941999999973619E-4</c:v>
                </c:pt>
                <c:pt idx="32972">
                  <c:v>6.5943999999973617E-4</c:v>
                </c:pt>
                <c:pt idx="32973">
                  <c:v>6.5945999999973616E-4</c:v>
                </c:pt>
                <c:pt idx="32974">
                  <c:v>6.5947999999973615E-4</c:v>
                </c:pt>
                <c:pt idx="32975">
                  <c:v>6.5949999999973614E-4</c:v>
                </c:pt>
                <c:pt idx="32976">
                  <c:v>6.5951999999973613E-4</c:v>
                </c:pt>
                <c:pt idx="32977">
                  <c:v>6.5953999999973612E-4</c:v>
                </c:pt>
                <c:pt idx="32978">
                  <c:v>6.5955999999973611E-4</c:v>
                </c:pt>
                <c:pt idx="32979">
                  <c:v>6.595799999997361E-4</c:v>
                </c:pt>
                <c:pt idx="32980">
                  <c:v>6.5959999999973609E-4</c:v>
                </c:pt>
                <c:pt idx="32981">
                  <c:v>6.5961999999973608E-4</c:v>
                </c:pt>
                <c:pt idx="32982">
                  <c:v>6.5963999999973607E-4</c:v>
                </c:pt>
                <c:pt idx="32983">
                  <c:v>6.5965999999973606E-4</c:v>
                </c:pt>
                <c:pt idx="32984">
                  <c:v>6.5967999999973605E-4</c:v>
                </c:pt>
                <c:pt idx="32985">
                  <c:v>6.5969999999973604E-4</c:v>
                </c:pt>
                <c:pt idx="32986">
                  <c:v>6.5971999999973603E-4</c:v>
                </c:pt>
                <c:pt idx="32987">
                  <c:v>6.5973999999973602E-4</c:v>
                </c:pt>
                <c:pt idx="32988">
                  <c:v>6.5975999999973601E-4</c:v>
                </c:pt>
                <c:pt idx="32989">
                  <c:v>6.59779999999736E-4</c:v>
                </c:pt>
                <c:pt idx="32990">
                  <c:v>6.5979999999973599E-4</c:v>
                </c:pt>
                <c:pt idx="32991">
                  <c:v>6.5981999999973598E-4</c:v>
                </c:pt>
                <c:pt idx="32992">
                  <c:v>6.5983999999973597E-4</c:v>
                </c:pt>
                <c:pt idx="32993">
                  <c:v>6.5985999999973596E-4</c:v>
                </c:pt>
                <c:pt idx="32994">
                  <c:v>6.5987999999973595E-4</c:v>
                </c:pt>
                <c:pt idx="32995">
                  <c:v>6.5989999999973594E-4</c:v>
                </c:pt>
                <c:pt idx="32996">
                  <c:v>6.5991999999973593E-4</c:v>
                </c:pt>
                <c:pt idx="32997">
                  <c:v>6.5993999999973592E-4</c:v>
                </c:pt>
                <c:pt idx="32998">
                  <c:v>6.5995999999973591E-4</c:v>
                </c:pt>
                <c:pt idx="32999">
                  <c:v>6.599799999997359E-4</c:v>
                </c:pt>
                <c:pt idx="33000">
                  <c:v>6.5999999999973588E-4</c:v>
                </c:pt>
                <c:pt idx="33001">
                  <c:v>6.6001999999973587E-4</c:v>
                </c:pt>
                <c:pt idx="33002">
                  <c:v>6.6003999999973586E-4</c:v>
                </c:pt>
                <c:pt idx="33003">
                  <c:v>6.6005999999973585E-4</c:v>
                </c:pt>
                <c:pt idx="33004">
                  <c:v>6.6007999999973584E-4</c:v>
                </c:pt>
                <c:pt idx="33005">
                  <c:v>6.6009999999973583E-4</c:v>
                </c:pt>
                <c:pt idx="33006">
                  <c:v>6.6011999999973582E-4</c:v>
                </c:pt>
                <c:pt idx="33007">
                  <c:v>6.6013999999973581E-4</c:v>
                </c:pt>
                <c:pt idx="33008">
                  <c:v>6.601599999997358E-4</c:v>
                </c:pt>
                <c:pt idx="33009">
                  <c:v>6.6017999999973579E-4</c:v>
                </c:pt>
                <c:pt idx="33010">
                  <c:v>6.6019999999973578E-4</c:v>
                </c:pt>
                <c:pt idx="33011">
                  <c:v>6.6021999999973577E-4</c:v>
                </c:pt>
                <c:pt idx="33012">
                  <c:v>6.6023999999973576E-4</c:v>
                </c:pt>
                <c:pt idx="33013">
                  <c:v>6.6025999999973575E-4</c:v>
                </c:pt>
                <c:pt idx="33014">
                  <c:v>6.6027999999973574E-4</c:v>
                </c:pt>
                <c:pt idx="33015">
                  <c:v>6.6029999999973573E-4</c:v>
                </c:pt>
                <c:pt idx="33016">
                  <c:v>6.6031999999973572E-4</c:v>
                </c:pt>
                <c:pt idx="33017">
                  <c:v>6.6033999999973571E-4</c:v>
                </c:pt>
                <c:pt idx="33018">
                  <c:v>6.603599999997357E-4</c:v>
                </c:pt>
                <c:pt idx="33019">
                  <c:v>6.6037999999973569E-4</c:v>
                </c:pt>
                <c:pt idx="33020">
                  <c:v>6.6039999999973568E-4</c:v>
                </c:pt>
                <c:pt idx="33021">
                  <c:v>6.6041999999973567E-4</c:v>
                </c:pt>
                <c:pt idx="33022">
                  <c:v>6.6043999999973566E-4</c:v>
                </c:pt>
                <c:pt idx="33023">
                  <c:v>6.6045999999973565E-4</c:v>
                </c:pt>
                <c:pt idx="33024">
                  <c:v>6.6047999999973564E-4</c:v>
                </c:pt>
                <c:pt idx="33025">
                  <c:v>6.6049999999973563E-4</c:v>
                </c:pt>
                <c:pt idx="33026">
                  <c:v>6.6051999999973562E-4</c:v>
                </c:pt>
                <c:pt idx="33027">
                  <c:v>6.6053999999973561E-4</c:v>
                </c:pt>
                <c:pt idx="33028">
                  <c:v>6.6055999999973559E-4</c:v>
                </c:pt>
                <c:pt idx="33029">
                  <c:v>6.6057999999973558E-4</c:v>
                </c:pt>
                <c:pt idx="33030">
                  <c:v>6.6059999999973557E-4</c:v>
                </c:pt>
                <c:pt idx="33031">
                  <c:v>6.6061999999973556E-4</c:v>
                </c:pt>
                <c:pt idx="33032">
                  <c:v>6.6063999999973555E-4</c:v>
                </c:pt>
                <c:pt idx="33033">
                  <c:v>6.6065999999973554E-4</c:v>
                </c:pt>
                <c:pt idx="33034">
                  <c:v>6.6067999999973553E-4</c:v>
                </c:pt>
                <c:pt idx="33035">
                  <c:v>6.6069999999973552E-4</c:v>
                </c:pt>
                <c:pt idx="33036">
                  <c:v>6.6071999999973551E-4</c:v>
                </c:pt>
                <c:pt idx="33037">
                  <c:v>6.607399999997355E-4</c:v>
                </c:pt>
                <c:pt idx="33038">
                  <c:v>6.6075999999973549E-4</c:v>
                </c:pt>
                <c:pt idx="33039">
                  <c:v>6.6077999999973548E-4</c:v>
                </c:pt>
                <c:pt idx="33040">
                  <c:v>6.6079999999973547E-4</c:v>
                </c:pt>
                <c:pt idx="33041">
                  <c:v>6.6081999999973546E-4</c:v>
                </c:pt>
                <c:pt idx="33042">
                  <c:v>6.6083999999973545E-4</c:v>
                </c:pt>
                <c:pt idx="33043">
                  <c:v>6.6085999999973544E-4</c:v>
                </c:pt>
                <c:pt idx="33044">
                  <c:v>6.6087999999973543E-4</c:v>
                </c:pt>
                <c:pt idx="33045">
                  <c:v>6.6089999999973542E-4</c:v>
                </c:pt>
                <c:pt idx="33046">
                  <c:v>6.6091999999973541E-4</c:v>
                </c:pt>
                <c:pt idx="33047">
                  <c:v>6.609399999997354E-4</c:v>
                </c:pt>
                <c:pt idx="33048">
                  <c:v>6.6095999999973539E-4</c:v>
                </c:pt>
                <c:pt idx="33049">
                  <c:v>6.6097999999973538E-4</c:v>
                </c:pt>
                <c:pt idx="33050">
                  <c:v>6.6099999999973537E-4</c:v>
                </c:pt>
                <c:pt idx="33051">
                  <c:v>6.6101999999973536E-4</c:v>
                </c:pt>
                <c:pt idx="33052">
                  <c:v>6.6103999999973535E-4</c:v>
                </c:pt>
                <c:pt idx="33053">
                  <c:v>6.6105999999973534E-4</c:v>
                </c:pt>
                <c:pt idx="33054">
                  <c:v>6.6107999999973533E-4</c:v>
                </c:pt>
                <c:pt idx="33055">
                  <c:v>6.6109999999973532E-4</c:v>
                </c:pt>
                <c:pt idx="33056">
                  <c:v>6.611199999997353E-4</c:v>
                </c:pt>
                <c:pt idx="33057">
                  <c:v>6.6113999999973529E-4</c:v>
                </c:pt>
                <c:pt idx="33058">
                  <c:v>6.6115999999973528E-4</c:v>
                </c:pt>
                <c:pt idx="33059">
                  <c:v>6.6117999999973527E-4</c:v>
                </c:pt>
                <c:pt idx="33060">
                  <c:v>6.6119999999973526E-4</c:v>
                </c:pt>
                <c:pt idx="33061">
                  <c:v>6.6121999999973525E-4</c:v>
                </c:pt>
                <c:pt idx="33062">
                  <c:v>6.6123999999973524E-4</c:v>
                </c:pt>
                <c:pt idx="33063">
                  <c:v>6.6125999999973523E-4</c:v>
                </c:pt>
                <c:pt idx="33064">
                  <c:v>6.6127999999973522E-4</c:v>
                </c:pt>
                <c:pt idx="33065">
                  <c:v>6.6129999999973521E-4</c:v>
                </c:pt>
                <c:pt idx="33066">
                  <c:v>6.613199999997352E-4</c:v>
                </c:pt>
                <c:pt idx="33067">
                  <c:v>6.6133999999973519E-4</c:v>
                </c:pt>
                <c:pt idx="33068">
                  <c:v>6.6135999999973518E-4</c:v>
                </c:pt>
                <c:pt idx="33069">
                  <c:v>6.6137999999973517E-4</c:v>
                </c:pt>
                <c:pt idx="33070">
                  <c:v>6.6139999999973516E-4</c:v>
                </c:pt>
                <c:pt idx="33071">
                  <c:v>6.6141999999973515E-4</c:v>
                </c:pt>
                <c:pt idx="33072">
                  <c:v>6.6143999999973514E-4</c:v>
                </c:pt>
                <c:pt idx="33073">
                  <c:v>6.6145999999973513E-4</c:v>
                </c:pt>
                <c:pt idx="33074">
                  <c:v>6.6147999999973512E-4</c:v>
                </c:pt>
                <c:pt idx="33075">
                  <c:v>6.6149999999973511E-4</c:v>
                </c:pt>
                <c:pt idx="33076">
                  <c:v>6.615199999997351E-4</c:v>
                </c:pt>
                <c:pt idx="33077">
                  <c:v>6.6153999999973509E-4</c:v>
                </c:pt>
                <c:pt idx="33078">
                  <c:v>6.6155999999973508E-4</c:v>
                </c:pt>
                <c:pt idx="33079">
                  <c:v>6.6157999999973507E-4</c:v>
                </c:pt>
                <c:pt idx="33080">
                  <c:v>6.6159999999973506E-4</c:v>
                </c:pt>
                <c:pt idx="33081">
                  <c:v>6.6161999999973505E-4</c:v>
                </c:pt>
                <c:pt idx="33082">
                  <c:v>6.6163999999973504E-4</c:v>
                </c:pt>
                <c:pt idx="33083">
                  <c:v>6.6165999999973503E-4</c:v>
                </c:pt>
                <c:pt idx="33084">
                  <c:v>6.6167999999973501E-4</c:v>
                </c:pt>
                <c:pt idx="33085">
                  <c:v>6.61699999999735E-4</c:v>
                </c:pt>
                <c:pt idx="33086">
                  <c:v>6.6171999999973499E-4</c:v>
                </c:pt>
                <c:pt idx="33087">
                  <c:v>6.6173999999973498E-4</c:v>
                </c:pt>
                <c:pt idx="33088">
                  <c:v>6.6175999999973497E-4</c:v>
                </c:pt>
                <c:pt idx="33089">
                  <c:v>6.6177999999973496E-4</c:v>
                </c:pt>
                <c:pt idx="33090">
                  <c:v>6.6179999999973495E-4</c:v>
                </c:pt>
                <c:pt idx="33091">
                  <c:v>6.6181999999973494E-4</c:v>
                </c:pt>
                <c:pt idx="33092">
                  <c:v>6.6183999999973493E-4</c:v>
                </c:pt>
                <c:pt idx="33093">
                  <c:v>6.6185999999973492E-4</c:v>
                </c:pt>
                <c:pt idx="33094">
                  <c:v>6.6187999999973491E-4</c:v>
                </c:pt>
                <c:pt idx="33095">
                  <c:v>6.618999999997349E-4</c:v>
                </c:pt>
                <c:pt idx="33096">
                  <c:v>6.6191999999973489E-4</c:v>
                </c:pt>
                <c:pt idx="33097">
                  <c:v>6.6193999999973488E-4</c:v>
                </c:pt>
                <c:pt idx="33098">
                  <c:v>6.6195999999973487E-4</c:v>
                </c:pt>
                <c:pt idx="33099">
                  <c:v>6.6197999999973486E-4</c:v>
                </c:pt>
                <c:pt idx="33100">
                  <c:v>6.6199999999973485E-4</c:v>
                </c:pt>
                <c:pt idx="33101">
                  <c:v>6.6201999999973484E-4</c:v>
                </c:pt>
                <c:pt idx="33102">
                  <c:v>6.6203999999973483E-4</c:v>
                </c:pt>
                <c:pt idx="33103">
                  <c:v>6.6205999999973482E-4</c:v>
                </c:pt>
                <c:pt idx="33104">
                  <c:v>6.6207999999973481E-4</c:v>
                </c:pt>
                <c:pt idx="33105">
                  <c:v>6.620999999997348E-4</c:v>
                </c:pt>
                <c:pt idx="33106">
                  <c:v>6.6211999999973479E-4</c:v>
                </c:pt>
                <c:pt idx="33107">
                  <c:v>6.6213999999973478E-4</c:v>
                </c:pt>
                <c:pt idx="33108">
                  <c:v>6.6215999999973477E-4</c:v>
                </c:pt>
                <c:pt idx="33109">
                  <c:v>6.6217999999973476E-4</c:v>
                </c:pt>
                <c:pt idx="33110">
                  <c:v>6.6219999999973475E-4</c:v>
                </c:pt>
                <c:pt idx="33111">
                  <c:v>6.6221999999973474E-4</c:v>
                </c:pt>
                <c:pt idx="33112">
                  <c:v>6.6223999999973472E-4</c:v>
                </c:pt>
                <c:pt idx="33113">
                  <c:v>6.6225999999973471E-4</c:v>
                </c:pt>
                <c:pt idx="33114">
                  <c:v>6.622799999997347E-4</c:v>
                </c:pt>
                <c:pt idx="33115">
                  <c:v>6.6229999999973469E-4</c:v>
                </c:pt>
                <c:pt idx="33116">
                  <c:v>6.6231999999973468E-4</c:v>
                </c:pt>
                <c:pt idx="33117">
                  <c:v>6.6233999999973467E-4</c:v>
                </c:pt>
                <c:pt idx="33118">
                  <c:v>6.6235999999973466E-4</c:v>
                </c:pt>
                <c:pt idx="33119">
                  <c:v>6.6237999999973465E-4</c:v>
                </c:pt>
                <c:pt idx="33120">
                  <c:v>6.6239999999973464E-4</c:v>
                </c:pt>
                <c:pt idx="33121">
                  <c:v>6.6241999999973463E-4</c:v>
                </c:pt>
                <c:pt idx="33122">
                  <c:v>6.6243999999973462E-4</c:v>
                </c:pt>
                <c:pt idx="33123">
                  <c:v>6.6245999999973461E-4</c:v>
                </c:pt>
                <c:pt idx="33124">
                  <c:v>6.624799999997346E-4</c:v>
                </c:pt>
                <c:pt idx="33125">
                  <c:v>6.6249999999973459E-4</c:v>
                </c:pt>
                <c:pt idx="33126">
                  <c:v>6.6251999999973458E-4</c:v>
                </c:pt>
                <c:pt idx="33127">
                  <c:v>6.6253999999973457E-4</c:v>
                </c:pt>
                <c:pt idx="33128">
                  <c:v>6.6255999999973456E-4</c:v>
                </c:pt>
                <c:pt idx="33129">
                  <c:v>6.6257999999973455E-4</c:v>
                </c:pt>
                <c:pt idx="33130">
                  <c:v>6.6259999999973454E-4</c:v>
                </c:pt>
                <c:pt idx="33131">
                  <c:v>6.6261999999973453E-4</c:v>
                </c:pt>
                <c:pt idx="33132">
                  <c:v>6.6263999999973452E-4</c:v>
                </c:pt>
                <c:pt idx="33133">
                  <c:v>6.6265999999973451E-4</c:v>
                </c:pt>
                <c:pt idx="33134">
                  <c:v>6.626799999997345E-4</c:v>
                </c:pt>
                <c:pt idx="33135">
                  <c:v>6.6269999999973449E-4</c:v>
                </c:pt>
                <c:pt idx="33136">
                  <c:v>6.6271999999973448E-4</c:v>
                </c:pt>
                <c:pt idx="33137">
                  <c:v>6.6273999999973447E-4</c:v>
                </c:pt>
                <c:pt idx="33138">
                  <c:v>6.6275999999973446E-4</c:v>
                </c:pt>
                <c:pt idx="33139">
                  <c:v>6.6277999999973445E-4</c:v>
                </c:pt>
                <c:pt idx="33140">
                  <c:v>6.6279999999973443E-4</c:v>
                </c:pt>
                <c:pt idx="33141">
                  <c:v>6.6281999999973442E-4</c:v>
                </c:pt>
                <c:pt idx="33142">
                  <c:v>6.6283999999973441E-4</c:v>
                </c:pt>
                <c:pt idx="33143">
                  <c:v>6.628599999997344E-4</c:v>
                </c:pt>
                <c:pt idx="33144">
                  <c:v>6.6287999999973439E-4</c:v>
                </c:pt>
                <c:pt idx="33145">
                  <c:v>6.6289999999973438E-4</c:v>
                </c:pt>
                <c:pt idx="33146">
                  <c:v>6.6291999999973437E-4</c:v>
                </c:pt>
                <c:pt idx="33147">
                  <c:v>6.6293999999973436E-4</c:v>
                </c:pt>
                <c:pt idx="33148">
                  <c:v>6.6295999999973435E-4</c:v>
                </c:pt>
                <c:pt idx="33149">
                  <c:v>6.6297999999973434E-4</c:v>
                </c:pt>
                <c:pt idx="33150">
                  <c:v>6.6299999999973433E-4</c:v>
                </c:pt>
                <c:pt idx="33151">
                  <c:v>6.6301999999973432E-4</c:v>
                </c:pt>
                <c:pt idx="33152">
                  <c:v>6.6303999999973431E-4</c:v>
                </c:pt>
                <c:pt idx="33153">
                  <c:v>6.630599999997343E-4</c:v>
                </c:pt>
                <c:pt idx="33154">
                  <c:v>6.6307999999973429E-4</c:v>
                </c:pt>
                <c:pt idx="33155">
                  <c:v>6.6309999999973428E-4</c:v>
                </c:pt>
                <c:pt idx="33156">
                  <c:v>6.6311999999973427E-4</c:v>
                </c:pt>
                <c:pt idx="33157">
                  <c:v>6.6313999999973426E-4</c:v>
                </c:pt>
                <c:pt idx="33158">
                  <c:v>6.6315999999973425E-4</c:v>
                </c:pt>
                <c:pt idx="33159">
                  <c:v>6.6317999999973424E-4</c:v>
                </c:pt>
                <c:pt idx="33160">
                  <c:v>6.6319999999973423E-4</c:v>
                </c:pt>
                <c:pt idx="33161">
                  <c:v>6.6321999999973422E-4</c:v>
                </c:pt>
                <c:pt idx="33162">
                  <c:v>6.6323999999973421E-4</c:v>
                </c:pt>
                <c:pt idx="33163">
                  <c:v>6.632599999997342E-4</c:v>
                </c:pt>
                <c:pt idx="33164">
                  <c:v>6.6327999999973419E-4</c:v>
                </c:pt>
                <c:pt idx="33165">
                  <c:v>6.6329999999973418E-4</c:v>
                </c:pt>
                <c:pt idx="33166">
                  <c:v>6.6331999999973417E-4</c:v>
                </c:pt>
                <c:pt idx="33167">
                  <c:v>6.6333999999973416E-4</c:v>
                </c:pt>
                <c:pt idx="33168">
                  <c:v>6.6335999999973414E-4</c:v>
                </c:pt>
                <c:pt idx="33169">
                  <c:v>6.6337999999973413E-4</c:v>
                </c:pt>
                <c:pt idx="33170">
                  <c:v>6.6339999999973412E-4</c:v>
                </c:pt>
                <c:pt idx="33171">
                  <c:v>6.6341999999973411E-4</c:v>
                </c:pt>
                <c:pt idx="33172">
                  <c:v>6.634399999997341E-4</c:v>
                </c:pt>
                <c:pt idx="33173">
                  <c:v>6.6345999999973409E-4</c:v>
                </c:pt>
                <c:pt idx="33174">
                  <c:v>6.6347999999973408E-4</c:v>
                </c:pt>
                <c:pt idx="33175">
                  <c:v>6.6349999999973407E-4</c:v>
                </c:pt>
                <c:pt idx="33176">
                  <c:v>6.6351999999973406E-4</c:v>
                </c:pt>
                <c:pt idx="33177">
                  <c:v>6.6353999999973405E-4</c:v>
                </c:pt>
                <c:pt idx="33178">
                  <c:v>6.6355999999973404E-4</c:v>
                </c:pt>
                <c:pt idx="33179">
                  <c:v>6.6357999999973403E-4</c:v>
                </c:pt>
                <c:pt idx="33180">
                  <c:v>6.6359999999973402E-4</c:v>
                </c:pt>
                <c:pt idx="33181">
                  <c:v>6.6361999999973401E-4</c:v>
                </c:pt>
                <c:pt idx="33182">
                  <c:v>6.63639999999734E-4</c:v>
                </c:pt>
                <c:pt idx="33183">
                  <c:v>6.6365999999973399E-4</c:v>
                </c:pt>
                <c:pt idx="33184">
                  <c:v>6.6367999999973398E-4</c:v>
                </c:pt>
                <c:pt idx="33185">
                  <c:v>6.6369999999973397E-4</c:v>
                </c:pt>
                <c:pt idx="33186">
                  <c:v>6.6371999999973396E-4</c:v>
                </c:pt>
                <c:pt idx="33187">
                  <c:v>6.6373999999973395E-4</c:v>
                </c:pt>
                <c:pt idx="33188">
                  <c:v>6.6375999999973394E-4</c:v>
                </c:pt>
                <c:pt idx="33189">
                  <c:v>6.6377999999973393E-4</c:v>
                </c:pt>
                <c:pt idx="33190">
                  <c:v>6.6379999999973392E-4</c:v>
                </c:pt>
                <c:pt idx="33191">
                  <c:v>6.6381999999973391E-4</c:v>
                </c:pt>
                <c:pt idx="33192">
                  <c:v>6.638399999997339E-4</c:v>
                </c:pt>
                <c:pt idx="33193">
                  <c:v>6.6385999999973389E-4</c:v>
                </c:pt>
                <c:pt idx="33194">
                  <c:v>6.6387999999973388E-4</c:v>
                </c:pt>
                <c:pt idx="33195">
                  <c:v>6.6389999999973387E-4</c:v>
                </c:pt>
                <c:pt idx="33196">
                  <c:v>6.6391999999973385E-4</c:v>
                </c:pt>
                <c:pt idx="33197">
                  <c:v>6.6393999999973384E-4</c:v>
                </c:pt>
                <c:pt idx="33198">
                  <c:v>6.6395999999973383E-4</c:v>
                </c:pt>
                <c:pt idx="33199">
                  <c:v>6.6397999999973382E-4</c:v>
                </c:pt>
                <c:pt idx="33200">
                  <c:v>6.6399999999973381E-4</c:v>
                </c:pt>
                <c:pt idx="33201">
                  <c:v>6.640199999997338E-4</c:v>
                </c:pt>
                <c:pt idx="33202">
                  <c:v>6.6403999999973379E-4</c:v>
                </c:pt>
                <c:pt idx="33203">
                  <c:v>6.6405999999973378E-4</c:v>
                </c:pt>
                <c:pt idx="33204">
                  <c:v>6.6407999999973377E-4</c:v>
                </c:pt>
                <c:pt idx="33205">
                  <c:v>6.6409999999973376E-4</c:v>
                </c:pt>
                <c:pt idx="33206">
                  <c:v>6.6411999999973375E-4</c:v>
                </c:pt>
                <c:pt idx="33207">
                  <c:v>6.6413999999973374E-4</c:v>
                </c:pt>
                <c:pt idx="33208">
                  <c:v>6.6415999999973373E-4</c:v>
                </c:pt>
                <c:pt idx="33209">
                  <c:v>6.6417999999973372E-4</c:v>
                </c:pt>
                <c:pt idx="33210">
                  <c:v>6.6419999999973371E-4</c:v>
                </c:pt>
                <c:pt idx="33211">
                  <c:v>6.642199999997337E-4</c:v>
                </c:pt>
                <c:pt idx="33212">
                  <c:v>6.6423999999973369E-4</c:v>
                </c:pt>
                <c:pt idx="33213">
                  <c:v>6.6425999999973368E-4</c:v>
                </c:pt>
                <c:pt idx="33214">
                  <c:v>6.6427999999973367E-4</c:v>
                </c:pt>
                <c:pt idx="33215">
                  <c:v>6.6429999999973366E-4</c:v>
                </c:pt>
                <c:pt idx="33216">
                  <c:v>6.6431999999973365E-4</c:v>
                </c:pt>
                <c:pt idx="33217">
                  <c:v>6.6433999999973364E-4</c:v>
                </c:pt>
                <c:pt idx="33218">
                  <c:v>6.6435999999973363E-4</c:v>
                </c:pt>
                <c:pt idx="33219">
                  <c:v>6.6437999999973362E-4</c:v>
                </c:pt>
                <c:pt idx="33220">
                  <c:v>6.6439999999973361E-4</c:v>
                </c:pt>
                <c:pt idx="33221">
                  <c:v>6.644199999997336E-4</c:v>
                </c:pt>
                <c:pt idx="33222">
                  <c:v>6.6443999999973359E-4</c:v>
                </c:pt>
                <c:pt idx="33223">
                  <c:v>6.6445999999973358E-4</c:v>
                </c:pt>
                <c:pt idx="33224">
                  <c:v>6.6447999999973357E-4</c:v>
                </c:pt>
                <c:pt idx="33225">
                  <c:v>6.6449999999973355E-4</c:v>
                </c:pt>
                <c:pt idx="33226">
                  <c:v>6.6451999999973354E-4</c:v>
                </c:pt>
                <c:pt idx="33227">
                  <c:v>6.6453999999973353E-4</c:v>
                </c:pt>
                <c:pt idx="33228">
                  <c:v>6.6455999999973352E-4</c:v>
                </c:pt>
                <c:pt idx="33229">
                  <c:v>6.6457999999973351E-4</c:v>
                </c:pt>
                <c:pt idx="33230">
                  <c:v>6.645999999997335E-4</c:v>
                </c:pt>
                <c:pt idx="33231">
                  <c:v>6.6461999999973349E-4</c:v>
                </c:pt>
                <c:pt idx="33232">
                  <c:v>6.6463999999973348E-4</c:v>
                </c:pt>
                <c:pt idx="33233">
                  <c:v>6.6465999999973347E-4</c:v>
                </c:pt>
                <c:pt idx="33234">
                  <c:v>6.6467999999973346E-4</c:v>
                </c:pt>
                <c:pt idx="33235">
                  <c:v>6.6469999999973345E-4</c:v>
                </c:pt>
                <c:pt idx="33236">
                  <c:v>6.6471999999973344E-4</c:v>
                </c:pt>
                <c:pt idx="33237">
                  <c:v>6.6473999999973343E-4</c:v>
                </c:pt>
                <c:pt idx="33238">
                  <c:v>6.6475999999973342E-4</c:v>
                </c:pt>
                <c:pt idx="33239">
                  <c:v>6.6477999999973341E-4</c:v>
                </c:pt>
                <c:pt idx="33240">
                  <c:v>6.647999999997334E-4</c:v>
                </c:pt>
                <c:pt idx="33241">
                  <c:v>6.6481999999973339E-4</c:v>
                </c:pt>
                <c:pt idx="33242">
                  <c:v>6.6483999999973338E-4</c:v>
                </c:pt>
                <c:pt idx="33243">
                  <c:v>6.6485999999973337E-4</c:v>
                </c:pt>
                <c:pt idx="33244">
                  <c:v>6.6487999999973336E-4</c:v>
                </c:pt>
                <c:pt idx="33245">
                  <c:v>6.6489999999973335E-4</c:v>
                </c:pt>
                <c:pt idx="33246">
                  <c:v>6.6491999999973334E-4</c:v>
                </c:pt>
                <c:pt idx="33247">
                  <c:v>6.6493999999973333E-4</c:v>
                </c:pt>
                <c:pt idx="33248">
                  <c:v>6.6495999999973332E-4</c:v>
                </c:pt>
                <c:pt idx="33249">
                  <c:v>6.6497999999973331E-4</c:v>
                </c:pt>
                <c:pt idx="33250">
                  <c:v>6.649999999997333E-4</c:v>
                </c:pt>
                <c:pt idx="33251">
                  <c:v>6.6501999999973329E-4</c:v>
                </c:pt>
                <c:pt idx="33252">
                  <c:v>6.6503999999973328E-4</c:v>
                </c:pt>
                <c:pt idx="33253">
                  <c:v>6.6505999999973326E-4</c:v>
                </c:pt>
                <c:pt idx="33254">
                  <c:v>6.6507999999973325E-4</c:v>
                </c:pt>
                <c:pt idx="33255">
                  <c:v>6.6509999999973324E-4</c:v>
                </c:pt>
                <c:pt idx="33256">
                  <c:v>6.6511999999973323E-4</c:v>
                </c:pt>
                <c:pt idx="33257">
                  <c:v>6.6513999999973322E-4</c:v>
                </c:pt>
                <c:pt idx="33258">
                  <c:v>6.6515999999973321E-4</c:v>
                </c:pt>
                <c:pt idx="33259">
                  <c:v>6.651799999997332E-4</c:v>
                </c:pt>
                <c:pt idx="33260">
                  <c:v>6.6519999999973319E-4</c:v>
                </c:pt>
                <c:pt idx="33261">
                  <c:v>6.6521999999973318E-4</c:v>
                </c:pt>
                <c:pt idx="33262">
                  <c:v>6.6523999999973317E-4</c:v>
                </c:pt>
                <c:pt idx="33263">
                  <c:v>6.6525999999973316E-4</c:v>
                </c:pt>
                <c:pt idx="33264">
                  <c:v>6.6527999999973315E-4</c:v>
                </c:pt>
                <c:pt idx="33265">
                  <c:v>6.6529999999973314E-4</c:v>
                </c:pt>
                <c:pt idx="33266">
                  <c:v>6.6531999999973313E-4</c:v>
                </c:pt>
                <c:pt idx="33267">
                  <c:v>6.6533999999973312E-4</c:v>
                </c:pt>
                <c:pt idx="33268">
                  <c:v>6.6535999999973311E-4</c:v>
                </c:pt>
                <c:pt idx="33269">
                  <c:v>6.653799999997331E-4</c:v>
                </c:pt>
                <c:pt idx="33270">
                  <c:v>6.6539999999973309E-4</c:v>
                </c:pt>
                <c:pt idx="33271">
                  <c:v>6.6541999999973308E-4</c:v>
                </c:pt>
                <c:pt idx="33272">
                  <c:v>6.6543999999973307E-4</c:v>
                </c:pt>
                <c:pt idx="33273">
                  <c:v>6.6545999999973306E-4</c:v>
                </c:pt>
                <c:pt idx="33274">
                  <c:v>6.6547999999973305E-4</c:v>
                </c:pt>
                <c:pt idx="33275">
                  <c:v>6.6549999999973304E-4</c:v>
                </c:pt>
                <c:pt idx="33276">
                  <c:v>6.6551999999973303E-4</c:v>
                </c:pt>
                <c:pt idx="33277">
                  <c:v>6.6553999999973302E-4</c:v>
                </c:pt>
                <c:pt idx="33278">
                  <c:v>6.6555999999973301E-4</c:v>
                </c:pt>
                <c:pt idx="33279">
                  <c:v>6.65579999999733E-4</c:v>
                </c:pt>
                <c:pt idx="33280">
                  <c:v>6.6559999999973299E-4</c:v>
                </c:pt>
                <c:pt idx="33281">
                  <c:v>6.6561999999973297E-4</c:v>
                </c:pt>
                <c:pt idx="33282">
                  <c:v>6.6563999999973296E-4</c:v>
                </c:pt>
                <c:pt idx="33283">
                  <c:v>6.6565999999973295E-4</c:v>
                </c:pt>
                <c:pt idx="33284">
                  <c:v>6.6567999999973294E-4</c:v>
                </c:pt>
                <c:pt idx="33285">
                  <c:v>6.6569999999973293E-4</c:v>
                </c:pt>
                <c:pt idx="33286">
                  <c:v>6.6571999999973292E-4</c:v>
                </c:pt>
                <c:pt idx="33287">
                  <c:v>6.6573999999973291E-4</c:v>
                </c:pt>
                <c:pt idx="33288">
                  <c:v>6.657599999997329E-4</c:v>
                </c:pt>
                <c:pt idx="33289">
                  <c:v>6.6577999999973289E-4</c:v>
                </c:pt>
                <c:pt idx="33290">
                  <c:v>6.6579999999973288E-4</c:v>
                </c:pt>
                <c:pt idx="33291">
                  <c:v>6.6581999999973287E-4</c:v>
                </c:pt>
                <c:pt idx="33292">
                  <c:v>6.6583999999973286E-4</c:v>
                </c:pt>
                <c:pt idx="33293">
                  <c:v>6.6585999999973285E-4</c:v>
                </c:pt>
                <c:pt idx="33294">
                  <c:v>6.6587999999973284E-4</c:v>
                </c:pt>
                <c:pt idx="33295">
                  <c:v>6.6589999999973283E-4</c:v>
                </c:pt>
                <c:pt idx="33296">
                  <c:v>6.6591999999973282E-4</c:v>
                </c:pt>
                <c:pt idx="33297">
                  <c:v>6.6593999999973281E-4</c:v>
                </c:pt>
                <c:pt idx="33298">
                  <c:v>6.659599999997328E-4</c:v>
                </c:pt>
                <c:pt idx="33299">
                  <c:v>6.6597999999973279E-4</c:v>
                </c:pt>
                <c:pt idx="33300">
                  <c:v>6.6599999999973278E-4</c:v>
                </c:pt>
                <c:pt idx="33301">
                  <c:v>6.6601999999973277E-4</c:v>
                </c:pt>
                <c:pt idx="33302">
                  <c:v>6.6603999999973276E-4</c:v>
                </c:pt>
                <c:pt idx="33303">
                  <c:v>6.6605999999973275E-4</c:v>
                </c:pt>
                <c:pt idx="33304">
                  <c:v>6.6607999999973274E-4</c:v>
                </c:pt>
                <c:pt idx="33305">
                  <c:v>6.6609999999973273E-4</c:v>
                </c:pt>
                <c:pt idx="33306">
                  <c:v>6.6611999999973272E-4</c:v>
                </c:pt>
                <c:pt idx="33307">
                  <c:v>6.6613999999973271E-4</c:v>
                </c:pt>
                <c:pt idx="33308">
                  <c:v>6.661599999997327E-4</c:v>
                </c:pt>
                <c:pt idx="33309">
                  <c:v>6.6617999999973268E-4</c:v>
                </c:pt>
                <c:pt idx="33310">
                  <c:v>6.6619999999973267E-4</c:v>
                </c:pt>
                <c:pt idx="33311">
                  <c:v>6.6621999999973266E-4</c:v>
                </c:pt>
                <c:pt idx="33312">
                  <c:v>6.6623999999973265E-4</c:v>
                </c:pt>
                <c:pt idx="33313">
                  <c:v>6.6625999999973264E-4</c:v>
                </c:pt>
                <c:pt idx="33314">
                  <c:v>6.6627999999973263E-4</c:v>
                </c:pt>
                <c:pt idx="33315">
                  <c:v>6.6629999999973262E-4</c:v>
                </c:pt>
                <c:pt idx="33316">
                  <c:v>6.6631999999973261E-4</c:v>
                </c:pt>
                <c:pt idx="33317">
                  <c:v>6.663399999997326E-4</c:v>
                </c:pt>
                <c:pt idx="33318">
                  <c:v>6.6635999999973259E-4</c:v>
                </c:pt>
                <c:pt idx="33319">
                  <c:v>6.6637999999973258E-4</c:v>
                </c:pt>
                <c:pt idx="33320">
                  <c:v>6.6639999999973257E-4</c:v>
                </c:pt>
                <c:pt idx="33321">
                  <c:v>6.6641999999973256E-4</c:v>
                </c:pt>
                <c:pt idx="33322">
                  <c:v>6.6643999999973255E-4</c:v>
                </c:pt>
                <c:pt idx="33323">
                  <c:v>6.6645999999973254E-4</c:v>
                </c:pt>
                <c:pt idx="33324">
                  <c:v>6.6647999999973253E-4</c:v>
                </c:pt>
                <c:pt idx="33325">
                  <c:v>6.6649999999973252E-4</c:v>
                </c:pt>
                <c:pt idx="33326">
                  <c:v>6.6651999999973251E-4</c:v>
                </c:pt>
                <c:pt idx="33327">
                  <c:v>6.665399999997325E-4</c:v>
                </c:pt>
                <c:pt idx="33328">
                  <c:v>6.6655999999973249E-4</c:v>
                </c:pt>
                <c:pt idx="33329">
                  <c:v>6.6657999999973248E-4</c:v>
                </c:pt>
                <c:pt idx="33330">
                  <c:v>6.6659999999973247E-4</c:v>
                </c:pt>
                <c:pt idx="33331">
                  <c:v>6.6661999999973246E-4</c:v>
                </c:pt>
                <c:pt idx="33332">
                  <c:v>6.6663999999973245E-4</c:v>
                </c:pt>
                <c:pt idx="33333">
                  <c:v>6.6665999999973244E-4</c:v>
                </c:pt>
                <c:pt idx="33334">
                  <c:v>6.6667999999973243E-4</c:v>
                </c:pt>
                <c:pt idx="33335">
                  <c:v>6.6669999999973242E-4</c:v>
                </c:pt>
                <c:pt idx="33336">
                  <c:v>6.6671999999973241E-4</c:v>
                </c:pt>
                <c:pt idx="33337">
                  <c:v>6.6673999999973239E-4</c:v>
                </c:pt>
                <c:pt idx="33338">
                  <c:v>6.6675999999973238E-4</c:v>
                </c:pt>
                <c:pt idx="33339">
                  <c:v>6.6677999999973237E-4</c:v>
                </c:pt>
                <c:pt idx="33340">
                  <c:v>6.6679999999973236E-4</c:v>
                </c:pt>
                <c:pt idx="33341">
                  <c:v>6.6681999999973235E-4</c:v>
                </c:pt>
                <c:pt idx="33342">
                  <c:v>6.6683999999973234E-4</c:v>
                </c:pt>
                <c:pt idx="33343">
                  <c:v>6.6685999999973233E-4</c:v>
                </c:pt>
                <c:pt idx="33344">
                  <c:v>6.6687999999973232E-4</c:v>
                </c:pt>
                <c:pt idx="33345">
                  <c:v>6.6689999999973231E-4</c:v>
                </c:pt>
                <c:pt idx="33346">
                  <c:v>6.669199999997323E-4</c:v>
                </c:pt>
                <c:pt idx="33347">
                  <c:v>6.6693999999973229E-4</c:v>
                </c:pt>
                <c:pt idx="33348">
                  <c:v>6.6695999999973228E-4</c:v>
                </c:pt>
                <c:pt idx="33349">
                  <c:v>6.6697999999973227E-4</c:v>
                </c:pt>
                <c:pt idx="33350">
                  <c:v>6.6699999999973226E-4</c:v>
                </c:pt>
                <c:pt idx="33351">
                  <c:v>6.6701999999973225E-4</c:v>
                </c:pt>
                <c:pt idx="33352">
                  <c:v>6.6703999999973224E-4</c:v>
                </c:pt>
                <c:pt idx="33353">
                  <c:v>6.6705999999973223E-4</c:v>
                </c:pt>
                <c:pt idx="33354">
                  <c:v>6.6707999999973222E-4</c:v>
                </c:pt>
                <c:pt idx="33355">
                  <c:v>6.6709999999973221E-4</c:v>
                </c:pt>
                <c:pt idx="33356">
                  <c:v>6.671199999997322E-4</c:v>
                </c:pt>
                <c:pt idx="33357">
                  <c:v>6.6713999999973219E-4</c:v>
                </c:pt>
                <c:pt idx="33358">
                  <c:v>6.6715999999973218E-4</c:v>
                </c:pt>
                <c:pt idx="33359">
                  <c:v>6.6717999999973217E-4</c:v>
                </c:pt>
                <c:pt idx="33360">
                  <c:v>6.6719999999973216E-4</c:v>
                </c:pt>
                <c:pt idx="33361">
                  <c:v>6.6721999999973215E-4</c:v>
                </c:pt>
                <c:pt idx="33362">
                  <c:v>6.6723999999973214E-4</c:v>
                </c:pt>
                <c:pt idx="33363">
                  <c:v>6.6725999999973213E-4</c:v>
                </c:pt>
                <c:pt idx="33364">
                  <c:v>6.6727999999973212E-4</c:v>
                </c:pt>
                <c:pt idx="33365">
                  <c:v>6.672999999997321E-4</c:v>
                </c:pt>
                <c:pt idx="33366">
                  <c:v>6.6731999999973209E-4</c:v>
                </c:pt>
                <c:pt idx="33367">
                  <c:v>6.6733999999973208E-4</c:v>
                </c:pt>
                <c:pt idx="33368">
                  <c:v>6.6735999999973207E-4</c:v>
                </c:pt>
                <c:pt idx="33369">
                  <c:v>6.6737999999973206E-4</c:v>
                </c:pt>
                <c:pt idx="33370">
                  <c:v>6.6739999999973205E-4</c:v>
                </c:pt>
                <c:pt idx="33371">
                  <c:v>6.6741999999973204E-4</c:v>
                </c:pt>
                <c:pt idx="33372">
                  <c:v>6.6743999999973203E-4</c:v>
                </c:pt>
                <c:pt idx="33373">
                  <c:v>6.6745999999973202E-4</c:v>
                </c:pt>
                <c:pt idx="33374">
                  <c:v>6.6747999999973201E-4</c:v>
                </c:pt>
                <c:pt idx="33375">
                  <c:v>6.67499999999732E-4</c:v>
                </c:pt>
                <c:pt idx="33376">
                  <c:v>6.6751999999973199E-4</c:v>
                </c:pt>
                <c:pt idx="33377">
                  <c:v>6.6753999999973198E-4</c:v>
                </c:pt>
                <c:pt idx="33378">
                  <c:v>6.6755999999973197E-4</c:v>
                </c:pt>
                <c:pt idx="33379">
                  <c:v>6.6757999999973196E-4</c:v>
                </c:pt>
                <c:pt idx="33380">
                  <c:v>6.6759999999973195E-4</c:v>
                </c:pt>
                <c:pt idx="33381">
                  <c:v>6.6761999999973194E-4</c:v>
                </c:pt>
                <c:pt idx="33382">
                  <c:v>6.6763999999973193E-4</c:v>
                </c:pt>
                <c:pt idx="33383">
                  <c:v>6.6765999999973192E-4</c:v>
                </c:pt>
                <c:pt idx="33384">
                  <c:v>6.6767999999973191E-4</c:v>
                </c:pt>
                <c:pt idx="33385">
                  <c:v>6.676999999997319E-4</c:v>
                </c:pt>
                <c:pt idx="33386">
                  <c:v>6.6771999999973189E-4</c:v>
                </c:pt>
                <c:pt idx="33387">
                  <c:v>6.6773999999973188E-4</c:v>
                </c:pt>
                <c:pt idx="33388">
                  <c:v>6.6775999999973187E-4</c:v>
                </c:pt>
                <c:pt idx="33389">
                  <c:v>6.6777999999973186E-4</c:v>
                </c:pt>
                <c:pt idx="33390">
                  <c:v>6.6779999999973185E-4</c:v>
                </c:pt>
                <c:pt idx="33391">
                  <c:v>6.6781999999973184E-4</c:v>
                </c:pt>
                <c:pt idx="33392">
                  <c:v>6.6783999999973183E-4</c:v>
                </c:pt>
                <c:pt idx="33393">
                  <c:v>6.6785999999973181E-4</c:v>
                </c:pt>
                <c:pt idx="33394">
                  <c:v>6.678799999997318E-4</c:v>
                </c:pt>
                <c:pt idx="33395">
                  <c:v>6.6789999999973179E-4</c:v>
                </c:pt>
                <c:pt idx="33396">
                  <c:v>6.6791999999973178E-4</c:v>
                </c:pt>
                <c:pt idx="33397">
                  <c:v>6.6793999999973177E-4</c:v>
                </c:pt>
                <c:pt idx="33398">
                  <c:v>6.6795999999973176E-4</c:v>
                </c:pt>
                <c:pt idx="33399">
                  <c:v>6.6797999999973175E-4</c:v>
                </c:pt>
                <c:pt idx="33400">
                  <c:v>6.6799999999973174E-4</c:v>
                </c:pt>
                <c:pt idx="33401">
                  <c:v>6.6801999999973173E-4</c:v>
                </c:pt>
                <c:pt idx="33402">
                  <c:v>6.6803999999973172E-4</c:v>
                </c:pt>
                <c:pt idx="33403">
                  <c:v>6.6805999999973171E-4</c:v>
                </c:pt>
                <c:pt idx="33404">
                  <c:v>6.680799999997317E-4</c:v>
                </c:pt>
                <c:pt idx="33405">
                  <c:v>6.6809999999973169E-4</c:v>
                </c:pt>
                <c:pt idx="33406">
                  <c:v>6.6811999999973168E-4</c:v>
                </c:pt>
                <c:pt idx="33407">
                  <c:v>6.6813999999973167E-4</c:v>
                </c:pt>
                <c:pt idx="33408">
                  <c:v>6.6815999999973166E-4</c:v>
                </c:pt>
                <c:pt idx="33409">
                  <c:v>6.6817999999973165E-4</c:v>
                </c:pt>
                <c:pt idx="33410">
                  <c:v>6.6819999999973164E-4</c:v>
                </c:pt>
                <c:pt idx="33411">
                  <c:v>6.6821999999973163E-4</c:v>
                </c:pt>
                <c:pt idx="33412">
                  <c:v>6.6823999999973162E-4</c:v>
                </c:pt>
                <c:pt idx="33413">
                  <c:v>6.6825999999973161E-4</c:v>
                </c:pt>
                <c:pt idx="33414">
                  <c:v>6.682799999997316E-4</c:v>
                </c:pt>
                <c:pt idx="33415">
                  <c:v>6.6829999999973159E-4</c:v>
                </c:pt>
                <c:pt idx="33416">
                  <c:v>6.6831999999973158E-4</c:v>
                </c:pt>
                <c:pt idx="33417">
                  <c:v>6.6833999999973157E-4</c:v>
                </c:pt>
                <c:pt idx="33418">
                  <c:v>6.6835999999973156E-4</c:v>
                </c:pt>
                <c:pt idx="33419">
                  <c:v>6.6837999999973155E-4</c:v>
                </c:pt>
                <c:pt idx="33420">
                  <c:v>6.6839999999973154E-4</c:v>
                </c:pt>
                <c:pt idx="33421">
                  <c:v>6.6841999999973152E-4</c:v>
                </c:pt>
                <c:pt idx="33422">
                  <c:v>6.6843999999973151E-4</c:v>
                </c:pt>
                <c:pt idx="33423">
                  <c:v>6.684599999997315E-4</c:v>
                </c:pt>
                <c:pt idx="33424">
                  <c:v>6.6847999999973149E-4</c:v>
                </c:pt>
                <c:pt idx="33425">
                  <c:v>6.6849999999973148E-4</c:v>
                </c:pt>
                <c:pt idx="33426">
                  <c:v>6.6851999999973147E-4</c:v>
                </c:pt>
                <c:pt idx="33427">
                  <c:v>6.6853999999973146E-4</c:v>
                </c:pt>
                <c:pt idx="33428">
                  <c:v>6.6855999999973145E-4</c:v>
                </c:pt>
                <c:pt idx="33429">
                  <c:v>6.6857999999973144E-4</c:v>
                </c:pt>
                <c:pt idx="33430">
                  <c:v>6.6859999999973143E-4</c:v>
                </c:pt>
                <c:pt idx="33431">
                  <c:v>6.6861999999973142E-4</c:v>
                </c:pt>
                <c:pt idx="33432">
                  <c:v>6.6863999999973141E-4</c:v>
                </c:pt>
                <c:pt idx="33433">
                  <c:v>6.686599999997314E-4</c:v>
                </c:pt>
                <c:pt idx="33434">
                  <c:v>6.6867999999973139E-4</c:v>
                </c:pt>
                <c:pt idx="33435">
                  <c:v>6.6869999999973138E-4</c:v>
                </c:pt>
                <c:pt idx="33436">
                  <c:v>6.6871999999973137E-4</c:v>
                </c:pt>
                <c:pt idx="33437">
                  <c:v>6.6873999999973136E-4</c:v>
                </c:pt>
                <c:pt idx="33438">
                  <c:v>6.6875999999973135E-4</c:v>
                </c:pt>
                <c:pt idx="33439">
                  <c:v>6.6877999999973134E-4</c:v>
                </c:pt>
                <c:pt idx="33440">
                  <c:v>6.6879999999973133E-4</c:v>
                </c:pt>
                <c:pt idx="33441">
                  <c:v>6.6881999999973132E-4</c:v>
                </c:pt>
                <c:pt idx="33442">
                  <c:v>6.6883999999973131E-4</c:v>
                </c:pt>
                <c:pt idx="33443">
                  <c:v>6.688599999997313E-4</c:v>
                </c:pt>
                <c:pt idx="33444">
                  <c:v>6.6887999999973129E-4</c:v>
                </c:pt>
                <c:pt idx="33445">
                  <c:v>6.6889999999973128E-4</c:v>
                </c:pt>
                <c:pt idx="33446">
                  <c:v>6.6891999999973127E-4</c:v>
                </c:pt>
                <c:pt idx="33447">
                  <c:v>6.6893999999973126E-4</c:v>
                </c:pt>
                <c:pt idx="33448">
                  <c:v>6.6895999999973125E-4</c:v>
                </c:pt>
                <c:pt idx="33449">
                  <c:v>6.6897999999973123E-4</c:v>
                </c:pt>
                <c:pt idx="33450">
                  <c:v>6.6899999999973122E-4</c:v>
                </c:pt>
                <c:pt idx="33451">
                  <c:v>6.6901999999973121E-4</c:v>
                </c:pt>
                <c:pt idx="33452">
                  <c:v>6.690399999997312E-4</c:v>
                </c:pt>
                <c:pt idx="33453">
                  <c:v>6.6905999999973119E-4</c:v>
                </c:pt>
                <c:pt idx="33454">
                  <c:v>6.6907999999973118E-4</c:v>
                </c:pt>
                <c:pt idx="33455">
                  <c:v>6.6909999999973117E-4</c:v>
                </c:pt>
                <c:pt idx="33456">
                  <c:v>6.6911999999973116E-4</c:v>
                </c:pt>
                <c:pt idx="33457">
                  <c:v>6.6913999999973115E-4</c:v>
                </c:pt>
                <c:pt idx="33458">
                  <c:v>6.6915999999973114E-4</c:v>
                </c:pt>
                <c:pt idx="33459">
                  <c:v>6.6917999999973113E-4</c:v>
                </c:pt>
                <c:pt idx="33460">
                  <c:v>6.6919999999973112E-4</c:v>
                </c:pt>
                <c:pt idx="33461">
                  <c:v>6.6921999999973111E-4</c:v>
                </c:pt>
                <c:pt idx="33462">
                  <c:v>6.692399999997311E-4</c:v>
                </c:pt>
                <c:pt idx="33463">
                  <c:v>6.6925999999973109E-4</c:v>
                </c:pt>
                <c:pt idx="33464">
                  <c:v>6.6927999999973108E-4</c:v>
                </c:pt>
                <c:pt idx="33465">
                  <c:v>6.6929999999973107E-4</c:v>
                </c:pt>
                <c:pt idx="33466">
                  <c:v>6.6931999999973106E-4</c:v>
                </c:pt>
                <c:pt idx="33467">
                  <c:v>6.6933999999973105E-4</c:v>
                </c:pt>
                <c:pt idx="33468">
                  <c:v>6.6935999999973104E-4</c:v>
                </c:pt>
                <c:pt idx="33469">
                  <c:v>6.6937999999973103E-4</c:v>
                </c:pt>
                <c:pt idx="33470">
                  <c:v>6.6939999999973102E-4</c:v>
                </c:pt>
                <c:pt idx="33471">
                  <c:v>6.6941999999973101E-4</c:v>
                </c:pt>
                <c:pt idx="33472">
                  <c:v>6.69439999999731E-4</c:v>
                </c:pt>
                <c:pt idx="33473">
                  <c:v>6.6945999999973099E-4</c:v>
                </c:pt>
                <c:pt idx="33474">
                  <c:v>6.6947999999973098E-4</c:v>
                </c:pt>
                <c:pt idx="33475">
                  <c:v>6.6949999999973097E-4</c:v>
                </c:pt>
                <c:pt idx="33476">
                  <c:v>6.6951999999973096E-4</c:v>
                </c:pt>
                <c:pt idx="33477">
                  <c:v>6.6953999999973094E-4</c:v>
                </c:pt>
                <c:pt idx="33478">
                  <c:v>6.6955999999973093E-4</c:v>
                </c:pt>
                <c:pt idx="33479">
                  <c:v>6.6957999999973092E-4</c:v>
                </c:pt>
                <c:pt idx="33480">
                  <c:v>6.6959999999973091E-4</c:v>
                </c:pt>
                <c:pt idx="33481">
                  <c:v>6.696199999997309E-4</c:v>
                </c:pt>
                <c:pt idx="33482">
                  <c:v>6.6963999999973089E-4</c:v>
                </c:pt>
                <c:pt idx="33483">
                  <c:v>6.6965999999973088E-4</c:v>
                </c:pt>
                <c:pt idx="33484">
                  <c:v>6.6967999999973087E-4</c:v>
                </c:pt>
                <c:pt idx="33485">
                  <c:v>6.6969999999973086E-4</c:v>
                </c:pt>
                <c:pt idx="33486">
                  <c:v>6.6971999999973085E-4</c:v>
                </c:pt>
                <c:pt idx="33487">
                  <c:v>6.6973999999973084E-4</c:v>
                </c:pt>
                <c:pt idx="33488">
                  <c:v>6.6975999999973083E-4</c:v>
                </c:pt>
                <c:pt idx="33489">
                  <c:v>6.6977999999973082E-4</c:v>
                </c:pt>
                <c:pt idx="33490">
                  <c:v>6.6979999999973081E-4</c:v>
                </c:pt>
                <c:pt idx="33491">
                  <c:v>6.698199999997308E-4</c:v>
                </c:pt>
                <c:pt idx="33492">
                  <c:v>6.6983999999973079E-4</c:v>
                </c:pt>
                <c:pt idx="33493">
                  <c:v>6.6985999999973078E-4</c:v>
                </c:pt>
                <c:pt idx="33494">
                  <c:v>6.6987999999973077E-4</c:v>
                </c:pt>
                <c:pt idx="33495">
                  <c:v>6.6989999999973076E-4</c:v>
                </c:pt>
                <c:pt idx="33496">
                  <c:v>6.6991999999973075E-4</c:v>
                </c:pt>
                <c:pt idx="33497">
                  <c:v>6.6993999999973074E-4</c:v>
                </c:pt>
                <c:pt idx="33498">
                  <c:v>6.6995999999973073E-4</c:v>
                </c:pt>
                <c:pt idx="33499">
                  <c:v>6.6997999999973072E-4</c:v>
                </c:pt>
                <c:pt idx="33500">
                  <c:v>6.6999999999973071E-4</c:v>
                </c:pt>
                <c:pt idx="33501">
                  <c:v>6.700199999997307E-4</c:v>
                </c:pt>
                <c:pt idx="33502">
                  <c:v>6.7003999999973069E-4</c:v>
                </c:pt>
                <c:pt idx="33503">
                  <c:v>6.7005999999973068E-4</c:v>
                </c:pt>
                <c:pt idx="33504">
                  <c:v>6.7007999999973067E-4</c:v>
                </c:pt>
                <c:pt idx="33505">
                  <c:v>6.7009999999973066E-4</c:v>
                </c:pt>
                <c:pt idx="33506">
                  <c:v>6.7011999999973064E-4</c:v>
                </c:pt>
                <c:pt idx="33507">
                  <c:v>6.7013999999973063E-4</c:v>
                </c:pt>
                <c:pt idx="33508">
                  <c:v>6.7015999999973062E-4</c:v>
                </c:pt>
                <c:pt idx="33509">
                  <c:v>6.7017999999973061E-4</c:v>
                </c:pt>
                <c:pt idx="33510">
                  <c:v>6.701999999997306E-4</c:v>
                </c:pt>
                <c:pt idx="33511">
                  <c:v>6.7021999999973059E-4</c:v>
                </c:pt>
                <c:pt idx="33512">
                  <c:v>6.7023999999973058E-4</c:v>
                </c:pt>
                <c:pt idx="33513">
                  <c:v>6.7025999999973057E-4</c:v>
                </c:pt>
                <c:pt idx="33514">
                  <c:v>6.7027999999973056E-4</c:v>
                </c:pt>
                <c:pt idx="33515">
                  <c:v>6.7029999999973055E-4</c:v>
                </c:pt>
                <c:pt idx="33516">
                  <c:v>6.7031999999973054E-4</c:v>
                </c:pt>
                <c:pt idx="33517">
                  <c:v>6.7033999999973053E-4</c:v>
                </c:pt>
                <c:pt idx="33518">
                  <c:v>6.7035999999973052E-4</c:v>
                </c:pt>
                <c:pt idx="33519">
                  <c:v>6.7037999999973051E-4</c:v>
                </c:pt>
                <c:pt idx="33520">
                  <c:v>6.703999999997305E-4</c:v>
                </c:pt>
                <c:pt idx="33521">
                  <c:v>6.7041999999973049E-4</c:v>
                </c:pt>
                <c:pt idx="33522">
                  <c:v>6.7043999999973048E-4</c:v>
                </c:pt>
                <c:pt idx="33523">
                  <c:v>6.7045999999973047E-4</c:v>
                </c:pt>
                <c:pt idx="33524">
                  <c:v>6.7047999999973046E-4</c:v>
                </c:pt>
                <c:pt idx="33525">
                  <c:v>6.7049999999973045E-4</c:v>
                </c:pt>
                <c:pt idx="33526">
                  <c:v>6.7051999999973044E-4</c:v>
                </c:pt>
                <c:pt idx="33527">
                  <c:v>6.7053999999973043E-4</c:v>
                </c:pt>
                <c:pt idx="33528">
                  <c:v>6.7055999999973042E-4</c:v>
                </c:pt>
                <c:pt idx="33529">
                  <c:v>6.7057999999973041E-4</c:v>
                </c:pt>
                <c:pt idx="33530">
                  <c:v>6.705999999997304E-4</c:v>
                </c:pt>
                <c:pt idx="33531">
                  <c:v>6.7061999999973039E-4</c:v>
                </c:pt>
                <c:pt idx="33532">
                  <c:v>6.7063999999973038E-4</c:v>
                </c:pt>
                <c:pt idx="33533">
                  <c:v>6.7065999999973037E-4</c:v>
                </c:pt>
                <c:pt idx="33534">
                  <c:v>6.7067999999973035E-4</c:v>
                </c:pt>
                <c:pt idx="33535">
                  <c:v>6.7069999999973034E-4</c:v>
                </c:pt>
                <c:pt idx="33536">
                  <c:v>6.7071999999973033E-4</c:v>
                </c:pt>
                <c:pt idx="33537">
                  <c:v>6.7073999999973032E-4</c:v>
                </c:pt>
                <c:pt idx="33538">
                  <c:v>6.7075999999973031E-4</c:v>
                </c:pt>
                <c:pt idx="33539">
                  <c:v>6.707799999997303E-4</c:v>
                </c:pt>
                <c:pt idx="33540">
                  <c:v>6.7079999999973029E-4</c:v>
                </c:pt>
                <c:pt idx="33541">
                  <c:v>6.7081999999973028E-4</c:v>
                </c:pt>
                <c:pt idx="33542">
                  <c:v>6.7083999999973027E-4</c:v>
                </c:pt>
                <c:pt idx="33543">
                  <c:v>6.7085999999973026E-4</c:v>
                </c:pt>
                <c:pt idx="33544">
                  <c:v>6.7087999999973025E-4</c:v>
                </c:pt>
                <c:pt idx="33545">
                  <c:v>6.7089999999973024E-4</c:v>
                </c:pt>
                <c:pt idx="33546">
                  <c:v>6.7091999999973023E-4</c:v>
                </c:pt>
                <c:pt idx="33547">
                  <c:v>6.7093999999973022E-4</c:v>
                </c:pt>
                <c:pt idx="33548">
                  <c:v>6.7095999999973021E-4</c:v>
                </c:pt>
                <c:pt idx="33549">
                  <c:v>6.709799999997302E-4</c:v>
                </c:pt>
                <c:pt idx="33550">
                  <c:v>6.7099999999973019E-4</c:v>
                </c:pt>
                <c:pt idx="33551">
                  <c:v>6.7101999999973018E-4</c:v>
                </c:pt>
                <c:pt idx="33552">
                  <c:v>6.7103999999973017E-4</c:v>
                </c:pt>
                <c:pt idx="33553">
                  <c:v>6.7105999999973016E-4</c:v>
                </c:pt>
                <c:pt idx="33554">
                  <c:v>6.7107999999973015E-4</c:v>
                </c:pt>
                <c:pt idx="33555">
                  <c:v>6.7109999999973014E-4</c:v>
                </c:pt>
                <c:pt idx="33556">
                  <c:v>6.7111999999973013E-4</c:v>
                </c:pt>
                <c:pt idx="33557">
                  <c:v>6.7113999999973012E-4</c:v>
                </c:pt>
                <c:pt idx="33558">
                  <c:v>6.7115999999973011E-4</c:v>
                </c:pt>
                <c:pt idx="33559">
                  <c:v>6.711799999997301E-4</c:v>
                </c:pt>
                <c:pt idx="33560">
                  <c:v>6.7119999999973009E-4</c:v>
                </c:pt>
                <c:pt idx="33561">
                  <c:v>6.7121999999973008E-4</c:v>
                </c:pt>
                <c:pt idx="33562">
                  <c:v>6.7123999999973006E-4</c:v>
                </c:pt>
                <c:pt idx="33563">
                  <c:v>6.7125999999973005E-4</c:v>
                </c:pt>
                <c:pt idx="33564">
                  <c:v>6.7127999999973004E-4</c:v>
                </c:pt>
                <c:pt idx="33565">
                  <c:v>6.7129999999973003E-4</c:v>
                </c:pt>
                <c:pt idx="33566">
                  <c:v>6.7131999999973002E-4</c:v>
                </c:pt>
                <c:pt idx="33567">
                  <c:v>6.7133999999973001E-4</c:v>
                </c:pt>
                <c:pt idx="33568">
                  <c:v>6.7135999999973E-4</c:v>
                </c:pt>
                <c:pt idx="33569">
                  <c:v>6.7137999999972999E-4</c:v>
                </c:pt>
                <c:pt idx="33570">
                  <c:v>6.7139999999972998E-4</c:v>
                </c:pt>
                <c:pt idx="33571">
                  <c:v>6.7141999999972997E-4</c:v>
                </c:pt>
                <c:pt idx="33572">
                  <c:v>6.7143999999972996E-4</c:v>
                </c:pt>
                <c:pt idx="33573">
                  <c:v>6.7145999999972995E-4</c:v>
                </c:pt>
                <c:pt idx="33574">
                  <c:v>6.7147999999972994E-4</c:v>
                </c:pt>
                <c:pt idx="33575">
                  <c:v>6.7149999999972993E-4</c:v>
                </c:pt>
                <c:pt idx="33576">
                  <c:v>6.7151999999972992E-4</c:v>
                </c:pt>
                <c:pt idx="33577">
                  <c:v>6.7153999999972991E-4</c:v>
                </c:pt>
                <c:pt idx="33578">
                  <c:v>6.715599999997299E-4</c:v>
                </c:pt>
                <c:pt idx="33579">
                  <c:v>6.7157999999972989E-4</c:v>
                </c:pt>
                <c:pt idx="33580">
                  <c:v>6.7159999999972988E-4</c:v>
                </c:pt>
                <c:pt idx="33581">
                  <c:v>6.7161999999972987E-4</c:v>
                </c:pt>
                <c:pt idx="33582">
                  <c:v>6.7163999999972986E-4</c:v>
                </c:pt>
                <c:pt idx="33583">
                  <c:v>6.7165999999972985E-4</c:v>
                </c:pt>
                <c:pt idx="33584">
                  <c:v>6.7167999999972984E-4</c:v>
                </c:pt>
                <c:pt idx="33585">
                  <c:v>6.7169999999972983E-4</c:v>
                </c:pt>
                <c:pt idx="33586">
                  <c:v>6.7171999999972982E-4</c:v>
                </c:pt>
                <c:pt idx="33587">
                  <c:v>6.7173999999972981E-4</c:v>
                </c:pt>
                <c:pt idx="33588">
                  <c:v>6.717599999997298E-4</c:v>
                </c:pt>
                <c:pt idx="33589">
                  <c:v>6.7177999999972979E-4</c:v>
                </c:pt>
                <c:pt idx="33590">
                  <c:v>6.7179999999972977E-4</c:v>
                </c:pt>
                <c:pt idx="33591">
                  <c:v>6.7181999999972976E-4</c:v>
                </c:pt>
                <c:pt idx="33592">
                  <c:v>6.7183999999972975E-4</c:v>
                </c:pt>
                <c:pt idx="33593">
                  <c:v>6.7185999999972974E-4</c:v>
                </c:pt>
                <c:pt idx="33594">
                  <c:v>6.7187999999972973E-4</c:v>
                </c:pt>
                <c:pt idx="33595">
                  <c:v>6.7189999999972972E-4</c:v>
                </c:pt>
                <c:pt idx="33596">
                  <c:v>6.7191999999972971E-4</c:v>
                </c:pt>
                <c:pt idx="33597">
                  <c:v>6.719399999997297E-4</c:v>
                </c:pt>
                <c:pt idx="33598">
                  <c:v>6.7195999999972969E-4</c:v>
                </c:pt>
                <c:pt idx="33599">
                  <c:v>6.7197999999972968E-4</c:v>
                </c:pt>
                <c:pt idx="33600">
                  <c:v>6.7199999999972967E-4</c:v>
                </c:pt>
                <c:pt idx="33601">
                  <c:v>6.7201999999972966E-4</c:v>
                </c:pt>
                <c:pt idx="33602">
                  <c:v>6.7203999999972965E-4</c:v>
                </c:pt>
                <c:pt idx="33603">
                  <c:v>6.7205999999972964E-4</c:v>
                </c:pt>
                <c:pt idx="33604">
                  <c:v>6.7207999999972963E-4</c:v>
                </c:pt>
                <c:pt idx="33605">
                  <c:v>6.7209999999972962E-4</c:v>
                </c:pt>
                <c:pt idx="33606">
                  <c:v>6.7211999999972961E-4</c:v>
                </c:pt>
                <c:pt idx="33607">
                  <c:v>6.721399999997296E-4</c:v>
                </c:pt>
                <c:pt idx="33608">
                  <c:v>6.7215999999972959E-4</c:v>
                </c:pt>
                <c:pt idx="33609">
                  <c:v>6.7217999999972958E-4</c:v>
                </c:pt>
                <c:pt idx="33610">
                  <c:v>6.7219999999972957E-4</c:v>
                </c:pt>
                <c:pt idx="33611">
                  <c:v>6.7221999999972956E-4</c:v>
                </c:pt>
                <c:pt idx="33612">
                  <c:v>6.7223999999972955E-4</c:v>
                </c:pt>
                <c:pt idx="33613">
                  <c:v>6.7225999999972954E-4</c:v>
                </c:pt>
                <c:pt idx="33614">
                  <c:v>6.7227999999972953E-4</c:v>
                </c:pt>
                <c:pt idx="33615">
                  <c:v>6.7229999999972952E-4</c:v>
                </c:pt>
                <c:pt idx="33616">
                  <c:v>6.7231999999972951E-4</c:v>
                </c:pt>
                <c:pt idx="33617">
                  <c:v>6.723399999997295E-4</c:v>
                </c:pt>
                <c:pt idx="33618">
                  <c:v>6.7235999999972948E-4</c:v>
                </c:pt>
                <c:pt idx="33619">
                  <c:v>6.7237999999972947E-4</c:v>
                </c:pt>
                <c:pt idx="33620">
                  <c:v>6.7239999999972946E-4</c:v>
                </c:pt>
                <c:pt idx="33621">
                  <c:v>6.7241999999972945E-4</c:v>
                </c:pt>
                <c:pt idx="33622">
                  <c:v>6.7243999999972944E-4</c:v>
                </c:pt>
                <c:pt idx="33623">
                  <c:v>6.7245999999972943E-4</c:v>
                </c:pt>
                <c:pt idx="33624">
                  <c:v>6.7247999999972942E-4</c:v>
                </c:pt>
                <c:pt idx="33625">
                  <c:v>6.7249999999972941E-4</c:v>
                </c:pt>
                <c:pt idx="33626">
                  <c:v>6.725199999997294E-4</c:v>
                </c:pt>
                <c:pt idx="33627">
                  <c:v>6.7253999999972939E-4</c:v>
                </c:pt>
                <c:pt idx="33628">
                  <c:v>6.7255999999972938E-4</c:v>
                </c:pt>
                <c:pt idx="33629">
                  <c:v>6.7257999999972937E-4</c:v>
                </c:pt>
                <c:pt idx="33630">
                  <c:v>6.7259999999972936E-4</c:v>
                </c:pt>
                <c:pt idx="33631">
                  <c:v>6.7261999999972935E-4</c:v>
                </c:pt>
                <c:pt idx="33632">
                  <c:v>6.7263999999972934E-4</c:v>
                </c:pt>
                <c:pt idx="33633">
                  <c:v>6.7265999999972933E-4</c:v>
                </c:pt>
                <c:pt idx="33634">
                  <c:v>6.7267999999972932E-4</c:v>
                </c:pt>
                <c:pt idx="33635">
                  <c:v>6.7269999999972931E-4</c:v>
                </c:pt>
                <c:pt idx="33636">
                  <c:v>6.727199999997293E-4</c:v>
                </c:pt>
                <c:pt idx="33637">
                  <c:v>6.7273999999972929E-4</c:v>
                </c:pt>
                <c:pt idx="33638">
                  <c:v>6.7275999999972928E-4</c:v>
                </c:pt>
                <c:pt idx="33639">
                  <c:v>6.7277999999972927E-4</c:v>
                </c:pt>
                <c:pt idx="33640">
                  <c:v>6.7279999999972926E-4</c:v>
                </c:pt>
                <c:pt idx="33641">
                  <c:v>6.7281999999972925E-4</c:v>
                </c:pt>
                <c:pt idx="33642">
                  <c:v>6.7283999999972924E-4</c:v>
                </c:pt>
                <c:pt idx="33643">
                  <c:v>6.7285999999972923E-4</c:v>
                </c:pt>
                <c:pt idx="33644">
                  <c:v>6.7287999999972922E-4</c:v>
                </c:pt>
                <c:pt idx="33645">
                  <c:v>6.7289999999972921E-4</c:v>
                </c:pt>
                <c:pt idx="33646">
                  <c:v>6.7291999999972919E-4</c:v>
                </c:pt>
                <c:pt idx="33647">
                  <c:v>6.7293999999972918E-4</c:v>
                </c:pt>
                <c:pt idx="33648">
                  <c:v>6.7295999999972917E-4</c:v>
                </c:pt>
                <c:pt idx="33649">
                  <c:v>6.7297999999972916E-4</c:v>
                </c:pt>
                <c:pt idx="33650">
                  <c:v>6.7299999999972915E-4</c:v>
                </c:pt>
                <c:pt idx="33651">
                  <c:v>6.7301999999972914E-4</c:v>
                </c:pt>
                <c:pt idx="33652">
                  <c:v>6.7303999999972913E-4</c:v>
                </c:pt>
                <c:pt idx="33653">
                  <c:v>6.7305999999972912E-4</c:v>
                </c:pt>
                <c:pt idx="33654">
                  <c:v>6.7307999999972911E-4</c:v>
                </c:pt>
                <c:pt idx="33655">
                  <c:v>6.730999999997291E-4</c:v>
                </c:pt>
                <c:pt idx="33656">
                  <c:v>6.7311999999972909E-4</c:v>
                </c:pt>
                <c:pt idx="33657">
                  <c:v>6.7313999999972908E-4</c:v>
                </c:pt>
                <c:pt idx="33658">
                  <c:v>6.7315999999972907E-4</c:v>
                </c:pt>
                <c:pt idx="33659">
                  <c:v>6.7317999999972906E-4</c:v>
                </c:pt>
                <c:pt idx="33660">
                  <c:v>6.7319999999972905E-4</c:v>
                </c:pt>
                <c:pt idx="33661">
                  <c:v>6.7321999999972904E-4</c:v>
                </c:pt>
                <c:pt idx="33662">
                  <c:v>6.7323999999972903E-4</c:v>
                </c:pt>
                <c:pt idx="33663">
                  <c:v>6.7325999999972902E-4</c:v>
                </c:pt>
                <c:pt idx="33664">
                  <c:v>6.7327999999972901E-4</c:v>
                </c:pt>
                <c:pt idx="33665">
                  <c:v>6.73299999999729E-4</c:v>
                </c:pt>
                <c:pt idx="33666">
                  <c:v>6.7331999999972899E-4</c:v>
                </c:pt>
                <c:pt idx="33667">
                  <c:v>6.7333999999972898E-4</c:v>
                </c:pt>
                <c:pt idx="33668">
                  <c:v>6.7335999999972897E-4</c:v>
                </c:pt>
                <c:pt idx="33669">
                  <c:v>6.7337999999972896E-4</c:v>
                </c:pt>
                <c:pt idx="33670">
                  <c:v>6.7339999999972895E-4</c:v>
                </c:pt>
                <c:pt idx="33671">
                  <c:v>6.7341999999972894E-4</c:v>
                </c:pt>
                <c:pt idx="33672">
                  <c:v>6.7343999999972893E-4</c:v>
                </c:pt>
                <c:pt idx="33673">
                  <c:v>6.7345999999972892E-4</c:v>
                </c:pt>
                <c:pt idx="33674">
                  <c:v>6.734799999997289E-4</c:v>
                </c:pt>
                <c:pt idx="33675">
                  <c:v>6.7349999999972889E-4</c:v>
                </c:pt>
                <c:pt idx="33676">
                  <c:v>6.7351999999972888E-4</c:v>
                </c:pt>
                <c:pt idx="33677">
                  <c:v>6.7353999999972887E-4</c:v>
                </c:pt>
                <c:pt idx="33678">
                  <c:v>6.7355999999972886E-4</c:v>
                </c:pt>
                <c:pt idx="33679">
                  <c:v>6.7357999999972885E-4</c:v>
                </c:pt>
                <c:pt idx="33680">
                  <c:v>6.7359999999972884E-4</c:v>
                </c:pt>
                <c:pt idx="33681">
                  <c:v>6.7361999999972883E-4</c:v>
                </c:pt>
                <c:pt idx="33682">
                  <c:v>6.7363999999972882E-4</c:v>
                </c:pt>
                <c:pt idx="33683">
                  <c:v>6.7365999999972881E-4</c:v>
                </c:pt>
                <c:pt idx="33684">
                  <c:v>6.736799999997288E-4</c:v>
                </c:pt>
                <c:pt idx="33685">
                  <c:v>6.7369999999972879E-4</c:v>
                </c:pt>
                <c:pt idx="33686">
                  <c:v>6.7371999999972878E-4</c:v>
                </c:pt>
                <c:pt idx="33687">
                  <c:v>6.7373999999972877E-4</c:v>
                </c:pt>
                <c:pt idx="33688">
                  <c:v>6.7375999999972876E-4</c:v>
                </c:pt>
                <c:pt idx="33689">
                  <c:v>6.7377999999972875E-4</c:v>
                </c:pt>
                <c:pt idx="33690">
                  <c:v>6.7379999999972874E-4</c:v>
                </c:pt>
                <c:pt idx="33691">
                  <c:v>6.7381999999972873E-4</c:v>
                </c:pt>
                <c:pt idx="33692">
                  <c:v>6.7383999999972872E-4</c:v>
                </c:pt>
                <c:pt idx="33693">
                  <c:v>6.7385999999972871E-4</c:v>
                </c:pt>
                <c:pt idx="33694">
                  <c:v>6.738799999997287E-4</c:v>
                </c:pt>
                <c:pt idx="33695">
                  <c:v>6.7389999999972869E-4</c:v>
                </c:pt>
                <c:pt idx="33696">
                  <c:v>6.7391999999972868E-4</c:v>
                </c:pt>
                <c:pt idx="33697">
                  <c:v>6.7393999999972867E-4</c:v>
                </c:pt>
                <c:pt idx="33698">
                  <c:v>6.7395999999972866E-4</c:v>
                </c:pt>
                <c:pt idx="33699">
                  <c:v>6.7397999999972865E-4</c:v>
                </c:pt>
                <c:pt idx="33700">
                  <c:v>6.7399999999972864E-4</c:v>
                </c:pt>
                <c:pt idx="33701">
                  <c:v>6.7401999999972863E-4</c:v>
                </c:pt>
                <c:pt idx="33702">
                  <c:v>6.7403999999972861E-4</c:v>
                </c:pt>
                <c:pt idx="33703">
                  <c:v>6.740599999997286E-4</c:v>
                </c:pt>
                <c:pt idx="33704">
                  <c:v>6.7407999999972859E-4</c:v>
                </c:pt>
                <c:pt idx="33705">
                  <c:v>6.7409999999972858E-4</c:v>
                </c:pt>
                <c:pt idx="33706">
                  <c:v>6.7411999999972857E-4</c:v>
                </c:pt>
                <c:pt idx="33707">
                  <c:v>6.7413999999972856E-4</c:v>
                </c:pt>
                <c:pt idx="33708">
                  <c:v>6.7415999999972855E-4</c:v>
                </c:pt>
                <c:pt idx="33709">
                  <c:v>6.7417999999972854E-4</c:v>
                </c:pt>
                <c:pt idx="33710">
                  <c:v>6.7419999999972853E-4</c:v>
                </c:pt>
                <c:pt idx="33711">
                  <c:v>6.7421999999972852E-4</c:v>
                </c:pt>
                <c:pt idx="33712">
                  <c:v>6.7423999999972851E-4</c:v>
                </c:pt>
                <c:pt idx="33713">
                  <c:v>6.742599999997285E-4</c:v>
                </c:pt>
                <c:pt idx="33714">
                  <c:v>6.7427999999972849E-4</c:v>
                </c:pt>
                <c:pt idx="33715">
                  <c:v>6.7429999999972848E-4</c:v>
                </c:pt>
                <c:pt idx="33716">
                  <c:v>6.7431999999972847E-4</c:v>
                </c:pt>
                <c:pt idx="33717">
                  <c:v>6.7433999999972846E-4</c:v>
                </c:pt>
                <c:pt idx="33718">
                  <c:v>6.7435999999972845E-4</c:v>
                </c:pt>
                <c:pt idx="33719">
                  <c:v>6.7437999999972844E-4</c:v>
                </c:pt>
                <c:pt idx="33720">
                  <c:v>6.7439999999972843E-4</c:v>
                </c:pt>
                <c:pt idx="33721">
                  <c:v>6.7441999999972842E-4</c:v>
                </c:pt>
                <c:pt idx="33722">
                  <c:v>6.7443999999972841E-4</c:v>
                </c:pt>
                <c:pt idx="33723">
                  <c:v>6.744599999997284E-4</c:v>
                </c:pt>
                <c:pt idx="33724">
                  <c:v>6.7447999999972839E-4</c:v>
                </c:pt>
                <c:pt idx="33725">
                  <c:v>6.7449999999972838E-4</c:v>
                </c:pt>
                <c:pt idx="33726">
                  <c:v>6.7451999999972837E-4</c:v>
                </c:pt>
                <c:pt idx="33727">
                  <c:v>6.7453999999972836E-4</c:v>
                </c:pt>
                <c:pt idx="33728">
                  <c:v>6.7455999999972835E-4</c:v>
                </c:pt>
                <c:pt idx="33729">
                  <c:v>6.7457999999972834E-4</c:v>
                </c:pt>
                <c:pt idx="33730">
                  <c:v>6.7459999999972832E-4</c:v>
                </c:pt>
                <c:pt idx="33731">
                  <c:v>6.7461999999972831E-4</c:v>
                </c:pt>
                <c:pt idx="33732">
                  <c:v>6.746399999997283E-4</c:v>
                </c:pt>
                <c:pt idx="33733">
                  <c:v>6.7465999999972829E-4</c:v>
                </c:pt>
                <c:pt idx="33734">
                  <c:v>6.7467999999972828E-4</c:v>
                </c:pt>
                <c:pt idx="33735">
                  <c:v>6.7469999999972827E-4</c:v>
                </c:pt>
                <c:pt idx="33736">
                  <c:v>6.7471999999972826E-4</c:v>
                </c:pt>
                <c:pt idx="33737">
                  <c:v>6.7473999999972825E-4</c:v>
                </c:pt>
                <c:pt idx="33738">
                  <c:v>6.7475999999972824E-4</c:v>
                </c:pt>
                <c:pt idx="33739">
                  <c:v>6.7477999999972823E-4</c:v>
                </c:pt>
                <c:pt idx="33740">
                  <c:v>6.7479999999972822E-4</c:v>
                </c:pt>
                <c:pt idx="33741">
                  <c:v>6.7481999999972821E-4</c:v>
                </c:pt>
                <c:pt idx="33742">
                  <c:v>6.748399999997282E-4</c:v>
                </c:pt>
                <c:pt idx="33743">
                  <c:v>6.7485999999972819E-4</c:v>
                </c:pt>
                <c:pt idx="33744">
                  <c:v>6.7487999999972818E-4</c:v>
                </c:pt>
                <c:pt idx="33745">
                  <c:v>6.7489999999972817E-4</c:v>
                </c:pt>
                <c:pt idx="33746">
                  <c:v>6.7491999999972816E-4</c:v>
                </c:pt>
                <c:pt idx="33747">
                  <c:v>6.7493999999972815E-4</c:v>
                </c:pt>
                <c:pt idx="33748">
                  <c:v>6.7495999999972814E-4</c:v>
                </c:pt>
                <c:pt idx="33749">
                  <c:v>6.7497999999972813E-4</c:v>
                </c:pt>
                <c:pt idx="33750">
                  <c:v>6.7499999999972812E-4</c:v>
                </c:pt>
                <c:pt idx="33751">
                  <c:v>6.7501999999972811E-4</c:v>
                </c:pt>
                <c:pt idx="33752">
                  <c:v>6.750399999997281E-4</c:v>
                </c:pt>
                <c:pt idx="33753">
                  <c:v>6.7505999999972809E-4</c:v>
                </c:pt>
                <c:pt idx="33754">
                  <c:v>6.7507999999972808E-4</c:v>
                </c:pt>
                <c:pt idx="33755">
                  <c:v>6.7509999999972807E-4</c:v>
                </c:pt>
                <c:pt idx="33756">
                  <c:v>6.7511999999972806E-4</c:v>
                </c:pt>
                <c:pt idx="33757">
                  <c:v>6.7513999999972805E-4</c:v>
                </c:pt>
                <c:pt idx="33758">
                  <c:v>6.7515999999972803E-4</c:v>
                </c:pt>
                <c:pt idx="33759">
                  <c:v>6.7517999999972802E-4</c:v>
                </c:pt>
                <c:pt idx="33760">
                  <c:v>6.7519999999972801E-4</c:v>
                </c:pt>
                <c:pt idx="33761">
                  <c:v>6.75219999999728E-4</c:v>
                </c:pt>
                <c:pt idx="33762">
                  <c:v>6.7523999999972799E-4</c:v>
                </c:pt>
                <c:pt idx="33763">
                  <c:v>6.7525999999972798E-4</c:v>
                </c:pt>
                <c:pt idx="33764">
                  <c:v>6.7527999999972797E-4</c:v>
                </c:pt>
                <c:pt idx="33765">
                  <c:v>6.7529999999972796E-4</c:v>
                </c:pt>
                <c:pt idx="33766">
                  <c:v>6.7531999999972795E-4</c:v>
                </c:pt>
                <c:pt idx="33767">
                  <c:v>6.7533999999972794E-4</c:v>
                </c:pt>
                <c:pt idx="33768">
                  <c:v>6.7535999999972793E-4</c:v>
                </c:pt>
                <c:pt idx="33769">
                  <c:v>6.7537999999972792E-4</c:v>
                </c:pt>
                <c:pt idx="33770">
                  <c:v>6.7539999999972791E-4</c:v>
                </c:pt>
                <c:pt idx="33771">
                  <c:v>6.754199999997279E-4</c:v>
                </c:pt>
                <c:pt idx="33772">
                  <c:v>6.7543999999972789E-4</c:v>
                </c:pt>
                <c:pt idx="33773">
                  <c:v>6.7545999999972788E-4</c:v>
                </c:pt>
                <c:pt idx="33774">
                  <c:v>6.7547999999972787E-4</c:v>
                </c:pt>
                <c:pt idx="33775">
                  <c:v>6.7549999999972786E-4</c:v>
                </c:pt>
                <c:pt idx="33776">
                  <c:v>6.7551999999972785E-4</c:v>
                </c:pt>
                <c:pt idx="33777">
                  <c:v>6.7553999999972784E-4</c:v>
                </c:pt>
                <c:pt idx="33778">
                  <c:v>6.7555999999972783E-4</c:v>
                </c:pt>
                <c:pt idx="33779">
                  <c:v>6.7557999999972782E-4</c:v>
                </c:pt>
                <c:pt idx="33780">
                  <c:v>6.7559999999972781E-4</c:v>
                </c:pt>
                <c:pt idx="33781">
                  <c:v>6.756199999997278E-4</c:v>
                </c:pt>
                <c:pt idx="33782">
                  <c:v>6.7563999999972779E-4</c:v>
                </c:pt>
                <c:pt idx="33783">
                  <c:v>6.7565999999972778E-4</c:v>
                </c:pt>
                <c:pt idx="33784">
                  <c:v>6.7567999999972777E-4</c:v>
                </c:pt>
                <c:pt idx="33785">
                  <c:v>6.7569999999972776E-4</c:v>
                </c:pt>
                <c:pt idx="33786">
                  <c:v>6.7571999999972775E-4</c:v>
                </c:pt>
                <c:pt idx="33787">
                  <c:v>6.7573999999972773E-4</c:v>
                </c:pt>
                <c:pt idx="33788">
                  <c:v>6.7575999999972772E-4</c:v>
                </c:pt>
                <c:pt idx="33789">
                  <c:v>6.7577999999972771E-4</c:v>
                </c:pt>
                <c:pt idx="33790">
                  <c:v>6.757999999997277E-4</c:v>
                </c:pt>
                <c:pt idx="33791">
                  <c:v>6.7581999999972769E-4</c:v>
                </c:pt>
                <c:pt idx="33792">
                  <c:v>6.7583999999972768E-4</c:v>
                </c:pt>
                <c:pt idx="33793">
                  <c:v>6.7585999999972767E-4</c:v>
                </c:pt>
                <c:pt idx="33794">
                  <c:v>6.7587999999972766E-4</c:v>
                </c:pt>
                <c:pt idx="33795">
                  <c:v>6.7589999999972765E-4</c:v>
                </c:pt>
                <c:pt idx="33796">
                  <c:v>6.7591999999972764E-4</c:v>
                </c:pt>
                <c:pt idx="33797">
                  <c:v>6.7593999999972763E-4</c:v>
                </c:pt>
                <c:pt idx="33798">
                  <c:v>6.7595999999972762E-4</c:v>
                </c:pt>
                <c:pt idx="33799">
                  <c:v>6.7597999999972761E-4</c:v>
                </c:pt>
                <c:pt idx="33800">
                  <c:v>6.759999999997276E-4</c:v>
                </c:pt>
                <c:pt idx="33801">
                  <c:v>6.7601999999972759E-4</c:v>
                </c:pt>
                <c:pt idx="33802">
                  <c:v>6.7603999999972758E-4</c:v>
                </c:pt>
                <c:pt idx="33803">
                  <c:v>6.7605999999972757E-4</c:v>
                </c:pt>
                <c:pt idx="33804">
                  <c:v>6.7607999999972756E-4</c:v>
                </c:pt>
                <c:pt idx="33805">
                  <c:v>6.7609999999972755E-4</c:v>
                </c:pt>
                <c:pt idx="33806">
                  <c:v>6.7611999999972754E-4</c:v>
                </c:pt>
                <c:pt idx="33807">
                  <c:v>6.7613999999972753E-4</c:v>
                </c:pt>
                <c:pt idx="33808">
                  <c:v>6.7615999999972752E-4</c:v>
                </c:pt>
                <c:pt idx="33809">
                  <c:v>6.7617999999972751E-4</c:v>
                </c:pt>
                <c:pt idx="33810">
                  <c:v>6.761999999997275E-4</c:v>
                </c:pt>
                <c:pt idx="33811">
                  <c:v>6.7621999999972749E-4</c:v>
                </c:pt>
                <c:pt idx="33812">
                  <c:v>6.7623999999972748E-4</c:v>
                </c:pt>
                <c:pt idx="33813">
                  <c:v>6.7625999999972747E-4</c:v>
                </c:pt>
                <c:pt idx="33814">
                  <c:v>6.7627999999972746E-4</c:v>
                </c:pt>
                <c:pt idx="33815">
                  <c:v>6.7629999999972744E-4</c:v>
                </c:pt>
                <c:pt idx="33816">
                  <c:v>6.7631999999972743E-4</c:v>
                </c:pt>
                <c:pt idx="33817">
                  <c:v>6.7633999999972742E-4</c:v>
                </c:pt>
                <c:pt idx="33818">
                  <c:v>6.7635999999972741E-4</c:v>
                </c:pt>
                <c:pt idx="33819">
                  <c:v>6.763799999997274E-4</c:v>
                </c:pt>
                <c:pt idx="33820">
                  <c:v>6.7639999999972739E-4</c:v>
                </c:pt>
                <c:pt idx="33821">
                  <c:v>6.7641999999972738E-4</c:v>
                </c:pt>
                <c:pt idx="33822">
                  <c:v>6.7643999999972737E-4</c:v>
                </c:pt>
                <c:pt idx="33823">
                  <c:v>6.7645999999972736E-4</c:v>
                </c:pt>
                <c:pt idx="33824">
                  <c:v>6.7647999999972735E-4</c:v>
                </c:pt>
                <c:pt idx="33825">
                  <c:v>6.7649999999972734E-4</c:v>
                </c:pt>
                <c:pt idx="33826">
                  <c:v>6.7651999999972733E-4</c:v>
                </c:pt>
                <c:pt idx="33827">
                  <c:v>6.7653999999972732E-4</c:v>
                </c:pt>
                <c:pt idx="33828">
                  <c:v>6.7655999999972731E-4</c:v>
                </c:pt>
                <c:pt idx="33829">
                  <c:v>6.765799999997273E-4</c:v>
                </c:pt>
                <c:pt idx="33830">
                  <c:v>6.7659999999972729E-4</c:v>
                </c:pt>
                <c:pt idx="33831">
                  <c:v>6.7661999999972728E-4</c:v>
                </c:pt>
                <c:pt idx="33832">
                  <c:v>6.7663999999972727E-4</c:v>
                </c:pt>
                <c:pt idx="33833">
                  <c:v>6.7665999999972726E-4</c:v>
                </c:pt>
                <c:pt idx="33834">
                  <c:v>6.7667999999972725E-4</c:v>
                </c:pt>
                <c:pt idx="33835">
                  <c:v>6.7669999999972724E-4</c:v>
                </c:pt>
                <c:pt idx="33836">
                  <c:v>6.7671999999972723E-4</c:v>
                </c:pt>
                <c:pt idx="33837">
                  <c:v>6.7673999999972722E-4</c:v>
                </c:pt>
                <c:pt idx="33838">
                  <c:v>6.7675999999972721E-4</c:v>
                </c:pt>
                <c:pt idx="33839">
                  <c:v>6.767799999997272E-4</c:v>
                </c:pt>
                <c:pt idx="33840">
                  <c:v>6.7679999999972719E-4</c:v>
                </c:pt>
                <c:pt idx="33841">
                  <c:v>6.7681999999972718E-4</c:v>
                </c:pt>
                <c:pt idx="33842">
                  <c:v>6.7683999999972717E-4</c:v>
                </c:pt>
                <c:pt idx="33843">
                  <c:v>6.7685999999972715E-4</c:v>
                </c:pt>
                <c:pt idx="33844">
                  <c:v>6.7687999999972714E-4</c:v>
                </c:pt>
                <c:pt idx="33845">
                  <c:v>6.7689999999972713E-4</c:v>
                </c:pt>
                <c:pt idx="33846">
                  <c:v>6.7691999999972712E-4</c:v>
                </c:pt>
                <c:pt idx="33847">
                  <c:v>6.7693999999972711E-4</c:v>
                </c:pt>
                <c:pt idx="33848">
                  <c:v>6.769599999997271E-4</c:v>
                </c:pt>
                <c:pt idx="33849">
                  <c:v>6.7697999999972709E-4</c:v>
                </c:pt>
                <c:pt idx="33850">
                  <c:v>6.7699999999972708E-4</c:v>
                </c:pt>
                <c:pt idx="33851">
                  <c:v>6.7701999999972707E-4</c:v>
                </c:pt>
                <c:pt idx="33852">
                  <c:v>6.7703999999972706E-4</c:v>
                </c:pt>
                <c:pt idx="33853">
                  <c:v>6.7705999999972705E-4</c:v>
                </c:pt>
                <c:pt idx="33854">
                  <c:v>6.7707999999972704E-4</c:v>
                </c:pt>
                <c:pt idx="33855">
                  <c:v>6.7709999999972703E-4</c:v>
                </c:pt>
                <c:pt idx="33856">
                  <c:v>6.7711999999972702E-4</c:v>
                </c:pt>
                <c:pt idx="33857">
                  <c:v>6.7713999999972701E-4</c:v>
                </c:pt>
                <c:pt idx="33858">
                  <c:v>6.77159999999727E-4</c:v>
                </c:pt>
                <c:pt idx="33859">
                  <c:v>6.7717999999972699E-4</c:v>
                </c:pt>
                <c:pt idx="33860">
                  <c:v>6.7719999999972698E-4</c:v>
                </c:pt>
                <c:pt idx="33861">
                  <c:v>6.7721999999972697E-4</c:v>
                </c:pt>
                <c:pt idx="33862">
                  <c:v>6.7723999999972696E-4</c:v>
                </c:pt>
                <c:pt idx="33863">
                  <c:v>6.7725999999972695E-4</c:v>
                </c:pt>
                <c:pt idx="33864">
                  <c:v>6.7727999999972694E-4</c:v>
                </c:pt>
                <c:pt idx="33865">
                  <c:v>6.7729999999972693E-4</c:v>
                </c:pt>
                <c:pt idx="33866">
                  <c:v>6.7731999999972692E-4</c:v>
                </c:pt>
                <c:pt idx="33867">
                  <c:v>6.7733999999972691E-4</c:v>
                </c:pt>
                <c:pt idx="33868">
                  <c:v>6.773599999997269E-4</c:v>
                </c:pt>
                <c:pt idx="33869">
                  <c:v>6.7737999999972689E-4</c:v>
                </c:pt>
                <c:pt idx="33870">
                  <c:v>6.7739999999972688E-4</c:v>
                </c:pt>
                <c:pt idx="33871">
                  <c:v>6.7741999999972686E-4</c:v>
                </c:pt>
                <c:pt idx="33872">
                  <c:v>6.7743999999972685E-4</c:v>
                </c:pt>
                <c:pt idx="33873">
                  <c:v>6.7745999999972684E-4</c:v>
                </c:pt>
                <c:pt idx="33874">
                  <c:v>6.7747999999972683E-4</c:v>
                </c:pt>
                <c:pt idx="33875">
                  <c:v>6.7749999999972682E-4</c:v>
                </c:pt>
                <c:pt idx="33876">
                  <c:v>6.7751999999972681E-4</c:v>
                </c:pt>
                <c:pt idx="33877">
                  <c:v>6.775399999997268E-4</c:v>
                </c:pt>
                <c:pt idx="33878">
                  <c:v>6.7755999999972679E-4</c:v>
                </c:pt>
                <c:pt idx="33879">
                  <c:v>6.7757999999972678E-4</c:v>
                </c:pt>
                <c:pt idx="33880">
                  <c:v>6.7759999999972677E-4</c:v>
                </c:pt>
                <c:pt idx="33881">
                  <c:v>6.7761999999972676E-4</c:v>
                </c:pt>
                <c:pt idx="33882">
                  <c:v>6.7763999999972675E-4</c:v>
                </c:pt>
                <c:pt idx="33883">
                  <c:v>6.7765999999972674E-4</c:v>
                </c:pt>
                <c:pt idx="33884">
                  <c:v>6.7767999999972673E-4</c:v>
                </c:pt>
                <c:pt idx="33885">
                  <c:v>6.7769999999972672E-4</c:v>
                </c:pt>
                <c:pt idx="33886">
                  <c:v>6.7771999999972671E-4</c:v>
                </c:pt>
                <c:pt idx="33887">
                  <c:v>6.777399999997267E-4</c:v>
                </c:pt>
                <c:pt idx="33888">
                  <c:v>6.7775999999972669E-4</c:v>
                </c:pt>
                <c:pt idx="33889">
                  <c:v>6.7777999999972668E-4</c:v>
                </c:pt>
                <c:pt idx="33890">
                  <c:v>6.7779999999972667E-4</c:v>
                </c:pt>
                <c:pt idx="33891">
                  <c:v>6.7781999999972666E-4</c:v>
                </c:pt>
                <c:pt idx="33892">
                  <c:v>6.7783999999972665E-4</c:v>
                </c:pt>
                <c:pt idx="33893">
                  <c:v>6.7785999999972664E-4</c:v>
                </c:pt>
                <c:pt idx="33894">
                  <c:v>6.7787999999972663E-4</c:v>
                </c:pt>
                <c:pt idx="33895">
                  <c:v>6.7789999999972662E-4</c:v>
                </c:pt>
                <c:pt idx="33896">
                  <c:v>6.7791999999972661E-4</c:v>
                </c:pt>
                <c:pt idx="33897">
                  <c:v>6.779399999997266E-4</c:v>
                </c:pt>
                <c:pt idx="33898">
                  <c:v>6.7795999999972659E-4</c:v>
                </c:pt>
                <c:pt idx="33899">
                  <c:v>6.7797999999972657E-4</c:v>
                </c:pt>
                <c:pt idx="33900">
                  <c:v>6.7799999999972656E-4</c:v>
                </c:pt>
                <c:pt idx="33901">
                  <c:v>6.7801999999972655E-4</c:v>
                </c:pt>
                <c:pt idx="33902">
                  <c:v>6.7803999999972654E-4</c:v>
                </c:pt>
                <c:pt idx="33903">
                  <c:v>6.7805999999972653E-4</c:v>
                </c:pt>
                <c:pt idx="33904">
                  <c:v>6.7807999999972652E-4</c:v>
                </c:pt>
                <c:pt idx="33905">
                  <c:v>6.7809999999972651E-4</c:v>
                </c:pt>
                <c:pt idx="33906">
                  <c:v>6.781199999997265E-4</c:v>
                </c:pt>
                <c:pt idx="33907">
                  <c:v>6.7813999999972649E-4</c:v>
                </c:pt>
                <c:pt idx="33908">
                  <c:v>6.7815999999972648E-4</c:v>
                </c:pt>
                <c:pt idx="33909">
                  <c:v>6.7817999999972647E-4</c:v>
                </c:pt>
                <c:pt idx="33910">
                  <c:v>6.7819999999972646E-4</c:v>
                </c:pt>
                <c:pt idx="33911">
                  <c:v>6.7821999999972645E-4</c:v>
                </c:pt>
                <c:pt idx="33912">
                  <c:v>6.7823999999972644E-4</c:v>
                </c:pt>
                <c:pt idx="33913">
                  <c:v>6.7825999999972643E-4</c:v>
                </c:pt>
                <c:pt idx="33914">
                  <c:v>6.7827999999972642E-4</c:v>
                </c:pt>
                <c:pt idx="33915">
                  <c:v>6.7829999999972641E-4</c:v>
                </c:pt>
                <c:pt idx="33916">
                  <c:v>6.783199999997264E-4</c:v>
                </c:pt>
                <c:pt idx="33917">
                  <c:v>6.7833999999972639E-4</c:v>
                </c:pt>
                <c:pt idx="33918">
                  <c:v>6.7835999999972638E-4</c:v>
                </c:pt>
                <c:pt idx="33919">
                  <c:v>6.7837999999972637E-4</c:v>
                </c:pt>
                <c:pt idx="33920">
                  <c:v>6.7839999999972636E-4</c:v>
                </c:pt>
                <c:pt idx="33921">
                  <c:v>6.7841999999972635E-4</c:v>
                </c:pt>
                <c:pt idx="33922">
                  <c:v>6.7843999999972634E-4</c:v>
                </c:pt>
                <c:pt idx="33923">
                  <c:v>6.7845999999972633E-4</c:v>
                </c:pt>
                <c:pt idx="33924">
                  <c:v>6.7847999999972632E-4</c:v>
                </c:pt>
                <c:pt idx="33925">
                  <c:v>6.7849999999972631E-4</c:v>
                </c:pt>
                <c:pt idx="33926">
                  <c:v>6.785199999997263E-4</c:v>
                </c:pt>
                <c:pt idx="33927">
                  <c:v>6.7853999999972628E-4</c:v>
                </c:pt>
                <c:pt idx="33928">
                  <c:v>6.7855999999972627E-4</c:v>
                </c:pt>
                <c:pt idx="33929">
                  <c:v>6.7857999999972626E-4</c:v>
                </c:pt>
                <c:pt idx="33930">
                  <c:v>6.7859999999972625E-4</c:v>
                </c:pt>
                <c:pt idx="33931">
                  <c:v>6.7861999999972624E-4</c:v>
                </c:pt>
                <c:pt idx="33932">
                  <c:v>6.7863999999972623E-4</c:v>
                </c:pt>
                <c:pt idx="33933">
                  <c:v>6.7865999999972622E-4</c:v>
                </c:pt>
                <c:pt idx="33934">
                  <c:v>6.7867999999972621E-4</c:v>
                </c:pt>
                <c:pt idx="33935">
                  <c:v>6.786999999997262E-4</c:v>
                </c:pt>
                <c:pt idx="33936">
                  <c:v>6.7871999999972619E-4</c:v>
                </c:pt>
                <c:pt idx="33937">
                  <c:v>6.7873999999972618E-4</c:v>
                </c:pt>
                <c:pt idx="33938">
                  <c:v>6.7875999999972617E-4</c:v>
                </c:pt>
                <c:pt idx="33939">
                  <c:v>6.7877999999972616E-4</c:v>
                </c:pt>
                <c:pt idx="33940">
                  <c:v>6.7879999999972615E-4</c:v>
                </c:pt>
                <c:pt idx="33941">
                  <c:v>6.7881999999972614E-4</c:v>
                </c:pt>
                <c:pt idx="33942">
                  <c:v>6.7883999999972613E-4</c:v>
                </c:pt>
                <c:pt idx="33943">
                  <c:v>6.7885999999972612E-4</c:v>
                </c:pt>
                <c:pt idx="33944">
                  <c:v>6.7887999999972611E-4</c:v>
                </c:pt>
                <c:pt idx="33945">
                  <c:v>6.788999999997261E-4</c:v>
                </c:pt>
                <c:pt idx="33946">
                  <c:v>6.7891999999972609E-4</c:v>
                </c:pt>
                <c:pt idx="33947">
                  <c:v>6.7893999999972608E-4</c:v>
                </c:pt>
                <c:pt idx="33948">
                  <c:v>6.7895999999972607E-4</c:v>
                </c:pt>
                <c:pt idx="33949">
                  <c:v>6.7897999999972606E-4</c:v>
                </c:pt>
                <c:pt idx="33950">
                  <c:v>6.7899999999972605E-4</c:v>
                </c:pt>
                <c:pt idx="33951">
                  <c:v>6.7901999999972604E-4</c:v>
                </c:pt>
                <c:pt idx="33952">
                  <c:v>6.7903999999972603E-4</c:v>
                </c:pt>
                <c:pt idx="33953">
                  <c:v>6.7905999999972602E-4</c:v>
                </c:pt>
                <c:pt idx="33954">
                  <c:v>6.7907999999972601E-4</c:v>
                </c:pt>
                <c:pt idx="33955">
                  <c:v>6.7909999999972599E-4</c:v>
                </c:pt>
                <c:pt idx="33956">
                  <c:v>6.7911999999972598E-4</c:v>
                </c:pt>
                <c:pt idx="33957">
                  <c:v>6.7913999999972597E-4</c:v>
                </c:pt>
                <c:pt idx="33958">
                  <c:v>6.7915999999972596E-4</c:v>
                </c:pt>
                <c:pt idx="33959">
                  <c:v>6.7917999999972595E-4</c:v>
                </c:pt>
                <c:pt idx="33960">
                  <c:v>6.7919999999972594E-4</c:v>
                </c:pt>
                <c:pt idx="33961">
                  <c:v>6.7921999999972593E-4</c:v>
                </c:pt>
                <c:pt idx="33962">
                  <c:v>6.7923999999972592E-4</c:v>
                </c:pt>
                <c:pt idx="33963">
                  <c:v>6.7925999999972591E-4</c:v>
                </c:pt>
                <c:pt idx="33964">
                  <c:v>6.792799999997259E-4</c:v>
                </c:pt>
                <c:pt idx="33965">
                  <c:v>6.7929999999972589E-4</c:v>
                </c:pt>
                <c:pt idx="33966">
                  <c:v>6.7931999999972588E-4</c:v>
                </c:pt>
                <c:pt idx="33967">
                  <c:v>6.7933999999972587E-4</c:v>
                </c:pt>
                <c:pt idx="33968">
                  <c:v>6.7935999999972586E-4</c:v>
                </c:pt>
                <c:pt idx="33969">
                  <c:v>6.7937999999972585E-4</c:v>
                </c:pt>
                <c:pt idx="33970">
                  <c:v>6.7939999999972584E-4</c:v>
                </c:pt>
                <c:pt idx="33971">
                  <c:v>6.7941999999972583E-4</c:v>
                </c:pt>
                <c:pt idx="33972">
                  <c:v>6.7943999999972582E-4</c:v>
                </c:pt>
                <c:pt idx="33973">
                  <c:v>6.7945999999972581E-4</c:v>
                </c:pt>
                <c:pt idx="33974">
                  <c:v>6.794799999997258E-4</c:v>
                </c:pt>
                <c:pt idx="33975">
                  <c:v>6.7949999999972579E-4</c:v>
                </c:pt>
                <c:pt idx="33976">
                  <c:v>6.7951999999972578E-4</c:v>
                </c:pt>
                <c:pt idx="33977">
                  <c:v>6.7953999999972577E-4</c:v>
                </c:pt>
                <c:pt idx="33978">
                  <c:v>6.7955999999972576E-4</c:v>
                </c:pt>
                <c:pt idx="33979">
                  <c:v>6.7957999999972575E-4</c:v>
                </c:pt>
                <c:pt idx="33980">
                  <c:v>6.7959999999972574E-4</c:v>
                </c:pt>
                <c:pt idx="33981">
                  <c:v>6.7961999999972573E-4</c:v>
                </c:pt>
                <c:pt idx="33982">
                  <c:v>6.7963999999972572E-4</c:v>
                </c:pt>
                <c:pt idx="33983">
                  <c:v>6.796599999997257E-4</c:v>
                </c:pt>
                <c:pt idx="33984">
                  <c:v>6.7967999999972569E-4</c:v>
                </c:pt>
                <c:pt idx="33985">
                  <c:v>6.7969999999972568E-4</c:v>
                </c:pt>
                <c:pt idx="33986">
                  <c:v>6.7971999999972567E-4</c:v>
                </c:pt>
                <c:pt idx="33987">
                  <c:v>6.7973999999972566E-4</c:v>
                </c:pt>
                <c:pt idx="33988">
                  <c:v>6.7975999999972565E-4</c:v>
                </c:pt>
                <c:pt idx="33989">
                  <c:v>6.7977999999972564E-4</c:v>
                </c:pt>
                <c:pt idx="33990">
                  <c:v>6.7979999999972563E-4</c:v>
                </c:pt>
                <c:pt idx="33991">
                  <c:v>6.7981999999972562E-4</c:v>
                </c:pt>
                <c:pt idx="33992">
                  <c:v>6.7983999999972561E-4</c:v>
                </c:pt>
                <c:pt idx="33993">
                  <c:v>6.798599999997256E-4</c:v>
                </c:pt>
                <c:pt idx="33994">
                  <c:v>6.7987999999972559E-4</c:v>
                </c:pt>
                <c:pt idx="33995">
                  <c:v>6.7989999999972558E-4</c:v>
                </c:pt>
                <c:pt idx="33996">
                  <c:v>6.7991999999972557E-4</c:v>
                </c:pt>
                <c:pt idx="33997">
                  <c:v>6.7993999999972556E-4</c:v>
                </c:pt>
                <c:pt idx="33998">
                  <c:v>6.7995999999972555E-4</c:v>
                </c:pt>
                <c:pt idx="33999">
                  <c:v>6.7997999999972554E-4</c:v>
                </c:pt>
                <c:pt idx="34000">
                  <c:v>6.7999999999972553E-4</c:v>
                </c:pt>
                <c:pt idx="34001">
                  <c:v>6.8001999999972552E-4</c:v>
                </c:pt>
                <c:pt idx="34002">
                  <c:v>6.8003999999972551E-4</c:v>
                </c:pt>
                <c:pt idx="34003">
                  <c:v>6.800599999997255E-4</c:v>
                </c:pt>
                <c:pt idx="34004">
                  <c:v>6.8007999999972549E-4</c:v>
                </c:pt>
                <c:pt idx="34005">
                  <c:v>6.8009999999972548E-4</c:v>
                </c:pt>
                <c:pt idx="34006">
                  <c:v>6.8011999999972547E-4</c:v>
                </c:pt>
                <c:pt idx="34007">
                  <c:v>6.8013999999972546E-4</c:v>
                </c:pt>
                <c:pt idx="34008">
                  <c:v>6.8015999999972545E-4</c:v>
                </c:pt>
                <c:pt idx="34009">
                  <c:v>6.8017999999972544E-4</c:v>
                </c:pt>
                <c:pt idx="34010">
                  <c:v>6.8019999999972543E-4</c:v>
                </c:pt>
                <c:pt idx="34011">
                  <c:v>6.8021999999972541E-4</c:v>
                </c:pt>
                <c:pt idx="34012">
                  <c:v>6.802399999997254E-4</c:v>
                </c:pt>
                <c:pt idx="34013">
                  <c:v>6.8025999999972539E-4</c:v>
                </c:pt>
                <c:pt idx="34014">
                  <c:v>6.8027999999972538E-4</c:v>
                </c:pt>
                <c:pt idx="34015">
                  <c:v>6.8029999999972537E-4</c:v>
                </c:pt>
                <c:pt idx="34016">
                  <c:v>6.8031999999972536E-4</c:v>
                </c:pt>
                <c:pt idx="34017">
                  <c:v>6.8033999999972535E-4</c:v>
                </c:pt>
                <c:pt idx="34018">
                  <c:v>6.8035999999972534E-4</c:v>
                </c:pt>
                <c:pt idx="34019">
                  <c:v>6.8037999999972533E-4</c:v>
                </c:pt>
                <c:pt idx="34020">
                  <c:v>6.8039999999972532E-4</c:v>
                </c:pt>
                <c:pt idx="34021">
                  <c:v>6.8041999999972531E-4</c:v>
                </c:pt>
                <c:pt idx="34022">
                  <c:v>6.804399999997253E-4</c:v>
                </c:pt>
                <c:pt idx="34023">
                  <c:v>6.8045999999972529E-4</c:v>
                </c:pt>
                <c:pt idx="34024">
                  <c:v>6.8047999999972528E-4</c:v>
                </c:pt>
                <c:pt idx="34025">
                  <c:v>6.8049999999972527E-4</c:v>
                </c:pt>
                <c:pt idx="34026">
                  <c:v>6.8051999999972526E-4</c:v>
                </c:pt>
                <c:pt idx="34027">
                  <c:v>6.8053999999972525E-4</c:v>
                </c:pt>
                <c:pt idx="34028">
                  <c:v>6.8055999999972524E-4</c:v>
                </c:pt>
                <c:pt idx="34029">
                  <c:v>6.8057999999972523E-4</c:v>
                </c:pt>
                <c:pt idx="34030">
                  <c:v>6.8059999999972522E-4</c:v>
                </c:pt>
                <c:pt idx="34031">
                  <c:v>6.8061999999972521E-4</c:v>
                </c:pt>
                <c:pt idx="34032">
                  <c:v>6.806399999997252E-4</c:v>
                </c:pt>
                <c:pt idx="34033">
                  <c:v>6.8065999999972519E-4</c:v>
                </c:pt>
                <c:pt idx="34034">
                  <c:v>6.8067999999972518E-4</c:v>
                </c:pt>
                <c:pt idx="34035">
                  <c:v>6.8069999999972517E-4</c:v>
                </c:pt>
                <c:pt idx="34036">
                  <c:v>6.8071999999972516E-4</c:v>
                </c:pt>
                <c:pt idx="34037">
                  <c:v>6.8073999999972515E-4</c:v>
                </c:pt>
                <c:pt idx="34038">
                  <c:v>6.8075999999972514E-4</c:v>
                </c:pt>
                <c:pt idx="34039">
                  <c:v>6.8077999999972512E-4</c:v>
                </c:pt>
                <c:pt idx="34040">
                  <c:v>6.8079999999972511E-4</c:v>
                </c:pt>
                <c:pt idx="34041">
                  <c:v>6.808199999997251E-4</c:v>
                </c:pt>
                <c:pt idx="34042">
                  <c:v>6.8083999999972509E-4</c:v>
                </c:pt>
                <c:pt idx="34043">
                  <c:v>6.8085999999972508E-4</c:v>
                </c:pt>
                <c:pt idx="34044">
                  <c:v>6.8087999999972507E-4</c:v>
                </c:pt>
                <c:pt idx="34045">
                  <c:v>6.8089999999972506E-4</c:v>
                </c:pt>
                <c:pt idx="34046">
                  <c:v>6.8091999999972505E-4</c:v>
                </c:pt>
                <c:pt idx="34047">
                  <c:v>6.8093999999972504E-4</c:v>
                </c:pt>
                <c:pt idx="34048">
                  <c:v>6.8095999999972503E-4</c:v>
                </c:pt>
                <c:pt idx="34049">
                  <c:v>6.8097999999972502E-4</c:v>
                </c:pt>
                <c:pt idx="34050">
                  <c:v>6.8099999999972501E-4</c:v>
                </c:pt>
                <c:pt idx="34051">
                  <c:v>6.81019999999725E-4</c:v>
                </c:pt>
                <c:pt idx="34052">
                  <c:v>6.8103999999972499E-4</c:v>
                </c:pt>
                <c:pt idx="34053">
                  <c:v>6.8105999999972498E-4</c:v>
                </c:pt>
                <c:pt idx="34054">
                  <c:v>6.8107999999972497E-4</c:v>
                </c:pt>
                <c:pt idx="34055">
                  <c:v>6.8109999999972496E-4</c:v>
                </c:pt>
                <c:pt idx="34056">
                  <c:v>6.8111999999972495E-4</c:v>
                </c:pt>
                <c:pt idx="34057">
                  <c:v>6.8113999999972494E-4</c:v>
                </c:pt>
                <c:pt idx="34058">
                  <c:v>6.8115999999972493E-4</c:v>
                </c:pt>
                <c:pt idx="34059">
                  <c:v>6.8117999999972492E-4</c:v>
                </c:pt>
                <c:pt idx="34060">
                  <c:v>6.8119999999972491E-4</c:v>
                </c:pt>
                <c:pt idx="34061">
                  <c:v>6.812199999997249E-4</c:v>
                </c:pt>
                <c:pt idx="34062">
                  <c:v>6.8123999999972489E-4</c:v>
                </c:pt>
                <c:pt idx="34063">
                  <c:v>6.8125999999972488E-4</c:v>
                </c:pt>
                <c:pt idx="34064">
                  <c:v>6.8127999999972487E-4</c:v>
                </c:pt>
                <c:pt idx="34065">
                  <c:v>6.8129999999972486E-4</c:v>
                </c:pt>
                <c:pt idx="34066">
                  <c:v>6.8131999999972485E-4</c:v>
                </c:pt>
                <c:pt idx="34067">
                  <c:v>6.8133999999972484E-4</c:v>
                </c:pt>
                <c:pt idx="34068">
                  <c:v>6.8135999999972482E-4</c:v>
                </c:pt>
                <c:pt idx="34069">
                  <c:v>6.8137999999972481E-4</c:v>
                </c:pt>
                <c:pt idx="34070">
                  <c:v>6.813999999997248E-4</c:v>
                </c:pt>
                <c:pt idx="34071">
                  <c:v>6.8141999999972479E-4</c:v>
                </c:pt>
                <c:pt idx="34072">
                  <c:v>6.8143999999972478E-4</c:v>
                </c:pt>
                <c:pt idx="34073">
                  <c:v>6.8145999999972477E-4</c:v>
                </c:pt>
                <c:pt idx="34074">
                  <c:v>6.8147999999972476E-4</c:v>
                </c:pt>
                <c:pt idx="34075">
                  <c:v>6.8149999999972475E-4</c:v>
                </c:pt>
                <c:pt idx="34076">
                  <c:v>6.8151999999972474E-4</c:v>
                </c:pt>
                <c:pt idx="34077">
                  <c:v>6.8153999999972473E-4</c:v>
                </c:pt>
                <c:pt idx="34078">
                  <c:v>6.8155999999972472E-4</c:v>
                </c:pt>
                <c:pt idx="34079">
                  <c:v>6.8157999999972471E-4</c:v>
                </c:pt>
                <c:pt idx="34080">
                  <c:v>6.815999999997247E-4</c:v>
                </c:pt>
                <c:pt idx="34081">
                  <c:v>6.8161999999972469E-4</c:v>
                </c:pt>
                <c:pt idx="34082">
                  <c:v>6.8163999999972468E-4</c:v>
                </c:pt>
                <c:pt idx="34083">
                  <c:v>6.8165999999972467E-4</c:v>
                </c:pt>
                <c:pt idx="34084">
                  <c:v>6.8167999999972466E-4</c:v>
                </c:pt>
                <c:pt idx="34085">
                  <c:v>6.8169999999972465E-4</c:v>
                </c:pt>
                <c:pt idx="34086">
                  <c:v>6.8171999999972464E-4</c:v>
                </c:pt>
                <c:pt idx="34087">
                  <c:v>6.8173999999972463E-4</c:v>
                </c:pt>
                <c:pt idx="34088">
                  <c:v>6.8175999999972462E-4</c:v>
                </c:pt>
                <c:pt idx="34089">
                  <c:v>6.8177999999972461E-4</c:v>
                </c:pt>
                <c:pt idx="34090">
                  <c:v>6.817999999997246E-4</c:v>
                </c:pt>
                <c:pt idx="34091">
                  <c:v>6.8181999999972459E-4</c:v>
                </c:pt>
                <c:pt idx="34092">
                  <c:v>6.8183999999972458E-4</c:v>
                </c:pt>
                <c:pt idx="34093">
                  <c:v>6.8185999999972457E-4</c:v>
                </c:pt>
                <c:pt idx="34094">
                  <c:v>6.8187999999972456E-4</c:v>
                </c:pt>
                <c:pt idx="34095">
                  <c:v>6.8189999999972455E-4</c:v>
                </c:pt>
                <c:pt idx="34096">
                  <c:v>6.8191999999972453E-4</c:v>
                </c:pt>
                <c:pt idx="34097">
                  <c:v>6.8193999999972452E-4</c:v>
                </c:pt>
                <c:pt idx="34098">
                  <c:v>6.8195999999972451E-4</c:v>
                </c:pt>
                <c:pt idx="34099">
                  <c:v>6.819799999997245E-4</c:v>
                </c:pt>
                <c:pt idx="34100">
                  <c:v>6.8199999999972449E-4</c:v>
                </c:pt>
                <c:pt idx="34101">
                  <c:v>6.8201999999972448E-4</c:v>
                </c:pt>
                <c:pt idx="34102">
                  <c:v>6.8203999999972447E-4</c:v>
                </c:pt>
                <c:pt idx="34103">
                  <c:v>6.8205999999972446E-4</c:v>
                </c:pt>
                <c:pt idx="34104">
                  <c:v>6.8207999999972445E-4</c:v>
                </c:pt>
                <c:pt idx="34105">
                  <c:v>6.8209999999972444E-4</c:v>
                </c:pt>
                <c:pt idx="34106">
                  <c:v>6.8211999999972443E-4</c:v>
                </c:pt>
                <c:pt idx="34107">
                  <c:v>6.8213999999972442E-4</c:v>
                </c:pt>
                <c:pt idx="34108">
                  <c:v>6.8215999999972441E-4</c:v>
                </c:pt>
                <c:pt idx="34109">
                  <c:v>6.821799999997244E-4</c:v>
                </c:pt>
                <c:pt idx="34110">
                  <c:v>6.8219999999972439E-4</c:v>
                </c:pt>
                <c:pt idx="34111">
                  <c:v>6.8221999999972438E-4</c:v>
                </c:pt>
                <c:pt idx="34112">
                  <c:v>6.8223999999972437E-4</c:v>
                </c:pt>
                <c:pt idx="34113">
                  <c:v>6.8225999999972436E-4</c:v>
                </c:pt>
                <c:pt idx="34114">
                  <c:v>6.8227999999972435E-4</c:v>
                </c:pt>
                <c:pt idx="34115">
                  <c:v>6.8229999999972434E-4</c:v>
                </c:pt>
                <c:pt idx="34116">
                  <c:v>6.8231999999972433E-4</c:v>
                </c:pt>
                <c:pt idx="34117">
                  <c:v>6.8233999999972432E-4</c:v>
                </c:pt>
                <c:pt idx="34118">
                  <c:v>6.8235999999972431E-4</c:v>
                </c:pt>
                <c:pt idx="34119">
                  <c:v>6.823799999997243E-4</c:v>
                </c:pt>
                <c:pt idx="34120">
                  <c:v>6.8239999999972429E-4</c:v>
                </c:pt>
                <c:pt idx="34121">
                  <c:v>6.8241999999972428E-4</c:v>
                </c:pt>
                <c:pt idx="34122">
                  <c:v>6.8243999999972427E-4</c:v>
                </c:pt>
                <c:pt idx="34123">
                  <c:v>6.8245999999972426E-4</c:v>
                </c:pt>
                <c:pt idx="34124">
                  <c:v>6.8247999999972424E-4</c:v>
                </c:pt>
                <c:pt idx="34125">
                  <c:v>6.8249999999972423E-4</c:v>
                </c:pt>
                <c:pt idx="34126">
                  <c:v>6.8251999999972422E-4</c:v>
                </c:pt>
                <c:pt idx="34127">
                  <c:v>6.8253999999972421E-4</c:v>
                </c:pt>
                <c:pt idx="34128">
                  <c:v>6.825599999997242E-4</c:v>
                </c:pt>
                <c:pt idx="34129">
                  <c:v>6.8257999999972419E-4</c:v>
                </c:pt>
                <c:pt idx="34130">
                  <c:v>6.8259999999972418E-4</c:v>
                </c:pt>
                <c:pt idx="34131">
                  <c:v>6.8261999999972417E-4</c:v>
                </c:pt>
                <c:pt idx="34132">
                  <c:v>6.8263999999972416E-4</c:v>
                </c:pt>
                <c:pt idx="34133">
                  <c:v>6.8265999999972415E-4</c:v>
                </c:pt>
                <c:pt idx="34134">
                  <c:v>6.8267999999972414E-4</c:v>
                </c:pt>
                <c:pt idx="34135">
                  <c:v>6.8269999999972413E-4</c:v>
                </c:pt>
                <c:pt idx="34136">
                  <c:v>6.8271999999972412E-4</c:v>
                </c:pt>
                <c:pt idx="34137">
                  <c:v>6.8273999999972411E-4</c:v>
                </c:pt>
                <c:pt idx="34138">
                  <c:v>6.827599999997241E-4</c:v>
                </c:pt>
                <c:pt idx="34139">
                  <c:v>6.8277999999972409E-4</c:v>
                </c:pt>
                <c:pt idx="34140">
                  <c:v>6.8279999999972408E-4</c:v>
                </c:pt>
                <c:pt idx="34141">
                  <c:v>6.8281999999972407E-4</c:v>
                </c:pt>
                <c:pt idx="34142">
                  <c:v>6.8283999999972406E-4</c:v>
                </c:pt>
                <c:pt idx="34143">
                  <c:v>6.8285999999972405E-4</c:v>
                </c:pt>
                <c:pt idx="34144">
                  <c:v>6.8287999999972404E-4</c:v>
                </c:pt>
                <c:pt idx="34145">
                  <c:v>6.8289999999972403E-4</c:v>
                </c:pt>
                <c:pt idx="34146">
                  <c:v>6.8291999999972402E-4</c:v>
                </c:pt>
                <c:pt idx="34147">
                  <c:v>6.8293999999972401E-4</c:v>
                </c:pt>
                <c:pt idx="34148">
                  <c:v>6.82959999999724E-4</c:v>
                </c:pt>
                <c:pt idx="34149">
                  <c:v>6.8297999999972399E-4</c:v>
                </c:pt>
                <c:pt idx="34150">
                  <c:v>6.8299999999972398E-4</c:v>
                </c:pt>
                <c:pt idx="34151">
                  <c:v>6.8301999999972397E-4</c:v>
                </c:pt>
                <c:pt idx="34152">
                  <c:v>6.8303999999972395E-4</c:v>
                </c:pt>
                <c:pt idx="34153">
                  <c:v>6.8305999999972394E-4</c:v>
                </c:pt>
                <c:pt idx="34154">
                  <c:v>6.8307999999972393E-4</c:v>
                </c:pt>
                <c:pt idx="34155">
                  <c:v>6.8309999999972392E-4</c:v>
                </c:pt>
                <c:pt idx="34156">
                  <c:v>6.8311999999972391E-4</c:v>
                </c:pt>
                <c:pt idx="34157">
                  <c:v>6.831399999997239E-4</c:v>
                </c:pt>
                <c:pt idx="34158">
                  <c:v>6.8315999999972389E-4</c:v>
                </c:pt>
                <c:pt idx="34159">
                  <c:v>6.8317999999972388E-4</c:v>
                </c:pt>
                <c:pt idx="34160">
                  <c:v>6.8319999999972387E-4</c:v>
                </c:pt>
                <c:pt idx="34161">
                  <c:v>6.8321999999972386E-4</c:v>
                </c:pt>
                <c:pt idx="34162">
                  <c:v>6.8323999999972385E-4</c:v>
                </c:pt>
                <c:pt idx="34163">
                  <c:v>6.8325999999972384E-4</c:v>
                </c:pt>
                <c:pt idx="34164">
                  <c:v>6.8327999999972383E-4</c:v>
                </c:pt>
                <c:pt idx="34165">
                  <c:v>6.8329999999972382E-4</c:v>
                </c:pt>
                <c:pt idx="34166">
                  <c:v>6.8331999999972381E-4</c:v>
                </c:pt>
                <c:pt idx="34167">
                  <c:v>6.833399999997238E-4</c:v>
                </c:pt>
                <c:pt idx="34168">
                  <c:v>6.8335999999972379E-4</c:v>
                </c:pt>
                <c:pt idx="34169">
                  <c:v>6.8337999999972378E-4</c:v>
                </c:pt>
                <c:pt idx="34170">
                  <c:v>6.8339999999972377E-4</c:v>
                </c:pt>
                <c:pt idx="34171">
                  <c:v>6.8341999999972376E-4</c:v>
                </c:pt>
                <c:pt idx="34172">
                  <c:v>6.8343999999972375E-4</c:v>
                </c:pt>
                <c:pt idx="34173">
                  <c:v>6.8345999999972374E-4</c:v>
                </c:pt>
                <c:pt idx="34174">
                  <c:v>6.8347999999972373E-4</c:v>
                </c:pt>
                <c:pt idx="34175">
                  <c:v>6.8349999999972372E-4</c:v>
                </c:pt>
                <c:pt idx="34176">
                  <c:v>6.8351999999972371E-4</c:v>
                </c:pt>
                <c:pt idx="34177">
                  <c:v>6.835399999997237E-4</c:v>
                </c:pt>
                <c:pt idx="34178">
                  <c:v>6.8355999999972369E-4</c:v>
                </c:pt>
                <c:pt idx="34179">
                  <c:v>6.8357999999972368E-4</c:v>
                </c:pt>
                <c:pt idx="34180">
                  <c:v>6.8359999999972366E-4</c:v>
                </c:pt>
                <c:pt idx="34181">
                  <c:v>6.8361999999972365E-4</c:v>
                </c:pt>
                <c:pt idx="34182">
                  <c:v>6.8363999999972364E-4</c:v>
                </c:pt>
                <c:pt idx="34183">
                  <c:v>6.8365999999972363E-4</c:v>
                </c:pt>
                <c:pt idx="34184">
                  <c:v>6.8367999999972362E-4</c:v>
                </c:pt>
                <c:pt idx="34185">
                  <c:v>6.8369999999972361E-4</c:v>
                </c:pt>
                <c:pt idx="34186">
                  <c:v>6.837199999997236E-4</c:v>
                </c:pt>
                <c:pt idx="34187">
                  <c:v>6.8373999999972359E-4</c:v>
                </c:pt>
                <c:pt idx="34188">
                  <c:v>6.8375999999972358E-4</c:v>
                </c:pt>
                <c:pt idx="34189">
                  <c:v>6.8377999999972357E-4</c:v>
                </c:pt>
                <c:pt idx="34190">
                  <c:v>6.8379999999972356E-4</c:v>
                </c:pt>
                <c:pt idx="34191">
                  <c:v>6.8381999999972355E-4</c:v>
                </c:pt>
                <c:pt idx="34192">
                  <c:v>6.8383999999972354E-4</c:v>
                </c:pt>
                <c:pt idx="34193">
                  <c:v>6.8385999999972353E-4</c:v>
                </c:pt>
                <c:pt idx="34194">
                  <c:v>6.8387999999972352E-4</c:v>
                </c:pt>
                <c:pt idx="34195">
                  <c:v>6.8389999999972351E-4</c:v>
                </c:pt>
                <c:pt idx="34196">
                  <c:v>6.839199999997235E-4</c:v>
                </c:pt>
                <c:pt idx="34197">
                  <c:v>6.8393999999972349E-4</c:v>
                </c:pt>
                <c:pt idx="34198">
                  <c:v>6.8395999999972348E-4</c:v>
                </c:pt>
                <c:pt idx="34199">
                  <c:v>6.8397999999972347E-4</c:v>
                </c:pt>
                <c:pt idx="34200">
                  <c:v>6.8399999999972346E-4</c:v>
                </c:pt>
                <c:pt idx="34201">
                  <c:v>6.8401999999972345E-4</c:v>
                </c:pt>
                <c:pt idx="34202">
                  <c:v>6.8403999999972344E-4</c:v>
                </c:pt>
                <c:pt idx="34203">
                  <c:v>6.8405999999972343E-4</c:v>
                </c:pt>
                <c:pt idx="34204">
                  <c:v>6.8407999999972342E-4</c:v>
                </c:pt>
                <c:pt idx="34205">
                  <c:v>6.8409999999972341E-4</c:v>
                </c:pt>
                <c:pt idx="34206">
                  <c:v>6.841199999997234E-4</c:v>
                </c:pt>
                <c:pt idx="34207">
                  <c:v>6.8413999999972339E-4</c:v>
                </c:pt>
                <c:pt idx="34208">
                  <c:v>6.8415999999972337E-4</c:v>
                </c:pt>
                <c:pt idx="34209">
                  <c:v>6.8417999999972336E-4</c:v>
                </c:pt>
                <c:pt idx="34210">
                  <c:v>6.8419999999972335E-4</c:v>
                </c:pt>
                <c:pt idx="34211">
                  <c:v>6.8421999999972334E-4</c:v>
                </c:pt>
                <c:pt idx="34212">
                  <c:v>6.8423999999972333E-4</c:v>
                </c:pt>
                <c:pt idx="34213">
                  <c:v>6.8425999999972332E-4</c:v>
                </c:pt>
                <c:pt idx="34214">
                  <c:v>6.8427999999972331E-4</c:v>
                </c:pt>
                <c:pt idx="34215">
                  <c:v>6.842999999997233E-4</c:v>
                </c:pt>
                <c:pt idx="34216">
                  <c:v>6.8431999999972329E-4</c:v>
                </c:pt>
                <c:pt idx="34217">
                  <c:v>6.8433999999972328E-4</c:v>
                </c:pt>
                <c:pt idx="34218">
                  <c:v>6.8435999999972327E-4</c:v>
                </c:pt>
                <c:pt idx="34219">
                  <c:v>6.8437999999972326E-4</c:v>
                </c:pt>
                <c:pt idx="34220">
                  <c:v>6.8439999999972325E-4</c:v>
                </c:pt>
                <c:pt idx="34221">
                  <c:v>6.8441999999972324E-4</c:v>
                </c:pt>
                <c:pt idx="34222">
                  <c:v>6.8443999999972323E-4</c:v>
                </c:pt>
                <c:pt idx="34223">
                  <c:v>6.8445999999972322E-4</c:v>
                </c:pt>
                <c:pt idx="34224">
                  <c:v>6.8447999999972321E-4</c:v>
                </c:pt>
                <c:pt idx="34225">
                  <c:v>6.844999999997232E-4</c:v>
                </c:pt>
                <c:pt idx="34226">
                  <c:v>6.8451999999972319E-4</c:v>
                </c:pt>
                <c:pt idx="34227">
                  <c:v>6.8453999999972318E-4</c:v>
                </c:pt>
                <c:pt idx="34228">
                  <c:v>6.8455999999972317E-4</c:v>
                </c:pt>
                <c:pt idx="34229">
                  <c:v>6.8457999999972316E-4</c:v>
                </c:pt>
                <c:pt idx="34230">
                  <c:v>6.8459999999972315E-4</c:v>
                </c:pt>
                <c:pt idx="34231">
                  <c:v>6.8461999999972314E-4</c:v>
                </c:pt>
                <c:pt idx="34232">
                  <c:v>6.8463999999972313E-4</c:v>
                </c:pt>
                <c:pt idx="34233">
                  <c:v>6.8465999999972312E-4</c:v>
                </c:pt>
                <c:pt idx="34234">
                  <c:v>6.8467999999972311E-4</c:v>
                </c:pt>
                <c:pt idx="34235">
                  <c:v>6.846999999997231E-4</c:v>
                </c:pt>
                <c:pt idx="34236">
                  <c:v>6.8471999999972308E-4</c:v>
                </c:pt>
                <c:pt idx="34237">
                  <c:v>6.8473999999972307E-4</c:v>
                </c:pt>
                <c:pt idx="34238">
                  <c:v>6.8475999999972306E-4</c:v>
                </c:pt>
                <c:pt idx="34239">
                  <c:v>6.8477999999972305E-4</c:v>
                </c:pt>
                <c:pt idx="34240">
                  <c:v>6.8479999999972304E-4</c:v>
                </c:pt>
                <c:pt idx="34241">
                  <c:v>6.8481999999972303E-4</c:v>
                </c:pt>
                <c:pt idx="34242">
                  <c:v>6.8483999999972302E-4</c:v>
                </c:pt>
                <c:pt idx="34243">
                  <c:v>6.8485999999972301E-4</c:v>
                </c:pt>
                <c:pt idx="34244">
                  <c:v>6.84879999999723E-4</c:v>
                </c:pt>
                <c:pt idx="34245">
                  <c:v>6.8489999999972299E-4</c:v>
                </c:pt>
                <c:pt idx="34246">
                  <c:v>6.8491999999972298E-4</c:v>
                </c:pt>
                <c:pt idx="34247">
                  <c:v>6.8493999999972297E-4</c:v>
                </c:pt>
                <c:pt idx="34248">
                  <c:v>6.8495999999972296E-4</c:v>
                </c:pt>
                <c:pt idx="34249">
                  <c:v>6.8497999999972295E-4</c:v>
                </c:pt>
                <c:pt idx="34250">
                  <c:v>6.8499999999972294E-4</c:v>
                </c:pt>
                <c:pt idx="34251">
                  <c:v>6.8501999999972293E-4</c:v>
                </c:pt>
                <c:pt idx="34252">
                  <c:v>6.8503999999972292E-4</c:v>
                </c:pt>
                <c:pt idx="34253">
                  <c:v>6.8505999999972291E-4</c:v>
                </c:pt>
                <c:pt idx="34254">
                  <c:v>6.850799999997229E-4</c:v>
                </c:pt>
                <c:pt idx="34255">
                  <c:v>6.8509999999972289E-4</c:v>
                </c:pt>
                <c:pt idx="34256">
                  <c:v>6.8511999999972288E-4</c:v>
                </c:pt>
                <c:pt idx="34257">
                  <c:v>6.8513999999972287E-4</c:v>
                </c:pt>
                <c:pt idx="34258">
                  <c:v>6.8515999999972286E-4</c:v>
                </c:pt>
                <c:pt idx="34259">
                  <c:v>6.8517999999972285E-4</c:v>
                </c:pt>
                <c:pt idx="34260">
                  <c:v>6.8519999999972284E-4</c:v>
                </c:pt>
                <c:pt idx="34261">
                  <c:v>6.8521999999972283E-4</c:v>
                </c:pt>
                <c:pt idx="34262">
                  <c:v>6.8523999999972282E-4</c:v>
                </c:pt>
                <c:pt idx="34263">
                  <c:v>6.8525999999972281E-4</c:v>
                </c:pt>
                <c:pt idx="34264">
                  <c:v>6.8527999999972279E-4</c:v>
                </c:pt>
                <c:pt idx="34265">
                  <c:v>6.8529999999972278E-4</c:v>
                </c:pt>
                <c:pt idx="34266">
                  <c:v>6.8531999999972277E-4</c:v>
                </c:pt>
                <c:pt idx="34267">
                  <c:v>6.8533999999972276E-4</c:v>
                </c:pt>
                <c:pt idx="34268">
                  <c:v>6.8535999999972275E-4</c:v>
                </c:pt>
                <c:pt idx="34269">
                  <c:v>6.8537999999972274E-4</c:v>
                </c:pt>
                <c:pt idx="34270">
                  <c:v>6.8539999999972273E-4</c:v>
                </c:pt>
                <c:pt idx="34271">
                  <c:v>6.8541999999972272E-4</c:v>
                </c:pt>
                <c:pt idx="34272">
                  <c:v>6.8543999999972271E-4</c:v>
                </c:pt>
                <c:pt idx="34273">
                  <c:v>6.854599999997227E-4</c:v>
                </c:pt>
                <c:pt idx="34274">
                  <c:v>6.8547999999972269E-4</c:v>
                </c:pt>
                <c:pt idx="34275">
                  <c:v>6.8549999999972268E-4</c:v>
                </c:pt>
                <c:pt idx="34276">
                  <c:v>6.8551999999972267E-4</c:v>
                </c:pt>
                <c:pt idx="34277">
                  <c:v>6.8553999999972266E-4</c:v>
                </c:pt>
                <c:pt idx="34278">
                  <c:v>6.8555999999972265E-4</c:v>
                </c:pt>
                <c:pt idx="34279">
                  <c:v>6.8557999999972264E-4</c:v>
                </c:pt>
                <c:pt idx="34280">
                  <c:v>6.8559999999972263E-4</c:v>
                </c:pt>
                <c:pt idx="34281">
                  <c:v>6.8561999999972262E-4</c:v>
                </c:pt>
                <c:pt idx="34282">
                  <c:v>6.8563999999972261E-4</c:v>
                </c:pt>
                <c:pt idx="34283">
                  <c:v>6.856599999997226E-4</c:v>
                </c:pt>
                <c:pt idx="34284">
                  <c:v>6.8567999999972259E-4</c:v>
                </c:pt>
                <c:pt idx="34285">
                  <c:v>6.8569999999972258E-4</c:v>
                </c:pt>
                <c:pt idx="34286">
                  <c:v>6.8571999999972257E-4</c:v>
                </c:pt>
                <c:pt idx="34287">
                  <c:v>6.8573999999972256E-4</c:v>
                </c:pt>
                <c:pt idx="34288">
                  <c:v>6.8575999999972255E-4</c:v>
                </c:pt>
                <c:pt idx="34289">
                  <c:v>6.8577999999972254E-4</c:v>
                </c:pt>
                <c:pt idx="34290">
                  <c:v>6.8579999999972253E-4</c:v>
                </c:pt>
                <c:pt idx="34291">
                  <c:v>6.8581999999972252E-4</c:v>
                </c:pt>
                <c:pt idx="34292">
                  <c:v>6.858399999997225E-4</c:v>
                </c:pt>
                <c:pt idx="34293">
                  <c:v>6.8585999999972249E-4</c:v>
                </c:pt>
                <c:pt idx="34294">
                  <c:v>6.8587999999972248E-4</c:v>
                </c:pt>
                <c:pt idx="34295">
                  <c:v>6.8589999999972247E-4</c:v>
                </c:pt>
                <c:pt idx="34296">
                  <c:v>6.8591999999972246E-4</c:v>
                </c:pt>
                <c:pt idx="34297">
                  <c:v>6.8593999999972245E-4</c:v>
                </c:pt>
                <c:pt idx="34298">
                  <c:v>6.8595999999972244E-4</c:v>
                </c:pt>
                <c:pt idx="34299">
                  <c:v>6.8597999999972243E-4</c:v>
                </c:pt>
                <c:pt idx="34300">
                  <c:v>6.8599999999972242E-4</c:v>
                </c:pt>
                <c:pt idx="34301">
                  <c:v>6.8601999999972241E-4</c:v>
                </c:pt>
                <c:pt idx="34302">
                  <c:v>6.860399999997224E-4</c:v>
                </c:pt>
                <c:pt idx="34303">
                  <c:v>6.8605999999972239E-4</c:v>
                </c:pt>
                <c:pt idx="34304">
                  <c:v>6.8607999999972238E-4</c:v>
                </c:pt>
                <c:pt idx="34305">
                  <c:v>6.8609999999972237E-4</c:v>
                </c:pt>
                <c:pt idx="34306">
                  <c:v>6.8611999999972236E-4</c:v>
                </c:pt>
                <c:pt idx="34307">
                  <c:v>6.8613999999972235E-4</c:v>
                </c:pt>
                <c:pt idx="34308">
                  <c:v>6.8615999999972234E-4</c:v>
                </c:pt>
                <c:pt idx="34309">
                  <c:v>6.8617999999972233E-4</c:v>
                </c:pt>
                <c:pt idx="34310">
                  <c:v>6.8619999999972232E-4</c:v>
                </c:pt>
                <c:pt idx="34311">
                  <c:v>6.8621999999972231E-4</c:v>
                </c:pt>
                <c:pt idx="34312">
                  <c:v>6.862399999997223E-4</c:v>
                </c:pt>
                <c:pt idx="34313">
                  <c:v>6.8625999999972229E-4</c:v>
                </c:pt>
                <c:pt idx="34314">
                  <c:v>6.8627999999972228E-4</c:v>
                </c:pt>
                <c:pt idx="34315">
                  <c:v>6.8629999999972227E-4</c:v>
                </c:pt>
                <c:pt idx="34316">
                  <c:v>6.8631999999972226E-4</c:v>
                </c:pt>
                <c:pt idx="34317">
                  <c:v>6.8633999999972225E-4</c:v>
                </c:pt>
                <c:pt idx="34318">
                  <c:v>6.8635999999972224E-4</c:v>
                </c:pt>
                <c:pt idx="34319">
                  <c:v>6.8637999999972223E-4</c:v>
                </c:pt>
                <c:pt idx="34320">
                  <c:v>6.8639999999972221E-4</c:v>
                </c:pt>
                <c:pt idx="34321">
                  <c:v>6.864199999997222E-4</c:v>
                </c:pt>
                <c:pt idx="34322">
                  <c:v>6.8643999999972219E-4</c:v>
                </c:pt>
                <c:pt idx="34323">
                  <c:v>6.8645999999972218E-4</c:v>
                </c:pt>
                <c:pt idx="34324">
                  <c:v>6.8647999999972217E-4</c:v>
                </c:pt>
                <c:pt idx="34325">
                  <c:v>6.8649999999972216E-4</c:v>
                </c:pt>
                <c:pt idx="34326">
                  <c:v>6.8651999999972215E-4</c:v>
                </c:pt>
                <c:pt idx="34327">
                  <c:v>6.8653999999972214E-4</c:v>
                </c:pt>
                <c:pt idx="34328">
                  <c:v>6.8655999999972213E-4</c:v>
                </c:pt>
                <c:pt idx="34329">
                  <c:v>6.8657999999972212E-4</c:v>
                </c:pt>
                <c:pt idx="34330">
                  <c:v>6.8659999999972211E-4</c:v>
                </c:pt>
                <c:pt idx="34331">
                  <c:v>6.866199999997221E-4</c:v>
                </c:pt>
                <c:pt idx="34332">
                  <c:v>6.8663999999972209E-4</c:v>
                </c:pt>
                <c:pt idx="34333">
                  <c:v>6.8665999999972208E-4</c:v>
                </c:pt>
                <c:pt idx="34334">
                  <c:v>6.8667999999972207E-4</c:v>
                </c:pt>
                <c:pt idx="34335">
                  <c:v>6.8669999999972206E-4</c:v>
                </c:pt>
                <c:pt idx="34336">
                  <c:v>6.8671999999972205E-4</c:v>
                </c:pt>
                <c:pt idx="34337">
                  <c:v>6.8673999999972204E-4</c:v>
                </c:pt>
                <c:pt idx="34338">
                  <c:v>6.8675999999972203E-4</c:v>
                </c:pt>
                <c:pt idx="34339">
                  <c:v>6.8677999999972202E-4</c:v>
                </c:pt>
                <c:pt idx="34340">
                  <c:v>6.8679999999972201E-4</c:v>
                </c:pt>
                <c:pt idx="34341">
                  <c:v>6.86819999999722E-4</c:v>
                </c:pt>
                <c:pt idx="34342">
                  <c:v>6.8683999999972199E-4</c:v>
                </c:pt>
                <c:pt idx="34343">
                  <c:v>6.8685999999972198E-4</c:v>
                </c:pt>
                <c:pt idx="34344">
                  <c:v>6.8687999999972197E-4</c:v>
                </c:pt>
                <c:pt idx="34345">
                  <c:v>6.8689999999972196E-4</c:v>
                </c:pt>
                <c:pt idx="34346">
                  <c:v>6.8691999999972195E-4</c:v>
                </c:pt>
                <c:pt idx="34347">
                  <c:v>6.8693999999972194E-4</c:v>
                </c:pt>
                <c:pt idx="34348">
                  <c:v>6.8695999999972193E-4</c:v>
                </c:pt>
                <c:pt idx="34349">
                  <c:v>6.8697999999972191E-4</c:v>
                </c:pt>
                <c:pt idx="34350">
                  <c:v>6.869999999997219E-4</c:v>
                </c:pt>
                <c:pt idx="34351">
                  <c:v>6.8701999999972189E-4</c:v>
                </c:pt>
                <c:pt idx="34352">
                  <c:v>6.8703999999972188E-4</c:v>
                </c:pt>
                <c:pt idx="34353">
                  <c:v>6.8705999999972187E-4</c:v>
                </c:pt>
                <c:pt idx="34354">
                  <c:v>6.8707999999972186E-4</c:v>
                </c:pt>
                <c:pt idx="34355">
                  <c:v>6.8709999999972185E-4</c:v>
                </c:pt>
                <c:pt idx="34356">
                  <c:v>6.8711999999972184E-4</c:v>
                </c:pt>
                <c:pt idx="34357">
                  <c:v>6.8713999999972183E-4</c:v>
                </c:pt>
                <c:pt idx="34358">
                  <c:v>6.8715999999972182E-4</c:v>
                </c:pt>
                <c:pt idx="34359">
                  <c:v>6.8717999999972181E-4</c:v>
                </c:pt>
                <c:pt idx="34360">
                  <c:v>6.871999999997218E-4</c:v>
                </c:pt>
                <c:pt idx="34361">
                  <c:v>6.8721999999972179E-4</c:v>
                </c:pt>
                <c:pt idx="34362">
                  <c:v>6.8723999999972178E-4</c:v>
                </c:pt>
                <c:pt idx="34363">
                  <c:v>6.8725999999972177E-4</c:v>
                </c:pt>
                <c:pt idx="34364">
                  <c:v>6.8727999999972176E-4</c:v>
                </c:pt>
                <c:pt idx="34365">
                  <c:v>6.8729999999972175E-4</c:v>
                </c:pt>
                <c:pt idx="34366">
                  <c:v>6.8731999999972174E-4</c:v>
                </c:pt>
                <c:pt idx="34367">
                  <c:v>6.8733999999972173E-4</c:v>
                </c:pt>
                <c:pt idx="34368">
                  <c:v>6.8735999999972172E-4</c:v>
                </c:pt>
                <c:pt idx="34369">
                  <c:v>6.8737999999972171E-4</c:v>
                </c:pt>
                <c:pt idx="34370">
                  <c:v>6.873999999997217E-4</c:v>
                </c:pt>
                <c:pt idx="34371">
                  <c:v>6.8741999999972169E-4</c:v>
                </c:pt>
                <c:pt idx="34372">
                  <c:v>6.8743999999972168E-4</c:v>
                </c:pt>
                <c:pt idx="34373">
                  <c:v>6.8745999999972167E-4</c:v>
                </c:pt>
                <c:pt idx="34374">
                  <c:v>6.8747999999972166E-4</c:v>
                </c:pt>
                <c:pt idx="34375">
                  <c:v>6.8749999999972165E-4</c:v>
                </c:pt>
                <c:pt idx="34376">
                  <c:v>6.8751999999972164E-4</c:v>
                </c:pt>
                <c:pt idx="34377">
                  <c:v>6.8753999999972162E-4</c:v>
                </c:pt>
                <c:pt idx="34378">
                  <c:v>6.8755999999972161E-4</c:v>
                </c:pt>
                <c:pt idx="34379">
                  <c:v>6.875799999997216E-4</c:v>
                </c:pt>
                <c:pt idx="34380">
                  <c:v>6.8759999999972159E-4</c:v>
                </c:pt>
                <c:pt idx="34381">
                  <c:v>6.8761999999972158E-4</c:v>
                </c:pt>
                <c:pt idx="34382">
                  <c:v>6.8763999999972157E-4</c:v>
                </c:pt>
                <c:pt idx="34383">
                  <c:v>6.8765999999972156E-4</c:v>
                </c:pt>
                <c:pt idx="34384">
                  <c:v>6.8767999999972155E-4</c:v>
                </c:pt>
                <c:pt idx="34385">
                  <c:v>6.8769999999972154E-4</c:v>
                </c:pt>
                <c:pt idx="34386">
                  <c:v>6.8771999999972153E-4</c:v>
                </c:pt>
                <c:pt idx="34387">
                  <c:v>6.8773999999972152E-4</c:v>
                </c:pt>
                <c:pt idx="34388">
                  <c:v>6.8775999999972151E-4</c:v>
                </c:pt>
                <c:pt idx="34389">
                  <c:v>6.877799999997215E-4</c:v>
                </c:pt>
                <c:pt idx="34390">
                  <c:v>6.8779999999972149E-4</c:v>
                </c:pt>
                <c:pt idx="34391">
                  <c:v>6.8781999999972148E-4</c:v>
                </c:pt>
                <c:pt idx="34392">
                  <c:v>6.8783999999972147E-4</c:v>
                </c:pt>
                <c:pt idx="34393">
                  <c:v>6.8785999999972146E-4</c:v>
                </c:pt>
                <c:pt idx="34394">
                  <c:v>6.8787999999972145E-4</c:v>
                </c:pt>
                <c:pt idx="34395">
                  <c:v>6.8789999999972144E-4</c:v>
                </c:pt>
                <c:pt idx="34396">
                  <c:v>6.8791999999972143E-4</c:v>
                </c:pt>
                <c:pt idx="34397">
                  <c:v>6.8793999999972142E-4</c:v>
                </c:pt>
                <c:pt idx="34398">
                  <c:v>6.8795999999972141E-4</c:v>
                </c:pt>
                <c:pt idx="34399">
                  <c:v>6.879799999997214E-4</c:v>
                </c:pt>
                <c:pt idx="34400">
                  <c:v>6.8799999999972139E-4</c:v>
                </c:pt>
                <c:pt idx="34401">
                  <c:v>6.8801999999972138E-4</c:v>
                </c:pt>
                <c:pt idx="34402">
                  <c:v>6.8803999999972137E-4</c:v>
                </c:pt>
                <c:pt idx="34403">
                  <c:v>6.8805999999972136E-4</c:v>
                </c:pt>
                <c:pt idx="34404">
                  <c:v>6.8807999999972135E-4</c:v>
                </c:pt>
                <c:pt idx="34405">
                  <c:v>6.8809999999972133E-4</c:v>
                </c:pt>
                <c:pt idx="34406">
                  <c:v>6.8811999999972132E-4</c:v>
                </c:pt>
                <c:pt idx="34407">
                  <c:v>6.8813999999972131E-4</c:v>
                </c:pt>
                <c:pt idx="34408">
                  <c:v>6.881599999997213E-4</c:v>
                </c:pt>
                <c:pt idx="34409">
                  <c:v>6.8817999999972129E-4</c:v>
                </c:pt>
                <c:pt idx="34410">
                  <c:v>6.8819999999972128E-4</c:v>
                </c:pt>
                <c:pt idx="34411">
                  <c:v>6.8821999999972127E-4</c:v>
                </c:pt>
                <c:pt idx="34412">
                  <c:v>6.8823999999972126E-4</c:v>
                </c:pt>
                <c:pt idx="34413">
                  <c:v>6.8825999999972125E-4</c:v>
                </c:pt>
                <c:pt idx="34414">
                  <c:v>6.8827999999972124E-4</c:v>
                </c:pt>
                <c:pt idx="34415">
                  <c:v>6.8829999999972123E-4</c:v>
                </c:pt>
                <c:pt idx="34416">
                  <c:v>6.8831999999972122E-4</c:v>
                </c:pt>
                <c:pt idx="34417">
                  <c:v>6.8833999999972121E-4</c:v>
                </c:pt>
                <c:pt idx="34418">
                  <c:v>6.883599999997212E-4</c:v>
                </c:pt>
                <c:pt idx="34419">
                  <c:v>6.8837999999972119E-4</c:v>
                </c:pt>
                <c:pt idx="34420">
                  <c:v>6.8839999999972118E-4</c:v>
                </c:pt>
                <c:pt idx="34421">
                  <c:v>6.8841999999972117E-4</c:v>
                </c:pt>
                <c:pt idx="34422">
                  <c:v>6.8843999999972116E-4</c:v>
                </c:pt>
                <c:pt idx="34423">
                  <c:v>6.8845999999972115E-4</c:v>
                </c:pt>
                <c:pt idx="34424">
                  <c:v>6.8847999999972114E-4</c:v>
                </c:pt>
                <c:pt idx="34425">
                  <c:v>6.8849999999972113E-4</c:v>
                </c:pt>
                <c:pt idx="34426">
                  <c:v>6.8851999999972112E-4</c:v>
                </c:pt>
                <c:pt idx="34427">
                  <c:v>6.8853999999972111E-4</c:v>
                </c:pt>
                <c:pt idx="34428">
                  <c:v>6.885599999997211E-4</c:v>
                </c:pt>
                <c:pt idx="34429">
                  <c:v>6.8857999999972109E-4</c:v>
                </c:pt>
                <c:pt idx="34430">
                  <c:v>6.8859999999972108E-4</c:v>
                </c:pt>
                <c:pt idx="34431">
                  <c:v>6.8861999999972107E-4</c:v>
                </c:pt>
                <c:pt idx="34432">
                  <c:v>6.8863999999972106E-4</c:v>
                </c:pt>
                <c:pt idx="34433">
                  <c:v>6.8865999999972104E-4</c:v>
                </c:pt>
                <c:pt idx="34434">
                  <c:v>6.8867999999972103E-4</c:v>
                </c:pt>
                <c:pt idx="34435">
                  <c:v>6.8869999999972102E-4</c:v>
                </c:pt>
                <c:pt idx="34436">
                  <c:v>6.8871999999972101E-4</c:v>
                </c:pt>
                <c:pt idx="34437">
                  <c:v>6.88739999999721E-4</c:v>
                </c:pt>
                <c:pt idx="34438">
                  <c:v>6.8875999999972099E-4</c:v>
                </c:pt>
                <c:pt idx="34439">
                  <c:v>6.8877999999972098E-4</c:v>
                </c:pt>
                <c:pt idx="34440">
                  <c:v>6.8879999999972097E-4</c:v>
                </c:pt>
                <c:pt idx="34441">
                  <c:v>6.8881999999972096E-4</c:v>
                </c:pt>
                <c:pt idx="34442">
                  <c:v>6.8883999999972095E-4</c:v>
                </c:pt>
                <c:pt idx="34443">
                  <c:v>6.8885999999972094E-4</c:v>
                </c:pt>
                <c:pt idx="34444">
                  <c:v>6.8887999999972093E-4</c:v>
                </c:pt>
                <c:pt idx="34445">
                  <c:v>6.8889999999972092E-4</c:v>
                </c:pt>
                <c:pt idx="34446">
                  <c:v>6.8891999999972091E-4</c:v>
                </c:pt>
                <c:pt idx="34447">
                  <c:v>6.889399999997209E-4</c:v>
                </c:pt>
                <c:pt idx="34448">
                  <c:v>6.8895999999972089E-4</c:v>
                </c:pt>
                <c:pt idx="34449">
                  <c:v>6.8897999999972088E-4</c:v>
                </c:pt>
                <c:pt idx="34450">
                  <c:v>6.8899999999972087E-4</c:v>
                </c:pt>
                <c:pt idx="34451">
                  <c:v>6.8901999999972086E-4</c:v>
                </c:pt>
                <c:pt idx="34452">
                  <c:v>6.8903999999972085E-4</c:v>
                </c:pt>
                <c:pt idx="34453">
                  <c:v>6.8905999999972084E-4</c:v>
                </c:pt>
                <c:pt idx="34454">
                  <c:v>6.8907999999972083E-4</c:v>
                </c:pt>
                <c:pt idx="34455">
                  <c:v>6.8909999999972082E-4</c:v>
                </c:pt>
                <c:pt idx="34456">
                  <c:v>6.8911999999972081E-4</c:v>
                </c:pt>
                <c:pt idx="34457">
                  <c:v>6.891399999997208E-4</c:v>
                </c:pt>
                <c:pt idx="34458">
                  <c:v>6.8915999999972079E-4</c:v>
                </c:pt>
                <c:pt idx="34459">
                  <c:v>6.8917999999972078E-4</c:v>
                </c:pt>
                <c:pt idx="34460">
                  <c:v>6.8919999999972077E-4</c:v>
                </c:pt>
                <c:pt idx="34461">
                  <c:v>6.8921999999972075E-4</c:v>
                </c:pt>
                <c:pt idx="34462">
                  <c:v>6.8923999999972074E-4</c:v>
                </c:pt>
                <c:pt idx="34463">
                  <c:v>6.8925999999972073E-4</c:v>
                </c:pt>
                <c:pt idx="34464">
                  <c:v>6.8927999999972072E-4</c:v>
                </c:pt>
                <c:pt idx="34465">
                  <c:v>6.8929999999972071E-4</c:v>
                </c:pt>
                <c:pt idx="34466">
                  <c:v>6.893199999997207E-4</c:v>
                </c:pt>
                <c:pt idx="34467">
                  <c:v>6.8933999999972069E-4</c:v>
                </c:pt>
                <c:pt idx="34468">
                  <c:v>6.8935999999972068E-4</c:v>
                </c:pt>
                <c:pt idx="34469">
                  <c:v>6.8937999999972067E-4</c:v>
                </c:pt>
                <c:pt idx="34470">
                  <c:v>6.8939999999972066E-4</c:v>
                </c:pt>
                <c:pt idx="34471">
                  <c:v>6.8941999999972065E-4</c:v>
                </c:pt>
                <c:pt idx="34472">
                  <c:v>6.8943999999972064E-4</c:v>
                </c:pt>
                <c:pt idx="34473">
                  <c:v>6.8945999999972063E-4</c:v>
                </c:pt>
                <c:pt idx="34474">
                  <c:v>6.8947999999972062E-4</c:v>
                </c:pt>
                <c:pt idx="34475">
                  <c:v>6.8949999999972061E-4</c:v>
                </c:pt>
                <c:pt idx="34476">
                  <c:v>6.895199999997206E-4</c:v>
                </c:pt>
                <c:pt idx="34477">
                  <c:v>6.8953999999972059E-4</c:v>
                </c:pt>
                <c:pt idx="34478">
                  <c:v>6.8955999999972058E-4</c:v>
                </c:pt>
                <c:pt idx="34479">
                  <c:v>6.8957999999972057E-4</c:v>
                </c:pt>
                <c:pt idx="34480">
                  <c:v>6.8959999999972056E-4</c:v>
                </c:pt>
                <c:pt idx="34481">
                  <c:v>6.8961999999972055E-4</c:v>
                </c:pt>
                <c:pt idx="34482">
                  <c:v>6.8963999999972054E-4</c:v>
                </c:pt>
                <c:pt idx="34483">
                  <c:v>6.8965999999972053E-4</c:v>
                </c:pt>
                <c:pt idx="34484">
                  <c:v>6.8967999999972052E-4</c:v>
                </c:pt>
                <c:pt idx="34485">
                  <c:v>6.8969999999972051E-4</c:v>
                </c:pt>
                <c:pt idx="34486">
                  <c:v>6.897199999997205E-4</c:v>
                </c:pt>
                <c:pt idx="34487">
                  <c:v>6.8973999999972049E-4</c:v>
                </c:pt>
                <c:pt idx="34488">
                  <c:v>6.8975999999972048E-4</c:v>
                </c:pt>
                <c:pt idx="34489">
                  <c:v>6.8977999999972046E-4</c:v>
                </c:pt>
                <c:pt idx="34490">
                  <c:v>6.8979999999972045E-4</c:v>
                </c:pt>
                <c:pt idx="34491">
                  <c:v>6.8981999999972044E-4</c:v>
                </c:pt>
                <c:pt idx="34492">
                  <c:v>6.8983999999972043E-4</c:v>
                </c:pt>
                <c:pt idx="34493">
                  <c:v>6.8985999999972042E-4</c:v>
                </c:pt>
                <c:pt idx="34494">
                  <c:v>6.8987999999972041E-4</c:v>
                </c:pt>
                <c:pt idx="34495">
                  <c:v>6.898999999997204E-4</c:v>
                </c:pt>
                <c:pt idx="34496">
                  <c:v>6.8991999999972039E-4</c:v>
                </c:pt>
                <c:pt idx="34497">
                  <c:v>6.8993999999972038E-4</c:v>
                </c:pt>
                <c:pt idx="34498">
                  <c:v>6.8995999999972037E-4</c:v>
                </c:pt>
                <c:pt idx="34499">
                  <c:v>6.8997999999972036E-4</c:v>
                </c:pt>
                <c:pt idx="34500">
                  <c:v>6.8999999999972035E-4</c:v>
                </c:pt>
                <c:pt idx="34501">
                  <c:v>6.9001999999972034E-4</c:v>
                </c:pt>
                <c:pt idx="34502">
                  <c:v>6.9003999999972033E-4</c:v>
                </c:pt>
                <c:pt idx="34503">
                  <c:v>6.9005999999972032E-4</c:v>
                </c:pt>
                <c:pt idx="34504">
                  <c:v>6.9007999999972031E-4</c:v>
                </c:pt>
                <c:pt idx="34505">
                  <c:v>6.900999999997203E-4</c:v>
                </c:pt>
                <c:pt idx="34506">
                  <c:v>6.9011999999972029E-4</c:v>
                </c:pt>
                <c:pt idx="34507">
                  <c:v>6.9013999999972028E-4</c:v>
                </c:pt>
                <c:pt idx="34508">
                  <c:v>6.9015999999972027E-4</c:v>
                </c:pt>
                <c:pt idx="34509">
                  <c:v>6.9017999999972026E-4</c:v>
                </c:pt>
                <c:pt idx="34510">
                  <c:v>6.9019999999972025E-4</c:v>
                </c:pt>
                <c:pt idx="34511">
                  <c:v>6.9021999999972024E-4</c:v>
                </c:pt>
                <c:pt idx="34512">
                  <c:v>6.9023999999972023E-4</c:v>
                </c:pt>
                <c:pt idx="34513">
                  <c:v>6.9025999999972022E-4</c:v>
                </c:pt>
                <c:pt idx="34514">
                  <c:v>6.9027999999972021E-4</c:v>
                </c:pt>
                <c:pt idx="34515">
                  <c:v>6.902999999997202E-4</c:v>
                </c:pt>
                <c:pt idx="34516">
                  <c:v>6.9031999999972019E-4</c:v>
                </c:pt>
                <c:pt idx="34517">
                  <c:v>6.9033999999972017E-4</c:v>
                </c:pt>
                <c:pt idx="34518">
                  <c:v>6.9035999999972016E-4</c:v>
                </c:pt>
                <c:pt idx="34519">
                  <c:v>6.9037999999972015E-4</c:v>
                </c:pt>
                <c:pt idx="34520">
                  <c:v>6.9039999999972014E-4</c:v>
                </c:pt>
                <c:pt idx="34521">
                  <c:v>6.9041999999972013E-4</c:v>
                </c:pt>
                <c:pt idx="34522">
                  <c:v>6.9043999999972012E-4</c:v>
                </c:pt>
                <c:pt idx="34523">
                  <c:v>6.9045999999972011E-4</c:v>
                </c:pt>
                <c:pt idx="34524">
                  <c:v>6.904799999997201E-4</c:v>
                </c:pt>
                <c:pt idx="34525">
                  <c:v>6.9049999999972009E-4</c:v>
                </c:pt>
                <c:pt idx="34526">
                  <c:v>6.9051999999972008E-4</c:v>
                </c:pt>
                <c:pt idx="34527">
                  <c:v>6.9053999999972007E-4</c:v>
                </c:pt>
                <c:pt idx="34528">
                  <c:v>6.9055999999972006E-4</c:v>
                </c:pt>
                <c:pt idx="34529">
                  <c:v>6.9057999999972005E-4</c:v>
                </c:pt>
                <c:pt idx="34530">
                  <c:v>6.9059999999972004E-4</c:v>
                </c:pt>
                <c:pt idx="34531">
                  <c:v>6.9061999999972003E-4</c:v>
                </c:pt>
                <c:pt idx="34532">
                  <c:v>6.9063999999972002E-4</c:v>
                </c:pt>
                <c:pt idx="34533">
                  <c:v>6.9065999999972001E-4</c:v>
                </c:pt>
                <c:pt idx="34534">
                  <c:v>6.9067999999972E-4</c:v>
                </c:pt>
                <c:pt idx="34535">
                  <c:v>6.9069999999971999E-4</c:v>
                </c:pt>
                <c:pt idx="34536">
                  <c:v>6.9071999999971998E-4</c:v>
                </c:pt>
                <c:pt idx="34537">
                  <c:v>6.9073999999971997E-4</c:v>
                </c:pt>
                <c:pt idx="34538">
                  <c:v>6.9075999999971996E-4</c:v>
                </c:pt>
                <c:pt idx="34539">
                  <c:v>6.9077999999971995E-4</c:v>
                </c:pt>
                <c:pt idx="34540">
                  <c:v>6.9079999999971994E-4</c:v>
                </c:pt>
                <c:pt idx="34541">
                  <c:v>6.9081999999971993E-4</c:v>
                </c:pt>
                <c:pt idx="34542">
                  <c:v>6.9083999999971992E-4</c:v>
                </c:pt>
                <c:pt idx="34543">
                  <c:v>6.9085999999971991E-4</c:v>
                </c:pt>
                <c:pt idx="34544">
                  <c:v>6.908799999997199E-4</c:v>
                </c:pt>
                <c:pt idx="34545">
                  <c:v>6.9089999999971988E-4</c:v>
                </c:pt>
                <c:pt idx="34546">
                  <c:v>6.9091999999971987E-4</c:v>
                </c:pt>
                <c:pt idx="34547">
                  <c:v>6.9093999999971986E-4</c:v>
                </c:pt>
                <c:pt idx="34548">
                  <c:v>6.9095999999971985E-4</c:v>
                </c:pt>
                <c:pt idx="34549">
                  <c:v>6.9097999999971984E-4</c:v>
                </c:pt>
                <c:pt idx="34550">
                  <c:v>6.9099999999971983E-4</c:v>
                </c:pt>
                <c:pt idx="34551">
                  <c:v>6.9101999999971982E-4</c:v>
                </c:pt>
                <c:pt idx="34552">
                  <c:v>6.9103999999971981E-4</c:v>
                </c:pt>
                <c:pt idx="34553">
                  <c:v>6.910599999997198E-4</c:v>
                </c:pt>
                <c:pt idx="34554">
                  <c:v>6.9107999999971979E-4</c:v>
                </c:pt>
                <c:pt idx="34555">
                  <c:v>6.9109999999971978E-4</c:v>
                </c:pt>
                <c:pt idx="34556">
                  <c:v>6.9111999999971977E-4</c:v>
                </c:pt>
                <c:pt idx="34557">
                  <c:v>6.9113999999971976E-4</c:v>
                </c:pt>
                <c:pt idx="34558">
                  <c:v>6.9115999999971975E-4</c:v>
                </c:pt>
                <c:pt idx="34559">
                  <c:v>6.9117999999971974E-4</c:v>
                </c:pt>
                <c:pt idx="34560">
                  <c:v>6.9119999999971973E-4</c:v>
                </c:pt>
                <c:pt idx="34561">
                  <c:v>6.9121999999971972E-4</c:v>
                </c:pt>
                <c:pt idx="34562">
                  <c:v>6.9123999999971971E-4</c:v>
                </c:pt>
                <c:pt idx="34563">
                  <c:v>6.912599999997197E-4</c:v>
                </c:pt>
                <c:pt idx="34564">
                  <c:v>6.9127999999971969E-4</c:v>
                </c:pt>
                <c:pt idx="34565">
                  <c:v>6.9129999999971968E-4</c:v>
                </c:pt>
                <c:pt idx="34566">
                  <c:v>6.9131999999971967E-4</c:v>
                </c:pt>
                <c:pt idx="34567">
                  <c:v>6.9133999999971966E-4</c:v>
                </c:pt>
                <c:pt idx="34568">
                  <c:v>6.9135999999971965E-4</c:v>
                </c:pt>
                <c:pt idx="34569">
                  <c:v>6.9137999999971964E-4</c:v>
                </c:pt>
                <c:pt idx="34570">
                  <c:v>6.9139999999971963E-4</c:v>
                </c:pt>
                <c:pt idx="34571">
                  <c:v>6.9141999999971962E-4</c:v>
                </c:pt>
                <c:pt idx="34572">
                  <c:v>6.9143999999971961E-4</c:v>
                </c:pt>
                <c:pt idx="34573">
                  <c:v>6.9145999999971959E-4</c:v>
                </c:pt>
                <c:pt idx="34574">
                  <c:v>6.9147999999971958E-4</c:v>
                </c:pt>
                <c:pt idx="34575">
                  <c:v>6.9149999999971957E-4</c:v>
                </c:pt>
                <c:pt idx="34576">
                  <c:v>6.9151999999971956E-4</c:v>
                </c:pt>
                <c:pt idx="34577">
                  <c:v>6.9153999999971955E-4</c:v>
                </c:pt>
                <c:pt idx="34578">
                  <c:v>6.9155999999971954E-4</c:v>
                </c:pt>
                <c:pt idx="34579">
                  <c:v>6.9157999999971953E-4</c:v>
                </c:pt>
                <c:pt idx="34580">
                  <c:v>6.9159999999971952E-4</c:v>
                </c:pt>
                <c:pt idx="34581">
                  <c:v>6.9161999999971951E-4</c:v>
                </c:pt>
                <c:pt idx="34582">
                  <c:v>6.916399999997195E-4</c:v>
                </c:pt>
                <c:pt idx="34583">
                  <c:v>6.9165999999971949E-4</c:v>
                </c:pt>
                <c:pt idx="34584">
                  <c:v>6.9167999999971948E-4</c:v>
                </c:pt>
                <c:pt idx="34585">
                  <c:v>6.9169999999971947E-4</c:v>
                </c:pt>
                <c:pt idx="34586">
                  <c:v>6.9171999999971946E-4</c:v>
                </c:pt>
                <c:pt idx="34587">
                  <c:v>6.9173999999971945E-4</c:v>
                </c:pt>
                <c:pt idx="34588">
                  <c:v>6.9175999999971944E-4</c:v>
                </c:pt>
                <c:pt idx="34589">
                  <c:v>6.9177999999971943E-4</c:v>
                </c:pt>
                <c:pt idx="34590">
                  <c:v>6.9179999999971942E-4</c:v>
                </c:pt>
                <c:pt idx="34591">
                  <c:v>6.9181999999971941E-4</c:v>
                </c:pt>
                <c:pt idx="34592">
                  <c:v>6.918399999997194E-4</c:v>
                </c:pt>
                <c:pt idx="34593">
                  <c:v>6.9185999999971939E-4</c:v>
                </c:pt>
                <c:pt idx="34594">
                  <c:v>6.9187999999971938E-4</c:v>
                </c:pt>
                <c:pt idx="34595">
                  <c:v>6.9189999999971937E-4</c:v>
                </c:pt>
                <c:pt idx="34596">
                  <c:v>6.9191999999971936E-4</c:v>
                </c:pt>
                <c:pt idx="34597">
                  <c:v>6.9193999999971935E-4</c:v>
                </c:pt>
                <c:pt idx="34598">
                  <c:v>6.9195999999971934E-4</c:v>
                </c:pt>
                <c:pt idx="34599">
                  <c:v>6.9197999999971933E-4</c:v>
                </c:pt>
                <c:pt idx="34600">
                  <c:v>6.9199999999971932E-4</c:v>
                </c:pt>
                <c:pt idx="34601">
                  <c:v>6.920199999997193E-4</c:v>
                </c:pt>
                <c:pt idx="34602">
                  <c:v>6.9203999999971929E-4</c:v>
                </c:pt>
                <c:pt idx="34603">
                  <c:v>6.9205999999971928E-4</c:v>
                </c:pt>
                <c:pt idx="34604">
                  <c:v>6.9207999999971927E-4</c:v>
                </c:pt>
                <c:pt idx="34605">
                  <c:v>6.9209999999971926E-4</c:v>
                </c:pt>
                <c:pt idx="34606">
                  <c:v>6.9211999999971925E-4</c:v>
                </c:pt>
                <c:pt idx="34607">
                  <c:v>6.9213999999971924E-4</c:v>
                </c:pt>
                <c:pt idx="34608">
                  <c:v>6.9215999999971923E-4</c:v>
                </c:pt>
                <c:pt idx="34609">
                  <c:v>6.9217999999971922E-4</c:v>
                </c:pt>
                <c:pt idx="34610">
                  <c:v>6.9219999999971921E-4</c:v>
                </c:pt>
                <c:pt idx="34611">
                  <c:v>6.922199999997192E-4</c:v>
                </c:pt>
                <c:pt idx="34612">
                  <c:v>6.9223999999971919E-4</c:v>
                </c:pt>
                <c:pt idx="34613">
                  <c:v>6.9225999999971918E-4</c:v>
                </c:pt>
                <c:pt idx="34614">
                  <c:v>6.9227999999971917E-4</c:v>
                </c:pt>
                <c:pt idx="34615">
                  <c:v>6.9229999999971916E-4</c:v>
                </c:pt>
                <c:pt idx="34616">
                  <c:v>6.9231999999971915E-4</c:v>
                </c:pt>
                <c:pt idx="34617">
                  <c:v>6.9233999999971914E-4</c:v>
                </c:pt>
                <c:pt idx="34618">
                  <c:v>6.9235999999971913E-4</c:v>
                </c:pt>
                <c:pt idx="34619">
                  <c:v>6.9237999999971912E-4</c:v>
                </c:pt>
                <c:pt idx="34620">
                  <c:v>6.9239999999971911E-4</c:v>
                </c:pt>
                <c:pt idx="34621">
                  <c:v>6.924199999997191E-4</c:v>
                </c:pt>
                <c:pt idx="34622">
                  <c:v>6.9243999999971909E-4</c:v>
                </c:pt>
                <c:pt idx="34623">
                  <c:v>6.9245999999971908E-4</c:v>
                </c:pt>
                <c:pt idx="34624">
                  <c:v>6.9247999999971907E-4</c:v>
                </c:pt>
                <c:pt idx="34625">
                  <c:v>6.9249999999971906E-4</c:v>
                </c:pt>
                <c:pt idx="34626">
                  <c:v>6.9251999999971905E-4</c:v>
                </c:pt>
                <c:pt idx="34627">
                  <c:v>6.9253999999971904E-4</c:v>
                </c:pt>
                <c:pt idx="34628">
                  <c:v>6.9255999999971903E-4</c:v>
                </c:pt>
                <c:pt idx="34629">
                  <c:v>6.9257999999971902E-4</c:v>
                </c:pt>
                <c:pt idx="34630">
                  <c:v>6.92599999999719E-4</c:v>
                </c:pt>
                <c:pt idx="34631">
                  <c:v>6.9261999999971899E-4</c:v>
                </c:pt>
                <c:pt idx="34632">
                  <c:v>6.9263999999971898E-4</c:v>
                </c:pt>
                <c:pt idx="34633">
                  <c:v>6.9265999999971897E-4</c:v>
                </c:pt>
                <c:pt idx="34634">
                  <c:v>6.9267999999971896E-4</c:v>
                </c:pt>
                <c:pt idx="34635">
                  <c:v>6.9269999999971895E-4</c:v>
                </c:pt>
                <c:pt idx="34636">
                  <c:v>6.9271999999971894E-4</c:v>
                </c:pt>
                <c:pt idx="34637">
                  <c:v>6.9273999999971893E-4</c:v>
                </c:pt>
                <c:pt idx="34638">
                  <c:v>6.9275999999971892E-4</c:v>
                </c:pt>
                <c:pt idx="34639">
                  <c:v>6.9277999999971891E-4</c:v>
                </c:pt>
                <c:pt idx="34640">
                  <c:v>6.927999999997189E-4</c:v>
                </c:pt>
                <c:pt idx="34641">
                  <c:v>6.9281999999971889E-4</c:v>
                </c:pt>
                <c:pt idx="34642">
                  <c:v>6.9283999999971888E-4</c:v>
                </c:pt>
                <c:pt idx="34643">
                  <c:v>6.9285999999971887E-4</c:v>
                </c:pt>
                <c:pt idx="34644">
                  <c:v>6.9287999999971886E-4</c:v>
                </c:pt>
                <c:pt idx="34645">
                  <c:v>6.9289999999971885E-4</c:v>
                </c:pt>
                <c:pt idx="34646">
                  <c:v>6.9291999999971884E-4</c:v>
                </c:pt>
                <c:pt idx="34647">
                  <c:v>6.9293999999971883E-4</c:v>
                </c:pt>
                <c:pt idx="34648">
                  <c:v>6.9295999999971882E-4</c:v>
                </c:pt>
                <c:pt idx="34649">
                  <c:v>6.9297999999971881E-4</c:v>
                </c:pt>
                <c:pt idx="34650">
                  <c:v>6.929999999997188E-4</c:v>
                </c:pt>
                <c:pt idx="34651">
                  <c:v>6.9301999999971879E-4</c:v>
                </c:pt>
                <c:pt idx="34652">
                  <c:v>6.9303999999971878E-4</c:v>
                </c:pt>
                <c:pt idx="34653">
                  <c:v>6.9305999999971877E-4</c:v>
                </c:pt>
                <c:pt idx="34654">
                  <c:v>6.9307999999971876E-4</c:v>
                </c:pt>
                <c:pt idx="34655">
                  <c:v>6.9309999999971875E-4</c:v>
                </c:pt>
                <c:pt idx="34656">
                  <c:v>6.9311999999971874E-4</c:v>
                </c:pt>
                <c:pt idx="34657">
                  <c:v>6.9313999999971873E-4</c:v>
                </c:pt>
                <c:pt idx="34658">
                  <c:v>6.9315999999971871E-4</c:v>
                </c:pt>
                <c:pt idx="34659">
                  <c:v>6.931799999997187E-4</c:v>
                </c:pt>
                <c:pt idx="34660">
                  <c:v>6.9319999999971869E-4</c:v>
                </c:pt>
                <c:pt idx="34661">
                  <c:v>6.9321999999971868E-4</c:v>
                </c:pt>
                <c:pt idx="34662">
                  <c:v>6.9323999999971867E-4</c:v>
                </c:pt>
                <c:pt idx="34663">
                  <c:v>6.9325999999971866E-4</c:v>
                </c:pt>
                <c:pt idx="34664">
                  <c:v>6.9327999999971865E-4</c:v>
                </c:pt>
                <c:pt idx="34665">
                  <c:v>6.9329999999971864E-4</c:v>
                </c:pt>
                <c:pt idx="34666">
                  <c:v>6.9331999999971863E-4</c:v>
                </c:pt>
                <c:pt idx="34667">
                  <c:v>6.9333999999971862E-4</c:v>
                </c:pt>
                <c:pt idx="34668">
                  <c:v>6.9335999999971861E-4</c:v>
                </c:pt>
                <c:pt idx="34669">
                  <c:v>6.933799999997186E-4</c:v>
                </c:pt>
                <c:pt idx="34670">
                  <c:v>6.9339999999971859E-4</c:v>
                </c:pt>
                <c:pt idx="34671">
                  <c:v>6.9341999999971858E-4</c:v>
                </c:pt>
                <c:pt idx="34672">
                  <c:v>6.9343999999971857E-4</c:v>
                </c:pt>
                <c:pt idx="34673">
                  <c:v>6.9345999999971856E-4</c:v>
                </c:pt>
                <c:pt idx="34674">
                  <c:v>6.9347999999971855E-4</c:v>
                </c:pt>
                <c:pt idx="34675">
                  <c:v>6.9349999999971854E-4</c:v>
                </c:pt>
                <c:pt idx="34676">
                  <c:v>6.9351999999971853E-4</c:v>
                </c:pt>
                <c:pt idx="34677">
                  <c:v>6.9353999999971852E-4</c:v>
                </c:pt>
                <c:pt idx="34678">
                  <c:v>6.9355999999971851E-4</c:v>
                </c:pt>
                <c:pt idx="34679">
                  <c:v>6.935799999997185E-4</c:v>
                </c:pt>
                <c:pt idx="34680">
                  <c:v>6.9359999999971849E-4</c:v>
                </c:pt>
                <c:pt idx="34681">
                  <c:v>6.9361999999971848E-4</c:v>
                </c:pt>
                <c:pt idx="34682">
                  <c:v>6.9363999999971847E-4</c:v>
                </c:pt>
                <c:pt idx="34683">
                  <c:v>6.9365999999971846E-4</c:v>
                </c:pt>
                <c:pt idx="34684">
                  <c:v>6.9367999999971845E-4</c:v>
                </c:pt>
                <c:pt idx="34685">
                  <c:v>6.9369999999971844E-4</c:v>
                </c:pt>
                <c:pt idx="34686">
                  <c:v>6.9371999999971842E-4</c:v>
                </c:pt>
                <c:pt idx="34687">
                  <c:v>6.9373999999971841E-4</c:v>
                </c:pt>
                <c:pt idx="34688">
                  <c:v>6.937599999997184E-4</c:v>
                </c:pt>
                <c:pt idx="34689">
                  <c:v>6.9377999999971839E-4</c:v>
                </c:pt>
                <c:pt idx="34690">
                  <c:v>6.9379999999971838E-4</c:v>
                </c:pt>
                <c:pt idx="34691">
                  <c:v>6.9381999999971837E-4</c:v>
                </c:pt>
                <c:pt idx="34692">
                  <c:v>6.9383999999971836E-4</c:v>
                </c:pt>
                <c:pt idx="34693">
                  <c:v>6.9385999999971835E-4</c:v>
                </c:pt>
                <c:pt idx="34694">
                  <c:v>6.9387999999971834E-4</c:v>
                </c:pt>
                <c:pt idx="34695">
                  <c:v>6.9389999999971833E-4</c:v>
                </c:pt>
                <c:pt idx="34696">
                  <c:v>6.9391999999971832E-4</c:v>
                </c:pt>
                <c:pt idx="34697">
                  <c:v>6.9393999999971831E-4</c:v>
                </c:pt>
                <c:pt idx="34698">
                  <c:v>6.939599999997183E-4</c:v>
                </c:pt>
                <c:pt idx="34699">
                  <c:v>6.9397999999971829E-4</c:v>
                </c:pt>
                <c:pt idx="34700">
                  <c:v>6.9399999999971828E-4</c:v>
                </c:pt>
                <c:pt idx="34701">
                  <c:v>6.9401999999971827E-4</c:v>
                </c:pt>
                <c:pt idx="34702">
                  <c:v>6.9403999999971826E-4</c:v>
                </c:pt>
                <c:pt idx="34703">
                  <c:v>6.9405999999971825E-4</c:v>
                </c:pt>
                <c:pt idx="34704">
                  <c:v>6.9407999999971824E-4</c:v>
                </c:pt>
                <c:pt idx="34705">
                  <c:v>6.9409999999971823E-4</c:v>
                </c:pt>
                <c:pt idx="34706">
                  <c:v>6.9411999999971822E-4</c:v>
                </c:pt>
                <c:pt idx="34707">
                  <c:v>6.9413999999971821E-4</c:v>
                </c:pt>
                <c:pt idx="34708">
                  <c:v>6.941599999997182E-4</c:v>
                </c:pt>
                <c:pt idx="34709">
                  <c:v>6.9417999999971819E-4</c:v>
                </c:pt>
                <c:pt idx="34710">
                  <c:v>6.9419999999971818E-4</c:v>
                </c:pt>
                <c:pt idx="34711">
                  <c:v>6.9421999999971817E-4</c:v>
                </c:pt>
                <c:pt idx="34712">
                  <c:v>6.9423999999971816E-4</c:v>
                </c:pt>
                <c:pt idx="34713">
                  <c:v>6.9425999999971815E-4</c:v>
                </c:pt>
                <c:pt idx="34714">
                  <c:v>6.9427999999971813E-4</c:v>
                </c:pt>
                <c:pt idx="34715">
                  <c:v>6.9429999999971812E-4</c:v>
                </c:pt>
                <c:pt idx="34716">
                  <c:v>6.9431999999971811E-4</c:v>
                </c:pt>
                <c:pt idx="34717">
                  <c:v>6.943399999997181E-4</c:v>
                </c:pt>
                <c:pt idx="34718">
                  <c:v>6.9435999999971809E-4</c:v>
                </c:pt>
                <c:pt idx="34719">
                  <c:v>6.9437999999971808E-4</c:v>
                </c:pt>
                <c:pt idx="34720">
                  <c:v>6.9439999999971807E-4</c:v>
                </c:pt>
                <c:pt idx="34721">
                  <c:v>6.9441999999971806E-4</c:v>
                </c:pt>
                <c:pt idx="34722">
                  <c:v>6.9443999999971805E-4</c:v>
                </c:pt>
                <c:pt idx="34723">
                  <c:v>6.9445999999971804E-4</c:v>
                </c:pt>
                <c:pt idx="34724">
                  <c:v>6.9447999999971803E-4</c:v>
                </c:pt>
                <c:pt idx="34725">
                  <c:v>6.9449999999971802E-4</c:v>
                </c:pt>
                <c:pt idx="34726">
                  <c:v>6.9451999999971801E-4</c:v>
                </c:pt>
                <c:pt idx="34727">
                  <c:v>6.94539999999718E-4</c:v>
                </c:pt>
                <c:pt idx="34728">
                  <c:v>6.9455999999971799E-4</c:v>
                </c:pt>
                <c:pt idx="34729">
                  <c:v>6.9457999999971798E-4</c:v>
                </c:pt>
                <c:pt idx="34730">
                  <c:v>6.9459999999971797E-4</c:v>
                </c:pt>
                <c:pt idx="34731">
                  <c:v>6.9461999999971796E-4</c:v>
                </c:pt>
                <c:pt idx="34732">
                  <c:v>6.9463999999971795E-4</c:v>
                </c:pt>
                <c:pt idx="34733">
                  <c:v>6.9465999999971794E-4</c:v>
                </c:pt>
                <c:pt idx="34734">
                  <c:v>6.9467999999971793E-4</c:v>
                </c:pt>
                <c:pt idx="34735">
                  <c:v>6.9469999999971792E-4</c:v>
                </c:pt>
                <c:pt idx="34736">
                  <c:v>6.9471999999971791E-4</c:v>
                </c:pt>
                <c:pt idx="34737">
                  <c:v>6.947399999997179E-4</c:v>
                </c:pt>
                <c:pt idx="34738">
                  <c:v>6.9475999999971789E-4</c:v>
                </c:pt>
                <c:pt idx="34739">
                  <c:v>6.9477999999971788E-4</c:v>
                </c:pt>
                <c:pt idx="34740">
                  <c:v>6.9479999999971787E-4</c:v>
                </c:pt>
                <c:pt idx="34741">
                  <c:v>6.9481999999971786E-4</c:v>
                </c:pt>
                <c:pt idx="34742">
                  <c:v>6.9483999999971784E-4</c:v>
                </c:pt>
                <c:pt idx="34743">
                  <c:v>6.9485999999971783E-4</c:v>
                </c:pt>
                <c:pt idx="34744">
                  <c:v>6.9487999999971782E-4</c:v>
                </c:pt>
                <c:pt idx="34745">
                  <c:v>6.9489999999971781E-4</c:v>
                </c:pt>
                <c:pt idx="34746">
                  <c:v>6.949199999997178E-4</c:v>
                </c:pt>
                <c:pt idx="34747">
                  <c:v>6.9493999999971779E-4</c:v>
                </c:pt>
                <c:pt idx="34748">
                  <c:v>6.9495999999971778E-4</c:v>
                </c:pt>
                <c:pt idx="34749">
                  <c:v>6.9497999999971777E-4</c:v>
                </c:pt>
                <c:pt idx="34750">
                  <c:v>6.9499999999971776E-4</c:v>
                </c:pt>
                <c:pt idx="34751">
                  <c:v>6.9501999999971775E-4</c:v>
                </c:pt>
                <c:pt idx="34752">
                  <c:v>6.9503999999971774E-4</c:v>
                </c:pt>
                <c:pt idx="34753">
                  <c:v>6.9505999999971773E-4</c:v>
                </c:pt>
                <c:pt idx="34754">
                  <c:v>6.9507999999971772E-4</c:v>
                </c:pt>
                <c:pt idx="34755">
                  <c:v>6.9509999999971771E-4</c:v>
                </c:pt>
                <c:pt idx="34756">
                  <c:v>6.951199999997177E-4</c:v>
                </c:pt>
                <c:pt idx="34757">
                  <c:v>6.9513999999971769E-4</c:v>
                </c:pt>
                <c:pt idx="34758">
                  <c:v>6.9515999999971768E-4</c:v>
                </c:pt>
                <c:pt idx="34759">
                  <c:v>6.9517999999971767E-4</c:v>
                </c:pt>
                <c:pt idx="34760">
                  <c:v>6.9519999999971766E-4</c:v>
                </c:pt>
                <c:pt idx="34761">
                  <c:v>6.9521999999971765E-4</c:v>
                </c:pt>
                <c:pt idx="34762">
                  <c:v>6.9523999999971764E-4</c:v>
                </c:pt>
                <c:pt idx="34763">
                  <c:v>6.9525999999971763E-4</c:v>
                </c:pt>
                <c:pt idx="34764">
                  <c:v>6.9527999999971762E-4</c:v>
                </c:pt>
                <c:pt idx="34765">
                  <c:v>6.9529999999971761E-4</c:v>
                </c:pt>
                <c:pt idx="34766">
                  <c:v>6.953199999997176E-4</c:v>
                </c:pt>
                <c:pt idx="34767">
                  <c:v>6.9533999999971759E-4</c:v>
                </c:pt>
                <c:pt idx="34768">
                  <c:v>6.9535999999971758E-4</c:v>
                </c:pt>
                <c:pt idx="34769">
                  <c:v>6.9537999999971757E-4</c:v>
                </c:pt>
                <c:pt idx="34770">
                  <c:v>6.9539999999971755E-4</c:v>
                </c:pt>
                <c:pt idx="34771">
                  <c:v>6.9541999999971754E-4</c:v>
                </c:pt>
                <c:pt idx="34772">
                  <c:v>6.9543999999971753E-4</c:v>
                </c:pt>
                <c:pt idx="34773">
                  <c:v>6.9545999999971752E-4</c:v>
                </c:pt>
                <c:pt idx="34774">
                  <c:v>6.9547999999971751E-4</c:v>
                </c:pt>
                <c:pt idx="34775">
                  <c:v>6.954999999997175E-4</c:v>
                </c:pt>
                <c:pt idx="34776">
                  <c:v>6.9551999999971749E-4</c:v>
                </c:pt>
                <c:pt idx="34777">
                  <c:v>6.9553999999971748E-4</c:v>
                </c:pt>
                <c:pt idx="34778">
                  <c:v>6.9555999999971747E-4</c:v>
                </c:pt>
                <c:pt idx="34779">
                  <c:v>6.9557999999971746E-4</c:v>
                </c:pt>
                <c:pt idx="34780">
                  <c:v>6.9559999999971745E-4</c:v>
                </c:pt>
                <c:pt idx="34781">
                  <c:v>6.9561999999971744E-4</c:v>
                </c:pt>
                <c:pt idx="34782">
                  <c:v>6.9563999999971743E-4</c:v>
                </c:pt>
                <c:pt idx="34783">
                  <c:v>6.9565999999971742E-4</c:v>
                </c:pt>
                <c:pt idx="34784">
                  <c:v>6.9567999999971741E-4</c:v>
                </c:pt>
                <c:pt idx="34785">
                  <c:v>6.956999999997174E-4</c:v>
                </c:pt>
                <c:pt idx="34786">
                  <c:v>6.9571999999971739E-4</c:v>
                </c:pt>
                <c:pt idx="34787">
                  <c:v>6.9573999999971738E-4</c:v>
                </c:pt>
                <c:pt idx="34788">
                  <c:v>6.9575999999971737E-4</c:v>
                </c:pt>
                <c:pt idx="34789">
                  <c:v>6.9577999999971736E-4</c:v>
                </c:pt>
                <c:pt idx="34790">
                  <c:v>6.9579999999971735E-4</c:v>
                </c:pt>
                <c:pt idx="34791">
                  <c:v>6.9581999999971734E-4</c:v>
                </c:pt>
                <c:pt idx="34792">
                  <c:v>6.9583999999971733E-4</c:v>
                </c:pt>
                <c:pt idx="34793">
                  <c:v>6.9585999999971732E-4</c:v>
                </c:pt>
                <c:pt idx="34794">
                  <c:v>6.9587999999971731E-4</c:v>
                </c:pt>
                <c:pt idx="34795">
                  <c:v>6.958999999997173E-4</c:v>
                </c:pt>
                <c:pt idx="34796">
                  <c:v>6.9591999999971729E-4</c:v>
                </c:pt>
                <c:pt idx="34797">
                  <c:v>6.9593999999971728E-4</c:v>
                </c:pt>
                <c:pt idx="34798">
                  <c:v>6.9595999999971726E-4</c:v>
                </c:pt>
                <c:pt idx="34799">
                  <c:v>6.9597999999971725E-4</c:v>
                </c:pt>
                <c:pt idx="34800">
                  <c:v>6.9599999999971724E-4</c:v>
                </c:pt>
                <c:pt idx="34801">
                  <c:v>6.9601999999971723E-4</c:v>
                </c:pt>
                <c:pt idx="34802">
                  <c:v>6.9603999999971722E-4</c:v>
                </c:pt>
                <c:pt idx="34803">
                  <c:v>6.9605999999971721E-4</c:v>
                </c:pt>
                <c:pt idx="34804">
                  <c:v>6.960799999997172E-4</c:v>
                </c:pt>
                <c:pt idx="34805">
                  <c:v>6.9609999999971719E-4</c:v>
                </c:pt>
                <c:pt idx="34806">
                  <c:v>6.9611999999971718E-4</c:v>
                </c:pt>
                <c:pt idx="34807">
                  <c:v>6.9613999999971717E-4</c:v>
                </c:pt>
                <c:pt idx="34808">
                  <c:v>6.9615999999971716E-4</c:v>
                </c:pt>
                <c:pt idx="34809">
                  <c:v>6.9617999999971715E-4</c:v>
                </c:pt>
                <c:pt idx="34810">
                  <c:v>6.9619999999971714E-4</c:v>
                </c:pt>
                <c:pt idx="34811">
                  <c:v>6.9621999999971713E-4</c:v>
                </c:pt>
                <c:pt idx="34812">
                  <c:v>6.9623999999971712E-4</c:v>
                </c:pt>
                <c:pt idx="34813">
                  <c:v>6.9625999999971711E-4</c:v>
                </c:pt>
                <c:pt idx="34814">
                  <c:v>6.962799999997171E-4</c:v>
                </c:pt>
                <c:pt idx="34815">
                  <c:v>6.9629999999971709E-4</c:v>
                </c:pt>
                <c:pt idx="34816">
                  <c:v>6.9631999999971708E-4</c:v>
                </c:pt>
                <c:pt idx="34817">
                  <c:v>6.9633999999971707E-4</c:v>
                </c:pt>
                <c:pt idx="34818">
                  <c:v>6.9635999999971706E-4</c:v>
                </c:pt>
                <c:pt idx="34819">
                  <c:v>6.9637999999971705E-4</c:v>
                </c:pt>
                <c:pt idx="34820">
                  <c:v>6.9639999999971704E-4</c:v>
                </c:pt>
                <c:pt idx="34821">
                  <c:v>6.9641999999971703E-4</c:v>
                </c:pt>
                <c:pt idx="34822">
                  <c:v>6.9643999999971702E-4</c:v>
                </c:pt>
                <c:pt idx="34823">
                  <c:v>6.9645999999971701E-4</c:v>
                </c:pt>
                <c:pt idx="34824">
                  <c:v>6.96479999999717E-4</c:v>
                </c:pt>
                <c:pt idx="34825">
                  <c:v>6.9649999999971699E-4</c:v>
                </c:pt>
                <c:pt idx="34826">
                  <c:v>6.9651999999971697E-4</c:v>
                </c:pt>
                <c:pt idx="34827">
                  <c:v>6.9653999999971696E-4</c:v>
                </c:pt>
                <c:pt idx="34828">
                  <c:v>6.9655999999971695E-4</c:v>
                </c:pt>
                <c:pt idx="34829">
                  <c:v>6.9657999999971694E-4</c:v>
                </c:pt>
                <c:pt idx="34830">
                  <c:v>6.9659999999971693E-4</c:v>
                </c:pt>
                <c:pt idx="34831">
                  <c:v>6.9661999999971692E-4</c:v>
                </c:pt>
                <c:pt idx="34832">
                  <c:v>6.9663999999971691E-4</c:v>
                </c:pt>
                <c:pt idx="34833">
                  <c:v>6.966599999997169E-4</c:v>
                </c:pt>
                <c:pt idx="34834">
                  <c:v>6.9667999999971689E-4</c:v>
                </c:pt>
                <c:pt idx="34835">
                  <c:v>6.9669999999971688E-4</c:v>
                </c:pt>
                <c:pt idx="34836">
                  <c:v>6.9671999999971687E-4</c:v>
                </c:pt>
                <c:pt idx="34837">
                  <c:v>6.9673999999971686E-4</c:v>
                </c:pt>
                <c:pt idx="34838">
                  <c:v>6.9675999999971685E-4</c:v>
                </c:pt>
                <c:pt idx="34839">
                  <c:v>6.9677999999971684E-4</c:v>
                </c:pt>
                <c:pt idx="34840">
                  <c:v>6.9679999999971683E-4</c:v>
                </c:pt>
                <c:pt idx="34841">
                  <c:v>6.9681999999971682E-4</c:v>
                </c:pt>
                <c:pt idx="34842">
                  <c:v>6.9683999999971681E-4</c:v>
                </c:pt>
                <c:pt idx="34843">
                  <c:v>6.968599999997168E-4</c:v>
                </c:pt>
                <c:pt idx="34844">
                  <c:v>6.9687999999971679E-4</c:v>
                </c:pt>
                <c:pt idx="34845">
                  <c:v>6.9689999999971678E-4</c:v>
                </c:pt>
                <c:pt idx="34846">
                  <c:v>6.9691999999971677E-4</c:v>
                </c:pt>
                <c:pt idx="34847">
                  <c:v>6.9693999999971676E-4</c:v>
                </c:pt>
                <c:pt idx="34848">
                  <c:v>6.9695999999971675E-4</c:v>
                </c:pt>
                <c:pt idx="34849">
                  <c:v>6.9697999999971674E-4</c:v>
                </c:pt>
                <c:pt idx="34850">
                  <c:v>6.9699999999971673E-4</c:v>
                </c:pt>
                <c:pt idx="34851">
                  <c:v>6.9701999999971672E-4</c:v>
                </c:pt>
                <c:pt idx="34852">
                  <c:v>6.9703999999971671E-4</c:v>
                </c:pt>
                <c:pt idx="34853">
                  <c:v>6.970599999997167E-4</c:v>
                </c:pt>
                <c:pt idx="34854">
                  <c:v>6.9707999999971668E-4</c:v>
                </c:pt>
                <c:pt idx="34855">
                  <c:v>6.9709999999971667E-4</c:v>
                </c:pt>
                <c:pt idx="34856">
                  <c:v>6.9711999999971666E-4</c:v>
                </c:pt>
                <c:pt idx="34857">
                  <c:v>6.9713999999971665E-4</c:v>
                </c:pt>
                <c:pt idx="34858">
                  <c:v>6.9715999999971664E-4</c:v>
                </c:pt>
                <c:pt idx="34859">
                  <c:v>6.9717999999971663E-4</c:v>
                </c:pt>
                <c:pt idx="34860">
                  <c:v>6.9719999999971662E-4</c:v>
                </c:pt>
                <c:pt idx="34861">
                  <c:v>6.9721999999971661E-4</c:v>
                </c:pt>
                <c:pt idx="34862">
                  <c:v>6.972399999997166E-4</c:v>
                </c:pt>
                <c:pt idx="34863">
                  <c:v>6.9725999999971659E-4</c:v>
                </c:pt>
                <c:pt idx="34864">
                  <c:v>6.9727999999971658E-4</c:v>
                </c:pt>
                <c:pt idx="34865">
                  <c:v>6.9729999999971657E-4</c:v>
                </c:pt>
                <c:pt idx="34866">
                  <c:v>6.9731999999971656E-4</c:v>
                </c:pt>
                <c:pt idx="34867">
                  <c:v>6.9733999999971655E-4</c:v>
                </c:pt>
                <c:pt idx="34868">
                  <c:v>6.9735999999971654E-4</c:v>
                </c:pt>
                <c:pt idx="34869">
                  <c:v>6.9737999999971653E-4</c:v>
                </c:pt>
                <c:pt idx="34870">
                  <c:v>6.9739999999971652E-4</c:v>
                </c:pt>
                <c:pt idx="34871">
                  <c:v>6.9741999999971651E-4</c:v>
                </c:pt>
                <c:pt idx="34872">
                  <c:v>6.974399999997165E-4</c:v>
                </c:pt>
                <c:pt idx="34873">
                  <c:v>6.9745999999971649E-4</c:v>
                </c:pt>
                <c:pt idx="34874">
                  <c:v>6.9747999999971648E-4</c:v>
                </c:pt>
                <c:pt idx="34875">
                  <c:v>6.9749999999971647E-4</c:v>
                </c:pt>
                <c:pt idx="34876">
                  <c:v>6.9751999999971646E-4</c:v>
                </c:pt>
                <c:pt idx="34877">
                  <c:v>6.9753999999971645E-4</c:v>
                </c:pt>
                <c:pt idx="34878">
                  <c:v>6.9755999999971644E-4</c:v>
                </c:pt>
                <c:pt idx="34879">
                  <c:v>6.9757999999971643E-4</c:v>
                </c:pt>
                <c:pt idx="34880">
                  <c:v>6.9759999999971642E-4</c:v>
                </c:pt>
                <c:pt idx="34881">
                  <c:v>6.9761999999971641E-4</c:v>
                </c:pt>
                <c:pt idx="34882">
                  <c:v>6.9763999999971639E-4</c:v>
                </c:pt>
                <c:pt idx="34883">
                  <c:v>6.9765999999971638E-4</c:v>
                </c:pt>
                <c:pt idx="34884">
                  <c:v>6.9767999999971637E-4</c:v>
                </c:pt>
                <c:pt idx="34885">
                  <c:v>6.9769999999971636E-4</c:v>
                </c:pt>
                <c:pt idx="34886">
                  <c:v>6.9771999999971635E-4</c:v>
                </c:pt>
                <c:pt idx="34887">
                  <c:v>6.9773999999971634E-4</c:v>
                </c:pt>
                <c:pt idx="34888">
                  <c:v>6.9775999999971633E-4</c:v>
                </c:pt>
                <c:pt idx="34889">
                  <c:v>6.9777999999971632E-4</c:v>
                </c:pt>
                <c:pt idx="34890">
                  <c:v>6.9779999999971631E-4</c:v>
                </c:pt>
                <c:pt idx="34891">
                  <c:v>6.978199999997163E-4</c:v>
                </c:pt>
                <c:pt idx="34892">
                  <c:v>6.9783999999971629E-4</c:v>
                </c:pt>
                <c:pt idx="34893">
                  <c:v>6.9785999999971628E-4</c:v>
                </c:pt>
                <c:pt idx="34894">
                  <c:v>6.9787999999971627E-4</c:v>
                </c:pt>
                <c:pt idx="34895">
                  <c:v>6.9789999999971626E-4</c:v>
                </c:pt>
                <c:pt idx="34896">
                  <c:v>6.9791999999971625E-4</c:v>
                </c:pt>
                <c:pt idx="34897">
                  <c:v>6.9793999999971624E-4</c:v>
                </c:pt>
                <c:pt idx="34898">
                  <c:v>6.9795999999971623E-4</c:v>
                </c:pt>
                <c:pt idx="34899">
                  <c:v>6.9797999999971622E-4</c:v>
                </c:pt>
                <c:pt idx="34900">
                  <c:v>6.9799999999971621E-4</c:v>
                </c:pt>
                <c:pt idx="34901">
                  <c:v>6.980199999997162E-4</c:v>
                </c:pt>
                <c:pt idx="34902">
                  <c:v>6.9803999999971619E-4</c:v>
                </c:pt>
                <c:pt idx="34903">
                  <c:v>6.9805999999971618E-4</c:v>
                </c:pt>
                <c:pt idx="34904">
                  <c:v>6.9807999999971617E-4</c:v>
                </c:pt>
                <c:pt idx="34905">
                  <c:v>6.9809999999971616E-4</c:v>
                </c:pt>
                <c:pt idx="34906">
                  <c:v>6.9811999999971615E-4</c:v>
                </c:pt>
                <c:pt idx="34907">
                  <c:v>6.9813999999971614E-4</c:v>
                </c:pt>
                <c:pt idx="34908">
                  <c:v>6.9815999999971613E-4</c:v>
                </c:pt>
                <c:pt idx="34909">
                  <c:v>6.9817999999971612E-4</c:v>
                </c:pt>
                <c:pt idx="34910">
                  <c:v>6.9819999999971611E-4</c:v>
                </c:pt>
                <c:pt idx="34911">
                  <c:v>6.9821999999971609E-4</c:v>
                </c:pt>
                <c:pt idx="34912">
                  <c:v>6.9823999999971608E-4</c:v>
                </c:pt>
                <c:pt idx="34913">
                  <c:v>6.9825999999971607E-4</c:v>
                </c:pt>
                <c:pt idx="34914">
                  <c:v>6.9827999999971606E-4</c:v>
                </c:pt>
                <c:pt idx="34915">
                  <c:v>6.9829999999971605E-4</c:v>
                </c:pt>
                <c:pt idx="34916">
                  <c:v>6.9831999999971604E-4</c:v>
                </c:pt>
                <c:pt idx="34917">
                  <c:v>6.9833999999971603E-4</c:v>
                </c:pt>
                <c:pt idx="34918">
                  <c:v>6.9835999999971602E-4</c:v>
                </c:pt>
                <c:pt idx="34919">
                  <c:v>6.9837999999971601E-4</c:v>
                </c:pt>
                <c:pt idx="34920">
                  <c:v>6.98399999999716E-4</c:v>
                </c:pt>
                <c:pt idx="34921">
                  <c:v>6.9841999999971599E-4</c:v>
                </c:pt>
                <c:pt idx="34922">
                  <c:v>6.9843999999971598E-4</c:v>
                </c:pt>
                <c:pt idx="34923">
                  <c:v>6.9845999999971597E-4</c:v>
                </c:pt>
                <c:pt idx="34924">
                  <c:v>6.9847999999971596E-4</c:v>
                </c:pt>
                <c:pt idx="34925">
                  <c:v>6.9849999999971595E-4</c:v>
                </c:pt>
                <c:pt idx="34926">
                  <c:v>6.9851999999971594E-4</c:v>
                </c:pt>
                <c:pt idx="34927">
                  <c:v>6.9853999999971593E-4</c:v>
                </c:pt>
                <c:pt idx="34928">
                  <c:v>6.9855999999971592E-4</c:v>
                </c:pt>
                <c:pt idx="34929">
                  <c:v>6.9857999999971591E-4</c:v>
                </c:pt>
                <c:pt idx="34930">
                  <c:v>6.985999999997159E-4</c:v>
                </c:pt>
                <c:pt idx="34931">
                  <c:v>6.9861999999971589E-4</c:v>
                </c:pt>
                <c:pt idx="34932">
                  <c:v>6.9863999999971588E-4</c:v>
                </c:pt>
                <c:pt idx="34933">
                  <c:v>6.9865999999971587E-4</c:v>
                </c:pt>
                <c:pt idx="34934">
                  <c:v>6.9867999999971586E-4</c:v>
                </c:pt>
                <c:pt idx="34935">
                  <c:v>6.9869999999971585E-4</c:v>
                </c:pt>
                <c:pt idx="34936">
                  <c:v>6.9871999999971584E-4</c:v>
                </c:pt>
                <c:pt idx="34937">
                  <c:v>6.9873999999971583E-4</c:v>
                </c:pt>
                <c:pt idx="34938">
                  <c:v>6.9875999999971582E-4</c:v>
                </c:pt>
                <c:pt idx="34939">
                  <c:v>6.987799999997158E-4</c:v>
                </c:pt>
                <c:pt idx="34940">
                  <c:v>6.9879999999971579E-4</c:v>
                </c:pt>
                <c:pt idx="34941">
                  <c:v>6.9881999999971578E-4</c:v>
                </c:pt>
                <c:pt idx="34942">
                  <c:v>6.9883999999971577E-4</c:v>
                </c:pt>
                <c:pt idx="34943">
                  <c:v>6.9885999999971576E-4</c:v>
                </c:pt>
                <c:pt idx="34944">
                  <c:v>6.9887999999971575E-4</c:v>
                </c:pt>
                <c:pt idx="34945">
                  <c:v>6.9889999999971574E-4</c:v>
                </c:pt>
                <c:pt idx="34946">
                  <c:v>6.9891999999971573E-4</c:v>
                </c:pt>
                <c:pt idx="34947">
                  <c:v>6.9893999999971572E-4</c:v>
                </c:pt>
                <c:pt idx="34948">
                  <c:v>6.9895999999971571E-4</c:v>
                </c:pt>
                <c:pt idx="34949">
                  <c:v>6.989799999997157E-4</c:v>
                </c:pt>
                <c:pt idx="34950">
                  <c:v>6.9899999999971569E-4</c:v>
                </c:pt>
                <c:pt idx="34951">
                  <c:v>6.9901999999971568E-4</c:v>
                </c:pt>
                <c:pt idx="34952">
                  <c:v>6.9903999999971567E-4</c:v>
                </c:pt>
                <c:pt idx="34953">
                  <c:v>6.9905999999971566E-4</c:v>
                </c:pt>
                <c:pt idx="34954">
                  <c:v>6.9907999999971565E-4</c:v>
                </c:pt>
                <c:pt idx="34955">
                  <c:v>6.9909999999971564E-4</c:v>
                </c:pt>
                <c:pt idx="34956">
                  <c:v>6.9911999999971563E-4</c:v>
                </c:pt>
                <c:pt idx="34957">
                  <c:v>6.9913999999971562E-4</c:v>
                </c:pt>
                <c:pt idx="34958">
                  <c:v>6.9915999999971561E-4</c:v>
                </c:pt>
                <c:pt idx="34959">
                  <c:v>6.991799999997156E-4</c:v>
                </c:pt>
                <c:pt idx="34960">
                  <c:v>6.9919999999971559E-4</c:v>
                </c:pt>
                <c:pt idx="34961">
                  <c:v>6.9921999999971558E-4</c:v>
                </c:pt>
                <c:pt idx="34962">
                  <c:v>6.9923999999971557E-4</c:v>
                </c:pt>
                <c:pt idx="34963">
                  <c:v>6.9925999999971556E-4</c:v>
                </c:pt>
                <c:pt idx="34964">
                  <c:v>6.9927999999971555E-4</c:v>
                </c:pt>
                <c:pt idx="34965">
                  <c:v>6.9929999999971554E-4</c:v>
                </c:pt>
                <c:pt idx="34966">
                  <c:v>6.9931999999971553E-4</c:v>
                </c:pt>
                <c:pt idx="34967">
                  <c:v>6.9933999999971551E-4</c:v>
                </c:pt>
                <c:pt idx="34968">
                  <c:v>6.993599999997155E-4</c:v>
                </c:pt>
                <c:pt idx="34969">
                  <c:v>6.9937999999971549E-4</c:v>
                </c:pt>
                <c:pt idx="34970">
                  <c:v>6.9939999999971548E-4</c:v>
                </c:pt>
                <c:pt idx="34971">
                  <c:v>6.9941999999971547E-4</c:v>
                </c:pt>
                <c:pt idx="34972">
                  <c:v>6.9943999999971546E-4</c:v>
                </c:pt>
                <c:pt idx="34973">
                  <c:v>6.9945999999971545E-4</c:v>
                </c:pt>
                <c:pt idx="34974">
                  <c:v>6.9947999999971544E-4</c:v>
                </c:pt>
                <c:pt idx="34975">
                  <c:v>6.9949999999971543E-4</c:v>
                </c:pt>
                <c:pt idx="34976">
                  <c:v>6.9951999999971542E-4</c:v>
                </c:pt>
                <c:pt idx="34977">
                  <c:v>6.9953999999971541E-4</c:v>
                </c:pt>
                <c:pt idx="34978">
                  <c:v>6.995599999997154E-4</c:v>
                </c:pt>
                <c:pt idx="34979">
                  <c:v>6.9957999999971539E-4</c:v>
                </c:pt>
                <c:pt idx="34980">
                  <c:v>6.9959999999971538E-4</c:v>
                </c:pt>
                <c:pt idx="34981">
                  <c:v>6.9961999999971537E-4</c:v>
                </c:pt>
                <c:pt idx="34982">
                  <c:v>6.9963999999971536E-4</c:v>
                </c:pt>
                <c:pt idx="34983">
                  <c:v>6.9965999999971535E-4</c:v>
                </c:pt>
                <c:pt idx="34984">
                  <c:v>6.9967999999971534E-4</c:v>
                </c:pt>
                <c:pt idx="34985">
                  <c:v>6.9969999999971533E-4</c:v>
                </c:pt>
                <c:pt idx="34986">
                  <c:v>6.9971999999971532E-4</c:v>
                </c:pt>
                <c:pt idx="34987">
                  <c:v>6.9973999999971531E-4</c:v>
                </c:pt>
                <c:pt idx="34988">
                  <c:v>6.997599999997153E-4</c:v>
                </c:pt>
                <c:pt idx="34989">
                  <c:v>6.9977999999971529E-4</c:v>
                </c:pt>
                <c:pt idx="34990">
                  <c:v>6.9979999999971528E-4</c:v>
                </c:pt>
                <c:pt idx="34991">
                  <c:v>6.9981999999971527E-4</c:v>
                </c:pt>
                <c:pt idx="34992">
                  <c:v>6.9983999999971526E-4</c:v>
                </c:pt>
                <c:pt idx="34993">
                  <c:v>6.9985999999971525E-4</c:v>
                </c:pt>
                <c:pt idx="34994">
                  <c:v>6.9987999999971524E-4</c:v>
                </c:pt>
                <c:pt idx="34995">
                  <c:v>6.9989999999971522E-4</c:v>
                </c:pt>
                <c:pt idx="34996">
                  <c:v>6.9991999999971521E-4</c:v>
                </c:pt>
                <c:pt idx="34997">
                  <c:v>6.999399999997152E-4</c:v>
                </c:pt>
                <c:pt idx="34998">
                  <c:v>6.9995999999971519E-4</c:v>
                </c:pt>
                <c:pt idx="34999">
                  <c:v>6.9997999999971518E-4</c:v>
                </c:pt>
                <c:pt idx="35000">
                  <c:v>6.9999999999971517E-4</c:v>
                </c:pt>
                <c:pt idx="35001">
                  <c:v>7.0001999999971516E-4</c:v>
                </c:pt>
                <c:pt idx="35002">
                  <c:v>7.0003999999971515E-4</c:v>
                </c:pt>
                <c:pt idx="35003">
                  <c:v>7.0005999999971514E-4</c:v>
                </c:pt>
                <c:pt idx="35004">
                  <c:v>7.0007999999971513E-4</c:v>
                </c:pt>
                <c:pt idx="35005">
                  <c:v>7.0009999999971512E-4</c:v>
                </c:pt>
                <c:pt idx="35006">
                  <c:v>7.0011999999971511E-4</c:v>
                </c:pt>
                <c:pt idx="35007">
                  <c:v>7.001399999997151E-4</c:v>
                </c:pt>
                <c:pt idx="35008">
                  <c:v>7.0015999999971509E-4</c:v>
                </c:pt>
                <c:pt idx="35009">
                  <c:v>7.0017999999971508E-4</c:v>
                </c:pt>
                <c:pt idx="35010">
                  <c:v>7.0019999999971507E-4</c:v>
                </c:pt>
                <c:pt idx="35011">
                  <c:v>7.0021999999971506E-4</c:v>
                </c:pt>
                <c:pt idx="35012">
                  <c:v>7.0023999999971505E-4</c:v>
                </c:pt>
                <c:pt idx="35013">
                  <c:v>7.0025999999971504E-4</c:v>
                </c:pt>
                <c:pt idx="35014">
                  <c:v>7.0027999999971503E-4</c:v>
                </c:pt>
                <c:pt idx="35015">
                  <c:v>7.0029999999971502E-4</c:v>
                </c:pt>
                <c:pt idx="35016">
                  <c:v>7.0031999999971501E-4</c:v>
                </c:pt>
                <c:pt idx="35017">
                  <c:v>7.00339999999715E-4</c:v>
                </c:pt>
                <c:pt idx="35018">
                  <c:v>7.0035999999971499E-4</c:v>
                </c:pt>
                <c:pt idx="35019">
                  <c:v>7.0037999999971498E-4</c:v>
                </c:pt>
                <c:pt idx="35020">
                  <c:v>7.0039999999971497E-4</c:v>
                </c:pt>
                <c:pt idx="35021">
                  <c:v>7.0041999999971496E-4</c:v>
                </c:pt>
                <c:pt idx="35022">
                  <c:v>7.0043999999971495E-4</c:v>
                </c:pt>
                <c:pt idx="35023">
                  <c:v>7.0045999999971493E-4</c:v>
                </c:pt>
                <c:pt idx="35024">
                  <c:v>7.0047999999971492E-4</c:v>
                </c:pt>
                <c:pt idx="35025">
                  <c:v>7.0049999999971491E-4</c:v>
                </c:pt>
                <c:pt idx="35026">
                  <c:v>7.005199999997149E-4</c:v>
                </c:pt>
                <c:pt idx="35027">
                  <c:v>7.0053999999971489E-4</c:v>
                </c:pt>
                <c:pt idx="35028">
                  <c:v>7.0055999999971488E-4</c:v>
                </c:pt>
                <c:pt idx="35029">
                  <c:v>7.0057999999971487E-4</c:v>
                </c:pt>
                <c:pt idx="35030">
                  <c:v>7.0059999999971486E-4</c:v>
                </c:pt>
                <c:pt idx="35031">
                  <c:v>7.0061999999971485E-4</c:v>
                </c:pt>
                <c:pt idx="35032">
                  <c:v>7.0063999999971484E-4</c:v>
                </c:pt>
                <c:pt idx="35033">
                  <c:v>7.0065999999971483E-4</c:v>
                </c:pt>
                <c:pt idx="35034">
                  <c:v>7.0067999999971482E-4</c:v>
                </c:pt>
                <c:pt idx="35035">
                  <c:v>7.0069999999971481E-4</c:v>
                </c:pt>
                <c:pt idx="35036">
                  <c:v>7.007199999997148E-4</c:v>
                </c:pt>
                <c:pt idx="35037">
                  <c:v>7.0073999999971479E-4</c:v>
                </c:pt>
                <c:pt idx="35038">
                  <c:v>7.0075999999971478E-4</c:v>
                </c:pt>
                <c:pt idx="35039">
                  <c:v>7.0077999999971477E-4</c:v>
                </c:pt>
                <c:pt idx="35040">
                  <c:v>7.0079999999971476E-4</c:v>
                </c:pt>
                <c:pt idx="35041">
                  <c:v>7.0081999999971475E-4</c:v>
                </c:pt>
                <c:pt idx="35042">
                  <c:v>7.0083999999971474E-4</c:v>
                </c:pt>
                <c:pt idx="35043">
                  <c:v>7.0085999999971473E-4</c:v>
                </c:pt>
                <c:pt idx="35044">
                  <c:v>7.0087999999971472E-4</c:v>
                </c:pt>
                <c:pt idx="35045">
                  <c:v>7.0089999999971471E-4</c:v>
                </c:pt>
                <c:pt idx="35046">
                  <c:v>7.009199999997147E-4</c:v>
                </c:pt>
                <c:pt idx="35047">
                  <c:v>7.0093999999971469E-4</c:v>
                </c:pt>
                <c:pt idx="35048">
                  <c:v>7.0095999999971468E-4</c:v>
                </c:pt>
                <c:pt idx="35049">
                  <c:v>7.0097999999971467E-4</c:v>
                </c:pt>
                <c:pt idx="35050">
                  <c:v>7.0099999999971466E-4</c:v>
                </c:pt>
                <c:pt idx="35051">
                  <c:v>7.0101999999971464E-4</c:v>
                </c:pt>
                <c:pt idx="35052">
                  <c:v>7.0103999999971463E-4</c:v>
                </c:pt>
                <c:pt idx="35053">
                  <c:v>7.0105999999971462E-4</c:v>
                </c:pt>
                <c:pt idx="35054">
                  <c:v>7.0107999999971461E-4</c:v>
                </c:pt>
                <c:pt idx="35055">
                  <c:v>7.010999999997146E-4</c:v>
                </c:pt>
                <c:pt idx="35056">
                  <c:v>7.0111999999971459E-4</c:v>
                </c:pt>
                <c:pt idx="35057">
                  <c:v>7.0113999999971458E-4</c:v>
                </c:pt>
                <c:pt idx="35058">
                  <c:v>7.0115999999971457E-4</c:v>
                </c:pt>
                <c:pt idx="35059">
                  <c:v>7.0117999999971456E-4</c:v>
                </c:pt>
                <c:pt idx="35060">
                  <c:v>7.0119999999971455E-4</c:v>
                </c:pt>
                <c:pt idx="35061">
                  <c:v>7.0121999999971454E-4</c:v>
                </c:pt>
                <c:pt idx="35062">
                  <c:v>7.0123999999971453E-4</c:v>
                </c:pt>
                <c:pt idx="35063">
                  <c:v>7.0125999999971452E-4</c:v>
                </c:pt>
                <c:pt idx="35064">
                  <c:v>7.0127999999971451E-4</c:v>
                </c:pt>
                <c:pt idx="35065">
                  <c:v>7.012999999997145E-4</c:v>
                </c:pt>
                <c:pt idx="35066">
                  <c:v>7.0131999999971449E-4</c:v>
                </c:pt>
                <c:pt idx="35067">
                  <c:v>7.0133999999971448E-4</c:v>
                </c:pt>
                <c:pt idx="35068">
                  <c:v>7.0135999999971447E-4</c:v>
                </c:pt>
                <c:pt idx="35069">
                  <c:v>7.0137999999971446E-4</c:v>
                </c:pt>
                <c:pt idx="35070">
                  <c:v>7.0139999999971445E-4</c:v>
                </c:pt>
                <c:pt idx="35071">
                  <c:v>7.0141999999971444E-4</c:v>
                </c:pt>
                <c:pt idx="35072">
                  <c:v>7.0143999999971443E-4</c:v>
                </c:pt>
                <c:pt idx="35073">
                  <c:v>7.0145999999971442E-4</c:v>
                </c:pt>
                <c:pt idx="35074">
                  <c:v>7.0147999999971441E-4</c:v>
                </c:pt>
                <c:pt idx="35075">
                  <c:v>7.014999999997144E-4</c:v>
                </c:pt>
                <c:pt idx="35076">
                  <c:v>7.0151999999971439E-4</c:v>
                </c:pt>
                <c:pt idx="35077">
                  <c:v>7.0153999999971438E-4</c:v>
                </c:pt>
                <c:pt idx="35078">
                  <c:v>7.0155999999971437E-4</c:v>
                </c:pt>
                <c:pt idx="35079">
                  <c:v>7.0157999999971435E-4</c:v>
                </c:pt>
                <c:pt idx="35080">
                  <c:v>7.0159999999971434E-4</c:v>
                </c:pt>
                <c:pt idx="35081">
                  <c:v>7.0161999999971433E-4</c:v>
                </c:pt>
                <c:pt idx="35082">
                  <c:v>7.0163999999971432E-4</c:v>
                </c:pt>
                <c:pt idx="35083">
                  <c:v>7.0165999999971431E-4</c:v>
                </c:pt>
                <c:pt idx="35084">
                  <c:v>7.016799999997143E-4</c:v>
                </c:pt>
                <c:pt idx="35085">
                  <c:v>7.0169999999971429E-4</c:v>
                </c:pt>
                <c:pt idx="35086">
                  <c:v>7.0171999999971428E-4</c:v>
                </c:pt>
                <c:pt idx="35087">
                  <c:v>7.0173999999971427E-4</c:v>
                </c:pt>
                <c:pt idx="35088">
                  <c:v>7.0175999999971426E-4</c:v>
                </c:pt>
                <c:pt idx="35089">
                  <c:v>7.0177999999971425E-4</c:v>
                </c:pt>
                <c:pt idx="35090">
                  <c:v>7.0179999999971424E-4</c:v>
                </c:pt>
                <c:pt idx="35091">
                  <c:v>7.0181999999971423E-4</c:v>
                </c:pt>
                <c:pt idx="35092">
                  <c:v>7.0183999999971422E-4</c:v>
                </c:pt>
                <c:pt idx="35093">
                  <c:v>7.0185999999971421E-4</c:v>
                </c:pt>
                <c:pt idx="35094">
                  <c:v>7.018799999997142E-4</c:v>
                </c:pt>
                <c:pt idx="35095">
                  <c:v>7.0189999999971419E-4</c:v>
                </c:pt>
                <c:pt idx="35096">
                  <c:v>7.0191999999971418E-4</c:v>
                </c:pt>
                <c:pt idx="35097">
                  <c:v>7.0193999999971417E-4</c:v>
                </c:pt>
                <c:pt idx="35098">
                  <c:v>7.0195999999971416E-4</c:v>
                </c:pt>
                <c:pt idx="35099">
                  <c:v>7.0197999999971415E-4</c:v>
                </c:pt>
                <c:pt idx="35100">
                  <c:v>7.0199999999971414E-4</c:v>
                </c:pt>
                <c:pt idx="35101">
                  <c:v>7.0201999999971413E-4</c:v>
                </c:pt>
                <c:pt idx="35102">
                  <c:v>7.0203999999971412E-4</c:v>
                </c:pt>
                <c:pt idx="35103">
                  <c:v>7.0205999999971411E-4</c:v>
                </c:pt>
                <c:pt idx="35104">
                  <c:v>7.020799999997141E-4</c:v>
                </c:pt>
                <c:pt idx="35105">
                  <c:v>7.0209999999971409E-4</c:v>
                </c:pt>
                <c:pt idx="35106">
                  <c:v>7.0211999999971408E-4</c:v>
                </c:pt>
                <c:pt idx="35107">
                  <c:v>7.0213999999971406E-4</c:v>
                </c:pt>
                <c:pt idx="35108">
                  <c:v>7.0215999999971405E-4</c:v>
                </c:pt>
                <c:pt idx="35109">
                  <c:v>7.0217999999971404E-4</c:v>
                </c:pt>
                <c:pt idx="35110">
                  <c:v>7.0219999999971403E-4</c:v>
                </c:pt>
                <c:pt idx="35111">
                  <c:v>7.0221999999971402E-4</c:v>
                </c:pt>
                <c:pt idx="35112">
                  <c:v>7.0223999999971401E-4</c:v>
                </c:pt>
                <c:pt idx="35113">
                  <c:v>7.02259999999714E-4</c:v>
                </c:pt>
                <c:pt idx="35114">
                  <c:v>7.0227999999971399E-4</c:v>
                </c:pt>
                <c:pt idx="35115">
                  <c:v>7.0229999999971398E-4</c:v>
                </c:pt>
                <c:pt idx="35116">
                  <c:v>7.0231999999971397E-4</c:v>
                </c:pt>
                <c:pt idx="35117">
                  <c:v>7.0233999999971396E-4</c:v>
                </c:pt>
                <c:pt idx="35118">
                  <c:v>7.0235999999971395E-4</c:v>
                </c:pt>
                <c:pt idx="35119">
                  <c:v>7.0237999999971394E-4</c:v>
                </c:pt>
                <c:pt idx="35120">
                  <c:v>7.0239999999971393E-4</c:v>
                </c:pt>
                <c:pt idx="35121">
                  <c:v>7.0241999999971392E-4</c:v>
                </c:pt>
                <c:pt idx="35122">
                  <c:v>7.0243999999971391E-4</c:v>
                </c:pt>
                <c:pt idx="35123">
                  <c:v>7.024599999997139E-4</c:v>
                </c:pt>
                <c:pt idx="35124">
                  <c:v>7.0247999999971389E-4</c:v>
                </c:pt>
                <c:pt idx="35125">
                  <c:v>7.0249999999971388E-4</c:v>
                </c:pt>
                <c:pt idx="35126">
                  <c:v>7.0251999999971387E-4</c:v>
                </c:pt>
                <c:pt idx="35127">
                  <c:v>7.0253999999971386E-4</c:v>
                </c:pt>
                <c:pt idx="35128">
                  <c:v>7.0255999999971385E-4</c:v>
                </c:pt>
                <c:pt idx="35129">
                  <c:v>7.0257999999971384E-4</c:v>
                </c:pt>
                <c:pt idx="35130">
                  <c:v>7.0259999999971383E-4</c:v>
                </c:pt>
                <c:pt idx="35131">
                  <c:v>7.0261999999971382E-4</c:v>
                </c:pt>
                <c:pt idx="35132">
                  <c:v>7.0263999999971381E-4</c:v>
                </c:pt>
                <c:pt idx="35133">
                  <c:v>7.026599999997138E-4</c:v>
                </c:pt>
                <c:pt idx="35134">
                  <c:v>7.0267999999971379E-4</c:v>
                </c:pt>
                <c:pt idx="35135">
                  <c:v>7.0269999999971377E-4</c:v>
                </c:pt>
                <c:pt idx="35136">
                  <c:v>7.0271999999971376E-4</c:v>
                </c:pt>
                <c:pt idx="35137">
                  <c:v>7.0273999999971375E-4</c:v>
                </c:pt>
                <c:pt idx="35138">
                  <c:v>7.0275999999971374E-4</c:v>
                </c:pt>
                <c:pt idx="35139">
                  <c:v>7.0277999999971373E-4</c:v>
                </c:pt>
                <c:pt idx="35140">
                  <c:v>7.0279999999971372E-4</c:v>
                </c:pt>
                <c:pt idx="35141">
                  <c:v>7.0281999999971371E-4</c:v>
                </c:pt>
                <c:pt idx="35142">
                  <c:v>7.028399999997137E-4</c:v>
                </c:pt>
                <c:pt idx="35143">
                  <c:v>7.0285999999971369E-4</c:v>
                </c:pt>
                <c:pt idx="35144">
                  <c:v>7.0287999999971368E-4</c:v>
                </c:pt>
                <c:pt idx="35145">
                  <c:v>7.0289999999971367E-4</c:v>
                </c:pt>
                <c:pt idx="35146">
                  <c:v>7.0291999999971366E-4</c:v>
                </c:pt>
                <c:pt idx="35147">
                  <c:v>7.0293999999971365E-4</c:v>
                </c:pt>
                <c:pt idx="35148">
                  <c:v>7.0295999999971364E-4</c:v>
                </c:pt>
                <c:pt idx="35149">
                  <c:v>7.0297999999971363E-4</c:v>
                </c:pt>
                <c:pt idx="35150">
                  <c:v>7.0299999999971362E-4</c:v>
                </c:pt>
                <c:pt idx="35151">
                  <c:v>7.0301999999971361E-4</c:v>
                </c:pt>
                <c:pt idx="35152">
                  <c:v>7.030399999997136E-4</c:v>
                </c:pt>
                <c:pt idx="35153">
                  <c:v>7.0305999999971359E-4</c:v>
                </c:pt>
                <c:pt idx="35154">
                  <c:v>7.0307999999971358E-4</c:v>
                </c:pt>
                <c:pt idx="35155">
                  <c:v>7.0309999999971357E-4</c:v>
                </c:pt>
                <c:pt idx="35156">
                  <c:v>7.0311999999971356E-4</c:v>
                </c:pt>
                <c:pt idx="35157">
                  <c:v>7.0313999999971355E-4</c:v>
                </c:pt>
                <c:pt idx="35158">
                  <c:v>7.0315999999971354E-4</c:v>
                </c:pt>
                <c:pt idx="35159">
                  <c:v>7.0317999999971353E-4</c:v>
                </c:pt>
                <c:pt idx="35160">
                  <c:v>7.0319999999971352E-4</c:v>
                </c:pt>
                <c:pt idx="35161">
                  <c:v>7.0321999999971351E-4</c:v>
                </c:pt>
                <c:pt idx="35162">
                  <c:v>7.032399999997135E-4</c:v>
                </c:pt>
                <c:pt idx="35163">
                  <c:v>7.0325999999971348E-4</c:v>
                </c:pt>
                <c:pt idx="35164">
                  <c:v>7.0327999999971347E-4</c:v>
                </c:pt>
                <c:pt idx="35165">
                  <c:v>7.0329999999971346E-4</c:v>
                </c:pt>
                <c:pt idx="35166">
                  <c:v>7.0331999999971345E-4</c:v>
                </c:pt>
                <c:pt idx="35167">
                  <c:v>7.0333999999971344E-4</c:v>
                </c:pt>
                <c:pt idx="35168">
                  <c:v>7.0335999999971343E-4</c:v>
                </c:pt>
                <c:pt idx="35169">
                  <c:v>7.0337999999971342E-4</c:v>
                </c:pt>
                <c:pt idx="35170">
                  <c:v>7.0339999999971341E-4</c:v>
                </c:pt>
                <c:pt idx="35171">
                  <c:v>7.034199999997134E-4</c:v>
                </c:pt>
                <c:pt idx="35172">
                  <c:v>7.0343999999971339E-4</c:v>
                </c:pt>
                <c:pt idx="35173">
                  <c:v>7.0345999999971338E-4</c:v>
                </c:pt>
                <c:pt idx="35174">
                  <c:v>7.0347999999971337E-4</c:v>
                </c:pt>
                <c:pt idx="35175">
                  <c:v>7.0349999999971336E-4</c:v>
                </c:pt>
                <c:pt idx="35176">
                  <c:v>7.0351999999971335E-4</c:v>
                </c:pt>
                <c:pt idx="35177">
                  <c:v>7.0353999999971334E-4</c:v>
                </c:pt>
                <c:pt idx="35178">
                  <c:v>7.0355999999971333E-4</c:v>
                </c:pt>
                <c:pt idx="35179">
                  <c:v>7.0357999999971332E-4</c:v>
                </c:pt>
                <c:pt idx="35180">
                  <c:v>7.0359999999971331E-4</c:v>
                </c:pt>
                <c:pt idx="35181">
                  <c:v>7.036199999997133E-4</c:v>
                </c:pt>
                <c:pt idx="35182">
                  <c:v>7.0363999999971329E-4</c:v>
                </c:pt>
                <c:pt idx="35183">
                  <c:v>7.0365999999971328E-4</c:v>
                </c:pt>
                <c:pt idx="35184">
                  <c:v>7.0367999999971327E-4</c:v>
                </c:pt>
                <c:pt idx="35185">
                  <c:v>7.0369999999971326E-4</c:v>
                </c:pt>
                <c:pt idx="35186">
                  <c:v>7.0371999999971325E-4</c:v>
                </c:pt>
                <c:pt idx="35187">
                  <c:v>7.0373999999971324E-4</c:v>
                </c:pt>
                <c:pt idx="35188">
                  <c:v>7.0375999999971323E-4</c:v>
                </c:pt>
                <c:pt idx="35189">
                  <c:v>7.0377999999971322E-4</c:v>
                </c:pt>
                <c:pt idx="35190">
                  <c:v>7.0379999999971321E-4</c:v>
                </c:pt>
                <c:pt idx="35191">
                  <c:v>7.038199999997132E-4</c:v>
                </c:pt>
                <c:pt idx="35192">
                  <c:v>7.0383999999971318E-4</c:v>
                </c:pt>
                <c:pt idx="35193">
                  <c:v>7.0385999999971317E-4</c:v>
                </c:pt>
                <c:pt idx="35194">
                  <c:v>7.0387999999971316E-4</c:v>
                </c:pt>
                <c:pt idx="35195">
                  <c:v>7.0389999999971315E-4</c:v>
                </c:pt>
                <c:pt idx="35196">
                  <c:v>7.0391999999971314E-4</c:v>
                </c:pt>
                <c:pt idx="35197">
                  <c:v>7.0393999999971313E-4</c:v>
                </c:pt>
                <c:pt idx="35198">
                  <c:v>7.0395999999971312E-4</c:v>
                </c:pt>
                <c:pt idx="35199">
                  <c:v>7.0397999999971311E-4</c:v>
                </c:pt>
                <c:pt idx="35200">
                  <c:v>7.039999999997131E-4</c:v>
                </c:pt>
                <c:pt idx="35201">
                  <c:v>7.0401999999971309E-4</c:v>
                </c:pt>
                <c:pt idx="35202">
                  <c:v>7.0403999999971308E-4</c:v>
                </c:pt>
                <c:pt idx="35203">
                  <c:v>7.0405999999971307E-4</c:v>
                </c:pt>
                <c:pt idx="35204">
                  <c:v>7.0407999999971306E-4</c:v>
                </c:pt>
                <c:pt idx="35205">
                  <c:v>7.0409999999971305E-4</c:v>
                </c:pt>
                <c:pt idx="35206">
                  <c:v>7.0411999999971304E-4</c:v>
                </c:pt>
                <c:pt idx="35207">
                  <c:v>7.0413999999971303E-4</c:v>
                </c:pt>
                <c:pt idx="35208">
                  <c:v>7.0415999999971302E-4</c:v>
                </c:pt>
                <c:pt idx="35209">
                  <c:v>7.0417999999971301E-4</c:v>
                </c:pt>
                <c:pt idx="35210">
                  <c:v>7.04199999999713E-4</c:v>
                </c:pt>
                <c:pt idx="35211">
                  <c:v>7.0421999999971299E-4</c:v>
                </c:pt>
                <c:pt idx="35212">
                  <c:v>7.0423999999971298E-4</c:v>
                </c:pt>
                <c:pt idx="35213">
                  <c:v>7.0425999999971297E-4</c:v>
                </c:pt>
                <c:pt idx="35214">
                  <c:v>7.0427999999971296E-4</c:v>
                </c:pt>
                <c:pt idx="35215">
                  <c:v>7.0429999999971295E-4</c:v>
                </c:pt>
                <c:pt idx="35216">
                  <c:v>7.0431999999971294E-4</c:v>
                </c:pt>
                <c:pt idx="35217">
                  <c:v>7.0433999999971293E-4</c:v>
                </c:pt>
                <c:pt idx="35218">
                  <c:v>7.0435999999971292E-4</c:v>
                </c:pt>
                <c:pt idx="35219">
                  <c:v>7.0437999999971291E-4</c:v>
                </c:pt>
                <c:pt idx="35220">
                  <c:v>7.0439999999971289E-4</c:v>
                </c:pt>
                <c:pt idx="35221">
                  <c:v>7.0441999999971288E-4</c:v>
                </c:pt>
                <c:pt idx="35222">
                  <c:v>7.0443999999971287E-4</c:v>
                </c:pt>
                <c:pt idx="35223">
                  <c:v>7.0445999999971286E-4</c:v>
                </c:pt>
                <c:pt idx="35224">
                  <c:v>7.0447999999971285E-4</c:v>
                </c:pt>
                <c:pt idx="35225">
                  <c:v>7.0449999999971284E-4</c:v>
                </c:pt>
                <c:pt idx="35226">
                  <c:v>7.0451999999971283E-4</c:v>
                </c:pt>
                <c:pt idx="35227">
                  <c:v>7.0453999999971282E-4</c:v>
                </c:pt>
                <c:pt idx="35228">
                  <c:v>7.0455999999971281E-4</c:v>
                </c:pt>
                <c:pt idx="35229">
                  <c:v>7.045799999997128E-4</c:v>
                </c:pt>
                <c:pt idx="35230">
                  <c:v>7.0459999999971279E-4</c:v>
                </c:pt>
                <c:pt idx="35231">
                  <c:v>7.0461999999971278E-4</c:v>
                </c:pt>
                <c:pt idx="35232">
                  <c:v>7.0463999999971277E-4</c:v>
                </c:pt>
                <c:pt idx="35233">
                  <c:v>7.0465999999971276E-4</c:v>
                </c:pt>
                <c:pt idx="35234">
                  <c:v>7.0467999999971275E-4</c:v>
                </c:pt>
                <c:pt idx="35235">
                  <c:v>7.0469999999971274E-4</c:v>
                </c:pt>
                <c:pt idx="35236">
                  <c:v>7.0471999999971273E-4</c:v>
                </c:pt>
                <c:pt idx="35237">
                  <c:v>7.0473999999971272E-4</c:v>
                </c:pt>
                <c:pt idx="35238">
                  <c:v>7.0475999999971271E-4</c:v>
                </c:pt>
                <c:pt idx="35239">
                  <c:v>7.047799999997127E-4</c:v>
                </c:pt>
                <c:pt idx="35240">
                  <c:v>7.0479999999971269E-4</c:v>
                </c:pt>
                <c:pt idx="35241">
                  <c:v>7.0481999999971268E-4</c:v>
                </c:pt>
                <c:pt idx="35242">
                  <c:v>7.0483999999971267E-4</c:v>
                </c:pt>
                <c:pt idx="35243">
                  <c:v>7.0485999999971266E-4</c:v>
                </c:pt>
                <c:pt idx="35244">
                  <c:v>7.0487999999971265E-4</c:v>
                </c:pt>
                <c:pt idx="35245">
                  <c:v>7.0489999999971264E-4</c:v>
                </c:pt>
                <c:pt idx="35246">
                  <c:v>7.0491999999971263E-4</c:v>
                </c:pt>
                <c:pt idx="35247">
                  <c:v>7.0493999999971262E-4</c:v>
                </c:pt>
                <c:pt idx="35248">
                  <c:v>7.049599999997126E-4</c:v>
                </c:pt>
                <c:pt idx="35249">
                  <c:v>7.0497999999971259E-4</c:v>
                </c:pt>
                <c:pt idx="35250">
                  <c:v>7.0499999999971258E-4</c:v>
                </c:pt>
                <c:pt idx="35251">
                  <c:v>7.0501999999971257E-4</c:v>
                </c:pt>
                <c:pt idx="35252">
                  <c:v>7.0503999999971256E-4</c:v>
                </c:pt>
                <c:pt idx="35253">
                  <c:v>7.0505999999971255E-4</c:v>
                </c:pt>
                <c:pt idx="35254">
                  <c:v>7.0507999999971254E-4</c:v>
                </c:pt>
                <c:pt idx="35255">
                  <c:v>7.0509999999971253E-4</c:v>
                </c:pt>
                <c:pt idx="35256">
                  <c:v>7.0511999999971252E-4</c:v>
                </c:pt>
                <c:pt idx="35257">
                  <c:v>7.0513999999971251E-4</c:v>
                </c:pt>
                <c:pt idx="35258">
                  <c:v>7.051599999997125E-4</c:v>
                </c:pt>
                <c:pt idx="35259">
                  <c:v>7.0517999999971249E-4</c:v>
                </c:pt>
                <c:pt idx="35260">
                  <c:v>7.0519999999971248E-4</c:v>
                </c:pt>
                <c:pt idx="35261">
                  <c:v>7.0521999999971247E-4</c:v>
                </c:pt>
                <c:pt idx="35262">
                  <c:v>7.0523999999971246E-4</c:v>
                </c:pt>
                <c:pt idx="35263">
                  <c:v>7.0525999999971245E-4</c:v>
                </c:pt>
                <c:pt idx="35264">
                  <c:v>7.0527999999971244E-4</c:v>
                </c:pt>
                <c:pt idx="35265">
                  <c:v>7.0529999999971243E-4</c:v>
                </c:pt>
                <c:pt idx="35266">
                  <c:v>7.0531999999971242E-4</c:v>
                </c:pt>
                <c:pt idx="35267">
                  <c:v>7.0533999999971241E-4</c:v>
                </c:pt>
                <c:pt idx="35268">
                  <c:v>7.053599999997124E-4</c:v>
                </c:pt>
                <c:pt idx="35269">
                  <c:v>7.0537999999971239E-4</c:v>
                </c:pt>
                <c:pt idx="35270">
                  <c:v>7.0539999999971238E-4</c:v>
                </c:pt>
                <c:pt idx="35271">
                  <c:v>7.0541999999971237E-4</c:v>
                </c:pt>
                <c:pt idx="35272">
                  <c:v>7.0543999999971236E-4</c:v>
                </c:pt>
                <c:pt idx="35273">
                  <c:v>7.0545999999971235E-4</c:v>
                </c:pt>
                <c:pt idx="35274">
                  <c:v>7.0547999999971234E-4</c:v>
                </c:pt>
                <c:pt idx="35275">
                  <c:v>7.0549999999971233E-4</c:v>
                </c:pt>
                <c:pt idx="35276">
                  <c:v>7.0551999999971231E-4</c:v>
                </c:pt>
                <c:pt idx="35277">
                  <c:v>7.055399999997123E-4</c:v>
                </c:pt>
                <c:pt idx="35278">
                  <c:v>7.0555999999971229E-4</c:v>
                </c:pt>
                <c:pt idx="35279">
                  <c:v>7.0557999999971228E-4</c:v>
                </c:pt>
                <c:pt idx="35280">
                  <c:v>7.0559999999971227E-4</c:v>
                </c:pt>
                <c:pt idx="35281">
                  <c:v>7.0561999999971226E-4</c:v>
                </c:pt>
                <c:pt idx="35282">
                  <c:v>7.0563999999971225E-4</c:v>
                </c:pt>
                <c:pt idx="35283">
                  <c:v>7.0565999999971224E-4</c:v>
                </c:pt>
                <c:pt idx="35284">
                  <c:v>7.0567999999971223E-4</c:v>
                </c:pt>
                <c:pt idx="35285">
                  <c:v>7.0569999999971222E-4</c:v>
                </c:pt>
                <c:pt idx="35286">
                  <c:v>7.0571999999971221E-4</c:v>
                </c:pt>
                <c:pt idx="35287">
                  <c:v>7.057399999997122E-4</c:v>
                </c:pt>
                <c:pt idx="35288">
                  <c:v>7.0575999999971219E-4</c:v>
                </c:pt>
                <c:pt idx="35289">
                  <c:v>7.0577999999971218E-4</c:v>
                </c:pt>
                <c:pt idx="35290">
                  <c:v>7.0579999999971217E-4</c:v>
                </c:pt>
                <c:pt idx="35291">
                  <c:v>7.0581999999971216E-4</c:v>
                </c:pt>
                <c:pt idx="35292">
                  <c:v>7.0583999999971215E-4</c:v>
                </c:pt>
                <c:pt idx="35293">
                  <c:v>7.0585999999971214E-4</c:v>
                </c:pt>
                <c:pt idx="35294">
                  <c:v>7.0587999999971213E-4</c:v>
                </c:pt>
                <c:pt idx="35295">
                  <c:v>7.0589999999971212E-4</c:v>
                </c:pt>
                <c:pt idx="35296">
                  <c:v>7.0591999999971211E-4</c:v>
                </c:pt>
                <c:pt idx="35297">
                  <c:v>7.059399999997121E-4</c:v>
                </c:pt>
                <c:pt idx="35298">
                  <c:v>7.0595999999971209E-4</c:v>
                </c:pt>
                <c:pt idx="35299">
                  <c:v>7.0597999999971208E-4</c:v>
                </c:pt>
                <c:pt idx="35300">
                  <c:v>7.0599999999971207E-4</c:v>
                </c:pt>
                <c:pt idx="35301">
                  <c:v>7.0601999999971206E-4</c:v>
                </c:pt>
                <c:pt idx="35302">
                  <c:v>7.0603999999971205E-4</c:v>
                </c:pt>
                <c:pt idx="35303">
                  <c:v>7.0605999999971204E-4</c:v>
                </c:pt>
                <c:pt idx="35304">
                  <c:v>7.0607999999971202E-4</c:v>
                </c:pt>
                <c:pt idx="35305">
                  <c:v>7.0609999999971201E-4</c:v>
                </c:pt>
                <c:pt idx="35306">
                  <c:v>7.06119999999712E-4</c:v>
                </c:pt>
                <c:pt idx="35307">
                  <c:v>7.0613999999971199E-4</c:v>
                </c:pt>
                <c:pt idx="35308">
                  <c:v>7.0615999999971198E-4</c:v>
                </c:pt>
                <c:pt idx="35309">
                  <c:v>7.0617999999971197E-4</c:v>
                </c:pt>
                <c:pt idx="35310">
                  <c:v>7.0619999999971196E-4</c:v>
                </c:pt>
                <c:pt idx="35311">
                  <c:v>7.0621999999971195E-4</c:v>
                </c:pt>
                <c:pt idx="35312">
                  <c:v>7.0623999999971194E-4</c:v>
                </c:pt>
                <c:pt idx="35313">
                  <c:v>7.0625999999971193E-4</c:v>
                </c:pt>
                <c:pt idx="35314">
                  <c:v>7.0627999999971192E-4</c:v>
                </c:pt>
                <c:pt idx="35315">
                  <c:v>7.0629999999971191E-4</c:v>
                </c:pt>
                <c:pt idx="35316">
                  <c:v>7.063199999997119E-4</c:v>
                </c:pt>
                <c:pt idx="35317">
                  <c:v>7.0633999999971189E-4</c:v>
                </c:pt>
                <c:pt idx="35318">
                  <c:v>7.0635999999971188E-4</c:v>
                </c:pt>
                <c:pt idx="35319">
                  <c:v>7.0637999999971187E-4</c:v>
                </c:pt>
                <c:pt idx="35320">
                  <c:v>7.0639999999971186E-4</c:v>
                </c:pt>
                <c:pt idx="35321">
                  <c:v>7.0641999999971185E-4</c:v>
                </c:pt>
                <c:pt idx="35322">
                  <c:v>7.0643999999971184E-4</c:v>
                </c:pt>
                <c:pt idx="35323">
                  <c:v>7.0645999999971183E-4</c:v>
                </c:pt>
                <c:pt idx="35324">
                  <c:v>7.0647999999971182E-4</c:v>
                </c:pt>
                <c:pt idx="35325">
                  <c:v>7.0649999999971181E-4</c:v>
                </c:pt>
                <c:pt idx="35326">
                  <c:v>7.065199999997118E-4</c:v>
                </c:pt>
                <c:pt idx="35327">
                  <c:v>7.0653999999971179E-4</c:v>
                </c:pt>
                <c:pt idx="35328">
                  <c:v>7.0655999999971178E-4</c:v>
                </c:pt>
                <c:pt idx="35329">
                  <c:v>7.0657999999971177E-4</c:v>
                </c:pt>
                <c:pt idx="35330">
                  <c:v>7.0659999999971176E-4</c:v>
                </c:pt>
                <c:pt idx="35331">
                  <c:v>7.0661999999971175E-4</c:v>
                </c:pt>
                <c:pt idx="35332">
                  <c:v>7.0663999999971173E-4</c:v>
                </c:pt>
                <c:pt idx="35333">
                  <c:v>7.0665999999971172E-4</c:v>
                </c:pt>
                <c:pt idx="35334">
                  <c:v>7.0667999999971171E-4</c:v>
                </c:pt>
                <c:pt idx="35335">
                  <c:v>7.066999999997117E-4</c:v>
                </c:pt>
                <c:pt idx="35336">
                  <c:v>7.0671999999971169E-4</c:v>
                </c:pt>
                <c:pt idx="35337">
                  <c:v>7.0673999999971168E-4</c:v>
                </c:pt>
                <c:pt idx="35338">
                  <c:v>7.0675999999971167E-4</c:v>
                </c:pt>
                <c:pt idx="35339">
                  <c:v>7.0677999999971166E-4</c:v>
                </c:pt>
                <c:pt idx="35340">
                  <c:v>7.0679999999971165E-4</c:v>
                </c:pt>
                <c:pt idx="35341">
                  <c:v>7.0681999999971164E-4</c:v>
                </c:pt>
                <c:pt idx="35342">
                  <c:v>7.0683999999971163E-4</c:v>
                </c:pt>
                <c:pt idx="35343">
                  <c:v>7.0685999999971162E-4</c:v>
                </c:pt>
                <c:pt idx="35344">
                  <c:v>7.0687999999971161E-4</c:v>
                </c:pt>
                <c:pt idx="35345">
                  <c:v>7.068999999997116E-4</c:v>
                </c:pt>
                <c:pt idx="35346">
                  <c:v>7.0691999999971159E-4</c:v>
                </c:pt>
                <c:pt idx="35347">
                  <c:v>7.0693999999971158E-4</c:v>
                </c:pt>
                <c:pt idx="35348">
                  <c:v>7.0695999999971157E-4</c:v>
                </c:pt>
                <c:pt idx="35349">
                  <c:v>7.0697999999971156E-4</c:v>
                </c:pt>
                <c:pt idx="35350">
                  <c:v>7.0699999999971155E-4</c:v>
                </c:pt>
                <c:pt idx="35351">
                  <c:v>7.0701999999971154E-4</c:v>
                </c:pt>
                <c:pt idx="35352">
                  <c:v>7.0703999999971153E-4</c:v>
                </c:pt>
                <c:pt idx="35353">
                  <c:v>7.0705999999971152E-4</c:v>
                </c:pt>
                <c:pt idx="35354">
                  <c:v>7.0707999999971151E-4</c:v>
                </c:pt>
                <c:pt idx="35355">
                  <c:v>7.070999999997115E-4</c:v>
                </c:pt>
                <c:pt idx="35356">
                  <c:v>7.0711999999971149E-4</c:v>
                </c:pt>
                <c:pt idx="35357">
                  <c:v>7.0713999999971148E-4</c:v>
                </c:pt>
                <c:pt idx="35358">
                  <c:v>7.0715999999971147E-4</c:v>
                </c:pt>
                <c:pt idx="35359">
                  <c:v>7.0717999999971146E-4</c:v>
                </c:pt>
                <c:pt idx="35360">
                  <c:v>7.0719999999971144E-4</c:v>
                </c:pt>
                <c:pt idx="35361">
                  <c:v>7.0721999999971143E-4</c:v>
                </c:pt>
                <c:pt idx="35362">
                  <c:v>7.0723999999971142E-4</c:v>
                </c:pt>
                <c:pt idx="35363">
                  <c:v>7.0725999999971141E-4</c:v>
                </c:pt>
                <c:pt idx="35364">
                  <c:v>7.072799999997114E-4</c:v>
                </c:pt>
                <c:pt idx="35365">
                  <c:v>7.0729999999971139E-4</c:v>
                </c:pt>
                <c:pt idx="35366">
                  <c:v>7.0731999999971138E-4</c:v>
                </c:pt>
                <c:pt idx="35367">
                  <c:v>7.0733999999971137E-4</c:v>
                </c:pt>
                <c:pt idx="35368">
                  <c:v>7.0735999999971136E-4</c:v>
                </c:pt>
                <c:pt idx="35369">
                  <c:v>7.0737999999971135E-4</c:v>
                </c:pt>
                <c:pt idx="35370">
                  <c:v>7.0739999999971134E-4</c:v>
                </c:pt>
                <c:pt idx="35371">
                  <c:v>7.0741999999971133E-4</c:v>
                </c:pt>
                <c:pt idx="35372">
                  <c:v>7.0743999999971132E-4</c:v>
                </c:pt>
                <c:pt idx="35373">
                  <c:v>7.0745999999971131E-4</c:v>
                </c:pt>
                <c:pt idx="35374">
                  <c:v>7.074799999997113E-4</c:v>
                </c:pt>
                <c:pt idx="35375">
                  <c:v>7.0749999999971129E-4</c:v>
                </c:pt>
                <c:pt idx="35376">
                  <c:v>7.0751999999971128E-4</c:v>
                </c:pt>
                <c:pt idx="35377">
                  <c:v>7.0753999999971127E-4</c:v>
                </c:pt>
                <c:pt idx="35378">
                  <c:v>7.0755999999971126E-4</c:v>
                </c:pt>
                <c:pt idx="35379">
                  <c:v>7.0757999999971125E-4</c:v>
                </c:pt>
                <c:pt idx="35380">
                  <c:v>7.0759999999971124E-4</c:v>
                </c:pt>
                <c:pt idx="35381">
                  <c:v>7.0761999999971123E-4</c:v>
                </c:pt>
                <c:pt idx="35382">
                  <c:v>7.0763999999971122E-4</c:v>
                </c:pt>
                <c:pt idx="35383">
                  <c:v>7.0765999999971121E-4</c:v>
                </c:pt>
                <c:pt idx="35384">
                  <c:v>7.076799999997112E-4</c:v>
                </c:pt>
                <c:pt idx="35385">
                  <c:v>7.0769999999971119E-4</c:v>
                </c:pt>
                <c:pt idx="35386">
                  <c:v>7.0771999999971118E-4</c:v>
                </c:pt>
                <c:pt idx="35387">
                  <c:v>7.0773999999971117E-4</c:v>
                </c:pt>
                <c:pt idx="35388">
                  <c:v>7.0775999999971115E-4</c:v>
                </c:pt>
                <c:pt idx="35389">
                  <c:v>7.0777999999971114E-4</c:v>
                </c:pt>
                <c:pt idx="35390">
                  <c:v>7.0779999999971113E-4</c:v>
                </c:pt>
                <c:pt idx="35391">
                  <c:v>7.0781999999971112E-4</c:v>
                </c:pt>
                <c:pt idx="35392">
                  <c:v>7.0783999999971111E-4</c:v>
                </c:pt>
                <c:pt idx="35393">
                  <c:v>7.078599999997111E-4</c:v>
                </c:pt>
                <c:pt idx="35394">
                  <c:v>7.0787999999971109E-4</c:v>
                </c:pt>
                <c:pt idx="35395">
                  <c:v>7.0789999999971108E-4</c:v>
                </c:pt>
                <c:pt idx="35396">
                  <c:v>7.0791999999971107E-4</c:v>
                </c:pt>
                <c:pt idx="35397">
                  <c:v>7.0793999999971106E-4</c:v>
                </c:pt>
                <c:pt idx="35398">
                  <c:v>7.0795999999971105E-4</c:v>
                </c:pt>
                <c:pt idx="35399">
                  <c:v>7.0797999999971104E-4</c:v>
                </c:pt>
                <c:pt idx="35400">
                  <c:v>7.0799999999971103E-4</c:v>
                </c:pt>
                <c:pt idx="35401">
                  <c:v>7.0801999999971102E-4</c:v>
                </c:pt>
                <c:pt idx="35402">
                  <c:v>7.0803999999971101E-4</c:v>
                </c:pt>
                <c:pt idx="35403">
                  <c:v>7.08059999999711E-4</c:v>
                </c:pt>
                <c:pt idx="35404">
                  <c:v>7.0807999999971099E-4</c:v>
                </c:pt>
                <c:pt idx="35405">
                  <c:v>7.0809999999971098E-4</c:v>
                </c:pt>
                <c:pt idx="35406">
                  <c:v>7.0811999999971097E-4</c:v>
                </c:pt>
                <c:pt idx="35407">
                  <c:v>7.0813999999971096E-4</c:v>
                </c:pt>
                <c:pt idx="35408">
                  <c:v>7.0815999999971095E-4</c:v>
                </c:pt>
                <c:pt idx="35409">
                  <c:v>7.0817999999971094E-4</c:v>
                </c:pt>
                <c:pt idx="35410">
                  <c:v>7.0819999999971093E-4</c:v>
                </c:pt>
                <c:pt idx="35411">
                  <c:v>7.0821999999971092E-4</c:v>
                </c:pt>
                <c:pt idx="35412">
                  <c:v>7.0823999999971091E-4</c:v>
                </c:pt>
                <c:pt idx="35413">
                  <c:v>7.082599999997109E-4</c:v>
                </c:pt>
                <c:pt idx="35414">
                  <c:v>7.0827999999971089E-4</c:v>
                </c:pt>
                <c:pt idx="35415">
                  <c:v>7.0829999999971088E-4</c:v>
                </c:pt>
                <c:pt idx="35416">
                  <c:v>7.0831999999971086E-4</c:v>
                </c:pt>
                <c:pt idx="35417">
                  <c:v>7.0833999999971085E-4</c:v>
                </c:pt>
                <c:pt idx="35418">
                  <c:v>7.0835999999971084E-4</c:v>
                </c:pt>
                <c:pt idx="35419">
                  <c:v>7.0837999999971083E-4</c:v>
                </c:pt>
                <c:pt idx="35420">
                  <c:v>7.0839999999971082E-4</c:v>
                </c:pt>
                <c:pt idx="35421">
                  <c:v>7.0841999999971081E-4</c:v>
                </c:pt>
                <c:pt idx="35422">
                  <c:v>7.084399999997108E-4</c:v>
                </c:pt>
                <c:pt idx="35423">
                  <c:v>7.0845999999971079E-4</c:v>
                </c:pt>
                <c:pt idx="35424">
                  <c:v>7.0847999999971078E-4</c:v>
                </c:pt>
                <c:pt idx="35425">
                  <c:v>7.0849999999971077E-4</c:v>
                </c:pt>
                <c:pt idx="35426">
                  <c:v>7.0851999999971076E-4</c:v>
                </c:pt>
                <c:pt idx="35427">
                  <c:v>7.0853999999971075E-4</c:v>
                </c:pt>
                <c:pt idx="35428">
                  <c:v>7.0855999999971074E-4</c:v>
                </c:pt>
                <c:pt idx="35429">
                  <c:v>7.0857999999971073E-4</c:v>
                </c:pt>
                <c:pt idx="35430">
                  <c:v>7.0859999999971072E-4</c:v>
                </c:pt>
                <c:pt idx="35431">
                  <c:v>7.0861999999971071E-4</c:v>
                </c:pt>
                <c:pt idx="35432">
                  <c:v>7.086399999997107E-4</c:v>
                </c:pt>
                <c:pt idx="35433">
                  <c:v>7.0865999999971069E-4</c:v>
                </c:pt>
                <c:pt idx="35434">
                  <c:v>7.0867999999971068E-4</c:v>
                </c:pt>
                <c:pt idx="35435">
                  <c:v>7.0869999999971067E-4</c:v>
                </c:pt>
                <c:pt idx="35436">
                  <c:v>7.0871999999971066E-4</c:v>
                </c:pt>
                <c:pt idx="35437">
                  <c:v>7.0873999999971065E-4</c:v>
                </c:pt>
                <c:pt idx="35438">
                  <c:v>7.0875999999971064E-4</c:v>
                </c:pt>
                <c:pt idx="35439">
                  <c:v>7.0877999999971063E-4</c:v>
                </c:pt>
                <c:pt idx="35440">
                  <c:v>7.0879999999971062E-4</c:v>
                </c:pt>
                <c:pt idx="35441">
                  <c:v>7.0881999999971061E-4</c:v>
                </c:pt>
                <c:pt idx="35442">
                  <c:v>7.088399999997106E-4</c:v>
                </c:pt>
                <c:pt idx="35443">
                  <c:v>7.0885999999971059E-4</c:v>
                </c:pt>
                <c:pt idx="35444">
                  <c:v>7.0887999999971057E-4</c:v>
                </c:pt>
                <c:pt idx="35445">
                  <c:v>7.0889999999971056E-4</c:v>
                </c:pt>
                <c:pt idx="35446">
                  <c:v>7.0891999999971055E-4</c:v>
                </c:pt>
                <c:pt idx="35447">
                  <c:v>7.0893999999971054E-4</c:v>
                </c:pt>
                <c:pt idx="35448">
                  <c:v>7.0895999999971053E-4</c:v>
                </c:pt>
                <c:pt idx="35449">
                  <c:v>7.0897999999971052E-4</c:v>
                </c:pt>
                <c:pt idx="35450">
                  <c:v>7.0899999999971051E-4</c:v>
                </c:pt>
                <c:pt idx="35451">
                  <c:v>7.090199999997105E-4</c:v>
                </c:pt>
                <c:pt idx="35452">
                  <c:v>7.0903999999971049E-4</c:v>
                </c:pt>
                <c:pt idx="35453">
                  <c:v>7.0905999999971048E-4</c:v>
                </c:pt>
                <c:pt idx="35454">
                  <c:v>7.0907999999971047E-4</c:v>
                </c:pt>
                <c:pt idx="35455">
                  <c:v>7.0909999999971046E-4</c:v>
                </c:pt>
                <c:pt idx="35456">
                  <c:v>7.0911999999971045E-4</c:v>
                </c:pt>
                <c:pt idx="35457">
                  <c:v>7.0913999999971044E-4</c:v>
                </c:pt>
                <c:pt idx="35458">
                  <c:v>7.0915999999971043E-4</c:v>
                </c:pt>
                <c:pt idx="35459">
                  <c:v>7.0917999999971042E-4</c:v>
                </c:pt>
                <c:pt idx="35460">
                  <c:v>7.0919999999971041E-4</c:v>
                </c:pt>
                <c:pt idx="35461">
                  <c:v>7.092199999997104E-4</c:v>
                </c:pt>
                <c:pt idx="35462">
                  <c:v>7.0923999999971039E-4</c:v>
                </c:pt>
                <c:pt idx="35463">
                  <c:v>7.0925999999971038E-4</c:v>
                </c:pt>
                <c:pt idx="35464">
                  <c:v>7.0927999999971037E-4</c:v>
                </c:pt>
                <c:pt idx="35465">
                  <c:v>7.0929999999971036E-4</c:v>
                </c:pt>
                <c:pt idx="35466">
                  <c:v>7.0931999999971035E-4</c:v>
                </c:pt>
                <c:pt idx="35467">
                  <c:v>7.0933999999971034E-4</c:v>
                </c:pt>
                <c:pt idx="35468">
                  <c:v>7.0935999999971033E-4</c:v>
                </c:pt>
                <c:pt idx="35469">
                  <c:v>7.0937999999971032E-4</c:v>
                </c:pt>
                <c:pt idx="35470">
                  <c:v>7.0939999999971031E-4</c:v>
                </c:pt>
                <c:pt idx="35471">
                  <c:v>7.094199999997103E-4</c:v>
                </c:pt>
                <c:pt idx="35472">
                  <c:v>7.0943999999971029E-4</c:v>
                </c:pt>
                <c:pt idx="35473">
                  <c:v>7.0945999999971027E-4</c:v>
                </c:pt>
                <c:pt idx="35474">
                  <c:v>7.0947999999971026E-4</c:v>
                </c:pt>
                <c:pt idx="35475">
                  <c:v>7.0949999999971025E-4</c:v>
                </c:pt>
                <c:pt idx="35476">
                  <c:v>7.0951999999971024E-4</c:v>
                </c:pt>
                <c:pt idx="35477">
                  <c:v>7.0953999999971023E-4</c:v>
                </c:pt>
                <c:pt idx="35478">
                  <c:v>7.0955999999971022E-4</c:v>
                </c:pt>
                <c:pt idx="35479">
                  <c:v>7.0957999999971021E-4</c:v>
                </c:pt>
                <c:pt idx="35480">
                  <c:v>7.095999999997102E-4</c:v>
                </c:pt>
                <c:pt idx="35481">
                  <c:v>7.0961999999971019E-4</c:v>
                </c:pt>
                <c:pt idx="35482">
                  <c:v>7.0963999999971018E-4</c:v>
                </c:pt>
                <c:pt idx="35483">
                  <c:v>7.0965999999971017E-4</c:v>
                </c:pt>
                <c:pt idx="35484">
                  <c:v>7.0967999999971016E-4</c:v>
                </c:pt>
                <c:pt idx="35485">
                  <c:v>7.0969999999971015E-4</c:v>
                </c:pt>
                <c:pt idx="35486">
                  <c:v>7.0971999999971014E-4</c:v>
                </c:pt>
                <c:pt idx="35487">
                  <c:v>7.0973999999971013E-4</c:v>
                </c:pt>
                <c:pt idx="35488">
                  <c:v>7.0975999999971012E-4</c:v>
                </c:pt>
                <c:pt idx="35489">
                  <c:v>7.0977999999971011E-4</c:v>
                </c:pt>
                <c:pt idx="35490">
                  <c:v>7.097999999997101E-4</c:v>
                </c:pt>
                <c:pt idx="35491">
                  <c:v>7.0981999999971009E-4</c:v>
                </c:pt>
                <c:pt idx="35492">
                  <c:v>7.0983999999971008E-4</c:v>
                </c:pt>
                <c:pt idx="35493">
                  <c:v>7.0985999999971007E-4</c:v>
                </c:pt>
                <c:pt idx="35494">
                  <c:v>7.0987999999971006E-4</c:v>
                </c:pt>
                <c:pt idx="35495">
                  <c:v>7.0989999999971005E-4</c:v>
                </c:pt>
                <c:pt idx="35496">
                  <c:v>7.0991999999971004E-4</c:v>
                </c:pt>
                <c:pt idx="35497">
                  <c:v>7.0993999999971003E-4</c:v>
                </c:pt>
                <c:pt idx="35498">
                  <c:v>7.0995999999971002E-4</c:v>
                </c:pt>
                <c:pt idx="35499">
                  <c:v>7.0997999999971001E-4</c:v>
                </c:pt>
                <c:pt idx="35500">
                  <c:v>7.0999999999971E-4</c:v>
                </c:pt>
                <c:pt idx="35501">
                  <c:v>7.1001999999970998E-4</c:v>
                </c:pt>
                <c:pt idx="35502">
                  <c:v>7.1003999999970997E-4</c:v>
                </c:pt>
                <c:pt idx="35503">
                  <c:v>7.1005999999970996E-4</c:v>
                </c:pt>
                <c:pt idx="35504">
                  <c:v>7.1007999999970995E-4</c:v>
                </c:pt>
                <c:pt idx="35505">
                  <c:v>7.1009999999970994E-4</c:v>
                </c:pt>
                <c:pt idx="35506">
                  <c:v>7.1011999999970993E-4</c:v>
                </c:pt>
                <c:pt idx="35507">
                  <c:v>7.1013999999970992E-4</c:v>
                </c:pt>
                <c:pt idx="35508">
                  <c:v>7.1015999999970991E-4</c:v>
                </c:pt>
                <c:pt idx="35509">
                  <c:v>7.101799999997099E-4</c:v>
                </c:pt>
                <c:pt idx="35510">
                  <c:v>7.1019999999970989E-4</c:v>
                </c:pt>
                <c:pt idx="35511">
                  <c:v>7.1021999999970988E-4</c:v>
                </c:pt>
                <c:pt idx="35512">
                  <c:v>7.1023999999970987E-4</c:v>
                </c:pt>
                <c:pt idx="35513">
                  <c:v>7.1025999999970986E-4</c:v>
                </c:pt>
                <c:pt idx="35514">
                  <c:v>7.1027999999970985E-4</c:v>
                </c:pt>
                <c:pt idx="35515">
                  <c:v>7.1029999999970984E-4</c:v>
                </c:pt>
                <c:pt idx="35516">
                  <c:v>7.1031999999970983E-4</c:v>
                </c:pt>
                <c:pt idx="35517">
                  <c:v>7.1033999999970982E-4</c:v>
                </c:pt>
                <c:pt idx="35518">
                  <c:v>7.1035999999970981E-4</c:v>
                </c:pt>
                <c:pt idx="35519">
                  <c:v>7.103799999997098E-4</c:v>
                </c:pt>
                <c:pt idx="35520">
                  <c:v>7.1039999999970979E-4</c:v>
                </c:pt>
                <c:pt idx="35521">
                  <c:v>7.1041999999970978E-4</c:v>
                </c:pt>
                <c:pt idx="35522">
                  <c:v>7.1043999999970977E-4</c:v>
                </c:pt>
                <c:pt idx="35523">
                  <c:v>7.1045999999970976E-4</c:v>
                </c:pt>
                <c:pt idx="35524">
                  <c:v>7.1047999999970975E-4</c:v>
                </c:pt>
                <c:pt idx="35525">
                  <c:v>7.1049999999970974E-4</c:v>
                </c:pt>
                <c:pt idx="35526">
                  <c:v>7.1051999999970973E-4</c:v>
                </c:pt>
                <c:pt idx="35527">
                  <c:v>7.1053999999970972E-4</c:v>
                </c:pt>
                <c:pt idx="35528">
                  <c:v>7.1055999999970971E-4</c:v>
                </c:pt>
                <c:pt idx="35529">
                  <c:v>7.1057999999970969E-4</c:v>
                </c:pt>
                <c:pt idx="35530">
                  <c:v>7.1059999999970968E-4</c:v>
                </c:pt>
                <c:pt idx="35531">
                  <c:v>7.1061999999970967E-4</c:v>
                </c:pt>
                <c:pt idx="35532">
                  <c:v>7.1063999999970966E-4</c:v>
                </c:pt>
                <c:pt idx="35533">
                  <c:v>7.1065999999970965E-4</c:v>
                </c:pt>
                <c:pt idx="35534">
                  <c:v>7.1067999999970964E-4</c:v>
                </c:pt>
                <c:pt idx="35535">
                  <c:v>7.1069999999970963E-4</c:v>
                </c:pt>
                <c:pt idx="35536">
                  <c:v>7.1071999999970962E-4</c:v>
                </c:pt>
                <c:pt idx="35537">
                  <c:v>7.1073999999970961E-4</c:v>
                </c:pt>
                <c:pt idx="35538">
                  <c:v>7.107599999997096E-4</c:v>
                </c:pt>
                <c:pt idx="35539">
                  <c:v>7.1077999999970959E-4</c:v>
                </c:pt>
                <c:pt idx="35540">
                  <c:v>7.1079999999970958E-4</c:v>
                </c:pt>
                <c:pt idx="35541">
                  <c:v>7.1081999999970957E-4</c:v>
                </c:pt>
                <c:pt idx="35542">
                  <c:v>7.1083999999970956E-4</c:v>
                </c:pt>
                <c:pt idx="35543">
                  <c:v>7.1085999999970955E-4</c:v>
                </c:pt>
                <c:pt idx="35544">
                  <c:v>7.1087999999970954E-4</c:v>
                </c:pt>
                <c:pt idx="35545">
                  <c:v>7.1089999999970953E-4</c:v>
                </c:pt>
                <c:pt idx="35546">
                  <c:v>7.1091999999970952E-4</c:v>
                </c:pt>
                <c:pt idx="35547">
                  <c:v>7.1093999999970951E-4</c:v>
                </c:pt>
                <c:pt idx="35548">
                  <c:v>7.109599999997095E-4</c:v>
                </c:pt>
                <c:pt idx="35549">
                  <c:v>7.1097999999970949E-4</c:v>
                </c:pt>
                <c:pt idx="35550">
                  <c:v>7.1099999999970948E-4</c:v>
                </c:pt>
                <c:pt idx="35551">
                  <c:v>7.1101999999970947E-4</c:v>
                </c:pt>
                <c:pt idx="35552">
                  <c:v>7.1103999999970946E-4</c:v>
                </c:pt>
                <c:pt idx="35553">
                  <c:v>7.1105999999970945E-4</c:v>
                </c:pt>
                <c:pt idx="35554">
                  <c:v>7.1107999999970944E-4</c:v>
                </c:pt>
                <c:pt idx="35555">
                  <c:v>7.1109999999970943E-4</c:v>
                </c:pt>
                <c:pt idx="35556">
                  <c:v>7.1111999999970942E-4</c:v>
                </c:pt>
                <c:pt idx="35557">
                  <c:v>7.111399999997094E-4</c:v>
                </c:pt>
                <c:pt idx="35558">
                  <c:v>7.1115999999970939E-4</c:v>
                </c:pt>
                <c:pt idx="35559">
                  <c:v>7.1117999999970938E-4</c:v>
                </c:pt>
                <c:pt idx="35560">
                  <c:v>7.1119999999970937E-4</c:v>
                </c:pt>
                <c:pt idx="35561">
                  <c:v>7.1121999999970936E-4</c:v>
                </c:pt>
                <c:pt idx="35562">
                  <c:v>7.1123999999970935E-4</c:v>
                </c:pt>
                <c:pt idx="35563">
                  <c:v>7.1125999999970934E-4</c:v>
                </c:pt>
                <c:pt idx="35564">
                  <c:v>7.1127999999970933E-4</c:v>
                </c:pt>
                <c:pt idx="35565">
                  <c:v>7.1129999999970932E-4</c:v>
                </c:pt>
                <c:pt idx="35566">
                  <c:v>7.1131999999970931E-4</c:v>
                </c:pt>
                <c:pt idx="35567">
                  <c:v>7.113399999997093E-4</c:v>
                </c:pt>
                <c:pt idx="35568">
                  <c:v>7.1135999999970929E-4</c:v>
                </c:pt>
                <c:pt idx="35569">
                  <c:v>7.1137999999970928E-4</c:v>
                </c:pt>
                <c:pt idx="35570">
                  <c:v>7.1139999999970927E-4</c:v>
                </c:pt>
                <c:pt idx="35571">
                  <c:v>7.1141999999970926E-4</c:v>
                </c:pt>
                <c:pt idx="35572">
                  <c:v>7.1143999999970925E-4</c:v>
                </c:pt>
                <c:pt idx="35573">
                  <c:v>7.1145999999970924E-4</c:v>
                </c:pt>
                <c:pt idx="35574">
                  <c:v>7.1147999999970923E-4</c:v>
                </c:pt>
                <c:pt idx="35575">
                  <c:v>7.1149999999970922E-4</c:v>
                </c:pt>
                <c:pt idx="35576">
                  <c:v>7.1151999999970921E-4</c:v>
                </c:pt>
                <c:pt idx="35577">
                  <c:v>7.115399999997092E-4</c:v>
                </c:pt>
                <c:pt idx="35578">
                  <c:v>7.1155999999970919E-4</c:v>
                </c:pt>
                <c:pt idx="35579">
                  <c:v>7.1157999999970918E-4</c:v>
                </c:pt>
                <c:pt idx="35580">
                  <c:v>7.1159999999970917E-4</c:v>
                </c:pt>
                <c:pt idx="35581">
                  <c:v>7.1161999999970916E-4</c:v>
                </c:pt>
                <c:pt idx="35582">
                  <c:v>7.1163999999970915E-4</c:v>
                </c:pt>
                <c:pt idx="35583">
                  <c:v>7.1165999999970914E-4</c:v>
                </c:pt>
                <c:pt idx="35584">
                  <c:v>7.1167999999970913E-4</c:v>
                </c:pt>
                <c:pt idx="35585">
                  <c:v>7.1169999999970911E-4</c:v>
                </c:pt>
                <c:pt idx="35586">
                  <c:v>7.117199999997091E-4</c:v>
                </c:pt>
                <c:pt idx="35587">
                  <c:v>7.1173999999970909E-4</c:v>
                </c:pt>
                <c:pt idx="35588">
                  <c:v>7.1175999999970908E-4</c:v>
                </c:pt>
                <c:pt idx="35589">
                  <c:v>7.1177999999970907E-4</c:v>
                </c:pt>
                <c:pt idx="35590">
                  <c:v>7.1179999999970906E-4</c:v>
                </c:pt>
                <c:pt idx="35591">
                  <c:v>7.1181999999970905E-4</c:v>
                </c:pt>
                <c:pt idx="35592">
                  <c:v>7.1183999999970904E-4</c:v>
                </c:pt>
                <c:pt idx="35593">
                  <c:v>7.1185999999970903E-4</c:v>
                </c:pt>
                <c:pt idx="35594">
                  <c:v>7.1187999999970902E-4</c:v>
                </c:pt>
                <c:pt idx="35595">
                  <c:v>7.1189999999970901E-4</c:v>
                </c:pt>
                <c:pt idx="35596">
                  <c:v>7.11919999999709E-4</c:v>
                </c:pt>
                <c:pt idx="35597">
                  <c:v>7.1193999999970899E-4</c:v>
                </c:pt>
                <c:pt idx="35598">
                  <c:v>7.1195999999970898E-4</c:v>
                </c:pt>
                <c:pt idx="35599">
                  <c:v>7.1197999999970897E-4</c:v>
                </c:pt>
                <c:pt idx="35600">
                  <c:v>7.1199999999970896E-4</c:v>
                </c:pt>
                <c:pt idx="35601">
                  <c:v>7.1201999999970895E-4</c:v>
                </c:pt>
                <c:pt idx="35602">
                  <c:v>7.1203999999970894E-4</c:v>
                </c:pt>
                <c:pt idx="35603">
                  <c:v>7.1205999999970893E-4</c:v>
                </c:pt>
                <c:pt idx="35604">
                  <c:v>7.1207999999970892E-4</c:v>
                </c:pt>
                <c:pt idx="35605">
                  <c:v>7.1209999999970891E-4</c:v>
                </c:pt>
                <c:pt idx="35606">
                  <c:v>7.121199999997089E-4</c:v>
                </c:pt>
                <c:pt idx="35607">
                  <c:v>7.1213999999970889E-4</c:v>
                </c:pt>
                <c:pt idx="35608">
                  <c:v>7.1215999999970888E-4</c:v>
                </c:pt>
                <c:pt idx="35609">
                  <c:v>7.1217999999970887E-4</c:v>
                </c:pt>
                <c:pt idx="35610">
                  <c:v>7.1219999999970886E-4</c:v>
                </c:pt>
                <c:pt idx="35611">
                  <c:v>7.1221999999970885E-4</c:v>
                </c:pt>
                <c:pt idx="35612">
                  <c:v>7.1223999999970884E-4</c:v>
                </c:pt>
                <c:pt idx="35613">
                  <c:v>7.1225999999970882E-4</c:v>
                </c:pt>
                <c:pt idx="35614">
                  <c:v>7.1227999999970881E-4</c:v>
                </c:pt>
                <c:pt idx="35615">
                  <c:v>7.122999999997088E-4</c:v>
                </c:pt>
                <c:pt idx="35616">
                  <c:v>7.1231999999970879E-4</c:v>
                </c:pt>
                <c:pt idx="35617">
                  <c:v>7.1233999999970878E-4</c:v>
                </c:pt>
                <c:pt idx="35618">
                  <c:v>7.1235999999970877E-4</c:v>
                </c:pt>
                <c:pt idx="35619">
                  <c:v>7.1237999999970876E-4</c:v>
                </c:pt>
                <c:pt idx="35620">
                  <c:v>7.1239999999970875E-4</c:v>
                </c:pt>
                <c:pt idx="35621">
                  <c:v>7.1241999999970874E-4</c:v>
                </c:pt>
                <c:pt idx="35622">
                  <c:v>7.1243999999970873E-4</c:v>
                </c:pt>
                <c:pt idx="35623">
                  <c:v>7.1245999999970872E-4</c:v>
                </c:pt>
                <c:pt idx="35624">
                  <c:v>7.1247999999970871E-4</c:v>
                </c:pt>
                <c:pt idx="35625">
                  <c:v>7.124999999997087E-4</c:v>
                </c:pt>
                <c:pt idx="35626">
                  <c:v>7.1251999999970869E-4</c:v>
                </c:pt>
                <c:pt idx="35627">
                  <c:v>7.1253999999970868E-4</c:v>
                </c:pt>
                <c:pt idx="35628">
                  <c:v>7.1255999999970867E-4</c:v>
                </c:pt>
                <c:pt idx="35629">
                  <c:v>7.1257999999970866E-4</c:v>
                </c:pt>
                <c:pt idx="35630">
                  <c:v>7.1259999999970865E-4</c:v>
                </c:pt>
                <c:pt idx="35631">
                  <c:v>7.1261999999970864E-4</c:v>
                </c:pt>
                <c:pt idx="35632">
                  <c:v>7.1263999999970863E-4</c:v>
                </c:pt>
                <c:pt idx="35633">
                  <c:v>7.1265999999970862E-4</c:v>
                </c:pt>
                <c:pt idx="35634">
                  <c:v>7.1267999999970861E-4</c:v>
                </c:pt>
                <c:pt idx="35635">
                  <c:v>7.126999999997086E-4</c:v>
                </c:pt>
                <c:pt idx="35636">
                  <c:v>7.1271999999970859E-4</c:v>
                </c:pt>
                <c:pt idx="35637">
                  <c:v>7.1273999999970858E-4</c:v>
                </c:pt>
                <c:pt idx="35638">
                  <c:v>7.1275999999970857E-4</c:v>
                </c:pt>
                <c:pt idx="35639">
                  <c:v>7.1277999999970856E-4</c:v>
                </c:pt>
                <c:pt idx="35640">
                  <c:v>7.1279999999970855E-4</c:v>
                </c:pt>
                <c:pt idx="35641">
                  <c:v>7.1281999999970853E-4</c:v>
                </c:pt>
                <c:pt idx="35642">
                  <c:v>7.1283999999970852E-4</c:v>
                </c:pt>
                <c:pt idx="35643">
                  <c:v>7.1285999999970851E-4</c:v>
                </c:pt>
                <c:pt idx="35644">
                  <c:v>7.128799999997085E-4</c:v>
                </c:pt>
                <c:pt idx="35645">
                  <c:v>7.1289999999970849E-4</c:v>
                </c:pt>
                <c:pt idx="35646">
                  <c:v>7.1291999999970848E-4</c:v>
                </c:pt>
                <c:pt idx="35647">
                  <c:v>7.1293999999970847E-4</c:v>
                </c:pt>
                <c:pt idx="35648">
                  <c:v>7.1295999999970846E-4</c:v>
                </c:pt>
                <c:pt idx="35649">
                  <c:v>7.1297999999970845E-4</c:v>
                </c:pt>
                <c:pt idx="35650">
                  <c:v>7.1299999999970844E-4</c:v>
                </c:pt>
                <c:pt idx="35651">
                  <c:v>7.1301999999970843E-4</c:v>
                </c:pt>
                <c:pt idx="35652">
                  <c:v>7.1303999999970842E-4</c:v>
                </c:pt>
                <c:pt idx="35653">
                  <c:v>7.1305999999970841E-4</c:v>
                </c:pt>
                <c:pt idx="35654">
                  <c:v>7.130799999997084E-4</c:v>
                </c:pt>
                <c:pt idx="35655">
                  <c:v>7.1309999999970839E-4</c:v>
                </c:pt>
                <c:pt idx="35656">
                  <c:v>7.1311999999970838E-4</c:v>
                </c:pt>
                <c:pt idx="35657">
                  <c:v>7.1313999999970837E-4</c:v>
                </c:pt>
                <c:pt idx="35658">
                  <c:v>7.1315999999970836E-4</c:v>
                </c:pt>
                <c:pt idx="35659">
                  <c:v>7.1317999999970835E-4</c:v>
                </c:pt>
                <c:pt idx="35660">
                  <c:v>7.1319999999970834E-4</c:v>
                </c:pt>
                <c:pt idx="35661">
                  <c:v>7.1321999999970833E-4</c:v>
                </c:pt>
                <c:pt idx="35662">
                  <c:v>7.1323999999970832E-4</c:v>
                </c:pt>
                <c:pt idx="35663">
                  <c:v>7.1325999999970831E-4</c:v>
                </c:pt>
                <c:pt idx="35664">
                  <c:v>7.132799999997083E-4</c:v>
                </c:pt>
                <c:pt idx="35665">
                  <c:v>7.1329999999970829E-4</c:v>
                </c:pt>
                <c:pt idx="35666">
                  <c:v>7.1331999999970828E-4</c:v>
                </c:pt>
                <c:pt idx="35667">
                  <c:v>7.1333999999970827E-4</c:v>
                </c:pt>
                <c:pt idx="35668">
                  <c:v>7.1335999999970826E-4</c:v>
                </c:pt>
                <c:pt idx="35669">
                  <c:v>7.1337999999970824E-4</c:v>
                </c:pt>
                <c:pt idx="35670">
                  <c:v>7.1339999999970823E-4</c:v>
                </c:pt>
                <c:pt idx="35671">
                  <c:v>7.1341999999970822E-4</c:v>
                </c:pt>
                <c:pt idx="35672">
                  <c:v>7.1343999999970821E-4</c:v>
                </c:pt>
                <c:pt idx="35673">
                  <c:v>7.134599999997082E-4</c:v>
                </c:pt>
                <c:pt idx="35674">
                  <c:v>7.1347999999970819E-4</c:v>
                </c:pt>
                <c:pt idx="35675">
                  <c:v>7.1349999999970818E-4</c:v>
                </c:pt>
                <c:pt idx="35676">
                  <c:v>7.1351999999970817E-4</c:v>
                </c:pt>
                <c:pt idx="35677">
                  <c:v>7.1353999999970816E-4</c:v>
                </c:pt>
                <c:pt idx="35678">
                  <c:v>7.1355999999970815E-4</c:v>
                </c:pt>
                <c:pt idx="35679">
                  <c:v>7.1357999999970814E-4</c:v>
                </c:pt>
                <c:pt idx="35680">
                  <c:v>7.1359999999970813E-4</c:v>
                </c:pt>
                <c:pt idx="35681">
                  <c:v>7.1361999999970812E-4</c:v>
                </c:pt>
                <c:pt idx="35682">
                  <c:v>7.1363999999970811E-4</c:v>
                </c:pt>
                <c:pt idx="35683">
                  <c:v>7.136599999997081E-4</c:v>
                </c:pt>
                <c:pt idx="35684">
                  <c:v>7.1367999999970809E-4</c:v>
                </c:pt>
                <c:pt idx="35685">
                  <c:v>7.1369999999970808E-4</c:v>
                </c:pt>
                <c:pt idx="35686">
                  <c:v>7.1371999999970807E-4</c:v>
                </c:pt>
                <c:pt idx="35687">
                  <c:v>7.1373999999970806E-4</c:v>
                </c:pt>
                <c:pt idx="35688">
                  <c:v>7.1375999999970805E-4</c:v>
                </c:pt>
                <c:pt idx="35689">
                  <c:v>7.1377999999970804E-4</c:v>
                </c:pt>
                <c:pt idx="35690">
                  <c:v>7.1379999999970803E-4</c:v>
                </c:pt>
                <c:pt idx="35691">
                  <c:v>7.1381999999970802E-4</c:v>
                </c:pt>
                <c:pt idx="35692">
                  <c:v>7.1383999999970801E-4</c:v>
                </c:pt>
                <c:pt idx="35693">
                  <c:v>7.13859999999708E-4</c:v>
                </c:pt>
                <c:pt idx="35694">
                  <c:v>7.1387999999970799E-4</c:v>
                </c:pt>
                <c:pt idx="35695">
                  <c:v>7.1389999999970798E-4</c:v>
                </c:pt>
                <c:pt idx="35696">
                  <c:v>7.1391999999970797E-4</c:v>
                </c:pt>
                <c:pt idx="35697">
                  <c:v>7.1393999999970795E-4</c:v>
                </c:pt>
                <c:pt idx="35698">
                  <c:v>7.1395999999970794E-4</c:v>
                </c:pt>
                <c:pt idx="35699">
                  <c:v>7.1397999999970793E-4</c:v>
                </c:pt>
                <c:pt idx="35700">
                  <c:v>7.1399999999970792E-4</c:v>
                </c:pt>
                <c:pt idx="35701">
                  <c:v>7.1401999999970791E-4</c:v>
                </c:pt>
                <c:pt idx="35702">
                  <c:v>7.140399999997079E-4</c:v>
                </c:pt>
                <c:pt idx="35703">
                  <c:v>7.1405999999970789E-4</c:v>
                </c:pt>
                <c:pt idx="35704">
                  <c:v>7.1407999999970788E-4</c:v>
                </c:pt>
                <c:pt idx="35705">
                  <c:v>7.1409999999970787E-4</c:v>
                </c:pt>
                <c:pt idx="35706">
                  <c:v>7.1411999999970786E-4</c:v>
                </c:pt>
                <c:pt idx="35707">
                  <c:v>7.1413999999970785E-4</c:v>
                </c:pt>
                <c:pt idx="35708">
                  <c:v>7.1415999999970784E-4</c:v>
                </c:pt>
                <c:pt idx="35709">
                  <c:v>7.1417999999970783E-4</c:v>
                </c:pt>
                <c:pt idx="35710">
                  <c:v>7.1419999999970782E-4</c:v>
                </c:pt>
                <c:pt idx="35711">
                  <c:v>7.1421999999970781E-4</c:v>
                </c:pt>
                <c:pt idx="35712">
                  <c:v>7.142399999997078E-4</c:v>
                </c:pt>
                <c:pt idx="35713">
                  <c:v>7.1425999999970779E-4</c:v>
                </c:pt>
                <c:pt idx="35714">
                  <c:v>7.1427999999970778E-4</c:v>
                </c:pt>
                <c:pt idx="35715">
                  <c:v>7.1429999999970777E-4</c:v>
                </c:pt>
                <c:pt idx="35716">
                  <c:v>7.1431999999970776E-4</c:v>
                </c:pt>
                <c:pt idx="35717">
                  <c:v>7.1433999999970775E-4</c:v>
                </c:pt>
                <c:pt idx="35718">
                  <c:v>7.1435999999970774E-4</c:v>
                </c:pt>
                <c:pt idx="35719">
                  <c:v>7.1437999999970773E-4</c:v>
                </c:pt>
                <c:pt idx="35720">
                  <c:v>7.1439999999970772E-4</c:v>
                </c:pt>
                <c:pt idx="35721">
                  <c:v>7.1441999999970771E-4</c:v>
                </c:pt>
                <c:pt idx="35722">
                  <c:v>7.144399999997077E-4</c:v>
                </c:pt>
                <c:pt idx="35723">
                  <c:v>7.1445999999970769E-4</c:v>
                </c:pt>
                <c:pt idx="35724">
                  <c:v>7.1447999999970768E-4</c:v>
                </c:pt>
                <c:pt idx="35725">
                  <c:v>7.1449999999970766E-4</c:v>
                </c:pt>
                <c:pt idx="35726">
                  <c:v>7.1451999999970765E-4</c:v>
                </c:pt>
                <c:pt idx="35727">
                  <c:v>7.1453999999970764E-4</c:v>
                </c:pt>
                <c:pt idx="35728">
                  <c:v>7.1455999999970763E-4</c:v>
                </c:pt>
                <c:pt idx="35729">
                  <c:v>7.1457999999970762E-4</c:v>
                </c:pt>
                <c:pt idx="35730">
                  <c:v>7.1459999999970761E-4</c:v>
                </c:pt>
                <c:pt idx="35731">
                  <c:v>7.146199999997076E-4</c:v>
                </c:pt>
                <c:pt idx="35732">
                  <c:v>7.1463999999970759E-4</c:v>
                </c:pt>
                <c:pt idx="35733">
                  <c:v>7.1465999999970758E-4</c:v>
                </c:pt>
                <c:pt idx="35734">
                  <c:v>7.1467999999970757E-4</c:v>
                </c:pt>
                <c:pt idx="35735">
                  <c:v>7.1469999999970756E-4</c:v>
                </c:pt>
                <c:pt idx="35736">
                  <c:v>7.1471999999970755E-4</c:v>
                </c:pt>
                <c:pt idx="35737">
                  <c:v>7.1473999999970754E-4</c:v>
                </c:pt>
                <c:pt idx="35738">
                  <c:v>7.1475999999970753E-4</c:v>
                </c:pt>
                <c:pt idx="35739">
                  <c:v>7.1477999999970752E-4</c:v>
                </c:pt>
                <c:pt idx="35740">
                  <c:v>7.1479999999970751E-4</c:v>
                </c:pt>
                <c:pt idx="35741">
                  <c:v>7.148199999997075E-4</c:v>
                </c:pt>
                <c:pt idx="35742">
                  <c:v>7.1483999999970749E-4</c:v>
                </c:pt>
                <c:pt idx="35743">
                  <c:v>7.1485999999970748E-4</c:v>
                </c:pt>
                <c:pt idx="35744">
                  <c:v>7.1487999999970747E-4</c:v>
                </c:pt>
                <c:pt idx="35745">
                  <c:v>7.1489999999970746E-4</c:v>
                </c:pt>
                <c:pt idx="35746">
                  <c:v>7.1491999999970745E-4</c:v>
                </c:pt>
                <c:pt idx="35747">
                  <c:v>7.1493999999970744E-4</c:v>
                </c:pt>
                <c:pt idx="35748">
                  <c:v>7.1495999999970743E-4</c:v>
                </c:pt>
                <c:pt idx="35749">
                  <c:v>7.1497999999970742E-4</c:v>
                </c:pt>
                <c:pt idx="35750">
                  <c:v>7.1499999999970741E-4</c:v>
                </c:pt>
                <c:pt idx="35751">
                  <c:v>7.150199999997074E-4</c:v>
                </c:pt>
                <c:pt idx="35752">
                  <c:v>7.1503999999970739E-4</c:v>
                </c:pt>
                <c:pt idx="35753">
                  <c:v>7.1505999999970737E-4</c:v>
                </c:pt>
                <c:pt idx="35754">
                  <c:v>7.1507999999970736E-4</c:v>
                </c:pt>
                <c:pt idx="35755">
                  <c:v>7.1509999999970735E-4</c:v>
                </c:pt>
                <c:pt idx="35756">
                  <c:v>7.1511999999970734E-4</c:v>
                </c:pt>
                <c:pt idx="35757">
                  <c:v>7.1513999999970733E-4</c:v>
                </c:pt>
                <c:pt idx="35758">
                  <c:v>7.1515999999970732E-4</c:v>
                </c:pt>
                <c:pt idx="35759">
                  <c:v>7.1517999999970731E-4</c:v>
                </c:pt>
                <c:pt idx="35760">
                  <c:v>7.151999999997073E-4</c:v>
                </c:pt>
                <c:pt idx="35761">
                  <c:v>7.1521999999970729E-4</c:v>
                </c:pt>
                <c:pt idx="35762">
                  <c:v>7.1523999999970728E-4</c:v>
                </c:pt>
                <c:pt idx="35763">
                  <c:v>7.1525999999970727E-4</c:v>
                </c:pt>
                <c:pt idx="35764">
                  <c:v>7.1527999999970726E-4</c:v>
                </c:pt>
                <c:pt idx="35765">
                  <c:v>7.1529999999970725E-4</c:v>
                </c:pt>
                <c:pt idx="35766">
                  <c:v>7.1531999999970724E-4</c:v>
                </c:pt>
                <c:pt idx="35767">
                  <c:v>7.1533999999970723E-4</c:v>
                </c:pt>
                <c:pt idx="35768">
                  <c:v>7.1535999999970722E-4</c:v>
                </c:pt>
                <c:pt idx="35769">
                  <c:v>7.1537999999970721E-4</c:v>
                </c:pt>
                <c:pt idx="35770">
                  <c:v>7.153999999997072E-4</c:v>
                </c:pt>
                <c:pt idx="35771">
                  <c:v>7.1541999999970719E-4</c:v>
                </c:pt>
                <c:pt idx="35772">
                  <c:v>7.1543999999970718E-4</c:v>
                </c:pt>
                <c:pt idx="35773">
                  <c:v>7.1545999999970717E-4</c:v>
                </c:pt>
                <c:pt idx="35774">
                  <c:v>7.1547999999970716E-4</c:v>
                </c:pt>
                <c:pt idx="35775">
                  <c:v>7.1549999999970715E-4</c:v>
                </c:pt>
                <c:pt idx="35776">
                  <c:v>7.1551999999970714E-4</c:v>
                </c:pt>
                <c:pt idx="35777">
                  <c:v>7.1553999999970713E-4</c:v>
                </c:pt>
                <c:pt idx="35778">
                  <c:v>7.1555999999970712E-4</c:v>
                </c:pt>
                <c:pt idx="35779">
                  <c:v>7.1557999999970711E-4</c:v>
                </c:pt>
                <c:pt idx="35780">
                  <c:v>7.155999999997071E-4</c:v>
                </c:pt>
                <c:pt idx="35781">
                  <c:v>7.1561999999970709E-4</c:v>
                </c:pt>
                <c:pt idx="35782">
                  <c:v>7.1563999999970707E-4</c:v>
                </c:pt>
                <c:pt idx="35783">
                  <c:v>7.1565999999970706E-4</c:v>
                </c:pt>
                <c:pt idx="35784">
                  <c:v>7.1567999999970705E-4</c:v>
                </c:pt>
                <c:pt idx="35785">
                  <c:v>7.1569999999970704E-4</c:v>
                </c:pt>
                <c:pt idx="35786">
                  <c:v>7.1571999999970703E-4</c:v>
                </c:pt>
                <c:pt idx="35787">
                  <c:v>7.1573999999970702E-4</c:v>
                </c:pt>
                <c:pt idx="35788">
                  <c:v>7.1575999999970701E-4</c:v>
                </c:pt>
                <c:pt idx="35789">
                  <c:v>7.15779999999707E-4</c:v>
                </c:pt>
                <c:pt idx="35790">
                  <c:v>7.1579999999970699E-4</c:v>
                </c:pt>
                <c:pt idx="35791">
                  <c:v>7.1581999999970698E-4</c:v>
                </c:pt>
                <c:pt idx="35792">
                  <c:v>7.1583999999970697E-4</c:v>
                </c:pt>
                <c:pt idx="35793">
                  <c:v>7.1585999999970696E-4</c:v>
                </c:pt>
                <c:pt idx="35794">
                  <c:v>7.1587999999970695E-4</c:v>
                </c:pt>
                <c:pt idx="35795">
                  <c:v>7.1589999999970694E-4</c:v>
                </c:pt>
                <c:pt idx="35796">
                  <c:v>7.1591999999970693E-4</c:v>
                </c:pt>
                <c:pt idx="35797">
                  <c:v>7.1593999999970692E-4</c:v>
                </c:pt>
                <c:pt idx="35798">
                  <c:v>7.1595999999970691E-4</c:v>
                </c:pt>
                <c:pt idx="35799">
                  <c:v>7.159799999997069E-4</c:v>
                </c:pt>
                <c:pt idx="35800">
                  <c:v>7.1599999999970689E-4</c:v>
                </c:pt>
                <c:pt idx="35801">
                  <c:v>7.1601999999970688E-4</c:v>
                </c:pt>
                <c:pt idx="35802">
                  <c:v>7.1603999999970687E-4</c:v>
                </c:pt>
                <c:pt idx="35803">
                  <c:v>7.1605999999970686E-4</c:v>
                </c:pt>
                <c:pt idx="35804">
                  <c:v>7.1607999999970685E-4</c:v>
                </c:pt>
                <c:pt idx="35805">
                  <c:v>7.1609999999970684E-4</c:v>
                </c:pt>
                <c:pt idx="35806">
                  <c:v>7.1611999999970683E-4</c:v>
                </c:pt>
                <c:pt idx="35807">
                  <c:v>7.1613999999970682E-4</c:v>
                </c:pt>
                <c:pt idx="35808">
                  <c:v>7.1615999999970681E-4</c:v>
                </c:pt>
                <c:pt idx="35809">
                  <c:v>7.161799999997068E-4</c:v>
                </c:pt>
                <c:pt idx="35810">
                  <c:v>7.1619999999970678E-4</c:v>
                </c:pt>
                <c:pt idx="35811">
                  <c:v>7.1621999999970677E-4</c:v>
                </c:pt>
                <c:pt idx="35812">
                  <c:v>7.1623999999970676E-4</c:v>
                </c:pt>
                <c:pt idx="35813">
                  <c:v>7.1625999999970675E-4</c:v>
                </c:pt>
                <c:pt idx="35814">
                  <c:v>7.1627999999970674E-4</c:v>
                </c:pt>
                <c:pt idx="35815">
                  <c:v>7.1629999999970673E-4</c:v>
                </c:pt>
                <c:pt idx="35816">
                  <c:v>7.1631999999970672E-4</c:v>
                </c:pt>
                <c:pt idx="35817">
                  <c:v>7.1633999999970671E-4</c:v>
                </c:pt>
                <c:pt idx="35818">
                  <c:v>7.163599999997067E-4</c:v>
                </c:pt>
                <c:pt idx="35819">
                  <c:v>7.1637999999970669E-4</c:v>
                </c:pt>
                <c:pt idx="35820">
                  <c:v>7.1639999999970668E-4</c:v>
                </c:pt>
                <c:pt idx="35821">
                  <c:v>7.1641999999970667E-4</c:v>
                </c:pt>
                <c:pt idx="35822">
                  <c:v>7.1643999999970666E-4</c:v>
                </c:pt>
                <c:pt idx="35823">
                  <c:v>7.1645999999970665E-4</c:v>
                </c:pt>
                <c:pt idx="35824">
                  <c:v>7.1647999999970664E-4</c:v>
                </c:pt>
                <c:pt idx="35825">
                  <c:v>7.1649999999970663E-4</c:v>
                </c:pt>
                <c:pt idx="35826">
                  <c:v>7.1651999999970662E-4</c:v>
                </c:pt>
                <c:pt idx="35827">
                  <c:v>7.1653999999970661E-4</c:v>
                </c:pt>
                <c:pt idx="35828">
                  <c:v>7.165599999997066E-4</c:v>
                </c:pt>
                <c:pt idx="35829">
                  <c:v>7.1657999999970659E-4</c:v>
                </c:pt>
                <c:pt idx="35830">
                  <c:v>7.1659999999970658E-4</c:v>
                </c:pt>
                <c:pt idx="35831">
                  <c:v>7.1661999999970657E-4</c:v>
                </c:pt>
                <c:pt idx="35832">
                  <c:v>7.1663999999970656E-4</c:v>
                </c:pt>
                <c:pt idx="35833">
                  <c:v>7.1665999999970655E-4</c:v>
                </c:pt>
                <c:pt idx="35834">
                  <c:v>7.1667999999970654E-4</c:v>
                </c:pt>
                <c:pt idx="35835">
                  <c:v>7.1669999999970653E-4</c:v>
                </c:pt>
                <c:pt idx="35836">
                  <c:v>7.1671999999970652E-4</c:v>
                </c:pt>
                <c:pt idx="35837">
                  <c:v>7.1673999999970651E-4</c:v>
                </c:pt>
                <c:pt idx="35838">
                  <c:v>7.1675999999970649E-4</c:v>
                </c:pt>
                <c:pt idx="35839">
                  <c:v>7.1677999999970648E-4</c:v>
                </c:pt>
                <c:pt idx="35840">
                  <c:v>7.1679999999970647E-4</c:v>
                </c:pt>
                <c:pt idx="35841">
                  <c:v>7.1681999999970646E-4</c:v>
                </c:pt>
                <c:pt idx="35842">
                  <c:v>7.1683999999970645E-4</c:v>
                </c:pt>
                <c:pt idx="35843">
                  <c:v>7.1685999999970644E-4</c:v>
                </c:pt>
                <c:pt idx="35844">
                  <c:v>7.1687999999970643E-4</c:v>
                </c:pt>
                <c:pt idx="35845">
                  <c:v>7.1689999999970642E-4</c:v>
                </c:pt>
                <c:pt idx="35846">
                  <c:v>7.1691999999970641E-4</c:v>
                </c:pt>
                <c:pt idx="35847">
                  <c:v>7.169399999997064E-4</c:v>
                </c:pt>
                <c:pt idx="35848">
                  <c:v>7.1695999999970639E-4</c:v>
                </c:pt>
                <c:pt idx="35849">
                  <c:v>7.1697999999970638E-4</c:v>
                </c:pt>
                <c:pt idx="35850">
                  <c:v>7.1699999999970637E-4</c:v>
                </c:pt>
                <c:pt idx="35851">
                  <c:v>7.1701999999970636E-4</c:v>
                </c:pt>
                <c:pt idx="35852">
                  <c:v>7.1703999999970635E-4</c:v>
                </c:pt>
                <c:pt idx="35853">
                  <c:v>7.1705999999970634E-4</c:v>
                </c:pt>
                <c:pt idx="35854">
                  <c:v>7.1707999999970633E-4</c:v>
                </c:pt>
                <c:pt idx="35855">
                  <c:v>7.1709999999970632E-4</c:v>
                </c:pt>
                <c:pt idx="35856">
                  <c:v>7.1711999999970631E-4</c:v>
                </c:pt>
                <c:pt idx="35857">
                  <c:v>7.171399999997063E-4</c:v>
                </c:pt>
                <c:pt idx="35858">
                  <c:v>7.1715999999970629E-4</c:v>
                </c:pt>
                <c:pt idx="35859">
                  <c:v>7.1717999999970628E-4</c:v>
                </c:pt>
                <c:pt idx="35860">
                  <c:v>7.1719999999970627E-4</c:v>
                </c:pt>
                <c:pt idx="35861">
                  <c:v>7.1721999999970626E-4</c:v>
                </c:pt>
                <c:pt idx="35862">
                  <c:v>7.1723999999970625E-4</c:v>
                </c:pt>
                <c:pt idx="35863">
                  <c:v>7.1725999999970624E-4</c:v>
                </c:pt>
                <c:pt idx="35864">
                  <c:v>7.1727999999970623E-4</c:v>
                </c:pt>
                <c:pt idx="35865">
                  <c:v>7.1729999999970622E-4</c:v>
                </c:pt>
                <c:pt idx="35866">
                  <c:v>7.173199999997062E-4</c:v>
                </c:pt>
                <c:pt idx="35867">
                  <c:v>7.1733999999970619E-4</c:v>
                </c:pt>
                <c:pt idx="35868">
                  <c:v>7.1735999999970618E-4</c:v>
                </c:pt>
                <c:pt idx="35869">
                  <c:v>7.1737999999970617E-4</c:v>
                </c:pt>
                <c:pt idx="35870">
                  <c:v>7.1739999999970616E-4</c:v>
                </c:pt>
                <c:pt idx="35871">
                  <c:v>7.1741999999970615E-4</c:v>
                </c:pt>
                <c:pt idx="35872">
                  <c:v>7.1743999999970614E-4</c:v>
                </c:pt>
                <c:pt idx="35873">
                  <c:v>7.1745999999970613E-4</c:v>
                </c:pt>
                <c:pt idx="35874">
                  <c:v>7.1747999999970612E-4</c:v>
                </c:pt>
                <c:pt idx="35875">
                  <c:v>7.1749999999970611E-4</c:v>
                </c:pt>
                <c:pt idx="35876">
                  <c:v>7.175199999997061E-4</c:v>
                </c:pt>
                <c:pt idx="35877">
                  <c:v>7.1753999999970609E-4</c:v>
                </c:pt>
                <c:pt idx="35878">
                  <c:v>7.1755999999970608E-4</c:v>
                </c:pt>
                <c:pt idx="35879">
                  <c:v>7.1757999999970607E-4</c:v>
                </c:pt>
                <c:pt idx="35880">
                  <c:v>7.1759999999970606E-4</c:v>
                </c:pt>
                <c:pt idx="35881">
                  <c:v>7.1761999999970605E-4</c:v>
                </c:pt>
                <c:pt idx="35882">
                  <c:v>7.1763999999970604E-4</c:v>
                </c:pt>
                <c:pt idx="35883">
                  <c:v>7.1765999999970603E-4</c:v>
                </c:pt>
                <c:pt idx="35884">
                  <c:v>7.1767999999970602E-4</c:v>
                </c:pt>
                <c:pt idx="35885">
                  <c:v>7.1769999999970601E-4</c:v>
                </c:pt>
                <c:pt idx="35886">
                  <c:v>7.17719999999706E-4</c:v>
                </c:pt>
                <c:pt idx="35887">
                  <c:v>7.1773999999970599E-4</c:v>
                </c:pt>
                <c:pt idx="35888">
                  <c:v>7.1775999999970598E-4</c:v>
                </c:pt>
                <c:pt idx="35889">
                  <c:v>7.1777999999970597E-4</c:v>
                </c:pt>
                <c:pt idx="35890">
                  <c:v>7.1779999999970596E-4</c:v>
                </c:pt>
                <c:pt idx="35891">
                  <c:v>7.1781999999970595E-4</c:v>
                </c:pt>
                <c:pt idx="35892">
                  <c:v>7.1783999999970594E-4</c:v>
                </c:pt>
                <c:pt idx="35893">
                  <c:v>7.1785999999970593E-4</c:v>
                </c:pt>
                <c:pt idx="35894">
                  <c:v>7.1787999999970591E-4</c:v>
                </c:pt>
                <c:pt idx="35895">
                  <c:v>7.178999999997059E-4</c:v>
                </c:pt>
                <c:pt idx="35896">
                  <c:v>7.1791999999970589E-4</c:v>
                </c:pt>
                <c:pt idx="35897">
                  <c:v>7.1793999999970588E-4</c:v>
                </c:pt>
                <c:pt idx="35898">
                  <c:v>7.1795999999970587E-4</c:v>
                </c:pt>
                <c:pt idx="35899">
                  <c:v>7.1797999999970586E-4</c:v>
                </c:pt>
                <c:pt idx="35900">
                  <c:v>7.1799999999970585E-4</c:v>
                </c:pt>
                <c:pt idx="35901">
                  <c:v>7.1801999999970584E-4</c:v>
                </c:pt>
                <c:pt idx="35902">
                  <c:v>7.1803999999970583E-4</c:v>
                </c:pt>
                <c:pt idx="35903">
                  <c:v>7.1805999999970582E-4</c:v>
                </c:pt>
                <c:pt idx="35904">
                  <c:v>7.1807999999970581E-4</c:v>
                </c:pt>
                <c:pt idx="35905">
                  <c:v>7.180999999997058E-4</c:v>
                </c:pt>
                <c:pt idx="35906">
                  <c:v>7.1811999999970579E-4</c:v>
                </c:pt>
                <c:pt idx="35907">
                  <c:v>7.1813999999970578E-4</c:v>
                </c:pt>
                <c:pt idx="35908">
                  <c:v>7.1815999999970577E-4</c:v>
                </c:pt>
                <c:pt idx="35909">
                  <c:v>7.1817999999970576E-4</c:v>
                </c:pt>
                <c:pt idx="35910">
                  <c:v>7.1819999999970575E-4</c:v>
                </c:pt>
                <c:pt idx="35911">
                  <c:v>7.1821999999970574E-4</c:v>
                </c:pt>
                <c:pt idx="35912">
                  <c:v>7.1823999999970573E-4</c:v>
                </c:pt>
                <c:pt idx="35913">
                  <c:v>7.1825999999970572E-4</c:v>
                </c:pt>
                <c:pt idx="35914">
                  <c:v>7.1827999999970571E-4</c:v>
                </c:pt>
                <c:pt idx="35915">
                  <c:v>7.182999999997057E-4</c:v>
                </c:pt>
                <c:pt idx="35916">
                  <c:v>7.1831999999970569E-4</c:v>
                </c:pt>
                <c:pt idx="35917">
                  <c:v>7.1833999999970568E-4</c:v>
                </c:pt>
                <c:pt idx="35918">
                  <c:v>7.1835999999970567E-4</c:v>
                </c:pt>
                <c:pt idx="35919">
                  <c:v>7.1837999999970566E-4</c:v>
                </c:pt>
                <c:pt idx="35920">
                  <c:v>7.1839999999970565E-4</c:v>
                </c:pt>
                <c:pt idx="35921">
                  <c:v>7.1841999999970564E-4</c:v>
                </c:pt>
                <c:pt idx="35922">
                  <c:v>7.1843999999970562E-4</c:v>
                </c:pt>
                <c:pt idx="35923">
                  <c:v>7.1845999999970561E-4</c:v>
                </c:pt>
                <c:pt idx="35924">
                  <c:v>7.184799999997056E-4</c:v>
                </c:pt>
                <c:pt idx="35925">
                  <c:v>7.1849999999970559E-4</c:v>
                </c:pt>
                <c:pt idx="35926">
                  <c:v>7.1851999999970558E-4</c:v>
                </c:pt>
                <c:pt idx="35927">
                  <c:v>7.1853999999970557E-4</c:v>
                </c:pt>
                <c:pt idx="35928">
                  <c:v>7.1855999999970556E-4</c:v>
                </c:pt>
                <c:pt idx="35929">
                  <c:v>7.1857999999970555E-4</c:v>
                </c:pt>
                <c:pt idx="35930">
                  <c:v>7.1859999999970554E-4</c:v>
                </c:pt>
                <c:pt idx="35931">
                  <c:v>7.1861999999970553E-4</c:v>
                </c:pt>
                <c:pt idx="35932">
                  <c:v>7.1863999999970552E-4</c:v>
                </c:pt>
                <c:pt idx="35933">
                  <c:v>7.1865999999970551E-4</c:v>
                </c:pt>
                <c:pt idx="35934">
                  <c:v>7.186799999997055E-4</c:v>
                </c:pt>
                <c:pt idx="35935">
                  <c:v>7.1869999999970549E-4</c:v>
                </c:pt>
                <c:pt idx="35936">
                  <c:v>7.1871999999970548E-4</c:v>
                </c:pt>
                <c:pt idx="35937">
                  <c:v>7.1873999999970547E-4</c:v>
                </c:pt>
                <c:pt idx="35938">
                  <c:v>7.1875999999970546E-4</c:v>
                </c:pt>
                <c:pt idx="35939">
                  <c:v>7.1877999999970545E-4</c:v>
                </c:pt>
                <c:pt idx="35940">
                  <c:v>7.1879999999970544E-4</c:v>
                </c:pt>
                <c:pt idx="35941">
                  <c:v>7.1881999999970543E-4</c:v>
                </c:pt>
                <c:pt idx="35942">
                  <c:v>7.1883999999970542E-4</c:v>
                </c:pt>
                <c:pt idx="35943">
                  <c:v>7.1885999999970541E-4</c:v>
                </c:pt>
                <c:pt idx="35944">
                  <c:v>7.188799999997054E-4</c:v>
                </c:pt>
                <c:pt idx="35945">
                  <c:v>7.1889999999970539E-4</c:v>
                </c:pt>
                <c:pt idx="35946">
                  <c:v>7.1891999999970538E-4</c:v>
                </c:pt>
                <c:pt idx="35947">
                  <c:v>7.1893999999970537E-4</c:v>
                </c:pt>
                <c:pt idx="35948">
                  <c:v>7.1895999999970536E-4</c:v>
                </c:pt>
                <c:pt idx="35949">
                  <c:v>7.1897999999970535E-4</c:v>
                </c:pt>
                <c:pt idx="35950">
                  <c:v>7.1899999999970533E-4</c:v>
                </c:pt>
                <c:pt idx="35951">
                  <c:v>7.1901999999970532E-4</c:v>
                </c:pt>
                <c:pt idx="35952">
                  <c:v>7.1903999999970531E-4</c:v>
                </c:pt>
                <c:pt idx="35953">
                  <c:v>7.190599999997053E-4</c:v>
                </c:pt>
                <c:pt idx="35954">
                  <c:v>7.1907999999970529E-4</c:v>
                </c:pt>
                <c:pt idx="35955">
                  <c:v>7.1909999999970528E-4</c:v>
                </c:pt>
                <c:pt idx="35956">
                  <c:v>7.1911999999970527E-4</c:v>
                </c:pt>
                <c:pt idx="35957">
                  <c:v>7.1913999999970526E-4</c:v>
                </c:pt>
                <c:pt idx="35958">
                  <c:v>7.1915999999970525E-4</c:v>
                </c:pt>
                <c:pt idx="35959">
                  <c:v>7.1917999999970524E-4</c:v>
                </c:pt>
                <c:pt idx="35960">
                  <c:v>7.1919999999970523E-4</c:v>
                </c:pt>
                <c:pt idx="35961">
                  <c:v>7.1921999999970522E-4</c:v>
                </c:pt>
                <c:pt idx="35962">
                  <c:v>7.1923999999970521E-4</c:v>
                </c:pt>
                <c:pt idx="35963">
                  <c:v>7.192599999997052E-4</c:v>
                </c:pt>
                <c:pt idx="35964">
                  <c:v>7.1927999999970519E-4</c:v>
                </c:pt>
                <c:pt idx="35965">
                  <c:v>7.1929999999970518E-4</c:v>
                </c:pt>
                <c:pt idx="35966">
                  <c:v>7.1931999999970517E-4</c:v>
                </c:pt>
                <c:pt idx="35967">
                  <c:v>7.1933999999970516E-4</c:v>
                </c:pt>
                <c:pt idx="35968">
                  <c:v>7.1935999999970515E-4</c:v>
                </c:pt>
                <c:pt idx="35969">
                  <c:v>7.1937999999970514E-4</c:v>
                </c:pt>
                <c:pt idx="35970">
                  <c:v>7.1939999999970513E-4</c:v>
                </c:pt>
                <c:pt idx="35971">
                  <c:v>7.1941999999970512E-4</c:v>
                </c:pt>
                <c:pt idx="35972">
                  <c:v>7.1943999999970511E-4</c:v>
                </c:pt>
                <c:pt idx="35973">
                  <c:v>7.194599999997051E-4</c:v>
                </c:pt>
                <c:pt idx="35974">
                  <c:v>7.1947999999970509E-4</c:v>
                </c:pt>
                <c:pt idx="35975">
                  <c:v>7.1949999999970508E-4</c:v>
                </c:pt>
                <c:pt idx="35976">
                  <c:v>7.1951999999970507E-4</c:v>
                </c:pt>
                <c:pt idx="35977">
                  <c:v>7.1953999999970506E-4</c:v>
                </c:pt>
                <c:pt idx="35978">
                  <c:v>7.1955999999970504E-4</c:v>
                </c:pt>
                <c:pt idx="35979">
                  <c:v>7.1957999999970503E-4</c:v>
                </c:pt>
                <c:pt idx="35980">
                  <c:v>7.1959999999970502E-4</c:v>
                </c:pt>
                <c:pt idx="35981">
                  <c:v>7.1961999999970501E-4</c:v>
                </c:pt>
                <c:pt idx="35982">
                  <c:v>7.19639999999705E-4</c:v>
                </c:pt>
                <c:pt idx="35983">
                  <c:v>7.1965999999970499E-4</c:v>
                </c:pt>
                <c:pt idx="35984">
                  <c:v>7.1967999999970498E-4</c:v>
                </c:pt>
                <c:pt idx="35985">
                  <c:v>7.1969999999970497E-4</c:v>
                </c:pt>
                <c:pt idx="35986">
                  <c:v>7.1971999999970496E-4</c:v>
                </c:pt>
                <c:pt idx="35987">
                  <c:v>7.1973999999970495E-4</c:v>
                </c:pt>
                <c:pt idx="35988">
                  <c:v>7.1975999999970494E-4</c:v>
                </c:pt>
                <c:pt idx="35989">
                  <c:v>7.1977999999970493E-4</c:v>
                </c:pt>
                <c:pt idx="35990">
                  <c:v>7.1979999999970492E-4</c:v>
                </c:pt>
                <c:pt idx="35991">
                  <c:v>7.1981999999970491E-4</c:v>
                </c:pt>
                <c:pt idx="35992">
                  <c:v>7.198399999997049E-4</c:v>
                </c:pt>
                <c:pt idx="35993">
                  <c:v>7.1985999999970489E-4</c:v>
                </c:pt>
                <c:pt idx="35994">
                  <c:v>7.1987999999970488E-4</c:v>
                </c:pt>
                <c:pt idx="35995">
                  <c:v>7.1989999999970487E-4</c:v>
                </c:pt>
                <c:pt idx="35996">
                  <c:v>7.1991999999970486E-4</c:v>
                </c:pt>
                <c:pt idx="35997">
                  <c:v>7.1993999999970485E-4</c:v>
                </c:pt>
                <c:pt idx="35998">
                  <c:v>7.1995999999970484E-4</c:v>
                </c:pt>
                <c:pt idx="35999">
                  <c:v>7.1997999999970483E-4</c:v>
                </c:pt>
                <c:pt idx="36000">
                  <c:v>7.1999999999970482E-4</c:v>
                </c:pt>
                <c:pt idx="36001">
                  <c:v>7.2001999999970481E-4</c:v>
                </c:pt>
                <c:pt idx="36002">
                  <c:v>7.200399999997048E-4</c:v>
                </c:pt>
                <c:pt idx="36003">
                  <c:v>7.2005999999970479E-4</c:v>
                </c:pt>
                <c:pt idx="36004">
                  <c:v>7.2007999999970478E-4</c:v>
                </c:pt>
                <c:pt idx="36005">
                  <c:v>7.2009999999970477E-4</c:v>
                </c:pt>
                <c:pt idx="36006">
                  <c:v>7.2011999999970475E-4</c:v>
                </c:pt>
                <c:pt idx="36007">
                  <c:v>7.2013999999970474E-4</c:v>
                </c:pt>
                <c:pt idx="36008">
                  <c:v>7.2015999999970473E-4</c:v>
                </c:pt>
                <c:pt idx="36009">
                  <c:v>7.2017999999970472E-4</c:v>
                </c:pt>
                <c:pt idx="36010">
                  <c:v>7.2019999999970471E-4</c:v>
                </c:pt>
                <c:pt idx="36011">
                  <c:v>7.202199999997047E-4</c:v>
                </c:pt>
                <c:pt idx="36012">
                  <c:v>7.2023999999970469E-4</c:v>
                </c:pt>
                <c:pt idx="36013">
                  <c:v>7.2025999999970468E-4</c:v>
                </c:pt>
                <c:pt idx="36014">
                  <c:v>7.2027999999970467E-4</c:v>
                </c:pt>
                <c:pt idx="36015">
                  <c:v>7.2029999999970466E-4</c:v>
                </c:pt>
                <c:pt idx="36016">
                  <c:v>7.2031999999970465E-4</c:v>
                </c:pt>
                <c:pt idx="36017">
                  <c:v>7.2033999999970464E-4</c:v>
                </c:pt>
                <c:pt idx="36018">
                  <c:v>7.2035999999970463E-4</c:v>
                </c:pt>
                <c:pt idx="36019">
                  <c:v>7.2037999999970462E-4</c:v>
                </c:pt>
                <c:pt idx="36020">
                  <c:v>7.2039999999970461E-4</c:v>
                </c:pt>
                <c:pt idx="36021">
                  <c:v>7.204199999997046E-4</c:v>
                </c:pt>
                <c:pt idx="36022">
                  <c:v>7.2043999999970459E-4</c:v>
                </c:pt>
                <c:pt idx="36023">
                  <c:v>7.2045999999970458E-4</c:v>
                </c:pt>
                <c:pt idx="36024">
                  <c:v>7.2047999999970457E-4</c:v>
                </c:pt>
                <c:pt idx="36025">
                  <c:v>7.2049999999970456E-4</c:v>
                </c:pt>
                <c:pt idx="36026">
                  <c:v>7.2051999999970455E-4</c:v>
                </c:pt>
                <c:pt idx="36027">
                  <c:v>7.2053999999970454E-4</c:v>
                </c:pt>
                <c:pt idx="36028">
                  <c:v>7.2055999999970453E-4</c:v>
                </c:pt>
                <c:pt idx="36029">
                  <c:v>7.2057999999970452E-4</c:v>
                </c:pt>
                <c:pt idx="36030">
                  <c:v>7.2059999999970451E-4</c:v>
                </c:pt>
                <c:pt idx="36031">
                  <c:v>7.206199999997045E-4</c:v>
                </c:pt>
                <c:pt idx="36032">
                  <c:v>7.2063999999970449E-4</c:v>
                </c:pt>
                <c:pt idx="36033">
                  <c:v>7.2065999999970448E-4</c:v>
                </c:pt>
                <c:pt idx="36034">
                  <c:v>7.2067999999970446E-4</c:v>
                </c:pt>
                <c:pt idx="36035">
                  <c:v>7.2069999999970445E-4</c:v>
                </c:pt>
                <c:pt idx="36036">
                  <c:v>7.2071999999970444E-4</c:v>
                </c:pt>
                <c:pt idx="36037">
                  <c:v>7.2073999999970443E-4</c:v>
                </c:pt>
                <c:pt idx="36038">
                  <c:v>7.2075999999970442E-4</c:v>
                </c:pt>
                <c:pt idx="36039">
                  <c:v>7.2077999999970441E-4</c:v>
                </c:pt>
                <c:pt idx="36040">
                  <c:v>7.207999999997044E-4</c:v>
                </c:pt>
                <c:pt idx="36041">
                  <c:v>7.2081999999970439E-4</c:v>
                </c:pt>
                <c:pt idx="36042">
                  <c:v>7.2083999999970438E-4</c:v>
                </c:pt>
                <c:pt idx="36043">
                  <c:v>7.2085999999970437E-4</c:v>
                </c:pt>
                <c:pt idx="36044">
                  <c:v>7.2087999999970436E-4</c:v>
                </c:pt>
                <c:pt idx="36045">
                  <c:v>7.2089999999970435E-4</c:v>
                </c:pt>
                <c:pt idx="36046">
                  <c:v>7.2091999999970434E-4</c:v>
                </c:pt>
                <c:pt idx="36047">
                  <c:v>7.2093999999970433E-4</c:v>
                </c:pt>
                <c:pt idx="36048">
                  <c:v>7.2095999999970432E-4</c:v>
                </c:pt>
                <c:pt idx="36049">
                  <c:v>7.2097999999970431E-4</c:v>
                </c:pt>
                <c:pt idx="36050">
                  <c:v>7.209999999997043E-4</c:v>
                </c:pt>
                <c:pt idx="36051">
                  <c:v>7.2101999999970429E-4</c:v>
                </c:pt>
                <c:pt idx="36052">
                  <c:v>7.2103999999970428E-4</c:v>
                </c:pt>
                <c:pt idx="36053">
                  <c:v>7.2105999999970427E-4</c:v>
                </c:pt>
                <c:pt idx="36054">
                  <c:v>7.2107999999970426E-4</c:v>
                </c:pt>
                <c:pt idx="36055">
                  <c:v>7.2109999999970425E-4</c:v>
                </c:pt>
                <c:pt idx="36056">
                  <c:v>7.2111999999970424E-4</c:v>
                </c:pt>
                <c:pt idx="36057">
                  <c:v>7.2113999999970423E-4</c:v>
                </c:pt>
                <c:pt idx="36058">
                  <c:v>7.2115999999970422E-4</c:v>
                </c:pt>
                <c:pt idx="36059">
                  <c:v>7.2117999999970421E-4</c:v>
                </c:pt>
                <c:pt idx="36060">
                  <c:v>7.211999999997042E-4</c:v>
                </c:pt>
                <c:pt idx="36061">
                  <c:v>7.2121999999970419E-4</c:v>
                </c:pt>
                <c:pt idx="36062">
                  <c:v>7.2123999999970418E-4</c:v>
                </c:pt>
                <c:pt idx="36063">
                  <c:v>7.2125999999970416E-4</c:v>
                </c:pt>
                <c:pt idx="36064">
                  <c:v>7.2127999999970415E-4</c:v>
                </c:pt>
                <c:pt idx="36065">
                  <c:v>7.2129999999970414E-4</c:v>
                </c:pt>
                <c:pt idx="36066">
                  <c:v>7.2131999999970413E-4</c:v>
                </c:pt>
                <c:pt idx="36067">
                  <c:v>7.2133999999970412E-4</c:v>
                </c:pt>
                <c:pt idx="36068">
                  <c:v>7.2135999999970411E-4</c:v>
                </c:pt>
                <c:pt idx="36069">
                  <c:v>7.213799999997041E-4</c:v>
                </c:pt>
                <c:pt idx="36070">
                  <c:v>7.2139999999970409E-4</c:v>
                </c:pt>
                <c:pt idx="36071">
                  <c:v>7.2141999999970408E-4</c:v>
                </c:pt>
                <c:pt idx="36072">
                  <c:v>7.2143999999970407E-4</c:v>
                </c:pt>
                <c:pt idx="36073">
                  <c:v>7.2145999999970406E-4</c:v>
                </c:pt>
                <c:pt idx="36074">
                  <c:v>7.2147999999970405E-4</c:v>
                </c:pt>
                <c:pt idx="36075">
                  <c:v>7.2149999999970404E-4</c:v>
                </c:pt>
                <c:pt idx="36076">
                  <c:v>7.2151999999970403E-4</c:v>
                </c:pt>
                <c:pt idx="36077">
                  <c:v>7.2153999999970402E-4</c:v>
                </c:pt>
                <c:pt idx="36078">
                  <c:v>7.2155999999970401E-4</c:v>
                </c:pt>
                <c:pt idx="36079">
                  <c:v>7.21579999999704E-4</c:v>
                </c:pt>
                <c:pt idx="36080">
                  <c:v>7.2159999999970399E-4</c:v>
                </c:pt>
                <c:pt idx="36081">
                  <c:v>7.2161999999970398E-4</c:v>
                </c:pt>
                <c:pt idx="36082">
                  <c:v>7.2163999999970397E-4</c:v>
                </c:pt>
                <c:pt idx="36083">
                  <c:v>7.2165999999970396E-4</c:v>
                </c:pt>
                <c:pt idx="36084">
                  <c:v>7.2167999999970395E-4</c:v>
                </c:pt>
                <c:pt idx="36085">
                  <c:v>7.2169999999970394E-4</c:v>
                </c:pt>
                <c:pt idx="36086">
                  <c:v>7.2171999999970393E-4</c:v>
                </c:pt>
                <c:pt idx="36087">
                  <c:v>7.2173999999970392E-4</c:v>
                </c:pt>
                <c:pt idx="36088">
                  <c:v>7.2175999999970391E-4</c:v>
                </c:pt>
                <c:pt idx="36089">
                  <c:v>7.217799999997039E-4</c:v>
                </c:pt>
                <c:pt idx="36090">
                  <c:v>7.2179999999970389E-4</c:v>
                </c:pt>
                <c:pt idx="36091">
                  <c:v>7.2181999999970387E-4</c:v>
                </c:pt>
                <c:pt idx="36092">
                  <c:v>7.2183999999970386E-4</c:v>
                </c:pt>
                <c:pt idx="36093">
                  <c:v>7.2185999999970385E-4</c:v>
                </c:pt>
                <c:pt idx="36094">
                  <c:v>7.2187999999970384E-4</c:v>
                </c:pt>
                <c:pt idx="36095">
                  <c:v>7.2189999999970383E-4</c:v>
                </c:pt>
                <c:pt idx="36096">
                  <c:v>7.2191999999970382E-4</c:v>
                </c:pt>
                <c:pt idx="36097">
                  <c:v>7.2193999999970381E-4</c:v>
                </c:pt>
                <c:pt idx="36098">
                  <c:v>7.219599999997038E-4</c:v>
                </c:pt>
                <c:pt idx="36099">
                  <c:v>7.2197999999970379E-4</c:v>
                </c:pt>
                <c:pt idx="36100">
                  <c:v>7.2199999999970378E-4</c:v>
                </c:pt>
                <c:pt idx="36101">
                  <c:v>7.2201999999970377E-4</c:v>
                </c:pt>
                <c:pt idx="36102">
                  <c:v>7.2203999999970376E-4</c:v>
                </c:pt>
                <c:pt idx="36103">
                  <c:v>7.2205999999970375E-4</c:v>
                </c:pt>
                <c:pt idx="36104">
                  <c:v>7.2207999999970374E-4</c:v>
                </c:pt>
                <c:pt idx="36105">
                  <c:v>7.2209999999970373E-4</c:v>
                </c:pt>
                <c:pt idx="36106">
                  <c:v>7.2211999999970372E-4</c:v>
                </c:pt>
                <c:pt idx="36107">
                  <c:v>7.2213999999970371E-4</c:v>
                </c:pt>
                <c:pt idx="36108">
                  <c:v>7.221599999997037E-4</c:v>
                </c:pt>
                <c:pt idx="36109">
                  <c:v>7.2217999999970369E-4</c:v>
                </c:pt>
                <c:pt idx="36110">
                  <c:v>7.2219999999970368E-4</c:v>
                </c:pt>
                <c:pt idx="36111">
                  <c:v>7.2221999999970367E-4</c:v>
                </c:pt>
                <c:pt idx="36112">
                  <c:v>7.2223999999970366E-4</c:v>
                </c:pt>
                <c:pt idx="36113">
                  <c:v>7.2225999999970365E-4</c:v>
                </c:pt>
                <c:pt idx="36114">
                  <c:v>7.2227999999970364E-4</c:v>
                </c:pt>
                <c:pt idx="36115">
                  <c:v>7.2229999999970363E-4</c:v>
                </c:pt>
                <c:pt idx="36116">
                  <c:v>7.2231999999970362E-4</c:v>
                </c:pt>
                <c:pt idx="36117">
                  <c:v>7.2233999999970361E-4</c:v>
                </c:pt>
                <c:pt idx="36118">
                  <c:v>7.223599999997036E-4</c:v>
                </c:pt>
                <c:pt idx="36119">
                  <c:v>7.2237999999970358E-4</c:v>
                </c:pt>
                <c:pt idx="36120">
                  <c:v>7.2239999999970357E-4</c:v>
                </c:pt>
                <c:pt idx="36121">
                  <c:v>7.2241999999970356E-4</c:v>
                </c:pt>
                <c:pt idx="36122">
                  <c:v>7.2243999999970355E-4</c:v>
                </c:pt>
                <c:pt idx="36123">
                  <c:v>7.2245999999970354E-4</c:v>
                </c:pt>
                <c:pt idx="36124">
                  <c:v>7.2247999999970353E-4</c:v>
                </c:pt>
                <c:pt idx="36125">
                  <c:v>7.2249999999970352E-4</c:v>
                </c:pt>
                <c:pt idx="36126">
                  <c:v>7.2251999999970351E-4</c:v>
                </c:pt>
                <c:pt idx="36127">
                  <c:v>7.225399999997035E-4</c:v>
                </c:pt>
                <c:pt idx="36128">
                  <c:v>7.2255999999970349E-4</c:v>
                </c:pt>
                <c:pt idx="36129">
                  <c:v>7.2257999999970348E-4</c:v>
                </c:pt>
                <c:pt idx="36130">
                  <c:v>7.2259999999970347E-4</c:v>
                </c:pt>
                <c:pt idx="36131">
                  <c:v>7.2261999999970346E-4</c:v>
                </c:pt>
                <c:pt idx="36132">
                  <c:v>7.2263999999970345E-4</c:v>
                </c:pt>
                <c:pt idx="36133">
                  <c:v>7.2265999999970344E-4</c:v>
                </c:pt>
                <c:pt idx="36134">
                  <c:v>7.2267999999970343E-4</c:v>
                </c:pt>
                <c:pt idx="36135">
                  <c:v>7.2269999999970342E-4</c:v>
                </c:pt>
                <c:pt idx="36136">
                  <c:v>7.2271999999970341E-4</c:v>
                </c:pt>
                <c:pt idx="36137">
                  <c:v>7.227399999997034E-4</c:v>
                </c:pt>
                <c:pt idx="36138">
                  <c:v>7.2275999999970339E-4</c:v>
                </c:pt>
                <c:pt idx="36139">
                  <c:v>7.2277999999970338E-4</c:v>
                </c:pt>
                <c:pt idx="36140">
                  <c:v>7.2279999999970337E-4</c:v>
                </c:pt>
                <c:pt idx="36141">
                  <c:v>7.2281999999970336E-4</c:v>
                </c:pt>
                <c:pt idx="36142">
                  <c:v>7.2283999999970335E-4</c:v>
                </c:pt>
                <c:pt idx="36143">
                  <c:v>7.2285999999970334E-4</c:v>
                </c:pt>
                <c:pt idx="36144">
                  <c:v>7.2287999999970333E-4</c:v>
                </c:pt>
                <c:pt idx="36145">
                  <c:v>7.2289999999970332E-4</c:v>
                </c:pt>
                <c:pt idx="36146">
                  <c:v>7.2291999999970331E-4</c:v>
                </c:pt>
                <c:pt idx="36147">
                  <c:v>7.2293999999970329E-4</c:v>
                </c:pt>
                <c:pt idx="36148">
                  <c:v>7.2295999999970328E-4</c:v>
                </c:pt>
                <c:pt idx="36149">
                  <c:v>7.2297999999970327E-4</c:v>
                </c:pt>
                <c:pt idx="36150">
                  <c:v>7.2299999999970326E-4</c:v>
                </c:pt>
                <c:pt idx="36151">
                  <c:v>7.2301999999970325E-4</c:v>
                </c:pt>
                <c:pt idx="36152">
                  <c:v>7.2303999999970324E-4</c:v>
                </c:pt>
                <c:pt idx="36153">
                  <c:v>7.2305999999970323E-4</c:v>
                </c:pt>
                <c:pt idx="36154">
                  <c:v>7.2307999999970322E-4</c:v>
                </c:pt>
                <c:pt idx="36155">
                  <c:v>7.2309999999970321E-4</c:v>
                </c:pt>
                <c:pt idx="36156">
                  <c:v>7.231199999997032E-4</c:v>
                </c:pt>
                <c:pt idx="36157">
                  <c:v>7.2313999999970319E-4</c:v>
                </c:pt>
                <c:pt idx="36158">
                  <c:v>7.2315999999970318E-4</c:v>
                </c:pt>
                <c:pt idx="36159">
                  <c:v>7.2317999999970317E-4</c:v>
                </c:pt>
                <c:pt idx="36160">
                  <c:v>7.2319999999970316E-4</c:v>
                </c:pt>
                <c:pt idx="36161">
                  <c:v>7.2321999999970315E-4</c:v>
                </c:pt>
                <c:pt idx="36162">
                  <c:v>7.2323999999970314E-4</c:v>
                </c:pt>
                <c:pt idx="36163">
                  <c:v>7.2325999999970313E-4</c:v>
                </c:pt>
                <c:pt idx="36164">
                  <c:v>7.2327999999970312E-4</c:v>
                </c:pt>
                <c:pt idx="36165">
                  <c:v>7.2329999999970311E-4</c:v>
                </c:pt>
                <c:pt idx="36166">
                  <c:v>7.233199999997031E-4</c:v>
                </c:pt>
                <c:pt idx="36167">
                  <c:v>7.2333999999970309E-4</c:v>
                </c:pt>
                <c:pt idx="36168">
                  <c:v>7.2335999999970308E-4</c:v>
                </c:pt>
                <c:pt idx="36169">
                  <c:v>7.2337999999970307E-4</c:v>
                </c:pt>
                <c:pt idx="36170">
                  <c:v>7.2339999999970306E-4</c:v>
                </c:pt>
                <c:pt idx="36171">
                  <c:v>7.2341999999970305E-4</c:v>
                </c:pt>
                <c:pt idx="36172">
                  <c:v>7.2343999999970304E-4</c:v>
                </c:pt>
                <c:pt idx="36173">
                  <c:v>7.2345999999970303E-4</c:v>
                </c:pt>
                <c:pt idx="36174">
                  <c:v>7.2347999999970302E-4</c:v>
                </c:pt>
                <c:pt idx="36175">
                  <c:v>7.23499999999703E-4</c:v>
                </c:pt>
                <c:pt idx="36176">
                  <c:v>7.2351999999970299E-4</c:v>
                </c:pt>
                <c:pt idx="36177">
                  <c:v>7.2353999999970298E-4</c:v>
                </c:pt>
                <c:pt idx="36178">
                  <c:v>7.2355999999970297E-4</c:v>
                </c:pt>
                <c:pt idx="36179">
                  <c:v>7.2357999999970296E-4</c:v>
                </c:pt>
                <c:pt idx="36180">
                  <c:v>7.2359999999970295E-4</c:v>
                </c:pt>
                <c:pt idx="36181">
                  <c:v>7.2361999999970294E-4</c:v>
                </c:pt>
                <c:pt idx="36182">
                  <c:v>7.2363999999970293E-4</c:v>
                </c:pt>
                <c:pt idx="36183">
                  <c:v>7.2365999999970292E-4</c:v>
                </c:pt>
                <c:pt idx="36184">
                  <c:v>7.2367999999970291E-4</c:v>
                </c:pt>
                <c:pt idx="36185">
                  <c:v>7.236999999997029E-4</c:v>
                </c:pt>
                <c:pt idx="36186">
                  <c:v>7.2371999999970289E-4</c:v>
                </c:pt>
                <c:pt idx="36187">
                  <c:v>7.2373999999970288E-4</c:v>
                </c:pt>
                <c:pt idx="36188">
                  <c:v>7.2375999999970287E-4</c:v>
                </c:pt>
                <c:pt idx="36189">
                  <c:v>7.2377999999970286E-4</c:v>
                </c:pt>
                <c:pt idx="36190">
                  <c:v>7.2379999999970285E-4</c:v>
                </c:pt>
                <c:pt idx="36191">
                  <c:v>7.2381999999970284E-4</c:v>
                </c:pt>
                <c:pt idx="36192">
                  <c:v>7.2383999999970283E-4</c:v>
                </c:pt>
                <c:pt idx="36193">
                  <c:v>7.2385999999970282E-4</c:v>
                </c:pt>
                <c:pt idx="36194">
                  <c:v>7.2387999999970281E-4</c:v>
                </c:pt>
                <c:pt idx="36195">
                  <c:v>7.238999999997028E-4</c:v>
                </c:pt>
                <c:pt idx="36196">
                  <c:v>7.2391999999970279E-4</c:v>
                </c:pt>
                <c:pt idx="36197">
                  <c:v>7.2393999999970278E-4</c:v>
                </c:pt>
                <c:pt idx="36198">
                  <c:v>7.2395999999970277E-4</c:v>
                </c:pt>
                <c:pt idx="36199">
                  <c:v>7.2397999999970276E-4</c:v>
                </c:pt>
                <c:pt idx="36200">
                  <c:v>7.2399999999970275E-4</c:v>
                </c:pt>
                <c:pt idx="36201">
                  <c:v>7.2401999999970274E-4</c:v>
                </c:pt>
                <c:pt idx="36202">
                  <c:v>7.2403999999970273E-4</c:v>
                </c:pt>
                <c:pt idx="36203">
                  <c:v>7.2405999999970271E-4</c:v>
                </c:pt>
                <c:pt idx="36204">
                  <c:v>7.240799999997027E-4</c:v>
                </c:pt>
                <c:pt idx="36205">
                  <c:v>7.2409999999970269E-4</c:v>
                </c:pt>
                <c:pt idx="36206">
                  <c:v>7.2411999999970268E-4</c:v>
                </c:pt>
                <c:pt idx="36207">
                  <c:v>7.2413999999970267E-4</c:v>
                </c:pt>
                <c:pt idx="36208">
                  <c:v>7.2415999999970266E-4</c:v>
                </c:pt>
                <c:pt idx="36209">
                  <c:v>7.2417999999970265E-4</c:v>
                </c:pt>
                <c:pt idx="36210">
                  <c:v>7.2419999999970264E-4</c:v>
                </c:pt>
                <c:pt idx="36211">
                  <c:v>7.2421999999970263E-4</c:v>
                </c:pt>
                <c:pt idx="36212">
                  <c:v>7.2423999999970262E-4</c:v>
                </c:pt>
                <c:pt idx="36213">
                  <c:v>7.2425999999970261E-4</c:v>
                </c:pt>
                <c:pt idx="36214">
                  <c:v>7.242799999997026E-4</c:v>
                </c:pt>
                <c:pt idx="36215">
                  <c:v>7.2429999999970259E-4</c:v>
                </c:pt>
                <c:pt idx="36216">
                  <c:v>7.2431999999970258E-4</c:v>
                </c:pt>
                <c:pt idx="36217">
                  <c:v>7.2433999999970257E-4</c:v>
                </c:pt>
                <c:pt idx="36218">
                  <c:v>7.2435999999970256E-4</c:v>
                </c:pt>
                <c:pt idx="36219">
                  <c:v>7.2437999999970255E-4</c:v>
                </c:pt>
                <c:pt idx="36220">
                  <c:v>7.2439999999970254E-4</c:v>
                </c:pt>
                <c:pt idx="36221">
                  <c:v>7.2441999999970253E-4</c:v>
                </c:pt>
                <c:pt idx="36222">
                  <c:v>7.2443999999970252E-4</c:v>
                </c:pt>
                <c:pt idx="36223">
                  <c:v>7.2445999999970251E-4</c:v>
                </c:pt>
                <c:pt idx="36224">
                  <c:v>7.244799999997025E-4</c:v>
                </c:pt>
                <c:pt idx="36225">
                  <c:v>7.2449999999970249E-4</c:v>
                </c:pt>
                <c:pt idx="36226">
                  <c:v>7.2451999999970248E-4</c:v>
                </c:pt>
                <c:pt idx="36227">
                  <c:v>7.2453999999970247E-4</c:v>
                </c:pt>
                <c:pt idx="36228">
                  <c:v>7.2455999999970246E-4</c:v>
                </c:pt>
                <c:pt idx="36229">
                  <c:v>7.2457999999970245E-4</c:v>
                </c:pt>
                <c:pt idx="36230">
                  <c:v>7.2459999999970244E-4</c:v>
                </c:pt>
                <c:pt idx="36231">
                  <c:v>7.2461999999970242E-4</c:v>
                </c:pt>
                <c:pt idx="36232">
                  <c:v>7.2463999999970241E-4</c:v>
                </c:pt>
                <c:pt idx="36233">
                  <c:v>7.246599999997024E-4</c:v>
                </c:pt>
                <c:pt idx="36234">
                  <c:v>7.2467999999970239E-4</c:v>
                </c:pt>
                <c:pt idx="36235">
                  <c:v>7.2469999999970238E-4</c:v>
                </c:pt>
                <c:pt idx="36236">
                  <c:v>7.2471999999970237E-4</c:v>
                </c:pt>
                <c:pt idx="36237">
                  <c:v>7.2473999999970236E-4</c:v>
                </c:pt>
                <c:pt idx="36238">
                  <c:v>7.2475999999970235E-4</c:v>
                </c:pt>
                <c:pt idx="36239">
                  <c:v>7.2477999999970234E-4</c:v>
                </c:pt>
                <c:pt idx="36240">
                  <c:v>7.2479999999970233E-4</c:v>
                </c:pt>
                <c:pt idx="36241">
                  <c:v>7.2481999999970232E-4</c:v>
                </c:pt>
                <c:pt idx="36242">
                  <c:v>7.2483999999970231E-4</c:v>
                </c:pt>
                <c:pt idx="36243">
                  <c:v>7.248599999997023E-4</c:v>
                </c:pt>
                <c:pt idx="36244">
                  <c:v>7.2487999999970229E-4</c:v>
                </c:pt>
                <c:pt idx="36245">
                  <c:v>7.2489999999970228E-4</c:v>
                </c:pt>
                <c:pt idx="36246">
                  <c:v>7.2491999999970227E-4</c:v>
                </c:pt>
                <c:pt idx="36247">
                  <c:v>7.2493999999970226E-4</c:v>
                </c:pt>
                <c:pt idx="36248">
                  <c:v>7.2495999999970225E-4</c:v>
                </c:pt>
                <c:pt idx="36249">
                  <c:v>7.2497999999970224E-4</c:v>
                </c:pt>
                <c:pt idx="36250">
                  <c:v>7.2499999999970223E-4</c:v>
                </c:pt>
                <c:pt idx="36251">
                  <c:v>7.2501999999970222E-4</c:v>
                </c:pt>
                <c:pt idx="36252">
                  <c:v>7.2503999999970221E-4</c:v>
                </c:pt>
                <c:pt idx="36253">
                  <c:v>7.250599999997022E-4</c:v>
                </c:pt>
                <c:pt idx="36254">
                  <c:v>7.2507999999970219E-4</c:v>
                </c:pt>
                <c:pt idx="36255">
                  <c:v>7.2509999999970218E-4</c:v>
                </c:pt>
                <c:pt idx="36256">
                  <c:v>7.2511999999970217E-4</c:v>
                </c:pt>
                <c:pt idx="36257">
                  <c:v>7.2513999999970216E-4</c:v>
                </c:pt>
                <c:pt idx="36258">
                  <c:v>7.2515999999970215E-4</c:v>
                </c:pt>
                <c:pt idx="36259">
                  <c:v>7.2517999999970213E-4</c:v>
                </c:pt>
                <c:pt idx="36260">
                  <c:v>7.2519999999970212E-4</c:v>
                </c:pt>
                <c:pt idx="36261">
                  <c:v>7.2521999999970211E-4</c:v>
                </c:pt>
                <c:pt idx="36262">
                  <c:v>7.252399999997021E-4</c:v>
                </c:pt>
                <c:pt idx="36263">
                  <c:v>7.2525999999970209E-4</c:v>
                </c:pt>
                <c:pt idx="36264">
                  <c:v>7.2527999999970208E-4</c:v>
                </c:pt>
                <c:pt idx="36265">
                  <c:v>7.2529999999970207E-4</c:v>
                </c:pt>
                <c:pt idx="36266">
                  <c:v>7.2531999999970206E-4</c:v>
                </c:pt>
                <c:pt idx="36267">
                  <c:v>7.2533999999970205E-4</c:v>
                </c:pt>
                <c:pt idx="36268">
                  <c:v>7.2535999999970204E-4</c:v>
                </c:pt>
                <c:pt idx="36269">
                  <c:v>7.2537999999970203E-4</c:v>
                </c:pt>
                <c:pt idx="36270">
                  <c:v>7.2539999999970202E-4</c:v>
                </c:pt>
                <c:pt idx="36271">
                  <c:v>7.2541999999970201E-4</c:v>
                </c:pt>
                <c:pt idx="36272">
                  <c:v>7.25439999999702E-4</c:v>
                </c:pt>
                <c:pt idx="36273">
                  <c:v>7.2545999999970199E-4</c:v>
                </c:pt>
                <c:pt idx="36274">
                  <c:v>7.2547999999970198E-4</c:v>
                </c:pt>
                <c:pt idx="36275">
                  <c:v>7.2549999999970197E-4</c:v>
                </c:pt>
                <c:pt idx="36276">
                  <c:v>7.2551999999970196E-4</c:v>
                </c:pt>
                <c:pt idx="36277">
                  <c:v>7.2553999999970195E-4</c:v>
                </c:pt>
                <c:pt idx="36278">
                  <c:v>7.2555999999970194E-4</c:v>
                </c:pt>
                <c:pt idx="36279">
                  <c:v>7.2557999999970193E-4</c:v>
                </c:pt>
                <c:pt idx="36280">
                  <c:v>7.2559999999970192E-4</c:v>
                </c:pt>
                <c:pt idx="36281">
                  <c:v>7.2561999999970191E-4</c:v>
                </c:pt>
                <c:pt idx="36282">
                  <c:v>7.256399999997019E-4</c:v>
                </c:pt>
                <c:pt idx="36283">
                  <c:v>7.2565999999970189E-4</c:v>
                </c:pt>
                <c:pt idx="36284">
                  <c:v>7.2567999999970188E-4</c:v>
                </c:pt>
                <c:pt idx="36285">
                  <c:v>7.2569999999970187E-4</c:v>
                </c:pt>
                <c:pt idx="36286">
                  <c:v>7.2571999999970186E-4</c:v>
                </c:pt>
                <c:pt idx="36287">
                  <c:v>7.2573999999970184E-4</c:v>
                </c:pt>
                <c:pt idx="36288">
                  <c:v>7.2575999999970183E-4</c:v>
                </c:pt>
                <c:pt idx="36289">
                  <c:v>7.2577999999970182E-4</c:v>
                </c:pt>
                <c:pt idx="36290">
                  <c:v>7.2579999999970181E-4</c:v>
                </c:pt>
                <c:pt idx="36291">
                  <c:v>7.258199999997018E-4</c:v>
                </c:pt>
                <c:pt idx="36292">
                  <c:v>7.2583999999970179E-4</c:v>
                </c:pt>
                <c:pt idx="36293">
                  <c:v>7.2585999999970178E-4</c:v>
                </c:pt>
                <c:pt idx="36294">
                  <c:v>7.2587999999970177E-4</c:v>
                </c:pt>
                <c:pt idx="36295">
                  <c:v>7.2589999999970176E-4</c:v>
                </c:pt>
                <c:pt idx="36296">
                  <c:v>7.2591999999970175E-4</c:v>
                </c:pt>
                <c:pt idx="36297">
                  <c:v>7.2593999999970174E-4</c:v>
                </c:pt>
                <c:pt idx="36298">
                  <c:v>7.2595999999970173E-4</c:v>
                </c:pt>
                <c:pt idx="36299">
                  <c:v>7.2597999999970172E-4</c:v>
                </c:pt>
                <c:pt idx="36300">
                  <c:v>7.2599999999970171E-4</c:v>
                </c:pt>
                <c:pt idx="36301">
                  <c:v>7.260199999997017E-4</c:v>
                </c:pt>
                <c:pt idx="36302">
                  <c:v>7.2603999999970169E-4</c:v>
                </c:pt>
                <c:pt idx="36303">
                  <c:v>7.2605999999970168E-4</c:v>
                </c:pt>
                <c:pt idx="36304">
                  <c:v>7.2607999999970167E-4</c:v>
                </c:pt>
                <c:pt idx="36305">
                  <c:v>7.2609999999970166E-4</c:v>
                </c:pt>
                <c:pt idx="36306">
                  <c:v>7.2611999999970165E-4</c:v>
                </c:pt>
                <c:pt idx="36307">
                  <c:v>7.2613999999970164E-4</c:v>
                </c:pt>
                <c:pt idx="36308">
                  <c:v>7.2615999999970163E-4</c:v>
                </c:pt>
                <c:pt idx="36309">
                  <c:v>7.2617999999970162E-4</c:v>
                </c:pt>
                <c:pt idx="36310">
                  <c:v>7.2619999999970161E-4</c:v>
                </c:pt>
                <c:pt idx="36311">
                  <c:v>7.262199999997016E-4</c:v>
                </c:pt>
                <c:pt idx="36312">
                  <c:v>7.2623999999970159E-4</c:v>
                </c:pt>
                <c:pt idx="36313">
                  <c:v>7.2625999999970158E-4</c:v>
                </c:pt>
                <c:pt idx="36314">
                  <c:v>7.2627999999970157E-4</c:v>
                </c:pt>
                <c:pt idx="36315">
                  <c:v>7.2629999999970155E-4</c:v>
                </c:pt>
                <c:pt idx="36316">
                  <c:v>7.2631999999970154E-4</c:v>
                </c:pt>
                <c:pt idx="36317">
                  <c:v>7.2633999999970153E-4</c:v>
                </c:pt>
                <c:pt idx="36318">
                  <c:v>7.2635999999970152E-4</c:v>
                </c:pt>
                <c:pt idx="36319">
                  <c:v>7.2637999999970151E-4</c:v>
                </c:pt>
                <c:pt idx="36320">
                  <c:v>7.263999999997015E-4</c:v>
                </c:pt>
                <c:pt idx="36321">
                  <c:v>7.2641999999970149E-4</c:v>
                </c:pt>
                <c:pt idx="36322">
                  <c:v>7.2643999999970148E-4</c:v>
                </c:pt>
                <c:pt idx="36323">
                  <c:v>7.2645999999970147E-4</c:v>
                </c:pt>
                <c:pt idx="36324">
                  <c:v>7.2647999999970146E-4</c:v>
                </c:pt>
                <c:pt idx="36325">
                  <c:v>7.2649999999970145E-4</c:v>
                </c:pt>
                <c:pt idx="36326">
                  <c:v>7.2651999999970144E-4</c:v>
                </c:pt>
                <c:pt idx="36327">
                  <c:v>7.2653999999970143E-4</c:v>
                </c:pt>
                <c:pt idx="36328">
                  <c:v>7.2655999999970142E-4</c:v>
                </c:pt>
                <c:pt idx="36329">
                  <c:v>7.2657999999970141E-4</c:v>
                </c:pt>
                <c:pt idx="36330">
                  <c:v>7.265999999997014E-4</c:v>
                </c:pt>
                <c:pt idx="36331">
                  <c:v>7.2661999999970139E-4</c:v>
                </c:pt>
                <c:pt idx="36332">
                  <c:v>7.2663999999970138E-4</c:v>
                </c:pt>
                <c:pt idx="36333">
                  <c:v>7.2665999999970137E-4</c:v>
                </c:pt>
                <c:pt idx="36334">
                  <c:v>7.2667999999970136E-4</c:v>
                </c:pt>
                <c:pt idx="36335">
                  <c:v>7.2669999999970135E-4</c:v>
                </c:pt>
                <c:pt idx="36336">
                  <c:v>7.2671999999970134E-4</c:v>
                </c:pt>
                <c:pt idx="36337">
                  <c:v>7.2673999999970133E-4</c:v>
                </c:pt>
                <c:pt idx="36338">
                  <c:v>7.2675999999970132E-4</c:v>
                </c:pt>
                <c:pt idx="36339">
                  <c:v>7.2677999999970131E-4</c:v>
                </c:pt>
                <c:pt idx="36340">
                  <c:v>7.267999999997013E-4</c:v>
                </c:pt>
                <c:pt idx="36341">
                  <c:v>7.2681999999970129E-4</c:v>
                </c:pt>
                <c:pt idx="36342">
                  <c:v>7.2683999999970128E-4</c:v>
                </c:pt>
                <c:pt idx="36343">
                  <c:v>7.2685999999970127E-4</c:v>
                </c:pt>
                <c:pt idx="36344">
                  <c:v>7.2687999999970125E-4</c:v>
                </c:pt>
                <c:pt idx="36345">
                  <c:v>7.2689999999970124E-4</c:v>
                </c:pt>
                <c:pt idx="36346">
                  <c:v>7.2691999999970123E-4</c:v>
                </c:pt>
                <c:pt idx="36347">
                  <c:v>7.2693999999970122E-4</c:v>
                </c:pt>
                <c:pt idx="36348">
                  <c:v>7.2695999999970121E-4</c:v>
                </c:pt>
                <c:pt idx="36349">
                  <c:v>7.269799999997012E-4</c:v>
                </c:pt>
                <c:pt idx="36350">
                  <c:v>7.2699999999970119E-4</c:v>
                </c:pt>
                <c:pt idx="36351">
                  <c:v>7.2701999999970118E-4</c:v>
                </c:pt>
                <c:pt idx="36352">
                  <c:v>7.2703999999970117E-4</c:v>
                </c:pt>
                <c:pt idx="36353">
                  <c:v>7.2705999999970116E-4</c:v>
                </c:pt>
                <c:pt idx="36354">
                  <c:v>7.2707999999970115E-4</c:v>
                </c:pt>
                <c:pt idx="36355">
                  <c:v>7.2709999999970114E-4</c:v>
                </c:pt>
                <c:pt idx="36356">
                  <c:v>7.2711999999970113E-4</c:v>
                </c:pt>
                <c:pt idx="36357">
                  <c:v>7.2713999999970112E-4</c:v>
                </c:pt>
                <c:pt idx="36358">
                  <c:v>7.2715999999970111E-4</c:v>
                </c:pt>
                <c:pt idx="36359">
                  <c:v>7.271799999997011E-4</c:v>
                </c:pt>
                <c:pt idx="36360">
                  <c:v>7.2719999999970109E-4</c:v>
                </c:pt>
                <c:pt idx="36361">
                  <c:v>7.2721999999970108E-4</c:v>
                </c:pt>
                <c:pt idx="36362">
                  <c:v>7.2723999999970107E-4</c:v>
                </c:pt>
                <c:pt idx="36363">
                  <c:v>7.2725999999970106E-4</c:v>
                </c:pt>
                <c:pt idx="36364">
                  <c:v>7.2727999999970105E-4</c:v>
                </c:pt>
                <c:pt idx="36365">
                  <c:v>7.2729999999970104E-4</c:v>
                </c:pt>
                <c:pt idx="36366">
                  <c:v>7.2731999999970103E-4</c:v>
                </c:pt>
                <c:pt idx="36367">
                  <c:v>7.2733999999970102E-4</c:v>
                </c:pt>
                <c:pt idx="36368">
                  <c:v>7.2735999999970101E-4</c:v>
                </c:pt>
                <c:pt idx="36369">
                  <c:v>7.27379999999701E-4</c:v>
                </c:pt>
                <c:pt idx="36370">
                  <c:v>7.2739999999970099E-4</c:v>
                </c:pt>
                <c:pt idx="36371">
                  <c:v>7.2741999999970098E-4</c:v>
                </c:pt>
                <c:pt idx="36372">
                  <c:v>7.2743999999970096E-4</c:v>
                </c:pt>
                <c:pt idx="36373">
                  <c:v>7.2745999999970095E-4</c:v>
                </c:pt>
                <c:pt idx="36374">
                  <c:v>7.2747999999970094E-4</c:v>
                </c:pt>
                <c:pt idx="36375">
                  <c:v>7.2749999999970093E-4</c:v>
                </c:pt>
                <c:pt idx="36376">
                  <c:v>7.2751999999970092E-4</c:v>
                </c:pt>
                <c:pt idx="36377">
                  <c:v>7.2753999999970091E-4</c:v>
                </c:pt>
                <c:pt idx="36378">
                  <c:v>7.275599999997009E-4</c:v>
                </c:pt>
                <c:pt idx="36379">
                  <c:v>7.2757999999970089E-4</c:v>
                </c:pt>
                <c:pt idx="36380">
                  <c:v>7.2759999999970088E-4</c:v>
                </c:pt>
                <c:pt idx="36381">
                  <c:v>7.2761999999970087E-4</c:v>
                </c:pt>
                <c:pt idx="36382">
                  <c:v>7.2763999999970086E-4</c:v>
                </c:pt>
                <c:pt idx="36383">
                  <c:v>7.2765999999970085E-4</c:v>
                </c:pt>
                <c:pt idx="36384">
                  <c:v>7.2767999999970084E-4</c:v>
                </c:pt>
                <c:pt idx="36385">
                  <c:v>7.2769999999970083E-4</c:v>
                </c:pt>
                <c:pt idx="36386">
                  <c:v>7.2771999999970082E-4</c:v>
                </c:pt>
                <c:pt idx="36387">
                  <c:v>7.2773999999970081E-4</c:v>
                </c:pt>
                <c:pt idx="36388">
                  <c:v>7.277599999997008E-4</c:v>
                </c:pt>
                <c:pt idx="36389">
                  <c:v>7.2777999999970079E-4</c:v>
                </c:pt>
                <c:pt idx="36390">
                  <c:v>7.2779999999970078E-4</c:v>
                </c:pt>
                <c:pt idx="36391">
                  <c:v>7.2781999999970077E-4</c:v>
                </c:pt>
                <c:pt idx="36392">
                  <c:v>7.2783999999970076E-4</c:v>
                </c:pt>
                <c:pt idx="36393">
                  <c:v>7.2785999999970075E-4</c:v>
                </c:pt>
                <c:pt idx="36394">
                  <c:v>7.2787999999970074E-4</c:v>
                </c:pt>
                <c:pt idx="36395">
                  <c:v>7.2789999999970073E-4</c:v>
                </c:pt>
                <c:pt idx="36396">
                  <c:v>7.2791999999970072E-4</c:v>
                </c:pt>
                <c:pt idx="36397">
                  <c:v>7.2793999999970071E-4</c:v>
                </c:pt>
                <c:pt idx="36398">
                  <c:v>7.279599999997007E-4</c:v>
                </c:pt>
                <c:pt idx="36399">
                  <c:v>7.2797999999970069E-4</c:v>
                </c:pt>
                <c:pt idx="36400">
                  <c:v>7.2799999999970067E-4</c:v>
                </c:pt>
                <c:pt idx="36401">
                  <c:v>7.2801999999970066E-4</c:v>
                </c:pt>
                <c:pt idx="36402">
                  <c:v>7.2803999999970065E-4</c:v>
                </c:pt>
                <c:pt idx="36403">
                  <c:v>7.2805999999970064E-4</c:v>
                </c:pt>
                <c:pt idx="36404">
                  <c:v>7.2807999999970063E-4</c:v>
                </c:pt>
                <c:pt idx="36405">
                  <c:v>7.2809999999970062E-4</c:v>
                </c:pt>
                <c:pt idx="36406">
                  <c:v>7.2811999999970061E-4</c:v>
                </c:pt>
                <c:pt idx="36407">
                  <c:v>7.281399999997006E-4</c:v>
                </c:pt>
                <c:pt idx="36408">
                  <c:v>7.2815999999970059E-4</c:v>
                </c:pt>
                <c:pt idx="36409">
                  <c:v>7.2817999999970058E-4</c:v>
                </c:pt>
                <c:pt idx="36410">
                  <c:v>7.2819999999970057E-4</c:v>
                </c:pt>
                <c:pt idx="36411">
                  <c:v>7.2821999999970056E-4</c:v>
                </c:pt>
                <c:pt idx="36412">
                  <c:v>7.2823999999970055E-4</c:v>
                </c:pt>
                <c:pt idx="36413">
                  <c:v>7.2825999999970054E-4</c:v>
                </c:pt>
                <c:pt idx="36414">
                  <c:v>7.2827999999970053E-4</c:v>
                </c:pt>
                <c:pt idx="36415">
                  <c:v>7.2829999999970052E-4</c:v>
                </c:pt>
                <c:pt idx="36416">
                  <c:v>7.2831999999970051E-4</c:v>
                </c:pt>
                <c:pt idx="36417">
                  <c:v>7.283399999997005E-4</c:v>
                </c:pt>
                <c:pt idx="36418">
                  <c:v>7.2835999999970049E-4</c:v>
                </c:pt>
                <c:pt idx="36419">
                  <c:v>7.2837999999970048E-4</c:v>
                </c:pt>
                <c:pt idx="36420">
                  <c:v>7.2839999999970047E-4</c:v>
                </c:pt>
                <c:pt idx="36421">
                  <c:v>7.2841999999970046E-4</c:v>
                </c:pt>
                <c:pt idx="36422">
                  <c:v>7.2843999999970045E-4</c:v>
                </c:pt>
                <c:pt idx="36423">
                  <c:v>7.2845999999970044E-4</c:v>
                </c:pt>
                <c:pt idx="36424">
                  <c:v>7.2847999999970043E-4</c:v>
                </c:pt>
                <c:pt idx="36425">
                  <c:v>7.2849999999970042E-4</c:v>
                </c:pt>
                <c:pt idx="36426">
                  <c:v>7.2851999999970041E-4</c:v>
                </c:pt>
                <c:pt idx="36427">
                  <c:v>7.285399999997004E-4</c:v>
                </c:pt>
                <c:pt idx="36428">
                  <c:v>7.2855999999970038E-4</c:v>
                </c:pt>
                <c:pt idx="36429">
                  <c:v>7.2857999999970037E-4</c:v>
                </c:pt>
                <c:pt idx="36430">
                  <c:v>7.2859999999970036E-4</c:v>
                </c:pt>
                <c:pt idx="36431">
                  <c:v>7.2861999999970035E-4</c:v>
                </c:pt>
                <c:pt idx="36432">
                  <c:v>7.2863999999970034E-4</c:v>
                </c:pt>
                <c:pt idx="36433">
                  <c:v>7.2865999999970033E-4</c:v>
                </c:pt>
                <c:pt idx="36434">
                  <c:v>7.2867999999970032E-4</c:v>
                </c:pt>
                <c:pt idx="36435">
                  <c:v>7.2869999999970031E-4</c:v>
                </c:pt>
                <c:pt idx="36436">
                  <c:v>7.287199999997003E-4</c:v>
                </c:pt>
                <c:pt idx="36437">
                  <c:v>7.2873999999970029E-4</c:v>
                </c:pt>
                <c:pt idx="36438">
                  <c:v>7.2875999999970028E-4</c:v>
                </c:pt>
                <c:pt idx="36439">
                  <c:v>7.2877999999970027E-4</c:v>
                </c:pt>
                <c:pt idx="36440">
                  <c:v>7.2879999999970026E-4</c:v>
                </c:pt>
                <c:pt idx="36441">
                  <c:v>7.2881999999970025E-4</c:v>
                </c:pt>
                <c:pt idx="36442">
                  <c:v>7.2883999999970024E-4</c:v>
                </c:pt>
                <c:pt idx="36443">
                  <c:v>7.2885999999970023E-4</c:v>
                </c:pt>
                <c:pt idx="36444">
                  <c:v>7.2887999999970022E-4</c:v>
                </c:pt>
                <c:pt idx="36445">
                  <c:v>7.2889999999970021E-4</c:v>
                </c:pt>
                <c:pt idx="36446">
                  <c:v>7.289199999997002E-4</c:v>
                </c:pt>
                <c:pt idx="36447">
                  <c:v>7.2893999999970019E-4</c:v>
                </c:pt>
                <c:pt idx="36448">
                  <c:v>7.2895999999970018E-4</c:v>
                </c:pt>
                <c:pt idx="36449">
                  <c:v>7.2897999999970017E-4</c:v>
                </c:pt>
                <c:pt idx="36450">
                  <c:v>7.2899999999970016E-4</c:v>
                </c:pt>
                <c:pt idx="36451">
                  <c:v>7.2901999999970015E-4</c:v>
                </c:pt>
                <c:pt idx="36452">
                  <c:v>7.2903999999970014E-4</c:v>
                </c:pt>
                <c:pt idx="36453">
                  <c:v>7.2905999999970013E-4</c:v>
                </c:pt>
                <c:pt idx="36454">
                  <c:v>7.2907999999970012E-4</c:v>
                </c:pt>
                <c:pt idx="36455">
                  <c:v>7.2909999999970011E-4</c:v>
                </c:pt>
                <c:pt idx="36456">
                  <c:v>7.2911999999970009E-4</c:v>
                </c:pt>
                <c:pt idx="36457">
                  <c:v>7.2913999999970008E-4</c:v>
                </c:pt>
                <c:pt idx="36458">
                  <c:v>7.2915999999970007E-4</c:v>
                </c:pt>
                <c:pt idx="36459">
                  <c:v>7.2917999999970006E-4</c:v>
                </c:pt>
                <c:pt idx="36460">
                  <c:v>7.2919999999970005E-4</c:v>
                </c:pt>
                <c:pt idx="36461">
                  <c:v>7.2921999999970004E-4</c:v>
                </c:pt>
                <c:pt idx="36462">
                  <c:v>7.2923999999970003E-4</c:v>
                </c:pt>
                <c:pt idx="36463">
                  <c:v>7.2925999999970002E-4</c:v>
                </c:pt>
                <c:pt idx="36464">
                  <c:v>7.2927999999970001E-4</c:v>
                </c:pt>
                <c:pt idx="36465">
                  <c:v>7.292999999997E-4</c:v>
                </c:pt>
                <c:pt idx="36466">
                  <c:v>7.2931999999969999E-4</c:v>
                </c:pt>
                <c:pt idx="36467">
                  <c:v>7.2933999999969998E-4</c:v>
                </c:pt>
                <c:pt idx="36468">
                  <c:v>7.2935999999969997E-4</c:v>
                </c:pt>
                <c:pt idx="36469">
                  <c:v>7.2937999999969996E-4</c:v>
                </c:pt>
                <c:pt idx="36470">
                  <c:v>7.2939999999969995E-4</c:v>
                </c:pt>
                <c:pt idx="36471">
                  <c:v>7.2941999999969994E-4</c:v>
                </c:pt>
                <c:pt idx="36472">
                  <c:v>7.2943999999969993E-4</c:v>
                </c:pt>
                <c:pt idx="36473">
                  <c:v>7.2945999999969992E-4</c:v>
                </c:pt>
                <c:pt idx="36474">
                  <c:v>7.2947999999969991E-4</c:v>
                </c:pt>
                <c:pt idx="36475">
                  <c:v>7.294999999996999E-4</c:v>
                </c:pt>
                <c:pt idx="36476">
                  <c:v>7.2951999999969989E-4</c:v>
                </c:pt>
                <c:pt idx="36477">
                  <c:v>7.2953999999969988E-4</c:v>
                </c:pt>
                <c:pt idx="36478">
                  <c:v>7.2955999999969987E-4</c:v>
                </c:pt>
                <c:pt idx="36479">
                  <c:v>7.2957999999969986E-4</c:v>
                </c:pt>
                <c:pt idx="36480">
                  <c:v>7.2959999999969985E-4</c:v>
                </c:pt>
                <c:pt idx="36481">
                  <c:v>7.2961999999969984E-4</c:v>
                </c:pt>
                <c:pt idx="36482">
                  <c:v>7.2963999999969983E-4</c:v>
                </c:pt>
                <c:pt idx="36483">
                  <c:v>7.2965999999969982E-4</c:v>
                </c:pt>
                <c:pt idx="36484">
                  <c:v>7.296799999996998E-4</c:v>
                </c:pt>
                <c:pt idx="36485">
                  <c:v>7.2969999999969979E-4</c:v>
                </c:pt>
                <c:pt idx="36486">
                  <c:v>7.2971999999969978E-4</c:v>
                </c:pt>
                <c:pt idx="36487">
                  <c:v>7.2973999999969977E-4</c:v>
                </c:pt>
                <c:pt idx="36488">
                  <c:v>7.2975999999969976E-4</c:v>
                </c:pt>
                <c:pt idx="36489">
                  <c:v>7.2977999999969975E-4</c:v>
                </c:pt>
                <c:pt idx="36490">
                  <c:v>7.2979999999969974E-4</c:v>
                </c:pt>
                <c:pt idx="36491">
                  <c:v>7.2981999999969973E-4</c:v>
                </c:pt>
                <c:pt idx="36492">
                  <c:v>7.2983999999969972E-4</c:v>
                </c:pt>
                <c:pt idx="36493">
                  <c:v>7.2985999999969971E-4</c:v>
                </c:pt>
                <c:pt idx="36494">
                  <c:v>7.298799999996997E-4</c:v>
                </c:pt>
                <c:pt idx="36495">
                  <c:v>7.2989999999969969E-4</c:v>
                </c:pt>
                <c:pt idx="36496">
                  <c:v>7.2991999999969968E-4</c:v>
                </c:pt>
                <c:pt idx="36497">
                  <c:v>7.2993999999969967E-4</c:v>
                </c:pt>
                <c:pt idx="36498">
                  <c:v>7.2995999999969966E-4</c:v>
                </c:pt>
                <c:pt idx="36499">
                  <c:v>7.2997999999969965E-4</c:v>
                </c:pt>
                <c:pt idx="36500">
                  <c:v>7.2999999999969964E-4</c:v>
                </c:pt>
                <c:pt idx="36501">
                  <c:v>7.3001999999969963E-4</c:v>
                </c:pt>
                <c:pt idx="36502">
                  <c:v>7.3003999999969962E-4</c:v>
                </c:pt>
                <c:pt idx="36503">
                  <c:v>7.3005999999969961E-4</c:v>
                </c:pt>
                <c:pt idx="36504">
                  <c:v>7.300799999996996E-4</c:v>
                </c:pt>
                <c:pt idx="36505">
                  <c:v>7.3009999999969959E-4</c:v>
                </c:pt>
                <c:pt idx="36506">
                  <c:v>7.3011999999969958E-4</c:v>
                </c:pt>
                <c:pt idx="36507">
                  <c:v>7.3013999999969957E-4</c:v>
                </c:pt>
                <c:pt idx="36508">
                  <c:v>7.3015999999969956E-4</c:v>
                </c:pt>
                <c:pt idx="36509">
                  <c:v>7.3017999999969955E-4</c:v>
                </c:pt>
                <c:pt idx="36510">
                  <c:v>7.3019999999969954E-4</c:v>
                </c:pt>
                <c:pt idx="36511">
                  <c:v>7.3021999999969953E-4</c:v>
                </c:pt>
                <c:pt idx="36512">
                  <c:v>7.3023999999969951E-4</c:v>
                </c:pt>
                <c:pt idx="36513">
                  <c:v>7.302599999996995E-4</c:v>
                </c:pt>
                <c:pt idx="36514">
                  <c:v>7.3027999999969949E-4</c:v>
                </c:pt>
                <c:pt idx="36515">
                  <c:v>7.3029999999969948E-4</c:v>
                </c:pt>
                <c:pt idx="36516">
                  <c:v>7.3031999999969947E-4</c:v>
                </c:pt>
                <c:pt idx="36517">
                  <c:v>7.3033999999969946E-4</c:v>
                </c:pt>
                <c:pt idx="36518">
                  <c:v>7.3035999999969945E-4</c:v>
                </c:pt>
                <c:pt idx="36519">
                  <c:v>7.3037999999969944E-4</c:v>
                </c:pt>
                <c:pt idx="36520">
                  <c:v>7.3039999999969943E-4</c:v>
                </c:pt>
                <c:pt idx="36521">
                  <c:v>7.3041999999969942E-4</c:v>
                </c:pt>
                <c:pt idx="36522">
                  <c:v>7.3043999999969941E-4</c:v>
                </c:pt>
                <c:pt idx="36523">
                  <c:v>7.304599999996994E-4</c:v>
                </c:pt>
                <c:pt idx="36524">
                  <c:v>7.3047999999969939E-4</c:v>
                </c:pt>
                <c:pt idx="36525">
                  <c:v>7.3049999999969938E-4</c:v>
                </c:pt>
                <c:pt idx="36526">
                  <c:v>7.3051999999969937E-4</c:v>
                </c:pt>
                <c:pt idx="36527">
                  <c:v>7.3053999999969936E-4</c:v>
                </c:pt>
                <c:pt idx="36528">
                  <c:v>7.3055999999969935E-4</c:v>
                </c:pt>
                <c:pt idx="36529">
                  <c:v>7.3057999999969934E-4</c:v>
                </c:pt>
                <c:pt idx="36530">
                  <c:v>7.3059999999969933E-4</c:v>
                </c:pt>
                <c:pt idx="36531">
                  <c:v>7.3061999999969932E-4</c:v>
                </c:pt>
                <c:pt idx="36532">
                  <c:v>7.3063999999969931E-4</c:v>
                </c:pt>
                <c:pt idx="36533">
                  <c:v>7.306599999996993E-4</c:v>
                </c:pt>
                <c:pt idx="36534">
                  <c:v>7.3067999999969929E-4</c:v>
                </c:pt>
                <c:pt idx="36535">
                  <c:v>7.3069999999969928E-4</c:v>
                </c:pt>
                <c:pt idx="36536">
                  <c:v>7.3071999999969927E-4</c:v>
                </c:pt>
                <c:pt idx="36537">
                  <c:v>7.3073999999969926E-4</c:v>
                </c:pt>
                <c:pt idx="36538">
                  <c:v>7.3075999999969925E-4</c:v>
                </c:pt>
                <c:pt idx="36539">
                  <c:v>7.3077999999969924E-4</c:v>
                </c:pt>
                <c:pt idx="36540">
                  <c:v>7.3079999999969922E-4</c:v>
                </c:pt>
                <c:pt idx="36541">
                  <c:v>7.3081999999969921E-4</c:v>
                </c:pt>
                <c:pt idx="36542">
                  <c:v>7.308399999996992E-4</c:v>
                </c:pt>
                <c:pt idx="36543">
                  <c:v>7.3085999999969919E-4</c:v>
                </c:pt>
                <c:pt idx="36544">
                  <c:v>7.3087999999969918E-4</c:v>
                </c:pt>
                <c:pt idx="36545">
                  <c:v>7.3089999999969917E-4</c:v>
                </c:pt>
                <c:pt idx="36546">
                  <c:v>7.3091999999969916E-4</c:v>
                </c:pt>
                <c:pt idx="36547">
                  <c:v>7.3093999999969915E-4</c:v>
                </c:pt>
                <c:pt idx="36548">
                  <c:v>7.3095999999969914E-4</c:v>
                </c:pt>
                <c:pt idx="36549">
                  <c:v>7.3097999999969913E-4</c:v>
                </c:pt>
                <c:pt idx="36550">
                  <c:v>7.3099999999969912E-4</c:v>
                </c:pt>
                <c:pt idx="36551">
                  <c:v>7.3101999999969911E-4</c:v>
                </c:pt>
                <c:pt idx="36552">
                  <c:v>7.310399999996991E-4</c:v>
                </c:pt>
                <c:pt idx="36553">
                  <c:v>7.3105999999969909E-4</c:v>
                </c:pt>
                <c:pt idx="36554">
                  <c:v>7.3107999999969908E-4</c:v>
                </c:pt>
                <c:pt idx="36555">
                  <c:v>7.3109999999969907E-4</c:v>
                </c:pt>
                <c:pt idx="36556">
                  <c:v>7.3111999999969906E-4</c:v>
                </c:pt>
                <c:pt idx="36557">
                  <c:v>7.3113999999969905E-4</c:v>
                </c:pt>
                <c:pt idx="36558">
                  <c:v>7.3115999999969904E-4</c:v>
                </c:pt>
                <c:pt idx="36559">
                  <c:v>7.3117999999969903E-4</c:v>
                </c:pt>
                <c:pt idx="36560">
                  <c:v>7.3119999999969902E-4</c:v>
                </c:pt>
                <c:pt idx="36561">
                  <c:v>7.3121999999969901E-4</c:v>
                </c:pt>
                <c:pt idx="36562">
                  <c:v>7.31239999999699E-4</c:v>
                </c:pt>
                <c:pt idx="36563">
                  <c:v>7.3125999999969899E-4</c:v>
                </c:pt>
                <c:pt idx="36564">
                  <c:v>7.3127999999969898E-4</c:v>
                </c:pt>
                <c:pt idx="36565">
                  <c:v>7.3129999999969897E-4</c:v>
                </c:pt>
                <c:pt idx="36566">
                  <c:v>7.3131999999969896E-4</c:v>
                </c:pt>
                <c:pt idx="36567">
                  <c:v>7.3133999999969895E-4</c:v>
                </c:pt>
                <c:pt idx="36568">
                  <c:v>7.3135999999969893E-4</c:v>
                </c:pt>
                <c:pt idx="36569">
                  <c:v>7.3137999999969892E-4</c:v>
                </c:pt>
                <c:pt idx="36570">
                  <c:v>7.3139999999969891E-4</c:v>
                </c:pt>
                <c:pt idx="36571">
                  <c:v>7.314199999996989E-4</c:v>
                </c:pt>
                <c:pt idx="36572">
                  <c:v>7.3143999999969889E-4</c:v>
                </c:pt>
                <c:pt idx="36573">
                  <c:v>7.3145999999969888E-4</c:v>
                </c:pt>
                <c:pt idx="36574">
                  <c:v>7.3147999999969887E-4</c:v>
                </c:pt>
                <c:pt idx="36575">
                  <c:v>7.3149999999969886E-4</c:v>
                </c:pt>
                <c:pt idx="36576">
                  <c:v>7.3151999999969885E-4</c:v>
                </c:pt>
                <c:pt idx="36577">
                  <c:v>7.3153999999969884E-4</c:v>
                </c:pt>
                <c:pt idx="36578">
                  <c:v>7.3155999999969883E-4</c:v>
                </c:pt>
                <c:pt idx="36579">
                  <c:v>7.3157999999969882E-4</c:v>
                </c:pt>
                <c:pt idx="36580">
                  <c:v>7.3159999999969881E-4</c:v>
                </c:pt>
                <c:pt idx="36581">
                  <c:v>7.316199999996988E-4</c:v>
                </c:pt>
                <c:pt idx="36582">
                  <c:v>7.3163999999969879E-4</c:v>
                </c:pt>
                <c:pt idx="36583">
                  <c:v>7.3165999999969878E-4</c:v>
                </c:pt>
                <c:pt idx="36584">
                  <c:v>7.3167999999969877E-4</c:v>
                </c:pt>
                <c:pt idx="36585">
                  <c:v>7.3169999999969876E-4</c:v>
                </c:pt>
                <c:pt idx="36586">
                  <c:v>7.3171999999969875E-4</c:v>
                </c:pt>
                <c:pt idx="36587">
                  <c:v>7.3173999999969874E-4</c:v>
                </c:pt>
                <c:pt idx="36588">
                  <c:v>7.3175999999969873E-4</c:v>
                </c:pt>
                <c:pt idx="36589">
                  <c:v>7.3177999999969872E-4</c:v>
                </c:pt>
                <c:pt idx="36590">
                  <c:v>7.3179999999969871E-4</c:v>
                </c:pt>
                <c:pt idx="36591">
                  <c:v>7.318199999996987E-4</c:v>
                </c:pt>
                <c:pt idx="36592">
                  <c:v>7.3183999999969869E-4</c:v>
                </c:pt>
                <c:pt idx="36593">
                  <c:v>7.3185999999969868E-4</c:v>
                </c:pt>
                <c:pt idx="36594">
                  <c:v>7.3187999999969867E-4</c:v>
                </c:pt>
                <c:pt idx="36595">
                  <c:v>7.3189999999969866E-4</c:v>
                </c:pt>
                <c:pt idx="36596">
                  <c:v>7.3191999999969864E-4</c:v>
                </c:pt>
                <c:pt idx="36597">
                  <c:v>7.3193999999969863E-4</c:v>
                </c:pt>
                <c:pt idx="36598">
                  <c:v>7.3195999999969862E-4</c:v>
                </c:pt>
                <c:pt idx="36599">
                  <c:v>7.3197999999969861E-4</c:v>
                </c:pt>
                <c:pt idx="36600">
                  <c:v>7.319999999996986E-4</c:v>
                </c:pt>
                <c:pt idx="36601">
                  <c:v>7.3201999999969859E-4</c:v>
                </c:pt>
                <c:pt idx="36602">
                  <c:v>7.3203999999969858E-4</c:v>
                </c:pt>
                <c:pt idx="36603">
                  <c:v>7.3205999999969857E-4</c:v>
                </c:pt>
                <c:pt idx="36604">
                  <c:v>7.3207999999969856E-4</c:v>
                </c:pt>
                <c:pt idx="36605">
                  <c:v>7.3209999999969855E-4</c:v>
                </c:pt>
                <c:pt idx="36606">
                  <c:v>7.3211999999969854E-4</c:v>
                </c:pt>
                <c:pt idx="36607">
                  <c:v>7.3213999999969853E-4</c:v>
                </c:pt>
                <c:pt idx="36608">
                  <c:v>7.3215999999969852E-4</c:v>
                </c:pt>
                <c:pt idx="36609">
                  <c:v>7.3217999999969851E-4</c:v>
                </c:pt>
                <c:pt idx="36610">
                  <c:v>7.321999999996985E-4</c:v>
                </c:pt>
                <c:pt idx="36611">
                  <c:v>7.3221999999969849E-4</c:v>
                </c:pt>
                <c:pt idx="36612">
                  <c:v>7.3223999999969848E-4</c:v>
                </c:pt>
                <c:pt idx="36613">
                  <c:v>7.3225999999969847E-4</c:v>
                </c:pt>
                <c:pt idx="36614">
                  <c:v>7.3227999999969846E-4</c:v>
                </c:pt>
                <c:pt idx="36615">
                  <c:v>7.3229999999969845E-4</c:v>
                </c:pt>
                <c:pt idx="36616">
                  <c:v>7.3231999999969844E-4</c:v>
                </c:pt>
                <c:pt idx="36617">
                  <c:v>7.3233999999969843E-4</c:v>
                </c:pt>
                <c:pt idx="36618">
                  <c:v>7.3235999999969842E-4</c:v>
                </c:pt>
                <c:pt idx="36619">
                  <c:v>7.3237999999969841E-4</c:v>
                </c:pt>
                <c:pt idx="36620">
                  <c:v>7.323999999996984E-4</c:v>
                </c:pt>
                <c:pt idx="36621">
                  <c:v>7.3241999999969839E-4</c:v>
                </c:pt>
                <c:pt idx="36622">
                  <c:v>7.3243999999969838E-4</c:v>
                </c:pt>
                <c:pt idx="36623">
                  <c:v>7.3245999999969837E-4</c:v>
                </c:pt>
                <c:pt idx="36624">
                  <c:v>7.3247999999969836E-4</c:v>
                </c:pt>
                <c:pt idx="36625">
                  <c:v>7.3249999999969834E-4</c:v>
                </c:pt>
                <c:pt idx="36626">
                  <c:v>7.3251999999969833E-4</c:v>
                </c:pt>
                <c:pt idx="36627">
                  <c:v>7.3253999999969832E-4</c:v>
                </c:pt>
                <c:pt idx="36628">
                  <c:v>7.3255999999969831E-4</c:v>
                </c:pt>
                <c:pt idx="36629">
                  <c:v>7.325799999996983E-4</c:v>
                </c:pt>
                <c:pt idx="36630">
                  <c:v>7.3259999999969829E-4</c:v>
                </c:pt>
                <c:pt idx="36631">
                  <c:v>7.3261999999969828E-4</c:v>
                </c:pt>
                <c:pt idx="36632">
                  <c:v>7.3263999999969827E-4</c:v>
                </c:pt>
                <c:pt idx="36633">
                  <c:v>7.3265999999969826E-4</c:v>
                </c:pt>
                <c:pt idx="36634">
                  <c:v>7.3267999999969825E-4</c:v>
                </c:pt>
                <c:pt idx="36635">
                  <c:v>7.3269999999969824E-4</c:v>
                </c:pt>
                <c:pt idx="36636">
                  <c:v>7.3271999999969823E-4</c:v>
                </c:pt>
                <c:pt idx="36637">
                  <c:v>7.3273999999969822E-4</c:v>
                </c:pt>
                <c:pt idx="36638">
                  <c:v>7.3275999999969821E-4</c:v>
                </c:pt>
                <c:pt idx="36639">
                  <c:v>7.327799999996982E-4</c:v>
                </c:pt>
                <c:pt idx="36640">
                  <c:v>7.3279999999969819E-4</c:v>
                </c:pt>
                <c:pt idx="36641">
                  <c:v>7.3281999999969818E-4</c:v>
                </c:pt>
                <c:pt idx="36642">
                  <c:v>7.3283999999969817E-4</c:v>
                </c:pt>
                <c:pt idx="36643">
                  <c:v>7.3285999999969816E-4</c:v>
                </c:pt>
                <c:pt idx="36644">
                  <c:v>7.3287999999969815E-4</c:v>
                </c:pt>
                <c:pt idx="36645">
                  <c:v>7.3289999999969814E-4</c:v>
                </c:pt>
                <c:pt idx="36646">
                  <c:v>7.3291999999969813E-4</c:v>
                </c:pt>
                <c:pt idx="36647">
                  <c:v>7.3293999999969812E-4</c:v>
                </c:pt>
                <c:pt idx="36648">
                  <c:v>7.3295999999969811E-4</c:v>
                </c:pt>
                <c:pt idx="36649">
                  <c:v>7.329799999996981E-4</c:v>
                </c:pt>
                <c:pt idx="36650">
                  <c:v>7.3299999999969809E-4</c:v>
                </c:pt>
                <c:pt idx="36651">
                  <c:v>7.3301999999969808E-4</c:v>
                </c:pt>
                <c:pt idx="36652">
                  <c:v>7.3303999999969807E-4</c:v>
                </c:pt>
                <c:pt idx="36653">
                  <c:v>7.3305999999969805E-4</c:v>
                </c:pt>
                <c:pt idx="36654">
                  <c:v>7.3307999999969804E-4</c:v>
                </c:pt>
                <c:pt idx="36655">
                  <c:v>7.3309999999969803E-4</c:v>
                </c:pt>
                <c:pt idx="36656">
                  <c:v>7.3311999999969802E-4</c:v>
                </c:pt>
                <c:pt idx="36657">
                  <c:v>7.3313999999969801E-4</c:v>
                </c:pt>
                <c:pt idx="36658">
                  <c:v>7.33159999999698E-4</c:v>
                </c:pt>
                <c:pt idx="36659">
                  <c:v>7.3317999999969799E-4</c:v>
                </c:pt>
                <c:pt idx="36660">
                  <c:v>7.3319999999969798E-4</c:v>
                </c:pt>
                <c:pt idx="36661">
                  <c:v>7.3321999999969797E-4</c:v>
                </c:pt>
                <c:pt idx="36662">
                  <c:v>7.3323999999969796E-4</c:v>
                </c:pt>
                <c:pt idx="36663">
                  <c:v>7.3325999999969795E-4</c:v>
                </c:pt>
                <c:pt idx="36664">
                  <c:v>7.3327999999969794E-4</c:v>
                </c:pt>
                <c:pt idx="36665">
                  <c:v>7.3329999999969793E-4</c:v>
                </c:pt>
                <c:pt idx="36666">
                  <c:v>7.3331999999969792E-4</c:v>
                </c:pt>
                <c:pt idx="36667">
                  <c:v>7.3333999999969791E-4</c:v>
                </c:pt>
                <c:pt idx="36668">
                  <c:v>7.333599999996979E-4</c:v>
                </c:pt>
                <c:pt idx="36669">
                  <c:v>7.3337999999969789E-4</c:v>
                </c:pt>
                <c:pt idx="36670">
                  <c:v>7.3339999999969788E-4</c:v>
                </c:pt>
                <c:pt idx="36671">
                  <c:v>7.3341999999969787E-4</c:v>
                </c:pt>
                <c:pt idx="36672">
                  <c:v>7.3343999999969786E-4</c:v>
                </c:pt>
                <c:pt idx="36673">
                  <c:v>7.3345999999969785E-4</c:v>
                </c:pt>
                <c:pt idx="36674">
                  <c:v>7.3347999999969784E-4</c:v>
                </c:pt>
                <c:pt idx="36675">
                  <c:v>7.3349999999969783E-4</c:v>
                </c:pt>
                <c:pt idx="36676">
                  <c:v>7.3351999999969782E-4</c:v>
                </c:pt>
                <c:pt idx="36677">
                  <c:v>7.3353999999969781E-4</c:v>
                </c:pt>
                <c:pt idx="36678">
                  <c:v>7.335599999996978E-4</c:v>
                </c:pt>
                <c:pt idx="36679">
                  <c:v>7.3357999999969779E-4</c:v>
                </c:pt>
                <c:pt idx="36680">
                  <c:v>7.3359999999969778E-4</c:v>
                </c:pt>
                <c:pt idx="36681">
                  <c:v>7.3361999999969776E-4</c:v>
                </c:pt>
                <c:pt idx="36682">
                  <c:v>7.3363999999969775E-4</c:v>
                </c:pt>
                <c:pt idx="36683">
                  <c:v>7.3365999999969774E-4</c:v>
                </c:pt>
                <c:pt idx="36684">
                  <c:v>7.3367999999969773E-4</c:v>
                </c:pt>
                <c:pt idx="36685">
                  <c:v>7.3369999999969772E-4</c:v>
                </c:pt>
                <c:pt idx="36686">
                  <c:v>7.3371999999969771E-4</c:v>
                </c:pt>
                <c:pt idx="36687">
                  <c:v>7.337399999996977E-4</c:v>
                </c:pt>
                <c:pt idx="36688">
                  <c:v>7.3375999999969769E-4</c:v>
                </c:pt>
                <c:pt idx="36689">
                  <c:v>7.3377999999969768E-4</c:v>
                </c:pt>
                <c:pt idx="36690">
                  <c:v>7.3379999999969767E-4</c:v>
                </c:pt>
                <c:pt idx="36691">
                  <c:v>7.3381999999969766E-4</c:v>
                </c:pt>
                <c:pt idx="36692">
                  <c:v>7.3383999999969765E-4</c:v>
                </c:pt>
                <c:pt idx="36693">
                  <c:v>7.3385999999969764E-4</c:v>
                </c:pt>
                <c:pt idx="36694">
                  <c:v>7.3387999999969763E-4</c:v>
                </c:pt>
                <c:pt idx="36695">
                  <c:v>7.3389999999969762E-4</c:v>
                </c:pt>
                <c:pt idx="36696">
                  <c:v>7.3391999999969761E-4</c:v>
                </c:pt>
                <c:pt idx="36697">
                  <c:v>7.339399999996976E-4</c:v>
                </c:pt>
                <c:pt idx="36698">
                  <c:v>7.3395999999969759E-4</c:v>
                </c:pt>
                <c:pt idx="36699">
                  <c:v>7.3397999999969758E-4</c:v>
                </c:pt>
                <c:pt idx="36700">
                  <c:v>7.3399999999969757E-4</c:v>
                </c:pt>
                <c:pt idx="36701">
                  <c:v>7.3401999999969756E-4</c:v>
                </c:pt>
                <c:pt idx="36702">
                  <c:v>7.3403999999969755E-4</c:v>
                </c:pt>
                <c:pt idx="36703">
                  <c:v>7.3405999999969754E-4</c:v>
                </c:pt>
                <c:pt idx="36704">
                  <c:v>7.3407999999969753E-4</c:v>
                </c:pt>
                <c:pt idx="36705">
                  <c:v>7.3409999999969752E-4</c:v>
                </c:pt>
                <c:pt idx="36706">
                  <c:v>7.3411999999969751E-4</c:v>
                </c:pt>
                <c:pt idx="36707">
                  <c:v>7.341399999996975E-4</c:v>
                </c:pt>
                <c:pt idx="36708">
                  <c:v>7.3415999999969749E-4</c:v>
                </c:pt>
                <c:pt idx="36709">
                  <c:v>7.3417999999969747E-4</c:v>
                </c:pt>
                <c:pt idx="36710">
                  <c:v>7.3419999999969746E-4</c:v>
                </c:pt>
                <c:pt idx="36711">
                  <c:v>7.3421999999969745E-4</c:v>
                </c:pt>
                <c:pt idx="36712">
                  <c:v>7.3423999999969744E-4</c:v>
                </c:pt>
                <c:pt idx="36713">
                  <c:v>7.3425999999969743E-4</c:v>
                </c:pt>
                <c:pt idx="36714">
                  <c:v>7.3427999999969742E-4</c:v>
                </c:pt>
                <c:pt idx="36715">
                  <c:v>7.3429999999969741E-4</c:v>
                </c:pt>
                <c:pt idx="36716">
                  <c:v>7.343199999996974E-4</c:v>
                </c:pt>
                <c:pt idx="36717">
                  <c:v>7.3433999999969739E-4</c:v>
                </c:pt>
                <c:pt idx="36718">
                  <c:v>7.3435999999969738E-4</c:v>
                </c:pt>
                <c:pt idx="36719">
                  <c:v>7.3437999999969737E-4</c:v>
                </c:pt>
                <c:pt idx="36720">
                  <c:v>7.3439999999969736E-4</c:v>
                </c:pt>
                <c:pt idx="36721">
                  <c:v>7.3441999999969735E-4</c:v>
                </c:pt>
                <c:pt idx="36722">
                  <c:v>7.3443999999969734E-4</c:v>
                </c:pt>
                <c:pt idx="36723">
                  <c:v>7.3445999999969733E-4</c:v>
                </c:pt>
                <c:pt idx="36724">
                  <c:v>7.3447999999969732E-4</c:v>
                </c:pt>
                <c:pt idx="36725">
                  <c:v>7.3449999999969731E-4</c:v>
                </c:pt>
                <c:pt idx="36726">
                  <c:v>7.345199999996973E-4</c:v>
                </c:pt>
                <c:pt idx="36727">
                  <c:v>7.3453999999969729E-4</c:v>
                </c:pt>
                <c:pt idx="36728">
                  <c:v>7.3455999999969728E-4</c:v>
                </c:pt>
                <c:pt idx="36729">
                  <c:v>7.3457999999969727E-4</c:v>
                </c:pt>
                <c:pt idx="36730">
                  <c:v>7.3459999999969726E-4</c:v>
                </c:pt>
                <c:pt idx="36731">
                  <c:v>7.3461999999969725E-4</c:v>
                </c:pt>
                <c:pt idx="36732">
                  <c:v>7.3463999999969724E-4</c:v>
                </c:pt>
                <c:pt idx="36733">
                  <c:v>7.3465999999969723E-4</c:v>
                </c:pt>
                <c:pt idx="36734">
                  <c:v>7.3467999999969722E-4</c:v>
                </c:pt>
                <c:pt idx="36735">
                  <c:v>7.3469999999969721E-4</c:v>
                </c:pt>
                <c:pt idx="36736">
                  <c:v>7.347199999996972E-4</c:v>
                </c:pt>
                <c:pt idx="36737">
                  <c:v>7.3473999999969718E-4</c:v>
                </c:pt>
                <c:pt idx="36738">
                  <c:v>7.3475999999969717E-4</c:v>
                </c:pt>
                <c:pt idx="36739">
                  <c:v>7.3477999999969716E-4</c:v>
                </c:pt>
                <c:pt idx="36740">
                  <c:v>7.3479999999969715E-4</c:v>
                </c:pt>
                <c:pt idx="36741">
                  <c:v>7.3481999999969714E-4</c:v>
                </c:pt>
                <c:pt idx="36742">
                  <c:v>7.3483999999969713E-4</c:v>
                </c:pt>
                <c:pt idx="36743">
                  <c:v>7.3485999999969712E-4</c:v>
                </c:pt>
                <c:pt idx="36744">
                  <c:v>7.3487999999969711E-4</c:v>
                </c:pt>
                <c:pt idx="36745">
                  <c:v>7.348999999996971E-4</c:v>
                </c:pt>
                <c:pt idx="36746">
                  <c:v>7.3491999999969709E-4</c:v>
                </c:pt>
                <c:pt idx="36747">
                  <c:v>7.3493999999969708E-4</c:v>
                </c:pt>
                <c:pt idx="36748">
                  <c:v>7.3495999999969707E-4</c:v>
                </c:pt>
                <c:pt idx="36749">
                  <c:v>7.3497999999969706E-4</c:v>
                </c:pt>
                <c:pt idx="36750">
                  <c:v>7.3499999999969705E-4</c:v>
                </c:pt>
                <c:pt idx="36751">
                  <c:v>7.3501999999969704E-4</c:v>
                </c:pt>
                <c:pt idx="36752">
                  <c:v>7.3503999999969703E-4</c:v>
                </c:pt>
                <c:pt idx="36753">
                  <c:v>7.3505999999969702E-4</c:v>
                </c:pt>
                <c:pt idx="36754">
                  <c:v>7.3507999999969701E-4</c:v>
                </c:pt>
                <c:pt idx="36755">
                  <c:v>7.35099999999697E-4</c:v>
                </c:pt>
                <c:pt idx="36756">
                  <c:v>7.3511999999969699E-4</c:v>
                </c:pt>
                <c:pt idx="36757">
                  <c:v>7.3513999999969698E-4</c:v>
                </c:pt>
                <c:pt idx="36758">
                  <c:v>7.3515999999969697E-4</c:v>
                </c:pt>
                <c:pt idx="36759">
                  <c:v>7.3517999999969696E-4</c:v>
                </c:pt>
                <c:pt idx="36760">
                  <c:v>7.3519999999969695E-4</c:v>
                </c:pt>
                <c:pt idx="36761">
                  <c:v>7.3521999999969694E-4</c:v>
                </c:pt>
                <c:pt idx="36762">
                  <c:v>7.3523999999969693E-4</c:v>
                </c:pt>
                <c:pt idx="36763">
                  <c:v>7.3525999999969692E-4</c:v>
                </c:pt>
                <c:pt idx="36764">
                  <c:v>7.3527999999969691E-4</c:v>
                </c:pt>
                <c:pt idx="36765">
                  <c:v>7.3529999999969689E-4</c:v>
                </c:pt>
                <c:pt idx="36766">
                  <c:v>7.3531999999969688E-4</c:v>
                </c:pt>
                <c:pt idx="36767">
                  <c:v>7.3533999999969687E-4</c:v>
                </c:pt>
                <c:pt idx="36768">
                  <c:v>7.3535999999969686E-4</c:v>
                </c:pt>
                <c:pt idx="36769">
                  <c:v>7.3537999999969685E-4</c:v>
                </c:pt>
                <c:pt idx="36770">
                  <c:v>7.3539999999969684E-4</c:v>
                </c:pt>
                <c:pt idx="36771">
                  <c:v>7.3541999999969683E-4</c:v>
                </c:pt>
                <c:pt idx="36772">
                  <c:v>7.3543999999969682E-4</c:v>
                </c:pt>
                <c:pt idx="36773">
                  <c:v>7.3545999999969681E-4</c:v>
                </c:pt>
                <c:pt idx="36774">
                  <c:v>7.354799999996968E-4</c:v>
                </c:pt>
                <c:pt idx="36775">
                  <c:v>7.3549999999969679E-4</c:v>
                </c:pt>
                <c:pt idx="36776">
                  <c:v>7.3551999999969678E-4</c:v>
                </c:pt>
                <c:pt idx="36777">
                  <c:v>7.3553999999969677E-4</c:v>
                </c:pt>
                <c:pt idx="36778">
                  <c:v>7.3555999999969676E-4</c:v>
                </c:pt>
                <c:pt idx="36779">
                  <c:v>7.3557999999969675E-4</c:v>
                </c:pt>
                <c:pt idx="36780">
                  <c:v>7.3559999999969674E-4</c:v>
                </c:pt>
                <c:pt idx="36781">
                  <c:v>7.3561999999969673E-4</c:v>
                </c:pt>
                <c:pt idx="36782">
                  <c:v>7.3563999999969672E-4</c:v>
                </c:pt>
                <c:pt idx="36783">
                  <c:v>7.3565999999969671E-4</c:v>
                </c:pt>
                <c:pt idx="36784">
                  <c:v>7.356799999996967E-4</c:v>
                </c:pt>
                <c:pt idx="36785">
                  <c:v>7.3569999999969669E-4</c:v>
                </c:pt>
                <c:pt idx="36786">
                  <c:v>7.3571999999969668E-4</c:v>
                </c:pt>
                <c:pt idx="36787">
                  <c:v>7.3573999999969667E-4</c:v>
                </c:pt>
                <c:pt idx="36788">
                  <c:v>7.3575999999969666E-4</c:v>
                </c:pt>
                <c:pt idx="36789">
                  <c:v>7.3577999999969665E-4</c:v>
                </c:pt>
                <c:pt idx="36790">
                  <c:v>7.3579999999969664E-4</c:v>
                </c:pt>
                <c:pt idx="36791">
                  <c:v>7.3581999999969663E-4</c:v>
                </c:pt>
                <c:pt idx="36792">
                  <c:v>7.3583999999969662E-4</c:v>
                </c:pt>
                <c:pt idx="36793">
                  <c:v>7.358599999996966E-4</c:v>
                </c:pt>
                <c:pt idx="36794">
                  <c:v>7.3587999999969659E-4</c:v>
                </c:pt>
                <c:pt idx="36795">
                  <c:v>7.3589999999969658E-4</c:v>
                </c:pt>
                <c:pt idx="36796">
                  <c:v>7.3591999999969657E-4</c:v>
                </c:pt>
                <c:pt idx="36797">
                  <c:v>7.3593999999969656E-4</c:v>
                </c:pt>
                <c:pt idx="36798">
                  <c:v>7.3595999999969655E-4</c:v>
                </c:pt>
                <c:pt idx="36799">
                  <c:v>7.3597999999969654E-4</c:v>
                </c:pt>
                <c:pt idx="36800">
                  <c:v>7.3599999999969653E-4</c:v>
                </c:pt>
                <c:pt idx="36801">
                  <c:v>7.3601999999969652E-4</c:v>
                </c:pt>
                <c:pt idx="36802">
                  <c:v>7.3603999999969651E-4</c:v>
                </c:pt>
                <c:pt idx="36803">
                  <c:v>7.360599999996965E-4</c:v>
                </c:pt>
                <c:pt idx="36804">
                  <c:v>7.3607999999969649E-4</c:v>
                </c:pt>
                <c:pt idx="36805">
                  <c:v>7.3609999999969648E-4</c:v>
                </c:pt>
                <c:pt idx="36806">
                  <c:v>7.3611999999969647E-4</c:v>
                </c:pt>
                <c:pt idx="36807">
                  <c:v>7.3613999999969646E-4</c:v>
                </c:pt>
                <c:pt idx="36808">
                  <c:v>7.3615999999969645E-4</c:v>
                </c:pt>
                <c:pt idx="36809">
                  <c:v>7.3617999999969644E-4</c:v>
                </c:pt>
                <c:pt idx="36810">
                  <c:v>7.3619999999969643E-4</c:v>
                </c:pt>
                <c:pt idx="36811">
                  <c:v>7.3621999999969642E-4</c:v>
                </c:pt>
                <c:pt idx="36812">
                  <c:v>7.3623999999969641E-4</c:v>
                </c:pt>
                <c:pt idx="36813">
                  <c:v>7.362599999996964E-4</c:v>
                </c:pt>
                <c:pt idx="36814">
                  <c:v>7.3627999999969639E-4</c:v>
                </c:pt>
                <c:pt idx="36815">
                  <c:v>7.3629999999969638E-4</c:v>
                </c:pt>
                <c:pt idx="36816">
                  <c:v>7.3631999999969637E-4</c:v>
                </c:pt>
                <c:pt idx="36817">
                  <c:v>7.3633999999969636E-4</c:v>
                </c:pt>
                <c:pt idx="36818">
                  <c:v>7.3635999999969635E-4</c:v>
                </c:pt>
                <c:pt idx="36819">
                  <c:v>7.3637999999969634E-4</c:v>
                </c:pt>
                <c:pt idx="36820">
                  <c:v>7.3639999999969633E-4</c:v>
                </c:pt>
                <c:pt idx="36821">
                  <c:v>7.3641999999969631E-4</c:v>
                </c:pt>
                <c:pt idx="36822">
                  <c:v>7.364399999996963E-4</c:v>
                </c:pt>
                <c:pt idx="36823">
                  <c:v>7.3645999999969629E-4</c:v>
                </c:pt>
                <c:pt idx="36824">
                  <c:v>7.3647999999969628E-4</c:v>
                </c:pt>
                <c:pt idx="36825">
                  <c:v>7.3649999999969627E-4</c:v>
                </c:pt>
                <c:pt idx="36826">
                  <c:v>7.3651999999969626E-4</c:v>
                </c:pt>
                <c:pt idx="36827">
                  <c:v>7.3653999999969625E-4</c:v>
                </c:pt>
                <c:pt idx="36828">
                  <c:v>7.3655999999969624E-4</c:v>
                </c:pt>
                <c:pt idx="36829">
                  <c:v>7.3657999999969623E-4</c:v>
                </c:pt>
                <c:pt idx="36830">
                  <c:v>7.3659999999969622E-4</c:v>
                </c:pt>
                <c:pt idx="36831">
                  <c:v>7.3661999999969621E-4</c:v>
                </c:pt>
                <c:pt idx="36832">
                  <c:v>7.366399999996962E-4</c:v>
                </c:pt>
                <c:pt idx="36833">
                  <c:v>7.3665999999969619E-4</c:v>
                </c:pt>
                <c:pt idx="36834">
                  <c:v>7.3667999999969618E-4</c:v>
                </c:pt>
                <c:pt idx="36835">
                  <c:v>7.3669999999969617E-4</c:v>
                </c:pt>
                <c:pt idx="36836">
                  <c:v>7.3671999999969616E-4</c:v>
                </c:pt>
                <c:pt idx="36837">
                  <c:v>7.3673999999969615E-4</c:v>
                </c:pt>
                <c:pt idx="36838">
                  <c:v>7.3675999999969614E-4</c:v>
                </c:pt>
                <c:pt idx="36839">
                  <c:v>7.3677999999969613E-4</c:v>
                </c:pt>
                <c:pt idx="36840">
                  <c:v>7.3679999999969612E-4</c:v>
                </c:pt>
                <c:pt idx="36841">
                  <c:v>7.3681999999969611E-4</c:v>
                </c:pt>
                <c:pt idx="36842">
                  <c:v>7.368399999996961E-4</c:v>
                </c:pt>
                <c:pt idx="36843">
                  <c:v>7.3685999999969609E-4</c:v>
                </c:pt>
                <c:pt idx="36844">
                  <c:v>7.3687999999969608E-4</c:v>
                </c:pt>
                <c:pt idx="36845">
                  <c:v>7.3689999999969607E-4</c:v>
                </c:pt>
                <c:pt idx="36846">
                  <c:v>7.3691999999969606E-4</c:v>
                </c:pt>
                <c:pt idx="36847">
                  <c:v>7.3693999999969605E-4</c:v>
                </c:pt>
                <c:pt idx="36848">
                  <c:v>7.3695999999969604E-4</c:v>
                </c:pt>
                <c:pt idx="36849">
                  <c:v>7.3697999999969602E-4</c:v>
                </c:pt>
                <c:pt idx="36850">
                  <c:v>7.3699999999969601E-4</c:v>
                </c:pt>
                <c:pt idx="36851">
                  <c:v>7.37019999999696E-4</c:v>
                </c:pt>
                <c:pt idx="36852">
                  <c:v>7.3703999999969599E-4</c:v>
                </c:pt>
                <c:pt idx="36853">
                  <c:v>7.3705999999969598E-4</c:v>
                </c:pt>
                <c:pt idx="36854">
                  <c:v>7.3707999999969597E-4</c:v>
                </c:pt>
                <c:pt idx="36855">
                  <c:v>7.3709999999969596E-4</c:v>
                </c:pt>
                <c:pt idx="36856">
                  <c:v>7.3711999999969595E-4</c:v>
                </c:pt>
                <c:pt idx="36857">
                  <c:v>7.3713999999969594E-4</c:v>
                </c:pt>
                <c:pt idx="36858">
                  <c:v>7.3715999999969593E-4</c:v>
                </c:pt>
                <c:pt idx="36859">
                  <c:v>7.3717999999969592E-4</c:v>
                </c:pt>
                <c:pt idx="36860">
                  <c:v>7.3719999999969591E-4</c:v>
                </c:pt>
                <c:pt idx="36861">
                  <c:v>7.372199999996959E-4</c:v>
                </c:pt>
                <c:pt idx="36862">
                  <c:v>7.3723999999969589E-4</c:v>
                </c:pt>
                <c:pt idx="36863">
                  <c:v>7.3725999999969588E-4</c:v>
                </c:pt>
                <c:pt idx="36864">
                  <c:v>7.3727999999969587E-4</c:v>
                </c:pt>
                <c:pt idx="36865">
                  <c:v>7.3729999999969586E-4</c:v>
                </c:pt>
                <c:pt idx="36866">
                  <c:v>7.3731999999969585E-4</c:v>
                </c:pt>
                <c:pt idx="36867">
                  <c:v>7.3733999999969584E-4</c:v>
                </c:pt>
                <c:pt idx="36868">
                  <c:v>7.3735999999969583E-4</c:v>
                </c:pt>
                <c:pt idx="36869">
                  <c:v>7.3737999999969582E-4</c:v>
                </c:pt>
                <c:pt idx="36870">
                  <c:v>7.3739999999969581E-4</c:v>
                </c:pt>
                <c:pt idx="36871">
                  <c:v>7.374199999996958E-4</c:v>
                </c:pt>
                <c:pt idx="36872">
                  <c:v>7.3743999999969579E-4</c:v>
                </c:pt>
                <c:pt idx="36873">
                  <c:v>7.3745999999969578E-4</c:v>
                </c:pt>
                <c:pt idx="36874">
                  <c:v>7.3747999999969577E-4</c:v>
                </c:pt>
                <c:pt idx="36875">
                  <c:v>7.3749999999969576E-4</c:v>
                </c:pt>
                <c:pt idx="36876">
                  <c:v>7.3751999999969575E-4</c:v>
                </c:pt>
                <c:pt idx="36877">
                  <c:v>7.3753999999969573E-4</c:v>
                </c:pt>
                <c:pt idx="36878">
                  <c:v>7.3755999999969572E-4</c:v>
                </c:pt>
                <c:pt idx="36879">
                  <c:v>7.3757999999969571E-4</c:v>
                </c:pt>
                <c:pt idx="36880">
                  <c:v>7.375999999996957E-4</c:v>
                </c:pt>
                <c:pt idx="36881">
                  <c:v>7.3761999999969569E-4</c:v>
                </c:pt>
                <c:pt idx="36882">
                  <c:v>7.3763999999969568E-4</c:v>
                </c:pt>
                <c:pt idx="36883">
                  <c:v>7.3765999999969567E-4</c:v>
                </c:pt>
                <c:pt idx="36884">
                  <c:v>7.3767999999969566E-4</c:v>
                </c:pt>
                <c:pt idx="36885">
                  <c:v>7.3769999999969565E-4</c:v>
                </c:pt>
                <c:pt idx="36886">
                  <c:v>7.3771999999969564E-4</c:v>
                </c:pt>
                <c:pt idx="36887">
                  <c:v>7.3773999999969563E-4</c:v>
                </c:pt>
                <c:pt idx="36888">
                  <c:v>7.3775999999969562E-4</c:v>
                </c:pt>
                <c:pt idx="36889">
                  <c:v>7.3777999999969561E-4</c:v>
                </c:pt>
                <c:pt idx="36890">
                  <c:v>7.377999999996956E-4</c:v>
                </c:pt>
                <c:pt idx="36891">
                  <c:v>7.3781999999969559E-4</c:v>
                </c:pt>
                <c:pt idx="36892">
                  <c:v>7.3783999999969558E-4</c:v>
                </c:pt>
                <c:pt idx="36893">
                  <c:v>7.3785999999969557E-4</c:v>
                </c:pt>
                <c:pt idx="36894">
                  <c:v>7.3787999999969556E-4</c:v>
                </c:pt>
                <c:pt idx="36895">
                  <c:v>7.3789999999969555E-4</c:v>
                </c:pt>
                <c:pt idx="36896">
                  <c:v>7.3791999999969554E-4</c:v>
                </c:pt>
                <c:pt idx="36897">
                  <c:v>7.3793999999969553E-4</c:v>
                </c:pt>
                <c:pt idx="36898">
                  <c:v>7.3795999999969552E-4</c:v>
                </c:pt>
                <c:pt idx="36899">
                  <c:v>7.3797999999969551E-4</c:v>
                </c:pt>
                <c:pt idx="36900">
                  <c:v>7.379999999996955E-4</c:v>
                </c:pt>
                <c:pt idx="36901">
                  <c:v>7.3801999999969549E-4</c:v>
                </c:pt>
                <c:pt idx="36902">
                  <c:v>7.3803999999969548E-4</c:v>
                </c:pt>
                <c:pt idx="36903">
                  <c:v>7.3805999999969547E-4</c:v>
                </c:pt>
                <c:pt idx="36904">
                  <c:v>7.3807999999969546E-4</c:v>
                </c:pt>
                <c:pt idx="36905">
                  <c:v>7.3809999999969545E-4</c:v>
                </c:pt>
                <c:pt idx="36906">
                  <c:v>7.3811999999969543E-4</c:v>
                </c:pt>
                <c:pt idx="36907">
                  <c:v>7.3813999999969542E-4</c:v>
                </c:pt>
                <c:pt idx="36908">
                  <c:v>7.3815999999969541E-4</c:v>
                </c:pt>
                <c:pt idx="36909">
                  <c:v>7.381799999996954E-4</c:v>
                </c:pt>
                <c:pt idx="36910">
                  <c:v>7.3819999999969539E-4</c:v>
                </c:pt>
                <c:pt idx="36911">
                  <c:v>7.3821999999969538E-4</c:v>
                </c:pt>
                <c:pt idx="36912">
                  <c:v>7.3823999999969537E-4</c:v>
                </c:pt>
                <c:pt idx="36913">
                  <c:v>7.3825999999969536E-4</c:v>
                </c:pt>
                <c:pt idx="36914">
                  <c:v>7.3827999999969535E-4</c:v>
                </c:pt>
                <c:pt idx="36915">
                  <c:v>7.3829999999969534E-4</c:v>
                </c:pt>
                <c:pt idx="36916">
                  <c:v>7.3831999999969533E-4</c:v>
                </c:pt>
                <c:pt idx="36917">
                  <c:v>7.3833999999969532E-4</c:v>
                </c:pt>
                <c:pt idx="36918">
                  <c:v>7.3835999999969531E-4</c:v>
                </c:pt>
                <c:pt idx="36919">
                  <c:v>7.383799999996953E-4</c:v>
                </c:pt>
                <c:pt idx="36920">
                  <c:v>7.3839999999969529E-4</c:v>
                </c:pt>
                <c:pt idx="36921">
                  <c:v>7.3841999999969528E-4</c:v>
                </c:pt>
                <c:pt idx="36922">
                  <c:v>7.3843999999969527E-4</c:v>
                </c:pt>
                <c:pt idx="36923">
                  <c:v>7.3845999999969526E-4</c:v>
                </c:pt>
                <c:pt idx="36924">
                  <c:v>7.3847999999969525E-4</c:v>
                </c:pt>
                <c:pt idx="36925">
                  <c:v>7.3849999999969524E-4</c:v>
                </c:pt>
                <c:pt idx="36926">
                  <c:v>7.3851999999969523E-4</c:v>
                </c:pt>
                <c:pt idx="36927">
                  <c:v>7.3853999999969522E-4</c:v>
                </c:pt>
                <c:pt idx="36928">
                  <c:v>7.3855999999969521E-4</c:v>
                </c:pt>
                <c:pt idx="36929">
                  <c:v>7.385799999996952E-4</c:v>
                </c:pt>
                <c:pt idx="36930">
                  <c:v>7.3859999999969519E-4</c:v>
                </c:pt>
                <c:pt idx="36931">
                  <c:v>7.3861999999969518E-4</c:v>
                </c:pt>
                <c:pt idx="36932">
                  <c:v>7.3863999999969517E-4</c:v>
                </c:pt>
                <c:pt idx="36933">
                  <c:v>7.3865999999969516E-4</c:v>
                </c:pt>
                <c:pt idx="36934">
                  <c:v>7.3867999999969514E-4</c:v>
                </c:pt>
                <c:pt idx="36935">
                  <c:v>7.3869999999969513E-4</c:v>
                </c:pt>
                <c:pt idx="36936">
                  <c:v>7.3871999999969512E-4</c:v>
                </c:pt>
                <c:pt idx="36937">
                  <c:v>7.3873999999969511E-4</c:v>
                </c:pt>
                <c:pt idx="36938">
                  <c:v>7.387599999996951E-4</c:v>
                </c:pt>
                <c:pt idx="36939">
                  <c:v>7.3877999999969509E-4</c:v>
                </c:pt>
                <c:pt idx="36940">
                  <c:v>7.3879999999969508E-4</c:v>
                </c:pt>
                <c:pt idx="36941">
                  <c:v>7.3881999999969507E-4</c:v>
                </c:pt>
                <c:pt idx="36942">
                  <c:v>7.3883999999969506E-4</c:v>
                </c:pt>
                <c:pt idx="36943">
                  <c:v>7.3885999999969505E-4</c:v>
                </c:pt>
                <c:pt idx="36944">
                  <c:v>7.3887999999969504E-4</c:v>
                </c:pt>
                <c:pt idx="36945">
                  <c:v>7.3889999999969503E-4</c:v>
                </c:pt>
                <c:pt idx="36946">
                  <c:v>7.3891999999969502E-4</c:v>
                </c:pt>
                <c:pt idx="36947">
                  <c:v>7.3893999999969501E-4</c:v>
                </c:pt>
                <c:pt idx="36948">
                  <c:v>7.38959999999695E-4</c:v>
                </c:pt>
                <c:pt idx="36949">
                  <c:v>7.3897999999969499E-4</c:v>
                </c:pt>
                <c:pt idx="36950">
                  <c:v>7.3899999999969498E-4</c:v>
                </c:pt>
                <c:pt idx="36951">
                  <c:v>7.3901999999969497E-4</c:v>
                </c:pt>
                <c:pt idx="36952">
                  <c:v>7.3903999999969496E-4</c:v>
                </c:pt>
                <c:pt idx="36953">
                  <c:v>7.3905999999969495E-4</c:v>
                </c:pt>
                <c:pt idx="36954">
                  <c:v>7.3907999999969494E-4</c:v>
                </c:pt>
                <c:pt idx="36955">
                  <c:v>7.3909999999969493E-4</c:v>
                </c:pt>
                <c:pt idx="36956">
                  <c:v>7.3911999999969492E-4</c:v>
                </c:pt>
                <c:pt idx="36957">
                  <c:v>7.3913999999969491E-4</c:v>
                </c:pt>
                <c:pt idx="36958">
                  <c:v>7.391599999996949E-4</c:v>
                </c:pt>
                <c:pt idx="36959">
                  <c:v>7.3917999999969489E-4</c:v>
                </c:pt>
                <c:pt idx="36960">
                  <c:v>7.3919999999969488E-4</c:v>
                </c:pt>
                <c:pt idx="36961">
                  <c:v>7.3921999999969487E-4</c:v>
                </c:pt>
                <c:pt idx="36962">
                  <c:v>7.3923999999969485E-4</c:v>
                </c:pt>
                <c:pt idx="36963">
                  <c:v>7.3925999999969484E-4</c:v>
                </c:pt>
                <c:pt idx="36964">
                  <c:v>7.3927999999969483E-4</c:v>
                </c:pt>
                <c:pt idx="36965">
                  <c:v>7.3929999999969482E-4</c:v>
                </c:pt>
                <c:pt idx="36966">
                  <c:v>7.3931999999969481E-4</c:v>
                </c:pt>
                <c:pt idx="36967">
                  <c:v>7.393399999996948E-4</c:v>
                </c:pt>
                <c:pt idx="36968">
                  <c:v>7.3935999999969479E-4</c:v>
                </c:pt>
                <c:pt idx="36969">
                  <c:v>7.3937999999969478E-4</c:v>
                </c:pt>
                <c:pt idx="36970">
                  <c:v>7.3939999999969477E-4</c:v>
                </c:pt>
                <c:pt idx="36971">
                  <c:v>7.3941999999969476E-4</c:v>
                </c:pt>
                <c:pt idx="36972">
                  <c:v>7.3943999999969475E-4</c:v>
                </c:pt>
                <c:pt idx="36973">
                  <c:v>7.3945999999969474E-4</c:v>
                </c:pt>
                <c:pt idx="36974">
                  <c:v>7.3947999999969473E-4</c:v>
                </c:pt>
                <c:pt idx="36975">
                  <c:v>7.3949999999969472E-4</c:v>
                </c:pt>
                <c:pt idx="36976">
                  <c:v>7.3951999999969471E-4</c:v>
                </c:pt>
                <c:pt idx="36977">
                  <c:v>7.395399999996947E-4</c:v>
                </c:pt>
                <c:pt idx="36978">
                  <c:v>7.3955999999969469E-4</c:v>
                </c:pt>
                <c:pt idx="36979">
                  <c:v>7.3957999999969468E-4</c:v>
                </c:pt>
                <c:pt idx="36980">
                  <c:v>7.3959999999969467E-4</c:v>
                </c:pt>
                <c:pt idx="36981">
                  <c:v>7.3961999999969466E-4</c:v>
                </c:pt>
                <c:pt idx="36982">
                  <c:v>7.3963999999969465E-4</c:v>
                </c:pt>
                <c:pt idx="36983">
                  <c:v>7.3965999999969464E-4</c:v>
                </c:pt>
                <c:pt idx="36984">
                  <c:v>7.3967999999969463E-4</c:v>
                </c:pt>
                <c:pt idx="36985">
                  <c:v>7.3969999999969462E-4</c:v>
                </c:pt>
                <c:pt idx="36986">
                  <c:v>7.3971999999969461E-4</c:v>
                </c:pt>
                <c:pt idx="36987">
                  <c:v>7.397399999996946E-4</c:v>
                </c:pt>
                <c:pt idx="36988">
                  <c:v>7.3975999999969459E-4</c:v>
                </c:pt>
                <c:pt idx="36989">
                  <c:v>7.3977999999969458E-4</c:v>
                </c:pt>
                <c:pt idx="36990">
                  <c:v>7.3979999999969456E-4</c:v>
                </c:pt>
                <c:pt idx="36991">
                  <c:v>7.3981999999969455E-4</c:v>
                </c:pt>
                <c:pt idx="36992">
                  <c:v>7.3983999999969454E-4</c:v>
                </c:pt>
                <c:pt idx="36993">
                  <c:v>7.3985999999969453E-4</c:v>
                </c:pt>
                <c:pt idx="36994">
                  <c:v>7.3987999999969452E-4</c:v>
                </c:pt>
                <c:pt idx="36995">
                  <c:v>7.3989999999969451E-4</c:v>
                </c:pt>
                <c:pt idx="36996">
                  <c:v>7.399199999996945E-4</c:v>
                </c:pt>
                <c:pt idx="36997">
                  <c:v>7.3993999999969449E-4</c:v>
                </c:pt>
                <c:pt idx="36998">
                  <c:v>7.3995999999969448E-4</c:v>
                </c:pt>
                <c:pt idx="36999">
                  <c:v>7.3997999999969447E-4</c:v>
                </c:pt>
                <c:pt idx="37000">
                  <c:v>7.3999999999969446E-4</c:v>
                </c:pt>
                <c:pt idx="37001">
                  <c:v>7.4001999999969445E-4</c:v>
                </c:pt>
                <c:pt idx="37002">
                  <c:v>7.4003999999969444E-4</c:v>
                </c:pt>
                <c:pt idx="37003">
                  <c:v>7.4005999999969443E-4</c:v>
                </c:pt>
                <c:pt idx="37004">
                  <c:v>7.4007999999969442E-4</c:v>
                </c:pt>
                <c:pt idx="37005">
                  <c:v>7.4009999999969441E-4</c:v>
                </c:pt>
                <c:pt idx="37006">
                  <c:v>7.401199999996944E-4</c:v>
                </c:pt>
                <c:pt idx="37007">
                  <c:v>7.4013999999969439E-4</c:v>
                </c:pt>
                <c:pt idx="37008">
                  <c:v>7.4015999999969438E-4</c:v>
                </c:pt>
                <c:pt idx="37009">
                  <c:v>7.4017999999969437E-4</c:v>
                </c:pt>
                <c:pt idx="37010">
                  <c:v>7.4019999999969436E-4</c:v>
                </c:pt>
                <c:pt idx="37011">
                  <c:v>7.4021999999969435E-4</c:v>
                </c:pt>
                <c:pt idx="37012">
                  <c:v>7.4023999999969434E-4</c:v>
                </c:pt>
                <c:pt idx="37013">
                  <c:v>7.4025999999969433E-4</c:v>
                </c:pt>
                <c:pt idx="37014">
                  <c:v>7.4027999999969432E-4</c:v>
                </c:pt>
                <c:pt idx="37015">
                  <c:v>7.4029999999969431E-4</c:v>
                </c:pt>
                <c:pt idx="37016">
                  <c:v>7.403199999996943E-4</c:v>
                </c:pt>
                <c:pt idx="37017">
                  <c:v>7.4033999999969429E-4</c:v>
                </c:pt>
                <c:pt idx="37018">
                  <c:v>7.4035999999969427E-4</c:v>
                </c:pt>
                <c:pt idx="37019">
                  <c:v>7.4037999999969426E-4</c:v>
                </c:pt>
                <c:pt idx="37020">
                  <c:v>7.4039999999969425E-4</c:v>
                </c:pt>
                <c:pt idx="37021">
                  <c:v>7.4041999999969424E-4</c:v>
                </c:pt>
                <c:pt idx="37022">
                  <c:v>7.4043999999969423E-4</c:v>
                </c:pt>
                <c:pt idx="37023">
                  <c:v>7.4045999999969422E-4</c:v>
                </c:pt>
                <c:pt idx="37024">
                  <c:v>7.4047999999969421E-4</c:v>
                </c:pt>
                <c:pt idx="37025">
                  <c:v>7.404999999996942E-4</c:v>
                </c:pt>
                <c:pt idx="37026">
                  <c:v>7.4051999999969419E-4</c:v>
                </c:pt>
                <c:pt idx="37027">
                  <c:v>7.4053999999969418E-4</c:v>
                </c:pt>
                <c:pt idx="37028">
                  <c:v>7.4055999999969417E-4</c:v>
                </c:pt>
                <c:pt idx="37029">
                  <c:v>7.4057999999969416E-4</c:v>
                </c:pt>
                <c:pt idx="37030">
                  <c:v>7.4059999999969415E-4</c:v>
                </c:pt>
                <c:pt idx="37031">
                  <c:v>7.4061999999969414E-4</c:v>
                </c:pt>
                <c:pt idx="37032">
                  <c:v>7.4063999999969413E-4</c:v>
                </c:pt>
                <c:pt idx="37033">
                  <c:v>7.4065999999969412E-4</c:v>
                </c:pt>
                <c:pt idx="37034">
                  <c:v>7.4067999999969411E-4</c:v>
                </c:pt>
                <c:pt idx="37035">
                  <c:v>7.406999999996941E-4</c:v>
                </c:pt>
                <c:pt idx="37036">
                  <c:v>7.4071999999969409E-4</c:v>
                </c:pt>
                <c:pt idx="37037">
                  <c:v>7.4073999999969408E-4</c:v>
                </c:pt>
                <c:pt idx="37038">
                  <c:v>7.4075999999969407E-4</c:v>
                </c:pt>
                <c:pt idx="37039">
                  <c:v>7.4077999999969406E-4</c:v>
                </c:pt>
                <c:pt idx="37040">
                  <c:v>7.4079999999969405E-4</c:v>
                </c:pt>
                <c:pt idx="37041">
                  <c:v>7.4081999999969404E-4</c:v>
                </c:pt>
                <c:pt idx="37042">
                  <c:v>7.4083999999969403E-4</c:v>
                </c:pt>
                <c:pt idx="37043">
                  <c:v>7.4085999999969402E-4</c:v>
                </c:pt>
                <c:pt idx="37044">
                  <c:v>7.4087999999969401E-4</c:v>
                </c:pt>
                <c:pt idx="37045">
                  <c:v>7.40899999999694E-4</c:v>
                </c:pt>
                <c:pt idx="37046">
                  <c:v>7.4091999999969398E-4</c:v>
                </c:pt>
                <c:pt idx="37047">
                  <c:v>7.4093999999969397E-4</c:v>
                </c:pt>
                <c:pt idx="37048">
                  <c:v>7.4095999999969396E-4</c:v>
                </c:pt>
                <c:pt idx="37049">
                  <c:v>7.4097999999969395E-4</c:v>
                </c:pt>
                <c:pt idx="37050">
                  <c:v>7.4099999999969394E-4</c:v>
                </c:pt>
                <c:pt idx="37051">
                  <c:v>7.4101999999969393E-4</c:v>
                </c:pt>
                <c:pt idx="37052">
                  <c:v>7.4103999999969392E-4</c:v>
                </c:pt>
                <c:pt idx="37053">
                  <c:v>7.4105999999969391E-4</c:v>
                </c:pt>
                <c:pt idx="37054">
                  <c:v>7.410799999996939E-4</c:v>
                </c:pt>
                <c:pt idx="37055">
                  <c:v>7.4109999999969389E-4</c:v>
                </c:pt>
                <c:pt idx="37056">
                  <c:v>7.4111999999969388E-4</c:v>
                </c:pt>
                <c:pt idx="37057">
                  <c:v>7.4113999999969387E-4</c:v>
                </c:pt>
                <c:pt idx="37058">
                  <c:v>7.4115999999969386E-4</c:v>
                </c:pt>
                <c:pt idx="37059">
                  <c:v>7.4117999999969385E-4</c:v>
                </c:pt>
                <c:pt idx="37060">
                  <c:v>7.4119999999969384E-4</c:v>
                </c:pt>
                <c:pt idx="37061">
                  <c:v>7.4121999999969383E-4</c:v>
                </c:pt>
                <c:pt idx="37062">
                  <c:v>7.4123999999969382E-4</c:v>
                </c:pt>
                <c:pt idx="37063">
                  <c:v>7.4125999999969381E-4</c:v>
                </c:pt>
                <c:pt idx="37064">
                  <c:v>7.412799999996938E-4</c:v>
                </c:pt>
                <c:pt idx="37065">
                  <c:v>7.4129999999969379E-4</c:v>
                </c:pt>
                <c:pt idx="37066">
                  <c:v>7.4131999999969378E-4</c:v>
                </c:pt>
                <c:pt idx="37067">
                  <c:v>7.4133999999969377E-4</c:v>
                </c:pt>
                <c:pt idx="37068">
                  <c:v>7.4135999999969376E-4</c:v>
                </c:pt>
                <c:pt idx="37069">
                  <c:v>7.4137999999969375E-4</c:v>
                </c:pt>
                <c:pt idx="37070">
                  <c:v>7.4139999999969374E-4</c:v>
                </c:pt>
                <c:pt idx="37071">
                  <c:v>7.4141999999969373E-4</c:v>
                </c:pt>
                <c:pt idx="37072">
                  <c:v>7.4143999999969372E-4</c:v>
                </c:pt>
                <c:pt idx="37073">
                  <c:v>7.4145999999969371E-4</c:v>
                </c:pt>
                <c:pt idx="37074">
                  <c:v>7.4147999999969369E-4</c:v>
                </c:pt>
                <c:pt idx="37075">
                  <c:v>7.4149999999969368E-4</c:v>
                </c:pt>
                <c:pt idx="37076">
                  <c:v>7.4151999999969367E-4</c:v>
                </c:pt>
                <c:pt idx="37077">
                  <c:v>7.4153999999969366E-4</c:v>
                </c:pt>
                <c:pt idx="37078">
                  <c:v>7.4155999999969365E-4</c:v>
                </c:pt>
                <c:pt idx="37079">
                  <c:v>7.4157999999969364E-4</c:v>
                </c:pt>
                <c:pt idx="37080">
                  <c:v>7.4159999999969363E-4</c:v>
                </c:pt>
                <c:pt idx="37081">
                  <c:v>7.4161999999969362E-4</c:v>
                </c:pt>
                <c:pt idx="37082">
                  <c:v>7.4163999999969361E-4</c:v>
                </c:pt>
                <c:pt idx="37083">
                  <c:v>7.416599999996936E-4</c:v>
                </c:pt>
                <c:pt idx="37084">
                  <c:v>7.4167999999969359E-4</c:v>
                </c:pt>
                <c:pt idx="37085">
                  <c:v>7.4169999999969358E-4</c:v>
                </c:pt>
                <c:pt idx="37086">
                  <c:v>7.4171999999969357E-4</c:v>
                </c:pt>
                <c:pt idx="37087">
                  <c:v>7.4173999999969356E-4</c:v>
                </c:pt>
                <c:pt idx="37088">
                  <c:v>7.4175999999969355E-4</c:v>
                </c:pt>
                <c:pt idx="37089">
                  <c:v>7.4177999999969354E-4</c:v>
                </c:pt>
                <c:pt idx="37090">
                  <c:v>7.4179999999969353E-4</c:v>
                </c:pt>
                <c:pt idx="37091">
                  <c:v>7.4181999999969352E-4</c:v>
                </c:pt>
                <c:pt idx="37092">
                  <c:v>7.4183999999969351E-4</c:v>
                </c:pt>
                <c:pt idx="37093">
                  <c:v>7.418599999996935E-4</c:v>
                </c:pt>
                <c:pt idx="37094">
                  <c:v>7.4187999999969349E-4</c:v>
                </c:pt>
                <c:pt idx="37095">
                  <c:v>7.4189999999969348E-4</c:v>
                </c:pt>
                <c:pt idx="37096">
                  <c:v>7.4191999999969347E-4</c:v>
                </c:pt>
                <c:pt idx="37097">
                  <c:v>7.4193999999969346E-4</c:v>
                </c:pt>
                <c:pt idx="37098">
                  <c:v>7.4195999999969345E-4</c:v>
                </c:pt>
                <c:pt idx="37099">
                  <c:v>7.4197999999969344E-4</c:v>
                </c:pt>
                <c:pt idx="37100">
                  <c:v>7.4199999999969343E-4</c:v>
                </c:pt>
                <c:pt idx="37101">
                  <c:v>7.4201999999969342E-4</c:v>
                </c:pt>
                <c:pt idx="37102">
                  <c:v>7.420399999996934E-4</c:v>
                </c:pt>
                <c:pt idx="37103">
                  <c:v>7.4205999999969339E-4</c:v>
                </c:pt>
                <c:pt idx="37104">
                  <c:v>7.4207999999969338E-4</c:v>
                </c:pt>
                <c:pt idx="37105">
                  <c:v>7.4209999999969337E-4</c:v>
                </c:pt>
                <c:pt idx="37106">
                  <c:v>7.4211999999969336E-4</c:v>
                </c:pt>
                <c:pt idx="37107">
                  <c:v>7.4213999999969335E-4</c:v>
                </c:pt>
                <c:pt idx="37108">
                  <c:v>7.4215999999969334E-4</c:v>
                </c:pt>
                <c:pt idx="37109">
                  <c:v>7.4217999999969333E-4</c:v>
                </c:pt>
                <c:pt idx="37110">
                  <c:v>7.4219999999969332E-4</c:v>
                </c:pt>
                <c:pt idx="37111">
                  <c:v>7.4221999999969331E-4</c:v>
                </c:pt>
                <c:pt idx="37112">
                  <c:v>7.422399999996933E-4</c:v>
                </c:pt>
                <c:pt idx="37113">
                  <c:v>7.4225999999969329E-4</c:v>
                </c:pt>
                <c:pt idx="37114">
                  <c:v>7.4227999999969328E-4</c:v>
                </c:pt>
                <c:pt idx="37115">
                  <c:v>7.4229999999969327E-4</c:v>
                </c:pt>
                <c:pt idx="37116">
                  <c:v>7.4231999999969326E-4</c:v>
                </c:pt>
                <c:pt idx="37117">
                  <c:v>7.4233999999969325E-4</c:v>
                </c:pt>
                <c:pt idx="37118">
                  <c:v>7.4235999999969324E-4</c:v>
                </c:pt>
                <c:pt idx="37119">
                  <c:v>7.4237999999969323E-4</c:v>
                </c:pt>
                <c:pt idx="37120">
                  <c:v>7.4239999999969322E-4</c:v>
                </c:pt>
                <c:pt idx="37121">
                  <c:v>7.4241999999969321E-4</c:v>
                </c:pt>
                <c:pt idx="37122">
                  <c:v>7.424399999996932E-4</c:v>
                </c:pt>
                <c:pt idx="37123">
                  <c:v>7.4245999999969319E-4</c:v>
                </c:pt>
                <c:pt idx="37124">
                  <c:v>7.4247999999969318E-4</c:v>
                </c:pt>
                <c:pt idx="37125">
                  <c:v>7.4249999999969317E-4</c:v>
                </c:pt>
                <c:pt idx="37126">
                  <c:v>7.4251999999969316E-4</c:v>
                </c:pt>
                <c:pt idx="37127">
                  <c:v>7.4253999999969315E-4</c:v>
                </c:pt>
                <c:pt idx="37128">
                  <c:v>7.4255999999969314E-4</c:v>
                </c:pt>
                <c:pt idx="37129">
                  <c:v>7.4257999999969313E-4</c:v>
                </c:pt>
                <c:pt idx="37130">
                  <c:v>7.4259999999969311E-4</c:v>
                </c:pt>
                <c:pt idx="37131">
                  <c:v>7.426199999996931E-4</c:v>
                </c:pt>
                <c:pt idx="37132">
                  <c:v>7.4263999999969309E-4</c:v>
                </c:pt>
                <c:pt idx="37133">
                  <c:v>7.4265999999969308E-4</c:v>
                </c:pt>
                <c:pt idx="37134">
                  <c:v>7.4267999999969307E-4</c:v>
                </c:pt>
                <c:pt idx="37135">
                  <c:v>7.4269999999969306E-4</c:v>
                </c:pt>
                <c:pt idx="37136">
                  <c:v>7.4271999999969305E-4</c:v>
                </c:pt>
                <c:pt idx="37137">
                  <c:v>7.4273999999969304E-4</c:v>
                </c:pt>
                <c:pt idx="37138">
                  <c:v>7.4275999999969303E-4</c:v>
                </c:pt>
                <c:pt idx="37139">
                  <c:v>7.4277999999969302E-4</c:v>
                </c:pt>
                <c:pt idx="37140">
                  <c:v>7.4279999999969301E-4</c:v>
                </c:pt>
                <c:pt idx="37141">
                  <c:v>7.42819999999693E-4</c:v>
                </c:pt>
                <c:pt idx="37142">
                  <c:v>7.4283999999969299E-4</c:v>
                </c:pt>
                <c:pt idx="37143">
                  <c:v>7.4285999999969298E-4</c:v>
                </c:pt>
                <c:pt idx="37144">
                  <c:v>7.4287999999969297E-4</c:v>
                </c:pt>
                <c:pt idx="37145">
                  <c:v>7.4289999999969296E-4</c:v>
                </c:pt>
                <c:pt idx="37146">
                  <c:v>7.4291999999969295E-4</c:v>
                </c:pt>
                <c:pt idx="37147">
                  <c:v>7.4293999999969294E-4</c:v>
                </c:pt>
                <c:pt idx="37148">
                  <c:v>7.4295999999969293E-4</c:v>
                </c:pt>
                <c:pt idx="37149">
                  <c:v>7.4297999999969292E-4</c:v>
                </c:pt>
                <c:pt idx="37150">
                  <c:v>7.4299999999969291E-4</c:v>
                </c:pt>
                <c:pt idx="37151">
                  <c:v>7.430199999996929E-4</c:v>
                </c:pt>
                <c:pt idx="37152">
                  <c:v>7.4303999999969289E-4</c:v>
                </c:pt>
                <c:pt idx="37153">
                  <c:v>7.4305999999969288E-4</c:v>
                </c:pt>
                <c:pt idx="37154">
                  <c:v>7.4307999999969287E-4</c:v>
                </c:pt>
                <c:pt idx="37155">
                  <c:v>7.4309999999969286E-4</c:v>
                </c:pt>
                <c:pt idx="37156">
                  <c:v>7.4311999999969285E-4</c:v>
                </c:pt>
                <c:pt idx="37157">
                  <c:v>7.4313999999969284E-4</c:v>
                </c:pt>
                <c:pt idx="37158">
                  <c:v>7.4315999999969282E-4</c:v>
                </c:pt>
                <c:pt idx="37159">
                  <c:v>7.4317999999969281E-4</c:v>
                </c:pt>
                <c:pt idx="37160">
                  <c:v>7.431999999996928E-4</c:v>
                </c:pt>
                <c:pt idx="37161">
                  <c:v>7.4321999999969279E-4</c:v>
                </c:pt>
                <c:pt idx="37162">
                  <c:v>7.4323999999969278E-4</c:v>
                </c:pt>
                <c:pt idx="37163">
                  <c:v>7.4325999999969277E-4</c:v>
                </c:pt>
                <c:pt idx="37164">
                  <c:v>7.4327999999969276E-4</c:v>
                </c:pt>
                <c:pt idx="37165">
                  <c:v>7.4329999999969275E-4</c:v>
                </c:pt>
                <c:pt idx="37166">
                  <c:v>7.4331999999969274E-4</c:v>
                </c:pt>
                <c:pt idx="37167">
                  <c:v>7.4333999999969273E-4</c:v>
                </c:pt>
                <c:pt idx="37168">
                  <c:v>7.4335999999969272E-4</c:v>
                </c:pt>
                <c:pt idx="37169">
                  <c:v>7.4337999999969271E-4</c:v>
                </c:pt>
                <c:pt idx="37170">
                  <c:v>7.433999999996927E-4</c:v>
                </c:pt>
                <c:pt idx="37171">
                  <c:v>7.4341999999969269E-4</c:v>
                </c:pt>
                <c:pt idx="37172">
                  <c:v>7.4343999999969268E-4</c:v>
                </c:pt>
                <c:pt idx="37173">
                  <c:v>7.4345999999969267E-4</c:v>
                </c:pt>
                <c:pt idx="37174">
                  <c:v>7.4347999999969266E-4</c:v>
                </c:pt>
                <c:pt idx="37175">
                  <c:v>7.4349999999969265E-4</c:v>
                </c:pt>
                <c:pt idx="37176">
                  <c:v>7.4351999999969264E-4</c:v>
                </c:pt>
                <c:pt idx="37177">
                  <c:v>7.4353999999969263E-4</c:v>
                </c:pt>
                <c:pt idx="37178">
                  <c:v>7.4355999999969262E-4</c:v>
                </c:pt>
                <c:pt idx="37179">
                  <c:v>7.4357999999969261E-4</c:v>
                </c:pt>
                <c:pt idx="37180">
                  <c:v>7.435999999996926E-4</c:v>
                </c:pt>
                <c:pt idx="37181">
                  <c:v>7.4361999999969259E-4</c:v>
                </c:pt>
                <c:pt idx="37182">
                  <c:v>7.4363999999969258E-4</c:v>
                </c:pt>
                <c:pt idx="37183">
                  <c:v>7.4365999999969257E-4</c:v>
                </c:pt>
                <c:pt idx="37184">
                  <c:v>7.4367999999969256E-4</c:v>
                </c:pt>
                <c:pt idx="37185">
                  <c:v>7.4369999999969255E-4</c:v>
                </c:pt>
                <c:pt idx="37186">
                  <c:v>7.4371999999969254E-4</c:v>
                </c:pt>
                <c:pt idx="37187">
                  <c:v>7.4373999999969252E-4</c:v>
                </c:pt>
                <c:pt idx="37188">
                  <c:v>7.4375999999969251E-4</c:v>
                </c:pt>
                <c:pt idx="37189">
                  <c:v>7.437799999996925E-4</c:v>
                </c:pt>
                <c:pt idx="37190">
                  <c:v>7.4379999999969249E-4</c:v>
                </c:pt>
                <c:pt idx="37191">
                  <c:v>7.4381999999969248E-4</c:v>
                </c:pt>
                <c:pt idx="37192">
                  <c:v>7.4383999999969247E-4</c:v>
                </c:pt>
                <c:pt idx="37193">
                  <c:v>7.4385999999969246E-4</c:v>
                </c:pt>
                <c:pt idx="37194">
                  <c:v>7.4387999999969245E-4</c:v>
                </c:pt>
                <c:pt idx="37195">
                  <c:v>7.4389999999969244E-4</c:v>
                </c:pt>
                <c:pt idx="37196">
                  <c:v>7.4391999999969243E-4</c:v>
                </c:pt>
                <c:pt idx="37197">
                  <c:v>7.4393999999969242E-4</c:v>
                </c:pt>
                <c:pt idx="37198">
                  <c:v>7.4395999999969241E-4</c:v>
                </c:pt>
                <c:pt idx="37199">
                  <c:v>7.439799999996924E-4</c:v>
                </c:pt>
                <c:pt idx="37200">
                  <c:v>7.4399999999969239E-4</c:v>
                </c:pt>
                <c:pt idx="37201">
                  <c:v>7.4401999999969238E-4</c:v>
                </c:pt>
                <c:pt idx="37202">
                  <c:v>7.4403999999969237E-4</c:v>
                </c:pt>
                <c:pt idx="37203">
                  <c:v>7.4405999999969236E-4</c:v>
                </c:pt>
                <c:pt idx="37204">
                  <c:v>7.4407999999969235E-4</c:v>
                </c:pt>
                <c:pt idx="37205">
                  <c:v>7.4409999999969234E-4</c:v>
                </c:pt>
                <c:pt idx="37206">
                  <c:v>7.4411999999969233E-4</c:v>
                </c:pt>
                <c:pt idx="37207">
                  <c:v>7.4413999999969232E-4</c:v>
                </c:pt>
                <c:pt idx="37208">
                  <c:v>7.4415999999969231E-4</c:v>
                </c:pt>
                <c:pt idx="37209">
                  <c:v>7.441799999996923E-4</c:v>
                </c:pt>
                <c:pt idx="37210">
                  <c:v>7.4419999999969229E-4</c:v>
                </c:pt>
                <c:pt idx="37211">
                  <c:v>7.4421999999969228E-4</c:v>
                </c:pt>
                <c:pt idx="37212">
                  <c:v>7.4423999999969227E-4</c:v>
                </c:pt>
                <c:pt idx="37213">
                  <c:v>7.4425999999969226E-4</c:v>
                </c:pt>
                <c:pt idx="37214">
                  <c:v>7.4427999999969225E-4</c:v>
                </c:pt>
                <c:pt idx="37215">
                  <c:v>7.4429999999969223E-4</c:v>
                </c:pt>
                <c:pt idx="37216">
                  <c:v>7.4431999999969222E-4</c:v>
                </c:pt>
                <c:pt idx="37217">
                  <c:v>7.4433999999969221E-4</c:v>
                </c:pt>
                <c:pt idx="37218">
                  <c:v>7.443599999996922E-4</c:v>
                </c:pt>
                <c:pt idx="37219">
                  <c:v>7.4437999999969219E-4</c:v>
                </c:pt>
                <c:pt idx="37220">
                  <c:v>7.4439999999969218E-4</c:v>
                </c:pt>
                <c:pt idx="37221">
                  <c:v>7.4441999999969217E-4</c:v>
                </c:pt>
                <c:pt idx="37222">
                  <c:v>7.4443999999969216E-4</c:v>
                </c:pt>
                <c:pt idx="37223">
                  <c:v>7.4445999999969215E-4</c:v>
                </c:pt>
                <c:pt idx="37224">
                  <c:v>7.4447999999969214E-4</c:v>
                </c:pt>
                <c:pt idx="37225">
                  <c:v>7.4449999999969213E-4</c:v>
                </c:pt>
                <c:pt idx="37226">
                  <c:v>7.4451999999969212E-4</c:v>
                </c:pt>
                <c:pt idx="37227">
                  <c:v>7.4453999999969211E-4</c:v>
                </c:pt>
                <c:pt idx="37228">
                  <c:v>7.445599999996921E-4</c:v>
                </c:pt>
                <c:pt idx="37229">
                  <c:v>7.4457999999969209E-4</c:v>
                </c:pt>
                <c:pt idx="37230">
                  <c:v>7.4459999999969208E-4</c:v>
                </c:pt>
                <c:pt idx="37231">
                  <c:v>7.4461999999969207E-4</c:v>
                </c:pt>
                <c:pt idx="37232">
                  <c:v>7.4463999999969206E-4</c:v>
                </c:pt>
                <c:pt idx="37233">
                  <c:v>7.4465999999969205E-4</c:v>
                </c:pt>
                <c:pt idx="37234">
                  <c:v>7.4467999999969204E-4</c:v>
                </c:pt>
                <c:pt idx="37235">
                  <c:v>7.4469999999969203E-4</c:v>
                </c:pt>
                <c:pt idx="37236">
                  <c:v>7.4471999999969202E-4</c:v>
                </c:pt>
                <c:pt idx="37237">
                  <c:v>7.4473999999969201E-4</c:v>
                </c:pt>
                <c:pt idx="37238">
                  <c:v>7.44759999999692E-4</c:v>
                </c:pt>
                <c:pt idx="37239">
                  <c:v>7.4477999999969199E-4</c:v>
                </c:pt>
                <c:pt idx="37240">
                  <c:v>7.4479999999969198E-4</c:v>
                </c:pt>
                <c:pt idx="37241">
                  <c:v>7.4481999999969197E-4</c:v>
                </c:pt>
                <c:pt idx="37242">
                  <c:v>7.4483999999969196E-4</c:v>
                </c:pt>
                <c:pt idx="37243">
                  <c:v>7.4485999999969194E-4</c:v>
                </c:pt>
                <c:pt idx="37244">
                  <c:v>7.4487999999969193E-4</c:v>
                </c:pt>
                <c:pt idx="37245">
                  <c:v>7.4489999999969192E-4</c:v>
                </c:pt>
                <c:pt idx="37246">
                  <c:v>7.4491999999969191E-4</c:v>
                </c:pt>
                <c:pt idx="37247">
                  <c:v>7.449399999996919E-4</c:v>
                </c:pt>
                <c:pt idx="37248">
                  <c:v>7.4495999999969189E-4</c:v>
                </c:pt>
                <c:pt idx="37249">
                  <c:v>7.4497999999969188E-4</c:v>
                </c:pt>
                <c:pt idx="37250">
                  <c:v>7.4499999999969187E-4</c:v>
                </c:pt>
                <c:pt idx="37251">
                  <c:v>7.4501999999969186E-4</c:v>
                </c:pt>
                <c:pt idx="37252">
                  <c:v>7.4503999999969185E-4</c:v>
                </c:pt>
                <c:pt idx="37253">
                  <c:v>7.4505999999969184E-4</c:v>
                </c:pt>
                <c:pt idx="37254">
                  <c:v>7.4507999999969183E-4</c:v>
                </c:pt>
                <c:pt idx="37255">
                  <c:v>7.4509999999969182E-4</c:v>
                </c:pt>
                <c:pt idx="37256">
                  <c:v>7.4511999999969181E-4</c:v>
                </c:pt>
                <c:pt idx="37257">
                  <c:v>7.451399999996918E-4</c:v>
                </c:pt>
                <c:pt idx="37258">
                  <c:v>7.4515999999969179E-4</c:v>
                </c:pt>
                <c:pt idx="37259">
                  <c:v>7.4517999999969178E-4</c:v>
                </c:pt>
                <c:pt idx="37260">
                  <c:v>7.4519999999969177E-4</c:v>
                </c:pt>
                <c:pt idx="37261">
                  <c:v>7.4521999999969176E-4</c:v>
                </c:pt>
                <c:pt idx="37262">
                  <c:v>7.4523999999969175E-4</c:v>
                </c:pt>
                <c:pt idx="37263">
                  <c:v>7.4525999999969174E-4</c:v>
                </c:pt>
                <c:pt idx="37264">
                  <c:v>7.4527999999969173E-4</c:v>
                </c:pt>
                <c:pt idx="37265">
                  <c:v>7.4529999999969172E-4</c:v>
                </c:pt>
                <c:pt idx="37266">
                  <c:v>7.4531999999969171E-4</c:v>
                </c:pt>
                <c:pt idx="37267">
                  <c:v>7.453399999996917E-4</c:v>
                </c:pt>
                <c:pt idx="37268">
                  <c:v>7.4535999999969169E-4</c:v>
                </c:pt>
                <c:pt idx="37269">
                  <c:v>7.4537999999969168E-4</c:v>
                </c:pt>
                <c:pt idx="37270">
                  <c:v>7.4539999999969167E-4</c:v>
                </c:pt>
                <c:pt idx="37271">
                  <c:v>7.4541999999969165E-4</c:v>
                </c:pt>
                <c:pt idx="37272">
                  <c:v>7.4543999999969164E-4</c:v>
                </c:pt>
                <c:pt idx="37273">
                  <c:v>7.4545999999969163E-4</c:v>
                </c:pt>
                <c:pt idx="37274">
                  <c:v>7.4547999999969162E-4</c:v>
                </c:pt>
                <c:pt idx="37275">
                  <c:v>7.4549999999969161E-4</c:v>
                </c:pt>
                <c:pt idx="37276">
                  <c:v>7.455199999996916E-4</c:v>
                </c:pt>
                <c:pt idx="37277">
                  <c:v>7.4553999999969159E-4</c:v>
                </c:pt>
                <c:pt idx="37278">
                  <c:v>7.4555999999969158E-4</c:v>
                </c:pt>
                <c:pt idx="37279">
                  <c:v>7.4557999999969157E-4</c:v>
                </c:pt>
                <c:pt idx="37280">
                  <c:v>7.4559999999969156E-4</c:v>
                </c:pt>
                <c:pt idx="37281">
                  <c:v>7.4561999999969155E-4</c:v>
                </c:pt>
                <c:pt idx="37282">
                  <c:v>7.4563999999969154E-4</c:v>
                </c:pt>
                <c:pt idx="37283">
                  <c:v>7.4565999999969153E-4</c:v>
                </c:pt>
                <c:pt idx="37284">
                  <c:v>7.4567999999969152E-4</c:v>
                </c:pt>
                <c:pt idx="37285">
                  <c:v>7.4569999999969151E-4</c:v>
                </c:pt>
                <c:pt idx="37286">
                  <c:v>7.457199999996915E-4</c:v>
                </c:pt>
                <c:pt idx="37287">
                  <c:v>7.4573999999969149E-4</c:v>
                </c:pt>
                <c:pt idx="37288">
                  <c:v>7.4575999999969148E-4</c:v>
                </c:pt>
                <c:pt idx="37289">
                  <c:v>7.4577999999969147E-4</c:v>
                </c:pt>
                <c:pt idx="37290">
                  <c:v>7.4579999999969146E-4</c:v>
                </c:pt>
                <c:pt idx="37291">
                  <c:v>7.4581999999969145E-4</c:v>
                </c:pt>
                <c:pt idx="37292">
                  <c:v>7.4583999999969144E-4</c:v>
                </c:pt>
                <c:pt idx="37293">
                  <c:v>7.4585999999969143E-4</c:v>
                </c:pt>
                <c:pt idx="37294">
                  <c:v>7.4587999999969142E-4</c:v>
                </c:pt>
                <c:pt idx="37295">
                  <c:v>7.4589999999969141E-4</c:v>
                </c:pt>
                <c:pt idx="37296">
                  <c:v>7.459199999996914E-4</c:v>
                </c:pt>
                <c:pt idx="37297">
                  <c:v>7.4593999999969139E-4</c:v>
                </c:pt>
                <c:pt idx="37298">
                  <c:v>7.4595999999969138E-4</c:v>
                </c:pt>
                <c:pt idx="37299">
                  <c:v>7.4597999999969136E-4</c:v>
                </c:pt>
                <c:pt idx="37300">
                  <c:v>7.4599999999969135E-4</c:v>
                </c:pt>
                <c:pt idx="37301">
                  <c:v>7.4601999999969134E-4</c:v>
                </c:pt>
                <c:pt idx="37302">
                  <c:v>7.4603999999969133E-4</c:v>
                </c:pt>
                <c:pt idx="37303">
                  <c:v>7.4605999999969132E-4</c:v>
                </c:pt>
                <c:pt idx="37304">
                  <c:v>7.4607999999969131E-4</c:v>
                </c:pt>
                <c:pt idx="37305">
                  <c:v>7.460999999996913E-4</c:v>
                </c:pt>
                <c:pt idx="37306">
                  <c:v>7.4611999999969129E-4</c:v>
                </c:pt>
                <c:pt idx="37307">
                  <c:v>7.4613999999969128E-4</c:v>
                </c:pt>
                <c:pt idx="37308">
                  <c:v>7.4615999999969127E-4</c:v>
                </c:pt>
                <c:pt idx="37309">
                  <c:v>7.4617999999969126E-4</c:v>
                </c:pt>
                <c:pt idx="37310">
                  <c:v>7.4619999999969125E-4</c:v>
                </c:pt>
                <c:pt idx="37311">
                  <c:v>7.4621999999969124E-4</c:v>
                </c:pt>
                <c:pt idx="37312">
                  <c:v>7.4623999999969123E-4</c:v>
                </c:pt>
                <c:pt idx="37313">
                  <c:v>7.4625999999969122E-4</c:v>
                </c:pt>
                <c:pt idx="37314">
                  <c:v>7.4627999999969121E-4</c:v>
                </c:pt>
                <c:pt idx="37315">
                  <c:v>7.462999999996912E-4</c:v>
                </c:pt>
                <c:pt idx="37316">
                  <c:v>7.4631999999969119E-4</c:v>
                </c:pt>
                <c:pt idx="37317">
                  <c:v>7.4633999999969118E-4</c:v>
                </c:pt>
                <c:pt idx="37318">
                  <c:v>7.4635999999969117E-4</c:v>
                </c:pt>
                <c:pt idx="37319">
                  <c:v>7.4637999999969116E-4</c:v>
                </c:pt>
                <c:pt idx="37320">
                  <c:v>7.4639999999969115E-4</c:v>
                </c:pt>
                <c:pt idx="37321">
                  <c:v>7.4641999999969114E-4</c:v>
                </c:pt>
                <c:pt idx="37322">
                  <c:v>7.4643999999969113E-4</c:v>
                </c:pt>
                <c:pt idx="37323">
                  <c:v>7.4645999999969112E-4</c:v>
                </c:pt>
                <c:pt idx="37324">
                  <c:v>7.4647999999969111E-4</c:v>
                </c:pt>
                <c:pt idx="37325">
                  <c:v>7.464999999996911E-4</c:v>
                </c:pt>
                <c:pt idx="37326">
                  <c:v>7.4651999999969109E-4</c:v>
                </c:pt>
                <c:pt idx="37327">
                  <c:v>7.4653999999969107E-4</c:v>
                </c:pt>
                <c:pt idx="37328">
                  <c:v>7.4655999999969106E-4</c:v>
                </c:pt>
                <c:pt idx="37329">
                  <c:v>7.4657999999969105E-4</c:v>
                </c:pt>
                <c:pt idx="37330">
                  <c:v>7.4659999999969104E-4</c:v>
                </c:pt>
                <c:pt idx="37331">
                  <c:v>7.4661999999969103E-4</c:v>
                </c:pt>
                <c:pt idx="37332">
                  <c:v>7.4663999999969102E-4</c:v>
                </c:pt>
                <c:pt idx="37333">
                  <c:v>7.4665999999969101E-4</c:v>
                </c:pt>
                <c:pt idx="37334">
                  <c:v>7.46679999999691E-4</c:v>
                </c:pt>
                <c:pt idx="37335">
                  <c:v>7.4669999999969099E-4</c:v>
                </c:pt>
                <c:pt idx="37336">
                  <c:v>7.4671999999969098E-4</c:v>
                </c:pt>
                <c:pt idx="37337">
                  <c:v>7.4673999999969097E-4</c:v>
                </c:pt>
                <c:pt idx="37338">
                  <c:v>7.4675999999969096E-4</c:v>
                </c:pt>
                <c:pt idx="37339">
                  <c:v>7.4677999999969095E-4</c:v>
                </c:pt>
                <c:pt idx="37340">
                  <c:v>7.4679999999969094E-4</c:v>
                </c:pt>
                <c:pt idx="37341">
                  <c:v>7.4681999999969093E-4</c:v>
                </c:pt>
                <c:pt idx="37342">
                  <c:v>7.4683999999969092E-4</c:v>
                </c:pt>
                <c:pt idx="37343">
                  <c:v>7.4685999999969091E-4</c:v>
                </c:pt>
                <c:pt idx="37344">
                  <c:v>7.468799999996909E-4</c:v>
                </c:pt>
                <c:pt idx="37345">
                  <c:v>7.4689999999969089E-4</c:v>
                </c:pt>
                <c:pt idx="37346">
                  <c:v>7.4691999999969088E-4</c:v>
                </c:pt>
                <c:pt idx="37347">
                  <c:v>7.4693999999969087E-4</c:v>
                </c:pt>
                <c:pt idx="37348">
                  <c:v>7.4695999999969086E-4</c:v>
                </c:pt>
                <c:pt idx="37349">
                  <c:v>7.4697999999969085E-4</c:v>
                </c:pt>
                <c:pt idx="37350">
                  <c:v>7.4699999999969084E-4</c:v>
                </c:pt>
                <c:pt idx="37351">
                  <c:v>7.4701999999969083E-4</c:v>
                </c:pt>
                <c:pt idx="37352">
                  <c:v>7.4703999999969082E-4</c:v>
                </c:pt>
                <c:pt idx="37353">
                  <c:v>7.4705999999969081E-4</c:v>
                </c:pt>
                <c:pt idx="37354">
                  <c:v>7.470799999996908E-4</c:v>
                </c:pt>
                <c:pt idx="37355">
                  <c:v>7.4709999999969078E-4</c:v>
                </c:pt>
                <c:pt idx="37356">
                  <c:v>7.4711999999969077E-4</c:v>
                </c:pt>
                <c:pt idx="37357">
                  <c:v>7.4713999999969076E-4</c:v>
                </c:pt>
                <c:pt idx="37358">
                  <c:v>7.4715999999969075E-4</c:v>
                </c:pt>
                <c:pt idx="37359">
                  <c:v>7.4717999999969074E-4</c:v>
                </c:pt>
                <c:pt idx="37360">
                  <c:v>7.4719999999969073E-4</c:v>
                </c:pt>
                <c:pt idx="37361">
                  <c:v>7.4721999999969072E-4</c:v>
                </c:pt>
                <c:pt idx="37362">
                  <c:v>7.4723999999969071E-4</c:v>
                </c:pt>
                <c:pt idx="37363">
                  <c:v>7.472599999996907E-4</c:v>
                </c:pt>
                <c:pt idx="37364">
                  <c:v>7.4727999999969069E-4</c:v>
                </c:pt>
                <c:pt idx="37365">
                  <c:v>7.4729999999969068E-4</c:v>
                </c:pt>
                <c:pt idx="37366">
                  <c:v>7.4731999999969067E-4</c:v>
                </c:pt>
                <c:pt idx="37367">
                  <c:v>7.4733999999969066E-4</c:v>
                </c:pt>
                <c:pt idx="37368">
                  <c:v>7.4735999999969065E-4</c:v>
                </c:pt>
                <c:pt idx="37369">
                  <c:v>7.4737999999969064E-4</c:v>
                </c:pt>
                <c:pt idx="37370">
                  <c:v>7.4739999999969063E-4</c:v>
                </c:pt>
                <c:pt idx="37371">
                  <c:v>7.4741999999969062E-4</c:v>
                </c:pt>
                <c:pt idx="37372">
                  <c:v>7.4743999999969061E-4</c:v>
                </c:pt>
                <c:pt idx="37373">
                  <c:v>7.474599999996906E-4</c:v>
                </c:pt>
                <c:pt idx="37374">
                  <c:v>7.4747999999969059E-4</c:v>
                </c:pt>
                <c:pt idx="37375">
                  <c:v>7.4749999999969058E-4</c:v>
                </c:pt>
                <c:pt idx="37376">
                  <c:v>7.4751999999969057E-4</c:v>
                </c:pt>
                <c:pt idx="37377">
                  <c:v>7.4753999999969056E-4</c:v>
                </c:pt>
                <c:pt idx="37378">
                  <c:v>7.4755999999969055E-4</c:v>
                </c:pt>
                <c:pt idx="37379">
                  <c:v>7.4757999999969054E-4</c:v>
                </c:pt>
                <c:pt idx="37380">
                  <c:v>7.4759999999969053E-4</c:v>
                </c:pt>
                <c:pt idx="37381">
                  <c:v>7.4761999999969052E-4</c:v>
                </c:pt>
                <c:pt idx="37382">
                  <c:v>7.4763999999969051E-4</c:v>
                </c:pt>
                <c:pt idx="37383">
                  <c:v>7.4765999999969049E-4</c:v>
                </c:pt>
                <c:pt idx="37384">
                  <c:v>7.4767999999969048E-4</c:v>
                </c:pt>
                <c:pt idx="37385">
                  <c:v>7.4769999999969047E-4</c:v>
                </c:pt>
                <c:pt idx="37386">
                  <c:v>7.4771999999969046E-4</c:v>
                </c:pt>
                <c:pt idx="37387">
                  <c:v>7.4773999999969045E-4</c:v>
                </c:pt>
                <c:pt idx="37388">
                  <c:v>7.4775999999969044E-4</c:v>
                </c:pt>
                <c:pt idx="37389">
                  <c:v>7.4777999999969043E-4</c:v>
                </c:pt>
                <c:pt idx="37390">
                  <c:v>7.4779999999969042E-4</c:v>
                </c:pt>
                <c:pt idx="37391">
                  <c:v>7.4781999999969041E-4</c:v>
                </c:pt>
                <c:pt idx="37392">
                  <c:v>7.478399999996904E-4</c:v>
                </c:pt>
                <c:pt idx="37393">
                  <c:v>7.4785999999969039E-4</c:v>
                </c:pt>
                <c:pt idx="37394">
                  <c:v>7.4787999999969038E-4</c:v>
                </c:pt>
                <c:pt idx="37395">
                  <c:v>7.4789999999969037E-4</c:v>
                </c:pt>
                <c:pt idx="37396">
                  <c:v>7.4791999999969036E-4</c:v>
                </c:pt>
                <c:pt idx="37397">
                  <c:v>7.4793999999969035E-4</c:v>
                </c:pt>
                <c:pt idx="37398">
                  <c:v>7.4795999999969034E-4</c:v>
                </c:pt>
                <c:pt idx="37399">
                  <c:v>7.4797999999969033E-4</c:v>
                </c:pt>
                <c:pt idx="37400">
                  <c:v>7.4799999999969032E-4</c:v>
                </c:pt>
                <c:pt idx="37401">
                  <c:v>7.4801999999969031E-4</c:v>
                </c:pt>
                <c:pt idx="37402">
                  <c:v>7.480399999996903E-4</c:v>
                </c:pt>
                <c:pt idx="37403">
                  <c:v>7.4805999999969029E-4</c:v>
                </c:pt>
                <c:pt idx="37404">
                  <c:v>7.4807999999969028E-4</c:v>
                </c:pt>
                <c:pt idx="37405">
                  <c:v>7.4809999999969027E-4</c:v>
                </c:pt>
                <c:pt idx="37406">
                  <c:v>7.4811999999969026E-4</c:v>
                </c:pt>
                <c:pt idx="37407">
                  <c:v>7.4813999999969025E-4</c:v>
                </c:pt>
                <c:pt idx="37408">
                  <c:v>7.4815999999969024E-4</c:v>
                </c:pt>
                <c:pt idx="37409">
                  <c:v>7.4817999999969023E-4</c:v>
                </c:pt>
                <c:pt idx="37410">
                  <c:v>7.4819999999969022E-4</c:v>
                </c:pt>
                <c:pt idx="37411">
                  <c:v>7.482199999996902E-4</c:v>
                </c:pt>
                <c:pt idx="37412">
                  <c:v>7.4823999999969019E-4</c:v>
                </c:pt>
                <c:pt idx="37413">
                  <c:v>7.4825999999969018E-4</c:v>
                </c:pt>
                <c:pt idx="37414">
                  <c:v>7.4827999999969017E-4</c:v>
                </c:pt>
                <c:pt idx="37415">
                  <c:v>7.4829999999969016E-4</c:v>
                </c:pt>
                <c:pt idx="37416">
                  <c:v>7.4831999999969015E-4</c:v>
                </c:pt>
                <c:pt idx="37417">
                  <c:v>7.4833999999969014E-4</c:v>
                </c:pt>
                <c:pt idx="37418">
                  <c:v>7.4835999999969013E-4</c:v>
                </c:pt>
                <c:pt idx="37419">
                  <c:v>7.4837999999969012E-4</c:v>
                </c:pt>
                <c:pt idx="37420">
                  <c:v>7.4839999999969011E-4</c:v>
                </c:pt>
                <c:pt idx="37421">
                  <c:v>7.484199999996901E-4</c:v>
                </c:pt>
                <c:pt idx="37422">
                  <c:v>7.4843999999969009E-4</c:v>
                </c:pt>
                <c:pt idx="37423">
                  <c:v>7.4845999999969008E-4</c:v>
                </c:pt>
                <c:pt idx="37424">
                  <c:v>7.4847999999969007E-4</c:v>
                </c:pt>
                <c:pt idx="37425">
                  <c:v>7.4849999999969006E-4</c:v>
                </c:pt>
                <c:pt idx="37426">
                  <c:v>7.4851999999969005E-4</c:v>
                </c:pt>
                <c:pt idx="37427">
                  <c:v>7.4853999999969004E-4</c:v>
                </c:pt>
                <c:pt idx="37428">
                  <c:v>7.4855999999969003E-4</c:v>
                </c:pt>
                <c:pt idx="37429">
                  <c:v>7.4857999999969002E-4</c:v>
                </c:pt>
                <c:pt idx="37430">
                  <c:v>7.4859999999969001E-4</c:v>
                </c:pt>
                <c:pt idx="37431">
                  <c:v>7.4861999999969E-4</c:v>
                </c:pt>
                <c:pt idx="37432">
                  <c:v>7.4863999999968999E-4</c:v>
                </c:pt>
                <c:pt idx="37433">
                  <c:v>7.4865999999968998E-4</c:v>
                </c:pt>
                <c:pt idx="37434">
                  <c:v>7.4867999999968997E-4</c:v>
                </c:pt>
                <c:pt idx="37435">
                  <c:v>7.4869999999968996E-4</c:v>
                </c:pt>
                <c:pt idx="37436">
                  <c:v>7.4871999999968995E-4</c:v>
                </c:pt>
                <c:pt idx="37437">
                  <c:v>7.4873999999968994E-4</c:v>
                </c:pt>
                <c:pt idx="37438">
                  <c:v>7.4875999999968993E-4</c:v>
                </c:pt>
                <c:pt idx="37439">
                  <c:v>7.4877999999968991E-4</c:v>
                </c:pt>
                <c:pt idx="37440">
                  <c:v>7.487999999996899E-4</c:v>
                </c:pt>
                <c:pt idx="37441">
                  <c:v>7.4881999999968989E-4</c:v>
                </c:pt>
                <c:pt idx="37442">
                  <c:v>7.4883999999968988E-4</c:v>
                </c:pt>
                <c:pt idx="37443">
                  <c:v>7.4885999999968987E-4</c:v>
                </c:pt>
                <c:pt idx="37444">
                  <c:v>7.4887999999968986E-4</c:v>
                </c:pt>
                <c:pt idx="37445">
                  <c:v>7.4889999999968985E-4</c:v>
                </c:pt>
                <c:pt idx="37446">
                  <c:v>7.4891999999968984E-4</c:v>
                </c:pt>
                <c:pt idx="37447">
                  <c:v>7.4893999999968983E-4</c:v>
                </c:pt>
                <c:pt idx="37448">
                  <c:v>7.4895999999968982E-4</c:v>
                </c:pt>
                <c:pt idx="37449">
                  <c:v>7.4897999999968981E-4</c:v>
                </c:pt>
                <c:pt idx="37450">
                  <c:v>7.489999999996898E-4</c:v>
                </c:pt>
                <c:pt idx="37451">
                  <c:v>7.4901999999968979E-4</c:v>
                </c:pt>
                <c:pt idx="37452">
                  <c:v>7.4903999999968978E-4</c:v>
                </c:pt>
                <c:pt idx="37453">
                  <c:v>7.4905999999968977E-4</c:v>
                </c:pt>
                <c:pt idx="37454">
                  <c:v>7.4907999999968976E-4</c:v>
                </c:pt>
                <c:pt idx="37455">
                  <c:v>7.4909999999968975E-4</c:v>
                </c:pt>
                <c:pt idx="37456">
                  <c:v>7.4911999999968974E-4</c:v>
                </c:pt>
                <c:pt idx="37457">
                  <c:v>7.4913999999968973E-4</c:v>
                </c:pt>
                <c:pt idx="37458">
                  <c:v>7.4915999999968972E-4</c:v>
                </c:pt>
                <c:pt idx="37459">
                  <c:v>7.4917999999968971E-4</c:v>
                </c:pt>
                <c:pt idx="37460">
                  <c:v>7.491999999996897E-4</c:v>
                </c:pt>
                <c:pt idx="37461">
                  <c:v>7.4921999999968969E-4</c:v>
                </c:pt>
                <c:pt idx="37462">
                  <c:v>7.4923999999968968E-4</c:v>
                </c:pt>
                <c:pt idx="37463">
                  <c:v>7.4925999999968967E-4</c:v>
                </c:pt>
                <c:pt idx="37464">
                  <c:v>7.4927999999968966E-4</c:v>
                </c:pt>
                <c:pt idx="37465">
                  <c:v>7.4929999999968965E-4</c:v>
                </c:pt>
                <c:pt idx="37466">
                  <c:v>7.4931999999968964E-4</c:v>
                </c:pt>
                <c:pt idx="37467">
                  <c:v>7.4933999999968963E-4</c:v>
                </c:pt>
                <c:pt idx="37468">
                  <c:v>7.4935999999968961E-4</c:v>
                </c:pt>
                <c:pt idx="37469">
                  <c:v>7.493799999996896E-4</c:v>
                </c:pt>
                <c:pt idx="37470">
                  <c:v>7.4939999999968959E-4</c:v>
                </c:pt>
                <c:pt idx="37471">
                  <c:v>7.4941999999968958E-4</c:v>
                </c:pt>
                <c:pt idx="37472">
                  <c:v>7.4943999999968957E-4</c:v>
                </c:pt>
                <c:pt idx="37473">
                  <c:v>7.4945999999968956E-4</c:v>
                </c:pt>
                <c:pt idx="37474">
                  <c:v>7.4947999999968955E-4</c:v>
                </c:pt>
                <c:pt idx="37475">
                  <c:v>7.4949999999968954E-4</c:v>
                </c:pt>
                <c:pt idx="37476">
                  <c:v>7.4951999999968953E-4</c:v>
                </c:pt>
                <c:pt idx="37477">
                  <c:v>7.4953999999968952E-4</c:v>
                </c:pt>
                <c:pt idx="37478">
                  <c:v>7.4955999999968951E-4</c:v>
                </c:pt>
                <c:pt idx="37479">
                  <c:v>7.495799999996895E-4</c:v>
                </c:pt>
                <c:pt idx="37480">
                  <c:v>7.4959999999968949E-4</c:v>
                </c:pt>
                <c:pt idx="37481">
                  <c:v>7.4961999999968948E-4</c:v>
                </c:pt>
                <c:pt idx="37482">
                  <c:v>7.4963999999968947E-4</c:v>
                </c:pt>
                <c:pt idx="37483">
                  <c:v>7.4965999999968946E-4</c:v>
                </c:pt>
                <c:pt idx="37484">
                  <c:v>7.4967999999968945E-4</c:v>
                </c:pt>
                <c:pt idx="37485">
                  <c:v>7.4969999999968944E-4</c:v>
                </c:pt>
                <c:pt idx="37486">
                  <c:v>7.4971999999968943E-4</c:v>
                </c:pt>
                <c:pt idx="37487">
                  <c:v>7.4973999999968942E-4</c:v>
                </c:pt>
                <c:pt idx="37488">
                  <c:v>7.4975999999968941E-4</c:v>
                </c:pt>
                <c:pt idx="37489">
                  <c:v>7.497799999996894E-4</c:v>
                </c:pt>
                <c:pt idx="37490">
                  <c:v>7.4979999999968939E-4</c:v>
                </c:pt>
                <c:pt idx="37491">
                  <c:v>7.4981999999968938E-4</c:v>
                </c:pt>
                <c:pt idx="37492">
                  <c:v>7.4983999999968937E-4</c:v>
                </c:pt>
                <c:pt idx="37493">
                  <c:v>7.4985999999968936E-4</c:v>
                </c:pt>
                <c:pt idx="37494">
                  <c:v>7.4987999999968935E-4</c:v>
                </c:pt>
                <c:pt idx="37495">
                  <c:v>7.4989999999968934E-4</c:v>
                </c:pt>
                <c:pt idx="37496">
                  <c:v>7.4991999999968932E-4</c:v>
                </c:pt>
                <c:pt idx="37497">
                  <c:v>7.4993999999968931E-4</c:v>
                </c:pt>
                <c:pt idx="37498">
                  <c:v>7.499599999996893E-4</c:v>
                </c:pt>
                <c:pt idx="37499">
                  <c:v>7.4997999999968929E-4</c:v>
                </c:pt>
                <c:pt idx="37500">
                  <c:v>7.4999999999968928E-4</c:v>
                </c:pt>
                <c:pt idx="37501">
                  <c:v>7.5001999999968927E-4</c:v>
                </c:pt>
                <c:pt idx="37502">
                  <c:v>7.5003999999968926E-4</c:v>
                </c:pt>
                <c:pt idx="37503">
                  <c:v>7.5005999999968925E-4</c:v>
                </c:pt>
                <c:pt idx="37504">
                  <c:v>7.5007999999968924E-4</c:v>
                </c:pt>
                <c:pt idx="37505">
                  <c:v>7.5009999999968923E-4</c:v>
                </c:pt>
                <c:pt idx="37506">
                  <c:v>7.5011999999968922E-4</c:v>
                </c:pt>
                <c:pt idx="37507">
                  <c:v>7.5013999999968921E-4</c:v>
                </c:pt>
                <c:pt idx="37508">
                  <c:v>7.501599999996892E-4</c:v>
                </c:pt>
                <c:pt idx="37509">
                  <c:v>7.5017999999968919E-4</c:v>
                </c:pt>
                <c:pt idx="37510">
                  <c:v>7.5019999999968918E-4</c:v>
                </c:pt>
                <c:pt idx="37511">
                  <c:v>7.5021999999968917E-4</c:v>
                </c:pt>
                <c:pt idx="37512">
                  <c:v>7.5023999999968916E-4</c:v>
                </c:pt>
                <c:pt idx="37513">
                  <c:v>7.5025999999968915E-4</c:v>
                </c:pt>
                <c:pt idx="37514">
                  <c:v>7.5027999999968914E-4</c:v>
                </c:pt>
                <c:pt idx="37515">
                  <c:v>7.5029999999968913E-4</c:v>
                </c:pt>
                <c:pt idx="37516">
                  <c:v>7.5031999999968912E-4</c:v>
                </c:pt>
                <c:pt idx="37517">
                  <c:v>7.5033999999968911E-4</c:v>
                </c:pt>
                <c:pt idx="37518">
                  <c:v>7.503599999996891E-4</c:v>
                </c:pt>
                <c:pt idx="37519">
                  <c:v>7.5037999999968909E-4</c:v>
                </c:pt>
                <c:pt idx="37520">
                  <c:v>7.5039999999968908E-4</c:v>
                </c:pt>
                <c:pt idx="37521">
                  <c:v>7.5041999999968907E-4</c:v>
                </c:pt>
                <c:pt idx="37522">
                  <c:v>7.5043999999968906E-4</c:v>
                </c:pt>
                <c:pt idx="37523">
                  <c:v>7.5045999999968905E-4</c:v>
                </c:pt>
                <c:pt idx="37524">
                  <c:v>7.5047999999968903E-4</c:v>
                </c:pt>
                <c:pt idx="37525">
                  <c:v>7.5049999999968902E-4</c:v>
                </c:pt>
                <c:pt idx="37526">
                  <c:v>7.5051999999968901E-4</c:v>
                </c:pt>
                <c:pt idx="37527">
                  <c:v>7.50539999999689E-4</c:v>
                </c:pt>
                <c:pt idx="37528">
                  <c:v>7.5055999999968899E-4</c:v>
                </c:pt>
                <c:pt idx="37529">
                  <c:v>7.5057999999968898E-4</c:v>
                </c:pt>
                <c:pt idx="37530">
                  <c:v>7.5059999999968897E-4</c:v>
                </c:pt>
                <c:pt idx="37531">
                  <c:v>7.5061999999968896E-4</c:v>
                </c:pt>
                <c:pt idx="37532">
                  <c:v>7.5063999999968895E-4</c:v>
                </c:pt>
                <c:pt idx="37533">
                  <c:v>7.5065999999968894E-4</c:v>
                </c:pt>
                <c:pt idx="37534">
                  <c:v>7.5067999999968893E-4</c:v>
                </c:pt>
                <c:pt idx="37535">
                  <c:v>7.5069999999968892E-4</c:v>
                </c:pt>
                <c:pt idx="37536">
                  <c:v>7.5071999999968891E-4</c:v>
                </c:pt>
                <c:pt idx="37537">
                  <c:v>7.507399999996889E-4</c:v>
                </c:pt>
                <c:pt idx="37538">
                  <c:v>7.5075999999968889E-4</c:v>
                </c:pt>
                <c:pt idx="37539">
                  <c:v>7.5077999999968888E-4</c:v>
                </c:pt>
                <c:pt idx="37540">
                  <c:v>7.5079999999968887E-4</c:v>
                </c:pt>
                <c:pt idx="37541">
                  <c:v>7.5081999999968886E-4</c:v>
                </c:pt>
                <c:pt idx="37542">
                  <c:v>7.5083999999968885E-4</c:v>
                </c:pt>
                <c:pt idx="37543">
                  <c:v>7.5085999999968884E-4</c:v>
                </c:pt>
                <c:pt idx="37544">
                  <c:v>7.5087999999968883E-4</c:v>
                </c:pt>
                <c:pt idx="37545">
                  <c:v>7.5089999999968882E-4</c:v>
                </c:pt>
                <c:pt idx="37546">
                  <c:v>7.5091999999968881E-4</c:v>
                </c:pt>
                <c:pt idx="37547">
                  <c:v>7.509399999996888E-4</c:v>
                </c:pt>
                <c:pt idx="37548">
                  <c:v>7.5095999999968879E-4</c:v>
                </c:pt>
                <c:pt idx="37549">
                  <c:v>7.5097999999968878E-4</c:v>
                </c:pt>
                <c:pt idx="37550">
                  <c:v>7.5099999999968877E-4</c:v>
                </c:pt>
                <c:pt idx="37551">
                  <c:v>7.5101999999968876E-4</c:v>
                </c:pt>
                <c:pt idx="37552">
                  <c:v>7.5103999999968874E-4</c:v>
                </c:pt>
                <c:pt idx="37553">
                  <c:v>7.5105999999968873E-4</c:v>
                </c:pt>
                <c:pt idx="37554">
                  <c:v>7.5107999999968872E-4</c:v>
                </c:pt>
                <c:pt idx="37555">
                  <c:v>7.5109999999968871E-4</c:v>
                </c:pt>
                <c:pt idx="37556">
                  <c:v>7.511199999996887E-4</c:v>
                </c:pt>
                <c:pt idx="37557">
                  <c:v>7.5113999999968869E-4</c:v>
                </c:pt>
                <c:pt idx="37558">
                  <c:v>7.5115999999968868E-4</c:v>
                </c:pt>
                <c:pt idx="37559">
                  <c:v>7.5117999999968867E-4</c:v>
                </c:pt>
                <c:pt idx="37560">
                  <c:v>7.5119999999968866E-4</c:v>
                </c:pt>
                <c:pt idx="37561">
                  <c:v>7.5121999999968865E-4</c:v>
                </c:pt>
                <c:pt idx="37562">
                  <c:v>7.5123999999968864E-4</c:v>
                </c:pt>
                <c:pt idx="37563">
                  <c:v>7.5125999999968863E-4</c:v>
                </c:pt>
                <c:pt idx="37564">
                  <c:v>7.5127999999968862E-4</c:v>
                </c:pt>
                <c:pt idx="37565">
                  <c:v>7.5129999999968861E-4</c:v>
                </c:pt>
                <c:pt idx="37566">
                  <c:v>7.513199999996886E-4</c:v>
                </c:pt>
                <c:pt idx="37567">
                  <c:v>7.5133999999968859E-4</c:v>
                </c:pt>
                <c:pt idx="37568">
                  <c:v>7.5135999999968858E-4</c:v>
                </c:pt>
                <c:pt idx="37569">
                  <c:v>7.5137999999968857E-4</c:v>
                </c:pt>
                <c:pt idx="37570">
                  <c:v>7.5139999999968856E-4</c:v>
                </c:pt>
                <c:pt idx="37571">
                  <c:v>7.5141999999968855E-4</c:v>
                </c:pt>
                <c:pt idx="37572">
                  <c:v>7.5143999999968854E-4</c:v>
                </c:pt>
                <c:pt idx="37573">
                  <c:v>7.5145999999968853E-4</c:v>
                </c:pt>
                <c:pt idx="37574">
                  <c:v>7.5147999999968852E-4</c:v>
                </c:pt>
                <c:pt idx="37575">
                  <c:v>7.5149999999968851E-4</c:v>
                </c:pt>
                <c:pt idx="37576">
                  <c:v>7.515199999996885E-4</c:v>
                </c:pt>
                <c:pt idx="37577">
                  <c:v>7.5153999999968849E-4</c:v>
                </c:pt>
                <c:pt idx="37578">
                  <c:v>7.5155999999968848E-4</c:v>
                </c:pt>
                <c:pt idx="37579">
                  <c:v>7.5157999999968847E-4</c:v>
                </c:pt>
                <c:pt idx="37580">
                  <c:v>7.5159999999968845E-4</c:v>
                </c:pt>
                <c:pt idx="37581">
                  <c:v>7.5161999999968844E-4</c:v>
                </c:pt>
                <c:pt idx="37582">
                  <c:v>7.5163999999968843E-4</c:v>
                </c:pt>
                <c:pt idx="37583">
                  <c:v>7.5165999999968842E-4</c:v>
                </c:pt>
                <c:pt idx="37584">
                  <c:v>7.5167999999968841E-4</c:v>
                </c:pt>
                <c:pt idx="37585">
                  <c:v>7.516999999996884E-4</c:v>
                </c:pt>
                <c:pt idx="37586">
                  <c:v>7.5171999999968839E-4</c:v>
                </c:pt>
                <c:pt idx="37587">
                  <c:v>7.5173999999968838E-4</c:v>
                </c:pt>
                <c:pt idx="37588">
                  <c:v>7.5175999999968837E-4</c:v>
                </c:pt>
                <c:pt idx="37589">
                  <c:v>7.5177999999968836E-4</c:v>
                </c:pt>
                <c:pt idx="37590">
                  <c:v>7.5179999999968835E-4</c:v>
                </c:pt>
                <c:pt idx="37591">
                  <c:v>7.5181999999968834E-4</c:v>
                </c:pt>
                <c:pt idx="37592">
                  <c:v>7.5183999999968833E-4</c:v>
                </c:pt>
                <c:pt idx="37593">
                  <c:v>7.5185999999968832E-4</c:v>
                </c:pt>
                <c:pt idx="37594">
                  <c:v>7.5187999999968831E-4</c:v>
                </c:pt>
                <c:pt idx="37595">
                  <c:v>7.518999999996883E-4</c:v>
                </c:pt>
                <c:pt idx="37596">
                  <c:v>7.5191999999968829E-4</c:v>
                </c:pt>
                <c:pt idx="37597">
                  <c:v>7.5193999999968828E-4</c:v>
                </c:pt>
                <c:pt idx="37598">
                  <c:v>7.5195999999968827E-4</c:v>
                </c:pt>
                <c:pt idx="37599">
                  <c:v>7.5197999999968826E-4</c:v>
                </c:pt>
                <c:pt idx="37600">
                  <c:v>7.5199999999968825E-4</c:v>
                </c:pt>
                <c:pt idx="37601">
                  <c:v>7.5201999999968824E-4</c:v>
                </c:pt>
                <c:pt idx="37602">
                  <c:v>7.5203999999968823E-4</c:v>
                </c:pt>
                <c:pt idx="37603">
                  <c:v>7.5205999999968822E-4</c:v>
                </c:pt>
                <c:pt idx="37604">
                  <c:v>7.5207999999968821E-4</c:v>
                </c:pt>
                <c:pt idx="37605">
                  <c:v>7.520999999996882E-4</c:v>
                </c:pt>
                <c:pt idx="37606">
                  <c:v>7.5211999999968819E-4</c:v>
                </c:pt>
                <c:pt idx="37607">
                  <c:v>7.5213999999968818E-4</c:v>
                </c:pt>
                <c:pt idx="37608">
                  <c:v>7.5215999999968816E-4</c:v>
                </c:pt>
                <c:pt idx="37609">
                  <c:v>7.5217999999968815E-4</c:v>
                </c:pt>
                <c:pt idx="37610">
                  <c:v>7.5219999999968814E-4</c:v>
                </c:pt>
                <c:pt idx="37611">
                  <c:v>7.5221999999968813E-4</c:v>
                </c:pt>
                <c:pt idx="37612">
                  <c:v>7.5223999999968812E-4</c:v>
                </c:pt>
                <c:pt idx="37613">
                  <c:v>7.5225999999968811E-4</c:v>
                </c:pt>
                <c:pt idx="37614">
                  <c:v>7.522799999996881E-4</c:v>
                </c:pt>
                <c:pt idx="37615">
                  <c:v>7.5229999999968809E-4</c:v>
                </c:pt>
                <c:pt idx="37616">
                  <c:v>7.5231999999968808E-4</c:v>
                </c:pt>
                <c:pt idx="37617">
                  <c:v>7.5233999999968807E-4</c:v>
                </c:pt>
                <c:pt idx="37618">
                  <c:v>7.5235999999968806E-4</c:v>
                </c:pt>
                <c:pt idx="37619">
                  <c:v>7.5237999999968805E-4</c:v>
                </c:pt>
                <c:pt idx="37620">
                  <c:v>7.5239999999968804E-4</c:v>
                </c:pt>
                <c:pt idx="37621">
                  <c:v>7.5241999999968803E-4</c:v>
                </c:pt>
                <c:pt idx="37622">
                  <c:v>7.5243999999968802E-4</c:v>
                </c:pt>
                <c:pt idx="37623">
                  <c:v>7.5245999999968801E-4</c:v>
                </c:pt>
                <c:pt idx="37624">
                  <c:v>7.52479999999688E-4</c:v>
                </c:pt>
                <c:pt idx="37625">
                  <c:v>7.5249999999968799E-4</c:v>
                </c:pt>
                <c:pt idx="37626">
                  <c:v>7.5251999999968798E-4</c:v>
                </c:pt>
                <c:pt idx="37627">
                  <c:v>7.5253999999968797E-4</c:v>
                </c:pt>
                <c:pt idx="37628">
                  <c:v>7.5255999999968796E-4</c:v>
                </c:pt>
                <c:pt idx="37629">
                  <c:v>7.5257999999968795E-4</c:v>
                </c:pt>
                <c:pt idx="37630">
                  <c:v>7.5259999999968794E-4</c:v>
                </c:pt>
                <c:pt idx="37631">
                  <c:v>7.5261999999968793E-4</c:v>
                </c:pt>
                <c:pt idx="37632">
                  <c:v>7.5263999999968792E-4</c:v>
                </c:pt>
                <c:pt idx="37633">
                  <c:v>7.5265999999968791E-4</c:v>
                </c:pt>
                <c:pt idx="37634">
                  <c:v>7.526799999996879E-4</c:v>
                </c:pt>
                <c:pt idx="37635">
                  <c:v>7.5269999999968789E-4</c:v>
                </c:pt>
                <c:pt idx="37636">
                  <c:v>7.5271999999968787E-4</c:v>
                </c:pt>
                <c:pt idx="37637">
                  <c:v>7.5273999999968786E-4</c:v>
                </c:pt>
                <c:pt idx="37638">
                  <c:v>7.5275999999968785E-4</c:v>
                </c:pt>
                <c:pt idx="37639">
                  <c:v>7.5277999999968784E-4</c:v>
                </c:pt>
                <c:pt idx="37640">
                  <c:v>7.5279999999968783E-4</c:v>
                </c:pt>
                <c:pt idx="37641">
                  <c:v>7.5281999999968782E-4</c:v>
                </c:pt>
                <c:pt idx="37642">
                  <c:v>7.5283999999968781E-4</c:v>
                </c:pt>
                <c:pt idx="37643">
                  <c:v>7.528599999996878E-4</c:v>
                </c:pt>
                <c:pt idx="37644">
                  <c:v>7.5287999999968779E-4</c:v>
                </c:pt>
                <c:pt idx="37645">
                  <c:v>7.5289999999968778E-4</c:v>
                </c:pt>
                <c:pt idx="37646">
                  <c:v>7.5291999999968777E-4</c:v>
                </c:pt>
                <c:pt idx="37647">
                  <c:v>7.5293999999968776E-4</c:v>
                </c:pt>
                <c:pt idx="37648">
                  <c:v>7.5295999999968775E-4</c:v>
                </c:pt>
                <c:pt idx="37649">
                  <c:v>7.5297999999968774E-4</c:v>
                </c:pt>
                <c:pt idx="37650">
                  <c:v>7.5299999999968773E-4</c:v>
                </c:pt>
                <c:pt idx="37651">
                  <c:v>7.5301999999968772E-4</c:v>
                </c:pt>
                <c:pt idx="37652">
                  <c:v>7.5303999999968771E-4</c:v>
                </c:pt>
                <c:pt idx="37653">
                  <c:v>7.530599999996877E-4</c:v>
                </c:pt>
                <c:pt idx="37654">
                  <c:v>7.5307999999968769E-4</c:v>
                </c:pt>
                <c:pt idx="37655">
                  <c:v>7.5309999999968768E-4</c:v>
                </c:pt>
                <c:pt idx="37656">
                  <c:v>7.5311999999968767E-4</c:v>
                </c:pt>
                <c:pt idx="37657">
                  <c:v>7.5313999999968766E-4</c:v>
                </c:pt>
                <c:pt idx="37658">
                  <c:v>7.5315999999968765E-4</c:v>
                </c:pt>
                <c:pt idx="37659">
                  <c:v>7.5317999999968764E-4</c:v>
                </c:pt>
                <c:pt idx="37660">
                  <c:v>7.5319999999968763E-4</c:v>
                </c:pt>
                <c:pt idx="37661">
                  <c:v>7.5321999999968762E-4</c:v>
                </c:pt>
                <c:pt idx="37662">
                  <c:v>7.5323999999968761E-4</c:v>
                </c:pt>
                <c:pt idx="37663">
                  <c:v>7.532599999996876E-4</c:v>
                </c:pt>
                <c:pt idx="37664">
                  <c:v>7.5327999999968758E-4</c:v>
                </c:pt>
                <c:pt idx="37665">
                  <c:v>7.5329999999968757E-4</c:v>
                </c:pt>
                <c:pt idx="37666">
                  <c:v>7.5331999999968756E-4</c:v>
                </c:pt>
                <c:pt idx="37667">
                  <c:v>7.5333999999968755E-4</c:v>
                </c:pt>
                <c:pt idx="37668">
                  <c:v>7.5335999999968754E-4</c:v>
                </c:pt>
                <c:pt idx="37669">
                  <c:v>7.5337999999968753E-4</c:v>
                </c:pt>
                <c:pt idx="37670">
                  <c:v>7.5339999999968752E-4</c:v>
                </c:pt>
                <c:pt idx="37671">
                  <c:v>7.5341999999968751E-4</c:v>
                </c:pt>
                <c:pt idx="37672">
                  <c:v>7.534399999996875E-4</c:v>
                </c:pt>
                <c:pt idx="37673">
                  <c:v>7.5345999999968749E-4</c:v>
                </c:pt>
                <c:pt idx="37674">
                  <c:v>7.5347999999968748E-4</c:v>
                </c:pt>
                <c:pt idx="37675">
                  <c:v>7.5349999999968747E-4</c:v>
                </c:pt>
                <c:pt idx="37676">
                  <c:v>7.5351999999968746E-4</c:v>
                </c:pt>
                <c:pt idx="37677">
                  <c:v>7.5353999999968745E-4</c:v>
                </c:pt>
                <c:pt idx="37678">
                  <c:v>7.5355999999968744E-4</c:v>
                </c:pt>
                <c:pt idx="37679">
                  <c:v>7.5357999999968743E-4</c:v>
                </c:pt>
                <c:pt idx="37680">
                  <c:v>7.5359999999968742E-4</c:v>
                </c:pt>
                <c:pt idx="37681">
                  <c:v>7.5361999999968741E-4</c:v>
                </c:pt>
                <c:pt idx="37682">
                  <c:v>7.536399999996874E-4</c:v>
                </c:pt>
                <c:pt idx="37683">
                  <c:v>7.5365999999968739E-4</c:v>
                </c:pt>
                <c:pt idx="37684">
                  <c:v>7.5367999999968738E-4</c:v>
                </c:pt>
                <c:pt idx="37685">
                  <c:v>7.5369999999968737E-4</c:v>
                </c:pt>
                <c:pt idx="37686">
                  <c:v>7.5371999999968736E-4</c:v>
                </c:pt>
                <c:pt idx="37687">
                  <c:v>7.5373999999968735E-4</c:v>
                </c:pt>
                <c:pt idx="37688">
                  <c:v>7.5375999999968734E-4</c:v>
                </c:pt>
                <c:pt idx="37689">
                  <c:v>7.5377999999968733E-4</c:v>
                </c:pt>
                <c:pt idx="37690">
                  <c:v>7.5379999999968732E-4</c:v>
                </c:pt>
                <c:pt idx="37691">
                  <c:v>7.5381999999968731E-4</c:v>
                </c:pt>
                <c:pt idx="37692">
                  <c:v>7.5383999999968729E-4</c:v>
                </c:pt>
                <c:pt idx="37693">
                  <c:v>7.5385999999968728E-4</c:v>
                </c:pt>
                <c:pt idx="37694">
                  <c:v>7.5387999999968727E-4</c:v>
                </c:pt>
                <c:pt idx="37695">
                  <c:v>7.5389999999968726E-4</c:v>
                </c:pt>
                <c:pt idx="37696">
                  <c:v>7.5391999999968725E-4</c:v>
                </c:pt>
                <c:pt idx="37697">
                  <c:v>7.5393999999968724E-4</c:v>
                </c:pt>
                <c:pt idx="37698">
                  <c:v>7.5395999999968723E-4</c:v>
                </c:pt>
                <c:pt idx="37699">
                  <c:v>7.5397999999968722E-4</c:v>
                </c:pt>
                <c:pt idx="37700">
                  <c:v>7.5399999999968721E-4</c:v>
                </c:pt>
                <c:pt idx="37701">
                  <c:v>7.540199999996872E-4</c:v>
                </c:pt>
                <c:pt idx="37702">
                  <c:v>7.5403999999968719E-4</c:v>
                </c:pt>
                <c:pt idx="37703">
                  <c:v>7.5405999999968718E-4</c:v>
                </c:pt>
                <c:pt idx="37704">
                  <c:v>7.5407999999968717E-4</c:v>
                </c:pt>
                <c:pt idx="37705">
                  <c:v>7.5409999999968716E-4</c:v>
                </c:pt>
                <c:pt idx="37706">
                  <c:v>7.5411999999968715E-4</c:v>
                </c:pt>
                <c:pt idx="37707">
                  <c:v>7.5413999999968714E-4</c:v>
                </c:pt>
                <c:pt idx="37708">
                  <c:v>7.5415999999968713E-4</c:v>
                </c:pt>
                <c:pt idx="37709">
                  <c:v>7.5417999999968712E-4</c:v>
                </c:pt>
                <c:pt idx="37710">
                  <c:v>7.5419999999968711E-4</c:v>
                </c:pt>
                <c:pt idx="37711">
                  <c:v>7.542199999996871E-4</c:v>
                </c:pt>
                <c:pt idx="37712">
                  <c:v>7.5423999999968709E-4</c:v>
                </c:pt>
                <c:pt idx="37713">
                  <c:v>7.5425999999968708E-4</c:v>
                </c:pt>
                <c:pt idx="37714">
                  <c:v>7.5427999999968707E-4</c:v>
                </c:pt>
                <c:pt idx="37715">
                  <c:v>7.5429999999968706E-4</c:v>
                </c:pt>
                <c:pt idx="37716">
                  <c:v>7.5431999999968705E-4</c:v>
                </c:pt>
                <c:pt idx="37717">
                  <c:v>7.5433999999968704E-4</c:v>
                </c:pt>
                <c:pt idx="37718">
                  <c:v>7.5435999999968703E-4</c:v>
                </c:pt>
                <c:pt idx="37719">
                  <c:v>7.5437999999968702E-4</c:v>
                </c:pt>
                <c:pt idx="37720">
                  <c:v>7.54399999999687E-4</c:v>
                </c:pt>
                <c:pt idx="37721">
                  <c:v>7.5441999999968699E-4</c:v>
                </c:pt>
                <c:pt idx="37722">
                  <c:v>7.5443999999968698E-4</c:v>
                </c:pt>
                <c:pt idx="37723">
                  <c:v>7.5445999999968697E-4</c:v>
                </c:pt>
                <c:pt idx="37724">
                  <c:v>7.5447999999968696E-4</c:v>
                </c:pt>
                <c:pt idx="37725">
                  <c:v>7.5449999999968695E-4</c:v>
                </c:pt>
                <c:pt idx="37726">
                  <c:v>7.5451999999968694E-4</c:v>
                </c:pt>
                <c:pt idx="37727">
                  <c:v>7.5453999999968693E-4</c:v>
                </c:pt>
                <c:pt idx="37728">
                  <c:v>7.5455999999968692E-4</c:v>
                </c:pt>
                <c:pt idx="37729">
                  <c:v>7.5457999999968691E-4</c:v>
                </c:pt>
                <c:pt idx="37730">
                  <c:v>7.545999999996869E-4</c:v>
                </c:pt>
                <c:pt idx="37731">
                  <c:v>7.5461999999968689E-4</c:v>
                </c:pt>
                <c:pt idx="37732">
                  <c:v>7.5463999999968688E-4</c:v>
                </c:pt>
                <c:pt idx="37733">
                  <c:v>7.5465999999968687E-4</c:v>
                </c:pt>
                <c:pt idx="37734">
                  <c:v>7.5467999999968686E-4</c:v>
                </c:pt>
                <c:pt idx="37735">
                  <c:v>7.5469999999968685E-4</c:v>
                </c:pt>
                <c:pt idx="37736">
                  <c:v>7.5471999999968684E-4</c:v>
                </c:pt>
                <c:pt idx="37737">
                  <c:v>7.5473999999968683E-4</c:v>
                </c:pt>
                <c:pt idx="37738">
                  <c:v>7.5475999999968682E-4</c:v>
                </c:pt>
                <c:pt idx="37739">
                  <c:v>7.5477999999968681E-4</c:v>
                </c:pt>
                <c:pt idx="37740">
                  <c:v>7.547999999996868E-4</c:v>
                </c:pt>
                <c:pt idx="37741">
                  <c:v>7.5481999999968679E-4</c:v>
                </c:pt>
                <c:pt idx="37742">
                  <c:v>7.5483999999968678E-4</c:v>
                </c:pt>
                <c:pt idx="37743">
                  <c:v>7.5485999999968677E-4</c:v>
                </c:pt>
                <c:pt idx="37744">
                  <c:v>7.5487999999968676E-4</c:v>
                </c:pt>
                <c:pt idx="37745">
                  <c:v>7.5489999999968675E-4</c:v>
                </c:pt>
                <c:pt idx="37746">
                  <c:v>7.5491999999968674E-4</c:v>
                </c:pt>
                <c:pt idx="37747">
                  <c:v>7.5493999999968673E-4</c:v>
                </c:pt>
                <c:pt idx="37748">
                  <c:v>7.5495999999968672E-4</c:v>
                </c:pt>
                <c:pt idx="37749">
                  <c:v>7.549799999996867E-4</c:v>
                </c:pt>
                <c:pt idx="37750">
                  <c:v>7.5499999999968669E-4</c:v>
                </c:pt>
                <c:pt idx="37751">
                  <c:v>7.5501999999968668E-4</c:v>
                </c:pt>
                <c:pt idx="37752">
                  <c:v>7.5503999999968667E-4</c:v>
                </c:pt>
                <c:pt idx="37753">
                  <c:v>7.5505999999968666E-4</c:v>
                </c:pt>
                <c:pt idx="37754">
                  <c:v>7.5507999999968665E-4</c:v>
                </c:pt>
                <c:pt idx="37755">
                  <c:v>7.5509999999968664E-4</c:v>
                </c:pt>
                <c:pt idx="37756">
                  <c:v>7.5511999999968663E-4</c:v>
                </c:pt>
                <c:pt idx="37757">
                  <c:v>7.5513999999968662E-4</c:v>
                </c:pt>
                <c:pt idx="37758">
                  <c:v>7.5515999999968661E-4</c:v>
                </c:pt>
                <c:pt idx="37759">
                  <c:v>7.551799999996866E-4</c:v>
                </c:pt>
                <c:pt idx="37760">
                  <c:v>7.5519999999968659E-4</c:v>
                </c:pt>
                <c:pt idx="37761">
                  <c:v>7.5521999999968658E-4</c:v>
                </c:pt>
                <c:pt idx="37762">
                  <c:v>7.5523999999968657E-4</c:v>
                </c:pt>
                <c:pt idx="37763">
                  <c:v>7.5525999999968656E-4</c:v>
                </c:pt>
                <c:pt idx="37764">
                  <c:v>7.5527999999968655E-4</c:v>
                </c:pt>
                <c:pt idx="37765">
                  <c:v>7.5529999999968654E-4</c:v>
                </c:pt>
                <c:pt idx="37766">
                  <c:v>7.5531999999968653E-4</c:v>
                </c:pt>
                <c:pt idx="37767">
                  <c:v>7.5533999999968652E-4</c:v>
                </c:pt>
                <c:pt idx="37768">
                  <c:v>7.5535999999968651E-4</c:v>
                </c:pt>
                <c:pt idx="37769">
                  <c:v>7.553799999996865E-4</c:v>
                </c:pt>
                <c:pt idx="37770">
                  <c:v>7.5539999999968649E-4</c:v>
                </c:pt>
                <c:pt idx="37771">
                  <c:v>7.5541999999968648E-4</c:v>
                </c:pt>
                <c:pt idx="37772">
                  <c:v>7.5543999999968647E-4</c:v>
                </c:pt>
                <c:pt idx="37773">
                  <c:v>7.5545999999968646E-4</c:v>
                </c:pt>
                <c:pt idx="37774">
                  <c:v>7.5547999999968645E-4</c:v>
                </c:pt>
                <c:pt idx="37775">
                  <c:v>7.5549999999968644E-4</c:v>
                </c:pt>
                <c:pt idx="37776">
                  <c:v>7.5551999999968643E-4</c:v>
                </c:pt>
                <c:pt idx="37777">
                  <c:v>7.5553999999968641E-4</c:v>
                </c:pt>
                <c:pt idx="37778">
                  <c:v>7.555599999996864E-4</c:v>
                </c:pt>
                <c:pt idx="37779">
                  <c:v>7.5557999999968639E-4</c:v>
                </c:pt>
                <c:pt idx="37780">
                  <c:v>7.5559999999968638E-4</c:v>
                </c:pt>
                <c:pt idx="37781">
                  <c:v>7.5561999999968637E-4</c:v>
                </c:pt>
                <c:pt idx="37782">
                  <c:v>7.5563999999968636E-4</c:v>
                </c:pt>
                <c:pt idx="37783">
                  <c:v>7.5565999999968635E-4</c:v>
                </c:pt>
                <c:pt idx="37784">
                  <c:v>7.5567999999968634E-4</c:v>
                </c:pt>
                <c:pt idx="37785">
                  <c:v>7.5569999999968633E-4</c:v>
                </c:pt>
                <c:pt idx="37786">
                  <c:v>7.5571999999968632E-4</c:v>
                </c:pt>
                <c:pt idx="37787">
                  <c:v>7.5573999999968631E-4</c:v>
                </c:pt>
                <c:pt idx="37788">
                  <c:v>7.557599999996863E-4</c:v>
                </c:pt>
                <c:pt idx="37789">
                  <c:v>7.5577999999968629E-4</c:v>
                </c:pt>
                <c:pt idx="37790">
                  <c:v>7.5579999999968628E-4</c:v>
                </c:pt>
                <c:pt idx="37791">
                  <c:v>7.5581999999968627E-4</c:v>
                </c:pt>
                <c:pt idx="37792">
                  <c:v>7.5583999999968626E-4</c:v>
                </c:pt>
                <c:pt idx="37793">
                  <c:v>7.5585999999968625E-4</c:v>
                </c:pt>
                <c:pt idx="37794">
                  <c:v>7.5587999999968624E-4</c:v>
                </c:pt>
                <c:pt idx="37795">
                  <c:v>7.5589999999968623E-4</c:v>
                </c:pt>
                <c:pt idx="37796">
                  <c:v>7.5591999999968622E-4</c:v>
                </c:pt>
                <c:pt idx="37797">
                  <c:v>7.5593999999968621E-4</c:v>
                </c:pt>
                <c:pt idx="37798">
                  <c:v>7.559599999996862E-4</c:v>
                </c:pt>
                <c:pt idx="37799">
                  <c:v>7.5597999999968619E-4</c:v>
                </c:pt>
                <c:pt idx="37800">
                  <c:v>7.5599999999968618E-4</c:v>
                </c:pt>
                <c:pt idx="37801">
                  <c:v>7.5601999999968617E-4</c:v>
                </c:pt>
                <c:pt idx="37802">
                  <c:v>7.5603999999968616E-4</c:v>
                </c:pt>
                <c:pt idx="37803">
                  <c:v>7.5605999999968615E-4</c:v>
                </c:pt>
                <c:pt idx="37804">
                  <c:v>7.5607999999968614E-4</c:v>
                </c:pt>
                <c:pt idx="37805">
                  <c:v>7.5609999999968612E-4</c:v>
                </c:pt>
                <c:pt idx="37806">
                  <c:v>7.5611999999968611E-4</c:v>
                </c:pt>
                <c:pt idx="37807">
                  <c:v>7.561399999996861E-4</c:v>
                </c:pt>
                <c:pt idx="37808">
                  <c:v>7.5615999999968609E-4</c:v>
                </c:pt>
                <c:pt idx="37809">
                  <c:v>7.5617999999968608E-4</c:v>
                </c:pt>
                <c:pt idx="37810">
                  <c:v>7.5619999999968607E-4</c:v>
                </c:pt>
                <c:pt idx="37811">
                  <c:v>7.5621999999968606E-4</c:v>
                </c:pt>
                <c:pt idx="37812">
                  <c:v>7.5623999999968605E-4</c:v>
                </c:pt>
                <c:pt idx="37813">
                  <c:v>7.5625999999968604E-4</c:v>
                </c:pt>
                <c:pt idx="37814">
                  <c:v>7.5627999999968603E-4</c:v>
                </c:pt>
                <c:pt idx="37815">
                  <c:v>7.5629999999968602E-4</c:v>
                </c:pt>
                <c:pt idx="37816">
                  <c:v>7.5631999999968601E-4</c:v>
                </c:pt>
                <c:pt idx="37817">
                  <c:v>7.56339999999686E-4</c:v>
                </c:pt>
                <c:pt idx="37818">
                  <c:v>7.5635999999968599E-4</c:v>
                </c:pt>
                <c:pt idx="37819">
                  <c:v>7.5637999999968598E-4</c:v>
                </c:pt>
                <c:pt idx="37820">
                  <c:v>7.5639999999968597E-4</c:v>
                </c:pt>
                <c:pt idx="37821">
                  <c:v>7.5641999999968596E-4</c:v>
                </c:pt>
                <c:pt idx="37822">
                  <c:v>7.5643999999968595E-4</c:v>
                </c:pt>
                <c:pt idx="37823">
                  <c:v>7.5645999999968594E-4</c:v>
                </c:pt>
                <c:pt idx="37824">
                  <c:v>7.5647999999968593E-4</c:v>
                </c:pt>
                <c:pt idx="37825">
                  <c:v>7.5649999999968592E-4</c:v>
                </c:pt>
                <c:pt idx="37826">
                  <c:v>7.5651999999968591E-4</c:v>
                </c:pt>
                <c:pt idx="37827">
                  <c:v>7.565399999996859E-4</c:v>
                </c:pt>
                <c:pt idx="37828">
                  <c:v>7.5655999999968589E-4</c:v>
                </c:pt>
                <c:pt idx="37829">
                  <c:v>7.5657999999968588E-4</c:v>
                </c:pt>
                <c:pt idx="37830">
                  <c:v>7.5659999999968587E-4</c:v>
                </c:pt>
                <c:pt idx="37831">
                  <c:v>7.5661999999968586E-4</c:v>
                </c:pt>
                <c:pt idx="37832">
                  <c:v>7.5663999999968585E-4</c:v>
                </c:pt>
                <c:pt idx="37833">
                  <c:v>7.5665999999968583E-4</c:v>
                </c:pt>
                <c:pt idx="37834">
                  <c:v>7.5667999999968582E-4</c:v>
                </c:pt>
                <c:pt idx="37835">
                  <c:v>7.5669999999968581E-4</c:v>
                </c:pt>
                <c:pt idx="37836">
                  <c:v>7.567199999996858E-4</c:v>
                </c:pt>
                <c:pt idx="37837">
                  <c:v>7.5673999999968579E-4</c:v>
                </c:pt>
                <c:pt idx="37838">
                  <c:v>7.5675999999968578E-4</c:v>
                </c:pt>
                <c:pt idx="37839">
                  <c:v>7.5677999999968577E-4</c:v>
                </c:pt>
                <c:pt idx="37840">
                  <c:v>7.5679999999968576E-4</c:v>
                </c:pt>
                <c:pt idx="37841">
                  <c:v>7.5681999999968575E-4</c:v>
                </c:pt>
                <c:pt idx="37842">
                  <c:v>7.5683999999968574E-4</c:v>
                </c:pt>
                <c:pt idx="37843">
                  <c:v>7.5685999999968573E-4</c:v>
                </c:pt>
                <c:pt idx="37844">
                  <c:v>7.5687999999968572E-4</c:v>
                </c:pt>
                <c:pt idx="37845">
                  <c:v>7.5689999999968571E-4</c:v>
                </c:pt>
                <c:pt idx="37846">
                  <c:v>7.569199999996857E-4</c:v>
                </c:pt>
                <c:pt idx="37847">
                  <c:v>7.5693999999968569E-4</c:v>
                </c:pt>
                <c:pt idx="37848">
                  <c:v>7.5695999999968568E-4</c:v>
                </c:pt>
                <c:pt idx="37849">
                  <c:v>7.5697999999968567E-4</c:v>
                </c:pt>
                <c:pt idx="37850">
                  <c:v>7.5699999999968566E-4</c:v>
                </c:pt>
                <c:pt idx="37851">
                  <c:v>7.5701999999968565E-4</c:v>
                </c:pt>
                <c:pt idx="37852">
                  <c:v>7.5703999999968564E-4</c:v>
                </c:pt>
                <c:pt idx="37853">
                  <c:v>7.5705999999968563E-4</c:v>
                </c:pt>
                <c:pt idx="37854">
                  <c:v>7.5707999999968562E-4</c:v>
                </c:pt>
                <c:pt idx="37855">
                  <c:v>7.5709999999968561E-4</c:v>
                </c:pt>
                <c:pt idx="37856">
                  <c:v>7.571199999996856E-4</c:v>
                </c:pt>
                <c:pt idx="37857">
                  <c:v>7.5713999999968559E-4</c:v>
                </c:pt>
                <c:pt idx="37858">
                  <c:v>7.5715999999968558E-4</c:v>
                </c:pt>
                <c:pt idx="37859">
                  <c:v>7.5717999999968557E-4</c:v>
                </c:pt>
                <c:pt idx="37860">
                  <c:v>7.5719999999968556E-4</c:v>
                </c:pt>
                <c:pt idx="37861">
                  <c:v>7.5721999999968554E-4</c:v>
                </c:pt>
                <c:pt idx="37862">
                  <c:v>7.5723999999968553E-4</c:v>
                </c:pt>
                <c:pt idx="37863">
                  <c:v>7.5725999999968552E-4</c:v>
                </c:pt>
                <c:pt idx="37864">
                  <c:v>7.5727999999968551E-4</c:v>
                </c:pt>
                <c:pt idx="37865">
                  <c:v>7.572999999996855E-4</c:v>
                </c:pt>
                <c:pt idx="37866">
                  <c:v>7.5731999999968549E-4</c:v>
                </c:pt>
                <c:pt idx="37867">
                  <c:v>7.5733999999968548E-4</c:v>
                </c:pt>
                <c:pt idx="37868">
                  <c:v>7.5735999999968547E-4</c:v>
                </c:pt>
                <c:pt idx="37869">
                  <c:v>7.5737999999968546E-4</c:v>
                </c:pt>
                <c:pt idx="37870">
                  <c:v>7.5739999999968545E-4</c:v>
                </c:pt>
                <c:pt idx="37871">
                  <c:v>7.5741999999968544E-4</c:v>
                </c:pt>
                <c:pt idx="37872">
                  <c:v>7.5743999999968543E-4</c:v>
                </c:pt>
                <c:pt idx="37873">
                  <c:v>7.5745999999968542E-4</c:v>
                </c:pt>
                <c:pt idx="37874">
                  <c:v>7.5747999999968541E-4</c:v>
                </c:pt>
                <c:pt idx="37875">
                  <c:v>7.574999999996854E-4</c:v>
                </c:pt>
                <c:pt idx="37876">
                  <c:v>7.5751999999968539E-4</c:v>
                </c:pt>
                <c:pt idx="37877">
                  <c:v>7.5753999999968538E-4</c:v>
                </c:pt>
                <c:pt idx="37878">
                  <c:v>7.5755999999968537E-4</c:v>
                </c:pt>
                <c:pt idx="37879">
                  <c:v>7.5757999999968536E-4</c:v>
                </c:pt>
                <c:pt idx="37880">
                  <c:v>7.5759999999968535E-4</c:v>
                </c:pt>
                <c:pt idx="37881">
                  <c:v>7.5761999999968534E-4</c:v>
                </c:pt>
                <c:pt idx="37882">
                  <c:v>7.5763999999968533E-4</c:v>
                </c:pt>
                <c:pt idx="37883">
                  <c:v>7.5765999999968532E-4</c:v>
                </c:pt>
                <c:pt idx="37884">
                  <c:v>7.5767999999968531E-4</c:v>
                </c:pt>
                <c:pt idx="37885">
                  <c:v>7.576999999996853E-4</c:v>
                </c:pt>
                <c:pt idx="37886">
                  <c:v>7.5771999999968529E-4</c:v>
                </c:pt>
                <c:pt idx="37887">
                  <c:v>7.5773999999968528E-4</c:v>
                </c:pt>
                <c:pt idx="37888">
                  <c:v>7.5775999999968527E-4</c:v>
                </c:pt>
                <c:pt idx="37889">
                  <c:v>7.5777999999968525E-4</c:v>
                </c:pt>
                <c:pt idx="37890">
                  <c:v>7.5779999999968524E-4</c:v>
                </c:pt>
                <c:pt idx="37891">
                  <c:v>7.5781999999968523E-4</c:v>
                </c:pt>
                <c:pt idx="37892">
                  <c:v>7.5783999999968522E-4</c:v>
                </c:pt>
                <c:pt idx="37893">
                  <c:v>7.5785999999968521E-4</c:v>
                </c:pt>
                <c:pt idx="37894">
                  <c:v>7.578799999996852E-4</c:v>
                </c:pt>
                <c:pt idx="37895">
                  <c:v>7.5789999999968519E-4</c:v>
                </c:pt>
                <c:pt idx="37896">
                  <c:v>7.5791999999968518E-4</c:v>
                </c:pt>
                <c:pt idx="37897">
                  <c:v>7.5793999999968517E-4</c:v>
                </c:pt>
                <c:pt idx="37898">
                  <c:v>7.5795999999968516E-4</c:v>
                </c:pt>
                <c:pt idx="37899">
                  <c:v>7.5797999999968515E-4</c:v>
                </c:pt>
                <c:pt idx="37900">
                  <c:v>7.5799999999968514E-4</c:v>
                </c:pt>
                <c:pt idx="37901">
                  <c:v>7.5801999999968513E-4</c:v>
                </c:pt>
                <c:pt idx="37902">
                  <c:v>7.5803999999968512E-4</c:v>
                </c:pt>
                <c:pt idx="37903">
                  <c:v>7.5805999999968511E-4</c:v>
                </c:pt>
                <c:pt idx="37904">
                  <c:v>7.580799999996851E-4</c:v>
                </c:pt>
                <c:pt idx="37905">
                  <c:v>7.5809999999968509E-4</c:v>
                </c:pt>
                <c:pt idx="37906">
                  <c:v>7.5811999999968508E-4</c:v>
                </c:pt>
                <c:pt idx="37907">
                  <c:v>7.5813999999968507E-4</c:v>
                </c:pt>
                <c:pt idx="37908">
                  <c:v>7.5815999999968506E-4</c:v>
                </c:pt>
                <c:pt idx="37909">
                  <c:v>7.5817999999968505E-4</c:v>
                </c:pt>
                <c:pt idx="37910">
                  <c:v>7.5819999999968504E-4</c:v>
                </c:pt>
                <c:pt idx="37911">
                  <c:v>7.5821999999968503E-4</c:v>
                </c:pt>
                <c:pt idx="37912">
                  <c:v>7.5823999999968502E-4</c:v>
                </c:pt>
                <c:pt idx="37913">
                  <c:v>7.5825999999968501E-4</c:v>
                </c:pt>
                <c:pt idx="37914">
                  <c:v>7.58279999999685E-4</c:v>
                </c:pt>
                <c:pt idx="37915">
                  <c:v>7.5829999999968499E-4</c:v>
                </c:pt>
                <c:pt idx="37916">
                  <c:v>7.5831999999968498E-4</c:v>
                </c:pt>
                <c:pt idx="37917">
                  <c:v>7.5833999999968496E-4</c:v>
                </c:pt>
                <c:pt idx="37918">
                  <c:v>7.5835999999968495E-4</c:v>
                </c:pt>
                <c:pt idx="37919">
                  <c:v>7.5837999999968494E-4</c:v>
                </c:pt>
                <c:pt idx="37920">
                  <c:v>7.5839999999968493E-4</c:v>
                </c:pt>
                <c:pt idx="37921">
                  <c:v>7.5841999999968492E-4</c:v>
                </c:pt>
                <c:pt idx="37922">
                  <c:v>7.5843999999968491E-4</c:v>
                </c:pt>
                <c:pt idx="37923">
                  <c:v>7.584599999996849E-4</c:v>
                </c:pt>
                <c:pt idx="37924">
                  <c:v>7.5847999999968489E-4</c:v>
                </c:pt>
                <c:pt idx="37925">
                  <c:v>7.5849999999968488E-4</c:v>
                </c:pt>
                <c:pt idx="37926">
                  <c:v>7.5851999999968487E-4</c:v>
                </c:pt>
                <c:pt idx="37927">
                  <c:v>7.5853999999968486E-4</c:v>
                </c:pt>
                <c:pt idx="37928">
                  <c:v>7.5855999999968485E-4</c:v>
                </c:pt>
                <c:pt idx="37929">
                  <c:v>7.5857999999968484E-4</c:v>
                </c:pt>
                <c:pt idx="37930">
                  <c:v>7.5859999999968483E-4</c:v>
                </c:pt>
                <c:pt idx="37931">
                  <c:v>7.5861999999968482E-4</c:v>
                </c:pt>
                <c:pt idx="37932">
                  <c:v>7.5863999999968481E-4</c:v>
                </c:pt>
                <c:pt idx="37933">
                  <c:v>7.586599999996848E-4</c:v>
                </c:pt>
                <c:pt idx="37934">
                  <c:v>7.5867999999968479E-4</c:v>
                </c:pt>
                <c:pt idx="37935">
                  <c:v>7.5869999999968478E-4</c:v>
                </c:pt>
                <c:pt idx="37936">
                  <c:v>7.5871999999968477E-4</c:v>
                </c:pt>
                <c:pt idx="37937">
                  <c:v>7.5873999999968476E-4</c:v>
                </c:pt>
                <c:pt idx="37938">
                  <c:v>7.5875999999968475E-4</c:v>
                </c:pt>
                <c:pt idx="37939">
                  <c:v>7.5877999999968474E-4</c:v>
                </c:pt>
                <c:pt idx="37940">
                  <c:v>7.5879999999968473E-4</c:v>
                </c:pt>
                <c:pt idx="37941">
                  <c:v>7.5881999999968472E-4</c:v>
                </c:pt>
                <c:pt idx="37942">
                  <c:v>7.5883999999968471E-4</c:v>
                </c:pt>
                <c:pt idx="37943">
                  <c:v>7.588599999996847E-4</c:v>
                </c:pt>
                <c:pt idx="37944">
                  <c:v>7.5887999999968469E-4</c:v>
                </c:pt>
                <c:pt idx="37945">
                  <c:v>7.5889999999968467E-4</c:v>
                </c:pt>
                <c:pt idx="37946">
                  <c:v>7.5891999999968466E-4</c:v>
                </c:pt>
                <c:pt idx="37947">
                  <c:v>7.5893999999968465E-4</c:v>
                </c:pt>
                <c:pt idx="37948">
                  <c:v>7.5895999999968464E-4</c:v>
                </c:pt>
                <c:pt idx="37949">
                  <c:v>7.5897999999968463E-4</c:v>
                </c:pt>
                <c:pt idx="37950">
                  <c:v>7.5899999999968462E-4</c:v>
                </c:pt>
                <c:pt idx="37951">
                  <c:v>7.5901999999968461E-4</c:v>
                </c:pt>
                <c:pt idx="37952">
                  <c:v>7.590399999996846E-4</c:v>
                </c:pt>
                <c:pt idx="37953">
                  <c:v>7.5905999999968459E-4</c:v>
                </c:pt>
                <c:pt idx="37954">
                  <c:v>7.5907999999968458E-4</c:v>
                </c:pt>
                <c:pt idx="37955">
                  <c:v>7.5909999999968457E-4</c:v>
                </c:pt>
                <c:pt idx="37956">
                  <c:v>7.5911999999968456E-4</c:v>
                </c:pt>
                <c:pt idx="37957">
                  <c:v>7.5913999999968455E-4</c:v>
                </c:pt>
                <c:pt idx="37958">
                  <c:v>7.5915999999968454E-4</c:v>
                </c:pt>
                <c:pt idx="37959">
                  <c:v>7.5917999999968453E-4</c:v>
                </c:pt>
                <c:pt idx="37960">
                  <c:v>7.5919999999968452E-4</c:v>
                </c:pt>
                <c:pt idx="37961">
                  <c:v>7.5921999999968451E-4</c:v>
                </c:pt>
                <c:pt idx="37962">
                  <c:v>7.592399999996845E-4</c:v>
                </c:pt>
                <c:pt idx="37963">
                  <c:v>7.5925999999968449E-4</c:v>
                </c:pt>
                <c:pt idx="37964">
                  <c:v>7.5927999999968448E-4</c:v>
                </c:pt>
                <c:pt idx="37965">
                  <c:v>7.5929999999968447E-4</c:v>
                </c:pt>
                <c:pt idx="37966">
                  <c:v>7.5931999999968446E-4</c:v>
                </c:pt>
                <c:pt idx="37967">
                  <c:v>7.5933999999968445E-4</c:v>
                </c:pt>
                <c:pt idx="37968">
                  <c:v>7.5935999999968444E-4</c:v>
                </c:pt>
                <c:pt idx="37969">
                  <c:v>7.5937999999968443E-4</c:v>
                </c:pt>
                <c:pt idx="37970">
                  <c:v>7.5939999999968442E-4</c:v>
                </c:pt>
                <c:pt idx="37971">
                  <c:v>7.5941999999968441E-4</c:v>
                </c:pt>
                <c:pt idx="37972">
                  <c:v>7.594399999996844E-4</c:v>
                </c:pt>
                <c:pt idx="37973">
                  <c:v>7.5945999999968438E-4</c:v>
                </c:pt>
                <c:pt idx="37974">
                  <c:v>7.5947999999968437E-4</c:v>
                </c:pt>
                <c:pt idx="37975">
                  <c:v>7.5949999999968436E-4</c:v>
                </c:pt>
                <c:pt idx="37976">
                  <c:v>7.5951999999968435E-4</c:v>
                </c:pt>
                <c:pt idx="37977">
                  <c:v>7.5953999999968434E-4</c:v>
                </c:pt>
                <c:pt idx="37978">
                  <c:v>7.5955999999968433E-4</c:v>
                </c:pt>
                <c:pt idx="37979">
                  <c:v>7.5957999999968432E-4</c:v>
                </c:pt>
                <c:pt idx="37980">
                  <c:v>7.5959999999968431E-4</c:v>
                </c:pt>
                <c:pt idx="37981">
                  <c:v>7.596199999996843E-4</c:v>
                </c:pt>
                <c:pt idx="37982">
                  <c:v>7.5963999999968429E-4</c:v>
                </c:pt>
                <c:pt idx="37983">
                  <c:v>7.5965999999968428E-4</c:v>
                </c:pt>
                <c:pt idx="37984">
                  <c:v>7.5967999999968427E-4</c:v>
                </c:pt>
                <c:pt idx="37985">
                  <c:v>7.5969999999968426E-4</c:v>
                </c:pt>
                <c:pt idx="37986">
                  <c:v>7.5971999999968425E-4</c:v>
                </c:pt>
                <c:pt idx="37987">
                  <c:v>7.5973999999968424E-4</c:v>
                </c:pt>
                <c:pt idx="37988">
                  <c:v>7.5975999999968423E-4</c:v>
                </c:pt>
                <c:pt idx="37989">
                  <c:v>7.5977999999968422E-4</c:v>
                </c:pt>
                <c:pt idx="37990">
                  <c:v>7.5979999999968421E-4</c:v>
                </c:pt>
                <c:pt idx="37991">
                  <c:v>7.598199999996842E-4</c:v>
                </c:pt>
                <c:pt idx="37992">
                  <c:v>7.5983999999968419E-4</c:v>
                </c:pt>
                <c:pt idx="37993">
                  <c:v>7.5985999999968418E-4</c:v>
                </c:pt>
                <c:pt idx="37994">
                  <c:v>7.5987999999968417E-4</c:v>
                </c:pt>
                <c:pt idx="37995">
                  <c:v>7.5989999999968416E-4</c:v>
                </c:pt>
                <c:pt idx="37996">
                  <c:v>7.5991999999968415E-4</c:v>
                </c:pt>
                <c:pt idx="37997">
                  <c:v>7.5993999999968414E-4</c:v>
                </c:pt>
                <c:pt idx="37998">
                  <c:v>7.5995999999968413E-4</c:v>
                </c:pt>
                <c:pt idx="37999">
                  <c:v>7.5997999999968412E-4</c:v>
                </c:pt>
                <c:pt idx="38000">
                  <c:v>7.5999999999968411E-4</c:v>
                </c:pt>
                <c:pt idx="38001">
                  <c:v>7.6001999999968409E-4</c:v>
                </c:pt>
                <c:pt idx="38002">
                  <c:v>7.6003999999968408E-4</c:v>
                </c:pt>
                <c:pt idx="38003">
                  <c:v>7.6005999999968407E-4</c:v>
                </c:pt>
                <c:pt idx="38004">
                  <c:v>7.6007999999968406E-4</c:v>
                </c:pt>
                <c:pt idx="38005">
                  <c:v>7.6009999999968405E-4</c:v>
                </c:pt>
                <c:pt idx="38006">
                  <c:v>7.6011999999968404E-4</c:v>
                </c:pt>
                <c:pt idx="38007">
                  <c:v>7.6013999999968403E-4</c:v>
                </c:pt>
                <c:pt idx="38008">
                  <c:v>7.6015999999968402E-4</c:v>
                </c:pt>
                <c:pt idx="38009">
                  <c:v>7.6017999999968401E-4</c:v>
                </c:pt>
                <c:pt idx="38010">
                  <c:v>7.60199999999684E-4</c:v>
                </c:pt>
                <c:pt idx="38011">
                  <c:v>7.6021999999968399E-4</c:v>
                </c:pt>
                <c:pt idx="38012">
                  <c:v>7.6023999999968398E-4</c:v>
                </c:pt>
                <c:pt idx="38013">
                  <c:v>7.6025999999968397E-4</c:v>
                </c:pt>
                <c:pt idx="38014">
                  <c:v>7.6027999999968396E-4</c:v>
                </c:pt>
                <c:pt idx="38015">
                  <c:v>7.6029999999968395E-4</c:v>
                </c:pt>
                <c:pt idx="38016">
                  <c:v>7.6031999999968394E-4</c:v>
                </c:pt>
                <c:pt idx="38017">
                  <c:v>7.6033999999968393E-4</c:v>
                </c:pt>
                <c:pt idx="38018">
                  <c:v>7.6035999999968392E-4</c:v>
                </c:pt>
                <c:pt idx="38019">
                  <c:v>7.6037999999968391E-4</c:v>
                </c:pt>
                <c:pt idx="38020">
                  <c:v>7.603999999996839E-4</c:v>
                </c:pt>
                <c:pt idx="38021">
                  <c:v>7.6041999999968389E-4</c:v>
                </c:pt>
                <c:pt idx="38022">
                  <c:v>7.6043999999968388E-4</c:v>
                </c:pt>
                <c:pt idx="38023">
                  <c:v>7.6045999999968387E-4</c:v>
                </c:pt>
                <c:pt idx="38024">
                  <c:v>7.6047999999968386E-4</c:v>
                </c:pt>
                <c:pt idx="38025">
                  <c:v>7.6049999999968385E-4</c:v>
                </c:pt>
                <c:pt idx="38026">
                  <c:v>7.6051999999968384E-4</c:v>
                </c:pt>
                <c:pt idx="38027">
                  <c:v>7.6053999999968383E-4</c:v>
                </c:pt>
                <c:pt idx="38028">
                  <c:v>7.6055999999968382E-4</c:v>
                </c:pt>
                <c:pt idx="38029">
                  <c:v>7.6057999999968381E-4</c:v>
                </c:pt>
                <c:pt idx="38030">
                  <c:v>7.6059999999968379E-4</c:v>
                </c:pt>
                <c:pt idx="38031">
                  <c:v>7.6061999999968378E-4</c:v>
                </c:pt>
                <c:pt idx="38032">
                  <c:v>7.6063999999968377E-4</c:v>
                </c:pt>
                <c:pt idx="38033">
                  <c:v>7.6065999999968376E-4</c:v>
                </c:pt>
                <c:pt idx="38034">
                  <c:v>7.6067999999968375E-4</c:v>
                </c:pt>
                <c:pt idx="38035">
                  <c:v>7.6069999999968374E-4</c:v>
                </c:pt>
                <c:pt idx="38036">
                  <c:v>7.6071999999968373E-4</c:v>
                </c:pt>
                <c:pt idx="38037">
                  <c:v>7.6073999999968372E-4</c:v>
                </c:pt>
                <c:pt idx="38038">
                  <c:v>7.6075999999968371E-4</c:v>
                </c:pt>
                <c:pt idx="38039">
                  <c:v>7.607799999996837E-4</c:v>
                </c:pt>
                <c:pt idx="38040">
                  <c:v>7.6079999999968369E-4</c:v>
                </c:pt>
                <c:pt idx="38041">
                  <c:v>7.6081999999968368E-4</c:v>
                </c:pt>
                <c:pt idx="38042">
                  <c:v>7.6083999999968367E-4</c:v>
                </c:pt>
                <c:pt idx="38043">
                  <c:v>7.6085999999968366E-4</c:v>
                </c:pt>
                <c:pt idx="38044">
                  <c:v>7.6087999999968365E-4</c:v>
                </c:pt>
                <c:pt idx="38045">
                  <c:v>7.6089999999968364E-4</c:v>
                </c:pt>
                <c:pt idx="38046">
                  <c:v>7.6091999999968363E-4</c:v>
                </c:pt>
                <c:pt idx="38047">
                  <c:v>7.6093999999968362E-4</c:v>
                </c:pt>
                <c:pt idx="38048">
                  <c:v>7.6095999999968361E-4</c:v>
                </c:pt>
                <c:pt idx="38049">
                  <c:v>7.609799999996836E-4</c:v>
                </c:pt>
                <c:pt idx="38050">
                  <c:v>7.6099999999968359E-4</c:v>
                </c:pt>
                <c:pt idx="38051">
                  <c:v>7.6101999999968358E-4</c:v>
                </c:pt>
                <c:pt idx="38052">
                  <c:v>7.6103999999968357E-4</c:v>
                </c:pt>
                <c:pt idx="38053">
                  <c:v>7.6105999999968356E-4</c:v>
                </c:pt>
                <c:pt idx="38054">
                  <c:v>7.6107999999968355E-4</c:v>
                </c:pt>
                <c:pt idx="38055">
                  <c:v>7.6109999999968354E-4</c:v>
                </c:pt>
                <c:pt idx="38056">
                  <c:v>7.6111999999968353E-4</c:v>
                </c:pt>
                <c:pt idx="38057">
                  <c:v>7.6113999999968352E-4</c:v>
                </c:pt>
                <c:pt idx="38058">
                  <c:v>7.611599999996835E-4</c:v>
                </c:pt>
                <c:pt idx="38059">
                  <c:v>7.6117999999968349E-4</c:v>
                </c:pt>
                <c:pt idx="38060">
                  <c:v>7.6119999999968348E-4</c:v>
                </c:pt>
                <c:pt idx="38061">
                  <c:v>7.6121999999968347E-4</c:v>
                </c:pt>
                <c:pt idx="38062">
                  <c:v>7.6123999999968346E-4</c:v>
                </c:pt>
                <c:pt idx="38063">
                  <c:v>7.6125999999968345E-4</c:v>
                </c:pt>
                <c:pt idx="38064">
                  <c:v>7.6127999999968344E-4</c:v>
                </c:pt>
                <c:pt idx="38065">
                  <c:v>7.6129999999968343E-4</c:v>
                </c:pt>
                <c:pt idx="38066">
                  <c:v>7.6131999999968342E-4</c:v>
                </c:pt>
                <c:pt idx="38067">
                  <c:v>7.6133999999968341E-4</c:v>
                </c:pt>
                <c:pt idx="38068">
                  <c:v>7.613599999996834E-4</c:v>
                </c:pt>
                <c:pt idx="38069">
                  <c:v>7.6137999999968339E-4</c:v>
                </c:pt>
                <c:pt idx="38070">
                  <c:v>7.6139999999968338E-4</c:v>
                </c:pt>
                <c:pt idx="38071">
                  <c:v>7.6141999999968337E-4</c:v>
                </c:pt>
                <c:pt idx="38072">
                  <c:v>7.6143999999968336E-4</c:v>
                </c:pt>
                <c:pt idx="38073">
                  <c:v>7.6145999999968335E-4</c:v>
                </c:pt>
                <c:pt idx="38074">
                  <c:v>7.6147999999968334E-4</c:v>
                </c:pt>
                <c:pt idx="38075">
                  <c:v>7.6149999999968333E-4</c:v>
                </c:pt>
                <c:pt idx="38076">
                  <c:v>7.6151999999968332E-4</c:v>
                </c:pt>
                <c:pt idx="38077">
                  <c:v>7.6153999999968331E-4</c:v>
                </c:pt>
                <c:pt idx="38078">
                  <c:v>7.615599999996833E-4</c:v>
                </c:pt>
                <c:pt idx="38079">
                  <c:v>7.6157999999968329E-4</c:v>
                </c:pt>
                <c:pt idx="38080">
                  <c:v>7.6159999999968328E-4</c:v>
                </c:pt>
                <c:pt idx="38081">
                  <c:v>7.6161999999968327E-4</c:v>
                </c:pt>
                <c:pt idx="38082">
                  <c:v>7.6163999999968326E-4</c:v>
                </c:pt>
                <c:pt idx="38083">
                  <c:v>7.6165999999968325E-4</c:v>
                </c:pt>
                <c:pt idx="38084">
                  <c:v>7.6167999999968324E-4</c:v>
                </c:pt>
                <c:pt idx="38085">
                  <c:v>7.6169999999968323E-4</c:v>
                </c:pt>
                <c:pt idx="38086">
                  <c:v>7.6171999999968321E-4</c:v>
                </c:pt>
                <c:pt idx="38087">
                  <c:v>7.617399999996832E-4</c:v>
                </c:pt>
                <c:pt idx="38088">
                  <c:v>7.6175999999968319E-4</c:v>
                </c:pt>
                <c:pt idx="38089">
                  <c:v>7.6177999999968318E-4</c:v>
                </c:pt>
                <c:pt idx="38090">
                  <c:v>7.6179999999968317E-4</c:v>
                </c:pt>
                <c:pt idx="38091">
                  <c:v>7.6181999999968316E-4</c:v>
                </c:pt>
                <c:pt idx="38092">
                  <c:v>7.6183999999968315E-4</c:v>
                </c:pt>
                <c:pt idx="38093">
                  <c:v>7.6185999999968314E-4</c:v>
                </c:pt>
                <c:pt idx="38094">
                  <c:v>7.6187999999968313E-4</c:v>
                </c:pt>
                <c:pt idx="38095">
                  <c:v>7.6189999999968312E-4</c:v>
                </c:pt>
                <c:pt idx="38096">
                  <c:v>7.6191999999968311E-4</c:v>
                </c:pt>
                <c:pt idx="38097">
                  <c:v>7.619399999996831E-4</c:v>
                </c:pt>
                <c:pt idx="38098">
                  <c:v>7.6195999999968309E-4</c:v>
                </c:pt>
                <c:pt idx="38099">
                  <c:v>7.6197999999968308E-4</c:v>
                </c:pt>
                <c:pt idx="38100">
                  <c:v>7.6199999999968307E-4</c:v>
                </c:pt>
                <c:pt idx="38101">
                  <c:v>7.6201999999968306E-4</c:v>
                </c:pt>
                <c:pt idx="38102">
                  <c:v>7.6203999999968305E-4</c:v>
                </c:pt>
                <c:pt idx="38103">
                  <c:v>7.6205999999968304E-4</c:v>
                </c:pt>
                <c:pt idx="38104">
                  <c:v>7.6207999999968303E-4</c:v>
                </c:pt>
                <c:pt idx="38105">
                  <c:v>7.6209999999968302E-4</c:v>
                </c:pt>
                <c:pt idx="38106">
                  <c:v>7.6211999999968301E-4</c:v>
                </c:pt>
                <c:pt idx="38107">
                  <c:v>7.62139999999683E-4</c:v>
                </c:pt>
                <c:pt idx="38108">
                  <c:v>7.6215999999968299E-4</c:v>
                </c:pt>
                <c:pt idx="38109">
                  <c:v>7.6217999999968298E-4</c:v>
                </c:pt>
                <c:pt idx="38110">
                  <c:v>7.6219999999968297E-4</c:v>
                </c:pt>
                <c:pt idx="38111">
                  <c:v>7.6221999999968296E-4</c:v>
                </c:pt>
                <c:pt idx="38112">
                  <c:v>7.6223999999968295E-4</c:v>
                </c:pt>
                <c:pt idx="38113">
                  <c:v>7.6225999999968294E-4</c:v>
                </c:pt>
                <c:pt idx="38114">
                  <c:v>7.6227999999968292E-4</c:v>
                </c:pt>
                <c:pt idx="38115">
                  <c:v>7.6229999999968291E-4</c:v>
                </c:pt>
                <c:pt idx="38116">
                  <c:v>7.623199999996829E-4</c:v>
                </c:pt>
                <c:pt idx="38117">
                  <c:v>7.6233999999968289E-4</c:v>
                </c:pt>
                <c:pt idx="38118">
                  <c:v>7.6235999999968288E-4</c:v>
                </c:pt>
                <c:pt idx="38119">
                  <c:v>7.6237999999968287E-4</c:v>
                </c:pt>
                <c:pt idx="38120">
                  <c:v>7.6239999999968286E-4</c:v>
                </c:pt>
                <c:pt idx="38121">
                  <c:v>7.6241999999968285E-4</c:v>
                </c:pt>
                <c:pt idx="38122">
                  <c:v>7.6243999999968284E-4</c:v>
                </c:pt>
                <c:pt idx="38123">
                  <c:v>7.6245999999968283E-4</c:v>
                </c:pt>
                <c:pt idx="38124">
                  <c:v>7.6247999999968282E-4</c:v>
                </c:pt>
                <c:pt idx="38125">
                  <c:v>7.6249999999968281E-4</c:v>
                </c:pt>
                <c:pt idx="38126">
                  <c:v>7.625199999996828E-4</c:v>
                </c:pt>
                <c:pt idx="38127">
                  <c:v>7.6253999999968279E-4</c:v>
                </c:pt>
                <c:pt idx="38128">
                  <c:v>7.6255999999968278E-4</c:v>
                </c:pt>
                <c:pt idx="38129">
                  <c:v>7.6257999999968277E-4</c:v>
                </c:pt>
                <c:pt idx="38130">
                  <c:v>7.6259999999968276E-4</c:v>
                </c:pt>
                <c:pt idx="38131">
                  <c:v>7.6261999999968275E-4</c:v>
                </c:pt>
                <c:pt idx="38132">
                  <c:v>7.6263999999968274E-4</c:v>
                </c:pt>
                <c:pt idx="38133">
                  <c:v>7.6265999999968273E-4</c:v>
                </c:pt>
                <c:pt idx="38134">
                  <c:v>7.6267999999968272E-4</c:v>
                </c:pt>
                <c:pt idx="38135">
                  <c:v>7.6269999999968271E-4</c:v>
                </c:pt>
                <c:pt idx="38136">
                  <c:v>7.627199999996827E-4</c:v>
                </c:pt>
                <c:pt idx="38137">
                  <c:v>7.6273999999968269E-4</c:v>
                </c:pt>
                <c:pt idx="38138">
                  <c:v>7.6275999999968268E-4</c:v>
                </c:pt>
                <c:pt idx="38139">
                  <c:v>7.6277999999968267E-4</c:v>
                </c:pt>
                <c:pt idx="38140">
                  <c:v>7.6279999999968266E-4</c:v>
                </c:pt>
                <c:pt idx="38141">
                  <c:v>7.6281999999968265E-4</c:v>
                </c:pt>
                <c:pt idx="38142">
                  <c:v>7.6283999999968263E-4</c:v>
                </c:pt>
                <c:pt idx="38143">
                  <c:v>7.6285999999968262E-4</c:v>
                </c:pt>
                <c:pt idx="38144">
                  <c:v>7.6287999999968261E-4</c:v>
                </c:pt>
                <c:pt idx="38145">
                  <c:v>7.628999999996826E-4</c:v>
                </c:pt>
                <c:pt idx="38146">
                  <c:v>7.6291999999968259E-4</c:v>
                </c:pt>
                <c:pt idx="38147">
                  <c:v>7.6293999999968258E-4</c:v>
                </c:pt>
                <c:pt idx="38148">
                  <c:v>7.6295999999968257E-4</c:v>
                </c:pt>
                <c:pt idx="38149">
                  <c:v>7.6297999999968256E-4</c:v>
                </c:pt>
                <c:pt idx="38150">
                  <c:v>7.6299999999968255E-4</c:v>
                </c:pt>
                <c:pt idx="38151">
                  <c:v>7.6301999999968254E-4</c:v>
                </c:pt>
                <c:pt idx="38152">
                  <c:v>7.6303999999968253E-4</c:v>
                </c:pt>
                <c:pt idx="38153">
                  <c:v>7.6305999999968252E-4</c:v>
                </c:pt>
                <c:pt idx="38154">
                  <c:v>7.6307999999968251E-4</c:v>
                </c:pt>
                <c:pt idx="38155">
                  <c:v>7.630999999996825E-4</c:v>
                </c:pt>
                <c:pt idx="38156">
                  <c:v>7.6311999999968249E-4</c:v>
                </c:pt>
                <c:pt idx="38157">
                  <c:v>7.6313999999968248E-4</c:v>
                </c:pt>
                <c:pt idx="38158">
                  <c:v>7.6315999999968247E-4</c:v>
                </c:pt>
                <c:pt idx="38159">
                  <c:v>7.6317999999968246E-4</c:v>
                </c:pt>
                <c:pt idx="38160">
                  <c:v>7.6319999999968245E-4</c:v>
                </c:pt>
                <c:pt idx="38161">
                  <c:v>7.6321999999968244E-4</c:v>
                </c:pt>
                <c:pt idx="38162">
                  <c:v>7.6323999999968243E-4</c:v>
                </c:pt>
                <c:pt idx="38163">
                  <c:v>7.6325999999968242E-4</c:v>
                </c:pt>
                <c:pt idx="38164">
                  <c:v>7.6327999999968241E-4</c:v>
                </c:pt>
                <c:pt idx="38165">
                  <c:v>7.632999999996824E-4</c:v>
                </c:pt>
                <c:pt idx="38166">
                  <c:v>7.6331999999968239E-4</c:v>
                </c:pt>
                <c:pt idx="38167">
                  <c:v>7.6333999999968238E-4</c:v>
                </c:pt>
                <c:pt idx="38168">
                  <c:v>7.6335999999968237E-4</c:v>
                </c:pt>
                <c:pt idx="38169">
                  <c:v>7.6337999999968236E-4</c:v>
                </c:pt>
                <c:pt idx="38170">
                  <c:v>7.6339999999968234E-4</c:v>
                </c:pt>
                <c:pt idx="38171">
                  <c:v>7.6341999999968233E-4</c:v>
                </c:pt>
                <c:pt idx="38172">
                  <c:v>7.6343999999968232E-4</c:v>
                </c:pt>
                <c:pt idx="38173">
                  <c:v>7.6345999999968231E-4</c:v>
                </c:pt>
                <c:pt idx="38174">
                  <c:v>7.634799999996823E-4</c:v>
                </c:pt>
                <c:pt idx="38175">
                  <c:v>7.6349999999968229E-4</c:v>
                </c:pt>
                <c:pt idx="38176">
                  <c:v>7.6351999999968228E-4</c:v>
                </c:pt>
                <c:pt idx="38177">
                  <c:v>7.6353999999968227E-4</c:v>
                </c:pt>
                <c:pt idx="38178">
                  <c:v>7.6355999999968226E-4</c:v>
                </c:pt>
                <c:pt idx="38179">
                  <c:v>7.6357999999968225E-4</c:v>
                </c:pt>
                <c:pt idx="38180">
                  <c:v>7.6359999999968224E-4</c:v>
                </c:pt>
                <c:pt idx="38181">
                  <c:v>7.6361999999968223E-4</c:v>
                </c:pt>
                <c:pt idx="38182">
                  <c:v>7.6363999999968222E-4</c:v>
                </c:pt>
                <c:pt idx="38183">
                  <c:v>7.6365999999968221E-4</c:v>
                </c:pt>
                <c:pt idx="38184">
                  <c:v>7.636799999996822E-4</c:v>
                </c:pt>
                <c:pt idx="38185">
                  <c:v>7.6369999999968219E-4</c:v>
                </c:pt>
                <c:pt idx="38186">
                  <c:v>7.6371999999968218E-4</c:v>
                </c:pt>
                <c:pt idx="38187">
                  <c:v>7.6373999999968217E-4</c:v>
                </c:pt>
                <c:pt idx="38188">
                  <c:v>7.6375999999968216E-4</c:v>
                </c:pt>
                <c:pt idx="38189">
                  <c:v>7.6377999999968215E-4</c:v>
                </c:pt>
                <c:pt idx="38190">
                  <c:v>7.6379999999968214E-4</c:v>
                </c:pt>
                <c:pt idx="38191">
                  <c:v>7.6381999999968213E-4</c:v>
                </c:pt>
                <c:pt idx="38192">
                  <c:v>7.6383999999968212E-4</c:v>
                </c:pt>
                <c:pt idx="38193">
                  <c:v>7.6385999999968211E-4</c:v>
                </c:pt>
                <c:pt idx="38194">
                  <c:v>7.638799999996821E-4</c:v>
                </c:pt>
                <c:pt idx="38195">
                  <c:v>7.6389999999968209E-4</c:v>
                </c:pt>
                <c:pt idx="38196">
                  <c:v>7.6391999999968208E-4</c:v>
                </c:pt>
                <c:pt idx="38197">
                  <c:v>7.6393999999968207E-4</c:v>
                </c:pt>
                <c:pt idx="38198">
                  <c:v>7.6395999999968205E-4</c:v>
                </c:pt>
                <c:pt idx="38199">
                  <c:v>7.6397999999968204E-4</c:v>
                </c:pt>
                <c:pt idx="38200">
                  <c:v>7.6399999999968203E-4</c:v>
                </c:pt>
                <c:pt idx="38201">
                  <c:v>7.6401999999968202E-4</c:v>
                </c:pt>
                <c:pt idx="38202">
                  <c:v>7.6403999999968201E-4</c:v>
                </c:pt>
                <c:pt idx="38203">
                  <c:v>7.64059999999682E-4</c:v>
                </c:pt>
                <c:pt idx="38204">
                  <c:v>7.6407999999968199E-4</c:v>
                </c:pt>
                <c:pt idx="38205">
                  <c:v>7.6409999999968198E-4</c:v>
                </c:pt>
                <c:pt idx="38206">
                  <c:v>7.6411999999968197E-4</c:v>
                </c:pt>
                <c:pt idx="38207">
                  <c:v>7.6413999999968196E-4</c:v>
                </c:pt>
                <c:pt idx="38208">
                  <c:v>7.6415999999968195E-4</c:v>
                </c:pt>
                <c:pt idx="38209">
                  <c:v>7.6417999999968194E-4</c:v>
                </c:pt>
                <c:pt idx="38210">
                  <c:v>7.6419999999968193E-4</c:v>
                </c:pt>
                <c:pt idx="38211">
                  <c:v>7.6421999999968192E-4</c:v>
                </c:pt>
                <c:pt idx="38212">
                  <c:v>7.6423999999968191E-4</c:v>
                </c:pt>
                <c:pt idx="38213">
                  <c:v>7.642599999996819E-4</c:v>
                </c:pt>
                <c:pt idx="38214">
                  <c:v>7.6427999999968189E-4</c:v>
                </c:pt>
                <c:pt idx="38215">
                  <c:v>7.6429999999968188E-4</c:v>
                </c:pt>
                <c:pt idx="38216">
                  <c:v>7.6431999999968187E-4</c:v>
                </c:pt>
                <c:pt idx="38217">
                  <c:v>7.6433999999968186E-4</c:v>
                </c:pt>
                <c:pt idx="38218">
                  <c:v>7.6435999999968185E-4</c:v>
                </c:pt>
                <c:pt idx="38219">
                  <c:v>7.6437999999968184E-4</c:v>
                </c:pt>
                <c:pt idx="38220">
                  <c:v>7.6439999999968183E-4</c:v>
                </c:pt>
                <c:pt idx="38221">
                  <c:v>7.6441999999968182E-4</c:v>
                </c:pt>
                <c:pt idx="38222">
                  <c:v>7.6443999999968181E-4</c:v>
                </c:pt>
                <c:pt idx="38223">
                  <c:v>7.644599999996818E-4</c:v>
                </c:pt>
                <c:pt idx="38224">
                  <c:v>7.6447999999968179E-4</c:v>
                </c:pt>
                <c:pt idx="38225">
                  <c:v>7.6449999999968178E-4</c:v>
                </c:pt>
                <c:pt idx="38226">
                  <c:v>7.6451999999968176E-4</c:v>
                </c:pt>
                <c:pt idx="38227">
                  <c:v>7.6453999999968175E-4</c:v>
                </c:pt>
                <c:pt idx="38228">
                  <c:v>7.6455999999968174E-4</c:v>
                </c:pt>
                <c:pt idx="38229">
                  <c:v>7.6457999999968173E-4</c:v>
                </c:pt>
                <c:pt idx="38230">
                  <c:v>7.6459999999968172E-4</c:v>
                </c:pt>
                <c:pt idx="38231">
                  <c:v>7.6461999999968171E-4</c:v>
                </c:pt>
                <c:pt idx="38232">
                  <c:v>7.646399999996817E-4</c:v>
                </c:pt>
                <c:pt idx="38233">
                  <c:v>7.6465999999968169E-4</c:v>
                </c:pt>
                <c:pt idx="38234">
                  <c:v>7.6467999999968168E-4</c:v>
                </c:pt>
                <c:pt idx="38235">
                  <c:v>7.6469999999968167E-4</c:v>
                </c:pt>
                <c:pt idx="38236">
                  <c:v>7.6471999999968166E-4</c:v>
                </c:pt>
                <c:pt idx="38237">
                  <c:v>7.6473999999968165E-4</c:v>
                </c:pt>
                <c:pt idx="38238">
                  <c:v>7.6475999999968164E-4</c:v>
                </c:pt>
                <c:pt idx="38239">
                  <c:v>7.6477999999968163E-4</c:v>
                </c:pt>
                <c:pt idx="38240">
                  <c:v>7.6479999999968162E-4</c:v>
                </c:pt>
                <c:pt idx="38241">
                  <c:v>7.6481999999968161E-4</c:v>
                </c:pt>
                <c:pt idx="38242">
                  <c:v>7.648399999996816E-4</c:v>
                </c:pt>
                <c:pt idx="38243">
                  <c:v>7.6485999999968159E-4</c:v>
                </c:pt>
                <c:pt idx="38244">
                  <c:v>7.6487999999968158E-4</c:v>
                </c:pt>
                <c:pt idx="38245">
                  <c:v>7.6489999999968157E-4</c:v>
                </c:pt>
                <c:pt idx="38246">
                  <c:v>7.6491999999968156E-4</c:v>
                </c:pt>
                <c:pt idx="38247">
                  <c:v>7.6493999999968155E-4</c:v>
                </c:pt>
                <c:pt idx="38248">
                  <c:v>7.6495999999968154E-4</c:v>
                </c:pt>
                <c:pt idx="38249">
                  <c:v>7.6497999999968153E-4</c:v>
                </c:pt>
                <c:pt idx="38250">
                  <c:v>7.6499999999968152E-4</c:v>
                </c:pt>
                <c:pt idx="38251">
                  <c:v>7.6501999999968151E-4</c:v>
                </c:pt>
                <c:pt idx="38252">
                  <c:v>7.650399999996815E-4</c:v>
                </c:pt>
                <c:pt idx="38253">
                  <c:v>7.6505999999968149E-4</c:v>
                </c:pt>
                <c:pt idx="38254">
                  <c:v>7.6507999999968147E-4</c:v>
                </c:pt>
                <c:pt idx="38255">
                  <c:v>7.6509999999968146E-4</c:v>
                </c:pt>
                <c:pt idx="38256">
                  <c:v>7.6511999999968145E-4</c:v>
                </c:pt>
                <c:pt idx="38257">
                  <c:v>7.6513999999968144E-4</c:v>
                </c:pt>
                <c:pt idx="38258">
                  <c:v>7.6515999999968143E-4</c:v>
                </c:pt>
                <c:pt idx="38259">
                  <c:v>7.6517999999968142E-4</c:v>
                </c:pt>
                <c:pt idx="38260">
                  <c:v>7.6519999999968141E-4</c:v>
                </c:pt>
                <c:pt idx="38261">
                  <c:v>7.652199999996814E-4</c:v>
                </c:pt>
                <c:pt idx="38262">
                  <c:v>7.6523999999968139E-4</c:v>
                </c:pt>
                <c:pt idx="38263">
                  <c:v>7.6525999999968138E-4</c:v>
                </c:pt>
                <c:pt idx="38264">
                  <c:v>7.6527999999968137E-4</c:v>
                </c:pt>
                <c:pt idx="38265">
                  <c:v>7.6529999999968136E-4</c:v>
                </c:pt>
                <c:pt idx="38266">
                  <c:v>7.6531999999968135E-4</c:v>
                </c:pt>
                <c:pt idx="38267">
                  <c:v>7.6533999999968134E-4</c:v>
                </c:pt>
                <c:pt idx="38268">
                  <c:v>7.6535999999968133E-4</c:v>
                </c:pt>
                <c:pt idx="38269">
                  <c:v>7.6537999999968132E-4</c:v>
                </c:pt>
                <c:pt idx="38270">
                  <c:v>7.6539999999968131E-4</c:v>
                </c:pt>
                <c:pt idx="38271">
                  <c:v>7.654199999996813E-4</c:v>
                </c:pt>
                <c:pt idx="38272">
                  <c:v>7.6543999999968129E-4</c:v>
                </c:pt>
                <c:pt idx="38273">
                  <c:v>7.6545999999968128E-4</c:v>
                </c:pt>
                <c:pt idx="38274">
                  <c:v>7.6547999999968127E-4</c:v>
                </c:pt>
                <c:pt idx="38275">
                  <c:v>7.6549999999968126E-4</c:v>
                </c:pt>
                <c:pt idx="38276">
                  <c:v>7.6551999999968125E-4</c:v>
                </c:pt>
                <c:pt idx="38277">
                  <c:v>7.6553999999968124E-4</c:v>
                </c:pt>
                <c:pt idx="38278">
                  <c:v>7.6555999999968123E-4</c:v>
                </c:pt>
                <c:pt idx="38279">
                  <c:v>7.6557999999968122E-4</c:v>
                </c:pt>
                <c:pt idx="38280">
                  <c:v>7.6559999999968121E-4</c:v>
                </c:pt>
                <c:pt idx="38281">
                  <c:v>7.656199999996812E-4</c:v>
                </c:pt>
                <c:pt idx="38282">
                  <c:v>7.6563999999968118E-4</c:v>
                </c:pt>
                <c:pt idx="38283">
                  <c:v>7.6565999999968117E-4</c:v>
                </c:pt>
                <c:pt idx="38284">
                  <c:v>7.6567999999968116E-4</c:v>
                </c:pt>
                <c:pt idx="38285">
                  <c:v>7.6569999999968115E-4</c:v>
                </c:pt>
                <c:pt idx="38286">
                  <c:v>7.6571999999968114E-4</c:v>
                </c:pt>
                <c:pt idx="38287">
                  <c:v>7.6573999999968113E-4</c:v>
                </c:pt>
                <c:pt idx="38288">
                  <c:v>7.6575999999968112E-4</c:v>
                </c:pt>
                <c:pt idx="38289">
                  <c:v>7.6577999999968111E-4</c:v>
                </c:pt>
                <c:pt idx="38290">
                  <c:v>7.657999999996811E-4</c:v>
                </c:pt>
                <c:pt idx="38291">
                  <c:v>7.6581999999968109E-4</c:v>
                </c:pt>
                <c:pt idx="38292">
                  <c:v>7.6583999999968108E-4</c:v>
                </c:pt>
                <c:pt idx="38293">
                  <c:v>7.6585999999968107E-4</c:v>
                </c:pt>
                <c:pt idx="38294">
                  <c:v>7.6587999999968106E-4</c:v>
                </c:pt>
                <c:pt idx="38295">
                  <c:v>7.6589999999968105E-4</c:v>
                </c:pt>
                <c:pt idx="38296">
                  <c:v>7.6591999999968104E-4</c:v>
                </c:pt>
                <c:pt idx="38297">
                  <c:v>7.6593999999968103E-4</c:v>
                </c:pt>
                <c:pt idx="38298">
                  <c:v>7.6595999999968102E-4</c:v>
                </c:pt>
                <c:pt idx="38299">
                  <c:v>7.6597999999968101E-4</c:v>
                </c:pt>
                <c:pt idx="38300">
                  <c:v>7.65999999999681E-4</c:v>
                </c:pt>
                <c:pt idx="38301">
                  <c:v>7.6601999999968099E-4</c:v>
                </c:pt>
                <c:pt idx="38302">
                  <c:v>7.6603999999968098E-4</c:v>
                </c:pt>
                <c:pt idx="38303">
                  <c:v>7.6605999999968097E-4</c:v>
                </c:pt>
                <c:pt idx="38304">
                  <c:v>7.6607999999968096E-4</c:v>
                </c:pt>
                <c:pt idx="38305">
                  <c:v>7.6609999999968095E-4</c:v>
                </c:pt>
                <c:pt idx="38306">
                  <c:v>7.6611999999968094E-4</c:v>
                </c:pt>
                <c:pt idx="38307">
                  <c:v>7.6613999999968093E-4</c:v>
                </c:pt>
                <c:pt idx="38308">
                  <c:v>7.6615999999968092E-4</c:v>
                </c:pt>
                <c:pt idx="38309">
                  <c:v>7.6617999999968091E-4</c:v>
                </c:pt>
                <c:pt idx="38310">
                  <c:v>7.661999999996809E-4</c:v>
                </c:pt>
                <c:pt idx="38311">
                  <c:v>7.6621999999968088E-4</c:v>
                </c:pt>
                <c:pt idx="38312">
                  <c:v>7.6623999999968087E-4</c:v>
                </c:pt>
                <c:pt idx="38313">
                  <c:v>7.6625999999968086E-4</c:v>
                </c:pt>
                <c:pt idx="38314">
                  <c:v>7.6627999999968085E-4</c:v>
                </c:pt>
                <c:pt idx="38315">
                  <c:v>7.6629999999968084E-4</c:v>
                </c:pt>
                <c:pt idx="38316">
                  <c:v>7.6631999999968083E-4</c:v>
                </c:pt>
                <c:pt idx="38317">
                  <c:v>7.6633999999968082E-4</c:v>
                </c:pt>
                <c:pt idx="38318">
                  <c:v>7.6635999999968081E-4</c:v>
                </c:pt>
                <c:pt idx="38319">
                  <c:v>7.663799999996808E-4</c:v>
                </c:pt>
                <c:pt idx="38320">
                  <c:v>7.6639999999968079E-4</c:v>
                </c:pt>
                <c:pt idx="38321">
                  <c:v>7.6641999999968078E-4</c:v>
                </c:pt>
                <c:pt idx="38322">
                  <c:v>7.6643999999968077E-4</c:v>
                </c:pt>
                <c:pt idx="38323">
                  <c:v>7.6645999999968076E-4</c:v>
                </c:pt>
                <c:pt idx="38324">
                  <c:v>7.6647999999968075E-4</c:v>
                </c:pt>
                <c:pt idx="38325">
                  <c:v>7.6649999999968074E-4</c:v>
                </c:pt>
                <c:pt idx="38326">
                  <c:v>7.6651999999968073E-4</c:v>
                </c:pt>
                <c:pt idx="38327">
                  <c:v>7.6653999999968072E-4</c:v>
                </c:pt>
                <c:pt idx="38328">
                  <c:v>7.6655999999968071E-4</c:v>
                </c:pt>
                <c:pt idx="38329">
                  <c:v>7.665799999996807E-4</c:v>
                </c:pt>
                <c:pt idx="38330">
                  <c:v>7.6659999999968069E-4</c:v>
                </c:pt>
                <c:pt idx="38331">
                  <c:v>7.6661999999968068E-4</c:v>
                </c:pt>
                <c:pt idx="38332">
                  <c:v>7.6663999999968067E-4</c:v>
                </c:pt>
                <c:pt idx="38333">
                  <c:v>7.6665999999968066E-4</c:v>
                </c:pt>
                <c:pt idx="38334">
                  <c:v>7.6667999999968065E-4</c:v>
                </c:pt>
                <c:pt idx="38335">
                  <c:v>7.6669999999968064E-4</c:v>
                </c:pt>
                <c:pt idx="38336">
                  <c:v>7.6671999999968063E-4</c:v>
                </c:pt>
                <c:pt idx="38337">
                  <c:v>7.6673999999968062E-4</c:v>
                </c:pt>
                <c:pt idx="38338">
                  <c:v>7.6675999999968061E-4</c:v>
                </c:pt>
                <c:pt idx="38339">
                  <c:v>7.6677999999968059E-4</c:v>
                </c:pt>
                <c:pt idx="38340">
                  <c:v>7.6679999999968058E-4</c:v>
                </c:pt>
                <c:pt idx="38341">
                  <c:v>7.6681999999968057E-4</c:v>
                </c:pt>
                <c:pt idx="38342">
                  <c:v>7.6683999999968056E-4</c:v>
                </c:pt>
                <c:pt idx="38343">
                  <c:v>7.6685999999968055E-4</c:v>
                </c:pt>
                <c:pt idx="38344">
                  <c:v>7.6687999999968054E-4</c:v>
                </c:pt>
                <c:pt idx="38345">
                  <c:v>7.6689999999968053E-4</c:v>
                </c:pt>
                <c:pt idx="38346">
                  <c:v>7.6691999999968052E-4</c:v>
                </c:pt>
                <c:pt idx="38347">
                  <c:v>7.6693999999968051E-4</c:v>
                </c:pt>
                <c:pt idx="38348">
                  <c:v>7.669599999996805E-4</c:v>
                </c:pt>
                <c:pt idx="38349">
                  <c:v>7.6697999999968049E-4</c:v>
                </c:pt>
                <c:pt idx="38350">
                  <c:v>7.6699999999968048E-4</c:v>
                </c:pt>
                <c:pt idx="38351">
                  <c:v>7.6701999999968047E-4</c:v>
                </c:pt>
                <c:pt idx="38352">
                  <c:v>7.6703999999968046E-4</c:v>
                </c:pt>
                <c:pt idx="38353">
                  <c:v>7.6705999999968045E-4</c:v>
                </c:pt>
                <c:pt idx="38354">
                  <c:v>7.6707999999968044E-4</c:v>
                </c:pt>
                <c:pt idx="38355">
                  <c:v>7.6709999999968043E-4</c:v>
                </c:pt>
                <c:pt idx="38356">
                  <c:v>7.6711999999968042E-4</c:v>
                </c:pt>
                <c:pt idx="38357">
                  <c:v>7.6713999999968041E-4</c:v>
                </c:pt>
                <c:pt idx="38358">
                  <c:v>7.671599999996804E-4</c:v>
                </c:pt>
                <c:pt idx="38359">
                  <c:v>7.6717999999968039E-4</c:v>
                </c:pt>
                <c:pt idx="38360">
                  <c:v>7.6719999999968038E-4</c:v>
                </c:pt>
                <c:pt idx="38361">
                  <c:v>7.6721999999968037E-4</c:v>
                </c:pt>
                <c:pt idx="38362">
                  <c:v>7.6723999999968036E-4</c:v>
                </c:pt>
                <c:pt idx="38363">
                  <c:v>7.6725999999968035E-4</c:v>
                </c:pt>
                <c:pt idx="38364">
                  <c:v>7.6727999999968034E-4</c:v>
                </c:pt>
                <c:pt idx="38365">
                  <c:v>7.6729999999968033E-4</c:v>
                </c:pt>
                <c:pt idx="38366">
                  <c:v>7.6731999999968032E-4</c:v>
                </c:pt>
                <c:pt idx="38367">
                  <c:v>7.673399999996803E-4</c:v>
                </c:pt>
                <c:pt idx="38368">
                  <c:v>7.6735999999968029E-4</c:v>
                </c:pt>
                <c:pt idx="38369">
                  <c:v>7.6737999999968028E-4</c:v>
                </c:pt>
                <c:pt idx="38370">
                  <c:v>7.6739999999968027E-4</c:v>
                </c:pt>
                <c:pt idx="38371">
                  <c:v>7.6741999999968026E-4</c:v>
                </c:pt>
                <c:pt idx="38372">
                  <c:v>7.6743999999968025E-4</c:v>
                </c:pt>
                <c:pt idx="38373">
                  <c:v>7.6745999999968024E-4</c:v>
                </c:pt>
                <c:pt idx="38374">
                  <c:v>7.6747999999968023E-4</c:v>
                </c:pt>
                <c:pt idx="38375">
                  <c:v>7.6749999999968022E-4</c:v>
                </c:pt>
                <c:pt idx="38376">
                  <c:v>7.6751999999968021E-4</c:v>
                </c:pt>
                <c:pt idx="38377">
                  <c:v>7.675399999996802E-4</c:v>
                </c:pt>
                <c:pt idx="38378">
                  <c:v>7.6755999999968019E-4</c:v>
                </c:pt>
                <c:pt idx="38379">
                  <c:v>7.6757999999968018E-4</c:v>
                </c:pt>
                <c:pt idx="38380">
                  <c:v>7.6759999999968017E-4</c:v>
                </c:pt>
                <c:pt idx="38381">
                  <c:v>7.6761999999968016E-4</c:v>
                </c:pt>
                <c:pt idx="38382">
                  <c:v>7.6763999999968015E-4</c:v>
                </c:pt>
                <c:pt idx="38383">
                  <c:v>7.6765999999968014E-4</c:v>
                </c:pt>
                <c:pt idx="38384">
                  <c:v>7.6767999999968013E-4</c:v>
                </c:pt>
                <c:pt idx="38385">
                  <c:v>7.6769999999968012E-4</c:v>
                </c:pt>
                <c:pt idx="38386">
                  <c:v>7.6771999999968011E-4</c:v>
                </c:pt>
                <c:pt idx="38387">
                  <c:v>7.677399999996801E-4</c:v>
                </c:pt>
                <c:pt idx="38388">
                  <c:v>7.6775999999968009E-4</c:v>
                </c:pt>
                <c:pt idx="38389">
                  <c:v>7.6777999999968008E-4</c:v>
                </c:pt>
                <c:pt idx="38390">
                  <c:v>7.6779999999968007E-4</c:v>
                </c:pt>
                <c:pt idx="38391">
                  <c:v>7.6781999999968006E-4</c:v>
                </c:pt>
                <c:pt idx="38392">
                  <c:v>7.6783999999968005E-4</c:v>
                </c:pt>
                <c:pt idx="38393">
                  <c:v>7.6785999999968004E-4</c:v>
                </c:pt>
                <c:pt idx="38394">
                  <c:v>7.6787999999968003E-4</c:v>
                </c:pt>
                <c:pt idx="38395">
                  <c:v>7.6789999999968001E-4</c:v>
                </c:pt>
                <c:pt idx="38396">
                  <c:v>7.6791999999968E-4</c:v>
                </c:pt>
                <c:pt idx="38397">
                  <c:v>7.6793999999967999E-4</c:v>
                </c:pt>
                <c:pt idx="38398">
                  <c:v>7.6795999999967998E-4</c:v>
                </c:pt>
                <c:pt idx="38399">
                  <c:v>7.6797999999967997E-4</c:v>
                </c:pt>
                <c:pt idx="38400">
                  <c:v>7.6799999999967996E-4</c:v>
                </c:pt>
                <c:pt idx="38401">
                  <c:v>7.6801999999967995E-4</c:v>
                </c:pt>
                <c:pt idx="38402">
                  <c:v>7.6803999999967994E-4</c:v>
                </c:pt>
                <c:pt idx="38403">
                  <c:v>7.6805999999967993E-4</c:v>
                </c:pt>
                <c:pt idx="38404">
                  <c:v>7.6807999999967992E-4</c:v>
                </c:pt>
                <c:pt idx="38405">
                  <c:v>7.6809999999967991E-4</c:v>
                </c:pt>
                <c:pt idx="38406">
                  <c:v>7.681199999996799E-4</c:v>
                </c:pt>
                <c:pt idx="38407">
                  <c:v>7.6813999999967989E-4</c:v>
                </c:pt>
                <c:pt idx="38408">
                  <c:v>7.6815999999967988E-4</c:v>
                </c:pt>
                <c:pt idx="38409">
                  <c:v>7.6817999999967987E-4</c:v>
                </c:pt>
                <c:pt idx="38410">
                  <c:v>7.6819999999967986E-4</c:v>
                </c:pt>
                <c:pt idx="38411">
                  <c:v>7.6821999999967985E-4</c:v>
                </c:pt>
                <c:pt idx="38412">
                  <c:v>7.6823999999967984E-4</c:v>
                </c:pt>
                <c:pt idx="38413">
                  <c:v>7.6825999999967983E-4</c:v>
                </c:pt>
                <c:pt idx="38414">
                  <c:v>7.6827999999967982E-4</c:v>
                </c:pt>
                <c:pt idx="38415">
                  <c:v>7.6829999999967981E-4</c:v>
                </c:pt>
                <c:pt idx="38416">
                  <c:v>7.683199999996798E-4</c:v>
                </c:pt>
                <c:pt idx="38417">
                  <c:v>7.6833999999967979E-4</c:v>
                </c:pt>
                <c:pt idx="38418">
                  <c:v>7.6835999999967978E-4</c:v>
                </c:pt>
                <c:pt idx="38419">
                  <c:v>7.6837999999967977E-4</c:v>
                </c:pt>
                <c:pt idx="38420">
                  <c:v>7.6839999999967976E-4</c:v>
                </c:pt>
                <c:pt idx="38421">
                  <c:v>7.6841999999967975E-4</c:v>
                </c:pt>
                <c:pt idx="38422">
                  <c:v>7.6843999999967974E-4</c:v>
                </c:pt>
                <c:pt idx="38423">
                  <c:v>7.6845999999967972E-4</c:v>
                </c:pt>
                <c:pt idx="38424">
                  <c:v>7.6847999999967971E-4</c:v>
                </c:pt>
                <c:pt idx="38425">
                  <c:v>7.684999999996797E-4</c:v>
                </c:pt>
                <c:pt idx="38426">
                  <c:v>7.6851999999967969E-4</c:v>
                </c:pt>
                <c:pt idx="38427">
                  <c:v>7.6853999999967968E-4</c:v>
                </c:pt>
                <c:pt idx="38428">
                  <c:v>7.6855999999967967E-4</c:v>
                </c:pt>
                <c:pt idx="38429">
                  <c:v>7.6857999999967966E-4</c:v>
                </c:pt>
                <c:pt idx="38430">
                  <c:v>7.6859999999967965E-4</c:v>
                </c:pt>
                <c:pt idx="38431">
                  <c:v>7.6861999999967964E-4</c:v>
                </c:pt>
                <c:pt idx="38432">
                  <c:v>7.6863999999967963E-4</c:v>
                </c:pt>
                <c:pt idx="38433">
                  <c:v>7.6865999999967962E-4</c:v>
                </c:pt>
                <c:pt idx="38434">
                  <c:v>7.6867999999967961E-4</c:v>
                </c:pt>
                <c:pt idx="38435">
                  <c:v>7.686999999996796E-4</c:v>
                </c:pt>
                <c:pt idx="38436">
                  <c:v>7.6871999999967959E-4</c:v>
                </c:pt>
                <c:pt idx="38437">
                  <c:v>7.6873999999967958E-4</c:v>
                </c:pt>
                <c:pt idx="38438">
                  <c:v>7.6875999999967957E-4</c:v>
                </c:pt>
                <c:pt idx="38439">
                  <c:v>7.6877999999967956E-4</c:v>
                </c:pt>
                <c:pt idx="38440">
                  <c:v>7.6879999999967955E-4</c:v>
                </c:pt>
                <c:pt idx="38441">
                  <c:v>7.6881999999967954E-4</c:v>
                </c:pt>
                <c:pt idx="38442">
                  <c:v>7.6883999999967953E-4</c:v>
                </c:pt>
                <c:pt idx="38443">
                  <c:v>7.6885999999967952E-4</c:v>
                </c:pt>
                <c:pt idx="38444">
                  <c:v>7.6887999999967951E-4</c:v>
                </c:pt>
                <c:pt idx="38445">
                  <c:v>7.688999999996795E-4</c:v>
                </c:pt>
                <c:pt idx="38446">
                  <c:v>7.6891999999967949E-4</c:v>
                </c:pt>
                <c:pt idx="38447">
                  <c:v>7.6893999999967948E-4</c:v>
                </c:pt>
                <c:pt idx="38448">
                  <c:v>7.6895999999967947E-4</c:v>
                </c:pt>
                <c:pt idx="38449">
                  <c:v>7.6897999999967946E-4</c:v>
                </c:pt>
                <c:pt idx="38450">
                  <c:v>7.6899999999967945E-4</c:v>
                </c:pt>
                <c:pt idx="38451">
                  <c:v>7.6901999999967943E-4</c:v>
                </c:pt>
                <c:pt idx="38452">
                  <c:v>7.6903999999967942E-4</c:v>
                </c:pt>
                <c:pt idx="38453">
                  <c:v>7.6905999999967941E-4</c:v>
                </c:pt>
                <c:pt idx="38454">
                  <c:v>7.690799999996794E-4</c:v>
                </c:pt>
                <c:pt idx="38455">
                  <c:v>7.6909999999967939E-4</c:v>
                </c:pt>
                <c:pt idx="38456">
                  <c:v>7.6911999999967938E-4</c:v>
                </c:pt>
                <c:pt idx="38457">
                  <c:v>7.6913999999967937E-4</c:v>
                </c:pt>
                <c:pt idx="38458">
                  <c:v>7.6915999999967936E-4</c:v>
                </c:pt>
                <c:pt idx="38459">
                  <c:v>7.6917999999967935E-4</c:v>
                </c:pt>
                <c:pt idx="38460">
                  <c:v>7.6919999999967934E-4</c:v>
                </c:pt>
                <c:pt idx="38461">
                  <c:v>7.6921999999967933E-4</c:v>
                </c:pt>
                <c:pt idx="38462">
                  <c:v>7.6923999999967932E-4</c:v>
                </c:pt>
                <c:pt idx="38463">
                  <c:v>7.6925999999967931E-4</c:v>
                </c:pt>
                <c:pt idx="38464">
                  <c:v>7.692799999996793E-4</c:v>
                </c:pt>
                <c:pt idx="38465">
                  <c:v>7.6929999999967929E-4</c:v>
                </c:pt>
                <c:pt idx="38466">
                  <c:v>7.6931999999967928E-4</c:v>
                </c:pt>
                <c:pt idx="38467">
                  <c:v>7.6933999999967927E-4</c:v>
                </c:pt>
                <c:pt idx="38468">
                  <c:v>7.6935999999967926E-4</c:v>
                </c:pt>
                <c:pt idx="38469">
                  <c:v>7.6937999999967925E-4</c:v>
                </c:pt>
                <c:pt idx="38470">
                  <c:v>7.6939999999967924E-4</c:v>
                </c:pt>
                <c:pt idx="38471">
                  <c:v>7.6941999999967923E-4</c:v>
                </c:pt>
                <c:pt idx="38472">
                  <c:v>7.6943999999967922E-4</c:v>
                </c:pt>
                <c:pt idx="38473">
                  <c:v>7.6945999999967921E-4</c:v>
                </c:pt>
                <c:pt idx="38474">
                  <c:v>7.694799999996792E-4</c:v>
                </c:pt>
                <c:pt idx="38475">
                  <c:v>7.6949999999967919E-4</c:v>
                </c:pt>
                <c:pt idx="38476">
                  <c:v>7.6951999999967918E-4</c:v>
                </c:pt>
                <c:pt idx="38477">
                  <c:v>7.6953999999967917E-4</c:v>
                </c:pt>
                <c:pt idx="38478">
                  <c:v>7.6955999999967916E-4</c:v>
                </c:pt>
                <c:pt idx="38479">
                  <c:v>7.6957999999967914E-4</c:v>
                </c:pt>
                <c:pt idx="38480">
                  <c:v>7.6959999999967913E-4</c:v>
                </c:pt>
                <c:pt idx="38481">
                  <c:v>7.6961999999967912E-4</c:v>
                </c:pt>
                <c:pt idx="38482">
                  <c:v>7.6963999999967911E-4</c:v>
                </c:pt>
                <c:pt idx="38483">
                  <c:v>7.696599999996791E-4</c:v>
                </c:pt>
                <c:pt idx="38484">
                  <c:v>7.6967999999967909E-4</c:v>
                </c:pt>
                <c:pt idx="38485">
                  <c:v>7.6969999999967908E-4</c:v>
                </c:pt>
                <c:pt idx="38486">
                  <c:v>7.6971999999967907E-4</c:v>
                </c:pt>
                <c:pt idx="38487">
                  <c:v>7.6973999999967906E-4</c:v>
                </c:pt>
                <c:pt idx="38488">
                  <c:v>7.6975999999967905E-4</c:v>
                </c:pt>
                <c:pt idx="38489">
                  <c:v>7.6977999999967904E-4</c:v>
                </c:pt>
                <c:pt idx="38490">
                  <c:v>7.6979999999967903E-4</c:v>
                </c:pt>
                <c:pt idx="38491">
                  <c:v>7.6981999999967902E-4</c:v>
                </c:pt>
                <c:pt idx="38492">
                  <c:v>7.6983999999967901E-4</c:v>
                </c:pt>
                <c:pt idx="38493">
                  <c:v>7.69859999999679E-4</c:v>
                </c:pt>
                <c:pt idx="38494">
                  <c:v>7.6987999999967899E-4</c:v>
                </c:pt>
                <c:pt idx="38495">
                  <c:v>7.6989999999967898E-4</c:v>
                </c:pt>
                <c:pt idx="38496">
                  <c:v>7.6991999999967897E-4</c:v>
                </c:pt>
                <c:pt idx="38497">
                  <c:v>7.6993999999967896E-4</c:v>
                </c:pt>
                <c:pt idx="38498">
                  <c:v>7.6995999999967895E-4</c:v>
                </c:pt>
                <c:pt idx="38499">
                  <c:v>7.6997999999967894E-4</c:v>
                </c:pt>
                <c:pt idx="38500">
                  <c:v>7.6999999999967893E-4</c:v>
                </c:pt>
                <c:pt idx="38501">
                  <c:v>7.7001999999967892E-4</c:v>
                </c:pt>
                <c:pt idx="38502">
                  <c:v>7.7003999999967891E-4</c:v>
                </c:pt>
                <c:pt idx="38503">
                  <c:v>7.700599999996789E-4</c:v>
                </c:pt>
                <c:pt idx="38504">
                  <c:v>7.7007999999967889E-4</c:v>
                </c:pt>
                <c:pt idx="38505">
                  <c:v>7.7009999999967888E-4</c:v>
                </c:pt>
                <c:pt idx="38506">
                  <c:v>7.7011999999967887E-4</c:v>
                </c:pt>
                <c:pt idx="38507">
                  <c:v>7.7013999999967885E-4</c:v>
                </c:pt>
                <c:pt idx="38508">
                  <c:v>7.7015999999967884E-4</c:v>
                </c:pt>
                <c:pt idx="38509">
                  <c:v>7.7017999999967883E-4</c:v>
                </c:pt>
                <c:pt idx="38510">
                  <c:v>7.7019999999967882E-4</c:v>
                </c:pt>
                <c:pt idx="38511">
                  <c:v>7.7021999999967881E-4</c:v>
                </c:pt>
                <c:pt idx="38512">
                  <c:v>7.702399999996788E-4</c:v>
                </c:pt>
                <c:pt idx="38513">
                  <c:v>7.7025999999967879E-4</c:v>
                </c:pt>
                <c:pt idx="38514">
                  <c:v>7.7027999999967878E-4</c:v>
                </c:pt>
                <c:pt idx="38515">
                  <c:v>7.7029999999967877E-4</c:v>
                </c:pt>
                <c:pt idx="38516">
                  <c:v>7.7031999999967876E-4</c:v>
                </c:pt>
                <c:pt idx="38517">
                  <c:v>7.7033999999967875E-4</c:v>
                </c:pt>
                <c:pt idx="38518">
                  <c:v>7.7035999999967874E-4</c:v>
                </c:pt>
                <c:pt idx="38519">
                  <c:v>7.7037999999967873E-4</c:v>
                </c:pt>
                <c:pt idx="38520">
                  <c:v>7.7039999999967872E-4</c:v>
                </c:pt>
                <c:pt idx="38521">
                  <c:v>7.7041999999967871E-4</c:v>
                </c:pt>
                <c:pt idx="38522">
                  <c:v>7.704399999996787E-4</c:v>
                </c:pt>
                <c:pt idx="38523">
                  <c:v>7.7045999999967869E-4</c:v>
                </c:pt>
                <c:pt idx="38524">
                  <c:v>7.7047999999967868E-4</c:v>
                </c:pt>
                <c:pt idx="38525">
                  <c:v>7.7049999999967867E-4</c:v>
                </c:pt>
                <c:pt idx="38526">
                  <c:v>7.7051999999967866E-4</c:v>
                </c:pt>
                <c:pt idx="38527">
                  <c:v>7.7053999999967865E-4</c:v>
                </c:pt>
                <c:pt idx="38528">
                  <c:v>7.7055999999967864E-4</c:v>
                </c:pt>
                <c:pt idx="38529">
                  <c:v>7.7057999999967863E-4</c:v>
                </c:pt>
                <c:pt idx="38530">
                  <c:v>7.7059999999967862E-4</c:v>
                </c:pt>
                <c:pt idx="38531">
                  <c:v>7.7061999999967861E-4</c:v>
                </c:pt>
                <c:pt idx="38532">
                  <c:v>7.706399999996786E-4</c:v>
                </c:pt>
                <c:pt idx="38533">
                  <c:v>7.7065999999967859E-4</c:v>
                </c:pt>
                <c:pt idx="38534">
                  <c:v>7.7067999999967858E-4</c:v>
                </c:pt>
                <c:pt idx="38535">
                  <c:v>7.7069999999967856E-4</c:v>
                </c:pt>
                <c:pt idx="38536">
                  <c:v>7.7071999999967855E-4</c:v>
                </c:pt>
                <c:pt idx="38537">
                  <c:v>7.7073999999967854E-4</c:v>
                </c:pt>
                <c:pt idx="38538">
                  <c:v>7.7075999999967853E-4</c:v>
                </c:pt>
                <c:pt idx="38539">
                  <c:v>7.7077999999967852E-4</c:v>
                </c:pt>
                <c:pt idx="38540">
                  <c:v>7.7079999999967851E-4</c:v>
                </c:pt>
                <c:pt idx="38541">
                  <c:v>7.708199999996785E-4</c:v>
                </c:pt>
                <c:pt idx="38542">
                  <c:v>7.7083999999967849E-4</c:v>
                </c:pt>
                <c:pt idx="38543">
                  <c:v>7.7085999999967848E-4</c:v>
                </c:pt>
                <c:pt idx="38544">
                  <c:v>7.7087999999967847E-4</c:v>
                </c:pt>
                <c:pt idx="38545">
                  <c:v>7.7089999999967846E-4</c:v>
                </c:pt>
                <c:pt idx="38546">
                  <c:v>7.7091999999967845E-4</c:v>
                </c:pt>
                <c:pt idx="38547">
                  <c:v>7.7093999999967844E-4</c:v>
                </c:pt>
                <c:pt idx="38548">
                  <c:v>7.7095999999967843E-4</c:v>
                </c:pt>
                <c:pt idx="38549">
                  <c:v>7.7097999999967842E-4</c:v>
                </c:pt>
                <c:pt idx="38550">
                  <c:v>7.7099999999967841E-4</c:v>
                </c:pt>
                <c:pt idx="38551">
                  <c:v>7.710199999996784E-4</c:v>
                </c:pt>
                <c:pt idx="38552">
                  <c:v>7.7103999999967839E-4</c:v>
                </c:pt>
                <c:pt idx="38553">
                  <c:v>7.7105999999967838E-4</c:v>
                </c:pt>
                <c:pt idx="38554">
                  <c:v>7.7107999999967837E-4</c:v>
                </c:pt>
                <c:pt idx="38555">
                  <c:v>7.7109999999967836E-4</c:v>
                </c:pt>
                <c:pt idx="38556">
                  <c:v>7.7111999999967835E-4</c:v>
                </c:pt>
                <c:pt idx="38557">
                  <c:v>7.7113999999967834E-4</c:v>
                </c:pt>
                <c:pt idx="38558">
                  <c:v>7.7115999999967833E-4</c:v>
                </c:pt>
                <c:pt idx="38559">
                  <c:v>7.7117999999967832E-4</c:v>
                </c:pt>
                <c:pt idx="38560">
                  <c:v>7.7119999999967831E-4</c:v>
                </c:pt>
                <c:pt idx="38561">
                  <c:v>7.712199999996783E-4</c:v>
                </c:pt>
                <c:pt idx="38562">
                  <c:v>7.7123999999967829E-4</c:v>
                </c:pt>
                <c:pt idx="38563">
                  <c:v>7.7125999999967827E-4</c:v>
                </c:pt>
                <c:pt idx="38564">
                  <c:v>7.7127999999967826E-4</c:v>
                </c:pt>
                <c:pt idx="38565">
                  <c:v>7.7129999999967825E-4</c:v>
                </c:pt>
                <c:pt idx="38566">
                  <c:v>7.7131999999967824E-4</c:v>
                </c:pt>
                <c:pt idx="38567">
                  <c:v>7.7133999999967823E-4</c:v>
                </c:pt>
                <c:pt idx="38568">
                  <c:v>7.7135999999967822E-4</c:v>
                </c:pt>
                <c:pt idx="38569">
                  <c:v>7.7137999999967821E-4</c:v>
                </c:pt>
                <c:pt idx="38570">
                  <c:v>7.713999999996782E-4</c:v>
                </c:pt>
                <c:pt idx="38571">
                  <c:v>7.7141999999967819E-4</c:v>
                </c:pt>
                <c:pt idx="38572">
                  <c:v>7.7143999999967818E-4</c:v>
                </c:pt>
                <c:pt idx="38573">
                  <c:v>7.7145999999967817E-4</c:v>
                </c:pt>
                <c:pt idx="38574">
                  <c:v>7.7147999999967816E-4</c:v>
                </c:pt>
                <c:pt idx="38575">
                  <c:v>7.7149999999967815E-4</c:v>
                </c:pt>
                <c:pt idx="38576">
                  <c:v>7.7151999999967814E-4</c:v>
                </c:pt>
                <c:pt idx="38577">
                  <c:v>7.7153999999967813E-4</c:v>
                </c:pt>
                <c:pt idx="38578">
                  <c:v>7.7155999999967812E-4</c:v>
                </c:pt>
                <c:pt idx="38579">
                  <c:v>7.7157999999967811E-4</c:v>
                </c:pt>
                <c:pt idx="38580">
                  <c:v>7.715999999996781E-4</c:v>
                </c:pt>
                <c:pt idx="38581">
                  <c:v>7.7161999999967809E-4</c:v>
                </c:pt>
                <c:pt idx="38582">
                  <c:v>7.7163999999967808E-4</c:v>
                </c:pt>
                <c:pt idx="38583">
                  <c:v>7.7165999999967807E-4</c:v>
                </c:pt>
                <c:pt idx="38584">
                  <c:v>7.7167999999967806E-4</c:v>
                </c:pt>
                <c:pt idx="38585">
                  <c:v>7.7169999999967805E-4</c:v>
                </c:pt>
                <c:pt idx="38586">
                  <c:v>7.7171999999967804E-4</c:v>
                </c:pt>
                <c:pt idx="38587">
                  <c:v>7.7173999999967803E-4</c:v>
                </c:pt>
                <c:pt idx="38588">
                  <c:v>7.7175999999967802E-4</c:v>
                </c:pt>
                <c:pt idx="38589">
                  <c:v>7.7177999999967801E-4</c:v>
                </c:pt>
                <c:pt idx="38590">
                  <c:v>7.71799999999678E-4</c:v>
                </c:pt>
                <c:pt idx="38591">
                  <c:v>7.7181999999967799E-4</c:v>
                </c:pt>
                <c:pt idx="38592">
                  <c:v>7.7183999999967797E-4</c:v>
                </c:pt>
                <c:pt idx="38593">
                  <c:v>7.7185999999967796E-4</c:v>
                </c:pt>
                <c:pt idx="38594">
                  <c:v>7.7187999999967795E-4</c:v>
                </c:pt>
                <c:pt idx="38595">
                  <c:v>7.7189999999967794E-4</c:v>
                </c:pt>
                <c:pt idx="38596">
                  <c:v>7.7191999999967793E-4</c:v>
                </c:pt>
                <c:pt idx="38597">
                  <c:v>7.7193999999967792E-4</c:v>
                </c:pt>
                <c:pt idx="38598">
                  <c:v>7.7195999999967791E-4</c:v>
                </c:pt>
                <c:pt idx="38599">
                  <c:v>7.719799999996779E-4</c:v>
                </c:pt>
                <c:pt idx="38600">
                  <c:v>7.7199999999967789E-4</c:v>
                </c:pt>
                <c:pt idx="38601">
                  <c:v>7.7201999999967788E-4</c:v>
                </c:pt>
                <c:pt idx="38602">
                  <c:v>7.7203999999967787E-4</c:v>
                </c:pt>
                <c:pt idx="38603">
                  <c:v>7.7205999999967786E-4</c:v>
                </c:pt>
                <c:pt idx="38604">
                  <c:v>7.7207999999967785E-4</c:v>
                </c:pt>
                <c:pt idx="38605">
                  <c:v>7.7209999999967784E-4</c:v>
                </c:pt>
                <c:pt idx="38606">
                  <c:v>7.7211999999967783E-4</c:v>
                </c:pt>
                <c:pt idx="38607">
                  <c:v>7.7213999999967782E-4</c:v>
                </c:pt>
                <c:pt idx="38608">
                  <c:v>7.7215999999967781E-4</c:v>
                </c:pt>
                <c:pt idx="38609">
                  <c:v>7.721799999996778E-4</c:v>
                </c:pt>
                <c:pt idx="38610">
                  <c:v>7.7219999999967779E-4</c:v>
                </c:pt>
                <c:pt idx="38611">
                  <c:v>7.7221999999967778E-4</c:v>
                </c:pt>
                <c:pt idx="38612">
                  <c:v>7.7223999999967777E-4</c:v>
                </c:pt>
                <c:pt idx="38613">
                  <c:v>7.7225999999967776E-4</c:v>
                </c:pt>
                <c:pt idx="38614">
                  <c:v>7.7227999999967775E-4</c:v>
                </c:pt>
                <c:pt idx="38615">
                  <c:v>7.7229999999967774E-4</c:v>
                </c:pt>
                <c:pt idx="38616">
                  <c:v>7.7231999999967773E-4</c:v>
                </c:pt>
                <c:pt idx="38617">
                  <c:v>7.7233999999967772E-4</c:v>
                </c:pt>
                <c:pt idx="38618">
                  <c:v>7.7235999999967771E-4</c:v>
                </c:pt>
                <c:pt idx="38619">
                  <c:v>7.723799999996777E-4</c:v>
                </c:pt>
                <c:pt idx="38620">
                  <c:v>7.7239999999967768E-4</c:v>
                </c:pt>
                <c:pt idx="38621">
                  <c:v>7.7241999999967767E-4</c:v>
                </c:pt>
                <c:pt idx="38622">
                  <c:v>7.7243999999967766E-4</c:v>
                </c:pt>
                <c:pt idx="38623">
                  <c:v>7.7245999999967765E-4</c:v>
                </c:pt>
                <c:pt idx="38624">
                  <c:v>7.7247999999967764E-4</c:v>
                </c:pt>
                <c:pt idx="38625">
                  <c:v>7.7249999999967763E-4</c:v>
                </c:pt>
                <c:pt idx="38626">
                  <c:v>7.7251999999967762E-4</c:v>
                </c:pt>
                <c:pt idx="38627">
                  <c:v>7.7253999999967761E-4</c:v>
                </c:pt>
                <c:pt idx="38628">
                  <c:v>7.725599999996776E-4</c:v>
                </c:pt>
                <c:pt idx="38629">
                  <c:v>7.7257999999967759E-4</c:v>
                </c:pt>
                <c:pt idx="38630">
                  <c:v>7.7259999999967758E-4</c:v>
                </c:pt>
                <c:pt idx="38631">
                  <c:v>7.7261999999967757E-4</c:v>
                </c:pt>
                <c:pt idx="38632">
                  <c:v>7.7263999999967756E-4</c:v>
                </c:pt>
                <c:pt idx="38633">
                  <c:v>7.7265999999967755E-4</c:v>
                </c:pt>
                <c:pt idx="38634">
                  <c:v>7.7267999999967754E-4</c:v>
                </c:pt>
                <c:pt idx="38635">
                  <c:v>7.7269999999967753E-4</c:v>
                </c:pt>
                <c:pt idx="38636">
                  <c:v>7.7271999999967752E-4</c:v>
                </c:pt>
                <c:pt idx="38637">
                  <c:v>7.7273999999967751E-4</c:v>
                </c:pt>
                <c:pt idx="38638">
                  <c:v>7.727599999996775E-4</c:v>
                </c:pt>
                <c:pt idx="38639">
                  <c:v>7.7277999999967749E-4</c:v>
                </c:pt>
                <c:pt idx="38640">
                  <c:v>7.7279999999967748E-4</c:v>
                </c:pt>
                <c:pt idx="38641">
                  <c:v>7.7281999999967747E-4</c:v>
                </c:pt>
                <c:pt idx="38642">
                  <c:v>7.7283999999967746E-4</c:v>
                </c:pt>
                <c:pt idx="38643">
                  <c:v>7.7285999999967745E-4</c:v>
                </c:pt>
                <c:pt idx="38644">
                  <c:v>7.7287999999967744E-4</c:v>
                </c:pt>
                <c:pt idx="38645">
                  <c:v>7.7289999999967743E-4</c:v>
                </c:pt>
                <c:pt idx="38646">
                  <c:v>7.7291999999967742E-4</c:v>
                </c:pt>
                <c:pt idx="38647">
                  <c:v>7.7293999999967741E-4</c:v>
                </c:pt>
                <c:pt idx="38648">
                  <c:v>7.7295999999967739E-4</c:v>
                </c:pt>
                <c:pt idx="38649">
                  <c:v>7.7297999999967738E-4</c:v>
                </c:pt>
                <c:pt idx="38650">
                  <c:v>7.7299999999967737E-4</c:v>
                </c:pt>
                <c:pt idx="38651">
                  <c:v>7.7301999999967736E-4</c:v>
                </c:pt>
                <c:pt idx="38652">
                  <c:v>7.7303999999967735E-4</c:v>
                </c:pt>
                <c:pt idx="38653">
                  <c:v>7.7305999999967734E-4</c:v>
                </c:pt>
                <c:pt idx="38654">
                  <c:v>7.7307999999967733E-4</c:v>
                </c:pt>
                <c:pt idx="38655">
                  <c:v>7.7309999999967732E-4</c:v>
                </c:pt>
                <c:pt idx="38656">
                  <c:v>7.7311999999967731E-4</c:v>
                </c:pt>
                <c:pt idx="38657">
                  <c:v>7.731399999996773E-4</c:v>
                </c:pt>
                <c:pt idx="38658">
                  <c:v>7.7315999999967729E-4</c:v>
                </c:pt>
                <c:pt idx="38659">
                  <c:v>7.7317999999967728E-4</c:v>
                </c:pt>
                <c:pt idx="38660">
                  <c:v>7.7319999999967727E-4</c:v>
                </c:pt>
                <c:pt idx="38661">
                  <c:v>7.7321999999967726E-4</c:v>
                </c:pt>
                <c:pt idx="38662">
                  <c:v>7.7323999999967725E-4</c:v>
                </c:pt>
                <c:pt idx="38663">
                  <c:v>7.7325999999967724E-4</c:v>
                </c:pt>
                <c:pt idx="38664">
                  <c:v>7.7327999999967723E-4</c:v>
                </c:pt>
                <c:pt idx="38665">
                  <c:v>7.7329999999967722E-4</c:v>
                </c:pt>
                <c:pt idx="38666">
                  <c:v>7.7331999999967721E-4</c:v>
                </c:pt>
                <c:pt idx="38667">
                  <c:v>7.733399999996772E-4</c:v>
                </c:pt>
                <c:pt idx="38668">
                  <c:v>7.7335999999967719E-4</c:v>
                </c:pt>
                <c:pt idx="38669">
                  <c:v>7.7337999999967718E-4</c:v>
                </c:pt>
                <c:pt idx="38670">
                  <c:v>7.7339999999967717E-4</c:v>
                </c:pt>
                <c:pt idx="38671">
                  <c:v>7.7341999999967716E-4</c:v>
                </c:pt>
                <c:pt idx="38672">
                  <c:v>7.7343999999967715E-4</c:v>
                </c:pt>
                <c:pt idx="38673">
                  <c:v>7.7345999999967714E-4</c:v>
                </c:pt>
                <c:pt idx="38674">
                  <c:v>7.7347999999967713E-4</c:v>
                </c:pt>
                <c:pt idx="38675">
                  <c:v>7.7349999999967712E-4</c:v>
                </c:pt>
                <c:pt idx="38676">
                  <c:v>7.735199999996771E-4</c:v>
                </c:pt>
                <c:pt idx="38677">
                  <c:v>7.7353999999967709E-4</c:v>
                </c:pt>
                <c:pt idx="38678">
                  <c:v>7.7355999999967708E-4</c:v>
                </c:pt>
                <c:pt idx="38679">
                  <c:v>7.7357999999967707E-4</c:v>
                </c:pt>
                <c:pt idx="38680">
                  <c:v>7.7359999999967706E-4</c:v>
                </c:pt>
                <c:pt idx="38681">
                  <c:v>7.7361999999967705E-4</c:v>
                </c:pt>
                <c:pt idx="38682">
                  <c:v>7.7363999999967704E-4</c:v>
                </c:pt>
                <c:pt idx="38683">
                  <c:v>7.7365999999967703E-4</c:v>
                </c:pt>
                <c:pt idx="38684">
                  <c:v>7.7367999999967702E-4</c:v>
                </c:pt>
                <c:pt idx="38685">
                  <c:v>7.7369999999967701E-4</c:v>
                </c:pt>
                <c:pt idx="38686">
                  <c:v>7.73719999999677E-4</c:v>
                </c:pt>
                <c:pt idx="38687">
                  <c:v>7.7373999999967699E-4</c:v>
                </c:pt>
                <c:pt idx="38688">
                  <c:v>7.7375999999967698E-4</c:v>
                </c:pt>
                <c:pt idx="38689">
                  <c:v>7.7377999999967697E-4</c:v>
                </c:pt>
                <c:pt idx="38690">
                  <c:v>7.7379999999967696E-4</c:v>
                </c:pt>
                <c:pt idx="38691">
                  <c:v>7.7381999999967695E-4</c:v>
                </c:pt>
                <c:pt idx="38692">
                  <c:v>7.7383999999967694E-4</c:v>
                </c:pt>
                <c:pt idx="38693">
                  <c:v>7.7385999999967693E-4</c:v>
                </c:pt>
                <c:pt idx="38694">
                  <c:v>7.7387999999967692E-4</c:v>
                </c:pt>
                <c:pt idx="38695">
                  <c:v>7.7389999999967691E-4</c:v>
                </c:pt>
                <c:pt idx="38696">
                  <c:v>7.739199999996769E-4</c:v>
                </c:pt>
                <c:pt idx="38697">
                  <c:v>7.7393999999967689E-4</c:v>
                </c:pt>
                <c:pt idx="38698">
                  <c:v>7.7395999999967688E-4</c:v>
                </c:pt>
                <c:pt idx="38699">
                  <c:v>7.7397999999967687E-4</c:v>
                </c:pt>
                <c:pt idx="38700">
                  <c:v>7.7399999999967686E-4</c:v>
                </c:pt>
                <c:pt idx="38701">
                  <c:v>7.7401999999967685E-4</c:v>
                </c:pt>
                <c:pt idx="38702">
                  <c:v>7.7403999999967684E-4</c:v>
                </c:pt>
                <c:pt idx="38703">
                  <c:v>7.7405999999967683E-4</c:v>
                </c:pt>
                <c:pt idx="38704">
                  <c:v>7.7407999999967681E-4</c:v>
                </c:pt>
                <c:pt idx="38705">
                  <c:v>7.740999999996768E-4</c:v>
                </c:pt>
                <c:pt idx="38706">
                  <c:v>7.7411999999967679E-4</c:v>
                </c:pt>
                <c:pt idx="38707">
                  <c:v>7.7413999999967678E-4</c:v>
                </c:pt>
                <c:pt idx="38708">
                  <c:v>7.7415999999967677E-4</c:v>
                </c:pt>
                <c:pt idx="38709">
                  <c:v>7.7417999999967676E-4</c:v>
                </c:pt>
                <c:pt idx="38710">
                  <c:v>7.7419999999967675E-4</c:v>
                </c:pt>
                <c:pt idx="38711">
                  <c:v>7.7421999999967674E-4</c:v>
                </c:pt>
                <c:pt idx="38712">
                  <c:v>7.7423999999967673E-4</c:v>
                </c:pt>
                <c:pt idx="38713">
                  <c:v>7.7425999999967672E-4</c:v>
                </c:pt>
                <c:pt idx="38714">
                  <c:v>7.7427999999967671E-4</c:v>
                </c:pt>
                <c:pt idx="38715">
                  <c:v>7.742999999996767E-4</c:v>
                </c:pt>
                <c:pt idx="38716">
                  <c:v>7.7431999999967669E-4</c:v>
                </c:pt>
                <c:pt idx="38717">
                  <c:v>7.7433999999967668E-4</c:v>
                </c:pt>
                <c:pt idx="38718">
                  <c:v>7.7435999999967667E-4</c:v>
                </c:pt>
                <c:pt idx="38719">
                  <c:v>7.7437999999967666E-4</c:v>
                </c:pt>
                <c:pt idx="38720">
                  <c:v>7.7439999999967665E-4</c:v>
                </c:pt>
                <c:pt idx="38721">
                  <c:v>7.7441999999967664E-4</c:v>
                </c:pt>
                <c:pt idx="38722">
                  <c:v>7.7443999999967663E-4</c:v>
                </c:pt>
                <c:pt idx="38723">
                  <c:v>7.7445999999967662E-4</c:v>
                </c:pt>
                <c:pt idx="38724">
                  <c:v>7.7447999999967661E-4</c:v>
                </c:pt>
                <c:pt idx="38725">
                  <c:v>7.744999999996766E-4</c:v>
                </c:pt>
                <c:pt idx="38726">
                  <c:v>7.7451999999967659E-4</c:v>
                </c:pt>
                <c:pt idx="38727">
                  <c:v>7.7453999999967658E-4</c:v>
                </c:pt>
                <c:pt idx="38728">
                  <c:v>7.7455999999967657E-4</c:v>
                </c:pt>
                <c:pt idx="38729">
                  <c:v>7.7457999999967656E-4</c:v>
                </c:pt>
                <c:pt idx="38730">
                  <c:v>7.7459999999967655E-4</c:v>
                </c:pt>
                <c:pt idx="38731">
                  <c:v>7.7461999999967654E-4</c:v>
                </c:pt>
                <c:pt idx="38732">
                  <c:v>7.7463999999967652E-4</c:v>
                </c:pt>
                <c:pt idx="38733">
                  <c:v>7.7465999999967651E-4</c:v>
                </c:pt>
                <c:pt idx="38734">
                  <c:v>7.746799999996765E-4</c:v>
                </c:pt>
                <c:pt idx="38735">
                  <c:v>7.7469999999967649E-4</c:v>
                </c:pt>
                <c:pt idx="38736">
                  <c:v>7.7471999999967648E-4</c:v>
                </c:pt>
                <c:pt idx="38737">
                  <c:v>7.7473999999967647E-4</c:v>
                </c:pt>
                <c:pt idx="38738">
                  <c:v>7.7475999999967646E-4</c:v>
                </c:pt>
                <c:pt idx="38739">
                  <c:v>7.7477999999967645E-4</c:v>
                </c:pt>
                <c:pt idx="38740">
                  <c:v>7.7479999999967644E-4</c:v>
                </c:pt>
                <c:pt idx="38741">
                  <c:v>7.7481999999967643E-4</c:v>
                </c:pt>
                <c:pt idx="38742">
                  <c:v>7.7483999999967642E-4</c:v>
                </c:pt>
                <c:pt idx="38743">
                  <c:v>7.7485999999967641E-4</c:v>
                </c:pt>
                <c:pt idx="38744">
                  <c:v>7.748799999996764E-4</c:v>
                </c:pt>
                <c:pt idx="38745">
                  <c:v>7.7489999999967639E-4</c:v>
                </c:pt>
                <c:pt idx="38746">
                  <c:v>7.7491999999967638E-4</c:v>
                </c:pt>
                <c:pt idx="38747">
                  <c:v>7.7493999999967637E-4</c:v>
                </c:pt>
                <c:pt idx="38748">
                  <c:v>7.7495999999967636E-4</c:v>
                </c:pt>
                <c:pt idx="38749">
                  <c:v>7.7497999999967635E-4</c:v>
                </c:pt>
                <c:pt idx="38750">
                  <c:v>7.7499999999967634E-4</c:v>
                </c:pt>
                <c:pt idx="38751">
                  <c:v>7.7501999999967633E-4</c:v>
                </c:pt>
                <c:pt idx="38752">
                  <c:v>7.7503999999967632E-4</c:v>
                </c:pt>
                <c:pt idx="38753">
                  <c:v>7.7505999999967631E-4</c:v>
                </c:pt>
                <c:pt idx="38754">
                  <c:v>7.750799999996763E-4</c:v>
                </c:pt>
                <c:pt idx="38755">
                  <c:v>7.7509999999967629E-4</c:v>
                </c:pt>
                <c:pt idx="38756">
                  <c:v>7.7511999999967628E-4</c:v>
                </c:pt>
                <c:pt idx="38757">
                  <c:v>7.7513999999967627E-4</c:v>
                </c:pt>
                <c:pt idx="38758">
                  <c:v>7.7515999999967626E-4</c:v>
                </c:pt>
                <c:pt idx="38759">
                  <c:v>7.7517999999967625E-4</c:v>
                </c:pt>
                <c:pt idx="38760">
                  <c:v>7.7519999999967623E-4</c:v>
                </c:pt>
                <c:pt idx="38761">
                  <c:v>7.7521999999967622E-4</c:v>
                </c:pt>
                <c:pt idx="38762">
                  <c:v>7.7523999999967621E-4</c:v>
                </c:pt>
                <c:pt idx="38763">
                  <c:v>7.752599999996762E-4</c:v>
                </c:pt>
                <c:pt idx="38764">
                  <c:v>7.7527999999967619E-4</c:v>
                </c:pt>
                <c:pt idx="38765">
                  <c:v>7.7529999999967618E-4</c:v>
                </c:pt>
                <c:pt idx="38766">
                  <c:v>7.7531999999967617E-4</c:v>
                </c:pt>
                <c:pt idx="38767">
                  <c:v>7.7533999999967616E-4</c:v>
                </c:pt>
                <c:pt idx="38768">
                  <c:v>7.7535999999967615E-4</c:v>
                </c:pt>
                <c:pt idx="38769">
                  <c:v>7.7537999999967614E-4</c:v>
                </c:pt>
                <c:pt idx="38770">
                  <c:v>7.7539999999967613E-4</c:v>
                </c:pt>
                <c:pt idx="38771">
                  <c:v>7.7541999999967612E-4</c:v>
                </c:pt>
                <c:pt idx="38772">
                  <c:v>7.7543999999967611E-4</c:v>
                </c:pt>
                <c:pt idx="38773">
                  <c:v>7.754599999996761E-4</c:v>
                </c:pt>
                <c:pt idx="38774">
                  <c:v>7.7547999999967609E-4</c:v>
                </c:pt>
                <c:pt idx="38775">
                  <c:v>7.7549999999967608E-4</c:v>
                </c:pt>
                <c:pt idx="38776">
                  <c:v>7.7551999999967607E-4</c:v>
                </c:pt>
                <c:pt idx="38777">
                  <c:v>7.7553999999967606E-4</c:v>
                </c:pt>
                <c:pt idx="38778">
                  <c:v>7.7555999999967605E-4</c:v>
                </c:pt>
                <c:pt idx="38779">
                  <c:v>7.7557999999967604E-4</c:v>
                </c:pt>
                <c:pt idx="38780">
                  <c:v>7.7559999999967603E-4</c:v>
                </c:pt>
                <c:pt idx="38781">
                  <c:v>7.7561999999967602E-4</c:v>
                </c:pt>
                <c:pt idx="38782">
                  <c:v>7.7563999999967601E-4</c:v>
                </c:pt>
                <c:pt idx="38783">
                  <c:v>7.75659999999676E-4</c:v>
                </c:pt>
                <c:pt idx="38784">
                  <c:v>7.7567999999967599E-4</c:v>
                </c:pt>
                <c:pt idx="38785">
                  <c:v>7.7569999999967598E-4</c:v>
                </c:pt>
                <c:pt idx="38786">
                  <c:v>7.7571999999967597E-4</c:v>
                </c:pt>
                <c:pt idx="38787">
                  <c:v>7.7573999999967596E-4</c:v>
                </c:pt>
                <c:pt idx="38788">
                  <c:v>7.7575999999967594E-4</c:v>
                </c:pt>
                <c:pt idx="38789">
                  <c:v>7.7577999999967593E-4</c:v>
                </c:pt>
                <c:pt idx="38790">
                  <c:v>7.7579999999967592E-4</c:v>
                </c:pt>
                <c:pt idx="38791">
                  <c:v>7.7581999999967591E-4</c:v>
                </c:pt>
                <c:pt idx="38792">
                  <c:v>7.758399999996759E-4</c:v>
                </c:pt>
                <c:pt idx="38793">
                  <c:v>7.7585999999967589E-4</c:v>
                </c:pt>
                <c:pt idx="38794">
                  <c:v>7.7587999999967588E-4</c:v>
                </c:pt>
                <c:pt idx="38795">
                  <c:v>7.7589999999967587E-4</c:v>
                </c:pt>
                <c:pt idx="38796">
                  <c:v>7.7591999999967586E-4</c:v>
                </c:pt>
                <c:pt idx="38797">
                  <c:v>7.7593999999967585E-4</c:v>
                </c:pt>
                <c:pt idx="38798">
                  <c:v>7.7595999999967584E-4</c:v>
                </c:pt>
                <c:pt idx="38799">
                  <c:v>7.7597999999967583E-4</c:v>
                </c:pt>
                <c:pt idx="38800">
                  <c:v>7.7599999999967582E-4</c:v>
                </c:pt>
                <c:pt idx="38801">
                  <c:v>7.7601999999967581E-4</c:v>
                </c:pt>
                <c:pt idx="38802">
                  <c:v>7.760399999996758E-4</c:v>
                </c:pt>
                <c:pt idx="38803">
                  <c:v>7.7605999999967579E-4</c:v>
                </c:pt>
                <c:pt idx="38804">
                  <c:v>7.7607999999967578E-4</c:v>
                </c:pt>
                <c:pt idx="38805">
                  <c:v>7.7609999999967577E-4</c:v>
                </c:pt>
                <c:pt idx="38806">
                  <c:v>7.7611999999967576E-4</c:v>
                </c:pt>
                <c:pt idx="38807">
                  <c:v>7.7613999999967575E-4</c:v>
                </c:pt>
                <c:pt idx="38808">
                  <c:v>7.7615999999967574E-4</c:v>
                </c:pt>
                <c:pt idx="38809">
                  <c:v>7.7617999999967573E-4</c:v>
                </c:pt>
                <c:pt idx="38810">
                  <c:v>7.7619999999967572E-4</c:v>
                </c:pt>
                <c:pt idx="38811">
                  <c:v>7.7621999999967571E-4</c:v>
                </c:pt>
                <c:pt idx="38812">
                  <c:v>7.762399999996757E-4</c:v>
                </c:pt>
                <c:pt idx="38813">
                  <c:v>7.7625999999967569E-4</c:v>
                </c:pt>
                <c:pt idx="38814">
                  <c:v>7.7627999999967568E-4</c:v>
                </c:pt>
                <c:pt idx="38815">
                  <c:v>7.7629999999967567E-4</c:v>
                </c:pt>
                <c:pt idx="38816">
                  <c:v>7.7631999999967565E-4</c:v>
                </c:pt>
                <c:pt idx="38817">
                  <c:v>7.7633999999967564E-4</c:v>
                </c:pt>
                <c:pt idx="38818">
                  <c:v>7.7635999999967563E-4</c:v>
                </c:pt>
                <c:pt idx="38819">
                  <c:v>7.7637999999967562E-4</c:v>
                </c:pt>
                <c:pt idx="38820">
                  <c:v>7.7639999999967561E-4</c:v>
                </c:pt>
                <c:pt idx="38821">
                  <c:v>7.764199999996756E-4</c:v>
                </c:pt>
                <c:pt idx="38822">
                  <c:v>7.7643999999967559E-4</c:v>
                </c:pt>
                <c:pt idx="38823">
                  <c:v>7.7645999999967558E-4</c:v>
                </c:pt>
                <c:pt idx="38824">
                  <c:v>7.7647999999967557E-4</c:v>
                </c:pt>
                <c:pt idx="38825">
                  <c:v>7.7649999999967556E-4</c:v>
                </c:pt>
                <c:pt idx="38826">
                  <c:v>7.7651999999967555E-4</c:v>
                </c:pt>
                <c:pt idx="38827">
                  <c:v>7.7653999999967554E-4</c:v>
                </c:pt>
                <c:pt idx="38828">
                  <c:v>7.7655999999967553E-4</c:v>
                </c:pt>
                <c:pt idx="38829">
                  <c:v>7.7657999999967552E-4</c:v>
                </c:pt>
                <c:pt idx="38830">
                  <c:v>7.7659999999967551E-4</c:v>
                </c:pt>
                <c:pt idx="38831">
                  <c:v>7.766199999996755E-4</c:v>
                </c:pt>
                <c:pt idx="38832">
                  <c:v>7.7663999999967549E-4</c:v>
                </c:pt>
                <c:pt idx="38833">
                  <c:v>7.7665999999967548E-4</c:v>
                </c:pt>
                <c:pt idx="38834">
                  <c:v>7.7667999999967547E-4</c:v>
                </c:pt>
                <c:pt idx="38835">
                  <c:v>7.7669999999967546E-4</c:v>
                </c:pt>
                <c:pt idx="38836">
                  <c:v>7.7671999999967545E-4</c:v>
                </c:pt>
                <c:pt idx="38837">
                  <c:v>7.7673999999967544E-4</c:v>
                </c:pt>
                <c:pt idx="38838">
                  <c:v>7.7675999999967543E-4</c:v>
                </c:pt>
                <c:pt idx="38839">
                  <c:v>7.7677999999967542E-4</c:v>
                </c:pt>
                <c:pt idx="38840">
                  <c:v>7.7679999999967541E-4</c:v>
                </c:pt>
                <c:pt idx="38841">
                  <c:v>7.768199999996754E-4</c:v>
                </c:pt>
                <c:pt idx="38842">
                  <c:v>7.7683999999967539E-4</c:v>
                </c:pt>
                <c:pt idx="38843">
                  <c:v>7.7685999999967538E-4</c:v>
                </c:pt>
                <c:pt idx="38844">
                  <c:v>7.7687999999967536E-4</c:v>
                </c:pt>
                <c:pt idx="38845">
                  <c:v>7.7689999999967535E-4</c:v>
                </c:pt>
                <c:pt idx="38846">
                  <c:v>7.7691999999967534E-4</c:v>
                </c:pt>
                <c:pt idx="38847">
                  <c:v>7.7693999999967533E-4</c:v>
                </c:pt>
                <c:pt idx="38848">
                  <c:v>7.7695999999967532E-4</c:v>
                </c:pt>
                <c:pt idx="38849">
                  <c:v>7.7697999999967531E-4</c:v>
                </c:pt>
                <c:pt idx="38850">
                  <c:v>7.769999999996753E-4</c:v>
                </c:pt>
                <c:pt idx="38851">
                  <c:v>7.7701999999967529E-4</c:v>
                </c:pt>
                <c:pt idx="38852">
                  <c:v>7.7703999999967528E-4</c:v>
                </c:pt>
                <c:pt idx="38853">
                  <c:v>7.7705999999967527E-4</c:v>
                </c:pt>
                <c:pt idx="38854">
                  <c:v>7.7707999999967526E-4</c:v>
                </c:pt>
                <c:pt idx="38855">
                  <c:v>7.7709999999967525E-4</c:v>
                </c:pt>
                <c:pt idx="38856">
                  <c:v>7.7711999999967524E-4</c:v>
                </c:pt>
                <c:pt idx="38857">
                  <c:v>7.7713999999967523E-4</c:v>
                </c:pt>
                <c:pt idx="38858">
                  <c:v>7.7715999999967522E-4</c:v>
                </c:pt>
                <c:pt idx="38859">
                  <c:v>7.7717999999967521E-4</c:v>
                </c:pt>
                <c:pt idx="38860">
                  <c:v>7.771999999996752E-4</c:v>
                </c:pt>
                <c:pt idx="38861">
                  <c:v>7.7721999999967519E-4</c:v>
                </c:pt>
                <c:pt idx="38862">
                  <c:v>7.7723999999967518E-4</c:v>
                </c:pt>
                <c:pt idx="38863">
                  <c:v>7.7725999999967517E-4</c:v>
                </c:pt>
                <c:pt idx="38864">
                  <c:v>7.7727999999967516E-4</c:v>
                </c:pt>
                <c:pt idx="38865">
                  <c:v>7.7729999999967515E-4</c:v>
                </c:pt>
                <c:pt idx="38866">
                  <c:v>7.7731999999967514E-4</c:v>
                </c:pt>
                <c:pt idx="38867">
                  <c:v>7.7733999999967513E-4</c:v>
                </c:pt>
                <c:pt idx="38868">
                  <c:v>7.7735999999967512E-4</c:v>
                </c:pt>
                <c:pt idx="38869">
                  <c:v>7.7737999999967511E-4</c:v>
                </c:pt>
                <c:pt idx="38870">
                  <c:v>7.773999999996751E-4</c:v>
                </c:pt>
                <c:pt idx="38871">
                  <c:v>7.7741999999967509E-4</c:v>
                </c:pt>
                <c:pt idx="38872">
                  <c:v>7.7743999999967507E-4</c:v>
                </c:pt>
                <c:pt idx="38873">
                  <c:v>7.7745999999967506E-4</c:v>
                </c:pt>
                <c:pt idx="38874">
                  <c:v>7.7747999999967505E-4</c:v>
                </c:pt>
                <c:pt idx="38875">
                  <c:v>7.7749999999967504E-4</c:v>
                </c:pt>
                <c:pt idx="38876">
                  <c:v>7.7751999999967503E-4</c:v>
                </c:pt>
                <c:pt idx="38877">
                  <c:v>7.7753999999967502E-4</c:v>
                </c:pt>
                <c:pt idx="38878">
                  <c:v>7.7755999999967501E-4</c:v>
                </c:pt>
                <c:pt idx="38879">
                  <c:v>7.77579999999675E-4</c:v>
                </c:pt>
                <c:pt idx="38880">
                  <c:v>7.7759999999967499E-4</c:v>
                </c:pt>
                <c:pt idx="38881">
                  <c:v>7.7761999999967498E-4</c:v>
                </c:pt>
                <c:pt idx="38882">
                  <c:v>7.7763999999967497E-4</c:v>
                </c:pt>
                <c:pt idx="38883">
                  <c:v>7.7765999999967496E-4</c:v>
                </c:pt>
                <c:pt idx="38884">
                  <c:v>7.7767999999967495E-4</c:v>
                </c:pt>
                <c:pt idx="38885">
                  <c:v>7.7769999999967494E-4</c:v>
                </c:pt>
                <c:pt idx="38886">
                  <c:v>7.7771999999967493E-4</c:v>
                </c:pt>
                <c:pt idx="38887">
                  <c:v>7.7773999999967492E-4</c:v>
                </c:pt>
                <c:pt idx="38888">
                  <c:v>7.7775999999967491E-4</c:v>
                </c:pt>
                <c:pt idx="38889">
                  <c:v>7.777799999996749E-4</c:v>
                </c:pt>
                <c:pt idx="38890">
                  <c:v>7.7779999999967489E-4</c:v>
                </c:pt>
                <c:pt idx="38891">
                  <c:v>7.7781999999967488E-4</c:v>
                </c:pt>
                <c:pt idx="38892">
                  <c:v>7.7783999999967487E-4</c:v>
                </c:pt>
                <c:pt idx="38893">
                  <c:v>7.7785999999967486E-4</c:v>
                </c:pt>
                <c:pt idx="38894">
                  <c:v>7.7787999999967485E-4</c:v>
                </c:pt>
                <c:pt idx="38895">
                  <c:v>7.7789999999967484E-4</c:v>
                </c:pt>
                <c:pt idx="38896">
                  <c:v>7.7791999999967483E-4</c:v>
                </c:pt>
                <c:pt idx="38897">
                  <c:v>7.7793999999967482E-4</c:v>
                </c:pt>
                <c:pt idx="38898">
                  <c:v>7.7795999999967481E-4</c:v>
                </c:pt>
                <c:pt idx="38899">
                  <c:v>7.779799999996748E-4</c:v>
                </c:pt>
                <c:pt idx="38900">
                  <c:v>7.7799999999967479E-4</c:v>
                </c:pt>
                <c:pt idx="38901">
                  <c:v>7.7801999999967477E-4</c:v>
                </c:pt>
                <c:pt idx="38902">
                  <c:v>7.7803999999967476E-4</c:v>
                </c:pt>
                <c:pt idx="38903">
                  <c:v>7.7805999999967475E-4</c:v>
                </c:pt>
                <c:pt idx="38904">
                  <c:v>7.7807999999967474E-4</c:v>
                </c:pt>
                <c:pt idx="38905">
                  <c:v>7.7809999999967473E-4</c:v>
                </c:pt>
                <c:pt idx="38906">
                  <c:v>7.7811999999967472E-4</c:v>
                </c:pt>
                <c:pt idx="38907">
                  <c:v>7.7813999999967471E-4</c:v>
                </c:pt>
                <c:pt idx="38908">
                  <c:v>7.781599999996747E-4</c:v>
                </c:pt>
                <c:pt idx="38909">
                  <c:v>7.7817999999967469E-4</c:v>
                </c:pt>
                <c:pt idx="38910">
                  <c:v>7.7819999999967468E-4</c:v>
                </c:pt>
                <c:pt idx="38911">
                  <c:v>7.7821999999967467E-4</c:v>
                </c:pt>
                <c:pt idx="38912">
                  <c:v>7.7823999999967466E-4</c:v>
                </c:pt>
                <c:pt idx="38913">
                  <c:v>7.7825999999967465E-4</c:v>
                </c:pt>
                <c:pt idx="38914">
                  <c:v>7.7827999999967464E-4</c:v>
                </c:pt>
                <c:pt idx="38915">
                  <c:v>7.7829999999967463E-4</c:v>
                </c:pt>
                <c:pt idx="38916">
                  <c:v>7.7831999999967462E-4</c:v>
                </c:pt>
                <c:pt idx="38917">
                  <c:v>7.7833999999967461E-4</c:v>
                </c:pt>
                <c:pt idx="38918">
                  <c:v>7.783599999996746E-4</c:v>
                </c:pt>
                <c:pt idx="38919">
                  <c:v>7.7837999999967459E-4</c:v>
                </c:pt>
                <c:pt idx="38920">
                  <c:v>7.7839999999967458E-4</c:v>
                </c:pt>
                <c:pt idx="38921">
                  <c:v>7.7841999999967457E-4</c:v>
                </c:pt>
                <c:pt idx="38922">
                  <c:v>7.7843999999967456E-4</c:v>
                </c:pt>
                <c:pt idx="38923">
                  <c:v>7.7845999999967455E-4</c:v>
                </c:pt>
                <c:pt idx="38924">
                  <c:v>7.7847999999967454E-4</c:v>
                </c:pt>
                <c:pt idx="38925">
                  <c:v>7.7849999999967453E-4</c:v>
                </c:pt>
                <c:pt idx="38926">
                  <c:v>7.7851999999967452E-4</c:v>
                </c:pt>
                <c:pt idx="38927">
                  <c:v>7.7853999999967451E-4</c:v>
                </c:pt>
                <c:pt idx="38928">
                  <c:v>7.785599999996745E-4</c:v>
                </c:pt>
                <c:pt idx="38929">
                  <c:v>7.7857999999967448E-4</c:v>
                </c:pt>
                <c:pt idx="38930">
                  <c:v>7.7859999999967447E-4</c:v>
                </c:pt>
                <c:pt idx="38931">
                  <c:v>7.7861999999967446E-4</c:v>
                </c:pt>
                <c:pt idx="38932">
                  <c:v>7.7863999999967445E-4</c:v>
                </c:pt>
                <c:pt idx="38933">
                  <c:v>7.7865999999967444E-4</c:v>
                </c:pt>
                <c:pt idx="38934">
                  <c:v>7.7867999999967443E-4</c:v>
                </c:pt>
                <c:pt idx="38935">
                  <c:v>7.7869999999967442E-4</c:v>
                </c:pt>
                <c:pt idx="38936">
                  <c:v>7.7871999999967441E-4</c:v>
                </c:pt>
                <c:pt idx="38937">
                  <c:v>7.787399999996744E-4</c:v>
                </c:pt>
                <c:pt idx="38938">
                  <c:v>7.7875999999967439E-4</c:v>
                </c:pt>
                <c:pt idx="38939">
                  <c:v>7.7877999999967438E-4</c:v>
                </c:pt>
                <c:pt idx="38940">
                  <c:v>7.7879999999967437E-4</c:v>
                </c:pt>
                <c:pt idx="38941">
                  <c:v>7.7881999999967436E-4</c:v>
                </c:pt>
                <c:pt idx="38942">
                  <c:v>7.7883999999967435E-4</c:v>
                </c:pt>
                <c:pt idx="38943">
                  <c:v>7.7885999999967434E-4</c:v>
                </c:pt>
                <c:pt idx="38944">
                  <c:v>7.7887999999967433E-4</c:v>
                </c:pt>
                <c:pt idx="38945">
                  <c:v>7.7889999999967432E-4</c:v>
                </c:pt>
                <c:pt idx="38946">
                  <c:v>7.7891999999967431E-4</c:v>
                </c:pt>
                <c:pt idx="38947">
                  <c:v>7.789399999996743E-4</c:v>
                </c:pt>
                <c:pt idx="38948">
                  <c:v>7.7895999999967429E-4</c:v>
                </c:pt>
                <c:pt idx="38949">
                  <c:v>7.7897999999967428E-4</c:v>
                </c:pt>
                <c:pt idx="38950">
                  <c:v>7.7899999999967427E-4</c:v>
                </c:pt>
                <c:pt idx="38951">
                  <c:v>7.7901999999967426E-4</c:v>
                </c:pt>
                <c:pt idx="38952">
                  <c:v>7.7903999999967425E-4</c:v>
                </c:pt>
                <c:pt idx="38953">
                  <c:v>7.7905999999967424E-4</c:v>
                </c:pt>
                <c:pt idx="38954">
                  <c:v>7.7907999999967423E-4</c:v>
                </c:pt>
                <c:pt idx="38955">
                  <c:v>7.7909999999967422E-4</c:v>
                </c:pt>
                <c:pt idx="38956">
                  <c:v>7.7911999999967421E-4</c:v>
                </c:pt>
                <c:pt idx="38957">
                  <c:v>7.7913999999967419E-4</c:v>
                </c:pt>
                <c:pt idx="38958">
                  <c:v>7.7915999999967418E-4</c:v>
                </c:pt>
                <c:pt idx="38959">
                  <c:v>7.7917999999967417E-4</c:v>
                </c:pt>
                <c:pt idx="38960">
                  <c:v>7.7919999999967416E-4</c:v>
                </c:pt>
                <c:pt idx="38961">
                  <c:v>7.7921999999967415E-4</c:v>
                </c:pt>
                <c:pt idx="38962">
                  <c:v>7.7923999999967414E-4</c:v>
                </c:pt>
                <c:pt idx="38963">
                  <c:v>7.7925999999967413E-4</c:v>
                </c:pt>
                <c:pt idx="38964">
                  <c:v>7.7927999999967412E-4</c:v>
                </c:pt>
                <c:pt idx="38965">
                  <c:v>7.7929999999967411E-4</c:v>
                </c:pt>
                <c:pt idx="38966">
                  <c:v>7.793199999996741E-4</c:v>
                </c:pt>
                <c:pt idx="38967">
                  <c:v>7.7933999999967409E-4</c:v>
                </c:pt>
                <c:pt idx="38968">
                  <c:v>7.7935999999967408E-4</c:v>
                </c:pt>
                <c:pt idx="38969">
                  <c:v>7.7937999999967407E-4</c:v>
                </c:pt>
                <c:pt idx="38970">
                  <c:v>7.7939999999967406E-4</c:v>
                </c:pt>
                <c:pt idx="38971">
                  <c:v>7.7941999999967405E-4</c:v>
                </c:pt>
                <c:pt idx="38972">
                  <c:v>7.7943999999967404E-4</c:v>
                </c:pt>
                <c:pt idx="38973">
                  <c:v>7.7945999999967403E-4</c:v>
                </c:pt>
                <c:pt idx="38974">
                  <c:v>7.7947999999967402E-4</c:v>
                </c:pt>
                <c:pt idx="38975">
                  <c:v>7.7949999999967401E-4</c:v>
                </c:pt>
                <c:pt idx="38976">
                  <c:v>7.79519999999674E-4</c:v>
                </c:pt>
                <c:pt idx="38977">
                  <c:v>7.7953999999967399E-4</c:v>
                </c:pt>
                <c:pt idx="38978">
                  <c:v>7.7955999999967398E-4</c:v>
                </c:pt>
                <c:pt idx="38979">
                  <c:v>7.7957999999967397E-4</c:v>
                </c:pt>
                <c:pt idx="38980">
                  <c:v>7.7959999999967396E-4</c:v>
                </c:pt>
                <c:pt idx="38981">
                  <c:v>7.7961999999967395E-4</c:v>
                </c:pt>
                <c:pt idx="38982">
                  <c:v>7.7963999999967394E-4</c:v>
                </c:pt>
                <c:pt idx="38983">
                  <c:v>7.7965999999967393E-4</c:v>
                </c:pt>
                <c:pt idx="38984">
                  <c:v>7.7967999999967392E-4</c:v>
                </c:pt>
                <c:pt idx="38985">
                  <c:v>7.796999999996739E-4</c:v>
                </c:pt>
                <c:pt idx="38986">
                  <c:v>7.7971999999967389E-4</c:v>
                </c:pt>
                <c:pt idx="38987">
                  <c:v>7.7973999999967388E-4</c:v>
                </c:pt>
                <c:pt idx="38988">
                  <c:v>7.7975999999967387E-4</c:v>
                </c:pt>
                <c:pt idx="38989">
                  <c:v>7.7977999999967386E-4</c:v>
                </c:pt>
                <c:pt idx="38990">
                  <c:v>7.7979999999967385E-4</c:v>
                </c:pt>
                <c:pt idx="38991">
                  <c:v>7.7981999999967384E-4</c:v>
                </c:pt>
                <c:pt idx="38992">
                  <c:v>7.7983999999967383E-4</c:v>
                </c:pt>
                <c:pt idx="38993">
                  <c:v>7.7985999999967382E-4</c:v>
                </c:pt>
                <c:pt idx="38994">
                  <c:v>7.7987999999967381E-4</c:v>
                </c:pt>
                <c:pt idx="38995">
                  <c:v>7.798999999996738E-4</c:v>
                </c:pt>
                <c:pt idx="38996">
                  <c:v>7.7991999999967379E-4</c:v>
                </c:pt>
                <c:pt idx="38997">
                  <c:v>7.7993999999967378E-4</c:v>
                </c:pt>
                <c:pt idx="38998">
                  <c:v>7.7995999999967377E-4</c:v>
                </c:pt>
                <c:pt idx="38999">
                  <c:v>7.7997999999967376E-4</c:v>
                </c:pt>
                <c:pt idx="39000">
                  <c:v>7.7999999999967375E-4</c:v>
                </c:pt>
                <c:pt idx="39001">
                  <c:v>7.8001999999967374E-4</c:v>
                </c:pt>
                <c:pt idx="39002">
                  <c:v>7.8003999999967373E-4</c:v>
                </c:pt>
                <c:pt idx="39003">
                  <c:v>7.8005999999967372E-4</c:v>
                </c:pt>
                <c:pt idx="39004">
                  <c:v>7.8007999999967371E-4</c:v>
                </c:pt>
                <c:pt idx="39005">
                  <c:v>7.800999999996737E-4</c:v>
                </c:pt>
                <c:pt idx="39006">
                  <c:v>7.8011999999967369E-4</c:v>
                </c:pt>
                <c:pt idx="39007">
                  <c:v>7.8013999999967368E-4</c:v>
                </c:pt>
                <c:pt idx="39008">
                  <c:v>7.8015999999967367E-4</c:v>
                </c:pt>
                <c:pt idx="39009">
                  <c:v>7.8017999999967366E-4</c:v>
                </c:pt>
                <c:pt idx="39010">
                  <c:v>7.8019999999967365E-4</c:v>
                </c:pt>
                <c:pt idx="39011">
                  <c:v>7.8021999999967364E-4</c:v>
                </c:pt>
                <c:pt idx="39012">
                  <c:v>7.8023999999967363E-4</c:v>
                </c:pt>
                <c:pt idx="39013">
                  <c:v>7.8025999999967361E-4</c:v>
                </c:pt>
                <c:pt idx="39014">
                  <c:v>7.802799999996736E-4</c:v>
                </c:pt>
                <c:pt idx="39015">
                  <c:v>7.8029999999967359E-4</c:v>
                </c:pt>
                <c:pt idx="39016">
                  <c:v>7.8031999999967358E-4</c:v>
                </c:pt>
                <c:pt idx="39017">
                  <c:v>7.8033999999967357E-4</c:v>
                </c:pt>
                <c:pt idx="39018">
                  <c:v>7.8035999999967356E-4</c:v>
                </c:pt>
                <c:pt idx="39019">
                  <c:v>7.8037999999967355E-4</c:v>
                </c:pt>
                <c:pt idx="39020">
                  <c:v>7.8039999999967354E-4</c:v>
                </c:pt>
                <c:pt idx="39021">
                  <c:v>7.8041999999967353E-4</c:v>
                </c:pt>
                <c:pt idx="39022">
                  <c:v>7.8043999999967352E-4</c:v>
                </c:pt>
                <c:pt idx="39023">
                  <c:v>7.8045999999967351E-4</c:v>
                </c:pt>
                <c:pt idx="39024">
                  <c:v>7.804799999996735E-4</c:v>
                </c:pt>
                <c:pt idx="39025">
                  <c:v>7.8049999999967349E-4</c:v>
                </c:pt>
                <c:pt idx="39026">
                  <c:v>7.8051999999967348E-4</c:v>
                </c:pt>
                <c:pt idx="39027">
                  <c:v>7.8053999999967347E-4</c:v>
                </c:pt>
                <c:pt idx="39028">
                  <c:v>7.8055999999967346E-4</c:v>
                </c:pt>
                <c:pt idx="39029">
                  <c:v>7.8057999999967345E-4</c:v>
                </c:pt>
                <c:pt idx="39030">
                  <c:v>7.8059999999967344E-4</c:v>
                </c:pt>
                <c:pt idx="39031">
                  <c:v>7.8061999999967343E-4</c:v>
                </c:pt>
                <c:pt idx="39032">
                  <c:v>7.8063999999967342E-4</c:v>
                </c:pt>
                <c:pt idx="39033">
                  <c:v>7.8065999999967341E-4</c:v>
                </c:pt>
                <c:pt idx="39034">
                  <c:v>7.806799999996734E-4</c:v>
                </c:pt>
                <c:pt idx="39035">
                  <c:v>7.8069999999967339E-4</c:v>
                </c:pt>
                <c:pt idx="39036">
                  <c:v>7.8071999999967338E-4</c:v>
                </c:pt>
                <c:pt idx="39037">
                  <c:v>7.8073999999967337E-4</c:v>
                </c:pt>
                <c:pt idx="39038">
                  <c:v>7.8075999999967336E-4</c:v>
                </c:pt>
                <c:pt idx="39039">
                  <c:v>7.8077999999967335E-4</c:v>
                </c:pt>
                <c:pt idx="39040">
                  <c:v>7.8079999999967334E-4</c:v>
                </c:pt>
                <c:pt idx="39041">
                  <c:v>7.8081999999967332E-4</c:v>
                </c:pt>
                <c:pt idx="39042">
                  <c:v>7.8083999999967331E-4</c:v>
                </c:pt>
                <c:pt idx="39043">
                  <c:v>7.808599999996733E-4</c:v>
                </c:pt>
                <c:pt idx="39044">
                  <c:v>7.8087999999967329E-4</c:v>
                </c:pt>
                <c:pt idx="39045">
                  <c:v>7.8089999999967328E-4</c:v>
                </c:pt>
                <c:pt idx="39046">
                  <c:v>7.8091999999967327E-4</c:v>
                </c:pt>
                <c:pt idx="39047">
                  <c:v>7.8093999999967326E-4</c:v>
                </c:pt>
                <c:pt idx="39048">
                  <c:v>7.8095999999967325E-4</c:v>
                </c:pt>
                <c:pt idx="39049">
                  <c:v>7.8097999999967324E-4</c:v>
                </c:pt>
                <c:pt idx="39050">
                  <c:v>7.8099999999967323E-4</c:v>
                </c:pt>
                <c:pt idx="39051">
                  <c:v>7.8101999999967322E-4</c:v>
                </c:pt>
                <c:pt idx="39052">
                  <c:v>7.8103999999967321E-4</c:v>
                </c:pt>
                <c:pt idx="39053">
                  <c:v>7.810599999996732E-4</c:v>
                </c:pt>
                <c:pt idx="39054">
                  <c:v>7.8107999999967319E-4</c:v>
                </c:pt>
                <c:pt idx="39055">
                  <c:v>7.8109999999967318E-4</c:v>
                </c:pt>
                <c:pt idx="39056">
                  <c:v>7.8111999999967317E-4</c:v>
                </c:pt>
                <c:pt idx="39057">
                  <c:v>7.8113999999967316E-4</c:v>
                </c:pt>
                <c:pt idx="39058">
                  <c:v>7.8115999999967315E-4</c:v>
                </c:pt>
                <c:pt idx="39059">
                  <c:v>7.8117999999967314E-4</c:v>
                </c:pt>
                <c:pt idx="39060">
                  <c:v>7.8119999999967313E-4</c:v>
                </c:pt>
                <c:pt idx="39061">
                  <c:v>7.8121999999967312E-4</c:v>
                </c:pt>
                <c:pt idx="39062">
                  <c:v>7.8123999999967311E-4</c:v>
                </c:pt>
                <c:pt idx="39063">
                  <c:v>7.812599999996731E-4</c:v>
                </c:pt>
                <c:pt idx="39064">
                  <c:v>7.8127999999967309E-4</c:v>
                </c:pt>
                <c:pt idx="39065">
                  <c:v>7.8129999999967308E-4</c:v>
                </c:pt>
                <c:pt idx="39066">
                  <c:v>7.8131999999967307E-4</c:v>
                </c:pt>
                <c:pt idx="39067">
                  <c:v>7.8133999999967306E-4</c:v>
                </c:pt>
                <c:pt idx="39068">
                  <c:v>7.8135999999967305E-4</c:v>
                </c:pt>
                <c:pt idx="39069">
                  <c:v>7.8137999999967303E-4</c:v>
                </c:pt>
                <c:pt idx="39070">
                  <c:v>7.8139999999967302E-4</c:v>
                </c:pt>
                <c:pt idx="39071">
                  <c:v>7.8141999999967301E-4</c:v>
                </c:pt>
                <c:pt idx="39072">
                  <c:v>7.81439999999673E-4</c:v>
                </c:pt>
                <c:pt idx="39073">
                  <c:v>7.8145999999967299E-4</c:v>
                </c:pt>
                <c:pt idx="39074">
                  <c:v>7.8147999999967298E-4</c:v>
                </c:pt>
                <c:pt idx="39075">
                  <c:v>7.8149999999967297E-4</c:v>
                </c:pt>
                <c:pt idx="39076">
                  <c:v>7.8151999999967296E-4</c:v>
                </c:pt>
                <c:pt idx="39077">
                  <c:v>7.8153999999967295E-4</c:v>
                </c:pt>
                <c:pt idx="39078">
                  <c:v>7.8155999999967294E-4</c:v>
                </c:pt>
                <c:pt idx="39079">
                  <c:v>7.8157999999967293E-4</c:v>
                </c:pt>
                <c:pt idx="39080">
                  <c:v>7.8159999999967292E-4</c:v>
                </c:pt>
                <c:pt idx="39081">
                  <c:v>7.8161999999967291E-4</c:v>
                </c:pt>
                <c:pt idx="39082">
                  <c:v>7.816399999996729E-4</c:v>
                </c:pt>
                <c:pt idx="39083">
                  <c:v>7.8165999999967289E-4</c:v>
                </c:pt>
                <c:pt idx="39084">
                  <c:v>7.8167999999967288E-4</c:v>
                </c:pt>
                <c:pt idx="39085">
                  <c:v>7.8169999999967287E-4</c:v>
                </c:pt>
                <c:pt idx="39086">
                  <c:v>7.8171999999967286E-4</c:v>
                </c:pt>
                <c:pt idx="39087">
                  <c:v>7.8173999999967285E-4</c:v>
                </c:pt>
                <c:pt idx="39088">
                  <c:v>7.8175999999967284E-4</c:v>
                </c:pt>
                <c:pt idx="39089">
                  <c:v>7.8177999999967283E-4</c:v>
                </c:pt>
                <c:pt idx="39090">
                  <c:v>7.8179999999967282E-4</c:v>
                </c:pt>
                <c:pt idx="39091">
                  <c:v>7.8181999999967281E-4</c:v>
                </c:pt>
                <c:pt idx="39092">
                  <c:v>7.818399999996728E-4</c:v>
                </c:pt>
                <c:pt idx="39093">
                  <c:v>7.8185999999967279E-4</c:v>
                </c:pt>
                <c:pt idx="39094">
                  <c:v>7.8187999999967278E-4</c:v>
                </c:pt>
                <c:pt idx="39095">
                  <c:v>7.8189999999967277E-4</c:v>
                </c:pt>
                <c:pt idx="39096">
                  <c:v>7.8191999999967276E-4</c:v>
                </c:pt>
                <c:pt idx="39097">
                  <c:v>7.8193999999967274E-4</c:v>
                </c:pt>
                <c:pt idx="39098">
                  <c:v>7.8195999999967273E-4</c:v>
                </c:pt>
                <c:pt idx="39099">
                  <c:v>7.8197999999967272E-4</c:v>
                </c:pt>
                <c:pt idx="39100">
                  <c:v>7.8199999999967271E-4</c:v>
                </c:pt>
                <c:pt idx="39101">
                  <c:v>7.820199999996727E-4</c:v>
                </c:pt>
                <c:pt idx="39102">
                  <c:v>7.8203999999967269E-4</c:v>
                </c:pt>
                <c:pt idx="39103">
                  <c:v>7.8205999999967268E-4</c:v>
                </c:pt>
                <c:pt idx="39104">
                  <c:v>7.8207999999967267E-4</c:v>
                </c:pt>
                <c:pt idx="39105">
                  <c:v>7.8209999999967266E-4</c:v>
                </c:pt>
                <c:pt idx="39106">
                  <c:v>7.8211999999967265E-4</c:v>
                </c:pt>
                <c:pt idx="39107">
                  <c:v>7.8213999999967264E-4</c:v>
                </c:pt>
                <c:pt idx="39108">
                  <c:v>7.8215999999967263E-4</c:v>
                </c:pt>
                <c:pt idx="39109">
                  <c:v>7.8217999999967262E-4</c:v>
                </c:pt>
                <c:pt idx="39110">
                  <c:v>7.8219999999967261E-4</c:v>
                </c:pt>
                <c:pt idx="39111">
                  <c:v>7.822199999996726E-4</c:v>
                </c:pt>
                <c:pt idx="39112">
                  <c:v>7.8223999999967259E-4</c:v>
                </c:pt>
                <c:pt idx="39113">
                  <c:v>7.8225999999967258E-4</c:v>
                </c:pt>
                <c:pt idx="39114">
                  <c:v>7.8227999999967257E-4</c:v>
                </c:pt>
                <c:pt idx="39115">
                  <c:v>7.8229999999967256E-4</c:v>
                </c:pt>
                <c:pt idx="39116">
                  <c:v>7.8231999999967255E-4</c:v>
                </c:pt>
                <c:pt idx="39117">
                  <c:v>7.8233999999967254E-4</c:v>
                </c:pt>
                <c:pt idx="39118">
                  <c:v>7.8235999999967253E-4</c:v>
                </c:pt>
                <c:pt idx="39119">
                  <c:v>7.8237999999967252E-4</c:v>
                </c:pt>
                <c:pt idx="39120">
                  <c:v>7.8239999999967251E-4</c:v>
                </c:pt>
                <c:pt idx="39121">
                  <c:v>7.824199999996725E-4</c:v>
                </c:pt>
                <c:pt idx="39122">
                  <c:v>7.8243999999967249E-4</c:v>
                </c:pt>
                <c:pt idx="39123">
                  <c:v>7.8245999999967248E-4</c:v>
                </c:pt>
                <c:pt idx="39124">
                  <c:v>7.8247999999967247E-4</c:v>
                </c:pt>
                <c:pt idx="39125">
                  <c:v>7.8249999999967245E-4</c:v>
                </c:pt>
                <c:pt idx="39126">
                  <c:v>7.8251999999967244E-4</c:v>
                </c:pt>
                <c:pt idx="39127">
                  <c:v>7.8253999999967243E-4</c:v>
                </c:pt>
                <c:pt idx="39128">
                  <c:v>7.8255999999967242E-4</c:v>
                </c:pt>
                <c:pt idx="39129">
                  <c:v>7.8257999999967241E-4</c:v>
                </c:pt>
                <c:pt idx="39130">
                  <c:v>7.825999999996724E-4</c:v>
                </c:pt>
                <c:pt idx="39131">
                  <c:v>7.8261999999967239E-4</c:v>
                </c:pt>
                <c:pt idx="39132">
                  <c:v>7.8263999999967238E-4</c:v>
                </c:pt>
                <c:pt idx="39133">
                  <c:v>7.8265999999967237E-4</c:v>
                </c:pt>
                <c:pt idx="39134">
                  <c:v>7.8267999999967236E-4</c:v>
                </c:pt>
                <c:pt idx="39135">
                  <c:v>7.8269999999967235E-4</c:v>
                </c:pt>
                <c:pt idx="39136">
                  <c:v>7.8271999999967234E-4</c:v>
                </c:pt>
                <c:pt idx="39137">
                  <c:v>7.8273999999967233E-4</c:v>
                </c:pt>
                <c:pt idx="39138">
                  <c:v>7.8275999999967232E-4</c:v>
                </c:pt>
                <c:pt idx="39139">
                  <c:v>7.8277999999967231E-4</c:v>
                </c:pt>
                <c:pt idx="39140">
                  <c:v>7.827999999996723E-4</c:v>
                </c:pt>
                <c:pt idx="39141">
                  <c:v>7.8281999999967229E-4</c:v>
                </c:pt>
                <c:pt idx="39142">
                  <c:v>7.8283999999967228E-4</c:v>
                </c:pt>
                <c:pt idx="39143">
                  <c:v>7.8285999999967227E-4</c:v>
                </c:pt>
                <c:pt idx="39144">
                  <c:v>7.8287999999967226E-4</c:v>
                </c:pt>
                <c:pt idx="39145">
                  <c:v>7.8289999999967225E-4</c:v>
                </c:pt>
                <c:pt idx="39146">
                  <c:v>7.8291999999967224E-4</c:v>
                </c:pt>
                <c:pt idx="39147">
                  <c:v>7.8293999999967223E-4</c:v>
                </c:pt>
                <c:pt idx="39148">
                  <c:v>7.8295999999967222E-4</c:v>
                </c:pt>
                <c:pt idx="39149">
                  <c:v>7.8297999999967221E-4</c:v>
                </c:pt>
                <c:pt idx="39150">
                  <c:v>7.829999999996722E-4</c:v>
                </c:pt>
                <c:pt idx="39151">
                  <c:v>7.8301999999967219E-4</c:v>
                </c:pt>
                <c:pt idx="39152">
                  <c:v>7.8303999999967218E-4</c:v>
                </c:pt>
                <c:pt idx="39153">
                  <c:v>7.8305999999967216E-4</c:v>
                </c:pt>
                <c:pt idx="39154">
                  <c:v>7.8307999999967215E-4</c:v>
                </c:pt>
                <c:pt idx="39155">
                  <c:v>7.8309999999967214E-4</c:v>
                </c:pt>
                <c:pt idx="39156">
                  <c:v>7.8311999999967213E-4</c:v>
                </c:pt>
                <c:pt idx="39157">
                  <c:v>7.8313999999967212E-4</c:v>
                </c:pt>
                <c:pt idx="39158">
                  <c:v>7.8315999999967211E-4</c:v>
                </c:pt>
                <c:pt idx="39159">
                  <c:v>7.831799999996721E-4</c:v>
                </c:pt>
                <c:pt idx="39160">
                  <c:v>7.8319999999967209E-4</c:v>
                </c:pt>
                <c:pt idx="39161">
                  <c:v>7.8321999999967208E-4</c:v>
                </c:pt>
                <c:pt idx="39162">
                  <c:v>7.8323999999967207E-4</c:v>
                </c:pt>
                <c:pt idx="39163">
                  <c:v>7.8325999999967206E-4</c:v>
                </c:pt>
                <c:pt idx="39164">
                  <c:v>7.8327999999967205E-4</c:v>
                </c:pt>
                <c:pt idx="39165">
                  <c:v>7.8329999999967204E-4</c:v>
                </c:pt>
                <c:pt idx="39166">
                  <c:v>7.8331999999967203E-4</c:v>
                </c:pt>
                <c:pt idx="39167">
                  <c:v>7.8333999999967202E-4</c:v>
                </c:pt>
                <c:pt idx="39168">
                  <c:v>7.8335999999967201E-4</c:v>
                </c:pt>
                <c:pt idx="39169">
                  <c:v>7.83379999999672E-4</c:v>
                </c:pt>
                <c:pt idx="39170">
                  <c:v>7.8339999999967199E-4</c:v>
                </c:pt>
                <c:pt idx="39171">
                  <c:v>7.8341999999967198E-4</c:v>
                </c:pt>
                <c:pt idx="39172">
                  <c:v>7.8343999999967197E-4</c:v>
                </c:pt>
                <c:pt idx="39173">
                  <c:v>7.8345999999967196E-4</c:v>
                </c:pt>
                <c:pt idx="39174">
                  <c:v>7.8347999999967195E-4</c:v>
                </c:pt>
                <c:pt idx="39175">
                  <c:v>7.8349999999967194E-4</c:v>
                </c:pt>
                <c:pt idx="39176">
                  <c:v>7.8351999999967193E-4</c:v>
                </c:pt>
                <c:pt idx="39177">
                  <c:v>7.8353999999967192E-4</c:v>
                </c:pt>
                <c:pt idx="39178">
                  <c:v>7.8355999999967191E-4</c:v>
                </c:pt>
                <c:pt idx="39179">
                  <c:v>7.835799999996719E-4</c:v>
                </c:pt>
                <c:pt idx="39180">
                  <c:v>7.8359999999967189E-4</c:v>
                </c:pt>
                <c:pt idx="39181">
                  <c:v>7.8361999999967188E-4</c:v>
                </c:pt>
                <c:pt idx="39182">
                  <c:v>7.8363999999967186E-4</c:v>
                </c:pt>
                <c:pt idx="39183">
                  <c:v>7.8365999999967185E-4</c:v>
                </c:pt>
                <c:pt idx="39184">
                  <c:v>7.8367999999967184E-4</c:v>
                </c:pt>
                <c:pt idx="39185">
                  <c:v>7.8369999999967183E-4</c:v>
                </c:pt>
                <c:pt idx="39186">
                  <c:v>7.8371999999967182E-4</c:v>
                </c:pt>
                <c:pt idx="39187">
                  <c:v>7.8373999999967181E-4</c:v>
                </c:pt>
                <c:pt idx="39188">
                  <c:v>7.837599999996718E-4</c:v>
                </c:pt>
                <c:pt idx="39189">
                  <c:v>7.8377999999967179E-4</c:v>
                </c:pt>
                <c:pt idx="39190">
                  <c:v>7.8379999999967178E-4</c:v>
                </c:pt>
                <c:pt idx="39191">
                  <c:v>7.8381999999967177E-4</c:v>
                </c:pt>
                <c:pt idx="39192">
                  <c:v>7.8383999999967176E-4</c:v>
                </c:pt>
                <c:pt idx="39193">
                  <c:v>7.8385999999967175E-4</c:v>
                </c:pt>
                <c:pt idx="39194">
                  <c:v>7.8387999999967174E-4</c:v>
                </c:pt>
                <c:pt idx="39195">
                  <c:v>7.8389999999967173E-4</c:v>
                </c:pt>
                <c:pt idx="39196">
                  <c:v>7.8391999999967172E-4</c:v>
                </c:pt>
                <c:pt idx="39197">
                  <c:v>7.8393999999967171E-4</c:v>
                </c:pt>
                <c:pt idx="39198">
                  <c:v>7.839599999996717E-4</c:v>
                </c:pt>
                <c:pt idx="39199">
                  <c:v>7.8397999999967169E-4</c:v>
                </c:pt>
                <c:pt idx="39200">
                  <c:v>7.8399999999967168E-4</c:v>
                </c:pt>
                <c:pt idx="39201">
                  <c:v>7.8401999999967167E-4</c:v>
                </c:pt>
                <c:pt idx="39202">
                  <c:v>7.8403999999967166E-4</c:v>
                </c:pt>
                <c:pt idx="39203">
                  <c:v>7.8405999999967165E-4</c:v>
                </c:pt>
                <c:pt idx="39204">
                  <c:v>7.8407999999967164E-4</c:v>
                </c:pt>
                <c:pt idx="39205">
                  <c:v>7.8409999999967163E-4</c:v>
                </c:pt>
                <c:pt idx="39206">
                  <c:v>7.8411999999967162E-4</c:v>
                </c:pt>
                <c:pt idx="39207">
                  <c:v>7.8413999999967161E-4</c:v>
                </c:pt>
                <c:pt idx="39208">
                  <c:v>7.841599999996716E-4</c:v>
                </c:pt>
                <c:pt idx="39209">
                  <c:v>7.8417999999967159E-4</c:v>
                </c:pt>
                <c:pt idx="39210">
                  <c:v>7.8419999999967157E-4</c:v>
                </c:pt>
                <c:pt idx="39211">
                  <c:v>7.8421999999967156E-4</c:v>
                </c:pt>
                <c:pt idx="39212">
                  <c:v>7.8423999999967155E-4</c:v>
                </c:pt>
                <c:pt idx="39213">
                  <c:v>7.8425999999967154E-4</c:v>
                </c:pt>
                <c:pt idx="39214">
                  <c:v>7.8427999999967153E-4</c:v>
                </c:pt>
                <c:pt idx="39215">
                  <c:v>7.8429999999967152E-4</c:v>
                </c:pt>
                <c:pt idx="39216">
                  <c:v>7.8431999999967151E-4</c:v>
                </c:pt>
                <c:pt idx="39217">
                  <c:v>7.843399999996715E-4</c:v>
                </c:pt>
                <c:pt idx="39218">
                  <c:v>7.8435999999967149E-4</c:v>
                </c:pt>
                <c:pt idx="39219">
                  <c:v>7.8437999999967148E-4</c:v>
                </c:pt>
                <c:pt idx="39220">
                  <c:v>7.8439999999967147E-4</c:v>
                </c:pt>
                <c:pt idx="39221">
                  <c:v>7.8441999999967146E-4</c:v>
                </c:pt>
                <c:pt idx="39222">
                  <c:v>7.8443999999967145E-4</c:v>
                </c:pt>
                <c:pt idx="39223">
                  <c:v>7.8445999999967144E-4</c:v>
                </c:pt>
                <c:pt idx="39224">
                  <c:v>7.8447999999967143E-4</c:v>
                </c:pt>
                <c:pt idx="39225">
                  <c:v>7.8449999999967142E-4</c:v>
                </c:pt>
                <c:pt idx="39226">
                  <c:v>7.8451999999967141E-4</c:v>
                </c:pt>
                <c:pt idx="39227">
                  <c:v>7.845399999996714E-4</c:v>
                </c:pt>
                <c:pt idx="39228">
                  <c:v>7.8455999999967139E-4</c:v>
                </c:pt>
                <c:pt idx="39229">
                  <c:v>7.8457999999967138E-4</c:v>
                </c:pt>
                <c:pt idx="39230">
                  <c:v>7.8459999999967137E-4</c:v>
                </c:pt>
                <c:pt idx="39231">
                  <c:v>7.8461999999967136E-4</c:v>
                </c:pt>
                <c:pt idx="39232">
                  <c:v>7.8463999999967135E-4</c:v>
                </c:pt>
                <c:pt idx="39233">
                  <c:v>7.8465999999967134E-4</c:v>
                </c:pt>
                <c:pt idx="39234">
                  <c:v>7.8467999999967133E-4</c:v>
                </c:pt>
                <c:pt idx="39235">
                  <c:v>7.8469999999967132E-4</c:v>
                </c:pt>
                <c:pt idx="39236">
                  <c:v>7.8471999999967131E-4</c:v>
                </c:pt>
                <c:pt idx="39237">
                  <c:v>7.847399999996713E-4</c:v>
                </c:pt>
                <c:pt idx="39238">
                  <c:v>7.8475999999967128E-4</c:v>
                </c:pt>
                <c:pt idx="39239">
                  <c:v>7.8477999999967127E-4</c:v>
                </c:pt>
                <c:pt idx="39240">
                  <c:v>7.8479999999967126E-4</c:v>
                </c:pt>
                <c:pt idx="39241">
                  <c:v>7.8481999999967125E-4</c:v>
                </c:pt>
                <c:pt idx="39242">
                  <c:v>7.8483999999967124E-4</c:v>
                </c:pt>
                <c:pt idx="39243">
                  <c:v>7.8485999999967123E-4</c:v>
                </c:pt>
                <c:pt idx="39244">
                  <c:v>7.8487999999967122E-4</c:v>
                </c:pt>
                <c:pt idx="39245">
                  <c:v>7.8489999999967121E-4</c:v>
                </c:pt>
                <c:pt idx="39246">
                  <c:v>7.849199999996712E-4</c:v>
                </c:pt>
                <c:pt idx="39247">
                  <c:v>7.8493999999967119E-4</c:v>
                </c:pt>
                <c:pt idx="39248">
                  <c:v>7.8495999999967118E-4</c:v>
                </c:pt>
                <c:pt idx="39249">
                  <c:v>7.8497999999967117E-4</c:v>
                </c:pt>
                <c:pt idx="39250">
                  <c:v>7.8499999999967116E-4</c:v>
                </c:pt>
                <c:pt idx="39251">
                  <c:v>7.8501999999967115E-4</c:v>
                </c:pt>
                <c:pt idx="39252">
                  <c:v>7.8503999999967114E-4</c:v>
                </c:pt>
                <c:pt idx="39253">
                  <c:v>7.8505999999967113E-4</c:v>
                </c:pt>
                <c:pt idx="39254">
                  <c:v>7.8507999999967112E-4</c:v>
                </c:pt>
                <c:pt idx="39255">
                  <c:v>7.8509999999967111E-4</c:v>
                </c:pt>
                <c:pt idx="39256">
                  <c:v>7.851199999996711E-4</c:v>
                </c:pt>
                <c:pt idx="39257">
                  <c:v>7.8513999999967109E-4</c:v>
                </c:pt>
                <c:pt idx="39258">
                  <c:v>7.8515999999967108E-4</c:v>
                </c:pt>
                <c:pt idx="39259">
                  <c:v>7.8517999999967107E-4</c:v>
                </c:pt>
                <c:pt idx="39260">
                  <c:v>7.8519999999967106E-4</c:v>
                </c:pt>
                <c:pt idx="39261">
                  <c:v>7.8521999999967105E-4</c:v>
                </c:pt>
                <c:pt idx="39262">
                  <c:v>7.8523999999967104E-4</c:v>
                </c:pt>
                <c:pt idx="39263">
                  <c:v>7.8525999999967103E-4</c:v>
                </c:pt>
                <c:pt idx="39264">
                  <c:v>7.8527999999967102E-4</c:v>
                </c:pt>
                <c:pt idx="39265">
                  <c:v>7.8529999999967101E-4</c:v>
                </c:pt>
                <c:pt idx="39266">
                  <c:v>7.8531999999967099E-4</c:v>
                </c:pt>
                <c:pt idx="39267">
                  <c:v>7.8533999999967098E-4</c:v>
                </c:pt>
                <c:pt idx="39268">
                  <c:v>7.8535999999967097E-4</c:v>
                </c:pt>
                <c:pt idx="39269">
                  <c:v>7.8537999999967096E-4</c:v>
                </c:pt>
                <c:pt idx="39270">
                  <c:v>7.8539999999967095E-4</c:v>
                </c:pt>
                <c:pt idx="39271">
                  <c:v>7.8541999999967094E-4</c:v>
                </c:pt>
                <c:pt idx="39272">
                  <c:v>7.8543999999967093E-4</c:v>
                </c:pt>
                <c:pt idx="39273">
                  <c:v>7.8545999999967092E-4</c:v>
                </c:pt>
                <c:pt idx="39274">
                  <c:v>7.8547999999967091E-4</c:v>
                </c:pt>
                <c:pt idx="39275">
                  <c:v>7.854999999996709E-4</c:v>
                </c:pt>
                <c:pt idx="39276">
                  <c:v>7.8551999999967089E-4</c:v>
                </c:pt>
                <c:pt idx="39277">
                  <c:v>7.8553999999967088E-4</c:v>
                </c:pt>
                <c:pt idx="39278">
                  <c:v>7.8555999999967087E-4</c:v>
                </c:pt>
                <c:pt idx="39279">
                  <c:v>7.8557999999967086E-4</c:v>
                </c:pt>
                <c:pt idx="39280">
                  <c:v>7.8559999999967085E-4</c:v>
                </c:pt>
                <c:pt idx="39281">
                  <c:v>7.8561999999967084E-4</c:v>
                </c:pt>
                <c:pt idx="39282">
                  <c:v>7.8563999999967083E-4</c:v>
                </c:pt>
                <c:pt idx="39283">
                  <c:v>7.8565999999967082E-4</c:v>
                </c:pt>
                <c:pt idx="39284">
                  <c:v>7.8567999999967081E-4</c:v>
                </c:pt>
                <c:pt idx="39285">
                  <c:v>7.856999999996708E-4</c:v>
                </c:pt>
                <c:pt idx="39286">
                  <c:v>7.8571999999967079E-4</c:v>
                </c:pt>
                <c:pt idx="39287">
                  <c:v>7.8573999999967078E-4</c:v>
                </c:pt>
                <c:pt idx="39288">
                  <c:v>7.8575999999967077E-4</c:v>
                </c:pt>
                <c:pt idx="39289">
                  <c:v>7.8577999999967076E-4</c:v>
                </c:pt>
                <c:pt idx="39290">
                  <c:v>7.8579999999967075E-4</c:v>
                </c:pt>
                <c:pt idx="39291">
                  <c:v>7.8581999999967074E-4</c:v>
                </c:pt>
                <c:pt idx="39292">
                  <c:v>7.8583999999967073E-4</c:v>
                </c:pt>
                <c:pt idx="39293">
                  <c:v>7.8585999999967072E-4</c:v>
                </c:pt>
                <c:pt idx="39294">
                  <c:v>7.858799999996707E-4</c:v>
                </c:pt>
                <c:pt idx="39295">
                  <c:v>7.8589999999967069E-4</c:v>
                </c:pt>
                <c:pt idx="39296">
                  <c:v>7.8591999999967068E-4</c:v>
                </c:pt>
                <c:pt idx="39297">
                  <c:v>7.8593999999967067E-4</c:v>
                </c:pt>
                <c:pt idx="39298">
                  <c:v>7.8595999999967066E-4</c:v>
                </c:pt>
                <c:pt idx="39299">
                  <c:v>7.8597999999967065E-4</c:v>
                </c:pt>
                <c:pt idx="39300">
                  <c:v>7.8599999999967064E-4</c:v>
                </c:pt>
                <c:pt idx="39301">
                  <c:v>7.8601999999967063E-4</c:v>
                </c:pt>
                <c:pt idx="39302">
                  <c:v>7.8603999999967062E-4</c:v>
                </c:pt>
                <c:pt idx="39303">
                  <c:v>7.8605999999967061E-4</c:v>
                </c:pt>
                <c:pt idx="39304">
                  <c:v>7.860799999996706E-4</c:v>
                </c:pt>
                <c:pt idx="39305">
                  <c:v>7.8609999999967059E-4</c:v>
                </c:pt>
                <c:pt idx="39306">
                  <c:v>7.8611999999967058E-4</c:v>
                </c:pt>
                <c:pt idx="39307">
                  <c:v>7.8613999999967057E-4</c:v>
                </c:pt>
                <c:pt idx="39308">
                  <c:v>7.8615999999967056E-4</c:v>
                </c:pt>
                <c:pt idx="39309">
                  <c:v>7.8617999999967055E-4</c:v>
                </c:pt>
                <c:pt idx="39310">
                  <c:v>7.8619999999967054E-4</c:v>
                </c:pt>
                <c:pt idx="39311">
                  <c:v>7.8621999999967053E-4</c:v>
                </c:pt>
                <c:pt idx="39312">
                  <c:v>7.8623999999967052E-4</c:v>
                </c:pt>
                <c:pt idx="39313">
                  <c:v>7.8625999999967051E-4</c:v>
                </c:pt>
                <c:pt idx="39314">
                  <c:v>7.862799999996705E-4</c:v>
                </c:pt>
                <c:pt idx="39315">
                  <c:v>7.8629999999967049E-4</c:v>
                </c:pt>
                <c:pt idx="39316">
                  <c:v>7.8631999999967048E-4</c:v>
                </c:pt>
                <c:pt idx="39317">
                  <c:v>7.8633999999967047E-4</c:v>
                </c:pt>
                <c:pt idx="39318">
                  <c:v>7.8635999999967046E-4</c:v>
                </c:pt>
                <c:pt idx="39319">
                  <c:v>7.8637999999967045E-4</c:v>
                </c:pt>
                <c:pt idx="39320">
                  <c:v>7.8639999999967044E-4</c:v>
                </c:pt>
                <c:pt idx="39321">
                  <c:v>7.8641999999967043E-4</c:v>
                </c:pt>
                <c:pt idx="39322">
                  <c:v>7.8643999999967041E-4</c:v>
                </c:pt>
                <c:pt idx="39323">
                  <c:v>7.864599999996704E-4</c:v>
                </c:pt>
                <c:pt idx="39324">
                  <c:v>7.8647999999967039E-4</c:v>
                </c:pt>
                <c:pt idx="39325">
                  <c:v>7.8649999999967038E-4</c:v>
                </c:pt>
                <c:pt idx="39326">
                  <c:v>7.8651999999967037E-4</c:v>
                </c:pt>
                <c:pt idx="39327">
                  <c:v>7.8653999999967036E-4</c:v>
                </c:pt>
                <c:pt idx="39328">
                  <c:v>7.8655999999967035E-4</c:v>
                </c:pt>
                <c:pt idx="39329">
                  <c:v>7.8657999999967034E-4</c:v>
                </c:pt>
                <c:pt idx="39330">
                  <c:v>7.8659999999967033E-4</c:v>
                </c:pt>
                <c:pt idx="39331">
                  <c:v>7.8661999999967032E-4</c:v>
                </c:pt>
                <c:pt idx="39332">
                  <c:v>7.8663999999967031E-4</c:v>
                </c:pt>
                <c:pt idx="39333">
                  <c:v>7.866599999996703E-4</c:v>
                </c:pt>
                <c:pt idx="39334">
                  <c:v>7.8667999999967029E-4</c:v>
                </c:pt>
                <c:pt idx="39335">
                  <c:v>7.8669999999967028E-4</c:v>
                </c:pt>
                <c:pt idx="39336">
                  <c:v>7.8671999999967027E-4</c:v>
                </c:pt>
                <c:pt idx="39337">
                  <c:v>7.8673999999967026E-4</c:v>
                </c:pt>
                <c:pt idx="39338">
                  <c:v>7.8675999999967025E-4</c:v>
                </c:pt>
                <c:pt idx="39339">
                  <c:v>7.8677999999967024E-4</c:v>
                </c:pt>
                <c:pt idx="39340">
                  <c:v>7.8679999999967023E-4</c:v>
                </c:pt>
                <c:pt idx="39341">
                  <c:v>7.8681999999967022E-4</c:v>
                </c:pt>
                <c:pt idx="39342">
                  <c:v>7.8683999999967021E-4</c:v>
                </c:pt>
                <c:pt idx="39343">
                  <c:v>7.868599999996702E-4</c:v>
                </c:pt>
                <c:pt idx="39344">
                  <c:v>7.8687999999967019E-4</c:v>
                </c:pt>
                <c:pt idx="39345">
                  <c:v>7.8689999999967018E-4</c:v>
                </c:pt>
                <c:pt idx="39346">
                  <c:v>7.8691999999967017E-4</c:v>
                </c:pt>
                <c:pt idx="39347">
                  <c:v>7.8693999999967016E-4</c:v>
                </c:pt>
                <c:pt idx="39348">
                  <c:v>7.8695999999967015E-4</c:v>
                </c:pt>
                <c:pt idx="39349">
                  <c:v>7.8697999999967014E-4</c:v>
                </c:pt>
                <c:pt idx="39350">
                  <c:v>7.8699999999967012E-4</c:v>
                </c:pt>
                <c:pt idx="39351">
                  <c:v>7.8701999999967011E-4</c:v>
                </c:pt>
                <c:pt idx="39352">
                  <c:v>7.870399999996701E-4</c:v>
                </c:pt>
                <c:pt idx="39353">
                  <c:v>7.8705999999967009E-4</c:v>
                </c:pt>
                <c:pt idx="39354">
                  <c:v>7.8707999999967008E-4</c:v>
                </c:pt>
                <c:pt idx="39355">
                  <c:v>7.8709999999967007E-4</c:v>
                </c:pt>
                <c:pt idx="39356">
                  <c:v>7.8711999999967006E-4</c:v>
                </c:pt>
                <c:pt idx="39357">
                  <c:v>7.8713999999967005E-4</c:v>
                </c:pt>
                <c:pt idx="39358">
                  <c:v>7.8715999999967004E-4</c:v>
                </c:pt>
                <c:pt idx="39359">
                  <c:v>7.8717999999967003E-4</c:v>
                </c:pt>
                <c:pt idx="39360">
                  <c:v>7.8719999999967002E-4</c:v>
                </c:pt>
                <c:pt idx="39361">
                  <c:v>7.8721999999967001E-4</c:v>
                </c:pt>
                <c:pt idx="39362">
                  <c:v>7.8723999999967E-4</c:v>
                </c:pt>
                <c:pt idx="39363">
                  <c:v>7.8725999999966999E-4</c:v>
                </c:pt>
                <c:pt idx="39364">
                  <c:v>7.8727999999966998E-4</c:v>
                </c:pt>
                <c:pt idx="39365">
                  <c:v>7.8729999999966997E-4</c:v>
                </c:pt>
                <c:pt idx="39366">
                  <c:v>7.8731999999966996E-4</c:v>
                </c:pt>
                <c:pt idx="39367">
                  <c:v>7.8733999999966995E-4</c:v>
                </c:pt>
                <c:pt idx="39368">
                  <c:v>7.8735999999966994E-4</c:v>
                </c:pt>
                <c:pt idx="39369">
                  <c:v>7.8737999999966993E-4</c:v>
                </c:pt>
                <c:pt idx="39370">
                  <c:v>7.8739999999966992E-4</c:v>
                </c:pt>
                <c:pt idx="39371">
                  <c:v>7.8741999999966991E-4</c:v>
                </c:pt>
                <c:pt idx="39372">
                  <c:v>7.874399999996699E-4</c:v>
                </c:pt>
                <c:pt idx="39373">
                  <c:v>7.8745999999966989E-4</c:v>
                </c:pt>
                <c:pt idx="39374">
                  <c:v>7.8747999999966988E-4</c:v>
                </c:pt>
                <c:pt idx="39375">
                  <c:v>7.8749999999966987E-4</c:v>
                </c:pt>
                <c:pt idx="39376">
                  <c:v>7.8751999999966986E-4</c:v>
                </c:pt>
                <c:pt idx="39377">
                  <c:v>7.8753999999966985E-4</c:v>
                </c:pt>
                <c:pt idx="39378">
                  <c:v>7.8755999999966983E-4</c:v>
                </c:pt>
                <c:pt idx="39379">
                  <c:v>7.8757999999966982E-4</c:v>
                </c:pt>
                <c:pt idx="39380">
                  <c:v>7.8759999999966981E-4</c:v>
                </c:pt>
                <c:pt idx="39381">
                  <c:v>7.876199999996698E-4</c:v>
                </c:pt>
                <c:pt idx="39382">
                  <c:v>7.8763999999966979E-4</c:v>
                </c:pt>
                <c:pt idx="39383">
                  <c:v>7.8765999999966978E-4</c:v>
                </c:pt>
                <c:pt idx="39384">
                  <c:v>7.8767999999966977E-4</c:v>
                </c:pt>
                <c:pt idx="39385">
                  <c:v>7.8769999999966976E-4</c:v>
                </c:pt>
                <c:pt idx="39386">
                  <c:v>7.8771999999966975E-4</c:v>
                </c:pt>
                <c:pt idx="39387">
                  <c:v>7.8773999999966974E-4</c:v>
                </c:pt>
                <c:pt idx="39388">
                  <c:v>7.8775999999966973E-4</c:v>
                </c:pt>
                <c:pt idx="39389">
                  <c:v>7.8777999999966972E-4</c:v>
                </c:pt>
                <c:pt idx="39390">
                  <c:v>7.8779999999966971E-4</c:v>
                </c:pt>
                <c:pt idx="39391">
                  <c:v>7.878199999996697E-4</c:v>
                </c:pt>
                <c:pt idx="39392">
                  <c:v>7.8783999999966969E-4</c:v>
                </c:pt>
                <c:pt idx="39393">
                  <c:v>7.8785999999966968E-4</c:v>
                </c:pt>
                <c:pt idx="39394">
                  <c:v>7.8787999999966967E-4</c:v>
                </c:pt>
                <c:pt idx="39395">
                  <c:v>7.8789999999966966E-4</c:v>
                </c:pt>
                <c:pt idx="39396">
                  <c:v>7.8791999999966965E-4</c:v>
                </c:pt>
                <c:pt idx="39397">
                  <c:v>7.8793999999966964E-4</c:v>
                </c:pt>
                <c:pt idx="39398">
                  <c:v>7.8795999999966963E-4</c:v>
                </c:pt>
                <c:pt idx="39399">
                  <c:v>7.8797999999966962E-4</c:v>
                </c:pt>
                <c:pt idx="39400">
                  <c:v>7.8799999999966961E-4</c:v>
                </c:pt>
                <c:pt idx="39401">
                  <c:v>7.880199999996696E-4</c:v>
                </c:pt>
                <c:pt idx="39402">
                  <c:v>7.8803999999966959E-4</c:v>
                </c:pt>
                <c:pt idx="39403">
                  <c:v>7.8805999999966958E-4</c:v>
                </c:pt>
                <c:pt idx="39404">
                  <c:v>7.8807999999966957E-4</c:v>
                </c:pt>
                <c:pt idx="39405">
                  <c:v>7.8809999999966956E-4</c:v>
                </c:pt>
                <c:pt idx="39406">
                  <c:v>7.8811999999966954E-4</c:v>
                </c:pt>
                <c:pt idx="39407">
                  <c:v>7.8813999999966953E-4</c:v>
                </c:pt>
                <c:pt idx="39408">
                  <c:v>7.8815999999966952E-4</c:v>
                </c:pt>
                <c:pt idx="39409">
                  <c:v>7.8817999999966951E-4</c:v>
                </c:pt>
                <c:pt idx="39410">
                  <c:v>7.881999999996695E-4</c:v>
                </c:pt>
                <c:pt idx="39411">
                  <c:v>7.8821999999966949E-4</c:v>
                </c:pt>
                <c:pt idx="39412">
                  <c:v>7.8823999999966948E-4</c:v>
                </c:pt>
                <c:pt idx="39413">
                  <c:v>7.8825999999966947E-4</c:v>
                </c:pt>
                <c:pt idx="39414">
                  <c:v>7.8827999999966946E-4</c:v>
                </c:pt>
                <c:pt idx="39415">
                  <c:v>7.8829999999966945E-4</c:v>
                </c:pt>
                <c:pt idx="39416">
                  <c:v>7.8831999999966944E-4</c:v>
                </c:pt>
                <c:pt idx="39417">
                  <c:v>7.8833999999966943E-4</c:v>
                </c:pt>
                <c:pt idx="39418">
                  <c:v>7.8835999999966942E-4</c:v>
                </c:pt>
                <c:pt idx="39419">
                  <c:v>7.8837999999966941E-4</c:v>
                </c:pt>
                <c:pt idx="39420">
                  <c:v>7.883999999996694E-4</c:v>
                </c:pt>
                <c:pt idx="39421">
                  <c:v>7.8841999999966939E-4</c:v>
                </c:pt>
                <c:pt idx="39422">
                  <c:v>7.8843999999966938E-4</c:v>
                </c:pt>
                <c:pt idx="39423">
                  <c:v>7.8845999999966937E-4</c:v>
                </c:pt>
                <c:pt idx="39424">
                  <c:v>7.8847999999966936E-4</c:v>
                </c:pt>
                <c:pt idx="39425">
                  <c:v>7.8849999999966935E-4</c:v>
                </c:pt>
                <c:pt idx="39426">
                  <c:v>7.8851999999966934E-4</c:v>
                </c:pt>
                <c:pt idx="39427">
                  <c:v>7.8853999999966933E-4</c:v>
                </c:pt>
                <c:pt idx="39428">
                  <c:v>7.8855999999966932E-4</c:v>
                </c:pt>
                <c:pt idx="39429">
                  <c:v>7.8857999999966931E-4</c:v>
                </c:pt>
                <c:pt idx="39430">
                  <c:v>7.885999999996693E-4</c:v>
                </c:pt>
                <c:pt idx="39431">
                  <c:v>7.8861999999966929E-4</c:v>
                </c:pt>
                <c:pt idx="39432">
                  <c:v>7.8863999999966928E-4</c:v>
                </c:pt>
                <c:pt idx="39433">
                  <c:v>7.8865999999966927E-4</c:v>
                </c:pt>
                <c:pt idx="39434">
                  <c:v>7.8867999999966925E-4</c:v>
                </c:pt>
                <c:pt idx="39435">
                  <c:v>7.8869999999966924E-4</c:v>
                </c:pt>
                <c:pt idx="39436">
                  <c:v>7.8871999999966923E-4</c:v>
                </c:pt>
                <c:pt idx="39437">
                  <c:v>7.8873999999966922E-4</c:v>
                </c:pt>
                <c:pt idx="39438">
                  <c:v>7.8875999999966921E-4</c:v>
                </c:pt>
                <c:pt idx="39439">
                  <c:v>7.887799999996692E-4</c:v>
                </c:pt>
                <c:pt idx="39440">
                  <c:v>7.8879999999966919E-4</c:v>
                </c:pt>
                <c:pt idx="39441">
                  <c:v>7.8881999999966918E-4</c:v>
                </c:pt>
                <c:pt idx="39442">
                  <c:v>7.8883999999966917E-4</c:v>
                </c:pt>
                <c:pt idx="39443">
                  <c:v>7.8885999999966916E-4</c:v>
                </c:pt>
                <c:pt idx="39444">
                  <c:v>7.8887999999966915E-4</c:v>
                </c:pt>
                <c:pt idx="39445">
                  <c:v>7.8889999999966914E-4</c:v>
                </c:pt>
                <c:pt idx="39446">
                  <c:v>7.8891999999966913E-4</c:v>
                </c:pt>
                <c:pt idx="39447">
                  <c:v>7.8893999999966912E-4</c:v>
                </c:pt>
                <c:pt idx="39448">
                  <c:v>7.8895999999966911E-4</c:v>
                </c:pt>
                <c:pt idx="39449">
                  <c:v>7.889799999996691E-4</c:v>
                </c:pt>
                <c:pt idx="39450">
                  <c:v>7.8899999999966909E-4</c:v>
                </c:pt>
                <c:pt idx="39451">
                  <c:v>7.8901999999966908E-4</c:v>
                </c:pt>
                <c:pt idx="39452">
                  <c:v>7.8903999999966907E-4</c:v>
                </c:pt>
                <c:pt idx="39453">
                  <c:v>7.8905999999966906E-4</c:v>
                </c:pt>
                <c:pt idx="39454">
                  <c:v>7.8907999999966905E-4</c:v>
                </c:pt>
                <c:pt idx="39455">
                  <c:v>7.8909999999966904E-4</c:v>
                </c:pt>
                <c:pt idx="39456">
                  <c:v>7.8911999999966903E-4</c:v>
                </c:pt>
                <c:pt idx="39457">
                  <c:v>7.8913999999966902E-4</c:v>
                </c:pt>
                <c:pt idx="39458">
                  <c:v>7.8915999999966901E-4</c:v>
                </c:pt>
                <c:pt idx="39459">
                  <c:v>7.89179999999669E-4</c:v>
                </c:pt>
                <c:pt idx="39460">
                  <c:v>7.8919999999966899E-4</c:v>
                </c:pt>
                <c:pt idx="39461">
                  <c:v>7.8921999999966898E-4</c:v>
                </c:pt>
                <c:pt idx="39462">
                  <c:v>7.8923999999966897E-4</c:v>
                </c:pt>
                <c:pt idx="39463">
                  <c:v>7.8925999999966895E-4</c:v>
                </c:pt>
                <c:pt idx="39464">
                  <c:v>7.8927999999966894E-4</c:v>
                </c:pt>
                <c:pt idx="39465">
                  <c:v>7.8929999999966893E-4</c:v>
                </c:pt>
                <c:pt idx="39466">
                  <c:v>7.8931999999966892E-4</c:v>
                </c:pt>
                <c:pt idx="39467">
                  <c:v>7.8933999999966891E-4</c:v>
                </c:pt>
                <c:pt idx="39468">
                  <c:v>7.893599999996689E-4</c:v>
                </c:pt>
                <c:pt idx="39469">
                  <c:v>7.8937999999966889E-4</c:v>
                </c:pt>
                <c:pt idx="39470">
                  <c:v>7.8939999999966888E-4</c:v>
                </c:pt>
                <c:pt idx="39471">
                  <c:v>7.8941999999966887E-4</c:v>
                </c:pt>
                <c:pt idx="39472">
                  <c:v>7.8943999999966886E-4</c:v>
                </c:pt>
                <c:pt idx="39473">
                  <c:v>7.8945999999966885E-4</c:v>
                </c:pt>
                <c:pt idx="39474">
                  <c:v>7.8947999999966884E-4</c:v>
                </c:pt>
                <c:pt idx="39475">
                  <c:v>7.8949999999966883E-4</c:v>
                </c:pt>
                <c:pt idx="39476">
                  <c:v>7.8951999999966882E-4</c:v>
                </c:pt>
                <c:pt idx="39477">
                  <c:v>7.8953999999966881E-4</c:v>
                </c:pt>
                <c:pt idx="39478">
                  <c:v>7.895599999996688E-4</c:v>
                </c:pt>
                <c:pt idx="39479">
                  <c:v>7.8957999999966879E-4</c:v>
                </c:pt>
                <c:pt idx="39480">
                  <c:v>7.8959999999966878E-4</c:v>
                </c:pt>
                <c:pt idx="39481">
                  <c:v>7.8961999999966877E-4</c:v>
                </c:pt>
                <c:pt idx="39482">
                  <c:v>7.8963999999966876E-4</c:v>
                </c:pt>
                <c:pt idx="39483">
                  <c:v>7.8965999999966875E-4</c:v>
                </c:pt>
                <c:pt idx="39484">
                  <c:v>7.8967999999966874E-4</c:v>
                </c:pt>
                <c:pt idx="39485">
                  <c:v>7.8969999999966873E-4</c:v>
                </c:pt>
                <c:pt idx="39486">
                  <c:v>7.8971999999966872E-4</c:v>
                </c:pt>
                <c:pt idx="39487">
                  <c:v>7.8973999999966871E-4</c:v>
                </c:pt>
                <c:pt idx="39488">
                  <c:v>7.897599999996687E-4</c:v>
                </c:pt>
                <c:pt idx="39489">
                  <c:v>7.8977999999966869E-4</c:v>
                </c:pt>
                <c:pt idx="39490">
                  <c:v>7.8979999999966868E-4</c:v>
                </c:pt>
                <c:pt idx="39491">
                  <c:v>7.8981999999966866E-4</c:v>
                </c:pt>
                <c:pt idx="39492">
                  <c:v>7.8983999999966865E-4</c:v>
                </c:pt>
                <c:pt idx="39493">
                  <c:v>7.8985999999966864E-4</c:v>
                </c:pt>
                <c:pt idx="39494">
                  <c:v>7.8987999999966863E-4</c:v>
                </c:pt>
                <c:pt idx="39495">
                  <c:v>7.8989999999966862E-4</c:v>
                </c:pt>
                <c:pt idx="39496">
                  <c:v>7.8991999999966861E-4</c:v>
                </c:pt>
                <c:pt idx="39497">
                  <c:v>7.899399999996686E-4</c:v>
                </c:pt>
                <c:pt idx="39498">
                  <c:v>7.8995999999966859E-4</c:v>
                </c:pt>
                <c:pt idx="39499">
                  <c:v>7.8997999999966858E-4</c:v>
                </c:pt>
                <c:pt idx="39500">
                  <c:v>7.8999999999966857E-4</c:v>
                </c:pt>
                <c:pt idx="39501">
                  <c:v>7.9001999999966856E-4</c:v>
                </c:pt>
                <c:pt idx="39502">
                  <c:v>7.9003999999966855E-4</c:v>
                </c:pt>
                <c:pt idx="39503">
                  <c:v>7.9005999999966854E-4</c:v>
                </c:pt>
                <c:pt idx="39504">
                  <c:v>7.9007999999966853E-4</c:v>
                </c:pt>
                <c:pt idx="39505">
                  <c:v>7.9009999999966852E-4</c:v>
                </c:pt>
                <c:pt idx="39506">
                  <c:v>7.9011999999966851E-4</c:v>
                </c:pt>
                <c:pt idx="39507">
                  <c:v>7.901399999996685E-4</c:v>
                </c:pt>
                <c:pt idx="39508">
                  <c:v>7.9015999999966849E-4</c:v>
                </c:pt>
                <c:pt idx="39509">
                  <c:v>7.9017999999966848E-4</c:v>
                </c:pt>
                <c:pt idx="39510">
                  <c:v>7.9019999999966847E-4</c:v>
                </c:pt>
                <c:pt idx="39511">
                  <c:v>7.9021999999966846E-4</c:v>
                </c:pt>
                <c:pt idx="39512">
                  <c:v>7.9023999999966845E-4</c:v>
                </c:pt>
                <c:pt idx="39513">
                  <c:v>7.9025999999966844E-4</c:v>
                </c:pt>
                <c:pt idx="39514">
                  <c:v>7.9027999999966843E-4</c:v>
                </c:pt>
                <c:pt idx="39515">
                  <c:v>7.9029999999966842E-4</c:v>
                </c:pt>
                <c:pt idx="39516">
                  <c:v>7.9031999999966841E-4</c:v>
                </c:pt>
                <c:pt idx="39517">
                  <c:v>7.903399999996684E-4</c:v>
                </c:pt>
                <c:pt idx="39518">
                  <c:v>7.9035999999966839E-4</c:v>
                </c:pt>
                <c:pt idx="39519">
                  <c:v>7.9037999999966837E-4</c:v>
                </c:pt>
                <c:pt idx="39520">
                  <c:v>7.9039999999966836E-4</c:v>
                </c:pt>
                <c:pt idx="39521">
                  <c:v>7.9041999999966835E-4</c:v>
                </c:pt>
                <c:pt idx="39522">
                  <c:v>7.9043999999966834E-4</c:v>
                </c:pt>
                <c:pt idx="39523">
                  <c:v>7.9045999999966833E-4</c:v>
                </c:pt>
                <c:pt idx="39524">
                  <c:v>7.9047999999966832E-4</c:v>
                </c:pt>
                <c:pt idx="39525">
                  <c:v>7.9049999999966831E-4</c:v>
                </c:pt>
                <c:pt idx="39526">
                  <c:v>7.905199999996683E-4</c:v>
                </c:pt>
                <c:pt idx="39527">
                  <c:v>7.9053999999966829E-4</c:v>
                </c:pt>
                <c:pt idx="39528">
                  <c:v>7.9055999999966828E-4</c:v>
                </c:pt>
                <c:pt idx="39529">
                  <c:v>7.9057999999966827E-4</c:v>
                </c:pt>
                <c:pt idx="39530">
                  <c:v>7.9059999999966826E-4</c:v>
                </c:pt>
                <c:pt idx="39531">
                  <c:v>7.9061999999966825E-4</c:v>
                </c:pt>
                <c:pt idx="39532">
                  <c:v>7.9063999999966824E-4</c:v>
                </c:pt>
                <c:pt idx="39533">
                  <c:v>7.9065999999966823E-4</c:v>
                </c:pt>
                <c:pt idx="39534">
                  <c:v>7.9067999999966822E-4</c:v>
                </c:pt>
                <c:pt idx="39535">
                  <c:v>7.9069999999966821E-4</c:v>
                </c:pt>
                <c:pt idx="39536">
                  <c:v>7.907199999996682E-4</c:v>
                </c:pt>
                <c:pt idx="39537">
                  <c:v>7.9073999999966819E-4</c:v>
                </c:pt>
                <c:pt idx="39538">
                  <c:v>7.9075999999966818E-4</c:v>
                </c:pt>
                <c:pt idx="39539">
                  <c:v>7.9077999999966817E-4</c:v>
                </c:pt>
                <c:pt idx="39540">
                  <c:v>7.9079999999966816E-4</c:v>
                </c:pt>
                <c:pt idx="39541">
                  <c:v>7.9081999999966815E-4</c:v>
                </c:pt>
                <c:pt idx="39542">
                  <c:v>7.9083999999966814E-4</c:v>
                </c:pt>
                <c:pt idx="39543">
                  <c:v>7.9085999999966813E-4</c:v>
                </c:pt>
                <c:pt idx="39544">
                  <c:v>7.9087999999966812E-4</c:v>
                </c:pt>
                <c:pt idx="39545">
                  <c:v>7.9089999999966811E-4</c:v>
                </c:pt>
                <c:pt idx="39546">
                  <c:v>7.909199999996681E-4</c:v>
                </c:pt>
                <c:pt idx="39547">
                  <c:v>7.9093999999966808E-4</c:v>
                </c:pt>
                <c:pt idx="39548">
                  <c:v>7.9095999999966807E-4</c:v>
                </c:pt>
                <c:pt idx="39549">
                  <c:v>7.9097999999966806E-4</c:v>
                </c:pt>
                <c:pt idx="39550">
                  <c:v>7.9099999999966805E-4</c:v>
                </c:pt>
                <c:pt idx="39551">
                  <c:v>7.9101999999966804E-4</c:v>
                </c:pt>
                <c:pt idx="39552">
                  <c:v>7.9103999999966803E-4</c:v>
                </c:pt>
                <c:pt idx="39553">
                  <c:v>7.9105999999966802E-4</c:v>
                </c:pt>
                <c:pt idx="39554">
                  <c:v>7.9107999999966801E-4</c:v>
                </c:pt>
                <c:pt idx="39555">
                  <c:v>7.91099999999668E-4</c:v>
                </c:pt>
                <c:pt idx="39556">
                  <c:v>7.9111999999966799E-4</c:v>
                </c:pt>
                <c:pt idx="39557">
                  <c:v>7.9113999999966798E-4</c:v>
                </c:pt>
                <c:pt idx="39558">
                  <c:v>7.9115999999966797E-4</c:v>
                </c:pt>
                <c:pt idx="39559">
                  <c:v>7.9117999999966796E-4</c:v>
                </c:pt>
                <c:pt idx="39560">
                  <c:v>7.9119999999966795E-4</c:v>
                </c:pt>
                <c:pt idx="39561">
                  <c:v>7.9121999999966794E-4</c:v>
                </c:pt>
                <c:pt idx="39562">
                  <c:v>7.9123999999966793E-4</c:v>
                </c:pt>
                <c:pt idx="39563">
                  <c:v>7.9125999999966792E-4</c:v>
                </c:pt>
                <c:pt idx="39564">
                  <c:v>7.9127999999966791E-4</c:v>
                </c:pt>
                <c:pt idx="39565">
                  <c:v>7.912999999996679E-4</c:v>
                </c:pt>
                <c:pt idx="39566">
                  <c:v>7.9131999999966789E-4</c:v>
                </c:pt>
                <c:pt idx="39567">
                  <c:v>7.9133999999966788E-4</c:v>
                </c:pt>
                <c:pt idx="39568">
                  <c:v>7.9135999999966787E-4</c:v>
                </c:pt>
                <c:pt idx="39569">
                  <c:v>7.9137999999966786E-4</c:v>
                </c:pt>
                <c:pt idx="39570">
                  <c:v>7.9139999999966785E-4</c:v>
                </c:pt>
                <c:pt idx="39571">
                  <c:v>7.9141999999966784E-4</c:v>
                </c:pt>
                <c:pt idx="39572">
                  <c:v>7.9143999999966783E-4</c:v>
                </c:pt>
                <c:pt idx="39573">
                  <c:v>7.9145999999966782E-4</c:v>
                </c:pt>
                <c:pt idx="39574">
                  <c:v>7.9147999999966781E-4</c:v>
                </c:pt>
                <c:pt idx="39575">
                  <c:v>7.9149999999966779E-4</c:v>
                </c:pt>
                <c:pt idx="39576">
                  <c:v>7.9151999999966778E-4</c:v>
                </c:pt>
                <c:pt idx="39577">
                  <c:v>7.9153999999966777E-4</c:v>
                </c:pt>
                <c:pt idx="39578">
                  <c:v>7.9155999999966776E-4</c:v>
                </c:pt>
                <c:pt idx="39579">
                  <c:v>7.9157999999966775E-4</c:v>
                </c:pt>
                <c:pt idx="39580">
                  <c:v>7.9159999999966774E-4</c:v>
                </c:pt>
                <c:pt idx="39581">
                  <c:v>7.9161999999966773E-4</c:v>
                </c:pt>
                <c:pt idx="39582">
                  <c:v>7.9163999999966772E-4</c:v>
                </c:pt>
                <c:pt idx="39583">
                  <c:v>7.9165999999966771E-4</c:v>
                </c:pt>
                <c:pt idx="39584">
                  <c:v>7.916799999996677E-4</c:v>
                </c:pt>
                <c:pt idx="39585">
                  <c:v>7.9169999999966769E-4</c:v>
                </c:pt>
                <c:pt idx="39586">
                  <c:v>7.9171999999966768E-4</c:v>
                </c:pt>
                <c:pt idx="39587">
                  <c:v>7.9173999999966767E-4</c:v>
                </c:pt>
                <c:pt idx="39588">
                  <c:v>7.9175999999966766E-4</c:v>
                </c:pt>
                <c:pt idx="39589">
                  <c:v>7.9177999999966765E-4</c:v>
                </c:pt>
                <c:pt idx="39590">
                  <c:v>7.9179999999966764E-4</c:v>
                </c:pt>
                <c:pt idx="39591">
                  <c:v>7.9181999999966763E-4</c:v>
                </c:pt>
                <c:pt idx="39592">
                  <c:v>7.9183999999966762E-4</c:v>
                </c:pt>
                <c:pt idx="39593">
                  <c:v>7.9185999999966761E-4</c:v>
                </c:pt>
                <c:pt idx="39594">
                  <c:v>7.918799999996676E-4</c:v>
                </c:pt>
                <c:pt idx="39595">
                  <c:v>7.9189999999966759E-4</c:v>
                </c:pt>
                <c:pt idx="39596">
                  <c:v>7.9191999999966758E-4</c:v>
                </c:pt>
                <c:pt idx="39597">
                  <c:v>7.9193999999966757E-4</c:v>
                </c:pt>
                <c:pt idx="39598">
                  <c:v>7.9195999999966756E-4</c:v>
                </c:pt>
                <c:pt idx="39599">
                  <c:v>7.9197999999966755E-4</c:v>
                </c:pt>
                <c:pt idx="39600">
                  <c:v>7.9199999999966754E-4</c:v>
                </c:pt>
                <c:pt idx="39601">
                  <c:v>7.9201999999966753E-4</c:v>
                </c:pt>
                <c:pt idx="39602">
                  <c:v>7.9203999999966752E-4</c:v>
                </c:pt>
                <c:pt idx="39603">
                  <c:v>7.920599999996675E-4</c:v>
                </c:pt>
                <c:pt idx="39604">
                  <c:v>7.9207999999966749E-4</c:v>
                </c:pt>
                <c:pt idx="39605">
                  <c:v>7.9209999999966748E-4</c:v>
                </c:pt>
                <c:pt idx="39606">
                  <c:v>7.9211999999966747E-4</c:v>
                </c:pt>
                <c:pt idx="39607">
                  <c:v>7.9213999999966746E-4</c:v>
                </c:pt>
                <c:pt idx="39608">
                  <c:v>7.9215999999966745E-4</c:v>
                </c:pt>
                <c:pt idx="39609">
                  <c:v>7.9217999999966744E-4</c:v>
                </c:pt>
                <c:pt idx="39610">
                  <c:v>7.9219999999966743E-4</c:v>
                </c:pt>
                <c:pt idx="39611">
                  <c:v>7.9221999999966742E-4</c:v>
                </c:pt>
                <c:pt idx="39612">
                  <c:v>7.9223999999966741E-4</c:v>
                </c:pt>
                <c:pt idx="39613">
                  <c:v>7.922599999996674E-4</c:v>
                </c:pt>
                <c:pt idx="39614">
                  <c:v>7.9227999999966739E-4</c:v>
                </c:pt>
                <c:pt idx="39615">
                  <c:v>7.9229999999966738E-4</c:v>
                </c:pt>
                <c:pt idx="39616">
                  <c:v>7.9231999999966737E-4</c:v>
                </c:pt>
                <c:pt idx="39617">
                  <c:v>7.9233999999966736E-4</c:v>
                </c:pt>
                <c:pt idx="39618">
                  <c:v>7.9235999999966735E-4</c:v>
                </c:pt>
                <c:pt idx="39619">
                  <c:v>7.9237999999966734E-4</c:v>
                </c:pt>
                <c:pt idx="39620">
                  <c:v>7.9239999999966733E-4</c:v>
                </c:pt>
                <c:pt idx="39621">
                  <c:v>7.9241999999966732E-4</c:v>
                </c:pt>
                <c:pt idx="39622">
                  <c:v>7.9243999999966731E-4</c:v>
                </c:pt>
                <c:pt idx="39623">
                  <c:v>7.924599999996673E-4</c:v>
                </c:pt>
                <c:pt idx="39624">
                  <c:v>7.9247999999966729E-4</c:v>
                </c:pt>
                <c:pt idx="39625">
                  <c:v>7.9249999999966728E-4</c:v>
                </c:pt>
                <c:pt idx="39626">
                  <c:v>7.9251999999966727E-4</c:v>
                </c:pt>
                <c:pt idx="39627">
                  <c:v>7.9253999999966726E-4</c:v>
                </c:pt>
                <c:pt idx="39628">
                  <c:v>7.9255999999966725E-4</c:v>
                </c:pt>
                <c:pt idx="39629">
                  <c:v>7.9257999999966724E-4</c:v>
                </c:pt>
                <c:pt idx="39630">
                  <c:v>7.9259999999966723E-4</c:v>
                </c:pt>
                <c:pt idx="39631">
                  <c:v>7.9261999999966721E-4</c:v>
                </c:pt>
                <c:pt idx="39632">
                  <c:v>7.926399999996672E-4</c:v>
                </c:pt>
                <c:pt idx="39633">
                  <c:v>7.9265999999966719E-4</c:v>
                </c:pt>
                <c:pt idx="39634">
                  <c:v>7.9267999999966718E-4</c:v>
                </c:pt>
                <c:pt idx="39635">
                  <c:v>7.9269999999966717E-4</c:v>
                </c:pt>
                <c:pt idx="39636">
                  <c:v>7.9271999999966716E-4</c:v>
                </c:pt>
                <c:pt idx="39637">
                  <c:v>7.9273999999966715E-4</c:v>
                </c:pt>
                <c:pt idx="39638">
                  <c:v>7.9275999999966714E-4</c:v>
                </c:pt>
                <c:pt idx="39639">
                  <c:v>7.9277999999966713E-4</c:v>
                </c:pt>
                <c:pt idx="39640">
                  <c:v>7.9279999999966712E-4</c:v>
                </c:pt>
                <c:pt idx="39641">
                  <c:v>7.9281999999966711E-4</c:v>
                </c:pt>
                <c:pt idx="39642">
                  <c:v>7.928399999996671E-4</c:v>
                </c:pt>
                <c:pt idx="39643">
                  <c:v>7.9285999999966709E-4</c:v>
                </c:pt>
                <c:pt idx="39644">
                  <c:v>7.9287999999966708E-4</c:v>
                </c:pt>
                <c:pt idx="39645">
                  <c:v>7.9289999999966707E-4</c:v>
                </c:pt>
                <c:pt idx="39646">
                  <c:v>7.9291999999966706E-4</c:v>
                </c:pt>
                <c:pt idx="39647">
                  <c:v>7.9293999999966705E-4</c:v>
                </c:pt>
                <c:pt idx="39648">
                  <c:v>7.9295999999966704E-4</c:v>
                </c:pt>
                <c:pt idx="39649">
                  <c:v>7.9297999999966703E-4</c:v>
                </c:pt>
                <c:pt idx="39650">
                  <c:v>7.9299999999966702E-4</c:v>
                </c:pt>
                <c:pt idx="39651">
                  <c:v>7.9301999999966701E-4</c:v>
                </c:pt>
                <c:pt idx="39652">
                  <c:v>7.93039999999667E-4</c:v>
                </c:pt>
                <c:pt idx="39653">
                  <c:v>7.9305999999966699E-4</c:v>
                </c:pt>
                <c:pt idx="39654">
                  <c:v>7.9307999999966698E-4</c:v>
                </c:pt>
                <c:pt idx="39655">
                  <c:v>7.9309999999966697E-4</c:v>
                </c:pt>
                <c:pt idx="39656">
                  <c:v>7.9311999999966696E-4</c:v>
                </c:pt>
                <c:pt idx="39657">
                  <c:v>7.9313999999966695E-4</c:v>
                </c:pt>
                <c:pt idx="39658">
                  <c:v>7.9315999999966694E-4</c:v>
                </c:pt>
                <c:pt idx="39659">
                  <c:v>7.9317999999966692E-4</c:v>
                </c:pt>
                <c:pt idx="39660">
                  <c:v>7.9319999999966691E-4</c:v>
                </c:pt>
                <c:pt idx="39661">
                  <c:v>7.932199999996669E-4</c:v>
                </c:pt>
                <c:pt idx="39662">
                  <c:v>7.9323999999966689E-4</c:v>
                </c:pt>
                <c:pt idx="39663">
                  <c:v>7.9325999999966688E-4</c:v>
                </c:pt>
                <c:pt idx="39664">
                  <c:v>7.9327999999966687E-4</c:v>
                </c:pt>
                <c:pt idx="39665">
                  <c:v>7.9329999999966686E-4</c:v>
                </c:pt>
                <c:pt idx="39666">
                  <c:v>7.9331999999966685E-4</c:v>
                </c:pt>
                <c:pt idx="39667">
                  <c:v>7.9333999999966684E-4</c:v>
                </c:pt>
                <c:pt idx="39668">
                  <c:v>7.9335999999966683E-4</c:v>
                </c:pt>
                <c:pt idx="39669">
                  <c:v>7.9337999999966682E-4</c:v>
                </c:pt>
                <c:pt idx="39670">
                  <c:v>7.9339999999966681E-4</c:v>
                </c:pt>
                <c:pt idx="39671">
                  <c:v>7.934199999996668E-4</c:v>
                </c:pt>
                <c:pt idx="39672">
                  <c:v>7.9343999999966679E-4</c:v>
                </c:pt>
                <c:pt idx="39673">
                  <c:v>7.9345999999966678E-4</c:v>
                </c:pt>
                <c:pt idx="39674">
                  <c:v>7.9347999999966677E-4</c:v>
                </c:pt>
                <c:pt idx="39675">
                  <c:v>7.9349999999966676E-4</c:v>
                </c:pt>
                <c:pt idx="39676">
                  <c:v>7.9351999999966675E-4</c:v>
                </c:pt>
                <c:pt idx="39677">
                  <c:v>7.9353999999966674E-4</c:v>
                </c:pt>
                <c:pt idx="39678">
                  <c:v>7.9355999999966673E-4</c:v>
                </c:pt>
                <c:pt idx="39679">
                  <c:v>7.9357999999966672E-4</c:v>
                </c:pt>
                <c:pt idx="39680">
                  <c:v>7.9359999999966671E-4</c:v>
                </c:pt>
                <c:pt idx="39681">
                  <c:v>7.936199999996667E-4</c:v>
                </c:pt>
                <c:pt idx="39682">
                  <c:v>7.9363999999966669E-4</c:v>
                </c:pt>
                <c:pt idx="39683">
                  <c:v>7.9365999999966668E-4</c:v>
                </c:pt>
                <c:pt idx="39684">
                  <c:v>7.9367999999966667E-4</c:v>
                </c:pt>
                <c:pt idx="39685">
                  <c:v>7.9369999999966666E-4</c:v>
                </c:pt>
                <c:pt idx="39686">
                  <c:v>7.9371999999966665E-4</c:v>
                </c:pt>
                <c:pt idx="39687">
                  <c:v>7.9373999999966663E-4</c:v>
                </c:pt>
                <c:pt idx="39688">
                  <c:v>7.9375999999966662E-4</c:v>
                </c:pt>
                <c:pt idx="39689">
                  <c:v>7.9377999999966661E-4</c:v>
                </c:pt>
                <c:pt idx="39690">
                  <c:v>7.937999999996666E-4</c:v>
                </c:pt>
                <c:pt idx="39691">
                  <c:v>7.9381999999966659E-4</c:v>
                </c:pt>
                <c:pt idx="39692">
                  <c:v>7.9383999999966658E-4</c:v>
                </c:pt>
                <c:pt idx="39693">
                  <c:v>7.9385999999966657E-4</c:v>
                </c:pt>
                <c:pt idx="39694">
                  <c:v>7.9387999999966656E-4</c:v>
                </c:pt>
                <c:pt idx="39695">
                  <c:v>7.9389999999966655E-4</c:v>
                </c:pt>
                <c:pt idx="39696">
                  <c:v>7.9391999999966654E-4</c:v>
                </c:pt>
                <c:pt idx="39697">
                  <c:v>7.9393999999966653E-4</c:v>
                </c:pt>
                <c:pt idx="39698">
                  <c:v>7.9395999999966652E-4</c:v>
                </c:pt>
                <c:pt idx="39699">
                  <c:v>7.9397999999966651E-4</c:v>
                </c:pt>
                <c:pt idx="39700">
                  <c:v>7.939999999996665E-4</c:v>
                </c:pt>
                <c:pt idx="39701">
                  <c:v>7.9401999999966649E-4</c:v>
                </c:pt>
                <c:pt idx="39702">
                  <c:v>7.9403999999966648E-4</c:v>
                </c:pt>
                <c:pt idx="39703">
                  <c:v>7.9405999999966647E-4</c:v>
                </c:pt>
                <c:pt idx="39704">
                  <c:v>7.9407999999966646E-4</c:v>
                </c:pt>
                <c:pt idx="39705">
                  <c:v>7.9409999999966645E-4</c:v>
                </c:pt>
                <c:pt idx="39706">
                  <c:v>7.9411999999966644E-4</c:v>
                </c:pt>
                <c:pt idx="39707">
                  <c:v>7.9413999999966643E-4</c:v>
                </c:pt>
                <c:pt idx="39708">
                  <c:v>7.9415999999966642E-4</c:v>
                </c:pt>
                <c:pt idx="39709">
                  <c:v>7.9417999999966641E-4</c:v>
                </c:pt>
                <c:pt idx="39710">
                  <c:v>7.941999999996664E-4</c:v>
                </c:pt>
                <c:pt idx="39711">
                  <c:v>7.9421999999966639E-4</c:v>
                </c:pt>
                <c:pt idx="39712">
                  <c:v>7.9423999999966638E-4</c:v>
                </c:pt>
                <c:pt idx="39713">
                  <c:v>7.9425999999966637E-4</c:v>
                </c:pt>
                <c:pt idx="39714">
                  <c:v>7.9427999999966636E-4</c:v>
                </c:pt>
                <c:pt idx="39715">
                  <c:v>7.9429999999966634E-4</c:v>
                </c:pt>
                <c:pt idx="39716">
                  <c:v>7.9431999999966633E-4</c:v>
                </c:pt>
                <c:pt idx="39717">
                  <c:v>7.9433999999966632E-4</c:v>
                </c:pt>
                <c:pt idx="39718">
                  <c:v>7.9435999999966631E-4</c:v>
                </c:pt>
                <c:pt idx="39719">
                  <c:v>7.943799999996663E-4</c:v>
                </c:pt>
                <c:pt idx="39720">
                  <c:v>7.9439999999966629E-4</c:v>
                </c:pt>
                <c:pt idx="39721">
                  <c:v>7.9441999999966628E-4</c:v>
                </c:pt>
                <c:pt idx="39722">
                  <c:v>7.9443999999966627E-4</c:v>
                </c:pt>
                <c:pt idx="39723">
                  <c:v>7.9445999999966626E-4</c:v>
                </c:pt>
                <c:pt idx="39724">
                  <c:v>7.9447999999966625E-4</c:v>
                </c:pt>
                <c:pt idx="39725">
                  <c:v>7.9449999999966624E-4</c:v>
                </c:pt>
                <c:pt idx="39726">
                  <c:v>7.9451999999966623E-4</c:v>
                </c:pt>
                <c:pt idx="39727">
                  <c:v>7.9453999999966622E-4</c:v>
                </c:pt>
                <c:pt idx="39728">
                  <c:v>7.9455999999966621E-4</c:v>
                </c:pt>
                <c:pt idx="39729">
                  <c:v>7.945799999996662E-4</c:v>
                </c:pt>
                <c:pt idx="39730">
                  <c:v>7.9459999999966619E-4</c:v>
                </c:pt>
                <c:pt idx="39731">
                  <c:v>7.9461999999966618E-4</c:v>
                </c:pt>
                <c:pt idx="39732">
                  <c:v>7.9463999999966617E-4</c:v>
                </c:pt>
                <c:pt idx="39733">
                  <c:v>7.9465999999966616E-4</c:v>
                </c:pt>
                <c:pt idx="39734">
                  <c:v>7.9467999999966615E-4</c:v>
                </c:pt>
                <c:pt idx="39735">
                  <c:v>7.9469999999966614E-4</c:v>
                </c:pt>
                <c:pt idx="39736">
                  <c:v>7.9471999999966613E-4</c:v>
                </c:pt>
                <c:pt idx="39737">
                  <c:v>7.9473999999966612E-4</c:v>
                </c:pt>
                <c:pt idx="39738">
                  <c:v>7.9475999999966611E-4</c:v>
                </c:pt>
                <c:pt idx="39739">
                  <c:v>7.947799999996661E-4</c:v>
                </c:pt>
                <c:pt idx="39740">
                  <c:v>7.9479999999966609E-4</c:v>
                </c:pt>
                <c:pt idx="39741">
                  <c:v>7.9481999999966608E-4</c:v>
                </c:pt>
                <c:pt idx="39742">
                  <c:v>7.9483999999966607E-4</c:v>
                </c:pt>
                <c:pt idx="39743">
                  <c:v>7.9485999999966606E-4</c:v>
                </c:pt>
                <c:pt idx="39744">
                  <c:v>7.9487999999966604E-4</c:v>
                </c:pt>
                <c:pt idx="39745">
                  <c:v>7.9489999999966603E-4</c:v>
                </c:pt>
                <c:pt idx="39746">
                  <c:v>7.9491999999966602E-4</c:v>
                </c:pt>
                <c:pt idx="39747">
                  <c:v>7.9493999999966601E-4</c:v>
                </c:pt>
                <c:pt idx="39748">
                  <c:v>7.94959999999666E-4</c:v>
                </c:pt>
                <c:pt idx="39749">
                  <c:v>7.9497999999966599E-4</c:v>
                </c:pt>
                <c:pt idx="39750">
                  <c:v>7.9499999999966598E-4</c:v>
                </c:pt>
                <c:pt idx="39751">
                  <c:v>7.9501999999966597E-4</c:v>
                </c:pt>
                <c:pt idx="39752">
                  <c:v>7.9503999999966596E-4</c:v>
                </c:pt>
                <c:pt idx="39753">
                  <c:v>7.9505999999966595E-4</c:v>
                </c:pt>
                <c:pt idx="39754">
                  <c:v>7.9507999999966594E-4</c:v>
                </c:pt>
                <c:pt idx="39755">
                  <c:v>7.9509999999966593E-4</c:v>
                </c:pt>
                <c:pt idx="39756">
                  <c:v>7.9511999999966592E-4</c:v>
                </c:pt>
                <c:pt idx="39757">
                  <c:v>7.9513999999966591E-4</c:v>
                </c:pt>
                <c:pt idx="39758">
                  <c:v>7.951599999996659E-4</c:v>
                </c:pt>
                <c:pt idx="39759">
                  <c:v>7.9517999999966589E-4</c:v>
                </c:pt>
                <c:pt idx="39760">
                  <c:v>7.9519999999966588E-4</c:v>
                </c:pt>
                <c:pt idx="39761">
                  <c:v>7.9521999999966587E-4</c:v>
                </c:pt>
                <c:pt idx="39762">
                  <c:v>7.9523999999966586E-4</c:v>
                </c:pt>
                <c:pt idx="39763">
                  <c:v>7.9525999999966585E-4</c:v>
                </c:pt>
                <c:pt idx="39764">
                  <c:v>7.9527999999966584E-4</c:v>
                </c:pt>
                <c:pt idx="39765">
                  <c:v>7.9529999999966583E-4</c:v>
                </c:pt>
                <c:pt idx="39766">
                  <c:v>7.9531999999966582E-4</c:v>
                </c:pt>
                <c:pt idx="39767">
                  <c:v>7.9533999999966581E-4</c:v>
                </c:pt>
                <c:pt idx="39768">
                  <c:v>7.953599999996658E-4</c:v>
                </c:pt>
                <c:pt idx="39769">
                  <c:v>7.9537999999966579E-4</c:v>
                </c:pt>
                <c:pt idx="39770">
                  <c:v>7.9539999999966578E-4</c:v>
                </c:pt>
                <c:pt idx="39771">
                  <c:v>7.9541999999966577E-4</c:v>
                </c:pt>
                <c:pt idx="39772">
                  <c:v>7.9543999999966575E-4</c:v>
                </c:pt>
                <c:pt idx="39773">
                  <c:v>7.9545999999966574E-4</c:v>
                </c:pt>
                <c:pt idx="39774">
                  <c:v>7.9547999999966573E-4</c:v>
                </c:pt>
                <c:pt idx="39775">
                  <c:v>7.9549999999966572E-4</c:v>
                </c:pt>
                <c:pt idx="39776">
                  <c:v>7.9551999999966571E-4</c:v>
                </c:pt>
                <c:pt idx="39777">
                  <c:v>7.955399999996657E-4</c:v>
                </c:pt>
                <c:pt idx="39778">
                  <c:v>7.9555999999966569E-4</c:v>
                </c:pt>
                <c:pt idx="39779">
                  <c:v>7.9557999999966568E-4</c:v>
                </c:pt>
                <c:pt idx="39780">
                  <c:v>7.9559999999966567E-4</c:v>
                </c:pt>
                <c:pt idx="39781">
                  <c:v>7.9561999999966566E-4</c:v>
                </c:pt>
                <c:pt idx="39782">
                  <c:v>7.9563999999966565E-4</c:v>
                </c:pt>
                <c:pt idx="39783">
                  <c:v>7.9565999999966564E-4</c:v>
                </c:pt>
                <c:pt idx="39784">
                  <c:v>7.9567999999966563E-4</c:v>
                </c:pt>
                <c:pt idx="39785">
                  <c:v>7.9569999999966562E-4</c:v>
                </c:pt>
                <c:pt idx="39786">
                  <c:v>7.9571999999966561E-4</c:v>
                </c:pt>
                <c:pt idx="39787">
                  <c:v>7.957399999996656E-4</c:v>
                </c:pt>
                <c:pt idx="39788">
                  <c:v>7.9575999999966559E-4</c:v>
                </c:pt>
                <c:pt idx="39789">
                  <c:v>7.9577999999966558E-4</c:v>
                </c:pt>
                <c:pt idx="39790">
                  <c:v>7.9579999999966557E-4</c:v>
                </c:pt>
                <c:pt idx="39791">
                  <c:v>7.9581999999966556E-4</c:v>
                </c:pt>
                <c:pt idx="39792">
                  <c:v>7.9583999999966555E-4</c:v>
                </c:pt>
                <c:pt idx="39793">
                  <c:v>7.9585999999966554E-4</c:v>
                </c:pt>
                <c:pt idx="39794">
                  <c:v>7.9587999999966553E-4</c:v>
                </c:pt>
                <c:pt idx="39795">
                  <c:v>7.9589999999966552E-4</c:v>
                </c:pt>
                <c:pt idx="39796">
                  <c:v>7.9591999999966551E-4</c:v>
                </c:pt>
                <c:pt idx="39797">
                  <c:v>7.959399999996655E-4</c:v>
                </c:pt>
                <c:pt idx="39798">
                  <c:v>7.9595999999966549E-4</c:v>
                </c:pt>
                <c:pt idx="39799">
                  <c:v>7.9597999999966548E-4</c:v>
                </c:pt>
                <c:pt idx="39800">
                  <c:v>7.9599999999966546E-4</c:v>
                </c:pt>
                <c:pt idx="39801">
                  <c:v>7.9601999999966545E-4</c:v>
                </c:pt>
                <c:pt idx="39802">
                  <c:v>7.9603999999966544E-4</c:v>
                </c:pt>
                <c:pt idx="39803">
                  <c:v>7.9605999999966543E-4</c:v>
                </c:pt>
                <c:pt idx="39804">
                  <c:v>7.9607999999966542E-4</c:v>
                </c:pt>
                <c:pt idx="39805">
                  <c:v>7.9609999999966541E-4</c:v>
                </c:pt>
                <c:pt idx="39806">
                  <c:v>7.961199999996654E-4</c:v>
                </c:pt>
                <c:pt idx="39807">
                  <c:v>7.9613999999966539E-4</c:v>
                </c:pt>
                <c:pt idx="39808">
                  <c:v>7.9615999999966538E-4</c:v>
                </c:pt>
                <c:pt idx="39809">
                  <c:v>7.9617999999966537E-4</c:v>
                </c:pt>
                <c:pt idx="39810">
                  <c:v>7.9619999999966536E-4</c:v>
                </c:pt>
                <c:pt idx="39811">
                  <c:v>7.9621999999966535E-4</c:v>
                </c:pt>
                <c:pt idx="39812">
                  <c:v>7.9623999999966534E-4</c:v>
                </c:pt>
                <c:pt idx="39813">
                  <c:v>7.9625999999966533E-4</c:v>
                </c:pt>
                <c:pt idx="39814">
                  <c:v>7.9627999999966532E-4</c:v>
                </c:pt>
                <c:pt idx="39815">
                  <c:v>7.9629999999966531E-4</c:v>
                </c:pt>
                <c:pt idx="39816">
                  <c:v>7.963199999996653E-4</c:v>
                </c:pt>
                <c:pt idx="39817">
                  <c:v>7.9633999999966529E-4</c:v>
                </c:pt>
                <c:pt idx="39818">
                  <c:v>7.9635999999966528E-4</c:v>
                </c:pt>
                <c:pt idx="39819">
                  <c:v>7.9637999999966527E-4</c:v>
                </c:pt>
                <c:pt idx="39820">
                  <c:v>7.9639999999966526E-4</c:v>
                </c:pt>
                <c:pt idx="39821">
                  <c:v>7.9641999999966525E-4</c:v>
                </c:pt>
                <c:pt idx="39822">
                  <c:v>7.9643999999966524E-4</c:v>
                </c:pt>
                <c:pt idx="39823">
                  <c:v>7.9645999999966523E-4</c:v>
                </c:pt>
                <c:pt idx="39824">
                  <c:v>7.9647999999966522E-4</c:v>
                </c:pt>
                <c:pt idx="39825">
                  <c:v>7.9649999999966521E-4</c:v>
                </c:pt>
                <c:pt idx="39826">
                  <c:v>7.965199999996652E-4</c:v>
                </c:pt>
                <c:pt idx="39827">
                  <c:v>7.9653999999966519E-4</c:v>
                </c:pt>
                <c:pt idx="39828">
                  <c:v>7.9655999999966517E-4</c:v>
                </c:pt>
                <c:pt idx="39829">
                  <c:v>7.9657999999966516E-4</c:v>
                </c:pt>
                <c:pt idx="39830">
                  <c:v>7.9659999999966515E-4</c:v>
                </c:pt>
                <c:pt idx="39831">
                  <c:v>7.9661999999966514E-4</c:v>
                </c:pt>
                <c:pt idx="39832">
                  <c:v>7.9663999999966513E-4</c:v>
                </c:pt>
                <c:pt idx="39833">
                  <c:v>7.9665999999966512E-4</c:v>
                </c:pt>
                <c:pt idx="39834">
                  <c:v>7.9667999999966511E-4</c:v>
                </c:pt>
                <c:pt idx="39835">
                  <c:v>7.966999999996651E-4</c:v>
                </c:pt>
                <c:pt idx="39836">
                  <c:v>7.9671999999966509E-4</c:v>
                </c:pt>
                <c:pt idx="39837">
                  <c:v>7.9673999999966508E-4</c:v>
                </c:pt>
                <c:pt idx="39838">
                  <c:v>7.9675999999966507E-4</c:v>
                </c:pt>
                <c:pt idx="39839">
                  <c:v>7.9677999999966506E-4</c:v>
                </c:pt>
                <c:pt idx="39840">
                  <c:v>7.9679999999966505E-4</c:v>
                </c:pt>
                <c:pt idx="39841">
                  <c:v>7.9681999999966504E-4</c:v>
                </c:pt>
                <c:pt idx="39842">
                  <c:v>7.9683999999966503E-4</c:v>
                </c:pt>
                <c:pt idx="39843">
                  <c:v>7.9685999999966502E-4</c:v>
                </c:pt>
                <c:pt idx="39844">
                  <c:v>7.9687999999966501E-4</c:v>
                </c:pt>
                <c:pt idx="39845">
                  <c:v>7.96899999999665E-4</c:v>
                </c:pt>
                <c:pt idx="39846">
                  <c:v>7.9691999999966499E-4</c:v>
                </c:pt>
                <c:pt idx="39847">
                  <c:v>7.9693999999966498E-4</c:v>
                </c:pt>
                <c:pt idx="39848">
                  <c:v>7.9695999999966497E-4</c:v>
                </c:pt>
                <c:pt idx="39849">
                  <c:v>7.9697999999966496E-4</c:v>
                </c:pt>
                <c:pt idx="39850">
                  <c:v>7.9699999999966495E-4</c:v>
                </c:pt>
                <c:pt idx="39851">
                  <c:v>7.9701999999966494E-4</c:v>
                </c:pt>
                <c:pt idx="39852">
                  <c:v>7.9703999999966493E-4</c:v>
                </c:pt>
                <c:pt idx="39853">
                  <c:v>7.9705999999966492E-4</c:v>
                </c:pt>
                <c:pt idx="39854">
                  <c:v>7.9707999999966491E-4</c:v>
                </c:pt>
                <c:pt idx="39855">
                  <c:v>7.970999999996649E-4</c:v>
                </c:pt>
                <c:pt idx="39856">
                  <c:v>7.9711999999966488E-4</c:v>
                </c:pt>
                <c:pt idx="39857">
                  <c:v>7.9713999999966487E-4</c:v>
                </c:pt>
                <c:pt idx="39858">
                  <c:v>7.9715999999966486E-4</c:v>
                </c:pt>
                <c:pt idx="39859">
                  <c:v>7.9717999999966485E-4</c:v>
                </c:pt>
                <c:pt idx="39860">
                  <c:v>7.9719999999966484E-4</c:v>
                </c:pt>
                <c:pt idx="39861">
                  <c:v>7.9721999999966483E-4</c:v>
                </c:pt>
                <c:pt idx="39862">
                  <c:v>7.9723999999966482E-4</c:v>
                </c:pt>
                <c:pt idx="39863">
                  <c:v>7.9725999999966481E-4</c:v>
                </c:pt>
                <c:pt idx="39864">
                  <c:v>7.972799999996648E-4</c:v>
                </c:pt>
                <c:pt idx="39865">
                  <c:v>7.9729999999966479E-4</c:v>
                </c:pt>
                <c:pt idx="39866">
                  <c:v>7.9731999999966478E-4</c:v>
                </c:pt>
                <c:pt idx="39867">
                  <c:v>7.9733999999966477E-4</c:v>
                </c:pt>
                <c:pt idx="39868">
                  <c:v>7.9735999999966476E-4</c:v>
                </c:pt>
                <c:pt idx="39869">
                  <c:v>7.9737999999966475E-4</c:v>
                </c:pt>
                <c:pt idx="39870">
                  <c:v>7.9739999999966474E-4</c:v>
                </c:pt>
                <c:pt idx="39871">
                  <c:v>7.9741999999966473E-4</c:v>
                </c:pt>
                <c:pt idx="39872">
                  <c:v>7.9743999999966472E-4</c:v>
                </c:pt>
                <c:pt idx="39873">
                  <c:v>7.9745999999966471E-4</c:v>
                </c:pt>
                <c:pt idx="39874">
                  <c:v>7.974799999996647E-4</c:v>
                </c:pt>
                <c:pt idx="39875">
                  <c:v>7.9749999999966469E-4</c:v>
                </c:pt>
                <c:pt idx="39876">
                  <c:v>7.9751999999966468E-4</c:v>
                </c:pt>
                <c:pt idx="39877">
                  <c:v>7.9753999999966467E-4</c:v>
                </c:pt>
                <c:pt idx="39878">
                  <c:v>7.9755999999966466E-4</c:v>
                </c:pt>
                <c:pt idx="39879">
                  <c:v>7.9757999999966465E-4</c:v>
                </c:pt>
                <c:pt idx="39880">
                  <c:v>7.9759999999966464E-4</c:v>
                </c:pt>
                <c:pt idx="39881">
                  <c:v>7.9761999999966463E-4</c:v>
                </c:pt>
                <c:pt idx="39882">
                  <c:v>7.9763999999966462E-4</c:v>
                </c:pt>
                <c:pt idx="39883">
                  <c:v>7.9765999999966461E-4</c:v>
                </c:pt>
                <c:pt idx="39884">
                  <c:v>7.9767999999966459E-4</c:v>
                </c:pt>
                <c:pt idx="39885">
                  <c:v>7.9769999999966458E-4</c:v>
                </c:pt>
                <c:pt idx="39886">
                  <c:v>7.9771999999966457E-4</c:v>
                </c:pt>
                <c:pt idx="39887">
                  <c:v>7.9773999999966456E-4</c:v>
                </c:pt>
                <c:pt idx="39888">
                  <c:v>7.9775999999966455E-4</c:v>
                </c:pt>
                <c:pt idx="39889">
                  <c:v>7.9777999999966454E-4</c:v>
                </c:pt>
                <c:pt idx="39890">
                  <c:v>7.9779999999966453E-4</c:v>
                </c:pt>
                <c:pt idx="39891">
                  <c:v>7.9781999999966452E-4</c:v>
                </c:pt>
                <c:pt idx="39892">
                  <c:v>7.9783999999966451E-4</c:v>
                </c:pt>
                <c:pt idx="39893">
                  <c:v>7.978599999996645E-4</c:v>
                </c:pt>
                <c:pt idx="39894">
                  <c:v>7.9787999999966449E-4</c:v>
                </c:pt>
                <c:pt idx="39895">
                  <c:v>7.9789999999966448E-4</c:v>
                </c:pt>
                <c:pt idx="39896">
                  <c:v>7.9791999999966447E-4</c:v>
                </c:pt>
                <c:pt idx="39897">
                  <c:v>7.9793999999966446E-4</c:v>
                </c:pt>
                <c:pt idx="39898">
                  <c:v>7.9795999999966445E-4</c:v>
                </c:pt>
                <c:pt idx="39899">
                  <c:v>7.9797999999966444E-4</c:v>
                </c:pt>
                <c:pt idx="39900">
                  <c:v>7.9799999999966443E-4</c:v>
                </c:pt>
                <c:pt idx="39901">
                  <c:v>7.9801999999966442E-4</c:v>
                </c:pt>
                <c:pt idx="39902">
                  <c:v>7.9803999999966441E-4</c:v>
                </c:pt>
                <c:pt idx="39903">
                  <c:v>7.980599999996644E-4</c:v>
                </c:pt>
                <c:pt idx="39904">
                  <c:v>7.9807999999966439E-4</c:v>
                </c:pt>
                <c:pt idx="39905">
                  <c:v>7.9809999999966438E-4</c:v>
                </c:pt>
                <c:pt idx="39906">
                  <c:v>7.9811999999966437E-4</c:v>
                </c:pt>
                <c:pt idx="39907">
                  <c:v>7.9813999999966436E-4</c:v>
                </c:pt>
                <c:pt idx="39908">
                  <c:v>7.9815999999966435E-4</c:v>
                </c:pt>
                <c:pt idx="39909">
                  <c:v>7.9817999999966434E-4</c:v>
                </c:pt>
                <c:pt idx="39910">
                  <c:v>7.9819999999966433E-4</c:v>
                </c:pt>
                <c:pt idx="39911">
                  <c:v>7.9821999999966432E-4</c:v>
                </c:pt>
                <c:pt idx="39912">
                  <c:v>7.982399999996643E-4</c:v>
                </c:pt>
                <c:pt idx="39913">
                  <c:v>7.9825999999966429E-4</c:v>
                </c:pt>
                <c:pt idx="39914">
                  <c:v>7.9827999999966428E-4</c:v>
                </c:pt>
                <c:pt idx="39915">
                  <c:v>7.9829999999966427E-4</c:v>
                </c:pt>
                <c:pt idx="39916">
                  <c:v>7.9831999999966426E-4</c:v>
                </c:pt>
                <c:pt idx="39917">
                  <c:v>7.9833999999966425E-4</c:v>
                </c:pt>
                <c:pt idx="39918">
                  <c:v>7.9835999999966424E-4</c:v>
                </c:pt>
                <c:pt idx="39919">
                  <c:v>7.9837999999966423E-4</c:v>
                </c:pt>
                <c:pt idx="39920">
                  <c:v>7.9839999999966422E-4</c:v>
                </c:pt>
                <c:pt idx="39921">
                  <c:v>7.9841999999966421E-4</c:v>
                </c:pt>
                <c:pt idx="39922">
                  <c:v>7.984399999996642E-4</c:v>
                </c:pt>
                <c:pt idx="39923">
                  <c:v>7.9845999999966419E-4</c:v>
                </c:pt>
                <c:pt idx="39924">
                  <c:v>7.9847999999966418E-4</c:v>
                </c:pt>
                <c:pt idx="39925">
                  <c:v>7.9849999999966417E-4</c:v>
                </c:pt>
                <c:pt idx="39926">
                  <c:v>7.9851999999966416E-4</c:v>
                </c:pt>
                <c:pt idx="39927">
                  <c:v>7.9853999999966415E-4</c:v>
                </c:pt>
                <c:pt idx="39928">
                  <c:v>7.9855999999966414E-4</c:v>
                </c:pt>
                <c:pt idx="39929">
                  <c:v>7.9857999999966413E-4</c:v>
                </c:pt>
                <c:pt idx="39930">
                  <c:v>7.9859999999966412E-4</c:v>
                </c:pt>
                <c:pt idx="39931">
                  <c:v>7.9861999999966411E-4</c:v>
                </c:pt>
                <c:pt idx="39932">
                  <c:v>7.986399999996641E-4</c:v>
                </c:pt>
                <c:pt idx="39933">
                  <c:v>7.9865999999966409E-4</c:v>
                </c:pt>
                <c:pt idx="39934">
                  <c:v>7.9867999999966408E-4</c:v>
                </c:pt>
                <c:pt idx="39935">
                  <c:v>7.9869999999966407E-4</c:v>
                </c:pt>
                <c:pt idx="39936">
                  <c:v>7.9871999999966406E-4</c:v>
                </c:pt>
                <c:pt idx="39937">
                  <c:v>7.9873999999966405E-4</c:v>
                </c:pt>
                <c:pt idx="39938">
                  <c:v>7.9875999999966404E-4</c:v>
                </c:pt>
                <c:pt idx="39939">
                  <c:v>7.9877999999966403E-4</c:v>
                </c:pt>
                <c:pt idx="39940">
                  <c:v>7.9879999999966401E-4</c:v>
                </c:pt>
                <c:pt idx="39941">
                  <c:v>7.98819999999664E-4</c:v>
                </c:pt>
                <c:pt idx="39942">
                  <c:v>7.9883999999966399E-4</c:v>
                </c:pt>
                <c:pt idx="39943">
                  <c:v>7.9885999999966398E-4</c:v>
                </c:pt>
                <c:pt idx="39944">
                  <c:v>7.9887999999966397E-4</c:v>
                </c:pt>
                <c:pt idx="39945">
                  <c:v>7.9889999999966396E-4</c:v>
                </c:pt>
                <c:pt idx="39946">
                  <c:v>7.9891999999966395E-4</c:v>
                </c:pt>
                <c:pt idx="39947">
                  <c:v>7.9893999999966394E-4</c:v>
                </c:pt>
                <c:pt idx="39948">
                  <c:v>7.9895999999966393E-4</c:v>
                </c:pt>
                <c:pt idx="39949">
                  <c:v>7.9897999999966392E-4</c:v>
                </c:pt>
                <c:pt idx="39950">
                  <c:v>7.9899999999966391E-4</c:v>
                </c:pt>
                <c:pt idx="39951">
                  <c:v>7.990199999996639E-4</c:v>
                </c:pt>
                <c:pt idx="39952">
                  <c:v>7.9903999999966389E-4</c:v>
                </c:pt>
                <c:pt idx="39953">
                  <c:v>7.9905999999966388E-4</c:v>
                </c:pt>
                <c:pt idx="39954">
                  <c:v>7.9907999999966387E-4</c:v>
                </c:pt>
                <c:pt idx="39955">
                  <c:v>7.9909999999966386E-4</c:v>
                </c:pt>
                <c:pt idx="39956">
                  <c:v>7.9911999999966385E-4</c:v>
                </c:pt>
                <c:pt idx="39957">
                  <c:v>7.9913999999966384E-4</c:v>
                </c:pt>
                <c:pt idx="39958">
                  <c:v>7.9915999999966383E-4</c:v>
                </c:pt>
                <c:pt idx="39959">
                  <c:v>7.9917999999966382E-4</c:v>
                </c:pt>
                <c:pt idx="39960">
                  <c:v>7.9919999999966381E-4</c:v>
                </c:pt>
                <c:pt idx="39961">
                  <c:v>7.992199999996638E-4</c:v>
                </c:pt>
                <c:pt idx="39962">
                  <c:v>7.9923999999966379E-4</c:v>
                </c:pt>
                <c:pt idx="39963">
                  <c:v>7.9925999999966378E-4</c:v>
                </c:pt>
                <c:pt idx="39964">
                  <c:v>7.9927999999966377E-4</c:v>
                </c:pt>
                <c:pt idx="39965">
                  <c:v>7.9929999999966376E-4</c:v>
                </c:pt>
                <c:pt idx="39966">
                  <c:v>7.9931999999966375E-4</c:v>
                </c:pt>
                <c:pt idx="39967">
                  <c:v>7.9933999999966374E-4</c:v>
                </c:pt>
                <c:pt idx="39968">
                  <c:v>7.9935999999966372E-4</c:v>
                </c:pt>
                <c:pt idx="39969">
                  <c:v>7.9937999999966371E-4</c:v>
                </c:pt>
                <c:pt idx="39970">
                  <c:v>7.993999999996637E-4</c:v>
                </c:pt>
                <c:pt idx="39971">
                  <c:v>7.9941999999966369E-4</c:v>
                </c:pt>
                <c:pt idx="39972">
                  <c:v>7.9943999999966368E-4</c:v>
                </c:pt>
                <c:pt idx="39973">
                  <c:v>7.9945999999966367E-4</c:v>
                </c:pt>
                <c:pt idx="39974">
                  <c:v>7.9947999999966366E-4</c:v>
                </c:pt>
                <c:pt idx="39975">
                  <c:v>7.9949999999966365E-4</c:v>
                </c:pt>
                <c:pt idx="39976">
                  <c:v>7.9951999999966364E-4</c:v>
                </c:pt>
                <c:pt idx="39977">
                  <c:v>7.9953999999966363E-4</c:v>
                </c:pt>
                <c:pt idx="39978">
                  <c:v>7.9955999999966362E-4</c:v>
                </c:pt>
                <c:pt idx="39979">
                  <c:v>7.9957999999966361E-4</c:v>
                </c:pt>
                <c:pt idx="39980">
                  <c:v>7.995999999996636E-4</c:v>
                </c:pt>
                <c:pt idx="39981">
                  <c:v>7.9961999999966359E-4</c:v>
                </c:pt>
                <c:pt idx="39982">
                  <c:v>7.9963999999966358E-4</c:v>
                </c:pt>
                <c:pt idx="39983">
                  <c:v>7.9965999999966357E-4</c:v>
                </c:pt>
                <c:pt idx="39984">
                  <c:v>7.9967999999966356E-4</c:v>
                </c:pt>
                <c:pt idx="39985">
                  <c:v>7.9969999999966355E-4</c:v>
                </c:pt>
                <c:pt idx="39986">
                  <c:v>7.9971999999966354E-4</c:v>
                </c:pt>
                <c:pt idx="39987">
                  <c:v>7.9973999999966353E-4</c:v>
                </c:pt>
                <c:pt idx="39988">
                  <c:v>7.9975999999966352E-4</c:v>
                </c:pt>
                <c:pt idx="39989">
                  <c:v>7.9977999999966351E-4</c:v>
                </c:pt>
                <c:pt idx="39990">
                  <c:v>7.997999999996635E-4</c:v>
                </c:pt>
                <c:pt idx="39991">
                  <c:v>7.9981999999966349E-4</c:v>
                </c:pt>
                <c:pt idx="39992">
                  <c:v>7.9983999999966348E-4</c:v>
                </c:pt>
                <c:pt idx="39993">
                  <c:v>7.9985999999966347E-4</c:v>
                </c:pt>
                <c:pt idx="39994">
                  <c:v>7.9987999999966346E-4</c:v>
                </c:pt>
                <c:pt idx="39995">
                  <c:v>7.9989999999966345E-4</c:v>
                </c:pt>
                <c:pt idx="39996">
                  <c:v>7.9991999999966343E-4</c:v>
                </c:pt>
                <c:pt idx="39997">
                  <c:v>7.9993999999966342E-4</c:v>
                </c:pt>
                <c:pt idx="39998">
                  <c:v>7.9995999999966341E-4</c:v>
                </c:pt>
                <c:pt idx="39999">
                  <c:v>7.999799999996634E-4</c:v>
                </c:pt>
                <c:pt idx="40000">
                  <c:v>7.9999999999966339E-4</c:v>
                </c:pt>
                <c:pt idx="40001">
                  <c:v>8.0001999999966338E-4</c:v>
                </c:pt>
                <c:pt idx="40002">
                  <c:v>8.0003999999966337E-4</c:v>
                </c:pt>
                <c:pt idx="40003">
                  <c:v>8.0005999999966336E-4</c:v>
                </c:pt>
                <c:pt idx="40004">
                  <c:v>8.0007999999966335E-4</c:v>
                </c:pt>
                <c:pt idx="40005">
                  <c:v>8.0009999999966334E-4</c:v>
                </c:pt>
                <c:pt idx="40006">
                  <c:v>8.0011999999966333E-4</c:v>
                </c:pt>
                <c:pt idx="40007">
                  <c:v>8.0013999999966332E-4</c:v>
                </c:pt>
                <c:pt idx="40008">
                  <c:v>8.0015999999966331E-4</c:v>
                </c:pt>
                <c:pt idx="40009">
                  <c:v>8.001799999996633E-4</c:v>
                </c:pt>
                <c:pt idx="40010">
                  <c:v>8.0019999999966329E-4</c:v>
                </c:pt>
                <c:pt idx="40011">
                  <c:v>8.0021999999966328E-4</c:v>
                </c:pt>
                <c:pt idx="40012">
                  <c:v>8.0023999999966327E-4</c:v>
                </c:pt>
                <c:pt idx="40013">
                  <c:v>8.0025999999966326E-4</c:v>
                </c:pt>
                <c:pt idx="40014">
                  <c:v>8.0027999999966325E-4</c:v>
                </c:pt>
                <c:pt idx="40015">
                  <c:v>8.0029999999966324E-4</c:v>
                </c:pt>
                <c:pt idx="40016">
                  <c:v>8.0031999999966323E-4</c:v>
                </c:pt>
                <c:pt idx="40017">
                  <c:v>8.0033999999966322E-4</c:v>
                </c:pt>
                <c:pt idx="40018">
                  <c:v>8.0035999999966321E-4</c:v>
                </c:pt>
                <c:pt idx="40019">
                  <c:v>8.003799999996632E-4</c:v>
                </c:pt>
                <c:pt idx="40020">
                  <c:v>8.0039999999966319E-4</c:v>
                </c:pt>
                <c:pt idx="40021">
                  <c:v>8.0041999999966318E-4</c:v>
                </c:pt>
                <c:pt idx="40022">
                  <c:v>8.0043999999966317E-4</c:v>
                </c:pt>
                <c:pt idx="40023">
                  <c:v>8.0045999999966316E-4</c:v>
                </c:pt>
                <c:pt idx="40024">
                  <c:v>8.0047999999966315E-4</c:v>
                </c:pt>
                <c:pt idx="40025">
                  <c:v>8.0049999999966313E-4</c:v>
                </c:pt>
                <c:pt idx="40026">
                  <c:v>8.0051999999966312E-4</c:v>
                </c:pt>
                <c:pt idx="40027">
                  <c:v>8.0053999999966311E-4</c:v>
                </c:pt>
                <c:pt idx="40028">
                  <c:v>8.005599999996631E-4</c:v>
                </c:pt>
                <c:pt idx="40029">
                  <c:v>8.0057999999966309E-4</c:v>
                </c:pt>
                <c:pt idx="40030">
                  <c:v>8.0059999999966308E-4</c:v>
                </c:pt>
                <c:pt idx="40031">
                  <c:v>8.0061999999966307E-4</c:v>
                </c:pt>
                <c:pt idx="40032">
                  <c:v>8.0063999999966306E-4</c:v>
                </c:pt>
                <c:pt idx="40033">
                  <c:v>8.0065999999966305E-4</c:v>
                </c:pt>
                <c:pt idx="40034">
                  <c:v>8.0067999999966304E-4</c:v>
                </c:pt>
                <c:pt idx="40035">
                  <c:v>8.0069999999966303E-4</c:v>
                </c:pt>
                <c:pt idx="40036">
                  <c:v>8.0071999999966302E-4</c:v>
                </c:pt>
                <c:pt idx="40037">
                  <c:v>8.0073999999966301E-4</c:v>
                </c:pt>
                <c:pt idx="40038">
                  <c:v>8.00759999999663E-4</c:v>
                </c:pt>
                <c:pt idx="40039">
                  <c:v>8.0077999999966299E-4</c:v>
                </c:pt>
                <c:pt idx="40040">
                  <c:v>8.0079999999966298E-4</c:v>
                </c:pt>
                <c:pt idx="40041">
                  <c:v>8.0081999999966297E-4</c:v>
                </c:pt>
                <c:pt idx="40042">
                  <c:v>8.0083999999966296E-4</c:v>
                </c:pt>
                <c:pt idx="40043">
                  <c:v>8.0085999999966295E-4</c:v>
                </c:pt>
                <c:pt idx="40044">
                  <c:v>8.0087999999966294E-4</c:v>
                </c:pt>
                <c:pt idx="40045">
                  <c:v>8.0089999999966293E-4</c:v>
                </c:pt>
                <c:pt idx="40046">
                  <c:v>8.0091999999966292E-4</c:v>
                </c:pt>
                <c:pt idx="40047">
                  <c:v>8.0093999999966291E-4</c:v>
                </c:pt>
                <c:pt idx="40048">
                  <c:v>8.009599999996629E-4</c:v>
                </c:pt>
                <c:pt idx="40049">
                  <c:v>8.0097999999966289E-4</c:v>
                </c:pt>
                <c:pt idx="40050">
                  <c:v>8.0099999999966288E-4</c:v>
                </c:pt>
                <c:pt idx="40051">
                  <c:v>8.0101999999966287E-4</c:v>
                </c:pt>
                <c:pt idx="40052">
                  <c:v>8.0103999999966286E-4</c:v>
                </c:pt>
                <c:pt idx="40053">
                  <c:v>8.0105999999966284E-4</c:v>
                </c:pt>
                <c:pt idx="40054">
                  <c:v>8.0107999999966283E-4</c:v>
                </c:pt>
                <c:pt idx="40055">
                  <c:v>8.0109999999966282E-4</c:v>
                </c:pt>
                <c:pt idx="40056">
                  <c:v>8.0111999999966281E-4</c:v>
                </c:pt>
                <c:pt idx="40057">
                  <c:v>8.011399999996628E-4</c:v>
                </c:pt>
                <c:pt idx="40058">
                  <c:v>8.0115999999966279E-4</c:v>
                </c:pt>
                <c:pt idx="40059">
                  <c:v>8.0117999999966278E-4</c:v>
                </c:pt>
                <c:pt idx="40060">
                  <c:v>8.0119999999966277E-4</c:v>
                </c:pt>
                <c:pt idx="40061">
                  <c:v>8.0121999999966276E-4</c:v>
                </c:pt>
                <c:pt idx="40062">
                  <c:v>8.0123999999966275E-4</c:v>
                </c:pt>
                <c:pt idx="40063">
                  <c:v>8.0125999999966274E-4</c:v>
                </c:pt>
                <c:pt idx="40064">
                  <c:v>8.0127999999966273E-4</c:v>
                </c:pt>
                <c:pt idx="40065">
                  <c:v>8.0129999999966272E-4</c:v>
                </c:pt>
                <c:pt idx="40066">
                  <c:v>8.0131999999966271E-4</c:v>
                </c:pt>
                <c:pt idx="40067">
                  <c:v>8.013399999996627E-4</c:v>
                </c:pt>
                <c:pt idx="40068">
                  <c:v>8.0135999999966269E-4</c:v>
                </c:pt>
                <c:pt idx="40069">
                  <c:v>8.0137999999966268E-4</c:v>
                </c:pt>
                <c:pt idx="40070">
                  <c:v>8.0139999999966267E-4</c:v>
                </c:pt>
                <c:pt idx="40071">
                  <c:v>8.0141999999966266E-4</c:v>
                </c:pt>
                <c:pt idx="40072">
                  <c:v>8.0143999999966265E-4</c:v>
                </c:pt>
                <c:pt idx="40073">
                  <c:v>8.0145999999966264E-4</c:v>
                </c:pt>
                <c:pt idx="40074">
                  <c:v>8.0147999999966263E-4</c:v>
                </c:pt>
                <c:pt idx="40075">
                  <c:v>8.0149999999966262E-4</c:v>
                </c:pt>
                <c:pt idx="40076">
                  <c:v>8.0151999999966261E-4</c:v>
                </c:pt>
                <c:pt idx="40077">
                  <c:v>8.015399999996626E-4</c:v>
                </c:pt>
                <c:pt idx="40078">
                  <c:v>8.0155999999966259E-4</c:v>
                </c:pt>
                <c:pt idx="40079">
                  <c:v>8.0157999999966258E-4</c:v>
                </c:pt>
                <c:pt idx="40080">
                  <c:v>8.0159999999966257E-4</c:v>
                </c:pt>
                <c:pt idx="40081">
                  <c:v>8.0161999999966255E-4</c:v>
                </c:pt>
                <c:pt idx="40082">
                  <c:v>8.0163999999966254E-4</c:v>
                </c:pt>
                <c:pt idx="40083">
                  <c:v>8.0165999999966253E-4</c:v>
                </c:pt>
                <c:pt idx="40084">
                  <c:v>8.0167999999966252E-4</c:v>
                </c:pt>
                <c:pt idx="40085">
                  <c:v>8.0169999999966251E-4</c:v>
                </c:pt>
                <c:pt idx="40086">
                  <c:v>8.017199999996625E-4</c:v>
                </c:pt>
                <c:pt idx="40087">
                  <c:v>8.0173999999966249E-4</c:v>
                </c:pt>
                <c:pt idx="40088">
                  <c:v>8.0175999999966248E-4</c:v>
                </c:pt>
                <c:pt idx="40089">
                  <c:v>8.0177999999966247E-4</c:v>
                </c:pt>
                <c:pt idx="40090">
                  <c:v>8.0179999999966246E-4</c:v>
                </c:pt>
                <c:pt idx="40091">
                  <c:v>8.0181999999966245E-4</c:v>
                </c:pt>
                <c:pt idx="40092">
                  <c:v>8.0183999999966244E-4</c:v>
                </c:pt>
                <c:pt idx="40093">
                  <c:v>8.0185999999966243E-4</c:v>
                </c:pt>
                <c:pt idx="40094">
                  <c:v>8.0187999999966242E-4</c:v>
                </c:pt>
                <c:pt idx="40095">
                  <c:v>8.0189999999966241E-4</c:v>
                </c:pt>
                <c:pt idx="40096">
                  <c:v>8.019199999996624E-4</c:v>
                </c:pt>
                <c:pt idx="40097">
                  <c:v>8.0193999999966239E-4</c:v>
                </c:pt>
                <c:pt idx="40098">
                  <c:v>8.0195999999966238E-4</c:v>
                </c:pt>
                <c:pt idx="40099">
                  <c:v>8.0197999999966237E-4</c:v>
                </c:pt>
                <c:pt idx="40100">
                  <c:v>8.0199999999966236E-4</c:v>
                </c:pt>
                <c:pt idx="40101">
                  <c:v>8.0201999999966235E-4</c:v>
                </c:pt>
                <c:pt idx="40102">
                  <c:v>8.0203999999966234E-4</c:v>
                </c:pt>
                <c:pt idx="40103">
                  <c:v>8.0205999999966233E-4</c:v>
                </c:pt>
                <c:pt idx="40104">
                  <c:v>8.0207999999966232E-4</c:v>
                </c:pt>
                <c:pt idx="40105">
                  <c:v>8.0209999999966231E-4</c:v>
                </c:pt>
                <c:pt idx="40106">
                  <c:v>8.021199999996623E-4</c:v>
                </c:pt>
                <c:pt idx="40107">
                  <c:v>8.0213999999966229E-4</c:v>
                </c:pt>
                <c:pt idx="40108">
                  <c:v>8.0215999999966228E-4</c:v>
                </c:pt>
                <c:pt idx="40109">
                  <c:v>8.0217999999966226E-4</c:v>
                </c:pt>
                <c:pt idx="40110">
                  <c:v>8.0219999999966225E-4</c:v>
                </c:pt>
                <c:pt idx="40111">
                  <c:v>8.0221999999966224E-4</c:v>
                </c:pt>
                <c:pt idx="40112">
                  <c:v>8.0223999999966223E-4</c:v>
                </c:pt>
                <c:pt idx="40113">
                  <c:v>8.0225999999966222E-4</c:v>
                </c:pt>
                <c:pt idx="40114">
                  <c:v>8.0227999999966221E-4</c:v>
                </c:pt>
                <c:pt idx="40115">
                  <c:v>8.022999999996622E-4</c:v>
                </c:pt>
                <c:pt idx="40116">
                  <c:v>8.0231999999966219E-4</c:v>
                </c:pt>
                <c:pt idx="40117">
                  <c:v>8.0233999999966218E-4</c:v>
                </c:pt>
                <c:pt idx="40118">
                  <c:v>8.0235999999966217E-4</c:v>
                </c:pt>
                <c:pt idx="40119">
                  <c:v>8.0237999999966216E-4</c:v>
                </c:pt>
                <c:pt idx="40120">
                  <c:v>8.0239999999966215E-4</c:v>
                </c:pt>
                <c:pt idx="40121">
                  <c:v>8.0241999999966214E-4</c:v>
                </c:pt>
                <c:pt idx="40122">
                  <c:v>8.0243999999966213E-4</c:v>
                </c:pt>
                <c:pt idx="40123">
                  <c:v>8.0245999999966212E-4</c:v>
                </c:pt>
                <c:pt idx="40124">
                  <c:v>8.0247999999966211E-4</c:v>
                </c:pt>
                <c:pt idx="40125">
                  <c:v>8.024999999996621E-4</c:v>
                </c:pt>
                <c:pt idx="40126">
                  <c:v>8.0251999999966209E-4</c:v>
                </c:pt>
                <c:pt idx="40127">
                  <c:v>8.0253999999966208E-4</c:v>
                </c:pt>
                <c:pt idx="40128">
                  <c:v>8.0255999999966207E-4</c:v>
                </c:pt>
                <c:pt idx="40129">
                  <c:v>8.0257999999966206E-4</c:v>
                </c:pt>
                <c:pt idx="40130">
                  <c:v>8.0259999999966205E-4</c:v>
                </c:pt>
                <c:pt idx="40131">
                  <c:v>8.0261999999966204E-4</c:v>
                </c:pt>
                <c:pt idx="40132">
                  <c:v>8.0263999999966203E-4</c:v>
                </c:pt>
                <c:pt idx="40133">
                  <c:v>8.0265999999966202E-4</c:v>
                </c:pt>
                <c:pt idx="40134">
                  <c:v>8.0267999999966201E-4</c:v>
                </c:pt>
                <c:pt idx="40135">
                  <c:v>8.02699999999662E-4</c:v>
                </c:pt>
                <c:pt idx="40136">
                  <c:v>8.0271999999966199E-4</c:v>
                </c:pt>
                <c:pt idx="40137">
                  <c:v>8.0273999999966197E-4</c:v>
                </c:pt>
                <c:pt idx="40138">
                  <c:v>8.0275999999966196E-4</c:v>
                </c:pt>
                <c:pt idx="40139">
                  <c:v>8.0277999999966195E-4</c:v>
                </c:pt>
                <c:pt idx="40140">
                  <c:v>8.0279999999966194E-4</c:v>
                </c:pt>
                <c:pt idx="40141">
                  <c:v>8.0281999999966193E-4</c:v>
                </c:pt>
                <c:pt idx="40142">
                  <c:v>8.0283999999966192E-4</c:v>
                </c:pt>
                <c:pt idx="40143">
                  <c:v>8.0285999999966191E-4</c:v>
                </c:pt>
                <c:pt idx="40144">
                  <c:v>8.028799999996619E-4</c:v>
                </c:pt>
                <c:pt idx="40145">
                  <c:v>8.0289999999966189E-4</c:v>
                </c:pt>
                <c:pt idx="40146">
                  <c:v>8.0291999999966188E-4</c:v>
                </c:pt>
                <c:pt idx="40147">
                  <c:v>8.0293999999966187E-4</c:v>
                </c:pt>
                <c:pt idx="40148">
                  <c:v>8.0295999999966186E-4</c:v>
                </c:pt>
                <c:pt idx="40149">
                  <c:v>8.0297999999966185E-4</c:v>
                </c:pt>
                <c:pt idx="40150">
                  <c:v>8.0299999999966184E-4</c:v>
                </c:pt>
                <c:pt idx="40151">
                  <c:v>8.0301999999966183E-4</c:v>
                </c:pt>
                <c:pt idx="40152">
                  <c:v>8.0303999999966182E-4</c:v>
                </c:pt>
                <c:pt idx="40153">
                  <c:v>8.0305999999966181E-4</c:v>
                </c:pt>
                <c:pt idx="40154">
                  <c:v>8.030799999996618E-4</c:v>
                </c:pt>
                <c:pt idx="40155">
                  <c:v>8.0309999999966179E-4</c:v>
                </c:pt>
                <c:pt idx="40156">
                  <c:v>8.0311999999966178E-4</c:v>
                </c:pt>
                <c:pt idx="40157">
                  <c:v>8.0313999999966177E-4</c:v>
                </c:pt>
                <c:pt idx="40158">
                  <c:v>8.0315999999966176E-4</c:v>
                </c:pt>
                <c:pt idx="40159">
                  <c:v>8.0317999999966175E-4</c:v>
                </c:pt>
                <c:pt idx="40160">
                  <c:v>8.0319999999966174E-4</c:v>
                </c:pt>
                <c:pt idx="40161">
                  <c:v>8.0321999999966173E-4</c:v>
                </c:pt>
                <c:pt idx="40162">
                  <c:v>8.0323999999966172E-4</c:v>
                </c:pt>
                <c:pt idx="40163">
                  <c:v>8.0325999999966171E-4</c:v>
                </c:pt>
                <c:pt idx="40164">
                  <c:v>8.032799999996617E-4</c:v>
                </c:pt>
                <c:pt idx="40165">
                  <c:v>8.0329999999966168E-4</c:v>
                </c:pt>
                <c:pt idx="40166">
                  <c:v>8.0331999999966167E-4</c:v>
                </c:pt>
                <c:pt idx="40167">
                  <c:v>8.0333999999966166E-4</c:v>
                </c:pt>
                <c:pt idx="40168">
                  <c:v>8.0335999999966165E-4</c:v>
                </c:pt>
                <c:pt idx="40169">
                  <c:v>8.0337999999966164E-4</c:v>
                </c:pt>
                <c:pt idx="40170">
                  <c:v>8.0339999999966163E-4</c:v>
                </c:pt>
                <c:pt idx="40171">
                  <c:v>8.0341999999966162E-4</c:v>
                </c:pt>
                <c:pt idx="40172">
                  <c:v>8.0343999999966161E-4</c:v>
                </c:pt>
                <c:pt idx="40173">
                  <c:v>8.034599999996616E-4</c:v>
                </c:pt>
                <c:pt idx="40174">
                  <c:v>8.0347999999966159E-4</c:v>
                </c:pt>
                <c:pt idx="40175">
                  <c:v>8.0349999999966158E-4</c:v>
                </c:pt>
                <c:pt idx="40176">
                  <c:v>8.0351999999966157E-4</c:v>
                </c:pt>
                <c:pt idx="40177">
                  <c:v>8.0353999999966156E-4</c:v>
                </c:pt>
                <c:pt idx="40178">
                  <c:v>8.0355999999966155E-4</c:v>
                </c:pt>
                <c:pt idx="40179">
                  <c:v>8.0357999999966154E-4</c:v>
                </c:pt>
                <c:pt idx="40180">
                  <c:v>8.0359999999966153E-4</c:v>
                </c:pt>
                <c:pt idx="40181">
                  <c:v>8.0361999999966152E-4</c:v>
                </c:pt>
                <c:pt idx="40182">
                  <c:v>8.0363999999966151E-4</c:v>
                </c:pt>
                <c:pt idx="40183">
                  <c:v>8.036599999996615E-4</c:v>
                </c:pt>
                <c:pt idx="40184">
                  <c:v>8.0367999999966149E-4</c:v>
                </c:pt>
                <c:pt idx="40185">
                  <c:v>8.0369999999966148E-4</c:v>
                </c:pt>
                <c:pt idx="40186">
                  <c:v>8.0371999999966147E-4</c:v>
                </c:pt>
                <c:pt idx="40187">
                  <c:v>8.0373999999966146E-4</c:v>
                </c:pt>
                <c:pt idx="40188">
                  <c:v>8.0375999999966145E-4</c:v>
                </c:pt>
                <c:pt idx="40189">
                  <c:v>8.0377999999966144E-4</c:v>
                </c:pt>
                <c:pt idx="40190">
                  <c:v>8.0379999999966143E-4</c:v>
                </c:pt>
                <c:pt idx="40191">
                  <c:v>8.0381999999966142E-4</c:v>
                </c:pt>
                <c:pt idx="40192">
                  <c:v>8.0383999999966141E-4</c:v>
                </c:pt>
                <c:pt idx="40193">
                  <c:v>8.0385999999966139E-4</c:v>
                </c:pt>
                <c:pt idx="40194">
                  <c:v>8.0387999999966138E-4</c:v>
                </c:pt>
                <c:pt idx="40195">
                  <c:v>8.0389999999966137E-4</c:v>
                </c:pt>
                <c:pt idx="40196">
                  <c:v>8.0391999999966136E-4</c:v>
                </c:pt>
                <c:pt idx="40197">
                  <c:v>8.0393999999966135E-4</c:v>
                </c:pt>
                <c:pt idx="40198">
                  <c:v>8.0395999999966134E-4</c:v>
                </c:pt>
                <c:pt idx="40199">
                  <c:v>8.0397999999966133E-4</c:v>
                </c:pt>
                <c:pt idx="40200">
                  <c:v>8.0399999999966132E-4</c:v>
                </c:pt>
                <c:pt idx="40201">
                  <c:v>8.0401999999966131E-4</c:v>
                </c:pt>
                <c:pt idx="40202">
                  <c:v>8.040399999996613E-4</c:v>
                </c:pt>
                <c:pt idx="40203">
                  <c:v>8.0405999999966129E-4</c:v>
                </c:pt>
                <c:pt idx="40204">
                  <c:v>8.0407999999966128E-4</c:v>
                </c:pt>
                <c:pt idx="40205">
                  <c:v>8.0409999999966127E-4</c:v>
                </c:pt>
                <c:pt idx="40206">
                  <c:v>8.0411999999966126E-4</c:v>
                </c:pt>
                <c:pt idx="40207">
                  <c:v>8.0413999999966125E-4</c:v>
                </c:pt>
                <c:pt idx="40208">
                  <c:v>8.0415999999966124E-4</c:v>
                </c:pt>
                <c:pt idx="40209">
                  <c:v>8.0417999999966123E-4</c:v>
                </c:pt>
                <c:pt idx="40210">
                  <c:v>8.0419999999966122E-4</c:v>
                </c:pt>
                <c:pt idx="40211">
                  <c:v>8.0421999999966121E-4</c:v>
                </c:pt>
                <c:pt idx="40212">
                  <c:v>8.042399999996612E-4</c:v>
                </c:pt>
                <c:pt idx="40213">
                  <c:v>8.0425999999966119E-4</c:v>
                </c:pt>
                <c:pt idx="40214">
                  <c:v>8.0427999999966118E-4</c:v>
                </c:pt>
                <c:pt idx="40215">
                  <c:v>8.0429999999966117E-4</c:v>
                </c:pt>
                <c:pt idx="40216">
                  <c:v>8.0431999999966116E-4</c:v>
                </c:pt>
                <c:pt idx="40217">
                  <c:v>8.0433999999966115E-4</c:v>
                </c:pt>
                <c:pt idx="40218">
                  <c:v>8.0435999999966114E-4</c:v>
                </c:pt>
                <c:pt idx="40219">
                  <c:v>8.0437999999966113E-4</c:v>
                </c:pt>
                <c:pt idx="40220">
                  <c:v>8.0439999999966112E-4</c:v>
                </c:pt>
                <c:pt idx="40221">
                  <c:v>8.044199999996611E-4</c:v>
                </c:pt>
                <c:pt idx="40222">
                  <c:v>8.0443999999966109E-4</c:v>
                </c:pt>
                <c:pt idx="40223">
                  <c:v>8.0445999999966108E-4</c:v>
                </c:pt>
                <c:pt idx="40224">
                  <c:v>8.0447999999966107E-4</c:v>
                </c:pt>
                <c:pt idx="40225">
                  <c:v>8.0449999999966106E-4</c:v>
                </c:pt>
                <c:pt idx="40226">
                  <c:v>8.0451999999966105E-4</c:v>
                </c:pt>
                <c:pt idx="40227">
                  <c:v>8.0453999999966104E-4</c:v>
                </c:pt>
                <c:pt idx="40228">
                  <c:v>8.0455999999966103E-4</c:v>
                </c:pt>
                <c:pt idx="40229">
                  <c:v>8.0457999999966102E-4</c:v>
                </c:pt>
                <c:pt idx="40230">
                  <c:v>8.0459999999966101E-4</c:v>
                </c:pt>
                <c:pt idx="40231">
                  <c:v>8.04619999999661E-4</c:v>
                </c:pt>
                <c:pt idx="40232">
                  <c:v>8.0463999999966099E-4</c:v>
                </c:pt>
                <c:pt idx="40233">
                  <c:v>8.0465999999966098E-4</c:v>
                </c:pt>
                <c:pt idx="40234">
                  <c:v>8.0467999999966097E-4</c:v>
                </c:pt>
                <c:pt idx="40235">
                  <c:v>8.0469999999966096E-4</c:v>
                </c:pt>
                <c:pt idx="40236">
                  <c:v>8.0471999999966095E-4</c:v>
                </c:pt>
                <c:pt idx="40237">
                  <c:v>8.0473999999966094E-4</c:v>
                </c:pt>
                <c:pt idx="40238">
                  <c:v>8.0475999999966093E-4</c:v>
                </c:pt>
                <c:pt idx="40239">
                  <c:v>8.0477999999966092E-4</c:v>
                </c:pt>
                <c:pt idx="40240">
                  <c:v>8.0479999999966091E-4</c:v>
                </c:pt>
                <c:pt idx="40241">
                  <c:v>8.048199999996609E-4</c:v>
                </c:pt>
                <c:pt idx="40242">
                  <c:v>8.0483999999966089E-4</c:v>
                </c:pt>
                <c:pt idx="40243">
                  <c:v>8.0485999999966088E-4</c:v>
                </c:pt>
                <c:pt idx="40244">
                  <c:v>8.0487999999966087E-4</c:v>
                </c:pt>
                <c:pt idx="40245">
                  <c:v>8.0489999999966086E-4</c:v>
                </c:pt>
                <c:pt idx="40246">
                  <c:v>8.0491999999966085E-4</c:v>
                </c:pt>
                <c:pt idx="40247">
                  <c:v>8.0493999999966084E-4</c:v>
                </c:pt>
                <c:pt idx="40248">
                  <c:v>8.0495999999966083E-4</c:v>
                </c:pt>
                <c:pt idx="40249">
                  <c:v>8.0497999999966081E-4</c:v>
                </c:pt>
                <c:pt idx="40250">
                  <c:v>8.049999999996608E-4</c:v>
                </c:pt>
                <c:pt idx="40251">
                  <c:v>8.0501999999966079E-4</c:v>
                </c:pt>
                <c:pt idx="40252">
                  <c:v>8.0503999999966078E-4</c:v>
                </c:pt>
                <c:pt idx="40253">
                  <c:v>8.0505999999966077E-4</c:v>
                </c:pt>
                <c:pt idx="40254">
                  <c:v>8.0507999999966076E-4</c:v>
                </c:pt>
                <c:pt idx="40255">
                  <c:v>8.0509999999966075E-4</c:v>
                </c:pt>
                <c:pt idx="40256">
                  <c:v>8.0511999999966074E-4</c:v>
                </c:pt>
                <c:pt idx="40257">
                  <c:v>8.0513999999966073E-4</c:v>
                </c:pt>
                <c:pt idx="40258">
                  <c:v>8.0515999999966072E-4</c:v>
                </c:pt>
                <c:pt idx="40259">
                  <c:v>8.0517999999966071E-4</c:v>
                </c:pt>
                <c:pt idx="40260">
                  <c:v>8.051999999996607E-4</c:v>
                </c:pt>
                <c:pt idx="40261">
                  <c:v>8.0521999999966069E-4</c:v>
                </c:pt>
                <c:pt idx="40262">
                  <c:v>8.0523999999966068E-4</c:v>
                </c:pt>
                <c:pt idx="40263">
                  <c:v>8.0525999999966067E-4</c:v>
                </c:pt>
                <c:pt idx="40264">
                  <c:v>8.0527999999966066E-4</c:v>
                </c:pt>
                <c:pt idx="40265">
                  <c:v>8.0529999999966065E-4</c:v>
                </c:pt>
                <c:pt idx="40266">
                  <c:v>8.0531999999966064E-4</c:v>
                </c:pt>
                <c:pt idx="40267">
                  <c:v>8.0533999999966063E-4</c:v>
                </c:pt>
                <c:pt idx="40268">
                  <c:v>8.0535999999966062E-4</c:v>
                </c:pt>
                <c:pt idx="40269">
                  <c:v>8.0537999999966061E-4</c:v>
                </c:pt>
                <c:pt idx="40270">
                  <c:v>8.053999999996606E-4</c:v>
                </c:pt>
                <c:pt idx="40271">
                  <c:v>8.0541999999966059E-4</c:v>
                </c:pt>
                <c:pt idx="40272">
                  <c:v>8.0543999999966058E-4</c:v>
                </c:pt>
                <c:pt idx="40273">
                  <c:v>8.0545999999966057E-4</c:v>
                </c:pt>
                <c:pt idx="40274">
                  <c:v>8.0547999999966056E-4</c:v>
                </c:pt>
                <c:pt idx="40275">
                  <c:v>8.0549999999966055E-4</c:v>
                </c:pt>
                <c:pt idx="40276">
                  <c:v>8.0551999999966054E-4</c:v>
                </c:pt>
                <c:pt idx="40277">
                  <c:v>8.0553999999966052E-4</c:v>
                </c:pt>
                <c:pt idx="40278">
                  <c:v>8.0555999999966051E-4</c:v>
                </c:pt>
                <c:pt idx="40279">
                  <c:v>8.055799999996605E-4</c:v>
                </c:pt>
                <c:pt idx="40280">
                  <c:v>8.0559999999966049E-4</c:v>
                </c:pt>
                <c:pt idx="40281">
                  <c:v>8.0561999999966048E-4</c:v>
                </c:pt>
                <c:pt idx="40282">
                  <c:v>8.0563999999966047E-4</c:v>
                </c:pt>
                <c:pt idx="40283">
                  <c:v>8.0565999999966046E-4</c:v>
                </c:pt>
                <c:pt idx="40284">
                  <c:v>8.0567999999966045E-4</c:v>
                </c:pt>
                <c:pt idx="40285">
                  <c:v>8.0569999999966044E-4</c:v>
                </c:pt>
                <c:pt idx="40286">
                  <c:v>8.0571999999966043E-4</c:v>
                </c:pt>
                <c:pt idx="40287">
                  <c:v>8.0573999999966042E-4</c:v>
                </c:pt>
                <c:pt idx="40288">
                  <c:v>8.0575999999966041E-4</c:v>
                </c:pt>
                <c:pt idx="40289">
                  <c:v>8.057799999996604E-4</c:v>
                </c:pt>
                <c:pt idx="40290">
                  <c:v>8.0579999999966039E-4</c:v>
                </c:pt>
                <c:pt idx="40291">
                  <c:v>8.0581999999966038E-4</c:v>
                </c:pt>
                <c:pt idx="40292">
                  <c:v>8.0583999999966037E-4</c:v>
                </c:pt>
                <c:pt idx="40293">
                  <c:v>8.0585999999966036E-4</c:v>
                </c:pt>
                <c:pt idx="40294">
                  <c:v>8.0587999999966035E-4</c:v>
                </c:pt>
                <c:pt idx="40295">
                  <c:v>8.0589999999966034E-4</c:v>
                </c:pt>
                <c:pt idx="40296">
                  <c:v>8.0591999999966033E-4</c:v>
                </c:pt>
                <c:pt idx="40297">
                  <c:v>8.0593999999966032E-4</c:v>
                </c:pt>
                <c:pt idx="40298">
                  <c:v>8.0595999999966031E-4</c:v>
                </c:pt>
                <c:pt idx="40299">
                  <c:v>8.059799999996603E-4</c:v>
                </c:pt>
                <c:pt idx="40300">
                  <c:v>8.0599999999966029E-4</c:v>
                </c:pt>
                <c:pt idx="40301">
                  <c:v>8.0601999999966028E-4</c:v>
                </c:pt>
                <c:pt idx="40302">
                  <c:v>8.0603999999966027E-4</c:v>
                </c:pt>
                <c:pt idx="40303">
                  <c:v>8.0605999999966026E-4</c:v>
                </c:pt>
                <c:pt idx="40304">
                  <c:v>8.0607999999966025E-4</c:v>
                </c:pt>
                <c:pt idx="40305">
                  <c:v>8.0609999999966024E-4</c:v>
                </c:pt>
                <c:pt idx="40306">
                  <c:v>8.0611999999966022E-4</c:v>
                </c:pt>
                <c:pt idx="40307">
                  <c:v>8.0613999999966021E-4</c:v>
                </c:pt>
                <c:pt idx="40308">
                  <c:v>8.061599999996602E-4</c:v>
                </c:pt>
                <c:pt idx="40309">
                  <c:v>8.0617999999966019E-4</c:v>
                </c:pt>
                <c:pt idx="40310">
                  <c:v>8.0619999999966018E-4</c:v>
                </c:pt>
                <c:pt idx="40311">
                  <c:v>8.0621999999966017E-4</c:v>
                </c:pt>
                <c:pt idx="40312">
                  <c:v>8.0623999999966016E-4</c:v>
                </c:pt>
                <c:pt idx="40313">
                  <c:v>8.0625999999966015E-4</c:v>
                </c:pt>
                <c:pt idx="40314">
                  <c:v>8.0627999999966014E-4</c:v>
                </c:pt>
                <c:pt idx="40315">
                  <c:v>8.0629999999966013E-4</c:v>
                </c:pt>
                <c:pt idx="40316">
                  <c:v>8.0631999999966012E-4</c:v>
                </c:pt>
                <c:pt idx="40317">
                  <c:v>8.0633999999966011E-4</c:v>
                </c:pt>
                <c:pt idx="40318">
                  <c:v>8.063599999996601E-4</c:v>
                </c:pt>
                <c:pt idx="40319">
                  <c:v>8.0637999999966009E-4</c:v>
                </c:pt>
                <c:pt idx="40320">
                  <c:v>8.0639999999966008E-4</c:v>
                </c:pt>
                <c:pt idx="40321">
                  <c:v>8.0641999999966007E-4</c:v>
                </c:pt>
                <c:pt idx="40322">
                  <c:v>8.0643999999966006E-4</c:v>
                </c:pt>
                <c:pt idx="40323">
                  <c:v>8.0645999999966005E-4</c:v>
                </c:pt>
                <c:pt idx="40324">
                  <c:v>8.0647999999966004E-4</c:v>
                </c:pt>
                <c:pt idx="40325">
                  <c:v>8.0649999999966003E-4</c:v>
                </c:pt>
                <c:pt idx="40326">
                  <c:v>8.0651999999966002E-4</c:v>
                </c:pt>
                <c:pt idx="40327">
                  <c:v>8.0653999999966001E-4</c:v>
                </c:pt>
                <c:pt idx="40328">
                  <c:v>8.0655999999966E-4</c:v>
                </c:pt>
                <c:pt idx="40329">
                  <c:v>8.0657999999965999E-4</c:v>
                </c:pt>
                <c:pt idx="40330">
                  <c:v>8.0659999999965998E-4</c:v>
                </c:pt>
                <c:pt idx="40331">
                  <c:v>8.0661999999965997E-4</c:v>
                </c:pt>
                <c:pt idx="40332">
                  <c:v>8.0663999999965996E-4</c:v>
                </c:pt>
                <c:pt idx="40333">
                  <c:v>8.0665999999965995E-4</c:v>
                </c:pt>
                <c:pt idx="40334">
                  <c:v>8.0667999999965993E-4</c:v>
                </c:pt>
                <c:pt idx="40335">
                  <c:v>8.0669999999965992E-4</c:v>
                </c:pt>
                <c:pt idx="40336">
                  <c:v>8.0671999999965991E-4</c:v>
                </c:pt>
                <c:pt idx="40337">
                  <c:v>8.067399999996599E-4</c:v>
                </c:pt>
                <c:pt idx="40338">
                  <c:v>8.0675999999965989E-4</c:v>
                </c:pt>
                <c:pt idx="40339">
                  <c:v>8.0677999999965988E-4</c:v>
                </c:pt>
                <c:pt idx="40340">
                  <c:v>8.0679999999965987E-4</c:v>
                </c:pt>
                <c:pt idx="40341">
                  <c:v>8.0681999999965986E-4</c:v>
                </c:pt>
                <c:pt idx="40342">
                  <c:v>8.0683999999965985E-4</c:v>
                </c:pt>
                <c:pt idx="40343">
                  <c:v>8.0685999999965984E-4</c:v>
                </c:pt>
                <c:pt idx="40344">
                  <c:v>8.0687999999965983E-4</c:v>
                </c:pt>
                <c:pt idx="40345">
                  <c:v>8.0689999999965982E-4</c:v>
                </c:pt>
                <c:pt idx="40346">
                  <c:v>8.0691999999965981E-4</c:v>
                </c:pt>
                <c:pt idx="40347">
                  <c:v>8.069399999996598E-4</c:v>
                </c:pt>
                <c:pt idx="40348">
                  <c:v>8.0695999999965979E-4</c:v>
                </c:pt>
                <c:pt idx="40349">
                  <c:v>8.0697999999965978E-4</c:v>
                </c:pt>
                <c:pt idx="40350">
                  <c:v>8.0699999999965977E-4</c:v>
                </c:pt>
                <c:pt idx="40351">
                  <c:v>8.0701999999965976E-4</c:v>
                </c:pt>
                <c:pt idx="40352">
                  <c:v>8.0703999999965975E-4</c:v>
                </c:pt>
                <c:pt idx="40353">
                  <c:v>8.0705999999965974E-4</c:v>
                </c:pt>
                <c:pt idx="40354">
                  <c:v>8.0707999999965973E-4</c:v>
                </c:pt>
                <c:pt idx="40355">
                  <c:v>8.0709999999965972E-4</c:v>
                </c:pt>
                <c:pt idx="40356">
                  <c:v>8.0711999999965971E-4</c:v>
                </c:pt>
                <c:pt idx="40357">
                  <c:v>8.071399999996597E-4</c:v>
                </c:pt>
                <c:pt idx="40358">
                  <c:v>8.0715999999965969E-4</c:v>
                </c:pt>
                <c:pt idx="40359">
                  <c:v>8.0717999999965968E-4</c:v>
                </c:pt>
                <c:pt idx="40360">
                  <c:v>8.0719999999965967E-4</c:v>
                </c:pt>
                <c:pt idx="40361">
                  <c:v>8.0721999999965966E-4</c:v>
                </c:pt>
                <c:pt idx="40362">
                  <c:v>8.0723999999965964E-4</c:v>
                </c:pt>
                <c:pt idx="40363">
                  <c:v>8.0725999999965963E-4</c:v>
                </c:pt>
                <c:pt idx="40364">
                  <c:v>8.0727999999965962E-4</c:v>
                </c:pt>
                <c:pt idx="40365">
                  <c:v>8.0729999999965961E-4</c:v>
                </c:pt>
                <c:pt idx="40366">
                  <c:v>8.073199999996596E-4</c:v>
                </c:pt>
                <c:pt idx="40367">
                  <c:v>8.0733999999965959E-4</c:v>
                </c:pt>
                <c:pt idx="40368">
                  <c:v>8.0735999999965958E-4</c:v>
                </c:pt>
                <c:pt idx="40369">
                  <c:v>8.0737999999965957E-4</c:v>
                </c:pt>
                <c:pt idx="40370">
                  <c:v>8.0739999999965956E-4</c:v>
                </c:pt>
                <c:pt idx="40371">
                  <c:v>8.0741999999965955E-4</c:v>
                </c:pt>
                <c:pt idx="40372">
                  <c:v>8.0743999999965954E-4</c:v>
                </c:pt>
                <c:pt idx="40373">
                  <c:v>8.0745999999965953E-4</c:v>
                </c:pt>
                <c:pt idx="40374">
                  <c:v>8.0747999999965952E-4</c:v>
                </c:pt>
                <c:pt idx="40375">
                  <c:v>8.0749999999965951E-4</c:v>
                </c:pt>
                <c:pt idx="40376">
                  <c:v>8.075199999996595E-4</c:v>
                </c:pt>
                <c:pt idx="40377">
                  <c:v>8.0753999999965949E-4</c:v>
                </c:pt>
                <c:pt idx="40378">
                  <c:v>8.0755999999965948E-4</c:v>
                </c:pt>
                <c:pt idx="40379">
                  <c:v>8.0757999999965947E-4</c:v>
                </c:pt>
                <c:pt idx="40380">
                  <c:v>8.0759999999965946E-4</c:v>
                </c:pt>
                <c:pt idx="40381">
                  <c:v>8.0761999999965945E-4</c:v>
                </c:pt>
                <c:pt idx="40382">
                  <c:v>8.0763999999965944E-4</c:v>
                </c:pt>
                <c:pt idx="40383">
                  <c:v>8.0765999999965943E-4</c:v>
                </c:pt>
                <c:pt idx="40384">
                  <c:v>8.0767999999965942E-4</c:v>
                </c:pt>
                <c:pt idx="40385">
                  <c:v>8.0769999999965941E-4</c:v>
                </c:pt>
                <c:pt idx="40386">
                  <c:v>8.077199999996594E-4</c:v>
                </c:pt>
                <c:pt idx="40387">
                  <c:v>8.0773999999965939E-4</c:v>
                </c:pt>
                <c:pt idx="40388">
                  <c:v>8.0775999999965938E-4</c:v>
                </c:pt>
                <c:pt idx="40389">
                  <c:v>8.0777999999965937E-4</c:v>
                </c:pt>
                <c:pt idx="40390">
                  <c:v>8.0779999999965935E-4</c:v>
                </c:pt>
                <c:pt idx="40391">
                  <c:v>8.0781999999965934E-4</c:v>
                </c:pt>
                <c:pt idx="40392">
                  <c:v>8.0783999999965933E-4</c:v>
                </c:pt>
                <c:pt idx="40393">
                  <c:v>8.0785999999965932E-4</c:v>
                </c:pt>
                <c:pt idx="40394">
                  <c:v>8.0787999999965931E-4</c:v>
                </c:pt>
                <c:pt idx="40395">
                  <c:v>8.078999999996593E-4</c:v>
                </c:pt>
                <c:pt idx="40396">
                  <c:v>8.0791999999965929E-4</c:v>
                </c:pt>
                <c:pt idx="40397">
                  <c:v>8.0793999999965928E-4</c:v>
                </c:pt>
                <c:pt idx="40398">
                  <c:v>8.0795999999965927E-4</c:v>
                </c:pt>
                <c:pt idx="40399">
                  <c:v>8.0797999999965926E-4</c:v>
                </c:pt>
                <c:pt idx="40400">
                  <c:v>8.0799999999965925E-4</c:v>
                </c:pt>
                <c:pt idx="40401">
                  <c:v>8.0801999999965924E-4</c:v>
                </c:pt>
                <c:pt idx="40402">
                  <c:v>8.0803999999965923E-4</c:v>
                </c:pt>
                <c:pt idx="40403">
                  <c:v>8.0805999999965922E-4</c:v>
                </c:pt>
                <c:pt idx="40404">
                  <c:v>8.0807999999965921E-4</c:v>
                </c:pt>
                <c:pt idx="40405">
                  <c:v>8.080999999996592E-4</c:v>
                </c:pt>
                <c:pt idx="40406">
                  <c:v>8.0811999999965919E-4</c:v>
                </c:pt>
                <c:pt idx="40407">
                  <c:v>8.0813999999965918E-4</c:v>
                </c:pt>
                <c:pt idx="40408">
                  <c:v>8.0815999999965917E-4</c:v>
                </c:pt>
                <c:pt idx="40409">
                  <c:v>8.0817999999965916E-4</c:v>
                </c:pt>
                <c:pt idx="40410">
                  <c:v>8.0819999999965915E-4</c:v>
                </c:pt>
                <c:pt idx="40411">
                  <c:v>8.0821999999965914E-4</c:v>
                </c:pt>
                <c:pt idx="40412">
                  <c:v>8.0823999999965913E-4</c:v>
                </c:pt>
                <c:pt idx="40413">
                  <c:v>8.0825999999965912E-4</c:v>
                </c:pt>
                <c:pt idx="40414">
                  <c:v>8.0827999999965911E-4</c:v>
                </c:pt>
                <c:pt idx="40415">
                  <c:v>8.082999999996591E-4</c:v>
                </c:pt>
                <c:pt idx="40416">
                  <c:v>8.0831999999965909E-4</c:v>
                </c:pt>
                <c:pt idx="40417">
                  <c:v>8.0833999999965908E-4</c:v>
                </c:pt>
                <c:pt idx="40418">
                  <c:v>8.0835999999965906E-4</c:v>
                </c:pt>
                <c:pt idx="40419">
                  <c:v>8.0837999999965905E-4</c:v>
                </c:pt>
                <c:pt idx="40420">
                  <c:v>8.0839999999965904E-4</c:v>
                </c:pt>
                <c:pt idx="40421">
                  <c:v>8.0841999999965903E-4</c:v>
                </c:pt>
                <c:pt idx="40422">
                  <c:v>8.0843999999965902E-4</c:v>
                </c:pt>
                <c:pt idx="40423">
                  <c:v>8.0845999999965901E-4</c:v>
                </c:pt>
                <c:pt idx="40424">
                  <c:v>8.08479999999659E-4</c:v>
                </c:pt>
                <c:pt idx="40425">
                  <c:v>8.0849999999965899E-4</c:v>
                </c:pt>
                <c:pt idx="40426">
                  <c:v>8.0851999999965898E-4</c:v>
                </c:pt>
                <c:pt idx="40427">
                  <c:v>8.0853999999965897E-4</c:v>
                </c:pt>
                <c:pt idx="40428">
                  <c:v>8.0855999999965896E-4</c:v>
                </c:pt>
                <c:pt idx="40429">
                  <c:v>8.0857999999965895E-4</c:v>
                </c:pt>
                <c:pt idx="40430">
                  <c:v>8.0859999999965894E-4</c:v>
                </c:pt>
                <c:pt idx="40431">
                  <c:v>8.0861999999965893E-4</c:v>
                </c:pt>
                <c:pt idx="40432">
                  <c:v>8.0863999999965892E-4</c:v>
                </c:pt>
                <c:pt idx="40433">
                  <c:v>8.0865999999965891E-4</c:v>
                </c:pt>
                <c:pt idx="40434">
                  <c:v>8.086799999996589E-4</c:v>
                </c:pt>
                <c:pt idx="40435">
                  <c:v>8.0869999999965889E-4</c:v>
                </c:pt>
                <c:pt idx="40436">
                  <c:v>8.0871999999965888E-4</c:v>
                </c:pt>
                <c:pt idx="40437">
                  <c:v>8.0873999999965887E-4</c:v>
                </c:pt>
                <c:pt idx="40438">
                  <c:v>8.0875999999965886E-4</c:v>
                </c:pt>
                <c:pt idx="40439">
                  <c:v>8.0877999999965885E-4</c:v>
                </c:pt>
                <c:pt idx="40440">
                  <c:v>8.0879999999965884E-4</c:v>
                </c:pt>
                <c:pt idx="40441">
                  <c:v>8.0881999999965883E-4</c:v>
                </c:pt>
                <c:pt idx="40442">
                  <c:v>8.0883999999965882E-4</c:v>
                </c:pt>
                <c:pt idx="40443">
                  <c:v>8.0885999999965881E-4</c:v>
                </c:pt>
                <c:pt idx="40444">
                  <c:v>8.088799999996588E-4</c:v>
                </c:pt>
                <c:pt idx="40445">
                  <c:v>8.0889999999965879E-4</c:v>
                </c:pt>
                <c:pt idx="40446">
                  <c:v>8.0891999999965877E-4</c:v>
                </c:pt>
                <c:pt idx="40447">
                  <c:v>8.0893999999965876E-4</c:v>
                </c:pt>
                <c:pt idx="40448">
                  <c:v>8.0895999999965875E-4</c:v>
                </c:pt>
                <c:pt idx="40449">
                  <c:v>8.0897999999965874E-4</c:v>
                </c:pt>
                <c:pt idx="40450">
                  <c:v>8.0899999999965873E-4</c:v>
                </c:pt>
                <c:pt idx="40451">
                  <c:v>8.0901999999965872E-4</c:v>
                </c:pt>
                <c:pt idx="40452">
                  <c:v>8.0903999999965871E-4</c:v>
                </c:pt>
                <c:pt idx="40453">
                  <c:v>8.090599999996587E-4</c:v>
                </c:pt>
                <c:pt idx="40454">
                  <c:v>8.0907999999965869E-4</c:v>
                </c:pt>
                <c:pt idx="40455">
                  <c:v>8.0909999999965868E-4</c:v>
                </c:pt>
                <c:pt idx="40456">
                  <c:v>8.0911999999965867E-4</c:v>
                </c:pt>
                <c:pt idx="40457">
                  <c:v>8.0913999999965866E-4</c:v>
                </c:pt>
                <c:pt idx="40458">
                  <c:v>8.0915999999965865E-4</c:v>
                </c:pt>
                <c:pt idx="40459">
                  <c:v>8.0917999999965864E-4</c:v>
                </c:pt>
                <c:pt idx="40460">
                  <c:v>8.0919999999965863E-4</c:v>
                </c:pt>
                <c:pt idx="40461">
                  <c:v>8.0921999999965862E-4</c:v>
                </c:pt>
                <c:pt idx="40462">
                  <c:v>8.0923999999965861E-4</c:v>
                </c:pt>
                <c:pt idx="40463">
                  <c:v>8.092599999996586E-4</c:v>
                </c:pt>
                <c:pt idx="40464">
                  <c:v>8.0927999999965859E-4</c:v>
                </c:pt>
                <c:pt idx="40465">
                  <c:v>8.0929999999965858E-4</c:v>
                </c:pt>
                <c:pt idx="40466">
                  <c:v>8.0931999999965857E-4</c:v>
                </c:pt>
                <c:pt idx="40467">
                  <c:v>8.0933999999965856E-4</c:v>
                </c:pt>
                <c:pt idx="40468">
                  <c:v>8.0935999999965855E-4</c:v>
                </c:pt>
                <c:pt idx="40469">
                  <c:v>8.0937999999965854E-4</c:v>
                </c:pt>
                <c:pt idx="40470">
                  <c:v>8.0939999999965853E-4</c:v>
                </c:pt>
                <c:pt idx="40471">
                  <c:v>8.0941999999965852E-4</c:v>
                </c:pt>
                <c:pt idx="40472">
                  <c:v>8.0943999999965851E-4</c:v>
                </c:pt>
                <c:pt idx="40473">
                  <c:v>8.094599999996585E-4</c:v>
                </c:pt>
                <c:pt idx="40474">
                  <c:v>8.0947999999965848E-4</c:v>
                </c:pt>
                <c:pt idx="40475">
                  <c:v>8.0949999999965847E-4</c:v>
                </c:pt>
                <c:pt idx="40476">
                  <c:v>8.0951999999965846E-4</c:v>
                </c:pt>
                <c:pt idx="40477">
                  <c:v>8.0953999999965845E-4</c:v>
                </c:pt>
                <c:pt idx="40478">
                  <c:v>8.0955999999965844E-4</c:v>
                </c:pt>
                <c:pt idx="40479">
                  <c:v>8.0957999999965843E-4</c:v>
                </c:pt>
                <c:pt idx="40480">
                  <c:v>8.0959999999965842E-4</c:v>
                </c:pt>
                <c:pt idx="40481">
                  <c:v>8.0961999999965841E-4</c:v>
                </c:pt>
                <c:pt idx="40482">
                  <c:v>8.096399999996584E-4</c:v>
                </c:pt>
                <c:pt idx="40483">
                  <c:v>8.0965999999965839E-4</c:v>
                </c:pt>
                <c:pt idx="40484">
                  <c:v>8.0967999999965838E-4</c:v>
                </c:pt>
                <c:pt idx="40485">
                  <c:v>8.0969999999965837E-4</c:v>
                </c:pt>
                <c:pt idx="40486">
                  <c:v>8.0971999999965836E-4</c:v>
                </c:pt>
                <c:pt idx="40487">
                  <c:v>8.0973999999965835E-4</c:v>
                </c:pt>
                <c:pt idx="40488">
                  <c:v>8.0975999999965834E-4</c:v>
                </c:pt>
                <c:pt idx="40489">
                  <c:v>8.0977999999965833E-4</c:v>
                </c:pt>
                <c:pt idx="40490">
                  <c:v>8.0979999999965832E-4</c:v>
                </c:pt>
                <c:pt idx="40491">
                  <c:v>8.0981999999965831E-4</c:v>
                </c:pt>
                <c:pt idx="40492">
                  <c:v>8.098399999996583E-4</c:v>
                </c:pt>
                <c:pt idx="40493">
                  <c:v>8.0985999999965829E-4</c:v>
                </c:pt>
                <c:pt idx="40494">
                  <c:v>8.0987999999965828E-4</c:v>
                </c:pt>
                <c:pt idx="40495">
                  <c:v>8.0989999999965827E-4</c:v>
                </c:pt>
                <c:pt idx="40496">
                  <c:v>8.0991999999965826E-4</c:v>
                </c:pt>
                <c:pt idx="40497">
                  <c:v>8.0993999999965825E-4</c:v>
                </c:pt>
                <c:pt idx="40498">
                  <c:v>8.0995999999965824E-4</c:v>
                </c:pt>
                <c:pt idx="40499">
                  <c:v>8.0997999999965823E-4</c:v>
                </c:pt>
                <c:pt idx="40500">
                  <c:v>8.0999999999965822E-4</c:v>
                </c:pt>
                <c:pt idx="40501">
                  <c:v>8.1001999999965821E-4</c:v>
                </c:pt>
                <c:pt idx="40502">
                  <c:v>8.1003999999965819E-4</c:v>
                </c:pt>
                <c:pt idx="40503">
                  <c:v>8.1005999999965818E-4</c:v>
                </c:pt>
                <c:pt idx="40504">
                  <c:v>8.1007999999965817E-4</c:v>
                </c:pt>
                <c:pt idx="40505">
                  <c:v>8.1009999999965816E-4</c:v>
                </c:pt>
                <c:pt idx="40506">
                  <c:v>8.1011999999965815E-4</c:v>
                </c:pt>
                <c:pt idx="40507">
                  <c:v>8.1013999999965814E-4</c:v>
                </c:pt>
                <c:pt idx="40508">
                  <c:v>8.1015999999965813E-4</c:v>
                </c:pt>
                <c:pt idx="40509">
                  <c:v>8.1017999999965812E-4</c:v>
                </c:pt>
                <c:pt idx="40510">
                  <c:v>8.1019999999965811E-4</c:v>
                </c:pt>
                <c:pt idx="40511">
                  <c:v>8.102199999996581E-4</c:v>
                </c:pt>
                <c:pt idx="40512">
                  <c:v>8.1023999999965809E-4</c:v>
                </c:pt>
                <c:pt idx="40513">
                  <c:v>8.1025999999965808E-4</c:v>
                </c:pt>
                <c:pt idx="40514">
                  <c:v>8.1027999999965807E-4</c:v>
                </c:pt>
                <c:pt idx="40515">
                  <c:v>8.1029999999965806E-4</c:v>
                </c:pt>
                <c:pt idx="40516">
                  <c:v>8.1031999999965805E-4</c:v>
                </c:pt>
                <c:pt idx="40517">
                  <c:v>8.1033999999965804E-4</c:v>
                </c:pt>
                <c:pt idx="40518">
                  <c:v>8.1035999999965803E-4</c:v>
                </c:pt>
                <c:pt idx="40519">
                  <c:v>8.1037999999965802E-4</c:v>
                </c:pt>
                <c:pt idx="40520">
                  <c:v>8.1039999999965801E-4</c:v>
                </c:pt>
                <c:pt idx="40521">
                  <c:v>8.10419999999658E-4</c:v>
                </c:pt>
                <c:pt idx="40522">
                  <c:v>8.1043999999965799E-4</c:v>
                </c:pt>
                <c:pt idx="40523">
                  <c:v>8.1045999999965798E-4</c:v>
                </c:pt>
                <c:pt idx="40524">
                  <c:v>8.1047999999965797E-4</c:v>
                </c:pt>
                <c:pt idx="40525">
                  <c:v>8.1049999999965796E-4</c:v>
                </c:pt>
                <c:pt idx="40526">
                  <c:v>8.1051999999965795E-4</c:v>
                </c:pt>
                <c:pt idx="40527">
                  <c:v>8.1053999999965794E-4</c:v>
                </c:pt>
                <c:pt idx="40528">
                  <c:v>8.1055999999965793E-4</c:v>
                </c:pt>
                <c:pt idx="40529">
                  <c:v>8.1057999999965792E-4</c:v>
                </c:pt>
                <c:pt idx="40530">
                  <c:v>8.105999999996579E-4</c:v>
                </c:pt>
                <c:pt idx="40531">
                  <c:v>8.1061999999965789E-4</c:v>
                </c:pt>
                <c:pt idx="40532">
                  <c:v>8.1063999999965788E-4</c:v>
                </c:pt>
                <c:pt idx="40533">
                  <c:v>8.1065999999965787E-4</c:v>
                </c:pt>
                <c:pt idx="40534">
                  <c:v>8.1067999999965786E-4</c:v>
                </c:pt>
                <c:pt idx="40535">
                  <c:v>8.1069999999965785E-4</c:v>
                </c:pt>
                <c:pt idx="40536">
                  <c:v>8.1071999999965784E-4</c:v>
                </c:pt>
                <c:pt idx="40537">
                  <c:v>8.1073999999965783E-4</c:v>
                </c:pt>
                <c:pt idx="40538">
                  <c:v>8.1075999999965782E-4</c:v>
                </c:pt>
                <c:pt idx="40539">
                  <c:v>8.1077999999965781E-4</c:v>
                </c:pt>
                <c:pt idx="40540">
                  <c:v>8.107999999996578E-4</c:v>
                </c:pt>
                <c:pt idx="40541">
                  <c:v>8.1081999999965779E-4</c:v>
                </c:pt>
                <c:pt idx="40542">
                  <c:v>8.1083999999965778E-4</c:v>
                </c:pt>
                <c:pt idx="40543">
                  <c:v>8.1085999999965777E-4</c:v>
                </c:pt>
                <c:pt idx="40544">
                  <c:v>8.1087999999965776E-4</c:v>
                </c:pt>
                <c:pt idx="40545">
                  <c:v>8.1089999999965775E-4</c:v>
                </c:pt>
                <c:pt idx="40546">
                  <c:v>8.1091999999965774E-4</c:v>
                </c:pt>
                <c:pt idx="40547">
                  <c:v>8.1093999999965773E-4</c:v>
                </c:pt>
                <c:pt idx="40548">
                  <c:v>8.1095999999965772E-4</c:v>
                </c:pt>
                <c:pt idx="40549">
                  <c:v>8.1097999999965771E-4</c:v>
                </c:pt>
                <c:pt idx="40550">
                  <c:v>8.109999999996577E-4</c:v>
                </c:pt>
                <c:pt idx="40551">
                  <c:v>8.1101999999965769E-4</c:v>
                </c:pt>
                <c:pt idx="40552">
                  <c:v>8.1103999999965768E-4</c:v>
                </c:pt>
                <c:pt idx="40553">
                  <c:v>8.1105999999965767E-4</c:v>
                </c:pt>
                <c:pt idx="40554">
                  <c:v>8.1107999999965766E-4</c:v>
                </c:pt>
                <c:pt idx="40555">
                  <c:v>8.1109999999965765E-4</c:v>
                </c:pt>
                <c:pt idx="40556">
                  <c:v>8.1111999999965764E-4</c:v>
                </c:pt>
                <c:pt idx="40557">
                  <c:v>8.1113999999965763E-4</c:v>
                </c:pt>
                <c:pt idx="40558">
                  <c:v>8.1115999999965761E-4</c:v>
                </c:pt>
                <c:pt idx="40559">
                  <c:v>8.111799999996576E-4</c:v>
                </c:pt>
                <c:pt idx="40560">
                  <c:v>8.1119999999965759E-4</c:v>
                </c:pt>
                <c:pt idx="40561">
                  <c:v>8.1121999999965758E-4</c:v>
                </c:pt>
                <c:pt idx="40562">
                  <c:v>8.1123999999965757E-4</c:v>
                </c:pt>
                <c:pt idx="40563">
                  <c:v>8.1125999999965756E-4</c:v>
                </c:pt>
                <c:pt idx="40564">
                  <c:v>8.1127999999965755E-4</c:v>
                </c:pt>
                <c:pt idx="40565">
                  <c:v>8.1129999999965754E-4</c:v>
                </c:pt>
                <c:pt idx="40566">
                  <c:v>8.1131999999965753E-4</c:v>
                </c:pt>
                <c:pt idx="40567">
                  <c:v>8.1133999999965752E-4</c:v>
                </c:pt>
                <c:pt idx="40568">
                  <c:v>8.1135999999965751E-4</c:v>
                </c:pt>
                <c:pt idx="40569">
                  <c:v>8.113799999996575E-4</c:v>
                </c:pt>
                <c:pt idx="40570">
                  <c:v>8.1139999999965749E-4</c:v>
                </c:pt>
                <c:pt idx="40571">
                  <c:v>8.1141999999965748E-4</c:v>
                </c:pt>
                <c:pt idx="40572">
                  <c:v>8.1143999999965747E-4</c:v>
                </c:pt>
                <c:pt idx="40573">
                  <c:v>8.1145999999965746E-4</c:v>
                </c:pt>
                <c:pt idx="40574">
                  <c:v>8.1147999999965745E-4</c:v>
                </c:pt>
                <c:pt idx="40575">
                  <c:v>8.1149999999965744E-4</c:v>
                </c:pt>
                <c:pt idx="40576">
                  <c:v>8.1151999999965743E-4</c:v>
                </c:pt>
                <c:pt idx="40577">
                  <c:v>8.1153999999965742E-4</c:v>
                </c:pt>
                <c:pt idx="40578">
                  <c:v>8.1155999999965741E-4</c:v>
                </c:pt>
                <c:pt idx="40579">
                  <c:v>8.115799999996574E-4</c:v>
                </c:pt>
                <c:pt idx="40580">
                  <c:v>8.1159999999965739E-4</c:v>
                </c:pt>
                <c:pt idx="40581">
                  <c:v>8.1161999999965738E-4</c:v>
                </c:pt>
                <c:pt idx="40582">
                  <c:v>8.1163999999965737E-4</c:v>
                </c:pt>
                <c:pt idx="40583">
                  <c:v>8.1165999999965736E-4</c:v>
                </c:pt>
                <c:pt idx="40584">
                  <c:v>8.1167999999965735E-4</c:v>
                </c:pt>
                <c:pt idx="40585">
                  <c:v>8.1169999999965734E-4</c:v>
                </c:pt>
                <c:pt idx="40586">
                  <c:v>8.1171999999965733E-4</c:v>
                </c:pt>
                <c:pt idx="40587">
                  <c:v>8.1173999999965731E-4</c:v>
                </c:pt>
                <c:pt idx="40588">
                  <c:v>8.117599999996573E-4</c:v>
                </c:pt>
                <c:pt idx="40589">
                  <c:v>8.1177999999965729E-4</c:v>
                </c:pt>
                <c:pt idx="40590">
                  <c:v>8.1179999999965728E-4</c:v>
                </c:pt>
                <c:pt idx="40591">
                  <c:v>8.1181999999965727E-4</c:v>
                </c:pt>
                <c:pt idx="40592">
                  <c:v>8.1183999999965726E-4</c:v>
                </c:pt>
                <c:pt idx="40593">
                  <c:v>8.1185999999965725E-4</c:v>
                </c:pt>
                <c:pt idx="40594">
                  <c:v>8.1187999999965724E-4</c:v>
                </c:pt>
                <c:pt idx="40595">
                  <c:v>8.1189999999965723E-4</c:v>
                </c:pt>
                <c:pt idx="40596">
                  <c:v>8.1191999999965722E-4</c:v>
                </c:pt>
                <c:pt idx="40597">
                  <c:v>8.1193999999965721E-4</c:v>
                </c:pt>
                <c:pt idx="40598">
                  <c:v>8.119599999996572E-4</c:v>
                </c:pt>
                <c:pt idx="40599">
                  <c:v>8.1197999999965719E-4</c:v>
                </c:pt>
                <c:pt idx="40600">
                  <c:v>8.1199999999965718E-4</c:v>
                </c:pt>
                <c:pt idx="40601">
                  <c:v>8.1201999999965717E-4</c:v>
                </c:pt>
                <c:pt idx="40602">
                  <c:v>8.1203999999965716E-4</c:v>
                </c:pt>
                <c:pt idx="40603">
                  <c:v>8.1205999999965715E-4</c:v>
                </c:pt>
                <c:pt idx="40604">
                  <c:v>8.1207999999965714E-4</c:v>
                </c:pt>
                <c:pt idx="40605">
                  <c:v>8.1209999999965713E-4</c:v>
                </c:pt>
                <c:pt idx="40606">
                  <c:v>8.1211999999965712E-4</c:v>
                </c:pt>
                <c:pt idx="40607">
                  <c:v>8.1213999999965711E-4</c:v>
                </c:pt>
                <c:pt idx="40608">
                  <c:v>8.121599999996571E-4</c:v>
                </c:pt>
                <c:pt idx="40609">
                  <c:v>8.1217999999965709E-4</c:v>
                </c:pt>
                <c:pt idx="40610">
                  <c:v>8.1219999999965708E-4</c:v>
                </c:pt>
                <c:pt idx="40611">
                  <c:v>8.1221999999965707E-4</c:v>
                </c:pt>
                <c:pt idx="40612">
                  <c:v>8.1223999999965706E-4</c:v>
                </c:pt>
                <c:pt idx="40613">
                  <c:v>8.1225999999965705E-4</c:v>
                </c:pt>
                <c:pt idx="40614">
                  <c:v>8.1227999999965704E-4</c:v>
                </c:pt>
                <c:pt idx="40615">
                  <c:v>8.1229999999965702E-4</c:v>
                </c:pt>
                <c:pt idx="40616">
                  <c:v>8.1231999999965701E-4</c:v>
                </c:pt>
                <c:pt idx="40617">
                  <c:v>8.12339999999657E-4</c:v>
                </c:pt>
                <c:pt idx="40618">
                  <c:v>8.1235999999965699E-4</c:v>
                </c:pt>
                <c:pt idx="40619">
                  <c:v>8.1237999999965698E-4</c:v>
                </c:pt>
                <c:pt idx="40620">
                  <c:v>8.1239999999965697E-4</c:v>
                </c:pt>
                <c:pt idx="40621">
                  <c:v>8.1241999999965696E-4</c:v>
                </c:pt>
                <c:pt idx="40622">
                  <c:v>8.1243999999965695E-4</c:v>
                </c:pt>
                <c:pt idx="40623">
                  <c:v>8.1245999999965694E-4</c:v>
                </c:pt>
                <c:pt idx="40624">
                  <c:v>8.1247999999965693E-4</c:v>
                </c:pt>
                <c:pt idx="40625">
                  <c:v>8.1249999999965692E-4</c:v>
                </c:pt>
                <c:pt idx="40626">
                  <c:v>8.1251999999965691E-4</c:v>
                </c:pt>
                <c:pt idx="40627">
                  <c:v>8.125399999996569E-4</c:v>
                </c:pt>
                <c:pt idx="40628">
                  <c:v>8.1255999999965689E-4</c:v>
                </c:pt>
                <c:pt idx="40629">
                  <c:v>8.1257999999965688E-4</c:v>
                </c:pt>
                <c:pt idx="40630">
                  <c:v>8.1259999999965687E-4</c:v>
                </c:pt>
                <c:pt idx="40631">
                  <c:v>8.1261999999965686E-4</c:v>
                </c:pt>
                <c:pt idx="40632">
                  <c:v>8.1263999999965685E-4</c:v>
                </c:pt>
                <c:pt idx="40633">
                  <c:v>8.1265999999965684E-4</c:v>
                </c:pt>
                <c:pt idx="40634">
                  <c:v>8.1267999999965683E-4</c:v>
                </c:pt>
                <c:pt idx="40635">
                  <c:v>8.1269999999965682E-4</c:v>
                </c:pt>
                <c:pt idx="40636">
                  <c:v>8.1271999999965681E-4</c:v>
                </c:pt>
                <c:pt idx="40637">
                  <c:v>8.127399999996568E-4</c:v>
                </c:pt>
                <c:pt idx="40638">
                  <c:v>8.1275999999965679E-4</c:v>
                </c:pt>
                <c:pt idx="40639">
                  <c:v>8.1277999999965678E-4</c:v>
                </c:pt>
                <c:pt idx="40640">
                  <c:v>8.1279999999965677E-4</c:v>
                </c:pt>
                <c:pt idx="40641">
                  <c:v>8.1281999999965676E-4</c:v>
                </c:pt>
                <c:pt idx="40642">
                  <c:v>8.1283999999965675E-4</c:v>
                </c:pt>
                <c:pt idx="40643">
                  <c:v>8.1285999999965673E-4</c:v>
                </c:pt>
                <c:pt idx="40644">
                  <c:v>8.1287999999965672E-4</c:v>
                </c:pt>
                <c:pt idx="40645">
                  <c:v>8.1289999999965671E-4</c:v>
                </c:pt>
                <c:pt idx="40646">
                  <c:v>8.129199999996567E-4</c:v>
                </c:pt>
                <c:pt idx="40647">
                  <c:v>8.1293999999965669E-4</c:v>
                </c:pt>
                <c:pt idx="40648">
                  <c:v>8.1295999999965668E-4</c:v>
                </c:pt>
                <c:pt idx="40649">
                  <c:v>8.1297999999965667E-4</c:v>
                </c:pt>
                <c:pt idx="40650">
                  <c:v>8.1299999999965666E-4</c:v>
                </c:pt>
                <c:pt idx="40651">
                  <c:v>8.1301999999965665E-4</c:v>
                </c:pt>
                <c:pt idx="40652">
                  <c:v>8.1303999999965664E-4</c:v>
                </c:pt>
                <c:pt idx="40653">
                  <c:v>8.1305999999965663E-4</c:v>
                </c:pt>
                <c:pt idx="40654">
                  <c:v>8.1307999999965662E-4</c:v>
                </c:pt>
                <c:pt idx="40655">
                  <c:v>8.1309999999965661E-4</c:v>
                </c:pt>
                <c:pt idx="40656">
                  <c:v>8.131199999996566E-4</c:v>
                </c:pt>
                <c:pt idx="40657">
                  <c:v>8.1313999999965659E-4</c:v>
                </c:pt>
                <c:pt idx="40658">
                  <c:v>8.1315999999965658E-4</c:v>
                </c:pt>
                <c:pt idx="40659">
                  <c:v>8.1317999999965657E-4</c:v>
                </c:pt>
                <c:pt idx="40660">
                  <c:v>8.1319999999965656E-4</c:v>
                </c:pt>
                <c:pt idx="40661">
                  <c:v>8.1321999999965655E-4</c:v>
                </c:pt>
                <c:pt idx="40662">
                  <c:v>8.1323999999965654E-4</c:v>
                </c:pt>
                <c:pt idx="40663">
                  <c:v>8.1325999999965653E-4</c:v>
                </c:pt>
                <c:pt idx="40664">
                  <c:v>8.1327999999965652E-4</c:v>
                </c:pt>
                <c:pt idx="40665">
                  <c:v>8.1329999999965651E-4</c:v>
                </c:pt>
                <c:pt idx="40666">
                  <c:v>8.133199999996565E-4</c:v>
                </c:pt>
                <c:pt idx="40667">
                  <c:v>8.1333999999965649E-4</c:v>
                </c:pt>
                <c:pt idx="40668">
                  <c:v>8.1335999999965648E-4</c:v>
                </c:pt>
                <c:pt idx="40669">
                  <c:v>8.1337999999965647E-4</c:v>
                </c:pt>
                <c:pt idx="40670">
                  <c:v>8.1339999999965646E-4</c:v>
                </c:pt>
                <c:pt idx="40671">
                  <c:v>8.1341999999965644E-4</c:v>
                </c:pt>
                <c:pt idx="40672">
                  <c:v>8.1343999999965643E-4</c:v>
                </c:pt>
                <c:pt idx="40673">
                  <c:v>8.1345999999965642E-4</c:v>
                </c:pt>
                <c:pt idx="40674">
                  <c:v>8.1347999999965641E-4</c:v>
                </c:pt>
                <c:pt idx="40675">
                  <c:v>8.134999999996564E-4</c:v>
                </c:pt>
                <c:pt idx="40676">
                  <c:v>8.1351999999965639E-4</c:v>
                </c:pt>
                <c:pt idx="40677">
                  <c:v>8.1353999999965638E-4</c:v>
                </c:pt>
                <c:pt idx="40678">
                  <c:v>8.1355999999965637E-4</c:v>
                </c:pt>
                <c:pt idx="40679">
                  <c:v>8.1357999999965636E-4</c:v>
                </c:pt>
                <c:pt idx="40680">
                  <c:v>8.1359999999965635E-4</c:v>
                </c:pt>
                <c:pt idx="40681">
                  <c:v>8.1361999999965634E-4</c:v>
                </c:pt>
                <c:pt idx="40682">
                  <c:v>8.1363999999965633E-4</c:v>
                </c:pt>
                <c:pt idx="40683">
                  <c:v>8.1365999999965632E-4</c:v>
                </c:pt>
                <c:pt idx="40684">
                  <c:v>8.1367999999965631E-4</c:v>
                </c:pt>
                <c:pt idx="40685">
                  <c:v>8.136999999996563E-4</c:v>
                </c:pt>
                <c:pt idx="40686">
                  <c:v>8.1371999999965629E-4</c:v>
                </c:pt>
                <c:pt idx="40687">
                  <c:v>8.1373999999965628E-4</c:v>
                </c:pt>
                <c:pt idx="40688">
                  <c:v>8.1375999999965627E-4</c:v>
                </c:pt>
                <c:pt idx="40689">
                  <c:v>8.1377999999965626E-4</c:v>
                </c:pt>
                <c:pt idx="40690">
                  <c:v>8.1379999999965625E-4</c:v>
                </c:pt>
                <c:pt idx="40691">
                  <c:v>8.1381999999965624E-4</c:v>
                </c:pt>
                <c:pt idx="40692">
                  <c:v>8.1383999999965623E-4</c:v>
                </c:pt>
                <c:pt idx="40693">
                  <c:v>8.1385999999965622E-4</c:v>
                </c:pt>
                <c:pt idx="40694">
                  <c:v>8.1387999999965621E-4</c:v>
                </c:pt>
                <c:pt idx="40695">
                  <c:v>8.138999999996562E-4</c:v>
                </c:pt>
                <c:pt idx="40696">
                  <c:v>8.1391999999965619E-4</c:v>
                </c:pt>
                <c:pt idx="40697">
                  <c:v>8.1393999999965618E-4</c:v>
                </c:pt>
                <c:pt idx="40698">
                  <c:v>8.1395999999965617E-4</c:v>
                </c:pt>
                <c:pt idx="40699">
                  <c:v>8.1397999999965615E-4</c:v>
                </c:pt>
                <c:pt idx="40700">
                  <c:v>8.1399999999965614E-4</c:v>
                </c:pt>
                <c:pt idx="40701">
                  <c:v>8.1401999999965613E-4</c:v>
                </c:pt>
                <c:pt idx="40702">
                  <c:v>8.1403999999965612E-4</c:v>
                </c:pt>
                <c:pt idx="40703">
                  <c:v>8.1405999999965611E-4</c:v>
                </c:pt>
                <c:pt idx="40704">
                  <c:v>8.140799999996561E-4</c:v>
                </c:pt>
                <c:pt idx="40705">
                  <c:v>8.1409999999965609E-4</c:v>
                </c:pt>
                <c:pt idx="40706">
                  <c:v>8.1411999999965608E-4</c:v>
                </c:pt>
                <c:pt idx="40707">
                  <c:v>8.1413999999965607E-4</c:v>
                </c:pt>
                <c:pt idx="40708">
                  <c:v>8.1415999999965606E-4</c:v>
                </c:pt>
                <c:pt idx="40709">
                  <c:v>8.1417999999965605E-4</c:v>
                </c:pt>
                <c:pt idx="40710">
                  <c:v>8.1419999999965604E-4</c:v>
                </c:pt>
                <c:pt idx="40711">
                  <c:v>8.1421999999965603E-4</c:v>
                </c:pt>
                <c:pt idx="40712">
                  <c:v>8.1423999999965602E-4</c:v>
                </c:pt>
                <c:pt idx="40713">
                  <c:v>8.1425999999965601E-4</c:v>
                </c:pt>
                <c:pt idx="40714">
                  <c:v>8.14279999999656E-4</c:v>
                </c:pt>
                <c:pt idx="40715">
                  <c:v>8.1429999999965599E-4</c:v>
                </c:pt>
                <c:pt idx="40716">
                  <c:v>8.1431999999965598E-4</c:v>
                </c:pt>
                <c:pt idx="40717">
                  <c:v>8.1433999999965597E-4</c:v>
                </c:pt>
                <c:pt idx="40718">
                  <c:v>8.1435999999965596E-4</c:v>
                </c:pt>
                <c:pt idx="40719">
                  <c:v>8.1437999999965595E-4</c:v>
                </c:pt>
                <c:pt idx="40720">
                  <c:v>8.1439999999965594E-4</c:v>
                </c:pt>
                <c:pt idx="40721">
                  <c:v>8.1441999999965593E-4</c:v>
                </c:pt>
                <c:pt idx="40722">
                  <c:v>8.1443999999965592E-4</c:v>
                </c:pt>
                <c:pt idx="40723">
                  <c:v>8.1445999999965591E-4</c:v>
                </c:pt>
                <c:pt idx="40724">
                  <c:v>8.144799999996559E-4</c:v>
                </c:pt>
                <c:pt idx="40725">
                  <c:v>8.1449999999965589E-4</c:v>
                </c:pt>
                <c:pt idx="40726">
                  <c:v>8.1451999999965588E-4</c:v>
                </c:pt>
                <c:pt idx="40727">
                  <c:v>8.1453999999965586E-4</c:v>
                </c:pt>
                <c:pt idx="40728">
                  <c:v>8.1455999999965585E-4</c:v>
                </c:pt>
                <c:pt idx="40729">
                  <c:v>8.1457999999965584E-4</c:v>
                </c:pt>
                <c:pt idx="40730">
                  <c:v>8.1459999999965583E-4</c:v>
                </c:pt>
                <c:pt idx="40731">
                  <c:v>8.1461999999965582E-4</c:v>
                </c:pt>
                <c:pt idx="40732">
                  <c:v>8.1463999999965581E-4</c:v>
                </c:pt>
                <c:pt idx="40733">
                  <c:v>8.146599999996558E-4</c:v>
                </c:pt>
                <c:pt idx="40734">
                  <c:v>8.1467999999965579E-4</c:v>
                </c:pt>
                <c:pt idx="40735">
                  <c:v>8.1469999999965578E-4</c:v>
                </c:pt>
                <c:pt idx="40736">
                  <c:v>8.1471999999965577E-4</c:v>
                </c:pt>
                <c:pt idx="40737">
                  <c:v>8.1473999999965576E-4</c:v>
                </c:pt>
                <c:pt idx="40738">
                  <c:v>8.1475999999965575E-4</c:v>
                </c:pt>
                <c:pt idx="40739">
                  <c:v>8.1477999999965574E-4</c:v>
                </c:pt>
                <c:pt idx="40740">
                  <c:v>8.1479999999965573E-4</c:v>
                </c:pt>
                <c:pt idx="40741">
                  <c:v>8.1481999999965572E-4</c:v>
                </c:pt>
                <c:pt idx="40742">
                  <c:v>8.1483999999965571E-4</c:v>
                </c:pt>
                <c:pt idx="40743">
                  <c:v>8.148599999996557E-4</c:v>
                </c:pt>
                <c:pt idx="40744">
                  <c:v>8.1487999999965569E-4</c:v>
                </c:pt>
                <c:pt idx="40745">
                  <c:v>8.1489999999965568E-4</c:v>
                </c:pt>
                <c:pt idx="40746">
                  <c:v>8.1491999999965567E-4</c:v>
                </c:pt>
                <c:pt idx="40747">
                  <c:v>8.1493999999965566E-4</c:v>
                </c:pt>
                <c:pt idx="40748">
                  <c:v>8.1495999999965565E-4</c:v>
                </c:pt>
                <c:pt idx="40749">
                  <c:v>8.1497999999965564E-4</c:v>
                </c:pt>
                <c:pt idx="40750">
                  <c:v>8.1499999999965563E-4</c:v>
                </c:pt>
                <c:pt idx="40751">
                  <c:v>8.1501999999965562E-4</c:v>
                </c:pt>
                <c:pt idx="40752">
                  <c:v>8.1503999999965561E-4</c:v>
                </c:pt>
                <c:pt idx="40753">
                  <c:v>8.150599999996556E-4</c:v>
                </c:pt>
                <c:pt idx="40754">
                  <c:v>8.1507999999965559E-4</c:v>
                </c:pt>
                <c:pt idx="40755">
                  <c:v>8.1509999999965557E-4</c:v>
                </c:pt>
                <c:pt idx="40756">
                  <c:v>8.1511999999965556E-4</c:v>
                </c:pt>
                <c:pt idx="40757">
                  <c:v>8.1513999999965555E-4</c:v>
                </c:pt>
                <c:pt idx="40758">
                  <c:v>8.1515999999965554E-4</c:v>
                </c:pt>
                <c:pt idx="40759">
                  <c:v>8.1517999999965553E-4</c:v>
                </c:pt>
                <c:pt idx="40760">
                  <c:v>8.1519999999965552E-4</c:v>
                </c:pt>
                <c:pt idx="40761">
                  <c:v>8.1521999999965551E-4</c:v>
                </c:pt>
                <c:pt idx="40762">
                  <c:v>8.152399999996555E-4</c:v>
                </c:pt>
                <c:pt idx="40763">
                  <c:v>8.1525999999965549E-4</c:v>
                </c:pt>
                <c:pt idx="40764">
                  <c:v>8.1527999999965548E-4</c:v>
                </c:pt>
                <c:pt idx="40765">
                  <c:v>8.1529999999965547E-4</c:v>
                </c:pt>
                <c:pt idx="40766">
                  <c:v>8.1531999999965546E-4</c:v>
                </c:pt>
                <c:pt idx="40767">
                  <c:v>8.1533999999965545E-4</c:v>
                </c:pt>
                <c:pt idx="40768">
                  <c:v>8.1535999999965544E-4</c:v>
                </c:pt>
                <c:pt idx="40769">
                  <c:v>8.1537999999965543E-4</c:v>
                </c:pt>
                <c:pt idx="40770">
                  <c:v>8.1539999999965542E-4</c:v>
                </c:pt>
                <c:pt idx="40771">
                  <c:v>8.1541999999965541E-4</c:v>
                </c:pt>
                <c:pt idx="40772">
                  <c:v>8.154399999996554E-4</c:v>
                </c:pt>
                <c:pt idx="40773">
                  <c:v>8.1545999999965539E-4</c:v>
                </c:pt>
                <c:pt idx="40774">
                  <c:v>8.1547999999965538E-4</c:v>
                </c:pt>
                <c:pt idx="40775">
                  <c:v>8.1549999999965537E-4</c:v>
                </c:pt>
                <c:pt idx="40776">
                  <c:v>8.1551999999965536E-4</c:v>
                </c:pt>
                <c:pt idx="40777">
                  <c:v>8.1553999999965535E-4</c:v>
                </c:pt>
                <c:pt idx="40778">
                  <c:v>8.1555999999965534E-4</c:v>
                </c:pt>
                <c:pt idx="40779">
                  <c:v>8.1557999999965533E-4</c:v>
                </c:pt>
                <c:pt idx="40780">
                  <c:v>8.1559999999965532E-4</c:v>
                </c:pt>
                <c:pt idx="40781">
                  <c:v>8.1561999999965531E-4</c:v>
                </c:pt>
                <c:pt idx="40782">
                  <c:v>8.156399999996553E-4</c:v>
                </c:pt>
                <c:pt idx="40783">
                  <c:v>8.1565999999965528E-4</c:v>
                </c:pt>
                <c:pt idx="40784">
                  <c:v>8.1567999999965527E-4</c:v>
                </c:pt>
                <c:pt idx="40785">
                  <c:v>8.1569999999965526E-4</c:v>
                </c:pt>
                <c:pt idx="40786">
                  <c:v>8.1571999999965525E-4</c:v>
                </c:pt>
                <c:pt idx="40787">
                  <c:v>8.1573999999965524E-4</c:v>
                </c:pt>
                <c:pt idx="40788">
                  <c:v>8.1575999999965523E-4</c:v>
                </c:pt>
                <c:pt idx="40789">
                  <c:v>8.1577999999965522E-4</c:v>
                </c:pt>
                <c:pt idx="40790">
                  <c:v>8.1579999999965521E-4</c:v>
                </c:pt>
                <c:pt idx="40791">
                  <c:v>8.158199999996552E-4</c:v>
                </c:pt>
                <c:pt idx="40792">
                  <c:v>8.1583999999965519E-4</c:v>
                </c:pt>
                <c:pt idx="40793">
                  <c:v>8.1585999999965518E-4</c:v>
                </c:pt>
                <c:pt idx="40794">
                  <c:v>8.1587999999965517E-4</c:v>
                </c:pt>
                <c:pt idx="40795">
                  <c:v>8.1589999999965516E-4</c:v>
                </c:pt>
                <c:pt idx="40796">
                  <c:v>8.1591999999965515E-4</c:v>
                </c:pt>
                <c:pt idx="40797">
                  <c:v>8.1593999999965514E-4</c:v>
                </c:pt>
                <c:pt idx="40798">
                  <c:v>8.1595999999965513E-4</c:v>
                </c:pt>
                <c:pt idx="40799">
                  <c:v>8.1597999999965512E-4</c:v>
                </c:pt>
                <c:pt idx="40800">
                  <c:v>8.1599999999965511E-4</c:v>
                </c:pt>
                <c:pt idx="40801">
                  <c:v>8.160199999996551E-4</c:v>
                </c:pt>
                <c:pt idx="40802">
                  <c:v>8.1603999999965509E-4</c:v>
                </c:pt>
                <c:pt idx="40803">
                  <c:v>8.1605999999965508E-4</c:v>
                </c:pt>
                <c:pt idx="40804">
                  <c:v>8.1607999999965507E-4</c:v>
                </c:pt>
                <c:pt idx="40805">
                  <c:v>8.1609999999965506E-4</c:v>
                </c:pt>
                <c:pt idx="40806">
                  <c:v>8.1611999999965505E-4</c:v>
                </c:pt>
                <c:pt idx="40807">
                  <c:v>8.1613999999965504E-4</c:v>
                </c:pt>
                <c:pt idx="40808">
                  <c:v>8.1615999999965503E-4</c:v>
                </c:pt>
                <c:pt idx="40809">
                  <c:v>8.1617999999965502E-4</c:v>
                </c:pt>
                <c:pt idx="40810">
                  <c:v>8.1619999999965501E-4</c:v>
                </c:pt>
                <c:pt idx="40811">
                  <c:v>8.1621999999965499E-4</c:v>
                </c:pt>
                <c:pt idx="40812">
                  <c:v>8.1623999999965498E-4</c:v>
                </c:pt>
                <c:pt idx="40813">
                  <c:v>8.1625999999965497E-4</c:v>
                </c:pt>
                <c:pt idx="40814">
                  <c:v>8.1627999999965496E-4</c:v>
                </c:pt>
                <c:pt idx="40815">
                  <c:v>8.1629999999965495E-4</c:v>
                </c:pt>
                <c:pt idx="40816">
                  <c:v>8.1631999999965494E-4</c:v>
                </c:pt>
                <c:pt idx="40817">
                  <c:v>8.1633999999965493E-4</c:v>
                </c:pt>
                <c:pt idx="40818">
                  <c:v>8.1635999999965492E-4</c:v>
                </c:pt>
                <c:pt idx="40819">
                  <c:v>8.1637999999965491E-4</c:v>
                </c:pt>
                <c:pt idx="40820">
                  <c:v>8.163999999996549E-4</c:v>
                </c:pt>
                <c:pt idx="40821">
                  <c:v>8.1641999999965489E-4</c:v>
                </c:pt>
                <c:pt idx="40822">
                  <c:v>8.1643999999965488E-4</c:v>
                </c:pt>
                <c:pt idx="40823">
                  <c:v>8.1645999999965487E-4</c:v>
                </c:pt>
                <c:pt idx="40824">
                  <c:v>8.1647999999965486E-4</c:v>
                </c:pt>
                <c:pt idx="40825">
                  <c:v>8.1649999999965485E-4</c:v>
                </c:pt>
                <c:pt idx="40826">
                  <c:v>8.1651999999965484E-4</c:v>
                </c:pt>
                <c:pt idx="40827">
                  <c:v>8.1653999999965483E-4</c:v>
                </c:pt>
                <c:pt idx="40828">
                  <c:v>8.1655999999965482E-4</c:v>
                </c:pt>
                <c:pt idx="40829">
                  <c:v>8.1657999999965481E-4</c:v>
                </c:pt>
                <c:pt idx="40830">
                  <c:v>8.165999999996548E-4</c:v>
                </c:pt>
                <c:pt idx="40831">
                  <c:v>8.1661999999965479E-4</c:v>
                </c:pt>
                <c:pt idx="40832">
                  <c:v>8.1663999999965478E-4</c:v>
                </c:pt>
                <c:pt idx="40833">
                  <c:v>8.1665999999965477E-4</c:v>
                </c:pt>
                <c:pt idx="40834">
                  <c:v>8.1667999999965476E-4</c:v>
                </c:pt>
                <c:pt idx="40835">
                  <c:v>8.1669999999965475E-4</c:v>
                </c:pt>
                <c:pt idx="40836">
                  <c:v>8.1671999999965474E-4</c:v>
                </c:pt>
                <c:pt idx="40837">
                  <c:v>8.1673999999965473E-4</c:v>
                </c:pt>
                <c:pt idx="40838">
                  <c:v>8.1675999999965472E-4</c:v>
                </c:pt>
                <c:pt idx="40839">
                  <c:v>8.167799999996547E-4</c:v>
                </c:pt>
                <c:pt idx="40840">
                  <c:v>8.1679999999965469E-4</c:v>
                </c:pt>
                <c:pt idx="40841">
                  <c:v>8.1681999999965468E-4</c:v>
                </c:pt>
                <c:pt idx="40842">
                  <c:v>8.1683999999965467E-4</c:v>
                </c:pt>
                <c:pt idx="40843">
                  <c:v>8.1685999999965466E-4</c:v>
                </c:pt>
                <c:pt idx="40844">
                  <c:v>8.1687999999965465E-4</c:v>
                </c:pt>
                <c:pt idx="40845">
                  <c:v>8.1689999999965464E-4</c:v>
                </c:pt>
                <c:pt idx="40846">
                  <c:v>8.1691999999965463E-4</c:v>
                </c:pt>
                <c:pt idx="40847">
                  <c:v>8.1693999999965462E-4</c:v>
                </c:pt>
                <c:pt idx="40848">
                  <c:v>8.1695999999965461E-4</c:v>
                </c:pt>
                <c:pt idx="40849">
                  <c:v>8.169799999996546E-4</c:v>
                </c:pt>
                <c:pt idx="40850">
                  <c:v>8.1699999999965459E-4</c:v>
                </c:pt>
                <c:pt idx="40851">
                  <c:v>8.1701999999965458E-4</c:v>
                </c:pt>
                <c:pt idx="40852">
                  <c:v>8.1703999999965457E-4</c:v>
                </c:pt>
                <c:pt idx="40853">
                  <c:v>8.1705999999965456E-4</c:v>
                </c:pt>
                <c:pt idx="40854">
                  <c:v>8.1707999999965455E-4</c:v>
                </c:pt>
                <c:pt idx="40855">
                  <c:v>8.1709999999965454E-4</c:v>
                </c:pt>
                <c:pt idx="40856">
                  <c:v>8.1711999999965453E-4</c:v>
                </c:pt>
                <c:pt idx="40857">
                  <c:v>8.1713999999965452E-4</c:v>
                </c:pt>
                <c:pt idx="40858">
                  <c:v>8.1715999999965451E-4</c:v>
                </c:pt>
                <c:pt idx="40859">
                  <c:v>8.171799999996545E-4</c:v>
                </c:pt>
                <c:pt idx="40860">
                  <c:v>8.1719999999965449E-4</c:v>
                </c:pt>
                <c:pt idx="40861">
                  <c:v>8.1721999999965448E-4</c:v>
                </c:pt>
                <c:pt idx="40862">
                  <c:v>8.1723999999965447E-4</c:v>
                </c:pt>
                <c:pt idx="40863">
                  <c:v>8.1725999999965446E-4</c:v>
                </c:pt>
                <c:pt idx="40864">
                  <c:v>8.1727999999965445E-4</c:v>
                </c:pt>
                <c:pt idx="40865">
                  <c:v>8.1729999999965444E-4</c:v>
                </c:pt>
                <c:pt idx="40866">
                  <c:v>8.1731999999965443E-4</c:v>
                </c:pt>
                <c:pt idx="40867">
                  <c:v>8.1733999999965442E-4</c:v>
                </c:pt>
                <c:pt idx="40868">
                  <c:v>8.173599999996544E-4</c:v>
                </c:pt>
                <c:pt idx="40869">
                  <c:v>8.1737999999965439E-4</c:v>
                </c:pt>
                <c:pt idx="40870">
                  <c:v>8.1739999999965438E-4</c:v>
                </c:pt>
                <c:pt idx="40871">
                  <c:v>8.1741999999965437E-4</c:v>
                </c:pt>
                <c:pt idx="40872">
                  <c:v>8.1743999999965436E-4</c:v>
                </c:pt>
                <c:pt idx="40873">
                  <c:v>8.1745999999965435E-4</c:v>
                </c:pt>
                <c:pt idx="40874">
                  <c:v>8.1747999999965434E-4</c:v>
                </c:pt>
                <c:pt idx="40875">
                  <c:v>8.1749999999965433E-4</c:v>
                </c:pt>
                <c:pt idx="40876">
                  <c:v>8.1751999999965432E-4</c:v>
                </c:pt>
                <c:pt idx="40877">
                  <c:v>8.1753999999965431E-4</c:v>
                </c:pt>
                <c:pt idx="40878">
                  <c:v>8.175599999996543E-4</c:v>
                </c:pt>
                <c:pt idx="40879">
                  <c:v>8.1757999999965429E-4</c:v>
                </c:pt>
                <c:pt idx="40880">
                  <c:v>8.1759999999965428E-4</c:v>
                </c:pt>
                <c:pt idx="40881">
                  <c:v>8.1761999999965427E-4</c:v>
                </c:pt>
                <c:pt idx="40882">
                  <c:v>8.1763999999965426E-4</c:v>
                </c:pt>
                <c:pt idx="40883">
                  <c:v>8.1765999999965425E-4</c:v>
                </c:pt>
                <c:pt idx="40884">
                  <c:v>8.1767999999965424E-4</c:v>
                </c:pt>
                <c:pt idx="40885">
                  <c:v>8.1769999999965423E-4</c:v>
                </c:pt>
                <c:pt idx="40886">
                  <c:v>8.1771999999965422E-4</c:v>
                </c:pt>
                <c:pt idx="40887">
                  <c:v>8.1773999999965421E-4</c:v>
                </c:pt>
                <c:pt idx="40888">
                  <c:v>8.177599999996542E-4</c:v>
                </c:pt>
                <c:pt idx="40889">
                  <c:v>8.1777999999965419E-4</c:v>
                </c:pt>
                <c:pt idx="40890">
                  <c:v>8.1779999999965418E-4</c:v>
                </c:pt>
                <c:pt idx="40891">
                  <c:v>8.1781999999965417E-4</c:v>
                </c:pt>
                <c:pt idx="40892">
                  <c:v>8.1783999999965416E-4</c:v>
                </c:pt>
                <c:pt idx="40893">
                  <c:v>8.1785999999965415E-4</c:v>
                </c:pt>
                <c:pt idx="40894">
                  <c:v>8.1787999999965414E-4</c:v>
                </c:pt>
                <c:pt idx="40895">
                  <c:v>8.1789999999965413E-4</c:v>
                </c:pt>
                <c:pt idx="40896">
                  <c:v>8.1791999999965411E-4</c:v>
                </c:pt>
                <c:pt idx="40897">
                  <c:v>8.179399999996541E-4</c:v>
                </c:pt>
                <c:pt idx="40898">
                  <c:v>8.1795999999965409E-4</c:v>
                </c:pt>
                <c:pt idx="40899">
                  <c:v>8.1797999999965408E-4</c:v>
                </c:pt>
                <c:pt idx="40900">
                  <c:v>8.1799999999965407E-4</c:v>
                </c:pt>
                <c:pt idx="40901">
                  <c:v>8.1801999999965406E-4</c:v>
                </c:pt>
                <c:pt idx="40902">
                  <c:v>8.1803999999965405E-4</c:v>
                </c:pt>
                <c:pt idx="40903">
                  <c:v>8.1805999999965404E-4</c:v>
                </c:pt>
                <c:pt idx="40904">
                  <c:v>8.1807999999965403E-4</c:v>
                </c:pt>
                <c:pt idx="40905">
                  <c:v>8.1809999999965402E-4</c:v>
                </c:pt>
                <c:pt idx="40906">
                  <c:v>8.1811999999965401E-4</c:v>
                </c:pt>
                <c:pt idx="40907">
                  <c:v>8.18139999999654E-4</c:v>
                </c:pt>
                <c:pt idx="40908">
                  <c:v>8.1815999999965399E-4</c:v>
                </c:pt>
                <c:pt idx="40909">
                  <c:v>8.1817999999965398E-4</c:v>
                </c:pt>
                <c:pt idx="40910">
                  <c:v>8.1819999999965397E-4</c:v>
                </c:pt>
                <c:pt idx="40911">
                  <c:v>8.1821999999965396E-4</c:v>
                </c:pt>
                <c:pt idx="40912">
                  <c:v>8.1823999999965395E-4</c:v>
                </c:pt>
                <c:pt idx="40913">
                  <c:v>8.1825999999965394E-4</c:v>
                </c:pt>
                <c:pt idx="40914">
                  <c:v>8.1827999999965393E-4</c:v>
                </c:pt>
                <c:pt idx="40915">
                  <c:v>8.1829999999965392E-4</c:v>
                </c:pt>
                <c:pt idx="40916">
                  <c:v>8.1831999999965391E-4</c:v>
                </c:pt>
                <c:pt idx="40917">
                  <c:v>8.183399999996539E-4</c:v>
                </c:pt>
                <c:pt idx="40918">
                  <c:v>8.1835999999965389E-4</c:v>
                </c:pt>
                <c:pt idx="40919">
                  <c:v>8.1837999999965388E-4</c:v>
                </c:pt>
                <c:pt idx="40920">
                  <c:v>8.1839999999965387E-4</c:v>
                </c:pt>
                <c:pt idx="40921">
                  <c:v>8.1841999999965386E-4</c:v>
                </c:pt>
                <c:pt idx="40922">
                  <c:v>8.1843999999965385E-4</c:v>
                </c:pt>
                <c:pt idx="40923">
                  <c:v>8.1845999999965384E-4</c:v>
                </c:pt>
                <c:pt idx="40924">
                  <c:v>8.1847999999965382E-4</c:v>
                </c:pt>
                <c:pt idx="40925">
                  <c:v>8.1849999999965381E-4</c:v>
                </c:pt>
                <c:pt idx="40926">
                  <c:v>8.185199999996538E-4</c:v>
                </c:pt>
                <c:pt idx="40927">
                  <c:v>8.1853999999965379E-4</c:v>
                </c:pt>
                <c:pt idx="40928">
                  <c:v>8.1855999999965378E-4</c:v>
                </c:pt>
                <c:pt idx="40929">
                  <c:v>8.1857999999965377E-4</c:v>
                </c:pt>
                <c:pt idx="40930">
                  <c:v>8.1859999999965376E-4</c:v>
                </c:pt>
                <c:pt idx="40931">
                  <c:v>8.1861999999965375E-4</c:v>
                </c:pt>
                <c:pt idx="40932">
                  <c:v>8.1863999999965374E-4</c:v>
                </c:pt>
                <c:pt idx="40933">
                  <c:v>8.1865999999965373E-4</c:v>
                </c:pt>
                <c:pt idx="40934">
                  <c:v>8.1867999999965372E-4</c:v>
                </c:pt>
                <c:pt idx="40935">
                  <c:v>8.1869999999965371E-4</c:v>
                </c:pt>
                <c:pt idx="40936">
                  <c:v>8.187199999996537E-4</c:v>
                </c:pt>
                <c:pt idx="40937">
                  <c:v>8.1873999999965369E-4</c:v>
                </c:pt>
                <c:pt idx="40938">
                  <c:v>8.1875999999965368E-4</c:v>
                </c:pt>
                <c:pt idx="40939">
                  <c:v>8.1877999999965367E-4</c:v>
                </c:pt>
                <c:pt idx="40940">
                  <c:v>8.1879999999965366E-4</c:v>
                </c:pt>
                <c:pt idx="40941">
                  <c:v>8.1881999999965365E-4</c:v>
                </c:pt>
                <c:pt idx="40942">
                  <c:v>8.1883999999965364E-4</c:v>
                </c:pt>
                <c:pt idx="40943">
                  <c:v>8.1885999999965363E-4</c:v>
                </c:pt>
                <c:pt idx="40944">
                  <c:v>8.1887999999965362E-4</c:v>
                </c:pt>
                <c:pt idx="40945">
                  <c:v>8.1889999999965361E-4</c:v>
                </c:pt>
                <c:pt idx="40946">
                  <c:v>8.189199999996536E-4</c:v>
                </c:pt>
                <c:pt idx="40947">
                  <c:v>8.1893999999965359E-4</c:v>
                </c:pt>
                <c:pt idx="40948">
                  <c:v>8.1895999999965358E-4</c:v>
                </c:pt>
                <c:pt idx="40949">
                  <c:v>8.1897999999965357E-4</c:v>
                </c:pt>
                <c:pt idx="40950">
                  <c:v>8.1899999999965356E-4</c:v>
                </c:pt>
                <c:pt idx="40951">
                  <c:v>8.1901999999965355E-4</c:v>
                </c:pt>
                <c:pt idx="40952">
                  <c:v>8.1903999999965353E-4</c:v>
                </c:pt>
                <c:pt idx="40953">
                  <c:v>8.1905999999965352E-4</c:v>
                </c:pt>
                <c:pt idx="40954">
                  <c:v>8.1907999999965351E-4</c:v>
                </c:pt>
                <c:pt idx="40955">
                  <c:v>8.190999999996535E-4</c:v>
                </c:pt>
                <c:pt idx="40956">
                  <c:v>8.1911999999965349E-4</c:v>
                </c:pt>
                <c:pt idx="40957">
                  <c:v>8.1913999999965348E-4</c:v>
                </c:pt>
                <c:pt idx="40958">
                  <c:v>8.1915999999965347E-4</c:v>
                </c:pt>
                <c:pt idx="40959">
                  <c:v>8.1917999999965346E-4</c:v>
                </c:pt>
                <c:pt idx="40960">
                  <c:v>8.1919999999965345E-4</c:v>
                </c:pt>
                <c:pt idx="40961">
                  <c:v>8.1921999999965344E-4</c:v>
                </c:pt>
                <c:pt idx="40962">
                  <c:v>8.1923999999965343E-4</c:v>
                </c:pt>
                <c:pt idx="40963">
                  <c:v>8.1925999999965342E-4</c:v>
                </c:pt>
                <c:pt idx="40964">
                  <c:v>8.1927999999965341E-4</c:v>
                </c:pt>
                <c:pt idx="40965">
                  <c:v>8.192999999996534E-4</c:v>
                </c:pt>
                <c:pt idx="40966">
                  <c:v>8.1931999999965339E-4</c:v>
                </c:pt>
                <c:pt idx="40967">
                  <c:v>8.1933999999965338E-4</c:v>
                </c:pt>
                <c:pt idx="40968">
                  <c:v>8.1935999999965337E-4</c:v>
                </c:pt>
                <c:pt idx="40969">
                  <c:v>8.1937999999965336E-4</c:v>
                </c:pt>
                <c:pt idx="40970">
                  <c:v>8.1939999999965335E-4</c:v>
                </c:pt>
                <c:pt idx="40971">
                  <c:v>8.1941999999965334E-4</c:v>
                </c:pt>
                <c:pt idx="40972">
                  <c:v>8.1943999999965333E-4</c:v>
                </c:pt>
                <c:pt idx="40973">
                  <c:v>8.1945999999965332E-4</c:v>
                </c:pt>
                <c:pt idx="40974">
                  <c:v>8.1947999999965331E-4</c:v>
                </c:pt>
                <c:pt idx="40975">
                  <c:v>8.194999999996533E-4</c:v>
                </c:pt>
                <c:pt idx="40976">
                  <c:v>8.1951999999965329E-4</c:v>
                </c:pt>
                <c:pt idx="40977">
                  <c:v>8.1953999999965328E-4</c:v>
                </c:pt>
                <c:pt idx="40978">
                  <c:v>8.1955999999965327E-4</c:v>
                </c:pt>
                <c:pt idx="40979">
                  <c:v>8.1957999999965326E-4</c:v>
                </c:pt>
                <c:pt idx="40980">
                  <c:v>8.1959999999965324E-4</c:v>
                </c:pt>
                <c:pt idx="40981">
                  <c:v>8.1961999999965323E-4</c:v>
                </c:pt>
                <c:pt idx="40982">
                  <c:v>8.1963999999965322E-4</c:v>
                </c:pt>
                <c:pt idx="40983">
                  <c:v>8.1965999999965321E-4</c:v>
                </c:pt>
                <c:pt idx="40984">
                  <c:v>8.196799999996532E-4</c:v>
                </c:pt>
                <c:pt idx="40985">
                  <c:v>8.1969999999965319E-4</c:v>
                </c:pt>
                <c:pt idx="40986">
                  <c:v>8.1971999999965318E-4</c:v>
                </c:pt>
                <c:pt idx="40987">
                  <c:v>8.1973999999965317E-4</c:v>
                </c:pt>
                <c:pt idx="40988">
                  <c:v>8.1975999999965316E-4</c:v>
                </c:pt>
                <c:pt idx="40989">
                  <c:v>8.1977999999965315E-4</c:v>
                </c:pt>
                <c:pt idx="40990">
                  <c:v>8.1979999999965314E-4</c:v>
                </c:pt>
                <c:pt idx="40991">
                  <c:v>8.1981999999965313E-4</c:v>
                </c:pt>
                <c:pt idx="40992">
                  <c:v>8.1983999999965312E-4</c:v>
                </c:pt>
                <c:pt idx="40993">
                  <c:v>8.1985999999965311E-4</c:v>
                </c:pt>
                <c:pt idx="40994">
                  <c:v>8.198799999996531E-4</c:v>
                </c:pt>
                <c:pt idx="40995">
                  <c:v>8.1989999999965309E-4</c:v>
                </c:pt>
                <c:pt idx="40996">
                  <c:v>8.1991999999965308E-4</c:v>
                </c:pt>
                <c:pt idx="40997">
                  <c:v>8.1993999999965307E-4</c:v>
                </c:pt>
                <c:pt idx="40998">
                  <c:v>8.1995999999965306E-4</c:v>
                </c:pt>
                <c:pt idx="40999">
                  <c:v>8.1997999999965305E-4</c:v>
                </c:pt>
                <c:pt idx="41000">
                  <c:v>8.1999999999965304E-4</c:v>
                </c:pt>
                <c:pt idx="41001">
                  <c:v>8.2001999999965303E-4</c:v>
                </c:pt>
                <c:pt idx="41002">
                  <c:v>8.2003999999965302E-4</c:v>
                </c:pt>
                <c:pt idx="41003">
                  <c:v>8.2005999999965301E-4</c:v>
                </c:pt>
                <c:pt idx="41004">
                  <c:v>8.20079999999653E-4</c:v>
                </c:pt>
                <c:pt idx="41005">
                  <c:v>8.2009999999965299E-4</c:v>
                </c:pt>
                <c:pt idx="41006">
                  <c:v>8.2011999999965298E-4</c:v>
                </c:pt>
                <c:pt idx="41007">
                  <c:v>8.2013999999965297E-4</c:v>
                </c:pt>
                <c:pt idx="41008">
                  <c:v>8.2015999999965295E-4</c:v>
                </c:pt>
                <c:pt idx="41009">
                  <c:v>8.2017999999965294E-4</c:v>
                </c:pt>
                <c:pt idx="41010">
                  <c:v>8.2019999999965293E-4</c:v>
                </c:pt>
                <c:pt idx="41011">
                  <c:v>8.2021999999965292E-4</c:v>
                </c:pt>
                <c:pt idx="41012">
                  <c:v>8.2023999999965291E-4</c:v>
                </c:pt>
                <c:pt idx="41013">
                  <c:v>8.202599999996529E-4</c:v>
                </c:pt>
                <c:pt idx="41014">
                  <c:v>8.2027999999965289E-4</c:v>
                </c:pt>
                <c:pt idx="41015">
                  <c:v>8.2029999999965288E-4</c:v>
                </c:pt>
                <c:pt idx="41016">
                  <c:v>8.2031999999965287E-4</c:v>
                </c:pt>
                <c:pt idx="41017">
                  <c:v>8.2033999999965286E-4</c:v>
                </c:pt>
                <c:pt idx="41018">
                  <c:v>8.2035999999965285E-4</c:v>
                </c:pt>
                <c:pt idx="41019">
                  <c:v>8.2037999999965284E-4</c:v>
                </c:pt>
                <c:pt idx="41020">
                  <c:v>8.2039999999965283E-4</c:v>
                </c:pt>
                <c:pt idx="41021">
                  <c:v>8.2041999999965282E-4</c:v>
                </c:pt>
                <c:pt idx="41022">
                  <c:v>8.2043999999965281E-4</c:v>
                </c:pt>
                <c:pt idx="41023">
                  <c:v>8.204599999996528E-4</c:v>
                </c:pt>
                <c:pt idx="41024">
                  <c:v>8.2047999999965279E-4</c:v>
                </c:pt>
                <c:pt idx="41025">
                  <c:v>8.2049999999965278E-4</c:v>
                </c:pt>
                <c:pt idx="41026">
                  <c:v>8.2051999999965277E-4</c:v>
                </c:pt>
                <c:pt idx="41027">
                  <c:v>8.2053999999965276E-4</c:v>
                </c:pt>
                <c:pt idx="41028">
                  <c:v>8.2055999999965275E-4</c:v>
                </c:pt>
                <c:pt idx="41029">
                  <c:v>8.2057999999965274E-4</c:v>
                </c:pt>
                <c:pt idx="41030">
                  <c:v>8.2059999999965273E-4</c:v>
                </c:pt>
                <c:pt idx="41031">
                  <c:v>8.2061999999965272E-4</c:v>
                </c:pt>
                <c:pt idx="41032">
                  <c:v>8.2063999999965271E-4</c:v>
                </c:pt>
                <c:pt idx="41033">
                  <c:v>8.206599999996527E-4</c:v>
                </c:pt>
                <c:pt idx="41034">
                  <c:v>8.2067999999965269E-4</c:v>
                </c:pt>
                <c:pt idx="41035">
                  <c:v>8.2069999999965268E-4</c:v>
                </c:pt>
                <c:pt idx="41036">
                  <c:v>8.2071999999965266E-4</c:v>
                </c:pt>
                <c:pt idx="41037">
                  <c:v>8.2073999999965265E-4</c:v>
                </c:pt>
                <c:pt idx="41038">
                  <c:v>8.2075999999965264E-4</c:v>
                </c:pt>
                <c:pt idx="41039">
                  <c:v>8.2077999999965263E-4</c:v>
                </c:pt>
                <c:pt idx="41040">
                  <c:v>8.2079999999965262E-4</c:v>
                </c:pt>
                <c:pt idx="41041">
                  <c:v>8.2081999999965261E-4</c:v>
                </c:pt>
                <c:pt idx="41042">
                  <c:v>8.208399999996526E-4</c:v>
                </c:pt>
                <c:pt idx="41043">
                  <c:v>8.2085999999965259E-4</c:v>
                </c:pt>
                <c:pt idx="41044">
                  <c:v>8.2087999999965258E-4</c:v>
                </c:pt>
                <c:pt idx="41045">
                  <c:v>8.2089999999965257E-4</c:v>
                </c:pt>
                <c:pt idx="41046">
                  <c:v>8.2091999999965256E-4</c:v>
                </c:pt>
                <c:pt idx="41047">
                  <c:v>8.2093999999965255E-4</c:v>
                </c:pt>
                <c:pt idx="41048">
                  <c:v>8.2095999999965254E-4</c:v>
                </c:pt>
                <c:pt idx="41049">
                  <c:v>8.2097999999965253E-4</c:v>
                </c:pt>
                <c:pt idx="41050">
                  <c:v>8.2099999999965252E-4</c:v>
                </c:pt>
                <c:pt idx="41051">
                  <c:v>8.2101999999965251E-4</c:v>
                </c:pt>
                <c:pt idx="41052">
                  <c:v>8.210399999996525E-4</c:v>
                </c:pt>
                <c:pt idx="41053">
                  <c:v>8.2105999999965249E-4</c:v>
                </c:pt>
                <c:pt idx="41054">
                  <c:v>8.2107999999965248E-4</c:v>
                </c:pt>
                <c:pt idx="41055">
                  <c:v>8.2109999999965247E-4</c:v>
                </c:pt>
                <c:pt idx="41056">
                  <c:v>8.2111999999965246E-4</c:v>
                </c:pt>
                <c:pt idx="41057">
                  <c:v>8.2113999999965245E-4</c:v>
                </c:pt>
                <c:pt idx="41058">
                  <c:v>8.2115999999965244E-4</c:v>
                </c:pt>
                <c:pt idx="41059">
                  <c:v>8.2117999999965243E-4</c:v>
                </c:pt>
                <c:pt idx="41060">
                  <c:v>8.2119999999965242E-4</c:v>
                </c:pt>
                <c:pt idx="41061">
                  <c:v>8.2121999999965241E-4</c:v>
                </c:pt>
                <c:pt idx="41062">
                  <c:v>8.212399999996524E-4</c:v>
                </c:pt>
                <c:pt idx="41063">
                  <c:v>8.2125999999965239E-4</c:v>
                </c:pt>
                <c:pt idx="41064">
                  <c:v>8.2127999999965237E-4</c:v>
                </c:pt>
                <c:pt idx="41065">
                  <c:v>8.2129999999965236E-4</c:v>
                </c:pt>
                <c:pt idx="41066">
                  <c:v>8.2131999999965235E-4</c:v>
                </c:pt>
                <c:pt idx="41067">
                  <c:v>8.2133999999965234E-4</c:v>
                </c:pt>
                <c:pt idx="41068">
                  <c:v>8.2135999999965233E-4</c:v>
                </c:pt>
                <c:pt idx="41069">
                  <c:v>8.2137999999965232E-4</c:v>
                </c:pt>
                <c:pt idx="41070">
                  <c:v>8.2139999999965231E-4</c:v>
                </c:pt>
                <c:pt idx="41071">
                  <c:v>8.214199999996523E-4</c:v>
                </c:pt>
                <c:pt idx="41072">
                  <c:v>8.2143999999965229E-4</c:v>
                </c:pt>
                <c:pt idx="41073">
                  <c:v>8.2145999999965228E-4</c:v>
                </c:pt>
                <c:pt idx="41074">
                  <c:v>8.2147999999965227E-4</c:v>
                </c:pt>
                <c:pt idx="41075">
                  <c:v>8.2149999999965226E-4</c:v>
                </c:pt>
                <c:pt idx="41076">
                  <c:v>8.2151999999965225E-4</c:v>
                </c:pt>
                <c:pt idx="41077">
                  <c:v>8.2153999999965224E-4</c:v>
                </c:pt>
                <c:pt idx="41078">
                  <c:v>8.2155999999965223E-4</c:v>
                </c:pt>
                <c:pt idx="41079">
                  <c:v>8.2157999999965222E-4</c:v>
                </c:pt>
                <c:pt idx="41080">
                  <c:v>8.2159999999965221E-4</c:v>
                </c:pt>
                <c:pt idx="41081">
                  <c:v>8.216199999996522E-4</c:v>
                </c:pt>
                <c:pt idx="41082">
                  <c:v>8.2163999999965219E-4</c:v>
                </c:pt>
                <c:pt idx="41083">
                  <c:v>8.2165999999965218E-4</c:v>
                </c:pt>
                <c:pt idx="41084">
                  <c:v>8.2167999999965217E-4</c:v>
                </c:pt>
                <c:pt idx="41085">
                  <c:v>8.2169999999965216E-4</c:v>
                </c:pt>
                <c:pt idx="41086">
                  <c:v>8.2171999999965215E-4</c:v>
                </c:pt>
                <c:pt idx="41087">
                  <c:v>8.2173999999965214E-4</c:v>
                </c:pt>
                <c:pt idx="41088">
                  <c:v>8.2175999999965213E-4</c:v>
                </c:pt>
                <c:pt idx="41089">
                  <c:v>8.2177999999965212E-4</c:v>
                </c:pt>
                <c:pt idx="41090">
                  <c:v>8.2179999999965211E-4</c:v>
                </c:pt>
                <c:pt idx="41091">
                  <c:v>8.218199999996521E-4</c:v>
                </c:pt>
                <c:pt idx="41092">
                  <c:v>8.2183999999965208E-4</c:v>
                </c:pt>
                <c:pt idx="41093">
                  <c:v>8.2185999999965207E-4</c:v>
                </c:pt>
                <c:pt idx="41094">
                  <c:v>8.2187999999965206E-4</c:v>
                </c:pt>
                <c:pt idx="41095">
                  <c:v>8.2189999999965205E-4</c:v>
                </c:pt>
                <c:pt idx="41096">
                  <c:v>8.2191999999965204E-4</c:v>
                </c:pt>
                <c:pt idx="41097">
                  <c:v>8.2193999999965203E-4</c:v>
                </c:pt>
                <c:pt idx="41098">
                  <c:v>8.2195999999965202E-4</c:v>
                </c:pt>
                <c:pt idx="41099">
                  <c:v>8.2197999999965201E-4</c:v>
                </c:pt>
                <c:pt idx="41100">
                  <c:v>8.21999999999652E-4</c:v>
                </c:pt>
                <c:pt idx="41101">
                  <c:v>8.2201999999965199E-4</c:v>
                </c:pt>
                <c:pt idx="41102">
                  <c:v>8.2203999999965198E-4</c:v>
                </c:pt>
                <c:pt idx="41103">
                  <c:v>8.2205999999965197E-4</c:v>
                </c:pt>
                <c:pt idx="41104">
                  <c:v>8.2207999999965196E-4</c:v>
                </c:pt>
                <c:pt idx="41105">
                  <c:v>8.2209999999965195E-4</c:v>
                </c:pt>
                <c:pt idx="41106">
                  <c:v>8.2211999999965194E-4</c:v>
                </c:pt>
                <c:pt idx="41107">
                  <c:v>8.2213999999965193E-4</c:v>
                </c:pt>
                <c:pt idx="41108">
                  <c:v>8.2215999999965192E-4</c:v>
                </c:pt>
                <c:pt idx="41109">
                  <c:v>8.2217999999965191E-4</c:v>
                </c:pt>
                <c:pt idx="41110">
                  <c:v>8.221999999996519E-4</c:v>
                </c:pt>
                <c:pt idx="41111">
                  <c:v>8.2221999999965189E-4</c:v>
                </c:pt>
                <c:pt idx="41112">
                  <c:v>8.2223999999965188E-4</c:v>
                </c:pt>
                <c:pt idx="41113">
                  <c:v>8.2225999999965187E-4</c:v>
                </c:pt>
                <c:pt idx="41114">
                  <c:v>8.2227999999965186E-4</c:v>
                </c:pt>
                <c:pt idx="41115">
                  <c:v>8.2229999999965185E-4</c:v>
                </c:pt>
                <c:pt idx="41116">
                  <c:v>8.2231999999965184E-4</c:v>
                </c:pt>
                <c:pt idx="41117">
                  <c:v>8.2233999999965183E-4</c:v>
                </c:pt>
                <c:pt idx="41118">
                  <c:v>8.2235999999965182E-4</c:v>
                </c:pt>
                <c:pt idx="41119">
                  <c:v>8.2237999999965181E-4</c:v>
                </c:pt>
                <c:pt idx="41120">
                  <c:v>8.2239999999965179E-4</c:v>
                </c:pt>
                <c:pt idx="41121">
                  <c:v>8.2241999999965178E-4</c:v>
                </c:pt>
                <c:pt idx="41122">
                  <c:v>8.2243999999965177E-4</c:v>
                </c:pt>
                <c:pt idx="41123">
                  <c:v>8.2245999999965176E-4</c:v>
                </c:pt>
                <c:pt idx="41124">
                  <c:v>8.2247999999965175E-4</c:v>
                </c:pt>
                <c:pt idx="41125">
                  <c:v>8.2249999999965174E-4</c:v>
                </c:pt>
                <c:pt idx="41126">
                  <c:v>8.2251999999965173E-4</c:v>
                </c:pt>
                <c:pt idx="41127">
                  <c:v>8.2253999999965172E-4</c:v>
                </c:pt>
                <c:pt idx="41128">
                  <c:v>8.2255999999965171E-4</c:v>
                </c:pt>
                <c:pt idx="41129">
                  <c:v>8.225799999996517E-4</c:v>
                </c:pt>
                <c:pt idx="41130">
                  <c:v>8.2259999999965169E-4</c:v>
                </c:pt>
                <c:pt idx="41131">
                  <c:v>8.2261999999965168E-4</c:v>
                </c:pt>
                <c:pt idx="41132">
                  <c:v>8.2263999999965167E-4</c:v>
                </c:pt>
                <c:pt idx="41133">
                  <c:v>8.2265999999965166E-4</c:v>
                </c:pt>
                <c:pt idx="41134">
                  <c:v>8.2267999999965165E-4</c:v>
                </c:pt>
                <c:pt idx="41135">
                  <c:v>8.2269999999965164E-4</c:v>
                </c:pt>
                <c:pt idx="41136">
                  <c:v>8.2271999999965163E-4</c:v>
                </c:pt>
                <c:pt idx="41137">
                  <c:v>8.2273999999965162E-4</c:v>
                </c:pt>
                <c:pt idx="41138">
                  <c:v>8.2275999999965161E-4</c:v>
                </c:pt>
                <c:pt idx="41139">
                  <c:v>8.227799999996516E-4</c:v>
                </c:pt>
                <c:pt idx="41140">
                  <c:v>8.2279999999965159E-4</c:v>
                </c:pt>
                <c:pt idx="41141">
                  <c:v>8.2281999999965158E-4</c:v>
                </c:pt>
                <c:pt idx="41142">
                  <c:v>8.2283999999965157E-4</c:v>
                </c:pt>
                <c:pt idx="41143">
                  <c:v>8.2285999999965156E-4</c:v>
                </c:pt>
                <c:pt idx="41144">
                  <c:v>8.2287999999965155E-4</c:v>
                </c:pt>
                <c:pt idx="41145">
                  <c:v>8.2289999999965154E-4</c:v>
                </c:pt>
                <c:pt idx="41146">
                  <c:v>8.2291999999965153E-4</c:v>
                </c:pt>
                <c:pt idx="41147">
                  <c:v>8.2293999999965152E-4</c:v>
                </c:pt>
                <c:pt idx="41148">
                  <c:v>8.2295999999965151E-4</c:v>
                </c:pt>
                <c:pt idx="41149">
                  <c:v>8.2297999999965149E-4</c:v>
                </c:pt>
                <c:pt idx="41150">
                  <c:v>8.2299999999965148E-4</c:v>
                </c:pt>
                <c:pt idx="41151">
                  <c:v>8.2301999999965147E-4</c:v>
                </c:pt>
                <c:pt idx="41152">
                  <c:v>8.2303999999965146E-4</c:v>
                </c:pt>
                <c:pt idx="41153">
                  <c:v>8.2305999999965145E-4</c:v>
                </c:pt>
                <c:pt idx="41154">
                  <c:v>8.2307999999965144E-4</c:v>
                </c:pt>
                <c:pt idx="41155">
                  <c:v>8.2309999999965143E-4</c:v>
                </c:pt>
                <c:pt idx="41156">
                  <c:v>8.2311999999965142E-4</c:v>
                </c:pt>
                <c:pt idx="41157">
                  <c:v>8.2313999999965141E-4</c:v>
                </c:pt>
                <c:pt idx="41158">
                  <c:v>8.231599999996514E-4</c:v>
                </c:pt>
                <c:pt idx="41159">
                  <c:v>8.2317999999965139E-4</c:v>
                </c:pt>
                <c:pt idx="41160">
                  <c:v>8.2319999999965138E-4</c:v>
                </c:pt>
                <c:pt idx="41161">
                  <c:v>8.2321999999965137E-4</c:v>
                </c:pt>
                <c:pt idx="41162">
                  <c:v>8.2323999999965136E-4</c:v>
                </c:pt>
                <c:pt idx="41163">
                  <c:v>8.2325999999965135E-4</c:v>
                </c:pt>
                <c:pt idx="41164">
                  <c:v>8.2327999999965134E-4</c:v>
                </c:pt>
                <c:pt idx="41165">
                  <c:v>8.2329999999965133E-4</c:v>
                </c:pt>
                <c:pt idx="41166">
                  <c:v>8.2331999999965132E-4</c:v>
                </c:pt>
                <c:pt idx="41167">
                  <c:v>8.2333999999965131E-4</c:v>
                </c:pt>
                <c:pt idx="41168">
                  <c:v>8.233599999996513E-4</c:v>
                </c:pt>
                <c:pt idx="41169">
                  <c:v>8.2337999999965129E-4</c:v>
                </c:pt>
                <c:pt idx="41170">
                  <c:v>8.2339999999965128E-4</c:v>
                </c:pt>
                <c:pt idx="41171">
                  <c:v>8.2341999999965127E-4</c:v>
                </c:pt>
                <c:pt idx="41172">
                  <c:v>8.2343999999965126E-4</c:v>
                </c:pt>
                <c:pt idx="41173">
                  <c:v>8.2345999999965125E-4</c:v>
                </c:pt>
                <c:pt idx="41174">
                  <c:v>8.2347999999965124E-4</c:v>
                </c:pt>
                <c:pt idx="41175">
                  <c:v>8.2349999999965123E-4</c:v>
                </c:pt>
                <c:pt idx="41176">
                  <c:v>8.2351999999965122E-4</c:v>
                </c:pt>
                <c:pt idx="41177">
                  <c:v>8.235399999996512E-4</c:v>
                </c:pt>
                <c:pt idx="41178">
                  <c:v>8.2355999999965119E-4</c:v>
                </c:pt>
                <c:pt idx="41179">
                  <c:v>8.2357999999965118E-4</c:v>
                </c:pt>
                <c:pt idx="41180">
                  <c:v>8.2359999999965117E-4</c:v>
                </c:pt>
                <c:pt idx="41181">
                  <c:v>8.2361999999965116E-4</c:v>
                </c:pt>
                <c:pt idx="41182">
                  <c:v>8.2363999999965115E-4</c:v>
                </c:pt>
                <c:pt idx="41183">
                  <c:v>8.2365999999965114E-4</c:v>
                </c:pt>
                <c:pt idx="41184">
                  <c:v>8.2367999999965113E-4</c:v>
                </c:pt>
                <c:pt idx="41185">
                  <c:v>8.2369999999965112E-4</c:v>
                </c:pt>
                <c:pt idx="41186">
                  <c:v>8.2371999999965111E-4</c:v>
                </c:pt>
                <c:pt idx="41187">
                  <c:v>8.237399999996511E-4</c:v>
                </c:pt>
                <c:pt idx="41188">
                  <c:v>8.2375999999965109E-4</c:v>
                </c:pt>
                <c:pt idx="41189">
                  <c:v>8.2377999999965108E-4</c:v>
                </c:pt>
                <c:pt idx="41190">
                  <c:v>8.2379999999965107E-4</c:v>
                </c:pt>
                <c:pt idx="41191">
                  <c:v>8.2381999999965106E-4</c:v>
                </c:pt>
                <c:pt idx="41192">
                  <c:v>8.2383999999965105E-4</c:v>
                </c:pt>
                <c:pt idx="41193">
                  <c:v>8.2385999999965104E-4</c:v>
                </c:pt>
                <c:pt idx="41194">
                  <c:v>8.2387999999965103E-4</c:v>
                </c:pt>
                <c:pt idx="41195">
                  <c:v>8.2389999999965102E-4</c:v>
                </c:pt>
                <c:pt idx="41196">
                  <c:v>8.2391999999965101E-4</c:v>
                </c:pt>
                <c:pt idx="41197">
                  <c:v>8.23939999999651E-4</c:v>
                </c:pt>
                <c:pt idx="41198">
                  <c:v>8.2395999999965099E-4</c:v>
                </c:pt>
                <c:pt idx="41199">
                  <c:v>8.2397999999965098E-4</c:v>
                </c:pt>
                <c:pt idx="41200">
                  <c:v>8.2399999999965097E-4</c:v>
                </c:pt>
                <c:pt idx="41201">
                  <c:v>8.2401999999965096E-4</c:v>
                </c:pt>
                <c:pt idx="41202">
                  <c:v>8.2403999999965095E-4</c:v>
                </c:pt>
                <c:pt idx="41203">
                  <c:v>8.2405999999965094E-4</c:v>
                </c:pt>
                <c:pt idx="41204">
                  <c:v>8.2407999999965093E-4</c:v>
                </c:pt>
                <c:pt idx="41205">
                  <c:v>8.2409999999965091E-4</c:v>
                </c:pt>
                <c:pt idx="41206">
                  <c:v>8.241199999996509E-4</c:v>
                </c:pt>
                <c:pt idx="41207">
                  <c:v>8.2413999999965089E-4</c:v>
                </c:pt>
                <c:pt idx="41208">
                  <c:v>8.2415999999965088E-4</c:v>
                </c:pt>
                <c:pt idx="41209">
                  <c:v>8.2417999999965087E-4</c:v>
                </c:pt>
                <c:pt idx="41210">
                  <c:v>8.2419999999965086E-4</c:v>
                </c:pt>
                <c:pt idx="41211">
                  <c:v>8.2421999999965085E-4</c:v>
                </c:pt>
                <c:pt idx="41212">
                  <c:v>8.2423999999965084E-4</c:v>
                </c:pt>
                <c:pt idx="41213">
                  <c:v>8.2425999999965083E-4</c:v>
                </c:pt>
                <c:pt idx="41214">
                  <c:v>8.2427999999965082E-4</c:v>
                </c:pt>
                <c:pt idx="41215">
                  <c:v>8.2429999999965081E-4</c:v>
                </c:pt>
                <c:pt idx="41216">
                  <c:v>8.243199999996508E-4</c:v>
                </c:pt>
                <c:pt idx="41217">
                  <c:v>8.2433999999965079E-4</c:v>
                </c:pt>
                <c:pt idx="41218">
                  <c:v>8.2435999999965078E-4</c:v>
                </c:pt>
                <c:pt idx="41219">
                  <c:v>8.2437999999965077E-4</c:v>
                </c:pt>
                <c:pt idx="41220">
                  <c:v>8.2439999999965076E-4</c:v>
                </c:pt>
                <c:pt idx="41221">
                  <c:v>8.2441999999965075E-4</c:v>
                </c:pt>
                <c:pt idx="41222">
                  <c:v>8.2443999999965074E-4</c:v>
                </c:pt>
                <c:pt idx="41223">
                  <c:v>8.2445999999965073E-4</c:v>
                </c:pt>
                <c:pt idx="41224">
                  <c:v>8.2447999999965072E-4</c:v>
                </c:pt>
                <c:pt idx="41225">
                  <c:v>8.2449999999965071E-4</c:v>
                </c:pt>
                <c:pt idx="41226">
                  <c:v>8.245199999996507E-4</c:v>
                </c:pt>
                <c:pt idx="41227">
                  <c:v>8.2453999999965069E-4</c:v>
                </c:pt>
                <c:pt idx="41228">
                  <c:v>8.2455999999965068E-4</c:v>
                </c:pt>
                <c:pt idx="41229">
                  <c:v>8.2457999999965067E-4</c:v>
                </c:pt>
                <c:pt idx="41230">
                  <c:v>8.2459999999965066E-4</c:v>
                </c:pt>
                <c:pt idx="41231">
                  <c:v>8.2461999999965065E-4</c:v>
                </c:pt>
                <c:pt idx="41232">
                  <c:v>8.2463999999965064E-4</c:v>
                </c:pt>
                <c:pt idx="41233">
                  <c:v>8.2465999999965062E-4</c:v>
                </c:pt>
                <c:pt idx="41234">
                  <c:v>8.2467999999965061E-4</c:v>
                </c:pt>
                <c:pt idx="41235">
                  <c:v>8.246999999996506E-4</c:v>
                </c:pt>
                <c:pt idx="41236">
                  <c:v>8.2471999999965059E-4</c:v>
                </c:pt>
                <c:pt idx="41237">
                  <c:v>8.2473999999965058E-4</c:v>
                </c:pt>
                <c:pt idx="41238">
                  <c:v>8.2475999999965057E-4</c:v>
                </c:pt>
                <c:pt idx="41239">
                  <c:v>8.2477999999965056E-4</c:v>
                </c:pt>
                <c:pt idx="41240">
                  <c:v>8.2479999999965055E-4</c:v>
                </c:pt>
                <c:pt idx="41241">
                  <c:v>8.2481999999965054E-4</c:v>
                </c:pt>
                <c:pt idx="41242">
                  <c:v>8.2483999999965053E-4</c:v>
                </c:pt>
                <c:pt idx="41243">
                  <c:v>8.2485999999965052E-4</c:v>
                </c:pt>
                <c:pt idx="41244">
                  <c:v>8.2487999999965051E-4</c:v>
                </c:pt>
                <c:pt idx="41245">
                  <c:v>8.248999999996505E-4</c:v>
                </c:pt>
                <c:pt idx="41246">
                  <c:v>8.2491999999965049E-4</c:v>
                </c:pt>
                <c:pt idx="41247">
                  <c:v>8.2493999999965048E-4</c:v>
                </c:pt>
                <c:pt idx="41248">
                  <c:v>8.2495999999965047E-4</c:v>
                </c:pt>
                <c:pt idx="41249">
                  <c:v>8.2497999999965046E-4</c:v>
                </c:pt>
                <c:pt idx="41250">
                  <c:v>8.2499999999965045E-4</c:v>
                </c:pt>
                <c:pt idx="41251">
                  <c:v>8.2501999999965044E-4</c:v>
                </c:pt>
                <c:pt idx="41252">
                  <c:v>8.2503999999965043E-4</c:v>
                </c:pt>
                <c:pt idx="41253">
                  <c:v>8.2505999999965042E-4</c:v>
                </c:pt>
                <c:pt idx="41254">
                  <c:v>8.2507999999965041E-4</c:v>
                </c:pt>
                <c:pt idx="41255">
                  <c:v>8.250999999996504E-4</c:v>
                </c:pt>
                <c:pt idx="41256">
                  <c:v>8.2511999999965039E-4</c:v>
                </c:pt>
                <c:pt idx="41257">
                  <c:v>8.2513999999965038E-4</c:v>
                </c:pt>
                <c:pt idx="41258">
                  <c:v>8.2515999999965037E-4</c:v>
                </c:pt>
                <c:pt idx="41259">
                  <c:v>8.2517999999965036E-4</c:v>
                </c:pt>
                <c:pt idx="41260">
                  <c:v>8.2519999999965035E-4</c:v>
                </c:pt>
                <c:pt idx="41261">
                  <c:v>8.2521999999965033E-4</c:v>
                </c:pt>
                <c:pt idx="41262">
                  <c:v>8.2523999999965032E-4</c:v>
                </c:pt>
                <c:pt idx="41263">
                  <c:v>8.2525999999965031E-4</c:v>
                </c:pt>
                <c:pt idx="41264">
                  <c:v>8.252799999996503E-4</c:v>
                </c:pt>
                <c:pt idx="41265">
                  <c:v>8.2529999999965029E-4</c:v>
                </c:pt>
                <c:pt idx="41266">
                  <c:v>8.2531999999965028E-4</c:v>
                </c:pt>
                <c:pt idx="41267">
                  <c:v>8.2533999999965027E-4</c:v>
                </c:pt>
                <c:pt idx="41268">
                  <c:v>8.2535999999965026E-4</c:v>
                </c:pt>
                <c:pt idx="41269">
                  <c:v>8.2537999999965025E-4</c:v>
                </c:pt>
                <c:pt idx="41270">
                  <c:v>8.2539999999965024E-4</c:v>
                </c:pt>
                <c:pt idx="41271">
                  <c:v>8.2541999999965023E-4</c:v>
                </c:pt>
                <c:pt idx="41272">
                  <c:v>8.2543999999965022E-4</c:v>
                </c:pt>
                <c:pt idx="41273">
                  <c:v>8.2545999999965021E-4</c:v>
                </c:pt>
                <c:pt idx="41274">
                  <c:v>8.254799999996502E-4</c:v>
                </c:pt>
                <c:pt idx="41275">
                  <c:v>8.2549999999965019E-4</c:v>
                </c:pt>
                <c:pt idx="41276">
                  <c:v>8.2551999999965018E-4</c:v>
                </c:pt>
                <c:pt idx="41277">
                  <c:v>8.2553999999965017E-4</c:v>
                </c:pt>
                <c:pt idx="41278">
                  <c:v>8.2555999999965016E-4</c:v>
                </c:pt>
                <c:pt idx="41279">
                  <c:v>8.2557999999965015E-4</c:v>
                </c:pt>
                <c:pt idx="41280">
                  <c:v>8.2559999999965014E-4</c:v>
                </c:pt>
                <c:pt idx="41281">
                  <c:v>8.2561999999965013E-4</c:v>
                </c:pt>
                <c:pt idx="41282">
                  <c:v>8.2563999999965012E-4</c:v>
                </c:pt>
                <c:pt idx="41283">
                  <c:v>8.2565999999965011E-4</c:v>
                </c:pt>
                <c:pt idx="41284">
                  <c:v>8.256799999996501E-4</c:v>
                </c:pt>
                <c:pt idx="41285">
                  <c:v>8.2569999999965009E-4</c:v>
                </c:pt>
                <c:pt idx="41286">
                  <c:v>8.2571999999965008E-4</c:v>
                </c:pt>
                <c:pt idx="41287">
                  <c:v>8.2573999999965007E-4</c:v>
                </c:pt>
                <c:pt idx="41288">
                  <c:v>8.2575999999965006E-4</c:v>
                </c:pt>
                <c:pt idx="41289">
                  <c:v>8.2577999999965004E-4</c:v>
                </c:pt>
                <c:pt idx="41290">
                  <c:v>8.2579999999965003E-4</c:v>
                </c:pt>
                <c:pt idx="41291">
                  <c:v>8.2581999999965002E-4</c:v>
                </c:pt>
                <c:pt idx="41292">
                  <c:v>8.2583999999965001E-4</c:v>
                </c:pt>
                <c:pt idx="41293">
                  <c:v>8.2585999999965E-4</c:v>
                </c:pt>
                <c:pt idx="41294">
                  <c:v>8.2587999999964999E-4</c:v>
                </c:pt>
                <c:pt idx="41295">
                  <c:v>8.2589999999964998E-4</c:v>
                </c:pt>
                <c:pt idx="41296">
                  <c:v>8.2591999999964997E-4</c:v>
                </c:pt>
                <c:pt idx="41297">
                  <c:v>8.2593999999964996E-4</c:v>
                </c:pt>
                <c:pt idx="41298">
                  <c:v>8.2595999999964995E-4</c:v>
                </c:pt>
                <c:pt idx="41299">
                  <c:v>8.2597999999964994E-4</c:v>
                </c:pt>
                <c:pt idx="41300">
                  <c:v>8.2599999999964993E-4</c:v>
                </c:pt>
                <c:pt idx="41301">
                  <c:v>8.2601999999964992E-4</c:v>
                </c:pt>
                <c:pt idx="41302">
                  <c:v>8.2603999999964991E-4</c:v>
                </c:pt>
                <c:pt idx="41303">
                  <c:v>8.260599999996499E-4</c:v>
                </c:pt>
                <c:pt idx="41304">
                  <c:v>8.2607999999964989E-4</c:v>
                </c:pt>
                <c:pt idx="41305">
                  <c:v>8.2609999999964988E-4</c:v>
                </c:pt>
                <c:pt idx="41306">
                  <c:v>8.2611999999964987E-4</c:v>
                </c:pt>
                <c:pt idx="41307">
                  <c:v>8.2613999999964986E-4</c:v>
                </c:pt>
                <c:pt idx="41308">
                  <c:v>8.2615999999964985E-4</c:v>
                </c:pt>
                <c:pt idx="41309">
                  <c:v>8.2617999999964984E-4</c:v>
                </c:pt>
                <c:pt idx="41310">
                  <c:v>8.2619999999964983E-4</c:v>
                </c:pt>
                <c:pt idx="41311">
                  <c:v>8.2621999999964982E-4</c:v>
                </c:pt>
                <c:pt idx="41312">
                  <c:v>8.2623999999964981E-4</c:v>
                </c:pt>
                <c:pt idx="41313">
                  <c:v>8.262599999996498E-4</c:v>
                </c:pt>
                <c:pt idx="41314">
                  <c:v>8.2627999999964979E-4</c:v>
                </c:pt>
                <c:pt idx="41315">
                  <c:v>8.2629999999964978E-4</c:v>
                </c:pt>
                <c:pt idx="41316">
                  <c:v>8.2631999999964977E-4</c:v>
                </c:pt>
                <c:pt idx="41317">
                  <c:v>8.2633999999964975E-4</c:v>
                </c:pt>
                <c:pt idx="41318">
                  <c:v>8.2635999999964974E-4</c:v>
                </c:pt>
                <c:pt idx="41319">
                  <c:v>8.2637999999964973E-4</c:v>
                </c:pt>
                <c:pt idx="41320">
                  <c:v>8.2639999999964972E-4</c:v>
                </c:pt>
                <c:pt idx="41321">
                  <c:v>8.2641999999964971E-4</c:v>
                </c:pt>
                <c:pt idx="41322">
                  <c:v>8.264399999996497E-4</c:v>
                </c:pt>
                <c:pt idx="41323">
                  <c:v>8.2645999999964969E-4</c:v>
                </c:pt>
                <c:pt idx="41324">
                  <c:v>8.2647999999964968E-4</c:v>
                </c:pt>
                <c:pt idx="41325">
                  <c:v>8.2649999999964967E-4</c:v>
                </c:pt>
                <c:pt idx="41326">
                  <c:v>8.2651999999964966E-4</c:v>
                </c:pt>
                <c:pt idx="41327">
                  <c:v>8.2653999999964965E-4</c:v>
                </c:pt>
                <c:pt idx="41328">
                  <c:v>8.2655999999964964E-4</c:v>
                </c:pt>
                <c:pt idx="41329">
                  <c:v>8.2657999999964963E-4</c:v>
                </c:pt>
                <c:pt idx="41330">
                  <c:v>8.2659999999964962E-4</c:v>
                </c:pt>
                <c:pt idx="41331">
                  <c:v>8.2661999999964961E-4</c:v>
                </c:pt>
                <c:pt idx="41332">
                  <c:v>8.266399999996496E-4</c:v>
                </c:pt>
                <c:pt idx="41333">
                  <c:v>8.2665999999964959E-4</c:v>
                </c:pt>
                <c:pt idx="41334">
                  <c:v>8.2667999999964958E-4</c:v>
                </c:pt>
                <c:pt idx="41335">
                  <c:v>8.2669999999964957E-4</c:v>
                </c:pt>
                <c:pt idx="41336">
                  <c:v>8.2671999999964956E-4</c:v>
                </c:pt>
                <c:pt idx="41337">
                  <c:v>8.2673999999964955E-4</c:v>
                </c:pt>
                <c:pt idx="41338">
                  <c:v>8.2675999999964954E-4</c:v>
                </c:pt>
                <c:pt idx="41339">
                  <c:v>8.2677999999964953E-4</c:v>
                </c:pt>
                <c:pt idx="41340">
                  <c:v>8.2679999999964952E-4</c:v>
                </c:pt>
                <c:pt idx="41341">
                  <c:v>8.2681999999964951E-4</c:v>
                </c:pt>
                <c:pt idx="41342">
                  <c:v>8.268399999996495E-4</c:v>
                </c:pt>
                <c:pt idx="41343">
                  <c:v>8.2685999999964949E-4</c:v>
                </c:pt>
                <c:pt idx="41344">
                  <c:v>8.2687999999964948E-4</c:v>
                </c:pt>
                <c:pt idx="41345">
                  <c:v>8.2689999999964946E-4</c:v>
                </c:pt>
                <c:pt idx="41346">
                  <c:v>8.2691999999964945E-4</c:v>
                </c:pt>
                <c:pt idx="41347">
                  <c:v>8.2693999999964944E-4</c:v>
                </c:pt>
                <c:pt idx="41348">
                  <c:v>8.2695999999964943E-4</c:v>
                </c:pt>
                <c:pt idx="41349">
                  <c:v>8.2697999999964942E-4</c:v>
                </c:pt>
                <c:pt idx="41350">
                  <c:v>8.2699999999964941E-4</c:v>
                </c:pt>
                <c:pt idx="41351">
                  <c:v>8.270199999996494E-4</c:v>
                </c:pt>
                <c:pt idx="41352">
                  <c:v>8.2703999999964939E-4</c:v>
                </c:pt>
                <c:pt idx="41353">
                  <c:v>8.2705999999964938E-4</c:v>
                </c:pt>
                <c:pt idx="41354">
                  <c:v>8.2707999999964937E-4</c:v>
                </c:pt>
                <c:pt idx="41355">
                  <c:v>8.2709999999964936E-4</c:v>
                </c:pt>
                <c:pt idx="41356">
                  <c:v>8.2711999999964935E-4</c:v>
                </c:pt>
                <c:pt idx="41357">
                  <c:v>8.2713999999964934E-4</c:v>
                </c:pt>
                <c:pt idx="41358">
                  <c:v>8.2715999999964933E-4</c:v>
                </c:pt>
                <c:pt idx="41359">
                  <c:v>8.2717999999964932E-4</c:v>
                </c:pt>
                <c:pt idx="41360">
                  <c:v>8.2719999999964931E-4</c:v>
                </c:pt>
                <c:pt idx="41361">
                  <c:v>8.272199999996493E-4</c:v>
                </c:pt>
                <c:pt idx="41362">
                  <c:v>8.2723999999964929E-4</c:v>
                </c:pt>
                <c:pt idx="41363">
                  <c:v>8.2725999999964928E-4</c:v>
                </c:pt>
                <c:pt idx="41364">
                  <c:v>8.2727999999964927E-4</c:v>
                </c:pt>
                <c:pt idx="41365">
                  <c:v>8.2729999999964926E-4</c:v>
                </c:pt>
                <c:pt idx="41366">
                  <c:v>8.2731999999964925E-4</c:v>
                </c:pt>
                <c:pt idx="41367">
                  <c:v>8.2733999999964924E-4</c:v>
                </c:pt>
                <c:pt idx="41368">
                  <c:v>8.2735999999964923E-4</c:v>
                </c:pt>
                <c:pt idx="41369">
                  <c:v>8.2737999999964922E-4</c:v>
                </c:pt>
                <c:pt idx="41370">
                  <c:v>8.2739999999964921E-4</c:v>
                </c:pt>
                <c:pt idx="41371">
                  <c:v>8.274199999996492E-4</c:v>
                </c:pt>
                <c:pt idx="41372">
                  <c:v>8.2743999999964919E-4</c:v>
                </c:pt>
                <c:pt idx="41373">
                  <c:v>8.2745999999964917E-4</c:v>
                </c:pt>
                <c:pt idx="41374">
                  <c:v>8.2747999999964916E-4</c:v>
                </c:pt>
                <c:pt idx="41375">
                  <c:v>8.2749999999964915E-4</c:v>
                </c:pt>
                <c:pt idx="41376">
                  <c:v>8.2751999999964914E-4</c:v>
                </c:pt>
                <c:pt idx="41377">
                  <c:v>8.2753999999964913E-4</c:v>
                </c:pt>
                <c:pt idx="41378">
                  <c:v>8.2755999999964912E-4</c:v>
                </c:pt>
                <c:pt idx="41379">
                  <c:v>8.2757999999964911E-4</c:v>
                </c:pt>
                <c:pt idx="41380">
                  <c:v>8.275999999996491E-4</c:v>
                </c:pt>
                <c:pt idx="41381">
                  <c:v>8.2761999999964909E-4</c:v>
                </c:pt>
                <c:pt idx="41382">
                  <c:v>8.2763999999964908E-4</c:v>
                </c:pt>
                <c:pt idx="41383">
                  <c:v>8.2765999999964907E-4</c:v>
                </c:pt>
                <c:pt idx="41384">
                  <c:v>8.2767999999964906E-4</c:v>
                </c:pt>
                <c:pt idx="41385">
                  <c:v>8.2769999999964905E-4</c:v>
                </c:pt>
                <c:pt idx="41386">
                  <c:v>8.2771999999964904E-4</c:v>
                </c:pt>
                <c:pt idx="41387">
                  <c:v>8.2773999999964903E-4</c:v>
                </c:pt>
                <c:pt idx="41388">
                  <c:v>8.2775999999964902E-4</c:v>
                </c:pt>
                <c:pt idx="41389">
                  <c:v>8.2777999999964901E-4</c:v>
                </c:pt>
                <c:pt idx="41390">
                  <c:v>8.27799999999649E-4</c:v>
                </c:pt>
                <c:pt idx="41391">
                  <c:v>8.2781999999964899E-4</c:v>
                </c:pt>
                <c:pt idx="41392">
                  <c:v>8.2783999999964898E-4</c:v>
                </c:pt>
                <c:pt idx="41393">
                  <c:v>8.2785999999964897E-4</c:v>
                </c:pt>
                <c:pt idx="41394">
                  <c:v>8.2787999999964896E-4</c:v>
                </c:pt>
                <c:pt idx="41395">
                  <c:v>8.2789999999964895E-4</c:v>
                </c:pt>
                <c:pt idx="41396">
                  <c:v>8.2791999999964894E-4</c:v>
                </c:pt>
                <c:pt idx="41397">
                  <c:v>8.2793999999964893E-4</c:v>
                </c:pt>
                <c:pt idx="41398">
                  <c:v>8.2795999999964892E-4</c:v>
                </c:pt>
                <c:pt idx="41399">
                  <c:v>8.2797999999964891E-4</c:v>
                </c:pt>
                <c:pt idx="41400">
                  <c:v>8.279999999996489E-4</c:v>
                </c:pt>
                <c:pt idx="41401">
                  <c:v>8.2801999999964888E-4</c:v>
                </c:pt>
                <c:pt idx="41402">
                  <c:v>8.2803999999964887E-4</c:v>
                </c:pt>
                <c:pt idx="41403">
                  <c:v>8.2805999999964886E-4</c:v>
                </c:pt>
                <c:pt idx="41404">
                  <c:v>8.2807999999964885E-4</c:v>
                </c:pt>
                <c:pt idx="41405">
                  <c:v>8.2809999999964884E-4</c:v>
                </c:pt>
                <c:pt idx="41406">
                  <c:v>8.2811999999964883E-4</c:v>
                </c:pt>
                <c:pt idx="41407">
                  <c:v>8.2813999999964882E-4</c:v>
                </c:pt>
                <c:pt idx="41408">
                  <c:v>8.2815999999964881E-4</c:v>
                </c:pt>
                <c:pt idx="41409">
                  <c:v>8.281799999996488E-4</c:v>
                </c:pt>
                <c:pt idx="41410">
                  <c:v>8.2819999999964879E-4</c:v>
                </c:pt>
                <c:pt idx="41411">
                  <c:v>8.2821999999964878E-4</c:v>
                </c:pt>
                <c:pt idx="41412">
                  <c:v>8.2823999999964877E-4</c:v>
                </c:pt>
                <c:pt idx="41413">
                  <c:v>8.2825999999964876E-4</c:v>
                </c:pt>
                <c:pt idx="41414">
                  <c:v>8.2827999999964875E-4</c:v>
                </c:pt>
                <c:pt idx="41415">
                  <c:v>8.2829999999964874E-4</c:v>
                </c:pt>
                <c:pt idx="41416">
                  <c:v>8.2831999999964873E-4</c:v>
                </c:pt>
                <c:pt idx="41417">
                  <c:v>8.2833999999964872E-4</c:v>
                </c:pt>
                <c:pt idx="41418">
                  <c:v>8.2835999999964871E-4</c:v>
                </c:pt>
                <c:pt idx="41419">
                  <c:v>8.283799999996487E-4</c:v>
                </c:pt>
                <c:pt idx="41420">
                  <c:v>8.2839999999964869E-4</c:v>
                </c:pt>
                <c:pt idx="41421">
                  <c:v>8.2841999999964868E-4</c:v>
                </c:pt>
                <c:pt idx="41422">
                  <c:v>8.2843999999964867E-4</c:v>
                </c:pt>
                <c:pt idx="41423">
                  <c:v>8.2845999999964866E-4</c:v>
                </c:pt>
                <c:pt idx="41424">
                  <c:v>8.2847999999964865E-4</c:v>
                </c:pt>
                <c:pt idx="41425">
                  <c:v>8.2849999999964864E-4</c:v>
                </c:pt>
                <c:pt idx="41426">
                  <c:v>8.2851999999964863E-4</c:v>
                </c:pt>
                <c:pt idx="41427">
                  <c:v>8.2853999999964862E-4</c:v>
                </c:pt>
                <c:pt idx="41428">
                  <c:v>8.2855999999964861E-4</c:v>
                </c:pt>
                <c:pt idx="41429">
                  <c:v>8.285799999996486E-4</c:v>
                </c:pt>
                <c:pt idx="41430">
                  <c:v>8.2859999999964858E-4</c:v>
                </c:pt>
                <c:pt idx="41431">
                  <c:v>8.2861999999964857E-4</c:v>
                </c:pt>
                <c:pt idx="41432">
                  <c:v>8.2863999999964856E-4</c:v>
                </c:pt>
                <c:pt idx="41433">
                  <c:v>8.2865999999964855E-4</c:v>
                </c:pt>
                <c:pt idx="41434">
                  <c:v>8.2867999999964854E-4</c:v>
                </c:pt>
                <c:pt idx="41435">
                  <c:v>8.2869999999964853E-4</c:v>
                </c:pt>
                <c:pt idx="41436">
                  <c:v>8.2871999999964852E-4</c:v>
                </c:pt>
                <c:pt idx="41437">
                  <c:v>8.2873999999964851E-4</c:v>
                </c:pt>
                <c:pt idx="41438">
                  <c:v>8.287599999996485E-4</c:v>
                </c:pt>
                <c:pt idx="41439">
                  <c:v>8.2877999999964849E-4</c:v>
                </c:pt>
                <c:pt idx="41440">
                  <c:v>8.2879999999964848E-4</c:v>
                </c:pt>
                <c:pt idx="41441">
                  <c:v>8.2881999999964847E-4</c:v>
                </c:pt>
                <c:pt idx="41442">
                  <c:v>8.2883999999964846E-4</c:v>
                </c:pt>
                <c:pt idx="41443">
                  <c:v>8.2885999999964845E-4</c:v>
                </c:pt>
                <c:pt idx="41444">
                  <c:v>8.2887999999964844E-4</c:v>
                </c:pt>
                <c:pt idx="41445">
                  <c:v>8.2889999999964843E-4</c:v>
                </c:pt>
                <c:pt idx="41446">
                  <c:v>8.2891999999964842E-4</c:v>
                </c:pt>
                <c:pt idx="41447">
                  <c:v>8.2893999999964841E-4</c:v>
                </c:pt>
                <c:pt idx="41448">
                  <c:v>8.289599999996484E-4</c:v>
                </c:pt>
                <c:pt idx="41449">
                  <c:v>8.2897999999964839E-4</c:v>
                </c:pt>
                <c:pt idx="41450">
                  <c:v>8.2899999999964838E-4</c:v>
                </c:pt>
                <c:pt idx="41451">
                  <c:v>8.2901999999964837E-4</c:v>
                </c:pt>
                <c:pt idx="41452">
                  <c:v>8.2903999999964836E-4</c:v>
                </c:pt>
                <c:pt idx="41453">
                  <c:v>8.2905999999964835E-4</c:v>
                </c:pt>
                <c:pt idx="41454">
                  <c:v>8.2907999999964834E-4</c:v>
                </c:pt>
                <c:pt idx="41455">
                  <c:v>8.2909999999964833E-4</c:v>
                </c:pt>
                <c:pt idx="41456">
                  <c:v>8.2911999999964832E-4</c:v>
                </c:pt>
                <c:pt idx="41457">
                  <c:v>8.2913999999964831E-4</c:v>
                </c:pt>
                <c:pt idx="41458">
                  <c:v>8.2915999999964829E-4</c:v>
                </c:pt>
                <c:pt idx="41459">
                  <c:v>8.2917999999964828E-4</c:v>
                </c:pt>
                <c:pt idx="41460">
                  <c:v>8.2919999999964827E-4</c:v>
                </c:pt>
                <c:pt idx="41461">
                  <c:v>8.2921999999964826E-4</c:v>
                </c:pt>
                <c:pt idx="41462">
                  <c:v>8.2923999999964825E-4</c:v>
                </c:pt>
                <c:pt idx="41463">
                  <c:v>8.2925999999964824E-4</c:v>
                </c:pt>
                <c:pt idx="41464">
                  <c:v>8.2927999999964823E-4</c:v>
                </c:pt>
                <c:pt idx="41465">
                  <c:v>8.2929999999964822E-4</c:v>
                </c:pt>
                <c:pt idx="41466">
                  <c:v>8.2931999999964821E-4</c:v>
                </c:pt>
                <c:pt idx="41467">
                  <c:v>8.293399999996482E-4</c:v>
                </c:pt>
                <c:pt idx="41468">
                  <c:v>8.2935999999964819E-4</c:v>
                </c:pt>
                <c:pt idx="41469">
                  <c:v>8.2937999999964818E-4</c:v>
                </c:pt>
                <c:pt idx="41470">
                  <c:v>8.2939999999964817E-4</c:v>
                </c:pt>
                <c:pt idx="41471">
                  <c:v>8.2941999999964816E-4</c:v>
                </c:pt>
                <c:pt idx="41472">
                  <c:v>8.2943999999964815E-4</c:v>
                </c:pt>
                <c:pt idx="41473">
                  <c:v>8.2945999999964814E-4</c:v>
                </c:pt>
                <c:pt idx="41474">
                  <c:v>8.2947999999964813E-4</c:v>
                </c:pt>
                <c:pt idx="41475">
                  <c:v>8.2949999999964812E-4</c:v>
                </c:pt>
                <c:pt idx="41476">
                  <c:v>8.2951999999964811E-4</c:v>
                </c:pt>
                <c:pt idx="41477">
                  <c:v>8.295399999996481E-4</c:v>
                </c:pt>
                <c:pt idx="41478">
                  <c:v>8.2955999999964809E-4</c:v>
                </c:pt>
                <c:pt idx="41479">
                  <c:v>8.2957999999964808E-4</c:v>
                </c:pt>
                <c:pt idx="41480">
                  <c:v>8.2959999999964807E-4</c:v>
                </c:pt>
                <c:pt idx="41481">
                  <c:v>8.2961999999964806E-4</c:v>
                </c:pt>
                <c:pt idx="41482">
                  <c:v>8.2963999999964805E-4</c:v>
                </c:pt>
                <c:pt idx="41483">
                  <c:v>8.2965999999964804E-4</c:v>
                </c:pt>
                <c:pt idx="41484">
                  <c:v>8.2967999999964803E-4</c:v>
                </c:pt>
                <c:pt idx="41485">
                  <c:v>8.2969999999964802E-4</c:v>
                </c:pt>
                <c:pt idx="41486">
                  <c:v>8.29719999999648E-4</c:v>
                </c:pt>
                <c:pt idx="41487">
                  <c:v>8.2973999999964799E-4</c:v>
                </c:pt>
                <c:pt idx="41488">
                  <c:v>8.2975999999964798E-4</c:v>
                </c:pt>
                <c:pt idx="41489">
                  <c:v>8.2977999999964797E-4</c:v>
                </c:pt>
                <c:pt idx="41490">
                  <c:v>8.2979999999964796E-4</c:v>
                </c:pt>
                <c:pt idx="41491">
                  <c:v>8.2981999999964795E-4</c:v>
                </c:pt>
                <c:pt idx="41492">
                  <c:v>8.2983999999964794E-4</c:v>
                </c:pt>
                <c:pt idx="41493">
                  <c:v>8.2985999999964793E-4</c:v>
                </c:pt>
                <c:pt idx="41494">
                  <c:v>8.2987999999964792E-4</c:v>
                </c:pt>
                <c:pt idx="41495">
                  <c:v>8.2989999999964791E-4</c:v>
                </c:pt>
                <c:pt idx="41496">
                  <c:v>8.299199999996479E-4</c:v>
                </c:pt>
                <c:pt idx="41497">
                  <c:v>8.2993999999964789E-4</c:v>
                </c:pt>
                <c:pt idx="41498">
                  <c:v>8.2995999999964788E-4</c:v>
                </c:pt>
                <c:pt idx="41499">
                  <c:v>8.2997999999964787E-4</c:v>
                </c:pt>
                <c:pt idx="41500">
                  <c:v>8.2999999999964786E-4</c:v>
                </c:pt>
                <c:pt idx="41501">
                  <c:v>8.3001999999964785E-4</c:v>
                </c:pt>
                <c:pt idx="41502">
                  <c:v>8.3003999999964784E-4</c:v>
                </c:pt>
                <c:pt idx="41503">
                  <c:v>8.3005999999964783E-4</c:v>
                </c:pt>
                <c:pt idx="41504">
                  <c:v>8.3007999999964782E-4</c:v>
                </c:pt>
                <c:pt idx="41505">
                  <c:v>8.3009999999964781E-4</c:v>
                </c:pt>
                <c:pt idx="41506">
                  <c:v>8.301199999996478E-4</c:v>
                </c:pt>
                <c:pt idx="41507">
                  <c:v>8.3013999999964779E-4</c:v>
                </c:pt>
                <c:pt idx="41508">
                  <c:v>8.3015999999964778E-4</c:v>
                </c:pt>
                <c:pt idx="41509">
                  <c:v>8.3017999999964777E-4</c:v>
                </c:pt>
                <c:pt idx="41510">
                  <c:v>8.3019999999964776E-4</c:v>
                </c:pt>
                <c:pt idx="41511">
                  <c:v>8.3021999999964775E-4</c:v>
                </c:pt>
                <c:pt idx="41512">
                  <c:v>8.3023999999964774E-4</c:v>
                </c:pt>
                <c:pt idx="41513">
                  <c:v>8.3025999999964773E-4</c:v>
                </c:pt>
                <c:pt idx="41514">
                  <c:v>8.3027999999964771E-4</c:v>
                </c:pt>
                <c:pt idx="41515">
                  <c:v>8.302999999996477E-4</c:v>
                </c:pt>
                <c:pt idx="41516">
                  <c:v>8.3031999999964769E-4</c:v>
                </c:pt>
                <c:pt idx="41517">
                  <c:v>8.3033999999964768E-4</c:v>
                </c:pt>
                <c:pt idx="41518">
                  <c:v>8.3035999999964767E-4</c:v>
                </c:pt>
                <c:pt idx="41519">
                  <c:v>8.3037999999964766E-4</c:v>
                </c:pt>
                <c:pt idx="41520">
                  <c:v>8.3039999999964765E-4</c:v>
                </c:pt>
                <c:pt idx="41521">
                  <c:v>8.3041999999964764E-4</c:v>
                </c:pt>
                <c:pt idx="41522">
                  <c:v>8.3043999999964763E-4</c:v>
                </c:pt>
                <c:pt idx="41523">
                  <c:v>8.3045999999964762E-4</c:v>
                </c:pt>
                <c:pt idx="41524">
                  <c:v>8.3047999999964761E-4</c:v>
                </c:pt>
                <c:pt idx="41525">
                  <c:v>8.304999999996476E-4</c:v>
                </c:pt>
                <c:pt idx="41526">
                  <c:v>8.3051999999964759E-4</c:v>
                </c:pt>
                <c:pt idx="41527">
                  <c:v>8.3053999999964758E-4</c:v>
                </c:pt>
                <c:pt idx="41528">
                  <c:v>8.3055999999964757E-4</c:v>
                </c:pt>
                <c:pt idx="41529">
                  <c:v>8.3057999999964756E-4</c:v>
                </c:pt>
                <c:pt idx="41530">
                  <c:v>8.3059999999964755E-4</c:v>
                </c:pt>
                <c:pt idx="41531">
                  <c:v>8.3061999999964754E-4</c:v>
                </c:pt>
                <c:pt idx="41532">
                  <c:v>8.3063999999964753E-4</c:v>
                </c:pt>
                <c:pt idx="41533">
                  <c:v>8.3065999999964752E-4</c:v>
                </c:pt>
                <c:pt idx="41534">
                  <c:v>8.3067999999964751E-4</c:v>
                </c:pt>
                <c:pt idx="41535">
                  <c:v>8.306999999996475E-4</c:v>
                </c:pt>
                <c:pt idx="41536">
                  <c:v>8.3071999999964749E-4</c:v>
                </c:pt>
                <c:pt idx="41537">
                  <c:v>8.3073999999964748E-4</c:v>
                </c:pt>
                <c:pt idx="41538">
                  <c:v>8.3075999999964747E-4</c:v>
                </c:pt>
                <c:pt idx="41539">
                  <c:v>8.3077999999964746E-4</c:v>
                </c:pt>
                <c:pt idx="41540">
                  <c:v>8.3079999999964745E-4</c:v>
                </c:pt>
                <c:pt idx="41541">
                  <c:v>8.3081999999964744E-4</c:v>
                </c:pt>
                <c:pt idx="41542">
                  <c:v>8.3083999999964742E-4</c:v>
                </c:pt>
                <c:pt idx="41543">
                  <c:v>8.3085999999964741E-4</c:v>
                </c:pt>
                <c:pt idx="41544">
                  <c:v>8.308799999996474E-4</c:v>
                </c:pt>
                <c:pt idx="41545">
                  <c:v>8.3089999999964739E-4</c:v>
                </c:pt>
                <c:pt idx="41546">
                  <c:v>8.3091999999964738E-4</c:v>
                </c:pt>
                <c:pt idx="41547">
                  <c:v>8.3093999999964737E-4</c:v>
                </c:pt>
                <c:pt idx="41548">
                  <c:v>8.3095999999964736E-4</c:v>
                </c:pt>
                <c:pt idx="41549">
                  <c:v>8.3097999999964735E-4</c:v>
                </c:pt>
                <c:pt idx="41550">
                  <c:v>8.3099999999964734E-4</c:v>
                </c:pt>
                <c:pt idx="41551">
                  <c:v>8.3101999999964733E-4</c:v>
                </c:pt>
                <c:pt idx="41552">
                  <c:v>8.3103999999964732E-4</c:v>
                </c:pt>
                <c:pt idx="41553">
                  <c:v>8.3105999999964731E-4</c:v>
                </c:pt>
                <c:pt idx="41554">
                  <c:v>8.310799999996473E-4</c:v>
                </c:pt>
                <c:pt idx="41555">
                  <c:v>8.3109999999964729E-4</c:v>
                </c:pt>
                <c:pt idx="41556">
                  <c:v>8.3111999999964728E-4</c:v>
                </c:pt>
                <c:pt idx="41557">
                  <c:v>8.3113999999964727E-4</c:v>
                </c:pt>
                <c:pt idx="41558">
                  <c:v>8.3115999999964726E-4</c:v>
                </c:pt>
                <c:pt idx="41559">
                  <c:v>8.3117999999964725E-4</c:v>
                </c:pt>
                <c:pt idx="41560">
                  <c:v>8.3119999999964724E-4</c:v>
                </c:pt>
                <c:pt idx="41561">
                  <c:v>8.3121999999964723E-4</c:v>
                </c:pt>
                <c:pt idx="41562">
                  <c:v>8.3123999999964722E-4</c:v>
                </c:pt>
                <c:pt idx="41563">
                  <c:v>8.3125999999964721E-4</c:v>
                </c:pt>
                <c:pt idx="41564">
                  <c:v>8.312799999996472E-4</c:v>
                </c:pt>
                <c:pt idx="41565">
                  <c:v>8.3129999999964719E-4</c:v>
                </c:pt>
                <c:pt idx="41566">
                  <c:v>8.3131999999964718E-4</c:v>
                </c:pt>
                <c:pt idx="41567">
                  <c:v>8.3133999999964717E-4</c:v>
                </c:pt>
                <c:pt idx="41568">
                  <c:v>8.3135999999964716E-4</c:v>
                </c:pt>
                <c:pt idx="41569">
                  <c:v>8.3137999999964715E-4</c:v>
                </c:pt>
                <c:pt idx="41570">
                  <c:v>8.3139999999964713E-4</c:v>
                </c:pt>
                <c:pt idx="41571">
                  <c:v>8.3141999999964712E-4</c:v>
                </c:pt>
                <c:pt idx="41572">
                  <c:v>8.3143999999964711E-4</c:v>
                </c:pt>
                <c:pt idx="41573">
                  <c:v>8.314599999996471E-4</c:v>
                </c:pt>
                <c:pt idx="41574">
                  <c:v>8.3147999999964709E-4</c:v>
                </c:pt>
                <c:pt idx="41575">
                  <c:v>8.3149999999964708E-4</c:v>
                </c:pt>
                <c:pt idx="41576">
                  <c:v>8.3151999999964707E-4</c:v>
                </c:pt>
                <c:pt idx="41577">
                  <c:v>8.3153999999964706E-4</c:v>
                </c:pt>
                <c:pt idx="41578">
                  <c:v>8.3155999999964705E-4</c:v>
                </c:pt>
                <c:pt idx="41579">
                  <c:v>8.3157999999964704E-4</c:v>
                </c:pt>
                <c:pt idx="41580">
                  <c:v>8.3159999999964703E-4</c:v>
                </c:pt>
                <c:pt idx="41581">
                  <c:v>8.3161999999964702E-4</c:v>
                </c:pt>
                <c:pt idx="41582">
                  <c:v>8.3163999999964701E-4</c:v>
                </c:pt>
                <c:pt idx="41583">
                  <c:v>8.31659999999647E-4</c:v>
                </c:pt>
                <c:pt idx="41584">
                  <c:v>8.3167999999964699E-4</c:v>
                </c:pt>
                <c:pt idx="41585">
                  <c:v>8.3169999999964698E-4</c:v>
                </c:pt>
                <c:pt idx="41586">
                  <c:v>8.3171999999964697E-4</c:v>
                </c:pt>
                <c:pt idx="41587">
                  <c:v>8.3173999999964696E-4</c:v>
                </c:pt>
                <c:pt idx="41588">
                  <c:v>8.3175999999964695E-4</c:v>
                </c:pt>
                <c:pt idx="41589">
                  <c:v>8.3177999999964694E-4</c:v>
                </c:pt>
                <c:pt idx="41590">
                  <c:v>8.3179999999964693E-4</c:v>
                </c:pt>
                <c:pt idx="41591">
                  <c:v>8.3181999999964692E-4</c:v>
                </c:pt>
                <c:pt idx="41592">
                  <c:v>8.3183999999964691E-4</c:v>
                </c:pt>
                <c:pt idx="41593">
                  <c:v>8.318599999996469E-4</c:v>
                </c:pt>
                <c:pt idx="41594">
                  <c:v>8.3187999999964689E-4</c:v>
                </c:pt>
                <c:pt idx="41595">
                  <c:v>8.3189999999964688E-4</c:v>
                </c:pt>
                <c:pt idx="41596">
                  <c:v>8.3191999999964687E-4</c:v>
                </c:pt>
                <c:pt idx="41597">
                  <c:v>8.3193999999964686E-4</c:v>
                </c:pt>
                <c:pt idx="41598">
                  <c:v>8.3195999999964684E-4</c:v>
                </c:pt>
                <c:pt idx="41599">
                  <c:v>8.3197999999964683E-4</c:v>
                </c:pt>
                <c:pt idx="41600">
                  <c:v>8.3199999999964682E-4</c:v>
                </c:pt>
                <c:pt idx="41601">
                  <c:v>8.3201999999964681E-4</c:v>
                </c:pt>
                <c:pt idx="41602">
                  <c:v>8.320399999996468E-4</c:v>
                </c:pt>
                <c:pt idx="41603">
                  <c:v>8.3205999999964679E-4</c:v>
                </c:pt>
                <c:pt idx="41604">
                  <c:v>8.3207999999964678E-4</c:v>
                </c:pt>
                <c:pt idx="41605">
                  <c:v>8.3209999999964677E-4</c:v>
                </c:pt>
                <c:pt idx="41606">
                  <c:v>8.3211999999964676E-4</c:v>
                </c:pt>
                <c:pt idx="41607">
                  <c:v>8.3213999999964675E-4</c:v>
                </c:pt>
                <c:pt idx="41608">
                  <c:v>8.3215999999964674E-4</c:v>
                </c:pt>
                <c:pt idx="41609">
                  <c:v>8.3217999999964673E-4</c:v>
                </c:pt>
                <c:pt idx="41610">
                  <c:v>8.3219999999964672E-4</c:v>
                </c:pt>
                <c:pt idx="41611">
                  <c:v>8.3221999999964671E-4</c:v>
                </c:pt>
                <c:pt idx="41612">
                  <c:v>8.322399999996467E-4</c:v>
                </c:pt>
                <c:pt idx="41613">
                  <c:v>8.3225999999964669E-4</c:v>
                </c:pt>
                <c:pt idx="41614">
                  <c:v>8.3227999999964668E-4</c:v>
                </c:pt>
                <c:pt idx="41615">
                  <c:v>8.3229999999964667E-4</c:v>
                </c:pt>
                <c:pt idx="41616">
                  <c:v>8.3231999999964666E-4</c:v>
                </c:pt>
                <c:pt idx="41617">
                  <c:v>8.3233999999964665E-4</c:v>
                </c:pt>
                <c:pt idx="41618">
                  <c:v>8.3235999999964664E-4</c:v>
                </c:pt>
                <c:pt idx="41619">
                  <c:v>8.3237999999964663E-4</c:v>
                </c:pt>
                <c:pt idx="41620">
                  <c:v>8.3239999999964662E-4</c:v>
                </c:pt>
                <c:pt idx="41621">
                  <c:v>8.3241999999964661E-4</c:v>
                </c:pt>
                <c:pt idx="41622">
                  <c:v>8.324399999996466E-4</c:v>
                </c:pt>
                <c:pt idx="41623">
                  <c:v>8.3245999999964659E-4</c:v>
                </c:pt>
                <c:pt idx="41624">
                  <c:v>8.3247999999964658E-4</c:v>
                </c:pt>
                <c:pt idx="41625">
                  <c:v>8.3249999999964657E-4</c:v>
                </c:pt>
                <c:pt idx="41626">
                  <c:v>8.3251999999964655E-4</c:v>
                </c:pt>
                <c:pt idx="41627">
                  <c:v>8.3253999999964654E-4</c:v>
                </c:pt>
                <c:pt idx="41628">
                  <c:v>8.3255999999964653E-4</c:v>
                </c:pt>
                <c:pt idx="41629">
                  <c:v>8.3257999999964652E-4</c:v>
                </c:pt>
                <c:pt idx="41630">
                  <c:v>8.3259999999964651E-4</c:v>
                </c:pt>
                <c:pt idx="41631">
                  <c:v>8.326199999996465E-4</c:v>
                </c:pt>
                <c:pt idx="41632">
                  <c:v>8.3263999999964649E-4</c:v>
                </c:pt>
                <c:pt idx="41633">
                  <c:v>8.3265999999964648E-4</c:v>
                </c:pt>
                <c:pt idx="41634">
                  <c:v>8.3267999999964647E-4</c:v>
                </c:pt>
                <c:pt idx="41635">
                  <c:v>8.3269999999964646E-4</c:v>
                </c:pt>
                <c:pt idx="41636">
                  <c:v>8.3271999999964645E-4</c:v>
                </c:pt>
                <c:pt idx="41637">
                  <c:v>8.3273999999964644E-4</c:v>
                </c:pt>
                <c:pt idx="41638">
                  <c:v>8.3275999999964643E-4</c:v>
                </c:pt>
                <c:pt idx="41639">
                  <c:v>8.3277999999964642E-4</c:v>
                </c:pt>
                <c:pt idx="41640">
                  <c:v>8.3279999999964641E-4</c:v>
                </c:pt>
                <c:pt idx="41641">
                  <c:v>8.328199999996464E-4</c:v>
                </c:pt>
                <c:pt idx="41642">
                  <c:v>8.3283999999964639E-4</c:v>
                </c:pt>
                <c:pt idx="41643">
                  <c:v>8.3285999999964638E-4</c:v>
                </c:pt>
                <c:pt idx="41644">
                  <c:v>8.3287999999964637E-4</c:v>
                </c:pt>
                <c:pt idx="41645">
                  <c:v>8.3289999999964636E-4</c:v>
                </c:pt>
                <c:pt idx="41646">
                  <c:v>8.3291999999964635E-4</c:v>
                </c:pt>
                <c:pt idx="41647">
                  <c:v>8.3293999999964634E-4</c:v>
                </c:pt>
                <c:pt idx="41648">
                  <c:v>8.3295999999964633E-4</c:v>
                </c:pt>
                <c:pt idx="41649">
                  <c:v>8.3297999999964632E-4</c:v>
                </c:pt>
                <c:pt idx="41650">
                  <c:v>8.3299999999964631E-4</c:v>
                </c:pt>
                <c:pt idx="41651">
                  <c:v>8.330199999996463E-4</c:v>
                </c:pt>
                <c:pt idx="41652">
                  <c:v>8.3303999999964629E-4</c:v>
                </c:pt>
                <c:pt idx="41653">
                  <c:v>8.3305999999964628E-4</c:v>
                </c:pt>
                <c:pt idx="41654">
                  <c:v>8.3307999999964626E-4</c:v>
                </c:pt>
                <c:pt idx="41655">
                  <c:v>8.3309999999964625E-4</c:v>
                </c:pt>
                <c:pt idx="41656">
                  <c:v>8.3311999999964624E-4</c:v>
                </c:pt>
                <c:pt idx="41657">
                  <c:v>8.3313999999964623E-4</c:v>
                </c:pt>
                <c:pt idx="41658">
                  <c:v>8.3315999999964622E-4</c:v>
                </c:pt>
                <c:pt idx="41659">
                  <c:v>8.3317999999964621E-4</c:v>
                </c:pt>
                <c:pt idx="41660">
                  <c:v>8.331999999996462E-4</c:v>
                </c:pt>
                <c:pt idx="41661">
                  <c:v>8.3321999999964619E-4</c:v>
                </c:pt>
                <c:pt idx="41662">
                  <c:v>8.3323999999964618E-4</c:v>
                </c:pt>
                <c:pt idx="41663">
                  <c:v>8.3325999999964617E-4</c:v>
                </c:pt>
                <c:pt idx="41664">
                  <c:v>8.3327999999964616E-4</c:v>
                </c:pt>
                <c:pt idx="41665">
                  <c:v>8.3329999999964615E-4</c:v>
                </c:pt>
                <c:pt idx="41666">
                  <c:v>8.3331999999964614E-4</c:v>
                </c:pt>
                <c:pt idx="41667">
                  <c:v>8.3333999999964613E-4</c:v>
                </c:pt>
                <c:pt idx="41668">
                  <c:v>8.3335999999964612E-4</c:v>
                </c:pt>
                <c:pt idx="41669">
                  <c:v>8.3337999999964611E-4</c:v>
                </c:pt>
                <c:pt idx="41670">
                  <c:v>8.333999999996461E-4</c:v>
                </c:pt>
                <c:pt idx="41671">
                  <c:v>8.3341999999964609E-4</c:v>
                </c:pt>
                <c:pt idx="41672">
                  <c:v>8.3343999999964608E-4</c:v>
                </c:pt>
                <c:pt idx="41673">
                  <c:v>8.3345999999964607E-4</c:v>
                </c:pt>
                <c:pt idx="41674">
                  <c:v>8.3347999999964606E-4</c:v>
                </c:pt>
                <c:pt idx="41675">
                  <c:v>8.3349999999964605E-4</c:v>
                </c:pt>
                <c:pt idx="41676">
                  <c:v>8.3351999999964604E-4</c:v>
                </c:pt>
                <c:pt idx="41677">
                  <c:v>8.3353999999964603E-4</c:v>
                </c:pt>
                <c:pt idx="41678">
                  <c:v>8.3355999999964602E-4</c:v>
                </c:pt>
                <c:pt idx="41679">
                  <c:v>8.3357999999964601E-4</c:v>
                </c:pt>
                <c:pt idx="41680">
                  <c:v>8.33599999999646E-4</c:v>
                </c:pt>
                <c:pt idx="41681">
                  <c:v>8.3361999999964599E-4</c:v>
                </c:pt>
                <c:pt idx="41682">
                  <c:v>8.3363999999964597E-4</c:v>
                </c:pt>
                <c:pt idx="41683">
                  <c:v>8.3365999999964596E-4</c:v>
                </c:pt>
                <c:pt idx="41684">
                  <c:v>8.3367999999964595E-4</c:v>
                </c:pt>
                <c:pt idx="41685">
                  <c:v>8.3369999999964594E-4</c:v>
                </c:pt>
                <c:pt idx="41686">
                  <c:v>8.3371999999964593E-4</c:v>
                </c:pt>
                <c:pt idx="41687">
                  <c:v>8.3373999999964592E-4</c:v>
                </c:pt>
                <c:pt idx="41688">
                  <c:v>8.3375999999964591E-4</c:v>
                </c:pt>
                <c:pt idx="41689">
                  <c:v>8.337799999996459E-4</c:v>
                </c:pt>
                <c:pt idx="41690">
                  <c:v>8.3379999999964589E-4</c:v>
                </c:pt>
                <c:pt idx="41691">
                  <c:v>8.3381999999964588E-4</c:v>
                </c:pt>
                <c:pt idx="41692">
                  <c:v>8.3383999999964587E-4</c:v>
                </c:pt>
                <c:pt idx="41693">
                  <c:v>8.3385999999964586E-4</c:v>
                </c:pt>
                <c:pt idx="41694">
                  <c:v>8.3387999999964585E-4</c:v>
                </c:pt>
                <c:pt idx="41695">
                  <c:v>8.3389999999964584E-4</c:v>
                </c:pt>
                <c:pt idx="41696">
                  <c:v>8.3391999999964583E-4</c:v>
                </c:pt>
                <c:pt idx="41697">
                  <c:v>8.3393999999964582E-4</c:v>
                </c:pt>
                <c:pt idx="41698">
                  <c:v>8.3395999999964581E-4</c:v>
                </c:pt>
                <c:pt idx="41699">
                  <c:v>8.339799999996458E-4</c:v>
                </c:pt>
                <c:pt idx="41700">
                  <c:v>8.3399999999964579E-4</c:v>
                </c:pt>
                <c:pt idx="41701">
                  <c:v>8.3401999999964578E-4</c:v>
                </c:pt>
                <c:pt idx="41702">
                  <c:v>8.3403999999964577E-4</c:v>
                </c:pt>
                <c:pt idx="41703">
                  <c:v>8.3405999999964576E-4</c:v>
                </c:pt>
                <c:pt idx="41704">
                  <c:v>8.3407999999964575E-4</c:v>
                </c:pt>
                <c:pt idx="41705">
                  <c:v>8.3409999999964574E-4</c:v>
                </c:pt>
                <c:pt idx="41706">
                  <c:v>8.3411999999964573E-4</c:v>
                </c:pt>
                <c:pt idx="41707">
                  <c:v>8.3413999999964572E-4</c:v>
                </c:pt>
                <c:pt idx="41708">
                  <c:v>8.3415999999964571E-4</c:v>
                </c:pt>
                <c:pt idx="41709">
                  <c:v>8.341799999996457E-4</c:v>
                </c:pt>
                <c:pt idx="41710">
                  <c:v>8.3419999999964569E-4</c:v>
                </c:pt>
                <c:pt idx="41711">
                  <c:v>8.3421999999964567E-4</c:v>
                </c:pt>
                <c:pt idx="41712">
                  <c:v>8.3423999999964566E-4</c:v>
                </c:pt>
                <c:pt idx="41713">
                  <c:v>8.3425999999964565E-4</c:v>
                </c:pt>
                <c:pt idx="41714">
                  <c:v>8.3427999999964564E-4</c:v>
                </c:pt>
                <c:pt idx="41715">
                  <c:v>8.3429999999964563E-4</c:v>
                </c:pt>
                <c:pt idx="41716">
                  <c:v>8.3431999999964562E-4</c:v>
                </c:pt>
                <c:pt idx="41717">
                  <c:v>8.3433999999964561E-4</c:v>
                </c:pt>
                <c:pt idx="41718">
                  <c:v>8.343599999996456E-4</c:v>
                </c:pt>
                <c:pt idx="41719">
                  <c:v>8.3437999999964559E-4</c:v>
                </c:pt>
                <c:pt idx="41720">
                  <c:v>8.3439999999964558E-4</c:v>
                </c:pt>
                <c:pt idx="41721">
                  <c:v>8.3441999999964557E-4</c:v>
                </c:pt>
                <c:pt idx="41722">
                  <c:v>8.3443999999964556E-4</c:v>
                </c:pt>
                <c:pt idx="41723">
                  <c:v>8.3445999999964555E-4</c:v>
                </c:pt>
                <c:pt idx="41724">
                  <c:v>8.3447999999964554E-4</c:v>
                </c:pt>
                <c:pt idx="41725">
                  <c:v>8.3449999999964553E-4</c:v>
                </c:pt>
                <c:pt idx="41726">
                  <c:v>8.3451999999964552E-4</c:v>
                </c:pt>
                <c:pt idx="41727">
                  <c:v>8.3453999999964551E-4</c:v>
                </c:pt>
                <c:pt idx="41728">
                  <c:v>8.345599999996455E-4</c:v>
                </c:pt>
                <c:pt idx="41729">
                  <c:v>8.3457999999964549E-4</c:v>
                </c:pt>
                <c:pt idx="41730">
                  <c:v>8.3459999999964548E-4</c:v>
                </c:pt>
                <c:pt idx="41731">
                  <c:v>8.3461999999964547E-4</c:v>
                </c:pt>
                <c:pt idx="41732">
                  <c:v>8.3463999999964546E-4</c:v>
                </c:pt>
                <c:pt idx="41733">
                  <c:v>8.3465999999964545E-4</c:v>
                </c:pt>
                <c:pt idx="41734">
                  <c:v>8.3467999999964544E-4</c:v>
                </c:pt>
                <c:pt idx="41735">
                  <c:v>8.3469999999964543E-4</c:v>
                </c:pt>
                <c:pt idx="41736">
                  <c:v>8.3471999999964542E-4</c:v>
                </c:pt>
                <c:pt idx="41737">
                  <c:v>8.3473999999964541E-4</c:v>
                </c:pt>
                <c:pt idx="41738">
                  <c:v>8.347599999996454E-4</c:v>
                </c:pt>
                <c:pt idx="41739">
                  <c:v>8.3477999999964538E-4</c:v>
                </c:pt>
                <c:pt idx="41740">
                  <c:v>8.3479999999964537E-4</c:v>
                </c:pt>
                <c:pt idx="41741">
                  <c:v>8.3481999999964536E-4</c:v>
                </c:pt>
                <c:pt idx="41742">
                  <c:v>8.3483999999964535E-4</c:v>
                </c:pt>
                <c:pt idx="41743">
                  <c:v>8.3485999999964534E-4</c:v>
                </c:pt>
                <c:pt idx="41744">
                  <c:v>8.3487999999964533E-4</c:v>
                </c:pt>
                <c:pt idx="41745">
                  <c:v>8.3489999999964532E-4</c:v>
                </c:pt>
                <c:pt idx="41746">
                  <c:v>8.3491999999964531E-4</c:v>
                </c:pt>
                <c:pt idx="41747">
                  <c:v>8.349399999996453E-4</c:v>
                </c:pt>
                <c:pt idx="41748">
                  <c:v>8.3495999999964529E-4</c:v>
                </c:pt>
                <c:pt idx="41749">
                  <c:v>8.3497999999964528E-4</c:v>
                </c:pt>
                <c:pt idx="41750">
                  <c:v>8.3499999999964527E-4</c:v>
                </c:pt>
                <c:pt idx="41751">
                  <c:v>8.3501999999964526E-4</c:v>
                </c:pt>
                <c:pt idx="41752">
                  <c:v>8.3503999999964525E-4</c:v>
                </c:pt>
                <c:pt idx="41753">
                  <c:v>8.3505999999964524E-4</c:v>
                </c:pt>
                <c:pt idx="41754">
                  <c:v>8.3507999999964523E-4</c:v>
                </c:pt>
                <c:pt idx="41755">
                  <c:v>8.3509999999964522E-4</c:v>
                </c:pt>
                <c:pt idx="41756">
                  <c:v>8.3511999999964521E-4</c:v>
                </c:pt>
                <c:pt idx="41757">
                  <c:v>8.351399999996452E-4</c:v>
                </c:pt>
                <c:pt idx="41758">
                  <c:v>8.3515999999964519E-4</c:v>
                </c:pt>
                <c:pt idx="41759">
                  <c:v>8.3517999999964518E-4</c:v>
                </c:pt>
                <c:pt idx="41760">
                  <c:v>8.3519999999964517E-4</c:v>
                </c:pt>
                <c:pt idx="41761">
                  <c:v>8.3521999999964516E-4</c:v>
                </c:pt>
                <c:pt idx="41762">
                  <c:v>8.3523999999964515E-4</c:v>
                </c:pt>
                <c:pt idx="41763">
                  <c:v>8.3525999999964514E-4</c:v>
                </c:pt>
                <c:pt idx="41764">
                  <c:v>8.3527999999964513E-4</c:v>
                </c:pt>
                <c:pt idx="41765">
                  <c:v>8.3529999999964512E-4</c:v>
                </c:pt>
                <c:pt idx="41766">
                  <c:v>8.3531999999964511E-4</c:v>
                </c:pt>
                <c:pt idx="41767">
                  <c:v>8.3533999999964509E-4</c:v>
                </c:pt>
                <c:pt idx="41768">
                  <c:v>8.3535999999964508E-4</c:v>
                </c:pt>
                <c:pt idx="41769">
                  <c:v>8.3537999999964507E-4</c:v>
                </c:pt>
                <c:pt idx="41770">
                  <c:v>8.3539999999964506E-4</c:v>
                </c:pt>
                <c:pt idx="41771">
                  <c:v>8.3541999999964505E-4</c:v>
                </c:pt>
                <c:pt idx="41772">
                  <c:v>8.3543999999964504E-4</c:v>
                </c:pt>
                <c:pt idx="41773">
                  <c:v>8.3545999999964503E-4</c:v>
                </c:pt>
                <c:pt idx="41774">
                  <c:v>8.3547999999964502E-4</c:v>
                </c:pt>
                <c:pt idx="41775">
                  <c:v>8.3549999999964501E-4</c:v>
                </c:pt>
                <c:pt idx="41776">
                  <c:v>8.35519999999645E-4</c:v>
                </c:pt>
                <c:pt idx="41777">
                  <c:v>8.3553999999964499E-4</c:v>
                </c:pt>
                <c:pt idx="41778">
                  <c:v>8.3555999999964498E-4</c:v>
                </c:pt>
                <c:pt idx="41779">
                  <c:v>8.3557999999964497E-4</c:v>
                </c:pt>
                <c:pt idx="41780">
                  <c:v>8.3559999999964496E-4</c:v>
                </c:pt>
                <c:pt idx="41781">
                  <c:v>8.3561999999964495E-4</c:v>
                </c:pt>
                <c:pt idx="41782">
                  <c:v>8.3563999999964494E-4</c:v>
                </c:pt>
                <c:pt idx="41783">
                  <c:v>8.3565999999964493E-4</c:v>
                </c:pt>
                <c:pt idx="41784">
                  <c:v>8.3567999999964492E-4</c:v>
                </c:pt>
                <c:pt idx="41785">
                  <c:v>8.3569999999964491E-4</c:v>
                </c:pt>
                <c:pt idx="41786">
                  <c:v>8.357199999996449E-4</c:v>
                </c:pt>
                <c:pt idx="41787">
                  <c:v>8.3573999999964489E-4</c:v>
                </c:pt>
                <c:pt idx="41788">
                  <c:v>8.3575999999964488E-4</c:v>
                </c:pt>
                <c:pt idx="41789">
                  <c:v>8.3577999999964487E-4</c:v>
                </c:pt>
                <c:pt idx="41790">
                  <c:v>8.3579999999964486E-4</c:v>
                </c:pt>
                <c:pt idx="41791">
                  <c:v>8.3581999999964485E-4</c:v>
                </c:pt>
                <c:pt idx="41792">
                  <c:v>8.3583999999964484E-4</c:v>
                </c:pt>
                <c:pt idx="41793">
                  <c:v>8.3585999999964483E-4</c:v>
                </c:pt>
                <c:pt idx="41794">
                  <c:v>8.3587999999964482E-4</c:v>
                </c:pt>
                <c:pt idx="41795">
                  <c:v>8.358999999996448E-4</c:v>
                </c:pt>
                <c:pt idx="41796">
                  <c:v>8.3591999999964479E-4</c:v>
                </c:pt>
                <c:pt idx="41797">
                  <c:v>8.3593999999964478E-4</c:v>
                </c:pt>
                <c:pt idx="41798">
                  <c:v>8.3595999999964477E-4</c:v>
                </c:pt>
                <c:pt idx="41799">
                  <c:v>8.3597999999964476E-4</c:v>
                </c:pt>
                <c:pt idx="41800">
                  <c:v>8.3599999999964475E-4</c:v>
                </c:pt>
                <c:pt idx="41801">
                  <c:v>8.3601999999964474E-4</c:v>
                </c:pt>
                <c:pt idx="41802">
                  <c:v>8.3603999999964473E-4</c:v>
                </c:pt>
                <c:pt idx="41803">
                  <c:v>8.3605999999964472E-4</c:v>
                </c:pt>
                <c:pt idx="41804">
                  <c:v>8.3607999999964471E-4</c:v>
                </c:pt>
                <c:pt idx="41805">
                  <c:v>8.360999999996447E-4</c:v>
                </c:pt>
                <c:pt idx="41806">
                  <c:v>8.3611999999964469E-4</c:v>
                </c:pt>
                <c:pt idx="41807">
                  <c:v>8.3613999999964468E-4</c:v>
                </c:pt>
                <c:pt idx="41808">
                  <c:v>8.3615999999964467E-4</c:v>
                </c:pt>
                <c:pt idx="41809">
                  <c:v>8.3617999999964466E-4</c:v>
                </c:pt>
                <c:pt idx="41810">
                  <c:v>8.3619999999964465E-4</c:v>
                </c:pt>
                <c:pt idx="41811">
                  <c:v>8.3621999999964464E-4</c:v>
                </c:pt>
                <c:pt idx="41812">
                  <c:v>8.3623999999964463E-4</c:v>
                </c:pt>
                <c:pt idx="41813">
                  <c:v>8.3625999999964462E-4</c:v>
                </c:pt>
                <c:pt idx="41814">
                  <c:v>8.3627999999964461E-4</c:v>
                </c:pt>
                <c:pt idx="41815">
                  <c:v>8.362999999996446E-4</c:v>
                </c:pt>
                <c:pt idx="41816">
                  <c:v>8.3631999999964459E-4</c:v>
                </c:pt>
                <c:pt idx="41817">
                  <c:v>8.3633999999964458E-4</c:v>
                </c:pt>
                <c:pt idx="41818">
                  <c:v>8.3635999999964457E-4</c:v>
                </c:pt>
                <c:pt idx="41819">
                  <c:v>8.3637999999964456E-4</c:v>
                </c:pt>
                <c:pt idx="41820">
                  <c:v>8.3639999999964455E-4</c:v>
                </c:pt>
                <c:pt idx="41821">
                  <c:v>8.3641999999964454E-4</c:v>
                </c:pt>
                <c:pt idx="41822">
                  <c:v>8.3643999999964453E-4</c:v>
                </c:pt>
                <c:pt idx="41823">
                  <c:v>8.3645999999964451E-4</c:v>
                </c:pt>
                <c:pt idx="41824">
                  <c:v>8.364799999996445E-4</c:v>
                </c:pt>
                <c:pt idx="41825">
                  <c:v>8.3649999999964449E-4</c:v>
                </c:pt>
                <c:pt idx="41826">
                  <c:v>8.3651999999964448E-4</c:v>
                </c:pt>
                <c:pt idx="41827">
                  <c:v>8.3653999999964447E-4</c:v>
                </c:pt>
                <c:pt idx="41828">
                  <c:v>8.3655999999964446E-4</c:v>
                </c:pt>
                <c:pt idx="41829">
                  <c:v>8.3657999999964445E-4</c:v>
                </c:pt>
                <c:pt idx="41830">
                  <c:v>8.3659999999964444E-4</c:v>
                </c:pt>
                <c:pt idx="41831">
                  <c:v>8.3661999999964443E-4</c:v>
                </c:pt>
                <c:pt idx="41832">
                  <c:v>8.3663999999964442E-4</c:v>
                </c:pt>
                <c:pt idx="41833">
                  <c:v>8.3665999999964441E-4</c:v>
                </c:pt>
                <c:pt idx="41834">
                  <c:v>8.366799999996444E-4</c:v>
                </c:pt>
                <c:pt idx="41835">
                  <c:v>8.3669999999964439E-4</c:v>
                </c:pt>
                <c:pt idx="41836">
                  <c:v>8.3671999999964438E-4</c:v>
                </c:pt>
                <c:pt idx="41837">
                  <c:v>8.3673999999964437E-4</c:v>
                </c:pt>
                <c:pt idx="41838">
                  <c:v>8.3675999999964436E-4</c:v>
                </c:pt>
                <c:pt idx="41839">
                  <c:v>8.3677999999964435E-4</c:v>
                </c:pt>
                <c:pt idx="41840">
                  <c:v>8.3679999999964434E-4</c:v>
                </c:pt>
                <c:pt idx="41841">
                  <c:v>8.3681999999964433E-4</c:v>
                </c:pt>
                <c:pt idx="41842">
                  <c:v>8.3683999999964432E-4</c:v>
                </c:pt>
                <c:pt idx="41843">
                  <c:v>8.3685999999964431E-4</c:v>
                </c:pt>
                <c:pt idx="41844">
                  <c:v>8.368799999996443E-4</c:v>
                </c:pt>
                <c:pt idx="41845">
                  <c:v>8.3689999999964429E-4</c:v>
                </c:pt>
                <c:pt idx="41846">
                  <c:v>8.3691999999964428E-4</c:v>
                </c:pt>
                <c:pt idx="41847">
                  <c:v>8.3693999999964427E-4</c:v>
                </c:pt>
                <c:pt idx="41848">
                  <c:v>8.3695999999964426E-4</c:v>
                </c:pt>
                <c:pt idx="41849">
                  <c:v>8.3697999999964425E-4</c:v>
                </c:pt>
                <c:pt idx="41850">
                  <c:v>8.3699999999964424E-4</c:v>
                </c:pt>
                <c:pt idx="41851">
                  <c:v>8.3701999999964422E-4</c:v>
                </c:pt>
                <c:pt idx="41852">
                  <c:v>8.3703999999964421E-4</c:v>
                </c:pt>
                <c:pt idx="41853">
                  <c:v>8.370599999996442E-4</c:v>
                </c:pt>
                <c:pt idx="41854">
                  <c:v>8.3707999999964419E-4</c:v>
                </c:pt>
                <c:pt idx="41855">
                  <c:v>8.3709999999964418E-4</c:v>
                </c:pt>
                <c:pt idx="41856">
                  <c:v>8.3711999999964417E-4</c:v>
                </c:pt>
                <c:pt idx="41857">
                  <c:v>8.3713999999964416E-4</c:v>
                </c:pt>
                <c:pt idx="41858">
                  <c:v>8.3715999999964415E-4</c:v>
                </c:pt>
                <c:pt idx="41859">
                  <c:v>8.3717999999964414E-4</c:v>
                </c:pt>
                <c:pt idx="41860">
                  <c:v>8.3719999999964413E-4</c:v>
                </c:pt>
                <c:pt idx="41861">
                  <c:v>8.3721999999964412E-4</c:v>
                </c:pt>
                <c:pt idx="41862">
                  <c:v>8.3723999999964411E-4</c:v>
                </c:pt>
                <c:pt idx="41863">
                  <c:v>8.372599999996441E-4</c:v>
                </c:pt>
                <c:pt idx="41864">
                  <c:v>8.3727999999964409E-4</c:v>
                </c:pt>
                <c:pt idx="41865">
                  <c:v>8.3729999999964408E-4</c:v>
                </c:pt>
                <c:pt idx="41866">
                  <c:v>8.3731999999964407E-4</c:v>
                </c:pt>
                <c:pt idx="41867">
                  <c:v>8.3733999999964406E-4</c:v>
                </c:pt>
                <c:pt idx="41868">
                  <c:v>8.3735999999964405E-4</c:v>
                </c:pt>
                <c:pt idx="41869">
                  <c:v>8.3737999999964404E-4</c:v>
                </c:pt>
                <c:pt idx="41870">
                  <c:v>8.3739999999964403E-4</c:v>
                </c:pt>
                <c:pt idx="41871">
                  <c:v>8.3741999999964402E-4</c:v>
                </c:pt>
                <c:pt idx="41872">
                  <c:v>8.3743999999964401E-4</c:v>
                </c:pt>
                <c:pt idx="41873">
                  <c:v>8.37459999999644E-4</c:v>
                </c:pt>
                <c:pt idx="41874">
                  <c:v>8.3747999999964399E-4</c:v>
                </c:pt>
                <c:pt idx="41875">
                  <c:v>8.3749999999964398E-4</c:v>
                </c:pt>
                <c:pt idx="41876">
                  <c:v>8.3751999999964397E-4</c:v>
                </c:pt>
                <c:pt idx="41877">
                  <c:v>8.3753999999964396E-4</c:v>
                </c:pt>
                <c:pt idx="41878">
                  <c:v>8.3755999999964395E-4</c:v>
                </c:pt>
                <c:pt idx="41879">
                  <c:v>8.3757999999964393E-4</c:v>
                </c:pt>
                <c:pt idx="41880">
                  <c:v>8.3759999999964392E-4</c:v>
                </c:pt>
                <c:pt idx="41881">
                  <c:v>8.3761999999964391E-4</c:v>
                </c:pt>
                <c:pt idx="41882">
                  <c:v>8.376399999996439E-4</c:v>
                </c:pt>
                <c:pt idx="41883">
                  <c:v>8.3765999999964389E-4</c:v>
                </c:pt>
                <c:pt idx="41884">
                  <c:v>8.3767999999964388E-4</c:v>
                </c:pt>
                <c:pt idx="41885">
                  <c:v>8.3769999999964387E-4</c:v>
                </c:pt>
                <c:pt idx="41886">
                  <c:v>8.3771999999964386E-4</c:v>
                </c:pt>
                <c:pt idx="41887">
                  <c:v>8.3773999999964385E-4</c:v>
                </c:pt>
                <c:pt idx="41888">
                  <c:v>8.3775999999964384E-4</c:v>
                </c:pt>
                <c:pt idx="41889">
                  <c:v>8.3777999999964383E-4</c:v>
                </c:pt>
                <c:pt idx="41890">
                  <c:v>8.3779999999964382E-4</c:v>
                </c:pt>
                <c:pt idx="41891">
                  <c:v>8.3781999999964381E-4</c:v>
                </c:pt>
                <c:pt idx="41892">
                  <c:v>8.378399999996438E-4</c:v>
                </c:pt>
                <c:pt idx="41893">
                  <c:v>8.3785999999964379E-4</c:v>
                </c:pt>
                <c:pt idx="41894">
                  <c:v>8.3787999999964378E-4</c:v>
                </c:pt>
                <c:pt idx="41895">
                  <c:v>8.3789999999964377E-4</c:v>
                </c:pt>
                <c:pt idx="41896">
                  <c:v>8.3791999999964376E-4</c:v>
                </c:pt>
                <c:pt idx="41897">
                  <c:v>8.3793999999964375E-4</c:v>
                </c:pt>
                <c:pt idx="41898">
                  <c:v>8.3795999999964374E-4</c:v>
                </c:pt>
                <c:pt idx="41899">
                  <c:v>8.3797999999964373E-4</c:v>
                </c:pt>
                <c:pt idx="41900">
                  <c:v>8.3799999999964372E-4</c:v>
                </c:pt>
                <c:pt idx="41901">
                  <c:v>8.3801999999964371E-4</c:v>
                </c:pt>
                <c:pt idx="41902">
                  <c:v>8.380399999996437E-4</c:v>
                </c:pt>
                <c:pt idx="41903">
                  <c:v>8.3805999999964369E-4</c:v>
                </c:pt>
                <c:pt idx="41904">
                  <c:v>8.3807999999964368E-4</c:v>
                </c:pt>
                <c:pt idx="41905">
                  <c:v>8.3809999999964367E-4</c:v>
                </c:pt>
                <c:pt idx="41906">
                  <c:v>8.3811999999964366E-4</c:v>
                </c:pt>
                <c:pt idx="41907">
                  <c:v>8.3813999999964364E-4</c:v>
                </c:pt>
                <c:pt idx="41908">
                  <c:v>8.3815999999964363E-4</c:v>
                </c:pt>
                <c:pt idx="41909">
                  <c:v>8.3817999999964362E-4</c:v>
                </c:pt>
                <c:pt idx="41910">
                  <c:v>8.3819999999964361E-4</c:v>
                </c:pt>
                <c:pt idx="41911">
                  <c:v>8.382199999996436E-4</c:v>
                </c:pt>
                <c:pt idx="41912">
                  <c:v>8.3823999999964359E-4</c:v>
                </c:pt>
                <c:pt idx="41913">
                  <c:v>8.3825999999964358E-4</c:v>
                </c:pt>
                <c:pt idx="41914">
                  <c:v>8.3827999999964357E-4</c:v>
                </c:pt>
                <c:pt idx="41915">
                  <c:v>8.3829999999964356E-4</c:v>
                </c:pt>
                <c:pt idx="41916">
                  <c:v>8.3831999999964355E-4</c:v>
                </c:pt>
                <c:pt idx="41917">
                  <c:v>8.3833999999964354E-4</c:v>
                </c:pt>
                <c:pt idx="41918">
                  <c:v>8.3835999999964353E-4</c:v>
                </c:pt>
                <c:pt idx="41919">
                  <c:v>8.3837999999964352E-4</c:v>
                </c:pt>
                <c:pt idx="41920">
                  <c:v>8.3839999999964351E-4</c:v>
                </c:pt>
                <c:pt idx="41921">
                  <c:v>8.384199999996435E-4</c:v>
                </c:pt>
                <c:pt idx="41922">
                  <c:v>8.3843999999964349E-4</c:v>
                </c:pt>
                <c:pt idx="41923">
                  <c:v>8.3845999999964348E-4</c:v>
                </c:pt>
                <c:pt idx="41924">
                  <c:v>8.3847999999964347E-4</c:v>
                </c:pt>
                <c:pt idx="41925">
                  <c:v>8.3849999999964346E-4</c:v>
                </c:pt>
                <c:pt idx="41926">
                  <c:v>8.3851999999964345E-4</c:v>
                </c:pt>
                <c:pt idx="41927">
                  <c:v>8.3853999999964344E-4</c:v>
                </c:pt>
                <c:pt idx="41928">
                  <c:v>8.3855999999964343E-4</c:v>
                </c:pt>
                <c:pt idx="41929">
                  <c:v>8.3857999999964342E-4</c:v>
                </c:pt>
                <c:pt idx="41930">
                  <c:v>8.3859999999964341E-4</c:v>
                </c:pt>
                <c:pt idx="41931">
                  <c:v>8.386199999996434E-4</c:v>
                </c:pt>
                <c:pt idx="41932">
                  <c:v>8.3863999999964339E-4</c:v>
                </c:pt>
                <c:pt idx="41933">
                  <c:v>8.3865999999964338E-4</c:v>
                </c:pt>
                <c:pt idx="41934">
                  <c:v>8.3867999999964337E-4</c:v>
                </c:pt>
                <c:pt idx="41935">
                  <c:v>8.3869999999964335E-4</c:v>
                </c:pt>
                <c:pt idx="41936">
                  <c:v>8.3871999999964334E-4</c:v>
                </c:pt>
                <c:pt idx="41937">
                  <c:v>8.3873999999964333E-4</c:v>
                </c:pt>
                <c:pt idx="41938">
                  <c:v>8.3875999999964332E-4</c:v>
                </c:pt>
                <c:pt idx="41939">
                  <c:v>8.3877999999964331E-4</c:v>
                </c:pt>
                <c:pt idx="41940">
                  <c:v>8.387999999996433E-4</c:v>
                </c:pt>
                <c:pt idx="41941">
                  <c:v>8.3881999999964329E-4</c:v>
                </c:pt>
                <c:pt idx="41942">
                  <c:v>8.3883999999964328E-4</c:v>
                </c:pt>
                <c:pt idx="41943">
                  <c:v>8.3885999999964327E-4</c:v>
                </c:pt>
                <c:pt idx="41944">
                  <c:v>8.3887999999964326E-4</c:v>
                </c:pt>
                <c:pt idx="41945">
                  <c:v>8.3889999999964325E-4</c:v>
                </c:pt>
                <c:pt idx="41946">
                  <c:v>8.3891999999964324E-4</c:v>
                </c:pt>
                <c:pt idx="41947">
                  <c:v>8.3893999999964323E-4</c:v>
                </c:pt>
                <c:pt idx="41948">
                  <c:v>8.3895999999964322E-4</c:v>
                </c:pt>
                <c:pt idx="41949">
                  <c:v>8.3897999999964321E-4</c:v>
                </c:pt>
                <c:pt idx="41950">
                  <c:v>8.389999999996432E-4</c:v>
                </c:pt>
                <c:pt idx="41951">
                  <c:v>8.3901999999964319E-4</c:v>
                </c:pt>
                <c:pt idx="41952">
                  <c:v>8.3903999999964318E-4</c:v>
                </c:pt>
                <c:pt idx="41953">
                  <c:v>8.3905999999964317E-4</c:v>
                </c:pt>
                <c:pt idx="41954">
                  <c:v>8.3907999999964316E-4</c:v>
                </c:pt>
                <c:pt idx="41955">
                  <c:v>8.3909999999964315E-4</c:v>
                </c:pt>
                <c:pt idx="41956">
                  <c:v>8.3911999999964314E-4</c:v>
                </c:pt>
                <c:pt idx="41957">
                  <c:v>8.3913999999964313E-4</c:v>
                </c:pt>
                <c:pt idx="41958">
                  <c:v>8.3915999999964312E-4</c:v>
                </c:pt>
                <c:pt idx="41959">
                  <c:v>8.3917999999964311E-4</c:v>
                </c:pt>
                <c:pt idx="41960">
                  <c:v>8.391999999996431E-4</c:v>
                </c:pt>
                <c:pt idx="41961">
                  <c:v>8.3921999999964309E-4</c:v>
                </c:pt>
                <c:pt idx="41962">
                  <c:v>8.3923999999964308E-4</c:v>
                </c:pt>
                <c:pt idx="41963">
                  <c:v>8.3925999999964306E-4</c:v>
                </c:pt>
                <c:pt idx="41964">
                  <c:v>8.3927999999964305E-4</c:v>
                </c:pt>
                <c:pt idx="41965">
                  <c:v>8.3929999999964304E-4</c:v>
                </c:pt>
                <c:pt idx="41966">
                  <c:v>8.3931999999964303E-4</c:v>
                </c:pt>
                <c:pt idx="41967">
                  <c:v>8.3933999999964302E-4</c:v>
                </c:pt>
                <c:pt idx="41968">
                  <c:v>8.3935999999964301E-4</c:v>
                </c:pt>
                <c:pt idx="41969">
                  <c:v>8.39379999999643E-4</c:v>
                </c:pt>
                <c:pt idx="41970">
                  <c:v>8.3939999999964299E-4</c:v>
                </c:pt>
                <c:pt idx="41971">
                  <c:v>8.3941999999964298E-4</c:v>
                </c:pt>
                <c:pt idx="41972">
                  <c:v>8.3943999999964297E-4</c:v>
                </c:pt>
                <c:pt idx="41973">
                  <c:v>8.3945999999964296E-4</c:v>
                </c:pt>
                <c:pt idx="41974">
                  <c:v>8.3947999999964295E-4</c:v>
                </c:pt>
                <c:pt idx="41975">
                  <c:v>8.3949999999964294E-4</c:v>
                </c:pt>
                <c:pt idx="41976">
                  <c:v>8.3951999999964293E-4</c:v>
                </c:pt>
                <c:pt idx="41977">
                  <c:v>8.3953999999964292E-4</c:v>
                </c:pt>
                <c:pt idx="41978">
                  <c:v>8.3955999999964291E-4</c:v>
                </c:pt>
                <c:pt idx="41979">
                  <c:v>8.395799999996429E-4</c:v>
                </c:pt>
                <c:pt idx="41980">
                  <c:v>8.3959999999964289E-4</c:v>
                </c:pt>
                <c:pt idx="41981">
                  <c:v>8.3961999999964288E-4</c:v>
                </c:pt>
                <c:pt idx="41982">
                  <c:v>8.3963999999964287E-4</c:v>
                </c:pt>
                <c:pt idx="41983">
                  <c:v>8.3965999999964286E-4</c:v>
                </c:pt>
                <c:pt idx="41984">
                  <c:v>8.3967999999964285E-4</c:v>
                </c:pt>
                <c:pt idx="41985">
                  <c:v>8.3969999999964284E-4</c:v>
                </c:pt>
                <c:pt idx="41986">
                  <c:v>8.3971999999964283E-4</c:v>
                </c:pt>
                <c:pt idx="41987">
                  <c:v>8.3973999999964282E-4</c:v>
                </c:pt>
                <c:pt idx="41988">
                  <c:v>8.3975999999964281E-4</c:v>
                </c:pt>
                <c:pt idx="41989">
                  <c:v>8.397799999996428E-4</c:v>
                </c:pt>
                <c:pt idx="41990">
                  <c:v>8.3979999999964279E-4</c:v>
                </c:pt>
                <c:pt idx="41991">
                  <c:v>8.3981999999964278E-4</c:v>
                </c:pt>
                <c:pt idx="41992">
                  <c:v>8.3983999999964276E-4</c:v>
                </c:pt>
                <c:pt idx="41993">
                  <c:v>8.3985999999964275E-4</c:v>
                </c:pt>
                <c:pt idx="41994">
                  <c:v>8.3987999999964274E-4</c:v>
                </c:pt>
                <c:pt idx="41995">
                  <c:v>8.3989999999964273E-4</c:v>
                </c:pt>
                <c:pt idx="41996">
                  <c:v>8.3991999999964272E-4</c:v>
                </c:pt>
                <c:pt idx="41997">
                  <c:v>8.3993999999964271E-4</c:v>
                </c:pt>
                <c:pt idx="41998">
                  <c:v>8.399599999996427E-4</c:v>
                </c:pt>
                <c:pt idx="41999">
                  <c:v>8.3997999999964269E-4</c:v>
                </c:pt>
                <c:pt idx="42000">
                  <c:v>8.3999999999964268E-4</c:v>
                </c:pt>
                <c:pt idx="42001">
                  <c:v>8.4001999999964267E-4</c:v>
                </c:pt>
                <c:pt idx="42002">
                  <c:v>8.4003999999964266E-4</c:v>
                </c:pt>
                <c:pt idx="42003">
                  <c:v>8.4005999999964265E-4</c:v>
                </c:pt>
                <c:pt idx="42004">
                  <c:v>8.4007999999964264E-4</c:v>
                </c:pt>
                <c:pt idx="42005">
                  <c:v>8.4009999999964263E-4</c:v>
                </c:pt>
                <c:pt idx="42006">
                  <c:v>8.4011999999964262E-4</c:v>
                </c:pt>
                <c:pt idx="42007">
                  <c:v>8.4013999999964261E-4</c:v>
                </c:pt>
                <c:pt idx="42008">
                  <c:v>8.401599999996426E-4</c:v>
                </c:pt>
                <c:pt idx="42009">
                  <c:v>8.4017999999964259E-4</c:v>
                </c:pt>
                <c:pt idx="42010">
                  <c:v>8.4019999999964258E-4</c:v>
                </c:pt>
                <c:pt idx="42011">
                  <c:v>8.4021999999964257E-4</c:v>
                </c:pt>
                <c:pt idx="42012">
                  <c:v>8.4023999999964256E-4</c:v>
                </c:pt>
                <c:pt idx="42013">
                  <c:v>8.4025999999964255E-4</c:v>
                </c:pt>
                <c:pt idx="42014">
                  <c:v>8.4027999999964254E-4</c:v>
                </c:pt>
                <c:pt idx="42015">
                  <c:v>8.4029999999964253E-4</c:v>
                </c:pt>
                <c:pt idx="42016">
                  <c:v>8.4031999999964252E-4</c:v>
                </c:pt>
                <c:pt idx="42017">
                  <c:v>8.4033999999964251E-4</c:v>
                </c:pt>
                <c:pt idx="42018">
                  <c:v>8.403599999996425E-4</c:v>
                </c:pt>
                <c:pt idx="42019">
                  <c:v>8.4037999999964249E-4</c:v>
                </c:pt>
                <c:pt idx="42020">
                  <c:v>8.4039999999964247E-4</c:v>
                </c:pt>
                <c:pt idx="42021">
                  <c:v>8.4041999999964246E-4</c:v>
                </c:pt>
                <c:pt idx="42022">
                  <c:v>8.4043999999964245E-4</c:v>
                </c:pt>
                <c:pt idx="42023">
                  <c:v>8.4045999999964244E-4</c:v>
                </c:pt>
                <c:pt idx="42024">
                  <c:v>8.4047999999964243E-4</c:v>
                </c:pt>
                <c:pt idx="42025">
                  <c:v>8.4049999999964242E-4</c:v>
                </c:pt>
                <c:pt idx="42026">
                  <c:v>8.4051999999964241E-4</c:v>
                </c:pt>
                <c:pt idx="42027">
                  <c:v>8.405399999996424E-4</c:v>
                </c:pt>
                <c:pt idx="42028">
                  <c:v>8.4055999999964239E-4</c:v>
                </c:pt>
                <c:pt idx="42029">
                  <c:v>8.4057999999964238E-4</c:v>
                </c:pt>
                <c:pt idx="42030">
                  <c:v>8.4059999999964237E-4</c:v>
                </c:pt>
                <c:pt idx="42031">
                  <c:v>8.4061999999964236E-4</c:v>
                </c:pt>
                <c:pt idx="42032">
                  <c:v>8.4063999999964235E-4</c:v>
                </c:pt>
                <c:pt idx="42033">
                  <c:v>8.4065999999964234E-4</c:v>
                </c:pt>
                <c:pt idx="42034">
                  <c:v>8.4067999999964233E-4</c:v>
                </c:pt>
                <c:pt idx="42035">
                  <c:v>8.4069999999964232E-4</c:v>
                </c:pt>
                <c:pt idx="42036">
                  <c:v>8.4071999999964231E-4</c:v>
                </c:pt>
                <c:pt idx="42037">
                  <c:v>8.407399999996423E-4</c:v>
                </c:pt>
                <c:pt idx="42038">
                  <c:v>8.4075999999964229E-4</c:v>
                </c:pt>
                <c:pt idx="42039">
                  <c:v>8.4077999999964228E-4</c:v>
                </c:pt>
                <c:pt idx="42040">
                  <c:v>8.4079999999964227E-4</c:v>
                </c:pt>
                <c:pt idx="42041">
                  <c:v>8.4081999999964226E-4</c:v>
                </c:pt>
                <c:pt idx="42042">
                  <c:v>8.4083999999964225E-4</c:v>
                </c:pt>
                <c:pt idx="42043">
                  <c:v>8.4085999999964224E-4</c:v>
                </c:pt>
                <c:pt idx="42044">
                  <c:v>8.4087999999964223E-4</c:v>
                </c:pt>
                <c:pt idx="42045">
                  <c:v>8.4089999999964222E-4</c:v>
                </c:pt>
                <c:pt idx="42046">
                  <c:v>8.4091999999964221E-4</c:v>
                </c:pt>
                <c:pt idx="42047">
                  <c:v>8.409399999996422E-4</c:v>
                </c:pt>
                <c:pt idx="42048">
                  <c:v>8.4095999999964218E-4</c:v>
                </c:pt>
                <c:pt idx="42049">
                  <c:v>8.4097999999964217E-4</c:v>
                </c:pt>
                <c:pt idx="42050">
                  <c:v>8.4099999999964216E-4</c:v>
                </c:pt>
                <c:pt idx="42051">
                  <c:v>8.4101999999964215E-4</c:v>
                </c:pt>
                <c:pt idx="42052">
                  <c:v>8.4103999999964214E-4</c:v>
                </c:pt>
                <c:pt idx="42053">
                  <c:v>8.4105999999964213E-4</c:v>
                </c:pt>
                <c:pt idx="42054">
                  <c:v>8.4107999999964212E-4</c:v>
                </c:pt>
                <c:pt idx="42055">
                  <c:v>8.4109999999964211E-4</c:v>
                </c:pt>
                <c:pt idx="42056">
                  <c:v>8.411199999996421E-4</c:v>
                </c:pt>
                <c:pt idx="42057">
                  <c:v>8.4113999999964209E-4</c:v>
                </c:pt>
                <c:pt idx="42058">
                  <c:v>8.4115999999964208E-4</c:v>
                </c:pt>
                <c:pt idx="42059">
                  <c:v>8.4117999999964207E-4</c:v>
                </c:pt>
                <c:pt idx="42060">
                  <c:v>8.4119999999964206E-4</c:v>
                </c:pt>
                <c:pt idx="42061">
                  <c:v>8.4121999999964205E-4</c:v>
                </c:pt>
                <c:pt idx="42062">
                  <c:v>8.4123999999964204E-4</c:v>
                </c:pt>
                <c:pt idx="42063">
                  <c:v>8.4125999999964203E-4</c:v>
                </c:pt>
                <c:pt idx="42064">
                  <c:v>8.4127999999964202E-4</c:v>
                </c:pt>
                <c:pt idx="42065">
                  <c:v>8.4129999999964201E-4</c:v>
                </c:pt>
                <c:pt idx="42066">
                  <c:v>8.41319999999642E-4</c:v>
                </c:pt>
                <c:pt idx="42067">
                  <c:v>8.4133999999964199E-4</c:v>
                </c:pt>
                <c:pt idx="42068">
                  <c:v>8.4135999999964198E-4</c:v>
                </c:pt>
                <c:pt idx="42069">
                  <c:v>8.4137999999964197E-4</c:v>
                </c:pt>
                <c:pt idx="42070">
                  <c:v>8.4139999999964196E-4</c:v>
                </c:pt>
                <c:pt idx="42071">
                  <c:v>8.4141999999964195E-4</c:v>
                </c:pt>
                <c:pt idx="42072">
                  <c:v>8.4143999999964194E-4</c:v>
                </c:pt>
                <c:pt idx="42073">
                  <c:v>8.4145999999964193E-4</c:v>
                </c:pt>
                <c:pt idx="42074">
                  <c:v>8.4147999999964192E-4</c:v>
                </c:pt>
                <c:pt idx="42075">
                  <c:v>8.4149999999964191E-4</c:v>
                </c:pt>
                <c:pt idx="42076">
                  <c:v>8.4151999999964189E-4</c:v>
                </c:pt>
                <c:pt idx="42077">
                  <c:v>8.4153999999964188E-4</c:v>
                </c:pt>
                <c:pt idx="42078">
                  <c:v>8.4155999999964187E-4</c:v>
                </c:pt>
                <c:pt idx="42079">
                  <c:v>8.4157999999964186E-4</c:v>
                </c:pt>
                <c:pt idx="42080">
                  <c:v>8.4159999999964185E-4</c:v>
                </c:pt>
                <c:pt idx="42081">
                  <c:v>8.4161999999964184E-4</c:v>
                </c:pt>
                <c:pt idx="42082">
                  <c:v>8.4163999999964183E-4</c:v>
                </c:pt>
                <c:pt idx="42083">
                  <c:v>8.4165999999964182E-4</c:v>
                </c:pt>
                <c:pt idx="42084">
                  <c:v>8.4167999999964181E-4</c:v>
                </c:pt>
                <c:pt idx="42085">
                  <c:v>8.416999999996418E-4</c:v>
                </c:pt>
                <c:pt idx="42086">
                  <c:v>8.4171999999964179E-4</c:v>
                </c:pt>
                <c:pt idx="42087">
                  <c:v>8.4173999999964178E-4</c:v>
                </c:pt>
                <c:pt idx="42088">
                  <c:v>8.4175999999964177E-4</c:v>
                </c:pt>
                <c:pt idx="42089">
                  <c:v>8.4177999999964176E-4</c:v>
                </c:pt>
                <c:pt idx="42090">
                  <c:v>8.4179999999964175E-4</c:v>
                </c:pt>
                <c:pt idx="42091">
                  <c:v>8.4181999999964174E-4</c:v>
                </c:pt>
                <c:pt idx="42092">
                  <c:v>8.4183999999964173E-4</c:v>
                </c:pt>
                <c:pt idx="42093">
                  <c:v>8.4185999999964172E-4</c:v>
                </c:pt>
                <c:pt idx="42094">
                  <c:v>8.4187999999964171E-4</c:v>
                </c:pt>
                <c:pt idx="42095">
                  <c:v>8.418999999996417E-4</c:v>
                </c:pt>
                <c:pt idx="42096">
                  <c:v>8.4191999999964169E-4</c:v>
                </c:pt>
                <c:pt idx="42097">
                  <c:v>8.4193999999964168E-4</c:v>
                </c:pt>
                <c:pt idx="42098">
                  <c:v>8.4195999999964167E-4</c:v>
                </c:pt>
                <c:pt idx="42099">
                  <c:v>8.4197999999964166E-4</c:v>
                </c:pt>
                <c:pt idx="42100">
                  <c:v>8.4199999999964165E-4</c:v>
                </c:pt>
                <c:pt idx="42101">
                  <c:v>8.4201999999964164E-4</c:v>
                </c:pt>
                <c:pt idx="42102">
                  <c:v>8.4203999999964163E-4</c:v>
                </c:pt>
                <c:pt idx="42103">
                  <c:v>8.4205999999964162E-4</c:v>
                </c:pt>
                <c:pt idx="42104">
                  <c:v>8.420799999996416E-4</c:v>
                </c:pt>
                <c:pt idx="42105">
                  <c:v>8.4209999999964159E-4</c:v>
                </c:pt>
                <c:pt idx="42106">
                  <c:v>8.4211999999964158E-4</c:v>
                </c:pt>
                <c:pt idx="42107">
                  <c:v>8.4213999999964157E-4</c:v>
                </c:pt>
                <c:pt idx="42108">
                  <c:v>8.4215999999964156E-4</c:v>
                </c:pt>
                <c:pt idx="42109">
                  <c:v>8.4217999999964155E-4</c:v>
                </c:pt>
                <c:pt idx="42110">
                  <c:v>8.4219999999964154E-4</c:v>
                </c:pt>
                <c:pt idx="42111">
                  <c:v>8.4221999999964153E-4</c:v>
                </c:pt>
                <c:pt idx="42112">
                  <c:v>8.4223999999964152E-4</c:v>
                </c:pt>
                <c:pt idx="42113">
                  <c:v>8.4225999999964151E-4</c:v>
                </c:pt>
                <c:pt idx="42114">
                  <c:v>8.422799999996415E-4</c:v>
                </c:pt>
                <c:pt idx="42115">
                  <c:v>8.4229999999964149E-4</c:v>
                </c:pt>
                <c:pt idx="42116">
                  <c:v>8.4231999999964148E-4</c:v>
                </c:pt>
                <c:pt idx="42117">
                  <c:v>8.4233999999964147E-4</c:v>
                </c:pt>
                <c:pt idx="42118">
                  <c:v>8.4235999999964146E-4</c:v>
                </c:pt>
                <c:pt idx="42119">
                  <c:v>8.4237999999964145E-4</c:v>
                </c:pt>
                <c:pt idx="42120">
                  <c:v>8.4239999999964144E-4</c:v>
                </c:pt>
                <c:pt idx="42121">
                  <c:v>8.4241999999964143E-4</c:v>
                </c:pt>
                <c:pt idx="42122">
                  <c:v>8.4243999999964142E-4</c:v>
                </c:pt>
                <c:pt idx="42123">
                  <c:v>8.4245999999964141E-4</c:v>
                </c:pt>
                <c:pt idx="42124">
                  <c:v>8.424799999996414E-4</c:v>
                </c:pt>
                <c:pt idx="42125">
                  <c:v>8.4249999999964139E-4</c:v>
                </c:pt>
                <c:pt idx="42126">
                  <c:v>8.4251999999964138E-4</c:v>
                </c:pt>
                <c:pt idx="42127">
                  <c:v>8.4253999999964137E-4</c:v>
                </c:pt>
                <c:pt idx="42128">
                  <c:v>8.4255999999964136E-4</c:v>
                </c:pt>
                <c:pt idx="42129">
                  <c:v>8.4257999999964135E-4</c:v>
                </c:pt>
                <c:pt idx="42130">
                  <c:v>8.4259999999964134E-4</c:v>
                </c:pt>
                <c:pt idx="42131">
                  <c:v>8.4261999999964133E-4</c:v>
                </c:pt>
                <c:pt idx="42132">
                  <c:v>8.4263999999964131E-4</c:v>
                </c:pt>
                <c:pt idx="42133">
                  <c:v>8.426599999996413E-4</c:v>
                </c:pt>
                <c:pt idx="42134">
                  <c:v>8.4267999999964129E-4</c:v>
                </c:pt>
                <c:pt idx="42135">
                  <c:v>8.4269999999964128E-4</c:v>
                </c:pt>
                <c:pt idx="42136">
                  <c:v>8.4271999999964127E-4</c:v>
                </c:pt>
                <c:pt idx="42137">
                  <c:v>8.4273999999964126E-4</c:v>
                </c:pt>
                <c:pt idx="42138">
                  <c:v>8.4275999999964125E-4</c:v>
                </c:pt>
                <c:pt idx="42139">
                  <c:v>8.4277999999964124E-4</c:v>
                </c:pt>
                <c:pt idx="42140">
                  <c:v>8.4279999999964123E-4</c:v>
                </c:pt>
                <c:pt idx="42141">
                  <c:v>8.4281999999964122E-4</c:v>
                </c:pt>
                <c:pt idx="42142">
                  <c:v>8.4283999999964121E-4</c:v>
                </c:pt>
                <c:pt idx="42143">
                  <c:v>8.428599999996412E-4</c:v>
                </c:pt>
                <c:pt idx="42144">
                  <c:v>8.4287999999964119E-4</c:v>
                </c:pt>
                <c:pt idx="42145">
                  <c:v>8.4289999999964118E-4</c:v>
                </c:pt>
                <c:pt idx="42146">
                  <c:v>8.4291999999964117E-4</c:v>
                </c:pt>
                <c:pt idx="42147">
                  <c:v>8.4293999999964116E-4</c:v>
                </c:pt>
                <c:pt idx="42148">
                  <c:v>8.4295999999964115E-4</c:v>
                </c:pt>
                <c:pt idx="42149">
                  <c:v>8.4297999999964114E-4</c:v>
                </c:pt>
                <c:pt idx="42150">
                  <c:v>8.4299999999964113E-4</c:v>
                </c:pt>
                <c:pt idx="42151">
                  <c:v>8.4301999999964112E-4</c:v>
                </c:pt>
                <c:pt idx="42152">
                  <c:v>8.4303999999964111E-4</c:v>
                </c:pt>
                <c:pt idx="42153">
                  <c:v>8.430599999996411E-4</c:v>
                </c:pt>
                <c:pt idx="42154">
                  <c:v>8.4307999999964109E-4</c:v>
                </c:pt>
                <c:pt idx="42155">
                  <c:v>8.4309999999964108E-4</c:v>
                </c:pt>
                <c:pt idx="42156">
                  <c:v>8.4311999999964107E-4</c:v>
                </c:pt>
                <c:pt idx="42157">
                  <c:v>8.4313999999964106E-4</c:v>
                </c:pt>
                <c:pt idx="42158">
                  <c:v>8.4315999999964105E-4</c:v>
                </c:pt>
                <c:pt idx="42159">
                  <c:v>8.4317999999964104E-4</c:v>
                </c:pt>
                <c:pt idx="42160">
                  <c:v>8.4319999999964102E-4</c:v>
                </c:pt>
                <c:pt idx="42161">
                  <c:v>8.4321999999964101E-4</c:v>
                </c:pt>
                <c:pt idx="42162">
                  <c:v>8.43239999999641E-4</c:v>
                </c:pt>
                <c:pt idx="42163">
                  <c:v>8.4325999999964099E-4</c:v>
                </c:pt>
                <c:pt idx="42164">
                  <c:v>8.4327999999964098E-4</c:v>
                </c:pt>
                <c:pt idx="42165">
                  <c:v>8.4329999999964097E-4</c:v>
                </c:pt>
                <c:pt idx="42166">
                  <c:v>8.4331999999964096E-4</c:v>
                </c:pt>
                <c:pt idx="42167">
                  <c:v>8.4333999999964095E-4</c:v>
                </c:pt>
                <c:pt idx="42168">
                  <c:v>8.4335999999964094E-4</c:v>
                </c:pt>
                <c:pt idx="42169">
                  <c:v>8.4337999999964093E-4</c:v>
                </c:pt>
                <c:pt idx="42170">
                  <c:v>8.4339999999964092E-4</c:v>
                </c:pt>
                <c:pt idx="42171">
                  <c:v>8.4341999999964091E-4</c:v>
                </c:pt>
                <c:pt idx="42172">
                  <c:v>8.434399999996409E-4</c:v>
                </c:pt>
                <c:pt idx="42173">
                  <c:v>8.4345999999964089E-4</c:v>
                </c:pt>
                <c:pt idx="42174">
                  <c:v>8.4347999999964088E-4</c:v>
                </c:pt>
                <c:pt idx="42175">
                  <c:v>8.4349999999964087E-4</c:v>
                </c:pt>
                <c:pt idx="42176">
                  <c:v>8.4351999999964086E-4</c:v>
                </c:pt>
                <c:pt idx="42177">
                  <c:v>8.4353999999964085E-4</c:v>
                </c:pt>
                <c:pt idx="42178">
                  <c:v>8.4355999999964084E-4</c:v>
                </c:pt>
                <c:pt idx="42179">
                  <c:v>8.4357999999964083E-4</c:v>
                </c:pt>
                <c:pt idx="42180">
                  <c:v>8.4359999999964082E-4</c:v>
                </c:pt>
                <c:pt idx="42181">
                  <c:v>8.4361999999964081E-4</c:v>
                </c:pt>
                <c:pt idx="42182">
                  <c:v>8.436399999996408E-4</c:v>
                </c:pt>
                <c:pt idx="42183">
                  <c:v>8.4365999999964079E-4</c:v>
                </c:pt>
                <c:pt idx="42184">
                  <c:v>8.4367999999964078E-4</c:v>
                </c:pt>
                <c:pt idx="42185">
                  <c:v>8.4369999999964077E-4</c:v>
                </c:pt>
                <c:pt idx="42186">
                  <c:v>8.4371999999964076E-4</c:v>
                </c:pt>
                <c:pt idx="42187">
                  <c:v>8.4373999999964075E-4</c:v>
                </c:pt>
                <c:pt idx="42188">
                  <c:v>8.4375999999964073E-4</c:v>
                </c:pt>
                <c:pt idx="42189">
                  <c:v>8.4377999999964072E-4</c:v>
                </c:pt>
                <c:pt idx="42190">
                  <c:v>8.4379999999964071E-4</c:v>
                </c:pt>
                <c:pt idx="42191">
                  <c:v>8.438199999996407E-4</c:v>
                </c:pt>
                <c:pt idx="42192">
                  <c:v>8.4383999999964069E-4</c:v>
                </c:pt>
                <c:pt idx="42193">
                  <c:v>8.4385999999964068E-4</c:v>
                </c:pt>
                <c:pt idx="42194">
                  <c:v>8.4387999999964067E-4</c:v>
                </c:pt>
                <c:pt idx="42195">
                  <c:v>8.4389999999964066E-4</c:v>
                </c:pt>
                <c:pt idx="42196">
                  <c:v>8.4391999999964065E-4</c:v>
                </c:pt>
                <c:pt idx="42197">
                  <c:v>8.4393999999964064E-4</c:v>
                </c:pt>
                <c:pt idx="42198">
                  <c:v>8.4395999999964063E-4</c:v>
                </c:pt>
                <c:pt idx="42199">
                  <c:v>8.4397999999964062E-4</c:v>
                </c:pt>
                <c:pt idx="42200">
                  <c:v>8.4399999999964061E-4</c:v>
                </c:pt>
                <c:pt idx="42201">
                  <c:v>8.440199999996406E-4</c:v>
                </c:pt>
                <c:pt idx="42202">
                  <c:v>8.4403999999964059E-4</c:v>
                </c:pt>
                <c:pt idx="42203">
                  <c:v>8.4405999999964058E-4</c:v>
                </c:pt>
                <c:pt idx="42204">
                  <c:v>8.4407999999964057E-4</c:v>
                </c:pt>
                <c:pt idx="42205">
                  <c:v>8.4409999999964056E-4</c:v>
                </c:pt>
                <c:pt idx="42206">
                  <c:v>8.4411999999964055E-4</c:v>
                </c:pt>
                <c:pt idx="42207">
                  <c:v>8.4413999999964054E-4</c:v>
                </c:pt>
                <c:pt idx="42208">
                  <c:v>8.4415999999964053E-4</c:v>
                </c:pt>
                <c:pt idx="42209">
                  <c:v>8.4417999999964052E-4</c:v>
                </c:pt>
                <c:pt idx="42210">
                  <c:v>8.4419999999964051E-4</c:v>
                </c:pt>
                <c:pt idx="42211">
                  <c:v>8.442199999996405E-4</c:v>
                </c:pt>
                <c:pt idx="42212">
                  <c:v>8.4423999999964049E-4</c:v>
                </c:pt>
                <c:pt idx="42213">
                  <c:v>8.4425999999964048E-4</c:v>
                </c:pt>
                <c:pt idx="42214">
                  <c:v>8.4427999999964047E-4</c:v>
                </c:pt>
                <c:pt idx="42215">
                  <c:v>8.4429999999964046E-4</c:v>
                </c:pt>
                <c:pt idx="42216">
                  <c:v>8.4431999999964044E-4</c:v>
                </c:pt>
                <c:pt idx="42217">
                  <c:v>8.4433999999964043E-4</c:v>
                </c:pt>
                <c:pt idx="42218">
                  <c:v>8.4435999999964042E-4</c:v>
                </c:pt>
                <c:pt idx="42219">
                  <c:v>8.4437999999964041E-4</c:v>
                </c:pt>
                <c:pt idx="42220">
                  <c:v>8.443999999996404E-4</c:v>
                </c:pt>
                <c:pt idx="42221">
                  <c:v>8.4441999999964039E-4</c:v>
                </c:pt>
                <c:pt idx="42222">
                  <c:v>8.4443999999964038E-4</c:v>
                </c:pt>
                <c:pt idx="42223">
                  <c:v>8.4445999999964037E-4</c:v>
                </c:pt>
                <c:pt idx="42224">
                  <c:v>8.4447999999964036E-4</c:v>
                </c:pt>
                <c:pt idx="42225">
                  <c:v>8.4449999999964035E-4</c:v>
                </c:pt>
                <c:pt idx="42226">
                  <c:v>8.4451999999964034E-4</c:v>
                </c:pt>
                <c:pt idx="42227">
                  <c:v>8.4453999999964033E-4</c:v>
                </c:pt>
                <c:pt idx="42228">
                  <c:v>8.4455999999964032E-4</c:v>
                </c:pt>
                <c:pt idx="42229">
                  <c:v>8.4457999999964031E-4</c:v>
                </c:pt>
                <c:pt idx="42230">
                  <c:v>8.445999999996403E-4</c:v>
                </c:pt>
                <c:pt idx="42231">
                  <c:v>8.4461999999964029E-4</c:v>
                </c:pt>
                <c:pt idx="42232">
                  <c:v>8.4463999999964028E-4</c:v>
                </c:pt>
                <c:pt idx="42233">
                  <c:v>8.4465999999964027E-4</c:v>
                </c:pt>
                <c:pt idx="42234">
                  <c:v>8.4467999999964026E-4</c:v>
                </c:pt>
                <c:pt idx="42235">
                  <c:v>8.4469999999964025E-4</c:v>
                </c:pt>
                <c:pt idx="42236">
                  <c:v>8.4471999999964024E-4</c:v>
                </c:pt>
                <c:pt idx="42237">
                  <c:v>8.4473999999964023E-4</c:v>
                </c:pt>
                <c:pt idx="42238">
                  <c:v>8.4475999999964022E-4</c:v>
                </c:pt>
                <c:pt idx="42239">
                  <c:v>8.4477999999964021E-4</c:v>
                </c:pt>
                <c:pt idx="42240">
                  <c:v>8.447999999996402E-4</c:v>
                </c:pt>
                <c:pt idx="42241">
                  <c:v>8.4481999999964019E-4</c:v>
                </c:pt>
                <c:pt idx="42242">
                  <c:v>8.4483999999964018E-4</c:v>
                </c:pt>
                <c:pt idx="42243">
                  <c:v>8.4485999999964017E-4</c:v>
                </c:pt>
                <c:pt idx="42244">
                  <c:v>8.4487999999964015E-4</c:v>
                </c:pt>
                <c:pt idx="42245">
                  <c:v>8.4489999999964014E-4</c:v>
                </c:pt>
                <c:pt idx="42246">
                  <c:v>8.4491999999964013E-4</c:v>
                </c:pt>
                <c:pt idx="42247">
                  <c:v>8.4493999999964012E-4</c:v>
                </c:pt>
                <c:pt idx="42248">
                  <c:v>8.4495999999964011E-4</c:v>
                </c:pt>
                <c:pt idx="42249">
                  <c:v>8.449799999996401E-4</c:v>
                </c:pt>
                <c:pt idx="42250">
                  <c:v>8.4499999999964009E-4</c:v>
                </c:pt>
                <c:pt idx="42251">
                  <c:v>8.4501999999964008E-4</c:v>
                </c:pt>
                <c:pt idx="42252">
                  <c:v>8.4503999999964007E-4</c:v>
                </c:pt>
                <c:pt idx="42253">
                  <c:v>8.4505999999964006E-4</c:v>
                </c:pt>
                <c:pt idx="42254">
                  <c:v>8.4507999999964005E-4</c:v>
                </c:pt>
                <c:pt idx="42255">
                  <c:v>8.4509999999964004E-4</c:v>
                </c:pt>
                <c:pt idx="42256">
                  <c:v>8.4511999999964003E-4</c:v>
                </c:pt>
                <c:pt idx="42257">
                  <c:v>8.4513999999964002E-4</c:v>
                </c:pt>
                <c:pt idx="42258">
                  <c:v>8.4515999999964001E-4</c:v>
                </c:pt>
                <c:pt idx="42259">
                  <c:v>8.4517999999964E-4</c:v>
                </c:pt>
                <c:pt idx="42260">
                  <c:v>8.4519999999963999E-4</c:v>
                </c:pt>
                <c:pt idx="42261">
                  <c:v>8.4521999999963998E-4</c:v>
                </c:pt>
                <c:pt idx="42262">
                  <c:v>8.4523999999963997E-4</c:v>
                </c:pt>
                <c:pt idx="42263">
                  <c:v>8.4525999999963996E-4</c:v>
                </c:pt>
                <c:pt idx="42264">
                  <c:v>8.4527999999963995E-4</c:v>
                </c:pt>
                <c:pt idx="42265">
                  <c:v>8.4529999999963994E-4</c:v>
                </c:pt>
                <c:pt idx="42266">
                  <c:v>8.4531999999963993E-4</c:v>
                </c:pt>
                <c:pt idx="42267">
                  <c:v>8.4533999999963992E-4</c:v>
                </c:pt>
                <c:pt idx="42268">
                  <c:v>8.4535999999963991E-4</c:v>
                </c:pt>
                <c:pt idx="42269">
                  <c:v>8.453799999996399E-4</c:v>
                </c:pt>
                <c:pt idx="42270">
                  <c:v>8.4539999999963989E-4</c:v>
                </c:pt>
                <c:pt idx="42271">
                  <c:v>8.4541999999963988E-4</c:v>
                </c:pt>
                <c:pt idx="42272">
                  <c:v>8.4543999999963986E-4</c:v>
                </c:pt>
                <c:pt idx="42273">
                  <c:v>8.4545999999963985E-4</c:v>
                </c:pt>
                <c:pt idx="42274">
                  <c:v>8.4547999999963984E-4</c:v>
                </c:pt>
                <c:pt idx="42275">
                  <c:v>8.4549999999963983E-4</c:v>
                </c:pt>
                <c:pt idx="42276">
                  <c:v>8.4551999999963982E-4</c:v>
                </c:pt>
                <c:pt idx="42277">
                  <c:v>8.4553999999963981E-4</c:v>
                </c:pt>
                <c:pt idx="42278">
                  <c:v>8.455599999996398E-4</c:v>
                </c:pt>
                <c:pt idx="42279">
                  <c:v>8.4557999999963979E-4</c:v>
                </c:pt>
                <c:pt idx="42280">
                  <c:v>8.4559999999963978E-4</c:v>
                </c:pt>
                <c:pt idx="42281">
                  <c:v>8.4561999999963977E-4</c:v>
                </c:pt>
                <c:pt idx="42282">
                  <c:v>8.4563999999963976E-4</c:v>
                </c:pt>
                <c:pt idx="42283">
                  <c:v>8.4565999999963975E-4</c:v>
                </c:pt>
                <c:pt idx="42284">
                  <c:v>8.4567999999963974E-4</c:v>
                </c:pt>
                <c:pt idx="42285">
                  <c:v>8.4569999999963973E-4</c:v>
                </c:pt>
                <c:pt idx="42286">
                  <c:v>8.4571999999963972E-4</c:v>
                </c:pt>
                <c:pt idx="42287">
                  <c:v>8.4573999999963971E-4</c:v>
                </c:pt>
                <c:pt idx="42288">
                  <c:v>8.457599999996397E-4</c:v>
                </c:pt>
                <c:pt idx="42289">
                  <c:v>8.4577999999963969E-4</c:v>
                </c:pt>
                <c:pt idx="42290">
                  <c:v>8.4579999999963968E-4</c:v>
                </c:pt>
                <c:pt idx="42291">
                  <c:v>8.4581999999963967E-4</c:v>
                </c:pt>
                <c:pt idx="42292">
                  <c:v>8.4583999999963966E-4</c:v>
                </c:pt>
                <c:pt idx="42293">
                  <c:v>8.4585999999963965E-4</c:v>
                </c:pt>
                <c:pt idx="42294">
                  <c:v>8.4587999999963964E-4</c:v>
                </c:pt>
                <c:pt idx="42295">
                  <c:v>8.4589999999963963E-4</c:v>
                </c:pt>
                <c:pt idx="42296">
                  <c:v>8.4591999999963962E-4</c:v>
                </c:pt>
                <c:pt idx="42297">
                  <c:v>8.4593999999963961E-4</c:v>
                </c:pt>
                <c:pt idx="42298">
                  <c:v>8.459599999996396E-4</c:v>
                </c:pt>
                <c:pt idx="42299">
                  <c:v>8.4597999999963959E-4</c:v>
                </c:pt>
                <c:pt idx="42300">
                  <c:v>8.4599999999963958E-4</c:v>
                </c:pt>
                <c:pt idx="42301">
                  <c:v>8.4601999999963956E-4</c:v>
                </c:pt>
                <c:pt idx="42302">
                  <c:v>8.4603999999963955E-4</c:v>
                </c:pt>
                <c:pt idx="42303">
                  <c:v>8.4605999999963954E-4</c:v>
                </c:pt>
                <c:pt idx="42304">
                  <c:v>8.4607999999963953E-4</c:v>
                </c:pt>
                <c:pt idx="42305">
                  <c:v>8.4609999999963952E-4</c:v>
                </c:pt>
                <c:pt idx="42306">
                  <c:v>8.4611999999963951E-4</c:v>
                </c:pt>
                <c:pt idx="42307">
                  <c:v>8.461399999996395E-4</c:v>
                </c:pt>
                <c:pt idx="42308">
                  <c:v>8.4615999999963949E-4</c:v>
                </c:pt>
                <c:pt idx="42309">
                  <c:v>8.4617999999963948E-4</c:v>
                </c:pt>
                <c:pt idx="42310">
                  <c:v>8.4619999999963947E-4</c:v>
                </c:pt>
                <c:pt idx="42311">
                  <c:v>8.4621999999963946E-4</c:v>
                </c:pt>
                <c:pt idx="42312">
                  <c:v>8.4623999999963945E-4</c:v>
                </c:pt>
                <c:pt idx="42313">
                  <c:v>8.4625999999963944E-4</c:v>
                </c:pt>
                <c:pt idx="42314">
                  <c:v>8.4627999999963943E-4</c:v>
                </c:pt>
                <c:pt idx="42315">
                  <c:v>8.4629999999963942E-4</c:v>
                </c:pt>
                <c:pt idx="42316">
                  <c:v>8.4631999999963941E-4</c:v>
                </c:pt>
                <c:pt idx="42317">
                  <c:v>8.463399999996394E-4</c:v>
                </c:pt>
                <c:pt idx="42318">
                  <c:v>8.4635999999963939E-4</c:v>
                </c:pt>
                <c:pt idx="42319">
                  <c:v>8.4637999999963938E-4</c:v>
                </c:pt>
                <c:pt idx="42320">
                  <c:v>8.4639999999963937E-4</c:v>
                </c:pt>
                <c:pt idx="42321">
                  <c:v>8.4641999999963936E-4</c:v>
                </c:pt>
                <c:pt idx="42322">
                  <c:v>8.4643999999963935E-4</c:v>
                </c:pt>
                <c:pt idx="42323">
                  <c:v>8.4645999999963934E-4</c:v>
                </c:pt>
                <c:pt idx="42324">
                  <c:v>8.4647999999963933E-4</c:v>
                </c:pt>
                <c:pt idx="42325">
                  <c:v>8.4649999999963932E-4</c:v>
                </c:pt>
                <c:pt idx="42326">
                  <c:v>8.4651999999963931E-4</c:v>
                </c:pt>
                <c:pt idx="42327">
                  <c:v>8.465399999996393E-4</c:v>
                </c:pt>
                <c:pt idx="42328">
                  <c:v>8.4655999999963929E-4</c:v>
                </c:pt>
                <c:pt idx="42329">
                  <c:v>8.4657999999963927E-4</c:v>
                </c:pt>
                <c:pt idx="42330">
                  <c:v>8.4659999999963926E-4</c:v>
                </c:pt>
                <c:pt idx="42331">
                  <c:v>8.4661999999963925E-4</c:v>
                </c:pt>
                <c:pt idx="42332">
                  <c:v>8.4663999999963924E-4</c:v>
                </c:pt>
                <c:pt idx="42333">
                  <c:v>8.4665999999963923E-4</c:v>
                </c:pt>
                <c:pt idx="42334">
                  <c:v>8.4667999999963922E-4</c:v>
                </c:pt>
                <c:pt idx="42335">
                  <c:v>8.4669999999963921E-4</c:v>
                </c:pt>
                <c:pt idx="42336">
                  <c:v>8.467199999996392E-4</c:v>
                </c:pt>
                <c:pt idx="42337">
                  <c:v>8.4673999999963919E-4</c:v>
                </c:pt>
                <c:pt idx="42338">
                  <c:v>8.4675999999963918E-4</c:v>
                </c:pt>
                <c:pt idx="42339">
                  <c:v>8.4677999999963917E-4</c:v>
                </c:pt>
                <c:pt idx="42340">
                  <c:v>8.4679999999963916E-4</c:v>
                </c:pt>
                <c:pt idx="42341">
                  <c:v>8.4681999999963915E-4</c:v>
                </c:pt>
                <c:pt idx="42342">
                  <c:v>8.4683999999963914E-4</c:v>
                </c:pt>
                <c:pt idx="42343">
                  <c:v>8.4685999999963913E-4</c:v>
                </c:pt>
                <c:pt idx="42344">
                  <c:v>8.4687999999963912E-4</c:v>
                </c:pt>
                <c:pt idx="42345">
                  <c:v>8.4689999999963911E-4</c:v>
                </c:pt>
                <c:pt idx="42346">
                  <c:v>8.469199999996391E-4</c:v>
                </c:pt>
                <c:pt idx="42347">
                  <c:v>8.4693999999963909E-4</c:v>
                </c:pt>
                <c:pt idx="42348">
                  <c:v>8.4695999999963908E-4</c:v>
                </c:pt>
                <c:pt idx="42349">
                  <c:v>8.4697999999963907E-4</c:v>
                </c:pt>
                <c:pt idx="42350">
                  <c:v>8.4699999999963906E-4</c:v>
                </c:pt>
                <c:pt idx="42351">
                  <c:v>8.4701999999963905E-4</c:v>
                </c:pt>
                <c:pt idx="42352">
                  <c:v>8.4703999999963904E-4</c:v>
                </c:pt>
                <c:pt idx="42353">
                  <c:v>8.4705999999963903E-4</c:v>
                </c:pt>
                <c:pt idx="42354">
                  <c:v>8.4707999999963902E-4</c:v>
                </c:pt>
                <c:pt idx="42355">
                  <c:v>8.4709999999963901E-4</c:v>
                </c:pt>
                <c:pt idx="42356">
                  <c:v>8.47119999999639E-4</c:v>
                </c:pt>
                <c:pt idx="42357">
                  <c:v>8.4713999999963898E-4</c:v>
                </c:pt>
                <c:pt idx="42358">
                  <c:v>8.4715999999963897E-4</c:v>
                </c:pt>
                <c:pt idx="42359">
                  <c:v>8.4717999999963896E-4</c:v>
                </c:pt>
                <c:pt idx="42360">
                  <c:v>8.4719999999963895E-4</c:v>
                </c:pt>
                <c:pt idx="42361">
                  <c:v>8.4721999999963894E-4</c:v>
                </c:pt>
                <c:pt idx="42362">
                  <c:v>8.4723999999963893E-4</c:v>
                </c:pt>
                <c:pt idx="42363">
                  <c:v>8.4725999999963892E-4</c:v>
                </c:pt>
                <c:pt idx="42364">
                  <c:v>8.4727999999963891E-4</c:v>
                </c:pt>
                <c:pt idx="42365">
                  <c:v>8.472999999996389E-4</c:v>
                </c:pt>
                <c:pt idx="42366">
                  <c:v>8.4731999999963889E-4</c:v>
                </c:pt>
                <c:pt idx="42367">
                  <c:v>8.4733999999963888E-4</c:v>
                </c:pt>
                <c:pt idx="42368">
                  <c:v>8.4735999999963887E-4</c:v>
                </c:pt>
                <c:pt idx="42369">
                  <c:v>8.4737999999963886E-4</c:v>
                </c:pt>
                <c:pt idx="42370">
                  <c:v>8.4739999999963885E-4</c:v>
                </c:pt>
                <c:pt idx="42371">
                  <c:v>8.4741999999963884E-4</c:v>
                </c:pt>
                <c:pt idx="42372">
                  <c:v>8.4743999999963883E-4</c:v>
                </c:pt>
                <c:pt idx="42373">
                  <c:v>8.4745999999963882E-4</c:v>
                </c:pt>
                <c:pt idx="42374">
                  <c:v>8.4747999999963881E-4</c:v>
                </c:pt>
                <c:pt idx="42375">
                  <c:v>8.474999999996388E-4</c:v>
                </c:pt>
                <c:pt idx="42376">
                  <c:v>8.4751999999963879E-4</c:v>
                </c:pt>
                <c:pt idx="42377">
                  <c:v>8.4753999999963878E-4</c:v>
                </c:pt>
                <c:pt idx="42378">
                  <c:v>8.4755999999963877E-4</c:v>
                </c:pt>
                <c:pt idx="42379">
                  <c:v>8.4757999999963876E-4</c:v>
                </c:pt>
                <c:pt idx="42380">
                  <c:v>8.4759999999963875E-4</c:v>
                </c:pt>
                <c:pt idx="42381">
                  <c:v>8.4761999999963874E-4</c:v>
                </c:pt>
                <c:pt idx="42382">
                  <c:v>8.4763999999963873E-4</c:v>
                </c:pt>
                <c:pt idx="42383">
                  <c:v>8.4765999999963872E-4</c:v>
                </c:pt>
                <c:pt idx="42384">
                  <c:v>8.4767999999963871E-4</c:v>
                </c:pt>
                <c:pt idx="42385">
                  <c:v>8.4769999999963869E-4</c:v>
                </c:pt>
                <c:pt idx="42386">
                  <c:v>8.4771999999963868E-4</c:v>
                </c:pt>
                <c:pt idx="42387">
                  <c:v>8.4773999999963867E-4</c:v>
                </c:pt>
                <c:pt idx="42388">
                  <c:v>8.4775999999963866E-4</c:v>
                </c:pt>
                <c:pt idx="42389">
                  <c:v>8.4777999999963865E-4</c:v>
                </c:pt>
                <c:pt idx="42390">
                  <c:v>8.4779999999963864E-4</c:v>
                </c:pt>
                <c:pt idx="42391">
                  <c:v>8.4781999999963863E-4</c:v>
                </c:pt>
                <c:pt idx="42392">
                  <c:v>8.4783999999963862E-4</c:v>
                </c:pt>
                <c:pt idx="42393">
                  <c:v>8.4785999999963861E-4</c:v>
                </c:pt>
                <c:pt idx="42394">
                  <c:v>8.478799999996386E-4</c:v>
                </c:pt>
                <c:pt idx="42395">
                  <c:v>8.4789999999963859E-4</c:v>
                </c:pt>
                <c:pt idx="42396">
                  <c:v>8.4791999999963858E-4</c:v>
                </c:pt>
                <c:pt idx="42397">
                  <c:v>8.4793999999963857E-4</c:v>
                </c:pt>
                <c:pt idx="42398">
                  <c:v>8.4795999999963856E-4</c:v>
                </c:pt>
                <c:pt idx="42399">
                  <c:v>8.4797999999963855E-4</c:v>
                </c:pt>
                <c:pt idx="42400">
                  <c:v>8.4799999999963854E-4</c:v>
                </c:pt>
                <c:pt idx="42401">
                  <c:v>8.4801999999963853E-4</c:v>
                </c:pt>
                <c:pt idx="42402">
                  <c:v>8.4803999999963852E-4</c:v>
                </c:pt>
                <c:pt idx="42403">
                  <c:v>8.4805999999963851E-4</c:v>
                </c:pt>
                <c:pt idx="42404">
                  <c:v>8.480799999996385E-4</c:v>
                </c:pt>
                <c:pt idx="42405">
                  <c:v>8.4809999999963849E-4</c:v>
                </c:pt>
                <c:pt idx="42406">
                  <c:v>8.4811999999963848E-4</c:v>
                </c:pt>
                <c:pt idx="42407">
                  <c:v>8.4813999999963847E-4</c:v>
                </c:pt>
                <c:pt idx="42408">
                  <c:v>8.4815999999963846E-4</c:v>
                </c:pt>
                <c:pt idx="42409">
                  <c:v>8.4817999999963845E-4</c:v>
                </c:pt>
                <c:pt idx="42410">
                  <c:v>8.4819999999963844E-4</c:v>
                </c:pt>
                <c:pt idx="42411">
                  <c:v>8.4821999999963843E-4</c:v>
                </c:pt>
                <c:pt idx="42412">
                  <c:v>8.4823999999963842E-4</c:v>
                </c:pt>
                <c:pt idx="42413">
                  <c:v>8.482599999996384E-4</c:v>
                </c:pt>
                <c:pt idx="42414">
                  <c:v>8.4827999999963839E-4</c:v>
                </c:pt>
                <c:pt idx="42415">
                  <c:v>8.4829999999963838E-4</c:v>
                </c:pt>
                <c:pt idx="42416">
                  <c:v>8.4831999999963837E-4</c:v>
                </c:pt>
                <c:pt idx="42417">
                  <c:v>8.4833999999963836E-4</c:v>
                </c:pt>
                <c:pt idx="42418">
                  <c:v>8.4835999999963835E-4</c:v>
                </c:pt>
                <c:pt idx="42419">
                  <c:v>8.4837999999963834E-4</c:v>
                </c:pt>
                <c:pt idx="42420">
                  <c:v>8.4839999999963833E-4</c:v>
                </c:pt>
                <c:pt idx="42421">
                  <c:v>8.4841999999963832E-4</c:v>
                </c:pt>
                <c:pt idx="42422">
                  <c:v>8.4843999999963831E-4</c:v>
                </c:pt>
                <c:pt idx="42423">
                  <c:v>8.484599999996383E-4</c:v>
                </c:pt>
                <c:pt idx="42424">
                  <c:v>8.4847999999963829E-4</c:v>
                </c:pt>
                <c:pt idx="42425">
                  <c:v>8.4849999999963828E-4</c:v>
                </c:pt>
                <c:pt idx="42426">
                  <c:v>8.4851999999963827E-4</c:v>
                </c:pt>
                <c:pt idx="42427">
                  <c:v>8.4853999999963826E-4</c:v>
                </c:pt>
                <c:pt idx="42428">
                  <c:v>8.4855999999963825E-4</c:v>
                </c:pt>
                <c:pt idx="42429">
                  <c:v>8.4857999999963824E-4</c:v>
                </c:pt>
                <c:pt idx="42430">
                  <c:v>8.4859999999963823E-4</c:v>
                </c:pt>
                <c:pt idx="42431">
                  <c:v>8.4861999999963822E-4</c:v>
                </c:pt>
                <c:pt idx="42432">
                  <c:v>8.4863999999963821E-4</c:v>
                </c:pt>
                <c:pt idx="42433">
                  <c:v>8.486599999996382E-4</c:v>
                </c:pt>
                <c:pt idx="42434">
                  <c:v>8.4867999999963819E-4</c:v>
                </c:pt>
                <c:pt idx="42435">
                  <c:v>8.4869999999963818E-4</c:v>
                </c:pt>
                <c:pt idx="42436">
                  <c:v>8.4871999999963817E-4</c:v>
                </c:pt>
                <c:pt idx="42437">
                  <c:v>8.4873999999963816E-4</c:v>
                </c:pt>
                <c:pt idx="42438">
                  <c:v>8.4875999999963815E-4</c:v>
                </c:pt>
                <c:pt idx="42439">
                  <c:v>8.4877999999963814E-4</c:v>
                </c:pt>
                <c:pt idx="42440">
                  <c:v>8.4879999999963813E-4</c:v>
                </c:pt>
                <c:pt idx="42441">
                  <c:v>8.4881999999963811E-4</c:v>
                </c:pt>
                <c:pt idx="42442">
                  <c:v>8.488399999996381E-4</c:v>
                </c:pt>
                <c:pt idx="42443">
                  <c:v>8.4885999999963809E-4</c:v>
                </c:pt>
                <c:pt idx="42444">
                  <c:v>8.4887999999963808E-4</c:v>
                </c:pt>
                <c:pt idx="42445">
                  <c:v>8.4889999999963807E-4</c:v>
                </c:pt>
                <c:pt idx="42446">
                  <c:v>8.4891999999963806E-4</c:v>
                </c:pt>
                <c:pt idx="42447">
                  <c:v>8.4893999999963805E-4</c:v>
                </c:pt>
                <c:pt idx="42448">
                  <c:v>8.4895999999963804E-4</c:v>
                </c:pt>
                <c:pt idx="42449">
                  <c:v>8.4897999999963803E-4</c:v>
                </c:pt>
                <c:pt idx="42450">
                  <c:v>8.4899999999963802E-4</c:v>
                </c:pt>
                <c:pt idx="42451">
                  <c:v>8.4901999999963801E-4</c:v>
                </c:pt>
                <c:pt idx="42452">
                  <c:v>8.49039999999638E-4</c:v>
                </c:pt>
                <c:pt idx="42453">
                  <c:v>8.4905999999963799E-4</c:v>
                </c:pt>
                <c:pt idx="42454">
                  <c:v>8.4907999999963798E-4</c:v>
                </c:pt>
                <c:pt idx="42455">
                  <c:v>8.4909999999963797E-4</c:v>
                </c:pt>
                <c:pt idx="42456">
                  <c:v>8.4911999999963796E-4</c:v>
                </c:pt>
                <c:pt idx="42457">
                  <c:v>8.4913999999963795E-4</c:v>
                </c:pt>
                <c:pt idx="42458">
                  <c:v>8.4915999999963794E-4</c:v>
                </c:pt>
                <c:pt idx="42459">
                  <c:v>8.4917999999963793E-4</c:v>
                </c:pt>
                <c:pt idx="42460">
                  <c:v>8.4919999999963792E-4</c:v>
                </c:pt>
                <c:pt idx="42461">
                  <c:v>8.4921999999963791E-4</c:v>
                </c:pt>
                <c:pt idx="42462">
                  <c:v>8.492399999996379E-4</c:v>
                </c:pt>
                <c:pt idx="42463">
                  <c:v>8.4925999999963789E-4</c:v>
                </c:pt>
                <c:pt idx="42464">
                  <c:v>8.4927999999963788E-4</c:v>
                </c:pt>
                <c:pt idx="42465">
                  <c:v>8.4929999999963787E-4</c:v>
                </c:pt>
                <c:pt idx="42466">
                  <c:v>8.4931999999963786E-4</c:v>
                </c:pt>
                <c:pt idx="42467">
                  <c:v>8.4933999999963785E-4</c:v>
                </c:pt>
                <c:pt idx="42468">
                  <c:v>8.4935999999963784E-4</c:v>
                </c:pt>
                <c:pt idx="42469">
                  <c:v>8.4937999999963782E-4</c:v>
                </c:pt>
                <c:pt idx="42470">
                  <c:v>8.4939999999963781E-4</c:v>
                </c:pt>
                <c:pt idx="42471">
                  <c:v>8.494199999996378E-4</c:v>
                </c:pt>
                <c:pt idx="42472">
                  <c:v>8.4943999999963779E-4</c:v>
                </c:pt>
                <c:pt idx="42473">
                  <c:v>8.4945999999963778E-4</c:v>
                </c:pt>
                <c:pt idx="42474">
                  <c:v>8.4947999999963777E-4</c:v>
                </c:pt>
                <c:pt idx="42475">
                  <c:v>8.4949999999963776E-4</c:v>
                </c:pt>
                <c:pt idx="42476">
                  <c:v>8.4951999999963775E-4</c:v>
                </c:pt>
                <c:pt idx="42477">
                  <c:v>8.4953999999963774E-4</c:v>
                </c:pt>
                <c:pt idx="42478">
                  <c:v>8.4955999999963773E-4</c:v>
                </c:pt>
                <c:pt idx="42479">
                  <c:v>8.4957999999963772E-4</c:v>
                </c:pt>
                <c:pt idx="42480">
                  <c:v>8.4959999999963771E-4</c:v>
                </c:pt>
                <c:pt idx="42481">
                  <c:v>8.496199999996377E-4</c:v>
                </c:pt>
                <c:pt idx="42482">
                  <c:v>8.4963999999963769E-4</c:v>
                </c:pt>
                <c:pt idx="42483">
                  <c:v>8.4965999999963768E-4</c:v>
                </c:pt>
                <c:pt idx="42484">
                  <c:v>8.4967999999963767E-4</c:v>
                </c:pt>
                <c:pt idx="42485">
                  <c:v>8.4969999999963766E-4</c:v>
                </c:pt>
                <c:pt idx="42486">
                  <c:v>8.4971999999963765E-4</c:v>
                </c:pt>
                <c:pt idx="42487">
                  <c:v>8.4973999999963764E-4</c:v>
                </c:pt>
                <c:pt idx="42488">
                  <c:v>8.4975999999963763E-4</c:v>
                </c:pt>
                <c:pt idx="42489">
                  <c:v>8.4977999999963762E-4</c:v>
                </c:pt>
                <c:pt idx="42490">
                  <c:v>8.4979999999963761E-4</c:v>
                </c:pt>
                <c:pt idx="42491">
                  <c:v>8.498199999996376E-4</c:v>
                </c:pt>
                <c:pt idx="42492">
                  <c:v>8.4983999999963759E-4</c:v>
                </c:pt>
                <c:pt idx="42493">
                  <c:v>8.4985999999963758E-4</c:v>
                </c:pt>
                <c:pt idx="42494">
                  <c:v>8.4987999999963757E-4</c:v>
                </c:pt>
                <c:pt idx="42495">
                  <c:v>8.4989999999963756E-4</c:v>
                </c:pt>
                <c:pt idx="42496">
                  <c:v>8.4991999999963755E-4</c:v>
                </c:pt>
                <c:pt idx="42497">
                  <c:v>8.4993999999963753E-4</c:v>
                </c:pt>
                <c:pt idx="42498">
                  <c:v>8.4995999999963752E-4</c:v>
                </c:pt>
                <c:pt idx="42499">
                  <c:v>8.4997999999963751E-4</c:v>
                </c:pt>
                <c:pt idx="42500">
                  <c:v>8.499999999996375E-4</c:v>
                </c:pt>
                <c:pt idx="42501">
                  <c:v>8.5001999999963749E-4</c:v>
                </c:pt>
                <c:pt idx="42502">
                  <c:v>8.5003999999963748E-4</c:v>
                </c:pt>
                <c:pt idx="42503">
                  <c:v>8.5005999999963747E-4</c:v>
                </c:pt>
                <c:pt idx="42504">
                  <c:v>8.5007999999963746E-4</c:v>
                </c:pt>
                <c:pt idx="42505">
                  <c:v>8.5009999999963745E-4</c:v>
                </c:pt>
                <c:pt idx="42506">
                  <c:v>8.5011999999963744E-4</c:v>
                </c:pt>
                <c:pt idx="42507">
                  <c:v>8.5013999999963743E-4</c:v>
                </c:pt>
                <c:pt idx="42508">
                  <c:v>8.5015999999963742E-4</c:v>
                </c:pt>
                <c:pt idx="42509">
                  <c:v>8.5017999999963741E-4</c:v>
                </c:pt>
                <c:pt idx="42510">
                  <c:v>8.501999999996374E-4</c:v>
                </c:pt>
                <c:pt idx="42511">
                  <c:v>8.5021999999963739E-4</c:v>
                </c:pt>
                <c:pt idx="42512">
                  <c:v>8.5023999999963738E-4</c:v>
                </c:pt>
                <c:pt idx="42513">
                  <c:v>8.5025999999963737E-4</c:v>
                </c:pt>
                <c:pt idx="42514">
                  <c:v>8.5027999999963736E-4</c:v>
                </c:pt>
                <c:pt idx="42515">
                  <c:v>8.5029999999963735E-4</c:v>
                </c:pt>
                <c:pt idx="42516">
                  <c:v>8.5031999999963734E-4</c:v>
                </c:pt>
                <c:pt idx="42517">
                  <c:v>8.5033999999963733E-4</c:v>
                </c:pt>
                <c:pt idx="42518">
                  <c:v>8.5035999999963732E-4</c:v>
                </c:pt>
                <c:pt idx="42519">
                  <c:v>8.5037999999963731E-4</c:v>
                </c:pt>
                <c:pt idx="42520">
                  <c:v>8.503999999996373E-4</c:v>
                </c:pt>
                <c:pt idx="42521">
                  <c:v>8.5041999999963729E-4</c:v>
                </c:pt>
                <c:pt idx="42522">
                  <c:v>8.5043999999963728E-4</c:v>
                </c:pt>
                <c:pt idx="42523">
                  <c:v>8.5045999999963727E-4</c:v>
                </c:pt>
                <c:pt idx="42524">
                  <c:v>8.5047999999963726E-4</c:v>
                </c:pt>
                <c:pt idx="42525">
                  <c:v>8.5049999999963724E-4</c:v>
                </c:pt>
                <c:pt idx="42526">
                  <c:v>8.5051999999963723E-4</c:v>
                </c:pt>
                <c:pt idx="42527">
                  <c:v>8.5053999999963722E-4</c:v>
                </c:pt>
                <c:pt idx="42528">
                  <c:v>8.5055999999963721E-4</c:v>
                </c:pt>
                <c:pt idx="42529">
                  <c:v>8.505799999996372E-4</c:v>
                </c:pt>
                <c:pt idx="42530">
                  <c:v>8.5059999999963719E-4</c:v>
                </c:pt>
                <c:pt idx="42531">
                  <c:v>8.5061999999963718E-4</c:v>
                </c:pt>
                <c:pt idx="42532">
                  <c:v>8.5063999999963717E-4</c:v>
                </c:pt>
                <c:pt idx="42533">
                  <c:v>8.5065999999963716E-4</c:v>
                </c:pt>
                <c:pt idx="42534">
                  <c:v>8.5067999999963715E-4</c:v>
                </c:pt>
                <c:pt idx="42535">
                  <c:v>8.5069999999963714E-4</c:v>
                </c:pt>
                <c:pt idx="42536">
                  <c:v>8.5071999999963713E-4</c:v>
                </c:pt>
                <c:pt idx="42537">
                  <c:v>8.5073999999963712E-4</c:v>
                </c:pt>
                <c:pt idx="42538">
                  <c:v>8.5075999999963711E-4</c:v>
                </c:pt>
                <c:pt idx="42539">
                  <c:v>8.507799999996371E-4</c:v>
                </c:pt>
                <c:pt idx="42540">
                  <c:v>8.5079999999963709E-4</c:v>
                </c:pt>
                <c:pt idx="42541">
                  <c:v>8.5081999999963708E-4</c:v>
                </c:pt>
                <c:pt idx="42542">
                  <c:v>8.5083999999963707E-4</c:v>
                </c:pt>
                <c:pt idx="42543">
                  <c:v>8.5085999999963706E-4</c:v>
                </c:pt>
                <c:pt idx="42544">
                  <c:v>8.5087999999963705E-4</c:v>
                </c:pt>
                <c:pt idx="42545">
                  <c:v>8.5089999999963704E-4</c:v>
                </c:pt>
                <c:pt idx="42546">
                  <c:v>8.5091999999963703E-4</c:v>
                </c:pt>
                <c:pt idx="42547">
                  <c:v>8.5093999999963702E-4</c:v>
                </c:pt>
                <c:pt idx="42548">
                  <c:v>8.5095999999963701E-4</c:v>
                </c:pt>
                <c:pt idx="42549">
                  <c:v>8.50979999999637E-4</c:v>
                </c:pt>
                <c:pt idx="42550">
                  <c:v>8.5099999999963699E-4</c:v>
                </c:pt>
                <c:pt idx="42551">
                  <c:v>8.5101999999963698E-4</c:v>
                </c:pt>
                <c:pt idx="42552">
                  <c:v>8.5103999999963697E-4</c:v>
                </c:pt>
                <c:pt idx="42553">
                  <c:v>8.5105999999963695E-4</c:v>
                </c:pt>
                <c:pt idx="42554">
                  <c:v>8.5107999999963694E-4</c:v>
                </c:pt>
                <c:pt idx="42555">
                  <c:v>8.5109999999963693E-4</c:v>
                </c:pt>
                <c:pt idx="42556">
                  <c:v>8.5111999999963692E-4</c:v>
                </c:pt>
                <c:pt idx="42557">
                  <c:v>8.5113999999963691E-4</c:v>
                </c:pt>
                <c:pt idx="42558">
                  <c:v>8.511599999996369E-4</c:v>
                </c:pt>
                <c:pt idx="42559">
                  <c:v>8.5117999999963689E-4</c:v>
                </c:pt>
                <c:pt idx="42560">
                  <c:v>8.5119999999963688E-4</c:v>
                </c:pt>
                <c:pt idx="42561">
                  <c:v>8.5121999999963687E-4</c:v>
                </c:pt>
                <c:pt idx="42562">
                  <c:v>8.5123999999963686E-4</c:v>
                </c:pt>
                <c:pt idx="42563">
                  <c:v>8.5125999999963685E-4</c:v>
                </c:pt>
                <c:pt idx="42564">
                  <c:v>8.5127999999963684E-4</c:v>
                </c:pt>
                <c:pt idx="42565">
                  <c:v>8.5129999999963683E-4</c:v>
                </c:pt>
                <c:pt idx="42566">
                  <c:v>8.5131999999963682E-4</c:v>
                </c:pt>
                <c:pt idx="42567">
                  <c:v>8.5133999999963681E-4</c:v>
                </c:pt>
                <c:pt idx="42568">
                  <c:v>8.513599999996368E-4</c:v>
                </c:pt>
                <c:pt idx="42569">
                  <c:v>8.5137999999963679E-4</c:v>
                </c:pt>
                <c:pt idx="42570">
                  <c:v>8.5139999999963678E-4</c:v>
                </c:pt>
                <c:pt idx="42571">
                  <c:v>8.5141999999963677E-4</c:v>
                </c:pt>
                <c:pt idx="42572">
                  <c:v>8.5143999999963676E-4</c:v>
                </c:pt>
                <c:pt idx="42573">
                  <c:v>8.5145999999963675E-4</c:v>
                </c:pt>
                <c:pt idx="42574">
                  <c:v>8.5147999999963674E-4</c:v>
                </c:pt>
                <c:pt idx="42575">
                  <c:v>8.5149999999963673E-4</c:v>
                </c:pt>
                <c:pt idx="42576">
                  <c:v>8.5151999999963672E-4</c:v>
                </c:pt>
                <c:pt idx="42577">
                  <c:v>8.5153999999963671E-4</c:v>
                </c:pt>
                <c:pt idx="42578">
                  <c:v>8.515599999996367E-4</c:v>
                </c:pt>
                <c:pt idx="42579">
                  <c:v>8.5157999999963669E-4</c:v>
                </c:pt>
                <c:pt idx="42580">
                  <c:v>8.5159999999963668E-4</c:v>
                </c:pt>
                <c:pt idx="42581">
                  <c:v>8.5161999999963667E-4</c:v>
                </c:pt>
                <c:pt idx="42582">
                  <c:v>8.5163999999963665E-4</c:v>
                </c:pt>
                <c:pt idx="42583">
                  <c:v>8.5165999999963664E-4</c:v>
                </c:pt>
                <c:pt idx="42584">
                  <c:v>8.5167999999963663E-4</c:v>
                </c:pt>
                <c:pt idx="42585">
                  <c:v>8.5169999999963662E-4</c:v>
                </c:pt>
                <c:pt idx="42586">
                  <c:v>8.5171999999963661E-4</c:v>
                </c:pt>
                <c:pt idx="42587">
                  <c:v>8.517399999996366E-4</c:v>
                </c:pt>
                <c:pt idx="42588">
                  <c:v>8.5175999999963659E-4</c:v>
                </c:pt>
                <c:pt idx="42589">
                  <c:v>8.5177999999963658E-4</c:v>
                </c:pt>
                <c:pt idx="42590">
                  <c:v>8.5179999999963657E-4</c:v>
                </c:pt>
                <c:pt idx="42591">
                  <c:v>8.5181999999963656E-4</c:v>
                </c:pt>
                <c:pt idx="42592">
                  <c:v>8.5183999999963655E-4</c:v>
                </c:pt>
                <c:pt idx="42593">
                  <c:v>8.5185999999963654E-4</c:v>
                </c:pt>
                <c:pt idx="42594">
                  <c:v>8.5187999999963653E-4</c:v>
                </c:pt>
                <c:pt idx="42595">
                  <c:v>8.5189999999963652E-4</c:v>
                </c:pt>
                <c:pt idx="42596">
                  <c:v>8.5191999999963651E-4</c:v>
                </c:pt>
                <c:pt idx="42597">
                  <c:v>8.519399999996365E-4</c:v>
                </c:pt>
                <c:pt idx="42598">
                  <c:v>8.5195999999963649E-4</c:v>
                </c:pt>
                <c:pt idx="42599">
                  <c:v>8.5197999999963648E-4</c:v>
                </c:pt>
                <c:pt idx="42600">
                  <c:v>8.5199999999963647E-4</c:v>
                </c:pt>
                <c:pt idx="42601">
                  <c:v>8.5201999999963646E-4</c:v>
                </c:pt>
                <c:pt idx="42602">
                  <c:v>8.5203999999963645E-4</c:v>
                </c:pt>
                <c:pt idx="42603">
                  <c:v>8.5205999999963644E-4</c:v>
                </c:pt>
                <c:pt idx="42604">
                  <c:v>8.5207999999963643E-4</c:v>
                </c:pt>
                <c:pt idx="42605">
                  <c:v>8.5209999999963642E-4</c:v>
                </c:pt>
                <c:pt idx="42606">
                  <c:v>8.5211999999963641E-4</c:v>
                </c:pt>
                <c:pt idx="42607">
                  <c:v>8.521399999996364E-4</c:v>
                </c:pt>
                <c:pt idx="42608">
                  <c:v>8.5215999999963639E-4</c:v>
                </c:pt>
                <c:pt idx="42609">
                  <c:v>8.5217999999963638E-4</c:v>
                </c:pt>
                <c:pt idx="42610">
                  <c:v>8.5219999999963636E-4</c:v>
                </c:pt>
                <c:pt idx="42611">
                  <c:v>8.5221999999963635E-4</c:v>
                </c:pt>
                <c:pt idx="42612">
                  <c:v>8.5223999999963634E-4</c:v>
                </c:pt>
                <c:pt idx="42613">
                  <c:v>8.5225999999963633E-4</c:v>
                </c:pt>
                <c:pt idx="42614">
                  <c:v>8.5227999999963632E-4</c:v>
                </c:pt>
                <c:pt idx="42615">
                  <c:v>8.5229999999963631E-4</c:v>
                </c:pt>
                <c:pt idx="42616">
                  <c:v>8.523199999996363E-4</c:v>
                </c:pt>
                <c:pt idx="42617">
                  <c:v>8.5233999999963629E-4</c:v>
                </c:pt>
                <c:pt idx="42618">
                  <c:v>8.5235999999963628E-4</c:v>
                </c:pt>
                <c:pt idx="42619">
                  <c:v>8.5237999999963627E-4</c:v>
                </c:pt>
                <c:pt idx="42620">
                  <c:v>8.5239999999963626E-4</c:v>
                </c:pt>
                <c:pt idx="42621">
                  <c:v>8.5241999999963625E-4</c:v>
                </c:pt>
                <c:pt idx="42622">
                  <c:v>8.5243999999963624E-4</c:v>
                </c:pt>
                <c:pt idx="42623">
                  <c:v>8.5245999999963623E-4</c:v>
                </c:pt>
                <c:pt idx="42624">
                  <c:v>8.5247999999963622E-4</c:v>
                </c:pt>
                <c:pt idx="42625">
                  <c:v>8.5249999999963621E-4</c:v>
                </c:pt>
                <c:pt idx="42626">
                  <c:v>8.525199999996362E-4</c:v>
                </c:pt>
                <c:pt idx="42627">
                  <c:v>8.5253999999963619E-4</c:v>
                </c:pt>
                <c:pt idx="42628">
                  <c:v>8.5255999999963618E-4</c:v>
                </c:pt>
                <c:pt idx="42629">
                  <c:v>8.5257999999963617E-4</c:v>
                </c:pt>
                <c:pt idx="42630">
                  <c:v>8.5259999999963616E-4</c:v>
                </c:pt>
                <c:pt idx="42631">
                  <c:v>8.5261999999963615E-4</c:v>
                </c:pt>
                <c:pt idx="42632">
                  <c:v>8.5263999999963614E-4</c:v>
                </c:pt>
                <c:pt idx="42633">
                  <c:v>8.5265999999963613E-4</c:v>
                </c:pt>
                <c:pt idx="42634">
                  <c:v>8.5267999999963612E-4</c:v>
                </c:pt>
                <c:pt idx="42635">
                  <c:v>8.5269999999963611E-4</c:v>
                </c:pt>
                <c:pt idx="42636">
                  <c:v>8.527199999996361E-4</c:v>
                </c:pt>
                <c:pt idx="42637">
                  <c:v>8.5273999999963609E-4</c:v>
                </c:pt>
                <c:pt idx="42638">
                  <c:v>8.5275999999963607E-4</c:v>
                </c:pt>
                <c:pt idx="42639">
                  <c:v>8.5277999999963606E-4</c:v>
                </c:pt>
                <c:pt idx="42640">
                  <c:v>8.5279999999963605E-4</c:v>
                </c:pt>
                <c:pt idx="42641">
                  <c:v>8.5281999999963604E-4</c:v>
                </c:pt>
                <c:pt idx="42642">
                  <c:v>8.5283999999963603E-4</c:v>
                </c:pt>
                <c:pt idx="42643">
                  <c:v>8.5285999999963602E-4</c:v>
                </c:pt>
                <c:pt idx="42644">
                  <c:v>8.5287999999963601E-4</c:v>
                </c:pt>
                <c:pt idx="42645">
                  <c:v>8.52899999999636E-4</c:v>
                </c:pt>
                <c:pt idx="42646">
                  <c:v>8.5291999999963599E-4</c:v>
                </c:pt>
                <c:pt idx="42647">
                  <c:v>8.5293999999963598E-4</c:v>
                </c:pt>
                <c:pt idx="42648">
                  <c:v>8.5295999999963597E-4</c:v>
                </c:pt>
                <c:pt idx="42649">
                  <c:v>8.5297999999963596E-4</c:v>
                </c:pt>
                <c:pt idx="42650">
                  <c:v>8.5299999999963595E-4</c:v>
                </c:pt>
                <c:pt idx="42651">
                  <c:v>8.5301999999963594E-4</c:v>
                </c:pt>
                <c:pt idx="42652">
                  <c:v>8.5303999999963593E-4</c:v>
                </c:pt>
                <c:pt idx="42653">
                  <c:v>8.5305999999963592E-4</c:v>
                </c:pt>
                <c:pt idx="42654">
                  <c:v>8.5307999999963591E-4</c:v>
                </c:pt>
                <c:pt idx="42655">
                  <c:v>8.530999999996359E-4</c:v>
                </c:pt>
                <c:pt idx="42656">
                  <c:v>8.5311999999963589E-4</c:v>
                </c:pt>
                <c:pt idx="42657">
                  <c:v>8.5313999999963588E-4</c:v>
                </c:pt>
                <c:pt idx="42658">
                  <c:v>8.5315999999963587E-4</c:v>
                </c:pt>
                <c:pt idx="42659">
                  <c:v>8.5317999999963586E-4</c:v>
                </c:pt>
                <c:pt idx="42660">
                  <c:v>8.5319999999963585E-4</c:v>
                </c:pt>
                <c:pt idx="42661">
                  <c:v>8.5321999999963584E-4</c:v>
                </c:pt>
                <c:pt idx="42662">
                  <c:v>8.5323999999963583E-4</c:v>
                </c:pt>
                <c:pt idx="42663">
                  <c:v>8.5325999999963582E-4</c:v>
                </c:pt>
                <c:pt idx="42664">
                  <c:v>8.5327999999963581E-4</c:v>
                </c:pt>
                <c:pt idx="42665">
                  <c:v>8.532999999996358E-4</c:v>
                </c:pt>
                <c:pt idx="42666">
                  <c:v>8.5331999999963578E-4</c:v>
                </c:pt>
                <c:pt idx="42667">
                  <c:v>8.5333999999963577E-4</c:v>
                </c:pt>
                <c:pt idx="42668">
                  <c:v>8.5335999999963576E-4</c:v>
                </c:pt>
                <c:pt idx="42669">
                  <c:v>8.5337999999963575E-4</c:v>
                </c:pt>
                <c:pt idx="42670">
                  <c:v>8.5339999999963574E-4</c:v>
                </c:pt>
                <c:pt idx="42671">
                  <c:v>8.5341999999963573E-4</c:v>
                </c:pt>
                <c:pt idx="42672">
                  <c:v>8.5343999999963572E-4</c:v>
                </c:pt>
                <c:pt idx="42673">
                  <c:v>8.5345999999963571E-4</c:v>
                </c:pt>
                <c:pt idx="42674">
                  <c:v>8.534799999996357E-4</c:v>
                </c:pt>
                <c:pt idx="42675">
                  <c:v>8.5349999999963569E-4</c:v>
                </c:pt>
                <c:pt idx="42676">
                  <c:v>8.5351999999963568E-4</c:v>
                </c:pt>
                <c:pt idx="42677">
                  <c:v>8.5353999999963567E-4</c:v>
                </c:pt>
                <c:pt idx="42678">
                  <c:v>8.5355999999963566E-4</c:v>
                </c:pt>
                <c:pt idx="42679">
                  <c:v>8.5357999999963565E-4</c:v>
                </c:pt>
                <c:pt idx="42680">
                  <c:v>8.5359999999963564E-4</c:v>
                </c:pt>
                <c:pt idx="42681">
                  <c:v>8.5361999999963563E-4</c:v>
                </c:pt>
                <c:pt idx="42682">
                  <c:v>8.5363999999963562E-4</c:v>
                </c:pt>
                <c:pt idx="42683">
                  <c:v>8.5365999999963561E-4</c:v>
                </c:pt>
                <c:pt idx="42684">
                  <c:v>8.536799999996356E-4</c:v>
                </c:pt>
                <c:pt idx="42685">
                  <c:v>8.5369999999963559E-4</c:v>
                </c:pt>
                <c:pt idx="42686">
                  <c:v>8.5371999999963558E-4</c:v>
                </c:pt>
                <c:pt idx="42687">
                  <c:v>8.5373999999963557E-4</c:v>
                </c:pt>
                <c:pt idx="42688">
                  <c:v>8.5375999999963556E-4</c:v>
                </c:pt>
                <c:pt idx="42689">
                  <c:v>8.5377999999963555E-4</c:v>
                </c:pt>
                <c:pt idx="42690">
                  <c:v>8.5379999999963554E-4</c:v>
                </c:pt>
                <c:pt idx="42691">
                  <c:v>8.5381999999963553E-4</c:v>
                </c:pt>
                <c:pt idx="42692">
                  <c:v>8.5383999999963552E-4</c:v>
                </c:pt>
                <c:pt idx="42693">
                  <c:v>8.5385999999963551E-4</c:v>
                </c:pt>
                <c:pt idx="42694">
                  <c:v>8.5387999999963549E-4</c:v>
                </c:pt>
                <c:pt idx="42695">
                  <c:v>8.5389999999963548E-4</c:v>
                </c:pt>
                <c:pt idx="42696">
                  <c:v>8.5391999999963547E-4</c:v>
                </c:pt>
                <c:pt idx="42697">
                  <c:v>8.5393999999963546E-4</c:v>
                </c:pt>
                <c:pt idx="42698">
                  <c:v>8.5395999999963545E-4</c:v>
                </c:pt>
                <c:pt idx="42699">
                  <c:v>8.5397999999963544E-4</c:v>
                </c:pt>
                <c:pt idx="42700">
                  <c:v>8.5399999999963543E-4</c:v>
                </c:pt>
                <c:pt idx="42701">
                  <c:v>8.5401999999963542E-4</c:v>
                </c:pt>
                <c:pt idx="42702">
                  <c:v>8.5403999999963541E-4</c:v>
                </c:pt>
                <c:pt idx="42703">
                  <c:v>8.540599999996354E-4</c:v>
                </c:pt>
                <c:pt idx="42704">
                  <c:v>8.5407999999963539E-4</c:v>
                </c:pt>
                <c:pt idx="42705">
                  <c:v>8.5409999999963538E-4</c:v>
                </c:pt>
                <c:pt idx="42706">
                  <c:v>8.5411999999963537E-4</c:v>
                </c:pt>
                <c:pt idx="42707">
                  <c:v>8.5413999999963536E-4</c:v>
                </c:pt>
                <c:pt idx="42708">
                  <c:v>8.5415999999963535E-4</c:v>
                </c:pt>
                <c:pt idx="42709">
                  <c:v>8.5417999999963534E-4</c:v>
                </c:pt>
                <c:pt idx="42710">
                  <c:v>8.5419999999963533E-4</c:v>
                </c:pt>
                <c:pt idx="42711">
                  <c:v>8.5421999999963532E-4</c:v>
                </c:pt>
                <c:pt idx="42712">
                  <c:v>8.5423999999963531E-4</c:v>
                </c:pt>
                <c:pt idx="42713">
                  <c:v>8.542599999996353E-4</c:v>
                </c:pt>
                <c:pt idx="42714">
                  <c:v>8.5427999999963529E-4</c:v>
                </c:pt>
                <c:pt idx="42715">
                  <c:v>8.5429999999963528E-4</c:v>
                </c:pt>
                <c:pt idx="42716">
                  <c:v>8.5431999999963527E-4</c:v>
                </c:pt>
                <c:pt idx="42717">
                  <c:v>8.5433999999963526E-4</c:v>
                </c:pt>
                <c:pt idx="42718">
                  <c:v>8.5435999999963525E-4</c:v>
                </c:pt>
                <c:pt idx="42719">
                  <c:v>8.5437999999963524E-4</c:v>
                </c:pt>
                <c:pt idx="42720">
                  <c:v>8.5439999999963523E-4</c:v>
                </c:pt>
                <c:pt idx="42721">
                  <c:v>8.5441999999963522E-4</c:v>
                </c:pt>
                <c:pt idx="42722">
                  <c:v>8.544399999996352E-4</c:v>
                </c:pt>
                <c:pt idx="42723">
                  <c:v>8.5445999999963519E-4</c:v>
                </c:pt>
                <c:pt idx="42724">
                  <c:v>8.5447999999963518E-4</c:v>
                </c:pt>
                <c:pt idx="42725">
                  <c:v>8.5449999999963517E-4</c:v>
                </c:pt>
                <c:pt idx="42726">
                  <c:v>8.5451999999963516E-4</c:v>
                </c:pt>
                <c:pt idx="42727">
                  <c:v>8.5453999999963515E-4</c:v>
                </c:pt>
                <c:pt idx="42728">
                  <c:v>8.5455999999963514E-4</c:v>
                </c:pt>
                <c:pt idx="42729">
                  <c:v>8.5457999999963513E-4</c:v>
                </c:pt>
                <c:pt idx="42730">
                  <c:v>8.5459999999963512E-4</c:v>
                </c:pt>
                <c:pt idx="42731">
                  <c:v>8.5461999999963511E-4</c:v>
                </c:pt>
                <c:pt idx="42732">
                  <c:v>8.546399999996351E-4</c:v>
                </c:pt>
                <c:pt idx="42733">
                  <c:v>8.5465999999963509E-4</c:v>
                </c:pt>
                <c:pt idx="42734">
                  <c:v>8.5467999999963508E-4</c:v>
                </c:pt>
                <c:pt idx="42735">
                  <c:v>8.5469999999963507E-4</c:v>
                </c:pt>
                <c:pt idx="42736">
                  <c:v>8.5471999999963506E-4</c:v>
                </c:pt>
                <c:pt idx="42737">
                  <c:v>8.5473999999963505E-4</c:v>
                </c:pt>
                <c:pt idx="42738">
                  <c:v>8.5475999999963504E-4</c:v>
                </c:pt>
                <c:pt idx="42739">
                  <c:v>8.5477999999963503E-4</c:v>
                </c:pt>
                <c:pt idx="42740">
                  <c:v>8.5479999999963502E-4</c:v>
                </c:pt>
                <c:pt idx="42741">
                  <c:v>8.5481999999963501E-4</c:v>
                </c:pt>
                <c:pt idx="42742">
                  <c:v>8.54839999999635E-4</c:v>
                </c:pt>
                <c:pt idx="42743">
                  <c:v>8.5485999999963499E-4</c:v>
                </c:pt>
                <c:pt idx="42744">
                  <c:v>8.5487999999963498E-4</c:v>
                </c:pt>
                <c:pt idx="42745">
                  <c:v>8.5489999999963497E-4</c:v>
                </c:pt>
                <c:pt idx="42746">
                  <c:v>8.5491999999963496E-4</c:v>
                </c:pt>
                <c:pt idx="42747">
                  <c:v>8.5493999999963495E-4</c:v>
                </c:pt>
                <c:pt idx="42748">
                  <c:v>8.5495999999963494E-4</c:v>
                </c:pt>
                <c:pt idx="42749">
                  <c:v>8.5497999999963493E-4</c:v>
                </c:pt>
                <c:pt idx="42750">
                  <c:v>8.5499999999963491E-4</c:v>
                </c:pt>
                <c:pt idx="42751">
                  <c:v>8.550199999996349E-4</c:v>
                </c:pt>
                <c:pt idx="42752">
                  <c:v>8.5503999999963489E-4</c:v>
                </c:pt>
                <c:pt idx="42753">
                  <c:v>8.5505999999963488E-4</c:v>
                </c:pt>
                <c:pt idx="42754">
                  <c:v>8.5507999999963487E-4</c:v>
                </c:pt>
                <c:pt idx="42755">
                  <c:v>8.5509999999963486E-4</c:v>
                </c:pt>
                <c:pt idx="42756">
                  <c:v>8.5511999999963485E-4</c:v>
                </c:pt>
                <c:pt idx="42757">
                  <c:v>8.5513999999963484E-4</c:v>
                </c:pt>
                <c:pt idx="42758">
                  <c:v>8.5515999999963483E-4</c:v>
                </c:pt>
                <c:pt idx="42759">
                  <c:v>8.5517999999963482E-4</c:v>
                </c:pt>
                <c:pt idx="42760">
                  <c:v>8.5519999999963481E-4</c:v>
                </c:pt>
                <c:pt idx="42761">
                  <c:v>8.552199999996348E-4</c:v>
                </c:pt>
                <c:pt idx="42762">
                  <c:v>8.5523999999963479E-4</c:v>
                </c:pt>
                <c:pt idx="42763">
                  <c:v>8.5525999999963478E-4</c:v>
                </c:pt>
                <c:pt idx="42764">
                  <c:v>8.5527999999963477E-4</c:v>
                </c:pt>
                <c:pt idx="42765">
                  <c:v>8.5529999999963476E-4</c:v>
                </c:pt>
                <c:pt idx="42766">
                  <c:v>8.5531999999963475E-4</c:v>
                </c:pt>
                <c:pt idx="42767">
                  <c:v>8.5533999999963474E-4</c:v>
                </c:pt>
                <c:pt idx="42768">
                  <c:v>8.5535999999963473E-4</c:v>
                </c:pt>
                <c:pt idx="42769">
                  <c:v>8.5537999999963472E-4</c:v>
                </c:pt>
                <c:pt idx="42770">
                  <c:v>8.5539999999963471E-4</c:v>
                </c:pt>
                <c:pt idx="42771">
                  <c:v>8.554199999996347E-4</c:v>
                </c:pt>
                <c:pt idx="42772">
                  <c:v>8.5543999999963469E-4</c:v>
                </c:pt>
                <c:pt idx="42773">
                  <c:v>8.5545999999963468E-4</c:v>
                </c:pt>
                <c:pt idx="42774">
                  <c:v>8.5547999999963467E-4</c:v>
                </c:pt>
                <c:pt idx="42775">
                  <c:v>8.5549999999963466E-4</c:v>
                </c:pt>
                <c:pt idx="42776">
                  <c:v>8.5551999999963465E-4</c:v>
                </c:pt>
                <c:pt idx="42777">
                  <c:v>8.5553999999963464E-4</c:v>
                </c:pt>
                <c:pt idx="42778">
                  <c:v>8.5555999999963462E-4</c:v>
                </c:pt>
                <c:pt idx="42779">
                  <c:v>8.5557999999963461E-4</c:v>
                </c:pt>
                <c:pt idx="42780">
                  <c:v>8.555999999996346E-4</c:v>
                </c:pt>
                <c:pt idx="42781">
                  <c:v>8.5561999999963459E-4</c:v>
                </c:pt>
                <c:pt idx="42782">
                  <c:v>8.5563999999963458E-4</c:v>
                </c:pt>
                <c:pt idx="42783">
                  <c:v>8.5565999999963457E-4</c:v>
                </c:pt>
                <c:pt idx="42784">
                  <c:v>8.5567999999963456E-4</c:v>
                </c:pt>
                <c:pt idx="42785">
                  <c:v>8.5569999999963455E-4</c:v>
                </c:pt>
                <c:pt idx="42786">
                  <c:v>8.5571999999963454E-4</c:v>
                </c:pt>
                <c:pt idx="42787">
                  <c:v>8.5573999999963453E-4</c:v>
                </c:pt>
                <c:pt idx="42788">
                  <c:v>8.5575999999963452E-4</c:v>
                </c:pt>
                <c:pt idx="42789">
                  <c:v>8.5577999999963451E-4</c:v>
                </c:pt>
                <c:pt idx="42790">
                  <c:v>8.557999999996345E-4</c:v>
                </c:pt>
                <c:pt idx="42791">
                  <c:v>8.5581999999963449E-4</c:v>
                </c:pt>
                <c:pt idx="42792">
                  <c:v>8.5583999999963448E-4</c:v>
                </c:pt>
                <c:pt idx="42793">
                  <c:v>8.5585999999963447E-4</c:v>
                </c:pt>
                <c:pt idx="42794">
                  <c:v>8.5587999999963446E-4</c:v>
                </c:pt>
                <c:pt idx="42795">
                  <c:v>8.5589999999963445E-4</c:v>
                </c:pt>
                <c:pt idx="42796">
                  <c:v>8.5591999999963444E-4</c:v>
                </c:pt>
                <c:pt idx="42797">
                  <c:v>8.5593999999963443E-4</c:v>
                </c:pt>
                <c:pt idx="42798">
                  <c:v>8.5595999999963442E-4</c:v>
                </c:pt>
                <c:pt idx="42799">
                  <c:v>8.5597999999963441E-4</c:v>
                </c:pt>
                <c:pt idx="42800">
                  <c:v>8.559999999996344E-4</c:v>
                </c:pt>
                <c:pt idx="42801">
                  <c:v>8.5601999999963439E-4</c:v>
                </c:pt>
                <c:pt idx="42802">
                  <c:v>8.5603999999963438E-4</c:v>
                </c:pt>
                <c:pt idx="42803">
                  <c:v>8.5605999999963437E-4</c:v>
                </c:pt>
                <c:pt idx="42804">
                  <c:v>8.5607999999963436E-4</c:v>
                </c:pt>
                <c:pt idx="42805">
                  <c:v>8.5609999999963435E-4</c:v>
                </c:pt>
                <c:pt idx="42806">
                  <c:v>8.5611999999963433E-4</c:v>
                </c:pt>
                <c:pt idx="42807">
                  <c:v>8.5613999999963432E-4</c:v>
                </c:pt>
                <c:pt idx="42808">
                  <c:v>8.5615999999963431E-4</c:v>
                </c:pt>
                <c:pt idx="42809">
                  <c:v>8.561799999996343E-4</c:v>
                </c:pt>
                <c:pt idx="42810">
                  <c:v>8.5619999999963429E-4</c:v>
                </c:pt>
                <c:pt idx="42811">
                  <c:v>8.5621999999963428E-4</c:v>
                </c:pt>
                <c:pt idx="42812">
                  <c:v>8.5623999999963427E-4</c:v>
                </c:pt>
                <c:pt idx="42813">
                  <c:v>8.5625999999963426E-4</c:v>
                </c:pt>
                <c:pt idx="42814">
                  <c:v>8.5627999999963425E-4</c:v>
                </c:pt>
                <c:pt idx="42815">
                  <c:v>8.5629999999963424E-4</c:v>
                </c:pt>
                <c:pt idx="42816">
                  <c:v>8.5631999999963423E-4</c:v>
                </c:pt>
                <c:pt idx="42817">
                  <c:v>8.5633999999963422E-4</c:v>
                </c:pt>
                <c:pt idx="42818">
                  <c:v>8.5635999999963421E-4</c:v>
                </c:pt>
                <c:pt idx="42819">
                  <c:v>8.563799999996342E-4</c:v>
                </c:pt>
                <c:pt idx="42820">
                  <c:v>8.5639999999963419E-4</c:v>
                </c:pt>
                <c:pt idx="42821">
                  <c:v>8.5641999999963418E-4</c:v>
                </c:pt>
                <c:pt idx="42822">
                  <c:v>8.5643999999963417E-4</c:v>
                </c:pt>
                <c:pt idx="42823">
                  <c:v>8.5645999999963416E-4</c:v>
                </c:pt>
                <c:pt idx="42824">
                  <c:v>8.5647999999963415E-4</c:v>
                </c:pt>
                <c:pt idx="42825">
                  <c:v>8.5649999999963414E-4</c:v>
                </c:pt>
                <c:pt idx="42826">
                  <c:v>8.5651999999963413E-4</c:v>
                </c:pt>
                <c:pt idx="42827">
                  <c:v>8.5653999999963412E-4</c:v>
                </c:pt>
                <c:pt idx="42828">
                  <c:v>8.5655999999963411E-4</c:v>
                </c:pt>
                <c:pt idx="42829">
                  <c:v>8.565799999996341E-4</c:v>
                </c:pt>
                <c:pt idx="42830">
                  <c:v>8.5659999999963409E-4</c:v>
                </c:pt>
                <c:pt idx="42831">
                  <c:v>8.5661999999963408E-4</c:v>
                </c:pt>
                <c:pt idx="42832">
                  <c:v>8.5663999999963407E-4</c:v>
                </c:pt>
                <c:pt idx="42833">
                  <c:v>8.5665999999963406E-4</c:v>
                </c:pt>
                <c:pt idx="42834">
                  <c:v>8.5667999999963404E-4</c:v>
                </c:pt>
                <c:pt idx="42835">
                  <c:v>8.5669999999963403E-4</c:v>
                </c:pt>
                <c:pt idx="42836">
                  <c:v>8.5671999999963402E-4</c:v>
                </c:pt>
                <c:pt idx="42837">
                  <c:v>8.5673999999963401E-4</c:v>
                </c:pt>
                <c:pt idx="42838">
                  <c:v>8.56759999999634E-4</c:v>
                </c:pt>
                <c:pt idx="42839">
                  <c:v>8.5677999999963399E-4</c:v>
                </c:pt>
                <c:pt idx="42840">
                  <c:v>8.5679999999963398E-4</c:v>
                </c:pt>
                <c:pt idx="42841">
                  <c:v>8.5681999999963397E-4</c:v>
                </c:pt>
                <c:pt idx="42842">
                  <c:v>8.5683999999963396E-4</c:v>
                </c:pt>
                <c:pt idx="42843">
                  <c:v>8.5685999999963395E-4</c:v>
                </c:pt>
                <c:pt idx="42844">
                  <c:v>8.5687999999963394E-4</c:v>
                </c:pt>
                <c:pt idx="42845">
                  <c:v>8.5689999999963393E-4</c:v>
                </c:pt>
                <c:pt idx="42846">
                  <c:v>8.5691999999963392E-4</c:v>
                </c:pt>
                <c:pt idx="42847">
                  <c:v>8.5693999999963391E-4</c:v>
                </c:pt>
                <c:pt idx="42848">
                  <c:v>8.569599999996339E-4</c:v>
                </c:pt>
                <c:pt idx="42849">
                  <c:v>8.5697999999963389E-4</c:v>
                </c:pt>
                <c:pt idx="42850">
                  <c:v>8.5699999999963388E-4</c:v>
                </c:pt>
                <c:pt idx="42851">
                  <c:v>8.5701999999963387E-4</c:v>
                </c:pt>
                <c:pt idx="42852">
                  <c:v>8.5703999999963386E-4</c:v>
                </c:pt>
                <c:pt idx="42853">
                  <c:v>8.5705999999963385E-4</c:v>
                </c:pt>
                <c:pt idx="42854">
                  <c:v>8.5707999999963384E-4</c:v>
                </c:pt>
                <c:pt idx="42855">
                  <c:v>8.5709999999963383E-4</c:v>
                </c:pt>
                <c:pt idx="42856">
                  <c:v>8.5711999999963382E-4</c:v>
                </c:pt>
                <c:pt idx="42857">
                  <c:v>8.5713999999963381E-4</c:v>
                </c:pt>
                <c:pt idx="42858">
                  <c:v>8.571599999996338E-4</c:v>
                </c:pt>
                <c:pt idx="42859">
                  <c:v>8.5717999999963379E-4</c:v>
                </c:pt>
                <c:pt idx="42860">
                  <c:v>8.5719999999963378E-4</c:v>
                </c:pt>
                <c:pt idx="42861">
                  <c:v>8.5721999999963377E-4</c:v>
                </c:pt>
                <c:pt idx="42862">
                  <c:v>8.5723999999963376E-4</c:v>
                </c:pt>
                <c:pt idx="42863">
                  <c:v>8.5725999999963374E-4</c:v>
                </c:pt>
                <c:pt idx="42864">
                  <c:v>8.5727999999963373E-4</c:v>
                </c:pt>
                <c:pt idx="42865">
                  <c:v>8.5729999999963372E-4</c:v>
                </c:pt>
                <c:pt idx="42866">
                  <c:v>8.5731999999963371E-4</c:v>
                </c:pt>
                <c:pt idx="42867">
                  <c:v>8.573399999996337E-4</c:v>
                </c:pt>
                <c:pt idx="42868">
                  <c:v>8.5735999999963369E-4</c:v>
                </c:pt>
                <c:pt idx="42869">
                  <c:v>8.5737999999963368E-4</c:v>
                </c:pt>
                <c:pt idx="42870">
                  <c:v>8.5739999999963367E-4</c:v>
                </c:pt>
                <c:pt idx="42871">
                  <c:v>8.5741999999963366E-4</c:v>
                </c:pt>
                <c:pt idx="42872">
                  <c:v>8.5743999999963365E-4</c:v>
                </c:pt>
                <c:pt idx="42873">
                  <c:v>8.5745999999963364E-4</c:v>
                </c:pt>
                <c:pt idx="42874">
                  <c:v>8.5747999999963363E-4</c:v>
                </c:pt>
                <c:pt idx="42875">
                  <c:v>8.5749999999963362E-4</c:v>
                </c:pt>
                <c:pt idx="42876">
                  <c:v>8.5751999999963361E-4</c:v>
                </c:pt>
                <c:pt idx="42877">
                  <c:v>8.575399999996336E-4</c:v>
                </c:pt>
                <c:pt idx="42878">
                  <c:v>8.5755999999963359E-4</c:v>
                </c:pt>
                <c:pt idx="42879">
                  <c:v>8.5757999999963358E-4</c:v>
                </c:pt>
                <c:pt idx="42880">
                  <c:v>8.5759999999963357E-4</c:v>
                </c:pt>
                <c:pt idx="42881">
                  <c:v>8.5761999999963356E-4</c:v>
                </c:pt>
                <c:pt idx="42882">
                  <c:v>8.5763999999963355E-4</c:v>
                </c:pt>
                <c:pt idx="42883">
                  <c:v>8.5765999999963354E-4</c:v>
                </c:pt>
                <c:pt idx="42884">
                  <c:v>8.5767999999963353E-4</c:v>
                </c:pt>
                <c:pt idx="42885">
                  <c:v>8.5769999999963352E-4</c:v>
                </c:pt>
                <c:pt idx="42886">
                  <c:v>8.5771999999963351E-4</c:v>
                </c:pt>
                <c:pt idx="42887">
                  <c:v>8.577399999996335E-4</c:v>
                </c:pt>
                <c:pt idx="42888">
                  <c:v>8.5775999999963349E-4</c:v>
                </c:pt>
                <c:pt idx="42889">
                  <c:v>8.5777999999963348E-4</c:v>
                </c:pt>
                <c:pt idx="42890">
                  <c:v>8.5779999999963347E-4</c:v>
                </c:pt>
                <c:pt idx="42891">
                  <c:v>8.5781999999963345E-4</c:v>
                </c:pt>
                <c:pt idx="42892">
                  <c:v>8.5783999999963344E-4</c:v>
                </c:pt>
                <c:pt idx="42893">
                  <c:v>8.5785999999963343E-4</c:v>
                </c:pt>
                <c:pt idx="42894">
                  <c:v>8.5787999999963342E-4</c:v>
                </c:pt>
                <c:pt idx="42895">
                  <c:v>8.5789999999963341E-4</c:v>
                </c:pt>
                <c:pt idx="42896">
                  <c:v>8.579199999996334E-4</c:v>
                </c:pt>
                <c:pt idx="42897">
                  <c:v>8.5793999999963339E-4</c:v>
                </c:pt>
                <c:pt idx="42898">
                  <c:v>8.5795999999963338E-4</c:v>
                </c:pt>
                <c:pt idx="42899">
                  <c:v>8.5797999999963337E-4</c:v>
                </c:pt>
                <c:pt idx="42900">
                  <c:v>8.5799999999963336E-4</c:v>
                </c:pt>
                <c:pt idx="42901">
                  <c:v>8.5801999999963335E-4</c:v>
                </c:pt>
                <c:pt idx="42902">
                  <c:v>8.5803999999963334E-4</c:v>
                </c:pt>
                <c:pt idx="42903">
                  <c:v>8.5805999999963333E-4</c:v>
                </c:pt>
                <c:pt idx="42904">
                  <c:v>8.5807999999963332E-4</c:v>
                </c:pt>
                <c:pt idx="42905">
                  <c:v>8.5809999999963331E-4</c:v>
                </c:pt>
                <c:pt idx="42906">
                  <c:v>8.581199999996333E-4</c:v>
                </c:pt>
                <c:pt idx="42907">
                  <c:v>8.5813999999963329E-4</c:v>
                </c:pt>
                <c:pt idx="42908">
                  <c:v>8.5815999999963328E-4</c:v>
                </c:pt>
                <c:pt idx="42909">
                  <c:v>8.5817999999963327E-4</c:v>
                </c:pt>
                <c:pt idx="42910">
                  <c:v>8.5819999999963326E-4</c:v>
                </c:pt>
                <c:pt idx="42911">
                  <c:v>8.5821999999963325E-4</c:v>
                </c:pt>
                <c:pt idx="42912">
                  <c:v>8.5823999999963324E-4</c:v>
                </c:pt>
                <c:pt idx="42913">
                  <c:v>8.5825999999963323E-4</c:v>
                </c:pt>
                <c:pt idx="42914">
                  <c:v>8.5827999999963322E-4</c:v>
                </c:pt>
                <c:pt idx="42915">
                  <c:v>8.5829999999963321E-4</c:v>
                </c:pt>
                <c:pt idx="42916">
                  <c:v>8.583199999996332E-4</c:v>
                </c:pt>
                <c:pt idx="42917">
                  <c:v>8.5833999999963319E-4</c:v>
                </c:pt>
                <c:pt idx="42918">
                  <c:v>8.5835999999963318E-4</c:v>
                </c:pt>
                <c:pt idx="42919">
                  <c:v>8.5837999999963316E-4</c:v>
                </c:pt>
                <c:pt idx="42920">
                  <c:v>8.5839999999963315E-4</c:v>
                </c:pt>
                <c:pt idx="42921">
                  <c:v>8.5841999999963314E-4</c:v>
                </c:pt>
                <c:pt idx="42922">
                  <c:v>8.5843999999963313E-4</c:v>
                </c:pt>
                <c:pt idx="42923">
                  <c:v>8.5845999999963312E-4</c:v>
                </c:pt>
                <c:pt idx="42924">
                  <c:v>8.5847999999963311E-4</c:v>
                </c:pt>
                <c:pt idx="42925">
                  <c:v>8.584999999996331E-4</c:v>
                </c:pt>
                <c:pt idx="42926">
                  <c:v>8.5851999999963309E-4</c:v>
                </c:pt>
                <c:pt idx="42927">
                  <c:v>8.5853999999963308E-4</c:v>
                </c:pt>
                <c:pt idx="42928">
                  <c:v>8.5855999999963307E-4</c:v>
                </c:pt>
                <c:pt idx="42929">
                  <c:v>8.5857999999963306E-4</c:v>
                </c:pt>
                <c:pt idx="42930">
                  <c:v>8.5859999999963305E-4</c:v>
                </c:pt>
                <c:pt idx="42931">
                  <c:v>8.5861999999963304E-4</c:v>
                </c:pt>
                <c:pt idx="42932">
                  <c:v>8.5863999999963303E-4</c:v>
                </c:pt>
                <c:pt idx="42933">
                  <c:v>8.5865999999963302E-4</c:v>
                </c:pt>
                <c:pt idx="42934">
                  <c:v>8.5867999999963301E-4</c:v>
                </c:pt>
                <c:pt idx="42935">
                  <c:v>8.58699999999633E-4</c:v>
                </c:pt>
                <c:pt idx="42936">
                  <c:v>8.5871999999963299E-4</c:v>
                </c:pt>
                <c:pt idx="42937">
                  <c:v>8.5873999999963298E-4</c:v>
                </c:pt>
                <c:pt idx="42938">
                  <c:v>8.5875999999963297E-4</c:v>
                </c:pt>
                <c:pt idx="42939">
                  <c:v>8.5877999999963296E-4</c:v>
                </c:pt>
                <c:pt idx="42940">
                  <c:v>8.5879999999963295E-4</c:v>
                </c:pt>
                <c:pt idx="42941">
                  <c:v>8.5881999999963294E-4</c:v>
                </c:pt>
                <c:pt idx="42942">
                  <c:v>8.5883999999963293E-4</c:v>
                </c:pt>
                <c:pt idx="42943">
                  <c:v>8.5885999999963292E-4</c:v>
                </c:pt>
                <c:pt idx="42944">
                  <c:v>8.5887999999963291E-4</c:v>
                </c:pt>
                <c:pt idx="42945">
                  <c:v>8.588999999996329E-4</c:v>
                </c:pt>
                <c:pt idx="42946">
                  <c:v>8.5891999999963289E-4</c:v>
                </c:pt>
                <c:pt idx="42947">
                  <c:v>8.5893999999963287E-4</c:v>
                </c:pt>
                <c:pt idx="42948">
                  <c:v>8.5895999999963286E-4</c:v>
                </c:pt>
                <c:pt idx="42949">
                  <c:v>8.5897999999963285E-4</c:v>
                </c:pt>
                <c:pt idx="42950">
                  <c:v>8.5899999999963284E-4</c:v>
                </c:pt>
                <c:pt idx="42951">
                  <c:v>8.5901999999963283E-4</c:v>
                </c:pt>
                <c:pt idx="42952">
                  <c:v>8.5903999999963282E-4</c:v>
                </c:pt>
                <c:pt idx="42953">
                  <c:v>8.5905999999963281E-4</c:v>
                </c:pt>
                <c:pt idx="42954">
                  <c:v>8.590799999996328E-4</c:v>
                </c:pt>
                <c:pt idx="42955">
                  <c:v>8.5909999999963279E-4</c:v>
                </c:pt>
                <c:pt idx="42956">
                  <c:v>8.5911999999963278E-4</c:v>
                </c:pt>
                <c:pt idx="42957">
                  <c:v>8.5913999999963277E-4</c:v>
                </c:pt>
                <c:pt idx="42958">
                  <c:v>8.5915999999963276E-4</c:v>
                </c:pt>
                <c:pt idx="42959">
                  <c:v>8.5917999999963275E-4</c:v>
                </c:pt>
                <c:pt idx="42960">
                  <c:v>8.5919999999963274E-4</c:v>
                </c:pt>
                <c:pt idx="42961">
                  <c:v>8.5921999999963273E-4</c:v>
                </c:pt>
                <c:pt idx="42962">
                  <c:v>8.5923999999963272E-4</c:v>
                </c:pt>
                <c:pt idx="42963">
                  <c:v>8.5925999999963271E-4</c:v>
                </c:pt>
                <c:pt idx="42964">
                  <c:v>8.592799999996327E-4</c:v>
                </c:pt>
                <c:pt idx="42965">
                  <c:v>8.5929999999963269E-4</c:v>
                </c:pt>
                <c:pt idx="42966">
                  <c:v>8.5931999999963268E-4</c:v>
                </c:pt>
                <c:pt idx="42967">
                  <c:v>8.5933999999963267E-4</c:v>
                </c:pt>
                <c:pt idx="42968">
                  <c:v>8.5935999999963266E-4</c:v>
                </c:pt>
                <c:pt idx="42969">
                  <c:v>8.5937999999963265E-4</c:v>
                </c:pt>
                <c:pt idx="42970">
                  <c:v>8.5939999999963264E-4</c:v>
                </c:pt>
                <c:pt idx="42971">
                  <c:v>8.5941999999963263E-4</c:v>
                </c:pt>
                <c:pt idx="42972">
                  <c:v>8.5943999999963262E-4</c:v>
                </c:pt>
                <c:pt idx="42973">
                  <c:v>8.5945999999963261E-4</c:v>
                </c:pt>
                <c:pt idx="42974">
                  <c:v>8.594799999996326E-4</c:v>
                </c:pt>
                <c:pt idx="42975">
                  <c:v>8.5949999999963258E-4</c:v>
                </c:pt>
                <c:pt idx="42976">
                  <c:v>8.5951999999963257E-4</c:v>
                </c:pt>
                <c:pt idx="42977">
                  <c:v>8.5953999999963256E-4</c:v>
                </c:pt>
                <c:pt idx="42978">
                  <c:v>8.5955999999963255E-4</c:v>
                </c:pt>
                <c:pt idx="42979">
                  <c:v>8.5957999999963254E-4</c:v>
                </c:pt>
                <c:pt idx="42980">
                  <c:v>8.5959999999963253E-4</c:v>
                </c:pt>
                <c:pt idx="42981">
                  <c:v>8.5961999999963252E-4</c:v>
                </c:pt>
                <c:pt idx="42982">
                  <c:v>8.5963999999963251E-4</c:v>
                </c:pt>
                <c:pt idx="42983">
                  <c:v>8.596599999996325E-4</c:v>
                </c:pt>
                <c:pt idx="42984">
                  <c:v>8.5967999999963249E-4</c:v>
                </c:pt>
                <c:pt idx="42985">
                  <c:v>8.5969999999963248E-4</c:v>
                </c:pt>
                <c:pt idx="42986">
                  <c:v>8.5971999999963247E-4</c:v>
                </c:pt>
                <c:pt idx="42987">
                  <c:v>8.5973999999963246E-4</c:v>
                </c:pt>
                <c:pt idx="42988">
                  <c:v>8.5975999999963245E-4</c:v>
                </c:pt>
                <c:pt idx="42989">
                  <c:v>8.5977999999963244E-4</c:v>
                </c:pt>
                <c:pt idx="42990">
                  <c:v>8.5979999999963243E-4</c:v>
                </c:pt>
                <c:pt idx="42991">
                  <c:v>8.5981999999963242E-4</c:v>
                </c:pt>
                <c:pt idx="42992">
                  <c:v>8.5983999999963241E-4</c:v>
                </c:pt>
                <c:pt idx="42993">
                  <c:v>8.598599999996324E-4</c:v>
                </c:pt>
                <c:pt idx="42994">
                  <c:v>8.5987999999963239E-4</c:v>
                </c:pt>
                <c:pt idx="42995">
                  <c:v>8.5989999999963238E-4</c:v>
                </c:pt>
                <c:pt idx="42996">
                  <c:v>8.5991999999963237E-4</c:v>
                </c:pt>
                <c:pt idx="42997">
                  <c:v>8.5993999999963236E-4</c:v>
                </c:pt>
                <c:pt idx="42998">
                  <c:v>8.5995999999963235E-4</c:v>
                </c:pt>
                <c:pt idx="42999">
                  <c:v>8.5997999999963234E-4</c:v>
                </c:pt>
                <c:pt idx="43000">
                  <c:v>8.5999999999963233E-4</c:v>
                </c:pt>
                <c:pt idx="43001">
                  <c:v>8.6001999999963232E-4</c:v>
                </c:pt>
                <c:pt idx="43002">
                  <c:v>8.6003999999963231E-4</c:v>
                </c:pt>
                <c:pt idx="43003">
                  <c:v>8.6005999999963229E-4</c:v>
                </c:pt>
                <c:pt idx="43004">
                  <c:v>8.6007999999963228E-4</c:v>
                </c:pt>
                <c:pt idx="43005">
                  <c:v>8.6009999999963227E-4</c:v>
                </c:pt>
                <c:pt idx="43006">
                  <c:v>8.6011999999963226E-4</c:v>
                </c:pt>
                <c:pt idx="43007">
                  <c:v>8.6013999999963225E-4</c:v>
                </c:pt>
                <c:pt idx="43008">
                  <c:v>8.6015999999963224E-4</c:v>
                </c:pt>
                <c:pt idx="43009">
                  <c:v>8.6017999999963223E-4</c:v>
                </c:pt>
                <c:pt idx="43010">
                  <c:v>8.6019999999963222E-4</c:v>
                </c:pt>
                <c:pt idx="43011">
                  <c:v>8.6021999999963221E-4</c:v>
                </c:pt>
                <c:pt idx="43012">
                  <c:v>8.602399999996322E-4</c:v>
                </c:pt>
                <c:pt idx="43013">
                  <c:v>8.6025999999963219E-4</c:v>
                </c:pt>
                <c:pt idx="43014">
                  <c:v>8.6027999999963218E-4</c:v>
                </c:pt>
                <c:pt idx="43015">
                  <c:v>8.6029999999963217E-4</c:v>
                </c:pt>
                <c:pt idx="43016">
                  <c:v>8.6031999999963216E-4</c:v>
                </c:pt>
                <c:pt idx="43017">
                  <c:v>8.6033999999963215E-4</c:v>
                </c:pt>
                <c:pt idx="43018">
                  <c:v>8.6035999999963214E-4</c:v>
                </c:pt>
                <c:pt idx="43019">
                  <c:v>8.6037999999963213E-4</c:v>
                </c:pt>
                <c:pt idx="43020">
                  <c:v>8.6039999999963212E-4</c:v>
                </c:pt>
                <c:pt idx="43021">
                  <c:v>8.6041999999963211E-4</c:v>
                </c:pt>
                <c:pt idx="43022">
                  <c:v>8.604399999996321E-4</c:v>
                </c:pt>
                <c:pt idx="43023">
                  <c:v>8.6045999999963209E-4</c:v>
                </c:pt>
                <c:pt idx="43024">
                  <c:v>8.6047999999963208E-4</c:v>
                </c:pt>
                <c:pt idx="43025">
                  <c:v>8.6049999999963207E-4</c:v>
                </c:pt>
                <c:pt idx="43026">
                  <c:v>8.6051999999963206E-4</c:v>
                </c:pt>
                <c:pt idx="43027">
                  <c:v>8.6053999999963205E-4</c:v>
                </c:pt>
                <c:pt idx="43028">
                  <c:v>8.6055999999963204E-4</c:v>
                </c:pt>
                <c:pt idx="43029">
                  <c:v>8.6057999999963203E-4</c:v>
                </c:pt>
                <c:pt idx="43030">
                  <c:v>8.6059999999963202E-4</c:v>
                </c:pt>
                <c:pt idx="43031">
                  <c:v>8.60619999999632E-4</c:v>
                </c:pt>
                <c:pt idx="43032">
                  <c:v>8.6063999999963199E-4</c:v>
                </c:pt>
                <c:pt idx="43033">
                  <c:v>8.6065999999963198E-4</c:v>
                </c:pt>
                <c:pt idx="43034">
                  <c:v>8.6067999999963197E-4</c:v>
                </c:pt>
                <c:pt idx="43035">
                  <c:v>8.6069999999963196E-4</c:v>
                </c:pt>
                <c:pt idx="43036">
                  <c:v>8.6071999999963195E-4</c:v>
                </c:pt>
                <c:pt idx="43037">
                  <c:v>8.6073999999963194E-4</c:v>
                </c:pt>
                <c:pt idx="43038">
                  <c:v>8.6075999999963193E-4</c:v>
                </c:pt>
                <c:pt idx="43039">
                  <c:v>8.6077999999963192E-4</c:v>
                </c:pt>
                <c:pt idx="43040">
                  <c:v>8.6079999999963191E-4</c:v>
                </c:pt>
                <c:pt idx="43041">
                  <c:v>8.608199999996319E-4</c:v>
                </c:pt>
                <c:pt idx="43042">
                  <c:v>8.6083999999963189E-4</c:v>
                </c:pt>
                <c:pt idx="43043">
                  <c:v>8.6085999999963188E-4</c:v>
                </c:pt>
                <c:pt idx="43044">
                  <c:v>8.6087999999963187E-4</c:v>
                </c:pt>
                <c:pt idx="43045">
                  <c:v>8.6089999999963186E-4</c:v>
                </c:pt>
                <c:pt idx="43046">
                  <c:v>8.6091999999963185E-4</c:v>
                </c:pt>
                <c:pt idx="43047">
                  <c:v>8.6093999999963184E-4</c:v>
                </c:pt>
                <c:pt idx="43048">
                  <c:v>8.6095999999963183E-4</c:v>
                </c:pt>
                <c:pt idx="43049">
                  <c:v>8.6097999999963182E-4</c:v>
                </c:pt>
                <c:pt idx="43050">
                  <c:v>8.6099999999963181E-4</c:v>
                </c:pt>
                <c:pt idx="43051">
                  <c:v>8.610199999996318E-4</c:v>
                </c:pt>
                <c:pt idx="43052">
                  <c:v>8.6103999999963179E-4</c:v>
                </c:pt>
                <c:pt idx="43053">
                  <c:v>8.6105999999963178E-4</c:v>
                </c:pt>
                <c:pt idx="43054">
                  <c:v>8.6107999999963177E-4</c:v>
                </c:pt>
                <c:pt idx="43055">
                  <c:v>8.6109999999963176E-4</c:v>
                </c:pt>
                <c:pt idx="43056">
                  <c:v>8.6111999999963175E-4</c:v>
                </c:pt>
                <c:pt idx="43057">
                  <c:v>8.6113999999963174E-4</c:v>
                </c:pt>
                <c:pt idx="43058">
                  <c:v>8.6115999999963173E-4</c:v>
                </c:pt>
                <c:pt idx="43059">
                  <c:v>8.6117999999963171E-4</c:v>
                </c:pt>
                <c:pt idx="43060">
                  <c:v>8.611999999996317E-4</c:v>
                </c:pt>
                <c:pt idx="43061">
                  <c:v>8.6121999999963169E-4</c:v>
                </c:pt>
                <c:pt idx="43062">
                  <c:v>8.6123999999963168E-4</c:v>
                </c:pt>
                <c:pt idx="43063">
                  <c:v>8.6125999999963167E-4</c:v>
                </c:pt>
                <c:pt idx="43064">
                  <c:v>8.6127999999963166E-4</c:v>
                </c:pt>
                <c:pt idx="43065">
                  <c:v>8.6129999999963165E-4</c:v>
                </c:pt>
                <c:pt idx="43066">
                  <c:v>8.6131999999963164E-4</c:v>
                </c:pt>
                <c:pt idx="43067">
                  <c:v>8.6133999999963163E-4</c:v>
                </c:pt>
                <c:pt idx="43068">
                  <c:v>8.6135999999963162E-4</c:v>
                </c:pt>
                <c:pt idx="43069">
                  <c:v>8.6137999999963161E-4</c:v>
                </c:pt>
                <c:pt idx="43070">
                  <c:v>8.613999999996316E-4</c:v>
                </c:pt>
                <c:pt idx="43071">
                  <c:v>8.6141999999963159E-4</c:v>
                </c:pt>
                <c:pt idx="43072">
                  <c:v>8.6143999999963158E-4</c:v>
                </c:pt>
                <c:pt idx="43073">
                  <c:v>8.6145999999963157E-4</c:v>
                </c:pt>
                <c:pt idx="43074">
                  <c:v>8.6147999999963156E-4</c:v>
                </c:pt>
                <c:pt idx="43075">
                  <c:v>8.6149999999963155E-4</c:v>
                </c:pt>
                <c:pt idx="43076">
                  <c:v>8.6151999999963154E-4</c:v>
                </c:pt>
                <c:pt idx="43077">
                  <c:v>8.6153999999963153E-4</c:v>
                </c:pt>
                <c:pt idx="43078">
                  <c:v>8.6155999999963152E-4</c:v>
                </c:pt>
                <c:pt idx="43079">
                  <c:v>8.6157999999963151E-4</c:v>
                </c:pt>
                <c:pt idx="43080">
                  <c:v>8.615999999996315E-4</c:v>
                </c:pt>
                <c:pt idx="43081">
                  <c:v>8.6161999999963149E-4</c:v>
                </c:pt>
                <c:pt idx="43082">
                  <c:v>8.6163999999963148E-4</c:v>
                </c:pt>
                <c:pt idx="43083">
                  <c:v>8.6165999999963147E-4</c:v>
                </c:pt>
                <c:pt idx="43084">
                  <c:v>8.6167999999963146E-4</c:v>
                </c:pt>
                <c:pt idx="43085">
                  <c:v>8.6169999999963145E-4</c:v>
                </c:pt>
                <c:pt idx="43086">
                  <c:v>8.6171999999963144E-4</c:v>
                </c:pt>
                <c:pt idx="43087">
                  <c:v>8.6173999999963142E-4</c:v>
                </c:pt>
                <c:pt idx="43088">
                  <c:v>8.6175999999963141E-4</c:v>
                </c:pt>
                <c:pt idx="43089">
                  <c:v>8.617799999996314E-4</c:v>
                </c:pt>
                <c:pt idx="43090">
                  <c:v>8.6179999999963139E-4</c:v>
                </c:pt>
                <c:pt idx="43091">
                  <c:v>8.6181999999963138E-4</c:v>
                </c:pt>
                <c:pt idx="43092">
                  <c:v>8.6183999999963137E-4</c:v>
                </c:pt>
                <c:pt idx="43093">
                  <c:v>8.6185999999963136E-4</c:v>
                </c:pt>
                <c:pt idx="43094">
                  <c:v>8.6187999999963135E-4</c:v>
                </c:pt>
                <c:pt idx="43095">
                  <c:v>8.6189999999963134E-4</c:v>
                </c:pt>
                <c:pt idx="43096">
                  <c:v>8.6191999999963133E-4</c:v>
                </c:pt>
                <c:pt idx="43097">
                  <c:v>8.6193999999963132E-4</c:v>
                </c:pt>
                <c:pt idx="43098">
                  <c:v>8.6195999999963131E-4</c:v>
                </c:pt>
                <c:pt idx="43099">
                  <c:v>8.619799999996313E-4</c:v>
                </c:pt>
                <c:pt idx="43100">
                  <c:v>8.6199999999963129E-4</c:v>
                </c:pt>
                <c:pt idx="43101">
                  <c:v>8.6201999999963128E-4</c:v>
                </c:pt>
                <c:pt idx="43102">
                  <c:v>8.6203999999963127E-4</c:v>
                </c:pt>
                <c:pt idx="43103">
                  <c:v>8.6205999999963126E-4</c:v>
                </c:pt>
                <c:pt idx="43104">
                  <c:v>8.6207999999963125E-4</c:v>
                </c:pt>
                <c:pt idx="43105">
                  <c:v>8.6209999999963124E-4</c:v>
                </c:pt>
                <c:pt idx="43106">
                  <c:v>8.6211999999963123E-4</c:v>
                </c:pt>
                <c:pt idx="43107">
                  <c:v>8.6213999999963122E-4</c:v>
                </c:pt>
                <c:pt idx="43108">
                  <c:v>8.6215999999963121E-4</c:v>
                </c:pt>
                <c:pt idx="43109">
                  <c:v>8.621799999996312E-4</c:v>
                </c:pt>
                <c:pt idx="43110">
                  <c:v>8.6219999999963119E-4</c:v>
                </c:pt>
                <c:pt idx="43111">
                  <c:v>8.6221999999963118E-4</c:v>
                </c:pt>
                <c:pt idx="43112">
                  <c:v>8.6223999999963117E-4</c:v>
                </c:pt>
                <c:pt idx="43113">
                  <c:v>8.6225999999963116E-4</c:v>
                </c:pt>
                <c:pt idx="43114">
                  <c:v>8.6227999999963115E-4</c:v>
                </c:pt>
                <c:pt idx="43115">
                  <c:v>8.6229999999963113E-4</c:v>
                </c:pt>
                <c:pt idx="43116">
                  <c:v>8.6231999999963112E-4</c:v>
                </c:pt>
                <c:pt idx="43117">
                  <c:v>8.6233999999963111E-4</c:v>
                </c:pt>
                <c:pt idx="43118">
                  <c:v>8.623599999996311E-4</c:v>
                </c:pt>
                <c:pt idx="43119">
                  <c:v>8.6237999999963109E-4</c:v>
                </c:pt>
                <c:pt idx="43120">
                  <c:v>8.6239999999963108E-4</c:v>
                </c:pt>
                <c:pt idx="43121">
                  <c:v>8.6241999999963107E-4</c:v>
                </c:pt>
                <c:pt idx="43122">
                  <c:v>8.6243999999963106E-4</c:v>
                </c:pt>
                <c:pt idx="43123">
                  <c:v>8.6245999999963105E-4</c:v>
                </c:pt>
                <c:pt idx="43124">
                  <c:v>8.6247999999963104E-4</c:v>
                </c:pt>
                <c:pt idx="43125">
                  <c:v>8.6249999999963103E-4</c:v>
                </c:pt>
                <c:pt idx="43126">
                  <c:v>8.6251999999963102E-4</c:v>
                </c:pt>
                <c:pt idx="43127">
                  <c:v>8.6253999999963101E-4</c:v>
                </c:pt>
                <c:pt idx="43128">
                  <c:v>8.62559999999631E-4</c:v>
                </c:pt>
                <c:pt idx="43129">
                  <c:v>8.6257999999963099E-4</c:v>
                </c:pt>
                <c:pt idx="43130">
                  <c:v>8.6259999999963098E-4</c:v>
                </c:pt>
                <c:pt idx="43131">
                  <c:v>8.6261999999963097E-4</c:v>
                </c:pt>
                <c:pt idx="43132">
                  <c:v>8.6263999999963096E-4</c:v>
                </c:pt>
                <c:pt idx="43133">
                  <c:v>8.6265999999963095E-4</c:v>
                </c:pt>
                <c:pt idx="43134">
                  <c:v>8.6267999999963094E-4</c:v>
                </c:pt>
                <c:pt idx="43135">
                  <c:v>8.6269999999963093E-4</c:v>
                </c:pt>
                <c:pt idx="43136">
                  <c:v>8.6271999999963092E-4</c:v>
                </c:pt>
                <c:pt idx="43137">
                  <c:v>8.6273999999963091E-4</c:v>
                </c:pt>
                <c:pt idx="43138">
                  <c:v>8.627599999996309E-4</c:v>
                </c:pt>
                <c:pt idx="43139">
                  <c:v>8.6277999999963089E-4</c:v>
                </c:pt>
                <c:pt idx="43140">
                  <c:v>8.6279999999963088E-4</c:v>
                </c:pt>
                <c:pt idx="43141">
                  <c:v>8.6281999999963087E-4</c:v>
                </c:pt>
                <c:pt idx="43142">
                  <c:v>8.6283999999963086E-4</c:v>
                </c:pt>
                <c:pt idx="43143">
                  <c:v>8.6285999999963085E-4</c:v>
                </c:pt>
                <c:pt idx="43144">
                  <c:v>8.6287999999963083E-4</c:v>
                </c:pt>
                <c:pt idx="43145">
                  <c:v>8.6289999999963082E-4</c:v>
                </c:pt>
                <c:pt idx="43146">
                  <c:v>8.6291999999963081E-4</c:v>
                </c:pt>
                <c:pt idx="43147">
                  <c:v>8.629399999996308E-4</c:v>
                </c:pt>
                <c:pt idx="43148">
                  <c:v>8.6295999999963079E-4</c:v>
                </c:pt>
                <c:pt idx="43149">
                  <c:v>8.6297999999963078E-4</c:v>
                </c:pt>
                <c:pt idx="43150">
                  <c:v>8.6299999999963077E-4</c:v>
                </c:pt>
                <c:pt idx="43151">
                  <c:v>8.6301999999963076E-4</c:v>
                </c:pt>
                <c:pt idx="43152">
                  <c:v>8.6303999999963075E-4</c:v>
                </c:pt>
                <c:pt idx="43153">
                  <c:v>8.6305999999963074E-4</c:v>
                </c:pt>
                <c:pt idx="43154">
                  <c:v>8.6307999999963073E-4</c:v>
                </c:pt>
                <c:pt idx="43155">
                  <c:v>8.6309999999963072E-4</c:v>
                </c:pt>
                <c:pt idx="43156">
                  <c:v>8.6311999999963071E-4</c:v>
                </c:pt>
                <c:pt idx="43157">
                  <c:v>8.631399999996307E-4</c:v>
                </c:pt>
                <c:pt idx="43158">
                  <c:v>8.6315999999963069E-4</c:v>
                </c:pt>
                <c:pt idx="43159">
                  <c:v>8.6317999999963068E-4</c:v>
                </c:pt>
                <c:pt idx="43160">
                  <c:v>8.6319999999963067E-4</c:v>
                </c:pt>
                <c:pt idx="43161">
                  <c:v>8.6321999999963066E-4</c:v>
                </c:pt>
                <c:pt idx="43162">
                  <c:v>8.6323999999963065E-4</c:v>
                </c:pt>
                <c:pt idx="43163">
                  <c:v>8.6325999999963064E-4</c:v>
                </c:pt>
                <c:pt idx="43164">
                  <c:v>8.6327999999963063E-4</c:v>
                </c:pt>
                <c:pt idx="43165">
                  <c:v>8.6329999999963062E-4</c:v>
                </c:pt>
                <c:pt idx="43166">
                  <c:v>8.6331999999963061E-4</c:v>
                </c:pt>
                <c:pt idx="43167">
                  <c:v>8.633399999996306E-4</c:v>
                </c:pt>
                <c:pt idx="43168">
                  <c:v>8.6335999999963059E-4</c:v>
                </c:pt>
                <c:pt idx="43169">
                  <c:v>8.6337999999963058E-4</c:v>
                </c:pt>
                <c:pt idx="43170">
                  <c:v>8.6339999999963057E-4</c:v>
                </c:pt>
                <c:pt idx="43171">
                  <c:v>8.6341999999963056E-4</c:v>
                </c:pt>
                <c:pt idx="43172">
                  <c:v>8.6343999999963054E-4</c:v>
                </c:pt>
                <c:pt idx="43173">
                  <c:v>8.6345999999963053E-4</c:v>
                </c:pt>
                <c:pt idx="43174">
                  <c:v>8.6347999999963052E-4</c:v>
                </c:pt>
                <c:pt idx="43175">
                  <c:v>8.6349999999963051E-4</c:v>
                </c:pt>
                <c:pt idx="43176">
                  <c:v>8.635199999996305E-4</c:v>
                </c:pt>
                <c:pt idx="43177">
                  <c:v>8.6353999999963049E-4</c:v>
                </c:pt>
                <c:pt idx="43178">
                  <c:v>8.6355999999963048E-4</c:v>
                </c:pt>
                <c:pt idx="43179">
                  <c:v>8.6357999999963047E-4</c:v>
                </c:pt>
                <c:pt idx="43180">
                  <c:v>8.6359999999963046E-4</c:v>
                </c:pt>
                <c:pt idx="43181">
                  <c:v>8.6361999999963045E-4</c:v>
                </c:pt>
                <c:pt idx="43182">
                  <c:v>8.6363999999963044E-4</c:v>
                </c:pt>
                <c:pt idx="43183">
                  <c:v>8.6365999999963043E-4</c:v>
                </c:pt>
                <c:pt idx="43184">
                  <c:v>8.6367999999963042E-4</c:v>
                </c:pt>
                <c:pt idx="43185">
                  <c:v>8.6369999999963041E-4</c:v>
                </c:pt>
                <c:pt idx="43186">
                  <c:v>8.637199999996304E-4</c:v>
                </c:pt>
                <c:pt idx="43187">
                  <c:v>8.6373999999963039E-4</c:v>
                </c:pt>
                <c:pt idx="43188">
                  <c:v>8.6375999999963038E-4</c:v>
                </c:pt>
                <c:pt idx="43189">
                  <c:v>8.6377999999963037E-4</c:v>
                </c:pt>
                <c:pt idx="43190">
                  <c:v>8.6379999999963036E-4</c:v>
                </c:pt>
                <c:pt idx="43191">
                  <c:v>8.6381999999963035E-4</c:v>
                </c:pt>
                <c:pt idx="43192">
                  <c:v>8.6383999999963034E-4</c:v>
                </c:pt>
                <c:pt idx="43193">
                  <c:v>8.6385999999963033E-4</c:v>
                </c:pt>
                <c:pt idx="43194">
                  <c:v>8.6387999999963032E-4</c:v>
                </c:pt>
                <c:pt idx="43195">
                  <c:v>8.6389999999963031E-4</c:v>
                </c:pt>
                <c:pt idx="43196">
                  <c:v>8.639199999996303E-4</c:v>
                </c:pt>
                <c:pt idx="43197">
                  <c:v>8.6393999999963029E-4</c:v>
                </c:pt>
                <c:pt idx="43198">
                  <c:v>8.6395999999963028E-4</c:v>
                </c:pt>
                <c:pt idx="43199">
                  <c:v>8.6397999999963027E-4</c:v>
                </c:pt>
                <c:pt idx="43200">
                  <c:v>8.6399999999963025E-4</c:v>
                </c:pt>
                <c:pt idx="43201">
                  <c:v>8.6401999999963024E-4</c:v>
                </c:pt>
                <c:pt idx="43202">
                  <c:v>8.6403999999963023E-4</c:v>
                </c:pt>
                <c:pt idx="43203">
                  <c:v>8.6405999999963022E-4</c:v>
                </c:pt>
                <c:pt idx="43204">
                  <c:v>8.6407999999963021E-4</c:v>
                </c:pt>
                <c:pt idx="43205">
                  <c:v>8.640999999996302E-4</c:v>
                </c:pt>
                <c:pt idx="43206">
                  <c:v>8.6411999999963019E-4</c:v>
                </c:pt>
                <c:pt idx="43207">
                  <c:v>8.6413999999963018E-4</c:v>
                </c:pt>
                <c:pt idx="43208">
                  <c:v>8.6415999999963017E-4</c:v>
                </c:pt>
                <c:pt idx="43209">
                  <c:v>8.6417999999963016E-4</c:v>
                </c:pt>
                <c:pt idx="43210">
                  <c:v>8.6419999999963015E-4</c:v>
                </c:pt>
                <c:pt idx="43211">
                  <c:v>8.6421999999963014E-4</c:v>
                </c:pt>
                <c:pt idx="43212">
                  <c:v>8.6423999999963013E-4</c:v>
                </c:pt>
                <c:pt idx="43213">
                  <c:v>8.6425999999963012E-4</c:v>
                </c:pt>
                <c:pt idx="43214">
                  <c:v>8.6427999999963011E-4</c:v>
                </c:pt>
                <c:pt idx="43215">
                  <c:v>8.642999999996301E-4</c:v>
                </c:pt>
                <c:pt idx="43216">
                  <c:v>8.6431999999963009E-4</c:v>
                </c:pt>
                <c:pt idx="43217">
                  <c:v>8.6433999999963008E-4</c:v>
                </c:pt>
                <c:pt idx="43218">
                  <c:v>8.6435999999963007E-4</c:v>
                </c:pt>
                <c:pt idx="43219">
                  <c:v>8.6437999999963006E-4</c:v>
                </c:pt>
                <c:pt idx="43220">
                  <c:v>8.6439999999963005E-4</c:v>
                </c:pt>
                <c:pt idx="43221">
                  <c:v>8.6441999999963004E-4</c:v>
                </c:pt>
                <c:pt idx="43222">
                  <c:v>8.6443999999963003E-4</c:v>
                </c:pt>
                <c:pt idx="43223">
                  <c:v>8.6445999999963002E-4</c:v>
                </c:pt>
                <c:pt idx="43224">
                  <c:v>8.6447999999963001E-4</c:v>
                </c:pt>
                <c:pt idx="43225">
                  <c:v>8.6449999999963E-4</c:v>
                </c:pt>
                <c:pt idx="43226">
                  <c:v>8.6451999999962999E-4</c:v>
                </c:pt>
                <c:pt idx="43227">
                  <c:v>8.6453999999962998E-4</c:v>
                </c:pt>
                <c:pt idx="43228">
                  <c:v>8.6455999999962996E-4</c:v>
                </c:pt>
                <c:pt idx="43229">
                  <c:v>8.6457999999962995E-4</c:v>
                </c:pt>
                <c:pt idx="43230">
                  <c:v>8.6459999999962994E-4</c:v>
                </c:pt>
                <c:pt idx="43231">
                  <c:v>8.6461999999962993E-4</c:v>
                </c:pt>
                <c:pt idx="43232">
                  <c:v>8.6463999999962992E-4</c:v>
                </c:pt>
                <c:pt idx="43233">
                  <c:v>8.6465999999962991E-4</c:v>
                </c:pt>
                <c:pt idx="43234">
                  <c:v>8.646799999996299E-4</c:v>
                </c:pt>
                <c:pt idx="43235">
                  <c:v>8.6469999999962989E-4</c:v>
                </c:pt>
                <c:pt idx="43236">
                  <c:v>8.6471999999962988E-4</c:v>
                </c:pt>
                <c:pt idx="43237">
                  <c:v>8.6473999999962987E-4</c:v>
                </c:pt>
                <c:pt idx="43238">
                  <c:v>8.6475999999962986E-4</c:v>
                </c:pt>
                <c:pt idx="43239">
                  <c:v>8.6477999999962985E-4</c:v>
                </c:pt>
                <c:pt idx="43240">
                  <c:v>8.6479999999962984E-4</c:v>
                </c:pt>
                <c:pt idx="43241">
                  <c:v>8.6481999999962983E-4</c:v>
                </c:pt>
                <c:pt idx="43242">
                  <c:v>8.6483999999962982E-4</c:v>
                </c:pt>
                <c:pt idx="43243">
                  <c:v>8.6485999999962981E-4</c:v>
                </c:pt>
                <c:pt idx="43244">
                  <c:v>8.648799999996298E-4</c:v>
                </c:pt>
                <c:pt idx="43245">
                  <c:v>8.6489999999962979E-4</c:v>
                </c:pt>
                <c:pt idx="43246">
                  <c:v>8.6491999999962978E-4</c:v>
                </c:pt>
                <c:pt idx="43247">
                  <c:v>8.6493999999962977E-4</c:v>
                </c:pt>
                <c:pt idx="43248">
                  <c:v>8.6495999999962976E-4</c:v>
                </c:pt>
                <c:pt idx="43249">
                  <c:v>8.6497999999962975E-4</c:v>
                </c:pt>
                <c:pt idx="43250">
                  <c:v>8.6499999999962974E-4</c:v>
                </c:pt>
                <c:pt idx="43251">
                  <c:v>8.6501999999962973E-4</c:v>
                </c:pt>
                <c:pt idx="43252">
                  <c:v>8.6503999999962972E-4</c:v>
                </c:pt>
                <c:pt idx="43253">
                  <c:v>8.6505999999962971E-4</c:v>
                </c:pt>
                <c:pt idx="43254">
                  <c:v>8.650799999996297E-4</c:v>
                </c:pt>
                <c:pt idx="43255">
                  <c:v>8.6509999999962969E-4</c:v>
                </c:pt>
                <c:pt idx="43256">
                  <c:v>8.6511999999962967E-4</c:v>
                </c:pt>
                <c:pt idx="43257">
                  <c:v>8.6513999999962966E-4</c:v>
                </c:pt>
                <c:pt idx="43258">
                  <c:v>8.6515999999962965E-4</c:v>
                </c:pt>
                <c:pt idx="43259">
                  <c:v>8.6517999999962964E-4</c:v>
                </c:pt>
                <c:pt idx="43260">
                  <c:v>8.6519999999962963E-4</c:v>
                </c:pt>
                <c:pt idx="43261">
                  <c:v>8.6521999999962962E-4</c:v>
                </c:pt>
                <c:pt idx="43262">
                  <c:v>8.6523999999962961E-4</c:v>
                </c:pt>
                <c:pt idx="43263">
                  <c:v>8.652599999996296E-4</c:v>
                </c:pt>
                <c:pt idx="43264">
                  <c:v>8.6527999999962959E-4</c:v>
                </c:pt>
                <c:pt idx="43265">
                  <c:v>8.6529999999962958E-4</c:v>
                </c:pt>
                <c:pt idx="43266">
                  <c:v>8.6531999999962957E-4</c:v>
                </c:pt>
                <c:pt idx="43267">
                  <c:v>8.6533999999962956E-4</c:v>
                </c:pt>
                <c:pt idx="43268">
                  <c:v>8.6535999999962955E-4</c:v>
                </c:pt>
                <c:pt idx="43269">
                  <c:v>8.6537999999962954E-4</c:v>
                </c:pt>
                <c:pt idx="43270">
                  <c:v>8.6539999999962953E-4</c:v>
                </c:pt>
                <c:pt idx="43271">
                  <c:v>8.6541999999962952E-4</c:v>
                </c:pt>
                <c:pt idx="43272">
                  <c:v>8.6543999999962951E-4</c:v>
                </c:pt>
                <c:pt idx="43273">
                  <c:v>8.654599999996295E-4</c:v>
                </c:pt>
                <c:pt idx="43274">
                  <c:v>8.6547999999962949E-4</c:v>
                </c:pt>
                <c:pt idx="43275">
                  <c:v>8.6549999999962948E-4</c:v>
                </c:pt>
                <c:pt idx="43276">
                  <c:v>8.6551999999962947E-4</c:v>
                </c:pt>
                <c:pt idx="43277">
                  <c:v>8.6553999999962946E-4</c:v>
                </c:pt>
                <c:pt idx="43278">
                  <c:v>8.6555999999962945E-4</c:v>
                </c:pt>
                <c:pt idx="43279">
                  <c:v>8.6557999999962944E-4</c:v>
                </c:pt>
                <c:pt idx="43280">
                  <c:v>8.6559999999962943E-4</c:v>
                </c:pt>
                <c:pt idx="43281">
                  <c:v>8.6561999999962942E-4</c:v>
                </c:pt>
                <c:pt idx="43282">
                  <c:v>8.6563999999962941E-4</c:v>
                </c:pt>
                <c:pt idx="43283">
                  <c:v>8.656599999996294E-4</c:v>
                </c:pt>
                <c:pt idx="43284">
                  <c:v>8.6567999999962938E-4</c:v>
                </c:pt>
                <c:pt idx="43285">
                  <c:v>8.6569999999962937E-4</c:v>
                </c:pt>
                <c:pt idx="43286">
                  <c:v>8.6571999999962936E-4</c:v>
                </c:pt>
                <c:pt idx="43287">
                  <c:v>8.6573999999962935E-4</c:v>
                </c:pt>
                <c:pt idx="43288">
                  <c:v>8.6575999999962934E-4</c:v>
                </c:pt>
                <c:pt idx="43289">
                  <c:v>8.6577999999962933E-4</c:v>
                </c:pt>
                <c:pt idx="43290">
                  <c:v>8.6579999999962932E-4</c:v>
                </c:pt>
                <c:pt idx="43291">
                  <c:v>8.6581999999962931E-4</c:v>
                </c:pt>
                <c:pt idx="43292">
                  <c:v>8.658399999996293E-4</c:v>
                </c:pt>
                <c:pt idx="43293">
                  <c:v>8.6585999999962929E-4</c:v>
                </c:pt>
                <c:pt idx="43294">
                  <c:v>8.6587999999962928E-4</c:v>
                </c:pt>
                <c:pt idx="43295">
                  <c:v>8.6589999999962927E-4</c:v>
                </c:pt>
                <c:pt idx="43296">
                  <c:v>8.6591999999962926E-4</c:v>
                </c:pt>
                <c:pt idx="43297">
                  <c:v>8.6593999999962925E-4</c:v>
                </c:pt>
                <c:pt idx="43298">
                  <c:v>8.6595999999962924E-4</c:v>
                </c:pt>
                <c:pt idx="43299">
                  <c:v>8.6597999999962923E-4</c:v>
                </c:pt>
                <c:pt idx="43300">
                  <c:v>8.6599999999962922E-4</c:v>
                </c:pt>
                <c:pt idx="43301">
                  <c:v>8.6601999999962921E-4</c:v>
                </c:pt>
                <c:pt idx="43302">
                  <c:v>8.660399999996292E-4</c:v>
                </c:pt>
                <c:pt idx="43303">
                  <c:v>8.6605999999962919E-4</c:v>
                </c:pt>
                <c:pt idx="43304">
                  <c:v>8.6607999999962918E-4</c:v>
                </c:pt>
                <c:pt idx="43305">
                  <c:v>8.6609999999962917E-4</c:v>
                </c:pt>
                <c:pt idx="43306">
                  <c:v>8.6611999999962916E-4</c:v>
                </c:pt>
                <c:pt idx="43307">
                  <c:v>8.6613999999962915E-4</c:v>
                </c:pt>
                <c:pt idx="43308">
                  <c:v>8.6615999999962914E-4</c:v>
                </c:pt>
                <c:pt idx="43309">
                  <c:v>8.6617999999962913E-4</c:v>
                </c:pt>
                <c:pt idx="43310">
                  <c:v>8.6619999999962912E-4</c:v>
                </c:pt>
                <c:pt idx="43311">
                  <c:v>8.6621999999962911E-4</c:v>
                </c:pt>
                <c:pt idx="43312">
                  <c:v>8.6623999999962909E-4</c:v>
                </c:pt>
                <c:pt idx="43313">
                  <c:v>8.6625999999962908E-4</c:v>
                </c:pt>
                <c:pt idx="43314">
                  <c:v>8.6627999999962907E-4</c:v>
                </c:pt>
                <c:pt idx="43315">
                  <c:v>8.6629999999962906E-4</c:v>
                </c:pt>
                <c:pt idx="43316">
                  <c:v>8.6631999999962905E-4</c:v>
                </c:pt>
                <c:pt idx="43317">
                  <c:v>8.6633999999962904E-4</c:v>
                </c:pt>
                <c:pt idx="43318">
                  <c:v>8.6635999999962903E-4</c:v>
                </c:pt>
                <c:pt idx="43319">
                  <c:v>8.6637999999962902E-4</c:v>
                </c:pt>
                <c:pt idx="43320">
                  <c:v>8.6639999999962901E-4</c:v>
                </c:pt>
                <c:pt idx="43321">
                  <c:v>8.66419999999629E-4</c:v>
                </c:pt>
                <c:pt idx="43322">
                  <c:v>8.6643999999962899E-4</c:v>
                </c:pt>
                <c:pt idx="43323">
                  <c:v>8.6645999999962898E-4</c:v>
                </c:pt>
                <c:pt idx="43324">
                  <c:v>8.6647999999962897E-4</c:v>
                </c:pt>
                <c:pt idx="43325">
                  <c:v>8.6649999999962896E-4</c:v>
                </c:pt>
                <c:pt idx="43326">
                  <c:v>8.6651999999962895E-4</c:v>
                </c:pt>
                <c:pt idx="43327">
                  <c:v>8.6653999999962894E-4</c:v>
                </c:pt>
                <c:pt idx="43328">
                  <c:v>8.6655999999962893E-4</c:v>
                </c:pt>
                <c:pt idx="43329">
                  <c:v>8.6657999999962892E-4</c:v>
                </c:pt>
                <c:pt idx="43330">
                  <c:v>8.6659999999962891E-4</c:v>
                </c:pt>
                <c:pt idx="43331">
                  <c:v>8.666199999996289E-4</c:v>
                </c:pt>
                <c:pt idx="43332">
                  <c:v>8.6663999999962889E-4</c:v>
                </c:pt>
                <c:pt idx="43333">
                  <c:v>8.6665999999962888E-4</c:v>
                </c:pt>
                <c:pt idx="43334">
                  <c:v>8.6667999999962887E-4</c:v>
                </c:pt>
                <c:pt idx="43335">
                  <c:v>8.6669999999962886E-4</c:v>
                </c:pt>
                <c:pt idx="43336">
                  <c:v>8.6671999999962885E-4</c:v>
                </c:pt>
                <c:pt idx="43337">
                  <c:v>8.6673999999962884E-4</c:v>
                </c:pt>
                <c:pt idx="43338">
                  <c:v>8.6675999999962883E-4</c:v>
                </c:pt>
                <c:pt idx="43339">
                  <c:v>8.6677999999962882E-4</c:v>
                </c:pt>
                <c:pt idx="43340">
                  <c:v>8.667999999996288E-4</c:v>
                </c:pt>
                <c:pt idx="43341">
                  <c:v>8.6681999999962879E-4</c:v>
                </c:pt>
                <c:pt idx="43342">
                  <c:v>8.6683999999962878E-4</c:v>
                </c:pt>
                <c:pt idx="43343">
                  <c:v>8.6685999999962877E-4</c:v>
                </c:pt>
                <c:pt idx="43344">
                  <c:v>8.6687999999962876E-4</c:v>
                </c:pt>
                <c:pt idx="43345">
                  <c:v>8.6689999999962875E-4</c:v>
                </c:pt>
                <c:pt idx="43346">
                  <c:v>8.6691999999962874E-4</c:v>
                </c:pt>
                <c:pt idx="43347">
                  <c:v>8.6693999999962873E-4</c:v>
                </c:pt>
                <c:pt idx="43348">
                  <c:v>8.6695999999962872E-4</c:v>
                </c:pt>
                <c:pt idx="43349">
                  <c:v>8.6697999999962871E-4</c:v>
                </c:pt>
                <c:pt idx="43350">
                  <c:v>8.669999999996287E-4</c:v>
                </c:pt>
                <c:pt idx="43351">
                  <c:v>8.6701999999962869E-4</c:v>
                </c:pt>
                <c:pt idx="43352">
                  <c:v>8.6703999999962868E-4</c:v>
                </c:pt>
                <c:pt idx="43353">
                  <c:v>8.6705999999962867E-4</c:v>
                </c:pt>
                <c:pt idx="43354">
                  <c:v>8.6707999999962866E-4</c:v>
                </c:pt>
                <c:pt idx="43355">
                  <c:v>8.6709999999962865E-4</c:v>
                </c:pt>
                <c:pt idx="43356">
                  <c:v>8.6711999999962864E-4</c:v>
                </c:pt>
                <c:pt idx="43357">
                  <c:v>8.6713999999962863E-4</c:v>
                </c:pt>
                <c:pt idx="43358">
                  <c:v>8.6715999999962862E-4</c:v>
                </c:pt>
                <c:pt idx="43359">
                  <c:v>8.6717999999962861E-4</c:v>
                </c:pt>
                <c:pt idx="43360">
                  <c:v>8.671999999996286E-4</c:v>
                </c:pt>
                <c:pt idx="43361">
                  <c:v>8.6721999999962859E-4</c:v>
                </c:pt>
                <c:pt idx="43362">
                  <c:v>8.6723999999962858E-4</c:v>
                </c:pt>
                <c:pt idx="43363">
                  <c:v>8.6725999999962857E-4</c:v>
                </c:pt>
                <c:pt idx="43364">
                  <c:v>8.6727999999962856E-4</c:v>
                </c:pt>
                <c:pt idx="43365">
                  <c:v>8.6729999999962855E-4</c:v>
                </c:pt>
                <c:pt idx="43366">
                  <c:v>8.6731999999962854E-4</c:v>
                </c:pt>
                <c:pt idx="43367">
                  <c:v>8.6733999999962853E-4</c:v>
                </c:pt>
                <c:pt idx="43368">
                  <c:v>8.6735999999962851E-4</c:v>
                </c:pt>
                <c:pt idx="43369">
                  <c:v>8.673799999996285E-4</c:v>
                </c:pt>
                <c:pt idx="43370">
                  <c:v>8.6739999999962849E-4</c:v>
                </c:pt>
                <c:pt idx="43371">
                  <c:v>8.6741999999962848E-4</c:v>
                </c:pt>
                <c:pt idx="43372">
                  <c:v>8.6743999999962847E-4</c:v>
                </c:pt>
                <c:pt idx="43373">
                  <c:v>8.6745999999962846E-4</c:v>
                </c:pt>
                <c:pt idx="43374">
                  <c:v>8.6747999999962845E-4</c:v>
                </c:pt>
                <c:pt idx="43375">
                  <c:v>8.6749999999962844E-4</c:v>
                </c:pt>
                <c:pt idx="43376">
                  <c:v>8.6751999999962843E-4</c:v>
                </c:pt>
                <c:pt idx="43377">
                  <c:v>8.6753999999962842E-4</c:v>
                </c:pt>
                <c:pt idx="43378">
                  <c:v>8.6755999999962841E-4</c:v>
                </c:pt>
                <c:pt idx="43379">
                  <c:v>8.675799999996284E-4</c:v>
                </c:pt>
                <c:pt idx="43380">
                  <c:v>8.6759999999962839E-4</c:v>
                </c:pt>
                <c:pt idx="43381">
                  <c:v>8.6761999999962838E-4</c:v>
                </c:pt>
                <c:pt idx="43382">
                  <c:v>8.6763999999962837E-4</c:v>
                </c:pt>
                <c:pt idx="43383">
                  <c:v>8.6765999999962836E-4</c:v>
                </c:pt>
                <c:pt idx="43384">
                  <c:v>8.6767999999962835E-4</c:v>
                </c:pt>
                <c:pt idx="43385">
                  <c:v>8.6769999999962834E-4</c:v>
                </c:pt>
                <c:pt idx="43386">
                  <c:v>8.6771999999962833E-4</c:v>
                </c:pt>
                <c:pt idx="43387">
                  <c:v>8.6773999999962832E-4</c:v>
                </c:pt>
                <c:pt idx="43388">
                  <c:v>8.6775999999962831E-4</c:v>
                </c:pt>
                <c:pt idx="43389">
                  <c:v>8.677799999996283E-4</c:v>
                </c:pt>
                <c:pt idx="43390">
                  <c:v>8.6779999999962829E-4</c:v>
                </c:pt>
                <c:pt idx="43391">
                  <c:v>8.6781999999962828E-4</c:v>
                </c:pt>
                <c:pt idx="43392">
                  <c:v>8.6783999999962827E-4</c:v>
                </c:pt>
                <c:pt idx="43393">
                  <c:v>8.6785999999962826E-4</c:v>
                </c:pt>
                <c:pt idx="43394">
                  <c:v>8.6787999999962825E-4</c:v>
                </c:pt>
                <c:pt idx="43395">
                  <c:v>8.6789999999962824E-4</c:v>
                </c:pt>
                <c:pt idx="43396">
                  <c:v>8.6791999999962822E-4</c:v>
                </c:pt>
                <c:pt idx="43397">
                  <c:v>8.6793999999962821E-4</c:v>
                </c:pt>
                <c:pt idx="43398">
                  <c:v>8.679599999996282E-4</c:v>
                </c:pt>
                <c:pt idx="43399">
                  <c:v>8.6797999999962819E-4</c:v>
                </c:pt>
                <c:pt idx="43400">
                  <c:v>8.6799999999962818E-4</c:v>
                </c:pt>
                <c:pt idx="43401">
                  <c:v>8.6801999999962817E-4</c:v>
                </c:pt>
                <c:pt idx="43402">
                  <c:v>8.6803999999962816E-4</c:v>
                </c:pt>
                <c:pt idx="43403">
                  <c:v>8.6805999999962815E-4</c:v>
                </c:pt>
                <c:pt idx="43404">
                  <c:v>8.6807999999962814E-4</c:v>
                </c:pt>
                <c:pt idx="43405">
                  <c:v>8.6809999999962813E-4</c:v>
                </c:pt>
                <c:pt idx="43406">
                  <c:v>8.6811999999962812E-4</c:v>
                </c:pt>
                <c:pt idx="43407">
                  <c:v>8.6813999999962811E-4</c:v>
                </c:pt>
                <c:pt idx="43408">
                  <c:v>8.681599999996281E-4</c:v>
                </c:pt>
                <c:pt idx="43409">
                  <c:v>8.6817999999962809E-4</c:v>
                </c:pt>
                <c:pt idx="43410">
                  <c:v>8.6819999999962808E-4</c:v>
                </c:pt>
                <c:pt idx="43411">
                  <c:v>8.6821999999962807E-4</c:v>
                </c:pt>
                <c:pt idx="43412">
                  <c:v>8.6823999999962806E-4</c:v>
                </c:pt>
                <c:pt idx="43413">
                  <c:v>8.6825999999962805E-4</c:v>
                </c:pt>
                <c:pt idx="43414">
                  <c:v>8.6827999999962804E-4</c:v>
                </c:pt>
                <c:pt idx="43415">
                  <c:v>8.6829999999962803E-4</c:v>
                </c:pt>
                <c:pt idx="43416">
                  <c:v>8.6831999999962802E-4</c:v>
                </c:pt>
                <c:pt idx="43417">
                  <c:v>8.6833999999962801E-4</c:v>
                </c:pt>
                <c:pt idx="43418">
                  <c:v>8.68359999999628E-4</c:v>
                </c:pt>
                <c:pt idx="43419">
                  <c:v>8.6837999999962799E-4</c:v>
                </c:pt>
                <c:pt idx="43420">
                  <c:v>8.6839999999962798E-4</c:v>
                </c:pt>
                <c:pt idx="43421">
                  <c:v>8.6841999999962797E-4</c:v>
                </c:pt>
                <c:pt idx="43422">
                  <c:v>8.6843999999962796E-4</c:v>
                </c:pt>
                <c:pt idx="43423">
                  <c:v>8.6845999999962795E-4</c:v>
                </c:pt>
                <c:pt idx="43424">
                  <c:v>8.6847999999962794E-4</c:v>
                </c:pt>
                <c:pt idx="43425">
                  <c:v>8.6849999999962792E-4</c:v>
                </c:pt>
                <c:pt idx="43426">
                  <c:v>8.6851999999962791E-4</c:v>
                </c:pt>
                <c:pt idx="43427">
                  <c:v>8.685399999996279E-4</c:v>
                </c:pt>
                <c:pt idx="43428">
                  <c:v>8.6855999999962789E-4</c:v>
                </c:pt>
                <c:pt idx="43429">
                  <c:v>8.6857999999962788E-4</c:v>
                </c:pt>
                <c:pt idx="43430">
                  <c:v>8.6859999999962787E-4</c:v>
                </c:pt>
                <c:pt idx="43431">
                  <c:v>8.6861999999962786E-4</c:v>
                </c:pt>
                <c:pt idx="43432">
                  <c:v>8.6863999999962785E-4</c:v>
                </c:pt>
                <c:pt idx="43433">
                  <c:v>8.6865999999962784E-4</c:v>
                </c:pt>
                <c:pt idx="43434">
                  <c:v>8.6867999999962783E-4</c:v>
                </c:pt>
                <c:pt idx="43435">
                  <c:v>8.6869999999962782E-4</c:v>
                </c:pt>
                <c:pt idx="43436">
                  <c:v>8.6871999999962781E-4</c:v>
                </c:pt>
                <c:pt idx="43437">
                  <c:v>8.687399999996278E-4</c:v>
                </c:pt>
                <c:pt idx="43438">
                  <c:v>8.6875999999962779E-4</c:v>
                </c:pt>
                <c:pt idx="43439">
                  <c:v>8.6877999999962778E-4</c:v>
                </c:pt>
                <c:pt idx="43440">
                  <c:v>8.6879999999962777E-4</c:v>
                </c:pt>
                <c:pt idx="43441">
                  <c:v>8.6881999999962776E-4</c:v>
                </c:pt>
                <c:pt idx="43442">
                  <c:v>8.6883999999962775E-4</c:v>
                </c:pt>
                <c:pt idx="43443">
                  <c:v>8.6885999999962774E-4</c:v>
                </c:pt>
                <c:pt idx="43444">
                  <c:v>8.6887999999962773E-4</c:v>
                </c:pt>
                <c:pt idx="43445">
                  <c:v>8.6889999999962772E-4</c:v>
                </c:pt>
                <c:pt idx="43446">
                  <c:v>8.6891999999962771E-4</c:v>
                </c:pt>
                <c:pt idx="43447">
                  <c:v>8.689399999996277E-4</c:v>
                </c:pt>
                <c:pt idx="43448">
                  <c:v>8.6895999999962769E-4</c:v>
                </c:pt>
                <c:pt idx="43449">
                  <c:v>8.6897999999962768E-4</c:v>
                </c:pt>
                <c:pt idx="43450">
                  <c:v>8.6899999999962767E-4</c:v>
                </c:pt>
                <c:pt idx="43451">
                  <c:v>8.6901999999962766E-4</c:v>
                </c:pt>
                <c:pt idx="43452">
                  <c:v>8.6903999999962765E-4</c:v>
                </c:pt>
                <c:pt idx="43453">
                  <c:v>8.6905999999962763E-4</c:v>
                </c:pt>
                <c:pt idx="43454">
                  <c:v>8.6907999999962762E-4</c:v>
                </c:pt>
                <c:pt idx="43455">
                  <c:v>8.6909999999962761E-4</c:v>
                </c:pt>
                <c:pt idx="43456">
                  <c:v>8.691199999996276E-4</c:v>
                </c:pt>
                <c:pt idx="43457">
                  <c:v>8.6913999999962759E-4</c:v>
                </c:pt>
                <c:pt idx="43458">
                  <c:v>8.6915999999962758E-4</c:v>
                </c:pt>
                <c:pt idx="43459">
                  <c:v>8.6917999999962757E-4</c:v>
                </c:pt>
                <c:pt idx="43460">
                  <c:v>8.6919999999962756E-4</c:v>
                </c:pt>
                <c:pt idx="43461">
                  <c:v>8.6921999999962755E-4</c:v>
                </c:pt>
                <c:pt idx="43462">
                  <c:v>8.6923999999962754E-4</c:v>
                </c:pt>
                <c:pt idx="43463">
                  <c:v>8.6925999999962753E-4</c:v>
                </c:pt>
                <c:pt idx="43464">
                  <c:v>8.6927999999962752E-4</c:v>
                </c:pt>
                <c:pt idx="43465">
                  <c:v>8.6929999999962751E-4</c:v>
                </c:pt>
                <c:pt idx="43466">
                  <c:v>8.693199999996275E-4</c:v>
                </c:pt>
                <c:pt idx="43467">
                  <c:v>8.6933999999962749E-4</c:v>
                </c:pt>
                <c:pt idx="43468">
                  <c:v>8.6935999999962748E-4</c:v>
                </c:pt>
                <c:pt idx="43469">
                  <c:v>8.6937999999962747E-4</c:v>
                </c:pt>
                <c:pt idx="43470">
                  <c:v>8.6939999999962746E-4</c:v>
                </c:pt>
                <c:pt idx="43471">
                  <c:v>8.6941999999962745E-4</c:v>
                </c:pt>
                <c:pt idx="43472">
                  <c:v>8.6943999999962744E-4</c:v>
                </c:pt>
                <c:pt idx="43473">
                  <c:v>8.6945999999962743E-4</c:v>
                </c:pt>
                <c:pt idx="43474">
                  <c:v>8.6947999999962742E-4</c:v>
                </c:pt>
                <c:pt idx="43475">
                  <c:v>8.6949999999962741E-4</c:v>
                </c:pt>
                <c:pt idx="43476">
                  <c:v>8.695199999996274E-4</c:v>
                </c:pt>
                <c:pt idx="43477">
                  <c:v>8.6953999999962739E-4</c:v>
                </c:pt>
                <c:pt idx="43478">
                  <c:v>8.6955999999962738E-4</c:v>
                </c:pt>
                <c:pt idx="43479">
                  <c:v>8.6957999999962737E-4</c:v>
                </c:pt>
                <c:pt idx="43480">
                  <c:v>8.6959999999962736E-4</c:v>
                </c:pt>
                <c:pt idx="43481">
                  <c:v>8.6961999999962734E-4</c:v>
                </c:pt>
                <c:pt idx="43482">
                  <c:v>8.6963999999962733E-4</c:v>
                </c:pt>
                <c:pt idx="43483">
                  <c:v>8.6965999999962732E-4</c:v>
                </c:pt>
                <c:pt idx="43484">
                  <c:v>8.6967999999962731E-4</c:v>
                </c:pt>
                <c:pt idx="43485">
                  <c:v>8.696999999996273E-4</c:v>
                </c:pt>
                <c:pt idx="43486">
                  <c:v>8.6971999999962729E-4</c:v>
                </c:pt>
                <c:pt idx="43487">
                  <c:v>8.6973999999962728E-4</c:v>
                </c:pt>
                <c:pt idx="43488">
                  <c:v>8.6975999999962727E-4</c:v>
                </c:pt>
                <c:pt idx="43489">
                  <c:v>8.6977999999962726E-4</c:v>
                </c:pt>
                <c:pt idx="43490">
                  <c:v>8.6979999999962725E-4</c:v>
                </c:pt>
                <c:pt idx="43491">
                  <c:v>8.6981999999962724E-4</c:v>
                </c:pt>
                <c:pt idx="43492">
                  <c:v>8.6983999999962723E-4</c:v>
                </c:pt>
                <c:pt idx="43493">
                  <c:v>8.6985999999962722E-4</c:v>
                </c:pt>
                <c:pt idx="43494">
                  <c:v>8.6987999999962721E-4</c:v>
                </c:pt>
                <c:pt idx="43495">
                  <c:v>8.698999999996272E-4</c:v>
                </c:pt>
                <c:pt idx="43496">
                  <c:v>8.6991999999962719E-4</c:v>
                </c:pt>
                <c:pt idx="43497">
                  <c:v>8.6993999999962718E-4</c:v>
                </c:pt>
                <c:pt idx="43498">
                  <c:v>8.6995999999962717E-4</c:v>
                </c:pt>
                <c:pt idx="43499">
                  <c:v>8.6997999999962716E-4</c:v>
                </c:pt>
                <c:pt idx="43500">
                  <c:v>8.6999999999962715E-4</c:v>
                </c:pt>
                <c:pt idx="43501">
                  <c:v>8.7001999999962714E-4</c:v>
                </c:pt>
                <c:pt idx="43502">
                  <c:v>8.7003999999962713E-4</c:v>
                </c:pt>
                <c:pt idx="43503">
                  <c:v>8.7005999999962712E-4</c:v>
                </c:pt>
                <c:pt idx="43504">
                  <c:v>8.7007999999962711E-4</c:v>
                </c:pt>
                <c:pt idx="43505">
                  <c:v>8.700999999996271E-4</c:v>
                </c:pt>
                <c:pt idx="43506">
                  <c:v>8.7011999999962709E-4</c:v>
                </c:pt>
                <c:pt idx="43507">
                  <c:v>8.7013999999962708E-4</c:v>
                </c:pt>
                <c:pt idx="43508">
                  <c:v>8.7015999999962707E-4</c:v>
                </c:pt>
                <c:pt idx="43509">
                  <c:v>8.7017999999962705E-4</c:v>
                </c:pt>
                <c:pt idx="43510">
                  <c:v>8.7019999999962704E-4</c:v>
                </c:pt>
                <c:pt idx="43511">
                  <c:v>8.7021999999962703E-4</c:v>
                </c:pt>
                <c:pt idx="43512">
                  <c:v>8.7023999999962702E-4</c:v>
                </c:pt>
                <c:pt idx="43513">
                  <c:v>8.7025999999962701E-4</c:v>
                </c:pt>
                <c:pt idx="43514">
                  <c:v>8.70279999999627E-4</c:v>
                </c:pt>
                <c:pt idx="43515">
                  <c:v>8.7029999999962699E-4</c:v>
                </c:pt>
                <c:pt idx="43516">
                  <c:v>8.7031999999962698E-4</c:v>
                </c:pt>
                <c:pt idx="43517">
                  <c:v>8.7033999999962697E-4</c:v>
                </c:pt>
                <c:pt idx="43518">
                  <c:v>8.7035999999962696E-4</c:v>
                </c:pt>
                <c:pt idx="43519">
                  <c:v>8.7037999999962695E-4</c:v>
                </c:pt>
                <c:pt idx="43520">
                  <c:v>8.7039999999962694E-4</c:v>
                </c:pt>
                <c:pt idx="43521">
                  <c:v>8.7041999999962693E-4</c:v>
                </c:pt>
                <c:pt idx="43522">
                  <c:v>8.7043999999962692E-4</c:v>
                </c:pt>
                <c:pt idx="43523">
                  <c:v>8.7045999999962691E-4</c:v>
                </c:pt>
                <c:pt idx="43524">
                  <c:v>8.704799999996269E-4</c:v>
                </c:pt>
                <c:pt idx="43525">
                  <c:v>8.7049999999962689E-4</c:v>
                </c:pt>
                <c:pt idx="43526">
                  <c:v>8.7051999999962688E-4</c:v>
                </c:pt>
                <c:pt idx="43527">
                  <c:v>8.7053999999962687E-4</c:v>
                </c:pt>
                <c:pt idx="43528">
                  <c:v>8.7055999999962686E-4</c:v>
                </c:pt>
                <c:pt idx="43529">
                  <c:v>8.7057999999962685E-4</c:v>
                </c:pt>
                <c:pt idx="43530">
                  <c:v>8.7059999999962684E-4</c:v>
                </c:pt>
                <c:pt idx="43531">
                  <c:v>8.7061999999962683E-4</c:v>
                </c:pt>
                <c:pt idx="43532">
                  <c:v>8.7063999999962682E-4</c:v>
                </c:pt>
                <c:pt idx="43533">
                  <c:v>8.7065999999962681E-4</c:v>
                </c:pt>
                <c:pt idx="43534">
                  <c:v>8.706799999996268E-4</c:v>
                </c:pt>
                <c:pt idx="43535">
                  <c:v>8.7069999999962679E-4</c:v>
                </c:pt>
                <c:pt idx="43536">
                  <c:v>8.7071999999962678E-4</c:v>
                </c:pt>
                <c:pt idx="43537">
                  <c:v>8.7073999999962676E-4</c:v>
                </c:pt>
                <c:pt idx="43538">
                  <c:v>8.7075999999962675E-4</c:v>
                </c:pt>
                <c:pt idx="43539">
                  <c:v>8.7077999999962674E-4</c:v>
                </c:pt>
                <c:pt idx="43540">
                  <c:v>8.7079999999962673E-4</c:v>
                </c:pt>
                <c:pt idx="43541">
                  <c:v>8.7081999999962672E-4</c:v>
                </c:pt>
                <c:pt idx="43542">
                  <c:v>8.7083999999962671E-4</c:v>
                </c:pt>
                <c:pt idx="43543">
                  <c:v>8.708599999996267E-4</c:v>
                </c:pt>
                <c:pt idx="43544">
                  <c:v>8.7087999999962669E-4</c:v>
                </c:pt>
                <c:pt idx="43545">
                  <c:v>8.7089999999962668E-4</c:v>
                </c:pt>
                <c:pt idx="43546">
                  <c:v>8.7091999999962667E-4</c:v>
                </c:pt>
                <c:pt idx="43547">
                  <c:v>8.7093999999962666E-4</c:v>
                </c:pt>
                <c:pt idx="43548">
                  <c:v>8.7095999999962665E-4</c:v>
                </c:pt>
                <c:pt idx="43549">
                  <c:v>8.7097999999962664E-4</c:v>
                </c:pt>
                <c:pt idx="43550">
                  <c:v>8.7099999999962663E-4</c:v>
                </c:pt>
                <c:pt idx="43551">
                  <c:v>8.7101999999962662E-4</c:v>
                </c:pt>
                <c:pt idx="43552">
                  <c:v>8.7103999999962661E-4</c:v>
                </c:pt>
                <c:pt idx="43553">
                  <c:v>8.710599999996266E-4</c:v>
                </c:pt>
                <c:pt idx="43554">
                  <c:v>8.7107999999962659E-4</c:v>
                </c:pt>
                <c:pt idx="43555">
                  <c:v>8.7109999999962658E-4</c:v>
                </c:pt>
                <c:pt idx="43556">
                  <c:v>8.7111999999962657E-4</c:v>
                </c:pt>
                <c:pt idx="43557">
                  <c:v>8.7113999999962656E-4</c:v>
                </c:pt>
                <c:pt idx="43558">
                  <c:v>8.7115999999962655E-4</c:v>
                </c:pt>
                <c:pt idx="43559">
                  <c:v>8.7117999999962654E-4</c:v>
                </c:pt>
                <c:pt idx="43560">
                  <c:v>8.7119999999962653E-4</c:v>
                </c:pt>
                <c:pt idx="43561">
                  <c:v>8.7121999999962652E-4</c:v>
                </c:pt>
                <c:pt idx="43562">
                  <c:v>8.7123999999962651E-4</c:v>
                </c:pt>
                <c:pt idx="43563">
                  <c:v>8.712599999996265E-4</c:v>
                </c:pt>
                <c:pt idx="43564">
                  <c:v>8.7127999999962649E-4</c:v>
                </c:pt>
                <c:pt idx="43565">
                  <c:v>8.7129999999962647E-4</c:v>
                </c:pt>
                <c:pt idx="43566">
                  <c:v>8.7131999999962646E-4</c:v>
                </c:pt>
                <c:pt idx="43567">
                  <c:v>8.7133999999962645E-4</c:v>
                </c:pt>
                <c:pt idx="43568">
                  <c:v>8.7135999999962644E-4</c:v>
                </c:pt>
                <c:pt idx="43569">
                  <c:v>8.7137999999962643E-4</c:v>
                </c:pt>
                <c:pt idx="43570">
                  <c:v>8.7139999999962642E-4</c:v>
                </c:pt>
                <c:pt idx="43571">
                  <c:v>8.7141999999962641E-4</c:v>
                </c:pt>
                <c:pt idx="43572">
                  <c:v>8.714399999996264E-4</c:v>
                </c:pt>
                <c:pt idx="43573">
                  <c:v>8.7145999999962639E-4</c:v>
                </c:pt>
                <c:pt idx="43574">
                  <c:v>8.7147999999962638E-4</c:v>
                </c:pt>
                <c:pt idx="43575">
                  <c:v>8.7149999999962637E-4</c:v>
                </c:pt>
                <c:pt idx="43576">
                  <c:v>8.7151999999962636E-4</c:v>
                </c:pt>
                <c:pt idx="43577">
                  <c:v>8.7153999999962635E-4</c:v>
                </c:pt>
                <c:pt idx="43578">
                  <c:v>8.7155999999962634E-4</c:v>
                </c:pt>
                <c:pt idx="43579">
                  <c:v>8.7157999999962633E-4</c:v>
                </c:pt>
                <c:pt idx="43580">
                  <c:v>8.7159999999962632E-4</c:v>
                </c:pt>
                <c:pt idx="43581">
                  <c:v>8.7161999999962631E-4</c:v>
                </c:pt>
                <c:pt idx="43582">
                  <c:v>8.716399999996263E-4</c:v>
                </c:pt>
                <c:pt idx="43583">
                  <c:v>8.7165999999962629E-4</c:v>
                </c:pt>
                <c:pt idx="43584">
                  <c:v>8.7167999999962628E-4</c:v>
                </c:pt>
                <c:pt idx="43585">
                  <c:v>8.7169999999962627E-4</c:v>
                </c:pt>
                <c:pt idx="43586">
                  <c:v>8.7171999999962626E-4</c:v>
                </c:pt>
                <c:pt idx="43587">
                  <c:v>8.7173999999962625E-4</c:v>
                </c:pt>
                <c:pt idx="43588">
                  <c:v>8.7175999999962624E-4</c:v>
                </c:pt>
                <c:pt idx="43589">
                  <c:v>8.7177999999962623E-4</c:v>
                </c:pt>
                <c:pt idx="43590">
                  <c:v>8.7179999999962622E-4</c:v>
                </c:pt>
                <c:pt idx="43591">
                  <c:v>8.7181999999962621E-4</c:v>
                </c:pt>
                <c:pt idx="43592">
                  <c:v>8.718399999996262E-4</c:v>
                </c:pt>
                <c:pt idx="43593">
                  <c:v>8.7185999999962618E-4</c:v>
                </c:pt>
                <c:pt idx="43594">
                  <c:v>8.7187999999962617E-4</c:v>
                </c:pt>
                <c:pt idx="43595">
                  <c:v>8.7189999999962616E-4</c:v>
                </c:pt>
                <c:pt idx="43596">
                  <c:v>8.7191999999962615E-4</c:v>
                </c:pt>
                <c:pt idx="43597">
                  <c:v>8.7193999999962614E-4</c:v>
                </c:pt>
                <c:pt idx="43598">
                  <c:v>8.7195999999962613E-4</c:v>
                </c:pt>
                <c:pt idx="43599">
                  <c:v>8.7197999999962612E-4</c:v>
                </c:pt>
                <c:pt idx="43600">
                  <c:v>8.7199999999962611E-4</c:v>
                </c:pt>
                <c:pt idx="43601">
                  <c:v>8.720199999996261E-4</c:v>
                </c:pt>
                <c:pt idx="43602">
                  <c:v>8.7203999999962609E-4</c:v>
                </c:pt>
                <c:pt idx="43603">
                  <c:v>8.7205999999962608E-4</c:v>
                </c:pt>
                <c:pt idx="43604">
                  <c:v>8.7207999999962607E-4</c:v>
                </c:pt>
                <c:pt idx="43605">
                  <c:v>8.7209999999962606E-4</c:v>
                </c:pt>
                <c:pt idx="43606">
                  <c:v>8.7211999999962605E-4</c:v>
                </c:pt>
                <c:pt idx="43607">
                  <c:v>8.7213999999962604E-4</c:v>
                </c:pt>
                <c:pt idx="43608">
                  <c:v>8.7215999999962603E-4</c:v>
                </c:pt>
                <c:pt idx="43609">
                  <c:v>8.7217999999962602E-4</c:v>
                </c:pt>
                <c:pt idx="43610">
                  <c:v>8.7219999999962601E-4</c:v>
                </c:pt>
                <c:pt idx="43611">
                  <c:v>8.72219999999626E-4</c:v>
                </c:pt>
                <c:pt idx="43612">
                  <c:v>8.7223999999962599E-4</c:v>
                </c:pt>
                <c:pt idx="43613">
                  <c:v>8.7225999999962598E-4</c:v>
                </c:pt>
                <c:pt idx="43614">
                  <c:v>8.7227999999962597E-4</c:v>
                </c:pt>
                <c:pt idx="43615">
                  <c:v>8.7229999999962596E-4</c:v>
                </c:pt>
                <c:pt idx="43616">
                  <c:v>8.7231999999962595E-4</c:v>
                </c:pt>
                <c:pt idx="43617">
                  <c:v>8.7233999999962594E-4</c:v>
                </c:pt>
                <c:pt idx="43618">
                  <c:v>8.7235999999962593E-4</c:v>
                </c:pt>
                <c:pt idx="43619">
                  <c:v>8.7237999999962592E-4</c:v>
                </c:pt>
                <c:pt idx="43620">
                  <c:v>8.7239999999962591E-4</c:v>
                </c:pt>
                <c:pt idx="43621">
                  <c:v>8.7241999999962589E-4</c:v>
                </c:pt>
                <c:pt idx="43622">
                  <c:v>8.7243999999962588E-4</c:v>
                </c:pt>
                <c:pt idx="43623">
                  <c:v>8.7245999999962587E-4</c:v>
                </c:pt>
                <c:pt idx="43624">
                  <c:v>8.7247999999962586E-4</c:v>
                </c:pt>
                <c:pt idx="43625">
                  <c:v>8.7249999999962585E-4</c:v>
                </c:pt>
                <c:pt idx="43626">
                  <c:v>8.7251999999962584E-4</c:v>
                </c:pt>
                <c:pt idx="43627">
                  <c:v>8.7253999999962583E-4</c:v>
                </c:pt>
                <c:pt idx="43628">
                  <c:v>8.7255999999962582E-4</c:v>
                </c:pt>
                <c:pt idx="43629">
                  <c:v>8.7257999999962581E-4</c:v>
                </c:pt>
                <c:pt idx="43630">
                  <c:v>8.725999999996258E-4</c:v>
                </c:pt>
                <c:pt idx="43631">
                  <c:v>8.7261999999962579E-4</c:v>
                </c:pt>
                <c:pt idx="43632">
                  <c:v>8.7263999999962578E-4</c:v>
                </c:pt>
                <c:pt idx="43633">
                  <c:v>8.7265999999962577E-4</c:v>
                </c:pt>
                <c:pt idx="43634">
                  <c:v>8.7267999999962576E-4</c:v>
                </c:pt>
                <c:pt idx="43635">
                  <c:v>8.7269999999962575E-4</c:v>
                </c:pt>
                <c:pt idx="43636">
                  <c:v>8.7271999999962574E-4</c:v>
                </c:pt>
                <c:pt idx="43637">
                  <c:v>8.7273999999962573E-4</c:v>
                </c:pt>
                <c:pt idx="43638">
                  <c:v>8.7275999999962572E-4</c:v>
                </c:pt>
                <c:pt idx="43639">
                  <c:v>8.7277999999962571E-4</c:v>
                </c:pt>
                <c:pt idx="43640">
                  <c:v>8.727999999996257E-4</c:v>
                </c:pt>
                <c:pt idx="43641">
                  <c:v>8.7281999999962569E-4</c:v>
                </c:pt>
                <c:pt idx="43642">
                  <c:v>8.7283999999962568E-4</c:v>
                </c:pt>
                <c:pt idx="43643">
                  <c:v>8.7285999999962567E-4</c:v>
                </c:pt>
                <c:pt idx="43644">
                  <c:v>8.7287999999962566E-4</c:v>
                </c:pt>
                <c:pt idx="43645">
                  <c:v>8.7289999999962565E-4</c:v>
                </c:pt>
                <c:pt idx="43646">
                  <c:v>8.7291999999962564E-4</c:v>
                </c:pt>
                <c:pt idx="43647">
                  <c:v>8.7293999999962563E-4</c:v>
                </c:pt>
                <c:pt idx="43648">
                  <c:v>8.7295999999962562E-4</c:v>
                </c:pt>
                <c:pt idx="43649">
                  <c:v>8.729799999996256E-4</c:v>
                </c:pt>
                <c:pt idx="43650">
                  <c:v>8.7299999999962559E-4</c:v>
                </c:pt>
                <c:pt idx="43651">
                  <c:v>8.7301999999962558E-4</c:v>
                </c:pt>
                <c:pt idx="43652">
                  <c:v>8.7303999999962557E-4</c:v>
                </c:pt>
                <c:pt idx="43653">
                  <c:v>8.7305999999962556E-4</c:v>
                </c:pt>
                <c:pt idx="43654">
                  <c:v>8.7307999999962555E-4</c:v>
                </c:pt>
                <c:pt idx="43655">
                  <c:v>8.7309999999962554E-4</c:v>
                </c:pt>
                <c:pt idx="43656">
                  <c:v>8.7311999999962553E-4</c:v>
                </c:pt>
                <c:pt idx="43657">
                  <c:v>8.7313999999962552E-4</c:v>
                </c:pt>
                <c:pt idx="43658">
                  <c:v>8.7315999999962551E-4</c:v>
                </c:pt>
                <c:pt idx="43659">
                  <c:v>8.731799999996255E-4</c:v>
                </c:pt>
                <c:pt idx="43660">
                  <c:v>8.7319999999962549E-4</c:v>
                </c:pt>
                <c:pt idx="43661">
                  <c:v>8.7321999999962548E-4</c:v>
                </c:pt>
                <c:pt idx="43662">
                  <c:v>8.7323999999962547E-4</c:v>
                </c:pt>
                <c:pt idx="43663">
                  <c:v>8.7325999999962546E-4</c:v>
                </c:pt>
                <c:pt idx="43664">
                  <c:v>8.7327999999962545E-4</c:v>
                </c:pt>
                <c:pt idx="43665">
                  <c:v>8.7329999999962544E-4</c:v>
                </c:pt>
                <c:pt idx="43666">
                  <c:v>8.7331999999962543E-4</c:v>
                </c:pt>
                <c:pt idx="43667">
                  <c:v>8.7333999999962542E-4</c:v>
                </c:pt>
                <c:pt idx="43668">
                  <c:v>8.7335999999962541E-4</c:v>
                </c:pt>
                <c:pt idx="43669">
                  <c:v>8.733799999996254E-4</c:v>
                </c:pt>
                <c:pt idx="43670">
                  <c:v>8.7339999999962539E-4</c:v>
                </c:pt>
                <c:pt idx="43671">
                  <c:v>8.7341999999962538E-4</c:v>
                </c:pt>
                <c:pt idx="43672">
                  <c:v>8.7343999999962537E-4</c:v>
                </c:pt>
                <c:pt idx="43673">
                  <c:v>8.7345999999962536E-4</c:v>
                </c:pt>
                <c:pt idx="43674">
                  <c:v>8.7347999999962535E-4</c:v>
                </c:pt>
                <c:pt idx="43675">
                  <c:v>8.7349999999962534E-4</c:v>
                </c:pt>
                <c:pt idx="43676">
                  <c:v>8.7351999999962533E-4</c:v>
                </c:pt>
                <c:pt idx="43677">
                  <c:v>8.7353999999962531E-4</c:v>
                </c:pt>
                <c:pt idx="43678">
                  <c:v>8.735599999996253E-4</c:v>
                </c:pt>
                <c:pt idx="43679">
                  <c:v>8.7357999999962529E-4</c:v>
                </c:pt>
                <c:pt idx="43680">
                  <c:v>8.7359999999962528E-4</c:v>
                </c:pt>
                <c:pt idx="43681">
                  <c:v>8.7361999999962527E-4</c:v>
                </c:pt>
                <c:pt idx="43682">
                  <c:v>8.7363999999962526E-4</c:v>
                </c:pt>
                <c:pt idx="43683">
                  <c:v>8.7365999999962525E-4</c:v>
                </c:pt>
                <c:pt idx="43684">
                  <c:v>8.7367999999962524E-4</c:v>
                </c:pt>
                <c:pt idx="43685">
                  <c:v>8.7369999999962523E-4</c:v>
                </c:pt>
                <c:pt idx="43686">
                  <c:v>8.7371999999962522E-4</c:v>
                </c:pt>
                <c:pt idx="43687">
                  <c:v>8.7373999999962521E-4</c:v>
                </c:pt>
                <c:pt idx="43688">
                  <c:v>8.737599999996252E-4</c:v>
                </c:pt>
                <c:pt idx="43689">
                  <c:v>8.7377999999962519E-4</c:v>
                </c:pt>
                <c:pt idx="43690">
                  <c:v>8.7379999999962518E-4</c:v>
                </c:pt>
                <c:pt idx="43691">
                  <c:v>8.7381999999962517E-4</c:v>
                </c:pt>
                <c:pt idx="43692">
                  <c:v>8.7383999999962516E-4</c:v>
                </c:pt>
                <c:pt idx="43693">
                  <c:v>8.7385999999962515E-4</c:v>
                </c:pt>
                <c:pt idx="43694">
                  <c:v>8.7387999999962514E-4</c:v>
                </c:pt>
                <c:pt idx="43695">
                  <c:v>8.7389999999962513E-4</c:v>
                </c:pt>
                <c:pt idx="43696">
                  <c:v>8.7391999999962512E-4</c:v>
                </c:pt>
                <c:pt idx="43697">
                  <c:v>8.7393999999962511E-4</c:v>
                </c:pt>
                <c:pt idx="43698">
                  <c:v>8.739599999996251E-4</c:v>
                </c:pt>
                <c:pt idx="43699">
                  <c:v>8.7397999999962509E-4</c:v>
                </c:pt>
                <c:pt idx="43700">
                  <c:v>8.7399999999962508E-4</c:v>
                </c:pt>
                <c:pt idx="43701">
                  <c:v>8.7401999999962507E-4</c:v>
                </c:pt>
                <c:pt idx="43702">
                  <c:v>8.7403999999962506E-4</c:v>
                </c:pt>
                <c:pt idx="43703">
                  <c:v>8.7405999999962505E-4</c:v>
                </c:pt>
                <c:pt idx="43704">
                  <c:v>8.7407999999962504E-4</c:v>
                </c:pt>
                <c:pt idx="43705">
                  <c:v>8.7409999999962503E-4</c:v>
                </c:pt>
                <c:pt idx="43706">
                  <c:v>8.7411999999962501E-4</c:v>
                </c:pt>
                <c:pt idx="43707">
                  <c:v>8.74139999999625E-4</c:v>
                </c:pt>
                <c:pt idx="43708">
                  <c:v>8.7415999999962499E-4</c:v>
                </c:pt>
                <c:pt idx="43709">
                  <c:v>8.7417999999962498E-4</c:v>
                </c:pt>
                <c:pt idx="43710">
                  <c:v>8.7419999999962497E-4</c:v>
                </c:pt>
                <c:pt idx="43711">
                  <c:v>8.7421999999962496E-4</c:v>
                </c:pt>
                <c:pt idx="43712">
                  <c:v>8.7423999999962495E-4</c:v>
                </c:pt>
                <c:pt idx="43713">
                  <c:v>8.7425999999962494E-4</c:v>
                </c:pt>
                <c:pt idx="43714">
                  <c:v>8.7427999999962493E-4</c:v>
                </c:pt>
                <c:pt idx="43715">
                  <c:v>8.7429999999962492E-4</c:v>
                </c:pt>
                <c:pt idx="43716">
                  <c:v>8.7431999999962491E-4</c:v>
                </c:pt>
                <c:pt idx="43717">
                  <c:v>8.743399999996249E-4</c:v>
                </c:pt>
                <c:pt idx="43718">
                  <c:v>8.7435999999962489E-4</c:v>
                </c:pt>
                <c:pt idx="43719">
                  <c:v>8.7437999999962488E-4</c:v>
                </c:pt>
                <c:pt idx="43720">
                  <c:v>8.7439999999962487E-4</c:v>
                </c:pt>
                <c:pt idx="43721">
                  <c:v>8.7441999999962486E-4</c:v>
                </c:pt>
                <c:pt idx="43722">
                  <c:v>8.7443999999962485E-4</c:v>
                </c:pt>
                <c:pt idx="43723">
                  <c:v>8.7445999999962484E-4</c:v>
                </c:pt>
                <c:pt idx="43724">
                  <c:v>8.7447999999962483E-4</c:v>
                </c:pt>
                <c:pt idx="43725">
                  <c:v>8.7449999999962482E-4</c:v>
                </c:pt>
                <c:pt idx="43726">
                  <c:v>8.7451999999962481E-4</c:v>
                </c:pt>
                <c:pt idx="43727">
                  <c:v>8.745399999996248E-4</c:v>
                </c:pt>
                <c:pt idx="43728">
                  <c:v>8.7455999999962479E-4</c:v>
                </c:pt>
                <c:pt idx="43729">
                  <c:v>8.7457999999962478E-4</c:v>
                </c:pt>
                <c:pt idx="43730">
                  <c:v>8.7459999999962477E-4</c:v>
                </c:pt>
                <c:pt idx="43731">
                  <c:v>8.7461999999962476E-4</c:v>
                </c:pt>
                <c:pt idx="43732">
                  <c:v>8.7463999999962475E-4</c:v>
                </c:pt>
                <c:pt idx="43733">
                  <c:v>8.7465999999962474E-4</c:v>
                </c:pt>
                <c:pt idx="43734">
                  <c:v>8.7467999999962472E-4</c:v>
                </c:pt>
                <c:pt idx="43735">
                  <c:v>8.7469999999962471E-4</c:v>
                </c:pt>
                <c:pt idx="43736">
                  <c:v>8.747199999996247E-4</c:v>
                </c:pt>
                <c:pt idx="43737">
                  <c:v>8.7473999999962469E-4</c:v>
                </c:pt>
                <c:pt idx="43738">
                  <c:v>8.7475999999962468E-4</c:v>
                </c:pt>
                <c:pt idx="43739">
                  <c:v>8.7477999999962467E-4</c:v>
                </c:pt>
                <c:pt idx="43740">
                  <c:v>8.7479999999962466E-4</c:v>
                </c:pt>
                <c:pt idx="43741">
                  <c:v>8.7481999999962465E-4</c:v>
                </c:pt>
                <c:pt idx="43742">
                  <c:v>8.7483999999962464E-4</c:v>
                </c:pt>
                <c:pt idx="43743">
                  <c:v>8.7485999999962463E-4</c:v>
                </c:pt>
                <c:pt idx="43744">
                  <c:v>8.7487999999962462E-4</c:v>
                </c:pt>
                <c:pt idx="43745">
                  <c:v>8.7489999999962461E-4</c:v>
                </c:pt>
                <c:pt idx="43746">
                  <c:v>8.749199999996246E-4</c:v>
                </c:pt>
                <c:pt idx="43747">
                  <c:v>8.7493999999962459E-4</c:v>
                </c:pt>
                <c:pt idx="43748">
                  <c:v>8.7495999999962458E-4</c:v>
                </c:pt>
                <c:pt idx="43749">
                  <c:v>8.7497999999962457E-4</c:v>
                </c:pt>
                <c:pt idx="43750">
                  <c:v>8.7499999999962456E-4</c:v>
                </c:pt>
                <c:pt idx="43751">
                  <c:v>8.7501999999962455E-4</c:v>
                </c:pt>
                <c:pt idx="43752">
                  <c:v>8.7503999999962454E-4</c:v>
                </c:pt>
                <c:pt idx="43753">
                  <c:v>8.7505999999962453E-4</c:v>
                </c:pt>
                <c:pt idx="43754">
                  <c:v>8.7507999999962452E-4</c:v>
                </c:pt>
                <c:pt idx="43755">
                  <c:v>8.7509999999962451E-4</c:v>
                </c:pt>
                <c:pt idx="43756">
                  <c:v>8.751199999996245E-4</c:v>
                </c:pt>
                <c:pt idx="43757">
                  <c:v>8.7513999999962449E-4</c:v>
                </c:pt>
                <c:pt idx="43758">
                  <c:v>8.7515999999962448E-4</c:v>
                </c:pt>
                <c:pt idx="43759">
                  <c:v>8.7517999999962447E-4</c:v>
                </c:pt>
                <c:pt idx="43760">
                  <c:v>8.7519999999962446E-4</c:v>
                </c:pt>
                <c:pt idx="43761">
                  <c:v>8.7521999999962445E-4</c:v>
                </c:pt>
                <c:pt idx="43762">
                  <c:v>8.7523999999962443E-4</c:v>
                </c:pt>
                <c:pt idx="43763">
                  <c:v>8.7525999999962442E-4</c:v>
                </c:pt>
                <c:pt idx="43764">
                  <c:v>8.7527999999962441E-4</c:v>
                </c:pt>
                <c:pt idx="43765">
                  <c:v>8.752999999996244E-4</c:v>
                </c:pt>
                <c:pt idx="43766">
                  <c:v>8.7531999999962439E-4</c:v>
                </c:pt>
                <c:pt idx="43767">
                  <c:v>8.7533999999962438E-4</c:v>
                </c:pt>
                <c:pt idx="43768">
                  <c:v>8.7535999999962437E-4</c:v>
                </c:pt>
                <c:pt idx="43769">
                  <c:v>8.7537999999962436E-4</c:v>
                </c:pt>
                <c:pt idx="43770">
                  <c:v>8.7539999999962435E-4</c:v>
                </c:pt>
                <c:pt idx="43771">
                  <c:v>8.7541999999962434E-4</c:v>
                </c:pt>
                <c:pt idx="43772">
                  <c:v>8.7543999999962433E-4</c:v>
                </c:pt>
                <c:pt idx="43773">
                  <c:v>8.7545999999962432E-4</c:v>
                </c:pt>
                <c:pt idx="43774">
                  <c:v>8.7547999999962431E-4</c:v>
                </c:pt>
                <c:pt idx="43775">
                  <c:v>8.754999999996243E-4</c:v>
                </c:pt>
                <c:pt idx="43776">
                  <c:v>8.7551999999962429E-4</c:v>
                </c:pt>
                <c:pt idx="43777">
                  <c:v>8.7553999999962428E-4</c:v>
                </c:pt>
                <c:pt idx="43778">
                  <c:v>8.7555999999962427E-4</c:v>
                </c:pt>
                <c:pt idx="43779">
                  <c:v>8.7557999999962426E-4</c:v>
                </c:pt>
                <c:pt idx="43780">
                  <c:v>8.7559999999962425E-4</c:v>
                </c:pt>
                <c:pt idx="43781">
                  <c:v>8.7561999999962424E-4</c:v>
                </c:pt>
                <c:pt idx="43782">
                  <c:v>8.7563999999962423E-4</c:v>
                </c:pt>
                <c:pt idx="43783">
                  <c:v>8.7565999999962422E-4</c:v>
                </c:pt>
                <c:pt idx="43784">
                  <c:v>8.7567999999962421E-4</c:v>
                </c:pt>
                <c:pt idx="43785">
                  <c:v>8.756999999996242E-4</c:v>
                </c:pt>
                <c:pt idx="43786">
                  <c:v>8.7571999999962419E-4</c:v>
                </c:pt>
                <c:pt idx="43787">
                  <c:v>8.7573999999962418E-4</c:v>
                </c:pt>
                <c:pt idx="43788">
                  <c:v>8.7575999999962417E-4</c:v>
                </c:pt>
                <c:pt idx="43789">
                  <c:v>8.7577999999962416E-4</c:v>
                </c:pt>
                <c:pt idx="43790">
                  <c:v>8.7579999999962414E-4</c:v>
                </c:pt>
                <c:pt idx="43791">
                  <c:v>8.7581999999962413E-4</c:v>
                </c:pt>
                <c:pt idx="43792">
                  <c:v>8.7583999999962412E-4</c:v>
                </c:pt>
                <c:pt idx="43793">
                  <c:v>8.7585999999962411E-4</c:v>
                </c:pt>
                <c:pt idx="43794">
                  <c:v>8.758799999996241E-4</c:v>
                </c:pt>
                <c:pt idx="43795">
                  <c:v>8.7589999999962409E-4</c:v>
                </c:pt>
                <c:pt idx="43796">
                  <c:v>8.7591999999962408E-4</c:v>
                </c:pt>
                <c:pt idx="43797">
                  <c:v>8.7593999999962407E-4</c:v>
                </c:pt>
                <c:pt idx="43798">
                  <c:v>8.7595999999962406E-4</c:v>
                </c:pt>
                <c:pt idx="43799">
                  <c:v>8.7597999999962405E-4</c:v>
                </c:pt>
                <c:pt idx="43800">
                  <c:v>8.7599999999962404E-4</c:v>
                </c:pt>
                <c:pt idx="43801">
                  <c:v>8.7601999999962403E-4</c:v>
                </c:pt>
                <c:pt idx="43802">
                  <c:v>8.7603999999962402E-4</c:v>
                </c:pt>
                <c:pt idx="43803">
                  <c:v>8.7605999999962401E-4</c:v>
                </c:pt>
                <c:pt idx="43804">
                  <c:v>8.76079999999624E-4</c:v>
                </c:pt>
                <c:pt idx="43805">
                  <c:v>8.7609999999962399E-4</c:v>
                </c:pt>
                <c:pt idx="43806">
                  <c:v>8.7611999999962398E-4</c:v>
                </c:pt>
                <c:pt idx="43807">
                  <c:v>8.7613999999962397E-4</c:v>
                </c:pt>
                <c:pt idx="43808">
                  <c:v>8.7615999999962396E-4</c:v>
                </c:pt>
                <c:pt idx="43809">
                  <c:v>8.7617999999962395E-4</c:v>
                </c:pt>
                <c:pt idx="43810">
                  <c:v>8.7619999999962394E-4</c:v>
                </c:pt>
                <c:pt idx="43811">
                  <c:v>8.7621999999962393E-4</c:v>
                </c:pt>
                <c:pt idx="43812">
                  <c:v>8.7623999999962392E-4</c:v>
                </c:pt>
                <c:pt idx="43813">
                  <c:v>8.7625999999962391E-4</c:v>
                </c:pt>
                <c:pt idx="43814">
                  <c:v>8.762799999996239E-4</c:v>
                </c:pt>
                <c:pt idx="43815">
                  <c:v>8.7629999999962389E-4</c:v>
                </c:pt>
                <c:pt idx="43816">
                  <c:v>8.7631999999962388E-4</c:v>
                </c:pt>
                <c:pt idx="43817">
                  <c:v>8.7633999999962387E-4</c:v>
                </c:pt>
                <c:pt idx="43818">
                  <c:v>8.7635999999962385E-4</c:v>
                </c:pt>
                <c:pt idx="43819">
                  <c:v>8.7637999999962384E-4</c:v>
                </c:pt>
                <c:pt idx="43820">
                  <c:v>8.7639999999962383E-4</c:v>
                </c:pt>
                <c:pt idx="43821">
                  <c:v>8.7641999999962382E-4</c:v>
                </c:pt>
                <c:pt idx="43822">
                  <c:v>8.7643999999962381E-4</c:v>
                </c:pt>
                <c:pt idx="43823">
                  <c:v>8.764599999996238E-4</c:v>
                </c:pt>
                <c:pt idx="43824">
                  <c:v>8.7647999999962379E-4</c:v>
                </c:pt>
                <c:pt idx="43825">
                  <c:v>8.7649999999962378E-4</c:v>
                </c:pt>
                <c:pt idx="43826">
                  <c:v>8.7651999999962377E-4</c:v>
                </c:pt>
                <c:pt idx="43827">
                  <c:v>8.7653999999962376E-4</c:v>
                </c:pt>
                <c:pt idx="43828">
                  <c:v>8.7655999999962375E-4</c:v>
                </c:pt>
                <c:pt idx="43829">
                  <c:v>8.7657999999962374E-4</c:v>
                </c:pt>
                <c:pt idx="43830">
                  <c:v>8.7659999999962373E-4</c:v>
                </c:pt>
                <c:pt idx="43831">
                  <c:v>8.7661999999962372E-4</c:v>
                </c:pt>
                <c:pt idx="43832">
                  <c:v>8.7663999999962371E-4</c:v>
                </c:pt>
                <c:pt idx="43833">
                  <c:v>8.766599999996237E-4</c:v>
                </c:pt>
                <c:pt idx="43834">
                  <c:v>8.7667999999962369E-4</c:v>
                </c:pt>
                <c:pt idx="43835">
                  <c:v>8.7669999999962368E-4</c:v>
                </c:pt>
                <c:pt idx="43836">
                  <c:v>8.7671999999962367E-4</c:v>
                </c:pt>
                <c:pt idx="43837">
                  <c:v>8.7673999999962366E-4</c:v>
                </c:pt>
                <c:pt idx="43838">
                  <c:v>8.7675999999962365E-4</c:v>
                </c:pt>
                <c:pt idx="43839">
                  <c:v>8.7677999999962364E-4</c:v>
                </c:pt>
                <c:pt idx="43840">
                  <c:v>8.7679999999962363E-4</c:v>
                </c:pt>
                <c:pt idx="43841">
                  <c:v>8.7681999999962362E-4</c:v>
                </c:pt>
                <c:pt idx="43842">
                  <c:v>8.7683999999962361E-4</c:v>
                </c:pt>
                <c:pt idx="43843">
                  <c:v>8.768599999996236E-4</c:v>
                </c:pt>
                <c:pt idx="43844">
                  <c:v>8.7687999999962359E-4</c:v>
                </c:pt>
                <c:pt idx="43845">
                  <c:v>8.7689999999962358E-4</c:v>
                </c:pt>
                <c:pt idx="43846">
                  <c:v>8.7691999999962356E-4</c:v>
                </c:pt>
                <c:pt idx="43847">
                  <c:v>8.7693999999962355E-4</c:v>
                </c:pt>
                <c:pt idx="43848">
                  <c:v>8.7695999999962354E-4</c:v>
                </c:pt>
                <c:pt idx="43849">
                  <c:v>8.7697999999962353E-4</c:v>
                </c:pt>
                <c:pt idx="43850">
                  <c:v>8.7699999999962352E-4</c:v>
                </c:pt>
                <c:pt idx="43851">
                  <c:v>8.7701999999962351E-4</c:v>
                </c:pt>
                <c:pt idx="43852">
                  <c:v>8.770399999996235E-4</c:v>
                </c:pt>
                <c:pt idx="43853">
                  <c:v>8.7705999999962349E-4</c:v>
                </c:pt>
                <c:pt idx="43854">
                  <c:v>8.7707999999962348E-4</c:v>
                </c:pt>
                <c:pt idx="43855">
                  <c:v>8.7709999999962347E-4</c:v>
                </c:pt>
                <c:pt idx="43856">
                  <c:v>8.7711999999962346E-4</c:v>
                </c:pt>
                <c:pt idx="43857">
                  <c:v>8.7713999999962345E-4</c:v>
                </c:pt>
                <c:pt idx="43858">
                  <c:v>8.7715999999962344E-4</c:v>
                </c:pt>
                <c:pt idx="43859">
                  <c:v>8.7717999999962343E-4</c:v>
                </c:pt>
                <c:pt idx="43860">
                  <c:v>8.7719999999962342E-4</c:v>
                </c:pt>
                <c:pt idx="43861">
                  <c:v>8.7721999999962341E-4</c:v>
                </c:pt>
                <c:pt idx="43862">
                  <c:v>8.772399999996234E-4</c:v>
                </c:pt>
                <c:pt idx="43863">
                  <c:v>8.7725999999962339E-4</c:v>
                </c:pt>
                <c:pt idx="43864">
                  <c:v>8.7727999999962338E-4</c:v>
                </c:pt>
                <c:pt idx="43865">
                  <c:v>8.7729999999962337E-4</c:v>
                </c:pt>
                <c:pt idx="43866">
                  <c:v>8.7731999999962336E-4</c:v>
                </c:pt>
                <c:pt idx="43867">
                  <c:v>8.7733999999962335E-4</c:v>
                </c:pt>
                <c:pt idx="43868">
                  <c:v>8.7735999999962334E-4</c:v>
                </c:pt>
                <c:pt idx="43869">
                  <c:v>8.7737999999962333E-4</c:v>
                </c:pt>
                <c:pt idx="43870">
                  <c:v>8.7739999999962332E-4</c:v>
                </c:pt>
                <c:pt idx="43871">
                  <c:v>8.7741999999962331E-4</c:v>
                </c:pt>
                <c:pt idx="43872">
                  <c:v>8.774399999996233E-4</c:v>
                </c:pt>
                <c:pt idx="43873">
                  <c:v>8.7745999999962329E-4</c:v>
                </c:pt>
                <c:pt idx="43874">
                  <c:v>8.7747999999962327E-4</c:v>
                </c:pt>
                <c:pt idx="43875">
                  <c:v>8.7749999999962326E-4</c:v>
                </c:pt>
                <c:pt idx="43876">
                  <c:v>8.7751999999962325E-4</c:v>
                </c:pt>
                <c:pt idx="43877">
                  <c:v>8.7753999999962324E-4</c:v>
                </c:pt>
                <c:pt idx="43878">
                  <c:v>8.7755999999962323E-4</c:v>
                </c:pt>
                <c:pt idx="43879">
                  <c:v>8.7757999999962322E-4</c:v>
                </c:pt>
                <c:pt idx="43880">
                  <c:v>8.7759999999962321E-4</c:v>
                </c:pt>
                <c:pt idx="43881">
                  <c:v>8.776199999996232E-4</c:v>
                </c:pt>
                <c:pt idx="43882">
                  <c:v>8.7763999999962319E-4</c:v>
                </c:pt>
                <c:pt idx="43883">
                  <c:v>8.7765999999962318E-4</c:v>
                </c:pt>
                <c:pt idx="43884">
                  <c:v>8.7767999999962317E-4</c:v>
                </c:pt>
                <c:pt idx="43885">
                  <c:v>8.7769999999962316E-4</c:v>
                </c:pt>
                <c:pt idx="43886">
                  <c:v>8.7771999999962315E-4</c:v>
                </c:pt>
                <c:pt idx="43887">
                  <c:v>8.7773999999962314E-4</c:v>
                </c:pt>
                <c:pt idx="43888">
                  <c:v>8.7775999999962313E-4</c:v>
                </c:pt>
                <c:pt idx="43889">
                  <c:v>8.7777999999962312E-4</c:v>
                </c:pt>
                <c:pt idx="43890">
                  <c:v>8.7779999999962311E-4</c:v>
                </c:pt>
                <c:pt idx="43891">
                  <c:v>8.778199999996231E-4</c:v>
                </c:pt>
                <c:pt idx="43892">
                  <c:v>8.7783999999962309E-4</c:v>
                </c:pt>
                <c:pt idx="43893">
                  <c:v>8.7785999999962308E-4</c:v>
                </c:pt>
                <c:pt idx="43894">
                  <c:v>8.7787999999962307E-4</c:v>
                </c:pt>
                <c:pt idx="43895">
                  <c:v>8.7789999999962306E-4</c:v>
                </c:pt>
                <c:pt idx="43896">
                  <c:v>8.7791999999962305E-4</c:v>
                </c:pt>
                <c:pt idx="43897">
                  <c:v>8.7793999999962304E-4</c:v>
                </c:pt>
                <c:pt idx="43898">
                  <c:v>8.7795999999962303E-4</c:v>
                </c:pt>
                <c:pt idx="43899">
                  <c:v>8.7797999999962302E-4</c:v>
                </c:pt>
                <c:pt idx="43900">
                  <c:v>8.7799999999962301E-4</c:v>
                </c:pt>
                <c:pt idx="43901">
                  <c:v>8.78019999999623E-4</c:v>
                </c:pt>
                <c:pt idx="43902">
                  <c:v>8.7803999999962298E-4</c:v>
                </c:pt>
                <c:pt idx="43903">
                  <c:v>8.7805999999962297E-4</c:v>
                </c:pt>
                <c:pt idx="43904">
                  <c:v>8.7807999999962296E-4</c:v>
                </c:pt>
                <c:pt idx="43905">
                  <c:v>8.7809999999962295E-4</c:v>
                </c:pt>
                <c:pt idx="43906">
                  <c:v>8.7811999999962294E-4</c:v>
                </c:pt>
                <c:pt idx="43907">
                  <c:v>8.7813999999962293E-4</c:v>
                </c:pt>
                <c:pt idx="43908">
                  <c:v>8.7815999999962292E-4</c:v>
                </c:pt>
                <c:pt idx="43909">
                  <c:v>8.7817999999962291E-4</c:v>
                </c:pt>
                <c:pt idx="43910">
                  <c:v>8.781999999996229E-4</c:v>
                </c:pt>
                <c:pt idx="43911">
                  <c:v>8.7821999999962289E-4</c:v>
                </c:pt>
                <c:pt idx="43912">
                  <c:v>8.7823999999962288E-4</c:v>
                </c:pt>
                <c:pt idx="43913">
                  <c:v>8.7825999999962287E-4</c:v>
                </c:pt>
                <c:pt idx="43914">
                  <c:v>8.7827999999962286E-4</c:v>
                </c:pt>
                <c:pt idx="43915">
                  <c:v>8.7829999999962285E-4</c:v>
                </c:pt>
                <c:pt idx="43916">
                  <c:v>8.7831999999962284E-4</c:v>
                </c:pt>
                <c:pt idx="43917">
                  <c:v>8.7833999999962283E-4</c:v>
                </c:pt>
                <c:pt idx="43918">
                  <c:v>8.7835999999962282E-4</c:v>
                </c:pt>
                <c:pt idx="43919">
                  <c:v>8.7837999999962281E-4</c:v>
                </c:pt>
                <c:pt idx="43920">
                  <c:v>8.783999999996228E-4</c:v>
                </c:pt>
                <c:pt idx="43921">
                  <c:v>8.7841999999962279E-4</c:v>
                </c:pt>
                <c:pt idx="43922">
                  <c:v>8.7843999999962278E-4</c:v>
                </c:pt>
                <c:pt idx="43923">
                  <c:v>8.7845999999962277E-4</c:v>
                </c:pt>
                <c:pt idx="43924">
                  <c:v>8.7847999999962276E-4</c:v>
                </c:pt>
                <c:pt idx="43925">
                  <c:v>8.7849999999962275E-4</c:v>
                </c:pt>
                <c:pt idx="43926">
                  <c:v>8.7851999999962274E-4</c:v>
                </c:pt>
                <c:pt idx="43927">
                  <c:v>8.7853999999962273E-4</c:v>
                </c:pt>
                <c:pt idx="43928">
                  <c:v>8.7855999999962272E-4</c:v>
                </c:pt>
                <c:pt idx="43929">
                  <c:v>8.7857999999962271E-4</c:v>
                </c:pt>
                <c:pt idx="43930">
                  <c:v>8.7859999999962269E-4</c:v>
                </c:pt>
                <c:pt idx="43931">
                  <c:v>8.7861999999962268E-4</c:v>
                </c:pt>
                <c:pt idx="43932">
                  <c:v>8.7863999999962267E-4</c:v>
                </c:pt>
                <c:pt idx="43933">
                  <c:v>8.7865999999962266E-4</c:v>
                </c:pt>
                <c:pt idx="43934">
                  <c:v>8.7867999999962265E-4</c:v>
                </c:pt>
                <c:pt idx="43935">
                  <c:v>8.7869999999962264E-4</c:v>
                </c:pt>
                <c:pt idx="43936">
                  <c:v>8.7871999999962263E-4</c:v>
                </c:pt>
                <c:pt idx="43937">
                  <c:v>8.7873999999962262E-4</c:v>
                </c:pt>
                <c:pt idx="43938">
                  <c:v>8.7875999999962261E-4</c:v>
                </c:pt>
                <c:pt idx="43939">
                  <c:v>8.787799999996226E-4</c:v>
                </c:pt>
                <c:pt idx="43940">
                  <c:v>8.7879999999962259E-4</c:v>
                </c:pt>
                <c:pt idx="43941">
                  <c:v>8.7881999999962258E-4</c:v>
                </c:pt>
                <c:pt idx="43942">
                  <c:v>8.7883999999962257E-4</c:v>
                </c:pt>
                <c:pt idx="43943">
                  <c:v>8.7885999999962256E-4</c:v>
                </c:pt>
                <c:pt idx="43944">
                  <c:v>8.7887999999962255E-4</c:v>
                </c:pt>
                <c:pt idx="43945">
                  <c:v>8.7889999999962254E-4</c:v>
                </c:pt>
                <c:pt idx="43946">
                  <c:v>8.7891999999962253E-4</c:v>
                </c:pt>
                <c:pt idx="43947">
                  <c:v>8.7893999999962252E-4</c:v>
                </c:pt>
                <c:pt idx="43948">
                  <c:v>8.7895999999962251E-4</c:v>
                </c:pt>
                <c:pt idx="43949">
                  <c:v>8.789799999996225E-4</c:v>
                </c:pt>
                <c:pt idx="43950">
                  <c:v>8.7899999999962249E-4</c:v>
                </c:pt>
                <c:pt idx="43951">
                  <c:v>8.7901999999962248E-4</c:v>
                </c:pt>
                <c:pt idx="43952">
                  <c:v>8.7903999999962247E-4</c:v>
                </c:pt>
                <c:pt idx="43953">
                  <c:v>8.7905999999962246E-4</c:v>
                </c:pt>
                <c:pt idx="43954">
                  <c:v>8.7907999999962245E-4</c:v>
                </c:pt>
                <c:pt idx="43955">
                  <c:v>8.7909999999962244E-4</c:v>
                </c:pt>
                <c:pt idx="43956">
                  <c:v>8.7911999999962243E-4</c:v>
                </c:pt>
                <c:pt idx="43957">
                  <c:v>8.7913999999962242E-4</c:v>
                </c:pt>
                <c:pt idx="43958">
                  <c:v>8.791599999996224E-4</c:v>
                </c:pt>
                <c:pt idx="43959">
                  <c:v>8.7917999999962239E-4</c:v>
                </c:pt>
                <c:pt idx="43960">
                  <c:v>8.7919999999962238E-4</c:v>
                </c:pt>
                <c:pt idx="43961">
                  <c:v>8.7921999999962237E-4</c:v>
                </c:pt>
                <c:pt idx="43962">
                  <c:v>8.7923999999962236E-4</c:v>
                </c:pt>
                <c:pt idx="43963">
                  <c:v>8.7925999999962235E-4</c:v>
                </c:pt>
                <c:pt idx="43964">
                  <c:v>8.7927999999962234E-4</c:v>
                </c:pt>
                <c:pt idx="43965">
                  <c:v>8.7929999999962233E-4</c:v>
                </c:pt>
                <c:pt idx="43966">
                  <c:v>8.7931999999962232E-4</c:v>
                </c:pt>
                <c:pt idx="43967">
                  <c:v>8.7933999999962231E-4</c:v>
                </c:pt>
                <c:pt idx="43968">
                  <c:v>8.793599999996223E-4</c:v>
                </c:pt>
                <c:pt idx="43969">
                  <c:v>8.7937999999962229E-4</c:v>
                </c:pt>
                <c:pt idx="43970">
                  <c:v>8.7939999999962228E-4</c:v>
                </c:pt>
                <c:pt idx="43971">
                  <c:v>8.7941999999962227E-4</c:v>
                </c:pt>
                <c:pt idx="43972">
                  <c:v>8.7943999999962226E-4</c:v>
                </c:pt>
                <c:pt idx="43973">
                  <c:v>8.7945999999962225E-4</c:v>
                </c:pt>
                <c:pt idx="43974">
                  <c:v>8.7947999999962224E-4</c:v>
                </c:pt>
                <c:pt idx="43975">
                  <c:v>8.7949999999962223E-4</c:v>
                </c:pt>
                <c:pt idx="43976">
                  <c:v>8.7951999999962222E-4</c:v>
                </c:pt>
                <c:pt idx="43977">
                  <c:v>8.7953999999962221E-4</c:v>
                </c:pt>
                <c:pt idx="43978">
                  <c:v>8.795599999996222E-4</c:v>
                </c:pt>
                <c:pt idx="43979">
                  <c:v>8.7957999999962219E-4</c:v>
                </c:pt>
                <c:pt idx="43980">
                  <c:v>8.7959999999962218E-4</c:v>
                </c:pt>
                <c:pt idx="43981">
                  <c:v>8.7961999999962217E-4</c:v>
                </c:pt>
                <c:pt idx="43982">
                  <c:v>8.7963999999962216E-4</c:v>
                </c:pt>
                <c:pt idx="43983">
                  <c:v>8.7965999999962215E-4</c:v>
                </c:pt>
                <c:pt idx="43984">
                  <c:v>8.7967999999962214E-4</c:v>
                </c:pt>
                <c:pt idx="43985">
                  <c:v>8.7969999999962213E-4</c:v>
                </c:pt>
                <c:pt idx="43986">
                  <c:v>8.7971999999962212E-4</c:v>
                </c:pt>
                <c:pt idx="43987">
                  <c:v>8.797399999996221E-4</c:v>
                </c:pt>
                <c:pt idx="43988">
                  <c:v>8.7975999999962209E-4</c:v>
                </c:pt>
                <c:pt idx="43989">
                  <c:v>8.7977999999962208E-4</c:v>
                </c:pt>
                <c:pt idx="43990">
                  <c:v>8.7979999999962207E-4</c:v>
                </c:pt>
                <c:pt idx="43991">
                  <c:v>8.7981999999962206E-4</c:v>
                </c:pt>
                <c:pt idx="43992">
                  <c:v>8.7983999999962205E-4</c:v>
                </c:pt>
                <c:pt idx="43993">
                  <c:v>8.7985999999962204E-4</c:v>
                </c:pt>
                <c:pt idx="43994">
                  <c:v>8.7987999999962203E-4</c:v>
                </c:pt>
                <c:pt idx="43995">
                  <c:v>8.7989999999962202E-4</c:v>
                </c:pt>
                <c:pt idx="43996">
                  <c:v>8.7991999999962201E-4</c:v>
                </c:pt>
                <c:pt idx="43997">
                  <c:v>8.79939999999622E-4</c:v>
                </c:pt>
                <c:pt idx="43998">
                  <c:v>8.7995999999962199E-4</c:v>
                </c:pt>
                <c:pt idx="43999">
                  <c:v>8.7997999999962198E-4</c:v>
                </c:pt>
                <c:pt idx="44000">
                  <c:v>8.7999999999962197E-4</c:v>
                </c:pt>
                <c:pt idx="44001">
                  <c:v>8.8001999999962196E-4</c:v>
                </c:pt>
                <c:pt idx="44002">
                  <c:v>8.8003999999962195E-4</c:v>
                </c:pt>
                <c:pt idx="44003">
                  <c:v>8.8005999999962194E-4</c:v>
                </c:pt>
                <c:pt idx="44004">
                  <c:v>8.8007999999962193E-4</c:v>
                </c:pt>
                <c:pt idx="44005">
                  <c:v>8.8009999999962192E-4</c:v>
                </c:pt>
                <c:pt idx="44006">
                  <c:v>8.8011999999962191E-4</c:v>
                </c:pt>
                <c:pt idx="44007">
                  <c:v>8.801399999996219E-4</c:v>
                </c:pt>
                <c:pt idx="44008">
                  <c:v>8.8015999999962189E-4</c:v>
                </c:pt>
                <c:pt idx="44009">
                  <c:v>8.8017999999962188E-4</c:v>
                </c:pt>
                <c:pt idx="44010">
                  <c:v>8.8019999999962187E-4</c:v>
                </c:pt>
                <c:pt idx="44011">
                  <c:v>8.8021999999962186E-4</c:v>
                </c:pt>
                <c:pt idx="44012">
                  <c:v>8.8023999999962185E-4</c:v>
                </c:pt>
                <c:pt idx="44013">
                  <c:v>8.8025999999962184E-4</c:v>
                </c:pt>
                <c:pt idx="44014">
                  <c:v>8.8027999999962183E-4</c:v>
                </c:pt>
                <c:pt idx="44015">
                  <c:v>8.8029999999962181E-4</c:v>
                </c:pt>
                <c:pt idx="44016">
                  <c:v>8.803199999996218E-4</c:v>
                </c:pt>
                <c:pt idx="44017">
                  <c:v>8.8033999999962179E-4</c:v>
                </c:pt>
                <c:pt idx="44018">
                  <c:v>8.8035999999962178E-4</c:v>
                </c:pt>
                <c:pt idx="44019">
                  <c:v>8.8037999999962177E-4</c:v>
                </c:pt>
                <c:pt idx="44020">
                  <c:v>8.8039999999962176E-4</c:v>
                </c:pt>
                <c:pt idx="44021">
                  <c:v>8.8041999999962175E-4</c:v>
                </c:pt>
                <c:pt idx="44022">
                  <c:v>8.8043999999962174E-4</c:v>
                </c:pt>
                <c:pt idx="44023">
                  <c:v>8.8045999999962173E-4</c:v>
                </c:pt>
                <c:pt idx="44024">
                  <c:v>8.8047999999962172E-4</c:v>
                </c:pt>
                <c:pt idx="44025">
                  <c:v>8.8049999999962171E-4</c:v>
                </c:pt>
                <c:pt idx="44026">
                  <c:v>8.805199999996217E-4</c:v>
                </c:pt>
                <c:pt idx="44027">
                  <c:v>8.8053999999962169E-4</c:v>
                </c:pt>
                <c:pt idx="44028">
                  <c:v>8.8055999999962168E-4</c:v>
                </c:pt>
                <c:pt idx="44029">
                  <c:v>8.8057999999962167E-4</c:v>
                </c:pt>
                <c:pt idx="44030">
                  <c:v>8.8059999999962166E-4</c:v>
                </c:pt>
                <c:pt idx="44031">
                  <c:v>8.8061999999962165E-4</c:v>
                </c:pt>
                <c:pt idx="44032">
                  <c:v>8.8063999999962164E-4</c:v>
                </c:pt>
                <c:pt idx="44033">
                  <c:v>8.8065999999962163E-4</c:v>
                </c:pt>
                <c:pt idx="44034">
                  <c:v>8.8067999999962162E-4</c:v>
                </c:pt>
                <c:pt idx="44035">
                  <c:v>8.8069999999962161E-4</c:v>
                </c:pt>
                <c:pt idx="44036">
                  <c:v>8.807199999996216E-4</c:v>
                </c:pt>
                <c:pt idx="44037">
                  <c:v>8.8073999999962159E-4</c:v>
                </c:pt>
                <c:pt idx="44038">
                  <c:v>8.8075999999962158E-4</c:v>
                </c:pt>
                <c:pt idx="44039">
                  <c:v>8.8077999999962157E-4</c:v>
                </c:pt>
                <c:pt idx="44040">
                  <c:v>8.8079999999962156E-4</c:v>
                </c:pt>
                <c:pt idx="44041">
                  <c:v>8.8081999999962155E-4</c:v>
                </c:pt>
                <c:pt idx="44042">
                  <c:v>8.8083999999962154E-4</c:v>
                </c:pt>
                <c:pt idx="44043">
                  <c:v>8.8085999999962152E-4</c:v>
                </c:pt>
                <c:pt idx="44044">
                  <c:v>8.8087999999962151E-4</c:v>
                </c:pt>
                <c:pt idx="44045">
                  <c:v>8.808999999996215E-4</c:v>
                </c:pt>
                <c:pt idx="44046">
                  <c:v>8.8091999999962149E-4</c:v>
                </c:pt>
                <c:pt idx="44047">
                  <c:v>8.8093999999962148E-4</c:v>
                </c:pt>
                <c:pt idx="44048">
                  <c:v>8.8095999999962147E-4</c:v>
                </c:pt>
                <c:pt idx="44049">
                  <c:v>8.8097999999962146E-4</c:v>
                </c:pt>
                <c:pt idx="44050">
                  <c:v>8.8099999999962145E-4</c:v>
                </c:pt>
                <c:pt idx="44051">
                  <c:v>8.8101999999962144E-4</c:v>
                </c:pt>
                <c:pt idx="44052">
                  <c:v>8.8103999999962143E-4</c:v>
                </c:pt>
                <c:pt idx="44053">
                  <c:v>8.8105999999962142E-4</c:v>
                </c:pt>
                <c:pt idx="44054">
                  <c:v>8.8107999999962141E-4</c:v>
                </c:pt>
                <c:pt idx="44055">
                  <c:v>8.810999999996214E-4</c:v>
                </c:pt>
                <c:pt idx="44056">
                  <c:v>8.8111999999962139E-4</c:v>
                </c:pt>
                <c:pt idx="44057">
                  <c:v>8.8113999999962138E-4</c:v>
                </c:pt>
                <c:pt idx="44058">
                  <c:v>8.8115999999962137E-4</c:v>
                </c:pt>
                <c:pt idx="44059">
                  <c:v>8.8117999999962136E-4</c:v>
                </c:pt>
                <c:pt idx="44060">
                  <c:v>8.8119999999962135E-4</c:v>
                </c:pt>
                <c:pt idx="44061">
                  <c:v>8.8121999999962134E-4</c:v>
                </c:pt>
                <c:pt idx="44062">
                  <c:v>8.8123999999962133E-4</c:v>
                </c:pt>
                <c:pt idx="44063">
                  <c:v>8.8125999999962132E-4</c:v>
                </c:pt>
                <c:pt idx="44064">
                  <c:v>8.8127999999962131E-4</c:v>
                </c:pt>
                <c:pt idx="44065">
                  <c:v>8.812999999996213E-4</c:v>
                </c:pt>
                <c:pt idx="44066">
                  <c:v>8.8131999999962129E-4</c:v>
                </c:pt>
                <c:pt idx="44067">
                  <c:v>8.8133999999962128E-4</c:v>
                </c:pt>
                <c:pt idx="44068">
                  <c:v>8.8135999999962127E-4</c:v>
                </c:pt>
                <c:pt idx="44069">
                  <c:v>8.8137999999962126E-4</c:v>
                </c:pt>
                <c:pt idx="44070">
                  <c:v>8.8139999999962125E-4</c:v>
                </c:pt>
                <c:pt idx="44071">
                  <c:v>8.8141999999962123E-4</c:v>
                </c:pt>
                <c:pt idx="44072">
                  <c:v>8.8143999999962122E-4</c:v>
                </c:pt>
                <c:pt idx="44073">
                  <c:v>8.8145999999962121E-4</c:v>
                </c:pt>
                <c:pt idx="44074">
                  <c:v>8.814799999996212E-4</c:v>
                </c:pt>
                <c:pt idx="44075">
                  <c:v>8.8149999999962119E-4</c:v>
                </c:pt>
                <c:pt idx="44076">
                  <c:v>8.8151999999962118E-4</c:v>
                </c:pt>
                <c:pt idx="44077">
                  <c:v>8.8153999999962117E-4</c:v>
                </c:pt>
                <c:pt idx="44078">
                  <c:v>8.8155999999962116E-4</c:v>
                </c:pt>
                <c:pt idx="44079">
                  <c:v>8.8157999999962115E-4</c:v>
                </c:pt>
                <c:pt idx="44080">
                  <c:v>8.8159999999962114E-4</c:v>
                </c:pt>
                <c:pt idx="44081">
                  <c:v>8.8161999999962113E-4</c:v>
                </c:pt>
                <c:pt idx="44082">
                  <c:v>8.8163999999962112E-4</c:v>
                </c:pt>
                <c:pt idx="44083">
                  <c:v>8.8165999999962111E-4</c:v>
                </c:pt>
                <c:pt idx="44084">
                  <c:v>8.816799999996211E-4</c:v>
                </c:pt>
                <c:pt idx="44085">
                  <c:v>8.8169999999962109E-4</c:v>
                </c:pt>
                <c:pt idx="44086">
                  <c:v>8.8171999999962108E-4</c:v>
                </c:pt>
                <c:pt idx="44087">
                  <c:v>8.8173999999962107E-4</c:v>
                </c:pt>
                <c:pt idx="44088">
                  <c:v>8.8175999999962106E-4</c:v>
                </c:pt>
                <c:pt idx="44089">
                  <c:v>8.8177999999962105E-4</c:v>
                </c:pt>
                <c:pt idx="44090">
                  <c:v>8.8179999999962104E-4</c:v>
                </c:pt>
                <c:pt idx="44091">
                  <c:v>8.8181999999962103E-4</c:v>
                </c:pt>
                <c:pt idx="44092">
                  <c:v>8.8183999999962102E-4</c:v>
                </c:pt>
                <c:pt idx="44093">
                  <c:v>8.8185999999962101E-4</c:v>
                </c:pt>
                <c:pt idx="44094">
                  <c:v>8.81879999999621E-4</c:v>
                </c:pt>
                <c:pt idx="44095">
                  <c:v>8.8189999999962099E-4</c:v>
                </c:pt>
                <c:pt idx="44096">
                  <c:v>8.8191999999962098E-4</c:v>
                </c:pt>
                <c:pt idx="44097">
                  <c:v>8.8193999999962097E-4</c:v>
                </c:pt>
                <c:pt idx="44098">
                  <c:v>8.8195999999962096E-4</c:v>
                </c:pt>
                <c:pt idx="44099">
                  <c:v>8.8197999999962094E-4</c:v>
                </c:pt>
                <c:pt idx="44100">
                  <c:v>8.8199999999962093E-4</c:v>
                </c:pt>
                <c:pt idx="44101">
                  <c:v>8.8201999999962092E-4</c:v>
                </c:pt>
                <c:pt idx="44102">
                  <c:v>8.8203999999962091E-4</c:v>
                </c:pt>
                <c:pt idx="44103">
                  <c:v>8.820599999996209E-4</c:v>
                </c:pt>
                <c:pt idx="44104">
                  <c:v>8.8207999999962089E-4</c:v>
                </c:pt>
                <c:pt idx="44105">
                  <c:v>8.8209999999962088E-4</c:v>
                </c:pt>
                <c:pt idx="44106">
                  <c:v>8.8211999999962087E-4</c:v>
                </c:pt>
                <c:pt idx="44107">
                  <c:v>8.8213999999962086E-4</c:v>
                </c:pt>
                <c:pt idx="44108">
                  <c:v>8.8215999999962085E-4</c:v>
                </c:pt>
                <c:pt idx="44109">
                  <c:v>8.8217999999962084E-4</c:v>
                </c:pt>
                <c:pt idx="44110">
                  <c:v>8.8219999999962083E-4</c:v>
                </c:pt>
                <c:pt idx="44111">
                  <c:v>8.8221999999962082E-4</c:v>
                </c:pt>
                <c:pt idx="44112">
                  <c:v>8.8223999999962081E-4</c:v>
                </c:pt>
                <c:pt idx="44113">
                  <c:v>8.822599999996208E-4</c:v>
                </c:pt>
                <c:pt idx="44114">
                  <c:v>8.8227999999962079E-4</c:v>
                </c:pt>
                <c:pt idx="44115">
                  <c:v>8.8229999999962078E-4</c:v>
                </c:pt>
                <c:pt idx="44116">
                  <c:v>8.8231999999962077E-4</c:v>
                </c:pt>
                <c:pt idx="44117">
                  <c:v>8.8233999999962076E-4</c:v>
                </c:pt>
                <c:pt idx="44118">
                  <c:v>8.8235999999962075E-4</c:v>
                </c:pt>
                <c:pt idx="44119">
                  <c:v>8.8237999999962074E-4</c:v>
                </c:pt>
                <c:pt idx="44120">
                  <c:v>8.8239999999962073E-4</c:v>
                </c:pt>
                <c:pt idx="44121">
                  <c:v>8.8241999999962072E-4</c:v>
                </c:pt>
                <c:pt idx="44122">
                  <c:v>8.8243999999962071E-4</c:v>
                </c:pt>
                <c:pt idx="44123">
                  <c:v>8.824599999996207E-4</c:v>
                </c:pt>
                <c:pt idx="44124">
                  <c:v>8.8247999999962069E-4</c:v>
                </c:pt>
                <c:pt idx="44125">
                  <c:v>8.8249999999962068E-4</c:v>
                </c:pt>
                <c:pt idx="44126">
                  <c:v>8.8251999999962067E-4</c:v>
                </c:pt>
                <c:pt idx="44127">
                  <c:v>8.8253999999962065E-4</c:v>
                </c:pt>
                <c:pt idx="44128">
                  <c:v>8.8255999999962064E-4</c:v>
                </c:pt>
                <c:pt idx="44129">
                  <c:v>8.8257999999962063E-4</c:v>
                </c:pt>
                <c:pt idx="44130">
                  <c:v>8.8259999999962062E-4</c:v>
                </c:pt>
                <c:pt idx="44131">
                  <c:v>8.8261999999962061E-4</c:v>
                </c:pt>
                <c:pt idx="44132">
                  <c:v>8.826399999996206E-4</c:v>
                </c:pt>
                <c:pt idx="44133">
                  <c:v>8.8265999999962059E-4</c:v>
                </c:pt>
                <c:pt idx="44134">
                  <c:v>8.8267999999962058E-4</c:v>
                </c:pt>
                <c:pt idx="44135">
                  <c:v>8.8269999999962057E-4</c:v>
                </c:pt>
                <c:pt idx="44136">
                  <c:v>8.8271999999962056E-4</c:v>
                </c:pt>
                <c:pt idx="44137">
                  <c:v>8.8273999999962055E-4</c:v>
                </c:pt>
                <c:pt idx="44138">
                  <c:v>8.8275999999962054E-4</c:v>
                </c:pt>
                <c:pt idx="44139">
                  <c:v>8.8277999999962053E-4</c:v>
                </c:pt>
                <c:pt idx="44140">
                  <c:v>8.8279999999962052E-4</c:v>
                </c:pt>
                <c:pt idx="44141">
                  <c:v>8.8281999999962051E-4</c:v>
                </c:pt>
                <c:pt idx="44142">
                  <c:v>8.828399999996205E-4</c:v>
                </c:pt>
                <c:pt idx="44143">
                  <c:v>8.8285999999962049E-4</c:v>
                </c:pt>
                <c:pt idx="44144">
                  <c:v>8.8287999999962048E-4</c:v>
                </c:pt>
                <c:pt idx="44145">
                  <c:v>8.8289999999962047E-4</c:v>
                </c:pt>
                <c:pt idx="44146">
                  <c:v>8.8291999999962046E-4</c:v>
                </c:pt>
                <c:pt idx="44147">
                  <c:v>8.8293999999962045E-4</c:v>
                </c:pt>
                <c:pt idx="44148">
                  <c:v>8.8295999999962044E-4</c:v>
                </c:pt>
                <c:pt idx="44149">
                  <c:v>8.8297999999962043E-4</c:v>
                </c:pt>
                <c:pt idx="44150">
                  <c:v>8.8299999999962042E-4</c:v>
                </c:pt>
                <c:pt idx="44151">
                  <c:v>8.8301999999962041E-4</c:v>
                </c:pt>
                <c:pt idx="44152">
                  <c:v>8.830399999996204E-4</c:v>
                </c:pt>
                <c:pt idx="44153">
                  <c:v>8.8305999999962039E-4</c:v>
                </c:pt>
                <c:pt idx="44154">
                  <c:v>8.8307999999962038E-4</c:v>
                </c:pt>
                <c:pt idx="44155">
                  <c:v>8.8309999999962036E-4</c:v>
                </c:pt>
                <c:pt idx="44156">
                  <c:v>8.8311999999962035E-4</c:v>
                </c:pt>
                <c:pt idx="44157">
                  <c:v>8.8313999999962034E-4</c:v>
                </c:pt>
                <c:pt idx="44158">
                  <c:v>8.8315999999962033E-4</c:v>
                </c:pt>
                <c:pt idx="44159">
                  <c:v>8.8317999999962032E-4</c:v>
                </c:pt>
                <c:pt idx="44160">
                  <c:v>8.8319999999962031E-4</c:v>
                </c:pt>
                <c:pt idx="44161">
                  <c:v>8.832199999996203E-4</c:v>
                </c:pt>
                <c:pt idx="44162">
                  <c:v>8.8323999999962029E-4</c:v>
                </c:pt>
                <c:pt idx="44163">
                  <c:v>8.8325999999962028E-4</c:v>
                </c:pt>
                <c:pt idx="44164">
                  <c:v>8.8327999999962027E-4</c:v>
                </c:pt>
                <c:pt idx="44165">
                  <c:v>8.8329999999962026E-4</c:v>
                </c:pt>
                <c:pt idx="44166">
                  <c:v>8.8331999999962025E-4</c:v>
                </c:pt>
                <c:pt idx="44167">
                  <c:v>8.8333999999962024E-4</c:v>
                </c:pt>
                <c:pt idx="44168">
                  <c:v>8.8335999999962023E-4</c:v>
                </c:pt>
                <c:pt idx="44169">
                  <c:v>8.8337999999962022E-4</c:v>
                </c:pt>
                <c:pt idx="44170">
                  <c:v>8.8339999999962021E-4</c:v>
                </c:pt>
                <c:pt idx="44171">
                  <c:v>8.834199999996202E-4</c:v>
                </c:pt>
                <c:pt idx="44172">
                  <c:v>8.8343999999962019E-4</c:v>
                </c:pt>
                <c:pt idx="44173">
                  <c:v>8.8345999999962018E-4</c:v>
                </c:pt>
                <c:pt idx="44174">
                  <c:v>8.8347999999962017E-4</c:v>
                </c:pt>
                <c:pt idx="44175">
                  <c:v>8.8349999999962016E-4</c:v>
                </c:pt>
                <c:pt idx="44176">
                  <c:v>8.8351999999962015E-4</c:v>
                </c:pt>
                <c:pt idx="44177">
                  <c:v>8.8353999999962014E-4</c:v>
                </c:pt>
                <c:pt idx="44178">
                  <c:v>8.8355999999962013E-4</c:v>
                </c:pt>
                <c:pt idx="44179">
                  <c:v>8.8357999999962012E-4</c:v>
                </c:pt>
                <c:pt idx="44180">
                  <c:v>8.8359999999962011E-4</c:v>
                </c:pt>
                <c:pt idx="44181">
                  <c:v>8.836199999996201E-4</c:v>
                </c:pt>
                <c:pt idx="44182">
                  <c:v>8.8363999999962009E-4</c:v>
                </c:pt>
                <c:pt idx="44183">
                  <c:v>8.8365999999962007E-4</c:v>
                </c:pt>
                <c:pt idx="44184">
                  <c:v>8.8367999999962006E-4</c:v>
                </c:pt>
                <c:pt idx="44185">
                  <c:v>8.8369999999962005E-4</c:v>
                </c:pt>
                <c:pt idx="44186">
                  <c:v>8.8371999999962004E-4</c:v>
                </c:pt>
                <c:pt idx="44187">
                  <c:v>8.8373999999962003E-4</c:v>
                </c:pt>
                <c:pt idx="44188">
                  <c:v>8.8375999999962002E-4</c:v>
                </c:pt>
                <c:pt idx="44189">
                  <c:v>8.8377999999962001E-4</c:v>
                </c:pt>
                <c:pt idx="44190">
                  <c:v>8.8379999999962E-4</c:v>
                </c:pt>
                <c:pt idx="44191">
                  <c:v>8.8381999999961999E-4</c:v>
                </c:pt>
                <c:pt idx="44192">
                  <c:v>8.8383999999961998E-4</c:v>
                </c:pt>
                <c:pt idx="44193">
                  <c:v>8.8385999999961997E-4</c:v>
                </c:pt>
                <c:pt idx="44194">
                  <c:v>8.8387999999961996E-4</c:v>
                </c:pt>
                <c:pt idx="44195">
                  <c:v>8.8389999999961995E-4</c:v>
                </c:pt>
                <c:pt idx="44196">
                  <c:v>8.8391999999961994E-4</c:v>
                </c:pt>
                <c:pt idx="44197">
                  <c:v>8.8393999999961993E-4</c:v>
                </c:pt>
                <c:pt idx="44198">
                  <c:v>8.8395999999961992E-4</c:v>
                </c:pt>
                <c:pt idx="44199">
                  <c:v>8.8397999999961991E-4</c:v>
                </c:pt>
                <c:pt idx="44200">
                  <c:v>8.839999999996199E-4</c:v>
                </c:pt>
                <c:pt idx="44201">
                  <c:v>8.8401999999961989E-4</c:v>
                </c:pt>
                <c:pt idx="44202">
                  <c:v>8.8403999999961988E-4</c:v>
                </c:pt>
                <c:pt idx="44203">
                  <c:v>8.8405999999961987E-4</c:v>
                </c:pt>
                <c:pt idx="44204">
                  <c:v>8.8407999999961986E-4</c:v>
                </c:pt>
                <c:pt idx="44205">
                  <c:v>8.8409999999961985E-4</c:v>
                </c:pt>
                <c:pt idx="44206">
                  <c:v>8.8411999999961984E-4</c:v>
                </c:pt>
                <c:pt idx="44207">
                  <c:v>8.8413999999961983E-4</c:v>
                </c:pt>
                <c:pt idx="44208">
                  <c:v>8.8415999999961982E-4</c:v>
                </c:pt>
                <c:pt idx="44209">
                  <c:v>8.8417999999961981E-4</c:v>
                </c:pt>
                <c:pt idx="44210">
                  <c:v>8.841999999996198E-4</c:v>
                </c:pt>
                <c:pt idx="44211">
                  <c:v>8.8421999999961978E-4</c:v>
                </c:pt>
                <c:pt idx="44212">
                  <c:v>8.8423999999961977E-4</c:v>
                </c:pt>
                <c:pt idx="44213">
                  <c:v>8.8425999999961976E-4</c:v>
                </c:pt>
                <c:pt idx="44214">
                  <c:v>8.8427999999961975E-4</c:v>
                </c:pt>
                <c:pt idx="44215">
                  <c:v>8.8429999999961974E-4</c:v>
                </c:pt>
                <c:pt idx="44216">
                  <c:v>8.8431999999961973E-4</c:v>
                </c:pt>
                <c:pt idx="44217">
                  <c:v>8.8433999999961972E-4</c:v>
                </c:pt>
                <c:pt idx="44218">
                  <c:v>8.8435999999961971E-4</c:v>
                </c:pt>
                <c:pt idx="44219">
                  <c:v>8.843799999996197E-4</c:v>
                </c:pt>
                <c:pt idx="44220">
                  <c:v>8.8439999999961969E-4</c:v>
                </c:pt>
                <c:pt idx="44221">
                  <c:v>8.8441999999961968E-4</c:v>
                </c:pt>
                <c:pt idx="44222">
                  <c:v>8.8443999999961967E-4</c:v>
                </c:pt>
                <c:pt idx="44223">
                  <c:v>8.8445999999961966E-4</c:v>
                </c:pt>
                <c:pt idx="44224">
                  <c:v>8.8447999999961965E-4</c:v>
                </c:pt>
                <c:pt idx="44225">
                  <c:v>8.8449999999961964E-4</c:v>
                </c:pt>
                <c:pt idx="44226">
                  <c:v>8.8451999999961963E-4</c:v>
                </c:pt>
                <c:pt idx="44227">
                  <c:v>8.8453999999961962E-4</c:v>
                </c:pt>
                <c:pt idx="44228">
                  <c:v>8.8455999999961961E-4</c:v>
                </c:pt>
                <c:pt idx="44229">
                  <c:v>8.845799999996196E-4</c:v>
                </c:pt>
                <c:pt idx="44230">
                  <c:v>8.8459999999961959E-4</c:v>
                </c:pt>
                <c:pt idx="44231">
                  <c:v>8.8461999999961958E-4</c:v>
                </c:pt>
                <c:pt idx="44232">
                  <c:v>8.8463999999961957E-4</c:v>
                </c:pt>
                <c:pt idx="44233">
                  <c:v>8.8465999999961956E-4</c:v>
                </c:pt>
                <c:pt idx="44234">
                  <c:v>8.8467999999961955E-4</c:v>
                </c:pt>
                <c:pt idx="44235">
                  <c:v>8.8469999999961954E-4</c:v>
                </c:pt>
                <c:pt idx="44236">
                  <c:v>8.8471999999961953E-4</c:v>
                </c:pt>
                <c:pt idx="44237">
                  <c:v>8.8473999999961952E-4</c:v>
                </c:pt>
                <c:pt idx="44238">
                  <c:v>8.8475999999961951E-4</c:v>
                </c:pt>
                <c:pt idx="44239">
                  <c:v>8.8477999999961949E-4</c:v>
                </c:pt>
                <c:pt idx="44240">
                  <c:v>8.8479999999961948E-4</c:v>
                </c:pt>
                <c:pt idx="44241">
                  <c:v>8.8481999999961947E-4</c:v>
                </c:pt>
                <c:pt idx="44242">
                  <c:v>8.8483999999961946E-4</c:v>
                </c:pt>
                <c:pt idx="44243">
                  <c:v>8.8485999999961945E-4</c:v>
                </c:pt>
                <c:pt idx="44244">
                  <c:v>8.8487999999961944E-4</c:v>
                </c:pt>
                <c:pt idx="44245">
                  <c:v>8.8489999999961943E-4</c:v>
                </c:pt>
                <c:pt idx="44246">
                  <c:v>8.8491999999961942E-4</c:v>
                </c:pt>
                <c:pt idx="44247">
                  <c:v>8.8493999999961941E-4</c:v>
                </c:pt>
                <c:pt idx="44248">
                  <c:v>8.849599999996194E-4</c:v>
                </c:pt>
                <c:pt idx="44249">
                  <c:v>8.8497999999961939E-4</c:v>
                </c:pt>
                <c:pt idx="44250">
                  <c:v>8.8499999999961938E-4</c:v>
                </c:pt>
                <c:pt idx="44251">
                  <c:v>8.8501999999961937E-4</c:v>
                </c:pt>
                <c:pt idx="44252">
                  <c:v>8.8503999999961936E-4</c:v>
                </c:pt>
                <c:pt idx="44253">
                  <c:v>8.8505999999961935E-4</c:v>
                </c:pt>
                <c:pt idx="44254">
                  <c:v>8.8507999999961934E-4</c:v>
                </c:pt>
                <c:pt idx="44255">
                  <c:v>8.8509999999961933E-4</c:v>
                </c:pt>
                <c:pt idx="44256">
                  <c:v>8.8511999999961932E-4</c:v>
                </c:pt>
                <c:pt idx="44257">
                  <c:v>8.8513999999961931E-4</c:v>
                </c:pt>
                <c:pt idx="44258">
                  <c:v>8.851599999996193E-4</c:v>
                </c:pt>
                <c:pt idx="44259">
                  <c:v>8.8517999999961929E-4</c:v>
                </c:pt>
                <c:pt idx="44260">
                  <c:v>8.8519999999961928E-4</c:v>
                </c:pt>
                <c:pt idx="44261">
                  <c:v>8.8521999999961927E-4</c:v>
                </c:pt>
                <c:pt idx="44262">
                  <c:v>8.8523999999961926E-4</c:v>
                </c:pt>
                <c:pt idx="44263">
                  <c:v>8.8525999999961925E-4</c:v>
                </c:pt>
                <c:pt idx="44264">
                  <c:v>8.8527999999961924E-4</c:v>
                </c:pt>
                <c:pt idx="44265">
                  <c:v>8.8529999999961923E-4</c:v>
                </c:pt>
                <c:pt idx="44266">
                  <c:v>8.8531999999961922E-4</c:v>
                </c:pt>
                <c:pt idx="44267">
                  <c:v>8.8533999999961921E-4</c:v>
                </c:pt>
                <c:pt idx="44268">
                  <c:v>8.8535999999961919E-4</c:v>
                </c:pt>
                <c:pt idx="44269">
                  <c:v>8.8537999999961918E-4</c:v>
                </c:pt>
                <c:pt idx="44270">
                  <c:v>8.8539999999961917E-4</c:v>
                </c:pt>
                <c:pt idx="44271">
                  <c:v>8.8541999999961916E-4</c:v>
                </c:pt>
                <c:pt idx="44272">
                  <c:v>8.8543999999961915E-4</c:v>
                </c:pt>
                <c:pt idx="44273">
                  <c:v>8.8545999999961914E-4</c:v>
                </c:pt>
                <c:pt idx="44274">
                  <c:v>8.8547999999961913E-4</c:v>
                </c:pt>
                <c:pt idx="44275">
                  <c:v>8.8549999999961912E-4</c:v>
                </c:pt>
                <c:pt idx="44276">
                  <c:v>8.8551999999961911E-4</c:v>
                </c:pt>
                <c:pt idx="44277">
                  <c:v>8.855399999996191E-4</c:v>
                </c:pt>
                <c:pt idx="44278">
                  <c:v>8.8555999999961909E-4</c:v>
                </c:pt>
                <c:pt idx="44279">
                  <c:v>8.8557999999961908E-4</c:v>
                </c:pt>
                <c:pt idx="44280">
                  <c:v>8.8559999999961907E-4</c:v>
                </c:pt>
                <c:pt idx="44281">
                  <c:v>8.8561999999961906E-4</c:v>
                </c:pt>
                <c:pt idx="44282">
                  <c:v>8.8563999999961905E-4</c:v>
                </c:pt>
                <c:pt idx="44283">
                  <c:v>8.8565999999961904E-4</c:v>
                </c:pt>
                <c:pt idx="44284">
                  <c:v>8.8567999999961903E-4</c:v>
                </c:pt>
                <c:pt idx="44285">
                  <c:v>8.8569999999961902E-4</c:v>
                </c:pt>
                <c:pt idx="44286">
                  <c:v>8.8571999999961901E-4</c:v>
                </c:pt>
                <c:pt idx="44287">
                  <c:v>8.85739999999619E-4</c:v>
                </c:pt>
                <c:pt idx="44288">
                  <c:v>8.8575999999961899E-4</c:v>
                </c:pt>
                <c:pt idx="44289">
                  <c:v>8.8577999999961898E-4</c:v>
                </c:pt>
                <c:pt idx="44290">
                  <c:v>8.8579999999961897E-4</c:v>
                </c:pt>
                <c:pt idx="44291">
                  <c:v>8.8581999999961896E-4</c:v>
                </c:pt>
                <c:pt idx="44292">
                  <c:v>8.8583999999961895E-4</c:v>
                </c:pt>
                <c:pt idx="44293">
                  <c:v>8.8585999999961894E-4</c:v>
                </c:pt>
                <c:pt idx="44294">
                  <c:v>8.8587999999961893E-4</c:v>
                </c:pt>
                <c:pt idx="44295">
                  <c:v>8.8589999999961892E-4</c:v>
                </c:pt>
                <c:pt idx="44296">
                  <c:v>8.859199999996189E-4</c:v>
                </c:pt>
                <c:pt idx="44297">
                  <c:v>8.8593999999961889E-4</c:v>
                </c:pt>
                <c:pt idx="44298">
                  <c:v>8.8595999999961888E-4</c:v>
                </c:pt>
                <c:pt idx="44299">
                  <c:v>8.8597999999961887E-4</c:v>
                </c:pt>
                <c:pt idx="44300">
                  <c:v>8.8599999999961886E-4</c:v>
                </c:pt>
                <c:pt idx="44301">
                  <c:v>8.8601999999961885E-4</c:v>
                </c:pt>
                <c:pt idx="44302">
                  <c:v>8.8603999999961884E-4</c:v>
                </c:pt>
                <c:pt idx="44303">
                  <c:v>8.8605999999961883E-4</c:v>
                </c:pt>
                <c:pt idx="44304">
                  <c:v>8.8607999999961882E-4</c:v>
                </c:pt>
                <c:pt idx="44305">
                  <c:v>8.8609999999961881E-4</c:v>
                </c:pt>
                <c:pt idx="44306">
                  <c:v>8.861199999996188E-4</c:v>
                </c:pt>
                <c:pt idx="44307">
                  <c:v>8.8613999999961879E-4</c:v>
                </c:pt>
                <c:pt idx="44308">
                  <c:v>8.8615999999961878E-4</c:v>
                </c:pt>
                <c:pt idx="44309">
                  <c:v>8.8617999999961877E-4</c:v>
                </c:pt>
                <c:pt idx="44310">
                  <c:v>8.8619999999961876E-4</c:v>
                </c:pt>
                <c:pt idx="44311">
                  <c:v>8.8621999999961875E-4</c:v>
                </c:pt>
                <c:pt idx="44312">
                  <c:v>8.8623999999961874E-4</c:v>
                </c:pt>
                <c:pt idx="44313">
                  <c:v>8.8625999999961873E-4</c:v>
                </c:pt>
                <c:pt idx="44314">
                  <c:v>8.8627999999961872E-4</c:v>
                </c:pt>
                <c:pt idx="44315">
                  <c:v>8.8629999999961871E-4</c:v>
                </c:pt>
                <c:pt idx="44316">
                  <c:v>8.863199999996187E-4</c:v>
                </c:pt>
                <c:pt idx="44317">
                  <c:v>8.8633999999961869E-4</c:v>
                </c:pt>
                <c:pt idx="44318">
                  <c:v>8.8635999999961868E-4</c:v>
                </c:pt>
                <c:pt idx="44319">
                  <c:v>8.8637999999961867E-4</c:v>
                </c:pt>
                <c:pt idx="44320">
                  <c:v>8.8639999999961866E-4</c:v>
                </c:pt>
                <c:pt idx="44321">
                  <c:v>8.8641999999961865E-4</c:v>
                </c:pt>
                <c:pt idx="44322">
                  <c:v>8.8643999999961864E-4</c:v>
                </c:pt>
                <c:pt idx="44323">
                  <c:v>8.8645999999961863E-4</c:v>
                </c:pt>
                <c:pt idx="44324">
                  <c:v>8.8647999999961861E-4</c:v>
                </c:pt>
                <c:pt idx="44325">
                  <c:v>8.864999999996186E-4</c:v>
                </c:pt>
                <c:pt idx="44326">
                  <c:v>8.8651999999961859E-4</c:v>
                </c:pt>
                <c:pt idx="44327">
                  <c:v>8.8653999999961858E-4</c:v>
                </c:pt>
                <c:pt idx="44328">
                  <c:v>8.8655999999961857E-4</c:v>
                </c:pt>
                <c:pt idx="44329">
                  <c:v>8.8657999999961856E-4</c:v>
                </c:pt>
                <c:pt idx="44330">
                  <c:v>8.8659999999961855E-4</c:v>
                </c:pt>
                <c:pt idx="44331">
                  <c:v>8.8661999999961854E-4</c:v>
                </c:pt>
                <c:pt idx="44332">
                  <c:v>8.8663999999961853E-4</c:v>
                </c:pt>
                <c:pt idx="44333">
                  <c:v>8.8665999999961852E-4</c:v>
                </c:pt>
                <c:pt idx="44334">
                  <c:v>8.8667999999961851E-4</c:v>
                </c:pt>
                <c:pt idx="44335">
                  <c:v>8.866999999996185E-4</c:v>
                </c:pt>
                <c:pt idx="44336">
                  <c:v>8.8671999999961849E-4</c:v>
                </c:pt>
                <c:pt idx="44337">
                  <c:v>8.8673999999961848E-4</c:v>
                </c:pt>
                <c:pt idx="44338">
                  <c:v>8.8675999999961847E-4</c:v>
                </c:pt>
                <c:pt idx="44339">
                  <c:v>8.8677999999961846E-4</c:v>
                </c:pt>
                <c:pt idx="44340">
                  <c:v>8.8679999999961845E-4</c:v>
                </c:pt>
                <c:pt idx="44341">
                  <c:v>8.8681999999961844E-4</c:v>
                </c:pt>
                <c:pt idx="44342">
                  <c:v>8.8683999999961843E-4</c:v>
                </c:pt>
                <c:pt idx="44343">
                  <c:v>8.8685999999961842E-4</c:v>
                </c:pt>
                <c:pt idx="44344">
                  <c:v>8.8687999999961841E-4</c:v>
                </c:pt>
                <c:pt idx="44345">
                  <c:v>8.868999999996184E-4</c:v>
                </c:pt>
                <c:pt idx="44346">
                  <c:v>8.8691999999961839E-4</c:v>
                </c:pt>
                <c:pt idx="44347">
                  <c:v>8.8693999999961838E-4</c:v>
                </c:pt>
                <c:pt idx="44348">
                  <c:v>8.8695999999961837E-4</c:v>
                </c:pt>
                <c:pt idx="44349">
                  <c:v>8.8697999999961836E-4</c:v>
                </c:pt>
                <c:pt idx="44350">
                  <c:v>8.8699999999961835E-4</c:v>
                </c:pt>
                <c:pt idx="44351">
                  <c:v>8.8701999999961834E-4</c:v>
                </c:pt>
                <c:pt idx="44352">
                  <c:v>8.8703999999961832E-4</c:v>
                </c:pt>
                <c:pt idx="44353">
                  <c:v>8.8705999999961831E-4</c:v>
                </c:pt>
                <c:pt idx="44354">
                  <c:v>8.870799999996183E-4</c:v>
                </c:pt>
                <c:pt idx="44355">
                  <c:v>8.8709999999961829E-4</c:v>
                </c:pt>
                <c:pt idx="44356">
                  <c:v>8.8711999999961828E-4</c:v>
                </c:pt>
                <c:pt idx="44357">
                  <c:v>8.8713999999961827E-4</c:v>
                </c:pt>
                <c:pt idx="44358">
                  <c:v>8.8715999999961826E-4</c:v>
                </c:pt>
                <c:pt idx="44359">
                  <c:v>8.8717999999961825E-4</c:v>
                </c:pt>
                <c:pt idx="44360">
                  <c:v>8.8719999999961824E-4</c:v>
                </c:pt>
                <c:pt idx="44361">
                  <c:v>8.8721999999961823E-4</c:v>
                </c:pt>
                <c:pt idx="44362">
                  <c:v>8.8723999999961822E-4</c:v>
                </c:pt>
                <c:pt idx="44363">
                  <c:v>8.8725999999961821E-4</c:v>
                </c:pt>
                <c:pt idx="44364">
                  <c:v>8.872799999996182E-4</c:v>
                </c:pt>
                <c:pt idx="44365">
                  <c:v>8.8729999999961819E-4</c:v>
                </c:pt>
                <c:pt idx="44366">
                  <c:v>8.8731999999961818E-4</c:v>
                </c:pt>
                <c:pt idx="44367">
                  <c:v>8.8733999999961817E-4</c:v>
                </c:pt>
                <c:pt idx="44368">
                  <c:v>8.8735999999961816E-4</c:v>
                </c:pt>
                <c:pt idx="44369">
                  <c:v>8.8737999999961815E-4</c:v>
                </c:pt>
                <c:pt idx="44370">
                  <c:v>8.8739999999961814E-4</c:v>
                </c:pt>
                <c:pt idx="44371">
                  <c:v>8.8741999999961813E-4</c:v>
                </c:pt>
                <c:pt idx="44372">
                  <c:v>8.8743999999961812E-4</c:v>
                </c:pt>
                <c:pt idx="44373">
                  <c:v>8.8745999999961811E-4</c:v>
                </c:pt>
                <c:pt idx="44374">
                  <c:v>8.874799999996181E-4</c:v>
                </c:pt>
                <c:pt idx="44375">
                  <c:v>8.8749999999961809E-4</c:v>
                </c:pt>
                <c:pt idx="44376">
                  <c:v>8.8751999999961808E-4</c:v>
                </c:pt>
                <c:pt idx="44377">
                  <c:v>8.8753999999961807E-4</c:v>
                </c:pt>
                <c:pt idx="44378">
                  <c:v>8.8755999999961806E-4</c:v>
                </c:pt>
                <c:pt idx="44379">
                  <c:v>8.8757999999961805E-4</c:v>
                </c:pt>
                <c:pt idx="44380">
                  <c:v>8.8759999999961803E-4</c:v>
                </c:pt>
                <c:pt idx="44381">
                  <c:v>8.8761999999961802E-4</c:v>
                </c:pt>
                <c:pt idx="44382">
                  <c:v>8.8763999999961801E-4</c:v>
                </c:pt>
                <c:pt idx="44383">
                  <c:v>8.87659999999618E-4</c:v>
                </c:pt>
                <c:pt idx="44384">
                  <c:v>8.8767999999961799E-4</c:v>
                </c:pt>
                <c:pt idx="44385">
                  <c:v>8.8769999999961798E-4</c:v>
                </c:pt>
                <c:pt idx="44386">
                  <c:v>8.8771999999961797E-4</c:v>
                </c:pt>
                <c:pt idx="44387">
                  <c:v>8.8773999999961796E-4</c:v>
                </c:pt>
                <c:pt idx="44388">
                  <c:v>8.8775999999961795E-4</c:v>
                </c:pt>
                <c:pt idx="44389">
                  <c:v>8.8777999999961794E-4</c:v>
                </c:pt>
                <c:pt idx="44390">
                  <c:v>8.8779999999961793E-4</c:v>
                </c:pt>
                <c:pt idx="44391">
                  <c:v>8.8781999999961792E-4</c:v>
                </c:pt>
                <c:pt idx="44392">
                  <c:v>8.8783999999961791E-4</c:v>
                </c:pt>
                <c:pt idx="44393">
                  <c:v>8.878599999996179E-4</c:v>
                </c:pt>
                <c:pt idx="44394">
                  <c:v>8.8787999999961789E-4</c:v>
                </c:pt>
                <c:pt idx="44395">
                  <c:v>8.8789999999961788E-4</c:v>
                </c:pt>
                <c:pt idx="44396">
                  <c:v>8.8791999999961787E-4</c:v>
                </c:pt>
                <c:pt idx="44397">
                  <c:v>8.8793999999961786E-4</c:v>
                </c:pt>
                <c:pt idx="44398">
                  <c:v>8.8795999999961785E-4</c:v>
                </c:pt>
                <c:pt idx="44399">
                  <c:v>8.8797999999961784E-4</c:v>
                </c:pt>
                <c:pt idx="44400">
                  <c:v>8.8799999999961783E-4</c:v>
                </c:pt>
                <c:pt idx="44401">
                  <c:v>8.8801999999961782E-4</c:v>
                </c:pt>
                <c:pt idx="44402">
                  <c:v>8.8803999999961781E-4</c:v>
                </c:pt>
                <c:pt idx="44403">
                  <c:v>8.880599999996178E-4</c:v>
                </c:pt>
                <c:pt idx="44404">
                  <c:v>8.8807999999961779E-4</c:v>
                </c:pt>
                <c:pt idx="44405">
                  <c:v>8.8809999999961778E-4</c:v>
                </c:pt>
                <c:pt idx="44406">
                  <c:v>8.8811999999961777E-4</c:v>
                </c:pt>
                <c:pt idx="44407">
                  <c:v>8.8813999999961776E-4</c:v>
                </c:pt>
                <c:pt idx="44408">
                  <c:v>8.8815999999961774E-4</c:v>
                </c:pt>
                <c:pt idx="44409">
                  <c:v>8.8817999999961773E-4</c:v>
                </c:pt>
                <c:pt idx="44410">
                  <c:v>8.8819999999961772E-4</c:v>
                </c:pt>
                <c:pt idx="44411">
                  <c:v>8.8821999999961771E-4</c:v>
                </c:pt>
                <c:pt idx="44412">
                  <c:v>8.882399999996177E-4</c:v>
                </c:pt>
                <c:pt idx="44413">
                  <c:v>8.8825999999961769E-4</c:v>
                </c:pt>
                <c:pt idx="44414">
                  <c:v>8.8827999999961768E-4</c:v>
                </c:pt>
                <c:pt idx="44415">
                  <c:v>8.8829999999961767E-4</c:v>
                </c:pt>
                <c:pt idx="44416">
                  <c:v>8.8831999999961766E-4</c:v>
                </c:pt>
                <c:pt idx="44417">
                  <c:v>8.8833999999961765E-4</c:v>
                </c:pt>
                <c:pt idx="44418">
                  <c:v>8.8835999999961764E-4</c:v>
                </c:pt>
                <c:pt idx="44419">
                  <c:v>8.8837999999961763E-4</c:v>
                </c:pt>
                <c:pt idx="44420">
                  <c:v>8.8839999999961762E-4</c:v>
                </c:pt>
                <c:pt idx="44421">
                  <c:v>8.8841999999961761E-4</c:v>
                </c:pt>
                <c:pt idx="44422">
                  <c:v>8.884399999996176E-4</c:v>
                </c:pt>
                <c:pt idx="44423">
                  <c:v>8.8845999999961759E-4</c:v>
                </c:pt>
                <c:pt idx="44424">
                  <c:v>8.8847999999961758E-4</c:v>
                </c:pt>
                <c:pt idx="44425">
                  <c:v>8.8849999999961757E-4</c:v>
                </c:pt>
                <c:pt idx="44426">
                  <c:v>8.8851999999961756E-4</c:v>
                </c:pt>
                <c:pt idx="44427">
                  <c:v>8.8853999999961755E-4</c:v>
                </c:pt>
                <c:pt idx="44428">
                  <c:v>8.8855999999961754E-4</c:v>
                </c:pt>
                <c:pt idx="44429">
                  <c:v>8.8857999999961753E-4</c:v>
                </c:pt>
                <c:pt idx="44430">
                  <c:v>8.8859999999961752E-4</c:v>
                </c:pt>
                <c:pt idx="44431">
                  <c:v>8.8861999999961751E-4</c:v>
                </c:pt>
                <c:pt idx="44432">
                  <c:v>8.886399999996175E-4</c:v>
                </c:pt>
                <c:pt idx="44433">
                  <c:v>8.8865999999961749E-4</c:v>
                </c:pt>
                <c:pt idx="44434">
                  <c:v>8.8867999999961748E-4</c:v>
                </c:pt>
                <c:pt idx="44435">
                  <c:v>8.8869999999961747E-4</c:v>
                </c:pt>
                <c:pt idx="44436">
                  <c:v>8.8871999999961745E-4</c:v>
                </c:pt>
                <c:pt idx="44437">
                  <c:v>8.8873999999961744E-4</c:v>
                </c:pt>
                <c:pt idx="44438">
                  <c:v>8.8875999999961743E-4</c:v>
                </c:pt>
                <c:pt idx="44439">
                  <c:v>8.8877999999961742E-4</c:v>
                </c:pt>
                <c:pt idx="44440">
                  <c:v>8.8879999999961741E-4</c:v>
                </c:pt>
                <c:pt idx="44441">
                  <c:v>8.888199999996174E-4</c:v>
                </c:pt>
                <c:pt idx="44442">
                  <c:v>8.8883999999961739E-4</c:v>
                </c:pt>
                <c:pt idx="44443">
                  <c:v>8.8885999999961738E-4</c:v>
                </c:pt>
                <c:pt idx="44444">
                  <c:v>8.8887999999961737E-4</c:v>
                </c:pt>
                <c:pt idx="44445">
                  <c:v>8.8889999999961736E-4</c:v>
                </c:pt>
                <c:pt idx="44446">
                  <c:v>8.8891999999961735E-4</c:v>
                </c:pt>
                <c:pt idx="44447">
                  <c:v>8.8893999999961734E-4</c:v>
                </c:pt>
                <c:pt idx="44448">
                  <c:v>8.8895999999961733E-4</c:v>
                </c:pt>
                <c:pt idx="44449">
                  <c:v>8.8897999999961732E-4</c:v>
                </c:pt>
                <c:pt idx="44450">
                  <c:v>8.8899999999961731E-4</c:v>
                </c:pt>
                <c:pt idx="44451">
                  <c:v>8.890199999996173E-4</c:v>
                </c:pt>
                <c:pt idx="44452">
                  <c:v>8.8903999999961729E-4</c:v>
                </c:pt>
                <c:pt idx="44453">
                  <c:v>8.8905999999961728E-4</c:v>
                </c:pt>
                <c:pt idx="44454">
                  <c:v>8.8907999999961727E-4</c:v>
                </c:pt>
                <c:pt idx="44455">
                  <c:v>8.8909999999961726E-4</c:v>
                </c:pt>
                <c:pt idx="44456">
                  <c:v>8.8911999999961725E-4</c:v>
                </c:pt>
                <c:pt idx="44457">
                  <c:v>8.8913999999961724E-4</c:v>
                </c:pt>
                <c:pt idx="44458">
                  <c:v>8.8915999999961723E-4</c:v>
                </c:pt>
                <c:pt idx="44459">
                  <c:v>8.8917999999961722E-4</c:v>
                </c:pt>
                <c:pt idx="44460">
                  <c:v>8.8919999999961721E-4</c:v>
                </c:pt>
                <c:pt idx="44461">
                  <c:v>8.892199999996172E-4</c:v>
                </c:pt>
                <c:pt idx="44462">
                  <c:v>8.8923999999961719E-4</c:v>
                </c:pt>
                <c:pt idx="44463">
                  <c:v>8.8925999999961718E-4</c:v>
                </c:pt>
                <c:pt idx="44464">
                  <c:v>8.8927999999961716E-4</c:v>
                </c:pt>
                <c:pt idx="44465">
                  <c:v>8.8929999999961715E-4</c:v>
                </c:pt>
                <c:pt idx="44466">
                  <c:v>8.8931999999961714E-4</c:v>
                </c:pt>
                <c:pt idx="44467">
                  <c:v>8.8933999999961713E-4</c:v>
                </c:pt>
                <c:pt idx="44468">
                  <c:v>8.8935999999961712E-4</c:v>
                </c:pt>
                <c:pt idx="44469">
                  <c:v>8.8937999999961711E-4</c:v>
                </c:pt>
                <c:pt idx="44470">
                  <c:v>8.893999999996171E-4</c:v>
                </c:pt>
                <c:pt idx="44471">
                  <c:v>8.8941999999961709E-4</c:v>
                </c:pt>
                <c:pt idx="44472">
                  <c:v>8.8943999999961708E-4</c:v>
                </c:pt>
                <c:pt idx="44473">
                  <c:v>8.8945999999961707E-4</c:v>
                </c:pt>
                <c:pt idx="44474">
                  <c:v>8.8947999999961706E-4</c:v>
                </c:pt>
                <c:pt idx="44475">
                  <c:v>8.8949999999961705E-4</c:v>
                </c:pt>
                <c:pt idx="44476">
                  <c:v>8.8951999999961704E-4</c:v>
                </c:pt>
                <c:pt idx="44477">
                  <c:v>8.8953999999961703E-4</c:v>
                </c:pt>
                <c:pt idx="44478">
                  <c:v>8.8955999999961702E-4</c:v>
                </c:pt>
                <c:pt idx="44479">
                  <c:v>8.8957999999961701E-4</c:v>
                </c:pt>
                <c:pt idx="44480">
                  <c:v>8.89599999999617E-4</c:v>
                </c:pt>
                <c:pt idx="44481">
                  <c:v>8.8961999999961699E-4</c:v>
                </c:pt>
                <c:pt idx="44482">
                  <c:v>8.8963999999961698E-4</c:v>
                </c:pt>
                <c:pt idx="44483">
                  <c:v>8.8965999999961697E-4</c:v>
                </c:pt>
                <c:pt idx="44484">
                  <c:v>8.8967999999961696E-4</c:v>
                </c:pt>
                <c:pt idx="44485">
                  <c:v>8.8969999999961695E-4</c:v>
                </c:pt>
                <c:pt idx="44486">
                  <c:v>8.8971999999961694E-4</c:v>
                </c:pt>
                <c:pt idx="44487">
                  <c:v>8.8973999999961693E-4</c:v>
                </c:pt>
                <c:pt idx="44488">
                  <c:v>8.8975999999961692E-4</c:v>
                </c:pt>
                <c:pt idx="44489">
                  <c:v>8.8977999999961691E-4</c:v>
                </c:pt>
                <c:pt idx="44490">
                  <c:v>8.897999999996169E-4</c:v>
                </c:pt>
                <c:pt idx="44491">
                  <c:v>8.8981999999961689E-4</c:v>
                </c:pt>
                <c:pt idx="44492">
                  <c:v>8.8983999999961687E-4</c:v>
                </c:pt>
                <c:pt idx="44493">
                  <c:v>8.8985999999961686E-4</c:v>
                </c:pt>
                <c:pt idx="44494">
                  <c:v>8.8987999999961685E-4</c:v>
                </c:pt>
                <c:pt idx="44495">
                  <c:v>8.8989999999961684E-4</c:v>
                </c:pt>
                <c:pt idx="44496">
                  <c:v>8.8991999999961683E-4</c:v>
                </c:pt>
                <c:pt idx="44497">
                  <c:v>8.8993999999961682E-4</c:v>
                </c:pt>
                <c:pt idx="44498">
                  <c:v>8.8995999999961681E-4</c:v>
                </c:pt>
                <c:pt idx="44499">
                  <c:v>8.899799999996168E-4</c:v>
                </c:pt>
                <c:pt idx="44500">
                  <c:v>8.8999999999961679E-4</c:v>
                </c:pt>
                <c:pt idx="44501">
                  <c:v>8.9001999999961678E-4</c:v>
                </c:pt>
                <c:pt idx="44502">
                  <c:v>8.9003999999961677E-4</c:v>
                </c:pt>
                <c:pt idx="44503">
                  <c:v>8.9005999999961676E-4</c:v>
                </c:pt>
                <c:pt idx="44504">
                  <c:v>8.9007999999961675E-4</c:v>
                </c:pt>
                <c:pt idx="44505">
                  <c:v>8.9009999999961674E-4</c:v>
                </c:pt>
                <c:pt idx="44506">
                  <c:v>8.9011999999961673E-4</c:v>
                </c:pt>
                <c:pt idx="44507">
                  <c:v>8.9013999999961672E-4</c:v>
                </c:pt>
                <c:pt idx="44508">
                  <c:v>8.9015999999961671E-4</c:v>
                </c:pt>
                <c:pt idx="44509">
                  <c:v>8.901799999996167E-4</c:v>
                </c:pt>
                <c:pt idx="44510">
                  <c:v>8.9019999999961669E-4</c:v>
                </c:pt>
                <c:pt idx="44511">
                  <c:v>8.9021999999961668E-4</c:v>
                </c:pt>
                <c:pt idx="44512">
                  <c:v>8.9023999999961667E-4</c:v>
                </c:pt>
                <c:pt idx="44513">
                  <c:v>8.9025999999961666E-4</c:v>
                </c:pt>
                <c:pt idx="44514">
                  <c:v>8.9027999999961665E-4</c:v>
                </c:pt>
                <c:pt idx="44515">
                  <c:v>8.9029999999961664E-4</c:v>
                </c:pt>
                <c:pt idx="44516">
                  <c:v>8.9031999999961663E-4</c:v>
                </c:pt>
                <c:pt idx="44517">
                  <c:v>8.9033999999961662E-4</c:v>
                </c:pt>
                <c:pt idx="44518">
                  <c:v>8.9035999999961661E-4</c:v>
                </c:pt>
                <c:pt idx="44519">
                  <c:v>8.903799999996166E-4</c:v>
                </c:pt>
                <c:pt idx="44520">
                  <c:v>8.9039999999961658E-4</c:v>
                </c:pt>
                <c:pt idx="44521">
                  <c:v>8.9041999999961657E-4</c:v>
                </c:pt>
                <c:pt idx="44522">
                  <c:v>8.9043999999961656E-4</c:v>
                </c:pt>
                <c:pt idx="44523">
                  <c:v>8.9045999999961655E-4</c:v>
                </c:pt>
                <c:pt idx="44524">
                  <c:v>8.9047999999961654E-4</c:v>
                </c:pt>
                <c:pt idx="44525">
                  <c:v>8.9049999999961653E-4</c:v>
                </c:pt>
                <c:pt idx="44526">
                  <c:v>8.9051999999961652E-4</c:v>
                </c:pt>
                <c:pt idx="44527">
                  <c:v>8.9053999999961651E-4</c:v>
                </c:pt>
                <c:pt idx="44528">
                  <c:v>8.905599999996165E-4</c:v>
                </c:pt>
                <c:pt idx="44529">
                  <c:v>8.9057999999961649E-4</c:v>
                </c:pt>
                <c:pt idx="44530">
                  <c:v>8.9059999999961648E-4</c:v>
                </c:pt>
                <c:pt idx="44531">
                  <c:v>8.9061999999961647E-4</c:v>
                </c:pt>
                <c:pt idx="44532">
                  <c:v>8.9063999999961646E-4</c:v>
                </c:pt>
                <c:pt idx="44533">
                  <c:v>8.9065999999961645E-4</c:v>
                </c:pt>
                <c:pt idx="44534">
                  <c:v>8.9067999999961644E-4</c:v>
                </c:pt>
                <c:pt idx="44535">
                  <c:v>8.9069999999961643E-4</c:v>
                </c:pt>
                <c:pt idx="44536">
                  <c:v>8.9071999999961642E-4</c:v>
                </c:pt>
                <c:pt idx="44537">
                  <c:v>8.9073999999961641E-4</c:v>
                </c:pt>
                <c:pt idx="44538">
                  <c:v>8.907599999996164E-4</c:v>
                </c:pt>
                <c:pt idx="44539">
                  <c:v>8.9077999999961639E-4</c:v>
                </c:pt>
                <c:pt idx="44540">
                  <c:v>8.9079999999961638E-4</c:v>
                </c:pt>
                <c:pt idx="44541">
                  <c:v>8.9081999999961637E-4</c:v>
                </c:pt>
                <c:pt idx="44542">
                  <c:v>8.9083999999961636E-4</c:v>
                </c:pt>
                <c:pt idx="44543">
                  <c:v>8.9085999999961635E-4</c:v>
                </c:pt>
                <c:pt idx="44544">
                  <c:v>8.9087999999961634E-4</c:v>
                </c:pt>
                <c:pt idx="44545">
                  <c:v>8.9089999999961633E-4</c:v>
                </c:pt>
                <c:pt idx="44546">
                  <c:v>8.9091999999961632E-4</c:v>
                </c:pt>
                <c:pt idx="44547">
                  <c:v>8.9093999999961631E-4</c:v>
                </c:pt>
                <c:pt idx="44548">
                  <c:v>8.909599999996163E-4</c:v>
                </c:pt>
                <c:pt idx="44549">
                  <c:v>8.9097999999961628E-4</c:v>
                </c:pt>
                <c:pt idx="44550">
                  <c:v>8.9099999999961627E-4</c:v>
                </c:pt>
                <c:pt idx="44551">
                  <c:v>8.9101999999961626E-4</c:v>
                </c:pt>
                <c:pt idx="44552">
                  <c:v>8.9103999999961625E-4</c:v>
                </c:pt>
                <c:pt idx="44553">
                  <c:v>8.9105999999961624E-4</c:v>
                </c:pt>
                <c:pt idx="44554">
                  <c:v>8.9107999999961623E-4</c:v>
                </c:pt>
                <c:pt idx="44555">
                  <c:v>8.9109999999961622E-4</c:v>
                </c:pt>
                <c:pt idx="44556">
                  <c:v>8.9111999999961621E-4</c:v>
                </c:pt>
                <c:pt idx="44557">
                  <c:v>8.911399999996162E-4</c:v>
                </c:pt>
                <c:pt idx="44558">
                  <c:v>8.9115999999961619E-4</c:v>
                </c:pt>
                <c:pt idx="44559">
                  <c:v>8.9117999999961618E-4</c:v>
                </c:pt>
                <c:pt idx="44560">
                  <c:v>8.9119999999961617E-4</c:v>
                </c:pt>
                <c:pt idx="44561">
                  <c:v>8.9121999999961616E-4</c:v>
                </c:pt>
                <c:pt idx="44562">
                  <c:v>8.9123999999961615E-4</c:v>
                </c:pt>
                <c:pt idx="44563">
                  <c:v>8.9125999999961614E-4</c:v>
                </c:pt>
                <c:pt idx="44564">
                  <c:v>8.9127999999961613E-4</c:v>
                </c:pt>
                <c:pt idx="44565">
                  <c:v>8.9129999999961612E-4</c:v>
                </c:pt>
                <c:pt idx="44566">
                  <c:v>8.9131999999961611E-4</c:v>
                </c:pt>
                <c:pt idx="44567">
                  <c:v>8.913399999996161E-4</c:v>
                </c:pt>
                <c:pt idx="44568">
                  <c:v>8.9135999999961609E-4</c:v>
                </c:pt>
                <c:pt idx="44569">
                  <c:v>8.9137999999961608E-4</c:v>
                </c:pt>
                <c:pt idx="44570">
                  <c:v>8.9139999999961607E-4</c:v>
                </c:pt>
                <c:pt idx="44571">
                  <c:v>8.9141999999961606E-4</c:v>
                </c:pt>
                <c:pt idx="44572">
                  <c:v>8.9143999999961605E-4</c:v>
                </c:pt>
                <c:pt idx="44573">
                  <c:v>8.9145999999961604E-4</c:v>
                </c:pt>
                <c:pt idx="44574">
                  <c:v>8.9147999999961603E-4</c:v>
                </c:pt>
                <c:pt idx="44575">
                  <c:v>8.9149999999961602E-4</c:v>
                </c:pt>
                <c:pt idx="44576">
                  <c:v>8.9151999999961601E-4</c:v>
                </c:pt>
                <c:pt idx="44577">
                  <c:v>8.9153999999961599E-4</c:v>
                </c:pt>
                <c:pt idx="44578">
                  <c:v>8.9155999999961598E-4</c:v>
                </c:pt>
                <c:pt idx="44579">
                  <c:v>8.9157999999961597E-4</c:v>
                </c:pt>
                <c:pt idx="44580">
                  <c:v>8.9159999999961596E-4</c:v>
                </c:pt>
                <c:pt idx="44581">
                  <c:v>8.9161999999961595E-4</c:v>
                </c:pt>
                <c:pt idx="44582">
                  <c:v>8.9163999999961594E-4</c:v>
                </c:pt>
                <c:pt idx="44583">
                  <c:v>8.9165999999961593E-4</c:v>
                </c:pt>
                <c:pt idx="44584">
                  <c:v>8.9167999999961592E-4</c:v>
                </c:pt>
                <c:pt idx="44585">
                  <c:v>8.9169999999961591E-4</c:v>
                </c:pt>
                <c:pt idx="44586">
                  <c:v>8.917199999996159E-4</c:v>
                </c:pt>
                <c:pt idx="44587">
                  <c:v>8.9173999999961589E-4</c:v>
                </c:pt>
                <c:pt idx="44588">
                  <c:v>8.9175999999961588E-4</c:v>
                </c:pt>
                <c:pt idx="44589">
                  <c:v>8.9177999999961587E-4</c:v>
                </c:pt>
                <c:pt idx="44590">
                  <c:v>8.9179999999961586E-4</c:v>
                </c:pt>
                <c:pt idx="44591">
                  <c:v>8.9181999999961585E-4</c:v>
                </c:pt>
                <c:pt idx="44592">
                  <c:v>8.9183999999961584E-4</c:v>
                </c:pt>
                <c:pt idx="44593">
                  <c:v>8.9185999999961583E-4</c:v>
                </c:pt>
                <c:pt idx="44594">
                  <c:v>8.9187999999961582E-4</c:v>
                </c:pt>
                <c:pt idx="44595">
                  <c:v>8.9189999999961581E-4</c:v>
                </c:pt>
                <c:pt idx="44596">
                  <c:v>8.919199999996158E-4</c:v>
                </c:pt>
                <c:pt idx="44597">
                  <c:v>8.9193999999961579E-4</c:v>
                </c:pt>
                <c:pt idx="44598">
                  <c:v>8.9195999999961578E-4</c:v>
                </c:pt>
                <c:pt idx="44599">
                  <c:v>8.9197999999961577E-4</c:v>
                </c:pt>
                <c:pt idx="44600">
                  <c:v>8.9199999999961576E-4</c:v>
                </c:pt>
                <c:pt idx="44601">
                  <c:v>8.9201999999961575E-4</c:v>
                </c:pt>
                <c:pt idx="44602">
                  <c:v>8.9203999999961574E-4</c:v>
                </c:pt>
                <c:pt idx="44603">
                  <c:v>8.9205999999961573E-4</c:v>
                </c:pt>
                <c:pt idx="44604">
                  <c:v>8.9207999999961572E-4</c:v>
                </c:pt>
                <c:pt idx="44605">
                  <c:v>8.920999999996157E-4</c:v>
                </c:pt>
                <c:pt idx="44606">
                  <c:v>8.9211999999961569E-4</c:v>
                </c:pt>
                <c:pt idx="44607">
                  <c:v>8.9213999999961568E-4</c:v>
                </c:pt>
                <c:pt idx="44608">
                  <c:v>8.9215999999961567E-4</c:v>
                </c:pt>
                <c:pt idx="44609">
                  <c:v>8.9217999999961566E-4</c:v>
                </c:pt>
                <c:pt idx="44610">
                  <c:v>8.9219999999961565E-4</c:v>
                </c:pt>
                <c:pt idx="44611">
                  <c:v>8.9221999999961564E-4</c:v>
                </c:pt>
                <c:pt idx="44612">
                  <c:v>8.9223999999961563E-4</c:v>
                </c:pt>
                <c:pt idx="44613">
                  <c:v>8.9225999999961562E-4</c:v>
                </c:pt>
                <c:pt idx="44614">
                  <c:v>8.9227999999961561E-4</c:v>
                </c:pt>
                <c:pt idx="44615">
                  <c:v>8.922999999996156E-4</c:v>
                </c:pt>
                <c:pt idx="44616">
                  <c:v>8.9231999999961559E-4</c:v>
                </c:pt>
                <c:pt idx="44617">
                  <c:v>8.9233999999961558E-4</c:v>
                </c:pt>
                <c:pt idx="44618">
                  <c:v>8.9235999999961557E-4</c:v>
                </c:pt>
                <c:pt idx="44619">
                  <c:v>8.9237999999961556E-4</c:v>
                </c:pt>
                <c:pt idx="44620">
                  <c:v>8.9239999999961555E-4</c:v>
                </c:pt>
                <c:pt idx="44621">
                  <c:v>8.9241999999961554E-4</c:v>
                </c:pt>
                <c:pt idx="44622">
                  <c:v>8.9243999999961553E-4</c:v>
                </c:pt>
                <c:pt idx="44623">
                  <c:v>8.9245999999961552E-4</c:v>
                </c:pt>
                <c:pt idx="44624">
                  <c:v>8.9247999999961551E-4</c:v>
                </c:pt>
                <c:pt idx="44625">
                  <c:v>8.924999999996155E-4</c:v>
                </c:pt>
                <c:pt idx="44626">
                  <c:v>8.9251999999961549E-4</c:v>
                </c:pt>
                <c:pt idx="44627">
                  <c:v>8.9253999999961548E-4</c:v>
                </c:pt>
                <c:pt idx="44628">
                  <c:v>8.9255999999961547E-4</c:v>
                </c:pt>
                <c:pt idx="44629">
                  <c:v>8.9257999999961546E-4</c:v>
                </c:pt>
                <c:pt idx="44630">
                  <c:v>8.9259999999961545E-4</c:v>
                </c:pt>
                <c:pt idx="44631">
                  <c:v>8.9261999999961544E-4</c:v>
                </c:pt>
                <c:pt idx="44632">
                  <c:v>8.9263999999961543E-4</c:v>
                </c:pt>
                <c:pt idx="44633">
                  <c:v>8.9265999999961541E-4</c:v>
                </c:pt>
                <c:pt idx="44634">
                  <c:v>8.926799999996154E-4</c:v>
                </c:pt>
                <c:pt idx="44635">
                  <c:v>8.9269999999961539E-4</c:v>
                </c:pt>
                <c:pt idx="44636">
                  <c:v>8.9271999999961538E-4</c:v>
                </c:pt>
                <c:pt idx="44637">
                  <c:v>8.9273999999961537E-4</c:v>
                </c:pt>
                <c:pt idx="44638">
                  <c:v>8.9275999999961536E-4</c:v>
                </c:pt>
                <c:pt idx="44639">
                  <c:v>8.9277999999961535E-4</c:v>
                </c:pt>
                <c:pt idx="44640">
                  <c:v>8.9279999999961534E-4</c:v>
                </c:pt>
                <c:pt idx="44641">
                  <c:v>8.9281999999961533E-4</c:v>
                </c:pt>
                <c:pt idx="44642">
                  <c:v>8.9283999999961532E-4</c:v>
                </c:pt>
                <c:pt idx="44643">
                  <c:v>8.9285999999961531E-4</c:v>
                </c:pt>
                <c:pt idx="44644">
                  <c:v>8.928799999996153E-4</c:v>
                </c:pt>
                <c:pt idx="44645">
                  <c:v>8.9289999999961529E-4</c:v>
                </c:pt>
                <c:pt idx="44646">
                  <c:v>8.9291999999961528E-4</c:v>
                </c:pt>
                <c:pt idx="44647">
                  <c:v>8.9293999999961527E-4</c:v>
                </c:pt>
                <c:pt idx="44648">
                  <c:v>8.9295999999961526E-4</c:v>
                </c:pt>
                <c:pt idx="44649">
                  <c:v>8.9297999999961525E-4</c:v>
                </c:pt>
                <c:pt idx="44650">
                  <c:v>8.9299999999961524E-4</c:v>
                </c:pt>
                <c:pt idx="44651">
                  <c:v>8.9301999999961523E-4</c:v>
                </c:pt>
                <c:pt idx="44652">
                  <c:v>8.9303999999961522E-4</c:v>
                </c:pt>
                <c:pt idx="44653">
                  <c:v>8.9305999999961521E-4</c:v>
                </c:pt>
                <c:pt idx="44654">
                  <c:v>8.930799999996152E-4</c:v>
                </c:pt>
                <c:pt idx="44655">
                  <c:v>8.9309999999961519E-4</c:v>
                </c:pt>
                <c:pt idx="44656">
                  <c:v>8.9311999999961518E-4</c:v>
                </c:pt>
                <c:pt idx="44657">
                  <c:v>8.9313999999961517E-4</c:v>
                </c:pt>
                <c:pt idx="44658">
                  <c:v>8.9315999999961516E-4</c:v>
                </c:pt>
                <c:pt idx="44659">
                  <c:v>8.9317999999961515E-4</c:v>
                </c:pt>
                <c:pt idx="44660">
                  <c:v>8.9319999999961514E-4</c:v>
                </c:pt>
                <c:pt idx="44661">
                  <c:v>8.9321999999961512E-4</c:v>
                </c:pt>
                <c:pt idx="44662">
                  <c:v>8.9323999999961511E-4</c:v>
                </c:pt>
                <c:pt idx="44663">
                  <c:v>8.932599999996151E-4</c:v>
                </c:pt>
                <c:pt idx="44664">
                  <c:v>8.9327999999961509E-4</c:v>
                </c:pt>
                <c:pt idx="44665">
                  <c:v>8.9329999999961508E-4</c:v>
                </c:pt>
                <c:pt idx="44666">
                  <c:v>8.9331999999961507E-4</c:v>
                </c:pt>
                <c:pt idx="44667">
                  <c:v>8.9333999999961506E-4</c:v>
                </c:pt>
                <c:pt idx="44668">
                  <c:v>8.9335999999961505E-4</c:v>
                </c:pt>
                <c:pt idx="44669">
                  <c:v>8.9337999999961504E-4</c:v>
                </c:pt>
                <c:pt idx="44670">
                  <c:v>8.9339999999961503E-4</c:v>
                </c:pt>
                <c:pt idx="44671">
                  <c:v>8.9341999999961502E-4</c:v>
                </c:pt>
                <c:pt idx="44672">
                  <c:v>8.9343999999961501E-4</c:v>
                </c:pt>
                <c:pt idx="44673">
                  <c:v>8.93459999999615E-4</c:v>
                </c:pt>
                <c:pt idx="44674">
                  <c:v>8.9347999999961499E-4</c:v>
                </c:pt>
                <c:pt idx="44675">
                  <c:v>8.9349999999961498E-4</c:v>
                </c:pt>
                <c:pt idx="44676">
                  <c:v>8.9351999999961497E-4</c:v>
                </c:pt>
                <c:pt idx="44677">
                  <c:v>8.9353999999961496E-4</c:v>
                </c:pt>
                <c:pt idx="44678">
                  <c:v>8.9355999999961495E-4</c:v>
                </c:pt>
                <c:pt idx="44679">
                  <c:v>8.9357999999961494E-4</c:v>
                </c:pt>
                <c:pt idx="44680">
                  <c:v>8.9359999999961493E-4</c:v>
                </c:pt>
                <c:pt idx="44681">
                  <c:v>8.9361999999961492E-4</c:v>
                </c:pt>
                <c:pt idx="44682">
                  <c:v>8.9363999999961491E-4</c:v>
                </c:pt>
                <c:pt idx="44683">
                  <c:v>8.936599999996149E-4</c:v>
                </c:pt>
                <c:pt idx="44684">
                  <c:v>8.9367999999961489E-4</c:v>
                </c:pt>
                <c:pt idx="44685">
                  <c:v>8.9369999999961488E-4</c:v>
                </c:pt>
                <c:pt idx="44686">
                  <c:v>8.9371999999961487E-4</c:v>
                </c:pt>
                <c:pt idx="44687">
                  <c:v>8.9373999999961486E-4</c:v>
                </c:pt>
                <c:pt idx="44688">
                  <c:v>8.9375999999961485E-4</c:v>
                </c:pt>
                <c:pt idx="44689">
                  <c:v>8.9377999999961483E-4</c:v>
                </c:pt>
                <c:pt idx="44690">
                  <c:v>8.9379999999961482E-4</c:v>
                </c:pt>
                <c:pt idx="44691">
                  <c:v>8.9381999999961481E-4</c:v>
                </c:pt>
                <c:pt idx="44692">
                  <c:v>8.938399999996148E-4</c:v>
                </c:pt>
                <c:pt idx="44693">
                  <c:v>8.9385999999961479E-4</c:v>
                </c:pt>
                <c:pt idx="44694">
                  <c:v>8.9387999999961478E-4</c:v>
                </c:pt>
                <c:pt idx="44695">
                  <c:v>8.9389999999961477E-4</c:v>
                </c:pt>
                <c:pt idx="44696">
                  <c:v>8.9391999999961476E-4</c:v>
                </c:pt>
                <c:pt idx="44697">
                  <c:v>8.9393999999961475E-4</c:v>
                </c:pt>
                <c:pt idx="44698">
                  <c:v>8.9395999999961474E-4</c:v>
                </c:pt>
                <c:pt idx="44699">
                  <c:v>8.9397999999961473E-4</c:v>
                </c:pt>
                <c:pt idx="44700">
                  <c:v>8.9399999999961472E-4</c:v>
                </c:pt>
                <c:pt idx="44701">
                  <c:v>8.9401999999961471E-4</c:v>
                </c:pt>
                <c:pt idx="44702">
                  <c:v>8.940399999996147E-4</c:v>
                </c:pt>
                <c:pt idx="44703">
                  <c:v>8.9405999999961469E-4</c:v>
                </c:pt>
                <c:pt idx="44704">
                  <c:v>8.9407999999961468E-4</c:v>
                </c:pt>
                <c:pt idx="44705">
                  <c:v>8.9409999999961467E-4</c:v>
                </c:pt>
                <c:pt idx="44706">
                  <c:v>8.9411999999961466E-4</c:v>
                </c:pt>
                <c:pt idx="44707">
                  <c:v>8.9413999999961465E-4</c:v>
                </c:pt>
                <c:pt idx="44708">
                  <c:v>8.9415999999961464E-4</c:v>
                </c:pt>
                <c:pt idx="44709">
                  <c:v>8.9417999999961463E-4</c:v>
                </c:pt>
                <c:pt idx="44710">
                  <c:v>8.9419999999961462E-4</c:v>
                </c:pt>
                <c:pt idx="44711">
                  <c:v>8.9421999999961461E-4</c:v>
                </c:pt>
                <c:pt idx="44712">
                  <c:v>8.942399999996146E-4</c:v>
                </c:pt>
                <c:pt idx="44713">
                  <c:v>8.9425999999961459E-4</c:v>
                </c:pt>
                <c:pt idx="44714">
                  <c:v>8.9427999999961458E-4</c:v>
                </c:pt>
                <c:pt idx="44715">
                  <c:v>8.9429999999961457E-4</c:v>
                </c:pt>
                <c:pt idx="44716">
                  <c:v>8.9431999999961456E-4</c:v>
                </c:pt>
                <c:pt idx="44717">
                  <c:v>8.9433999999961454E-4</c:v>
                </c:pt>
                <c:pt idx="44718">
                  <c:v>8.9435999999961453E-4</c:v>
                </c:pt>
                <c:pt idx="44719">
                  <c:v>8.9437999999961452E-4</c:v>
                </c:pt>
                <c:pt idx="44720">
                  <c:v>8.9439999999961451E-4</c:v>
                </c:pt>
                <c:pt idx="44721">
                  <c:v>8.944199999996145E-4</c:v>
                </c:pt>
                <c:pt idx="44722">
                  <c:v>8.9443999999961449E-4</c:v>
                </c:pt>
                <c:pt idx="44723">
                  <c:v>8.9445999999961448E-4</c:v>
                </c:pt>
                <c:pt idx="44724">
                  <c:v>8.9447999999961447E-4</c:v>
                </c:pt>
                <c:pt idx="44725">
                  <c:v>8.9449999999961446E-4</c:v>
                </c:pt>
                <c:pt idx="44726">
                  <c:v>8.9451999999961445E-4</c:v>
                </c:pt>
                <c:pt idx="44727">
                  <c:v>8.9453999999961444E-4</c:v>
                </c:pt>
                <c:pt idx="44728">
                  <c:v>8.9455999999961443E-4</c:v>
                </c:pt>
                <c:pt idx="44729">
                  <c:v>8.9457999999961442E-4</c:v>
                </c:pt>
                <c:pt idx="44730">
                  <c:v>8.9459999999961441E-4</c:v>
                </c:pt>
                <c:pt idx="44731">
                  <c:v>8.946199999996144E-4</c:v>
                </c:pt>
                <c:pt idx="44732">
                  <c:v>8.9463999999961439E-4</c:v>
                </c:pt>
                <c:pt idx="44733">
                  <c:v>8.9465999999961438E-4</c:v>
                </c:pt>
                <c:pt idx="44734">
                  <c:v>8.9467999999961437E-4</c:v>
                </c:pt>
                <c:pt idx="44735">
                  <c:v>8.9469999999961436E-4</c:v>
                </c:pt>
                <c:pt idx="44736">
                  <c:v>8.9471999999961435E-4</c:v>
                </c:pt>
                <c:pt idx="44737">
                  <c:v>8.9473999999961434E-4</c:v>
                </c:pt>
                <c:pt idx="44738">
                  <c:v>8.9475999999961433E-4</c:v>
                </c:pt>
                <c:pt idx="44739">
                  <c:v>8.9477999999961432E-4</c:v>
                </c:pt>
                <c:pt idx="44740">
                  <c:v>8.9479999999961431E-4</c:v>
                </c:pt>
                <c:pt idx="44741">
                  <c:v>8.948199999996143E-4</c:v>
                </c:pt>
                <c:pt idx="44742">
                  <c:v>8.9483999999961429E-4</c:v>
                </c:pt>
                <c:pt idx="44743">
                  <c:v>8.9485999999961428E-4</c:v>
                </c:pt>
                <c:pt idx="44744">
                  <c:v>8.9487999999961427E-4</c:v>
                </c:pt>
                <c:pt idx="44745">
                  <c:v>8.9489999999961425E-4</c:v>
                </c:pt>
                <c:pt idx="44746">
                  <c:v>8.9491999999961424E-4</c:v>
                </c:pt>
                <c:pt idx="44747">
                  <c:v>8.9493999999961423E-4</c:v>
                </c:pt>
                <c:pt idx="44748">
                  <c:v>8.9495999999961422E-4</c:v>
                </c:pt>
                <c:pt idx="44749">
                  <c:v>8.9497999999961421E-4</c:v>
                </c:pt>
                <c:pt idx="44750">
                  <c:v>8.949999999996142E-4</c:v>
                </c:pt>
                <c:pt idx="44751">
                  <c:v>8.9501999999961419E-4</c:v>
                </c:pt>
                <c:pt idx="44752">
                  <c:v>8.9503999999961418E-4</c:v>
                </c:pt>
                <c:pt idx="44753">
                  <c:v>8.9505999999961417E-4</c:v>
                </c:pt>
                <c:pt idx="44754">
                  <c:v>8.9507999999961416E-4</c:v>
                </c:pt>
                <c:pt idx="44755">
                  <c:v>8.9509999999961415E-4</c:v>
                </c:pt>
                <c:pt idx="44756">
                  <c:v>8.9511999999961414E-4</c:v>
                </c:pt>
                <c:pt idx="44757">
                  <c:v>8.9513999999961413E-4</c:v>
                </c:pt>
                <c:pt idx="44758">
                  <c:v>8.9515999999961412E-4</c:v>
                </c:pt>
                <c:pt idx="44759">
                  <c:v>8.9517999999961411E-4</c:v>
                </c:pt>
                <c:pt idx="44760">
                  <c:v>8.951999999996141E-4</c:v>
                </c:pt>
                <c:pt idx="44761">
                  <c:v>8.9521999999961409E-4</c:v>
                </c:pt>
                <c:pt idx="44762">
                  <c:v>8.9523999999961408E-4</c:v>
                </c:pt>
                <c:pt idx="44763">
                  <c:v>8.9525999999961407E-4</c:v>
                </c:pt>
                <c:pt idx="44764">
                  <c:v>8.9527999999961406E-4</c:v>
                </c:pt>
                <c:pt idx="44765">
                  <c:v>8.9529999999961405E-4</c:v>
                </c:pt>
                <c:pt idx="44766">
                  <c:v>8.9531999999961404E-4</c:v>
                </c:pt>
                <c:pt idx="44767">
                  <c:v>8.9533999999961403E-4</c:v>
                </c:pt>
                <c:pt idx="44768">
                  <c:v>8.9535999999961402E-4</c:v>
                </c:pt>
                <c:pt idx="44769">
                  <c:v>8.9537999999961401E-4</c:v>
                </c:pt>
                <c:pt idx="44770">
                  <c:v>8.95399999999614E-4</c:v>
                </c:pt>
                <c:pt idx="44771">
                  <c:v>8.9541999999961399E-4</c:v>
                </c:pt>
                <c:pt idx="44772">
                  <c:v>8.9543999999961398E-4</c:v>
                </c:pt>
                <c:pt idx="44773">
                  <c:v>8.9545999999961396E-4</c:v>
                </c:pt>
                <c:pt idx="44774">
                  <c:v>8.9547999999961395E-4</c:v>
                </c:pt>
                <c:pt idx="44775">
                  <c:v>8.9549999999961394E-4</c:v>
                </c:pt>
                <c:pt idx="44776">
                  <c:v>8.9551999999961393E-4</c:v>
                </c:pt>
                <c:pt idx="44777">
                  <c:v>8.9553999999961392E-4</c:v>
                </c:pt>
                <c:pt idx="44778">
                  <c:v>8.9555999999961391E-4</c:v>
                </c:pt>
                <c:pt idx="44779">
                  <c:v>8.955799999996139E-4</c:v>
                </c:pt>
                <c:pt idx="44780">
                  <c:v>8.9559999999961389E-4</c:v>
                </c:pt>
                <c:pt idx="44781">
                  <c:v>8.9561999999961388E-4</c:v>
                </c:pt>
                <c:pt idx="44782">
                  <c:v>8.9563999999961387E-4</c:v>
                </c:pt>
                <c:pt idx="44783">
                  <c:v>8.9565999999961386E-4</c:v>
                </c:pt>
                <c:pt idx="44784">
                  <c:v>8.9567999999961385E-4</c:v>
                </c:pt>
                <c:pt idx="44785">
                  <c:v>8.9569999999961384E-4</c:v>
                </c:pt>
                <c:pt idx="44786">
                  <c:v>8.9571999999961383E-4</c:v>
                </c:pt>
                <c:pt idx="44787">
                  <c:v>8.9573999999961382E-4</c:v>
                </c:pt>
                <c:pt idx="44788">
                  <c:v>8.9575999999961381E-4</c:v>
                </c:pt>
                <c:pt idx="44789">
                  <c:v>8.957799999996138E-4</c:v>
                </c:pt>
                <c:pt idx="44790">
                  <c:v>8.9579999999961379E-4</c:v>
                </c:pt>
                <c:pt idx="44791">
                  <c:v>8.9581999999961378E-4</c:v>
                </c:pt>
                <c:pt idx="44792">
                  <c:v>8.9583999999961377E-4</c:v>
                </c:pt>
                <c:pt idx="44793">
                  <c:v>8.9585999999961376E-4</c:v>
                </c:pt>
                <c:pt idx="44794">
                  <c:v>8.9587999999961375E-4</c:v>
                </c:pt>
                <c:pt idx="44795">
                  <c:v>8.9589999999961374E-4</c:v>
                </c:pt>
                <c:pt idx="44796">
                  <c:v>8.9591999999961373E-4</c:v>
                </c:pt>
                <c:pt idx="44797">
                  <c:v>8.9593999999961372E-4</c:v>
                </c:pt>
                <c:pt idx="44798">
                  <c:v>8.9595999999961371E-4</c:v>
                </c:pt>
                <c:pt idx="44799">
                  <c:v>8.959799999996137E-4</c:v>
                </c:pt>
                <c:pt idx="44800">
                  <c:v>8.9599999999961369E-4</c:v>
                </c:pt>
                <c:pt idx="44801">
                  <c:v>8.9601999999961367E-4</c:v>
                </c:pt>
                <c:pt idx="44802">
                  <c:v>8.9603999999961366E-4</c:v>
                </c:pt>
                <c:pt idx="44803">
                  <c:v>8.9605999999961365E-4</c:v>
                </c:pt>
                <c:pt idx="44804">
                  <c:v>8.9607999999961364E-4</c:v>
                </c:pt>
                <c:pt idx="44805">
                  <c:v>8.9609999999961363E-4</c:v>
                </c:pt>
                <c:pt idx="44806">
                  <c:v>8.9611999999961362E-4</c:v>
                </c:pt>
                <c:pt idx="44807">
                  <c:v>8.9613999999961361E-4</c:v>
                </c:pt>
                <c:pt idx="44808">
                  <c:v>8.961599999996136E-4</c:v>
                </c:pt>
                <c:pt idx="44809">
                  <c:v>8.9617999999961359E-4</c:v>
                </c:pt>
                <c:pt idx="44810">
                  <c:v>8.9619999999961358E-4</c:v>
                </c:pt>
                <c:pt idx="44811">
                  <c:v>8.9621999999961357E-4</c:v>
                </c:pt>
                <c:pt idx="44812">
                  <c:v>8.9623999999961356E-4</c:v>
                </c:pt>
                <c:pt idx="44813">
                  <c:v>8.9625999999961355E-4</c:v>
                </c:pt>
                <c:pt idx="44814">
                  <c:v>8.9627999999961354E-4</c:v>
                </c:pt>
                <c:pt idx="44815">
                  <c:v>8.9629999999961353E-4</c:v>
                </c:pt>
                <c:pt idx="44816">
                  <c:v>8.9631999999961352E-4</c:v>
                </c:pt>
                <c:pt idx="44817">
                  <c:v>8.9633999999961351E-4</c:v>
                </c:pt>
                <c:pt idx="44818">
                  <c:v>8.963599999996135E-4</c:v>
                </c:pt>
                <c:pt idx="44819">
                  <c:v>8.9637999999961349E-4</c:v>
                </c:pt>
                <c:pt idx="44820">
                  <c:v>8.9639999999961348E-4</c:v>
                </c:pt>
                <c:pt idx="44821">
                  <c:v>8.9641999999961347E-4</c:v>
                </c:pt>
                <c:pt idx="44822">
                  <c:v>8.9643999999961346E-4</c:v>
                </c:pt>
                <c:pt idx="44823">
                  <c:v>8.9645999999961345E-4</c:v>
                </c:pt>
                <c:pt idx="44824">
                  <c:v>8.9647999999961344E-4</c:v>
                </c:pt>
                <c:pt idx="44825">
                  <c:v>8.9649999999961343E-4</c:v>
                </c:pt>
                <c:pt idx="44826">
                  <c:v>8.9651999999961342E-4</c:v>
                </c:pt>
                <c:pt idx="44827">
                  <c:v>8.9653999999961341E-4</c:v>
                </c:pt>
                <c:pt idx="44828">
                  <c:v>8.965599999996134E-4</c:v>
                </c:pt>
                <c:pt idx="44829">
                  <c:v>8.9657999999961339E-4</c:v>
                </c:pt>
                <c:pt idx="44830">
                  <c:v>8.9659999999961337E-4</c:v>
                </c:pt>
                <c:pt idx="44831">
                  <c:v>8.9661999999961336E-4</c:v>
                </c:pt>
                <c:pt idx="44832">
                  <c:v>8.9663999999961335E-4</c:v>
                </c:pt>
                <c:pt idx="44833">
                  <c:v>8.9665999999961334E-4</c:v>
                </c:pt>
                <c:pt idx="44834">
                  <c:v>8.9667999999961333E-4</c:v>
                </c:pt>
                <c:pt idx="44835">
                  <c:v>8.9669999999961332E-4</c:v>
                </c:pt>
                <c:pt idx="44836">
                  <c:v>8.9671999999961331E-4</c:v>
                </c:pt>
                <c:pt idx="44837">
                  <c:v>8.967399999996133E-4</c:v>
                </c:pt>
                <c:pt idx="44838">
                  <c:v>8.9675999999961329E-4</c:v>
                </c:pt>
                <c:pt idx="44839">
                  <c:v>8.9677999999961328E-4</c:v>
                </c:pt>
                <c:pt idx="44840">
                  <c:v>8.9679999999961327E-4</c:v>
                </c:pt>
                <c:pt idx="44841">
                  <c:v>8.9681999999961326E-4</c:v>
                </c:pt>
                <c:pt idx="44842">
                  <c:v>8.9683999999961325E-4</c:v>
                </c:pt>
                <c:pt idx="44843">
                  <c:v>8.9685999999961324E-4</c:v>
                </c:pt>
                <c:pt idx="44844">
                  <c:v>8.9687999999961323E-4</c:v>
                </c:pt>
                <c:pt idx="44845">
                  <c:v>8.9689999999961322E-4</c:v>
                </c:pt>
                <c:pt idx="44846">
                  <c:v>8.9691999999961321E-4</c:v>
                </c:pt>
                <c:pt idx="44847">
                  <c:v>8.969399999996132E-4</c:v>
                </c:pt>
                <c:pt idx="44848">
                  <c:v>8.9695999999961319E-4</c:v>
                </c:pt>
                <c:pt idx="44849">
                  <c:v>8.9697999999961318E-4</c:v>
                </c:pt>
                <c:pt idx="44850">
                  <c:v>8.9699999999961317E-4</c:v>
                </c:pt>
                <c:pt idx="44851">
                  <c:v>8.9701999999961316E-4</c:v>
                </c:pt>
                <c:pt idx="44852">
                  <c:v>8.9703999999961315E-4</c:v>
                </c:pt>
                <c:pt idx="44853">
                  <c:v>8.9705999999961314E-4</c:v>
                </c:pt>
                <c:pt idx="44854">
                  <c:v>8.9707999999961313E-4</c:v>
                </c:pt>
                <c:pt idx="44855">
                  <c:v>8.9709999999961312E-4</c:v>
                </c:pt>
                <c:pt idx="44856">
                  <c:v>8.9711999999961311E-4</c:v>
                </c:pt>
                <c:pt idx="44857">
                  <c:v>8.971399999996131E-4</c:v>
                </c:pt>
                <c:pt idx="44858">
                  <c:v>8.9715999999961308E-4</c:v>
                </c:pt>
                <c:pt idx="44859">
                  <c:v>8.9717999999961307E-4</c:v>
                </c:pt>
                <c:pt idx="44860">
                  <c:v>8.9719999999961306E-4</c:v>
                </c:pt>
                <c:pt idx="44861">
                  <c:v>8.9721999999961305E-4</c:v>
                </c:pt>
                <c:pt idx="44862">
                  <c:v>8.9723999999961304E-4</c:v>
                </c:pt>
                <c:pt idx="44863">
                  <c:v>8.9725999999961303E-4</c:v>
                </c:pt>
                <c:pt idx="44864">
                  <c:v>8.9727999999961302E-4</c:v>
                </c:pt>
                <c:pt idx="44865">
                  <c:v>8.9729999999961301E-4</c:v>
                </c:pt>
                <c:pt idx="44866">
                  <c:v>8.97319999999613E-4</c:v>
                </c:pt>
                <c:pt idx="44867">
                  <c:v>8.9733999999961299E-4</c:v>
                </c:pt>
                <c:pt idx="44868">
                  <c:v>8.9735999999961298E-4</c:v>
                </c:pt>
                <c:pt idx="44869">
                  <c:v>8.9737999999961297E-4</c:v>
                </c:pt>
                <c:pt idx="44870">
                  <c:v>8.9739999999961296E-4</c:v>
                </c:pt>
                <c:pt idx="44871">
                  <c:v>8.9741999999961295E-4</c:v>
                </c:pt>
                <c:pt idx="44872">
                  <c:v>8.9743999999961294E-4</c:v>
                </c:pt>
                <c:pt idx="44873">
                  <c:v>8.9745999999961293E-4</c:v>
                </c:pt>
                <c:pt idx="44874">
                  <c:v>8.9747999999961292E-4</c:v>
                </c:pt>
                <c:pt idx="44875">
                  <c:v>8.9749999999961291E-4</c:v>
                </c:pt>
                <c:pt idx="44876">
                  <c:v>8.975199999996129E-4</c:v>
                </c:pt>
                <c:pt idx="44877">
                  <c:v>8.9753999999961289E-4</c:v>
                </c:pt>
                <c:pt idx="44878">
                  <c:v>8.9755999999961288E-4</c:v>
                </c:pt>
                <c:pt idx="44879">
                  <c:v>8.9757999999961287E-4</c:v>
                </c:pt>
                <c:pt idx="44880">
                  <c:v>8.9759999999961286E-4</c:v>
                </c:pt>
                <c:pt idx="44881">
                  <c:v>8.9761999999961285E-4</c:v>
                </c:pt>
                <c:pt idx="44882">
                  <c:v>8.9763999999961284E-4</c:v>
                </c:pt>
                <c:pt idx="44883">
                  <c:v>8.9765999999961283E-4</c:v>
                </c:pt>
                <c:pt idx="44884">
                  <c:v>8.9767999999961282E-4</c:v>
                </c:pt>
                <c:pt idx="44885">
                  <c:v>8.9769999999961281E-4</c:v>
                </c:pt>
                <c:pt idx="44886">
                  <c:v>8.9771999999961279E-4</c:v>
                </c:pt>
                <c:pt idx="44887">
                  <c:v>8.9773999999961278E-4</c:v>
                </c:pt>
                <c:pt idx="44888">
                  <c:v>8.9775999999961277E-4</c:v>
                </c:pt>
                <c:pt idx="44889">
                  <c:v>8.9777999999961276E-4</c:v>
                </c:pt>
                <c:pt idx="44890">
                  <c:v>8.9779999999961275E-4</c:v>
                </c:pt>
                <c:pt idx="44891">
                  <c:v>8.9781999999961274E-4</c:v>
                </c:pt>
                <c:pt idx="44892">
                  <c:v>8.9783999999961273E-4</c:v>
                </c:pt>
                <c:pt idx="44893">
                  <c:v>8.9785999999961272E-4</c:v>
                </c:pt>
                <c:pt idx="44894">
                  <c:v>8.9787999999961271E-4</c:v>
                </c:pt>
                <c:pt idx="44895">
                  <c:v>8.978999999996127E-4</c:v>
                </c:pt>
                <c:pt idx="44896">
                  <c:v>8.9791999999961269E-4</c:v>
                </c:pt>
                <c:pt idx="44897">
                  <c:v>8.9793999999961268E-4</c:v>
                </c:pt>
                <c:pt idx="44898">
                  <c:v>8.9795999999961267E-4</c:v>
                </c:pt>
                <c:pt idx="44899">
                  <c:v>8.9797999999961266E-4</c:v>
                </c:pt>
                <c:pt idx="44900">
                  <c:v>8.9799999999961265E-4</c:v>
                </c:pt>
                <c:pt idx="44901">
                  <c:v>8.9801999999961264E-4</c:v>
                </c:pt>
                <c:pt idx="44902">
                  <c:v>8.9803999999961263E-4</c:v>
                </c:pt>
                <c:pt idx="44903">
                  <c:v>8.9805999999961262E-4</c:v>
                </c:pt>
                <c:pt idx="44904">
                  <c:v>8.9807999999961261E-4</c:v>
                </c:pt>
                <c:pt idx="44905">
                  <c:v>8.980999999996126E-4</c:v>
                </c:pt>
                <c:pt idx="44906">
                  <c:v>8.9811999999961259E-4</c:v>
                </c:pt>
                <c:pt idx="44907">
                  <c:v>8.9813999999961258E-4</c:v>
                </c:pt>
                <c:pt idx="44908">
                  <c:v>8.9815999999961257E-4</c:v>
                </c:pt>
                <c:pt idx="44909">
                  <c:v>8.9817999999961256E-4</c:v>
                </c:pt>
                <c:pt idx="44910">
                  <c:v>8.9819999999961255E-4</c:v>
                </c:pt>
                <c:pt idx="44911">
                  <c:v>8.9821999999961254E-4</c:v>
                </c:pt>
                <c:pt idx="44912">
                  <c:v>8.9823999999961253E-4</c:v>
                </c:pt>
                <c:pt idx="44913">
                  <c:v>8.9825999999961252E-4</c:v>
                </c:pt>
                <c:pt idx="44914">
                  <c:v>8.982799999996125E-4</c:v>
                </c:pt>
                <c:pt idx="44915">
                  <c:v>8.9829999999961249E-4</c:v>
                </c:pt>
                <c:pt idx="44916">
                  <c:v>8.9831999999961248E-4</c:v>
                </c:pt>
                <c:pt idx="44917">
                  <c:v>8.9833999999961247E-4</c:v>
                </c:pt>
                <c:pt idx="44918">
                  <c:v>8.9835999999961246E-4</c:v>
                </c:pt>
                <c:pt idx="44919">
                  <c:v>8.9837999999961245E-4</c:v>
                </c:pt>
                <c:pt idx="44920">
                  <c:v>8.9839999999961244E-4</c:v>
                </c:pt>
                <c:pt idx="44921">
                  <c:v>8.9841999999961243E-4</c:v>
                </c:pt>
                <c:pt idx="44922">
                  <c:v>8.9843999999961242E-4</c:v>
                </c:pt>
                <c:pt idx="44923">
                  <c:v>8.9845999999961241E-4</c:v>
                </c:pt>
                <c:pt idx="44924">
                  <c:v>8.984799999996124E-4</c:v>
                </c:pt>
                <c:pt idx="44925">
                  <c:v>8.9849999999961239E-4</c:v>
                </c:pt>
                <c:pt idx="44926">
                  <c:v>8.9851999999961238E-4</c:v>
                </c:pt>
                <c:pt idx="44927">
                  <c:v>8.9853999999961237E-4</c:v>
                </c:pt>
                <c:pt idx="44928">
                  <c:v>8.9855999999961236E-4</c:v>
                </c:pt>
                <c:pt idx="44929">
                  <c:v>8.9857999999961235E-4</c:v>
                </c:pt>
                <c:pt idx="44930">
                  <c:v>8.9859999999961234E-4</c:v>
                </c:pt>
                <c:pt idx="44931">
                  <c:v>8.9861999999961233E-4</c:v>
                </c:pt>
                <c:pt idx="44932">
                  <c:v>8.9863999999961232E-4</c:v>
                </c:pt>
                <c:pt idx="44933">
                  <c:v>8.9865999999961231E-4</c:v>
                </c:pt>
                <c:pt idx="44934">
                  <c:v>8.986799999996123E-4</c:v>
                </c:pt>
                <c:pt idx="44935">
                  <c:v>8.9869999999961229E-4</c:v>
                </c:pt>
                <c:pt idx="44936">
                  <c:v>8.9871999999961228E-4</c:v>
                </c:pt>
                <c:pt idx="44937">
                  <c:v>8.9873999999961227E-4</c:v>
                </c:pt>
                <c:pt idx="44938">
                  <c:v>8.9875999999961226E-4</c:v>
                </c:pt>
                <c:pt idx="44939">
                  <c:v>8.9877999999961225E-4</c:v>
                </c:pt>
                <c:pt idx="44940">
                  <c:v>8.9879999999961224E-4</c:v>
                </c:pt>
                <c:pt idx="44941">
                  <c:v>8.9881999999961223E-4</c:v>
                </c:pt>
                <c:pt idx="44942">
                  <c:v>8.9883999999961221E-4</c:v>
                </c:pt>
                <c:pt idx="44943">
                  <c:v>8.988599999996122E-4</c:v>
                </c:pt>
                <c:pt idx="44944">
                  <c:v>8.9887999999961219E-4</c:v>
                </c:pt>
                <c:pt idx="44945">
                  <c:v>8.9889999999961218E-4</c:v>
                </c:pt>
                <c:pt idx="44946">
                  <c:v>8.9891999999961217E-4</c:v>
                </c:pt>
                <c:pt idx="44947">
                  <c:v>8.9893999999961216E-4</c:v>
                </c:pt>
                <c:pt idx="44948">
                  <c:v>8.9895999999961215E-4</c:v>
                </c:pt>
                <c:pt idx="44949">
                  <c:v>8.9897999999961214E-4</c:v>
                </c:pt>
                <c:pt idx="44950">
                  <c:v>8.9899999999961213E-4</c:v>
                </c:pt>
                <c:pt idx="44951">
                  <c:v>8.9901999999961212E-4</c:v>
                </c:pt>
                <c:pt idx="44952">
                  <c:v>8.9903999999961211E-4</c:v>
                </c:pt>
                <c:pt idx="44953">
                  <c:v>8.990599999996121E-4</c:v>
                </c:pt>
                <c:pt idx="44954">
                  <c:v>8.9907999999961209E-4</c:v>
                </c:pt>
                <c:pt idx="44955">
                  <c:v>8.9909999999961208E-4</c:v>
                </c:pt>
                <c:pt idx="44956">
                  <c:v>8.9911999999961207E-4</c:v>
                </c:pt>
                <c:pt idx="44957">
                  <c:v>8.9913999999961206E-4</c:v>
                </c:pt>
                <c:pt idx="44958">
                  <c:v>8.9915999999961205E-4</c:v>
                </c:pt>
                <c:pt idx="44959">
                  <c:v>8.9917999999961204E-4</c:v>
                </c:pt>
                <c:pt idx="44960">
                  <c:v>8.9919999999961203E-4</c:v>
                </c:pt>
                <c:pt idx="44961">
                  <c:v>8.9921999999961202E-4</c:v>
                </c:pt>
                <c:pt idx="44962">
                  <c:v>8.9923999999961201E-4</c:v>
                </c:pt>
                <c:pt idx="44963">
                  <c:v>8.99259999999612E-4</c:v>
                </c:pt>
                <c:pt idx="44964">
                  <c:v>8.9927999999961199E-4</c:v>
                </c:pt>
                <c:pt idx="44965">
                  <c:v>8.9929999999961198E-4</c:v>
                </c:pt>
                <c:pt idx="44966">
                  <c:v>8.9931999999961197E-4</c:v>
                </c:pt>
                <c:pt idx="44967">
                  <c:v>8.9933999999961196E-4</c:v>
                </c:pt>
                <c:pt idx="44968">
                  <c:v>8.9935999999961195E-4</c:v>
                </c:pt>
                <c:pt idx="44969">
                  <c:v>8.9937999999961194E-4</c:v>
                </c:pt>
                <c:pt idx="44970">
                  <c:v>8.9939999999961192E-4</c:v>
                </c:pt>
                <c:pt idx="44971">
                  <c:v>8.9941999999961191E-4</c:v>
                </c:pt>
                <c:pt idx="44972">
                  <c:v>8.994399999996119E-4</c:v>
                </c:pt>
                <c:pt idx="44973">
                  <c:v>8.9945999999961189E-4</c:v>
                </c:pt>
                <c:pt idx="44974">
                  <c:v>8.9947999999961188E-4</c:v>
                </c:pt>
                <c:pt idx="44975">
                  <c:v>8.9949999999961187E-4</c:v>
                </c:pt>
                <c:pt idx="44976">
                  <c:v>8.9951999999961186E-4</c:v>
                </c:pt>
                <c:pt idx="44977">
                  <c:v>8.9953999999961185E-4</c:v>
                </c:pt>
                <c:pt idx="44978">
                  <c:v>8.9955999999961184E-4</c:v>
                </c:pt>
                <c:pt idx="44979">
                  <c:v>8.9957999999961183E-4</c:v>
                </c:pt>
                <c:pt idx="44980">
                  <c:v>8.9959999999961182E-4</c:v>
                </c:pt>
                <c:pt idx="44981">
                  <c:v>8.9961999999961181E-4</c:v>
                </c:pt>
                <c:pt idx="44982">
                  <c:v>8.996399999996118E-4</c:v>
                </c:pt>
                <c:pt idx="44983">
                  <c:v>8.9965999999961179E-4</c:v>
                </c:pt>
                <c:pt idx="44984">
                  <c:v>8.9967999999961178E-4</c:v>
                </c:pt>
                <c:pt idx="44985">
                  <c:v>8.9969999999961177E-4</c:v>
                </c:pt>
                <c:pt idx="44986">
                  <c:v>8.9971999999961176E-4</c:v>
                </c:pt>
                <c:pt idx="44987">
                  <c:v>8.9973999999961175E-4</c:v>
                </c:pt>
                <c:pt idx="44988">
                  <c:v>8.9975999999961174E-4</c:v>
                </c:pt>
                <c:pt idx="44989">
                  <c:v>8.9977999999961173E-4</c:v>
                </c:pt>
                <c:pt idx="44990">
                  <c:v>8.9979999999961172E-4</c:v>
                </c:pt>
                <c:pt idx="44991">
                  <c:v>8.9981999999961171E-4</c:v>
                </c:pt>
                <c:pt idx="44992">
                  <c:v>8.998399999996117E-4</c:v>
                </c:pt>
                <c:pt idx="44993">
                  <c:v>8.9985999999961169E-4</c:v>
                </c:pt>
                <c:pt idx="44994">
                  <c:v>8.9987999999961168E-4</c:v>
                </c:pt>
                <c:pt idx="44995">
                  <c:v>8.9989999999961167E-4</c:v>
                </c:pt>
                <c:pt idx="44996">
                  <c:v>8.9991999999961166E-4</c:v>
                </c:pt>
                <c:pt idx="44997">
                  <c:v>8.9993999999961165E-4</c:v>
                </c:pt>
                <c:pt idx="44998">
                  <c:v>8.9995999999961163E-4</c:v>
                </c:pt>
                <c:pt idx="44999">
                  <c:v>8.9997999999961162E-4</c:v>
                </c:pt>
                <c:pt idx="45000">
                  <c:v>8.9999999999961161E-4</c:v>
                </c:pt>
                <c:pt idx="45001">
                  <c:v>9.000199999996116E-4</c:v>
                </c:pt>
                <c:pt idx="45002">
                  <c:v>9.0003999999961159E-4</c:v>
                </c:pt>
                <c:pt idx="45003">
                  <c:v>9.0005999999961158E-4</c:v>
                </c:pt>
                <c:pt idx="45004">
                  <c:v>9.0007999999961157E-4</c:v>
                </c:pt>
                <c:pt idx="45005">
                  <c:v>9.0009999999961156E-4</c:v>
                </c:pt>
                <c:pt idx="45006">
                  <c:v>9.0011999999961155E-4</c:v>
                </c:pt>
                <c:pt idx="45007">
                  <c:v>9.0013999999961154E-4</c:v>
                </c:pt>
                <c:pt idx="45008">
                  <c:v>9.0015999999961153E-4</c:v>
                </c:pt>
                <c:pt idx="45009">
                  <c:v>9.0017999999961152E-4</c:v>
                </c:pt>
                <c:pt idx="45010">
                  <c:v>9.0019999999961151E-4</c:v>
                </c:pt>
                <c:pt idx="45011">
                  <c:v>9.002199999996115E-4</c:v>
                </c:pt>
                <c:pt idx="45012">
                  <c:v>9.0023999999961149E-4</c:v>
                </c:pt>
                <c:pt idx="45013">
                  <c:v>9.0025999999961148E-4</c:v>
                </c:pt>
                <c:pt idx="45014">
                  <c:v>9.0027999999961147E-4</c:v>
                </c:pt>
                <c:pt idx="45015">
                  <c:v>9.0029999999961146E-4</c:v>
                </c:pt>
                <c:pt idx="45016">
                  <c:v>9.0031999999961145E-4</c:v>
                </c:pt>
                <c:pt idx="45017">
                  <c:v>9.0033999999961144E-4</c:v>
                </c:pt>
                <c:pt idx="45018">
                  <c:v>9.0035999999961143E-4</c:v>
                </c:pt>
                <c:pt idx="45019">
                  <c:v>9.0037999999961142E-4</c:v>
                </c:pt>
                <c:pt idx="45020">
                  <c:v>9.0039999999961141E-4</c:v>
                </c:pt>
                <c:pt idx="45021">
                  <c:v>9.004199999996114E-4</c:v>
                </c:pt>
                <c:pt idx="45022">
                  <c:v>9.0043999999961139E-4</c:v>
                </c:pt>
                <c:pt idx="45023">
                  <c:v>9.0045999999961138E-4</c:v>
                </c:pt>
                <c:pt idx="45024">
                  <c:v>9.0047999999961137E-4</c:v>
                </c:pt>
                <c:pt idx="45025">
                  <c:v>9.0049999999961136E-4</c:v>
                </c:pt>
                <c:pt idx="45026">
                  <c:v>9.0051999999961134E-4</c:v>
                </c:pt>
                <c:pt idx="45027">
                  <c:v>9.0053999999961133E-4</c:v>
                </c:pt>
                <c:pt idx="45028">
                  <c:v>9.0055999999961132E-4</c:v>
                </c:pt>
                <c:pt idx="45029">
                  <c:v>9.0057999999961131E-4</c:v>
                </c:pt>
                <c:pt idx="45030">
                  <c:v>9.005999999996113E-4</c:v>
                </c:pt>
                <c:pt idx="45031">
                  <c:v>9.0061999999961129E-4</c:v>
                </c:pt>
                <c:pt idx="45032">
                  <c:v>9.0063999999961128E-4</c:v>
                </c:pt>
                <c:pt idx="45033">
                  <c:v>9.0065999999961127E-4</c:v>
                </c:pt>
                <c:pt idx="45034">
                  <c:v>9.0067999999961126E-4</c:v>
                </c:pt>
                <c:pt idx="45035">
                  <c:v>9.0069999999961125E-4</c:v>
                </c:pt>
                <c:pt idx="45036">
                  <c:v>9.0071999999961124E-4</c:v>
                </c:pt>
                <c:pt idx="45037">
                  <c:v>9.0073999999961123E-4</c:v>
                </c:pt>
                <c:pt idx="45038">
                  <c:v>9.0075999999961122E-4</c:v>
                </c:pt>
                <c:pt idx="45039">
                  <c:v>9.0077999999961121E-4</c:v>
                </c:pt>
                <c:pt idx="45040">
                  <c:v>9.007999999996112E-4</c:v>
                </c:pt>
                <c:pt idx="45041">
                  <c:v>9.0081999999961119E-4</c:v>
                </c:pt>
                <c:pt idx="45042">
                  <c:v>9.0083999999961118E-4</c:v>
                </c:pt>
                <c:pt idx="45043">
                  <c:v>9.0085999999961117E-4</c:v>
                </c:pt>
                <c:pt idx="45044">
                  <c:v>9.0087999999961116E-4</c:v>
                </c:pt>
                <c:pt idx="45045">
                  <c:v>9.0089999999961115E-4</c:v>
                </c:pt>
                <c:pt idx="45046">
                  <c:v>9.0091999999961114E-4</c:v>
                </c:pt>
                <c:pt idx="45047">
                  <c:v>9.0093999999961113E-4</c:v>
                </c:pt>
                <c:pt idx="45048">
                  <c:v>9.0095999999961112E-4</c:v>
                </c:pt>
                <c:pt idx="45049">
                  <c:v>9.0097999999961111E-4</c:v>
                </c:pt>
                <c:pt idx="45050">
                  <c:v>9.009999999996111E-4</c:v>
                </c:pt>
                <c:pt idx="45051">
                  <c:v>9.0101999999961109E-4</c:v>
                </c:pt>
                <c:pt idx="45052">
                  <c:v>9.0103999999961108E-4</c:v>
                </c:pt>
                <c:pt idx="45053">
                  <c:v>9.0105999999961107E-4</c:v>
                </c:pt>
                <c:pt idx="45054">
                  <c:v>9.0107999999961105E-4</c:v>
                </c:pt>
                <c:pt idx="45055">
                  <c:v>9.0109999999961104E-4</c:v>
                </c:pt>
                <c:pt idx="45056">
                  <c:v>9.0111999999961103E-4</c:v>
                </c:pt>
                <c:pt idx="45057">
                  <c:v>9.0113999999961102E-4</c:v>
                </c:pt>
                <c:pt idx="45058">
                  <c:v>9.0115999999961101E-4</c:v>
                </c:pt>
                <c:pt idx="45059">
                  <c:v>9.01179999999611E-4</c:v>
                </c:pt>
                <c:pt idx="45060">
                  <c:v>9.0119999999961099E-4</c:v>
                </c:pt>
                <c:pt idx="45061">
                  <c:v>9.0121999999961098E-4</c:v>
                </c:pt>
                <c:pt idx="45062">
                  <c:v>9.0123999999961097E-4</c:v>
                </c:pt>
                <c:pt idx="45063">
                  <c:v>9.0125999999961096E-4</c:v>
                </c:pt>
                <c:pt idx="45064">
                  <c:v>9.0127999999961095E-4</c:v>
                </c:pt>
                <c:pt idx="45065">
                  <c:v>9.0129999999961094E-4</c:v>
                </c:pt>
                <c:pt idx="45066">
                  <c:v>9.0131999999961093E-4</c:v>
                </c:pt>
                <c:pt idx="45067">
                  <c:v>9.0133999999961092E-4</c:v>
                </c:pt>
                <c:pt idx="45068">
                  <c:v>9.0135999999961091E-4</c:v>
                </c:pt>
                <c:pt idx="45069">
                  <c:v>9.013799999996109E-4</c:v>
                </c:pt>
                <c:pt idx="45070">
                  <c:v>9.0139999999961089E-4</c:v>
                </c:pt>
                <c:pt idx="45071">
                  <c:v>9.0141999999961088E-4</c:v>
                </c:pt>
                <c:pt idx="45072">
                  <c:v>9.0143999999961087E-4</c:v>
                </c:pt>
                <c:pt idx="45073">
                  <c:v>9.0145999999961086E-4</c:v>
                </c:pt>
                <c:pt idx="45074">
                  <c:v>9.0147999999961085E-4</c:v>
                </c:pt>
                <c:pt idx="45075">
                  <c:v>9.0149999999961084E-4</c:v>
                </c:pt>
                <c:pt idx="45076">
                  <c:v>9.0151999999961083E-4</c:v>
                </c:pt>
                <c:pt idx="45077">
                  <c:v>9.0153999999961082E-4</c:v>
                </c:pt>
                <c:pt idx="45078">
                  <c:v>9.0155999999961081E-4</c:v>
                </c:pt>
                <c:pt idx="45079">
                  <c:v>9.015799999996108E-4</c:v>
                </c:pt>
                <c:pt idx="45080">
                  <c:v>9.0159999999961079E-4</c:v>
                </c:pt>
                <c:pt idx="45081">
                  <c:v>9.0161999999961078E-4</c:v>
                </c:pt>
                <c:pt idx="45082">
                  <c:v>9.0163999999961076E-4</c:v>
                </c:pt>
                <c:pt idx="45083">
                  <c:v>9.0165999999961075E-4</c:v>
                </c:pt>
                <c:pt idx="45084">
                  <c:v>9.0167999999961074E-4</c:v>
                </c:pt>
                <c:pt idx="45085">
                  <c:v>9.0169999999961073E-4</c:v>
                </c:pt>
                <c:pt idx="45086">
                  <c:v>9.0171999999961072E-4</c:v>
                </c:pt>
                <c:pt idx="45087">
                  <c:v>9.0173999999961071E-4</c:v>
                </c:pt>
                <c:pt idx="45088">
                  <c:v>9.017599999996107E-4</c:v>
                </c:pt>
                <c:pt idx="45089">
                  <c:v>9.0177999999961069E-4</c:v>
                </c:pt>
                <c:pt idx="45090">
                  <c:v>9.0179999999961068E-4</c:v>
                </c:pt>
                <c:pt idx="45091">
                  <c:v>9.0181999999961067E-4</c:v>
                </c:pt>
                <c:pt idx="45092">
                  <c:v>9.0183999999961066E-4</c:v>
                </c:pt>
                <c:pt idx="45093">
                  <c:v>9.0185999999961065E-4</c:v>
                </c:pt>
                <c:pt idx="45094">
                  <c:v>9.0187999999961064E-4</c:v>
                </c:pt>
                <c:pt idx="45095">
                  <c:v>9.0189999999961063E-4</c:v>
                </c:pt>
                <c:pt idx="45096">
                  <c:v>9.0191999999961062E-4</c:v>
                </c:pt>
                <c:pt idx="45097">
                  <c:v>9.0193999999961061E-4</c:v>
                </c:pt>
                <c:pt idx="45098">
                  <c:v>9.019599999996106E-4</c:v>
                </c:pt>
                <c:pt idx="45099">
                  <c:v>9.0197999999961059E-4</c:v>
                </c:pt>
                <c:pt idx="45100">
                  <c:v>9.0199999999961058E-4</c:v>
                </c:pt>
                <c:pt idx="45101">
                  <c:v>9.0201999999961057E-4</c:v>
                </c:pt>
                <c:pt idx="45102">
                  <c:v>9.0203999999961056E-4</c:v>
                </c:pt>
                <c:pt idx="45103">
                  <c:v>9.0205999999961055E-4</c:v>
                </c:pt>
                <c:pt idx="45104">
                  <c:v>9.0207999999961054E-4</c:v>
                </c:pt>
                <c:pt idx="45105">
                  <c:v>9.0209999999961053E-4</c:v>
                </c:pt>
                <c:pt idx="45106">
                  <c:v>9.0211999999961052E-4</c:v>
                </c:pt>
                <c:pt idx="45107">
                  <c:v>9.0213999999961051E-4</c:v>
                </c:pt>
                <c:pt idx="45108">
                  <c:v>9.021599999996105E-4</c:v>
                </c:pt>
                <c:pt idx="45109">
                  <c:v>9.0217999999961049E-4</c:v>
                </c:pt>
                <c:pt idx="45110">
                  <c:v>9.0219999999961048E-4</c:v>
                </c:pt>
                <c:pt idx="45111">
                  <c:v>9.0221999999961046E-4</c:v>
                </c:pt>
                <c:pt idx="45112">
                  <c:v>9.0223999999961045E-4</c:v>
                </c:pt>
                <c:pt idx="45113">
                  <c:v>9.0225999999961044E-4</c:v>
                </c:pt>
                <c:pt idx="45114">
                  <c:v>9.0227999999961043E-4</c:v>
                </c:pt>
                <c:pt idx="45115">
                  <c:v>9.0229999999961042E-4</c:v>
                </c:pt>
                <c:pt idx="45116">
                  <c:v>9.0231999999961041E-4</c:v>
                </c:pt>
                <c:pt idx="45117">
                  <c:v>9.023399999996104E-4</c:v>
                </c:pt>
                <c:pt idx="45118">
                  <c:v>9.0235999999961039E-4</c:v>
                </c:pt>
                <c:pt idx="45119">
                  <c:v>9.0237999999961038E-4</c:v>
                </c:pt>
                <c:pt idx="45120">
                  <c:v>9.0239999999961037E-4</c:v>
                </c:pt>
                <c:pt idx="45121">
                  <c:v>9.0241999999961036E-4</c:v>
                </c:pt>
                <c:pt idx="45122">
                  <c:v>9.0243999999961035E-4</c:v>
                </c:pt>
                <c:pt idx="45123">
                  <c:v>9.0245999999961034E-4</c:v>
                </c:pt>
                <c:pt idx="45124">
                  <c:v>9.0247999999961033E-4</c:v>
                </c:pt>
                <c:pt idx="45125">
                  <c:v>9.0249999999961032E-4</c:v>
                </c:pt>
                <c:pt idx="45126">
                  <c:v>9.0251999999961031E-4</c:v>
                </c:pt>
                <c:pt idx="45127">
                  <c:v>9.025399999996103E-4</c:v>
                </c:pt>
                <c:pt idx="45128">
                  <c:v>9.0255999999961029E-4</c:v>
                </c:pt>
                <c:pt idx="45129">
                  <c:v>9.0257999999961028E-4</c:v>
                </c:pt>
                <c:pt idx="45130">
                  <c:v>9.0259999999961027E-4</c:v>
                </c:pt>
                <c:pt idx="45131">
                  <c:v>9.0261999999961026E-4</c:v>
                </c:pt>
                <c:pt idx="45132">
                  <c:v>9.0263999999961025E-4</c:v>
                </c:pt>
                <c:pt idx="45133">
                  <c:v>9.0265999999961024E-4</c:v>
                </c:pt>
                <c:pt idx="45134">
                  <c:v>9.0267999999961023E-4</c:v>
                </c:pt>
                <c:pt idx="45135">
                  <c:v>9.0269999999961022E-4</c:v>
                </c:pt>
                <c:pt idx="45136">
                  <c:v>9.0271999999961021E-4</c:v>
                </c:pt>
                <c:pt idx="45137">
                  <c:v>9.027399999996102E-4</c:v>
                </c:pt>
                <c:pt idx="45138">
                  <c:v>9.0275999999961019E-4</c:v>
                </c:pt>
                <c:pt idx="45139">
                  <c:v>9.0277999999961017E-4</c:v>
                </c:pt>
                <c:pt idx="45140">
                  <c:v>9.0279999999961016E-4</c:v>
                </c:pt>
                <c:pt idx="45141">
                  <c:v>9.0281999999961015E-4</c:v>
                </c:pt>
                <c:pt idx="45142">
                  <c:v>9.0283999999961014E-4</c:v>
                </c:pt>
                <c:pt idx="45143">
                  <c:v>9.0285999999961013E-4</c:v>
                </c:pt>
                <c:pt idx="45144">
                  <c:v>9.0287999999961012E-4</c:v>
                </c:pt>
                <c:pt idx="45145">
                  <c:v>9.0289999999961011E-4</c:v>
                </c:pt>
                <c:pt idx="45146">
                  <c:v>9.029199999996101E-4</c:v>
                </c:pt>
                <c:pt idx="45147">
                  <c:v>9.0293999999961009E-4</c:v>
                </c:pt>
                <c:pt idx="45148">
                  <c:v>9.0295999999961008E-4</c:v>
                </c:pt>
                <c:pt idx="45149">
                  <c:v>9.0297999999961007E-4</c:v>
                </c:pt>
                <c:pt idx="45150">
                  <c:v>9.0299999999961006E-4</c:v>
                </c:pt>
                <c:pt idx="45151">
                  <c:v>9.0301999999961005E-4</c:v>
                </c:pt>
                <c:pt idx="45152">
                  <c:v>9.0303999999961004E-4</c:v>
                </c:pt>
                <c:pt idx="45153">
                  <c:v>9.0305999999961003E-4</c:v>
                </c:pt>
                <c:pt idx="45154">
                  <c:v>9.0307999999961002E-4</c:v>
                </c:pt>
                <c:pt idx="45155">
                  <c:v>9.0309999999961001E-4</c:v>
                </c:pt>
                <c:pt idx="45156">
                  <c:v>9.0311999999961E-4</c:v>
                </c:pt>
                <c:pt idx="45157">
                  <c:v>9.0313999999960999E-4</c:v>
                </c:pt>
                <c:pt idx="45158">
                  <c:v>9.0315999999960998E-4</c:v>
                </c:pt>
                <c:pt idx="45159">
                  <c:v>9.0317999999960997E-4</c:v>
                </c:pt>
                <c:pt idx="45160">
                  <c:v>9.0319999999960996E-4</c:v>
                </c:pt>
                <c:pt idx="45161">
                  <c:v>9.0321999999960995E-4</c:v>
                </c:pt>
                <c:pt idx="45162">
                  <c:v>9.0323999999960994E-4</c:v>
                </c:pt>
                <c:pt idx="45163">
                  <c:v>9.0325999999960993E-4</c:v>
                </c:pt>
                <c:pt idx="45164">
                  <c:v>9.0327999999960992E-4</c:v>
                </c:pt>
                <c:pt idx="45165">
                  <c:v>9.0329999999960991E-4</c:v>
                </c:pt>
                <c:pt idx="45166">
                  <c:v>9.033199999996099E-4</c:v>
                </c:pt>
                <c:pt idx="45167">
                  <c:v>9.0333999999960988E-4</c:v>
                </c:pt>
                <c:pt idx="45168">
                  <c:v>9.0335999999960987E-4</c:v>
                </c:pt>
                <c:pt idx="45169">
                  <c:v>9.0337999999960986E-4</c:v>
                </c:pt>
                <c:pt idx="45170">
                  <c:v>9.0339999999960985E-4</c:v>
                </c:pt>
                <c:pt idx="45171">
                  <c:v>9.0341999999960984E-4</c:v>
                </c:pt>
                <c:pt idx="45172">
                  <c:v>9.0343999999960983E-4</c:v>
                </c:pt>
                <c:pt idx="45173">
                  <c:v>9.0345999999960982E-4</c:v>
                </c:pt>
                <c:pt idx="45174">
                  <c:v>9.0347999999960981E-4</c:v>
                </c:pt>
                <c:pt idx="45175">
                  <c:v>9.034999999996098E-4</c:v>
                </c:pt>
                <c:pt idx="45176">
                  <c:v>9.0351999999960979E-4</c:v>
                </c:pt>
                <c:pt idx="45177">
                  <c:v>9.0353999999960978E-4</c:v>
                </c:pt>
                <c:pt idx="45178">
                  <c:v>9.0355999999960977E-4</c:v>
                </c:pt>
                <c:pt idx="45179">
                  <c:v>9.0357999999960976E-4</c:v>
                </c:pt>
                <c:pt idx="45180">
                  <c:v>9.0359999999960975E-4</c:v>
                </c:pt>
                <c:pt idx="45181">
                  <c:v>9.0361999999960974E-4</c:v>
                </c:pt>
                <c:pt idx="45182">
                  <c:v>9.0363999999960973E-4</c:v>
                </c:pt>
                <c:pt idx="45183">
                  <c:v>9.0365999999960972E-4</c:v>
                </c:pt>
                <c:pt idx="45184">
                  <c:v>9.0367999999960971E-4</c:v>
                </c:pt>
                <c:pt idx="45185">
                  <c:v>9.036999999996097E-4</c:v>
                </c:pt>
                <c:pt idx="45186">
                  <c:v>9.0371999999960969E-4</c:v>
                </c:pt>
                <c:pt idx="45187">
                  <c:v>9.0373999999960968E-4</c:v>
                </c:pt>
                <c:pt idx="45188">
                  <c:v>9.0375999999960967E-4</c:v>
                </c:pt>
                <c:pt idx="45189">
                  <c:v>9.0377999999960966E-4</c:v>
                </c:pt>
                <c:pt idx="45190">
                  <c:v>9.0379999999960965E-4</c:v>
                </c:pt>
                <c:pt idx="45191">
                  <c:v>9.0381999999960964E-4</c:v>
                </c:pt>
                <c:pt idx="45192">
                  <c:v>9.0383999999960963E-4</c:v>
                </c:pt>
                <c:pt idx="45193">
                  <c:v>9.0385999999960962E-4</c:v>
                </c:pt>
                <c:pt idx="45194">
                  <c:v>9.0387999999960961E-4</c:v>
                </c:pt>
                <c:pt idx="45195">
                  <c:v>9.0389999999960959E-4</c:v>
                </c:pt>
                <c:pt idx="45196">
                  <c:v>9.0391999999960958E-4</c:v>
                </c:pt>
                <c:pt idx="45197">
                  <c:v>9.0393999999960957E-4</c:v>
                </c:pt>
                <c:pt idx="45198">
                  <c:v>9.0395999999960956E-4</c:v>
                </c:pt>
                <c:pt idx="45199">
                  <c:v>9.0397999999960955E-4</c:v>
                </c:pt>
                <c:pt idx="45200">
                  <c:v>9.0399999999960954E-4</c:v>
                </c:pt>
                <c:pt idx="45201">
                  <c:v>9.0401999999960953E-4</c:v>
                </c:pt>
                <c:pt idx="45202">
                  <c:v>9.0403999999960952E-4</c:v>
                </c:pt>
                <c:pt idx="45203">
                  <c:v>9.0405999999960951E-4</c:v>
                </c:pt>
                <c:pt idx="45204">
                  <c:v>9.040799999996095E-4</c:v>
                </c:pt>
                <c:pt idx="45205">
                  <c:v>9.0409999999960949E-4</c:v>
                </c:pt>
                <c:pt idx="45206">
                  <c:v>9.0411999999960948E-4</c:v>
                </c:pt>
                <c:pt idx="45207">
                  <c:v>9.0413999999960947E-4</c:v>
                </c:pt>
                <c:pt idx="45208">
                  <c:v>9.0415999999960946E-4</c:v>
                </c:pt>
                <c:pt idx="45209">
                  <c:v>9.0417999999960945E-4</c:v>
                </c:pt>
                <c:pt idx="45210">
                  <c:v>9.0419999999960944E-4</c:v>
                </c:pt>
                <c:pt idx="45211">
                  <c:v>9.0421999999960943E-4</c:v>
                </c:pt>
                <c:pt idx="45212">
                  <c:v>9.0423999999960942E-4</c:v>
                </c:pt>
                <c:pt idx="45213">
                  <c:v>9.0425999999960941E-4</c:v>
                </c:pt>
                <c:pt idx="45214">
                  <c:v>9.042799999996094E-4</c:v>
                </c:pt>
                <c:pt idx="45215">
                  <c:v>9.0429999999960939E-4</c:v>
                </c:pt>
                <c:pt idx="45216">
                  <c:v>9.0431999999960938E-4</c:v>
                </c:pt>
                <c:pt idx="45217">
                  <c:v>9.0433999999960937E-4</c:v>
                </c:pt>
                <c:pt idx="45218">
                  <c:v>9.0435999999960936E-4</c:v>
                </c:pt>
                <c:pt idx="45219">
                  <c:v>9.0437999999960935E-4</c:v>
                </c:pt>
                <c:pt idx="45220">
                  <c:v>9.0439999999960934E-4</c:v>
                </c:pt>
                <c:pt idx="45221">
                  <c:v>9.0441999999960933E-4</c:v>
                </c:pt>
                <c:pt idx="45222">
                  <c:v>9.0443999999960932E-4</c:v>
                </c:pt>
                <c:pt idx="45223">
                  <c:v>9.044599999996093E-4</c:v>
                </c:pt>
                <c:pt idx="45224">
                  <c:v>9.0447999999960929E-4</c:v>
                </c:pt>
                <c:pt idx="45225">
                  <c:v>9.0449999999960928E-4</c:v>
                </c:pt>
                <c:pt idx="45226">
                  <c:v>9.0451999999960927E-4</c:v>
                </c:pt>
                <c:pt idx="45227">
                  <c:v>9.0453999999960926E-4</c:v>
                </c:pt>
                <c:pt idx="45228">
                  <c:v>9.0455999999960925E-4</c:v>
                </c:pt>
                <c:pt idx="45229">
                  <c:v>9.0457999999960924E-4</c:v>
                </c:pt>
                <c:pt idx="45230">
                  <c:v>9.0459999999960923E-4</c:v>
                </c:pt>
                <c:pt idx="45231">
                  <c:v>9.0461999999960922E-4</c:v>
                </c:pt>
                <c:pt idx="45232">
                  <c:v>9.0463999999960921E-4</c:v>
                </c:pt>
                <c:pt idx="45233">
                  <c:v>9.046599999996092E-4</c:v>
                </c:pt>
                <c:pt idx="45234">
                  <c:v>9.0467999999960919E-4</c:v>
                </c:pt>
                <c:pt idx="45235">
                  <c:v>9.0469999999960918E-4</c:v>
                </c:pt>
                <c:pt idx="45236">
                  <c:v>9.0471999999960917E-4</c:v>
                </c:pt>
                <c:pt idx="45237">
                  <c:v>9.0473999999960916E-4</c:v>
                </c:pt>
                <c:pt idx="45238">
                  <c:v>9.0475999999960915E-4</c:v>
                </c:pt>
                <c:pt idx="45239">
                  <c:v>9.0477999999960914E-4</c:v>
                </c:pt>
                <c:pt idx="45240">
                  <c:v>9.0479999999960913E-4</c:v>
                </c:pt>
                <c:pt idx="45241">
                  <c:v>9.0481999999960912E-4</c:v>
                </c:pt>
                <c:pt idx="45242">
                  <c:v>9.0483999999960911E-4</c:v>
                </c:pt>
                <c:pt idx="45243">
                  <c:v>9.048599999996091E-4</c:v>
                </c:pt>
                <c:pt idx="45244">
                  <c:v>9.0487999999960909E-4</c:v>
                </c:pt>
                <c:pt idx="45245">
                  <c:v>9.0489999999960908E-4</c:v>
                </c:pt>
                <c:pt idx="45246">
                  <c:v>9.0491999999960907E-4</c:v>
                </c:pt>
                <c:pt idx="45247">
                  <c:v>9.0493999999960906E-4</c:v>
                </c:pt>
                <c:pt idx="45248">
                  <c:v>9.0495999999960905E-4</c:v>
                </c:pt>
                <c:pt idx="45249">
                  <c:v>9.0497999999960904E-4</c:v>
                </c:pt>
                <c:pt idx="45250">
                  <c:v>9.0499999999960903E-4</c:v>
                </c:pt>
                <c:pt idx="45251">
                  <c:v>9.0501999999960901E-4</c:v>
                </c:pt>
                <c:pt idx="45252">
                  <c:v>9.05039999999609E-4</c:v>
                </c:pt>
                <c:pt idx="45253">
                  <c:v>9.0505999999960899E-4</c:v>
                </c:pt>
                <c:pt idx="45254">
                  <c:v>9.0507999999960898E-4</c:v>
                </c:pt>
                <c:pt idx="45255">
                  <c:v>9.0509999999960897E-4</c:v>
                </c:pt>
                <c:pt idx="45256">
                  <c:v>9.0511999999960896E-4</c:v>
                </c:pt>
                <c:pt idx="45257">
                  <c:v>9.0513999999960895E-4</c:v>
                </c:pt>
                <c:pt idx="45258">
                  <c:v>9.0515999999960894E-4</c:v>
                </c:pt>
                <c:pt idx="45259">
                  <c:v>9.0517999999960893E-4</c:v>
                </c:pt>
                <c:pt idx="45260">
                  <c:v>9.0519999999960892E-4</c:v>
                </c:pt>
                <c:pt idx="45261">
                  <c:v>9.0521999999960891E-4</c:v>
                </c:pt>
                <c:pt idx="45262">
                  <c:v>9.052399999996089E-4</c:v>
                </c:pt>
                <c:pt idx="45263">
                  <c:v>9.0525999999960889E-4</c:v>
                </c:pt>
                <c:pt idx="45264">
                  <c:v>9.0527999999960888E-4</c:v>
                </c:pt>
                <c:pt idx="45265">
                  <c:v>9.0529999999960887E-4</c:v>
                </c:pt>
                <c:pt idx="45266">
                  <c:v>9.0531999999960886E-4</c:v>
                </c:pt>
                <c:pt idx="45267">
                  <c:v>9.0533999999960885E-4</c:v>
                </c:pt>
                <c:pt idx="45268">
                  <c:v>9.0535999999960884E-4</c:v>
                </c:pt>
                <c:pt idx="45269">
                  <c:v>9.0537999999960883E-4</c:v>
                </c:pt>
                <c:pt idx="45270">
                  <c:v>9.0539999999960882E-4</c:v>
                </c:pt>
                <c:pt idx="45271">
                  <c:v>9.0541999999960881E-4</c:v>
                </c:pt>
                <c:pt idx="45272">
                  <c:v>9.054399999996088E-4</c:v>
                </c:pt>
                <c:pt idx="45273">
                  <c:v>9.0545999999960879E-4</c:v>
                </c:pt>
                <c:pt idx="45274">
                  <c:v>9.0547999999960878E-4</c:v>
                </c:pt>
                <c:pt idx="45275">
                  <c:v>9.0549999999960877E-4</c:v>
                </c:pt>
                <c:pt idx="45276">
                  <c:v>9.0551999999960876E-4</c:v>
                </c:pt>
                <c:pt idx="45277">
                  <c:v>9.0553999999960875E-4</c:v>
                </c:pt>
                <c:pt idx="45278">
                  <c:v>9.0555999999960874E-4</c:v>
                </c:pt>
                <c:pt idx="45279">
                  <c:v>9.0557999999960872E-4</c:v>
                </c:pt>
                <c:pt idx="45280">
                  <c:v>9.0559999999960871E-4</c:v>
                </c:pt>
                <c:pt idx="45281">
                  <c:v>9.056199999996087E-4</c:v>
                </c:pt>
                <c:pt idx="45282">
                  <c:v>9.0563999999960869E-4</c:v>
                </c:pt>
                <c:pt idx="45283">
                  <c:v>9.0565999999960868E-4</c:v>
                </c:pt>
                <c:pt idx="45284">
                  <c:v>9.0567999999960867E-4</c:v>
                </c:pt>
                <c:pt idx="45285">
                  <c:v>9.0569999999960866E-4</c:v>
                </c:pt>
                <c:pt idx="45286">
                  <c:v>9.0571999999960865E-4</c:v>
                </c:pt>
                <c:pt idx="45287">
                  <c:v>9.0573999999960864E-4</c:v>
                </c:pt>
                <c:pt idx="45288">
                  <c:v>9.0575999999960863E-4</c:v>
                </c:pt>
                <c:pt idx="45289">
                  <c:v>9.0577999999960862E-4</c:v>
                </c:pt>
                <c:pt idx="45290">
                  <c:v>9.0579999999960861E-4</c:v>
                </c:pt>
                <c:pt idx="45291">
                  <c:v>9.058199999996086E-4</c:v>
                </c:pt>
                <c:pt idx="45292">
                  <c:v>9.0583999999960859E-4</c:v>
                </c:pt>
                <c:pt idx="45293">
                  <c:v>9.0585999999960858E-4</c:v>
                </c:pt>
                <c:pt idx="45294">
                  <c:v>9.0587999999960857E-4</c:v>
                </c:pt>
                <c:pt idx="45295">
                  <c:v>9.0589999999960856E-4</c:v>
                </c:pt>
                <c:pt idx="45296">
                  <c:v>9.0591999999960855E-4</c:v>
                </c:pt>
                <c:pt idx="45297">
                  <c:v>9.0593999999960854E-4</c:v>
                </c:pt>
                <c:pt idx="45298">
                  <c:v>9.0595999999960853E-4</c:v>
                </c:pt>
                <c:pt idx="45299">
                  <c:v>9.0597999999960852E-4</c:v>
                </c:pt>
                <c:pt idx="45300">
                  <c:v>9.0599999999960851E-4</c:v>
                </c:pt>
                <c:pt idx="45301">
                  <c:v>9.060199999996085E-4</c:v>
                </c:pt>
                <c:pt idx="45302">
                  <c:v>9.0603999999960849E-4</c:v>
                </c:pt>
                <c:pt idx="45303">
                  <c:v>9.0605999999960848E-4</c:v>
                </c:pt>
                <c:pt idx="45304">
                  <c:v>9.0607999999960847E-4</c:v>
                </c:pt>
                <c:pt idx="45305">
                  <c:v>9.0609999999960846E-4</c:v>
                </c:pt>
                <c:pt idx="45306">
                  <c:v>9.0611999999960845E-4</c:v>
                </c:pt>
                <c:pt idx="45307">
                  <c:v>9.0613999999960843E-4</c:v>
                </c:pt>
                <c:pt idx="45308">
                  <c:v>9.0615999999960842E-4</c:v>
                </c:pt>
                <c:pt idx="45309">
                  <c:v>9.0617999999960841E-4</c:v>
                </c:pt>
                <c:pt idx="45310">
                  <c:v>9.061999999996084E-4</c:v>
                </c:pt>
                <c:pt idx="45311">
                  <c:v>9.0621999999960839E-4</c:v>
                </c:pt>
                <c:pt idx="45312">
                  <c:v>9.0623999999960838E-4</c:v>
                </c:pt>
                <c:pt idx="45313">
                  <c:v>9.0625999999960837E-4</c:v>
                </c:pt>
                <c:pt idx="45314">
                  <c:v>9.0627999999960836E-4</c:v>
                </c:pt>
                <c:pt idx="45315">
                  <c:v>9.0629999999960835E-4</c:v>
                </c:pt>
                <c:pt idx="45316">
                  <c:v>9.0631999999960834E-4</c:v>
                </c:pt>
                <c:pt idx="45317">
                  <c:v>9.0633999999960833E-4</c:v>
                </c:pt>
                <c:pt idx="45318">
                  <c:v>9.0635999999960832E-4</c:v>
                </c:pt>
                <c:pt idx="45319">
                  <c:v>9.0637999999960831E-4</c:v>
                </c:pt>
                <c:pt idx="45320">
                  <c:v>9.063999999996083E-4</c:v>
                </c:pt>
                <c:pt idx="45321">
                  <c:v>9.0641999999960829E-4</c:v>
                </c:pt>
                <c:pt idx="45322">
                  <c:v>9.0643999999960828E-4</c:v>
                </c:pt>
                <c:pt idx="45323">
                  <c:v>9.0645999999960827E-4</c:v>
                </c:pt>
                <c:pt idx="45324">
                  <c:v>9.0647999999960826E-4</c:v>
                </c:pt>
                <c:pt idx="45325">
                  <c:v>9.0649999999960825E-4</c:v>
                </c:pt>
                <c:pt idx="45326">
                  <c:v>9.0651999999960824E-4</c:v>
                </c:pt>
                <c:pt idx="45327">
                  <c:v>9.0653999999960823E-4</c:v>
                </c:pt>
                <c:pt idx="45328">
                  <c:v>9.0655999999960822E-4</c:v>
                </c:pt>
                <c:pt idx="45329">
                  <c:v>9.0657999999960821E-4</c:v>
                </c:pt>
                <c:pt idx="45330">
                  <c:v>9.065999999996082E-4</c:v>
                </c:pt>
                <c:pt idx="45331">
                  <c:v>9.0661999999960819E-4</c:v>
                </c:pt>
                <c:pt idx="45332">
                  <c:v>9.0663999999960818E-4</c:v>
                </c:pt>
                <c:pt idx="45333">
                  <c:v>9.0665999999960817E-4</c:v>
                </c:pt>
                <c:pt idx="45334">
                  <c:v>9.0667999999960816E-4</c:v>
                </c:pt>
                <c:pt idx="45335">
                  <c:v>9.0669999999960814E-4</c:v>
                </c:pt>
                <c:pt idx="45336">
                  <c:v>9.0671999999960813E-4</c:v>
                </c:pt>
                <c:pt idx="45337">
                  <c:v>9.0673999999960812E-4</c:v>
                </c:pt>
                <c:pt idx="45338">
                  <c:v>9.0675999999960811E-4</c:v>
                </c:pt>
                <c:pt idx="45339">
                  <c:v>9.067799999996081E-4</c:v>
                </c:pt>
                <c:pt idx="45340">
                  <c:v>9.0679999999960809E-4</c:v>
                </c:pt>
                <c:pt idx="45341">
                  <c:v>9.0681999999960808E-4</c:v>
                </c:pt>
                <c:pt idx="45342">
                  <c:v>9.0683999999960807E-4</c:v>
                </c:pt>
                <c:pt idx="45343">
                  <c:v>9.0685999999960806E-4</c:v>
                </c:pt>
                <c:pt idx="45344">
                  <c:v>9.0687999999960805E-4</c:v>
                </c:pt>
                <c:pt idx="45345">
                  <c:v>9.0689999999960804E-4</c:v>
                </c:pt>
                <c:pt idx="45346">
                  <c:v>9.0691999999960803E-4</c:v>
                </c:pt>
                <c:pt idx="45347">
                  <c:v>9.0693999999960802E-4</c:v>
                </c:pt>
                <c:pt idx="45348">
                  <c:v>9.0695999999960801E-4</c:v>
                </c:pt>
                <c:pt idx="45349">
                  <c:v>9.06979999999608E-4</c:v>
                </c:pt>
                <c:pt idx="45350">
                  <c:v>9.0699999999960799E-4</c:v>
                </c:pt>
                <c:pt idx="45351">
                  <c:v>9.0701999999960798E-4</c:v>
                </c:pt>
                <c:pt idx="45352">
                  <c:v>9.0703999999960797E-4</c:v>
                </c:pt>
                <c:pt idx="45353">
                  <c:v>9.0705999999960796E-4</c:v>
                </c:pt>
                <c:pt idx="45354">
                  <c:v>9.0707999999960795E-4</c:v>
                </c:pt>
                <c:pt idx="45355">
                  <c:v>9.0709999999960794E-4</c:v>
                </c:pt>
                <c:pt idx="45356">
                  <c:v>9.0711999999960793E-4</c:v>
                </c:pt>
                <c:pt idx="45357">
                  <c:v>9.0713999999960792E-4</c:v>
                </c:pt>
                <c:pt idx="45358">
                  <c:v>9.0715999999960791E-4</c:v>
                </c:pt>
                <c:pt idx="45359">
                  <c:v>9.071799999996079E-4</c:v>
                </c:pt>
                <c:pt idx="45360">
                  <c:v>9.0719999999960789E-4</c:v>
                </c:pt>
                <c:pt idx="45361">
                  <c:v>9.0721999999960788E-4</c:v>
                </c:pt>
                <c:pt idx="45362">
                  <c:v>9.0723999999960787E-4</c:v>
                </c:pt>
                <c:pt idx="45363">
                  <c:v>9.0725999999960785E-4</c:v>
                </c:pt>
                <c:pt idx="45364">
                  <c:v>9.0727999999960784E-4</c:v>
                </c:pt>
                <c:pt idx="45365">
                  <c:v>9.0729999999960783E-4</c:v>
                </c:pt>
                <c:pt idx="45366">
                  <c:v>9.0731999999960782E-4</c:v>
                </c:pt>
                <c:pt idx="45367">
                  <c:v>9.0733999999960781E-4</c:v>
                </c:pt>
                <c:pt idx="45368">
                  <c:v>9.073599999996078E-4</c:v>
                </c:pt>
                <c:pt idx="45369">
                  <c:v>9.0737999999960779E-4</c:v>
                </c:pt>
                <c:pt idx="45370">
                  <c:v>9.0739999999960778E-4</c:v>
                </c:pt>
                <c:pt idx="45371">
                  <c:v>9.0741999999960777E-4</c:v>
                </c:pt>
                <c:pt idx="45372">
                  <c:v>9.0743999999960776E-4</c:v>
                </c:pt>
                <c:pt idx="45373">
                  <c:v>9.0745999999960775E-4</c:v>
                </c:pt>
                <c:pt idx="45374">
                  <c:v>9.0747999999960774E-4</c:v>
                </c:pt>
                <c:pt idx="45375">
                  <c:v>9.0749999999960773E-4</c:v>
                </c:pt>
                <c:pt idx="45376">
                  <c:v>9.0751999999960772E-4</c:v>
                </c:pt>
                <c:pt idx="45377">
                  <c:v>9.0753999999960771E-4</c:v>
                </c:pt>
                <c:pt idx="45378">
                  <c:v>9.075599999996077E-4</c:v>
                </c:pt>
                <c:pt idx="45379">
                  <c:v>9.0757999999960769E-4</c:v>
                </c:pt>
                <c:pt idx="45380">
                  <c:v>9.0759999999960768E-4</c:v>
                </c:pt>
                <c:pt idx="45381">
                  <c:v>9.0761999999960767E-4</c:v>
                </c:pt>
                <c:pt idx="45382">
                  <c:v>9.0763999999960766E-4</c:v>
                </c:pt>
                <c:pt idx="45383">
                  <c:v>9.0765999999960765E-4</c:v>
                </c:pt>
                <c:pt idx="45384">
                  <c:v>9.0767999999960764E-4</c:v>
                </c:pt>
                <c:pt idx="45385">
                  <c:v>9.0769999999960763E-4</c:v>
                </c:pt>
                <c:pt idx="45386">
                  <c:v>9.0771999999960762E-4</c:v>
                </c:pt>
                <c:pt idx="45387">
                  <c:v>9.0773999999960761E-4</c:v>
                </c:pt>
                <c:pt idx="45388">
                  <c:v>9.077599999996076E-4</c:v>
                </c:pt>
                <c:pt idx="45389">
                  <c:v>9.0777999999960759E-4</c:v>
                </c:pt>
                <c:pt idx="45390">
                  <c:v>9.0779999999960758E-4</c:v>
                </c:pt>
                <c:pt idx="45391">
                  <c:v>9.0781999999960756E-4</c:v>
                </c:pt>
                <c:pt idx="45392">
                  <c:v>9.0783999999960755E-4</c:v>
                </c:pt>
                <c:pt idx="45393">
                  <c:v>9.0785999999960754E-4</c:v>
                </c:pt>
                <c:pt idx="45394">
                  <c:v>9.0787999999960753E-4</c:v>
                </c:pt>
                <c:pt idx="45395">
                  <c:v>9.0789999999960752E-4</c:v>
                </c:pt>
                <c:pt idx="45396">
                  <c:v>9.0791999999960751E-4</c:v>
                </c:pt>
                <c:pt idx="45397">
                  <c:v>9.079399999996075E-4</c:v>
                </c:pt>
                <c:pt idx="45398">
                  <c:v>9.0795999999960749E-4</c:v>
                </c:pt>
                <c:pt idx="45399">
                  <c:v>9.0797999999960748E-4</c:v>
                </c:pt>
                <c:pt idx="45400">
                  <c:v>9.0799999999960747E-4</c:v>
                </c:pt>
                <c:pt idx="45401">
                  <c:v>9.0801999999960746E-4</c:v>
                </c:pt>
                <c:pt idx="45402">
                  <c:v>9.0803999999960745E-4</c:v>
                </c:pt>
                <c:pt idx="45403">
                  <c:v>9.0805999999960744E-4</c:v>
                </c:pt>
                <c:pt idx="45404">
                  <c:v>9.0807999999960743E-4</c:v>
                </c:pt>
                <c:pt idx="45405">
                  <c:v>9.0809999999960742E-4</c:v>
                </c:pt>
                <c:pt idx="45406">
                  <c:v>9.0811999999960741E-4</c:v>
                </c:pt>
                <c:pt idx="45407">
                  <c:v>9.081399999996074E-4</c:v>
                </c:pt>
                <c:pt idx="45408">
                  <c:v>9.0815999999960739E-4</c:v>
                </c:pt>
                <c:pt idx="45409">
                  <c:v>9.0817999999960738E-4</c:v>
                </c:pt>
                <c:pt idx="45410">
                  <c:v>9.0819999999960737E-4</c:v>
                </c:pt>
                <c:pt idx="45411">
                  <c:v>9.0821999999960736E-4</c:v>
                </c:pt>
                <c:pt idx="45412">
                  <c:v>9.0823999999960735E-4</c:v>
                </c:pt>
                <c:pt idx="45413">
                  <c:v>9.0825999999960734E-4</c:v>
                </c:pt>
                <c:pt idx="45414">
                  <c:v>9.0827999999960733E-4</c:v>
                </c:pt>
                <c:pt idx="45415">
                  <c:v>9.0829999999960732E-4</c:v>
                </c:pt>
                <c:pt idx="45416">
                  <c:v>9.0831999999960731E-4</c:v>
                </c:pt>
                <c:pt idx="45417">
                  <c:v>9.083399999996073E-4</c:v>
                </c:pt>
                <c:pt idx="45418">
                  <c:v>9.0835999999960729E-4</c:v>
                </c:pt>
                <c:pt idx="45419">
                  <c:v>9.0837999999960728E-4</c:v>
                </c:pt>
                <c:pt idx="45420">
                  <c:v>9.0839999999960726E-4</c:v>
                </c:pt>
                <c:pt idx="45421">
                  <c:v>9.0841999999960725E-4</c:v>
                </c:pt>
                <c:pt idx="45422">
                  <c:v>9.0843999999960724E-4</c:v>
                </c:pt>
                <c:pt idx="45423">
                  <c:v>9.0845999999960723E-4</c:v>
                </c:pt>
                <c:pt idx="45424">
                  <c:v>9.0847999999960722E-4</c:v>
                </c:pt>
                <c:pt idx="45425">
                  <c:v>9.0849999999960721E-4</c:v>
                </c:pt>
                <c:pt idx="45426">
                  <c:v>9.085199999996072E-4</c:v>
                </c:pt>
                <c:pt idx="45427">
                  <c:v>9.0853999999960719E-4</c:v>
                </c:pt>
                <c:pt idx="45428">
                  <c:v>9.0855999999960718E-4</c:v>
                </c:pt>
                <c:pt idx="45429">
                  <c:v>9.0857999999960717E-4</c:v>
                </c:pt>
                <c:pt idx="45430">
                  <c:v>9.0859999999960716E-4</c:v>
                </c:pt>
                <c:pt idx="45431">
                  <c:v>9.0861999999960715E-4</c:v>
                </c:pt>
                <c:pt idx="45432">
                  <c:v>9.0863999999960714E-4</c:v>
                </c:pt>
                <c:pt idx="45433">
                  <c:v>9.0865999999960713E-4</c:v>
                </c:pt>
                <c:pt idx="45434">
                  <c:v>9.0867999999960712E-4</c:v>
                </c:pt>
                <c:pt idx="45435">
                  <c:v>9.0869999999960711E-4</c:v>
                </c:pt>
                <c:pt idx="45436">
                  <c:v>9.087199999996071E-4</c:v>
                </c:pt>
                <c:pt idx="45437">
                  <c:v>9.0873999999960709E-4</c:v>
                </c:pt>
                <c:pt idx="45438">
                  <c:v>9.0875999999960708E-4</c:v>
                </c:pt>
                <c:pt idx="45439">
                  <c:v>9.0877999999960707E-4</c:v>
                </c:pt>
                <c:pt idx="45440">
                  <c:v>9.0879999999960706E-4</c:v>
                </c:pt>
                <c:pt idx="45441">
                  <c:v>9.0881999999960705E-4</c:v>
                </c:pt>
                <c:pt idx="45442">
                  <c:v>9.0883999999960704E-4</c:v>
                </c:pt>
                <c:pt idx="45443">
                  <c:v>9.0885999999960703E-4</c:v>
                </c:pt>
                <c:pt idx="45444">
                  <c:v>9.0887999999960702E-4</c:v>
                </c:pt>
                <c:pt idx="45445">
                  <c:v>9.0889999999960701E-4</c:v>
                </c:pt>
                <c:pt idx="45446">
                  <c:v>9.08919999999607E-4</c:v>
                </c:pt>
                <c:pt idx="45447">
                  <c:v>9.0893999999960699E-4</c:v>
                </c:pt>
                <c:pt idx="45448">
                  <c:v>9.0895999999960697E-4</c:v>
                </c:pt>
                <c:pt idx="45449">
                  <c:v>9.0897999999960696E-4</c:v>
                </c:pt>
                <c:pt idx="45450">
                  <c:v>9.0899999999960695E-4</c:v>
                </c:pt>
                <c:pt idx="45451">
                  <c:v>9.0901999999960694E-4</c:v>
                </c:pt>
                <c:pt idx="45452">
                  <c:v>9.0903999999960693E-4</c:v>
                </c:pt>
                <c:pt idx="45453">
                  <c:v>9.0905999999960692E-4</c:v>
                </c:pt>
                <c:pt idx="45454">
                  <c:v>9.0907999999960691E-4</c:v>
                </c:pt>
                <c:pt idx="45455">
                  <c:v>9.090999999996069E-4</c:v>
                </c:pt>
                <c:pt idx="45456">
                  <c:v>9.0911999999960689E-4</c:v>
                </c:pt>
                <c:pt idx="45457">
                  <c:v>9.0913999999960688E-4</c:v>
                </c:pt>
                <c:pt idx="45458">
                  <c:v>9.0915999999960687E-4</c:v>
                </c:pt>
                <c:pt idx="45459">
                  <c:v>9.0917999999960686E-4</c:v>
                </c:pt>
                <c:pt idx="45460">
                  <c:v>9.0919999999960685E-4</c:v>
                </c:pt>
                <c:pt idx="45461">
                  <c:v>9.0921999999960684E-4</c:v>
                </c:pt>
                <c:pt idx="45462">
                  <c:v>9.0923999999960683E-4</c:v>
                </c:pt>
                <c:pt idx="45463">
                  <c:v>9.0925999999960682E-4</c:v>
                </c:pt>
                <c:pt idx="45464">
                  <c:v>9.0927999999960681E-4</c:v>
                </c:pt>
                <c:pt idx="45465">
                  <c:v>9.092999999996068E-4</c:v>
                </c:pt>
                <c:pt idx="45466">
                  <c:v>9.0931999999960679E-4</c:v>
                </c:pt>
                <c:pt idx="45467">
                  <c:v>9.0933999999960678E-4</c:v>
                </c:pt>
                <c:pt idx="45468">
                  <c:v>9.0935999999960677E-4</c:v>
                </c:pt>
                <c:pt idx="45469">
                  <c:v>9.0937999999960676E-4</c:v>
                </c:pt>
                <c:pt idx="45470">
                  <c:v>9.0939999999960675E-4</c:v>
                </c:pt>
                <c:pt idx="45471">
                  <c:v>9.0941999999960674E-4</c:v>
                </c:pt>
                <c:pt idx="45472">
                  <c:v>9.0943999999960673E-4</c:v>
                </c:pt>
                <c:pt idx="45473">
                  <c:v>9.0945999999960672E-4</c:v>
                </c:pt>
                <c:pt idx="45474">
                  <c:v>9.0947999999960671E-4</c:v>
                </c:pt>
                <c:pt idx="45475">
                  <c:v>9.094999999996067E-4</c:v>
                </c:pt>
                <c:pt idx="45476">
                  <c:v>9.0951999999960668E-4</c:v>
                </c:pt>
                <c:pt idx="45477">
                  <c:v>9.0953999999960667E-4</c:v>
                </c:pt>
                <c:pt idx="45478">
                  <c:v>9.0955999999960666E-4</c:v>
                </c:pt>
                <c:pt idx="45479">
                  <c:v>9.0957999999960665E-4</c:v>
                </c:pt>
                <c:pt idx="45480">
                  <c:v>9.0959999999960664E-4</c:v>
                </c:pt>
                <c:pt idx="45481">
                  <c:v>9.0961999999960663E-4</c:v>
                </c:pt>
                <c:pt idx="45482">
                  <c:v>9.0963999999960662E-4</c:v>
                </c:pt>
                <c:pt idx="45483">
                  <c:v>9.0965999999960661E-4</c:v>
                </c:pt>
                <c:pt idx="45484">
                  <c:v>9.096799999996066E-4</c:v>
                </c:pt>
                <c:pt idx="45485">
                  <c:v>9.0969999999960659E-4</c:v>
                </c:pt>
                <c:pt idx="45486">
                  <c:v>9.0971999999960658E-4</c:v>
                </c:pt>
                <c:pt idx="45487">
                  <c:v>9.0973999999960657E-4</c:v>
                </c:pt>
                <c:pt idx="45488">
                  <c:v>9.0975999999960656E-4</c:v>
                </c:pt>
                <c:pt idx="45489">
                  <c:v>9.0977999999960655E-4</c:v>
                </c:pt>
                <c:pt idx="45490">
                  <c:v>9.0979999999960654E-4</c:v>
                </c:pt>
                <c:pt idx="45491">
                  <c:v>9.0981999999960653E-4</c:v>
                </c:pt>
                <c:pt idx="45492">
                  <c:v>9.0983999999960652E-4</c:v>
                </c:pt>
                <c:pt idx="45493">
                  <c:v>9.0985999999960651E-4</c:v>
                </c:pt>
                <c:pt idx="45494">
                  <c:v>9.098799999996065E-4</c:v>
                </c:pt>
                <c:pt idx="45495">
                  <c:v>9.0989999999960649E-4</c:v>
                </c:pt>
                <c:pt idx="45496">
                  <c:v>9.0991999999960648E-4</c:v>
                </c:pt>
                <c:pt idx="45497">
                  <c:v>9.0993999999960647E-4</c:v>
                </c:pt>
                <c:pt idx="45498">
                  <c:v>9.0995999999960646E-4</c:v>
                </c:pt>
                <c:pt idx="45499">
                  <c:v>9.0997999999960645E-4</c:v>
                </c:pt>
                <c:pt idx="45500">
                  <c:v>9.0999999999960644E-4</c:v>
                </c:pt>
                <c:pt idx="45501">
                  <c:v>9.1001999999960643E-4</c:v>
                </c:pt>
                <c:pt idx="45502">
                  <c:v>9.1003999999960642E-4</c:v>
                </c:pt>
                <c:pt idx="45503">
                  <c:v>9.1005999999960641E-4</c:v>
                </c:pt>
                <c:pt idx="45504">
                  <c:v>9.1007999999960639E-4</c:v>
                </c:pt>
                <c:pt idx="45505">
                  <c:v>9.1009999999960638E-4</c:v>
                </c:pt>
                <c:pt idx="45506">
                  <c:v>9.1011999999960637E-4</c:v>
                </c:pt>
                <c:pt idx="45507">
                  <c:v>9.1013999999960636E-4</c:v>
                </c:pt>
                <c:pt idx="45508">
                  <c:v>9.1015999999960635E-4</c:v>
                </c:pt>
                <c:pt idx="45509">
                  <c:v>9.1017999999960634E-4</c:v>
                </c:pt>
                <c:pt idx="45510">
                  <c:v>9.1019999999960633E-4</c:v>
                </c:pt>
                <c:pt idx="45511">
                  <c:v>9.1021999999960632E-4</c:v>
                </c:pt>
                <c:pt idx="45512">
                  <c:v>9.1023999999960631E-4</c:v>
                </c:pt>
                <c:pt idx="45513">
                  <c:v>9.102599999996063E-4</c:v>
                </c:pt>
                <c:pt idx="45514">
                  <c:v>9.1027999999960629E-4</c:v>
                </c:pt>
                <c:pt idx="45515">
                  <c:v>9.1029999999960628E-4</c:v>
                </c:pt>
                <c:pt idx="45516">
                  <c:v>9.1031999999960627E-4</c:v>
                </c:pt>
                <c:pt idx="45517">
                  <c:v>9.1033999999960626E-4</c:v>
                </c:pt>
                <c:pt idx="45518">
                  <c:v>9.1035999999960625E-4</c:v>
                </c:pt>
                <c:pt idx="45519">
                  <c:v>9.1037999999960624E-4</c:v>
                </c:pt>
                <c:pt idx="45520">
                  <c:v>9.1039999999960623E-4</c:v>
                </c:pt>
                <c:pt idx="45521">
                  <c:v>9.1041999999960622E-4</c:v>
                </c:pt>
                <c:pt idx="45522">
                  <c:v>9.1043999999960621E-4</c:v>
                </c:pt>
                <c:pt idx="45523">
                  <c:v>9.104599999996062E-4</c:v>
                </c:pt>
                <c:pt idx="45524">
                  <c:v>9.1047999999960619E-4</c:v>
                </c:pt>
                <c:pt idx="45525">
                  <c:v>9.1049999999960618E-4</c:v>
                </c:pt>
                <c:pt idx="45526">
                  <c:v>9.1051999999960617E-4</c:v>
                </c:pt>
                <c:pt idx="45527">
                  <c:v>9.1053999999960616E-4</c:v>
                </c:pt>
                <c:pt idx="45528">
                  <c:v>9.1055999999960615E-4</c:v>
                </c:pt>
                <c:pt idx="45529">
                  <c:v>9.1057999999960614E-4</c:v>
                </c:pt>
                <c:pt idx="45530">
                  <c:v>9.1059999999960613E-4</c:v>
                </c:pt>
                <c:pt idx="45531">
                  <c:v>9.1061999999960612E-4</c:v>
                </c:pt>
                <c:pt idx="45532">
                  <c:v>9.106399999996061E-4</c:v>
                </c:pt>
                <c:pt idx="45533">
                  <c:v>9.1065999999960609E-4</c:v>
                </c:pt>
                <c:pt idx="45534">
                  <c:v>9.1067999999960608E-4</c:v>
                </c:pt>
                <c:pt idx="45535">
                  <c:v>9.1069999999960607E-4</c:v>
                </c:pt>
                <c:pt idx="45536">
                  <c:v>9.1071999999960606E-4</c:v>
                </c:pt>
                <c:pt idx="45537">
                  <c:v>9.1073999999960605E-4</c:v>
                </c:pt>
                <c:pt idx="45538">
                  <c:v>9.1075999999960604E-4</c:v>
                </c:pt>
                <c:pt idx="45539">
                  <c:v>9.1077999999960603E-4</c:v>
                </c:pt>
                <c:pt idx="45540">
                  <c:v>9.1079999999960602E-4</c:v>
                </c:pt>
                <c:pt idx="45541">
                  <c:v>9.1081999999960601E-4</c:v>
                </c:pt>
                <c:pt idx="45542">
                  <c:v>9.10839999999606E-4</c:v>
                </c:pt>
                <c:pt idx="45543">
                  <c:v>9.1085999999960599E-4</c:v>
                </c:pt>
                <c:pt idx="45544">
                  <c:v>9.1087999999960598E-4</c:v>
                </c:pt>
                <c:pt idx="45545">
                  <c:v>9.1089999999960597E-4</c:v>
                </c:pt>
                <c:pt idx="45546">
                  <c:v>9.1091999999960596E-4</c:v>
                </c:pt>
                <c:pt idx="45547">
                  <c:v>9.1093999999960595E-4</c:v>
                </c:pt>
                <c:pt idx="45548">
                  <c:v>9.1095999999960594E-4</c:v>
                </c:pt>
                <c:pt idx="45549">
                  <c:v>9.1097999999960593E-4</c:v>
                </c:pt>
                <c:pt idx="45550">
                  <c:v>9.1099999999960592E-4</c:v>
                </c:pt>
                <c:pt idx="45551">
                  <c:v>9.1101999999960591E-4</c:v>
                </c:pt>
                <c:pt idx="45552">
                  <c:v>9.110399999996059E-4</c:v>
                </c:pt>
                <c:pt idx="45553">
                  <c:v>9.1105999999960589E-4</c:v>
                </c:pt>
                <c:pt idx="45554">
                  <c:v>9.1107999999960588E-4</c:v>
                </c:pt>
                <c:pt idx="45555">
                  <c:v>9.1109999999960587E-4</c:v>
                </c:pt>
                <c:pt idx="45556">
                  <c:v>9.1111999999960586E-4</c:v>
                </c:pt>
                <c:pt idx="45557">
                  <c:v>9.1113999999960585E-4</c:v>
                </c:pt>
                <c:pt idx="45558">
                  <c:v>9.1115999999960584E-4</c:v>
                </c:pt>
                <c:pt idx="45559">
                  <c:v>9.1117999999960583E-4</c:v>
                </c:pt>
                <c:pt idx="45560">
                  <c:v>9.1119999999960581E-4</c:v>
                </c:pt>
                <c:pt idx="45561">
                  <c:v>9.112199999996058E-4</c:v>
                </c:pt>
                <c:pt idx="45562">
                  <c:v>9.1123999999960579E-4</c:v>
                </c:pt>
                <c:pt idx="45563">
                  <c:v>9.1125999999960578E-4</c:v>
                </c:pt>
                <c:pt idx="45564">
                  <c:v>9.1127999999960577E-4</c:v>
                </c:pt>
                <c:pt idx="45565">
                  <c:v>9.1129999999960576E-4</c:v>
                </c:pt>
                <c:pt idx="45566">
                  <c:v>9.1131999999960575E-4</c:v>
                </c:pt>
                <c:pt idx="45567">
                  <c:v>9.1133999999960574E-4</c:v>
                </c:pt>
                <c:pt idx="45568">
                  <c:v>9.1135999999960573E-4</c:v>
                </c:pt>
                <c:pt idx="45569">
                  <c:v>9.1137999999960572E-4</c:v>
                </c:pt>
                <c:pt idx="45570">
                  <c:v>9.1139999999960571E-4</c:v>
                </c:pt>
                <c:pt idx="45571">
                  <c:v>9.114199999996057E-4</c:v>
                </c:pt>
                <c:pt idx="45572">
                  <c:v>9.1143999999960569E-4</c:v>
                </c:pt>
                <c:pt idx="45573">
                  <c:v>9.1145999999960568E-4</c:v>
                </c:pt>
                <c:pt idx="45574">
                  <c:v>9.1147999999960567E-4</c:v>
                </c:pt>
                <c:pt idx="45575">
                  <c:v>9.1149999999960566E-4</c:v>
                </c:pt>
                <c:pt idx="45576">
                  <c:v>9.1151999999960565E-4</c:v>
                </c:pt>
                <c:pt idx="45577">
                  <c:v>9.1153999999960564E-4</c:v>
                </c:pt>
                <c:pt idx="45578">
                  <c:v>9.1155999999960563E-4</c:v>
                </c:pt>
                <c:pt idx="45579">
                  <c:v>9.1157999999960562E-4</c:v>
                </c:pt>
                <c:pt idx="45580">
                  <c:v>9.1159999999960561E-4</c:v>
                </c:pt>
                <c:pt idx="45581">
                  <c:v>9.116199999996056E-4</c:v>
                </c:pt>
                <c:pt idx="45582">
                  <c:v>9.1163999999960559E-4</c:v>
                </c:pt>
                <c:pt idx="45583">
                  <c:v>9.1165999999960558E-4</c:v>
                </c:pt>
                <c:pt idx="45584">
                  <c:v>9.1167999999960557E-4</c:v>
                </c:pt>
                <c:pt idx="45585">
                  <c:v>9.1169999999960556E-4</c:v>
                </c:pt>
                <c:pt idx="45586">
                  <c:v>9.1171999999960555E-4</c:v>
                </c:pt>
                <c:pt idx="45587">
                  <c:v>9.1173999999960554E-4</c:v>
                </c:pt>
                <c:pt idx="45588">
                  <c:v>9.1175999999960552E-4</c:v>
                </c:pt>
                <c:pt idx="45589">
                  <c:v>9.1177999999960551E-4</c:v>
                </c:pt>
                <c:pt idx="45590">
                  <c:v>9.117999999996055E-4</c:v>
                </c:pt>
                <c:pt idx="45591">
                  <c:v>9.1181999999960549E-4</c:v>
                </c:pt>
                <c:pt idx="45592">
                  <c:v>9.1183999999960548E-4</c:v>
                </c:pt>
                <c:pt idx="45593">
                  <c:v>9.1185999999960547E-4</c:v>
                </c:pt>
                <c:pt idx="45594">
                  <c:v>9.1187999999960546E-4</c:v>
                </c:pt>
                <c:pt idx="45595">
                  <c:v>9.1189999999960545E-4</c:v>
                </c:pt>
                <c:pt idx="45596">
                  <c:v>9.1191999999960544E-4</c:v>
                </c:pt>
                <c:pt idx="45597">
                  <c:v>9.1193999999960543E-4</c:v>
                </c:pt>
                <c:pt idx="45598">
                  <c:v>9.1195999999960542E-4</c:v>
                </c:pt>
                <c:pt idx="45599">
                  <c:v>9.1197999999960541E-4</c:v>
                </c:pt>
                <c:pt idx="45600">
                  <c:v>9.119999999996054E-4</c:v>
                </c:pt>
                <c:pt idx="45601">
                  <c:v>9.1201999999960539E-4</c:v>
                </c:pt>
                <c:pt idx="45602">
                  <c:v>9.1203999999960538E-4</c:v>
                </c:pt>
                <c:pt idx="45603">
                  <c:v>9.1205999999960537E-4</c:v>
                </c:pt>
                <c:pt idx="45604">
                  <c:v>9.1207999999960536E-4</c:v>
                </c:pt>
                <c:pt idx="45605">
                  <c:v>9.1209999999960535E-4</c:v>
                </c:pt>
                <c:pt idx="45606">
                  <c:v>9.1211999999960534E-4</c:v>
                </c:pt>
                <c:pt idx="45607">
                  <c:v>9.1213999999960533E-4</c:v>
                </c:pt>
                <c:pt idx="45608">
                  <c:v>9.1215999999960532E-4</c:v>
                </c:pt>
                <c:pt idx="45609">
                  <c:v>9.1217999999960531E-4</c:v>
                </c:pt>
                <c:pt idx="45610">
                  <c:v>9.121999999996053E-4</c:v>
                </c:pt>
                <c:pt idx="45611">
                  <c:v>9.1221999999960529E-4</c:v>
                </c:pt>
                <c:pt idx="45612">
                  <c:v>9.1223999999960528E-4</c:v>
                </c:pt>
                <c:pt idx="45613">
                  <c:v>9.1225999999960527E-4</c:v>
                </c:pt>
                <c:pt idx="45614">
                  <c:v>9.1227999999960526E-4</c:v>
                </c:pt>
                <c:pt idx="45615">
                  <c:v>9.1229999999960525E-4</c:v>
                </c:pt>
                <c:pt idx="45616">
                  <c:v>9.1231999999960523E-4</c:v>
                </c:pt>
                <c:pt idx="45617">
                  <c:v>9.1233999999960522E-4</c:v>
                </c:pt>
                <c:pt idx="45618">
                  <c:v>9.1235999999960521E-4</c:v>
                </c:pt>
                <c:pt idx="45619">
                  <c:v>9.123799999996052E-4</c:v>
                </c:pt>
                <c:pt idx="45620">
                  <c:v>9.1239999999960519E-4</c:v>
                </c:pt>
                <c:pt idx="45621">
                  <c:v>9.1241999999960518E-4</c:v>
                </c:pt>
                <c:pt idx="45622">
                  <c:v>9.1243999999960517E-4</c:v>
                </c:pt>
                <c:pt idx="45623">
                  <c:v>9.1245999999960516E-4</c:v>
                </c:pt>
                <c:pt idx="45624">
                  <c:v>9.1247999999960515E-4</c:v>
                </c:pt>
                <c:pt idx="45625">
                  <c:v>9.1249999999960514E-4</c:v>
                </c:pt>
                <c:pt idx="45626">
                  <c:v>9.1251999999960513E-4</c:v>
                </c:pt>
                <c:pt idx="45627">
                  <c:v>9.1253999999960512E-4</c:v>
                </c:pt>
                <c:pt idx="45628">
                  <c:v>9.1255999999960511E-4</c:v>
                </c:pt>
                <c:pt idx="45629">
                  <c:v>9.125799999996051E-4</c:v>
                </c:pt>
                <c:pt idx="45630">
                  <c:v>9.1259999999960509E-4</c:v>
                </c:pt>
                <c:pt idx="45631">
                  <c:v>9.1261999999960508E-4</c:v>
                </c:pt>
                <c:pt idx="45632">
                  <c:v>9.1263999999960507E-4</c:v>
                </c:pt>
                <c:pt idx="45633">
                  <c:v>9.1265999999960506E-4</c:v>
                </c:pt>
                <c:pt idx="45634">
                  <c:v>9.1267999999960505E-4</c:v>
                </c:pt>
                <c:pt idx="45635">
                  <c:v>9.1269999999960504E-4</c:v>
                </c:pt>
                <c:pt idx="45636">
                  <c:v>9.1271999999960503E-4</c:v>
                </c:pt>
                <c:pt idx="45637">
                  <c:v>9.1273999999960502E-4</c:v>
                </c:pt>
                <c:pt idx="45638">
                  <c:v>9.1275999999960501E-4</c:v>
                </c:pt>
                <c:pt idx="45639">
                  <c:v>9.12779999999605E-4</c:v>
                </c:pt>
                <c:pt idx="45640">
                  <c:v>9.1279999999960499E-4</c:v>
                </c:pt>
                <c:pt idx="45641">
                  <c:v>9.1281999999960498E-4</c:v>
                </c:pt>
                <c:pt idx="45642">
                  <c:v>9.1283999999960497E-4</c:v>
                </c:pt>
                <c:pt idx="45643">
                  <c:v>9.1285999999960496E-4</c:v>
                </c:pt>
                <c:pt idx="45644">
                  <c:v>9.1287999999960494E-4</c:v>
                </c:pt>
                <c:pt idx="45645">
                  <c:v>9.1289999999960493E-4</c:v>
                </c:pt>
                <c:pt idx="45646">
                  <c:v>9.1291999999960492E-4</c:v>
                </c:pt>
                <c:pt idx="45647">
                  <c:v>9.1293999999960491E-4</c:v>
                </c:pt>
                <c:pt idx="45648">
                  <c:v>9.129599999996049E-4</c:v>
                </c:pt>
                <c:pt idx="45649">
                  <c:v>9.1297999999960489E-4</c:v>
                </c:pt>
                <c:pt idx="45650">
                  <c:v>9.1299999999960488E-4</c:v>
                </c:pt>
                <c:pt idx="45651">
                  <c:v>9.1301999999960487E-4</c:v>
                </c:pt>
                <c:pt idx="45652">
                  <c:v>9.1303999999960486E-4</c:v>
                </c:pt>
                <c:pt idx="45653">
                  <c:v>9.1305999999960485E-4</c:v>
                </c:pt>
                <c:pt idx="45654">
                  <c:v>9.1307999999960484E-4</c:v>
                </c:pt>
                <c:pt idx="45655">
                  <c:v>9.1309999999960483E-4</c:v>
                </c:pt>
                <c:pt idx="45656">
                  <c:v>9.1311999999960482E-4</c:v>
                </c:pt>
                <c:pt idx="45657">
                  <c:v>9.1313999999960481E-4</c:v>
                </c:pt>
                <c:pt idx="45658">
                  <c:v>9.131599999996048E-4</c:v>
                </c:pt>
                <c:pt idx="45659">
                  <c:v>9.1317999999960479E-4</c:v>
                </c:pt>
                <c:pt idx="45660">
                  <c:v>9.1319999999960478E-4</c:v>
                </c:pt>
                <c:pt idx="45661">
                  <c:v>9.1321999999960477E-4</c:v>
                </c:pt>
                <c:pt idx="45662">
                  <c:v>9.1323999999960476E-4</c:v>
                </c:pt>
                <c:pt idx="45663">
                  <c:v>9.1325999999960475E-4</c:v>
                </c:pt>
                <c:pt idx="45664">
                  <c:v>9.1327999999960474E-4</c:v>
                </c:pt>
                <c:pt idx="45665">
                  <c:v>9.1329999999960473E-4</c:v>
                </c:pt>
                <c:pt idx="45666">
                  <c:v>9.1331999999960472E-4</c:v>
                </c:pt>
                <c:pt idx="45667">
                  <c:v>9.1333999999960471E-4</c:v>
                </c:pt>
                <c:pt idx="45668">
                  <c:v>9.133599999996047E-4</c:v>
                </c:pt>
                <c:pt idx="45669">
                  <c:v>9.1337999999960469E-4</c:v>
                </c:pt>
                <c:pt idx="45670">
                  <c:v>9.1339999999960468E-4</c:v>
                </c:pt>
                <c:pt idx="45671">
                  <c:v>9.1341999999960467E-4</c:v>
                </c:pt>
                <c:pt idx="45672">
                  <c:v>9.1343999999960465E-4</c:v>
                </c:pt>
                <c:pt idx="45673">
                  <c:v>9.1345999999960464E-4</c:v>
                </c:pt>
                <c:pt idx="45674">
                  <c:v>9.1347999999960463E-4</c:v>
                </c:pt>
                <c:pt idx="45675">
                  <c:v>9.1349999999960462E-4</c:v>
                </c:pt>
                <c:pt idx="45676">
                  <c:v>9.1351999999960461E-4</c:v>
                </c:pt>
                <c:pt idx="45677">
                  <c:v>9.135399999996046E-4</c:v>
                </c:pt>
                <c:pt idx="45678">
                  <c:v>9.1355999999960459E-4</c:v>
                </c:pt>
                <c:pt idx="45679">
                  <c:v>9.1357999999960458E-4</c:v>
                </c:pt>
                <c:pt idx="45680">
                  <c:v>9.1359999999960457E-4</c:v>
                </c:pt>
                <c:pt idx="45681">
                  <c:v>9.1361999999960456E-4</c:v>
                </c:pt>
                <c:pt idx="45682">
                  <c:v>9.1363999999960455E-4</c:v>
                </c:pt>
                <c:pt idx="45683">
                  <c:v>9.1365999999960454E-4</c:v>
                </c:pt>
                <c:pt idx="45684">
                  <c:v>9.1367999999960453E-4</c:v>
                </c:pt>
                <c:pt idx="45685">
                  <c:v>9.1369999999960452E-4</c:v>
                </c:pt>
                <c:pt idx="45686">
                  <c:v>9.1371999999960451E-4</c:v>
                </c:pt>
                <c:pt idx="45687">
                  <c:v>9.137399999996045E-4</c:v>
                </c:pt>
                <c:pt idx="45688">
                  <c:v>9.1375999999960449E-4</c:v>
                </c:pt>
                <c:pt idx="45689">
                  <c:v>9.1377999999960448E-4</c:v>
                </c:pt>
                <c:pt idx="45690">
                  <c:v>9.1379999999960447E-4</c:v>
                </c:pt>
                <c:pt idx="45691">
                  <c:v>9.1381999999960446E-4</c:v>
                </c:pt>
                <c:pt idx="45692">
                  <c:v>9.1383999999960445E-4</c:v>
                </c:pt>
                <c:pt idx="45693">
                  <c:v>9.1385999999960444E-4</c:v>
                </c:pt>
                <c:pt idx="45694">
                  <c:v>9.1387999999960443E-4</c:v>
                </c:pt>
                <c:pt idx="45695">
                  <c:v>9.1389999999960442E-4</c:v>
                </c:pt>
                <c:pt idx="45696">
                  <c:v>9.1391999999960441E-4</c:v>
                </c:pt>
                <c:pt idx="45697">
                  <c:v>9.139399999996044E-4</c:v>
                </c:pt>
                <c:pt idx="45698">
                  <c:v>9.1395999999960439E-4</c:v>
                </c:pt>
                <c:pt idx="45699">
                  <c:v>9.1397999999960438E-4</c:v>
                </c:pt>
                <c:pt idx="45700">
                  <c:v>9.1399999999960437E-4</c:v>
                </c:pt>
                <c:pt idx="45701">
                  <c:v>9.1401999999960435E-4</c:v>
                </c:pt>
                <c:pt idx="45702">
                  <c:v>9.1403999999960434E-4</c:v>
                </c:pt>
                <c:pt idx="45703">
                  <c:v>9.1405999999960433E-4</c:v>
                </c:pt>
                <c:pt idx="45704">
                  <c:v>9.1407999999960432E-4</c:v>
                </c:pt>
                <c:pt idx="45705">
                  <c:v>9.1409999999960431E-4</c:v>
                </c:pt>
                <c:pt idx="45706">
                  <c:v>9.141199999996043E-4</c:v>
                </c:pt>
                <c:pt idx="45707">
                  <c:v>9.1413999999960429E-4</c:v>
                </c:pt>
                <c:pt idx="45708">
                  <c:v>9.1415999999960428E-4</c:v>
                </c:pt>
                <c:pt idx="45709">
                  <c:v>9.1417999999960427E-4</c:v>
                </c:pt>
                <c:pt idx="45710">
                  <c:v>9.1419999999960426E-4</c:v>
                </c:pt>
                <c:pt idx="45711">
                  <c:v>9.1421999999960425E-4</c:v>
                </c:pt>
                <c:pt idx="45712">
                  <c:v>9.1423999999960424E-4</c:v>
                </c:pt>
                <c:pt idx="45713">
                  <c:v>9.1425999999960423E-4</c:v>
                </c:pt>
                <c:pt idx="45714">
                  <c:v>9.1427999999960422E-4</c:v>
                </c:pt>
                <c:pt idx="45715">
                  <c:v>9.1429999999960421E-4</c:v>
                </c:pt>
                <c:pt idx="45716">
                  <c:v>9.143199999996042E-4</c:v>
                </c:pt>
                <c:pt idx="45717">
                  <c:v>9.1433999999960419E-4</c:v>
                </c:pt>
                <c:pt idx="45718">
                  <c:v>9.1435999999960418E-4</c:v>
                </c:pt>
                <c:pt idx="45719">
                  <c:v>9.1437999999960417E-4</c:v>
                </c:pt>
                <c:pt idx="45720">
                  <c:v>9.1439999999960416E-4</c:v>
                </c:pt>
                <c:pt idx="45721">
                  <c:v>9.1441999999960415E-4</c:v>
                </c:pt>
                <c:pt idx="45722">
                  <c:v>9.1443999999960414E-4</c:v>
                </c:pt>
                <c:pt idx="45723">
                  <c:v>9.1445999999960413E-4</c:v>
                </c:pt>
                <c:pt idx="45724">
                  <c:v>9.1447999999960412E-4</c:v>
                </c:pt>
                <c:pt idx="45725">
                  <c:v>9.1449999999960411E-4</c:v>
                </c:pt>
                <c:pt idx="45726">
                  <c:v>9.145199999996041E-4</c:v>
                </c:pt>
                <c:pt idx="45727">
                  <c:v>9.1453999999960409E-4</c:v>
                </c:pt>
                <c:pt idx="45728">
                  <c:v>9.1455999999960408E-4</c:v>
                </c:pt>
                <c:pt idx="45729">
                  <c:v>9.1457999999960406E-4</c:v>
                </c:pt>
                <c:pt idx="45730">
                  <c:v>9.1459999999960405E-4</c:v>
                </c:pt>
                <c:pt idx="45731">
                  <c:v>9.1461999999960404E-4</c:v>
                </c:pt>
                <c:pt idx="45732">
                  <c:v>9.1463999999960403E-4</c:v>
                </c:pt>
                <c:pt idx="45733">
                  <c:v>9.1465999999960402E-4</c:v>
                </c:pt>
                <c:pt idx="45734">
                  <c:v>9.1467999999960401E-4</c:v>
                </c:pt>
                <c:pt idx="45735">
                  <c:v>9.14699999999604E-4</c:v>
                </c:pt>
                <c:pt idx="45736">
                  <c:v>9.1471999999960399E-4</c:v>
                </c:pt>
                <c:pt idx="45737">
                  <c:v>9.1473999999960398E-4</c:v>
                </c:pt>
                <c:pt idx="45738">
                  <c:v>9.1475999999960397E-4</c:v>
                </c:pt>
                <c:pt idx="45739">
                  <c:v>9.1477999999960396E-4</c:v>
                </c:pt>
                <c:pt idx="45740">
                  <c:v>9.1479999999960395E-4</c:v>
                </c:pt>
                <c:pt idx="45741">
                  <c:v>9.1481999999960394E-4</c:v>
                </c:pt>
                <c:pt idx="45742">
                  <c:v>9.1483999999960393E-4</c:v>
                </c:pt>
                <c:pt idx="45743">
                  <c:v>9.1485999999960392E-4</c:v>
                </c:pt>
                <c:pt idx="45744">
                  <c:v>9.1487999999960391E-4</c:v>
                </c:pt>
                <c:pt idx="45745">
                  <c:v>9.148999999996039E-4</c:v>
                </c:pt>
                <c:pt idx="45746">
                  <c:v>9.1491999999960389E-4</c:v>
                </c:pt>
                <c:pt idx="45747">
                  <c:v>9.1493999999960388E-4</c:v>
                </c:pt>
                <c:pt idx="45748">
                  <c:v>9.1495999999960387E-4</c:v>
                </c:pt>
                <c:pt idx="45749">
                  <c:v>9.1497999999960386E-4</c:v>
                </c:pt>
                <c:pt idx="45750">
                  <c:v>9.1499999999960385E-4</c:v>
                </c:pt>
                <c:pt idx="45751">
                  <c:v>9.1501999999960384E-4</c:v>
                </c:pt>
                <c:pt idx="45752">
                  <c:v>9.1503999999960383E-4</c:v>
                </c:pt>
                <c:pt idx="45753">
                  <c:v>9.1505999999960382E-4</c:v>
                </c:pt>
                <c:pt idx="45754">
                  <c:v>9.1507999999960381E-4</c:v>
                </c:pt>
                <c:pt idx="45755">
                  <c:v>9.150999999996038E-4</c:v>
                </c:pt>
                <c:pt idx="45756">
                  <c:v>9.1511999999960379E-4</c:v>
                </c:pt>
                <c:pt idx="45757">
                  <c:v>9.1513999999960377E-4</c:v>
                </c:pt>
                <c:pt idx="45758">
                  <c:v>9.1515999999960376E-4</c:v>
                </c:pt>
                <c:pt idx="45759">
                  <c:v>9.1517999999960375E-4</c:v>
                </c:pt>
                <c:pt idx="45760">
                  <c:v>9.1519999999960374E-4</c:v>
                </c:pt>
                <c:pt idx="45761">
                  <c:v>9.1521999999960373E-4</c:v>
                </c:pt>
                <c:pt idx="45762">
                  <c:v>9.1523999999960372E-4</c:v>
                </c:pt>
                <c:pt idx="45763">
                  <c:v>9.1525999999960371E-4</c:v>
                </c:pt>
                <c:pt idx="45764">
                  <c:v>9.152799999996037E-4</c:v>
                </c:pt>
                <c:pt idx="45765">
                  <c:v>9.1529999999960369E-4</c:v>
                </c:pt>
                <c:pt idx="45766">
                  <c:v>9.1531999999960368E-4</c:v>
                </c:pt>
                <c:pt idx="45767">
                  <c:v>9.1533999999960367E-4</c:v>
                </c:pt>
                <c:pt idx="45768">
                  <c:v>9.1535999999960366E-4</c:v>
                </c:pt>
                <c:pt idx="45769">
                  <c:v>9.1537999999960365E-4</c:v>
                </c:pt>
                <c:pt idx="45770">
                  <c:v>9.1539999999960364E-4</c:v>
                </c:pt>
                <c:pt idx="45771">
                  <c:v>9.1541999999960363E-4</c:v>
                </c:pt>
                <c:pt idx="45772">
                  <c:v>9.1543999999960362E-4</c:v>
                </c:pt>
                <c:pt idx="45773">
                  <c:v>9.1545999999960361E-4</c:v>
                </c:pt>
                <c:pt idx="45774">
                  <c:v>9.154799999996036E-4</c:v>
                </c:pt>
                <c:pt idx="45775">
                  <c:v>9.1549999999960359E-4</c:v>
                </c:pt>
                <c:pt idx="45776">
                  <c:v>9.1551999999960358E-4</c:v>
                </c:pt>
                <c:pt idx="45777">
                  <c:v>9.1553999999960357E-4</c:v>
                </c:pt>
                <c:pt idx="45778">
                  <c:v>9.1555999999960356E-4</c:v>
                </c:pt>
                <c:pt idx="45779">
                  <c:v>9.1557999999960355E-4</c:v>
                </c:pt>
                <c:pt idx="45780">
                  <c:v>9.1559999999960354E-4</c:v>
                </c:pt>
                <c:pt idx="45781">
                  <c:v>9.1561999999960353E-4</c:v>
                </c:pt>
                <c:pt idx="45782">
                  <c:v>9.1563999999960352E-4</c:v>
                </c:pt>
                <c:pt idx="45783">
                  <c:v>9.1565999999960351E-4</c:v>
                </c:pt>
                <c:pt idx="45784">
                  <c:v>9.156799999996035E-4</c:v>
                </c:pt>
                <c:pt idx="45785">
                  <c:v>9.1569999999960348E-4</c:v>
                </c:pt>
                <c:pt idx="45786">
                  <c:v>9.1571999999960347E-4</c:v>
                </c:pt>
                <c:pt idx="45787">
                  <c:v>9.1573999999960346E-4</c:v>
                </c:pt>
                <c:pt idx="45788">
                  <c:v>9.1575999999960345E-4</c:v>
                </c:pt>
                <c:pt idx="45789">
                  <c:v>9.1577999999960344E-4</c:v>
                </c:pt>
                <c:pt idx="45790">
                  <c:v>9.1579999999960343E-4</c:v>
                </c:pt>
                <c:pt idx="45791">
                  <c:v>9.1581999999960342E-4</c:v>
                </c:pt>
                <c:pt idx="45792">
                  <c:v>9.1583999999960341E-4</c:v>
                </c:pt>
                <c:pt idx="45793">
                  <c:v>9.158599999996034E-4</c:v>
                </c:pt>
                <c:pt idx="45794">
                  <c:v>9.1587999999960339E-4</c:v>
                </c:pt>
                <c:pt idx="45795">
                  <c:v>9.1589999999960338E-4</c:v>
                </c:pt>
                <c:pt idx="45796">
                  <c:v>9.1591999999960337E-4</c:v>
                </c:pt>
                <c:pt idx="45797">
                  <c:v>9.1593999999960336E-4</c:v>
                </c:pt>
                <c:pt idx="45798">
                  <c:v>9.1595999999960335E-4</c:v>
                </c:pt>
                <c:pt idx="45799">
                  <c:v>9.1597999999960334E-4</c:v>
                </c:pt>
                <c:pt idx="45800">
                  <c:v>9.1599999999960333E-4</c:v>
                </c:pt>
                <c:pt idx="45801">
                  <c:v>9.1601999999960332E-4</c:v>
                </c:pt>
                <c:pt idx="45802">
                  <c:v>9.1603999999960331E-4</c:v>
                </c:pt>
                <c:pt idx="45803">
                  <c:v>9.160599999996033E-4</c:v>
                </c:pt>
                <c:pt idx="45804">
                  <c:v>9.1607999999960329E-4</c:v>
                </c:pt>
                <c:pt idx="45805">
                  <c:v>9.1609999999960328E-4</c:v>
                </c:pt>
                <c:pt idx="45806">
                  <c:v>9.1611999999960327E-4</c:v>
                </c:pt>
                <c:pt idx="45807">
                  <c:v>9.1613999999960326E-4</c:v>
                </c:pt>
                <c:pt idx="45808">
                  <c:v>9.1615999999960325E-4</c:v>
                </c:pt>
                <c:pt idx="45809">
                  <c:v>9.1617999999960324E-4</c:v>
                </c:pt>
                <c:pt idx="45810">
                  <c:v>9.1619999999960323E-4</c:v>
                </c:pt>
                <c:pt idx="45811">
                  <c:v>9.1621999999960322E-4</c:v>
                </c:pt>
                <c:pt idx="45812">
                  <c:v>9.1623999999960321E-4</c:v>
                </c:pt>
                <c:pt idx="45813">
                  <c:v>9.1625999999960319E-4</c:v>
                </c:pt>
                <c:pt idx="45814">
                  <c:v>9.1627999999960318E-4</c:v>
                </c:pt>
                <c:pt idx="45815">
                  <c:v>9.1629999999960317E-4</c:v>
                </c:pt>
                <c:pt idx="45816">
                  <c:v>9.1631999999960316E-4</c:v>
                </c:pt>
                <c:pt idx="45817">
                  <c:v>9.1633999999960315E-4</c:v>
                </c:pt>
                <c:pt idx="45818">
                  <c:v>9.1635999999960314E-4</c:v>
                </c:pt>
                <c:pt idx="45819">
                  <c:v>9.1637999999960313E-4</c:v>
                </c:pt>
                <c:pt idx="45820">
                  <c:v>9.1639999999960312E-4</c:v>
                </c:pt>
                <c:pt idx="45821">
                  <c:v>9.1641999999960311E-4</c:v>
                </c:pt>
                <c:pt idx="45822">
                  <c:v>9.164399999996031E-4</c:v>
                </c:pt>
                <c:pt idx="45823">
                  <c:v>9.1645999999960309E-4</c:v>
                </c:pt>
                <c:pt idx="45824">
                  <c:v>9.1647999999960308E-4</c:v>
                </c:pt>
                <c:pt idx="45825">
                  <c:v>9.1649999999960307E-4</c:v>
                </c:pt>
                <c:pt idx="45826">
                  <c:v>9.1651999999960306E-4</c:v>
                </c:pt>
                <c:pt idx="45827">
                  <c:v>9.1653999999960305E-4</c:v>
                </c:pt>
                <c:pt idx="45828">
                  <c:v>9.1655999999960304E-4</c:v>
                </c:pt>
                <c:pt idx="45829">
                  <c:v>9.1657999999960303E-4</c:v>
                </c:pt>
                <c:pt idx="45830">
                  <c:v>9.1659999999960302E-4</c:v>
                </c:pt>
                <c:pt idx="45831">
                  <c:v>9.1661999999960301E-4</c:v>
                </c:pt>
                <c:pt idx="45832">
                  <c:v>9.16639999999603E-4</c:v>
                </c:pt>
                <c:pt idx="45833">
                  <c:v>9.1665999999960299E-4</c:v>
                </c:pt>
                <c:pt idx="45834">
                  <c:v>9.1667999999960298E-4</c:v>
                </c:pt>
                <c:pt idx="45835">
                  <c:v>9.1669999999960297E-4</c:v>
                </c:pt>
                <c:pt idx="45836">
                  <c:v>9.1671999999960296E-4</c:v>
                </c:pt>
                <c:pt idx="45837">
                  <c:v>9.1673999999960295E-4</c:v>
                </c:pt>
                <c:pt idx="45838">
                  <c:v>9.1675999999960294E-4</c:v>
                </c:pt>
                <c:pt idx="45839">
                  <c:v>9.1677999999960293E-4</c:v>
                </c:pt>
                <c:pt idx="45840">
                  <c:v>9.1679999999960292E-4</c:v>
                </c:pt>
                <c:pt idx="45841">
                  <c:v>9.168199999996029E-4</c:v>
                </c:pt>
                <c:pt idx="45842">
                  <c:v>9.1683999999960289E-4</c:v>
                </c:pt>
                <c:pt idx="45843">
                  <c:v>9.1685999999960288E-4</c:v>
                </c:pt>
                <c:pt idx="45844">
                  <c:v>9.1687999999960287E-4</c:v>
                </c:pt>
                <c:pt idx="45845">
                  <c:v>9.1689999999960286E-4</c:v>
                </c:pt>
                <c:pt idx="45846">
                  <c:v>9.1691999999960285E-4</c:v>
                </c:pt>
                <c:pt idx="45847">
                  <c:v>9.1693999999960284E-4</c:v>
                </c:pt>
                <c:pt idx="45848">
                  <c:v>9.1695999999960283E-4</c:v>
                </c:pt>
                <c:pt idx="45849">
                  <c:v>9.1697999999960282E-4</c:v>
                </c:pt>
                <c:pt idx="45850">
                  <c:v>9.1699999999960281E-4</c:v>
                </c:pt>
                <c:pt idx="45851">
                  <c:v>9.170199999996028E-4</c:v>
                </c:pt>
                <c:pt idx="45852">
                  <c:v>9.1703999999960279E-4</c:v>
                </c:pt>
                <c:pt idx="45853">
                  <c:v>9.1705999999960278E-4</c:v>
                </c:pt>
                <c:pt idx="45854">
                  <c:v>9.1707999999960277E-4</c:v>
                </c:pt>
                <c:pt idx="45855">
                  <c:v>9.1709999999960276E-4</c:v>
                </c:pt>
                <c:pt idx="45856">
                  <c:v>9.1711999999960275E-4</c:v>
                </c:pt>
                <c:pt idx="45857">
                  <c:v>9.1713999999960274E-4</c:v>
                </c:pt>
                <c:pt idx="45858">
                  <c:v>9.1715999999960273E-4</c:v>
                </c:pt>
                <c:pt idx="45859">
                  <c:v>9.1717999999960272E-4</c:v>
                </c:pt>
                <c:pt idx="45860">
                  <c:v>9.1719999999960271E-4</c:v>
                </c:pt>
                <c:pt idx="45861">
                  <c:v>9.172199999996027E-4</c:v>
                </c:pt>
                <c:pt idx="45862">
                  <c:v>9.1723999999960269E-4</c:v>
                </c:pt>
                <c:pt idx="45863">
                  <c:v>9.1725999999960268E-4</c:v>
                </c:pt>
                <c:pt idx="45864">
                  <c:v>9.1727999999960267E-4</c:v>
                </c:pt>
                <c:pt idx="45865">
                  <c:v>9.1729999999960266E-4</c:v>
                </c:pt>
                <c:pt idx="45866">
                  <c:v>9.1731999999960265E-4</c:v>
                </c:pt>
                <c:pt idx="45867">
                  <c:v>9.1733999999960264E-4</c:v>
                </c:pt>
                <c:pt idx="45868">
                  <c:v>9.1735999999960263E-4</c:v>
                </c:pt>
                <c:pt idx="45869">
                  <c:v>9.1737999999960261E-4</c:v>
                </c:pt>
                <c:pt idx="45870">
                  <c:v>9.173999999996026E-4</c:v>
                </c:pt>
                <c:pt idx="45871">
                  <c:v>9.1741999999960259E-4</c:v>
                </c:pt>
                <c:pt idx="45872">
                  <c:v>9.1743999999960258E-4</c:v>
                </c:pt>
                <c:pt idx="45873">
                  <c:v>9.1745999999960257E-4</c:v>
                </c:pt>
                <c:pt idx="45874">
                  <c:v>9.1747999999960256E-4</c:v>
                </c:pt>
                <c:pt idx="45875">
                  <c:v>9.1749999999960255E-4</c:v>
                </c:pt>
                <c:pt idx="45876">
                  <c:v>9.1751999999960254E-4</c:v>
                </c:pt>
                <c:pt idx="45877">
                  <c:v>9.1753999999960253E-4</c:v>
                </c:pt>
                <c:pt idx="45878">
                  <c:v>9.1755999999960252E-4</c:v>
                </c:pt>
                <c:pt idx="45879">
                  <c:v>9.1757999999960251E-4</c:v>
                </c:pt>
                <c:pt idx="45880">
                  <c:v>9.175999999996025E-4</c:v>
                </c:pt>
                <c:pt idx="45881">
                  <c:v>9.1761999999960249E-4</c:v>
                </c:pt>
                <c:pt idx="45882">
                  <c:v>9.1763999999960248E-4</c:v>
                </c:pt>
                <c:pt idx="45883">
                  <c:v>9.1765999999960247E-4</c:v>
                </c:pt>
                <c:pt idx="45884">
                  <c:v>9.1767999999960246E-4</c:v>
                </c:pt>
                <c:pt idx="45885">
                  <c:v>9.1769999999960245E-4</c:v>
                </c:pt>
                <c:pt idx="45886">
                  <c:v>9.1771999999960244E-4</c:v>
                </c:pt>
                <c:pt idx="45887">
                  <c:v>9.1773999999960243E-4</c:v>
                </c:pt>
                <c:pt idx="45888">
                  <c:v>9.1775999999960242E-4</c:v>
                </c:pt>
                <c:pt idx="45889">
                  <c:v>9.1777999999960241E-4</c:v>
                </c:pt>
                <c:pt idx="45890">
                  <c:v>9.177999999996024E-4</c:v>
                </c:pt>
                <c:pt idx="45891">
                  <c:v>9.1781999999960239E-4</c:v>
                </c:pt>
                <c:pt idx="45892">
                  <c:v>9.1783999999960238E-4</c:v>
                </c:pt>
                <c:pt idx="45893">
                  <c:v>9.1785999999960237E-4</c:v>
                </c:pt>
                <c:pt idx="45894">
                  <c:v>9.1787999999960236E-4</c:v>
                </c:pt>
                <c:pt idx="45895">
                  <c:v>9.1789999999960235E-4</c:v>
                </c:pt>
                <c:pt idx="45896">
                  <c:v>9.1791999999960234E-4</c:v>
                </c:pt>
                <c:pt idx="45897">
                  <c:v>9.1793999999960232E-4</c:v>
                </c:pt>
                <c:pt idx="45898">
                  <c:v>9.1795999999960231E-4</c:v>
                </c:pt>
                <c:pt idx="45899">
                  <c:v>9.179799999996023E-4</c:v>
                </c:pt>
                <c:pt idx="45900">
                  <c:v>9.1799999999960229E-4</c:v>
                </c:pt>
                <c:pt idx="45901">
                  <c:v>9.1801999999960228E-4</c:v>
                </c:pt>
                <c:pt idx="45902">
                  <c:v>9.1803999999960227E-4</c:v>
                </c:pt>
                <c:pt idx="45903">
                  <c:v>9.1805999999960226E-4</c:v>
                </c:pt>
                <c:pt idx="45904">
                  <c:v>9.1807999999960225E-4</c:v>
                </c:pt>
                <c:pt idx="45905">
                  <c:v>9.1809999999960224E-4</c:v>
                </c:pt>
                <c:pt idx="45906">
                  <c:v>9.1811999999960223E-4</c:v>
                </c:pt>
                <c:pt idx="45907">
                  <c:v>9.1813999999960222E-4</c:v>
                </c:pt>
                <c:pt idx="45908">
                  <c:v>9.1815999999960221E-4</c:v>
                </c:pt>
                <c:pt idx="45909">
                  <c:v>9.181799999996022E-4</c:v>
                </c:pt>
                <c:pt idx="45910">
                  <c:v>9.1819999999960219E-4</c:v>
                </c:pt>
                <c:pt idx="45911">
                  <c:v>9.1821999999960218E-4</c:v>
                </c:pt>
                <c:pt idx="45912">
                  <c:v>9.1823999999960217E-4</c:v>
                </c:pt>
                <c:pt idx="45913">
                  <c:v>9.1825999999960216E-4</c:v>
                </c:pt>
                <c:pt idx="45914">
                  <c:v>9.1827999999960215E-4</c:v>
                </c:pt>
                <c:pt idx="45915">
                  <c:v>9.1829999999960214E-4</c:v>
                </c:pt>
                <c:pt idx="45916">
                  <c:v>9.1831999999960213E-4</c:v>
                </c:pt>
                <c:pt idx="45917">
                  <c:v>9.1833999999960212E-4</c:v>
                </c:pt>
                <c:pt idx="45918">
                  <c:v>9.1835999999960211E-4</c:v>
                </c:pt>
                <c:pt idx="45919">
                  <c:v>9.183799999996021E-4</c:v>
                </c:pt>
                <c:pt idx="45920">
                  <c:v>9.1839999999960209E-4</c:v>
                </c:pt>
                <c:pt idx="45921">
                  <c:v>9.1841999999960208E-4</c:v>
                </c:pt>
                <c:pt idx="45922">
                  <c:v>9.1843999999960207E-4</c:v>
                </c:pt>
                <c:pt idx="45923">
                  <c:v>9.1845999999960206E-4</c:v>
                </c:pt>
                <c:pt idx="45924">
                  <c:v>9.1847999999960205E-4</c:v>
                </c:pt>
                <c:pt idx="45925">
                  <c:v>9.1849999999960203E-4</c:v>
                </c:pt>
                <c:pt idx="45926">
                  <c:v>9.1851999999960202E-4</c:v>
                </c:pt>
                <c:pt idx="45927">
                  <c:v>9.1853999999960201E-4</c:v>
                </c:pt>
                <c:pt idx="45928">
                  <c:v>9.18559999999602E-4</c:v>
                </c:pt>
                <c:pt idx="45929">
                  <c:v>9.1857999999960199E-4</c:v>
                </c:pt>
                <c:pt idx="45930">
                  <c:v>9.1859999999960198E-4</c:v>
                </c:pt>
                <c:pt idx="45931">
                  <c:v>9.1861999999960197E-4</c:v>
                </c:pt>
                <c:pt idx="45932">
                  <c:v>9.1863999999960196E-4</c:v>
                </c:pt>
                <c:pt idx="45933">
                  <c:v>9.1865999999960195E-4</c:v>
                </c:pt>
                <c:pt idx="45934">
                  <c:v>9.1867999999960194E-4</c:v>
                </c:pt>
                <c:pt idx="45935">
                  <c:v>9.1869999999960193E-4</c:v>
                </c:pt>
                <c:pt idx="45936">
                  <c:v>9.1871999999960192E-4</c:v>
                </c:pt>
                <c:pt idx="45937">
                  <c:v>9.1873999999960191E-4</c:v>
                </c:pt>
                <c:pt idx="45938">
                  <c:v>9.187599999996019E-4</c:v>
                </c:pt>
                <c:pt idx="45939">
                  <c:v>9.1877999999960189E-4</c:v>
                </c:pt>
                <c:pt idx="45940">
                  <c:v>9.1879999999960188E-4</c:v>
                </c:pt>
                <c:pt idx="45941">
                  <c:v>9.1881999999960187E-4</c:v>
                </c:pt>
                <c:pt idx="45942">
                  <c:v>9.1883999999960186E-4</c:v>
                </c:pt>
                <c:pt idx="45943">
                  <c:v>9.1885999999960185E-4</c:v>
                </c:pt>
                <c:pt idx="45944">
                  <c:v>9.1887999999960184E-4</c:v>
                </c:pt>
                <c:pt idx="45945">
                  <c:v>9.1889999999960183E-4</c:v>
                </c:pt>
                <c:pt idx="45946">
                  <c:v>9.1891999999960182E-4</c:v>
                </c:pt>
                <c:pt idx="45947">
                  <c:v>9.1893999999960181E-4</c:v>
                </c:pt>
                <c:pt idx="45948">
                  <c:v>9.189599999996018E-4</c:v>
                </c:pt>
                <c:pt idx="45949">
                  <c:v>9.1897999999960179E-4</c:v>
                </c:pt>
                <c:pt idx="45950">
                  <c:v>9.1899999999960178E-4</c:v>
                </c:pt>
                <c:pt idx="45951">
                  <c:v>9.1901999999960177E-4</c:v>
                </c:pt>
                <c:pt idx="45952">
                  <c:v>9.1903999999960176E-4</c:v>
                </c:pt>
                <c:pt idx="45953">
                  <c:v>9.1905999999960174E-4</c:v>
                </c:pt>
                <c:pt idx="45954">
                  <c:v>9.1907999999960173E-4</c:v>
                </c:pt>
                <c:pt idx="45955">
                  <c:v>9.1909999999960172E-4</c:v>
                </c:pt>
                <c:pt idx="45956">
                  <c:v>9.1911999999960171E-4</c:v>
                </c:pt>
                <c:pt idx="45957">
                  <c:v>9.191399999996017E-4</c:v>
                </c:pt>
                <c:pt idx="45958">
                  <c:v>9.1915999999960169E-4</c:v>
                </c:pt>
                <c:pt idx="45959">
                  <c:v>9.1917999999960168E-4</c:v>
                </c:pt>
                <c:pt idx="45960">
                  <c:v>9.1919999999960167E-4</c:v>
                </c:pt>
                <c:pt idx="45961">
                  <c:v>9.1921999999960166E-4</c:v>
                </c:pt>
                <c:pt idx="45962">
                  <c:v>9.1923999999960165E-4</c:v>
                </c:pt>
                <c:pt idx="45963">
                  <c:v>9.1925999999960164E-4</c:v>
                </c:pt>
                <c:pt idx="45964">
                  <c:v>9.1927999999960163E-4</c:v>
                </c:pt>
                <c:pt idx="45965">
                  <c:v>9.1929999999960162E-4</c:v>
                </c:pt>
                <c:pt idx="45966">
                  <c:v>9.1931999999960161E-4</c:v>
                </c:pt>
                <c:pt idx="45967">
                  <c:v>9.193399999996016E-4</c:v>
                </c:pt>
                <c:pt idx="45968">
                  <c:v>9.1935999999960159E-4</c:v>
                </c:pt>
                <c:pt idx="45969">
                  <c:v>9.1937999999960158E-4</c:v>
                </c:pt>
                <c:pt idx="45970">
                  <c:v>9.1939999999960157E-4</c:v>
                </c:pt>
                <c:pt idx="45971">
                  <c:v>9.1941999999960156E-4</c:v>
                </c:pt>
                <c:pt idx="45972">
                  <c:v>9.1943999999960155E-4</c:v>
                </c:pt>
                <c:pt idx="45973">
                  <c:v>9.1945999999960154E-4</c:v>
                </c:pt>
                <c:pt idx="45974">
                  <c:v>9.1947999999960153E-4</c:v>
                </c:pt>
                <c:pt idx="45975">
                  <c:v>9.1949999999960152E-4</c:v>
                </c:pt>
                <c:pt idx="45976">
                  <c:v>9.1951999999960151E-4</c:v>
                </c:pt>
                <c:pt idx="45977">
                  <c:v>9.195399999996015E-4</c:v>
                </c:pt>
                <c:pt idx="45978">
                  <c:v>9.1955999999960149E-4</c:v>
                </c:pt>
                <c:pt idx="45979">
                  <c:v>9.1957999999960148E-4</c:v>
                </c:pt>
                <c:pt idx="45980">
                  <c:v>9.1959999999960147E-4</c:v>
                </c:pt>
                <c:pt idx="45981">
                  <c:v>9.1961999999960146E-4</c:v>
                </c:pt>
                <c:pt idx="45982">
                  <c:v>9.1963999999960144E-4</c:v>
                </c:pt>
                <c:pt idx="45983">
                  <c:v>9.1965999999960143E-4</c:v>
                </c:pt>
                <c:pt idx="45984">
                  <c:v>9.1967999999960142E-4</c:v>
                </c:pt>
                <c:pt idx="45985">
                  <c:v>9.1969999999960141E-4</c:v>
                </c:pt>
                <c:pt idx="45986">
                  <c:v>9.197199999996014E-4</c:v>
                </c:pt>
                <c:pt idx="45987">
                  <c:v>9.1973999999960139E-4</c:v>
                </c:pt>
                <c:pt idx="45988">
                  <c:v>9.1975999999960138E-4</c:v>
                </c:pt>
                <c:pt idx="45989">
                  <c:v>9.1977999999960137E-4</c:v>
                </c:pt>
                <c:pt idx="45990">
                  <c:v>9.1979999999960136E-4</c:v>
                </c:pt>
                <c:pt idx="45991">
                  <c:v>9.1981999999960135E-4</c:v>
                </c:pt>
                <c:pt idx="45992">
                  <c:v>9.1983999999960134E-4</c:v>
                </c:pt>
                <c:pt idx="45993">
                  <c:v>9.1985999999960133E-4</c:v>
                </c:pt>
                <c:pt idx="45994">
                  <c:v>9.1987999999960132E-4</c:v>
                </c:pt>
                <c:pt idx="45995">
                  <c:v>9.1989999999960131E-4</c:v>
                </c:pt>
                <c:pt idx="45996">
                  <c:v>9.199199999996013E-4</c:v>
                </c:pt>
                <c:pt idx="45997">
                  <c:v>9.1993999999960129E-4</c:v>
                </c:pt>
                <c:pt idx="45998">
                  <c:v>9.1995999999960128E-4</c:v>
                </c:pt>
                <c:pt idx="45999">
                  <c:v>9.1997999999960127E-4</c:v>
                </c:pt>
                <c:pt idx="46000">
                  <c:v>9.1999999999960126E-4</c:v>
                </c:pt>
                <c:pt idx="46001">
                  <c:v>9.2001999999960125E-4</c:v>
                </c:pt>
                <c:pt idx="46002">
                  <c:v>9.2003999999960124E-4</c:v>
                </c:pt>
                <c:pt idx="46003">
                  <c:v>9.2005999999960123E-4</c:v>
                </c:pt>
                <c:pt idx="46004">
                  <c:v>9.2007999999960122E-4</c:v>
                </c:pt>
                <c:pt idx="46005">
                  <c:v>9.2009999999960121E-4</c:v>
                </c:pt>
                <c:pt idx="46006">
                  <c:v>9.201199999996012E-4</c:v>
                </c:pt>
                <c:pt idx="46007">
                  <c:v>9.2013999999960119E-4</c:v>
                </c:pt>
                <c:pt idx="46008">
                  <c:v>9.2015999999960118E-4</c:v>
                </c:pt>
                <c:pt idx="46009">
                  <c:v>9.2017999999960117E-4</c:v>
                </c:pt>
                <c:pt idx="46010">
                  <c:v>9.2019999999960115E-4</c:v>
                </c:pt>
                <c:pt idx="46011">
                  <c:v>9.2021999999960114E-4</c:v>
                </c:pt>
                <c:pt idx="46012">
                  <c:v>9.2023999999960113E-4</c:v>
                </c:pt>
                <c:pt idx="46013">
                  <c:v>9.2025999999960112E-4</c:v>
                </c:pt>
                <c:pt idx="46014">
                  <c:v>9.2027999999960111E-4</c:v>
                </c:pt>
                <c:pt idx="46015">
                  <c:v>9.202999999996011E-4</c:v>
                </c:pt>
                <c:pt idx="46016">
                  <c:v>9.2031999999960109E-4</c:v>
                </c:pt>
                <c:pt idx="46017">
                  <c:v>9.2033999999960108E-4</c:v>
                </c:pt>
                <c:pt idx="46018">
                  <c:v>9.2035999999960107E-4</c:v>
                </c:pt>
                <c:pt idx="46019">
                  <c:v>9.2037999999960106E-4</c:v>
                </c:pt>
                <c:pt idx="46020">
                  <c:v>9.2039999999960105E-4</c:v>
                </c:pt>
                <c:pt idx="46021">
                  <c:v>9.2041999999960104E-4</c:v>
                </c:pt>
                <c:pt idx="46022">
                  <c:v>9.2043999999960103E-4</c:v>
                </c:pt>
                <c:pt idx="46023">
                  <c:v>9.2045999999960102E-4</c:v>
                </c:pt>
                <c:pt idx="46024">
                  <c:v>9.2047999999960101E-4</c:v>
                </c:pt>
                <c:pt idx="46025">
                  <c:v>9.20499999999601E-4</c:v>
                </c:pt>
                <c:pt idx="46026">
                  <c:v>9.2051999999960099E-4</c:v>
                </c:pt>
                <c:pt idx="46027">
                  <c:v>9.2053999999960098E-4</c:v>
                </c:pt>
                <c:pt idx="46028">
                  <c:v>9.2055999999960097E-4</c:v>
                </c:pt>
                <c:pt idx="46029">
                  <c:v>9.2057999999960096E-4</c:v>
                </c:pt>
                <c:pt idx="46030">
                  <c:v>9.2059999999960095E-4</c:v>
                </c:pt>
                <c:pt idx="46031">
                  <c:v>9.2061999999960094E-4</c:v>
                </c:pt>
                <c:pt idx="46032">
                  <c:v>9.2063999999960093E-4</c:v>
                </c:pt>
                <c:pt idx="46033">
                  <c:v>9.2065999999960092E-4</c:v>
                </c:pt>
                <c:pt idx="46034">
                  <c:v>9.2067999999960091E-4</c:v>
                </c:pt>
                <c:pt idx="46035">
                  <c:v>9.206999999996009E-4</c:v>
                </c:pt>
                <c:pt idx="46036">
                  <c:v>9.2071999999960089E-4</c:v>
                </c:pt>
                <c:pt idx="46037">
                  <c:v>9.2073999999960088E-4</c:v>
                </c:pt>
                <c:pt idx="46038">
                  <c:v>9.2075999999960086E-4</c:v>
                </c:pt>
                <c:pt idx="46039">
                  <c:v>9.2077999999960085E-4</c:v>
                </c:pt>
                <c:pt idx="46040">
                  <c:v>9.2079999999960084E-4</c:v>
                </c:pt>
                <c:pt idx="46041">
                  <c:v>9.2081999999960083E-4</c:v>
                </c:pt>
                <c:pt idx="46042">
                  <c:v>9.2083999999960082E-4</c:v>
                </c:pt>
                <c:pt idx="46043">
                  <c:v>9.2085999999960081E-4</c:v>
                </c:pt>
                <c:pt idx="46044">
                  <c:v>9.208799999996008E-4</c:v>
                </c:pt>
                <c:pt idx="46045">
                  <c:v>9.2089999999960079E-4</c:v>
                </c:pt>
                <c:pt idx="46046">
                  <c:v>9.2091999999960078E-4</c:v>
                </c:pt>
                <c:pt idx="46047">
                  <c:v>9.2093999999960077E-4</c:v>
                </c:pt>
                <c:pt idx="46048">
                  <c:v>9.2095999999960076E-4</c:v>
                </c:pt>
                <c:pt idx="46049">
                  <c:v>9.2097999999960075E-4</c:v>
                </c:pt>
                <c:pt idx="46050">
                  <c:v>9.2099999999960074E-4</c:v>
                </c:pt>
                <c:pt idx="46051">
                  <c:v>9.2101999999960073E-4</c:v>
                </c:pt>
                <c:pt idx="46052">
                  <c:v>9.2103999999960072E-4</c:v>
                </c:pt>
                <c:pt idx="46053">
                  <c:v>9.2105999999960071E-4</c:v>
                </c:pt>
                <c:pt idx="46054">
                  <c:v>9.210799999996007E-4</c:v>
                </c:pt>
                <c:pt idx="46055">
                  <c:v>9.2109999999960069E-4</c:v>
                </c:pt>
                <c:pt idx="46056">
                  <c:v>9.2111999999960068E-4</c:v>
                </c:pt>
                <c:pt idx="46057">
                  <c:v>9.2113999999960067E-4</c:v>
                </c:pt>
                <c:pt idx="46058">
                  <c:v>9.2115999999960066E-4</c:v>
                </c:pt>
                <c:pt idx="46059">
                  <c:v>9.2117999999960065E-4</c:v>
                </c:pt>
                <c:pt idx="46060">
                  <c:v>9.2119999999960064E-4</c:v>
                </c:pt>
                <c:pt idx="46061">
                  <c:v>9.2121999999960063E-4</c:v>
                </c:pt>
                <c:pt idx="46062">
                  <c:v>9.2123999999960062E-4</c:v>
                </c:pt>
                <c:pt idx="46063">
                  <c:v>9.2125999999960061E-4</c:v>
                </c:pt>
                <c:pt idx="46064">
                  <c:v>9.212799999996006E-4</c:v>
                </c:pt>
                <c:pt idx="46065">
                  <c:v>9.2129999999960059E-4</c:v>
                </c:pt>
                <c:pt idx="46066">
                  <c:v>9.2131999999960057E-4</c:v>
                </c:pt>
                <c:pt idx="46067">
                  <c:v>9.2133999999960056E-4</c:v>
                </c:pt>
                <c:pt idx="46068">
                  <c:v>9.2135999999960055E-4</c:v>
                </c:pt>
                <c:pt idx="46069">
                  <c:v>9.2137999999960054E-4</c:v>
                </c:pt>
                <c:pt idx="46070">
                  <c:v>9.2139999999960053E-4</c:v>
                </c:pt>
                <c:pt idx="46071">
                  <c:v>9.2141999999960052E-4</c:v>
                </c:pt>
                <c:pt idx="46072">
                  <c:v>9.2143999999960051E-4</c:v>
                </c:pt>
                <c:pt idx="46073">
                  <c:v>9.214599999996005E-4</c:v>
                </c:pt>
                <c:pt idx="46074">
                  <c:v>9.2147999999960049E-4</c:v>
                </c:pt>
                <c:pt idx="46075">
                  <c:v>9.2149999999960048E-4</c:v>
                </c:pt>
                <c:pt idx="46076">
                  <c:v>9.2151999999960047E-4</c:v>
                </c:pt>
                <c:pt idx="46077">
                  <c:v>9.2153999999960046E-4</c:v>
                </c:pt>
                <c:pt idx="46078">
                  <c:v>9.2155999999960045E-4</c:v>
                </c:pt>
                <c:pt idx="46079">
                  <c:v>9.2157999999960044E-4</c:v>
                </c:pt>
                <c:pt idx="46080">
                  <c:v>9.2159999999960043E-4</c:v>
                </c:pt>
                <c:pt idx="46081">
                  <c:v>9.2161999999960042E-4</c:v>
                </c:pt>
                <c:pt idx="46082">
                  <c:v>9.2163999999960041E-4</c:v>
                </c:pt>
                <c:pt idx="46083">
                  <c:v>9.216599999996004E-4</c:v>
                </c:pt>
                <c:pt idx="46084">
                  <c:v>9.2167999999960039E-4</c:v>
                </c:pt>
                <c:pt idx="46085">
                  <c:v>9.2169999999960038E-4</c:v>
                </c:pt>
                <c:pt idx="46086">
                  <c:v>9.2171999999960037E-4</c:v>
                </c:pt>
                <c:pt idx="46087">
                  <c:v>9.2173999999960036E-4</c:v>
                </c:pt>
                <c:pt idx="46088">
                  <c:v>9.2175999999960035E-4</c:v>
                </c:pt>
                <c:pt idx="46089">
                  <c:v>9.2177999999960034E-4</c:v>
                </c:pt>
                <c:pt idx="46090">
                  <c:v>9.2179999999960033E-4</c:v>
                </c:pt>
                <c:pt idx="46091">
                  <c:v>9.2181999999960032E-4</c:v>
                </c:pt>
                <c:pt idx="46092">
                  <c:v>9.2183999999960031E-4</c:v>
                </c:pt>
                <c:pt idx="46093">
                  <c:v>9.218599999996003E-4</c:v>
                </c:pt>
                <c:pt idx="46094">
                  <c:v>9.2187999999960028E-4</c:v>
                </c:pt>
                <c:pt idx="46095">
                  <c:v>9.2189999999960027E-4</c:v>
                </c:pt>
                <c:pt idx="46096">
                  <c:v>9.2191999999960026E-4</c:v>
                </c:pt>
                <c:pt idx="46097">
                  <c:v>9.2193999999960025E-4</c:v>
                </c:pt>
                <c:pt idx="46098">
                  <c:v>9.2195999999960024E-4</c:v>
                </c:pt>
                <c:pt idx="46099">
                  <c:v>9.2197999999960023E-4</c:v>
                </c:pt>
                <c:pt idx="46100">
                  <c:v>9.2199999999960022E-4</c:v>
                </c:pt>
                <c:pt idx="46101">
                  <c:v>9.2201999999960021E-4</c:v>
                </c:pt>
                <c:pt idx="46102">
                  <c:v>9.220399999996002E-4</c:v>
                </c:pt>
                <c:pt idx="46103">
                  <c:v>9.2205999999960019E-4</c:v>
                </c:pt>
                <c:pt idx="46104">
                  <c:v>9.2207999999960018E-4</c:v>
                </c:pt>
                <c:pt idx="46105">
                  <c:v>9.2209999999960017E-4</c:v>
                </c:pt>
                <c:pt idx="46106">
                  <c:v>9.2211999999960016E-4</c:v>
                </c:pt>
                <c:pt idx="46107">
                  <c:v>9.2213999999960015E-4</c:v>
                </c:pt>
                <c:pt idx="46108">
                  <c:v>9.2215999999960014E-4</c:v>
                </c:pt>
                <c:pt idx="46109">
                  <c:v>9.2217999999960013E-4</c:v>
                </c:pt>
                <c:pt idx="46110">
                  <c:v>9.2219999999960012E-4</c:v>
                </c:pt>
                <c:pt idx="46111">
                  <c:v>9.2221999999960011E-4</c:v>
                </c:pt>
                <c:pt idx="46112">
                  <c:v>9.222399999996001E-4</c:v>
                </c:pt>
                <c:pt idx="46113">
                  <c:v>9.2225999999960009E-4</c:v>
                </c:pt>
                <c:pt idx="46114">
                  <c:v>9.2227999999960008E-4</c:v>
                </c:pt>
                <c:pt idx="46115">
                  <c:v>9.2229999999960007E-4</c:v>
                </c:pt>
                <c:pt idx="46116">
                  <c:v>9.2231999999960006E-4</c:v>
                </c:pt>
                <c:pt idx="46117">
                  <c:v>9.2233999999960005E-4</c:v>
                </c:pt>
                <c:pt idx="46118">
                  <c:v>9.2235999999960004E-4</c:v>
                </c:pt>
                <c:pt idx="46119">
                  <c:v>9.2237999999960003E-4</c:v>
                </c:pt>
                <c:pt idx="46120">
                  <c:v>9.2239999999960002E-4</c:v>
                </c:pt>
                <c:pt idx="46121">
                  <c:v>9.2241999999960001E-4</c:v>
                </c:pt>
                <c:pt idx="46122">
                  <c:v>9.2243999999959999E-4</c:v>
                </c:pt>
                <c:pt idx="46123">
                  <c:v>9.2245999999959998E-4</c:v>
                </c:pt>
                <c:pt idx="46124">
                  <c:v>9.2247999999959997E-4</c:v>
                </c:pt>
                <c:pt idx="46125">
                  <c:v>9.2249999999959996E-4</c:v>
                </c:pt>
                <c:pt idx="46126">
                  <c:v>9.2251999999959995E-4</c:v>
                </c:pt>
                <c:pt idx="46127">
                  <c:v>9.2253999999959994E-4</c:v>
                </c:pt>
                <c:pt idx="46128">
                  <c:v>9.2255999999959993E-4</c:v>
                </c:pt>
                <c:pt idx="46129">
                  <c:v>9.2257999999959992E-4</c:v>
                </c:pt>
                <c:pt idx="46130">
                  <c:v>9.2259999999959991E-4</c:v>
                </c:pt>
                <c:pt idx="46131">
                  <c:v>9.226199999995999E-4</c:v>
                </c:pt>
                <c:pt idx="46132">
                  <c:v>9.2263999999959989E-4</c:v>
                </c:pt>
                <c:pt idx="46133">
                  <c:v>9.2265999999959988E-4</c:v>
                </c:pt>
                <c:pt idx="46134">
                  <c:v>9.2267999999959987E-4</c:v>
                </c:pt>
                <c:pt idx="46135">
                  <c:v>9.2269999999959986E-4</c:v>
                </c:pt>
                <c:pt idx="46136">
                  <c:v>9.2271999999959985E-4</c:v>
                </c:pt>
                <c:pt idx="46137">
                  <c:v>9.2273999999959984E-4</c:v>
                </c:pt>
                <c:pt idx="46138">
                  <c:v>9.2275999999959983E-4</c:v>
                </c:pt>
                <c:pt idx="46139">
                  <c:v>9.2277999999959982E-4</c:v>
                </c:pt>
                <c:pt idx="46140">
                  <c:v>9.2279999999959981E-4</c:v>
                </c:pt>
                <c:pt idx="46141">
                  <c:v>9.228199999995998E-4</c:v>
                </c:pt>
                <c:pt idx="46142">
                  <c:v>9.2283999999959979E-4</c:v>
                </c:pt>
                <c:pt idx="46143">
                  <c:v>9.2285999999959978E-4</c:v>
                </c:pt>
                <c:pt idx="46144">
                  <c:v>9.2287999999959977E-4</c:v>
                </c:pt>
                <c:pt idx="46145">
                  <c:v>9.2289999999959976E-4</c:v>
                </c:pt>
                <c:pt idx="46146">
                  <c:v>9.2291999999959975E-4</c:v>
                </c:pt>
                <c:pt idx="46147">
                  <c:v>9.2293999999959974E-4</c:v>
                </c:pt>
                <c:pt idx="46148">
                  <c:v>9.2295999999959973E-4</c:v>
                </c:pt>
                <c:pt idx="46149">
                  <c:v>9.2297999999959972E-4</c:v>
                </c:pt>
                <c:pt idx="46150">
                  <c:v>9.229999999995997E-4</c:v>
                </c:pt>
                <c:pt idx="46151">
                  <c:v>9.2301999999959969E-4</c:v>
                </c:pt>
                <c:pt idx="46152">
                  <c:v>9.2303999999959968E-4</c:v>
                </c:pt>
                <c:pt idx="46153">
                  <c:v>9.2305999999959967E-4</c:v>
                </c:pt>
                <c:pt idx="46154">
                  <c:v>9.2307999999959966E-4</c:v>
                </c:pt>
                <c:pt idx="46155">
                  <c:v>9.2309999999959965E-4</c:v>
                </c:pt>
                <c:pt idx="46156">
                  <c:v>9.2311999999959964E-4</c:v>
                </c:pt>
                <c:pt idx="46157">
                  <c:v>9.2313999999959963E-4</c:v>
                </c:pt>
                <c:pt idx="46158">
                  <c:v>9.2315999999959962E-4</c:v>
                </c:pt>
                <c:pt idx="46159">
                  <c:v>9.2317999999959961E-4</c:v>
                </c:pt>
                <c:pt idx="46160">
                  <c:v>9.231999999995996E-4</c:v>
                </c:pt>
                <c:pt idx="46161">
                  <c:v>9.2321999999959959E-4</c:v>
                </c:pt>
                <c:pt idx="46162">
                  <c:v>9.2323999999959958E-4</c:v>
                </c:pt>
                <c:pt idx="46163">
                  <c:v>9.2325999999959957E-4</c:v>
                </c:pt>
                <c:pt idx="46164">
                  <c:v>9.2327999999959956E-4</c:v>
                </c:pt>
                <c:pt idx="46165">
                  <c:v>9.2329999999959955E-4</c:v>
                </c:pt>
                <c:pt idx="46166">
                  <c:v>9.2331999999959954E-4</c:v>
                </c:pt>
                <c:pt idx="46167">
                  <c:v>9.2333999999959953E-4</c:v>
                </c:pt>
                <c:pt idx="46168">
                  <c:v>9.2335999999959952E-4</c:v>
                </c:pt>
                <c:pt idx="46169">
                  <c:v>9.2337999999959951E-4</c:v>
                </c:pt>
                <c:pt idx="46170">
                  <c:v>9.233999999995995E-4</c:v>
                </c:pt>
                <c:pt idx="46171">
                  <c:v>9.2341999999959949E-4</c:v>
                </c:pt>
                <c:pt idx="46172">
                  <c:v>9.2343999999959948E-4</c:v>
                </c:pt>
                <c:pt idx="46173">
                  <c:v>9.2345999999959947E-4</c:v>
                </c:pt>
                <c:pt idx="46174">
                  <c:v>9.2347999999959946E-4</c:v>
                </c:pt>
                <c:pt idx="46175">
                  <c:v>9.2349999999959945E-4</c:v>
                </c:pt>
                <c:pt idx="46176">
                  <c:v>9.2351999999959944E-4</c:v>
                </c:pt>
                <c:pt idx="46177">
                  <c:v>9.2353999999959943E-4</c:v>
                </c:pt>
                <c:pt idx="46178">
                  <c:v>9.2355999999959941E-4</c:v>
                </c:pt>
                <c:pt idx="46179">
                  <c:v>9.235799999995994E-4</c:v>
                </c:pt>
                <c:pt idx="46180">
                  <c:v>9.2359999999959939E-4</c:v>
                </c:pt>
                <c:pt idx="46181">
                  <c:v>9.2361999999959938E-4</c:v>
                </c:pt>
                <c:pt idx="46182">
                  <c:v>9.2363999999959937E-4</c:v>
                </c:pt>
                <c:pt idx="46183">
                  <c:v>9.2365999999959936E-4</c:v>
                </c:pt>
                <c:pt idx="46184">
                  <c:v>9.2367999999959935E-4</c:v>
                </c:pt>
                <c:pt idx="46185">
                  <c:v>9.2369999999959934E-4</c:v>
                </c:pt>
                <c:pt idx="46186">
                  <c:v>9.2371999999959933E-4</c:v>
                </c:pt>
                <c:pt idx="46187">
                  <c:v>9.2373999999959932E-4</c:v>
                </c:pt>
                <c:pt idx="46188">
                  <c:v>9.2375999999959931E-4</c:v>
                </c:pt>
                <c:pt idx="46189">
                  <c:v>9.237799999995993E-4</c:v>
                </c:pt>
                <c:pt idx="46190">
                  <c:v>9.2379999999959929E-4</c:v>
                </c:pt>
                <c:pt idx="46191">
                  <c:v>9.2381999999959928E-4</c:v>
                </c:pt>
                <c:pt idx="46192">
                  <c:v>9.2383999999959927E-4</c:v>
                </c:pt>
                <c:pt idx="46193">
                  <c:v>9.2385999999959926E-4</c:v>
                </c:pt>
                <c:pt idx="46194">
                  <c:v>9.2387999999959925E-4</c:v>
                </c:pt>
                <c:pt idx="46195">
                  <c:v>9.2389999999959924E-4</c:v>
                </c:pt>
                <c:pt idx="46196">
                  <c:v>9.2391999999959923E-4</c:v>
                </c:pt>
                <c:pt idx="46197">
                  <c:v>9.2393999999959922E-4</c:v>
                </c:pt>
                <c:pt idx="46198">
                  <c:v>9.2395999999959921E-4</c:v>
                </c:pt>
                <c:pt idx="46199">
                  <c:v>9.239799999995992E-4</c:v>
                </c:pt>
                <c:pt idx="46200">
                  <c:v>9.2399999999959919E-4</c:v>
                </c:pt>
                <c:pt idx="46201">
                  <c:v>9.2401999999959918E-4</c:v>
                </c:pt>
                <c:pt idx="46202">
                  <c:v>9.2403999999959917E-4</c:v>
                </c:pt>
                <c:pt idx="46203">
                  <c:v>9.2405999999959916E-4</c:v>
                </c:pt>
                <c:pt idx="46204">
                  <c:v>9.2407999999959915E-4</c:v>
                </c:pt>
                <c:pt idx="46205">
                  <c:v>9.2409999999959914E-4</c:v>
                </c:pt>
                <c:pt idx="46206">
                  <c:v>9.2411999999959912E-4</c:v>
                </c:pt>
                <c:pt idx="46207">
                  <c:v>9.2413999999959911E-4</c:v>
                </c:pt>
                <c:pt idx="46208">
                  <c:v>9.241599999995991E-4</c:v>
                </c:pt>
                <c:pt idx="46209">
                  <c:v>9.2417999999959909E-4</c:v>
                </c:pt>
                <c:pt idx="46210">
                  <c:v>9.2419999999959908E-4</c:v>
                </c:pt>
                <c:pt idx="46211">
                  <c:v>9.2421999999959907E-4</c:v>
                </c:pt>
                <c:pt idx="46212">
                  <c:v>9.2423999999959906E-4</c:v>
                </c:pt>
                <c:pt idx="46213">
                  <c:v>9.2425999999959905E-4</c:v>
                </c:pt>
                <c:pt idx="46214">
                  <c:v>9.2427999999959904E-4</c:v>
                </c:pt>
                <c:pt idx="46215">
                  <c:v>9.2429999999959903E-4</c:v>
                </c:pt>
                <c:pt idx="46216">
                  <c:v>9.2431999999959902E-4</c:v>
                </c:pt>
                <c:pt idx="46217">
                  <c:v>9.2433999999959901E-4</c:v>
                </c:pt>
                <c:pt idx="46218">
                  <c:v>9.24359999999599E-4</c:v>
                </c:pt>
                <c:pt idx="46219">
                  <c:v>9.2437999999959899E-4</c:v>
                </c:pt>
                <c:pt idx="46220">
                  <c:v>9.2439999999959898E-4</c:v>
                </c:pt>
                <c:pt idx="46221">
                  <c:v>9.2441999999959897E-4</c:v>
                </c:pt>
                <c:pt idx="46222">
                  <c:v>9.2443999999959896E-4</c:v>
                </c:pt>
                <c:pt idx="46223">
                  <c:v>9.2445999999959895E-4</c:v>
                </c:pt>
                <c:pt idx="46224">
                  <c:v>9.2447999999959894E-4</c:v>
                </c:pt>
                <c:pt idx="46225">
                  <c:v>9.2449999999959893E-4</c:v>
                </c:pt>
                <c:pt idx="46226">
                  <c:v>9.2451999999959892E-4</c:v>
                </c:pt>
                <c:pt idx="46227">
                  <c:v>9.2453999999959891E-4</c:v>
                </c:pt>
                <c:pt idx="46228">
                  <c:v>9.245599999995989E-4</c:v>
                </c:pt>
                <c:pt idx="46229">
                  <c:v>9.2457999999959889E-4</c:v>
                </c:pt>
                <c:pt idx="46230">
                  <c:v>9.2459999999959888E-4</c:v>
                </c:pt>
                <c:pt idx="46231">
                  <c:v>9.2461999999959887E-4</c:v>
                </c:pt>
                <c:pt idx="46232">
                  <c:v>9.2463999999959886E-4</c:v>
                </c:pt>
                <c:pt idx="46233">
                  <c:v>9.2465999999959885E-4</c:v>
                </c:pt>
                <c:pt idx="46234">
                  <c:v>9.2467999999959883E-4</c:v>
                </c:pt>
                <c:pt idx="46235">
                  <c:v>9.2469999999959882E-4</c:v>
                </c:pt>
                <c:pt idx="46236">
                  <c:v>9.2471999999959881E-4</c:v>
                </c:pt>
                <c:pt idx="46237">
                  <c:v>9.247399999995988E-4</c:v>
                </c:pt>
                <c:pt idx="46238">
                  <c:v>9.2475999999959879E-4</c:v>
                </c:pt>
                <c:pt idx="46239">
                  <c:v>9.2477999999959878E-4</c:v>
                </c:pt>
                <c:pt idx="46240">
                  <c:v>9.2479999999959877E-4</c:v>
                </c:pt>
                <c:pt idx="46241">
                  <c:v>9.2481999999959876E-4</c:v>
                </c:pt>
                <c:pt idx="46242">
                  <c:v>9.2483999999959875E-4</c:v>
                </c:pt>
                <c:pt idx="46243">
                  <c:v>9.2485999999959874E-4</c:v>
                </c:pt>
                <c:pt idx="46244">
                  <c:v>9.2487999999959873E-4</c:v>
                </c:pt>
                <c:pt idx="46245">
                  <c:v>9.2489999999959872E-4</c:v>
                </c:pt>
                <c:pt idx="46246">
                  <c:v>9.2491999999959871E-4</c:v>
                </c:pt>
                <c:pt idx="46247">
                  <c:v>9.249399999995987E-4</c:v>
                </c:pt>
                <c:pt idx="46248">
                  <c:v>9.2495999999959869E-4</c:v>
                </c:pt>
                <c:pt idx="46249">
                  <c:v>9.2497999999959868E-4</c:v>
                </c:pt>
                <c:pt idx="46250">
                  <c:v>9.2499999999959867E-4</c:v>
                </c:pt>
                <c:pt idx="46251">
                  <c:v>9.2501999999959866E-4</c:v>
                </c:pt>
                <c:pt idx="46252">
                  <c:v>9.2503999999959865E-4</c:v>
                </c:pt>
                <c:pt idx="46253">
                  <c:v>9.2505999999959864E-4</c:v>
                </c:pt>
                <c:pt idx="46254">
                  <c:v>9.2507999999959863E-4</c:v>
                </c:pt>
                <c:pt idx="46255">
                  <c:v>9.2509999999959862E-4</c:v>
                </c:pt>
                <c:pt idx="46256">
                  <c:v>9.2511999999959861E-4</c:v>
                </c:pt>
                <c:pt idx="46257">
                  <c:v>9.251399999995986E-4</c:v>
                </c:pt>
                <c:pt idx="46258">
                  <c:v>9.2515999999959859E-4</c:v>
                </c:pt>
                <c:pt idx="46259">
                  <c:v>9.2517999999959858E-4</c:v>
                </c:pt>
                <c:pt idx="46260">
                  <c:v>9.2519999999959857E-4</c:v>
                </c:pt>
                <c:pt idx="46261">
                  <c:v>9.2521999999959856E-4</c:v>
                </c:pt>
                <c:pt idx="46262">
                  <c:v>9.2523999999959855E-4</c:v>
                </c:pt>
                <c:pt idx="46263">
                  <c:v>9.2525999999959853E-4</c:v>
                </c:pt>
                <c:pt idx="46264">
                  <c:v>9.2527999999959852E-4</c:v>
                </c:pt>
                <c:pt idx="46265">
                  <c:v>9.2529999999959851E-4</c:v>
                </c:pt>
                <c:pt idx="46266">
                  <c:v>9.253199999995985E-4</c:v>
                </c:pt>
                <c:pt idx="46267">
                  <c:v>9.2533999999959849E-4</c:v>
                </c:pt>
                <c:pt idx="46268">
                  <c:v>9.2535999999959848E-4</c:v>
                </c:pt>
                <c:pt idx="46269">
                  <c:v>9.2537999999959847E-4</c:v>
                </c:pt>
                <c:pt idx="46270">
                  <c:v>9.2539999999959846E-4</c:v>
                </c:pt>
                <c:pt idx="46271">
                  <c:v>9.2541999999959845E-4</c:v>
                </c:pt>
                <c:pt idx="46272">
                  <c:v>9.2543999999959844E-4</c:v>
                </c:pt>
                <c:pt idx="46273">
                  <c:v>9.2545999999959843E-4</c:v>
                </c:pt>
                <c:pt idx="46274">
                  <c:v>9.2547999999959842E-4</c:v>
                </c:pt>
                <c:pt idx="46275">
                  <c:v>9.2549999999959841E-4</c:v>
                </c:pt>
                <c:pt idx="46276">
                  <c:v>9.255199999995984E-4</c:v>
                </c:pt>
                <c:pt idx="46277">
                  <c:v>9.2553999999959839E-4</c:v>
                </c:pt>
                <c:pt idx="46278">
                  <c:v>9.2555999999959838E-4</c:v>
                </c:pt>
                <c:pt idx="46279">
                  <c:v>9.2557999999959837E-4</c:v>
                </c:pt>
                <c:pt idx="46280">
                  <c:v>9.2559999999959836E-4</c:v>
                </c:pt>
                <c:pt idx="46281">
                  <c:v>9.2561999999959835E-4</c:v>
                </c:pt>
                <c:pt idx="46282">
                  <c:v>9.2563999999959834E-4</c:v>
                </c:pt>
                <c:pt idx="46283">
                  <c:v>9.2565999999959833E-4</c:v>
                </c:pt>
                <c:pt idx="46284">
                  <c:v>9.2567999999959832E-4</c:v>
                </c:pt>
                <c:pt idx="46285">
                  <c:v>9.2569999999959831E-4</c:v>
                </c:pt>
                <c:pt idx="46286">
                  <c:v>9.257199999995983E-4</c:v>
                </c:pt>
                <c:pt idx="46287">
                  <c:v>9.2573999999959829E-4</c:v>
                </c:pt>
                <c:pt idx="46288">
                  <c:v>9.2575999999959828E-4</c:v>
                </c:pt>
                <c:pt idx="46289">
                  <c:v>9.2577999999959827E-4</c:v>
                </c:pt>
                <c:pt idx="46290">
                  <c:v>9.2579999999959826E-4</c:v>
                </c:pt>
                <c:pt idx="46291">
                  <c:v>9.2581999999959824E-4</c:v>
                </c:pt>
                <c:pt idx="46292">
                  <c:v>9.2583999999959823E-4</c:v>
                </c:pt>
                <c:pt idx="46293">
                  <c:v>9.2585999999959822E-4</c:v>
                </c:pt>
                <c:pt idx="46294">
                  <c:v>9.2587999999959821E-4</c:v>
                </c:pt>
                <c:pt idx="46295">
                  <c:v>9.258999999995982E-4</c:v>
                </c:pt>
                <c:pt idx="46296">
                  <c:v>9.2591999999959819E-4</c:v>
                </c:pt>
                <c:pt idx="46297">
                  <c:v>9.2593999999959818E-4</c:v>
                </c:pt>
                <c:pt idx="46298">
                  <c:v>9.2595999999959817E-4</c:v>
                </c:pt>
                <c:pt idx="46299">
                  <c:v>9.2597999999959816E-4</c:v>
                </c:pt>
                <c:pt idx="46300">
                  <c:v>9.2599999999959815E-4</c:v>
                </c:pt>
                <c:pt idx="46301">
                  <c:v>9.2601999999959814E-4</c:v>
                </c:pt>
                <c:pt idx="46302">
                  <c:v>9.2603999999959813E-4</c:v>
                </c:pt>
                <c:pt idx="46303">
                  <c:v>9.2605999999959812E-4</c:v>
                </c:pt>
                <c:pt idx="46304">
                  <c:v>9.2607999999959811E-4</c:v>
                </c:pt>
                <c:pt idx="46305">
                  <c:v>9.260999999995981E-4</c:v>
                </c:pt>
                <c:pt idx="46306">
                  <c:v>9.2611999999959809E-4</c:v>
                </c:pt>
                <c:pt idx="46307">
                  <c:v>9.2613999999959808E-4</c:v>
                </c:pt>
                <c:pt idx="46308">
                  <c:v>9.2615999999959807E-4</c:v>
                </c:pt>
                <c:pt idx="46309">
                  <c:v>9.2617999999959806E-4</c:v>
                </c:pt>
                <c:pt idx="46310">
                  <c:v>9.2619999999959805E-4</c:v>
                </c:pt>
                <c:pt idx="46311">
                  <c:v>9.2621999999959804E-4</c:v>
                </c:pt>
                <c:pt idx="46312">
                  <c:v>9.2623999999959803E-4</c:v>
                </c:pt>
                <c:pt idx="46313">
                  <c:v>9.2625999999959802E-4</c:v>
                </c:pt>
                <c:pt idx="46314">
                  <c:v>9.2627999999959801E-4</c:v>
                </c:pt>
                <c:pt idx="46315">
                  <c:v>9.26299999999598E-4</c:v>
                </c:pt>
                <c:pt idx="46316">
                  <c:v>9.2631999999959799E-4</c:v>
                </c:pt>
                <c:pt idx="46317">
                  <c:v>9.2633999999959798E-4</c:v>
                </c:pt>
                <c:pt idx="46318">
                  <c:v>9.2635999999959797E-4</c:v>
                </c:pt>
                <c:pt idx="46319">
                  <c:v>9.2637999999959795E-4</c:v>
                </c:pt>
                <c:pt idx="46320">
                  <c:v>9.2639999999959794E-4</c:v>
                </c:pt>
                <c:pt idx="46321">
                  <c:v>9.2641999999959793E-4</c:v>
                </c:pt>
                <c:pt idx="46322">
                  <c:v>9.2643999999959792E-4</c:v>
                </c:pt>
                <c:pt idx="46323">
                  <c:v>9.2645999999959791E-4</c:v>
                </c:pt>
                <c:pt idx="46324">
                  <c:v>9.264799999995979E-4</c:v>
                </c:pt>
                <c:pt idx="46325">
                  <c:v>9.2649999999959789E-4</c:v>
                </c:pt>
                <c:pt idx="46326">
                  <c:v>9.2651999999959788E-4</c:v>
                </c:pt>
                <c:pt idx="46327">
                  <c:v>9.2653999999959787E-4</c:v>
                </c:pt>
                <c:pt idx="46328">
                  <c:v>9.2655999999959786E-4</c:v>
                </c:pt>
                <c:pt idx="46329">
                  <c:v>9.2657999999959785E-4</c:v>
                </c:pt>
                <c:pt idx="46330">
                  <c:v>9.2659999999959784E-4</c:v>
                </c:pt>
                <c:pt idx="46331">
                  <c:v>9.2661999999959783E-4</c:v>
                </c:pt>
                <c:pt idx="46332">
                  <c:v>9.2663999999959782E-4</c:v>
                </c:pt>
                <c:pt idx="46333">
                  <c:v>9.2665999999959781E-4</c:v>
                </c:pt>
                <c:pt idx="46334">
                  <c:v>9.266799999995978E-4</c:v>
                </c:pt>
                <c:pt idx="46335">
                  <c:v>9.2669999999959779E-4</c:v>
                </c:pt>
                <c:pt idx="46336">
                  <c:v>9.2671999999959778E-4</c:v>
                </c:pt>
                <c:pt idx="46337">
                  <c:v>9.2673999999959777E-4</c:v>
                </c:pt>
                <c:pt idx="46338">
                  <c:v>9.2675999999959776E-4</c:v>
                </c:pt>
                <c:pt idx="46339">
                  <c:v>9.2677999999959775E-4</c:v>
                </c:pt>
                <c:pt idx="46340">
                  <c:v>9.2679999999959774E-4</c:v>
                </c:pt>
                <c:pt idx="46341">
                  <c:v>9.2681999999959773E-4</c:v>
                </c:pt>
                <c:pt idx="46342">
                  <c:v>9.2683999999959772E-4</c:v>
                </c:pt>
                <c:pt idx="46343">
                  <c:v>9.2685999999959771E-4</c:v>
                </c:pt>
                <c:pt idx="46344">
                  <c:v>9.268799999995977E-4</c:v>
                </c:pt>
                <c:pt idx="46345">
                  <c:v>9.2689999999959769E-4</c:v>
                </c:pt>
                <c:pt idx="46346">
                  <c:v>9.2691999999959768E-4</c:v>
                </c:pt>
                <c:pt idx="46347">
                  <c:v>9.2693999999959766E-4</c:v>
                </c:pt>
                <c:pt idx="46348">
                  <c:v>9.2695999999959765E-4</c:v>
                </c:pt>
                <c:pt idx="46349">
                  <c:v>9.2697999999959764E-4</c:v>
                </c:pt>
                <c:pt idx="46350">
                  <c:v>9.2699999999959763E-4</c:v>
                </c:pt>
                <c:pt idx="46351">
                  <c:v>9.2701999999959762E-4</c:v>
                </c:pt>
                <c:pt idx="46352">
                  <c:v>9.2703999999959761E-4</c:v>
                </c:pt>
                <c:pt idx="46353">
                  <c:v>9.270599999995976E-4</c:v>
                </c:pt>
                <c:pt idx="46354">
                  <c:v>9.2707999999959759E-4</c:v>
                </c:pt>
                <c:pt idx="46355">
                  <c:v>9.2709999999959758E-4</c:v>
                </c:pt>
                <c:pt idx="46356">
                  <c:v>9.2711999999959757E-4</c:v>
                </c:pt>
                <c:pt idx="46357">
                  <c:v>9.2713999999959756E-4</c:v>
                </c:pt>
                <c:pt idx="46358">
                  <c:v>9.2715999999959755E-4</c:v>
                </c:pt>
                <c:pt idx="46359">
                  <c:v>9.2717999999959754E-4</c:v>
                </c:pt>
                <c:pt idx="46360">
                  <c:v>9.2719999999959753E-4</c:v>
                </c:pt>
                <c:pt idx="46361">
                  <c:v>9.2721999999959752E-4</c:v>
                </c:pt>
                <c:pt idx="46362">
                  <c:v>9.2723999999959751E-4</c:v>
                </c:pt>
                <c:pt idx="46363">
                  <c:v>9.272599999995975E-4</c:v>
                </c:pt>
                <c:pt idx="46364">
                  <c:v>9.2727999999959749E-4</c:v>
                </c:pt>
                <c:pt idx="46365">
                  <c:v>9.2729999999959748E-4</c:v>
                </c:pt>
                <c:pt idx="46366">
                  <c:v>9.2731999999959747E-4</c:v>
                </c:pt>
                <c:pt idx="46367">
                  <c:v>9.2733999999959746E-4</c:v>
                </c:pt>
                <c:pt idx="46368">
                  <c:v>9.2735999999959745E-4</c:v>
                </c:pt>
                <c:pt idx="46369">
                  <c:v>9.2737999999959744E-4</c:v>
                </c:pt>
                <c:pt idx="46370">
                  <c:v>9.2739999999959743E-4</c:v>
                </c:pt>
                <c:pt idx="46371">
                  <c:v>9.2741999999959742E-4</c:v>
                </c:pt>
                <c:pt idx="46372">
                  <c:v>9.2743999999959741E-4</c:v>
                </c:pt>
                <c:pt idx="46373">
                  <c:v>9.274599999995974E-4</c:v>
                </c:pt>
                <c:pt idx="46374">
                  <c:v>9.2747999999959739E-4</c:v>
                </c:pt>
                <c:pt idx="46375">
                  <c:v>9.2749999999959737E-4</c:v>
                </c:pt>
                <c:pt idx="46376">
                  <c:v>9.2751999999959736E-4</c:v>
                </c:pt>
                <c:pt idx="46377">
                  <c:v>9.2753999999959735E-4</c:v>
                </c:pt>
                <c:pt idx="46378">
                  <c:v>9.2755999999959734E-4</c:v>
                </c:pt>
                <c:pt idx="46379">
                  <c:v>9.2757999999959733E-4</c:v>
                </c:pt>
                <c:pt idx="46380">
                  <c:v>9.2759999999959732E-4</c:v>
                </c:pt>
                <c:pt idx="46381">
                  <c:v>9.2761999999959731E-4</c:v>
                </c:pt>
                <c:pt idx="46382">
                  <c:v>9.276399999995973E-4</c:v>
                </c:pt>
                <c:pt idx="46383">
                  <c:v>9.2765999999959729E-4</c:v>
                </c:pt>
                <c:pt idx="46384">
                  <c:v>9.2767999999959728E-4</c:v>
                </c:pt>
                <c:pt idx="46385">
                  <c:v>9.2769999999959727E-4</c:v>
                </c:pt>
                <c:pt idx="46386">
                  <c:v>9.2771999999959726E-4</c:v>
                </c:pt>
                <c:pt idx="46387">
                  <c:v>9.2773999999959725E-4</c:v>
                </c:pt>
                <c:pt idx="46388">
                  <c:v>9.2775999999959724E-4</c:v>
                </c:pt>
                <c:pt idx="46389">
                  <c:v>9.2777999999959723E-4</c:v>
                </c:pt>
                <c:pt idx="46390">
                  <c:v>9.2779999999959722E-4</c:v>
                </c:pt>
                <c:pt idx="46391">
                  <c:v>9.2781999999959721E-4</c:v>
                </c:pt>
                <c:pt idx="46392">
                  <c:v>9.278399999995972E-4</c:v>
                </c:pt>
                <c:pt idx="46393">
                  <c:v>9.2785999999959719E-4</c:v>
                </c:pt>
                <c:pt idx="46394">
                  <c:v>9.2787999999959718E-4</c:v>
                </c:pt>
                <c:pt idx="46395">
                  <c:v>9.2789999999959717E-4</c:v>
                </c:pt>
                <c:pt idx="46396">
                  <c:v>9.2791999999959716E-4</c:v>
                </c:pt>
                <c:pt idx="46397">
                  <c:v>9.2793999999959715E-4</c:v>
                </c:pt>
                <c:pt idx="46398">
                  <c:v>9.2795999999959714E-4</c:v>
                </c:pt>
                <c:pt idx="46399">
                  <c:v>9.2797999999959713E-4</c:v>
                </c:pt>
                <c:pt idx="46400">
                  <c:v>9.2799999999959712E-4</c:v>
                </c:pt>
                <c:pt idx="46401">
                  <c:v>9.2801999999959711E-4</c:v>
                </c:pt>
                <c:pt idx="46402">
                  <c:v>9.280399999995971E-4</c:v>
                </c:pt>
                <c:pt idx="46403">
                  <c:v>9.2805999999959708E-4</c:v>
                </c:pt>
                <c:pt idx="46404">
                  <c:v>9.2807999999959707E-4</c:v>
                </c:pt>
                <c:pt idx="46405">
                  <c:v>9.2809999999959706E-4</c:v>
                </c:pt>
                <c:pt idx="46406">
                  <c:v>9.2811999999959705E-4</c:v>
                </c:pt>
                <c:pt idx="46407">
                  <c:v>9.2813999999959704E-4</c:v>
                </c:pt>
                <c:pt idx="46408">
                  <c:v>9.2815999999959703E-4</c:v>
                </c:pt>
                <c:pt idx="46409">
                  <c:v>9.2817999999959702E-4</c:v>
                </c:pt>
                <c:pt idx="46410">
                  <c:v>9.2819999999959701E-4</c:v>
                </c:pt>
                <c:pt idx="46411">
                  <c:v>9.28219999999597E-4</c:v>
                </c:pt>
                <c:pt idx="46412">
                  <c:v>9.2823999999959699E-4</c:v>
                </c:pt>
                <c:pt idx="46413">
                  <c:v>9.2825999999959698E-4</c:v>
                </c:pt>
                <c:pt idx="46414">
                  <c:v>9.2827999999959697E-4</c:v>
                </c:pt>
                <c:pt idx="46415">
                  <c:v>9.2829999999959696E-4</c:v>
                </c:pt>
                <c:pt idx="46416">
                  <c:v>9.2831999999959695E-4</c:v>
                </c:pt>
                <c:pt idx="46417">
                  <c:v>9.2833999999959694E-4</c:v>
                </c:pt>
                <c:pt idx="46418">
                  <c:v>9.2835999999959693E-4</c:v>
                </c:pt>
                <c:pt idx="46419">
                  <c:v>9.2837999999959692E-4</c:v>
                </c:pt>
                <c:pt idx="46420">
                  <c:v>9.2839999999959691E-4</c:v>
                </c:pt>
                <c:pt idx="46421">
                  <c:v>9.284199999995969E-4</c:v>
                </c:pt>
                <c:pt idx="46422">
                  <c:v>9.2843999999959689E-4</c:v>
                </c:pt>
                <c:pt idx="46423">
                  <c:v>9.2845999999959688E-4</c:v>
                </c:pt>
                <c:pt idx="46424">
                  <c:v>9.2847999999959687E-4</c:v>
                </c:pt>
                <c:pt idx="46425">
                  <c:v>9.2849999999959686E-4</c:v>
                </c:pt>
                <c:pt idx="46426">
                  <c:v>9.2851999999959685E-4</c:v>
                </c:pt>
                <c:pt idx="46427">
                  <c:v>9.2853999999959684E-4</c:v>
                </c:pt>
                <c:pt idx="46428">
                  <c:v>9.2855999999959683E-4</c:v>
                </c:pt>
                <c:pt idx="46429">
                  <c:v>9.2857999999959682E-4</c:v>
                </c:pt>
                <c:pt idx="46430">
                  <c:v>9.2859999999959681E-4</c:v>
                </c:pt>
                <c:pt idx="46431">
                  <c:v>9.2861999999959679E-4</c:v>
                </c:pt>
                <c:pt idx="46432">
                  <c:v>9.2863999999959678E-4</c:v>
                </c:pt>
                <c:pt idx="46433">
                  <c:v>9.2865999999959677E-4</c:v>
                </c:pt>
                <c:pt idx="46434">
                  <c:v>9.2867999999959676E-4</c:v>
                </c:pt>
                <c:pt idx="46435">
                  <c:v>9.2869999999959675E-4</c:v>
                </c:pt>
                <c:pt idx="46436">
                  <c:v>9.2871999999959674E-4</c:v>
                </c:pt>
                <c:pt idx="46437">
                  <c:v>9.2873999999959673E-4</c:v>
                </c:pt>
                <c:pt idx="46438">
                  <c:v>9.2875999999959672E-4</c:v>
                </c:pt>
                <c:pt idx="46439">
                  <c:v>9.2877999999959671E-4</c:v>
                </c:pt>
                <c:pt idx="46440">
                  <c:v>9.287999999995967E-4</c:v>
                </c:pt>
                <c:pt idx="46441">
                  <c:v>9.2881999999959669E-4</c:v>
                </c:pt>
                <c:pt idx="46442">
                  <c:v>9.2883999999959668E-4</c:v>
                </c:pt>
                <c:pt idx="46443">
                  <c:v>9.2885999999959667E-4</c:v>
                </c:pt>
                <c:pt idx="46444">
                  <c:v>9.2887999999959666E-4</c:v>
                </c:pt>
                <c:pt idx="46445">
                  <c:v>9.2889999999959665E-4</c:v>
                </c:pt>
                <c:pt idx="46446">
                  <c:v>9.2891999999959664E-4</c:v>
                </c:pt>
                <c:pt idx="46447">
                  <c:v>9.2893999999959663E-4</c:v>
                </c:pt>
                <c:pt idx="46448">
                  <c:v>9.2895999999959662E-4</c:v>
                </c:pt>
                <c:pt idx="46449">
                  <c:v>9.2897999999959661E-4</c:v>
                </c:pt>
                <c:pt idx="46450">
                  <c:v>9.289999999995966E-4</c:v>
                </c:pt>
                <c:pt idx="46451">
                  <c:v>9.2901999999959659E-4</c:v>
                </c:pt>
                <c:pt idx="46452">
                  <c:v>9.2903999999959658E-4</c:v>
                </c:pt>
                <c:pt idx="46453">
                  <c:v>9.2905999999959657E-4</c:v>
                </c:pt>
                <c:pt idx="46454">
                  <c:v>9.2907999999959656E-4</c:v>
                </c:pt>
                <c:pt idx="46455">
                  <c:v>9.2909999999959655E-4</c:v>
                </c:pt>
                <c:pt idx="46456">
                  <c:v>9.2911999999959654E-4</c:v>
                </c:pt>
                <c:pt idx="46457">
                  <c:v>9.2913999999959653E-4</c:v>
                </c:pt>
                <c:pt idx="46458">
                  <c:v>9.2915999999959652E-4</c:v>
                </c:pt>
                <c:pt idx="46459">
                  <c:v>9.291799999995965E-4</c:v>
                </c:pt>
                <c:pt idx="46460">
                  <c:v>9.2919999999959649E-4</c:v>
                </c:pt>
                <c:pt idx="46461">
                  <c:v>9.2921999999959648E-4</c:v>
                </c:pt>
                <c:pt idx="46462">
                  <c:v>9.2923999999959647E-4</c:v>
                </c:pt>
                <c:pt idx="46463">
                  <c:v>9.2925999999959646E-4</c:v>
                </c:pt>
                <c:pt idx="46464">
                  <c:v>9.2927999999959645E-4</c:v>
                </c:pt>
                <c:pt idx="46465">
                  <c:v>9.2929999999959644E-4</c:v>
                </c:pt>
                <c:pt idx="46466">
                  <c:v>9.2931999999959643E-4</c:v>
                </c:pt>
                <c:pt idx="46467">
                  <c:v>9.2933999999959642E-4</c:v>
                </c:pt>
                <c:pt idx="46468">
                  <c:v>9.2935999999959641E-4</c:v>
                </c:pt>
                <c:pt idx="46469">
                  <c:v>9.293799999995964E-4</c:v>
                </c:pt>
                <c:pt idx="46470">
                  <c:v>9.2939999999959639E-4</c:v>
                </c:pt>
                <c:pt idx="46471">
                  <c:v>9.2941999999959638E-4</c:v>
                </c:pt>
                <c:pt idx="46472">
                  <c:v>9.2943999999959637E-4</c:v>
                </c:pt>
                <c:pt idx="46473">
                  <c:v>9.2945999999959636E-4</c:v>
                </c:pt>
                <c:pt idx="46474">
                  <c:v>9.2947999999959635E-4</c:v>
                </c:pt>
                <c:pt idx="46475">
                  <c:v>9.2949999999959634E-4</c:v>
                </c:pt>
                <c:pt idx="46476">
                  <c:v>9.2951999999959633E-4</c:v>
                </c:pt>
                <c:pt idx="46477">
                  <c:v>9.2953999999959632E-4</c:v>
                </c:pt>
                <c:pt idx="46478">
                  <c:v>9.2955999999959631E-4</c:v>
                </c:pt>
                <c:pt idx="46479">
                  <c:v>9.295799999995963E-4</c:v>
                </c:pt>
                <c:pt idx="46480">
                  <c:v>9.2959999999959629E-4</c:v>
                </c:pt>
                <c:pt idx="46481">
                  <c:v>9.2961999999959628E-4</c:v>
                </c:pt>
                <c:pt idx="46482">
                  <c:v>9.2963999999959627E-4</c:v>
                </c:pt>
                <c:pt idx="46483">
                  <c:v>9.2965999999959626E-4</c:v>
                </c:pt>
                <c:pt idx="46484">
                  <c:v>9.2967999999959625E-4</c:v>
                </c:pt>
                <c:pt idx="46485">
                  <c:v>9.2969999999959624E-4</c:v>
                </c:pt>
                <c:pt idx="46486">
                  <c:v>9.2971999999959623E-4</c:v>
                </c:pt>
                <c:pt idx="46487">
                  <c:v>9.2973999999959621E-4</c:v>
                </c:pt>
                <c:pt idx="46488">
                  <c:v>9.297599999995962E-4</c:v>
                </c:pt>
                <c:pt idx="46489">
                  <c:v>9.2977999999959619E-4</c:v>
                </c:pt>
                <c:pt idx="46490">
                  <c:v>9.2979999999959618E-4</c:v>
                </c:pt>
                <c:pt idx="46491">
                  <c:v>9.2981999999959617E-4</c:v>
                </c:pt>
                <c:pt idx="46492">
                  <c:v>9.2983999999959616E-4</c:v>
                </c:pt>
                <c:pt idx="46493">
                  <c:v>9.2985999999959615E-4</c:v>
                </c:pt>
                <c:pt idx="46494">
                  <c:v>9.2987999999959614E-4</c:v>
                </c:pt>
                <c:pt idx="46495">
                  <c:v>9.2989999999959613E-4</c:v>
                </c:pt>
                <c:pt idx="46496">
                  <c:v>9.2991999999959612E-4</c:v>
                </c:pt>
                <c:pt idx="46497">
                  <c:v>9.2993999999959611E-4</c:v>
                </c:pt>
                <c:pt idx="46498">
                  <c:v>9.299599999995961E-4</c:v>
                </c:pt>
                <c:pt idx="46499">
                  <c:v>9.2997999999959609E-4</c:v>
                </c:pt>
                <c:pt idx="46500">
                  <c:v>9.2999999999959608E-4</c:v>
                </c:pt>
                <c:pt idx="46501">
                  <c:v>9.3001999999959607E-4</c:v>
                </c:pt>
                <c:pt idx="46502">
                  <c:v>9.3003999999959606E-4</c:v>
                </c:pt>
                <c:pt idx="46503">
                  <c:v>9.3005999999959605E-4</c:v>
                </c:pt>
                <c:pt idx="46504">
                  <c:v>9.3007999999959604E-4</c:v>
                </c:pt>
                <c:pt idx="46505">
                  <c:v>9.3009999999959603E-4</c:v>
                </c:pt>
                <c:pt idx="46506">
                  <c:v>9.3011999999959602E-4</c:v>
                </c:pt>
                <c:pt idx="46507">
                  <c:v>9.3013999999959601E-4</c:v>
                </c:pt>
                <c:pt idx="46508">
                  <c:v>9.30159999999596E-4</c:v>
                </c:pt>
                <c:pt idx="46509">
                  <c:v>9.3017999999959599E-4</c:v>
                </c:pt>
                <c:pt idx="46510">
                  <c:v>9.3019999999959598E-4</c:v>
                </c:pt>
                <c:pt idx="46511">
                  <c:v>9.3021999999959597E-4</c:v>
                </c:pt>
                <c:pt idx="46512">
                  <c:v>9.3023999999959596E-4</c:v>
                </c:pt>
                <c:pt idx="46513">
                  <c:v>9.3025999999959595E-4</c:v>
                </c:pt>
                <c:pt idx="46514">
                  <c:v>9.3027999999959594E-4</c:v>
                </c:pt>
                <c:pt idx="46515">
                  <c:v>9.3029999999959592E-4</c:v>
                </c:pt>
                <c:pt idx="46516">
                  <c:v>9.3031999999959591E-4</c:v>
                </c:pt>
                <c:pt idx="46517">
                  <c:v>9.303399999995959E-4</c:v>
                </c:pt>
                <c:pt idx="46518">
                  <c:v>9.3035999999959589E-4</c:v>
                </c:pt>
                <c:pt idx="46519">
                  <c:v>9.3037999999959588E-4</c:v>
                </c:pt>
                <c:pt idx="46520">
                  <c:v>9.3039999999959587E-4</c:v>
                </c:pt>
                <c:pt idx="46521">
                  <c:v>9.3041999999959586E-4</c:v>
                </c:pt>
                <c:pt idx="46522">
                  <c:v>9.3043999999959585E-4</c:v>
                </c:pt>
                <c:pt idx="46523">
                  <c:v>9.3045999999959584E-4</c:v>
                </c:pt>
                <c:pt idx="46524">
                  <c:v>9.3047999999959583E-4</c:v>
                </c:pt>
                <c:pt idx="46525">
                  <c:v>9.3049999999959582E-4</c:v>
                </c:pt>
                <c:pt idx="46526">
                  <c:v>9.3051999999959581E-4</c:v>
                </c:pt>
                <c:pt idx="46527">
                  <c:v>9.305399999995958E-4</c:v>
                </c:pt>
                <c:pt idx="46528">
                  <c:v>9.3055999999959579E-4</c:v>
                </c:pt>
                <c:pt idx="46529">
                  <c:v>9.3057999999959578E-4</c:v>
                </c:pt>
                <c:pt idx="46530">
                  <c:v>9.3059999999959577E-4</c:v>
                </c:pt>
                <c:pt idx="46531">
                  <c:v>9.3061999999959576E-4</c:v>
                </c:pt>
                <c:pt idx="46532">
                  <c:v>9.3063999999959575E-4</c:v>
                </c:pt>
                <c:pt idx="46533">
                  <c:v>9.3065999999959574E-4</c:v>
                </c:pt>
                <c:pt idx="46534">
                  <c:v>9.3067999999959573E-4</c:v>
                </c:pt>
                <c:pt idx="46535">
                  <c:v>9.3069999999959572E-4</c:v>
                </c:pt>
                <c:pt idx="46536">
                  <c:v>9.3071999999959571E-4</c:v>
                </c:pt>
                <c:pt idx="46537">
                  <c:v>9.307399999995957E-4</c:v>
                </c:pt>
                <c:pt idx="46538">
                  <c:v>9.3075999999959569E-4</c:v>
                </c:pt>
                <c:pt idx="46539">
                  <c:v>9.3077999999959568E-4</c:v>
                </c:pt>
                <c:pt idx="46540">
                  <c:v>9.3079999999959567E-4</c:v>
                </c:pt>
                <c:pt idx="46541">
                  <c:v>9.3081999999959566E-4</c:v>
                </c:pt>
                <c:pt idx="46542">
                  <c:v>9.3083999999959565E-4</c:v>
                </c:pt>
                <c:pt idx="46543">
                  <c:v>9.3085999999959564E-4</c:v>
                </c:pt>
                <c:pt idx="46544">
                  <c:v>9.3087999999959562E-4</c:v>
                </c:pt>
                <c:pt idx="46545">
                  <c:v>9.3089999999959561E-4</c:v>
                </c:pt>
                <c:pt idx="46546">
                  <c:v>9.309199999995956E-4</c:v>
                </c:pt>
                <c:pt idx="46547">
                  <c:v>9.3093999999959559E-4</c:v>
                </c:pt>
                <c:pt idx="46548">
                  <c:v>9.3095999999959558E-4</c:v>
                </c:pt>
                <c:pt idx="46549">
                  <c:v>9.3097999999959557E-4</c:v>
                </c:pt>
                <c:pt idx="46550">
                  <c:v>9.3099999999959556E-4</c:v>
                </c:pt>
                <c:pt idx="46551">
                  <c:v>9.3101999999959555E-4</c:v>
                </c:pt>
                <c:pt idx="46552">
                  <c:v>9.3103999999959554E-4</c:v>
                </c:pt>
                <c:pt idx="46553">
                  <c:v>9.3105999999959553E-4</c:v>
                </c:pt>
                <c:pt idx="46554">
                  <c:v>9.3107999999959552E-4</c:v>
                </c:pt>
                <c:pt idx="46555">
                  <c:v>9.3109999999959551E-4</c:v>
                </c:pt>
                <c:pt idx="46556">
                  <c:v>9.311199999995955E-4</c:v>
                </c:pt>
                <c:pt idx="46557">
                  <c:v>9.3113999999959549E-4</c:v>
                </c:pt>
                <c:pt idx="46558">
                  <c:v>9.3115999999959548E-4</c:v>
                </c:pt>
                <c:pt idx="46559">
                  <c:v>9.3117999999959547E-4</c:v>
                </c:pt>
                <c:pt idx="46560">
                  <c:v>9.3119999999959546E-4</c:v>
                </c:pt>
                <c:pt idx="46561">
                  <c:v>9.3121999999959545E-4</c:v>
                </c:pt>
                <c:pt idx="46562">
                  <c:v>9.3123999999959544E-4</c:v>
                </c:pt>
                <c:pt idx="46563">
                  <c:v>9.3125999999959543E-4</c:v>
                </c:pt>
                <c:pt idx="46564">
                  <c:v>9.3127999999959542E-4</c:v>
                </c:pt>
                <c:pt idx="46565">
                  <c:v>9.3129999999959541E-4</c:v>
                </c:pt>
                <c:pt idx="46566">
                  <c:v>9.313199999995954E-4</c:v>
                </c:pt>
                <c:pt idx="46567">
                  <c:v>9.3133999999959539E-4</c:v>
                </c:pt>
                <c:pt idx="46568">
                  <c:v>9.3135999999959538E-4</c:v>
                </c:pt>
                <c:pt idx="46569">
                  <c:v>9.3137999999959537E-4</c:v>
                </c:pt>
                <c:pt idx="46570">
                  <c:v>9.3139999999959536E-4</c:v>
                </c:pt>
                <c:pt idx="46571">
                  <c:v>9.3141999999959535E-4</c:v>
                </c:pt>
                <c:pt idx="46572">
                  <c:v>9.3143999999959533E-4</c:v>
                </c:pt>
                <c:pt idx="46573">
                  <c:v>9.3145999999959532E-4</c:v>
                </c:pt>
                <c:pt idx="46574">
                  <c:v>9.3147999999959531E-4</c:v>
                </c:pt>
                <c:pt idx="46575">
                  <c:v>9.314999999995953E-4</c:v>
                </c:pt>
                <c:pt idx="46576">
                  <c:v>9.3151999999959529E-4</c:v>
                </c:pt>
                <c:pt idx="46577">
                  <c:v>9.3153999999959528E-4</c:v>
                </c:pt>
                <c:pt idx="46578">
                  <c:v>9.3155999999959527E-4</c:v>
                </c:pt>
                <c:pt idx="46579">
                  <c:v>9.3157999999959526E-4</c:v>
                </c:pt>
                <c:pt idx="46580">
                  <c:v>9.3159999999959525E-4</c:v>
                </c:pt>
                <c:pt idx="46581">
                  <c:v>9.3161999999959524E-4</c:v>
                </c:pt>
                <c:pt idx="46582">
                  <c:v>9.3163999999959523E-4</c:v>
                </c:pt>
                <c:pt idx="46583">
                  <c:v>9.3165999999959522E-4</c:v>
                </c:pt>
                <c:pt idx="46584">
                  <c:v>9.3167999999959521E-4</c:v>
                </c:pt>
                <c:pt idx="46585">
                  <c:v>9.316999999995952E-4</c:v>
                </c:pt>
                <c:pt idx="46586">
                  <c:v>9.3171999999959519E-4</c:v>
                </c:pt>
                <c:pt idx="46587">
                  <c:v>9.3173999999959518E-4</c:v>
                </c:pt>
                <c:pt idx="46588">
                  <c:v>9.3175999999959517E-4</c:v>
                </c:pt>
                <c:pt idx="46589">
                  <c:v>9.3177999999959516E-4</c:v>
                </c:pt>
                <c:pt idx="46590">
                  <c:v>9.3179999999959515E-4</c:v>
                </c:pt>
                <c:pt idx="46591">
                  <c:v>9.3181999999959514E-4</c:v>
                </c:pt>
                <c:pt idx="46592">
                  <c:v>9.3183999999959513E-4</c:v>
                </c:pt>
                <c:pt idx="46593">
                  <c:v>9.3185999999959512E-4</c:v>
                </c:pt>
                <c:pt idx="46594">
                  <c:v>9.3187999999959511E-4</c:v>
                </c:pt>
                <c:pt idx="46595">
                  <c:v>9.318999999995951E-4</c:v>
                </c:pt>
                <c:pt idx="46596">
                  <c:v>9.3191999999959509E-4</c:v>
                </c:pt>
                <c:pt idx="46597">
                  <c:v>9.3193999999959508E-4</c:v>
                </c:pt>
                <c:pt idx="46598">
                  <c:v>9.3195999999959507E-4</c:v>
                </c:pt>
                <c:pt idx="46599">
                  <c:v>9.3197999999959506E-4</c:v>
                </c:pt>
                <c:pt idx="46600">
                  <c:v>9.3199999999959504E-4</c:v>
                </c:pt>
                <c:pt idx="46601">
                  <c:v>9.3201999999959503E-4</c:v>
                </c:pt>
                <c:pt idx="46602">
                  <c:v>9.3203999999959502E-4</c:v>
                </c:pt>
                <c:pt idx="46603">
                  <c:v>9.3205999999959501E-4</c:v>
                </c:pt>
                <c:pt idx="46604">
                  <c:v>9.32079999999595E-4</c:v>
                </c:pt>
                <c:pt idx="46605">
                  <c:v>9.3209999999959499E-4</c:v>
                </c:pt>
                <c:pt idx="46606">
                  <c:v>9.3211999999959498E-4</c:v>
                </c:pt>
                <c:pt idx="46607">
                  <c:v>9.3213999999959497E-4</c:v>
                </c:pt>
                <c:pt idx="46608">
                  <c:v>9.3215999999959496E-4</c:v>
                </c:pt>
                <c:pt idx="46609">
                  <c:v>9.3217999999959495E-4</c:v>
                </c:pt>
                <c:pt idx="46610">
                  <c:v>9.3219999999959494E-4</c:v>
                </c:pt>
                <c:pt idx="46611">
                  <c:v>9.3221999999959493E-4</c:v>
                </c:pt>
                <c:pt idx="46612">
                  <c:v>9.3223999999959492E-4</c:v>
                </c:pt>
                <c:pt idx="46613">
                  <c:v>9.3225999999959491E-4</c:v>
                </c:pt>
                <c:pt idx="46614">
                  <c:v>9.322799999995949E-4</c:v>
                </c:pt>
                <c:pt idx="46615">
                  <c:v>9.3229999999959489E-4</c:v>
                </c:pt>
                <c:pt idx="46616">
                  <c:v>9.3231999999959488E-4</c:v>
                </c:pt>
                <c:pt idx="46617">
                  <c:v>9.3233999999959487E-4</c:v>
                </c:pt>
                <c:pt idx="46618">
                  <c:v>9.3235999999959486E-4</c:v>
                </c:pt>
                <c:pt idx="46619">
                  <c:v>9.3237999999959485E-4</c:v>
                </c:pt>
                <c:pt idx="46620">
                  <c:v>9.3239999999959484E-4</c:v>
                </c:pt>
                <c:pt idx="46621">
                  <c:v>9.3241999999959483E-4</c:v>
                </c:pt>
                <c:pt idx="46622">
                  <c:v>9.3243999999959482E-4</c:v>
                </c:pt>
                <c:pt idx="46623">
                  <c:v>9.3245999999959481E-4</c:v>
                </c:pt>
                <c:pt idx="46624">
                  <c:v>9.324799999995948E-4</c:v>
                </c:pt>
                <c:pt idx="46625">
                  <c:v>9.3249999999959479E-4</c:v>
                </c:pt>
                <c:pt idx="46626">
                  <c:v>9.3251999999959478E-4</c:v>
                </c:pt>
                <c:pt idx="46627">
                  <c:v>9.3253999999959477E-4</c:v>
                </c:pt>
                <c:pt idx="46628">
                  <c:v>9.3255999999959475E-4</c:v>
                </c:pt>
                <c:pt idx="46629">
                  <c:v>9.3257999999959474E-4</c:v>
                </c:pt>
                <c:pt idx="46630">
                  <c:v>9.3259999999959473E-4</c:v>
                </c:pt>
                <c:pt idx="46631">
                  <c:v>9.3261999999959472E-4</c:v>
                </c:pt>
                <c:pt idx="46632">
                  <c:v>9.3263999999959471E-4</c:v>
                </c:pt>
                <c:pt idx="46633">
                  <c:v>9.326599999995947E-4</c:v>
                </c:pt>
                <c:pt idx="46634">
                  <c:v>9.3267999999959469E-4</c:v>
                </c:pt>
                <c:pt idx="46635">
                  <c:v>9.3269999999959468E-4</c:v>
                </c:pt>
                <c:pt idx="46636">
                  <c:v>9.3271999999959467E-4</c:v>
                </c:pt>
                <c:pt idx="46637">
                  <c:v>9.3273999999959466E-4</c:v>
                </c:pt>
                <c:pt idx="46638">
                  <c:v>9.3275999999959465E-4</c:v>
                </c:pt>
                <c:pt idx="46639">
                  <c:v>9.3277999999959464E-4</c:v>
                </c:pt>
                <c:pt idx="46640">
                  <c:v>9.3279999999959463E-4</c:v>
                </c:pt>
                <c:pt idx="46641">
                  <c:v>9.3281999999959462E-4</c:v>
                </c:pt>
                <c:pt idx="46642">
                  <c:v>9.3283999999959461E-4</c:v>
                </c:pt>
                <c:pt idx="46643">
                  <c:v>9.328599999995946E-4</c:v>
                </c:pt>
                <c:pt idx="46644">
                  <c:v>9.3287999999959459E-4</c:v>
                </c:pt>
                <c:pt idx="46645">
                  <c:v>9.3289999999959458E-4</c:v>
                </c:pt>
                <c:pt idx="46646">
                  <c:v>9.3291999999959457E-4</c:v>
                </c:pt>
                <c:pt idx="46647">
                  <c:v>9.3293999999959456E-4</c:v>
                </c:pt>
                <c:pt idx="46648">
                  <c:v>9.3295999999959455E-4</c:v>
                </c:pt>
                <c:pt idx="46649">
                  <c:v>9.3297999999959454E-4</c:v>
                </c:pt>
                <c:pt idx="46650">
                  <c:v>9.3299999999959453E-4</c:v>
                </c:pt>
                <c:pt idx="46651">
                  <c:v>9.3301999999959452E-4</c:v>
                </c:pt>
                <c:pt idx="46652">
                  <c:v>9.3303999999959451E-4</c:v>
                </c:pt>
                <c:pt idx="46653">
                  <c:v>9.330599999995945E-4</c:v>
                </c:pt>
                <c:pt idx="46654">
                  <c:v>9.3307999999959449E-4</c:v>
                </c:pt>
                <c:pt idx="46655">
                  <c:v>9.3309999999959448E-4</c:v>
                </c:pt>
                <c:pt idx="46656">
                  <c:v>9.3311999999959446E-4</c:v>
                </c:pt>
                <c:pt idx="46657">
                  <c:v>9.3313999999959445E-4</c:v>
                </c:pt>
                <c:pt idx="46658">
                  <c:v>9.3315999999959444E-4</c:v>
                </c:pt>
                <c:pt idx="46659">
                  <c:v>9.3317999999959443E-4</c:v>
                </c:pt>
                <c:pt idx="46660">
                  <c:v>9.3319999999959442E-4</c:v>
                </c:pt>
                <c:pt idx="46661">
                  <c:v>9.3321999999959441E-4</c:v>
                </c:pt>
                <c:pt idx="46662">
                  <c:v>9.332399999995944E-4</c:v>
                </c:pt>
                <c:pt idx="46663">
                  <c:v>9.3325999999959439E-4</c:v>
                </c:pt>
                <c:pt idx="46664">
                  <c:v>9.3327999999959438E-4</c:v>
                </c:pt>
                <c:pt idx="46665">
                  <c:v>9.3329999999959437E-4</c:v>
                </c:pt>
                <c:pt idx="46666">
                  <c:v>9.3331999999959436E-4</c:v>
                </c:pt>
                <c:pt idx="46667">
                  <c:v>9.3333999999959435E-4</c:v>
                </c:pt>
                <c:pt idx="46668">
                  <c:v>9.3335999999959434E-4</c:v>
                </c:pt>
                <c:pt idx="46669">
                  <c:v>9.3337999999959433E-4</c:v>
                </c:pt>
                <c:pt idx="46670">
                  <c:v>9.3339999999959432E-4</c:v>
                </c:pt>
                <c:pt idx="46671">
                  <c:v>9.3341999999959431E-4</c:v>
                </c:pt>
                <c:pt idx="46672">
                  <c:v>9.334399999995943E-4</c:v>
                </c:pt>
                <c:pt idx="46673">
                  <c:v>9.3345999999959429E-4</c:v>
                </c:pt>
                <c:pt idx="46674">
                  <c:v>9.3347999999959428E-4</c:v>
                </c:pt>
                <c:pt idx="46675">
                  <c:v>9.3349999999959427E-4</c:v>
                </c:pt>
                <c:pt idx="46676">
                  <c:v>9.3351999999959426E-4</c:v>
                </c:pt>
                <c:pt idx="46677">
                  <c:v>9.3353999999959425E-4</c:v>
                </c:pt>
                <c:pt idx="46678">
                  <c:v>9.3355999999959424E-4</c:v>
                </c:pt>
                <c:pt idx="46679">
                  <c:v>9.3357999999959423E-4</c:v>
                </c:pt>
                <c:pt idx="46680">
                  <c:v>9.3359999999959422E-4</c:v>
                </c:pt>
                <c:pt idx="46681">
                  <c:v>9.3361999999959421E-4</c:v>
                </c:pt>
                <c:pt idx="46682">
                  <c:v>9.336399999995942E-4</c:v>
                </c:pt>
                <c:pt idx="46683">
                  <c:v>9.3365999999959419E-4</c:v>
                </c:pt>
                <c:pt idx="46684">
                  <c:v>9.3367999999959417E-4</c:v>
                </c:pt>
                <c:pt idx="46685">
                  <c:v>9.3369999999959416E-4</c:v>
                </c:pt>
                <c:pt idx="46686">
                  <c:v>9.3371999999959415E-4</c:v>
                </c:pt>
                <c:pt idx="46687">
                  <c:v>9.3373999999959414E-4</c:v>
                </c:pt>
                <c:pt idx="46688">
                  <c:v>9.3375999999959413E-4</c:v>
                </c:pt>
                <c:pt idx="46689">
                  <c:v>9.3377999999959412E-4</c:v>
                </c:pt>
                <c:pt idx="46690">
                  <c:v>9.3379999999959411E-4</c:v>
                </c:pt>
                <c:pt idx="46691">
                  <c:v>9.338199999995941E-4</c:v>
                </c:pt>
                <c:pt idx="46692">
                  <c:v>9.3383999999959409E-4</c:v>
                </c:pt>
                <c:pt idx="46693">
                  <c:v>9.3385999999959408E-4</c:v>
                </c:pt>
                <c:pt idx="46694">
                  <c:v>9.3387999999959407E-4</c:v>
                </c:pt>
                <c:pt idx="46695">
                  <c:v>9.3389999999959406E-4</c:v>
                </c:pt>
                <c:pt idx="46696">
                  <c:v>9.3391999999959405E-4</c:v>
                </c:pt>
                <c:pt idx="46697">
                  <c:v>9.3393999999959404E-4</c:v>
                </c:pt>
                <c:pt idx="46698">
                  <c:v>9.3395999999959403E-4</c:v>
                </c:pt>
                <c:pt idx="46699">
                  <c:v>9.3397999999959402E-4</c:v>
                </c:pt>
                <c:pt idx="46700">
                  <c:v>9.3399999999959401E-4</c:v>
                </c:pt>
                <c:pt idx="46701">
                  <c:v>9.34019999999594E-4</c:v>
                </c:pt>
                <c:pt idx="46702">
                  <c:v>9.3403999999959399E-4</c:v>
                </c:pt>
                <c:pt idx="46703">
                  <c:v>9.3405999999959398E-4</c:v>
                </c:pt>
                <c:pt idx="46704">
                  <c:v>9.3407999999959397E-4</c:v>
                </c:pt>
                <c:pt idx="46705">
                  <c:v>9.3409999999959396E-4</c:v>
                </c:pt>
                <c:pt idx="46706">
                  <c:v>9.3411999999959395E-4</c:v>
                </c:pt>
                <c:pt idx="46707">
                  <c:v>9.3413999999959394E-4</c:v>
                </c:pt>
                <c:pt idx="46708">
                  <c:v>9.3415999999959393E-4</c:v>
                </c:pt>
                <c:pt idx="46709">
                  <c:v>9.3417999999959392E-4</c:v>
                </c:pt>
                <c:pt idx="46710">
                  <c:v>9.3419999999959391E-4</c:v>
                </c:pt>
                <c:pt idx="46711">
                  <c:v>9.342199999995939E-4</c:v>
                </c:pt>
                <c:pt idx="46712">
                  <c:v>9.3423999999959388E-4</c:v>
                </c:pt>
                <c:pt idx="46713">
                  <c:v>9.3425999999959387E-4</c:v>
                </c:pt>
                <c:pt idx="46714">
                  <c:v>9.3427999999959386E-4</c:v>
                </c:pt>
                <c:pt idx="46715">
                  <c:v>9.3429999999959385E-4</c:v>
                </c:pt>
                <c:pt idx="46716">
                  <c:v>9.3431999999959384E-4</c:v>
                </c:pt>
                <c:pt idx="46717">
                  <c:v>9.3433999999959383E-4</c:v>
                </c:pt>
                <c:pt idx="46718">
                  <c:v>9.3435999999959382E-4</c:v>
                </c:pt>
                <c:pt idx="46719">
                  <c:v>9.3437999999959381E-4</c:v>
                </c:pt>
                <c:pt idx="46720">
                  <c:v>9.343999999995938E-4</c:v>
                </c:pt>
                <c:pt idx="46721">
                  <c:v>9.3441999999959379E-4</c:v>
                </c:pt>
                <c:pt idx="46722">
                  <c:v>9.3443999999959378E-4</c:v>
                </c:pt>
                <c:pt idx="46723">
                  <c:v>9.3445999999959377E-4</c:v>
                </c:pt>
                <c:pt idx="46724">
                  <c:v>9.3447999999959376E-4</c:v>
                </c:pt>
                <c:pt idx="46725">
                  <c:v>9.3449999999959375E-4</c:v>
                </c:pt>
                <c:pt idx="46726">
                  <c:v>9.3451999999959374E-4</c:v>
                </c:pt>
                <c:pt idx="46727">
                  <c:v>9.3453999999959373E-4</c:v>
                </c:pt>
                <c:pt idx="46728">
                  <c:v>9.3455999999959372E-4</c:v>
                </c:pt>
                <c:pt idx="46729">
                  <c:v>9.3457999999959371E-4</c:v>
                </c:pt>
                <c:pt idx="46730">
                  <c:v>9.345999999995937E-4</c:v>
                </c:pt>
                <c:pt idx="46731">
                  <c:v>9.3461999999959369E-4</c:v>
                </c:pt>
                <c:pt idx="46732">
                  <c:v>9.3463999999959368E-4</c:v>
                </c:pt>
                <c:pt idx="46733">
                  <c:v>9.3465999999959367E-4</c:v>
                </c:pt>
                <c:pt idx="46734">
                  <c:v>9.3467999999959366E-4</c:v>
                </c:pt>
                <c:pt idx="46735">
                  <c:v>9.3469999999959365E-4</c:v>
                </c:pt>
                <c:pt idx="46736">
                  <c:v>9.3471999999959364E-4</c:v>
                </c:pt>
                <c:pt idx="46737">
                  <c:v>9.3473999999959363E-4</c:v>
                </c:pt>
                <c:pt idx="46738">
                  <c:v>9.3475999999959362E-4</c:v>
                </c:pt>
                <c:pt idx="46739">
                  <c:v>9.3477999999959361E-4</c:v>
                </c:pt>
                <c:pt idx="46740">
                  <c:v>9.3479999999959359E-4</c:v>
                </c:pt>
                <c:pt idx="46741">
                  <c:v>9.3481999999959358E-4</c:v>
                </c:pt>
                <c:pt idx="46742">
                  <c:v>9.3483999999959357E-4</c:v>
                </c:pt>
                <c:pt idx="46743">
                  <c:v>9.3485999999959356E-4</c:v>
                </c:pt>
                <c:pt idx="46744">
                  <c:v>9.3487999999959355E-4</c:v>
                </c:pt>
                <c:pt idx="46745">
                  <c:v>9.3489999999959354E-4</c:v>
                </c:pt>
                <c:pt idx="46746">
                  <c:v>9.3491999999959353E-4</c:v>
                </c:pt>
                <c:pt idx="46747">
                  <c:v>9.3493999999959352E-4</c:v>
                </c:pt>
                <c:pt idx="46748">
                  <c:v>9.3495999999959351E-4</c:v>
                </c:pt>
                <c:pt idx="46749">
                  <c:v>9.349799999995935E-4</c:v>
                </c:pt>
                <c:pt idx="46750">
                  <c:v>9.3499999999959349E-4</c:v>
                </c:pt>
                <c:pt idx="46751">
                  <c:v>9.3501999999959348E-4</c:v>
                </c:pt>
                <c:pt idx="46752">
                  <c:v>9.3503999999959347E-4</c:v>
                </c:pt>
                <c:pt idx="46753">
                  <c:v>9.3505999999959346E-4</c:v>
                </c:pt>
                <c:pt idx="46754">
                  <c:v>9.3507999999959345E-4</c:v>
                </c:pt>
                <c:pt idx="46755">
                  <c:v>9.3509999999959344E-4</c:v>
                </c:pt>
                <c:pt idx="46756">
                  <c:v>9.3511999999959343E-4</c:v>
                </c:pt>
                <c:pt idx="46757">
                  <c:v>9.3513999999959342E-4</c:v>
                </c:pt>
                <c:pt idx="46758">
                  <c:v>9.3515999999959341E-4</c:v>
                </c:pt>
                <c:pt idx="46759">
                  <c:v>9.351799999995934E-4</c:v>
                </c:pt>
                <c:pt idx="46760">
                  <c:v>9.3519999999959339E-4</c:v>
                </c:pt>
                <c:pt idx="46761">
                  <c:v>9.3521999999959338E-4</c:v>
                </c:pt>
                <c:pt idx="46762">
                  <c:v>9.3523999999959337E-4</c:v>
                </c:pt>
                <c:pt idx="46763">
                  <c:v>9.3525999999959336E-4</c:v>
                </c:pt>
                <c:pt idx="46764">
                  <c:v>9.3527999999959335E-4</c:v>
                </c:pt>
                <c:pt idx="46765">
                  <c:v>9.3529999999959334E-4</c:v>
                </c:pt>
                <c:pt idx="46766">
                  <c:v>9.3531999999959333E-4</c:v>
                </c:pt>
                <c:pt idx="46767">
                  <c:v>9.3533999999959332E-4</c:v>
                </c:pt>
                <c:pt idx="46768">
                  <c:v>9.353599999995933E-4</c:v>
                </c:pt>
                <c:pt idx="46769">
                  <c:v>9.3537999999959329E-4</c:v>
                </c:pt>
                <c:pt idx="46770">
                  <c:v>9.3539999999959328E-4</c:v>
                </c:pt>
                <c:pt idx="46771">
                  <c:v>9.3541999999959327E-4</c:v>
                </c:pt>
                <c:pt idx="46772">
                  <c:v>9.3543999999959326E-4</c:v>
                </c:pt>
                <c:pt idx="46773">
                  <c:v>9.3545999999959325E-4</c:v>
                </c:pt>
                <c:pt idx="46774">
                  <c:v>9.3547999999959324E-4</c:v>
                </c:pt>
                <c:pt idx="46775">
                  <c:v>9.3549999999959323E-4</c:v>
                </c:pt>
                <c:pt idx="46776">
                  <c:v>9.3551999999959322E-4</c:v>
                </c:pt>
                <c:pt idx="46777">
                  <c:v>9.3553999999959321E-4</c:v>
                </c:pt>
                <c:pt idx="46778">
                  <c:v>9.355599999995932E-4</c:v>
                </c:pt>
                <c:pt idx="46779">
                  <c:v>9.3557999999959319E-4</c:v>
                </c:pt>
                <c:pt idx="46780">
                  <c:v>9.3559999999959318E-4</c:v>
                </c:pt>
                <c:pt idx="46781">
                  <c:v>9.3561999999959317E-4</c:v>
                </c:pt>
                <c:pt idx="46782">
                  <c:v>9.3563999999959316E-4</c:v>
                </c:pt>
                <c:pt idx="46783">
                  <c:v>9.3565999999959315E-4</c:v>
                </c:pt>
                <c:pt idx="46784">
                  <c:v>9.3567999999959314E-4</c:v>
                </c:pt>
                <c:pt idx="46785">
                  <c:v>9.3569999999959313E-4</c:v>
                </c:pt>
                <c:pt idx="46786">
                  <c:v>9.3571999999959312E-4</c:v>
                </c:pt>
                <c:pt idx="46787">
                  <c:v>9.3573999999959311E-4</c:v>
                </c:pt>
                <c:pt idx="46788">
                  <c:v>9.357599999995931E-4</c:v>
                </c:pt>
                <c:pt idx="46789">
                  <c:v>9.3577999999959309E-4</c:v>
                </c:pt>
                <c:pt idx="46790">
                  <c:v>9.3579999999959308E-4</c:v>
                </c:pt>
                <c:pt idx="46791">
                  <c:v>9.3581999999959307E-4</c:v>
                </c:pt>
                <c:pt idx="46792">
                  <c:v>9.3583999999959306E-4</c:v>
                </c:pt>
                <c:pt idx="46793">
                  <c:v>9.3585999999959305E-4</c:v>
                </c:pt>
                <c:pt idx="46794">
                  <c:v>9.3587999999959304E-4</c:v>
                </c:pt>
                <c:pt idx="46795">
                  <c:v>9.3589999999959303E-4</c:v>
                </c:pt>
                <c:pt idx="46796">
                  <c:v>9.3591999999959301E-4</c:v>
                </c:pt>
                <c:pt idx="46797">
                  <c:v>9.35939999999593E-4</c:v>
                </c:pt>
                <c:pt idx="46798">
                  <c:v>9.3595999999959299E-4</c:v>
                </c:pt>
                <c:pt idx="46799">
                  <c:v>9.3597999999959298E-4</c:v>
                </c:pt>
                <c:pt idx="46800">
                  <c:v>9.3599999999959297E-4</c:v>
                </c:pt>
                <c:pt idx="46801">
                  <c:v>9.3601999999959296E-4</c:v>
                </c:pt>
                <c:pt idx="46802">
                  <c:v>9.3603999999959295E-4</c:v>
                </c:pt>
                <c:pt idx="46803">
                  <c:v>9.3605999999959294E-4</c:v>
                </c:pt>
                <c:pt idx="46804">
                  <c:v>9.3607999999959293E-4</c:v>
                </c:pt>
                <c:pt idx="46805">
                  <c:v>9.3609999999959292E-4</c:v>
                </c:pt>
                <c:pt idx="46806">
                  <c:v>9.3611999999959291E-4</c:v>
                </c:pt>
                <c:pt idx="46807">
                  <c:v>9.361399999995929E-4</c:v>
                </c:pt>
                <c:pt idx="46808">
                  <c:v>9.3615999999959289E-4</c:v>
                </c:pt>
                <c:pt idx="46809">
                  <c:v>9.3617999999959288E-4</c:v>
                </c:pt>
                <c:pt idx="46810">
                  <c:v>9.3619999999959287E-4</c:v>
                </c:pt>
                <c:pt idx="46811">
                  <c:v>9.3621999999959286E-4</c:v>
                </c:pt>
                <c:pt idx="46812">
                  <c:v>9.3623999999959285E-4</c:v>
                </c:pt>
                <c:pt idx="46813">
                  <c:v>9.3625999999959284E-4</c:v>
                </c:pt>
                <c:pt idx="46814">
                  <c:v>9.3627999999959283E-4</c:v>
                </c:pt>
                <c:pt idx="46815">
                  <c:v>9.3629999999959282E-4</c:v>
                </c:pt>
                <c:pt idx="46816">
                  <c:v>9.3631999999959281E-4</c:v>
                </c:pt>
                <c:pt idx="46817">
                  <c:v>9.363399999995928E-4</c:v>
                </c:pt>
                <c:pt idx="46818">
                  <c:v>9.3635999999959279E-4</c:v>
                </c:pt>
                <c:pt idx="46819">
                  <c:v>9.3637999999959278E-4</c:v>
                </c:pt>
                <c:pt idx="46820">
                  <c:v>9.3639999999959277E-4</c:v>
                </c:pt>
                <c:pt idx="46821">
                  <c:v>9.3641999999959276E-4</c:v>
                </c:pt>
                <c:pt idx="46822">
                  <c:v>9.3643999999959275E-4</c:v>
                </c:pt>
                <c:pt idx="46823">
                  <c:v>9.3645999999959274E-4</c:v>
                </c:pt>
                <c:pt idx="46824">
                  <c:v>9.3647999999959273E-4</c:v>
                </c:pt>
                <c:pt idx="46825">
                  <c:v>9.3649999999959271E-4</c:v>
                </c:pt>
                <c:pt idx="46826">
                  <c:v>9.365199999995927E-4</c:v>
                </c:pt>
                <c:pt idx="46827">
                  <c:v>9.3653999999959269E-4</c:v>
                </c:pt>
                <c:pt idx="46828">
                  <c:v>9.3655999999959268E-4</c:v>
                </c:pt>
                <c:pt idx="46829">
                  <c:v>9.3657999999959267E-4</c:v>
                </c:pt>
                <c:pt idx="46830">
                  <c:v>9.3659999999959266E-4</c:v>
                </c:pt>
                <c:pt idx="46831">
                  <c:v>9.3661999999959265E-4</c:v>
                </c:pt>
                <c:pt idx="46832">
                  <c:v>9.3663999999959264E-4</c:v>
                </c:pt>
                <c:pt idx="46833">
                  <c:v>9.3665999999959263E-4</c:v>
                </c:pt>
                <c:pt idx="46834">
                  <c:v>9.3667999999959262E-4</c:v>
                </c:pt>
                <c:pt idx="46835">
                  <c:v>9.3669999999959261E-4</c:v>
                </c:pt>
                <c:pt idx="46836">
                  <c:v>9.367199999995926E-4</c:v>
                </c:pt>
                <c:pt idx="46837">
                  <c:v>9.3673999999959259E-4</c:v>
                </c:pt>
                <c:pt idx="46838">
                  <c:v>9.3675999999959258E-4</c:v>
                </c:pt>
                <c:pt idx="46839">
                  <c:v>9.3677999999959257E-4</c:v>
                </c:pt>
                <c:pt idx="46840">
                  <c:v>9.3679999999959256E-4</c:v>
                </c:pt>
                <c:pt idx="46841">
                  <c:v>9.3681999999959255E-4</c:v>
                </c:pt>
                <c:pt idx="46842">
                  <c:v>9.3683999999959254E-4</c:v>
                </c:pt>
                <c:pt idx="46843">
                  <c:v>9.3685999999959253E-4</c:v>
                </c:pt>
                <c:pt idx="46844">
                  <c:v>9.3687999999959252E-4</c:v>
                </c:pt>
                <c:pt idx="46845">
                  <c:v>9.3689999999959251E-4</c:v>
                </c:pt>
                <c:pt idx="46846">
                  <c:v>9.369199999995925E-4</c:v>
                </c:pt>
                <c:pt idx="46847">
                  <c:v>9.3693999999959249E-4</c:v>
                </c:pt>
                <c:pt idx="46848">
                  <c:v>9.3695999999959248E-4</c:v>
                </c:pt>
                <c:pt idx="46849">
                  <c:v>9.3697999999959247E-4</c:v>
                </c:pt>
                <c:pt idx="46850">
                  <c:v>9.3699999999959246E-4</c:v>
                </c:pt>
                <c:pt idx="46851">
                  <c:v>9.3701999999959245E-4</c:v>
                </c:pt>
                <c:pt idx="46852">
                  <c:v>9.3703999999959244E-4</c:v>
                </c:pt>
                <c:pt idx="46853">
                  <c:v>9.3705999999959242E-4</c:v>
                </c:pt>
                <c:pt idx="46854">
                  <c:v>9.3707999999959241E-4</c:v>
                </c:pt>
                <c:pt idx="46855">
                  <c:v>9.370999999995924E-4</c:v>
                </c:pt>
                <c:pt idx="46856">
                  <c:v>9.3711999999959239E-4</c:v>
                </c:pt>
                <c:pt idx="46857">
                  <c:v>9.3713999999959238E-4</c:v>
                </c:pt>
                <c:pt idx="46858">
                  <c:v>9.3715999999959237E-4</c:v>
                </c:pt>
                <c:pt idx="46859">
                  <c:v>9.3717999999959236E-4</c:v>
                </c:pt>
                <c:pt idx="46860">
                  <c:v>9.3719999999959235E-4</c:v>
                </c:pt>
                <c:pt idx="46861">
                  <c:v>9.3721999999959234E-4</c:v>
                </c:pt>
                <c:pt idx="46862">
                  <c:v>9.3723999999959233E-4</c:v>
                </c:pt>
                <c:pt idx="46863">
                  <c:v>9.3725999999959232E-4</c:v>
                </c:pt>
                <c:pt idx="46864">
                  <c:v>9.3727999999959231E-4</c:v>
                </c:pt>
                <c:pt idx="46865">
                  <c:v>9.372999999995923E-4</c:v>
                </c:pt>
                <c:pt idx="46866">
                  <c:v>9.3731999999959229E-4</c:v>
                </c:pt>
                <c:pt idx="46867">
                  <c:v>9.3733999999959228E-4</c:v>
                </c:pt>
                <c:pt idx="46868">
                  <c:v>9.3735999999959227E-4</c:v>
                </c:pt>
                <c:pt idx="46869">
                  <c:v>9.3737999999959226E-4</c:v>
                </c:pt>
                <c:pt idx="46870">
                  <c:v>9.3739999999959225E-4</c:v>
                </c:pt>
                <c:pt idx="46871">
                  <c:v>9.3741999999959224E-4</c:v>
                </c:pt>
                <c:pt idx="46872">
                  <c:v>9.3743999999959223E-4</c:v>
                </c:pt>
                <c:pt idx="46873">
                  <c:v>9.3745999999959222E-4</c:v>
                </c:pt>
                <c:pt idx="46874">
                  <c:v>9.3747999999959221E-4</c:v>
                </c:pt>
                <c:pt idx="46875">
                  <c:v>9.374999999995922E-4</c:v>
                </c:pt>
                <c:pt idx="46876">
                  <c:v>9.3751999999959219E-4</c:v>
                </c:pt>
                <c:pt idx="46877">
                  <c:v>9.3753999999959218E-4</c:v>
                </c:pt>
                <c:pt idx="46878">
                  <c:v>9.3755999999959217E-4</c:v>
                </c:pt>
                <c:pt idx="46879">
                  <c:v>9.3757999999959216E-4</c:v>
                </c:pt>
                <c:pt idx="46880">
                  <c:v>9.3759999999959215E-4</c:v>
                </c:pt>
                <c:pt idx="46881">
                  <c:v>9.3761999999959213E-4</c:v>
                </c:pt>
                <c:pt idx="46882">
                  <c:v>9.3763999999959212E-4</c:v>
                </c:pt>
                <c:pt idx="46883">
                  <c:v>9.3765999999959211E-4</c:v>
                </c:pt>
                <c:pt idx="46884">
                  <c:v>9.376799999995921E-4</c:v>
                </c:pt>
                <c:pt idx="46885">
                  <c:v>9.3769999999959209E-4</c:v>
                </c:pt>
                <c:pt idx="46886">
                  <c:v>9.3771999999959208E-4</c:v>
                </c:pt>
                <c:pt idx="46887">
                  <c:v>9.3773999999959207E-4</c:v>
                </c:pt>
                <c:pt idx="46888">
                  <c:v>9.3775999999959206E-4</c:v>
                </c:pt>
                <c:pt idx="46889">
                  <c:v>9.3777999999959205E-4</c:v>
                </c:pt>
                <c:pt idx="46890">
                  <c:v>9.3779999999959204E-4</c:v>
                </c:pt>
                <c:pt idx="46891">
                  <c:v>9.3781999999959203E-4</c:v>
                </c:pt>
                <c:pt idx="46892">
                  <c:v>9.3783999999959202E-4</c:v>
                </c:pt>
                <c:pt idx="46893">
                  <c:v>9.3785999999959201E-4</c:v>
                </c:pt>
                <c:pt idx="46894">
                  <c:v>9.37879999999592E-4</c:v>
                </c:pt>
                <c:pt idx="46895">
                  <c:v>9.3789999999959199E-4</c:v>
                </c:pt>
                <c:pt idx="46896">
                  <c:v>9.3791999999959198E-4</c:v>
                </c:pt>
                <c:pt idx="46897">
                  <c:v>9.3793999999959197E-4</c:v>
                </c:pt>
                <c:pt idx="46898">
                  <c:v>9.3795999999959196E-4</c:v>
                </c:pt>
                <c:pt idx="46899">
                  <c:v>9.3797999999959195E-4</c:v>
                </c:pt>
                <c:pt idx="46900">
                  <c:v>9.3799999999959194E-4</c:v>
                </c:pt>
                <c:pt idx="46901">
                  <c:v>9.3801999999959193E-4</c:v>
                </c:pt>
                <c:pt idx="46902">
                  <c:v>9.3803999999959192E-4</c:v>
                </c:pt>
                <c:pt idx="46903">
                  <c:v>9.3805999999959191E-4</c:v>
                </c:pt>
                <c:pt idx="46904">
                  <c:v>9.380799999995919E-4</c:v>
                </c:pt>
                <c:pt idx="46905">
                  <c:v>9.3809999999959189E-4</c:v>
                </c:pt>
                <c:pt idx="46906">
                  <c:v>9.3811999999959188E-4</c:v>
                </c:pt>
                <c:pt idx="46907">
                  <c:v>9.3813999999959187E-4</c:v>
                </c:pt>
                <c:pt idx="46908">
                  <c:v>9.3815999999959186E-4</c:v>
                </c:pt>
                <c:pt idx="46909">
                  <c:v>9.3817999999959184E-4</c:v>
                </c:pt>
                <c:pt idx="46910">
                  <c:v>9.3819999999959183E-4</c:v>
                </c:pt>
                <c:pt idx="46911">
                  <c:v>9.3821999999959182E-4</c:v>
                </c:pt>
                <c:pt idx="46912">
                  <c:v>9.3823999999959181E-4</c:v>
                </c:pt>
                <c:pt idx="46913">
                  <c:v>9.382599999995918E-4</c:v>
                </c:pt>
                <c:pt idx="46914">
                  <c:v>9.3827999999959179E-4</c:v>
                </c:pt>
                <c:pt idx="46915">
                  <c:v>9.3829999999959178E-4</c:v>
                </c:pt>
                <c:pt idx="46916">
                  <c:v>9.3831999999959177E-4</c:v>
                </c:pt>
                <c:pt idx="46917">
                  <c:v>9.3833999999959176E-4</c:v>
                </c:pt>
                <c:pt idx="46918">
                  <c:v>9.3835999999959175E-4</c:v>
                </c:pt>
                <c:pt idx="46919">
                  <c:v>9.3837999999959174E-4</c:v>
                </c:pt>
                <c:pt idx="46920">
                  <c:v>9.3839999999959173E-4</c:v>
                </c:pt>
                <c:pt idx="46921">
                  <c:v>9.3841999999959172E-4</c:v>
                </c:pt>
                <c:pt idx="46922">
                  <c:v>9.3843999999959171E-4</c:v>
                </c:pt>
                <c:pt idx="46923">
                  <c:v>9.384599999995917E-4</c:v>
                </c:pt>
                <c:pt idx="46924">
                  <c:v>9.3847999999959169E-4</c:v>
                </c:pt>
                <c:pt idx="46925">
                  <c:v>9.3849999999959168E-4</c:v>
                </c:pt>
                <c:pt idx="46926">
                  <c:v>9.3851999999959167E-4</c:v>
                </c:pt>
                <c:pt idx="46927">
                  <c:v>9.3853999999959166E-4</c:v>
                </c:pt>
                <c:pt idx="46928">
                  <c:v>9.3855999999959165E-4</c:v>
                </c:pt>
                <c:pt idx="46929">
                  <c:v>9.3857999999959164E-4</c:v>
                </c:pt>
                <c:pt idx="46930">
                  <c:v>9.3859999999959163E-4</c:v>
                </c:pt>
                <c:pt idx="46931">
                  <c:v>9.3861999999959162E-4</c:v>
                </c:pt>
                <c:pt idx="46932">
                  <c:v>9.3863999999959161E-4</c:v>
                </c:pt>
                <c:pt idx="46933">
                  <c:v>9.386599999995916E-4</c:v>
                </c:pt>
                <c:pt idx="46934">
                  <c:v>9.3867999999959159E-4</c:v>
                </c:pt>
                <c:pt idx="46935">
                  <c:v>9.3869999999959158E-4</c:v>
                </c:pt>
                <c:pt idx="46936">
                  <c:v>9.3871999999959157E-4</c:v>
                </c:pt>
                <c:pt idx="46937">
                  <c:v>9.3873999999959155E-4</c:v>
                </c:pt>
                <c:pt idx="46938">
                  <c:v>9.3875999999959154E-4</c:v>
                </c:pt>
                <c:pt idx="46939">
                  <c:v>9.3877999999959153E-4</c:v>
                </c:pt>
                <c:pt idx="46940">
                  <c:v>9.3879999999959152E-4</c:v>
                </c:pt>
                <c:pt idx="46941">
                  <c:v>9.3881999999959151E-4</c:v>
                </c:pt>
                <c:pt idx="46942">
                  <c:v>9.388399999995915E-4</c:v>
                </c:pt>
                <c:pt idx="46943">
                  <c:v>9.3885999999959149E-4</c:v>
                </c:pt>
                <c:pt idx="46944">
                  <c:v>9.3887999999959148E-4</c:v>
                </c:pt>
                <c:pt idx="46945">
                  <c:v>9.3889999999959147E-4</c:v>
                </c:pt>
                <c:pt idx="46946">
                  <c:v>9.3891999999959146E-4</c:v>
                </c:pt>
                <c:pt idx="46947">
                  <c:v>9.3893999999959145E-4</c:v>
                </c:pt>
                <c:pt idx="46948">
                  <c:v>9.3895999999959144E-4</c:v>
                </c:pt>
                <c:pt idx="46949">
                  <c:v>9.3897999999959143E-4</c:v>
                </c:pt>
                <c:pt idx="46950">
                  <c:v>9.3899999999959142E-4</c:v>
                </c:pt>
                <c:pt idx="46951">
                  <c:v>9.3901999999959141E-4</c:v>
                </c:pt>
                <c:pt idx="46952">
                  <c:v>9.390399999995914E-4</c:v>
                </c:pt>
                <c:pt idx="46953">
                  <c:v>9.3905999999959139E-4</c:v>
                </c:pt>
                <c:pt idx="46954">
                  <c:v>9.3907999999959138E-4</c:v>
                </c:pt>
                <c:pt idx="46955">
                  <c:v>9.3909999999959137E-4</c:v>
                </c:pt>
                <c:pt idx="46956">
                  <c:v>9.3911999999959136E-4</c:v>
                </c:pt>
                <c:pt idx="46957">
                  <c:v>9.3913999999959135E-4</c:v>
                </c:pt>
                <c:pt idx="46958">
                  <c:v>9.3915999999959134E-4</c:v>
                </c:pt>
                <c:pt idx="46959">
                  <c:v>9.3917999999959133E-4</c:v>
                </c:pt>
                <c:pt idx="46960">
                  <c:v>9.3919999999959132E-4</c:v>
                </c:pt>
                <c:pt idx="46961">
                  <c:v>9.3921999999959131E-4</c:v>
                </c:pt>
                <c:pt idx="46962">
                  <c:v>9.392399999995913E-4</c:v>
                </c:pt>
                <c:pt idx="46963">
                  <c:v>9.3925999999959129E-4</c:v>
                </c:pt>
                <c:pt idx="46964">
                  <c:v>9.3927999999959128E-4</c:v>
                </c:pt>
                <c:pt idx="46965">
                  <c:v>9.3929999999959126E-4</c:v>
                </c:pt>
                <c:pt idx="46966">
                  <c:v>9.3931999999959125E-4</c:v>
                </c:pt>
                <c:pt idx="46967">
                  <c:v>9.3933999999959124E-4</c:v>
                </c:pt>
                <c:pt idx="46968">
                  <c:v>9.3935999999959123E-4</c:v>
                </c:pt>
                <c:pt idx="46969">
                  <c:v>9.3937999999959122E-4</c:v>
                </c:pt>
                <c:pt idx="46970">
                  <c:v>9.3939999999959121E-4</c:v>
                </c:pt>
                <c:pt idx="46971">
                  <c:v>9.394199999995912E-4</c:v>
                </c:pt>
                <c:pt idx="46972">
                  <c:v>9.3943999999959119E-4</c:v>
                </c:pt>
                <c:pt idx="46973">
                  <c:v>9.3945999999959118E-4</c:v>
                </c:pt>
                <c:pt idx="46974">
                  <c:v>9.3947999999959117E-4</c:v>
                </c:pt>
                <c:pt idx="46975">
                  <c:v>9.3949999999959116E-4</c:v>
                </c:pt>
                <c:pt idx="46976">
                  <c:v>9.3951999999959115E-4</c:v>
                </c:pt>
                <c:pt idx="46977">
                  <c:v>9.3953999999959114E-4</c:v>
                </c:pt>
                <c:pt idx="46978">
                  <c:v>9.3955999999959113E-4</c:v>
                </c:pt>
                <c:pt idx="46979">
                  <c:v>9.3957999999959112E-4</c:v>
                </c:pt>
                <c:pt idx="46980">
                  <c:v>9.3959999999959111E-4</c:v>
                </c:pt>
                <c:pt idx="46981">
                  <c:v>9.396199999995911E-4</c:v>
                </c:pt>
                <c:pt idx="46982">
                  <c:v>9.3963999999959109E-4</c:v>
                </c:pt>
                <c:pt idx="46983">
                  <c:v>9.3965999999959108E-4</c:v>
                </c:pt>
                <c:pt idx="46984">
                  <c:v>9.3967999999959107E-4</c:v>
                </c:pt>
                <c:pt idx="46985">
                  <c:v>9.3969999999959106E-4</c:v>
                </c:pt>
                <c:pt idx="46986">
                  <c:v>9.3971999999959105E-4</c:v>
                </c:pt>
                <c:pt idx="46987">
                  <c:v>9.3973999999959104E-4</c:v>
                </c:pt>
                <c:pt idx="46988">
                  <c:v>9.3975999999959103E-4</c:v>
                </c:pt>
                <c:pt idx="46989">
                  <c:v>9.3977999999959102E-4</c:v>
                </c:pt>
                <c:pt idx="46990">
                  <c:v>9.3979999999959101E-4</c:v>
                </c:pt>
                <c:pt idx="46991">
                  <c:v>9.39819999999591E-4</c:v>
                </c:pt>
                <c:pt idx="46992">
                  <c:v>9.3983999999959099E-4</c:v>
                </c:pt>
                <c:pt idx="46993">
                  <c:v>9.3985999999959097E-4</c:v>
                </c:pt>
                <c:pt idx="46994">
                  <c:v>9.3987999999959096E-4</c:v>
                </c:pt>
                <c:pt idx="46995">
                  <c:v>9.3989999999959095E-4</c:v>
                </c:pt>
                <c:pt idx="46996">
                  <c:v>9.3991999999959094E-4</c:v>
                </c:pt>
                <c:pt idx="46997">
                  <c:v>9.3993999999959093E-4</c:v>
                </c:pt>
                <c:pt idx="46998">
                  <c:v>9.3995999999959092E-4</c:v>
                </c:pt>
                <c:pt idx="46999">
                  <c:v>9.3997999999959091E-4</c:v>
                </c:pt>
                <c:pt idx="47000">
                  <c:v>9.399999999995909E-4</c:v>
                </c:pt>
                <c:pt idx="47001">
                  <c:v>9.4001999999959089E-4</c:v>
                </c:pt>
                <c:pt idx="47002">
                  <c:v>9.4003999999959088E-4</c:v>
                </c:pt>
                <c:pt idx="47003">
                  <c:v>9.4005999999959087E-4</c:v>
                </c:pt>
                <c:pt idx="47004">
                  <c:v>9.4007999999959086E-4</c:v>
                </c:pt>
                <c:pt idx="47005">
                  <c:v>9.4009999999959085E-4</c:v>
                </c:pt>
                <c:pt idx="47006">
                  <c:v>9.4011999999959084E-4</c:v>
                </c:pt>
                <c:pt idx="47007">
                  <c:v>9.4013999999959083E-4</c:v>
                </c:pt>
                <c:pt idx="47008">
                  <c:v>9.4015999999959082E-4</c:v>
                </c:pt>
                <c:pt idx="47009">
                  <c:v>9.4017999999959081E-4</c:v>
                </c:pt>
                <c:pt idx="47010">
                  <c:v>9.401999999995908E-4</c:v>
                </c:pt>
                <c:pt idx="47011">
                  <c:v>9.4021999999959079E-4</c:v>
                </c:pt>
                <c:pt idx="47012">
                  <c:v>9.4023999999959078E-4</c:v>
                </c:pt>
                <c:pt idx="47013">
                  <c:v>9.4025999999959077E-4</c:v>
                </c:pt>
                <c:pt idx="47014">
                  <c:v>9.4027999999959076E-4</c:v>
                </c:pt>
                <c:pt idx="47015">
                  <c:v>9.4029999999959075E-4</c:v>
                </c:pt>
                <c:pt idx="47016">
                  <c:v>9.4031999999959074E-4</c:v>
                </c:pt>
                <c:pt idx="47017">
                  <c:v>9.4033999999959073E-4</c:v>
                </c:pt>
                <c:pt idx="47018">
                  <c:v>9.4035999999959072E-4</c:v>
                </c:pt>
                <c:pt idx="47019">
                  <c:v>9.4037999999959071E-4</c:v>
                </c:pt>
                <c:pt idx="47020">
                  <c:v>9.403999999995907E-4</c:v>
                </c:pt>
                <c:pt idx="47021">
                  <c:v>9.4041999999959068E-4</c:v>
                </c:pt>
                <c:pt idx="47022">
                  <c:v>9.4043999999959067E-4</c:v>
                </c:pt>
                <c:pt idx="47023">
                  <c:v>9.4045999999959066E-4</c:v>
                </c:pt>
                <c:pt idx="47024">
                  <c:v>9.4047999999959065E-4</c:v>
                </c:pt>
                <c:pt idx="47025">
                  <c:v>9.4049999999959064E-4</c:v>
                </c:pt>
                <c:pt idx="47026">
                  <c:v>9.4051999999959063E-4</c:v>
                </c:pt>
                <c:pt idx="47027">
                  <c:v>9.4053999999959062E-4</c:v>
                </c:pt>
                <c:pt idx="47028">
                  <c:v>9.4055999999959061E-4</c:v>
                </c:pt>
                <c:pt idx="47029">
                  <c:v>9.405799999995906E-4</c:v>
                </c:pt>
                <c:pt idx="47030">
                  <c:v>9.4059999999959059E-4</c:v>
                </c:pt>
                <c:pt idx="47031">
                  <c:v>9.4061999999959058E-4</c:v>
                </c:pt>
                <c:pt idx="47032">
                  <c:v>9.4063999999959057E-4</c:v>
                </c:pt>
                <c:pt idx="47033">
                  <c:v>9.4065999999959056E-4</c:v>
                </c:pt>
                <c:pt idx="47034">
                  <c:v>9.4067999999959055E-4</c:v>
                </c:pt>
                <c:pt idx="47035">
                  <c:v>9.4069999999959054E-4</c:v>
                </c:pt>
                <c:pt idx="47036">
                  <c:v>9.4071999999959053E-4</c:v>
                </c:pt>
                <c:pt idx="47037">
                  <c:v>9.4073999999959052E-4</c:v>
                </c:pt>
                <c:pt idx="47038">
                  <c:v>9.4075999999959051E-4</c:v>
                </c:pt>
                <c:pt idx="47039">
                  <c:v>9.407799999995905E-4</c:v>
                </c:pt>
                <c:pt idx="47040">
                  <c:v>9.4079999999959049E-4</c:v>
                </c:pt>
                <c:pt idx="47041">
                  <c:v>9.4081999999959048E-4</c:v>
                </c:pt>
                <c:pt idx="47042">
                  <c:v>9.4083999999959047E-4</c:v>
                </c:pt>
                <c:pt idx="47043">
                  <c:v>9.4085999999959046E-4</c:v>
                </c:pt>
                <c:pt idx="47044">
                  <c:v>9.4087999999959045E-4</c:v>
                </c:pt>
                <c:pt idx="47045">
                  <c:v>9.4089999999959044E-4</c:v>
                </c:pt>
                <c:pt idx="47046">
                  <c:v>9.4091999999959043E-4</c:v>
                </c:pt>
                <c:pt idx="47047">
                  <c:v>9.4093999999959042E-4</c:v>
                </c:pt>
                <c:pt idx="47048">
                  <c:v>9.4095999999959041E-4</c:v>
                </c:pt>
                <c:pt idx="47049">
                  <c:v>9.4097999999959039E-4</c:v>
                </c:pt>
                <c:pt idx="47050">
                  <c:v>9.4099999999959038E-4</c:v>
                </c:pt>
                <c:pt idx="47051">
                  <c:v>9.4101999999959037E-4</c:v>
                </c:pt>
                <c:pt idx="47052">
                  <c:v>9.4103999999959036E-4</c:v>
                </c:pt>
                <c:pt idx="47053">
                  <c:v>9.4105999999959035E-4</c:v>
                </c:pt>
                <c:pt idx="47054">
                  <c:v>9.4107999999959034E-4</c:v>
                </c:pt>
                <c:pt idx="47055">
                  <c:v>9.4109999999959033E-4</c:v>
                </c:pt>
                <c:pt idx="47056">
                  <c:v>9.4111999999959032E-4</c:v>
                </c:pt>
                <c:pt idx="47057">
                  <c:v>9.4113999999959031E-4</c:v>
                </c:pt>
                <c:pt idx="47058">
                  <c:v>9.411599999995903E-4</c:v>
                </c:pt>
                <c:pt idx="47059">
                  <c:v>9.4117999999959029E-4</c:v>
                </c:pt>
                <c:pt idx="47060">
                  <c:v>9.4119999999959028E-4</c:v>
                </c:pt>
                <c:pt idx="47061">
                  <c:v>9.4121999999959027E-4</c:v>
                </c:pt>
                <c:pt idx="47062">
                  <c:v>9.4123999999959026E-4</c:v>
                </c:pt>
                <c:pt idx="47063">
                  <c:v>9.4125999999959025E-4</c:v>
                </c:pt>
                <c:pt idx="47064">
                  <c:v>9.4127999999959024E-4</c:v>
                </c:pt>
                <c:pt idx="47065">
                  <c:v>9.4129999999959023E-4</c:v>
                </c:pt>
                <c:pt idx="47066">
                  <c:v>9.4131999999959022E-4</c:v>
                </c:pt>
                <c:pt idx="47067">
                  <c:v>9.4133999999959021E-4</c:v>
                </c:pt>
                <c:pt idx="47068">
                  <c:v>9.413599999995902E-4</c:v>
                </c:pt>
                <c:pt idx="47069">
                  <c:v>9.4137999999959019E-4</c:v>
                </c:pt>
                <c:pt idx="47070">
                  <c:v>9.4139999999959018E-4</c:v>
                </c:pt>
                <c:pt idx="47071">
                  <c:v>9.4141999999959017E-4</c:v>
                </c:pt>
                <c:pt idx="47072">
                  <c:v>9.4143999999959016E-4</c:v>
                </c:pt>
                <c:pt idx="47073">
                  <c:v>9.4145999999959015E-4</c:v>
                </c:pt>
                <c:pt idx="47074">
                  <c:v>9.4147999999959014E-4</c:v>
                </c:pt>
                <c:pt idx="47075">
                  <c:v>9.4149999999959013E-4</c:v>
                </c:pt>
                <c:pt idx="47076">
                  <c:v>9.4151999999959012E-4</c:v>
                </c:pt>
                <c:pt idx="47077">
                  <c:v>9.415399999995901E-4</c:v>
                </c:pt>
                <c:pt idx="47078">
                  <c:v>9.4155999999959009E-4</c:v>
                </c:pt>
                <c:pt idx="47079">
                  <c:v>9.4157999999959008E-4</c:v>
                </c:pt>
                <c:pt idx="47080">
                  <c:v>9.4159999999959007E-4</c:v>
                </c:pt>
                <c:pt idx="47081">
                  <c:v>9.4161999999959006E-4</c:v>
                </c:pt>
                <c:pt idx="47082">
                  <c:v>9.4163999999959005E-4</c:v>
                </c:pt>
                <c:pt idx="47083">
                  <c:v>9.4165999999959004E-4</c:v>
                </c:pt>
                <c:pt idx="47084">
                  <c:v>9.4167999999959003E-4</c:v>
                </c:pt>
                <c:pt idx="47085">
                  <c:v>9.4169999999959002E-4</c:v>
                </c:pt>
                <c:pt idx="47086">
                  <c:v>9.4171999999959001E-4</c:v>
                </c:pt>
                <c:pt idx="47087">
                  <c:v>9.4173999999959E-4</c:v>
                </c:pt>
                <c:pt idx="47088">
                  <c:v>9.4175999999958999E-4</c:v>
                </c:pt>
                <c:pt idx="47089">
                  <c:v>9.4177999999958998E-4</c:v>
                </c:pt>
                <c:pt idx="47090">
                  <c:v>9.4179999999958997E-4</c:v>
                </c:pt>
                <c:pt idx="47091">
                  <c:v>9.4181999999958996E-4</c:v>
                </c:pt>
                <c:pt idx="47092">
                  <c:v>9.4183999999958995E-4</c:v>
                </c:pt>
                <c:pt idx="47093">
                  <c:v>9.4185999999958994E-4</c:v>
                </c:pt>
                <c:pt idx="47094">
                  <c:v>9.4187999999958993E-4</c:v>
                </c:pt>
                <c:pt idx="47095">
                  <c:v>9.4189999999958992E-4</c:v>
                </c:pt>
                <c:pt idx="47096">
                  <c:v>9.4191999999958991E-4</c:v>
                </c:pt>
                <c:pt idx="47097">
                  <c:v>9.419399999995899E-4</c:v>
                </c:pt>
                <c:pt idx="47098">
                  <c:v>9.4195999999958989E-4</c:v>
                </c:pt>
                <c:pt idx="47099">
                  <c:v>9.4197999999958988E-4</c:v>
                </c:pt>
                <c:pt idx="47100">
                  <c:v>9.4199999999958987E-4</c:v>
                </c:pt>
                <c:pt idx="47101">
                  <c:v>9.4201999999958986E-4</c:v>
                </c:pt>
                <c:pt idx="47102">
                  <c:v>9.4203999999958985E-4</c:v>
                </c:pt>
                <c:pt idx="47103">
                  <c:v>9.4205999999958984E-4</c:v>
                </c:pt>
                <c:pt idx="47104">
                  <c:v>9.4207999999958983E-4</c:v>
                </c:pt>
                <c:pt idx="47105">
                  <c:v>9.4209999999958982E-4</c:v>
                </c:pt>
                <c:pt idx="47106">
                  <c:v>9.421199999995898E-4</c:v>
                </c:pt>
                <c:pt idx="47107">
                  <c:v>9.4213999999958979E-4</c:v>
                </c:pt>
                <c:pt idx="47108">
                  <c:v>9.4215999999958978E-4</c:v>
                </c:pt>
                <c:pt idx="47109">
                  <c:v>9.4217999999958977E-4</c:v>
                </c:pt>
                <c:pt idx="47110">
                  <c:v>9.4219999999958976E-4</c:v>
                </c:pt>
                <c:pt idx="47111">
                  <c:v>9.4221999999958975E-4</c:v>
                </c:pt>
                <c:pt idx="47112">
                  <c:v>9.4223999999958974E-4</c:v>
                </c:pt>
                <c:pt idx="47113">
                  <c:v>9.4225999999958973E-4</c:v>
                </c:pt>
                <c:pt idx="47114">
                  <c:v>9.4227999999958972E-4</c:v>
                </c:pt>
                <c:pt idx="47115">
                  <c:v>9.4229999999958971E-4</c:v>
                </c:pt>
                <c:pt idx="47116">
                  <c:v>9.423199999995897E-4</c:v>
                </c:pt>
                <c:pt idx="47117">
                  <c:v>9.4233999999958969E-4</c:v>
                </c:pt>
                <c:pt idx="47118">
                  <c:v>9.4235999999958968E-4</c:v>
                </c:pt>
                <c:pt idx="47119">
                  <c:v>9.4237999999958967E-4</c:v>
                </c:pt>
                <c:pt idx="47120">
                  <c:v>9.4239999999958966E-4</c:v>
                </c:pt>
                <c:pt idx="47121">
                  <c:v>9.4241999999958965E-4</c:v>
                </c:pt>
                <c:pt idx="47122">
                  <c:v>9.4243999999958964E-4</c:v>
                </c:pt>
                <c:pt idx="47123">
                  <c:v>9.4245999999958963E-4</c:v>
                </c:pt>
                <c:pt idx="47124">
                  <c:v>9.4247999999958962E-4</c:v>
                </c:pt>
                <c:pt idx="47125">
                  <c:v>9.4249999999958961E-4</c:v>
                </c:pt>
                <c:pt idx="47126">
                  <c:v>9.425199999995896E-4</c:v>
                </c:pt>
                <c:pt idx="47127">
                  <c:v>9.4253999999958959E-4</c:v>
                </c:pt>
                <c:pt idx="47128">
                  <c:v>9.4255999999958958E-4</c:v>
                </c:pt>
                <c:pt idx="47129">
                  <c:v>9.4257999999958957E-4</c:v>
                </c:pt>
                <c:pt idx="47130">
                  <c:v>9.4259999999958956E-4</c:v>
                </c:pt>
                <c:pt idx="47131">
                  <c:v>9.4261999999958955E-4</c:v>
                </c:pt>
                <c:pt idx="47132">
                  <c:v>9.4263999999958954E-4</c:v>
                </c:pt>
                <c:pt idx="47133">
                  <c:v>9.4265999999958953E-4</c:v>
                </c:pt>
                <c:pt idx="47134">
                  <c:v>9.4267999999958951E-4</c:v>
                </c:pt>
                <c:pt idx="47135">
                  <c:v>9.426999999995895E-4</c:v>
                </c:pt>
                <c:pt idx="47136">
                  <c:v>9.4271999999958949E-4</c:v>
                </c:pt>
                <c:pt idx="47137">
                  <c:v>9.4273999999958948E-4</c:v>
                </c:pt>
                <c:pt idx="47138">
                  <c:v>9.4275999999958947E-4</c:v>
                </c:pt>
                <c:pt idx="47139">
                  <c:v>9.4277999999958946E-4</c:v>
                </c:pt>
                <c:pt idx="47140">
                  <c:v>9.4279999999958945E-4</c:v>
                </c:pt>
                <c:pt idx="47141">
                  <c:v>9.4281999999958944E-4</c:v>
                </c:pt>
                <c:pt idx="47142">
                  <c:v>9.4283999999958943E-4</c:v>
                </c:pt>
                <c:pt idx="47143">
                  <c:v>9.4285999999958942E-4</c:v>
                </c:pt>
                <c:pt idx="47144">
                  <c:v>9.4287999999958941E-4</c:v>
                </c:pt>
                <c:pt idx="47145">
                  <c:v>9.428999999995894E-4</c:v>
                </c:pt>
                <c:pt idx="47146">
                  <c:v>9.4291999999958939E-4</c:v>
                </c:pt>
                <c:pt idx="47147">
                  <c:v>9.4293999999958938E-4</c:v>
                </c:pt>
                <c:pt idx="47148">
                  <c:v>9.4295999999958937E-4</c:v>
                </c:pt>
                <c:pt idx="47149">
                  <c:v>9.4297999999958936E-4</c:v>
                </c:pt>
                <c:pt idx="47150">
                  <c:v>9.4299999999958935E-4</c:v>
                </c:pt>
                <c:pt idx="47151">
                  <c:v>9.4301999999958934E-4</c:v>
                </c:pt>
                <c:pt idx="47152">
                  <c:v>9.4303999999958933E-4</c:v>
                </c:pt>
                <c:pt idx="47153">
                  <c:v>9.4305999999958932E-4</c:v>
                </c:pt>
                <c:pt idx="47154">
                  <c:v>9.4307999999958931E-4</c:v>
                </c:pt>
                <c:pt idx="47155">
                  <c:v>9.430999999995893E-4</c:v>
                </c:pt>
                <c:pt idx="47156">
                  <c:v>9.4311999999958929E-4</c:v>
                </c:pt>
                <c:pt idx="47157">
                  <c:v>9.4313999999958928E-4</c:v>
                </c:pt>
                <c:pt idx="47158">
                  <c:v>9.4315999999958927E-4</c:v>
                </c:pt>
                <c:pt idx="47159">
                  <c:v>9.4317999999958926E-4</c:v>
                </c:pt>
                <c:pt idx="47160">
                  <c:v>9.4319999999958925E-4</c:v>
                </c:pt>
                <c:pt idx="47161">
                  <c:v>9.4321999999958924E-4</c:v>
                </c:pt>
                <c:pt idx="47162">
                  <c:v>9.4323999999958922E-4</c:v>
                </c:pt>
                <c:pt idx="47163">
                  <c:v>9.4325999999958921E-4</c:v>
                </c:pt>
                <c:pt idx="47164">
                  <c:v>9.432799999995892E-4</c:v>
                </c:pt>
                <c:pt idx="47165">
                  <c:v>9.4329999999958919E-4</c:v>
                </c:pt>
                <c:pt idx="47166">
                  <c:v>9.4331999999958918E-4</c:v>
                </c:pt>
                <c:pt idx="47167">
                  <c:v>9.4333999999958917E-4</c:v>
                </c:pt>
                <c:pt idx="47168">
                  <c:v>9.4335999999958916E-4</c:v>
                </c:pt>
                <c:pt idx="47169">
                  <c:v>9.4337999999958915E-4</c:v>
                </c:pt>
                <c:pt idx="47170">
                  <c:v>9.4339999999958914E-4</c:v>
                </c:pt>
                <c:pt idx="47171">
                  <c:v>9.4341999999958913E-4</c:v>
                </c:pt>
                <c:pt idx="47172">
                  <c:v>9.4343999999958912E-4</c:v>
                </c:pt>
                <c:pt idx="47173">
                  <c:v>9.4345999999958911E-4</c:v>
                </c:pt>
                <c:pt idx="47174">
                  <c:v>9.434799999995891E-4</c:v>
                </c:pt>
                <c:pt idx="47175">
                  <c:v>9.4349999999958909E-4</c:v>
                </c:pt>
                <c:pt idx="47176">
                  <c:v>9.4351999999958908E-4</c:v>
                </c:pt>
                <c:pt idx="47177">
                  <c:v>9.4353999999958907E-4</c:v>
                </c:pt>
                <c:pt idx="47178">
                  <c:v>9.4355999999958906E-4</c:v>
                </c:pt>
                <c:pt idx="47179">
                  <c:v>9.4357999999958905E-4</c:v>
                </c:pt>
                <c:pt idx="47180">
                  <c:v>9.4359999999958904E-4</c:v>
                </c:pt>
                <c:pt idx="47181">
                  <c:v>9.4361999999958903E-4</c:v>
                </c:pt>
                <c:pt idx="47182">
                  <c:v>9.4363999999958902E-4</c:v>
                </c:pt>
                <c:pt idx="47183">
                  <c:v>9.4365999999958901E-4</c:v>
                </c:pt>
                <c:pt idx="47184">
                  <c:v>9.43679999999589E-4</c:v>
                </c:pt>
                <c:pt idx="47185">
                  <c:v>9.4369999999958899E-4</c:v>
                </c:pt>
                <c:pt idx="47186">
                  <c:v>9.4371999999958898E-4</c:v>
                </c:pt>
                <c:pt idx="47187">
                  <c:v>9.4373999999958897E-4</c:v>
                </c:pt>
                <c:pt idx="47188">
                  <c:v>9.4375999999958896E-4</c:v>
                </c:pt>
                <c:pt idx="47189">
                  <c:v>9.4377999999958895E-4</c:v>
                </c:pt>
                <c:pt idx="47190">
                  <c:v>9.4379999999958893E-4</c:v>
                </c:pt>
                <c:pt idx="47191">
                  <c:v>9.4381999999958892E-4</c:v>
                </c:pt>
                <c:pt idx="47192">
                  <c:v>9.4383999999958891E-4</c:v>
                </c:pt>
                <c:pt idx="47193">
                  <c:v>9.438599999995889E-4</c:v>
                </c:pt>
                <c:pt idx="47194">
                  <c:v>9.4387999999958889E-4</c:v>
                </c:pt>
                <c:pt idx="47195">
                  <c:v>9.4389999999958888E-4</c:v>
                </c:pt>
                <c:pt idx="47196">
                  <c:v>9.4391999999958887E-4</c:v>
                </c:pt>
                <c:pt idx="47197">
                  <c:v>9.4393999999958886E-4</c:v>
                </c:pt>
                <c:pt idx="47198">
                  <c:v>9.4395999999958885E-4</c:v>
                </c:pt>
                <c:pt idx="47199">
                  <c:v>9.4397999999958884E-4</c:v>
                </c:pt>
                <c:pt idx="47200">
                  <c:v>9.4399999999958883E-4</c:v>
                </c:pt>
                <c:pt idx="47201">
                  <c:v>9.4401999999958882E-4</c:v>
                </c:pt>
                <c:pt idx="47202">
                  <c:v>9.4403999999958881E-4</c:v>
                </c:pt>
                <c:pt idx="47203">
                  <c:v>9.440599999995888E-4</c:v>
                </c:pt>
                <c:pt idx="47204">
                  <c:v>9.4407999999958879E-4</c:v>
                </c:pt>
                <c:pt idx="47205">
                  <c:v>9.4409999999958878E-4</c:v>
                </c:pt>
                <c:pt idx="47206">
                  <c:v>9.4411999999958877E-4</c:v>
                </c:pt>
                <c:pt idx="47207">
                  <c:v>9.4413999999958876E-4</c:v>
                </c:pt>
                <c:pt idx="47208">
                  <c:v>9.4415999999958875E-4</c:v>
                </c:pt>
                <c:pt idx="47209">
                  <c:v>9.4417999999958874E-4</c:v>
                </c:pt>
                <c:pt idx="47210">
                  <c:v>9.4419999999958873E-4</c:v>
                </c:pt>
                <c:pt idx="47211">
                  <c:v>9.4421999999958872E-4</c:v>
                </c:pt>
                <c:pt idx="47212">
                  <c:v>9.4423999999958871E-4</c:v>
                </c:pt>
                <c:pt idx="47213">
                  <c:v>9.442599999995887E-4</c:v>
                </c:pt>
                <c:pt idx="47214">
                  <c:v>9.4427999999958869E-4</c:v>
                </c:pt>
                <c:pt idx="47215">
                  <c:v>9.4429999999958868E-4</c:v>
                </c:pt>
                <c:pt idx="47216">
                  <c:v>9.4431999999958867E-4</c:v>
                </c:pt>
                <c:pt idx="47217">
                  <c:v>9.4433999999958866E-4</c:v>
                </c:pt>
                <c:pt idx="47218">
                  <c:v>9.4435999999958864E-4</c:v>
                </c:pt>
                <c:pt idx="47219">
                  <c:v>9.4437999999958863E-4</c:v>
                </c:pt>
                <c:pt idx="47220">
                  <c:v>9.4439999999958862E-4</c:v>
                </c:pt>
                <c:pt idx="47221">
                  <c:v>9.4441999999958861E-4</c:v>
                </c:pt>
                <c:pt idx="47222">
                  <c:v>9.444399999995886E-4</c:v>
                </c:pt>
                <c:pt idx="47223">
                  <c:v>9.4445999999958859E-4</c:v>
                </c:pt>
                <c:pt idx="47224">
                  <c:v>9.4447999999958858E-4</c:v>
                </c:pt>
                <c:pt idx="47225">
                  <c:v>9.4449999999958857E-4</c:v>
                </c:pt>
                <c:pt idx="47226">
                  <c:v>9.4451999999958856E-4</c:v>
                </c:pt>
                <c:pt idx="47227">
                  <c:v>9.4453999999958855E-4</c:v>
                </c:pt>
                <c:pt idx="47228">
                  <c:v>9.4455999999958854E-4</c:v>
                </c:pt>
                <c:pt idx="47229">
                  <c:v>9.4457999999958853E-4</c:v>
                </c:pt>
                <c:pt idx="47230">
                  <c:v>9.4459999999958852E-4</c:v>
                </c:pt>
                <c:pt idx="47231">
                  <c:v>9.4461999999958851E-4</c:v>
                </c:pt>
                <c:pt idx="47232">
                  <c:v>9.446399999995885E-4</c:v>
                </c:pt>
                <c:pt idx="47233">
                  <c:v>9.4465999999958849E-4</c:v>
                </c:pt>
                <c:pt idx="47234">
                  <c:v>9.4467999999958848E-4</c:v>
                </c:pt>
                <c:pt idx="47235">
                  <c:v>9.4469999999958847E-4</c:v>
                </c:pt>
                <c:pt idx="47236">
                  <c:v>9.4471999999958846E-4</c:v>
                </c:pt>
                <c:pt idx="47237">
                  <c:v>9.4473999999958845E-4</c:v>
                </c:pt>
                <c:pt idx="47238">
                  <c:v>9.4475999999958844E-4</c:v>
                </c:pt>
                <c:pt idx="47239">
                  <c:v>9.4477999999958843E-4</c:v>
                </c:pt>
                <c:pt idx="47240">
                  <c:v>9.4479999999958842E-4</c:v>
                </c:pt>
                <c:pt idx="47241">
                  <c:v>9.4481999999958841E-4</c:v>
                </c:pt>
                <c:pt idx="47242">
                  <c:v>9.448399999995884E-4</c:v>
                </c:pt>
                <c:pt idx="47243">
                  <c:v>9.4485999999958839E-4</c:v>
                </c:pt>
                <c:pt idx="47244">
                  <c:v>9.4487999999958838E-4</c:v>
                </c:pt>
                <c:pt idx="47245">
                  <c:v>9.4489999999958837E-4</c:v>
                </c:pt>
                <c:pt idx="47246">
                  <c:v>9.4491999999958835E-4</c:v>
                </c:pt>
                <c:pt idx="47247">
                  <c:v>9.4493999999958834E-4</c:v>
                </c:pt>
                <c:pt idx="47248">
                  <c:v>9.4495999999958833E-4</c:v>
                </c:pt>
                <c:pt idx="47249">
                  <c:v>9.4497999999958832E-4</c:v>
                </c:pt>
                <c:pt idx="47250">
                  <c:v>9.4499999999958831E-4</c:v>
                </c:pt>
                <c:pt idx="47251">
                  <c:v>9.450199999995883E-4</c:v>
                </c:pt>
                <c:pt idx="47252">
                  <c:v>9.4503999999958829E-4</c:v>
                </c:pt>
                <c:pt idx="47253">
                  <c:v>9.4505999999958828E-4</c:v>
                </c:pt>
                <c:pt idx="47254">
                  <c:v>9.4507999999958827E-4</c:v>
                </c:pt>
                <c:pt idx="47255">
                  <c:v>9.4509999999958826E-4</c:v>
                </c:pt>
                <c:pt idx="47256">
                  <c:v>9.4511999999958825E-4</c:v>
                </c:pt>
                <c:pt idx="47257">
                  <c:v>9.4513999999958824E-4</c:v>
                </c:pt>
                <c:pt idx="47258">
                  <c:v>9.4515999999958823E-4</c:v>
                </c:pt>
                <c:pt idx="47259">
                  <c:v>9.4517999999958822E-4</c:v>
                </c:pt>
                <c:pt idx="47260">
                  <c:v>9.4519999999958821E-4</c:v>
                </c:pt>
                <c:pt idx="47261">
                  <c:v>9.452199999995882E-4</c:v>
                </c:pt>
                <c:pt idx="47262">
                  <c:v>9.4523999999958819E-4</c:v>
                </c:pt>
                <c:pt idx="47263">
                  <c:v>9.4525999999958818E-4</c:v>
                </c:pt>
                <c:pt idx="47264">
                  <c:v>9.4527999999958817E-4</c:v>
                </c:pt>
                <c:pt idx="47265">
                  <c:v>9.4529999999958816E-4</c:v>
                </c:pt>
                <c:pt idx="47266">
                  <c:v>9.4531999999958815E-4</c:v>
                </c:pt>
                <c:pt idx="47267">
                  <c:v>9.4533999999958814E-4</c:v>
                </c:pt>
                <c:pt idx="47268">
                  <c:v>9.4535999999958813E-4</c:v>
                </c:pt>
                <c:pt idx="47269">
                  <c:v>9.4537999999958812E-4</c:v>
                </c:pt>
                <c:pt idx="47270">
                  <c:v>9.4539999999958811E-4</c:v>
                </c:pt>
                <c:pt idx="47271">
                  <c:v>9.454199999995881E-4</c:v>
                </c:pt>
                <c:pt idx="47272">
                  <c:v>9.4543999999958809E-4</c:v>
                </c:pt>
                <c:pt idx="47273">
                  <c:v>9.4545999999958808E-4</c:v>
                </c:pt>
                <c:pt idx="47274">
                  <c:v>9.4547999999958806E-4</c:v>
                </c:pt>
                <c:pt idx="47275">
                  <c:v>9.4549999999958805E-4</c:v>
                </c:pt>
                <c:pt idx="47276">
                  <c:v>9.4551999999958804E-4</c:v>
                </c:pt>
                <c:pt idx="47277">
                  <c:v>9.4553999999958803E-4</c:v>
                </c:pt>
                <c:pt idx="47278">
                  <c:v>9.4555999999958802E-4</c:v>
                </c:pt>
                <c:pt idx="47279">
                  <c:v>9.4557999999958801E-4</c:v>
                </c:pt>
                <c:pt idx="47280">
                  <c:v>9.45599999999588E-4</c:v>
                </c:pt>
                <c:pt idx="47281">
                  <c:v>9.4561999999958799E-4</c:v>
                </c:pt>
                <c:pt idx="47282">
                  <c:v>9.4563999999958798E-4</c:v>
                </c:pt>
                <c:pt idx="47283">
                  <c:v>9.4565999999958797E-4</c:v>
                </c:pt>
                <c:pt idx="47284">
                  <c:v>9.4567999999958796E-4</c:v>
                </c:pt>
                <c:pt idx="47285">
                  <c:v>9.4569999999958795E-4</c:v>
                </c:pt>
                <c:pt idx="47286">
                  <c:v>9.4571999999958794E-4</c:v>
                </c:pt>
                <c:pt idx="47287">
                  <c:v>9.4573999999958793E-4</c:v>
                </c:pt>
                <c:pt idx="47288">
                  <c:v>9.4575999999958792E-4</c:v>
                </c:pt>
                <c:pt idx="47289">
                  <c:v>9.4577999999958791E-4</c:v>
                </c:pt>
                <c:pt idx="47290">
                  <c:v>9.457999999995879E-4</c:v>
                </c:pt>
                <c:pt idx="47291">
                  <c:v>9.4581999999958789E-4</c:v>
                </c:pt>
                <c:pt idx="47292">
                  <c:v>9.4583999999958788E-4</c:v>
                </c:pt>
                <c:pt idx="47293">
                  <c:v>9.4585999999958787E-4</c:v>
                </c:pt>
                <c:pt idx="47294">
                  <c:v>9.4587999999958786E-4</c:v>
                </c:pt>
                <c:pt idx="47295">
                  <c:v>9.4589999999958785E-4</c:v>
                </c:pt>
                <c:pt idx="47296">
                  <c:v>9.4591999999958784E-4</c:v>
                </c:pt>
                <c:pt idx="47297">
                  <c:v>9.4593999999958783E-4</c:v>
                </c:pt>
                <c:pt idx="47298">
                  <c:v>9.4595999999958782E-4</c:v>
                </c:pt>
                <c:pt idx="47299">
                  <c:v>9.4597999999958781E-4</c:v>
                </c:pt>
                <c:pt idx="47300">
                  <c:v>9.459999999995878E-4</c:v>
                </c:pt>
                <c:pt idx="47301">
                  <c:v>9.4601999999958779E-4</c:v>
                </c:pt>
                <c:pt idx="47302">
                  <c:v>9.4603999999958777E-4</c:v>
                </c:pt>
                <c:pt idx="47303">
                  <c:v>9.4605999999958776E-4</c:v>
                </c:pt>
                <c:pt idx="47304">
                  <c:v>9.4607999999958775E-4</c:v>
                </c:pt>
                <c:pt idx="47305">
                  <c:v>9.4609999999958774E-4</c:v>
                </c:pt>
                <c:pt idx="47306">
                  <c:v>9.4611999999958773E-4</c:v>
                </c:pt>
                <c:pt idx="47307">
                  <c:v>9.4613999999958772E-4</c:v>
                </c:pt>
                <c:pt idx="47308">
                  <c:v>9.4615999999958771E-4</c:v>
                </c:pt>
                <c:pt idx="47309">
                  <c:v>9.461799999995877E-4</c:v>
                </c:pt>
                <c:pt idx="47310">
                  <c:v>9.4619999999958769E-4</c:v>
                </c:pt>
                <c:pt idx="47311">
                  <c:v>9.4621999999958768E-4</c:v>
                </c:pt>
                <c:pt idx="47312">
                  <c:v>9.4623999999958767E-4</c:v>
                </c:pt>
                <c:pt idx="47313">
                  <c:v>9.4625999999958766E-4</c:v>
                </c:pt>
                <c:pt idx="47314">
                  <c:v>9.4627999999958765E-4</c:v>
                </c:pt>
                <c:pt idx="47315">
                  <c:v>9.4629999999958764E-4</c:v>
                </c:pt>
                <c:pt idx="47316">
                  <c:v>9.4631999999958763E-4</c:v>
                </c:pt>
                <c:pt idx="47317">
                  <c:v>9.4633999999958762E-4</c:v>
                </c:pt>
                <c:pt idx="47318">
                  <c:v>9.4635999999958761E-4</c:v>
                </c:pt>
                <c:pt idx="47319">
                  <c:v>9.463799999995876E-4</c:v>
                </c:pt>
                <c:pt idx="47320">
                  <c:v>9.4639999999958759E-4</c:v>
                </c:pt>
                <c:pt idx="47321">
                  <c:v>9.4641999999958758E-4</c:v>
                </c:pt>
                <c:pt idx="47322">
                  <c:v>9.4643999999958757E-4</c:v>
                </c:pt>
                <c:pt idx="47323">
                  <c:v>9.4645999999958756E-4</c:v>
                </c:pt>
                <c:pt idx="47324">
                  <c:v>9.4647999999958755E-4</c:v>
                </c:pt>
                <c:pt idx="47325">
                  <c:v>9.4649999999958754E-4</c:v>
                </c:pt>
                <c:pt idx="47326">
                  <c:v>9.4651999999958753E-4</c:v>
                </c:pt>
                <c:pt idx="47327">
                  <c:v>9.4653999999958752E-4</c:v>
                </c:pt>
                <c:pt idx="47328">
                  <c:v>9.4655999999958751E-4</c:v>
                </c:pt>
                <c:pt idx="47329">
                  <c:v>9.465799999995875E-4</c:v>
                </c:pt>
                <c:pt idx="47330">
                  <c:v>9.4659999999958748E-4</c:v>
                </c:pt>
                <c:pt idx="47331">
                  <c:v>9.4661999999958747E-4</c:v>
                </c:pt>
                <c:pt idx="47332">
                  <c:v>9.4663999999958746E-4</c:v>
                </c:pt>
                <c:pt idx="47333">
                  <c:v>9.4665999999958745E-4</c:v>
                </c:pt>
                <c:pt idx="47334">
                  <c:v>9.4667999999958744E-4</c:v>
                </c:pt>
                <c:pt idx="47335">
                  <c:v>9.4669999999958743E-4</c:v>
                </c:pt>
                <c:pt idx="47336">
                  <c:v>9.4671999999958742E-4</c:v>
                </c:pt>
                <c:pt idx="47337">
                  <c:v>9.4673999999958741E-4</c:v>
                </c:pt>
                <c:pt idx="47338">
                  <c:v>9.467599999995874E-4</c:v>
                </c:pt>
                <c:pt idx="47339">
                  <c:v>9.4677999999958739E-4</c:v>
                </c:pt>
                <c:pt idx="47340">
                  <c:v>9.4679999999958738E-4</c:v>
                </c:pt>
                <c:pt idx="47341">
                  <c:v>9.4681999999958737E-4</c:v>
                </c:pt>
                <c:pt idx="47342">
                  <c:v>9.4683999999958736E-4</c:v>
                </c:pt>
                <c:pt idx="47343">
                  <c:v>9.4685999999958735E-4</c:v>
                </c:pt>
                <c:pt idx="47344">
                  <c:v>9.4687999999958734E-4</c:v>
                </c:pt>
                <c:pt idx="47345">
                  <c:v>9.4689999999958733E-4</c:v>
                </c:pt>
                <c:pt idx="47346">
                  <c:v>9.4691999999958732E-4</c:v>
                </c:pt>
                <c:pt idx="47347">
                  <c:v>9.4693999999958731E-4</c:v>
                </c:pt>
                <c:pt idx="47348">
                  <c:v>9.469599999995873E-4</c:v>
                </c:pt>
                <c:pt idx="47349">
                  <c:v>9.4697999999958729E-4</c:v>
                </c:pt>
                <c:pt idx="47350">
                  <c:v>9.4699999999958728E-4</c:v>
                </c:pt>
                <c:pt idx="47351">
                  <c:v>9.4701999999958727E-4</c:v>
                </c:pt>
                <c:pt idx="47352">
                  <c:v>9.4703999999958726E-4</c:v>
                </c:pt>
                <c:pt idx="47353">
                  <c:v>9.4705999999958725E-4</c:v>
                </c:pt>
                <c:pt idx="47354">
                  <c:v>9.4707999999958724E-4</c:v>
                </c:pt>
                <c:pt idx="47355">
                  <c:v>9.4709999999958723E-4</c:v>
                </c:pt>
                <c:pt idx="47356">
                  <c:v>9.4711999999958722E-4</c:v>
                </c:pt>
                <c:pt idx="47357">
                  <c:v>9.4713999999958721E-4</c:v>
                </c:pt>
                <c:pt idx="47358">
                  <c:v>9.4715999999958719E-4</c:v>
                </c:pt>
                <c:pt idx="47359">
                  <c:v>9.4717999999958718E-4</c:v>
                </c:pt>
                <c:pt idx="47360">
                  <c:v>9.4719999999958717E-4</c:v>
                </c:pt>
                <c:pt idx="47361">
                  <c:v>9.4721999999958716E-4</c:v>
                </c:pt>
                <c:pt idx="47362">
                  <c:v>9.4723999999958715E-4</c:v>
                </c:pt>
                <c:pt idx="47363">
                  <c:v>9.4725999999958714E-4</c:v>
                </c:pt>
                <c:pt idx="47364">
                  <c:v>9.4727999999958713E-4</c:v>
                </c:pt>
                <c:pt idx="47365">
                  <c:v>9.4729999999958712E-4</c:v>
                </c:pt>
                <c:pt idx="47366">
                  <c:v>9.4731999999958711E-4</c:v>
                </c:pt>
                <c:pt idx="47367">
                  <c:v>9.473399999995871E-4</c:v>
                </c:pt>
                <c:pt idx="47368">
                  <c:v>9.4735999999958709E-4</c:v>
                </c:pt>
                <c:pt idx="47369">
                  <c:v>9.4737999999958708E-4</c:v>
                </c:pt>
                <c:pt idx="47370">
                  <c:v>9.4739999999958707E-4</c:v>
                </c:pt>
                <c:pt idx="47371">
                  <c:v>9.4741999999958706E-4</c:v>
                </c:pt>
                <c:pt idx="47372">
                  <c:v>9.4743999999958705E-4</c:v>
                </c:pt>
                <c:pt idx="47373">
                  <c:v>9.4745999999958704E-4</c:v>
                </c:pt>
                <c:pt idx="47374">
                  <c:v>9.4747999999958703E-4</c:v>
                </c:pt>
                <c:pt idx="47375">
                  <c:v>9.4749999999958702E-4</c:v>
                </c:pt>
                <c:pt idx="47376">
                  <c:v>9.4751999999958701E-4</c:v>
                </c:pt>
                <c:pt idx="47377">
                  <c:v>9.47539999999587E-4</c:v>
                </c:pt>
                <c:pt idx="47378">
                  <c:v>9.4755999999958699E-4</c:v>
                </c:pt>
                <c:pt idx="47379">
                  <c:v>9.4757999999958698E-4</c:v>
                </c:pt>
                <c:pt idx="47380">
                  <c:v>9.4759999999958697E-4</c:v>
                </c:pt>
                <c:pt idx="47381">
                  <c:v>9.4761999999958696E-4</c:v>
                </c:pt>
                <c:pt idx="47382">
                  <c:v>9.4763999999958695E-4</c:v>
                </c:pt>
                <c:pt idx="47383">
                  <c:v>9.4765999999958694E-4</c:v>
                </c:pt>
                <c:pt idx="47384">
                  <c:v>9.4767999999958693E-4</c:v>
                </c:pt>
                <c:pt idx="47385">
                  <c:v>9.4769999999958692E-4</c:v>
                </c:pt>
                <c:pt idx="47386">
                  <c:v>9.4771999999958691E-4</c:v>
                </c:pt>
                <c:pt idx="47387">
                  <c:v>9.4773999999958689E-4</c:v>
                </c:pt>
                <c:pt idx="47388">
                  <c:v>9.4775999999958688E-4</c:v>
                </c:pt>
                <c:pt idx="47389">
                  <c:v>9.4777999999958687E-4</c:v>
                </c:pt>
                <c:pt idx="47390">
                  <c:v>9.4779999999958686E-4</c:v>
                </c:pt>
                <c:pt idx="47391">
                  <c:v>9.4781999999958685E-4</c:v>
                </c:pt>
                <c:pt idx="47392">
                  <c:v>9.4783999999958684E-4</c:v>
                </c:pt>
                <c:pt idx="47393">
                  <c:v>9.4785999999958683E-4</c:v>
                </c:pt>
                <c:pt idx="47394">
                  <c:v>9.4787999999958682E-4</c:v>
                </c:pt>
                <c:pt idx="47395">
                  <c:v>9.4789999999958681E-4</c:v>
                </c:pt>
                <c:pt idx="47396">
                  <c:v>9.479199999995868E-4</c:v>
                </c:pt>
                <c:pt idx="47397">
                  <c:v>9.4793999999958679E-4</c:v>
                </c:pt>
                <c:pt idx="47398">
                  <c:v>9.4795999999958678E-4</c:v>
                </c:pt>
                <c:pt idx="47399">
                  <c:v>9.4797999999958677E-4</c:v>
                </c:pt>
                <c:pt idx="47400">
                  <c:v>9.4799999999958676E-4</c:v>
                </c:pt>
                <c:pt idx="47401">
                  <c:v>9.4801999999958675E-4</c:v>
                </c:pt>
                <c:pt idx="47402">
                  <c:v>9.4803999999958674E-4</c:v>
                </c:pt>
                <c:pt idx="47403">
                  <c:v>9.4805999999958673E-4</c:v>
                </c:pt>
                <c:pt idx="47404">
                  <c:v>9.4807999999958672E-4</c:v>
                </c:pt>
                <c:pt idx="47405">
                  <c:v>9.4809999999958671E-4</c:v>
                </c:pt>
                <c:pt idx="47406">
                  <c:v>9.481199999995867E-4</c:v>
                </c:pt>
                <c:pt idx="47407">
                  <c:v>9.4813999999958669E-4</c:v>
                </c:pt>
                <c:pt idx="47408">
                  <c:v>9.4815999999958668E-4</c:v>
                </c:pt>
                <c:pt idx="47409">
                  <c:v>9.4817999999958667E-4</c:v>
                </c:pt>
                <c:pt idx="47410">
                  <c:v>9.4819999999958666E-4</c:v>
                </c:pt>
                <c:pt idx="47411">
                  <c:v>9.4821999999958665E-4</c:v>
                </c:pt>
                <c:pt idx="47412">
                  <c:v>9.4823999999958664E-4</c:v>
                </c:pt>
                <c:pt idx="47413">
                  <c:v>9.4825999999958663E-4</c:v>
                </c:pt>
                <c:pt idx="47414">
                  <c:v>9.4827999999958662E-4</c:v>
                </c:pt>
                <c:pt idx="47415">
                  <c:v>9.482999999995866E-4</c:v>
                </c:pt>
                <c:pt idx="47416">
                  <c:v>9.4831999999958659E-4</c:v>
                </c:pt>
                <c:pt idx="47417">
                  <c:v>9.4833999999958658E-4</c:v>
                </c:pt>
                <c:pt idx="47418">
                  <c:v>9.4835999999958657E-4</c:v>
                </c:pt>
                <c:pt idx="47419">
                  <c:v>9.4837999999958656E-4</c:v>
                </c:pt>
                <c:pt idx="47420">
                  <c:v>9.4839999999958655E-4</c:v>
                </c:pt>
                <c:pt idx="47421">
                  <c:v>9.4841999999958654E-4</c:v>
                </c:pt>
                <c:pt idx="47422">
                  <c:v>9.4843999999958653E-4</c:v>
                </c:pt>
                <c:pt idx="47423">
                  <c:v>9.4845999999958652E-4</c:v>
                </c:pt>
                <c:pt idx="47424">
                  <c:v>9.4847999999958651E-4</c:v>
                </c:pt>
                <c:pt idx="47425">
                  <c:v>9.484999999995865E-4</c:v>
                </c:pt>
                <c:pt idx="47426">
                  <c:v>9.4851999999958649E-4</c:v>
                </c:pt>
                <c:pt idx="47427">
                  <c:v>9.4853999999958648E-4</c:v>
                </c:pt>
                <c:pt idx="47428">
                  <c:v>9.4855999999958647E-4</c:v>
                </c:pt>
                <c:pt idx="47429">
                  <c:v>9.4857999999958646E-4</c:v>
                </c:pt>
                <c:pt idx="47430">
                  <c:v>9.4859999999958645E-4</c:v>
                </c:pt>
                <c:pt idx="47431">
                  <c:v>9.4861999999958644E-4</c:v>
                </c:pt>
                <c:pt idx="47432">
                  <c:v>9.4863999999958643E-4</c:v>
                </c:pt>
                <c:pt idx="47433">
                  <c:v>9.4865999999958642E-4</c:v>
                </c:pt>
                <c:pt idx="47434">
                  <c:v>9.4867999999958641E-4</c:v>
                </c:pt>
                <c:pt idx="47435">
                  <c:v>9.486999999995864E-4</c:v>
                </c:pt>
                <c:pt idx="47436">
                  <c:v>9.4871999999958639E-4</c:v>
                </c:pt>
                <c:pt idx="47437">
                  <c:v>9.4873999999958638E-4</c:v>
                </c:pt>
                <c:pt idx="47438">
                  <c:v>9.4875999999958637E-4</c:v>
                </c:pt>
                <c:pt idx="47439">
                  <c:v>9.4877999999958636E-4</c:v>
                </c:pt>
                <c:pt idx="47440">
                  <c:v>9.4879999999958635E-4</c:v>
                </c:pt>
                <c:pt idx="47441">
                  <c:v>9.4881999999958634E-4</c:v>
                </c:pt>
                <c:pt idx="47442">
                  <c:v>9.4883999999958633E-4</c:v>
                </c:pt>
                <c:pt idx="47443">
                  <c:v>9.4885999999958631E-4</c:v>
                </c:pt>
                <c:pt idx="47444">
                  <c:v>9.488799999995863E-4</c:v>
                </c:pt>
                <c:pt idx="47445">
                  <c:v>9.4889999999958629E-4</c:v>
                </c:pt>
                <c:pt idx="47446">
                  <c:v>9.4891999999958628E-4</c:v>
                </c:pt>
                <c:pt idx="47447">
                  <c:v>9.4893999999958627E-4</c:v>
                </c:pt>
                <c:pt idx="47448">
                  <c:v>9.4895999999958626E-4</c:v>
                </c:pt>
                <c:pt idx="47449">
                  <c:v>9.4897999999958625E-4</c:v>
                </c:pt>
                <c:pt idx="47450">
                  <c:v>9.4899999999958624E-4</c:v>
                </c:pt>
                <c:pt idx="47451">
                  <c:v>9.4901999999958623E-4</c:v>
                </c:pt>
                <c:pt idx="47452">
                  <c:v>9.4903999999958622E-4</c:v>
                </c:pt>
                <c:pt idx="47453">
                  <c:v>9.4905999999958621E-4</c:v>
                </c:pt>
                <c:pt idx="47454">
                  <c:v>9.490799999995862E-4</c:v>
                </c:pt>
                <c:pt idx="47455">
                  <c:v>9.4909999999958619E-4</c:v>
                </c:pt>
                <c:pt idx="47456">
                  <c:v>9.4911999999958618E-4</c:v>
                </c:pt>
                <c:pt idx="47457">
                  <c:v>9.4913999999958617E-4</c:v>
                </c:pt>
                <c:pt idx="47458">
                  <c:v>9.4915999999958616E-4</c:v>
                </c:pt>
                <c:pt idx="47459">
                  <c:v>9.4917999999958615E-4</c:v>
                </c:pt>
                <c:pt idx="47460">
                  <c:v>9.4919999999958614E-4</c:v>
                </c:pt>
                <c:pt idx="47461">
                  <c:v>9.4921999999958613E-4</c:v>
                </c:pt>
                <c:pt idx="47462">
                  <c:v>9.4923999999958612E-4</c:v>
                </c:pt>
                <c:pt idx="47463">
                  <c:v>9.4925999999958611E-4</c:v>
                </c:pt>
                <c:pt idx="47464">
                  <c:v>9.492799999995861E-4</c:v>
                </c:pt>
                <c:pt idx="47465">
                  <c:v>9.4929999999958609E-4</c:v>
                </c:pt>
                <c:pt idx="47466">
                  <c:v>9.4931999999958608E-4</c:v>
                </c:pt>
                <c:pt idx="47467">
                  <c:v>9.4933999999958607E-4</c:v>
                </c:pt>
                <c:pt idx="47468">
                  <c:v>9.4935999999958606E-4</c:v>
                </c:pt>
                <c:pt idx="47469">
                  <c:v>9.4937999999958605E-4</c:v>
                </c:pt>
                <c:pt idx="47470">
                  <c:v>9.4939999999958604E-4</c:v>
                </c:pt>
                <c:pt idx="47471">
                  <c:v>9.4941999999958602E-4</c:v>
                </c:pt>
                <c:pt idx="47472">
                  <c:v>9.4943999999958601E-4</c:v>
                </c:pt>
                <c:pt idx="47473">
                  <c:v>9.49459999999586E-4</c:v>
                </c:pt>
                <c:pt idx="47474">
                  <c:v>9.4947999999958599E-4</c:v>
                </c:pt>
                <c:pt idx="47475">
                  <c:v>9.4949999999958598E-4</c:v>
                </c:pt>
                <c:pt idx="47476">
                  <c:v>9.4951999999958597E-4</c:v>
                </c:pt>
                <c:pt idx="47477">
                  <c:v>9.4953999999958596E-4</c:v>
                </c:pt>
                <c:pt idx="47478">
                  <c:v>9.4955999999958595E-4</c:v>
                </c:pt>
                <c:pt idx="47479">
                  <c:v>9.4957999999958594E-4</c:v>
                </c:pt>
                <c:pt idx="47480">
                  <c:v>9.4959999999958593E-4</c:v>
                </c:pt>
                <c:pt idx="47481">
                  <c:v>9.4961999999958592E-4</c:v>
                </c:pt>
                <c:pt idx="47482">
                  <c:v>9.4963999999958591E-4</c:v>
                </c:pt>
                <c:pt idx="47483">
                  <c:v>9.496599999995859E-4</c:v>
                </c:pt>
                <c:pt idx="47484">
                  <c:v>9.4967999999958589E-4</c:v>
                </c:pt>
                <c:pt idx="47485">
                  <c:v>9.4969999999958588E-4</c:v>
                </c:pt>
                <c:pt idx="47486">
                  <c:v>9.4971999999958587E-4</c:v>
                </c:pt>
                <c:pt idx="47487">
                  <c:v>9.4973999999958586E-4</c:v>
                </c:pt>
                <c:pt idx="47488">
                  <c:v>9.4975999999958585E-4</c:v>
                </c:pt>
                <c:pt idx="47489">
                  <c:v>9.4977999999958584E-4</c:v>
                </c:pt>
                <c:pt idx="47490">
                  <c:v>9.4979999999958583E-4</c:v>
                </c:pt>
                <c:pt idx="47491">
                  <c:v>9.4981999999958582E-4</c:v>
                </c:pt>
                <c:pt idx="47492">
                  <c:v>9.4983999999958581E-4</c:v>
                </c:pt>
                <c:pt idx="47493">
                  <c:v>9.498599999995858E-4</c:v>
                </c:pt>
                <c:pt idx="47494">
                  <c:v>9.4987999999958579E-4</c:v>
                </c:pt>
                <c:pt idx="47495">
                  <c:v>9.4989999999958578E-4</c:v>
                </c:pt>
                <c:pt idx="47496">
                  <c:v>9.4991999999958577E-4</c:v>
                </c:pt>
                <c:pt idx="47497">
                  <c:v>9.4993999999958576E-4</c:v>
                </c:pt>
                <c:pt idx="47498">
                  <c:v>9.4995999999958575E-4</c:v>
                </c:pt>
                <c:pt idx="47499">
                  <c:v>9.4997999999958573E-4</c:v>
                </c:pt>
                <c:pt idx="47500">
                  <c:v>9.4999999999958572E-4</c:v>
                </c:pt>
                <c:pt idx="47501">
                  <c:v>9.5001999999958571E-4</c:v>
                </c:pt>
                <c:pt idx="47502">
                  <c:v>9.500399999995857E-4</c:v>
                </c:pt>
                <c:pt idx="47503">
                  <c:v>9.5005999999958569E-4</c:v>
                </c:pt>
                <c:pt idx="47504">
                  <c:v>9.5007999999958568E-4</c:v>
                </c:pt>
                <c:pt idx="47505">
                  <c:v>9.5009999999958567E-4</c:v>
                </c:pt>
                <c:pt idx="47506">
                  <c:v>9.5011999999958566E-4</c:v>
                </c:pt>
                <c:pt idx="47507">
                  <c:v>9.5013999999958565E-4</c:v>
                </c:pt>
                <c:pt idx="47508">
                  <c:v>9.5015999999958564E-4</c:v>
                </c:pt>
                <c:pt idx="47509">
                  <c:v>9.5017999999958563E-4</c:v>
                </c:pt>
                <c:pt idx="47510">
                  <c:v>9.5019999999958562E-4</c:v>
                </c:pt>
                <c:pt idx="47511">
                  <c:v>9.5021999999958561E-4</c:v>
                </c:pt>
                <c:pt idx="47512">
                  <c:v>9.502399999995856E-4</c:v>
                </c:pt>
                <c:pt idx="47513">
                  <c:v>9.5025999999958559E-4</c:v>
                </c:pt>
                <c:pt idx="47514">
                  <c:v>9.5027999999958558E-4</c:v>
                </c:pt>
                <c:pt idx="47515">
                  <c:v>9.5029999999958557E-4</c:v>
                </c:pt>
                <c:pt idx="47516">
                  <c:v>9.5031999999958556E-4</c:v>
                </c:pt>
                <c:pt idx="47517">
                  <c:v>9.5033999999958555E-4</c:v>
                </c:pt>
                <c:pt idx="47518">
                  <c:v>9.5035999999958554E-4</c:v>
                </c:pt>
                <c:pt idx="47519">
                  <c:v>9.5037999999958553E-4</c:v>
                </c:pt>
                <c:pt idx="47520">
                  <c:v>9.5039999999958552E-4</c:v>
                </c:pt>
                <c:pt idx="47521">
                  <c:v>9.5041999999958551E-4</c:v>
                </c:pt>
                <c:pt idx="47522">
                  <c:v>9.504399999995855E-4</c:v>
                </c:pt>
                <c:pt idx="47523">
                  <c:v>9.5045999999958549E-4</c:v>
                </c:pt>
                <c:pt idx="47524">
                  <c:v>9.5047999999958548E-4</c:v>
                </c:pt>
                <c:pt idx="47525">
                  <c:v>9.5049999999958547E-4</c:v>
                </c:pt>
                <c:pt idx="47526">
                  <c:v>9.5051999999958546E-4</c:v>
                </c:pt>
                <c:pt idx="47527">
                  <c:v>9.5053999999958544E-4</c:v>
                </c:pt>
                <c:pt idx="47528">
                  <c:v>9.5055999999958543E-4</c:v>
                </c:pt>
                <c:pt idx="47529">
                  <c:v>9.5057999999958542E-4</c:v>
                </c:pt>
                <c:pt idx="47530">
                  <c:v>9.5059999999958541E-4</c:v>
                </c:pt>
                <c:pt idx="47531">
                  <c:v>9.506199999995854E-4</c:v>
                </c:pt>
                <c:pt idx="47532">
                  <c:v>9.5063999999958539E-4</c:v>
                </c:pt>
                <c:pt idx="47533">
                  <c:v>9.5065999999958538E-4</c:v>
                </c:pt>
                <c:pt idx="47534">
                  <c:v>9.5067999999958537E-4</c:v>
                </c:pt>
                <c:pt idx="47535">
                  <c:v>9.5069999999958536E-4</c:v>
                </c:pt>
                <c:pt idx="47536">
                  <c:v>9.5071999999958535E-4</c:v>
                </c:pt>
                <c:pt idx="47537">
                  <c:v>9.5073999999958534E-4</c:v>
                </c:pt>
                <c:pt idx="47538">
                  <c:v>9.5075999999958533E-4</c:v>
                </c:pt>
                <c:pt idx="47539">
                  <c:v>9.5077999999958532E-4</c:v>
                </c:pt>
                <c:pt idx="47540">
                  <c:v>9.5079999999958531E-4</c:v>
                </c:pt>
                <c:pt idx="47541">
                  <c:v>9.508199999995853E-4</c:v>
                </c:pt>
                <c:pt idx="47542">
                  <c:v>9.5083999999958529E-4</c:v>
                </c:pt>
                <c:pt idx="47543">
                  <c:v>9.5085999999958528E-4</c:v>
                </c:pt>
                <c:pt idx="47544">
                  <c:v>9.5087999999958527E-4</c:v>
                </c:pt>
                <c:pt idx="47545">
                  <c:v>9.5089999999958526E-4</c:v>
                </c:pt>
                <c:pt idx="47546">
                  <c:v>9.5091999999958525E-4</c:v>
                </c:pt>
                <c:pt idx="47547">
                  <c:v>9.5093999999958524E-4</c:v>
                </c:pt>
                <c:pt idx="47548">
                  <c:v>9.5095999999958523E-4</c:v>
                </c:pt>
                <c:pt idx="47549">
                  <c:v>9.5097999999958522E-4</c:v>
                </c:pt>
                <c:pt idx="47550">
                  <c:v>9.5099999999958521E-4</c:v>
                </c:pt>
                <c:pt idx="47551">
                  <c:v>9.510199999995852E-4</c:v>
                </c:pt>
                <c:pt idx="47552">
                  <c:v>9.5103999999958519E-4</c:v>
                </c:pt>
                <c:pt idx="47553">
                  <c:v>9.5105999999958518E-4</c:v>
                </c:pt>
                <c:pt idx="47554">
                  <c:v>9.5107999999958517E-4</c:v>
                </c:pt>
                <c:pt idx="47555">
                  <c:v>9.5109999999958515E-4</c:v>
                </c:pt>
                <c:pt idx="47556">
                  <c:v>9.5111999999958514E-4</c:v>
                </c:pt>
                <c:pt idx="47557">
                  <c:v>9.5113999999958513E-4</c:v>
                </c:pt>
                <c:pt idx="47558">
                  <c:v>9.5115999999958512E-4</c:v>
                </c:pt>
                <c:pt idx="47559">
                  <c:v>9.5117999999958511E-4</c:v>
                </c:pt>
                <c:pt idx="47560">
                  <c:v>9.511999999995851E-4</c:v>
                </c:pt>
                <c:pt idx="47561">
                  <c:v>9.5121999999958509E-4</c:v>
                </c:pt>
                <c:pt idx="47562">
                  <c:v>9.5123999999958508E-4</c:v>
                </c:pt>
                <c:pt idx="47563">
                  <c:v>9.5125999999958507E-4</c:v>
                </c:pt>
                <c:pt idx="47564">
                  <c:v>9.5127999999958506E-4</c:v>
                </c:pt>
                <c:pt idx="47565">
                  <c:v>9.5129999999958505E-4</c:v>
                </c:pt>
                <c:pt idx="47566">
                  <c:v>9.5131999999958504E-4</c:v>
                </c:pt>
                <c:pt idx="47567">
                  <c:v>9.5133999999958503E-4</c:v>
                </c:pt>
                <c:pt idx="47568">
                  <c:v>9.5135999999958502E-4</c:v>
                </c:pt>
                <c:pt idx="47569">
                  <c:v>9.5137999999958501E-4</c:v>
                </c:pt>
                <c:pt idx="47570">
                  <c:v>9.51399999999585E-4</c:v>
                </c:pt>
                <c:pt idx="47571">
                  <c:v>9.5141999999958499E-4</c:v>
                </c:pt>
                <c:pt idx="47572">
                  <c:v>9.5143999999958498E-4</c:v>
                </c:pt>
                <c:pt idx="47573">
                  <c:v>9.5145999999958497E-4</c:v>
                </c:pt>
                <c:pt idx="47574">
                  <c:v>9.5147999999958496E-4</c:v>
                </c:pt>
                <c:pt idx="47575">
                  <c:v>9.5149999999958495E-4</c:v>
                </c:pt>
                <c:pt idx="47576">
                  <c:v>9.5151999999958494E-4</c:v>
                </c:pt>
                <c:pt idx="47577">
                  <c:v>9.5153999999958493E-4</c:v>
                </c:pt>
                <c:pt idx="47578">
                  <c:v>9.5155999999958492E-4</c:v>
                </c:pt>
                <c:pt idx="47579">
                  <c:v>9.5157999999958491E-4</c:v>
                </c:pt>
                <c:pt idx="47580">
                  <c:v>9.515999999995849E-4</c:v>
                </c:pt>
                <c:pt idx="47581">
                  <c:v>9.5161999999958489E-4</c:v>
                </c:pt>
                <c:pt idx="47582">
                  <c:v>9.5163999999958488E-4</c:v>
                </c:pt>
                <c:pt idx="47583">
                  <c:v>9.5165999999958486E-4</c:v>
                </c:pt>
                <c:pt idx="47584">
                  <c:v>9.5167999999958485E-4</c:v>
                </c:pt>
                <c:pt idx="47585">
                  <c:v>9.5169999999958484E-4</c:v>
                </c:pt>
                <c:pt idx="47586">
                  <c:v>9.5171999999958483E-4</c:v>
                </c:pt>
                <c:pt idx="47587">
                  <c:v>9.5173999999958482E-4</c:v>
                </c:pt>
                <c:pt idx="47588">
                  <c:v>9.5175999999958481E-4</c:v>
                </c:pt>
                <c:pt idx="47589">
                  <c:v>9.517799999995848E-4</c:v>
                </c:pt>
                <c:pt idx="47590">
                  <c:v>9.5179999999958479E-4</c:v>
                </c:pt>
                <c:pt idx="47591">
                  <c:v>9.5181999999958478E-4</c:v>
                </c:pt>
                <c:pt idx="47592">
                  <c:v>9.5183999999958477E-4</c:v>
                </c:pt>
                <c:pt idx="47593">
                  <c:v>9.5185999999958476E-4</c:v>
                </c:pt>
                <c:pt idx="47594">
                  <c:v>9.5187999999958475E-4</c:v>
                </c:pt>
                <c:pt idx="47595">
                  <c:v>9.5189999999958474E-4</c:v>
                </c:pt>
                <c:pt idx="47596">
                  <c:v>9.5191999999958473E-4</c:v>
                </c:pt>
                <c:pt idx="47597">
                  <c:v>9.5193999999958472E-4</c:v>
                </c:pt>
                <c:pt idx="47598">
                  <c:v>9.5195999999958471E-4</c:v>
                </c:pt>
                <c:pt idx="47599">
                  <c:v>9.519799999995847E-4</c:v>
                </c:pt>
                <c:pt idx="47600">
                  <c:v>9.5199999999958469E-4</c:v>
                </c:pt>
                <c:pt idx="47601">
                  <c:v>9.5201999999958468E-4</c:v>
                </c:pt>
                <c:pt idx="47602">
                  <c:v>9.5203999999958467E-4</c:v>
                </c:pt>
                <c:pt idx="47603">
                  <c:v>9.5205999999958466E-4</c:v>
                </c:pt>
                <c:pt idx="47604">
                  <c:v>9.5207999999958465E-4</c:v>
                </c:pt>
                <c:pt idx="47605">
                  <c:v>9.5209999999958464E-4</c:v>
                </c:pt>
                <c:pt idx="47606">
                  <c:v>9.5211999999958463E-4</c:v>
                </c:pt>
                <c:pt idx="47607">
                  <c:v>9.5213999999958462E-4</c:v>
                </c:pt>
                <c:pt idx="47608">
                  <c:v>9.5215999999958461E-4</c:v>
                </c:pt>
                <c:pt idx="47609">
                  <c:v>9.521799999995846E-4</c:v>
                </c:pt>
                <c:pt idx="47610">
                  <c:v>9.5219999999958459E-4</c:v>
                </c:pt>
                <c:pt idx="47611">
                  <c:v>9.5221999999958457E-4</c:v>
                </c:pt>
                <c:pt idx="47612">
                  <c:v>9.5223999999958456E-4</c:v>
                </c:pt>
                <c:pt idx="47613">
                  <c:v>9.5225999999958455E-4</c:v>
                </c:pt>
                <c:pt idx="47614">
                  <c:v>9.5227999999958454E-4</c:v>
                </c:pt>
                <c:pt idx="47615">
                  <c:v>9.5229999999958453E-4</c:v>
                </c:pt>
                <c:pt idx="47616">
                  <c:v>9.5231999999958452E-4</c:v>
                </c:pt>
                <c:pt idx="47617">
                  <c:v>9.5233999999958451E-4</c:v>
                </c:pt>
                <c:pt idx="47618">
                  <c:v>9.523599999995845E-4</c:v>
                </c:pt>
                <c:pt idx="47619">
                  <c:v>9.5237999999958449E-4</c:v>
                </c:pt>
                <c:pt idx="47620">
                  <c:v>9.5239999999958448E-4</c:v>
                </c:pt>
                <c:pt idx="47621">
                  <c:v>9.5241999999958447E-4</c:v>
                </c:pt>
                <c:pt idx="47622">
                  <c:v>9.5243999999958446E-4</c:v>
                </c:pt>
                <c:pt idx="47623">
                  <c:v>9.5245999999958445E-4</c:v>
                </c:pt>
                <c:pt idx="47624">
                  <c:v>9.5247999999958444E-4</c:v>
                </c:pt>
                <c:pt idx="47625">
                  <c:v>9.5249999999958443E-4</c:v>
                </c:pt>
                <c:pt idx="47626">
                  <c:v>9.5251999999958442E-4</c:v>
                </c:pt>
                <c:pt idx="47627">
                  <c:v>9.5253999999958441E-4</c:v>
                </c:pt>
                <c:pt idx="47628">
                  <c:v>9.525599999995844E-4</c:v>
                </c:pt>
                <c:pt idx="47629">
                  <c:v>9.5257999999958439E-4</c:v>
                </c:pt>
                <c:pt idx="47630">
                  <c:v>9.5259999999958438E-4</c:v>
                </c:pt>
                <c:pt idx="47631">
                  <c:v>9.5261999999958437E-4</c:v>
                </c:pt>
                <c:pt idx="47632">
                  <c:v>9.5263999999958436E-4</c:v>
                </c:pt>
                <c:pt idx="47633">
                  <c:v>9.5265999999958435E-4</c:v>
                </c:pt>
                <c:pt idx="47634">
                  <c:v>9.5267999999958434E-4</c:v>
                </c:pt>
                <c:pt idx="47635">
                  <c:v>9.5269999999958433E-4</c:v>
                </c:pt>
                <c:pt idx="47636">
                  <c:v>9.5271999999958432E-4</c:v>
                </c:pt>
                <c:pt idx="47637">
                  <c:v>9.5273999999958431E-4</c:v>
                </c:pt>
                <c:pt idx="47638">
                  <c:v>9.527599999995843E-4</c:v>
                </c:pt>
                <c:pt idx="47639">
                  <c:v>9.5277999999958428E-4</c:v>
                </c:pt>
                <c:pt idx="47640">
                  <c:v>9.5279999999958427E-4</c:v>
                </c:pt>
                <c:pt idx="47641">
                  <c:v>9.5281999999958426E-4</c:v>
                </c:pt>
                <c:pt idx="47642">
                  <c:v>9.5283999999958425E-4</c:v>
                </c:pt>
                <c:pt idx="47643">
                  <c:v>9.5285999999958424E-4</c:v>
                </c:pt>
                <c:pt idx="47644">
                  <c:v>9.5287999999958423E-4</c:v>
                </c:pt>
                <c:pt idx="47645">
                  <c:v>9.5289999999958422E-4</c:v>
                </c:pt>
                <c:pt idx="47646">
                  <c:v>9.5291999999958421E-4</c:v>
                </c:pt>
                <c:pt idx="47647">
                  <c:v>9.529399999995842E-4</c:v>
                </c:pt>
                <c:pt idx="47648">
                  <c:v>9.5295999999958419E-4</c:v>
                </c:pt>
                <c:pt idx="47649">
                  <c:v>9.5297999999958418E-4</c:v>
                </c:pt>
                <c:pt idx="47650">
                  <c:v>9.5299999999958417E-4</c:v>
                </c:pt>
                <c:pt idx="47651">
                  <c:v>9.5301999999958416E-4</c:v>
                </c:pt>
                <c:pt idx="47652">
                  <c:v>9.5303999999958415E-4</c:v>
                </c:pt>
                <c:pt idx="47653">
                  <c:v>9.5305999999958414E-4</c:v>
                </c:pt>
                <c:pt idx="47654">
                  <c:v>9.5307999999958413E-4</c:v>
                </c:pt>
                <c:pt idx="47655">
                  <c:v>9.5309999999958412E-4</c:v>
                </c:pt>
                <c:pt idx="47656">
                  <c:v>9.5311999999958411E-4</c:v>
                </c:pt>
                <c:pt idx="47657">
                  <c:v>9.531399999995841E-4</c:v>
                </c:pt>
                <c:pt idx="47658">
                  <c:v>9.5315999999958409E-4</c:v>
                </c:pt>
                <c:pt idx="47659">
                  <c:v>9.5317999999958408E-4</c:v>
                </c:pt>
                <c:pt idx="47660">
                  <c:v>9.5319999999958407E-4</c:v>
                </c:pt>
                <c:pt idx="47661">
                  <c:v>9.5321999999958406E-4</c:v>
                </c:pt>
                <c:pt idx="47662">
                  <c:v>9.5323999999958405E-4</c:v>
                </c:pt>
                <c:pt idx="47663">
                  <c:v>9.5325999999958404E-4</c:v>
                </c:pt>
                <c:pt idx="47664">
                  <c:v>9.5327999999958403E-4</c:v>
                </c:pt>
                <c:pt idx="47665">
                  <c:v>9.5329999999958402E-4</c:v>
                </c:pt>
                <c:pt idx="47666">
                  <c:v>9.5331999999958401E-4</c:v>
                </c:pt>
                <c:pt idx="47667">
                  <c:v>9.53339999999584E-4</c:v>
                </c:pt>
                <c:pt idx="47668">
                  <c:v>9.5335999999958398E-4</c:v>
                </c:pt>
                <c:pt idx="47669">
                  <c:v>9.5337999999958397E-4</c:v>
                </c:pt>
                <c:pt idx="47670">
                  <c:v>9.5339999999958396E-4</c:v>
                </c:pt>
                <c:pt idx="47671">
                  <c:v>9.5341999999958395E-4</c:v>
                </c:pt>
                <c:pt idx="47672">
                  <c:v>9.5343999999958394E-4</c:v>
                </c:pt>
                <c:pt idx="47673">
                  <c:v>9.5345999999958393E-4</c:v>
                </c:pt>
                <c:pt idx="47674">
                  <c:v>9.5347999999958392E-4</c:v>
                </c:pt>
                <c:pt idx="47675">
                  <c:v>9.5349999999958391E-4</c:v>
                </c:pt>
                <c:pt idx="47676">
                  <c:v>9.535199999995839E-4</c:v>
                </c:pt>
                <c:pt idx="47677">
                  <c:v>9.5353999999958389E-4</c:v>
                </c:pt>
                <c:pt idx="47678">
                  <c:v>9.5355999999958388E-4</c:v>
                </c:pt>
                <c:pt idx="47679">
                  <c:v>9.5357999999958387E-4</c:v>
                </c:pt>
                <c:pt idx="47680">
                  <c:v>9.5359999999958386E-4</c:v>
                </c:pt>
                <c:pt idx="47681">
                  <c:v>9.5361999999958385E-4</c:v>
                </c:pt>
                <c:pt idx="47682">
                  <c:v>9.5363999999958384E-4</c:v>
                </c:pt>
                <c:pt idx="47683">
                  <c:v>9.5365999999958383E-4</c:v>
                </c:pt>
                <c:pt idx="47684">
                  <c:v>9.5367999999958382E-4</c:v>
                </c:pt>
                <c:pt idx="47685">
                  <c:v>9.5369999999958381E-4</c:v>
                </c:pt>
                <c:pt idx="47686">
                  <c:v>9.537199999995838E-4</c:v>
                </c:pt>
                <c:pt idx="47687">
                  <c:v>9.5373999999958379E-4</c:v>
                </c:pt>
                <c:pt idx="47688">
                  <c:v>9.5375999999958378E-4</c:v>
                </c:pt>
                <c:pt idx="47689">
                  <c:v>9.5377999999958377E-4</c:v>
                </c:pt>
                <c:pt idx="47690">
                  <c:v>9.5379999999958376E-4</c:v>
                </c:pt>
                <c:pt idx="47691">
                  <c:v>9.5381999999958375E-4</c:v>
                </c:pt>
                <c:pt idx="47692">
                  <c:v>9.5383999999958374E-4</c:v>
                </c:pt>
                <c:pt idx="47693">
                  <c:v>9.5385999999958373E-4</c:v>
                </c:pt>
                <c:pt idx="47694">
                  <c:v>9.5387999999958372E-4</c:v>
                </c:pt>
                <c:pt idx="47695">
                  <c:v>9.5389999999958371E-4</c:v>
                </c:pt>
                <c:pt idx="47696">
                  <c:v>9.5391999999958369E-4</c:v>
                </c:pt>
                <c:pt idx="47697">
                  <c:v>9.5393999999958368E-4</c:v>
                </c:pt>
                <c:pt idx="47698">
                  <c:v>9.5395999999958367E-4</c:v>
                </c:pt>
                <c:pt idx="47699">
                  <c:v>9.5397999999958366E-4</c:v>
                </c:pt>
                <c:pt idx="47700">
                  <c:v>9.5399999999958365E-4</c:v>
                </c:pt>
                <c:pt idx="47701">
                  <c:v>9.5401999999958364E-4</c:v>
                </c:pt>
                <c:pt idx="47702">
                  <c:v>9.5403999999958363E-4</c:v>
                </c:pt>
                <c:pt idx="47703">
                  <c:v>9.5405999999958362E-4</c:v>
                </c:pt>
                <c:pt idx="47704">
                  <c:v>9.5407999999958361E-4</c:v>
                </c:pt>
                <c:pt idx="47705">
                  <c:v>9.540999999995836E-4</c:v>
                </c:pt>
                <c:pt idx="47706">
                  <c:v>9.5411999999958359E-4</c:v>
                </c:pt>
                <c:pt idx="47707">
                  <c:v>9.5413999999958358E-4</c:v>
                </c:pt>
                <c:pt idx="47708">
                  <c:v>9.5415999999958357E-4</c:v>
                </c:pt>
                <c:pt idx="47709">
                  <c:v>9.5417999999958356E-4</c:v>
                </c:pt>
                <c:pt idx="47710">
                  <c:v>9.5419999999958355E-4</c:v>
                </c:pt>
                <c:pt idx="47711">
                  <c:v>9.5421999999958354E-4</c:v>
                </c:pt>
                <c:pt idx="47712">
                  <c:v>9.5423999999958353E-4</c:v>
                </c:pt>
                <c:pt idx="47713">
                  <c:v>9.5425999999958352E-4</c:v>
                </c:pt>
                <c:pt idx="47714">
                  <c:v>9.5427999999958351E-4</c:v>
                </c:pt>
                <c:pt idx="47715">
                  <c:v>9.542999999995835E-4</c:v>
                </c:pt>
                <c:pt idx="47716">
                  <c:v>9.5431999999958349E-4</c:v>
                </c:pt>
                <c:pt idx="47717">
                  <c:v>9.5433999999958348E-4</c:v>
                </c:pt>
                <c:pt idx="47718">
                  <c:v>9.5435999999958347E-4</c:v>
                </c:pt>
                <c:pt idx="47719">
                  <c:v>9.5437999999958346E-4</c:v>
                </c:pt>
                <c:pt idx="47720">
                  <c:v>9.5439999999958345E-4</c:v>
                </c:pt>
                <c:pt idx="47721">
                  <c:v>9.5441999999958344E-4</c:v>
                </c:pt>
                <c:pt idx="47722">
                  <c:v>9.5443999999958343E-4</c:v>
                </c:pt>
                <c:pt idx="47723">
                  <c:v>9.5445999999958342E-4</c:v>
                </c:pt>
                <c:pt idx="47724">
                  <c:v>9.544799999995834E-4</c:v>
                </c:pt>
                <c:pt idx="47725">
                  <c:v>9.5449999999958339E-4</c:v>
                </c:pt>
                <c:pt idx="47726">
                  <c:v>9.5451999999958338E-4</c:v>
                </c:pt>
                <c:pt idx="47727">
                  <c:v>9.5453999999958337E-4</c:v>
                </c:pt>
                <c:pt idx="47728">
                  <c:v>9.5455999999958336E-4</c:v>
                </c:pt>
                <c:pt idx="47729">
                  <c:v>9.5457999999958335E-4</c:v>
                </c:pt>
                <c:pt idx="47730">
                  <c:v>9.5459999999958334E-4</c:v>
                </c:pt>
                <c:pt idx="47731">
                  <c:v>9.5461999999958333E-4</c:v>
                </c:pt>
                <c:pt idx="47732">
                  <c:v>9.5463999999958332E-4</c:v>
                </c:pt>
                <c:pt idx="47733">
                  <c:v>9.5465999999958331E-4</c:v>
                </c:pt>
                <c:pt idx="47734">
                  <c:v>9.546799999995833E-4</c:v>
                </c:pt>
                <c:pt idx="47735">
                  <c:v>9.5469999999958329E-4</c:v>
                </c:pt>
                <c:pt idx="47736">
                  <c:v>9.5471999999958328E-4</c:v>
                </c:pt>
                <c:pt idx="47737">
                  <c:v>9.5473999999958327E-4</c:v>
                </c:pt>
                <c:pt idx="47738">
                  <c:v>9.5475999999958326E-4</c:v>
                </c:pt>
                <c:pt idx="47739">
                  <c:v>9.5477999999958325E-4</c:v>
                </c:pt>
                <c:pt idx="47740">
                  <c:v>9.5479999999958324E-4</c:v>
                </c:pt>
                <c:pt idx="47741">
                  <c:v>9.5481999999958323E-4</c:v>
                </c:pt>
                <c:pt idx="47742">
                  <c:v>9.5483999999958322E-4</c:v>
                </c:pt>
                <c:pt idx="47743">
                  <c:v>9.5485999999958321E-4</c:v>
                </c:pt>
                <c:pt idx="47744">
                  <c:v>9.548799999995832E-4</c:v>
                </c:pt>
                <c:pt idx="47745">
                  <c:v>9.5489999999958319E-4</c:v>
                </c:pt>
                <c:pt idx="47746">
                  <c:v>9.5491999999958318E-4</c:v>
                </c:pt>
                <c:pt idx="47747">
                  <c:v>9.5493999999958317E-4</c:v>
                </c:pt>
                <c:pt idx="47748">
                  <c:v>9.5495999999958316E-4</c:v>
                </c:pt>
                <c:pt idx="47749">
                  <c:v>9.5497999999958315E-4</c:v>
                </c:pt>
                <c:pt idx="47750">
                  <c:v>9.5499999999958314E-4</c:v>
                </c:pt>
                <c:pt idx="47751">
                  <c:v>9.5501999999958313E-4</c:v>
                </c:pt>
                <c:pt idx="47752">
                  <c:v>9.5503999999958311E-4</c:v>
                </c:pt>
                <c:pt idx="47753">
                  <c:v>9.550599999995831E-4</c:v>
                </c:pt>
                <c:pt idx="47754">
                  <c:v>9.5507999999958309E-4</c:v>
                </c:pt>
                <c:pt idx="47755">
                  <c:v>9.5509999999958308E-4</c:v>
                </c:pt>
                <c:pt idx="47756">
                  <c:v>9.5511999999958307E-4</c:v>
                </c:pt>
                <c:pt idx="47757">
                  <c:v>9.5513999999958306E-4</c:v>
                </c:pt>
                <c:pt idx="47758">
                  <c:v>9.5515999999958305E-4</c:v>
                </c:pt>
                <c:pt idx="47759">
                  <c:v>9.5517999999958304E-4</c:v>
                </c:pt>
                <c:pt idx="47760">
                  <c:v>9.5519999999958303E-4</c:v>
                </c:pt>
                <c:pt idx="47761">
                  <c:v>9.5521999999958302E-4</c:v>
                </c:pt>
                <c:pt idx="47762">
                  <c:v>9.5523999999958301E-4</c:v>
                </c:pt>
                <c:pt idx="47763">
                  <c:v>9.55259999999583E-4</c:v>
                </c:pt>
                <c:pt idx="47764">
                  <c:v>9.5527999999958299E-4</c:v>
                </c:pt>
                <c:pt idx="47765">
                  <c:v>9.5529999999958298E-4</c:v>
                </c:pt>
                <c:pt idx="47766">
                  <c:v>9.5531999999958297E-4</c:v>
                </c:pt>
                <c:pt idx="47767">
                  <c:v>9.5533999999958296E-4</c:v>
                </c:pt>
                <c:pt idx="47768">
                  <c:v>9.5535999999958295E-4</c:v>
                </c:pt>
                <c:pt idx="47769">
                  <c:v>9.5537999999958294E-4</c:v>
                </c:pt>
                <c:pt idx="47770">
                  <c:v>9.5539999999958293E-4</c:v>
                </c:pt>
                <c:pt idx="47771">
                  <c:v>9.5541999999958292E-4</c:v>
                </c:pt>
                <c:pt idx="47772">
                  <c:v>9.5543999999958291E-4</c:v>
                </c:pt>
                <c:pt idx="47773">
                  <c:v>9.554599999995829E-4</c:v>
                </c:pt>
                <c:pt idx="47774">
                  <c:v>9.5547999999958289E-4</c:v>
                </c:pt>
                <c:pt idx="47775">
                  <c:v>9.5549999999958288E-4</c:v>
                </c:pt>
                <c:pt idx="47776">
                  <c:v>9.5551999999958287E-4</c:v>
                </c:pt>
                <c:pt idx="47777">
                  <c:v>9.5553999999958286E-4</c:v>
                </c:pt>
                <c:pt idx="47778">
                  <c:v>9.5555999999958285E-4</c:v>
                </c:pt>
                <c:pt idx="47779">
                  <c:v>9.5557999999958284E-4</c:v>
                </c:pt>
                <c:pt idx="47780">
                  <c:v>9.5559999999958282E-4</c:v>
                </c:pt>
                <c:pt idx="47781">
                  <c:v>9.5561999999958281E-4</c:v>
                </c:pt>
                <c:pt idx="47782">
                  <c:v>9.556399999995828E-4</c:v>
                </c:pt>
                <c:pt idx="47783">
                  <c:v>9.5565999999958279E-4</c:v>
                </c:pt>
                <c:pt idx="47784">
                  <c:v>9.5567999999958278E-4</c:v>
                </c:pt>
                <c:pt idx="47785">
                  <c:v>9.5569999999958277E-4</c:v>
                </c:pt>
                <c:pt idx="47786">
                  <c:v>9.5571999999958276E-4</c:v>
                </c:pt>
                <c:pt idx="47787">
                  <c:v>9.5573999999958275E-4</c:v>
                </c:pt>
                <c:pt idx="47788">
                  <c:v>9.5575999999958274E-4</c:v>
                </c:pt>
                <c:pt idx="47789">
                  <c:v>9.5577999999958273E-4</c:v>
                </c:pt>
                <c:pt idx="47790">
                  <c:v>9.5579999999958272E-4</c:v>
                </c:pt>
                <c:pt idx="47791">
                  <c:v>9.5581999999958271E-4</c:v>
                </c:pt>
                <c:pt idx="47792">
                  <c:v>9.558399999995827E-4</c:v>
                </c:pt>
                <c:pt idx="47793">
                  <c:v>9.5585999999958269E-4</c:v>
                </c:pt>
                <c:pt idx="47794">
                  <c:v>9.5587999999958268E-4</c:v>
                </c:pt>
                <c:pt idx="47795">
                  <c:v>9.5589999999958267E-4</c:v>
                </c:pt>
                <c:pt idx="47796">
                  <c:v>9.5591999999958266E-4</c:v>
                </c:pt>
                <c:pt idx="47797">
                  <c:v>9.5593999999958265E-4</c:v>
                </c:pt>
                <c:pt idx="47798">
                  <c:v>9.5595999999958264E-4</c:v>
                </c:pt>
                <c:pt idx="47799">
                  <c:v>9.5597999999958263E-4</c:v>
                </c:pt>
                <c:pt idx="47800">
                  <c:v>9.5599999999958262E-4</c:v>
                </c:pt>
                <c:pt idx="47801">
                  <c:v>9.5601999999958261E-4</c:v>
                </c:pt>
                <c:pt idx="47802">
                  <c:v>9.560399999995826E-4</c:v>
                </c:pt>
                <c:pt idx="47803">
                  <c:v>9.5605999999958259E-4</c:v>
                </c:pt>
                <c:pt idx="47804">
                  <c:v>9.5607999999958258E-4</c:v>
                </c:pt>
                <c:pt idx="47805">
                  <c:v>9.5609999999958257E-4</c:v>
                </c:pt>
                <c:pt idx="47806">
                  <c:v>9.5611999999958256E-4</c:v>
                </c:pt>
                <c:pt idx="47807">
                  <c:v>9.5613999999958255E-4</c:v>
                </c:pt>
                <c:pt idx="47808">
                  <c:v>9.5615999999958253E-4</c:v>
                </c:pt>
                <c:pt idx="47809">
                  <c:v>9.5617999999958252E-4</c:v>
                </c:pt>
                <c:pt idx="47810">
                  <c:v>9.5619999999958251E-4</c:v>
                </c:pt>
                <c:pt idx="47811">
                  <c:v>9.562199999995825E-4</c:v>
                </c:pt>
                <c:pt idx="47812">
                  <c:v>9.5623999999958249E-4</c:v>
                </c:pt>
                <c:pt idx="47813">
                  <c:v>9.5625999999958248E-4</c:v>
                </c:pt>
                <c:pt idx="47814">
                  <c:v>9.5627999999958247E-4</c:v>
                </c:pt>
                <c:pt idx="47815">
                  <c:v>9.5629999999958246E-4</c:v>
                </c:pt>
                <c:pt idx="47816">
                  <c:v>9.5631999999958245E-4</c:v>
                </c:pt>
                <c:pt idx="47817">
                  <c:v>9.5633999999958244E-4</c:v>
                </c:pt>
                <c:pt idx="47818">
                  <c:v>9.5635999999958243E-4</c:v>
                </c:pt>
                <c:pt idx="47819">
                  <c:v>9.5637999999958242E-4</c:v>
                </c:pt>
                <c:pt idx="47820">
                  <c:v>9.5639999999958241E-4</c:v>
                </c:pt>
                <c:pt idx="47821">
                  <c:v>9.564199999995824E-4</c:v>
                </c:pt>
                <c:pt idx="47822">
                  <c:v>9.5643999999958239E-4</c:v>
                </c:pt>
                <c:pt idx="47823">
                  <c:v>9.5645999999958238E-4</c:v>
                </c:pt>
                <c:pt idx="47824">
                  <c:v>9.5647999999958237E-4</c:v>
                </c:pt>
                <c:pt idx="47825">
                  <c:v>9.5649999999958236E-4</c:v>
                </c:pt>
                <c:pt idx="47826">
                  <c:v>9.5651999999958235E-4</c:v>
                </c:pt>
                <c:pt idx="47827">
                  <c:v>9.5653999999958234E-4</c:v>
                </c:pt>
                <c:pt idx="47828">
                  <c:v>9.5655999999958233E-4</c:v>
                </c:pt>
                <c:pt idx="47829">
                  <c:v>9.5657999999958232E-4</c:v>
                </c:pt>
                <c:pt idx="47830">
                  <c:v>9.5659999999958231E-4</c:v>
                </c:pt>
                <c:pt idx="47831">
                  <c:v>9.566199999995823E-4</c:v>
                </c:pt>
                <c:pt idx="47832">
                  <c:v>9.5663999999958229E-4</c:v>
                </c:pt>
                <c:pt idx="47833">
                  <c:v>9.5665999999958228E-4</c:v>
                </c:pt>
                <c:pt idx="47834">
                  <c:v>9.5667999999958227E-4</c:v>
                </c:pt>
                <c:pt idx="47835">
                  <c:v>9.5669999999958226E-4</c:v>
                </c:pt>
                <c:pt idx="47836">
                  <c:v>9.5671999999958224E-4</c:v>
                </c:pt>
                <c:pt idx="47837">
                  <c:v>9.5673999999958223E-4</c:v>
                </c:pt>
                <c:pt idx="47838">
                  <c:v>9.5675999999958222E-4</c:v>
                </c:pt>
                <c:pt idx="47839">
                  <c:v>9.5677999999958221E-4</c:v>
                </c:pt>
                <c:pt idx="47840">
                  <c:v>9.567999999995822E-4</c:v>
                </c:pt>
                <c:pt idx="47841">
                  <c:v>9.5681999999958219E-4</c:v>
                </c:pt>
                <c:pt idx="47842">
                  <c:v>9.5683999999958218E-4</c:v>
                </c:pt>
                <c:pt idx="47843">
                  <c:v>9.5685999999958217E-4</c:v>
                </c:pt>
                <c:pt idx="47844">
                  <c:v>9.5687999999958216E-4</c:v>
                </c:pt>
                <c:pt idx="47845">
                  <c:v>9.5689999999958215E-4</c:v>
                </c:pt>
                <c:pt idx="47846">
                  <c:v>9.5691999999958214E-4</c:v>
                </c:pt>
                <c:pt idx="47847">
                  <c:v>9.5693999999958213E-4</c:v>
                </c:pt>
                <c:pt idx="47848">
                  <c:v>9.5695999999958212E-4</c:v>
                </c:pt>
                <c:pt idx="47849">
                  <c:v>9.5697999999958211E-4</c:v>
                </c:pt>
                <c:pt idx="47850">
                  <c:v>9.569999999995821E-4</c:v>
                </c:pt>
                <c:pt idx="47851">
                  <c:v>9.5701999999958209E-4</c:v>
                </c:pt>
                <c:pt idx="47852">
                  <c:v>9.5703999999958208E-4</c:v>
                </c:pt>
                <c:pt idx="47853">
                  <c:v>9.5705999999958207E-4</c:v>
                </c:pt>
                <c:pt idx="47854">
                  <c:v>9.5707999999958206E-4</c:v>
                </c:pt>
                <c:pt idx="47855">
                  <c:v>9.5709999999958205E-4</c:v>
                </c:pt>
                <c:pt idx="47856">
                  <c:v>9.5711999999958204E-4</c:v>
                </c:pt>
                <c:pt idx="47857">
                  <c:v>9.5713999999958203E-4</c:v>
                </c:pt>
                <c:pt idx="47858">
                  <c:v>9.5715999999958202E-4</c:v>
                </c:pt>
                <c:pt idx="47859">
                  <c:v>9.5717999999958201E-4</c:v>
                </c:pt>
                <c:pt idx="47860">
                  <c:v>9.57199999999582E-4</c:v>
                </c:pt>
                <c:pt idx="47861">
                  <c:v>9.5721999999958199E-4</c:v>
                </c:pt>
                <c:pt idx="47862">
                  <c:v>9.5723999999958198E-4</c:v>
                </c:pt>
                <c:pt idx="47863">
                  <c:v>9.5725999999958197E-4</c:v>
                </c:pt>
                <c:pt idx="47864">
                  <c:v>9.5727999999958195E-4</c:v>
                </c:pt>
                <c:pt idx="47865">
                  <c:v>9.5729999999958194E-4</c:v>
                </c:pt>
                <c:pt idx="47866">
                  <c:v>9.5731999999958193E-4</c:v>
                </c:pt>
                <c:pt idx="47867">
                  <c:v>9.5733999999958192E-4</c:v>
                </c:pt>
                <c:pt idx="47868">
                  <c:v>9.5735999999958191E-4</c:v>
                </c:pt>
                <c:pt idx="47869">
                  <c:v>9.573799999995819E-4</c:v>
                </c:pt>
                <c:pt idx="47870">
                  <c:v>9.5739999999958189E-4</c:v>
                </c:pt>
                <c:pt idx="47871">
                  <c:v>9.5741999999958188E-4</c:v>
                </c:pt>
                <c:pt idx="47872">
                  <c:v>9.5743999999958187E-4</c:v>
                </c:pt>
                <c:pt idx="47873">
                  <c:v>9.5745999999958186E-4</c:v>
                </c:pt>
                <c:pt idx="47874">
                  <c:v>9.5747999999958185E-4</c:v>
                </c:pt>
                <c:pt idx="47875">
                  <c:v>9.5749999999958184E-4</c:v>
                </c:pt>
                <c:pt idx="47876">
                  <c:v>9.5751999999958183E-4</c:v>
                </c:pt>
                <c:pt idx="47877">
                  <c:v>9.5753999999958182E-4</c:v>
                </c:pt>
                <c:pt idx="47878">
                  <c:v>9.5755999999958181E-4</c:v>
                </c:pt>
                <c:pt idx="47879">
                  <c:v>9.575799999995818E-4</c:v>
                </c:pt>
                <c:pt idx="47880">
                  <c:v>9.5759999999958179E-4</c:v>
                </c:pt>
                <c:pt idx="47881">
                  <c:v>9.5761999999958178E-4</c:v>
                </c:pt>
                <c:pt idx="47882">
                  <c:v>9.5763999999958177E-4</c:v>
                </c:pt>
                <c:pt idx="47883">
                  <c:v>9.5765999999958176E-4</c:v>
                </c:pt>
                <c:pt idx="47884">
                  <c:v>9.5767999999958175E-4</c:v>
                </c:pt>
                <c:pt idx="47885">
                  <c:v>9.5769999999958174E-4</c:v>
                </c:pt>
                <c:pt idx="47886">
                  <c:v>9.5771999999958173E-4</c:v>
                </c:pt>
                <c:pt idx="47887">
                  <c:v>9.5773999999958172E-4</c:v>
                </c:pt>
                <c:pt idx="47888">
                  <c:v>9.5775999999958171E-4</c:v>
                </c:pt>
                <c:pt idx="47889">
                  <c:v>9.577799999995817E-4</c:v>
                </c:pt>
                <c:pt idx="47890">
                  <c:v>9.5779999999958169E-4</c:v>
                </c:pt>
                <c:pt idx="47891">
                  <c:v>9.5781999999958168E-4</c:v>
                </c:pt>
                <c:pt idx="47892">
                  <c:v>9.5783999999958166E-4</c:v>
                </c:pt>
                <c:pt idx="47893">
                  <c:v>9.5785999999958165E-4</c:v>
                </c:pt>
                <c:pt idx="47894">
                  <c:v>9.5787999999958164E-4</c:v>
                </c:pt>
                <c:pt idx="47895">
                  <c:v>9.5789999999958163E-4</c:v>
                </c:pt>
                <c:pt idx="47896">
                  <c:v>9.5791999999958162E-4</c:v>
                </c:pt>
                <c:pt idx="47897">
                  <c:v>9.5793999999958161E-4</c:v>
                </c:pt>
                <c:pt idx="47898">
                  <c:v>9.579599999995816E-4</c:v>
                </c:pt>
                <c:pt idx="47899">
                  <c:v>9.5797999999958159E-4</c:v>
                </c:pt>
                <c:pt idx="47900">
                  <c:v>9.5799999999958158E-4</c:v>
                </c:pt>
                <c:pt idx="47901">
                  <c:v>9.5801999999958157E-4</c:v>
                </c:pt>
                <c:pt idx="47902">
                  <c:v>9.5803999999958156E-4</c:v>
                </c:pt>
                <c:pt idx="47903">
                  <c:v>9.5805999999958155E-4</c:v>
                </c:pt>
                <c:pt idx="47904">
                  <c:v>9.5807999999958154E-4</c:v>
                </c:pt>
                <c:pt idx="47905">
                  <c:v>9.5809999999958153E-4</c:v>
                </c:pt>
                <c:pt idx="47906">
                  <c:v>9.5811999999958152E-4</c:v>
                </c:pt>
                <c:pt idx="47907">
                  <c:v>9.5813999999958151E-4</c:v>
                </c:pt>
                <c:pt idx="47908">
                  <c:v>9.581599999995815E-4</c:v>
                </c:pt>
                <c:pt idx="47909">
                  <c:v>9.5817999999958149E-4</c:v>
                </c:pt>
                <c:pt idx="47910">
                  <c:v>9.5819999999958148E-4</c:v>
                </c:pt>
                <c:pt idx="47911">
                  <c:v>9.5821999999958147E-4</c:v>
                </c:pt>
                <c:pt idx="47912">
                  <c:v>9.5823999999958146E-4</c:v>
                </c:pt>
                <c:pt idx="47913">
                  <c:v>9.5825999999958145E-4</c:v>
                </c:pt>
                <c:pt idx="47914">
                  <c:v>9.5827999999958144E-4</c:v>
                </c:pt>
                <c:pt idx="47915">
                  <c:v>9.5829999999958143E-4</c:v>
                </c:pt>
                <c:pt idx="47916">
                  <c:v>9.5831999999958142E-4</c:v>
                </c:pt>
                <c:pt idx="47917">
                  <c:v>9.5833999999958141E-4</c:v>
                </c:pt>
                <c:pt idx="47918">
                  <c:v>9.583599999995814E-4</c:v>
                </c:pt>
                <c:pt idx="47919">
                  <c:v>9.5837999999958139E-4</c:v>
                </c:pt>
                <c:pt idx="47920">
                  <c:v>9.5839999999958137E-4</c:v>
                </c:pt>
                <c:pt idx="47921">
                  <c:v>9.5841999999958136E-4</c:v>
                </c:pt>
                <c:pt idx="47922">
                  <c:v>9.5843999999958135E-4</c:v>
                </c:pt>
                <c:pt idx="47923">
                  <c:v>9.5845999999958134E-4</c:v>
                </c:pt>
                <c:pt idx="47924">
                  <c:v>9.5847999999958133E-4</c:v>
                </c:pt>
                <c:pt idx="47925">
                  <c:v>9.5849999999958132E-4</c:v>
                </c:pt>
                <c:pt idx="47926">
                  <c:v>9.5851999999958131E-4</c:v>
                </c:pt>
                <c:pt idx="47927">
                  <c:v>9.585399999995813E-4</c:v>
                </c:pt>
                <c:pt idx="47928">
                  <c:v>9.5855999999958129E-4</c:v>
                </c:pt>
                <c:pt idx="47929">
                  <c:v>9.5857999999958128E-4</c:v>
                </c:pt>
                <c:pt idx="47930">
                  <c:v>9.5859999999958127E-4</c:v>
                </c:pt>
                <c:pt idx="47931">
                  <c:v>9.5861999999958126E-4</c:v>
                </c:pt>
                <c:pt idx="47932">
                  <c:v>9.5863999999958125E-4</c:v>
                </c:pt>
                <c:pt idx="47933">
                  <c:v>9.5865999999958124E-4</c:v>
                </c:pt>
                <c:pt idx="47934">
                  <c:v>9.5867999999958123E-4</c:v>
                </c:pt>
                <c:pt idx="47935">
                  <c:v>9.5869999999958122E-4</c:v>
                </c:pt>
                <c:pt idx="47936">
                  <c:v>9.5871999999958121E-4</c:v>
                </c:pt>
                <c:pt idx="47937">
                  <c:v>9.587399999995812E-4</c:v>
                </c:pt>
                <c:pt idx="47938">
                  <c:v>9.5875999999958119E-4</c:v>
                </c:pt>
                <c:pt idx="47939">
                  <c:v>9.5877999999958118E-4</c:v>
                </c:pt>
                <c:pt idx="47940">
                  <c:v>9.5879999999958117E-4</c:v>
                </c:pt>
                <c:pt idx="47941">
                  <c:v>9.5881999999958116E-4</c:v>
                </c:pt>
                <c:pt idx="47942">
                  <c:v>9.5883999999958115E-4</c:v>
                </c:pt>
                <c:pt idx="47943">
                  <c:v>9.5885999999958114E-4</c:v>
                </c:pt>
                <c:pt idx="47944">
                  <c:v>9.5887999999958113E-4</c:v>
                </c:pt>
                <c:pt idx="47945">
                  <c:v>9.5889999999958112E-4</c:v>
                </c:pt>
                <c:pt idx="47946">
                  <c:v>9.5891999999958111E-4</c:v>
                </c:pt>
                <c:pt idx="47947">
                  <c:v>9.589399999995811E-4</c:v>
                </c:pt>
                <c:pt idx="47948">
                  <c:v>9.5895999999958109E-4</c:v>
                </c:pt>
                <c:pt idx="47949">
                  <c:v>9.5897999999958107E-4</c:v>
                </c:pt>
                <c:pt idx="47950">
                  <c:v>9.5899999999958106E-4</c:v>
                </c:pt>
                <c:pt idx="47951">
                  <c:v>9.5901999999958105E-4</c:v>
                </c:pt>
                <c:pt idx="47952">
                  <c:v>9.5903999999958104E-4</c:v>
                </c:pt>
                <c:pt idx="47953">
                  <c:v>9.5905999999958103E-4</c:v>
                </c:pt>
                <c:pt idx="47954">
                  <c:v>9.5907999999958102E-4</c:v>
                </c:pt>
                <c:pt idx="47955">
                  <c:v>9.5909999999958101E-4</c:v>
                </c:pt>
                <c:pt idx="47956">
                  <c:v>9.59119999999581E-4</c:v>
                </c:pt>
                <c:pt idx="47957">
                  <c:v>9.5913999999958099E-4</c:v>
                </c:pt>
                <c:pt idx="47958">
                  <c:v>9.5915999999958098E-4</c:v>
                </c:pt>
                <c:pt idx="47959">
                  <c:v>9.5917999999958097E-4</c:v>
                </c:pt>
                <c:pt idx="47960">
                  <c:v>9.5919999999958096E-4</c:v>
                </c:pt>
                <c:pt idx="47961">
                  <c:v>9.5921999999958095E-4</c:v>
                </c:pt>
                <c:pt idx="47962">
                  <c:v>9.5923999999958094E-4</c:v>
                </c:pt>
                <c:pt idx="47963">
                  <c:v>9.5925999999958093E-4</c:v>
                </c:pt>
                <c:pt idx="47964">
                  <c:v>9.5927999999958092E-4</c:v>
                </c:pt>
                <c:pt idx="47965">
                  <c:v>9.5929999999958091E-4</c:v>
                </c:pt>
                <c:pt idx="47966">
                  <c:v>9.593199999995809E-4</c:v>
                </c:pt>
                <c:pt idx="47967">
                  <c:v>9.5933999999958089E-4</c:v>
                </c:pt>
                <c:pt idx="47968">
                  <c:v>9.5935999999958088E-4</c:v>
                </c:pt>
                <c:pt idx="47969">
                  <c:v>9.5937999999958087E-4</c:v>
                </c:pt>
                <c:pt idx="47970">
                  <c:v>9.5939999999958086E-4</c:v>
                </c:pt>
                <c:pt idx="47971">
                  <c:v>9.5941999999958085E-4</c:v>
                </c:pt>
                <c:pt idx="47972">
                  <c:v>9.5943999999958084E-4</c:v>
                </c:pt>
                <c:pt idx="47973">
                  <c:v>9.5945999999958083E-4</c:v>
                </c:pt>
                <c:pt idx="47974">
                  <c:v>9.5947999999958082E-4</c:v>
                </c:pt>
                <c:pt idx="47975">
                  <c:v>9.5949999999958081E-4</c:v>
                </c:pt>
                <c:pt idx="47976">
                  <c:v>9.595199999995808E-4</c:v>
                </c:pt>
                <c:pt idx="47977">
                  <c:v>9.5953999999958078E-4</c:v>
                </c:pt>
                <c:pt idx="47978">
                  <c:v>9.5955999999958077E-4</c:v>
                </c:pt>
                <c:pt idx="47979">
                  <c:v>9.5957999999958076E-4</c:v>
                </c:pt>
                <c:pt idx="47980">
                  <c:v>9.5959999999958075E-4</c:v>
                </c:pt>
                <c:pt idx="47981">
                  <c:v>9.5961999999958074E-4</c:v>
                </c:pt>
                <c:pt idx="47982">
                  <c:v>9.5963999999958073E-4</c:v>
                </c:pt>
                <c:pt idx="47983">
                  <c:v>9.5965999999958072E-4</c:v>
                </c:pt>
                <c:pt idx="47984">
                  <c:v>9.5967999999958071E-4</c:v>
                </c:pt>
                <c:pt idx="47985">
                  <c:v>9.596999999995807E-4</c:v>
                </c:pt>
                <c:pt idx="47986">
                  <c:v>9.5971999999958069E-4</c:v>
                </c:pt>
                <c:pt idx="47987">
                  <c:v>9.5973999999958068E-4</c:v>
                </c:pt>
                <c:pt idx="47988">
                  <c:v>9.5975999999958067E-4</c:v>
                </c:pt>
                <c:pt idx="47989">
                  <c:v>9.5977999999958066E-4</c:v>
                </c:pt>
                <c:pt idx="47990">
                  <c:v>9.5979999999958065E-4</c:v>
                </c:pt>
                <c:pt idx="47991">
                  <c:v>9.5981999999958064E-4</c:v>
                </c:pt>
                <c:pt idx="47992">
                  <c:v>9.5983999999958063E-4</c:v>
                </c:pt>
                <c:pt idx="47993">
                  <c:v>9.5985999999958062E-4</c:v>
                </c:pt>
                <c:pt idx="47994">
                  <c:v>9.5987999999958061E-4</c:v>
                </c:pt>
                <c:pt idx="47995">
                  <c:v>9.598999999995806E-4</c:v>
                </c:pt>
                <c:pt idx="47996">
                  <c:v>9.5991999999958059E-4</c:v>
                </c:pt>
                <c:pt idx="47997">
                  <c:v>9.5993999999958058E-4</c:v>
                </c:pt>
                <c:pt idx="47998">
                  <c:v>9.5995999999958057E-4</c:v>
                </c:pt>
                <c:pt idx="47999">
                  <c:v>9.5997999999958056E-4</c:v>
                </c:pt>
                <c:pt idx="48000">
                  <c:v>9.5999999999958055E-4</c:v>
                </c:pt>
                <c:pt idx="48001">
                  <c:v>9.6001999999958054E-4</c:v>
                </c:pt>
                <c:pt idx="48002">
                  <c:v>9.6003999999958053E-4</c:v>
                </c:pt>
                <c:pt idx="48003">
                  <c:v>9.6005999999958052E-4</c:v>
                </c:pt>
                <c:pt idx="48004">
                  <c:v>9.6007999999958051E-4</c:v>
                </c:pt>
                <c:pt idx="48005">
                  <c:v>9.6009999999958049E-4</c:v>
                </c:pt>
                <c:pt idx="48006">
                  <c:v>9.6011999999958048E-4</c:v>
                </c:pt>
                <c:pt idx="48007">
                  <c:v>9.6013999999958047E-4</c:v>
                </c:pt>
                <c:pt idx="48008">
                  <c:v>9.6015999999958046E-4</c:v>
                </c:pt>
                <c:pt idx="48009">
                  <c:v>9.6017999999958045E-4</c:v>
                </c:pt>
                <c:pt idx="48010">
                  <c:v>9.6019999999958044E-4</c:v>
                </c:pt>
                <c:pt idx="48011">
                  <c:v>9.6021999999958043E-4</c:v>
                </c:pt>
                <c:pt idx="48012">
                  <c:v>9.6023999999958042E-4</c:v>
                </c:pt>
                <c:pt idx="48013">
                  <c:v>9.6025999999958041E-4</c:v>
                </c:pt>
                <c:pt idx="48014">
                  <c:v>9.602799999995804E-4</c:v>
                </c:pt>
                <c:pt idx="48015">
                  <c:v>9.6029999999958039E-4</c:v>
                </c:pt>
                <c:pt idx="48016">
                  <c:v>9.6031999999958038E-4</c:v>
                </c:pt>
                <c:pt idx="48017">
                  <c:v>9.6033999999958037E-4</c:v>
                </c:pt>
                <c:pt idx="48018">
                  <c:v>9.6035999999958036E-4</c:v>
                </c:pt>
                <c:pt idx="48019">
                  <c:v>9.6037999999958035E-4</c:v>
                </c:pt>
                <c:pt idx="48020">
                  <c:v>9.6039999999958034E-4</c:v>
                </c:pt>
                <c:pt idx="48021">
                  <c:v>9.6041999999958033E-4</c:v>
                </c:pt>
                <c:pt idx="48022">
                  <c:v>9.6043999999958032E-4</c:v>
                </c:pt>
                <c:pt idx="48023">
                  <c:v>9.6045999999958031E-4</c:v>
                </c:pt>
                <c:pt idx="48024">
                  <c:v>9.604799999995803E-4</c:v>
                </c:pt>
                <c:pt idx="48025">
                  <c:v>9.6049999999958029E-4</c:v>
                </c:pt>
                <c:pt idx="48026">
                  <c:v>9.6051999999958028E-4</c:v>
                </c:pt>
                <c:pt idx="48027">
                  <c:v>9.6053999999958027E-4</c:v>
                </c:pt>
                <c:pt idx="48028">
                  <c:v>9.6055999999958026E-4</c:v>
                </c:pt>
                <c:pt idx="48029">
                  <c:v>9.6057999999958025E-4</c:v>
                </c:pt>
                <c:pt idx="48030">
                  <c:v>9.6059999999958024E-4</c:v>
                </c:pt>
                <c:pt idx="48031">
                  <c:v>9.6061999999958023E-4</c:v>
                </c:pt>
                <c:pt idx="48032">
                  <c:v>9.6063999999958022E-4</c:v>
                </c:pt>
                <c:pt idx="48033">
                  <c:v>9.606599999995802E-4</c:v>
                </c:pt>
                <c:pt idx="48034">
                  <c:v>9.6067999999958019E-4</c:v>
                </c:pt>
                <c:pt idx="48035">
                  <c:v>9.6069999999958018E-4</c:v>
                </c:pt>
                <c:pt idx="48036">
                  <c:v>9.6071999999958017E-4</c:v>
                </c:pt>
                <c:pt idx="48037">
                  <c:v>9.6073999999958016E-4</c:v>
                </c:pt>
                <c:pt idx="48038">
                  <c:v>9.6075999999958015E-4</c:v>
                </c:pt>
                <c:pt idx="48039">
                  <c:v>9.6077999999958014E-4</c:v>
                </c:pt>
                <c:pt idx="48040">
                  <c:v>9.6079999999958013E-4</c:v>
                </c:pt>
                <c:pt idx="48041">
                  <c:v>9.6081999999958012E-4</c:v>
                </c:pt>
                <c:pt idx="48042">
                  <c:v>9.6083999999958011E-4</c:v>
                </c:pt>
                <c:pt idx="48043">
                  <c:v>9.608599999995801E-4</c:v>
                </c:pt>
                <c:pt idx="48044">
                  <c:v>9.6087999999958009E-4</c:v>
                </c:pt>
                <c:pt idx="48045">
                  <c:v>9.6089999999958008E-4</c:v>
                </c:pt>
                <c:pt idx="48046">
                  <c:v>9.6091999999958007E-4</c:v>
                </c:pt>
                <c:pt idx="48047">
                  <c:v>9.6093999999958006E-4</c:v>
                </c:pt>
                <c:pt idx="48048">
                  <c:v>9.6095999999958005E-4</c:v>
                </c:pt>
                <c:pt idx="48049">
                  <c:v>9.6097999999958004E-4</c:v>
                </c:pt>
                <c:pt idx="48050">
                  <c:v>9.6099999999958003E-4</c:v>
                </c:pt>
                <c:pt idx="48051">
                  <c:v>9.6101999999958002E-4</c:v>
                </c:pt>
                <c:pt idx="48052">
                  <c:v>9.6103999999958001E-4</c:v>
                </c:pt>
                <c:pt idx="48053">
                  <c:v>9.6105999999958E-4</c:v>
                </c:pt>
                <c:pt idx="48054">
                  <c:v>9.6107999999957999E-4</c:v>
                </c:pt>
                <c:pt idx="48055">
                  <c:v>9.6109999999957998E-4</c:v>
                </c:pt>
                <c:pt idx="48056">
                  <c:v>9.6111999999957997E-4</c:v>
                </c:pt>
                <c:pt idx="48057">
                  <c:v>9.6113999999957996E-4</c:v>
                </c:pt>
                <c:pt idx="48058">
                  <c:v>9.6115999999957995E-4</c:v>
                </c:pt>
                <c:pt idx="48059">
                  <c:v>9.6117999999957994E-4</c:v>
                </c:pt>
                <c:pt idx="48060">
                  <c:v>9.6119999999957993E-4</c:v>
                </c:pt>
                <c:pt idx="48061">
                  <c:v>9.6121999999957991E-4</c:v>
                </c:pt>
                <c:pt idx="48062">
                  <c:v>9.612399999995799E-4</c:v>
                </c:pt>
                <c:pt idx="48063">
                  <c:v>9.6125999999957989E-4</c:v>
                </c:pt>
                <c:pt idx="48064">
                  <c:v>9.6127999999957988E-4</c:v>
                </c:pt>
                <c:pt idx="48065">
                  <c:v>9.6129999999957987E-4</c:v>
                </c:pt>
                <c:pt idx="48066">
                  <c:v>9.6131999999957986E-4</c:v>
                </c:pt>
                <c:pt idx="48067">
                  <c:v>9.6133999999957985E-4</c:v>
                </c:pt>
                <c:pt idx="48068">
                  <c:v>9.6135999999957984E-4</c:v>
                </c:pt>
                <c:pt idx="48069">
                  <c:v>9.6137999999957983E-4</c:v>
                </c:pt>
                <c:pt idx="48070">
                  <c:v>9.6139999999957982E-4</c:v>
                </c:pt>
                <c:pt idx="48071">
                  <c:v>9.6141999999957981E-4</c:v>
                </c:pt>
                <c:pt idx="48072">
                  <c:v>9.614399999995798E-4</c:v>
                </c:pt>
                <c:pt idx="48073">
                  <c:v>9.6145999999957979E-4</c:v>
                </c:pt>
                <c:pt idx="48074">
                  <c:v>9.6147999999957978E-4</c:v>
                </c:pt>
                <c:pt idx="48075">
                  <c:v>9.6149999999957977E-4</c:v>
                </c:pt>
                <c:pt idx="48076">
                  <c:v>9.6151999999957976E-4</c:v>
                </c:pt>
                <c:pt idx="48077">
                  <c:v>9.6153999999957975E-4</c:v>
                </c:pt>
                <c:pt idx="48078">
                  <c:v>9.6155999999957974E-4</c:v>
                </c:pt>
                <c:pt idx="48079">
                  <c:v>9.6157999999957973E-4</c:v>
                </c:pt>
                <c:pt idx="48080">
                  <c:v>9.6159999999957972E-4</c:v>
                </c:pt>
                <c:pt idx="48081">
                  <c:v>9.6161999999957971E-4</c:v>
                </c:pt>
                <c:pt idx="48082">
                  <c:v>9.616399999995797E-4</c:v>
                </c:pt>
                <c:pt idx="48083">
                  <c:v>9.6165999999957969E-4</c:v>
                </c:pt>
                <c:pt idx="48084">
                  <c:v>9.6167999999957968E-4</c:v>
                </c:pt>
                <c:pt idx="48085">
                  <c:v>9.6169999999957967E-4</c:v>
                </c:pt>
                <c:pt idx="48086">
                  <c:v>9.6171999999957966E-4</c:v>
                </c:pt>
                <c:pt idx="48087">
                  <c:v>9.6173999999957965E-4</c:v>
                </c:pt>
                <c:pt idx="48088">
                  <c:v>9.6175999999957964E-4</c:v>
                </c:pt>
                <c:pt idx="48089">
                  <c:v>9.6177999999957962E-4</c:v>
                </c:pt>
                <c:pt idx="48090">
                  <c:v>9.6179999999957961E-4</c:v>
                </c:pt>
                <c:pt idx="48091">
                  <c:v>9.618199999995796E-4</c:v>
                </c:pt>
                <c:pt idx="48092">
                  <c:v>9.6183999999957959E-4</c:v>
                </c:pt>
                <c:pt idx="48093">
                  <c:v>9.6185999999957958E-4</c:v>
                </c:pt>
                <c:pt idx="48094">
                  <c:v>9.6187999999957957E-4</c:v>
                </c:pt>
                <c:pt idx="48095">
                  <c:v>9.6189999999957956E-4</c:v>
                </c:pt>
                <c:pt idx="48096">
                  <c:v>9.6191999999957955E-4</c:v>
                </c:pt>
                <c:pt idx="48097">
                  <c:v>9.6193999999957954E-4</c:v>
                </c:pt>
                <c:pt idx="48098">
                  <c:v>9.6195999999957953E-4</c:v>
                </c:pt>
                <c:pt idx="48099">
                  <c:v>9.6197999999957952E-4</c:v>
                </c:pt>
                <c:pt idx="48100">
                  <c:v>9.6199999999957951E-4</c:v>
                </c:pt>
                <c:pt idx="48101">
                  <c:v>9.620199999995795E-4</c:v>
                </c:pt>
                <c:pt idx="48102">
                  <c:v>9.6203999999957949E-4</c:v>
                </c:pt>
                <c:pt idx="48103">
                  <c:v>9.6205999999957948E-4</c:v>
                </c:pt>
                <c:pt idx="48104">
                  <c:v>9.6207999999957947E-4</c:v>
                </c:pt>
                <c:pt idx="48105">
                  <c:v>9.6209999999957946E-4</c:v>
                </c:pt>
                <c:pt idx="48106">
                  <c:v>9.6211999999957945E-4</c:v>
                </c:pt>
                <c:pt idx="48107">
                  <c:v>9.6213999999957944E-4</c:v>
                </c:pt>
                <c:pt idx="48108">
                  <c:v>9.6215999999957943E-4</c:v>
                </c:pt>
                <c:pt idx="48109">
                  <c:v>9.6217999999957942E-4</c:v>
                </c:pt>
                <c:pt idx="48110">
                  <c:v>9.6219999999957941E-4</c:v>
                </c:pt>
                <c:pt idx="48111">
                  <c:v>9.622199999995794E-4</c:v>
                </c:pt>
                <c:pt idx="48112">
                  <c:v>9.6223999999957939E-4</c:v>
                </c:pt>
                <c:pt idx="48113">
                  <c:v>9.6225999999957938E-4</c:v>
                </c:pt>
                <c:pt idx="48114">
                  <c:v>9.6227999999957937E-4</c:v>
                </c:pt>
                <c:pt idx="48115">
                  <c:v>9.6229999999957936E-4</c:v>
                </c:pt>
                <c:pt idx="48116">
                  <c:v>9.6231999999957935E-4</c:v>
                </c:pt>
                <c:pt idx="48117">
                  <c:v>9.6233999999957933E-4</c:v>
                </c:pt>
                <c:pt idx="48118">
                  <c:v>9.6235999999957932E-4</c:v>
                </c:pt>
                <c:pt idx="48119">
                  <c:v>9.6237999999957931E-4</c:v>
                </c:pt>
                <c:pt idx="48120">
                  <c:v>9.623999999995793E-4</c:v>
                </c:pt>
                <c:pt idx="48121">
                  <c:v>9.6241999999957929E-4</c:v>
                </c:pt>
                <c:pt idx="48122">
                  <c:v>9.6243999999957928E-4</c:v>
                </c:pt>
                <c:pt idx="48123">
                  <c:v>9.6245999999957927E-4</c:v>
                </c:pt>
                <c:pt idx="48124">
                  <c:v>9.6247999999957926E-4</c:v>
                </c:pt>
                <c:pt idx="48125">
                  <c:v>9.6249999999957925E-4</c:v>
                </c:pt>
                <c:pt idx="48126">
                  <c:v>9.6251999999957924E-4</c:v>
                </c:pt>
                <c:pt idx="48127">
                  <c:v>9.6253999999957923E-4</c:v>
                </c:pt>
                <c:pt idx="48128">
                  <c:v>9.6255999999957922E-4</c:v>
                </c:pt>
                <c:pt idx="48129">
                  <c:v>9.6257999999957921E-4</c:v>
                </c:pt>
                <c:pt idx="48130">
                  <c:v>9.625999999995792E-4</c:v>
                </c:pt>
                <c:pt idx="48131">
                  <c:v>9.6261999999957919E-4</c:v>
                </c:pt>
                <c:pt idx="48132">
                  <c:v>9.6263999999957918E-4</c:v>
                </c:pt>
                <c:pt idx="48133">
                  <c:v>9.6265999999957917E-4</c:v>
                </c:pt>
                <c:pt idx="48134">
                  <c:v>9.6267999999957916E-4</c:v>
                </c:pt>
                <c:pt idx="48135">
                  <c:v>9.6269999999957915E-4</c:v>
                </c:pt>
                <c:pt idx="48136">
                  <c:v>9.6271999999957914E-4</c:v>
                </c:pt>
                <c:pt idx="48137">
                  <c:v>9.6273999999957913E-4</c:v>
                </c:pt>
                <c:pt idx="48138">
                  <c:v>9.6275999999957912E-4</c:v>
                </c:pt>
                <c:pt idx="48139">
                  <c:v>9.6277999999957911E-4</c:v>
                </c:pt>
                <c:pt idx="48140">
                  <c:v>9.627999999995791E-4</c:v>
                </c:pt>
                <c:pt idx="48141">
                  <c:v>9.6281999999957909E-4</c:v>
                </c:pt>
                <c:pt idx="48142">
                  <c:v>9.6283999999957908E-4</c:v>
                </c:pt>
                <c:pt idx="48143">
                  <c:v>9.6285999999957907E-4</c:v>
                </c:pt>
                <c:pt idx="48144">
                  <c:v>9.6287999999957906E-4</c:v>
                </c:pt>
                <c:pt idx="48145">
                  <c:v>9.6289999999957904E-4</c:v>
                </c:pt>
                <c:pt idx="48146">
                  <c:v>9.6291999999957903E-4</c:v>
                </c:pt>
                <c:pt idx="48147">
                  <c:v>9.6293999999957902E-4</c:v>
                </c:pt>
                <c:pt idx="48148">
                  <c:v>9.6295999999957901E-4</c:v>
                </c:pt>
                <c:pt idx="48149">
                  <c:v>9.62979999999579E-4</c:v>
                </c:pt>
                <c:pt idx="48150">
                  <c:v>9.6299999999957899E-4</c:v>
                </c:pt>
                <c:pt idx="48151">
                  <c:v>9.6301999999957898E-4</c:v>
                </c:pt>
                <c:pt idx="48152">
                  <c:v>9.6303999999957897E-4</c:v>
                </c:pt>
                <c:pt idx="48153">
                  <c:v>9.6305999999957896E-4</c:v>
                </c:pt>
                <c:pt idx="48154">
                  <c:v>9.6307999999957895E-4</c:v>
                </c:pt>
                <c:pt idx="48155">
                  <c:v>9.6309999999957894E-4</c:v>
                </c:pt>
                <c:pt idx="48156">
                  <c:v>9.6311999999957893E-4</c:v>
                </c:pt>
                <c:pt idx="48157">
                  <c:v>9.6313999999957892E-4</c:v>
                </c:pt>
                <c:pt idx="48158">
                  <c:v>9.6315999999957891E-4</c:v>
                </c:pt>
                <c:pt idx="48159">
                  <c:v>9.631799999995789E-4</c:v>
                </c:pt>
                <c:pt idx="48160">
                  <c:v>9.6319999999957889E-4</c:v>
                </c:pt>
                <c:pt idx="48161">
                  <c:v>9.6321999999957888E-4</c:v>
                </c:pt>
                <c:pt idx="48162">
                  <c:v>9.6323999999957887E-4</c:v>
                </c:pt>
                <c:pt idx="48163">
                  <c:v>9.6325999999957886E-4</c:v>
                </c:pt>
                <c:pt idx="48164">
                  <c:v>9.6327999999957885E-4</c:v>
                </c:pt>
                <c:pt idx="48165">
                  <c:v>9.6329999999957884E-4</c:v>
                </c:pt>
                <c:pt idx="48166">
                  <c:v>9.6331999999957883E-4</c:v>
                </c:pt>
                <c:pt idx="48167">
                  <c:v>9.6333999999957882E-4</c:v>
                </c:pt>
                <c:pt idx="48168">
                  <c:v>9.6335999999957881E-4</c:v>
                </c:pt>
                <c:pt idx="48169">
                  <c:v>9.633799999995788E-4</c:v>
                </c:pt>
                <c:pt idx="48170">
                  <c:v>9.6339999999957879E-4</c:v>
                </c:pt>
                <c:pt idx="48171">
                  <c:v>9.6341999999957878E-4</c:v>
                </c:pt>
                <c:pt idx="48172">
                  <c:v>9.6343999999957877E-4</c:v>
                </c:pt>
                <c:pt idx="48173">
                  <c:v>9.6345999999957875E-4</c:v>
                </c:pt>
                <c:pt idx="48174">
                  <c:v>9.6347999999957874E-4</c:v>
                </c:pt>
                <c:pt idx="48175">
                  <c:v>9.6349999999957873E-4</c:v>
                </c:pt>
                <c:pt idx="48176">
                  <c:v>9.6351999999957872E-4</c:v>
                </c:pt>
                <c:pt idx="48177">
                  <c:v>9.6353999999957871E-4</c:v>
                </c:pt>
                <c:pt idx="48178">
                  <c:v>9.635599999995787E-4</c:v>
                </c:pt>
                <c:pt idx="48179">
                  <c:v>9.6357999999957869E-4</c:v>
                </c:pt>
                <c:pt idx="48180">
                  <c:v>9.6359999999957868E-4</c:v>
                </c:pt>
                <c:pt idx="48181">
                  <c:v>9.6361999999957867E-4</c:v>
                </c:pt>
                <c:pt idx="48182">
                  <c:v>9.6363999999957866E-4</c:v>
                </c:pt>
                <c:pt idx="48183">
                  <c:v>9.6365999999957865E-4</c:v>
                </c:pt>
                <c:pt idx="48184">
                  <c:v>9.6367999999957864E-4</c:v>
                </c:pt>
                <c:pt idx="48185">
                  <c:v>9.6369999999957863E-4</c:v>
                </c:pt>
                <c:pt idx="48186">
                  <c:v>9.6371999999957862E-4</c:v>
                </c:pt>
                <c:pt idx="48187">
                  <c:v>9.6373999999957861E-4</c:v>
                </c:pt>
                <c:pt idx="48188">
                  <c:v>9.637599999995786E-4</c:v>
                </c:pt>
                <c:pt idx="48189">
                  <c:v>9.6377999999957859E-4</c:v>
                </c:pt>
                <c:pt idx="48190">
                  <c:v>9.6379999999957858E-4</c:v>
                </c:pt>
                <c:pt idx="48191">
                  <c:v>9.6381999999957857E-4</c:v>
                </c:pt>
                <c:pt idx="48192">
                  <c:v>9.6383999999957856E-4</c:v>
                </c:pt>
                <c:pt idx="48193">
                  <c:v>9.6385999999957855E-4</c:v>
                </c:pt>
                <c:pt idx="48194">
                  <c:v>9.6387999999957854E-4</c:v>
                </c:pt>
                <c:pt idx="48195">
                  <c:v>9.6389999999957853E-4</c:v>
                </c:pt>
                <c:pt idx="48196">
                  <c:v>9.6391999999957852E-4</c:v>
                </c:pt>
                <c:pt idx="48197">
                  <c:v>9.6393999999957851E-4</c:v>
                </c:pt>
                <c:pt idx="48198">
                  <c:v>9.639599999995785E-4</c:v>
                </c:pt>
                <c:pt idx="48199">
                  <c:v>9.6397999999957849E-4</c:v>
                </c:pt>
                <c:pt idx="48200">
                  <c:v>9.6399999999957848E-4</c:v>
                </c:pt>
                <c:pt idx="48201">
                  <c:v>9.6401999999957846E-4</c:v>
                </c:pt>
                <c:pt idx="48202">
                  <c:v>9.6403999999957845E-4</c:v>
                </c:pt>
                <c:pt idx="48203">
                  <c:v>9.6405999999957844E-4</c:v>
                </c:pt>
                <c:pt idx="48204">
                  <c:v>9.6407999999957843E-4</c:v>
                </c:pt>
                <c:pt idx="48205">
                  <c:v>9.6409999999957842E-4</c:v>
                </c:pt>
                <c:pt idx="48206">
                  <c:v>9.6411999999957841E-4</c:v>
                </c:pt>
                <c:pt idx="48207">
                  <c:v>9.641399999995784E-4</c:v>
                </c:pt>
                <c:pt idx="48208">
                  <c:v>9.6415999999957839E-4</c:v>
                </c:pt>
                <c:pt idx="48209">
                  <c:v>9.6417999999957838E-4</c:v>
                </c:pt>
                <c:pt idx="48210">
                  <c:v>9.6419999999957837E-4</c:v>
                </c:pt>
                <c:pt idx="48211">
                  <c:v>9.6421999999957836E-4</c:v>
                </c:pt>
                <c:pt idx="48212">
                  <c:v>9.6423999999957835E-4</c:v>
                </c:pt>
                <c:pt idx="48213">
                  <c:v>9.6425999999957834E-4</c:v>
                </c:pt>
                <c:pt idx="48214">
                  <c:v>9.6427999999957833E-4</c:v>
                </c:pt>
                <c:pt idx="48215">
                  <c:v>9.6429999999957832E-4</c:v>
                </c:pt>
                <c:pt idx="48216">
                  <c:v>9.6431999999957831E-4</c:v>
                </c:pt>
                <c:pt idx="48217">
                  <c:v>9.643399999995783E-4</c:v>
                </c:pt>
                <c:pt idx="48218">
                  <c:v>9.6435999999957829E-4</c:v>
                </c:pt>
                <c:pt idx="48219">
                  <c:v>9.6437999999957828E-4</c:v>
                </c:pt>
                <c:pt idx="48220">
                  <c:v>9.6439999999957827E-4</c:v>
                </c:pt>
                <c:pt idx="48221">
                  <c:v>9.6441999999957826E-4</c:v>
                </c:pt>
                <c:pt idx="48222">
                  <c:v>9.6443999999957825E-4</c:v>
                </c:pt>
                <c:pt idx="48223">
                  <c:v>9.6445999999957824E-4</c:v>
                </c:pt>
                <c:pt idx="48224">
                  <c:v>9.6447999999957823E-4</c:v>
                </c:pt>
                <c:pt idx="48225">
                  <c:v>9.6449999999957822E-4</c:v>
                </c:pt>
                <c:pt idx="48226">
                  <c:v>9.6451999999957821E-4</c:v>
                </c:pt>
                <c:pt idx="48227">
                  <c:v>9.645399999995782E-4</c:v>
                </c:pt>
                <c:pt idx="48228">
                  <c:v>9.6455999999957819E-4</c:v>
                </c:pt>
                <c:pt idx="48229">
                  <c:v>9.6457999999957818E-4</c:v>
                </c:pt>
                <c:pt idx="48230">
                  <c:v>9.6459999999957816E-4</c:v>
                </c:pt>
                <c:pt idx="48231">
                  <c:v>9.6461999999957815E-4</c:v>
                </c:pt>
                <c:pt idx="48232">
                  <c:v>9.6463999999957814E-4</c:v>
                </c:pt>
                <c:pt idx="48233">
                  <c:v>9.6465999999957813E-4</c:v>
                </c:pt>
                <c:pt idx="48234">
                  <c:v>9.6467999999957812E-4</c:v>
                </c:pt>
                <c:pt idx="48235">
                  <c:v>9.6469999999957811E-4</c:v>
                </c:pt>
                <c:pt idx="48236">
                  <c:v>9.647199999995781E-4</c:v>
                </c:pt>
                <c:pt idx="48237">
                  <c:v>9.6473999999957809E-4</c:v>
                </c:pt>
                <c:pt idx="48238">
                  <c:v>9.6475999999957808E-4</c:v>
                </c:pt>
                <c:pt idx="48239">
                  <c:v>9.6477999999957807E-4</c:v>
                </c:pt>
                <c:pt idx="48240">
                  <c:v>9.6479999999957806E-4</c:v>
                </c:pt>
                <c:pt idx="48241">
                  <c:v>9.6481999999957805E-4</c:v>
                </c:pt>
                <c:pt idx="48242">
                  <c:v>9.6483999999957804E-4</c:v>
                </c:pt>
                <c:pt idx="48243">
                  <c:v>9.6485999999957803E-4</c:v>
                </c:pt>
                <c:pt idx="48244">
                  <c:v>9.6487999999957802E-4</c:v>
                </c:pt>
                <c:pt idx="48245">
                  <c:v>9.6489999999957801E-4</c:v>
                </c:pt>
                <c:pt idx="48246">
                  <c:v>9.64919999999578E-4</c:v>
                </c:pt>
                <c:pt idx="48247">
                  <c:v>9.6493999999957799E-4</c:v>
                </c:pt>
                <c:pt idx="48248">
                  <c:v>9.6495999999957798E-4</c:v>
                </c:pt>
                <c:pt idx="48249">
                  <c:v>9.6497999999957797E-4</c:v>
                </c:pt>
                <c:pt idx="48250">
                  <c:v>9.6499999999957796E-4</c:v>
                </c:pt>
                <c:pt idx="48251">
                  <c:v>9.6501999999957795E-4</c:v>
                </c:pt>
                <c:pt idx="48252">
                  <c:v>9.6503999999957794E-4</c:v>
                </c:pt>
                <c:pt idx="48253">
                  <c:v>9.6505999999957793E-4</c:v>
                </c:pt>
                <c:pt idx="48254">
                  <c:v>9.6507999999957792E-4</c:v>
                </c:pt>
                <c:pt idx="48255">
                  <c:v>9.6509999999957791E-4</c:v>
                </c:pt>
                <c:pt idx="48256">
                  <c:v>9.651199999995779E-4</c:v>
                </c:pt>
                <c:pt idx="48257">
                  <c:v>9.6513999999957789E-4</c:v>
                </c:pt>
                <c:pt idx="48258">
                  <c:v>9.6515999999957787E-4</c:v>
                </c:pt>
                <c:pt idx="48259">
                  <c:v>9.6517999999957786E-4</c:v>
                </c:pt>
                <c:pt idx="48260">
                  <c:v>9.6519999999957785E-4</c:v>
                </c:pt>
                <c:pt idx="48261">
                  <c:v>9.6521999999957784E-4</c:v>
                </c:pt>
                <c:pt idx="48262">
                  <c:v>9.6523999999957783E-4</c:v>
                </c:pt>
                <c:pt idx="48263">
                  <c:v>9.6525999999957782E-4</c:v>
                </c:pt>
                <c:pt idx="48264">
                  <c:v>9.6527999999957781E-4</c:v>
                </c:pt>
                <c:pt idx="48265">
                  <c:v>9.652999999995778E-4</c:v>
                </c:pt>
                <c:pt idx="48266">
                  <c:v>9.6531999999957779E-4</c:v>
                </c:pt>
                <c:pt idx="48267">
                  <c:v>9.6533999999957778E-4</c:v>
                </c:pt>
                <c:pt idx="48268">
                  <c:v>9.6535999999957777E-4</c:v>
                </c:pt>
                <c:pt idx="48269">
                  <c:v>9.6537999999957776E-4</c:v>
                </c:pt>
                <c:pt idx="48270">
                  <c:v>9.6539999999957775E-4</c:v>
                </c:pt>
                <c:pt idx="48271">
                  <c:v>9.6541999999957774E-4</c:v>
                </c:pt>
                <c:pt idx="48272">
                  <c:v>9.6543999999957773E-4</c:v>
                </c:pt>
                <c:pt idx="48273">
                  <c:v>9.6545999999957772E-4</c:v>
                </c:pt>
                <c:pt idx="48274">
                  <c:v>9.6547999999957771E-4</c:v>
                </c:pt>
                <c:pt idx="48275">
                  <c:v>9.654999999995777E-4</c:v>
                </c:pt>
                <c:pt idx="48276">
                  <c:v>9.6551999999957769E-4</c:v>
                </c:pt>
                <c:pt idx="48277">
                  <c:v>9.6553999999957768E-4</c:v>
                </c:pt>
                <c:pt idx="48278">
                  <c:v>9.6555999999957767E-4</c:v>
                </c:pt>
                <c:pt idx="48279">
                  <c:v>9.6557999999957766E-4</c:v>
                </c:pt>
                <c:pt idx="48280">
                  <c:v>9.6559999999957765E-4</c:v>
                </c:pt>
                <c:pt idx="48281">
                  <c:v>9.6561999999957764E-4</c:v>
                </c:pt>
                <c:pt idx="48282">
                  <c:v>9.6563999999957763E-4</c:v>
                </c:pt>
                <c:pt idx="48283">
                  <c:v>9.6565999999957762E-4</c:v>
                </c:pt>
                <c:pt idx="48284">
                  <c:v>9.6567999999957761E-4</c:v>
                </c:pt>
                <c:pt idx="48285">
                  <c:v>9.656999999995776E-4</c:v>
                </c:pt>
                <c:pt idx="48286">
                  <c:v>9.6571999999957758E-4</c:v>
                </c:pt>
                <c:pt idx="48287">
                  <c:v>9.6573999999957757E-4</c:v>
                </c:pt>
                <c:pt idx="48288">
                  <c:v>9.6575999999957756E-4</c:v>
                </c:pt>
                <c:pt idx="48289">
                  <c:v>9.6577999999957755E-4</c:v>
                </c:pt>
                <c:pt idx="48290">
                  <c:v>9.6579999999957754E-4</c:v>
                </c:pt>
                <c:pt idx="48291">
                  <c:v>9.6581999999957753E-4</c:v>
                </c:pt>
                <c:pt idx="48292">
                  <c:v>9.6583999999957752E-4</c:v>
                </c:pt>
                <c:pt idx="48293">
                  <c:v>9.6585999999957751E-4</c:v>
                </c:pt>
                <c:pt idx="48294">
                  <c:v>9.658799999995775E-4</c:v>
                </c:pt>
                <c:pt idx="48295">
                  <c:v>9.6589999999957749E-4</c:v>
                </c:pt>
                <c:pt idx="48296">
                  <c:v>9.6591999999957748E-4</c:v>
                </c:pt>
                <c:pt idx="48297">
                  <c:v>9.6593999999957747E-4</c:v>
                </c:pt>
                <c:pt idx="48298">
                  <c:v>9.6595999999957746E-4</c:v>
                </c:pt>
                <c:pt idx="48299">
                  <c:v>9.6597999999957745E-4</c:v>
                </c:pt>
                <c:pt idx="48300">
                  <c:v>9.6599999999957744E-4</c:v>
                </c:pt>
                <c:pt idx="48301">
                  <c:v>9.6601999999957743E-4</c:v>
                </c:pt>
                <c:pt idx="48302">
                  <c:v>9.6603999999957742E-4</c:v>
                </c:pt>
                <c:pt idx="48303">
                  <c:v>9.6605999999957741E-4</c:v>
                </c:pt>
                <c:pt idx="48304">
                  <c:v>9.660799999995774E-4</c:v>
                </c:pt>
                <c:pt idx="48305">
                  <c:v>9.6609999999957739E-4</c:v>
                </c:pt>
                <c:pt idx="48306">
                  <c:v>9.6611999999957738E-4</c:v>
                </c:pt>
                <c:pt idx="48307">
                  <c:v>9.6613999999957737E-4</c:v>
                </c:pt>
                <c:pt idx="48308">
                  <c:v>9.6615999999957736E-4</c:v>
                </c:pt>
                <c:pt idx="48309">
                  <c:v>9.6617999999957735E-4</c:v>
                </c:pt>
                <c:pt idx="48310">
                  <c:v>9.6619999999957734E-4</c:v>
                </c:pt>
                <c:pt idx="48311">
                  <c:v>9.6621999999957733E-4</c:v>
                </c:pt>
                <c:pt idx="48312">
                  <c:v>9.6623999999957732E-4</c:v>
                </c:pt>
                <c:pt idx="48313">
                  <c:v>9.6625999999957731E-4</c:v>
                </c:pt>
                <c:pt idx="48314">
                  <c:v>9.6627999999957729E-4</c:v>
                </c:pt>
                <c:pt idx="48315">
                  <c:v>9.6629999999957728E-4</c:v>
                </c:pt>
                <c:pt idx="48316">
                  <c:v>9.6631999999957727E-4</c:v>
                </c:pt>
                <c:pt idx="48317">
                  <c:v>9.6633999999957726E-4</c:v>
                </c:pt>
                <c:pt idx="48318">
                  <c:v>9.6635999999957725E-4</c:v>
                </c:pt>
                <c:pt idx="48319">
                  <c:v>9.6637999999957724E-4</c:v>
                </c:pt>
                <c:pt idx="48320">
                  <c:v>9.6639999999957723E-4</c:v>
                </c:pt>
                <c:pt idx="48321">
                  <c:v>9.6641999999957722E-4</c:v>
                </c:pt>
                <c:pt idx="48322">
                  <c:v>9.6643999999957721E-4</c:v>
                </c:pt>
                <c:pt idx="48323">
                  <c:v>9.664599999995772E-4</c:v>
                </c:pt>
                <c:pt idx="48324">
                  <c:v>9.6647999999957719E-4</c:v>
                </c:pt>
                <c:pt idx="48325">
                  <c:v>9.6649999999957718E-4</c:v>
                </c:pt>
                <c:pt idx="48326">
                  <c:v>9.6651999999957717E-4</c:v>
                </c:pt>
                <c:pt idx="48327">
                  <c:v>9.6653999999957716E-4</c:v>
                </c:pt>
                <c:pt idx="48328">
                  <c:v>9.6655999999957715E-4</c:v>
                </c:pt>
                <c:pt idx="48329">
                  <c:v>9.6657999999957714E-4</c:v>
                </c:pt>
                <c:pt idx="48330">
                  <c:v>9.6659999999957713E-4</c:v>
                </c:pt>
                <c:pt idx="48331">
                  <c:v>9.6661999999957712E-4</c:v>
                </c:pt>
                <c:pt idx="48332">
                  <c:v>9.6663999999957711E-4</c:v>
                </c:pt>
                <c:pt idx="48333">
                  <c:v>9.666599999995771E-4</c:v>
                </c:pt>
                <c:pt idx="48334">
                  <c:v>9.6667999999957709E-4</c:v>
                </c:pt>
                <c:pt idx="48335">
                  <c:v>9.6669999999957708E-4</c:v>
                </c:pt>
                <c:pt idx="48336">
                  <c:v>9.6671999999957707E-4</c:v>
                </c:pt>
                <c:pt idx="48337">
                  <c:v>9.6673999999957706E-4</c:v>
                </c:pt>
                <c:pt idx="48338">
                  <c:v>9.6675999999957705E-4</c:v>
                </c:pt>
                <c:pt idx="48339">
                  <c:v>9.6677999999957704E-4</c:v>
                </c:pt>
                <c:pt idx="48340">
                  <c:v>9.6679999999957703E-4</c:v>
                </c:pt>
                <c:pt idx="48341">
                  <c:v>9.6681999999957702E-4</c:v>
                </c:pt>
                <c:pt idx="48342">
                  <c:v>9.66839999999577E-4</c:v>
                </c:pt>
                <c:pt idx="48343">
                  <c:v>9.6685999999957699E-4</c:v>
                </c:pt>
                <c:pt idx="48344">
                  <c:v>9.6687999999957698E-4</c:v>
                </c:pt>
                <c:pt idx="48345">
                  <c:v>9.6689999999957697E-4</c:v>
                </c:pt>
                <c:pt idx="48346">
                  <c:v>9.6691999999957696E-4</c:v>
                </c:pt>
                <c:pt idx="48347">
                  <c:v>9.6693999999957695E-4</c:v>
                </c:pt>
                <c:pt idx="48348">
                  <c:v>9.6695999999957694E-4</c:v>
                </c:pt>
                <c:pt idx="48349">
                  <c:v>9.6697999999957693E-4</c:v>
                </c:pt>
                <c:pt idx="48350">
                  <c:v>9.6699999999957692E-4</c:v>
                </c:pt>
                <c:pt idx="48351">
                  <c:v>9.6701999999957691E-4</c:v>
                </c:pt>
                <c:pt idx="48352">
                  <c:v>9.670399999995769E-4</c:v>
                </c:pt>
                <c:pt idx="48353">
                  <c:v>9.6705999999957689E-4</c:v>
                </c:pt>
                <c:pt idx="48354">
                  <c:v>9.6707999999957688E-4</c:v>
                </c:pt>
                <c:pt idx="48355">
                  <c:v>9.6709999999957687E-4</c:v>
                </c:pt>
                <c:pt idx="48356">
                  <c:v>9.6711999999957686E-4</c:v>
                </c:pt>
                <c:pt idx="48357">
                  <c:v>9.6713999999957685E-4</c:v>
                </c:pt>
                <c:pt idx="48358">
                  <c:v>9.6715999999957684E-4</c:v>
                </c:pt>
                <c:pt idx="48359">
                  <c:v>9.6717999999957683E-4</c:v>
                </c:pt>
                <c:pt idx="48360">
                  <c:v>9.6719999999957682E-4</c:v>
                </c:pt>
                <c:pt idx="48361">
                  <c:v>9.6721999999957681E-4</c:v>
                </c:pt>
                <c:pt idx="48362">
                  <c:v>9.672399999995768E-4</c:v>
                </c:pt>
                <c:pt idx="48363">
                  <c:v>9.6725999999957679E-4</c:v>
                </c:pt>
                <c:pt idx="48364">
                  <c:v>9.6727999999957678E-4</c:v>
                </c:pt>
                <c:pt idx="48365">
                  <c:v>9.6729999999957677E-4</c:v>
                </c:pt>
                <c:pt idx="48366">
                  <c:v>9.6731999999957676E-4</c:v>
                </c:pt>
                <c:pt idx="48367">
                  <c:v>9.6733999999957675E-4</c:v>
                </c:pt>
                <c:pt idx="48368">
                  <c:v>9.6735999999957674E-4</c:v>
                </c:pt>
                <c:pt idx="48369">
                  <c:v>9.6737999999957673E-4</c:v>
                </c:pt>
                <c:pt idx="48370">
                  <c:v>9.6739999999957671E-4</c:v>
                </c:pt>
                <c:pt idx="48371">
                  <c:v>9.674199999995767E-4</c:v>
                </c:pt>
                <c:pt idx="48372">
                  <c:v>9.6743999999957669E-4</c:v>
                </c:pt>
                <c:pt idx="48373">
                  <c:v>9.6745999999957668E-4</c:v>
                </c:pt>
                <c:pt idx="48374">
                  <c:v>9.6747999999957667E-4</c:v>
                </c:pt>
                <c:pt idx="48375">
                  <c:v>9.6749999999957666E-4</c:v>
                </c:pt>
                <c:pt idx="48376">
                  <c:v>9.6751999999957665E-4</c:v>
                </c:pt>
                <c:pt idx="48377">
                  <c:v>9.6753999999957664E-4</c:v>
                </c:pt>
                <c:pt idx="48378">
                  <c:v>9.6755999999957663E-4</c:v>
                </c:pt>
                <c:pt idx="48379">
                  <c:v>9.6757999999957662E-4</c:v>
                </c:pt>
                <c:pt idx="48380">
                  <c:v>9.6759999999957661E-4</c:v>
                </c:pt>
                <c:pt idx="48381">
                  <c:v>9.676199999995766E-4</c:v>
                </c:pt>
                <c:pt idx="48382">
                  <c:v>9.6763999999957659E-4</c:v>
                </c:pt>
                <c:pt idx="48383">
                  <c:v>9.6765999999957658E-4</c:v>
                </c:pt>
                <c:pt idx="48384">
                  <c:v>9.6767999999957657E-4</c:v>
                </c:pt>
                <c:pt idx="48385">
                  <c:v>9.6769999999957656E-4</c:v>
                </c:pt>
                <c:pt idx="48386">
                  <c:v>9.6771999999957655E-4</c:v>
                </c:pt>
                <c:pt idx="48387">
                  <c:v>9.6773999999957654E-4</c:v>
                </c:pt>
                <c:pt idx="48388">
                  <c:v>9.6775999999957653E-4</c:v>
                </c:pt>
                <c:pt idx="48389">
                  <c:v>9.6777999999957652E-4</c:v>
                </c:pt>
                <c:pt idx="48390">
                  <c:v>9.6779999999957651E-4</c:v>
                </c:pt>
                <c:pt idx="48391">
                  <c:v>9.678199999995765E-4</c:v>
                </c:pt>
                <c:pt idx="48392">
                  <c:v>9.6783999999957649E-4</c:v>
                </c:pt>
                <c:pt idx="48393">
                  <c:v>9.6785999999957648E-4</c:v>
                </c:pt>
                <c:pt idx="48394">
                  <c:v>9.6787999999957647E-4</c:v>
                </c:pt>
                <c:pt idx="48395">
                  <c:v>9.6789999999957646E-4</c:v>
                </c:pt>
                <c:pt idx="48396">
                  <c:v>9.6791999999957645E-4</c:v>
                </c:pt>
                <c:pt idx="48397">
                  <c:v>9.6793999999957644E-4</c:v>
                </c:pt>
                <c:pt idx="48398">
                  <c:v>9.6795999999957642E-4</c:v>
                </c:pt>
                <c:pt idx="48399">
                  <c:v>9.6797999999957641E-4</c:v>
                </c:pt>
                <c:pt idx="48400">
                  <c:v>9.679999999995764E-4</c:v>
                </c:pt>
                <c:pt idx="48401">
                  <c:v>9.6801999999957639E-4</c:v>
                </c:pt>
                <c:pt idx="48402">
                  <c:v>9.6803999999957638E-4</c:v>
                </c:pt>
                <c:pt idx="48403">
                  <c:v>9.6805999999957637E-4</c:v>
                </c:pt>
                <c:pt idx="48404">
                  <c:v>9.6807999999957636E-4</c:v>
                </c:pt>
                <c:pt idx="48405">
                  <c:v>9.6809999999957635E-4</c:v>
                </c:pt>
                <c:pt idx="48406">
                  <c:v>9.6811999999957634E-4</c:v>
                </c:pt>
                <c:pt idx="48407">
                  <c:v>9.6813999999957633E-4</c:v>
                </c:pt>
                <c:pt idx="48408">
                  <c:v>9.6815999999957632E-4</c:v>
                </c:pt>
                <c:pt idx="48409">
                  <c:v>9.6817999999957631E-4</c:v>
                </c:pt>
                <c:pt idx="48410">
                  <c:v>9.681999999995763E-4</c:v>
                </c:pt>
                <c:pt idx="48411">
                  <c:v>9.6821999999957629E-4</c:v>
                </c:pt>
                <c:pt idx="48412">
                  <c:v>9.6823999999957628E-4</c:v>
                </c:pt>
                <c:pt idx="48413">
                  <c:v>9.6825999999957627E-4</c:v>
                </c:pt>
                <c:pt idx="48414">
                  <c:v>9.6827999999957626E-4</c:v>
                </c:pt>
                <c:pt idx="48415">
                  <c:v>9.6829999999957625E-4</c:v>
                </c:pt>
                <c:pt idx="48416">
                  <c:v>9.6831999999957624E-4</c:v>
                </c:pt>
                <c:pt idx="48417">
                  <c:v>9.6833999999957623E-4</c:v>
                </c:pt>
                <c:pt idx="48418">
                  <c:v>9.6835999999957622E-4</c:v>
                </c:pt>
                <c:pt idx="48419">
                  <c:v>9.6837999999957621E-4</c:v>
                </c:pt>
                <c:pt idx="48420">
                  <c:v>9.683999999995762E-4</c:v>
                </c:pt>
                <c:pt idx="48421">
                  <c:v>9.6841999999957619E-4</c:v>
                </c:pt>
                <c:pt idx="48422">
                  <c:v>9.6843999999957618E-4</c:v>
                </c:pt>
                <c:pt idx="48423">
                  <c:v>9.6845999999957617E-4</c:v>
                </c:pt>
                <c:pt idx="48424">
                  <c:v>9.6847999999957616E-4</c:v>
                </c:pt>
                <c:pt idx="48425">
                  <c:v>9.6849999999957615E-4</c:v>
                </c:pt>
                <c:pt idx="48426">
                  <c:v>9.6851999999957613E-4</c:v>
                </c:pt>
                <c:pt idx="48427">
                  <c:v>9.6853999999957612E-4</c:v>
                </c:pt>
                <c:pt idx="48428">
                  <c:v>9.6855999999957611E-4</c:v>
                </c:pt>
                <c:pt idx="48429">
                  <c:v>9.685799999995761E-4</c:v>
                </c:pt>
                <c:pt idx="48430">
                  <c:v>9.6859999999957609E-4</c:v>
                </c:pt>
                <c:pt idx="48431">
                  <c:v>9.6861999999957608E-4</c:v>
                </c:pt>
                <c:pt idx="48432">
                  <c:v>9.6863999999957607E-4</c:v>
                </c:pt>
                <c:pt idx="48433">
                  <c:v>9.6865999999957606E-4</c:v>
                </c:pt>
                <c:pt idx="48434">
                  <c:v>9.6867999999957605E-4</c:v>
                </c:pt>
                <c:pt idx="48435">
                  <c:v>9.6869999999957604E-4</c:v>
                </c:pt>
                <c:pt idx="48436">
                  <c:v>9.6871999999957603E-4</c:v>
                </c:pt>
                <c:pt idx="48437">
                  <c:v>9.6873999999957602E-4</c:v>
                </c:pt>
                <c:pt idx="48438">
                  <c:v>9.6875999999957601E-4</c:v>
                </c:pt>
                <c:pt idx="48439">
                  <c:v>9.68779999999576E-4</c:v>
                </c:pt>
                <c:pt idx="48440">
                  <c:v>9.6879999999957599E-4</c:v>
                </c:pt>
                <c:pt idx="48441">
                  <c:v>9.6881999999957598E-4</c:v>
                </c:pt>
                <c:pt idx="48442">
                  <c:v>9.6883999999957597E-4</c:v>
                </c:pt>
                <c:pt idx="48443">
                  <c:v>9.6885999999957596E-4</c:v>
                </c:pt>
                <c:pt idx="48444">
                  <c:v>9.6887999999957595E-4</c:v>
                </c:pt>
                <c:pt idx="48445">
                  <c:v>9.6889999999957594E-4</c:v>
                </c:pt>
                <c:pt idx="48446">
                  <c:v>9.6891999999957593E-4</c:v>
                </c:pt>
                <c:pt idx="48447">
                  <c:v>9.6893999999957592E-4</c:v>
                </c:pt>
                <c:pt idx="48448">
                  <c:v>9.6895999999957591E-4</c:v>
                </c:pt>
                <c:pt idx="48449">
                  <c:v>9.689799999995759E-4</c:v>
                </c:pt>
                <c:pt idx="48450">
                  <c:v>9.6899999999957589E-4</c:v>
                </c:pt>
                <c:pt idx="48451">
                  <c:v>9.6901999999957588E-4</c:v>
                </c:pt>
                <c:pt idx="48452">
                  <c:v>9.6903999999957587E-4</c:v>
                </c:pt>
                <c:pt idx="48453">
                  <c:v>9.6905999999957586E-4</c:v>
                </c:pt>
                <c:pt idx="48454">
                  <c:v>9.6907999999957584E-4</c:v>
                </c:pt>
                <c:pt idx="48455">
                  <c:v>9.6909999999957583E-4</c:v>
                </c:pt>
                <c:pt idx="48456">
                  <c:v>9.6911999999957582E-4</c:v>
                </c:pt>
                <c:pt idx="48457">
                  <c:v>9.6913999999957581E-4</c:v>
                </c:pt>
                <c:pt idx="48458">
                  <c:v>9.691599999995758E-4</c:v>
                </c:pt>
                <c:pt idx="48459">
                  <c:v>9.6917999999957579E-4</c:v>
                </c:pt>
                <c:pt idx="48460">
                  <c:v>9.6919999999957578E-4</c:v>
                </c:pt>
                <c:pt idx="48461">
                  <c:v>9.6921999999957577E-4</c:v>
                </c:pt>
                <c:pt idx="48462">
                  <c:v>9.6923999999957576E-4</c:v>
                </c:pt>
                <c:pt idx="48463">
                  <c:v>9.6925999999957575E-4</c:v>
                </c:pt>
                <c:pt idx="48464">
                  <c:v>9.6927999999957574E-4</c:v>
                </c:pt>
                <c:pt idx="48465">
                  <c:v>9.6929999999957573E-4</c:v>
                </c:pt>
                <c:pt idx="48466">
                  <c:v>9.6931999999957572E-4</c:v>
                </c:pt>
                <c:pt idx="48467">
                  <c:v>9.6933999999957571E-4</c:v>
                </c:pt>
                <c:pt idx="48468">
                  <c:v>9.693599999995757E-4</c:v>
                </c:pt>
                <c:pt idx="48469">
                  <c:v>9.6937999999957569E-4</c:v>
                </c:pt>
                <c:pt idx="48470">
                  <c:v>9.6939999999957568E-4</c:v>
                </c:pt>
                <c:pt idx="48471">
                  <c:v>9.6941999999957567E-4</c:v>
                </c:pt>
                <c:pt idx="48472">
                  <c:v>9.6943999999957566E-4</c:v>
                </c:pt>
                <c:pt idx="48473">
                  <c:v>9.6945999999957565E-4</c:v>
                </c:pt>
                <c:pt idx="48474">
                  <c:v>9.6947999999957564E-4</c:v>
                </c:pt>
                <c:pt idx="48475">
                  <c:v>9.6949999999957563E-4</c:v>
                </c:pt>
                <c:pt idx="48476">
                  <c:v>9.6951999999957562E-4</c:v>
                </c:pt>
                <c:pt idx="48477">
                  <c:v>9.6953999999957561E-4</c:v>
                </c:pt>
                <c:pt idx="48478">
                  <c:v>9.695599999995756E-4</c:v>
                </c:pt>
                <c:pt idx="48479">
                  <c:v>9.6957999999957559E-4</c:v>
                </c:pt>
                <c:pt idx="48480">
                  <c:v>9.6959999999957558E-4</c:v>
                </c:pt>
                <c:pt idx="48481">
                  <c:v>9.6961999999957557E-4</c:v>
                </c:pt>
                <c:pt idx="48482">
                  <c:v>9.6963999999957555E-4</c:v>
                </c:pt>
                <c:pt idx="48483">
                  <c:v>9.6965999999957554E-4</c:v>
                </c:pt>
                <c:pt idx="48484">
                  <c:v>9.6967999999957553E-4</c:v>
                </c:pt>
                <c:pt idx="48485">
                  <c:v>9.6969999999957552E-4</c:v>
                </c:pt>
                <c:pt idx="48486">
                  <c:v>9.6971999999957551E-4</c:v>
                </c:pt>
                <c:pt idx="48487">
                  <c:v>9.697399999995755E-4</c:v>
                </c:pt>
                <c:pt idx="48488">
                  <c:v>9.6975999999957549E-4</c:v>
                </c:pt>
                <c:pt idx="48489">
                  <c:v>9.6977999999957548E-4</c:v>
                </c:pt>
                <c:pt idx="48490">
                  <c:v>9.6979999999957547E-4</c:v>
                </c:pt>
                <c:pt idx="48491">
                  <c:v>9.6981999999957546E-4</c:v>
                </c:pt>
                <c:pt idx="48492">
                  <c:v>9.6983999999957545E-4</c:v>
                </c:pt>
                <c:pt idx="48493">
                  <c:v>9.6985999999957544E-4</c:v>
                </c:pt>
                <c:pt idx="48494">
                  <c:v>9.6987999999957543E-4</c:v>
                </c:pt>
                <c:pt idx="48495">
                  <c:v>9.6989999999957542E-4</c:v>
                </c:pt>
                <c:pt idx="48496">
                  <c:v>9.6991999999957541E-4</c:v>
                </c:pt>
                <c:pt idx="48497">
                  <c:v>9.699399999995754E-4</c:v>
                </c:pt>
                <c:pt idx="48498">
                  <c:v>9.6995999999957539E-4</c:v>
                </c:pt>
                <c:pt idx="48499">
                  <c:v>9.6997999999957538E-4</c:v>
                </c:pt>
                <c:pt idx="48500">
                  <c:v>9.6999999999957537E-4</c:v>
                </c:pt>
                <c:pt idx="48501">
                  <c:v>9.7001999999957536E-4</c:v>
                </c:pt>
                <c:pt idx="48502">
                  <c:v>9.7003999999957535E-4</c:v>
                </c:pt>
                <c:pt idx="48503">
                  <c:v>9.7005999999957534E-4</c:v>
                </c:pt>
                <c:pt idx="48504">
                  <c:v>9.7007999999957533E-4</c:v>
                </c:pt>
                <c:pt idx="48505">
                  <c:v>9.7009999999957532E-4</c:v>
                </c:pt>
                <c:pt idx="48506">
                  <c:v>9.7011999999957531E-4</c:v>
                </c:pt>
                <c:pt idx="48507">
                  <c:v>9.701399999995753E-4</c:v>
                </c:pt>
                <c:pt idx="48508">
                  <c:v>9.7015999999957529E-4</c:v>
                </c:pt>
                <c:pt idx="48509">
                  <c:v>9.7017999999957528E-4</c:v>
                </c:pt>
                <c:pt idx="48510">
                  <c:v>9.7019999999957527E-4</c:v>
                </c:pt>
                <c:pt idx="48511">
                  <c:v>9.7021999999957525E-4</c:v>
                </c:pt>
                <c:pt idx="48512">
                  <c:v>9.7023999999957524E-4</c:v>
                </c:pt>
                <c:pt idx="48513">
                  <c:v>9.7025999999957523E-4</c:v>
                </c:pt>
                <c:pt idx="48514">
                  <c:v>9.7027999999957522E-4</c:v>
                </c:pt>
                <c:pt idx="48515">
                  <c:v>9.7029999999957521E-4</c:v>
                </c:pt>
                <c:pt idx="48516">
                  <c:v>9.703199999995752E-4</c:v>
                </c:pt>
                <c:pt idx="48517">
                  <c:v>9.7033999999957519E-4</c:v>
                </c:pt>
                <c:pt idx="48518">
                  <c:v>9.7035999999957518E-4</c:v>
                </c:pt>
                <c:pt idx="48519">
                  <c:v>9.7037999999957517E-4</c:v>
                </c:pt>
                <c:pt idx="48520">
                  <c:v>9.7039999999957516E-4</c:v>
                </c:pt>
                <c:pt idx="48521">
                  <c:v>9.7041999999957515E-4</c:v>
                </c:pt>
                <c:pt idx="48522">
                  <c:v>9.7043999999957514E-4</c:v>
                </c:pt>
                <c:pt idx="48523">
                  <c:v>9.7045999999957513E-4</c:v>
                </c:pt>
                <c:pt idx="48524">
                  <c:v>9.7047999999957512E-4</c:v>
                </c:pt>
                <c:pt idx="48525">
                  <c:v>9.7049999999957511E-4</c:v>
                </c:pt>
                <c:pt idx="48526">
                  <c:v>9.705199999995751E-4</c:v>
                </c:pt>
                <c:pt idx="48527">
                  <c:v>9.7053999999957509E-4</c:v>
                </c:pt>
                <c:pt idx="48528">
                  <c:v>9.7055999999957508E-4</c:v>
                </c:pt>
                <c:pt idx="48529">
                  <c:v>9.7057999999957507E-4</c:v>
                </c:pt>
                <c:pt idx="48530">
                  <c:v>9.7059999999957506E-4</c:v>
                </c:pt>
                <c:pt idx="48531">
                  <c:v>9.7061999999957505E-4</c:v>
                </c:pt>
                <c:pt idx="48532">
                  <c:v>9.7063999999957504E-4</c:v>
                </c:pt>
                <c:pt idx="48533">
                  <c:v>9.7065999999957503E-4</c:v>
                </c:pt>
                <c:pt idx="48534">
                  <c:v>9.7067999999957502E-4</c:v>
                </c:pt>
                <c:pt idx="48535">
                  <c:v>9.7069999999957501E-4</c:v>
                </c:pt>
                <c:pt idx="48536">
                  <c:v>9.70719999999575E-4</c:v>
                </c:pt>
                <c:pt idx="48537">
                  <c:v>9.7073999999957499E-4</c:v>
                </c:pt>
                <c:pt idx="48538">
                  <c:v>9.7075999999957498E-4</c:v>
                </c:pt>
                <c:pt idx="48539">
                  <c:v>9.7077999999957496E-4</c:v>
                </c:pt>
                <c:pt idx="48540">
                  <c:v>9.7079999999957495E-4</c:v>
                </c:pt>
                <c:pt idx="48541">
                  <c:v>9.7081999999957494E-4</c:v>
                </c:pt>
                <c:pt idx="48542">
                  <c:v>9.7083999999957493E-4</c:v>
                </c:pt>
                <c:pt idx="48543">
                  <c:v>9.7085999999957492E-4</c:v>
                </c:pt>
                <c:pt idx="48544">
                  <c:v>9.7087999999957491E-4</c:v>
                </c:pt>
                <c:pt idx="48545">
                  <c:v>9.708999999995749E-4</c:v>
                </c:pt>
                <c:pt idx="48546">
                  <c:v>9.7091999999957489E-4</c:v>
                </c:pt>
                <c:pt idx="48547">
                  <c:v>9.7093999999957488E-4</c:v>
                </c:pt>
                <c:pt idx="48548">
                  <c:v>9.7095999999957487E-4</c:v>
                </c:pt>
                <c:pt idx="48549">
                  <c:v>9.7097999999957486E-4</c:v>
                </c:pt>
                <c:pt idx="48550">
                  <c:v>9.7099999999957485E-4</c:v>
                </c:pt>
                <c:pt idx="48551">
                  <c:v>9.7101999999957484E-4</c:v>
                </c:pt>
                <c:pt idx="48552">
                  <c:v>9.7103999999957483E-4</c:v>
                </c:pt>
                <c:pt idx="48553">
                  <c:v>9.7105999999957482E-4</c:v>
                </c:pt>
                <c:pt idx="48554">
                  <c:v>9.7107999999957481E-4</c:v>
                </c:pt>
                <c:pt idx="48555">
                  <c:v>9.710999999995748E-4</c:v>
                </c:pt>
                <c:pt idx="48556">
                  <c:v>9.7111999999957479E-4</c:v>
                </c:pt>
                <c:pt idx="48557">
                  <c:v>9.7113999999957478E-4</c:v>
                </c:pt>
                <c:pt idx="48558">
                  <c:v>9.7115999999957477E-4</c:v>
                </c:pt>
                <c:pt idx="48559">
                  <c:v>9.7117999999957476E-4</c:v>
                </c:pt>
                <c:pt idx="48560">
                  <c:v>9.7119999999957475E-4</c:v>
                </c:pt>
                <c:pt idx="48561">
                  <c:v>9.7121999999957474E-4</c:v>
                </c:pt>
                <c:pt idx="48562">
                  <c:v>9.7123999999957473E-4</c:v>
                </c:pt>
                <c:pt idx="48563">
                  <c:v>9.7125999999957472E-4</c:v>
                </c:pt>
                <c:pt idx="48564">
                  <c:v>9.7127999999957471E-4</c:v>
                </c:pt>
                <c:pt idx="48565">
                  <c:v>9.712999999995747E-4</c:v>
                </c:pt>
                <c:pt idx="48566">
                  <c:v>9.7131999999957469E-4</c:v>
                </c:pt>
                <c:pt idx="48567">
                  <c:v>9.7133999999957467E-4</c:v>
                </c:pt>
                <c:pt idx="48568">
                  <c:v>9.7135999999957466E-4</c:v>
                </c:pt>
                <c:pt idx="48569">
                  <c:v>9.7137999999957465E-4</c:v>
                </c:pt>
                <c:pt idx="48570">
                  <c:v>9.7139999999957464E-4</c:v>
                </c:pt>
                <c:pt idx="48571">
                  <c:v>9.7141999999957463E-4</c:v>
                </c:pt>
                <c:pt idx="48572">
                  <c:v>9.7143999999957462E-4</c:v>
                </c:pt>
                <c:pt idx="48573">
                  <c:v>9.7145999999957461E-4</c:v>
                </c:pt>
                <c:pt idx="48574">
                  <c:v>9.714799999995746E-4</c:v>
                </c:pt>
                <c:pt idx="48575">
                  <c:v>9.7149999999957459E-4</c:v>
                </c:pt>
                <c:pt idx="48576">
                  <c:v>9.7151999999957458E-4</c:v>
                </c:pt>
                <c:pt idx="48577">
                  <c:v>9.7153999999957457E-4</c:v>
                </c:pt>
                <c:pt idx="48578">
                  <c:v>9.7155999999957456E-4</c:v>
                </c:pt>
                <c:pt idx="48579">
                  <c:v>9.7157999999957455E-4</c:v>
                </c:pt>
                <c:pt idx="48580">
                  <c:v>9.7159999999957454E-4</c:v>
                </c:pt>
                <c:pt idx="48581">
                  <c:v>9.7161999999957453E-4</c:v>
                </c:pt>
                <c:pt idx="48582">
                  <c:v>9.7163999999957452E-4</c:v>
                </c:pt>
                <c:pt idx="48583">
                  <c:v>9.7165999999957451E-4</c:v>
                </c:pt>
                <c:pt idx="48584">
                  <c:v>9.716799999995745E-4</c:v>
                </c:pt>
                <c:pt idx="48585">
                  <c:v>9.7169999999957449E-4</c:v>
                </c:pt>
                <c:pt idx="48586">
                  <c:v>9.7171999999957448E-4</c:v>
                </c:pt>
                <c:pt idx="48587">
                  <c:v>9.7173999999957447E-4</c:v>
                </c:pt>
                <c:pt idx="48588">
                  <c:v>9.7175999999957446E-4</c:v>
                </c:pt>
                <c:pt idx="48589">
                  <c:v>9.7177999999957445E-4</c:v>
                </c:pt>
                <c:pt idx="48590">
                  <c:v>9.7179999999957444E-4</c:v>
                </c:pt>
                <c:pt idx="48591">
                  <c:v>9.7181999999957443E-4</c:v>
                </c:pt>
                <c:pt idx="48592">
                  <c:v>9.7183999999957442E-4</c:v>
                </c:pt>
                <c:pt idx="48593">
                  <c:v>9.7185999999957441E-4</c:v>
                </c:pt>
                <c:pt idx="48594">
                  <c:v>9.718799999995744E-4</c:v>
                </c:pt>
                <c:pt idx="48595">
                  <c:v>9.7189999999957438E-4</c:v>
                </c:pt>
                <c:pt idx="48596">
                  <c:v>9.7191999999957437E-4</c:v>
                </c:pt>
                <c:pt idx="48597">
                  <c:v>9.7193999999957436E-4</c:v>
                </c:pt>
                <c:pt idx="48598">
                  <c:v>9.7195999999957435E-4</c:v>
                </c:pt>
                <c:pt idx="48599">
                  <c:v>9.7197999999957434E-4</c:v>
                </c:pt>
                <c:pt idx="48600">
                  <c:v>9.7199999999957433E-4</c:v>
                </c:pt>
                <c:pt idx="48601">
                  <c:v>9.7201999999957432E-4</c:v>
                </c:pt>
                <c:pt idx="48602">
                  <c:v>9.7203999999957431E-4</c:v>
                </c:pt>
                <c:pt idx="48603">
                  <c:v>9.720599999995743E-4</c:v>
                </c:pt>
                <c:pt idx="48604">
                  <c:v>9.7207999999957429E-4</c:v>
                </c:pt>
                <c:pt idx="48605">
                  <c:v>9.7209999999957428E-4</c:v>
                </c:pt>
                <c:pt idx="48606">
                  <c:v>9.7211999999957427E-4</c:v>
                </c:pt>
                <c:pt idx="48607">
                  <c:v>9.7213999999957426E-4</c:v>
                </c:pt>
                <c:pt idx="48608">
                  <c:v>9.7215999999957425E-4</c:v>
                </c:pt>
                <c:pt idx="48609">
                  <c:v>9.7217999999957424E-4</c:v>
                </c:pt>
                <c:pt idx="48610">
                  <c:v>9.7219999999957423E-4</c:v>
                </c:pt>
                <c:pt idx="48611">
                  <c:v>9.7221999999957422E-4</c:v>
                </c:pt>
                <c:pt idx="48612">
                  <c:v>9.7223999999957421E-4</c:v>
                </c:pt>
                <c:pt idx="48613">
                  <c:v>9.722599999995742E-4</c:v>
                </c:pt>
                <c:pt idx="48614">
                  <c:v>9.7227999999957419E-4</c:v>
                </c:pt>
                <c:pt idx="48615">
                  <c:v>9.7229999999957418E-4</c:v>
                </c:pt>
                <c:pt idx="48616">
                  <c:v>9.7231999999957417E-4</c:v>
                </c:pt>
                <c:pt idx="48617">
                  <c:v>9.7233999999957416E-4</c:v>
                </c:pt>
                <c:pt idx="48618">
                  <c:v>9.7235999999957415E-4</c:v>
                </c:pt>
                <c:pt idx="48619">
                  <c:v>9.7237999999957414E-4</c:v>
                </c:pt>
                <c:pt idx="48620">
                  <c:v>9.7239999999957413E-4</c:v>
                </c:pt>
                <c:pt idx="48621">
                  <c:v>9.7241999999957412E-4</c:v>
                </c:pt>
                <c:pt idx="48622">
                  <c:v>9.7243999999957411E-4</c:v>
                </c:pt>
                <c:pt idx="48623">
                  <c:v>9.7245999999957409E-4</c:v>
                </c:pt>
                <c:pt idx="48624">
                  <c:v>9.7247999999957408E-4</c:v>
                </c:pt>
                <c:pt idx="48625">
                  <c:v>9.7249999999957407E-4</c:v>
                </c:pt>
                <c:pt idx="48626">
                  <c:v>9.7251999999957406E-4</c:v>
                </c:pt>
                <c:pt idx="48627">
                  <c:v>9.7253999999957405E-4</c:v>
                </c:pt>
                <c:pt idx="48628">
                  <c:v>9.7255999999957404E-4</c:v>
                </c:pt>
                <c:pt idx="48629">
                  <c:v>9.7257999999957403E-4</c:v>
                </c:pt>
                <c:pt idx="48630">
                  <c:v>9.7259999999957402E-4</c:v>
                </c:pt>
                <c:pt idx="48631">
                  <c:v>9.7261999999957401E-4</c:v>
                </c:pt>
                <c:pt idx="48632">
                  <c:v>9.72639999999574E-4</c:v>
                </c:pt>
                <c:pt idx="48633">
                  <c:v>9.7265999999957399E-4</c:v>
                </c:pt>
                <c:pt idx="48634">
                  <c:v>9.7267999999957398E-4</c:v>
                </c:pt>
                <c:pt idx="48635">
                  <c:v>9.7269999999957397E-4</c:v>
                </c:pt>
                <c:pt idx="48636">
                  <c:v>9.7271999999957396E-4</c:v>
                </c:pt>
                <c:pt idx="48637">
                  <c:v>9.7273999999957395E-4</c:v>
                </c:pt>
                <c:pt idx="48638">
                  <c:v>9.7275999999957394E-4</c:v>
                </c:pt>
                <c:pt idx="48639">
                  <c:v>9.7277999999957393E-4</c:v>
                </c:pt>
                <c:pt idx="48640">
                  <c:v>9.7279999999957392E-4</c:v>
                </c:pt>
                <c:pt idx="48641">
                  <c:v>9.7281999999957391E-4</c:v>
                </c:pt>
                <c:pt idx="48642">
                  <c:v>9.728399999995739E-4</c:v>
                </c:pt>
                <c:pt idx="48643">
                  <c:v>9.7285999999957389E-4</c:v>
                </c:pt>
                <c:pt idx="48644">
                  <c:v>9.7287999999957388E-4</c:v>
                </c:pt>
                <c:pt idx="48645">
                  <c:v>9.7289999999957387E-4</c:v>
                </c:pt>
                <c:pt idx="48646">
                  <c:v>9.7291999999957386E-4</c:v>
                </c:pt>
                <c:pt idx="48647">
                  <c:v>9.7293999999957385E-4</c:v>
                </c:pt>
                <c:pt idx="48648">
                  <c:v>9.7295999999957384E-4</c:v>
                </c:pt>
                <c:pt idx="48649">
                  <c:v>9.7297999999957383E-4</c:v>
                </c:pt>
                <c:pt idx="48650">
                  <c:v>9.7299999999957382E-4</c:v>
                </c:pt>
                <c:pt idx="48651">
                  <c:v>9.730199999995738E-4</c:v>
                </c:pt>
                <c:pt idx="48652">
                  <c:v>9.7303999999957379E-4</c:v>
                </c:pt>
                <c:pt idx="48653">
                  <c:v>9.7305999999957378E-4</c:v>
                </c:pt>
                <c:pt idx="48654">
                  <c:v>9.7307999999957377E-4</c:v>
                </c:pt>
                <c:pt idx="48655">
                  <c:v>9.7309999999957376E-4</c:v>
                </c:pt>
                <c:pt idx="48656">
                  <c:v>9.7311999999957375E-4</c:v>
                </c:pt>
                <c:pt idx="48657">
                  <c:v>9.7313999999957374E-4</c:v>
                </c:pt>
                <c:pt idx="48658">
                  <c:v>9.7315999999957373E-4</c:v>
                </c:pt>
                <c:pt idx="48659">
                  <c:v>9.7317999999957372E-4</c:v>
                </c:pt>
                <c:pt idx="48660">
                  <c:v>9.7319999999957371E-4</c:v>
                </c:pt>
                <c:pt idx="48661">
                  <c:v>9.732199999995737E-4</c:v>
                </c:pt>
                <c:pt idx="48662">
                  <c:v>9.7323999999957369E-4</c:v>
                </c:pt>
                <c:pt idx="48663">
                  <c:v>9.7325999999957368E-4</c:v>
                </c:pt>
                <c:pt idx="48664">
                  <c:v>9.7327999999957367E-4</c:v>
                </c:pt>
                <c:pt idx="48665">
                  <c:v>9.7329999999957366E-4</c:v>
                </c:pt>
                <c:pt idx="48666">
                  <c:v>9.7331999999957365E-4</c:v>
                </c:pt>
                <c:pt idx="48667">
                  <c:v>9.7333999999957364E-4</c:v>
                </c:pt>
                <c:pt idx="48668">
                  <c:v>9.7335999999957363E-4</c:v>
                </c:pt>
                <c:pt idx="48669">
                  <c:v>9.7337999999957362E-4</c:v>
                </c:pt>
                <c:pt idx="48670">
                  <c:v>9.7339999999957361E-4</c:v>
                </c:pt>
                <c:pt idx="48671">
                  <c:v>9.734199999995736E-4</c:v>
                </c:pt>
                <c:pt idx="48672">
                  <c:v>9.7343999999957359E-4</c:v>
                </c:pt>
                <c:pt idx="48673">
                  <c:v>9.7345999999957358E-4</c:v>
                </c:pt>
                <c:pt idx="48674">
                  <c:v>9.7347999999957357E-4</c:v>
                </c:pt>
                <c:pt idx="48675">
                  <c:v>9.7349999999957356E-4</c:v>
                </c:pt>
                <c:pt idx="48676">
                  <c:v>9.7351999999957355E-4</c:v>
                </c:pt>
                <c:pt idx="48677">
                  <c:v>9.7353999999957354E-4</c:v>
                </c:pt>
                <c:pt idx="48678">
                  <c:v>9.7355999999957353E-4</c:v>
                </c:pt>
                <c:pt idx="48679">
                  <c:v>9.7357999999957351E-4</c:v>
                </c:pt>
                <c:pt idx="48680">
                  <c:v>9.735999999995735E-4</c:v>
                </c:pt>
                <c:pt idx="48681">
                  <c:v>9.7361999999957349E-4</c:v>
                </c:pt>
                <c:pt idx="48682">
                  <c:v>9.7363999999957348E-4</c:v>
                </c:pt>
                <c:pt idx="48683">
                  <c:v>9.7365999999957347E-4</c:v>
                </c:pt>
                <c:pt idx="48684">
                  <c:v>9.7367999999957346E-4</c:v>
                </c:pt>
                <c:pt idx="48685">
                  <c:v>9.7369999999957345E-4</c:v>
                </c:pt>
                <c:pt idx="48686">
                  <c:v>9.7371999999957344E-4</c:v>
                </c:pt>
                <c:pt idx="48687">
                  <c:v>9.7373999999957343E-4</c:v>
                </c:pt>
                <c:pt idx="48688">
                  <c:v>9.7375999999957342E-4</c:v>
                </c:pt>
                <c:pt idx="48689">
                  <c:v>9.7377999999957341E-4</c:v>
                </c:pt>
                <c:pt idx="48690">
                  <c:v>9.737999999995734E-4</c:v>
                </c:pt>
                <c:pt idx="48691">
                  <c:v>9.7381999999957339E-4</c:v>
                </c:pt>
                <c:pt idx="48692">
                  <c:v>9.7383999999957338E-4</c:v>
                </c:pt>
                <c:pt idx="48693">
                  <c:v>9.7385999999957337E-4</c:v>
                </c:pt>
                <c:pt idx="48694">
                  <c:v>9.7387999999957336E-4</c:v>
                </c:pt>
                <c:pt idx="48695">
                  <c:v>9.7389999999957335E-4</c:v>
                </c:pt>
                <c:pt idx="48696">
                  <c:v>9.7391999999957334E-4</c:v>
                </c:pt>
                <c:pt idx="48697">
                  <c:v>9.7393999999957333E-4</c:v>
                </c:pt>
                <c:pt idx="48698">
                  <c:v>9.7395999999957332E-4</c:v>
                </c:pt>
                <c:pt idx="48699">
                  <c:v>9.7397999999957331E-4</c:v>
                </c:pt>
                <c:pt idx="48700">
                  <c:v>9.739999999995733E-4</c:v>
                </c:pt>
                <c:pt idx="48701">
                  <c:v>9.7401999999957329E-4</c:v>
                </c:pt>
                <c:pt idx="48702">
                  <c:v>9.7403999999957328E-4</c:v>
                </c:pt>
                <c:pt idx="48703">
                  <c:v>9.7405999999957327E-4</c:v>
                </c:pt>
                <c:pt idx="48704">
                  <c:v>9.7407999999957326E-4</c:v>
                </c:pt>
                <c:pt idx="48705">
                  <c:v>9.7409999999957325E-4</c:v>
                </c:pt>
                <c:pt idx="48706">
                  <c:v>9.7411999999957324E-4</c:v>
                </c:pt>
                <c:pt idx="48707">
                  <c:v>9.7413999999957322E-4</c:v>
                </c:pt>
                <c:pt idx="48708">
                  <c:v>9.7415999999957321E-4</c:v>
                </c:pt>
                <c:pt idx="48709">
                  <c:v>9.741799999995732E-4</c:v>
                </c:pt>
                <c:pt idx="48710">
                  <c:v>9.7419999999957319E-4</c:v>
                </c:pt>
                <c:pt idx="48711">
                  <c:v>9.7421999999957318E-4</c:v>
                </c:pt>
                <c:pt idx="48712">
                  <c:v>9.7423999999957317E-4</c:v>
                </c:pt>
                <c:pt idx="48713">
                  <c:v>9.7425999999957316E-4</c:v>
                </c:pt>
                <c:pt idx="48714">
                  <c:v>9.7427999999957315E-4</c:v>
                </c:pt>
                <c:pt idx="48715">
                  <c:v>9.7429999999957314E-4</c:v>
                </c:pt>
                <c:pt idx="48716">
                  <c:v>9.7431999999957313E-4</c:v>
                </c:pt>
                <c:pt idx="48717">
                  <c:v>9.7433999999957312E-4</c:v>
                </c:pt>
                <c:pt idx="48718">
                  <c:v>9.7435999999957311E-4</c:v>
                </c:pt>
                <c:pt idx="48719">
                  <c:v>9.743799999995731E-4</c:v>
                </c:pt>
                <c:pt idx="48720">
                  <c:v>9.7439999999957309E-4</c:v>
                </c:pt>
                <c:pt idx="48721">
                  <c:v>9.7441999999957308E-4</c:v>
                </c:pt>
                <c:pt idx="48722">
                  <c:v>9.7443999999957307E-4</c:v>
                </c:pt>
                <c:pt idx="48723">
                  <c:v>9.7445999999957306E-4</c:v>
                </c:pt>
                <c:pt idx="48724">
                  <c:v>9.7447999999957305E-4</c:v>
                </c:pt>
                <c:pt idx="48725">
                  <c:v>9.7449999999957304E-4</c:v>
                </c:pt>
                <c:pt idx="48726">
                  <c:v>9.7451999999957303E-4</c:v>
                </c:pt>
                <c:pt idx="48727">
                  <c:v>9.7453999999957302E-4</c:v>
                </c:pt>
                <c:pt idx="48728">
                  <c:v>9.7455999999957301E-4</c:v>
                </c:pt>
                <c:pt idx="48729">
                  <c:v>9.74579999999573E-4</c:v>
                </c:pt>
                <c:pt idx="48730">
                  <c:v>9.7459999999957299E-4</c:v>
                </c:pt>
                <c:pt idx="48731">
                  <c:v>9.7461999999957298E-4</c:v>
                </c:pt>
                <c:pt idx="48732">
                  <c:v>9.7463999999957297E-4</c:v>
                </c:pt>
                <c:pt idx="48733">
                  <c:v>9.7465999999957296E-4</c:v>
                </c:pt>
                <c:pt idx="48734">
                  <c:v>9.7467999999957295E-4</c:v>
                </c:pt>
                <c:pt idx="48735">
                  <c:v>9.7469999999957293E-4</c:v>
                </c:pt>
                <c:pt idx="48736">
                  <c:v>9.7471999999957292E-4</c:v>
                </c:pt>
                <c:pt idx="48737">
                  <c:v>9.7473999999957291E-4</c:v>
                </c:pt>
                <c:pt idx="48738">
                  <c:v>9.747599999995729E-4</c:v>
                </c:pt>
                <c:pt idx="48739">
                  <c:v>9.7477999999957289E-4</c:v>
                </c:pt>
                <c:pt idx="48740">
                  <c:v>9.7479999999957288E-4</c:v>
                </c:pt>
                <c:pt idx="48741">
                  <c:v>9.7481999999957287E-4</c:v>
                </c:pt>
                <c:pt idx="48742">
                  <c:v>9.7483999999957286E-4</c:v>
                </c:pt>
                <c:pt idx="48743">
                  <c:v>9.7485999999957285E-4</c:v>
                </c:pt>
                <c:pt idx="48744">
                  <c:v>9.7487999999957284E-4</c:v>
                </c:pt>
                <c:pt idx="48745">
                  <c:v>9.7489999999957283E-4</c:v>
                </c:pt>
                <c:pt idx="48746">
                  <c:v>9.7491999999957282E-4</c:v>
                </c:pt>
                <c:pt idx="48747">
                  <c:v>9.7493999999957281E-4</c:v>
                </c:pt>
                <c:pt idx="48748">
                  <c:v>9.749599999995728E-4</c:v>
                </c:pt>
                <c:pt idx="48749">
                  <c:v>9.7497999999957279E-4</c:v>
                </c:pt>
                <c:pt idx="48750">
                  <c:v>9.7499999999957278E-4</c:v>
                </c:pt>
                <c:pt idx="48751">
                  <c:v>9.7501999999957277E-4</c:v>
                </c:pt>
                <c:pt idx="48752">
                  <c:v>9.7503999999957276E-4</c:v>
                </c:pt>
                <c:pt idx="48753">
                  <c:v>9.7505999999957275E-4</c:v>
                </c:pt>
                <c:pt idx="48754">
                  <c:v>9.7507999999957274E-4</c:v>
                </c:pt>
                <c:pt idx="48755">
                  <c:v>9.7509999999957273E-4</c:v>
                </c:pt>
                <c:pt idx="48756">
                  <c:v>9.7511999999957272E-4</c:v>
                </c:pt>
                <c:pt idx="48757">
                  <c:v>9.7513999999957271E-4</c:v>
                </c:pt>
                <c:pt idx="48758">
                  <c:v>9.751599999995727E-4</c:v>
                </c:pt>
                <c:pt idx="48759">
                  <c:v>9.7517999999957269E-4</c:v>
                </c:pt>
                <c:pt idx="48760">
                  <c:v>9.7519999999957268E-4</c:v>
                </c:pt>
                <c:pt idx="48761">
                  <c:v>9.7521999999957267E-4</c:v>
                </c:pt>
                <c:pt idx="48762">
                  <c:v>9.7523999999957266E-4</c:v>
                </c:pt>
                <c:pt idx="48763">
                  <c:v>9.7525999999957264E-4</c:v>
                </c:pt>
                <c:pt idx="48764">
                  <c:v>9.7527999999957263E-4</c:v>
                </c:pt>
                <c:pt idx="48765">
                  <c:v>9.7529999999957262E-4</c:v>
                </c:pt>
                <c:pt idx="48766">
                  <c:v>9.7531999999957261E-4</c:v>
                </c:pt>
                <c:pt idx="48767">
                  <c:v>9.753399999995726E-4</c:v>
                </c:pt>
                <c:pt idx="48768">
                  <c:v>9.7535999999957259E-4</c:v>
                </c:pt>
                <c:pt idx="48769">
                  <c:v>9.7537999999957258E-4</c:v>
                </c:pt>
                <c:pt idx="48770">
                  <c:v>9.7539999999957257E-4</c:v>
                </c:pt>
                <c:pt idx="48771">
                  <c:v>9.7541999999957256E-4</c:v>
                </c:pt>
                <c:pt idx="48772">
                  <c:v>9.7543999999957255E-4</c:v>
                </c:pt>
                <c:pt idx="48773">
                  <c:v>9.7545999999957254E-4</c:v>
                </c:pt>
                <c:pt idx="48774">
                  <c:v>9.7547999999957253E-4</c:v>
                </c:pt>
                <c:pt idx="48775">
                  <c:v>9.7549999999957252E-4</c:v>
                </c:pt>
                <c:pt idx="48776">
                  <c:v>9.7551999999957251E-4</c:v>
                </c:pt>
                <c:pt idx="48777">
                  <c:v>9.755399999995725E-4</c:v>
                </c:pt>
                <c:pt idx="48778">
                  <c:v>9.7555999999957249E-4</c:v>
                </c:pt>
                <c:pt idx="48779">
                  <c:v>9.7557999999957248E-4</c:v>
                </c:pt>
                <c:pt idx="48780">
                  <c:v>9.7559999999957247E-4</c:v>
                </c:pt>
                <c:pt idx="48781">
                  <c:v>9.7561999999957246E-4</c:v>
                </c:pt>
                <c:pt idx="48782">
                  <c:v>9.7563999999957245E-4</c:v>
                </c:pt>
                <c:pt idx="48783">
                  <c:v>9.7565999999957244E-4</c:v>
                </c:pt>
                <c:pt idx="48784">
                  <c:v>9.7567999999957243E-4</c:v>
                </c:pt>
                <c:pt idx="48785">
                  <c:v>9.7569999999957242E-4</c:v>
                </c:pt>
                <c:pt idx="48786">
                  <c:v>9.7571999999957241E-4</c:v>
                </c:pt>
                <c:pt idx="48787">
                  <c:v>9.757399999995724E-4</c:v>
                </c:pt>
                <c:pt idx="48788">
                  <c:v>9.7575999999957239E-4</c:v>
                </c:pt>
                <c:pt idx="48789">
                  <c:v>9.7577999999957238E-4</c:v>
                </c:pt>
                <c:pt idx="48790">
                  <c:v>9.7579999999957237E-4</c:v>
                </c:pt>
                <c:pt idx="48791">
                  <c:v>9.7581999999957235E-4</c:v>
                </c:pt>
                <c:pt idx="48792">
                  <c:v>9.7583999999957234E-4</c:v>
                </c:pt>
                <c:pt idx="48793">
                  <c:v>9.7585999999957233E-4</c:v>
                </c:pt>
                <c:pt idx="48794">
                  <c:v>9.7587999999957232E-4</c:v>
                </c:pt>
                <c:pt idx="48795">
                  <c:v>9.7589999999957231E-4</c:v>
                </c:pt>
                <c:pt idx="48796">
                  <c:v>9.759199999995723E-4</c:v>
                </c:pt>
                <c:pt idx="48797">
                  <c:v>9.7593999999957229E-4</c:v>
                </c:pt>
                <c:pt idx="48798">
                  <c:v>9.7595999999957228E-4</c:v>
                </c:pt>
                <c:pt idx="48799">
                  <c:v>9.7597999999957227E-4</c:v>
                </c:pt>
                <c:pt idx="48800">
                  <c:v>9.7599999999957226E-4</c:v>
                </c:pt>
                <c:pt idx="48801">
                  <c:v>9.7601999999957225E-4</c:v>
                </c:pt>
                <c:pt idx="48802">
                  <c:v>9.7603999999957224E-4</c:v>
                </c:pt>
                <c:pt idx="48803">
                  <c:v>9.7605999999957223E-4</c:v>
                </c:pt>
                <c:pt idx="48804">
                  <c:v>9.7607999999957222E-4</c:v>
                </c:pt>
                <c:pt idx="48805">
                  <c:v>9.7609999999957221E-4</c:v>
                </c:pt>
                <c:pt idx="48806">
                  <c:v>9.761199999995722E-4</c:v>
                </c:pt>
                <c:pt idx="48807">
                  <c:v>9.7613999999957219E-4</c:v>
                </c:pt>
                <c:pt idx="48808">
                  <c:v>9.7615999999957218E-4</c:v>
                </c:pt>
                <c:pt idx="48809">
                  <c:v>9.7617999999957217E-4</c:v>
                </c:pt>
                <c:pt idx="48810">
                  <c:v>9.7619999999957216E-4</c:v>
                </c:pt>
                <c:pt idx="48811">
                  <c:v>9.7621999999957215E-4</c:v>
                </c:pt>
                <c:pt idx="48812">
                  <c:v>9.7623999999957214E-4</c:v>
                </c:pt>
                <c:pt idx="48813">
                  <c:v>9.7625999999957213E-4</c:v>
                </c:pt>
                <c:pt idx="48814">
                  <c:v>9.7627999999957212E-4</c:v>
                </c:pt>
                <c:pt idx="48815">
                  <c:v>9.7629999999957211E-4</c:v>
                </c:pt>
                <c:pt idx="48816">
                  <c:v>9.763199999995721E-4</c:v>
                </c:pt>
                <c:pt idx="48817">
                  <c:v>9.7633999999957209E-4</c:v>
                </c:pt>
                <c:pt idx="48818">
                  <c:v>9.7635999999957208E-4</c:v>
                </c:pt>
                <c:pt idx="48819">
                  <c:v>9.7637999999957207E-4</c:v>
                </c:pt>
                <c:pt idx="48820">
                  <c:v>9.7639999999957205E-4</c:v>
                </c:pt>
                <c:pt idx="48821">
                  <c:v>9.7641999999957204E-4</c:v>
                </c:pt>
                <c:pt idx="48822">
                  <c:v>9.7643999999957203E-4</c:v>
                </c:pt>
                <c:pt idx="48823">
                  <c:v>9.7645999999957202E-4</c:v>
                </c:pt>
                <c:pt idx="48824">
                  <c:v>9.7647999999957201E-4</c:v>
                </c:pt>
                <c:pt idx="48825">
                  <c:v>9.76499999999572E-4</c:v>
                </c:pt>
                <c:pt idx="48826">
                  <c:v>9.7651999999957199E-4</c:v>
                </c:pt>
                <c:pt idx="48827">
                  <c:v>9.7653999999957198E-4</c:v>
                </c:pt>
                <c:pt idx="48828">
                  <c:v>9.7655999999957197E-4</c:v>
                </c:pt>
                <c:pt idx="48829">
                  <c:v>9.7657999999957207E-4</c:v>
                </c:pt>
                <c:pt idx="48830">
                  <c:v>9.7659999999957217E-4</c:v>
                </c:pt>
                <c:pt idx="48831">
                  <c:v>9.7661999999957227E-4</c:v>
                </c:pt>
                <c:pt idx="48832">
                  <c:v>9.7663999999957236E-4</c:v>
                </c:pt>
                <c:pt idx="48833">
                  <c:v>9.7665999999957246E-4</c:v>
                </c:pt>
                <c:pt idx="48834">
                  <c:v>9.7667999999957256E-4</c:v>
                </c:pt>
                <c:pt idx="48835">
                  <c:v>9.7669999999957266E-4</c:v>
                </c:pt>
                <c:pt idx="48836">
                  <c:v>9.7671999999957276E-4</c:v>
                </c:pt>
                <c:pt idx="48837">
                  <c:v>9.7673999999957285E-4</c:v>
                </c:pt>
                <c:pt idx="48838">
                  <c:v>9.7675999999957295E-4</c:v>
                </c:pt>
                <c:pt idx="48839">
                  <c:v>9.7677999999957305E-4</c:v>
                </c:pt>
                <c:pt idx="48840">
                  <c:v>9.7679999999957315E-4</c:v>
                </c:pt>
                <c:pt idx="48841">
                  <c:v>9.7681999999957325E-4</c:v>
                </c:pt>
                <c:pt idx="48842">
                  <c:v>9.7683999999957334E-4</c:v>
                </c:pt>
                <c:pt idx="48843">
                  <c:v>9.7685999999957344E-4</c:v>
                </c:pt>
                <c:pt idx="48844">
                  <c:v>9.7687999999957354E-4</c:v>
                </c:pt>
                <c:pt idx="48845">
                  <c:v>9.7689999999957364E-4</c:v>
                </c:pt>
                <c:pt idx="48846">
                  <c:v>9.7691999999957374E-4</c:v>
                </c:pt>
                <c:pt idx="48847">
                  <c:v>9.7693999999957384E-4</c:v>
                </c:pt>
                <c:pt idx="48848">
                  <c:v>9.7695999999957393E-4</c:v>
                </c:pt>
                <c:pt idx="48849">
                  <c:v>9.7697999999957403E-4</c:v>
                </c:pt>
                <c:pt idx="48850">
                  <c:v>9.7699999999957413E-4</c:v>
                </c:pt>
                <c:pt idx="48851">
                  <c:v>9.7701999999957423E-4</c:v>
                </c:pt>
                <c:pt idx="48852">
                  <c:v>9.7703999999957433E-4</c:v>
                </c:pt>
                <c:pt idx="48853">
                  <c:v>9.7705999999957442E-4</c:v>
                </c:pt>
                <c:pt idx="48854">
                  <c:v>9.7707999999957452E-4</c:v>
                </c:pt>
                <c:pt idx="48855">
                  <c:v>9.7709999999957462E-4</c:v>
                </c:pt>
                <c:pt idx="48856">
                  <c:v>9.7711999999957472E-4</c:v>
                </c:pt>
                <c:pt idx="48857">
                  <c:v>9.7713999999957482E-4</c:v>
                </c:pt>
                <c:pt idx="48858">
                  <c:v>9.7715999999957491E-4</c:v>
                </c:pt>
                <c:pt idx="48859">
                  <c:v>9.7717999999957501E-4</c:v>
                </c:pt>
                <c:pt idx="48860">
                  <c:v>9.7719999999957511E-4</c:v>
                </c:pt>
                <c:pt idx="48861">
                  <c:v>9.7721999999957521E-4</c:v>
                </c:pt>
                <c:pt idx="48862">
                  <c:v>9.7723999999957531E-4</c:v>
                </c:pt>
                <c:pt idx="48863">
                  <c:v>9.772599999995754E-4</c:v>
                </c:pt>
                <c:pt idx="48864">
                  <c:v>9.772799999995755E-4</c:v>
                </c:pt>
                <c:pt idx="48865">
                  <c:v>9.772999999995756E-4</c:v>
                </c:pt>
                <c:pt idx="48866">
                  <c:v>9.773199999995757E-4</c:v>
                </c:pt>
                <c:pt idx="48867">
                  <c:v>9.773399999995758E-4</c:v>
                </c:pt>
                <c:pt idx="48868">
                  <c:v>9.7735999999957589E-4</c:v>
                </c:pt>
                <c:pt idx="48869">
                  <c:v>9.7737999999957599E-4</c:v>
                </c:pt>
                <c:pt idx="48870">
                  <c:v>9.7739999999957609E-4</c:v>
                </c:pt>
                <c:pt idx="48871">
                  <c:v>9.7741999999957619E-4</c:v>
                </c:pt>
                <c:pt idx="48872">
                  <c:v>9.7743999999957629E-4</c:v>
                </c:pt>
                <c:pt idx="48873">
                  <c:v>9.7745999999957638E-4</c:v>
                </c:pt>
                <c:pt idx="48874">
                  <c:v>9.7747999999957648E-4</c:v>
                </c:pt>
                <c:pt idx="48875">
                  <c:v>9.7749999999957658E-4</c:v>
                </c:pt>
                <c:pt idx="48876">
                  <c:v>9.7751999999957668E-4</c:v>
                </c:pt>
                <c:pt idx="48877">
                  <c:v>9.7753999999957678E-4</c:v>
                </c:pt>
                <c:pt idx="48878">
                  <c:v>9.7755999999957688E-4</c:v>
                </c:pt>
                <c:pt idx="48879">
                  <c:v>9.7757999999957697E-4</c:v>
                </c:pt>
                <c:pt idx="48880">
                  <c:v>9.7759999999957707E-4</c:v>
                </c:pt>
                <c:pt idx="48881">
                  <c:v>9.7761999999957717E-4</c:v>
                </c:pt>
                <c:pt idx="48882">
                  <c:v>9.7763999999957727E-4</c:v>
                </c:pt>
                <c:pt idx="48883">
                  <c:v>9.7765999999957737E-4</c:v>
                </c:pt>
                <c:pt idx="48884">
                  <c:v>9.7767999999957746E-4</c:v>
                </c:pt>
                <c:pt idx="48885">
                  <c:v>9.7769999999957756E-4</c:v>
                </c:pt>
                <c:pt idx="48886">
                  <c:v>9.7771999999957766E-4</c:v>
                </c:pt>
                <c:pt idx="48887">
                  <c:v>9.7773999999957776E-4</c:v>
                </c:pt>
                <c:pt idx="48888">
                  <c:v>9.7775999999957786E-4</c:v>
                </c:pt>
                <c:pt idx="48889">
                  <c:v>9.7777999999957795E-4</c:v>
                </c:pt>
                <c:pt idx="48890">
                  <c:v>9.7779999999957805E-4</c:v>
                </c:pt>
                <c:pt idx="48891">
                  <c:v>9.7781999999957815E-4</c:v>
                </c:pt>
                <c:pt idx="48892">
                  <c:v>9.7783999999957825E-4</c:v>
                </c:pt>
                <c:pt idx="48893">
                  <c:v>9.7785999999957835E-4</c:v>
                </c:pt>
                <c:pt idx="48894">
                  <c:v>9.7787999999957844E-4</c:v>
                </c:pt>
                <c:pt idx="48895">
                  <c:v>9.7789999999957854E-4</c:v>
                </c:pt>
                <c:pt idx="48896">
                  <c:v>9.7791999999957864E-4</c:v>
                </c:pt>
                <c:pt idx="48897">
                  <c:v>9.7793999999957874E-4</c:v>
                </c:pt>
                <c:pt idx="48898">
                  <c:v>9.7795999999957884E-4</c:v>
                </c:pt>
                <c:pt idx="48899">
                  <c:v>9.7797999999957893E-4</c:v>
                </c:pt>
                <c:pt idx="48900">
                  <c:v>9.7799999999957903E-4</c:v>
                </c:pt>
                <c:pt idx="48901">
                  <c:v>9.7801999999957913E-4</c:v>
                </c:pt>
                <c:pt idx="48902">
                  <c:v>9.7803999999957923E-4</c:v>
                </c:pt>
                <c:pt idx="48903">
                  <c:v>9.7805999999957933E-4</c:v>
                </c:pt>
                <c:pt idx="48904">
                  <c:v>9.7807999999957942E-4</c:v>
                </c:pt>
                <c:pt idx="48905">
                  <c:v>9.7809999999957952E-4</c:v>
                </c:pt>
                <c:pt idx="48906">
                  <c:v>9.7811999999957962E-4</c:v>
                </c:pt>
                <c:pt idx="48907">
                  <c:v>9.7813999999957972E-4</c:v>
                </c:pt>
                <c:pt idx="48908">
                  <c:v>9.7815999999957982E-4</c:v>
                </c:pt>
                <c:pt idx="48909">
                  <c:v>9.7817999999957992E-4</c:v>
                </c:pt>
                <c:pt idx="48910">
                  <c:v>9.7819999999958001E-4</c:v>
                </c:pt>
                <c:pt idx="48911">
                  <c:v>9.7821999999958011E-4</c:v>
                </c:pt>
                <c:pt idx="48912">
                  <c:v>9.7823999999958021E-4</c:v>
                </c:pt>
                <c:pt idx="48913">
                  <c:v>9.7825999999958031E-4</c:v>
                </c:pt>
                <c:pt idx="48914">
                  <c:v>9.7827999999958041E-4</c:v>
                </c:pt>
                <c:pt idx="48915">
                  <c:v>9.782999999995805E-4</c:v>
                </c:pt>
                <c:pt idx="48916">
                  <c:v>9.783199999995806E-4</c:v>
                </c:pt>
                <c:pt idx="48917">
                  <c:v>9.783399999995807E-4</c:v>
                </c:pt>
                <c:pt idx="48918">
                  <c:v>9.783599999995808E-4</c:v>
                </c:pt>
                <c:pt idx="48919">
                  <c:v>9.783799999995809E-4</c:v>
                </c:pt>
                <c:pt idx="48920">
                  <c:v>9.7839999999958099E-4</c:v>
                </c:pt>
                <c:pt idx="48921">
                  <c:v>9.7841999999958109E-4</c:v>
                </c:pt>
                <c:pt idx="48922">
                  <c:v>9.7843999999958119E-4</c:v>
                </c:pt>
                <c:pt idx="48923">
                  <c:v>9.7845999999958129E-4</c:v>
                </c:pt>
                <c:pt idx="48924">
                  <c:v>9.7847999999958139E-4</c:v>
                </c:pt>
                <c:pt idx="48925">
                  <c:v>9.7849999999958148E-4</c:v>
                </c:pt>
                <c:pt idx="48926">
                  <c:v>9.7851999999958158E-4</c:v>
                </c:pt>
                <c:pt idx="48927">
                  <c:v>9.7853999999958168E-4</c:v>
                </c:pt>
                <c:pt idx="48928">
                  <c:v>9.7855999999958178E-4</c:v>
                </c:pt>
                <c:pt idx="48929">
                  <c:v>9.7857999999958188E-4</c:v>
                </c:pt>
                <c:pt idx="48930">
                  <c:v>9.7859999999958197E-4</c:v>
                </c:pt>
                <c:pt idx="48931">
                  <c:v>9.7861999999958207E-4</c:v>
                </c:pt>
                <c:pt idx="48932">
                  <c:v>9.7863999999958217E-4</c:v>
                </c:pt>
                <c:pt idx="48933">
                  <c:v>9.7865999999958227E-4</c:v>
                </c:pt>
                <c:pt idx="48934">
                  <c:v>9.7867999999958237E-4</c:v>
                </c:pt>
                <c:pt idx="48935">
                  <c:v>9.7869999999958246E-4</c:v>
                </c:pt>
                <c:pt idx="48936">
                  <c:v>9.7871999999958256E-4</c:v>
                </c:pt>
                <c:pt idx="48937">
                  <c:v>9.7873999999958266E-4</c:v>
                </c:pt>
                <c:pt idx="48938">
                  <c:v>9.7875999999958276E-4</c:v>
                </c:pt>
                <c:pt idx="48939">
                  <c:v>9.7877999999958286E-4</c:v>
                </c:pt>
                <c:pt idx="48940">
                  <c:v>9.7879999999958296E-4</c:v>
                </c:pt>
                <c:pt idx="48941">
                  <c:v>9.7881999999958305E-4</c:v>
                </c:pt>
                <c:pt idx="48942">
                  <c:v>9.7883999999958315E-4</c:v>
                </c:pt>
                <c:pt idx="48943">
                  <c:v>9.7885999999958325E-4</c:v>
                </c:pt>
                <c:pt idx="48944">
                  <c:v>9.7887999999958335E-4</c:v>
                </c:pt>
                <c:pt idx="48945">
                  <c:v>9.7889999999958345E-4</c:v>
                </c:pt>
                <c:pt idx="48946">
                  <c:v>9.7891999999958354E-4</c:v>
                </c:pt>
                <c:pt idx="48947">
                  <c:v>9.7893999999958364E-4</c:v>
                </c:pt>
                <c:pt idx="48948">
                  <c:v>9.7895999999958374E-4</c:v>
                </c:pt>
                <c:pt idx="48949">
                  <c:v>9.7897999999958384E-4</c:v>
                </c:pt>
                <c:pt idx="48950">
                  <c:v>9.7899999999958394E-4</c:v>
                </c:pt>
                <c:pt idx="48951">
                  <c:v>9.7901999999958403E-4</c:v>
                </c:pt>
                <c:pt idx="48952">
                  <c:v>9.7903999999958413E-4</c:v>
                </c:pt>
                <c:pt idx="48953">
                  <c:v>9.7905999999958423E-4</c:v>
                </c:pt>
                <c:pt idx="48954">
                  <c:v>9.7907999999958433E-4</c:v>
                </c:pt>
                <c:pt idx="48955">
                  <c:v>9.7909999999958443E-4</c:v>
                </c:pt>
                <c:pt idx="48956">
                  <c:v>9.7911999999958452E-4</c:v>
                </c:pt>
                <c:pt idx="48957">
                  <c:v>9.7913999999958462E-4</c:v>
                </c:pt>
                <c:pt idx="48958">
                  <c:v>9.7915999999958472E-4</c:v>
                </c:pt>
                <c:pt idx="48959">
                  <c:v>9.7917999999958482E-4</c:v>
                </c:pt>
                <c:pt idx="48960">
                  <c:v>9.7919999999958492E-4</c:v>
                </c:pt>
                <c:pt idx="48961">
                  <c:v>9.7921999999958501E-4</c:v>
                </c:pt>
                <c:pt idx="48962">
                  <c:v>9.7923999999958511E-4</c:v>
                </c:pt>
                <c:pt idx="48963">
                  <c:v>9.7925999999958521E-4</c:v>
                </c:pt>
                <c:pt idx="48964">
                  <c:v>9.7927999999958531E-4</c:v>
                </c:pt>
                <c:pt idx="48965">
                  <c:v>9.7929999999958541E-4</c:v>
                </c:pt>
                <c:pt idx="48966">
                  <c:v>9.793199999995855E-4</c:v>
                </c:pt>
                <c:pt idx="48967">
                  <c:v>9.793399999995856E-4</c:v>
                </c:pt>
                <c:pt idx="48968">
                  <c:v>9.793599999995857E-4</c:v>
                </c:pt>
                <c:pt idx="48969">
                  <c:v>9.793799999995858E-4</c:v>
                </c:pt>
                <c:pt idx="48970">
                  <c:v>9.793999999995859E-4</c:v>
                </c:pt>
                <c:pt idx="48971">
                  <c:v>9.79419999999586E-4</c:v>
                </c:pt>
                <c:pt idx="48972">
                  <c:v>9.7943999999958609E-4</c:v>
                </c:pt>
                <c:pt idx="48973">
                  <c:v>9.7945999999958619E-4</c:v>
                </c:pt>
                <c:pt idx="48974">
                  <c:v>9.7947999999958629E-4</c:v>
                </c:pt>
                <c:pt idx="48975">
                  <c:v>9.7949999999958639E-4</c:v>
                </c:pt>
                <c:pt idx="48976">
                  <c:v>9.7951999999958649E-4</c:v>
                </c:pt>
                <c:pt idx="48977">
                  <c:v>9.7953999999958658E-4</c:v>
                </c:pt>
                <c:pt idx="48978">
                  <c:v>9.7955999999958668E-4</c:v>
                </c:pt>
                <c:pt idx="48979">
                  <c:v>9.7957999999958678E-4</c:v>
                </c:pt>
                <c:pt idx="48980">
                  <c:v>9.7959999999958688E-4</c:v>
                </c:pt>
                <c:pt idx="48981">
                  <c:v>9.7961999999958698E-4</c:v>
                </c:pt>
                <c:pt idx="48982">
                  <c:v>9.7963999999958707E-4</c:v>
                </c:pt>
                <c:pt idx="48983">
                  <c:v>9.7965999999958717E-4</c:v>
                </c:pt>
                <c:pt idx="48984">
                  <c:v>9.7967999999958727E-4</c:v>
                </c:pt>
                <c:pt idx="48985">
                  <c:v>9.7969999999958737E-4</c:v>
                </c:pt>
                <c:pt idx="48986">
                  <c:v>9.7971999999958747E-4</c:v>
                </c:pt>
                <c:pt idx="48987">
                  <c:v>9.7973999999958756E-4</c:v>
                </c:pt>
                <c:pt idx="48988">
                  <c:v>9.7975999999958766E-4</c:v>
                </c:pt>
                <c:pt idx="48989">
                  <c:v>9.7977999999958776E-4</c:v>
                </c:pt>
                <c:pt idx="48990">
                  <c:v>9.7979999999958786E-4</c:v>
                </c:pt>
                <c:pt idx="48991">
                  <c:v>9.7981999999958796E-4</c:v>
                </c:pt>
                <c:pt idx="48992">
                  <c:v>9.7983999999958805E-4</c:v>
                </c:pt>
                <c:pt idx="48993">
                  <c:v>9.7985999999958815E-4</c:v>
                </c:pt>
                <c:pt idx="48994">
                  <c:v>9.7987999999958825E-4</c:v>
                </c:pt>
                <c:pt idx="48995">
                  <c:v>9.7989999999958835E-4</c:v>
                </c:pt>
                <c:pt idx="48996">
                  <c:v>9.7991999999958845E-4</c:v>
                </c:pt>
                <c:pt idx="48997">
                  <c:v>9.7993999999958854E-4</c:v>
                </c:pt>
                <c:pt idx="48998">
                  <c:v>9.7995999999958864E-4</c:v>
                </c:pt>
                <c:pt idx="48999">
                  <c:v>9.7997999999958874E-4</c:v>
                </c:pt>
                <c:pt idx="49000">
                  <c:v>9.7999999999958884E-4</c:v>
                </c:pt>
                <c:pt idx="49001">
                  <c:v>9.8001999999958894E-4</c:v>
                </c:pt>
                <c:pt idx="49002">
                  <c:v>9.8003999999958904E-4</c:v>
                </c:pt>
                <c:pt idx="49003">
                  <c:v>9.8005999999958913E-4</c:v>
                </c:pt>
                <c:pt idx="49004">
                  <c:v>9.8007999999958923E-4</c:v>
                </c:pt>
                <c:pt idx="49005">
                  <c:v>9.8009999999958933E-4</c:v>
                </c:pt>
                <c:pt idx="49006">
                  <c:v>9.8011999999958943E-4</c:v>
                </c:pt>
                <c:pt idx="49007">
                  <c:v>9.8013999999958953E-4</c:v>
                </c:pt>
                <c:pt idx="49008">
                  <c:v>9.8015999999958962E-4</c:v>
                </c:pt>
                <c:pt idx="49009">
                  <c:v>9.8017999999958972E-4</c:v>
                </c:pt>
                <c:pt idx="49010">
                  <c:v>9.8019999999958982E-4</c:v>
                </c:pt>
                <c:pt idx="49011">
                  <c:v>9.8021999999958992E-4</c:v>
                </c:pt>
                <c:pt idx="49012">
                  <c:v>9.8023999999959002E-4</c:v>
                </c:pt>
                <c:pt idx="49013">
                  <c:v>9.8025999999959011E-4</c:v>
                </c:pt>
                <c:pt idx="49014">
                  <c:v>9.8027999999959021E-4</c:v>
                </c:pt>
                <c:pt idx="49015">
                  <c:v>9.8029999999959031E-4</c:v>
                </c:pt>
                <c:pt idx="49016">
                  <c:v>9.8031999999959041E-4</c:v>
                </c:pt>
                <c:pt idx="49017">
                  <c:v>9.8033999999959051E-4</c:v>
                </c:pt>
                <c:pt idx="49018">
                  <c:v>9.803599999995906E-4</c:v>
                </c:pt>
                <c:pt idx="49019">
                  <c:v>9.803799999995907E-4</c:v>
                </c:pt>
                <c:pt idx="49020">
                  <c:v>9.803999999995908E-4</c:v>
                </c:pt>
                <c:pt idx="49021">
                  <c:v>9.804199999995909E-4</c:v>
                </c:pt>
                <c:pt idx="49022">
                  <c:v>9.80439999999591E-4</c:v>
                </c:pt>
                <c:pt idx="49023">
                  <c:v>9.8045999999959109E-4</c:v>
                </c:pt>
                <c:pt idx="49024">
                  <c:v>9.8047999999959119E-4</c:v>
                </c:pt>
                <c:pt idx="49025">
                  <c:v>9.8049999999959129E-4</c:v>
                </c:pt>
                <c:pt idx="49026">
                  <c:v>9.8051999999959139E-4</c:v>
                </c:pt>
                <c:pt idx="49027">
                  <c:v>9.8053999999959149E-4</c:v>
                </c:pt>
                <c:pt idx="49028">
                  <c:v>9.8055999999959158E-4</c:v>
                </c:pt>
                <c:pt idx="49029">
                  <c:v>9.8057999999959168E-4</c:v>
                </c:pt>
                <c:pt idx="49030">
                  <c:v>9.8059999999959178E-4</c:v>
                </c:pt>
                <c:pt idx="49031">
                  <c:v>9.8061999999959188E-4</c:v>
                </c:pt>
                <c:pt idx="49032">
                  <c:v>9.8063999999959198E-4</c:v>
                </c:pt>
                <c:pt idx="49033">
                  <c:v>9.8065999999959208E-4</c:v>
                </c:pt>
                <c:pt idx="49034">
                  <c:v>9.8067999999959217E-4</c:v>
                </c:pt>
                <c:pt idx="49035">
                  <c:v>9.8069999999959227E-4</c:v>
                </c:pt>
                <c:pt idx="49036">
                  <c:v>9.8071999999959237E-4</c:v>
                </c:pt>
                <c:pt idx="49037">
                  <c:v>9.8073999999959247E-4</c:v>
                </c:pt>
                <c:pt idx="49038">
                  <c:v>9.8075999999959257E-4</c:v>
                </c:pt>
                <c:pt idx="49039">
                  <c:v>9.8077999999959266E-4</c:v>
                </c:pt>
                <c:pt idx="49040">
                  <c:v>9.8079999999959276E-4</c:v>
                </c:pt>
                <c:pt idx="49041">
                  <c:v>9.8081999999959286E-4</c:v>
                </c:pt>
                <c:pt idx="49042">
                  <c:v>9.8083999999959296E-4</c:v>
                </c:pt>
                <c:pt idx="49043">
                  <c:v>9.8085999999959306E-4</c:v>
                </c:pt>
                <c:pt idx="49044">
                  <c:v>9.8087999999959315E-4</c:v>
                </c:pt>
                <c:pt idx="49045">
                  <c:v>9.8089999999959325E-4</c:v>
                </c:pt>
                <c:pt idx="49046">
                  <c:v>9.8091999999959335E-4</c:v>
                </c:pt>
                <c:pt idx="49047">
                  <c:v>9.8093999999959345E-4</c:v>
                </c:pt>
                <c:pt idx="49048">
                  <c:v>9.8095999999959355E-4</c:v>
                </c:pt>
                <c:pt idx="49049">
                  <c:v>9.8097999999959364E-4</c:v>
                </c:pt>
                <c:pt idx="49050">
                  <c:v>9.8099999999959374E-4</c:v>
                </c:pt>
                <c:pt idx="49051">
                  <c:v>9.8101999999959384E-4</c:v>
                </c:pt>
                <c:pt idx="49052">
                  <c:v>9.8103999999959394E-4</c:v>
                </c:pt>
                <c:pt idx="49053">
                  <c:v>9.8105999999959404E-4</c:v>
                </c:pt>
                <c:pt idx="49054">
                  <c:v>9.8107999999959413E-4</c:v>
                </c:pt>
                <c:pt idx="49055">
                  <c:v>9.8109999999959423E-4</c:v>
                </c:pt>
                <c:pt idx="49056">
                  <c:v>9.8111999999959433E-4</c:v>
                </c:pt>
                <c:pt idx="49057">
                  <c:v>9.8113999999959443E-4</c:v>
                </c:pt>
                <c:pt idx="49058">
                  <c:v>9.8115999999959453E-4</c:v>
                </c:pt>
                <c:pt idx="49059">
                  <c:v>9.8117999999959462E-4</c:v>
                </c:pt>
                <c:pt idx="49060">
                  <c:v>9.8119999999959472E-4</c:v>
                </c:pt>
                <c:pt idx="49061">
                  <c:v>9.8121999999959482E-4</c:v>
                </c:pt>
                <c:pt idx="49062">
                  <c:v>9.8123999999959492E-4</c:v>
                </c:pt>
                <c:pt idx="49063">
                  <c:v>9.8125999999959502E-4</c:v>
                </c:pt>
                <c:pt idx="49064">
                  <c:v>9.8127999999959512E-4</c:v>
                </c:pt>
                <c:pt idx="49065">
                  <c:v>9.8129999999959521E-4</c:v>
                </c:pt>
                <c:pt idx="49066">
                  <c:v>9.8131999999959531E-4</c:v>
                </c:pt>
                <c:pt idx="49067">
                  <c:v>9.8133999999959541E-4</c:v>
                </c:pt>
                <c:pt idx="49068">
                  <c:v>9.8135999999959551E-4</c:v>
                </c:pt>
                <c:pt idx="49069">
                  <c:v>9.8137999999959561E-4</c:v>
                </c:pt>
                <c:pt idx="49070">
                  <c:v>9.813999999995957E-4</c:v>
                </c:pt>
                <c:pt idx="49071">
                  <c:v>9.814199999995958E-4</c:v>
                </c:pt>
                <c:pt idx="49072">
                  <c:v>9.814399999995959E-4</c:v>
                </c:pt>
                <c:pt idx="49073">
                  <c:v>9.81459999999596E-4</c:v>
                </c:pt>
                <c:pt idx="49074">
                  <c:v>9.814799999995961E-4</c:v>
                </c:pt>
                <c:pt idx="49075">
                  <c:v>9.8149999999959619E-4</c:v>
                </c:pt>
                <c:pt idx="49076">
                  <c:v>9.8151999999959629E-4</c:v>
                </c:pt>
                <c:pt idx="49077">
                  <c:v>9.8153999999959639E-4</c:v>
                </c:pt>
                <c:pt idx="49078">
                  <c:v>9.8155999999959649E-4</c:v>
                </c:pt>
                <c:pt idx="49079">
                  <c:v>9.8157999999959659E-4</c:v>
                </c:pt>
                <c:pt idx="49080">
                  <c:v>9.8159999999959668E-4</c:v>
                </c:pt>
                <c:pt idx="49081">
                  <c:v>9.8161999999959678E-4</c:v>
                </c:pt>
                <c:pt idx="49082">
                  <c:v>9.8163999999959688E-4</c:v>
                </c:pt>
                <c:pt idx="49083">
                  <c:v>9.8165999999959698E-4</c:v>
                </c:pt>
                <c:pt idx="49084">
                  <c:v>9.8167999999959708E-4</c:v>
                </c:pt>
                <c:pt idx="49085">
                  <c:v>9.8169999999959717E-4</c:v>
                </c:pt>
                <c:pt idx="49086">
                  <c:v>9.8171999999959727E-4</c:v>
                </c:pt>
                <c:pt idx="49087">
                  <c:v>9.8173999999959737E-4</c:v>
                </c:pt>
                <c:pt idx="49088">
                  <c:v>9.8175999999959747E-4</c:v>
                </c:pt>
                <c:pt idx="49089">
                  <c:v>9.8177999999959757E-4</c:v>
                </c:pt>
                <c:pt idx="49090">
                  <c:v>9.8179999999959766E-4</c:v>
                </c:pt>
                <c:pt idx="49091">
                  <c:v>9.8181999999959776E-4</c:v>
                </c:pt>
                <c:pt idx="49092">
                  <c:v>9.8183999999959786E-4</c:v>
                </c:pt>
                <c:pt idx="49093">
                  <c:v>9.8185999999959796E-4</c:v>
                </c:pt>
                <c:pt idx="49094">
                  <c:v>9.8187999999959806E-4</c:v>
                </c:pt>
                <c:pt idx="49095">
                  <c:v>9.8189999999959816E-4</c:v>
                </c:pt>
                <c:pt idx="49096">
                  <c:v>9.8191999999959825E-4</c:v>
                </c:pt>
                <c:pt idx="49097">
                  <c:v>9.8193999999959835E-4</c:v>
                </c:pt>
                <c:pt idx="49098">
                  <c:v>9.8195999999959845E-4</c:v>
                </c:pt>
                <c:pt idx="49099">
                  <c:v>9.8197999999959855E-4</c:v>
                </c:pt>
                <c:pt idx="49100">
                  <c:v>9.8199999999959865E-4</c:v>
                </c:pt>
                <c:pt idx="49101">
                  <c:v>9.8201999999959874E-4</c:v>
                </c:pt>
                <c:pt idx="49102">
                  <c:v>9.8203999999959884E-4</c:v>
                </c:pt>
                <c:pt idx="49103">
                  <c:v>9.8205999999959894E-4</c:v>
                </c:pt>
                <c:pt idx="49104">
                  <c:v>9.8207999999959904E-4</c:v>
                </c:pt>
                <c:pt idx="49105">
                  <c:v>9.8209999999959914E-4</c:v>
                </c:pt>
                <c:pt idx="49106">
                  <c:v>9.8211999999959923E-4</c:v>
                </c:pt>
                <c:pt idx="49107">
                  <c:v>9.8213999999959933E-4</c:v>
                </c:pt>
                <c:pt idx="49108">
                  <c:v>9.8215999999959943E-4</c:v>
                </c:pt>
                <c:pt idx="49109">
                  <c:v>9.8217999999959953E-4</c:v>
                </c:pt>
                <c:pt idx="49110">
                  <c:v>9.8219999999959963E-4</c:v>
                </c:pt>
                <c:pt idx="49111">
                  <c:v>9.8221999999959972E-4</c:v>
                </c:pt>
                <c:pt idx="49112">
                  <c:v>9.8223999999959982E-4</c:v>
                </c:pt>
                <c:pt idx="49113">
                  <c:v>9.8225999999959992E-4</c:v>
                </c:pt>
                <c:pt idx="49114">
                  <c:v>9.8227999999960002E-4</c:v>
                </c:pt>
                <c:pt idx="49115">
                  <c:v>9.8229999999960012E-4</c:v>
                </c:pt>
                <c:pt idx="49116">
                  <c:v>9.8231999999960021E-4</c:v>
                </c:pt>
                <c:pt idx="49117">
                  <c:v>9.8233999999960031E-4</c:v>
                </c:pt>
                <c:pt idx="49118">
                  <c:v>9.8235999999960041E-4</c:v>
                </c:pt>
                <c:pt idx="49119">
                  <c:v>9.8237999999960051E-4</c:v>
                </c:pt>
                <c:pt idx="49120">
                  <c:v>9.8239999999960061E-4</c:v>
                </c:pt>
                <c:pt idx="49121">
                  <c:v>9.824199999996007E-4</c:v>
                </c:pt>
                <c:pt idx="49122">
                  <c:v>9.824399999996008E-4</c:v>
                </c:pt>
                <c:pt idx="49123">
                  <c:v>9.824599999996009E-4</c:v>
                </c:pt>
                <c:pt idx="49124">
                  <c:v>9.82479999999601E-4</c:v>
                </c:pt>
                <c:pt idx="49125">
                  <c:v>9.824999999996011E-4</c:v>
                </c:pt>
                <c:pt idx="49126">
                  <c:v>9.825199999996012E-4</c:v>
                </c:pt>
                <c:pt idx="49127">
                  <c:v>9.8253999999960129E-4</c:v>
                </c:pt>
                <c:pt idx="49128">
                  <c:v>9.8255999999960139E-4</c:v>
                </c:pt>
                <c:pt idx="49129">
                  <c:v>9.8257999999960149E-4</c:v>
                </c:pt>
                <c:pt idx="49130">
                  <c:v>9.8259999999960159E-4</c:v>
                </c:pt>
                <c:pt idx="49131">
                  <c:v>9.8261999999960169E-4</c:v>
                </c:pt>
                <c:pt idx="49132">
                  <c:v>9.8263999999960178E-4</c:v>
                </c:pt>
                <c:pt idx="49133">
                  <c:v>9.8265999999960188E-4</c:v>
                </c:pt>
                <c:pt idx="49134">
                  <c:v>9.8267999999960198E-4</c:v>
                </c:pt>
                <c:pt idx="49135">
                  <c:v>9.8269999999960208E-4</c:v>
                </c:pt>
                <c:pt idx="49136">
                  <c:v>9.8271999999960218E-4</c:v>
                </c:pt>
                <c:pt idx="49137">
                  <c:v>9.8273999999960227E-4</c:v>
                </c:pt>
                <c:pt idx="49138">
                  <c:v>9.8275999999960237E-4</c:v>
                </c:pt>
                <c:pt idx="49139">
                  <c:v>9.8277999999960247E-4</c:v>
                </c:pt>
                <c:pt idx="49140">
                  <c:v>9.8279999999960257E-4</c:v>
                </c:pt>
                <c:pt idx="49141">
                  <c:v>9.8281999999960267E-4</c:v>
                </c:pt>
                <c:pt idx="49142">
                  <c:v>9.8283999999960276E-4</c:v>
                </c:pt>
                <c:pt idx="49143">
                  <c:v>9.8285999999960286E-4</c:v>
                </c:pt>
                <c:pt idx="49144">
                  <c:v>9.8287999999960296E-4</c:v>
                </c:pt>
                <c:pt idx="49145">
                  <c:v>9.8289999999960306E-4</c:v>
                </c:pt>
                <c:pt idx="49146">
                  <c:v>9.8291999999960316E-4</c:v>
                </c:pt>
                <c:pt idx="49147">
                  <c:v>9.8293999999960325E-4</c:v>
                </c:pt>
                <c:pt idx="49148">
                  <c:v>9.8295999999960335E-4</c:v>
                </c:pt>
                <c:pt idx="49149">
                  <c:v>9.8297999999960345E-4</c:v>
                </c:pt>
                <c:pt idx="49150">
                  <c:v>9.8299999999960355E-4</c:v>
                </c:pt>
                <c:pt idx="49151">
                  <c:v>9.8301999999960365E-4</c:v>
                </c:pt>
                <c:pt idx="49152">
                  <c:v>9.8303999999960374E-4</c:v>
                </c:pt>
                <c:pt idx="49153">
                  <c:v>9.8305999999960384E-4</c:v>
                </c:pt>
                <c:pt idx="49154">
                  <c:v>9.8307999999960394E-4</c:v>
                </c:pt>
                <c:pt idx="49155">
                  <c:v>9.8309999999960404E-4</c:v>
                </c:pt>
                <c:pt idx="49156">
                  <c:v>9.8311999999960414E-4</c:v>
                </c:pt>
                <c:pt idx="49157">
                  <c:v>9.8313999999960423E-4</c:v>
                </c:pt>
                <c:pt idx="49158">
                  <c:v>9.8315999999960433E-4</c:v>
                </c:pt>
                <c:pt idx="49159">
                  <c:v>9.8317999999960443E-4</c:v>
                </c:pt>
                <c:pt idx="49160">
                  <c:v>9.8319999999960453E-4</c:v>
                </c:pt>
                <c:pt idx="49161">
                  <c:v>9.8321999999960463E-4</c:v>
                </c:pt>
                <c:pt idx="49162">
                  <c:v>9.8323999999960473E-4</c:v>
                </c:pt>
                <c:pt idx="49163">
                  <c:v>9.8325999999960482E-4</c:v>
                </c:pt>
                <c:pt idx="49164">
                  <c:v>9.8327999999960492E-4</c:v>
                </c:pt>
                <c:pt idx="49165">
                  <c:v>9.8329999999960502E-4</c:v>
                </c:pt>
                <c:pt idx="49166">
                  <c:v>9.8331999999960512E-4</c:v>
                </c:pt>
                <c:pt idx="49167">
                  <c:v>9.8333999999960522E-4</c:v>
                </c:pt>
                <c:pt idx="49168">
                  <c:v>9.8335999999960531E-4</c:v>
                </c:pt>
                <c:pt idx="49169">
                  <c:v>9.8337999999960541E-4</c:v>
                </c:pt>
                <c:pt idx="49170">
                  <c:v>9.8339999999960551E-4</c:v>
                </c:pt>
                <c:pt idx="49171">
                  <c:v>9.8341999999960561E-4</c:v>
                </c:pt>
                <c:pt idx="49172">
                  <c:v>9.8343999999960571E-4</c:v>
                </c:pt>
                <c:pt idx="49173">
                  <c:v>9.834599999996058E-4</c:v>
                </c:pt>
                <c:pt idx="49174">
                  <c:v>9.834799999996059E-4</c:v>
                </c:pt>
                <c:pt idx="49175">
                  <c:v>9.83499999999606E-4</c:v>
                </c:pt>
                <c:pt idx="49176">
                  <c:v>9.835199999996061E-4</c:v>
                </c:pt>
                <c:pt idx="49177">
                  <c:v>9.835399999996062E-4</c:v>
                </c:pt>
                <c:pt idx="49178">
                  <c:v>9.8355999999960629E-4</c:v>
                </c:pt>
                <c:pt idx="49179">
                  <c:v>9.8357999999960639E-4</c:v>
                </c:pt>
                <c:pt idx="49180">
                  <c:v>9.8359999999960649E-4</c:v>
                </c:pt>
                <c:pt idx="49181">
                  <c:v>9.8361999999960659E-4</c:v>
                </c:pt>
                <c:pt idx="49182">
                  <c:v>9.8363999999960669E-4</c:v>
                </c:pt>
                <c:pt idx="49183">
                  <c:v>9.8365999999960678E-4</c:v>
                </c:pt>
                <c:pt idx="49184">
                  <c:v>9.8367999999960688E-4</c:v>
                </c:pt>
                <c:pt idx="49185">
                  <c:v>9.8369999999960698E-4</c:v>
                </c:pt>
                <c:pt idx="49186">
                  <c:v>9.8371999999960708E-4</c:v>
                </c:pt>
                <c:pt idx="49187">
                  <c:v>9.8373999999960718E-4</c:v>
                </c:pt>
                <c:pt idx="49188">
                  <c:v>9.8375999999960727E-4</c:v>
                </c:pt>
                <c:pt idx="49189">
                  <c:v>9.8377999999960737E-4</c:v>
                </c:pt>
                <c:pt idx="49190">
                  <c:v>9.8379999999960747E-4</c:v>
                </c:pt>
                <c:pt idx="49191">
                  <c:v>9.8381999999960757E-4</c:v>
                </c:pt>
                <c:pt idx="49192">
                  <c:v>9.8383999999960767E-4</c:v>
                </c:pt>
                <c:pt idx="49193">
                  <c:v>9.8385999999960777E-4</c:v>
                </c:pt>
                <c:pt idx="49194">
                  <c:v>9.8387999999960786E-4</c:v>
                </c:pt>
                <c:pt idx="49195">
                  <c:v>9.8389999999960796E-4</c:v>
                </c:pt>
                <c:pt idx="49196">
                  <c:v>9.8391999999960806E-4</c:v>
                </c:pt>
                <c:pt idx="49197">
                  <c:v>9.8393999999960816E-4</c:v>
                </c:pt>
                <c:pt idx="49198">
                  <c:v>9.8395999999960826E-4</c:v>
                </c:pt>
                <c:pt idx="49199">
                  <c:v>9.8397999999960835E-4</c:v>
                </c:pt>
                <c:pt idx="49200">
                  <c:v>9.8399999999960845E-4</c:v>
                </c:pt>
                <c:pt idx="49201">
                  <c:v>9.8401999999960855E-4</c:v>
                </c:pt>
                <c:pt idx="49202">
                  <c:v>9.8403999999960865E-4</c:v>
                </c:pt>
                <c:pt idx="49203">
                  <c:v>9.8405999999960875E-4</c:v>
                </c:pt>
                <c:pt idx="49204">
                  <c:v>9.8407999999960884E-4</c:v>
                </c:pt>
                <c:pt idx="49205">
                  <c:v>9.8409999999960894E-4</c:v>
                </c:pt>
                <c:pt idx="49206">
                  <c:v>9.8411999999960904E-4</c:v>
                </c:pt>
                <c:pt idx="49207">
                  <c:v>9.8413999999960914E-4</c:v>
                </c:pt>
                <c:pt idx="49208">
                  <c:v>9.8415999999960924E-4</c:v>
                </c:pt>
                <c:pt idx="49209">
                  <c:v>9.8417999999960933E-4</c:v>
                </c:pt>
                <c:pt idx="49210">
                  <c:v>9.8419999999960943E-4</c:v>
                </c:pt>
                <c:pt idx="49211">
                  <c:v>9.8421999999960953E-4</c:v>
                </c:pt>
                <c:pt idx="49212">
                  <c:v>9.8423999999960963E-4</c:v>
                </c:pt>
                <c:pt idx="49213">
                  <c:v>9.8425999999960973E-4</c:v>
                </c:pt>
                <c:pt idx="49214">
                  <c:v>9.8427999999960982E-4</c:v>
                </c:pt>
                <c:pt idx="49215">
                  <c:v>9.8429999999960992E-4</c:v>
                </c:pt>
                <c:pt idx="49216">
                  <c:v>9.8431999999961002E-4</c:v>
                </c:pt>
                <c:pt idx="49217">
                  <c:v>9.8433999999961012E-4</c:v>
                </c:pt>
                <c:pt idx="49218">
                  <c:v>9.8435999999961022E-4</c:v>
                </c:pt>
                <c:pt idx="49219">
                  <c:v>9.8437999999961031E-4</c:v>
                </c:pt>
                <c:pt idx="49220">
                  <c:v>9.8439999999961041E-4</c:v>
                </c:pt>
                <c:pt idx="49221">
                  <c:v>9.8441999999961051E-4</c:v>
                </c:pt>
                <c:pt idx="49222">
                  <c:v>9.8443999999961061E-4</c:v>
                </c:pt>
                <c:pt idx="49223">
                  <c:v>9.8445999999961071E-4</c:v>
                </c:pt>
                <c:pt idx="49224">
                  <c:v>9.8447999999961081E-4</c:v>
                </c:pt>
                <c:pt idx="49225">
                  <c:v>9.844999999996109E-4</c:v>
                </c:pt>
                <c:pt idx="49226">
                  <c:v>9.84519999999611E-4</c:v>
                </c:pt>
                <c:pt idx="49227">
                  <c:v>9.845399999996111E-4</c:v>
                </c:pt>
                <c:pt idx="49228">
                  <c:v>9.845599999996112E-4</c:v>
                </c:pt>
                <c:pt idx="49229">
                  <c:v>9.845799999996113E-4</c:v>
                </c:pt>
                <c:pt idx="49230">
                  <c:v>9.8459999999961139E-4</c:v>
                </c:pt>
                <c:pt idx="49231">
                  <c:v>9.8461999999961149E-4</c:v>
                </c:pt>
                <c:pt idx="49232">
                  <c:v>9.8463999999961159E-4</c:v>
                </c:pt>
                <c:pt idx="49233">
                  <c:v>9.8465999999961169E-4</c:v>
                </c:pt>
                <c:pt idx="49234">
                  <c:v>9.8467999999961179E-4</c:v>
                </c:pt>
                <c:pt idx="49235">
                  <c:v>9.8469999999961188E-4</c:v>
                </c:pt>
                <c:pt idx="49236">
                  <c:v>9.8471999999961198E-4</c:v>
                </c:pt>
                <c:pt idx="49237">
                  <c:v>9.8473999999961208E-4</c:v>
                </c:pt>
                <c:pt idx="49238">
                  <c:v>9.8475999999961218E-4</c:v>
                </c:pt>
                <c:pt idx="49239">
                  <c:v>9.8477999999961228E-4</c:v>
                </c:pt>
                <c:pt idx="49240">
                  <c:v>9.8479999999961237E-4</c:v>
                </c:pt>
                <c:pt idx="49241">
                  <c:v>9.8481999999961247E-4</c:v>
                </c:pt>
                <c:pt idx="49242">
                  <c:v>9.8483999999961257E-4</c:v>
                </c:pt>
                <c:pt idx="49243">
                  <c:v>9.8485999999961267E-4</c:v>
                </c:pt>
                <c:pt idx="49244">
                  <c:v>9.8487999999961277E-4</c:v>
                </c:pt>
                <c:pt idx="49245">
                  <c:v>9.8489999999961286E-4</c:v>
                </c:pt>
                <c:pt idx="49246">
                  <c:v>9.8491999999961296E-4</c:v>
                </c:pt>
                <c:pt idx="49247">
                  <c:v>9.8493999999961306E-4</c:v>
                </c:pt>
                <c:pt idx="49248">
                  <c:v>9.8495999999961316E-4</c:v>
                </c:pt>
                <c:pt idx="49249">
                  <c:v>9.8497999999961326E-4</c:v>
                </c:pt>
                <c:pt idx="49250">
                  <c:v>9.8499999999961335E-4</c:v>
                </c:pt>
                <c:pt idx="49251">
                  <c:v>9.8501999999961345E-4</c:v>
                </c:pt>
                <c:pt idx="49252">
                  <c:v>9.8503999999961355E-4</c:v>
                </c:pt>
                <c:pt idx="49253">
                  <c:v>9.8505999999961365E-4</c:v>
                </c:pt>
                <c:pt idx="49254">
                  <c:v>9.8507999999961375E-4</c:v>
                </c:pt>
                <c:pt idx="49255">
                  <c:v>9.8509999999961385E-4</c:v>
                </c:pt>
                <c:pt idx="49256">
                  <c:v>9.8511999999961394E-4</c:v>
                </c:pt>
                <c:pt idx="49257">
                  <c:v>9.8513999999961404E-4</c:v>
                </c:pt>
                <c:pt idx="49258">
                  <c:v>9.8515999999961414E-4</c:v>
                </c:pt>
                <c:pt idx="49259">
                  <c:v>9.8517999999961424E-4</c:v>
                </c:pt>
                <c:pt idx="49260">
                  <c:v>9.8519999999961434E-4</c:v>
                </c:pt>
                <c:pt idx="49261">
                  <c:v>9.8521999999961443E-4</c:v>
                </c:pt>
                <c:pt idx="49262">
                  <c:v>9.8523999999961453E-4</c:v>
                </c:pt>
                <c:pt idx="49263">
                  <c:v>9.8525999999961463E-4</c:v>
                </c:pt>
                <c:pt idx="49264">
                  <c:v>9.8527999999961473E-4</c:v>
                </c:pt>
                <c:pt idx="49265">
                  <c:v>9.8529999999961483E-4</c:v>
                </c:pt>
                <c:pt idx="49266">
                  <c:v>9.8531999999961492E-4</c:v>
                </c:pt>
                <c:pt idx="49267">
                  <c:v>9.8533999999961502E-4</c:v>
                </c:pt>
                <c:pt idx="49268">
                  <c:v>9.8535999999961512E-4</c:v>
                </c:pt>
                <c:pt idx="49269">
                  <c:v>9.8537999999961522E-4</c:v>
                </c:pt>
                <c:pt idx="49270">
                  <c:v>9.8539999999961532E-4</c:v>
                </c:pt>
                <c:pt idx="49271">
                  <c:v>9.8541999999961541E-4</c:v>
                </c:pt>
                <c:pt idx="49272">
                  <c:v>9.8543999999961551E-4</c:v>
                </c:pt>
                <c:pt idx="49273">
                  <c:v>9.8545999999961561E-4</c:v>
                </c:pt>
                <c:pt idx="49274">
                  <c:v>9.8547999999961571E-4</c:v>
                </c:pt>
                <c:pt idx="49275">
                  <c:v>9.8549999999961581E-4</c:v>
                </c:pt>
                <c:pt idx="49276">
                  <c:v>9.855199999996159E-4</c:v>
                </c:pt>
                <c:pt idx="49277">
                  <c:v>9.85539999999616E-4</c:v>
                </c:pt>
                <c:pt idx="49278">
                  <c:v>9.855599999996161E-4</c:v>
                </c:pt>
                <c:pt idx="49279">
                  <c:v>9.855799999996162E-4</c:v>
                </c:pt>
                <c:pt idx="49280">
                  <c:v>9.855999999996163E-4</c:v>
                </c:pt>
                <c:pt idx="49281">
                  <c:v>9.8561999999961639E-4</c:v>
                </c:pt>
                <c:pt idx="49282">
                  <c:v>9.8563999999961649E-4</c:v>
                </c:pt>
                <c:pt idx="49283">
                  <c:v>9.8565999999961659E-4</c:v>
                </c:pt>
                <c:pt idx="49284">
                  <c:v>9.8567999999961669E-4</c:v>
                </c:pt>
                <c:pt idx="49285">
                  <c:v>9.8569999999961679E-4</c:v>
                </c:pt>
                <c:pt idx="49286">
                  <c:v>9.8571999999961689E-4</c:v>
                </c:pt>
                <c:pt idx="49287">
                  <c:v>9.8573999999961698E-4</c:v>
                </c:pt>
                <c:pt idx="49288">
                  <c:v>9.8575999999961708E-4</c:v>
                </c:pt>
                <c:pt idx="49289">
                  <c:v>9.8577999999961718E-4</c:v>
                </c:pt>
                <c:pt idx="49290">
                  <c:v>9.8579999999961728E-4</c:v>
                </c:pt>
                <c:pt idx="49291">
                  <c:v>9.8581999999961738E-4</c:v>
                </c:pt>
                <c:pt idx="49292">
                  <c:v>9.8583999999961747E-4</c:v>
                </c:pt>
                <c:pt idx="49293">
                  <c:v>9.8585999999961757E-4</c:v>
                </c:pt>
                <c:pt idx="49294">
                  <c:v>9.8587999999961767E-4</c:v>
                </c:pt>
                <c:pt idx="49295">
                  <c:v>9.8589999999961777E-4</c:v>
                </c:pt>
                <c:pt idx="49296">
                  <c:v>9.8591999999961787E-4</c:v>
                </c:pt>
                <c:pt idx="49297">
                  <c:v>9.8593999999961796E-4</c:v>
                </c:pt>
                <c:pt idx="49298">
                  <c:v>9.8595999999961806E-4</c:v>
                </c:pt>
                <c:pt idx="49299">
                  <c:v>9.8597999999961816E-4</c:v>
                </c:pt>
                <c:pt idx="49300">
                  <c:v>9.8599999999961826E-4</c:v>
                </c:pt>
                <c:pt idx="49301">
                  <c:v>9.8601999999961836E-4</c:v>
                </c:pt>
                <c:pt idx="49302">
                  <c:v>9.8603999999961845E-4</c:v>
                </c:pt>
                <c:pt idx="49303">
                  <c:v>9.8605999999961855E-4</c:v>
                </c:pt>
                <c:pt idx="49304">
                  <c:v>9.8607999999961865E-4</c:v>
                </c:pt>
                <c:pt idx="49305">
                  <c:v>9.8609999999961875E-4</c:v>
                </c:pt>
                <c:pt idx="49306">
                  <c:v>9.8611999999961885E-4</c:v>
                </c:pt>
                <c:pt idx="49307">
                  <c:v>9.8613999999961894E-4</c:v>
                </c:pt>
                <c:pt idx="49308">
                  <c:v>9.8615999999961904E-4</c:v>
                </c:pt>
                <c:pt idx="49309">
                  <c:v>9.8617999999961914E-4</c:v>
                </c:pt>
                <c:pt idx="49310">
                  <c:v>9.8619999999961924E-4</c:v>
                </c:pt>
                <c:pt idx="49311">
                  <c:v>9.8621999999961934E-4</c:v>
                </c:pt>
                <c:pt idx="49312">
                  <c:v>9.8623999999961943E-4</c:v>
                </c:pt>
                <c:pt idx="49313">
                  <c:v>9.8625999999961953E-4</c:v>
                </c:pt>
                <c:pt idx="49314">
                  <c:v>9.8627999999961963E-4</c:v>
                </c:pt>
                <c:pt idx="49315">
                  <c:v>9.8629999999961973E-4</c:v>
                </c:pt>
                <c:pt idx="49316">
                  <c:v>9.8631999999961983E-4</c:v>
                </c:pt>
                <c:pt idx="49317">
                  <c:v>9.8633999999961993E-4</c:v>
                </c:pt>
                <c:pt idx="49318">
                  <c:v>9.8635999999962002E-4</c:v>
                </c:pt>
                <c:pt idx="49319">
                  <c:v>9.8637999999962012E-4</c:v>
                </c:pt>
                <c:pt idx="49320">
                  <c:v>9.8639999999962022E-4</c:v>
                </c:pt>
                <c:pt idx="49321">
                  <c:v>9.8641999999962032E-4</c:v>
                </c:pt>
                <c:pt idx="49322">
                  <c:v>9.8643999999962042E-4</c:v>
                </c:pt>
                <c:pt idx="49323">
                  <c:v>9.8645999999962051E-4</c:v>
                </c:pt>
                <c:pt idx="49324">
                  <c:v>9.8647999999962061E-4</c:v>
                </c:pt>
                <c:pt idx="49325">
                  <c:v>9.8649999999962071E-4</c:v>
                </c:pt>
                <c:pt idx="49326">
                  <c:v>9.8651999999962081E-4</c:v>
                </c:pt>
                <c:pt idx="49327">
                  <c:v>9.8653999999962091E-4</c:v>
                </c:pt>
                <c:pt idx="49328">
                  <c:v>9.86559999999621E-4</c:v>
                </c:pt>
                <c:pt idx="49329">
                  <c:v>9.865799999996211E-4</c:v>
                </c:pt>
                <c:pt idx="49330">
                  <c:v>9.865999999996212E-4</c:v>
                </c:pt>
                <c:pt idx="49331">
                  <c:v>9.866199999996213E-4</c:v>
                </c:pt>
                <c:pt idx="49332">
                  <c:v>9.866399999996214E-4</c:v>
                </c:pt>
                <c:pt idx="49333">
                  <c:v>9.8665999999962149E-4</c:v>
                </c:pt>
                <c:pt idx="49334">
                  <c:v>9.8667999999962159E-4</c:v>
                </c:pt>
                <c:pt idx="49335">
                  <c:v>9.8669999999962169E-4</c:v>
                </c:pt>
                <c:pt idx="49336">
                  <c:v>9.8671999999962179E-4</c:v>
                </c:pt>
                <c:pt idx="49337">
                  <c:v>9.8673999999962189E-4</c:v>
                </c:pt>
                <c:pt idx="49338">
                  <c:v>9.8675999999962198E-4</c:v>
                </c:pt>
                <c:pt idx="49339">
                  <c:v>9.8677999999962208E-4</c:v>
                </c:pt>
                <c:pt idx="49340">
                  <c:v>9.8679999999962218E-4</c:v>
                </c:pt>
                <c:pt idx="49341">
                  <c:v>9.8681999999962228E-4</c:v>
                </c:pt>
                <c:pt idx="49342">
                  <c:v>9.8683999999962238E-4</c:v>
                </c:pt>
                <c:pt idx="49343">
                  <c:v>9.8685999999962247E-4</c:v>
                </c:pt>
                <c:pt idx="49344">
                  <c:v>9.8687999999962257E-4</c:v>
                </c:pt>
                <c:pt idx="49345">
                  <c:v>9.8689999999962267E-4</c:v>
                </c:pt>
                <c:pt idx="49346">
                  <c:v>9.8691999999962277E-4</c:v>
                </c:pt>
                <c:pt idx="49347">
                  <c:v>9.8693999999962287E-4</c:v>
                </c:pt>
                <c:pt idx="49348">
                  <c:v>9.8695999999962297E-4</c:v>
                </c:pt>
                <c:pt idx="49349">
                  <c:v>9.8697999999962306E-4</c:v>
                </c:pt>
                <c:pt idx="49350">
                  <c:v>9.8699999999962316E-4</c:v>
                </c:pt>
                <c:pt idx="49351">
                  <c:v>9.8701999999962326E-4</c:v>
                </c:pt>
                <c:pt idx="49352">
                  <c:v>9.8703999999962336E-4</c:v>
                </c:pt>
                <c:pt idx="49353">
                  <c:v>9.8705999999962346E-4</c:v>
                </c:pt>
                <c:pt idx="49354">
                  <c:v>9.8707999999962355E-4</c:v>
                </c:pt>
                <c:pt idx="49355">
                  <c:v>9.8709999999962365E-4</c:v>
                </c:pt>
                <c:pt idx="49356">
                  <c:v>9.8711999999962375E-4</c:v>
                </c:pt>
                <c:pt idx="49357">
                  <c:v>9.8713999999962385E-4</c:v>
                </c:pt>
                <c:pt idx="49358">
                  <c:v>9.8715999999962395E-4</c:v>
                </c:pt>
                <c:pt idx="49359">
                  <c:v>9.8717999999962404E-4</c:v>
                </c:pt>
                <c:pt idx="49360">
                  <c:v>9.8719999999962414E-4</c:v>
                </c:pt>
                <c:pt idx="49361">
                  <c:v>9.8721999999962424E-4</c:v>
                </c:pt>
                <c:pt idx="49362">
                  <c:v>9.8723999999962434E-4</c:v>
                </c:pt>
                <c:pt idx="49363">
                  <c:v>9.8725999999962444E-4</c:v>
                </c:pt>
                <c:pt idx="49364">
                  <c:v>9.8727999999962453E-4</c:v>
                </c:pt>
                <c:pt idx="49365">
                  <c:v>9.8729999999962463E-4</c:v>
                </c:pt>
                <c:pt idx="49366">
                  <c:v>9.8731999999962473E-4</c:v>
                </c:pt>
                <c:pt idx="49367">
                  <c:v>9.8733999999962483E-4</c:v>
                </c:pt>
                <c:pt idx="49368">
                  <c:v>9.8735999999962493E-4</c:v>
                </c:pt>
                <c:pt idx="49369">
                  <c:v>9.8737999999962502E-4</c:v>
                </c:pt>
                <c:pt idx="49370">
                  <c:v>9.8739999999962512E-4</c:v>
                </c:pt>
                <c:pt idx="49371">
                  <c:v>9.8741999999962522E-4</c:v>
                </c:pt>
                <c:pt idx="49372">
                  <c:v>9.8743999999962532E-4</c:v>
                </c:pt>
                <c:pt idx="49373">
                  <c:v>9.8745999999962542E-4</c:v>
                </c:pt>
                <c:pt idx="49374">
                  <c:v>9.8747999999962551E-4</c:v>
                </c:pt>
                <c:pt idx="49375">
                  <c:v>9.8749999999962561E-4</c:v>
                </c:pt>
                <c:pt idx="49376">
                  <c:v>9.8751999999962571E-4</c:v>
                </c:pt>
                <c:pt idx="49377">
                  <c:v>9.8753999999962581E-4</c:v>
                </c:pt>
                <c:pt idx="49378">
                  <c:v>9.8755999999962591E-4</c:v>
                </c:pt>
                <c:pt idx="49379">
                  <c:v>9.8757999999962601E-4</c:v>
                </c:pt>
                <c:pt idx="49380">
                  <c:v>9.875999999996261E-4</c:v>
                </c:pt>
                <c:pt idx="49381">
                  <c:v>9.876199999996262E-4</c:v>
                </c:pt>
                <c:pt idx="49382">
                  <c:v>9.876399999996263E-4</c:v>
                </c:pt>
                <c:pt idx="49383">
                  <c:v>9.876599999996264E-4</c:v>
                </c:pt>
                <c:pt idx="49384">
                  <c:v>9.876799999996265E-4</c:v>
                </c:pt>
                <c:pt idx="49385">
                  <c:v>9.8769999999962659E-4</c:v>
                </c:pt>
                <c:pt idx="49386">
                  <c:v>9.8771999999962669E-4</c:v>
                </c:pt>
                <c:pt idx="49387">
                  <c:v>9.8773999999962679E-4</c:v>
                </c:pt>
                <c:pt idx="49388">
                  <c:v>9.8775999999962689E-4</c:v>
                </c:pt>
                <c:pt idx="49389">
                  <c:v>9.8777999999962699E-4</c:v>
                </c:pt>
                <c:pt idx="49390">
                  <c:v>9.8779999999962708E-4</c:v>
                </c:pt>
                <c:pt idx="49391">
                  <c:v>9.8781999999962718E-4</c:v>
                </c:pt>
                <c:pt idx="49392">
                  <c:v>9.8783999999962728E-4</c:v>
                </c:pt>
                <c:pt idx="49393">
                  <c:v>9.8785999999962738E-4</c:v>
                </c:pt>
                <c:pt idx="49394">
                  <c:v>9.8787999999962748E-4</c:v>
                </c:pt>
                <c:pt idx="49395">
                  <c:v>9.8789999999962757E-4</c:v>
                </c:pt>
                <c:pt idx="49396">
                  <c:v>9.8791999999962767E-4</c:v>
                </c:pt>
                <c:pt idx="49397">
                  <c:v>9.8793999999962777E-4</c:v>
                </c:pt>
                <c:pt idx="49398">
                  <c:v>9.8795999999962787E-4</c:v>
                </c:pt>
                <c:pt idx="49399">
                  <c:v>9.8797999999962797E-4</c:v>
                </c:pt>
                <c:pt idx="49400">
                  <c:v>9.8799999999962806E-4</c:v>
                </c:pt>
                <c:pt idx="49401">
                  <c:v>9.8801999999962816E-4</c:v>
                </c:pt>
                <c:pt idx="49402">
                  <c:v>9.8803999999962826E-4</c:v>
                </c:pt>
                <c:pt idx="49403">
                  <c:v>9.8805999999962836E-4</c:v>
                </c:pt>
                <c:pt idx="49404">
                  <c:v>9.8807999999962846E-4</c:v>
                </c:pt>
                <c:pt idx="49405">
                  <c:v>9.8809999999962855E-4</c:v>
                </c:pt>
                <c:pt idx="49406">
                  <c:v>9.8811999999962865E-4</c:v>
                </c:pt>
                <c:pt idx="49407">
                  <c:v>9.8813999999962875E-4</c:v>
                </c:pt>
                <c:pt idx="49408">
                  <c:v>9.8815999999962885E-4</c:v>
                </c:pt>
                <c:pt idx="49409">
                  <c:v>9.8817999999962895E-4</c:v>
                </c:pt>
                <c:pt idx="49410">
                  <c:v>9.8819999999962905E-4</c:v>
                </c:pt>
                <c:pt idx="49411">
                  <c:v>9.8821999999962914E-4</c:v>
                </c:pt>
                <c:pt idx="49412">
                  <c:v>9.8823999999962924E-4</c:v>
                </c:pt>
                <c:pt idx="49413">
                  <c:v>9.8825999999962934E-4</c:v>
                </c:pt>
                <c:pt idx="49414">
                  <c:v>9.8827999999962944E-4</c:v>
                </c:pt>
                <c:pt idx="49415">
                  <c:v>9.8829999999962954E-4</c:v>
                </c:pt>
                <c:pt idx="49416">
                  <c:v>9.8831999999962963E-4</c:v>
                </c:pt>
                <c:pt idx="49417">
                  <c:v>9.8833999999962973E-4</c:v>
                </c:pt>
                <c:pt idx="49418">
                  <c:v>9.8835999999962983E-4</c:v>
                </c:pt>
                <c:pt idx="49419">
                  <c:v>9.8837999999962993E-4</c:v>
                </c:pt>
                <c:pt idx="49420">
                  <c:v>9.8839999999963003E-4</c:v>
                </c:pt>
                <c:pt idx="49421">
                  <c:v>9.8841999999963012E-4</c:v>
                </c:pt>
                <c:pt idx="49422">
                  <c:v>9.8843999999963022E-4</c:v>
                </c:pt>
                <c:pt idx="49423">
                  <c:v>9.8845999999963032E-4</c:v>
                </c:pt>
                <c:pt idx="49424">
                  <c:v>9.8847999999963042E-4</c:v>
                </c:pt>
                <c:pt idx="49425">
                  <c:v>9.8849999999963052E-4</c:v>
                </c:pt>
                <c:pt idx="49426">
                  <c:v>9.8851999999963061E-4</c:v>
                </c:pt>
                <c:pt idx="49427">
                  <c:v>9.8853999999963071E-4</c:v>
                </c:pt>
                <c:pt idx="49428">
                  <c:v>9.8855999999963081E-4</c:v>
                </c:pt>
                <c:pt idx="49429">
                  <c:v>9.8857999999963091E-4</c:v>
                </c:pt>
                <c:pt idx="49430">
                  <c:v>9.8859999999963101E-4</c:v>
                </c:pt>
                <c:pt idx="49431">
                  <c:v>9.886199999996311E-4</c:v>
                </c:pt>
                <c:pt idx="49432">
                  <c:v>9.886399999996312E-4</c:v>
                </c:pt>
                <c:pt idx="49433">
                  <c:v>9.886599999996313E-4</c:v>
                </c:pt>
                <c:pt idx="49434">
                  <c:v>9.886799999996314E-4</c:v>
                </c:pt>
                <c:pt idx="49435">
                  <c:v>9.886999999996315E-4</c:v>
                </c:pt>
                <c:pt idx="49436">
                  <c:v>9.8871999999963159E-4</c:v>
                </c:pt>
                <c:pt idx="49437">
                  <c:v>9.8873999999963169E-4</c:v>
                </c:pt>
                <c:pt idx="49438">
                  <c:v>9.8875999999963179E-4</c:v>
                </c:pt>
                <c:pt idx="49439">
                  <c:v>9.8877999999963189E-4</c:v>
                </c:pt>
                <c:pt idx="49440">
                  <c:v>9.8879999999963199E-4</c:v>
                </c:pt>
                <c:pt idx="49441">
                  <c:v>9.8881999999963209E-4</c:v>
                </c:pt>
                <c:pt idx="49442">
                  <c:v>9.8883999999963218E-4</c:v>
                </c:pt>
                <c:pt idx="49443">
                  <c:v>9.8885999999963228E-4</c:v>
                </c:pt>
                <c:pt idx="49444">
                  <c:v>9.8887999999963238E-4</c:v>
                </c:pt>
                <c:pt idx="49445">
                  <c:v>9.8889999999963248E-4</c:v>
                </c:pt>
                <c:pt idx="49446">
                  <c:v>9.8891999999963258E-4</c:v>
                </c:pt>
                <c:pt idx="49447">
                  <c:v>9.8893999999963267E-4</c:v>
                </c:pt>
                <c:pt idx="49448">
                  <c:v>9.8895999999963277E-4</c:v>
                </c:pt>
                <c:pt idx="49449">
                  <c:v>9.8897999999963287E-4</c:v>
                </c:pt>
                <c:pt idx="49450">
                  <c:v>9.8899999999963297E-4</c:v>
                </c:pt>
                <c:pt idx="49451">
                  <c:v>9.8901999999963307E-4</c:v>
                </c:pt>
                <c:pt idx="49452">
                  <c:v>9.8903999999963316E-4</c:v>
                </c:pt>
                <c:pt idx="49453">
                  <c:v>9.8905999999963326E-4</c:v>
                </c:pt>
                <c:pt idx="49454">
                  <c:v>9.8907999999963336E-4</c:v>
                </c:pt>
                <c:pt idx="49455">
                  <c:v>9.8909999999963346E-4</c:v>
                </c:pt>
                <c:pt idx="49456">
                  <c:v>9.8911999999963356E-4</c:v>
                </c:pt>
                <c:pt idx="49457">
                  <c:v>9.8913999999963365E-4</c:v>
                </c:pt>
                <c:pt idx="49458">
                  <c:v>9.8915999999963375E-4</c:v>
                </c:pt>
                <c:pt idx="49459">
                  <c:v>9.8917999999963385E-4</c:v>
                </c:pt>
                <c:pt idx="49460">
                  <c:v>9.8919999999963395E-4</c:v>
                </c:pt>
                <c:pt idx="49461">
                  <c:v>9.8921999999963405E-4</c:v>
                </c:pt>
                <c:pt idx="49462">
                  <c:v>9.8923999999963414E-4</c:v>
                </c:pt>
                <c:pt idx="49463">
                  <c:v>9.8925999999963424E-4</c:v>
                </c:pt>
                <c:pt idx="49464">
                  <c:v>9.8927999999963434E-4</c:v>
                </c:pt>
                <c:pt idx="49465">
                  <c:v>9.8929999999963444E-4</c:v>
                </c:pt>
                <c:pt idx="49466">
                  <c:v>9.8931999999963454E-4</c:v>
                </c:pt>
                <c:pt idx="49467">
                  <c:v>9.8933999999963463E-4</c:v>
                </c:pt>
                <c:pt idx="49468">
                  <c:v>9.8935999999963473E-4</c:v>
                </c:pt>
                <c:pt idx="49469">
                  <c:v>9.8937999999963483E-4</c:v>
                </c:pt>
                <c:pt idx="49470">
                  <c:v>9.8939999999963493E-4</c:v>
                </c:pt>
                <c:pt idx="49471">
                  <c:v>9.8941999999963503E-4</c:v>
                </c:pt>
                <c:pt idx="49472">
                  <c:v>9.8943999999963513E-4</c:v>
                </c:pt>
                <c:pt idx="49473">
                  <c:v>9.8945999999963522E-4</c:v>
                </c:pt>
                <c:pt idx="49474">
                  <c:v>9.8947999999963532E-4</c:v>
                </c:pt>
                <c:pt idx="49475">
                  <c:v>9.8949999999963542E-4</c:v>
                </c:pt>
                <c:pt idx="49476">
                  <c:v>9.8951999999963552E-4</c:v>
                </c:pt>
                <c:pt idx="49477">
                  <c:v>9.8953999999963562E-4</c:v>
                </c:pt>
                <c:pt idx="49478">
                  <c:v>9.8955999999963571E-4</c:v>
                </c:pt>
                <c:pt idx="49479">
                  <c:v>9.8957999999963581E-4</c:v>
                </c:pt>
                <c:pt idx="49480">
                  <c:v>9.8959999999963591E-4</c:v>
                </c:pt>
                <c:pt idx="49481">
                  <c:v>9.8961999999963601E-4</c:v>
                </c:pt>
                <c:pt idx="49482">
                  <c:v>9.8963999999963611E-4</c:v>
                </c:pt>
                <c:pt idx="49483">
                  <c:v>9.896599999996362E-4</c:v>
                </c:pt>
                <c:pt idx="49484">
                  <c:v>9.896799999996363E-4</c:v>
                </c:pt>
                <c:pt idx="49485">
                  <c:v>9.896999999996364E-4</c:v>
                </c:pt>
                <c:pt idx="49486">
                  <c:v>9.897199999996365E-4</c:v>
                </c:pt>
                <c:pt idx="49487">
                  <c:v>9.897399999996366E-4</c:v>
                </c:pt>
                <c:pt idx="49488">
                  <c:v>9.8975999999963669E-4</c:v>
                </c:pt>
                <c:pt idx="49489">
                  <c:v>9.8977999999963679E-4</c:v>
                </c:pt>
                <c:pt idx="49490">
                  <c:v>9.8979999999963689E-4</c:v>
                </c:pt>
                <c:pt idx="49491">
                  <c:v>9.8981999999963699E-4</c:v>
                </c:pt>
                <c:pt idx="49492">
                  <c:v>9.8983999999963709E-4</c:v>
                </c:pt>
                <c:pt idx="49493">
                  <c:v>9.8985999999963718E-4</c:v>
                </c:pt>
                <c:pt idx="49494">
                  <c:v>9.8987999999963728E-4</c:v>
                </c:pt>
                <c:pt idx="49495">
                  <c:v>9.8989999999963738E-4</c:v>
                </c:pt>
                <c:pt idx="49496">
                  <c:v>9.8991999999963748E-4</c:v>
                </c:pt>
                <c:pt idx="49497">
                  <c:v>9.8993999999963758E-4</c:v>
                </c:pt>
                <c:pt idx="49498">
                  <c:v>9.8995999999963767E-4</c:v>
                </c:pt>
                <c:pt idx="49499">
                  <c:v>9.8997999999963777E-4</c:v>
                </c:pt>
                <c:pt idx="49500">
                  <c:v>9.8999999999963787E-4</c:v>
                </c:pt>
                <c:pt idx="49501">
                  <c:v>9.9001999999963797E-4</c:v>
                </c:pt>
                <c:pt idx="49502">
                  <c:v>9.9003999999963807E-4</c:v>
                </c:pt>
                <c:pt idx="49503">
                  <c:v>9.9005999999963817E-4</c:v>
                </c:pt>
                <c:pt idx="49504">
                  <c:v>9.9007999999963826E-4</c:v>
                </c:pt>
                <c:pt idx="49505">
                  <c:v>9.9009999999963836E-4</c:v>
                </c:pt>
                <c:pt idx="49506">
                  <c:v>9.9011999999963846E-4</c:v>
                </c:pt>
                <c:pt idx="49507">
                  <c:v>9.9013999999963856E-4</c:v>
                </c:pt>
                <c:pt idx="49508">
                  <c:v>9.9015999999963866E-4</c:v>
                </c:pt>
                <c:pt idx="49509">
                  <c:v>9.9017999999963875E-4</c:v>
                </c:pt>
                <c:pt idx="49510">
                  <c:v>9.9019999999963885E-4</c:v>
                </c:pt>
                <c:pt idx="49511">
                  <c:v>9.9021999999963895E-4</c:v>
                </c:pt>
                <c:pt idx="49512">
                  <c:v>9.9023999999963905E-4</c:v>
                </c:pt>
                <c:pt idx="49513">
                  <c:v>9.9025999999963915E-4</c:v>
                </c:pt>
                <c:pt idx="49514">
                  <c:v>9.9027999999963924E-4</c:v>
                </c:pt>
                <c:pt idx="49515">
                  <c:v>9.9029999999963934E-4</c:v>
                </c:pt>
                <c:pt idx="49516">
                  <c:v>9.9031999999963944E-4</c:v>
                </c:pt>
                <c:pt idx="49517">
                  <c:v>9.9033999999963954E-4</c:v>
                </c:pt>
                <c:pt idx="49518">
                  <c:v>9.9035999999963964E-4</c:v>
                </c:pt>
                <c:pt idx="49519">
                  <c:v>9.9037999999963973E-4</c:v>
                </c:pt>
                <c:pt idx="49520">
                  <c:v>9.9039999999963983E-4</c:v>
                </c:pt>
                <c:pt idx="49521">
                  <c:v>9.9041999999963993E-4</c:v>
                </c:pt>
                <c:pt idx="49522">
                  <c:v>9.9043999999964003E-4</c:v>
                </c:pt>
                <c:pt idx="49523">
                  <c:v>9.9045999999964013E-4</c:v>
                </c:pt>
                <c:pt idx="49524">
                  <c:v>9.9047999999964022E-4</c:v>
                </c:pt>
                <c:pt idx="49525">
                  <c:v>9.9049999999964032E-4</c:v>
                </c:pt>
                <c:pt idx="49526">
                  <c:v>9.9051999999964042E-4</c:v>
                </c:pt>
                <c:pt idx="49527">
                  <c:v>9.9053999999964052E-4</c:v>
                </c:pt>
                <c:pt idx="49528">
                  <c:v>9.9055999999964062E-4</c:v>
                </c:pt>
                <c:pt idx="49529">
                  <c:v>9.9057999999964071E-4</c:v>
                </c:pt>
                <c:pt idx="49530">
                  <c:v>9.9059999999964081E-4</c:v>
                </c:pt>
                <c:pt idx="49531">
                  <c:v>9.9061999999964091E-4</c:v>
                </c:pt>
                <c:pt idx="49532">
                  <c:v>9.9063999999964101E-4</c:v>
                </c:pt>
                <c:pt idx="49533">
                  <c:v>9.9065999999964111E-4</c:v>
                </c:pt>
                <c:pt idx="49534">
                  <c:v>9.9067999999964121E-4</c:v>
                </c:pt>
                <c:pt idx="49535">
                  <c:v>9.906999999996413E-4</c:v>
                </c:pt>
                <c:pt idx="49536">
                  <c:v>9.907199999996414E-4</c:v>
                </c:pt>
                <c:pt idx="49537">
                  <c:v>9.907399999996415E-4</c:v>
                </c:pt>
                <c:pt idx="49538">
                  <c:v>9.907599999996416E-4</c:v>
                </c:pt>
                <c:pt idx="49539">
                  <c:v>9.907799999996417E-4</c:v>
                </c:pt>
                <c:pt idx="49540">
                  <c:v>9.9079999999964179E-4</c:v>
                </c:pt>
                <c:pt idx="49541">
                  <c:v>9.9081999999964189E-4</c:v>
                </c:pt>
                <c:pt idx="49542">
                  <c:v>9.9083999999964199E-4</c:v>
                </c:pt>
                <c:pt idx="49543">
                  <c:v>9.9085999999964209E-4</c:v>
                </c:pt>
                <c:pt idx="49544">
                  <c:v>9.9087999999964219E-4</c:v>
                </c:pt>
                <c:pt idx="49545">
                  <c:v>9.9089999999964228E-4</c:v>
                </c:pt>
                <c:pt idx="49546">
                  <c:v>9.9091999999964238E-4</c:v>
                </c:pt>
                <c:pt idx="49547">
                  <c:v>9.9093999999964248E-4</c:v>
                </c:pt>
                <c:pt idx="49548">
                  <c:v>9.9095999999964258E-4</c:v>
                </c:pt>
                <c:pt idx="49549">
                  <c:v>9.9097999999964268E-4</c:v>
                </c:pt>
                <c:pt idx="49550">
                  <c:v>9.9099999999964277E-4</c:v>
                </c:pt>
                <c:pt idx="49551">
                  <c:v>9.9101999999964287E-4</c:v>
                </c:pt>
                <c:pt idx="49552">
                  <c:v>9.9103999999964297E-4</c:v>
                </c:pt>
                <c:pt idx="49553">
                  <c:v>9.9105999999964307E-4</c:v>
                </c:pt>
                <c:pt idx="49554">
                  <c:v>9.9107999999964317E-4</c:v>
                </c:pt>
                <c:pt idx="49555">
                  <c:v>9.9109999999964326E-4</c:v>
                </c:pt>
                <c:pt idx="49556">
                  <c:v>9.9111999999964336E-4</c:v>
                </c:pt>
                <c:pt idx="49557">
                  <c:v>9.9113999999964346E-4</c:v>
                </c:pt>
                <c:pt idx="49558">
                  <c:v>9.9115999999964356E-4</c:v>
                </c:pt>
                <c:pt idx="49559">
                  <c:v>9.9117999999964366E-4</c:v>
                </c:pt>
                <c:pt idx="49560">
                  <c:v>9.9119999999964375E-4</c:v>
                </c:pt>
                <c:pt idx="49561">
                  <c:v>9.9121999999964385E-4</c:v>
                </c:pt>
                <c:pt idx="49562">
                  <c:v>9.9123999999964395E-4</c:v>
                </c:pt>
                <c:pt idx="49563">
                  <c:v>9.9125999999964405E-4</c:v>
                </c:pt>
                <c:pt idx="49564">
                  <c:v>9.9127999999964415E-4</c:v>
                </c:pt>
                <c:pt idx="49565">
                  <c:v>9.9129999999964425E-4</c:v>
                </c:pt>
                <c:pt idx="49566">
                  <c:v>9.9131999999964434E-4</c:v>
                </c:pt>
                <c:pt idx="49567">
                  <c:v>9.9133999999964444E-4</c:v>
                </c:pt>
                <c:pt idx="49568">
                  <c:v>9.9135999999964454E-4</c:v>
                </c:pt>
                <c:pt idx="49569">
                  <c:v>9.9137999999964464E-4</c:v>
                </c:pt>
                <c:pt idx="49570">
                  <c:v>9.9139999999964474E-4</c:v>
                </c:pt>
                <c:pt idx="49571">
                  <c:v>9.9141999999964483E-4</c:v>
                </c:pt>
                <c:pt idx="49572">
                  <c:v>9.9143999999964493E-4</c:v>
                </c:pt>
                <c:pt idx="49573">
                  <c:v>9.9145999999964503E-4</c:v>
                </c:pt>
                <c:pt idx="49574">
                  <c:v>9.9147999999964513E-4</c:v>
                </c:pt>
                <c:pt idx="49575">
                  <c:v>9.9149999999964523E-4</c:v>
                </c:pt>
                <c:pt idx="49576">
                  <c:v>9.9151999999964532E-4</c:v>
                </c:pt>
                <c:pt idx="49577">
                  <c:v>9.9153999999964542E-4</c:v>
                </c:pt>
                <c:pt idx="49578">
                  <c:v>9.9155999999964552E-4</c:v>
                </c:pt>
                <c:pt idx="49579">
                  <c:v>9.9157999999964562E-4</c:v>
                </c:pt>
                <c:pt idx="49580">
                  <c:v>9.9159999999964572E-4</c:v>
                </c:pt>
                <c:pt idx="49581">
                  <c:v>9.9161999999964581E-4</c:v>
                </c:pt>
                <c:pt idx="49582">
                  <c:v>9.9163999999964591E-4</c:v>
                </c:pt>
                <c:pt idx="49583">
                  <c:v>9.9165999999964601E-4</c:v>
                </c:pt>
                <c:pt idx="49584">
                  <c:v>9.9167999999964611E-4</c:v>
                </c:pt>
                <c:pt idx="49585">
                  <c:v>9.9169999999964621E-4</c:v>
                </c:pt>
                <c:pt idx="49586">
                  <c:v>9.917199999996463E-4</c:v>
                </c:pt>
                <c:pt idx="49587">
                  <c:v>9.917399999996464E-4</c:v>
                </c:pt>
                <c:pt idx="49588">
                  <c:v>9.917599999996465E-4</c:v>
                </c:pt>
                <c:pt idx="49589">
                  <c:v>9.917799999996466E-4</c:v>
                </c:pt>
                <c:pt idx="49590">
                  <c:v>9.917999999996467E-4</c:v>
                </c:pt>
                <c:pt idx="49591">
                  <c:v>9.9181999999964679E-4</c:v>
                </c:pt>
                <c:pt idx="49592">
                  <c:v>9.9183999999964689E-4</c:v>
                </c:pt>
                <c:pt idx="49593">
                  <c:v>9.9185999999964699E-4</c:v>
                </c:pt>
                <c:pt idx="49594">
                  <c:v>9.9187999999964709E-4</c:v>
                </c:pt>
                <c:pt idx="49595">
                  <c:v>9.9189999999964719E-4</c:v>
                </c:pt>
                <c:pt idx="49596">
                  <c:v>9.9191999999964729E-4</c:v>
                </c:pt>
                <c:pt idx="49597">
                  <c:v>9.9193999999964738E-4</c:v>
                </c:pt>
                <c:pt idx="49598">
                  <c:v>9.9195999999964748E-4</c:v>
                </c:pt>
                <c:pt idx="49599">
                  <c:v>9.9197999999964758E-4</c:v>
                </c:pt>
                <c:pt idx="49600">
                  <c:v>9.9199999999964768E-4</c:v>
                </c:pt>
                <c:pt idx="49601">
                  <c:v>9.9201999999964778E-4</c:v>
                </c:pt>
                <c:pt idx="49602">
                  <c:v>9.9203999999964787E-4</c:v>
                </c:pt>
                <c:pt idx="49603">
                  <c:v>9.9205999999964797E-4</c:v>
                </c:pt>
                <c:pt idx="49604">
                  <c:v>9.9207999999964807E-4</c:v>
                </c:pt>
                <c:pt idx="49605">
                  <c:v>9.9209999999964817E-4</c:v>
                </c:pt>
                <c:pt idx="49606">
                  <c:v>9.9211999999964827E-4</c:v>
                </c:pt>
                <c:pt idx="49607">
                  <c:v>9.9213999999964836E-4</c:v>
                </c:pt>
                <c:pt idx="49608">
                  <c:v>9.9215999999964846E-4</c:v>
                </c:pt>
                <c:pt idx="49609">
                  <c:v>9.9217999999964856E-4</c:v>
                </c:pt>
                <c:pt idx="49610">
                  <c:v>9.9219999999964866E-4</c:v>
                </c:pt>
                <c:pt idx="49611">
                  <c:v>9.9221999999964876E-4</c:v>
                </c:pt>
                <c:pt idx="49612">
                  <c:v>9.9223999999964885E-4</c:v>
                </c:pt>
                <c:pt idx="49613">
                  <c:v>9.9225999999964895E-4</c:v>
                </c:pt>
                <c:pt idx="49614">
                  <c:v>9.9227999999964905E-4</c:v>
                </c:pt>
                <c:pt idx="49615">
                  <c:v>9.9229999999964915E-4</c:v>
                </c:pt>
                <c:pt idx="49616">
                  <c:v>9.9231999999964925E-4</c:v>
                </c:pt>
                <c:pt idx="49617">
                  <c:v>9.9233999999964934E-4</c:v>
                </c:pt>
                <c:pt idx="49618">
                  <c:v>9.9235999999964944E-4</c:v>
                </c:pt>
                <c:pt idx="49619">
                  <c:v>9.9237999999964954E-4</c:v>
                </c:pt>
                <c:pt idx="49620">
                  <c:v>9.9239999999964964E-4</c:v>
                </c:pt>
                <c:pt idx="49621">
                  <c:v>9.9241999999964974E-4</c:v>
                </c:pt>
                <c:pt idx="49622">
                  <c:v>9.9243999999964983E-4</c:v>
                </c:pt>
                <c:pt idx="49623">
                  <c:v>9.9245999999964993E-4</c:v>
                </c:pt>
                <c:pt idx="49624">
                  <c:v>9.9247999999965003E-4</c:v>
                </c:pt>
                <c:pt idx="49625">
                  <c:v>9.9249999999965013E-4</c:v>
                </c:pt>
                <c:pt idx="49626">
                  <c:v>9.9251999999965023E-4</c:v>
                </c:pt>
                <c:pt idx="49627">
                  <c:v>9.9253999999965033E-4</c:v>
                </c:pt>
                <c:pt idx="49628">
                  <c:v>9.9255999999965042E-4</c:v>
                </c:pt>
                <c:pt idx="49629">
                  <c:v>9.9257999999965052E-4</c:v>
                </c:pt>
                <c:pt idx="49630">
                  <c:v>9.9259999999965062E-4</c:v>
                </c:pt>
                <c:pt idx="49631">
                  <c:v>9.9261999999965072E-4</c:v>
                </c:pt>
                <c:pt idx="49632">
                  <c:v>9.9263999999965082E-4</c:v>
                </c:pt>
                <c:pt idx="49633">
                  <c:v>9.9265999999965091E-4</c:v>
                </c:pt>
                <c:pt idx="49634">
                  <c:v>9.9267999999965101E-4</c:v>
                </c:pt>
                <c:pt idx="49635">
                  <c:v>9.9269999999965111E-4</c:v>
                </c:pt>
                <c:pt idx="49636">
                  <c:v>9.9271999999965121E-4</c:v>
                </c:pt>
                <c:pt idx="49637">
                  <c:v>9.9273999999965131E-4</c:v>
                </c:pt>
                <c:pt idx="49638">
                  <c:v>9.927599999996514E-4</c:v>
                </c:pt>
                <c:pt idx="49639">
                  <c:v>9.927799999996515E-4</c:v>
                </c:pt>
                <c:pt idx="49640">
                  <c:v>9.927999999996516E-4</c:v>
                </c:pt>
                <c:pt idx="49641">
                  <c:v>9.928199999996517E-4</c:v>
                </c:pt>
                <c:pt idx="49642">
                  <c:v>9.928399999996518E-4</c:v>
                </c:pt>
                <c:pt idx="49643">
                  <c:v>9.9285999999965189E-4</c:v>
                </c:pt>
                <c:pt idx="49644">
                  <c:v>9.9287999999965199E-4</c:v>
                </c:pt>
                <c:pt idx="49645">
                  <c:v>9.9289999999965209E-4</c:v>
                </c:pt>
                <c:pt idx="49646">
                  <c:v>9.9291999999965219E-4</c:v>
                </c:pt>
                <c:pt idx="49647">
                  <c:v>9.9293999999965229E-4</c:v>
                </c:pt>
                <c:pt idx="49648">
                  <c:v>9.9295999999965238E-4</c:v>
                </c:pt>
                <c:pt idx="49649">
                  <c:v>9.9297999999965248E-4</c:v>
                </c:pt>
                <c:pt idx="49650">
                  <c:v>9.9299999999965258E-4</c:v>
                </c:pt>
                <c:pt idx="49651">
                  <c:v>9.9301999999965268E-4</c:v>
                </c:pt>
                <c:pt idx="49652">
                  <c:v>9.9303999999965278E-4</c:v>
                </c:pt>
                <c:pt idx="49653">
                  <c:v>9.9305999999965287E-4</c:v>
                </c:pt>
                <c:pt idx="49654">
                  <c:v>9.9307999999965297E-4</c:v>
                </c:pt>
                <c:pt idx="49655">
                  <c:v>9.9309999999965307E-4</c:v>
                </c:pt>
                <c:pt idx="49656">
                  <c:v>9.9311999999965317E-4</c:v>
                </c:pt>
                <c:pt idx="49657">
                  <c:v>9.9313999999965327E-4</c:v>
                </c:pt>
                <c:pt idx="49658">
                  <c:v>9.9315999999965337E-4</c:v>
                </c:pt>
                <c:pt idx="49659">
                  <c:v>9.9317999999965346E-4</c:v>
                </c:pt>
                <c:pt idx="49660">
                  <c:v>9.9319999999965356E-4</c:v>
                </c:pt>
                <c:pt idx="49661">
                  <c:v>9.9321999999965366E-4</c:v>
                </c:pt>
                <c:pt idx="49662">
                  <c:v>9.9323999999965376E-4</c:v>
                </c:pt>
                <c:pt idx="49663">
                  <c:v>9.9325999999965386E-4</c:v>
                </c:pt>
                <c:pt idx="49664">
                  <c:v>9.9327999999965395E-4</c:v>
                </c:pt>
                <c:pt idx="49665">
                  <c:v>9.9329999999965405E-4</c:v>
                </c:pt>
                <c:pt idx="49666">
                  <c:v>9.9331999999965415E-4</c:v>
                </c:pt>
                <c:pt idx="49667">
                  <c:v>9.9333999999965425E-4</c:v>
                </c:pt>
                <c:pt idx="49668">
                  <c:v>9.9335999999965435E-4</c:v>
                </c:pt>
                <c:pt idx="49669">
                  <c:v>9.9337999999965444E-4</c:v>
                </c:pt>
                <c:pt idx="49670">
                  <c:v>9.9339999999965454E-4</c:v>
                </c:pt>
                <c:pt idx="49671">
                  <c:v>9.9341999999965464E-4</c:v>
                </c:pt>
                <c:pt idx="49672">
                  <c:v>9.9343999999965474E-4</c:v>
                </c:pt>
                <c:pt idx="49673">
                  <c:v>9.9345999999965484E-4</c:v>
                </c:pt>
                <c:pt idx="49674">
                  <c:v>9.9347999999965493E-4</c:v>
                </c:pt>
                <c:pt idx="49675">
                  <c:v>9.9349999999965503E-4</c:v>
                </c:pt>
                <c:pt idx="49676">
                  <c:v>9.9351999999965513E-4</c:v>
                </c:pt>
                <c:pt idx="49677">
                  <c:v>9.9353999999965523E-4</c:v>
                </c:pt>
                <c:pt idx="49678">
                  <c:v>9.9355999999965533E-4</c:v>
                </c:pt>
                <c:pt idx="49679">
                  <c:v>9.9357999999965542E-4</c:v>
                </c:pt>
                <c:pt idx="49680">
                  <c:v>9.9359999999965552E-4</c:v>
                </c:pt>
                <c:pt idx="49681">
                  <c:v>9.9361999999965562E-4</c:v>
                </c:pt>
                <c:pt idx="49682">
                  <c:v>9.9363999999965572E-4</c:v>
                </c:pt>
                <c:pt idx="49683">
                  <c:v>9.9365999999965582E-4</c:v>
                </c:pt>
                <c:pt idx="49684">
                  <c:v>9.9367999999965591E-4</c:v>
                </c:pt>
                <c:pt idx="49685">
                  <c:v>9.9369999999965601E-4</c:v>
                </c:pt>
                <c:pt idx="49686">
                  <c:v>9.9371999999965611E-4</c:v>
                </c:pt>
                <c:pt idx="49687">
                  <c:v>9.9373999999965621E-4</c:v>
                </c:pt>
                <c:pt idx="49688">
                  <c:v>9.9375999999965631E-4</c:v>
                </c:pt>
                <c:pt idx="49689">
                  <c:v>9.9377999999965641E-4</c:v>
                </c:pt>
                <c:pt idx="49690">
                  <c:v>9.937999999996565E-4</c:v>
                </c:pt>
                <c:pt idx="49691">
                  <c:v>9.938199999996566E-4</c:v>
                </c:pt>
                <c:pt idx="49692">
                  <c:v>9.938399999996567E-4</c:v>
                </c:pt>
                <c:pt idx="49693">
                  <c:v>9.938599999996568E-4</c:v>
                </c:pt>
                <c:pt idx="49694">
                  <c:v>9.938799999996569E-4</c:v>
                </c:pt>
                <c:pt idx="49695">
                  <c:v>9.9389999999965699E-4</c:v>
                </c:pt>
                <c:pt idx="49696">
                  <c:v>9.9391999999965709E-4</c:v>
                </c:pt>
                <c:pt idx="49697">
                  <c:v>9.9393999999965719E-4</c:v>
                </c:pt>
                <c:pt idx="49698">
                  <c:v>9.9395999999965729E-4</c:v>
                </c:pt>
                <c:pt idx="49699">
                  <c:v>9.9397999999965739E-4</c:v>
                </c:pt>
                <c:pt idx="49700">
                  <c:v>9.9399999999965748E-4</c:v>
                </c:pt>
                <c:pt idx="49701">
                  <c:v>9.9401999999965758E-4</c:v>
                </c:pt>
                <c:pt idx="49702">
                  <c:v>9.9403999999965768E-4</c:v>
                </c:pt>
                <c:pt idx="49703">
                  <c:v>9.9405999999965778E-4</c:v>
                </c:pt>
                <c:pt idx="49704">
                  <c:v>9.9407999999965788E-4</c:v>
                </c:pt>
                <c:pt idx="49705">
                  <c:v>9.9409999999965797E-4</c:v>
                </c:pt>
                <c:pt idx="49706">
                  <c:v>9.9411999999965807E-4</c:v>
                </c:pt>
                <c:pt idx="49707">
                  <c:v>9.9413999999965817E-4</c:v>
                </c:pt>
                <c:pt idx="49708">
                  <c:v>9.9415999999965827E-4</c:v>
                </c:pt>
                <c:pt idx="49709">
                  <c:v>9.9417999999965837E-4</c:v>
                </c:pt>
                <c:pt idx="49710">
                  <c:v>9.9419999999965846E-4</c:v>
                </c:pt>
                <c:pt idx="49711">
                  <c:v>9.9421999999965856E-4</c:v>
                </c:pt>
                <c:pt idx="49712">
                  <c:v>9.9423999999965866E-4</c:v>
                </c:pt>
                <c:pt idx="49713">
                  <c:v>9.9425999999965876E-4</c:v>
                </c:pt>
                <c:pt idx="49714">
                  <c:v>9.9427999999965886E-4</c:v>
                </c:pt>
                <c:pt idx="49715">
                  <c:v>9.9429999999965895E-4</c:v>
                </c:pt>
                <c:pt idx="49716">
                  <c:v>9.9431999999965905E-4</c:v>
                </c:pt>
                <c:pt idx="49717">
                  <c:v>9.9433999999965915E-4</c:v>
                </c:pt>
                <c:pt idx="49718">
                  <c:v>9.9435999999965925E-4</c:v>
                </c:pt>
                <c:pt idx="49719">
                  <c:v>9.9437999999965935E-4</c:v>
                </c:pt>
                <c:pt idx="49720">
                  <c:v>9.9439999999965945E-4</c:v>
                </c:pt>
                <c:pt idx="49721">
                  <c:v>9.9441999999965954E-4</c:v>
                </c:pt>
                <c:pt idx="49722">
                  <c:v>9.9443999999965964E-4</c:v>
                </c:pt>
                <c:pt idx="49723">
                  <c:v>9.9445999999965974E-4</c:v>
                </c:pt>
                <c:pt idx="49724">
                  <c:v>9.9447999999965984E-4</c:v>
                </c:pt>
                <c:pt idx="49725">
                  <c:v>9.9449999999965994E-4</c:v>
                </c:pt>
                <c:pt idx="49726">
                  <c:v>9.9451999999966003E-4</c:v>
                </c:pt>
                <c:pt idx="49727">
                  <c:v>9.9453999999966013E-4</c:v>
                </c:pt>
                <c:pt idx="49728">
                  <c:v>9.9455999999966023E-4</c:v>
                </c:pt>
                <c:pt idx="49729">
                  <c:v>9.9457999999966033E-4</c:v>
                </c:pt>
                <c:pt idx="49730">
                  <c:v>9.9459999999966043E-4</c:v>
                </c:pt>
                <c:pt idx="49731">
                  <c:v>9.9461999999966052E-4</c:v>
                </c:pt>
                <c:pt idx="49732">
                  <c:v>9.9463999999966062E-4</c:v>
                </c:pt>
                <c:pt idx="49733">
                  <c:v>9.9465999999966072E-4</c:v>
                </c:pt>
                <c:pt idx="49734">
                  <c:v>9.9467999999966082E-4</c:v>
                </c:pt>
                <c:pt idx="49735">
                  <c:v>9.9469999999966092E-4</c:v>
                </c:pt>
                <c:pt idx="49736">
                  <c:v>9.9471999999966101E-4</c:v>
                </c:pt>
                <c:pt idx="49737">
                  <c:v>9.9473999999966111E-4</c:v>
                </c:pt>
                <c:pt idx="49738">
                  <c:v>9.9475999999966121E-4</c:v>
                </c:pt>
                <c:pt idx="49739">
                  <c:v>9.9477999999966131E-4</c:v>
                </c:pt>
                <c:pt idx="49740">
                  <c:v>9.9479999999966141E-4</c:v>
                </c:pt>
                <c:pt idx="49741">
                  <c:v>9.948199999996615E-4</c:v>
                </c:pt>
                <c:pt idx="49742">
                  <c:v>9.948399999996616E-4</c:v>
                </c:pt>
                <c:pt idx="49743">
                  <c:v>9.948599999996617E-4</c:v>
                </c:pt>
                <c:pt idx="49744">
                  <c:v>9.948799999996618E-4</c:v>
                </c:pt>
                <c:pt idx="49745">
                  <c:v>9.948999999996619E-4</c:v>
                </c:pt>
                <c:pt idx="49746">
                  <c:v>9.9491999999966199E-4</c:v>
                </c:pt>
                <c:pt idx="49747">
                  <c:v>9.9493999999966209E-4</c:v>
                </c:pt>
                <c:pt idx="49748">
                  <c:v>9.9495999999966219E-4</c:v>
                </c:pt>
                <c:pt idx="49749">
                  <c:v>9.9497999999966229E-4</c:v>
                </c:pt>
                <c:pt idx="49750">
                  <c:v>9.9499999999966239E-4</c:v>
                </c:pt>
                <c:pt idx="49751">
                  <c:v>9.9501999999966249E-4</c:v>
                </c:pt>
                <c:pt idx="49752">
                  <c:v>9.9503999999966258E-4</c:v>
                </c:pt>
                <c:pt idx="49753">
                  <c:v>9.9505999999966268E-4</c:v>
                </c:pt>
                <c:pt idx="49754">
                  <c:v>9.9507999999966278E-4</c:v>
                </c:pt>
                <c:pt idx="49755">
                  <c:v>9.9509999999966288E-4</c:v>
                </c:pt>
                <c:pt idx="49756">
                  <c:v>9.9511999999966298E-4</c:v>
                </c:pt>
                <c:pt idx="49757">
                  <c:v>9.9513999999966307E-4</c:v>
                </c:pt>
                <c:pt idx="49758">
                  <c:v>9.9515999999966317E-4</c:v>
                </c:pt>
                <c:pt idx="49759">
                  <c:v>9.9517999999966327E-4</c:v>
                </c:pt>
                <c:pt idx="49760">
                  <c:v>9.9519999999966337E-4</c:v>
                </c:pt>
                <c:pt idx="49761">
                  <c:v>9.9521999999966347E-4</c:v>
                </c:pt>
                <c:pt idx="49762">
                  <c:v>9.9523999999966356E-4</c:v>
                </c:pt>
                <c:pt idx="49763">
                  <c:v>9.9525999999966366E-4</c:v>
                </c:pt>
                <c:pt idx="49764">
                  <c:v>9.9527999999966376E-4</c:v>
                </c:pt>
                <c:pt idx="49765">
                  <c:v>9.9529999999966386E-4</c:v>
                </c:pt>
                <c:pt idx="49766">
                  <c:v>9.9531999999966396E-4</c:v>
                </c:pt>
                <c:pt idx="49767">
                  <c:v>9.9533999999966405E-4</c:v>
                </c:pt>
                <c:pt idx="49768">
                  <c:v>9.9535999999966415E-4</c:v>
                </c:pt>
                <c:pt idx="49769">
                  <c:v>9.9537999999966425E-4</c:v>
                </c:pt>
                <c:pt idx="49770">
                  <c:v>9.9539999999966435E-4</c:v>
                </c:pt>
                <c:pt idx="49771">
                  <c:v>9.9541999999966445E-4</c:v>
                </c:pt>
                <c:pt idx="49772">
                  <c:v>9.9543999999966454E-4</c:v>
                </c:pt>
                <c:pt idx="49773">
                  <c:v>9.9545999999966464E-4</c:v>
                </c:pt>
                <c:pt idx="49774">
                  <c:v>9.9547999999966474E-4</c:v>
                </c:pt>
                <c:pt idx="49775">
                  <c:v>9.9549999999966484E-4</c:v>
                </c:pt>
                <c:pt idx="49776">
                  <c:v>9.9551999999966494E-4</c:v>
                </c:pt>
                <c:pt idx="49777">
                  <c:v>9.9553999999966503E-4</c:v>
                </c:pt>
                <c:pt idx="49778">
                  <c:v>9.9555999999966513E-4</c:v>
                </c:pt>
                <c:pt idx="49779">
                  <c:v>9.9557999999966523E-4</c:v>
                </c:pt>
                <c:pt idx="49780">
                  <c:v>9.9559999999966533E-4</c:v>
                </c:pt>
                <c:pt idx="49781">
                  <c:v>9.9561999999966543E-4</c:v>
                </c:pt>
                <c:pt idx="49782">
                  <c:v>9.9563999999966553E-4</c:v>
                </c:pt>
                <c:pt idx="49783">
                  <c:v>9.9565999999966562E-4</c:v>
                </c:pt>
                <c:pt idx="49784">
                  <c:v>9.9567999999966572E-4</c:v>
                </c:pt>
                <c:pt idx="49785">
                  <c:v>9.9569999999966582E-4</c:v>
                </c:pt>
                <c:pt idx="49786">
                  <c:v>9.9571999999966592E-4</c:v>
                </c:pt>
                <c:pt idx="49787">
                  <c:v>9.9573999999966602E-4</c:v>
                </c:pt>
                <c:pt idx="49788">
                  <c:v>9.9575999999966611E-4</c:v>
                </c:pt>
                <c:pt idx="49789">
                  <c:v>9.9577999999966621E-4</c:v>
                </c:pt>
                <c:pt idx="49790">
                  <c:v>9.9579999999966631E-4</c:v>
                </c:pt>
                <c:pt idx="49791">
                  <c:v>9.9581999999966641E-4</c:v>
                </c:pt>
                <c:pt idx="49792">
                  <c:v>9.9583999999966651E-4</c:v>
                </c:pt>
                <c:pt idx="49793">
                  <c:v>9.958599999996666E-4</c:v>
                </c:pt>
                <c:pt idx="49794">
                  <c:v>9.958799999996667E-4</c:v>
                </c:pt>
                <c:pt idx="49795">
                  <c:v>9.958999999996668E-4</c:v>
                </c:pt>
                <c:pt idx="49796">
                  <c:v>9.959199999996669E-4</c:v>
                </c:pt>
                <c:pt idx="49797">
                  <c:v>9.95939999999667E-4</c:v>
                </c:pt>
                <c:pt idx="49798">
                  <c:v>9.9595999999966709E-4</c:v>
                </c:pt>
                <c:pt idx="49799">
                  <c:v>9.9597999999966719E-4</c:v>
                </c:pt>
                <c:pt idx="49800">
                  <c:v>9.9599999999966729E-4</c:v>
                </c:pt>
                <c:pt idx="49801">
                  <c:v>9.9601999999966739E-4</c:v>
                </c:pt>
                <c:pt idx="49802">
                  <c:v>9.9603999999966749E-4</c:v>
                </c:pt>
                <c:pt idx="49803">
                  <c:v>9.9605999999966758E-4</c:v>
                </c:pt>
                <c:pt idx="49804">
                  <c:v>9.9607999999966768E-4</c:v>
                </c:pt>
                <c:pt idx="49805">
                  <c:v>9.9609999999966778E-4</c:v>
                </c:pt>
                <c:pt idx="49806">
                  <c:v>9.9611999999966788E-4</c:v>
                </c:pt>
                <c:pt idx="49807">
                  <c:v>9.9613999999966798E-4</c:v>
                </c:pt>
                <c:pt idx="49808">
                  <c:v>9.9615999999966807E-4</c:v>
                </c:pt>
                <c:pt idx="49809">
                  <c:v>9.9617999999966817E-4</c:v>
                </c:pt>
                <c:pt idx="49810">
                  <c:v>9.9619999999966827E-4</c:v>
                </c:pt>
                <c:pt idx="49811">
                  <c:v>9.9621999999966837E-4</c:v>
                </c:pt>
                <c:pt idx="49812">
                  <c:v>9.9623999999966847E-4</c:v>
                </c:pt>
                <c:pt idx="49813">
                  <c:v>9.9625999999966857E-4</c:v>
                </c:pt>
                <c:pt idx="49814">
                  <c:v>9.9627999999966866E-4</c:v>
                </c:pt>
                <c:pt idx="49815">
                  <c:v>9.9629999999966876E-4</c:v>
                </c:pt>
                <c:pt idx="49816">
                  <c:v>9.9631999999966886E-4</c:v>
                </c:pt>
                <c:pt idx="49817">
                  <c:v>9.9633999999966896E-4</c:v>
                </c:pt>
                <c:pt idx="49818">
                  <c:v>9.9635999999966906E-4</c:v>
                </c:pt>
                <c:pt idx="49819">
                  <c:v>9.9637999999966915E-4</c:v>
                </c:pt>
                <c:pt idx="49820">
                  <c:v>9.9639999999966925E-4</c:v>
                </c:pt>
                <c:pt idx="49821">
                  <c:v>9.9641999999966935E-4</c:v>
                </c:pt>
                <c:pt idx="49822">
                  <c:v>9.9643999999966945E-4</c:v>
                </c:pt>
                <c:pt idx="49823">
                  <c:v>9.9645999999966955E-4</c:v>
                </c:pt>
                <c:pt idx="49824">
                  <c:v>9.9647999999966964E-4</c:v>
                </c:pt>
                <c:pt idx="49825">
                  <c:v>9.9649999999966974E-4</c:v>
                </c:pt>
                <c:pt idx="49826">
                  <c:v>9.9651999999966984E-4</c:v>
                </c:pt>
                <c:pt idx="49827">
                  <c:v>9.9653999999966994E-4</c:v>
                </c:pt>
                <c:pt idx="49828">
                  <c:v>9.9655999999967004E-4</c:v>
                </c:pt>
                <c:pt idx="49829">
                  <c:v>9.9657999999967013E-4</c:v>
                </c:pt>
                <c:pt idx="49830">
                  <c:v>9.9659999999967023E-4</c:v>
                </c:pt>
                <c:pt idx="49831">
                  <c:v>9.9661999999967033E-4</c:v>
                </c:pt>
                <c:pt idx="49832">
                  <c:v>9.9663999999967043E-4</c:v>
                </c:pt>
                <c:pt idx="49833">
                  <c:v>9.9665999999967053E-4</c:v>
                </c:pt>
                <c:pt idx="49834">
                  <c:v>9.9667999999967062E-4</c:v>
                </c:pt>
                <c:pt idx="49835">
                  <c:v>9.9669999999967072E-4</c:v>
                </c:pt>
                <c:pt idx="49836">
                  <c:v>9.9671999999967082E-4</c:v>
                </c:pt>
                <c:pt idx="49837">
                  <c:v>9.9673999999967092E-4</c:v>
                </c:pt>
                <c:pt idx="49838">
                  <c:v>9.9675999999967102E-4</c:v>
                </c:pt>
                <c:pt idx="49839">
                  <c:v>9.9677999999967111E-4</c:v>
                </c:pt>
                <c:pt idx="49840">
                  <c:v>9.9679999999967121E-4</c:v>
                </c:pt>
                <c:pt idx="49841">
                  <c:v>9.9681999999967131E-4</c:v>
                </c:pt>
                <c:pt idx="49842">
                  <c:v>9.9683999999967141E-4</c:v>
                </c:pt>
                <c:pt idx="49843">
                  <c:v>9.9685999999967151E-4</c:v>
                </c:pt>
                <c:pt idx="49844">
                  <c:v>9.9687999999967161E-4</c:v>
                </c:pt>
                <c:pt idx="49845">
                  <c:v>9.968999999996717E-4</c:v>
                </c:pt>
                <c:pt idx="49846">
                  <c:v>9.969199999996718E-4</c:v>
                </c:pt>
                <c:pt idx="49847">
                  <c:v>9.969399999996719E-4</c:v>
                </c:pt>
                <c:pt idx="49848">
                  <c:v>9.96959999999672E-4</c:v>
                </c:pt>
                <c:pt idx="49849">
                  <c:v>9.969799999996721E-4</c:v>
                </c:pt>
                <c:pt idx="49850">
                  <c:v>9.9699999999967219E-4</c:v>
                </c:pt>
                <c:pt idx="49851">
                  <c:v>9.9701999999967229E-4</c:v>
                </c:pt>
                <c:pt idx="49852">
                  <c:v>9.9703999999967239E-4</c:v>
                </c:pt>
                <c:pt idx="49853">
                  <c:v>9.9705999999967249E-4</c:v>
                </c:pt>
                <c:pt idx="49854">
                  <c:v>9.9707999999967259E-4</c:v>
                </c:pt>
                <c:pt idx="49855">
                  <c:v>9.9709999999967268E-4</c:v>
                </c:pt>
                <c:pt idx="49856">
                  <c:v>9.9711999999967278E-4</c:v>
                </c:pt>
                <c:pt idx="49857">
                  <c:v>9.9713999999967288E-4</c:v>
                </c:pt>
                <c:pt idx="49858">
                  <c:v>9.9715999999967298E-4</c:v>
                </c:pt>
                <c:pt idx="49859">
                  <c:v>9.9717999999967308E-4</c:v>
                </c:pt>
                <c:pt idx="49860">
                  <c:v>9.9719999999967317E-4</c:v>
                </c:pt>
                <c:pt idx="49861">
                  <c:v>9.9721999999967327E-4</c:v>
                </c:pt>
                <c:pt idx="49862">
                  <c:v>9.9723999999967337E-4</c:v>
                </c:pt>
                <c:pt idx="49863">
                  <c:v>9.9725999999967347E-4</c:v>
                </c:pt>
                <c:pt idx="49864">
                  <c:v>9.9727999999967357E-4</c:v>
                </c:pt>
                <c:pt idx="49865">
                  <c:v>9.9729999999967366E-4</c:v>
                </c:pt>
                <c:pt idx="49866">
                  <c:v>9.9731999999967376E-4</c:v>
                </c:pt>
                <c:pt idx="49867">
                  <c:v>9.9733999999967386E-4</c:v>
                </c:pt>
                <c:pt idx="49868">
                  <c:v>9.9735999999967396E-4</c:v>
                </c:pt>
                <c:pt idx="49869">
                  <c:v>9.9737999999967406E-4</c:v>
                </c:pt>
                <c:pt idx="49870">
                  <c:v>9.9739999999967415E-4</c:v>
                </c:pt>
                <c:pt idx="49871">
                  <c:v>9.9741999999967425E-4</c:v>
                </c:pt>
                <c:pt idx="49872">
                  <c:v>9.9743999999967435E-4</c:v>
                </c:pt>
                <c:pt idx="49873">
                  <c:v>9.9745999999967445E-4</c:v>
                </c:pt>
                <c:pt idx="49874">
                  <c:v>9.9747999999967455E-4</c:v>
                </c:pt>
                <c:pt idx="49875">
                  <c:v>9.9749999999967465E-4</c:v>
                </c:pt>
                <c:pt idx="49876">
                  <c:v>9.9751999999967474E-4</c:v>
                </c:pt>
                <c:pt idx="49877">
                  <c:v>9.9753999999967484E-4</c:v>
                </c:pt>
                <c:pt idx="49878">
                  <c:v>9.9755999999967494E-4</c:v>
                </c:pt>
                <c:pt idx="49879">
                  <c:v>9.9757999999967504E-4</c:v>
                </c:pt>
                <c:pt idx="49880">
                  <c:v>9.9759999999967514E-4</c:v>
                </c:pt>
                <c:pt idx="49881">
                  <c:v>9.9761999999967523E-4</c:v>
                </c:pt>
                <c:pt idx="49882">
                  <c:v>9.9763999999967533E-4</c:v>
                </c:pt>
                <c:pt idx="49883">
                  <c:v>9.9765999999967543E-4</c:v>
                </c:pt>
                <c:pt idx="49884">
                  <c:v>9.9767999999967553E-4</c:v>
                </c:pt>
                <c:pt idx="49885">
                  <c:v>9.9769999999967563E-4</c:v>
                </c:pt>
                <c:pt idx="49886">
                  <c:v>9.9771999999967572E-4</c:v>
                </c:pt>
                <c:pt idx="49887">
                  <c:v>9.9773999999967582E-4</c:v>
                </c:pt>
                <c:pt idx="49888">
                  <c:v>9.9775999999967592E-4</c:v>
                </c:pt>
                <c:pt idx="49889">
                  <c:v>9.9777999999967602E-4</c:v>
                </c:pt>
                <c:pt idx="49890">
                  <c:v>9.9779999999967612E-4</c:v>
                </c:pt>
                <c:pt idx="49891">
                  <c:v>9.9781999999967621E-4</c:v>
                </c:pt>
                <c:pt idx="49892">
                  <c:v>9.9783999999967631E-4</c:v>
                </c:pt>
                <c:pt idx="49893">
                  <c:v>9.9785999999967641E-4</c:v>
                </c:pt>
                <c:pt idx="49894">
                  <c:v>9.9787999999967651E-4</c:v>
                </c:pt>
                <c:pt idx="49895">
                  <c:v>9.9789999999967661E-4</c:v>
                </c:pt>
                <c:pt idx="49896">
                  <c:v>9.979199999996767E-4</c:v>
                </c:pt>
                <c:pt idx="49897">
                  <c:v>9.979399999996768E-4</c:v>
                </c:pt>
                <c:pt idx="49898">
                  <c:v>9.979599999996769E-4</c:v>
                </c:pt>
                <c:pt idx="49899">
                  <c:v>9.97979999999677E-4</c:v>
                </c:pt>
                <c:pt idx="49900">
                  <c:v>9.979999999996771E-4</c:v>
                </c:pt>
                <c:pt idx="49901">
                  <c:v>9.9801999999967719E-4</c:v>
                </c:pt>
                <c:pt idx="49902">
                  <c:v>9.9803999999967729E-4</c:v>
                </c:pt>
                <c:pt idx="49903">
                  <c:v>9.9805999999967739E-4</c:v>
                </c:pt>
                <c:pt idx="49904">
                  <c:v>9.9807999999967749E-4</c:v>
                </c:pt>
                <c:pt idx="49905">
                  <c:v>9.9809999999967759E-4</c:v>
                </c:pt>
                <c:pt idx="49906">
                  <c:v>9.9811999999967769E-4</c:v>
                </c:pt>
                <c:pt idx="49907">
                  <c:v>9.9813999999967778E-4</c:v>
                </c:pt>
                <c:pt idx="49908">
                  <c:v>9.9815999999967788E-4</c:v>
                </c:pt>
                <c:pt idx="49909">
                  <c:v>9.9817999999967798E-4</c:v>
                </c:pt>
                <c:pt idx="49910">
                  <c:v>9.9819999999967808E-4</c:v>
                </c:pt>
                <c:pt idx="49911">
                  <c:v>9.9821999999967818E-4</c:v>
                </c:pt>
                <c:pt idx="49912">
                  <c:v>9.9823999999967827E-4</c:v>
                </c:pt>
                <c:pt idx="49913">
                  <c:v>9.9825999999967837E-4</c:v>
                </c:pt>
                <c:pt idx="49914">
                  <c:v>9.9827999999967847E-4</c:v>
                </c:pt>
                <c:pt idx="49915">
                  <c:v>9.9829999999967857E-4</c:v>
                </c:pt>
                <c:pt idx="49916">
                  <c:v>9.9831999999967867E-4</c:v>
                </c:pt>
                <c:pt idx="49917">
                  <c:v>9.9833999999967876E-4</c:v>
                </c:pt>
                <c:pt idx="49918">
                  <c:v>9.9835999999967886E-4</c:v>
                </c:pt>
                <c:pt idx="49919">
                  <c:v>9.9837999999967896E-4</c:v>
                </c:pt>
                <c:pt idx="49920">
                  <c:v>9.9839999999967906E-4</c:v>
                </c:pt>
                <c:pt idx="49921">
                  <c:v>9.9841999999967916E-4</c:v>
                </c:pt>
                <c:pt idx="49922">
                  <c:v>9.9843999999967925E-4</c:v>
                </c:pt>
                <c:pt idx="49923">
                  <c:v>9.9845999999967935E-4</c:v>
                </c:pt>
                <c:pt idx="49924">
                  <c:v>9.9847999999967945E-4</c:v>
                </c:pt>
                <c:pt idx="49925">
                  <c:v>9.9849999999967955E-4</c:v>
                </c:pt>
                <c:pt idx="49926">
                  <c:v>9.9851999999967965E-4</c:v>
                </c:pt>
                <c:pt idx="49927">
                  <c:v>9.9853999999967974E-4</c:v>
                </c:pt>
                <c:pt idx="49928">
                  <c:v>9.9855999999967984E-4</c:v>
                </c:pt>
                <c:pt idx="49929">
                  <c:v>9.9857999999967994E-4</c:v>
                </c:pt>
                <c:pt idx="49930">
                  <c:v>9.9859999999968004E-4</c:v>
                </c:pt>
                <c:pt idx="49931">
                  <c:v>9.9861999999968014E-4</c:v>
                </c:pt>
                <c:pt idx="49932">
                  <c:v>9.9863999999968023E-4</c:v>
                </c:pt>
                <c:pt idx="49933">
                  <c:v>9.9865999999968033E-4</c:v>
                </c:pt>
                <c:pt idx="49934">
                  <c:v>9.9867999999968043E-4</c:v>
                </c:pt>
                <c:pt idx="49935">
                  <c:v>9.9869999999968053E-4</c:v>
                </c:pt>
                <c:pt idx="49936">
                  <c:v>9.9871999999968063E-4</c:v>
                </c:pt>
                <c:pt idx="49937">
                  <c:v>9.9873999999968073E-4</c:v>
                </c:pt>
                <c:pt idx="49938">
                  <c:v>9.9875999999968082E-4</c:v>
                </c:pt>
                <c:pt idx="49939">
                  <c:v>9.9877999999968092E-4</c:v>
                </c:pt>
                <c:pt idx="49940">
                  <c:v>9.9879999999968102E-4</c:v>
                </c:pt>
                <c:pt idx="49941">
                  <c:v>9.9881999999968112E-4</c:v>
                </c:pt>
                <c:pt idx="49942">
                  <c:v>9.9883999999968122E-4</c:v>
                </c:pt>
                <c:pt idx="49943">
                  <c:v>9.9885999999968131E-4</c:v>
                </c:pt>
                <c:pt idx="49944">
                  <c:v>9.9887999999968141E-4</c:v>
                </c:pt>
                <c:pt idx="49945">
                  <c:v>9.9889999999968151E-4</c:v>
                </c:pt>
                <c:pt idx="49946">
                  <c:v>9.9891999999968161E-4</c:v>
                </c:pt>
                <c:pt idx="49947">
                  <c:v>9.9893999999968171E-4</c:v>
                </c:pt>
                <c:pt idx="49948">
                  <c:v>9.989599999996818E-4</c:v>
                </c:pt>
                <c:pt idx="49949">
                  <c:v>9.989799999996819E-4</c:v>
                </c:pt>
                <c:pt idx="49950">
                  <c:v>9.98999999999682E-4</c:v>
                </c:pt>
                <c:pt idx="49951">
                  <c:v>9.990199999996821E-4</c:v>
                </c:pt>
                <c:pt idx="49952">
                  <c:v>9.990399999996822E-4</c:v>
                </c:pt>
                <c:pt idx="49953">
                  <c:v>9.9905999999968229E-4</c:v>
                </c:pt>
                <c:pt idx="49954">
                  <c:v>9.9907999999968239E-4</c:v>
                </c:pt>
                <c:pt idx="49955">
                  <c:v>9.9909999999968249E-4</c:v>
                </c:pt>
                <c:pt idx="49956">
                  <c:v>9.9911999999968259E-4</c:v>
                </c:pt>
                <c:pt idx="49957">
                  <c:v>9.9913999999968269E-4</c:v>
                </c:pt>
                <c:pt idx="49958">
                  <c:v>9.9915999999968278E-4</c:v>
                </c:pt>
                <c:pt idx="49959">
                  <c:v>9.9917999999968288E-4</c:v>
                </c:pt>
                <c:pt idx="49960">
                  <c:v>9.9919999999968298E-4</c:v>
                </c:pt>
                <c:pt idx="49961">
                  <c:v>9.9921999999968308E-4</c:v>
                </c:pt>
                <c:pt idx="49962">
                  <c:v>9.9923999999968318E-4</c:v>
                </c:pt>
                <c:pt idx="49963">
                  <c:v>9.9925999999968327E-4</c:v>
                </c:pt>
                <c:pt idx="49964">
                  <c:v>9.9927999999968337E-4</c:v>
                </c:pt>
                <c:pt idx="49965">
                  <c:v>9.9929999999968347E-4</c:v>
                </c:pt>
                <c:pt idx="49966">
                  <c:v>9.9931999999968357E-4</c:v>
                </c:pt>
                <c:pt idx="49967">
                  <c:v>9.9933999999968367E-4</c:v>
                </c:pt>
                <c:pt idx="49968">
                  <c:v>9.9935999999968377E-4</c:v>
                </c:pt>
                <c:pt idx="49969">
                  <c:v>9.9937999999968386E-4</c:v>
                </c:pt>
                <c:pt idx="49970">
                  <c:v>9.9939999999968396E-4</c:v>
                </c:pt>
                <c:pt idx="49971">
                  <c:v>9.9941999999968406E-4</c:v>
                </c:pt>
                <c:pt idx="49972">
                  <c:v>9.9943999999968416E-4</c:v>
                </c:pt>
                <c:pt idx="49973">
                  <c:v>9.9945999999968426E-4</c:v>
                </c:pt>
                <c:pt idx="49974">
                  <c:v>9.9947999999968435E-4</c:v>
                </c:pt>
                <c:pt idx="49975">
                  <c:v>9.9949999999968445E-4</c:v>
                </c:pt>
                <c:pt idx="49976">
                  <c:v>9.9951999999968455E-4</c:v>
                </c:pt>
                <c:pt idx="49977">
                  <c:v>9.9953999999968465E-4</c:v>
                </c:pt>
                <c:pt idx="49978">
                  <c:v>9.9955999999968475E-4</c:v>
                </c:pt>
                <c:pt idx="49979">
                  <c:v>9.9957999999968484E-4</c:v>
                </c:pt>
                <c:pt idx="49980">
                  <c:v>9.9959999999968494E-4</c:v>
                </c:pt>
                <c:pt idx="49981">
                  <c:v>9.9961999999968504E-4</c:v>
                </c:pt>
                <c:pt idx="49982">
                  <c:v>9.9963999999968514E-4</c:v>
                </c:pt>
                <c:pt idx="49983">
                  <c:v>9.9965999999968524E-4</c:v>
                </c:pt>
                <c:pt idx="49984">
                  <c:v>9.9967999999968533E-4</c:v>
                </c:pt>
                <c:pt idx="49985">
                  <c:v>9.9969999999968543E-4</c:v>
                </c:pt>
                <c:pt idx="49986">
                  <c:v>9.9971999999968553E-4</c:v>
                </c:pt>
                <c:pt idx="49987">
                  <c:v>9.9973999999968563E-4</c:v>
                </c:pt>
                <c:pt idx="49988">
                  <c:v>9.9975999999968573E-4</c:v>
                </c:pt>
                <c:pt idx="49989">
                  <c:v>9.9977999999968582E-4</c:v>
                </c:pt>
                <c:pt idx="49990">
                  <c:v>9.9979999999968592E-4</c:v>
                </c:pt>
                <c:pt idx="49991">
                  <c:v>9.9981999999968602E-4</c:v>
                </c:pt>
                <c:pt idx="49992">
                  <c:v>9.9983999999968612E-4</c:v>
                </c:pt>
                <c:pt idx="49993">
                  <c:v>9.9985999999968622E-4</c:v>
                </c:pt>
                <c:pt idx="49994">
                  <c:v>9.9987999999968631E-4</c:v>
                </c:pt>
                <c:pt idx="49995">
                  <c:v>9.9989999999968641E-4</c:v>
                </c:pt>
                <c:pt idx="49996">
                  <c:v>9.9991999999968651E-4</c:v>
                </c:pt>
                <c:pt idx="49997">
                  <c:v>9.9993999999968661E-4</c:v>
                </c:pt>
                <c:pt idx="49998">
                  <c:v>9.9995999999968671E-4</c:v>
                </c:pt>
                <c:pt idx="49999">
                  <c:v>9.9997999999968681E-4</c:v>
                </c:pt>
                <c:pt idx="50000">
                  <c:v>9.999999999996869E-4</c:v>
                </c:pt>
                <c:pt idx="50001">
                  <c:v>1.000019999999687E-3</c:v>
                </c:pt>
                <c:pt idx="50002">
                  <c:v>1.0000399999996871E-3</c:v>
                </c:pt>
                <c:pt idx="50003">
                  <c:v>1.0000599999996872E-3</c:v>
                </c:pt>
                <c:pt idx="50004">
                  <c:v>1.0000799999996873E-3</c:v>
                </c:pt>
                <c:pt idx="50005">
                  <c:v>1.0000999999996874E-3</c:v>
                </c:pt>
                <c:pt idx="50006">
                  <c:v>1.0001199999996875E-3</c:v>
                </c:pt>
                <c:pt idx="50007">
                  <c:v>1.0001399999996876E-3</c:v>
                </c:pt>
                <c:pt idx="50008">
                  <c:v>1.0001599999996877E-3</c:v>
                </c:pt>
                <c:pt idx="50009">
                  <c:v>1.0001799999996878E-3</c:v>
                </c:pt>
                <c:pt idx="50010">
                  <c:v>1.0001999999996879E-3</c:v>
                </c:pt>
                <c:pt idx="50011">
                  <c:v>1.000219999999688E-3</c:v>
                </c:pt>
                <c:pt idx="50012">
                  <c:v>1.0002399999996881E-3</c:v>
                </c:pt>
                <c:pt idx="50013">
                  <c:v>1.0002599999996882E-3</c:v>
                </c:pt>
                <c:pt idx="50014">
                  <c:v>1.0002799999996883E-3</c:v>
                </c:pt>
                <c:pt idx="50015">
                  <c:v>1.0002999999996884E-3</c:v>
                </c:pt>
                <c:pt idx="50016">
                  <c:v>1.0003199999996885E-3</c:v>
                </c:pt>
                <c:pt idx="50017">
                  <c:v>1.0003399999996886E-3</c:v>
                </c:pt>
                <c:pt idx="50018">
                  <c:v>1.0003599999996887E-3</c:v>
                </c:pt>
                <c:pt idx="50019">
                  <c:v>1.0003799999996888E-3</c:v>
                </c:pt>
                <c:pt idx="50020">
                  <c:v>1.0003999999996889E-3</c:v>
                </c:pt>
                <c:pt idx="50021">
                  <c:v>1.000419999999689E-3</c:v>
                </c:pt>
                <c:pt idx="50022">
                  <c:v>1.0004399999996891E-3</c:v>
                </c:pt>
                <c:pt idx="50023">
                  <c:v>1.0004599999996892E-3</c:v>
                </c:pt>
                <c:pt idx="50024">
                  <c:v>1.0004799999996893E-3</c:v>
                </c:pt>
                <c:pt idx="50025">
                  <c:v>1.0004999999996894E-3</c:v>
                </c:pt>
                <c:pt idx="50026">
                  <c:v>1.0005199999996895E-3</c:v>
                </c:pt>
                <c:pt idx="50027">
                  <c:v>1.0005399999996896E-3</c:v>
                </c:pt>
                <c:pt idx="50028">
                  <c:v>1.0005599999996896E-3</c:v>
                </c:pt>
                <c:pt idx="50029">
                  <c:v>1.0005799999996897E-3</c:v>
                </c:pt>
                <c:pt idx="50030">
                  <c:v>1.0005999999996898E-3</c:v>
                </c:pt>
                <c:pt idx="50031">
                  <c:v>1.0006199999996899E-3</c:v>
                </c:pt>
                <c:pt idx="50032">
                  <c:v>1.00063999999969E-3</c:v>
                </c:pt>
                <c:pt idx="50033">
                  <c:v>1.0006599999996901E-3</c:v>
                </c:pt>
                <c:pt idx="50034">
                  <c:v>1.0006799999996902E-3</c:v>
                </c:pt>
                <c:pt idx="50035">
                  <c:v>1.0006999999996903E-3</c:v>
                </c:pt>
                <c:pt idx="50036">
                  <c:v>1.0007199999996904E-3</c:v>
                </c:pt>
                <c:pt idx="50037">
                  <c:v>1.0007399999996905E-3</c:v>
                </c:pt>
                <c:pt idx="50038">
                  <c:v>1.0007599999996906E-3</c:v>
                </c:pt>
                <c:pt idx="50039">
                  <c:v>1.0007799999996907E-3</c:v>
                </c:pt>
                <c:pt idx="50040">
                  <c:v>1.0007999999996908E-3</c:v>
                </c:pt>
                <c:pt idx="50041">
                  <c:v>1.0008199999996909E-3</c:v>
                </c:pt>
                <c:pt idx="50042">
                  <c:v>1.000839999999691E-3</c:v>
                </c:pt>
                <c:pt idx="50043">
                  <c:v>1.0008599999996911E-3</c:v>
                </c:pt>
                <c:pt idx="50044">
                  <c:v>1.0008799999996912E-3</c:v>
                </c:pt>
                <c:pt idx="50045">
                  <c:v>1.0008999999996913E-3</c:v>
                </c:pt>
                <c:pt idx="50046">
                  <c:v>1.0009199999996914E-3</c:v>
                </c:pt>
                <c:pt idx="50047">
                  <c:v>1.0009399999996915E-3</c:v>
                </c:pt>
                <c:pt idx="50048">
                  <c:v>1.0009599999996916E-3</c:v>
                </c:pt>
                <c:pt idx="50049">
                  <c:v>1.0009799999996917E-3</c:v>
                </c:pt>
                <c:pt idx="50050">
                  <c:v>1.0009999999996918E-3</c:v>
                </c:pt>
                <c:pt idx="50051">
                  <c:v>1.0010199999996919E-3</c:v>
                </c:pt>
                <c:pt idx="50052">
                  <c:v>1.001039999999692E-3</c:v>
                </c:pt>
                <c:pt idx="50053">
                  <c:v>1.0010599999996921E-3</c:v>
                </c:pt>
                <c:pt idx="50054">
                  <c:v>1.0010799999996922E-3</c:v>
                </c:pt>
                <c:pt idx="50055">
                  <c:v>1.0010999999996923E-3</c:v>
                </c:pt>
                <c:pt idx="50056">
                  <c:v>1.0011199999996924E-3</c:v>
                </c:pt>
                <c:pt idx="50057">
                  <c:v>1.0011399999996925E-3</c:v>
                </c:pt>
                <c:pt idx="50058">
                  <c:v>1.0011599999996926E-3</c:v>
                </c:pt>
                <c:pt idx="50059">
                  <c:v>1.0011799999996927E-3</c:v>
                </c:pt>
                <c:pt idx="50060">
                  <c:v>1.0011999999996928E-3</c:v>
                </c:pt>
                <c:pt idx="50061">
                  <c:v>1.0012199999996929E-3</c:v>
                </c:pt>
                <c:pt idx="50062">
                  <c:v>1.001239999999693E-3</c:v>
                </c:pt>
                <c:pt idx="50063">
                  <c:v>1.0012599999996931E-3</c:v>
                </c:pt>
                <c:pt idx="50064">
                  <c:v>1.0012799999996932E-3</c:v>
                </c:pt>
                <c:pt idx="50065">
                  <c:v>1.0012999999996933E-3</c:v>
                </c:pt>
                <c:pt idx="50066">
                  <c:v>1.0013199999996934E-3</c:v>
                </c:pt>
                <c:pt idx="50067">
                  <c:v>1.0013399999996935E-3</c:v>
                </c:pt>
                <c:pt idx="50068">
                  <c:v>1.0013599999996936E-3</c:v>
                </c:pt>
                <c:pt idx="50069">
                  <c:v>1.0013799999996937E-3</c:v>
                </c:pt>
                <c:pt idx="50070">
                  <c:v>1.0013999999996938E-3</c:v>
                </c:pt>
                <c:pt idx="50071">
                  <c:v>1.0014199999996939E-3</c:v>
                </c:pt>
                <c:pt idx="50072">
                  <c:v>1.001439999999694E-3</c:v>
                </c:pt>
                <c:pt idx="50073">
                  <c:v>1.0014599999996941E-3</c:v>
                </c:pt>
                <c:pt idx="50074">
                  <c:v>1.0014799999996942E-3</c:v>
                </c:pt>
                <c:pt idx="50075">
                  <c:v>1.0014999999996943E-3</c:v>
                </c:pt>
                <c:pt idx="50076">
                  <c:v>1.0015199999996944E-3</c:v>
                </c:pt>
                <c:pt idx="50077">
                  <c:v>1.0015399999996945E-3</c:v>
                </c:pt>
                <c:pt idx="50078">
                  <c:v>1.0015599999996946E-3</c:v>
                </c:pt>
                <c:pt idx="50079">
                  <c:v>1.0015799999996947E-3</c:v>
                </c:pt>
                <c:pt idx="50080">
                  <c:v>1.0015999999996947E-3</c:v>
                </c:pt>
                <c:pt idx="50081">
                  <c:v>1.0016199999996948E-3</c:v>
                </c:pt>
                <c:pt idx="50082">
                  <c:v>1.0016399999996949E-3</c:v>
                </c:pt>
                <c:pt idx="50083">
                  <c:v>1.001659999999695E-3</c:v>
                </c:pt>
                <c:pt idx="50084">
                  <c:v>1.0016799999996951E-3</c:v>
                </c:pt>
                <c:pt idx="50085">
                  <c:v>1.0016999999996952E-3</c:v>
                </c:pt>
                <c:pt idx="50086">
                  <c:v>1.0017199999996953E-3</c:v>
                </c:pt>
                <c:pt idx="50087">
                  <c:v>1.0017399999996954E-3</c:v>
                </c:pt>
                <c:pt idx="50088">
                  <c:v>1.0017599999996955E-3</c:v>
                </c:pt>
                <c:pt idx="50089">
                  <c:v>1.0017799999996956E-3</c:v>
                </c:pt>
                <c:pt idx="50090">
                  <c:v>1.0017999999996957E-3</c:v>
                </c:pt>
                <c:pt idx="50091">
                  <c:v>1.0018199999996958E-3</c:v>
                </c:pt>
                <c:pt idx="50092">
                  <c:v>1.0018399999996959E-3</c:v>
                </c:pt>
                <c:pt idx="50093">
                  <c:v>1.001859999999696E-3</c:v>
                </c:pt>
                <c:pt idx="50094">
                  <c:v>1.0018799999996961E-3</c:v>
                </c:pt>
                <c:pt idx="50095">
                  <c:v>1.0018999999996962E-3</c:v>
                </c:pt>
                <c:pt idx="50096">
                  <c:v>1.0019199999996963E-3</c:v>
                </c:pt>
                <c:pt idx="50097">
                  <c:v>1.0019399999996964E-3</c:v>
                </c:pt>
                <c:pt idx="50098">
                  <c:v>1.0019599999996965E-3</c:v>
                </c:pt>
                <c:pt idx="50099">
                  <c:v>1.0019799999996966E-3</c:v>
                </c:pt>
                <c:pt idx="50100">
                  <c:v>1.0019999999996967E-3</c:v>
                </c:pt>
                <c:pt idx="50101">
                  <c:v>1.0020199999996968E-3</c:v>
                </c:pt>
                <c:pt idx="50102">
                  <c:v>1.0020399999996969E-3</c:v>
                </c:pt>
                <c:pt idx="50103">
                  <c:v>1.002059999999697E-3</c:v>
                </c:pt>
                <c:pt idx="50104">
                  <c:v>1.0020799999996971E-3</c:v>
                </c:pt>
                <c:pt idx="50105">
                  <c:v>1.0020999999996972E-3</c:v>
                </c:pt>
                <c:pt idx="50106">
                  <c:v>1.0021199999996973E-3</c:v>
                </c:pt>
                <c:pt idx="50107">
                  <c:v>1.0021399999996974E-3</c:v>
                </c:pt>
                <c:pt idx="50108">
                  <c:v>1.0021599999996975E-3</c:v>
                </c:pt>
                <c:pt idx="50109">
                  <c:v>1.0021799999996976E-3</c:v>
                </c:pt>
                <c:pt idx="50110">
                  <c:v>1.0021999999996977E-3</c:v>
                </c:pt>
                <c:pt idx="50111">
                  <c:v>1.0022199999996978E-3</c:v>
                </c:pt>
                <c:pt idx="50112">
                  <c:v>1.0022399999996979E-3</c:v>
                </c:pt>
                <c:pt idx="50113">
                  <c:v>1.002259999999698E-3</c:v>
                </c:pt>
                <c:pt idx="50114">
                  <c:v>1.0022799999996981E-3</c:v>
                </c:pt>
                <c:pt idx="50115">
                  <c:v>1.0022999999996982E-3</c:v>
                </c:pt>
                <c:pt idx="50116">
                  <c:v>1.0023199999996983E-3</c:v>
                </c:pt>
                <c:pt idx="50117">
                  <c:v>1.0023399999996984E-3</c:v>
                </c:pt>
                <c:pt idx="50118">
                  <c:v>1.0023599999996985E-3</c:v>
                </c:pt>
                <c:pt idx="50119">
                  <c:v>1.0023799999996986E-3</c:v>
                </c:pt>
                <c:pt idx="50120">
                  <c:v>1.0023999999996987E-3</c:v>
                </c:pt>
                <c:pt idx="50121">
                  <c:v>1.0024199999996988E-3</c:v>
                </c:pt>
                <c:pt idx="50122">
                  <c:v>1.0024399999996989E-3</c:v>
                </c:pt>
                <c:pt idx="50123">
                  <c:v>1.002459999999699E-3</c:v>
                </c:pt>
                <c:pt idx="50124">
                  <c:v>1.0024799999996991E-3</c:v>
                </c:pt>
                <c:pt idx="50125">
                  <c:v>1.0024999999996992E-3</c:v>
                </c:pt>
                <c:pt idx="50126">
                  <c:v>1.0025199999996993E-3</c:v>
                </c:pt>
                <c:pt idx="50127">
                  <c:v>1.0025399999996994E-3</c:v>
                </c:pt>
                <c:pt idx="50128">
                  <c:v>1.0025599999996995E-3</c:v>
                </c:pt>
                <c:pt idx="50129">
                  <c:v>1.0025799999996996E-3</c:v>
                </c:pt>
                <c:pt idx="50130">
                  <c:v>1.0025999999996997E-3</c:v>
                </c:pt>
                <c:pt idx="50131">
                  <c:v>1.0026199999996997E-3</c:v>
                </c:pt>
                <c:pt idx="50132">
                  <c:v>1.0026399999996998E-3</c:v>
                </c:pt>
                <c:pt idx="50133">
                  <c:v>1.0026599999996999E-3</c:v>
                </c:pt>
                <c:pt idx="50134">
                  <c:v>1.0026799999997E-3</c:v>
                </c:pt>
                <c:pt idx="50135">
                  <c:v>1.0026999999997001E-3</c:v>
                </c:pt>
                <c:pt idx="50136">
                  <c:v>1.0027199999997002E-3</c:v>
                </c:pt>
                <c:pt idx="50137">
                  <c:v>1.0027399999997003E-3</c:v>
                </c:pt>
                <c:pt idx="50138">
                  <c:v>1.0027599999997004E-3</c:v>
                </c:pt>
                <c:pt idx="50139">
                  <c:v>1.0027799999997005E-3</c:v>
                </c:pt>
                <c:pt idx="50140">
                  <c:v>1.0027999999997006E-3</c:v>
                </c:pt>
                <c:pt idx="50141">
                  <c:v>1.0028199999997007E-3</c:v>
                </c:pt>
                <c:pt idx="50142">
                  <c:v>1.0028399999997008E-3</c:v>
                </c:pt>
                <c:pt idx="50143">
                  <c:v>1.0028599999997009E-3</c:v>
                </c:pt>
                <c:pt idx="50144">
                  <c:v>1.002879999999701E-3</c:v>
                </c:pt>
                <c:pt idx="50145">
                  <c:v>1.0028999999997011E-3</c:v>
                </c:pt>
                <c:pt idx="50146">
                  <c:v>1.0029199999997012E-3</c:v>
                </c:pt>
                <c:pt idx="50147">
                  <c:v>1.0029399999997013E-3</c:v>
                </c:pt>
                <c:pt idx="50148">
                  <c:v>1.0029599999997014E-3</c:v>
                </c:pt>
                <c:pt idx="50149">
                  <c:v>1.0029799999997015E-3</c:v>
                </c:pt>
                <c:pt idx="50150">
                  <c:v>1.0029999999997016E-3</c:v>
                </c:pt>
                <c:pt idx="50151">
                  <c:v>1.0030199999997017E-3</c:v>
                </c:pt>
                <c:pt idx="50152">
                  <c:v>1.0030399999997018E-3</c:v>
                </c:pt>
                <c:pt idx="50153">
                  <c:v>1.0030599999997019E-3</c:v>
                </c:pt>
                <c:pt idx="50154">
                  <c:v>1.003079999999702E-3</c:v>
                </c:pt>
                <c:pt idx="50155">
                  <c:v>1.0030999999997021E-3</c:v>
                </c:pt>
                <c:pt idx="50156">
                  <c:v>1.0031199999997022E-3</c:v>
                </c:pt>
                <c:pt idx="50157">
                  <c:v>1.0031399999997023E-3</c:v>
                </c:pt>
                <c:pt idx="50158">
                  <c:v>1.0031599999997024E-3</c:v>
                </c:pt>
                <c:pt idx="50159">
                  <c:v>1.0031799999997025E-3</c:v>
                </c:pt>
                <c:pt idx="50160">
                  <c:v>1.0031999999997026E-3</c:v>
                </c:pt>
                <c:pt idx="50161">
                  <c:v>1.0032199999997027E-3</c:v>
                </c:pt>
                <c:pt idx="50162">
                  <c:v>1.0032399999997028E-3</c:v>
                </c:pt>
                <c:pt idx="50163">
                  <c:v>1.0032599999997029E-3</c:v>
                </c:pt>
                <c:pt idx="50164">
                  <c:v>1.003279999999703E-3</c:v>
                </c:pt>
                <c:pt idx="50165">
                  <c:v>1.0032999999997031E-3</c:v>
                </c:pt>
                <c:pt idx="50166">
                  <c:v>1.0033199999997032E-3</c:v>
                </c:pt>
                <c:pt idx="50167">
                  <c:v>1.0033399999997033E-3</c:v>
                </c:pt>
                <c:pt idx="50168">
                  <c:v>1.0033599999997034E-3</c:v>
                </c:pt>
                <c:pt idx="50169">
                  <c:v>1.0033799999997035E-3</c:v>
                </c:pt>
                <c:pt idx="50170">
                  <c:v>1.0033999999997036E-3</c:v>
                </c:pt>
                <c:pt idx="50171">
                  <c:v>1.0034199999997037E-3</c:v>
                </c:pt>
                <c:pt idx="50172">
                  <c:v>1.0034399999997038E-3</c:v>
                </c:pt>
                <c:pt idx="50173">
                  <c:v>1.0034599999997039E-3</c:v>
                </c:pt>
                <c:pt idx="50174">
                  <c:v>1.003479999999704E-3</c:v>
                </c:pt>
                <c:pt idx="50175">
                  <c:v>1.0034999999997041E-3</c:v>
                </c:pt>
                <c:pt idx="50176">
                  <c:v>1.0035199999997042E-3</c:v>
                </c:pt>
                <c:pt idx="50177">
                  <c:v>1.0035399999997043E-3</c:v>
                </c:pt>
                <c:pt idx="50178">
                  <c:v>1.0035599999997044E-3</c:v>
                </c:pt>
                <c:pt idx="50179">
                  <c:v>1.0035799999997045E-3</c:v>
                </c:pt>
                <c:pt idx="50180">
                  <c:v>1.0035999999997046E-3</c:v>
                </c:pt>
                <c:pt idx="50181">
                  <c:v>1.0036199999997047E-3</c:v>
                </c:pt>
                <c:pt idx="50182">
                  <c:v>1.0036399999997048E-3</c:v>
                </c:pt>
                <c:pt idx="50183">
                  <c:v>1.0036599999997048E-3</c:v>
                </c:pt>
                <c:pt idx="50184">
                  <c:v>1.0036799999997049E-3</c:v>
                </c:pt>
                <c:pt idx="50185">
                  <c:v>1.003699999999705E-3</c:v>
                </c:pt>
                <c:pt idx="50186">
                  <c:v>1.0037199999997051E-3</c:v>
                </c:pt>
                <c:pt idx="50187">
                  <c:v>1.0037399999997052E-3</c:v>
                </c:pt>
                <c:pt idx="50188">
                  <c:v>1.0037599999997053E-3</c:v>
                </c:pt>
                <c:pt idx="50189">
                  <c:v>1.0037799999997054E-3</c:v>
                </c:pt>
                <c:pt idx="50190">
                  <c:v>1.0037999999997055E-3</c:v>
                </c:pt>
                <c:pt idx="50191">
                  <c:v>1.0038199999997056E-3</c:v>
                </c:pt>
                <c:pt idx="50192">
                  <c:v>1.0038399999997057E-3</c:v>
                </c:pt>
                <c:pt idx="50193">
                  <c:v>1.0038599999997058E-3</c:v>
                </c:pt>
                <c:pt idx="50194">
                  <c:v>1.0038799999997059E-3</c:v>
                </c:pt>
                <c:pt idx="50195">
                  <c:v>1.003899999999706E-3</c:v>
                </c:pt>
                <c:pt idx="50196">
                  <c:v>1.0039199999997061E-3</c:v>
                </c:pt>
                <c:pt idx="50197">
                  <c:v>1.0039399999997062E-3</c:v>
                </c:pt>
                <c:pt idx="50198">
                  <c:v>1.0039599999997063E-3</c:v>
                </c:pt>
                <c:pt idx="50199">
                  <c:v>1.0039799999997064E-3</c:v>
                </c:pt>
                <c:pt idx="50200">
                  <c:v>1.0039999999997065E-3</c:v>
                </c:pt>
                <c:pt idx="50201">
                  <c:v>1.0040199999997066E-3</c:v>
                </c:pt>
                <c:pt idx="50202">
                  <c:v>1.0040399999997067E-3</c:v>
                </c:pt>
                <c:pt idx="50203">
                  <c:v>1.0040599999997068E-3</c:v>
                </c:pt>
                <c:pt idx="50204">
                  <c:v>1.0040799999997069E-3</c:v>
                </c:pt>
                <c:pt idx="50205">
                  <c:v>1.004099999999707E-3</c:v>
                </c:pt>
                <c:pt idx="50206">
                  <c:v>1.0041199999997071E-3</c:v>
                </c:pt>
                <c:pt idx="50207">
                  <c:v>1.0041399999997072E-3</c:v>
                </c:pt>
                <c:pt idx="50208">
                  <c:v>1.0041599999997073E-3</c:v>
                </c:pt>
                <c:pt idx="50209">
                  <c:v>1.0041799999997074E-3</c:v>
                </c:pt>
                <c:pt idx="50210">
                  <c:v>1.0041999999997075E-3</c:v>
                </c:pt>
                <c:pt idx="50211">
                  <c:v>1.0042199999997076E-3</c:v>
                </c:pt>
                <c:pt idx="50212">
                  <c:v>1.0042399999997077E-3</c:v>
                </c:pt>
                <c:pt idx="50213">
                  <c:v>1.0042599999997078E-3</c:v>
                </c:pt>
                <c:pt idx="50214">
                  <c:v>1.0042799999997079E-3</c:v>
                </c:pt>
                <c:pt idx="50215">
                  <c:v>1.004299999999708E-3</c:v>
                </c:pt>
                <c:pt idx="50216">
                  <c:v>1.0043199999997081E-3</c:v>
                </c:pt>
                <c:pt idx="50217">
                  <c:v>1.0043399999997082E-3</c:v>
                </c:pt>
                <c:pt idx="50218">
                  <c:v>1.0043599999997083E-3</c:v>
                </c:pt>
                <c:pt idx="50219">
                  <c:v>1.0043799999997084E-3</c:v>
                </c:pt>
                <c:pt idx="50220">
                  <c:v>1.0043999999997085E-3</c:v>
                </c:pt>
                <c:pt idx="50221">
                  <c:v>1.0044199999997086E-3</c:v>
                </c:pt>
                <c:pt idx="50222">
                  <c:v>1.0044399999997087E-3</c:v>
                </c:pt>
                <c:pt idx="50223">
                  <c:v>1.0044599999997088E-3</c:v>
                </c:pt>
                <c:pt idx="50224">
                  <c:v>1.0044799999997089E-3</c:v>
                </c:pt>
                <c:pt idx="50225">
                  <c:v>1.004499999999709E-3</c:v>
                </c:pt>
                <c:pt idx="50226">
                  <c:v>1.0045199999997091E-3</c:v>
                </c:pt>
                <c:pt idx="50227">
                  <c:v>1.0045399999997092E-3</c:v>
                </c:pt>
                <c:pt idx="50228">
                  <c:v>1.0045599999997093E-3</c:v>
                </c:pt>
                <c:pt idx="50229">
                  <c:v>1.0045799999997094E-3</c:v>
                </c:pt>
                <c:pt idx="50230">
                  <c:v>1.0045999999997095E-3</c:v>
                </c:pt>
                <c:pt idx="50231">
                  <c:v>1.0046199999997096E-3</c:v>
                </c:pt>
                <c:pt idx="50232">
                  <c:v>1.0046399999997097E-3</c:v>
                </c:pt>
                <c:pt idx="50233">
                  <c:v>1.0046599999997098E-3</c:v>
                </c:pt>
                <c:pt idx="50234">
                  <c:v>1.0046799999997099E-3</c:v>
                </c:pt>
                <c:pt idx="50235">
                  <c:v>1.0046999999997099E-3</c:v>
                </c:pt>
                <c:pt idx="50236">
                  <c:v>1.00471999999971E-3</c:v>
                </c:pt>
                <c:pt idx="50237">
                  <c:v>1.0047399999997101E-3</c:v>
                </c:pt>
                <c:pt idx="50238">
                  <c:v>1.0047599999997102E-3</c:v>
                </c:pt>
                <c:pt idx="50239">
                  <c:v>1.0047799999997103E-3</c:v>
                </c:pt>
                <c:pt idx="50240">
                  <c:v>1.0047999999997104E-3</c:v>
                </c:pt>
                <c:pt idx="50241">
                  <c:v>1.0048199999997105E-3</c:v>
                </c:pt>
                <c:pt idx="50242">
                  <c:v>1.0048399999997106E-3</c:v>
                </c:pt>
                <c:pt idx="50243">
                  <c:v>1.0048599999997107E-3</c:v>
                </c:pt>
                <c:pt idx="50244">
                  <c:v>1.0048799999997108E-3</c:v>
                </c:pt>
                <c:pt idx="50245">
                  <c:v>1.0048999999997109E-3</c:v>
                </c:pt>
                <c:pt idx="50246">
                  <c:v>1.004919999999711E-3</c:v>
                </c:pt>
                <c:pt idx="50247">
                  <c:v>1.0049399999997111E-3</c:v>
                </c:pt>
                <c:pt idx="50248">
                  <c:v>1.0049599999997112E-3</c:v>
                </c:pt>
                <c:pt idx="50249">
                  <c:v>1.0049799999997113E-3</c:v>
                </c:pt>
                <c:pt idx="50250">
                  <c:v>1.0049999999997114E-3</c:v>
                </c:pt>
                <c:pt idx="50251">
                  <c:v>1.0050199999997115E-3</c:v>
                </c:pt>
                <c:pt idx="50252">
                  <c:v>1.0050399999997116E-3</c:v>
                </c:pt>
                <c:pt idx="50253">
                  <c:v>1.0050599999997117E-3</c:v>
                </c:pt>
                <c:pt idx="50254">
                  <c:v>1.0050799999997118E-3</c:v>
                </c:pt>
                <c:pt idx="50255">
                  <c:v>1.0050999999997119E-3</c:v>
                </c:pt>
                <c:pt idx="50256">
                  <c:v>1.005119999999712E-3</c:v>
                </c:pt>
                <c:pt idx="50257">
                  <c:v>1.0051399999997121E-3</c:v>
                </c:pt>
                <c:pt idx="50258">
                  <c:v>1.0051599999997122E-3</c:v>
                </c:pt>
                <c:pt idx="50259">
                  <c:v>1.0051799999997123E-3</c:v>
                </c:pt>
                <c:pt idx="50260">
                  <c:v>1.0051999999997124E-3</c:v>
                </c:pt>
                <c:pt idx="50261">
                  <c:v>1.0052199999997125E-3</c:v>
                </c:pt>
                <c:pt idx="50262">
                  <c:v>1.0052399999997126E-3</c:v>
                </c:pt>
                <c:pt idx="50263">
                  <c:v>1.0052599999997127E-3</c:v>
                </c:pt>
                <c:pt idx="50264">
                  <c:v>1.0052799999997128E-3</c:v>
                </c:pt>
                <c:pt idx="50265">
                  <c:v>1.0052999999997129E-3</c:v>
                </c:pt>
                <c:pt idx="50266">
                  <c:v>1.005319999999713E-3</c:v>
                </c:pt>
                <c:pt idx="50267">
                  <c:v>1.0053399999997131E-3</c:v>
                </c:pt>
                <c:pt idx="50268">
                  <c:v>1.0053599999997132E-3</c:v>
                </c:pt>
                <c:pt idx="50269">
                  <c:v>1.0053799999997133E-3</c:v>
                </c:pt>
                <c:pt idx="50270">
                  <c:v>1.0053999999997134E-3</c:v>
                </c:pt>
                <c:pt idx="50271">
                  <c:v>1.0054199999997135E-3</c:v>
                </c:pt>
                <c:pt idx="50272">
                  <c:v>1.0054399999997136E-3</c:v>
                </c:pt>
                <c:pt idx="50273">
                  <c:v>1.0054599999997137E-3</c:v>
                </c:pt>
                <c:pt idx="50274">
                  <c:v>1.0054799999997138E-3</c:v>
                </c:pt>
                <c:pt idx="50275">
                  <c:v>1.0054999999997139E-3</c:v>
                </c:pt>
                <c:pt idx="50276">
                  <c:v>1.005519999999714E-3</c:v>
                </c:pt>
                <c:pt idx="50277">
                  <c:v>1.0055399999997141E-3</c:v>
                </c:pt>
                <c:pt idx="50278">
                  <c:v>1.0055599999997142E-3</c:v>
                </c:pt>
                <c:pt idx="50279">
                  <c:v>1.0055799999997143E-3</c:v>
                </c:pt>
                <c:pt idx="50280">
                  <c:v>1.0055999999997144E-3</c:v>
                </c:pt>
                <c:pt idx="50281">
                  <c:v>1.0056199999997145E-3</c:v>
                </c:pt>
                <c:pt idx="50282">
                  <c:v>1.0056399999997146E-3</c:v>
                </c:pt>
                <c:pt idx="50283">
                  <c:v>1.0056599999997147E-3</c:v>
                </c:pt>
                <c:pt idx="50284">
                  <c:v>1.0056799999997148E-3</c:v>
                </c:pt>
                <c:pt idx="50285">
                  <c:v>1.0056999999997149E-3</c:v>
                </c:pt>
                <c:pt idx="50286">
                  <c:v>1.0057199999997149E-3</c:v>
                </c:pt>
                <c:pt idx="50287">
                  <c:v>1.005739999999715E-3</c:v>
                </c:pt>
                <c:pt idx="50288">
                  <c:v>1.0057599999997151E-3</c:v>
                </c:pt>
                <c:pt idx="50289">
                  <c:v>1.0057799999997152E-3</c:v>
                </c:pt>
                <c:pt idx="50290">
                  <c:v>1.0057999999997153E-3</c:v>
                </c:pt>
                <c:pt idx="50291">
                  <c:v>1.0058199999997154E-3</c:v>
                </c:pt>
                <c:pt idx="50292">
                  <c:v>1.0058399999997155E-3</c:v>
                </c:pt>
                <c:pt idx="50293">
                  <c:v>1.0058599999997156E-3</c:v>
                </c:pt>
                <c:pt idx="50294">
                  <c:v>1.0058799999997157E-3</c:v>
                </c:pt>
                <c:pt idx="50295">
                  <c:v>1.0058999999997158E-3</c:v>
                </c:pt>
                <c:pt idx="50296">
                  <c:v>1.0059199999997159E-3</c:v>
                </c:pt>
                <c:pt idx="50297">
                  <c:v>1.005939999999716E-3</c:v>
                </c:pt>
                <c:pt idx="50298">
                  <c:v>1.0059599999997161E-3</c:v>
                </c:pt>
                <c:pt idx="50299">
                  <c:v>1.0059799999997162E-3</c:v>
                </c:pt>
                <c:pt idx="50300">
                  <c:v>1.0059999999997163E-3</c:v>
                </c:pt>
                <c:pt idx="50301">
                  <c:v>1.0060199999997164E-3</c:v>
                </c:pt>
                <c:pt idx="50302">
                  <c:v>1.0060399999997165E-3</c:v>
                </c:pt>
                <c:pt idx="50303">
                  <c:v>1.0060599999997166E-3</c:v>
                </c:pt>
                <c:pt idx="50304">
                  <c:v>1.0060799999997167E-3</c:v>
                </c:pt>
                <c:pt idx="50305">
                  <c:v>1.0060999999997168E-3</c:v>
                </c:pt>
                <c:pt idx="50306">
                  <c:v>1.0061199999997169E-3</c:v>
                </c:pt>
                <c:pt idx="50307">
                  <c:v>1.006139999999717E-3</c:v>
                </c:pt>
                <c:pt idx="50308">
                  <c:v>1.0061599999997171E-3</c:v>
                </c:pt>
                <c:pt idx="50309">
                  <c:v>1.0061799999997172E-3</c:v>
                </c:pt>
                <c:pt idx="50310">
                  <c:v>1.0061999999997173E-3</c:v>
                </c:pt>
                <c:pt idx="50311">
                  <c:v>1.0062199999997174E-3</c:v>
                </c:pt>
                <c:pt idx="50312">
                  <c:v>1.0062399999997175E-3</c:v>
                </c:pt>
                <c:pt idx="50313">
                  <c:v>1.0062599999997176E-3</c:v>
                </c:pt>
                <c:pt idx="50314">
                  <c:v>1.0062799999997177E-3</c:v>
                </c:pt>
                <c:pt idx="50315">
                  <c:v>1.0062999999997178E-3</c:v>
                </c:pt>
                <c:pt idx="50316">
                  <c:v>1.0063199999997179E-3</c:v>
                </c:pt>
                <c:pt idx="50317">
                  <c:v>1.006339999999718E-3</c:v>
                </c:pt>
                <c:pt idx="50318">
                  <c:v>1.0063599999997181E-3</c:v>
                </c:pt>
                <c:pt idx="50319">
                  <c:v>1.0063799999997182E-3</c:v>
                </c:pt>
                <c:pt idx="50320">
                  <c:v>1.0063999999997183E-3</c:v>
                </c:pt>
                <c:pt idx="50321">
                  <c:v>1.0064199999997184E-3</c:v>
                </c:pt>
                <c:pt idx="50322">
                  <c:v>1.0064399999997185E-3</c:v>
                </c:pt>
                <c:pt idx="50323">
                  <c:v>1.0064599999997186E-3</c:v>
                </c:pt>
                <c:pt idx="50324">
                  <c:v>1.0064799999997187E-3</c:v>
                </c:pt>
                <c:pt idx="50325">
                  <c:v>1.0064999999997188E-3</c:v>
                </c:pt>
                <c:pt idx="50326">
                  <c:v>1.0065199999997189E-3</c:v>
                </c:pt>
                <c:pt idx="50327">
                  <c:v>1.006539999999719E-3</c:v>
                </c:pt>
                <c:pt idx="50328">
                  <c:v>1.0065599999997191E-3</c:v>
                </c:pt>
                <c:pt idx="50329">
                  <c:v>1.0065799999997192E-3</c:v>
                </c:pt>
                <c:pt idx="50330">
                  <c:v>1.0065999999997193E-3</c:v>
                </c:pt>
                <c:pt idx="50331">
                  <c:v>1.0066199999997194E-3</c:v>
                </c:pt>
                <c:pt idx="50332">
                  <c:v>1.0066399999997195E-3</c:v>
                </c:pt>
                <c:pt idx="50333">
                  <c:v>1.0066599999997196E-3</c:v>
                </c:pt>
                <c:pt idx="50334">
                  <c:v>1.0066799999997197E-3</c:v>
                </c:pt>
                <c:pt idx="50335">
                  <c:v>1.0066999999997198E-3</c:v>
                </c:pt>
                <c:pt idx="50336">
                  <c:v>1.0067199999997199E-3</c:v>
                </c:pt>
                <c:pt idx="50337">
                  <c:v>1.00673999999972E-3</c:v>
                </c:pt>
                <c:pt idx="50338">
                  <c:v>1.00675999999972E-3</c:v>
                </c:pt>
                <c:pt idx="50339">
                  <c:v>1.0067799999997201E-3</c:v>
                </c:pt>
                <c:pt idx="50340">
                  <c:v>1.0067999999997202E-3</c:v>
                </c:pt>
                <c:pt idx="50341">
                  <c:v>1.0068199999997203E-3</c:v>
                </c:pt>
                <c:pt idx="50342">
                  <c:v>1.0068399999997204E-3</c:v>
                </c:pt>
                <c:pt idx="50343">
                  <c:v>1.0068599999997205E-3</c:v>
                </c:pt>
                <c:pt idx="50344">
                  <c:v>1.0068799999997206E-3</c:v>
                </c:pt>
                <c:pt idx="50345">
                  <c:v>1.0068999999997207E-3</c:v>
                </c:pt>
                <c:pt idx="50346">
                  <c:v>1.0069199999997208E-3</c:v>
                </c:pt>
                <c:pt idx="50347">
                  <c:v>1.0069399999997209E-3</c:v>
                </c:pt>
                <c:pt idx="50348">
                  <c:v>1.006959999999721E-3</c:v>
                </c:pt>
                <c:pt idx="50349">
                  <c:v>1.0069799999997211E-3</c:v>
                </c:pt>
                <c:pt idx="50350">
                  <c:v>1.0069999999997212E-3</c:v>
                </c:pt>
                <c:pt idx="50351">
                  <c:v>1.0070199999997213E-3</c:v>
                </c:pt>
                <c:pt idx="50352">
                  <c:v>1.0070399999997214E-3</c:v>
                </c:pt>
                <c:pt idx="50353">
                  <c:v>1.0070599999997215E-3</c:v>
                </c:pt>
                <c:pt idx="50354">
                  <c:v>1.0070799999997216E-3</c:v>
                </c:pt>
                <c:pt idx="50355">
                  <c:v>1.0070999999997217E-3</c:v>
                </c:pt>
                <c:pt idx="50356">
                  <c:v>1.0071199999997218E-3</c:v>
                </c:pt>
                <c:pt idx="50357">
                  <c:v>1.0071399999997219E-3</c:v>
                </c:pt>
                <c:pt idx="50358">
                  <c:v>1.007159999999722E-3</c:v>
                </c:pt>
                <c:pt idx="50359">
                  <c:v>1.0071799999997221E-3</c:v>
                </c:pt>
                <c:pt idx="50360">
                  <c:v>1.0071999999997222E-3</c:v>
                </c:pt>
                <c:pt idx="50361">
                  <c:v>1.0072199999997223E-3</c:v>
                </c:pt>
                <c:pt idx="50362">
                  <c:v>1.0072399999997224E-3</c:v>
                </c:pt>
                <c:pt idx="50363">
                  <c:v>1.0072599999997225E-3</c:v>
                </c:pt>
                <c:pt idx="50364">
                  <c:v>1.0072799999997226E-3</c:v>
                </c:pt>
                <c:pt idx="50365">
                  <c:v>1.0072999999997227E-3</c:v>
                </c:pt>
                <c:pt idx="50366">
                  <c:v>1.0073199999997228E-3</c:v>
                </c:pt>
                <c:pt idx="50367">
                  <c:v>1.0073399999997229E-3</c:v>
                </c:pt>
                <c:pt idx="50368">
                  <c:v>1.007359999999723E-3</c:v>
                </c:pt>
                <c:pt idx="50369">
                  <c:v>1.0073799999997231E-3</c:v>
                </c:pt>
                <c:pt idx="50370">
                  <c:v>1.0073999999997232E-3</c:v>
                </c:pt>
                <c:pt idx="50371">
                  <c:v>1.0074199999997233E-3</c:v>
                </c:pt>
                <c:pt idx="50372">
                  <c:v>1.0074399999997234E-3</c:v>
                </c:pt>
                <c:pt idx="50373">
                  <c:v>1.0074599999997235E-3</c:v>
                </c:pt>
                <c:pt idx="50374">
                  <c:v>1.0074799999997236E-3</c:v>
                </c:pt>
                <c:pt idx="50375">
                  <c:v>1.0074999999997237E-3</c:v>
                </c:pt>
                <c:pt idx="50376">
                  <c:v>1.0075199999997238E-3</c:v>
                </c:pt>
                <c:pt idx="50377">
                  <c:v>1.0075399999997239E-3</c:v>
                </c:pt>
                <c:pt idx="50378">
                  <c:v>1.007559999999724E-3</c:v>
                </c:pt>
                <c:pt idx="50379">
                  <c:v>1.0075799999997241E-3</c:v>
                </c:pt>
                <c:pt idx="50380">
                  <c:v>1.0075999999997242E-3</c:v>
                </c:pt>
                <c:pt idx="50381">
                  <c:v>1.0076199999997243E-3</c:v>
                </c:pt>
                <c:pt idx="50382">
                  <c:v>1.0076399999997244E-3</c:v>
                </c:pt>
                <c:pt idx="50383">
                  <c:v>1.0076599999997245E-3</c:v>
                </c:pt>
                <c:pt idx="50384">
                  <c:v>1.0076799999997246E-3</c:v>
                </c:pt>
                <c:pt idx="50385">
                  <c:v>1.0076999999997247E-3</c:v>
                </c:pt>
                <c:pt idx="50386">
                  <c:v>1.0077199999997248E-3</c:v>
                </c:pt>
                <c:pt idx="50387">
                  <c:v>1.0077399999997249E-3</c:v>
                </c:pt>
                <c:pt idx="50388">
                  <c:v>1.007759999999725E-3</c:v>
                </c:pt>
                <c:pt idx="50389">
                  <c:v>1.0077799999997251E-3</c:v>
                </c:pt>
                <c:pt idx="50390">
                  <c:v>1.0077999999997251E-3</c:v>
                </c:pt>
                <c:pt idx="50391">
                  <c:v>1.0078199999997252E-3</c:v>
                </c:pt>
                <c:pt idx="50392">
                  <c:v>1.0078399999997253E-3</c:v>
                </c:pt>
                <c:pt idx="50393">
                  <c:v>1.0078599999997254E-3</c:v>
                </c:pt>
                <c:pt idx="50394">
                  <c:v>1.0078799999997255E-3</c:v>
                </c:pt>
                <c:pt idx="50395">
                  <c:v>1.0078999999997256E-3</c:v>
                </c:pt>
                <c:pt idx="50396">
                  <c:v>1.0079199999997257E-3</c:v>
                </c:pt>
                <c:pt idx="50397">
                  <c:v>1.0079399999997258E-3</c:v>
                </c:pt>
                <c:pt idx="50398">
                  <c:v>1.0079599999997259E-3</c:v>
                </c:pt>
                <c:pt idx="50399">
                  <c:v>1.007979999999726E-3</c:v>
                </c:pt>
                <c:pt idx="50400">
                  <c:v>1.0079999999997261E-3</c:v>
                </c:pt>
                <c:pt idx="50401">
                  <c:v>1.0080199999997262E-3</c:v>
                </c:pt>
                <c:pt idx="50402">
                  <c:v>1.0080399999997263E-3</c:v>
                </c:pt>
                <c:pt idx="50403">
                  <c:v>1.0080599999997264E-3</c:v>
                </c:pt>
                <c:pt idx="50404">
                  <c:v>1.0080799999997265E-3</c:v>
                </c:pt>
                <c:pt idx="50405">
                  <c:v>1.0080999999997266E-3</c:v>
                </c:pt>
                <c:pt idx="50406">
                  <c:v>1.0081199999997267E-3</c:v>
                </c:pt>
                <c:pt idx="50407">
                  <c:v>1.0081399999997268E-3</c:v>
                </c:pt>
                <c:pt idx="50408">
                  <c:v>1.0081599999997269E-3</c:v>
                </c:pt>
                <c:pt idx="50409">
                  <c:v>1.008179999999727E-3</c:v>
                </c:pt>
                <c:pt idx="50410">
                  <c:v>1.0081999999997271E-3</c:v>
                </c:pt>
                <c:pt idx="50411">
                  <c:v>1.0082199999997272E-3</c:v>
                </c:pt>
                <c:pt idx="50412">
                  <c:v>1.0082399999997273E-3</c:v>
                </c:pt>
                <c:pt idx="50413">
                  <c:v>1.0082599999997274E-3</c:v>
                </c:pt>
                <c:pt idx="50414">
                  <c:v>1.0082799999997275E-3</c:v>
                </c:pt>
                <c:pt idx="50415">
                  <c:v>1.0082999999997276E-3</c:v>
                </c:pt>
                <c:pt idx="50416">
                  <c:v>1.0083199999997277E-3</c:v>
                </c:pt>
                <c:pt idx="50417">
                  <c:v>1.0083399999997278E-3</c:v>
                </c:pt>
                <c:pt idx="50418">
                  <c:v>1.0083599999997279E-3</c:v>
                </c:pt>
                <c:pt idx="50419">
                  <c:v>1.008379999999728E-3</c:v>
                </c:pt>
                <c:pt idx="50420">
                  <c:v>1.0083999999997281E-3</c:v>
                </c:pt>
                <c:pt idx="50421">
                  <c:v>1.0084199999997282E-3</c:v>
                </c:pt>
                <c:pt idx="50422">
                  <c:v>1.0084399999997283E-3</c:v>
                </c:pt>
                <c:pt idx="50423">
                  <c:v>1.0084599999997284E-3</c:v>
                </c:pt>
                <c:pt idx="50424">
                  <c:v>1.0084799999997285E-3</c:v>
                </c:pt>
                <c:pt idx="50425">
                  <c:v>1.0084999999997286E-3</c:v>
                </c:pt>
                <c:pt idx="50426">
                  <c:v>1.0085199999997287E-3</c:v>
                </c:pt>
                <c:pt idx="50427">
                  <c:v>1.0085399999997288E-3</c:v>
                </c:pt>
                <c:pt idx="50428">
                  <c:v>1.0085599999997289E-3</c:v>
                </c:pt>
                <c:pt idx="50429">
                  <c:v>1.008579999999729E-3</c:v>
                </c:pt>
                <c:pt idx="50430">
                  <c:v>1.0085999999997291E-3</c:v>
                </c:pt>
                <c:pt idx="50431">
                  <c:v>1.0086199999997292E-3</c:v>
                </c:pt>
                <c:pt idx="50432">
                  <c:v>1.0086399999997293E-3</c:v>
                </c:pt>
                <c:pt idx="50433">
                  <c:v>1.0086599999997294E-3</c:v>
                </c:pt>
                <c:pt idx="50434">
                  <c:v>1.0086799999997295E-3</c:v>
                </c:pt>
                <c:pt idx="50435">
                  <c:v>1.0086999999997296E-3</c:v>
                </c:pt>
                <c:pt idx="50436">
                  <c:v>1.0087199999997297E-3</c:v>
                </c:pt>
                <c:pt idx="50437">
                  <c:v>1.0087399999997298E-3</c:v>
                </c:pt>
                <c:pt idx="50438">
                  <c:v>1.0087599999997299E-3</c:v>
                </c:pt>
                <c:pt idx="50439">
                  <c:v>1.00877999999973E-3</c:v>
                </c:pt>
                <c:pt idx="50440">
                  <c:v>1.0087999999997301E-3</c:v>
                </c:pt>
                <c:pt idx="50441">
                  <c:v>1.0088199999997301E-3</c:v>
                </c:pt>
                <c:pt idx="50442">
                  <c:v>1.0088399999997302E-3</c:v>
                </c:pt>
                <c:pt idx="50443">
                  <c:v>1.0088599999997303E-3</c:v>
                </c:pt>
                <c:pt idx="50444">
                  <c:v>1.0088799999997304E-3</c:v>
                </c:pt>
                <c:pt idx="50445">
                  <c:v>1.0088999999997305E-3</c:v>
                </c:pt>
                <c:pt idx="50446">
                  <c:v>1.0089199999997306E-3</c:v>
                </c:pt>
                <c:pt idx="50447">
                  <c:v>1.0089399999997307E-3</c:v>
                </c:pt>
                <c:pt idx="50448">
                  <c:v>1.0089599999997308E-3</c:v>
                </c:pt>
                <c:pt idx="50449">
                  <c:v>1.0089799999997309E-3</c:v>
                </c:pt>
                <c:pt idx="50450">
                  <c:v>1.008999999999731E-3</c:v>
                </c:pt>
                <c:pt idx="50451">
                  <c:v>1.0090199999997311E-3</c:v>
                </c:pt>
                <c:pt idx="50452">
                  <c:v>1.0090399999997312E-3</c:v>
                </c:pt>
                <c:pt idx="50453">
                  <c:v>1.0090599999997313E-3</c:v>
                </c:pt>
                <c:pt idx="50454">
                  <c:v>1.0090799999997314E-3</c:v>
                </c:pt>
                <c:pt idx="50455">
                  <c:v>1.0090999999997315E-3</c:v>
                </c:pt>
                <c:pt idx="50456">
                  <c:v>1.0091199999997316E-3</c:v>
                </c:pt>
                <c:pt idx="50457">
                  <c:v>1.0091399999997317E-3</c:v>
                </c:pt>
                <c:pt idx="50458">
                  <c:v>1.0091599999997318E-3</c:v>
                </c:pt>
                <c:pt idx="50459">
                  <c:v>1.0091799999997319E-3</c:v>
                </c:pt>
                <c:pt idx="50460">
                  <c:v>1.009199999999732E-3</c:v>
                </c:pt>
                <c:pt idx="50461">
                  <c:v>1.0092199999997321E-3</c:v>
                </c:pt>
                <c:pt idx="50462">
                  <c:v>1.0092399999997322E-3</c:v>
                </c:pt>
                <c:pt idx="50463">
                  <c:v>1.0092599999997323E-3</c:v>
                </c:pt>
                <c:pt idx="50464">
                  <c:v>1.0092799999997324E-3</c:v>
                </c:pt>
                <c:pt idx="50465">
                  <c:v>1.0092999999997325E-3</c:v>
                </c:pt>
                <c:pt idx="50466">
                  <c:v>1.0093199999997326E-3</c:v>
                </c:pt>
                <c:pt idx="50467">
                  <c:v>1.0093399999997327E-3</c:v>
                </c:pt>
                <c:pt idx="50468">
                  <c:v>1.0093599999997328E-3</c:v>
                </c:pt>
                <c:pt idx="50469">
                  <c:v>1.0093799999997329E-3</c:v>
                </c:pt>
                <c:pt idx="50470">
                  <c:v>1.009399999999733E-3</c:v>
                </c:pt>
                <c:pt idx="50471">
                  <c:v>1.0094199999997331E-3</c:v>
                </c:pt>
                <c:pt idx="50472">
                  <c:v>1.0094399999997332E-3</c:v>
                </c:pt>
                <c:pt idx="50473">
                  <c:v>1.0094599999997333E-3</c:v>
                </c:pt>
                <c:pt idx="50474">
                  <c:v>1.0094799999997334E-3</c:v>
                </c:pt>
                <c:pt idx="50475">
                  <c:v>1.0094999999997335E-3</c:v>
                </c:pt>
                <c:pt idx="50476">
                  <c:v>1.0095199999997336E-3</c:v>
                </c:pt>
                <c:pt idx="50477">
                  <c:v>1.0095399999997337E-3</c:v>
                </c:pt>
                <c:pt idx="50478">
                  <c:v>1.0095599999997338E-3</c:v>
                </c:pt>
                <c:pt idx="50479">
                  <c:v>1.0095799999997339E-3</c:v>
                </c:pt>
                <c:pt idx="50480">
                  <c:v>1.009599999999734E-3</c:v>
                </c:pt>
                <c:pt idx="50481">
                  <c:v>1.0096199999997341E-3</c:v>
                </c:pt>
                <c:pt idx="50482">
                  <c:v>1.0096399999997342E-3</c:v>
                </c:pt>
                <c:pt idx="50483">
                  <c:v>1.0096599999997343E-3</c:v>
                </c:pt>
                <c:pt idx="50484">
                  <c:v>1.0096799999997344E-3</c:v>
                </c:pt>
                <c:pt idx="50485">
                  <c:v>1.0096999999997345E-3</c:v>
                </c:pt>
                <c:pt idx="50486">
                  <c:v>1.0097199999997346E-3</c:v>
                </c:pt>
                <c:pt idx="50487">
                  <c:v>1.0097399999997347E-3</c:v>
                </c:pt>
                <c:pt idx="50488">
                  <c:v>1.0097599999997348E-3</c:v>
                </c:pt>
                <c:pt idx="50489">
                  <c:v>1.0097799999997349E-3</c:v>
                </c:pt>
                <c:pt idx="50490">
                  <c:v>1.009799999999735E-3</c:v>
                </c:pt>
                <c:pt idx="50491">
                  <c:v>1.0098199999997351E-3</c:v>
                </c:pt>
                <c:pt idx="50492">
                  <c:v>1.0098399999997352E-3</c:v>
                </c:pt>
                <c:pt idx="50493">
                  <c:v>1.0098599999997352E-3</c:v>
                </c:pt>
                <c:pt idx="50494">
                  <c:v>1.0098799999997353E-3</c:v>
                </c:pt>
                <c:pt idx="50495">
                  <c:v>1.0098999999997354E-3</c:v>
                </c:pt>
                <c:pt idx="50496">
                  <c:v>1.0099199999997355E-3</c:v>
                </c:pt>
                <c:pt idx="50497">
                  <c:v>1.0099399999997356E-3</c:v>
                </c:pt>
                <c:pt idx="50498">
                  <c:v>1.0099599999997357E-3</c:v>
                </c:pt>
                <c:pt idx="50499">
                  <c:v>1.0099799999997358E-3</c:v>
                </c:pt>
                <c:pt idx="50500">
                  <c:v>1.0099999999997359E-3</c:v>
                </c:pt>
                <c:pt idx="50501">
                  <c:v>1.010019999999736E-3</c:v>
                </c:pt>
                <c:pt idx="50502">
                  <c:v>1.0100399999997361E-3</c:v>
                </c:pt>
                <c:pt idx="50503">
                  <c:v>1.0100599999997362E-3</c:v>
                </c:pt>
                <c:pt idx="50504">
                  <c:v>1.0100799999997363E-3</c:v>
                </c:pt>
                <c:pt idx="50505">
                  <c:v>1.0100999999997364E-3</c:v>
                </c:pt>
                <c:pt idx="50506">
                  <c:v>1.0101199999997365E-3</c:v>
                </c:pt>
                <c:pt idx="50507">
                  <c:v>1.0101399999997366E-3</c:v>
                </c:pt>
                <c:pt idx="50508">
                  <c:v>1.0101599999997367E-3</c:v>
                </c:pt>
                <c:pt idx="50509">
                  <c:v>1.0101799999997368E-3</c:v>
                </c:pt>
                <c:pt idx="50510">
                  <c:v>1.0101999999997369E-3</c:v>
                </c:pt>
                <c:pt idx="50511">
                  <c:v>1.010219999999737E-3</c:v>
                </c:pt>
                <c:pt idx="50512">
                  <c:v>1.0102399999997371E-3</c:v>
                </c:pt>
                <c:pt idx="50513">
                  <c:v>1.0102599999997372E-3</c:v>
                </c:pt>
                <c:pt idx="50514">
                  <c:v>1.0102799999997373E-3</c:v>
                </c:pt>
                <c:pt idx="50515">
                  <c:v>1.0102999999997374E-3</c:v>
                </c:pt>
                <c:pt idx="50516">
                  <c:v>1.0103199999997375E-3</c:v>
                </c:pt>
                <c:pt idx="50517">
                  <c:v>1.0103399999997376E-3</c:v>
                </c:pt>
                <c:pt idx="50518">
                  <c:v>1.0103599999997377E-3</c:v>
                </c:pt>
                <c:pt idx="50519">
                  <c:v>1.0103799999997378E-3</c:v>
                </c:pt>
                <c:pt idx="50520">
                  <c:v>1.0103999999997379E-3</c:v>
                </c:pt>
                <c:pt idx="50521">
                  <c:v>1.010419999999738E-3</c:v>
                </c:pt>
                <c:pt idx="50522">
                  <c:v>1.0104399999997381E-3</c:v>
                </c:pt>
                <c:pt idx="50523">
                  <c:v>1.0104599999997382E-3</c:v>
                </c:pt>
                <c:pt idx="50524">
                  <c:v>1.0104799999997383E-3</c:v>
                </c:pt>
                <c:pt idx="50525">
                  <c:v>1.0104999999997384E-3</c:v>
                </c:pt>
                <c:pt idx="50526">
                  <c:v>1.0105199999997385E-3</c:v>
                </c:pt>
                <c:pt idx="50527">
                  <c:v>1.0105399999997386E-3</c:v>
                </c:pt>
                <c:pt idx="50528">
                  <c:v>1.0105599999997387E-3</c:v>
                </c:pt>
                <c:pt idx="50529">
                  <c:v>1.0105799999997388E-3</c:v>
                </c:pt>
                <c:pt idx="50530">
                  <c:v>1.0105999999997389E-3</c:v>
                </c:pt>
                <c:pt idx="50531">
                  <c:v>1.010619999999739E-3</c:v>
                </c:pt>
                <c:pt idx="50532">
                  <c:v>1.0106399999997391E-3</c:v>
                </c:pt>
                <c:pt idx="50533">
                  <c:v>1.0106599999997392E-3</c:v>
                </c:pt>
                <c:pt idx="50534">
                  <c:v>1.0106799999997393E-3</c:v>
                </c:pt>
                <c:pt idx="50535">
                  <c:v>1.0106999999997394E-3</c:v>
                </c:pt>
                <c:pt idx="50536">
                  <c:v>1.0107199999997395E-3</c:v>
                </c:pt>
                <c:pt idx="50537">
                  <c:v>1.0107399999997396E-3</c:v>
                </c:pt>
                <c:pt idx="50538">
                  <c:v>1.0107599999997397E-3</c:v>
                </c:pt>
                <c:pt idx="50539">
                  <c:v>1.0107799999997398E-3</c:v>
                </c:pt>
                <c:pt idx="50540">
                  <c:v>1.0107999999997399E-3</c:v>
                </c:pt>
                <c:pt idx="50541">
                  <c:v>1.01081999999974E-3</c:v>
                </c:pt>
                <c:pt idx="50542">
                  <c:v>1.0108399999997401E-3</c:v>
                </c:pt>
                <c:pt idx="50543">
                  <c:v>1.0108599999997402E-3</c:v>
                </c:pt>
                <c:pt idx="50544">
                  <c:v>1.0108799999997403E-3</c:v>
                </c:pt>
                <c:pt idx="50545">
                  <c:v>1.0108999999997403E-3</c:v>
                </c:pt>
                <c:pt idx="50546">
                  <c:v>1.0109199999997404E-3</c:v>
                </c:pt>
                <c:pt idx="50547">
                  <c:v>1.0109399999997405E-3</c:v>
                </c:pt>
                <c:pt idx="50548">
                  <c:v>1.0109599999997406E-3</c:v>
                </c:pt>
                <c:pt idx="50549">
                  <c:v>1.0109799999997407E-3</c:v>
                </c:pt>
                <c:pt idx="50550">
                  <c:v>1.0109999999997408E-3</c:v>
                </c:pt>
                <c:pt idx="50551">
                  <c:v>1.0110199999997409E-3</c:v>
                </c:pt>
                <c:pt idx="50552">
                  <c:v>1.011039999999741E-3</c:v>
                </c:pt>
                <c:pt idx="50553">
                  <c:v>1.0110599999997411E-3</c:v>
                </c:pt>
                <c:pt idx="50554">
                  <c:v>1.0110799999997412E-3</c:v>
                </c:pt>
                <c:pt idx="50555">
                  <c:v>1.0110999999997413E-3</c:v>
                </c:pt>
                <c:pt idx="50556">
                  <c:v>1.0111199999997414E-3</c:v>
                </c:pt>
                <c:pt idx="50557">
                  <c:v>1.0111399999997415E-3</c:v>
                </c:pt>
                <c:pt idx="50558">
                  <c:v>1.0111599999997416E-3</c:v>
                </c:pt>
                <c:pt idx="50559">
                  <c:v>1.0111799999997417E-3</c:v>
                </c:pt>
                <c:pt idx="50560">
                  <c:v>1.0111999999997418E-3</c:v>
                </c:pt>
                <c:pt idx="50561">
                  <c:v>1.0112199999997419E-3</c:v>
                </c:pt>
                <c:pt idx="50562">
                  <c:v>1.011239999999742E-3</c:v>
                </c:pt>
                <c:pt idx="50563">
                  <c:v>1.0112599999997421E-3</c:v>
                </c:pt>
                <c:pt idx="50564">
                  <c:v>1.0112799999997422E-3</c:v>
                </c:pt>
                <c:pt idx="50565">
                  <c:v>1.0112999999997423E-3</c:v>
                </c:pt>
                <c:pt idx="50566">
                  <c:v>1.0113199999997424E-3</c:v>
                </c:pt>
                <c:pt idx="50567">
                  <c:v>1.0113399999997425E-3</c:v>
                </c:pt>
                <c:pt idx="50568">
                  <c:v>1.0113599999997426E-3</c:v>
                </c:pt>
                <c:pt idx="50569">
                  <c:v>1.0113799999997427E-3</c:v>
                </c:pt>
                <c:pt idx="50570">
                  <c:v>1.0113999999997428E-3</c:v>
                </c:pt>
                <c:pt idx="50571">
                  <c:v>1.0114199999997429E-3</c:v>
                </c:pt>
                <c:pt idx="50572">
                  <c:v>1.011439999999743E-3</c:v>
                </c:pt>
                <c:pt idx="50573">
                  <c:v>1.0114599999997431E-3</c:v>
                </c:pt>
                <c:pt idx="50574">
                  <c:v>1.0114799999997432E-3</c:v>
                </c:pt>
                <c:pt idx="50575">
                  <c:v>1.0114999999997433E-3</c:v>
                </c:pt>
                <c:pt idx="50576">
                  <c:v>1.0115199999997434E-3</c:v>
                </c:pt>
                <c:pt idx="50577">
                  <c:v>1.0115399999997435E-3</c:v>
                </c:pt>
                <c:pt idx="50578">
                  <c:v>1.0115599999997436E-3</c:v>
                </c:pt>
                <c:pt idx="50579">
                  <c:v>1.0115799999997437E-3</c:v>
                </c:pt>
                <c:pt idx="50580">
                  <c:v>1.0115999999997438E-3</c:v>
                </c:pt>
                <c:pt idx="50581">
                  <c:v>1.0116199999997439E-3</c:v>
                </c:pt>
                <c:pt idx="50582">
                  <c:v>1.011639999999744E-3</c:v>
                </c:pt>
                <c:pt idx="50583">
                  <c:v>1.0116599999997441E-3</c:v>
                </c:pt>
                <c:pt idx="50584">
                  <c:v>1.0116799999997442E-3</c:v>
                </c:pt>
                <c:pt idx="50585">
                  <c:v>1.0116999999997443E-3</c:v>
                </c:pt>
                <c:pt idx="50586">
                  <c:v>1.0117199999997444E-3</c:v>
                </c:pt>
                <c:pt idx="50587">
                  <c:v>1.0117399999997445E-3</c:v>
                </c:pt>
                <c:pt idx="50588">
                  <c:v>1.0117599999997446E-3</c:v>
                </c:pt>
                <c:pt idx="50589">
                  <c:v>1.0117799999997447E-3</c:v>
                </c:pt>
                <c:pt idx="50590">
                  <c:v>1.0117999999997448E-3</c:v>
                </c:pt>
                <c:pt idx="50591">
                  <c:v>1.0118199999997449E-3</c:v>
                </c:pt>
                <c:pt idx="50592">
                  <c:v>1.011839999999745E-3</c:v>
                </c:pt>
                <c:pt idx="50593">
                  <c:v>1.0118599999997451E-3</c:v>
                </c:pt>
                <c:pt idx="50594">
                  <c:v>1.0118799999997452E-3</c:v>
                </c:pt>
                <c:pt idx="50595">
                  <c:v>1.0118999999997453E-3</c:v>
                </c:pt>
                <c:pt idx="50596">
                  <c:v>1.0119199999997453E-3</c:v>
                </c:pt>
                <c:pt idx="50597">
                  <c:v>1.0119399999997454E-3</c:v>
                </c:pt>
                <c:pt idx="50598">
                  <c:v>1.0119599999997455E-3</c:v>
                </c:pt>
                <c:pt idx="50599">
                  <c:v>1.0119799999997456E-3</c:v>
                </c:pt>
                <c:pt idx="50600">
                  <c:v>1.0119999999997457E-3</c:v>
                </c:pt>
                <c:pt idx="50601">
                  <c:v>1.0120199999997458E-3</c:v>
                </c:pt>
                <c:pt idx="50602">
                  <c:v>1.0120399999997459E-3</c:v>
                </c:pt>
                <c:pt idx="50603">
                  <c:v>1.012059999999746E-3</c:v>
                </c:pt>
                <c:pt idx="50604">
                  <c:v>1.0120799999997461E-3</c:v>
                </c:pt>
                <c:pt idx="50605">
                  <c:v>1.0120999999997462E-3</c:v>
                </c:pt>
                <c:pt idx="50606">
                  <c:v>1.0121199999997463E-3</c:v>
                </c:pt>
                <c:pt idx="50607">
                  <c:v>1.0121399999997464E-3</c:v>
                </c:pt>
                <c:pt idx="50608">
                  <c:v>1.0121599999997465E-3</c:v>
                </c:pt>
                <c:pt idx="50609">
                  <c:v>1.0121799999997466E-3</c:v>
                </c:pt>
                <c:pt idx="50610">
                  <c:v>1.0121999999997467E-3</c:v>
                </c:pt>
                <c:pt idx="50611">
                  <c:v>1.0122199999997468E-3</c:v>
                </c:pt>
                <c:pt idx="50612">
                  <c:v>1.0122399999997469E-3</c:v>
                </c:pt>
                <c:pt idx="50613">
                  <c:v>1.012259999999747E-3</c:v>
                </c:pt>
                <c:pt idx="50614">
                  <c:v>1.0122799999997471E-3</c:v>
                </c:pt>
                <c:pt idx="50615">
                  <c:v>1.0122999999997472E-3</c:v>
                </c:pt>
                <c:pt idx="50616">
                  <c:v>1.0123199999997473E-3</c:v>
                </c:pt>
                <c:pt idx="50617">
                  <c:v>1.0123399999997474E-3</c:v>
                </c:pt>
                <c:pt idx="50618">
                  <c:v>1.0123599999997475E-3</c:v>
                </c:pt>
                <c:pt idx="50619">
                  <c:v>1.0123799999997476E-3</c:v>
                </c:pt>
                <c:pt idx="50620">
                  <c:v>1.0123999999997477E-3</c:v>
                </c:pt>
                <c:pt idx="50621">
                  <c:v>1.0124199999997478E-3</c:v>
                </c:pt>
                <c:pt idx="50622">
                  <c:v>1.0124399999997479E-3</c:v>
                </c:pt>
                <c:pt idx="50623">
                  <c:v>1.012459999999748E-3</c:v>
                </c:pt>
                <c:pt idx="50624">
                  <c:v>1.0124799999997481E-3</c:v>
                </c:pt>
                <c:pt idx="50625">
                  <c:v>1.0124999999997482E-3</c:v>
                </c:pt>
                <c:pt idx="50626">
                  <c:v>1.0125199999997483E-3</c:v>
                </c:pt>
                <c:pt idx="50627">
                  <c:v>1.0125399999997484E-3</c:v>
                </c:pt>
                <c:pt idx="50628">
                  <c:v>1.0125599999997485E-3</c:v>
                </c:pt>
                <c:pt idx="50629">
                  <c:v>1.0125799999997486E-3</c:v>
                </c:pt>
                <c:pt idx="50630">
                  <c:v>1.0125999999997487E-3</c:v>
                </c:pt>
                <c:pt idx="50631">
                  <c:v>1.0126199999997488E-3</c:v>
                </c:pt>
                <c:pt idx="50632">
                  <c:v>1.0126399999997489E-3</c:v>
                </c:pt>
                <c:pt idx="50633">
                  <c:v>1.012659999999749E-3</c:v>
                </c:pt>
                <c:pt idx="50634">
                  <c:v>1.0126799999997491E-3</c:v>
                </c:pt>
                <c:pt idx="50635">
                  <c:v>1.0126999999997492E-3</c:v>
                </c:pt>
                <c:pt idx="50636">
                  <c:v>1.0127199999997493E-3</c:v>
                </c:pt>
                <c:pt idx="50637">
                  <c:v>1.0127399999997494E-3</c:v>
                </c:pt>
                <c:pt idx="50638">
                  <c:v>1.0127599999997495E-3</c:v>
                </c:pt>
                <c:pt idx="50639">
                  <c:v>1.0127799999997496E-3</c:v>
                </c:pt>
                <c:pt idx="50640">
                  <c:v>1.0127999999997497E-3</c:v>
                </c:pt>
                <c:pt idx="50641">
                  <c:v>1.0128199999997498E-3</c:v>
                </c:pt>
                <c:pt idx="50642">
                  <c:v>1.0128399999997499E-3</c:v>
                </c:pt>
                <c:pt idx="50643">
                  <c:v>1.01285999999975E-3</c:v>
                </c:pt>
                <c:pt idx="50644">
                  <c:v>1.0128799999997501E-3</c:v>
                </c:pt>
                <c:pt idx="50645">
                  <c:v>1.0128999999997502E-3</c:v>
                </c:pt>
                <c:pt idx="50646">
                  <c:v>1.0129199999997503E-3</c:v>
                </c:pt>
                <c:pt idx="50647">
                  <c:v>1.0129399999997504E-3</c:v>
                </c:pt>
                <c:pt idx="50648">
                  <c:v>1.0129599999997504E-3</c:v>
                </c:pt>
                <c:pt idx="50649">
                  <c:v>1.0129799999997505E-3</c:v>
                </c:pt>
                <c:pt idx="50650">
                  <c:v>1.0129999999997506E-3</c:v>
                </c:pt>
                <c:pt idx="50651">
                  <c:v>1.0130199999997507E-3</c:v>
                </c:pt>
                <c:pt idx="50652">
                  <c:v>1.0130399999997508E-3</c:v>
                </c:pt>
                <c:pt idx="50653">
                  <c:v>1.0130599999997509E-3</c:v>
                </c:pt>
                <c:pt idx="50654">
                  <c:v>1.013079999999751E-3</c:v>
                </c:pt>
                <c:pt idx="50655">
                  <c:v>1.0130999999997511E-3</c:v>
                </c:pt>
                <c:pt idx="50656">
                  <c:v>1.0131199999997512E-3</c:v>
                </c:pt>
                <c:pt idx="50657">
                  <c:v>1.0131399999997513E-3</c:v>
                </c:pt>
                <c:pt idx="50658">
                  <c:v>1.0131599999997514E-3</c:v>
                </c:pt>
                <c:pt idx="50659">
                  <c:v>1.0131799999997515E-3</c:v>
                </c:pt>
                <c:pt idx="50660">
                  <c:v>1.0131999999997516E-3</c:v>
                </c:pt>
                <c:pt idx="50661">
                  <c:v>1.0132199999997517E-3</c:v>
                </c:pt>
                <c:pt idx="50662">
                  <c:v>1.0132399999997518E-3</c:v>
                </c:pt>
                <c:pt idx="50663">
                  <c:v>1.0132599999997519E-3</c:v>
                </c:pt>
                <c:pt idx="50664">
                  <c:v>1.013279999999752E-3</c:v>
                </c:pt>
                <c:pt idx="50665">
                  <c:v>1.0132999999997521E-3</c:v>
                </c:pt>
                <c:pt idx="50666">
                  <c:v>1.0133199999997522E-3</c:v>
                </c:pt>
                <c:pt idx="50667">
                  <c:v>1.0133399999997523E-3</c:v>
                </c:pt>
                <c:pt idx="50668">
                  <c:v>1.0133599999997524E-3</c:v>
                </c:pt>
                <c:pt idx="50669">
                  <c:v>1.0133799999997525E-3</c:v>
                </c:pt>
                <c:pt idx="50670">
                  <c:v>1.0133999999997526E-3</c:v>
                </c:pt>
                <c:pt idx="50671">
                  <c:v>1.0134199999997527E-3</c:v>
                </c:pt>
                <c:pt idx="50672">
                  <c:v>1.0134399999997528E-3</c:v>
                </c:pt>
                <c:pt idx="50673">
                  <c:v>1.0134599999997529E-3</c:v>
                </c:pt>
                <c:pt idx="50674">
                  <c:v>1.013479999999753E-3</c:v>
                </c:pt>
                <c:pt idx="50675">
                  <c:v>1.0134999999997531E-3</c:v>
                </c:pt>
                <c:pt idx="50676">
                  <c:v>1.0135199999997532E-3</c:v>
                </c:pt>
                <c:pt idx="50677">
                  <c:v>1.0135399999997533E-3</c:v>
                </c:pt>
                <c:pt idx="50678">
                  <c:v>1.0135599999997534E-3</c:v>
                </c:pt>
                <c:pt idx="50679">
                  <c:v>1.0135799999997535E-3</c:v>
                </c:pt>
                <c:pt idx="50680">
                  <c:v>1.0135999999997536E-3</c:v>
                </c:pt>
                <c:pt idx="50681">
                  <c:v>1.0136199999997537E-3</c:v>
                </c:pt>
                <c:pt idx="50682">
                  <c:v>1.0136399999997538E-3</c:v>
                </c:pt>
                <c:pt idx="50683">
                  <c:v>1.0136599999997539E-3</c:v>
                </c:pt>
                <c:pt idx="50684">
                  <c:v>1.013679999999754E-3</c:v>
                </c:pt>
                <c:pt idx="50685">
                  <c:v>1.0136999999997541E-3</c:v>
                </c:pt>
                <c:pt idx="50686">
                  <c:v>1.0137199999997542E-3</c:v>
                </c:pt>
                <c:pt idx="50687">
                  <c:v>1.0137399999997543E-3</c:v>
                </c:pt>
                <c:pt idx="50688">
                  <c:v>1.0137599999997544E-3</c:v>
                </c:pt>
                <c:pt idx="50689">
                  <c:v>1.0137799999997545E-3</c:v>
                </c:pt>
                <c:pt idx="50690">
                  <c:v>1.0137999999997546E-3</c:v>
                </c:pt>
                <c:pt idx="50691">
                  <c:v>1.0138199999997547E-3</c:v>
                </c:pt>
                <c:pt idx="50692">
                  <c:v>1.0138399999997548E-3</c:v>
                </c:pt>
                <c:pt idx="50693">
                  <c:v>1.0138599999997549E-3</c:v>
                </c:pt>
                <c:pt idx="50694">
                  <c:v>1.013879999999755E-3</c:v>
                </c:pt>
                <c:pt idx="50695">
                  <c:v>1.0138999999997551E-3</c:v>
                </c:pt>
                <c:pt idx="50696">
                  <c:v>1.0139199999997552E-3</c:v>
                </c:pt>
                <c:pt idx="50697">
                  <c:v>1.0139399999997553E-3</c:v>
                </c:pt>
                <c:pt idx="50698">
                  <c:v>1.0139599999997554E-3</c:v>
                </c:pt>
                <c:pt idx="50699">
                  <c:v>1.0139799999997555E-3</c:v>
                </c:pt>
                <c:pt idx="50700">
                  <c:v>1.0139999999997555E-3</c:v>
                </c:pt>
                <c:pt idx="50701">
                  <c:v>1.0140199999997556E-3</c:v>
                </c:pt>
                <c:pt idx="50702">
                  <c:v>1.0140399999997557E-3</c:v>
                </c:pt>
                <c:pt idx="50703">
                  <c:v>1.0140599999997558E-3</c:v>
                </c:pt>
                <c:pt idx="50704">
                  <c:v>1.0140799999997559E-3</c:v>
                </c:pt>
                <c:pt idx="50705">
                  <c:v>1.014099999999756E-3</c:v>
                </c:pt>
                <c:pt idx="50706">
                  <c:v>1.0141199999997561E-3</c:v>
                </c:pt>
                <c:pt idx="50707">
                  <c:v>1.0141399999997562E-3</c:v>
                </c:pt>
                <c:pt idx="50708">
                  <c:v>1.0141599999997563E-3</c:v>
                </c:pt>
                <c:pt idx="50709">
                  <c:v>1.0141799999997564E-3</c:v>
                </c:pt>
                <c:pt idx="50710">
                  <c:v>1.0141999999997565E-3</c:v>
                </c:pt>
                <c:pt idx="50711">
                  <c:v>1.0142199999997566E-3</c:v>
                </c:pt>
                <c:pt idx="50712">
                  <c:v>1.0142399999997567E-3</c:v>
                </c:pt>
                <c:pt idx="50713">
                  <c:v>1.0142599999997568E-3</c:v>
                </c:pt>
                <c:pt idx="50714">
                  <c:v>1.0142799999997569E-3</c:v>
                </c:pt>
                <c:pt idx="50715">
                  <c:v>1.014299999999757E-3</c:v>
                </c:pt>
                <c:pt idx="50716">
                  <c:v>1.0143199999997571E-3</c:v>
                </c:pt>
                <c:pt idx="50717">
                  <c:v>1.0143399999997572E-3</c:v>
                </c:pt>
                <c:pt idx="50718">
                  <c:v>1.0143599999997573E-3</c:v>
                </c:pt>
                <c:pt idx="50719">
                  <c:v>1.0143799999997574E-3</c:v>
                </c:pt>
                <c:pt idx="50720">
                  <c:v>1.0143999999997575E-3</c:v>
                </c:pt>
                <c:pt idx="50721">
                  <c:v>1.0144199999997576E-3</c:v>
                </c:pt>
                <c:pt idx="50722">
                  <c:v>1.0144399999997577E-3</c:v>
                </c:pt>
                <c:pt idx="50723">
                  <c:v>1.0144599999997578E-3</c:v>
                </c:pt>
                <c:pt idx="50724">
                  <c:v>1.0144799999997579E-3</c:v>
                </c:pt>
                <c:pt idx="50725">
                  <c:v>1.014499999999758E-3</c:v>
                </c:pt>
                <c:pt idx="50726">
                  <c:v>1.0145199999997581E-3</c:v>
                </c:pt>
                <c:pt idx="50727">
                  <c:v>1.0145399999997582E-3</c:v>
                </c:pt>
                <c:pt idx="50728">
                  <c:v>1.0145599999997583E-3</c:v>
                </c:pt>
                <c:pt idx="50729">
                  <c:v>1.0145799999997584E-3</c:v>
                </c:pt>
                <c:pt idx="50730">
                  <c:v>1.0145999999997585E-3</c:v>
                </c:pt>
                <c:pt idx="50731">
                  <c:v>1.0146199999997586E-3</c:v>
                </c:pt>
                <c:pt idx="50732">
                  <c:v>1.0146399999997587E-3</c:v>
                </c:pt>
                <c:pt idx="50733">
                  <c:v>1.0146599999997588E-3</c:v>
                </c:pt>
                <c:pt idx="50734">
                  <c:v>1.0146799999997589E-3</c:v>
                </c:pt>
                <c:pt idx="50735">
                  <c:v>1.014699999999759E-3</c:v>
                </c:pt>
                <c:pt idx="50736">
                  <c:v>1.0147199999997591E-3</c:v>
                </c:pt>
                <c:pt idx="50737">
                  <c:v>1.0147399999997592E-3</c:v>
                </c:pt>
                <c:pt idx="50738">
                  <c:v>1.0147599999997593E-3</c:v>
                </c:pt>
                <c:pt idx="50739">
                  <c:v>1.0147799999997594E-3</c:v>
                </c:pt>
                <c:pt idx="50740">
                  <c:v>1.0147999999997595E-3</c:v>
                </c:pt>
                <c:pt idx="50741">
                  <c:v>1.0148199999997596E-3</c:v>
                </c:pt>
                <c:pt idx="50742">
                  <c:v>1.0148399999997597E-3</c:v>
                </c:pt>
                <c:pt idx="50743">
                  <c:v>1.0148599999997598E-3</c:v>
                </c:pt>
                <c:pt idx="50744">
                  <c:v>1.0148799999997599E-3</c:v>
                </c:pt>
                <c:pt idx="50745">
                  <c:v>1.01489999999976E-3</c:v>
                </c:pt>
                <c:pt idx="50746">
                  <c:v>1.0149199999997601E-3</c:v>
                </c:pt>
                <c:pt idx="50747">
                  <c:v>1.0149399999997602E-3</c:v>
                </c:pt>
                <c:pt idx="50748">
                  <c:v>1.0149599999997603E-3</c:v>
                </c:pt>
                <c:pt idx="50749">
                  <c:v>1.0149799999997604E-3</c:v>
                </c:pt>
                <c:pt idx="50750">
                  <c:v>1.0149999999997605E-3</c:v>
                </c:pt>
                <c:pt idx="50751">
                  <c:v>1.0150199999997605E-3</c:v>
                </c:pt>
                <c:pt idx="50752">
                  <c:v>1.0150399999997606E-3</c:v>
                </c:pt>
                <c:pt idx="50753">
                  <c:v>1.0150599999997607E-3</c:v>
                </c:pt>
                <c:pt idx="50754">
                  <c:v>1.0150799999997608E-3</c:v>
                </c:pt>
                <c:pt idx="50755">
                  <c:v>1.0150999999997609E-3</c:v>
                </c:pt>
                <c:pt idx="50756">
                  <c:v>1.015119999999761E-3</c:v>
                </c:pt>
                <c:pt idx="50757">
                  <c:v>1.0151399999997611E-3</c:v>
                </c:pt>
                <c:pt idx="50758">
                  <c:v>1.0151599999997612E-3</c:v>
                </c:pt>
                <c:pt idx="50759">
                  <c:v>1.0151799999997613E-3</c:v>
                </c:pt>
                <c:pt idx="50760">
                  <c:v>1.0151999999997614E-3</c:v>
                </c:pt>
                <c:pt idx="50761">
                  <c:v>1.0152199999997615E-3</c:v>
                </c:pt>
                <c:pt idx="50762">
                  <c:v>1.0152399999997616E-3</c:v>
                </c:pt>
                <c:pt idx="50763">
                  <c:v>1.0152599999997617E-3</c:v>
                </c:pt>
                <c:pt idx="50764">
                  <c:v>1.0152799999997618E-3</c:v>
                </c:pt>
                <c:pt idx="50765">
                  <c:v>1.0152999999997619E-3</c:v>
                </c:pt>
                <c:pt idx="50766">
                  <c:v>1.015319999999762E-3</c:v>
                </c:pt>
                <c:pt idx="50767">
                  <c:v>1.0153399999997621E-3</c:v>
                </c:pt>
                <c:pt idx="50768">
                  <c:v>1.0153599999997622E-3</c:v>
                </c:pt>
                <c:pt idx="50769">
                  <c:v>1.0153799999997623E-3</c:v>
                </c:pt>
                <c:pt idx="50770">
                  <c:v>1.0153999999997624E-3</c:v>
                </c:pt>
                <c:pt idx="50771">
                  <c:v>1.0154199999997625E-3</c:v>
                </c:pt>
                <c:pt idx="50772">
                  <c:v>1.0154399999997626E-3</c:v>
                </c:pt>
                <c:pt idx="50773">
                  <c:v>1.0154599999997627E-3</c:v>
                </c:pt>
                <c:pt idx="50774">
                  <c:v>1.0154799999997628E-3</c:v>
                </c:pt>
                <c:pt idx="50775">
                  <c:v>1.0154999999997629E-3</c:v>
                </c:pt>
                <c:pt idx="50776">
                  <c:v>1.015519999999763E-3</c:v>
                </c:pt>
                <c:pt idx="50777">
                  <c:v>1.0155399999997631E-3</c:v>
                </c:pt>
                <c:pt idx="50778">
                  <c:v>1.0155599999997632E-3</c:v>
                </c:pt>
                <c:pt idx="50779">
                  <c:v>1.0155799999997633E-3</c:v>
                </c:pt>
                <c:pt idx="50780">
                  <c:v>1.0155999999997634E-3</c:v>
                </c:pt>
                <c:pt idx="50781">
                  <c:v>1.0156199999997635E-3</c:v>
                </c:pt>
                <c:pt idx="50782">
                  <c:v>1.0156399999997636E-3</c:v>
                </c:pt>
                <c:pt idx="50783">
                  <c:v>1.0156599999997637E-3</c:v>
                </c:pt>
                <c:pt idx="50784">
                  <c:v>1.0156799999997638E-3</c:v>
                </c:pt>
                <c:pt idx="50785">
                  <c:v>1.0156999999997639E-3</c:v>
                </c:pt>
                <c:pt idx="50786">
                  <c:v>1.015719999999764E-3</c:v>
                </c:pt>
                <c:pt idx="50787">
                  <c:v>1.0157399999997641E-3</c:v>
                </c:pt>
                <c:pt idx="50788">
                  <c:v>1.0157599999997642E-3</c:v>
                </c:pt>
                <c:pt idx="50789">
                  <c:v>1.0157799999997643E-3</c:v>
                </c:pt>
                <c:pt idx="50790">
                  <c:v>1.0157999999997644E-3</c:v>
                </c:pt>
                <c:pt idx="50791">
                  <c:v>1.0158199999997645E-3</c:v>
                </c:pt>
                <c:pt idx="50792">
                  <c:v>1.0158399999997646E-3</c:v>
                </c:pt>
                <c:pt idx="50793">
                  <c:v>1.0158599999997647E-3</c:v>
                </c:pt>
                <c:pt idx="50794">
                  <c:v>1.0158799999997648E-3</c:v>
                </c:pt>
                <c:pt idx="50795">
                  <c:v>1.0158999999997649E-3</c:v>
                </c:pt>
                <c:pt idx="50796">
                  <c:v>1.015919999999765E-3</c:v>
                </c:pt>
                <c:pt idx="50797">
                  <c:v>1.0159399999997651E-3</c:v>
                </c:pt>
                <c:pt idx="50798">
                  <c:v>1.0159599999997652E-3</c:v>
                </c:pt>
                <c:pt idx="50799">
                  <c:v>1.0159799999997653E-3</c:v>
                </c:pt>
                <c:pt idx="50800">
                  <c:v>1.0159999999997654E-3</c:v>
                </c:pt>
                <c:pt idx="50801">
                  <c:v>1.0160199999997655E-3</c:v>
                </c:pt>
                <c:pt idx="50802">
                  <c:v>1.0160399999997656E-3</c:v>
                </c:pt>
                <c:pt idx="50803">
                  <c:v>1.0160599999997656E-3</c:v>
                </c:pt>
                <c:pt idx="50804">
                  <c:v>1.0160799999997657E-3</c:v>
                </c:pt>
                <c:pt idx="50805">
                  <c:v>1.0160999999997658E-3</c:v>
                </c:pt>
                <c:pt idx="50806">
                  <c:v>1.0161199999997659E-3</c:v>
                </c:pt>
                <c:pt idx="50807">
                  <c:v>1.016139999999766E-3</c:v>
                </c:pt>
                <c:pt idx="50808">
                  <c:v>1.0161599999997661E-3</c:v>
                </c:pt>
                <c:pt idx="50809">
                  <c:v>1.0161799999997662E-3</c:v>
                </c:pt>
                <c:pt idx="50810">
                  <c:v>1.0161999999997663E-3</c:v>
                </c:pt>
                <c:pt idx="50811">
                  <c:v>1.0162199999997664E-3</c:v>
                </c:pt>
                <c:pt idx="50812">
                  <c:v>1.0162399999997665E-3</c:v>
                </c:pt>
                <c:pt idx="50813">
                  <c:v>1.0162599999997666E-3</c:v>
                </c:pt>
                <c:pt idx="50814">
                  <c:v>1.0162799999997667E-3</c:v>
                </c:pt>
                <c:pt idx="50815">
                  <c:v>1.0162999999997668E-3</c:v>
                </c:pt>
                <c:pt idx="50816">
                  <c:v>1.0163199999997669E-3</c:v>
                </c:pt>
                <c:pt idx="50817">
                  <c:v>1.016339999999767E-3</c:v>
                </c:pt>
                <c:pt idx="50818">
                  <c:v>1.0163599999997671E-3</c:v>
                </c:pt>
                <c:pt idx="50819">
                  <c:v>1.0163799999997672E-3</c:v>
                </c:pt>
                <c:pt idx="50820">
                  <c:v>1.0163999999997673E-3</c:v>
                </c:pt>
                <c:pt idx="50821">
                  <c:v>1.0164199999997674E-3</c:v>
                </c:pt>
                <c:pt idx="50822">
                  <c:v>1.0164399999997675E-3</c:v>
                </c:pt>
                <c:pt idx="50823">
                  <c:v>1.0164599999997676E-3</c:v>
                </c:pt>
                <c:pt idx="50824">
                  <c:v>1.0164799999997677E-3</c:v>
                </c:pt>
                <c:pt idx="50825">
                  <c:v>1.0164999999997678E-3</c:v>
                </c:pt>
                <c:pt idx="50826">
                  <c:v>1.0165199999997679E-3</c:v>
                </c:pt>
                <c:pt idx="50827">
                  <c:v>1.016539999999768E-3</c:v>
                </c:pt>
                <c:pt idx="50828">
                  <c:v>1.0165599999997681E-3</c:v>
                </c:pt>
                <c:pt idx="50829">
                  <c:v>1.0165799999997682E-3</c:v>
                </c:pt>
                <c:pt idx="50830">
                  <c:v>1.0165999999997683E-3</c:v>
                </c:pt>
                <c:pt idx="50831">
                  <c:v>1.0166199999997684E-3</c:v>
                </c:pt>
                <c:pt idx="50832">
                  <c:v>1.0166399999997685E-3</c:v>
                </c:pt>
                <c:pt idx="50833">
                  <c:v>1.0166599999997686E-3</c:v>
                </c:pt>
                <c:pt idx="50834">
                  <c:v>1.0166799999997687E-3</c:v>
                </c:pt>
                <c:pt idx="50835">
                  <c:v>1.0166999999997688E-3</c:v>
                </c:pt>
                <c:pt idx="50836">
                  <c:v>1.0167199999997689E-3</c:v>
                </c:pt>
                <c:pt idx="50837">
                  <c:v>1.016739999999769E-3</c:v>
                </c:pt>
                <c:pt idx="50838">
                  <c:v>1.0167599999997691E-3</c:v>
                </c:pt>
                <c:pt idx="50839">
                  <c:v>1.0167799999997692E-3</c:v>
                </c:pt>
                <c:pt idx="50840">
                  <c:v>1.0167999999997693E-3</c:v>
                </c:pt>
                <c:pt idx="50841">
                  <c:v>1.0168199999997694E-3</c:v>
                </c:pt>
                <c:pt idx="50842">
                  <c:v>1.0168399999997695E-3</c:v>
                </c:pt>
                <c:pt idx="50843">
                  <c:v>1.0168599999997696E-3</c:v>
                </c:pt>
                <c:pt idx="50844">
                  <c:v>1.0168799999997697E-3</c:v>
                </c:pt>
                <c:pt idx="50845">
                  <c:v>1.0168999999997698E-3</c:v>
                </c:pt>
                <c:pt idx="50846">
                  <c:v>1.0169199999997699E-3</c:v>
                </c:pt>
                <c:pt idx="50847">
                  <c:v>1.01693999999977E-3</c:v>
                </c:pt>
                <c:pt idx="50848">
                  <c:v>1.0169599999997701E-3</c:v>
                </c:pt>
                <c:pt idx="50849">
                  <c:v>1.0169799999997702E-3</c:v>
                </c:pt>
                <c:pt idx="50850">
                  <c:v>1.0169999999997703E-3</c:v>
                </c:pt>
                <c:pt idx="50851">
                  <c:v>1.0170199999997704E-3</c:v>
                </c:pt>
                <c:pt idx="50852">
                  <c:v>1.0170399999997705E-3</c:v>
                </c:pt>
                <c:pt idx="50853">
                  <c:v>1.0170599999997706E-3</c:v>
                </c:pt>
                <c:pt idx="50854">
                  <c:v>1.0170799999997707E-3</c:v>
                </c:pt>
                <c:pt idx="50855">
                  <c:v>1.0170999999997707E-3</c:v>
                </c:pt>
                <c:pt idx="50856">
                  <c:v>1.0171199999997708E-3</c:v>
                </c:pt>
                <c:pt idx="50857">
                  <c:v>1.0171399999997709E-3</c:v>
                </c:pt>
                <c:pt idx="50858">
                  <c:v>1.017159999999771E-3</c:v>
                </c:pt>
                <c:pt idx="50859">
                  <c:v>1.0171799999997711E-3</c:v>
                </c:pt>
                <c:pt idx="50860">
                  <c:v>1.0171999999997712E-3</c:v>
                </c:pt>
                <c:pt idx="50861">
                  <c:v>1.0172199999997713E-3</c:v>
                </c:pt>
                <c:pt idx="50862">
                  <c:v>1.0172399999997714E-3</c:v>
                </c:pt>
                <c:pt idx="50863">
                  <c:v>1.0172599999997715E-3</c:v>
                </c:pt>
                <c:pt idx="50864">
                  <c:v>1.0172799999997716E-3</c:v>
                </c:pt>
                <c:pt idx="50865">
                  <c:v>1.0172999999997717E-3</c:v>
                </c:pt>
                <c:pt idx="50866">
                  <c:v>1.0173199999997718E-3</c:v>
                </c:pt>
                <c:pt idx="50867">
                  <c:v>1.0173399999997719E-3</c:v>
                </c:pt>
                <c:pt idx="50868">
                  <c:v>1.017359999999772E-3</c:v>
                </c:pt>
                <c:pt idx="50869">
                  <c:v>1.0173799999997721E-3</c:v>
                </c:pt>
                <c:pt idx="50870">
                  <c:v>1.0173999999997722E-3</c:v>
                </c:pt>
                <c:pt idx="50871">
                  <c:v>1.0174199999997723E-3</c:v>
                </c:pt>
                <c:pt idx="50872">
                  <c:v>1.0174399999997724E-3</c:v>
                </c:pt>
                <c:pt idx="50873">
                  <c:v>1.0174599999997725E-3</c:v>
                </c:pt>
                <c:pt idx="50874">
                  <c:v>1.0174799999997726E-3</c:v>
                </c:pt>
                <c:pt idx="50875">
                  <c:v>1.0174999999997727E-3</c:v>
                </c:pt>
                <c:pt idx="50876">
                  <c:v>1.0175199999997728E-3</c:v>
                </c:pt>
                <c:pt idx="50877">
                  <c:v>1.0175399999997729E-3</c:v>
                </c:pt>
                <c:pt idx="50878">
                  <c:v>1.017559999999773E-3</c:v>
                </c:pt>
                <c:pt idx="50879">
                  <c:v>1.0175799999997731E-3</c:v>
                </c:pt>
                <c:pt idx="50880">
                  <c:v>1.0175999999997732E-3</c:v>
                </c:pt>
                <c:pt idx="50881">
                  <c:v>1.0176199999997733E-3</c:v>
                </c:pt>
                <c:pt idx="50882">
                  <c:v>1.0176399999997734E-3</c:v>
                </c:pt>
                <c:pt idx="50883">
                  <c:v>1.0176599999997735E-3</c:v>
                </c:pt>
                <c:pt idx="50884">
                  <c:v>1.0176799999997736E-3</c:v>
                </c:pt>
                <c:pt idx="50885">
                  <c:v>1.0176999999997737E-3</c:v>
                </c:pt>
                <c:pt idx="50886">
                  <c:v>1.0177199999997738E-3</c:v>
                </c:pt>
                <c:pt idx="50887">
                  <c:v>1.0177399999997739E-3</c:v>
                </c:pt>
                <c:pt idx="50888">
                  <c:v>1.017759999999774E-3</c:v>
                </c:pt>
                <c:pt idx="50889">
                  <c:v>1.0177799999997741E-3</c:v>
                </c:pt>
                <c:pt idx="50890">
                  <c:v>1.0177999999997742E-3</c:v>
                </c:pt>
                <c:pt idx="50891">
                  <c:v>1.0178199999997743E-3</c:v>
                </c:pt>
                <c:pt idx="50892">
                  <c:v>1.0178399999997744E-3</c:v>
                </c:pt>
                <c:pt idx="50893">
                  <c:v>1.0178599999997745E-3</c:v>
                </c:pt>
                <c:pt idx="50894">
                  <c:v>1.0178799999997746E-3</c:v>
                </c:pt>
                <c:pt idx="50895">
                  <c:v>1.0178999999997747E-3</c:v>
                </c:pt>
                <c:pt idx="50896">
                  <c:v>1.0179199999997748E-3</c:v>
                </c:pt>
                <c:pt idx="50897">
                  <c:v>1.0179399999997749E-3</c:v>
                </c:pt>
                <c:pt idx="50898">
                  <c:v>1.017959999999775E-3</c:v>
                </c:pt>
                <c:pt idx="50899">
                  <c:v>1.0179799999997751E-3</c:v>
                </c:pt>
                <c:pt idx="50900">
                  <c:v>1.0179999999997752E-3</c:v>
                </c:pt>
                <c:pt idx="50901">
                  <c:v>1.0180199999997753E-3</c:v>
                </c:pt>
                <c:pt idx="50902">
                  <c:v>1.0180399999997754E-3</c:v>
                </c:pt>
                <c:pt idx="50903">
                  <c:v>1.0180599999997755E-3</c:v>
                </c:pt>
                <c:pt idx="50904">
                  <c:v>1.0180799999997756E-3</c:v>
                </c:pt>
                <c:pt idx="50905">
                  <c:v>1.0180999999997757E-3</c:v>
                </c:pt>
                <c:pt idx="50906">
                  <c:v>1.0181199999997757E-3</c:v>
                </c:pt>
                <c:pt idx="50907">
                  <c:v>1.0181399999997758E-3</c:v>
                </c:pt>
                <c:pt idx="50908">
                  <c:v>1.0181599999997759E-3</c:v>
                </c:pt>
                <c:pt idx="50909">
                  <c:v>1.018179999999776E-3</c:v>
                </c:pt>
                <c:pt idx="50910">
                  <c:v>1.0181999999997761E-3</c:v>
                </c:pt>
                <c:pt idx="50911">
                  <c:v>1.0182199999997762E-3</c:v>
                </c:pt>
                <c:pt idx="50912">
                  <c:v>1.0182399999997763E-3</c:v>
                </c:pt>
                <c:pt idx="50913">
                  <c:v>1.0182599999997764E-3</c:v>
                </c:pt>
                <c:pt idx="50914">
                  <c:v>1.0182799999997765E-3</c:v>
                </c:pt>
                <c:pt idx="50915">
                  <c:v>1.0182999999997766E-3</c:v>
                </c:pt>
                <c:pt idx="50916">
                  <c:v>1.0183199999997767E-3</c:v>
                </c:pt>
                <c:pt idx="50917">
                  <c:v>1.0183399999997768E-3</c:v>
                </c:pt>
                <c:pt idx="50918">
                  <c:v>1.0183599999997769E-3</c:v>
                </c:pt>
                <c:pt idx="50919">
                  <c:v>1.018379999999777E-3</c:v>
                </c:pt>
                <c:pt idx="50920">
                  <c:v>1.0183999999997771E-3</c:v>
                </c:pt>
                <c:pt idx="50921">
                  <c:v>1.0184199999997772E-3</c:v>
                </c:pt>
                <c:pt idx="50922">
                  <c:v>1.0184399999997773E-3</c:v>
                </c:pt>
                <c:pt idx="50923">
                  <c:v>1.0184599999997774E-3</c:v>
                </c:pt>
                <c:pt idx="50924">
                  <c:v>1.0184799999997775E-3</c:v>
                </c:pt>
                <c:pt idx="50925">
                  <c:v>1.0184999999997776E-3</c:v>
                </c:pt>
                <c:pt idx="50926">
                  <c:v>1.0185199999997777E-3</c:v>
                </c:pt>
                <c:pt idx="50927">
                  <c:v>1.0185399999997778E-3</c:v>
                </c:pt>
                <c:pt idx="50928">
                  <c:v>1.0185599999997779E-3</c:v>
                </c:pt>
                <c:pt idx="50929">
                  <c:v>1.018579999999778E-3</c:v>
                </c:pt>
                <c:pt idx="50930">
                  <c:v>1.0185999999997781E-3</c:v>
                </c:pt>
                <c:pt idx="50931">
                  <c:v>1.0186199999997782E-3</c:v>
                </c:pt>
                <c:pt idx="50932">
                  <c:v>1.0186399999997783E-3</c:v>
                </c:pt>
                <c:pt idx="50933">
                  <c:v>1.0186599999997784E-3</c:v>
                </c:pt>
                <c:pt idx="50934">
                  <c:v>1.0186799999997785E-3</c:v>
                </c:pt>
                <c:pt idx="50935">
                  <c:v>1.0186999999997786E-3</c:v>
                </c:pt>
                <c:pt idx="50936">
                  <c:v>1.0187199999997787E-3</c:v>
                </c:pt>
                <c:pt idx="50937">
                  <c:v>1.0187399999997788E-3</c:v>
                </c:pt>
                <c:pt idx="50938">
                  <c:v>1.0187599999997789E-3</c:v>
                </c:pt>
                <c:pt idx="50939">
                  <c:v>1.018779999999779E-3</c:v>
                </c:pt>
                <c:pt idx="50940">
                  <c:v>1.0187999999997791E-3</c:v>
                </c:pt>
                <c:pt idx="50941">
                  <c:v>1.0188199999997792E-3</c:v>
                </c:pt>
                <c:pt idx="50942">
                  <c:v>1.0188399999997793E-3</c:v>
                </c:pt>
                <c:pt idx="50943">
                  <c:v>1.0188599999997794E-3</c:v>
                </c:pt>
                <c:pt idx="50944">
                  <c:v>1.0188799999997795E-3</c:v>
                </c:pt>
                <c:pt idx="50945">
                  <c:v>1.0188999999997796E-3</c:v>
                </c:pt>
                <c:pt idx="50946">
                  <c:v>1.0189199999997797E-3</c:v>
                </c:pt>
                <c:pt idx="50947">
                  <c:v>1.0189399999997798E-3</c:v>
                </c:pt>
                <c:pt idx="50948">
                  <c:v>1.0189599999997799E-3</c:v>
                </c:pt>
                <c:pt idx="50949">
                  <c:v>1.01897999999978E-3</c:v>
                </c:pt>
                <c:pt idx="50950">
                  <c:v>1.0189999999997801E-3</c:v>
                </c:pt>
                <c:pt idx="50951">
                  <c:v>1.0190199999997802E-3</c:v>
                </c:pt>
                <c:pt idx="50952">
                  <c:v>1.0190399999997803E-3</c:v>
                </c:pt>
                <c:pt idx="50953">
                  <c:v>1.0190599999997804E-3</c:v>
                </c:pt>
                <c:pt idx="50954">
                  <c:v>1.0190799999997805E-3</c:v>
                </c:pt>
                <c:pt idx="50955">
                  <c:v>1.0190999999997806E-3</c:v>
                </c:pt>
                <c:pt idx="50956">
                  <c:v>1.0191199999997807E-3</c:v>
                </c:pt>
                <c:pt idx="50957">
                  <c:v>1.0191399999997808E-3</c:v>
                </c:pt>
                <c:pt idx="50958">
                  <c:v>1.0191599999997808E-3</c:v>
                </c:pt>
                <c:pt idx="50959">
                  <c:v>1.0191799999997809E-3</c:v>
                </c:pt>
                <c:pt idx="50960">
                  <c:v>1.019199999999781E-3</c:v>
                </c:pt>
                <c:pt idx="50961">
                  <c:v>1.0192199999997811E-3</c:v>
                </c:pt>
                <c:pt idx="50962">
                  <c:v>1.0192399999997812E-3</c:v>
                </c:pt>
                <c:pt idx="50963">
                  <c:v>1.0192599999997813E-3</c:v>
                </c:pt>
                <c:pt idx="50964">
                  <c:v>1.0192799999997814E-3</c:v>
                </c:pt>
                <c:pt idx="50965">
                  <c:v>1.0192999999997815E-3</c:v>
                </c:pt>
                <c:pt idx="50966">
                  <c:v>1.0193199999997816E-3</c:v>
                </c:pt>
                <c:pt idx="50967">
                  <c:v>1.0193399999997817E-3</c:v>
                </c:pt>
                <c:pt idx="50968">
                  <c:v>1.0193599999997818E-3</c:v>
                </c:pt>
                <c:pt idx="50969">
                  <c:v>1.0193799999997819E-3</c:v>
                </c:pt>
                <c:pt idx="50970">
                  <c:v>1.019399999999782E-3</c:v>
                </c:pt>
                <c:pt idx="50971">
                  <c:v>1.0194199999997821E-3</c:v>
                </c:pt>
                <c:pt idx="50972">
                  <c:v>1.0194399999997822E-3</c:v>
                </c:pt>
                <c:pt idx="50973">
                  <c:v>1.0194599999997823E-3</c:v>
                </c:pt>
                <c:pt idx="50974">
                  <c:v>1.0194799999997824E-3</c:v>
                </c:pt>
                <c:pt idx="50975">
                  <c:v>1.0194999999997825E-3</c:v>
                </c:pt>
                <c:pt idx="50976">
                  <c:v>1.0195199999997826E-3</c:v>
                </c:pt>
                <c:pt idx="50977">
                  <c:v>1.0195399999997827E-3</c:v>
                </c:pt>
                <c:pt idx="50978">
                  <c:v>1.0195599999997828E-3</c:v>
                </c:pt>
                <c:pt idx="50979">
                  <c:v>1.0195799999997829E-3</c:v>
                </c:pt>
                <c:pt idx="50980">
                  <c:v>1.019599999999783E-3</c:v>
                </c:pt>
                <c:pt idx="50981">
                  <c:v>1.0196199999997831E-3</c:v>
                </c:pt>
                <c:pt idx="50982">
                  <c:v>1.0196399999997832E-3</c:v>
                </c:pt>
                <c:pt idx="50983">
                  <c:v>1.0196599999997833E-3</c:v>
                </c:pt>
                <c:pt idx="50984">
                  <c:v>1.0196799999997834E-3</c:v>
                </c:pt>
                <c:pt idx="50985">
                  <c:v>1.0196999999997835E-3</c:v>
                </c:pt>
                <c:pt idx="50986">
                  <c:v>1.0197199999997836E-3</c:v>
                </c:pt>
                <c:pt idx="50987">
                  <c:v>1.0197399999997837E-3</c:v>
                </c:pt>
                <c:pt idx="50988">
                  <c:v>1.0197599999997838E-3</c:v>
                </c:pt>
                <c:pt idx="50989">
                  <c:v>1.0197799999997839E-3</c:v>
                </c:pt>
                <c:pt idx="50990">
                  <c:v>1.019799999999784E-3</c:v>
                </c:pt>
                <c:pt idx="50991">
                  <c:v>1.0198199999997841E-3</c:v>
                </c:pt>
                <c:pt idx="50992">
                  <c:v>1.0198399999997842E-3</c:v>
                </c:pt>
                <c:pt idx="50993">
                  <c:v>1.0198599999997843E-3</c:v>
                </c:pt>
                <c:pt idx="50994">
                  <c:v>1.0198799999997844E-3</c:v>
                </c:pt>
                <c:pt idx="50995">
                  <c:v>1.0198999999997845E-3</c:v>
                </c:pt>
                <c:pt idx="50996">
                  <c:v>1.0199199999997846E-3</c:v>
                </c:pt>
                <c:pt idx="50997">
                  <c:v>1.0199399999997847E-3</c:v>
                </c:pt>
                <c:pt idx="50998">
                  <c:v>1.0199599999997848E-3</c:v>
                </c:pt>
                <c:pt idx="50999">
                  <c:v>1.0199799999997849E-3</c:v>
                </c:pt>
                <c:pt idx="51000">
                  <c:v>1.019999999999785E-3</c:v>
                </c:pt>
                <c:pt idx="51001">
                  <c:v>1.0200199999997851E-3</c:v>
                </c:pt>
                <c:pt idx="51002">
                  <c:v>1.0200399999997852E-3</c:v>
                </c:pt>
                <c:pt idx="51003">
                  <c:v>1.0200599999997853E-3</c:v>
                </c:pt>
                <c:pt idx="51004">
                  <c:v>1.0200799999997854E-3</c:v>
                </c:pt>
                <c:pt idx="51005">
                  <c:v>1.0200999999997855E-3</c:v>
                </c:pt>
                <c:pt idx="51006">
                  <c:v>1.0201199999997856E-3</c:v>
                </c:pt>
                <c:pt idx="51007">
                  <c:v>1.0201399999997857E-3</c:v>
                </c:pt>
                <c:pt idx="51008">
                  <c:v>1.0201599999997858E-3</c:v>
                </c:pt>
                <c:pt idx="51009">
                  <c:v>1.0201799999997859E-3</c:v>
                </c:pt>
                <c:pt idx="51010">
                  <c:v>1.0201999999997859E-3</c:v>
                </c:pt>
                <c:pt idx="51011">
                  <c:v>1.020219999999786E-3</c:v>
                </c:pt>
                <c:pt idx="51012">
                  <c:v>1.0202399999997861E-3</c:v>
                </c:pt>
                <c:pt idx="51013">
                  <c:v>1.0202599999997862E-3</c:v>
                </c:pt>
                <c:pt idx="51014">
                  <c:v>1.0202799999997863E-3</c:v>
                </c:pt>
                <c:pt idx="51015">
                  <c:v>1.0202999999997864E-3</c:v>
                </c:pt>
                <c:pt idx="51016">
                  <c:v>1.0203199999997865E-3</c:v>
                </c:pt>
                <c:pt idx="51017">
                  <c:v>1.0203399999997866E-3</c:v>
                </c:pt>
                <c:pt idx="51018">
                  <c:v>1.0203599999997867E-3</c:v>
                </c:pt>
                <c:pt idx="51019">
                  <c:v>1.0203799999997868E-3</c:v>
                </c:pt>
                <c:pt idx="51020">
                  <c:v>1.0203999999997869E-3</c:v>
                </c:pt>
                <c:pt idx="51021">
                  <c:v>1.020419999999787E-3</c:v>
                </c:pt>
                <c:pt idx="51022">
                  <c:v>1.0204399999997871E-3</c:v>
                </c:pt>
                <c:pt idx="51023">
                  <c:v>1.0204599999997872E-3</c:v>
                </c:pt>
                <c:pt idx="51024">
                  <c:v>1.0204799999997873E-3</c:v>
                </c:pt>
                <c:pt idx="51025">
                  <c:v>1.0204999999997874E-3</c:v>
                </c:pt>
                <c:pt idx="51026">
                  <c:v>1.0205199999997875E-3</c:v>
                </c:pt>
                <c:pt idx="51027">
                  <c:v>1.0205399999997876E-3</c:v>
                </c:pt>
                <c:pt idx="51028">
                  <c:v>1.0205599999997877E-3</c:v>
                </c:pt>
                <c:pt idx="51029">
                  <c:v>1.0205799999997878E-3</c:v>
                </c:pt>
                <c:pt idx="51030">
                  <c:v>1.0205999999997879E-3</c:v>
                </c:pt>
                <c:pt idx="51031">
                  <c:v>1.020619999999788E-3</c:v>
                </c:pt>
                <c:pt idx="51032">
                  <c:v>1.0206399999997881E-3</c:v>
                </c:pt>
                <c:pt idx="51033">
                  <c:v>1.0206599999997882E-3</c:v>
                </c:pt>
                <c:pt idx="51034">
                  <c:v>1.0206799999997883E-3</c:v>
                </c:pt>
                <c:pt idx="51035">
                  <c:v>1.0206999999997884E-3</c:v>
                </c:pt>
                <c:pt idx="51036">
                  <c:v>1.0207199999997885E-3</c:v>
                </c:pt>
                <c:pt idx="51037">
                  <c:v>1.0207399999997886E-3</c:v>
                </c:pt>
                <c:pt idx="51038">
                  <c:v>1.0207599999997887E-3</c:v>
                </c:pt>
                <c:pt idx="51039">
                  <c:v>1.0207799999997888E-3</c:v>
                </c:pt>
                <c:pt idx="51040">
                  <c:v>1.0207999999997889E-3</c:v>
                </c:pt>
                <c:pt idx="51041">
                  <c:v>1.020819999999789E-3</c:v>
                </c:pt>
                <c:pt idx="51042">
                  <c:v>1.0208399999997891E-3</c:v>
                </c:pt>
                <c:pt idx="51043">
                  <c:v>1.0208599999997892E-3</c:v>
                </c:pt>
                <c:pt idx="51044">
                  <c:v>1.0208799999997893E-3</c:v>
                </c:pt>
                <c:pt idx="51045">
                  <c:v>1.0208999999997894E-3</c:v>
                </c:pt>
                <c:pt idx="51046">
                  <c:v>1.0209199999997895E-3</c:v>
                </c:pt>
                <c:pt idx="51047">
                  <c:v>1.0209399999997896E-3</c:v>
                </c:pt>
                <c:pt idx="51048">
                  <c:v>1.0209599999997897E-3</c:v>
                </c:pt>
                <c:pt idx="51049">
                  <c:v>1.0209799999997898E-3</c:v>
                </c:pt>
                <c:pt idx="51050">
                  <c:v>1.0209999999997899E-3</c:v>
                </c:pt>
                <c:pt idx="51051">
                  <c:v>1.02101999999979E-3</c:v>
                </c:pt>
                <c:pt idx="51052">
                  <c:v>1.0210399999997901E-3</c:v>
                </c:pt>
                <c:pt idx="51053">
                  <c:v>1.0210599999997902E-3</c:v>
                </c:pt>
                <c:pt idx="51054">
                  <c:v>1.0210799999997903E-3</c:v>
                </c:pt>
                <c:pt idx="51055">
                  <c:v>1.0210999999997904E-3</c:v>
                </c:pt>
                <c:pt idx="51056">
                  <c:v>1.0211199999997905E-3</c:v>
                </c:pt>
                <c:pt idx="51057">
                  <c:v>1.0211399999997906E-3</c:v>
                </c:pt>
                <c:pt idx="51058">
                  <c:v>1.0211599999997907E-3</c:v>
                </c:pt>
                <c:pt idx="51059">
                  <c:v>1.0211799999997908E-3</c:v>
                </c:pt>
                <c:pt idx="51060">
                  <c:v>1.0211999999997909E-3</c:v>
                </c:pt>
                <c:pt idx="51061">
                  <c:v>1.0212199999997909E-3</c:v>
                </c:pt>
                <c:pt idx="51062">
                  <c:v>1.021239999999791E-3</c:v>
                </c:pt>
                <c:pt idx="51063">
                  <c:v>1.0212599999997911E-3</c:v>
                </c:pt>
                <c:pt idx="51064">
                  <c:v>1.0212799999997912E-3</c:v>
                </c:pt>
                <c:pt idx="51065">
                  <c:v>1.0212999999997913E-3</c:v>
                </c:pt>
                <c:pt idx="51066">
                  <c:v>1.0213199999997914E-3</c:v>
                </c:pt>
                <c:pt idx="51067">
                  <c:v>1.0213399999997915E-3</c:v>
                </c:pt>
                <c:pt idx="51068">
                  <c:v>1.0213599999997916E-3</c:v>
                </c:pt>
                <c:pt idx="51069">
                  <c:v>1.0213799999997917E-3</c:v>
                </c:pt>
                <c:pt idx="51070">
                  <c:v>1.0213999999997918E-3</c:v>
                </c:pt>
                <c:pt idx="51071">
                  <c:v>1.0214199999997919E-3</c:v>
                </c:pt>
                <c:pt idx="51072">
                  <c:v>1.021439999999792E-3</c:v>
                </c:pt>
                <c:pt idx="51073">
                  <c:v>1.0214599999997921E-3</c:v>
                </c:pt>
                <c:pt idx="51074">
                  <c:v>1.0214799999997922E-3</c:v>
                </c:pt>
                <c:pt idx="51075">
                  <c:v>1.0214999999997923E-3</c:v>
                </c:pt>
                <c:pt idx="51076">
                  <c:v>1.0215199999997924E-3</c:v>
                </c:pt>
                <c:pt idx="51077">
                  <c:v>1.0215399999997925E-3</c:v>
                </c:pt>
                <c:pt idx="51078">
                  <c:v>1.0215599999997926E-3</c:v>
                </c:pt>
                <c:pt idx="51079">
                  <c:v>1.0215799999997927E-3</c:v>
                </c:pt>
                <c:pt idx="51080">
                  <c:v>1.0215999999997928E-3</c:v>
                </c:pt>
                <c:pt idx="51081">
                  <c:v>1.0216199999997929E-3</c:v>
                </c:pt>
                <c:pt idx="51082">
                  <c:v>1.021639999999793E-3</c:v>
                </c:pt>
                <c:pt idx="51083">
                  <c:v>1.0216599999997931E-3</c:v>
                </c:pt>
                <c:pt idx="51084">
                  <c:v>1.0216799999997932E-3</c:v>
                </c:pt>
                <c:pt idx="51085">
                  <c:v>1.0216999999997933E-3</c:v>
                </c:pt>
                <c:pt idx="51086">
                  <c:v>1.0217199999997934E-3</c:v>
                </c:pt>
                <c:pt idx="51087">
                  <c:v>1.0217399999997935E-3</c:v>
                </c:pt>
                <c:pt idx="51088">
                  <c:v>1.0217599999997936E-3</c:v>
                </c:pt>
                <c:pt idx="51089">
                  <c:v>1.0217799999997937E-3</c:v>
                </c:pt>
                <c:pt idx="51090">
                  <c:v>1.0217999999997938E-3</c:v>
                </c:pt>
                <c:pt idx="51091">
                  <c:v>1.0218199999997939E-3</c:v>
                </c:pt>
                <c:pt idx="51092">
                  <c:v>1.021839999999794E-3</c:v>
                </c:pt>
                <c:pt idx="51093">
                  <c:v>1.0218599999997941E-3</c:v>
                </c:pt>
                <c:pt idx="51094">
                  <c:v>1.0218799999997942E-3</c:v>
                </c:pt>
                <c:pt idx="51095">
                  <c:v>1.0218999999997943E-3</c:v>
                </c:pt>
                <c:pt idx="51096">
                  <c:v>1.0219199999997944E-3</c:v>
                </c:pt>
                <c:pt idx="51097">
                  <c:v>1.0219399999997945E-3</c:v>
                </c:pt>
                <c:pt idx="51098">
                  <c:v>1.0219599999997946E-3</c:v>
                </c:pt>
                <c:pt idx="51099">
                  <c:v>1.0219799999997947E-3</c:v>
                </c:pt>
                <c:pt idx="51100">
                  <c:v>1.0219999999997948E-3</c:v>
                </c:pt>
                <c:pt idx="51101">
                  <c:v>1.0220199999997949E-3</c:v>
                </c:pt>
                <c:pt idx="51102">
                  <c:v>1.022039999999795E-3</c:v>
                </c:pt>
                <c:pt idx="51103">
                  <c:v>1.0220599999997951E-3</c:v>
                </c:pt>
                <c:pt idx="51104">
                  <c:v>1.0220799999997952E-3</c:v>
                </c:pt>
                <c:pt idx="51105">
                  <c:v>1.0220999999997953E-3</c:v>
                </c:pt>
                <c:pt idx="51106">
                  <c:v>1.0221199999997954E-3</c:v>
                </c:pt>
                <c:pt idx="51107">
                  <c:v>1.0221399999997955E-3</c:v>
                </c:pt>
                <c:pt idx="51108">
                  <c:v>1.0221599999997956E-3</c:v>
                </c:pt>
                <c:pt idx="51109">
                  <c:v>1.0221799999997957E-3</c:v>
                </c:pt>
                <c:pt idx="51110">
                  <c:v>1.0221999999997958E-3</c:v>
                </c:pt>
                <c:pt idx="51111">
                  <c:v>1.0222199999997959E-3</c:v>
                </c:pt>
                <c:pt idx="51112">
                  <c:v>1.022239999999796E-3</c:v>
                </c:pt>
                <c:pt idx="51113">
                  <c:v>1.022259999999796E-3</c:v>
                </c:pt>
                <c:pt idx="51114">
                  <c:v>1.0222799999997961E-3</c:v>
                </c:pt>
                <c:pt idx="51115">
                  <c:v>1.0222999999997962E-3</c:v>
                </c:pt>
                <c:pt idx="51116">
                  <c:v>1.0223199999997963E-3</c:v>
                </c:pt>
                <c:pt idx="51117">
                  <c:v>1.0223399999997964E-3</c:v>
                </c:pt>
                <c:pt idx="51118">
                  <c:v>1.0223599999997965E-3</c:v>
                </c:pt>
                <c:pt idx="51119">
                  <c:v>1.0223799999997966E-3</c:v>
                </c:pt>
                <c:pt idx="51120">
                  <c:v>1.0223999999997967E-3</c:v>
                </c:pt>
                <c:pt idx="51121">
                  <c:v>1.0224199999997968E-3</c:v>
                </c:pt>
                <c:pt idx="51122">
                  <c:v>1.0224399999997969E-3</c:v>
                </c:pt>
                <c:pt idx="51123">
                  <c:v>1.022459999999797E-3</c:v>
                </c:pt>
                <c:pt idx="51124">
                  <c:v>1.0224799999997971E-3</c:v>
                </c:pt>
                <c:pt idx="51125">
                  <c:v>1.0224999999997972E-3</c:v>
                </c:pt>
                <c:pt idx="51126">
                  <c:v>1.0225199999997973E-3</c:v>
                </c:pt>
                <c:pt idx="51127">
                  <c:v>1.0225399999997974E-3</c:v>
                </c:pt>
                <c:pt idx="51128">
                  <c:v>1.0225599999997975E-3</c:v>
                </c:pt>
                <c:pt idx="51129">
                  <c:v>1.0225799999997976E-3</c:v>
                </c:pt>
                <c:pt idx="51130">
                  <c:v>1.0225999999997977E-3</c:v>
                </c:pt>
                <c:pt idx="51131">
                  <c:v>1.0226199999997978E-3</c:v>
                </c:pt>
                <c:pt idx="51132">
                  <c:v>1.0226399999997979E-3</c:v>
                </c:pt>
                <c:pt idx="51133">
                  <c:v>1.022659999999798E-3</c:v>
                </c:pt>
                <c:pt idx="51134">
                  <c:v>1.0226799999997981E-3</c:v>
                </c:pt>
                <c:pt idx="51135">
                  <c:v>1.0226999999997982E-3</c:v>
                </c:pt>
                <c:pt idx="51136">
                  <c:v>1.0227199999997983E-3</c:v>
                </c:pt>
                <c:pt idx="51137">
                  <c:v>1.0227399999997984E-3</c:v>
                </c:pt>
                <c:pt idx="51138">
                  <c:v>1.0227599999997985E-3</c:v>
                </c:pt>
                <c:pt idx="51139">
                  <c:v>1.0227799999997986E-3</c:v>
                </c:pt>
                <c:pt idx="51140">
                  <c:v>1.0227999999997987E-3</c:v>
                </c:pt>
                <c:pt idx="51141">
                  <c:v>1.0228199999997988E-3</c:v>
                </c:pt>
                <c:pt idx="51142">
                  <c:v>1.0228399999997989E-3</c:v>
                </c:pt>
                <c:pt idx="51143">
                  <c:v>1.022859999999799E-3</c:v>
                </c:pt>
                <c:pt idx="51144">
                  <c:v>1.0228799999997991E-3</c:v>
                </c:pt>
                <c:pt idx="51145">
                  <c:v>1.0228999999997992E-3</c:v>
                </c:pt>
                <c:pt idx="51146">
                  <c:v>1.0229199999997993E-3</c:v>
                </c:pt>
                <c:pt idx="51147">
                  <c:v>1.0229399999997994E-3</c:v>
                </c:pt>
                <c:pt idx="51148">
                  <c:v>1.0229599999997995E-3</c:v>
                </c:pt>
                <c:pt idx="51149">
                  <c:v>1.0229799999997996E-3</c:v>
                </c:pt>
                <c:pt idx="51150">
                  <c:v>1.0229999999997997E-3</c:v>
                </c:pt>
                <c:pt idx="51151">
                  <c:v>1.0230199999997998E-3</c:v>
                </c:pt>
                <c:pt idx="51152">
                  <c:v>1.0230399999997999E-3</c:v>
                </c:pt>
                <c:pt idx="51153">
                  <c:v>1.0230599999998E-3</c:v>
                </c:pt>
                <c:pt idx="51154">
                  <c:v>1.0230799999998001E-3</c:v>
                </c:pt>
                <c:pt idx="51155">
                  <c:v>1.0230999999998002E-3</c:v>
                </c:pt>
                <c:pt idx="51156">
                  <c:v>1.0231199999998003E-3</c:v>
                </c:pt>
                <c:pt idx="51157">
                  <c:v>1.0231399999998004E-3</c:v>
                </c:pt>
                <c:pt idx="51158">
                  <c:v>1.0231599999998005E-3</c:v>
                </c:pt>
                <c:pt idx="51159">
                  <c:v>1.0231799999998006E-3</c:v>
                </c:pt>
                <c:pt idx="51160">
                  <c:v>1.0231999999998007E-3</c:v>
                </c:pt>
                <c:pt idx="51161">
                  <c:v>1.0232199999998008E-3</c:v>
                </c:pt>
                <c:pt idx="51162">
                  <c:v>1.0232399999998009E-3</c:v>
                </c:pt>
                <c:pt idx="51163">
                  <c:v>1.023259999999801E-3</c:v>
                </c:pt>
                <c:pt idx="51164">
                  <c:v>1.0232799999998011E-3</c:v>
                </c:pt>
                <c:pt idx="51165">
                  <c:v>1.0232999999998011E-3</c:v>
                </c:pt>
                <c:pt idx="51166">
                  <c:v>1.0233199999998012E-3</c:v>
                </c:pt>
                <c:pt idx="51167">
                  <c:v>1.0233399999998013E-3</c:v>
                </c:pt>
                <c:pt idx="51168">
                  <c:v>1.0233599999998014E-3</c:v>
                </c:pt>
                <c:pt idx="51169">
                  <c:v>1.0233799999998015E-3</c:v>
                </c:pt>
                <c:pt idx="51170">
                  <c:v>1.0233999999998016E-3</c:v>
                </c:pt>
                <c:pt idx="51171">
                  <c:v>1.0234199999998017E-3</c:v>
                </c:pt>
                <c:pt idx="51172">
                  <c:v>1.0234399999998018E-3</c:v>
                </c:pt>
                <c:pt idx="51173">
                  <c:v>1.0234599999998019E-3</c:v>
                </c:pt>
                <c:pt idx="51174">
                  <c:v>1.023479999999802E-3</c:v>
                </c:pt>
                <c:pt idx="51175">
                  <c:v>1.0234999999998021E-3</c:v>
                </c:pt>
                <c:pt idx="51176">
                  <c:v>1.0235199999998022E-3</c:v>
                </c:pt>
                <c:pt idx="51177">
                  <c:v>1.0235399999998023E-3</c:v>
                </c:pt>
                <c:pt idx="51178">
                  <c:v>1.0235599999998024E-3</c:v>
                </c:pt>
                <c:pt idx="51179">
                  <c:v>1.0235799999998025E-3</c:v>
                </c:pt>
                <c:pt idx="51180">
                  <c:v>1.0235999999998026E-3</c:v>
                </c:pt>
                <c:pt idx="51181">
                  <c:v>1.0236199999998027E-3</c:v>
                </c:pt>
                <c:pt idx="51182">
                  <c:v>1.0236399999998028E-3</c:v>
                </c:pt>
                <c:pt idx="51183">
                  <c:v>1.0236599999998029E-3</c:v>
                </c:pt>
                <c:pt idx="51184">
                  <c:v>1.023679999999803E-3</c:v>
                </c:pt>
                <c:pt idx="51185">
                  <c:v>1.0236999999998031E-3</c:v>
                </c:pt>
                <c:pt idx="51186">
                  <c:v>1.0237199999998032E-3</c:v>
                </c:pt>
                <c:pt idx="51187">
                  <c:v>1.0237399999998033E-3</c:v>
                </c:pt>
                <c:pt idx="51188">
                  <c:v>1.0237599999998034E-3</c:v>
                </c:pt>
                <c:pt idx="51189">
                  <c:v>1.0237799999998035E-3</c:v>
                </c:pt>
                <c:pt idx="51190">
                  <c:v>1.0237999999998036E-3</c:v>
                </c:pt>
                <c:pt idx="51191">
                  <c:v>1.0238199999998037E-3</c:v>
                </c:pt>
                <c:pt idx="51192">
                  <c:v>1.0238399999998038E-3</c:v>
                </c:pt>
                <c:pt idx="51193">
                  <c:v>1.0238599999998039E-3</c:v>
                </c:pt>
                <c:pt idx="51194">
                  <c:v>1.023879999999804E-3</c:v>
                </c:pt>
                <c:pt idx="51195">
                  <c:v>1.0238999999998041E-3</c:v>
                </c:pt>
                <c:pt idx="51196">
                  <c:v>1.0239199999998042E-3</c:v>
                </c:pt>
                <c:pt idx="51197">
                  <c:v>1.0239399999998043E-3</c:v>
                </c:pt>
                <c:pt idx="51198">
                  <c:v>1.0239599999998044E-3</c:v>
                </c:pt>
                <c:pt idx="51199">
                  <c:v>1.0239799999998045E-3</c:v>
                </c:pt>
                <c:pt idx="51200">
                  <c:v>1.0239999999998046E-3</c:v>
                </c:pt>
                <c:pt idx="51201">
                  <c:v>1.0240199999998047E-3</c:v>
                </c:pt>
                <c:pt idx="51202">
                  <c:v>1.0240399999998048E-3</c:v>
                </c:pt>
                <c:pt idx="51203">
                  <c:v>1.0240599999998049E-3</c:v>
                </c:pt>
                <c:pt idx="51204">
                  <c:v>1.024079999999805E-3</c:v>
                </c:pt>
                <c:pt idx="51205">
                  <c:v>1.0240999999998051E-3</c:v>
                </c:pt>
                <c:pt idx="51206">
                  <c:v>1.0241199999998052E-3</c:v>
                </c:pt>
                <c:pt idx="51207">
                  <c:v>1.0241399999998053E-3</c:v>
                </c:pt>
                <c:pt idx="51208">
                  <c:v>1.0241599999998054E-3</c:v>
                </c:pt>
                <c:pt idx="51209">
                  <c:v>1.0241799999998055E-3</c:v>
                </c:pt>
                <c:pt idx="51210">
                  <c:v>1.0241999999998056E-3</c:v>
                </c:pt>
                <c:pt idx="51211">
                  <c:v>1.0242199999998057E-3</c:v>
                </c:pt>
                <c:pt idx="51212">
                  <c:v>1.0242399999998058E-3</c:v>
                </c:pt>
                <c:pt idx="51213">
                  <c:v>1.0242599999998059E-3</c:v>
                </c:pt>
                <c:pt idx="51214">
                  <c:v>1.024279999999806E-3</c:v>
                </c:pt>
                <c:pt idx="51215">
                  <c:v>1.0242999999998061E-3</c:v>
                </c:pt>
                <c:pt idx="51216">
                  <c:v>1.0243199999998061E-3</c:v>
                </c:pt>
                <c:pt idx="51217">
                  <c:v>1.0243399999998062E-3</c:v>
                </c:pt>
                <c:pt idx="51218">
                  <c:v>1.0243599999998063E-3</c:v>
                </c:pt>
                <c:pt idx="51219">
                  <c:v>1.0243799999998064E-3</c:v>
                </c:pt>
                <c:pt idx="51220">
                  <c:v>1.0243999999998065E-3</c:v>
                </c:pt>
                <c:pt idx="51221">
                  <c:v>1.0244199999998066E-3</c:v>
                </c:pt>
                <c:pt idx="51222">
                  <c:v>1.0244399999998067E-3</c:v>
                </c:pt>
                <c:pt idx="51223">
                  <c:v>1.0244599999998068E-3</c:v>
                </c:pt>
                <c:pt idx="51224">
                  <c:v>1.0244799999998069E-3</c:v>
                </c:pt>
                <c:pt idx="51225">
                  <c:v>1.024499999999807E-3</c:v>
                </c:pt>
                <c:pt idx="51226">
                  <c:v>1.0245199999998071E-3</c:v>
                </c:pt>
                <c:pt idx="51227">
                  <c:v>1.0245399999998072E-3</c:v>
                </c:pt>
                <c:pt idx="51228">
                  <c:v>1.0245599999998073E-3</c:v>
                </c:pt>
                <c:pt idx="51229">
                  <c:v>1.0245799999998074E-3</c:v>
                </c:pt>
                <c:pt idx="51230">
                  <c:v>1.0245999999998075E-3</c:v>
                </c:pt>
                <c:pt idx="51231">
                  <c:v>1.0246199999998076E-3</c:v>
                </c:pt>
                <c:pt idx="51232">
                  <c:v>1.0246399999998077E-3</c:v>
                </c:pt>
                <c:pt idx="51233">
                  <c:v>1.0246599999998078E-3</c:v>
                </c:pt>
                <c:pt idx="51234">
                  <c:v>1.0246799999998079E-3</c:v>
                </c:pt>
                <c:pt idx="51235">
                  <c:v>1.024699999999808E-3</c:v>
                </c:pt>
                <c:pt idx="51236">
                  <c:v>1.0247199999998081E-3</c:v>
                </c:pt>
                <c:pt idx="51237">
                  <c:v>1.0247399999998082E-3</c:v>
                </c:pt>
                <c:pt idx="51238">
                  <c:v>1.0247599999998083E-3</c:v>
                </c:pt>
                <c:pt idx="51239">
                  <c:v>1.0247799999998084E-3</c:v>
                </c:pt>
                <c:pt idx="51240">
                  <c:v>1.0247999999998085E-3</c:v>
                </c:pt>
                <c:pt idx="51241">
                  <c:v>1.0248199999998086E-3</c:v>
                </c:pt>
                <c:pt idx="51242">
                  <c:v>1.0248399999998087E-3</c:v>
                </c:pt>
                <c:pt idx="51243">
                  <c:v>1.0248599999998088E-3</c:v>
                </c:pt>
                <c:pt idx="51244">
                  <c:v>1.0248799999998089E-3</c:v>
                </c:pt>
                <c:pt idx="51245">
                  <c:v>1.024899999999809E-3</c:v>
                </c:pt>
                <c:pt idx="51246">
                  <c:v>1.0249199999998091E-3</c:v>
                </c:pt>
                <c:pt idx="51247">
                  <c:v>1.0249399999998092E-3</c:v>
                </c:pt>
                <c:pt idx="51248">
                  <c:v>1.0249599999998093E-3</c:v>
                </c:pt>
                <c:pt idx="51249">
                  <c:v>1.0249799999998094E-3</c:v>
                </c:pt>
                <c:pt idx="51250">
                  <c:v>1.0249999999998095E-3</c:v>
                </c:pt>
                <c:pt idx="51251">
                  <c:v>1.0250199999998096E-3</c:v>
                </c:pt>
                <c:pt idx="51252">
                  <c:v>1.0250399999998097E-3</c:v>
                </c:pt>
                <c:pt idx="51253">
                  <c:v>1.0250599999998098E-3</c:v>
                </c:pt>
                <c:pt idx="51254">
                  <c:v>1.0250799999998099E-3</c:v>
                </c:pt>
                <c:pt idx="51255">
                  <c:v>1.02509999999981E-3</c:v>
                </c:pt>
                <c:pt idx="51256">
                  <c:v>1.0251199999998101E-3</c:v>
                </c:pt>
                <c:pt idx="51257">
                  <c:v>1.0251399999998102E-3</c:v>
                </c:pt>
                <c:pt idx="51258">
                  <c:v>1.0251599999998103E-3</c:v>
                </c:pt>
                <c:pt idx="51259">
                  <c:v>1.0251799999998104E-3</c:v>
                </c:pt>
                <c:pt idx="51260">
                  <c:v>1.0251999999998105E-3</c:v>
                </c:pt>
                <c:pt idx="51261">
                  <c:v>1.0252199999998106E-3</c:v>
                </c:pt>
                <c:pt idx="51262">
                  <c:v>1.0252399999998107E-3</c:v>
                </c:pt>
                <c:pt idx="51263">
                  <c:v>1.0252599999998108E-3</c:v>
                </c:pt>
                <c:pt idx="51264">
                  <c:v>1.0252799999998109E-3</c:v>
                </c:pt>
                <c:pt idx="51265">
                  <c:v>1.025299999999811E-3</c:v>
                </c:pt>
                <c:pt idx="51266">
                  <c:v>1.0253199999998111E-3</c:v>
                </c:pt>
                <c:pt idx="51267">
                  <c:v>1.0253399999998112E-3</c:v>
                </c:pt>
                <c:pt idx="51268">
                  <c:v>1.0253599999998112E-3</c:v>
                </c:pt>
                <c:pt idx="51269">
                  <c:v>1.0253799999998113E-3</c:v>
                </c:pt>
                <c:pt idx="51270">
                  <c:v>1.0253999999998114E-3</c:v>
                </c:pt>
                <c:pt idx="51271">
                  <c:v>1.0254199999998115E-3</c:v>
                </c:pt>
                <c:pt idx="51272">
                  <c:v>1.0254399999998116E-3</c:v>
                </c:pt>
                <c:pt idx="51273">
                  <c:v>1.0254599999998117E-3</c:v>
                </c:pt>
                <c:pt idx="51274">
                  <c:v>1.0254799999998118E-3</c:v>
                </c:pt>
                <c:pt idx="51275">
                  <c:v>1.0254999999998119E-3</c:v>
                </c:pt>
                <c:pt idx="51276">
                  <c:v>1.025519999999812E-3</c:v>
                </c:pt>
                <c:pt idx="51277">
                  <c:v>1.0255399999998121E-3</c:v>
                </c:pt>
                <c:pt idx="51278">
                  <c:v>1.0255599999998122E-3</c:v>
                </c:pt>
                <c:pt idx="51279">
                  <c:v>1.0255799999998123E-3</c:v>
                </c:pt>
                <c:pt idx="51280">
                  <c:v>1.0255999999998124E-3</c:v>
                </c:pt>
                <c:pt idx="51281">
                  <c:v>1.0256199999998125E-3</c:v>
                </c:pt>
                <c:pt idx="51282">
                  <c:v>1.0256399999998126E-3</c:v>
                </c:pt>
                <c:pt idx="51283">
                  <c:v>1.0256599999998127E-3</c:v>
                </c:pt>
                <c:pt idx="51284">
                  <c:v>1.0256799999998128E-3</c:v>
                </c:pt>
                <c:pt idx="51285">
                  <c:v>1.0256999999998129E-3</c:v>
                </c:pt>
                <c:pt idx="51286">
                  <c:v>1.025719999999813E-3</c:v>
                </c:pt>
                <c:pt idx="51287">
                  <c:v>1.0257399999998131E-3</c:v>
                </c:pt>
                <c:pt idx="51288">
                  <c:v>1.0257599999998132E-3</c:v>
                </c:pt>
                <c:pt idx="51289">
                  <c:v>1.0257799999998133E-3</c:v>
                </c:pt>
                <c:pt idx="51290">
                  <c:v>1.0257999999998134E-3</c:v>
                </c:pt>
                <c:pt idx="51291">
                  <c:v>1.0258199999998135E-3</c:v>
                </c:pt>
                <c:pt idx="51292">
                  <c:v>1.0258399999998136E-3</c:v>
                </c:pt>
                <c:pt idx="51293">
                  <c:v>1.0258599999998137E-3</c:v>
                </c:pt>
                <c:pt idx="51294">
                  <c:v>1.0258799999998138E-3</c:v>
                </c:pt>
                <c:pt idx="51295">
                  <c:v>1.0258999999998139E-3</c:v>
                </c:pt>
                <c:pt idx="51296">
                  <c:v>1.025919999999814E-3</c:v>
                </c:pt>
                <c:pt idx="51297">
                  <c:v>1.0259399999998141E-3</c:v>
                </c:pt>
                <c:pt idx="51298">
                  <c:v>1.0259599999998142E-3</c:v>
                </c:pt>
                <c:pt idx="51299">
                  <c:v>1.0259799999998143E-3</c:v>
                </c:pt>
                <c:pt idx="51300">
                  <c:v>1.0259999999998144E-3</c:v>
                </c:pt>
                <c:pt idx="51301">
                  <c:v>1.0260199999998145E-3</c:v>
                </c:pt>
                <c:pt idx="51302">
                  <c:v>1.0260399999998146E-3</c:v>
                </c:pt>
                <c:pt idx="51303">
                  <c:v>1.0260599999998147E-3</c:v>
                </c:pt>
                <c:pt idx="51304">
                  <c:v>1.0260799999998148E-3</c:v>
                </c:pt>
                <c:pt idx="51305">
                  <c:v>1.0260999999998149E-3</c:v>
                </c:pt>
                <c:pt idx="51306">
                  <c:v>1.026119999999815E-3</c:v>
                </c:pt>
                <c:pt idx="51307">
                  <c:v>1.0261399999998151E-3</c:v>
                </c:pt>
                <c:pt idx="51308">
                  <c:v>1.0261599999998152E-3</c:v>
                </c:pt>
                <c:pt idx="51309">
                  <c:v>1.0261799999998153E-3</c:v>
                </c:pt>
                <c:pt idx="51310">
                  <c:v>1.0261999999998154E-3</c:v>
                </c:pt>
                <c:pt idx="51311">
                  <c:v>1.0262199999998155E-3</c:v>
                </c:pt>
                <c:pt idx="51312">
                  <c:v>1.0262399999998156E-3</c:v>
                </c:pt>
                <c:pt idx="51313">
                  <c:v>1.0262599999998157E-3</c:v>
                </c:pt>
                <c:pt idx="51314">
                  <c:v>1.0262799999998158E-3</c:v>
                </c:pt>
                <c:pt idx="51315">
                  <c:v>1.0262999999998159E-3</c:v>
                </c:pt>
                <c:pt idx="51316">
                  <c:v>1.026319999999816E-3</c:v>
                </c:pt>
                <c:pt idx="51317">
                  <c:v>1.0263399999998161E-3</c:v>
                </c:pt>
                <c:pt idx="51318">
                  <c:v>1.0263599999998162E-3</c:v>
                </c:pt>
                <c:pt idx="51319">
                  <c:v>1.0263799999998163E-3</c:v>
                </c:pt>
                <c:pt idx="51320">
                  <c:v>1.0263999999998163E-3</c:v>
                </c:pt>
                <c:pt idx="51321">
                  <c:v>1.0264199999998164E-3</c:v>
                </c:pt>
                <c:pt idx="51322">
                  <c:v>1.0264399999998165E-3</c:v>
                </c:pt>
                <c:pt idx="51323">
                  <c:v>1.0264599999998166E-3</c:v>
                </c:pt>
                <c:pt idx="51324">
                  <c:v>1.0264799999998167E-3</c:v>
                </c:pt>
                <c:pt idx="51325">
                  <c:v>1.0264999999998168E-3</c:v>
                </c:pt>
                <c:pt idx="51326">
                  <c:v>1.0265199999998169E-3</c:v>
                </c:pt>
                <c:pt idx="51327">
                  <c:v>1.026539999999817E-3</c:v>
                </c:pt>
                <c:pt idx="51328">
                  <c:v>1.0265599999998171E-3</c:v>
                </c:pt>
                <c:pt idx="51329">
                  <c:v>1.0265799999998172E-3</c:v>
                </c:pt>
                <c:pt idx="51330">
                  <c:v>1.0265999999998173E-3</c:v>
                </c:pt>
                <c:pt idx="51331">
                  <c:v>1.0266199999998174E-3</c:v>
                </c:pt>
                <c:pt idx="51332">
                  <c:v>1.0266399999998175E-3</c:v>
                </c:pt>
                <c:pt idx="51333">
                  <c:v>1.0266599999998176E-3</c:v>
                </c:pt>
                <c:pt idx="51334">
                  <c:v>1.0266799999998177E-3</c:v>
                </c:pt>
                <c:pt idx="51335">
                  <c:v>1.0266999999998178E-3</c:v>
                </c:pt>
                <c:pt idx="51336">
                  <c:v>1.0267199999998179E-3</c:v>
                </c:pt>
                <c:pt idx="51337">
                  <c:v>1.026739999999818E-3</c:v>
                </c:pt>
                <c:pt idx="51338">
                  <c:v>1.0267599999998181E-3</c:v>
                </c:pt>
                <c:pt idx="51339">
                  <c:v>1.0267799999998182E-3</c:v>
                </c:pt>
                <c:pt idx="51340">
                  <c:v>1.0267999999998183E-3</c:v>
                </c:pt>
                <c:pt idx="51341">
                  <c:v>1.0268199999998184E-3</c:v>
                </c:pt>
                <c:pt idx="51342">
                  <c:v>1.0268399999998185E-3</c:v>
                </c:pt>
                <c:pt idx="51343">
                  <c:v>1.0268599999998186E-3</c:v>
                </c:pt>
                <c:pt idx="51344">
                  <c:v>1.0268799999998187E-3</c:v>
                </c:pt>
                <c:pt idx="51345">
                  <c:v>1.0268999999998188E-3</c:v>
                </c:pt>
                <c:pt idx="51346">
                  <c:v>1.0269199999998189E-3</c:v>
                </c:pt>
                <c:pt idx="51347">
                  <c:v>1.026939999999819E-3</c:v>
                </c:pt>
                <c:pt idx="51348">
                  <c:v>1.0269599999998191E-3</c:v>
                </c:pt>
                <c:pt idx="51349">
                  <c:v>1.0269799999998192E-3</c:v>
                </c:pt>
                <c:pt idx="51350">
                  <c:v>1.0269999999998193E-3</c:v>
                </c:pt>
                <c:pt idx="51351">
                  <c:v>1.0270199999998194E-3</c:v>
                </c:pt>
                <c:pt idx="51352">
                  <c:v>1.0270399999998195E-3</c:v>
                </c:pt>
                <c:pt idx="51353">
                  <c:v>1.0270599999998196E-3</c:v>
                </c:pt>
                <c:pt idx="51354">
                  <c:v>1.0270799999998197E-3</c:v>
                </c:pt>
                <c:pt idx="51355">
                  <c:v>1.0270999999998198E-3</c:v>
                </c:pt>
                <c:pt idx="51356">
                  <c:v>1.0271199999998199E-3</c:v>
                </c:pt>
                <c:pt idx="51357">
                  <c:v>1.02713999999982E-3</c:v>
                </c:pt>
                <c:pt idx="51358">
                  <c:v>1.0271599999998201E-3</c:v>
                </c:pt>
                <c:pt idx="51359">
                  <c:v>1.0271799999998202E-3</c:v>
                </c:pt>
                <c:pt idx="51360">
                  <c:v>1.0271999999998203E-3</c:v>
                </c:pt>
                <c:pt idx="51361">
                  <c:v>1.0272199999998204E-3</c:v>
                </c:pt>
                <c:pt idx="51362">
                  <c:v>1.0272399999998205E-3</c:v>
                </c:pt>
                <c:pt idx="51363">
                  <c:v>1.0272599999998206E-3</c:v>
                </c:pt>
                <c:pt idx="51364">
                  <c:v>1.0272799999998207E-3</c:v>
                </c:pt>
                <c:pt idx="51365">
                  <c:v>1.0272999999998208E-3</c:v>
                </c:pt>
                <c:pt idx="51366">
                  <c:v>1.0273199999998209E-3</c:v>
                </c:pt>
                <c:pt idx="51367">
                  <c:v>1.027339999999821E-3</c:v>
                </c:pt>
                <c:pt idx="51368">
                  <c:v>1.0273599999998211E-3</c:v>
                </c:pt>
                <c:pt idx="51369">
                  <c:v>1.0273799999998212E-3</c:v>
                </c:pt>
                <c:pt idx="51370">
                  <c:v>1.0273999999998213E-3</c:v>
                </c:pt>
                <c:pt idx="51371">
                  <c:v>1.0274199999998213E-3</c:v>
                </c:pt>
                <c:pt idx="51372">
                  <c:v>1.0274399999998214E-3</c:v>
                </c:pt>
                <c:pt idx="51373">
                  <c:v>1.0274599999998215E-3</c:v>
                </c:pt>
                <c:pt idx="51374">
                  <c:v>1.0274799999998216E-3</c:v>
                </c:pt>
                <c:pt idx="51375">
                  <c:v>1.0274999999998217E-3</c:v>
                </c:pt>
                <c:pt idx="51376">
                  <c:v>1.0275199999998218E-3</c:v>
                </c:pt>
                <c:pt idx="51377">
                  <c:v>1.0275399999998219E-3</c:v>
                </c:pt>
                <c:pt idx="51378">
                  <c:v>1.027559999999822E-3</c:v>
                </c:pt>
                <c:pt idx="51379">
                  <c:v>1.0275799999998221E-3</c:v>
                </c:pt>
                <c:pt idx="51380">
                  <c:v>1.0275999999998222E-3</c:v>
                </c:pt>
                <c:pt idx="51381">
                  <c:v>1.0276199999998223E-3</c:v>
                </c:pt>
                <c:pt idx="51382">
                  <c:v>1.0276399999998224E-3</c:v>
                </c:pt>
                <c:pt idx="51383">
                  <c:v>1.0276599999998225E-3</c:v>
                </c:pt>
                <c:pt idx="51384">
                  <c:v>1.0276799999998226E-3</c:v>
                </c:pt>
                <c:pt idx="51385">
                  <c:v>1.0276999999998227E-3</c:v>
                </c:pt>
                <c:pt idx="51386">
                  <c:v>1.0277199999998228E-3</c:v>
                </c:pt>
                <c:pt idx="51387">
                  <c:v>1.0277399999998229E-3</c:v>
                </c:pt>
                <c:pt idx="51388">
                  <c:v>1.027759999999823E-3</c:v>
                </c:pt>
                <c:pt idx="51389">
                  <c:v>1.0277799999998231E-3</c:v>
                </c:pt>
                <c:pt idx="51390">
                  <c:v>1.0277999999998232E-3</c:v>
                </c:pt>
                <c:pt idx="51391">
                  <c:v>1.0278199999998233E-3</c:v>
                </c:pt>
                <c:pt idx="51392">
                  <c:v>1.0278399999998234E-3</c:v>
                </c:pt>
                <c:pt idx="51393">
                  <c:v>1.0278599999998235E-3</c:v>
                </c:pt>
                <c:pt idx="51394">
                  <c:v>1.0278799999998236E-3</c:v>
                </c:pt>
                <c:pt idx="51395">
                  <c:v>1.0278999999998237E-3</c:v>
                </c:pt>
                <c:pt idx="51396">
                  <c:v>1.0279199999998238E-3</c:v>
                </c:pt>
                <c:pt idx="51397">
                  <c:v>1.0279399999998239E-3</c:v>
                </c:pt>
                <c:pt idx="51398">
                  <c:v>1.027959999999824E-3</c:v>
                </c:pt>
                <c:pt idx="51399">
                  <c:v>1.0279799999998241E-3</c:v>
                </c:pt>
                <c:pt idx="51400">
                  <c:v>1.0279999999998242E-3</c:v>
                </c:pt>
                <c:pt idx="51401">
                  <c:v>1.0280199999998243E-3</c:v>
                </c:pt>
                <c:pt idx="51402">
                  <c:v>1.0280399999998244E-3</c:v>
                </c:pt>
                <c:pt idx="51403">
                  <c:v>1.0280599999998245E-3</c:v>
                </c:pt>
                <c:pt idx="51404">
                  <c:v>1.0280799999998246E-3</c:v>
                </c:pt>
                <c:pt idx="51405">
                  <c:v>1.0280999999998247E-3</c:v>
                </c:pt>
                <c:pt idx="51406">
                  <c:v>1.0281199999998248E-3</c:v>
                </c:pt>
                <c:pt idx="51407">
                  <c:v>1.0281399999998249E-3</c:v>
                </c:pt>
                <c:pt idx="51408">
                  <c:v>1.028159999999825E-3</c:v>
                </c:pt>
                <c:pt idx="51409">
                  <c:v>1.0281799999998251E-3</c:v>
                </c:pt>
                <c:pt idx="51410">
                  <c:v>1.0281999999998252E-3</c:v>
                </c:pt>
                <c:pt idx="51411">
                  <c:v>1.0282199999998253E-3</c:v>
                </c:pt>
                <c:pt idx="51412">
                  <c:v>1.0282399999998254E-3</c:v>
                </c:pt>
                <c:pt idx="51413">
                  <c:v>1.0282599999998255E-3</c:v>
                </c:pt>
                <c:pt idx="51414">
                  <c:v>1.0282799999998256E-3</c:v>
                </c:pt>
                <c:pt idx="51415">
                  <c:v>1.0282999999998257E-3</c:v>
                </c:pt>
                <c:pt idx="51416">
                  <c:v>1.0283199999998258E-3</c:v>
                </c:pt>
                <c:pt idx="51417">
                  <c:v>1.0283399999998259E-3</c:v>
                </c:pt>
                <c:pt idx="51418">
                  <c:v>1.028359999999826E-3</c:v>
                </c:pt>
                <c:pt idx="51419">
                  <c:v>1.0283799999998261E-3</c:v>
                </c:pt>
                <c:pt idx="51420">
                  <c:v>1.0283999999998262E-3</c:v>
                </c:pt>
                <c:pt idx="51421">
                  <c:v>1.0284199999998263E-3</c:v>
                </c:pt>
                <c:pt idx="51422">
                  <c:v>1.0284399999998264E-3</c:v>
                </c:pt>
                <c:pt idx="51423">
                  <c:v>1.0284599999998264E-3</c:v>
                </c:pt>
                <c:pt idx="51424">
                  <c:v>1.0284799999998265E-3</c:v>
                </c:pt>
                <c:pt idx="51425">
                  <c:v>1.0284999999998266E-3</c:v>
                </c:pt>
                <c:pt idx="51426">
                  <c:v>1.0285199999998267E-3</c:v>
                </c:pt>
                <c:pt idx="51427">
                  <c:v>1.0285399999998268E-3</c:v>
                </c:pt>
                <c:pt idx="51428">
                  <c:v>1.0285599999998269E-3</c:v>
                </c:pt>
                <c:pt idx="51429">
                  <c:v>1.028579999999827E-3</c:v>
                </c:pt>
                <c:pt idx="51430">
                  <c:v>1.0285999999998271E-3</c:v>
                </c:pt>
                <c:pt idx="51431">
                  <c:v>1.0286199999998272E-3</c:v>
                </c:pt>
                <c:pt idx="51432">
                  <c:v>1.0286399999998273E-3</c:v>
                </c:pt>
                <c:pt idx="51433">
                  <c:v>1.0286599999998274E-3</c:v>
                </c:pt>
                <c:pt idx="51434">
                  <c:v>1.0286799999998275E-3</c:v>
                </c:pt>
                <c:pt idx="51435">
                  <c:v>1.0286999999998276E-3</c:v>
                </c:pt>
                <c:pt idx="51436">
                  <c:v>1.0287199999998277E-3</c:v>
                </c:pt>
                <c:pt idx="51437">
                  <c:v>1.0287399999998278E-3</c:v>
                </c:pt>
                <c:pt idx="51438">
                  <c:v>1.0287599999998279E-3</c:v>
                </c:pt>
                <c:pt idx="51439">
                  <c:v>1.028779999999828E-3</c:v>
                </c:pt>
                <c:pt idx="51440">
                  <c:v>1.0287999999998281E-3</c:v>
                </c:pt>
                <c:pt idx="51441">
                  <c:v>1.0288199999998282E-3</c:v>
                </c:pt>
                <c:pt idx="51442">
                  <c:v>1.0288399999998283E-3</c:v>
                </c:pt>
                <c:pt idx="51443">
                  <c:v>1.0288599999998284E-3</c:v>
                </c:pt>
                <c:pt idx="51444">
                  <c:v>1.0288799999998285E-3</c:v>
                </c:pt>
                <c:pt idx="51445">
                  <c:v>1.0288999999998286E-3</c:v>
                </c:pt>
                <c:pt idx="51446">
                  <c:v>1.0289199999998287E-3</c:v>
                </c:pt>
                <c:pt idx="51447">
                  <c:v>1.0289399999998288E-3</c:v>
                </c:pt>
                <c:pt idx="51448">
                  <c:v>1.0289599999998289E-3</c:v>
                </c:pt>
                <c:pt idx="51449">
                  <c:v>1.028979999999829E-3</c:v>
                </c:pt>
                <c:pt idx="51450">
                  <c:v>1.0289999999998291E-3</c:v>
                </c:pt>
                <c:pt idx="51451">
                  <c:v>1.0290199999998292E-3</c:v>
                </c:pt>
                <c:pt idx="51452">
                  <c:v>1.0290399999998293E-3</c:v>
                </c:pt>
                <c:pt idx="51453">
                  <c:v>1.0290599999998294E-3</c:v>
                </c:pt>
                <c:pt idx="51454">
                  <c:v>1.0290799999998295E-3</c:v>
                </c:pt>
                <c:pt idx="51455">
                  <c:v>1.0290999999998296E-3</c:v>
                </c:pt>
                <c:pt idx="51456">
                  <c:v>1.0291199999998297E-3</c:v>
                </c:pt>
                <c:pt idx="51457">
                  <c:v>1.0291399999998298E-3</c:v>
                </c:pt>
                <c:pt idx="51458">
                  <c:v>1.0291599999998299E-3</c:v>
                </c:pt>
                <c:pt idx="51459">
                  <c:v>1.02917999999983E-3</c:v>
                </c:pt>
                <c:pt idx="51460">
                  <c:v>1.0291999999998301E-3</c:v>
                </c:pt>
                <c:pt idx="51461">
                  <c:v>1.0292199999998302E-3</c:v>
                </c:pt>
                <c:pt idx="51462">
                  <c:v>1.0292399999998303E-3</c:v>
                </c:pt>
                <c:pt idx="51463">
                  <c:v>1.0292599999998304E-3</c:v>
                </c:pt>
                <c:pt idx="51464">
                  <c:v>1.0292799999998305E-3</c:v>
                </c:pt>
                <c:pt idx="51465">
                  <c:v>1.0292999999998306E-3</c:v>
                </c:pt>
                <c:pt idx="51466">
                  <c:v>1.0293199999998307E-3</c:v>
                </c:pt>
                <c:pt idx="51467">
                  <c:v>1.0293399999998308E-3</c:v>
                </c:pt>
                <c:pt idx="51468">
                  <c:v>1.0293599999998309E-3</c:v>
                </c:pt>
                <c:pt idx="51469">
                  <c:v>1.029379999999831E-3</c:v>
                </c:pt>
                <c:pt idx="51470">
                  <c:v>1.0293999999998311E-3</c:v>
                </c:pt>
                <c:pt idx="51471">
                  <c:v>1.0294199999998312E-3</c:v>
                </c:pt>
                <c:pt idx="51472">
                  <c:v>1.0294399999998313E-3</c:v>
                </c:pt>
                <c:pt idx="51473">
                  <c:v>1.0294599999998314E-3</c:v>
                </c:pt>
                <c:pt idx="51474">
                  <c:v>1.0294799999998315E-3</c:v>
                </c:pt>
                <c:pt idx="51475">
                  <c:v>1.0294999999998315E-3</c:v>
                </c:pt>
                <c:pt idx="51476">
                  <c:v>1.0295199999998316E-3</c:v>
                </c:pt>
                <c:pt idx="51477">
                  <c:v>1.0295399999998317E-3</c:v>
                </c:pt>
                <c:pt idx="51478">
                  <c:v>1.0295599999998318E-3</c:v>
                </c:pt>
                <c:pt idx="51479">
                  <c:v>1.0295799999998319E-3</c:v>
                </c:pt>
                <c:pt idx="51480">
                  <c:v>1.029599999999832E-3</c:v>
                </c:pt>
                <c:pt idx="51481">
                  <c:v>1.0296199999998321E-3</c:v>
                </c:pt>
                <c:pt idx="51482">
                  <c:v>1.0296399999998322E-3</c:v>
                </c:pt>
                <c:pt idx="51483">
                  <c:v>1.0296599999998323E-3</c:v>
                </c:pt>
                <c:pt idx="51484">
                  <c:v>1.0296799999998324E-3</c:v>
                </c:pt>
                <c:pt idx="51485">
                  <c:v>1.0296999999998325E-3</c:v>
                </c:pt>
                <c:pt idx="51486">
                  <c:v>1.0297199999998326E-3</c:v>
                </c:pt>
                <c:pt idx="51487">
                  <c:v>1.0297399999998327E-3</c:v>
                </c:pt>
                <c:pt idx="51488">
                  <c:v>1.0297599999998328E-3</c:v>
                </c:pt>
                <c:pt idx="51489">
                  <c:v>1.0297799999998329E-3</c:v>
                </c:pt>
                <c:pt idx="51490">
                  <c:v>1.029799999999833E-3</c:v>
                </c:pt>
                <c:pt idx="51491">
                  <c:v>1.0298199999998331E-3</c:v>
                </c:pt>
                <c:pt idx="51492">
                  <c:v>1.0298399999998332E-3</c:v>
                </c:pt>
                <c:pt idx="51493">
                  <c:v>1.0298599999998333E-3</c:v>
                </c:pt>
                <c:pt idx="51494">
                  <c:v>1.0298799999998334E-3</c:v>
                </c:pt>
                <c:pt idx="51495">
                  <c:v>1.0298999999998335E-3</c:v>
                </c:pt>
                <c:pt idx="51496">
                  <c:v>1.0299199999998336E-3</c:v>
                </c:pt>
                <c:pt idx="51497">
                  <c:v>1.0299399999998337E-3</c:v>
                </c:pt>
                <c:pt idx="51498">
                  <c:v>1.0299599999998338E-3</c:v>
                </c:pt>
                <c:pt idx="51499">
                  <c:v>1.0299799999998339E-3</c:v>
                </c:pt>
                <c:pt idx="51500">
                  <c:v>1.029999999999834E-3</c:v>
                </c:pt>
                <c:pt idx="51501">
                  <c:v>1.0300199999998341E-3</c:v>
                </c:pt>
                <c:pt idx="51502">
                  <c:v>1.0300399999998342E-3</c:v>
                </c:pt>
                <c:pt idx="51503">
                  <c:v>1.0300599999998343E-3</c:v>
                </c:pt>
                <c:pt idx="51504">
                  <c:v>1.0300799999998344E-3</c:v>
                </c:pt>
                <c:pt idx="51505">
                  <c:v>1.0300999999998345E-3</c:v>
                </c:pt>
                <c:pt idx="51506">
                  <c:v>1.0301199999998346E-3</c:v>
                </c:pt>
                <c:pt idx="51507">
                  <c:v>1.0301399999998347E-3</c:v>
                </c:pt>
                <c:pt idx="51508">
                  <c:v>1.0301599999998348E-3</c:v>
                </c:pt>
                <c:pt idx="51509">
                  <c:v>1.0301799999998349E-3</c:v>
                </c:pt>
                <c:pt idx="51510">
                  <c:v>1.030199999999835E-3</c:v>
                </c:pt>
                <c:pt idx="51511">
                  <c:v>1.0302199999998351E-3</c:v>
                </c:pt>
                <c:pt idx="51512">
                  <c:v>1.0302399999998352E-3</c:v>
                </c:pt>
                <c:pt idx="51513">
                  <c:v>1.0302599999998353E-3</c:v>
                </c:pt>
                <c:pt idx="51514">
                  <c:v>1.0302799999998354E-3</c:v>
                </c:pt>
                <c:pt idx="51515">
                  <c:v>1.0302999999998355E-3</c:v>
                </c:pt>
                <c:pt idx="51516">
                  <c:v>1.0303199999998356E-3</c:v>
                </c:pt>
                <c:pt idx="51517">
                  <c:v>1.0303399999998357E-3</c:v>
                </c:pt>
                <c:pt idx="51518">
                  <c:v>1.0303599999998358E-3</c:v>
                </c:pt>
                <c:pt idx="51519">
                  <c:v>1.0303799999998359E-3</c:v>
                </c:pt>
                <c:pt idx="51520">
                  <c:v>1.030399999999836E-3</c:v>
                </c:pt>
                <c:pt idx="51521">
                  <c:v>1.0304199999998361E-3</c:v>
                </c:pt>
                <c:pt idx="51522">
                  <c:v>1.0304399999998362E-3</c:v>
                </c:pt>
                <c:pt idx="51523">
                  <c:v>1.0304599999998363E-3</c:v>
                </c:pt>
                <c:pt idx="51524">
                  <c:v>1.0304799999998364E-3</c:v>
                </c:pt>
                <c:pt idx="51525">
                  <c:v>1.0304999999998365E-3</c:v>
                </c:pt>
                <c:pt idx="51526">
                  <c:v>1.0305199999998365E-3</c:v>
                </c:pt>
                <c:pt idx="51527">
                  <c:v>1.0305399999998366E-3</c:v>
                </c:pt>
                <c:pt idx="51528">
                  <c:v>1.0305599999998367E-3</c:v>
                </c:pt>
                <c:pt idx="51529">
                  <c:v>1.0305799999998368E-3</c:v>
                </c:pt>
                <c:pt idx="51530">
                  <c:v>1.0305999999998369E-3</c:v>
                </c:pt>
                <c:pt idx="51531">
                  <c:v>1.030619999999837E-3</c:v>
                </c:pt>
                <c:pt idx="51532">
                  <c:v>1.0306399999998371E-3</c:v>
                </c:pt>
                <c:pt idx="51533">
                  <c:v>1.0306599999998372E-3</c:v>
                </c:pt>
                <c:pt idx="51534">
                  <c:v>1.0306799999998373E-3</c:v>
                </c:pt>
                <c:pt idx="51535">
                  <c:v>1.0306999999998374E-3</c:v>
                </c:pt>
                <c:pt idx="51536">
                  <c:v>1.0307199999998375E-3</c:v>
                </c:pt>
                <c:pt idx="51537">
                  <c:v>1.0307399999998376E-3</c:v>
                </c:pt>
                <c:pt idx="51538">
                  <c:v>1.0307599999998377E-3</c:v>
                </c:pt>
                <c:pt idx="51539">
                  <c:v>1.0307799999998378E-3</c:v>
                </c:pt>
                <c:pt idx="51540">
                  <c:v>1.0307999999998379E-3</c:v>
                </c:pt>
                <c:pt idx="51541">
                  <c:v>1.030819999999838E-3</c:v>
                </c:pt>
                <c:pt idx="51542">
                  <c:v>1.0308399999998381E-3</c:v>
                </c:pt>
                <c:pt idx="51543">
                  <c:v>1.0308599999998382E-3</c:v>
                </c:pt>
                <c:pt idx="51544">
                  <c:v>1.0308799999998383E-3</c:v>
                </c:pt>
                <c:pt idx="51545">
                  <c:v>1.0308999999998384E-3</c:v>
                </c:pt>
                <c:pt idx="51546">
                  <c:v>1.0309199999998385E-3</c:v>
                </c:pt>
                <c:pt idx="51547">
                  <c:v>1.0309399999998386E-3</c:v>
                </c:pt>
                <c:pt idx="51548">
                  <c:v>1.0309599999998387E-3</c:v>
                </c:pt>
                <c:pt idx="51549">
                  <c:v>1.0309799999998388E-3</c:v>
                </c:pt>
                <c:pt idx="51550">
                  <c:v>1.0309999999998389E-3</c:v>
                </c:pt>
                <c:pt idx="51551">
                  <c:v>1.031019999999839E-3</c:v>
                </c:pt>
                <c:pt idx="51552">
                  <c:v>1.0310399999998391E-3</c:v>
                </c:pt>
                <c:pt idx="51553">
                  <c:v>1.0310599999998392E-3</c:v>
                </c:pt>
                <c:pt idx="51554">
                  <c:v>1.0310799999998393E-3</c:v>
                </c:pt>
                <c:pt idx="51555">
                  <c:v>1.0310999999998394E-3</c:v>
                </c:pt>
                <c:pt idx="51556">
                  <c:v>1.0311199999998395E-3</c:v>
                </c:pt>
                <c:pt idx="51557">
                  <c:v>1.0311399999998396E-3</c:v>
                </c:pt>
                <c:pt idx="51558">
                  <c:v>1.0311599999998397E-3</c:v>
                </c:pt>
                <c:pt idx="51559">
                  <c:v>1.0311799999998398E-3</c:v>
                </c:pt>
                <c:pt idx="51560">
                  <c:v>1.0311999999998399E-3</c:v>
                </c:pt>
                <c:pt idx="51561">
                  <c:v>1.03121999999984E-3</c:v>
                </c:pt>
                <c:pt idx="51562">
                  <c:v>1.0312399999998401E-3</c:v>
                </c:pt>
                <c:pt idx="51563">
                  <c:v>1.0312599999998402E-3</c:v>
                </c:pt>
                <c:pt idx="51564">
                  <c:v>1.0312799999998403E-3</c:v>
                </c:pt>
                <c:pt idx="51565">
                  <c:v>1.0312999999998404E-3</c:v>
                </c:pt>
                <c:pt idx="51566">
                  <c:v>1.0313199999998405E-3</c:v>
                </c:pt>
                <c:pt idx="51567">
                  <c:v>1.0313399999998406E-3</c:v>
                </c:pt>
                <c:pt idx="51568">
                  <c:v>1.0313599999998407E-3</c:v>
                </c:pt>
                <c:pt idx="51569">
                  <c:v>1.0313799999998408E-3</c:v>
                </c:pt>
                <c:pt idx="51570">
                  <c:v>1.0313999999998409E-3</c:v>
                </c:pt>
                <c:pt idx="51571">
                  <c:v>1.031419999999841E-3</c:v>
                </c:pt>
                <c:pt idx="51572">
                  <c:v>1.0314399999998411E-3</c:v>
                </c:pt>
                <c:pt idx="51573">
                  <c:v>1.0314599999998412E-3</c:v>
                </c:pt>
                <c:pt idx="51574">
                  <c:v>1.0314799999998413E-3</c:v>
                </c:pt>
                <c:pt idx="51575">
                  <c:v>1.0314999999998414E-3</c:v>
                </c:pt>
                <c:pt idx="51576">
                  <c:v>1.0315199999998415E-3</c:v>
                </c:pt>
                <c:pt idx="51577">
                  <c:v>1.0315399999998416E-3</c:v>
                </c:pt>
                <c:pt idx="51578">
                  <c:v>1.0315599999998416E-3</c:v>
                </c:pt>
                <c:pt idx="51579">
                  <c:v>1.0315799999998417E-3</c:v>
                </c:pt>
                <c:pt idx="51580">
                  <c:v>1.0315999999998418E-3</c:v>
                </c:pt>
                <c:pt idx="51581">
                  <c:v>1.0316199999998419E-3</c:v>
                </c:pt>
                <c:pt idx="51582">
                  <c:v>1.031639999999842E-3</c:v>
                </c:pt>
                <c:pt idx="51583">
                  <c:v>1.0316599999998421E-3</c:v>
                </c:pt>
                <c:pt idx="51584">
                  <c:v>1.0316799999998422E-3</c:v>
                </c:pt>
                <c:pt idx="51585">
                  <c:v>1.0316999999998423E-3</c:v>
                </c:pt>
                <c:pt idx="51586">
                  <c:v>1.0317199999998424E-3</c:v>
                </c:pt>
                <c:pt idx="51587">
                  <c:v>1.0317399999998425E-3</c:v>
                </c:pt>
                <c:pt idx="51588">
                  <c:v>1.0317599999998426E-3</c:v>
                </c:pt>
                <c:pt idx="51589">
                  <c:v>1.0317799999998427E-3</c:v>
                </c:pt>
                <c:pt idx="51590">
                  <c:v>1.0317999999998428E-3</c:v>
                </c:pt>
                <c:pt idx="51591">
                  <c:v>1.0318199999998429E-3</c:v>
                </c:pt>
                <c:pt idx="51592">
                  <c:v>1.031839999999843E-3</c:v>
                </c:pt>
                <c:pt idx="51593">
                  <c:v>1.0318599999998431E-3</c:v>
                </c:pt>
                <c:pt idx="51594">
                  <c:v>1.0318799999998432E-3</c:v>
                </c:pt>
                <c:pt idx="51595">
                  <c:v>1.0318999999998433E-3</c:v>
                </c:pt>
                <c:pt idx="51596">
                  <c:v>1.0319199999998434E-3</c:v>
                </c:pt>
                <c:pt idx="51597">
                  <c:v>1.0319399999998435E-3</c:v>
                </c:pt>
                <c:pt idx="51598">
                  <c:v>1.0319599999998436E-3</c:v>
                </c:pt>
                <c:pt idx="51599">
                  <c:v>1.0319799999998437E-3</c:v>
                </c:pt>
                <c:pt idx="51600">
                  <c:v>1.0319999999998438E-3</c:v>
                </c:pt>
                <c:pt idx="51601">
                  <c:v>1.0320199999998439E-3</c:v>
                </c:pt>
                <c:pt idx="51602">
                  <c:v>1.032039999999844E-3</c:v>
                </c:pt>
                <c:pt idx="51603">
                  <c:v>1.0320599999998441E-3</c:v>
                </c:pt>
                <c:pt idx="51604">
                  <c:v>1.0320799999998442E-3</c:v>
                </c:pt>
                <c:pt idx="51605">
                  <c:v>1.0320999999998443E-3</c:v>
                </c:pt>
                <c:pt idx="51606">
                  <c:v>1.0321199999998444E-3</c:v>
                </c:pt>
                <c:pt idx="51607">
                  <c:v>1.0321399999998445E-3</c:v>
                </c:pt>
                <c:pt idx="51608">
                  <c:v>1.0321599999998446E-3</c:v>
                </c:pt>
                <c:pt idx="51609">
                  <c:v>1.0321799999998447E-3</c:v>
                </c:pt>
                <c:pt idx="51610">
                  <c:v>1.0321999999998448E-3</c:v>
                </c:pt>
                <c:pt idx="51611">
                  <c:v>1.0322199999998449E-3</c:v>
                </c:pt>
                <c:pt idx="51612">
                  <c:v>1.032239999999845E-3</c:v>
                </c:pt>
                <c:pt idx="51613">
                  <c:v>1.0322599999998451E-3</c:v>
                </c:pt>
                <c:pt idx="51614">
                  <c:v>1.0322799999998452E-3</c:v>
                </c:pt>
                <c:pt idx="51615">
                  <c:v>1.0322999999998453E-3</c:v>
                </c:pt>
                <c:pt idx="51616">
                  <c:v>1.0323199999998454E-3</c:v>
                </c:pt>
                <c:pt idx="51617">
                  <c:v>1.0323399999998455E-3</c:v>
                </c:pt>
                <c:pt idx="51618">
                  <c:v>1.0323599999998456E-3</c:v>
                </c:pt>
                <c:pt idx="51619">
                  <c:v>1.0323799999998457E-3</c:v>
                </c:pt>
                <c:pt idx="51620">
                  <c:v>1.0323999999998458E-3</c:v>
                </c:pt>
                <c:pt idx="51621">
                  <c:v>1.0324199999998459E-3</c:v>
                </c:pt>
                <c:pt idx="51622">
                  <c:v>1.032439999999846E-3</c:v>
                </c:pt>
                <c:pt idx="51623">
                  <c:v>1.0324599999998461E-3</c:v>
                </c:pt>
                <c:pt idx="51624">
                  <c:v>1.0324799999998462E-3</c:v>
                </c:pt>
                <c:pt idx="51625">
                  <c:v>1.0324999999998463E-3</c:v>
                </c:pt>
                <c:pt idx="51626">
                  <c:v>1.0325199999998464E-3</c:v>
                </c:pt>
                <c:pt idx="51627">
                  <c:v>1.0325399999998465E-3</c:v>
                </c:pt>
                <c:pt idx="51628">
                  <c:v>1.0325599999998466E-3</c:v>
                </c:pt>
                <c:pt idx="51629">
                  <c:v>1.0325799999998467E-3</c:v>
                </c:pt>
                <c:pt idx="51630">
                  <c:v>1.0325999999998467E-3</c:v>
                </c:pt>
                <c:pt idx="51631">
                  <c:v>1.0326199999998468E-3</c:v>
                </c:pt>
                <c:pt idx="51632">
                  <c:v>1.0326399999998469E-3</c:v>
                </c:pt>
                <c:pt idx="51633">
                  <c:v>1.032659999999847E-3</c:v>
                </c:pt>
                <c:pt idx="51634">
                  <c:v>1.0326799999998471E-3</c:v>
                </c:pt>
                <c:pt idx="51635">
                  <c:v>1.0326999999998472E-3</c:v>
                </c:pt>
                <c:pt idx="51636">
                  <c:v>1.0327199999998473E-3</c:v>
                </c:pt>
                <c:pt idx="51637">
                  <c:v>1.0327399999998474E-3</c:v>
                </c:pt>
                <c:pt idx="51638">
                  <c:v>1.0327599999998475E-3</c:v>
                </c:pt>
                <c:pt idx="51639">
                  <c:v>1.0327799999998476E-3</c:v>
                </c:pt>
                <c:pt idx="51640">
                  <c:v>1.0327999999998477E-3</c:v>
                </c:pt>
                <c:pt idx="51641">
                  <c:v>1.0328199999998478E-3</c:v>
                </c:pt>
                <c:pt idx="51642">
                  <c:v>1.0328399999998479E-3</c:v>
                </c:pt>
                <c:pt idx="51643">
                  <c:v>1.032859999999848E-3</c:v>
                </c:pt>
                <c:pt idx="51644">
                  <c:v>1.0328799999998481E-3</c:v>
                </c:pt>
                <c:pt idx="51645">
                  <c:v>1.0328999999998482E-3</c:v>
                </c:pt>
                <c:pt idx="51646">
                  <c:v>1.0329199999998483E-3</c:v>
                </c:pt>
                <c:pt idx="51647">
                  <c:v>1.0329399999998484E-3</c:v>
                </c:pt>
                <c:pt idx="51648">
                  <c:v>1.0329599999998485E-3</c:v>
                </c:pt>
                <c:pt idx="51649">
                  <c:v>1.0329799999998486E-3</c:v>
                </c:pt>
                <c:pt idx="51650">
                  <c:v>1.0329999999998487E-3</c:v>
                </c:pt>
                <c:pt idx="51651">
                  <c:v>1.0330199999998488E-3</c:v>
                </c:pt>
                <c:pt idx="51652">
                  <c:v>1.0330399999998489E-3</c:v>
                </c:pt>
                <c:pt idx="51653">
                  <c:v>1.033059999999849E-3</c:v>
                </c:pt>
                <c:pt idx="51654">
                  <c:v>1.0330799999998491E-3</c:v>
                </c:pt>
                <c:pt idx="51655">
                  <c:v>1.0330999999998492E-3</c:v>
                </c:pt>
                <c:pt idx="51656">
                  <c:v>1.0331199999998493E-3</c:v>
                </c:pt>
                <c:pt idx="51657">
                  <c:v>1.0331399999998494E-3</c:v>
                </c:pt>
                <c:pt idx="51658">
                  <c:v>1.0331599999998495E-3</c:v>
                </c:pt>
                <c:pt idx="51659">
                  <c:v>1.0331799999998496E-3</c:v>
                </c:pt>
                <c:pt idx="51660">
                  <c:v>1.0331999999998497E-3</c:v>
                </c:pt>
                <c:pt idx="51661">
                  <c:v>1.0332199999998498E-3</c:v>
                </c:pt>
                <c:pt idx="51662">
                  <c:v>1.0332399999998499E-3</c:v>
                </c:pt>
                <c:pt idx="51663">
                  <c:v>1.03325999999985E-3</c:v>
                </c:pt>
                <c:pt idx="51664">
                  <c:v>1.0332799999998501E-3</c:v>
                </c:pt>
                <c:pt idx="51665">
                  <c:v>1.0332999999998502E-3</c:v>
                </c:pt>
                <c:pt idx="51666">
                  <c:v>1.0333199999998503E-3</c:v>
                </c:pt>
                <c:pt idx="51667">
                  <c:v>1.0333399999998504E-3</c:v>
                </c:pt>
                <c:pt idx="51668">
                  <c:v>1.0333599999998505E-3</c:v>
                </c:pt>
                <c:pt idx="51669">
                  <c:v>1.0333799999998506E-3</c:v>
                </c:pt>
                <c:pt idx="51670">
                  <c:v>1.0333999999998507E-3</c:v>
                </c:pt>
                <c:pt idx="51671">
                  <c:v>1.0334199999998508E-3</c:v>
                </c:pt>
                <c:pt idx="51672">
                  <c:v>1.0334399999998509E-3</c:v>
                </c:pt>
                <c:pt idx="51673">
                  <c:v>1.033459999999851E-3</c:v>
                </c:pt>
                <c:pt idx="51674">
                  <c:v>1.0334799999998511E-3</c:v>
                </c:pt>
                <c:pt idx="51675">
                  <c:v>1.0334999999998512E-3</c:v>
                </c:pt>
                <c:pt idx="51676">
                  <c:v>1.0335199999998513E-3</c:v>
                </c:pt>
                <c:pt idx="51677">
                  <c:v>1.0335399999998514E-3</c:v>
                </c:pt>
                <c:pt idx="51678">
                  <c:v>1.0335599999998515E-3</c:v>
                </c:pt>
                <c:pt idx="51679">
                  <c:v>1.0335799999998516E-3</c:v>
                </c:pt>
                <c:pt idx="51680">
                  <c:v>1.0335999999998517E-3</c:v>
                </c:pt>
                <c:pt idx="51681">
                  <c:v>1.0336199999998517E-3</c:v>
                </c:pt>
                <c:pt idx="51682">
                  <c:v>1.0336399999998518E-3</c:v>
                </c:pt>
                <c:pt idx="51683">
                  <c:v>1.0336599999998519E-3</c:v>
                </c:pt>
                <c:pt idx="51684">
                  <c:v>1.033679999999852E-3</c:v>
                </c:pt>
                <c:pt idx="51685">
                  <c:v>1.0336999999998521E-3</c:v>
                </c:pt>
                <c:pt idx="51686">
                  <c:v>1.0337199999998522E-3</c:v>
                </c:pt>
                <c:pt idx="51687">
                  <c:v>1.0337399999998523E-3</c:v>
                </c:pt>
                <c:pt idx="51688">
                  <c:v>1.0337599999998524E-3</c:v>
                </c:pt>
                <c:pt idx="51689">
                  <c:v>1.0337799999998525E-3</c:v>
                </c:pt>
                <c:pt idx="51690">
                  <c:v>1.0337999999998526E-3</c:v>
                </c:pt>
                <c:pt idx="51691">
                  <c:v>1.0338199999998527E-3</c:v>
                </c:pt>
                <c:pt idx="51692">
                  <c:v>1.0338399999998528E-3</c:v>
                </c:pt>
                <c:pt idx="51693">
                  <c:v>1.0338599999998529E-3</c:v>
                </c:pt>
                <c:pt idx="51694">
                  <c:v>1.033879999999853E-3</c:v>
                </c:pt>
                <c:pt idx="51695">
                  <c:v>1.0338999999998531E-3</c:v>
                </c:pt>
                <c:pt idx="51696">
                  <c:v>1.0339199999998532E-3</c:v>
                </c:pt>
                <c:pt idx="51697">
                  <c:v>1.0339399999998533E-3</c:v>
                </c:pt>
                <c:pt idx="51698">
                  <c:v>1.0339599999998534E-3</c:v>
                </c:pt>
                <c:pt idx="51699">
                  <c:v>1.0339799999998535E-3</c:v>
                </c:pt>
                <c:pt idx="51700">
                  <c:v>1.0339999999998536E-3</c:v>
                </c:pt>
                <c:pt idx="51701">
                  <c:v>1.0340199999998537E-3</c:v>
                </c:pt>
                <c:pt idx="51702">
                  <c:v>1.0340399999998538E-3</c:v>
                </c:pt>
                <c:pt idx="51703">
                  <c:v>1.0340599999998539E-3</c:v>
                </c:pt>
                <c:pt idx="51704">
                  <c:v>1.034079999999854E-3</c:v>
                </c:pt>
                <c:pt idx="51705">
                  <c:v>1.0340999999998541E-3</c:v>
                </c:pt>
                <c:pt idx="51706">
                  <c:v>1.0341199999998542E-3</c:v>
                </c:pt>
                <c:pt idx="51707">
                  <c:v>1.0341399999998543E-3</c:v>
                </c:pt>
                <c:pt idx="51708">
                  <c:v>1.0341599999998544E-3</c:v>
                </c:pt>
                <c:pt idx="51709">
                  <c:v>1.0341799999998545E-3</c:v>
                </c:pt>
                <c:pt idx="51710">
                  <c:v>1.0341999999998546E-3</c:v>
                </c:pt>
                <c:pt idx="51711">
                  <c:v>1.0342199999998547E-3</c:v>
                </c:pt>
                <c:pt idx="51712">
                  <c:v>1.0342399999998548E-3</c:v>
                </c:pt>
                <c:pt idx="51713">
                  <c:v>1.0342599999998549E-3</c:v>
                </c:pt>
                <c:pt idx="51714">
                  <c:v>1.034279999999855E-3</c:v>
                </c:pt>
                <c:pt idx="51715">
                  <c:v>1.0342999999998551E-3</c:v>
                </c:pt>
                <c:pt idx="51716">
                  <c:v>1.0343199999998552E-3</c:v>
                </c:pt>
                <c:pt idx="51717">
                  <c:v>1.0343399999998553E-3</c:v>
                </c:pt>
                <c:pt idx="51718">
                  <c:v>1.0343599999998554E-3</c:v>
                </c:pt>
                <c:pt idx="51719">
                  <c:v>1.0343799999998555E-3</c:v>
                </c:pt>
                <c:pt idx="51720">
                  <c:v>1.0343999999998556E-3</c:v>
                </c:pt>
                <c:pt idx="51721">
                  <c:v>1.0344199999998557E-3</c:v>
                </c:pt>
                <c:pt idx="51722">
                  <c:v>1.0344399999998558E-3</c:v>
                </c:pt>
                <c:pt idx="51723">
                  <c:v>1.0344599999998559E-3</c:v>
                </c:pt>
                <c:pt idx="51724">
                  <c:v>1.034479999999856E-3</c:v>
                </c:pt>
                <c:pt idx="51725">
                  <c:v>1.0344999999998561E-3</c:v>
                </c:pt>
                <c:pt idx="51726">
                  <c:v>1.0345199999998562E-3</c:v>
                </c:pt>
                <c:pt idx="51727">
                  <c:v>1.0345399999998563E-3</c:v>
                </c:pt>
                <c:pt idx="51728">
                  <c:v>1.0345599999998564E-3</c:v>
                </c:pt>
                <c:pt idx="51729">
                  <c:v>1.0345799999998565E-3</c:v>
                </c:pt>
                <c:pt idx="51730">
                  <c:v>1.0345999999998566E-3</c:v>
                </c:pt>
                <c:pt idx="51731">
                  <c:v>1.0346199999998567E-3</c:v>
                </c:pt>
                <c:pt idx="51732">
                  <c:v>1.0346399999998568E-3</c:v>
                </c:pt>
                <c:pt idx="51733">
                  <c:v>1.0346599999998568E-3</c:v>
                </c:pt>
                <c:pt idx="51734">
                  <c:v>1.0346799999998569E-3</c:v>
                </c:pt>
                <c:pt idx="51735">
                  <c:v>1.034699999999857E-3</c:v>
                </c:pt>
                <c:pt idx="51736">
                  <c:v>1.0347199999998571E-3</c:v>
                </c:pt>
                <c:pt idx="51737">
                  <c:v>1.0347399999998572E-3</c:v>
                </c:pt>
                <c:pt idx="51738">
                  <c:v>1.0347599999998573E-3</c:v>
                </c:pt>
                <c:pt idx="51739">
                  <c:v>1.0347799999998574E-3</c:v>
                </c:pt>
                <c:pt idx="51740">
                  <c:v>1.0347999999998575E-3</c:v>
                </c:pt>
                <c:pt idx="51741">
                  <c:v>1.0348199999998576E-3</c:v>
                </c:pt>
                <c:pt idx="51742">
                  <c:v>1.0348399999998577E-3</c:v>
                </c:pt>
                <c:pt idx="51743">
                  <c:v>1.0348599999998578E-3</c:v>
                </c:pt>
                <c:pt idx="51744">
                  <c:v>1.0348799999998579E-3</c:v>
                </c:pt>
                <c:pt idx="51745">
                  <c:v>1.034899999999858E-3</c:v>
                </c:pt>
                <c:pt idx="51746">
                  <c:v>1.0349199999998581E-3</c:v>
                </c:pt>
                <c:pt idx="51747">
                  <c:v>1.0349399999998582E-3</c:v>
                </c:pt>
                <c:pt idx="51748">
                  <c:v>1.0349599999998583E-3</c:v>
                </c:pt>
                <c:pt idx="51749">
                  <c:v>1.0349799999998584E-3</c:v>
                </c:pt>
                <c:pt idx="51750">
                  <c:v>1.0349999999998585E-3</c:v>
                </c:pt>
                <c:pt idx="51751">
                  <c:v>1.0350199999998586E-3</c:v>
                </c:pt>
                <c:pt idx="51752">
                  <c:v>1.0350399999998587E-3</c:v>
                </c:pt>
                <c:pt idx="51753">
                  <c:v>1.0350599999998588E-3</c:v>
                </c:pt>
                <c:pt idx="51754">
                  <c:v>1.0350799999998589E-3</c:v>
                </c:pt>
                <c:pt idx="51755">
                  <c:v>1.035099999999859E-3</c:v>
                </c:pt>
                <c:pt idx="51756">
                  <c:v>1.0351199999998591E-3</c:v>
                </c:pt>
                <c:pt idx="51757">
                  <c:v>1.0351399999998592E-3</c:v>
                </c:pt>
                <c:pt idx="51758">
                  <c:v>1.0351599999998593E-3</c:v>
                </c:pt>
                <c:pt idx="51759">
                  <c:v>1.0351799999998594E-3</c:v>
                </c:pt>
                <c:pt idx="51760">
                  <c:v>1.0351999999998595E-3</c:v>
                </c:pt>
                <c:pt idx="51761">
                  <c:v>1.0352199999998596E-3</c:v>
                </c:pt>
                <c:pt idx="51762">
                  <c:v>1.0352399999998597E-3</c:v>
                </c:pt>
                <c:pt idx="51763">
                  <c:v>1.0352599999998598E-3</c:v>
                </c:pt>
                <c:pt idx="51764">
                  <c:v>1.0352799999998599E-3</c:v>
                </c:pt>
                <c:pt idx="51765">
                  <c:v>1.03529999999986E-3</c:v>
                </c:pt>
                <c:pt idx="51766">
                  <c:v>1.0353199999998601E-3</c:v>
                </c:pt>
                <c:pt idx="51767">
                  <c:v>1.0353399999998602E-3</c:v>
                </c:pt>
                <c:pt idx="51768">
                  <c:v>1.0353599999998603E-3</c:v>
                </c:pt>
                <c:pt idx="51769">
                  <c:v>1.0353799999998604E-3</c:v>
                </c:pt>
                <c:pt idx="51770">
                  <c:v>1.0353999999998605E-3</c:v>
                </c:pt>
                <c:pt idx="51771">
                  <c:v>1.0354199999998606E-3</c:v>
                </c:pt>
                <c:pt idx="51772">
                  <c:v>1.0354399999998607E-3</c:v>
                </c:pt>
                <c:pt idx="51773">
                  <c:v>1.0354599999998608E-3</c:v>
                </c:pt>
                <c:pt idx="51774">
                  <c:v>1.0354799999998609E-3</c:v>
                </c:pt>
                <c:pt idx="51775">
                  <c:v>1.035499999999861E-3</c:v>
                </c:pt>
                <c:pt idx="51776">
                  <c:v>1.0355199999998611E-3</c:v>
                </c:pt>
                <c:pt idx="51777">
                  <c:v>1.0355399999998612E-3</c:v>
                </c:pt>
                <c:pt idx="51778">
                  <c:v>1.0355599999998613E-3</c:v>
                </c:pt>
                <c:pt idx="51779">
                  <c:v>1.0355799999998614E-3</c:v>
                </c:pt>
                <c:pt idx="51780">
                  <c:v>1.0355999999998615E-3</c:v>
                </c:pt>
                <c:pt idx="51781">
                  <c:v>1.0356199999998616E-3</c:v>
                </c:pt>
                <c:pt idx="51782">
                  <c:v>1.0356399999998617E-3</c:v>
                </c:pt>
                <c:pt idx="51783">
                  <c:v>1.0356599999998618E-3</c:v>
                </c:pt>
                <c:pt idx="51784">
                  <c:v>1.0356799999998619E-3</c:v>
                </c:pt>
                <c:pt idx="51785">
                  <c:v>1.0356999999998619E-3</c:v>
                </c:pt>
                <c:pt idx="51786">
                  <c:v>1.035719999999862E-3</c:v>
                </c:pt>
                <c:pt idx="51787">
                  <c:v>1.0357399999998621E-3</c:v>
                </c:pt>
                <c:pt idx="51788">
                  <c:v>1.0357599999998622E-3</c:v>
                </c:pt>
                <c:pt idx="51789">
                  <c:v>1.0357799999998623E-3</c:v>
                </c:pt>
                <c:pt idx="51790">
                  <c:v>1.0357999999998624E-3</c:v>
                </c:pt>
                <c:pt idx="51791">
                  <c:v>1.0358199999998625E-3</c:v>
                </c:pt>
                <c:pt idx="51792">
                  <c:v>1.0358399999998626E-3</c:v>
                </c:pt>
                <c:pt idx="51793">
                  <c:v>1.0358599999998627E-3</c:v>
                </c:pt>
                <c:pt idx="51794">
                  <c:v>1.0358799999998628E-3</c:v>
                </c:pt>
                <c:pt idx="51795">
                  <c:v>1.0358999999998629E-3</c:v>
                </c:pt>
                <c:pt idx="51796">
                  <c:v>1.035919999999863E-3</c:v>
                </c:pt>
                <c:pt idx="51797">
                  <c:v>1.0359399999998631E-3</c:v>
                </c:pt>
                <c:pt idx="51798">
                  <c:v>1.0359599999998632E-3</c:v>
                </c:pt>
                <c:pt idx="51799">
                  <c:v>1.0359799999998633E-3</c:v>
                </c:pt>
                <c:pt idx="51800">
                  <c:v>1.0359999999998634E-3</c:v>
                </c:pt>
                <c:pt idx="51801">
                  <c:v>1.0360199999998635E-3</c:v>
                </c:pt>
                <c:pt idx="51802">
                  <c:v>1.0360399999998636E-3</c:v>
                </c:pt>
                <c:pt idx="51803">
                  <c:v>1.0360599999998637E-3</c:v>
                </c:pt>
                <c:pt idx="51804">
                  <c:v>1.0360799999998638E-3</c:v>
                </c:pt>
                <c:pt idx="51805">
                  <c:v>1.0360999999998639E-3</c:v>
                </c:pt>
                <c:pt idx="51806">
                  <c:v>1.036119999999864E-3</c:v>
                </c:pt>
                <c:pt idx="51807">
                  <c:v>1.0361399999998641E-3</c:v>
                </c:pt>
                <c:pt idx="51808">
                  <c:v>1.0361599999998642E-3</c:v>
                </c:pt>
                <c:pt idx="51809">
                  <c:v>1.0361799999998643E-3</c:v>
                </c:pt>
                <c:pt idx="51810">
                  <c:v>1.0361999999998644E-3</c:v>
                </c:pt>
                <c:pt idx="51811">
                  <c:v>1.0362199999998645E-3</c:v>
                </c:pt>
                <c:pt idx="51812">
                  <c:v>1.0362399999998646E-3</c:v>
                </c:pt>
                <c:pt idx="51813">
                  <c:v>1.0362599999998647E-3</c:v>
                </c:pt>
                <c:pt idx="51814">
                  <c:v>1.0362799999998648E-3</c:v>
                </c:pt>
                <c:pt idx="51815">
                  <c:v>1.0362999999998649E-3</c:v>
                </c:pt>
                <c:pt idx="51816">
                  <c:v>1.036319999999865E-3</c:v>
                </c:pt>
                <c:pt idx="51817">
                  <c:v>1.0363399999998651E-3</c:v>
                </c:pt>
                <c:pt idx="51818">
                  <c:v>1.0363599999998652E-3</c:v>
                </c:pt>
                <c:pt idx="51819">
                  <c:v>1.0363799999998653E-3</c:v>
                </c:pt>
                <c:pt idx="51820">
                  <c:v>1.0363999999998654E-3</c:v>
                </c:pt>
                <c:pt idx="51821">
                  <c:v>1.0364199999998655E-3</c:v>
                </c:pt>
                <c:pt idx="51822">
                  <c:v>1.0364399999998656E-3</c:v>
                </c:pt>
                <c:pt idx="51823">
                  <c:v>1.0364599999998657E-3</c:v>
                </c:pt>
                <c:pt idx="51824">
                  <c:v>1.0364799999998658E-3</c:v>
                </c:pt>
                <c:pt idx="51825">
                  <c:v>1.0364999999998659E-3</c:v>
                </c:pt>
                <c:pt idx="51826">
                  <c:v>1.036519999999866E-3</c:v>
                </c:pt>
                <c:pt idx="51827">
                  <c:v>1.0365399999998661E-3</c:v>
                </c:pt>
                <c:pt idx="51828">
                  <c:v>1.0365599999998662E-3</c:v>
                </c:pt>
                <c:pt idx="51829">
                  <c:v>1.0365799999998663E-3</c:v>
                </c:pt>
                <c:pt idx="51830">
                  <c:v>1.0365999999998664E-3</c:v>
                </c:pt>
                <c:pt idx="51831">
                  <c:v>1.0366199999998665E-3</c:v>
                </c:pt>
                <c:pt idx="51832">
                  <c:v>1.0366399999998666E-3</c:v>
                </c:pt>
                <c:pt idx="51833">
                  <c:v>1.0366599999998667E-3</c:v>
                </c:pt>
                <c:pt idx="51834">
                  <c:v>1.0366799999998668E-3</c:v>
                </c:pt>
                <c:pt idx="51835">
                  <c:v>1.0366999999998669E-3</c:v>
                </c:pt>
                <c:pt idx="51836">
                  <c:v>1.0367199999998669E-3</c:v>
                </c:pt>
                <c:pt idx="51837">
                  <c:v>1.036739999999867E-3</c:v>
                </c:pt>
                <c:pt idx="51838">
                  <c:v>1.0367599999998671E-3</c:v>
                </c:pt>
                <c:pt idx="51839">
                  <c:v>1.0367799999998672E-3</c:v>
                </c:pt>
                <c:pt idx="51840">
                  <c:v>1.0367999999998673E-3</c:v>
                </c:pt>
                <c:pt idx="51841">
                  <c:v>1.0368199999998674E-3</c:v>
                </c:pt>
                <c:pt idx="51842">
                  <c:v>1.0368399999998675E-3</c:v>
                </c:pt>
                <c:pt idx="51843">
                  <c:v>1.0368599999998676E-3</c:v>
                </c:pt>
                <c:pt idx="51844">
                  <c:v>1.0368799999998677E-3</c:v>
                </c:pt>
                <c:pt idx="51845">
                  <c:v>1.0368999999998678E-3</c:v>
                </c:pt>
                <c:pt idx="51846">
                  <c:v>1.0369199999998679E-3</c:v>
                </c:pt>
                <c:pt idx="51847">
                  <c:v>1.036939999999868E-3</c:v>
                </c:pt>
                <c:pt idx="51848">
                  <c:v>1.0369599999998681E-3</c:v>
                </c:pt>
                <c:pt idx="51849">
                  <c:v>1.0369799999998682E-3</c:v>
                </c:pt>
                <c:pt idx="51850">
                  <c:v>1.0369999999998683E-3</c:v>
                </c:pt>
                <c:pt idx="51851">
                  <c:v>1.0370199999998684E-3</c:v>
                </c:pt>
                <c:pt idx="51852">
                  <c:v>1.0370399999998685E-3</c:v>
                </c:pt>
                <c:pt idx="51853">
                  <c:v>1.0370599999998686E-3</c:v>
                </c:pt>
                <c:pt idx="51854">
                  <c:v>1.0370799999998687E-3</c:v>
                </c:pt>
                <c:pt idx="51855">
                  <c:v>1.0370999999998688E-3</c:v>
                </c:pt>
                <c:pt idx="51856">
                  <c:v>1.0371199999998689E-3</c:v>
                </c:pt>
                <c:pt idx="51857">
                  <c:v>1.037139999999869E-3</c:v>
                </c:pt>
                <c:pt idx="51858">
                  <c:v>1.0371599999998691E-3</c:v>
                </c:pt>
                <c:pt idx="51859">
                  <c:v>1.0371799999998692E-3</c:v>
                </c:pt>
                <c:pt idx="51860">
                  <c:v>1.0371999999998693E-3</c:v>
                </c:pt>
                <c:pt idx="51861">
                  <c:v>1.0372199999998694E-3</c:v>
                </c:pt>
                <c:pt idx="51862">
                  <c:v>1.0372399999998695E-3</c:v>
                </c:pt>
                <c:pt idx="51863">
                  <c:v>1.0372599999998696E-3</c:v>
                </c:pt>
                <c:pt idx="51864">
                  <c:v>1.0372799999998697E-3</c:v>
                </c:pt>
                <c:pt idx="51865">
                  <c:v>1.0372999999998698E-3</c:v>
                </c:pt>
                <c:pt idx="51866">
                  <c:v>1.0373199999998699E-3</c:v>
                </c:pt>
                <c:pt idx="51867">
                  <c:v>1.03733999999987E-3</c:v>
                </c:pt>
                <c:pt idx="51868">
                  <c:v>1.0373599999998701E-3</c:v>
                </c:pt>
                <c:pt idx="51869">
                  <c:v>1.0373799999998702E-3</c:v>
                </c:pt>
                <c:pt idx="51870">
                  <c:v>1.0373999999998703E-3</c:v>
                </c:pt>
                <c:pt idx="51871">
                  <c:v>1.0374199999998704E-3</c:v>
                </c:pt>
                <c:pt idx="51872">
                  <c:v>1.0374399999998705E-3</c:v>
                </c:pt>
                <c:pt idx="51873">
                  <c:v>1.0374599999998706E-3</c:v>
                </c:pt>
                <c:pt idx="51874">
                  <c:v>1.0374799999998707E-3</c:v>
                </c:pt>
                <c:pt idx="51875">
                  <c:v>1.0374999999998708E-3</c:v>
                </c:pt>
                <c:pt idx="51876">
                  <c:v>1.0375199999998709E-3</c:v>
                </c:pt>
                <c:pt idx="51877">
                  <c:v>1.037539999999871E-3</c:v>
                </c:pt>
                <c:pt idx="51878">
                  <c:v>1.0375599999998711E-3</c:v>
                </c:pt>
                <c:pt idx="51879">
                  <c:v>1.0375799999998712E-3</c:v>
                </c:pt>
                <c:pt idx="51880">
                  <c:v>1.0375999999998713E-3</c:v>
                </c:pt>
                <c:pt idx="51881">
                  <c:v>1.0376199999998714E-3</c:v>
                </c:pt>
                <c:pt idx="51882">
                  <c:v>1.0376399999998715E-3</c:v>
                </c:pt>
                <c:pt idx="51883">
                  <c:v>1.0376599999998716E-3</c:v>
                </c:pt>
                <c:pt idx="51884">
                  <c:v>1.0376799999998717E-3</c:v>
                </c:pt>
                <c:pt idx="51885">
                  <c:v>1.0376999999998718E-3</c:v>
                </c:pt>
                <c:pt idx="51886">
                  <c:v>1.0377199999998719E-3</c:v>
                </c:pt>
                <c:pt idx="51887">
                  <c:v>1.037739999999872E-3</c:v>
                </c:pt>
                <c:pt idx="51888">
                  <c:v>1.037759999999872E-3</c:v>
                </c:pt>
                <c:pt idx="51889">
                  <c:v>1.0377799999998721E-3</c:v>
                </c:pt>
                <c:pt idx="51890">
                  <c:v>1.0377999999998722E-3</c:v>
                </c:pt>
                <c:pt idx="51891">
                  <c:v>1.0378199999998723E-3</c:v>
                </c:pt>
                <c:pt idx="51892">
                  <c:v>1.0378399999998724E-3</c:v>
                </c:pt>
                <c:pt idx="51893">
                  <c:v>1.0378599999998725E-3</c:v>
                </c:pt>
                <c:pt idx="51894">
                  <c:v>1.0378799999998726E-3</c:v>
                </c:pt>
                <c:pt idx="51895">
                  <c:v>1.0378999999998727E-3</c:v>
                </c:pt>
                <c:pt idx="51896">
                  <c:v>1.0379199999998728E-3</c:v>
                </c:pt>
                <c:pt idx="51897">
                  <c:v>1.0379399999998729E-3</c:v>
                </c:pt>
                <c:pt idx="51898">
                  <c:v>1.037959999999873E-3</c:v>
                </c:pt>
                <c:pt idx="51899">
                  <c:v>1.0379799999998731E-3</c:v>
                </c:pt>
                <c:pt idx="51900">
                  <c:v>1.0379999999998732E-3</c:v>
                </c:pt>
                <c:pt idx="51901">
                  <c:v>1.0380199999998733E-3</c:v>
                </c:pt>
                <c:pt idx="51902">
                  <c:v>1.0380399999998734E-3</c:v>
                </c:pt>
                <c:pt idx="51903">
                  <c:v>1.0380599999998735E-3</c:v>
                </c:pt>
                <c:pt idx="51904">
                  <c:v>1.0380799999998736E-3</c:v>
                </c:pt>
                <c:pt idx="51905">
                  <c:v>1.0380999999998737E-3</c:v>
                </c:pt>
                <c:pt idx="51906">
                  <c:v>1.0381199999998738E-3</c:v>
                </c:pt>
                <c:pt idx="51907">
                  <c:v>1.0381399999998739E-3</c:v>
                </c:pt>
                <c:pt idx="51908">
                  <c:v>1.038159999999874E-3</c:v>
                </c:pt>
                <c:pt idx="51909">
                  <c:v>1.0381799999998741E-3</c:v>
                </c:pt>
                <c:pt idx="51910">
                  <c:v>1.0381999999998742E-3</c:v>
                </c:pt>
                <c:pt idx="51911">
                  <c:v>1.0382199999998743E-3</c:v>
                </c:pt>
                <c:pt idx="51912">
                  <c:v>1.0382399999998744E-3</c:v>
                </c:pt>
                <c:pt idx="51913">
                  <c:v>1.0382599999998745E-3</c:v>
                </c:pt>
                <c:pt idx="51914">
                  <c:v>1.0382799999998746E-3</c:v>
                </c:pt>
                <c:pt idx="51915">
                  <c:v>1.0382999999998747E-3</c:v>
                </c:pt>
                <c:pt idx="51916">
                  <c:v>1.0383199999998748E-3</c:v>
                </c:pt>
                <c:pt idx="51917">
                  <c:v>1.0383399999998749E-3</c:v>
                </c:pt>
                <c:pt idx="51918">
                  <c:v>1.038359999999875E-3</c:v>
                </c:pt>
                <c:pt idx="51919">
                  <c:v>1.0383799999998751E-3</c:v>
                </c:pt>
                <c:pt idx="51920">
                  <c:v>1.0383999999998752E-3</c:v>
                </c:pt>
                <c:pt idx="51921">
                  <c:v>1.0384199999998753E-3</c:v>
                </c:pt>
                <c:pt idx="51922">
                  <c:v>1.0384399999998754E-3</c:v>
                </c:pt>
                <c:pt idx="51923">
                  <c:v>1.0384599999998755E-3</c:v>
                </c:pt>
                <c:pt idx="51924">
                  <c:v>1.0384799999998756E-3</c:v>
                </c:pt>
                <c:pt idx="51925">
                  <c:v>1.0384999999998757E-3</c:v>
                </c:pt>
                <c:pt idx="51926">
                  <c:v>1.0385199999998758E-3</c:v>
                </c:pt>
                <c:pt idx="51927">
                  <c:v>1.0385399999998759E-3</c:v>
                </c:pt>
                <c:pt idx="51928">
                  <c:v>1.038559999999876E-3</c:v>
                </c:pt>
                <c:pt idx="51929">
                  <c:v>1.0385799999998761E-3</c:v>
                </c:pt>
                <c:pt idx="51930">
                  <c:v>1.0385999999998762E-3</c:v>
                </c:pt>
                <c:pt idx="51931">
                  <c:v>1.0386199999998763E-3</c:v>
                </c:pt>
                <c:pt idx="51932">
                  <c:v>1.0386399999998764E-3</c:v>
                </c:pt>
                <c:pt idx="51933">
                  <c:v>1.0386599999998765E-3</c:v>
                </c:pt>
                <c:pt idx="51934">
                  <c:v>1.0386799999998766E-3</c:v>
                </c:pt>
                <c:pt idx="51935">
                  <c:v>1.0386999999998767E-3</c:v>
                </c:pt>
                <c:pt idx="51936">
                  <c:v>1.0387199999998768E-3</c:v>
                </c:pt>
                <c:pt idx="51937">
                  <c:v>1.0387399999998769E-3</c:v>
                </c:pt>
                <c:pt idx="51938">
                  <c:v>1.038759999999877E-3</c:v>
                </c:pt>
                <c:pt idx="51939">
                  <c:v>1.038779999999877E-3</c:v>
                </c:pt>
                <c:pt idx="51940">
                  <c:v>1.0387999999998771E-3</c:v>
                </c:pt>
                <c:pt idx="51941">
                  <c:v>1.0388199999998772E-3</c:v>
                </c:pt>
                <c:pt idx="51942">
                  <c:v>1.0388399999998773E-3</c:v>
                </c:pt>
                <c:pt idx="51943">
                  <c:v>1.0388599999998774E-3</c:v>
                </c:pt>
                <c:pt idx="51944">
                  <c:v>1.0388799999998775E-3</c:v>
                </c:pt>
                <c:pt idx="51945">
                  <c:v>1.0388999999998776E-3</c:v>
                </c:pt>
                <c:pt idx="51946">
                  <c:v>1.0389199999998777E-3</c:v>
                </c:pt>
                <c:pt idx="51947">
                  <c:v>1.0389399999998778E-3</c:v>
                </c:pt>
                <c:pt idx="51948">
                  <c:v>1.0389599999998779E-3</c:v>
                </c:pt>
                <c:pt idx="51949">
                  <c:v>1.038979999999878E-3</c:v>
                </c:pt>
                <c:pt idx="51950">
                  <c:v>1.0389999999998781E-3</c:v>
                </c:pt>
                <c:pt idx="51951">
                  <c:v>1.0390199999998782E-3</c:v>
                </c:pt>
                <c:pt idx="51952">
                  <c:v>1.0390399999998783E-3</c:v>
                </c:pt>
                <c:pt idx="51953">
                  <c:v>1.0390599999998784E-3</c:v>
                </c:pt>
                <c:pt idx="51954">
                  <c:v>1.0390799999998785E-3</c:v>
                </c:pt>
                <c:pt idx="51955">
                  <c:v>1.0390999999998786E-3</c:v>
                </c:pt>
                <c:pt idx="51956">
                  <c:v>1.0391199999998787E-3</c:v>
                </c:pt>
                <c:pt idx="51957">
                  <c:v>1.0391399999998788E-3</c:v>
                </c:pt>
                <c:pt idx="51958">
                  <c:v>1.0391599999998789E-3</c:v>
                </c:pt>
                <c:pt idx="51959">
                  <c:v>1.039179999999879E-3</c:v>
                </c:pt>
                <c:pt idx="51960">
                  <c:v>1.0391999999998791E-3</c:v>
                </c:pt>
                <c:pt idx="51961">
                  <c:v>1.0392199999998792E-3</c:v>
                </c:pt>
                <c:pt idx="51962">
                  <c:v>1.0392399999998793E-3</c:v>
                </c:pt>
                <c:pt idx="51963">
                  <c:v>1.0392599999998794E-3</c:v>
                </c:pt>
                <c:pt idx="51964">
                  <c:v>1.0392799999998795E-3</c:v>
                </c:pt>
                <c:pt idx="51965">
                  <c:v>1.0392999999998796E-3</c:v>
                </c:pt>
                <c:pt idx="51966">
                  <c:v>1.0393199999998797E-3</c:v>
                </c:pt>
                <c:pt idx="51967">
                  <c:v>1.0393399999998798E-3</c:v>
                </c:pt>
                <c:pt idx="51968">
                  <c:v>1.0393599999998799E-3</c:v>
                </c:pt>
                <c:pt idx="51969">
                  <c:v>1.03937999999988E-3</c:v>
                </c:pt>
                <c:pt idx="51970">
                  <c:v>1.0393999999998801E-3</c:v>
                </c:pt>
                <c:pt idx="51971">
                  <c:v>1.0394199999998802E-3</c:v>
                </c:pt>
                <c:pt idx="51972">
                  <c:v>1.0394399999998803E-3</c:v>
                </c:pt>
                <c:pt idx="51973">
                  <c:v>1.0394599999998804E-3</c:v>
                </c:pt>
                <c:pt idx="51974">
                  <c:v>1.0394799999998805E-3</c:v>
                </c:pt>
                <c:pt idx="51975">
                  <c:v>1.0394999999998806E-3</c:v>
                </c:pt>
                <c:pt idx="51976">
                  <c:v>1.0395199999998807E-3</c:v>
                </c:pt>
                <c:pt idx="51977">
                  <c:v>1.0395399999998808E-3</c:v>
                </c:pt>
                <c:pt idx="51978">
                  <c:v>1.0395599999998809E-3</c:v>
                </c:pt>
                <c:pt idx="51979">
                  <c:v>1.039579999999881E-3</c:v>
                </c:pt>
                <c:pt idx="51980">
                  <c:v>1.0395999999998811E-3</c:v>
                </c:pt>
                <c:pt idx="51981">
                  <c:v>1.0396199999998812E-3</c:v>
                </c:pt>
                <c:pt idx="51982">
                  <c:v>1.0396399999998813E-3</c:v>
                </c:pt>
                <c:pt idx="51983">
                  <c:v>1.0396599999998814E-3</c:v>
                </c:pt>
                <c:pt idx="51984">
                  <c:v>1.0396799999998815E-3</c:v>
                </c:pt>
                <c:pt idx="51985">
                  <c:v>1.0396999999998816E-3</c:v>
                </c:pt>
                <c:pt idx="51986">
                  <c:v>1.0397199999998817E-3</c:v>
                </c:pt>
                <c:pt idx="51987">
                  <c:v>1.0397399999998818E-3</c:v>
                </c:pt>
                <c:pt idx="51988">
                  <c:v>1.0397599999998819E-3</c:v>
                </c:pt>
                <c:pt idx="51989">
                  <c:v>1.039779999999882E-3</c:v>
                </c:pt>
                <c:pt idx="51990">
                  <c:v>1.0397999999998821E-3</c:v>
                </c:pt>
                <c:pt idx="51991">
                  <c:v>1.0398199999998821E-3</c:v>
                </c:pt>
                <c:pt idx="51992">
                  <c:v>1.0398399999998822E-3</c:v>
                </c:pt>
                <c:pt idx="51993">
                  <c:v>1.0398599999998823E-3</c:v>
                </c:pt>
                <c:pt idx="51994">
                  <c:v>1.0398799999998824E-3</c:v>
                </c:pt>
                <c:pt idx="51995">
                  <c:v>1.0398999999998825E-3</c:v>
                </c:pt>
                <c:pt idx="51996">
                  <c:v>1.0399199999998826E-3</c:v>
                </c:pt>
                <c:pt idx="51997">
                  <c:v>1.0399399999998827E-3</c:v>
                </c:pt>
                <c:pt idx="51998">
                  <c:v>1.0399599999998828E-3</c:v>
                </c:pt>
                <c:pt idx="51999">
                  <c:v>1.0399799999998829E-3</c:v>
                </c:pt>
                <c:pt idx="52000">
                  <c:v>1.039999999999883E-3</c:v>
                </c:pt>
                <c:pt idx="52001">
                  <c:v>1.0400199999998831E-3</c:v>
                </c:pt>
                <c:pt idx="52002">
                  <c:v>1.0400399999998832E-3</c:v>
                </c:pt>
                <c:pt idx="52003">
                  <c:v>1.0400599999998833E-3</c:v>
                </c:pt>
                <c:pt idx="52004">
                  <c:v>1.0400799999998834E-3</c:v>
                </c:pt>
                <c:pt idx="52005">
                  <c:v>1.0400999999998835E-3</c:v>
                </c:pt>
                <c:pt idx="52006">
                  <c:v>1.0401199999998836E-3</c:v>
                </c:pt>
                <c:pt idx="52007">
                  <c:v>1.0401399999998837E-3</c:v>
                </c:pt>
                <c:pt idx="52008">
                  <c:v>1.0401599999998838E-3</c:v>
                </c:pt>
                <c:pt idx="52009">
                  <c:v>1.0401799999998839E-3</c:v>
                </c:pt>
                <c:pt idx="52010">
                  <c:v>1.040199999999884E-3</c:v>
                </c:pt>
                <c:pt idx="52011">
                  <c:v>1.0402199999998841E-3</c:v>
                </c:pt>
                <c:pt idx="52012">
                  <c:v>1.0402399999998842E-3</c:v>
                </c:pt>
                <c:pt idx="52013">
                  <c:v>1.0402599999998843E-3</c:v>
                </c:pt>
                <c:pt idx="52014">
                  <c:v>1.0402799999998844E-3</c:v>
                </c:pt>
                <c:pt idx="52015">
                  <c:v>1.0402999999998845E-3</c:v>
                </c:pt>
                <c:pt idx="52016">
                  <c:v>1.0403199999998846E-3</c:v>
                </c:pt>
                <c:pt idx="52017">
                  <c:v>1.0403399999998847E-3</c:v>
                </c:pt>
                <c:pt idx="52018">
                  <c:v>1.0403599999998848E-3</c:v>
                </c:pt>
                <c:pt idx="52019">
                  <c:v>1.0403799999998849E-3</c:v>
                </c:pt>
                <c:pt idx="52020">
                  <c:v>1.040399999999885E-3</c:v>
                </c:pt>
                <c:pt idx="52021">
                  <c:v>1.0404199999998851E-3</c:v>
                </c:pt>
                <c:pt idx="52022">
                  <c:v>1.0404399999998852E-3</c:v>
                </c:pt>
                <c:pt idx="52023">
                  <c:v>1.0404599999998853E-3</c:v>
                </c:pt>
                <c:pt idx="52024">
                  <c:v>1.0404799999998854E-3</c:v>
                </c:pt>
                <c:pt idx="52025">
                  <c:v>1.0404999999998855E-3</c:v>
                </c:pt>
                <c:pt idx="52026">
                  <c:v>1.0405199999998856E-3</c:v>
                </c:pt>
                <c:pt idx="52027">
                  <c:v>1.0405399999998857E-3</c:v>
                </c:pt>
                <c:pt idx="52028">
                  <c:v>1.0405599999998858E-3</c:v>
                </c:pt>
                <c:pt idx="52029">
                  <c:v>1.0405799999998859E-3</c:v>
                </c:pt>
                <c:pt idx="52030">
                  <c:v>1.040599999999886E-3</c:v>
                </c:pt>
                <c:pt idx="52031">
                  <c:v>1.0406199999998861E-3</c:v>
                </c:pt>
                <c:pt idx="52032">
                  <c:v>1.0406399999998862E-3</c:v>
                </c:pt>
                <c:pt idx="52033">
                  <c:v>1.0406599999998863E-3</c:v>
                </c:pt>
                <c:pt idx="52034">
                  <c:v>1.0406799999998864E-3</c:v>
                </c:pt>
                <c:pt idx="52035">
                  <c:v>1.0406999999998865E-3</c:v>
                </c:pt>
                <c:pt idx="52036">
                  <c:v>1.0407199999998866E-3</c:v>
                </c:pt>
                <c:pt idx="52037">
                  <c:v>1.0407399999998867E-3</c:v>
                </c:pt>
                <c:pt idx="52038">
                  <c:v>1.0407599999998868E-3</c:v>
                </c:pt>
                <c:pt idx="52039">
                  <c:v>1.0407799999998869E-3</c:v>
                </c:pt>
                <c:pt idx="52040">
                  <c:v>1.040799999999887E-3</c:v>
                </c:pt>
                <c:pt idx="52041">
                  <c:v>1.0408199999998871E-3</c:v>
                </c:pt>
                <c:pt idx="52042">
                  <c:v>1.0408399999998872E-3</c:v>
                </c:pt>
                <c:pt idx="52043">
                  <c:v>1.0408599999998872E-3</c:v>
                </c:pt>
                <c:pt idx="52044">
                  <c:v>1.0408799999998873E-3</c:v>
                </c:pt>
                <c:pt idx="52045">
                  <c:v>1.0408999999998874E-3</c:v>
                </c:pt>
                <c:pt idx="52046">
                  <c:v>1.0409199999998875E-3</c:v>
                </c:pt>
                <c:pt idx="52047">
                  <c:v>1.0409399999998876E-3</c:v>
                </c:pt>
                <c:pt idx="52048">
                  <c:v>1.0409599999998877E-3</c:v>
                </c:pt>
                <c:pt idx="52049">
                  <c:v>1.0409799999998878E-3</c:v>
                </c:pt>
                <c:pt idx="52050">
                  <c:v>1.0409999999998879E-3</c:v>
                </c:pt>
                <c:pt idx="52051">
                  <c:v>1.041019999999888E-3</c:v>
                </c:pt>
                <c:pt idx="52052">
                  <c:v>1.0410399999998881E-3</c:v>
                </c:pt>
                <c:pt idx="52053">
                  <c:v>1.0410599999998882E-3</c:v>
                </c:pt>
                <c:pt idx="52054">
                  <c:v>1.0410799999998883E-3</c:v>
                </c:pt>
                <c:pt idx="52055">
                  <c:v>1.0410999999998884E-3</c:v>
                </c:pt>
                <c:pt idx="52056">
                  <c:v>1.0411199999998885E-3</c:v>
                </c:pt>
                <c:pt idx="52057">
                  <c:v>1.0411399999998886E-3</c:v>
                </c:pt>
                <c:pt idx="52058">
                  <c:v>1.0411599999998887E-3</c:v>
                </c:pt>
                <c:pt idx="52059">
                  <c:v>1.0411799999998888E-3</c:v>
                </c:pt>
                <c:pt idx="52060">
                  <c:v>1.0411999999998889E-3</c:v>
                </c:pt>
                <c:pt idx="52061">
                  <c:v>1.041219999999889E-3</c:v>
                </c:pt>
                <c:pt idx="52062">
                  <c:v>1.0412399999998891E-3</c:v>
                </c:pt>
                <c:pt idx="52063">
                  <c:v>1.0412599999998892E-3</c:v>
                </c:pt>
                <c:pt idx="52064">
                  <c:v>1.0412799999998893E-3</c:v>
                </c:pt>
                <c:pt idx="52065">
                  <c:v>1.0412999999998894E-3</c:v>
                </c:pt>
                <c:pt idx="52066">
                  <c:v>1.0413199999998895E-3</c:v>
                </c:pt>
                <c:pt idx="52067">
                  <c:v>1.0413399999998896E-3</c:v>
                </c:pt>
                <c:pt idx="52068">
                  <c:v>1.0413599999998897E-3</c:v>
                </c:pt>
                <c:pt idx="52069">
                  <c:v>1.0413799999998898E-3</c:v>
                </c:pt>
                <c:pt idx="52070">
                  <c:v>1.0413999999998899E-3</c:v>
                </c:pt>
                <c:pt idx="52071">
                  <c:v>1.04141999999989E-3</c:v>
                </c:pt>
                <c:pt idx="52072">
                  <c:v>1.0414399999998901E-3</c:v>
                </c:pt>
                <c:pt idx="52073">
                  <c:v>1.0414599999998902E-3</c:v>
                </c:pt>
                <c:pt idx="52074">
                  <c:v>1.0414799999998903E-3</c:v>
                </c:pt>
                <c:pt idx="52075">
                  <c:v>1.0414999999998904E-3</c:v>
                </c:pt>
                <c:pt idx="52076">
                  <c:v>1.0415199999998905E-3</c:v>
                </c:pt>
                <c:pt idx="52077">
                  <c:v>1.0415399999998906E-3</c:v>
                </c:pt>
                <c:pt idx="52078">
                  <c:v>1.0415599999998907E-3</c:v>
                </c:pt>
                <c:pt idx="52079">
                  <c:v>1.0415799999998908E-3</c:v>
                </c:pt>
                <c:pt idx="52080">
                  <c:v>1.0415999999998909E-3</c:v>
                </c:pt>
                <c:pt idx="52081">
                  <c:v>1.041619999999891E-3</c:v>
                </c:pt>
                <c:pt idx="52082">
                  <c:v>1.0416399999998911E-3</c:v>
                </c:pt>
                <c:pt idx="52083">
                  <c:v>1.0416599999998912E-3</c:v>
                </c:pt>
                <c:pt idx="52084">
                  <c:v>1.0416799999998913E-3</c:v>
                </c:pt>
                <c:pt idx="52085">
                  <c:v>1.0416999999998914E-3</c:v>
                </c:pt>
                <c:pt idx="52086">
                  <c:v>1.0417199999998915E-3</c:v>
                </c:pt>
                <c:pt idx="52087">
                  <c:v>1.0417399999998916E-3</c:v>
                </c:pt>
                <c:pt idx="52088">
                  <c:v>1.0417599999998917E-3</c:v>
                </c:pt>
                <c:pt idx="52089">
                  <c:v>1.0417799999998918E-3</c:v>
                </c:pt>
                <c:pt idx="52090">
                  <c:v>1.0417999999998919E-3</c:v>
                </c:pt>
                <c:pt idx="52091">
                  <c:v>1.041819999999892E-3</c:v>
                </c:pt>
                <c:pt idx="52092">
                  <c:v>1.0418399999998921E-3</c:v>
                </c:pt>
                <c:pt idx="52093">
                  <c:v>1.0418599999998922E-3</c:v>
                </c:pt>
                <c:pt idx="52094">
                  <c:v>1.0418799999998922E-3</c:v>
                </c:pt>
                <c:pt idx="52095">
                  <c:v>1.0418999999998923E-3</c:v>
                </c:pt>
                <c:pt idx="52096">
                  <c:v>1.0419199999998924E-3</c:v>
                </c:pt>
                <c:pt idx="52097">
                  <c:v>1.0419399999998925E-3</c:v>
                </c:pt>
                <c:pt idx="52098">
                  <c:v>1.0419599999998926E-3</c:v>
                </c:pt>
                <c:pt idx="52099">
                  <c:v>1.0419799999998927E-3</c:v>
                </c:pt>
                <c:pt idx="52100">
                  <c:v>1.0419999999998928E-3</c:v>
                </c:pt>
                <c:pt idx="52101">
                  <c:v>1.0420199999998929E-3</c:v>
                </c:pt>
                <c:pt idx="52102">
                  <c:v>1.042039999999893E-3</c:v>
                </c:pt>
                <c:pt idx="52103">
                  <c:v>1.0420599999998931E-3</c:v>
                </c:pt>
                <c:pt idx="52104">
                  <c:v>1.0420799999998932E-3</c:v>
                </c:pt>
                <c:pt idx="52105">
                  <c:v>1.0420999999998933E-3</c:v>
                </c:pt>
                <c:pt idx="52106">
                  <c:v>1.0421199999998934E-3</c:v>
                </c:pt>
                <c:pt idx="52107">
                  <c:v>1.0421399999998935E-3</c:v>
                </c:pt>
                <c:pt idx="52108">
                  <c:v>1.0421599999998936E-3</c:v>
                </c:pt>
                <c:pt idx="52109">
                  <c:v>1.0421799999998937E-3</c:v>
                </c:pt>
                <c:pt idx="52110">
                  <c:v>1.0421999999998938E-3</c:v>
                </c:pt>
                <c:pt idx="52111">
                  <c:v>1.0422199999998939E-3</c:v>
                </c:pt>
                <c:pt idx="52112">
                  <c:v>1.042239999999894E-3</c:v>
                </c:pt>
                <c:pt idx="52113">
                  <c:v>1.0422599999998941E-3</c:v>
                </c:pt>
                <c:pt idx="52114">
                  <c:v>1.0422799999998942E-3</c:v>
                </c:pt>
                <c:pt idx="52115">
                  <c:v>1.0422999999998943E-3</c:v>
                </c:pt>
                <c:pt idx="52116">
                  <c:v>1.0423199999998944E-3</c:v>
                </c:pt>
                <c:pt idx="52117">
                  <c:v>1.0423399999998945E-3</c:v>
                </c:pt>
                <c:pt idx="52118">
                  <c:v>1.0423599999998946E-3</c:v>
                </c:pt>
                <c:pt idx="52119">
                  <c:v>1.0423799999998947E-3</c:v>
                </c:pt>
                <c:pt idx="52120">
                  <c:v>1.0423999999998948E-3</c:v>
                </c:pt>
                <c:pt idx="52121">
                  <c:v>1.0424199999998949E-3</c:v>
                </c:pt>
                <c:pt idx="52122">
                  <c:v>1.042439999999895E-3</c:v>
                </c:pt>
                <c:pt idx="52123">
                  <c:v>1.0424599999998951E-3</c:v>
                </c:pt>
                <c:pt idx="52124">
                  <c:v>1.0424799999998952E-3</c:v>
                </c:pt>
                <c:pt idx="52125">
                  <c:v>1.0424999999998953E-3</c:v>
                </c:pt>
                <c:pt idx="52126">
                  <c:v>1.0425199999998954E-3</c:v>
                </c:pt>
                <c:pt idx="52127">
                  <c:v>1.0425399999998955E-3</c:v>
                </c:pt>
                <c:pt idx="52128">
                  <c:v>1.0425599999998956E-3</c:v>
                </c:pt>
                <c:pt idx="52129">
                  <c:v>1.0425799999998957E-3</c:v>
                </c:pt>
                <c:pt idx="52130">
                  <c:v>1.0425999999998958E-3</c:v>
                </c:pt>
                <c:pt idx="52131">
                  <c:v>1.0426199999998959E-3</c:v>
                </c:pt>
                <c:pt idx="52132">
                  <c:v>1.042639999999896E-3</c:v>
                </c:pt>
                <c:pt idx="52133">
                  <c:v>1.0426599999998961E-3</c:v>
                </c:pt>
                <c:pt idx="52134">
                  <c:v>1.0426799999998962E-3</c:v>
                </c:pt>
                <c:pt idx="52135">
                  <c:v>1.0426999999998963E-3</c:v>
                </c:pt>
                <c:pt idx="52136">
                  <c:v>1.0427199999998964E-3</c:v>
                </c:pt>
                <c:pt idx="52137">
                  <c:v>1.0427399999998965E-3</c:v>
                </c:pt>
                <c:pt idx="52138">
                  <c:v>1.0427599999998966E-3</c:v>
                </c:pt>
                <c:pt idx="52139">
                  <c:v>1.0427799999998967E-3</c:v>
                </c:pt>
                <c:pt idx="52140">
                  <c:v>1.0427999999998968E-3</c:v>
                </c:pt>
                <c:pt idx="52141">
                  <c:v>1.0428199999998969E-3</c:v>
                </c:pt>
                <c:pt idx="52142">
                  <c:v>1.042839999999897E-3</c:v>
                </c:pt>
                <c:pt idx="52143">
                  <c:v>1.0428599999998971E-3</c:v>
                </c:pt>
                <c:pt idx="52144">
                  <c:v>1.0428799999998972E-3</c:v>
                </c:pt>
                <c:pt idx="52145">
                  <c:v>1.0428999999998973E-3</c:v>
                </c:pt>
                <c:pt idx="52146">
                  <c:v>1.0429199999998973E-3</c:v>
                </c:pt>
                <c:pt idx="52147">
                  <c:v>1.0429399999998974E-3</c:v>
                </c:pt>
                <c:pt idx="52148">
                  <c:v>1.0429599999998975E-3</c:v>
                </c:pt>
                <c:pt idx="52149">
                  <c:v>1.0429799999998976E-3</c:v>
                </c:pt>
                <c:pt idx="52150">
                  <c:v>1.0429999999998977E-3</c:v>
                </c:pt>
                <c:pt idx="52151">
                  <c:v>1.0430199999998978E-3</c:v>
                </c:pt>
                <c:pt idx="52152">
                  <c:v>1.0430399999998979E-3</c:v>
                </c:pt>
                <c:pt idx="52153">
                  <c:v>1.043059999999898E-3</c:v>
                </c:pt>
                <c:pt idx="52154">
                  <c:v>1.0430799999998981E-3</c:v>
                </c:pt>
                <c:pt idx="52155">
                  <c:v>1.0430999999998982E-3</c:v>
                </c:pt>
                <c:pt idx="52156">
                  <c:v>1.0431199999998983E-3</c:v>
                </c:pt>
                <c:pt idx="52157">
                  <c:v>1.0431399999998984E-3</c:v>
                </c:pt>
                <c:pt idx="52158">
                  <c:v>1.0431599999998985E-3</c:v>
                </c:pt>
                <c:pt idx="52159">
                  <c:v>1.0431799999998986E-3</c:v>
                </c:pt>
                <c:pt idx="52160">
                  <c:v>1.0431999999998987E-3</c:v>
                </c:pt>
                <c:pt idx="52161">
                  <c:v>1.0432199999998988E-3</c:v>
                </c:pt>
                <c:pt idx="52162">
                  <c:v>1.0432399999998989E-3</c:v>
                </c:pt>
                <c:pt idx="52163">
                  <c:v>1.043259999999899E-3</c:v>
                </c:pt>
                <c:pt idx="52164">
                  <c:v>1.0432799999998991E-3</c:v>
                </c:pt>
                <c:pt idx="52165">
                  <c:v>1.0432999999998992E-3</c:v>
                </c:pt>
                <c:pt idx="52166">
                  <c:v>1.0433199999998993E-3</c:v>
                </c:pt>
                <c:pt idx="52167">
                  <c:v>1.0433399999998994E-3</c:v>
                </c:pt>
                <c:pt idx="52168">
                  <c:v>1.0433599999998995E-3</c:v>
                </c:pt>
                <c:pt idx="52169">
                  <c:v>1.0433799999998996E-3</c:v>
                </c:pt>
                <c:pt idx="52170">
                  <c:v>1.0433999999998997E-3</c:v>
                </c:pt>
                <c:pt idx="52171">
                  <c:v>1.0434199999998998E-3</c:v>
                </c:pt>
                <c:pt idx="52172">
                  <c:v>1.0434399999998999E-3</c:v>
                </c:pt>
                <c:pt idx="52173">
                  <c:v>1.0434599999999E-3</c:v>
                </c:pt>
                <c:pt idx="52174">
                  <c:v>1.0434799999999001E-3</c:v>
                </c:pt>
                <c:pt idx="52175">
                  <c:v>1.0434999999999002E-3</c:v>
                </c:pt>
                <c:pt idx="52176">
                  <c:v>1.0435199999999003E-3</c:v>
                </c:pt>
                <c:pt idx="52177">
                  <c:v>1.0435399999999004E-3</c:v>
                </c:pt>
                <c:pt idx="52178">
                  <c:v>1.0435599999999005E-3</c:v>
                </c:pt>
                <c:pt idx="52179">
                  <c:v>1.0435799999999006E-3</c:v>
                </c:pt>
                <c:pt idx="52180">
                  <c:v>1.0435999999999007E-3</c:v>
                </c:pt>
                <c:pt idx="52181">
                  <c:v>1.0436199999999008E-3</c:v>
                </c:pt>
                <c:pt idx="52182">
                  <c:v>1.0436399999999009E-3</c:v>
                </c:pt>
                <c:pt idx="52183">
                  <c:v>1.043659999999901E-3</c:v>
                </c:pt>
                <c:pt idx="52184">
                  <c:v>1.0436799999999011E-3</c:v>
                </c:pt>
                <c:pt idx="52185">
                  <c:v>1.0436999999999012E-3</c:v>
                </c:pt>
                <c:pt idx="52186">
                  <c:v>1.0437199999999013E-3</c:v>
                </c:pt>
                <c:pt idx="52187">
                  <c:v>1.0437399999999014E-3</c:v>
                </c:pt>
                <c:pt idx="52188">
                  <c:v>1.0437599999999015E-3</c:v>
                </c:pt>
                <c:pt idx="52189">
                  <c:v>1.0437799999999016E-3</c:v>
                </c:pt>
                <c:pt idx="52190">
                  <c:v>1.0437999999999017E-3</c:v>
                </c:pt>
                <c:pt idx="52191">
                  <c:v>1.0438199999999018E-3</c:v>
                </c:pt>
                <c:pt idx="52192">
                  <c:v>1.0438399999999019E-3</c:v>
                </c:pt>
                <c:pt idx="52193">
                  <c:v>1.043859999999902E-3</c:v>
                </c:pt>
                <c:pt idx="52194">
                  <c:v>1.0438799999999021E-3</c:v>
                </c:pt>
                <c:pt idx="52195">
                  <c:v>1.0438999999999022E-3</c:v>
                </c:pt>
                <c:pt idx="52196">
                  <c:v>1.0439199999999023E-3</c:v>
                </c:pt>
                <c:pt idx="52197">
                  <c:v>1.0439399999999024E-3</c:v>
                </c:pt>
                <c:pt idx="52198">
                  <c:v>1.0439599999999024E-3</c:v>
                </c:pt>
                <c:pt idx="52199">
                  <c:v>1.0439799999999025E-3</c:v>
                </c:pt>
                <c:pt idx="52200">
                  <c:v>1.0439999999999026E-3</c:v>
                </c:pt>
                <c:pt idx="52201">
                  <c:v>1.0440199999999027E-3</c:v>
                </c:pt>
                <c:pt idx="52202">
                  <c:v>1.0440399999999028E-3</c:v>
                </c:pt>
                <c:pt idx="52203">
                  <c:v>1.0440599999999029E-3</c:v>
                </c:pt>
                <c:pt idx="52204">
                  <c:v>1.044079999999903E-3</c:v>
                </c:pt>
                <c:pt idx="52205">
                  <c:v>1.0440999999999031E-3</c:v>
                </c:pt>
                <c:pt idx="52206">
                  <c:v>1.0441199999999032E-3</c:v>
                </c:pt>
                <c:pt idx="52207">
                  <c:v>1.0441399999999033E-3</c:v>
                </c:pt>
                <c:pt idx="52208">
                  <c:v>1.0441599999999034E-3</c:v>
                </c:pt>
                <c:pt idx="52209">
                  <c:v>1.0441799999999035E-3</c:v>
                </c:pt>
                <c:pt idx="52210">
                  <c:v>1.0441999999999036E-3</c:v>
                </c:pt>
                <c:pt idx="52211">
                  <c:v>1.0442199999999037E-3</c:v>
                </c:pt>
                <c:pt idx="52212">
                  <c:v>1.0442399999999038E-3</c:v>
                </c:pt>
                <c:pt idx="52213">
                  <c:v>1.0442599999999039E-3</c:v>
                </c:pt>
                <c:pt idx="52214">
                  <c:v>1.044279999999904E-3</c:v>
                </c:pt>
                <c:pt idx="52215">
                  <c:v>1.0442999999999041E-3</c:v>
                </c:pt>
                <c:pt idx="52216">
                  <c:v>1.0443199999999042E-3</c:v>
                </c:pt>
                <c:pt idx="52217">
                  <c:v>1.0443399999999043E-3</c:v>
                </c:pt>
                <c:pt idx="52218">
                  <c:v>1.0443599999999044E-3</c:v>
                </c:pt>
                <c:pt idx="52219">
                  <c:v>1.0443799999999045E-3</c:v>
                </c:pt>
                <c:pt idx="52220">
                  <c:v>1.0443999999999046E-3</c:v>
                </c:pt>
                <c:pt idx="52221">
                  <c:v>1.0444199999999047E-3</c:v>
                </c:pt>
                <c:pt idx="52222">
                  <c:v>1.0444399999999048E-3</c:v>
                </c:pt>
                <c:pt idx="52223">
                  <c:v>1.0444599999999049E-3</c:v>
                </c:pt>
                <c:pt idx="52224">
                  <c:v>1.044479999999905E-3</c:v>
                </c:pt>
                <c:pt idx="52225">
                  <c:v>1.0444999999999051E-3</c:v>
                </c:pt>
                <c:pt idx="52226">
                  <c:v>1.0445199999999052E-3</c:v>
                </c:pt>
                <c:pt idx="52227">
                  <c:v>1.0445399999999053E-3</c:v>
                </c:pt>
                <c:pt idx="52228">
                  <c:v>1.0445599999999054E-3</c:v>
                </c:pt>
                <c:pt idx="52229">
                  <c:v>1.0445799999999055E-3</c:v>
                </c:pt>
                <c:pt idx="52230">
                  <c:v>1.0445999999999056E-3</c:v>
                </c:pt>
                <c:pt idx="52231">
                  <c:v>1.0446199999999057E-3</c:v>
                </c:pt>
                <c:pt idx="52232">
                  <c:v>1.0446399999999058E-3</c:v>
                </c:pt>
                <c:pt idx="52233">
                  <c:v>1.0446599999999059E-3</c:v>
                </c:pt>
                <c:pt idx="52234">
                  <c:v>1.044679999999906E-3</c:v>
                </c:pt>
                <c:pt idx="52235">
                  <c:v>1.0446999999999061E-3</c:v>
                </c:pt>
                <c:pt idx="52236">
                  <c:v>1.0447199999999062E-3</c:v>
                </c:pt>
                <c:pt idx="52237">
                  <c:v>1.0447399999999063E-3</c:v>
                </c:pt>
                <c:pt idx="52238">
                  <c:v>1.0447599999999064E-3</c:v>
                </c:pt>
                <c:pt idx="52239">
                  <c:v>1.0447799999999065E-3</c:v>
                </c:pt>
                <c:pt idx="52240">
                  <c:v>1.0447999999999066E-3</c:v>
                </c:pt>
                <c:pt idx="52241">
                  <c:v>1.0448199999999067E-3</c:v>
                </c:pt>
                <c:pt idx="52242">
                  <c:v>1.0448399999999068E-3</c:v>
                </c:pt>
                <c:pt idx="52243">
                  <c:v>1.0448599999999069E-3</c:v>
                </c:pt>
                <c:pt idx="52244">
                  <c:v>1.044879999999907E-3</c:v>
                </c:pt>
                <c:pt idx="52245">
                  <c:v>1.0448999999999071E-3</c:v>
                </c:pt>
                <c:pt idx="52246">
                  <c:v>1.0449199999999072E-3</c:v>
                </c:pt>
                <c:pt idx="52247">
                  <c:v>1.0449399999999073E-3</c:v>
                </c:pt>
                <c:pt idx="52248">
                  <c:v>1.0449599999999074E-3</c:v>
                </c:pt>
                <c:pt idx="52249">
                  <c:v>1.0449799999999074E-3</c:v>
                </c:pt>
                <c:pt idx="52250">
                  <c:v>1.0449999999999075E-3</c:v>
                </c:pt>
                <c:pt idx="52251">
                  <c:v>1.0450199999999076E-3</c:v>
                </c:pt>
                <c:pt idx="52252">
                  <c:v>1.0450399999999077E-3</c:v>
                </c:pt>
                <c:pt idx="52253">
                  <c:v>1.0450599999999078E-3</c:v>
                </c:pt>
                <c:pt idx="52254">
                  <c:v>1.0450799999999079E-3</c:v>
                </c:pt>
                <c:pt idx="52255">
                  <c:v>1.045099999999908E-3</c:v>
                </c:pt>
                <c:pt idx="52256">
                  <c:v>1.0451199999999081E-3</c:v>
                </c:pt>
                <c:pt idx="52257">
                  <c:v>1.0451399999999082E-3</c:v>
                </c:pt>
                <c:pt idx="52258">
                  <c:v>1.0451599999999083E-3</c:v>
                </c:pt>
                <c:pt idx="52259">
                  <c:v>1.0451799999999084E-3</c:v>
                </c:pt>
                <c:pt idx="52260">
                  <c:v>1.0451999999999085E-3</c:v>
                </c:pt>
                <c:pt idx="52261">
                  <c:v>1.0452199999999086E-3</c:v>
                </c:pt>
                <c:pt idx="52262">
                  <c:v>1.0452399999999087E-3</c:v>
                </c:pt>
                <c:pt idx="52263">
                  <c:v>1.0452599999999088E-3</c:v>
                </c:pt>
                <c:pt idx="52264">
                  <c:v>1.0452799999999089E-3</c:v>
                </c:pt>
                <c:pt idx="52265">
                  <c:v>1.045299999999909E-3</c:v>
                </c:pt>
                <c:pt idx="52266">
                  <c:v>1.0453199999999091E-3</c:v>
                </c:pt>
                <c:pt idx="52267">
                  <c:v>1.0453399999999092E-3</c:v>
                </c:pt>
                <c:pt idx="52268">
                  <c:v>1.0453599999999093E-3</c:v>
                </c:pt>
                <c:pt idx="52269">
                  <c:v>1.0453799999999094E-3</c:v>
                </c:pt>
                <c:pt idx="52270">
                  <c:v>1.0453999999999095E-3</c:v>
                </c:pt>
                <c:pt idx="52271">
                  <c:v>1.0454199999999096E-3</c:v>
                </c:pt>
                <c:pt idx="52272">
                  <c:v>1.0454399999999097E-3</c:v>
                </c:pt>
                <c:pt idx="52273">
                  <c:v>1.0454599999999098E-3</c:v>
                </c:pt>
                <c:pt idx="52274">
                  <c:v>1.0454799999999099E-3</c:v>
                </c:pt>
                <c:pt idx="52275">
                  <c:v>1.04549999999991E-3</c:v>
                </c:pt>
                <c:pt idx="52276">
                  <c:v>1.0455199999999101E-3</c:v>
                </c:pt>
                <c:pt idx="52277">
                  <c:v>1.0455399999999102E-3</c:v>
                </c:pt>
                <c:pt idx="52278">
                  <c:v>1.0455599999999103E-3</c:v>
                </c:pt>
                <c:pt idx="52279">
                  <c:v>1.0455799999999104E-3</c:v>
                </c:pt>
                <c:pt idx="52280">
                  <c:v>1.0455999999999105E-3</c:v>
                </c:pt>
                <c:pt idx="52281">
                  <c:v>1.0456199999999106E-3</c:v>
                </c:pt>
                <c:pt idx="52282">
                  <c:v>1.0456399999999107E-3</c:v>
                </c:pt>
                <c:pt idx="52283">
                  <c:v>1.0456599999999108E-3</c:v>
                </c:pt>
                <c:pt idx="52284">
                  <c:v>1.0456799999999109E-3</c:v>
                </c:pt>
                <c:pt idx="52285">
                  <c:v>1.045699999999911E-3</c:v>
                </c:pt>
                <c:pt idx="52286">
                  <c:v>1.0457199999999111E-3</c:v>
                </c:pt>
                <c:pt idx="52287">
                  <c:v>1.0457399999999112E-3</c:v>
                </c:pt>
                <c:pt idx="52288">
                  <c:v>1.0457599999999113E-3</c:v>
                </c:pt>
                <c:pt idx="52289">
                  <c:v>1.0457799999999114E-3</c:v>
                </c:pt>
                <c:pt idx="52290">
                  <c:v>1.0457999999999115E-3</c:v>
                </c:pt>
                <c:pt idx="52291">
                  <c:v>1.0458199999999116E-3</c:v>
                </c:pt>
                <c:pt idx="52292">
                  <c:v>1.0458399999999117E-3</c:v>
                </c:pt>
                <c:pt idx="52293">
                  <c:v>1.0458599999999118E-3</c:v>
                </c:pt>
                <c:pt idx="52294">
                  <c:v>1.0458799999999119E-3</c:v>
                </c:pt>
                <c:pt idx="52295">
                  <c:v>1.045899999999912E-3</c:v>
                </c:pt>
                <c:pt idx="52296">
                  <c:v>1.0459199999999121E-3</c:v>
                </c:pt>
                <c:pt idx="52297">
                  <c:v>1.0459399999999122E-3</c:v>
                </c:pt>
                <c:pt idx="52298">
                  <c:v>1.0459599999999123E-3</c:v>
                </c:pt>
                <c:pt idx="52299">
                  <c:v>1.0459799999999124E-3</c:v>
                </c:pt>
                <c:pt idx="52300">
                  <c:v>1.0459999999999125E-3</c:v>
                </c:pt>
                <c:pt idx="52301">
                  <c:v>1.0460199999999125E-3</c:v>
                </c:pt>
                <c:pt idx="52302">
                  <c:v>1.0460399999999126E-3</c:v>
                </c:pt>
                <c:pt idx="52303">
                  <c:v>1.0460599999999127E-3</c:v>
                </c:pt>
                <c:pt idx="52304">
                  <c:v>1.0460799999999128E-3</c:v>
                </c:pt>
                <c:pt idx="52305">
                  <c:v>1.0460999999999129E-3</c:v>
                </c:pt>
                <c:pt idx="52306">
                  <c:v>1.046119999999913E-3</c:v>
                </c:pt>
                <c:pt idx="52307">
                  <c:v>1.0461399999999131E-3</c:v>
                </c:pt>
                <c:pt idx="52308">
                  <c:v>1.0461599999999132E-3</c:v>
                </c:pt>
                <c:pt idx="52309">
                  <c:v>1.0461799999999133E-3</c:v>
                </c:pt>
                <c:pt idx="52310">
                  <c:v>1.0461999999999134E-3</c:v>
                </c:pt>
                <c:pt idx="52311">
                  <c:v>1.0462199999999135E-3</c:v>
                </c:pt>
                <c:pt idx="52312">
                  <c:v>1.0462399999999136E-3</c:v>
                </c:pt>
                <c:pt idx="52313">
                  <c:v>1.0462599999999137E-3</c:v>
                </c:pt>
                <c:pt idx="52314">
                  <c:v>1.0462799999999138E-3</c:v>
                </c:pt>
                <c:pt idx="52315">
                  <c:v>1.0462999999999139E-3</c:v>
                </c:pt>
                <c:pt idx="52316">
                  <c:v>1.046319999999914E-3</c:v>
                </c:pt>
                <c:pt idx="52317">
                  <c:v>1.0463399999999141E-3</c:v>
                </c:pt>
                <c:pt idx="52318">
                  <c:v>1.0463599999999142E-3</c:v>
                </c:pt>
                <c:pt idx="52319">
                  <c:v>1.0463799999999143E-3</c:v>
                </c:pt>
                <c:pt idx="52320">
                  <c:v>1.0463999999999144E-3</c:v>
                </c:pt>
                <c:pt idx="52321">
                  <c:v>1.0464199999999145E-3</c:v>
                </c:pt>
                <c:pt idx="52322">
                  <c:v>1.0464399999999146E-3</c:v>
                </c:pt>
                <c:pt idx="52323">
                  <c:v>1.0464599999999147E-3</c:v>
                </c:pt>
                <c:pt idx="52324">
                  <c:v>1.0464799999999148E-3</c:v>
                </c:pt>
                <c:pt idx="52325">
                  <c:v>1.0464999999999149E-3</c:v>
                </c:pt>
                <c:pt idx="52326">
                  <c:v>1.046519999999915E-3</c:v>
                </c:pt>
                <c:pt idx="52327">
                  <c:v>1.0465399999999151E-3</c:v>
                </c:pt>
                <c:pt idx="52328">
                  <c:v>1.0465599999999152E-3</c:v>
                </c:pt>
                <c:pt idx="52329">
                  <c:v>1.0465799999999153E-3</c:v>
                </c:pt>
                <c:pt idx="52330">
                  <c:v>1.0465999999999154E-3</c:v>
                </c:pt>
                <c:pt idx="52331">
                  <c:v>1.0466199999999155E-3</c:v>
                </c:pt>
                <c:pt idx="52332">
                  <c:v>1.0466399999999156E-3</c:v>
                </c:pt>
                <c:pt idx="52333">
                  <c:v>1.0466599999999157E-3</c:v>
                </c:pt>
                <c:pt idx="52334">
                  <c:v>1.0466799999999158E-3</c:v>
                </c:pt>
                <c:pt idx="52335">
                  <c:v>1.0466999999999159E-3</c:v>
                </c:pt>
                <c:pt idx="52336">
                  <c:v>1.046719999999916E-3</c:v>
                </c:pt>
                <c:pt idx="52337">
                  <c:v>1.0467399999999161E-3</c:v>
                </c:pt>
                <c:pt idx="52338">
                  <c:v>1.0467599999999162E-3</c:v>
                </c:pt>
                <c:pt idx="52339">
                  <c:v>1.0467799999999163E-3</c:v>
                </c:pt>
                <c:pt idx="52340">
                  <c:v>1.0467999999999164E-3</c:v>
                </c:pt>
                <c:pt idx="52341">
                  <c:v>1.0468199999999165E-3</c:v>
                </c:pt>
                <c:pt idx="52342">
                  <c:v>1.0468399999999166E-3</c:v>
                </c:pt>
                <c:pt idx="52343">
                  <c:v>1.0468599999999167E-3</c:v>
                </c:pt>
                <c:pt idx="52344">
                  <c:v>1.0468799999999168E-3</c:v>
                </c:pt>
                <c:pt idx="52345">
                  <c:v>1.0468999999999169E-3</c:v>
                </c:pt>
                <c:pt idx="52346">
                  <c:v>1.046919999999917E-3</c:v>
                </c:pt>
                <c:pt idx="52347">
                  <c:v>1.0469399999999171E-3</c:v>
                </c:pt>
                <c:pt idx="52348">
                  <c:v>1.0469599999999172E-3</c:v>
                </c:pt>
                <c:pt idx="52349">
                  <c:v>1.0469799999999173E-3</c:v>
                </c:pt>
                <c:pt idx="52350">
                  <c:v>1.0469999999999174E-3</c:v>
                </c:pt>
                <c:pt idx="52351">
                  <c:v>1.0470199999999175E-3</c:v>
                </c:pt>
                <c:pt idx="52352">
                  <c:v>1.0470399999999176E-3</c:v>
                </c:pt>
                <c:pt idx="52353">
                  <c:v>1.0470599999999176E-3</c:v>
                </c:pt>
                <c:pt idx="52354">
                  <c:v>1.0470799999999177E-3</c:v>
                </c:pt>
                <c:pt idx="52355">
                  <c:v>1.0470999999999178E-3</c:v>
                </c:pt>
                <c:pt idx="52356">
                  <c:v>1.0471199999999179E-3</c:v>
                </c:pt>
                <c:pt idx="52357">
                  <c:v>1.047139999999918E-3</c:v>
                </c:pt>
                <c:pt idx="52358">
                  <c:v>1.0471599999999181E-3</c:v>
                </c:pt>
                <c:pt idx="52359">
                  <c:v>1.0471799999999182E-3</c:v>
                </c:pt>
                <c:pt idx="52360">
                  <c:v>1.0471999999999183E-3</c:v>
                </c:pt>
                <c:pt idx="52361">
                  <c:v>1.0472199999999184E-3</c:v>
                </c:pt>
                <c:pt idx="52362">
                  <c:v>1.0472399999999185E-3</c:v>
                </c:pt>
                <c:pt idx="52363">
                  <c:v>1.0472599999999186E-3</c:v>
                </c:pt>
                <c:pt idx="52364">
                  <c:v>1.0472799999999187E-3</c:v>
                </c:pt>
                <c:pt idx="52365">
                  <c:v>1.0472999999999188E-3</c:v>
                </c:pt>
                <c:pt idx="52366">
                  <c:v>1.0473199999999189E-3</c:v>
                </c:pt>
                <c:pt idx="52367">
                  <c:v>1.047339999999919E-3</c:v>
                </c:pt>
                <c:pt idx="52368">
                  <c:v>1.0473599999999191E-3</c:v>
                </c:pt>
                <c:pt idx="52369">
                  <c:v>1.0473799999999192E-3</c:v>
                </c:pt>
                <c:pt idx="52370">
                  <c:v>1.0473999999999193E-3</c:v>
                </c:pt>
                <c:pt idx="52371">
                  <c:v>1.0474199999999194E-3</c:v>
                </c:pt>
                <c:pt idx="52372">
                  <c:v>1.0474399999999195E-3</c:v>
                </c:pt>
                <c:pt idx="52373">
                  <c:v>1.0474599999999196E-3</c:v>
                </c:pt>
                <c:pt idx="52374">
                  <c:v>1.0474799999999197E-3</c:v>
                </c:pt>
                <c:pt idx="52375">
                  <c:v>1.0474999999999198E-3</c:v>
                </c:pt>
                <c:pt idx="52376">
                  <c:v>1.0475199999999199E-3</c:v>
                </c:pt>
                <c:pt idx="52377">
                  <c:v>1.04753999999992E-3</c:v>
                </c:pt>
                <c:pt idx="52378">
                  <c:v>1.0475599999999201E-3</c:v>
                </c:pt>
                <c:pt idx="52379">
                  <c:v>1.0475799999999202E-3</c:v>
                </c:pt>
                <c:pt idx="52380">
                  <c:v>1.0475999999999203E-3</c:v>
                </c:pt>
                <c:pt idx="52381">
                  <c:v>1.0476199999999204E-3</c:v>
                </c:pt>
                <c:pt idx="52382">
                  <c:v>1.0476399999999205E-3</c:v>
                </c:pt>
                <c:pt idx="52383">
                  <c:v>1.0476599999999206E-3</c:v>
                </c:pt>
                <c:pt idx="52384">
                  <c:v>1.0476799999999207E-3</c:v>
                </c:pt>
                <c:pt idx="52385">
                  <c:v>1.0476999999999208E-3</c:v>
                </c:pt>
                <c:pt idx="52386">
                  <c:v>1.0477199999999209E-3</c:v>
                </c:pt>
                <c:pt idx="52387">
                  <c:v>1.047739999999921E-3</c:v>
                </c:pt>
                <c:pt idx="52388">
                  <c:v>1.0477599999999211E-3</c:v>
                </c:pt>
                <c:pt idx="52389">
                  <c:v>1.0477799999999212E-3</c:v>
                </c:pt>
                <c:pt idx="52390">
                  <c:v>1.0477999999999213E-3</c:v>
                </c:pt>
                <c:pt idx="52391">
                  <c:v>1.0478199999999214E-3</c:v>
                </c:pt>
                <c:pt idx="52392">
                  <c:v>1.0478399999999215E-3</c:v>
                </c:pt>
                <c:pt idx="52393">
                  <c:v>1.0478599999999216E-3</c:v>
                </c:pt>
                <c:pt idx="52394">
                  <c:v>1.0478799999999217E-3</c:v>
                </c:pt>
                <c:pt idx="52395">
                  <c:v>1.0478999999999218E-3</c:v>
                </c:pt>
                <c:pt idx="52396">
                  <c:v>1.0479199999999219E-3</c:v>
                </c:pt>
                <c:pt idx="52397">
                  <c:v>1.047939999999922E-3</c:v>
                </c:pt>
                <c:pt idx="52398">
                  <c:v>1.0479599999999221E-3</c:v>
                </c:pt>
                <c:pt idx="52399">
                  <c:v>1.0479799999999222E-3</c:v>
                </c:pt>
                <c:pt idx="52400">
                  <c:v>1.0479999999999223E-3</c:v>
                </c:pt>
                <c:pt idx="52401">
                  <c:v>1.0480199999999224E-3</c:v>
                </c:pt>
                <c:pt idx="52402">
                  <c:v>1.0480399999999225E-3</c:v>
                </c:pt>
                <c:pt idx="52403">
                  <c:v>1.0480599999999226E-3</c:v>
                </c:pt>
                <c:pt idx="52404">
                  <c:v>1.0480799999999226E-3</c:v>
                </c:pt>
                <c:pt idx="52405">
                  <c:v>1.0480999999999227E-3</c:v>
                </c:pt>
                <c:pt idx="52406">
                  <c:v>1.0481199999999228E-3</c:v>
                </c:pt>
                <c:pt idx="52407">
                  <c:v>1.0481399999999229E-3</c:v>
                </c:pt>
                <c:pt idx="52408">
                  <c:v>1.048159999999923E-3</c:v>
                </c:pt>
                <c:pt idx="52409">
                  <c:v>1.0481799999999231E-3</c:v>
                </c:pt>
                <c:pt idx="52410">
                  <c:v>1.0481999999999232E-3</c:v>
                </c:pt>
                <c:pt idx="52411">
                  <c:v>1.0482199999999233E-3</c:v>
                </c:pt>
                <c:pt idx="52412">
                  <c:v>1.0482399999999234E-3</c:v>
                </c:pt>
                <c:pt idx="52413">
                  <c:v>1.0482599999999235E-3</c:v>
                </c:pt>
                <c:pt idx="52414">
                  <c:v>1.0482799999999236E-3</c:v>
                </c:pt>
                <c:pt idx="52415">
                  <c:v>1.0482999999999237E-3</c:v>
                </c:pt>
                <c:pt idx="52416">
                  <c:v>1.0483199999999238E-3</c:v>
                </c:pt>
                <c:pt idx="52417">
                  <c:v>1.0483399999999239E-3</c:v>
                </c:pt>
                <c:pt idx="52418">
                  <c:v>1.048359999999924E-3</c:v>
                </c:pt>
                <c:pt idx="52419">
                  <c:v>1.0483799999999241E-3</c:v>
                </c:pt>
                <c:pt idx="52420">
                  <c:v>1.0483999999999242E-3</c:v>
                </c:pt>
                <c:pt idx="52421">
                  <c:v>1.0484199999999243E-3</c:v>
                </c:pt>
                <c:pt idx="52422">
                  <c:v>1.0484399999999244E-3</c:v>
                </c:pt>
                <c:pt idx="52423">
                  <c:v>1.0484599999999245E-3</c:v>
                </c:pt>
                <c:pt idx="52424">
                  <c:v>1.0484799999999246E-3</c:v>
                </c:pt>
                <c:pt idx="52425">
                  <c:v>1.0484999999999247E-3</c:v>
                </c:pt>
                <c:pt idx="52426">
                  <c:v>1.0485199999999248E-3</c:v>
                </c:pt>
                <c:pt idx="52427">
                  <c:v>1.0485399999999249E-3</c:v>
                </c:pt>
                <c:pt idx="52428">
                  <c:v>1.048559999999925E-3</c:v>
                </c:pt>
                <c:pt idx="52429">
                  <c:v>1.0485799999999251E-3</c:v>
                </c:pt>
                <c:pt idx="52430">
                  <c:v>1.0485999999999252E-3</c:v>
                </c:pt>
                <c:pt idx="52431">
                  <c:v>1.0486199999999253E-3</c:v>
                </c:pt>
                <c:pt idx="52432">
                  <c:v>1.0486399999999254E-3</c:v>
                </c:pt>
                <c:pt idx="52433">
                  <c:v>1.0486599999999255E-3</c:v>
                </c:pt>
                <c:pt idx="52434">
                  <c:v>1.0486799999999256E-3</c:v>
                </c:pt>
                <c:pt idx="52435">
                  <c:v>1.0486999999999257E-3</c:v>
                </c:pt>
                <c:pt idx="52436">
                  <c:v>1.0487199999999258E-3</c:v>
                </c:pt>
                <c:pt idx="52437">
                  <c:v>1.0487399999999259E-3</c:v>
                </c:pt>
                <c:pt idx="52438">
                  <c:v>1.048759999999926E-3</c:v>
                </c:pt>
                <c:pt idx="52439">
                  <c:v>1.0487799999999261E-3</c:v>
                </c:pt>
                <c:pt idx="52440">
                  <c:v>1.0487999999999262E-3</c:v>
                </c:pt>
                <c:pt idx="52441">
                  <c:v>1.0488199999999263E-3</c:v>
                </c:pt>
                <c:pt idx="52442">
                  <c:v>1.0488399999999264E-3</c:v>
                </c:pt>
                <c:pt idx="52443">
                  <c:v>1.0488599999999265E-3</c:v>
                </c:pt>
                <c:pt idx="52444">
                  <c:v>1.0488799999999266E-3</c:v>
                </c:pt>
                <c:pt idx="52445">
                  <c:v>1.0488999999999267E-3</c:v>
                </c:pt>
                <c:pt idx="52446">
                  <c:v>1.0489199999999268E-3</c:v>
                </c:pt>
                <c:pt idx="52447">
                  <c:v>1.0489399999999269E-3</c:v>
                </c:pt>
                <c:pt idx="52448">
                  <c:v>1.048959999999927E-3</c:v>
                </c:pt>
                <c:pt idx="52449">
                  <c:v>1.0489799999999271E-3</c:v>
                </c:pt>
                <c:pt idx="52450">
                  <c:v>1.0489999999999272E-3</c:v>
                </c:pt>
                <c:pt idx="52451">
                  <c:v>1.0490199999999273E-3</c:v>
                </c:pt>
                <c:pt idx="52452">
                  <c:v>1.0490399999999274E-3</c:v>
                </c:pt>
                <c:pt idx="52453">
                  <c:v>1.0490599999999275E-3</c:v>
                </c:pt>
                <c:pt idx="52454">
                  <c:v>1.0490799999999276E-3</c:v>
                </c:pt>
                <c:pt idx="52455">
                  <c:v>1.0490999999999277E-3</c:v>
                </c:pt>
                <c:pt idx="52456">
                  <c:v>1.0491199999999277E-3</c:v>
                </c:pt>
                <c:pt idx="52457">
                  <c:v>1.0491399999999278E-3</c:v>
                </c:pt>
                <c:pt idx="52458">
                  <c:v>1.0491599999999279E-3</c:v>
                </c:pt>
                <c:pt idx="52459">
                  <c:v>1.049179999999928E-3</c:v>
                </c:pt>
                <c:pt idx="52460">
                  <c:v>1.0491999999999281E-3</c:v>
                </c:pt>
                <c:pt idx="52461">
                  <c:v>1.0492199999999282E-3</c:v>
                </c:pt>
                <c:pt idx="52462">
                  <c:v>1.0492399999999283E-3</c:v>
                </c:pt>
                <c:pt idx="52463">
                  <c:v>1.0492599999999284E-3</c:v>
                </c:pt>
                <c:pt idx="52464">
                  <c:v>1.0492799999999285E-3</c:v>
                </c:pt>
                <c:pt idx="52465">
                  <c:v>1.0492999999999286E-3</c:v>
                </c:pt>
                <c:pt idx="52466">
                  <c:v>1.0493199999999287E-3</c:v>
                </c:pt>
                <c:pt idx="52467">
                  <c:v>1.0493399999999288E-3</c:v>
                </c:pt>
                <c:pt idx="52468">
                  <c:v>1.0493599999999289E-3</c:v>
                </c:pt>
                <c:pt idx="52469">
                  <c:v>1.049379999999929E-3</c:v>
                </c:pt>
                <c:pt idx="52470">
                  <c:v>1.0493999999999291E-3</c:v>
                </c:pt>
                <c:pt idx="52471">
                  <c:v>1.0494199999999292E-3</c:v>
                </c:pt>
                <c:pt idx="52472">
                  <c:v>1.0494399999999293E-3</c:v>
                </c:pt>
                <c:pt idx="52473">
                  <c:v>1.0494599999999294E-3</c:v>
                </c:pt>
                <c:pt idx="52474">
                  <c:v>1.0494799999999295E-3</c:v>
                </c:pt>
                <c:pt idx="52475">
                  <c:v>1.0494999999999296E-3</c:v>
                </c:pt>
                <c:pt idx="52476">
                  <c:v>1.0495199999999297E-3</c:v>
                </c:pt>
                <c:pt idx="52477">
                  <c:v>1.0495399999999298E-3</c:v>
                </c:pt>
                <c:pt idx="52478">
                  <c:v>1.0495599999999299E-3</c:v>
                </c:pt>
                <c:pt idx="52479">
                  <c:v>1.04957999999993E-3</c:v>
                </c:pt>
                <c:pt idx="52480">
                  <c:v>1.0495999999999301E-3</c:v>
                </c:pt>
                <c:pt idx="52481">
                  <c:v>1.0496199999999302E-3</c:v>
                </c:pt>
                <c:pt idx="52482">
                  <c:v>1.0496399999999303E-3</c:v>
                </c:pt>
                <c:pt idx="52483">
                  <c:v>1.0496599999999304E-3</c:v>
                </c:pt>
                <c:pt idx="52484">
                  <c:v>1.0496799999999305E-3</c:v>
                </c:pt>
                <c:pt idx="52485">
                  <c:v>1.0496999999999306E-3</c:v>
                </c:pt>
                <c:pt idx="52486">
                  <c:v>1.0497199999999307E-3</c:v>
                </c:pt>
                <c:pt idx="52487">
                  <c:v>1.0497399999999308E-3</c:v>
                </c:pt>
                <c:pt idx="52488">
                  <c:v>1.0497599999999309E-3</c:v>
                </c:pt>
                <c:pt idx="52489">
                  <c:v>1.049779999999931E-3</c:v>
                </c:pt>
                <c:pt idx="52490">
                  <c:v>1.0497999999999311E-3</c:v>
                </c:pt>
                <c:pt idx="52491">
                  <c:v>1.0498199999999312E-3</c:v>
                </c:pt>
                <c:pt idx="52492">
                  <c:v>1.0498399999999313E-3</c:v>
                </c:pt>
                <c:pt idx="52493">
                  <c:v>1.0498599999999314E-3</c:v>
                </c:pt>
                <c:pt idx="52494">
                  <c:v>1.0498799999999315E-3</c:v>
                </c:pt>
                <c:pt idx="52495">
                  <c:v>1.0498999999999316E-3</c:v>
                </c:pt>
                <c:pt idx="52496">
                  <c:v>1.0499199999999317E-3</c:v>
                </c:pt>
                <c:pt idx="52497">
                  <c:v>1.0499399999999318E-3</c:v>
                </c:pt>
                <c:pt idx="52498">
                  <c:v>1.0499599999999319E-3</c:v>
                </c:pt>
                <c:pt idx="52499">
                  <c:v>1.049979999999932E-3</c:v>
                </c:pt>
                <c:pt idx="52500">
                  <c:v>1.0499999999999321E-3</c:v>
                </c:pt>
                <c:pt idx="52501">
                  <c:v>1.0500199999999322E-3</c:v>
                </c:pt>
                <c:pt idx="52502">
                  <c:v>1.0500399999999323E-3</c:v>
                </c:pt>
                <c:pt idx="52503">
                  <c:v>1.0500599999999324E-3</c:v>
                </c:pt>
                <c:pt idx="52504">
                  <c:v>1.0500799999999325E-3</c:v>
                </c:pt>
                <c:pt idx="52505">
                  <c:v>1.0500999999999326E-3</c:v>
                </c:pt>
                <c:pt idx="52506">
                  <c:v>1.0501199999999327E-3</c:v>
                </c:pt>
                <c:pt idx="52507">
                  <c:v>1.0501399999999328E-3</c:v>
                </c:pt>
                <c:pt idx="52508">
                  <c:v>1.0501599999999328E-3</c:v>
                </c:pt>
                <c:pt idx="52509">
                  <c:v>1.0501799999999329E-3</c:v>
                </c:pt>
                <c:pt idx="52510">
                  <c:v>1.050199999999933E-3</c:v>
                </c:pt>
                <c:pt idx="52511">
                  <c:v>1.0502199999999331E-3</c:v>
                </c:pt>
                <c:pt idx="52512">
                  <c:v>1.0502399999999332E-3</c:v>
                </c:pt>
                <c:pt idx="52513">
                  <c:v>1.0502599999999333E-3</c:v>
                </c:pt>
                <c:pt idx="52514">
                  <c:v>1.0502799999999334E-3</c:v>
                </c:pt>
                <c:pt idx="52515">
                  <c:v>1.0502999999999335E-3</c:v>
                </c:pt>
                <c:pt idx="52516">
                  <c:v>1.0503199999999336E-3</c:v>
                </c:pt>
                <c:pt idx="52517">
                  <c:v>1.0503399999999337E-3</c:v>
                </c:pt>
                <c:pt idx="52518">
                  <c:v>1.0503599999999338E-3</c:v>
                </c:pt>
                <c:pt idx="52519">
                  <c:v>1.0503799999999339E-3</c:v>
                </c:pt>
                <c:pt idx="52520">
                  <c:v>1.050399999999934E-3</c:v>
                </c:pt>
                <c:pt idx="52521">
                  <c:v>1.0504199999999341E-3</c:v>
                </c:pt>
                <c:pt idx="52522">
                  <c:v>1.0504399999999342E-3</c:v>
                </c:pt>
                <c:pt idx="52523">
                  <c:v>1.0504599999999343E-3</c:v>
                </c:pt>
                <c:pt idx="52524">
                  <c:v>1.0504799999999344E-3</c:v>
                </c:pt>
                <c:pt idx="52525">
                  <c:v>1.0504999999999345E-3</c:v>
                </c:pt>
                <c:pt idx="52526">
                  <c:v>1.0505199999999346E-3</c:v>
                </c:pt>
                <c:pt idx="52527">
                  <c:v>1.0505399999999347E-3</c:v>
                </c:pt>
                <c:pt idx="52528">
                  <c:v>1.0505599999999348E-3</c:v>
                </c:pt>
                <c:pt idx="52529">
                  <c:v>1.0505799999999349E-3</c:v>
                </c:pt>
                <c:pt idx="52530">
                  <c:v>1.050599999999935E-3</c:v>
                </c:pt>
                <c:pt idx="52531">
                  <c:v>1.0506199999999351E-3</c:v>
                </c:pt>
                <c:pt idx="52532">
                  <c:v>1.0506399999999352E-3</c:v>
                </c:pt>
                <c:pt idx="52533">
                  <c:v>1.0506599999999353E-3</c:v>
                </c:pt>
                <c:pt idx="52534">
                  <c:v>1.0506799999999354E-3</c:v>
                </c:pt>
                <c:pt idx="52535">
                  <c:v>1.0506999999999355E-3</c:v>
                </c:pt>
                <c:pt idx="52536">
                  <c:v>1.0507199999999356E-3</c:v>
                </c:pt>
                <c:pt idx="52537">
                  <c:v>1.0507399999999357E-3</c:v>
                </c:pt>
                <c:pt idx="52538">
                  <c:v>1.0507599999999358E-3</c:v>
                </c:pt>
                <c:pt idx="52539">
                  <c:v>1.0507799999999359E-3</c:v>
                </c:pt>
                <c:pt idx="52540">
                  <c:v>1.050799999999936E-3</c:v>
                </c:pt>
                <c:pt idx="52541">
                  <c:v>1.0508199999999361E-3</c:v>
                </c:pt>
                <c:pt idx="52542">
                  <c:v>1.0508399999999362E-3</c:v>
                </c:pt>
                <c:pt idx="52543">
                  <c:v>1.0508599999999363E-3</c:v>
                </c:pt>
                <c:pt idx="52544">
                  <c:v>1.0508799999999364E-3</c:v>
                </c:pt>
                <c:pt idx="52545">
                  <c:v>1.0508999999999365E-3</c:v>
                </c:pt>
                <c:pt idx="52546">
                  <c:v>1.0509199999999366E-3</c:v>
                </c:pt>
                <c:pt idx="52547">
                  <c:v>1.0509399999999367E-3</c:v>
                </c:pt>
                <c:pt idx="52548">
                  <c:v>1.0509599999999368E-3</c:v>
                </c:pt>
                <c:pt idx="52549">
                  <c:v>1.0509799999999369E-3</c:v>
                </c:pt>
                <c:pt idx="52550">
                  <c:v>1.050999999999937E-3</c:v>
                </c:pt>
                <c:pt idx="52551">
                  <c:v>1.0510199999999371E-3</c:v>
                </c:pt>
                <c:pt idx="52552">
                  <c:v>1.0510399999999372E-3</c:v>
                </c:pt>
                <c:pt idx="52553">
                  <c:v>1.0510599999999373E-3</c:v>
                </c:pt>
                <c:pt idx="52554">
                  <c:v>1.0510799999999374E-3</c:v>
                </c:pt>
                <c:pt idx="52555">
                  <c:v>1.0510999999999375E-3</c:v>
                </c:pt>
                <c:pt idx="52556">
                  <c:v>1.0511199999999376E-3</c:v>
                </c:pt>
                <c:pt idx="52557">
                  <c:v>1.0511399999999377E-3</c:v>
                </c:pt>
                <c:pt idx="52558">
                  <c:v>1.0511599999999378E-3</c:v>
                </c:pt>
                <c:pt idx="52559">
                  <c:v>1.0511799999999378E-3</c:v>
                </c:pt>
                <c:pt idx="52560">
                  <c:v>1.0511999999999379E-3</c:v>
                </c:pt>
                <c:pt idx="52561">
                  <c:v>1.051219999999938E-3</c:v>
                </c:pt>
                <c:pt idx="52562">
                  <c:v>1.0512399999999381E-3</c:v>
                </c:pt>
                <c:pt idx="52563">
                  <c:v>1.0512599999999382E-3</c:v>
                </c:pt>
                <c:pt idx="52564">
                  <c:v>1.0512799999999383E-3</c:v>
                </c:pt>
                <c:pt idx="52565">
                  <c:v>1.0512999999999384E-3</c:v>
                </c:pt>
                <c:pt idx="52566">
                  <c:v>1.0513199999999385E-3</c:v>
                </c:pt>
                <c:pt idx="52567">
                  <c:v>1.0513399999999386E-3</c:v>
                </c:pt>
                <c:pt idx="52568">
                  <c:v>1.0513599999999387E-3</c:v>
                </c:pt>
                <c:pt idx="52569">
                  <c:v>1.0513799999999388E-3</c:v>
                </c:pt>
                <c:pt idx="52570">
                  <c:v>1.0513999999999389E-3</c:v>
                </c:pt>
                <c:pt idx="52571">
                  <c:v>1.051419999999939E-3</c:v>
                </c:pt>
                <c:pt idx="52572">
                  <c:v>1.0514399999999391E-3</c:v>
                </c:pt>
                <c:pt idx="52573">
                  <c:v>1.0514599999999392E-3</c:v>
                </c:pt>
                <c:pt idx="52574">
                  <c:v>1.0514799999999393E-3</c:v>
                </c:pt>
                <c:pt idx="52575">
                  <c:v>1.0514999999999394E-3</c:v>
                </c:pt>
                <c:pt idx="52576">
                  <c:v>1.0515199999999395E-3</c:v>
                </c:pt>
                <c:pt idx="52577">
                  <c:v>1.0515399999999396E-3</c:v>
                </c:pt>
                <c:pt idx="52578">
                  <c:v>1.0515599999999397E-3</c:v>
                </c:pt>
                <c:pt idx="52579">
                  <c:v>1.0515799999999398E-3</c:v>
                </c:pt>
                <c:pt idx="52580">
                  <c:v>1.0515999999999399E-3</c:v>
                </c:pt>
                <c:pt idx="52581">
                  <c:v>1.05161999999994E-3</c:v>
                </c:pt>
                <c:pt idx="52582">
                  <c:v>1.0516399999999401E-3</c:v>
                </c:pt>
                <c:pt idx="52583">
                  <c:v>1.0516599999999402E-3</c:v>
                </c:pt>
                <c:pt idx="52584">
                  <c:v>1.0516799999999403E-3</c:v>
                </c:pt>
                <c:pt idx="52585">
                  <c:v>1.0516999999999404E-3</c:v>
                </c:pt>
                <c:pt idx="52586">
                  <c:v>1.0517199999999405E-3</c:v>
                </c:pt>
                <c:pt idx="52587">
                  <c:v>1.0517399999999406E-3</c:v>
                </c:pt>
                <c:pt idx="52588">
                  <c:v>1.0517599999999407E-3</c:v>
                </c:pt>
                <c:pt idx="52589">
                  <c:v>1.0517799999999408E-3</c:v>
                </c:pt>
                <c:pt idx="52590">
                  <c:v>1.0517999999999409E-3</c:v>
                </c:pt>
                <c:pt idx="52591">
                  <c:v>1.051819999999941E-3</c:v>
                </c:pt>
                <c:pt idx="52592">
                  <c:v>1.0518399999999411E-3</c:v>
                </c:pt>
                <c:pt idx="52593">
                  <c:v>1.0518599999999412E-3</c:v>
                </c:pt>
                <c:pt idx="52594">
                  <c:v>1.0518799999999413E-3</c:v>
                </c:pt>
                <c:pt idx="52595">
                  <c:v>1.0518999999999414E-3</c:v>
                </c:pt>
                <c:pt idx="52596">
                  <c:v>1.0519199999999415E-3</c:v>
                </c:pt>
                <c:pt idx="52597">
                  <c:v>1.0519399999999416E-3</c:v>
                </c:pt>
                <c:pt idx="52598">
                  <c:v>1.0519599999999417E-3</c:v>
                </c:pt>
                <c:pt idx="52599">
                  <c:v>1.0519799999999418E-3</c:v>
                </c:pt>
                <c:pt idx="52600">
                  <c:v>1.0519999999999419E-3</c:v>
                </c:pt>
                <c:pt idx="52601">
                  <c:v>1.052019999999942E-3</c:v>
                </c:pt>
                <c:pt idx="52602">
                  <c:v>1.0520399999999421E-3</c:v>
                </c:pt>
                <c:pt idx="52603">
                  <c:v>1.0520599999999422E-3</c:v>
                </c:pt>
                <c:pt idx="52604">
                  <c:v>1.0520799999999423E-3</c:v>
                </c:pt>
                <c:pt idx="52605">
                  <c:v>1.0520999999999424E-3</c:v>
                </c:pt>
                <c:pt idx="52606">
                  <c:v>1.0521199999999425E-3</c:v>
                </c:pt>
                <c:pt idx="52607">
                  <c:v>1.0521399999999426E-3</c:v>
                </c:pt>
                <c:pt idx="52608">
                  <c:v>1.0521599999999427E-3</c:v>
                </c:pt>
                <c:pt idx="52609">
                  <c:v>1.0521799999999428E-3</c:v>
                </c:pt>
                <c:pt idx="52610">
                  <c:v>1.0521999999999429E-3</c:v>
                </c:pt>
                <c:pt idx="52611">
                  <c:v>1.0522199999999429E-3</c:v>
                </c:pt>
                <c:pt idx="52612">
                  <c:v>1.052239999999943E-3</c:v>
                </c:pt>
                <c:pt idx="52613">
                  <c:v>1.0522599999999431E-3</c:v>
                </c:pt>
                <c:pt idx="52614">
                  <c:v>1.0522799999999432E-3</c:v>
                </c:pt>
                <c:pt idx="52615">
                  <c:v>1.0522999999999433E-3</c:v>
                </c:pt>
                <c:pt idx="52616">
                  <c:v>1.0523199999999434E-3</c:v>
                </c:pt>
                <c:pt idx="52617">
                  <c:v>1.0523399999999435E-3</c:v>
                </c:pt>
                <c:pt idx="52618">
                  <c:v>1.0523599999999436E-3</c:v>
                </c:pt>
                <c:pt idx="52619">
                  <c:v>1.0523799999999437E-3</c:v>
                </c:pt>
                <c:pt idx="52620">
                  <c:v>1.0523999999999438E-3</c:v>
                </c:pt>
                <c:pt idx="52621">
                  <c:v>1.0524199999999439E-3</c:v>
                </c:pt>
                <c:pt idx="52622">
                  <c:v>1.052439999999944E-3</c:v>
                </c:pt>
                <c:pt idx="52623">
                  <c:v>1.0524599999999441E-3</c:v>
                </c:pt>
                <c:pt idx="52624">
                  <c:v>1.0524799999999442E-3</c:v>
                </c:pt>
                <c:pt idx="52625">
                  <c:v>1.0524999999999443E-3</c:v>
                </c:pt>
                <c:pt idx="52626">
                  <c:v>1.0525199999999444E-3</c:v>
                </c:pt>
                <c:pt idx="52627">
                  <c:v>1.0525399999999445E-3</c:v>
                </c:pt>
                <c:pt idx="52628">
                  <c:v>1.0525599999999446E-3</c:v>
                </c:pt>
                <c:pt idx="52629">
                  <c:v>1.0525799999999447E-3</c:v>
                </c:pt>
                <c:pt idx="52630">
                  <c:v>1.0525999999999448E-3</c:v>
                </c:pt>
                <c:pt idx="52631">
                  <c:v>1.0526199999999449E-3</c:v>
                </c:pt>
                <c:pt idx="52632">
                  <c:v>1.052639999999945E-3</c:v>
                </c:pt>
                <c:pt idx="52633">
                  <c:v>1.0526599999999451E-3</c:v>
                </c:pt>
                <c:pt idx="52634">
                  <c:v>1.0526799999999452E-3</c:v>
                </c:pt>
                <c:pt idx="52635">
                  <c:v>1.0526999999999453E-3</c:v>
                </c:pt>
                <c:pt idx="52636">
                  <c:v>1.0527199999999454E-3</c:v>
                </c:pt>
                <c:pt idx="52637">
                  <c:v>1.0527399999999455E-3</c:v>
                </c:pt>
                <c:pt idx="52638">
                  <c:v>1.0527599999999456E-3</c:v>
                </c:pt>
                <c:pt idx="52639">
                  <c:v>1.0527799999999457E-3</c:v>
                </c:pt>
                <c:pt idx="52640">
                  <c:v>1.0527999999999458E-3</c:v>
                </c:pt>
                <c:pt idx="52641">
                  <c:v>1.0528199999999459E-3</c:v>
                </c:pt>
                <c:pt idx="52642">
                  <c:v>1.052839999999946E-3</c:v>
                </c:pt>
                <c:pt idx="52643">
                  <c:v>1.0528599999999461E-3</c:v>
                </c:pt>
                <c:pt idx="52644">
                  <c:v>1.0528799999999462E-3</c:v>
                </c:pt>
                <c:pt idx="52645">
                  <c:v>1.0528999999999463E-3</c:v>
                </c:pt>
                <c:pt idx="52646">
                  <c:v>1.0529199999999464E-3</c:v>
                </c:pt>
                <c:pt idx="52647">
                  <c:v>1.0529399999999465E-3</c:v>
                </c:pt>
                <c:pt idx="52648">
                  <c:v>1.0529599999999466E-3</c:v>
                </c:pt>
                <c:pt idx="52649">
                  <c:v>1.0529799999999467E-3</c:v>
                </c:pt>
                <c:pt idx="52650">
                  <c:v>1.0529999999999468E-3</c:v>
                </c:pt>
                <c:pt idx="52651">
                  <c:v>1.0530199999999469E-3</c:v>
                </c:pt>
                <c:pt idx="52652">
                  <c:v>1.053039999999947E-3</c:v>
                </c:pt>
                <c:pt idx="52653">
                  <c:v>1.0530599999999471E-3</c:v>
                </c:pt>
                <c:pt idx="52654">
                  <c:v>1.0530799999999472E-3</c:v>
                </c:pt>
                <c:pt idx="52655">
                  <c:v>1.0530999999999473E-3</c:v>
                </c:pt>
                <c:pt idx="52656">
                  <c:v>1.0531199999999474E-3</c:v>
                </c:pt>
                <c:pt idx="52657">
                  <c:v>1.0531399999999475E-3</c:v>
                </c:pt>
                <c:pt idx="52658">
                  <c:v>1.0531599999999476E-3</c:v>
                </c:pt>
                <c:pt idx="52659">
                  <c:v>1.0531799999999477E-3</c:v>
                </c:pt>
                <c:pt idx="52660">
                  <c:v>1.0531999999999478E-3</c:v>
                </c:pt>
                <c:pt idx="52661">
                  <c:v>1.0532199999999479E-3</c:v>
                </c:pt>
                <c:pt idx="52662">
                  <c:v>1.053239999999948E-3</c:v>
                </c:pt>
                <c:pt idx="52663">
                  <c:v>1.053259999999948E-3</c:v>
                </c:pt>
                <c:pt idx="52664">
                  <c:v>1.0532799999999481E-3</c:v>
                </c:pt>
                <c:pt idx="52665">
                  <c:v>1.0532999999999482E-3</c:v>
                </c:pt>
                <c:pt idx="52666">
                  <c:v>1.0533199999999483E-3</c:v>
                </c:pt>
                <c:pt idx="52667">
                  <c:v>1.0533399999999484E-3</c:v>
                </c:pt>
                <c:pt idx="52668">
                  <c:v>1.0533599999999485E-3</c:v>
                </c:pt>
                <c:pt idx="52669">
                  <c:v>1.0533799999999486E-3</c:v>
                </c:pt>
                <c:pt idx="52670">
                  <c:v>1.0533999999999487E-3</c:v>
                </c:pt>
                <c:pt idx="52671">
                  <c:v>1.0534199999999488E-3</c:v>
                </c:pt>
                <c:pt idx="52672">
                  <c:v>1.0534399999999489E-3</c:v>
                </c:pt>
                <c:pt idx="52673">
                  <c:v>1.053459999999949E-3</c:v>
                </c:pt>
                <c:pt idx="52674">
                  <c:v>1.0534799999999491E-3</c:v>
                </c:pt>
                <c:pt idx="52675">
                  <c:v>1.0534999999999492E-3</c:v>
                </c:pt>
                <c:pt idx="52676">
                  <c:v>1.0535199999999493E-3</c:v>
                </c:pt>
                <c:pt idx="52677">
                  <c:v>1.0535399999999494E-3</c:v>
                </c:pt>
                <c:pt idx="52678">
                  <c:v>1.0535599999999495E-3</c:v>
                </c:pt>
                <c:pt idx="52679">
                  <c:v>1.0535799999999496E-3</c:v>
                </c:pt>
                <c:pt idx="52680">
                  <c:v>1.0535999999999497E-3</c:v>
                </c:pt>
                <c:pt idx="52681">
                  <c:v>1.0536199999999498E-3</c:v>
                </c:pt>
                <c:pt idx="52682">
                  <c:v>1.0536399999999499E-3</c:v>
                </c:pt>
                <c:pt idx="52683">
                  <c:v>1.05365999999995E-3</c:v>
                </c:pt>
                <c:pt idx="52684">
                  <c:v>1.0536799999999501E-3</c:v>
                </c:pt>
                <c:pt idx="52685">
                  <c:v>1.0536999999999502E-3</c:v>
                </c:pt>
                <c:pt idx="52686">
                  <c:v>1.0537199999999503E-3</c:v>
                </c:pt>
                <c:pt idx="52687">
                  <c:v>1.0537399999999504E-3</c:v>
                </c:pt>
                <c:pt idx="52688">
                  <c:v>1.0537599999999505E-3</c:v>
                </c:pt>
                <c:pt idx="52689">
                  <c:v>1.0537799999999506E-3</c:v>
                </c:pt>
                <c:pt idx="52690">
                  <c:v>1.0537999999999507E-3</c:v>
                </c:pt>
                <c:pt idx="52691">
                  <c:v>1.0538199999999508E-3</c:v>
                </c:pt>
                <c:pt idx="52692">
                  <c:v>1.0538399999999509E-3</c:v>
                </c:pt>
                <c:pt idx="52693">
                  <c:v>1.053859999999951E-3</c:v>
                </c:pt>
                <c:pt idx="52694">
                  <c:v>1.0538799999999511E-3</c:v>
                </c:pt>
                <c:pt idx="52695">
                  <c:v>1.0538999999999512E-3</c:v>
                </c:pt>
                <c:pt idx="52696">
                  <c:v>1.0539199999999513E-3</c:v>
                </c:pt>
                <c:pt idx="52697">
                  <c:v>1.0539399999999514E-3</c:v>
                </c:pt>
                <c:pt idx="52698">
                  <c:v>1.0539599999999515E-3</c:v>
                </c:pt>
                <c:pt idx="52699">
                  <c:v>1.0539799999999516E-3</c:v>
                </c:pt>
                <c:pt idx="52700">
                  <c:v>1.0539999999999517E-3</c:v>
                </c:pt>
                <c:pt idx="52701">
                  <c:v>1.0540199999999518E-3</c:v>
                </c:pt>
                <c:pt idx="52702">
                  <c:v>1.0540399999999519E-3</c:v>
                </c:pt>
                <c:pt idx="52703">
                  <c:v>1.054059999999952E-3</c:v>
                </c:pt>
                <c:pt idx="52704">
                  <c:v>1.0540799999999521E-3</c:v>
                </c:pt>
                <c:pt idx="52705">
                  <c:v>1.0540999999999522E-3</c:v>
                </c:pt>
                <c:pt idx="52706">
                  <c:v>1.0541199999999523E-3</c:v>
                </c:pt>
                <c:pt idx="52707">
                  <c:v>1.0541399999999524E-3</c:v>
                </c:pt>
                <c:pt idx="52708">
                  <c:v>1.0541599999999525E-3</c:v>
                </c:pt>
                <c:pt idx="52709">
                  <c:v>1.0541799999999526E-3</c:v>
                </c:pt>
                <c:pt idx="52710">
                  <c:v>1.0541999999999527E-3</c:v>
                </c:pt>
                <c:pt idx="52711">
                  <c:v>1.0542199999999528E-3</c:v>
                </c:pt>
                <c:pt idx="52712">
                  <c:v>1.0542399999999529E-3</c:v>
                </c:pt>
                <c:pt idx="52713">
                  <c:v>1.054259999999953E-3</c:v>
                </c:pt>
                <c:pt idx="52714">
                  <c:v>1.054279999999953E-3</c:v>
                </c:pt>
                <c:pt idx="52715">
                  <c:v>1.0542999999999531E-3</c:v>
                </c:pt>
                <c:pt idx="52716">
                  <c:v>1.0543199999999532E-3</c:v>
                </c:pt>
                <c:pt idx="52717">
                  <c:v>1.0543399999999533E-3</c:v>
                </c:pt>
                <c:pt idx="52718">
                  <c:v>1.0543599999999534E-3</c:v>
                </c:pt>
                <c:pt idx="52719">
                  <c:v>1.0543799999999535E-3</c:v>
                </c:pt>
                <c:pt idx="52720">
                  <c:v>1.0543999999999536E-3</c:v>
                </c:pt>
                <c:pt idx="52721">
                  <c:v>1.0544199999999537E-3</c:v>
                </c:pt>
                <c:pt idx="52722">
                  <c:v>1.0544399999999538E-3</c:v>
                </c:pt>
                <c:pt idx="52723">
                  <c:v>1.0544599999999539E-3</c:v>
                </c:pt>
                <c:pt idx="52724">
                  <c:v>1.054479999999954E-3</c:v>
                </c:pt>
                <c:pt idx="52725">
                  <c:v>1.0544999999999541E-3</c:v>
                </c:pt>
                <c:pt idx="52726">
                  <c:v>1.0545199999999542E-3</c:v>
                </c:pt>
                <c:pt idx="52727">
                  <c:v>1.0545399999999543E-3</c:v>
                </c:pt>
                <c:pt idx="52728">
                  <c:v>1.0545599999999544E-3</c:v>
                </c:pt>
                <c:pt idx="52729">
                  <c:v>1.0545799999999545E-3</c:v>
                </c:pt>
                <c:pt idx="52730">
                  <c:v>1.0545999999999546E-3</c:v>
                </c:pt>
                <c:pt idx="52731">
                  <c:v>1.0546199999999547E-3</c:v>
                </c:pt>
                <c:pt idx="52732">
                  <c:v>1.0546399999999548E-3</c:v>
                </c:pt>
                <c:pt idx="52733">
                  <c:v>1.0546599999999549E-3</c:v>
                </c:pt>
                <c:pt idx="52734">
                  <c:v>1.054679999999955E-3</c:v>
                </c:pt>
                <c:pt idx="52735">
                  <c:v>1.0546999999999551E-3</c:v>
                </c:pt>
                <c:pt idx="52736">
                  <c:v>1.0547199999999552E-3</c:v>
                </c:pt>
                <c:pt idx="52737">
                  <c:v>1.0547399999999553E-3</c:v>
                </c:pt>
                <c:pt idx="52738">
                  <c:v>1.0547599999999554E-3</c:v>
                </c:pt>
                <c:pt idx="52739">
                  <c:v>1.0547799999999555E-3</c:v>
                </c:pt>
                <c:pt idx="52740">
                  <c:v>1.0547999999999556E-3</c:v>
                </c:pt>
                <c:pt idx="52741">
                  <c:v>1.0548199999999557E-3</c:v>
                </c:pt>
                <c:pt idx="52742">
                  <c:v>1.0548399999999558E-3</c:v>
                </c:pt>
                <c:pt idx="52743">
                  <c:v>1.0548599999999559E-3</c:v>
                </c:pt>
                <c:pt idx="52744">
                  <c:v>1.054879999999956E-3</c:v>
                </c:pt>
                <c:pt idx="52745">
                  <c:v>1.0548999999999561E-3</c:v>
                </c:pt>
                <c:pt idx="52746">
                  <c:v>1.0549199999999562E-3</c:v>
                </c:pt>
                <c:pt idx="52747">
                  <c:v>1.0549399999999563E-3</c:v>
                </c:pt>
                <c:pt idx="52748">
                  <c:v>1.0549599999999564E-3</c:v>
                </c:pt>
                <c:pt idx="52749">
                  <c:v>1.0549799999999565E-3</c:v>
                </c:pt>
                <c:pt idx="52750">
                  <c:v>1.0549999999999566E-3</c:v>
                </c:pt>
                <c:pt idx="52751">
                  <c:v>1.0550199999999567E-3</c:v>
                </c:pt>
                <c:pt idx="52752">
                  <c:v>1.0550399999999568E-3</c:v>
                </c:pt>
                <c:pt idx="52753">
                  <c:v>1.0550599999999569E-3</c:v>
                </c:pt>
                <c:pt idx="52754">
                  <c:v>1.055079999999957E-3</c:v>
                </c:pt>
                <c:pt idx="52755">
                  <c:v>1.0550999999999571E-3</c:v>
                </c:pt>
                <c:pt idx="52756">
                  <c:v>1.0551199999999572E-3</c:v>
                </c:pt>
                <c:pt idx="52757">
                  <c:v>1.0551399999999573E-3</c:v>
                </c:pt>
                <c:pt idx="52758">
                  <c:v>1.0551599999999574E-3</c:v>
                </c:pt>
                <c:pt idx="52759">
                  <c:v>1.0551799999999575E-3</c:v>
                </c:pt>
                <c:pt idx="52760">
                  <c:v>1.0551999999999576E-3</c:v>
                </c:pt>
                <c:pt idx="52761">
                  <c:v>1.0552199999999577E-3</c:v>
                </c:pt>
                <c:pt idx="52762">
                  <c:v>1.0552399999999578E-3</c:v>
                </c:pt>
                <c:pt idx="52763">
                  <c:v>1.0552599999999579E-3</c:v>
                </c:pt>
                <c:pt idx="52764">
                  <c:v>1.055279999999958E-3</c:v>
                </c:pt>
                <c:pt idx="52765">
                  <c:v>1.0552999999999581E-3</c:v>
                </c:pt>
                <c:pt idx="52766">
                  <c:v>1.0553199999999581E-3</c:v>
                </c:pt>
                <c:pt idx="52767">
                  <c:v>1.0553399999999582E-3</c:v>
                </c:pt>
                <c:pt idx="52768">
                  <c:v>1.0553599999999583E-3</c:v>
                </c:pt>
                <c:pt idx="52769">
                  <c:v>1.0553799999999584E-3</c:v>
                </c:pt>
                <c:pt idx="52770">
                  <c:v>1.0553999999999585E-3</c:v>
                </c:pt>
                <c:pt idx="52771">
                  <c:v>1.0554199999999586E-3</c:v>
                </c:pt>
                <c:pt idx="52772">
                  <c:v>1.0554399999999587E-3</c:v>
                </c:pt>
                <c:pt idx="52773">
                  <c:v>1.0554599999999588E-3</c:v>
                </c:pt>
                <c:pt idx="52774">
                  <c:v>1.0554799999999589E-3</c:v>
                </c:pt>
                <c:pt idx="52775">
                  <c:v>1.055499999999959E-3</c:v>
                </c:pt>
                <c:pt idx="52776">
                  <c:v>1.0555199999999591E-3</c:v>
                </c:pt>
                <c:pt idx="52777">
                  <c:v>1.0555399999999592E-3</c:v>
                </c:pt>
                <c:pt idx="52778">
                  <c:v>1.0555599999999593E-3</c:v>
                </c:pt>
                <c:pt idx="52779">
                  <c:v>1.0555799999999594E-3</c:v>
                </c:pt>
                <c:pt idx="52780">
                  <c:v>1.0555999999999595E-3</c:v>
                </c:pt>
                <c:pt idx="52781">
                  <c:v>1.0556199999999596E-3</c:v>
                </c:pt>
                <c:pt idx="52782">
                  <c:v>1.0556399999999597E-3</c:v>
                </c:pt>
                <c:pt idx="52783">
                  <c:v>1.0556599999999598E-3</c:v>
                </c:pt>
                <c:pt idx="52784">
                  <c:v>1.0556799999999599E-3</c:v>
                </c:pt>
                <c:pt idx="52785">
                  <c:v>1.05569999999996E-3</c:v>
                </c:pt>
                <c:pt idx="52786">
                  <c:v>1.0557199999999601E-3</c:v>
                </c:pt>
                <c:pt idx="52787">
                  <c:v>1.0557399999999602E-3</c:v>
                </c:pt>
                <c:pt idx="52788">
                  <c:v>1.0557599999999603E-3</c:v>
                </c:pt>
                <c:pt idx="52789">
                  <c:v>1.0557799999999604E-3</c:v>
                </c:pt>
                <c:pt idx="52790">
                  <c:v>1.0557999999999605E-3</c:v>
                </c:pt>
                <c:pt idx="52791">
                  <c:v>1.0558199999999606E-3</c:v>
                </c:pt>
                <c:pt idx="52792">
                  <c:v>1.0558399999999607E-3</c:v>
                </c:pt>
                <c:pt idx="52793">
                  <c:v>1.0558599999999608E-3</c:v>
                </c:pt>
                <c:pt idx="52794">
                  <c:v>1.0558799999999609E-3</c:v>
                </c:pt>
                <c:pt idx="52795">
                  <c:v>1.055899999999961E-3</c:v>
                </c:pt>
                <c:pt idx="52796">
                  <c:v>1.0559199999999611E-3</c:v>
                </c:pt>
                <c:pt idx="52797">
                  <c:v>1.0559399999999612E-3</c:v>
                </c:pt>
                <c:pt idx="52798">
                  <c:v>1.0559599999999613E-3</c:v>
                </c:pt>
                <c:pt idx="52799">
                  <c:v>1.0559799999999614E-3</c:v>
                </c:pt>
                <c:pt idx="52800">
                  <c:v>1.0559999999999615E-3</c:v>
                </c:pt>
                <c:pt idx="52801">
                  <c:v>1.0560199999999616E-3</c:v>
                </c:pt>
                <c:pt idx="52802">
                  <c:v>1.0560399999999617E-3</c:v>
                </c:pt>
                <c:pt idx="52803">
                  <c:v>1.0560599999999618E-3</c:v>
                </c:pt>
                <c:pt idx="52804">
                  <c:v>1.0560799999999619E-3</c:v>
                </c:pt>
                <c:pt idx="52805">
                  <c:v>1.056099999999962E-3</c:v>
                </c:pt>
                <c:pt idx="52806">
                  <c:v>1.0561199999999621E-3</c:v>
                </c:pt>
                <c:pt idx="52807">
                  <c:v>1.0561399999999622E-3</c:v>
                </c:pt>
                <c:pt idx="52808">
                  <c:v>1.0561599999999623E-3</c:v>
                </c:pt>
                <c:pt idx="52809">
                  <c:v>1.0561799999999624E-3</c:v>
                </c:pt>
                <c:pt idx="52810">
                  <c:v>1.0561999999999625E-3</c:v>
                </c:pt>
                <c:pt idx="52811">
                  <c:v>1.0562199999999626E-3</c:v>
                </c:pt>
                <c:pt idx="52812">
                  <c:v>1.0562399999999627E-3</c:v>
                </c:pt>
                <c:pt idx="52813">
                  <c:v>1.0562599999999628E-3</c:v>
                </c:pt>
                <c:pt idx="52814">
                  <c:v>1.0562799999999629E-3</c:v>
                </c:pt>
                <c:pt idx="52815">
                  <c:v>1.056299999999963E-3</c:v>
                </c:pt>
                <c:pt idx="52816">
                  <c:v>1.0563199999999631E-3</c:v>
                </c:pt>
                <c:pt idx="52817">
                  <c:v>1.0563399999999632E-3</c:v>
                </c:pt>
                <c:pt idx="52818">
                  <c:v>1.0563599999999632E-3</c:v>
                </c:pt>
                <c:pt idx="52819">
                  <c:v>1.0563799999999633E-3</c:v>
                </c:pt>
                <c:pt idx="52820">
                  <c:v>1.0563999999999634E-3</c:v>
                </c:pt>
                <c:pt idx="52821">
                  <c:v>1.0564199999999635E-3</c:v>
                </c:pt>
                <c:pt idx="52822">
                  <c:v>1.0564399999999636E-3</c:v>
                </c:pt>
                <c:pt idx="52823">
                  <c:v>1.0564599999999637E-3</c:v>
                </c:pt>
                <c:pt idx="52824">
                  <c:v>1.0564799999999638E-3</c:v>
                </c:pt>
                <c:pt idx="52825">
                  <c:v>1.0564999999999639E-3</c:v>
                </c:pt>
                <c:pt idx="52826">
                  <c:v>1.056519999999964E-3</c:v>
                </c:pt>
                <c:pt idx="52827">
                  <c:v>1.0565399999999641E-3</c:v>
                </c:pt>
                <c:pt idx="52828">
                  <c:v>1.0565599999999642E-3</c:v>
                </c:pt>
                <c:pt idx="52829">
                  <c:v>1.0565799999999643E-3</c:v>
                </c:pt>
                <c:pt idx="52830">
                  <c:v>1.0565999999999644E-3</c:v>
                </c:pt>
                <c:pt idx="52831">
                  <c:v>1.0566199999999645E-3</c:v>
                </c:pt>
                <c:pt idx="52832">
                  <c:v>1.0566399999999646E-3</c:v>
                </c:pt>
                <c:pt idx="52833">
                  <c:v>1.0566599999999647E-3</c:v>
                </c:pt>
                <c:pt idx="52834">
                  <c:v>1.0566799999999648E-3</c:v>
                </c:pt>
                <c:pt idx="52835">
                  <c:v>1.0566999999999649E-3</c:v>
                </c:pt>
                <c:pt idx="52836">
                  <c:v>1.056719999999965E-3</c:v>
                </c:pt>
                <c:pt idx="52837">
                  <c:v>1.0567399999999651E-3</c:v>
                </c:pt>
                <c:pt idx="52838">
                  <c:v>1.0567599999999652E-3</c:v>
                </c:pt>
                <c:pt idx="52839">
                  <c:v>1.0567799999999653E-3</c:v>
                </c:pt>
                <c:pt idx="52840">
                  <c:v>1.0567999999999654E-3</c:v>
                </c:pt>
                <c:pt idx="52841">
                  <c:v>1.0568199999999655E-3</c:v>
                </c:pt>
                <c:pt idx="52842">
                  <c:v>1.0568399999999656E-3</c:v>
                </c:pt>
                <c:pt idx="52843">
                  <c:v>1.0568599999999657E-3</c:v>
                </c:pt>
                <c:pt idx="52844">
                  <c:v>1.0568799999999658E-3</c:v>
                </c:pt>
                <c:pt idx="52845">
                  <c:v>1.0568999999999659E-3</c:v>
                </c:pt>
                <c:pt idx="52846">
                  <c:v>1.056919999999966E-3</c:v>
                </c:pt>
                <c:pt idx="52847">
                  <c:v>1.0569399999999661E-3</c:v>
                </c:pt>
                <c:pt idx="52848">
                  <c:v>1.0569599999999662E-3</c:v>
                </c:pt>
                <c:pt idx="52849">
                  <c:v>1.0569799999999663E-3</c:v>
                </c:pt>
                <c:pt idx="52850">
                  <c:v>1.0569999999999664E-3</c:v>
                </c:pt>
                <c:pt idx="52851">
                  <c:v>1.0570199999999665E-3</c:v>
                </c:pt>
                <c:pt idx="52852">
                  <c:v>1.0570399999999666E-3</c:v>
                </c:pt>
                <c:pt idx="52853">
                  <c:v>1.0570599999999667E-3</c:v>
                </c:pt>
                <c:pt idx="52854">
                  <c:v>1.0570799999999668E-3</c:v>
                </c:pt>
                <c:pt idx="52855">
                  <c:v>1.0570999999999669E-3</c:v>
                </c:pt>
                <c:pt idx="52856">
                  <c:v>1.057119999999967E-3</c:v>
                </c:pt>
                <c:pt idx="52857">
                  <c:v>1.0571399999999671E-3</c:v>
                </c:pt>
                <c:pt idx="52858">
                  <c:v>1.0571599999999672E-3</c:v>
                </c:pt>
                <c:pt idx="52859">
                  <c:v>1.0571799999999673E-3</c:v>
                </c:pt>
                <c:pt idx="52860">
                  <c:v>1.0571999999999674E-3</c:v>
                </c:pt>
                <c:pt idx="52861">
                  <c:v>1.0572199999999675E-3</c:v>
                </c:pt>
                <c:pt idx="52862">
                  <c:v>1.0572399999999676E-3</c:v>
                </c:pt>
                <c:pt idx="52863">
                  <c:v>1.0572599999999677E-3</c:v>
                </c:pt>
                <c:pt idx="52864">
                  <c:v>1.0572799999999678E-3</c:v>
                </c:pt>
                <c:pt idx="52865">
                  <c:v>1.0572999999999679E-3</c:v>
                </c:pt>
                <c:pt idx="52866">
                  <c:v>1.057319999999968E-3</c:v>
                </c:pt>
                <c:pt idx="52867">
                  <c:v>1.0573399999999681E-3</c:v>
                </c:pt>
                <c:pt idx="52868">
                  <c:v>1.0573599999999682E-3</c:v>
                </c:pt>
                <c:pt idx="52869">
                  <c:v>1.0573799999999682E-3</c:v>
                </c:pt>
                <c:pt idx="52870">
                  <c:v>1.0573999999999683E-3</c:v>
                </c:pt>
                <c:pt idx="52871">
                  <c:v>1.0574199999999684E-3</c:v>
                </c:pt>
                <c:pt idx="52872">
                  <c:v>1.0574399999999685E-3</c:v>
                </c:pt>
                <c:pt idx="52873">
                  <c:v>1.0574599999999686E-3</c:v>
                </c:pt>
                <c:pt idx="52874">
                  <c:v>1.0574799999999687E-3</c:v>
                </c:pt>
                <c:pt idx="52875">
                  <c:v>1.0574999999999688E-3</c:v>
                </c:pt>
                <c:pt idx="52876">
                  <c:v>1.0575199999999689E-3</c:v>
                </c:pt>
                <c:pt idx="52877">
                  <c:v>1.057539999999969E-3</c:v>
                </c:pt>
                <c:pt idx="52878">
                  <c:v>1.0575599999999691E-3</c:v>
                </c:pt>
                <c:pt idx="52879">
                  <c:v>1.0575799999999692E-3</c:v>
                </c:pt>
                <c:pt idx="52880">
                  <c:v>1.0575999999999693E-3</c:v>
                </c:pt>
                <c:pt idx="52881">
                  <c:v>1.0576199999999694E-3</c:v>
                </c:pt>
                <c:pt idx="52882">
                  <c:v>1.0576399999999695E-3</c:v>
                </c:pt>
                <c:pt idx="52883">
                  <c:v>1.0576599999999696E-3</c:v>
                </c:pt>
                <c:pt idx="52884">
                  <c:v>1.0576799999999697E-3</c:v>
                </c:pt>
                <c:pt idx="52885">
                  <c:v>1.0576999999999698E-3</c:v>
                </c:pt>
                <c:pt idx="52886">
                  <c:v>1.0577199999999699E-3</c:v>
                </c:pt>
                <c:pt idx="52887">
                  <c:v>1.05773999999997E-3</c:v>
                </c:pt>
                <c:pt idx="52888">
                  <c:v>1.0577599999999701E-3</c:v>
                </c:pt>
                <c:pt idx="52889">
                  <c:v>1.0577799999999702E-3</c:v>
                </c:pt>
                <c:pt idx="52890">
                  <c:v>1.0577999999999703E-3</c:v>
                </c:pt>
                <c:pt idx="52891">
                  <c:v>1.0578199999999704E-3</c:v>
                </c:pt>
                <c:pt idx="52892">
                  <c:v>1.0578399999999705E-3</c:v>
                </c:pt>
                <c:pt idx="52893">
                  <c:v>1.0578599999999706E-3</c:v>
                </c:pt>
                <c:pt idx="52894">
                  <c:v>1.0578799999999707E-3</c:v>
                </c:pt>
                <c:pt idx="52895">
                  <c:v>1.0578999999999708E-3</c:v>
                </c:pt>
                <c:pt idx="52896">
                  <c:v>1.0579199999999709E-3</c:v>
                </c:pt>
                <c:pt idx="52897">
                  <c:v>1.057939999999971E-3</c:v>
                </c:pt>
                <c:pt idx="52898">
                  <c:v>1.0579599999999711E-3</c:v>
                </c:pt>
                <c:pt idx="52899">
                  <c:v>1.0579799999999712E-3</c:v>
                </c:pt>
                <c:pt idx="52900">
                  <c:v>1.0579999999999713E-3</c:v>
                </c:pt>
                <c:pt idx="52901">
                  <c:v>1.0580199999999714E-3</c:v>
                </c:pt>
                <c:pt idx="52902">
                  <c:v>1.0580399999999715E-3</c:v>
                </c:pt>
                <c:pt idx="52903">
                  <c:v>1.0580599999999716E-3</c:v>
                </c:pt>
                <c:pt idx="52904">
                  <c:v>1.0580799999999717E-3</c:v>
                </c:pt>
                <c:pt idx="52905">
                  <c:v>1.0580999999999718E-3</c:v>
                </c:pt>
                <c:pt idx="52906">
                  <c:v>1.0581199999999719E-3</c:v>
                </c:pt>
                <c:pt idx="52907">
                  <c:v>1.058139999999972E-3</c:v>
                </c:pt>
                <c:pt idx="52908">
                  <c:v>1.0581599999999721E-3</c:v>
                </c:pt>
                <c:pt idx="52909">
                  <c:v>1.0581799999999722E-3</c:v>
                </c:pt>
                <c:pt idx="52910">
                  <c:v>1.0581999999999723E-3</c:v>
                </c:pt>
                <c:pt idx="52911">
                  <c:v>1.0582199999999724E-3</c:v>
                </c:pt>
                <c:pt idx="52912">
                  <c:v>1.0582399999999725E-3</c:v>
                </c:pt>
                <c:pt idx="52913">
                  <c:v>1.0582599999999726E-3</c:v>
                </c:pt>
                <c:pt idx="52914">
                  <c:v>1.0582799999999727E-3</c:v>
                </c:pt>
                <c:pt idx="52915">
                  <c:v>1.0582999999999728E-3</c:v>
                </c:pt>
                <c:pt idx="52916">
                  <c:v>1.0583199999999729E-3</c:v>
                </c:pt>
                <c:pt idx="52917">
                  <c:v>1.058339999999973E-3</c:v>
                </c:pt>
                <c:pt idx="52918">
                  <c:v>1.0583599999999731E-3</c:v>
                </c:pt>
                <c:pt idx="52919">
                  <c:v>1.0583799999999732E-3</c:v>
                </c:pt>
                <c:pt idx="52920">
                  <c:v>1.0583999999999733E-3</c:v>
                </c:pt>
                <c:pt idx="52921">
                  <c:v>1.0584199999999733E-3</c:v>
                </c:pt>
                <c:pt idx="52922">
                  <c:v>1.0584399999999734E-3</c:v>
                </c:pt>
                <c:pt idx="52923">
                  <c:v>1.0584599999999735E-3</c:v>
                </c:pt>
                <c:pt idx="52924">
                  <c:v>1.0584799999999736E-3</c:v>
                </c:pt>
                <c:pt idx="52925">
                  <c:v>1.0584999999999737E-3</c:v>
                </c:pt>
                <c:pt idx="52926">
                  <c:v>1.0585199999999738E-3</c:v>
                </c:pt>
                <c:pt idx="52927">
                  <c:v>1.0585399999999739E-3</c:v>
                </c:pt>
                <c:pt idx="52928">
                  <c:v>1.058559999999974E-3</c:v>
                </c:pt>
                <c:pt idx="52929">
                  <c:v>1.0585799999999741E-3</c:v>
                </c:pt>
                <c:pt idx="52930">
                  <c:v>1.0585999999999742E-3</c:v>
                </c:pt>
                <c:pt idx="52931">
                  <c:v>1.0586199999999743E-3</c:v>
                </c:pt>
                <c:pt idx="52932">
                  <c:v>1.0586399999999744E-3</c:v>
                </c:pt>
                <c:pt idx="52933">
                  <c:v>1.0586599999999745E-3</c:v>
                </c:pt>
                <c:pt idx="52934">
                  <c:v>1.0586799999999746E-3</c:v>
                </c:pt>
                <c:pt idx="52935">
                  <c:v>1.0586999999999747E-3</c:v>
                </c:pt>
                <c:pt idx="52936">
                  <c:v>1.0587199999999748E-3</c:v>
                </c:pt>
                <c:pt idx="52937">
                  <c:v>1.0587399999999749E-3</c:v>
                </c:pt>
                <c:pt idx="52938">
                  <c:v>1.058759999999975E-3</c:v>
                </c:pt>
                <c:pt idx="52939">
                  <c:v>1.0587799999999751E-3</c:v>
                </c:pt>
                <c:pt idx="52940">
                  <c:v>1.0587999999999752E-3</c:v>
                </c:pt>
                <c:pt idx="52941">
                  <c:v>1.0588199999999753E-3</c:v>
                </c:pt>
                <c:pt idx="52942">
                  <c:v>1.0588399999999754E-3</c:v>
                </c:pt>
                <c:pt idx="52943">
                  <c:v>1.0588599999999755E-3</c:v>
                </c:pt>
                <c:pt idx="52944">
                  <c:v>1.0588799999999756E-3</c:v>
                </c:pt>
                <c:pt idx="52945">
                  <c:v>1.0588999999999757E-3</c:v>
                </c:pt>
                <c:pt idx="52946">
                  <c:v>1.0589199999999758E-3</c:v>
                </c:pt>
                <c:pt idx="52947">
                  <c:v>1.0589399999999759E-3</c:v>
                </c:pt>
                <c:pt idx="52948">
                  <c:v>1.058959999999976E-3</c:v>
                </c:pt>
                <c:pt idx="52949">
                  <c:v>1.0589799999999761E-3</c:v>
                </c:pt>
                <c:pt idx="52950">
                  <c:v>1.0589999999999762E-3</c:v>
                </c:pt>
                <c:pt idx="52951">
                  <c:v>1.0590199999999763E-3</c:v>
                </c:pt>
                <c:pt idx="52952">
                  <c:v>1.0590399999999764E-3</c:v>
                </c:pt>
                <c:pt idx="52953">
                  <c:v>1.0590599999999765E-3</c:v>
                </c:pt>
                <c:pt idx="52954">
                  <c:v>1.0590799999999766E-3</c:v>
                </c:pt>
                <c:pt idx="52955">
                  <c:v>1.0590999999999767E-3</c:v>
                </c:pt>
                <c:pt idx="52956">
                  <c:v>1.0591199999999768E-3</c:v>
                </c:pt>
                <c:pt idx="52957">
                  <c:v>1.0591399999999769E-3</c:v>
                </c:pt>
                <c:pt idx="52958">
                  <c:v>1.059159999999977E-3</c:v>
                </c:pt>
                <c:pt idx="52959">
                  <c:v>1.0591799999999771E-3</c:v>
                </c:pt>
                <c:pt idx="52960">
                  <c:v>1.0591999999999772E-3</c:v>
                </c:pt>
                <c:pt idx="52961">
                  <c:v>1.0592199999999773E-3</c:v>
                </c:pt>
                <c:pt idx="52962">
                  <c:v>1.0592399999999774E-3</c:v>
                </c:pt>
                <c:pt idx="52963">
                  <c:v>1.0592599999999775E-3</c:v>
                </c:pt>
                <c:pt idx="52964">
                  <c:v>1.0592799999999776E-3</c:v>
                </c:pt>
                <c:pt idx="52965">
                  <c:v>1.0592999999999777E-3</c:v>
                </c:pt>
                <c:pt idx="52966">
                  <c:v>1.0593199999999778E-3</c:v>
                </c:pt>
                <c:pt idx="52967">
                  <c:v>1.0593399999999779E-3</c:v>
                </c:pt>
                <c:pt idx="52968">
                  <c:v>1.059359999999978E-3</c:v>
                </c:pt>
                <c:pt idx="52969">
                  <c:v>1.0593799999999781E-3</c:v>
                </c:pt>
                <c:pt idx="52970">
                  <c:v>1.0593999999999782E-3</c:v>
                </c:pt>
                <c:pt idx="52971">
                  <c:v>1.0594199999999783E-3</c:v>
                </c:pt>
                <c:pt idx="52972">
                  <c:v>1.0594399999999784E-3</c:v>
                </c:pt>
                <c:pt idx="52973">
                  <c:v>1.0594599999999784E-3</c:v>
                </c:pt>
                <c:pt idx="52974">
                  <c:v>1.0594799999999785E-3</c:v>
                </c:pt>
                <c:pt idx="52975">
                  <c:v>1.0594999999999786E-3</c:v>
                </c:pt>
                <c:pt idx="52976">
                  <c:v>1.0595199999999787E-3</c:v>
                </c:pt>
                <c:pt idx="52977">
                  <c:v>1.0595399999999788E-3</c:v>
                </c:pt>
                <c:pt idx="52978">
                  <c:v>1.0595599999999789E-3</c:v>
                </c:pt>
                <c:pt idx="52979">
                  <c:v>1.059579999999979E-3</c:v>
                </c:pt>
                <c:pt idx="52980">
                  <c:v>1.0595999999999791E-3</c:v>
                </c:pt>
                <c:pt idx="52981">
                  <c:v>1.0596199999999792E-3</c:v>
                </c:pt>
                <c:pt idx="52982">
                  <c:v>1.0596399999999793E-3</c:v>
                </c:pt>
                <c:pt idx="52983">
                  <c:v>1.0596599999999794E-3</c:v>
                </c:pt>
                <c:pt idx="52984">
                  <c:v>1.0596799999999795E-3</c:v>
                </c:pt>
                <c:pt idx="52985">
                  <c:v>1.0596999999999796E-3</c:v>
                </c:pt>
                <c:pt idx="52986">
                  <c:v>1.0597199999999797E-3</c:v>
                </c:pt>
                <c:pt idx="52987">
                  <c:v>1.0597399999999798E-3</c:v>
                </c:pt>
                <c:pt idx="52988">
                  <c:v>1.0597599999999799E-3</c:v>
                </c:pt>
                <c:pt idx="52989">
                  <c:v>1.05977999999998E-3</c:v>
                </c:pt>
                <c:pt idx="52990">
                  <c:v>1.0597999999999801E-3</c:v>
                </c:pt>
                <c:pt idx="52991">
                  <c:v>1.0598199999999802E-3</c:v>
                </c:pt>
                <c:pt idx="52992">
                  <c:v>1.0598399999999803E-3</c:v>
                </c:pt>
                <c:pt idx="52993">
                  <c:v>1.0598599999999804E-3</c:v>
                </c:pt>
                <c:pt idx="52994">
                  <c:v>1.0598799999999805E-3</c:v>
                </c:pt>
                <c:pt idx="52995">
                  <c:v>1.0598999999999806E-3</c:v>
                </c:pt>
                <c:pt idx="52996">
                  <c:v>1.0599199999999807E-3</c:v>
                </c:pt>
                <c:pt idx="52997">
                  <c:v>1.0599399999999808E-3</c:v>
                </c:pt>
                <c:pt idx="52998">
                  <c:v>1.0599599999999809E-3</c:v>
                </c:pt>
                <c:pt idx="52999">
                  <c:v>1.059979999999981E-3</c:v>
                </c:pt>
                <c:pt idx="53000">
                  <c:v>1.0599999999999811E-3</c:v>
                </c:pt>
                <c:pt idx="53001">
                  <c:v>1.0600199999999812E-3</c:v>
                </c:pt>
                <c:pt idx="53002">
                  <c:v>1.0600399999999813E-3</c:v>
                </c:pt>
                <c:pt idx="53003">
                  <c:v>1.0600599999999814E-3</c:v>
                </c:pt>
                <c:pt idx="53004">
                  <c:v>1.0600799999999815E-3</c:v>
                </c:pt>
                <c:pt idx="53005">
                  <c:v>1.0600999999999816E-3</c:v>
                </c:pt>
                <c:pt idx="53006">
                  <c:v>1.0601199999999817E-3</c:v>
                </c:pt>
                <c:pt idx="53007">
                  <c:v>1.0601399999999818E-3</c:v>
                </c:pt>
                <c:pt idx="53008">
                  <c:v>1.0601599999999819E-3</c:v>
                </c:pt>
                <c:pt idx="53009">
                  <c:v>1.060179999999982E-3</c:v>
                </c:pt>
                <c:pt idx="53010">
                  <c:v>1.0601999999999821E-3</c:v>
                </c:pt>
                <c:pt idx="53011">
                  <c:v>1.0602199999999822E-3</c:v>
                </c:pt>
                <c:pt idx="53012">
                  <c:v>1.0602399999999823E-3</c:v>
                </c:pt>
                <c:pt idx="53013">
                  <c:v>1.0602599999999824E-3</c:v>
                </c:pt>
                <c:pt idx="53014">
                  <c:v>1.0602799999999825E-3</c:v>
                </c:pt>
                <c:pt idx="53015">
                  <c:v>1.0602999999999826E-3</c:v>
                </c:pt>
                <c:pt idx="53016">
                  <c:v>1.0603199999999827E-3</c:v>
                </c:pt>
                <c:pt idx="53017">
                  <c:v>1.0603399999999828E-3</c:v>
                </c:pt>
                <c:pt idx="53018">
                  <c:v>1.0603599999999829E-3</c:v>
                </c:pt>
                <c:pt idx="53019">
                  <c:v>1.060379999999983E-3</c:v>
                </c:pt>
                <c:pt idx="53020">
                  <c:v>1.0603999999999831E-3</c:v>
                </c:pt>
                <c:pt idx="53021">
                  <c:v>1.0604199999999832E-3</c:v>
                </c:pt>
                <c:pt idx="53022">
                  <c:v>1.0604399999999833E-3</c:v>
                </c:pt>
                <c:pt idx="53023">
                  <c:v>1.0604599999999834E-3</c:v>
                </c:pt>
                <c:pt idx="53024">
                  <c:v>1.0604799999999834E-3</c:v>
                </c:pt>
                <c:pt idx="53025">
                  <c:v>1.0604999999999835E-3</c:v>
                </c:pt>
                <c:pt idx="53026">
                  <c:v>1.0605199999999836E-3</c:v>
                </c:pt>
                <c:pt idx="53027">
                  <c:v>1.0605399999999837E-3</c:v>
                </c:pt>
                <c:pt idx="53028">
                  <c:v>1.0605599999999838E-3</c:v>
                </c:pt>
                <c:pt idx="53029">
                  <c:v>1.0605799999999839E-3</c:v>
                </c:pt>
                <c:pt idx="53030">
                  <c:v>1.060599999999984E-3</c:v>
                </c:pt>
                <c:pt idx="53031">
                  <c:v>1.0606199999999841E-3</c:v>
                </c:pt>
                <c:pt idx="53032">
                  <c:v>1.0606399999999842E-3</c:v>
                </c:pt>
                <c:pt idx="53033">
                  <c:v>1.0606599999999843E-3</c:v>
                </c:pt>
                <c:pt idx="53034">
                  <c:v>1.0606799999999844E-3</c:v>
                </c:pt>
                <c:pt idx="53035">
                  <c:v>1.0606999999999845E-3</c:v>
                </c:pt>
                <c:pt idx="53036">
                  <c:v>1.0607199999999846E-3</c:v>
                </c:pt>
                <c:pt idx="53037">
                  <c:v>1.0607399999999847E-3</c:v>
                </c:pt>
                <c:pt idx="53038">
                  <c:v>1.0607599999999848E-3</c:v>
                </c:pt>
                <c:pt idx="53039">
                  <c:v>1.0607799999999849E-3</c:v>
                </c:pt>
                <c:pt idx="53040">
                  <c:v>1.060799999999985E-3</c:v>
                </c:pt>
                <c:pt idx="53041">
                  <c:v>1.0608199999999851E-3</c:v>
                </c:pt>
                <c:pt idx="53042">
                  <c:v>1.0608399999999852E-3</c:v>
                </c:pt>
                <c:pt idx="53043">
                  <c:v>1.0608599999999853E-3</c:v>
                </c:pt>
                <c:pt idx="53044">
                  <c:v>1.0608799999999854E-3</c:v>
                </c:pt>
                <c:pt idx="53045">
                  <c:v>1.0608999999999855E-3</c:v>
                </c:pt>
                <c:pt idx="53046">
                  <c:v>1.0609199999999856E-3</c:v>
                </c:pt>
                <c:pt idx="53047">
                  <c:v>1.0609399999999857E-3</c:v>
                </c:pt>
                <c:pt idx="53048">
                  <c:v>1.0609599999999858E-3</c:v>
                </c:pt>
                <c:pt idx="53049">
                  <c:v>1.0609799999999859E-3</c:v>
                </c:pt>
                <c:pt idx="53050">
                  <c:v>1.060999999999986E-3</c:v>
                </c:pt>
                <c:pt idx="53051">
                  <c:v>1.0610199999999861E-3</c:v>
                </c:pt>
                <c:pt idx="53052">
                  <c:v>1.0610399999999862E-3</c:v>
                </c:pt>
                <c:pt idx="53053">
                  <c:v>1.0610599999999863E-3</c:v>
                </c:pt>
                <c:pt idx="53054">
                  <c:v>1.0610799999999864E-3</c:v>
                </c:pt>
                <c:pt idx="53055">
                  <c:v>1.0610999999999865E-3</c:v>
                </c:pt>
                <c:pt idx="53056">
                  <c:v>1.0611199999999866E-3</c:v>
                </c:pt>
                <c:pt idx="53057">
                  <c:v>1.0611399999999867E-3</c:v>
                </c:pt>
                <c:pt idx="53058">
                  <c:v>1.0611599999999868E-3</c:v>
                </c:pt>
                <c:pt idx="53059">
                  <c:v>1.0611799999999869E-3</c:v>
                </c:pt>
                <c:pt idx="53060">
                  <c:v>1.061199999999987E-3</c:v>
                </c:pt>
                <c:pt idx="53061">
                  <c:v>1.0612199999999871E-3</c:v>
                </c:pt>
                <c:pt idx="53062">
                  <c:v>1.0612399999999872E-3</c:v>
                </c:pt>
                <c:pt idx="53063">
                  <c:v>1.0612599999999873E-3</c:v>
                </c:pt>
                <c:pt idx="53064">
                  <c:v>1.0612799999999874E-3</c:v>
                </c:pt>
                <c:pt idx="53065">
                  <c:v>1.0612999999999875E-3</c:v>
                </c:pt>
                <c:pt idx="53066">
                  <c:v>1.0613199999999876E-3</c:v>
                </c:pt>
                <c:pt idx="53067">
                  <c:v>1.0613399999999877E-3</c:v>
                </c:pt>
                <c:pt idx="53068">
                  <c:v>1.0613599999999878E-3</c:v>
                </c:pt>
                <c:pt idx="53069">
                  <c:v>1.0613799999999879E-3</c:v>
                </c:pt>
                <c:pt idx="53070">
                  <c:v>1.061399999999988E-3</c:v>
                </c:pt>
                <c:pt idx="53071">
                  <c:v>1.0614199999999881E-3</c:v>
                </c:pt>
                <c:pt idx="53072">
                  <c:v>1.0614399999999882E-3</c:v>
                </c:pt>
                <c:pt idx="53073">
                  <c:v>1.0614599999999883E-3</c:v>
                </c:pt>
                <c:pt idx="53074">
                  <c:v>1.0614799999999884E-3</c:v>
                </c:pt>
                <c:pt idx="53075">
                  <c:v>1.0614999999999885E-3</c:v>
                </c:pt>
                <c:pt idx="53076">
                  <c:v>1.0615199999999885E-3</c:v>
                </c:pt>
                <c:pt idx="53077">
                  <c:v>1.0615399999999886E-3</c:v>
                </c:pt>
                <c:pt idx="53078">
                  <c:v>1.0615599999999887E-3</c:v>
                </c:pt>
                <c:pt idx="53079">
                  <c:v>1.0615799999999888E-3</c:v>
                </c:pt>
                <c:pt idx="53080">
                  <c:v>1.0615999999999889E-3</c:v>
                </c:pt>
                <c:pt idx="53081">
                  <c:v>1.061619999999989E-3</c:v>
                </c:pt>
                <c:pt idx="53082">
                  <c:v>1.0616399999999891E-3</c:v>
                </c:pt>
                <c:pt idx="53083">
                  <c:v>1.0616599999999892E-3</c:v>
                </c:pt>
                <c:pt idx="53084">
                  <c:v>1.0616799999999893E-3</c:v>
                </c:pt>
                <c:pt idx="53085">
                  <c:v>1.0616999999999894E-3</c:v>
                </c:pt>
                <c:pt idx="53086">
                  <c:v>1.0617199999999895E-3</c:v>
                </c:pt>
                <c:pt idx="53087">
                  <c:v>1.0617399999999896E-3</c:v>
                </c:pt>
                <c:pt idx="53088">
                  <c:v>1.0617599999999897E-3</c:v>
                </c:pt>
                <c:pt idx="53089">
                  <c:v>1.0617799999999898E-3</c:v>
                </c:pt>
                <c:pt idx="53090">
                  <c:v>1.0617999999999899E-3</c:v>
                </c:pt>
                <c:pt idx="53091">
                  <c:v>1.06181999999999E-3</c:v>
                </c:pt>
                <c:pt idx="53092">
                  <c:v>1.0618399999999901E-3</c:v>
                </c:pt>
                <c:pt idx="53093">
                  <c:v>1.0618599999999902E-3</c:v>
                </c:pt>
                <c:pt idx="53094">
                  <c:v>1.0618799999999903E-3</c:v>
                </c:pt>
                <c:pt idx="53095">
                  <c:v>1.0618999999999904E-3</c:v>
                </c:pt>
                <c:pt idx="53096">
                  <c:v>1.0619199999999905E-3</c:v>
                </c:pt>
                <c:pt idx="53097">
                  <c:v>1.0619399999999906E-3</c:v>
                </c:pt>
                <c:pt idx="53098">
                  <c:v>1.0619599999999907E-3</c:v>
                </c:pt>
                <c:pt idx="53099">
                  <c:v>1.0619799999999908E-3</c:v>
                </c:pt>
                <c:pt idx="53100">
                  <c:v>1.0619999999999909E-3</c:v>
                </c:pt>
                <c:pt idx="53101">
                  <c:v>1.062019999999991E-3</c:v>
                </c:pt>
                <c:pt idx="53102">
                  <c:v>1.0620399999999911E-3</c:v>
                </c:pt>
                <c:pt idx="53103">
                  <c:v>1.0620599999999912E-3</c:v>
                </c:pt>
                <c:pt idx="53104">
                  <c:v>1.0620799999999913E-3</c:v>
                </c:pt>
                <c:pt idx="53105">
                  <c:v>1.0620999999999914E-3</c:v>
                </c:pt>
                <c:pt idx="53106">
                  <c:v>1.0621199999999915E-3</c:v>
                </c:pt>
                <c:pt idx="53107">
                  <c:v>1.0621399999999916E-3</c:v>
                </c:pt>
                <c:pt idx="53108">
                  <c:v>1.0621599999999917E-3</c:v>
                </c:pt>
                <c:pt idx="53109">
                  <c:v>1.0621799999999918E-3</c:v>
                </c:pt>
                <c:pt idx="53110">
                  <c:v>1.0621999999999919E-3</c:v>
                </c:pt>
                <c:pt idx="53111">
                  <c:v>1.062219999999992E-3</c:v>
                </c:pt>
                <c:pt idx="53112">
                  <c:v>1.0622399999999921E-3</c:v>
                </c:pt>
                <c:pt idx="53113">
                  <c:v>1.0622599999999922E-3</c:v>
                </c:pt>
                <c:pt idx="53114">
                  <c:v>1.0622799999999923E-3</c:v>
                </c:pt>
                <c:pt idx="53115">
                  <c:v>1.0622999999999924E-3</c:v>
                </c:pt>
                <c:pt idx="53116">
                  <c:v>1.0623199999999925E-3</c:v>
                </c:pt>
                <c:pt idx="53117">
                  <c:v>1.0623399999999926E-3</c:v>
                </c:pt>
                <c:pt idx="53118">
                  <c:v>1.0623599999999927E-3</c:v>
                </c:pt>
                <c:pt idx="53119">
                  <c:v>1.0623799999999928E-3</c:v>
                </c:pt>
                <c:pt idx="53120">
                  <c:v>1.0623999999999929E-3</c:v>
                </c:pt>
                <c:pt idx="53121">
                  <c:v>1.062419999999993E-3</c:v>
                </c:pt>
                <c:pt idx="53122">
                  <c:v>1.0624399999999931E-3</c:v>
                </c:pt>
                <c:pt idx="53123">
                  <c:v>1.0624599999999932E-3</c:v>
                </c:pt>
                <c:pt idx="53124">
                  <c:v>1.0624799999999933E-3</c:v>
                </c:pt>
                <c:pt idx="53125">
                  <c:v>1.0624999999999934E-3</c:v>
                </c:pt>
                <c:pt idx="53126">
                  <c:v>1.0625199999999935E-3</c:v>
                </c:pt>
                <c:pt idx="53127">
                  <c:v>1.0625399999999936E-3</c:v>
                </c:pt>
                <c:pt idx="53128">
                  <c:v>1.0625599999999936E-3</c:v>
                </c:pt>
                <c:pt idx="53129">
                  <c:v>1.0625799999999937E-3</c:v>
                </c:pt>
                <c:pt idx="53130">
                  <c:v>1.0625999999999938E-3</c:v>
                </c:pt>
                <c:pt idx="53131">
                  <c:v>1.0626199999999939E-3</c:v>
                </c:pt>
                <c:pt idx="53132">
                  <c:v>1.062639999999994E-3</c:v>
                </c:pt>
                <c:pt idx="53133">
                  <c:v>1.0626599999999941E-3</c:v>
                </c:pt>
                <c:pt idx="53134">
                  <c:v>1.0626799999999942E-3</c:v>
                </c:pt>
                <c:pt idx="53135">
                  <c:v>1.0626999999999943E-3</c:v>
                </c:pt>
                <c:pt idx="53136">
                  <c:v>1.0627199999999944E-3</c:v>
                </c:pt>
                <c:pt idx="53137">
                  <c:v>1.0627399999999945E-3</c:v>
                </c:pt>
                <c:pt idx="53138">
                  <c:v>1.0627599999999946E-3</c:v>
                </c:pt>
                <c:pt idx="53139">
                  <c:v>1.0627799999999947E-3</c:v>
                </c:pt>
                <c:pt idx="53140">
                  <c:v>1.0627999999999948E-3</c:v>
                </c:pt>
                <c:pt idx="53141">
                  <c:v>1.0628199999999949E-3</c:v>
                </c:pt>
                <c:pt idx="53142">
                  <c:v>1.062839999999995E-3</c:v>
                </c:pt>
                <c:pt idx="53143">
                  <c:v>1.0628599999999951E-3</c:v>
                </c:pt>
                <c:pt idx="53144">
                  <c:v>1.0628799999999952E-3</c:v>
                </c:pt>
                <c:pt idx="53145">
                  <c:v>1.0628999999999953E-3</c:v>
                </c:pt>
                <c:pt idx="53146">
                  <c:v>1.0629199999999954E-3</c:v>
                </c:pt>
                <c:pt idx="53147">
                  <c:v>1.0629399999999955E-3</c:v>
                </c:pt>
                <c:pt idx="53148">
                  <c:v>1.0629599999999956E-3</c:v>
                </c:pt>
                <c:pt idx="53149">
                  <c:v>1.0629799999999957E-3</c:v>
                </c:pt>
                <c:pt idx="53150">
                  <c:v>1.0629999999999958E-3</c:v>
                </c:pt>
                <c:pt idx="53151">
                  <c:v>1.0630199999999959E-3</c:v>
                </c:pt>
                <c:pt idx="53152">
                  <c:v>1.063039999999996E-3</c:v>
                </c:pt>
                <c:pt idx="53153">
                  <c:v>1.0630599999999961E-3</c:v>
                </c:pt>
                <c:pt idx="53154">
                  <c:v>1.0630799999999962E-3</c:v>
                </c:pt>
                <c:pt idx="53155">
                  <c:v>1.0630999999999963E-3</c:v>
                </c:pt>
                <c:pt idx="53156">
                  <c:v>1.0631199999999964E-3</c:v>
                </c:pt>
                <c:pt idx="53157">
                  <c:v>1.0631399999999965E-3</c:v>
                </c:pt>
                <c:pt idx="53158">
                  <c:v>1.0631599999999966E-3</c:v>
                </c:pt>
                <c:pt idx="53159">
                  <c:v>1.0631799999999967E-3</c:v>
                </c:pt>
                <c:pt idx="53160">
                  <c:v>1.0631999999999968E-3</c:v>
                </c:pt>
                <c:pt idx="53161">
                  <c:v>1.0632199999999969E-3</c:v>
                </c:pt>
                <c:pt idx="53162">
                  <c:v>1.063239999999997E-3</c:v>
                </c:pt>
                <c:pt idx="53163">
                  <c:v>1.0632599999999971E-3</c:v>
                </c:pt>
                <c:pt idx="53164">
                  <c:v>1.0632799999999972E-3</c:v>
                </c:pt>
                <c:pt idx="53165">
                  <c:v>1.0632999999999973E-3</c:v>
                </c:pt>
                <c:pt idx="53166">
                  <c:v>1.0633199999999974E-3</c:v>
                </c:pt>
                <c:pt idx="53167">
                  <c:v>1.0633399999999975E-3</c:v>
                </c:pt>
                <c:pt idx="53168">
                  <c:v>1.0633599999999976E-3</c:v>
                </c:pt>
                <c:pt idx="53169">
                  <c:v>1.0633799999999977E-3</c:v>
                </c:pt>
                <c:pt idx="53170">
                  <c:v>1.0633999999999978E-3</c:v>
                </c:pt>
                <c:pt idx="53171">
                  <c:v>1.0634199999999979E-3</c:v>
                </c:pt>
                <c:pt idx="53172">
                  <c:v>1.063439999999998E-3</c:v>
                </c:pt>
                <c:pt idx="53173">
                  <c:v>1.0634599999999981E-3</c:v>
                </c:pt>
                <c:pt idx="53174">
                  <c:v>1.0634799999999982E-3</c:v>
                </c:pt>
                <c:pt idx="53175">
                  <c:v>1.0634999999999983E-3</c:v>
                </c:pt>
                <c:pt idx="53176">
                  <c:v>1.0635199999999984E-3</c:v>
                </c:pt>
                <c:pt idx="53177">
                  <c:v>1.0635399999999985E-3</c:v>
                </c:pt>
                <c:pt idx="53178">
                  <c:v>1.0635599999999986E-3</c:v>
                </c:pt>
                <c:pt idx="53179">
                  <c:v>1.0635799999999986E-3</c:v>
                </c:pt>
                <c:pt idx="53180">
                  <c:v>1.0635999999999987E-3</c:v>
                </c:pt>
                <c:pt idx="53181">
                  <c:v>1.0636199999999988E-3</c:v>
                </c:pt>
                <c:pt idx="53182">
                  <c:v>1.0636399999999989E-3</c:v>
                </c:pt>
                <c:pt idx="53183">
                  <c:v>1.063659999999999E-3</c:v>
                </c:pt>
                <c:pt idx="53184">
                  <c:v>1.0636799999999991E-3</c:v>
                </c:pt>
                <c:pt idx="53185">
                  <c:v>1.0636999999999992E-3</c:v>
                </c:pt>
                <c:pt idx="53186">
                  <c:v>1.0637199999999993E-3</c:v>
                </c:pt>
                <c:pt idx="53187">
                  <c:v>1.0637399999999994E-3</c:v>
                </c:pt>
                <c:pt idx="53188">
                  <c:v>1.0637599999999995E-3</c:v>
                </c:pt>
                <c:pt idx="53189">
                  <c:v>1.0637799999999996E-3</c:v>
                </c:pt>
                <c:pt idx="53190">
                  <c:v>1.0637999999999997E-3</c:v>
                </c:pt>
                <c:pt idx="53191">
                  <c:v>1.0638199999999998E-3</c:v>
                </c:pt>
                <c:pt idx="53192">
                  <c:v>1.0638399999999999E-3</c:v>
                </c:pt>
                <c:pt idx="53193">
                  <c:v>1.06386E-3</c:v>
                </c:pt>
                <c:pt idx="53194">
                  <c:v>1.0638800000000001E-3</c:v>
                </c:pt>
                <c:pt idx="53195">
                  <c:v>1.0639000000000002E-3</c:v>
                </c:pt>
                <c:pt idx="53196">
                  <c:v>1.0639200000000003E-3</c:v>
                </c:pt>
                <c:pt idx="53197">
                  <c:v>1.0639400000000004E-3</c:v>
                </c:pt>
                <c:pt idx="53198">
                  <c:v>1.0639600000000005E-3</c:v>
                </c:pt>
                <c:pt idx="53199">
                  <c:v>1.0639800000000006E-3</c:v>
                </c:pt>
                <c:pt idx="53200">
                  <c:v>1.0640000000000007E-3</c:v>
                </c:pt>
                <c:pt idx="53201">
                  <c:v>1.0640200000000008E-3</c:v>
                </c:pt>
                <c:pt idx="53202">
                  <c:v>1.0640400000000009E-3</c:v>
                </c:pt>
                <c:pt idx="53203">
                  <c:v>1.064060000000001E-3</c:v>
                </c:pt>
                <c:pt idx="53204">
                  <c:v>1.0640800000000011E-3</c:v>
                </c:pt>
                <c:pt idx="53205">
                  <c:v>1.0641000000000012E-3</c:v>
                </c:pt>
                <c:pt idx="53206">
                  <c:v>1.0641200000000013E-3</c:v>
                </c:pt>
                <c:pt idx="53207">
                  <c:v>1.0641400000000014E-3</c:v>
                </c:pt>
                <c:pt idx="53208">
                  <c:v>1.0641600000000015E-3</c:v>
                </c:pt>
                <c:pt idx="53209">
                  <c:v>1.0641800000000016E-3</c:v>
                </c:pt>
                <c:pt idx="53210">
                  <c:v>1.0642000000000017E-3</c:v>
                </c:pt>
                <c:pt idx="53211">
                  <c:v>1.0642200000000018E-3</c:v>
                </c:pt>
                <c:pt idx="53212">
                  <c:v>1.0642400000000019E-3</c:v>
                </c:pt>
                <c:pt idx="53213">
                  <c:v>1.064260000000002E-3</c:v>
                </c:pt>
                <c:pt idx="53214">
                  <c:v>1.0642800000000021E-3</c:v>
                </c:pt>
                <c:pt idx="53215">
                  <c:v>1.0643000000000022E-3</c:v>
                </c:pt>
                <c:pt idx="53216">
                  <c:v>1.0643200000000023E-3</c:v>
                </c:pt>
                <c:pt idx="53217">
                  <c:v>1.0643400000000024E-3</c:v>
                </c:pt>
                <c:pt idx="53218">
                  <c:v>1.0643600000000025E-3</c:v>
                </c:pt>
                <c:pt idx="53219">
                  <c:v>1.0643800000000026E-3</c:v>
                </c:pt>
                <c:pt idx="53220">
                  <c:v>1.0644000000000027E-3</c:v>
                </c:pt>
                <c:pt idx="53221">
                  <c:v>1.0644200000000028E-3</c:v>
                </c:pt>
                <c:pt idx="53222">
                  <c:v>1.0644400000000029E-3</c:v>
                </c:pt>
                <c:pt idx="53223">
                  <c:v>1.064460000000003E-3</c:v>
                </c:pt>
                <c:pt idx="53224">
                  <c:v>1.0644800000000031E-3</c:v>
                </c:pt>
                <c:pt idx="53225">
                  <c:v>1.0645000000000032E-3</c:v>
                </c:pt>
                <c:pt idx="53226">
                  <c:v>1.0645200000000033E-3</c:v>
                </c:pt>
                <c:pt idx="53227">
                  <c:v>1.0645400000000034E-3</c:v>
                </c:pt>
                <c:pt idx="53228">
                  <c:v>1.0645600000000035E-3</c:v>
                </c:pt>
                <c:pt idx="53229">
                  <c:v>1.0645800000000036E-3</c:v>
                </c:pt>
                <c:pt idx="53230">
                  <c:v>1.0646000000000037E-3</c:v>
                </c:pt>
                <c:pt idx="53231">
                  <c:v>1.0646200000000037E-3</c:v>
                </c:pt>
                <c:pt idx="53232">
                  <c:v>1.0646400000000038E-3</c:v>
                </c:pt>
                <c:pt idx="53233">
                  <c:v>1.0646600000000039E-3</c:v>
                </c:pt>
                <c:pt idx="53234">
                  <c:v>1.064680000000004E-3</c:v>
                </c:pt>
                <c:pt idx="53235">
                  <c:v>1.0647000000000041E-3</c:v>
                </c:pt>
                <c:pt idx="53236">
                  <c:v>1.0647200000000042E-3</c:v>
                </c:pt>
                <c:pt idx="53237">
                  <c:v>1.0647400000000043E-3</c:v>
                </c:pt>
                <c:pt idx="53238">
                  <c:v>1.0647600000000044E-3</c:v>
                </c:pt>
                <c:pt idx="53239">
                  <c:v>1.0647800000000045E-3</c:v>
                </c:pt>
                <c:pt idx="53240">
                  <c:v>1.0648000000000046E-3</c:v>
                </c:pt>
                <c:pt idx="53241">
                  <c:v>1.0648200000000047E-3</c:v>
                </c:pt>
                <c:pt idx="53242">
                  <c:v>1.0648400000000048E-3</c:v>
                </c:pt>
                <c:pt idx="53243">
                  <c:v>1.0648600000000049E-3</c:v>
                </c:pt>
                <c:pt idx="53244">
                  <c:v>1.064880000000005E-3</c:v>
                </c:pt>
                <c:pt idx="53245">
                  <c:v>1.0649000000000051E-3</c:v>
                </c:pt>
                <c:pt idx="53246">
                  <c:v>1.0649200000000052E-3</c:v>
                </c:pt>
                <c:pt idx="53247">
                  <c:v>1.0649400000000053E-3</c:v>
                </c:pt>
                <c:pt idx="53248">
                  <c:v>1.0649600000000054E-3</c:v>
                </c:pt>
                <c:pt idx="53249">
                  <c:v>1.0649800000000055E-3</c:v>
                </c:pt>
                <c:pt idx="53250">
                  <c:v>1.0650000000000056E-3</c:v>
                </c:pt>
                <c:pt idx="53251">
                  <c:v>1.0650200000000057E-3</c:v>
                </c:pt>
                <c:pt idx="53252">
                  <c:v>1.0650400000000058E-3</c:v>
                </c:pt>
                <c:pt idx="53253">
                  <c:v>1.0650600000000059E-3</c:v>
                </c:pt>
                <c:pt idx="53254">
                  <c:v>1.065080000000006E-3</c:v>
                </c:pt>
                <c:pt idx="53255">
                  <c:v>1.0651000000000061E-3</c:v>
                </c:pt>
                <c:pt idx="53256">
                  <c:v>1.0651200000000062E-3</c:v>
                </c:pt>
                <c:pt idx="53257">
                  <c:v>1.0651400000000063E-3</c:v>
                </c:pt>
                <c:pt idx="53258">
                  <c:v>1.0651600000000064E-3</c:v>
                </c:pt>
                <c:pt idx="53259">
                  <c:v>1.0651800000000065E-3</c:v>
                </c:pt>
                <c:pt idx="53260">
                  <c:v>1.0652000000000066E-3</c:v>
                </c:pt>
                <c:pt idx="53261">
                  <c:v>1.0652200000000067E-3</c:v>
                </c:pt>
                <c:pt idx="53262">
                  <c:v>1.0652400000000068E-3</c:v>
                </c:pt>
                <c:pt idx="53263">
                  <c:v>1.0652600000000069E-3</c:v>
                </c:pt>
                <c:pt idx="53264">
                  <c:v>1.065280000000007E-3</c:v>
                </c:pt>
                <c:pt idx="53265">
                  <c:v>1.0653000000000071E-3</c:v>
                </c:pt>
                <c:pt idx="53266">
                  <c:v>1.0653200000000072E-3</c:v>
                </c:pt>
                <c:pt idx="53267">
                  <c:v>1.0653400000000073E-3</c:v>
                </c:pt>
                <c:pt idx="53268">
                  <c:v>1.0653600000000074E-3</c:v>
                </c:pt>
                <c:pt idx="53269">
                  <c:v>1.0653800000000075E-3</c:v>
                </c:pt>
                <c:pt idx="53270">
                  <c:v>1.0654000000000076E-3</c:v>
                </c:pt>
                <c:pt idx="53271">
                  <c:v>1.0654200000000077E-3</c:v>
                </c:pt>
                <c:pt idx="53272">
                  <c:v>1.0654400000000078E-3</c:v>
                </c:pt>
                <c:pt idx="53273">
                  <c:v>1.0654600000000079E-3</c:v>
                </c:pt>
                <c:pt idx="53274">
                  <c:v>1.065480000000008E-3</c:v>
                </c:pt>
                <c:pt idx="53275">
                  <c:v>1.0655000000000081E-3</c:v>
                </c:pt>
                <c:pt idx="53276">
                  <c:v>1.0655200000000082E-3</c:v>
                </c:pt>
                <c:pt idx="53277">
                  <c:v>1.0655400000000083E-3</c:v>
                </c:pt>
                <c:pt idx="53278">
                  <c:v>1.0655600000000084E-3</c:v>
                </c:pt>
                <c:pt idx="53279">
                  <c:v>1.0655800000000085E-3</c:v>
                </c:pt>
                <c:pt idx="53280">
                  <c:v>1.0656000000000086E-3</c:v>
                </c:pt>
                <c:pt idx="53281">
                  <c:v>1.0656200000000087E-3</c:v>
                </c:pt>
                <c:pt idx="53282">
                  <c:v>1.0656400000000088E-3</c:v>
                </c:pt>
                <c:pt idx="53283">
                  <c:v>1.0656600000000088E-3</c:v>
                </c:pt>
                <c:pt idx="53284">
                  <c:v>1.0656800000000089E-3</c:v>
                </c:pt>
                <c:pt idx="53285">
                  <c:v>1.065700000000009E-3</c:v>
                </c:pt>
                <c:pt idx="53286">
                  <c:v>1.0657200000000091E-3</c:v>
                </c:pt>
                <c:pt idx="53287">
                  <c:v>1.0657400000000092E-3</c:v>
                </c:pt>
                <c:pt idx="53288">
                  <c:v>1.0657600000000093E-3</c:v>
                </c:pt>
                <c:pt idx="53289">
                  <c:v>1.0657800000000094E-3</c:v>
                </c:pt>
                <c:pt idx="53290">
                  <c:v>1.0658000000000095E-3</c:v>
                </c:pt>
                <c:pt idx="53291">
                  <c:v>1.0658200000000096E-3</c:v>
                </c:pt>
                <c:pt idx="53292">
                  <c:v>1.0658400000000097E-3</c:v>
                </c:pt>
                <c:pt idx="53293">
                  <c:v>1.0658600000000098E-3</c:v>
                </c:pt>
                <c:pt idx="53294">
                  <c:v>1.0658800000000099E-3</c:v>
                </c:pt>
                <c:pt idx="53295">
                  <c:v>1.06590000000001E-3</c:v>
                </c:pt>
                <c:pt idx="53296">
                  <c:v>1.0659200000000101E-3</c:v>
                </c:pt>
                <c:pt idx="53297">
                  <c:v>1.0659400000000102E-3</c:v>
                </c:pt>
                <c:pt idx="53298">
                  <c:v>1.0659600000000103E-3</c:v>
                </c:pt>
                <c:pt idx="53299">
                  <c:v>1.0659800000000104E-3</c:v>
                </c:pt>
                <c:pt idx="53300">
                  <c:v>1.0660000000000105E-3</c:v>
                </c:pt>
                <c:pt idx="53301">
                  <c:v>1.0660200000000106E-3</c:v>
                </c:pt>
                <c:pt idx="53302">
                  <c:v>1.0660400000000107E-3</c:v>
                </c:pt>
                <c:pt idx="53303">
                  <c:v>1.0660600000000108E-3</c:v>
                </c:pt>
                <c:pt idx="53304">
                  <c:v>1.0660800000000109E-3</c:v>
                </c:pt>
                <c:pt idx="53305">
                  <c:v>1.066100000000011E-3</c:v>
                </c:pt>
                <c:pt idx="53306">
                  <c:v>1.0661200000000111E-3</c:v>
                </c:pt>
                <c:pt idx="53307">
                  <c:v>1.0661400000000112E-3</c:v>
                </c:pt>
                <c:pt idx="53308">
                  <c:v>1.0661600000000113E-3</c:v>
                </c:pt>
                <c:pt idx="53309">
                  <c:v>1.0661800000000114E-3</c:v>
                </c:pt>
                <c:pt idx="53310">
                  <c:v>1.0662000000000115E-3</c:v>
                </c:pt>
                <c:pt idx="53311">
                  <c:v>1.0662200000000116E-3</c:v>
                </c:pt>
                <c:pt idx="53312">
                  <c:v>1.0662400000000117E-3</c:v>
                </c:pt>
                <c:pt idx="53313">
                  <c:v>1.0662600000000118E-3</c:v>
                </c:pt>
                <c:pt idx="53314">
                  <c:v>1.0662800000000119E-3</c:v>
                </c:pt>
                <c:pt idx="53315">
                  <c:v>1.066300000000012E-3</c:v>
                </c:pt>
                <c:pt idx="53316">
                  <c:v>1.0663200000000121E-3</c:v>
                </c:pt>
                <c:pt idx="53317">
                  <c:v>1.0663400000000122E-3</c:v>
                </c:pt>
                <c:pt idx="53318">
                  <c:v>1.0663600000000123E-3</c:v>
                </c:pt>
                <c:pt idx="53319">
                  <c:v>1.0663800000000124E-3</c:v>
                </c:pt>
                <c:pt idx="53320">
                  <c:v>1.0664000000000125E-3</c:v>
                </c:pt>
                <c:pt idx="53321">
                  <c:v>1.0664200000000126E-3</c:v>
                </c:pt>
                <c:pt idx="53322">
                  <c:v>1.0664400000000127E-3</c:v>
                </c:pt>
                <c:pt idx="53323">
                  <c:v>1.0664600000000128E-3</c:v>
                </c:pt>
                <c:pt idx="53324">
                  <c:v>1.0664800000000129E-3</c:v>
                </c:pt>
                <c:pt idx="53325">
                  <c:v>1.066500000000013E-3</c:v>
                </c:pt>
                <c:pt idx="53326">
                  <c:v>1.0665200000000131E-3</c:v>
                </c:pt>
                <c:pt idx="53327">
                  <c:v>1.0665400000000132E-3</c:v>
                </c:pt>
                <c:pt idx="53328">
                  <c:v>1.0665600000000133E-3</c:v>
                </c:pt>
                <c:pt idx="53329">
                  <c:v>1.0665800000000134E-3</c:v>
                </c:pt>
                <c:pt idx="53330">
                  <c:v>1.0666000000000135E-3</c:v>
                </c:pt>
                <c:pt idx="53331">
                  <c:v>1.0666200000000136E-3</c:v>
                </c:pt>
                <c:pt idx="53332">
                  <c:v>1.0666400000000137E-3</c:v>
                </c:pt>
                <c:pt idx="53333">
                  <c:v>1.0666600000000138E-3</c:v>
                </c:pt>
                <c:pt idx="53334">
                  <c:v>1.0666800000000138E-3</c:v>
                </c:pt>
                <c:pt idx="53335">
                  <c:v>1.0667000000000139E-3</c:v>
                </c:pt>
                <c:pt idx="53336">
                  <c:v>1.066720000000014E-3</c:v>
                </c:pt>
                <c:pt idx="53337">
                  <c:v>1.0667400000000141E-3</c:v>
                </c:pt>
                <c:pt idx="53338">
                  <c:v>1.0667600000000142E-3</c:v>
                </c:pt>
                <c:pt idx="53339">
                  <c:v>1.0667800000000143E-3</c:v>
                </c:pt>
                <c:pt idx="53340">
                  <c:v>1.0668000000000144E-3</c:v>
                </c:pt>
                <c:pt idx="53341">
                  <c:v>1.0668200000000145E-3</c:v>
                </c:pt>
                <c:pt idx="53342">
                  <c:v>1.0668400000000146E-3</c:v>
                </c:pt>
                <c:pt idx="53343">
                  <c:v>1.0668600000000147E-3</c:v>
                </c:pt>
                <c:pt idx="53344">
                  <c:v>1.0668800000000148E-3</c:v>
                </c:pt>
                <c:pt idx="53345">
                  <c:v>1.0669000000000149E-3</c:v>
                </c:pt>
                <c:pt idx="53346">
                  <c:v>1.066920000000015E-3</c:v>
                </c:pt>
                <c:pt idx="53347">
                  <c:v>1.0669400000000151E-3</c:v>
                </c:pt>
                <c:pt idx="53348">
                  <c:v>1.0669600000000152E-3</c:v>
                </c:pt>
                <c:pt idx="53349">
                  <c:v>1.0669800000000153E-3</c:v>
                </c:pt>
                <c:pt idx="53350">
                  <c:v>1.0670000000000154E-3</c:v>
                </c:pt>
                <c:pt idx="53351">
                  <c:v>1.0670200000000155E-3</c:v>
                </c:pt>
                <c:pt idx="53352">
                  <c:v>1.0670400000000156E-3</c:v>
                </c:pt>
                <c:pt idx="53353">
                  <c:v>1.0670600000000157E-3</c:v>
                </c:pt>
                <c:pt idx="53354">
                  <c:v>1.0670800000000158E-3</c:v>
                </c:pt>
                <c:pt idx="53355">
                  <c:v>1.0671000000000159E-3</c:v>
                </c:pt>
                <c:pt idx="53356">
                  <c:v>1.067120000000016E-3</c:v>
                </c:pt>
                <c:pt idx="53357">
                  <c:v>1.0671400000000161E-3</c:v>
                </c:pt>
                <c:pt idx="53358">
                  <c:v>1.0671600000000162E-3</c:v>
                </c:pt>
                <c:pt idx="53359">
                  <c:v>1.0671800000000163E-3</c:v>
                </c:pt>
                <c:pt idx="53360">
                  <c:v>1.0672000000000164E-3</c:v>
                </c:pt>
                <c:pt idx="53361">
                  <c:v>1.0672200000000165E-3</c:v>
                </c:pt>
                <c:pt idx="53362">
                  <c:v>1.0672400000000166E-3</c:v>
                </c:pt>
                <c:pt idx="53363">
                  <c:v>1.0672600000000167E-3</c:v>
                </c:pt>
                <c:pt idx="53364">
                  <c:v>1.0672800000000168E-3</c:v>
                </c:pt>
                <c:pt idx="53365">
                  <c:v>1.0673000000000169E-3</c:v>
                </c:pt>
                <c:pt idx="53366">
                  <c:v>1.067320000000017E-3</c:v>
                </c:pt>
                <c:pt idx="53367">
                  <c:v>1.0673400000000171E-3</c:v>
                </c:pt>
                <c:pt idx="53368">
                  <c:v>1.0673600000000172E-3</c:v>
                </c:pt>
                <c:pt idx="53369">
                  <c:v>1.0673800000000173E-3</c:v>
                </c:pt>
                <c:pt idx="53370">
                  <c:v>1.0674000000000174E-3</c:v>
                </c:pt>
                <c:pt idx="53371">
                  <c:v>1.0674200000000175E-3</c:v>
                </c:pt>
                <c:pt idx="53372">
                  <c:v>1.0674400000000176E-3</c:v>
                </c:pt>
                <c:pt idx="53373">
                  <c:v>1.0674600000000177E-3</c:v>
                </c:pt>
                <c:pt idx="53374">
                  <c:v>1.0674800000000178E-3</c:v>
                </c:pt>
                <c:pt idx="53375">
                  <c:v>1.0675000000000179E-3</c:v>
                </c:pt>
                <c:pt idx="53376">
                  <c:v>1.067520000000018E-3</c:v>
                </c:pt>
                <c:pt idx="53377">
                  <c:v>1.0675400000000181E-3</c:v>
                </c:pt>
                <c:pt idx="53378">
                  <c:v>1.0675600000000182E-3</c:v>
                </c:pt>
                <c:pt idx="53379">
                  <c:v>1.0675800000000183E-3</c:v>
                </c:pt>
                <c:pt idx="53380">
                  <c:v>1.0676000000000184E-3</c:v>
                </c:pt>
                <c:pt idx="53381">
                  <c:v>1.0676200000000185E-3</c:v>
                </c:pt>
                <c:pt idx="53382">
                  <c:v>1.0676400000000186E-3</c:v>
                </c:pt>
                <c:pt idx="53383">
                  <c:v>1.0676600000000187E-3</c:v>
                </c:pt>
                <c:pt idx="53384">
                  <c:v>1.0676800000000188E-3</c:v>
                </c:pt>
                <c:pt idx="53385">
                  <c:v>1.0677000000000189E-3</c:v>
                </c:pt>
                <c:pt idx="53386">
                  <c:v>1.0677200000000189E-3</c:v>
                </c:pt>
                <c:pt idx="53387">
                  <c:v>1.067740000000019E-3</c:v>
                </c:pt>
                <c:pt idx="53388">
                  <c:v>1.0677600000000191E-3</c:v>
                </c:pt>
                <c:pt idx="53389">
                  <c:v>1.0677800000000192E-3</c:v>
                </c:pt>
                <c:pt idx="53390">
                  <c:v>1.0678000000000193E-3</c:v>
                </c:pt>
                <c:pt idx="53391">
                  <c:v>1.0678200000000194E-3</c:v>
                </c:pt>
                <c:pt idx="53392">
                  <c:v>1.0678400000000195E-3</c:v>
                </c:pt>
                <c:pt idx="53393">
                  <c:v>1.0678600000000196E-3</c:v>
                </c:pt>
                <c:pt idx="53394">
                  <c:v>1.0678800000000197E-3</c:v>
                </c:pt>
                <c:pt idx="53395">
                  <c:v>1.0679000000000198E-3</c:v>
                </c:pt>
                <c:pt idx="53396">
                  <c:v>1.0679200000000199E-3</c:v>
                </c:pt>
                <c:pt idx="53397">
                  <c:v>1.06794000000002E-3</c:v>
                </c:pt>
                <c:pt idx="53398">
                  <c:v>1.0679600000000201E-3</c:v>
                </c:pt>
                <c:pt idx="53399">
                  <c:v>1.0679800000000202E-3</c:v>
                </c:pt>
                <c:pt idx="53400">
                  <c:v>1.0680000000000203E-3</c:v>
                </c:pt>
                <c:pt idx="53401">
                  <c:v>1.0680200000000204E-3</c:v>
                </c:pt>
                <c:pt idx="53402">
                  <c:v>1.0680400000000205E-3</c:v>
                </c:pt>
                <c:pt idx="53403">
                  <c:v>1.0680600000000206E-3</c:v>
                </c:pt>
                <c:pt idx="53404">
                  <c:v>1.0680800000000207E-3</c:v>
                </c:pt>
                <c:pt idx="53405">
                  <c:v>1.0681000000000208E-3</c:v>
                </c:pt>
                <c:pt idx="53406">
                  <c:v>1.0681200000000209E-3</c:v>
                </c:pt>
                <c:pt idx="53407">
                  <c:v>1.068140000000021E-3</c:v>
                </c:pt>
                <c:pt idx="53408">
                  <c:v>1.0681600000000211E-3</c:v>
                </c:pt>
                <c:pt idx="53409">
                  <c:v>1.0681800000000212E-3</c:v>
                </c:pt>
                <c:pt idx="53410">
                  <c:v>1.0682000000000213E-3</c:v>
                </c:pt>
                <c:pt idx="53411">
                  <c:v>1.0682200000000214E-3</c:v>
                </c:pt>
                <c:pt idx="53412">
                  <c:v>1.0682400000000215E-3</c:v>
                </c:pt>
                <c:pt idx="53413">
                  <c:v>1.0682600000000216E-3</c:v>
                </c:pt>
                <c:pt idx="53414">
                  <c:v>1.0682800000000217E-3</c:v>
                </c:pt>
                <c:pt idx="53415">
                  <c:v>1.0683000000000218E-3</c:v>
                </c:pt>
                <c:pt idx="53416">
                  <c:v>1.0683200000000219E-3</c:v>
                </c:pt>
                <c:pt idx="53417">
                  <c:v>1.068340000000022E-3</c:v>
                </c:pt>
                <c:pt idx="53418">
                  <c:v>1.0683600000000221E-3</c:v>
                </c:pt>
                <c:pt idx="53419">
                  <c:v>1.0683800000000222E-3</c:v>
                </c:pt>
                <c:pt idx="53420">
                  <c:v>1.0684000000000223E-3</c:v>
                </c:pt>
                <c:pt idx="53421">
                  <c:v>1.0684200000000224E-3</c:v>
                </c:pt>
                <c:pt idx="53422">
                  <c:v>1.0684400000000225E-3</c:v>
                </c:pt>
                <c:pt idx="53423">
                  <c:v>1.0684600000000226E-3</c:v>
                </c:pt>
                <c:pt idx="53424">
                  <c:v>1.0684800000000227E-3</c:v>
                </c:pt>
                <c:pt idx="53425">
                  <c:v>1.0685000000000228E-3</c:v>
                </c:pt>
                <c:pt idx="53426">
                  <c:v>1.0685200000000229E-3</c:v>
                </c:pt>
                <c:pt idx="53427">
                  <c:v>1.068540000000023E-3</c:v>
                </c:pt>
                <c:pt idx="53428">
                  <c:v>1.0685600000000231E-3</c:v>
                </c:pt>
                <c:pt idx="53429">
                  <c:v>1.0685800000000232E-3</c:v>
                </c:pt>
                <c:pt idx="53430">
                  <c:v>1.0686000000000233E-3</c:v>
                </c:pt>
                <c:pt idx="53431">
                  <c:v>1.0686200000000234E-3</c:v>
                </c:pt>
                <c:pt idx="53432">
                  <c:v>1.0686400000000235E-3</c:v>
                </c:pt>
                <c:pt idx="53433">
                  <c:v>1.0686600000000236E-3</c:v>
                </c:pt>
                <c:pt idx="53434">
                  <c:v>1.0686800000000237E-3</c:v>
                </c:pt>
                <c:pt idx="53435">
                  <c:v>1.0687000000000238E-3</c:v>
                </c:pt>
                <c:pt idx="53436">
                  <c:v>1.0687200000000239E-3</c:v>
                </c:pt>
                <c:pt idx="53437">
                  <c:v>1.068740000000024E-3</c:v>
                </c:pt>
                <c:pt idx="53438">
                  <c:v>1.068760000000024E-3</c:v>
                </c:pt>
                <c:pt idx="53439">
                  <c:v>1.0687800000000241E-3</c:v>
                </c:pt>
                <c:pt idx="53440">
                  <c:v>1.0688000000000242E-3</c:v>
                </c:pt>
                <c:pt idx="53441">
                  <c:v>1.0688200000000243E-3</c:v>
                </c:pt>
                <c:pt idx="53442">
                  <c:v>1.0688400000000244E-3</c:v>
                </c:pt>
                <c:pt idx="53443">
                  <c:v>1.0688600000000245E-3</c:v>
                </c:pt>
                <c:pt idx="53444">
                  <c:v>1.0688800000000246E-3</c:v>
                </c:pt>
                <c:pt idx="53445">
                  <c:v>1.0689000000000247E-3</c:v>
                </c:pt>
                <c:pt idx="53446">
                  <c:v>1.0689200000000248E-3</c:v>
                </c:pt>
                <c:pt idx="53447">
                  <c:v>1.0689400000000249E-3</c:v>
                </c:pt>
                <c:pt idx="53448">
                  <c:v>1.068960000000025E-3</c:v>
                </c:pt>
                <c:pt idx="53449">
                  <c:v>1.0689800000000251E-3</c:v>
                </c:pt>
                <c:pt idx="53450">
                  <c:v>1.0690000000000252E-3</c:v>
                </c:pt>
                <c:pt idx="53451">
                  <c:v>1.0690200000000253E-3</c:v>
                </c:pt>
                <c:pt idx="53452">
                  <c:v>1.0690400000000254E-3</c:v>
                </c:pt>
                <c:pt idx="53453">
                  <c:v>1.0690600000000255E-3</c:v>
                </c:pt>
                <c:pt idx="53454">
                  <c:v>1.0690800000000256E-3</c:v>
                </c:pt>
                <c:pt idx="53455">
                  <c:v>1.0691000000000257E-3</c:v>
                </c:pt>
                <c:pt idx="53456">
                  <c:v>1.0691200000000258E-3</c:v>
                </c:pt>
                <c:pt idx="53457">
                  <c:v>1.0691400000000259E-3</c:v>
                </c:pt>
                <c:pt idx="53458">
                  <c:v>1.069160000000026E-3</c:v>
                </c:pt>
                <c:pt idx="53459">
                  <c:v>1.0691800000000261E-3</c:v>
                </c:pt>
                <c:pt idx="53460">
                  <c:v>1.0692000000000262E-3</c:v>
                </c:pt>
                <c:pt idx="53461">
                  <c:v>1.0692200000000263E-3</c:v>
                </c:pt>
                <c:pt idx="53462">
                  <c:v>1.0692400000000264E-3</c:v>
                </c:pt>
                <c:pt idx="53463">
                  <c:v>1.0692600000000265E-3</c:v>
                </c:pt>
                <c:pt idx="53464">
                  <c:v>1.0692800000000266E-3</c:v>
                </c:pt>
                <c:pt idx="53465">
                  <c:v>1.0693000000000267E-3</c:v>
                </c:pt>
                <c:pt idx="53466">
                  <c:v>1.0693200000000268E-3</c:v>
                </c:pt>
                <c:pt idx="53467">
                  <c:v>1.0693400000000269E-3</c:v>
                </c:pt>
                <c:pt idx="53468">
                  <c:v>1.069360000000027E-3</c:v>
                </c:pt>
                <c:pt idx="53469">
                  <c:v>1.0693800000000271E-3</c:v>
                </c:pt>
                <c:pt idx="53470">
                  <c:v>1.0694000000000272E-3</c:v>
                </c:pt>
                <c:pt idx="53471">
                  <c:v>1.0694200000000273E-3</c:v>
                </c:pt>
                <c:pt idx="53472">
                  <c:v>1.0694400000000274E-3</c:v>
                </c:pt>
                <c:pt idx="53473">
                  <c:v>1.0694600000000275E-3</c:v>
                </c:pt>
                <c:pt idx="53474">
                  <c:v>1.0694800000000276E-3</c:v>
                </c:pt>
                <c:pt idx="53475">
                  <c:v>1.0695000000000277E-3</c:v>
                </c:pt>
                <c:pt idx="53476">
                  <c:v>1.0695200000000278E-3</c:v>
                </c:pt>
                <c:pt idx="53477">
                  <c:v>1.0695400000000279E-3</c:v>
                </c:pt>
                <c:pt idx="53478">
                  <c:v>1.069560000000028E-3</c:v>
                </c:pt>
                <c:pt idx="53479">
                  <c:v>1.0695800000000281E-3</c:v>
                </c:pt>
                <c:pt idx="53480">
                  <c:v>1.0696000000000282E-3</c:v>
                </c:pt>
                <c:pt idx="53481">
                  <c:v>1.0696200000000283E-3</c:v>
                </c:pt>
                <c:pt idx="53482">
                  <c:v>1.0696400000000284E-3</c:v>
                </c:pt>
                <c:pt idx="53483">
                  <c:v>1.0696600000000285E-3</c:v>
                </c:pt>
                <c:pt idx="53484">
                  <c:v>1.0696800000000286E-3</c:v>
                </c:pt>
                <c:pt idx="53485">
                  <c:v>1.0697000000000287E-3</c:v>
                </c:pt>
                <c:pt idx="53486">
                  <c:v>1.0697200000000288E-3</c:v>
                </c:pt>
                <c:pt idx="53487">
                  <c:v>1.0697400000000289E-3</c:v>
                </c:pt>
                <c:pt idx="53488">
                  <c:v>1.069760000000029E-3</c:v>
                </c:pt>
                <c:pt idx="53489">
                  <c:v>1.069780000000029E-3</c:v>
                </c:pt>
                <c:pt idx="53490">
                  <c:v>1.0698000000000291E-3</c:v>
                </c:pt>
                <c:pt idx="53491">
                  <c:v>1.0698200000000292E-3</c:v>
                </c:pt>
                <c:pt idx="53492">
                  <c:v>1.0698400000000293E-3</c:v>
                </c:pt>
                <c:pt idx="53493">
                  <c:v>1.0698600000000294E-3</c:v>
                </c:pt>
                <c:pt idx="53494">
                  <c:v>1.0698800000000295E-3</c:v>
                </c:pt>
                <c:pt idx="53495">
                  <c:v>1.0699000000000296E-3</c:v>
                </c:pt>
                <c:pt idx="53496">
                  <c:v>1.0699200000000297E-3</c:v>
                </c:pt>
                <c:pt idx="53497">
                  <c:v>1.0699400000000298E-3</c:v>
                </c:pt>
                <c:pt idx="53498">
                  <c:v>1.0699600000000299E-3</c:v>
                </c:pt>
                <c:pt idx="53499">
                  <c:v>1.06998000000003E-3</c:v>
                </c:pt>
                <c:pt idx="53500">
                  <c:v>1.0700000000000301E-3</c:v>
                </c:pt>
                <c:pt idx="53501">
                  <c:v>1.0700200000000302E-3</c:v>
                </c:pt>
                <c:pt idx="53502">
                  <c:v>1.0700400000000303E-3</c:v>
                </c:pt>
                <c:pt idx="53503">
                  <c:v>1.0700600000000304E-3</c:v>
                </c:pt>
                <c:pt idx="53504">
                  <c:v>1.0700800000000305E-3</c:v>
                </c:pt>
                <c:pt idx="53505">
                  <c:v>1.0701000000000306E-3</c:v>
                </c:pt>
                <c:pt idx="53506">
                  <c:v>1.0701200000000307E-3</c:v>
                </c:pt>
                <c:pt idx="53507">
                  <c:v>1.0701400000000308E-3</c:v>
                </c:pt>
                <c:pt idx="53508">
                  <c:v>1.0701600000000309E-3</c:v>
                </c:pt>
                <c:pt idx="53509">
                  <c:v>1.070180000000031E-3</c:v>
                </c:pt>
                <c:pt idx="53510">
                  <c:v>1.0702000000000311E-3</c:v>
                </c:pt>
                <c:pt idx="53511">
                  <c:v>1.0702200000000312E-3</c:v>
                </c:pt>
                <c:pt idx="53512">
                  <c:v>1.0702400000000313E-3</c:v>
                </c:pt>
                <c:pt idx="53513">
                  <c:v>1.0702600000000314E-3</c:v>
                </c:pt>
                <c:pt idx="53514">
                  <c:v>1.0702800000000315E-3</c:v>
                </c:pt>
                <c:pt idx="53515">
                  <c:v>1.0703000000000316E-3</c:v>
                </c:pt>
                <c:pt idx="53516">
                  <c:v>1.0703200000000317E-3</c:v>
                </c:pt>
                <c:pt idx="53517">
                  <c:v>1.0703400000000318E-3</c:v>
                </c:pt>
                <c:pt idx="53518">
                  <c:v>1.0703600000000319E-3</c:v>
                </c:pt>
                <c:pt idx="53519">
                  <c:v>1.070380000000032E-3</c:v>
                </c:pt>
                <c:pt idx="53520">
                  <c:v>1.0704000000000321E-3</c:v>
                </c:pt>
                <c:pt idx="53521">
                  <c:v>1.0704200000000322E-3</c:v>
                </c:pt>
                <c:pt idx="53522">
                  <c:v>1.0704400000000323E-3</c:v>
                </c:pt>
                <c:pt idx="53523">
                  <c:v>1.0704600000000324E-3</c:v>
                </c:pt>
                <c:pt idx="53524">
                  <c:v>1.0704800000000325E-3</c:v>
                </c:pt>
                <c:pt idx="53525">
                  <c:v>1.0705000000000326E-3</c:v>
                </c:pt>
                <c:pt idx="53526">
                  <c:v>1.0705200000000327E-3</c:v>
                </c:pt>
                <c:pt idx="53527">
                  <c:v>1.0705400000000328E-3</c:v>
                </c:pt>
                <c:pt idx="53528">
                  <c:v>1.0705600000000329E-3</c:v>
                </c:pt>
                <c:pt idx="53529">
                  <c:v>1.070580000000033E-3</c:v>
                </c:pt>
                <c:pt idx="53530">
                  <c:v>1.0706000000000331E-3</c:v>
                </c:pt>
                <c:pt idx="53531">
                  <c:v>1.0706200000000332E-3</c:v>
                </c:pt>
                <c:pt idx="53532">
                  <c:v>1.0706400000000333E-3</c:v>
                </c:pt>
                <c:pt idx="53533">
                  <c:v>1.0706600000000334E-3</c:v>
                </c:pt>
                <c:pt idx="53534">
                  <c:v>1.0706800000000335E-3</c:v>
                </c:pt>
                <c:pt idx="53535">
                  <c:v>1.0707000000000336E-3</c:v>
                </c:pt>
                <c:pt idx="53536">
                  <c:v>1.0707200000000337E-3</c:v>
                </c:pt>
                <c:pt idx="53537">
                  <c:v>1.0707400000000338E-3</c:v>
                </c:pt>
                <c:pt idx="53538">
                  <c:v>1.0707600000000339E-3</c:v>
                </c:pt>
                <c:pt idx="53539">
                  <c:v>1.070780000000034E-3</c:v>
                </c:pt>
                <c:pt idx="53540">
                  <c:v>1.0708000000000341E-3</c:v>
                </c:pt>
                <c:pt idx="53541">
                  <c:v>1.0708200000000341E-3</c:v>
                </c:pt>
                <c:pt idx="53542">
                  <c:v>1.0708400000000342E-3</c:v>
                </c:pt>
                <c:pt idx="53543">
                  <c:v>1.0708600000000343E-3</c:v>
                </c:pt>
                <c:pt idx="53544">
                  <c:v>1.0708800000000344E-3</c:v>
                </c:pt>
                <c:pt idx="53545">
                  <c:v>1.0709000000000345E-3</c:v>
                </c:pt>
                <c:pt idx="53546">
                  <c:v>1.0709200000000346E-3</c:v>
                </c:pt>
                <c:pt idx="53547">
                  <c:v>1.0709400000000347E-3</c:v>
                </c:pt>
                <c:pt idx="53548">
                  <c:v>1.0709600000000348E-3</c:v>
                </c:pt>
                <c:pt idx="53549">
                  <c:v>1.0709800000000349E-3</c:v>
                </c:pt>
                <c:pt idx="53550">
                  <c:v>1.071000000000035E-3</c:v>
                </c:pt>
                <c:pt idx="53551">
                  <c:v>1.0710200000000351E-3</c:v>
                </c:pt>
                <c:pt idx="53552">
                  <c:v>1.0710400000000352E-3</c:v>
                </c:pt>
                <c:pt idx="53553">
                  <c:v>1.0710600000000353E-3</c:v>
                </c:pt>
                <c:pt idx="53554">
                  <c:v>1.0710800000000354E-3</c:v>
                </c:pt>
                <c:pt idx="53555">
                  <c:v>1.0711000000000355E-3</c:v>
                </c:pt>
                <c:pt idx="53556">
                  <c:v>1.0711200000000356E-3</c:v>
                </c:pt>
                <c:pt idx="53557">
                  <c:v>1.0711400000000357E-3</c:v>
                </c:pt>
                <c:pt idx="53558">
                  <c:v>1.0711600000000358E-3</c:v>
                </c:pt>
                <c:pt idx="53559">
                  <c:v>1.0711800000000359E-3</c:v>
                </c:pt>
                <c:pt idx="53560">
                  <c:v>1.071200000000036E-3</c:v>
                </c:pt>
                <c:pt idx="53561">
                  <c:v>1.0712200000000361E-3</c:v>
                </c:pt>
                <c:pt idx="53562">
                  <c:v>1.0712400000000362E-3</c:v>
                </c:pt>
                <c:pt idx="53563">
                  <c:v>1.0712600000000363E-3</c:v>
                </c:pt>
                <c:pt idx="53564">
                  <c:v>1.0712800000000364E-3</c:v>
                </c:pt>
                <c:pt idx="53565">
                  <c:v>1.0713000000000365E-3</c:v>
                </c:pt>
                <c:pt idx="53566">
                  <c:v>1.0713200000000366E-3</c:v>
                </c:pt>
                <c:pt idx="53567">
                  <c:v>1.0713400000000367E-3</c:v>
                </c:pt>
                <c:pt idx="53568">
                  <c:v>1.0713600000000368E-3</c:v>
                </c:pt>
                <c:pt idx="53569">
                  <c:v>1.0713800000000369E-3</c:v>
                </c:pt>
                <c:pt idx="53570">
                  <c:v>1.071400000000037E-3</c:v>
                </c:pt>
                <c:pt idx="53571">
                  <c:v>1.0714200000000371E-3</c:v>
                </c:pt>
                <c:pt idx="53572">
                  <c:v>1.0714400000000372E-3</c:v>
                </c:pt>
                <c:pt idx="53573">
                  <c:v>1.0714600000000373E-3</c:v>
                </c:pt>
                <c:pt idx="53574">
                  <c:v>1.0714800000000374E-3</c:v>
                </c:pt>
                <c:pt idx="53575">
                  <c:v>1.0715000000000375E-3</c:v>
                </c:pt>
                <c:pt idx="53576">
                  <c:v>1.0715200000000376E-3</c:v>
                </c:pt>
                <c:pt idx="53577">
                  <c:v>1.0715400000000377E-3</c:v>
                </c:pt>
                <c:pt idx="53578">
                  <c:v>1.0715600000000378E-3</c:v>
                </c:pt>
                <c:pt idx="53579">
                  <c:v>1.0715800000000379E-3</c:v>
                </c:pt>
                <c:pt idx="53580">
                  <c:v>1.071600000000038E-3</c:v>
                </c:pt>
                <c:pt idx="53581">
                  <c:v>1.0716200000000381E-3</c:v>
                </c:pt>
                <c:pt idx="53582">
                  <c:v>1.0716400000000382E-3</c:v>
                </c:pt>
                <c:pt idx="53583">
                  <c:v>1.0716600000000383E-3</c:v>
                </c:pt>
                <c:pt idx="53584">
                  <c:v>1.0716800000000384E-3</c:v>
                </c:pt>
                <c:pt idx="53585">
                  <c:v>1.0717000000000385E-3</c:v>
                </c:pt>
                <c:pt idx="53586">
                  <c:v>1.0717200000000386E-3</c:v>
                </c:pt>
                <c:pt idx="53587">
                  <c:v>1.0717400000000387E-3</c:v>
                </c:pt>
                <c:pt idx="53588">
                  <c:v>1.0717600000000388E-3</c:v>
                </c:pt>
                <c:pt idx="53589">
                  <c:v>1.0717800000000389E-3</c:v>
                </c:pt>
                <c:pt idx="53590">
                  <c:v>1.071800000000039E-3</c:v>
                </c:pt>
                <c:pt idx="53591">
                  <c:v>1.0718200000000391E-3</c:v>
                </c:pt>
                <c:pt idx="53592">
                  <c:v>1.0718400000000392E-3</c:v>
                </c:pt>
                <c:pt idx="53593">
                  <c:v>1.0718600000000392E-3</c:v>
                </c:pt>
                <c:pt idx="53594">
                  <c:v>1.0718800000000393E-3</c:v>
                </c:pt>
                <c:pt idx="53595">
                  <c:v>1.0719000000000394E-3</c:v>
                </c:pt>
                <c:pt idx="53596">
                  <c:v>1.0719200000000395E-3</c:v>
                </c:pt>
                <c:pt idx="53597">
                  <c:v>1.0719400000000396E-3</c:v>
                </c:pt>
                <c:pt idx="53598">
                  <c:v>1.0719600000000397E-3</c:v>
                </c:pt>
                <c:pt idx="53599">
                  <c:v>1.0719800000000398E-3</c:v>
                </c:pt>
                <c:pt idx="53600">
                  <c:v>1.0720000000000399E-3</c:v>
                </c:pt>
                <c:pt idx="53601">
                  <c:v>1.07202000000004E-3</c:v>
                </c:pt>
                <c:pt idx="53602">
                  <c:v>1.0720400000000401E-3</c:v>
                </c:pt>
                <c:pt idx="53603">
                  <c:v>1.0720600000000402E-3</c:v>
                </c:pt>
                <c:pt idx="53604">
                  <c:v>1.0720800000000403E-3</c:v>
                </c:pt>
                <c:pt idx="53605">
                  <c:v>1.0721000000000404E-3</c:v>
                </c:pt>
                <c:pt idx="53606">
                  <c:v>1.0721200000000405E-3</c:v>
                </c:pt>
                <c:pt idx="53607">
                  <c:v>1.0721400000000406E-3</c:v>
                </c:pt>
                <c:pt idx="53608">
                  <c:v>1.0721600000000407E-3</c:v>
                </c:pt>
                <c:pt idx="53609">
                  <c:v>1.0721800000000408E-3</c:v>
                </c:pt>
                <c:pt idx="53610">
                  <c:v>1.0722000000000409E-3</c:v>
                </c:pt>
                <c:pt idx="53611">
                  <c:v>1.072220000000041E-3</c:v>
                </c:pt>
                <c:pt idx="53612">
                  <c:v>1.0722400000000411E-3</c:v>
                </c:pt>
                <c:pt idx="53613">
                  <c:v>1.0722600000000412E-3</c:v>
                </c:pt>
                <c:pt idx="53614">
                  <c:v>1.0722800000000413E-3</c:v>
                </c:pt>
                <c:pt idx="53615">
                  <c:v>1.0723000000000414E-3</c:v>
                </c:pt>
                <c:pt idx="53616">
                  <c:v>1.0723200000000415E-3</c:v>
                </c:pt>
                <c:pt idx="53617">
                  <c:v>1.0723400000000416E-3</c:v>
                </c:pt>
                <c:pt idx="53618">
                  <c:v>1.0723600000000417E-3</c:v>
                </c:pt>
                <c:pt idx="53619">
                  <c:v>1.0723800000000418E-3</c:v>
                </c:pt>
                <c:pt idx="53620">
                  <c:v>1.0724000000000419E-3</c:v>
                </c:pt>
                <c:pt idx="53621">
                  <c:v>1.072420000000042E-3</c:v>
                </c:pt>
                <c:pt idx="53622">
                  <c:v>1.0724400000000421E-3</c:v>
                </c:pt>
                <c:pt idx="53623">
                  <c:v>1.0724600000000422E-3</c:v>
                </c:pt>
                <c:pt idx="53624">
                  <c:v>1.0724800000000423E-3</c:v>
                </c:pt>
                <c:pt idx="53625">
                  <c:v>1.0725000000000424E-3</c:v>
                </c:pt>
                <c:pt idx="53626">
                  <c:v>1.0725200000000425E-3</c:v>
                </c:pt>
                <c:pt idx="53627">
                  <c:v>1.0725400000000426E-3</c:v>
                </c:pt>
                <c:pt idx="53628">
                  <c:v>1.0725600000000427E-3</c:v>
                </c:pt>
                <c:pt idx="53629">
                  <c:v>1.0725800000000428E-3</c:v>
                </c:pt>
                <c:pt idx="53630">
                  <c:v>1.0726000000000429E-3</c:v>
                </c:pt>
                <c:pt idx="53631">
                  <c:v>1.072620000000043E-3</c:v>
                </c:pt>
                <c:pt idx="53632">
                  <c:v>1.0726400000000431E-3</c:v>
                </c:pt>
                <c:pt idx="53633">
                  <c:v>1.0726600000000432E-3</c:v>
                </c:pt>
                <c:pt idx="53634">
                  <c:v>1.0726800000000433E-3</c:v>
                </c:pt>
                <c:pt idx="53635">
                  <c:v>1.0727000000000434E-3</c:v>
                </c:pt>
                <c:pt idx="53636">
                  <c:v>1.0727200000000435E-3</c:v>
                </c:pt>
                <c:pt idx="53637">
                  <c:v>1.0727400000000436E-3</c:v>
                </c:pt>
                <c:pt idx="53638">
                  <c:v>1.0727600000000437E-3</c:v>
                </c:pt>
                <c:pt idx="53639">
                  <c:v>1.0727800000000438E-3</c:v>
                </c:pt>
                <c:pt idx="53640">
                  <c:v>1.0728000000000439E-3</c:v>
                </c:pt>
                <c:pt idx="53641">
                  <c:v>1.072820000000044E-3</c:v>
                </c:pt>
                <c:pt idx="53642">
                  <c:v>1.0728400000000441E-3</c:v>
                </c:pt>
                <c:pt idx="53643">
                  <c:v>1.0728600000000442E-3</c:v>
                </c:pt>
                <c:pt idx="53644">
                  <c:v>1.0728800000000442E-3</c:v>
                </c:pt>
                <c:pt idx="53645">
                  <c:v>1.0729000000000443E-3</c:v>
                </c:pt>
                <c:pt idx="53646">
                  <c:v>1.0729200000000444E-3</c:v>
                </c:pt>
                <c:pt idx="53647">
                  <c:v>1.0729400000000445E-3</c:v>
                </c:pt>
                <c:pt idx="53648">
                  <c:v>1.0729600000000446E-3</c:v>
                </c:pt>
                <c:pt idx="53649">
                  <c:v>1.0729800000000447E-3</c:v>
                </c:pt>
                <c:pt idx="53650">
                  <c:v>1.0730000000000448E-3</c:v>
                </c:pt>
                <c:pt idx="53651">
                  <c:v>1.0730200000000449E-3</c:v>
                </c:pt>
                <c:pt idx="53652">
                  <c:v>1.073040000000045E-3</c:v>
                </c:pt>
                <c:pt idx="53653">
                  <c:v>1.0730600000000451E-3</c:v>
                </c:pt>
                <c:pt idx="53654">
                  <c:v>1.0730800000000452E-3</c:v>
                </c:pt>
                <c:pt idx="53655">
                  <c:v>1.0731000000000453E-3</c:v>
                </c:pt>
                <c:pt idx="53656">
                  <c:v>1.0731200000000454E-3</c:v>
                </c:pt>
                <c:pt idx="53657">
                  <c:v>1.0731400000000455E-3</c:v>
                </c:pt>
                <c:pt idx="53658">
                  <c:v>1.0731600000000456E-3</c:v>
                </c:pt>
                <c:pt idx="53659">
                  <c:v>1.0731800000000457E-3</c:v>
                </c:pt>
                <c:pt idx="53660">
                  <c:v>1.0732000000000458E-3</c:v>
                </c:pt>
                <c:pt idx="53661">
                  <c:v>1.0732200000000459E-3</c:v>
                </c:pt>
                <c:pt idx="53662">
                  <c:v>1.073240000000046E-3</c:v>
                </c:pt>
                <c:pt idx="53663">
                  <c:v>1.0732600000000461E-3</c:v>
                </c:pt>
                <c:pt idx="53664">
                  <c:v>1.0732800000000462E-3</c:v>
                </c:pt>
                <c:pt idx="53665">
                  <c:v>1.0733000000000463E-3</c:v>
                </c:pt>
                <c:pt idx="53666">
                  <c:v>1.0733200000000464E-3</c:v>
                </c:pt>
                <c:pt idx="53667">
                  <c:v>1.0733400000000465E-3</c:v>
                </c:pt>
                <c:pt idx="53668">
                  <c:v>1.0733600000000466E-3</c:v>
                </c:pt>
                <c:pt idx="53669">
                  <c:v>1.0733800000000467E-3</c:v>
                </c:pt>
                <c:pt idx="53670">
                  <c:v>1.0734000000000468E-3</c:v>
                </c:pt>
                <c:pt idx="53671">
                  <c:v>1.0734200000000469E-3</c:v>
                </c:pt>
                <c:pt idx="53672">
                  <c:v>1.073440000000047E-3</c:v>
                </c:pt>
                <c:pt idx="53673">
                  <c:v>1.0734600000000471E-3</c:v>
                </c:pt>
                <c:pt idx="53674">
                  <c:v>1.0734800000000472E-3</c:v>
                </c:pt>
                <c:pt idx="53675">
                  <c:v>1.0735000000000473E-3</c:v>
                </c:pt>
                <c:pt idx="53676">
                  <c:v>1.0735200000000474E-3</c:v>
                </c:pt>
                <c:pt idx="53677">
                  <c:v>1.0735400000000475E-3</c:v>
                </c:pt>
                <c:pt idx="53678">
                  <c:v>1.0735600000000476E-3</c:v>
                </c:pt>
                <c:pt idx="53679">
                  <c:v>1.0735800000000477E-3</c:v>
                </c:pt>
                <c:pt idx="53680">
                  <c:v>1.0736000000000478E-3</c:v>
                </c:pt>
                <c:pt idx="53681">
                  <c:v>1.0736200000000479E-3</c:v>
                </c:pt>
                <c:pt idx="53682">
                  <c:v>1.073640000000048E-3</c:v>
                </c:pt>
                <c:pt idx="53683">
                  <c:v>1.0736600000000481E-3</c:v>
                </c:pt>
                <c:pt idx="53684">
                  <c:v>1.0736800000000482E-3</c:v>
                </c:pt>
                <c:pt idx="53685">
                  <c:v>1.0737000000000483E-3</c:v>
                </c:pt>
                <c:pt idx="53686">
                  <c:v>1.0737200000000484E-3</c:v>
                </c:pt>
                <c:pt idx="53687">
                  <c:v>1.0737400000000485E-3</c:v>
                </c:pt>
                <c:pt idx="53688">
                  <c:v>1.0737600000000486E-3</c:v>
                </c:pt>
                <c:pt idx="53689">
                  <c:v>1.0737800000000487E-3</c:v>
                </c:pt>
                <c:pt idx="53690">
                  <c:v>1.0738000000000488E-3</c:v>
                </c:pt>
                <c:pt idx="53691">
                  <c:v>1.0738200000000489E-3</c:v>
                </c:pt>
                <c:pt idx="53692">
                  <c:v>1.073840000000049E-3</c:v>
                </c:pt>
                <c:pt idx="53693">
                  <c:v>1.0738600000000491E-3</c:v>
                </c:pt>
                <c:pt idx="53694">
                  <c:v>1.0738800000000492E-3</c:v>
                </c:pt>
                <c:pt idx="53695">
                  <c:v>1.0739000000000493E-3</c:v>
                </c:pt>
                <c:pt idx="53696">
                  <c:v>1.0739200000000493E-3</c:v>
                </c:pt>
                <c:pt idx="53697">
                  <c:v>1.0739400000000494E-3</c:v>
                </c:pt>
                <c:pt idx="53698">
                  <c:v>1.0739600000000495E-3</c:v>
                </c:pt>
                <c:pt idx="53699">
                  <c:v>1.0739800000000496E-3</c:v>
                </c:pt>
                <c:pt idx="53700">
                  <c:v>1.0740000000000497E-3</c:v>
                </c:pt>
                <c:pt idx="53701">
                  <c:v>1.0740200000000498E-3</c:v>
                </c:pt>
                <c:pt idx="53702">
                  <c:v>1.0740400000000499E-3</c:v>
                </c:pt>
                <c:pt idx="53703">
                  <c:v>1.07406000000005E-3</c:v>
                </c:pt>
                <c:pt idx="53704">
                  <c:v>1.0740800000000501E-3</c:v>
                </c:pt>
                <c:pt idx="53705">
                  <c:v>1.0741000000000502E-3</c:v>
                </c:pt>
                <c:pt idx="53706">
                  <c:v>1.0741200000000503E-3</c:v>
                </c:pt>
                <c:pt idx="53707">
                  <c:v>1.0741400000000504E-3</c:v>
                </c:pt>
                <c:pt idx="53708">
                  <c:v>1.0741600000000505E-3</c:v>
                </c:pt>
                <c:pt idx="53709">
                  <c:v>1.0741800000000506E-3</c:v>
                </c:pt>
                <c:pt idx="53710">
                  <c:v>1.0742000000000507E-3</c:v>
                </c:pt>
                <c:pt idx="53711">
                  <c:v>1.0742200000000508E-3</c:v>
                </c:pt>
                <c:pt idx="53712">
                  <c:v>1.0742400000000509E-3</c:v>
                </c:pt>
                <c:pt idx="53713">
                  <c:v>1.074260000000051E-3</c:v>
                </c:pt>
                <c:pt idx="53714">
                  <c:v>1.0742800000000511E-3</c:v>
                </c:pt>
                <c:pt idx="53715">
                  <c:v>1.0743000000000512E-3</c:v>
                </c:pt>
                <c:pt idx="53716">
                  <c:v>1.0743200000000513E-3</c:v>
                </c:pt>
                <c:pt idx="53717">
                  <c:v>1.0743400000000514E-3</c:v>
                </c:pt>
                <c:pt idx="53718">
                  <c:v>1.0743600000000515E-3</c:v>
                </c:pt>
                <c:pt idx="53719">
                  <c:v>1.0743800000000516E-3</c:v>
                </c:pt>
                <c:pt idx="53720">
                  <c:v>1.0744000000000517E-3</c:v>
                </c:pt>
                <c:pt idx="53721">
                  <c:v>1.0744200000000518E-3</c:v>
                </c:pt>
                <c:pt idx="53722">
                  <c:v>1.0744400000000519E-3</c:v>
                </c:pt>
                <c:pt idx="53723">
                  <c:v>1.074460000000052E-3</c:v>
                </c:pt>
                <c:pt idx="53724">
                  <c:v>1.0744800000000521E-3</c:v>
                </c:pt>
                <c:pt idx="53725">
                  <c:v>1.0745000000000522E-3</c:v>
                </c:pt>
                <c:pt idx="53726">
                  <c:v>1.0745200000000523E-3</c:v>
                </c:pt>
                <c:pt idx="53727">
                  <c:v>1.0745400000000524E-3</c:v>
                </c:pt>
                <c:pt idx="53728">
                  <c:v>1.0745600000000525E-3</c:v>
                </c:pt>
                <c:pt idx="53729">
                  <c:v>1.0745800000000526E-3</c:v>
                </c:pt>
                <c:pt idx="53730">
                  <c:v>1.0746000000000527E-3</c:v>
                </c:pt>
                <c:pt idx="53731">
                  <c:v>1.0746200000000528E-3</c:v>
                </c:pt>
                <c:pt idx="53732">
                  <c:v>1.0746400000000529E-3</c:v>
                </c:pt>
                <c:pt idx="53733">
                  <c:v>1.074660000000053E-3</c:v>
                </c:pt>
                <c:pt idx="53734">
                  <c:v>1.0746800000000531E-3</c:v>
                </c:pt>
                <c:pt idx="53735">
                  <c:v>1.0747000000000532E-3</c:v>
                </c:pt>
                <c:pt idx="53736">
                  <c:v>1.0747200000000533E-3</c:v>
                </c:pt>
                <c:pt idx="53737">
                  <c:v>1.0747400000000534E-3</c:v>
                </c:pt>
                <c:pt idx="53738">
                  <c:v>1.0747600000000535E-3</c:v>
                </c:pt>
                <c:pt idx="53739">
                  <c:v>1.0747800000000536E-3</c:v>
                </c:pt>
                <c:pt idx="53740">
                  <c:v>1.0748000000000537E-3</c:v>
                </c:pt>
                <c:pt idx="53741">
                  <c:v>1.0748200000000538E-3</c:v>
                </c:pt>
                <c:pt idx="53742">
                  <c:v>1.0748400000000539E-3</c:v>
                </c:pt>
                <c:pt idx="53743">
                  <c:v>1.074860000000054E-3</c:v>
                </c:pt>
                <c:pt idx="53744">
                  <c:v>1.0748800000000541E-3</c:v>
                </c:pt>
                <c:pt idx="53745">
                  <c:v>1.0749000000000542E-3</c:v>
                </c:pt>
                <c:pt idx="53746">
                  <c:v>1.0749200000000543E-3</c:v>
                </c:pt>
                <c:pt idx="53747">
                  <c:v>1.0749400000000544E-3</c:v>
                </c:pt>
                <c:pt idx="53748">
                  <c:v>1.0749600000000544E-3</c:v>
                </c:pt>
                <c:pt idx="53749">
                  <c:v>1.0749800000000545E-3</c:v>
                </c:pt>
                <c:pt idx="53750">
                  <c:v>1.0750000000000546E-3</c:v>
                </c:pt>
                <c:pt idx="53751">
                  <c:v>1.0750200000000547E-3</c:v>
                </c:pt>
                <c:pt idx="53752">
                  <c:v>1.0750400000000548E-3</c:v>
                </c:pt>
                <c:pt idx="53753">
                  <c:v>1.0750600000000549E-3</c:v>
                </c:pt>
                <c:pt idx="53754">
                  <c:v>1.075080000000055E-3</c:v>
                </c:pt>
                <c:pt idx="53755">
                  <c:v>1.0751000000000551E-3</c:v>
                </c:pt>
                <c:pt idx="53756">
                  <c:v>1.0751200000000552E-3</c:v>
                </c:pt>
                <c:pt idx="53757">
                  <c:v>1.0751400000000553E-3</c:v>
                </c:pt>
                <c:pt idx="53758">
                  <c:v>1.0751600000000554E-3</c:v>
                </c:pt>
                <c:pt idx="53759">
                  <c:v>1.0751800000000555E-3</c:v>
                </c:pt>
                <c:pt idx="53760">
                  <c:v>1.0752000000000556E-3</c:v>
                </c:pt>
                <c:pt idx="53761">
                  <c:v>1.0752200000000557E-3</c:v>
                </c:pt>
                <c:pt idx="53762">
                  <c:v>1.0752400000000558E-3</c:v>
                </c:pt>
                <c:pt idx="53763">
                  <c:v>1.0752600000000559E-3</c:v>
                </c:pt>
                <c:pt idx="53764">
                  <c:v>1.075280000000056E-3</c:v>
                </c:pt>
                <c:pt idx="53765">
                  <c:v>1.0753000000000561E-3</c:v>
                </c:pt>
                <c:pt idx="53766">
                  <c:v>1.0753200000000562E-3</c:v>
                </c:pt>
                <c:pt idx="53767">
                  <c:v>1.0753400000000563E-3</c:v>
                </c:pt>
                <c:pt idx="53768">
                  <c:v>1.0753600000000564E-3</c:v>
                </c:pt>
                <c:pt idx="53769">
                  <c:v>1.0753800000000565E-3</c:v>
                </c:pt>
                <c:pt idx="53770">
                  <c:v>1.0754000000000566E-3</c:v>
                </c:pt>
                <c:pt idx="53771">
                  <c:v>1.0754200000000567E-3</c:v>
                </c:pt>
                <c:pt idx="53772">
                  <c:v>1.0754400000000568E-3</c:v>
                </c:pt>
                <c:pt idx="53773">
                  <c:v>1.0754600000000569E-3</c:v>
                </c:pt>
                <c:pt idx="53774">
                  <c:v>1.075480000000057E-3</c:v>
                </c:pt>
                <c:pt idx="53775">
                  <c:v>1.0755000000000571E-3</c:v>
                </c:pt>
                <c:pt idx="53776">
                  <c:v>1.0755200000000572E-3</c:v>
                </c:pt>
                <c:pt idx="53777">
                  <c:v>1.0755400000000573E-3</c:v>
                </c:pt>
                <c:pt idx="53778">
                  <c:v>1.0755600000000574E-3</c:v>
                </c:pt>
                <c:pt idx="53779">
                  <c:v>1.0755800000000575E-3</c:v>
                </c:pt>
                <c:pt idx="53780">
                  <c:v>1.0756000000000576E-3</c:v>
                </c:pt>
                <c:pt idx="53781">
                  <c:v>1.0756200000000577E-3</c:v>
                </c:pt>
                <c:pt idx="53782">
                  <c:v>1.0756400000000578E-3</c:v>
                </c:pt>
                <c:pt idx="53783">
                  <c:v>1.0756600000000579E-3</c:v>
                </c:pt>
                <c:pt idx="53784">
                  <c:v>1.075680000000058E-3</c:v>
                </c:pt>
                <c:pt idx="53785">
                  <c:v>1.0757000000000581E-3</c:v>
                </c:pt>
                <c:pt idx="53786">
                  <c:v>1.0757200000000582E-3</c:v>
                </c:pt>
                <c:pt idx="53787">
                  <c:v>1.0757400000000583E-3</c:v>
                </c:pt>
                <c:pt idx="53788">
                  <c:v>1.0757600000000584E-3</c:v>
                </c:pt>
                <c:pt idx="53789">
                  <c:v>1.0757800000000585E-3</c:v>
                </c:pt>
                <c:pt idx="53790">
                  <c:v>1.0758000000000586E-3</c:v>
                </c:pt>
                <c:pt idx="53791">
                  <c:v>1.0758200000000587E-3</c:v>
                </c:pt>
                <c:pt idx="53792">
                  <c:v>1.0758400000000588E-3</c:v>
                </c:pt>
                <c:pt idx="53793">
                  <c:v>1.0758600000000589E-3</c:v>
                </c:pt>
                <c:pt idx="53794">
                  <c:v>1.075880000000059E-3</c:v>
                </c:pt>
                <c:pt idx="53795">
                  <c:v>1.0759000000000591E-3</c:v>
                </c:pt>
                <c:pt idx="53796">
                  <c:v>1.0759200000000592E-3</c:v>
                </c:pt>
                <c:pt idx="53797">
                  <c:v>1.0759400000000593E-3</c:v>
                </c:pt>
                <c:pt idx="53798">
                  <c:v>1.0759600000000594E-3</c:v>
                </c:pt>
                <c:pt idx="53799">
                  <c:v>1.0759800000000594E-3</c:v>
                </c:pt>
                <c:pt idx="53800">
                  <c:v>1.0760000000000595E-3</c:v>
                </c:pt>
                <c:pt idx="53801">
                  <c:v>1.0760200000000596E-3</c:v>
                </c:pt>
                <c:pt idx="53802">
                  <c:v>1.0760400000000597E-3</c:v>
                </c:pt>
                <c:pt idx="53803">
                  <c:v>1.0760600000000598E-3</c:v>
                </c:pt>
                <c:pt idx="53804">
                  <c:v>1.0760800000000599E-3</c:v>
                </c:pt>
                <c:pt idx="53805">
                  <c:v>1.07610000000006E-3</c:v>
                </c:pt>
                <c:pt idx="53806">
                  <c:v>1.0761200000000601E-3</c:v>
                </c:pt>
                <c:pt idx="53807">
                  <c:v>1.0761400000000602E-3</c:v>
                </c:pt>
                <c:pt idx="53808">
                  <c:v>1.0761600000000603E-3</c:v>
                </c:pt>
                <c:pt idx="53809">
                  <c:v>1.0761800000000604E-3</c:v>
                </c:pt>
                <c:pt idx="53810">
                  <c:v>1.0762000000000605E-3</c:v>
                </c:pt>
                <c:pt idx="53811">
                  <c:v>1.0762200000000606E-3</c:v>
                </c:pt>
                <c:pt idx="53812">
                  <c:v>1.0762400000000607E-3</c:v>
                </c:pt>
                <c:pt idx="53813">
                  <c:v>1.0762600000000608E-3</c:v>
                </c:pt>
                <c:pt idx="53814">
                  <c:v>1.0762800000000609E-3</c:v>
                </c:pt>
                <c:pt idx="53815">
                  <c:v>1.076300000000061E-3</c:v>
                </c:pt>
                <c:pt idx="53816">
                  <c:v>1.0763200000000611E-3</c:v>
                </c:pt>
                <c:pt idx="53817">
                  <c:v>1.0763400000000612E-3</c:v>
                </c:pt>
                <c:pt idx="53818">
                  <c:v>1.0763600000000613E-3</c:v>
                </c:pt>
                <c:pt idx="53819">
                  <c:v>1.0763800000000614E-3</c:v>
                </c:pt>
                <c:pt idx="53820">
                  <c:v>1.0764000000000615E-3</c:v>
                </c:pt>
                <c:pt idx="53821">
                  <c:v>1.0764200000000616E-3</c:v>
                </c:pt>
                <c:pt idx="53822">
                  <c:v>1.0764400000000617E-3</c:v>
                </c:pt>
                <c:pt idx="53823">
                  <c:v>1.0764600000000618E-3</c:v>
                </c:pt>
                <c:pt idx="53824">
                  <c:v>1.0764800000000619E-3</c:v>
                </c:pt>
                <c:pt idx="53825">
                  <c:v>1.076500000000062E-3</c:v>
                </c:pt>
                <c:pt idx="53826">
                  <c:v>1.0765200000000621E-3</c:v>
                </c:pt>
                <c:pt idx="53827">
                  <c:v>1.0765400000000622E-3</c:v>
                </c:pt>
                <c:pt idx="53828">
                  <c:v>1.0765600000000623E-3</c:v>
                </c:pt>
                <c:pt idx="53829">
                  <c:v>1.0765800000000624E-3</c:v>
                </c:pt>
                <c:pt idx="53830">
                  <c:v>1.0766000000000625E-3</c:v>
                </c:pt>
                <c:pt idx="53831">
                  <c:v>1.0766200000000626E-3</c:v>
                </c:pt>
                <c:pt idx="53832">
                  <c:v>1.0766400000000627E-3</c:v>
                </c:pt>
                <c:pt idx="53833">
                  <c:v>1.0766600000000628E-3</c:v>
                </c:pt>
                <c:pt idx="53834">
                  <c:v>1.0766800000000629E-3</c:v>
                </c:pt>
                <c:pt idx="53835">
                  <c:v>1.076700000000063E-3</c:v>
                </c:pt>
                <c:pt idx="53836">
                  <c:v>1.0767200000000631E-3</c:v>
                </c:pt>
                <c:pt idx="53837">
                  <c:v>1.0767400000000632E-3</c:v>
                </c:pt>
                <c:pt idx="53838">
                  <c:v>1.0767600000000633E-3</c:v>
                </c:pt>
                <c:pt idx="53839">
                  <c:v>1.0767800000000634E-3</c:v>
                </c:pt>
                <c:pt idx="53840">
                  <c:v>1.0768000000000635E-3</c:v>
                </c:pt>
                <c:pt idx="53841">
                  <c:v>1.0768200000000636E-3</c:v>
                </c:pt>
                <c:pt idx="53842">
                  <c:v>1.0768400000000637E-3</c:v>
                </c:pt>
                <c:pt idx="53843">
                  <c:v>1.0768600000000638E-3</c:v>
                </c:pt>
                <c:pt idx="53844">
                  <c:v>1.0768800000000639E-3</c:v>
                </c:pt>
                <c:pt idx="53845">
                  <c:v>1.076900000000064E-3</c:v>
                </c:pt>
                <c:pt idx="53846">
                  <c:v>1.0769200000000641E-3</c:v>
                </c:pt>
                <c:pt idx="53847">
                  <c:v>1.0769400000000642E-3</c:v>
                </c:pt>
                <c:pt idx="53848">
                  <c:v>1.0769600000000643E-3</c:v>
                </c:pt>
                <c:pt idx="53849">
                  <c:v>1.0769800000000644E-3</c:v>
                </c:pt>
                <c:pt idx="53850">
                  <c:v>1.0770000000000645E-3</c:v>
                </c:pt>
                <c:pt idx="53851">
                  <c:v>1.0770200000000645E-3</c:v>
                </c:pt>
                <c:pt idx="53852">
                  <c:v>1.0770400000000646E-3</c:v>
                </c:pt>
                <c:pt idx="53853">
                  <c:v>1.0770600000000647E-3</c:v>
                </c:pt>
                <c:pt idx="53854">
                  <c:v>1.0770800000000648E-3</c:v>
                </c:pt>
                <c:pt idx="53855">
                  <c:v>1.0771000000000649E-3</c:v>
                </c:pt>
                <c:pt idx="53856">
                  <c:v>1.077120000000065E-3</c:v>
                </c:pt>
                <c:pt idx="53857">
                  <c:v>1.0771400000000651E-3</c:v>
                </c:pt>
                <c:pt idx="53858">
                  <c:v>1.0771600000000652E-3</c:v>
                </c:pt>
                <c:pt idx="53859">
                  <c:v>1.0771800000000653E-3</c:v>
                </c:pt>
                <c:pt idx="53860">
                  <c:v>1.0772000000000654E-3</c:v>
                </c:pt>
                <c:pt idx="53861">
                  <c:v>1.0772200000000655E-3</c:v>
                </c:pt>
                <c:pt idx="53862">
                  <c:v>1.0772400000000656E-3</c:v>
                </c:pt>
                <c:pt idx="53863">
                  <c:v>1.0772600000000657E-3</c:v>
                </c:pt>
                <c:pt idx="53864">
                  <c:v>1.0772800000000658E-3</c:v>
                </c:pt>
                <c:pt idx="53865">
                  <c:v>1.0773000000000659E-3</c:v>
                </c:pt>
                <c:pt idx="53866">
                  <c:v>1.077320000000066E-3</c:v>
                </c:pt>
                <c:pt idx="53867">
                  <c:v>1.0773400000000661E-3</c:v>
                </c:pt>
                <c:pt idx="53868">
                  <c:v>1.0773600000000662E-3</c:v>
                </c:pt>
                <c:pt idx="53869">
                  <c:v>1.0773800000000663E-3</c:v>
                </c:pt>
                <c:pt idx="53870">
                  <c:v>1.0774000000000664E-3</c:v>
                </c:pt>
                <c:pt idx="53871">
                  <c:v>1.0774200000000665E-3</c:v>
                </c:pt>
                <c:pt idx="53872">
                  <c:v>1.0774400000000666E-3</c:v>
                </c:pt>
                <c:pt idx="53873">
                  <c:v>1.0774600000000667E-3</c:v>
                </c:pt>
                <c:pt idx="53874">
                  <c:v>1.0774800000000668E-3</c:v>
                </c:pt>
                <c:pt idx="53875">
                  <c:v>1.0775000000000669E-3</c:v>
                </c:pt>
                <c:pt idx="53876">
                  <c:v>1.077520000000067E-3</c:v>
                </c:pt>
                <c:pt idx="53877">
                  <c:v>1.0775400000000671E-3</c:v>
                </c:pt>
                <c:pt idx="53878">
                  <c:v>1.0775600000000672E-3</c:v>
                </c:pt>
                <c:pt idx="53879">
                  <c:v>1.0775800000000673E-3</c:v>
                </c:pt>
                <c:pt idx="53880">
                  <c:v>1.0776000000000674E-3</c:v>
                </c:pt>
                <c:pt idx="53881">
                  <c:v>1.0776200000000675E-3</c:v>
                </c:pt>
                <c:pt idx="53882">
                  <c:v>1.0776400000000676E-3</c:v>
                </c:pt>
                <c:pt idx="53883">
                  <c:v>1.0776600000000677E-3</c:v>
                </c:pt>
                <c:pt idx="53884">
                  <c:v>1.0776800000000678E-3</c:v>
                </c:pt>
                <c:pt idx="53885">
                  <c:v>1.0777000000000679E-3</c:v>
                </c:pt>
                <c:pt idx="53886">
                  <c:v>1.077720000000068E-3</c:v>
                </c:pt>
                <c:pt idx="53887">
                  <c:v>1.0777400000000681E-3</c:v>
                </c:pt>
                <c:pt idx="53888">
                  <c:v>1.0777600000000682E-3</c:v>
                </c:pt>
                <c:pt idx="53889">
                  <c:v>1.0777800000000683E-3</c:v>
                </c:pt>
                <c:pt idx="53890">
                  <c:v>1.0778000000000684E-3</c:v>
                </c:pt>
                <c:pt idx="53891">
                  <c:v>1.0778200000000685E-3</c:v>
                </c:pt>
                <c:pt idx="53892">
                  <c:v>1.0778400000000686E-3</c:v>
                </c:pt>
                <c:pt idx="53893">
                  <c:v>1.0778600000000687E-3</c:v>
                </c:pt>
                <c:pt idx="53894">
                  <c:v>1.0778800000000688E-3</c:v>
                </c:pt>
                <c:pt idx="53895">
                  <c:v>1.0779000000000689E-3</c:v>
                </c:pt>
                <c:pt idx="53896">
                  <c:v>1.077920000000069E-3</c:v>
                </c:pt>
                <c:pt idx="53897">
                  <c:v>1.0779400000000691E-3</c:v>
                </c:pt>
                <c:pt idx="53898">
                  <c:v>1.0779600000000692E-3</c:v>
                </c:pt>
                <c:pt idx="53899">
                  <c:v>1.0779800000000693E-3</c:v>
                </c:pt>
                <c:pt idx="53900">
                  <c:v>1.0780000000000694E-3</c:v>
                </c:pt>
                <c:pt idx="53901">
                  <c:v>1.0780200000000695E-3</c:v>
                </c:pt>
                <c:pt idx="53902">
                  <c:v>1.0780400000000696E-3</c:v>
                </c:pt>
                <c:pt idx="53903">
                  <c:v>1.0780600000000696E-3</c:v>
                </c:pt>
                <c:pt idx="53904">
                  <c:v>1.0780800000000697E-3</c:v>
                </c:pt>
                <c:pt idx="53905">
                  <c:v>1.0781000000000698E-3</c:v>
                </c:pt>
                <c:pt idx="53906">
                  <c:v>1.0781200000000699E-3</c:v>
                </c:pt>
                <c:pt idx="53907">
                  <c:v>1.07814000000007E-3</c:v>
                </c:pt>
                <c:pt idx="53908">
                  <c:v>1.0781600000000701E-3</c:v>
                </c:pt>
                <c:pt idx="53909">
                  <c:v>1.0781800000000702E-3</c:v>
                </c:pt>
                <c:pt idx="53910">
                  <c:v>1.0782000000000703E-3</c:v>
                </c:pt>
                <c:pt idx="53911">
                  <c:v>1.0782200000000704E-3</c:v>
                </c:pt>
                <c:pt idx="53912">
                  <c:v>1.0782400000000705E-3</c:v>
                </c:pt>
                <c:pt idx="53913">
                  <c:v>1.0782600000000706E-3</c:v>
                </c:pt>
                <c:pt idx="53914">
                  <c:v>1.0782800000000707E-3</c:v>
                </c:pt>
                <c:pt idx="53915">
                  <c:v>1.0783000000000708E-3</c:v>
                </c:pt>
                <c:pt idx="53916">
                  <c:v>1.0783200000000709E-3</c:v>
                </c:pt>
                <c:pt idx="53917">
                  <c:v>1.078340000000071E-3</c:v>
                </c:pt>
                <c:pt idx="53918">
                  <c:v>1.0783600000000711E-3</c:v>
                </c:pt>
                <c:pt idx="53919">
                  <c:v>1.0783800000000712E-3</c:v>
                </c:pt>
                <c:pt idx="53920">
                  <c:v>1.0784000000000713E-3</c:v>
                </c:pt>
                <c:pt idx="53921">
                  <c:v>1.0784200000000714E-3</c:v>
                </c:pt>
                <c:pt idx="53922">
                  <c:v>1.0784400000000715E-3</c:v>
                </c:pt>
                <c:pt idx="53923">
                  <c:v>1.0784600000000716E-3</c:v>
                </c:pt>
                <c:pt idx="53924">
                  <c:v>1.0784800000000717E-3</c:v>
                </c:pt>
                <c:pt idx="53925">
                  <c:v>1.0785000000000718E-3</c:v>
                </c:pt>
                <c:pt idx="53926">
                  <c:v>1.0785200000000719E-3</c:v>
                </c:pt>
                <c:pt idx="53927">
                  <c:v>1.078540000000072E-3</c:v>
                </c:pt>
                <c:pt idx="53928">
                  <c:v>1.0785600000000721E-3</c:v>
                </c:pt>
                <c:pt idx="53929">
                  <c:v>1.0785800000000722E-3</c:v>
                </c:pt>
                <c:pt idx="53930">
                  <c:v>1.0786000000000723E-3</c:v>
                </c:pt>
                <c:pt idx="53931">
                  <c:v>1.0786200000000724E-3</c:v>
                </c:pt>
                <c:pt idx="53932">
                  <c:v>1.0786400000000725E-3</c:v>
                </c:pt>
                <c:pt idx="53933">
                  <c:v>1.0786600000000726E-3</c:v>
                </c:pt>
                <c:pt idx="53934">
                  <c:v>1.0786800000000727E-3</c:v>
                </c:pt>
                <c:pt idx="53935">
                  <c:v>1.0787000000000728E-3</c:v>
                </c:pt>
                <c:pt idx="53936">
                  <c:v>1.0787200000000729E-3</c:v>
                </c:pt>
                <c:pt idx="53937">
                  <c:v>1.078740000000073E-3</c:v>
                </c:pt>
                <c:pt idx="53938">
                  <c:v>1.0787600000000731E-3</c:v>
                </c:pt>
                <c:pt idx="53939">
                  <c:v>1.0787800000000732E-3</c:v>
                </c:pt>
                <c:pt idx="53940">
                  <c:v>1.0788000000000733E-3</c:v>
                </c:pt>
                <c:pt idx="53941">
                  <c:v>1.0788200000000734E-3</c:v>
                </c:pt>
                <c:pt idx="53942">
                  <c:v>1.0788400000000735E-3</c:v>
                </c:pt>
                <c:pt idx="53943">
                  <c:v>1.0788600000000736E-3</c:v>
                </c:pt>
                <c:pt idx="53944">
                  <c:v>1.0788800000000737E-3</c:v>
                </c:pt>
                <c:pt idx="53945">
                  <c:v>1.0789000000000738E-3</c:v>
                </c:pt>
                <c:pt idx="53946">
                  <c:v>1.0789200000000739E-3</c:v>
                </c:pt>
                <c:pt idx="53947">
                  <c:v>1.078940000000074E-3</c:v>
                </c:pt>
                <c:pt idx="53948">
                  <c:v>1.0789600000000741E-3</c:v>
                </c:pt>
                <c:pt idx="53949">
                  <c:v>1.0789800000000742E-3</c:v>
                </c:pt>
                <c:pt idx="53950">
                  <c:v>1.0790000000000743E-3</c:v>
                </c:pt>
                <c:pt idx="53951">
                  <c:v>1.0790200000000744E-3</c:v>
                </c:pt>
                <c:pt idx="53952">
                  <c:v>1.0790400000000745E-3</c:v>
                </c:pt>
                <c:pt idx="53953">
                  <c:v>1.0790600000000746E-3</c:v>
                </c:pt>
                <c:pt idx="53954">
                  <c:v>1.0790800000000746E-3</c:v>
                </c:pt>
                <c:pt idx="53955">
                  <c:v>1.0791000000000747E-3</c:v>
                </c:pt>
                <c:pt idx="53956">
                  <c:v>1.0791200000000748E-3</c:v>
                </c:pt>
                <c:pt idx="53957">
                  <c:v>1.0791400000000749E-3</c:v>
                </c:pt>
                <c:pt idx="53958">
                  <c:v>1.079160000000075E-3</c:v>
                </c:pt>
                <c:pt idx="53959">
                  <c:v>1.0791800000000751E-3</c:v>
                </c:pt>
                <c:pt idx="53960">
                  <c:v>1.0792000000000752E-3</c:v>
                </c:pt>
                <c:pt idx="53961">
                  <c:v>1.0792200000000753E-3</c:v>
                </c:pt>
                <c:pt idx="53962">
                  <c:v>1.0792400000000754E-3</c:v>
                </c:pt>
                <c:pt idx="53963">
                  <c:v>1.0792600000000755E-3</c:v>
                </c:pt>
                <c:pt idx="53964">
                  <c:v>1.0792800000000756E-3</c:v>
                </c:pt>
                <c:pt idx="53965">
                  <c:v>1.0793000000000757E-3</c:v>
                </c:pt>
                <c:pt idx="53966">
                  <c:v>1.0793200000000758E-3</c:v>
                </c:pt>
                <c:pt idx="53967">
                  <c:v>1.0793400000000759E-3</c:v>
                </c:pt>
                <c:pt idx="53968">
                  <c:v>1.079360000000076E-3</c:v>
                </c:pt>
                <c:pt idx="53969">
                  <c:v>1.0793800000000761E-3</c:v>
                </c:pt>
                <c:pt idx="53970">
                  <c:v>1.0794000000000762E-3</c:v>
                </c:pt>
                <c:pt idx="53971">
                  <c:v>1.0794200000000763E-3</c:v>
                </c:pt>
                <c:pt idx="53972">
                  <c:v>1.0794400000000764E-3</c:v>
                </c:pt>
                <c:pt idx="53973">
                  <c:v>1.0794600000000765E-3</c:v>
                </c:pt>
                <c:pt idx="53974">
                  <c:v>1.0794800000000766E-3</c:v>
                </c:pt>
                <c:pt idx="53975">
                  <c:v>1.0795000000000767E-3</c:v>
                </c:pt>
                <c:pt idx="53976">
                  <c:v>1.0795200000000768E-3</c:v>
                </c:pt>
                <c:pt idx="53977">
                  <c:v>1.0795400000000769E-3</c:v>
                </c:pt>
                <c:pt idx="53978">
                  <c:v>1.079560000000077E-3</c:v>
                </c:pt>
                <c:pt idx="53979">
                  <c:v>1.0795800000000771E-3</c:v>
                </c:pt>
                <c:pt idx="53980">
                  <c:v>1.0796000000000772E-3</c:v>
                </c:pt>
                <c:pt idx="53981">
                  <c:v>1.0796200000000773E-3</c:v>
                </c:pt>
                <c:pt idx="53982">
                  <c:v>1.0796400000000774E-3</c:v>
                </c:pt>
                <c:pt idx="53983">
                  <c:v>1.0796600000000775E-3</c:v>
                </c:pt>
                <c:pt idx="53984">
                  <c:v>1.0796800000000776E-3</c:v>
                </c:pt>
                <c:pt idx="53985">
                  <c:v>1.0797000000000777E-3</c:v>
                </c:pt>
                <c:pt idx="53986">
                  <c:v>1.0797200000000778E-3</c:v>
                </c:pt>
                <c:pt idx="53987">
                  <c:v>1.0797400000000779E-3</c:v>
                </c:pt>
                <c:pt idx="53988">
                  <c:v>1.079760000000078E-3</c:v>
                </c:pt>
                <c:pt idx="53989">
                  <c:v>1.0797800000000781E-3</c:v>
                </c:pt>
                <c:pt idx="53990">
                  <c:v>1.0798000000000782E-3</c:v>
                </c:pt>
                <c:pt idx="53991">
                  <c:v>1.0798200000000783E-3</c:v>
                </c:pt>
                <c:pt idx="53992">
                  <c:v>1.0798400000000784E-3</c:v>
                </c:pt>
                <c:pt idx="53993">
                  <c:v>1.0798600000000785E-3</c:v>
                </c:pt>
                <c:pt idx="53994">
                  <c:v>1.0798800000000786E-3</c:v>
                </c:pt>
                <c:pt idx="53995">
                  <c:v>1.0799000000000787E-3</c:v>
                </c:pt>
                <c:pt idx="53996">
                  <c:v>1.0799200000000788E-3</c:v>
                </c:pt>
                <c:pt idx="53997">
                  <c:v>1.0799400000000789E-3</c:v>
                </c:pt>
                <c:pt idx="53998">
                  <c:v>1.079960000000079E-3</c:v>
                </c:pt>
                <c:pt idx="53999">
                  <c:v>1.0799800000000791E-3</c:v>
                </c:pt>
                <c:pt idx="54000">
                  <c:v>1.0800000000000792E-3</c:v>
                </c:pt>
                <c:pt idx="54001">
                  <c:v>1.0800200000000793E-3</c:v>
                </c:pt>
                <c:pt idx="54002">
                  <c:v>1.0800400000000794E-3</c:v>
                </c:pt>
                <c:pt idx="54003">
                  <c:v>1.0800600000000795E-3</c:v>
                </c:pt>
                <c:pt idx="54004">
                  <c:v>1.0800800000000796E-3</c:v>
                </c:pt>
                <c:pt idx="54005">
                  <c:v>1.0801000000000797E-3</c:v>
                </c:pt>
                <c:pt idx="54006">
                  <c:v>1.0801200000000797E-3</c:v>
                </c:pt>
                <c:pt idx="54007">
                  <c:v>1.0801400000000798E-3</c:v>
                </c:pt>
                <c:pt idx="54008">
                  <c:v>1.0801600000000799E-3</c:v>
                </c:pt>
                <c:pt idx="54009">
                  <c:v>1.08018000000008E-3</c:v>
                </c:pt>
                <c:pt idx="54010">
                  <c:v>1.0802000000000801E-3</c:v>
                </c:pt>
                <c:pt idx="54011">
                  <c:v>1.0802200000000802E-3</c:v>
                </c:pt>
                <c:pt idx="54012">
                  <c:v>1.0802400000000803E-3</c:v>
                </c:pt>
                <c:pt idx="54013">
                  <c:v>1.0802600000000804E-3</c:v>
                </c:pt>
                <c:pt idx="54014">
                  <c:v>1.0802800000000805E-3</c:v>
                </c:pt>
                <c:pt idx="54015">
                  <c:v>1.0803000000000806E-3</c:v>
                </c:pt>
                <c:pt idx="54016">
                  <c:v>1.0803200000000807E-3</c:v>
                </c:pt>
                <c:pt idx="54017">
                  <c:v>1.0803400000000808E-3</c:v>
                </c:pt>
                <c:pt idx="54018">
                  <c:v>1.0803600000000809E-3</c:v>
                </c:pt>
                <c:pt idx="54019">
                  <c:v>1.080380000000081E-3</c:v>
                </c:pt>
                <c:pt idx="54020">
                  <c:v>1.0804000000000811E-3</c:v>
                </c:pt>
                <c:pt idx="54021">
                  <c:v>1.0804200000000812E-3</c:v>
                </c:pt>
                <c:pt idx="54022">
                  <c:v>1.0804400000000813E-3</c:v>
                </c:pt>
                <c:pt idx="54023">
                  <c:v>1.0804600000000814E-3</c:v>
                </c:pt>
                <c:pt idx="54024">
                  <c:v>1.0804800000000815E-3</c:v>
                </c:pt>
                <c:pt idx="54025">
                  <c:v>1.0805000000000816E-3</c:v>
                </c:pt>
                <c:pt idx="54026">
                  <c:v>1.0805200000000817E-3</c:v>
                </c:pt>
                <c:pt idx="54027">
                  <c:v>1.0805400000000818E-3</c:v>
                </c:pt>
                <c:pt idx="54028">
                  <c:v>1.0805600000000819E-3</c:v>
                </c:pt>
                <c:pt idx="54029">
                  <c:v>1.080580000000082E-3</c:v>
                </c:pt>
                <c:pt idx="54030">
                  <c:v>1.0806000000000821E-3</c:v>
                </c:pt>
                <c:pt idx="54031">
                  <c:v>1.0806200000000822E-3</c:v>
                </c:pt>
                <c:pt idx="54032">
                  <c:v>1.0806400000000823E-3</c:v>
                </c:pt>
                <c:pt idx="54033">
                  <c:v>1.0806600000000824E-3</c:v>
                </c:pt>
                <c:pt idx="54034">
                  <c:v>1.0806800000000825E-3</c:v>
                </c:pt>
                <c:pt idx="54035">
                  <c:v>1.0807000000000826E-3</c:v>
                </c:pt>
                <c:pt idx="54036">
                  <c:v>1.0807200000000827E-3</c:v>
                </c:pt>
                <c:pt idx="54037">
                  <c:v>1.0807400000000828E-3</c:v>
                </c:pt>
                <c:pt idx="54038">
                  <c:v>1.0807600000000829E-3</c:v>
                </c:pt>
                <c:pt idx="54039">
                  <c:v>1.080780000000083E-3</c:v>
                </c:pt>
                <c:pt idx="54040">
                  <c:v>1.0808000000000831E-3</c:v>
                </c:pt>
                <c:pt idx="54041">
                  <c:v>1.0808200000000832E-3</c:v>
                </c:pt>
                <c:pt idx="54042">
                  <c:v>1.0808400000000833E-3</c:v>
                </c:pt>
                <c:pt idx="54043">
                  <c:v>1.0808600000000834E-3</c:v>
                </c:pt>
                <c:pt idx="54044">
                  <c:v>1.0808800000000835E-3</c:v>
                </c:pt>
                <c:pt idx="54045">
                  <c:v>1.0809000000000836E-3</c:v>
                </c:pt>
                <c:pt idx="54046">
                  <c:v>1.0809200000000837E-3</c:v>
                </c:pt>
                <c:pt idx="54047">
                  <c:v>1.0809400000000838E-3</c:v>
                </c:pt>
                <c:pt idx="54048">
                  <c:v>1.0809600000000839E-3</c:v>
                </c:pt>
                <c:pt idx="54049">
                  <c:v>1.080980000000084E-3</c:v>
                </c:pt>
                <c:pt idx="54050">
                  <c:v>1.0810000000000841E-3</c:v>
                </c:pt>
                <c:pt idx="54051">
                  <c:v>1.0810200000000842E-3</c:v>
                </c:pt>
                <c:pt idx="54052">
                  <c:v>1.0810400000000843E-3</c:v>
                </c:pt>
                <c:pt idx="54053">
                  <c:v>1.0810600000000844E-3</c:v>
                </c:pt>
                <c:pt idx="54054">
                  <c:v>1.0810800000000845E-3</c:v>
                </c:pt>
                <c:pt idx="54055">
                  <c:v>1.0811000000000846E-3</c:v>
                </c:pt>
                <c:pt idx="54056">
                  <c:v>1.0811200000000847E-3</c:v>
                </c:pt>
                <c:pt idx="54057">
                  <c:v>1.0811400000000848E-3</c:v>
                </c:pt>
                <c:pt idx="54058">
                  <c:v>1.0811600000000848E-3</c:v>
                </c:pt>
                <c:pt idx="54059">
                  <c:v>1.0811800000000849E-3</c:v>
                </c:pt>
                <c:pt idx="54060">
                  <c:v>1.081200000000085E-3</c:v>
                </c:pt>
                <c:pt idx="54061">
                  <c:v>1.0812200000000851E-3</c:v>
                </c:pt>
                <c:pt idx="54062">
                  <c:v>1.0812400000000852E-3</c:v>
                </c:pt>
                <c:pt idx="54063">
                  <c:v>1.0812600000000853E-3</c:v>
                </c:pt>
                <c:pt idx="54064">
                  <c:v>1.0812800000000854E-3</c:v>
                </c:pt>
                <c:pt idx="54065">
                  <c:v>1.0813000000000855E-3</c:v>
                </c:pt>
                <c:pt idx="54066">
                  <c:v>1.0813200000000856E-3</c:v>
                </c:pt>
                <c:pt idx="54067">
                  <c:v>1.0813400000000857E-3</c:v>
                </c:pt>
                <c:pt idx="54068">
                  <c:v>1.0813600000000858E-3</c:v>
                </c:pt>
                <c:pt idx="54069">
                  <c:v>1.0813800000000859E-3</c:v>
                </c:pt>
                <c:pt idx="54070">
                  <c:v>1.081400000000086E-3</c:v>
                </c:pt>
                <c:pt idx="54071">
                  <c:v>1.0814200000000861E-3</c:v>
                </c:pt>
                <c:pt idx="54072">
                  <c:v>1.0814400000000862E-3</c:v>
                </c:pt>
                <c:pt idx="54073">
                  <c:v>1.0814600000000863E-3</c:v>
                </c:pt>
                <c:pt idx="54074">
                  <c:v>1.0814800000000864E-3</c:v>
                </c:pt>
                <c:pt idx="54075">
                  <c:v>1.0815000000000865E-3</c:v>
                </c:pt>
                <c:pt idx="54076">
                  <c:v>1.0815200000000866E-3</c:v>
                </c:pt>
                <c:pt idx="54077">
                  <c:v>1.0815400000000867E-3</c:v>
                </c:pt>
                <c:pt idx="54078">
                  <c:v>1.0815600000000868E-3</c:v>
                </c:pt>
                <c:pt idx="54079">
                  <c:v>1.0815800000000869E-3</c:v>
                </c:pt>
                <c:pt idx="54080">
                  <c:v>1.081600000000087E-3</c:v>
                </c:pt>
                <c:pt idx="54081">
                  <c:v>1.0816200000000871E-3</c:v>
                </c:pt>
                <c:pt idx="54082">
                  <c:v>1.0816400000000872E-3</c:v>
                </c:pt>
                <c:pt idx="54083">
                  <c:v>1.0816600000000873E-3</c:v>
                </c:pt>
                <c:pt idx="54084">
                  <c:v>1.0816800000000874E-3</c:v>
                </c:pt>
                <c:pt idx="54085">
                  <c:v>1.0817000000000875E-3</c:v>
                </c:pt>
                <c:pt idx="54086">
                  <c:v>1.0817200000000876E-3</c:v>
                </c:pt>
                <c:pt idx="54087">
                  <c:v>1.0817400000000877E-3</c:v>
                </c:pt>
                <c:pt idx="54088">
                  <c:v>1.0817600000000878E-3</c:v>
                </c:pt>
                <c:pt idx="54089">
                  <c:v>1.0817800000000879E-3</c:v>
                </c:pt>
                <c:pt idx="54090">
                  <c:v>1.081800000000088E-3</c:v>
                </c:pt>
                <c:pt idx="54091">
                  <c:v>1.0818200000000881E-3</c:v>
                </c:pt>
                <c:pt idx="54092">
                  <c:v>1.0818400000000882E-3</c:v>
                </c:pt>
                <c:pt idx="54093">
                  <c:v>1.0818600000000883E-3</c:v>
                </c:pt>
                <c:pt idx="54094">
                  <c:v>1.0818800000000884E-3</c:v>
                </c:pt>
                <c:pt idx="54095">
                  <c:v>1.0819000000000885E-3</c:v>
                </c:pt>
                <c:pt idx="54096">
                  <c:v>1.0819200000000886E-3</c:v>
                </c:pt>
                <c:pt idx="54097">
                  <c:v>1.0819400000000887E-3</c:v>
                </c:pt>
                <c:pt idx="54098">
                  <c:v>1.0819600000000888E-3</c:v>
                </c:pt>
                <c:pt idx="54099">
                  <c:v>1.0819800000000889E-3</c:v>
                </c:pt>
                <c:pt idx="54100">
                  <c:v>1.082000000000089E-3</c:v>
                </c:pt>
                <c:pt idx="54101">
                  <c:v>1.0820200000000891E-3</c:v>
                </c:pt>
                <c:pt idx="54102">
                  <c:v>1.0820400000000892E-3</c:v>
                </c:pt>
                <c:pt idx="54103">
                  <c:v>1.0820600000000893E-3</c:v>
                </c:pt>
                <c:pt idx="54104">
                  <c:v>1.0820800000000894E-3</c:v>
                </c:pt>
                <c:pt idx="54105">
                  <c:v>1.0821000000000895E-3</c:v>
                </c:pt>
                <c:pt idx="54106">
                  <c:v>1.0821200000000896E-3</c:v>
                </c:pt>
                <c:pt idx="54107">
                  <c:v>1.0821400000000897E-3</c:v>
                </c:pt>
                <c:pt idx="54108">
                  <c:v>1.0821600000000898E-3</c:v>
                </c:pt>
                <c:pt idx="54109">
                  <c:v>1.0821800000000898E-3</c:v>
                </c:pt>
                <c:pt idx="54110">
                  <c:v>1.0822000000000899E-3</c:v>
                </c:pt>
                <c:pt idx="54111">
                  <c:v>1.08222000000009E-3</c:v>
                </c:pt>
                <c:pt idx="54112">
                  <c:v>1.0822400000000901E-3</c:v>
                </c:pt>
                <c:pt idx="54113">
                  <c:v>1.0822600000000902E-3</c:v>
                </c:pt>
                <c:pt idx="54114">
                  <c:v>1.0822800000000903E-3</c:v>
                </c:pt>
                <c:pt idx="54115">
                  <c:v>1.0823000000000904E-3</c:v>
                </c:pt>
                <c:pt idx="54116">
                  <c:v>1.0823200000000905E-3</c:v>
                </c:pt>
                <c:pt idx="54117">
                  <c:v>1.0823400000000906E-3</c:v>
                </c:pt>
                <c:pt idx="54118">
                  <c:v>1.0823600000000907E-3</c:v>
                </c:pt>
                <c:pt idx="54119">
                  <c:v>1.0823800000000908E-3</c:v>
                </c:pt>
                <c:pt idx="54120">
                  <c:v>1.0824000000000909E-3</c:v>
                </c:pt>
                <c:pt idx="54121">
                  <c:v>1.082420000000091E-3</c:v>
                </c:pt>
                <c:pt idx="54122">
                  <c:v>1.0824400000000911E-3</c:v>
                </c:pt>
                <c:pt idx="54123">
                  <c:v>1.0824600000000912E-3</c:v>
                </c:pt>
                <c:pt idx="54124">
                  <c:v>1.0824800000000913E-3</c:v>
                </c:pt>
                <c:pt idx="54125">
                  <c:v>1.0825000000000914E-3</c:v>
                </c:pt>
                <c:pt idx="54126">
                  <c:v>1.0825200000000915E-3</c:v>
                </c:pt>
                <c:pt idx="54127">
                  <c:v>1.0825400000000916E-3</c:v>
                </c:pt>
                <c:pt idx="54128">
                  <c:v>1.0825600000000917E-3</c:v>
                </c:pt>
                <c:pt idx="54129">
                  <c:v>1.0825800000000918E-3</c:v>
                </c:pt>
                <c:pt idx="54130">
                  <c:v>1.0826000000000919E-3</c:v>
                </c:pt>
                <c:pt idx="54131">
                  <c:v>1.082620000000092E-3</c:v>
                </c:pt>
                <c:pt idx="54132">
                  <c:v>1.0826400000000921E-3</c:v>
                </c:pt>
                <c:pt idx="54133">
                  <c:v>1.0826600000000922E-3</c:v>
                </c:pt>
                <c:pt idx="54134">
                  <c:v>1.0826800000000923E-3</c:v>
                </c:pt>
                <c:pt idx="54135">
                  <c:v>1.0827000000000924E-3</c:v>
                </c:pt>
                <c:pt idx="54136">
                  <c:v>1.0827200000000925E-3</c:v>
                </c:pt>
                <c:pt idx="54137">
                  <c:v>1.0827400000000926E-3</c:v>
                </c:pt>
                <c:pt idx="54138">
                  <c:v>1.0827600000000927E-3</c:v>
                </c:pt>
                <c:pt idx="54139">
                  <c:v>1.0827800000000928E-3</c:v>
                </c:pt>
                <c:pt idx="54140">
                  <c:v>1.0828000000000929E-3</c:v>
                </c:pt>
                <c:pt idx="54141">
                  <c:v>1.082820000000093E-3</c:v>
                </c:pt>
                <c:pt idx="54142">
                  <c:v>1.0828400000000931E-3</c:v>
                </c:pt>
                <c:pt idx="54143">
                  <c:v>1.0828600000000932E-3</c:v>
                </c:pt>
                <c:pt idx="54144">
                  <c:v>1.0828800000000933E-3</c:v>
                </c:pt>
                <c:pt idx="54145">
                  <c:v>1.0829000000000934E-3</c:v>
                </c:pt>
                <c:pt idx="54146">
                  <c:v>1.0829200000000935E-3</c:v>
                </c:pt>
                <c:pt idx="54147">
                  <c:v>1.0829400000000936E-3</c:v>
                </c:pt>
                <c:pt idx="54148">
                  <c:v>1.0829600000000937E-3</c:v>
                </c:pt>
                <c:pt idx="54149">
                  <c:v>1.0829800000000938E-3</c:v>
                </c:pt>
                <c:pt idx="54150">
                  <c:v>1.0830000000000939E-3</c:v>
                </c:pt>
                <c:pt idx="54151">
                  <c:v>1.083020000000094E-3</c:v>
                </c:pt>
                <c:pt idx="54152">
                  <c:v>1.0830400000000941E-3</c:v>
                </c:pt>
                <c:pt idx="54153">
                  <c:v>1.0830600000000942E-3</c:v>
                </c:pt>
                <c:pt idx="54154">
                  <c:v>1.0830800000000943E-3</c:v>
                </c:pt>
                <c:pt idx="54155">
                  <c:v>1.0831000000000944E-3</c:v>
                </c:pt>
                <c:pt idx="54156">
                  <c:v>1.0831200000000945E-3</c:v>
                </c:pt>
                <c:pt idx="54157">
                  <c:v>1.0831400000000946E-3</c:v>
                </c:pt>
                <c:pt idx="54158">
                  <c:v>1.0831600000000947E-3</c:v>
                </c:pt>
                <c:pt idx="54159">
                  <c:v>1.0831800000000948E-3</c:v>
                </c:pt>
                <c:pt idx="54160">
                  <c:v>1.0832000000000949E-3</c:v>
                </c:pt>
                <c:pt idx="54161">
                  <c:v>1.0832200000000949E-3</c:v>
                </c:pt>
                <c:pt idx="54162">
                  <c:v>1.083240000000095E-3</c:v>
                </c:pt>
                <c:pt idx="54163">
                  <c:v>1.0832600000000951E-3</c:v>
                </c:pt>
                <c:pt idx="54164">
                  <c:v>1.0832800000000952E-3</c:v>
                </c:pt>
                <c:pt idx="54165">
                  <c:v>1.0833000000000953E-3</c:v>
                </c:pt>
                <c:pt idx="54166">
                  <c:v>1.0833200000000954E-3</c:v>
                </c:pt>
                <c:pt idx="54167">
                  <c:v>1.0833400000000955E-3</c:v>
                </c:pt>
                <c:pt idx="54168">
                  <c:v>1.0833600000000956E-3</c:v>
                </c:pt>
                <c:pt idx="54169">
                  <c:v>1.0833800000000957E-3</c:v>
                </c:pt>
                <c:pt idx="54170">
                  <c:v>1.0834000000000958E-3</c:v>
                </c:pt>
                <c:pt idx="54171">
                  <c:v>1.0834200000000959E-3</c:v>
                </c:pt>
                <c:pt idx="54172">
                  <c:v>1.083440000000096E-3</c:v>
                </c:pt>
                <c:pt idx="54173">
                  <c:v>1.0834600000000961E-3</c:v>
                </c:pt>
                <c:pt idx="54174">
                  <c:v>1.0834800000000962E-3</c:v>
                </c:pt>
                <c:pt idx="54175">
                  <c:v>1.0835000000000963E-3</c:v>
                </c:pt>
                <c:pt idx="54176">
                  <c:v>1.0835200000000964E-3</c:v>
                </c:pt>
                <c:pt idx="54177">
                  <c:v>1.0835400000000965E-3</c:v>
                </c:pt>
                <c:pt idx="54178">
                  <c:v>1.0835600000000966E-3</c:v>
                </c:pt>
                <c:pt idx="54179">
                  <c:v>1.0835800000000967E-3</c:v>
                </c:pt>
                <c:pt idx="54180">
                  <c:v>1.0836000000000968E-3</c:v>
                </c:pt>
                <c:pt idx="54181">
                  <c:v>1.0836200000000969E-3</c:v>
                </c:pt>
                <c:pt idx="54182">
                  <c:v>1.083640000000097E-3</c:v>
                </c:pt>
                <c:pt idx="54183">
                  <c:v>1.0836600000000971E-3</c:v>
                </c:pt>
                <c:pt idx="54184">
                  <c:v>1.0836800000000972E-3</c:v>
                </c:pt>
                <c:pt idx="54185">
                  <c:v>1.0837000000000973E-3</c:v>
                </c:pt>
                <c:pt idx="54186">
                  <c:v>1.0837200000000974E-3</c:v>
                </c:pt>
                <c:pt idx="54187">
                  <c:v>1.0837400000000975E-3</c:v>
                </c:pt>
                <c:pt idx="54188">
                  <c:v>1.0837600000000976E-3</c:v>
                </c:pt>
                <c:pt idx="54189">
                  <c:v>1.0837800000000977E-3</c:v>
                </c:pt>
                <c:pt idx="54190">
                  <c:v>1.0838000000000978E-3</c:v>
                </c:pt>
                <c:pt idx="54191">
                  <c:v>1.0838200000000979E-3</c:v>
                </c:pt>
                <c:pt idx="54192">
                  <c:v>1.083840000000098E-3</c:v>
                </c:pt>
                <c:pt idx="54193">
                  <c:v>1.0838600000000981E-3</c:v>
                </c:pt>
                <c:pt idx="54194">
                  <c:v>1.0838800000000982E-3</c:v>
                </c:pt>
                <c:pt idx="54195">
                  <c:v>1.0839000000000983E-3</c:v>
                </c:pt>
                <c:pt idx="54196">
                  <c:v>1.0839200000000984E-3</c:v>
                </c:pt>
                <c:pt idx="54197">
                  <c:v>1.0839400000000985E-3</c:v>
                </c:pt>
                <c:pt idx="54198">
                  <c:v>1.0839600000000986E-3</c:v>
                </c:pt>
                <c:pt idx="54199">
                  <c:v>1.0839800000000987E-3</c:v>
                </c:pt>
                <c:pt idx="54200">
                  <c:v>1.0840000000000988E-3</c:v>
                </c:pt>
                <c:pt idx="54201">
                  <c:v>1.0840200000000989E-3</c:v>
                </c:pt>
                <c:pt idx="54202">
                  <c:v>1.084040000000099E-3</c:v>
                </c:pt>
                <c:pt idx="54203">
                  <c:v>1.0840600000000991E-3</c:v>
                </c:pt>
                <c:pt idx="54204">
                  <c:v>1.0840800000000992E-3</c:v>
                </c:pt>
                <c:pt idx="54205">
                  <c:v>1.0841000000000993E-3</c:v>
                </c:pt>
                <c:pt idx="54206">
                  <c:v>1.0841200000000994E-3</c:v>
                </c:pt>
                <c:pt idx="54207">
                  <c:v>1.0841400000000995E-3</c:v>
                </c:pt>
                <c:pt idx="54208">
                  <c:v>1.0841600000000996E-3</c:v>
                </c:pt>
                <c:pt idx="54209">
                  <c:v>1.0841800000000997E-3</c:v>
                </c:pt>
                <c:pt idx="54210">
                  <c:v>1.0842000000000998E-3</c:v>
                </c:pt>
                <c:pt idx="54211">
                  <c:v>1.0842200000000999E-3</c:v>
                </c:pt>
                <c:pt idx="54212">
                  <c:v>1.0842400000001E-3</c:v>
                </c:pt>
                <c:pt idx="54213">
                  <c:v>1.0842600000001E-3</c:v>
                </c:pt>
                <c:pt idx="54214">
                  <c:v>1.0842800000001001E-3</c:v>
                </c:pt>
                <c:pt idx="54215">
                  <c:v>1.0843000000001002E-3</c:v>
                </c:pt>
                <c:pt idx="54216">
                  <c:v>1.0843200000001003E-3</c:v>
                </c:pt>
                <c:pt idx="54217">
                  <c:v>1.0843400000001004E-3</c:v>
                </c:pt>
                <c:pt idx="54218">
                  <c:v>1.0843600000001005E-3</c:v>
                </c:pt>
                <c:pt idx="54219">
                  <c:v>1.0843800000001006E-3</c:v>
                </c:pt>
                <c:pt idx="54220">
                  <c:v>1.0844000000001007E-3</c:v>
                </c:pt>
                <c:pt idx="54221">
                  <c:v>1.0844200000001008E-3</c:v>
                </c:pt>
                <c:pt idx="54222">
                  <c:v>1.0844400000001009E-3</c:v>
                </c:pt>
                <c:pt idx="54223">
                  <c:v>1.084460000000101E-3</c:v>
                </c:pt>
                <c:pt idx="54224">
                  <c:v>1.0844800000001011E-3</c:v>
                </c:pt>
                <c:pt idx="54225">
                  <c:v>1.0845000000001012E-3</c:v>
                </c:pt>
                <c:pt idx="54226">
                  <c:v>1.0845200000001013E-3</c:v>
                </c:pt>
                <c:pt idx="54227">
                  <c:v>1.0845400000001014E-3</c:v>
                </c:pt>
                <c:pt idx="54228">
                  <c:v>1.0845600000001015E-3</c:v>
                </c:pt>
                <c:pt idx="54229">
                  <c:v>1.0845800000001016E-3</c:v>
                </c:pt>
                <c:pt idx="54230">
                  <c:v>1.0846000000001017E-3</c:v>
                </c:pt>
                <c:pt idx="54231">
                  <c:v>1.0846200000001018E-3</c:v>
                </c:pt>
                <c:pt idx="54232">
                  <c:v>1.0846400000001019E-3</c:v>
                </c:pt>
                <c:pt idx="54233">
                  <c:v>1.084660000000102E-3</c:v>
                </c:pt>
                <c:pt idx="54234">
                  <c:v>1.0846800000001021E-3</c:v>
                </c:pt>
                <c:pt idx="54235">
                  <c:v>1.0847000000001022E-3</c:v>
                </c:pt>
                <c:pt idx="54236">
                  <c:v>1.0847200000001023E-3</c:v>
                </c:pt>
                <c:pt idx="54237">
                  <c:v>1.0847400000001024E-3</c:v>
                </c:pt>
                <c:pt idx="54238">
                  <c:v>1.0847600000001025E-3</c:v>
                </c:pt>
                <c:pt idx="54239">
                  <c:v>1.0847800000001026E-3</c:v>
                </c:pt>
                <c:pt idx="54240">
                  <c:v>1.0848000000001027E-3</c:v>
                </c:pt>
                <c:pt idx="54241">
                  <c:v>1.0848200000001028E-3</c:v>
                </c:pt>
                <c:pt idx="54242">
                  <c:v>1.0848400000001029E-3</c:v>
                </c:pt>
                <c:pt idx="54243">
                  <c:v>1.084860000000103E-3</c:v>
                </c:pt>
                <c:pt idx="54244">
                  <c:v>1.0848800000001031E-3</c:v>
                </c:pt>
                <c:pt idx="54245">
                  <c:v>1.0849000000001032E-3</c:v>
                </c:pt>
                <c:pt idx="54246">
                  <c:v>1.0849200000001033E-3</c:v>
                </c:pt>
                <c:pt idx="54247">
                  <c:v>1.0849400000001034E-3</c:v>
                </c:pt>
                <c:pt idx="54248">
                  <c:v>1.0849600000001035E-3</c:v>
                </c:pt>
                <c:pt idx="54249">
                  <c:v>1.0849800000001036E-3</c:v>
                </c:pt>
                <c:pt idx="54250">
                  <c:v>1.0850000000001037E-3</c:v>
                </c:pt>
                <c:pt idx="54251">
                  <c:v>1.0850200000001038E-3</c:v>
                </c:pt>
                <c:pt idx="54252">
                  <c:v>1.0850400000001039E-3</c:v>
                </c:pt>
                <c:pt idx="54253">
                  <c:v>1.085060000000104E-3</c:v>
                </c:pt>
                <c:pt idx="54254">
                  <c:v>1.0850800000001041E-3</c:v>
                </c:pt>
                <c:pt idx="54255">
                  <c:v>1.0851000000001042E-3</c:v>
                </c:pt>
                <c:pt idx="54256">
                  <c:v>1.0851200000001043E-3</c:v>
                </c:pt>
                <c:pt idx="54257">
                  <c:v>1.0851400000001044E-3</c:v>
                </c:pt>
                <c:pt idx="54258">
                  <c:v>1.0851600000001045E-3</c:v>
                </c:pt>
                <c:pt idx="54259">
                  <c:v>1.0851800000001046E-3</c:v>
                </c:pt>
                <c:pt idx="54260">
                  <c:v>1.0852000000001047E-3</c:v>
                </c:pt>
                <c:pt idx="54261">
                  <c:v>1.0852200000001048E-3</c:v>
                </c:pt>
                <c:pt idx="54262">
                  <c:v>1.0852400000001049E-3</c:v>
                </c:pt>
                <c:pt idx="54263">
                  <c:v>1.085260000000105E-3</c:v>
                </c:pt>
                <c:pt idx="54264">
                  <c:v>1.085280000000105E-3</c:v>
                </c:pt>
                <c:pt idx="54265">
                  <c:v>1.0853000000001051E-3</c:v>
                </c:pt>
                <c:pt idx="54266">
                  <c:v>1.0853200000001052E-3</c:v>
                </c:pt>
                <c:pt idx="54267">
                  <c:v>1.0853400000001053E-3</c:v>
                </c:pt>
                <c:pt idx="54268">
                  <c:v>1.0853600000001054E-3</c:v>
                </c:pt>
                <c:pt idx="54269">
                  <c:v>1.0853800000001055E-3</c:v>
                </c:pt>
                <c:pt idx="54270">
                  <c:v>1.0854000000001056E-3</c:v>
                </c:pt>
                <c:pt idx="54271">
                  <c:v>1.0854200000001057E-3</c:v>
                </c:pt>
                <c:pt idx="54272">
                  <c:v>1.0854400000001058E-3</c:v>
                </c:pt>
                <c:pt idx="54273">
                  <c:v>1.0854600000001059E-3</c:v>
                </c:pt>
                <c:pt idx="54274">
                  <c:v>1.085480000000106E-3</c:v>
                </c:pt>
                <c:pt idx="54275">
                  <c:v>1.0855000000001061E-3</c:v>
                </c:pt>
                <c:pt idx="54276">
                  <c:v>1.0855200000001062E-3</c:v>
                </c:pt>
                <c:pt idx="54277">
                  <c:v>1.0855400000001063E-3</c:v>
                </c:pt>
                <c:pt idx="54278">
                  <c:v>1.0855600000001064E-3</c:v>
                </c:pt>
                <c:pt idx="54279">
                  <c:v>1.0855800000001065E-3</c:v>
                </c:pt>
                <c:pt idx="54280">
                  <c:v>1.0856000000001066E-3</c:v>
                </c:pt>
                <c:pt idx="54281">
                  <c:v>1.0856200000001067E-3</c:v>
                </c:pt>
                <c:pt idx="54282">
                  <c:v>1.0856400000001068E-3</c:v>
                </c:pt>
                <c:pt idx="54283">
                  <c:v>1.0856600000001069E-3</c:v>
                </c:pt>
                <c:pt idx="54284">
                  <c:v>1.085680000000107E-3</c:v>
                </c:pt>
                <c:pt idx="54285">
                  <c:v>1.0857000000001071E-3</c:v>
                </c:pt>
                <c:pt idx="54286">
                  <c:v>1.0857200000001072E-3</c:v>
                </c:pt>
                <c:pt idx="54287">
                  <c:v>1.0857400000001073E-3</c:v>
                </c:pt>
                <c:pt idx="54288">
                  <c:v>1.0857600000001074E-3</c:v>
                </c:pt>
                <c:pt idx="54289">
                  <c:v>1.0857800000001075E-3</c:v>
                </c:pt>
                <c:pt idx="54290">
                  <c:v>1.0858000000001076E-3</c:v>
                </c:pt>
                <c:pt idx="54291">
                  <c:v>1.0858200000001077E-3</c:v>
                </c:pt>
                <c:pt idx="54292">
                  <c:v>1.0858400000001078E-3</c:v>
                </c:pt>
                <c:pt idx="54293">
                  <c:v>1.0858600000001079E-3</c:v>
                </c:pt>
                <c:pt idx="54294">
                  <c:v>1.085880000000108E-3</c:v>
                </c:pt>
                <c:pt idx="54295">
                  <c:v>1.0859000000001081E-3</c:v>
                </c:pt>
                <c:pt idx="54296">
                  <c:v>1.0859200000001082E-3</c:v>
                </c:pt>
                <c:pt idx="54297">
                  <c:v>1.0859400000001083E-3</c:v>
                </c:pt>
                <c:pt idx="54298">
                  <c:v>1.0859600000001084E-3</c:v>
                </c:pt>
                <c:pt idx="54299">
                  <c:v>1.0859800000001085E-3</c:v>
                </c:pt>
                <c:pt idx="54300">
                  <c:v>1.0860000000001086E-3</c:v>
                </c:pt>
                <c:pt idx="54301">
                  <c:v>1.0860200000001087E-3</c:v>
                </c:pt>
                <c:pt idx="54302">
                  <c:v>1.0860400000001088E-3</c:v>
                </c:pt>
                <c:pt idx="54303">
                  <c:v>1.0860600000001089E-3</c:v>
                </c:pt>
                <c:pt idx="54304">
                  <c:v>1.086080000000109E-3</c:v>
                </c:pt>
                <c:pt idx="54305">
                  <c:v>1.0861000000001091E-3</c:v>
                </c:pt>
                <c:pt idx="54306">
                  <c:v>1.0861200000001092E-3</c:v>
                </c:pt>
                <c:pt idx="54307">
                  <c:v>1.0861400000001093E-3</c:v>
                </c:pt>
                <c:pt idx="54308">
                  <c:v>1.0861600000001094E-3</c:v>
                </c:pt>
                <c:pt idx="54309">
                  <c:v>1.0861800000001095E-3</c:v>
                </c:pt>
                <c:pt idx="54310">
                  <c:v>1.0862000000001096E-3</c:v>
                </c:pt>
                <c:pt idx="54311">
                  <c:v>1.0862200000001097E-3</c:v>
                </c:pt>
                <c:pt idx="54312">
                  <c:v>1.0862400000001098E-3</c:v>
                </c:pt>
                <c:pt idx="54313">
                  <c:v>1.0862600000001099E-3</c:v>
                </c:pt>
                <c:pt idx="54314">
                  <c:v>1.08628000000011E-3</c:v>
                </c:pt>
                <c:pt idx="54315">
                  <c:v>1.0863000000001101E-3</c:v>
                </c:pt>
                <c:pt idx="54316">
                  <c:v>1.0863200000001101E-3</c:v>
                </c:pt>
                <c:pt idx="54317">
                  <c:v>1.0863400000001102E-3</c:v>
                </c:pt>
                <c:pt idx="54318">
                  <c:v>1.0863600000001103E-3</c:v>
                </c:pt>
                <c:pt idx="54319">
                  <c:v>1.0863800000001104E-3</c:v>
                </c:pt>
                <c:pt idx="54320">
                  <c:v>1.0864000000001105E-3</c:v>
                </c:pt>
                <c:pt idx="54321">
                  <c:v>1.0864200000001106E-3</c:v>
                </c:pt>
                <c:pt idx="54322">
                  <c:v>1.0864400000001107E-3</c:v>
                </c:pt>
                <c:pt idx="54323">
                  <c:v>1.0864600000001108E-3</c:v>
                </c:pt>
                <c:pt idx="54324">
                  <c:v>1.0864800000001109E-3</c:v>
                </c:pt>
                <c:pt idx="54325">
                  <c:v>1.086500000000111E-3</c:v>
                </c:pt>
                <c:pt idx="54326">
                  <c:v>1.0865200000001111E-3</c:v>
                </c:pt>
                <c:pt idx="54327">
                  <c:v>1.0865400000001112E-3</c:v>
                </c:pt>
                <c:pt idx="54328">
                  <c:v>1.0865600000001113E-3</c:v>
                </c:pt>
                <c:pt idx="54329">
                  <c:v>1.0865800000001114E-3</c:v>
                </c:pt>
                <c:pt idx="54330">
                  <c:v>1.0866000000001115E-3</c:v>
                </c:pt>
                <c:pt idx="54331">
                  <c:v>1.0866200000001116E-3</c:v>
                </c:pt>
                <c:pt idx="54332">
                  <c:v>1.0866400000001117E-3</c:v>
                </c:pt>
                <c:pt idx="54333">
                  <c:v>1.0866600000001118E-3</c:v>
                </c:pt>
                <c:pt idx="54334">
                  <c:v>1.0866800000001119E-3</c:v>
                </c:pt>
                <c:pt idx="54335">
                  <c:v>1.086700000000112E-3</c:v>
                </c:pt>
                <c:pt idx="54336">
                  <c:v>1.0867200000001121E-3</c:v>
                </c:pt>
                <c:pt idx="54337">
                  <c:v>1.0867400000001122E-3</c:v>
                </c:pt>
                <c:pt idx="54338">
                  <c:v>1.0867600000001123E-3</c:v>
                </c:pt>
                <c:pt idx="54339">
                  <c:v>1.0867800000001124E-3</c:v>
                </c:pt>
                <c:pt idx="54340">
                  <c:v>1.0868000000001125E-3</c:v>
                </c:pt>
                <c:pt idx="54341">
                  <c:v>1.0868200000001126E-3</c:v>
                </c:pt>
                <c:pt idx="54342">
                  <c:v>1.0868400000001127E-3</c:v>
                </c:pt>
                <c:pt idx="54343">
                  <c:v>1.0868600000001128E-3</c:v>
                </c:pt>
                <c:pt idx="54344">
                  <c:v>1.0868800000001129E-3</c:v>
                </c:pt>
                <c:pt idx="54345">
                  <c:v>1.086900000000113E-3</c:v>
                </c:pt>
                <c:pt idx="54346">
                  <c:v>1.0869200000001131E-3</c:v>
                </c:pt>
                <c:pt idx="54347">
                  <c:v>1.0869400000001132E-3</c:v>
                </c:pt>
                <c:pt idx="54348">
                  <c:v>1.0869600000001133E-3</c:v>
                </c:pt>
                <c:pt idx="54349">
                  <c:v>1.0869800000001134E-3</c:v>
                </c:pt>
                <c:pt idx="54350">
                  <c:v>1.0870000000001135E-3</c:v>
                </c:pt>
                <c:pt idx="54351">
                  <c:v>1.0870200000001136E-3</c:v>
                </c:pt>
                <c:pt idx="54352">
                  <c:v>1.0870400000001137E-3</c:v>
                </c:pt>
                <c:pt idx="54353">
                  <c:v>1.0870600000001138E-3</c:v>
                </c:pt>
                <c:pt idx="54354">
                  <c:v>1.0870800000001139E-3</c:v>
                </c:pt>
                <c:pt idx="54355">
                  <c:v>1.087100000000114E-3</c:v>
                </c:pt>
                <c:pt idx="54356">
                  <c:v>1.0871200000001141E-3</c:v>
                </c:pt>
                <c:pt idx="54357">
                  <c:v>1.0871400000001142E-3</c:v>
                </c:pt>
                <c:pt idx="54358">
                  <c:v>1.0871600000001143E-3</c:v>
                </c:pt>
                <c:pt idx="54359">
                  <c:v>1.0871800000001144E-3</c:v>
                </c:pt>
                <c:pt idx="54360">
                  <c:v>1.0872000000001145E-3</c:v>
                </c:pt>
                <c:pt idx="54361">
                  <c:v>1.0872200000001146E-3</c:v>
                </c:pt>
                <c:pt idx="54362">
                  <c:v>1.0872400000001147E-3</c:v>
                </c:pt>
                <c:pt idx="54363">
                  <c:v>1.0872600000001148E-3</c:v>
                </c:pt>
                <c:pt idx="54364">
                  <c:v>1.0872800000001149E-3</c:v>
                </c:pt>
                <c:pt idx="54365">
                  <c:v>1.087300000000115E-3</c:v>
                </c:pt>
                <c:pt idx="54366">
                  <c:v>1.0873200000001151E-3</c:v>
                </c:pt>
                <c:pt idx="54367">
                  <c:v>1.0873400000001152E-3</c:v>
                </c:pt>
                <c:pt idx="54368">
                  <c:v>1.0873600000001152E-3</c:v>
                </c:pt>
                <c:pt idx="54369">
                  <c:v>1.0873800000001153E-3</c:v>
                </c:pt>
                <c:pt idx="54370">
                  <c:v>1.0874000000001154E-3</c:v>
                </c:pt>
                <c:pt idx="54371">
                  <c:v>1.0874200000001155E-3</c:v>
                </c:pt>
                <c:pt idx="54372">
                  <c:v>1.0874400000001156E-3</c:v>
                </c:pt>
                <c:pt idx="54373">
                  <c:v>1.0874600000001157E-3</c:v>
                </c:pt>
                <c:pt idx="54374">
                  <c:v>1.0874800000001158E-3</c:v>
                </c:pt>
                <c:pt idx="54375">
                  <c:v>1.0875000000001159E-3</c:v>
                </c:pt>
                <c:pt idx="54376">
                  <c:v>1.087520000000116E-3</c:v>
                </c:pt>
                <c:pt idx="54377">
                  <c:v>1.0875400000001161E-3</c:v>
                </c:pt>
                <c:pt idx="54378">
                  <c:v>1.0875600000001162E-3</c:v>
                </c:pt>
                <c:pt idx="54379">
                  <c:v>1.0875800000001163E-3</c:v>
                </c:pt>
                <c:pt idx="54380">
                  <c:v>1.0876000000001164E-3</c:v>
                </c:pt>
                <c:pt idx="54381">
                  <c:v>1.0876200000001165E-3</c:v>
                </c:pt>
                <c:pt idx="54382">
                  <c:v>1.0876400000001166E-3</c:v>
                </c:pt>
                <c:pt idx="54383">
                  <c:v>1.0876600000001167E-3</c:v>
                </c:pt>
                <c:pt idx="54384">
                  <c:v>1.0876800000001168E-3</c:v>
                </c:pt>
                <c:pt idx="54385">
                  <c:v>1.0877000000001169E-3</c:v>
                </c:pt>
                <c:pt idx="54386">
                  <c:v>1.087720000000117E-3</c:v>
                </c:pt>
                <c:pt idx="54387">
                  <c:v>1.0877400000001171E-3</c:v>
                </c:pt>
                <c:pt idx="54388">
                  <c:v>1.0877600000001172E-3</c:v>
                </c:pt>
                <c:pt idx="54389">
                  <c:v>1.0877800000001173E-3</c:v>
                </c:pt>
                <c:pt idx="54390">
                  <c:v>1.0878000000001174E-3</c:v>
                </c:pt>
                <c:pt idx="54391">
                  <c:v>1.0878200000001175E-3</c:v>
                </c:pt>
                <c:pt idx="54392">
                  <c:v>1.0878400000001176E-3</c:v>
                </c:pt>
                <c:pt idx="54393">
                  <c:v>1.0878600000001177E-3</c:v>
                </c:pt>
                <c:pt idx="54394">
                  <c:v>1.0878800000001178E-3</c:v>
                </c:pt>
                <c:pt idx="54395">
                  <c:v>1.0879000000001179E-3</c:v>
                </c:pt>
                <c:pt idx="54396">
                  <c:v>1.087920000000118E-3</c:v>
                </c:pt>
                <c:pt idx="54397">
                  <c:v>1.0879400000001181E-3</c:v>
                </c:pt>
                <c:pt idx="54398">
                  <c:v>1.0879600000001182E-3</c:v>
                </c:pt>
                <c:pt idx="54399">
                  <c:v>1.0879800000001183E-3</c:v>
                </c:pt>
                <c:pt idx="54400">
                  <c:v>1.0880000000001184E-3</c:v>
                </c:pt>
                <c:pt idx="54401">
                  <c:v>1.0880200000001185E-3</c:v>
                </c:pt>
                <c:pt idx="54402">
                  <c:v>1.0880400000001186E-3</c:v>
                </c:pt>
                <c:pt idx="54403">
                  <c:v>1.0880600000001187E-3</c:v>
                </c:pt>
                <c:pt idx="54404">
                  <c:v>1.0880800000001188E-3</c:v>
                </c:pt>
                <c:pt idx="54405">
                  <c:v>1.0881000000001189E-3</c:v>
                </c:pt>
                <c:pt idx="54406">
                  <c:v>1.088120000000119E-3</c:v>
                </c:pt>
                <c:pt idx="54407">
                  <c:v>1.0881400000001191E-3</c:v>
                </c:pt>
                <c:pt idx="54408">
                  <c:v>1.0881600000001192E-3</c:v>
                </c:pt>
                <c:pt idx="54409">
                  <c:v>1.0881800000001193E-3</c:v>
                </c:pt>
                <c:pt idx="54410">
                  <c:v>1.0882000000001194E-3</c:v>
                </c:pt>
                <c:pt idx="54411">
                  <c:v>1.0882200000001195E-3</c:v>
                </c:pt>
                <c:pt idx="54412">
                  <c:v>1.0882400000001196E-3</c:v>
                </c:pt>
                <c:pt idx="54413">
                  <c:v>1.0882600000001197E-3</c:v>
                </c:pt>
                <c:pt idx="54414">
                  <c:v>1.0882800000001198E-3</c:v>
                </c:pt>
                <c:pt idx="54415">
                  <c:v>1.0883000000001199E-3</c:v>
                </c:pt>
                <c:pt idx="54416">
                  <c:v>1.08832000000012E-3</c:v>
                </c:pt>
                <c:pt idx="54417">
                  <c:v>1.0883400000001201E-3</c:v>
                </c:pt>
                <c:pt idx="54418">
                  <c:v>1.0883600000001202E-3</c:v>
                </c:pt>
                <c:pt idx="54419">
                  <c:v>1.0883800000001202E-3</c:v>
                </c:pt>
                <c:pt idx="54420">
                  <c:v>1.0884000000001203E-3</c:v>
                </c:pt>
                <c:pt idx="54421">
                  <c:v>1.0884200000001204E-3</c:v>
                </c:pt>
                <c:pt idx="54422">
                  <c:v>1.0884400000001205E-3</c:v>
                </c:pt>
                <c:pt idx="54423">
                  <c:v>1.0884600000001206E-3</c:v>
                </c:pt>
                <c:pt idx="54424">
                  <c:v>1.0884800000001207E-3</c:v>
                </c:pt>
                <c:pt idx="54425">
                  <c:v>1.0885000000001208E-3</c:v>
                </c:pt>
                <c:pt idx="54426">
                  <c:v>1.0885200000001209E-3</c:v>
                </c:pt>
                <c:pt idx="54427">
                  <c:v>1.088540000000121E-3</c:v>
                </c:pt>
                <c:pt idx="54428">
                  <c:v>1.0885600000001211E-3</c:v>
                </c:pt>
                <c:pt idx="54429">
                  <c:v>1.0885800000001212E-3</c:v>
                </c:pt>
                <c:pt idx="54430">
                  <c:v>1.0886000000001213E-3</c:v>
                </c:pt>
                <c:pt idx="54431">
                  <c:v>1.0886200000001214E-3</c:v>
                </c:pt>
                <c:pt idx="54432">
                  <c:v>1.0886400000001215E-3</c:v>
                </c:pt>
                <c:pt idx="54433">
                  <c:v>1.0886600000001216E-3</c:v>
                </c:pt>
                <c:pt idx="54434">
                  <c:v>1.0886800000001217E-3</c:v>
                </c:pt>
                <c:pt idx="54435">
                  <c:v>1.0887000000001218E-3</c:v>
                </c:pt>
                <c:pt idx="54436">
                  <c:v>1.0887200000001219E-3</c:v>
                </c:pt>
                <c:pt idx="54437">
                  <c:v>1.088740000000122E-3</c:v>
                </c:pt>
                <c:pt idx="54438">
                  <c:v>1.0887600000001221E-3</c:v>
                </c:pt>
                <c:pt idx="54439">
                  <c:v>1.0887800000001222E-3</c:v>
                </c:pt>
                <c:pt idx="54440">
                  <c:v>1.0888000000001223E-3</c:v>
                </c:pt>
                <c:pt idx="54441">
                  <c:v>1.0888200000001224E-3</c:v>
                </c:pt>
                <c:pt idx="54442">
                  <c:v>1.0888400000001225E-3</c:v>
                </c:pt>
                <c:pt idx="54443">
                  <c:v>1.0888600000001226E-3</c:v>
                </c:pt>
                <c:pt idx="54444">
                  <c:v>1.0888800000001227E-3</c:v>
                </c:pt>
                <c:pt idx="54445">
                  <c:v>1.0889000000001228E-3</c:v>
                </c:pt>
                <c:pt idx="54446">
                  <c:v>1.0889200000001229E-3</c:v>
                </c:pt>
                <c:pt idx="54447">
                  <c:v>1.088940000000123E-3</c:v>
                </c:pt>
                <c:pt idx="54448">
                  <c:v>1.0889600000001231E-3</c:v>
                </c:pt>
                <c:pt idx="54449">
                  <c:v>1.0889800000001232E-3</c:v>
                </c:pt>
                <c:pt idx="54450">
                  <c:v>1.0890000000001233E-3</c:v>
                </c:pt>
                <c:pt idx="54451">
                  <c:v>1.0890200000001234E-3</c:v>
                </c:pt>
                <c:pt idx="54452">
                  <c:v>1.0890400000001235E-3</c:v>
                </c:pt>
                <c:pt idx="54453">
                  <c:v>1.0890600000001236E-3</c:v>
                </c:pt>
                <c:pt idx="54454">
                  <c:v>1.0890800000001237E-3</c:v>
                </c:pt>
                <c:pt idx="54455">
                  <c:v>1.0891000000001238E-3</c:v>
                </c:pt>
                <c:pt idx="54456">
                  <c:v>1.0891200000001239E-3</c:v>
                </c:pt>
                <c:pt idx="54457">
                  <c:v>1.089140000000124E-3</c:v>
                </c:pt>
                <c:pt idx="54458">
                  <c:v>1.0891600000001241E-3</c:v>
                </c:pt>
                <c:pt idx="54459">
                  <c:v>1.0891800000001242E-3</c:v>
                </c:pt>
                <c:pt idx="54460">
                  <c:v>1.0892000000001243E-3</c:v>
                </c:pt>
                <c:pt idx="54461">
                  <c:v>1.0892200000001244E-3</c:v>
                </c:pt>
                <c:pt idx="54462">
                  <c:v>1.0892400000001245E-3</c:v>
                </c:pt>
                <c:pt idx="54463">
                  <c:v>1.0892600000001246E-3</c:v>
                </c:pt>
                <c:pt idx="54464">
                  <c:v>1.0892800000001247E-3</c:v>
                </c:pt>
                <c:pt idx="54465">
                  <c:v>1.0893000000001248E-3</c:v>
                </c:pt>
                <c:pt idx="54466">
                  <c:v>1.0893200000001249E-3</c:v>
                </c:pt>
                <c:pt idx="54467">
                  <c:v>1.089340000000125E-3</c:v>
                </c:pt>
                <c:pt idx="54468">
                  <c:v>1.0893600000001251E-3</c:v>
                </c:pt>
                <c:pt idx="54469">
                  <c:v>1.0893800000001252E-3</c:v>
                </c:pt>
                <c:pt idx="54470">
                  <c:v>1.0894000000001253E-3</c:v>
                </c:pt>
                <c:pt idx="54471">
                  <c:v>1.0894200000001253E-3</c:v>
                </c:pt>
                <c:pt idx="54472">
                  <c:v>1.0894400000001254E-3</c:v>
                </c:pt>
                <c:pt idx="54473">
                  <c:v>1.0894600000001255E-3</c:v>
                </c:pt>
                <c:pt idx="54474">
                  <c:v>1.0894800000001256E-3</c:v>
                </c:pt>
                <c:pt idx="54475">
                  <c:v>1.0895000000001257E-3</c:v>
                </c:pt>
                <c:pt idx="54476">
                  <c:v>1.0895200000001258E-3</c:v>
                </c:pt>
                <c:pt idx="54477">
                  <c:v>1.0895400000001259E-3</c:v>
                </c:pt>
                <c:pt idx="54478">
                  <c:v>1.089560000000126E-3</c:v>
                </c:pt>
                <c:pt idx="54479">
                  <c:v>1.0895800000001261E-3</c:v>
                </c:pt>
                <c:pt idx="54480">
                  <c:v>1.0896000000001262E-3</c:v>
                </c:pt>
                <c:pt idx="54481">
                  <c:v>1.0896200000001263E-3</c:v>
                </c:pt>
                <c:pt idx="54482">
                  <c:v>1.0896400000001264E-3</c:v>
                </c:pt>
                <c:pt idx="54483">
                  <c:v>1.0896600000001265E-3</c:v>
                </c:pt>
                <c:pt idx="54484">
                  <c:v>1.0896800000001266E-3</c:v>
                </c:pt>
                <c:pt idx="54485">
                  <c:v>1.0897000000001267E-3</c:v>
                </c:pt>
                <c:pt idx="54486">
                  <c:v>1.0897200000001268E-3</c:v>
                </c:pt>
                <c:pt idx="54487">
                  <c:v>1.0897400000001269E-3</c:v>
                </c:pt>
                <c:pt idx="54488">
                  <c:v>1.089760000000127E-3</c:v>
                </c:pt>
                <c:pt idx="54489">
                  <c:v>1.0897800000001271E-3</c:v>
                </c:pt>
                <c:pt idx="54490">
                  <c:v>1.0898000000001272E-3</c:v>
                </c:pt>
                <c:pt idx="54491">
                  <c:v>1.0898200000001273E-3</c:v>
                </c:pt>
                <c:pt idx="54492">
                  <c:v>1.0898400000001274E-3</c:v>
                </c:pt>
                <c:pt idx="54493">
                  <c:v>1.0898600000001275E-3</c:v>
                </c:pt>
                <c:pt idx="54494">
                  <c:v>1.0898800000001276E-3</c:v>
                </c:pt>
                <c:pt idx="54495">
                  <c:v>1.0899000000001277E-3</c:v>
                </c:pt>
                <c:pt idx="54496">
                  <c:v>1.0899200000001278E-3</c:v>
                </c:pt>
                <c:pt idx="54497">
                  <c:v>1.0899400000001279E-3</c:v>
                </c:pt>
                <c:pt idx="54498">
                  <c:v>1.089960000000128E-3</c:v>
                </c:pt>
                <c:pt idx="54499">
                  <c:v>1.0899800000001281E-3</c:v>
                </c:pt>
                <c:pt idx="54500">
                  <c:v>1.0900000000001282E-3</c:v>
                </c:pt>
                <c:pt idx="54501">
                  <c:v>1.0900200000001283E-3</c:v>
                </c:pt>
                <c:pt idx="54502">
                  <c:v>1.0900400000001284E-3</c:v>
                </c:pt>
                <c:pt idx="54503">
                  <c:v>1.0900600000001285E-3</c:v>
                </c:pt>
                <c:pt idx="54504">
                  <c:v>1.0900800000001286E-3</c:v>
                </c:pt>
                <c:pt idx="54505">
                  <c:v>1.0901000000001287E-3</c:v>
                </c:pt>
                <c:pt idx="54506">
                  <c:v>1.0901200000001288E-3</c:v>
                </c:pt>
                <c:pt idx="54507">
                  <c:v>1.0901400000001289E-3</c:v>
                </c:pt>
                <c:pt idx="54508">
                  <c:v>1.090160000000129E-3</c:v>
                </c:pt>
                <c:pt idx="54509">
                  <c:v>1.0901800000001291E-3</c:v>
                </c:pt>
                <c:pt idx="54510">
                  <c:v>1.0902000000001292E-3</c:v>
                </c:pt>
                <c:pt idx="54511">
                  <c:v>1.0902200000001293E-3</c:v>
                </c:pt>
                <c:pt idx="54512">
                  <c:v>1.0902400000001294E-3</c:v>
                </c:pt>
                <c:pt idx="54513">
                  <c:v>1.0902600000001295E-3</c:v>
                </c:pt>
                <c:pt idx="54514">
                  <c:v>1.0902800000001296E-3</c:v>
                </c:pt>
                <c:pt idx="54515">
                  <c:v>1.0903000000001297E-3</c:v>
                </c:pt>
                <c:pt idx="54516">
                  <c:v>1.0903200000001298E-3</c:v>
                </c:pt>
                <c:pt idx="54517">
                  <c:v>1.0903400000001299E-3</c:v>
                </c:pt>
                <c:pt idx="54518">
                  <c:v>1.09036000000013E-3</c:v>
                </c:pt>
                <c:pt idx="54519">
                  <c:v>1.0903800000001301E-3</c:v>
                </c:pt>
                <c:pt idx="54520">
                  <c:v>1.0904000000001302E-3</c:v>
                </c:pt>
                <c:pt idx="54521">
                  <c:v>1.0904200000001303E-3</c:v>
                </c:pt>
                <c:pt idx="54522">
                  <c:v>1.0904400000001304E-3</c:v>
                </c:pt>
                <c:pt idx="54523">
                  <c:v>1.0904600000001304E-3</c:v>
                </c:pt>
                <c:pt idx="54524">
                  <c:v>1.0904800000001305E-3</c:v>
                </c:pt>
                <c:pt idx="54525">
                  <c:v>1.0905000000001306E-3</c:v>
                </c:pt>
                <c:pt idx="54526">
                  <c:v>1.0905200000001307E-3</c:v>
                </c:pt>
                <c:pt idx="54527">
                  <c:v>1.0905400000001308E-3</c:v>
                </c:pt>
                <c:pt idx="54528">
                  <c:v>1.0905600000001309E-3</c:v>
                </c:pt>
                <c:pt idx="54529">
                  <c:v>1.090580000000131E-3</c:v>
                </c:pt>
                <c:pt idx="54530">
                  <c:v>1.0906000000001311E-3</c:v>
                </c:pt>
                <c:pt idx="54531">
                  <c:v>1.0906200000001312E-3</c:v>
                </c:pt>
                <c:pt idx="54532">
                  <c:v>1.0906400000001313E-3</c:v>
                </c:pt>
                <c:pt idx="54533">
                  <c:v>1.0906600000001314E-3</c:v>
                </c:pt>
                <c:pt idx="54534">
                  <c:v>1.0906800000001315E-3</c:v>
                </c:pt>
                <c:pt idx="54535">
                  <c:v>1.0907000000001316E-3</c:v>
                </c:pt>
                <c:pt idx="54536">
                  <c:v>1.0907200000001317E-3</c:v>
                </c:pt>
                <c:pt idx="54537">
                  <c:v>1.0907400000001318E-3</c:v>
                </c:pt>
                <c:pt idx="54538">
                  <c:v>1.0907600000001319E-3</c:v>
                </c:pt>
                <c:pt idx="54539">
                  <c:v>1.090780000000132E-3</c:v>
                </c:pt>
                <c:pt idx="54540">
                  <c:v>1.0908000000001321E-3</c:v>
                </c:pt>
                <c:pt idx="54541">
                  <c:v>1.0908200000001322E-3</c:v>
                </c:pt>
                <c:pt idx="54542">
                  <c:v>1.0908400000001323E-3</c:v>
                </c:pt>
                <c:pt idx="54543">
                  <c:v>1.0908600000001324E-3</c:v>
                </c:pt>
                <c:pt idx="54544">
                  <c:v>1.0908800000001325E-3</c:v>
                </c:pt>
                <c:pt idx="54545">
                  <c:v>1.0909000000001326E-3</c:v>
                </c:pt>
                <c:pt idx="54546">
                  <c:v>1.0909200000001327E-3</c:v>
                </c:pt>
                <c:pt idx="54547">
                  <c:v>1.0909400000001328E-3</c:v>
                </c:pt>
                <c:pt idx="54548">
                  <c:v>1.0909600000001329E-3</c:v>
                </c:pt>
                <c:pt idx="54549">
                  <c:v>1.090980000000133E-3</c:v>
                </c:pt>
                <c:pt idx="54550">
                  <c:v>1.0910000000001331E-3</c:v>
                </c:pt>
                <c:pt idx="54551">
                  <c:v>1.0910200000001332E-3</c:v>
                </c:pt>
                <c:pt idx="54552">
                  <c:v>1.0910400000001333E-3</c:v>
                </c:pt>
                <c:pt idx="54553">
                  <c:v>1.0910600000001334E-3</c:v>
                </c:pt>
                <c:pt idx="54554">
                  <c:v>1.0910800000001335E-3</c:v>
                </c:pt>
                <c:pt idx="54555">
                  <c:v>1.0911000000001336E-3</c:v>
                </c:pt>
                <c:pt idx="54556">
                  <c:v>1.0911200000001337E-3</c:v>
                </c:pt>
                <c:pt idx="54557">
                  <c:v>1.0911400000001338E-3</c:v>
                </c:pt>
                <c:pt idx="54558">
                  <c:v>1.0911600000001339E-3</c:v>
                </c:pt>
                <c:pt idx="54559">
                  <c:v>1.091180000000134E-3</c:v>
                </c:pt>
                <c:pt idx="54560">
                  <c:v>1.0912000000001341E-3</c:v>
                </c:pt>
                <c:pt idx="54561">
                  <c:v>1.0912200000001342E-3</c:v>
                </c:pt>
                <c:pt idx="54562">
                  <c:v>1.0912400000001343E-3</c:v>
                </c:pt>
                <c:pt idx="54563">
                  <c:v>1.0912600000001344E-3</c:v>
                </c:pt>
                <c:pt idx="54564">
                  <c:v>1.0912800000001345E-3</c:v>
                </c:pt>
                <c:pt idx="54565">
                  <c:v>1.0913000000001346E-3</c:v>
                </c:pt>
                <c:pt idx="54566">
                  <c:v>1.0913200000001347E-3</c:v>
                </c:pt>
                <c:pt idx="54567">
                  <c:v>1.0913400000001348E-3</c:v>
                </c:pt>
                <c:pt idx="54568">
                  <c:v>1.0913600000001349E-3</c:v>
                </c:pt>
                <c:pt idx="54569">
                  <c:v>1.091380000000135E-3</c:v>
                </c:pt>
                <c:pt idx="54570">
                  <c:v>1.0914000000001351E-3</c:v>
                </c:pt>
                <c:pt idx="54571">
                  <c:v>1.0914200000001352E-3</c:v>
                </c:pt>
                <c:pt idx="54572">
                  <c:v>1.0914400000001353E-3</c:v>
                </c:pt>
                <c:pt idx="54573">
                  <c:v>1.0914600000001354E-3</c:v>
                </c:pt>
                <c:pt idx="54574">
                  <c:v>1.0914800000001354E-3</c:v>
                </c:pt>
                <c:pt idx="54575">
                  <c:v>1.0915000000001355E-3</c:v>
                </c:pt>
                <c:pt idx="54576">
                  <c:v>1.0915200000001356E-3</c:v>
                </c:pt>
                <c:pt idx="54577">
                  <c:v>1.0915400000001357E-3</c:v>
                </c:pt>
                <c:pt idx="54578">
                  <c:v>1.0915600000001358E-3</c:v>
                </c:pt>
                <c:pt idx="54579">
                  <c:v>1.0915800000001359E-3</c:v>
                </c:pt>
                <c:pt idx="54580">
                  <c:v>1.091600000000136E-3</c:v>
                </c:pt>
                <c:pt idx="54581">
                  <c:v>1.0916200000001361E-3</c:v>
                </c:pt>
                <c:pt idx="54582">
                  <c:v>1.0916400000001362E-3</c:v>
                </c:pt>
                <c:pt idx="54583">
                  <c:v>1.0916600000001363E-3</c:v>
                </c:pt>
                <c:pt idx="54584">
                  <c:v>1.0916800000001364E-3</c:v>
                </c:pt>
                <c:pt idx="54585">
                  <c:v>1.0917000000001365E-3</c:v>
                </c:pt>
                <c:pt idx="54586">
                  <c:v>1.0917200000001366E-3</c:v>
                </c:pt>
                <c:pt idx="54587">
                  <c:v>1.0917400000001367E-3</c:v>
                </c:pt>
                <c:pt idx="54588">
                  <c:v>1.0917600000001368E-3</c:v>
                </c:pt>
                <c:pt idx="54589">
                  <c:v>1.0917800000001369E-3</c:v>
                </c:pt>
                <c:pt idx="54590">
                  <c:v>1.091800000000137E-3</c:v>
                </c:pt>
                <c:pt idx="54591">
                  <c:v>1.0918200000001371E-3</c:v>
                </c:pt>
                <c:pt idx="54592">
                  <c:v>1.0918400000001372E-3</c:v>
                </c:pt>
                <c:pt idx="54593">
                  <c:v>1.0918600000001373E-3</c:v>
                </c:pt>
                <c:pt idx="54594">
                  <c:v>1.0918800000001374E-3</c:v>
                </c:pt>
                <c:pt idx="54595">
                  <c:v>1.0919000000001375E-3</c:v>
                </c:pt>
                <c:pt idx="54596">
                  <c:v>1.0919200000001376E-3</c:v>
                </c:pt>
                <c:pt idx="54597">
                  <c:v>1.0919400000001377E-3</c:v>
                </c:pt>
                <c:pt idx="54598">
                  <c:v>1.0919600000001378E-3</c:v>
                </c:pt>
                <c:pt idx="54599">
                  <c:v>1.0919800000001379E-3</c:v>
                </c:pt>
                <c:pt idx="54600">
                  <c:v>1.092000000000138E-3</c:v>
                </c:pt>
                <c:pt idx="54601">
                  <c:v>1.0920200000001381E-3</c:v>
                </c:pt>
                <c:pt idx="54602">
                  <c:v>1.0920400000001382E-3</c:v>
                </c:pt>
                <c:pt idx="54603">
                  <c:v>1.0920600000001383E-3</c:v>
                </c:pt>
                <c:pt idx="54604">
                  <c:v>1.0920800000001384E-3</c:v>
                </c:pt>
                <c:pt idx="54605">
                  <c:v>1.0921000000001385E-3</c:v>
                </c:pt>
                <c:pt idx="54606">
                  <c:v>1.0921200000001386E-3</c:v>
                </c:pt>
                <c:pt idx="54607">
                  <c:v>1.0921400000001387E-3</c:v>
                </c:pt>
                <c:pt idx="54608">
                  <c:v>1.0921600000001388E-3</c:v>
                </c:pt>
                <c:pt idx="54609">
                  <c:v>1.0921800000001389E-3</c:v>
                </c:pt>
                <c:pt idx="54610">
                  <c:v>1.092200000000139E-3</c:v>
                </c:pt>
                <c:pt idx="54611">
                  <c:v>1.0922200000001391E-3</c:v>
                </c:pt>
                <c:pt idx="54612">
                  <c:v>1.0922400000001392E-3</c:v>
                </c:pt>
                <c:pt idx="54613">
                  <c:v>1.0922600000001393E-3</c:v>
                </c:pt>
                <c:pt idx="54614">
                  <c:v>1.0922800000001394E-3</c:v>
                </c:pt>
                <c:pt idx="54615">
                  <c:v>1.0923000000001395E-3</c:v>
                </c:pt>
                <c:pt idx="54616">
                  <c:v>1.0923200000001396E-3</c:v>
                </c:pt>
                <c:pt idx="54617">
                  <c:v>1.0923400000001397E-3</c:v>
                </c:pt>
                <c:pt idx="54618">
                  <c:v>1.0923600000001398E-3</c:v>
                </c:pt>
                <c:pt idx="54619">
                  <c:v>1.0923800000001399E-3</c:v>
                </c:pt>
                <c:pt idx="54620">
                  <c:v>1.09240000000014E-3</c:v>
                </c:pt>
                <c:pt idx="54621">
                  <c:v>1.0924200000001401E-3</c:v>
                </c:pt>
                <c:pt idx="54622">
                  <c:v>1.0924400000001402E-3</c:v>
                </c:pt>
                <c:pt idx="54623">
                  <c:v>1.0924600000001403E-3</c:v>
                </c:pt>
                <c:pt idx="54624">
                  <c:v>1.0924800000001404E-3</c:v>
                </c:pt>
                <c:pt idx="54625">
                  <c:v>1.0925000000001405E-3</c:v>
                </c:pt>
                <c:pt idx="54626">
                  <c:v>1.0925200000001405E-3</c:v>
                </c:pt>
                <c:pt idx="54627">
                  <c:v>1.0925400000001406E-3</c:v>
                </c:pt>
                <c:pt idx="54628">
                  <c:v>1.0925600000001407E-3</c:v>
                </c:pt>
                <c:pt idx="54629">
                  <c:v>1.0925800000001408E-3</c:v>
                </c:pt>
                <c:pt idx="54630">
                  <c:v>1.0926000000001409E-3</c:v>
                </c:pt>
                <c:pt idx="54631">
                  <c:v>1.092620000000141E-3</c:v>
                </c:pt>
                <c:pt idx="54632">
                  <c:v>1.0926400000001411E-3</c:v>
                </c:pt>
                <c:pt idx="54633">
                  <c:v>1.0926600000001412E-3</c:v>
                </c:pt>
                <c:pt idx="54634">
                  <c:v>1.0926800000001413E-3</c:v>
                </c:pt>
                <c:pt idx="54635">
                  <c:v>1.0927000000001414E-3</c:v>
                </c:pt>
                <c:pt idx="54636">
                  <c:v>1.0927200000001415E-3</c:v>
                </c:pt>
                <c:pt idx="54637">
                  <c:v>1.0927400000001416E-3</c:v>
                </c:pt>
                <c:pt idx="54638">
                  <c:v>1.0927600000001417E-3</c:v>
                </c:pt>
                <c:pt idx="54639">
                  <c:v>1.0927800000001418E-3</c:v>
                </c:pt>
                <c:pt idx="54640">
                  <c:v>1.0928000000001419E-3</c:v>
                </c:pt>
                <c:pt idx="54641">
                  <c:v>1.092820000000142E-3</c:v>
                </c:pt>
                <c:pt idx="54642">
                  <c:v>1.0928400000001421E-3</c:v>
                </c:pt>
                <c:pt idx="54643">
                  <c:v>1.0928600000001422E-3</c:v>
                </c:pt>
                <c:pt idx="54644">
                  <c:v>1.0928800000001423E-3</c:v>
                </c:pt>
                <c:pt idx="54645">
                  <c:v>1.0929000000001424E-3</c:v>
                </c:pt>
                <c:pt idx="54646">
                  <c:v>1.0929200000001425E-3</c:v>
                </c:pt>
                <c:pt idx="54647">
                  <c:v>1.0929400000001426E-3</c:v>
                </c:pt>
                <c:pt idx="54648">
                  <c:v>1.0929600000001427E-3</c:v>
                </c:pt>
                <c:pt idx="54649">
                  <c:v>1.0929800000001428E-3</c:v>
                </c:pt>
                <c:pt idx="54650">
                  <c:v>1.0930000000001429E-3</c:v>
                </c:pt>
                <c:pt idx="54651">
                  <c:v>1.093020000000143E-3</c:v>
                </c:pt>
                <c:pt idx="54652">
                  <c:v>1.0930400000001431E-3</c:v>
                </c:pt>
                <c:pt idx="54653">
                  <c:v>1.0930600000001432E-3</c:v>
                </c:pt>
                <c:pt idx="54654">
                  <c:v>1.0930800000001433E-3</c:v>
                </c:pt>
                <c:pt idx="54655">
                  <c:v>1.0931000000001434E-3</c:v>
                </c:pt>
                <c:pt idx="54656">
                  <c:v>1.0931200000001435E-3</c:v>
                </c:pt>
                <c:pt idx="54657">
                  <c:v>1.0931400000001436E-3</c:v>
                </c:pt>
                <c:pt idx="54658">
                  <c:v>1.0931600000001437E-3</c:v>
                </c:pt>
                <c:pt idx="54659">
                  <c:v>1.0931800000001438E-3</c:v>
                </c:pt>
                <c:pt idx="54660">
                  <c:v>1.0932000000001439E-3</c:v>
                </c:pt>
                <c:pt idx="54661">
                  <c:v>1.093220000000144E-3</c:v>
                </c:pt>
                <c:pt idx="54662">
                  <c:v>1.0932400000001441E-3</c:v>
                </c:pt>
                <c:pt idx="54663">
                  <c:v>1.0932600000001442E-3</c:v>
                </c:pt>
                <c:pt idx="54664">
                  <c:v>1.0932800000001443E-3</c:v>
                </c:pt>
                <c:pt idx="54665">
                  <c:v>1.0933000000001444E-3</c:v>
                </c:pt>
                <c:pt idx="54666">
                  <c:v>1.0933200000001445E-3</c:v>
                </c:pt>
                <c:pt idx="54667">
                  <c:v>1.0933400000001446E-3</c:v>
                </c:pt>
                <c:pt idx="54668">
                  <c:v>1.0933600000001447E-3</c:v>
                </c:pt>
                <c:pt idx="54669">
                  <c:v>1.0933800000001448E-3</c:v>
                </c:pt>
                <c:pt idx="54670">
                  <c:v>1.0934000000001449E-3</c:v>
                </c:pt>
                <c:pt idx="54671">
                  <c:v>1.093420000000145E-3</c:v>
                </c:pt>
                <c:pt idx="54672">
                  <c:v>1.0934400000001451E-3</c:v>
                </c:pt>
                <c:pt idx="54673">
                  <c:v>1.0934600000001452E-3</c:v>
                </c:pt>
                <c:pt idx="54674">
                  <c:v>1.0934800000001453E-3</c:v>
                </c:pt>
                <c:pt idx="54675">
                  <c:v>1.0935000000001454E-3</c:v>
                </c:pt>
                <c:pt idx="54676">
                  <c:v>1.0935200000001455E-3</c:v>
                </c:pt>
                <c:pt idx="54677">
                  <c:v>1.0935400000001456E-3</c:v>
                </c:pt>
                <c:pt idx="54678">
                  <c:v>1.0935600000001456E-3</c:v>
                </c:pt>
                <c:pt idx="54679">
                  <c:v>1.0935800000001457E-3</c:v>
                </c:pt>
                <c:pt idx="54680">
                  <c:v>1.0936000000001458E-3</c:v>
                </c:pt>
                <c:pt idx="54681">
                  <c:v>1.0936200000001459E-3</c:v>
                </c:pt>
                <c:pt idx="54682">
                  <c:v>1.093640000000146E-3</c:v>
                </c:pt>
                <c:pt idx="54683">
                  <c:v>1.0936600000001461E-3</c:v>
                </c:pt>
                <c:pt idx="54684">
                  <c:v>1.0936800000001462E-3</c:v>
                </c:pt>
                <c:pt idx="54685">
                  <c:v>1.0937000000001463E-3</c:v>
                </c:pt>
                <c:pt idx="54686">
                  <c:v>1.0937200000001464E-3</c:v>
                </c:pt>
                <c:pt idx="54687">
                  <c:v>1.0937400000001465E-3</c:v>
                </c:pt>
                <c:pt idx="54688">
                  <c:v>1.0937600000001466E-3</c:v>
                </c:pt>
                <c:pt idx="54689">
                  <c:v>1.0937800000001467E-3</c:v>
                </c:pt>
                <c:pt idx="54690">
                  <c:v>1.0938000000001468E-3</c:v>
                </c:pt>
                <c:pt idx="54691">
                  <c:v>1.0938200000001469E-3</c:v>
                </c:pt>
                <c:pt idx="54692">
                  <c:v>1.093840000000147E-3</c:v>
                </c:pt>
                <c:pt idx="54693">
                  <c:v>1.0938600000001471E-3</c:v>
                </c:pt>
                <c:pt idx="54694">
                  <c:v>1.0938800000001472E-3</c:v>
                </c:pt>
                <c:pt idx="54695">
                  <c:v>1.0939000000001473E-3</c:v>
                </c:pt>
                <c:pt idx="54696">
                  <c:v>1.0939200000001474E-3</c:v>
                </c:pt>
                <c:pt idx="54697">
                  <c:v>1.0939400000001475E-3</c:v>
                </c:pt>
                <c:pt idx="54698">
                  <c:v>1.0939600000001476E-3</c:v>
                </c:pt>
                <c:pt idx="54699">
                  <c:v>1.0939800000001477E-3</c:v>
                </c:pt>
                <c:pt idx="54700">
                  <c:v>1.0940000000001478E-3</c:v>
                </c:pt>
                <c:pt idx="54701">
                  <c:v>1.0940200000001479E-3</c:v>
                </c:pt>
                <c:pt idx="54702">
                  <c:v>1.094040000000148E-3</c:v>
                </c:pt>
                <c:pt idx="54703">
                  <c:v>1.0940600000001481E-3</c:v>
                </c:pt>
                <c:pt idx="54704">
                  <c:v>1.0940800000001482E-3</c:v>
                </c:pt>
                <c:pt idx="54705">
                  <c:v>1.0941000000001483E-3</c:v>
                </c:pt>
                <c:pt idx="54706">
                  <c:v>1.0941200000001484E-3</c:v>
                </c:pt>
                <c:pt idx="54707">
                  <c:v>1.0941400000001485E-3</c:v>
                </c:pt>
                <c:pt idx="54708">
                  <c:v>1.0941600000001486E-3</c:v>
                </c:pt>
                <c:pt idx="54709">
                  <c:v>1.0941800000001487E-3</c:v>
                </c:pt>
                <c:pt idx="54710">
                  <c:v>1.0942000000001488E-3</c:v>
                </c:pt>
                <c:pt idx="54711">
                  <c:v>1.0942200000001489E-3</c:v>
                </c:pt>
                <c:pt idx="54712">
                  <c:v>1.094240000000149E-3</c:v>
                </c:pt>
                <c:pt idx="54713">
                  <c:v>1.0942600000001491E-3</c:v>
                </c:pt>
                <c:pt idx="54714">
                  <c:v>1.0942800000001492E-3</c:v>
                </c:pt>
                <c:pt idx="54715">
                  <c:v>1.0943000000001493E-3</c:v>
                </c:pt>
                <c:pt idx="54716">
                  <c:v>1.0943200000001494E-3</c:v>
                </c:pt>
                <c:pt idx="54717">
                  <c:v>1.0943400000001495E-3</c:v>
                </c:pt>
                <c:pt idx="54718">
                  <c:v>1.0943600000001496E-3</c:v>
                </c:pt>
                <c:pt idx="54719">
                  <c:v>1.0943800000001497E-3</c:v>
                </c:pt>
                <c:pt idx="54720">
                  <c:v>1.0944000000001498E-3</c:v>
                </c:pt>
                <c:pt idx="54721">
                  <c:v>1.0944200000001499E-3</c:v>
                </c:pt>
                <c:pt idx="54722">
                  <c:v>1.09444000000015E-3</c:v>
                </c:pt>
                <c:pt idx="54723">
                  <c:v>1.0944600000001501E-3</c:v>
                </c:pt>
                <c:pt idx="54724">
                  <c:v>1.0944800000001502E-3</c:v>
                </c:pt>
                <c:pt idx="54725">
                  <c:v>1.0945000000001503E-3</c:v>
                </c:pt>
                <c:pt idx="54726">
                  <c:v>1.0945200000001504E-3</c:v>
                </c:pt>
                <c:pt idx="54727">
                  <c:v>1.0945400000001505E-3</c:v>
                </c:pt>
                <c:pt idx="54728">
                  <c:v>1.0945600000001506E-3</c:v>
                </c:pt>
                <c:pt idx="54729">
                  <c:v>1.0945800000001506E-3</c:v>
                </c:pt>
                <c:pt idx="54730">
                  <c:v>1.0946000000001507E-3</c:v>
                </c:pt>
                <c:pt idx="54731">
                  <c:v>1.0946200000001508E-3</c:v>
                </c:pt>
                <c:pt idx="54732">
                  <c:v>1.0946400000001509E-3</c:v>
                </c:pt>
                <c:pt idx="54733">
                  <c:v>1.094660000000151E-3</c:v>
                </c:pt>
                <c:pt idx="54734">
                  <c:v>1.0946800000001511E-3</c:v>
                </c:pt>
                <c:pt idx="54735">
                  <c:v>1.0947000000001512E-3</c:v>
                </c:pt>
                <c:pt idx="54736">
                  <c:v>1.0947200000001513E-3</c:v>
                </c:pt>
                <c:pt idx="54737">
                  <c:v>1.0947400000001514E-3</c:v>
                </c:pt>
                <c:pt idx="54738">
                  <c:v>1.0947600000001515E-3</c:v>
                </c:pt>
                <c:pt idx="54739">
                  <c:v>1.0947800000001516E-3</c:v>
                </c:pt>
                <c:pt idx="54740">
                  <c:v>1.0948000000001517E-3</c:v>
                </c:pt>
                <c:pt idx="54741">
                  <c:v>1.0948200000001518E-3</c:v>
                </c:pt>
                <c:pt idx="54742">
                  <c:v>1.0948400000001519E-3</c:v>
                </c:pt>
                <c:pt idx="54743">
                  <c:v>1.094860000000152E-3</c:v>
                </c:pt>
                <c:pt idx="54744">
                  <c:v>1.0948800000001521E-3</c:v>
                </c:pt>
                <c:pt idx="54745">
                  <c:v>1.0949000000001522E-3</c:v>
                </c:pt>
                <c:pt idx="54746">
                  <c:v>1.0949200000001523E-3</c:v>
                </c:pt>
                <c:pt idx="54747">
                  <c:v>1.0949400000001524E-3</c:v>
                </c:pt>
                <c:pt idx="54748">
                  <c:v>1.0949600000001525E-3</c:v>
                </c:pt>
                <c:pt idx="54749">
                  <c:v>1.0949800000001526E-3</c:v>
                </c:pt>
                <c:pt idx="54750">
                  <c:v>1.0950000000001527E-3</c:v>
                </c:pt>
                <c:pt idx="54751">
                  <c:v>1.0950200000001528E-3</c:v>
                </c:pt>
                <c:pt idx="54752">
                  <c:v>1.0950400000001529E-3</c:v>
                </c:pt>
                <c:pt idx="54753">
                  <c:v>1.095060000000153E-3</c:v>
                </c:pt>
                <c:pt idx="54754">
                  <c:v>1.0950800000001531E-3</c:v>
                </c:pt>
                <c:pt idx="54755">
                  <c:v>1.0951000000001532E-3</c:v>
                </c:pt>
                <c:pt idx="54756">
                  <c:v>1.0951200000001533E-3</c:v>
                </c:pt>
                <c:pt idx="54757">
                  <c:v>1.0951400000001534E-3</c:v>
                </c:pt>
                <c:pt idx="54758">
                  <c:v>1.0951600000001535E-3</c:v>
                </c:pt>
                <c:pt idx="54759">
                  <c:v>1.0951800000001536E-3</c:v>
                </c:pt>
                <c:pt idx="54760">
                  <c:v>1.0952000000001537E-3</c:v>
                </c:pt>
                <c:pt idx="54761">
                  <c:v>1.0952200000001538E-3</c:v>
                </c:pt>
                <c:pt idx="54762">
                  <c:v>1.0952400000001539E-3</c:v>
                </c:pt>
                <c:pt idx="54763">
                  <c:v>1.095260000000154E-3</c:v>
                </c:pt>
                <c:pt idx="54764">
                  <c:v>1.0952800000001541E-3</c:v>
                </c:pt>
                <c:pt idx="54765">
                  <c:v>1.0953000000001542E-3</c:v>
                </c:pt>
                <c:pt idx="54766">
                  <c:v>1.0953200000001543E-3</c:v>
                </c:pt>
                <c:pt idx="54767">
                  <c:v>1.0953400000001544E-3</c:v>
                </c:pt>
                <c:pt idx="54768">
                  <c:v>1.0953600000001545E-3</c:v>
                </c:pt>
                <c:pt idx="54769">
                  <c:v>1.0953800000001546E-3</c:v>
                </c:pt>
                <c:pt idx="54770">
                  <c:v>1.0954000000001547E-3</c:v>
                </c:pt>
                <c:pt idx="54771">
                  <c:v>1.0954200000001548E-3</c:v>
                </c:pt>
                <c:pt idx="54772">
                  <c:v>1.0954400000001549E-3</c:v>
                </c:pt>
                <c:pt idx="54773">
                  <c:v>1.095460000000155E-3</c:v>
                </c:pt>
                <c:pt idx="54774">
                  <c:v>1.0954800000001551E-3</c:v>
                </c:pt>
                <c:pt idx="54775">
                  <c:v>1.0955000000001552E-3</c:v>
                </c:pt>
                <c:pt idx="54776">
                  <c:v>1.0955200000001553E-3</c:v>
                </c:pt>
                <c:pt idx="54777">
                  <c:v>1.0955400000001554E-3</c:v>
                </c:pt>
                <c:pt idx="54778">
                  <c:v>1.0955600000001555E-3</c:v>
                </c:pt>
                <c:pt idx="54779">
                  <c:v>1.0955800000001556E-3</c:v>
                </c:pt>
                <c:pt idx="54780">
                  <c:v>1.0956000000001557E-3</c:v>
                </c:pt>
                <c:pt idx="54781">
                  <c:v>1.0956200000001557E-3</c:v>
                </c:pt>
                <c:pt idx="54782">
                  <c:v>1.0956400000001558E-3</c:v>
                </c:pt>
                <c:pt idx="54783">
                  <c:v>1.0956600000001559E-3</c:v>
                </c:pt>
                <c:pt idx="54784">
                  <c:v>1.095680000000156E-3</c:v>
                </c:pt>
                <c:pt idx="54785">
                  <c:v>1.0957000000001561E-3</c:v>
                </c:pt>
                <c:pt idx="54786">
                  <c:v>1.0957200000001562E-3</c:v>
                </c:pt>
                <c:pt idx="54787">
                  <c:v>1.0957400000001563E-3</c:v>
                </c:pt>
                <c:pt idx="54788">
                  <c:v>1.0957600000001564E-3</c:v>
                </c:pt>
                <c:pt idx="54789">
                  <c:v>1.0957800000001565E-3</c:v>
                </c:pt>
                <c:pt idx="54790">
                  <c:v>1.0958000000001566E-3</c:v>
                </c:pt>
                <c:pt idx="54791">
                  <c:v>1.0958200000001567E-3</c:v>
                </c:pt>
                <c:pt idx="54792">
                  <c:v>1.0958400000001568E-3</c:v>
                </c:pt>
                <c:pt idx="54793">
                  <c:v>1.0958600000001569E-3</c:v>
                </c:pt>
                <c:pt idx="54794">
                  <c:v>1.095880000000157E-3</c:v>
                </c:pt>
                <c:pt idx="54795">
                  <c:v>1.0959000000001571E-3</c:v>
                </c:pt>
                <c:pt idx="54796">
                  <c:v>1.0959200000001572E-3</c:v>
                </c:pt>
                <c:pt idx="54797">
                  <c:v>1.0959400000001573E-3</c:v>
                </c:pt>
                <c:pt idx="54798">
                  <c:v>1.0959600000001574E-3</c:v>
                </c:pt>
                <c:pt idx="54799">
                  <c:v>1.0959800000001575E-3</c:v>
                </c:pt>
                <c:pt idx="54800">
                  <c:v>1.0960000000001576E-3</c:v>
                </c:pt>
                <c:pt idx="54801">
                  <c:v>1.0960200000001577E-3</c:v>
                </c:pt>
                <c:pt idx="54802">
                  <c:v>1.0960400000001578E-3</c:v>
                </c:pt>
                <c:pt idx="54803">
                  <c:v>1.0960600000001579E-3</c:v>
                </c:pt>
                <c:pt idx="54804">
                  <c:v>1.096080000000158E-3</c:v>
                </c:pt>
                <c:pt idx="54805">
                  <c:v>1.0961000000001581E-3</c:v>
                </c:pt>
                <c:pt idx="54806">
                  <c:v>1.0961200000001582E-3</c:v>
                </c:pt>
                <c:pt idx="54807">
                  <c:v>1.0961400000001583E-3</c:v>
                </c:pt>
                <c:pt idx="54808">
                  <c:v>1.0961600000001584E-3</c:v>
                </c:pt>
                <c:pt idx="54809">
                  <c:v>1.0961800000001585E-3</c:v>
                </c:pt>
                <c:pt idx="54810">
                  <c:v>1.0962000000001586E-3</c:v>
                </c:pt>
                <c:pt idx="54811">
                  <c:v>1.0962200000001587E-3</c:v>
                </c:pt>
                <c:pt idx="54812">
                  <c:v>1.0962400000001588E-3</c:v>
                </c:pt>
                <c:pt idx="54813">
                  <c:v>1.0962600000001589E-3</c:v>
                </c:pt>
                <c:pt idx="54814">
                  <c:v>1.096280000000159E-3</c:v>
                </c:pt>
                <c:pt idx="54815">
                  <c:v>1.0963000000001591E-3</c:v>
                </c:pt>
                <c:pt idx="54816">
                  <c:v>1.0963200000001592E-3</c:v>
                </c:pt>
                <c:pt idx="54817">
                  <c:v>1.0963400000001593E-3</c:v>
                </c:pt>
                <c:pt idx="54818">
                  <c:v>1.0963600000001594E-3</c:v>
                </c:pt>
                <c:pt idx="54819">
                  <c:v>1.0963800000001595E-3</c:v>
                </c:pt>
                <c:pt idx="54820">
                  <c:v>1.0964000000001596E-3</c:v>
                </c:pt>
                <c:pt idx="54821">
                  <c:v>1.0964200000001597E-3</c:v>
                </c:pt>
                <c:pt idx="54822">
                  <c:v>1.0964400000001598E-3</c:v>
                </c:pt>
                <c:pt idx="54823">
                  <c:v>1.0964600000001599E-3</c:v>
                </c:pt>
                <c:pt idx="54824">
                  <c:v>1.09648000000016E-3</c:v>
                </c:pt>
                <c:pt idx="54825">
                  <c:v>1.0965000000001601E-3</c:v>
                </c:pt>
                <c:pt idx="54826">
                  <c:v>1.0965200000001602E-3</c:v>
                </c:pt>
                <c:pt idx="54827">
                  <c:v>1.0965400000001603E-3</c:v>
                </c:pt>
                <c:pt idx="54828">
                  <c:v>1.0965600000001604E-3</c:v>
                </c:pt>
                <c:pt idx="54829">
                  <c:v>1.0965800000001605E-3</c:v>
                </c:pt>
                <c:pt idx="54830">
                  <c:v>1.0966000000001606E-3</c:v>
                </c:pt>
                <c:pt idx="54831">
                  <c:v>1.0966200000001607E-3</c:v>
                </c:pt>
                <c:pt idx="54832">
                  <c:v>1.0966400000001608E-3</c:v>
                </c:pt>
                <c:pt idx="54833">
                  <c:v>1.0966600000001608E-3</c:v>
                </c:pt>
                <c:pt idx="54834">
                  <c:v>1.0966800000001609E-3</c:v>
                </c:pt>
                <c:pt idx="54835">
                  <c:v>1.096700000000161E-3</c:v>
                </c:pt>
                <c:pt idx="54836">
                  <c:v>1.0967200000001611E-3</c:v>
                </c:pt>
                <c:pt idx="54837">
                  <c:v>1.0967400000001612E-3</c:v>
                </c:pt>
                <c:pt idx="54838">
                  <c:v>1.0967600000001613E-3</c:v>
                </c:pt>
                <c:pt idx="54839">
                  <c:v>1.0967800000001614E-3</c:v>
                </c:pt>
                <c:pt idx="54840">
                  <c:v>1.0968000000001615E-3</c:v>
                </c:pt>
                <c:pt idx="54841">
                  <c:v>1.0968200000001616E-3</c:v>
                </c:pt>
                <c:pt idx="54842">
                  <c:v>1.0968400000001617E-3</c:v>
                </c:pt>
                <c:pt idx="54843">
                  <c:v>1.0968600000001618E-3</c:v>
                </c:pt>
                <c:pt idx="54844">
                  <c:v>1.0968800000001619E-3</c:v>
                </c:pt>
                <c:pt idx="54845">
                  <c:v>1.096900000000162E-3</c:v>
                </c:pt>
                <c:pt idx="54846">
                  <c:v>1.0969200000001621E-3</c:v>
                </c:pt>
                <c:pt idx="54847">
                  <c:v>1.0969400000001622E-3</c:v>
                </c:pt>
                <c:pt idx="54848">
                  <c:v>1.0969600000001623E-3</c:v>
                </c:pt>
                <c:pt idx="54849">
                  <c:v>1.0969800000001624E-3</c:v>
                </c:pt>
                <c:pt idx="54850">
                  <c:v>1.0970000000001625E-3</c:v>
                </c:pt>
                <c:pt idx="54851">
                  <c:v>1.0970200000001626E-3</c:v>
                </c:pt>
                <c:pt idx="54852">
                  <c:v>1.0970400000001627E-3</c:v>
                </c:pt>
                <c:pt idx="54853">
                  <c:v>1.0970600000001628E-3</c:v>
                </c:pt>
                <c:pt idx="54854">
                  <c:v>1.0970800000001629E-3</c:v>
                </c:pt>
                <c:pt idx="54855">
                  <c:v>1.097100000000163E-3</c:v>
                </c:pt>
                <c:pt idx="54856">
                  <c:v>1.0971200000001631E-3</c:v>
                </c:pt>
                <c:pt idx="54857">
                  <c:v>1.0971400000001632E-3</c:v>
                </c:pt>
                <c:pt idx="54858">
                  <c:v>1.0971600000001633E-3</c:v>
                </c:pt>
                <c:pt idx="54859">
                  <c:v>1.0971800000001634E-3</c:v>
                </c:pt>
                <c:pt idx="54860">
                  <c:v>1.0972000000001635E-3</c:v>
                </c:pt>
                <c:pt idx="54861">
                  <c:v>1.0972200000001636E-3</c:v>
                </c:pt>
                <c:pt idx="54862">
                  <c:v>1.0972400000001637E-3</c:v>
                </c:pt>
                <c:pt idx="54863">
                  <c:v>1.0972600000001638E-3</c:v>
                </c:pt>
                <c:pt idx="54864">
                  <c:v>1.0972800000001639E-3</c:v>
                </c:pt>
                <c:pt idx="54865">
                  <c:v>1.097300000000164E-3</c:v>
                </c:pt>
                <c:pt idx="54866">
                  <c:v>1.0973200000001641E-3</c:v>
                </c:pt>
                <c:pt idx="54867">
                  <c:v>1.0973400000001642E-3</c:v>
                </c:pt>
                <c:pt idx="54868">
                  <c:v>1.0973600000001643E-3</c:v>
                </c:pt>
                <c:pt idx="54869">
                  <c:v>1.0973800000001644E-3</c:v>
                </c:pt>
                <c:pt idx="54870">
                  <c:v>1.0974000000001645E-3</c:v>
                </c:pt>
                <c:pt idx="54871">
                  <c:v>1.0974200000001646E-3</c:v>
                </c:pt>
                <c:pt idx="54872">
                  <c:v>1.0974400000001647E-3</c:v>
                </c:pt>
                <c:pt idx="54873">
                  <c:v>1.0974600000001648E-3</c:v>
                </c:pt>
                <c:pt idx="54874">
                  <c:v>1.0974800000001649E-3</c:v>
                </c:pt>
                <c:pt idx="54875">
                  <c:v>1.097500000000165E-3</c:v>
                </c:pt>
                <c:pt idx="54876">
                  <c:v>1.0975200000001651E-3</c:v>
                </c:pt>
                <c:pt idx="54877">
                  <c:v>1.0975400000001652E-3</c:v>
                </c:pt>
                <c:pt idx="54878">
                  <c:v>1.0975600000001653E-3</c:v>
                </c:pt>
                <c:pt idx="54879">
                  <c:v>1.0975800000001654E-3</c:v>
                </c:pt>
                <c:pt idx="54880">
                  <c:v>1.0976000000001655E-3</c:v>
                </c:pt>
                <c:pt idx="54881">
                  <c:v>1.0976200000001656E-3</c:v>
                </c:pt>
                <c:pt idx="54882">
                  <c:v>1.0976400000001657E-3</c:v>
                </c:pt>
                <c:pt idx="54883">
                  <c:v>1.0976600000001658E-3</c:v>
                </c:pt>
                <c:pt idx="54884">
                  <c:v>1.0976800000001658E-3</c:v>
                </c:pt>
                <c:pt idx="54885">
                  <c:v>1.0977000000001659E-3</c:v>
                </c:pt>
                <c:pt idx="54886">
                  <c:v>1.097720000000166E-3</c:v>
                </c:pt>
                <c:pt idx="54887">
                  <c:v>1.0977400000001661E-3</c:v>
                </c:pt>
                <c:pt idx="54888">
                  <c:v>1.0977600000001662E-3</c:v>
                </c:pt>
                <c:pt idx="54889">
                  <c:v>1.0977800000001663E-3</c:v>
                </c:pt>
                <c:pt idx="54890">
                  <c:v>1.0978000000001664E-3</c:v>
                </c:pt>
                <c:pt idx="54891">
                  <c:v>1.0978200000001665E-3</c:v>
                </c:pt>
                <c:pt idx="54892">
                  <c:v>1.0978400000001666E-3</c:v>
                </c:pt>
                <c:pt idx="54893">
                  <c:v>1.0978600000001667E-3</c:v>
                </c:pt>
                <c:pt idx="54894">
                  <c:v>1.0978800000001668E-3</c:v>
                </c:pt>
                <c:pt idx="54895">
                  <c:v>1.0979000000001669E-3</c:v>
                </c:pt>
                <c:pt idx="54896">
                  <c:v>1.097920000000167E-3</c:v>
                </c:pt>
                <c:pt idx="54897">
                  <c:v>1.0979400000001671E-3</c:v>
                </c:pt>
                <c:pt idx="54898">
                  <c:v>1.0979600000001672E-3</c:v>
                </c:pt>
                <c:pt idx="54899">
                  <c:v>1.0979800000001673E-3</c:v>
                </c:pt>
                <c:pt idx="54900">
                  <c:v>1.0980000000001674E-3</c:v>
                </c:pt>
                <c:pt idx="54901">
                  <c:v>1.0980200000001675E-3</c:v>
                </c:pt>
                <c:pt idx="54902">
                  <c:v>1.0980400000001676E-3</c:v>
                </c:pt>
                <c:pt idx="54903">
                  <c:v>1.0980600000001677E-3</c:v>
                </c:pt>
                <c:pt idx="54904">
                  <c:v>1.0980800000001678E-3</c:v>
                </c:pt>
                <c:pt idx="54905">
                  <c:v>1.0981000000001679E-3</c:v>
                </c:pt>
                <c:pt idx="54906">
                  <c:v>1.098120000000168E-3</c:v>
                </c:pt>
                <c:pt idx="54907">
                  <c:v>1.0981400000001681E-3</c:v>
                </c:pt>
                <c:pt idx="54908">
                  <c:v>1.0981600000001682E-3</c:v>
                </c:pt>
                <c:pt idx="54909">
                  <c:v>1.0981800000001683E-3</c:v>
                </c:pt>
                <c:pt idx="54910">
                  <c:v>1.0982000000001684E-3</c:v>
                </c:pt>
                <c:pt idx="54911">
                  <c:v>1.0982200000001685E-3</c:v>
                </c:pt>
                <c:pt idx="54912">
                  <c:v>1.0982400000001686E-3</c:v>
                </c:pt>
                <c:pt idx="54913">
                  <c:v>1.0982600000001687E-3</c:v>
                </c:pt>
                <c:pt idx="54914">
                  <c:v>1.0982800000001688E-3</c:v>
                </c:pt>
                <c:pt idx="54915">
                  <c:v>1.0983000000001689E-3</c:v>
                </c:pt>
                <c:pt idx="54916">
                  <c:v>1.098320000000169E-3</c:v>
                </c:pt>
                <c:pt idx="54917">
                  <c:v>1.0983400000001691E-3</c:v>
                </c:pt>
                <c:pt idx="54918">
                  <c:v>1.0983600000001692E-3</c:v>
                </c:pt>
                <c:pt idx="54919">
                  <c:v>1.0983800000001693E-3</c:v>
                </c:pt>
                <c:pt idx="54920">
                  <c:v>1.0984000000001694E-3</c:v>
                </c:pt>
                <c:pt idx="54921">
                  <c:v>1.0984200000001695E-3</c:v>
                </c:pt>
                <c:pt idx="54922">
                  <c:v>1.0984400000001696E-3</c:v>
                </c:pt>
                <c:pt idx="54923">
                  <c:v>1.0984600000001697E-3</c:v>
                </c:pt>
                <c:pt idx="54924">
                  <c:v>1.0984800000001698E-3</c:v>
                </c:pt>
                <c:pt idx="54925">
                  <c:v>1.0985000000001699E-3</c:v>
                </c:pt>
                <c:pt idx="54926">
                  <c:v>1.09852000000017E-3</c:v>
                </c:pt>
                <c:pt idx="54927">
                  <c:v>1.0985400000001701E-3</c:v>
                </c:pt>
                <c:pt idx="54928">
                  <c:v>1.0985600000001702E-3</c:v>
                </c:pt>
                <c:pt idx="54929">
                  <c:v>1.0985800000001703E-3</c:v>
                </c:pt>
                <c:pt idx="54930">
                  <c:v>1.0986000000001704E-3</c:v>
                </c:pt>
                <c:pt idx="54931">
                  <c:v>1.0986200000001705E-3</c:v>
                </c:pt>
                <c:pt idx="54932">
                  <c:v>1.0986400000001706E-3</c:v>
                </c:pt>
                <c:pt idx="54933">
                  <c:v>1.0986600000001707E-3</c:v>
                </c:pt>
                <c:pt idx="54934">
                  <c:v>1.0986800000001708E-3</c:v>
                </c:pt>
                <c:pt idx="54935">
                  <c:v>1.0987000000001709E-3</c:v>
                </c:pt>
                <c:pt idx="54936">
                  <c:v>1.0987200000001709E-3</c:v>
                </c:pt>
                <c:pt idx="54937">
                  <c:v>1.098740000000171E-3</c:v>
                </c:pt>
                <c:pt idx="54938">
                  <c:v>1.0987600000001711E-3</c:v>
                </c:pt>
                <c:pt idx="54939">
                  <c:v>1.0987800000001712E-3</c:v>
                </c:pt>
                <c:pt idx="54940">
                  <c:v>1.0988000000001713E-3</c:v>
                </c:pt>
                <c:pt idx="54941">
                  <c:v>1.0988200000001714E-3</c:v>
                </c:pt>
                <c:pt idx="54942">
                  <c:v>1.0988400000001715E-3</c:v>
                </c:pt>
                <c:pt idx="54943">
                  <c:v>1.0988600000001716E-3</c:v>
                </c:pt>
                <c:pt idx="54944">
                  <c:v>1.0988800000001717E-3</c:v>
                </c:pt>
                <c:pt idx="54945">
                  <c:v>1.0989000000001718E-3</c:v>
                </c:pt>
                <c:pt idx="54946">
                  <c:v>1.0989200000001719E-3</c:v>
                </c:pt>
                <c:pt idx="54947">
                  <c:v>1.098940000000172E-3</c:v>
                </c:pt>
                <c:pt idx="54948">
                  <c:v>1.0989600000001721E-3</c:v>
                </c:pt>
                <c:pt idx="54949">
                  <c:v>1.0989800000001722E-3</c:v>
                </c:pt>
                <c:pt idx="54950">
                  <c:v>1.0990000000001723E-3</c:v>
                </c:pt>
                <c:pt idx="54951">
                  <c:v>1.0990200000001724E-3</c:v>
                </c:pt>
                <c:pt idx="54952">
                  <c:v>1.0990400000001725E-3</c:v>
                </c:pt>
                <c:pt idx="54953">
                  <c:v>1.0990600000001726E-3</c:v>
                </c:pt>
                <c:pt idx="54954">
                  <c:v>1.0990800000001727E-3</c:v>
                </c:pt>
                <c:pt idx="54955">
                  <c:v>1.0991000000001728E-3</c:v>
                </c:pt>
                <c:pt idx="54956">
                  <c:v>1.0991200000001729E-3</c:v>
                </c:pt>
                <c:pt idx="54957">
                  <c:v>1.099140000000173E-3</c:v>
                </c:pt>
                <c:pt idx="54958">
                  <c:v>1.0991600000001731E-3</c:v>
                </c:pt>
                <c:pt idx="54959">
                  <c:v>1.0991800000001732E-3</c:v>
                </c:pt>
                <c:pt idx="54960">
                  <c:v>1.0992000000001733E-3</c:v>
                </c:pt>
                <c:pt idx="54961">
                  <c:v>1.0992200000001734E-3</c:v>
                </c:pt>
                <c:pt idx="54962">
                  <c:v>1.0992400000001735E-3</c:v>
                </c:pt>
                <c:pt idx="54963">
                  <c:v>1.0992600000001736E-3</c:v>
                </c:pt>
                <c:pt idx="54964">
                  <c:v>1.0992800000001737E-3</c:v>
                </c:pt>
                <c:pt idx="54965">
                  <c:v>1.0993000000001738E-3</c:v>
                </c:pt>
                <c:pt idx="54966">
                  <c:v>1.0993200000001739E-3</c:v>
                </c:pt>
                <c:pt idx="54967">
                  <c:v>1.099340000000174E-3</c:v>
                </c:pt>
                <c:pt idx="54968">
                  <c:v>1.0993600000001741E-3</c:v>
                </c:pt>
                <c:pt idx="54969">
                  <c:v>1.0993800000001742E-3</c:v>
                </c:pt>
                <c:pt idx="54970">
                  <c:v>1.0994000000001743E-3</c:v>
                </c:pt>
                <c:pt idx="54971">
                  <c:v>1.0994200000001744E-3</c:v>
                </c:pt>
                <c:pt idx="54972">
                  <c:v>1.0994400000001745E-3</c:v>
                </c:pt>
                <c:pt idx="54973">
                  <c:v>1.0994600000001746E-3</c:v>
                </c:pt>
                <c:pt idx="54974">
                  <c:v>1.0994800000001747E-3</c:v>
                </c:pt>
                <c:pt idx="54975">
                  <c:v>1.0995000000001748E-3</c:v>
                </c:pt>
                <c:pt idx="54976">
                  <c:v>1.0995200000001749E-3</c:v>
                </c:pt>
                <c:pt idx="54977">
                  <c:v>1.099540000000175E-3</c:v>
                </c:pt>
                <c:pt idx="54978">
                  <c:v>1.0995600000001751E-3</c:v>
                </c:pt>
                <c:pt idx="54979">
                  <c:v>1.0995800000001752E-3</c:v>
                </c:pt>
                <c:pt idx="54980">
                  <c:v>1.0996000000001753E-3</c:v>
                </c:pt>
                <c:pt idx="54981">
                  <c:v>1.0996200000001754E-3</c:v>
                </c:pt>
                <c:pt idx="54982">
                  <c:v>1.0996400000001755E-3</c:v>
                </c:pt>
                <c:pt idx="54983">
                  <c:v>1.0996600000001756E-3</c:v>
                </c:pt>
                <c:pt idx="54984">
                  <c:v>1.0996800000001757E-3</c:v>
                </c:pt>
                <c:pt idx="54985">
                  <c:v>1.0997000000001758E-3</c:v>
                </c:pt>
                <c:pt idx="54986">
                  <c:v>1.0997200000001759E-3</c:v>
                </c:pt>
                <c:pt idx="54987">
                  <c:v>1.099740000000176E-3</c:v>
                </c:pt>
                <c:pt idx="54988">
                  <c:v>1.099760000000176E-3</c:v>
                </c:pt>
                <c:pt idx="54989">
                  <c:v>1.0997800000001761E-3</c:v>
                </c:pt>
                <c:pt idx="54990">
                  <c:v>1.0998000000001762E-3</c:v>
                </c:pt>
                <c:pt idx="54991">
                  <c:v>1.0998200000001763E-3</c:v>
                </c:pt>
                <c:pt idx="54992">
                  <c:v>1.0998400000001764E-3</c:v>
                </c:pt>
                <c:pt idx="54993">
                  <c:v>1.0998600000001765E-3</c:v>
                </c:pt>
                <c:pt idx="54994">
                  <c:v>1.0998800000001766E-3</c:v>
                </c:pt>
                <c:pt idx="54995">
                  <c:v>1.0999000000001767E-3</c:v>
                </c:pt>
                <c:pt idx="54996">
                  <c:v>1.0999200000001768E-3</c:v>
                </c:pt>
                <c:pt idx="54997">
                  <c:v>1.0999400000001769E-3</c:v>
                </c:pt>
                <c:pt idx="54998">
                  <c:v>1.099960000000177E-3</c:v>
                </c:pt>
                <c:pt idx="54999">
                  <c:v>1.0999800000001771E-3</c:v>
                </c:pt>
                <c:pt idx="55000">
                  <c:v>1.1000000000001772E-3</c:v>
                </c:pt>
                <c:pt idx="55001">
                  <c:v>1.1000200000001773E-3</c:v>
                </c:pt>
                <c:pt idx="55002">
                  <c:v>1.1000400000001774E-3</c:v>
                </c:pt>
                <c:pt idx="55003">
                  <c:v>1.1000600000001775E-3</c:v>
                </c:pt>
                <c:pt idx="55004">
                  <c:v>1.1000800000001776E-3</c:v>
                </c:pt>
                <c:pt idx="55005">
                  <c:v>1.1001000000001777E-3</c:v>
                </c:pt>
                <c:pt idx="55006">
                  <c:v>1.1001200000001778E-3</c:v>
                </c:pt>
                <c:pt idx="55007">
                  <c:v>1.1001400000001779E-3</c:v>
                </c:pt>
                <c:pt idx="55008">
                  <c:v>1.100160000000178E-3</c:v>
                </c:pt>
                <c:pt idx="55009">
                  <c:v>1.1001800000001781E-3</c:v>
                </c:pt>
                <c:pt idx="55010">
                  <c:v>1.1002000000001782E-3</c:v>
                </c:pt>
                <c:pt idx="55011">
                  <c:v>1.1002200000001783E-3</c:v>
                </c:pt>
                <c:pt idx="55012">
                  <c:v>1.1002400000001784E-3</c:v>
                </c:pt>
                <c:pt idx="55013">
                  <c:v>1.1002600000001785E-3</c:v>
                </c:pt>
                <c:pt idx="55014">
                  <c:v>1.1002800000001786E-3</c:v>
                </c:pt>
                <c:pt idx="55015">
                  <c:v>1.1003000000001787E-3</c:v>
                </c:pt>
                <c:pt idx="55016">
                  <c:v>1.1003200000001788E-3</c:v>
                </c:pt>
                <c:pt idx="55017">
                  <c:v>1.1003400000001789E-3</c:v>
                </c:pt>
                <c:pt idx="55018">
                  <c:v>1.100360000000179E-3</c:v>
                </c:pt>
                <c:pt idx="55019">
                  <c:v>1.1003800000001791E-3</c:v>
                </c:pt>
                <c:pt idx="55020">
                  <c:v>1.1004000000001792E-3</c:v>
                </c:pt>
                <c:pt idx="55021">
                  <c:v>1.1004200000001793E-3</c:v>
                </c:pt>
                <c:pt idx="55022">
                  <c:v>1.1004400000001794E-3</c:v>
                </c:pt>
                <c:pt idx="55023">
                  <c:v>1.1004600000001795E-3</c:v>
                </c:pt>
                <c:pt idx="55024">
                  <c:v>1.1004800000001796E-3</c:v>
                </c:pt>
                <c:pt idx="55025">
                  <c:v>1.1005000000001797E-3</c:v>
                </c:pt>
                <c:pt idx="55026">
                  <c:v>1.1005200000001798E-3</c:v>
                </c:pt>
                <c:pt idx="55027">
                  <c:v>1.1005400000001799E-3</c:v>
                </c:pt>
                <c:pt idx="55028">
                  <c:v>1.10056000000018E-3</c:v>
                </c:pt>
                <c:pt idx="55029">
                  <c:v>1.1005800000001801E-3</c:v>
                </c:pt>
                <c:pt idx="55030">
                  <c:v>1.1006000000001802E-3</c:v>
                </c:pt>
                <c:pt idx="55031">
                  <c:v>1.1006200000001803E-3</c:v>
                </c:pt>
                <c:pt idx="55032">
                  <c:v>1.1006400000001804E-3</c:v>
                </c:pt>
                <c:pt idx="55033">
                  <c:v>1.1006600000001805E-3</c:v>
                </c:pt>
                <c:pt idx="55034">
                  <c:v>1.1006800000001806E-3</c:v>
                </c:pt>
                <c:pt idx="55035">
                  <c:v>1.1007000000001807E-3</c:v>
                </c:pt>
                <c:pt idx="55036">
                  <c:v>1.1007200000001808E-3</c:v>
                </c:pt>
                <c:pt idx="55037">
                  <c:v>1.1007400000001809E-3</c:v>
                </c:pt>
                <c:pt idx="55038">
                  <c:v>1.100760000000181E-3</c:v>
                </c:pt>
                <c:pt idx="55039">
                  <c:v>1.100780000000181E-3</c:v>
                </c:pt>
                <c:pt idx="55040">
                  <c:v>1.1008000000001811E-3</c:v>
                </c:pt>
                <c:pt idx="55041">
                  <c:v>1.1008200000001812E-3</c:v>
                </c:pt>
                <c:pt idx="55042">
                  <c:v>1.1008400000001813E-3</c:v>
                </c:pt>
                <c:pt idx="55043">
                  <c:v>1.1008600000001814E-3</c:v>
                </c:pt>
                <c:pt idx="55044">
                  <c:v>1.1008800000001815E-3</c:v>
                </c:pt>
                <c:pt idx="55045">
                  <c:v>1.1009000000001816E-3</c:v>
                </c:pt>
                <c:pt idx="55046">
                  <c:v>1.1009200000001817E-3</c:v>
                </c:pt>
                <c:pt idx="55047">
                  <c:v>1.1009400000001818E-3</c:v>
                </c:pt>
                <c:pt idx="55048">
                  <c:v>1.1009600000001819E-3</c:v>
                </c:pt>
                <c:pt idx="55049">
                  <c:v>1.100980000000182E-3</c:v>
                </c:pt>
                <c:pt idx="55050">
                  <c:v>1.1010000000001821E-3</c:v>
                </c:pt>
                <c:pt idx="55051">
                  <c:v>1.1010200000001822E-3</c:v>
                </c:pt>
                <c:pt idx="55052">
                  <c:v>1.1010400000001823E-3</c:v>
                </c:pt>
                <c:pt idx="55053">
                  <c:v>1.1010600000001824E-3</c:v>
                </c:pt>
                <c:pt idx="55054">
                  <c:v>1.1010800000001825E-3</c:v>
                </c:pt>
                <c:pt idx="55055">
                  <c:v>1.1011000000001826E-3</c:v>
                </c:pt>
                <c:pt idx="55056">
                  <c:v>1.1011200000001827E-3</c:v>
                </c:pt>
                <c:pt idx="55057">
                  <c:v>1.1011400000001828E-3</c:v>
                </c:pt>
                <c:pt idx="55058">
                  <c:v>1.1011600000001829E-3</c:v>
                </c:pt>
                <c:pt idx="55059">
                  <c:v>1.101180000000183E-3</c:v>
                </c:pt>
                <c:pt idx="55060">
                  <c:v>1.1012000000001831E-3</c:v>
                </c:pt>
                <c:pt idx="55061">
                  <c:v>1.1012200000001832E-3</c:v>
                </c:pt>
                <c:pt idx="55062">
                  <c:v>1.1012400000001833E-3</c:v>
                </c:pt>
                <c:pt idx="55063">
                  <c:v>1.1012600000001834E-3</c:v>
                </c:pt>
                <c:pt idx="55064">
                  <c:v>1.1012800000001835E-3</c:v>
                </c:pt>
                <c:pt idx="55065">
                  <c:v>1.1013000000001836E-3</c:v>
                </c:pt>
                <c:pt idx="55066">
                  <c:v>1.1013200000001837E-3</c:v>
                </c:pt>
                <c:pt idx="55067">
                  <c:v>1.1013400000001838E-3</c:v>
                </c:pt>
                <c:pt idx="55068">
                  <c:v>1.1013600000001839E-3</c:v>
                </c:pt>
                <c:pt idx="55069">
                  <c:v>1.101380000000184E-3</c:v>
                </c:pt>
                <c:pt idx="55070">
                  <c:v>1.1014000000001841E-3</c:v>
                </c:pt>
                <c:pt idx="55071">
                  <c:v>1.1014200000001842E-3</c:v>
                </c:pt>
                <c:pt idx="55072">
                  <c:v>1.1014400000001843E-3</c:v>
                </c:pt>
                <c:pt idx="55073">
                  <c:v>1.1014600000001844E-3</c:v>
                </c:pt>
                <c:pt idx="55074">
                  <c:v>1.1014800000001845E-3</c:v>
                </c:pt>
                <c:pt idx="55075">
                  <c:v>1.1015000000001846E-3</c:v>
                </c:pt>
                <c:pt idx="55076">
                  <c:v>1.1015200000001847E-3</c:v>
                </c:pt>
                <c:pt idx="55077">
                  <c:v>1.1015400000001848E-3</c:v>
                </c:pt>
                <c:pt idx="55078">
                  <c:v>1.1015600000001849E-3</c:v>
                </c:pt>
                <c:pt idx="55079">
                  <c:v>1.101580000000185E-3</c:v>
                </c:pt>
                <c:pt idx="55080">
                  <c:v>1.1016000000001851E-3</c:v>
                </c:pt>
                <c:pt idx="55081">
                  <c:v>1.1016200000001852E-3</c:v>
                </c:pt>
                <c:pt idx="55082">
                  <c:v>1.1016400000001853E-3</c:v>
                </c:pt>
                <c:pt idx="55083">
                  <c:v>1.1016600000001854E-3</c:v>
                </c:pt>
                <c:pt idx="55084">
                  <c:v>1.1016800000001855E-3</c:v>
                </c:pt>
                <c:pt idx="55085">
                  <c:v>1.1017000000001856E-3</c:v>
                </c:pt>
                <c:pt idx="55086">
                  <c:v>1.1017200000001857E-3</c:v>
                </c:pt>
                <c:pt idx="55087">
                  <c:v>1.1017400000001858E-3</c:v>
                </c:pt>
                <c:pt idx="55088">
                  <c:v>1.1017600000001859E-3</c:v>
                </c:pt>
                <c:pt idx="55089">
                  <c:v>1.101780000000186E-3</c:v>
                </c:pt>
                <c:pt idx="55090">
                  <c:v>1.1018000000001861E-3</c:v>
                </c:pt>
                <c:pt idx="55091">
                  <c:v>1.1018200000001861E-3</c:v>
                </c:pt>
                <c:pt idx="55092">
                  <c:v>1.1018400000001862E-3</c:v>
                </c:pt>
                <c:pt idx="55093">
                  <c:v>1.1018600000001863E-3</c:v>
                </c:pt>
                <c:pt idx="55094">
                  <c:v>1.1018800000001864E-3</c:v>
                </c:pt>
                <c:pt idx="55095">
                  <c:v>1.1019000000001865E-3</c:v>
                </c:pt>
                <c:pt idx="55096">
                  <c:v>1.1019200000001866E-3</c:v>
                </c:pt>
                <c:pt idx="55097">
                  <c:v>1.1019400000001867E-3</c:v>
                </c:pt>
                <c:pt idx="55098">
                  <c:v>1.1019600000001868E-3</c:v>
                </c:pt>
                <c:pt idx="55099">
                  <c:v>1.1019800000001869E-3</c:v>
                </c:pt>
                <c:pt idx="55100">
                  <c:v>1.102000000000187E-3</c:v>
                </c:pt>
                <c:pt idx="55101">
                  <c:v>1.1020200000001871E-3</c:v>
                </c:pt>
                <c:pt idx="55102">
                  <c:v>1.1020400000001872E-3</c:v>
                </c:pt>
                <c:pt idx="55103">
                  <c:v>1.1020600000001873E-3</c:v>
                </c:pt>
                <c:pt idx="55104">
                  <c:v>1.1020800000001874E-3</c:v>
                </c:pt>
                <c:pt idx="55105">
                  <c:v>1.1021000000001875E-3</c:v>
                </c:pt>
                <c:pt idx="55106">
                  <c:v>1.1021200000001876E-3</c:v>
                </c:pt>
                <c:pt idx="55107">
                  <c:v>1.1021400000001877E-3</c:v>
                </c:pt>
                <c:pt idx="55108">
                  <c:v>1.1021600000001878E-3</c:v>
                </c:pt>
                <c:pt idx="55109">
                  <c:v>1.1021800000001879E-3</c:v>
                </c:pt>
                <c:pt idx="55110">
                  <c:v>1.102200000000188E-3</c:v>
                </c:pt>
                <c:pt idx="55111">
                  <c:v>1.1022200000001881E-3</c:v>
                </c:pt>
                <c:pt idx="55112">
                  <c:v>1.1022400000001882E-3</c:v>
                </c:pt>
                <c:pt idx="55113">
                  <c:v>1.1022600000001883E-3</c:v>
                </c:pt>
                <c:pt idx="55114">
                  <c:v>1.1022800000001884E-3</c:v>
                </c:pt>
                <c:pt idx="55115">
                  <c:v>1.1023000000001885E-3</c:v>
                </c:pt>
                <c:pt idx="55116">
                  <c:v>1.1023200000001886E-3</c:v>
                </c:pt>
                <c:pt idx="55117">
                  <c:v>1.1023400000001887E-3</c:v>
                </c:pt>
                <c:pt idx="55118">
                  <c:v>1.1023600000001888E-3</c:v>
                </c:pt>
                <c:pt idx="55119">
                  <c:v>1.1023800000001889E-3</c:v>
                </c:pt>
                <c:pt idx="55120">
                  <c:v>1.102400000000189E-3</c:v>
                </c:pt>
                <c:pt idx="55121">
                  <c:v>1.1024200000001891E-3</c:v>
                </c:pt>
                <c:pt idx="55122">
                  <c:v>1.1024400000001892E-3</c:v>
                </c:pt>
                <c:pt idx="55123">
                  <c:v>1.1024600000001893E-3</c:v>
                </c:pt>
                <c:pt idx="55124">
                  <c:v>1.1024800000001894E-3</c:v>
                </c:pt>
                <c:pt idx="55125">
                  <c:v>1.1025000000001895E-3</c:v>
                </c:pt>
                <c:pt idx="55126">
                  <c:v>1.1025200000001896E-3</c:v>
                </c:pt>
                <c:pt idx="55127">
                  <c:v>1.1025400000001897E-3</c:v>
                </c:pt>
                <c:pt idx="55128">
                  <c:v>1.1025600000001898E-3</c:v>
                </c:pt>
                <c:pt idx="55129">
                  <c:v>1.1025800000001899E-3</c:v>
                </c:pt>
                <c:pt idx="55130">
                  <c:v>1.10260000000019E-3</c:v>
                </c:pt>
                <c:pt idx="55131">
                  <c:v>1.1026200000001901E-3</c:v>
                </c:pt>
                <c:pt idx="55132">
                  <c:v>1.1026400000001902E-3</c:v>
                </c:pt>
                <c:pt idx="55133">
                  <c:v>1.1026600000001903E-3</c:v>
                </c:pt>
                <c:pt idx="55134">
                  <c:v>1.1026800000001904E-3</c:v>
                </c:pt>
                <c:pt idx="55135">
                  <c:v>1.1027000000001905E-3</c:v>
                </c:pt>
                <c:pt idx="55136">
                  <c:v>1.1027200000001906E-3</c:v>
                </c:pt>
                <c:pt idx="55137">
                  <c:v>1.1027400000001907E-3</c:v>
                </c:pt>
                <c:pt idx="55138">
                  <c:v>1.1027600000001908E-3</c:v>
                </c:pt>
                <c:pt idx="55139">
                  <c:v>1.1027800000001909E-3</c:v>
                </c:pt>
                <c:pt idx="55140">
                  <c:v>1.102800000000191E-3</c:v>
                </c:pt>
                <c:pt idx="55141">
                  <c:v>1.1028200000001911E-3</c:v>
                </c:pt>
                <c:pt idx="55142">
                  <c:v>1.1028400000001912E-3</c:v>
                </c:pt>
                <c:pt idx="55143">
                  <c:v>1.1028600000001912E-3</c:v>
                </c:pt>
                <c:pt idx="55144">
                  <c:v>1.1028800000001913E-3</c:v>
                </c:pt>
                <c:pt idx="55145">
                  <c:v>1.1029000000001914E-3</c:v>
                </c:pt>
                <c:pt idx="55146">
                  <c:v>1.1029200000001915E-3</c:v>
                </c:pt>
                <c:pt idx="55147">
                  <c:v>1.1029400000001916E-3</c:v>
                </c:pt>
                <c:pt idx="55148">
                  <c:v>1.1029600000001917E-3</c:v>
                </c:pt>
                <c:pt idx="55149">
                  <c:v>1.1029800000001918E-3</c:v>
                </c:pt>
                <c:pt idx="55150">
                  <c:v>1.1030000000001919E-3</c:v>
                </c:pt>
                <c:pt idx="55151">
                  <c:v>1.103020000000192E-3</c:v>
                </c:pt>
                <c:pt idx="55152">
                  <c:v>1.1030400000001921E-3</c:v>
                </c:pt>
                <c:pt idx="55153">
                  <c:v>1.1030600000001922E-3</c:v>
                </c:pt>
                <c:pt idx="55154">
                  <c:v>1.1030800000001923E-3</c:v>
                </c:pt>
                <c:pt idx="55155">
                  <c:v>1.1031000000001924E-3</c:v>
                </c:pt>
                <c:pt idx="55156">
                  <c:v>1.1031200000001925E-3</c:v>
                </c:pt>
                <c:pt idx="55157">
                  <c:v>1.1031400000001926E-3</c:v>
                </c:pt>
                <c:pt idx="55158">
                  <c:v>1.1031600000001927E-3</c:v>
                </c:pt>
                <c:pt idx="55159">
                  <c:v>1.1031800000001928E-3</c:v>
                </c:pt>
                <c:pt idx="55160">
                  <c:v>1.1032000000001929E-3</c:v>
                </c:pt>
                <c:pt idx="55161">
                  <c:v>1.103220000000193E-3</c:v>
                </c:pt>
                <c:pt idx="55162">
                  <c:v>1.1032400000001931E-3</c:v>
                </c:pt>
                <c:pt idx="55163">
                  <c:v>1.1032600000001932E-3</c:v>
                </c:pt>
                <c:pt idx="55164">
                  <c:v>1.1032800000001933E-3</c:v>
                </c:pt>
                <c:pt idx="55165">
                  <c:v>1.1033000000001934E-3</c:v>
                </c:pt>
                <c:pt idx="55166">
                  <c:v>1.1033200000001935E-3</c:v>
                </c:pt>
                <c:pt idx="55167">
                  <c:v>1.1033400000001936E-3</c:v>
                </c:pt>
                <c:pt idx="55168">
                  <c:v>1.1033600000001937E-3</c:v>
                </c:pt>
                <c:pt idx="55169">
                  <c:v>1.1033800000001938E-3</c:v>
                </c:pt>
                <c:pt idx="55170">
                  <c:v>1.1034000000001939E-3</c:v>
                </c:pt>
                <c:pt idx="55171">
                  <c:v>1.103420000000194E-3</c:v>
                </c:pt>
                <c:pt idx="55172">
                  <c:v>1.1034400000001941E-3</c:v>
                </c:pt>
                <c:pt idx="55173">
                  <c:v>1.1034600000001942E-3</c:v>
                </c:pt>
                <c:pt idx="55174">
                  <c:v>1.1034800000001943E-3</c:v>
                </c:pt>
                <c:pt idx="55175">
                  <c:v>1.1035000000001944E-3</c:v>
                </c:pt>
                <c:pt idx="55176">
                  <c:v>1.1035200000001945E-3</c:v>
                </c:pt>
                <c:pt idx="55177">
                  <c:v>1.1035400000001946E-3</c:v>
                </c:pt>
                <c:pt idx="55178">
                  <c:v>1.1035600000001947E-3</c:v>
                </c:pt>
                <c:pt idx="55179">
                  <c:v>1.1035800000001948E-3</c:v>
                </c:pt>
                <c:pt idx="55180">
                  <c:v>1.1036000000001949E-3</c:v>
                </c:pt>
                <c:pt idx="55181">
                  <c:v>1.103620000000195E-3</c:v>
                </c:pt>
                <c:pt idx="55182">
                  <c:v>1.1036400000001951E-3</c:v>
                </c:pt>
                <c:pt idx="55183">
                  <c:v>1.1036600000001952E-3</c:v>
                </c:pt>
                <c:pt idx="55184">
                  <c:v>1.1036800000001953E-3</c:v>
                </c:pt>
                <c:pt idx="55185">
                  <c:v>1.1037000000001954E-3</c:v>
                </c:pt>
                <c:pt idx="55186">
                  <c:v>1.1037200000001955E-3</c:v>
                </c:pt>
                <c:pt idx="55187">
                  <c:v>1.1037400000001956E-3</c:v>
                </c:pt>
                <c:pt idx="55188">
                  <c:v>1.1037600000001957E-3</c:v>
                </c:pt>
                <c:pt idx="55189">
                  <c:v>1.1037800000001958E-3</c:v>
                </c:pt>
                <c:pt idx="55190">
                  <c:v>1.1038000000001959E-3</c:v>
                </c:pt>
                <c:pt idx="55191">
                  <c:v>1.103820000000196E-3</c:v>
                </c:pt>
                <c:pt idx="55192">
                  <c:v>1.1038400000001961E-3</c:v>
                </c:pt>
                <c:pt idx="55193">
                  <c:v>1.1038600000001962E-3</c:v>
                </c:pt>
                <c:pt idx="55194">
                  <c:v>1.1038800000001962E-3</c:v>
                </c:pt>
                <c:pt idx="55195">
                  <c:v>1.1039000000001963E-3</c:v>
                </c:pt>
                <c:pt idx="55196">
                  <c:v>1.1039200000001964E-3</c:v>
                </c:pt>
                <c:pt idx="55197">
                  <c:v>1.1039400000001965E-3</c:v>
                </c:pt>
                <c:pt idx="55198">
                  <c:v>1.1039600000001966E-3</c:v>
                </c:pt>
                <c:pt idx="55199">
                  <c:v>1.1039800000001967E-3</c:v>
                </c:pt>
                <c:pt idx="55200">
                  <c:v>1.1040000000001968E-3</c:v>
                </c:pt>
                <c:pt idx="55201">
                  <c:v>1.1040200000001969E-3</c:v>
                </c:pt>
                <c:pt idx="55202">
                  <c:v>1.104040000000197E-3</c:v>
                </c:pt>
                <c:pt idx="55203">
                  <c:v>1.1040600000001971E-3</c:v>
                </c:pt>
                <c:pt idx="55204">
                  <c:v>1.1040800000001972E-3</c:v>
                </c:pt>
                <c:pt idx="55205">
                  <c:v>1.1041000000001973E-3</c:v>
                </c:pt>
                <c:pt idx="55206">
                  <c:v>1.1041200000001974E-3</c:v>
                </c:pt>
                <c:pt idx="55207">
                  <c:v>1.1041400000001975E-3</c:v>
                </c:pt>
                <c:pt idx="55208">
                  <c:v>1.1041600000001976E-3</c:v>
                </c:pt>
                <c:pt idx="55209">
                  <c:v>1.1041800000001977E-3</c:v>
                </c:pt>
                <c:pt idx="55210">
                  <c:v>1.1042000000001978E-3</c:v>
                </c:pt>
                <c:pt idx="55211">
                  <c:v>1.1042200000001979E-3</c:v>
                </c:pt>
                <c:pt idx="55212">
                  <c:v>1.104240000000198E-3</c:v>
                </c:pt>
                <c:pt idx="55213">
                  <c:v>1.1042600000001981E-3</c:v>
                </c:pt>
                <c:pt idx="55214">
                  <c:v>1.1042800000001982E-3</c:v>
                </c:pt>
                <c:pt idx="55215">
                  <c:v>1.1043000000001983E-3</c:v>
                </c:pt>
                <c:pt idx="55216">
                  <c:v>1.1043200000001984E-3</c:v>
                </c:pt>
                <c:pt idx="55217">
                  <c:v>1.1043400000001985E-3</c:v>
                </c:pt>
                <c:pt idx="55218">
                  <c:v>1.1043600000001986E-3</c:v>
                </c:pt>
                <c:pt idx="55219">
                  <c:v>1.1043800000001987E-3</c:v>
                </c:pt>
                <c:pt idx="55220">
                  <c:v>1.1044000000001988E-3</c:v>
                </c:pt>
                <c:pt idx="55221">
                  <c:v>1.1044200000001989E-3</c:v>
                </c:pt>
                <c:pt idx="55222">
                  <c:v>1.104440000000199E-3</c:v>
                </c:pt>
                <c:pt idx="55223">
                  <c:v>1.1044600000001991E-3</c:v>
                </c:pt>
                <c:pt idx="55224">
                  <c:v>1.1044800000001992E-3</c:v>
                </c:pt>
                <c:pt idx="55225">
                  <c:v>1.1045000000001993E-3</c:v>
                </c:pt>
                <c:pt idx="55226">
                  <c:v>1.1045200000001994E-3</c:v>
                </c:pt>
                <c:pt idx="55227">
                  <c:v>1.1045400000001995E-3</c:v>
                </c:pt>
                <c:pt idx="55228">
                  <c:v>1.1045600000001996E-3</c:v>
                </c:pt>
                <c:pt idx="55229">
                  <c:v>1.1045800000001997E-3</c:v>
                </c:pt>
                <c:pt idx="55230">
                  <c:v>1.1046000000001998E-3</c:v>
                </c:pt>
                <c:pt idx="55231">
                  <c:v>1.1046200000001999E-3</c:v>
                </c:pt>
                <c:pt idx="55232">
                  <c:v>1.1046400000002E-3</c:v>
                </c:pt>
                <c:pt idx="55233">
                  <c:v>1.1046600000002001E-3</c:v>
                </c:pt>
                <c:pt idx="55234">
                  <c:v>1.1046800000002002E-3</c:v>
                </c:pt>
                <c:pt idx="55235">
                  <c:v>1.1047000000002003E-3</c:v>
                </c:pt>
                <c:pt idx="55236">
                  <c:v>1.1047200000002004E-3</c:v>
                </c:pt>
                <c:pt idx="55237">
                  <c:v>1.1047400000002005E-3</c:v>
                </c:pt>
                <c:pt idx="55238">
                  <c:v>1.1047600000002006E-3</c:v>
                </c:pt>
                <c:pt idx="55239">
                  <c:v>1.1047800000002007E-3</c:v>
                </c:pt>
                <c:pt idx="55240">
                  <c:v>1.1048000000002008E-3</c:v>
                </c:pt>
                <c:pt idx="55241">
                  <c:v>1.1048200000002009E-3</c:v>
                </c:pt>
                <c:pt idx="55242">
                  <c:v>1.104840000000201E-3</c:v>
                </c:pt>
                <c:pt idx="55243">
                  <c:v>1.1048600000002011E-3</c:v>
                </c:pt>
                <c:pt idx="55244">
                  <c:v>1.1048800000002012E-3</c:v>
                </c:pt>
                <c:pt idx="55245">
                  <c:v>1.1049000000002013E-3</c:v>
                </c:pt>
                <c:pt idx="55246">
                  <c:v>1.1049200000002013E-3</c:v>
                </c:pt>
                <c:pt idx="55247">
                  <c:v>1.1049400000002014E-3</c:v>
                </c:pt>
                <c:pt idx="55248">
                  <c:v>1.1049600000002015E-3</c:v>
                </c:pt>
                <c:pt idx="55249">
                  <c:v>1.1049800000002016E-3</c:v>
                </c:pt>
                <c:pt idx="55250">
                  <c:v>1.1050000000002017E-3</c:v>
                </c:pt>
                <c:pt idx="55251">
                  <c:v>1.1050200000002018E-3</c:v>
                </c:pt>
                <c:pt idx="55252">
                  <c:v>1.1050400000002019E-3</c:v>
                </c:pt>
                <c:pt idx="55253">
                  <c:v>1.105060000000202E-3</c:v>
                </c:pt>
                <c:pt idx="55254">
                  <c:v>1.1050800000002021E-3</c:v>
                </c:pt>
                <c:pt idx="55255">
                  <c:v>1.1051000000002022E-3</c:v>
                </c:pt>
                <c:pt idx="55256">
                  <c:v>1.1051200000002023E-3</c:v>
                </c:pt>
                <c:pt idx="55257">
                  <c:v>1.1051400000002024E-3</c:v>
                </c:pt>
                <c:pt idx="55258">
                  <c:v>1.1051600000002025E-3</c:v>
                </c:pt>
                <c:pt idx="55259">
                  <c:v>1.1051800000002026E-3</c:v>
                </c:pt>
                <c:pt idx="55260">
                  <c:v>1.1052000000002027E-3</c:v>
                </c:pt>
                <c:pt idx="55261">
                  <c:v>1.1052200000002028E-3</c:v>
                </c:pt>
                <c:pt idx="55262">
                  <c:v>1.1052400000002029E-3</c:v>
                </c:pt>
                <c:pt idx="55263">
                  <c:v>1.105260000000203E-3</c:v>
                </c:pt>
                <c:pt idx="55264">
                  <c:v>1.1052800000002031E-3</c:v>
                </c:pt>
                <c:pt idx="55265">
                  <c:v>1.1053000000002032E-3</c:v>
                </c:pt>
                <c:pt idx="55266">
                  <c:v>1.1053200000002033E-3</c:v>
                </c:pt>
                <c:pt idx="55267">
                  <c:v>1.1053400000002034E-3</c:v>
                </c:pt>
                <c:pt idx="55268">
                  <c:v>1.1053600000002035E-3</c:v>
                </c:pt>
                <c:pt idx="55269">
                  <c:v>1.1053800000002036E-3</c:v>
                </c:pt>
                <c:pt idx="55270">
                  <c:v>1.1054000000002037E-3</c:v>
                </c:pt>
                <c:pt idx="55271">
                  <c:v>1.1054200000002038E-3</c:v>
                </c:pt>
                <c:pt idx="55272">
                  <c:v>1.1054400000002039E-3</c:v>
                </c:pt>
                <c:pt idx="55273">
                  <c:v>1.105460000000204E-3</c:v>
                </c:pt>
                <c:pt idx="55274">
                  <c:v>1.1054800000002041E-3</c:v>
                </c:pt>
                <c:pt idx="55275">
                  <c:v>1.1055000000002042E-3</c:v>
                </c:pt>
                <c:pt idx="55276">
                  <c:v>1.1055200000002043E-3</c:v>
                </c:pt>
                <c:pt idx="55277">
                  <c:v>1.1055400000002044E-3</c:v>
                </c:pt>
                <c:pt idx="55278">
                  <c:v>1.1055600000002045E-3</c:v>
                </c:pt>
                <c:pt idx="55279">
                  <c:v>1.1055800000002046E-3</c:v>
                </c:pt>
                <c:pt idx="55280">
                  <c:v>1.1056000000002047E-3</c:v>
                </c:pt>
                <c:pt idx="55281">
                  <c:v>1.1056200000002048E-3</c:v>
                </c:pt>
                <c:pt idx="55282">
                  <c:v>1.1056400000002049E-3</c:v>
                </c:pt>
                <c:pt idx="55283">
                  <c:v>1.105660000000205E-3</c:v>
                </c:pt>
                <c:pt idx="55284">
                  <c:v>1.1056800000002051E-3</c:v>
                </c:pt>
                <c:pt idx="55285">
                  <c:v>1.1057000000002052E-3</c:v>
                </c:pt>
                <c:pt idx="55286">
                  <c:v>1.1057200000002053E-3</c:v>
                </c:pt>
                <c:pt idx="55287">
                  <c:v>1.1057400000002054E-3</c:v>
                </c:pt>
                <c:pt idx="55288">
                  <c:v>1.1057600000002055E-3</c:v>
                </c:pt>
                <c:pt idx="55289">
                  <c:v>1.1057800000002056E-3</c:v>
                </c:pt>
                <c:pt idx="55290">
                  <c:v>1.1058000000002057E-3</c:v>
                </c:pt>
                <c:pt idx="55291">
                  <c:v>1.1058200000002058E-3</c:v>
                </c:pt>
                <c:pt idx="55292">
                  <c:v>1.1058400000002059E-3</c:v>
                </c:pt>
                <c:pt idx="55293">
                  <c:v>1.105860000000206E-3</c:v>
                </c:pt>
                <c:pt idx="55294">
                  <c:v>1.1058800000002061E-3</c:v>
                </c:pt>
                <c:pt idx="55295">
                  <c:v>1.1059000000002062E-3</c:v>
                </c:pt>
                <c:pt idx="55296">
                  <c:v>1.1059200000002063E-3</c:v>
                </c:pt>
                <c:pt idx="55297">
                  <c:v>1.1059400000002064E-3</c:v>
                </c:pt>
                <c:pt idx="55298">
                  <c:v>1.1059600000002064E-3</c:v>
                </c:pt>
                <c:pt idx="55299">
                  <c:v>1.1059800000002065E-3</c:v>
                </c:pt>
                <c:pt idx="55300">
                  <c:v>1.1060000000002066E-3</c:v>
                </c:pt>
                <c:pt idx="55301">
                  <c:v>1.1060200000002067E-3</c:v>
                </c:pt>
                <c:pt idx="55302">
                  <c:v>1.1060400000002068E-3</c:v>
                </c:pt>
                <c:pt idx="55303">
                  <c:v>1.1060600000002069E-3</c:v>
                </c:pt>
                <c:pt idx="55304">
                  <c:v>1.106080000000207E-3</c:v>
                </c:pt>
                <c:pt idx="55305">
                  <c:v>1.1061000000002071E-3</c:v>
                </c:pt>
                <c:pt idx="55306">
                  <c:v>1.1061200000002072E-3</c:v>
                </c:pt>
                <c:pt idx="55307">
                  <c:v>1.1061400000002073E-3</c:v>
                </c:pt>
                <c:pt idx="55308">
                  <c:v>1.1061600000002074E-3</c:v>
                </c:pt>
                <c:pt idx="55309">
                  <c:v>1.1061800000002075E-3</c:v>
                </c:pt>
                <c:pt idx="55310">
                  <c:v>1.1062000000002076E-3</c:v>
                </c:pt>
                <c:pt idx="55311">
                  <c:v>1.1062200000002077E-3</c:v>
                </c:pt>
                <c:pt idx="55312">
                  <c:v>1.1062400000002078E-3</c:v>
                </c:pt>
                <c:pt idx="55313">
                  <c:v>1.1062600000002079E-3</c:v>
                </c:pt>
                <c:pt idx="55314">
                  <c:v>1.106280000000208E-3</c:v>
                </c:pt>
                <c:pt idx="55315">
                  <c:v>1.1063000000002081E-3</c:v>
                </c:pt>
                <c:pt idx="55316">
                  <c:v>1.1063200000002082E-3</c:v>
                </c:pt>
                <c:pt idx="55317">
                  <c:v>1.1063400000002083E-3</c:v>
                </c:pt>
                <c:pt idx="55318">
                  <c:v>1.1063600000002084E-3</c:v>
                </c:pt>
                <c:pt idx="55319">
                  <c:v>1.1063800000002085E-3</c:v>
                </c:pt>
                <c:pt idx="55320">
                  <c:v>1.1064000000002086E-3</c:v>
                </c:pt>
                <c:pt idx="55321">
                  <c:v>1.1064200000002087E-3</c:v>
                </c:pt>
                <c:pt idx="55322">
                  <c:v>1.1064400000002088E-3</c:v>
                </c:pt>
                <c:pt idx="55323">
                  <c:v>1.1064600000002089E-3</c:v>
                </c:pt>
                <c:pt idx="55324">
                  <c:v>1.106480000000209E-3</c:v>
                </c:pt>
                <c:pt idx="55325">
                  <c:v>1.1065000000002091E-3</c:v>
                </c:pt>
                <c:pt idx="55326">
                  <c:v>1.1065200000002092E-3</c:v>
                </c:pt>
                <c:pt idx="55327">
                  <c:v>1.1065400000002093E-3</c:v>
                </c:pt>
                <c:pt idx="55328">
                  <c:v>1.1065600000002094E-3</c:v>
                </c:pt>
                <c:pt idx="55329">
                  <c:v>1.1065800000002095E-3</c:v>
                </c:pt>
                <c:pt idx="55330">
                  <c:v>1.1066000000002096E-3</c:v>
                </c:pt>
                <c:pt idx="55331">
                  <c:v>1.1066200000002097E-3</c:v>
                </c:pt>
                <c:pt idx="55332">
                  <c:v>1.1066400000002098E-3</c:v>
                </c:pt>
                <c:pt idx="55333">
                  <c:v>1.1066600000002099E-3</c:v>
                </c:pt>
                <c:pt idx="55334">
                  <c:v>1.10668000000021E-3</c:v>
                </c:pt>
                <c:pt idx="55335">
                  <c:v>1.1067000000002101E-3</c:v>
                </c:pt>
                <c:pt idx="55336">
                  <c:v>1.1067200000002102E-3</c:v>
                </c:pt>
                <c:pt idx="55337">
                  <c:v>1.1067400000002103E-3</c:v>
                </c:pt>
                <c:pt idx="55338">
                  <c:v>1.1067600000002104E-3</c:v>
                </c:pt>
                <c:pt idx="55339">
                  <c:v>1.1067800000002105E-3</c:v>
                </c:pt>
                <c:pt idx="55340">
                  <c:v>1.1068000000002106E-3</c:v>
                </c:pt>
                <c:pt idx="55341">
                  <c:v>1.1068200000002107E-3</c:v>
                </c:pt>
                <c:pt idx="55342">
                  <c:v>1.1068400000002108E-3</c:v>
                </c:pt>
                <c:pt idx="55343">
                  <c:v>1.1068600000002109E-3</c:v>
                </c:pt>
                <c:pt idx="55344">
                  <c:v>1.106880000000211E-3</c:v>
                </c:pt>
                <c:pt idx="55345">
                  <c:v>1.1069000000002111E-3</c:v>
                </c:pt>
                <c:pt idx="55346">
                  <c:v>1.1069200000002112E-3</c:v>
                </c:pt>
                <c:pt idx="55347">
                  <c:v>1.1069400000002113E-3</c:v>
                </c:pt>
                <c:pt idx="55348">
                  <c:v>1.1069600000002114E-3</c:v>
                </c:pt>
                <c:pt idx="55349">
                  <c:v>1.1069800000002114E-3</c:v>
                </c:pt>
                <c:pt idx="55350">
                  <c:v>1.1070000000002115E-3</c:v>
                </c:pt>
                <c:pt idx="55351">
                  <c:v>1.1070200000002116E-3</c:v>
                </c:pt>
                <c:pt idx="55352">
                  <c:v>1.1070400000002117E-3</c:v>
                </c:pt>
                <c:pt idx="55353">
                  <c:v>1.1070600000002118E-3</c:v>
                </c:pt>
                <c:pt idx="55354">
                  <c:v>1.1070800000002119E-3</c:v>
                </c:pt>
                <c:pt idx="55355">
                  <c:v>1.107100000000212E-3</c:v>
                </c:pt>
                <c:pt idx="55356">
                  <c:v>1.1071200000002121E-3</c:v>
                </c:pt>
                <c:pt idx="55357">
                  <c:v>1.1071400000002122E-3</c:v>
                </c:pt>
                <c:pt idx="55358">
                  <c:v>1.1071600000002123E-3</c:v>
                </c:pt>
                <c:pt idx="55359">
                  <c:v>1.1071800000002124E-3</c:v>
                </c:pt>
                <c:pt idx="55360">
                  <c:v>1.1072000000002125E-3</c:v>
                </c:pt>
                <c:pt idx="55361">
                  <c:v>1.1072200000002126E-3</c:v>
                </c:pt>
                <c:pt idx="55362">
                  <c:v>1.1072400000002127E-3</c:v>
                </c:pt>
                <c:pt idx="55363">
                  <c:v>1.1072600000002128E-3</c:v>
                </c:pt>
                <c:pt idx="55364">
                  <c:v>1.1072800000002129E-3</c:v>
                </c:pt>
                <c:pt idx="55365">
                  <c:v>1.107300000000213E-3</c:v>
                </c:pt>
                <c:pt idx="55366">
                  <c:v>1.1073200000002131E-3</c:v>
                </c:pt>
                <c:pt idx="55367">
                  <c:v>1.1073400000002132E-3</c:v>
                </c:pt>
                <c:pt idx="55368">
                  <c:v>1.1073600000002133E-3</c:v>
                </c:pt>
                <c:pt idx="55369">
                  <c:v>1.1073800000002134E-3</c:v>
                </c:pt>
                <c:pt idx="55370">
                  <c:v>1.1074000000002135E-3</c:v>
                </c:pt>
                <c:pt idx="55371">
                  <c:v>1.1074200000002136E-3</c:v>
                </c:pt>
                <c:pt idx="55372">
                  <c:v>1.1074400000002137E-3</c:v>
                </c:pt>
                <c:pt idx="55373">
                  <c:v>1.1074600000002138E-3</c:v>
                </c:pt>
                <c:pt idx="55374">
                  <c:v>1.1074800000002139E-3</c:v>
                </c:pt>
                <c:pt idx="55375">
                  <c:v>1.107500000000214E-3</c:v>
                </c:pt>
                <c:pt idx="55376">
                  <c:v>1.1075200000002141E-3</c:v>
                </c:pt>
                <c:pt idx="55377">
                  <c:v>1.1075400000002142E-3</c:v>
                </c:pt>
                <c:pt idx="55378">
                  <c:v>1.1075600000002143E-3</c:v>
                </c:pt>
                <c:pt idx="55379">
                  <c:v>1.1075800000002144E-3</c:v>
                </c:pt>
                <c:pt idx="55380">
                  <c:v>1.1076000000002145E-3</c:v>
                </c:pt>
                <c:pt idx="55381">
                  <c:v>1.1076200000002146E-3</c:v>
                </c:pt>
                <c:pt idx="55382">
                  <c:v>1.1076400000002147E-3</c:v>
                </c:pt>
                <c:pt idx="55383">
                  <c:v>1.1076600000002148E-3</c:v>
                </c:pt>
                <c:pt idx="55384">
                  <c:v>1.1076800000002149E-3</c:v>
                </c:pt>
                <c:pt idx="55385">
                  <c:v>1.107700000000215E-3</c:v>
                </c:pt>
                <c:pt idx="55386">
                  <c:v>1.1077200000002151E-3</c:v>
                </c:pt>
                <c:pt idx="55387">
                  <c:v>1.1077400000002152E-3</c:v>
                </c:pt>
                <c:pt idx="55388">
                  <c:v>1.1077600000002153E-3</c:v>
                </c:pt>
                <c:pt idx="55389">
                  <c:v>1.1077800000002154E-3</c:v>
                </c:pt>
                <c:pt idx="55390">
                  <c:v>1.1078000000002155E-3</c:v>
                </c:pt>
                <c:pt idx="55391">
                  <c:v>1.1078200000002156E-3</c:v>
                </c:pt>
                <c:pt idx="55392">
                  <c:v>1.1078400000002157E-3</c:v>
                </c:pt>
                <c:pt idx="55393">
                  <c:v>1.1078600000002158E-3</c:v>
                </c:pt>
                <c:pt idx="55394">
                  <c:v>1.1078800000002159E-3</c:v>
                </c:pt>
                <c:pt idx="55395">
                  <c:v>1.107900000000216E-3</c:v>
                </c:pt>
                <c:pt idx="55396">
                  <c:v>1.1079200000002161E-3</c:v>
                </c:pt>
                <c:pt idx="55397">
                  <c:v>1.1079400000002162E-3</c:v>
                </c:pt>
                <c:pt idx="55398">
                  <c:v>1.1079600000002163E-3</c:v>
                </c:pt>
                <c:pt idx="55399">
                  <c:v>1.1079800000002164E-3</c:v>
                </c:pt>
                <c:pt idx="55400">
                  <c:v>1.1080000000002165E-3</c:v>
                </c:pt>
                <c:pt idx="55401">
                  <c:v>1.1080200000002165E-3</c:v>
                </c:pt>
                <c:pt idx="55402">
                  <c:v>1.1080400000002166E-3</c:v>
                </c:pt>
                <c:pt idx="55403">
                  <c:v>1.1080600000002167E-3</c:v>
                </c:pt>
                <c:pt idx="55404">
                  <c:v>1.1080800000002168E-3</c:v>
                </c:pt>
                <c:pt idx="55405">
                  <c:v>1.1081000000002169E-3</c:v>
                </c:pt>
                <c:pt idx="55406">
                  <c:v>1.108120000000217E-3</c:v>
                </c:pt>
                <c:pt idx="55407">
                  <c:v>1.1081400000002171E-3</c:v>
                </c:pt>
                <c:pt idx="55408">
                  <c:v>1.1081600000002172E-3</c:v>
                </c:pt>
                <c:pt idx="55409">
                  <c:v>1.1081800000002173E-3</c:v>
                </c:pt>
                <c:pt idx="55410">
                  <c:v>1.1082000000002174E-3</c:v>
                </c:pt>
                <c:pt idx="55411">
                  <c:v>1.1082200000002175E-3</c:v>
                </c:pt>
                <c:pt idx="55412">
                  <c:v>1.1082400000002176E-3</c:v>
                </c:pt>
                <c:pt idx="55413">
                  <c:v>1.1082600000002177E-3</c:v>
                </c:pt>
                <c:pt idx="55414">
                  <c:v>1.1082800000002178E-3</c:v>
                </c:pt>
                <c:pt idx="55415">
                  <c:v>1.1083000000002179E-3</c:v>
                </c:pt>
                <c:pt idx="55416">
                  <c:v>1.108320000000218E-3</c:v>
                </c:pt>
                <c:pt idx="55417">
                  <c:v>1.1083400000002181E-3</c:v>
                </c:pt>
                <c:pt idx="55418">
                  <c:v>1.1083600000002182E-3</c:v>
                </c:pt>
                <c:pt idx="55419">
                  <c:v>1.1083800000002183E-3</c:v>
                </c:pt>
                <c:pt idx="55420">
                  <c:v>1.1084000000002184E-3</c:v>
                </c:pt>
                <c:pt idx="55421">
                  <c:v>1.1084200000002185E-3</c:v>
                </c:pt>
                <c:pt idx="55422">
                  <c:v>1.1084400000002186E-3</c:v>
                </c:pt>
                <c:pt idx="55423">
                  <c:v>1.1084600000002187E-3</c:v>
                </c:pt>
                <c:pt idx="55424">
                  <c:v>1.1084800000002188E-3</c:v>
                </c:pt>
                <c:pt idx="55425">
                  <c:v>1.1085000000002189E-3</c:v>
                </c:pt>
                <c:pt idx="55426">
                  <c:v>1.108520000000219E-3</c:v>
                </c:pt>
                <c:pt idx="55427">
                  <c:v>1.1085400000002191E-3</c:v>
                </c:pt>
                <c:pt idx="55428">
                  <c:v>1.1085600000002192E-3</c:v>
                </c:pt>
                <c:pt idx="55429">
                  <c:v>1.1085800000002193E-3</c:v>
                </c:pt>
                <c:pt idx="55430">
                  <c:v>1.1086000000002194E-3</c:v>
                </c:pt>
                <c:pt idx="55431">
                  <c:v>1.1086200000002195E-3</c:v>
                </c:pt>
                <c:pt idx="55432">
                  <c:v>1.1086400000002196E-3</c:v>
                </c:pt>
                <c:pt idx="55433">
                  <c:v>1.1086600000002197E-3</c:v>
                </c:pt>
                <c:pt idx="55434">
                  <c:v>1.1086800000002198E-3</c:v>
                </c:pt>
                <c:pt idx="55435">
                  <c:v>1.1087000000002199E-3</c:v>
                </c:pt>
                <c:pt idx="55436">
                  <c:v>1.10872000000022E-3</c:v>
                </c:pt>
                <c:pt idx="55437">
                  <c:v>1.1087400000002201E-3</c:v>
                </c:pt>
                <c:pt idx="55438">
                  <c:v>1.1087600000002202E-3</c:v>
                </c:pt>
                <c:pt idx="55439">
                  <c:v>1.1087800000002203E-3</c:v>
                </c:pt>
                <c:pt idx="55440">
                  <c:v>1.1088000000002204E-3</c:v>
                </c:pt>
                <c:pt idx="55441">
                  <c:v>1.1088200000002205E-3</c:v>
                </c:pt>
                <c:pt idx="55442">
                  <c:v>1.1088400000002206E-3</c:v>
                </c:pt>
                <c:pt idx="55443">
                  <c:v>1.1088600000002207E-3</c:v>
                </c:pt>
                <c:pt idx="55444">
                  <c:v>1.1088800000002208E-3</c:v>
                </c:pt>
                <c:pt idx="55445">
                  <c:v>1.1089000000002209E-3</c:v>
                </c:pt>
                <c:pt idx="55446">
                  <c:v>1.108920000000221E-3</c:v>
                </c:pt>
                <c:pt idx="55447">
                  <c:v>1.1089400000002211E-3</c:v>
                </c:pt>
                <c:pt idx="55448">
                  <c:v>1.1089600000002212E-3</c:v>
                </c:pt>
                <c:pt idx="55449">
                  <c:v>1.1089800000002213E-3</c:v>
                </c:pt>
                <c:pt idx="55450">
                  <c:v>1.1090000000002214E-3</c:v>
                </c:pt>
                <c:pt idx="55451">
                  <c:v>1.1090200000002215E-3</c:v>
                </c:pt>
                <c:pt idx="55452">
                  <c:v>1.1090400000002215E-3</c:v>
                </c:pt>
                <c:pt idx="55453">
                  <c:v>1.1090600000002216E-3</c:v>
                </c:pt>
                <c:pt idx="55454">
                  <c:v>1.1090800000002217E-3</c:v>
                </c:pt>
                <c:pt idx="55455">
                  <c:v>1.1091000000002218E-3</c:v>
                </c:pt>
                <c:pt idx="55456">
                  <c:v>1.1091200000002219E-3</c:v>
                </c:pt>
                <c:pt idx="55457">
                  <c:v>1.109140000000222E-3</c:v>
                </c:pt>
                <c:pt idx="55458">
                  <c:v>1.1091600000002221E-3</c:v>
                </c:pt>
                <c:pt idx="55459">
                  <c:v>1.1091800000002222E-3</c:v>
                </c:pt>
                <c:pt idx="55460">
                  <c:v>1.1092000000002223E-3</c:v>
                </c:pt>
                <c:pt idx="55461">
                  <c:v>1.1092200000002224E-3</c:v>
                </c:pt>
                <c:pt idx="55462">
                  <c:v>1.1092400000002225E-3</c:v>
                </c:pt>
                <c:pt idx="55463">
                  <c:v>1.1092600000002226E-3</c:v>
                </c:pt>
                <c:pt idx="55464">
                  <c:v>1.1092800000002227E-3</c:v>
                </c:pt>
                <c:pt idx="55465">
                  <c:v>1.1093000000002228E-3</c:v>
                </c:pt>
                <c:pt idx="55466">
                  <c:v>1.1093200000002229E-3</c:v>
                </c:pt>
                <c:pt idx="55467">
                  <c:v>1.109340000000223E-3</c:v>
                </c:pt>
                <c:pt idx="55468">
                  <c:v>1.1093600000002231E-3</c:v>
                </c:pt>
                <c:pt idx="55469">
                  <c:v>1.1093800000002232E-3</c:v>
                </c:pt>
                <c:pt idx="55470">
                  <c:v>1.1094000000002233E-3</c:v>
                </c:pt>
                <c:pt idx="55471">
                  <c:v>1.1094200000002234E-3</c:v>
                </c:pt>
                <c:pt idx="55472">
                  <c:v>1.1094400000002235E-3</c:v>
                </c:pt>
                <c:pt idx="55473">
                  <c:v>1.1094600000002236E-3</c:v>
                </c:pt>
                <c:pt idx="55474">
                  <c:v>1.1094800000002237E-3</c:v>
                </c:pt>
                <c:pt idx="55475">
                  <c:v>1.1095000000002238E-3</c:v>
                </c:pt>
                <c:pt idx="55476">
                  <c:v>1.1095200000002239E-3</c:v>
                </c:pt>
                <c:pt idx="55477">
                  <c:v>1.109540000000224E-3</c:v>
                </c:pt>
                <c:pt idx="55478">
                  <c:v>1.1095600000002241E-3</c:v>
                </c:pt>
                <c:pt idx="55479">
                  <c:v>1.1095800000002242E-3</c:v>
                </c:pt>
                <c:pt idx="55480">
                  <c:v>1.1096000000002243E-3</c:v>
                </c:pt>
                <c:pt idx="55481">
                  <c:v>1.1096200000002244E-3</c:v>
                </c:pt>
                <c:pt idx="55482">
                  <c:v>1.1096400000002245E-3</c:v>
                </c:pt>
                <c:pt idx="55483">
                  <c:v>1.1096600000002246E-3</c:v>
                </c:pt>
                <c:pt idx="55484">
                  <c:v>1.1096800000002247E-3</c:v>
                </c:pt>
                <c:pt idx="55485">
                  <c:v>1.1097000000002248E-3</c:v>
                </c:pt>
                <c:pt idx="55486">
                  <c:v>1.1097200000002249E-3</c:v>
                </c:pt>
                <c:pt idx="55487">
                  <c:v>1.109740000000225E-3</c:v>
                </c:pt>
                <c:pt idx="55488">
                  <c:v>1.1097600000002251E-3</c:v>
                </c:pt>
                <c:pt idx="55489">
                  <c:v>1.1097800000002252E-3</c:v>
                </c:pt>
                <c:pt idx="55490">
                  <c:v>1.1098000000002253E-3</c:v>
                </c:pt>
                <c:pt idx="55491">
                  <c:v>1.1098200000002254E-3</c:v>
                </c:pt>
                <c:pt idx="55492">
                  <c:v>1.1098400000002255E-3</c:v>
                </c:pt>
                <c:pt idx="55493">
                  <c:v>1.1098600000002256E-3</c:v>
                </c:pt>
                <c:pt idx="55494">
                  <c:v>1.1098800000002257E-3</c:v>
                </c:pt>
                <c:pt idx="55495">
                  <c:v>1.1099000000002258E-3</c:v>
                </c:pt>
                <c:pt idx="55496">
                  <c:v>1.1099200000002259E-3</c:v>
                </c:pt>
                <c:pt idx="55497">
                  <c:v>1.109940000000226E-3</c:v>
                </c:pt>
                <c:pt idx="55498">
                  <c:v>1.1099600000002261E-3</c:v>
                </c:pt>
                <c:pt idx="55499">
                  <c:v>1.1099800000002262E-3</c:v>
                </c:pt>
                <c:pt idx="55500">
                  <c:v>1.1100000000002263E-3</c:v>
                </c:pt>
                <c:pt idx="55501">
                  <c:v>1.1100200000002264E-3</c:v>
                </c:pt>
                <c:pt idx="55502">
                  <c:v>1.1100400000002265E-3</c:v>
                </c:pt>
                <c:pt idx="55503">
                  <c:v>1.1100600000002266E-3</c:v>
                </c:pt>
                <c:pt idx="55504">
                  <c:v>1.1100800000002266E-3</c:v>
                </c:pt>
                <c:pt idx="55505">
                  <c:v>1.1101000000002267E-3</c:v>
                </c:pt>
                <c:pt idx="55506">
                  <c:v>1.1101200000002268E-3</c:v>
                </c:pt>
                <c:pt idx="55507">
                  <c:v>1.1101400000002269E-3</c:v>
                </c:pt>
                <c:pt idx="55508">
                  <c:v>1.110160000000227E-3</c:v>
                </c:pt>
                <c:pt idx="55509">
                  <c:v>1.1101800000002271E-3</c:v>
                </c:pt>
                <c:pt idx="55510">
                  <c:v>1.1102000000002272E-3</c:v>
                </c:pt>
                <c:pt idx="55511">
                  <c:v>1.1102200000002273E-3</c:v>
                </c:pt>
                <c:pt idx="55512">
                  <c:v>1.1102400000002274E-3</c:v>
                </c:pt>
                <c:pt idx="55513">
                  <c:v>1.1102600000002275E-3</c:v>
                </c:pt>
                <c:pt idx="55514">
                  <c:v>1.1102800000002276E-3</c:v>
                </c:pt>
                <c:pt idx="55515">
                  <c:v>1.1103000000002277E-3</c:v>
                </c:pt>
                <c:pt idx="55516">
                  <c:v>1.1103200000002278E-3</c:v>
                </c:pt>
                <c:pt idx="55517">
                  <c:v>1.1103400000002279E-3</c:v>
                </c:pt>
                <c:pt idx="55518">
                  <c:v>1.110360000000228E-3</c:v>
                </c:pt>
                <c:pt idx="55519">
                  <c:v>1.1103800000002281E-3</c:v>
                </c:pt>
                <c:pt idx="55520">
                  <c:v>1.1104000000002282E-3</c:v>
                </c:pt>
                <c:pt idx="55521">
                  <c:v>1.1104200000002283E-3</c:v>
                </c:pt>
                <c:pt idx="55522">
                  <c:v>1.1104400000002284E-3</c:v>
                </c:pt>
                <c:pt idx="55523">
                  <c:v>1.1104600000002285E-3</c:v>
                </c:pt>
                <c:pt idx="55524">
                  <c:v>1.1104800000002286E-3</c:v>
                </c:pt>
                <c:pt idx="55525">
                  <c:v>1.1105000000002287E-3</c:v>
                </c:pt>
                <c:pt idx="55526">
                  <c:v>1.1105200000002288E-3</c:v>
                </c:pt>
                <c:pt idx="55527">
                  <c:v>1.1105400000002289E-3</c:v>
                </c:pt>
                <c:pt idx="55528">
                  <c:v>1.110560000000229E-3</c:v>
                </c:pt>
                <c:pt idx="55529">
                  <c:v>1.1105800000002291E-3</c:v>
                </c:pt>
                <c:pt idx="55530">
                  <c:v>1.1106000000002292E-3</c:v>
                </c:pt>
                <c:pt idx="55531">
                  <c:v>1.1106200000002293E-3</c:v>
                </c:pt>
                <c:pt idx="55532">
                  <c:v>1.1106400000002294E-3</c:v>
                </c:pt>
                <c:pt idx="55533">
                  <c:v>1.1106600000002295E-3</c:v>
                </c:pt>
                <c:pt idx="55534">
                  <c:v>1.1106800000002296E-3</c:v>
                </c:pt>
                <c:pt idx="55535">
                  <c:v>1.1107000000002297E-3</c:v>
                </c:pt>
                <c:pt idx="55536">
                  <c:v>1.1107200000002298E-3</c:v>
                </c:pt>
                <c:pt idx="55537">
                  <c:v>1.1107400000002299E-3</c:v>
                </c:pt>
                <c:pt idx="55538">
                  <c:v>1.11076000000023E-3</c:v>
                </c:pt>
                <c:pt idx="55539">
                  <c:v>1.1107800000002301E-3</c:v>
                </c:pt>
                <c:pt idx="55540">
                  <c:v>1.1108000000002302E-3</c:v>
                </c:pt>
                <c:pt idx="55541">
                  <c:v>1.1108200000002303E-3</c:v>
                </c:pt>
                <c:pt idx="55542">
                  <c:v>1.1108400000002304E-3</c:v>
                </c:pt>
                <c:pt idx="55543">
                  <c:v>1.1108600000002305E-3</c:v>
                </c:pt>
                <c:pt idx="55544">
                  <c:v>1.1108800000002306E-3</c:v>
                </c:pt>
                <c:pt idx="55545">
                  <c:v>1.1109000000002307E-3</c:v>
                </c:pt>
                <c:pt idx="55546">
                  <c:v>1.1109200000002308E-3</c:v>
                </c:pt>
                <c:pt idx="55547">
                  <c:v>1.1109400000002309E-3</c:v>
                </c:pt>
                <c:pt idx="55548">
                  <c:v>1.110960000000231E-3</c:v>
                </c:pt>
                <c:pt idx="55549">
                  <c:v>1.1109800000002311E-3</c:v>
                </c:pt>
                <c:pt idx="55550">
                  <c:v>1.1110000000002312E-3</c:v>
                </c:pt>
                <c:pt idx="55551">
                  <c:v>1.1110200000002313E-3</c:v>
                </c:pt>
                <c:pt idx="55552">
                  <c:v>1.1110400000002314E-3</c:v>
                </c:pt>
                <c:pt idx="55553">
                  <c:v>1.1110600000002315E-3</c:v>
                </c:pt>
                <c:pt idx="55554">
                  <c:v>1.1110800000002316E-3</c:v>
                </c:pt>
                <c:pt idx="55555">
                  <c:v>1.1111000000002317E-3</c:v>
                </c:pt>
                <c:pt idx="55556">
                  <c:v>1.1111200000002317E-3</c:v>
                </c:pt>
                <c:pt idx="55557">
                  <c:v>1.1111400000002318E-3</c:v>
                </c:pt>
                <c:pt idx="55558">
                  <c:v>1.1111600000002319E-3</c:v>
                </c:pt>
                <c:pt idx="55559">
                  <c:v>1.111180000000232E-3</c:v>
                </c:pt>
                <c:pt idx="55560">
                  <c:v>1.1112000000002321E-3</c:v>
                </c:pt>
                <c:pt idx="55561">
                  <c:v>1.1112200000002322E-3</c:v>
                </c:pt>
                <c:pt idx="55562">
                  <c:v>1.1112400000002323E-3</c:v>
                </c:pt>
                <c:pt idx="55563">
                  <c:v>1.1112600000002324E-3</c:v>
                </c:pt>
                <c:pt idx="55564">
                  <c:v>1.1112800000002325E-3</c:v>
                </c:pt>
                <c:pt idx="55565">
                  <c:v>1.1113000000002326E-3</c:v>
                </c:pt>
                <c:pt idx="55566">
                  <c:v>1.1113200000002327E-3</c:v>
                </c:pt>
                <c:pt idx="55567">
                  <c:v>1.1113400000002328E-3</c:v>
                </c:pt>
                <c:pt idx="55568">
                  <c:v>1.1113600000002329E-3</c:v>
                </c:pt>
                <c:pt idx="55569">
                  <c:v>1.111380000000233E-3</c:v>
                </c:pt>
                <c:pt idx="55570">
                  <c:v>1.1114000000002331E-3</c:v>
                </c:pt>
                <c:pt idx="55571">
                  <c:v>1.1114200000002332E-3</c:v>
                </c:pt>
                <c:pt idx="55572">
                  <c:v>1.1114400000002333E-3</c:v>
                </c:pt>
                <c:pt idx="55573">
                  <c:v>1.1114600000002334E-3</c:v>
                </c:pt>
                <c:pt idx="55574">
                  <c:v>1.1114800000002335E-3</c:v>
                </c:pt>
                <c:pt idx="55575">
                  <c:v>1.1115000000002336E-3</c:v>
                </c:pt>
                <c:pt idx="55576">
                  <c:v>1.1115200000002337E-3</c:v>
                </c:pt>
                <c:pt idx="55577">
                  <c:v>1.1115400000002338E-3</c:v>
                </c:pt>
                <c:pt idx="55578">
                  <c:v>1.1115600000002339E-3</c:v>
                </c:pt>
                <c:pt idx="55579">
                  <c:v>1.111580000000234E-3</c:v>
                </c:pt>
                <c:pt idx="55580">
                  <c:v>1.1116000000002341E-3</c:v>
                </c:pt>
                <c:pt idx="55581">
                  <c:v>1.1116200000002342E-3</c:v>
                </c:pt>
                <c:pt idx="55582">
                  <c:v>1.1116400000002343E-3</c:v>
                </c:pt>
                <c:pt idx="55583">
                  <c:v>1.1116600000002344E-3</c:v>
                </c:pt>
                <c:pt idx="55584">
                  <c:v>1.1116800000002345E-3</c:v>
                </c:pt>
                <c:pt idx="55585">
                  <c:v>1.1117000000002346E-3</c:v>
                </c:pt>
                <c:pt idx="55586">
                  <c:v>1.1117200000002347E-3</c:v>
                </c:pt>
                <c:pt idx="55587">
                  <c:v>1.1117400000002348E-3</c:v>
                </c:pt>
                <c:pt idx="55588">
                  <c:v>1.1117600000002349E-3</c:v>
                </c:pt>
                <c:pt idx="55589">
                  <c:v>1.111780000000235E-3</c:v>
                </c:pt>
                <c:pt idx="55590">
                  <c:v>1.1118000000002351E-3</c:v>
                </c:pt>
                <c:pt idx="55591">
                  <c:v>1.1118200000002352E-3</c:v>
                </c:pt>
                <c:pt idx="55592">
                  <c:v>1.1118400000002353E-3</c:v>
                </c:pt>
                <c:pt idx="55593">
                  <c:v>1.1118600000002354E-3</c:v>
                </c:pt>
                <c:pt idx="55594">
                  <c:v>1.1118800000002355E-3</c:v>
                </c:pt>
                <c:pt idx="55595">
                  <c:v>1.1119000000002356E-3</c:v>
                </c:pt>
                <c:pt idx="55596">
                  <c:v>1.1119200000002357E-3</c:v>
                </c:pt>
                <c:pt idx="55597">
                  <c:v>1.1119400000002358E-3</c:v>
                </c:pt>
                <c:pt idx="55598">
                  <c:v>1.1119600000002359E-3</c:v>
                </c:pt>
                <c:pt idx="55599">
                  <c:v>1.111980000000236E-3</c:v>
                </c:pt>
                <c:pt idx="55600">
                  <c:v>1.1120000000002361E-3</c:v>
                </c:pt>
                <c:pt idx="55601">
                  <c:v>1.1120200000002362E-3</c:v>
                </c:pt>
                <c:pt idx="55602">
                  <c:v>1.1120400000002363E-3</c:v>
                </c:pt>
                <c:pt idx="55603">
                  <c:v>1.1120600000002364E-3</c:v>
                </c:pt>
                <c:pt idx="55604">
                  <c:v>1.1120800000002365E-3</c:v>
                </c:pt>
                <c:pt idx="55605">
                  <c:v>1.1121000000002366E-3</c:v>
                </c:pt>
                <c:pt idx="55606">
                  <c:v>1.1121200000002367E-3</c:v>
                </c:pt>
                <c:pt idx="55607">
                  <c:v>1.1121400000002367E-3</c:v>
                </c:pt>
                <c:pt idx="55608">
                  <c:v>1.1121600000002368E-3</c:v>
                </c:pt>
                <c:pt idx="55609">
                  <c:v>1.1121800000002369E-3</c:v>
                </c:pt>
                <c:pt idx="55610">
                  <c:v>1.112200000000237E-3</c:v>
                </c:pt>
                <c:pt idx="55611">
                  <c:v>1.1122200000002371E-3</c:v>
                </c:pt>
                <c:pt idx="55612">
                  <c:v>1.1122400000002372E-3</c:v>
                </c:pt>
                <c:pt idx="55613">
                  <c:v>1.1122600000002373E-3</c:v>
                </c:pt>
                <c:pt idx="55614">
                  <c:v>1.1122800000002374E-3</c:v>
                </c:pt>
                <c:pt idx="55615">
                  <c:v>1.1123000000002375E-3</c:v>
                </c:pt>
                <c:pt idx="55616">
                  <c:v>1.1123200000002376E-3</c:v>
                </c:pt>
                <c:pt idx="55617">
                  <c:v>1.1123400000002377E-3</c:v>
                </c:pt>
                <c:pt idx="55618">
                  <c:v>1.1123600000002378E-3</c:v>
                </c:pt>
                <c:pt idx="55619">
                  <c:v>1.1123800000002379E-3</c:v>
                </c:pt>
                <c:pt idx="55620">
                  <c:v>1.112400000000238E-3</c:v>
                </c:pt>
                <c:pt idx="55621">
                  <c:v>1.1124200000002381E-3</c:v>
                </c:pt>
                <c:pt idx="55622">
                  <c:v>1.1124400000002382E-3</c:v>
                </c:pt>
                <c:pt idx="55623">
                  <c:v>1.1124600000002383E-3</c:v>
                </c:pt>
                <c:pt idx="55624">
                  <c:v>1.1124800000002384E-3</c:v>
                </c:pt>
                <c:pt idx="55625">
                  <c:v>1.1125000000002385E-3</c:v>
                </c:pt>
                <c:pt idx="55626">
                  <c:v>1.1125200000002386E-3</c:v>
                </c:pt>
                <c:pt idx="55627">
                  <c:v>1.1125400000002387E-3</c:v>
                </c:pt>
                <c:pt idx="55628">
                  <c:v>1.1125600000002388E-3</c:v>
                </c:pt>
                <c:pt idx="55629">
                  <c:v>1.1125800000002389E-3</c:v>
                </c:pt>
                <c:pt idx="55630">
                  <c:v>1.112600000000239E-3</c:v>
                </c:pt>
                <c:pt idx="55631">
                  <c:v>1.1126200000002391E-3</c:v>
                </c:pt>
                <c:pt idx="55632">
                  <c:v>1.1126400000002392E-3</c:v>
                </c:pt>
                <c:pt idx="55633">
                  <c:v>1.1126600000002393E-3</c:v>
                </c:pt>
                <c:pt idx="55634">
                  <c:v>1.1126800000002394E-3</c:v>
                </c:pt>
                <c:pt idx="55635">
                  <c:v>1.1127000000002395E-3</c:v>
                </c:pt>
                <c:pt idx="55636">
                  <c:v>1.1127200000002396E-3</c:v>
                </c:pt>
                <c:pt idx="55637">
                  <c:v>1.1127400000002397E-3</c:v>
                </c:pt>
                <c:pt idx="55638">
                  <c:v>1.1127600000002398E-3</c:v>
                </c:pt>
                <c:pt idx="55639">
                  <c:v>1.1127800000002399E-3</c:v>
                </c:pt>
                <c:pt idx="55640">
                  <c:v>1.11280000000024E-3</c:v>
                </c:pt>
                <c:pt idx="55641">
                  <c:v>1.1128200000002401E-3</c:v>
                </c:pt>
                <c:pt idx="55642">
                  <c:v>1.1128400000002402E-3</c:v>
                </c:pt>
                <c:pt idx="55643">
                  <c:v>1.1128600000002403E-3</c:v>
                </c:pt>
                <c:pt idx="55644">
                  <c:v>1.1128800000002404E-3</c:v>
                </c:pt>
                <c:pt idx="55645">
                  <c:v>1.1129000000002405E-3</c:v>
                </c:pt>
                <c:pt idx="55646">
                  <c:v>1.1129200000002406E-3</c:v>
                </c:pt>
                <c:pt idx="55647">
                  <c:v>1.1129400000002407E-3</c:v>
                </c:pt>
                <c:pt idx="55648">
                  <c:v>1.1129600000002408E-3</c:v>
                </c:pt>
                <c:pt idx="55649">
                  <c:v>1.1129800000002409E-3</c:v>
                </c:pt>
                <c:pt idx="55650">
                  <c:v>1.113000000000241E-3</c:v>
                </c:pt>
                <c:pt idx="55651">
                  <c:v>1.1130200000002411E-3</c:v>
                </c:pt>
                <c:pt idx="55652">
                  <c:v>1.1130400000002412E-3</c:v>
                </c:pt>
                <c:pt idx="55653">
                  <c:v>1.1130600000002413E-3</c:v>
                </c:pt>
                <c:pt idx="55654">
                  <c:v>1.1130800000002414E-3</c:v>
                </c:pt>
                <c:pt idx="55655">
                  <c:v>1.1131000000002415E-3</c:v>
                </c:pt>
                <c:pt idx="55656">
                  <c:v>1.1131200000002416E-3</c:v>
                </c:pt>
                <c:pt idx="55657">
                  <c:v>1.1131400000002417E-3</c:v>
                </c:pt>
                <c:pt idx="55658">
                  <c:v>1.1131600000002418E-3</c:v>
                </c:pt>
                <c:pt idx="55659">
                  <c:v>1.1131800000002418E-3</c:v>
                </c:pt>
                <c:pt idx="55660">
                  <c:v>1.1132000000002419E-3</c:v>
                </c:pt>
                <c:pt idx="55661">
                  <c:v>1.113220000000242E-3</c:v>
                </c:pt>
                <c:pt idx="55662">
                  <c:v>1.1132400000002421E-3</c:v>
                </c:pt>
                <c:pt idx="55663">
                  <c:v>1.1132600000002422E-3</c:v>
                </c:pt>
                <c:pt idx="55664">
                  <c:v>1.1132800000002423E-3</c:v>
                </c:pt>
                <c:pt idx="55665">
                  <c:v>1.1133000000002424E-3</c:v>
                </c:pt>
                <c:pt idx="55666">
                  <c:v>1.1133200000002425E-3</c:v>
                </c:pt>
                <c:pt idx="55667">
                  <c:v>1.1133400000002426E-3</c:v>
                </c:pt>
                <c:pt idx="55668">
                  <c:v>1.1133600000002427E-3</c:v>
                </c:pt>
                <c:pt idx="55669">
                  <c:v>1.1133800000002428E-3</c:v>
                </c:pt>
                <c:pt idx="55670">
                  <c:v>1.1134000000002429E-3</c:v>
                </c:pt>
                <c:pt idx="55671">
                  <c:v>1.113420000000243E-3</c:v>
                </c:pt>
                <c:pt idx="55672">
                  <c:v>1.1134400000002431E-3</c:v>
                </c:pt>
                <c:pt idx="55673">
                  <c:v>1.1134600000002432E-3</c:v>
                </c:pt>
                <c:pt idx="55674">
                  <c:v>1.1134800000002433E-3</c:v>
                </c:pt>
                <c:pt idx="55675">
                  <c:v>1.1135000000002434E-3</c:v>
                </c:pt>
                <c:pt idx="55676">
                  <c:v>1.1135200000002435E-3</c:v>
                </c:pt>
                <c:pt idx="55677">
                  <c:v>1.1135400000002436E-3</c:v>
                </c:pt>
                <c:pt idx="55678">
                  <c:v>1.1135600000002437E-3</c:v>
                </c:pt>
                <c:pt idx="55679">
                  <c:v>1.1135800000002438E-3</c:v>
                </c:pt>
                <c:pt idx="55680">
                  <c:v>1.1136000000002439E-3</c:v>
                </c:pt>
                <c:pt idx="55681">
                  <c:v>1.113620000000244E-3</c:v>
                </c:pt>
                <c:pt idx="55682">
                  <c:v>1.1136400000002441E-3</c:v>
                </c:pt>
                <c:pt idx="55683">
                  <c:v>1.1136600000002442E-3</c:v>
                </c:pt>
                <c:pt idx="55684">
                  <c:v>1.1136800000002443E-3</c:v>
                </c:pt>
                <c:pt idx="55685">
                  <c:v>1.1137000000002444E-3</c:v>
                </c:pt>
                <c:pt idx="55686">
                  <c:v>1.1137200000002445E-3</c:v>
                </c:pt>
                <c:pt idx="55687">
                  <c:v>1.1137400000002446E-3</c:v>
                </c:pt>
                <c:pt idx="55688">
                  <c:v>1.1137600000002447E-3</c:v>
                </c:pt>
                <c:pt idx="55689">
                  <c:v>1.1137800000002448E-3</c:v>
                </c:pt>
                <c:pt idx="55690">
                  <c:v>1.1138000000002449E-3</c:v>
                </c:pt>
                <c:pt idx="55691">
                  <c:v>1.113820000000245E-3</c:v>
                </c:pt>
                <c:pt idx="55692">
                  <c:v>1.1138400000002451E-3</c:v>
                </c:pt>
                <c:pt idx="55693">
                  <c:v>1.1138600000002452E-3</c:v>
                </c:pt>
                <c:pt idx="55694">
                  <c:v>1.1138800000002453E-3</c:v>
                </c:pt>
                <c:pt idx="55695">
                  <c:v>1.1139000000002454E-3</c:v>
                </c:pt>
                <c:pt idx="55696">
                  <c:v>1.1139200000002455E-3</c:v>
                </c:pt>
                <c:pt idx="55697">
                  <c:v>1.1139400000002456E-3</c:v>
                </c:pt>
                <c:pt idx="55698">
                  <c:v>1.1139600000002457E-3</c:v>
                </c:pt>
                <c:pt idx="55699">
                  <c:v>1.1139800000002458E-3</c:v>
                </c:pt>
                <c:pt idx="55700">
                  <c:v>1.1140000000002459E-3</c:v>
                </c:pt>
                <c:pt idx="55701">
                  <c:v>1.114020000000246E-3</c:v>
                </c:pt>
                <c:pt idx="55702">
                  <c:v>1.1140400000002461E-3</c:v>
                </c:pt>
                <c:pt idx="55703">
                  <c:v>1.1140600000002462E-3</c:v>
                </c:pt>
                <c:pt idx="55704">
                  <c:v>1.1140800000002463E-3</c:v>
                </c:pt>
                <c:pt idx="55705">
                  <c:v>1.1141000000002464E-3</c:v>
                </c:pt>
                <c:pt idx="55706">
                  <c:v>1.1141200000002465E-3</c:v>
                </c:pt>
                <c:pt idx="55707">
                  <c:v>1.1141400000002466E-3</c:v>
                </c:pt>
                <c:pt idx="55708">
                  <c:v>1.1141600000002467E-3</c:v>
                </c:pt>
                <c:pt idx="55709">
                  <c:v>1.1141800000002468E-3</c:v>
                </c:pt>
                <c:pt idx="55710">
                  <c:v>1.1142000000002469E-3</c:v>
                </c:pt>
                <c:pt idx="55711">
                  <c:v>1.1142200000002469E-3</c:v>
                </c:pt>
                <c:pt idx="55712">
                  <c:v>1.114240000000247E-3</c:v>
                </c:pt>
                <c:pt idx="55713">
                  <c:v>1.1142600000002471E-3</c:v>
                </c:pt>
                <c:pt idx="55714">
                  <c:v>1.1142800000002472E-3</c:v>
                </c:pt>
                <c:pt idx="55715">
                  <c:v>1.1143000000002473E-3</c:v>
                </c:pt>
                <c:pt idx="55716">
                  <c:v>1.1143200000002474E-3</c:v>
                </c:pt>
                <c:pt idx="55717">
                  <c:v>1.1143400000002475E-3</c:v>
                </c:pt>
                <c:pt idx="55718">
                  <c:v>1.1143600000002476E-3</c:v>
                </c:pt>
                <c:pt idx="55719">
                  <c:v>1.1143800000002477E-3</c:v>
                </c:pt>
                <c:pt idx="55720">
                  <c:v>1.1144000000002478E-3</c:v>
                </c:pt>
                <c:pt idx="55721">
                  <c:v>1.1144200000002479E-3</c:v>
                </c:pt>
                <c:pt idx="55722">
                  <c:v>1.114440000000248E-3</c:v>
                </c:pt>
                <c:pt idx="55723">
                  <c:v>1.1144600000002481E-3</c:v>
                </c:pt>
                <c:pt idx="55724">
                  <c:v>1.1144800000002482E-3</c:v>
                </c:pt>
                <c:pt idx="55725">
                  <c:v>1.1145000000002483E-3</c:v>
                </c:pt>
                <c:pt idx="55726">
                  <c:v>1.1145200000002484E-3</c:v>
                </c:pt>
                <c:pt idx="55727">
                  <c:v>1.1145400000002485E-3</c:v>
                </c:pt>
                <c:pt idx="55728">
                  <c:v>1.1145600000002486E-3</c:v>
                </c:pt>
                <c:pt idx="55729">
                  <c:v>1.1145800000002487E-3</c:v>
                </c:pt>
                <c:pt idx="55730">
                  <c:v>1.1146000000002488E-3</c:v>
                </c:pt>
                <c:pt idx="55731">
                  <c:v>1.1146200000002489E-3</c:v>
                </c:pt>
                <c:pt idx="55732">
                  <c:v>1.114640000000249E-3</c:v>
                </c:pt>
                <c:pt idx="55733">
                  <c:v>1.1146600000002491E-3</c:v>
                </c:pt>
                <c:pt idx="55734">
                  <c:v>1.1146800000002492E-3</c:v>
                </c:pt>
                <c:pt idx="55735">
                  <c:v>1.1147000000002493E-3</c:v>
                </c:pt>
                <c:pt idx="55736">
                  <c:v>1.1147200000002494E-3</c:v>
                </c:pt>
                <c:pt idx="55737">
                  <c:v>1.1147400000002495E-3</c:v>
                </c:pt>
                <c:pt idx="55738">
                  <c:v>1.1147600000002496E-3</c:v>
                </c:pt>
                <c:pt idx="55739">
                  <c:v>1.1147800000002497E-3</c:v>
                </c:pt>
                <c:pt idx="55740">
                  <c:v>1.1148000000002498E-3</c:v>
                </c:pt>
                <c:pt idx="55741">
                  <c:v>1.1148200000002499E-3</c:v>
                </c:pt>
                <c:pt idx="55742">
                  <c:v>1.11484000000025E-3</c:v>
                </c:pt>
                <c:pt idx="55743">
                  <c:v>1.1148600000002501E-3</c:v>
                </c:pt>
                <c:pt idx="55744">
                  <c:v>1.1148800000002502E-3</c:v>
                </c:pt>
                <c:pt idx="55745">
                  <c:v>1.1149000000002503E-3</c:v>
                </c:pt>
                <c:pt idx="55746">
                  <c:v>1.1149200000002504E-3</c:v>
                </c:pt>
                <c:pt idx="55747">
                  <c:v>1.1149400000002505E-3</c:v>
                </c:pt>
                <c:pt idx="55748">
                  <c:v>1.1149600000002506E-3</c:v>
                </c:pt>
                <c:pt idx="55749">
                  <c:v>1.1149800000002507E-3</c:v>
                </c:pt>
                <c:pt idx="55750">
                  <c:v>1.1150000000002508E-3</c:v>
                </c:pt>
                <c:pt idx="55751">
                  <c:v>1.1150200000002509E-3</c:v>
                </c:pt>
                <c:pt idx="55752">
                  <c:v>1.115040000000251E-3</c:v>
                </c:pt>
                <c:pt idx="55753">
                  <c:v>1.1150600000002511E-3</c:v>
                </c:pt>
                <c:pt idx="55754">
                  <c:v>1.1150800000002512E-3</c:v>
                </c:pt>
                <c:pt idx="55755">
                  <c:v>1.1151000000002513E-3</c:v>
                </c:pt>
                <c:pt idx="55756">
                  <c:v>1.1151200000002514E-3</c:v>
                </c:pt>
                <c:pt idx="55757">
                  <c:v>1.1151400000002515E-3</c:v>
                </c:pt>
                <c:pt idx="55758">
                  <c:v>1.1151600000002516E-3</c:v>
                </c:pt>
                <c:pt idx="55759">
                  <c:v>1.1151800000002517E-3</c:v>
                </c:pt>
                <c:pt idx="55760">
                  <c:v>1.1152000000002518E-3</c:v>
                </c:pt>
                <c:pt idx="55761">
                  <c:v>1.1152200000002519E-3</c:v>
                </c:pt>
                <c:pt idx="55762">
                  <c:v>1.1152400000002519E-3</c:v>
                </c:pt>
                <c:pt idx="55763">
                  <c:v>1.115260000000252E-3</c:v>
                </c:pt>
                <c:pt idx="55764">
                  <c:v>1.1152800000002521E-3</c:v>
                </c:pt>
                <c:pt idx="55765">
                  <c:v>1.1153000000002522E-3</c:v>
                </c:pt>
                <c:pt idx="55766">
                  <c:v>1.1153200000002523E-3</c:v>
                </c:pt>
                <c:pt idx="55767">
                  <c:v>1.1153400000002524E-3</c:v>
                </c:pt>
                <c:pt idx="55768">
                  <c:v>1.1153600000002525E-3</c:v>
                </c:pt>
                <c:pt idx="55769">
                  <c:v>1.1153800000002526E-3</c:v>
                </c:pt>
                <c:pt idx="55770">
                  <c:v>1.1154000000002527E-3</c:v>
                </c:pt>
                <c:pt idx="55771">
                  <c:v>1.1154200000002528E-3</c:v>
                </c:pt>
                <c:pt idx="55772">
                  <c:v>1.1154400000002529E-3</c:v>
                </c:pt>
                <c:pt idx="55773">
                  <c:v>1.115460000000253E-3</c:v>
                </c:pt>
                <c:pt idx="55774">
                  <c:v>1.1154800000002531E-3</c:v>
                </c:pt>
                <c:pt idx="55775">
                  <c:v>1.1155000000002532E-3</c:v>
                </c:pt>
                <c:pt idx="55776">
                  <c:v>1.1155200000002533E-3</c:v>
                </c:pt>
                <c:pt idx="55777">
                  <c:v>1.1155400000002534E-3</c:v>
                </c:pt>
                <c:pt idx="55778">
                  <c:v>1.1155600000002535E-3</c:v>
                </c:pt>
                <c:pt idx="55779">
                  <c:v>1.1155800000002536E-3</c:v>
                </c:pt>
                <c:pt idx="55780">
                  <c:v>1.1156000000002537E-3</c:v>
                </c:pt>
                <c:pt idx="55781">
                  <c:v>1.1156200000002538E-3</c:v>
                </c:pt>
                <c:pt idx="55782">
                  <c:v>1.1156400000002539E-3</c:v>
                </c:pt>
                <c:pt idx="55783">
                  <c:v>1.115660000000254E-3</c:v>
                </c:pt>
                <c:pt idx="55784">
                  <c:v>1.1156800000002541E-3</c:v>
                </c:pt>
                <c:pt idx="55785">
                  <c:v>1.1157000000002542E-3</c:v>
                </c:pt>
                <c:pt idx="55786">
                  <c:v>1.1157200000002543E-3</c:v>
                </c:pt>
                <c:pt idx="55787">
                  <c:v>1.1157400000002544E-3</c:v>
                </c:pt>
                <c:pt idx="55788">
                  <c:v>1.1157600000002545E-3</c:v>
                </c:pt>
                <c:pt idx="55789">
                  <c:v>1.1157800000002546E-3</c:v>
                </c:pt>
                <c:pt idx="55790">
                  <c:v>1.1158000000002547E-3</c:v>
                </c:pt>
                <c:pt idx="55791">
                  <c:v>1.1158200000002548E-3</c:v>
                </c:pt>
                <c:pt idx="55792">
                  <c:v>1.1158400000002549E-3</c:v>
                </c:pt>
                <c:pt idx="55793">
                  <c:v>1.115860000000255E-3</c:v>
                </c:pt>
                <c:pt idx="55794">
                  <c:v>1.1158800000002551E-3</c:v>
                </c:pt>
                <c:pt idx="55795">
                  <c:v>1.1159000000002552E-3</c:v>
                </c:pt>
                <c:pt idx="55796">
                  <c:v>1.1159200000002553E-3</c:v>
                </c:pt>
                <c:pt idx="55797">
                  <c:v>1.1159400000002554E-3</c:v>
                </c:pt>
                <c:pt idx="55798">
                  <c:v>1.1159600000002555E-3</c:v>
                </c:pt>
                <c:pt idx="55799">
                  <c:v>1.1159800000002556E-3</c:v>
                </c:pt>
                <c:pt idx="55800">
                  <c:v>1.1160000000002557E-3</c:v>
                </c:pt>
                <c:pt idx="55801">
                  <c:v>1.1160200000002558E-3</c:v>
                </c:pt>
                <c:pt idx="55802">
                  <c:v>1.1160400000002559E-3</c:v>
                </c:pt>
                <c:pt idx="55803">
                  <c:v>1.116060000000256E-3</c:v>
                </c:pt>
                <c:pt idx="55804">
                  <c:v>1.1160800000002561E-3</c:v>
                </c:pt>
                <c:pt idx="55805">
                  <c:v>1.1161000000002562E-3</c:v>
                </c:pt>
                <c:pt idx="55806">
                  <c:v>1.1161200000002563E-3</c:v>
                </c:pt>
                <c:pt idx="55807">
                  <c:v>1.1161400000002564E-3</c:v>
                </c:pt>
                <c:pt idx="55808">
                  <c:v>1.1161600000002565E-3</c:v>
                </c:pt>
                <c:pt idx="55809">
                  <c:v>1.1161800000002566E-3</c:v>
                </c:pt>
                <c:pt idx="55810">
                  <c:v>1.1162000000002567E-3</c:v>
                </c:pt>
                <c:pt idx="55811">
                  <c:v>1.1162200000002568E-3</c:v>
                </c:pt>
                <c:pt idx="55812">
                  <c:v>1.1162400000002569E-3</c:v>
                </c:pt>
                <c:pt idx="55813">
                  <c:v>1.116260000000257E-3</c:v>
                </c:pt>
                <c:pt idx="55814">
                  <c:v>1.116280000000257E-3</c:v>
                </c:pt>
                <c:pt idx="55815">
                  <c:v>1.1163000000002571E-3</c:v>
                </c:pt>
                <c:pt idx="55816">
                  <c:v>1.1163200000002572E-3</c:v>
                </c:pt>
                <c:pt idx="55817">
                  <c:v>1.1163400000002573E-3</c:v>
                </c:pt>
                <c:pt idx="55818">
                  <c:v>1.1163600000002574E-3</c:v>
                </c:pt>
                <c:pt idx="55819">
                  <c:v>1.1163800000002575E-3</c:v>
                </c:pt>
                <c:pt idx="55820">
                  <c:v>1.1164000000002576E-3</c:v>
                </c:pt>
                <c:pt idx="55821">
                  <c:v>1.1164200000002577E-3</c:v>
                </c:pt>
                <c:pt idx="55822">
                  <c:v>1.1164400000002578E-3</c:v>
                </c:pt>
                <c:pt idx="55823">
                  <c:v>1.1164600000002579E-3</c:v>
                </c:pt>
                <c:pt idx="55824">
                  <c:v>1.116480000000258E-3</c:v>
                </c:pt>
                <c:pt idx="55825">
                  <c:v>1.1165000000002581E-3</c:v>
                </c:pt>
                <c:pt idx="55826">
                  <c:v>1.1165200000002582E-3</c:v>
                </c:pt>
                <c:pt idx="55827">
                  <c:v>1.1165400000002583E-3</c:v>
                </c:pt>
                <c:pt idx="55828">
                  <c:v>1.1165600000002584E-3</c:v>
                </c:pt>
                <c:pt idx="55829">
                  <c:v>1.1165800000002585E-3</c:v>
                </c:pt>
                <c:pt idx="55830">
                  <c:v>1.1166000000002586E-3</c:v>
                </c:pt>
                <c:pt idx="55831">
                  <c:v>1.1166200000002587E-3</c:v>
                </c:pt>
                <c:pt idx="55832">
                  <c:v>1.1166400000002588E-3</c:v>
                </c:pt>
                <c:pt idx="55833">
                  <c:v>1.1166600000002589E-3</c:v>
                </c:pt>
                <c:pt idx="55834">
                  <c:v>1.116680000000259E-3</c:v>
                </c:pt>
                <c:pt idx="55835">
                  <c:v>1.1167000000002591E-3</c:v>
                </c:pt>
                <c:pt idx="55836">
                  <c:v>1.1167200000002592E-3</c:v>
                </c:pt>
                <c:pt idx="55837">
                  <c:v>1.1167400000002593E-3</c:v>
                </c:pt>
                <c:pt idx="55838">
                  <c:v>1.1167600000002594E-3</c:v>
                </c:pt>
                <c:pt idx="55839">
                  <c:v>1.1167800000002595E-3</c:v>
                </c:pt>
                <c:pt idx="55840">
                  <c:v>1.1168000000002596E-3</c:v>
                </c:pt>
                <c:pt idx="55841">
                  <c:v>1.1168200000002597E-3</c:v>
                </c:pt>
                <c:pt idx="55842">
                  <c:v>1.1168400000002598E-3</c:v>
                </c:pt>
                <c:pt idx="55843">
                  <c:v>1.1168600000002599E-3</c:v>
                </c:pt>
                <c:pt idx="55844">
                  <c:v>1.11688000000026E-3</c:v>
                </c:pt>
                <c:pt idx="55845">
                  <c:v>1.1169000000002601E-3</c:v>
                </c:pt>
                <c:pt idx="55846">
                  <c:v>1.1169200000002602E-3</c:v>
                </c:pt>
                <c:pt idx="55847">
                  <c:v>1.1169400000002603E-3</c:v>
                </c:pt>
                <c:pt idx="55848">
                  <c:v>1.1169600000002604E-3</c:v>
                </c:pt>
                <c:pt idx="55849">
                  <c:v>1.1169800000002605E-3</c:v>
                </c:pt>
                <c:pt idx="55850">
                  <c:v>1.1170000000002606E-3</c:v>
                </c:pt>
                <c:pt idx="55851">
                  <c:v>1.1170200000002607E-3</c:v>
                </c:pt>
                <c:pt idx="55852">
                  <c:v>1.1170400000002608E-3</c:v>
                </c:pt>
                <c:pt idx="55853">
                  <c:v>1.1170600000002609E-3</c:v>
                </c:pt>
                <c:pt idx="55854">
                  <c:v>1.117080000000261E-3</c:v>
                </c:pt>
                <c:pt idx="55855">
                  <c:v>1.1171000000002611E-3</c:v>
                </c:pt>
                <c:pt idx="55856">
                  <c:v>1.1171200000002612E-3</c:v>
                </c:pt>
                <c:pt idx="55857">
                  <c:v>1.1171400000002613E-3</c:v>
                </c:pt>
                <c:pt idx="55858">
                  <c:v>1.1171600000002614E-3</c:v>
                </c:pt>
                <c:pt idx="55859">
                  <c:v>1.1171800000002615E-3</c:v>
                </c:pt>
                <c:pt idx="55860">
                  <c:v>1.1172000000002616E-3</c:v>
                </c:pt>
                <c:pt idx="55861">
                  <c:v>1.1172200000002617E-3</c:v>
                </c:pt>
                <c:pt idx="55862">
                  <c:v>1.1172400000002618E-3</c:v>
                </c:pt>
                <c:pt idx="55863">
                  <c:v>1.1172600000002619E-3</c:v>
                </c:pt>
                <c:pt idx="55864">
                  <c:v>1.117280000000262E-3</c:v>
                </c:pt>
                <c:pt idx="55865">
                  <c:v>1.1173000000002621E-3</c:v>
                </c:pt>
                <c:pt idx="55866">
                  <c:v>1.1173200000002621E-3</c:v>
                </c:pt>
                <c:pt idx="55867">
                  <c:v>1.1173400000002622E-3</c:v>
                </c:pt>
                <c:pt idx="55868">
                  <c:v>1.1173600000002623E-3</c:v>
                </c:pt>
                <c:pt idx="55869">
                  <c:v>1.1173800000002624E-3</c:v>
                </c:pt>
                <c:pt idx="55870">
                  <c:v>1.1174000000002625E-3</c:v>
                </c:pt>
                <c:pt idx="55871">
                  <c:v>1.1174200000002626E-3</c:v>
                </c:pt>
                <c:pt idx="55872">
                  <c:v>1.1174400000002627E-3</c:v>
                </c:pt>
                <c:pt idx="55873">
                  <c:v>1.1174600000002628E-3</c:v>
                </c:pt>
                <c:pt idx="55874">
                  <c:v>1.1174800000002629E-3</c:v>
                </c:pt>
                <c:pt idx="55875">
                  <c:v>1.117500000000263E-3</c:v>
                </c:pt>
                <c:pt idx="55876">
                  <c:v>1.1175200000002631E-3</c:v>
                </c:pt>
                <c:pt idx="55877">
                  <c:v>1.1175400000002632E-3</c:v>
                </c:pt>
                <c:pt idx="55878">
                  <c:v>1.1175600000002633E-3</c:v>
                </c:pt>
                <c:pt idx="55879">
                  <c:v>1.1175800000002634E-3</c:v>
                </c:pt>
                <c:pt idx="55880">
                  <c:v>1.1176000000002635E-3</c:v>
                </c:pt>
                <c:pt idx="55881">
                  <c:v>1.1176200000002636E-3</c:v>
                </c:pt>
                <c:pt idx="55882">
                  <c:v>1.1176400000002637E-3</c:v>
                </c:pt>
                <c:pt idx="55883">
                  <c:v>1.1176600000002638E-3</c:v>
                </c:pt>
                <c:pt idx="55884">
                  <c:v>1.1176800000002639E-3</c:v>
                </c:pt>
                <c:pt idx="55885">
                  <c:v>1.117700000000264E-3</c:v>
                </c:pt>
                <c:pt idx="55886">
                  <c:v>1.1177200000002641E-3</c:v>
                </c:pt>
                <c:pt idx="55887">
                  <c:v>1.1177400000002642E-3</c:v>
                </c:pt>
                <c:pt idx="55888">
                  <c:v>1.1177600000002643E-3</c:v>
                </c:pt>
                <c:pt idx="55889">
                  <c:v>1.1177800000002644E-3</c:v>
                </c:pt>
                <c:pt idx="55890">
                  <c:v>1.1178000000002645E-3</c:v>
                </c:pt>
                <c:pt idx="55891">
                  <c:v>1.1178200000002646E-3</c:v>
                </c:pt>
                <c:pt idx="55892">
                  <c:v>1.1178400000002647E-3</c:v>
                </c:pt>
                <c:pt idx="55893">
                  <c:v>1.1178600000002648E-3</c:v>
                </c:pt>
                <c:pt idx="55894">
                  <c:v>1.1178800000002649E-3</c:v>
                </c:pt>
                <c:pt idx="55895">
                  <c:v>1.117900000000265E-3</c:v>
                </c:pt>
                <c:pt idx="55896">
                  <c:v>1.1179200000002651E-3</c:v>
                </c:pt>
                <c:pt idx="55897">
                  <c:v>1.1179400000002652E-3</c:v>
                </c:pt>
                <c:pt idx="55898">
                  <c:v>1.1179600000002653E-3</c:v>
                </c:pt>
                <c:pt idx="55899">
                  <c:v>1.1179800000002654E-3</c:v>
                </c:pt>
                <c:pt idx="55900">
                  <c:v>1.1180000000002655E-3</c:v>
                </c:pt>
                <c:pt idx="55901">
                  <c:v>1.1180200000002656E-3</c:v>
                </c:pt>
                <c:pt idx="55902">
                  <c:v>1.1180400000002657E-3</c:v>
                </c:pt>
                <c:pt idx="55903">
                  <c:v>1.1180600000002658E-3</c:v>
                </c:pt>
                <c:pt idx="55904">
                  <c:v>1.1180800000002659E-3</c:v>
                </c:pt>
                <c:pt idx="55905">
                  <c:v>1.118100000000266E-3</c:v>
                </c:pt>
                <c:pt idx="55906">
                  <c:v>1.1181200000002661E-3</c:v>
                </c:pt>
                <c:pt idx="55907">
                  <c:v>1.1181400000002662E-3</c:v>
                </c:pt>
                <c:pt idx="55908">
                  <c:v>1.1181600000002663E-3</c:v>
                </c:pt>
                <c:pt idx="55909">
                  <c:v>1.1181800000002664E-3</c:v>
                </c:pt>
                <c:pt idx="55910">
                  <c:v>1.1182000000002665E-3</c:v>
                </c:pt>
                <c:pt idx="55911">
                  <c:v>1.1182200000002666E-3</c:v>
                </c:pt>
                <c:pt idx="55912">
                  <c:v>1.1182400000002667E-3</c:v>
                </c:pt>
                <c:pt idx="55913">
                  <c:v>1.1182600000002668E-3</c:v>
                </c:pt>
                <c:pt idx="55914">
                  <c:v>1.1182800000002669E-3</c:v>
                </c:pt>
                <c:pt idx="55915">
                  <c:v>1.118300000000267E-3</c:v>
                </c:pt>
                <c:pt idx="55916">
                  <c:v>1.1183200000002671E-3</c:v>
                </c:pt>
                <c:pt idx="55917">
                  <c:v>1.1183400000002671E-3</c:v>
                </c:pt>
                <c:pt idx="55918">
                  <c:v>1.1183600000002672E-3</c:v>
                </c:pt>
                <c:pt idx="55919">
                  <c:v>1.1183800000002673E-3</c:v>
                </c:pt>
                <c:pt idx="55920">
                  <c:v>1.1184000000002674E-3</c:v>
                </c:pt>
                <c:pt idx="55921">
                  <c:v>1.1184200000002675E-3</c:v>
                </c:pt>
                <c:pt idx="55922">
                  <c:v>1.1184400000002676E-3</c:v>
                </c:pt>
                <c:pt idx="55923">
                  <c:v>1.1184600000002677E-3</c:v>
                </c:pt>
                <c:pt idx="55924">
                  <c:v>1.1184800000002678E-3</c:v>
                </c:pt>
                <c:pt idx="55925">
                  <c:v>1.1185000000002679E-3</c:v>
                </c:pt>
                <c:pt idx="55926">
                  <c:v>1.118520000000268E-3</c:v>
                </c:pt>
                <c:pt idx="55927">
                  <c:v>1.1185400000002681E-3</c:v>
                </c:pt>
                <c:pt idx="55928">
                  <c:v>1.1185600000002682E-3</c:v>
                </c:pt>
                <c:pt idx="55929">
                  <c:v>1.1185800000002683E-3</c:v>
                </c:pt>
                <c:pt idx="55930">
                  <c:v>1.1186000000002684E-3</c:v>
                </c:pt>
                <c:pt idx="55931">
                  <c:v>1.1186200000002685E-3</c:v>
                </c:pt>
                <c:pt idx="55932">
                  <c:v>1.1186400000002686E-3</c:v>
                </c:pt>
                <c:pt idx="55933">
                  <c:v>1.1186600000002687E-3</c:v>
                </c:pt>
                <c:pt idx="55934">
                  <c:v>1.1186800000002688E-3</c:v>
                </c:pt>
                <c:pt idx="55935">
                  <c:v>1.1187000000002689E-3</c:v>
                </c:pt>
                <c:pt idx="55936">
                  <c:v>1.118720000000269E-3</c:v>
                </c:pt>
                <c:pt idx="55937">
                  <c:v>1.1187400000002691E-3</c:v>
                </c:pt>
                <c:pt idx="55938">
                  <c:v>1.1187600000002692E-3</c:v>
                </c:pt>
                <c:pt idx="55939">
                  <c:v>1.1187800000002693E-3</c:v>
                </c:pt>
                <c:pt idx="55940">
                  <c:v>1.1188000000002694E-3</c:v>
                </c:pt>
                <c:pt idx="55941">
                  <c:v>1.1188200000002695E-3</c:v>
                </c:pt>
                <c:pt idx="55942">
                  <c:v>1.1188400000002696E-3</c:v>
                </c:pt>
                <c:pt idx="55943">
                  <c:v>1.1188600000002697E-3</c:v>
                </c:pt>
                <c:pt idx="55944">
                  <c:v>1.1188800000002698E-3</c:v>
                </c:pt>
                <c:pt idx="55945">
                  <c:v>1.1189000000002699E-3</c:v>
                </c:pt>
                <c:pt idx="55946">
                  <c:v>1.11892000000027E-3</c:v>
                </c:pt>
                <c:pt idx="55947">
                  <c:v>1.1189400000002701E-3</c:v>
                </c:pt>
                <c:pt idx="55948">
                  <c:v>1.1189600000002702E-3</c:v>
                </c:pt>
                <c:pt idx="55949">
                  <c:v>1.1189800000002703E-3</c:v>
                </c:pt>
                <c:pt idx="55950">
                  <c:v>1.1190000000002704E-3</c:v>
                </c:pt>
                <c:pt idx="55951">
                  <c:v>1.1190200000002705E-3</c:v>
                </c:pt>
                <c:pt idx="55952">
                  <c:v>1.1190400000002706E-3</c:v>
                </c:pt>
                <c:pt idx="55953">
                  <c:v>1.1190600000002707E-3</c:v>
                </c:pt>
                <c:pt idx="55954">
                  <c:v>1.1190800000002708E-3</c:v>
                </c:pt>
                <c:pt idx="55955">
                  <c:v>1.1191000000002709E-3</c:v>
                </c:pt>
                <c:pt idx="55956">
                  <c:v>1.119120000000271E-3</c:v>
                </c:pt>
                <c:pt idx="55957">
                  <c:v>1.1191400000002711E-3</c:v>
                </c:pt>
                <c:pt idx="55958">
                  <c:v>1.1191600000002712E-3</c:v>
                </c:pt>
                <c:pt idx="55959">
                  <c:v>1.1191800000002713E-3</c:v>
                </c:pt>
                <c:pt idx="55960">
                  <c:v>1.1192000000002714E-3</c:v>
                </c:pt>
                <c:pt idx="55961">
                  <c:v>1.1192200000002715E-3</c:v>
                </c:pt>
                <c:pt idx="55962">
                  <c:v>1.1192400000002716E-3</c:v>
                </c:pt>
                <c:pt idx="55963">
                  <c:v>1.1192600000002717E-3</c:v>
                </c:pt>
                <c:pt idx="55964">
                  <c:v>1.1192800000002718E-3</c:v>
                </c:pt>
                <c:pt idx="55965">
                  <c:v>1.1193000000002719E-3</c:v>
                </c:pt>
                <c:pt idx="55966">
                  <c:v>1.119320000000272E-3</c:v>
                </c:pt>
                <c:pt idx="55967">
                  <c:v>1.1193400000002721E-3</c:v>
                </c:pt>
                <c:pt idx="55968">
                  <c:v>1.1193600000002722E-3</c:v>
                </c:pt>
                <c:pt idx="55969">
                  <c:v>1.1193800000002722E-3</c:v>
                </c:pt>
                <c:pt idx="55970">
                  <c:v>1.1194000000002723E-3</c:v>
                </c:pt>
                <c:pt idx="55971">
                  <c:v>1.1194200000002724E-3</c:v>
                </c:pt>
                <c:pt idx="55972">
                  <c:v>1.1194400000002725E-3</c:v>
                </c:pt>
                <c:pt idx="55973">
                  <c:v>1.1194600000002726E-3</c:v>
                </c:pt>
                <c:pt idx="55974">
                  <c:v>1.1194800000002727E-3</c:v>
                </c:pt>
                <c:pt idx="55975">
                  <c:v>1.1195000000002728E-3</c:v>
                </c:pt>
                <c:pt idx="55976">
                  <c:v>1.1195200000002729E-3</c:v>
                </c:pt>
                <c:pt idx="55977">
                  <c:v>1.119540000000273E-3</c:v>
                </c:pt>
                <c:pt idx="55978">
                  <c:v>1.1195600000002731E-3</c:v>
                </c:pt>
                <c:pt idx="55979">
                  <c:v>1.1195800000002732E-3</c:v>
                </c:pt>
                <c:pt idx="55980">
                  <c:v>1.1196000000002733E-3</c:v>
                </c:pt>
                <c:pt idx="55981">
                  <c:v>1.1196200000002734E-3</c:v>
                </c:pt>
                <c:pt idx="55982">
                  <c:v>1.1196400000002735E-3</c:v>
                </c:pt>
                <c:pt idx="55983">
                  <c:v>1.1196600000002736E-3</c:v>
                </c:pt>
                <c:pt idx="55984">
                  <c:v>1.1196800000002737E-3</c:v>
                </c:pt>
                <c:pt idx="55985">
                  <c:v>1.1197000000002738E-3</c:v>
                </c:pt>
                <c:pt idx="55986">
                  <c:v>1.1197200000002739E-3</c:v>
                </c:pt>
                <c:pt idx="55987">
                  <c:v>1.119740000000274E-3</c:v>
                </c:pt>
                <c:pt idx="55988">
                  <c:v>1.1197600000002741E-3</c:v>
                </c:pt>
                <c:pt idx="55989">
                  <c:v>1.1197800000002742E-3</c:v>
                </c:pt>
                <c:pt idx="55990">
                  <c:v>1.1198000000002743E-3</c:v>
                </c:pt>
                <c:pt idx="55991">
                  <c:v>1.1198200000002744E-3</c:v>
                </c:pt>
                <c:pt idx="55992">
                  <c:v>1.1198400000002745E-3</c:v>
                </c:pt>
                <c:pt idx="55993">
                  <c:v>1.1198600000002746E-3</c:v>
                </c:pt>
                <c:pt idx="55994">
                  <c:v>1.1198800000002747E-3</c:v>
                </c:pt>
                <c:pt idx="55995">
                  <c:v>1.1199000000002748E-3</c:v>
                </c:pt>
                <c:pt idx="55996">
                  <c:v>1.1199200000002749E-3</c:v>
                </c:pt>
                <c:pt idx="55997">
                  <c:v>1.119940000000275E-3</c:v>
                </c:pt>
                <c:pt idx="55998">
                  <c:v>1.1199600000002751E-3</c:v>
                </c:pt>
                <c:pt idx="55999">
                  <c:v>1.1199800000002752E-3</c:v>
                </c:pt>
                <c:pt idx="56000">
                  <c:v>1.1200000000002753E-3</c:v>
                </c:pt>
                <c:pt idx="56001">
                  <c:v>1.1200200000002754E-3</c:v>
                </c:pt>
                <c:pt idx="56002">
                  <c:v>1.1200400000002755E-3</c:v>
                </c:pt>
                <c:pt idx="56003">
                  <c:v>1.1200600000002756E-3</c:v>
                </c:pt>
                <c:pt idx="56004">
                  <c:v>1.1200800000002757E-3</c:v>
                </c:pt>
                <c:pt idx="56005">
                  <c:v>1.1201000000002758E-3</c:v>
                </c:pt>
                <c:pt idx="56006">
                  <c:v>1.1201200000002759E-3</c:v>
                </c:pt>
                <c:pt idx="56007">
                  <c:v>1.120140000000276E-3</c:v>
                </c:pt>
                <c:pt idx="56008">
                  <c:v>1.1201600000002761E-3</c:v>
                </c:pt>
                <c:pt idx="56009">
                  <c:v>1.1201800000002762E-3</c:v>
                </c:pt>
                <c:pt idx="56010">
                  <c:v>1.1202000000002763E-3</c:v>
                </c:pt>
                <c:pt idx="56011">
                  <c:v>1.1202200000002764E-3</c:v>
                </c:pt>
                <c:pt idx="56012">
                  <c:v>1.1202400000002765E-3</c:v>
                </c:pt>
                <c:pt idx="56013">
                  <c:v>1.1202600000002766E-3</c:v>
                </c:pt>
                <c:pt idx="56014">
                  <c:v>1.1202800000002767E-3</c:v>
                </c:pt>
                <c:pt idx="56015">
                  <c:v>1.1203000000002768E-3</c:v>
                </c:pt>
                <c:pt idx="56016">
                  <c:v>1.1203200000002769E-3</c:v>
                </c:pt>
                <c:pt idx="56017">
                  <c:v>1.120340000000277E-3</c:v>
                </c:pt>
                <c:pt idx="56018">
                  <c:v>1.1203600000002771E-3</c:v>
                </c:pt>
                <c:pt idx="56019">
                  <c:v>1.1203800000002772E-3</c:v>
                </c:pt>
                <c:pt idx="56020">
                  <c:v>1.1204000000002773E-3</c:v>
                </c:pt>
                <c:pt idx="56021">
                  <c:v>1.1204200000002773E-3</c:v>
                </c:pt>
                <c:pt idx="56022">
                  <c:v>1.1204400000002774E-3</c:v>
                </c:pt>
                <c:pt idx="56023">
                  <c:v>1.1204600000002775E-3</c:v>
                </c:pt>
                <c:pt idx="56024">
                  <c:v>1.1204800000002776E-3</c:v>
                </c:pt>
                <c:pt idx="56025">
                  <c:v>1.1205000000002777E-3</c:v>
                </c:pt>
                <c:pt idx="56026">
                  <c:v>1.1205200000002778E-3</c:v>
                </c:pt>
                <c:pt idx="56027">
                  <c:v>1.1205400000002779E-3</c:v>
                </c:pt>
                <c:pt idx="56028">
                  <c:v>1.120560000000278E-3</c:v>
                </c:pt>
                <c:pt idx="56029">
                  <c:v>1.1205800000002781E-3</c:v>
                </c:pt>
                <c:pt idx="56030">
                  <c:v>1.1206000000002782E-3</c:v>
                </c:pt>
                <c:pt idx="56031">
                  <c:v>1.1206200000002783E-3</c:v>
                </c:pt>
                <c:pt idx="56032">
                  <c:v>1.1206400000002784E-3</c:v>
                </c:pt>
                <c:pt idx="56033">
                  <c:v>1.1206600000002785E-3</c:v>
                </c:pt>
                <c:pt idx="56034">
                  <c:v>1.1206800000002786E-3</c:v>
                </c:pt>
                <c:pt idx="56035">
                  <c:v>1.1207000000002787E-3</c:v>
                </c:pt>
                <c:pt idx="56036">
                  <c:v>1.1207200000002788E-3</c:v>
                </c:pt>
                <c:pt idx="56037">
                  <c:v>1.1207400000002789E-3</c:v>
                </c:pt>
                <c:pt idx="56038">
                  <c:v>1.120760000000279E-3</c:v>
                </c:pt>
                <c:pt idx="56039">
                  <c:v>1.1207800000002791E-3</c:v>
                </c:pt>
                <c:pt idx="56040">
                  <c:v>1.1208000000002792E-3</c:v>
                </c:pt>
                <c:pt idx="56041">
                  <c:v>1.1208200000002793E-3</c:v>
                </c:pt>
                <c:pt idx="56042">
                  <c:v>1.1208400000002794E-3</c:v>
                </c:pt>
                <c:pt idx="56043">
                  <c:v>1.1208600000002795E-3</c:v>
                </c:pt>
                <c:pt idx="56044">
                  <c:v>1.1208800000002796E-3</c:v>
                </c:pt>
                <c:pt idx="56045">
                  <c:v>1.1209000000002797E-3</c:v>
                </c:pt>
                <c:pt idx="56046">
                  <c:v>1.1209200000002798E-3</c:v>
                </c:pt>
                <c:pt idx="56047">
                  <c:v>1.1209400000002799E-3</c:v>
                </c:pt>
                <c:pt idx="56048">
                  <c:v>1.12096000000028E-3</c:v>
                </c:pt>
                <c:pt idx="56049">
                  <c:v>1.1209800000002801E-3</c:v>
                </c:pt>
                <c:pt idx="56050">
                  <c:v>1.1210000000002802E-3</c:v>
                </c:pt>
                <c:pt idx="56051">
                  <c:v>1.1210200000002803E-3</c:v>
                </c:pt>
                <c:pt idx="56052">
                  <c:v>1.1210400000002804E-3</c:v>
                </c:pt>
                <c:pt idx="56053">
                  <c:v>1.1210600000002805E-3</c:v>
                </c:pt>
                <c:pt idx="56054">
                  <c:v>1.1210800000002806E-3</c:v>
                </c:pt>
                <c:pt idx="56055">
                  <c:v>1.1211000000002807E-3</c:v>
                </c:pt>
                <c:pt idx="56056">
                  <c:v>1.1211200000002808E-3</c:v>
                </c:pt>
                <c:pt idx="56057">
                  <c:v>1.1211400000002809E-3</c:v>
                </c:pt>
                <c:pt idx="56058">
                  <c:v>1.121160000000281E-3</c:v>
                </c:pt>
                <c:pt idx="56059">
                  <c:v>1.1211800000002811E-3</c:v>
                </c:pt>
                <c:pt idx="56060">
                  <c:v>1.1212000000002812E-3</c:v>
                </c:pt>
                <c:pt idx="56061">
                  <c:v>1.1212200000002813E-3</c:v>
                </c:pt>
                <c:pt idx="56062">
                  <c:v>1.1212400000002814E-3</c:v>
                </c:pt>
                <c:pt idx="56063">
                  <c:v>1.1212600000002815E-3</c:v>
                </c:pt>
                <c:pt idx="56064">
                  <c:v>1.1212800000002816E-3</c:v>
                </c:pt>
                <c:pt idx="56065">
                  <c:v>1.1213000000002817E-3</c:v>
                </c:pt>
                <c:pt idx="56066">
                  <c:v>1.1213200000002818E-3</c:v>
                </c:pt>
                <c:pt idx="56067">
                  <c:v>1.1213400000002819E-3</c:v>
                </c:pt>
                <c:pt idx="56068">
                  <c:v>1.121360000000282E-3</c:v>
                </c:pt>
                <c:pt idx="56069">
                  <c:v>1.1213800000002821E-3</c:v>
                </c:pt>
                <c:pt idx="56070">
                  <c:v>1.1214000000002822E-3</c:v>
                </c:pt>
                <c:pt idx="56071">
                  <c:v>1.1214200000002823E-3</c:v>
                </c:pt>
                <c:pt idx="56072">
                  <c:v>1.1214400000002823E-3</c:v>
                </c:pt>
                <c:pt idx="56073">
                  <c:v>1.1214600000002824E-3</c:v>
                </c:pt>
                <c:pt idx="56074">
                  <c:v>1.1214800000002825E-3</c:v>
                </c:pt>
                <c:pt idx="56075">
                  <c:v>1.1215000000002826E-3</c:v>
                </c:pt>
                <c:pt idx="56076">
                  <c:v>1.1215200000002827E-3</c:v>
                </c:pt>
                <c:pt idx="56077">
                  <c:v>1.1215400000002828E-3</c:v>
                </c:pt>
                <c:pt idx="56078">
                  <c:v>1.1215600000002829E-3</c:v>
                </c:pt>
                <c:pt idx="56079">
                  <c:v>1.121580000000283E-3</c:v>
                </c:pt>
                <c:pt idx="56080">
                  <c:v>1.1216000000002831E-3</c:v>
                </c:pt>
                <c:pt idx="56081">
                  <c:v>1.1216200000002832E-3</c:v>
                </c:pt>
                <c:pt idx="56082">
                  <c:v>1.1216400000002833E-3</c:v>
                </c:pt>
                <c:pt idx="56083">
                  <c:v>1.1216600000002834E-3</c:v>
                </c:pt>
                <c:pt idx="56084">
                  <c:v>1.1216800000002835E-3</c:v>
                </c:pt>
                <c:pt idx="56085">
                  <c:v>1.1217000000002836E-3</c:v>
                </c:pt>
                <c:pt idx="56086">
                  <c:v>1.1217200000002837E-3</c:v>
                </c:pt>
                <c:pt idx="56087">
                  <c:v>1.1217400000002838E-3</c:v>
                </c:pt>
                <c:pt idx="56088">
                  <c:v>1.1217600000002839E-3</c:v>
                </c:pt>
                <c:pt idx="56089">
                  <c:v>1.121780000000284E-3</c:v>
                </c:pt>
                <c:pt idx="56090">
                  <c:v>1.1218000000002841E-3</c:v>
                </c:pt>
                <c:pt idx="56091">
                  <c:v>1.1218200000002842E-3</c:v>
                </c:pt>
                <c:pt idx="56092">
                  <c:v>1.1218400000002843E-3</c:v>
                </c:pt>
                <c:pt idx="56093">
                  <c:v>1.1218600000002844E-3</c:v>
                </c:pt>
                <c:pt idx="56094">
                  <c:v>1.1218800000002845E-3</c:v>
                </c:pt>
                <c:pt idx="56095">
                  <c:v>1.1219000000002846E-3</c:v>
                </c:pt>
                <c:pt idx="56096">
                  <c:v>1.1219200000002847E-3</c:v>
                </c:pt>
                <c:pt idx="56097">
                  <c:v>1.1219400000002848E-3</c:v>
                </c:pt>
                <c:pt idx="56098">
                  <c:v>1.1219600000002849E-3</c:v>
                </c:pt>
                <c:pt idx="56099">
                  <c:v>1.121980000000285E-3</c:v>
                </c:pt>
                <c:pt idx="56100">
                  <c:v>1.1220000000002851E-3</c:v>
                </c:pt>
                <c:pt idx="56101">
                  <c:v>1.1220200000002852E-3</c:v>
                </c:pt>
                <c:pt idx="56102">
                  <c:v>1.1220400000002853E-3</c:v>
                </c:pt>
                <c:pt idx="56103">
                  <c:v>1.1220600000002854E-3</c:v>
                </c:pt>
                <c:pt idx="56104">
                  <c:v>1.1220800000002855E-3</c:v>
                </c:pt>
                <c:pt idx="56105">
                  <c:v>1.1221000000002856E-3</c:v>
                </c:pt>
                <c:pt idx="56106">
                  <c:v>1.1221200000002857E-3</c:v>
                </c:pt>
                <c:pt idx="56107">
                  <c:v>1.1221400000002858E-3</c:v>
                </c:pt>
                <c:pt idx="56108">
                  <c:v>1.1221600000002859E-3</c:v>
                </c:pt>
                <c:pt idx="56109">
                  <c:v>1.122180000000286E-3</c:v>
                </c:pt>
                <c:pt idx="56110">
                  <c:v>1.1222000000002861E-3</c:v>
                </c:pt>
                <c:pt idx="56111">
                  <c:v>1.1222200000002862E-3</c:v>
                </c:pt>
                <c:pt idx="56112">
                  <c:v>1.1222400000002863E-3</c:v>
                </c:pt>
                <c:pt idx="56113">
                  <c:v>1.1222600000002864E-3</c:v>
                </c:pt>
                <c:pt idx="56114">
                  <c:v>1.1222800000002865E-3</c:v>
                </c:pt>
                <c:pt idx="56115">
                  <c:v>1.1223000000002866E-3</c:v>
                </c:pt>
                <c:pt idx="56116">
                  <c:v>1.1223200000002867E-3</c:v>
                </c:pt>
                <c:pt idx="56117">
                  <c:v>1.1223400000002868E-3</c:v>
                </c:pt>
                <c:pt idx="56118">
                  <c:v>1.1223600000002869E-3</c:v>
                </c:pt>
                <c:pt idx="56119">
                  <c:v>1.122380000000287E-3</c:v>
                </c:pt>
                <c:pt idx="56120">
                  <c:v>1.1224000000002871E-3</c:v>
                </c:pt>
                <c:pt idx="56121">
                  <c:v>1.1224200000002872E-3</c:v>
                </c:pt>
                <c:pt idx="56122">
                  <c:v>1.1224400000002873E-3</c:v>
                </c:pt>
                <c:pt idx="56123">
                  <c:v>1.1224600000002874E-3</c:v>
                </c:pt>
                <c:pt idx="56124">
                  <c:v>1.1224800000002874E-3</c:v>
                </c:pt>
                <c:pt idx="56125">
                  <c:v>1.1225000000002875E-3</c:v>
                </c:pt>
                <c:pt idx="56126">
                  <c:v>1.1225200000002876E-3</c:v>
                </c:pt>
                <c:pt idx="56127">
                  <c:v>1.1225400000002877E-3</c:v>
                </c:pt>
                <c:pt idx="56128">
                  <c:v>1.1225600000002878E-3</c:v>
                </c:pt>
                <c:pt idx="56129">
                  <c:v>1.1225800000002879E-3</c:v>
                </c:pt>
                <c:pt idx="56130">
                  <c:v>1.122600000000288E-3</c:v>
                </c:pt>
                <c:pt idx="56131">
                  <c:v>1.1226200000002881E-3</c:v>
                </c:pt>
                <c:pt idx="56132">
                  <c:v>1.1226400000002882E-3</c:v>
                </c:pt>
                <c:pt idx="56133">
                  <c:v>1.1226600000002883E-3</c:v>
                </c:pt>
                <c:pt idx="56134">
                  <c:v>1.1226800000002884E-3</c:v>
                </c:pt>
                <c:pt idx="56135">
                  <c:v>1.1227000000002885E-3</c:v>
                </c:pt>
                <c:pt idx="56136">
                  <c:v>1.1227200000002886E-3</c:v>
                </c:pt>
                <c:pt idx="56137">
                  <c:v>1.1227400000002887E-3</c:v>
                </c:pt>
                <c:pt idx="56138">
                  <c:v>1.1227600000002888E-3</c:v>
                </c:pt>
                <c:pt idx="56139">
                  <c:v>1.1227800000002889E-3</c:v>
                </c:pt>
                <c:pt idx="56140">
                  <c:v>1.122800000000289E-3</c:v>
                </c:pt>
                <c:pt idx="56141">
                  <c:v>1.1228200000002891E-3</c:v>
                </c:pt>
                <c:pt idx="56142">
                  <c:v>1.1228400000002892E-3</c:v>
                </c:pt>
                <c:pt idx="56143">
                  <c:v>1.1228600000002893E-3</c:v>
                </c:pt>
                <c:pt idx="56144">
                  <c:v>1.1228800000002894E-3</c:v>
                </c:pt>
                <c:pt idx="56145">
                  <c:v>1.1229000000002895E-3</c:v>
                </c:pt>
                <c:pt idx="56146">
                  <c:v>1.1229200000002896E-3</c:v>
                </c:pt>
                <c:pt idx="56147">
                  <c:v>1.1229400000002897E-3</c:v>
                </c:pt>
                <c:pt idx="56148">
                  <c:v>1.1229600000002898E-3</c:v>
                </c:pt>
                <c:pt idx="56149">
                  <c:v>1.1229800000002899E-3</c:v>
                </c:pt>
                <c:pt idx="56150">
                  <c:v>1.12300000000029E-3</c:v>
                </c:pt>
                <c:pt idx="56151">
                  <c:v>1.1230200000002901E-3</c:v>
                </c:pt>
                <c:pt idx="56152">
                  <c:v>1.1230400000002902E-3</c:v>
                </c:pt>
                <c:pt idx="56153">
                  <c:v>1.1230600000002903E-3</c:v>
                </c:pt>
                <c:pt idx="56154">
                  <c:v>1.1230800000002904E-3</c:v>
                </c:pt>
                <c:pt idx="56155">
                  <c:v>1.1231000000002905E-3</c:v>
                </c:pt>
                <c:pt idx="56156">
                  <c:v>1.1231200000002906E-3</c:v>
                </c:pt>
                <c:pt idx="56157">
                  <c:v>1.1231400000002907E-3</c:v>
                </c:pt>
                <c:pt idx="56158">
                  <c:v>1.1231600000002908E-3</c:v>
                </c:pt>
                <c:pt idx="56159">
                  <c:v>1.1231800000002909E-3</c:v>
                </c:pt>
                <c:pt idx="56160">
                  <c:v>1.123200000000291E-3</c:v>
                </c:pt>
                <c:pt idx="56161">
                  <c:v>1.1232200000002911E-3</c:v>
                </c:pt>
                <c:pt idx="56162">
                  <c:v>1.1232400000002912E-3</c:v>
                </c:pt>
                <c:pt idx="56163">
                  <c:v>1.1232600000002913E-3</c:v>
                </c:pt>
                <c:pt idx="56164">
                  <c:v>1.1232800000002914E-3</c:v>
                </c:pt>
                <c:pt idx="56165">
                  <c:v>1.1233000000002915E-3</c:v>
                </c:pt>
                <c:pt idx="56166">
                  <c:v>1.1233200000002916E-3</c:v>
                </c:pt>
                <c:pt idx="56167">
                  <c:v>1.1233400000002917E-3</c:v>
                </c:pt>
                <c:pt idx="56168">
                  <c:v>1.1233600000002918E-3</c:v>
                </c:pt>
                <c:pt idx="56169">
                  <c:v>1.1233800000002919E-3</c:v>
                </c:pt>
                <c:pt idx="56170">
                  <c:v>1.123400000000292E-3</c:v>
                </c:pt>
                <c:pt idx="56171">
                  <c:v>1.1234200000002921E-3</c:v>
                </c:pt>
                <c:pt idx="56172">
                  <c:v>1.1234400000002922E-3</c:v>
                </c:pt>
                <c:pt idx="56173">
                  <c:v>1.1234600000002923E-3</c:v>
                </c:pt>
                <c:pt idx="56174">
                  <c:v>1.1234800000002924E-3</c:v>
                </c:pt>
                <c:pt idx="56175">
                  <c:v>1.1235000000002925E-3</c:v>
                </c:pt>
                <c:pt idx="56176">
                  <c:v>1.1235200000002925E-3</c:v>
                </c:pt>
                <c:pt idx="56177">
                  <c:v>1.1235400000002926E-3</c:v>
                </c:pt>
                <c:pt idx="56178">
                  <c:v>1.1235600000002927E-3</c:v>
                </c:pt>
                <c:pt idx="56179">
                  <c:v>1.1235800000002928E-3</c:v>
                </c:pt>
                <c:pt idx="56180">
                  <c:v>1.1236000000002929E-3</c:v>
                </c:pt>
                <c:pt idx="56181">
                  <c:v>1.123620000000293E-3</c:v>
                </c:pt>
                <c:pt idx="56182">
                  <c:v>1.1236400000002931E-3</c:v>
                </c:pt>
                <c:pt idx="56183">
                  <c:v>1.1236600000002932E-3</c:v>
                </c:pt>
                <c:pt idx="56184">
                  <c:v>1.1236800000002933E-3</c:v>
                </c:pt>
                <c:pt idx="56185">
                  <c:v>1.1237000000002934E-3</c:v>
                </c:pt>
                <c:pt idx="56186">
                  <c:v>1.1237200000002935E-3</c:v>
                </c:pt>
                <c:pt idx="56187">
                  <c:v>1.1237400000002936E-3</c:v>
                </c:pt>
                <c:pt idx="56188">
                  <c:v>1.1237600000002937E-3</c:v>
                </c:pt>
                <c:pt idx="56189">
                  <c:v>1.1237800000002938E-3</c:v>
                </c:pt>
                <c:pt idx="56190">
                  <c:v>1.1238000000002939E-3</c:v>
                </c:pt>
                <c:pt idx="56191">
                  <c:v>1.123820000000294E-3</c:v>
                </c:pt>
                <c:pt idx="56192">
                  <c:v>1.1238400000002941E-3</c:v>
                </c:pt>
                <c:pt idx="56193">
                  <c:v>1.1238600000002942E-3</c:v>
                </c:pt>
                <c:pt idx="56194">
                  <c:v>1.1238800000002943E-3</c:v>
                </c:pt>
                <c:pt idx="56195">
                  <c:v>1.1239000000002944E-3</c:v>
                </c:pt>
                <c:pt idx="56196">
                  <c:v>1.1239200000002945E-3</c:v>
                </c:pt>
                <c:pt idx="56197">
                  <c:v>1.1239400000002946E-3</c:v>
                </c:pt>
                <c:pt idx="56198">
                  <c:v>1.1239600000002947E-3</c:v>
                </c:pt>
                <c:pt idx="56199">
                  <c:v>1.1239800000002948E-3</c:v>
                </c:pt>
                <c:pt idx="56200">
                  <c:v>1.1240000000002949E-3</c:v>
                </c:pt>
                <c:pt idx="56201">
                  <c:v>1.124020000000295E-3</c:v>
                </c:pt>
                <c:pt idx="56202">
                  <c:v>1.1240400000002951E-3</c:v>
                </c:pt>
                <c:pt idx="56203">
                  <c:v>1.1240600000002952E-3</c:v>
                </c:pt>
                <c:pt idx="56204">
                  <c:v>1.1240800000002953E-3</c:v>
                </c:pt>
                <c:pt idx="56205">
                  <c:v>1.1241000000002954E-3</c:v>
                </c:pt>
                <c:pt idx="56206">
                  <c:v>1.1241200000002955E-3</c:v>
                </c:pt>
                <c:pt idx="56207">
                  <c:v>1.1241400000002956E-3</c:v>
                </c:pt>
                <c:pt idx="56208">
                  <c:v>1.1241600000002957E-3</c:v>
                </c:pt>
                <c:pt idx="56209">
                  <c:v>1.1241800000002958E-3</c:v>
                </c:pt>
                <c:pt idx="56210">
                  <c:v>1.1242000000002959E-3</c:v>
                </c:pt>
                <c:pt idx="56211">
                  <c:v>1.124220000000296E-3</c:v>
                </c:pt>
                <c:pt idx="56212">
                  <c:v>1.1242400000002961E-3</c:v>
                </c:pt>
                <c:pt idx="56213">
                  <c:v>1.1242600000002962E-3</c:v>
                </c:pt>
                <c:pt idx="56214">
                  <c:v>1.1242800000002963E-3</c:v>
                </c:pt>
                <c:pt idx="56215">
                  <c:v>1.1243000000002964E-3</c:v>
                </c:pt>
                <c:pt idx="56216">
                  <c:v>1.1243200000002965E-3</c:v>
                </c:pt>
                <c:pt idx="56217">
                  <c:v>1.1243400000002966E-3</c:v>
                </c:pt>
                <c:pt idx="56218">
                  <c:v>1.1243600000002967E-3</c:v>
                </c:pt>
                <c:pt idx="56219">
                  <c:v>1.1243800000002968E-3</c:v>
                </c:pt>
                <c:pt idx="56220">
                  <c:v>1.1244000000002969E-3</c:v>
                </c:pt>
                <c:pt idx="56221">
                  <c:v>1.124420000000297E-3</c:v>
                </c:pt>
                <c:pt idx="56222">
                  <c:v>1.1244400000002971E-3</c:v>
                </c:pt>
                <c:pt idx="56223">
                  <c:v>1.1244600000002972E-3</c:v>
                </c:pt>
                <c:pt idx="56224">
                  <c:v>1.1244800000002973E-3</c:v>
                </c:pt>
                <c:pt idx="56225">
                  <c:v>1.1245000000002974E-3</c:v>
                </c:pt>
                <c:pt idx="56226">
                  <c:v>1.1245200000002975E-3</c:v>
                </c:pt>
                <c:pt idx="56227">
                  <c:v>1.1245400000002975E-3</c:v>
                </c:pt>
                <c:pt idx="56228">
                  <c:v>1.1245600000002976E-3</c:v>
                </c:pt>
                <c:pt idx="56229">
                  <c:v>1.1245800000002977E-3</c:v>
                </c:pt>
                <c:pt idx="56230">
                  <c:v>1.1246000000002978E-3</c:v>
                </c:pt>
                <c:pt idx="56231">
                  <c:v>1.1246200000002979E-3</c:v>
                </c:pt>
                <c:pt idx="56232">
                  <c:v>1.124640000000298E-3</c:v>
                </c:pt>
                <c:pt idx="56233">
                  <c:v>1.1246600000002981E-3</c:v>
                </c:pt>
                <c:pt idx="56234">
                  <c:v>1.1246800000002982E-3</c:v>
                </c:pt>
                <c:pt idx="56235">
                  <c:v>1.1247000000002983E-3</c:v>
                </c:pt>
                <c:pt idx="56236">
                  <c:v>1.1247200000002984E-3</c:v>
                </c:pt>
                <c:pt idx="56237">
                  <c:v>1.1247400000002985E-3</c:v>
                </c:pt>
                <c:pt idx="56238">
                  <c:v>1.1247600000002986E-3</c:v>
                </c:pt>
                <c:pt idx="56239">
                  <c:v>1.1247800000002987E-3</c:v>
                </c:pt>
                <c:pt idx="56240">
                  <c:v>1.1248000000002988E-3</c:v>
                </c:pt>
                <c:pt idx="56241">
                  <c:v>1.1248200000002989E-3</c:v>
                </c:pt>
                <c:pt idx="56242">
                  <c:v>1.124840000000299E-3</c:v>
                </c:pt>
                <c:pt idx="56243">
                  <c:v>1.1248600000002991E-3</c:v>
                </c:pt>
                <c:pt idx="56244">
                  <c:v>1.1248800000002992E-3</c:v>
                </c:pt>
                <c:pt idx="56245">
                  <c:v>1.1249000000002993E-3</c:v>
                </c:pt>
                <c:pt idx="56246">
                  <c:v>1.1249200000002994E-3</c:v>
                </c:pt>
                <c:pt idx="56247">
                  <c:v>1.1249400000002995E-3</c:v>
                </c:pt>
                <c:pt idx="56248">
                  <c:v>1.1249600000002996E-3</c:v>
                </c:pt>
                <c:pt idx="56249">
                  <c:v>1.1249800000002997E-3</c:v>
                </c:pt>
                <c:pt idx="56250">
                  <c:v>1.1250000000002998E-3</c:v>
                </c:pt>
                <c:pt idx="56251">
                  <c:v>1.1250200000002999E-3</c:v>
                </c:pt>
                <c:pt idx="56252">
                  <c:v>1.1250400000003E-3</c:v>
                </c:pt>
                <c:pt idx="56253">
                  <c:v>1.1250600000003001E-3</c:v>
                </c:pt>
                <c:pt idx="56254">
                  <c:v>1.1250800000003002E-3</c:v>
                </c:pt>
                <c:pt idx="56255">
                  <c:v>1.1251000000003003E-3</c:v>
                </c:pt>
                <c:pt idx="56256">
                  <c:v>1.1251200000003004E-3</c:v>
                </c:pt>
                <c:pt idx="56257">
                  <c:v>1.1251400000003005E-3</c:v>
                </c:pt>
                <c:pt idx="56258">
                  <c:v>1.1251600000003006E-3</c:v>
                </c:pt>
                <c:pt idx="56259">
                  <c:v>1.1251800000003007E-3</c:v>
                </c:pt>
                <c:pt idx="56260">
                  <c:v>1.1252000000003008E-3</c:v>
                </c:pt>
                <c:pt idx="56261">
                  <c:v>1.1252200000003009E-3</c:v>
                </c:pt>
                <c:pt idx="56262">
                  <c:v>1.125240000000301E-3</c:v>
                </c:pt>
                <c:pt idx="56263">
                  <c:v>1.1252600000003011E-3</c:v>
                </c:pt>
                <c:pt idx="56264">
                  <c:v>1.1252800000003012E-3</c:v>
                </c:pt>
                <c:pt idx="56265">
                  <c:v>1.1253000000003013E-3</c:v>
                </c:pt>
                <c:pt idx="56266">
                  <c:v>1.1253200000003014E-3</c:v>
                </c:pt>
                <c:pt idx="56267">
                  <c:v>1.1253400000003015E-3</c:v>
                </c:pt>
                <c:pt idx="56268">
                  <c:v>1.1253600000003016E-3</c:v>
                </c:pt>
                <c:pt idx="56269">
                  <c:v>1.1253800000003017E-3</c:v>
                </c:pt>
                <c:pt idx="56270">
                  <c:v>1.1254000000003018E-3</c:v>
                </c:pt>
                <c:pt idx="56271">
                  <c:v>1.1254200000003019E-3</c:v>
                </c:pt>
                <c:pt idx="56272">
                  <c:v>1.125440000000302E-3</c:v>
                </c:pt>
                <c:pt idx="56273">
                  <c:v>1.1254600000003021E-3</c:v>
                </c:pt>
                <c:pt idx="56274">
                  <c:v>1.1254800000003022E-3</c:v>
                </c:pt>
                <c:pt idx="56275">
                  <c:v>1.1255000000003023E-3</c:v>
                </c:pt>
                <c:pt idx="56276">
                  <c:v>1.1255200000003024E-3</c:v>
                </c:pt>
                <c:pt idx="56277">
                  <c:v>1.1255400000003025E-3</c:v>
                </c:pt>
                <c:pt idx="56278">
                  <c:v>1.1255600000003026E-3</c:v>
                </c:pt>
                <c:pt idx="56279">
                  <c:v>1.1255800000003026E-3</c:v>
                </c:pt>
                <c:pt idx="56280">
                  <c:v>1.1256000000003027E-3</c:v>
                </c:pt>
                <c:pt idx="56281">
                  <c:v>1.1256200000003028E-3</c:v>
                </c:pt>
                <c:pt idx="56282">
                  <c:v>1.1256400000003029E-3</c:v>
                </c:pt>
                <c:pt idx="56283">
                  <c:v>1.125660000000303E-3</c:v>
                </c:pt>
                <c:pt idx="56284">
                  <c:v>1.1256800000003031E-3</c:v>
                </c:pt>
                <c:pt idx="56285">
                  <c:v>1.1257000000003032E-3</c:v>
                </c:pt>
                <c:pt idx="56286">
                  <c:v>1.1257200000003033E-3</c:v>
                </c:pt>
                <c:pt idx="56287">
                  <c:v>1.1257400000003034E-3</c:v>
                </c:pt>
                <c:pt idx="56288">
                  <c:v>1.1257600000003035E-3</c:v>
                </c:pt>
                <c:pt idx="56289">
                  <c:v>1.1257800000003036E-3</c:v>
                </c:pt>
                <c:pt idx="56290">
                  <c:v>1.1258000000003037E-3</c:v>
                </c:pt>
                <c:pt idx="56291">
                  <c:v>1.1258200000003038E-3</c:v>
                </c:pt>
                <c:pt idx="56292">
                  <c:v>1.1258400000003039E-3</c:v>
                </c:pt>
                <c:pt idx="56293">
                  <c:v>1.125860000000304E-3</c:v>
                </c:pt>
                <c:pt idx="56294">
                  <c:v>1.1258800000003041E-3</c:v>
                </c:pt>
                <c:pt idx="56295">
                  <c:v>1.1259000000003042E-3</c:v>
                </c:pt>
                <c:pt idx="56296">
                  <c:v>1.1259200000003043E-3</c:v>
                </c:pt>
                <c:pt idx="56297">
                  <c:v>1.1259400000003044E-3</c:v>
                </c:pt>
                <c:pt idx="56298">
                  <c:v>1.1259600000003045E-3</c:v>
                </c:pt>
                <c:pt idx="56299">
                  <c:v>1.1259800000003046E-3</c:v>
                </c:pt>
                <c:pt idx="56300">
                  <c:v>1.1260000000003047E-3</c:v>
                </c:pt>
                <c:pt idx="56301">
                  <c:v>1.1260200000003048E-3</c:v>
                </c:pt>
                <c:pt idx="56302">
                  <c:v>1.1260400000003049E-3</c:v>
                </c:pt>
                <c:pt idx="56303">
                  <c:v>1.126060000000305E-3</c:v>
                </c:pt>
                <c:pt idx="56304">
                  <c:v>1.1260800000003051E-3</c:v>
                </c:pt>
                <c:pt idx="56305">
                  <c:v>1.1261000000003052E-3</c:v>
                </c:pt>
                <c:pt idx="56306">
                  <c:v>1.1261200000003053E-3</c:v>
                </c:pt>
                <c:pt idx="56307">
                  <c:v>1.1261400000003054E-3</c:v>
                </c:pt>
                <c:pt idx="56308">
                  <c:v>1.1261600000003055E-3</c:v>
                </c:pt>
                <c:pt idx="56309">
                  <c:v>1.1261800000003056E-3</c:v>
                </c:pt>
                <c:pt idx="56310">
                  <c:v>1.1262000000003057E-3</c:v>
                </c:pt>
                <c:pt idx="56311">
                  <c:v>1.1262200000003058E-3</c:v>
                </c:pt>
                <c:pt idx="56312">
                  <c:v>1.1262400000003059E-3</c:v>
                </c:pt>
                <c:pt idx="56313">
                  <c:v>1.126260000000306E-3</c:v>
                </c:pt>
                <c:pt idx="56314">
                  <c:v>1.1262800000003061E-3</c:v>
                </c:pt>
                <c:pt idx="56315">
                  <c:v>1.1263000000003062E-3</c:v>
                </c:pt>
                <c:pt idx="56316">
                  <c:v>1.1263200000003063E-3</c:v>
                </c:pt>
                <c:pt idx="56317">
                  <c:v>1.1263400000003064E-3</c:v>
                </c:pt>
                <c:pt idx="56318">
                  <c:v>1.1263600000003065E-3</c:v>
                </c:pt>
                <c:pt idx="56319">
                  <c:v>1.1263800000003066E-3</c:v>
                </c:pt>
                <c:pt idx="56320">
                  <c:v>1.1264000000003067E-3</c:v>
                </c:pt>
                <c:pt idx="56321">
                  <c:v>1.1264200000003068E-3</c:v>
                </c:pt>
                <c:pt idx="56322">
                  <c:v>1.1264400000003069E-3</c:v>
                </c:pt>
                <c:pt idx="56323">
                  <c:v>1.126460000000307E-3</c:v>
                </c:pt>
                <c:pt idx="56324">
                  <c:v>1.1264800000003071E-3</c:v>
                </c:pt>
                <c:pt idx="56325">
                  <c:v>1.1265000000003072E-3</c:v>
                </c:pt>
                <c:pt idx="56326">
                  <c:v>1.1265200000003073E-3</c:v>
                </c:pt>
                <c:pt idx="56327">
                  <c:v>1.1265400000003074E-3</c:v>
                </c:pt>
                <c:pt idx="56328">
                  <c:v>1.1265600000003075E-3</c:v>
                </c:pt>
                <c:pt idx="56329">
                  <c:v>1.1265800000003076E-3</c:v>
                </c:pt>
                <c:pt idx="56330">
                  <c:v>1.1266000000003077E-3</c:v>
                </c:pt>
                <c:pt idx="56331">
                  <c:v>1.1266200000003077E-3</c:v>
                </c:pt>
                <c:pt idx="56332">
                  <c:v>1.1266400000003078E-3</c:v>
                </c:pt>
                <c:pt idx="56333">
                  <c:v>1.1266600000003079E-3</c:v>
                </c:pt>
                <c:pt idx="56334">
                  <c:v>1.126680000000308E-3</c:v>
                </c:pt>
                <c:pt idx="56335">
                  <c:v>1.1267000000003081E-3</c:v>
                </c:pt>
                <c:pt idx="56336">
                  <c:v>1.1267200000003082E-3</c:v>
                </c:pt>
                <c:pt idx="56337">
                  <c:v>1.1267400000003083E-3</c:v>
                </c:pt>
                <c:pt idx="56338">
                  <c:v>1.1267600000003084E-3</c:v>
                </c:pt>
                <c:pt idx="56339">
                  <c:v>1.1267800000003085E-3</c:v>
                </c:pt>
                <c:pt idx="56340">
                  <c:v>1.1268000000003086E-3</c:v>
                </c:pt>
                <c:pt idx="56341">
                  <c:v>1.1268200000003087E-3</c:v>
                </c:pt>
                <c:pt idx="56342">
                  <c:v>1.1268400000003088E-3</c:v>
                </c:pt>
                <c:pt idx="56343">
                  <c:v>1.1268600000003089E-3</c:v>
                </c:pt>
                <c:pt idx="56344">
                  <c:v>1.126880000000309E-3</c:v>
                </c:pt>
                <c:pt idx="56345">
                  <c:v>1.1269000000003091E-3</c:v>
                </c:pt>
                <c:pt idx="56346">
                  <c:v>1.1269200000003092E-3</c:v>
                </c:pt>
                <c:pt idx="56347">
                  <c:v>1.1269400000003093E-3</c:v>
                </c:pt>
                <c:pt idx="56348">
                  <c:v>1.1269600000003094E-3</c:v>
                </c:pt>
                <c:pt idx="56349">
                  <c:v>1.1269800000003095E-3</c:v>
                </c:pt>
                <c:pt idx="56350">
                  <c:v>1.1270000000003096E-3</c:v>
                </c:pt>
                <c:pt idx="56351">
                  <c:v>1.1270200000003097E-3</c:v>
                </c:pt>
                <c:pt idx="56352">
                  <c:v>1.1270400000003098E-3</c:v>
                </c:pt>
                <c:pt idx="56353">
                  <c:v>1.1270600000003099E-3</c:v>
                </c:pt>
                <c:pt idx="56354">
                  <c:v>1.12708000000031E-3</c:v>
                </c:pt>
                <c:pt idx="56355">
                  <c:v>1.1271000000003101E-3</c:v>
                </c:pt>
                <c:pt idx="56356">
                  <c:v>1.1271200000003102E-3</c:v>
                </c:pt>
                <c:pt idx="56357">
                  <c:v>1.1271400000003103E-3</c:v>
                </c:pt>
                <c:pt idx="56358">
                  <c:v>1.1271600000003104E-3</c:v>
                </c:pt>
                <c:pt idx="56359">
                  <c:v>1.1271800000003105E-3</c:v>
                </c:pt>
                <c:pt idx="56360">
                  <c:v>1.1272000000003106E-3</c:v>
                </c:pt>
                <c:pt idx="56361">
                  <c:v>1.1272200000003107E-3</c:v>
                </c:pt>
                <c:pt idx="56362">
                  <c:v>1.1272400000003108E-3</c:v>
                </c:pt>
                <c:pt idx="56363">
                  <c:v>1.1272600000003109E-3</c:v>
                </c:pt>
                <c:pt idx="56364">
                  <c:v>1.127280000000311E-3</c:v>
                </c:pt>
                <c:pt idx="56365">
                  <c:v>1.1273000000003111E-3</c:v>
                </c:pt>
                <c:pt idx="56366">
                  <c:v>1.1273200000003112E-3</c:v>
                </c:pt>
                <c:pt idx="56367">
                  <c:v>1.1273400000003113E-3</c:v>
                </c:pt>
                <c:pt idx="56368">
                  <c:v>1.1273600000003114E-3</c:v>
                </c:pt>
                <c:pt idx="56369">
                  <c:v>1.1273800000003115E-3</c:v>
                </c:pt>
                <c:pt idx="56370">
                  <c:v>1.1274000000003116E-3</c:v>
                </c:pt>
                <c:pt idx="56371">
                  <c:v>1.1274200000003117E-3</c:v>
                </c:pt>
                <c:pt idx="56372">
                  <c:v>1.1274400000003118E-3</c:v>
                </c:pt>
                <c:pt idx="56373">
                  <c:v>1.1274600000003119E-3</c:v>
                </c:pt>
                <c:pt idx="56374">
                  <c:v>1.127480000000312E-3</c:v>
                </c:pt>
                <c:pt idx="56375">
                  <c:v>1.1275000000003121E-3</c:v>
                </c:pt>
                <c:pt idx="56376">
                  <c:v>1.1275200000003122E-3</c:v>
                </c:pt>
                <c:pt idx="56377">
                  <c:v>1.1275400000003123E-3</c:v>
                </c:pt>
                <c:pt idx="56378">
                  <c:v>1.1275600000003124E-3</c:v>
                </c:pt>
                <c:pt idx="56379">
                  <c:v>1.1275800000003125E-3</c:v>
                </c:pt>
                <c:pt idx="56380">
                  <c:v>1.1276000000003126E-3</c:v>
                </c:pt>
                <c:pt idx="56381">
                  <c:v>1.1276200000003127E-3</c:v>
                </c:pt>
                <c:pt idx="56382">
                  <c:v>1.1276400000003127E-3</c:v>
                </c:pt>
                <c:pt idx="56383">
                  <c:v>1.1276600000003128E-3</c:v>
                </c:pt>
                <c:pt idx="56384">
                  <c:v>1.1276800000003129E-3</c:v>
                </c:pt>
                <c:pt idx="56385">
                  <c:v>1.127700000000313E-3</c:v>
                </c:pt>
                <c:pt idx="56386">
                  <c:v>1.1277200000003131E-3</c:v>
                </c:pt>
                <c:pt idx="56387">
                  <c:v>1.1277400000003132E-3</c:v>
                </c:pt>
                <c:pt idx="56388">
                  <c:v>1.1277600000003133E-3</c:v>
                </c:pt>
                <c:pt idx="56389">
                  <c:v>1.1277800000003134E-3</c:v>
                </c:pt>
                <c:pt idx="56390">
                  <c:v>1.1278000000003135E-3</c:v>
                </c:pt>
                <c:pt idx="56391">
                  <c:v>1.1278200000003136E-3</c:v>
                </c:pt>
                <c:pt idx="56392">
                  <c:v>1.1278400000003137E-3</c:v>
                </c:pt>
                <c:pt idx="56393">
                  <c:v>1.1278600000003138E-3</c:v>
                </c:pt>
                <c:pt idx="56394">
                  <c:v>1.1278800000003139E-3</c:v>
                </c:pt>
                <c:pt idx="56395">
                  <c:v>1.127900000000314E-3</c:v>
                </c:pt>
                <c:pt idx="56396">
                  <c:v>1.1279200000003141E-3</c:v>
                </c:pt>
                <c:pt idx="56397">
                  <c:v>1.1279400000003142E-3</c:v>
                </c:pt>
                <c:pt idx="56398">
                  <c:v>1.1279600000003143E-3</c:v>
                </c:pt>
                <c:pt idx="56399">
                  <c:v>1.1279800000003144E-3</c:v>
                </c:pt>
                <c:pt idx="56400">
                  <c:v>1.1280000000003145E-3</c:v>
                </c:pt>
                <c:pt idx="56401">
                  <c:v>1.1280200000003146E-3</c:v>
                </c:pt>
                <c:pt idx="56402">
                  <c:v>1.1280400000003147E-3</c:v>
                </c:pt>
                <c:pt idx="56403">
                  <c:v>1.1280600000003148E-3</c:v>
                </c:pt>
                <c:pt idx="56404">
                  <c:v>1.1280800000003149E-3</c:v>
                </c:pt>
                <c:pt idx="56405">
                  <c:v>1.128100000000315E-3</c:v>
                </c:pt>
                <c:pt idx="56406">
                  <c:v>1.1281200000003151E-3</c:v>
                </c:pt>
                <c:pt idx="56407">
                  <c:v>1.1281400000003152E-3</c:v>
                </c:pt>
                <c:pt idx="56408">
                  <c:v>1.1281600000003153E-3</c:v>
                </c:pt>
                <c:pt idx="56409">
                  <c:v>1.1281800000003154E-3</c:v>
                </c:pt>
                <c:pt idx="56410">
                  <c:v>1.1282000000003155E-3</c:v>
                </c:pt>
                <c:pt idx="56411">
                  <c:v>1.1282200000003156E-3</c:v>
                </c:pt>
                <c:pt idx="56412">
                  <c:v>1.1282400000003157E-3</c:v>
                </c:pt>
                <c:pt idx="56413">
                  <c:v>1.1282600000003158E-3</c:v>
                </c:pt>
                <c:pt idx="56414">
                  <c:v>1.1282800000003159E-3</c:v>
                </c:pt>
                <c:pt idx="56415">
                  <c:v>1.128300000000316E-3</c:v>
                </c:pt>
                <c:pt idx="56416">
                  <c:v>1.1283200000003161E-3</c:v>
                </c:pt>
                <c:pt idx="56417">
                  <c:v>1.1283400000003162E-3</c:v>
                </c:pt>
                <c:pt idx="56418">
                  <c:v>1.1283600000003163E-3</c:v>
                </c:pt>
                <c:pt idx="56419">
                  <c:v>1.1283800000003164E-3</c:v>
                </c:pt>
                <c:pt idx="56420">
                  <c:v>1.1284000000003165E-3</c:v>
                </c:pt>
                <c:pt idx="56421">
                  <c:v>1.1284200000003166E-3</c:v>
                </c:pt>
                <c:pt idx="56422">
                  <c:v>1.1284400000003167E-3</c:v>
                </c:pt>
                <c:pt idx="56423">
                  <c:v>1.1284600000003168E-3</c:v>
                </c:pt>
                <c:pt idx="56424">
                  <c:v>1.1284800000003169E-3</c:v>
                </c:pt>
                <c:pt idx="56425">
                  <c:v>1.128500000000317E-3</c:v>
                </c:pt>
                <c:pt idx="56426">
                  <c:v>1.1285200000003171E-3</c:v>
                </c:pt>
                <c:pt idx="56427">
                  <c:v>1.1285400000003172E-3</c:v>
                </c:pt>
                <c:pt idx="56428">
                  <c:v>1.1285600000003173E-3</c:v>
                </c:pt>
                <c:pt idx="56429">
                  <c:v>1.1285800000003174E-3</c:v>
                </c:pt>
                <c:pt idx="56430">
                  <c:v>1.1286000000003175E-3</c:v>
                </c:pt>
                <c:pt idx="56431">
                  <c:v>1.1286200000003176E-3</c:v>
                </c:pt>
                <c:pt idx="56432">
                  <c:v>1.1286400000003177E-3</c:v>
                </c:pt>
                <c:pt idx="56433">
                  <c:v>1.1286600000003178E-3</c:v>
                </c:pt>
                <c:pt idx="56434">
                  <c:v>1.1286800000003178E-3</c:v>
                </c:pt>
                <c:pt idx="56435">
                  <c:v>1.1287000000003179E-3</c:v>
                </c:pt>
                <c:pt idx="56436">
                  <c:v>1.128720000000318E-3</c:v>
                </c:pt>
                <c:pt idx="56437">
                  <c:v>1.1287400000003181E-3</c:v>
                </c:pt>
                <c:pt idx="56438">
                  <c:v>1.1287600000003182E-3</c:v>
                </c:pt>
                <c:pt idx="56439">
                  <c:v>1.1287800000003183E-3</c:v>
                </c:pt>
                <c:pt idx="56440">
                  <c:v>1.1288000000003184E-3</c:v>
                </c:pt>
                <c:pt idx="56441">
                  <c:v>1.1288200000003185E-3</c:v>
                </c:pt>
                <c:pt idx="56442">
                  <c:v>1.1288400000003186E-3</c:v>
                </c:pt>
                <c:pt idx="56443">
                  <c:v>1.1288600000003187E-3</c:v>
                </c:pt>
                <c:pt idx="56444">
                  <c:v>1.1288800000003188E-3</c:v>
                </c:pt>
                <c:pt idx="56445">
                  <c:v>1.1289000000003189E-3</c:v>
                </c:pt>
                <c:pt idx="56446">
                  <c:v>1.128920000000319E-3</c:v>
                </c:pt>
                <c:pt idx="56447">
                  <c:v>1.1289400000003191E-3</c:v>
                </c:pt>
                <c:pt idx="56448">
                  <c:v>1.1289600000003192E-3</c:v>
                </c:pt>
                <c:pt idx="56449">
                  <c:v>1.1289800000003193E-3</c:v>
                </c:pt>
                <c:pt idx="56450">
                  <c:v>1.1290000000003194E-3</c:v>
                </c:pt>
                <c:pt idx="56451">
                  <c:v>1.1290200000003195E-3</c:v>
                </c:pt>
                <c:pt idx="56452">
                  <c:v>1.1290400000003196E-3</c:v>
                </c:pt>
                <c:pt idx="56453">
                  <c:v>1.1290600000003197E-3</c:v>
                </c:pt>
                <c:pt idx="56454">
                  <c:v>1.1290800000003198E-3</c:v>
                </c:pt>
                <c:pt idx="56455">
                  <c:v>1.1291000000003199E-3</c:v>
                </c:pt>
                <c:pt idx="56456">
                  <c:v>1.12912000000032E-3</c:v>
                </c:pt>
                <c:pt idx="56457">
                  <c:v>1.1291400000003201E-3</c:v>
                </c:pt>
                <c:pt idx="56458">
                  <c:v>1.1291600000003202E-3</c:v>
                </c:pt>
                <c:pt idx="56459">
                  <c:v>1.1291800000003203E-3</c:v>
                </c:pt>
                <c:pt idx="56460">
                  <c:v>1.1292000000003204E-3</c:v>
                </c:pt>
                <c:pt idx="56461">
                  <c:v>1.1292200000003205E-3</c:v>
                </c:pt>
                <c:pt idx="56462">
                  <c:v>1.1292400000003206E-3</c:v>
                </c:pt>
                <c:pt idx="56463">
                  <c:v>1.1292600000003207E-3</c:v>
                </c:pt>
                <c:pt idx="56464">
                  <c:v>1.1292800000003208E-3</c:v>
                </c:pt>
                <c:pt idx="56465">
                  <c:v>1.1293000000003209E-3</c:v>
                </c:pt>
                <c:pt idx="56466">
                  <c:v>1.129320000000321E-3</c:v>
                </c:pt>
                <c:pt idx="56467">
                  <c:v>1.1293400000003211E-3</c:v>
                </c:pt>
                <c:pt idx="56468">
                  <c:v>1.1293600000003212E-3</c:v>
                </c:pt>
                <c:pt idx="56469">
                  <c:v>1.1293800000003213E-3</c:v>
                </c:pt>
                <c:pt idx="56470">
                  <c:v>1.1294000000003214E-3</c:v>
                </c:pt>
                <c:pt idx="56471">
                  <c:v>1.1294200000003215E-3</c:v>
                </c:pt>
                <c:pt idx="56472">
                  <c:v>1.1294400000003216E-3</c:v>
                </c:pt>
                <c:pt idx="56473">
                  <c:v>1.1294600000003217E-3</c:v>
                </c:pt>
                <c:pt idx="56474">
                  <c:v>1.1294800000003218E-3</c:v>
                </c:pt>
                <c:pt idx="56475">
                  <c:v>1.1295000000003219E-3</c:v>
                </c:pt>
                <c:pt idx="56476">
                  <c:v>1.129520000000322E-3</c:v>
                </c:pt>
                <c:pt idx="56477">
                  <c:v>1.1295400000003221E-3</c:v>
                </c:pt>
                <c:pt idx="56478">
                  <c:v>1.1295600000003222E-3</c:v>
                </c:pt>
                <c:pt idx="56479">
                  <c:v>1.1295800000003223E-3</c:v>
                </c:pt>
                <c:pt idx="56480">
                  <c:v>1.1296000000003224E-3</c:v>
                </c:pt>
                <c:pt idx="56481">
                  <c:v>1.1296200000003225E-3</c:v>
                </c:pt>
                <c:pt idx="56482">
                  <c:v>1.1296400000003226E-3</c:v>
                </c:pt>
                <c:pt idx="56483">
                  <c:v>1.1296600000003227E-3</c:v>
                </c:pt>
                <c:pt idx="56484">
                  <c:v>1.1296800000003228E-3</c:v>
                </c:pt>
                <c:pt idx="56485">
                  <c:v>1.1297000000003229E-3</c:v>
                </c:pt>
                <c:pt idx="56486">
                  <c:v>1.1297200000003229E-3</c:v>
                </c:pt>
                <c:pt idx="56487">
                  <c:v>1.129740000000323E-3</c:v>
                </c:pt>
                <c:pt idx="56488">
                  <c:v>1.1297600000003231E-3</c:v>
                </c:pt>
                <c:pt idx="56489">
                  <c:v>1.1297800000003232E-3</c:v>
                </c:pt>
                <c:pt idx="56490">
                  <c:v>1.1298000000003233E-3</c:v>
                </c:pt>
                <c:pt idx="56491">
                  <c:v>1.1298200000003234E-3</c:v>
                </c:pt>
                <c:pt idx="56492">
                  <c:v>1.1298400000003235E-3</c:v>
                </c:pt>
                <c:pt idx="56493">
                  <c:v>1.1298600000003236E-3</c:v>
                </c:pt>
                <c:pt idx="56494">
                  <c:v>1.1298800000003237E-3</c:v>
                </c:pt>
                <c:pt idx="56495">
                  <c:v>1.1299000000003238E-3</c:v>
                </c:pt>
                <c:pt idx="56496">
                  <c:v>1.1299200000003239E-3</c:v>
                </c:pt>
                <c:pt idx="56497">
                  <c:v>1.129940000000324E-3</c:v>
                </c:pt>
                <c:pt idx="56498">
                  <c:v>1.1299600000003241E-3</c:v>
                </c:pt>
                <c:pt idx="56499">
                  <c:v>1.1299800000003242E-3</c:v>
                </c:pt>
                <c:pt idx="56500">
                  <c:v>1.1300000000003243E-3</c:v>
                </c:pt>
                <c:pt idx="56501">
                  <c:v>1.1300200000003244E-3</c:v>
                </c:pt>
                <c:pt idx="56502">
                  <c:v>1.1300400000003245E-3</c:v>
                </c:pt>
                <c:pt idx="56503">
                  <c:v>1.1300600000003246E-3</c:v>
                </c:pt>
                <c:pt idx="56504">
                  <c:v>1.1300800000003247E-3</c:v>
                </c:pt>
                <c:pt idx="56505">
                  <c:v>1.1301000000003248E-3</c:v>
                </c:pt>
                <c:pt idx="56506">
                  <c:v>1.1301200000003249E-3</c:v>
                </c:pt>
                <c:pt idx="56507">
                  <c:v>1.130140000000325E-3</c:v>
                </c:pt>
                <c:pt idx="56508">
                  <c:v>1.1301600000003251E-3</c:v>
                </c:pt>
                <c:pt idx="56509">
                  <c:v>1.1301800000003252E-3</c:v>
                </c:pt>
                <c:pt idx="56510">
                  <c:v>1.1302000000003253E-3</c:v>
                </c:pt>
                <c:pt idx="56511">
                  <c:v>1.1302200000003254E-3</c:v>
                </c:pt>
                <c:pt idx="56512">
                  <c:v>1.1302400000003255E-3</c:v>
                </c:pt>
                <c:pt idx="56513">
                  <c:v>1.1302600000003256E-3</c:v>
                </c:pt>
                <c:pt idx="56514">
                  <c:v>1.1302800000003257E-3</c:v>
                </c:pt>
                <c:pt idx="56515">
                  <c:v>1.1303000000003258E-3</c:v>
                </c:pt>
                <c:pt idx="56516">
                  <c:v>1.1303200000003259E-3</c:v>
                </c:pt>
                <c:pt idx="56517">
                  <c:v>1.130340000000326E-3</c:v>
                </c:pt>
                <c:pt idx="56518">
                  <c:v>1.1303600000003261E-3</c:v>
                </c:pt>
                <c:pt idx="56519">
                  <c:v>1.1303800000003262E-3</c:v>
                </c:pt>
                <c:pt idx="56520">
                  <c:v>1.1304000000003263E-3</c:v>
                </c:pt>
                <c:pt idx="56521">
                  <c:v>1.1304200000003264E-3</c:v>
                </c:pt>
                <c:pt idx="56522">
                  <c:v>1.1304400000003265E-3</c:v>
                </c:pt>
                <c:pt idx="56523">
                  <c:v>1.1304600000003266E-3</c:v>
                </c:pt>
                <c:pt idx="56524">
                  <c:v>1.1304800000003267E-3</c:v>
                </c:pt>
                <c:pt idx="56525">
                  <c:v>1.1305000000003268E-3</c:v>
                </c:pt>
                <c:pt idx="56526">
                  <c:v>1.1305200000003269E-3</c:v>
                </c:pt>
                <c:pt idx="56527">
                  <c:v>1.130540000000327E-3</c:v>
                </c:pt>
                <c:pt idx="56528">
                  <c:v>1.1305600000003271E-3</c:v>
                </c:pt>
                <c:pt idx="56529">
                  <c:v>1.1305800000003272E-3</c:v>
                </c:pt>
                <c:pt idx="56530">
                  <c:v>1.1306000000003273E-3</c:v>
                </c:pt>
                <c:pt idx="56531">
                  <c:v>1.1306200000003274E-3</c:v>
                </c:pt>
                <c:pt idx="56532">
                  <c:v>1.1306400000003275E-3</c:v>
                </c:pt>
                <c:pt idx="56533">
                  <c:v>1.1306600000003276E-3</c:v>
                </c:pt>
                <c:pt idx="56534">
                  <c:v>1.1306800000003277E-3</c:v>
                </c:pt>
                <c:pt idx="56535">
                  <c:v>1.1307000000003278E-3</c:v>
                </c:pt>
                <c:pt idx="56536">
                  <c:v>1.1307200000003279E-3</c:v>
                </c:pt>
                <c:pt idx="56537">
                  <c:v>1.1307400000003279E-3</c:v>
                </c:pt>
                <c:pt idx="56538">
                  <c:v>1.130760000000328E-3</c:v>
                </c:pt>
                <c:pt idx="56539">
                  <c:v>1.1307800000003281E-3</c:v>
                </c:pt>
                <c:pt idx="56540">
                  <c:v>1.1308000000003282E-3</c:v>
                </c:pt>
                <c:pt idx="56541">
                  <c:v>1.1308200000003283E-3</c:v>
                </c:pt>
                <c:pt idx="56542">
                  <c:v>1.1308400000003284E-3</c:v>
                </c:pt>
                <c:pt idx="56543">
                  <c:v>1.1308600000003285E-3</c:v>
                </c:pt>
                <c:pt idx="56544">
                  <c:v>1.1308800000003286E-3</c:v>
                </c:pt>
                <c:pt idx="56545">
                  <c:v>1.1309000000003287E-3</c:v>
                </c:pt>
                <c:pt idx="56546">
                  <c:v>1.1309200000003288E-3</c:v>
                </c:pt>
                <c:pt idx="56547">
                  <c:v>1.1309400000003289E-3</c:v>
                </c:pt>
                <c:pt idx="56548">
                  <c:v>1.130960000000329E-3</c:v>
                </c:pt>
                <c:pt idx="56549">
                  <c:v>1.1309800000003291E-3</c:v>
                </c:pt>
                <c:pt idx="56550">
                  <c:v>1.1310000000003292E-3</c:v>
                </c:pt>
                <c:pt idx="56551">
                  <c:v>1.1310200000003293E-3</c:v>
                </c:pt>
                <c:pt idx="56552">
                  <c:v>1.1310400000003294E-3</c:v>
                </c:pt>
                <c:pt idx="56553">
                  <c:v>1.1310600000003295E-3</c:v>
                </c:pt>
                <c:pt idx="56554">
                  <c:v>1.1310800000003296E-3</c:v>
                </c:pt>
                <c:pt idx="56555">
                  <c:v>1.1311000000003297E-3</c:v>
                </c:pt>
                <c:pt idx="56556">
                  <c:v>1.1311200000003298E-3</c:v>
                </c:pt>
                <c:pt idx="56557">
                  <c:v>1.1311400000003299E-3</c:v>
                </c:pt>
                <c:pt idx="56558">
                  <c:v>1.13116000000033E-3</c:v>
                </c:pt>
                <c:pt idx="56559">
                  <c:v>1.1311800000003301E-3</c:v>
                </c:pt>
                <c:pt idx="56560">
                  <c:v>1.1312000000003302E-3</c:v>
                </c:pt>
                <c:pt idx="56561">
                  <c:v>1.1312200000003303E-3</c:v>
                </c:pt>
                <c:pt idx="56562">
                  <c:v>1.1312400000003304E-3</c:v>
                </c:pt>
                <c:pt idx="56563">
                  <c:v>1.1312600000003305E-3</c:v>
                </c:pt>
                <c:pt idx="56564">
                  <c:v>1.1312800000003306E-3</c:v>
                </c:pt>
                <c:pt idx="56565">
                  <c:v>1.1313000000003307E-3</c:v>
                </c:pt>
                <c:pt idx="56566">
                  <c:v>1.1313200000003308E-3</c:v>
                </c:pt>
                <c:pt idx="56567">
                  <c:v>1.1313400000003309E-3</c:v>
                </c:pt>
                <c:pt idx="56568">
                  <c:v>1.131360000000331E-3</c:v>
                </c:pt>
                <c:pt idx="56569">
                  <c:v>1.1313800000003311E-3</c:v>
                </c:pt>
                <c:pt idx="56570">
                  <c:v>1.1314000000003312E-3</c:v>
                </c:pt>
                <c:pt idx="56571">
                  <c:v>1.1314200000003313E-3</c:v>
                </c:pt>
                <c:pt idx="56572">
                  <c:v>1.1314400000003314E-3</c:v>
                </c:pt>
                <c:pt idx="56573">
                  <c:v>1.1314600000003315E-3</c:v>
                </c:pt>
                <c:pt idx="56574">
                  <c:v>1.1314800000003316E-3</c:v>
                </c:pt>
                <c:pt idx="56575">
                  <c:v>1.1315000000003317E-3</c:v>
                </c:pt>
                <c:pt idx="56576">
                  <c:v>1.1315200000003318E-3</c:v>
                </c:pt>
                <c:pt idx="56577">
                  <c:v>1.1315400000003319E-3</c:v>
                </c:pt>
                <c:pt idx="56578">
                  <c:v>1.131560000000332E-3</c:v>
                </c:pt>
                <c:pt idx="56579">
                  <c:v>1.1315800000003321E-3</c:v>
                </c:pt>
                <c:pt idx="56580">
                  <c:v>1.1316000000003322E-3</c:v>
                </c:pt>
                <c:pt idx="56581">
                  <c:v>1.1316200000003323E-3</c:v>
                </c:pt>
                <c:pt idx="56582">
                  <c:v>1.1316400000003324E-3</c:v>
                </c:pt>
                <c:pt idx="56583">
                  <c:v>1.1316600000003325E-3</c:v>
                </c:pt>
                <c:pt idx="56584">
                  <c:v>1.1316800000003326E-3</c:v>
                </c:pt>
                <c:pt idx="56585">
                  <c:v>1.1317000000003327E-3</c:v>
                </c:pt>
                <c:pt idx="56586">
                  <c:v>1.1317200000003328E-3</c:v>
                </c:pt>
                <c:pt idx="56587">
                  <c:v>1.1317400000003329E-3</c:v>
                </c:pt>
                <c:pt idx="56588">
                  <c:v>1.131760000000333E-3</c:v>
                </c:pt>
                <c:pt idx="56589">
                  <c:v>1.131780000000333E-3</c:v>
                </c:pt>
                <c:pt idx="56590">
                  <c:v>1.1318000000003331E-3</c:v>
                </c:pt>
                <c:pt idx="56591">
                  <c:v>1.1318200000003332E-3</c:v>
                </c:pt>
                <c:pt idx="56592">
                  <c:v>1.1318400000003333E-3</c:v>
                </c:pt>
                <c:pt idx="56593">
                  <c:v>1.1318600000003334E-3</c:v>
                </c:pt>
                <c:pt idx="56594">
                  <c:v>1.1318800000003335E-3</c:v>
                </c:pt>
                <c:pt idx="56595">
                  <c:v>1.1319000000003336E-3</c:v>
                </c:pt>
                <c:pt idx="56596">
                  <c:v>1.1319200000003337E-3</c:v>
                </c:pt>
                <c:pt idx="56597">
                  <c:v>1.1319400000003338E-3</c:v>
                </c:pt>
                <c:pt idx="56598">
                  <c:v>1.1319600000003339E-3</c:v>
                </c:pt>
                <c:pt idx="56599">
                  <c:v>1.131980000000334E-3</c:v>
                </c:pt>
                <c:pt idx="56600">
                  <c:v>1.1320000000003341E-3</c:v>
                </c:pt>
                <c:pt idx="56601">
                  <c:v>1.1320200000003342E-3</c:v>
                </c:pt>
                <c:pt idx="56602">
                  <c:v>1.1320400000003343E-3</c:v>
                </c:pt>
                <c:pt idx="56603">
                  <c:v>1.1320600000003344E-3</c:v>
                </c:pt>
                <c:pt idx="56604">
                  <c:v>1.1320800000003345E-3</c:v>
                </c:pt>
                <c:pt idx="56605">
                  <c:v>1.1321000000003346E-3</c:v>
                </c:pt>
                <c:pt idx="56606">
                  <c:v>1.1321200000003347E-3</c:v>
                </c:pt>
                <c:pt idx="56607">
                  <c:v>1.1321400000003348E-3</c:v>
                </c:pt>
                <c:pt idx="56608">
                  <c:v>1.1321600000003349E-3</c:v>
                </c:pt>
                <c:pt idx="56609">
                  <c:v>1.132180000000335E-3</c:v>
                </c:pt>
                <c:pt idx="56610">
                  <c:v>1.1322000000003351E-3</c:v>
                </c:pt>
                <c:pt idx="56611">
                  <c:v>1.1322200000003352E-3</c:v>
                </c:pt>
                <c:pt idx="56612">
                  <c:v>1.1322400000003353E-3</c:v>
                </c:pt>
                <c:pt idx="56613">
                  <c:v>1.1322600000003354E-3</c:v>
                </c:pt>
                <c:pt idx="56614">
                  <c:v>1.1322800000003355E-3</c:v>
                </c:pt>
                <c:pt idx="56615">
                  <c:v>1.1323000000003356E-3</c:v>
                </c:pt>
                <c:pt idx="56616">
                  <c:v>1.1323200000003357E-3</c:v>
                </c:pt>
                <c:pt idx="56617">
                  <c:v>1.1323400000003358E-3</c:v>
                </c:pt>
                <c:pt idx="56618">
                  <c:v>1.1323600000003359E-3</c:v>
                </c:pt>
                <c:pt idx="56619">
                  <c:v>1.132380000000336E-3</c:v>
                </c:pt>
                <c:pt idx="56620">
                  <c:v>1.1324000000003361E-3</c:v>
                </c:pt>
                <c:pt idx="56621">
                  <c:v>1.1324200000003362E-3</c:v>
                </c:pt>
                <c:pt idx="56622">
                  <c:v>1.1324400000003363E-3</c:v>
                </c:pt>
                <c:pt idx="56623">
                  <c:v>1.1324600000003364E-3</c:v>
                </c:pt>
                <c:pt idx="56624">
                  <c:v>1.1324800000003365E-3</c:v>
                </c:pt>
                <c:pt idx="56625">
                  <c:v>1.1325000000003366E-3</c:v>
                </c:pt>
                <c:pt idx="56626">
                  <c:v>1.1325200000003367E-3</c:v>
                </c:pt>
                <c:pt idx="56627">
                  <c:v>1.1325400000003368E-3</c:v>
                </c:pt>
                <c:pt idx="56628">
                  <c:v>1.1325600000003369E-3</c:v>
                </c:pt>
                <c:pt idx="56629">
                  <c:v>1.132580000000337E-3</c:v>
                </c:pt>
                <c:pt idx="56630">
                  <c:v>1.1326000000003371E-3</c:v>
                </c:pt>
                <c:pt idx="56631">
                  <c:v>1.1326200000003372E-3</c:v>
                </c:pt>
                <c:pt idx="56632">
                  <c:v>1.1326400000003373E-3</c:v>
                </c:pt>
                <c:pt idx="56633">
                  <c:v>1.1326600000003374E-3</c:v>
                </c:pt>
                <c:pt idx="56634">
                  <c:v>1.1326800000003375E-3</c:v>
                </c:pt>
                <c:pt idx="56635">
                  <c:v>1.1327000000003376E-3</c:v>
                </c:pt>
                <c:pt idx="56636">
                  <c:v>1.1327200000003377E-3</c:v>
                </c:pt>
                <c:pt idx="56637">
                  <c:v>1.1327400000003378E-3</c:v>
                </c:pt>
                <c:pt idx="56638">
                  <c:v>1.1327600000003379E-3</c:v>
                </c:pt>
                <c:pt idx="56639">
                  <c:v>1.132780000000338E-3</c:v>
                </c:pt>
                <c:pt idx="56640">
                  <c:v>1.1328000000003381E-3</c:v>
                </c:pt>
                <c:pt idx="56641">
                  <c:v>1.1328200000003381E-3</c:v>
                </c:pt>
                <c:pt idx="56642">
                  <c:v>1.1328400000003382E-3</c:v>
                </c:pt>
                <c:pt idx="56643">
                  <c:v>1.1328600000003383E-3</c:v>
                </c:pt>
                <c:pt idx="56644">
                  <c:v>1.1328800000003384E-3</c:v>
                </c:pt>
                <c:pt idx="56645">
                  <c:v>1.1329000000003385E-3</c:v>
                </c:pt>
                <c:pt idx="56646">
                  <c:v>1.1329200000003386E-3</c:v>
                </c:pt>
                <c:pt idx="56647">
                  <c:v>1.1329400000003387E-3</c:v>
                </c:pt>
                <c:pt idx="56648">
                  <c:v>1.1329600000003388E-3</c:v>
                </c:pt>
                <c:pt idx="56649">
                  <c:v>1.1329800000003389E-3</c:v>
                </c:pt>
                <c:pt idx="56650">
                  <c:v>1.133000000000339E-3</c:v>
                </c:pt>
                <c:pt idx="56651">
                  <c:v>1.1330200000003391E-3</c:v>
                </c:pt>
                <c:pt idx="56652">
                  <c:v>1.1330400000003392E-3</c:v>
                </c:pt>
                <c:pt idx="56653">
                  <c:v>1.1330600000003393E-3</c:v>
                </c:pt>
                <c:pt idx="56654">
                  <c:v>1.1330800000003394E-3</c:v>
                </c:pt>
                <c:pt idx="56655">
                  <c:v>1.1331000000003395E-3</c:v>
                </c:pt>
                <c:pt idx="56656">
                  <c:v>1.1331200000003396E-3</c:v>
                </c:pt>
                <c:pt idx="56657">
                  <c:v>1.1331400000003397E-3</c:v>
                </c:pt>
                <c:pt idx="56658">
                  <c:v>1.1331600000003398E-3</c:v>
                </c:pt>
                <c:pt idx="56659">
                  <c:v>1.1331800000003399E-3</c:v>
                </c:pt>
                <c:pt idx="56660">
                  <c:v>1.13320000000034E-3</c:v>
                </c:pt>
                <c:pt idx="56661">
                  <c:v>1.1332200000003401E-3</c:v>
                </c:pt>
                <c:pt idx="56662">
                  <c:v>1.1332400000003402E-3</c:v>
                </c:pt>
                <c:pt idx="56663">
                  <c:v>1.1332600000003403E-3</c:v>
                </c:pt>
                <c:pt idx="56664">
                  <c:v>1.1332800000003404E-3</c:v>
                </c:pt>
                <c:pt idx="56665">
                  <c:v>1.1333000000003405E-3</c:v>
                </c:pt>
                <c:pt idx="56666">
                  <c:v>1.1333200000003406E-3</c:v>
                </c:pt>
                <c:pt idx="56667">
                  <c:v>1.1333400000003407E-3</c:v>
                </c:pt>
                <c:pt idx="56668">
                  <c:v>1.1333600000003408E-3</c:v>
                </c:pt>
                <c:pt idx="56669">
                  <c:v>1.1333800000003409E-3</c:v>
                </c:pt>
                <c:pt idx="56670">
                  <c:v>1.133400000000341E-3</c:v>
                </c:pt>
                <c:pt idx="56671">
                  <c:v>1.1334200000003411E-3</c:v>
                </c:pt>
                <c:pt idx="56672">
                  <c:v>1.1334400000003412E-3</c:v>
                </c:pt>
                <c:pt idx="56673">
                  <c:v>1.1334600000003413E-3</c:v>
                </c:pt>
                <c:pt idx="56674">
                  <c:v>1.1334800000003414E-3</c:v>
                </c:pt>
                <c:pt idx="56675">
                  <c:v>1.1335000000003415E-3</c:v>
                </c:pt>
                <c:pt idx="56676">
                  <c:v>1.1335200000003416E-3</c:v>
                </c:pt>
                <c:pt idx="56677">
                  <c:v>1.1335400000003417E-3</c:v>
                </c:pt>
                <c:pt idx="56678">
                  <c:v>1.1335600000003418E-3</c:v>
                </c:pt>
                <c:pt idx="56679">
                  <c:v>1.1335800000003419E-3</c:v>
                </c:pt>
                <c:pt idx="56680">
                  <c:v>1.133600000000342E-3</c:v>
                </c:pt>
                <c:pt idx="56681">
                  <c:v>1.1336200000003421E-3</c:v>
                </c:pt>
                <c:pt idx="56682">
                  <c:v>1.1336400000003422E-3</c:v>
                </c:pt>
                <c:pt idx="56683">
                  <c:v>1.1336600000003423E-3</c:v>
                </c:pt>
                <c:pt idx="56684">
                  <c:v>1.1336800000003424E-3</c:v>
                </c:pt>
                <c:pt idx="56685">
                  <c:v>1.1337000000003425E-3</c:v>
                </c:pt>
                <c:pt idx="56686">
                  <c:v>1.1337200000003426E-3</c:v>
                </c:pt>
                <c:pt idx="56687">
                  <c:v>1.1337400000003427E-3</c:v>
                </c:pt>
                <c:pt idx="56688">
                  <c:v>1.1337600000003428E-3</c:v>
                </c:pt>
                <c:pt idx="56689">
                  <c:v>1.1337800000003429E-3</c:v>
                </c:pt>
                <c:pt idx="56690">
                  <c:v>1.133800000000343E-3</c:v>
                </c:pt>
                <c:pt idx="56691">
                  <c:v>1.1338200000003431E-3</c:v>
                </c:pt>
                <c:pt idx="56692">
                  <c:v>1.1338400000003431E-3</c:v>
                </c:pt>
                <c:pt idx="56693">
                  <c:v>1.1338600000003432E-3</c:v>
                </c:pt>
                <c:pt idx="56694">
                  <c:v>1.1338800000003433E-3</c:v>
                </c:pt>
                <c:pt idx="56695">
                  <c:v>1.1339000000003434E-3</c:v>
                </c:pt>
                <c:pt idx="56696">
                  <c:v>1.1339200000003435E-3</c:v>
                </c:pt>
                <c:pt idx="56697">
                  <c:v>1.1339400000003436E-3</c:v>
                </c:pt>
                <c:pt idx="56698">
                  <c:v>1.1339600000003437E-3</c:v>
                </c:pt>
                <c:pt idx="56699">
                  <c:v>1.1339800000003438E-3</c:v>
                </c:pt>
                <c:pt idx="56700">
                  <c:v>1.1340000000003439E-3</c:v>
                </c:pt>
                <c:pt idx="56701">
                  <c:v>1.134020000000344E-3</c:v>
                </c:pt>
                <c:pt idx="56702">
                  <c:v>1.1340400000003441E-3</c:v>
                </c:pt>
                <c:pt idx="56703">
                  <c:v>1.1340600000003442E-3</c:v>
                </c:pt>
                <c:pt idx="56704">
                  <c:v>1.1340800000003443E-3</c:v>
                </c:pt>
                <c:pt idx="56705">
                  <c:v>1.1341000000003444E-3</c:v>
                </c:pt>
                <c:pt idx="56706">
                  <c:v>1.1341200000003445E-3</c:v>
                </c:pt>
                <c:pt idx="56707">
                  <c:v>1.1341400000003446E-3</c:v>
                </c:pt>
                <c:pt idx="56708">
                  <c:v>1.1341600000003447E-3</c:v>
                </c:pt>
                <c:pt idx="56709">
                  <c:v>1.1341800000003448E-3</c:v>
                </c:pt>
                <c:pt idx="56710">
                  <c:v>1.1342000000003449E-3</c:v>
                </c:pt>
                <c:pt idx="56711">
                  <c:v>1.134220000000345E-3</c:v>
                </c:pt>
                <c:pt idx="56712">
                  <c:v>1.1342400000003451E-3</c:v>
                </c:pt>
                <c:pt idx="56713">
                  <c:v>1.1342600000003452E-3</c:v>
                </c:pt>
                <c:pt idx="56714">
                  <c:v>1.1342800000003453E-3</c:v>
                </c:pt>
                <c:pt idx="56715">
                  <c:v>1.1343000000003454E-3</c:v>
                </c:pt>
                <c:pt idx="56716">
                  <c:v>1.1343200000003455E-3</c:v>
                </c:pt>
                <c:pt idx="56717">
                  <c:v>1.1343400000003456E-3</c:v>
                </c:pt>
                <c:pt idx="56718">
                  <c:v>1.1343600000003457E-3</c:v>
                </c:pt>
                <c:pt idx="56719">
                  <c:v>1.1343800000003458E-3</c:v>
                </c:pt>
                <c:pt idx="56720">
                  <c:v>1.1344000000003459E-3</c:v>
                </c:pt>
                <c:pt idx="56721">
                  <c:v>1.134420000000346E-3</c:v>
                </c:pt>
                <c:pt idx="56722">
                  <c:v>1.1344400000003461E-3</c:v>
                </c:pt>
                <c:pt idx="56723">
                  <c:v>1.1344600000003462E-3</c:v>
                </c:pt>
                <c:pt idx="56724">
                  <c:v>1.1344800000003463E-3</c:v>
                </c:pt>
                <c:pt idx="56725">
                  <c:v>1.1345000000003464E-3</c:v>
                </c:pt>
                <c:pt idx="56726">
                  <c:v>1.1345200000003465E-3</c:v>
                </c:pt>
                <c:pt idx="56727">
                  <c:v>1.1345400000003466E-3</c:v>
                </c:pt>
                <c:pt idx="56728">
                  <c:v>1.1345600000003467E-3</c:v>
                </c:pt>
                <c:pt idx="56729">
                  <c:v>1.1345800000003468E-3</c:v>
                </c:pt>
                <c:pt idx="56730">
                  <c:v>1.1346000000003469E-3</c:v>
                </c:pt>
                <c:pt idx="56731">
                  <c:v>1.134620000000347E-3</c:v>
                </c:pt>
                <c:pt idx="56732">
                  <c:v>1.1346400000003471E-3</c:v>
                </c:pt>
                <c:pt idx="56733">
                  <c:v>1.1346600000003472E-3</c:v>
                </c:pt>
                <c:pt idx="56734">
                  <c:v>1.1346800000003473E-3</c:v>
                </c:pt>
                <c:pt idx="56735">
                  <c:v>1.1347000000003474E-3</c:v>
                </c:pt>
                <c:pt idx="56736">
                  <c:v>1.1347200000003475E-3</c:v>
                </c:pt>
                <c:pt idx="56737">
                  <c:v>1.1347400000003476E-3</c:v>
                </c:pt>
                <c:pt idx="56738">
                  <c:v>1.1347600000003477E-3</c:v>
                </c:pt>
                <c:pt idx="56739">
                  <c:v>1.1347800000003478E-3</c:v>
                </c:pt>
                <c:pt idx="56740">
                  <c:v>1.1348000000003479E-3</c:v>
                </c:pt>
                <c:pt idx="56741">
                  <c:v>1.134820000000348E-3</c:v>
                </c:pt>
                <c:pt idx="56742">
                  <c:v>1.1348400000003481E-3</c:v>
                </c:pt>
                <c:pt idx="56743">
                  <c:v>1.1348600000003482E-3</c:v>
                </c:pt>
                <c:pt idx="56744">
                  <c:v>1.1348800000003482E-3</c:v>
                </c:pt>
                <c:pt idx="56745">
                  <c:v>1.1349000000003483E-3</c:v>
                </c:pt>
                <c:pt idx="56746">
                  <c:v>1.1349200000003484E-3</c:v>
                </c:pt>
                <c:pt idx="56747">
                  <c:v>1.1349400000003485E-3</c:v>
                </c:pt>
                <c:pt idx="56748">
                  <c:v>1.1349600000003486E-3</c:v>
                </c:pt>
                <c:pt idx="56749">
                  <c:v>1.1349800000003487E-3</c:v>
                </c:pt>
                <c:pt idx="56750">
                  <c:v>1.1350000000003488E-3</c:v>
                </c:pt>
                <c:pt idx="56751">
                  <c:v>1.1350200000003489E-3</c:v>
                </c:pt>
                <c:pt idx="56752">
                  <c:v>1.135040000000349E-3</c:v>
                </c:pt>
                <c:pt idx="56753">
                  <c:v>1.1350600000003491E-3</c:v>
                </c:pt>
                <c:pt idx="56754">
                  <c:v>1.1350800000003492E-3</c:v>
                </c:pt>
                <c:pt idx="56755">
                  <c:v>1.1351000000003493E-3</c:v>
                </c:pt>
                <c:pt idx="56756">
                  <c:v>1.1351200000003494E-3</c:v>
                </c:pt>
                <c:pt idx="56757">
                  <c:v>1.1351400000003495E-3</c:v>
                </c:pt>
                <c:pt idx="56758">
                  <c:v>1.1351600000003496E-3</c:v>
                </c:pt>
                <c:pt idx="56759">
                  <c:v>1.1351800000003497E-3</c:v>
                </c:pt>
                <c:pt idx="56760">
                  <c:v>1.1352000000003498E-3</c:v>
                </c:pt>
                <c:pt idx="56761">
                  <c:v>1.1352200000003499E-3</c:v>
                </c:pt>
                <c:pt idx="56762">
                  <c:v>1.13524000000035E-3</c:v>
                </c:pt>
                <c:pt idx="56763">
                  <c:v>1.1352600000003501E-3</c:v>
                </c:pt>
                <c:pt idx="56764">
                  <c:v>1.1352800000003502E-3</c:v>
                </c:pt>
                <c:pt idx="56765">
                  <c:v>1.1353000000003503E-3</c:v>
                </c:pt>
                <c:pt idx="56766">
                  <c:v>1.1353200000003504E-3</c:v>
                </c:pt>
                <c:pt idx="56767">
                  <c:v>1.1353400000003505E-3</c:v>
                </c:pt>
                <c:pt idx="56768">
                  <c:v>1.1353600000003506E-3</c:v>
                </c:pt>
                <c:pt idx="56769">
                  <c:v>1.1353800000003507E-3</c:v>
                </c:pt>
                <c:pt idx="56770">
                  <c:v>1.1354000000003508E-3</c:v>
                </c:pt>
                <c:pt idx="56771">
                  <c:v>1.1354200000003509E-3</c:v>
                </c:pt>
                <c:pt idx="56772">
                  <c:v>1.135440000000351E-3</c:v>
                </c:pt>
                <c:pt idx="56773">
                  <c:v>1.1354600000003511E-3</c:v>
                </c:pt>
                <c:pt idx="56774">
                  <c:v>1.1354800000003512E-3</c:v>
                </c:pt>
                <c:pt idx="56775">
                  <c:v>1.1355000000003513E-3</c:v>
                </c:pt>
                <c:pt idx="56776">
                  <c:v>1.1355200000003514E-3</c:v>
                </c:pt>
                <c:pt idx="56777">
                  <c:v>1.1355400000003515E-3</c:v>
                </c:pt>
                <c:pt idx="56778">
                  <c:v>1.1355600000003516E-3</c:v>
                </c:pt>
                <c:pt idx="56779">
                  <c:v>1.1355800000003517E-3</c:v>
                </c:pt>
                <c:pt idx="56780">
                  <c:v>1.1356000000003518E-3</c:v>
                </c:pt>
                <c:pt idx="56781">
                  <c:v>1.1356200000003519E-3</c:v>
                </c:pt>
                <c:pt idx="56782">
                  <c:v>1.135640000000352E-3</c:v>
                </c:pt>
                <c:pt idx="56783">
                  <c:v>1.1356600000003521E-3</c:v>
                </c:pt>
                <c:pt idx="56784">
                  <c:v>1.1356800000003522E-3</c:v>
                </c:pt>
                <c:pt idx="56785">
                  <c:v>1.1357000000003523E-3</c:v>
                </c:pt>
                <c:pt idx="56786">
                  <c:v>1.1357200000003524E-3</c:v>
                </c:pt>
                <c:pt idx="56787">
                  <c:v>1.1357400000003525E-3</c:v>
                </c:pt>
                <c:pt idx="56788">
                  <c:v>1.1357600000003526E-3</c:v>
                </c:pt>
                <c:pt idx="56789">
                  <c:v>1.1357800000003527E-3</c:v>
                </c:pt>
                <c:pt idx="56790">
                  <c:v>1.1358000000003528E-3</c:v>
                </c:pt>
                <c:pt idx="56791">
                  <c:v>1.1358200000003529E-3</c:v>
                </c:pt>
                <c:pt idx="56792">
                  <c:v>1.135840000000353E-3</c:v>
                </c:pt>
                <c:pt idx="56793">
                  <c:v>1.1358600000003531E-3</c:v>
                </c:pt>
                <c:pt idx="56794">
                  <c:v>1.1358800000003532E-3</c:v>
                </c:pt>
                <c:pt idx="56795">
                  <c:v>1.1359000000003533E-3</c:v>
                </c:pt>
                <c:pt idx="56796">
                  <c:v>1.1359200000003533E-3</c:v>
                </c:pt>
                <c:pt idx="56797">
                  <c:v>1.1359400000003534E-3</c:v>
                </c:pt>
                <c:pt idx="56798">
                  <c:v>1.1359600000003535E-3</c:v>
                </c:pt>
                <c:pt idx="56799">
                  <c:v>1.1359800000003536E-3</c:v>
                </c:pt>
                <c:pt idx="56800">
                  <c:v>1.1360000000003537E-3</c:v>
                </c:pt>
                <c:pt idx="56801">
                  <c:v>1.1360200000003538E-3</c:v>
                </c:pt>
                <c:pt idx="56802">
                  <c:v>1.1360400000003539E-3</c:v>
                </c:pt>
                <c:pt idx="56803">
                  <c:v>1.136060000000354E-3</c:v>
                </c:pt>
                <c:pt idx="56804">
                  <c:v>1.1360800000003541E-3</c:v>
                </c:pt>
                <c:pt idx="56805">
                  <c:v>1.1361000000003542E-3</c:v>
                </c:pt>
                <c:pt idx="56806">
                  <c:v>1.1361200000003543E-3</c:v>
                </c:pt>
                <c:pt idx="56807">
                  <c:v>1.1361400000003544E-3</c:v>
                </c:pt>
                <c:pt idx="56808">
                  <c:v>1.1361600000003545E-3</c:v>
                </c:pt>
                <c:pt idx="56809">
                  <c:v>1.1361800000003546E-3</c:v>
                </c:pt>
                <c:pt idx="56810">
                  <c:v>1.1362000000003547E-3</c:v>
                </c:pt>
                <c:pt idx="56811">
                  <c:v>1.1362200000003548E-3</c:v>
                </c:pt>
                <c:pt idx="56812">
                  <c:v>1.1362400000003549E-3</c:v>
                </c:pt>
                <c:pt idx="56813">
                  <c:v>1.136260000000355E-3</c:v>
                </c:pt>
                <c:pt idx="56814">
                  <c:v>1.1362800000003551E-3</c:v>
                </c:pt>
                <c:pt idx="56815">
                  <c:v>1.1363000000003552E-3</c:v>
                </c:pt>
                <c:pt idx="56816">
                  <c:v>1.1363200000003553E-3</c:v>
                </c:pt>
                <c:pt idx="56817">
                  <c:v>1.1363400000003554E-3</c:v>
                </c:pt>
                <c:pt idx="56818">
                  <c:v>1.1363600000003555E-3</c:v>
                </c:pt>
                <c:pt idx="56819">
                  <c:v>1.1363800000003556E-3</c:v>
                </c:pt>
                <c:pt idx="56820">
                  <c:v>1.1364000000003557E-3</c:v>
                </c:pt>
                <c:pt idx="56821">
                  <c:v>1.1364200000003558E-3</c:v>
                </c:pt>
                <c:pt idx="56822">
                  <c:v>1.1364400000003559E-3</c:v>
                </c:pt>
                <c:pt idx="56823">
                  <c:v>1.136460000000356E-3</c:v>
                </c:pt>
                <c:pt idx="56824">
                  <c:v>1.1364800000003561E-3</c:v>
                </c:pt>
                <c:pt idx="56825">
                  <c:v>1.1365000000003562E-3</c:v>
                </c:pt>
                <c:pt idx="56826">
                  <c:v>1.1365200000003563E-3</c:v>
                </c:pt>
                <c:pt idx="56827">
                  <c:v>1.1365400000003564E-3</c:v>
                </c:pt>
                <c:pt idx="56828">
                  <c:v>1.1365600000003565E-3</c:v>
                </c:pt>
                <c:pt idx="56829">
                  <c:v>1.1365800000003566E-3</c:v>
                </c:pt>
                <c:pt idx="56830">
                  <c:v>1.1366000000003567E-3</c:v>
                </c:pt>
                <c:pt idx="56831">
                  <c:v>1.1366200000003568E-3</c:v>
                </c:pt>
                <c:pt idx="56832">
                  <c:v>1.1366400000003569E-3</c:v>
                </c:pt>
                <c:pt idx="56833">
                  <c:v>1.136660000000357E-3</c:v>
                </c:pt>
                <c:pt idx="56834">
                  <c:v>1.1366800000003571E-3</c:v>
                </c:pt>
                <c:pt idx="56835">
                  <c:v>1.1367000000003572E-3</c:v>
                </c:pt>
                <c:pt idx="56836">
                  <c:v>1.1367200000003573E-3</c:v>
                </c:pt>
                <c:pt idx="56837">
                  <c:v>1.1367400000003574E-3</c:v>
                </c:pt>
                <c:pt idx="56838">
                  <c:v>1.1367600000003575E-3</c:v>
                </c:pt>
                <c:pt idx="56839">
                  <c:v>1.1367800000003576E-3</c:v>
                </c:pt>
                <c:pt idx="56840">
                  <c:v>1.1368000000003577E-3</c:v>
                </c:pt>
                <c:pt idx="56841">
                  <c:v>1.1368200000003578E-3</c:v>
                </c:pt>
                <c:pt idx="56842">
                  <c:v>1.1368400000003579E-3</c:v>
                </c:pt>
                <c:pt idx="56843">
                  <c:v>1.136860000000358E-3</c:v>
                </c:pt>
                <c:pt idx="56844">
                  <c:v>1.1368800000003581E-3</c:v>
                </c:pt>
                <c:pt idx="56845">
                  <c:v>1.1369000000003582E-3</c:v>
                </c:pt>
                <c:pt idx="56846">
                  <c:v>1.1369200000003583E-3</c:v>
                </c:pt>
                <c:pt idx="56847">
                  <c:v>1.1369400000003583E-3</c:v>
                </c:pt>
                <c:pt idx="56848">
                  <c:v>1.1369600000003584E-3</c:v>
                </c:pt>
                <c:pt idx="56849">
                  <c:v>1.1369800000003585E-3</c:v>
                </c:pt>
                <c:pt idx="56850">
                  <c:v>1.1370000000003586E-3</c:v>
                </c:pt>
                <c:pt idx="56851">
                  <c:v>1.1370200000003587E-3</c:v>
                </c:pt>
                <c:pt idx="56852">
                  <c:v>1.1370400000003588E-3</c:v>
                </c:pt>
                <c:pt idx="56853">
                  <c:v>1.1370600000003589E-3</c:v>
                </c:pt>
                <c:pt idx="56854">
                  <c:v>1.137080000000359E-3</c:v>
                </c:pt>
                <c:pt idx="56855">
                  <c:v>1.1371000000003591E-3</c:v>
                </c:pt>
                <c:pt idx="56856">
                  <c:v>1.1371200000003592E-3</c:v>
                </c:pt>
                <c:pt idx="56857">
                  <c:v>1.1371400000003593E-3</c:v>
                </c:pt>
                <c:pt idx="56858">
                  <c:v>1.1371600000003594E-3</c:v>
                </c:pt>
                <c:pt idx="56859">
                  <c:v>1.1371800000003595E-3</c:v>
                </c:pt>
                <c:pt idx="56860">
                  <c:v>1.1372000000003596E-3</c:v>
                </c:pt>
                <c:pt idx="56861">
                  <c:v>1.1372200000003597E-3</c:v>
                </c:pt>
                <c:pt idx="56862">
                  <c:v>1.1372400000003598E-3</c:v>
                </c:pt>
                <c:pt idx="56863">
                  <c:v>1.1372600000003599E-3</c:v>
                </c:pt>
                <c:pt idx="56864">
                  <c:v>1.13728000000036E-3</c:v>
                </c:pt>
                <c:pt idx="56865">
                  <c:v>1.1373000000003601E-3</c:v>
                </c:pt>
                <c:pt idx="56866">
                  <c:v>1.1373200000003602E-3</c:v>
                </c:pt>
                <c:pt idx="56867">
                  <c:v>1.1373400000003603E-3</c:v>
                </c:pt>
                <c:pt idx="56868">
                  <c:v>1.1373600000003604E-3</c:v>
                </c:pt>
                <c:pt idx="56869">
                  <c:v>1.1373800000003605E-3</c:v>
                </c:pt>
                <c:pt idx="56870">
                  <c:v>1.1374000000003606E-3</c:v>
                </c:pt>
                <c:pt idx="56871">
                  <c:v>1.1374200000003607E-3</c:v>
                </c:pt>
                <c:pt idx="56872">
                  <c:v>1.1374400000003608E-3</c:v>
                </c:pt>
                <c:pt idx="56873">
                  <c:v>1.1374600000003609E-3</c:v>
                </c:pt>
                <c:pt idx="56874">
                  <c:v>1.137480000000361E-3</c:v>
                </c:pt>
                <c:pt idx="56875">
                  <c:v>1.1375000000003611E-3</c:v>
                </c:pt>
                <c:pt idx="56876">
                  <c:v>1.1375200000003612E-3</c:v>
                </c:pt>
                <c:pt idx="56877">
                  <c:v>1.1375400000003613E-3</c:v>
                </c:pt>
                <c:pt idx="56878">
                  <c:v>1.1375600000003614E-3</c:v>
                </c:pt>
                <c:pt idx="56879">
                  <c:v>1.1375800000003615E-3</c:v>
                </c:pt>
                <c:pt idx="56880">
                  <c:v>1.1376000000003616E-3</c:v>
                </c:pt>
                <c:pt idx="56881">
                  <c:v>1.1376200000003617E-3</c:v>
                </c:pt>
                <c:pt idx="56882">
                  <c:v>1.1376400000003618E-3</c:v>
                </c:pt>
                <c:pt idx="56883">
                  <c:v>1.1376600000003619E-3</c:v>
                </c:pt>
                <c:pt idx="56884">
                  <c:v>1.137680000000362E-3</c:v>
                </c:pt>
                <c:pt idx="56885">
                  <c:v>1.1377000000003621E-3</c:v>
                </c:pt>
                <c:pt idx="56886">
                  <c:v>1.1377200000003622E-3</c:v>
                </c:pt>
                <c:pt idx="56887">
                  <c:v>1.1377400000003623E-3</c:v>
                </c:pt>
                <c:pt idx="56888">
                  <c:v>1.1377600000003624E-3</c:v>
                </c:pt>
                <c:pt idx="56889">
                  <c:v>1.1377800000003625E-3</c:v>
                </c:pt>
                <c:pt idx="56890">
                  <c:v>1.1378000000003626E-3</c:v>
                </c:pt>
                <c:pt idx="56891">
                  <c:v>1.1378200000003627E-3</c:v>
                </c:pt>
                <c:pt idx="56892">
                  <c:v>1.1378400000003628E-3</c:v>
                </c:pt>
                <c:pt idx="56893">
                  <c:v>1.1378600000003629E-3</c:v>
                </c:pt>
                <c:pt idx="56894">
                  <c:v>1.137880000000363E-3</c:v>
                </c:pt>
                <c:pt idx="56895">
                  <c:v>1.1379000000003631E-3</c:v>
                </c:pt>
                <c:pt idx="56896">
                  <c:v>1.1379200000003632E-3</c:v>
                </c:pt>
                <c:pt idx="56897">
                  <c:v>1.1379400000003633E-3</c:v>
                </c:pt>
                <c:pt idx="56898">
                  <c:v>1.1379600000003634E-3</c:v>
                </c:pt>
                <c:pt idx="56899">
                  <c:v>1.1379800000003634E-3</c:v>
                </c:pt>
                <c:pt idx="56900">
                  <c:v>1.1380000000003635E-3</c:v>
                </c:pt>
                <c:pt idx="56901">
                  <c:v>1.1380200000003636E-3</c:v>
                </c:pt>
                <c:pt idx="56902">
                  <c:v>1.1380400000003637E-3</c:v>
                </c:pt>
                <c:pt idx="56903">
                  <c:v>1.1380600000003638E-3</c:v>
                </c:pt>
                <c:pt idx="56904">
                  <c:v>1.1380800000003639E-3</c:v>
                </c:pt>
                <c:pt idx="56905">
                  <c:v>1.138100000000364E-3</c:v>
                </c:pt>
                <c:pt idx="56906">
                  <c:v>1.1381200000003641E-3</c:v>
                </c:pt>
                <c:pt idx="56907">
                  <c:v>1.1381400000003642E-3</c:v>
                </c:pt>
                <c:pt idx="56908">
                  <c:v>1.1381600000003643E-3</c:v>
                </c:pt>
                <c:pt idx="56909">
                  <c:v>1.1381800000003644E-3</c:v>
                </c:pt>
                <c:pt idx="56910">
                  <c:v>1.1382000000003645E-3</c:v>
                </c:pt>
                <c:pt idx="56911">
                  <c:v>1.1382200000003646E-3</c:v>
                </c:pt>
                <c:pt idx="56912">
                  <c:v>1.1382400000003647E-3</c:v>
                </c:pt>
                <c:pt idx="56913">
                  <c:v>1.1382600000003648E-3</c:v>
                </c:pt>
                <c:pt idx="56914">
                  <c:v>1.1382800000003649E-3</c:v>
                </c:pt>
                <c:pt idx="56915">
                  <c:v>1.138300000000365E-3</c:v>
                </c:pt>
                <c:pt idx="56916">
                  <c:v>1.1383200000003651E-3</c:v>
                </c:pt>
                <c:pt idx="56917">
                  <c:v>1.1383400000003652E-3</c:v>
                </c:pt>
                <c:pt idx="56918">
                  <c:v>1.1383600000003653E-3</c:v>
                </c:pt>
                <c:pt idx="56919">
                  <c:v>1.1383800000003654E-3</c:v>
                </c:pt>
                <c:pt idx="56920">
                  <c:v>1.1384000000003655E-3</c:v>
                </c:pt>
                <c:pt idx="56921">
                  <c:v>1.1384200000003656E-3</c:v>
                </c:pt>
                <c:pt idx="56922">
                  <c:v>1.1384400000003657E-3</c:v>
                </c:pt>
                <c:pt idx="56923">
                  <c:v>1.1384600000003658E-3</c:v>
                </c:pt>
                <c:pt idx="56924">
                  <c:v>1.1384800000003659E-3</c:v>
                </c:pt>
                <c:pt idx="56925">
                  <c:v>1.138500000000366E-3</c:v>
                </c:pt>
                <c:pt idx="56926">
                  <c:v>1.1385200000003661E-3</c:v>
                </c:pt>
                <c:pt idx="56927">
                  <c:v>1.1385400000003662E-3</c:v>
                </c:pt>
                <c:pt idx="56928">
                  <c:v>1.1385600000003663E-3</c:v>
                </c:pt>
                <c:pt idx="56929">
                  <c:v>1.1385800000003664E-3</c:v>
                </c:pt>
                <c:pt idx="56930">
                  <c:v>1.1386000000003665E-3</c:v>
                </c:pt>
                <c:pt idx="56931">
                  <c:v>1.1386200000003666E-3</c:v>
                </c:pt>
                <c:pt idx="56932">
                  <c:v>1.1386400000003667E-3</c:v>
                </c:pt>
                <c:pt idx="56933">
                  <c:v>1.1386600000003668E-3</c:v>
                </c:pt>
                <c:pt idx="56934">
                  <c:v>1.1386800000003669E-3</c:v>
                </c:pt>
                <c:pt idx="56935">
                  <c:v>1.138700000000367E-3</c:v>
                </c:pt>
                <c:pt idx="56936">
                  <c:v>1.1387200000003671E-3</c:v>
                </c:pt>
                <c:pt idx="56937">
                  <c:v>1.1387400000003672E-3</c:v>
                </c:pt>
                <c:pt idx="56938">
                  <c:v>1.1387600000003673E-3</c:v>
                </c:pt>
                <c:pt idx="56939">
                  <c:v>1.1387800000003674E-3</c:v>
                </c:pt>
                <c:pt idx="56940">
                  <c:v>1.1388000000003675E-3</c:v>
                </c:pt>
                <c:pt idx="56941">
                  <c:v>1.1388200000003676E-3</c:v>
                </c:pt>
                <c:pt idx="56942">
                  <c:v>1.1388400000003677E-3</c:v>
                </c:pt>
                <c:pt idx="56943">
                  <c:v>1.1388600000003678E-3</c:v>
                </c:pt>
                <c:pt idx="56944">
                  <c:v>1.1388800000003679E-3</c:v>
                </c:pt>
                <c:pt idx="56945">
                  <c:v>1.138900000000368E-3</c:v>
                </c:pt>
                <c:pt idx="56946">
                  <c:v>1.1389200000003681E-3</c:v>
                </c:pt>
                <c:pt idx="56947">
                  <c:v>1.1389400000003682E-3</c:v>
                </c:pt>
                <c:pt idx="56948">
                  <c:v>1.1389600000003683E-3</c:v>
                </c:pt>
                <c:pt idx="56949">
                  <c:v>1.1389800000003684E-3</c:v>
                </c:pt>
                <c:pt idx="56950">
                  <c:v>1.1390000000003685E-3</c:v>
                </c:pt>
                <c:pt idx="56951">
                  <c:v>1.1390200000003685E-3</c:v>
                </c:pt>
                <c:pt idx="56952">
                  <c:v>1.1390400000003686E-3</c:v>
                </c:pt>
                <c:pt idx="56953">
                  <c:v>1.1390600000003687E-3</c:v>
                </c:pt>
                <c:pt idx="56954">
                  <c:v>1.1390800000003688E-3</c:v>
                </c:pt>
                <c:pt idx="56955">
                  <c:v>1.1391000000003689E-3</c:v>
                </c:pt>
                <c:pt idx="56956">
                  <c:v>1.139120000000369E-3</c:v>
                </c:pt>
                <c:pt idx="56957">
                  <c:v>1.1391400000003691E-3</c:v>
                </c:pt>
                <c:pt idx="56958">
                  <c:v>1.1391600000003692E-3</c:v>
                </c:pt>
                <c:pt idx="56959">
                  <c:v>1.1391800000003693E-3</c:v>
                </c:pt>
                <c:pt idx="56960">
                  <c:v>1.1392000000003694E-3</c:v>
                </c:pt>
                <c:pt idx="56961">
                  <c:v>1.1392200000003695E-3</c:v>
                </c:pt>
                <c:pt idx="56962">
                  <c:v>1.1392400000003696E-3</c:v>
                </c:pt>
                <c:pt idx="56963">
                  <c:v>1.1392600000003697E-3</c:v>
                </c:pt>
                <c:pt idx="56964">
                  <c:v>1.1392800000003698E-3</c:v>
                </c:pt>
                <c:pt idx="56965">
                  <c:v>1.1393000000003699E-3</c:v>
                </c:pt>
                <c:pt idx="56966">
                  <c:v>1.13932000000037E-3</c:v>
                </c:pt>
                <c:pt idx="56967">
                  <c:v>1.1393400000003701E-3</c:v>
                </c:pt>
                <c:pt idx="56968">
                  <c:v>1.1393600000003702E-3</c:v>
                </c:pt>
                <c:pt idx="56969">
                  <c:v>1.1393800000003703E-3</c:v>
                </c:pt>
                <c:pt idx="56970">
                  <c:v>1.1394000000003704E-3</c:v>
                </c:pt>
                <c:pt idx="56971">
                  <c:v>1.1394200000003705E-3</c:v>
                </c:pt>
                <c:pt idx="56972">
                  <c:v>1.1394400000003706E-3</c:v>
                </c:pt>
                <c:pt idx="56973">
                  <c:v>1.1394600000003707E-3</c:v>
                </c:pt>
                <c:pt idx="56974">
                  <c:v>1.1394800000003708E-3</c:v>
                </c:pt>
                <c:pt idx="56975">
                  <c:v>1.1395000000003709E-3</c:v>
                </c:pt>
                <c:pt idx="56976">
                  <c:v>1.139520000000371E-3</c:v>
                </c:pt>
                <c:pt idx="56977">
                  <c:v>1.1395400000003711E-3</c:v>
                </c:pt>
                <c:pt idx="56978">
                  <c:v>1.1395600000003712E-3</c:v>
                </c:pt>
                <c:pt idx="56979">
                  <c:v>1.1395800000003713E-3</c:v>
                </c:pt>
                <c:pt idx="56980">
                  <c:v>1.1396000000003714E-3</c:v>
                </c:pt>
                <c:pt idx="56981">
                  <c:v>1.1396200000003715E-3</c:v>
                </c:pt>
                <c:pt idx="56982">
                  <c:v>1.1396400000003716E-3</c:v>
                </c:pt>
                <c:pt idx="56983">
                  <c:v>1.1396600000003717E-3</c:v>
                </c:pt>
                <c:pt idx="56984">
                  <c:v>1.1396800000003718E-3</c:v>
                </c:pt>
                <c:pt idx="56985">
                  <c:v>1.1397000000003719E-3</c:v>
                </c:pt>
                <c:pt idx="56986">
                  <c:v>1.139720000000372E-3</c:v>
                </c:pt>
                <c:pt idx="56987">
                  <c:v>1.1397400000003721E-3</c:v>
                </c:pt>
                <c:pt idx="56988">
                  <c:v>1.1397600000003722E-3</c:v>
                </c:pt>
                <c:pt idx="56989">
                  <c:v>1.1397800000003723E-3</c:v>
                </c:pt>
                <c:pt idx="56990">
                  <c:v>1.1398000000003724E-3</c:v>
                </c:pt>
                <c:pt idx="56991">
                  <c:v>1.1398200000003725E-3</c:v>
                </c:pt>
                <c:pt idx="56992">
                  <c:v>1.1398400000003726E-3</c:v>
                </c:pt>
                <c:pt idx="56993">
                  <c:v>1.1398600000003727E-3</c:v>
                </c:pt>
                <c:pt idx="56994">
                  <c:v>1.1398800000003728E-3</c:v>
                </c:pt>
                <c:pt idx="56995">
                  <c:v>1.1399000000003729E-3</c:v>
                </c:pt>
                <c:pt idx="56996">
                  <c:v>1.139920000000373E-3</c:v>
                </c:pt>
                <c:pt idx="56997">
                  <c:v>1.1399400000003731E-3</c:v>
                </c:pt>
                <c:pt idx="56998">
                  <c:v>1.1399600000003732E-3</c:v>
                </c:pt>
                <c:pt idx="56999">
                  <c:v>1.1399800000003733E-3</c:v>
                </c:pt>
                <c:pt idx="57000">
                  <c:v>1.1400000000003734E-3</c:v>
                </c:pt>
                <c:pt idx="57001">
                  <c:v>1.1400200000003735E-3</c:v>
                </c:pt>
                <c:pt idx="57002">
                  <c:v>1.1400400000003735E-3</c:v>
                </c:pt>
                <c:pt idx="57003">
                  <c:v>1.1400600000003736E-3</c:v>
                </c:pt>
                <c:pt idx="57004">
                  <c:v>1.1400800000003737E-3</c:v>
                </c:pt>
                <c:pt idx="57005">
                  <c:v>1.1401000000003738E-3</c:v>
                </c:pt>
                <c:pt idx="57006">
                  <c:v>1.1401200000003739E-3</c:v>
                </c:pt>
                <c:pt idx="57007">
                  <c:v>1.140140000000374E-3</c:v>
                </c:pt>
                <c:pt idx="57008">
                  <c:v>1.1401600000003741E-3</c:v>
                </c:pt>
                <c:pt idx="57009">
                  <c:v>1.1401800000003742E-3</c:v>
                </c:pt>
                <c:pt idx="57010">
                  <c:v>1.1402000000003743E-3</c:v>
                </c:pt>
                <c:pt idx="57011">
                  <c:v>1.1402200000003744E-3</c:v>
                </c:pt>
                <c:pt idx="57012">
                  <c:v>1.1402400000003745E-3</c:v>
                </c:pt>
                <c:pt idx="57013">
                  <c:v>1.1402600000003746E-3</c:v>
                </c:pt>
                <c:pt idx="57014">
                  <c:v>1.1402800000003747E-3</c:v>
                </c:pt>
                <c:pt idx="57015">
                  <c:v>1.1403000000003748E-3</c:v>
                </c:pt>
                <c:pt idx="57016">
                  <c:v>1.1403200000003749E-3</c:v>
                </c:pt>
                <c:pt idx="57017">
                  <c:v>1.140340000000375E-3</c:v>
                </c:pt>
                <c:pt idx="57018">
                  <c:v>1.1403600000003751E-3</c:v>
                </c:pt>
                <c:pt idx="57019">
                  <c:v>1.1403800000003752E-3</c:v>
                </c:pt>
                <c:pt idx="57020">
                  <c:v>1.1404000000003753E-3</c:v>
                </c:pt>
                <c:pt idx="57021">
                  <c:v>1.1404200000003754E-3</c:v>
                </c:pt>
                <c:pt idx="57022">
                  <c:v>1.1404400000003755E-3</c:v>
                </c:pt>
                <c:pt idx="57023">
                  <c:v>1.1404600000003756E-3</c:v>
                </c:pt>
                <c:pt idx="57024">
                  <c:v>1.1404800000003757E-3</c:v>
                </c:pt>
                <c:pt idx="57025">
                  <c:v>1.1405000000003758E-3</c:v>
                </c:pt>
                <c:pt idx="57026">
                  <c:v>1.1405200000003759E-3</c:v>
                </c:pt>
                <c:pt idx="57027">
                  <c:v>1.140540000000376E-3</c:v>
                </c:pt>
                <c:pt idx="57028">
                  <c:v>1.1405600000003761E-3</c:v>
                </c:pt>
                <c:pt idx="57029">
                  <c:v>1.1405800000003762E-3</c:v>
                </c:pt>
                <c:pt idx="57030">
                  <c:v>1.1406000000003763E-3</c:v>
                </c:pt>
                <c:pt idx="57031">
                  <c:v>1.1406200000003764E-3</c:v>
                </c:pt>
                <c:pt idx="57032">
                  <c:v>1.1406400000003765E-3</c:v>
                </c:pt>
                <c:pt idx="57033">
                  <c:v>1.1406600000003766E-3</c:v>
                </c:pt>
                <c:pt idx="57034">
                  <c:v>1.1406800000003767E-3</c:v>
                </c:pt>
                <c:pt idx="57035">
                  <c:v>1.1407000000003768E-3</c:v>
                </c:pt>
                <c:pt idx="57036">
                  <c:v>1.1407200000003769E-3</c:v>
                </c:pt>
                <c:pt idx="57037">
                  <c:v>1.140740000000377E-3</c:v>
                </c:pt>
                <c:pt idx="57038">
                  <c:v>1.1407600000003771E-3</c:v>
                </c:pt>
                <c:pt idx="57039">
                  <c:v>1.1407800000003772E-3</c:v>
                </c:pt>
                <c:pt idx="57040">
                  <c:v>1.1408000000003773E-3</c:v>
                </c:pt>
                <c:pt idx="57041">
                  <c:v>1.1408200000003774E-3</c:v>
                </c:pt>
                <c:pt idx="57042">
                  <c:v>1.1408400000003775E-3</c:v>
                </c:pt>
                <c:pt idx="57043">
                  <c:v>1.1408600000003776E-3</c:v>
                </c:pt>
                <c:pt idx="57044">
                  <c:v>1.1408800000003777E-3</c:v>
                </c:pt>
                <c:pt idx="57045">
                  <c:v>1.1409000000003778E-3</c:v>
                </c:pt>
                <c:pt idx="57046">
                  <c:v>1.1409200000003779E-3</c:v>
                </c:pt>
                <c:pt idx="57047">
                  <c:v>1.140940000000378E-3</c:v>
                </c:pt>
                <c:pt idx="57048">
                  <c:v>1.1409600000003781E-3</c:v>
                </c:pt>
                <c:pt idx="57049">
                  <c:v>1.1409800000003782E-3</c:v>
                </c:pt>
                <c:pt idx="57050">
                  <c:v>1.1410000000003783E-3</c:v>
                </c:pt>
                <c:pt idx="57051">
                  <c:v>1.1410200000003784E-3</c:v>
                </c:pt>
                <c:pt idx="57052">
                  <c:v>1.1410400000003785E-3</c:v>
                </c:pt>
                <c:pt idx="57053">
                  <c:v>1.1410600000003786E-3</c:v>
                </c:pt>
                <c:pt idx="57054">
                  <c:v>1.1410800000003786E-3</c:v>
                </c:pt>
                <c:pt idx="57055">
                  <c:v>1.1411000000003787E-3</c:v>
                </c:pt>
                <c:pt idx="57056">
                  <c:v>1.1411200000003788E-3</c:v>
                </c:pt>
                <c:pt idx="57057">
                  <c:v>1.1411400000003789E-3</c:v>
                </c:pt>
                <c:pt idx="57058">
                  <c:v>1.141160000000379E-3</c:v>
                </c:pt>
                <c:pt idx="57059">
                  <c:v>1.1411800000003791E-3</c:v>
                </c:pt>
                <c:pt idx="57060">
                  <c:v>1.1412000000003792E-3</c:v>
                </c:pt>
                <c:pt idx="57061">
                  <c:v>1.1412200000003793E-3</c:v>
                </c:pt>
                <c:pt idx="57062">
                  <c:v>1.1412400000003794E-3</c:v>
                </c:pt>
                <c:pt idx="57063">
                  <c:v>1.1412600000003795E-3</c:v>
                </c:pt>
                <c:pt idx="57064">
                  <c:v>1.1412800000003796E-3</c:v>
                </c:pt>
                <c:pt idx="57065">
                  <c:v>1.1413000000003797E-3</c:v>
                </c:pt>
                <c:pt idx="57066">
                  <c:v>1.1413200000003798E-3</c:v>
                </c:pt>
                <c:pt idx="57067">
                  <c:v>1.1413400000003799E-3</c:v>
                </c:pt>
                <c:pt idx="57068">
                  <c:v>1.14136000000038E-3</c:v>
                </c:pt>
                <c:pt idx="57069">
                  <c:v>1.1413800000003801E-3</c:v>
                </c:pt>
                <c:pt idx="57070">
                  <c:v>1.1414000000003802E-3</c:v>
                </c:pt>
                <c:pt idx="57071">
                  <c:v>1.1414200000003803E-3</c:v>
                </c:pt>
                <c:pt idx="57072">
                  <c:v>1.1414400000003804E-3</c:v>
                </c:pt>
                <c:pt idx="57073">
                  <c:v>1.1414600000003805E-3</c:v>
                </c:pt>
                <c:pt idx="57074">
                  <c:v>1.1414800000003806E-3</c:v>
                </c:pt>
                <c:pt idx="57075">
                  <c:v>1.1415000000003807E-3</c:v>
                </c:pt>
                <c:pt idx="57076">
                  <c:v>1.1415200000003808E-3</c:v>
                </c:pt>
                <c:pt idx="57077">
                  <c:v>1.1415400000003809E-3</c:v>
                </c:pt>
                <c:pt idx="57078">
                  <c:v>1.141560000000381E-3</c:v>
                </c:pt>
                <c:pt idx="57079">
                  <c:v>1.1415800000003811E-3</c:v>
                </c:pt>
                <c:pt idx="57080">
                  <c:v>1.1416000000003812E-3</c:v>
                </c:pt>
                <c:pt idx="57081">
                  <c:v>1.1416200000003813E-3</c:v>
                </c:pt>
                <c:pt idx="57082">
                  <c:v>1.1416400000003814E-3</c:v>
                </c:pt>
                <c:pt idx="57083">
                  <c:v>1.1416600000003815E-3</c:v>
                </c:pt>
                <c:pt idx="57084">
                  <c:v>1.1416800000003816E-3</c:v>
                </c:pt>
                <c:pt idx="57085">
                  <c:v>1.1417000000003817E-3</c:v>
                </c:pt>
                <c:pt idx="57086">
                  <c:v>1.1417200000003818E-3</c:v>
                </c:pt>
                <c:pt idx="57087">
                  <c:v>1.1417400000003819E-3</c:v>
                </c:pt>
                <c:pt idx="57088">
                  <c:v>1.141760000000382E-3</c:v>
                </c:pt>
                <c:pt idx="57089">
                  <c:v>1.1417800000003821E-3</c:v>
                </c:pt>
                <c:pt idx="57090">
                  <c:v>1.1418000000003822E-3</c:v>
                </c:pt>
                <c:pt idx="57091">
                  <c:v>1.1418200000003823E-3</c:v>
                </c:pt>
                <c:pt idx="57092">
                  <c:v>1.1418400000003824E-3</c:v>
                </c:pt>
                <c:pt idx="57093">
                  <c:v>1.1418600000003825E-3</c:v>
                </c:pt>
                <c:pt idx="57094">
                  <c:v>1.1418800000003826E-3</c:v>
                </c:pt>
                <c:pt idx="57095">
                  <c:v>1.1419000000003827E-3</c:v>
                </c:pt>
                <c:pt idx="57096">
                  <c:v>1.1419200000003828E-3</c:v>
                </c:pt>
                <c:pt idx="57097">
                  <c:v>1.1419400000003829E-3</c:v>
                </c:pt>
                <c:pt idx="57098">
                  <c:v>1.141960000000383E-3</c:v>
                </c:pt>
                <c:pt idx="57099">
                  <c:v>1.1419800000003831E-3</c:v>
                </c:pt>
                <c:pt idx="57100">
                  <c:v>1.1420000000003832E-3</c:v>
                </c:pt>
                <c:pt idx="57101">
                  <c:v>1.1420200000003833E-3</c:v>
                </c:pt>
                <c:pt idx="57102">
                  <c:v>1.1420400000003834E-3</c:v>
                </c:pt>
                <c:pt idx="57103">
                  <c:v>1.1420600000003835E-3</c:v>
                </c:pt>
                <c:pt idx="57104">
                  <c:v>1.1420800000003836E-3</c:v>
                </c:pt>
                <c:pt idx="57105">
                  <c:v>1.1421000000003837E-3</c:v>
                </c:pt>
                <c:pt idx="57106">
                  <c:v>1.1421200000003837E-3</c:v>
                </c:pt>
                <c:pt idx="57107">
                  <c:v>1.1421400000003838E-3</c:v>
                </c:pt>
                <c:pt idx="57108">
                  <c:v>1.1421600000003839E-3</c:v>
                </c:pt>
                <c:pt idx="57109">
                  <c:v>1.142180000000384E-3</c:v>
                </c:pt>
                <c:pt idx="57110">
                  <c:v>1.1422000000003841E-3</c:v>
                </c:pt>
                <c:pt idx="57111">
                  <c:v>1.1422200000003842E-3</c:v>
                </c:pt>
                <c:pt idx="57112">
                  <c:v>1.1422400000003843E-3</c:v>
                </c:pt>
                <c:pt idx="57113">
                  <c:v>1.1422600000003844E-3</c:v>
                </c:pt>
                <c:pt idx="57114">
                  <c:v>1.1422800000003845E-3</c:v>
                </c:pt>
                <c:pt idx="57115">
                  <c:v>1.1423000000003846E-3</c:v>
                </c:pt>
                <c:pt idx="57116">
                  <c:v>1.1423200000003847E-3</c:v>
                </c:pt>
                <c:pt idx="57117">
                  <c:v>1.1423400000003848E-3</c:v>
                </c:pt>
                <c:pt idx="57118">
                  <c:v>1.1423600000003849E-3</c:v>
                </c:pt>
                <c:pt idx="57119">
                  <c:v>1.142380000000385E-3</c:v>
                </c:pt>
                <c:pt idx="57120">
                  <c:v>1.1424000000003851E-3</c:v>
                </c:pt>
                <c:pt idx="57121">
                  <c:v>1.1424200000003852E-3</c:v>
                </c:pt>
                <c:pt idx="57122">
                  <c:v>1.1424400000003853E-3</c:v>
                </c:pt>
                <c:pt idx="57123">
                  <c:v>1.1424600000003854E-3</c:v>
                </c:pt>
                <c:pt idx="57124">
                  <c:v>1.1424800000003855E-3</c:v>
                </c:pt>
                <c:pt idx="57125">
                  <c:v>1.1425000000003856E-3</c:v>
                </c:pt>
                <c:pt idx="57126">
                  <c:v>1.1425200000003857E-3</c:v>
                </c:pt>
                <c:pt idx="57127">
                  <c:v>1.1425400000003858E-3</c:v>
                </c:pt>
                <c:pt idx="57128">
                  <c:v>1.1425600000003859E-3</c:v>
                </c:pt>
                <c:pt idx="57129">
                  <c:v>1.142580000000386E-3</c:v>
                </c:pt>
                <c:pt idx="57130">
                  <c:v>1.1426000000003861E-3</c:v>
                </c:pt>
                <c:pt idx="57131">
                  <c:v>1.1426200000003862E-3</c:v>
                </c:pt>
                <c:pt idx="57132">
                  <c:v>1.1426400000003863E-3</c:v>
                </c:pt>
                <c:pt idx="57133">
                  <c:v>1.1426600000003864E-3</c:v>
                </c:pt>
                <c:pt idx="57134">
                  <c:v>1.1426800000003865E-3</c:v>
                </c:pt>
                <c:pt idx="57135">
                  <c:v>1.1427000000003866E-3</c:v>
                </c:pt>
                <c:pt idx="57136">
                  <c:v>1.1427200000003867E-3</c:v>
                </c:pt>
                <c:pt idx="57137">
                  <c:v>1.1427400000003868E-3</c:v>
                </c:pt>
                <c:pt idx="57138">
                  <c:v>1.1427600000003869E-3</c:v>
                </c:pt>
                <c:pt idx="57139">
                  <c:v>1.142780000000387E-3</c:v>
                </c:pt>
                <c:pt idx="57140">
                  <c:v>1.1428000000003871E-3</c:v>
                </c:pt>
                <c:pt idx="57141">
                  <c:v>1.1428200000003872E-3</c:v>
                </c:pt>
                <c:pt idx="57142">
                  <c:v>1.1428400000003873E-3</c:v>
                </c:pt>
                <c:pt idx="57143">
                  <c:v>1.1428600000003874E-3</c:v>
                </c:pt>
                <c:pt idx="57144">
                  <c:v>1.1428800000003875E-3</c:v>
                </c:pt>
                <c:pt idx="57145">
                  <c:v>1.1429000000003876E-3</c:v>
                </c:pt>
                <c:pt idx="57146">
                  <c:v>1.1429200000003877E-3</c:v>
                </c:pt>
                <c:pt idx="57147">
                  <c:v>1.1429400000003878E-3</c:v>
                </c:pt>
                <c:pt idx="57148">
                  <c:v>1.1429600000003879E-3</c:v>
                </c:pt>
                <c:pt idx="57149">
                  <c:v>1.142980000000388E-3</c:v>
                </c:pt>
                <c:pt idx="57150">
                  <c:v>1.1430000000003881E-3</c:v>
                </c:pt>
                <c:pt idx="57151">
                  <c:v>1.1430200000003882E-3</c:v>
                </c:pt>
                <c:pt idx="57152">
                  <c:v>1.1430400000003883E-3</c:v>
                </c:pt>
                <c:pt idx="57153">
                  <c:v>1.1430600000003884E-3</c:v>
                </c:pt>
                <c:pt idx="57154">
                  <c:v>1.1430800000003885E-3</c:v>
                </c:pt>
                <c:pt idx="57155">
                  <c:v>1.1431000000003886E-3</c:v>
                </c:pt>
                <c:pt idx="57156">
                  <c:v>1.1431200000003887E-3</c:v>
                </c:pt>
                <c:pt idx="57157">
                  <c:v>1.1431400000003887E-3</c:v>
                </c:pt>
                <c:pt idx="57158">
                  <c:v>1.1431600000003888E-3</c:v>
                </c:pt>
                <c:pt idx="57159">
                  <c:v>1.1431800000003889E-3</c:v>
                </c:pt>
                <c:pt idx="57160">
                  <c:v>1.143200000000389E-3</c:v>
                </c:pt>
                <c:pt idx="57161">
                  <c:v>1.1432200000003891E-3</c:v>
                </c:pt>
                <c:pt idx="57162">
                  <c:v>1.1432400000003892E-3</c:v>
                </c:pt>
                <c:pt idx="57163">
                  <c:v>1.1432600000003893E-3</c:v>
                </c:pt>
                <c:pt idx="57164">
                  <c:v>1.1432800000003894E-3</c:v>
                </c:pt>
                <c:pt idx="57165">
                  <c:v>1.1433000000003895E-3</c:v>
                </c:pt>
                <c:pt idx="57166">
                  <c:v>1.1433200000003896E-3</c:v>
                </c:pt>
                <c:pt idx="57167">
                  <c:v>1.1433400000003897E-3</c:v>
                </c:pt>
                <c:pt idx="57168">
                  <c:v>1.1433600000003898E-3</c:v>
                </c:pt>
                <c:pt idx="57169">
                  <c:v>1.1433800000003899E-3</c:v>
                </c:pt>
                <c:pt idx="57170">
                  <c:v>1.14340000000039E-3</c:v>
                </c:pt>
                <c:pt idx="57171">
                  <c:v>1.1434200000003901E-3</c:v>
                </c:pt>
                <c:pt idx="57172">
                  <c:v>1.1434400000003902E-3</c:v>
                </c:pt>
                <c:pt idx="57173">
                  <c:v>1.1434600000003903E-3</c:v>
                </c:pt>
                <c:pt idx="57174">
                  <c:v>1.1434800000003904E-3</c:v>
                </c:pt>
                <c:pt idx="57175">
                  <c:v>1.1435000000003905E-3</c:v>
                </c:pt>
                <c:pt idx="57176">
                  <c:v>1.1435200000003906E-3</c:v>
                </c:pt>
                <c:pt idx="57177">
                  <c:v>1.1435400000003907E-3</c:v>
                </c:pt>
                <c:pt idx="57178">
                  <c:v>1.1435600000003908E-3</c:v>
                </c:pt>
                <c:pt idx="57179">
                  <c:v>1.1435800000003909E-3</c:v>
                </c:pt>
                <c:pt idx="57180">
                  <c:v>1.143600000000391E-3</c:v>
                </c:pt>
                <c:pt idx="57181">
                  <c:v>1.1436200000003911E-3</c:v>
                </c:pt>
                <c:pt idx="57182">
                  <c:v>1.1436400000003912E-3</c:v>
                </c:pt>
                <c:pt idx="57183">
                  <c:v>1.1436600000003913E-3</c:v>
                </c:pt>
                <c:pt idx="57184">
                  <c:v>1.1436800000003914E-3</c:v>
                </c:pt>
                <c:pt idx="57185">
                  <c:v>1.1437000000003915E-3</c:v>
                </c:pt>
                <c:pt idx="57186">
                  <c:v>1.1437200000003916E-3</c:v>
                </c:pt>
                <c:pt idx="57187">
                  <c:v>1.1437400000003917E-3</c:v>
                </c:pt>
                <c:pt idx="57188">
                  <c:v>1.1437600000003918E-3</c:v>
                </c:pt>
                <c:pt idx="57189">
                  <c:v>1.1437800000003919E-3</c:v>
                </c:pt>
                <c:pt idx="57190">
                  <c:v>1.143800000000392E-3</c:v>
                </c:pt>
                <c:pt idx="57191">
                  <c:v>1.1438200000003921E-3</c:v>
                </c:pt>
                <c:pt idx="57192">
                  <c:v>1.1438400000003922E-3</c:v>
                </c:pt>
                <c:pt idx="57193">
                  <c:v>1.1438600000003923E-3</c:v>
                </c:pt>
                <c:pt idx="57194">
                  <c:v>1.1438800000003924E-3</c:v>
                </c:pt>
                <c:pt idx="57195">
                  <c:v>1.1439000000003925E-3</c:v>
                </c:pt>
                <c:pt idx="57196">
                  <c:v>1.1439200000003926E-3</c:v>
                </c:pt>
                <c:pt idx="57197">
                  <c:v>1.1439400000003927E-3</c:v>
                </c:pt>
                <c:pt idx="57198">
                  <c:v>1.1439600000003928E-3</c:v>
                </c:pt>
                <c:pt idx="57199">
                  <c:v>1.1439800000003929E-3</c:v>
                </c:pt>
                <c:pt idx="57200">
                  <c:v>1.144000000000393E-3</c:v>
                </c:pt>
                <c:pt idx="57201">
                  <c:v>1.1440200000003931E-3</c:v>
                </c:pt>
                <c:pt idx="57202">
                  <c:v>1.1440400000003932E-3</c:v>
                </c:pt>
                <c:pt idx="57203">
                  <c:v>1.1440600000003933E-3</c:v>
                </c:pt>
                <c:pt idx="57204">
                  <c:v>1.1440800000003934E-3</c:v>
                </c:pt>
                <c:pt idx="57205">
                  <c:v>1.1441000000003935E-3</c:v>
                </c:pt>
                <c:pt idx="57206">
                  <c:v>1.1441200000003936E-3</c:v>
                </c:pt>
                <c:pt idx="57207">
                  <c:v>1.1441400000003937E-3</c:v>
                </c:pt>
                <c:pt idx="57208">
                  <c:v>1.1441600000003938E-3</c:v>
                </c:pt>
                <c:pt idx="57209">
                  <c:v>1.1441800000003938E-3</c:v>
                </c:pt>
                <c:pt idx="57210">
                  <c:v>1.1442000000003939E-3</c:v>
                </c:pt>
                <c:pt idx="57211">
                  <c:v>1.144220000000394E-3</c:v>
                </c:pt>
                <c:pt idx="57212">
                  <c:v>1.1442400000003941E-3</c:v>
                </c:pt>
                <c:pt idx="57213">
                  <c:v>1.1442600000003942E-3</c:v>
                </c:pt>
                <c:pt idx="57214">
                  <c:v>1.1442800000003943E-3</c:v>
                </c:pt>
                <c:pt idx="57215">
                  <c:v>1.1443000000003944E-3</c:v>
                </c:pt>
                <c:pt idx="57216">
                  <c:v>1.1443200000003945E-3</c:v>
                </c:pt>
                <c:pt idx="57217">
                  <c:v>1.1443400000003946E-3</c:v>
                </c:pt>
                <c:pt idx="57218">
                  <c:v>1.1443600000003947E-3</c:v>
                </c:pt>
                <c:pt idx="57219">
                  <c:v>1.1443800000003948E-3</c:v>
                </c:pt>
                <c:pt idx="57220">
                  <c:v>1.1444000000003949E-3</c:v>
                </c:pt>
                <c:pt idx="57221">
                  <c:v>1.144420000000395E-3</c:v>
                </c:pt>
                <c:pt idx="57222">
                  <c:v>1.1444400000003951E-3</c:v>
                </c:pt>
                <c:pt idx="57223">
                  <c:v>1.1444600000003952E-3</c:v>
                </c:pt>
                <c:pt idx="57224">
                  <c:v>1.1444800000003953E-3</c:v>
                </c:pt>
                <c:pt idx="57225">
                  <c:v>1.1445000000003954E-3</c:v>
                </c:pt>
                <c:pt idx="57226">
                  <c:v>1.1445200000003955E-3</c:v>
                </c:pt>
                <c:pt idx="57227">
                  <c:v>1.1445400000003956E-3</c:v>
                </c:pt>
                <c:pt idx="57228">
                  <c:v>1.1445600000003957E-3</c:v>
                </c:pt>
                <c:pt idx="57229">
                  <c:v>1.1445800000003958E-3</c:v>
                </c:pt>
                <c:pt idx="57230">
                  <c:v>1.1446000000003959E-3</c:v>
                </c:pt>
                <c:pt idx="57231">
                  <c:v>1.144620000000396E-3</c:v>
                </c:pt>
                <c:pt idx="57232">
                  <c:v>1.1446400000003961E-3</c:v>
                </c:pt>
                <c:pt idx="57233">
                  <c:v>1.1446600000003962E-3</c:v>
                </c:pt>
                <c:pt idx="57234">
                  <c:v>1.1446800000003963E-3</c:v>
                </c:pt>
                <c:pt idx="57235">
                  <c:v>1.1447000000003964E-3</c:v>
                </c:pt>
                <c:pt idx="57236">
                  <c:v>1.1447200000003965E-3</c:v>
                </c:pt>
                <c:pt idx="57237">
                  <c:v>1.1447400000003966E-3</c:v>
                </c:pt>
                <c:pt idx="57238">
                  <c:v>1.1447600000003967E-3</c:v>
                </c:pt>
                <c:pt idx="57239">
                  <c:v>1.1447800000003968E-3</c:v>
                </c:pt>
                <c:pt idx="57240">
                  <c:v>1.1448000000003969E-3</c:v>
                </c:pt>
                <c:pt idx="57241">
                  <c:v>1.144820000000397E-3</c:v>
                </c:pt>
                <c:pt idx="57242">
                  <c:v>1.1448400000003971E-3</c:v>
                </c:pt>
                <c:pt idx="57243">
                  <c:v>1.1448600000003972E-3</c:v>
                </c:pt>
                <c:pt idx="57244">
                  <c:v>1.1448800000003973E-3</c:v>
                </c:pt>
                <c:pt idx="57245">
                  <c:v>1.1449000000003974E-3</c:v>
                </c:pt>
                <c:pt idx="57246">
                  <c:v>1.1449200000003975E-3</c:v>
                </c:pt>
                <c:pt idx="57247">
                  <c:v>1.1449400000003976E-3</c:v>
                </c:pt>
                <c:pt idx="57248">
                  <c:v>1.1449600000003977E-3</c:v>
                </c:pt>
                <c:pt idx="57249">
                  <c:v>1.1449800000003978E-3</c:v>
                </c:pt>
                <c:pt idx="57250">
                  <c:v>1.1450000000003979E-3</c:v>
                </c:pt>
                <c:pt idx="57251">
                  <c:v>1.145020000000398E-3</c:v>
                </c:pt>
                <c:pt idx="57252">
                  <c:v>1.1450400000003981E-3</c:v>
                </c:pt>
                <c:pt idx="57253">
                  <c:v>1.1450600000003982E-3</c:v>
                </c:pt>
                <c:pt idx="57254">
                  <c:v>1.1450800000003983E-3</c:v>
                </c:pt>
                <c:pt idx="57255">
                  <c:v>1.1451000000003984E-3</c:v>
                </c:pt>
                <c:pt idx="57256">
                  <c:v>1.1451200000003985E-3</c:v>
                </c:pt>
                <c:pt idx="57257">
                  <c:v>1.1451400000003986E-3</c:v>
                </c:pt>
                <c:pt idx="57258">
                  <c:v>1.1451600000003987E-3</c:v>
                </c:pt>
                <c:pt idx="57259">
                  <c:v>1.1451800000003988E-3</c:v>
                </c:pt>
                <c:pt idx="57260">
                  <c:v>1.1452000000003989E-3</c:v>
                </c:pt>
                <c:pt idx="57261">
                  <c:v>1.1452200000003989E-3</c:v>
                </c:pt>
                <c:pt idx="57262">
                  <c:v>1.145240000000399E-3</c:v>
                </c:pt>
                <c:pt idx="57263">
                  <c:v>1.1452600000003991E-3</c:v>
                </c:pt>
                <c:pt idx="57264">
                  <c:v>1.1452800000003992E-3</c:v>
                </c:pt>
                <c:pt idx="57265">
                  <c:v>1.1453000000003993E-3</c:v>
                </c:pt>
                <c:pt idx="57266">
                  <c:v>1.1453200000003994E-3</c:v>
                </c:pt>
                <c:pt idx="57267">
                  <c:v>1.1453400000003995E-3</c:v>
                </c:pt>
                <c:pt idx="57268">
                  <c:v>1.1453600000003996E-3</c:v>
                </c:pt>
                <c:pt idx="57269">
                  <c:v>1.1453800000003997E-3</c:v>
                </c:pt>
                <c:pt idx="57270">
                  <c:v>1.1454000000003998E-3</c:v>
                </c:pt>
                <c:pt idx="57271">
                  <c:v>1.1454200000003999E-3</c:v>
                </c:pt>
                <c:pt idx="57272">
                  <c:v>1.1454400000004E-3</c:v>
                </c:pt>
                <c:pt idx="57273">
                  <c:v>1.1454600000004001E-3</c:v>
                </c:pt>
                <c:pt idx="57274">
                  <c:v>1.1454800000004002E-3</c:v>
                </c:pt>
                <c:pt idx="57275">
                  <c:v>1.1455000000004003E-3</c:v>
                </c:pt>
                <c:pt idx="57276">
                  <c:v>1.1455200000004004E-3</c:v>
                </c:pt>
                <c:pt idx="57277">
                  <c:v>1.1455400000004005E-3</c:v>
                </c:pt>
                <c:pt idx="57278">
                  <c:v>1.1455600000004006E-3</c:v>
                </c:pt>
                <c:pt idx="57279">
                  <c:v>1.1455800000004007E-3</c:v>
                </c:pt>
                <c:pt idx="57280">
                  <c:v>1.1456000000004008E-3</c:v>
                </c:pt>
                <c:pt idx="57281">
                  <c:v>1.1456200000004009E-3</c:v>
                </c:pt>
                <c:pt idx="57282">
                  <c:v>1.145640000000401E-3</c:v>
                </c:pt>
                <c:pt idx="57283">
                  <c:v>1.1456600000004011E-3</c:v>
                </c:pt>
                <c:pt idx="57284">
                  <c:v>1.1456800000004012E-3</c:v>
                </c:pt>
                <c:pt idx="57285">
                  <c:v>1.1457000000004013E-3</c:v>
                </c:pt>
                <c:pt idx="57286">
                  <c:v>1.1457200000004014E-3</c:v>
                </c:pt>
                <c:pt idx="57287">
                  <c:v>1.1457400000004015E-3</c:v>
                </c:pt>
                <c:pt idx="57288">
                  <c:v>1.1457600000004016E-3</c:v>
                </c:pt>
                <c:pt idx="57289">
                  <c:v>1.1457800000004017E-3</c:v>
                </c:pt>
                <c:pt idx="57290">
                  <c:v>1.1458000000004018E-3</c:v>
                </c:pt>
                <c:pt idx="57291">
                  <c:v>1.1458200000004019E-3</c:v>
                </c:pt>
                <c:pt idx="57292">
                  <c:v>1.145840000000402E-3</c:v>
                </c:pt>
                <c:pt idx="57293">
                  <c:v>1.1458600000004021E-3</c:v>
                </c:pt>
                <c:pt idx="57294">
                  <c:v>1.1458800000004022E-3</c:v>
                </c:pt>
                <c:pt idx="57295">
                  <c:v>1.1459000000004023E-3</c:v>
                </c:pt>
                <c:pt idx="57296">
                  <c:v>1.1459200000004024E-3</c:v>
                </c:pt>
                <c:pt idx="57297">
                  <c:v>1.1459400000004025E-3</c:v>
                </c:pt>
                <c:pt idx="57298">
                  <c:v>1.1459600000004026E-3</c:v>
                </c:pt>
                <c:pt idx="57299">
                  <c:v>1.1459800000004027E-3</c:v>
                </c:pt>
                <c:pt idx="57300">
                  <c:v>1.1460000000004028E-3</c:v>
                </c:pt>
                <c:pt idx="57301">
                  <c:v>1.1460200000004029E-3</c:v>
                </c:pt>
                <c:pt idx="57302">
                  <c:v>1.146040000000403E-3</c:v>
                </c:pt>
                <c:pt idx="57303">
                  <c:v>1.1460600000004031E-3</c:v>
                </c:pt>
                <c:pt idx="57304">
                  <c:v>1.1460800000004032E-3</c:v>
                </c:pt>
                <c:pt idx="57305">
                  <c:v>1.1461000000004033E-3</c:v>
                </c:pt>
                <c:pt idx="57306">
                  <c:v>1.1461200000004034E-3</c:v>
                </c:pt>
                <c:pt idx="57307">
                  <c:v>1.1461400000004035E-3</c:v>
                </c:pt>
                <c:pt idx="57308">
                  <c:v>1.1461600000004036E-3</c:v>
                </c:pt>
                <c:pt idx="57309">
                  <c:v>1.1461800000004037E-3</c:v>
                </c:pt>
                <c:pt idx="57310">
                  <c:v>1.1462000000004038E-3</c:v>
                </c:pt>
                <c:pt idx="57311">
                  <c:v>1.1462200000004039E-3</c:v>
                </c:pt>
                <c:pt idx="57312">
                  <c:v>1.1462400000004039E-3</c:v>
                </c:pt>
                <c:pt idx="57313">
                  <c:v>1.146260000000404E-3</c:v>
                </c:pt>
                <c:pt idx="57314">
                  <c:v>1.1462800000004041E-3</c:v>
                </c:pt>
                <c:pt idx="57315">
                  <c:v>1.1463000000004042E-3</c:v>
                </c:pt>
                <c:pt idx="57316">
                  <c:v>1.1463200000004043E-3</c:v>
                </c:pt>
                <c:pt idx="57317">
                  <c:v>1.1463400000004044E-3</c:v>
                </c:pt>
                <c:pt idx="57318">
                  <c:v>1.1463600000004045E-3</c:v>
                </c:pt>
                <c:pt idx="57319">
                  <c:v>1.1463800000004046E-3</c:v>
                </c:pt>
                <c:pt idx="57320">
                  <c:v>1.1464000000004047E-3</c:v>
                </c:pt>
                <c:pt idx="57321">
                  <c:v>1.1464200000004048E-3</c:v>
                </c:pt>
                <c:pt idx="57322">
                  <c:v>1.1464400000004049E-3</c:v>
                </c:pt>
                <c:pt idx="57323">
                  <c:v>1.146460000000405E-3</c:v>
                </c:pt>
                <c:pt idx="57324">
                  <c:v>1.1464800000004051E-3</c:v>
                </c:pt>
                <c:pt idx="57325">
                  <c:v>1.1465000000004052E-3</c:v>
                </c:pt>
                <c:pt idx="57326">
                  <c:v>1.1465200000004053E-3</c:v>
                </c:pt>
                <c:pt idx="57327">
                  <c:v>1.1465400000004054E-3</c:v>
                </c:pt>
                <c:pt idx="57328">
                  <c:v>1.1465600000004055E-3</c:v>
                </c:pt>
                <c:pt idx="57329">
                  <c:v>1.1465800000004056E-3</c:v>
                </c:pt>
                <c:pt idx="57330">
                  <c:v>1.1466000000004057E-3</c:v>
                </c:pt>
                <c:pt idx="57331">
                  <c:v>1.1466200000004058E-3</c:v>
                </c:pt>
                <c:pt idx="57332">
                  <c:v>1.1466400000004059E-3</c:v>
                </c:pt>
                <c:pt idx="57333">
                  <c:v>1.146660000000406E-3</c:v>
                </c:pt>
                <c:pt idx="57334">
                  <c:v>1.1466800000004061E-3</c:v>
                </c:pt>
                <c:pt idx="57335">
                  <c:v>1.1467000000004062E-3</c:v>
                </c:pt>
                <c:pt idx="57336">
                  <c:v>1.1467200000004063E-3</c:v>
                </c:pt>
                <c:pt idx="57337">
                  <c:v>1.1467400000004064E-3</c:v>
                </c:pt>
                <c:pt idx="57338">
                  <c:v>1.1467600000004065E-3</c:v>
                </c:pt>
                <c:pt idx="57339">
                  <c:v>1.1467800000004066E-3</c:v>
                </c:pt>
                <c:pt idx="57340">
                  <c:v>1.1468000000004067E-3</c:v>
                </c:pt>
                <c:pt idx="57341">
                  <c:v>1.1468200000004068E-3</c:v>
                </c:pt>
                <c:pt idx="57342">
                  <c:v>1.1468400000004069E-3</c:v>
                </c:pt>
                <c:pt idx="57343">
                  <c:v>1.146860000000407E-3</c:v>
                </c:pt>
                <c:pt idx="57344">
                  <c:v>1.1468800000004071E-3</c:v>
                </c:pt>
                <c:pt idx="57345">
                  <c:v>1.1469000000004072E-3</c:v>
                </c:pt>
                <c:pt idx="57346">
                  <c:v>1.1469200000004073E-3</c:v>
                </c:pt>
                <c:pt idx="57347">
                  <c:v>1.1469400000004074E-3</c:v>
                </c:pt>
                <c:pt idx="57348">
                  <c:v>1.1469600000004075E-3</c:v>
                </c:pt>
                <c:pt idx="57349">
                  <c:v>1.1469800000004076E-3</c:v>
                </c:pt>
                <c:pt idx="57350">
                  <c:v>1.1470000000004077E-3</c:v>
                </c:pt>
                <c:pt idx="57351">
                  <c:v>1.1470200000004078E-3</c:v>
                </c:pt>
                <c:pt idx="57352">
                  <c:v>1.1470400000004079E-3</c:v>
                </c:pt>
                <c:pt idx="57353">
                  <c:v>1.147060000000408E-3</c:v>
                </c:pt>
                <c:pt idx="57354">
                  <c:v>1.1470800000004081E-3</c:v>
                </c:pt>
                <c:pt idx="57355">
                  <c:v>1.1471000000004082E-3</c:v>
                </c:pt>
                <c:pt idx="57356">
                  <c:v>1.1471200000004083E-3</c:v>
                </c:pt>
                <c:pt idx="57357">
                  <c:v>1.1471400000004084E-3</c:v>
                </c:pt>
                <c:pt idx="57358">
                  <c:v>1.1471600000004085E-3</c:v>
                </c:pt>
                <c:pt idx="57359">
                  <c:v>1.1471800000004086E-3</c:v>
                </c:pt>
                <c:pt idx="57360">
                  <c:v>1.1472000000004087E-3</c:v>
                </c:pt>
                <c:pt idx="57361">
                  <c:v>1.1472200000004088E-3</c:v>
                </c:pt>
                <c:pt idx="57362">
                  <c:v>1.1472400000004089E-3</c:v>
                </c:pt>
                <c:pt idx="57363">
                  <c:v>1.147260000000409E-3</c:v>
                </c:pt>
                <c:pt idx="57364">
                  <c:v>1.147280000000409E-3</c:v>
                </c:pt>
                <c:pt idx="57365">
                  <c:v>1.1473000000004091E-3</c:v>
                </c:pt>
                <c:pt idx="57366">
                  <c:v>1.1473200000004092E-3</c:v>
                </c:pt>
                <c:pt idx="57367">
                  <c:v>1.1473400000004093E-3</c:v>
                </c:pt>
                <c:pt idx="57368">
                  <c:v>1.1473600000004094E-3</c:v>
                </c:pt>
                <c:pt idx="57369">
                  <c:v>1.1473800000004095E-3</c:v>
                </c:pt>
                <c:pt idx="57370">
                  <c:v>1.1474000000004096E-3</c:v>
                </c:pt>
                <c:pt idx="57371">
                  <c:v>1.1474200000004097E-3</c:v>
                </c:pt>
                <c:pt idx="57372">
                  <c:v>1.1474400000004098E-3</c:v>
                </c:pt>
                <c:pt idx="57373">
                  <c:v>1.1474600000004099E-3</c:v>
                </c:pt>
                <c:pt idx="57374">
                  <c:v>1.14748000000041E-3</c:v>
                </c:pt>
                <c:pt idx="57375">
                  <c:v>1.1475000000004101E-3</c:v>
                </c:pt>
                <c:pt idx="57376">
                  <c:v>1.1475200000004102E-3</c:v>
                </c:pt>
                <c:pt idx="57377">
                  <c:v>1.1475400000004103E-3</c:v>
                </c:pt>
                <c:pt idx="57378">
                  <c:v>1.1475600000004104E-3</c:v>
                </c:pt>
                <c:pt idx="57379">
                  <c:v>1.1475800000004105E-3</c:v>
                </c:pt>
                <c:pt idx="57380">
                  <c:v>1.1476000000004106E-3</c:v>
                </c:pt>
                <c:pt idx="57381">
                  <c:v>1.1476200000004107E-3</c:v>
                </c:pt>
                <c:pt idx="57382">
                  <c:v>1.1476400000004108E-3</c:v>
                </c:pt>
                <c:pt idx="57383">
                  <c:v>1.1476600000004109E-3</c:v>
                </c:pt>
                <c:pt idx="57384">
                  <c:v>1.147680000000411E-3</c:v>
                </c:pt>
                <c:pt idx="57385">
                  <c:v>1.1477000000004111E-3</c:v>
                </c:pt>
                <c:pt idx="57386">
                  <c:v>1.1477200000004112E-3</c:v>
                </c:pt>
                <c:pt idx="57387">
                  <c:v>1.1477400000004113E-3</c:v>
                </c:pt>
                <c:pt idx="57388">
                  <c:v>1.1477600000004114E-3</c:v>
                </c:pt>
                <c:pt idx="57389">
                  <c:v>1.1477800000004115E-3</c:v>
                </c:pt>
                <c:pt idx="57390">
                  <c:v>1.1478000000004116E-3</c:v>
                </c:pt>
                <c:pt idx="57391">
                  <c:v>1.1478200000004117E-3</c:v>
                </c:pt>
                <c:pt idx="57392">
                  <c:v>1.1478400000004118E-3</c:v>
                </c:pt>
                <c:pt idx="57393">
                  <c:v>1.1478600000004119E-3</c:v>
                </c:pt>
                <c:pt idx="57394">
                  <c:v>1.147880000000412E-3</c:v>
                </c:pt>
                <c:pt idx="57395">
                  <c:v>1.1479000000004121E-3</c:v>
                </c:pt>
                <c:pt idx="57396">
                  <c:v>1.1479200000004122E-3</c:v>
                </c:pt>
                <c:pt idx="57397">
                  <c:v>1.1479400000004123E-3</c:v>
                </c:pt>
                <c:pt idx="57398">
                  <c:v>1.1479600000004124E-3</c:v>
                </c:pt>
                <c:pt idx="57399">
                  <c:v>1.1479800000004125E-3</c:v>
                </c:pt>
                <c:pt idx="57400">
                  <c:v>1.1480000000004126E-3</c:v>
                </c:pt>
                <c:pt idx="57401">
                  <c:v>1.1480200000004127E-3</c:v>
                </c:pt>
                <c:pt idx="57402">
                  <c:v>1.1480400000004128E-3</c:v>
                </c:pt>
                <c:pt idx="57403">
                  <c:v>1.1480600000004129E-3</c:v>
                </c:pt>
                <c:pt idx="57404">
                  <c:v>1.148080000000413E-3</c:v>
                </c:pt>
                <c:pt idx="57405">
                  <c:v>1.1481000000004131E-3</c:v>
                </c:pt>
                <c:pt idx="57406">
                  <c:v>1.1481200000004132E-3</c:v>
                </c:pt>
                <c:pt idx="57407">
                  <c:v>1.1481400000004133E-3</c:v>
                </c:pt>
                <c:pt idx="57408">
                  <c:v>1.1481600000004134E-3</c:v>
                </c:pt>
                <c:pt idx="57409">
                  <c:v>1.1481800000004135E-3</c:v>
                </c:pt>
                <c:pt idx="57410">
                  <c:v>1.1482000000004136E-3</c:v>
                </c:pt>
                <c:pt idx="57411">
                  <c:v>1.1482200000004137E-3</c:v>
                </c:pt>
                <c:pt idx="57412">
                  <c:v>1.1482400000004138E-3</c:v>
                </c:pt>
                <c:pt idx="57413">
                  <c:v>1.1482600000004139E-3</c:v>
                </c:pt>
                <c:pt idx="57414">
                  <c:v>1.148280000000414E-3</c:v>
                </c:pt>
                <c:pt idx="57415">
                  <c:v>1.1483000000004141E-3</c:v>
                </c:pt>
                <c:pt idx="57416">
                  <c:v>1.1483200000004141E-3</c:v>
                </c:pt>
                <c:pt idx="57417">
                  <c:v>1.1483400000004142E-3</c:v>
                </c:pt>
                <c:pt idx="57418">
                  <c:v>1.1483600000004143E-3</c:v>
                </c:pt>
                <c:pt idx="57419">
                  <c:v>1.1483800000004144E-3</c:v>
                </c:pt>
                <c:pt idx="57420">
                  <c:v>1.1484000000004145E-3</c:v>
                </c:pt>
                <c:pt idx="57421">
                  <c:v>1.1484200000004146E-3</c:v>
                </c:pt>
                <c:pt idx="57422">
                  <c:v>1.1484400000004147E-3</c:v>
                </c:pt>
                <c:pt idx="57423">
                  <c:v>1.1484600000004148E-3</c:v>
                </c:pt>
                <c:pt idx="57424">
                  <c:v>1.1484800000004149E-3</c:v>
                </c:pt>
                <c:pt idx="57425">
                  <c:v>1.148500000000415E-3</c:v>
                </c:pt>
                <c:pt idx="57426">
                  <c:v>1.1485200000004151E-3</c:v>
                </c:pt>
                <c:pt idx="57427">
                  <c:v>1.1485400000004152E-3</c:v>
                </c:pt>
                <c:pt idx="57428">
                  <c:v>1.1485600000004153E-3</c:v>
                </c:pt>
                <c:pt idx="57429">
                  <c:v>1.1485800000004154E-3</c:v>
                </c:pt>
                <c:pt idx="57430">
                  <c:v>1.1486000000004155E-3</c:v>
                </c:pt>
                <c:pt idx="57431">
                  <c:v>1.1486200000004156E-3</c:v>
                </c:pt>
                <c:pt idx="57432">
                  <c:v>1.1486400000004157E-3</c:v>
                </c:pt>
                <c:pt idx="57433">
                  <c:v>1.1486600000004158E-3</c:v>
                </c:pt>
                <c:pt idx="57434">
                  <c:v>1.1486800000004159E-3</c:v>
                </c:pt>
                <c:pt idx="57435">
                  <c:v>1.148700000000416E-3</c:v>
                </c:pt>
                <c:pt idx="57436">
                  <c:v>1.1487200000004161E-3</c:v>
                </c:pt>
                <c:pt idx="57437">
                  <c:v>1.1487400000004162E-3</c:v>
                </c:pt>
                <c:pt idx="57438">
                  <c:v>1.1487600000004163E-3</c:v>
                </c:pt>
                <c:pt idx="57439">
                  <c:v>1.1487800000004164E-3</c:v>
                </c:pt>
                <c:pt idx="57440">
                  <c:v>1.1488000000004165E-3</c:v>
                </c:pt>
                <c:pt idx="57441">
                  <c:v>1.1488200000004166E-3</c:v>
                </c:pt>
                <c:pt idx="57442">
                  <c:v>1.1488400000004167E-3</c:v>
                </c:pt>
                <c:pt idx="57443">
                  <c:v>1.1488600000004168E-3</c:v>
                </c:pt>
                <c:pt idx="57444">
                  <c:v>1.1488800000004169E-3</c:v>
                </c:pt>
                <c:pt idx="57445">
                  <c:v>1.148900000000417E-3</c:v>
                </c:pt>
                <c:pt idx="57446">
                  <c:v>1.1489200000004171E-3</c:v>
                </c:pt>
                <c:pt idx="57447">
                  <c:v>1.1489400000004172E-3</c:v>
                </c:pt>
                <c:pt idx="57448">
                  <c:v>1.1489600000004173E-3</c:v>
                </c:pt>
                <c:pt idx="57449">
                  <c:v>1.1489800000004174E-3</c:v>
                </c:pt>
                <c:pt idx="57450">
                  <c:v>1.1490000000004175E-3</c:v>
                </c:pt>
                <c:pt idx="57451">
                  <c:v>1.1490200000004176E-3</c:v>
                </c:pt>
                <c:pt idx="57452">
                  <c:v>1.1490400000004177E-3</c:v>
                </c:pt>
                <c:pt idx="57453">
                  <c:v>1.1490600000004178E-3</c:v>
                </c:pt>
                <c:pt idx="57454">
                  <c:v>1.1490800000004179E-3</c:v>
                </c:pt>
                <c:pt idx="57455">
                  <c:v>1.149100000000418E-3</c:v>
                </c:pt>
                <c:pt idx="57456">
                  <c:v>1.1491200000004181E-3</c:v>
                </c:pt>
                <c:pt idx="57457">
                  <c:v>1.1491400000004182E-3</c:v>
                </c:pt>
                <c:pt idx="57458">
                  <c:v>1.1491600000004183E-3</c:v>
                </c:pt>
                <c:pt idx="57459">
                  <c:v>1.1491800000004184E-3</c:v>
                </c:pt>
                <c:pt idx="57460">
                  <c:v>1.1492000000004185E-3</c:v>
                </c:pt>
                <c:pt idx="57461">
                  <c:v>1.1492200000004186E-3</c:v>
                </c:pt>
                <c:pt idx="57462">
                  <c:v>1.1492400000004187E-3</c:v>
                </c:pt>
                <c:pt idx="57463">
                  <c:v>1.1492600000004188E-3</c:v>
                </c:pt>
                <c:pt idx="57464">
                  <c:v>1.1492800000004189E-3</c:v>
                </c:pt>
                <c:pt idx="57465">
                  <c:v>1.149300000000419E-3</c:v>
                </c:pt>
                <c:pt idx="57466">
                  <c:v>1.1493200000004191E-3</c:v>
                </c:pt>
                <c:pt idx="57467">
                  <c:v>1.1493400000004191E-3</c:v>
                </c:pt>
                <c:pt idx="57468">
                  <c:v>1.1493600000004192E-3</c:v>
                </c:pt>
                <c:pt idx="57469">
                  <c:v>1.1493800000004193E-3</c:v>
                </c:pt>
                <c:pt idx="57470">
                  <c:v>1.1494000000004194E-3</c:v>
                </c:pt>
                <c:pt idx="57471">
                  <c:v>1.1494200000004195E-3</c:v>
                </c:pt>
                <c:pt idx="57472">
                  <c:v>1.1494400000004196E-3</c:v>
                </c:pt>
                <c:pt idx="57473">
                  <c:v>1.1494600000004197E-3</c:v>
                </c:pt>
                <c:pt idx="57474">
                  <c:v>1.1494800000004198E-3</c:v>
                </c:pt>
                <c:pt idx="57475">
                  <c:v>1.1495000000004199E-3</c:v>
                </c:pt>
                <c:pt idx="57476">
                  <c:v>1.14952000000042E-3</c:v>
                </c:pt>
                <c:pt idx="57477">
                  <c:v>1.1495400000004201E-3</c:v>
                </c:pt>
                <c:pt idx="57478">
                  <c:v>1.1495600000004202E-3</c:v>
                </c:pt>
                <c:pt idx="57479">
                  <c:v>1.1495800000004203E-3</c:v>
                </c:pt>
                <c:pt idx="57480">
                  <c:v>1.1496000000004204E-3</c:v>
                </c:pt>
                <c:pt idx="57481">
                  <c:v>1.1496200000004205E-3</c:v>
                </c:pt>
                <c:pt idx="57482">
                  <c:v>1.1496400000004206E-3</c:v>
                </c:pt>
                <c:pt idx="57483">
                  <c:v>1.1496600000004207E-3</c:v>
                </c:pt>
                <c:pt idx="57484">
                  <c:v>1.1496800000004208E-3</c:v>
                </c:pt>
                <c:pt idx="57485">
                  <c:v>1.1497000000004209E-3</c:v>
                </c:pt>
                <c:pt idx="57486">
                  <c:v>1.149720000000421E-3</c:v>
                </c:pt>
                <c:pt idx="57487">
                  <c:v>1.1497400000004211E-3</c:v>
                </c:pt>
                <c:pt idx="57488">
                  <c:v>1.1497600000004212E-3</c:v>
                </c:pt>
                <c:pt idx="57489">
                  <c:v>1.1497800000004213E-3</c:v>
                </c:pt>
                <c:pt idx="57490">
                  <c:v>1.1498000000004214E-3</c:v>
                </c:pt>
                <c:pt idx="57491">
                  <c:v>1.1498200000004215E-3</c:v>
                </c:pt>
                <c:pt idx="57492">
                  <c:v>1.1498400000004216E-3</c:v>
                </c:pt>
                <c:pt idx="57493">
                  <c:v>1.1498600000004217E-3</c:v>
                </c:pt>
                <c:pt idx="57494">
                  <c:v>1.1498800000004218E-3</c:v>
                </c:pt>
                <c:pt idx="57495">
                  <c:v>1.1499000000004219E-3</c:v>
                </c:pt>
                <c:pt idx="57496">
                  <c:v>1.149920000000422E-3</c:v>
                </c:pt>
                <c:pt idx="57497">
                  <c:v>1.1499400000004221E-3</c:v>
                </c:pt>
                <c:pt idx="57498">
                  <c:v>1.1499600000004222E-3</c:v>
                </c:pt>
                <c:pt idx="57499">
                  <c:v>1.1499800000004223E-3</c:v>
                </c:pt>
                <c:pt idx="57500">
                  <c:v>1.1500000000004224E-3</c:v>
                </c:pt>
                <c:pt idx="57501">
                  <c:v>1.1500200000004225E-3</c:v>
                </c:pt>
                <c:pt idx="57502">
                  <c:v>1.1500400000004226E-3</c:v>
                </c:pt>
                <c:pt idx="57503">
                  <c:v>1.1500600000004227E-3</c:v>
                </c:pt>
                <c:pt idx="57504">
                  <c:v>1.1500800000004228E-3</c:v>
                </c:pt>
                <c:pt idx="57505">
                  <c:v>1.1501000000004229E-3</c:v>
                </c:pt>
                <c:pt idx="57506">
                  <c:v>1.150120000000423E-3</c:v>
                </c:pt>
                <c:pt idx="57507">
                  <c:v>1.1501400000004231E-3</c:v>
                </c:pt>
                <c:pt idx="57508">
                  <c:v>1.1501600000004232E-3</c:v>
                </c:pt>
                <c:pt idx="57509">
                  <c:v>1.1501800000004233E-3</c:v>
                </c:pt>
                <c:pt idx="57510">
                  <c:v>1.1502000000004234E-3</c:v>
                </c:pt>
                <c:pt idx="57511">
                  <c:v>1.1502200000004235E-3</c:v>
                </c:pt>
                <c:pt idx="57512">
                  <c:v>1.1502400000004236E-3</c:v>
                </c:pt>
                <c:pt idx="57513">
                  <c:v>1.1502600000004237E-3</c:v>
                </c:pt>
                <c:pt idx="57514">
                  <c:v>1.1502800000004238E-3</c:v>
                </c:pt>
                <c:pt idx="57515">
                  <c:v>1.1503000000004239E-3</c:v>
                </c:pt>
                <c:pt idx="57516">
                  <c:v>1.150320000000424E-3</c:v>
                </c:pt>
                <c:pt idx="57517">
                  <c:v>1.1503400000004241E-3</c:v>
                </c:pt>
                <c:pt idx="57518">
                  <c:v>1.1503600000004242E-3</c:v>
                </c:pt>
                <c:pt idx="57519">
                  <c:v>1.1503800000004242E-3</c:v>
                </c:pt>
                <c:pt idx="57520">
                  <c:v>1.1504000000004243E-3</c:v>
                </c:pt>
                <c:pt idx="57521">
                  <c:v>1.1504200000004244E-3</c:v>
                </c:pt>
                <c:pt idx="57522">
                  <c:v>1.1504400000004245E-3</c:v>
                </c:pt>
                <c:pt idx="57523">
                  <c:v>1.1504600000004246E-3</c:v>
                </c:pt>
                <c:pt idx="57524">
                  <c:v>1.1504800000004247E-3</c:v>
                </c:pt>
                <c:pt idx="57525">
                  <c:v>1.1505000000004248E-3</c:v>
                </c:pt>
                <c:pt idx="57526">
                  <c:v>1.1505200000004249E-3</c:v>
                </c:pt>
                <c:pt idx="57527">
                  <c:v>1.150540000000425E-3</c:v>
                </c:pt>
                <c:pt idx="57528">
                  <c:v>1.1505600000004251E-3</c:v>
                </c:pt>
                <c:pt idx="57529">
                  <c:v>1.1505800000004252E-3</c:v>
                </c:pt>
                <c:pt idx="57530">
                  <c:v>1.1506000000004253E-3</c:v>
                </c:pt>
                <c:pt idx="57531">
                  <c:v>1.1506200000004254E-3</c:v>
                </c:pt>
                <c:pt idx="57532">
                  <c:v>1.1506400000004255E-3</c:v>
                </c:pt>
                <c:pt idx="57533">
                  <c:v>1.1506600000004256E-3</c:v>
                </c:pt>
                <c:pt idx="57534">
                  <c:v>1.1506800000004257E-3</c:v>
                </c:pt>
                <c:pt idx="57535">
                  <c:v>1.1507000000004258E-3</c:v>
                </c:pt>
                <c:pt idx="57536">
                  <c:v>1.1507200000004259E-3</c:v>
                </c:pt>
                <c:pt idx="57537">
                  <c:v>1.150740000000426E-3</c:v>
                </c:pt>
                <c:pt idx="57538">
                  <c:v>1.1507600000004261E-3</c:v>
                </c:pt>
                <c:pt idx="57539">
                  <c:v>1.1507800000004262E-3</c:v>
                </c:pt>
                <c:pt idx="57540">
                  <c:v>1.1508000000004263E-3</c:v>
                </c:pt>
                <c:pt idx="57541">
                  <c:v>1.1508200000004264E-3</c:v>
                </c:pt>
                <c:pt idx="57542">
                  <c:v>1.1508400000004265E-3</c:v>
                </c:pt>
                <c:pt idx="57543">
                  <c:v>1.1508600000004266E-3</c:v>
                </c:pt>
                <c:pt idx="57544">
                  <c:v>1.1508800000004267E-3</c:v>
                </c:pt>
                <c:pt idx="57545">
                  <c:v>1.1509000000004268E-3</c:v>
                </c:pt>
                <c:pt idx="57546">
                  <c:v>1.1509200000004269E-3</c:v>
                </c:pt>
                <c:pt idx="57547">
                  <c:v>1.150940000000427E-3</c:v>
                </c:pt>
                <c:pt idx="57548">
                  <c:v>1.1509600000004271E-3</c:v>
                </c:pt>
                <c:pt idx="57549">
                  <c:v>1.1509800000004272E-3</c:v>
                </c:pt>
                <c:pt idx="57550">
                  <c:v>1.1510000000004273E-3</c:v>
                </c:pt>
                <c:pt idx="57551">
                  <c:v>1.1510200000004274E-3</c:v>
                </c:pt>
                <c:pt idx="57552">
                  <c:v>1.1510400000004275E-3</c:v>
                </c:pt>
                <c:pt idx="57553">
                  <c:v>1.1510600000004276E-3</c:v>
                </c:pt>
                <c:pt idx="57554">
                  <c:v>1.1510800000004277E-3</c:v>
                </c:pt>
                <c:pt idx="57555">
                  <c:v>1.1511000000004278E-3</c:v>
                </c:pt>
                <c:pt idx="57556">
                  <c:v>1.1511200000004279E-3</c:v>
                </c:pt>
                <c:pt idx="57557">
                  <c:v>1.151140000000428E-3</c:v>
                </c:pt>
                <c:pt idx="57558">
                  <c:v>1.1511600000004281E-3</c:v>
                </c:pt>
                <c:pt idx="57559">
                  <c:v>1.1511800000004282E-3</c:v>
                </c:pt>
                <c:pt idx="57560">
                  <c:v>1.1512000000004283E-3</c:v>
                </c:pt>
                <c:pt idx="57561">
                  <c:v>1.1512200000004284E-3</c:v>
                </c:pt>
                <c:pt idx="57562">
                  <c:v>1.1512400000004285E-3</c:v>
                </c:pt>
                <c:pt idx="57563">
                  <c:v>1.1512600000004286E-3</c:v>
                </c:pt>
                <c:pt idx="57564">
                  <c:v>1.1512800000004287E-3</c:v>
                </c:pt>
                <c:pt idx="57565">
                  <c:v>1.1513000000004288E-3</c:v>
                </c:pt>
                <c:pt idx="57566">
                  <c:v>1.1513200000004289E-3</c:v>
                </c:pt>
                <c:pt idx="57567">
                  <c:v>1.151340000000429E-3</c:v>
                </c:pt>
                <c:pt idx="57568">
                  <c:v>1.1513600000004291E-3</c:v>
                </c:pt>
                <c:pt idx="57569">
                  <c:v>1.1513800000004292E-3</c:v>
                </c:pt>
                <c:pt idx="57570">
                  <c:v>1.1514000000004293E-3</c:v>
                </c:pt>
                <c:pt idx="57571">
                  <c:v>1.1514200000004293E-3</c:v>
                </c:pt>
                <c:pt idx="57572">
                  <c:v>1.1514400000004294E-3</c:v>
                </c:pt>
                <c:pt idx="57573">
                  <c:v>1.1514600000004295E-3</c:v>
                </c:pt>
                <c:pt idx="57574">
                  <c:v>1.1514800000004296E-3</c:v>
                </c:pt>
                <c:pt idx="57575">
                  <c:v>1.1515000000004297E-3</c:v>
                </c:pt>
                <c:pt idx="57576">
                  <c:v>1.1515200000004298E-3</c:v>
                </c:pt>
                <c:pt idx="57577">
                  <c:v>1.1515400000004299E-3</c:v>
                </c:pt>
                <c:pt idx="57578">
                  <c:v>1.15156000000043E-3</c:v>
                </c:pt>
                <c:pt idx="57579">
                  <c:v>1.1515800000004301E-3</c:v>
                </c:pt>
                <c:pt idx="57580">
                  <c:v>1.1516000000004302E-3</c:v>
                </c:pt>
                <c:pt idx="57581">
                  <c:v>1.1516200000004303E-3</c:v>
                </c:pt>
                <c:pt idx="57582">
                  <c:v>1.1516400000004304E-3</c:v>
                </c:pt>
                <c:pt idx="57583">
                  <c:v>1.1516600000004305E-3</c:v>
                </c:pt>
                <c:pt idx="57584">
                  <c:v>1.1516800000004306E-3</c:v>
                </c:pt>
                <c:pt idx="57585">
                  <c:v>1.1517000000004307E-3</c:v>
                </c:pt>
                <c:pt idx="57586">
                  <c:v>1.1517200000004308E-3</c:v>
                </c:pt>
                <c:pt idx="57587">
                  <c:v>1.1517400000004309E-3</c:v>
                </c:pt>
                <c:pt idx="57588">
                  <c:v>1.151760000000431E-3</c:v>
                </c:pt>
                <c:pt idx="57589">
                  <c:v>1.1517800000004311E-3</c:v>
                </c:pt>
                <c:pt idx="57590">
                  <c:v>1.1518000000004312E-3</c:v>
                </c:pt>
                <c:pt idx="57591">
                  <c:v>1.1518200000004313E-3</c:v>
                </c:pt>
                <c:pt idx="57592">
                  <c:v>1.1518400000004314E-3</c:v>
                </c:pt>
                <c:pt idx="57593">
                  <c:v>1.1518600000004315E-3</c:v>
                </c:pt>
                <c:pt idx="57594">
                  <c:v>1.1518800000004316E-3</c:v>
                </c:pt>
                <c:pt idx="57595">
                  <c:v>1.1519000000004317E-3</c:v>
                </c:pt>
                <c:pt idx="57596">
                  <c:v>1.1519200000004318E-3</c:v>
                </c:pt>
                <c:pt idx="57597">
                  <c:v>1.1519400000004319E-3</c:v>
                </c:pt>
                <c:pt idx="57598">
                  <c:v>1.151960000000432E-3</c:v>
                </c:pt>
                <c:pt idx="57599">
                  <c:v>1.1519800000004321E-3</c:v>
                </c:pt>
                <c:pt idx="57600">
                  <c:v>1.1520000000004322E-3</c:v>
                </c:pt>
                <c:pt idx="57601">
                  <c:v>1.1520200000004323E-3</c:v>
                </c:pt>
                <c:pt idx="57602">
                  <c:v>1.1520400000004324E-3</c:v>
                </c:pt>
                <c:pt idx="57603">
                  <c:v>1.1520600000004325E-3</c:v>
                </c:pt>
                <c:pt idx="57604">
                  <c:v>1.1520800000004326E-3</c:v>
                </c:pt>
                <c:pt idx="57605">
                  <c:v>1.1521000000004327E-3</c:v>
                </c:pt>
                <c:pt idx="57606">
                  <c:v>1.1521200000004328E-3</c:v>
                </c:pt>
                <c:pt idx="57607">
                  <c:v>1.1521400000004329E-3</c:v>
                </c:pt>
                <c:pt idx="57608">
                  <c:v>1.152160000000433E-3</c:v>
                </c:pt>
                <c:pt idx="57609">
                  <c:v>1.1521800000004331E-3</c:v>
                </c:pt>
                <c:pt idx="57610">
                  <c:v>1.1522000000004332E-3</c:v>
                </c:pt>
                <c:pt idx="57611">
                  <c:v>1.1522200000004333E-3</c:v>
                </c:pt>
                <c:pt idx="57612">
                  <c:v>1.1522400000004334E-3</c:v>
                </c:pt>
                <c:pt idx="57613">
                  <c:v>1.1522600000004335E-3</c:v>
                </c:pt>
                <c:pt idx="57614">
                  <c:v>1.1522800000004336E-3</c:v>
                </c:pt>
                <c:pt idx="57615">
                  <c:v>1.1523000000004337E-3</c:v>
                </c:pt>
                <c:pt idx="57616">
                  <c:v>1.1523200000004338E-3</c:v>
                </c:pt>
                <c:pt idx="57617">
                  <c:v>1.1523400000004339E-3</c:v>
                </c:pt>
                <c:pt idx="57618">
                  <c:v>1.152360000000434E-3</c:v>
                </c:pt>
                <c:pt idx="57619">
                  <c:v>1.1523800000004341E-3</c:v>
                </c:pt>
                <c:pt idx="57620">
                  <c:v>1.1524000000004342E-3</c:v>
                </c:pt>
                <c:pt idx="57621">
                  <c:v>1.1524200000004343E-3</c:v>
                </c:pt>
                <c:pt idx="57622">
                  <c:v>1.1524400000004343E-3</c:v>
                </c:pt>
                <c:pt idx="57623">
                  <c:v>1.1524600000004344E-3</c:v>
                </c:pt>
                <c:pt idx="57624">
                  <c:v>1.1524800000004345E-3</c:v>
                </c:pt>
                <c:pt idx="57625">
                  <c:v>1.1525000000004346E-3</c:v>
                </c:pt>
                <c:pt idx="57626">
                  <c:v>1.1525200000004347E-3</c:v>
                </c:pt>
                <c:pt idx="57627">
                  <c:v>1.1525400000004348E-3</c:v>
                </c:pt>
                <c:pt idx="57628">
                  <c:v>1.1525600000004349E-3</c:v>
                </c:pt>
                <c:pt idx="57629">
                  <c:v>1.152580000000435E-3</c:v>
                </c:pt>
                <c:pt idx="57630">
                  <c:v>1.1526000000004351E-3</c:v>
                </c:pt>
                <c:pt idx="57631">
                  <c:v>1.1526200000004352E-3</c:v>
                </c:pt>
                <c:pt idx="57632">
                  <c:v>1.1526400000004353E-3</c:v>
                </c:pt>
                <c:pt idx="57633">
                  <c:v>1.1526600000004354E-3</c:v>
                </c:pt>
                <c:pt idx="57634">
                  <c:v>1.1526800000004355E-3</c:v>
                </c:pt>
                <c:pt idx="57635">
                  <c:v>1.1527000000004356E-3</c:v>
                </c:pt>
                <c:pt idx="57636">
                  <c:v>1.1527200000004357E-3</c:v>
                </c:pt>
                <c:pt idx="57637">
                  <c:v>1.1527400000004358E-3</c:v>
                </c:pt>
                <c:pt idx="57638">
                  <c:v>1.1527600000004359E-3</c:v>
                </c:pt>
                <c:pt idx="57639">
                  <c:v>1.152780000000436E-3</c:v>
                </c:pt>
                <c:pt idx="57640">
                  <c:v>1.1528000000004361E-3</c:v>
                </c:pt>
                <c:pt idx="57641">
                  <c:v>1.1528200000004362E-3</c:v>
                </c:pt>
                <c:pt idx="57642">
                  <c:v>1.1528400000004363E-3</c:v>
                </c:pt>
                <c:pt idx="57643">
                  <c:v>1.1528600000004364E-3</c:v>
                </c:pt>
                <c:pt idx="57644">
                  <c:v>1.1528800000004365E-3</c:v>
                </c:pt>
                <c:pt idx="57645">
                  <c:v>1.1529000000004366E-3</c:v>
                </c:pt>
                <c:pt idx="57646">
                  <c:v>1.1529200000004367E-3</c:v>
                </c:pt>
                <c:pt idx="57647">
                  <c:v>1.1529400000004368E-3</c:v>
                </c:pt>
                <c:pt idx="57648">
                  <c:v>1.1529600000004369E-3</c:v>
                </c:pt>
                <c:pt idx="57649">
                  <c:v>1.152980000000437E-3</c:v>
                </c:pt>
                <c:pt idx="57650">
                  <c:v>1.1530000000004371E-3</c:v>
                </c:pt>
                <c:pt idx="57651">
                  <c:v>1.1530200000004372E-3</c:v>
                </c:pt>
                <c:pt idx="57652">
                  <c:v>1.1530400000004373E-3</c:v>
                </c:pt>
                <c:pt idx="57653">
                  <c:v>1.1530600000004374E-3</c:v>
                </c:pt>
                <c:pt idx="57654">
                  <c:v>1.1530800000004375E-3</c:v>
                </c:pt>
                <c:pt idx="57655">
                  <c:v>1.1531000000004376E-3</c:v>
                </c:pt>
                <c:pt idx="57656">
                  <c:v>1.1531200000004377E-3</c:v>
                </c:pt>
                <c:pt idx="57657">
                  <c:v>1.1531400000004378E-3</c:v>
                </c:pt>
                <c:pt idx="57658">
                  <c:v>1.1531600000004379E-3</c:v>
                </c:pt>
                <c:pt idx="57659">
                  <c:v>1.153180000000438E-3</c:v>
                </c:pt>
                <c:pt idx="57660">
                  <c:v>1.1532000000004381E-3</c:v>
                </c:pt>
                <c:pt idx="57661">
                  <c:v>1.1532200000004382E-3</c:v>
                </c:pt>
                <c:pt idx="57662">
                  <c:v>1.1532400000004383E-3</c:v>
                </c:pt>
                <c:pt idx="57663">
                  <c:v>1.1532600000004384E-3</c:v>
                </c:pt>
                <c:pt idx="57664">
                  <c:v>1.1532800000004385E-3</c:v>
                </c:pt>
                <c:pt idx="57665">
                  <c:v>1.1533000000004386E-3</c:v>
                </c:pt>
                <c:pt idx="57666">
                  <c:v>1.1533200000004387E-3</c:v>
                </c:pt>
                <c:pt idx="57667">
                  <c:v>1.1533400000004388E-3</c:v>
                </c:pt>
                <c:pt idx="57668">
                  <c:v>1.1533600000004389E-3</c:v>
                </c:pt>
                <c:pt idx="57669">
                  <c:v>1.153380000000439E-3</c:v>
                </c:pt>
                <c:pt idx="57670">
                  <c:v>1.1534000000004391E-3</c:v>
                </c:pt>
                <c:pt idx="57671">
                  <c:v>1.1534200000004392E-3</c:v>
                </c:pt>
                <c:pt idx="57672">
                  <c:v>1.1534400000004393E-3</c:v>
                </c:pt>
                <c:pt idx="57673">
                  <c:v>1.1534600000004394E-3</c:v>
                </c:pt>
                <c:pt idx="57674">
                  <c:v>1.1534800000004394E-3</c:v>
                </c:pt>
                <c:pt idx="57675">
                  <c:v>1.1535000000004395E-3</c:v>
                </c:pt>
                <c:pt idx="57676">
                  <c:v>1.1535200000004396E-3</c:v>
                </c:pt>
                <c:pt idx="57677">
                  <c:v>1.1535400000004397E-3</c:v>
                </c:pt>
                <c:pt idx="57678">
                  <c:v>1.1535600000004398E-3</c:v>
                </c:pt>
                <c:pt idx="57679">
                  <c:v>1.1535800000004399E-3</c:v>
                </c:pt>
                <c:pt idx="57680">
                  <c:v>1.15360000000044E-3</c:v>
                </c:pt>
                <c:pt idx="57681">
                  <c:v>1.1536200000004401E-3</c:v>
                </c:pt>
                <c:pt idx="57682">
                  <c:v>1.1536400000004402E-3</c:v>
                </c:pt>
                <c:pt idx="57683">
                  <c:v>1.1536600000004403E-3</c:v>
                </c:pt>
                <c:pt idx="57684">
                  <c:v>1.1536800000004404E-3</c:v>
                </c:pt>
                <c:pt idx="57685">
                  <c:v>1.1537000000004405E-3</c:v>
                </c:pt>
                <c:pt idx="57686">
                  <c:v>1.1537200000004406E-3</c:v>
                </c:pt>
                <c:pt idx="57687">
                  <c:v>1.1537400000004407E-3</c:v>
                </c:pt>
                <c:pt idx="57688">
                  <c:v>1.1537600000004408E-3</c:v>
                </c:pt>
                <c:pt idx="57689">
                  <c:v>1.1537800000004409E-3</c:v>
                </c:pt>
                <c:pt idx="57690">
                  <c:v>1.153800000000441E-3</c:v>
                </c:pt>
                <c:pt idx="57691">
                  <c:v>1.1538200000004411E-3</c:v>
                </c:pt>
                <c:pt idx="57692">
                  <c:v>1.1538400000004412E-3</c:v>
                </c:pt>
                <c:pt idx="57693">
                  <c:v>1.1538600000004413E-3</c:v>
                </c:pt>
                <c:pt idx="57694">
                  <c:v>1.1538800000004414E-3</c:v>
                </c:pt>
                <c:pt idx="57695">
                  <c:v>1.1539000000004415E-3</c:v>
                </c:pt>
                <c:pt idx="57696">
                  <c:v>1.1539200000004416E-3</c:v>
                </c:pt>
                <c:pt idx="57697">
                  <c:v>1.1539400000004417E-3</c:v>
                </c:pt>
                <c:pt idx="57698">
                  <c:v>1.1539600000004418E-3</c:v>
                </c:pt>
                <c:pt idx="57699">
                  <c:v>1.1539800000004419E-3</c:v>
                </c:pt>
                <c:pt idx="57700">
                  <c:v>1.154000000000442E-3</c:v>
                </c:pt>
                <c:pt idx="57701">
                  <c:v>1.1540200000004421E-3</c:v>
                </c:pt>
                <c:pt idx="57702">
                  <c:v>1.1540400000004422E-3</c:v>
                </c:pt>
                <c:pt idx="57703">
                  <c:v>1.1540600000004423E-3</c:v>
                </c:pt>
                <c:pt idx="57704">
                  <c:v>1.1540800000004424E-3</c:v>
                </c:pt>
                <c:pt idx="57705">
                  <c:v>1.1541000000004425E-3</c:v>
                </c:pt>
                <c:pt idx="57706">
                  <c:v>1.1541200000004426E-3</c:v>
                </c:pt>
                <c:pt idx="57707">
                  <c:v>1.1541400000004427E-3</c:v>
                </c:pt>
                <c:pt idx="57708">
                  <c:v>1.1541600000004428E-3</c:v>
                </c:pt>
                <c:pt idx="57709">
                  <c:v>1.1541800000004429E-3</c:v>
                </c:pt>
                <c:pt idx="57710">
                  <c:v>1.154200000000443E-3</c:v>
                </c:pt>
                <c:pt idx="57711">
                  <c:v>1.1542200000004431E-3</c:v>
                </c:pt>
                <c:pt idx="57712">
                  <c:v>1.1542400000004432E-3</c:v>
                </c:pt>
                <c:pt idx="57713">
                  <c:v>1.1542600000004433E-3</c:v>
                </c:pt>
                <c:pt idx="57714">
                  <c:v>1.1542800000004434E-3</c:v>
                </c:pt>
                <c:pt idx="57715">
                  <c:v>1.1543000000004435E-3</c:v>
                </c:pt>
                <c:pt idx="57716">
                  <c:v>1.1543200000004436E-3</c:v>
                </c:pt>
                <c:pt idx="57717">
                  <c:v>1.1543400000004437E-3</c:v>
                </c:pt>
                <c:pt idx="57718">
                  <c:v>1.1543600000004438E-3</c:v>
                </c:pt>
                <c:pt idx="57719">
                  <c:v>1.1543800000004439E-3</c:v>
                </c:pt>
                <c:pt idx="57720">
                  <c:v>1.154400000000444E-3</c:v>
                </c:pt>
                <c:pt idx="57721">
                  <c:v>1.1544200000004441E-3</c:v>
                </c:pt>
                <c:pt idx="57722">
                  <c:v>1.1544400000004442E-3</c:v>
                </c:pt>
                <c:pt idx="57723">
                  <c:v>1.1544600000004443E-3</c:v>
                </c:pt>
                <c:pt idx="57724">
                  <c:v>1.1544800000004444E-3</c:v>
                </c:pt>
                <c:pt idx="57725">
                  <c:v>1.1545000000004445E-3</c:v>
                </c:pt>
                <c:pt idx="57726">
                  <c:v>1.1545200000004445E-3</c:v>
                </c:pt>
                <c:pt idx="57727">
                  <c:v>1.1545400000004446E-3</c:v>
                </c:pt>
                <c:pt idx="57728">
                  <c:v>1.1545600000004447E-3</c:v>
                </c:pt>
                <c:pt idx="57729">
                  <c:v>1.1545800000004448E-3</c:v>
                </c:pt>
                <c:pt idx="57730">
                  <c:v>1.1546000000004449E-3</c:v>
                </c:pt>
                <c:pt idx="57731">
                  <c:v>1.154620000000445E-3</c:v>
                </c:pt>
                <c:pt idx="57732">
                  <c:v>1.1546400000004451E-3</c:v>
                </c:pt>
                <c:pt idx="57733">
                  <c:v>1.1546600000004452E-3</c:v>
                </c:pt>
                <c:pt idx="57734">
                  <c:v>1.1546800000004453E-3</c:v>
                </c:pt>
                <c:pt idx="57735">
                  <c:v>1.1547000000004454E-3</c:v>
                </c:pt>
                <c:pt idx="57736">
                  <c:v>1.1547200000004455E-3</c:v>
                </c:pt>
                <c:pt idx="57737">
                  <c:v>1.1547400000004456E-3</c:v>
                </c:pt>
                <c:pt idx="57738">
                  <c:v>1.1547600000004457E-3</c:v>
                </c:pt>
                <c:pt idx="57739">
                  <c:v>1.1547800000004458E-3</c:v>
                </c:pt>
                <c:pt idx="57740">
                  <c:v>1.1548000000004459E-3</c:v>
                </c:pt>
                <c:pt idx="57741">
                  <c:v>1.154820000000446E-3</c:v>
                </c:pt>
                <c:pt idx="57742">
                  <c:v>1.1548400000004461E-3</c:v>
                </c:pt>
                <c:pt idx="57743">
                  <c:v>1.1548600000004462E-3</c:v>
                </c:pt>
                <c:pt idx="57744">
                  <c:v>1.1548800000004463E-3</c:v>
                </c:pt>
                <c:pt idx="57745">
                  <c:v>1.1549000000004464E-3</c:v>
                </c:pt>
                <c:pt idx="57746">
                  <c:v>1.1549200000004465E-3</c:v>
                </c:pt>
                <c:pt idx="57747">
                  <c:v>1.1549400000004466E-3</c:v>
                </c:pt>
                <c:pt idx="57748">
                  <c:v>1.1549600000004467E-3</c:v>
                </c:pt>
                <c:pt idx="57749">
                  <c:v>1.1549800000004468E-3</c:v>
                </c:pt>
                <c:pt idx="57750">
                  <c:v>1.1550000000004469E-3</c:v>
                </c:pt>
                <c:pt idx="57751">
                  <c:v>1.155020000000447E-3</c:v>
                </c:pt>
                <c:pt idx="57752">
                  <c:v>1.1550400000004471E-3</c:v>
                </c:pt>
                <c:pt idx="57753">
                  <c:v>1.1550600000004472E-3</c:v>
                </c:pt>
                <c:pt idx="57754">
                  <c:v>1.1550800000004473E-3</c:v>
                </c:pt>
                <c:pt idx="57755">
                  <c:v>1.1551000000004474E-3</c:v>
                </c:pt>
                <c:pt idx="57756">
                  <c:v>1.1551200000004475E-3</c:v>
                </c:pt>
                <c:pt idx="57757">
                  <c:v>1.1551400000004476E-3</c:v>
                </c:pt>
                <c:pt idx="57758">
                  <c:v>1.1551600000004477E-3</c:v>
                </c:pt>
                <c:pt idx="57759">
                  <c:v>1.1551800000004478E-3</c:v>
                </c:pt>
                <c:pt idx="57760">
                  <c:v>1.1552000000004479E-3</c:v>
                </c:pt>
                <c:pt idx="57761">
                  <c:v>1.155220000000448E-3</c:v>
                </c:pt>
                <c:pt idx="57762">
                  <c:v>1.1552400000004481E-3</c:v>
                </c:pt>
                <c:pt idx="57763">
                  <c:v>1.1552600000004482E-3</c:v>
                </c:pt>
                <c:pt idx="57764">
                  <c:v>1.1552800000004483E-3</c:v>
                </c:pt>
                <c:pt idx="57765">
                  <c:v>1.1553000000004484E-3</c:v>
                </c:pt>
                <c:pt idx="57766">
                  <c:v>1.1553200000004485E-3</c:v>
                </c:pt>
                <c:pt idx="57767">
                  <c:v>1.1553400000004486E-3</c:v>
                </c:pt>
                <c:pt idx="57768">
                  <c:v>1.1553600000004487E-3</c:v>
                </c:pt>
                <c:pt idx="57769">
                  <c:v>1.1553800000004488E-3</c:v>
                </c:pt>
                <c:pt idx="57770">
                  <c:v>1.1554000000004489E-3</c:v>
                </c:pt>
                <c:pt idx="57771">
                  <c:v>1.155420000000449E-3</c:v>
                </c:pt>
                <c:pt idx="57772">
                  <c:v>1.1554400000004491E-3</c:v>
                </c:pt>
                <c:pt idx="57773">
                  <c:v>1.1554600000004492E-3</c:v>
                </c:pt>
                <c:pt idx="57774">
                  <c:v>1.1554800000004493E-3</c:v>
                </c:pt>
                <c:pt idx="57775">
                  <c:v>1.1555000000004494E-3</c:v>
                </c:pt>
                <c:pt idx="57776">
                  <c:v>1.1555200000004495E-3</c:v>
                </c:pt>
                <c:pt idx="57777">
                  <c:v>1.1555400000004495E-3</c:v>
                </c:pt>
                <c:pt idx="57778">
                  <c:v>1.1555600000004496E-3</c:v>
                </c:pt>
                <c:pt idx="57779">
                  <c:v>1.1555800000004497E-3</c:v>
                </c:pt>
                <c:pt idx="57780">
                  <c:v>1.1556000000004498E-3</c:v>
                </c:pt>
                <c:pt idx="57781">
                  <c:v>1.1556200000004499E-3</c:v>
                </c:pt>
                <c:pt idx="57782">
                  <c:v>1.15564000000045E-3</c:v>
                </c:pt>
                <c:pt idx="57783">
                  <c:v>1.1556600000004501E-3</c:v>
                </c:pt>
                <c:pt idx="57784">
                  <c:v>1.1556800000004502E-3</c:v>
                </c:pt>
                <c:pt idx="57785">
                  <c:v>1.1557000000004503E-3</c:v>
                </c:pt>
                <c:pt idx="57786">
                  <c:v>1.1557200000004504E-3</c:v>
                </c:pt>
                <c:pt idx="57787">
                  <c:v>1.1557400000004505E-3</c:v>
                </c:pt>
                <c:pt idx="57788">
                  <c:v>1.1557600000004506E-3</c:v>
                </c:pt>
                <c:pt idx="57789">
                  <c:v>1.1557800000004507E-3</c:v>
                </c:pt>
                <c:pt idx="57790">
                  <c:v>1.1558000000004508E-3</c:v>
                </c:pt>
                <c:pt idx="57791">
                  <c:v>1.1558200000004509E-3</c:v>
                </c:pt>
                <c:pt idx="57792">
                  <c:v>1.155840000000451E-3</c:v>
                </c:pt>
                <c:pt idx="57793">
                  <c:v>1.1558600000004511E-3</c:v>
                </c:pt>
                <c:pt idx="57794">
                  <c:v>1.1558800000004512E-3</c:v>
                </c:pt>
                <c:pt idx="57795">
                  <c:v>1.1559000000004513E-3</c:v>
                </c:pt>
                <c:pt idx="57796">
                  <c:v>1.1559200000004514E-3</c:v>
                </c:pt>
                <c:pt idx="57797">
                  <c:v>1.1559400000004515E-3</c:v>
                </c:pt>
                <c:pt idx="57798">
                  <c:v>1.1559600000004516E-3</c:v>
                </c:pt>
                <c:pt idx="57799">
                  <c:v>1.1559800000004517E-3</c:v>
                </c:pt>
                <c:pt idx="57800">
                  <c:v>1.1560000000004518E-3</c:v>
                </c:pt>
                <c:pt idx="57801">
                  <c:v>1.1560200000004519E-3</c:v>
                </c:pt>
                <c:pt idx="57802">
                  <c:v>1.156040000000452E-3</c:v>
                </c:pt>
                <c:pt idx="57803">
                  <c:v>1.1560600000004521E-3</c:v>
                </c:pt>
                <c:pt idx="57804">
                  <c:v>1.1560800000004522E-3</c:v>
                </c:pt>
                <c:pt idx="57805">
                  <c:v>1.1561000000004523E-3</c:v>
                </c:pt>
                <c:pt idx="57806">
                  <c:v>1.1561200000004524E-3</c:v>
                </c:pt>
                <c:pt idx="57807">
                  <c:v>1.1561400000004525E-3</c:v>
                </c:pt>
                <c:pt idx="57808">
                  <c:v>1.1561600000004526E-3</c:v>
                </c:pt>
                <c:pt idx="57809">
                  <c:v>1.1561800000004527E-3</c:v>
                </c:pt>
                <c:pt idx="57810">
                  <c:v>1.1562000000004528E-3</c:v>
                </c:pt>
                <c:pt idx="57811">
                  <c:v>1.1562200000004529E-3</c:v>
                </c:pt>
                <c:pt idx="57812">
                  <c:v>1.156240000000453E-3</c:v>
                </c:pt>
                <c:pt idx="57813">
                  <c:v>1.1562600000004531E-3</c:v>
                </c:pt>
                <c:pt idx="57814">
                  <c:v>1.1562800000004532E-3</c:v>
                </c:pt>
                <c:pt idx="57815">
                  <c:v>1.1563000000004533E-3</c:v>
                </c:pt>
                <c:pt idx="57816">
                  <c:v>1.1563200000004534E-3</c:v>
                </c:pt>
                <c:pt idx="57817">
                  <c:v>1.1563400000004535E-3</c:v>
                </c:pt>
                <c:pt idx="57818">
                  <c:v>1.1563600000004536E-3</c:v>
                </c:pt>
                <c:pt idx="57819">
                  <c:v>1.1563800000004537E-3</c:v>
                </c:pt>
                <c:pt idx="57820">
                  <c:v>1.1564000000004538E-3</c:v>
                </c:pt>
                <c:pt idx="57821">
                  <c:v>1.1564200000004539E-3</c:v>
                </c:pt>
                <c:pt idx="57822">
                  <c:v>1.156440000000454E-3</c:v>
                </c:pt>
                <c:pt idx="57823">
                  <c:v>1.1564600000004541E-3</c:v>
                </c:pt>
                <c:pt idx="57824">
                  <c:v>1.1564800000004542E-3</c:v>
                </c:pt>
                <c:pt idx="57825">
                  <c:v>1.1565000000004543E-3</c:v>
                </c:pt>
                <c:pt idx="57826">
                  <c:v>1.1565200000004544E-3</c:v>
                </c:pt>
                <c:pt idx="57827">
                  <c:v>1.1565400000004545E-3</c:v>
                </c:pt>
                <c:pt idx="57828">
                  <c:v>1.1565600000004546E-3</c:v>
                </c:pt>
                <c:pt idx="57829">
                  <c:v>1.1565800000004546E-3</c:v>
                </c:pt>
                <c:pt idx="57830">
                  <c:v>1.1566000000004547E-3</c:v>
                </c:pt>
                <c:pt idx="57831">
                  <c:v>1.1566200000004548E-3</c:v>
                </c:pt>
                <c:pt idx="57832">
                  <c:v>1.1566400000004549E-3</c:v>
                </c:pt>
                <c:pt idx="57833">
                  <c:v>1.156660000000455E-3</c:v>
                </c:pt>
                <c:pt idx="57834">
                  <c:v>1.1566800000004551E-3</c:v>
                </c:pt>
                <c:pt idx="57835">
                  <c:v>1.1567000000004552E-3</c:v>
                </c:pt>
                <c:pt idx="57836">
                  <c:v>1.1567200000004553E-3</c:v>
                </c:pt>
                <c:pt idx="57837">
                  <c:v>1.1567400000004554E-3</c:v>
                </c:pt>
                <c:pt idx="57838">
                  <c:v>1.1567600000004555E-3</c:v>
                </c:pt>
                <c:pt idx="57839">
                  <c:v>1.1567800000004556E-3</c:v>
                </c:pt>
                <c:pt idx="57840">
                  <c:v>1.1568000000004557E-3</c:v>
                </c:pt>
                <c:pt idx="57841">
                  <c:v>1.1568200000004558E-3</c:v>
                </c:pt>
                <c:pt idx="57842">
                  <c:v>1.1568400000004559E-3</c:v>
                </c:pt>
                <c:pt idx="57843">
                  <c:v>1.156860000000456E-3</c:v>
                </c:pt>
                <c:pt idx="57844">
                  <c:v>1.1568800000004561E-3</c:v>
                </c:pt>
                <c:pt idx="57845">
                  <c:v>1.1569000000004562E-3</c:v>
                </c:pt>
                <c:pt idx="57846">
                  <c:v>1.1569200000004563E-3</c:v>
                </c:pt>
                <c:pt idx="57847">
                  <c:v>1.1569400000004564E-3</c:v>
                </c:pt>
                <c:pt idx="57848">
                  <c:v>1.1569600000004565E-3</c:v>
                </c:pt>
                <c:pt idx="57849">
                  <c:v>1.1569800000004566E-3</c:v>
                </c:pt>
                <c:pt idx="57850">
                  <c:v>1.1570000000004567E-3</c:v>
                </c:pt>
                <c:pt idx="57851">
                  <c:v>1.1570200000004568E-3</c:v>
                </c:pt>
                <c:pt idx="57852">
                  <c:v>1.1570400000004569E-3</c:v>
                </c:pt>
                <c:pt idx="57853">
                  <c:v>1.157060000000457E-3</c:v>
                </c:pt>
                <c:pt idx="57854">
                  <c:v>1.1570800000004571E-3</c:v>
                </c:pt>
                <c:pt idx="57855">
                  <c:v>1.1571000000004572E-3</c:v>
                </c:pt>
                <c:pt idx="57856">
                  <c:v>1.1571200000004573E-3</c:v>
                </c:pt>
                <c:pt idx="57857">
                  <c:v>1.1571400000004574E-3</c:v>
                </c:pt>
                <c:pt idx="57858">
                  <c:v>1.1571600000004575E-3</c:v>
                </c:pt>
                <c:pt idx="57859">
                  <c:v>1.1571800000004576E-3</c:v>
                </c:pt>
                <c:pt idx="57860">
                  <c:v>1.1572000000004577E-3</c:v>
                </c:pt>
                <c:pt idx="57861">
                  <c:v>1.1572200000004578E-3</c:v>
                </c:pt>
                <c:pt idx="57862">
                  <c:v>1.1572400000004579E-3</c:v>
                </c:pt>
                <c:pt idx="57863">
                  <c:v>1.157260000000458E-3</c:v>
                </c:pt>
                <c:pt idx="57864">
                  <c:v>1.1572800000004581E-3</c:v>
                </c:pt>
                <c:pt idx="57865">
                  <c:v>1.1573000000004582E-3</c:v>
                </c:pt>
                <c:pt idx="57866">
                  <c:v>1.1573200000004583E-3</c:v>
                </c:pt>
                <c:pt idx="57867">
                  <c:v>1.1573400000004584E-3</c:v>
                </c:pt>
                <c:pt idx="57868">
                  <c:v>1.1573600000004585E-3</c:v>
                </c:pt>
                <c:pt idx="57869">
                  <c:v>1.1573800000004586E-3</c:v>
                </c:pt>
                <c:pt idx="57870">
                  <c:v>1.1574000000004587E-3</c:v>
                </c:pt>
                <c:pt idx="57871">
                  <c:v>1.1574200000004588E-3</c:v>
                </c:pt>
                <c:pt idx="57872">
                  <c:v>1.1574400000004589E-3</c:v>
                </c:pt>
                <c:pt idx="57873">
                  <c:v>1.157460000000459E-3</c:v>
                </c:pt>
                <c:pt idx="57874">
                  <c:v>1.1574800000004591E-3</c:v>
                </c:pt>
                <c:pt idx="57875">
                  <c:v>1.1575000000004592E-3</c:v>
                </c:pt>
                <c:pt idx="57876">
                  <c:v>1.1575200000004593E-3</c:v>
                </c:pt>
                <c:pt idx="57877">
                  <c:v>1.1575400000004594E-3</c:v>
                </c:pt>
                <c:pt idx="57878">
                  <c:v>1.1575600000004595E-3</c:v>
                </c:pt>
                <c:pt idx="57879">
                  <c:v>1.1575800000004596E-3</c:v>
                </c:pt>
                <c:pt idx="57880">
                  <c:v>1.1576000000004597E-3</c:v>
                </c:pt>
                <c:pt idx="57881">
                  <c:v>1.1576200000004597E-3</c:v>
                </c:pt>
                <c:pt idx="57882">
                  <c:v>1.1576400000004598E-3</c:v>
                </c:pt>
                <c:pt idx="57883">
                  <c:v>1.1576600000004599E-3</c:v>
                </c:pt>
                <c:pt idx="57884">
                  <c:v>1.15768000000046E-3</c:v>
                </c:pt>
                <c:pt idx="57885">
                  <c:v>1.1577000000004601E-3</c:v>
                </c:pt>
                <c:pt idx="57886">
                  <c:v>1.1577200000004602E-3</c:v>
                </c:pt>
                <c:pt idx="57887">
                  <c:v>1.1577400000004603E-3</c:v>
                </c:pt>
                <c:pt idx="57888">
                  <c:v>1.1577600000004604E-3</c:v>
                </c:pt>
                <c:pt idx="57889">
                  <c:v>1.1577800000004605E-3</c:v>
                </c:pt>
                <c:pt idx="57890">
                  <c:v>1.1578000000004606E-3</c:v>
                </c:pt>
                <c:pt idx="57891">
                  <c:v>1.1578200000004607E-3</c:v>
                </c:pt>
                <c:pt idx="57892">
                  <c:v>1.1578400000004608E-3</c:v>
                </c:pt>
                <c:pt idx="57893">
                  <c:v>1.1578600000004609E-3</c:v>
                </c:pt>
                <c:pt idx="57894">
                  <c:v>1.157880000000461E-3</c:v>
                </c:pt>
                <c:pt idx="57895">
                  <c:v>1.1579000000004611E-3</c:v>
                </c:pt>
                <c:pt idx="57896">
                  <c:v>1.1579200000004612E-3</c:v>
                </c:pt>
                <c:pt idx="57897">
                  <c:v>1.1579400000004613E-3</c:v>
                </c:pt>
                <c:pt idx="57898">
                  <c:v>1.1579600000004614E-3</c:v>
                </c:pt>
                <c:pt idx="57899">
                  <c:v>1.1579800000004615E-3</c:v>
                </c:pt>
                <c:pt idx="57900">
                  <c:v>1.1580000000004616E-3</c:v>
                </c:pt>
                <c:pt idx="57901">
                  <c:v>1.1580200000004617E-3</c:v>
                </c:pt>
                <c:pt idx="57902">
                  <c:v>1.1580400000004618E-3</c:v>
                </c:pt>
                <c:pt idx="57903">
                  <c:v>1.1580600000004619E-3</c:v>
                </c:pt>
                <c:pt idx="57904">
                  <c:v>1.158080000000462E-3</c:v>
                </c:pt>
                <c:pt idx="57905">
                  <c:v>1.1581000000004621E-3</c:v>
                </c:pt>
                <c:pt idx="57906">
                  <c:v>1.1581200000004622E-3</c:v>
                </c:pt>
                <c:pt idx="57907">
                  <c:v>1.1581400000004623E-3</c:v>
                </c:pt>
                <c:pt idx="57908">
                  <c:v>1.1581600000004624E-3</c:v>
                </c:pt>
                <c:pt idx="57909">
                  <c:v>1.1581800000004625E-3</c:v>
                </c:pt>
                <c:pt idx="57910">
                  <c:v>1.1582000000004626E-3</c:v>
                </c:pt>
                <c:pt idx="57911">
                  <c:v>1.1582200000004627E-3</c:v>
                </c:pt>
                <c:pt idx="57912">
                  <c:v>1.1582400000004628E-3</c:v>
                </c:pt>
                <c:pt idx="57913">
                  <c:v>1.1582600000004629E-3</c:v>
                </c:pt>
                <c:pt idx="57914">
                  <c:v>1.158280000000463E-3</c:v>
                </c:pt>
                <c:pt idx="57915">
                  <c:v>1.1583000000004631E-3</c:v>
                </c:pt>
                <c:pt idx="57916">
                  <c:v>1.1583200000004632E-3</c:v>
                </c:pt>
                <c:pt idx="57917">
                  <c:v>1.1583400000004633E-3</c:v>
                </c:pt>
                <c:pt idx="57918">
                  <c:v>1.1583600000004634E-3</c:v>
                </c:pt>
                <c:pt idx="57919">
                  <c:v>1.1583800000004635E-3</c:v>
                </c:pt>
                <c:pt idx="57920">
                  <c:v>1.1584000000004636E-3</c:v>
                </c:pt>
                <c:pt idx="57921">
                  <c:v>1.1584200000004637E-3</c:v>
                </c:pt>
                <c:pt idx="57922">
                  <c:v>1.1584400000004638E-3</c:v>
                </c:pt>
                <c:pt idx="57923">
                  <c:v>1.1584600000004639E-3</c:v>
                </c:pt>
                <c:pt idx="57924">
                  <c:v>1.158480000000464E-3</c:v>
                </c:pt>
                <c:pt idx="57925">
                  <c:v>1.1585000000004641E-3</c:v>
                </c:pt>
                <c:pt idx="57926">
                  <c:v>1.1585200000004642E-3</c:v>
                </c:pt>
                <c:pt idx="57927">
                  <c:v>1.1585400000004643E-3</c:v>
                </c:pt>
                <c:pt idx="57928">
                  <c:v>1.1585600000004644E-3</c:v>
                </c:pt>
                <c:pt idx="57929">
                  <c:v>1.1585800000004645E-3</c:v>
                </c:pt>
                <c:pt idx="57930">
                  <c:v>1.1586000000004646E-3</c:v>
                </c:pt>
                <c:pt idx="57931">
                  <c:v>1.1586200000004647E-3</c:v>
                </c:pt>
                <c:pt idx="57932">
                  <c:v>1.1586400000004647E-3</c:v>
                </c:pt>
                <c:pt idx="57933">
                  <c:v>1.1586600000004648E-3</c:v>
                </c:pt>
                <c:pt idx="57934">
                  <c:v>1.1586800000004649E-3</c:v>
                </c:pt>
                <c:pt idx="57935">
                  <c:v>1.158700000000465E-3</c:v>
                </c:pt>
                <c:pt idx="57936">
                  <c:v>1.1587200000004651E-3</c:v>
                </c:pt>
                <c:pt idx="57937">
                  <c:v>1.1587400000004652E-3</c:v>
                </c:pt>
                <c:pt idx="57938">
                  <c:v>1.1587600000004653E-3</c:v>
                </c:pt>
                <c:pt idx="57939">
                  <c:v>1.1587800000004654E-3</c:v>
                </c:pt>
                <c:pt idx="57940">
                  <c:v>1.1588000000004655E-3</c:v>
                </c:pt>
                <c:pt idx="57941">
                  <c:v>1.1588200000004656E-3</c:v>
                </c:pt>
                <c:pt idx="57942">
                  <c:v>1.1588400000004657E-3</c:v>
                </c:pt>
                <c:pt idx="57943">
                  <c:v>1.1588600000004658E-3</c:v>
                </c:pt>
                <c:pt idx="57944">
                  <c:v>1.1588800000004659E-3</c:v>
                </c:pt>
                <c:pt idx="57945">
                  <c:v>1.158900000000466E-3</c:v>
                </c:pt>
                <c:pt idx="57946">
                  <c:v>1.1589200000004661E-3</c:v>
                </c:pt>
                <c:pt idx="57947">
                  <c:v>1.1589400000004662E-3</c:v>
                </c:pt>
                <c:pt idx="57948">
                  <c:v>1.1589600000004663E-3</c:v>
                </c:pt>
                <c:pt idx="57949">
                  <c:v>1.1589800000004664E-3</c:v>
                </c:pt>
                <c:pt idx="57950">
                  <c:v>1.1590000000004665E-3</c:v>
                </c:pt>
                <c:pt idx="57951">
                  <c:v>1.1590200000004666E-3</c:v>
                </c:pt>
                <c:pt idx="57952">
                  <c:v>1.1590400000004667E-3</c:v>
                </c:pt>
                <c:pt idx="57953">
                  <c:v>1.1590600000004668E-3</c:v>
                </c:pt>
                <c:pt idx="57954">
                  <c:v>1.1590800000004669E-3</c:v>
                </c:pt>
                <c:pt idx="57955">
                  <c:v>1.159100000000467E-3</c:v>
                </c:pt>
                <c:pt idx="57956">
                  <c:v>1.1591200000004671E-3</c:v>
                </c:pt>
                <c:pt idx="57957">
                  <c:v>1.1591400000004672E-3</c:v>
                </c:pt>
                <c:pt idx="57958">
                  <c:v>1.1591600000004673E-3</c:v>
                </c:pt>
                <c:pt idx="57959">
                  <c:v>1.1591800000004674E-3</c:v>
                </c:pt>
                <c:pt idx="57960">
                  <c:v>1.1592000000004675E-3</c:v>
                </c:pt>
                <c:pt idx="57961">
                  <c:v>1.1592200000004676E-3</c:v>
                </c:pt>
                <c:pt idx="57962">
                  <c:v>1.1592400000004677E-3</c:v>
                </c:pt>
                <c:pt idx="57963">
                  <c:v>1.1592600000004678E-3</c:v>
                </c:pt>
                <c:pt idx="57964">
                  <c:v>1.1592800000004679E-3</c:v>
                </c:pt>
                <c:pt idx="57965">
                  <c:v>1.159300000000468E-3</c:v>
                </c:pt>
                <c:pt idx="57966">
                  <c:v>1.1593200000004681E-3</c:v>
                </c:pt>
                <c:pt idx="57967">
                  <c:v>1.1593400000004682E-3</c:v>
                </c:pt>
                <c:pt idx="57968">
                  <c:v>1.1593600000004683E-3</c:v>
                </c:pt>
                <c:pt idx="57969">
                  <c:v>1.1593800000004684E-3</c:v>
                </c:pt>
                <c:pt idx="57970">
                  <c:v>1.1594000000004685E-3</c:v>
                </c:pt>
                <c:pt idx="57971">
                  <c:v>1.1594200000004686E-3</c:v>
                </c:pt>
                <c:pt idx="57972">
                  <c:v>1.1594400000004687E-3</c:v>
                </c:pt>
                <c:pt idx="57973">
                  <c:v>1.1594600000004688E-3</c:v>
                </c:pt>
                <c:pt idx="57974">
                  <c:v>1.1594800000004689E-3</c:v>
                </c:pt>
                <c:pt idx="57975">
                  <c:v>1.159500000000469E-3</c:v>
                </c:pt>
                <c:pt idx="57976">
                  <c:v>1.1595200000004691E-3</c:v>
                </c:pt>
                <c:pt idx="57977">
                  <c:v>1.1595400000004692E-3</c:v>
                </c:pt>
                <c:pt idx="57978">
                  <c:v>1.1595600000004693E-3</c:v>
                </c:pt>
                <c:pt idx="57979">
                  <c:v>1.1595800000004694E-3</c:v>
                </c:pt>
                <c:pt idx="57980">
                  <c:v>1.1596000000004695E-3</c:v>
                </c:pt>
                <c:pt idx="57981">
                  <c:v>1.1596200000004696E-3</c:v>
                </c:pt>
                <c:pt idx="57982">
                  <c:v>1.1596400000004697E-3</c:v>
                </c:pt>
                <c:pt idx="57983">
                  <c:v>1.1596600000004698E-3</c:v>
                </c:pt>
                <c:pt idx="57984">
                  <c:v>1.1596800000004698E-3</c:v>
                </c:pt>
                <c:pt idx="57985">
                  <c:v>1.1597000000004699E-3</c:v>
                </c:pt>
                <c:pt idx="57986">
                  <c:v>1.15972000000047E-3</c:v>
                </c:pt>
                <c:pt idx="57987">
                  <c:v>1.1597400000004701E-3</c:v>
                </c:pt>
                <c:pt idx="57988">
                  <c:v>1.1597600000004702E-3</c:v>
                </c:pt>
                <c:pt idx="57989">
                  <c:v>1.1597800000004703E-3</c:v>
                </c:pt>
                <c:pt idx="57990">
                  <c:v>1.1598000000004704E-3</c:v>
                </c:pt>
                <c:pt idx="57991">
                  <c:v>1.1598200000004705E-3</c:v>
                </c:pt>
                <c:pt idx="57992">
                  <c:v>1.1598400000004706E-3</c:v>
                </c:pt>
                <c:pt idx="57993">
                  <c:v>1.1598600000004707E-3</c:v>
                </c:pt>
                <c:pt idx="57994">
                  <c:v>1.1598800000004708E-3</c:v>
                </c:pt>
                <c:pt idx="57995">
                  <c:v>1.1599000000004709E-3</c:v>
                </c:pt>
                <c:pt idx="57996">
                  <c:v>1.159920000000471E-3</c:v>
                </c:pt>
                <c:pt idx="57997">
                  <c:v>1.1599400000004711E-3</c:v>
                </c:pt>
                <c:pt idx="57998">
                  <c:v>1.1599600000004712E-3</c:v>
                </c:pt>
                <c:pt idx="57999">
                  <c:v>1.1599800000004713E-3</c:v>
                </c:pt>
                <c:pt idx="58000">
                  <c:v>1.1600000000004714E-3</c:v>
                </c:pt>
                <c:pt idx="58001">
                  <c:v>1.1600200000004715E-3</c:v>
                </c:pt>
                <c:pt idx="58002">
                  <c:v>1.1600400000004716E-3</c:v>
                </c:pt>
                <c:pt idx="58003">
                  <c:v>1.1600600000004717E-3</c:v>
                </c:pt>
                <c:pt idx="58004">
                  <c:v>1.1600800000004718E-3</c:v>
                </c:pt>
                <c:pt idx="58005">
                  <c:v>1.1601000000004719E-3</c:v>
                </c:pt>
                <c:pt idx="58006">
                  <c:v>1.160120000000472E-3</c:v>
                </c:pt>
                <c:pt idx="58007">
                  <c:v>1.1601400000004721E-3</c:v>
                </c:pt>
                <c:pt idx="58008">
                  <c:v>1.1601600000004722E-3</c:v>
                </c:pt>
                <c:pt idx="58009">
                  <c:v>1.1601800000004723E-3</c:v>
                </c:pt>
                <c:pt idx="58010">
                  <c:v>1.1602000000004724E-3</c:v>
                </c:pt>
                <c:pt idx="58011">
                  <c:v>1.1602200000004725E-3</c:v>
                </c:pt>
                <c:pt idx="58012">
                  <c:v>1.1602400000004726E-3</c:v>
                </c:pt>
                <c:pt idx="58013">
                  <c:v>1.1602600000004727E-3</c:v>
                </c:pt>
                <c:pt idx="58014">
                  <c:v>1.1602800000004728E-3</c:v>
                </c:pt>
                <c:pt idx="58015">
                  <c:v>1.1603000000004729E-3</c:v>
                </c:pt>
                <c:pt idx="58016">
                  <c:v>1.160320000000473E-3</c:v>
                </c:pt>
                <c:pt idx="58017">
                  <c:v>1.1603400000004731E-3</c:v>
                </c:pt>
                <c:pt idx="58018">
                  <c:v>1.1603600000004732E-3</c:v>
                </c:pt>
                <c:pt idx="58019">
                  <c:v>1.1603800000004733E-3</c:v>
                </c:pt>
                <c:pt idx="58020">
                  <c:v>1.1604000000004734E-3</c:v>
                </c:pt>
                <c:pt idx="58021">
                  <c:v>1.1604200000004735E-3</c:v>
                </c:pt>
                <c:pt idx="58022">
                  <c:v>1.1604400000004736E-3</c:v>
                </c:pt>
                <c:pt idx="58023">
                  <c:v>1.1604600000004737E-3</c:v>
                </c:pt>
                <c:pt idx="58024">
                  <c:v>1.1604800000004738E-3</c:v>
                </c:pt>
                <c:pt idx="58025">
                  <c:v>1.1605000000004739E-3</c:v>
                </c:pt>
                <c:pt idx="58026">
                  <c:v>1.160520000000474E-3</c:v>
                </c:pt>
                <c:pt idx="58027">
                  <c:v>1.1605400000004741E-3</c:v>
                </c:pt>
                <c:pt idx="58028">
                  <c:v>1.1605600000004742E-3</c:v>
                </c:pt>
                <c:pt idx="58029">
                  <c:v>1.1605800000004743E-3</c:v>
                </c:pt>
                <c:pt idx="58030">
                  <c:v>1.1606000000004744E-3</c:v>
                </c:pt>
                <c:pt idx="58031">
                  <c:v>1.1606200000004745E-3</c:v>
                </c:pt>
                <c:pt idx="58032">
                  <c:v>1.1606400000004746E-3</c:v>
                </c:pt>
                <c:pt idx="58033">
                  <c:v>1.1606600000004747E-3</c:v>
                </c:pt>
                <c:pt idx="58034">
                  <c:v>1.1606800000004748E-3</c:v>
                </c:pt>
                <c:pt idx="58035">
                  <c:v>1.1607000000004749E-3</c:v>
                </c:pt>
                <c:pt idx="58036">
                  <c:v>1.1607200000004749E-3</c:v>
                </c:pt>
                <c:pt idx="58037">
                  <c:v>1.160740000000475E-3</c:v>
                </c:pt>
                <c:pt idx="58038">
                  <c:v>1.1607600000004751E-3</c:v>
                </c:pt>
                <c:pt idx="58039">
                  <c:v>1.1607800000004752E-3</c:v>
                </c:pt>
                <c:pt idx="58040">
                  <c:v>1.1608000000004753E-3</c:v>
                </c:pt>
                <c:pt idx="58041">
                  <c:v>1.1608200000004754E-3</c:v>
                </c:pt>
                <c:pt idx="58042">
                  <c:v>1.1608400000004755E-3</c:v>
                </c:pt>
                <c:pt idx="58043">
                  <c:v>1.1608600000004756E-3</c:v>
                </c:pt>
                <c:pt idx="58044">
                  <c:v>1.1608800000004757E-3</c:v>
                </c:pt>
                <c:pt idx="58045">
                  <c:v>1.1609000000004758E-3</c:v>
                </c:pt>
                <c:pt idx="58046">
                  <c:v>1.1609200000004759E-3</c:v>
                </c:pt>
                <c:pt idx="58047">
                  <c:v>1.160940000000476E-3</c:v>
                </c:pt>
                <c:pt idx="58048">
                  <c:v>1.1609600000004761E-3</c:v>
                </c:pt>
                <c:pt idx="58049">
                  <c:v>1.1609800000004762E-3</c:v>
                </c:pt>
                <c:pt idx="58050">
                  <c:v>1.1610000000004763E-3</c:v>
                </c:pt>
                <c:pt idx="58051">
                  <c:v>1.1610200000004764E-3</c:v>
                </c:pt>
                <c:pt idx="58052">
                  <c:v>1.1610400000004765E-3</c:v>
                </c:pt>
                <c:pt idx="58053">
                  <c:v>1.1610600000004766E-3</c:v>
                </c:pt>
                <c:pt idx="58054">
                  <c:v>1.1610800000004767E-3</c:v>
                </c:pt>
                <c:pt idx="58055">
                  <c:v>1.1611000000004768E-3</c:v>
                </c:pt>
                <c:pt idx="58056">
                  <c:v>1.1611200000004769E-3</c:v>
                </c:pt>
                <c:pt idx="58057">
                  <c:v>1.161140000000477E-3</c:v>
                </c:pt>
                <c:pt idx="58058">
                  <c:v>1.1611600000004771E-3</c:v>
                </c:pt>
                <c:pt idx="58059">
                  <c:v>1.1611800000004772E-3</c:v>
                </c:pt>
                <c:pt idx="58060">
                  <c:v>1.1612000000004773E-3</c:v>
                </c:pt>
                <c:pt idx="58061">
                  <c:v>1.1612200000004774E-3</c:v>
                </c:pt>
                <c:pt idx="58062">
                  <c:v>1.1612400000004775E-3</c:v>
                </c:pt>
                <c:pt idx="58063">
                  <c:v>1.1612600000004776E-3</c:v>
                </c:pt>
                <c:pt idx="58064">
                  <c:v>1.1612800000004777E-3</c:v>
                </c:pt>
                <c:pt idx="58065">
                  <c:v>1.1613000000004778E-3</c:v>
                </c:pt>
                <c:pt idx="58066">
                  <c:v>1.1613200000004779E-3</c:v>
                </c:pt>
                <c:pt idx="58067">
                  <c:v>1.161340000000478E-3</c:v>
                </c:pt>
                <c:pt idx="58068">
                  <c:v>1.1613600000004781E-3</c:v>
                </c:pt>
                <c:pt idx="58069">
                  <c:v>1.1613800000004782E-3</c:v>
                </c:pt>
                <c:pt idx="58070">
                  <c:v>1.1614000000004783E-3</c:v>
                </c:pt>
                <c:pt idx="58071">
                  <c:v>1.1614200000004784E-3</c:v>
                </c:pt>
                <c:pt idx="58072">
                  <c:v>1.1614400000004785E-3</c:v>
                </c:pt>
                <c:pt idx="58073">
                  <c:v>1.1614600000004786E-3</c:v>
                </c:pt>
                <c:pt idx="58074">
                  <c:v>1.1614800000004787E-3</c:v>
                </c:pt>
                <c:pt idx="58075">
                  <c:v>1.1615000000004788E-3</c:v>
                </c:pt>
                <c:pt idx="58076">
                  <c:v>1.1615200000004789E-3</c:v>
                </c:pt>
                <c:pt idx="58077">
                  <c:v>1.161540000000479E-3</c:v>
                </c:pt>
                <c:pt idx="58078">
                  <c:v>1.1615600000004791E-3</c:v>
                </c:pt>
                <c:pt idx="58079">
                  <c:v>1.1615800000004792E-3</c:v>
                </c:pt>
                <c:pt idx="58080">
                  <c:v>1.1616000000004793E-3</c:v>
                </c:pt>
                <c:pt idx="58081">
                  <c:v>1.1616200000004794E-3</c:v>
                </c:pt>
                <c:pt idx="58082">
                  <c:v>1.1616400000004795E-3</c:v>
                </c:pt>
                <c:pt idx="58083">
                  <c:v>1.1616600000004796E-3</c:v>
                </c:pt>
                <c:pt idx="58084">
                  <c:v>1.1616800000004797E-3</c:v>
                </c:pt>
                <c:pt idx="58085">
                  <c:v>1.1617000000004798E-3</c:v>
                </c:pt>
                <c:pt idx="58086">
                  <c:v>1.1617200000004799E-3</c:v>
                </c:pt>
                <c:pt idx="58087">
                  <c:v>1.1617400000004799E-3</c:v>
                </c:pt>
                <c:pt idx="58088">
                  <c:v>1.16176000000048E-3</c:v>
                </c:pt>
                <c:pt idx="58089">
                  <c:v>1.1617800000004801E-3</c:v>
                </c:pt>
                <c:pt idx="58090">
                  <c:v>1.1618000000004802E-3</c:v>
                </c:pt>
                <c:pt idx="58091">
                  <c:v>1.1618200000004803E-3</c:v>
                </c:pt>
                <c:pt idx="58092">
                  <c:v>1.1618400000004804E-3</c:v>
                </c:pt>
                <c:pt idx="58093">
                  <c:v>1.1618600000004805E-3</c:v>
                </c:pt>
                <c:pt idx="58094">
                  <c:v>1.1618800000004806E-3</c:v>
                </c:pt>
                <c:pt idx="58095">
                  <c:v>1.1619000000004807E-3</c:v>
                </c:pt>
                <c:pt idx="58096">
                  <c:v>1.1619200000004808E-3</c:v>
                </c:pt>
                <c:pt idx="58097">
                  <c:v>1.1619400000004809E-3</c:v>
                </c:pt>
                <c:pt idx="58098">
                  <c:v>1.161960000000481E-3</c:v>
                </c:pt>
                <c:pt idx="58099">
                  <c:v>1.1619800000004811E-3</c:v>
                </c:pt>
                <c:pt idx="58100">
                  <c:v>1.1620000000004812E-3</c:v>
                </c:pt>
                <c:pt idx="58101">
                  <c:v>1.1620200000004813E-3</c:v>
                </c:pt>
                <c:pt idx="58102">
                  <c:v>1.1620400000004814E-3</c:v>
                </c:pt>
                <c:pt idx="58103">
                  <c:v>1.1620600000004815E-3</c:v>
                </c:pt>
                <c:pt idx="58104">
                  <c:v>1.1620800000004816E-3</c:v>
                </c:pt>
                <c:pt idx="58105">
                  <c:v>1.1621000000004817E-3</c:v>
                </c:pt>
                <c:pt idx="58106">
                  <c:v>1.1621200000004818E-3</c:v>
                </c:pt>
                <c:pt idx="58107">
                  <c:v>1.1621400000004819E-3</c:v>
                </c:pt>
                <c:pt idx="58108">
                  <c:v>1.162160000000482E-3</c:v>
                </c:pt>
                <c:pt idx="58109">
                  <c:v>1.1621800000004821E-3</c:v>
                </c:pt>
                <c:pt idx="58110">
                  <c:v>1.1622000000004822E-3</c:v>
                </c:pt>
                <c:pt idx="58111">
                  <c:v>1.1622200000004823E-3</c:v>
                </c:pt>
                <c:pt idx="58112">
                  <c:v>1.1622400000004824E-3</c:v>
                </c:pt>
                <c:pt idx="58113">
                  <c:v>1.1622600000004825E-3</c:v>
                </c:pt>
                <c:pt idx="58114">
                  <c:v>1.1622800000004826E-3</c:v>
                </c:pt>
                <c:pt idx="58115">
                  <c:v>1.1623000000004827E-3</c:v>
                </c:pt>
                <c:pt idx="58116">
                  <c:v>1.1623200000004828E-3</c:v>
                </c:pt>
                <c:pt idx="58117">
                  <c:v>1.1623400000004829E-3</c:v>
                </c:pt>
                <c:pt idx="58118">
                  <c:v>1.162360000000483E-3</c:v>
                </c:pt>
                <c:pt idx="58119">
                  <c:v>1.1623800000004831E-3</c:v>
                </c:pt>
                <c:pt idx="58120">
                  <c:v>1.1624000000004832E-3</c:v>
                </c:pt>
                <c:pt idx="58121">
                  <c:v>1.1624200000004833E-3</c:v>
                </c:pt>
                <c:pt idx="58122">
                  <c:v>1.1624400000004834E-3</c:v>
                </c:pt>
                <c:pt idx="58123">
                  <c:v>1.1624600000004835E-3</c:v>
                </c:pt>
                <c:pt idx="58124">
                  <c:v>1.1624800000004836E-3</c:v>
                </c:pt>
                <c:pt idx="58125">
                  <c:v>1.1625000000004837E-3</c:v>
                </c:pt>
                <c:pt idx="58126">
                  <c:v>1.1625200000004838E-3</c:v>
                </c:pt>
                <c:pt idx="58127">
                  <c:v>1.1625400000004839E-3</c:v>
                </c:pt>
                <c:pt idx="58128">
                  <c:v>1.162560000000484E-3</c:v>
                </c:pt>
                <c:pt idx="58129">
                  <c:v>1.1625800000004841E-3</c:v>
                </c:pt>
                <c:pt idx="58130">
                  <c:v>1.1626000000004842E-3</c:v>
                </c:pt>
                <c:pt idx="58131">
                  <c:v>1.1626200000004843E-3</c:v>
                </c:pt>
                <c:pt idx="58132">
                  <c:v>1.1626400000004844E-3</c:v>
                </c:pt>
                <c:pt idx="58133">
                  <c:v>1.1626600000004845E-3</c:v>
                </c:pt>
                <c:pt idx="58134">
                  <c:v>1.1626800000004846E-3</c:v>
                </c:pt>
                <c:pt idx="58135">
                  <c:v>1.1627000000004847E-3</c:v>
                </c:pt>
                <c:pt idx="58136">
                  <c:v>1.1627200000004848E-3</c:v>
                </c:pt>
                <c:pt idx="58137">
                  <c:v>1.1627400000004849E-3</c:v>
                </c:pt>
                <c:pt idx="58138">
                  <c:v>1.162760000000485E-3</c:v>
                </c:pt>
                <c:pt idx="58139">
                  <c:v>1.162780000000485E-3</c:v>
                </c:pt>
                <c:pt idx="58140">
                  <c:v>1.1628000000004851E-3</c:v>
                </c:pt>
                <c:pt idx="58141">
                  <c:v>1.1628200000004852E-3</c:v>
                </c:pt>
                <c:pt idx="58142">
                  <c:v>1.1628400000004853E-3</c:v>
                </c:pt>
                <c:pt idx="58143">
                  <c:v>1.1628600000004854E-3</c:v>
                </c:pt>
                <c:pt idx="58144">
                  <c:v>1.1628800000004855E-3</c:v>
                </c:pt>
                <c:pt idx="58145">
                  <c:v>1.1629000000004856E-3</c:v>
                </c:pt>
                <c:pt idx="58146">
                  <c:v>1.1629200000004857E-3</c:v>
                </c:pt>
                <c:pt idx="58147">
                  <c:v>1.1629400000004858E-3</c:v>
                </c:pt>
                <c:pt idx="58148">
                  <c:v>1.1629600000004859E-3</c:v>
                </c:pt>
                <c:pt idx="58149">
                  <c:v>1.162980000000486E-3</c:v>
                </c:pt>
                <c:pt idx="58150">
                  <c:v>1.1630000000004861E-3</c:v>
                </c:pt>
                <c:pt idx="58151">
                  <c:v>1.1630200000004862E-3</c:v>
                </c:pt>
                <c:pt idx="58152">
                  <c:v>1.1630400000004863E-3</c:v>
                </c:pt>
                <c:pt idx="58153">
                  <c:v>1.1630600000004864E-3</c:v>
                </c:pt>
                <c:pt idx="58154">
                  <c:v>1.1630800000004865E-3</c:v>
                </c:pt>
                <c:pt idx="58155">
                  <c:v>1.1631000000004866E-3</c:v>
                </c:pt>
                <c:pt idx="58156">
                  <c:v>1.1631200000004867E-3</c:v>
                </c:pt>
                <c:pt idx="58157">
                  <c:v>1.1631400000004868E-3</c:v>
                </c:pt>
                <c:pt idx="58158">
                  <c:v>1.1631600000004869E-3</c:v>
                </c:pt>
                <c:pt idx="58159">
                  <c:v>1.163180000000487E-3</c:v>
                </c:pt>
                <c:pt idx="58160">
                  <c:v>1.1632000000004871E-3</c:v>
                </c:pt>
                <c:pt idx="58161">
                  <c:v>1.1632200000004872E-3</c:v>
                </c:pt>
                <c:pt idx="58162">
                  <c:v>1.1632400000004873E-3</c:v>
                </c:pt>
                <c:pt idx="58163">
                  <c:v>1.1632600000004874E-3</c:v>
                </c:pt>
                <c:pt idx="58164">
                  <c:v>1.1632800000004875E-3</c:v>
                </c:pt>
                <c:pt idx="58165">
                  <c:v>1.1633000000004876E-3</c:v>
                </c:pt>
                <c:pt idx="58166">
                  <c:v>1.1633200000004877E-3</c:v>
                </c:pt>
                <c:pt idx="58167">
                  <c:v>1.1633400000004878E-3</c:v>
                </c:pt>
                <c:pt idx="58168">
                  <c:v>1.1633600000004879E-3</c:v>
                </c:pt>
                <c:pt idx="58169">
                  <c:v>1.163380000000488E-3</c:v>
                </c:pt>
                <c:pt idx="58170">
                  <c:v>1.1634000000004881E-3</c:v>
                </c:pt>
                <c:pt idx="58171">
                  <c:v>1.1634200000004882E-3</c:v>
                </c:pt>
                <c:pt idx="58172">
                  <c:v>1.1634400000004883E-3</c:v>
                </c:pt>
                <c:pt idx="58173">
                  <c:v>1.1634600000004884E-3</c:v>
                </c:pt>
                <c:pt idx="58174">
                  <c:v>1.1634800000004885E-3</c:v>
                </c:pt>
                <c:pt idx="58175">
                  <c:v>1.1635000000004886E-3</c:v>
                </c:pt>
                <c:pt idx="58176">
                  <c:v>1.1635200000004887E-3</c:v>
                </c:pt>
                <c:pt idx="58177">
                  <c:v>1.1635400000004888E-3</c:v>
                </c:pt>
                <c:pt idx="58178">
                  <c:v>1.1635600000004889E-3</c:v>
                </c:pt>
                <c:pt idx="58179">
                  <c:v>1.163580000000489E-3</c:v>
                </c:pt>
                <c:pt idx="58180">
                  <c:v>1.1636000000004891E-3</c:v>
                </c:pt>
                <c:pt idx="58181">
                  <c:v>1.1636200000004892E-3</c:v>
                </c:pt>
                <c:pt idx="58182">
                  <c:v>1.1636400000004893E-3</c:v>
                </c:pt>
                <c:pt idx="58183">
                  <c:v>1.1636600000004894E-3</c:v>
                </c:pt>
                <c:pt idx="58184">
                  <c:v>1.1636800000004895E-3</c:v>
                </c:pt>
                <c:pt idx="58185">
                  <c:v>1.1637000000004896E-3</c:v>
                </c:pt>
                <c:pt idx="58186">
                  <c:v>1.1637200000004897E-3</c:v>
                </c:pt>
                <c:pt idx="58187">
                  <c:v>1.1637400000004898E-3</c:v>
                </c:pt>
                <c:pt idx="58188">
                  <c:v>1.1637600000004899E-3</c:v>
                </c:pt>
                <c:pt idx="58189">
                  <c:v>1.16378000000049E-3</c:v>
                </c:pt>
                <c:pt idx="58190">
                  <c:v>1.1638000000004901E-3</c:v>
                </c:pt>
                <c:pt idx="58191">
                  <c:v>1.1638200000004901E-3</c:v>
                </c:pt>
                <c:pt idx="58192">
                  <c:v>1.1638400000004902E-3</c:v>
                </c:pt>
                <c:pt idx="58193">
                  <c:v>1.1638600000004903E-3</c:v>
                </c:pt>
                <c:pt idx="58194">
                  <c:v>1.1638800000004904E-3</c:v>
                </c:pt>
                <c:pt idx="58195">
                  <c:v>1.1639000000004905E-3</c:v>
                </c:pt>
                <c:pt idx="58196">
                  <c:v>1.1639200000004906E-3</c:v>
                </c:pt>
                <c:pt idx="58197">
                  <c:v>1.1639400000004907E-3</c:v>
                </c:pt>
                <c:pt idx="58198">
                  <c:v>1.1639600000004908E-3</c:v>
                </c:pt>
                <c:pt idx="58199">
                  <c:v>1.1639800000004909E-3</c:v>
                </c:pt>
                <c:pt idx="58200">
                  <c:v>1.164000000000491E-3</c:v>
                </c:pt>
                <c:pt idx="58201">
                  <c:v>1.1640200000004911E-3</c:v>
                </c:pt>
                <c:pt idx="58202">
                  <c:v>1.1640400000004912E-3</c:v>
                </c:pt>
                <c:pt idx="58203">
                  <c:v>1.1640600000004913E-3</c:v>
                </c:pt>
                <c:pt idx="58204">
                  <c:v>1.1640800000004914E-3</c:v>
                </c:pt>
                <c:pt idx="58205">
                  <c:v>1.1641000000004915E-3</c:v>
                </c:pt>
                <c:pt idx="58206">
                  <c:v>1.1641200000004916E-3</c:v>
                </c:pt>
                <c:pt idx="58207">
                  <c:v>1.1641400000004917E-3</c:v>
                </c:pt>
                <c:pt idx="58208">
                  <c:v>1.1641600000004918E-3</c:v>
                </c:pt>
                <c:pt idx="58209">
                  <c:v>1.1641800000004919E-3</c:v>
                </c:pt>
                <c:pt idx="58210">
                  <c:v>1.164200000000492E-3</c:v>
                </c:pt>
                <c:pt idx="58211">
                  <c:v>1.1642200000004921E-3</c:v>
                </c:pt>
                <c:pt idx="58212">
                  <c:v>1.1642400000004922E-3</c:v>
                </c:pt>
                <c:pt idx="58213">
                  <c:v>1.1642600000004923E-3</c:v>
                </c:pt>
                <c:pt idx="58214">
                  <c:v>1.1642800000004924E-3</c:v>
                </c:pt>
                <c:pt idx="58215">
                  <c:v>1.1643000000004925E-3</c:v>
                </c:pt>
                <c:pt idx="58216">
                  <c:v>1.1643200000004926E-3</c:v>
                </c:pt>
                <c:pt idx="58217">
                  <c:v>1.1643400000004927E-3</c:v>
                </c:pt>
                <c:pt idx="58218">
                  <c:v>1.1643600000004928E-3</c:v>
                </c:pt>
                <c:pt idx="58219">
                  <c:v>1.1643800000004929E-3</c:v>
                </c:pt>
                <c:pt idx="58220">
                  <c:v>1.164400000000493E-3</c:v>
                </c:pt>
                <c:pt idx="58221">
                  <c:v>1.1644200000004931E-3</c:v>
                </c:pt>
                <c:pt idx="58222">
                  <c:v>1.1644400000004932E-3</c:v>
                </c:pt>
                <c:pt idx="58223">
                  <c:v>1.1644600000004933E-3</c:v>
                </c:pt>
                <c:pt idx="58224">
                  <c:v>1.1644800000004934E-3</c:v>
                </c:pt>
                <c:pt idx="58225">
                  <c:v>1.1645000000004935E-3</c:v>
                </c:pt>
                <c:pt idx="58226">
                  <c:v>1.1645200000004936E-3</c:v>
                </c:pt>
                <c:pt idx="58227">
                  <c:v>1.1645400000004937E-3</c:v>
                </c:pt>
                <c:pt idx="58228">
                  <c:v>1.1645600000004938E-3</c:v>
                </c:pt>
                <c:pt idx="58229">
                  <c:v>1.1645800000004939E-3</c:v>
                </c:pt>
                <c:pt idx="58230">
                  <c:v>1.164600000000494E-3</c:v>
                </c:pt>
                <c:pt idx="58231">
                  <c:v>1.1646200000004941E-3</c:v>
                </c:pt>
                <c:pt idx="58232">
                  <c:v>1.1646400000004942E-3</c:v>
                </c:pt>
                <c:pt idx="58233">
                  <c:v>1.1646600000004943E-3</c:v>
                </c:pt>
                <c:pt idx="58234">
                  <c:v>1.1646800000004944E-3</c:v>
                </c:pt>
                <c:pt idx="58235">
                  <c:v>1.1647000000004945E-3</c:v>
                </c:pt>
                <c:pt idx="58236">
                  <c:v>1.1647200000004946E-3</c:v>
                </c:pt>
                <c:pt idx="58237">
                  <c:v>1.1647400000004947E-3</c:v>
                </c:pt>
                <c:pt idx="58238">
                  <c:v>1.1647600000004948E-3</c:v>
                </c:pt>
                <c:pt idx="58239">
                  <c:v>1.1647800000004949E-3</c:v>
                </c:pt>
                <c:pt idx="58240">
                  <c:v>1.164800000000495E-3</c:v>
                </c:pt>
                <c:pt idx="58241">
                  <c:v>1.1648200000004951E-3</c:v>
                </c:pt>
                <c:pt idx="58242">
                  <c:v>1.1648400000004951E-3</c:v>
                </c:pt>
                <c:pt idx="58243">
                  <c:v>1.1648600000004952E-3</c:v>
                </c:pt>
                <c:pt idx="58244">
                  <c:v>1.1648800000004953E-3</c:v>
                </c:pt>
                <c:pt idx="58245">
                  <c:v>1.1649000000004954E-3</c:v>
                </c:pt>
                <c:pt idx="58246">
                  <c:v>1.1649200000004955E-3</c:v>
                </c:pt>
                <c:pt idx="58247">
                  <c:v>1.1649400000004956E-3</c:v>
                </c:pt>
                <c:pt idx="58248">
                  <c:v>1.1649600000004957E-3</c:v>
                </c:pt>
                <c:pt idx="58249">
                  <c:v>1.1649800000004958E-3</c:v>
                </c:pt>
                <c:pt idx="58250">
                  <c:v>1.1650000000004959E-3</c:v>
                </c:pt>
                <c:pt idx="58251">
                  <c:v>1.165020000000496E-3</c:v>
                </c:pt>
                <c:pt idx="58252">
                  <c:v>1.1650400000004961E-3</c:v>
                </c:pt>
                <c:pt idx="58253">
                  <c:v>1.1650600000004962E-3</c:v>
                </c:pt>
                <c:pt idx="58254">
                  <c:v>1.1650800000004963E-3</c:v>
                </c:pt>
                <c:pt idx="58255">
                  <c:v>1.1651000000004964E-3</c:v>
                </c:pt>
                <c:pt idx="58256">
                  <c:v>1.1651200000004965E-3</c:v>
                </c:pt>
                <c:pt idx="58257">
                  <c:v>1.1651400000004966E-3</c:v>
                </c:pt>
                <c:pt idx="58258">
                  <c:v>1.1651600000004967E-3</c:v>
                </c:pt>
                <c:pt idx="58259">
                  <c:v>1.1651800000004968E-3</c:v>
                </c:pt>
                <c:pt idx="58260">
                  <c:v>1.1652000000004969E-3</c:v>
                </c:pt>
                <c:pt idx="58261">
                  <c:v>1.165220000000497E-3</c:v>
                </c:pt>
                <c:pt idx="58262">
                  <c:v>1.1652400000004971E-3</c:v>
                </c:pt>
                <c:pt idx="58263">
                  <c:v>1.1652600000004972E-3</c:v>
                </c:pt>
                <c:pt idx="58264">
                  <c:v>1.1652800000004973E-3</c:v>
                </c:pt>
                <c:pt idx="58265">
                  <c:v>1.1653000000004974E-3</c:v>
                </c:pt>
                <c:pt idx="58266">
                  <c:v>1.1653200000004975E-3</c:v>
                </c:pt>
                <c:pt idx="58267">
                  <c:v>1.1653400000004976E-3</c:v>
                </c:pt>
                <c:pt idx="58268">
                  <c:v>1.1653600000004977E-3</c:v>
                </c:pt>
                <c:pt idx="58269">
                  <c:v>1.1653800000004978E-3</c:v>
                </c:pt>
                <c:pt idx="58270">
                  <c:v>1.1654000000004979E-3</c:v>
                </c:pt>
                <c:pt idx="58271">
                  <c:v>1.165420000000498E-3</c:v>
                </c:pt>
                <c:pt idx="58272">
                  <c:v>1.1654400000004981E-3</c:v>
                </c:pt>
                <c:pt idx="58273">
                  <c:v>1.1654600000004982E-3</c:v>
                </c:pt>
                <c:pt idx="58274">
                  <c:v>1.1654800000004983E-3</c:v>
                </c:pt>
                <c:pt idx="58275">
                  <c:v>1.1655000000004984E-3</c:v>
                </c:pt>
                <c:pt idx="58276">
                  <c:v>1.1655200000004985E-3</c:v>
                </c:pt>
                <c:pt idx="58277">
                  <c:v>1.1655400000004986E-3</c:v>
                </c:pt>
                <c:pt idx="58278">
                  <c:v>1.1655600000004987E-3</c:v>
                </c:pt>
                <c:pt idx="58279">
                  <c:v>1.1655800000004988E-3</c:v>
                </c:pt>
                <c:pt idx="58280">
                  <c:v>1.1656000000004989E-3</c:v>
                </c:pt>
                <c:pt idx="58281">
                  <c:v>1.165620000000499E-3</c:v>
                </c:pt>
                <c:pt idx="58282">
                  <c:v>1.1656400000004991E-3</c:v>
                </c:pt>
                <c:pt idx="58283">
                  <c:v>1.1656600000004992E-3</c:v>
                </c:pt>
                <c:pt idx="58284">
                  <c:v>1.1656800000004993E-3</c:v>
                </c:pt>
                <c:pt idx="58285">
                  <c:v>1.1657000000004994E-3</c:v>
                </c:pt>
                <c:pt idx="58286">
                  <c:v>1.1657200000004995E-3</c:v>
                </c:pt>
                <c:pt idx="58287">
                  <c:v>1.1657400000004996E-3</c:v>
                </c:pt>
                <c:pt idx="58288">
                  <c:v>1.1657600000004997E-3</c:v>
                </c:pt>
                <c:pt idx="58289">
                  <c:v>1.1657800000004998E-3</c:v>
                </c:pt>
                <c:pt idx="58290">
                  <c:v>1.1658000000004999E-3</c:v>
                </c:pt>
                <c:pt idx="58291">
                  <c:v>1.1658200000005E-3</c:v>
                </c:pt>
                <c:pt idx="58292">
                  <c:v>1.1658400000005001E-3</c:v>
                </c:pt>
                <c:pt idx="58293">
                  <c:v>1.1658600000005002E-3</c:v>
                </c:pt>
                <c:pt idx="58294">
                  <c:v>1.1658800000005002E-3</c:v>
                </c:pt>
                <c:pt idx="58295">
                  <c:v>1.1659000000005003E-3</c:v>
                </c:pt>
                <c:pt idx="58296">
                  <c:v>1.1659200000005004E-3</c:v>
                </c:pt>
                <c:pt idx="58297">
                  <c:v>1.1659400000005005E-3</c:v>
                </c:pt>
                <c:pt idx="58298">
                  <c:v>1.1659600000005006E-3</c:v>
                </c:pt>
                <c:pt idx="58299">
                  <c:v>1.1659800000005007E-3</c:v>
                </c:pt>
                <c:pt idx="58300">
                  <c:v>1.1660000000005008E-3</c:v>
                </c:pt>
                <c:pt idx="58301">
                  <c:v>1.1660200000005009E-3</c:v>
                </c:pt>
                <c:pt idx="58302">
                  <c:v>1.166040000000501E-3</c:v>
                </c:pt>
                <c:pt idx="58303">
                  <c:v>1.1660600000005011E-3</c:v>
                </c:pt>
                <c:pt idx="58304">
                  <c:v>1.1660800000005012E-3</c:v>
                </c:pt>
                <c:pt idx="58305">
                  <c:v>1.1661000000005013E-3</c:v>
                </c:pt>
                <c:pt idx="58306">
                  <c:v>1.1661200000005014E-3</c:v>
                </c:pt>
                <c:pt idx="58307">
                  <c:v>1.1661400000005015E-3</c:v>
                </c:pt>
                <c:pt idx="58308">
                  <c:v>1.1661600000005016E-3</c:v>
                </c:pt>
                <c:pt idx="58309">
                  <c:v>1.1661800000005017E-3</c:v>
                </c:pt>
                <c:pt idx="58310">
                  <c:v>1.1662000000005018E-3</c:v>
                </c:pt>
                <c:pt idx="58311">
                  <c:v>1.1662200000005019E-3</c:v>
                </c:pt>
                <c:pt idx="58312">
                  <c:v>1.166240000000502E-3</c:v>
                </c:pt>
                <c:pt idx="58313">
                  <c:v>1.1662600000005021E-3</c:v>
                </c:pt>
                <c:pt idx="58314">
                  <c:v>1.1662800000005022E-3</c:v>
                </c:pt>
                <c:pt idx="58315">
                  <c:v>1.1663000000005023E-3</c:v>
                </c:pt>
                <c:pt idx="58316">
                  <c:v>1.1663200000005024E-3</c:v>
                </c:pt>
                <c:pt idx="58317">
                  <c:v>1.1663400000005025E-3</c:v>
                </c:pt>
                <c:pt idx="58318">
                  <c:v>1.1663600000005026E-3</c:v>
                </c:pt>
                <c:pt idx="58319">
                  <c:v>1.1663800000005027E-3</c:v>
                </c:pt>
                <c:pt idx="58320">
                  <c:v>1.1664000000005028E-3</c:v>
                </c:pt>
                <c:pt idx="58321">
                  <c:v>1.1664200000005029E-3</c:v>
                </c:pt>
                <c:pt idx="58322">
                  <c:v>1.166440000000503E-3</c:v>
                </c:pt>
                <c:pt idx="58323">
                  <c:v>1.1664600000005031E-3</c:v>
                </c:pt>
                <c:pt idx="58324">
                  <c:v>1.1664800000005032E-3</c:v>
                </c:pt>
                <c:pt idx="58325">
                  <c:v>1.1665000000005033E-3</c:v>
                </c:pt>
                <c:pt idx="58326">
                  <c:v>1.1665200000005034E-3</c:v>
                </c:pt>
                <c:pt idx="58327">
                  <c:v>1.1665400000005035E-3</c:v>
                </c:pt>
                <c:pt idx="58328">
                  <c:v>1.1665600000005036E-3</c:v>
                </c:pt>
                <c:pt idx="58329">
                  <c:v>1.1665800000005037E-3</c:v>
                </c:pt>
                <c:pt idx="58330">
                  <c:v>1.1666000000005038E-3</c:v>
                </c:pt>
                <c:pt idx="58331">
                  <c:v>1.1666200000005039E-3</c:v>
                </c:pt>
                <c:pt idx="58332">
                  <c:v>1.166640000000504E-3</c:v>
                </c:pt>
                <c:pt idx="58333">
                  <c:v>1.1666600000005041E-3</c:v>
                </c:pt>
                <c:pt idx="58334">
                  <c:v>1.1666800000005042E-3</c:v>
                </c:pt>
                <c:pt idx="58335">
                  <c:v>1.1667000000005043E-3</c:v>
                </c:pt>
                <c:pt idx="58336">
                  <c:v>1.1667200000005044E-3</c:v>
                </c:pt>
                <c:pt idx="58337">
                  <c:v>1.1667400000005045E-3</c:v>
                </c:pt>
                <c:pt idx="58338">
                  <c:v>1.1667600000005046E-3</c:v>
                </c:pt>
                <c:pt idx="58339">
                  <c:v>1.1667800000005047E-3</c:v>
                </c:pt>
                <c:pt idx="58340">
                  <c:v>1.1668000000005048E-3</c:v>
                </c:pt>
                <c:pt idx="58341">
                  <c:v>1.1668200000005049E-3</c:v>
                </c:pt>
                <c:pt idx="58342">
                  <c:v>1.166840000000505E-3</c:v>
                </c:pt>
                <c:pt idx="58343">
                  <c:v>1.1668600000005051E-3</c:v>
                </c:pt>
                <c:pt idx="58344">
                  <c:v>1.1668800000005052E-3</c:v>
                </c:pt>
                <c:pt idx="58345">
                  <c:v>1.1669000000005053E-3</c:v>
                </c:pt>
                <c:pt idx="58346">
                  <c:v>1.1669200000005053E-3</c:v>
                </c:pt>
                <c:pt idx="58347">
                  <c:v>1.1669400000005054E-3</c:v>
                </c:pt>
                <c:pt idx="58348">
                  <c:v>1.1669600000005055E-3</c:v>
                </c:pt>
                <c:pt idx="58349">
                  <c:v>1.1669800000005056E-3</c:v>
                </c:pt>
                <c:pt idx="58350">
                  <c:v>1.1670000000005057E-3</c:v>
                </c:pt>
                <c:pt idx="58351">
                  <c:v>1.1670200000005058E-3</c:v>
                </c:pt>
                <c:pt idx="58352">
                  <c:v>1.1670400000005059E-3</c:v>
                </c:pt>
                <c:pt idx="58353">
                  <c:v>1.167060000000506E-3</c:v>
                </c:pt>
                <c:pt idx="58354">
                  <c:v>1.1670800000005061E-3</c:v>
                </c:pt>
                <c:pt idx="58355">
                  <c:v>1.1671000000005062E-3</c:v>
                </c:pt>
                <c:pt idx="58356">
                  <c:v>1.1671200000005063E-3</c:v>
                </c:pt>
                <c:pt idx="58357">
                  <c:v>1.1671400000005064E-3</c:v>
                </c:pt>
                <c:pt idx="58358">
                  <c:v>1.1671600000005065E-3</c:v>
                </c:pt>
                <c:pt idx="58359">
                  <c:v>1.1671800000005066E-3</c:v>
                </c:pt>
                <c:pt idx="58360">
                  <c:v>1.1672000000005067E-3</c:v>
                </c:pt>
                <c:pt idx="58361">
                  <c:v>1.1672200000005068E-3</c:v>
                </c:pt>
                <c:pt idx="58362">
                  <c:v>1.1672400000005069E-3</c:v>
                </c:pt>
                <c:pt idx="58363">
                  <c:v>1.167260000000507E-3</c:v>
                </c:pt>
                <c:pt idx="58364">
                  <c:v>1.1672800000005071E-3</c:v>
                </c:pt>
                <c:pt idx="58365">
                  <c:v>1.1673000000005072E-3</c:v>
                </c:pt>
                <c:pt idx="58366">
                  <c:v>1.1673200000005073E-3</c:v>
                </c:pt>
                <c:pt idx="58367">
                  <c:v>1.1673400000005074E-3</c:v>
                </c:pt>
                <c:pt idx="58368">
                  <c:v>1.1673600000005075E-3</c:v>
                </c:pt>
                <c:pt idx="58369">
                  <c:v>1.1673800000005076E-3</c:v>
                </c:pt>
                <c:pt idx="58370">
                  <c:v>1.1674000000005077E-3</c:v>
                </c:pt>
                <c:pt idx="58371">
                  <c:v>1.1674200000005078E-3</c:v>
                </c:pt>
                <c:pt idx="58372">
                  <c:v>1.1674400000005079E-3</c:v>
                </c:pt>
                <c:pt idx="58373">
                  <c:v>1.167460000000508E-3</c:v>
                </c:pt>
                <c:pt idx="58374">
                  <c:v>1.1674800000005081E-3</c:v>
                </c:pt>
                <c:pt idx="58375">
                  <c:v>1.1675000000005082E-3</c:v>
                </c:pt>
                <c:pt idx="58376">
                  <c:v>1.1675200000005083E-3</c:v>
                </c:pt>
                <c:pt idx="58377">
                  <c:v>1.1675400000005084E-3</c:v>
                </c:pt>
                <c:pt idx="58378">
                  <c:v>1.1675600000005085E-3</c:v>
                </c:pt>
                <c:pt idx="58379">
                  <c:v>1.1675800000005086E-3</c:v>
                </c:pt>
                <c:pt idx="58380">
                  <c:v>1.1676000000005087E-3</c:v>
                </c:pt>
                <c:pt idx="58381">
                  <c:v>1.1676200000005088E-3</c:v>
                </c:pt>
                <c:pt idx="58382">
                  <c:v>1.1676400000005089E-3</c:v>
                </c:pt>
                <c:pt idx="58383">
                  <c:v>1.167660000000509E-3</c:v>
                </c:pt>
                <c:pt idx="58384">
                  <c:v>1.1676800000005091E-3</c:v>
                </c:pt>
                <c:pt idx="58385">
                  <c:v>1.1677000000005092E-3</c:v>
                </c:pt>
                <c:pt idx="58386">
                  <c:v>1.1677200000005093E-3</c:v>
                </c:pt>
                <c:pt idx="58387">
                  <c:v>1.1677400000005094E-3</c:v>
                </c:pt>
                <c:pt idx="58388">
                  <c:v>1.1677600000005095E-3</c:v>
                </c:pt>
                <c:pt idx="58389">
                  <c:v>1.1677800000005096E-3</c:v>
                </c:pt>
                <c:pt idx="58390">
                  <c:v>1.1678000000005097E-3</c:v>
                </c:pt>
                <c:pt idx="58391">
                  <c:v>1.1678200000005098E-3</c:v>
                </c:pt>
                <c:pt idx="58392">
                  <c:v>1.1678400000005099E-3</c:v>
                </c:pt>
                <c:pt idx="58393">
                  <c:v>1.16786000000051E-3</c:v>
                </c:pt>
                <c:pt idx="58394">
                  <c:v>1.1678800000005101E-3</c:v>
                </c:pt>
                <c:pt idx="58395">
                  <c:v>1.1679000000005102E-3</c:v>
                </c:pt>
                <c:pt idx="58396">
                  <c:v>1.1679200000005103E-3</c:v>
                </c:pt>
                <c:pt idx="58397">
                  <c:v>1.1679400000005103E-3</c:v>
                </c:pt>
                <c:pt idx="58398">
                  <c:v>1.1679600000005104E-3</c:v>
                </c:pt>
                <c:pt idx="58399">
                  <c:v>1.1679800000005105E-3</c:v>
                </c:pt>
                <c:pt idx="58400">
                  <c:v>1.1680000000005106E-3</c:v>
                </c:pt>
                <c:pt idx="58401">
                  <c:v>1.1680200000005107E-3</c:v>
                </c:pt>
                <c:pt idx="58402">
                  <c:v>1.1680400000005108E-3</c:v>
                </c:pt>
                <c:pt idx="58403">
                  <c:v>1.1680600000005109E-3</c:v>
                </c:pt>
                <c:pt idx="58404">
                  <c:v>1.168080000000511E-3</c:v>
                </c:pt>
                <c:pt idx="58405">
                  <c:v>1.1681000000005111E-3</c:v>
                </c:pt>
                <c:pt idx="58406">
                  <c:v>1.1681200000005112E-3</c:v>
                </c:pt>
                <c:pt idx="58407">
                  <c:v>1.1681400000005113E-3</c:v>
                </c:pt>
                <c:pt idx="58408">
                  <c:v>1.1681600000005114E-3</c:v>
                </c:pt>
                <c:pt idx="58409">
                  <c:v>1.1681800000005115E-3</c:v>
                </c:pt>
                <c:pt idx="58410">
                  <c:v>1.1682000000005116E-3</c:v>
                </c:pt>
                <c:pt idx="58411">
                  <c:v>1.1682200000005117E-3</c:v>
                </c:pt>
                <c:pt idx="58412">
                  <c:v>1.1682400000005118E-3</c:v>
                </c:pt>
                <c:pt idx="58413">
                  <c:v>1.1682600000005119E-3</c:v>
                </c:pt>
                <c:pt idx="58414">
                  <c:v>1.168280000000512E-3</c:v>
                </c:pt>
                <c:pt idx="58415">
                  <c:v>1.1683000000005121E-3</c:v>
                </c:pt>
                <c:pt idx="58416">
                  <c:v>1.1683200000005122E-3</c:v>
                </c:pt>
                <c:pt idx="58417">
                  <c:v>1.1683400000005123E-3</c:v>
                </c:pt>
                <c:pt idx="58418">
                  <c:v>1.1683600000005124E-3</c:v>
                </c:pt>
                <c:pt idx="58419">
                  <c:v>1.1683800000005125E-3</c:v>
                </c:pt>
                <c:pt idx="58420">
                  <c:v>1.1684000000005126E-3</c:v>
                </c:pt>
                <c:pt idx="58421">
                  <c:v>1.1684200000005127E-3</c:v>
                </c:pt>
                <c:pt idx="58422">
                  <c:v>1.1684400000005128E-3</c:v>
                </c:pt>
                <c:pt idx="58423">
                  <c:v>1.1684600000005129E-3</c:v>
                </c:pt>
                <c:pt idx="58424">
                  <c:v>1.168480000000513E-3</c:v>
                </c:pt>
                <c:pt idx="58425">
                  <c:v>1.1685000000005131E-3</c:v>
                </c:pt>
                <c:pt idx="58426">
                  <c:v>1.1685200000005132E-3</c:v>
                </c:pt>
                <c:pt idx="58427">
                  <c:v>1.1685400000005133E-3</c:v>
                </c:pt>
                <c:pt idx="58428">
                  <c:v>1.1685600000005134E-3</c:v>
                </c:pt>
                <c:pt idx="58429">
                  <c:v>1.1685800000005135E-3</c:v>
                </c:pt>
                <c:pt idx="58430">
                  <c:v>1.1686000000005136E-3</c:v>
                </c:pt>
                <c:pt idx="58431">
                  <c:v>1.1686200000005137E-3</c:v>
                </c:pt>
                <c:pt idx="58432">
                  <c:v>1.1686400000005138E-3</c:v>
                </c:pt>
                <c:pt idx="58433">
                  <c:v>1.1686600000005139E-3</c:v>
                </c:pt>
                <c:pt idx="58434">
                  <c:v>1.168680000000514E-3</c:v>
                </c:pt>
                <c:pt idx="58435">
                  <c:v>1.1687000000005141E-3</c:v>
                </c:pt>
                <c:pt idx="58436">
                  <c:v>1.1687200000005142E-3</c:v>
                </c:pt>
                <c:pt idx="58437">
                  <c:v>1.1687400000005143E-3</c:v>
                </c:pt>
                <c:pt idx="58438">
                  <c:v>1.1687600000005144E-3</c:v>
                </c:pt>
                <c:pt idx="58439">
                  <c:v>1.1687800000005145E-3</c:v>
                </c:pt>
                <c:pt idx="58440">
                  <c:v>1.1688000000005146E-3</c:v>
                </c:pt>
                <c:pt idx="58441">
                  <c:v>1.1688200000005147E-3</c:v>
                </c:pt>
                <c:pt idx="58442">
                  <c:v>1.1688400000005148E-3</c:v>
                </c:pt>
                <c:pt idx="58443">
                  <c:v>1.1688600000005149E-3</c:v>
                </c:pt>
                <c:pt idx="58444">
                  <c:v>1.168880000000515E-3</c:v>
                </c:pt>
                <c:pt idx="58445">
                  <c:v>1.1689000000005151E-3</c:v>
                </c:pt>
                <c:pt idx="58446">
                  <c:v>1.1689200000005152E-3</c:v>
                </c:pt>
                <c:pt idx="58447">
                  <c:v>1.1689400000005153E-3</c:v>
                </c:pt>
                <c:pt idx="58448">
                  <c:v>1.1689600000005154E-3</c:v>
                </c:pt>
                <c:pt idx="58449">
                  <c:v>1.1689800000005154E-3</c:v>
                </c:pt>
                <c:pt idx="58450">
                  <c:v>1.1690000000005155E-3</c:v>
                </c:pt>
                <c:pt idx="58451">
                  <c:v>1.1690200000005156E-3</c:v>
                </c:pt>
                <c:pt idx="58452">
                  <c:v>1.1690400000005157E-3</c:v>
                </c:pt>
                <c:pt idx="58453">
                  <c:v>1.1690600000005158E-3</c:v>
                </c:pt>
                <c:pt idx="58454">
                  <c:v>1.1690800000005159E-3</c:v>
                </c:pt>
                <c:pt idx="58455">
                  <c:v>1.169100000000516E-3</c:v>
                </c:pt>
                <c:pt idx="58456">
                  <c:v>1.1691200000005161E-3</c:v>
                </c:pt>
                <c:pt idx="58457">
                  <c:v>1.1691400000005162E-3</c:v>
                </c:pt>
                <c:pt idx="58458">
                  <c:v>1.1691600000005163E-3</c:v>
                </c:pt>
                <c:pt idx="58459">
                  <c:v>1.1691800000005164E-3</c:v>
                </c:pt>
                <c:pt idx="58460">
                  <c:v>1.1692000000005165E-3</c:v>
                </c:pt>
                <c:pt idx="58461">
                  <c:v>1.1692200000005166E-3</c:v>
                </c:pt>
                <c:pt idx="58462">
                  <c:v>1.1692400000005167E-3</c:v>
                </c:pt>
                <c:pt idx="58463">
                  <c:v>1.1692600000005168E-3</c:v>
                </c:pt>
                <c:pt idx="58464">
                  <c:v>1.1692800000005169E-3</c:v>
                </c:pt>
                <c:pt idx="58465">
                  <c:v>1.169300000000517E-3</c:v>
                </c:pt>
                <c:pt idx="58466">
                  <c:v>1.1693200000005171E-3</c:v>
                </c:pt>
                <c:pt idx="58467">
                  <c:v>1.1693400000005172E-3</c:v>
                </c:pt>
                <c:pt idx="58468">
                  <c:v>1.1693600000005173E-3</c:v>
                </c:pt>
                <c:pt idx="58469">
                  <c:v>1.1693800000005174E-3</c:v>
                </c:pt>
                <c:pt idx="58470">
                  <c:v>1.1694000000005175E-3</c:v>
                </c:pt>
                <c:pt idx="58471">
                  <c:v>1.1694200000005176E-3</c:v>
                </c:pt>
                <c:pt idx="58472">
                  <c:v>1.1694400000005177E-3</c:v>
                </c:pt>
                <c:pt idx="58473">
                  <c:v>1.1694600000005178E-3</c:v>
                </c:pt>
                <c:pt idx="58474">
                  <c:v>1.1694800000005179E-3</c:v>
                </c:pt>
                <c:pt idx="58475">
                  <c:v>1.169500000000518E-3</c:v>
                </c:pt>
                <c:pt idx="58476">
                  <c:v>1.1695200000005181E-3</c:v>
                </c:pt>
                <c:pt idx="58477">
                  <c:v>1.1695400000005182E-3</c:v>
                </c:pt>
                <c:pt idx="58478">
                  <c:v>1.1695600000005183E-3</c:v>
                </c:pt>
                <c:pt idx="58479">
                  <c:v>1.1695800000005184E-3</c:v>
                </c:pt>
                <c:pt idx="58480">
                  <c:v>1.1696000000005185E-3</c:v>
                </c:pt>
                <c:pt idx="58481">
                  <c:v>1.1696200000005186E-3</c:v>
                </c:pt>
                <c:pt idx="58482">
                  <c:v>1.1696400000005187E-3</c:v>
                </c:pt>
                <c:pt idx="58483">
                  <c:v>1.1696600000005188E-3</c:v>
                </c:pt>
                <c:pt idx="58484">
                  <c:v>1.1696800000005189E-3</c:v>
                </c:pt>
                <c:pt idx="58485">
                  <c:v>1.169700000000519E-3</c:v>
                </c:pt>
                <c:pt idx="58486">
                  <c:v>1.1697200000005191E-3</c:v>
                </c:pt>
                <c:pt idx="58487">
                  <c:v>1.1697400000005192E-3</c:v>
                </c:pt>
                <c:pt idx="58488">
                  <c:v>1.1697600000005193E-3</c:v>
                </c:pt>
                <c:pt idx="58489">
                  <c:v>1.1697800000005194E-3</c:v>
                </c:pt>
                <c:pt idx="58490">
                  <c:v>1.1698000000005195E-3</c:v>
                </c:pt>
                <c:pt idx="58491">
                  <c:v>1.1698200000005196E-3</c:v>
                </c:pt>
                <c:pt idx="58492">
                  <c:v>1.1698400000005197E-3</c:v>
                </c:pt>
                <c:pt idx="58493">
                  <c:v>1.1698600000005198E-3</c:v>
                </c:pt>
                <c:pt idx="58494">
                  <c:v>1.1698800000005199E-3</c:v>
                </c:pt>
                <c:pt idx="58495">
                  <c:v>1.16990000000052E-3</c:v>
                </c:pt>
                <c:pt idx="58496">
                  <c:v>1.1699200000005201E-3</c:v>
                </c:pt>
                <c:pt idx="58497">
                  <c:v>1.1699400000005202E-3</c:v>
                </c:pt>
                <c:pt idx="58498">
                  <c:v>1.1699600000005203E-3</c:v>
                </c:pt>
                <c:pt idx="58499">
                  <c:v>1.1699800000005204E-3</c:v>
                </c:pt>
                <c:pt idx="58500">
                  <c:v>1.1700000000005205E-3</c:v>
                </c:pt>
                <c:pt idx="58501">
                  <c:v>1.1700200000005205E-3</c:v>
                </c:pt>
                <c:pt idx="58502">
                  <c:v>1.1700400000005206E-3</c:v>
                </c:pt>
                <c:pt idx="58503">
                  <c:v>1.1700600000005207E-3</c:v>
                </c:pt>
                <c:pt idx="58504">
                  <c:v>1.1700800000005208E-3</c:v>
                </c:pt>
                <c:pt idx="58505">
                  <c:v>1.1701000000005209E-3</c:v>
                </c:pt>
                <c:pt idx="58506">
                  <c:v>1.170120000000521E-3</c:v>
                </c:pt>
                <c:pt idx="58507">
                  <c:v>1.1701400000005211E-3</c:v>
                </c:pt>
                <c:pt idx="58508">
                  <c:v>1.1701600000005212E-3</c:v>
                </c:pt>
                <c:pt idx="58509">
                  <c:v>1.1701800000005213E-3</c:v>
                </c:pt>
                <c:pt idx="58510">
                  <c:v>1.1702000000005214E-3</c:v>
                </c:pt>
                <c:pt idx="58511">
                  <c:v>1.1702200000005215E-3</c:v>
                </c:pt>
                <c:pt idx="58512">
                  <c:v>1.1702400000005216E-3</c:v>
                </c:pt>
                <c:pt idx="58513">
                  <c:v>1.1702600000005217E-3</c:v>
                </c:pt>
                <c:pt idx="58514">
                  <c:v>1.1702800000005218E-3</c:v>
                </c:pt>
                <c:pt idx="58515">
                  <c:v>1.1703000000005219E-3</c:v>
                </c:pt>
                <c:pt idx="58516">
                  <c:v>1.170320000000522E-3</c:v>
                </c:pt>
                <c:pt idx="58517">
                  <c:v>1.1703400000005221E-3</c:v>
                </c:pt>
                <c:pt idx="58518">
                  <c:v>1.1703600000005222E-3</c:v>
                </c:pt>
                <c:pt idx="58519">
                  <c:v>1.1703800000005223E-3</c:v>
                </c:pt>
                <c:pt idx="58520">
                  <c:v>1.1704000000005224E-3</c:v>
                </c:pt>
                <c:pt idx="58521">
                  <c:v>1.1704200000005225E-3</c:v>
                </c:pt>
                <c:pt idx="58522">
                  <c:v>1.1704400000005226E-3</c:v>
                </c:pt>
                <c:pt idx="58523">
                  <c:v>1.1704600000005227E-3</c:v>
                </c:pt>
                <c:pt idx="58524">
                  <c:v>1.1704800000005228E-3</c:v>
                </c:pt>
                <c:pt idx="58525">
                  <c:v>1.1705000000005229E-3</c:v>
                </c:pt>
                <c:pt idx="58526">
                  <c:v>1.170520000000523E-3</c:v>
                </c:pt>
                <c:pt idx="58527">
                  <c:v>1.1705400000005231E-3</c:v>
                </c:pt>
                <c:pt idx="58528">
                  <c:v>1.1705600000005232E-3</c:v>
                </c:pt>
                <c:pt idx="58529">
                  <c:v>1.1705800000005233E-3</c:v>
                </c:pt>
                <c:pt idx="58530">
                  <c:v>1.1706000000005234E-3</c:v>
                </c:pt>
                <c:pt idx="58531">
                  <c:v>1.1706200000005235E-3</c:v>
                </c:pt>
                <c:pt idx="58532">
                  <c:v>1.1706400000005236E-3</c:v>
                </c:pt>
                <c:pt idx="58533">
                  <c:v>1.1706600000005237E-3</c:v>
                </c:pt>
                <c:pt idx="58534">
                  <c:v>1.1706800000005238E-3</c:v>
                </c:pt>
                <c:pt idx="58535">
                  <c:v>1.1707000000005239E-3</c:v>
                </c:pt>
                <c:pt idx="58536">
                  <c:v>1.170720000000524E-3</c:v>
                </c:pt>
                <c:pt idx="58537">
                  <c:v>1.1707400000005241E-3</c:v>
                </c:pt>
                <c:pt idx="58538">
                  <c:v>1.1707600000005242E-3</c:v>
                </c:pt>
                <c:pt idx="58539">
                  <c:v>1.1707800000005243E-3</c:v>
                </c:pt>
                <c:pt idx="58540">
                  <c:v>1.1708000000005244E-3</c:v>
                </c:pt>
                <c:pt idx="58541">
                  <c:v>1.1708200000005245E-3</c:v>
                </c:pt>
                <c:pt idx="58542">
                  <c:v>1.1708400000005246E-3</c:v>
                </c:pt>
                <c:pt idx="58543">
                  <c:v>1.1708600000005247E-3</c:v>
                </c:pt>
                <c:pt idx="58544">
                  <c:v>1.1708800000005248E-3</c:v>
                </c:pt>
                <c:pt idx="58545">
                  <c:v>1.1709000000005249E-3</c:v>
                </c:pt>
                <c:pt idx="58546">
                  <c:v>1.170920000000525E-3</c:v>
                </c:pt>
                <c:pt idx="58547">
                  <c:v>1.1709400000005251E-3</c:v>
                </c:pt>
                <c:pt idx="58548">
                  <c:v>1.1709600000005252E-3</c:v>
                </c:pt>
                <c:pt idx="58549">
                  <c:v>1.1709800000005253E-3</c:v>
                </c:pt>
                <c:pt idx="58550">
                  <c:v>1.1710000000005254E-3</c:v>
                </c:pt>
                <c:pt idx="58551">
                  <c:v>1.1710200000005255E-3</c:v>
                </c:pt>
                <c:pt idx="58552">
                  <c:v>1.1710400000005255E-3</c:v>
                </c:pt>
                <c:pt idx="58553">
                  <c:v>1.1710600000005256E-3</c:v>
                </c:pt>
                <c:pt idx="58554">
                  <c:v>1.1710800000005257E-3</c:v>
                </c:pt>
                <c:pt idx="58555">
                  <c:v>1.1711000000005258E-3</c:v>
                </c:pt>
                <c:pt idx="58556">
                  <c:v>1.1711200000005259E-3</c:v>
                </c:pt>
                <c:pt idx="58557">
                  <c:v>1.171140000000526E-3</c:v>
                </c:pt>
                <c:pt idx="58558">
                  <c:v>1.1711600000005261E-3</c:v>
                </c:pt>
                <c:pt idx="58559">
                  <c:v>1.1711800000005262E-3</c:v>
                </c:pt>
                <c:pt idx="58560">
                  <c:v>1.1712000000005263E-3</c:v>
                </c:pt>
                <c:pt idx="58561">
                  <c:v>1.1712200000005264E-3</c:v>
                </c:pt>
                <c:pt idx="58562">
                  <c:v>1.1712400000005265E-3</c:v>
                </c:pt>
                <c:pt idx="58563">
                  <c:v>1.1712600000005266E-3</c:v>
                </c:pt>
                <c:pt idx="58564">
                  <c:v>1.1712800000005267E-3</c:v>
                </c:pt>
                <c:pt idx="58565">
                  <c:v>1.1713000000005268E-3</c:v>
                </c:pt>
                <c:pt idx="58566">
                  <c:v>1.1713200000005269E-3</c:v>
                </c:pt>
                <c:pt idx="58567">
                  <c:v>1.171340000000527E-3</c:v>
                </c:pt>
                <c:pt idx="58568">
                  <c:v>1.1713600000005271E-3</c:v>
                </c:pt>
                <c:pt idx="58569">
                  <c:v>1.1713800000005272E-3</c:v>
                </c:pt>
                <c:pt idx="58570">
                  <c:v>1.1714000000005273E-3</c:v>
                </c:pt>
                <c:pt idx="58571">
                  <c:v>1.1714200000005274E-3</c:v>
                </c:pt>
                <c:pt idx="58572">
                  <c:v>1.1714400000005275E-3</c:v>
                </c:pt>
                <c:pt idx="58573">
                  <c:v>1.1714600000005276E-3</c:v>
                </c:pt>
                <c:pt idx="58574">
                  <c:v>1.1714800000005277E-3</c:v>
                </c:pt>
                <c:pt idx="58575">
                  <c:v>1.1715000000005278E-3</c:v>
                </c:pt>
                <c:pt idx="58576">
                  <c:v>1.1715200000005279E-3</c:v>
                </c:pt>
                <c:pt idx="58577">
                  <c:v>1.171540000000528E-3</c:v>
                </c:pt>
                <c:pt idx="58578">
                  <c:v>1.1715600000005281E-3</c:v>
                </c:pt>
                <c:pt idx="58579">
                  <c:v>1.1715800000005282E-3</c:v>
                </c:pt>
                <c:pt idx="58580">
                  <c:v>1.1716000000005283E-3</c:v>
                </c:pt>
                <c:pt idx="58581">
                  <c:v>1.1716200000005284E-3</c:v>
                </c:pt>
                <c:pt idx="58582">
                  <c:v>1.1716400000005285E-3</c:v>
                </c:pt>
                <c:pt idx="58583">
                  <c:v>1.1716600000005286E-3</c:v>
                </c:pt>
                <c:pt idx="58584">
                  <c:v>1.1716800000005287E-3</c:v>
                </c:pt>
                <c:pt idx="58585">
                  <c:v>1.1717000000005288E-3</c:v>
                </c:pt>
                <c:pt idx="58586">
                  <c:v>1.1717200000005289E-3</c:v>
                </c:pt>
                <c:pt idx="58587">
                  <c:v>1.171740000000529E-3</c:v>
                </c:pt>
                <c:pt idx="58588">
                  <c:v>1.1717600000005291E-3</c:v>
                </c:pt>
                <c:pt idx="58589">
                  <c:v>1.1717800000005292E-3</c:v>
                </c:pt>
                <c:pt idx="58590">
                  <c:v>1.1718000000005293E-3</c:v>
                </c:pt>
                <c:pt idx="58591">
                  <c:v>1.1718200000005294E-3</c:v>
                </c:pt>
                <c:pt idx="58592">
                  <c:v>1.1718400000005295E-3</c:v>
                </c:pt>
                <c:pt idx="58593">
                  <c:v>1.1718600000005296E-3</c:v>
                </c:pt>
                <c:pt idx="58594">
                  <c:v>1.1718800000005297E-3</c:v>
                </c:pt>
                <c:pt idx="58595">
                  <c:v>1.1719000000005298E-3</c:v>
                </c:pt>
                <c:pt idx="58596">
                  <c:v>1.1719200000005299E-3</c:v>
                </c:pt>
                <c:pt idx="58597">
                  <c:v>1.17194000000053E-3</c:v>
                </c:pt>
                <c:pt idx="58598">
                  <c:v>1.1719600000005301E-3</c:v>
                </c:pt>
                <c:pt idx="58599">
                  <c:v>1.1719800000005302E-3</c:v>
                </c:pt>
                <c:pt idx="58600">
                  <c:v>1.1720000000005303E-3</c:v>
                </c:pt>
                <c:pt idx="58601">
                  <c:v>1.1720200000005304E-3</c:v>
                </c:pt>
                <c:pt idx="58602">
                  <c:v>1.1720400000005305E-3</c:v>
                </c:pt>
                <c:pt idx="58603">
                  <c:v>1.1720600000005306E-3</c:v>
                </c:pt>
                <c:pt idx="58604">
                  <c:v>1.1720800000005306E-3</c:v>
                </c:pt>
                <c:pt idx="58605">
                  <c:v>1.1721000000005307E-3</c:v>
                </c:pt>
                <c:pt idx="58606">
                  <c:v>1.1721200000005308E-3</c:v>
                </c:pt>
                <c:pt idx="58607">
                  <c:v>1.1721400000005309E-3</c:v>
                </c:pt>
                <c:pt idx="58608">
                  <c:v>1.172160000000531E-3</c:v>
                </c:pt>
                <c:pt idx="58609">
                  <c:v>1.1721800000005311E-3</c:v>
                </c:pt>
                <c:pt idx="58610">
                  <c:v>1.1722000000005312E-3</c:v>
                </c:pt>
                <c:pt idx="58611">
                  <c:v>1.1722200000005313E-3</c:v>
                </c:pt>
                <c:pt idx="58612">
                  <c:v>1.1722400000005314E-3</c:v>
                </c:pt>
                <c:pt idx="58613">
                  <c:v>1.1722600000005315E-3</c:v>
                </c:pt>
                <c:pt idx="58614">
                  <c:v>1.1722800000005316E-3</c:v>
                </c:pt>
                <c:pt idx="58615">
                  <c:v>1.1723000000005317E-3</c:v>
                </c:pt>
                <c:pt idx="58616">
                  <c:v>1.1723200000005318E-3</c:v>
                </c:pt>
                <c:pt idx="58617">
                  <c:v>1.1723400000005319E-3</c:v>
                </c:pt>
                <c:pt idx="58618">
                  <c:v>1.172360000000532E-3</c:v>
                </c:pt>
                <c:pt idx="58619">
                  <c:v>1.1723800000005321E-3</c:v>
                </c:pt>
                <c:pt idx="58620">
                  <c:v>1.1724000000005322E-3</c:v>
                </c:pt>
                <c:pt idx="58621">
                  <c:v>1.1724200000005323E-3</c:v>
                </c:pt>
                <c:pt idx="58622">
                  <c:v>1.1724400000005324E-3</c:v>
                </c:pt>
                <c:pt idx="58623">
                  <c:v>1.1724600000005325E-3</c:v>
                </c:pt>
                <c:pt idx="58624">
                  <c:v>1.1724800000005326E-3</c:v>
                </c:pt>
                <c:pt idx="58625">
                  <c:v>1.1725000000005327E-3</c:v>
                </c:pt>
                <c:pt idx="58626">
                  <c:v>1.1725200000005328E-3</c:v>
                </c:pt>
                <c:pt idx="58627">
                  <c:v>1.1725400000005329E-3</c:v>
                </c:pt>
                <c:pt idx="58628">
                  <c:v>1.172560000000533E-3</c:v>
                </c:pt>
                <c:pt idx="58629">
                  <c:v>1.1725800000005331E-3</c:v>
                </c:pt>
                <c:pt idx="58630">
                  <c:v>1.1726000000005332E-3</c:v>
                </c:pt>
                <c:pt idx="58631">
                  <c:v>1.1726200000005333E-3</c:v>
                </c:pt>
                <c:pt idx="58632">
                  <c:v>1.1726400000005334E-3</c:v>
                </c:pt>
                <c:pt idx="58633">
                  <c:v>1.1726600000005335E-3</c:v>
                </c:pt>
                <c:pt idx="58634">
                  <c:v>1.1726800000005336E-3</c:v>
                </c:pt>
                <c:pt idx="58635">
                  <c:v>1.1727000000005337E-3</c:v>
                </c:pt>
                <c:pt idx="58636">
                  <c:v>1.1727200000005338E-3</c:v>
                </c:pt>
                <c:pt idx="58637">
                  <c:v>1.1727400000005339E-3</c:v>
                </c:pt>
                <c:pt idx="58638">
                  <c:v>1.172760000000534E-3</c:v>
                </c:pt>
                <c:pt idx="58639">
                  <c:v>1.1727800000005341E-3</c:v>
                </c:pt>
                <c:pt idx="58640">
                  <c:v>1.1728000000005342E-3</c:v>
                </c:pt>
                <c:pt idx="58641">
                  <c:v>1.1728200000005343E-3</c:v>
                </c:pt>
                <c:pt idx="58642">
                  <c:v>1.1728400000005344E-3</c:v>
                </c:pt>
                <c:pt idx="58643">
                  <c:v>1.1728600000005345E-3</c:v>
                </c:pt>
                <c:pt idx="58644">
                  <c:v>1.1728800000005346E-3</c:v>
                </c:pt>
                <c:pt idx="58645">
                  <c:v>1.1729000000005347E-3</c:v>
                </c:pt>
                <c:pt idx="58646">
                  <c:v>1.1729200000005348E-3</c:v>
                </c:pt>
                <c:pt idx="58647">
                  <c:v>1.1729400000005349E-3</c:v>
                </c:pt>
                <c:pt idx="58648">
                  <c:v>1.172960000000535E-3</c:v>
                </c:pt>
                <c:pt idx="58649">
                  <c:v>1.1729800000005351E-3</c:v>
                </c:pt>
                <c:pt idx="58650">
                  <c:v>1.1730000000005352E-3</c:v>
                </c:pt>
                <c:pt idx="58651">
                  <c:v>1.1730200000005353E-3</c:v>
                </c:pt>
                <c:pt idx="58652">
                  <c:v>1.1730400000005354E-3</c:v>
                </c:pt>
                <c:pt idx="58653">
                  <c:v>1.1730600000005355E-3</c:v>
                </c:pt>
                <c:pt idx="58654">
                  <c:v>1.1730800000005356E-3</c:v>
                </c:pt>
                <c:pt idx="58655">
                  <c:v>1.1731000000005357E-3</c:v>
                </c:pt>
                <c:pt idx="58656">
                  <c:v>1.1731200000005357E-3</c:v>
                </c:pt>
                <c:pt idx="58657">
                  <c:v>1.1731400000005358E-3</c:v>
                </c:pt>
                <c:pt idx="58658">
                  <c:v>1.1731600000005359E-3</c:v>
                </c:pt>
                <c:pt idx="58659">
                  <c:v>1.173180000000536E-3</c:v>
                </c:pt>
                <c:pt idx="58660">
                  <c:v>1.1732000000005361E-3</c:v>
                </c:pt>
                <c:pt idx="58661">
                  <c:v>1.1732200000005362E-3</c:v>
                </c:pt>
                <c:pt idx="58662">
                  <c:v>1.1732400000005363E-3</c:v>
                </c:pt>
                <c:pt idx="58663">
                  <c:v>1.1732600000005364E-3</c:v>
                </c:pt>
                <c:pt idx="58664">
                  <c:v>1.1732800000005365E-3</c:v>
                </c:pt>
                <c:pt idx="58665">
                  <c:v>1.1733000000005366E-3</c:v>
                </c:pt>
                <c:pt idx="58666">
                  <c:v>1.1733200000005367E-3</c:v>
                </c:pt>
                <c:pt idx="58667">
                  <c:v>1.1733400000005368E-3</c:v>
                </c:pt>
                <c:pt idx="58668">
                  <c:v>1.1733600000005369E-3</c:v>
                </c:pt>
                <c:pt idx="58669">
                  <c:v>1.173380000000537E-3</c:v>
                </c:pt>
                <c:pt idx="58670">
                  <c:v>1.1734000000005371E-3</c:v>
                </c:pt>
                <c:pt idx="58671">
                  <c:v>1.1734200000005372E-3</c:v>
                </c:pt>
                <c:pt idx="58672">
                  <c:v>1.1734400000005373E-3</c:v>
                </c:pt>
                <c:pt idx="58673">
                  <c:v>1.1734600000005374E-3</c:v>
                </c:pt>
                <c:pt idx="58674">
                  <c:v>1.1734800000005375E-3</c:v>
                </c:pt>
                <c:pt idx="58675">
                  <c:v>1.1735000000005376E-3</c:v>
                </c:pt>
                <c:pt idx="58676">
                  <c:v>1.1735200000005377E-3</c:v>
                </c:pt>
                <c:pt idx="58677">
                  <c:v>1.1735400000005378E-3</c:v>
                </c:pt>
                <c:pt idx="58678">
                  <c:v>1.1735600000005379E-3</c:v>
                </c:pt>
                <c:pt idx="58679">
                  <c:v>1.173580000000538E-3</c:v>
                </c:pt>
                <c:pt idx="58680">
                  <c:v>1.1736000000005381E-3</c:v>
                </c:pt>
                <c:pt idx="58681">
                  <c:v>1.1736200000005382E-3</c:v>
                </c:pt>
                <c:pt idx="58682">
                  <c:v>1.1736400000005383E-3</c:v>
                </c:pt>
                <c:pt idx="58683">
                  <c:v>1.1736600000005384E-3</c:v>
                </c:pt>
                <c:pt idx="58684">
                  <c:v>1.1736800000005385E-3</c:v>
                </c:pt>
                <c:pt idx="58685">
                  <c:v>1.1737000000005386E-3</c:v>
                </c:pt>
                <c:pt idx="58686">
                  <c:v>1.1737200000005387E-3</c:v>
                </c:pt>
                <c:pt idx="58687">
                  <c:v>1.1737400000005388E-3</c:v>
                </c:pt>
                <c:pt idx="58688">
                  <c:v>1.1737600000005389E-3</c:v>
                </c:pt>
                <c:pt idx="58689">
                  <c:v>1.173780000000539E-3</c:v>
                </c:pt>
                <c:pt idx="58690">
                  <c:v>1.1738000000005391E-3</c:v>
                </c:pt>
                <c:pt idx="58691">
                  <c:v>1.1738200000005392E-3</c:v>
                </c:pt>
                <c:pt idx="58692">
                  <c:v>1.1738400000005393E-3</c:v>
                </c:pt>
                <c:pt idx="58693">
                  <c:v>1.1738600000005394E-3</c:v>
                </c:pt>
                <c:pt idx="58694">
                  <c:v>1.1738800000005395E-3</c:v>
                </c:pt>
                <c:pt idx="58695">
                  <c:v>1.1739000000005396E-3</c:v>
                </c:pt>
                <c:pt idx="58696">
                  <c:v>1.1739200000005397E-3</c:v>
                </c:pt>
                <c:pt idx="58697">
                  <c:v>1.1739400000005398E-3</c:v>
                </c:pt>
                <c:pt idx="58698">
                  <c:v>1.1739600000005399E-3</c:v>
                </c:pt>
                <c:pt idx="58699">
                  <c:v>1.17398000000054E-3</c:v>
                </c:pt>
                <c:pt idx="58700">
                  <c:v>1.1740000000005401E-3</c:v>
                </c:pt>
                <c:pt idx="58701">
                  <c:v>1.1740200000005402E-3</c:v>
                </c:pt>
                <c:pt idx="58702">
                  <c:v>1.1740400000005403E-3</c:v>
                </c:pt>
                <c:pt idx="58703">
                  <c:v>1.1740600000005404E-3</c:v>
                </c:pt>
                <c:pt idx="58704">
                  <c:v>1.1740800000005405E-3</c:v>
                </c:pt>
                <c:pt idx="58705">
                  <c:v>1.1741000000005406E-3</c:v>
                </c:pt>
                <c:pt idx="58706">
                  <c:v>1.1741200000005407E-3</c:v>
                </c:pt>
                <c:pt idx="58707">
                  <c:v>1.1741400000005407E-3</c:v>
                </c:pt>
                <c:pt idx="58708">
                  <c:v>1.1741600000005408E-3</c:v>
                </c:pt>
                <c:pt idx="58709">
                  <c:v>1.1741800000005409E-3</c:v>
                </c:pt>
                <c:pt idx="58710">
                  <c:v>1.174200000000541E-3</c:v>
                </c:pt>
                <c:pt idx="58711">
                  <c:v>1.1742200000005411E-3</c:v>
                </c:pt>
                <c:pt idx="58712">
                  <c:v>1.1742400000005412E-3</c:v>
                </c:pt>
                <c:pt idx="58713">
                  <c:v>1.1742600000005413E-3</c:v>
                </c:pt>
                <c:pt idx="58714">
                  <c:v>1.1742800000005414E-3</c:v>
                </c:pt>
                <c:pt idx="58715">
                  <c:v>1.1743000000005415E-3</c:v>
                </c:pt>
                <c:pt idx="58716">
                  <c:v>1.1743200000005416E-3</c:v>
                </c:pt>
                <c:pt idx="58717">
                  <c:v>1.1743400000005417E-3</c:v>
                </c:pt>
                <c:pt idx="58718">
                  <c:v>1.1743600000005418E-3</c:v>
                </c:pt>
                <c:pt idx="58719">
                  <c:v>1.1743800000005419E-3</c:v>
                </c:pt>
                <c:pt idx="58720">
                  <c:v>1.174400000000542E-3</c:v>
                </c:pt>
                <c:pt idx="58721">
                  <c:v>1.1744200000005421E-3</c:v>
                </c:pt>
                <c:pt idx="58722">
                  <c:v>1.1744400000005422E-3</c:v>
                </c:pt>
                <c:pt idx="58723">
                  <c:v>1.1744600000005423E-3</c:v>
                </c:pt>
                <c:pt idx="58724">
                  <c:v>1.1744800000005424E-3</c:v>
                </c:pt>
                <c:pt idx="58725">
                  <c:v>1.1745000000005425E-3</c:v>
                </c:pt>
                <c:pt idx="58726">
                  <c:v>1.1745200000005426E-3</c:v>
                </c:pt>
                <c:pt idx="58727">
                  <c:v>1.1745400000005427E-3</c:v>
                </c:pt>
                <c:pt idx="58728">
                  <c:v>1.1745600000005428E-3</c:v>
                </c:pt>
                <c:pt idx="58729">
                  <c:v>1.1745800000005429E-3</c:v>
                </c:pt>
                <c:pt idx="58730">
                  <c:v>1.174600000000543E-3</c:v>
                </c:pt>
                <c:pt idx="58731">
                  <c:v>1.1746200000005431E-3</c:v>
                </c:pt>
                <c:pt idx="58732">
                  <c:v>1.1746400000005432E-3</c:v>
                </c:pt>
                <c:pt idx="58733">
                  <c:v>1.1746600000005433E-3</c:v>
                </c:pt>
                <c:pt idx="58734">
                  <c:v>1.1746800000005434E-3</c:v>
                </c:pt>
                <c:pt idx="58735">
                  <c:v>1.1747000000005435E-3</c:v>
                </c:pt>
                <c:pt idx="58736">
                  <c:v>1.1747200000005436E-3</c:v>
                </c:pt>
                <c:pt idx="58737">
                  <c:v>1.1747400000005437E-3</c:v>
                </c:pt>
                <c:pt idx="58738">
                  <c:v>1.1747600000005438E-3</c:v>
                </c:pt>
                <c:pt idx="58739">
                  <c:v>1.1747800000005439E-3</c:v>
                </c:pt>
                <c:pt idx="58740">
                  <c:v>1.174800000000544E-3</c:v>
                </c:pt>
                <c:pt idx="58741">
                  <c:v>1.1748200000005441E-3</c:v>
                </c:pt>
                <c:pt idx="58742">
                  <c:v>1.1748400000005442E-3</c:v>
                </c:pt>
                <c:pt idx="58743">
                  <c:v>1.1748600000005443E-3</c:v>
                </c:pt>
                <c:pt idx="58744">
                  <c:v>1.1748800000005444E-3</c:v>
                </c:pt>
                <c:pt idx="58745">
                  <c:v>1.1749000000005445E-3</c:v>
                </c:pt>
                <c:pt idx="58746">
                  <c:v>1.1749200000005446E-3</c:v>
                </c:pt>
                <c:pt idx="58747">
                  <c:v>1.1749400000005447E-3</c:v>
                </c:pt>
                <c:pt idx="58748">
                  <c:v>1.1749600000005448E-3</c:v>
                </c:pt>
                <c:pt idx="58749">
                  <c:v>1.1749800000005449E-3</c:v>
                </c:pt>
                <c:pt idx="58750">
                  <c:v>1.175000000000545E-3</c:v>
                </c:pt>
                <c:pt idx="58751">
                  <c:v>1.1750200000005451E-3</c:v>
                </c:pt>
                <c:pt idx="58752">
                  <c:v>1.1750400000005452E-3</c:v>
                </c:pt>
                <c:pt idx="58753">
                  <c:v>1.1750600000005453E-3</c:v>
                </c:pt>
                <c:pt idx="58754">
                  <c:v>1.1750800000005454E-3</c:v>
                </c:pt>
                <c:pt idx="58755">
                  <c:v>1.1751000000005455E-3</c:v>
                </c:pt>
                <c:pt idx="58756">
                  <c:v>1.1751200000005456E-3</c:v>
                </c:pt>
                <c:pt idx="58757">
                  <c:v>1.1751400000005457E-3</c:v>
                </c:pt>
                <c:pt idx="58758">
                  <c:v>1.1751600000005458E-3</c:v>
                </c:pt>
                <c:pt idx="58759">
                  <c:v>1.1751800000005458E-3</c:v>
                </c:pt>
                <c:pt idx="58760">
                  <c:v>1.1752000000005459E-3</c:v>
                </c:pt>
                <c:pt idx="58761">
                  <c:v>1.175220000000546E-3</c:v>
                </c:pt>
                <c:pt idx="58762">
                  <c:v>1.1752400000005461E-3</c:v>
                </c:pt>
                <c:pt idx="58763">
                  <c:v>1.1752600000005462E-3</c:v>
                </c:pt>
                <c:pt idx="58764">
                  <c:v>1.1752800000005463E-3</c:v>
                </c:pt>
                <c:pt idx="58765">
                  <c:v>1.1753000000005464E-3</c:v>
                </c:pt>
                <c:pt idx="58766">
                  <c:v>1.1753200000005465E-3</c:v>
                </c:pt>
                <c:pt idx="58767">
                  <c:v>1.1753400000005466E-3</c:v>
                </c:pt>
                <c:pt idx="58768">
                  <c:v>1.1753600000005467E-3</c:v>
                </c:pt>
                <c:pt idx="58769">
                  <c:v>1.1753800000005468E-3</c:v>
                </c:pt>
                <c:pt idx="58770">
                  <c:v>1.1754000000005469E-3</c:v>
                </c:pt>
                <c:pt idx="58771">
                  <c:v>1.175420000000547E-3</c:v>
                </c:pt>
                <c:pt idx="58772">
                  <c:v>1.1754400000005471E-3</c:v>
                </c:pt>
                <c:pt idx="58773">
                  <c:v>1.1754600000005472E-3</c:v>
                </c:pt>
                <c:pt idx="58774">
                  <c:v>1.1754800000005473E-3</c:v>
                </c:pt>
                <c:pt idx="58775">
                  <c:v>1.1755000000005474E-3</c:v>
                </c:pt>
                <c:pt idx="58776">
                  <c:v>1.1755200000005475E-3</c:v>
                </c:pt>
                <c:pt idx="58777">
                  <c:v>1.1755400000005476E-3</c:v>
                </c:pt>
                <c:pt idx="58778">
                  <c:v>1.1755600000005477E-3</c:v>
                </c:pt>
                <c:pt idx="58779">
                  <c:v>1.1755800000005478E-3</c:v>
                </c:pt>
                <c:pt idx="58780">
                  <c:v>1.1756000000005479E-3</c:v>
                </c:pt>
                <c:pt idx="58781">
                  <c:v>1.175620000000548E-3</c:v>
                </c:pt>
                <c:pt idx="58782">
                  <c:v>1.1756400000005481E-3</c:v>
                </c:pt>
                <c:pt idx="58783">
                  <c:v>1.1756600000005482E-3</c:v>
                </c:pt>
                <c:pt idx="58784">
                  <c:v>1.1756800000005483E-3</c:v>
                </c:pt>
                <c:pt idx="58785">
                  <c:v>1.1757000000005484E-3</c:v>
                </c:pt>
                <c:pt idx="58786">
                  <c:v>1.1757200000005485E-3</c:v>
                </c:pt>
                <c:pt idx="58787">
                  <c:v>1.1757400000005486E-3</c:v>
                </c:pt>
                <c:pt idx="58788">
                  <c:v>1.1757600000005487E-3</c:v>
                </c:pt>
                <c:pt idx="58789">
                  <c:v>1.1757800000005488E-3</c:v>
                </c:pt>
                <c:pt idx="58790">
                  <c:v>1.1758000000005489E-3</c:v>
                </c:pt>
                <c:pt idx="58791">
                  <c:v>1.175820000000549E-3</c:v>
                </c:pt>
                <c:pt idx="58792">
                  <c:v>1.1758400000005491E-3</c:v>
                </c:pt>
                <c:pt idx="58793">
                  <c:v>1.1758600000005492E-3</c:v>
                </c:pt>
                <c:pt idx="58794">
                  <c:v>1.1758800000005493E-3</c:v>
                </c:pt>
                <c:pt idx="58795">
                  <c:v>1.1759000000005494E-3</c:v>
                </c:pt>
                <c:pt idx="58796">
                  <c:v>1.1759200000005495E-3</c:v>
                </c:pt>
                <c:pt idx="58797">
                  <c:v>1.1759400000005496E-3</c:v>
                </c:pt>
                <c:pt idx="58798">
                  <c:v>1.1759600000005497E-3</c:v>
                </c:pt>
                <c:pt idx="58799">
                  <c:v>1.1759800000005498E-3</c:v>
                </c:pt>
                <c:pt idx="58800">
                  <c:v>1.1760000000005499E-3</c:v>
                </c:pt>
                <c:pt idx="58801">
                  <c:v>1.17602000000055E-3</c:v>
                </c:pt>
                <c:pt idx="58802">
                  <c:v>1.1760400000005501E-3</c:v>
                </c:pt>
                <c:pt idx="58803">
                  <c:v>1.1760600000005502E-3</c:v>
                </c:pt>
                <c:pt idx="58804">
                  <c:v>1.1760800000005503E-3</c:v>
                </c:pt>
                <c:pt idx="58805">
                  <c:v>1.1761000000005504E-3</c:v>
                </c:pt>
                <c:pt idx="58806">
                  <c:v>1.1761200000005505E-3</c:v>
                </c:pt>
                <c:pt idx="58807">
                  <c:v>1.1761400000005506E-3</c:v>
                </c:pt>
                <c:pt idx="58808">
                  <c:v>1.1761600000005507E-3</c:v>
                </c:pt>
                <c:pt idx="58809">
                  <c:v>1.1761800000005508E-3</c:v>
                </c:pt>
                <c:pt idx="58810">
                  <c:v>1.1762000000005509E-3</c:v>
                </c:pt>
                <c:pt idx="58811">
                  <c:v>1.1762200000005509E-3</c:v>
                </c:pt>
                <c:pt idx="58812">
                  <c:v>1.176240000000551E-3</c:v>
                </c:pt>
                <c:pt idx="58813">
                  <c:v>1.1762600000005511E-3</c:v>
                </c:pt>
                <c:pt idx="58814">
                  <c:v>1.1762800000005512E-3</c:v>
                </c:pt>
                <c:pt idx="58815">
                  <c:v>1.1763000000005513E-3</c:v>
                </c:pt>
                <c:pt idx="58816">
                  <c:v>1.1763200000005514E-3</c:v>
                </c:pt>
                <c:pt idx="58817">
                  <c:v>1.1763400000005515E-3</c:v>
                </c:pt>
                <c:pt idx="58818">
                  <c:v>1.1763600000005516E-3</c:v>
                </c:pt>
                <c:pt idx="58819">
                  <c:v>1.1763800000005517E-3</c:v>
                </c:pt>
                <c:pt idx="58820">
                  <c:v>1.1764000000005518E-3</c:v>
                </c:pt>
                <c:pt idx="58821">
                  <c:v>1.1764200000005519E-3</c:v>
                </c:pt>
                <c:pt idx="58822">
                  <c:v>1.176440000000552E-3</c:v>
                </c:pt>
                <c:pt idx="58823">
                  <c:v>1.1764600000005521E-3</c:v>
                </c:pt>
                <c:pt idx="58824">
                  <c:v>1.1764800000005522E-3</c:v>
                </c:pt>
                <c:pt idx="58825">
                  <c:v>1.1765000000005523E-3</c:v>
                </c:pt>
                <c:pt idx="58826">
                  <c:v>1.1765200000005524E-3</c:v>
                </c:pt>
                <c:pt idx="58827">
                  <c:v>1.1765400000005525E-3</c:v>
                </c:pt>
                <c:pt idx="58828">
                  <c:v>1.1765600000005526E-3</c:v>
                </c:pt>
                <c:pt idx="58829">
                  <c:v>1.1765800000005527E-3</c:v>
                </c:pt>
                <c:pt idx="58830">
                  <c:v>1.1766000000005528E-3</c:v>
                </c:pt>
                <c:pt idx="58831">
                  <c:v>1.1766200000005529E-3</c:v>
                </c:pt>
                <c:pt idx="58832">
                  <c:v>1.176640000000553E-3</c:v>
                </c:pt>
                <c:pt idx="58833">
                  <c:v>1.1766600000005531E-3</c:v>
                </c:pt>
                <c:pt idx="58834">
                  <c:v>1.1766800000005532E-3</c:v>
                </c:pt>
                <c:pt idx="58835">
                  <c:v>1.1767000000005533E-3</c:v>
                </c:pt>
                <c:pt idx="58836">
                  <c:v>1.1767200000005534E-3</c:v>
                </c:pt>
                <c:pt idx="58837">
                  <c:v>1.1767400000005535E-3</c:v>
                </c:pt>
                <c:pt idx="58838">
                  <c:v>1.1767600000005536E-3</c:v>
                </c:pt>
                <c:pt idx="58839">
                  <c:v>1.1767800000005537E-3</c:v>
                </c:pt>
                <c:pt idx="58840">
                  <c:v>1.1768000000005538E-3</c:v>
                </c:pt>
                <c:pt idx="58841">
                  <c:v>1.1768200000005539E-3</c:v>
                </c:pt>
                <c:pt idx="58842">
                  <c:v>1.176840000000554E-3</c:v>
                </c:pt>
                <c:pt idx="58843">
                  <c:v>1.1768600000005541E-3</c:v>
                </c:pt>
                <c:pt idx="58844">
                  <c:v>1.1768800000005542E-3</c:v>
                </c:pt>
                <c:pt idx="58845">
                  <c:v>1.1769000000005543E-3</c:v>
                </c:pt>
                <c:pt idx="58846">
                  <c:v>1.1769200000005544E-3</c:v>
                </c:pt>
                <c:pt idx="58847">
                  <c:v>1.1769400000005545E-3</c:v>
                </c:pt>
                <c:pt idx="58848">
                  <c:v>1.1769600000005546E-3</c:v>
                </c:pt>
                <c:pt idx="58849">
                  <c:v>1.1769800000005547E-3</c:v>
                </c:pt>
                <c:pt idx="58850">
                  <c:v>1.1770000000005548E-3</c:v>
                </c:pt>
                <c:pt idx="58851">
                  <c:v>1.1770200000005549E-3</c:v>
                </c:pt>
                <c:pt idx="58852">
                  <c:v>1.177040000000555E-3</c:v>
                </c:pt>
                <c:pt idx="58853">
                  <c:v>1.1770600000005551E-3</c:v>
                </c:pt>
                <c:pt idx="58854">
                  <c:v>1.1770800000005552E-3</c:v>
                </c:pt>
                <c:pt idx="58855">
                  <c:v>1.1771000000005553E-3</c:v>
                </c:pt>
                <c:pt idx="58856">
                  <c:v>1.1771200000005554E-3</c:v>
                </c:pt>
                <c:pt idx="58857">
                  <c:v>1.1771400000005555E-3</c:v>
                </c:pt>
                <c:pt idx="58858">
                  <c:v>1.1771600000005556E-3</c:v>
                </c:pt>
                <c:pt idx="58859">
                  <c:v>1.1771800000005557E-3</c:v>
                </c:pt>
                <c:pt idx="58860">
                  <c:v>1.1772000000005558E-3</c:v>
                </c:pt>
                <c:pt idx="58861">
                  <c:v>1.1772200000005559E-3</c:v>
                </c:pt>
                <c:pt idx="58862">
                  <c:v>1.1772400000005559E-3</c:v>
                </c:pt>
                <c:pt idx="58863">
                  <c:v>1.177260000000556E-3</c:v>
                </c:pt>
                <c:pt idx="58864">
                  <c:v>1.1772800000005561E-3</c:v>
                </c:pt>
                <c:pt idx="58865">
                  <c:v>1.1773000000005562E-3</c:v>
                </c:pt>
                <c:pt idx="58866">
                  <c:v>1.1773200000005563E-3</c:v>
                </c:pt>
                <c:pt idx="58867">
                  <c:v>1.1773400000005564E-3</c:v>
                </c:pt>
                <c:pt idx="58868">
                  <c:v>1.1773600000005565E-3</c:v>
                </c:pt>
                <c:pt idx="58869">
                  <c:v>1.1773800000005566E-3</c:v>
                </c:pt>
                <c:pt idx="58870">
                  <c:v>1.1774000000005567E-3</c:v>
                </c:pt>
                <c:pt idx="58871">
                  <c:v>1.1774200000005568E-3</c:v>
                </c:pt>
                <c:pt idx="58872">
                  <c:v>1.1774400000005569E-3</c:v>
                </c:pt>
                <c:pt idx="58873">
                  <c:v>1.177460000000557E-3</c:v>
                </c:pt>
                <c:pt idx="58874">
                  <c:v>1.1774800000005571E-3</c:v>
                </c:pt>
                <c:pt idx="58875">
                  <c:v>1.1775000000005572E-3</c:v>
                </c:pt>
                <c:pt idx="58876">
                  <c:v>1.1775200000005573E-3</c:v>
                </c:pt>
                <c:pt idx="58877">
                  <c:v>1.1775400000005574E-3</c:v>
                </c:pt>
                <c:pt idx="58878">
                  <c:v>1.1775600000005575E-3</c:v>
                </c:pt>
                <c:pt idx="58879">
                  <c:v>1.1775800000005576E-3</c:v>
                </c:pt>
                <c:pt idx="58880">
                  <c:v>1.1776000000005577E-3</c:v>
                </c:pt>
                <c:pt idx="58881">
                  <c:v>1.1776200000005578E-3</c:v>
                </c:pt>
                <c:pt idx="58882">
                  <c:v>1.1776400000005579E-3</c:v>
                </c:pt>
                <c:pt idx="58883">
                  <c:v>1.177660000000558E-3</c:v>
                </c:pt>
                <c:pt idx="58884">
                  <c:v>1.1776800000005581E-3</c:v>
                </c:pt>
                <c:pt idx="58885">
                  <c:v>1.1777000000005582E-3</c:v>
                </c:pt>
                <c:pt idx="58886">
                  <c:v>1.1777200000005583E-3</c:v>
                </c:pt>
                <c:pt idx="58887">
                  <c:v>1.1777400000005584E-3</c:v>
                </c:pt>
                <c:pt idx="58888">
                  <c:v>1.1777600000005585E-3</c:v>
                </c:pt>
                <c:pt idx="58889">
                  <c:v>1.1777800000005586E-3</c:v>
                </c:pt>
                <c:pt idx="58890">
                  <c:v>1.1778000000005587E-3</c:v>
                </c:pt>
                <c:pt idx="58891">
                  <c:v>1.1778200000005588E-3</c:v>
                </c:pt>
                <c:pt idx="58892">
                  <c:v>1.1778400000005589E-3</c:v>
                </c:pt>
                <c:pt idx="58893">
                  <c:v>1.177860000000559E-3</c:v>
                </c:pt>
                <c:pt idx="58894">
                  <c:v>1.1778800000005591E-3</c:v>
                </c:pt>
                <c:pt idx="58895">
                  <c:v>1.1779000000005592E-3</c:v>
                </c:pt>
                <c:pt idx="58896">
                  <c:v>1.1779200000005593E-3</c:v>
                </c:pt>
                <c:pt idx="58897">
                  <c:v>1.1779400000005594E-3</c:v>
                </c:pt>
                <c:pt idx="58898">
                  <c:v>1.1779600000005595E-3</c:v>
                </c:pt>
                <c:pt idx="58899">
                  <c:v>1.1779800000005596E-3</c:v>
                </c:pt>
                <c:pt idx="58900">
                  <c:v>1.1780000000005597E-3</c:v>
                </c:pt>
                <c:pt idx="58901">
                  <c:v>1.1780200000005598E-3</c:v>
                </c:pt>
                <c:pt idx="58902">
                  <c:v>1.1780400000005599E-3</c:v>
                </c:pt>
                <c:pt idx="58903">
                  <c:v>1.17806000000056E-3</c:v>
                </c:pt>
                <c:pt idx="58904">
                  <c:v>1.1780800000005601E-3</c:v>
                </c:pt>
                <c:pt idx="58905">
                  <c:v>1.1781000000005602E-3</c:v>
                </c:pt>
                <c:pt idx="58906">
                  <c:v>1.1781200000005603E-3</c:v>
                </c:pt>
                <c:pt idx="58907">
                  <c:v>1.1781400000005604E-3</c:v>
                </c:pt>
                <c:pt idx="58908">
                  <c:v>1.1781600000005605E-3</c:v>
                </c:pt>
                <c:pt idx="58909">
                  <c:v>1.1781800000005606E-3</c:v>
                </c:pt>
                <c:pt idx="58910">
                  <c:v>1.1782000000005607E-3</c:v>
                </c:pt>
                <c:pt idx="58911">
                  <c:v>1.1782200000005608E-3</c:v>
                </c:pt>
                <c:pt idx="58912">
                  <c:v>1.1782400000005609E-3</c:v>
                </c:pt>
                <c:pt idx="58913">
                  <c:v>1.178260000000561E-3</c:v>
                </c:pt>
                <c:pt idx="58914">
                  <c:v>1.178280000000561E-3</c:v>
                </c:pt>
                <c:pt idx="58915">
                  <c:v>1.1783000000005611E-3</c:v>
                </c:pt>
                <c:pt idx="58916">
                  <c:v>1.1783200000005612E-3</c:v>
                </c:pt>
                <c:pt idx="58917">
                  <c:v>1.1783400000005613E-3</c:v>
                </c:pt>
                <c:pt idx="58918">
                  <c:v>1.1783600000005614E-3</c:v>
                </c:pt>
                <c:pt idx="58919">
                  <c:v>1.1783800000005615E-3</c:v>
                </c:pt>
                <c:pt idx="58920">
                  <c:v>1.1784000000005616E-3</c:v>
                </c:pt>
                <c:pt idx="58921">
                  <c:v>1.1784200000005617E-3</c:v>
                </c:pt>
                <c:pt idx="58922">
                  <c:v>1.1784400000005618E-3</c:v>
                </c:pt>
                <c:pt idx="58923">
                  <c:v>1.1784600000005619E-3</c:v>
                </c:pt>
                <c:pt idx="58924">
                  <c:v>1.178480000000562E-3</c:v>
                </c:pt>
                <c:pt idx="58925">
                  <c:v>1.1785000000005621E-3</c:v>
                </c:pt>
                <c:pt idx="58926">
                  <c:v>1.1785200000005622E-3</c:v>
                </c:pt>
                <c:pt idx="58927">
                  <c:v>1.1785400000005623E-3</c:v>
                </c:pt>
                <c:pt idx="58928">
                  <c:v>1.1785600000005624E-3</c:v>
                </c:pt>
                <c:pt idx="58929">
                  <c:v>1.1785800000005625E-3</c:v>
                </c:pt>
                <c:pt idx="58930">
                  <c:v>1.1786000000005626E-3</c:v>
                </c:pt>
                <c:pt idx="58931">
                  <c:v>1.1786200000005627E-3</c:v>
                </c:pt>
                <c:pt idx="58932">
                  <c:v>1.1786400000005628E-3</c:v>
                </c:pt>
                <c:pt idx="58933">
                  <c:v>1.1786600000005629E-3</c:v>
                </c:pt>
                <c:pt idx="58934">
                  <c:v>1.178680000000563E-3</c:v>
                </c:pt>
                <c:pt idx="58935">
                  <c:v>1.1787000000005631E-3</c:v>
                </c:pt>
                <c:pt idx="58936">
                  <c:v>1.1787200000005632E-3</c:v>
                </c:pt>
                <c:pt idx="58937">
                  <c:v>1.1787400000005633E-3</c:v>
                </c:pt>
                <c:pt idx="58938">
                  <c:v>1.1787600000005634E-3</c:v>
                </c:pt>
                <c:pt idx="58939">
                  <c:v>1.1787800000005635E-3</c:v>
                </c:pt>
                <c:pt idx="58940">
                  <c:v>1.1788000000005636E-3</c:v>
                </c:pt>
                <c:pt idx="58941">
                  <c:v>1.1788200000005637E-3</c:v>
                </c:pt>
                <c:pt idx="58942">
                  <c:v>1.1788400000005638E-3</c:v>
                </c:pt>
                <c:pt idx="58943">
                  <c:v>1.1788600000005639E-3</c:v>
                </c:pt>
                <c:pt idx="58944">
                  <c:v>1.178880000000564E-3</c:v>
                </c:pt>
                <c:pt idx="58945">
                  <c:v>1.1789000000005641E-3</c:v>
                </c:pt>
                <c:pt idx="58946">
                  <c:v>1.1789200000005642E-3</c:v>
                </c:pt>
                <c:pt idx="58947">
                  <c:v>1.1789400000005643E-3</c:v>
                </c:pt>
                <c:pt idx="58948">
                  <c:v>1.1789600000005644E-3</c:v>
                </c:pt>
                <c:pt idx="58949">
                  <c:v>1.1789800000005645E-3</c:v>
                </c:pt>
                <c:pt idx="58950">
                  <c:v>1.1790000000005646E-3</c:v>
                </c:pt>
                <c:pt idx="58951">
                  <c:v>1.1790200000005647E-3</c:v>
                </c:pt>
                <c:pt idx="58952">
                  <c:v>1.1790400000005648E-3</c:v>
                </c:pt>
                <c:pt idx="58953">
                  <c:v>1.1790600000005649E-3</c:v>
                </c:pt>
                <c:pt idx="58954">
                  <c:v>1.179080000000565E-3</c:v>
                </c:pt>
                <c:pt idx="58955">
                  <c:v>1.1791000000005651E-3</c:v>
                </c:pt>
                <c:pt idx="58956">
                  <c:v>1.1791200000005652E-3</c:v>
                </c:pt>
                <c:pt idx="58957">
                  <c:v>1.1791400000005653E-3</c:v>
                </c:pt>
                <c:pt idx="58958">
                  <c:v>1.1791600000005654E-3</c:v>
                </c:pt>
                <c:pt idx="58959">
                  <c:v>1.1791800000005655E-3</c:v>
                </c:pt>
                <c:pt idx="58960">
                  <c:v>1.1792000000005656E-3</c:v>
                </c:pt>
                <c:pt idx="58961">
                  <c:v>1.1792200000005657E-3</c:v>
                </c:pt>
                <c:pt idx="58962">
                  <c:v>1.1792400000005658E-3</c:v>
                </c:pt>
                <c:pt idx="58963">
                  <c:v>1.1792600000005659E-3</c:v>
                </c:pt>
                <c:pt idx="58964">
                  <c:v>1.179280000000566E-3</c:v>
                </c:pt>
                <c:pt idx="58965">
                  <c:v>1.179300000000566E-3</c:v>
                </c:pt>
                <c:pt idx="58966">
                  <c:v>1.1793200000005661E-3</c:v>
                </c:pt>
                <c:pt idx="58967">
                  <c:v>1.1793400000005662E-3</c:v>
                </c:pt>
                <c:pt idx="58968">
                  <c:v>1.1793600000005663E-3</c:v>
                </c:pt>
                <c:pt idx="58969">
                  <c:v>1.1793800000005664E-3</c:v>
                </c:pt>
                <c:pt idx="58970">
                  <c:v>1.1794000000005665E-3</c:v>
                </c:pt>
                <c:pt idx="58971">
                  <c:v>1.1794200000005666E-3</c:v>
                </c:pt>
                <c:pt idx="58972">
                  <c:v>1.1794400000005667E-3</c:v>
                </c:pt>
                <c:pt idx="58973">
                  <c:v>1.1794600000005668E-3</c:v>
                </c:pt>
                <c:pt idx="58974">
                  <c:v>1.1794800000005669E-3</c:v>
                </c:pt>
                <c:pt idx="58975">
                  <c:v>1.179500000000567E-3</c:v>
                </c:pt>
                <c:pt idx="58976">
                  <c:v>1.1795200000005671E-3</c:v>
                </c:pt>
                <c:pt idx="58977">
                  <c:v>1.1795400000005672E-3</c:v>
                </c:pt>
                <c:pt idx="58978">
                  <c:v>1.1795600000005673E-3</c:v>
                </c:pt>
                <c:pt idx="58979">
                  <c:v>1.1795800000005674E-3</c:v>
                </c:pt>
                <c:pt idx="58980">
                  <c:v>1.1796000000005675E-3</c:v>
                </c:pt>
                <c:pt idx="58981">
                  <c:v>1.1796200000005676E-3</c:v>
                </c:pt>
                <c:pt idx="58982">
                  <c:v>1.1796400000005677E-3</c:v>
                </c:pt>
                <c:pt idx="58983">
                  <c:v>1.1796600000005678E-3</c:v>
                </c:pt>
                <c:pt idx="58984">
                  <c:v>1.1796800000005679E-3</c:v>
                </c:pt>
                <c:pt idx="58985">
                  <c:v>1.179700000000568E-3</c:v>
                </c:pt>
                <c:pt idx="58986">
                  <c:v>1.1797200000005681E-3</c:v>
                </c:pt>
                <c:pt idx="58987">
                  <c:v>1.1797400000005682E-3</c:v>
                </c:pt>
                <c:pt idx="58988">
                  <c:v>1.1797600000005683E-3</c:v>
                </c:pt>
                <c:pt idx="58989">
                  <c:v>1.1797800000005684E-3</c:v>
                </c:pt>
                <c:pt idx="58990">
                  <c:v>1.1798000000005685E-3</c:v>
                </c:pt>
                <c:pt idx="58991">
                  <c:v>1.1798200000005686E-3</c:v>
                </c:pt>
                <c:pt idx="58992">
                  <c:v>1.1798400000005687E-3</c:v>
                </c:pt>
                <c:pt idx="58993">
                  <c:v>1.1798600000005688E-3</c:v>
                </c:pt>
                <c:pt idx="58994">
                  <c:v>1.1798800000005689E-3</c:v>
                </c:pt>
                <c:pt idx="58995">
                  <c:v>1.179900000000569E-3</c:v>
                </c:pt>
                <c:pt idx="58996">
                  <c:v>1.1799200000005691E-3</c:v>
                </c:pt>
                <c:pt idx="58997">
                  <c:v>1.1799400000005692E-3</c:v>
                </c:pt>
                <c:pt idx="58998">
                  <c:v>1.1799600000005693E-3</c:v>
                </c:pt>
                <c:pt idx="58999">
                  <c:v>1.1799800000005694E-3</c:v>
                </c:pt>
                <c:pt idx="59000">
                  <c:v>1.1800000000005695E-3</c:v>
                </c:pt>
                <c:pt idx="59001">
                  <c:v>1.1800200000005696E-3</c:v>
                </c:pt>
                <c:pt idx="59002">
                  <c:v>1.1800400000005697E-3</c:v>
                </c:pt>
                <c:pt idx="59003">
                  <c:v>1.1800600000005698E-3</c:v>
                </c:pt>
                <c:pt idx="59004">
                  <c:v>1.1800800000005699E-3</c:v>
                </c:pt>
                <c:pt idx="59005">
                  <c:v>1.18010000000057E-3</c:v>
                </c:pt>
                <c:pt idx="59006">
                  <c:v>1.1801200000005701E-3</c:v>
                </c:pt>
                <c:pt idx="59007">
                  <c:v>1.1801400000005702E-3</c:v>
                </c:pt>
                <c:pt idx="59008">
                  <c:v>1.1801600000005703E-3</c:v>
                </c:pt>
                <c:pt idx="59009">
                  <c:v>1.1801800000005704E-3</c:v>
                </c:pt>
                <c:pt idx="59010">
                  <c:v>1.1802000000005705E-3</c:v>
                </c:pt>
                <c:pt idx="59011">
                  <c:v>1.1802200000005706E-3</c:v>
                </c:pt>
                <c:pt idx="59012">
                  <c:v>1.1802400000005707E-3</c:v>
                </c:pt>
                <c:pt idx="59013">
                  <c:v>1.1802600000005708E-3</c:v>
                </c:pt>
                <c:pt idx="59014">
                  <c:v>1.1802800000005709E-3</c:v>
                </c:pt>
                <c:pt idx="59015">
                  <c:v>1.180300000000571E-3</c:v>
                </c:pt>
                <c:pt idx="59016">
                  <c:v>1.1803200000005711E-3</c:v>
                </c:pt>
                <c:pt idx="59017">
                  <c:v>1.1803400000005711E-3</c:v>
                </c:pt>
                <c:pt idx="59018">
                  <c:v>1.1803600000005712E-3</c:v>
                </c:pt>
                <c:pt idx="59019">
                  <c:v>1.1803800000005713E-3</c:v>
                </c:pt>
                <c:pt idx="59020">
                  <c:v>1.1804000000005714E-3</c:v>
                </c:pt>
                <c:pt idx="59021">
                  <c:v>1.1804200000005715E-3</c:v>
                </c:pt>
                <c:pt idx="59022">
                  <c:v>1.1804400000005716E-3</c:v>
                </c:pt>
                <c:pt idx="59023">
                  <c:v>1.1804600000005717E-3</c:v>
                </c:pt>
                <c:pt idx="59024">
                  <c:v>1.1804800000005718E-3</c:v>
                </c:pt>
                <c:pt idx="59025">
                  <c:v>1.1805000000005719E-3</c:v>
                </c:pt>
                <c:pt idx="59026">
                  <c:v>1.180520000000572E-3</c:v>
                </c:pt>
                <c:pt idx="59027">
                  <c:v>1.1805400000005721E-3</c:v>
                </c:pt>
                <c:pt idx="59028">
                  <c:v>1.1805600000005722E-3</c:v>
                </c:pt>
                <c:pt idx="59029">
                  <c:v>1.1805800000005723E-3</c:v>
                </c:pt>
                <c:pt idx="59030">
                  <c:v>1.1806000000005724E-3</c:v>
                </c:pt>
                <c:pt idx="59031">
                  <c:v>1.1806200000005725E-3</c:v>
                </c:pt>
                <c:pt idx="59032">
                  <c:v>1.1806400000005726E-3</c:v>
                </c:pt>
                <c:pt idx="59033">
                  <c:v>1.1806600000005727E-3</c:v>
                </c:pt>
                <c:pt idx="59034">
                  <c:v>1.1806800000005728E-3</c:v>
                </c:pt>
                <c:pt idx="59035">
                  <c:v>1.1807000000005729E-3</c:v>
                </c:pt>
                <c:pt idx="59036">
                  <c:v>1.180720000000573E-3</c:v>
                </c:pt>
                <c:pt idx="59037">
                  <c:v>1.1807400000005731E-3</c:v>
                </c:pt>
                <c:pt idx="59038">
                  <c:v>1.1807600000005732E-3</c:v>
                </c:pt>
                <c:pt idx="59039">
                  <c:v>1.1807800000005733E-3</c:v>
                </c:pt>
                <c:pt idx="59040">
                  <c:v>1.1808000000005734E-3</c:v>
                </c:pt>
                <c:pt idx="59041">
                  <c:v>1.1808200000005735E-3</c:v>
                </c:pt>
                <c:pt idx="59042">
                  <c:v>1.1808400000005736E-3</c:v>
                </c:pt>
                <c:pt idx="59043">
                  <c:v>1.1808600000005737E-3</c:v>
                </c:pt>
                <c:pt idx="59044">
                  <c:v>1.1808800000005738E-3</c:v>
                </c:pt>
                <c:pt idx="59045">
                  <c:v>1.1809000000005739E-3</c:v>
                </c:pt>
                <c:pt idx="59046">
                  <c:v>1.180920000000574E-3</c:v>
                </c:pt>
                <c:pt idx="59047">
                  <c:v>1.1809400000005741E-3</c:v>
                </c:pt>
                <c:pt idx="59048">
                  <c:v>1.1809600000005742E-3</c:v>
                </c:pt>
                <c:pt idx="59049">
                  <c:v>1.1809800000005743E-3</c:v>
                </c:pt>
                <c:pt idx="59050">
                  <c:v>1.1810000000005744E-3</c:v>
                </c:pt>
                <c:pt idx="59051">
                  <c:v>1.1810200000005745E-3</c:v>
                </c:pt>
                <c:pt idx="59052">
                  <c:v>1.1810400000005746E-3</c:v>
                </c:pt>
                <c:pt idx="59053">
                  <c:v>1.1810600000005747E-3</c:v>
                </c:pt>
                <c:pt idx="59054">
                  <c:v>1.1810800000005748E-3</c:v>
                </c:pt>
                <c:pt idx="59055">
                  <c:v>1.1811000000005749E-3</c:v>
                </c:pt>
                <c:pt idx="59056">
                  <c:v>1.181120000000575E-3</c:v>
                </c:pt>
                <c:pt idx="59057">
                  <c:v>1.1811400000005751E-3</c:v>
                </c:pt>
                <c:pt idx="59058">
                  <c:v>1.1811600000005752E-3</c:v>
                </c:pt>
                <c:pt idx="59059">
                  <c:v>1.1811800000005753E-3</c:v>
                </c:pt>
                <c:pt idx="59060">
                  <c:v>1.1812000000005754E-3</c:v>
                </c:pt>
                <c:pt idx="59061">
                  <c:v>1.1812200000005755E-3</c:v>
                </c:pt>
                <c:pt idx="59062">
                  <c:v>1.1812400000005756E-3</c:v>
                </c:pt>
                <c:pt idx="59063">
                  <c:v>1.1812600000005757E-3</c:v>
                </c:pt>
                <c:pt idx="59064">
                  <c:v>1.1812800000005758E-3</c:v>
                </c:pt>
                <c:pt idx="59065">
                  <c:v>1.1813000000005759E-3</c:v>
                </c:pt>
                <c:pt idx="59066">
                  <c:v>1.181320000000576E-3</c:v>
                </c:pt>
                <c:pt idx="59067">
                  <c:v>1.1813400000005761E-3</c:v>
                </c:pt>
                <c:pt idx="59068">
                  <c:v>1.1813600000005762E-3</c:v>
                </c:pt>
                <c:pt idx="59069">
                  <c:v>1.1813800000005762E-3</c:v>
                </c:pt>
                <c:pt idx="59070">
                  <c:v>1.1814000000005763E-3</c:v>
                </c:pt>
                <c:pt idx="59071">
                  <c:v>1.1814200000005764E-3</c:v>
                </c:pt>
                <c:pt idx="59072">
                  <c:v>1.1814400000005765E-3</c:v>
                </c:pt>
                <c:pt idx="59073">
                  <c:v>1.1814600000005766E-3</c:v>
                </c:pt>
                <c:pt idx="59074">
                  <c:v>1.1814800000005767E-3</c:v>
                </c:pt>
                <c:pt idx="59075">
                  <c:v>1.1815000000005768E-3</c:v>
                </c:pt>
                <c:pt idx="59076">
                  <c:v>1.1815200000005769E-3</c:v>
                </c:pt>
                <c:pt idx="59077">
                  <c:v>1.181540000000577E-3</c:v>
                </c:pt>
                <c:pt idx="59078">
                  <c:v>1.1815600000005771E-3</c:v>
                </c:pt>
                <c:pt idx="59079">
                  <c:v>1.1815800000005772E-3</c:v>
                </c:pt>
                <c:pt idx="59080">
                  <c:v>1.1816000000005773E-3</c:v>
                </c:pt>
                <c:pt idx="59081">
                  <c:v>1.1816200000005774E-3</c:v>
                </c:pt>
                <c:pt idx="59082">
                  <c:v>1.1816400000005775E-3</c:v>
                </c:pt>
                <c:pt idx="59083">
                  <c:v>1.1816600000005776E-3</c:v>
                </c:pt>
                <c:pt idx="59084">
                  <c:v>1.1816800000005777E-3</c:v>
                </c:pt>
                <c:pt idx="59085">
                  <c:v>1.1817000000005778E-3</c:v>
                </c:pt>
                <c:pt idx="59086">
                  <c:v>1.1817200000005779E-3</c:v>
                </c:pt>
                <c:pt idx="59087">
                  <c:v>1.181740000000578E-3</c:v>
                </c:pt>
                <c:pt idx="59088">
                  <c:v>1.1817600000005781E-3</c:v>
                </c:pt>
                <c:pt idx="59089">
                  <c:v>1.1817800000005782E-3</c:v>
                </c:pt>
                <c:pt idx="59090">
                  <c:v>1.1818000000005783E-3</c:v>
                </c:pt>
                <c:pt idx="59091">
                  <c:v>1.1818200000005784E-3</c:v>
                </c:pt>
                <c:pt idx="59092">
                  <c:v>1.1818400000005785E-3</c:v>
                </c:pt>
                <c:pt idx="59093">
                  <c:v>1.1818600000005786E-3</c:v>
                </c:pt>
                <c:pt idx="59094">
                  <c:v>1.1818800000005787E-3</c:v>
                </c:pt>
                <c:pt idx="59095">
                  <c:v>1.1819000000005788E-3</c:v>
                </c:pt>
                <c:pt idx="59096">
                  <c:v>1.1819200000005789E-3</c:v>
                </c:pt>
                <c:pt idx="59097">
                  <c:v>1.181940000000579E-3</c:v>
                </c:pt>
                <c:pt idx="59098">
                  <c:v>1.1819600000005791E-3</c:v>
                </c:pt>
                <c:pt idx="59099">
                  <c:v>1.1819800000005792E-3</c:v>
                </c:pt>
                <c:pt idx="59100">
                  <c:v>1.1820000000005793E-3</c:v>
                </c:pt>
                <c:pt idx="59101">
                  <c:v>1.1820200000005794E-3</c:v>
                </c:pt>
                <c:pt idx="59102">
                  <c:v>1.1820400000005795E-3</c:v>
                </c:pt>
                <c:pt idx="59103">
                  <c:v>1.1820600000005796E-3</c:v>
                </c:pt>
                <c:pt idx="59104">
                  <c:v>1.1820800000005797E-3</c:v>
                </c:pt>
                <c:pt idx="59105">
                  <c:v>1.1821000000005798E-3</c:v>
                </c:pt>
                <c:pt idx="59106">
                  <c:v>1.1821200000005799E-3</c:v>
                </c:pt>
                <c:pt idx="59107">
                  <c:v>1.18214000000058E-3</c:v>
                </c:pt>
                <c:pt idx="59108">
                  <c:v>1.1821600000005801E-3</c:v>
                </c:pt>
                <c:pt idx="59109">
                  <c:v>1.1821800000005802E-3</c:v>
                </c:pt>
                <c:pt idx="59110">
                  <c:v>1.1822000000005803E-3</c:v>
                </c:pt>
                <c:pt idx="59111">
                  <c:v>1.1822200000005804E-3</c:v>
                </c:pt>
                <c:pt idx="59112">
                  <c:v>1.1822400000005805E-3</c:v>
                </c:pt>
                <c:pt idx="59113">
                  <c:v>1.1822600000005806E-3</c:v>
                </c:pt>
                <c:pt idx="59114">
                  <c:v>1.1822800000005807E-3</c:v>
                </c:pt>
                <c:pt idx="59115">
                  <c:v>1.1823000000005808E-3</c:v>
                </c:pt>
                <c:pt idx="59116">
                  <c:v>1.1823200000005809E-3</c:v>
                </c:pt>
                <c:pt idx="59117">
                  <c:v>1.182340000000581E-3</c:v>
                </c:pt>
                <c:pt idx="59118">
                  <c:v>1.1823600000005811E-3</c:v>
                </c:pt>
                <c:pt idx="59119">
                  <c:v>1.1823800000005812E-3</c:v>
                </c:pt>
                <c:pt idx="59120">
                  <c:v>1.1824000000005812E-3</c:v>
                </c:pt>
                <c:pt idx="59121">
                  <c:v>1.1824200000005813E-3</c:v>
                </c:pt>
                <c:pt idx="59122">
                  <c:v>1.1824400000005814E-3</c:v>
                </c:pt>
                <c:pt idx="59123">
                  <c:v>1.1824600000005815E-3</c:v>
                </c:pt>
                <c:pt idx="59124">
                  <c:v>1.1824800000005816E-3</c:v>
                </c:pt>
                <c:pt idx="59125">
                  <c:v>1.1825000000005817E-3</c:v>
                </c:pt>
                <c:pt idx="59126">
                  <c:v>1.1825200000005818E-3</c:v>
                </c:pt>
                <c:pt idx="59127">
                  <c:v>1.1825400000005819E-3</c:v>
                </c:pt>
                <c:pt idx="59128">
                  <c:v>1.182560000000582E-3</c:v>
                </c:pt>
                <c:pt idx="59129">
                  <c:v>1.1825800000005821E-3</c:v>
                </c:pt>
                <c:pt idx="59130">
                  <c:v>1.1826000000005822E-3</c:v>
                </c:pt>
                <c:pt idx="59131">
                  <c:v>1.1826200000005823E-3</c:v>
                </c:pt>
                <c:pt idx="59132">
                  <c:v>1.1826400000005824E-3</c:v>
                </c:pt>
                <c:pt idx="59133">
                  <c:v>1.1826600000005825E-3</c:v>
                </c:pt>
                <c:pt idx="59134">
                  <c:v>1.1826800000005826E-3</c:v>
                </c:pt>
                <c:pt idx="59135">
                  <c:v>1.1827000000005827E-3</c:v>
                </c:pt>
                <c:pt idx="59136">
                  <c:v>1.1827200000005828E-3</c:v>
                </c:pt>
                <c:pt idx="59137">
                  <c:v>1.1827400000005829E-3</c:v>
                </c:pt>
                <c:pt idx="59138">
                  <c:v>1.182760000000583E-3</c:v>
                </c:pt>
                <c:pt idx="59139">
                  <c:v>1.1827800000005831E-3</c:v>
                </c:pt>
                <c:pt idx="59140">
                  <c:v>1.1828000000005832E-3</c:v>
                </c:pt>
                <c:pt idx="59141">
                  <c:v>1.1828200000005833E-3</c:v>
                </c:pt>
                <c:pt idx="59142">
                  <c:v>1.1828400000005834E-3</c:v>
                </c:pt>
                <c:pt idx="59143">
                  <c:v>1.1828600000005835E-3</c:v>
                </c:pt>
                <c:pt idx="59144">
                  <c:v>1.1828800000005836E-3</c:v>
                </c:pt>
                <c:pt idx="59145">
                  <c:v>1.1829000000005837E-3</c:v>
                </c:pt>
                <c:pt idx="59146">
                  <c:v>1.1829200000005838E-3</c:v>
                </c:pt>
                <c:pt idx="59147">
                  <c:v>1.1829400000005839E-3</c:v>
                </c:pt>
                <c:pt idx="59148">
                  <c:v>1.182960000000584E-3</c:v>
                </c:pt>
                <c:pt idx="59149">
                  <c:v>1.1829800000005841E-3</c:v>
                </c:pt>
                <c:pt idx="59150">
                  <c:v>1.1830000000005842E-3</c:v>
                </c:pt>
                <c:pt idx="59151">
                  <c:v>1.1830200000005843E-3</c:v>
                </c:pt>
                <c:pt idx="59152">
                  <c:v>1.1830400000005844E-3</c:v>
                </c:pt>
                <c:pt idx="59153">
                  <c:v>1.1830600000005845E-3</c:v>
                </c:pt>
                <c:pt idx="59154">
                  <c:v>1.1830800000005846E-3</c:v>
                </c:pt>
                <c:pt idx="59155">
                  <c:v>1.1831000000005847E-3</c:v>
                </c:pt>
                <c:pt idx="59156">
                  <c:v>1.1831200000005848E-3</c:v>
                </c:pt>
                <c:pt idx="59157">
                  <c:v>1.1831400000005849E-3</c:v>
                </c:pt>
                <c:pt idx="59158">
                  <c:v>1.183160000000585E-3</c:v>
                </c:pt>
                <c:pt idx="59159">
                  <c:v>1.1831800000005851E-3</c:v>
                </c:pt>
                <c:pt idx="59160">
                  <c:v>1.1832000000005852E-3</c:v>
                </c:pt>
                <c:pt idx="59161">
                  <c:v>1.1832200000005853E-3</c:v>
                </c:pt>
                <c:pt idx="59162">
                  <c:v>1.1832400000005854E-3</c:v>
                </c:pt>
                <c:pt idx="59163">
                  <c:v>1.1832600000005855E-3</c:v>
                </c:pt>
                <c:pt idx="59164">
                  <c:v>1.1832800000005856E-3</c:v>
                </c:pt>
                <c:pt idx="59165">
                  <c:v>1.1833000000005857E-3</c:v>
                </c:pt>
                <c:pt idx="59166">
                  <c:v>1.1833200000005858E-3</c:v>
                </c:pt>
                <c:pt idx="59167">
                  <c:v>1.1833400000005859E-3</c:v>
                </c:pt>
                <c:pt idx="59168">
                  <c:v>1.183360000000586E-3</c:v>
                </c:pt>
                <c:pt idx="59169">
                  <c:v>1.1833800000005861E-3</c:v>
                </c:pt>
                <c:pt idx="59170">
                  <c:v>1.1834000000005862E-3</c:v>
                </c:pt>
                <c:pt idx="59171">
                  <c:v>1.1834200000005863E-3</c:v>
                </c:pt>
                <c:pt idx="59172">
                  <c:v>1.1834400000005863E-3</c:v>
                </c:pt>
                <c:pt idx="59173">
                  <c:v>1.1834600000005864E-3</c:v>
                </c:pt>
                <c:pt idx="59174">
                  <c:v>1.1834800000005865E-3</c:v>
                </c:pt>
                <c:pt idx="59175">
                  <c:v>1.1835000000005866E-3</c:v>
                </c:pt>
                <c:pt idx="59176">
                  <c:v>1.1835200000005867E-3</c:v>
                </c:pt>
                <c:pt idx="59177">
                  <c:v>1.1835400000005868E-3</c:v>
                </c:pt>
                <c:pt idx="59178">
                  <c:v>1.1835600000005869E-3</c:v>
                </c:pt>
                <c:pt idx="59179">
                  <c:v>1.183580000000587E-3</c:v>
                </c:pt>
                <c:pt idx="59180">
                  <c:v>1.1836000000005871E-3</c:v>
                </c:pt>
                <c:pt idx="59181">
                  <c:v>1.1836200000005872E-3</c:v>
                </c:pt>
                <c:pt idx="59182">
                  <c:v>1.1836400000005873E-3</c:v>
                </c:pt>
                <c:pt idx="59183">
                  <c:v>1.1836600000005874E-3</c:v>
                </c:pt>
                <c:pt idx="59184">
                  <c:v>1.1836800000005875E-3</c:v>
                </c:pt>
                <c:pt idx="59185">
                  <c:v>1.1837000000005876E-3</c:v>
                </c:pt>
                <c:pt idx="59186">
                  <c:v>1.1837200000005877E-3</c:v>
                </c:pt>
                <c:pt idx="59187">
                  <c:v>1.1837400000005878E-3</c:v>
                </c:pt>
                <c:pt idx="59188">
                  <c:v>1.1837600000005879E-3</c:v>
                </c:pt>
                <c:pt idx="59189">
                  <c:v>1.183780000000588E-3</c:v>
                </c:pt>
                <c:pt idx="59190">
                  <c:v>1.1838000000005881E-3</c:v>
                </c:pt>
                <c:pt idx="59191">
                  <c:v>1.1838200000005882E-3</c:v>
                </c:pt>
                <c:pt idx="59192">
                  <c:v>1.1838400000005883E-3</c:v>
                </c:pt>
                <c:pt idx="59193">
                  <c:v>1.1838600000005884E-3</c:v>
                </c:pt>
                <c:pt idx="59194">
                  <c:v>1.1838800000005885E-3</c:v>
                </c:pt>
                <c:pt idx="59195">
                  <c:v>1.1839000000005886E-3</c:v>
                </c:pt>
                <c:pt idx="59196">
                  <c:v>1.1839200000005887E-3</c:v>
                </c:pt>
                <c:pt idx="59197">
                  <c:v>1.1839400000005888E-3</c:v>
                </c:pt>
                <c:pt idx="59198">
                  <c:v>1.1839600000005889E-3</c:v>
                </c:pt>
                <c:pt idx="59199">
                  <c:v>1.183980000000589E-3</c:v>
                </c:pt>
                <c:pt idx="59200">
                  <c:v>1.1840000000005891E-3</c:v>
                </c:pt>
                <c:pt idx="59201">
                  <c:v>1.1840200000005892E-3</c:v>
                </c:pt>
                <c:pt idx="59202">
                  <c:v>1.1840400000005893E-3</c:v>
                </c:pt>
                <c:pt idx="59203">
                  <c:v>1.1840600000005894E-3</c:v>
                </c:pt>
                <c:pt idx="59204">
                  <c:v>1.1840800000005895E-3</c:v>
                </c:pt>
                <c:pt idx="59205">
                  <c:v>1.1841000000005896E-3</c:v>
                </c:pt>
                <c:pt idx="59206">
                  <c:v>1.1841200000005897E-3</c:v>
                </c:pt>
                <c:pt idx="59207">
                  <c:v>1.1841400000005898E-3</c:v>
                </c:pt>
                <c:pt idx="59208">
                  <c:v>1.1841600000005899E-3</c:v>
                </c:pt>
                <c:pt idx="59209">
                  <c:v>1.18418000000059E-3</c:v>
                </c:pt>
                <c:pt idx="59210">
                  <c:v>1.1842000000005901E-3</c:v>
                </c:pt>
                <c:pt idx="59211">
                  <c:v>1.1842200000005902E-3</c:v>
                </c:pt>
                <c:pt idx="59212">
                  <c:v>1.1842400000005903E-3</c:v>
                </c:pt>
                <c:pt idx="59213">
                  <c:v>1.1842600000005904E-3</c:v>
                </c:pt>
                <c:pt idx="59214">
                  <c:v>1.1842800000005905E-3</c:v>
                </c:pt>
                <c:pt idx="59215">
                  <c:v>1.1843000000005906E-3</c:v>
                </c:pt>
                <c:pt idx="59216">
                  <c:v>1.1843200000005907E-3</c:v>
                </c:pt>
                <c:pt idx="59217">
                  <c:v>1.1843400000005908E-3</c:v>
                </c:pt>
                <c:pt idx="59218">
                  <c:v>1.1843600000005909E-3</c:v>
                </c:pt>
                <c:pt idx="59219">
                  <c:v>1.184380000000591E-3</c:v>
                </c:pt>
                <c:pt idx="59220">
                  <c:v>1.1844000000005911E-3</c:v>
                </c:pt>
                <c:pt idx="59221">
                  <c:v>1.1844200000005912E-3</c:v>
                </c:pt>
                <c:pt idx="59222">
                  <c:v>1.1844400000005913E-3</c:v>
                </c:pt>
                <c:pt idx="59223">
                  <c:v>1.1844600000005914E-3</c:v>
                </c:pt>
                <c:pt idx="59224">
                  <c:v>1.1844800000005914E-3</c:v>
                </c:pt>
                <c:pt idx="59225">
                  <c:v>1.1845000000005915E-3</c:v>
                </c:pt>
                <c:pt idx="59226">
                  <c:v>1.1845200000005916E-3</c:v>
                </c:pt>
                <c:pt idx="59227">
                  <c:v>1.1845400000005917E-3</c:v>
                </c:pt>
                <c:pt idx="59228">
                  <c:v>1.1845600000005918E-3</c:v>
                </c:pt>
                <c:pt idx="59229">
                  <c:v>1.1845800000005919E-3</c:v>
                </c:pt>
                <c:pt idx="59230">
                  <c:v>1.184600000000592E-3</c:v>
                </c:pt>
                <c:pt idx="59231">
                  <c:v>1.1846200000005921E-3</c:v>
                </c:pt>
                <c:pt idx="59232">
                  <c:v>1.1846400000005922E-3</c:v>
                </c:pt>
                <c:pt idx="59233">
                  <c:v>1.1846600000005923E-3</c:v>
                </c:pt>
                <c:pt idx="59234">
                  <c:v>1.1846800000005924E-3</c:v>
                </c:pt>
                <c:pt idx="59235">
                  <c:v>1.1847000000005925E-3</c:v>
                </c:pt>
                <c:pt idx="59236">
                  <c:v>1.1847200000005926E-3</c:v>
                </c:pt>
                <c:pt idx="59237">
                  <c:v>1.1847400000005927E-3</c:v>
                </c:pt>
                <c:pt idx="59238">
                  <c:v>1.1847600000005928E-3</c:v>
                </c:pt>
                <c:pt idx="59239">
                  <c:v>1.1847800000005929E-3</c:v>
                </c:pt>
                <c:pt idx="59240">
                  <c:v>1.184800000000593E-3</c:v>
                </c:pt>
                <c:pt idx="59241">
                  <c:v>1.1848200000005931E-3</c:v>
                </c:pt>
                <c:pt idx="59242">
                  <c:v>1.1848400000005932E-3</c:v>
                </c:pt>
                <c:pt idx="59243">
                  <c:v>1.1848600000005933E-3</c:v>
                </c:pt>
                <c:pt idx="59244">
                  <c:v>1.1848800000005934E-3</c:v>
                </c:pt>
                <c:pt idx="59245">
                  <c:v>1.1849000000005935E-3</c:v>
                </c:pt>
                <c:pt idx="59246">
                  <c:v>1.1849200000005936E-3</c:v>
                </c:pt>
                <c:pt idx="59247">
                  <c:v>1.1849400000005937E-3</c:v>
                </c:pt>
                <c:pt idx="59248">
                  <c:v>1.1849600000005938E-3</c:v>
                </c:pt>
                <c:pt idx="59249">
                  <c:v>1.1849800000005939E-3</c:v>
                </c:pt>
                <c:pt idx="59250">
                  <c:v>1.185000000000594E-3</c:v>
                </c:pt>
                <c:pt idx="59251">
                  <c:v>1.1850200000005941E-3</c:v>
                </c:pt>
                <c:pt idx="59252">
                  <c:v>1.1850400000005942E-3</c:v>
                </c:pt>
                <c:pt idx="59253">
                  <c:v>1.1850600000005943E-3</c:v>
                </c:pt>
                <c:pt idx="59254">
                  <c:v>1.1850800000005944E-3</c:v>
                </c:pt>
                <c:pt idx="59255">
                  <c:v>1.1851000000005945E-3</c:v>
                </c:pt>
                <c:pt idx="59256">
                  <c:v>1.1851200000005946E-3</c:v>
                </c:pt>
                <c:pt idx="59257">
                  <c:v>1.1851400000005947E-3</c:v>
                </c:pt>
                <c:pt idx="59258">
                  <c:v>1.1851600000005948E-3</c:v>
                </c:pt>
                <c:pt idx="59259">
                  <c:v>1.1851800000005949E-3</c:v>
                </c:pt>
                <c:pt idx="59260">
                  <c:v>1.185200000000595E-3</c:v>
                </c:pt>
                <c:pt idx="59261">
                  <c:v>1.1852200000005951E-3</c:v>
                </c:pt>
                <c:pt idx="59262">
                  <c:v>1.1852400000005952E-3</c:v>
                </c:pt>
                <c:pt idx="59263">
                  <c:v>1.1852600000005953E-3</c:v>
                </c:pt>
                <c:pt idx="59264">
                  <c:v>1.1852800000005954E-3</c:v>
                </c:pt>
                <c:pt idx="59265">
                  <c:v>1.1853000000005955E-3</c:v>
                </c:pt>
                <c:pt idx="59266">
                  <c:v>1.1853200000005956E-3</c:v>
                </c:pt>
                <c:pt idx="59267">
                  <c:v>1.1853400000005957E-3</c:v>
                </c:pt>
                <c:pt idx="59268">
                  <c:v>1.1853600000005958E-3</c:v>
                </c:pt>
                <c:pt idx="59269">
                  <c:v>1.1853800000005959E-3</c:v>
                </c:pt>
                <c:pt idx="59270">
                  <c:v>1.185400000000596E-3</c:v>
                </c:pt>
                <c:pt idx="59271">
                  <c:v>1.1854200000005961E-3</c:v>
                </c:pt>
                <c:pt idx="59272">
                  <c:v>1.1854400000005962E-3</c:v>
                </c:pt>
                <c:pt idx="59273">
                  <c:v>1.1854600000005963E-3</c:v>
                </c:pt>
                <c:pt idx="59274">
                  <c:v>1.1854800000005964E-3</c:v>
                </c:pt>
                <c:pt idx="59275">
                  <c:v>1.1855000000005964E-3</c:v>
                </c:pt>
                <c:pt idx="59276">
                  <c:v>1.1855200000005965E-3</c:v>
                </c:pt>
                <c:pt idx="59277">
                  <c:v>1.1855400000005966E-3</c:v>
                </c:pt>
                <c:pt idx="59278">
                  <c:v>1.1855600000005967E-3</c:v>
                </c:pt>
                <c:pt idx="59279">
                  <c:v>1.1855800000005968E-3</c:v>
                </c:pt>
                <c:pt idx="59280">
                  <c:v>1.1856000000005969E-3</c:v>
                </c:pt>
                <c:pt idx="59281">
                  <c:v>1.185620000000597E-3</c:v>
                </c:pt>
                <c:pt idx="59282">
                  <c:v>1.1856400000005971E-3</c:v>
                </c:pt>
                <c:pt idx="59283">
                  <c:v>1.1856600000005972E-3</c:v>
                </c:pt>
                <c:pt idx="59284">
                  <c:v>1.1856800000005973E-3</c:v>
                </c:pt>
                <c:pt idx="59285">
                  <c:v>1.1857000000005974E-3</c:v>
                </c:pt>
                <c:pt idx="59286">
                  <c:v>1.1857200000005975E-3</c:v>
                </c:pt>
                <c:pt idx="59287">
                  <c:v>1.1857400000005976E-3</c:v>
                </c:pt>
                <c:pt idx="59288">
                  <c:v>1.1857600000005977E-3</c:v>
                </c:pt>
                <c:pt idx="59289">
                  <c:v>1.1857800000005978E-3</c:v>
                </c:pt>
                <c:pt idx="59290">
                  <c:v>1.1858000000005979E-3</c:v>
                </c:pt>
                <c:pt idx="59291">
                  <c:v>1.185820000000598E-3</c:v>
                </c:pt>
                <c:pt idx="59292">
                  <c:v>1.1858400000005981E-3</c:v>
                </c:pt>
                <c:pt idx="59293">
                  <c:v>1.1858600000005982E-3</c:v>
                </c:pt>
                <c:pt idx="59294">
                  <c:v>1.1858800000005983E-3</c:v>
                </c:pt>
                <c:pt idx="59295">
                  <c:v>1.1859000000005984E-3</c:v>
                </c:pt>
                <c:pt idx="59296">
                  <c:v>1.1859200000005985E-3</c:v>
                </c:pt>
                <c:pt idx="59297">
                  <c:v>1.1859400000005986E-3</c:v>
                </c:pt>
                <c:pt idx="59298">
                  <c:v>1.1859600000005987E-3</c:v>
                </c:pt>
                <c:pt idx="59299">
                  <c:v>1.1859800000005988E-3</c:v>
                </c:pt>
                <c:pt idx="59300">
                  <c:v>1.1860000000005989E-3</c:v>
                </c:pt>
                <c:pt idx="59301">
                  <c:v>1.186020000000599E-3</c:v>
                </c:pt>
                <c:pt idx="59302">
                  <c:v>1.1860400000005991E-3</c:v>
                </c:pt>
                <c:pt idx="59303">
                  <c:v>1.1860600000005992E-3</c:v>
                </c:pt>
                <c:pt idx="59304">
                  <c:v>1.1860800000005993E-3</c:v>
                </c:pt>
                <c:pt idx="59305">
                  <c:v>1.1861000000005994E-3</c:v>
                </c:pt>
                <c:pt idx="59306">
                  <c:v>1.1861200000005995E-3</c:v>
                </c:pt>
                <c:pt idx="59307">
                  <c:v>1.1861400000005996E-3</c:v>
                </c:pt>
                <c:pt idx="59308">
                  <c:v>1.1861600000005997E-3</c:v>
                </c:pt>
                <c:pt idx="59309">
                  <c:v>1.1861800000005998E-3</c:v>
                </c:pt>
                <c:pt idx="59310">
                  <c:v>1.1862000000005999E-3</c:v>
                </c:pt>
                <c:pt idx="59311">
                  <c:v>1.1862200000006E-3</c:v>
                </c:pt>
                <c:pt idx="59312">
                  <c:v>1.1862400000006001E-3</c:v>
                </c:pt>
                <c:pt idx="59313">
                  <c:v>1.1862600000006002E-3</c:v>
                </c:pt>
                <c:pt idx="59314">
                  <c:v>1.1862800000006003E-3</c:v>
                </c:pt>
                <c:pt idx="59315">
                  <c:v>1.1863000000006004E-3</c:v>
                </c:pt>
                <c:pt idx="59316">
                  <c:v>1.1863200000006005E-3</c:v>
                </c:pt>
                <c:pt idx="59317">
                  <c:v>1.1863400000006006E-3</c:v>
                </c:pt>
                <c:pt idx="59318">
                  <c:v>1.1863600000006007E-3</c:v>
                </c:pt>
                <c:pt idx="59319">
                  <c:v>1.1863800000006008E-3</c:v>
                </c:pt>
                <c:pt idx="59320">
                  <c:v>1.1864000000006009E-3</c:v>
                </c:pt>
                <c:pt idx="59321">
                  <c:v>1.186420000000601E-3</c:v>
                </c:pt>
                <c:pt idx="59322">
                  <c:v>1.1864400000006011E-3</c:v>
                </c:pt>
                <c:pt idx="59323">
                  <c:v>1.1864600000006012E-3</c:v>
                </c:pt>
                <c:pt idx="59324">
                  <c:v>1.1864800000006013E-3</c:v>
                </c:pt>
                <c:pt idx="59325">
                  <c:v>1.1865000000006014E-3</c:v>
                </c:pt>
                <c:pt idx="59326">
                  <c:v>1.1865200000006015E-3</c:v>
                </c:pt>
                <c:pt idx="59327">
                  <c:v>1.1865400000006015E-3</c:v>
                </c:pt>
                <c:pt idx="59328">
                  <c:v>1.1865600000006016E-3</c:v>
                </c:pt>
                <c:pt idx="59329">
                  <c:v>1.1865800000006017E-3</c:v>
                </c:pt>
                <c:pt idx="59330">
                  <c:v>1.1866000000006018E-3</c:v>
                </c:pt>
                <c:pt idx="59331">
                  <c:v>1.1866200000006019E-3</c:v>
                </c:pt>
                <c:pt idx="59332">
                  <c:v>1.186640000000602E-3</c:v>
                </c:pt>
                <c:pt idx="59333">
                  <c:v>1.1866600000006021E-3</c:v>
                </c:pt>
                <c:pt idx="59334">
                  <c:v>1.1866800000006022E-3</c:v>
                </c:pt>
                <c:pt idx="59335">
                  <c:v>1.1867000000006023E-3</c:v>
                </c:pt>
                <c:pt idx="59336">
                  <c:v>1.1867200000006024E-3</c:v>
                </c:pt>
                <c:pt idx="59337">
                  <c:v>1.1867400000006025E-3</c:v>
                </c:pt>
                <c:pt idx="59338">
                  <c:v>1.1867600000006026E-3</c:v>
                </c:pt>
                <c:pt idx="59339">
                  <c:v>1.1867800000006027E-3</c:v>
                </c:pt>
                <c:pt idx="59340">
                  <c:v>1.1868000000006028E-3</c:v>
                </c:pt>
                <c:pt idx="59341">
                  <c:v>1.1868200000006029E-3</c:v>
                </c:pt>
                <c:pt idx="59342">
                  <c:v>1.186840000000603E-3</c:v>
                </c:pt>
                <c:pt idx="59343">
                  <c:v>1.1868600000006031E-3</c:v>
                </c:pt>
                <c:pt idx="59344">
                  <c:v>1.1868800000006032E-3</c:v>
                </c:pt>
                <c:pt idx="59345">
                  <c:v>1.1869000000006033E-3</c:v>
                </c:pt>
                <c:pt idx="59346">
                  <c:v>1.1869200000006034E-3</c:v>
                </c:pt>
                <c:pt idx="59347">
                  <c:v>1.1869400000006035E-3</c:v>
                </c:pt>
                <c:pt idx="59348">
                  <c:v>1.1869600000006036E-3</c:v>
                </c:pt>
                <c:pt idx="59349">
                  <c:v>1.1869800000006037E-3</c:v>
                </c:pt>
                <c:pt idx="59350">
                  <c:v>1.1870000000006038E-3</c:v>
                </c:pt>
                <c:pt idx="59351">
                  <c:v>1.1870200000006039E-3</c:v>
                </c:pt>
                <c:pt idx="59352">
                  <c:v>1.187040000000604E-3</c:v>
                </c:pt>
                <c:pt idx="59353">
                  <c:v>1.1870600000006041E-3</c:v>
                </c:pt>
                <c:pt idx="59354">
                  <c:v>1.1870800000006042E-3</c:v>
                </c:pt>
                <c:pt idx="59355">
                  <c:v>1.1871000000006043E-3</c:v>
                </c:pt>
                <c:pt idx="59356">
                  <c:v>1.1871200000006044E-3</c:v>
                </c:pt>
                <c:pt idx="59357">
                  <c:v>1.1871400000006045E-3</c:v>
                </c:pt>
                <c:pt idx="59358">
                  <c:v>1.1871600000006046E-3</c:v>
                </c:pt>
                <c:pt idx="59359">
                  <c:v>1.1871800000006047E-3</c:v>
                </c:pt>
                <c:pt idx="59360">
                  <c:v>1.1872000000006048E-3</c:v>
                </c:pt>
                <c:pt idx="59361">
                  <c:v>1.1872200000006049E-3</c:v>
                </c:pt>
                <c:pt idx="59362">
                  <c:v>1.187240000000605E-3</c:v>
                </c:pt>
                <c:pt idx="59363">
                  <c:v>1.1872600000006051E-3</c:v>
                </c:pt>
                <c:pt idx="59364">
                  <c:v>1.1872800000006052E-3</c:v>
                </c:pt>
                <c:pt idx="59365">
                  <c:v>1.1873000000006053E-3</c:v>
                </c:pt>
                <c:pt idx="59366">
                  <c:v>1.1873200000006054E-3</c:v>
                </c:pt>
                <c:pt idx="59367">
                  <c:v>1.1873400000006055E-3</c:v>
                </c:pt>
                <c:pt idx="59368">
                  <c:v>1.1873600000006056E-3</c:v>
                </c:pt>
                <c:pt idx="59369">
                  <c:v>1.1873800000006057E-3</c:v>
                </c:pt>
                <c:pt idx="59370">
                  <c:v>1.1874000000006058E-3</c:v>
                </c:pt>
                <c:pt idx="59371">
                  <c:v>1.1874200000006059E-3</c:v>
                </c:pt>
                <c:pt idx="59372">
                  <c:v>1.187440000000606E-3</c:v>
                </c:pt>
                <c:pt idx="59373">
                  <c:v>1.1874600000006061E-3</c:v>
                </c:pt>
                <c:pt idx="59374">
                  <c:v>1.1874800000006062E-3</c:v>
                </c:pt>
                <c:pt idx="59375">
                  <c:v>1.1875000000006063E-3</c:v>
                </c:pt>
                <c:pt idx="59376">
                  <c:v>1.1875200000006064E-3</c:v>
                </c:pt>
                <c:pt idx="59377">
                  <c:v>1.1875400000006065E-3</c:v>
                </c:pt>
                <c:pt idx="59378">
                  <c:v>1.1875600000006066E-3</c:v>
                </c:pt>
                <c:pt idx="59379">
                  <c:v>1.1875800000006066E-3</c:v>
                </c:pt>
                <c:pt idx="59380">
                  <c:v>1.1876000000006067E-3</c:v>
                </c:pt>
                <c:pt idx="59381">
                  <c:v>1.1876200000006068E-3</c:v>
                </c:pt>
                <c:pt idx="59382">
                  <c:v>1.1876400000006069E-3</c:v>
                </c:pt>
                <c:pt idx="59383">
                  <c:v>1.187660000000607E-3</c:v>
                </c:pt>
                <c:pt idx="59384">
                  <c:v>1.1876800000006071E-3</c:v>
                </c:pt>
                <c:pt idx="59385">
                  <c:v>1.1877000000006072E-3</c:v>
                </c:pt>
                <c:pt idx="59386">
                  <c:v>1.1877200000006073E-3</c:v>
                </c:pt>
                <c:pt idx="59387">
                  <c:v>1.1877400000006074E-3</c:v>
                </c:pt>
                <c:pt idx="59388">
                  <c:v>1.1877600000006075E-3</c:v>
                </c:pt>
                <c:pt idx="59389">
                  <c:v>1.1877800000006076E-3</c:v>
                </c:pt>
                <c:pt idx="59390">
                  <c:v>1.1878000000006077E-3</c:v>
                </c:pt>
                <c:pt idx="59391">
                  <c:v>1.1878200000006078E-3</c:v>
                </c:pt>
                <c:pt idx="59392">
                  <c:v>1.1878400000006079E-3</c:v>
                </c:pt>
                <c:pt idx="59393">
                  <c:v>1.187860000000608E-3</c:v>
                </c:pt>
                <c:pt idx="59394">
                  <c:v>1.1878800000006081E-3</c:v>
                </c:pt>
                <c:pt idx="59395">
                  <c:v>1.1879000000006082E-3</c:v>
                </c:pt>
                <c:pt idx="59396">
                  <c:v>1.1879200000006083E-3</c:v>
                </c:pt>
                <c:pt idx="59397">
                  <c:v>1.1879400000006084E-3</c:v>
                </c:pt>
                <c:pt idx="59398">
                  <c:v>1.1879600000006085E-3</c:v>
                </c:pt>
                <c:pt idx="59399">
                  <c:v>1.1879800000006086E-3</c:v>
                </c:pt>
                <c:pt idx="59400">
                  <c:v>1.1880000000006087E-3</c:v>
                </c:pt>
                <c:pt idx="59401">
                  <c:v>1.1880200000006088E-3</c:v>
                </c:pt>
                <c:pt idx="59402">
                  <c:v>1.1880400000006089E-3</c:v>
                </c:pt>
                <c:pt idx="59403">
                  <c:v>1.188060000000609E-3</c:v>
                </c:pt>
                <c:pt idx="59404">
                  <c:v>1.1880800000006091E-3</c:v>
                </c:pt>
                <c:pt idx="59405">
                  <c:v>1.1881000000006092E-3</c:v>
                </c:pt>
                <c:pt idx="59406">
                  <c:v>1.1881200000006093E-3</c:v>
                </c:pt>
                <c:pt idx="59407">
                  <c:v>1.1881400000006094E-3</c:v>
                </c:pt>
                <c:pt idx="59408">
                  <c:v>1.1881600000006095E-3</c:v>
                </c:pt>
                <c:pt idx="59409">
                  <c:v>1.1881800000006096E-3</c:v>
                </c:pt>
                <c:pt idx="59410">
                  <c:v>1.1882000000006097E-3</c:v>
                </c:pt>
                <c:pt idx="59411">
                  <c:v>1.1882200000006098E-3</c:v>
                </c:pt>
                <c:pt idx="59412">
                  <c:v>1.1882400000006099E-3</c:v>
                </c:pt>
                <c:pt idx="59413">
                  <c:v>1.18826000000061E-3</c:v>
                </c:pt>
                <c:pt idx="59414">
                  <c:v>1.1882800000006101E-3</c:v>
                </c:pt>
                <c:pt idx="59415">
                  <c:v>1.1883000000006102E-3</c:v>
                </c:pt>
                <c:pt idx="59416">
                  <c:v>1.1883200000006103E-3</c:v>
                </c:pt>
                <c:pt idx="59417">
                  <c:v>1.1883400000006104E-3</c:v>
                </c:pt>
                <c:pt idx="59418">
                  <c:v>1.1883600000006105E-3</c:v>
                </c:pt>
                <c:pt idx="59419">
                  <c:v>1.1883800000006106E-3</c:v>
                </c:pt>
                <c:pt idx="59420">
                  <c:v>1.1884000000006107E-3</c:v>
                </c:pt>
                <c:pt idx="59421">
                  <c:v>1.1884200000006108E-3</c:v>
                </c:pt>
                <c:pt idx="59422">
                  <c:v>1.1884400000006109E-3</c:v>
                </c:pt>
                <c:pt idx="59423">
                  <c:v>1.188460000000611E-3</c:v>
                </c:pt>
                <c:pt idx="59424">
                  <c:v>1.1884800000006111E-3</c:v>
                </c:pt>
                <c:pt idx="59425">
                  <c:v>1.1885000000006112E-3</c:v>
                </c:pt>
                <c:pt idx="59426">
                  <c:v>1.1885200000006113E-3</c:v>
                </c:pt>
                <c:pt idx="59427">
                  <c:v>1.1885400000006114E-3</c:v>
                </c:pt>
                <c:pt idx="59428">
                  <c:v>1.1885600000006115E-3</c:v>
                </c:pt>
                <c:pt idx="59429">
                  <c:v>1.1885800000006116E-3</c:v>
                </c:pt>
                <c:pt idx="59430">
                  <c:v>1.1886000000006116E-3</c:v>
                </c:pt>
                <c:pt idx="59431">
                  <c:v>1.1886200000006117E-3</c:v>
                </c:pt>
                <c:pt idx="59432">
                  <c:v>1.1886400000006118E-3</c:v>
                </c:pt>
                <c:pt idx="59433">
                  <c:v>1.1886600000006119E-3</c:v>
                </c:pt>
                <c:pt idx="59434">
                  <c:v>1.188680000000612E-3</c:v>
                </c:pt>
                <c:pt idx="59435">
                  <c:v>1.1887000000006121E-3</c:v>
                </c:pt>
                <c:pt idx="59436">
                  <c:v>1.1887200000006122E-3</c:v>
                </c:pt>
                <c:pt idx="59437">
                  <c:v>1.1887400000006123E-3</c:v>
                </c:pt>
                <c:pt idx="59438">
                  <c:v>1.1887600000006124E-3</c:v>
                </c:pt>
                <c:pt idx="59439">
                  <c:v>1.1887800000006125E-3</c:v>
                </c:pt>
                <c:pt idx="59440">
                  <c:v>1.1888000000006126E-3</c:v>
                </c:pt>
                <c:pt idx="59441">
                  <c:v>1.1888200000006127E-3</c:v>
                </c:pt>
                <c:pt idx="59442">
                  <c:v>1.1888400000006128E-3</c:v>
                </c:pt>
                <c:pt idx="59443">
                  <c:v>1.1888600000006129E-3</c:v>
                </c:pt>
                <c:pt idx="59444">
                  <c:v>1.188880000000613E-3</c:v>
                </c:pt>
                <c:pt idx="59445">
                  <c:v>1.1889000000006131E-3</c:v>
                </c:pt>
                <c:pt idx="59446">
                  <c:v>1.1889200000006132E-3</c:v>
                </c:pt>
                <c:pt idx="59447">
                  <c:v>1.1889400000006133E-3</c:v>
                </c:pt>
                <c:pt idx="59448">
                  <c:v>1.1889600000006134E-3</c:v>
                </c:pt>
                <c:pt idx="59449">
                  <c:v>1.1889800000006135E-3</c:v>
                </c:pt>
                <c:pt idx="59450">
                  <c:v>1.1890000000006136E-3</c:v>
                </c:pt>
                <c:pt idx="59451">
                  <c:v>1.1890200000006137E-3</c:v>
                </c:pt>
                <c:pt idx="59452">
                  <c:v>1.1890400000006138E-3</c:v>
                </c:pt>
                <c:pt idx="59453">
                  <c:v>1.1890600000006139E-3</c:v>
                </c:pt>
                <c:pt idx="59454">
                  <c:v>1.189080000000614E-3</c:v>
                </c:pt>
                <c:pt idx="59455">
                  <c:v>1.1891000000006141E-3</c:v>
                </c:pt>
                <c:pt idx="59456">
                  <c:v>1.1891200000006142E-3</c:v>
                </c:pt>
                <c:pt idx="59457">
                  <c:v>1.1891400000006143E-3</c:v>
                </c:pt>
                <c:pt idx="59458">
                  <c:v>1.1891600000006144E-3</c:v>
                </c:pt>
                <c:pt idx="59459">
                  <c:v>1.1891800000006145E-3</c:v>
                </c:pt>
                <c:pt idx="59460">
                  <c:v>1.1892000000006146E-3</c:v>
                </c:pt>
                <c:pt idx="59461">
                  <c:v>1.1892200000006147E-3</c:v>
                </c:pt>
                <c:pt idx="59462">
                  <c:v>1.1892400000006148E-3</c:v>
                </c:pt>
                <c:pt idx="59463">
                  <c:v>1.1892600000006149E-3</c:v>
                </c:pt>
                <c:pt idx="59464">
                  <c:v>1.189280000000615E-3</c:v>
                </c:pt>
                <c:pt idx="59465">
                  <c:v>1.1893000000006151E-3</c:v>
                </c:pt>
                <c:pt idx="59466">
                  <c:v>1.1893200000006152E-3</c:v>
                </c:pt>
                <c:pt idx="59467">
                  <c:v>1.1893400000006153E-3</c:v>
                </c:pt>
                <c:pt idx="59468">
                  <c:v>1.1893600000006154E-3</c:v>
                </c:pt>
                <c:pt idx="59469">
                  <c:v>1.1893800000006155E-3</c:v>
                </c:pt>
                <c:pt idx="59470">
                  <c:v>1.1894000000006156E-3</c:v>
                </c:pt>
                <c:pt idx="59471">
                  <c:v>1.1894200000006157E-3</c:v>
                </c:pt>
                <c:pt idx="59472">
                  <c:v>1.1894400000006158E-3</c:v>
                </c:pt>
                <c:pt idx="59473">
                  <c:v>1.1894600000006159E-3</c:v>
                </c:pt>
                <c:pt idx="59474">
                  <c:v>1.189480000000616E-3</c:v>
                </c:pt>
                <c:pt idx="59475">
                  <c:v>1.1895000000006161E-3</c:v>
                </c:pt>
                <c:pt idx="59476">
                  <c:v>1.1895200000006162E-3</c:v>
                </c:pt>
                <c:pt idx="59477">
                  <c:v>1.1895400000006163E-3</c:v>
                </c:pt>
                <c:pt idx="59478">
                  <c:v>1.1895600000006164E-3</c:v>
                </c:pt>
                <c:pt idx="59479">
                  <c:v>1.1895800000006165E-3</c:v>
                </c:pt>
                <c:pt idx="59480">
                  <c:v>1.1896000000006166E-3</c:v>
                </c:pt>
                <c:pt idx="59481">
                  <c:v>1.1896200000006167E-3</c:v>
                </c:pt>
                <c:pt idx="59482">
                  <c:v>1.1896400000006167E-3</c:v>
                </c:pt>
                <c:pt idx="59483">
                  <c:v>1.1896600000006168E-3</c:v>
                </c:pt>
                <c:pt idx="59484">
                  <c:v>1.1896800000006169E-3</c:v>
                </c:pt>
                <c:pt idx="59485">
                  <c:v>1.189700000000617E-3</c:v>
                </c:pt>
                <c:pt idx="59486">
                  <c:v>1.1897200000006171E-3</c:v>
                </c:pt>
                <c:pt idx="59487">
                  <c:v>1.1897400000006172E-3</c:v>
                </c:pt>
                <c:pt idx="59488">
                  <c:v>1.1897600000006173E-3</c:v>
                </c:pt>
                <c:pt idx="59489">
                  <c:v>1.1897800000006174E-3</c:v>
                </c:pt>
                <c:pt idx="59490">
                  <c:v>1.1898000000006175E-3</c:v>
                </c:pt>
                <c:pt idx="59491">
                  <c:v>1.1898200000006176E-3</c:v>
                </c:pt>
                <c:pt idx="59492">
                  <c:v>1.1898400000006177E-3</c:v>
                </c:pt>
                <c:pt idx="59493">
                  <c:v>1.1898600000006178E-3</c:v>
                </c:pt>
                <c:pt idx="59494">
                  <c:v>1.1898800000006179E-3</c:v>
                </c:pt>
                <c:pt idx="59495">
                  <c:v>1.189900000000618E-3</c:v>
                </c:pt>
                <c:pt idx="59496">
                  <c:v>1.1899200000006181E-3</c:v>
                </c:pt>
                <c:pt idx="59497">
                  <c:v>1.1899400000006182E-3</c:v>
                </c:pt>
                <c:pt idx="59498">
                  <c:v>1.1899600000006183E-3</c:v>
                </c:pt>
                <c:pt idx="59499">
                  <c:v>1.1899800000006184E-3</c:v>
                </c:pt>
                <c:pt idx="59500">
                  <c:v>1.1900000000006185E-3</c:v>
                </c:pt>
                <c:pt idx="59501">
                  <c:v>1.1900200000006186E-3</c:v>
                </c:pt>
                <c:pt idx="59502">
                  <c:v>1.1900400000006187E-3</c:v>
                </c:pt>
                <c:pt idx="59503">
                  <c:v>1.1900600000006188E-3</c:v>
                </c:pt>
                <c:pt idx="59504">
                  <c:v>1.1900800000006189E-3</c:v>
                </c:pt>
                <c:pt idx="59505">
                  <c:v>1.190100000000619E-3</c:v>
                </c:pt>
                <c:pt idx="59506">
                  <c:v>1.1901200000006191E-3</c:v>
                </c:pt>
                <c:pt idx="59507">
                  <c:v>1.1901400000006192E-3</c:v>
                </c:pt>
                <c:pt idx="59508">
                  <c:v>1.1901600000006193E-3</c:v>
                </c:pt>
                <c:pt idx="59509">
                  <c:v>1.1901800000006194E-3</c:v>
                </c:pt>
                <c:pt idx="59510">
                  <c:v>1.1902000000006195E-3</c:v>
                </c:pt>
                <c:pt idx="59511">
                  <c:v>1.1902200000006196E-3</c:v>
                </c:pt>
                <c:pt idx="59512">
                  <c:v>1.1902400000006197E-3</c:v>
                </c:pt>
                <c:pt idx="59513">
                  <c:v>1.1902600000006198E-3</c:v>
                </c:pt>
                <c:pt idx="59514">
                  <c:v>1.1902800000006199E-3</c:v>
                </c:pt>
                <c:pt idx="59515">
                  <c:v>1.19030000000062E-3</c:v>
                </c:pt>
                <c:pt idx="59516">
                  <c:v>1.1903200000006201E-3</c:v>
                </c:pt>
                <c:pt idx="59517">
                  <c:v>1.1903400000006202E-3</c:v>
                </c:pt>
                <c:pt idx="59518">
                  <c:v>1.1903600000006203E-3</c:v>
                </c:pt>
                <c:pt idx="59519">
                  <c:v>1.1903800000006204E-3</c:v>
                </c:pt>
                <c:pt idx="59520">
                  <c:v>1.1904000000006205E-3</c:v>
                </c:pt>
                <c:pt idx="59521">
                  <c:v>1.1904200000006206E-3</c:v>
                </c:pt>
                <c:pt idx="59522">
                  <c:v>1.1904400000006207E-3</c:v>
                </c:pt>
                <c:pt idx="59523">
                  <c:v>1.1904600000006208E-3</c:v>
                </c:pt>
                <c:pt idx="59524">
                  <c:v>1.1904800000006209E-3</c:v>
                </c:pt>
                <c:pt idx="59525">
                  <c:v>1.190500000000621E-3</c:v>
                </c:pt>
                <c:pt idx="59526">
                  <c:v>1.1905200000006211E-3</c:v>
                </c:pt>
                <c:pt idx="59527">
                  <c:v>1.1905400000006212E-3</c:v>
                </c:pt>
                <c:pt idx="59528">
                  <c:v>1.1905600000006213E-3</c:v>
                </c:pt>
                <c:pt idx="59529">
                  <c:v>1.1905800000006214E-3</c:v>
                </c:pt>
                <c:pt idx="59530">
                  <c:v>1.1906000000006215E-3</c:v>
                </c:pt>
                <c:pt idx="59531">
                  <c:v>1.1906200000006216E-3</c:v>
                </c:pt>
                <c:pt idx="59532">
                  <c:v>1.1906400000006217E-3</c:v>
                </c:pt>
                <c:pt idx="59533">
                  <c:v>1.1906600000006218E-3</c:v>
                </c:pt>
                <c:pt idx="59534">
                  <c:v>1.1906800000006218E-3</c:v>
                </c:pt>
                <c:pt idx="59535">
                  <c:v>1.1907000000006219E-3</c:v>
                </c:pt>
                <c:pt idx="59536">
                  <c:v>1.190720000000622E-3</c:v>
                </c:pt>
                <c:pt idx="59537">
                  <c:v>1.1907400000006221E-3</c:v>
                </c:pt>
                <c:pt idx="59538">
                  <c:v>1.1907600000006222E-3</c:v>
                </c:pt>
                <c:pt idx="59539">
                  <c:v>1.1907800000006223E-3</c:v>
                </c:pt>
                <c:pt idx="59540">
                  <c:v>1.1908000000006224E-3</c:v>
                </c:pt>
                <c:pt idx="59541">
                  <c:v>1.1908200000006225E-3</c:v>
                </c:pt>
                <c:pt idx="59542">
                  <c:v>1.1908400000006226E-3</c:v>
                </c:pt>
                <c:pt idx="59543">
                  <c:v>1.1908600000006227E-3</c:v>
                </c:pt>
                <c:pt idx="59544">
                  <c:v>1.1908800000006228E-3</c:v>
                </c:pt>
                <c:pt idx="59545">
                  <c:v>1.1909000000006229E-3</c:v>
                </c:pt>
                <c:pt idx="59546">
                  <c:v>1.190920000000623E-3</c:v>
                </c:pt>
                <c:pt idx="59547">
                  <c:v>1.1909400000006231E-3</c:v>
                </c:pt>
                <c:pt idx="59548">
                  <c:v>1.1909600000006232E-3</c:v>
                </c:pt>
                <c:pt idx="59549">
                  <c:v>1.1909800000006233E-3</c:v>
                </c:pt>
                <c:pt idx="59550">
                  <c:v>1.1910000000006234E-3</c:v>
                </c:pt>
                <c:pt idx="59551">
                  <c:v>1.1910200000006235E-3</c:v>
                </c:pt>
                <c:pt idx="59552">
                  <c:v>1.1910400000006236E-3</c:v>
                </c:pt>
                <c:pt idx="59553">
                  <c:v>1.1910600000006237E-3</c:v>
                </c:pt>
                <c:pt idx="59554">
                  <c:v>1.1910800000006238E-3</c:v>
                </c:pt>
                <c:pt idx="59555">
                  <c:v>1.1911000000006239E-3</c:v>
                </c:pt>
                <c:pt idx="59556">
                  <c:v>1.191120000000624E-3</c:v>
                </c:pt>
                <c:pt idx="59557">
                  <c:v>1.1911400000006241E-3</c:v>
                </c:pt>
                <c:pt idx="59558">
                  <c:v>1.1911600000006242E-3</c:v>
                </c:pt>
                <c:pt idx="59559">
                  <c:v>1.1911800000006243E-3</c:v>
                </c:pt>
                <c:pt idx="59560">
                  <c:v>1.1912000000006244E-3</c:v>
                </c:pt>
                <c:pt idx="59561">
                  <c:v>1.1912200000006245E-3</c:v>
                </c:pt>
                <c:pt idx="59562">
                  <c:v>1.1912400000006246E-3</c:v>
                </c:pt>
                <c:pt idx="59563">
                  <c:v>1.1912600000006247E-3</c:v>
                </c:pt>
                <c:pt idx="59564">
                  <c:v>1.1912800000006248E-3</c:v>
                </c:pt>
                <c:pt idx="59565">
                  <c:v>1.1913000000006249E-3</c:v>
                </c:pt>
                <c:pt idx="59566">
                  <c:v>1.191320000000625E-3</c:v>
                </c:pt>
                <c:pt idx="59567">
                  <c:v>1.1913400000006251E-3</c:v>
                </c:pt>
                <c:pt idx="59568">
                  <c:v>1.1913600000006252E-3</c:v>
                </c:pt>
                <c:pt idx="59569">
                  <c:v>1.1913800000006253E-3</c:v>
                </c:pt>
                <c:pt idx="59570">
                  <c:v>1.1914000000006254E-3</c:v>
                </c:pt>
                <c:pt idx="59571">
                  <c:v>1.1914200000006255E-3</c:v>
                </c:pt>
                <c:pt idx="59572">
                  <c:v>1.1914400000006256E-3</c:v>
                </c:pt>
                <c:pt idx="59573">
                  <c:v>1.1914600000006257E-3</c:v>
                </c:pt>
                <c:pt idx="59574">
                  <c:v>1.1914800000006258E-3</c:v>
                </c:pt>
                <c:pt idx="59575">
                  <c:v>1.1915000000006259E-3</c:v>
                </c:pt>
                <c:pt idx="59576">
                  <c:v>1.191520000000626E-3</c:v>
                </c:pt>
                <c:pt idx="59577">
                  <c:v>1.1915400000006261E-3</c:v>
                </c:pt>
                <c:pt idx="59578">
                  <c:v>1.1915600000006262E-3</c:v>
                </c:pt>
                <c:pt idx="59579">
                  <c:v>1.1915800000006263E-3</c:v>
                </c:pt>
                <c:pt idx="59580">
                  <c:v>1.1916000000006264E-3</c:v>
                </c:pt>
                <c:pt idx="59581">
                  <c:v>1.1916200000006265E-3</c:v>
                </c:pt>
                <c:pt idx="59582">
                  <c:v>1.1916400000006266E-3</c:v>
                </c:pt>
                <c:pt idx="59583">
                  <c:v>1.1916600000006267E-3</c:v>
                </c:pt>
                <c:pt idx="59584">
                  <c:v>1.1916800000006268E-3</c:v>
                </c:pt>
                <c:pt idx="59585">
                  <c:v>1.1917000000006268E-3</c:v>
                </c:pt>
                <c:pt idx="59586">
                  <c:v>1.1917200000006269E-3</c:v>
                </c:pt>
                <c:pt idx="59587">
                  <c:v>1.191740000000627E-3</c:v>
                </c:pt>
                <c:pt idx="59588">
                  <c:v>1.1917600000006271E-3</c:v>
                </c:pt>
                <c:pt idx="59589">
                  <c:v>1.1917800000006272E-3</c:v>
                </c:pt>
                <c:pt idx="59590">
                  <c:v>1.1918000000006273E-3</c:v>
                </c:pt>
                <c:pt idx="59591">
                  <c:v>1.1918200000006274E-3</c:v>
                </c:pt>
                <c:pt idx="59592">
                  <c:v>1.1918400000006275E-3</c:v>
                </c:pt>
                <c:pt idx="59593">
                  <c:v>1.1918600000006276E-3</c:v>
                </c:pt>
                <c:pt idx="59594">
                  <c:v>1.1918800000006277E-3</c:v>
                </c:pt>
                <c:pt idx="59595">
                  <c:v>1.1919000000006278E-3</c:v>
                </c:pt>
                <c:pt idx="59596">
                  <c:v>1.1919200000006279E-3</c:v>
                </c:pt>
                <c:pt idx="59597">
                  <c:v>1.191940000000628E-3</c:v>
                </c:pt>
                <c:pt idx="59598">
                  <c:v>1.1919600000006281E-3</c:v>
                </c:pt>
                <c:pt idx="59599">
                  <c:v>1.1919800000006282E-3</c:v>
                </c:pt>
                <c:pt idx="59600">
                  <c:v>1.1920000000006283E-3</c:v>
                </c:pt>
                <c:pt idx="59601">
                  <c:v>1.1920200000006284E-3</c:v>
                </c:pt>
                <c:pt idx="59602">
                  <c:v>1.1920400000006285E-3</c:v>
                </c:pt>
                <c:pt idx="59603">
                  <c:v>1.1920600000006286E-3</c:v>
                </c:pt>
                <c:pt idx="59604">
                  <c:v>1.1920800000006287E-3</c:v>
                </c:pt>
                <c:pt idx="59605">
                  <c:v>1.1921000000006288E-3</c:v>
                </c:pt>
                <c:pt idx="59606">
                  <c:v>1.1921200000006289E-3</c:v>
                </c:pt>
                <c:pt idx="59607">
                  <c:v>1.192140000000629E-3</c:v>
                </c:pt>
                <c:pt idx="59608">
                  <c:v>1.1921600000006291E-3</c:v>
                </c:pt>
                <c:pt idx="59609">
                  <c:v>1.1921800000006292E-3</c:v>
                </c:pt>
                <c:pt idx="59610">
                  <c:v>1.1922000000006293E-3</c:v>
                </c:pt>
                <c:pt idx="59611">
                  <c:v>1.1922200000006294E-3</c:v>
                </c:pt>
                <c:pt idx="59612">
                  <c:v>1.1922400000006295E-3</c:v>
                </c:pt>
                <c:pt idx="59613">
                  <c:v>1.1922600000006296E-3</c:v>
                </c:pt>
                <c:pt idx="59614">
                  <c:v>1.1922800000006297E-3</c:v>
                </c:pt>
                <c:pt idx="59615">
                  <c:v>1.1923000000006298E-3</c:v>
                </c:pt>
                <c:pt idx="59616">
                  <c:v>1.1923200000006299E-3</c:v>
                </c:pt>
                <c:pt idx="59617">
                  <c:v>1.19234000000063E-3</c:v>
                </c:pt>
                <c:pt idx="59618">
                  <c:v>1.1923600000006301E-3</c:v>
                </c:pt>
                <c:pt idx="59619">
                  <c:v>1.1923800000006302E-3</c:v>
                </c:pt>
                <c:pt idx="59620">
                  <c:v>1.1924000000006303E-3</c:v>
                </c:pt>
                <c:pt idx="59621">
                  <c:v>1.1924200000006304E-3</c:v>
                </c:pt>
                <c:pt idx="59622">
                  <c:v>1.1924400000006305E-3</c:v>
                </c:pt>
                <c:pt idx="59623">
                  <c:v>1.1924600000006306E-3</c:v>
                </c:pt>
                <c:pt idx="59624">
                  <c:v>1.1924800000006307E-3</c:v>
                </c:pt>
                <c:pt idx="59625">
                  <c:v>1.1925000000006308E-3</c:v>
                </c:pt>
                <c:pt idx="59626">
                  <c:v>1.1925200000006309E-3</c:v>
                </c:pt>
                <c:pt idx="59627">
                  <c:v>1.192540000000631E-3</c:v>
                </c:pt>
                <c:pt idx="59628">
                  <c:v>1.1925600000006311E-3</c:v>
                </c:pt>
                <c:pt idx="59629">
                  <c:v>1.1925800000006312E-3</c:v>
                </c:pt>
                <c:pt idx="59630">
                  <c:v>1.1926000000006313E-3</c:v>
                </c:pt>
                <c:pt idx="59631">
                  <c:v>1.1926200000006314E-3</c:v>
                </c:pt>
                <c:pt idx="59632">
                  <c:v>1.1926400000006315E-3</c:v>
                </c:pt>
                <c:pt idx="59633">
                  <c:v>1.1926600000006316E-3</c:v>
                </c:pt>
                <c:pt idx="59634">
                  <c:v>1.1926800000006317E-3</c:v>
                </c:pt>
                <c:pt idx="59635">
                  <c:v>1.1927000000006318E-3</c:v>
                </c:pt>
                <c:pt idx="59636">
                  <c:v>1.1927200000006319E-3</c:v>
                </c:pt>
                <c:pt idx="59637">
                  <c:v>1.1927400000006319E-3</c:v>
                </c:pt>
                <c:pt idx="59638">
                  <c:v>1.192760000000632E-3</c:v>
                </c:pt>
                <c:pt idx="59639">
                  <c:v>1.1927800000006321E-3</c:v>
                </c:pt>
                <c:pt idx="59640">
                  <c:v>1.1928000000006322E-3</c:v>
                </c:pt>
                <c:pt idx="59641">
                  <c:v>1.1928200000006323E-3</c:v>
                </c:pt>
                <c:pt idx="59642">
                  <c:v>1.1928400000006324E-3</c:v>
                </c:pt>
                <c:pt idx="59643">
                  <c:v>1.1928600000006325E-3</c:v>
                </c:pt>
                <c:pt idx="59644">
                  <c:v>1.1928800000006326E-3</c:v>
                </c:pt>
                <c:pt idx="59645">
                  <c:v>1.1929000000006327E-3</c:v>
                </c:pt>
                <c:pt idx="59646">
                  <c:v>1.1929200000006328E-3</c:v>
                </c:pt>
                <c:pt idx="59647">
                  <c:v>1.1929400000006329E-3</c:v>
                </c:pt>
                <c:pt idx="59648">
                  <c:v>1.192960000000633E-3</c:v>
                </c:pt>
                <c:pt idx="59649">
                  <c:v>1.1929800000006331E-3</c:v>
                </c:pt>
                <c:pt idx="59650">
                  <c:v>1.1930000000006332E-3</c:v>
                </c:pt>
                <c:pt idx="59651">
                  <c:v>1.1930200000006333E-3</c:v>
                </c:pt>
                <c:pt idx="59652">
                  <c:v>1.1930400000006334E-3</c:v>
                </c:pt>
                <c:pt idx="59653">
                  <c:v>1.1930600000006335E-3</c:v>
                </c:pt>
                <c:pt idx="59654">
                  <c:v>1.1930800000006336E-3</c:v>
                </c:pt>
                <c:pt idx="59655">
                  <c:v>1.1931000000006337E-3</c:v>
                </c:pt>
                <c:pt idx="59656">
                  <c:v>1.1931200000006338E-3</c:v>
                </c:pt>
                <c:pt idx="59657">
                  <c:v>1.1931400000006339E-3</c:v>
                </c:pt>
                <c:pt idx="59658">
                  <c:v>1.193160000000634E-3</c:v>
                </c:pt>
                <c:pt idx="59659">
                  <c:v>1.1931800000006341E-3</c:v>
                </c:pt>
                <c:pt idx="59660">
                  <c:v>1.1932000000006342E-3</c:v>
                </c:pt>
                <c:pt idx="59661">
                  <c:v>1.1932200000006343E-3</c:v>
                </c:pt>
                <c:pt idx="59662">
                  <c:v>1.1932400000006344E-3</c:v>
                </c:pt>
                <c:pt idx="59663">
                  <c:v>1.1932600000006345E-3</c:v>
                </c:pt>
                <c:pt idx="59664">
                  <c:v>1.1932800000006346E-3</c:v>
                </c:pt>
                <c:pt idx="59665">
                  <c:v>1.1933000000006347E-3</c:v>
                </c:pt>
                <c:pt idx="59666">
                  <c:v>1.1933200000006348E-3</c:v>
                </c:pt>
                <c:pt idx="59667">
                  <c:v>1.1933400000006349E-3</c:v>
                </c:pt>
                <c:pt idx="59668">
                  <c:v>1.193360000000635E-3</c:v>
                </c:pt>
                <c:pt idx="59669">
                  <c:v>1.1933800000006351E-3</c:v>
                </c:pt>
                <c:pt idx="59670">
                  <c:v>1.1934000000006352E-3</c:v>
                </c:pt>
                <c:pt idx="59671">
                  <c:v>1.1934200000006353E-3</c:v>
                </c:pt>
                <c:pt idx="59672">
                  <c:v>1.1934400000006354E-3</c:v>
                </c:pt>
                <c:pt idx="59673">
                  <c:v>1.1934600000006355E-3</c:v>
                </c:pt>
                <c:pt idx="59674">
                  <c:v>1.1934800000006356E-3</c:v>
                </c:pt>
                <c:pt idx="59675">
                  <c:v>1.1935000000006357E-3</c:v>
                </c:pt>
                <c:pt idx="59676">
                  <c:v>1.1935200000006358E-3</c:v>
                </c:pt>
                <c:pt idx="59677">
                  <c:v>1.1935400000006359E-3</c:v>
                </c:pt>
                <c:pt idx="59678">
                  <c:v>1.193560000000636E-3</c:v>
                </c:pt>
                <c:pt idx="59679">
                  <c:v>1.1935800000006361E-3</c:v>
                </c:pt>
                <c:pt idx="59680">
                  <c:v>1.1936000000006362E-3</c:v>
                </c:pt>
                <c:pt idx="59681">
                  <c:v>1.1936200000006363E-3</c:v>
                </c:pt>
                <c:pt idx="59682">
                  <c:v>1.1936400000006364E-3</c:v>
                </c:pt>
                <c:pt idx="59683">
                  <c:v>1.1936600000006365E-3</c:v>
                </c:pt>
                <c:pt idx="59684">
                  <c:v>1.1936800000006366E-3</c:v>
                </c:pt>
                <c:pt idx="59685">
                  <c:v>1.1937000000006367E-3</c:v>
                </c:pt>
                <c:pt idx="59686">
                  <c:v>1.1937200000006368E-3</c:v>
                </c:pt>
                <c:pt idx="59687">
                  <c:v>1.1937400000006369E-3</c:v>
                </c:pt>
                <c:pt idx="59688">
                  <c:v>1.193760000000637E-3</c:v>
                </c:pt>
                <c:pt idx="59689">
                  <c:v>1.193780000000637E-3</c:v>
                </c:pt>
                <c:pt idx="59690">
                  <c:v>1.1938000000006371E-3</c:v>
                </c:pt>
                <c:pt idx="59691">
                  <c:v>1.1938200000006372E-3</c:v>
                </c:pt>
                <c:pt idx="59692">
                  <c:v>1.1938400000006373E-3</c:v>
                </c:pt>
                <c:pt idx="59693">
                  <c:v>1.1938600000006374E-3</c:v>
                </c:pt>
                <c:pt idx="59694">
                  <c:v>1.1938800000006375E-3</c:v>
                </c:pt>
                <c:pt idx="59695">
                  <c:v>1.1939000000006376E-3</c:v>
                </c:pt>
                <c:pt idx="59696">
                  <c:v>1.1939200000006377E-3</c:v>
                </c:pt>
                <c:pt idx="59697">
                  <c:v>1.1939400000006378E-3</c:v>
                </c:pt>
                <c:pt idx="59698">
                  <c:v>1.1939600000006379E-3</c:v>
                </c:pt>
                <c:pt idx="59699">
                  <c:v>1.193980000000638E-3</c:v>
                </c:pt>
                <c:pt idx="59700">
                  <c:v>1.1940000000006381E-3</c:v>
                </c:pt>
                <c:pt idx="59701">
                  <c:v>1.1940200000006382E-3</c:v>
                </c:pt>
                <c:pt idx="59702">
                  <c:v>1.1940400000006383E-3</c:v>
                </c:pt>
                <c:pt idx="59703">
                  <c:v>1.1940600000006384E-3</c:v>
                </c:pt>
                <c:pt idx="59704">
                  <c:v>1.1940800000006385E-3</c:v>
                </c:pt>
                <c:pt idx="59705">
                  <c:v>1.1941000000006386E-3</c:v>
                </c:pt>
                <c:pt idx="59706">
                  <c:v>1.1941200000006387E-3</c:v>
                </c:pt>
                <c:pt idx="59707">
                  <c:v>1.1941400000006388E-3</c:v>
                </c:pt>
                <c:pt idx="59708">
                  <c:v>1.1941600000006389E-3</c:v>
                </c:pt>
                <c:pt idx="59709">
                  <c:v>1.194180000000639E-3</c:v>
                </c:pt>
                <c:pt idx="59710">
                  <c:v>1.1942000000006391E-3</c:v>
                </c:pt>
                <c:pt idx="59711">
                  <c:v>1.1942200000006392E-3</c:v>
                </c:pt>
                <c:pt idx="59712">
                  <c:v>1.1942400000006393E-3</c:v>
                </c:pt>
                <c:pt idx="59713">
                  <c:v>1.1942600000006394E-3</c:v>
                </c:pt>
                <c:pt idx="59714">
                  <c:v>1.1942800000006395E-3</c:v>
                </c:pt>
                <c:pt idx="59715">
                  <c:v>1.1943000000006396E-3</c:v>
                </c:pt>
                <c:pt idx="59716">
                  <c:v>1.1943200000006397E-3</c:v>
                </c:pt>
                <c:pt idx="59717">
                  <c:v>1.1943400000006398E-3</c:v>
                </c:pt>
                <c:pt idx="59718">
                  <c:v>1.1943600000006399E-3</c:v>
                </c:pt>
                <c:pt idx="59719">
                  <c:v>1.19438000000064E-3</c:v>
                </c:pt>
                <c:pt idx="59720">
                  <c:v>1.1944000000006401E-3</c:v>
                </c:pt>
                <c:pt idx="59721">
                  <c:v>1.1944200000006402E-3</c:v>
                </c:pt>
                <c:pt idx="59722">
                  <c:v>1.1944400000006403E-3</c:v>
                </c:pt>
                <c:pt idx="59723">
                  <c:v>1.1944600000006404E-3</c:v>
                </c:pt>
                <c:pt idx="59724">
                  <c:v>1.1944800000006405E-3</c:v>
                </c:pt>
                <c:pt idx="59725">
                  <c:v>1.1945000000006406E-3</c:v>
                </c:pt>
                <c:pt idx="59726">
                  <c:v>1.1945200000006407E-3</c:v>
                </c:pt>
                <c:pt idx="59727">
                  <c:v>1.1945400000006408E-3</c:v>
                </c:pt>
                <c:pt idx="59728">
                  <c:v>1.1945600000006409E-3</c:v>
                </c:pt>
                <c:pt idx="59729">
                  <c:v>1.194580000000641E-3</c:v>
                </c:pt>
                <c:pt idx="59730">
                  <c:v>1.1946000000006411E-3</c:v>
                </c:pt>
                <c:pt idx="59731">
                  <c:v>1.1946200000006412E-3</c:v>
                </c:pt>
                <c:pt idx="59732">
                  <c:v>1.1946400000006413E-3</c:v>
                </c:pt>
                <c:pt idx="59733">
                  <c:v>1.1946600000006414E-3</c:v>
                </c:pt>
                <c:pt idx="59734">
                  <c:v>1.1946800000006415E-3</c:v>
                </c:pt>
                <c:pt idx="59735">
                  <c:v>1.1947000000006416E-3</c:v>
                </c:pt>
                <c:pt idx="59736">
                  <c:v>1.1947200000006417E-3</c:v>
                </c:pt>
                <c:pt idx="59737">
                  <c:v>1.1947400000006418E-3</c:v>
                </c:pt>
                <c:pt idx="59738">
                  <c:v>1.1947600000006419E-3</c:v>
                </c:pt>
                <c:pt idx="59739">
                  <c:v>1.194780000000642E-3</c:v>
                </c:pt>
                <c:pt idx="59740">
                  <c:v>1.194800000000642E-3</c:v>
                </c:pt>
                <c:pt idx="59741">
                  <c:v>1.1948200000006421E-3</c:v>
                </c:pt>
                <c:pt idx="59742">
                  <c:v>1.1948400000006422E-3</c:v>
                </c:pt>
                <c:pt idx="59743">
                  <c:v>1.1948600000006423E-3</c:v>
                </c:pt>
                <c:pt idx="59744">
                  <c:v>1.1948800000006424E-3</c:v>
                </c:pt>
                <c:pt idx="59745">
                  <c:v>1.1949000000006425E-3</c:v>
                </c:pt>
                <c:pt idx="59746">
                  <c:v>1.1949200000006426E-3</c:v>
                </c:pt>
                <c:pt idx="59747">
                  <c:v>1.1949400000006427E-3</c:v>
                </c:pt>
                <c:pt idx="59748">
                  <c:v>1.1949600000006428E-3</c:v>
                </c:pt>
                <c:pt idx="59749">
                  <c:v>1.1949800000006429E-3</c:v>
                </c:pt>
                <c:pt idx="59750">
                  <c:v>1.195000000000643E-3</c:v>
                </c:pt>
                <c:pt idx="59751">
                  <c:v>1.1950200000006431E-3</c:v>
                </c:pt>
                <c:pt idx="59752">
                  <c:v>1.1950400000006432E-3</c:v>
                </c:pt>
                <c:pt idx="59753">
                  <c:v>1.1950600000006433E-3</c:v>
                </c:pt>
                <c:pt idx="59754">
                  <c:v>1.1950800000006434E-3</c:v>
                </c:pt>
                <c:pt idx="59755">
                  <c:v>1.1951000000006435E-3</c:v>
                </c:pt>
                <c:pt idx="59756">
                  <c:v>1.1951200000006436E-3</c:v>
                </c:pt>
                <c:pt idx="59757">
                  <c:v>1.1951400000006437E-3</c:v>
                </c:pt>
                <c:pt idx="59758">
                  <c:v>1.1951600000006438E-3</c:v>
                </c:pt>
                <c:pt idx="59759">
                  <c:v>1.1951800000006439E-3</c:v>
                </c:pt>
                <c:pt idx="59760">
                  <c:v>1.195200000000644E-3</c:v>
                </c:pt>
                <c:pt idx="59761">
                  <c:v>1.1952200000006441E-3</c:v>
                </c:pt>
                <c:pt idx="59762">
                  <c:v>1.1952400000006442E-3</c:v>
                </c:pt>
                <c:pt idx="59763">
                  <c:v>1.1952600000006443E-3</c:v>
                </c:pt>
                <c:pt idx="59764">
                  <c:v>1.1952800000006444E-3</c:v>
                </c:pt>
                <c:pt idx="59765">
                  <c:v>1.1953000000006445E-3</c:v>
                </c:pt>
                <c:pt idx="59766">
                  <c:v>1.1953200000006446E-3</c:v>
                </c:pt>
                <c:pt idx="59767">
                  <c:v>1.1953400000006447E-3</c:v>
                </c:pt>
                <c:pt idx="59768">
                  <c:v>1.1953600000006448E-3</c:v>
                </c:pt>
                <c:pt idx="59769">
                  <c:v>1.1953800000006449E-3</c:v>
                </c:pt>
                <c:pt idx="59770">
                  <c:v>1.195400000000645E-3</c:v>
                </c:pt>
                <c:pt idx="59771">
                  <c:v>1.1954200000006451E-3</c:v>
                </c:pt>
                <c:pt idx="59772">
                  <c:v>1.1954400000006452E-3</c:v>
                </c:pt>
                <c:pt idx="59773">
                  <c:v>1.1954600000006453E-3</c:v>
                </c:pt>
                <c:pt idx="59774">
                  <c:v>1.1954800000006454E-3</c:v>
                </c:pt>
                <c:pt idx="59775">
                  <c:v>1.1955000000006455E-3</c:v>
                </c:pt>
                <c:pt idx="59776">
                  <c:v>1.1955200000006456E-3</c:v>
                </c:pt>
                <c:pt idx="59777">
                  <c:v>1.1955400000006457E-3</c:v>
                </c:pt>
                <c:pt idx="59778">
                  <c:v>1.1955600000006458E-3</c:v>
                </c:pt>
                <c:pt idx="59779">
                  <c:v>1.1955800000006459E-3</c:v>
                </c:pt>
                <c:pt idx="59780">
                  <c:v>1.195600000000646E-3</c:v>
                </c:pt>
                <c:pt idx="59781">
                  <c:v>1.1956200000006461E-3</c:v>
                </c:pt>
                <c:pt idx="59782">
                  <c:v>1.1956400000006462E-3</c:v>
                </c:pt>
                <c:pt idx="59783">
                  <c:v>1.1956600000006463E-3</c:v>
                </c:pt>
                <c:pt idx="59784">
                  <c:v>1.1956800000006464E-3</c:v>
                </c:pt>
                <c:pt idx="59785">
                  <c:v>1.1957000000006465E-3</c:v>
                </c:pt>
                <c:pt idx="59786">
                  <c:v>1.1957200000006466E-3</c:v>
                </c:pt>
                <c:pt idx="59787">
                  <c:v>1.1957400000006467E-3</c:v>
                </c:pt>
                <c:pt idx="59788">
                  <c:v>1.1957600000006468E-3</c:v>
                </c:pt>
                <c:pt idx="59789">
                  <c:v>1.1957800000006469E-3</c:v>
                </c:pt>
                <c:pt idx="59790">
                  <c:v>1.195800000000647E-3</c:v>
                </c:pt>
                <c:pt idx="59791">
                  <c:v>1.1958200000006471E-3</c:v>
                </c:pt>
                <c:pt idx="59792">
                  <c:v>1.1958400000006471E-3</c:v>
                </c:pt>
                <c:pt idx="59793">
                  <c:v>1.1958600000006472E-3</c:v>
                </c:pt>
                <c:pt idx="59794">
                  <c:v>1.1958800000006473E-3</c:v>
                </c:pt>
                <c:pt idx="59795">
                  <c:v>1.1959000000006474E-3</c:v>
                </c:pt>
                <c:pt idx="59796">
                  <c:v>1.1959200000006475E-3</c:v>
                </c:pt>
                <c:pt idx="59797">
                  <c:v>1.1959400000006476E-3</c:v>
                </c:pt>
                <c:pt idx="59798">
                  <c:v>1.1959600000006477E-3</c:v>
                </c:pt>
                <c:pt idx="59799">
                  <c:v>1.1959800000006478E-3</c:v>
                </c:pt>
                <c:pt idx="59800">
                  <c:v>1.1960000000006479E-3</c:v>
                </c:pt>
                <c:pt idx="59801">
                  <c:v>1.196020000000648E-3</c:v>
                </c:pt>
                <c:pt idx="59802">
                  <c:v>1.1960400000006481E-3</c:v>
                </c:pt>
                <c:pt idx="59803">
                  <c:v>1.1960600000006482E-3</c:v>
                </c:pt>
                <c:pt idx="59804">
                  <c:v>1.1960800000006483E-3</c:v>
                </c:pt>
                <c:pt idx="59805">
                  <c:v>1.1961000000006484E-3</c:v>
                </c:pt>
                <c:pt idx="59806">
                  <c:v>1.1961200000006485E-3</c:v>
                </c:pt>
                <c:pt idx="59807">
                  <c:v>1.1961400000006486E-3</c:v>
                </c:pt>
                <c:pt idx="59808">
                  <c:v>1.1961600000006487E-3</c:v>
                </c:pt>
                <c:pt idx="59809">
                  <c:v>1.1961800000006488E-3</c:v>
                </c:pt>
                <c:pt idx="59810">
                  <c:v>1.1962000000006489E-3</c:v>
                </c:pt>
                <c:pt idx="59811">
                  <c:v>1.196220000000649E-3</c:v>
                </c:pt>
                <c:pt idx="59812">
                  <c:v>1.1962400000006491E-3</c:v>
                </c:pt>
                <c:pt idx="59813">
                  <c:v>1.1962600000006492E-3</c:v>
                </c:pt>
                <c:pt idx="59814">
                  <c:v>1.1962800000006493E-3</c:v>
                </c:pt>
                <c:pt idx="59815">
                  <c:v>1.1963000000006494E-3</c:v>
                </c:pt>
                <c:pt idx="59816">
                  <c:v>1.1963200000006495E-3</c:v>
                </c:pt>
                <c:pt idx="59817">
                  <c:v>1.1963400000006496E-3</c:v>
                </c:pt>
                <c:pt idx="59818">
                  <c:v>1.1963600000006497E-3</c:v>
                </c:pt>
                <c:pt idx="59819">
                  <c:v>1.1963800000006498E-3</c:v>
                </c:pt>
                <c:pt idx="59820">
                  <c:v>1.1964000000006499E-3</c:v>
                </c:pt>
                <c:pt idx="59821">
                  <c:v>1.19642000000065E-3</c:v>
                </c:pt>
                <c:pt idx="59822">
                  <c:v>1.1964400000006501E-3</c:v>
                </c:pt>
                <c:pt idx="59823">
                  <c:v>1.1964600000006502E-3</c:v>
                </c:pt>
                <c:pt idx="59824">
                  <c:v>1.1964800000006503E-3</c:v>
                </c:pt>
                <c:pt idx="59825">
                  <c:v>1.1965000000006504E-3</c:v>
                </c:pt>
                <c:pt idx="59826">
                  <c:v>1.1965200000006505E-3</c:v>
                </c:pt>
                <c:pt idx="59827">
                  <c:v>1.1965400000006506E-3</c:v>
                </c:pt>
                <c:pt idx="59828">
                  <c:v>1.1965600000006507E-3</c:v>
                </c:pt>
                <c:pt idx="59829">
                  <c:v>1.1965800000006508E-3</c:v>
                </c:pt>
                <c:pt idx="59830">
                  <c:v>1.1966000000006509E-3</c:v>
                </c:pt>
                <c:pt idx="59831">
                  <c:v>1.196620000000651E-3</c:v>
                </c:pt>
                <c:pt idx="59832">
                  <c:v>1.1966400000006511E-3</c:v>
                </c:pt>
                <c:pt idx="59833">
                  <c:v>1.1966600000006512E-3</c:v>
                </c:pt>
                <c:pt idx="59834">
                  <c:v>1.1966800000006513E-3</c:v>
                </c:pt>
                <c:pt idx="59835">
                  <c:v>1.1967000000006514E-3</c:v>
                </c:pt>
                <c:pt idx="59836">
                  <c:v>1.1967200000006515E-3</c:v>
                </c:pt>
                <c:pt idx="59837">
                  <c:v>1.1967400000006516E-3</c:v>
                </c:pt>
                <c:pt idx="59838">
                  <c:v>1.1967600000006517E-3</c:v>
                </c:pt>
                <c:pt idx="59839">
                  <c:v>1.1967800000006518E-3</c:v>
                </c:pt>
                <c:pt idx="59840">
                  <c:v>1.1968000000006519E-3</c:v>
                </c:pt>
                <c:pt idx="59841">
                  <c:v>1.196820000000652E-3</c:v>
                </c:pt>
                <c:pt idx="59842">
                  <c:v>1.1968400000006521E-3</c:v>
                </c:pt>
                <c:pt idx="59843">
                  <c:v>1.1968600000006522E-3</c:v>
                </c:pt>
                <c:pt idx="59844">
                  <c:v>1.1968800000006522E-3</c:v>
                </c:pt>
                <c:pt idx="59845">
                  <c:v>1.1969000000006523E-3</c:v>
                </c:pt>
                <c:pt idx="59846">
                  <c:v>1.1969200000006524E-3</c:v>
                </c:pt>
                <c:pt idx="59847">
                  <c:v>1.1969400000006525E-3</c:v>
                </c:pt>
                <c:pt idx="59848">
                  <c:v>1.1969600000006526E-3</c:v>
                </c:pt>
                <c:pt idx="59849">
                  <c:v>1.1969800000006527E-3</c:v>
                </c:pt>
                <c:pt idx="59850">
                  <c:v>1.1970000000006528E-3</c:v>
                </c:pt>
                <c:pt idx="59851">
                  <c:v>1.1970200000006529E-3</c:v>
                </c:pt>
                <c:pt idx="59852">
                  <c:v>1.197040000000653E-3</c:v>
                </c:pt>
                <c:pt idx="59853">
                  <c:v>1.1970600000006531E-3</c:v>
                </c:pt>
                <c:pt idx="59854">
                  <c:v>1.1970800000006532E-3</c:v>
                </c:pt>
                <c:pt idx="59855">
                  <c:v>1.1971000000006533E-3</c:v>
                </c:pt>
                <c:pt idx="59856">
                  <c:v>1.1971200000006534E-3</c:v>
                </c:pt>
                <c:pt idx="59857">
                  <c:v>1.1971400000006535E-3</c:v>
                </c:pt>
                <c:pt idx="59858">
                  <c:v>1.1971600000006536E-3</c:v>
                </c:pt>
                <c:pt idx="59859">
                  <c:v>1.1971800000006537E-3</c:v>
                </c:pt>
                <c:pt idx="59860">
                  <c:v>1.1972000000006538E-3</c:v>
                </c:pt>
                <c:pt idx="59861">
                  <c:v>1.1972200000006539E-3</c:v>
                </c:pt>
                <c:pt idx="59862">
                  <c:v>1.197240000000654E-3</c:v>
                </c:pt>
                <c:pt idx="59863">
                  <c:v>1.1972600000006541E-3</c:v>
                </c:pt>
                <c:pt idx="59864">
                  <c:v>1.1972800000006542E-3</c:v>
                </c:pt>
                <c:pt idx="59865">
                  <c:v>1.1973000000006543E-3</c:v>
                </c:pt>
                <c:pt idx="59866">
                  <c:v>1.1973200000006544E-3</c:v>
                </c:pt>
                <c:pt idx="59867">
                  <c:v>1.1973400000006545E-3</c:v>
                </c:pt>
                <c:pt idx="59868">
                  <c:v>1.1973600000006546E-3</c:v>
                </c:pt>
                <c:pt idx="59869">
                  <c:v>1.1973800000006547E-3</c:v>
                </c:pt>
                <c:pt idx="59870">
                  <c:v>1.1974000000006548E-3</c:v>
                </c:pt>
                <c:pt idx="59871">
                  <c:v>1.1974200000006549E-3</c:v>
                </c:pt>
                <c:pt idx="59872">
                  <c:v>1.197440000000655E-3</c:v>
                </c:pt>
                <c:pt idx="59873">
                  <c:v>1.1974600000006551E-3</c:v>
                </c:pt>
                <c:pt idx="59874">
                  <c:v>1.1974800000006552E-3</c:v>
                </c:pt>
                <c:pt idx="59875">
                  <c:v>1.1975000000006553E-3</c:v>
                </c:pt>
                <c:pt idx="59876">
                  <c:v>1.1975200000006554E-3</c:v>
                </c:pt>
                <c:pt idx="59877">
                  <c:v>1.1975400000006555E-3</c:v>
                </c:pt>
                <c:pt idx="59878">
                  <c:v>1.1975600000006556E-3</c:v>
                </c:pt>
                <c:pt idx="59879">
                  <c:v>1.1975800000006557E-3</c:v>
                </c:pt>
                <c:pt idx="59880">
                  <c:v>1.1976000000006558E-3</c:v>
                </c:pt>
                <c:pt idx="59881">
                  <c:v>1.1976200000006559E-3</c:v>
                </c:pt>
                <c:pt idx="59882">
                  <c:v>1.197640000000656E-3</c:v>
                </c:pt>
                <c:pt idx="59883">
                  <c:v>1.1976600000006561E-3</c:v>
                </c:pt>
                <c:pt idx="59884">
                  <c:v>1.1976800000006562E-3</c:v>
                </c:pt>
                <c:pt idx="59885">
                  <c:v>1.1977000000006563E-3</c:v>
                </c:pt>
                <c:pt idx="59886">
                  <c:v>1.1977200000006564E-3</c:v>
                </c:pt>
                <c:pt idx="59887">
                  <c:v>1.1977400000006565E-3</c:v>
                </c:pt>
                <c:pt idx="59888">
                  <c:v>1.1977600000006566E-3</c:v>
                </c:pt>
                <c:pt idx="59889">
                  <c:v>1.1977800000006567E-3</c:v>
                </c:pt>
                <c:pt idx="59890">
                  <c:v>1.1978000000006568E-3</c:v>
                </c:pt>
                <c:pt idx="59891">
                  <c:v>1.1978200000006569E-3</c:v>
                </c:pt>
                <c:pt idx="59892">
                  <c:v>1.197840000000657E-3</c:v>
                </c:pt>
                <c:pt idx="59893">
                  <c:v>1.1978600000006571E-3</c:v>
                </c:pt>
                <c:pt idx="59894">
                  <c:v>1.1978800000006572E-3</c:v>
                </c:pt>
                <c:pt idx="59895">
                  <c:v>1.1979000000006572E-3</c:v>
                </c:pt>
                <c:pt idx="59896">
                  <c:v>1.1979200000006573E-3</c:v>
                </c:pt>
                <c:pt idx="59897">
                  <c:v>1.1979400000006574E-3</c:v>
                </c:pt>
                <c:pt idx="59898">
                  <c:v>1.1979600000006575E-3</c:v>
                </c:pt>
                <c:pt idx="59899">
                  <c:v>1.1979800000006576E-3</c:v>
                </c:pt>
                <c:pt idx="59900">
                  <c:v>1.1980000000006577E-3</c:v>
                </c:pt>
                <c:pt idx="59901">
                  <c:v>1.1980200000006578E-3</c:v>
                </c:pt>
                <c:pt idx="59902">
                  <c:v>1.1980400000006579E-3</c:v>
                </c:pt>
                <c:pt idx="59903">
                  <c:v>1.198060000000658E-3</c:v>
                </c:pt>
                <c:pt idx="59904">
                  <c:v>1.1980800000006581E-3</c:v>
                </c:pt>
                <c:pt idx="59905">
                  <c:v>1.1981000000006582E-3</c:v>
                </c:pt>
                <c:pt idx="59906">
                  <c:v>1.1981200000006583E-3</c:v>
                </c:pt>
                <c:pt idx="59907">
                  <c:v>1.1981400000006584E-3</c:v>
                </c:pt>
                <c:pt idx="59908">
                  <c:v>1.1981600000006585E-3</c:v>
                </c:pt>
                <c:pt idx="59909">
                  <c:v>1.1981800000006586E-3</c:v>
                </c:pt>
                <c:pt idx="59910">
                  <c:v>1.1982000000006587E-3</c:v>
                </c:pt>
                <c:pt idx="59911">
                  <c:v>1.1982200000006588E-3</c:v>
                </c:pt>
                <c:pt idx="59912">
                  <c:v>1.1982400000006589E-3</c:v>
                </c:pt>
                <c:pt idx="59913">
                  <c:v>1.198260000000659E-3</c:v>
                </c:pt>
                <c:pt idx="59914">
                  <c:v>1.1982800000006591E-3</c:v>
                </c:pt>
                <c:pt idx="59915">
                  <c:v>1.1983000000006592E-3</c:v>
                </c:pt>
                <c:pt idx="59916">
                  <c:v>1.1983200000006593E-3</c:v>
                </c:pt>
                <c:pt idx="59917">
                  <c:v>1.1983400000006594E-3</c:v>
                </c:pt>
                <c:pt idx="59918">
                  <c:v>1.1983600000006595E-3</c:v>
                </c:pt>
                <c:pt idx="59919">
                  <c:v>1.1983800000006596E-3</c:v>
                </c:pt>
                <c:pt idx="59920">
                  <c:v>1.1984000000006597E-3</c:v>
                </c:pt>
                <c:pt idx="59921">
                  <c:v>1.1984200000006598E-3</c:v>
                </c:pt>
                <c:pt idx="59922">
                  <c:v>1.1984400000006599E-3</c:v>
                </c:pt>
                <c:pt idx="59923">
                  <c:v>1.19846000000066E-3</c:v>
                </c:pt>
                <c:pt idx="59924">
                  <c:v>1.1984800000006601E-3</c:v>
                </c:pt>
                <c:pt idx="59925">
                  <c:v>1.1985000000006602E-3</c:v>
                </c:pt>
                <c:pt idx="59926">
                  <c:v>1.1985200000006603E-3</c:v>
                </c:pt>
                <c:pt idx="59927">
                  <c:v>1.1985400000006604E-3</c:v>
                </c:pt>
                <c:pt idx="59928">
                  <c:v>1.1985600000006605E-3</c:v>
                </c:pt>
                <c:pt idx="59929">
                  <c:v>1.1985800000006606E-3</c:v>
                </c:pt>
                <c:pt idx="59930">
                  <c:v>1.1986000000006607E-3</c:v>
                </c:pt>
                <c:pt idx="59931">
                  <c:v>1.1986200000006608E-3</c:v>
                </c:pt>
                <c:pt idx="59932">
                  <c:v>1.1986400000006609E-3</c:v>
                </c:pt>
                <c:pt idx="59933">
                  <c:v>1.198660000000661E-3</c:v>
                </c:pt>
                <c:pt idx="59934">
                  <c:v>1.1986800000006611E-3</c:v>
                </c:pt>
                <c:pt idx="59935">
                  <c:v>1.1987000000006612E-3</c:v>
                </c:pt>
                <c:pt idx="59936">
                  <c:v>1.1987200000006613E-3</c:v>
                </c:pt>
                <c:pt idx="59937">
                  <c:v>1.1987400000006614E-3</c:v>
                </c:pt>
                <c:pt idx="59938">
                  <c:v>1.1987600000006615E-3</c:v>
                </c:pt>
                <c:pt idx="59939">
                  <c:v>1.1987800000006616E-3</c:v>
                </c:pt>
                <c:pt idx="59940">
                  <c:v>1.1988000000006617E-3</c:v>
                </c:pt>
                <c:pt idx="59941">
                  <c:v>1.1988200000006618E-3</c:v>
                </c:pt>
                <c:pt idx="59942">
                  <c:v>1.1988400000006619E-3</c:v>
                </c:pt>
                <c:pt idx="59943">
                  <c:v>1.198860000000662E-3</c:v>
                </c:pt>
                <c:pt idx="59944">
                  <c:v>1.1988800000006621E-3</c:v>
                </c:pt>
                <c:pt idx="59945">
                  <c:v>1.1989000000006622E-3</c:v>
                </c:pt>
                <c:pt idx="59946">
                  <c:v>1.1989200000006623E-3</c:v>
                </c:pt>
                <c:pt idx="59947">
                  <c:v>1.1989400000006623E-3</c:v>
                </c:pt>
                <c:pt idx="59948">
                  <c:v>1.1989600000006624E-3</c:v>
                </c:pt>
                <c:pt idx="59949">
                  <c:v>1.1989800000006625E-3</c:v>
                </c:pt>
                <c:pt idx="59950">
                  <c:v>1.1990000000006626E-3</c:v>
                </c:pt>
                <c:pt idx="59951">
                  <c:v>1.1990200000006627E-3</c:v>
                </c:pt>
                <c:pt idx="59952">
                  <c:v>1.1990400000006628E-3</c:v>
                </c:pt>
                <c:pt idx="59953">
                  <c:v>1.1990600000006629E-3</c:v>
                </c:pt>
                <c:pt idx="59954">
                  <c:v>1.199080000000663E-3</c:v>
                </c:pt>
                <c:pt idx="59955">
                  <c:v>1.1991000000006631E-3</c:v>
                </c:pt>
                <c:pt idx="59956">
                  <c:v>1.1991200000006632E-3</c:v>
                </c:pt>
                <c:pt idx="59957">
                  <c:v>1.1991400000006633E-3</c:v>
                </c:pt>
                <c:pt idx="59958">
                  <c:v>1.1991600000006634E-3</c:v>
                </c:pt>
                <c:pt idx="59959">
                  <c:v>1.1991800000006635E-3</c:v>
                </c:pt>
                <c:pt idx="59960">
                  <c:v>1.1992000000006636E-3</c:v>
                </c:pt>
                <c:pt idx="59961">
                  <c:v>1.1992200000006637E-3</c:v>
                </c:pt>
                <c:pt idx="59962">
                  <c:v>1.1992400000006638E-3</c:v>
                </c:pt>
                <c:pt idx="59963">
                  <c:v>1.1992600000006639E-3</c:v>
                </c:pt>
                <c:pt idx="59964">
                  <c:v>1.199280000000664E-3</c:v>
                </c:pt>
                <c:pt idx="59965">
                  <c:v>1.1993000000006641E-3</c:v>
                </c:pt>
                <c:pt idx="59966">
                  <c:v>1.1993200000006642E-3</c:v>
                </c:pt>
                <c:pt idx="59967">
                  <c:v>1.1993400000006643E-3</c:v>
                </c:pt>
                <c:pt idx="59968">
                  <c:v>1.1993600000006644E-3</c:v>
                </c:pt>
                <c:pt idx="59969">
                  <c:v>1.1993800000006645E-3</c:v>
                </c:pt>
                <c:pt idx="59970">
                  <c:v>1.1994000000006646E-3</c:v>
                </c:pt>
                <c:pt idx="59971">
                  <c:v>1.1994200000006647E-3</c:v>
                </c:pt>
                <c:pt idx="59972">
                  <c:v>1.1994400000006648E-3</c:v>
                </c:pt>
                <c:pt idx="59973">
                  <c:v>1.1994600000006649E-3</c:v>
                </c:pt>
                <c:pt idx="59974">
                  <c:v>1.199480000000665E-3</c:v>
                </c:pt>
                <c:pt idx="59975">
                  <c:v>1.1995000000006651E-3</c:v>
                </c:pt>
                <c:pt idx="59976">
                  <c:v>1.1995200000006652E-3</c:v>
                </c:pt>
                <c:pt idx="59977">
                  <c:v>1.1995400000006653E-3</c:v>
                </c:pt>
                <c:pt idx="59978">
                  <c:v>1.1995600000006654E-3</c:v>
                </c:pt>
                <c:pt idx="59979">
                  <c:v>1.1995800000006655E-3</c:v>
                </c:pt>
                <c:pt idx="59980">
                  <c:v>1.1996000000006656E-3</c:v>
                </c:pt>
                <c:pt idx="59981">
                  <c:v>1.1996200000006657E-3</c:v>
                </c:pt>
                <c:pt idx="59982">
                  <c:v>1.1996400000006658E-3</c:v>
                </c:pt>
                <c:pt idx="59983">
                  <c:v>1.1996600000006659E-3</c:v>
                </c:pt>
                <c:pt idx="59984">
                  <c:v>1.199680000000666E-3</c:v>
                </c:pt>
                <c:pt idx="59985">
                  <c:v>1.1997000000006661E-3</c:v>
                </c:pt>
                <c:pt idx="59986">
                  <c:v>1.1997200000006662E-3</c:v>
                </c:pt>
                <c:pt idx="59987">
                  <c:v>1.1997400000006663E-3</c:v>
                </c:pt>
                <c:pt idx="59988">
                  <c:v>1.1997600000006664E-3</c:v>
                </c:pt>
                <c:pt idx="59989">
                  <c:v>1.1997800000006665E-3</c:v>
                </c:pt>
                <c:pt idx="59990">
                  <c:v>1.1998000000006666E-3</c:v>
                </c:pt>
                <c:pt idx="59991">
                  <c:v>1.1998200000006667E-3</c:v>
                </c:pt>
                <c:pt idx="59992">
                  <c:v>1.1998400000006668E-3</c:v>
                </c:pt>
                <c:pt idx="59993">
                  <c:v>1.1998600000006669E-3</c:v>
                </c:pt>
                <c:pt idx="59994">
                  <c:v>1.199880000000667E-3</c:v>
                </c:pt>
                <c:pt idx="59995">
                  <c:v>1.1999000000006671E-3</c:v>
                </c:pt>
                <c:pt idx="59996">
                  <c:v>1.1999200000006672E-3</c:v>
                </c:pt>
                <c:pt idx="59997">
                  <c:v>1.1999400000006673E-3</c:v>
                </c:pt>
                <c:pt idx="59998">
                  <c:v>1.1999600000006674E-3</c:v>
                </c:pt>
                <c:pt idx="59999">
                  <c:v>1.1999800000006674E-3</c:v>
                </c:pt>
                <c:pt idx="60000">
                  <c:v>1.2000000000006675E-3</c:v>
                </c:pt>
                <c:pt idx="60001">
                  <c:v>1.2000200000006676E-3</c:v>
                </c:pt>
                <c:pt idx="60002">
                  <c:v>1.2000400000006677E-3</c:v>
                </c:pt>
                <c:pt idx="60003">
                  <c:v>1.2000600000006678E-3</c:v>
                </c:pt>
                <c:pt idx="60004">
                  <c:v>1.2000800000006679E-3</c:v>
                </c:pt>
                <c:pt idx="60005">
                  <c:v>1.200100000000668E-3</c:v>
                </c:pt>
                <c:pt idx="60006">
                  <c:v>1.2001200000006681E-3</c:v>
                </c:pt>
                <c:pt idx="60007">
                  <c:v>1.2001400000006682E-3</c:v>
                </c:pt>
                <c:pt idx="60008">
                  <c:v>1.2001600000006683E-3</c:v>
                </c:pt>
                <c:pt idx="60009">
                  <c:v>1.2001800000006684E-3</c:v>
                </c:pt>
                <c:pt idx="60010">
                  <c:v>1.2002000000006685E-3</c:v>
                </c:pt>
                <c:pt idx="60011">
                  <c:v>1.2002200000006686E-3</c:v>
                </c:pt>
                <c:pt idx="60012">
                  <c:v>1.2002400000006687E-3</c:v>
                </c:pt>
                <c:pt idx="60013">
                  <c:v>1.2002600000006688E-3</c:v>
                </c:pt>
                <c:pt idx="60014">
                  <c:v>1.2002800000006689E-3</c:v>
                </c:pt>
                <c:pt idx="60015">
                  <c:v>1.200300000000669E-3</c:v>
                </c:pt>
                <c:pt idx="60016">
                  <c:v>1.2003200000006691E-3</c:v>
                </c:pt>
                <c:pt idx="60017">
                  <c:v>1.2003400000006692E-3</c:v>
                </c:pt>
                <c:pt idx="60018">
                  <c:v>1.2003600000006693E-3</c:v>
                </c:pt>
                <c:pt idx="60019">
                  <c:v>1.2003800000006694E-3</c:v>
                </c:pt>
                <c:pt idx="60020">
                  <c:v>1.2004000000006695E-3</c:v>
                </c:pt>
                <c:pt idx="60021">
                  <c:v>1.2004200000006696E-3</c:v>
                </c:pt>
                <c:pt idx="60022">
                  <c:v>1.2004400000006697E-3</c:v>
                </c:pt>
                <c:pt idx="60023">
                  <c:v>1.2004600000006698E-3</c:v>
                </c:pt>
                <c:pt idx="60024">
                  <c:v>1.2004800000006699E-3</c:v>
                </c:pt>
                <c:pt idx="60025">
                  <c:v>1.20050000000067E-3</c:v>
                </c:pt>
                <c:pt idx="60026">
                  <c:v>1.2005200000006701E-3</c:v>
                </c:pt>
                <c:pt idx="60027">
                  <c:v>1.2005400000006702E-3</c:v>
                </c:pt>
                <c:pt idx="60028">
                  <c:v>1.2005600000006703E-3</c:v>
                </c:pt>
                <c:pt idx="60029">
                  <c:v>1.2005800000006704E-3</c:v>
                </c:pt>
                <c:pt idx="60030">
                  <c:v>1.2006000000006705E-3</c:v>
                </c:pt>
                <c:pt idx="60031">
                  <c:v>1.2006200000006706E-3</c:v>
                </c:pt>
                <c:pt idx="60032">
                  <c:v>1.2006400000006707E-3</c:v>
                </c:pt>
                <c:pt idx="60033">
                  <c:v>1.2006600000006708E-3</c:v>
                </c:pt>
                <c:pt idx="60034">
                  <c:v>1.2006800000006709E-3</c:v>
                </c:pt>
                <c:pt idx="60035">
                  <c:v>1.200700000000671E-3</c:v>
                </c:pt>
                <c:pt idx="60036">
                  <c:v>1.2007200000006711E-3</c:v>
                </c:pt>
                <c:pt idx="60037">
                  <c:v>1.2007400000006712E-3</c:v>
                </c:pt>
                <c:pt idx="60038">
                  <c:v>1.2007600000006713E-3</c:v>
                </c:pt>
                <c:pt idx="60039">
                  <c:v>1.2007800000006714E-3</c:v>
                </c:pt>
                <c:pt idx="60040">
                  <c:v>1.2008000000006715E-3</c:v>
                </c:pt>
                <c:pt idx="60041">
                  <c:v>1.2008200000006716E-3</c:v>
                </c:pt>
                <c:pt idx="60042">
                  <c:v>1.2008400000006717E-3</c:v>
                </c:pt>
                <c:pt idx="60043">
                  <c:v>1.2008600000006718E-3</c:v>
                </c:pt>
                <c:pt idx="60044">
                  <c:v>1.2008800000006719E-3</c:v>
                </c:pt>
                <c:pt idx="60045">
                  <c:v>1.200900000000672E-3</c:v>
                </c:pt>
                <c:pt idx="60046">
                  <c:v>1.2009200000006721E-3</c:v>
                </c:pt>
                <c:pt idx="60047">
                  <c:v>1.2009400000006722E-3</c:v>
                </c:pt>
                <c:pt idx="60048">
                  <c:v>1.2009600000006723E-3</c:v>
                </c:pt>
                <c:pt idx="60049">
                  <c:v>1.2009800000006724E-3</c:v>
                </c:pt>
                <c:pt idx="60050">
                  <c:v>1.2010000000006724E-3</c:v>
                </c:pt>
                <c:pt idx="60051">
                  <c:v>1.2010200000006725E-3</c:v>
                </c:pt>
                <c:pt idx="60052">
                  <c:v>1.2010400000006726E-3</c:v>
                </c:pt>
                <c:pt idx="60053">
                  <c:v>1.2010600000006727E-3</c:v>
                </c:pt>
                <c:pt idx="60054">
                  <c:v>1.2010800000006728E-3</c:v>
                </c:pt>
                <c:pt idx="60055">
                  <c:v>1.2011000000006729E-3</c:v>
                </c:pt>
                <c:pt idx="60056">
                  <c:v>1.201120000000673E-3</c:v>
                </c:pt>
                <c:pt idx="60057">
                  <c:v>1.2011400000006731E-3</c:v>
                </c:pt>
                <c:pt idx="60058">
                  <c:v>1.2011600000006732E-3</c:v>
                </c:pt>
                <c:pt idx="60059">
                  <c:v>1.2011800000006733E-3</c:v>
                </c:pt>
                <c:pt idx="60060">
                  <c:v>1.2012000000006734E-3</c:v>
                </c:pt>
                <c:pt idx="60061">
                  <c:v>1.2012200000006735E-3</c:v>
                </c:pt>
                <c:pt idx="60062">
                  <c:v>1.2012400000006736E-3</c:v>
                </c:pt>
                <c:pt idx="60063">
                  <c:v>1.2012600000006737E-3</c:v>
                </c:pt>
                <c:pt idx="60064">
                  <c:v>1.2012800000006738E-3</c:v>
                </c:pt>
                <c:pt idx="60065">
                  <c:v>1.2013000000006739E-3</c:v>
                </c:pt>
                <c:pt idx="60066">
                  <c:v>1.201320000000674E-3</c:v>
                </c:pt>
                <c:pt idx="60067">
                  <c:v>1.2013400000006741E-3</c:v>
                </c:pt>
                <c:pt idx="60068">
                  <c:v>1.2013600000006742E-3</c:v>
                </c:pt>
                <c:pt idx="60069">
                  <c:v>1.2013800000006743E-3</c:v>
                </c:pt>
                <c:pt idx="60070">
                  <c:v>1.2014000000006744E-3</c:v>
                </c:pt>
                <c:pt idx="60071">
                  <c:v>1.2014200000006745E-3</c:v>
                </c:pt>
                <c:pt idx="60072">
                  <c:v>1.2014400000006746E-3</c:v>
                </c:pt>
                <c:pt idx="60073">
                  <c:v>1.2014600000006747E-3</c:v>
                </c:pt>
                <c:pt idx="60074">
                  <c:v>1.2014800000006748E-3</c:v>
                </c:pt>
                <c:pt idx="60075">
                  <c:v>1.2015000000006749E-3</c:v>
                </c:pt>
                <c:pt idx="60076">
                  <c:v>1.201520000000675E-3</c:v>
                </c:pt>
                <c:pt idx="60077">
                  <c:v>1.2015400000006751E-3</c:v>
                </c:pt>
                <c:pt idx="60078">
                  <c:v>1.2015600000006752E-3</c:v>
                </c:pt>
                <c:pt idx="60079">
                  <c:v>1.2015800000006753E-3</c:v>
                </c:pt>
                <c:pt idx="60080">
                  <c:v>1.2016000000006754E-3</c:v>
                </c:pt>
                <c:pt idx="60081">
                  <c:v>1.2016200000006755E-3</c:v>
                </c:pt>
                <c:pt idx="60082">
                  <c:v>1.2016400000006756E-3</c:v>
                </c:pt>
                <c:pt idx="60083">
                  <c:v>1.2016600000006757E-3</c:v>
                </c:pt>
                <c:pt idx="60084">
                  <c:v>1.2016800000006758E-3</c:v>
                </c:pt>
                <c:pt idx="60085">
                  <c:v>1.2017000000006759E-3</c:v>
                </c:pt>
                <c:pt idx="60086">
                  <c:v>1.201720000000676E-3</c:v>
                </c:pt>
                <c:pt idx="60087">
                  <c:v>1.2017400000006761E-3</c:v>
                </c:pt>
                <c:pt idx="60088">
                  <c:v>1.2017600000006762E-3</c:v>
                </c:pt>
                <c:pt idx="60089">
                  <c:v>1.2017800000006763E-3</c:v>
                </c:pt>
                <c:pt idx="60090">
                  <c:v>1.2018000000006764E-3</c:v>
                </c:pt>
                <c:pt idx="60091">
                  <c:v>1.2018200000006765E-3</c:v>
                </c:pt>
                <c:pt idx="60092">
                  <c:v>1.2018400000006766E-3</c:v>
                </c:pt>
                <c:pt idx="60093">
                  <c:v>1.2018600000006767E-3</c:v>
                </c:pt>
                <c:pt idx="60094">
                  <c:v>1.2018800000006768E-3</c:v>
                </c:pt>
                <c:pt idx="60095">
                  <c:v>1.2019000000006769E-3</c:v>
                </c:pt>
                <c:pt idx="60096">
                  <c:v>1.201920000000677E-3</c:v>
                </c:pt>
                <c:pt idx="60097">
                  <c:v>1.2019400000006771E-3</c:v>
                </c:pt>
                <c:pt idx="60098">
                  <c:v>1.2019600000006772E-3</c:v>
                </c:pt>
                <c:pt idx="60099">
                  <c:v>1.2019800000006773E-3</c:v>
                </c:pt>
                <c:pt idx="60100">
                  <c:v>1.2020000000006774E-3</c:v>
                </c:pt>
                <c:pt idx="60101">
                  <c:v>1.2020200000006775E-3</c:v>
                </c:pt>
                <c:pt idx="60102">
                  <c:v>1.2020400000006775E-3</c:v>
                </c:pt>
                <c:pt idx="60103">
                  <c:v>1.2020600000006776E-3</c:v>
                </c:pt>
                <c:pt idx="60104">
                  <c:v>1.2020800000006777E-3</c:v>
                </c:pt>
                <c:pt idx="60105">
                  <c:v>1.2021000000006778E-3</c:v>
                </c:pt>
                <c:pt idx="60106">
                  <c:v>1.2021200000006779E-3</c:v>
                </c:pt>
                <c:pt idx="60107">
                  <c:v>1.202140000000678E-3</c:v>
                </c:pt>
                <c:pt idx="60108">
                  <c:v>1.2021600000006781E-3</c:v>
                </c:pt>
                <c:pt idx="60109">
                  <c:v>1.2021800000006782E-3</c:v>
                </c:pt>
                <c:pt idx="60110">
                  <c:v>1.2022000000006783E-3</c:v>
                </c:pt>
                <c:pt idx="60111">
                  <c:v>1.2022200000006784E-3</c:v>
                </c:pt>
                <c:pt idx="60112">
                  <c:v>1.2022400000006785E-3</c:v>
                </c:pt>
                <c:pt idx="60113">
                  <c:v>1.2022600000006786E-3</c:v>
                </c:pt>
                <c:pt idx="60114">
                  <c:v>1.2022800000006787E-3</c:v>
                </c:pt>
                <c:pt idx="60115">
                  <c:v>1.2023000000006788E-3</c:v>
                </c:pt>
                <c:pt idx="60116">
                  <c:v>1.2023200000006789E-3</c:v>
                </c:pt>
                <c:pt idx="60117">
                  <c:v>1.202340000000679E-3</c:v>
                </c:pt>
                <c:pt idx="60118">
                  <c:v>1.2023600000006791E-3</c:v>
                </c:pt>
                <c:pt idx="60119">
                  <c:v>1.2023800000006792E-3</c:v>
                </c:pt>
                <c:pt idx="60120">
                  <c:v>1.2024000000006793E-3</c:v>
                </c:pt>
                <c:pt idx="60121">
                  <c:v>1.2024200000006794E-3</c:v>
                </c:pt>
                <c:pt idx="60122">
                  <c:v>1.2024400000006795E-3</c:v>
                </c:pt>
                <c:pt idx="60123">
                  <c:v>1.2024600000006796E-3</c:v>
                </c:pt>
                <c:pt idx="60124">
                  <c:v>1.2024800000006797E-3</c:v>
                </c:pt>
                <c:pt idx="60125">
                  <c:v>1.2025000000006798E-3</c:v>
                </c:pt>
                <c:pt idx="60126">
                  <c:v>1.2025200000006799E-3</c:v>
                </c:pt>
                <c:pt idx="60127">
                  <c:v>1.20254000000068E-3</c:v>
                </c:pt>
                <c:pt idx="60128">
                  <c:v>1.2025600000006801E-3</c:v>
                </c:pt>
                <c:pt idx="60129">
                  <c:v>1.2025800000006802E-3</c:v>
                </c:pt>
                <c:pt idx="60130">
                  <c:v>1.2026000000006803E-3</c:v>
                </c:pt>
                <c:pt idx="60131">
                  <c:v>1.2026200000006804E-3</c:v>
                </c:pt>
                <c:pt idx="60132">
                  <c:v>1.2026400000006805E-3</c:v>
                </c:pt>
                <c:pt idx="60133">
                  <c:v>1.2026600000006806E-3</c:v>
                </c:pt>
                <c:pt idx="60134">
                  <c:v>1.2026800000006807E-3</c:v>
                </c:pt>
                <c:pt idx="60135">
                  <c:v>1.2027000000006808E-3</c:v>
                </c:pt>
                <c:pt idx="60136">
                  <c:v>1.2027200000006809E-3</c:v>
                </c:pt>
                <c:pt idx="60137">
                  <c:v>1.202740000000681E-3</c:v>
                </c:pt>
                <c:pt idx="60138">
                  <c:v>1.2027600000006811E-3</c:v>
                </c:pt>
                <c:pt idx="60139">
                  <c:v>1.2027800000006812E-3</c:v>
                </c:pt>
                <c:pt idx="60140">
                  <c:v>1.2028000000006813E-3</c:v>
                </c:pt>
                <c:pt idx="60141">
                  <c:v>1.2028200000006814E-3</c:v>
                </c:pt>
                <c:pt idx="60142">
                  <c:v>1.2028400000006815E-3</c:v>
                </c:pt>
                <c:pt idx="60143">
                  <c:v>1.2028600000006816E-3</c:v>
                </c:pt>
                <c:pt idx="60144">
                  <c:v>1.2028800000006817E-3</c:v>
                </c:pt>
                <c:pt idx="60145">
                  <c:v>1.2029000000006818E-3</c:v>
                </c:pt>
                <c:pt idx="60146">
                  <c:v>1.2029200000006819E-3</c:v>
                </c:pt>
                <c:pt idx="60147">
                  <c:v>1.202940000000682E-3</c:v>
                </c:pt>
                <c:pt idx="60148">
                  <c:v>1.2029600000006821E-3</c:v>
                </c:pt>
                <c:pt idx="60149">
                  <c:v>1.2029800000006822E-3</c:v>
                </c:pt>
                <c:pt idx="60150">
                  <c:v>1.2030000000006823E-3</c:v>
                </c:pt>
                <c:pt idx="60151">
                  <c:v>1.2030200000006824E-3</c:v>
                </c:pt>
                <c:pt idx="60152">
                  <c:v>1.2030400000006825E-3</c:v>
                </c:pt>
                <c:pt idx="60153">
                  <c:v>1.2030600000006826E-3</c:v>
                </c:pt>
                <c:pt idx="60154">
                  <c:v>1.2030800000006826E-3</c:v>
                </c:pt>
                <c:pt idx="60155">
                  <c:v>1.2031000000006827E-3</c:v>
                </c:pt>
                <c:pt idx="60156">
                  <c:v>1.2031200000006828E-3</c:v>
                </c:pt>
                <c:pt idx="60157">
                  <c:v>1.2031400000006829E-3</c:v>
                </c:pt>
                <c:pt idx="60158">
                  <c:v>1.203160000000683E-3</c:v>
                </c:pt>
                <c:pt idx="60159">
                  <c:v>1.2031800000006831E-3</c:v>
                </c:pt>
                <c:pt idx="60160">
                  <c:v>1.2032000000006832E-3</c:v>
                </c:pt>
                <c:pt idx="60161">
                  <c:v>1.2032200000006833E-3</c:v>
                </c:pt>
                <c:pt idx="60162">
                  <c:v>1.2032400000006834E-3</c:v>
                </c:pt>
                <c:pt idx="60163">
                  <c:v>1.2032600000006835E-3</c:v>
                </c:pt>
                <c:pt idx="60164">
                  <c:v>1.2032800000006836E-3</c:v>
                </c:pt>
                <c:pt idx="60165">
                  <c:v>1.2033000000006837E-3</c:v>
                </c:pt>
                <c:pt idx="60166">
                  <c:v>1.2033200000006838E-3</c:v>
                </c:pt>
                <c:pt idx="60167">
                  <c:v>1.2033400000006839E-3</c:v>
                </c:pt>
                <c:pt idx="60168">
                  <c:v>1.203360000000684E-3</c:v>
                </c:pt>
                <c:pt idx="60169">
                  <c:v>1.2033800000006841E-3</c:v>
                </c:pt>
                <c:pt idx="60170">
                  <c:v>1.2034000000006842E-3</c:v>
                </c:pt>
                <c:pt idx="60171">
                  <c:v>1.2034200000006843E-3</c:v>
                </c:pt>
                <c:pt idx="60172">
                  <c:v>1.2034400000006844E-3</c:v>
                </c:pt>
                <c:pt idx="60173">
                  <c:v>1.2034600000006845E-3</c:v>
                </c:pt>
                <c:pt idx="60174">
                  <c:v>1.2034800000006846E-3</c:v>
                </c:pt>
                <c:pt idx="60175">
                  <c:v>1.2035000000006847E-3</c:v>
                </c:pt>
                <c:pt idx="60176">
                  <c:v>1.2035200000006848E-3</c:v>
                </c:pt>
                <c:pt idx="60177">
                  <c:v>1.2035400000006849E-3</c:v>
                </c:pt>
                <c:pt idx="60178">
                  <c:v>1.203560000000685E-3</c:v>
                </c:pt>
                <c:pt idx="60179">
                  <c:v>1.2035800000006851E-3</c:v>
                </c:pt>
                <c:pt idx="60180">
                  <c:v>1.2036000000006852E-3</c:v>
                </c:pt>
                <c:pt idx="60181">
                  <c:v>1.2036200000006853E-3</c:v>
                </c:pt>
                <c:pt idx="60182">
                  <c:v>1.2036400000006854E-3</c:v>
                </c:pt>
                <c:pt idx="60183">
                  <c:v>1.2036600000006855E-3</c:v>
                </c:pt>
                <c:pt idx="60184">
                  <c:v>1.2036800000006856E-3</c:v>
                </c:pt>
                <c:pt idx="60185">
                  <c:v>1.2037000000006857E-3</c:v>
                </c:pt>
                <c:pt idx="60186">
                  <c:v>1.2037200000006858E-3</c:v>
                </c:pt>
                <c:pt idx="60187">
                  <c:v>1.2037400000006859E-3</c:v>
                </c:pt>
                <c:pt idx="60188">
                  <c:v>1.203760000000686E-3</c:v>
                </c:pt>
                <c:pt idx="60189">
                  <c:v>1.2037800000006861E-3</c:v>
                </c:pt>
                <c:pt idx="60190">
                  <c:v>1.2038000000006862E-3</c:v>
                </c:pt>
                <c:pt idx="60191">
                  <c:v>1.2038200000006863E-3</c:v>
                </c:pt>
                <c:pt idx="60192">
                  <c:v>1.2038400000006864E-3</c:v>
                </c:pt>
                <c:pt idx="60193">
                  <c:v>1.2038600000006865E-3</c:v>
                </c:pt>
                <c:pt idx="60194">
                  <c:v>1.2038800000006866E-3</c:v>
                </c:pt>
                <c:pt idx="60195">
                  <c:v>1.2039000000006867E-3</c:v>
                </c:pt>
                <c:pt idx="60196">
                  <c:v>1.2039200000006868E-3</c:v>
                </c:pt>
                <c:pt idx="60197">
                  <c:v>1.2039400000006869E-3</c:v>
                </c:pt>
                <c:pt idx="60198">
                  <c:v>1.203960000000687E-3</c:v>
                </c:pt>
                <c:pt idx="60199">
                  <c:v>1.2039800000006871E-3</c:v>
                </c:pt>
                <c:pt idx="60200">
                  <c:v>1.2040000000006872E-3</c:v>
                </c:pt>
                <c:pt idx="60201">
                  <c:v>1.2040200000006873E-3</c:v>
                </c:pt>
                <c:pt idx="60202">
                  <c:v>1.2040400000006874E-3</c:v>
                </c:pt>
                <c:pt idx="60203">
                  <c:v>1.2040600000006875E-3</c:v>
                </c:pt>
                <c:pt idx="60204">
                  <c:v>1.2040800000006876E-3</c:v>
                </c:pt>
                <c:pt idx="60205">
                  <c:v>1.2041000000006876E-3</c:v>
                </c:pt>
                <c:pt idx="60206">
                  <c:v>1.2041200000006877E-3</c:v>
                </c:pt>
                <c:pt idx="60207">
                  <c:v>1.2041400000006878E-3</c:v>
                </c:pt>
                <c:pt idx="60208">
                  <c:v>1.2041600000006879E-3</c:v>
                </c:pt>
                <c:pt idx="60209">
                  <c:v>1.204180000000688E-3</c:v>
                </c:pt>
                <c:pt idx="60210">
                  <c:v>1.2042000000006881E-3</c:v>
                </c:pt>
                <c:pt idx="60211">
                  <c:v>1.2042200000006882E-3</c:v>
                </c:pt>
                <c:pt idx="60212">
                  <c:v>1.2042400000006883E-3</c:v>
                </c:pt>
                <c:pt idx="60213">
                  <c:v>1.2042600000006884E-3</c:v>
                </c:pt>
                <c:pt idx="60214">
                  <c:v>1.2042800000006885E-3</c:v>
                </c:pt>
                <c:pt idx="60215">
                  <c:v>1.2043000000006886E-3</c:v>
                </c:pt>
                <c:pt idx="60216">
                  <c:v>1.2043200000006887E-3</c:v>
                </c:pt>
                <c:pt idx="60217">
                  <c:v>1.2043400000006888E-3</c:v>
                </c:pt>
                <c:pt idx="60218">
                  <c:v>1.2043600000006889E-3</c:v>
                </c:pt>
                <c:pt idx="60219">
                  <c:v>1.204380000000689E-3</c:v>
                </c:pt>
                <c:pt idx="60220">
                  <c:v>1.2044000000006891E-3</c:v>
                </c:pt>
                <c:pt idx="60221">
                  <c:v>1.2044200000006892E-3</c:v>
                </c:pt>
                <c:pt idx="60222">
                  <c:v>1.2044400000006893E-3</c:v>
                </c:pt>
                <c:pt idx="60223">
                  <c:v>1.2044600000006894E-3</c:v>
                </c:pt>
                <c:pt idx="60224">
                  <c:v>1.2044800000006895E-3</c:v>
                </c:pt>
                <c:pt idx="60225">
                  <c:v>1.2045000000006896E-3</c:v>
                </c:pt>
                <c:pt idx="60226">
                  <c:v>1.2045200000006897E-3</c:v>
                </c:pt>
                <c:pt idx="60227">
                  <c:v>1.2045400000006898E-3</c:v>
                </c:pt>
                <c:pt idx="60228">
                  <c:v>1.2045600000006899E-3</c:v>
                </c:pt>
                <c:pt idx="60229">
                  <c:v>1.20458000000069E-3</c:v>
                </c:pt>
                <c:pt idx="60230">
                  <c:v>1.2046000000006901E-3</c:v>
                </c:pt>
                <c:pt idx="60231">
                  <c:v>1.2046200000006902E-3</c:v>
                </c:pt>
                <c:pt idx="60232">
                  <c:v>1.2046400000006903E-3</c:v>
                </c:pt>
                <c:pt idx="60233">
                  <c:v>1.2046600000006904E-3</c:v>
                </c:pt>
                <c:pt idx="60234">
                  <c:v>1.2046800000006905E-3</c:v>
                </c:pt>
                <c:pt idx="60235">
                  <c:v>1.2047000000006906E-3</c:v>
                </c:pt>
                <c:pt idx="60236">
                  <c:v>1.2047200000006907E-3</c:v>
                </c:pt>
                <c:pt idx="60237">
                  <c:v>1.2047400000006908E-3</c:v>
                </c:pt>
                <c:pt idx="60238">
                  <c:v>1.2047600000006909E-3</c:v>
                </c:pt>
                <c:pt idx="60239">
                  <c:v>1.204780000000691E-3</c:v>
                </c:pt>
                <c:pt idx="60240">
                  <c:v>1.2048000000006911E-3</c:v>
                </c:pt>
                <c:pt idx="60241">
                  <c:v>1.2048200000006912E-3</c:v>
                </c:pt>
                <c:pt idx="60242">
                  <c:v>1.2048400000006913E-3</c:v>
                </c:pt>
                <c:pt idx="60243">
                  <c:v>1.2048600000006914E-3</c:v>
                </c:pt>
                <c:pt idx="60244">
                  <c:v>1.2048800000006915E-3</c:v>
                </c:pt>
                <c:pt idx="60245">
                  <c:v>1.2049000000006916E-3</c:v>
                </c:pt>
                <c:pt idx="60246">
                  <c:v>1.2049200000006917E-3</c:v>
                </c:pt>
                <c:pt idx="60247">
                  <c:v>1.2049400000006918E-3</c:v>
                </c:pt>
                <c:pt idx="60248">
                  <c:v>1.2049600000006919E-3</c:v>
                </c:pt>
                <c:pt idx="60249">
                  <c:v>1.204980000000692E-3</c:v>
                </c:pt>
                <c:pt idx="60250">
                  <c:v>1.2050000000006921E-3</c:v>
                </c:pt>
                <c:pt idx="60251">
                  <c:v>1.2050200000006922E-3</c:v>
                </c:pt>
                <c:pt idx="60252">
                  <c:v>1.2050400000006923E-3</c:v>
                </c:pt>
                <c:pt idx="60253">
                  <c:v>1.2050600000006924E-3</c:v>
                </c:pt>
                <c:pt idx="60254">
                  <c:v>1.2050800000006925E-3</c:v>
                </c:pt>
                <c:pt idx="60255">
                  <c:v>1.2051000000006926E-3</c:v>
                </c:pt>
                <c:pt idx="60256">
                  <c:v>1.2051200000006927E-3</c:v>
                </c:pt>
                <c:pt idx="60257">
                  <c:v>1.2051400000006927E-3</c:v>
                </c:pt>
                <c:pt idx="60258">
                  <c:v>1.2051600000006928E-3</c:v>
                </c:pt>
                <c:pt idx="60259">
                  <c:v>1.2051800000006929E-3</c:v>
                </c:pt>
                <c:pt idx="60260">
                  <c:v>1.205200000000693E-3</c:v>
                </c:pt>
                <c:pt idx="60261">
                  <c:v>1.2052200000006931E-3</c:v>
                </c:pt>
                <c:pt idx="60262">
                  <c:v>1.2052400000006932E-3</c:v>
                </c:pt>
                <c:pt idx="60263">
                  <c:v>1.2052600000006933E-3</c:v>
                </c:pt>
                <c:pt idx="60264">
                  <c:v>1.2052800000006934E-3</c:v>
                </c:pt>
                <c:pt idx="60265">
                  <c:v>1.2053000000006935E-3</c:v>
                </c:pt>
                <c:pt idx="60266">
                  <c:v>1.2053200000006936E-3</c:v>
                </c:pt>
                <c:pt idx="60267">
                  <c:v>1.2053400000006937E-3</c:v>
                </c:pt>
                <c:pt idx="60268">
                  <c:v>1.2053600000006938E-3</c:v>
                </c:pt>
                <c:pt idx="60269">
                  <c:v>1.2053800000006939E-3</c:v>
                </c:pt>
                <c:pt idx="60270">
                  <c:v>1.205400000000694E-3</c:v>
                </c:pt>
                <c:pt idx="60271">
                  <c:v>1.2054200000006941E-3</c:v>
                </c:pt>
                <c:pt idx="60272">
                  <c:v>1.2054400000006942E-3</c:v>
                </c:pt>
                <c:pt idx="60273">
                  <c:v>1.2054600000006943E-3</c:v>
                </c:pt>
                <c:pt idx="60274">
                  <c:v>1.2054800000006944E-3</c:v>
                </c:pt>
                <c:pt idx="60275">
                  <c:v>1.2055000000006945E-3</c:v>
                </c:pt>
                <c:pt idx="60276">
                  <c:v>1.2055200000006946E-3</c:v>
                </c:pt>
                <c:pt idx="60277">
                  <c:v>1.2055400000006947E-3</c:v>
                </c:pt>
                <c:pt idx="60278">
                  <c:v>1.2055600000006948E-3</c:v>
                </c:pt>
                <c:pt idx="60279">
                  <c:v>1.2055800000006949E-3</c:v>
                </c:pt>
                <c:pt idx="60280">
                  <c:v>1.205600000000695E-3</c:v>
                </c:pt>
                <c:pt idx="60281">
                  <c:v>1.2056200000006951E-3</c:v>
                </c:pt>
                <c:pt idx="60282">
                  <c:v>1.2056400000006952E-3</c:v>
                </c:pt>
                <c:pt idx="60283">
                  <c:v>1.2056600000006953E-3</c:v>
                </c:pt>
                <c:pt idx="60284">
                  <c:v>1.2056800000006954E-3</c:v>
                </c:pt>
                <c:pt idx="60285">
                  <c:v>1.2057000000006955E-3</c:v>
                </c:pt>
                <c:pt idx="60286">
                  <c:v>1.2057200000006956E-3</c:v>
                </c:pt>
                <c:pt idx="60287">
                  <c:v>1.2057400000006957E-3</c:v>
                </c:pt>
                <c:pt idx="60288">
                  <c:v>1.2057600000006958E-3</c:v>
                </c:pt>
                <c:pt idx="60289">
                  <c:v>1.2057800000006959E-3</c:v>
                </c:pt>
                <c:pt idx="60290">
                  <c:v>1.205800000000696E-3</c:v>
                </c:pt>
                <c:pt idx="60291">
                  <c:v>1.2058200000006961E-3</c:v>
                </c:pt>
                <c:pt idx="60292">
                  <c:v>1.2058400000006962E-3</c:v>
                </c:pt>
                <c:pt idx="60293">
                  <c:v>1.2058600000006963E-3</c:v>
                </c:pt>
                <c:pt idx="60294">
                  <c:v>1.2058800000006964E-3</c:v>
                </c:pt>
                <c:pt idx="60295">
                  <c:v>1.2059000000006965E-3</c:v>
                </c:pt>
                <c:pt idx="60296">
                  <c:v>1.2059200000006966E-3</c:v>
                </c:pt>
                <c:pt idx="60297">
                  <c:v>1.2059400000006967E-3</c:v>
                </c:pt>
                <c:pt idx="60298">
                  <c:v>1.2059600000006968E-3</c:v>
                </c:pt>
                <c:pt idx="60299">
                  <c:v>1.2059800000006969E-3</c:v>
                </c:pt>
                <c:pt idx="60300">
                  <c:v>1.206000000000697E-3</c:v>
                </c:pt>
                <c:pt idx="60301">
                  <c:v>1.2060200000006971E-3</c:v>
                </c:pt>
                <c:pt idx="60302">
                  <c:v>1.2060400000006972E-3</c:v>
                </c:pt>
                <c:pt idx="60303">
                  <c:v>1.2060600000006973E-3</c:v>
                </c:pt>
                <c:pt idx="60304">
                  <c:v>1.2060800000006974E-3</c:v>
                </c:pt>
                <c:pt idx="60305">
                  <c:v>1.2061000000006975E-3</c:v>
                </c:pt>
                <c:pt idx="60306">
                  <c:v>1.2061200000006976E-3</c:v>
                </c:pt>
                <c:pt idx="60307">
                  <c:v>1.2061400000006977E-3</c:v>
                </c:pt>
                <c:pt idx="60308">
                  <c:v>1.2061600000006978E-3</c:v>
                </c:pt>
                <c:pt idx="60309">
                  <c:v>1.2061800000006978E-3</c:v>
                </c:pt>
                <c:pt idx="60310">
                  <c:v>1.2062000000006979E-3</c:v>
                </c:pt>
                <c:pt idx="60311">
                  <c:v>1.206220000000698E-3</c:v>
                </c:pt>
                <c:pt idx="60312">
                  <c:v>1.2062400000006981E-3</c:v>
                </c:pt>
                <c:pt idx="60313">
                  <c:v>1.2062600000006982E-3</c:v>
                </c:pt>
                <c:pt idx="60314">
                  <c:v>1.2062800000006983E-3</c:v>
                </c:pt>
                <c:pt idx="60315">
                  <c:v>1.2063000000006984E-3</c:v>
                </c:pt>
                <c:pt idx="60316">
                  <c:v>1.2063200000006985E-3</c:v>
                </c:pt>
                <c:pt idx="60317">
                  <c:v>1.2063400000006986E-3</c:v>
                </c:pt>
                <c:pt idx="60318">
                  <c:v>1.2063600000006987E-3</c:v>
                </c:pt>
                <c:pt idx="60319">
                  <c:v>1.2063800000006988E-3</c:v>
                </c:pt>
                <c:pt idx="60320">
                  <c:v>1.2064000000006989E-3</c:v>
                </c:pt>
                <c:pt idx="60321">
                  <c:v>1.206420000000699E-3</c:v>
                </c:pt>
                <c:pt idx="60322">
                  <c:v>1.2064400000006991E-3</c:v>
                </c:pt>
                <c:pt idx="60323">
                  <c:v>1.2064600000006992E-3</c:v>
                </c:pt>
                <c:pt idx="60324">
                  <c:v>1.2064800000006993E-3</c:v>
                </c:pt>
                <c:pt idx="60325">
                  <c:v>1.2065000000006994E-3</c:v>
                </c:pt>
                <c:pt idx="60326">
                  <c:v>1.2065200000006995E-3</c:v>
                </c:pt>
                <c:pt idx="60327">
                  <c:v>1.2065400000006996E-3</c:v>
                </c:pt>
                <c:pt idx="60328">
                  <c:v>1.2065600000006997E-3</c:v>
                </c:pt>
                <c:pt idx="60329">
                  <c:v>1.2065800000006998E-3</c:v>
                </c:pt>
                <c:pt idx="60330">
                  <c:v>1.2066000000006999E-3</c:v>
                </c:pt>
                <c:pt idx="60331">
                  <c:v>1.2066200000007E-3</c:v>
                </c:pt>
                <c:pt idx="60332">
                  <c:v>1.2066400000007001E-3</c:v>
                </c:pt>
                <c:pt idx="60333">
                  <c:v>1.2066600000007002E-3</c:v>
                </c:pt>
                <c:pt idx="60334">
                  <c:v>1.2066800000007003E-3</c:v>
                </c:pt>
                <c:pt idx="60335">
                  <c:v>1.2067000000007004E-3</c:v>
                </c:pt>
                <c:pt idx="60336">
                  <c:v>1.2067200000007005E-3</c:v>
                </c:pt>
                <c:pt idx="60337">
                  <c:v>1.2067400000007006E-3</c:v>
                </c:pt>
                <c:pt idx="60338">
                  <c:v>1.2067600000007007E-3</c:v>
                </c:pt>
                <c:pt idx="60339">
                  <c:v>1.2067800000007008E-3</c:v>
                </c:pt>
                <c:pt idx="60340">
                  <c:v>1.2068000000007009E-3</c:v>
                </c:pt>
                <c:pt idx="60341">
                  <c:v>1.206820000000701E-3</c:v>
                </c:pt>
                <c:pt idx="60342">
                  <c:v>1.2068400000007011E-3</c:v>
                </c:pt>
                <c:pt idx="60343">
                  <c:v>1.2068600000007012E-3</c:v>
                </c:pt>
                <c:pt idx="60344">
                  <c:v>1.2068800000007013E-3</c:v>
                </c:pt>
                <c:pt idx="60345">
                  <c:v>1.2069000000007014E-3</c:v>
                </c:pt>
                <c:pt idx="60346">
                  <c:v>1.2069200000007015E-3</c:v>
                </c:pt>
                <c:pt idx="60347">
                  <c:v>1.2069400000007016E-3</c:v>
                </c:pt>
                <c:pt idx="60348">
                  <c:v>1.2069600000007017E-3</c:v>
                </c:pt>
                <c:pt idx="60349">
                  <c:v>1.2069800000007018E-3</c:v>
                </c:pt>
                <c:pt idx="60350">
                  <c:v>1.2070000000007019E-3</c:v>
                </c:pt>
                <c:pt idx="60351">
                  <c:v>1.207020000000702E-3</c:v>
                </c:pt>
                <c:pt idx="60352">
                  <c:v>1.2070400000007021E-3</c:v>
                </c:pt>
                <c:pt idx="60353">
                  <c:v>1.2070600000007022E-3</c:v>
                </c:pt>
                <c:pt idx="60354">
                  <c:v>1.2070800000007023E-3</c:v>
                </c:pt>
                <c:pt idx="60355">
                  <c:v>1.2071000000007024E-3</c:v>
                </c:pt>
                <c:pt idx="60356">
                  <c:v>1.2071200000007025E-3</c:v>
                </c:pt>
                <c:pt idx="60357">
                  <c:v>1.2071400000007026E-3</c:v>
                </c:pt>
                <c:pt idx="60358">
                  <c:v>1.2071600000007027E-3</c:v>
                </c:pt>
                <c:pt idx="60359">
                  <c:v>1.2071800000007028E-3</c:v>
                </c:pt>
                <c:pt idx="60360">
                  <c:v>1.2072000000007028E-3</c:v>
                </c:pt>
                <c:pt idx="60361">
                  <c:v>1.2072200000007029E-3</c:v>
                </c:pt>
                <c:pt idx="60362">
                  <c:v>1.207240000000703E-3</c:v>
                </c:pt>
                <c:pt idx="60363">
                  <c:v>1.2072600000007031E-3</c:v>
                </c:pt>
                <c:pt idx="60364">
                  <c:v>1.2072800000007032E-3</c:v>
                </c:pt>
                <c:pt idx="60365">
                  <c:v>1.2073000000007033E-3</c:v>
                </c:pt>
                <c:pt idx="60366">
                  <c:v>1.2073200000007034E-3</c:v>
                </c:pt>
                <c:pt idx="60367">
                  <c:v>1.2073400000007035E-3</c:v>
                </c:pt>
                <c:pt idx="60368">
                  <c:v>1.2073600000007036E-3</c:v>
                </c:pt>
                <c:pt idx="60369">
                  <c:v>1.2073800000007037E-3</c:v>
                </c:pt>
                <c:pt idx="60370">
                  <c:v>1.2074000000007038E-3</c:v>
                </c:pt>
                <c:pt idx="60371">
                  <c:v>1.2074200000007039E-3</c:v>
                </c:pt>
                <c:pt idx="60372">
                  <c:v>1.207440000000704E-3</c:v>
                </c:pt>
                <c:pt idx="60373">
                  <c:v>1.2074600000007041E-3</c:v>
                </c:pt>
                <c:pt idx="60374">
                  <c:v>1.2074800000007042E-3</c:v>
                </c:pt>
                <c:pt idx="60375">
                  <c:v>1.2075000000007043E-3</c:v>
                </c:pt>
                <c:pt idx="60376">
                  <c:v>1.2075200000007044E-3</c:v>
                </c:pt>
                <c:pt idx="60377">
                  <c:v>1.2075400000007045E-3</c:v>
                </c:pt>
                <c:pt idx="60378">
                  <c:v>1.2075600000007046E-3</c:v>
                </c:pt>
                <c:pt idx="60379">
                  <c:v>1.2075800000007047E-3</c:v>
                </c:pt>
                <c:pt idx="60380">
                  <c:v>1.2076000000007048E-3</c:v>
                </c:pt>
                <c:pt idx="60381">
                  <c:v>1.2076200000007049E-3</c:v>
                </c:pt>
                <c:pt idx="60382">
                  <c:v>1.207640000000705E-3</c:v>
                </c:pt>
                <c:pt idx="60383">
                  <c:v>1.2076600000007051E-3</c:v>
                </c:pt>
                <c:pt idx="60384">
                  <c:v>1.2076800000007052E-3</c:v>
                </c:pt>
                <c:pt idx="60385">
                  <c:v>1.2077000000007053E-3</c:v>
                </c:pt>
                <c:pt idx="60386">
                  <c:v>1.2077200000007054E-3</c:v>
                </c:pt>
                <c:pt idx="60387">
                  <c:v>1.2077400000007055E-3</c:v>
                </c:pt>
                <c:pt idx="60388">
                  <c:v>1.2077600000007056E-3</c:v>
                </c:pt>
                <c:pt idx="60389">
                  <c:v>1.2077800000007057E-3</c:v>
                </c:pt>
                <c:pt idx="60390">
                  <c:v>1.2078000000007058E-3</c:v>
                </c:pt>
                <c:pt idx="60391">
                  <c:v>1.2078200000007059E-3</c:v>
                </c:pt>
                <c:pt idx="60392">
                  <c:v>1.207840000000706E-3</c:v>
                </c:pt>
                <c:pt idx="60393">
                  <c:v>1.2078600000007061E-3</c:v>
                </c:pt>
                <c:pt idx="60394">
                  <c:v>1.2078800000007062E-3</c:v>
                </c:pt>
                <c:pt idx="60395">
                  <c:v>1.2079000000007063E-3</c:v>
                </c:pt>
                <c:pt idx="60396">
                  <c:v>1.2079200000007064E-3</c:v>
                </c:pt>
                <c:pt idx="60397">
                  <c:v>1.2079400000007065E-3</c:v>
                </c:pt>
                <c:pt idx="60398">
                  <c:v>1.2079600000007066E-3</c:v>
                </c:pt>
                <c:pt idx="60399">
                  <c:v>1.2079800000007067E-3</c:v>
                </c:pt>
                <c:pt idx="60400">
                  <c:v>1.2080000000007068E-3</c:v>
                </c:pt>
                <c:pt idx="60401">
                  <c:v>1.2080200000007069E-3</c:v>
                </c:pt>
                <c:pt idx="60402">
                  <c:v>1.208040000000707E-3</c:v>
                </c:pt>
                <c:pt idx="60403">
                  <c:v>1.2080600000007071E-3</c:v>
                </c:pt>
                <c:pt idx="60404">
                  <c:v>1.2080800000007072E-3</c:v>
                </c:pt>
                <c:pt idx="60405">
                  <c:v>1.2081000000007073E-3</c:v>
                </c:pt>
                <c:pt idx="60406">
                  <c:v>1.2081200000007074E-3</c:v>
                </c:pt>
                <c:pt idx="60407">
                  <c:v>1.2081400000007075E-3</c:v>
                </c:pt>
                <c:pt idx="60408">
                  <c:v>1.2081600000007076E-3</c:v>
                </c:pt>
                <c:pt idx="60409">
                  <c:v>1.2081800000007077E-3</c:v>
                </c:pt>
                <c:pt idx="60410">
                  <c:v>1.2082000000007078E-3</c:v>
                </c:pt>
                <c:pt idx="60411">
                  <c:v>1.2082200000007079E-3</c:v>
                </c:pt>
                <c:pt idx="60412">
                  <c:v>1.2082400000007079E-3</c:v>
                </c:pt>
                <c:pt idx="60413">
                  <c:v>1.208260000000708E-3</c:v>
                </c:pt>
                <c:pt idx="60414">
                  <c:v>1.2082800000007081E-3</c:v>
                </c:pt>
                <c:pt idx="60415">
                  <c:v>1.2083000000007082E-3</c:v>
                </c:pt>
                <c:pt idx="60416">
                  <c:v>1.2083200000007083E-3</c:v>
                </c:pt>
                <c:pt idx="60417">
                  <c:v>1.2083400000007084E-3</c:v>
                </c:pt>
                <c:pt idx="60418">
                  <c:v>1.2083600000007085E-3</c:v>
                </c:pt>
                <c:pt idx="60419">
                  <c:v>1.2083800000007086E-3</c:v>
                </c:pt>
                <c:pt idx="60420">
                  <c:v>1.2084000000007087E-3</c:v>
                </c:pt>
                <c:pt idx="60421">
                  <c:v>1.2084200000007088E-3</c:v>
                </c:pt>
                <c:pt idx="60422">
                  <c:v>1.2084400000007089E-3</c:v>
                </c:pt>
                <c:pt idx="60423">
                  <c:v>1.208460000000709E-3</c:v>
                </c:pt>
                <c:pt idx="60424">
                  <c:v>1.2084800000007091E-3</c:v>
                </c:pt>
                <c:pt idx="60425">
                  <c:v>1.2085000000007092E-3</c:v>
                </c:pt>
                <c:pt idx="60426">
                  <c:v>1.2085200000007093E-3</c:v>
                </c:pt>
                <c:pt idx="60427">
                  <c:v>1.2085400000007094E-3</c:v>
                </c:pt>
                <c:pt idx="60428">
                  <c:v>1.2085600000007095E-3</c:v>
                </c:pt>
                <c:pt idx="60429">
                  <c:v>1.2085800000007096E-3</c:v>
                </c:pt>
                <c:pt idx="60430">
                  <c:v>1.2086000000007097E-3</c:v>
                </c:pt>
                <c:pt idx="60431">
                  <c:v>1.2086200000007098E-3</c:v>
                </c:pt>
                <c:pt idx="60432">
                  <c:v>1.2086400000007099E-3</c:v>
                </c:pt>
                <c:pt idx="60433">
                  <c:v>1.20866000000071E-3</c:v>
                </c:pt>
                <c:pt idx="60434">
                  <c:v>1.2086800000007101E-3</c:v>
                </c:pt>
                <c:pt idx="60435">
                  <c:v>1.2087000000007102E-3</c:v>
                </c:pt>
                <c:pt idx="60436">
                  <c:v>1.2087200000007103E-3</c:v>
                </c:pt>
                <c:pt idx="60437">
                  <c:v>1.2087400000007104E-3</c:v>
                </c:pt>
                <c:pt idx="60438">
                  <c:v>1.2087600000007105E-3</c:v>
                </c:pt>
                <c:pt idx="60439">
                  <c:v>1.2087800000007106E-3</c:v>
                </c:pt>
                <c:pt idx="60440">
                  <c:v>1.2088000000007107E-3</c:v>
                </c:pt>
                <c:pt idx="60441">
                  <c:v>1.2088200000007108E-3</c:v>
                </c:pt>
                <c:pt idx="60442">
                  <c:v>1.2088400000007109E-3</c:v>
                </c:pt>
                <c:pt idx="60443">
                  <c:v>1.208860000000711E-3</c:v>
                </c:pt>
                <c:pt idx="60444">
                  <c:v>1.2088800000007111E-3</c:v>
                </c:pt>
                <c:pt idx="60445">
                  <c:v>1.2089000000007112E-3</c:v>
                </c:pt>
                <c:pt idx="60446">
                  <c:v>1.2089200000007113E-3</c:v>
                </c:pt>
                <c:pt idx="60447">
                  <c:v>1.2089400000007114E-3</c:v>
                </c:pt>
                <c:pt idx="60448">
                  <c:v>1.2089600000007115E-3</c:v>
                </c:pt>
                <c:pt idx="60449">
                  <c:v>1.2089800000007116E-3</c:v>
                </c:pt>
                <c:pt idx="60450">
                  <c:v>1.2090000000007117E-3</c:v>
                </c:pt>
                <c:pt idx="60451">
                  <c:v>1.2090200000007118E-3</c:v>
                </c:pt>
                <c:pt idx="60452">
                  <c:v>1.2090400000007119E-3</c:v>
                </c:pt>
                <c:pt idx="60453">
                  <c:v>1.209060000000712E-3</c:v>
                </c:pt>
                <c:pt idx="60454">
                  <c:v>1.2090800000007121E-3</c:v>
                </c:pt>
                <c:pt idx="60455">
                  <c:v>1.2091000000007122E-3</c:v>
                </c:pt>
                <c:pt idx="60456">
                  <c:v>1.2091200000007123E-3</c:v>
                </c:pt>
                <c:pt idx="60457">
                  <c:v>1.2091400000007124E-3</c:v>
                </c:pt>
                <c:pt idx="60458">
                  <c:v>1.2091600000007125E-3</c:v>
                </c:pt>
                <c:pt idx="60459">
                  <c:v>1.2091800000007126E-3</c:v>
                </c:pt>
                <c:pt idx="60460">
                  <c:v>1.2092000000007127E-3</c:v>
                </c:pt>
                <c:pt idx="60461">
                  <c:v>1.2092200000007128E-3</c:v>
                </c:pt>
                <c:pt idx="60462">
                  <c:v>1.2092400000007129E-3</c:v>
                </c:pt>
                <c:pt idx="60463">
                  <c:v>1.209260000000713E-3</c:v>
                </c:pt>
                <c:pt idx="60464">
                  <c:v>1.209280000000713E-3</c:v>
                </c:pt>
                <c:pt idx="60465">
                  <c:v>1.2093000000007131E-3</c:v>
                </c:pt>
                <c:pt idx="60466">
                  <c:v>1.2093200000007132E-3</c:v>
                </c:pt>
                <c:pt idx="60467">
                  <c:v>1.2093400000007133E-3</c:v>
                </c:pt>
                <c:pt idx="60468">
                  <c:v>1.2093600000007134E-3</c:v>
                </c:pt>
                <c:pt idx="60469">
                  <c:v>1.2093800000007135E-3</c:v>
                </c:pt>
                <c:pt idx="60470">
                  <c:v>1.2094000000007136E-3</c:v>
                </c:pt>
                <c:pt idx="60471">
                  <c:v>1.2094200000007137E-3</c:v>
                </c:pt>
                <c:pt idx="60472">
                  <c:v>1.2094400000007138E-3</c:v>
                </c:pt>
                <c:pt idx="60473">
                  <c:v>1.2094600000007139E-3</c:v>
                </c:pt>
                <c:pt idx="60474">
                  <c:v>1.209480000000714E-3</c:v>
                </c:pt>
                <c:pt idx="60475">
                  <c:v>1.2095000000007141E-3</c:v>
                </c:pt>
                <c:pt idx="60476">
                  <c:v>1.2095200000007142E-3</c:v>
                </c:pt>
                <c:pt idx="60477">
                  <c:v>1.2095400000007143E-3</c:v>
                </c:pt>
                <c:pt idx="60478">
                  <c:v>1.2095600000007144E-3</c:v>
                </c:pt>
                <c:pt idx="60479">
                  <c:v>1.2095800000007145E-3</c:v>
                </c:pt>
                <c:pt idx="60480">
                  <c:v>1.2096000000007146E-3</c:v>
                </c:pt>
                <c:pt idx="60481">
                  <c:v>1.2096200000007147E-3</c:v>
                </c:pt>
                <c:pt idx="60482">
                  <c:v>1.2096400000007148E-3</c:v>
                </c:pt>
                <c:pt idx="60483">
                  <c:v>1.2096600000007149E-3</c:v>
                </c:pt>
                <c:pt idx="60484">
                  <c:v>1.209680000000715E-3</c:v>
                </c:pt>
                <c:pt idx="60485">
                  <c:v>1.2097000000007151E-3</c:v>
                </c:pt>
                <c:pt idx="60486">
                  <c:v>1.2097200000007152E-3</c:v>
                </c:pt>
                <c:pt idx="60487">
                  <c:v>1.2097400000007153E-3</c:v>
                </c:pt>
                <c:pt idx="60488">
                  <c:v>1.2097600000007154E-3</c:v>
                </c:pt>
                <c:pt idx="60489">
                  <c:v>1.2097800000007155E-3</c:v>
                </c:pt>
                <c:pt idx="60490">
                  <c:v>1.2098000000007156E-3</c:v>
                </c:pt>
                <c:pt idx="60491">
                  <c:v>1.2098200000007157E-3</c:v>
                </c:pt>
                <c:pt idx="60492">
                  <c:v>1.2098400000007158E-3</c:v>
                </c:pt>
                <c:pt idx="60493">
                  <c:v>1.2098600000007159E-3</c:v>
                </c:pt>
                <c:pt idx="60494">
                  <c:v>1.209880000000716E-3</c:v>
                </c:pt>
                <c:pt idx="60495">
                  <c:v>1.2099000000007161E-3</c:v>
                </c:pt>
                <c:pt idx="60496">
                  <c:v>1.2099200000007162E-3</c:v>
                </c:pt>
                <c:pt idx="60497">
                  <c:v>1.2099400000007163E-3</c:v>
                </c:pt>
                <c:pt idx="60498">
                  <c:v>1.2099600000007164E-3</c:v>
                </c:pt>
                <c:pt idx="60499">
                  <c:v>1.2099800000007165E-3</c:v>
                </c:pt>
                <c:pt idx="60500">
                  <c:v>1.2100000000007166E-3</c:v>
                </c:pt>
                <c:pt idx="60501">
                  <c:v>1.2100200000007167E-3</c:v>
                </c:pt>
                <c:pt idx="60502">
                  <c:v>1.2100400000007168E-3</c:v>
                </c:pt>
                <c:pt idx="60503">
                  <c:v>1.2100600000007169E-3</c:v>
                </c:pt>
                <c:pt idx="60504">
                  <c:v>1.210080000000717E-3</c:v>
                </c:pt>
                <c:pt idx="60505">
                  <c:v>1.2101000000007171E-3</c:v>
                </c:pt>
                <c:pt idx="60506">
                  <c:v>1.2101200000007172E-3</c:v>
                </c:pt>
                <c:pt idx="60507">
                  <c:v>1.2101400000007173E-3</c:v>
                </c:pt>
                <c:pt idx="60508">
                  <c:v>1.2101600000007174E-3</c:v>
                </c:pt>
                <c:pt idx="60509">
                  <c:v>1.2101800000007175E-3</c:v>
                </c:pt>
                <c:pt idx="60510">
                  <c:v>1.2102000000007176E-3</c:v>
                </c:pt>
                <c:pt idx="60511">
                  <c:v>1.2102200000007177E-3</c:v>
                </c:pt>
                <c:pt idx="60512">
                  <c:v>1.2102400000007178E-3</c:v>
                </c:pt>
                <c:pt idx="60513">
                  <c:v>1.2102600000007179E-3</c:v>
                </c:pt>
                <c:pt idx="60514">
                  <c:v>1.210280000000718E-3</c:v>
                </c:pt>
                <c:pt idx="60515">
                  <c:v>1.210300000000718E-3</c:v>
                </c:pt>
                <c:pt idx="60516">
                  <c:v>1.2103200000007181E-3</c:v>
                </c:pt>
                <c:pt idx="60517">
                  <c:v>1.2103400000007182E-3</c:v>
                </c:pt>
                <c:pt idx="60518">
                  <c:v>1.2103600000007183E-3</c:v>
                </c:pt>
                <c:pt idx="60519">
                  <c:v>1.2103800000007184E-3</c:v>
                </c:pt>
                <c:pt idx="60520">
                  <c:v>1.2104000000007185E-3</c:v>
                </c:pt>
                <c:pt idx="60521">
                  <c:v>1.2104200000007186E-3</c:v>
                </c:pt>
                <c:pt idx="60522">
                  <c:v>1.2104400000007187E-3</c:v>
                </c:pt>
                <c:pt idx="60523">
                  <c:v>1.2104600000007188E-3</c:v>
                </c:pt>
                <c:pt idx="60524">
                  <c:v>1.2104800000007189E-3</c:v>
                </c:pt>
                <c:pt idx="60525">
                  <c:v>1.210500000000719E-3</c:v>
                </c:pt>
                <c:pt idx="60526">
                  <c:v>1.2105200000007191E-3</c:v>
                </c:pt>
                <c:pt idx="60527">
                  <c:v>1.2105400000007192E-3</c:v>
                </c:pt>
                <c:pt idx="60528">
                  <c:v>1.2105600000007193E-3</c:v>
                </c:pt>
                <c:pt idx="60529">
                  <c:v>1.2105800000007194E-3</c:v>
                </c:pt>
                <c:pt idx="60530">
                  <c:v>1.2106000000007195E-3</c:v>
                </c:pt>
                <c:pt idx="60531">
                  <c:v>1.2106200000007196E-3</c:v>
                </c:pt>
                <c:pt idx="60532">
                  <c:v>1.2106400000007197E-3</c:v>
                </c:pt>
                <c:pt idx="60533">
                  <c:v>1.2106600000007198E-3</c:v>
                </c:pt>
                <c:pt idx="60534">
                  <c:v>1.2106800000007199E-3</c:v>
                </c:pt>
                <c:pt idx="60535">
                  <c:v>1.21070000000072E-3</c:v>
                </c:pt>
                <c:pt idx="60536">
                  <c:v>1.2107200000007201E-3</c:v>
                </c:pt>
                <c:pt idx="60537">
                  <c:v>1.2107400000007202E-3</c:v>
                </c:pt>
                <c:pt idx="60538">
                  <c:v>1.2107600000007203E-3</c:v>
                </c:pt>
                <c:pt idx="60539">
                  <c:v>1.2107800000007204E-3</c:v>
                </c:pt>
                <c:pt idx="60540">
                  <c:v>1.2108000000007205E-3</c:v>
                </c:pt>
                <c:pt idx="60541">
                  <c:v>1.2108200000007206E-3</c:v>
                </c:pt>
                <c:pt idx="60542">
                  <c:v>1.2108400000007207E-3</c:v>
                </c:pt>
                <c:pt idx="60543">
                  <c:v>1.2108600000007208E-3</c:v>
                </c:pt>
                <c:pt idx="60544">
                  <c:v>1.2108800000007209E-3</c:v>
                </c:pt>
                <c:pt idx="60545">
                  <c:v>1.210900000000721E-3</c:v>
                </c:pt>
                <c:pt idx="60546">
                  <c:v>1.2109200000007211E-3</c:v>
                </c:pt>
                <c:pt idx="60547">
                  <c:v>1.2109400000007212E-3</c:v>
                </c:pt>
                <c:pt idx="60548">
                  <c:v>1.2109600000007213E-3</c:v>
                </c:pt>
                <c:pt idx="60549">
                  <c:v>1.2109800000007214E-3</c:v>
                </c:pt>
                <c:pt idx="60550">
                  <c:v>1.2110000000007215E-3</c:v>
                </c:pt>
                <c:pt idx="60551">
                  <c:v>1.2110200000007216E-3</c:v>
                </c:pt>
                <c:pt idx="60552">
                  <c:v>1.2110400000007217E-3</c:v>
                </c:pt>
                <c:pt idx="60553">
                  <c:v>1.2110600000007218E-3</c:v>
                </c:pt>
                <c:pt idx="60554">
                  <c:v>1.2110800000007219E-3</c:v>
                </c:pt>
                <c:pt idx="60555">
                  <c:v>1.211100000000722E-3</c:v>
                </c:pt>
                <c:pt idx="60556">
                  <c:v>1.2111200000007221E-3</c:v>
                </c:pt>
                <c:pt idx="60557">
                  <c:v>1.2111400000007222E-3</c:v>
                </c:pt>
                <c:pt idx="60558">
                  <c:v>1.2111600000007223E-3</c:v>
                </c:pt>
                <c:pt idx="60559">
                  <c:v>1.2111800000007224E-3</c:v>
                </c:pt>
                <c:pt idx="60560">
                  <c:v>1.2112000000007225E-3</c:v>
                </c:pt>
                <c:pt idx="60561">
                  <c:v>1.2112200000007226E-3</c:v>
                </c:pt>
                <c:pt idx="60562">
                  <c:v>1.2112400000007227E-3</c:v>
                </c:pt>
                <c:pt idx="60563">
                  <c:v>1.2112600000007228E-3</c:v>
                </c:pt>
                <c:pt idx="60564">
                  <c:v>1.2112800000007229E-3</c:v>
                </c:pt>
                <c:pt idx="60565">
                  <c:v>1.211300000000723E-3</c:v>
                </c:pt>
                <c:pt idx="60566">
                  <c:v>1.2113200000007231E-3</c:v>
                </c:pt>
                <c:pt idx="60567">
                  <c:v>1.2113400000007231E-3</c:v>
                </c:pt>
                <c:pt idx="60568">
                  <c:v>1.2113600000007232E-3</c:v>
                </c:pt>
                <c:pt idx="60569">
                  <c:v>1.2113800000007233E-3</c:v>
                </c:pt>
                <c:pt idx="60570">
                  <c:v>1.2114000000007234E-3</c:v>
                </c:pt>
                <c:pt idx="60571">
                  <c:v>1.2114200000007235E-3</c:v>
                </c:pt>
                <c:pt idx="60572">
                  <c:v>1.2114400000007236E-3</c:v>
                </c:pt>
                <c:pt idx="60573">
                  <c:v>1.2114600000007237E-3</c:v>
                </c:pt>
                <c:pt idx="60574">
                  <c:v>1.2114800000007238E-3</c:v>
                </c:pt>
                <c:pt idx="60575">
                  <c:v>1.2115000000007239E-3</c:v>
                </c:pt>
                <c:pt idx="60576">
                  <c:v>1.211520000000724E-3</c:v>
                </c:pt>
                <c:pt idx="60577">
                  <c:v>1.2115400000007241E-3</c:v>
                </c:pt>
                <c:pt idx="60578">
                  <c:v>1.2115600000007242E-3</c:v>
                </c:pt>
                <c:pt idx="60579">
                  <c:v>1.2115800000007243E-3</c:v>
                </c:pt>
                <c:pt idx="60580">
                  <c:v>1.2116000000007244E-3</c:v>
                </c:pt>
                <c:pt idx="60581">
                  <c:v>1.2116200000007245E-3</c:v>
                </c:pt>
                <c:pt idx="60582">
                  <c:v>1.2116400000007246E-3</c:v>
                </c:pt>
                <c:pt idx="60583">
                  <c:v>1.2116600000007247E-3</c:v>
                </c:pt>
                <c:pt idx="60584">
                  <c:v>1.2116800000007248E-3</c:v>
                </c:pt>
                <c:pt idx="60585">
                  <c:v>1.2117000000007249E-3</c:v>
                </c:pt>
                <c:pt idx="60586">
                  <c:v>1.211720000000725E-3</c:v>
                </c:pt>
                <c:pt idx="60587">
                  <c:v>1.2117400000007251E-3</c:v>
                </c:pt>
                <c:pt idx="60588">
                  <c:v>1.2117600000007252E-3</c:v>
                </c:pt>
                <c:pt idx="60589">
                  <c:v>1.2117800000007253E-3</c:v>
                </c:pt>
                <c:pt idx="60590">
                  <c:v>1.2118000000007254E-3</c:v>
                </c:pt>
                <c:pt idx="60591">
                  <c:v>1.2118200000007255E-3</c:v>
                </c:pt>
                <c:pt idx="60592">
                  <c:v>1.2118400000007256E-3</c:v>
                </c:pt>
                <c:pt idx="60593">
                  <c:v>1.2118600000007257E-3</c:v>
                </c:pt>
                <c:pt idx="60594">
                  <c:v>1.2118800000007258E-3</c:v>
                </c:pt>
                <c:pt idx="60595">
                  <c:v>1.2119000000007259E-3</c:v>
                </c:pt>
                <c:pt idx="60596">
                  <c:v>1.211920000000726E-3</c:v>
                </c:pt>
                <c:pt idx="60597">
                  <c:v>1.2119400000007261E-3</c:v>
                </c:pt>
                <c:pt idx="60598">
                  <c:v>1.2119600000007262E-3</c:v>
                </c:pt>
                <c:pt idx="60599">
                  <c:v>1.2119800000007263E-3</c:v>
                </c:pt>
                <c:pt idx="60600">
                  <c:v>1.2120000000007264E-3</c:v>
                </c:pt>
                <c:pt idx="60601">
                  <c:v>1.2120200000007265E-3</c:v>
                </c:pt>
                <c:pt idx="60602">
                  <c:v>1.2120400000007266E-3</c:v>
                </c:pt>
                <c:pt idx="60603">
                  <c:v>1.2120600000007267E-3</c:v>
                </c:pt>
                <c:pt idx="60604">
                  <c:v>1.2120800000007268E-3</c:v>
                </c:pt>
                <c:pt idx="60605">
                  <c:v>1.2121000000007269E-3</c:v>
                </c:pt>
                <c:pt idx="60606">
                  <c:v>1.212120000000727E-3</c:v>
                </c:pt>
                <c:pt idx="60607">
                  <c:v>1.2121400000007271E-3</c:v>
                </c:pt>
                <c:pt idx="60608">
                  <c:v>1.2121600000007272E-3</c:v>
                </c:pt>
                <c:pt idx="60609">
                  <c:v>1.2121800000007273E-3</c:v>
                </c:pt>
                <c:pt idx="60610">
                  <c:v>1.2122000000007274E-3</c:v>
                </c:pt>
                <c:pt idx="60611">
                  <c:v>1.2122200000007275E-3</c:v>
                </c:pt>
                <c:pt idx="60612">
                  <c:v>1.2122400000007276E-3</c:v>
                </c:pt>
                <c:pt idx="60613">
                  <c:v>1.2122600000007277E-3</c:v>
                </c:pt>
                <c:pt idx="60614">
                  <c:v>1.2122800000007278E-3</c:v>
                </c:pt>
                <c:pt idx="60615">
                  <c:v>1.2123000000007279E-3</c:v>
                </c:pt>
                <c:pt idx="60616">
                  <c:v>1.212320000000728E-3</c:v>
                </c:pt>
                <c:pt idx="60617">
                  <c:v>1.2123400000007281E-3</c:v>
                </c:pt>
                <c:pt idx="60618">
                  <c:v>1.2123600000007282E-3</c:v>
                </c:pt>
                <c:pt idx="60619">
                  <c:v>1.2123800000007282E-3</c:v>
                </c:pt>
                <c:pt idx="60620">
                  <c:v>1.2124000000007283E-3</c:v>
                </c:pt>
                <c:pt idx="60621">
                  <c:v>1.2124200000007284E-3</c:v>
                </c:pt>
                <c:pt idx="60622">
                  <c:v>1.2124400000007285E-3</c:v>
                </c:pt>
                <c:pt idx="60623">
                  <c:v>1.2124600000007286E-3</c:v>
                </c:pt>
                <c:pt idx="60624">
                  <c:v>1.2124800000007287E-3</c:v>
                </c:pt>
                <c:pt idx="60625">
                  <c:v>1.2125000000007288E-3</c:v>
                </c:pt>
                <c:pt idx="60626">
                  <c:v>1.2125200000007289E-3</c:v>
                </c:pt>
                <c:pt idx="60627">
                  <c:v>1.212540000000729E-3</c:v>
                </c:pt>
                <c:pt idx="60628">
                  <c:v>1.2125600000007291E-3</c:v>
                </c:pt>
                <c:pt idx="60629">
                  <c:v>1.2125800000007292E-3</c:v>
                </c:pt>
                <c:pt idx="60630">
                  <c:v>1.2126000000007293E-3</c:v>
                </c:pt>
                <c:pt idx="60631">
                  <c:v>1.2126200000007294E-3</c:v>
                </c:pt>
                <c:pt idx="60632">
                  <c:v>1.2126400000007295E-3</c:v>
                </c:pt>
                <c:pt idx="60633">
                  <c:v>1.2126600000007296E-3</c:v>
                </c:pt>
                <c:pt idx="60634">
                  <c:v>1.2126800000007297E-3</c:v>
                </c:pt>
                <c:pt idx="60635">
                  <c:v>1.2127000000007298E-3</c:v>
                </c:pt>
                <c:pt idx="60636">
                  <c:v>1.2127200000007299E-3</c:v>
                </c:pt>
                <c:pt idx="60637">
                  <c:v>1.21274000000073E-3</c:v>
                </c:pt>
                <c:pt idx="60638">
                  <c:v>1.2127600000007301E-3</c:v>
                </c:pt>
                <c:pt idx="60639">
                  <c:v>1.2127800000007302E-3</c:v>
                </c:pt>
                <c:pt idx="60640">
                  <c:v>1.2128000000007303E-3</c:v>
                </c:pt>
                <c:pt idx="60641">
                  <c:v>1.2128200000007304E-3</c:v>
                </c:pt>
                <c:pt idx="60642">
                  <c:v>1.2128400000007305E-3</c:v>
                </c:pt>
                <c:pt idx="60643">
                  <c:v>1.2128600000007306E-3</c:v>
                </c:pt>
                <c:pt idx="60644">
                  <c:v>1.2128800000007307E-3</c:v>
                </c:pt>
                <c:pt idx="60645">
                  <c:v>1.2129000000007308E-3</c:v>
                </c:pt>
                <c:pt idx="60646">
                  <c:v>1.2129200000007309E-3</c:v>
                </c:pt>
                <c:pt idx="60647">
                  <c:v>1.212940000000731E-3</c:v>
                </c:pt>
                <c:pt idx="60648">
                  <c:v>1.2129600000007311E-3</c:v>
                </c:pt>
                <c:pt idx="60649">
                  <c:v>1.2129800000007312E-3</c:v>
                </c:pt>
                <c:pt idx="60650">
                  <c:v>1.2130000000007313E-3</c:v>
                </c:pt>
                <c:pt idx="60651">
                  <c:v>1.2130200000007314E-3</c:v>
                </c:pt>
                <c:pt idx="60652">
                  <c:v>1.2130400000007315E-3</c:v>
                </c:pt>
                <c:pt idx="60653">
                  <c:v>1.2130600000007316E-3</c:v>
                </c:pt>
                <c:pt idx="60654">
                  <c:v>1.2130800000007317E-3</c:v>
                </c:pt>
                <c:pt idx="60655">
                  <c:v>1.2131000000007318E-3</c:v>
                </c:pt>
                <c:pt idx="60656">
                  <c:v>1.2131200000007319E-3</c:v>
                </c:pt>
                <c:pt idx="60657">
                  <c:v>1.213140000000732E-3</c:v>
                </c:pt>
                <c:pt idx="60658">
                  <c:v>1.2131600000007321E-3</c:v>
                </c:pt>
                <c:pt idx="60659">
                  <c:v>1.2131800000007322E-3</c:v>
                </c:pt>
                <c:pt idx="60660">
                  <c:v>1.2132000000007323E-3</c:v>
                </c:pt>
                <c:pt idx="60661">
                  <c:v>1.2132200000007324E-3</c:v>
                </c:pt>
                <c:pt idx="60662">
                  <c:v>1.2132400000007325E-3</c:v>
                </c:pt>
                <c:pt idx="60663">
                  <c:v>1.2132600000007326E-3</c:v>
                </c:pt>
                <c:pt idx="60664">
                  <c:v>1.2132800000007327E-3</c:v>
                </c:pt>
                <c:pt idx="60665">
                  <c:v>1.2133000000007328E-3</c:v>
                </c:pt>
                <c:pt idx="60666">
                  <c:v>1.2133200000007329E-3</c:v>
                </c:pt>
                <c:pt idx="60667">
                  <c:v>1.213340000000733E-3</c:v>
                </c:pt>
                <c:pt idx="60668">
                  <c:v>1.2133600000007331E-3</c:v>
                </c:pt>
                <c:pt idx="60669">
                  <c:v>1.2133800000007332E-3</c:v>
                </c:pt>
                <c:pt idx="60670">
                  <c:v>1.2134000000007332E-3</c:v>
                </c:pt>
                <c:pt idx="60671">
                  <c:v>1.2134200000007333E-3</c:v>
                </c:pt>
                <c:pt idx="60672">
                  <c:v>1.2134400000007334E-3</c:v>
                </c:pt>
                <c:pt idx="60673">
                  <c:v>1.2134600000007335E-3</c:v>
                </c:pt>
                <c:pt idx="60674">
                  <c:v>1.2134800000007336E-3</c:v>
                </c:pt>
                <c:pt idx="60675">
                  <c:v>1.2135000000007337E-3</c:v>
                </c:pt>
                <c:pt idx="60676">
                  <c:v>1.2135200000007338E-3</c:v>
                </c:pt>
                <c:pt idx="60677">
                  <c:v>1.2135400000007339E-3</c:v>
                </c:pt>
                <c:pt idx="60678">
                  <c:v>1.213560000000734E-3</c:v>
                </c:pt>
                <c:pt idx="60679">
                  <c:v>1.2135800000007341E-3</c:v>
                </c:pt>
                <c:pt idx="60680">
                  <c:v>1.2136000000007342E-3</c:v>
                </c:pt>
                <c:pt idx="60681">
                  <c:v>1.2136200000007343E-3</c:v>
                </c:pt>
                <c:pt idx="60682">
                  <c:v>1.2136400000007344E-3</c:v>
                </c:pt>
                <c:pt idx="60683">
                  <c:v>1.2136600000007345E-3</c:v>
                </c:pt>
                <c:pt idx="60684">
                  <c:v>1.2136800000007346E-3</c:v>
                </c:pt>
                <c:pt idx="60685">
                  <c:v>1.2137000000007347E-3</c:v>
                </c:pt>
                <c:pt idx="60686">
                  <c:v>1.2137200000007348E-3</c:v>
                </c:pt>
                <c:pt idx="60687">
                  <c:v>1.2137400000007349E-3</c:v>
                </c:pt>
                <c:pt idx="60688">
                  <c:v>1.213760000000735E-3</c:v>
                </c:pt>
                <c:pt idx="60689">
                  <c:v>1.2137800000007351E-3</c:v>
                </c:pt>
                <c:pt idx="60690">
                  <c:v>1.2138000000007352E-3</c:v>
                </c:pt>
                <c:pt idx="60691">
                  <c:v>1.2138200000007353E-3</c:v>
                </c:pt>
                <c:pt idx="60692">
                  <c:v>1.2138400000007354E-3</c:v>
                </c:pt>
                <c:pt idx="60693">
                  <c:v>1.2138600000007355E-3</c:v>
                </c:pt>
                <c:pt idx="60694">
                  <c:v>1.2138800000007356E-3</c:v>
                </c:pt>
                <c:pt idx="60695">
                  <c:v>1.2139000000007357E-3</c:v>
                </c:pt>
                <c:pt idx="60696">
                  <c:v>1.2139200000007358E-3</c:v>
                </c:pt>
                <c:pt idx="60697">
                  <c:v>1.2139400000007359E-3</c:v>
                </c:pt>
                <c:pt idx="60698">
                  <c:v>1.213960000000736E-3</c:v>
                </c:pt>
                <c:pt idx="60699">
                  <c:v>1.2139800000007361E-3</c:v>
                </c:pt>
                <c:pt idx="60700">
                  <c:v>1.2140000000007362E-3</c:v>
                </c:pt>
                <c:pt idx="60701">
                  <c:v>1.2140200000007363E-3</c:v>
                </c:pt>
                <c:pt idx="60702">
                  <c:v>1.2140400000007364E-3</c:v>
                </c:pt>
                <c:pt idx="60703">
                  <c:v>1.2140600000007365E-3</c:v>
                </c:pt>
                <c:pt idx="60704">
                  <c:v>1.2140800000007366E-3</c:v>
                </c:pt>
                <c:pt idx="60705">
                  <c:v>1.2141000000007367E-3</c:v>
                </c:pt>
                <c:pt idx="60706">
                  <c:v>1.2141200000007368E-3</c:v>
                </c:pt>
                <c:pt idx="60707">
                  <c:v>1.2141400000007369E-3</c:v>
                </c:pt>
                <c:pt idx="60708">
                  <c:v>1.214160000000737E-3</c:v>
                </c:pt>
                <c:pt idx="60709">
                  <c:v>1.2141800000007371E-3</c:v>
                </c:pt>
                <c:pt idx="60710">
                  <c:v>1.2142000000007372E-3</c:v>
                </c:pt>
                <c:pt idx="60711">
                  <c:v>1.2142200000007373E-3</c:v>
                </c:pt>
                <c:pt idx="60712">
                  <c:v>1.2142400000007374E-3</c:v>
                </c:pt>
                <c:pt idx="60713">
                  <c:v>1.2142600000007375E-3</c:v>
                </c:pt>
                <c:pt idx="60714">
                  <c:v>1.2142800000007376E-3</c:v>
                </c:pt>
                <c:pt idx="60715">
                  <c:v>1.2143000000007377E-3</c:v>
                </c:pt>
                <c:pt idx="60716">
                  <c:v>1.2143200000007378E-3</c:v>
                </c:pt>
                <c:pt idx="60717">
                  <c:v>1.2143400000007379E-3</c:v>
                </c:pt>
                <c:pt idx="60718">
                  <c:v>1.214360000000738E-3</c:v>
                </c:pt>
                <c:pt idx="60719">
                  <c:v>1.2143800000007381E-3</c:v>
                </c:pt>
                <c:pt idx="60720">
                  <c:v>1.2144000000007382E-3</c:v>
                </c:pt>
                <c:pt idx="60721">
                  <c:v>1.2144200000007383E-3</c:v>
                </c:pt>
                <c:pt idx="60722">
                  <c:v>1.2144400000007383E-3</c:v>
                </c:pt>
                <c:pt idx="60723">
                  <c:v>1.2144600000007384E-3</c:v>
                </c:pt>
                <c:pt idx="60724">
                  <c:v>1.2144800000007385E-3</c:v>
                </c:pt>
                <c:pt idx="60725">
                  <c:v>1.2145000000007386E-3</c:v>
                </c:pt>
                <c:pt idx="60726">
                  <c:v>1.2145200000007387E-3</c:v>
                </c:pt>
                <c:pt idx="60727">
                  <c:v>1.2145400000007388E-3</c:v>
                </c:pt>
                <c:pt idx="60728">
                  <c:v>1.2145600000007389E-3</c:v>
                </c:pt>
                <c:pt idx="60729">
                  <c:v>1.214580000000739E-3</c:v>
                </c:pt>
                <c:pt idx="60730">
                  <c:v>1.2146000000007391E-3</c:v>
                </c:pt>
                <c:pt idx="60731">
                  <c:v>1.2146200000007392E-3</c:v>
                </c:pt>
                <c:pt idx="60732">
                  <c:v>1.2146400000007393E-3</c:v>
                </c:pt>
                <c:pt idx="60733">
                  <c:v>1.2146600000007394E-3</c:v>
                </c:pt>
                <c:pt idx="60734">
                  <c:v>1.2146800000007395E-3</c:v>
                </c:pt>
                <c:pt idx="60735">
                  <c:v>1.2147000000007396E-3</c:v>
                </c:pt>
                <c:pt idx="60736">
                  <c:v>1.2147200000007397E-3</c:v>
                </c:pt>
                <c:pt idx="60737">
                  <c:v>1.2147400000007398E-3</c:v>
                </c:pt>
                <c:pt idx="60738">
                  <c:v>1.2147600000007399E-3</c:v>
                </c:pt>
                <c:pt idx="60739">
                  <c:v>1.21478000000074E-3</c:v>
                </c:pt>
                <c:pt idx="60740">
                  <c:v>1.2148000000007401E-3</c:v>
                </c:pt>
                <c:pt idx="60741">
                  <c:v>1.2148200000007402E-3</c:v>
                </c:pt>
                <c:pt idx="60742">
                  <c:v>1.2148400000007403E-3</c:v>
                </c:pt>
                <c:pt idx="60743">
                  <c:v>1.2148600000007404E-3</c:v>
                </c:pt>
                <c:pt idx="60744">
                  <c:v>1.2148800000007405E-3</c:v>
                </c:pt>
                <c:pt idx="60745">
                  <c:v>1.2149000000007406E-3</c:v>
                </c:pt>
                <c:pt idx="60746">
                  <c:v>1.2149200000007407E-3</c:v>
                </c:pt>
                <c:pt idx="60747">
                  <c:v>1.2149400000007408E-3</c:v>
                </c:pt>
                <c:pt idx="60748">
                  <c:v>1.2149600000007409E-3</c:v>
                </c:pt>
                <c:pt idx="60749">
                  <c:v>1.214980000000741E-3</c:v>
                </c:pt>
                <c:pt idx="60750">
                  <c:v>1.2150000000007411E-3</c:v>
                </c:pt>
                <c:pt idx="60751">
                  <c:v>1.2150200000007412E-3</c:v>
                </c:pt>
                <c:pt idx="60752">
                  <c:v>1.2150400000007413E-3</c:v>
                </c:pt>
                <c:pt idx="60753">
                  <c:v>1.2150600000007414E-3</c:v>
                </c:pt>
                <c:pt idx="60754">
                  <c:v>1.2150800000007415E-3</c:v>
                </c:pt>
                <c:pt idx="60755">
                  <c:v>1.2151000000007416E-3</c:v>
                </c:pt>
                <c:pt idx="60756">
                  <c:v>1.2151200000007417E-3</c:v>
                </c:pt>
                <c:pt idx="60757">
                  <c:v>1.2151400000007418E-3</c:v>
                </c:pt>
                <c:pt idx="60758">
                  <c:v>1.2151600000007419E-3</c:v>
                </c:pt>
                <c:pt idx="60759">
                  <c:v>1.215180000000742E-3</c:v>
                </c:pt>
                <c:pt idx="60760">
                  <c:v>1.2152000000007421E-3</c:v>
                </c:pt>
                <c:pt idx="60761">
                  <c:v>1.2152200000007422E-3</c:v>
                </c:pt>
                <c:pt idx="60762">
                  <c:v>1.2152400000007423E-3</c:v>
                </c:pt>
                <c:pt idx="60763">
                  <c:v>1.2152600000007424E-3</c:v>
                </c:pt>
                <c:pt idx="60764">
                  <c:v>1.2152800000007425E-3</c:v>
                </c:pt>
                <c:pt idx="60765">
                  <c:v>1.2153000000007426E-3</c:v>
                </c:pt>
                <c:pt idx="60766">
                  <c:v>1.2153200000007427E-3</c:v>
                </c:pt>
                <c:pt idx="60767">
                  <c:v>1.2153400000007428E-3</c:v>
                </c:pt>
                <c:pt idx="60768">
                  <c:v>1.2153600000007429E-3</c:v>
                </c:pt>
                <c:pt idx="60769">
                  <c:v>1.215380000000743E-3</c:v>
                </c:pt>
                <c:pt idx="60770">
                  <c:v>1.2154000000007431E-3</c:v>
                </c:pt>
                <c:pt idx="60771">
                  <c:v>1.2154200000007432E-3</c:v>
                </c:pt>
                <c:pt idx="60772">
                  <c:v>1.2154400000007433E-3</c:v>
                </c:pt>
                <c:pt idx="60773">
                  <c:v>1.2154600000007434E-3</c:v>
                </c:pt>
                <c:pt idx="60774">
                  <c:v>1.2154800000007434E-3</c:v>
                </c:pt>
                <c:pt idx="60775">
                  <c:v>1.2155000000007435E-3</c:v>
                </c:pt>
                <c:pt idx="60776">
                  <c:v>1.2155200000007436E-3</c:v>
                </c:pt>
                <c:pt idx="60777">
                  <c:v>1.2155400000007437E-3</c:v>
                </c:pt>
                <c:pt idx="60778">
                  <c:v>1.2155600000007438E-3</c:v>
                </c:pt>
                <c:pt idx="60779">
                  <c:v>1.2155800000007439E-3</c:v>
                </c:pt>
                <c:pt idx="60780">
                  <c:v>1.215600000000744E-3</c:v>
                </c:pt>
                <c:pt idx="60781">
                  <c:v>1.2156200000007441E-3</c:v>
                </c:pt>
                <c:pt idx="60782">
                  <c:v>1.2156400000007442E-3</c:v>
                </c:pt>
                <c:pt idx="60783">
                  <c:v>1.2156600000007443E-3</c:v>
                </c:pt>
                <c:pt idx="60784">
                  <c:v>1.2156800000007444E-3</c:v>
                </c:pt>
                <c:pt idx="60785">
                  <c:v>1.2157000000007445E-3</c:v>
                </c:pt>
                <c:pt idx="60786">
                  <c:v>1.2157200000007446E-3</c:v>
                </c:pt>
                <c:pt idx="60787">
                  <c:v>1.2157400000007447E-3</c:v>
                </c:pt>
                <c:pt idx="60788">
                  <c:v>1.2157600000007448E-3</c:v>
                </c:pt>
                <c:pt idx="60789">
                  <c:v>1.2157800000007449E-3</c:v>
                </c:pt>
                <c:pt idx="60790">
                  <c:v>1.215800000000745E-3</c:v>
                </c:pt>
                <c:pt idx="60791">
                  <c:v>1.2158200000007451E-3</c:v>
                </c:pt>
                <c:pt idx="60792">
                  <c:v>1.2158400000007452E-3</c:v>
                </c:pt>
                <c:pt idx="60793">
                  <c:v>1.2158600000007453E-3</c:v>
                </c:pt>
                <c:pt idx="60794">
                  <c:v>1.2158800000007454E-3</c:v>
                </c:pt>
                <c:pt idx="60795">
                  <c:v>1.2159000000007455E-3</c:v>
                </c:pt>
                <c:pt idx="60796">
                  <c:v>1.2159200000007456E-3</c:v>
                </c:pt>
                <c:pt idx="60797">
                  <c:v>1.2159400000007457E-3</c:v>
                </c:pt>
                <c:pt idx="60798">
                  <c:v>1.2159600000007458E-3</c:v>
                </c:pt>
                <c:pt idx="60799">
                  <c:v>1.2159800000007459E-3</c:v>
                </c:pt>
                <c:pt idx="60800">
                  <c:v>1.216000000000746E-3</c:v>
                </c:pt>
                <c:pt idx="60801">
                  <c:v>1.2160200000007461E-3</c:v>
                </c:pt>
                <c:pt idx="60802">
                  <c:v>1.2160400000007462E-3</c:v>
                </c:pt>
                <c:pt idx="60803">
                  <c:v>1.2160600000007463E-3</c:v>
                </c:pt>
                <c:pt idx="60804">
                  <c:v>1.2160800000007464E-3</c:v>
                </c:pt>
                <c:pt idx="60805">
                  <c:v>1.2161000000007465E-3</c:v>
                </c:pt>
                <c:pt idx="60806">
                  <c:v>1.2161200000007466E-3</c:v>
                </c:pt>
                <c:pt idx="60807">
                  <c:v>1.2161400000007467E-3</c:v>
                </c:pt>
                <c:pt idx="60808">
                  <c:v>1.2161600000007468E-3</c:v>
                </c:pt>
                <c:pt idx="60809">
                  <c:v>1.2161800000007469E-3</c:v>
                </c:pt>
                <c:pt idx="60810">
                  <c:v>1.216200000000747E-3</c:v>
                </c:pt>
                <c:pt idx="60811">
                  <c:v>1.2162200000007471E-3</c:v>
                </c:pt>
                <c:pt idx="60812">
                  <c:v>1.2162400000007472E-3</c:v>
                </c:pt>
                <c:pt idx="60813">
                  <c:v>1.2162600000007473E-3</c:v>
                </c:pt>
                <c:pt idx="60814">
                  <c:v>1.2162800000007474E-3</c:v>
                </c:pt>
                <c:pt idx="60815">
                  <c:v>1.2163000000007475E-3</c:v>
                </c:pt>
                <c:pt idx="60816">
                  <c:v>1.2163200000007476E-3</c:v>
                </c:pt>
                <c:pt idx="60817">
                  <c:v>1.2163400000007477E-3</c:v>
                </c:pt>
                <c:pt idx="60818">
                  <c:v>1.2163600000007478E-3</c:v>
                </c:pt>
                <c:pt idx="60819">
                  <c:v>1.2163800000007479E-3</c:v>
                </c:pt>
                <c:pt idx="60820">
                  <c:v>1.216400000000748E-3</c:v>
                </c:pt>
                <c:pt idx="60821">
                  <c:v>1.2164200000007481E-3</c:v>
                </c:pt>
                <c:pt idx="60822">
                  <c:v>1.2164400000007482E-3</c:v>
                </c:pt>
                <c:pt idx="60823">
                  <c:v>1.2164600000007483E-3</c:v>
                </c:pt>
                <c:pt idx="60824">
                  <c:v>1.2164800000007484E-3</c:v>
                </c:pt>
                <c:pt idx="60825">
                  <c:v>1.2165000000007484E-3</c:v>
                </c:pt>
                <c:pt idx="60826">
                  <c:v>1.2165200000007485E-3</c:v>
                </c:pt>
                <c:pt idx="60827">
                  <c:v>1.2165400000007486E-3</c:v>
                </c:pt>
                <c:pt idx="60828">
                  <c:v>1.2165600000007487E-3</c:v>
                </c:pt>
                <c:pt idx="60829">
                  <c:v>1.2165800000007488E-3</c:v>
                </c:pt>
                <c:pt idx="60830">
                  <c:v>1.2166000000007489E-3</c:v>
                </c:pt>
                <c:pt idx="60831">
                  <c:v>1.216620000000749E-3</c:v>
                </c:pt>
                <c:pt idx="60832">
                  <c:v>1.2166400000007491E-3</c:v>
                </c:pt>
                <c:pt idx="60833">
                  <c:v>1.2166600000007492E-3</c:v>
                </c:pt>
                <c:pt idx="60834">
                  <c:v>1.2166800000007493E-3</c:v>
                </c:pt>
                <c:pt idx="60835">
                  <c:v>1.2167000000007494E-3</c:v>
                </c:pt>
                <c:pt idx="60836">
                  <c:v>1.2167200000007495E-3</c:v>
                </c:pt>
                <c:pt idx="60837">
                  <c:v>1.2167400000007496E-3</c:v>
                </c:pt>
                <c:pt idx="60838">
                  <c:v>1.2167600000007497E-3</c:v>
                </c:pt>
                <c:pt idx="60839">
                  <c:v>1.2167800000007498E-3</c:v>
                </c:pt>
                <c:pt idx="60840">
                  <c:v>1.2168000000007499E-3</c:v>
                </c:pt>
                <c:pt idx="60841">
                  <c:v>1.21682000000075E-3</c:v>
                </c:pt>
                <c:pt idx="60842">
                  <c:v>1.2168400000007501E-3</c:v>
                </c:pt>
                <c:pt idx="60843">
                  <c:v>1.2168600000007502E-3</c:v>
                </c:pt>
                <c:pt idx="60844">
                  <c:v>1.2168800000007503E-3</c:v>
                </c:pt>
                <c:pt idx="60845">
                  <c:v>1.2169000000007504E-3</c:v>
                </c:pt>
                <c:pt idx="60846">
                  <c:v>1.2169200000007505E-3</c:v>
                </c:pt>
                <c:pt idx="60847">
                  <c:v>1.2169400000007506E-3</c:v>
                </c:pt>
                <c:pt idx="60848">
                  <c:v>1.2169600000007507E-3</c:v>
                </c:pt>
                <c:pt idx="60849">
                  <c:v>1.2169800000007508E-3</c:v>
                </c:pt>
                <c:pt idx="60850">
                  <c:v>1.2170000000007509E-3</c:v>
                </c:pt>
                <c:pt idx="60851">
                  <c:v>1.217020000000751E-3</c:v>
                </c:pt>
                <c:pt idx="60852">
                  <c:v>1.2170400000007511E-3</c:v>
                </c:pt>
                <c:pt idx="60853">
                  <c:v>1.2170600000007512E-3</c:v>
                </c:pt>
                <c:pt idx="60854">
                  <c:v>1.2170800000007513E-3</c:v>
                </c:pt>
                <c:pt idx="60855">
                  <c:v>1.2171000000007514E-3</c:v>
                </c:pt>
                <c:pt idx="60856">
                  <c:v>1.2171200000007515E-3</c:v>
                </c:pt>
                <c:pt idx="60857">
                  <c:v>1.2171400000007516E-3</c:v>
                </c:pt>
                <c:pt idx="60858">
                  <c:v>1.2171600000007517E-3</c:v>
                </c:pt>
                <c:pt idx="60859">
                  <c:v>1.2171800000007518E-3</c:v>
                </c:pt>
                <c:pt idx="60860">
                  <c:v>1.2172000000007519E-3</c:v>
                </c:pt>
                <c:pt idx="60861">
                  <c:v>1.217220000000752E-3</c:v>
                </c:pt>
                <c:pt idx="60862">
                  <c:v>1.2172400000007521E-3</c:v>
                </c:pt>
                <c:pt idx="60863">
                  <c:v>1.2172600000007522E-3</c:v>
                </c:pt>
                <c:pt idx="60864">
                  <c:v>1.2172800000007523E-3</c:v>
                </c:pt>
                <c:pt idx="60865">
                  <c:v>1.2173000000007524E-3</c:v>
                </c:pt>
                <c:pt idx="60866">
                  <c:v>1.2173200000007525E-3</c:v>
                </c:pt>
                <c:pt idx="60867">
                  <c:v>1.2173400000007526E-3</c:v>
                </c:pt>
                <c:pt idx="60868">
                  <c:v>1.2173600000007527E-3</c:v>
                </c:pt>
                <c:pt idx="60869">
                  <c:v>1.2173800000007528E-3</c:v>
                </c:pt>
                <c:pt idx="60870">
                  <c:v>1.2174000000007529E-3</c:v>
                </c:pt>
                <c:pt idx="60871">
                  <c:v>1.217420000000753E-3</c:v>
                </c:pt>
                <c:pt idx="60872">
                  <c:v>1.2174400000007531E-3</c:v>
                </c:pt>
                <c:pt idx="60873">
                  <c:v>1.2174600000007532E-3</c:v>
                </c:pt>
                <c:pt idx="60874">
                  <c:v>1.2174800000007533E-3</c:v>
                </c:pt>
                <c:pt idx="60875">
                  <c:v>1.2175000000007534E-3</c:v>
                </c:pt>
                <c:pt idx="60876">
                  <c:v>1.2175200000007535E-3</c:v>
                </c:pt>
                <c:pt idx="60877">
                  <c:v>1.2175400000007535E-3</c:v>
                </c:pt>
                <c:pt idx="60878">
                  <c:v>1.2175600000007536E-3</c:v>
                </c:pt>
                <c:pt idx="60879">
                  <c:v>1.2175800000007537E-3</c:v>
                </c:pt>
                <c:pt idx="60880">
                  <c:v>1.2176000000007538E-3</c:v>
                </c:pt>
                <c:pt idx="60881">
                  <c:v>1.2176200000007539E-3</c:v>
                </c:pt>
                <c:pt idx="60882">
                  <c:v>1.217640000000754E-3</c:v>
                </c:pt>
                <c:pt idx="60883">
                  <c:v>1.2176600000007541E-3</c:v>
                </c:pt>
                <c:pt idx="60884">
                  <c:v>1.2176800000007542E-3</c:v>
                </c:pt>
                <c:pt idx="60885">
                  <c:v>1.2177000000007543E-3</c:v>
                </c:pt>
                <c:pt idx="60886">
                  <c:v>1.2177200000007544E-3</c:v>
                </c:pt>
                <c:pt idx="60887">
                  <c:v>1.2177400000007545E-3</c:v>
                </c:pt>
                <c:pt idx="60888">
                  <c:v>1.2177600000007546E-3</c:v>
                </c:pt>
                <c:pt idx="60889">
                  <c:v>1.2177800000007547E-3</c:v>
                </c:pt>
                <c:pt idx="60890">
                  <c:v>1.2178000000007548E-3</c:v>
                </c:pt>
                <c:pt idx="60891">
                  <c:v>1.2178200000007549E-3</c:v>
                </c:pt>
                <c:pt idx="60892">
                  <c:v>1.217840000000755E-3</c:v>
                </c:pt>
                <c:pt idx="60893">
                  <c:v>1.2178600000007551E-3</c:v>
                </c:pt>
                <c:pt idx="60894">
                  <c:v>1.2178800000007552E-3</c:v>
                </c:pt>
                <c:pt idx="60895">
                  <c:v>1.2179000000007553E-3</c:v>
                </c:pt>
                <c:pt idx="60896">
                  <c:v>1.2179200000007554E-3</c:v>
                </c:pt>
                <c:pt idx="60897">
                  <c:v>1.2179400000007555E-3</c:v>
                </c:pt>
                <c:pt idx="60898">
                  <c:v>1.2179600000007556E-3</c:v>
                </c:pt>
                <c:pt idx="60899">
                  <c:v>1.2179800000007557E-3</c:v>
                </c:pt>
                <c:pt idx="60900">
                  <c:v>1.2180000000007558E-3</c:v>
                </c:pt>
                <c:pt idx="60901">
                  <c:v>1.2180200000007559E-3</c:v>
                </c:pt>
                <c:pt idx="60902">
                  <c:v>1.218040000000756E-3</c:v>
                </c:pt>
                <c:pt idx="60903">
                  <c:v>1.2180600000007561E-3</c:v>
                </c:pt>
                <c:pt idx="60904">
                  <c:v>1.2180800000007562E-3</c:v>
                </c:pt>
                <c:pt idx="60905">
                  <c:v>1.2181000000007563E-3</c:v>
                </c:pt>
                <c:pt idx="60906">
                  <c:v>1.2181200000007564E-3</c:v>
                </c:pt>
                <c:pt idx="60907">
                  <c:v>1.2181400000007565E-3</c:v>
                </c:pt>
                <c:pt idx="60908">
                  <c:v>1.2181600000007566E-3</c:v>
                </c:pt>
                <c:pt idx="60909">
                  <c:v>1.2181800000007567E-3</c:v>
                </c:pt>
                <c:pt idx="60910">
                  <c:v>1.2182000000007568E-3</c:v>
                </c:pt>
                <c:pt idx="60911">
                  <c:v>1.2182200000007569E-3</c:v>
                </c:pt>
                <c:pt idx="60912">
                  <c:v>1.218240000000757E-3</c:v>
                </c:pt>
                <c:pt idx="60913">
                  <c:v>1.2182600000007571E-3</c:v>
                </c:pt>
                <c:pt idx="60914">
                  <c:v>1.2182800000007572E-3</c:v>
                </c:pt>
                <c:pt idx="60915">
                  <c:v>1.2183000000007573E-3</c:v>
                </c:pt>
                <c:pt idx="60916">
                  <c:v>1.2183200000007574E-3</c:v>
                </c:pt>
                <c:pt idx="60917">
                  <c:v>1.2183400000007575E-3</c:v>
                </c:pt>
                <c:pt idx="60918">
                  <c:v>1.2183600000007576E-3</c:v>
                </c:pt>
                <c:pt idx="60919">
                  <c:v>1.2183800000007577E-3</c:v>
                </c:pt>
                <c:pt idx="60920">
                  <c:v>1.2184000000007578E-3</c:v>
                </c:pt>
                <c:pt idx="60921">
                  <c:v>1.2184200000007579E-3</c:v>
                </c:pt>
                <c:pt idx="60922">
                  <c:v>1.218440000000758E-3</c:v>
                </c:pt>
                <c:pt idx="60923">
                  <c:v>1.2184600000007581E-3</c:v>
                </c:pt>
                <c:pt idx="60924">
                  <c:v>1.2184800000007582E-3</c:v>
                </c:pt>
                <c:pt idx="60925">
                  <c:v>1.2185000000007583E-3</c:v>
                </c:pt>
                <c:pt idx="60926">
                  <c:v>1.2185200000007584E-3</c:v>
                </c:pt>
                <c:pt idx="60927">
                  <c:v>1.2185400000007585E-3</c:v>
                </c:pt>
                <c:pt idx="60928">
                  <c:v>1.2185600000007586E-3</c:v>
                </c:pt>
                <c:pt idx="60929">
                  <c:v>1.2185800000007586E-3</c:v>
                </c:pt>
                <c:pt idx="60930">
                  <c:v>1.2186000000007587E-3</c:v>
                </c:pt>
                <c:pt idx="60931">
                  <c:v>1.2186200000007588E-3</c:v>
                </c:pt>
                <c:pt idx="60932">
                  <c:v>1.2186400000007589E-3</c:v>
                </c:pt>
                <c:pt idx="60933">
                  <c:v>1.218660000000759E-3</c:v>
                </c:pt>
                <c:pt idx="60934">
                  <c:v>1.2186800000007591E-3</c:v>
                </c:pt>
                <c:pt idx="60935">
                  <c:v>1.2187000000007592E-3</c:v>
                </c:pt>
                <c:pt idx="60936">
                  <c:v>1.2187200000007593E-3</c:v>
                </c:pt>
                <c:pt idx="60937">
                  <c:v>1.2187400000007594E-3</c:v>
                </c:pt>
                <c:pt idx="60938">
                  <c:v>1.2187600000007595E-3</c:v>
                </c:pt>
                <c:pt idx="60939">
                  <c:v>1.2187800000007596E-3</c:v>
                </c:pt>
                <c:pt idx="60940">
                  <c:v>1.2188000000007597E-3</c:v>
                </c:pt>
                <c:pt idx="60941">
                  <c:v>1.2188200000007598E-3</c:v>
                </c:pt>
                <c:pt idx="60942">
                  <c:v>1.2188400000007599E-3</c:v>
                </c:pt>
                <c:pt idx="60943">
                  <c:v>1.21886000000076E-3</c:v>
                </c:pt>
                <c:pt idx="60944">
                  <c:v>1.2188800000007601E-3</c:v>
                </c:pt>
                <c:pt idx="60945">
                  <c:v>1.2189000000007602E-3</c:v>
                </c:pt>
                <c:pt idx="60946">
                  <c:v>1.2189200000007603E-3</c:v>
                </c:pt>
                <c:pt idx="60947">
                  <c:v>1.2189400000007604E-3</c:v>
                </c:pt>
                <c:pt idx="60948">
                  <c:v>1.2189600000007605E-3</c:v>
                </c:pt>
                <c:pt idx="60949">
                  <c:v>1.2189800000007606E-3</c:v>
                </c:pt>
                <c:pt idx="60950">
                  <c:v>1.2190000000007607E-3</c:v>
                </c:pt>
                <c:pt idx="60951">
                  <c:v>1.2190200000007608E-3</c:v>
                </c:pt>
                <c:pt idx="60952">
                  <c:v>1.2190400000007609E-3</c:v>
                </c:pt>
                <c:pt idx="60953">
                  <c:v>1.219060000000761E-3</c:v>
                </c:pt>
                <c:pt idx="60954">
                  <c:v>1.2190800000007611E-3</c:v>
                </c:pt>
                <c:pt idx="60955">
                  <c:v>1.2191000000007612E-3</c:v>
                </c:pt>
                <c:pt idx="60956">
                  <c:v>1.2191200000007613E-3</c:v>
                </c:pt>
                <c:pt idx="60957">
                  <c:v>1.2191400000007614E-3</c:v>
                </c:pt>
                <c:pt idx="60958">
                  <c:v>1.2191600000007615E-3</c:v>
                </c:pt>
                <c:pt idx="60959">
                  <c:v>1.2191800000007616E-3</c:v>
                </c:pt>
                <c:pt idx="60960">
                  <c:v>1.2192000000007617E-3</c:v>
                </c:pt>
                <c:pt idx="60961">
                  <c:v>1.2192200000007618E-3</c:v>
                </c:pt>
                <c:pt idx="60962">
                  <c:v>1.2192400000007619E-3</c:v>
                </c:pt>
                <c:pt idx="60963">
                  <c:v>1.219260000000762E-3</c:v>
                </c:pt>
                <c:pt idx="60964">
                  <c:v>1.2192800000007621E-3</c:v>
                </c:pt>
                <c:pt idx="60965">
                  <c:v>1.2193000000007622E-3</c:v>
                </c:pt>
                <c:pt idx="60966">
                  <c:v>1.2193200000007623E-3</c:v>
                </c:pt>
                <c:pt idx="60967">
                  <c:v>1.2193400000007624E-3</c:v>
                </c:pt>
                <c:pt idx="60968">
                  <c:v>1.2193600000007625E-3</c:v>
                </c:pt>
                <c:pt idx="60969">
                  <c:v>1.2193800000007626E-3</c:v>
                </c:pt>
                <c:pt idx="60970">
                  <c:v>1.2194000000007627E-3</c:v>
                </c:pt>
                <c:pt idx="60971">
                  <c:v>1.2194200000007628E-3</c:v>
                </c:pt>
                <c:pt idx="60972">
                  <c:v>1.2194400000007629E-3</c:v>
                </c:pt>
                <c:pt idx="60973">
                  <c:v>1.219460000000763E-3</c:v>
                </c:pt>
                <c:pt idx="60974">
                  <c:v>1.2194800000007631E-3</c:v>
                </c:pt>
                <c:pt idx="60975">
                  <c:v>1.2195000000007632E-3</c:v>
                </c:pt>
                <c:pt idx="60976">
                  <c:v>1.2195200000007633E-3</c:v>
                </c:pt>
                <c:pt idx="60977">
                  <c:v>1.2195400000007634E-3</c:v>
                </c:pt>
                <c:pt idx="60978">
                  <c:v>1.2195600000007635E-3</c:v>
                </c:pt>
                <c:pt idx="60979">
                  <c:v>1.2195800000007636E-3</c:v>
                </c:pt>
                <c:pt idx="60980">
                  <c:v>1.2196000000007636E-3</c:v>
                </c:pt>
                <c:pt idx="60981">
                  <c:v>1.2196200000007637E-3</c:v>
                </c:pt>
                <c:pt idx="60982">
                  <c:v>1.2196400000007638E-3</c:v>
                </c:pt>
                <c:pt idx="60983">
                  <c:v>1.2196600000007639E-3</c:v>
                </c:pt>
                <c:pt idx="60984">
                  <c:v>1.219680000000764E-3</c:v>
                </c:pt>
                <c:pt idx="60985">
                  <c:v>1.2197000000007641E-3</c:v>
                </c:pt>
                <c:pt idx="60986">
                  <c:v>1.2197200000007642E-3</c:v>
                </c:pt>
                <c:pt idx="60987">
                  <c:v>1.2197400000007643E-3</c:v>
                </c:pt>
                <c:pt idx="60988">
                  <c:v>1.2197600000007644E-3</c:v>
                </c:pt>
                <c:pt idx="60989">
                  <c:v>1.2197800000007645E-3</c:v>
                </c:pt>
                <c:pt idx="60990">
                  <c:v>1.2198000000007646E-3</c:v>
                </c:pt>
                <c:pt idx="60991">
                  <c:v>1.2198200000007647E-3</c:v>
                </c:pt>
                <c:pt idx="60992">
                  <c:v>1.2198400000007648E-3</c:v>
                </c:pt>
                <c:pt idx="60993">
                  <c:v>1.2198600000007649E-3</c:v>
                </c:pt>
                <c:pt idx="60994">
                  <c:v>1.219880000000765E-3</c:v>
                </c:pt>
                <c:pt idx="60995">
                  <c:v>1.2199000000007651E-3</c:v>
                </c:pt>
                <c:pt idx="60996">
                  <c:v>1.2199200000007652E-3</c:v>
                </c:pt>
                <c:pt idx="60997">
                  <c:v>1.2199400000007653E-3</c:v>
                </c:pt>
                <c:pt idx="60998">
                  <c:v>1.2199600000007654E-3</c:v>
                </c:pt>
                <c:pt idx="60999">
                  <c:v>1.2199800000007655E-3</c:v>
                </c:pt>
                <c:pt idx="61000">
                  <c:v>1.2200000000007656E-3</c:v>
                </c:pt>
                <c:pt idx="61001">
                  <c:v>1.2200200000007657E-3</c:v>
                </c:pt>
                <c:pt idx="61002">
                  <c:v>1.2200400000007658E-3</c:v>
                </c:pt>
                <c:pt idx="61003">
                  <c:v>1.2200600000007659E-3</c:v>
                </c:pt>
                <c:pt idx="61004">
                  <c:v>1.220080000000766E-3</c:v>
                </c:pt>
                <c:pt idx="61005">
                  <c:v>1.2201000000007661E-3</c:v>
                </c:pt>
                <c:pt idx="61006">
                  <c:v>1.2201200000007662E-3</c:v>
                </c:pt>
                <c:pt idx="61007">
                  <c:v>1.2201400000007663E-3</c:v>
                </c:pt>
                <c:pt idx="61008">
                  <c:v>1.2201600000007664E-3</c:v>
                </c:pt>
                <c:pt idx="61009">
                  <c:v>1.2201800000007665E-3</c:v>
                </c:pt>
                <c:pt idx="61010">
                  <c:v>1.2202000000007666E-3</c:v>
                </c:pt>
                <c:pt idx="61011">
                  <c:v>1.2202200000007667E-3</c:v>
                </c:pt>
                <c:pt idx="61012">
                  <c:v>1.2202400000007668E-3</c:v>
                </c:pt>
                <c:pt idx="61013">
                  <c:v>1.2202600000007669E-3</c:v>
                </c:pt>
                <c:pt idx="61014">
                  <c:v>1.220280000000767E-3</c:v>
                </c:pt>
                <c:pt idx="61015">
                  <c:v>1.2203000000007671E-3</c:v>
                </c:pt>
                <c:pt idx="61016">
                  <c:v>1.2203200000007672E-3</c:v>
                </c:pt>
                <c:pt idx="61017">
                  <c:v>1.2203400000007673E-3</c:v>
                </c:pt>
                <c:pt idx="61018">
                  <c:v>1.2203600000007674E-3</c:v>
                </c:pt>
                <c:pt idx="61019">
                  <c:v>1.2203800000007675E-3</c:v>
                </c:pt>
                <c:pt idx="61020">
                  <c:v>1.2204000000007676E-3</c:v>
                </c:pt>
                <c:pt idx="61021">
                  <c:v>1.2204200000007677E-3</c:v>
                </c:pt>
                <c:pt idx="61022">
                  <c:v>1.2204400000007678E-3</c:v>
                </c:pt>
                <c:pt idx="61023">
                  <c:v>1.2204600000007679E-3</c:v>
                </c:pt>
                <c:pt idx="61024">
                  <c:v>1.220480000000768E-3</c:v>
                </c:pt>
                <c:pt idx="61025">
                  <c:v>1.2205000000007681E-3</c:v>
                </c:pt>
                <c:pt idx="61026">
                  <c:v>1.2205200000007682E-3</c:v>
                </c:pt>
                <c:pt idx="61027">
                  <c:v>1.2205400000007683E-3</c:v>
                </c:pt>
                <c:pt idx="61028">
                  <c:v>1.2205600000007684E-3</c:v>
                </c:pt>
                <c:pt idx="61029">
                  <c:v>1.2205800000007685E-3</c:v>
                </c:pt>
                <c:pt idx="61030">
                  <c:v>1.2206000000007686E-3</c:v>
                </c:pt>
                <c:pt idx="61031">
                  <c:v>1.2206200000007687E-3</c:v>
                </c:pt>
                <c:pt idx="61032">
                  <c:v>1.2206400000007687E-3</c:v>
                </c:pt>
                <c:pt idx="61033">
                  <c:v>1.2206600000007688E-3</c:v>
                </c:pt>
                <c:pt idx="61034">
                  <c:v>1.2206800000007689E-3</c:v>
                </c:pt>
                <c:pt idx="61035">
                  <c:v>1.220700000000769E-3</c:v>
                </c:pt>
                <c:pt idx="61036">
                  <c:v>1.2207200000007691E-3</c:v>
                </c:pt>
                <c:pt idx="61037">
                  <c:v>1.2207400000007692E-3</c:v>
                </c:pt>
                <c:pt idx="61038">
                  <c:v>1.2207600000007693E-3</c:v>
                </c:pt>
                <c:pt idx="61039">
                  <c:v>1.2207800000007694E-3</c:v>
                </c:pt>
                <c:pt idx="61040">
                  <c:v>1.2208000000007695E-3</c:v>
                </c:pt>
                <c:pt idx="61041">
                  <c:v>1.2208200000007696E-3</c:v>
                </c:pt>
                <c:pt idx="61042">
                  <c:v>1.2208400000007697E-3</c:v>
                </c:pt>
                <c:pt idx="61043">
                  <c:v>1.2208600000007698E-3</c:v>
                </c:pt>
                <c:pt idx="61044">
                  <c:v>1.2208800000007699E-3</c:v>
                </c:pt>
                <c:pt idx="61045">
                  <c:v>1.22090000000077E-3</c:v>
                </c:pt>
                <c:pt idx="61046">
                  <c:v>1.2209200000007701E-3</c:v>
                </c:pt>
                <c:pt idx="61047">
                  <c:v>1.2209400000007702E-3</c:v>
                </c:pt>
                <c:pt idx="61048">
                  <c:v>1.2209600000007703E-3</c:v>
                </c:pt>
                <c:pt idx="61049">
                  <c:v>1.2209800000007704E-3</c:v>
                </c:pt>
                <c:pt idx="61050">
                  <c:v>1.2210000000007705E-3</c:v>
                </c:pt>
                <c:pt idx="61051">
                  <c:v>1.2210200000007706E-3</c:v>
                </c:pt>
                <c:pt idx="61052">
                  <c:v>1.2210400000007707E-3</c:v>
                </c:pt>
                <c:pt idx="61053">
                  <c:v>1.2210600000007708E-3</c:v>
                </c:pt>
                <c:pt idx="61054">
                  <c:v>1.2210800000007709E-3</c:v>
                </c:pt>
                <c:pt idx="61055">
                  <c:v>1.221100000000771E-3</c:v>
                </c:pt>
                <c:pt idx="61056">
                  <c:v>1.2211200000007711E-3</c:v>
                </c:pt>
                <c:pt idx="61057">
                  <c:v>1.2211400000007712E-3</c:v>
                </c:pt>
                <c:pt idx="61058">
                  <c:v>1.2211600000007713E-3</c:v>
                </c:pt>
                <c:pt idx="61059">
                  <c:v>1.2211800000007714E-3</c:v>
                </c:pt>
                <c:pt idx="61060">
                  <c:v>1.2212000000007715E-3</c:v>
                </c:pt>
                <c:pt idx="61061">
                  <c:v>1.2212200000007716E-3</c:v>
                </c:pt>
                <c:pt idx="61062">
                  <c:v>1.2212400000007717E-3</c:v>
                </c:pt>
                <c:pt idx="61063">
                  <c:v>1.2212600000007718E-3</c:v>
                </c:pt>
                <c:pt idx="61064">
                  <c:v>1.2212800000007719E-3</c:v>
                </c:pt>
                <c:pt idx="61065">
                  <c:v>1.221300000000772E-3</c:v>
                </c:pt>
                <c:pt idx="61066">
                  <c:v>1.2213200000007721E-3</c:v>
                </c:pt>
                <c:pt idx="61067">
                  <c:v>1.2213400000007722E-3</c:v>
                </c:pt>
                <c:pt idx="61068">
                  <c:v>1.2213600000007723E-3</c:v>
                </c:pt>
                <c:pt idx="61069">
                  <c:v>1.2213800000007724E-3</c:v>
                </c:pt>
                <c:pt idx="61070">
                  <c:v>1.2214000000007725E-3</c:v>
                </c:pt>
                <c:pt idx="61071">
                  <c:v>1.2214200000007726E-3</c:v>
                </c:pt>
                <c:pt idx="61072">
                  <c:v>1.2214400000007727E-3</c:v>
                </c:pt>
                <c:pt idx="61073">
                  <c:v>1.2214600000007728E-3</c:v>
                </c:pt>
                <c:pt idx="61074">
                  <c:v>1.2214800000007729E-3</c:v>
                </c:pt>
                <c:pt idx="61075">
                  <c:v>1.221500000000773E-3</c:v>
                </c:pt>
                <c:pt idx="61076">
                  <c:v>1.2215200000007731E-3</c:v>
                </c:pt>
                <c:pt idx="61077">
                  <c:v>1.2215400000007732E-3</c:v>
                </c:pt>
                <c:pt idx="61078">
                  <c:v>1.2215600000007733E-3</c:v>
                </c:pt>
                <c:pt idx="61079">
                  <c:v>1.2215800000007734E-3</c:v>
                </c:pt>
                <c:pt idx="61080">
                  <c:v>1.2216000000007735E-3</c:v>
                </c:pt>
                <c:pt idx="61081">
                  <c:v>1.2216200000007736E-3</c:v>
                </c:pt>
                <c:pt idx="61082">
                  <c:v>1.2216400000007737E-3</c:v>
                </c:pt>
                <c:pt idx="61083">
                  <c:v>1.2216600000007738E-3</c:v>
                </c:pt>
                <c:pt idx="61084">
                  <c:v>1.2216800000007738E-3</c:v>
                </c:pt>
                <c:pt idx="61085">
                  <c:v>1.2217000000007739E-3</c:v>
                </c:pt>
                <c:pt idx="61086">
                  <c:v>1.221720000000774E-3</c:v>
                </c:pt>
                <c:pt idx="61087">
                  <c:v>1.2217400000007741E-3</c:v>
                </c:pt>
                <c:pt idx="61088">
                  <c:v>1.2217600000007742E-3</c:v>
                </c:pt>
                <c:pt idx="61089">
                  <c:v>1.2217800000007743E-3</c:v>
                </c:pt>
                <c:pt idx="61090">
                  <c:v>1.2218000000007744E-3</c:v>
                </c:pt>
                <c:pt idx="61091">
                  <c:v>1.2218200000007745E-3</c:v>
                </c:pt>
                <c:pt idx="61092">
                  <c:v>1.2218400000007746E-3</c:v>
                </c:pt>
                <c:pt idx="61093">
                  <c:v>1.2218600000007747E-3</c:v>
                </c:pt>
                <c:pt idx="61094">
                  <c:v>1.2218800000007748E-3</c:v>
                </c:pt>
                <c:pt idx="61095">
                  <c:v>1.2219000000007749E-3</c:v>
                </c:pt>
                <c:pt idx="61096">
                  <c:v>1.221920000000775E-3</c:v>
                </c:pt>
                <c:pt idx="61097">
                  <c:v>1.2219400000007751E-3</c:v>
                </c:pt>
                <c:pt idx="61098">
                  <c:v>1.2219600000007752E-3</c:v>
                </c:pt>
                <c:pt idx="61099">
                  <c:v>1.2219800000007753E-3</c:v>
                </c:pt>
                <c:pt idx="61100">
                  <c:v>1.2220000000007754E-3</c:v>
                </c:pt>
                <c:pt idx="61101">
                  <c:v>1.2220200000007755E-3</c:v>
                </c:pt>
                <c:pt idx="61102">
                  <c:v>1.2220400000007756E-3</c:v>
                </c:pt>
                <c:pt idx="61103">
                  <c:v>1.2220600000007757E-3</c:v>
                </c:pt>
                <c:pt idx="61104">
                  <c:v>1.2220800000007758E-3</c:v>
                </c:pt>
                <c:pt idx="61105">
                  <c:v>1.2221000000007759E-3</c:v>
                </c:pt>
                <c:pt idx="61106">
                  <c:v>1.222120000000776E-3</c:v>
                </c:pt>
                <c:pt idx="61107">
                  <c:v>1.2221400000007761E-3</c:v>
                </c:pt>
                <c:pt idx="61108">
                  <c:v>1.2221600000007762E-3</c:v>
                </c:pt>
                <c:pt idx="61109">
                  <c:v>1.2221800000007763E-3</c:v>
                </c:pt>
                <c:pt idx="61110">
                  <c:v>1.2222000000007764E-3</c:v>
                </c:pt>
                <c:pt idx="61111">
                  <c:v>1.2222200000007765E-3</c:v>
                </c:pt>
                <c:pt idx="61112">
                  <c:v>1.2222400000007766E-3</c:v>
                </c:pt>
                <c:pt idx="61113">
                  <c:v>1.2222600000007767E-3</c:v>
                </c:pt>
                <c:pt idx="61114">
                  <c:v>1.2222800000007768E-3</c:v>
                </c:pt>
                <c:pt idx="61115">
                  <c:v>1.2223000000007769E-3</c:v>
                </c:pt>
                <c:pt idx="61116">
                  <c:v>1.222320000000777E-3</c:v>
                </c:pt>
                <c:pt idx="61117">
                  <c:v>1.2223400000007771E-3</c:v>
                </c:pt>
                <c:pt idx="61118">
                  <c:v>1.2223600000007772E-3</c:v>
                </c:pt>
                <c:pt idx="61119">
                  <c:v>1.2223800000007773E-3</c:v>
                </c:pt>
                <c:pt idx="61120">
                  <c:v>1.2224000000007774E-3</c:v>
                </c:pt>
                <c:pt idx="61121">
                  <c:v>1.2224200000007775E-3</c:v>
                </c:pt>
                <c:pt idx="61122">
                  <c:v>1.2224400000007776E-3</c:v>
                </c:pt>
                <c:pt idx="61123">
                  <c:v>1.2224600000007777E-3</c:v>
                </c:pt>
                <c:pt idx="61124">
                  <c:v>1.2224800000007778E-3</c:v>
                </c:pt>
                <c:pt idx="61125">
                  <c:v>1.2225000000007779E-3</c:v>
                </c:pt>
                <c:pt idx="61126">
                  <c:v>1.222520000000778E-3</c:v>
                </c:pt>
                <c:pt idx="61127">
                  <c:v>1.2225400000007781E-3</c:v>
                </c:pt>
                <c:pt idx="61128">
                  <c:v>1.2225600000007782E-3</c:v>
                </c:pt>
                <c:pt idx="61129">
                  <c:v>1.2225800000007783E-3</c:v>
                </c:pt>
                <c:pt idx="61130">
                  <c:v>1.2226000000007784E-3</c:v>
                </c:pt>
                <c:pt idx="61131">
                  <c:v>1.2226200000007785E-3</c:v>
                </c:pt>
                <c:pt idx="61132">
                  <c:v>1.2226400000007786E-3</c:v>
                </c:pt>
                <c:pt idx="61133">
                  <c:v>1.2226600000007787E-3</c:v>
                </c:pt>
                <c:pt idx="61134">
                  <c:v>1.2226800000007788E-3</c:v>
                </c:pt>
                <c:pt idx="61135">
                  <c:v>1.2227000000007788E-3</c:v>
                </c:pt>
                <c:pt idx="61136">
                  <c:v>1.2227200000007789E-3</c:v>
                </c:pt>
                <c:pt idx="61137">
                  <c:v>1.222740000000779E-3</c:v>
                </c:pt>
                <c:pt idx="61138">
                  <c:v>1.2227600000007791E-3</c:v>
                </c:pt>
                <c:pt idx="61139">
                  <c:v>1.2227800000007792E-3</c:v>
                </c:pt>
                <c:pt idx="61140">
                  <c:v>1.2228000000007793E-3</c:v>
                </c:pt>
                <c:pt idx="61141">
                  <c:v>1.2228200000007794E-3</c:v>
                </c:pt>
                <c:pt idx="61142">
                  <c:v>1.2228400000007795E-3</c:v>
                </c:pt>
                <c:pt idx="61143">
                  <c:v>1.2228600000007796E-3</c:v>
                </c:pt>
                <c:pt idx="61144">
                  <c:v>1.2228800000007797E-3</c:v>
                </c:pt>
                <c:pt idx="61145">
                  <c:v>1.2229000000007798E-3</c:v>
                </c:pt>
                <c:pt idx="61146">
                  <c:v>1.2229200000007799E-3</c:v>
                </c:pt>
                <c:pt idx="61147">
                  <c:v>1.22294000000078E-3</c:v>
                </c:pt>
                <c:pt idx="61148">
                  <c:v>1.2229600000007801E-3</c:v>
                </c:pt>
                <c:pt idx="61149">
                  <c:v>1.2229800000007802E-3</c:v>
                </c:pt>
                <c:pt idx="61150">
                  <c:v>1.2230000000007803E-3</c:v>
                </c:pt>
                <c:pt idx="61151">
                  <c:v>1.2230200000007804E-3</c:v>
                </c:pt>
                <c:pt idx="61152">
                  <c:v>1.2230400000007805E-3</c:v>
                </c:pt>
                <c:pt idx="61153">
                  <c:v>1.2230600000007806E-3</c:v>
                </c:pt>
                <c:pt idx="61154">
                  <c:v>1.2230800000007807E-3</c:v>
                </c:pt>
                <c:pt idx="61155">
                  <c:v>1.2231000000007808E-3</c:v>
                </c:pt>
                <c:pt idx="61156">
                  <c:v>1.2231200000007809E-3</c:v>
                </c:pt>
                <c:pt idx="61157">
                  <c:v>1.223140000000781E-3</c:v>
                </c:pt>
                <c:pt idx="61158">
                  <c:v>1.2231600000007811E-3</c:v>
                </c:pt>
                <c:pt idx="61159">
                  <c:v>1.2231800000007812E-3</c:v>
                </c:pt>
                <c:pt idx="61160">
                  <c:v>1.2232000000007813E-3</c:v>
                </c:pt>
                <c:pt idx="61161">
                  <c:v>1.2232200000007814E-3</c:v>
                </c:pt>
                <c:pt idx="61162">
                  <c:v>1.2232400000007815E-3</c:v>
                </c:pt>
                <c:pt idx="61163">
                  <c:v>1.2232600000007816E-3</c:v>
                </c:pt>
                <c:pt idx="61164">
                  <c:v>1.2232800000007817E-3</c:v>
                </c:pt>
                <c:pt idx="61165">
                  <c:v>1.2233000000007818E-3</c:v>
                </c:pt>
                <c:pt idx="61166">
                  <c:v>1.2233200000007819E-3</c:v>
                </c:pt>
                <c:pt idx="61167">
                  <c:v>1.223340000000782E-3</c:v>
                </c:pt>
                <c:pt idx="61168">
                  <c:v>1.2233600000007821E-3</c:v>
                </c:pt>
                <c:pt idx="61169">
                  <c:v>1.2233800000007822E-3</c:v>
                </c:pt>
                <c:pt idx="61170">
                  <c:v>1.2234000000007823E-3</c:v>
                </c:pt>
                <c:pt idx="61171">
                  <c:v>1.2234200000007824E-3</c:v>
                </c:pt>
                <c:pt idx="61172">
                  <c:v>1.2234400000007825E-3</c:v>
                </c:pt>
                <c:pt idx="61173">
                  <c:v>1.2234600000007826E-3</c:v>
                </c:pt>
                <c:pt idx="61174">
                  <c:v>1.2234800000007827E-3</c:v>
                </c:pt>
                <c:pt idx="61175">
                  <c:v>1.2235000000007828E-3</c:v>
                </c:pt>
                <c:pt idx="61176">
                  <c:v>1.2235200000007829E-3</c:v>
                </c:pt>
                <c:pt idx="61177">
                  <c:v>1.223540000000783E-3</c:v>
                </c:pt>
                <c:pt idx="61178">
                  <c:v>1.2235600000007831E-3</c:v>
                </c:pt>
                <c:pt idx="61179">
                  <c:v>1.2235800000007832E-3</c:v>
                </c:pt>
                <c:pt idx="61180">
                  <c:v>1.2236000000007833E-3</c:v>
                </c:pt>
                <c:pt idx="61181">
                  <c:v>1.2236200000007834E-3</c:v>
                </c:pt>
                <c:pt idx="61182">
                  <c:v>1.2236400000007835E-3</c:v>
                </c:pt>
                <c:pt idx="61183">
                  <c:v>1.2236600000007836E-3</c:v>
                </c:pt>
                <c:pt idx="61184">
                  <c:v>1.2236800000007837E-3</c:v>
                </c:pt>
                <c:pt idx="61185">
                  <c:v>1.2237000000007838E-3</c:v>
                </c:pt>
                <c:pt idx="61186">
                  <c:v>1.2237200000007839E-3</c:v>
                </c:pt>
                <c:pt idx="61187">
                  <c:v>1.2237400000007839E-3</c:v>
                </c:pt>
                <c:pt idx="61188">
                  <c:v>1.223760000000784E-3</c:v>
                </c:pt>
                <c:pt idx="61189">
                  <c:v>1.2237800000007841E-3</c:v>
                </c:pt>
                <c:pt idx="61190">
                  <c:v>1.2238000000007842E-3</c:v>
                </c:pt>
                <c:pt idx="61191">
                  <c:v>1.2238200000007843E-3</c:v>
                </c:pt>
                <c:pt idx="61192">
                  <c:v>1.2238400000007844E-3</c:v>
                </c:pt>
                <c:pt idx="61193">
                  <c:v>1.2238600000007845E-3</c:v>
                </c:pt>
                <c:pt idx="61194">
                  <c:v>1.2238800000007846E-3</c:v>
                </c:pt>
                <c:pt idx="61195">
                  <c:v>1.2239000000007847E-3</c:v>
                </c:pt>
                <c:pt idx="61196">
                  <c:v>1.2239200000007848E-3</c:v>
                </c:pt>
                <c:pt idx="61197">
                  <c:v>1.2239400000007849E-3</c:v>
                </c:pt>
                <c:pt idx="61198">
                  <c:v>1.223960000000785E-3</c:v>
                </c:pt>
                <c:pt idx="61199">
                  <c:v>1.2239800000007851E-3</c:v>
                </c:pt>
                <c:pt idx="61200">
                  <c:v>1.2240000000007852E-3</c:v>
                </c:pt>
                <c:pt idx="61201">
                  <c:v>1.2240200000007853E-3</c:v>
                </c:pt>
                <c:pt idx="61202">
                  <c:v>1.2240400000007854E-3</c:v>
                </c:pt>
                <c:pt idx="61203">
                  <c:v>1.2240600000007855E-3</c:v>
                </c:pt>
                <c:pt idx="61204">
                  <c:v>1.2240800000007856E-3</c:v>
                </c:pt>
                <c:pt idx="61205">
                  <c:v>1.2241000000007857E-3</c:v>
                </c:pt>
                <c:pt idx="61206">
                  <c:v>1.2241200000007858E-3</c:v>
                </c:pt>
                <c:pt idx="61207">
                  <c:v>1.2241400000007859E-3</c:v>
                </c:pt>
                <c:pt idx="61208">
                  <c:v>1.224160000000786E-3</c:v>
                </c:pt>
                <c:pt idx="61209">
                  <c:v>1.2241800000007861E-3</c:v>
                </c:pt>
                <c:pt idx="61210">
                  <c:v>1.2242000000007862E-3</c:v>
                </c:pt>
                <c:pt idx="61211">
                  <c:v>1.2242200000007863E-3</c:v>
                </c:pt>
                <c:pt idx="61212">
                  <c:v>1.2242400000007864E-3</c:v>
                </c:pt>
                <c:pt idx="61213">
                  <c:v>1.2242600000007865E-3</c:v>
                </c:pt>
                <c:pt idx="61214">
                  <c:v>1.2242800000007866E-3</c:v>
                </c:pt>
                <c:pt idx="61215">
                  <c:v>1.2243000000007867E-3</c:v>
                </c:pt>
                <c:pt idx="61216">
                  <c:v>1.2243200000007868E-3</c:v>
                </c:pt>
                <c:pt idx="61217">
                  <c:v>1.2243400000007869E-3</c:v>
                </c:pt>
                <c:pt idx="61218">
                  <c:v>1.224360000000787E-3</c:v>
                </c:pt>
                <c:pt idx="61219">
                  <c:v>1.2243800000007871E-3</c:v>
                </c:pt>
                <c:pt idx="61220">
                  <c:v>1.2244000000007872E-3</c:v>
                </c:pt>
                <c:pt idx="61221">
                  <c:v>1.2244200000007873E-3</c:v>
                </c:pt>
                <c:pt idx="61222">
                  <c:v>1.2244400000007874E-3</c:v>
                </c:pt>
                <c:pt idx="61223">
                  <c:v>1.2244600000007875E-3</c:v>
                </c:pt>
                <c:pt idx="61224">
                  <c:v>1.2244800000007876E-3</c:v>
                </c:pt>
                <c:pt idx="61225">
                  <c:v>1.2245000000007877E-3</c:v>
                </c:pt>
                <c:pt idx="61226">
                  <c:v>1.2245200000007878E-3</c:v>
                </c:pt>
                <c:pt idx="61227">
                  <c:v>1.2245400000007879E-3</c:v>
                </c:pt>
                <c:pt idx="61228">
                  <c:v>1.224560000000788E-3</c:v>
                </c:pt>
                <c:pt idx="61229">
                  <c:v>1.2245800000007881E-3</c:v>
                </c:pt>
                <c:pt idx="61230">
                  <c:v>1.2246000000007882E-3</c:v>
                </c:pt>
                <c:pt idx="61231">
                  <c:v>1.2246200000007883E-3</c:v>
                </c:pt>
                <c:pt idx="61232">
                  <c:v>1.2246400000007884E-3</c:v>
                </c:pt>
                <c:pt idx="61233">
                  <c:v>1.2246600000007885E-3</c:v>
                </c:pt>
                <c:pt idx="61234">
                  <c:v>1.2246800000007886E-3</c:v>
                </c:pt>
                <c:pt idx="61235">
                  <c:v>1.2247000000007887E-3</c:v>
                </c:pt>
                <c:pt idx="61236">
                  <c:v>1.2247200000007888E-3</c:v>
                </c:pt>
                <c:pt idx="61237">
                  <c:v>1.2247400000007889E-3</c:v>
                </c:pt>
                <c:pt idx="61238">
                  <c:v>1.224760000000789E-3</c:v>
                </c:pt>
                <c:pt idx="61239">
                  <c:v>1.224780000000789E-3</c:v>
                </c:pt>
                <c:pt idx="61240">
                  <c:v>1.2248000000007891E-3</c:v>
                </c:pt>
                <c:pt idx="61241">
                  <c:v>1.2248200000007892E-3</c:v>
                </c:pt>
                <c:pt idx="61242">
                  <c:v>1.2248400000007893E-3</c:v>
                </c:pt>
                <c:pt idx="61243">
                  <c:v>1.2248600000007894E-3</c:v>
                </c:pt>
                <c:pt idx="61244">
                  <c:v>1.2248800000007895E-3</c:v>
                </c:pt>
                <c:pt idx="61245">
                  <c:v>1.2249000000007896E-3</c:v>
                </c:pt>
                <c:pt idx="61246">
                  <c:v>1.2249200000007897E-3</c:v>
                </c:pt>
                <c:pt idx="61247">
                  <c:v>1.2249400000007898E-3</c:v>
                </c:pt>
                <c:pt idx="61248">
                  <c:v>1.2249600000007899E-3</c:v>
                </c:pt>
                <c:pt idx="61249">
                  <c:v>1.22498000000079E-3</c:v>
                </c:pt>
                <c:pt idx="61250">
                  <c:v>1.2250000000007901E-3</c:v>
                </c:pt>
                <c:pt idx="61251">
                  <c:v>1.2250200000007902E-3</c:v>
                </c:pt>
                <c:pt idx="61252">
                  <c:v>1.2250400000007903E-3</c:v>
                </c:pt>
                <c:pt idx="61253">
                  <c:v>1.2250600000007904E-3</c:v>
                </c:pt>
                <c:pt idx="61254">
                  <c:v>1.2250800000007905E-3</c:v>
                </c:pt>
                <c:pt idx="61255">
                  <c:v>1.2251000000007906E-3</c:v>
                </c:pt>
                <c:pt idx="61256">
                  <c:v>1.2251200000007907E-3</c:v>
                </c:pt>
                <c:pt idx="61257">
                  <c:v>1.2251400000007908E-3</c:v>
                </c:pt>
                <c:pt idx="61258">
                  <c:v>1.2251600000007909E-3</c:v>
                </c:pt>
                <c:pt idx="61259">
                  <c:v>1.225180000000791E-3</c:v>
                </c:pt>
                <c:pt idx="61260">
                  <c:v>1.2252000000007911E-3</c:v>
                </c:pt>
                <c:pt idx="61261">
                  <c:v>1.2252200000007912E-3</c:v>
                </c:pt>
                <c:pt idx="61262">
                  <c:v>1.2252400000007913E-3</c:v>
                </c:pt>
                <c:pt idx="61263">
                  <c:v>1.2252600000007914E-3</c:v>
                </c:pt>
                <c:pt idx="61264">
                  <c:v>1.2252800000007915E-3</c:v>
                </c:pt>
                <c:pt idx="61265">
                  <c:v>1.2253000000007916E-3</c:v>
                </c:pt>
                <c:pt idx="61266">
                  <c:v>1.2253200000007917E-3</c:v>
                </c:pt>
                <c:pt idx="61267">
                  <c:v>1.2253400000007918E-3</c:v>
                </c:pt>
                <c:pt idx="61268">
                  <c:v>1.2253600000007919E-3</c:v>
                </c:pt>
                <c:pt idx="61269">
                  <c:v>1.225380000000792E-3</c:v>
                </c:pt>
                <c:pt idx="61270">
                  <c:v>1.2254000000007921E-3</c:v>
                </c:pt>
                <c:pt idx="61271">
                  <c:v>1.2254200000007922E-3</c:v>
                </c:pt>
                <c:pt idx="61272">
                  <c:v>1.2254400000007923E-3</c:v>
                </c:pt>
                <c:pt idx="61273">
                  <c:v>1.2254600000007924E-3</c:v>
                </c:pt>
                <c:pt idx="61274">
                  <c:v>1.2254800000007925E-3</c:v>
                </c:pt>
                <c:pt idx="61275">
                  <c:v>1.2255000000007926E-3</c:v>
                </c:pt>
                <c:pt idx="61276">
                  <c:v>1.2255200000007927E-3</c:v>
                </c:pt>
                <c:pt idx="61277">
                  <c:v>1.2255400000007928E-3</c:v>
                </c:pt>
                <c:pt idx="61278">
                  <c:v>1.2255600000007929E-3</c:v>
                </c:pt>
                <c:pt idx="61279">
                  <c:v>1.225580000000793E-3</c:v>
                </c:pt>
                <c:pt idx="61280">
                  <c:v>1.2256000000007931E-3</c:v>
                </c:pt>
                <c:pt idx="61281">
                  <c:v>1.2256200000007932E-3</c:v>
                </c:pt>
                <c:pt idx="61282">
                  <c:v>1.2256400000007933E-3</c:v>
                </c:pt>
                <c:pt idx="61283">
                  <c:v>1.2256600000007934E-3</c:v>
                </c:pt>
                <c:pt idx="61284">
                  <c:v>1.2256800000007935E-3</c:v>
                </c:pt>
                <c:pt idx="61285">
                  <c:v>1.2257000000007936E-3</c:v>
                </c:pt>
                <c:pt idx="61286">
                  <c:v>1.2257200000007937E-3</c:v>
                </c:pt>
                <c:pt idx="61287">
                  <c:v>1.2257400000007938E-3</c:v>
                </c:pt>
                <c:pt idx="61288">
                  <c:v>1.2257600000007939E-3</c:v>
                </c:pt>
                <c:pt idx="61289">
                  <c:v>1.225780000000794E-3</c:v>
                </c:pt>
                <c:pt idx="61290">
                  <c:v>1.225800000000794E-3</c:v>
                </c:pt>
                <c:pt idx="61291">
                  <c:v>1.2258200000007941E-3</c:v>
                </c:pt>
                <c:pt idx="61292">
                  <c:v>1.2258400000007942E-3</c:v>
                </c:pt>
                <c:pt idx="61293">
                  <c:v>1.2258600000007943E-3</c:v>
                </c:pt>
                <c:pt idx="61294">
                  <c:v>1.2258800000007944E-3</c:v>
                </c:pt>
                <c:pt idx="61295">
                  <c:v>1.2259000000007945E-3</c:v>
                </c:pt>
                <c:pt idx="61296">
                  <c:v>1.2259200000007946E-3</c:v>
                </c:pt>
                <c:pt idx="61297">
                  <c:v>1.2259400000007947E-3</c:v>
                </c:pt>
                <c:pt idx="61298">
                  <c:v>1.2259600000007948E-3</c:v>
                </c:pt>
                <c:pt idx="61299">
                  <c:v>1.2259800000007949E-3</c:v>
                </c:pt>
                <c:pt idx="61300">
                  <c:v>1.226000000000795E-3</c:v>
                </c:pt>
                <c:pt idx="61301">
                  <c:v>1.2260200000007951E-3</c:v>
                </c:pt>
                <c:pt idx="61302">
                  <c:v>1.2260400000007952E-3</c:v>
                </c:pt>
                <c:pt idx="61303">
                  <c:v>1.2260600000007953E-3</c:v>
                </c:pt>
                <c:pt idx="61304">
                  <c:v>1.2260800000007954E-3</c:v>
                </c:pt>
                <c:pt idx="61305">
                  <c:v>1.2261000000007955E-3</c:v>
                </c:pt>
                <c:pt idx="61306">
                  <c:v>1.2261200000007956E-3</c:v>
                </c:pt>
                <c:pt idx="61307">
                  <c:v>1.2261400000007957E-3</c:v>
                </c:pt>
                <c:pt idx="61308">
                  <c:v>1.2261600000007958E-3</c:v>
                </c:pt>
                <c:pt idx="61309">
                  <c:v>1.2261800000007959E-3</c:v>
                </c:pt>
                <c:pt idx="61310">
                  <c:v>1.226200000000796E-3</c:v>
                </c:pt>
                <c:pt idx="61311">
                  <c:v>1.2262200000007961E-3</c:v>
                </c:pt>
                <c:pt idx="61312">
                  <c:v>1.2262400000007962E-3</c:v>
                </c:pt>
                <c:pt idx="61313">
                  <c:v>1.2262600000007963E-3</c:v>
                </c:pt>
                <c:pt idx="61314">
                  <c:v>1.2262800000007964E-3</c:v>
                </c:pt>
                <c:pt idx="61315">
                  <c:v>1.2263000000007965E-3</c:v>
                </c:pt>
                <c:pt idx="61316">
                  <c:v>1.2263200000007966E-3</c:v>
                </c:pt>
                <c:pt idx="61317">
                  <c:v>1.2263400000007967E-3</c:v>
                </c:pt>
                <c:pt idx="61318">
                  <c:v>1.2263600000007968E-3</c:v>
                </c:pt>
                <c:pt idx="61319">
                  <c:v>1.2263800000007969E-3</c:v>
                </c:pt>
                <c:pt idx="61320">
                  <c:v>1.226400000000797E-3</c:v>
                </c:pt>
                <c:pt idx="61321">
                  <c:v>1.2264200000007971E-3</c:v>
                </c:pt>
                <c:pt idx="61322">
                  <c:v>1.2264400000007972E-3</c:v>
                </c:pt>
                <c:pt idx="61323">
                  <c:v>1.2264600000007973E-3</c:v>
                </c:pt>
                <c:pt idx="61324">
                  <c:v>1.2264800000007974E-3</c:v>
                </c:pt>
                <c:pt idx="61325">
                  <c:v>1.2265000000007975E-3</c:v>
                </c:pt>
                <c:pt idx="61326">
                  <c:v>1.2265200000007976E-3</c:v>
                </c:pt>
                <c:pt idx="61327">
                  <c:v>1.2265400000007977E-3</c:v>
                </c:pt>
                <c:pt idx="61328">
                  <c:v>1.2265600000007978E-3</c:v>
                </c:pt>
                <c:pt idx="61329">
                  <c:v>1.2265800000007979E-3</c:v>
                </c:pt>
                <c:pt idx="61330">
                  <c:v>1.226600000000798E-3</c:v>
                </c:pt>
                <c:pt idx="61331">
                  <c:v>1.2266200000007981E-3</c:v>
                </c:pt>
                <c:pt idx="61332">
                  <c:v>1.2266400000007982E-3</c:v>
                </c:pt>
                <c:pt idx="61333">
                  <c:v>1.2266600000007983E-3</c:v>
                </c:pt>
                <c:pt idx="61334">
                  <c:v>1.2266800000007984E-3</c:v>
                </c:pt>
                <c:pt idx="61335">
                  <c:v>1.2267000000007985E-3</c:v>
                </c:pt>
                <c:pt idx="61336">
                  <c:v>1.2267200000007986E-3</c:v>
                </c:pt>
                <c:pt idx="61337">
                  <c:v>1.2267400000007987E-3</c:v>
                </c:pt>
                <c:pt idx="61338">
                  <c:v>1.2267600000007988E-3</c:v>
                </c:pt>
                <c:pt idx="61339">
                  <c:v>1.2267800000007989E-3</c:v>
                </c:pt>
                <c:pt idx="61340">
                  <c:v>1.226800000000799E-3</c:v>
                </c:pt>
                <c:pt idx="61341">
                  <c:v>1.2268200000007991E-3</c:v>
                </c:pt>
                <c:pt idx="61342">
                  <c:v>1.2268400000007991E-3</c:v>
                </c:pt>
                <c:pt idx="61343">
                  <c:v>1.2268600000007992E-3</c:v>
                </c:pt>
                <c:pt idx="61344">
                  <c:v>1.2268800000007993E-3</c:v>
                </c:pt>
                <c:pt idx="61345">
                  <c:v>1.2269000000007994E-3</c:v>
                </c:pt>
                <c:pt idx="61346">
                  <c:v>1.2269200000007995E-3</c:v>
                </c:pt>
                <c:pt idx="61347">
                  <c:v>1.2269400000007996E-3</c:v>
                </c:pt>
                <c:pt idx="61348">
                  <c:v>1.2269600000007997E-3</c:v>
                </c:pt>
                <c:pt idx="61349">
                  <c:v>1.2269800000007998E-3</c:v>
                </c:pt>
                <c:pt idx="61350">
                  <c:v>1.2270000000007999E-3</c:v>
                </c:pt>
                <c:pt idx="61351">
                  <c:v>1.2270200000008E-3</c:v>
                </c:pt>
                <c:pt idx="61352">
                  <c:v>1.2270400000008001E-3</c:v>
                </c:pt>
                <c:pt idx="61353">
                  <c:v>1.2270600000008002E-3</c:v>
                </c:pt>
                <c:pt idx="61354">
                  <c:v>1.2270800000008003E-3</c:v>
                </c:pt>
                <c:pt idx="61355">
                  <c:v>1.2271000000008004E-3</c:v>
                </c:pt>
                <c:pt idx="61356">
                  <c:v>1.2271200000008005E-3</c:v>
                </c:pt>
                <c:pt idx="61357">
                  <c:v>1.2271400000008006E-3</c:v>
                </c:pt>
                <c:pt idx="61358">
                  <c:v>1.2271600000008007E-3</c:v>
                </c:pt>
                <c:pt idx="61359">
                  <c:v>1.2271800000008008E-3</c:v>
                </c:pt>
                <c:pt idx="61360">
                  <c:v>1.2272000000008009E-3</c:v>
                </c:pt>
                <c:pt idx="61361">
                  <c:v>1.227220000000801E-3</c:v>
                </c:pt>
                <c:pt idx="61362">
                  <c:v>1.2272400000008011E-3</c:v>
                </c:pt>
                <c:pt idx="61363">
                  <c:v>1.2272600000008012E-3</c:v>
                </c:pt>
                <c:pt idx="61364">
                  <c:v>1.2272800000008013E-3</c:v>
                </c:pt>
                <c:pt idx="61365">
                  <c:v>1.2273000000008014E-3</c:v>
                </c:pt>
                <c:pt idx="61366">
                  <c:v>1.2273200000008015E-3</c:v>
                </c:pt>
                <c:pt idx="61367">
                  <c:v>1.2273400000008016E-3</c:v>
                </c:pt>
                <c:pt idx="61368">
                  <c:v>1.2273600000008017E-3</c:v>
                </c:pt>
                <c:pt idx="61369">
                  <c:v>1.2273800000008018E-3</c:v>
                </c:pt>
                <c:pt idx="61370">
                  <c:v>1.2274000000008019E-3</c:v>
                </c:pt>
                <c:pt idx="61371">
                  <c:v>1.227420000000802E-3</c:v>
                </c:pt>
                <c:pt idx="61372">
                  <c:v>1.2274400000008021E-3</c:v>
                </c:pt>
                <c:pt idx="61373">
                  <c:v>1.2274600000008022E-3</c:v>
                </c:pt>
                <c:pt idx="61374">
                  <c:v>1.2274800000008023E-3</c:v>
                </c:pt>
                <c:pt idx="61375">
                  <c:v>1.2275000000008024E-3</c:v>
                </c:pt>
                <c:pt idx="61376">
                  <c:v>1.2275200000008025E-3</c:v>
                </c:pt>
                <c:pt idx="61377">
                  <c:v>1.2275400000008026E-3</c:v>
                </c:pt>
                <c:pt idx="61378">
                  <c:v>1.2275600000008027E-3</c:v>
                </c:pt>
                <c:pt idx="61379">
                  <c:v>1.2275800000008028E-3</c:v>
                </c:pt>
                <c:pt idx="61380">
                  <c:v>1.2276000000008029E-3</c:v>
                </c:pt>
                <c:pt idx="61381">
                  <c:v>1.227620000000803E-3</c:v>
                </c:pt>
                <c:pt idx="61382">
                  <c:v>1.2276400000008031E-3</c:v>
                </c:pt>
                <c:pt idx="61383">
                  <c:v>1.2276600000008032E-3</c:v>
                </c:pt>
                <c:pt idx="61384">
                  <c:v>1.2276800000008033E-3</c:v>
                </c:pt>
                <c:pt idx="61385">
                  <c:v>1.2277000000008034E-3</c:v>
                </c:pt>
                <c:pt idx="61386">
                  <c:v>1.2277200000008035E-3</c:v>
                </c:pt>
                <c:pt idx="61387">
                  <c:v>1.2277400000008036E-3</c:v>
                </c:pt>
                <c:pt idx="61388">
                  <c:v>1.2277600000008037E-3</c:v>
                </c:pt>
                <c:pt idx="61389">
                  <c:v>1.2277800000008038E-3</c:v>
                </c:pt>
                <c:pt idx="61390">
                  <c:v>1.2278000000008039E-3</c:v>
                </c:pt>
                <c:pt idx="61391">
                  <c:v>1.227820000000804E-3</c:v>
                </c:pt>
                <c:pt idx="61392">
                  <c:v>1.2278400000008041E-3</c:v>
                </c:pt>
                <c:pt idx="61393">
                  <c:v>1.2278600000008042E-3</c:v>
                </c:pt>
                <c:pt idx="61394">
                  <c:v>1.2278800000008042E-3</c:v>
                </c:pt>
                <c:pt idx="61395">
                  <c:v>1.2279000000008043E-3</c:v>
                </c:pt>
                <c:pt idx="61396">
                  <c:v>1.2279200000008044E-3</c:v>
                </c:pt>
                <c:pt idx="61397">
                  <c:v>1.2279400000008045E-3</c:v>
                </c:pt>
                <c:pt idx="61398">
                  <c:v>1.2279600000008046E-3</c:v>
                </c:pt>
                <c:pt idx="61399">
                  <c:v>1.2279800000008047E-3</c:v>
                </c:pt>
                <c:pt idx="61400">
                  <c:v>1.2280000000008048E-3</c:v>
                </c:pt>
                <c:pt idx="61401">
                  <c:v>1.2280200000008049E-3</c:v>
                </c:pt>
                <c:pt idx="61402">
                  <c:v>1.228040000000805E-3</c:v>
                </c:pt>
                <c:pt idx="61403">
                  <c:v>1.2280600000008051E-3</c:v>
                </c:pt>
                <c:pt idx="61404">
                  <c:v>1.2280800000008052E-3</c:v>
                </c:pt>
                <c:pt idx="61405">
                  <c:v>1.2281000000008053E-3</c:v>
                </c:pt>
                <c:pt idx="61406">
                  <c:v>1.2281200000008054E-3</c:v>
                </c:pt>
                <c:pt idx="61407">
                  <c:v>1.2281400000008055E-3</c:v>
                </c:pt>
                <c:pt idx="61408">
                  <c:v>1.2281600000008056E-3</c:v>
                </c:pt>
                <c:pt idx="61409">
                  <c:v>1.2281800000008057E-3</c:v>
                </c:pt>
                <c:pt idx="61410">
                  <c:v>1.2282000000008058E-3</c:v>
                </c:pt>
                <c:pt idx="61411">
                  <c:v>1.2282200000008059E-3</c:v>
                </c:pt>
                <c:pt idx="61412">
                  <c:v>1.228240000000806E-3</c:v>
                </c:pt>
                <c:pt idx="61413">
                  <c:v>1.2282600000008061E-3</c:v>
                </c:pt>
                <c:pt idx="61414">
                  <c:v>1.2282800000008062E-3</c:v>
                </c:pt>
                <c:pt idx="61415">
                  <c:v>1.2283000000008063E-3</c:v>
                </c:pt>
                <c:pt idx="61416">
                  <c:v>1.2283200000008064E-3</c:v>
                </c:pt>
                <c:pt idx="61417">
                  <c:v>1.2283400000008065E-3</c:v>
                </c:pt>
                <c:pt idx="61418">
                  <c:v>1.2283600000008066E-3</c:v>
                </c:pt>
                <c:pt idx="61419">
                  <c:v>1.2283800000008067E-3</c:v>
                </c:pt>
                <c:pt idx="61420">
                  <c:v>1.2284000000008068E-3</c:v>
                </c:pt>
                <c:pt idx="61421">
                  <c:v>1.2284200000008069E-3</c:v>
                </c:pt>
                <c:pt idx="61422">
                  <c:v>1.228440000000807E-3</c:v>
                </c:pt>
                <c:pt idx="61423">
                  <c:v>1.2284600000008071E-3</c:v>
                </c:pt>
                <c:pt idx="61424">
                  <c:v>1.2284800000008072E-3</c:v>
                </c:pt>
                <c:pt idx="61425">
                  <c:v>1.2285000000008073E-3</c:v>
                </c:pt>
                <c:pt idx="61426">
                  <c:v>1.2285200000008074E-3</c:v>
                </c:pt>
                <c:pt idx="61427">
                  <c:v>1.2285400000008075E-3</c:v>
                </c:pt>
                <c:pt idx="61428">
                  <c:v>1.2285600000008076E-3</c:v>
                </c:pt>
                <c:pt idx="61429">
                  <c:v>1.2285800000008077E-3</c:v>
                </c:pt>
                <c:pt idx="61430">
                  <c:v>1.2286000000008078E-3</c:v>
                </c:pt>
                <c:pt idx="61431">
                  <c:v>1.2286200000008079E-3</c:v>
                </c:pt>
                <c:pt idx="61432">
                  <c:v>1.228640000000808E-3</c:v>
                </c:pt>
                <c:pt idx="61433">
                  <c:v>1.2286600000008081E-3</c:v>
                </c:pt>
                <c:pt idx="61434">
                  <c:v>1.2286800000008082E-3</c:v>
                </c:pt>
                <c:pt idx="61435">
                  <c:v>1.2287000000008083E-3</c:v>
                </c:pt>
                <c:pt idx="61436">
                  <c:v>1.2287200000008084E-3</c:v>
                </c:pt>
                <c:pt idx="61437">
                  <c:v>1.2287400000008085E-3</c:v>
                </c:pt>
                <c:pt idx="61438">
                  <c:v>1.2287600000008086E-3</c:v>
                </c:pt>
                <c:pt idx="61439">
                  <c:v>1.2287800000008087E-3</c:v>
                </c:pt>
                <c:pt idx="61440">
                  <c:v>1.2288000000008088E-3</c:v>
                </c:pt>
                <c:pt idx="61441">
                  <c:v>1.2288200000008089E-3</c:v>
                </c:pt>
                <c:pt idx="61442">
                  <c:v>1.228840000000809E-3</c:v>
                </c:pt>
                <c:pt idx="61443">
                  <c:v>1.2288600000008091E-3</c:v>
                </c:pt>
                <c:pt idx="61444">
                  <c:v>1.2288800000008092E-3</c:v>
                </c:pt>
                <c:pt idx="61445">
                  <c:v>1.2289000000008092E-3</c:v>
                </c:pt>
                <c:pt idx="61446">
                  <c:v>1.2289200000008093E-3</c:v>
                </c:pt>
                <c:pt idx="61447">
                  <c:v>1.2289400000008094E-3</c:v>
                </c:pt>
                <c:pt idx="61448">
                  <c:v>1.2289600000008095E-3</c:v>
                </c:pt>
                <c:pt idx="61449">
                  <c:v>1.2289800000008096E-3</c:v>
                </c:pt>
                <c:pt idx="61450">
                  <c:v>1.2290000000008097E-3</c:v>
                </c:pt>
                <c:pt idx="61451">
                  <c:v>1.2290200000008098E-3</c:v>
                </c:pt>
                <c:pt idx="61452">
                  <c:v>1.2290400000008099E-3</c:v>
                </c:pt>
                <c:pt idx="61453">
                  <c:v>1.22906000000081E-3</c:v>
                </c:pt>
                <c:pt idx="61454">
                  <c:v>1.2290800000008101E-3</c:v>
                </c:pt>
                <c:pt idx="61455">
                  <c:v>1.2291000000008102E-3</c:v>
                </c:pt>
                <c:pt idx="61456">
                  <c:v>1.2291200000008103E-3</c:v>
                </c:pt>
                <c:pt idx="61457">
                  <c:v>1.2291400000008104E-3</c:v>
                </c:pt>
                <c:pt idx="61458">
                  <c:v>1.2291600000008105E-3</c:v>
                </c:pt>
                <c:pt idx="61459">
                  <c:v>1.2291800000008106E-3</c:v>
                </c:pt>
                <c:pt idx="61460">
                  <c:v>1.2292000000008107E-3</c:v>
                </c:pt>
                <c:pt idx="61461">
                  <c:v>1.2292200000008108E-3</c:v>
                </c:pt>
                <c:pt idx="61462">
                  <c:v>1.2292400000008109E-3</c:v>
                </c:pt>
                <c:pt idx="61463">
                  <c:v>1.229260000000811E-3</c:v>
                </c:pt>
                <c:pt idx="61464">
                  <c:v>1.2292800000008111E-3</c:v>
                </c:pt>
                <c:pt idx="61465">
                  <c:v>1.2293000000008112E-3</c:v>
                </c:pt>
                <c:pt idx="61466">
                  <c:v>1.2293200000008113E-3</c:v>
                </c:pt>
                <c:pt idx="61467">
                  <c:v>1.2293400000008114E-3</c:v>
                </c:pt>
                <c:pt idx="61468">
                  <c:v>1.2293600000008115E-3</c:v>
                </c:pt>
                <c:pt idx="61469">
                  <c:v>1.2293800000008116E-3</c:v>
                </c:pt>
                <c:pt idx="61470">
                  <c:v>1.2294000000008117E-3</c:v>
                </c:pt>
                <c:pt idx="61471">
                  <c:v>1.2294200000008118E-3</c:v>
                </c:pt>
                <c:pt idx="61472">
                  <c:v>1.2294400000008119E-3</c:v>
                </c:pt>
                <c:pt idx="61473">
                  <c:v>1.229460000000812E-3</c:v>
                </c:pt>
                <c:pt idx="61474">
                  <c:v>1.2294800000008121E-3</c:v>
                </c:pt>
                <c:pt idx="61475">
                  <c:v>1.2295000000008122E-3</c:v>
                </c:pt>
                <c:pt idx="61476">
                  <c:v>1.2295200000008123E-3</c:v>
                </c:pt>
                <c:pt idx="61477">
                  <c:v>1.2295400000008124E-3</c:v>
                </c:pt>
                <c:pt idx="61478">
                  <c:v>1.2295600000008125E-3</c:v>
                </c:pt>
                <c:pt idx="61479">
                  <c:v>1.2295800000008126E-3</c:v>
                </c:pt>
                <c:pt idx="61480">
                  <c:v>1.2296000000008127E-3</c:v>
                </c:pt>
                <c:pt idx="61481">
                  <c:v>1.2296200000008128E-3</c:v>
                </c:pt>
                <c:pt idx="61482">
                  <c:v>1.2296400000008129E-3</c:v>
                </c:pt>
                <c:pt idx="61483">
                  <c:v>1.229660000000813E-3</c:v>
                </c:pt>
                <c:pt idx="61484">
                  <c:v>1.2296800000008131E-3</c:v>
                </c:pt>
                <c:pt idx="61485">
                  <c:v>1.2297000000008132E-3</c:v>
                </c:pt>
                <c:pt idx="61486">
                  <c:v>1.2297200000008133E-3</c:v>
                </c:pt>
                <c:pt idx="61487">
                  <c:v>1.2297400000008134E-3</c:v>
                </c:pt>
                <c:pt idx="61488">
                  <c:v>1.2297600000008135E-3</c:v>
                </c:pt>
                <c:pt idx="61489">
                  <c:v>1.2297800000008136E-3</c:v>
                </c:pt>
                <c:pt idx="61490">
                  <c:v>1.2298000000008137E-3</c:v>
                </c:pt>
                <c:pt idx="61491">
                  <c:v>1.2298200000008138E-3</c:v>
                </c:pt>
                <c:pt idx="61492">
                  <c:v>1.2298400000008139E-3</c:v>
                </c:pt>
                <c:pt idx="61493">
                  <c:v>1.229860000000814E-3</c:v>
                </c:pt>
                <c:pt idx="61494">
                  <c:v>1.2298800000008141E-3</c:v>
                </c:pt>
                <c:pt idx="61495">
                  <c:v>1.2299000000008142E-3</c:v>
                </c:pt>
                <c:pt idx="61496">
                  <c:v>1.2299200000008143E-3</c:v>
                </c:pt>
                <c:pt idx="61497">
                  <c:v>1.2299400000008143E-3</c:v>
                </c:pt>
                <c:pt idx="61498">
                  <c:v>1.2299600000008144E-3</c:v>
                </c:pt>
                <c:pt idx="61499">
                  <c:v>1.2299800000008145E-3</c:v>
                </c:pt>
                <c:pt idx="61500">
                  <c:v>1.2300000000008146E-3</c:v>
                </c:pt>
                <c:pt idx="61501">
                  <c:v>1.2300200000008147E-3</c:v>
                </c:pt>
                <c:pt idx="61502">
                  <c:v>1.2300400000008148E-3</c:v>
                </c:pt>
                <c:pt idx="61503">
                  <c:v>1.2300600000008149E-3</c:v>
                </c:pt>
                <c:pt idx="61504">
                  <c:v>1.230080000000815E-3</c:v>
                </c:pt>
                <c:pt idx="61505">
                  <c:v>1.2301000000008151E-3</c:v>
                </c:pt>
                <c:pt idx="61506">
                  <c:v>1.2301200000008152E-3</c:v>
                </c:pt>
                <c:pt idx="61507">
                  <c:v>1.2301400000008153E-3</c:v>
                </c:pt>
                <c:pt idx="61508">
                  <c:v>1.2301600000008154E-3</c:v>
                </c:pt>
                <c:pt idx="61509">
                  <c:v>1.2301800000008155E-3</c:v>
                </c:pt>
                <c:pt idx="61510">
                  <c:v>1.2302000000008156E-3</c:v>
                </c:pt>
                <c:pt idx="61511">
                  <c:v>1.2302200000008157E-3</c:v>
                </c:pt>
                <c:pt idx="61512">
                  <c:v>1.2302400000008158E-3</c:v>
                </c:pt>
                <c:pt idx="61513">
                  <c:v>1.2302600000008159E-3</c:v>
                </c:pt>
                <c:pt idx="61514">
                  <c:v>1.230280000000816E-3</c:v>
                </c:pt>
                <c:pt idx="61515">
                  <c:v>1.2303000000008161E-3</c:v>
                </c:pt>
                <c:pt idx="61516">
                  <c:v>1.2303200000008162E-3</c:v>
                </c:pt>
                <c:pt idx="61517">
                  <c:v>1.2303400000008163E-3</c:v>
                </c:pt>
                <c:pt idx="61518">
                  <c:v>1.2303600000008164E-3</c:v>
                </c:pt>
                <c:pt idx="61519">
                  <c:v>1.2303800000008165E-3</c:v>
                </c:pt>
                <c:pt idx="61520">
                  <c:v>1.2304000000008166E-3</c:v>
                </c:pt>
                <c:pt idx="61521">
                  <c:v>1.2304200000008167E-3</c:v>
                </c:pt>
                <c:pt idx="61522">
                  <c:v>1.2304400000008168E-3</c:v>
                </c:pt>
                <c:pt idx="61523">
                  <c:v>1.2304600000008169E-3</c:v>
                </c:pt>
                <c:pt idx="61524">
                  <c:v>1.230480000000817E-3</c:v>
                </c:pt>
                <c:pt idx="61525">
                  <c:v>1.2305000000008171E-3</c:v>
                </c:pt>
                <c:pt idx="61526">
                  <c:v>1.2305200000008172E-3</c:v>
                </c:pt>
                <c:pt idx="61527">
                  <c:v>1.2305400000008173E-3</c:v>
                </c:pt>
                <c:pt idx="61528">
                  <c:v>1.2305600000008174E-3</c:v>
                </c:pt>
                <c:pt idx="61529">
                  <c:v>1.2305800000008175E-3</c:v>
                </c:pt>
                <c:pt idx="61530">
                  <c:v>1.2306000000008176E-3</c:v>
                </c:pt>
                <c:pt idx="61531">
                  <c:v>1.2306200000008177E-3</c:v>
                </c:pt>
                <c:pt idx="61532">
                  <c:v>1.2306400000008178E-3</c:v>
                </c:pt>
                <c:pt idx="61533">
                  <c:v>1.2306600000008179E-3</c:v>
                </c:pt>
                <c:pt idx="61534">
                  <c:v>1.230680000000818E-3</c:v>
                </c:pt>
                <c:pt idx="61535">
                  <c:v>1.2307000000008181E-3</c:v>
                </c:pt>
                <c:pt idx="61536">
                  <c:v>1.2307200000008182E-3</c:v>
                </c:pt>
                <c:pt idx="61537">
                  <c:v>1.2307400000008183E-3</c:v>
                </c:pt>
                <c:pt idx="61538">
                  <c:v>1.2307600000008184E-3</c:v>
                </c:pt>
                <c:pt idx="61539">
                  <c:v>1.2307800000008185E-3</c:v>
                </c:pt>
                <c:pt idx="61540">
                  <c:v>1.2308000000008186E-3</c:v>
                </c:pt>
                <c:pt idx="61541">
                  <c:v>1.2308200000008187E-3</c:v>
                </c:pt>
                <c:pt idx="61542">
                  <c:v>1.2308400000008188E-3</c:v>
                </c:pt>
                <c:pt idx="61543">
                  <c:v>1.2308600000008189E-3</c:v>
                </c:pt>
                <c:pt idx="61544">
                  <c:v>1.230880000000819E-3</c:v>
                </c:pt>
                <c:pt idx="61545">
                  <c:v>1.2309000000008191E-3</c:v>
                </c:pt>
                <c:pt idx="61546">
                  <c:v>1.2309200000008192E-3</c:v>
                </c:pt>
                <c:pt idx="61547">
                  <c:v>1.2309400000008193E-3</c:v>
                </c:pt>
                <c:pt idx="61548">
                  <c:v>1.2309600000008194E-3</c:v>
                </c:pt>
                <c:pt idx="61549">
                  <c:v>1.2309800000008194E-3</c:v>
                </c:pt>
                <c:pt idx="61550">
                  <c:v>1.2310000000008195E-3</c:v>
                </c:pt>
                <c:pt idx="61551">
                  <c:v>1.2310200000008196E-3</c:v>
                </c:pt>
                <c:pt idx="61552">
                  <c:v>1.2310400000008197E-3</c:v>
                </c:pt>
                <c:pt idx="61553">
                  <c:v>1.2310600000008198E-3</c:v>
                </c:pt>
                <c:pt idx="61554">
                  <c:v>1.2310800000008199E-3</c:v>
                </c:pt>
                <c:pt idx="61555">
                  <c:v>1.23110000000082E-3</c:v>
                </c:pt>
                <c:pt idx="61556">
                  <c:v>1.2311200000008201E-3</c:v>
                </c:pt>
                <c:pt idx="61557">
                  <c:v>1.2311400000008202E-3</c:v>
                </c:pt>
                <c:pt idx="61558">
                  <c:v>1.2311600000008203E-3</c:v>
                </c:pt>
                <c:pt idx="61559">
                  <c:v>1.2311800000008204E-3</c:v>
                </c:pt>
                <c:pt idx="61560">
                  <c:v>1.2312000000008205E-3</c:v>
                </c:pt>
                <c:pt idx="61561">
                  <c:v>1.2312200000008206E-3</c:v>
                </c:pt>
                <c:pt idx="61562">
                  <c:v>1.2312400000008207E-3</c:v>
                </c:pt>
                <c:pt idx="61563">
                  <c:v>1.2312600000008208E-3</c:v>
                </c:pt>
                <c:pt idx="61564">
                  <c:v>1.2312800000008209E-3</c:v>
                </c:pt>
                <c:pt idx="61565">
                  <c:v>1.231300000000821E-3</c:v>
                </c:pt>
                <c:pt idx="61566">
                  <c:v>1.2313200000008211E-3</c:v>
                </c:pt>
                <c:pt idx="61567">
                  <c:v>1.2313400000008212E-3</c:v>
                </c:pt>
                <c:pt idx="61568">
                  <c:v>1.2313600000008213E-3</c:v>
                </c:pt>
                <c:pt idx="61569">
                  <c:v>1.2313800000008214E-3</c:v>
                </c:pt>
                <c:pt idx="61570">
                  <c:v>1.2314000000008215E-3</c:v>
                </c:pt>
                <c:pt idx="61571">
                  <c:v>1.2314200000008216E-3</c:v>
                </c:pt>
                <c:pt idx="61572">
                  <c:v>1.2314400000008217E-3</c:v>
                </c:pt>
                <c:pt idx="61573">
                  <c:v>1.2314600000008218E-3</c:v>
                </c:pt>
                <c:pt idx="61574">
                  <c:v>1.2314800000008219E-3</c:v>
                </c:pt>
                <c:pt idx="61575">
                  <c:v>1.231500000000822E-3</c:v>
                </c:pt>
                <c:pt idx="61576">
                  <c:v>1.2315200000008221E-3</c:v>
                </c:pt>
                <c:pt idx="61577">
                  <c:v>1.2315400000008222E-3</c:v>
                </c:pt>
                <c:pt idx="61578">
                  <c:v>1.2315600000008223E-3</c:v>
                </c:pt>
                <c:pt idx="61579">
                  <c:v>1.2315800000008224E-3</c:v>
                </c:pt>
                <c:pt idx="61580">
                  <c:v>1.2316000000008225E-3</c:v>
                </c:pt>
                <c:pt idx="61581">
                  <c:v>1.2316200000008226E-3</c:v>
                </c:pt>
                <c:pt idx="61582">
                  <c:v>1.2316400000008227E-3</c:v>
                </c:pt>
                <c:pt idx="61583">
                  <c:v>1.2316600000008228E-3</c:v>
                </c:pt>
                <c:pt idx="61584">
                  <c:v>1.2316800000008229E-3</c:v>
                </c:pt>
                <c:pt idx="61585">
                  <c:v>1.231700000000823E-3</c:v>
                </c:pt>
                <c:pt idx="61586">
                  <c:v>1.2317200000008231E-3</c:v>
                </c:pt>
                <c:pt idx="61587">
                  <c:v>1.2317400000008232E-3</c:v>
                </c:pt>
                <c:pt idx="61588">
                  <c:v>1.2317600000008233E-3</c:v>
                </c:pt>
                <c:pt idx="61589">
                  <c:v>1.2317800000008234E-3</c:v>
                </c:pt>
                <c:pt idx="61590">
                  <c:v>1.2318000000008235E-3</c:v>
                </c:pt>
                <c:pt idx="61591">
                  <c:v>1.2318200000008236E-3</c:v>
                </c:pt>
                <c:pt idx="61592">
                  <c:v>1.2318400000008237E-3</c:v>
                </c:pt>
                <c:pt idx="61593">
                  <c:v>1.2318600000008238E-3</c:v>
                </c:pt>
                <c:pt idx="61594">
                  <c:v>1.2318800000008239E-3</c:v>
                </c:pt>
                <c:pt idx="61595">
                  <c:v>1.231900000000824E-3</c:v>
                </c:pt>
                <c:pt idx="61596">
                  <c:v>1.2319200000008241E-3</c:v>
                </c:pt>
                <c:pt idx="61597">
                  <c:v>1.2319400000008242E-3</c:v>
                </c:pt>
                <c:pt idx="61598">
                  <c:v>1.2319600000008243E-3</c:v>
                </c:pt>
                <c:pt idx="61599">
                  <c:v>1.2319800000008244E-3</c:v>
                </c:pt>
                <c:pt idx="61600">
                  <c:v>1.2320000000008244E-3</c:v>
                </c:pt>
                <c:pt idx="61601">
                  <c:v>1.2320200000008245E-3</c:v>
                </c:pt>
                <c:pt idx="61602">
                  <c:v>1.2320400000008246E-3</c:v>
                </c:pt>
                <c:pt idx="61603">
                  <c:v>1.2320600000008247E-3</c:v>
                </c:pt>
                <c:pt idx="61604">
                  <c:v>1.2320800000008248E-3</c:v>
                </c:pt>
                <c:pt idx="61605">
                  <c:v>1.2321000000008249E-3</c:v>
                </c:pt>
                <c:pt idx="61606">
                  <c:v>1.232120000000825E-3</c:v>
                </c:pt>
                <c:pt idx="61607">
                  <c:v>1.2321400000008251E-3</c:v>
                </c:pt>
                <c:pt idx="61608">
                  <c:v>1.2321600000008252E-3</c:v>
                </c:pt>
                <c:pt idx="61609">
                  <c:v>1.2321800000008253E-3</c:v>
                </c:pt>
                <c:pt idx="61610">
                  <c:v>1.2322000000008254E-3</c:v>
                </c:pt>
                <c:pt idx="61611">
                  <c:v>1.2322200000008255E-3</c:v>
                </c:pt>
                <c:pt idx="61612">
                  <c:v>1.2322400000008256E-3</c:v>
                </c:pt>
                <c:pt idx="61613">
                  <c:v>1.2322600000008257E-3</c:v>
                </c:pt>
                <c:pt idx="61614">
                  <c:v>1.2322800000008258E-3</c:v>
                </c:pt>
                <c:pt idx="61615">
                  <c:v>1.2323000000008259E-3</c:v>
                </c:pt>
                <c:pt idx="61616">
                  <c:v>1.232320000000826E-3</c:v>
                </c:pt>
                <c:pt idx="61617">
                  <c:v>1.2323400000008261E-3</c:v>
                </c:pt>
                <c:pt idx="61618">
                  <c:v>1.2323600000008262E-3</c:v>
                </c:pt>
                <c:pt idx="61619">
                  <c:v>1.2323800000008263E-3</c:v>
                </c:pt>
                <c:pt idx="61620">
                  <c:v>1.2324000000008264E-3</c:v>
                </c:pt>
                <c:pt idx="61621">
                  <c:v>1.2324200000008265E-3</c:v>
                </c:pt>
                <c:pt idx="61622">
                  <c:v>1.2324400000008266E-3</c:v>
                </c:pt>
                <c:pt idx="61623">
                  <c:v>1.2324600000008267E-3</c:v>
                </c:pt>
                <c:pt idx="61624">
                  <c:v>1.2324800000008268E-3</c:v>
                </c:pt>
                <c:pt idx="61625">
                  <c:v>1.2325000000008269E-3</c:v>
                </c:pt>
                <c:pt idx="61626">
                  <c:v>1.232520000000827E-3</c:v>
                </c:pt>
                <c:pt idx="61627">
                  <c:v>1.2325400000008271E-3</c:v>
                </c:pt>
                <c:pt idx="61628">
                  <c:v>1.2325600000008272E-3</c:v>
                </c:pt>
                <c:pt idx="61629">
                  <c:v>1.2325800000008273E-3</c:v>
                </c:pt>
                <c:pt idx="61630">
                  <c:v>1.2326000000008274E-3</c:v>
                </c:pt>
                <c:pt idx="61631">
                  <c:v>1.2326200000008275E-3</c:v>
                </c:pt>
                <c:pt idx="61632">
                  <c:v>1.2326400000008276E-3</c:v>
                </c:pt>
                <c:pt idx="61633">
                  <c:v>1.2326600000008277E-3</c:v>
                </c:pt>
                <c:pt idx="61634">
                  <c:v>1.2326800000008278E-3</c:v>
                </c:pt>
                <c:pt idx="61635">
                  <c:v>1.2327000000008279E-3</c:v>
                </c:pt>
                <c:pt idx="61636">
                  <c:v>1.232720000000828E-3</c:v>
                </c:pt>
                <c:pt idx="61637">
                  <c:v>1.2327400000008281E-3</c:v>
                </c:pt>
                <c:pt idx="61638">
                  <c:v>1.2327600000008282E-3</c:v>
                </c:pt>
                <c:pt idx="61639">
                  <c:v>1.2327800000008283E-3</c:v>
                </c:pt>
                <c:pt idx="61640">
                  <c:v>1.2328000000008284E-3</c:v>
                </c:pt>
                <c:pt idx="61641">
                  <c:v>1.2328200000008285E-3</c:v>
                </c:pt>
                <c:pt idx="61642">
                  <c:v>1.2328400000008286E-3</c:v>
                </c:pt>
                <c:pt idx="61643">
                  <c:v>1.2328600000008287E-3</c:v>
                </c:pt>
                <c:pt idx="61644">
                  <c:v>1.2328800000008288E-3</c:v>
                </c:pt>
                <c:pt idx="61645">
                  <c:v>1.2329000000008289E-3</c:v>
                </c:pt>
                <c:pt idx="61646">
                  <c:v>1.232920000000829E-3</c:v>
                </c:pt>
                <c:pt idx="61647">
                  <c:v>1.2329400000008291E-3</c:v>
                </c:pt>
                <c:pt idx="61648">
                  <c:v>1.2329600000008292E-3</c:v>
                </c:pt>
                <c:pt idx="61649">
                  <c:v>1.2329800000008293E-3</c:v>
                </c:pt>
                <c:pt idx="61650">
                  <c:v>1.2330000000008294E-3</c:v>
                </c:pt>
                <c:pt idx="61651">
                  <c:v>1.2330200000008295E-3</c:v>
                </c:pt>
                <c:pt idx="61652">
                  <c:v>1.2330400000008295E-3</c:v>
                </c:pt>
                <c:pt idx="61653">
                  <c:v>1.2330600000008296E-3</c:v>
                </c:pt>
                <c:pt idx="61654">
                  <c:v>1.2330800000008297E-3</c:v>
                </c:pt>
                <c:pt idx="61655">
                  <c:v>1.2331000000008298E-3</c:v>
                </c:pt>
                <c:pt idx="61656">
                  <c:v>1.2331200000008299E-3</c:v>
                </c:pt>
                <c:pt idx="61657">
                  <c:v>1.23314000000083E-3</c:v>
                </c:pt>
                <c:pt idx="61658">
                  <c:v>1.2331600000008301E-3</c:v>
                </c:pt>
                <c:pt idx="61659">
                  <c:v>1.2331800000008302E-3</c:v>
                </c:pt>
                <c:pt idx="61660">
                  <c:v>1.2332000000008303E-3</c:v>
                </c:pt>
                <c:pt idx="61661">
                  <c:v>1.2332200000008304E-3</c:v>
                </c:pt>
                <c:pt idx="61662">
                  <c:v>1.2332400000008305E-3</c:v>
                </c:pt>
                <c:pt idx="61663">
                  <c:v>1.2332600000008306E-3</c:v>
                </c:pt>
                <c:pt idx="61664">
                  <c:v>1.2332800000008307E-3</c:v>
                </c:pt>
                <c:pt idx="61665">
                  <c:v>1.2333000000008308E-3</c:v>
                </c:pt>
                <c:pt idx="61666">
                  <c:v>1.2333200000008309E-3</c:v>
                </c:pt>
                <c:pt idx="61667">
                  <c:v>1.233340000000831E-3</c:v>
                </c:pt>
                <c:pt idx="61668">
                  <c:v>1.2333600000008311E-3</c:v>
                </c:pt>
                <c:pt idx="61669">
                  <c:v>1.2333800000008312E-3</c:v>
                </c:pt>
                <c:pt idx="61670">
                  <c:v>1.2334000000008313E-3</c:v>
                </c:pt>
                <c:pt idx="61671">
                  <c:v>1.2334200000008314E-3</c:v>
                </c:pt>
                <c:pt idx="61672">
                  <c:v>1.2334400000008315E-3</c:v>
                </c:pt>
                <c:pt idx="61673">
                  <c:v>1.2334600000008316E-3</c:v>
                </c:pt>
                <c:pt idx="61674">
                  <c:v>1.2334800000008317E-3</c:v>
                </c:pt>
                <c:pt idx="61675">
                  <c:v>1.2335000000008318E-3</c:v>
                </c:pt>
                <c:pt idx="61676">
                  <c:v>1.2335200000008319E-3</c:v>
                </c:pt>
                <c:pt idx="61677">
                  <c:v>1.233540000000832E-3</c:v>
                </c:pt>
                <c:pt idx="61678">
                  <c:v>1.2335600000008321E-3</c:v>
                </c:pt>
                <c:pt idx="61679">
                  <c:v>1.2335800000008322E-3</c:v>
                </c:pt>
                <c:pt idx="61680">
                  <c:v>1.2336000000008323E-3</c:v>
                </c:pt>
                <c:pt idx="61681">
                  <c:v>1.2336200000008324E-3</c:v>
                </c:pt>
                <c:pt idx="61682">
                  <c:v>1.2336400000008325E-3</c:v>
                </c:pt>
                <c:pt idx="61683">
                  <c:v>1.2336600000008326E-3</c:v>
                </c:pt>
                <c:pt idx="61684">
                  <c:v>1.2336800000008327E-3</c:v>
                </c:pt>
                <c:pt idx="61685">
                  <c:v>1.2337000000008328E-3</c:v>
                </c:pt>
                <c:pt idx="61686">
                  <c:v>1.2337200000008329E-3</c:v>
                </c:pt>
                <c:pt idx="61687">
                  <c:v>1.233740000000833E-3</c:v>
                </c:pt>
                <c:pt idx="61688">
                  <c:v>1.2337600000008331E-3</c:v>
                </c:pt>
                <c:pt idx="61689">
                  <c:v>1.2337800000008332E-3</c:v>
                </c:pt>
                <c:pt idx="61690">
                  <c:v>1.2338000000008333E-3</c:v>
                </c:pt>
                <c:pt idx="61691">
                  <c:v>1.2338200000008334E-3</c:v>
                </c:pt>
                <c:pt idx="61692">
                  <c:v>1.2338400000008335E-3</c:v>
                </c:pt>
                <c:pt idx="61693">
                  <c:v>1.2338600000008336E-3</c:v>
                </c:pt>
                <c:pt idx="61694">
                  <c:v>1.2338800000008337E-3</c:v>
                </c:pt>
                <c:pt idx="61695">
                  <c:v>1.2339000000008338E-3</c:v>
                </c:pt>
                <c:pt idx="61696">
                  <c:v>1.2339200000008339E-3</c:v>
                </c:pt>
                <c:pt idx="61697">
                  <c:v>1.233940000000834E-3</c:v>
                </c:pt>
                <c:pt idx="61698">
                  <c:v>1.2339600000008341E-3</c:v>
                </c:pt>
                <c:pt idx="61699">
                  <c:v>1.2339800000008342E-3</c:v>
                </c:pt>
                <c:pt idx="61700">
                  <c:v>1.2340000000008343E-3</c:v>
                </c:pt>
                <c:pt idx="61701">
                  <c:v>1.2340200000008344E-3</c:v>
                </c:pt>
                <c:pt idx="61702">
                  <c:v>1.2340400000008345E-3</c:v>
                </c:pt>
                <c:pt idx="61703">
                  <c:v>1.2340600000008346E-3</c:v>
                </c:pt>
                <c:pt idx="61704">
                  <c:v>1.2340800000008346E-3</c:v>
                </c:pt>
                <c:pt idx="61705">
                  <c:v>1.2341000000008347E-3</c:v>
                </c:pt>
                <c:pt idx="61706">
                  <c:v>1.2341200000008348E-3</c:v>
                </c:pt>
                <c:pt idx="61707">
                  <c:v>1.2341400000008349E-3</c:v>
                </c:pt>
                <c:pt idx="61708">
                  <c:v>1.234160000000835E-3</c:v>
                </c:pt>
                <c:pt idx="61709">
                  <c:v>1.2341800000008351E-3</c:v>
                </c:pt>
                <c:pt idx="61710">
                  <c:v>1.2342000000008352E-3</c:v>
                </c:pt>
                <c:pt idx="61711">
                  <c:v>1.2342200000008353E-3</c:v>
                </c:pt>
                <c:pt idx="61712">
                  <c:v>1.2342400000008354E-3</c:v>
                </c:pt>
                <c:pt idx="61713">
                  <c:v>1.2342600000008355E-3</c:v>
                </c:pt>
                <c:pt idx="61714">
                  <c:v>1.2342800000008356E-3</c:v>
                </c:pt>
                <c:pt idx="61715">
                  <c:v>1.2343000000008357E-3</c:v>
                </c:pt>
                <c:pt idx="61716">
                  <c:v>1.2343200000008358E-3</c:v>
                </c:pt>
                <c:pt idx="61717">
                  <c:v>1.2343400000008359E-3</c:v>
                </c:pt>
                <c:pt idx="61718">
                  <c:v>1.234360000000836E-3</c:v>
                </c:pt>
                <c:pt idx="61719">
                  <c:v>1.2343800000008361E-3</c:v>
                </c:pt>
                <c:pt idx="61720">
                  <c:v>1.2344000000008362E-3</c:v>
                </c:pt>
                <c:pt idx="61721">
                  <c:v>1.2344200000008363E-3</c:v>
                </c:pt>
                <c:pt idx="61722">
                  <c:v>1.2344400000008364E-3</c:v>
                </c:pt>
                <c:pt idx="61723">
                  <c:v>1.2344600000008365E-3</c:v>
                </c:pt>
                <c:pt idx="61724">
                  <c:v>1.2344800000008366E-3</c:v>
                </c:pt>
                <c:pt idx="61725">
                  <c:v>1.2345000000008367E-3</c:v>
                </c:pt>
                <c:pt idx="61726">
                  <c:v>1.2345200000008368E-3</c:v>
                </c:pt>
                <c:pt idx="61727">
                  <c:v>1.2345400000008369E-3</c:v>
                </c:pt>
                <c:pt idx="61728">
                  <c:v>1.234560000000837E-3</c:v>
                </c:pt>
                <c:pt idx="61729">
                  <c:v>1.2345800000008371E-3</c:v>
                </c:pt>
                <c:pt idx="61730">
                  <c:v>1.2346000000008372E-3</c:v>
                </c:pt>
                <c:pt idx="61731">
                  <c:v>1.2346200000008373E-3</c:v>
                </c:pt>
                <c:pt idx="61732">
                  <c:v>1.2346400000008374E-3</c:v>
                </c:pt>
                <c:pt idx="61733">
                  <c:v>1.2346600000008375E-3</c:v>
                </c:pt>
                <c:pt idx="61734">
                  <c:v>1.2346800000008376E-3</c:v>
                </c:pt>
                <c:pt idx="61735">
                  <c:v>1.2347000000008377E-3</c:v>
                </c:pt>
                <c:pt idx="61736">
                  <c:v>1.2347200000008378E-3</c:v>
                </c:pt>
                <c:pt idx="61737">
                  <c:v>1.2347400000008379E-3</c:v>
                </c:pt>
                <c:pt idx="61738">
                  <c:v>1.234760000000838E-3</c:v>
                </c:pt>
                <c:pt idx="61739">
                  <c:v>1.2347800000008381E-3</c:v>
                </c:pt>
                <c:pt idx="61740">
                  <c:v>1.2348000000008382E-3</c:v>
                </c:pt>
                <c:pt idx="61741">
                  <c:v>1.2348200000008383E-3</c:v>
                </c:pt>
                <c:pt idx="61742">
                  <c:v>1.2348400000008384E-3</c:v>
                </c:pt>
                <c:pt idx="61743">
                  <c:v>1.2348600000008385E-3</c:v>
                </c:pt>
                <c:pt idx="61744">
                  <c:v>1.2348800000008386E-3</c:v>
                </c:pt>
                <c:pt idx="61745">
                  <c:v>1.2349000000008387E-3</c:v>
                </c:pt>
                <c:pt idx="61746">
                  <c:v>1.2349200000008388E-3</c:v>
                </c:pt>
                <c:pt idx="61747">
                  <c:v>1.2349400000008389E-3</c:v>
                </c:pt>
                <c:pt idx="61748">
                  <c:v>1.234960000000839E-3</c:v>
                </c:pt>
                <c:pt idx="61749">
                  <c:v>1.2349800000008391E-3</c:v>
                </c:pt>
                <c:pt idx="61750">
                  <c:v>1.2350000000008392E-3</c:v>
                </c:pt>
                <c:pt idx="61751">
                  <c:v>1.2350200000008393E-3</c:v>
                </c:pt>
                <c:pt idx="61752">
                  <c:v>1.2350400000008394E-3</c:v>
                </c:pt>
                <c:pt idx="61753">
                  <c:v>1.2350600000008395E-3</c:v>
                </c:pt>
                <c:pt idx="61754">
                  <c:v>1.2350800000008396E-3</c:v>
                </c:pt>
                <c:pt idx="61755">
                  <c:v>1.2351000000008396E-3</c:v>
                </c:pt>
                <c:pt idx="61756">
                  <c:v>1.2351200000008397E-3</c:v>
                </c:pt>
                <c:pt idx="61757">
                  <c:v>1.2351400000008398E-3</c:v>
                </c:pt>
                <c:pt idx="61758">
                  <c:v>1.2351600000008399E-3</c:v>
                </c:pt>
                <c:pt idx="61759">
                  <c:v>1.23518000000084E-3</c:v>
                </c:pt>
                <c:pt idx="61760">
                  <c:v>1.2352000000008401E-3</c:v>
                </c:pt>
                <c:pt idx="61761">
                  <c:v>1.2352200000008402E-3</c:v>
                </c:pt>
                <c:pt idx="61762">
                  <c:v>1.2352400000008403E-3</c:v>
                </c:pt>
                <c:pt idx="61763">
                  <c:v>1.2352600000008404E-3</c:v>
                </c:pt>
                <c:pt idx="61764">
                  <c:v>1.2352800000008405E-3</c:v>
                </c:pt>
                <c:pt idx="61765">
                  <c:v>1.2353000000008406E-3</c:v>
                </c:pt>
                <c:pt idx="61766">
                  <c:v>1.2353200000008407E-3</c:v>
                </c:pt>
                <c:pt idx="61767">
                  <c:v>1.2353400000008408E-3</c:v>
                </c:pt>
                <c:pt idx="61768">
                  <c:v>1.2353600000008409E-3</c:v>
                </c:pt>
                <c:pt idx="61769">
                  <c:v>1.235380000000841E-3</c:v>
                </c:pt>
                <c:pt idx="61770">
                  <c:v>1.2354000000008411E-3</c:v>
                </c:pt>
                <c:pt idx="61771">
                  <c:v>1.2354200000008412E-3</c:v>
                </c:pt>
                <c:pt idx="61772">
                  <c:v>1.2354400000008413E-3</c:v>
                </c:pt>
                <c:pt idx="61773">
                  <c:v>1.2354600000008414E-3</c:v>
                </c:pt>
                <c:pt idx="61774">
                  <c:v>1.2354800000008415E-3</c:v>
                </c:pt>
                <c:pt idx="61775">
                  <c:v>1.2355000000008416E-3</c:v>
                </c:pt>
                <c:pt idx="61776">
                  <c:v>1.2355200000008417E-3</c:v>
                </c:pt>
                <c:pt idx="61777">
                  <c:v>1.2355400000008418E-3</c:v>
                </c:pt>
                <c:pt idx="61778">
                  <c:v>1.2355600000008419E-3</c:v>
                </c:pt>
                <c:pt idx="61779">
                  <c:v>1.235580000000842E-3</c:v>
                </c:pt>
                <c:pt idx="61780">
                  <c:v>1.2356000000008421E-3</c:v>
                </c:pt>
                <c:pt idx="61781">
                  <c:v>1.2356200000008422E-3</c:v>
                </c:pt>
                <c:pt idx="61782">
                  <c:v>1.2356400000008423E-3</c:v>
                </c:pt>
                <c:pt idx="61783">
                  <c:v>1.2356600000008424E-3</c:v>
                </c:pt>
                <c:pt idx="61784">
                  <c:v>1.2356800000008425E-3</c:v>
                </c:pt>
                <c:pt idx="61785">
                  <c:v>1.2357000000008426E-3</c:v>
                </c:pt>
                <c:pt idx="61786">
                  <c:v>1.2357200000008427E-3</c:v>
                </c:pt>
                <c:pt idx="61787">
                  <c:v>1.2357400000008428E-3</c:v>
                </c:pt>
                <c:pt idx="61788">
                  <c:v>1.2357600000008429E-3</c:v>
                </c:pt>
                <c:pt idx="61789">
                  <c:v>1.235780000000843E-3</c:v>
                </c:pt>
                <c:pt idx="61790">
                  <c:v>1.2358000000008431E-3</c:v>
                </c:pt>
                <c:pt idx="61791">
                  <c:v>1.2358200000008432E-3</c:v>
                </c:pt>
                <c:pt idx="61792">
                  <c:v>1.2358400000008433E-3</c:v>
                </c:pt>
                <c:pt idx="61793">
                  <c:v>1.2358600000008434E-3</c:v>
                </c:pt>
                <c:pt idx="61794">
                  <c:v>1.2358800000008435E-3</c:v>
                </c:pt>
                <c:pt idx="61795">
                  <c:v>1.2359000000008436E-3</c:v>
                </c:pt>
                <c:pt idx="61796">
                  <c:v>1.2359200000008437E-3</c:v>
                </c:pt>
                <c:pt idx="61797">
                  <c:v>1.2359400000008438E-3</c:v>
                </c:pt>
                <c:pt idx="61798">
                  <c:v>1.2359600000008439E-3</c:v>
                </c:pt>
                <c:pt idx="61799">
                  <c:v>1.235980000000844E-3</c:v>
                </c:pt>
                <c:pt idx="61800">
                  <c:v>1.2360000000008441E-3</c:v>
                </c:pt>
                <c:pt idx="61801">
                  <c:v>1.2360200000008442E-3</c:v>
                </c:pt>
                <c:pt idx="61802">
                  <c:v>1.2360400000008443E-3</c:v>
                </c:pt>
                <c:pt idx="61803">
                  <c:v>1.2360600000008444E-3</c:v>
                </c:pt>
                <c:pt idx="61804">
                  <c:v>1.2360800000008445E-3</c:v>
                </c:pt>
                <c:pt idx="61805">
                  <c:v>1.2361000000008446E-3</c:v>
                </c:pt>
                <c:pt idx="61806">
                  <c:v>1.2361200000008447E-3</c:v>
                </c:pt>
                <c:pt idx="61807">
                  <c:v>1.2361400000008447E-3</c:v>
                </c:pt>
                <c:pt idx="61808">
                  <c:v>1.2361600000008448E-3</c:v>
                </c:pt>
                <c:pt idx="61809">
                  <c:v>1.2361800000008449E-3</c:v>
                </c:pt>
                <c:pt idx="61810">
                  <c:v>1.236200000000845E-3</c:v>
                </c:pt>
                <c:pt idx="61811">
                  <c:v>1.2362200000008451E-3</c:v>
                </c:pt>
                <c:pt idx="61812">
                  <c:v>1.2362400000008452E-3</c:v>
                </c:pt>
                <c:pt idx="61813">
                  <c:v>1.2362600000008453E-3</c:v>
                </c:pt>
                <c:pt idx="61814">
                  <c:v>1.2362800000008454E-3</c:v>
                </c:pt>
                <c:pt idx="61815">
                  <c:v>1.2363000000008455E-3</c:v>
                </c:pt>
                <c:pt idx="61816">
                  <c:v>1.2363200000008456E-3</c:v>
                </c:pt>
                <c:pt idx="61817">
                  <c:v>1.2363400000008457E-3</c:v>
                </c:pt>
                <c:pt idx="61818">
                  <c:v>1.2363600000008458E-3</c:v>
                </c:pt>
                <c:pt idx="61819">
                  <c:v>1.2363800000008459E-3</c:v>
                </c:pt>
                <c:pt idx="61820">
                  <c:v>1.236400000000846E-3</c:v>
                </c:pt>
                <c:pt idx="61821">
                  <c:v>1.2364200000008461E-3</c:v>
                </c:pt>
                <c:pt idx="61822">
                  <c:v>1.2364400000008462E-3</c:v>
                </c:pt>
                <c:pt idx="61823">
                  <c:v>1.2364600000008463E-3</c:v>
                </c:pt>
                <c:pt idx="61824">
                  <c:v>1.2364800000008464E-3</c:v>
                </c:pt>
                <c:pt idx="61825">
                  <c:v>1.2365000000008465E-3</c:v>
                </c:pt>
                <c:pt idx="61826">
                  <c:v>1.2365200000008466E-3</c:v>
                </c:pt>
                <c:pt idx="61827">
                  <c:v>1.2365400000008467E-3</c:v>
                </c:pt>
                <c:pt idx="61828">
                  <c:v>1.2365600000008468E-3</c:v>
                </c:pt>
                <c:pt idx="61829">
                  <c:v>1.2365800000008469E-3</c:v>
                </c:pt>
                <c:pt idx="61830">
                  <c:v>1.236600000000847E-3</c:v>
                </c:pt>
                <c:pt idx="61831">
                  <c:v>1.2366200000008471E-3</c:v>
                </c:pt>
                <c:pt idx="61832">
                  <c:v>1.2366400000008472E-3</c:v>
                </c:pt>
                <c:pt idx="61833">
                  <c:v>1.2366600000008473E-3</c:v>
                </c:pt>
                <c:pt idx="61834">
                  <c:v>1.2366800000008474E-3</c:v>
                </c:pt>
                <c:pt idx="61835">
                  <c:v>1.2367000000008475E-3</c:v>
                </c:pt>
                <c:pt idx="61836">
                  <c:v>1.2367200000008476E-3</c:v>
                </c:pt>
                <c:pt idx="61837">
                  <c:v>1.2367400000008477E-3</c:v>
                </c:pt>
                <c:pt idx="61838">
                  <c:v>1.2367600000008478E-3</c:v>
                </c:pt>
                <c:pt idx="61839">
                  <c:v>1.2367800000008479E-3</c:v>
                </c:pt>
                <c:pt idx="61840">
                  <c:v>1.236800000000848E-3</c:v>
                </c:pt>
                <c:pt idx="61841">
                  <c:v>1.2368200000008481E-3</c:v>
                </c:pt>
                <c:pt idx="61842">
                  <c:v>1.2368400000008482E-3</c:v>
                </c:pt>
                <c:pt idx="61843">
                  <c:v>1.2368600000008483E-3</c:v>
                </c:pt>
                <c:pt idx="61844">
                  <c:v>1.2368800000008484E-3</c:v>
                </c:pt>
                <c:pt idx="61845">
                  <c:v>1.2369000000008485E-3</c:v>
                </c:pt>
                <c:pt idx="61846">
                  <c:v>1.2369200000008486E-3</c:v>
                </c:pt>
                <c:pt idx="61847">
                  <c:v>1.2369400000008487E-3</c:v>
                </c:pt>
                <c:pt idx="61848">
                  <c:v>1.2369600000008488E-3</c:v>
                </c:pt>
                <c:pt idx="61849">
                  <c:v>1.2369800000008489E-3</c:v>
                </c:pt>
                <c:pt idx="61850">
                  <c:v>1.237000000000849E-3</c:v>
                </c:pt>
                <c:pt idx="61851">
                  <c:v>1.2370200000008491E-3</c:v>
                </c:pt>
                <c:pt idx="61852">
                  <c:v>1.2370400000008492E-3</c:v>
                </c:pt>
                <c:pt idx="61853">
                  <c:v>1.2370600000008493E-3</c:v>
                </c:pt>
                <c:pt idx="61854">
                  <c:v>1.2370800000008494E-3</c:v>
                </c:pt>
                <c:pt idx="61855">
                  <c:v>1.2371000000008495E-3</c:v>
                </c:pt>
                <c:pt idx="61856">
                  <c:v>1.2371200000008496E-3</c:v>
                </c:pt>
                <c:pt idx="61857">
                  <c:v>1.2371400000008497E-3</c:v>
                </c:pt>
                <c:pt idx="61858">
                  <c:v>1.2371600000008498E-3</c:v>
                </c:pt>
                <c:pt idx="61859">
                  <c:v>1.2371800000008498E-3</c:v>
                </c:pt>
                <c:pt idx="61860">
                  <c:v>1.2372000000008499E-3</c:v>
                </c:pt>
                <c:pt idx="61861">
                  <c:v>1.23722000000085E-3</c:v>
                </c:pt>
                <c:pt idx="61862">
                  <c:v>1.2372400000008501E-3</c:v>
                </c:pt>
                <c:pt idx="61863">
                  <c:v>1.2372600000008502E-3</c:v>
                </c:pt>
                <c:pt idx="61864">
                  <c:v>1.2372800000008503E-3</c:v>
                </c:pt>
                <c:pt idx="61865">
                  <c:v>1.2373000000008504E-3</c:v>
                </c:pt>
                <c:pt idx="61866">
                  <c:v>1.2373200000008505E-3</c:v>
                </c:pt>
                <c:pt idx="61867">
                  <c:v>1.2373400000008506E-3</c:v>
                </c:pt>
                <c:pt idx="61868">
                  <c:v>1.2373600000008507E-3</c:v>
                </c:pt>
                <c:pt idx="61869">
                  <c:v>1.2373800000008508E-3</c:v>
                </c:pt>
                <c:pt idx="61870">
                  <c:v>1.2374000000008509E-3</c:v>
                </c:pt>
                <c:pt idx="61871">
                  <c:v>1.237420000000851E-3</c:v>
                </c:pt>
                <c:pt idx="61872">
                  <c:v>1.2374400000008511E-3</c:v>
                </c:pt>
                <c:pt idx="61873">
                  <c:v>1.2374600000008512E-3</c:v>
                </c:pt>
                <c:pt idx="61874">
                  <c:v>1.2374800000008513E-3</c:v>
                </c:pt>
                <c:pt idx="61875">
                  <c:v>1.2375000000008514E-3</c:v>
                </c:pt>
                <c:pt idx="61876">
                  <c:v>1.2375200000008515E-3</c:v>
                </c:pt>
                <c:pt idx="61877">
                  <c:v>1.2375400000008516E-3</c:v>
                </c:pt>
                <c:pt idx="61878">
                  <c:v>1.2375600000008517E-3</c:v>
                </c:pt>
                <c:pt idx="61879">
                  <c:v>1.2375800000008518E-3</c:v>
                </c:pt>
                <c:pt idx="61880">
                  <c:v>1.2376000000008519E-3</c:v>
                </c:pt>
                <c:pt idx="61881">
                  <c:v>1.237620000000852E-3</c:v>
                </c:pt>
                <c:pt idx="61882">
                  <c:v>1.2376400000008521E-3</c:v>
                </c:pt>
                <c:pt idx="61883">
                  <c:v>1.2376600000008522E-3</c:v>
                </c:pt>
                <c:pt idx="61884">
                  <c:v>1.2376800000008523E-3</c:v>
                </c:pt>
                <c:pt idx="61885">
                  <c:v>1.2377000000008524E-3</c:v>
                </c:pt>
                <c:pt idx="61886">
                  <c:v>1.2377200000008525E-3</c:v>
                </c:pt>
                <c:pt idx="61887">
                  <c:v>1.2377400000008526E-3</c:v>
                </c:pt>
                <c:pt idx="61888">
                  <c:v>1.2377600000008527E-3</c:v>
                </c:pt>
                <c:pt idx="61889">
                  <c:v>1.2377800000008528E-3</c:v>
                </c:pt>
                <c:pt idx="61890">
                  <c:v>1.2378000000008529E-3</c:v>
                </c:pt>
                <c:pt idx="61891">
                  <c:v>1.237820000000853E-3</c:v>
                </c:pt>
                <c:pt idx="61892">
                  <c:v>1.2378400000008531E-3</c:v>
                </c:pt>
                <c:pt idx="61893">
                  <c:v>1.2378600000008532E-3</c:v>
                </c:pt>
                <c:pt idx="61894">
                  <c:v>1.2378800000008533E-3</c:v>
                </c:pt>
                <c:pt idx="61895">
                  <c:v>1.2379000000008534E-3</c:v>
                </c:pt>
                <c:pt idx="61896">
                  <c:v>1.2379200000008535E-3</c:v>
                </c:pt>
                <c:pt idx="61897">
                  <c:v>1.2379400000008536E-3</c:v>
                </c:pt>
                <c:pt idx="61898">
                  <c:v>1.2379600000008537E-3</c:v>
                </c:pt>
                <c:pt idx="61899">
                  <c:v>1.2379800000008538E-3</c:v>
                </c:pt>
                <c:pt idx="61900">
                  <c:v>1.2380000000008539E-3</c:v>
                </c:pt>
                <c:pt idx="61901">
                  <c:v>1.238020000000854E-3</c:v>
                </c:pt>
                <c:pt idx="61902">
                  <c:v>1.2380400000008541E-3</c:v>
                </c:pt>
                <c:pt idx="61903">
                  <c:v>1.2380600000008542E-3</c:v>
                </c:pt>
                <c:pt idx="61904">
                  <c:v>1.2380800000008543E-3</c:v>
                </c:pt>
                <c:pt idx="61905">
                  <c:v>1.2381000000008544E-3</c:v>
                </c:pt>
                <c:pt idx="61906">
                  <c:v>1.2381200000008545E-3</c:v>
                </c:pt>
                <c:pt idx="61907">
                  <c:v>1.2381400000008546E-3</c:v>
                </c:pt>
                <c:pt idx="61908">
                  <c:v>1.2381600000008547E-3</c:v>
                </c:pt>
                <c:pt idx="61909">
                  <c:v>1.2381800000008548E-3</c:v>
                </c:pt>
                <c:pt idx="61910">
                  <c:v>1.2382000000008548E-3</c:v>
                </c:pt>
                <c:pt idx="61911">
                  <c:v>1.2382200000008549E-3</c:v>
                </c:pt>
                <c:pt idx="61912">
                  <c:v>1.238240000000855E-3</c:v>
                </c:pt>
                <c:pt idx="61913">
                  <c:v>1.2382600000008551E-3</c:v>
                </c:pt>
                <c:pt idx="61914">
                  <c:v>1.2382800000008552E-3</c:v>
                </c:pt>
                <c:pt idx="61915">
                  <c:v>1.2383000000008553E-3</c:v>
                </c:pt>
                <c:pt idx="61916">
                  <c:v>1.2383200000008554E-3</c:v>
                </c:pt>
                <c:pt idx="61917">
                  <c:v>1.2383400000008555E-3</c:v>
                </c:pt>
                <c:pt idx="61918">
                  <c:v>1.2383600000008556E-3</c:v>
                </c:pt>
                <c:pt idx="61919">
                  <c:v>1.2383800000008557E-3</c:v>
                </c:pt>
                <c:pt idx="61920">
                  <c:v>1.2384000000008558E-3</c:v>
                </c:pt>
                <c:pt idx="61921">
                  <c:v>1.2384200000008559E-3</c:v>
                </c:pt>
                <c:pt idx="61922">
                  <c:v>1.238440000000856E-3</c:v>
                </c:pt>
                <c:pt idx="61923">
                  <c:v>1.2384600000008561E-3</c:v>
                </c:pt>
                <c:pt idx="61924">
                  <c:v>1.2384800000008562E-3</c:v>
                </c:pt>
                <c:pt idx="61925">
                  <c:v>1.2385000000008563E-3</c:v>
                </c:pt>
                <c:pt idx="61926">
                  <c:v>1.2385200000008564E-3</c:v>
                </c:pt>
                <c:pt idx="61927">
                  <c:v>1.2385400000008565E-3</c:v>
                </c:pt>
                <c:pt idx="61928">
                  <c:v>1.2385600000008566E-3</c:v>
                </c:pt>
                <c:pt idx="61929">
                  <c:v>1.2385800000008567E-3</c:v>
                </c:pt>
                <c:pt idx="61930">
                  <c:v>1.2386000000008568E-3</c:v>
                </c:pt>
                <c:pt idx="61931">
                  <c:v>1.2386200000008569E-3</c:v>
                </c:pt>
                <c:pt idx="61932">
                  <c:v>1.238640000000857E-3</c:v>
                </c:pt>
                <c:pt idx="61933">
                  <c:v>1.2386600000008571E-3</c:v>
                </c:pt>
                <c:pt idx="61934">
                  <c:v>1.2386800000008572E-3</c:v>
                </c:pt>
                <c:pt idx="61935">
                  <c:v>1.2387000000008573E-3</c:v>
                </c:pt>
                <c:pt idx="61936">
                  <c:v>1.2387200000008574E-3</c:v>
                </c:pt>
                <c:pt idx="61937">
                  <c:v>1.2387400000008575E-3</c:v>
                </c:pt>
                <c:pt idx="61938">
                  <c:v>1.2387600000008576E-3</c:v>
                </c:pt>
                <c:pt idx="61939">
                  <c:v>1.2387800000008577E-3</c:v>
                </c:pt>
                <c:pt idx="61940">
                  <c:v>1.2388000000008578E-3</c:v>
                </c:pt>
                <c:pt idx="61941">
                  <c:v>1.2388200000008579E-3</c:v>
                </c:pt>
                <c:pt idx="61942">
                  <c:v>1.238840000000858E-3</c:v>
                </c:pt>
                <c:pt idx="61943">
                  <c:v>1.2388600000008581E-3</c:v>
                </c:pt>
                <c:pt idx="61944">
                  <c:v>1.2388800000008582E-3</c:v>
                </c:pt>
                <c:pt idx="61945">
                  <c:v>1.2389000000008583E-3</c:v>
                </c:pt>
                <c:pt idx="61946">
                  <c:v>1.2389200000008584E-3</c:v>
                </c:pt>
                <c:pt idx="61947">
                  <c:v>1.2389400000008585E-3</c:v>
                </c:pt>
                <c:pt idx="61948">
                  <c:v>1.2389600000008586E-3</c:v>
                </c:pt>
                <c:pt idx="61949">
                  <c:v>1.2389800000008587E-3</c:v>
                </c:pt>
                <c:pt idx="61950">
                  <c:v>1.2390000000008588E-3</c:v>
                </c:pt>
                <c:pt idx="61951">
                  <c:v>1.2390200000008589E-3</c:v>
                </c:pt>
                <c:pt idx="61952">
                  <c:v>1.239040000000859E-3</c:v>
                </c:pt>
                <c:pt idx="61953">
                  <c:v>1.2390600000008591E-3</c:v>
                </c:pt>
                <c:pt idx="61954">
                  <c:v>1.2390800000008592E-3</c:v>
                </c:pt>
                <c:pt idx="61955">
                  <c:v>1.2391000000008593E-3</c:v>
                </c:pt>
                <c:pt idx="61956">
                  <c:v>1.2391200000008594E-3</c:v>
                </c:pt>
                <c:pt idx="61957">
                  <c:v>1.2391400000008595E-3</c:v>
                </c:pt>
                <c:pt idx="61958">
                  <c:v>1.2391600000008596E-3</c:v>
                </c:pt>
                <c:pt idx="61959">
                  <c:v>1.2391800000008597E-3</c:v>
                </c:pt>
                <c:pt idx="61960">
                  <c:v>1.2392000000008598E-3</c:v>
                </c:pt>
                <c:pt idx="61961">
                  <c:v>1.2392200000008599E-3</c:v>
                </c:pt>
                <c:pt idx="61962">
                  <c:v>1.2392400000008599E-3</c:v>
                </c:pt>
                <c:pt idx="61963">
                  <c:v>1.23926000000086E-3</c:v>
                </c:pt>
                <c:pt idx="61964">
                  <c:v>1.2392800000008601E-3</c:v>
                </c:pt>
                <c:pt idx="61965">
                  <c:v>1.2393000000008602E-3</c:v>
                </c:pt>
                <c:pt idx="61966">
                  <c:v>1.2393200000008603E-3</c:v>
                </c:pt>
                <c:pt idx="61967">
                  <c:v>1.2393400000008604E-3</c:v>
                </c:pt>
                <c:pt idx="61968">
                  <c:v>1.2393600000008605E-3</c:v>
                </c:pt>
                <c:pt idx="61969">
                  <c:v>1.2393800000008606E-3</c:v>
                </c:pt>
                <c:pt idx="61970">
                  <c:v>1.2394000000008607E-3</c:v>
                </c:pt>
                <c:pt idx="61971">
                  <c:v>1.2394200000008608E-3</c:v>
                </c:pt>
                <c:pt idx="61972">
                  <c:v>1.2394400000008609E-3</c:v>
                </c:pt>
                <c:pt idx="61973">
                  <c:v>1.239460000000861E-3</c:v>
                </c:pt>
                <c:pt idx="61974">
                  <c:v>1.2394800000008611E-3</c:v>
                </c:pt>
                <c:pt idx="61975">
                  <c:v>1.2395000000008612E-3</c:v>
                </c:pt>
                <c:pt idx="61976">
                  <c:v>1.2395200000008613E-3</c:v>
                </c:pt>
                <c:pt idx="61977">
                  <c:v>1.2395400000008614E-3</c:v>
                </c:pt>
                <c:pt idx="61978">
                  <c:v>1.2395600000008615E-3</c:v>
                </c:pt>
                <c:pt idx="61979">
                  <c:v>1.2395800000008616E-3</c:v>
                </c:pt>
                <c:pt idx="61980">
                  <c:v>1.2396000000008617E-3</c:v>
                </c:pt>
                <c:pt idx="61981">
                  <c:v>1.2396200000008618E-3</c:v>
                </c:pt>
                <c:pt idx="61982">
                  <c:v>1.2396400000008619E-3</c:v>
                </c:pt>
                <c:pt idx="61983">
                  <c:v>1.239660000000862E-3</c:v>
                </c:pt>
                <c:pt idx="61984">
                  <c:v>1.2396800000008621E-3</c:v>
                </c:pt>
                <c:pt idx="61985">
                  <c:v>1.2397000000008622E-3</c:v>
                </c:pt>
                <c:pt idx="61986">
                  <c:v>1.2397200000008623E-3</c:v>
                </c:pt>
                <c:pt idx="61987">
                  <c:v>1.2397400000008624E-3</c:v>
                </c:pt>
                <c:pt idx="61988">
                  <c:v>1.2397600000008625E-3</c:v>
                </c:pt>
                <c:pt idx="61989">
                  <c:v>1.2397800000008626E-3</c:v>
                </c:pt>
                <c:pt idx="61990">
                  <c:v>1.2398000000008627E-3</c:v>
                </c:pt>
                <c:pt idx="61991">
                  <c:v>1.2398200000008628E-3</c:v>
                </c:pt>
                <c:pt idx="61992">
                  <c:v>1.2398400000008629E-3</c:v>
                </c:pt>
                <c:pt idx="61993">
                  <c:v>1.239860000000863E-3</c:v>
                </c:pt>
                <c:pt idx="61994">
                  <c:v>1.2398800000008631E-3</c:v>
                </c:pt>
                <c:pt idx="61995">
                  <c:v>1.2399000000008632E-3</c:v>
                </c:pt>
                <c:pt idx="61996">
                  <c:v>1.2399200000008633E-3</c:v>
                </c:pt>
                <c:pt idx="61997">
                  <c:v>1.2399400000008634E-3</c:v>
                </c:pt>
                <c:pt idx="61998">
                  <c:v>1.2399600000008635E-3</c:v>
                </c:pt>
                <c:pt idx="61999">
                  <c:v>1.2399800000008636E-3</c:v>
                </c:pt>
                <c:pt idx="62000">
                  <c:v>1.2400000000008637E-3</c:v>
                </c:pt>
                <c:pt idx="62001">
                  <c:v>1.2400200000008638E-3</c:v>
                </c:pt>
                <c:pt idx="62002">
                  <c:v>1.2400400000008639E-3</c:v>
                </c:pt>
                <c:pt idx="62003">
                  <c:v>1.240060000000864E-3</c:v>
                </c:pt>
                <c:pt idx="62004">
                  <c:v>1.2400800000008641E-3</c:v>
                </c:pt>
                <c:pt idx="62005">
                  <c:v>1.2401000000008642E-3</c:v>
                </c:pt>
                <c:pt idx="62006">
                  <c:v>1.2401200000008643E-3</c:v>
                </c:pt>
                <c:pt idx="62007">
                  <c:v>1.2401400000008644E-3</c:v>
                </c:pt>
                <c:pt idx="62008">
                  <c:v>1.2401600000008645E-3</c:v>
                </c:pt>
                <c:pt idx="62009">
                  <c:v>1.2401800000008646E-3</c:v>
                </c:pt>
                <c:pt idx="62010">
                  <c:v>1.2402000000008647E-3</c:v>
                </c:pt>
                <c:pt idx="62011">
                  <c:v>1.2402200000008648E-3</c:v>
                </c:pt>
                <c:pt idx="62012">
                  <c:v>1.2402400000008649E-3</c:v>
                </c:pt>
                <c:pt idx="62013">
                  <c:v>1.240260000000865E-3</c:v>
                </c:pt>
                <c:pt idx="62014">
                  <c:v>1.240280000000865E-3</c:v>
                </c:pt>
                <c:pt idx="62015">
                  <c:v>1.2403000000008651E-3</c:v>
                </c:pt>
                <c:pt idx="62016">
                  <c:v>1.2403200000008652E-3</c:v>
                </c:pt>
                <c:pt idx="62017">
                  <c:v>1.2403400000008653E-3</c:v>
                </c:pt>
                <c:pt idx="62018">
                  <c:v>1.2403600000008654E-3</c:v>
                </c:pt>
                <c:pt idx="62019">
                  <c:v>1.2403800000008655E-3</c:v>
                </c:pt>
                <c:pt idx="62020">
                  <c:v>1.2404000000008656E-3</c:v>
                </c:pt>
                <c:pt idx="62021">
                  <c:v>1.2404200000008657E-3</c:v>
                </c:pt>
                <c:pt idx="62022">
                  <c:v>1.2404400000008658E-3</c:v>
                </c:pt>
                <c:pt idx="62023">
                  <c:v>1.2404600000008659E-3</c:v>
                </c:pt>
                <c:pt idx="62024">
                  <c:v>1.240480000000866E-3</c:v>
                </c:pt>
                <c:pt idx="62025">
                  <c:v>1.2405000000008661E-3</c:v>
                </c:pt>
                <c:pt idx="62026">
                  <c:v>1.2405200000008662E-3</c:v>
                </c:pt>
                <c:pt idx="62027">
                  <c:v>1.2405400000008663E-3</c:v>
                </c:pt>
                <c:pt idx="62028">
                  <c:v>1.2405600000008664E-3</c:v>
                </c:pt>
                <c:pt idx="62029">
                  <c:v>1.2405800000008665E-3</c:v>
                </c:pt>
                <c:pt idx="62030">
                  <c:v>1.2406000000008666E-3</c:v>
                </c:pt>
                <c:pt idx="62031">
                  <c:v>1.2406200000008667E-3</c:v>
                </c:pt>
                <c:pt idx="62032">
                  <c:v>1.2406400000008668E-3</c:v>
                </c:pt>
                <c:pt idx="62033">
                  <c:v>1.2406600000008669E-3</c:v>
                </c:pt>
                <c:pt idx="62034">
                  <c:v>1.240680000000867E-3</c:v>
                </c:pt>
                <c:pt idx="62035">
                  <c:v>1.2407000000008671E-3</c:v>
                </c:pt>
                <c:pt idx="62036">
                  <c:v>1.2407200000008672E-3</c:v>
                </c:pt>
                <c:pt idx="62037">
                  <c:v>1.2407400000008673E-3</c:v>
                </c:pt>
                <c:pt idx="62038">
                  <c:v>1.2407600000008674E-3</c:v>
                </c:pt>
                <c:pt idx="62039">
                  <c:v>1.2407800000008675E-3</c:v>
                </c:pt>
                <c:pt idx="62040">
                  <c:v>1.2408000000008676E-3</c:v>
                </c:pt>
                <c:pt idx="62041">
                  <c:v>1.2408200000008677E-3</c:v>
                </c:pt>
                <c:pt idx="62042">
                  <c:v>1.2408400000008678E-3</c:v>
                </c:pt>
                <c:pt idx="62043">
                  <c:v>1.2408600000008679E-3</c:v>
                </c:pt>
                <c:pt idx="62044">
                  <c:v>1.240880000000868E-3</c:v>
                </c:pt>
                <c:pt idx="62045">
                  <c:v>1.2409000000008681E-3</c:v>
                </c:pt>
                <c:pt idx="62046">
                  <c:v>1.2409200000008682E-3</c:v>
                </c:pt>
                <c:pt idx="62047">
                  <c:v>1.2409400000008683E-3</c:v>
                </c:pt>
                <c:pt idx="62048">
                  <c:v>1.2409600000008684E-3</c:v>
                </c:pt>
                <c:pt idx="62049">
                  <c:v>1.2409800000008685E-3</c:v>
                </c:pt>
                <c:pt idx="62050">
                  <c:v>1.2410000000008686E-3</c:v>
                </c:pt>
                <c:pt idx="62051">
                  <c:v>1.2410200000008687E-3</c:v>
                </c:pt>
                <c:pt idx="62052">
                  <c:v>1.2410400000008688E-3</c:v>
                </c:pt>
                <c:pt idx="62053">
                  <c:v>1.2410600000008689E-3</c:v>
                </c:pt>
                <c:pt idx="62054">
                  <c:v>1.241080000000869E-3</c:v>
                </c:pt>
                <c:pt idx="62055">
                  <c:v>1.2411000000008691E-3</c:v>
                </c:pt>
                <c:pt idx="62056">
                  <c:v>1.2411200000008692E-3</c:v>
                </c:pt>
                <c:pt idx="62057">
                  <c:v>1.2411400000008693E-3</c:v>
                </c:pt>
                <c:pt idx="62058">
                  <c:v>1.2411600000008694E-3</c:v>
                </c:pt>
                <c:pt idx="62059">
                  <c:v>1.2411800000008695E-3</c:v>
                </c:pt>
                <c:pt idx="62060">
                  <c:v>1.2412000000008696E-3</c:v>
                </c:pt>
                <c:pt idx="62061">
                  <c:v>1.2412200000008697E-3</c:v>
                </c:pt>
                <c:pt idx="62062">
                  <c:v>1.2412400000008698E-3</c:v>
                </c:pt>
                <c:pt idx="62063">
                  <c:v>1.2412600000008699E-3</c:v>
                </c:pt>
                <c:pt idx="62064">
                  <c:v>1.24128000000087E-3</c:v>
                </c:pt>
                <c:pt idx="62065">
                  <c:v>1.24130000000087E-3</c:v>
                </c:pt>
                <c:pt idx="62066">
                  <c:v>1.2413200000008701E-3</c:v>
                </c:pt>
                <c:pt idx="62067">
                  <c:v>1.2413400000008702E-3</c:v>
                </c:pt>
                <c:pt idx="62068">
                  <c:v>1.2413600000008703E-3</c:v>
                </c:pt>
                <c:pt idx="62069">
                  <c:v>1.2413800000008704E-3</c:v>
                </c:pt>
                <c:pt idx="62070">
                  <c:v>1.2414000000008705E-3</c:v>
                </c:pt>
                <c:pt idx="62071">
                  <c:v>1.2414200000008706E-3</c:v>
                </c:pt>
                <c:pt idx="62072">
                  <c:v>1.2414400000008707E-3</c:v>
                </c:pt>
                <c:pt idx="62073">
                  <c:v>1.2414600000008708E-3</c:v>
                </c:pt>
                <c:pt idx="62074">
                  <c:v>1.2414800000008709E-3</c:v>
                </c:pt>
                <c:pt idx="62075">
                  <c:v>1.241500000000871E-3</c:v>
                </c:pt>
                <c:pt idx="62076">
                  <c:v>1.2415200000008711E-3</c:v>
                </c:pt>
                <c:pt idx="62077">
                  <c:v>1.2415400000008712E-3</c:v>
                </c:pt>
                <c:pt idx="62078">
                  <c:v>1.2415600000008713E-3</c:v>
                </c:pt>
                <c:pt idx="62079">
                  <c:v>1.2415800000008714E-3</c:v>
                </c:pt>
                <c:pt idx="62080">
                  <c:v>1.2416000000008715E-3</c:v>
                </c:pt>
                <c:pt idx="62081">
                  <c:v>1.2416200000008716E-3</c:v>
                </c:pt>
                <c:pt idx="62082">
                  <c:v>1.2416400000008717E-3</c:v>
                </c:pt>
                <c:pt idx="62083">
                  <c:v>1.2416600000008718E-3</c:v>
                </c:pt>
                <c:pt idx="62084">
                  <c:v>1.2416800000008719E-3</c:v>
                </c:pt>
                <c:pt idx="62085">
                  <c:v>1.241700000000872E-3</c:v>
                </c:pt>
                <c:pt idx="62086">
                  <c:v>1.2417200000008721E-3</c:v>
                </c:pt>
                <c:pt idx="62087">
                  <c:v>1.2417400000008722E-3</c:v>
                </c:pt>
                <c:pt idx="62088">
                  <c:v>1.2417600000008723E-3</c:v>
                </c:pt>
                <c:pt idx="62089">
                  <c:v>1.2417800000008724E-3</c:v>
                </c:pt>
                <c:pt idx="62090">
                  <c:v>1.2418000000008725E-3</c:v>
                </c:pt>
                <c:pt idx="62091">
                  <c:v>1.2418200000008726E-3</c:v>
                </c:pt>
                <c:pt idx="62092">
                  <c:v>1.2418400000008727E-3</c:v>
                </c:pt>
                <c:pt idx="62093">
                  <c:v>1.2418600000008728E-3</c:v>
                </c:pt>
                <c:pt idx="62094">
                  <c:v>1.2418800000008729E-3</c:v>
                </c:pt>
                <c:pt idx="62095">
                  <c:v>1.241900000000873E-3</c:v>
                </c:pt>
                <c:pt idx="62096">
                  <c:v>1.2419200000008731E-3</c:v>
                </c:pt>
                <c:pt idx="62097">
                  <c:v>1.2419400000008732E-3</c:v>
                </c:pt>
                <c:pt idx="62098">
                  <c:v>1.2419600000008733E-3</c:v>
                </c:pt>
                <c:pt idx="62099">
                  <c:v>1.2419800000008734E-3</c:v>
                </c:pt>
                <c:pt idx="62100">
                  <c:v>1.2420000000008735E-3</c:v>
                </c:pt>
                <c:pt idx="62101">
                  <c:v>1.2420200000008736E-3</c:v>
                </c:pt>
                <c:pt idx="62102">
                  <c:v>1.2420400000008737E-3</c:v>
                </c:pt>
                <c:pt idx="62103">
                  <c:v>1.2420600000008738E-3</c:v>
                </c:pt>
                <c:pt idx="62104">
                  <c:v>1.2420800000008739E-3</c:v>
                </c:pt>
                <c:pt idx="62105">
                  <c:v>1.242100000000874E-3</c:v>
                </c:pt>
                <c:pt idx="62106">
                  <c:v>1.2421200000008741E-3</c:v>
                </c:pt>
                <c:pt idx="62107">
                  <c:v>1.2421400000008742E-3</c:v>
                </c:pt>
                <c:pt idx="62108">
                  <c:v>1.2421600000008743E-3</c:v>
                </c:pt>
                <c:pt idx="62109">
                  <c:v>1.2421800000008744E-3</c:v>
                </c:pt>
                <c:pt idx="62110">
                  <c:v>1.2422000000008745E-3</c:v>
                </c:pt>
                <c:pt idx="62111">
                  <c:v>1.2422200000008746E-3</c:v>
                </c:pt>
                <c:pt idx="62112">
                  <c:v>1.2422400000008747E-3</c:v>
                </c:pt>
                <c:pt idx="62113">
                  <c:v>1.2422600000008748E-3</c:v>
                </c:pt>
                <c:pt idx="62114">
                  <c:v>1.2422800000008749E-3</c:v>
                </c:pt>
                <c:pt idx="62115">
                  <c:v>1.242300000000875E-3</c:v>
                </c:pt>
                <c:pt idx="62116">
                  <c:v>1.2423200000008751E-3</c:v>
                </c:pt>
                <c:pt idx="62117">
                  <c:v>1.2423400000008751E-3</c:v>
                </c:pt>
                <c:pt idx="62118">
                  <c:v>1.2423600000008752E-3</c:v>
                </c:pt>
                <c:pt idx="62119">
                  <c:v>1.2423800000008753E-3</c:v>
                </c:pt>
                <c:pt idx="62120">
                  <c:v>1.2424000000008754E-3</c:v>
                </c:pt>
                <c:pt idx="62121">
                  <c:v>1.2424200000008755E-3</c:v>
                </c:pt>
                <c:pt idx="62122">
                  <c:v>1.2424400000008756E-3</c:v>
                </c:pt>
                <c:pt idx="62123">
                  <c:v>1.2424600000008757E-3</c:v>
                </c:pt>
                <c:pt idx="62124">
                  <c:v>1.2424800000008758E-3</c:v>
                </c:pt>
                <c:pt idx="62125">
                  <c:v>1.2425000000008759E-3</c:v>
                </c:pt>
                <c:pt idx="62126">
                  <c:v>1.242520000000876E-3</c:v>
                </c:pt>
                <c:pt idx="62127">
                  <c:v>1.2425400000008761E-3</c:v>
                </c:pt>
                <c:pt idx="62128">
                  <c:v>1.2425600000008762E-3</c:v>
                </c:pt>
                <c:pt idx="62129">
                  <c:v>1.2425800000008763E-3</c:v>
                </c:pt>
                <c:pt idx="62130">
                  <c:v>1.2426000000008764E-3</c:v>
                </c:pt>
                <c:pt idx="62131">
                  <c:v>1.2426200000008765E-3</c:v>
                </c:pt>
                <c:pt idx="62132">
                  <c:v>1.2426400000008766E-3</c:v>
                </c:pt>
                <c:pt idx="62133">
                  <c:v>1.2426600000008767E-3</c:v>
                </c:pt>
                <c:pt idx="62134">
                  <c:v>1.2426800000008768E-3</c:v>
                </c:pt>
                <c:pt idx="62135">
                  <c:v>1.2427000000008769E-3</c:v>
                </c:pt>
                <c:pt idx="62136">
                  <c:v>1.242720000000877E-3</c:v>
                </c:pt>
                <c:pt idx="62137">
                  <c:v>1.2427400000008771E-3</c:v>
                </c:pt>
                <c:pt idx="62138">
                  <c:v>1.2427600000008772E-3</c:v>
                </c:pt>
                <c:pt idx="62139">
                  <c:v>1.2427800000008773E-3</c:v>
                </c:pt>
                <c:pt idx="62140">
                  <c:v>1.2428000000008774E-3</c:v>
                </c:pt>
                <c:pt idx="62141">
                  <c:v>1.2428200000008775E-3</c:v>
                </c:pt>
                <c:pt idx="62142">
                  <c:v>1.2428400000008776E-3</c:v>
                </c:pt>
                <c:pt idx="62143">
                  <c:v>1.2428600000008777E-3</c:v>
                </c:pt>
                <c:pt idx="62144">
                  <c:v>1.2428800000008778E-3</c:v>
                </c:pt>
                <c:pt idx="62145">
                  <c:v>1.2429000000008779E-3</c:v>
                </c:pt>
                <c:pt idx="62146">
                  <c:v>1.242920000000878E-3</c:v>
                </c:pt>
                <c:pt idx="62147">
                  <c:v>1.2429400000008781E-3</c:v>
                </c:pt>
                <c:pt idx="62148">
                  <c:v>1.2429600000008782E-3</c:v>
                </c:pt>
                <c:pt idx="62149">
                  <c:v>1.2429800000008783E-3</c:v>
                </c:pt>
                <c:pt idx="62150">
                  <c:v>1.2430000000008784E-3</c:v>
                </c:pt>
                <c:pt idx="62151">
                  <c:v>1.2430200000008785E-3</c:v>
                </c:pt>
                <c:pt idx="62152">
                  <c:v>1.2430400000008786E-3</c:v>
                </c:pt>
                <c:pt idx="62153">
                  <c:v>1.2430600000008787E-3</c:v>
                </c:pt>
                <c:pt idx="62154">
                  <c:v>1.2430800000008788E-3</c:v>
                </c:pt>
                <c:pt idx="62155">
                  <c:v>1.2431000000008789E-3</c:v>
                </c:pt>
                <c:pt idx="62156">
                  <c:v>1.243120000000879E-3</c:v>
                </c:pt>
                <c:pt idx="62157">
                  <c:v>1.2431400000008791E-3</c:v>
                </c:pt>
                <c:pt idx="62158">
                  <c:v>1.2431600000008792E-3</c:v>
                </c:pt>
                <c:pt idx="62159">
                  <c:v>1.2431800000008793E-3</c:v>
                </c:pt>
                <c:pt idx="62160">
                  <c:v>1.2432000000008794E-3</c:v>
                </c:pt>
                <c:pt idx="62161">
                  <c:v>1.2432200000008795E-3</c:v>
                </c:pt>
                <c:pt idx="62162">
                  <c:v>1.2432400000008796E-3</c:v>
                </c:pt>
                <c:pt idx="62163">
                  <c:v>1.2432600000008797E-3</c:v>
                </c:pt>
                <c:pt idx="62164">
                  <c:v>1.2432800000008798E-3</c:v>
                </c:pt>
                <c:pt idx="62165">
                  <c:v>1.2433000000008799E-3</c:v>
                </c:pt>
                <c:pt idx="62166">
                  <c:v>1.24332000000088E-3</c:v>
                </c:pt>
                <c:pt idx="62167">
                  <c:v>1.2433400000008801E-3</c:v>
                </c:pt>
                <c:pt idx="62168">
                  <c:v>1.2433600000008802E-3</c:v>
                </c:pt>
                <c:pt idx="62169">
                  <c:v>1.2433800000008802E-3</c:v>
                </c:pt>
                <c:pt idx="62170">
                  <c:v>1.2434000000008803E-3</c:v>
                </c:pt>
                <c:pt idx="62171">
                  <c:v>1.2434200000008804E-3</c:v>
                </c:pt>
                <c:pt idx="62172">
                  <c:v>1.2434400000008805E-3</c:v>
                </c:pt>
                <c:pt idx="62173">
                  <c:v>1.2434600000008806E-3</c:v>
                </c:pt>
                <c:pt idx="62174">
                  <c:v>1.2434800000008807E-3</c:v>
                </c:pt>
                <c:pt idx="62175">
                  <c:v>1.2435000000008808E-3</c:v>
                </c:pt>
                <c:pt idx="62176">
                  <c:v>1.2435200000008809E-3</c:v>
                </c:pt>
                <c:pt idx="62177">
                  <c:v>1.243540000000881E-3</c:v>
                </c:pt>
                <c:pt idx="62178">
                  <c:v>1.2435600000008811E-3</c:v>
                </c:pt>
                <c:pt idx="62179">
                  <c:v>1.2435800000008812E-3</c:v>
                </c:pt>
                <c:pt idx="62180">
                  <c:v>1.2436000000008813E-3</c:v>
                </c:pt>
                <c:pt idx="62181">
                  <c:v>1.2436200000008814E-3</c:v>
                </c:pt>
                <c:pt idx="62182">
                  <c:v>1.2436400000008815E-3</c:v>
                </c:pt>
                <c:pt idx="62183">
                  <c:v>1.2436600000008816E-3</c:v>
                </c:pt>
                <c:pt idx="62184">
                  <c:v>1.2436800000008817E-3</c:v>
                </c:pt>
                <c:pt idx="62185">
                  <c:v>1.2437000000008818E-3</c:v>
                </c:pt>
                <c:pt idx="62186">
                  <c:v>1.2437200000008819E-3</c:v>
                </c:pt>
                <c:pt idx="62187">
                  <c:v>1.243740000000882E-3</c:v>
                </c:pt>
                <c:pt idx="62188">
                  <c:v>1.2437600000008821E-3</c:v>
                </c:pt>
                <c:pt idx="62189">
                  <c:v>1.2437800000008822E-3</c:v>
                </c:pt>
                <c:pt idx="62190">
                  <c:v>1.2438000000008823E-3</c:v>
                </c:pt>
                <c:pt idx="62191">
                  <c:v>1.2438200000008824E-3</c:v>
                </c:pt>
                <c:pt idx="62192">
                  <c:v>1.2438400000008825E-3</c:v>
                </c:pt>
                <c:pt idx="62193">
                  <c:v>1.2438600000008826E-3</c:v>
                </c:pt>
                <c:pt idx="62194">
                  <c:v>1.2438800000008827E-3</c:v>
                </c:pt>
                <c:pt idx="62195">
                  <c:v>1.2439000000008828E-3</c:v>
                </c:pt>
                <c:pt idx="62196">
                  <c:v>1.2439200000008829E-3</c:v>
                </c:pt>
                <c:pt idx="62197">
                  <c:v>1.243940000000883E-3</c:v>
                </c:pt>
                <c:pt idx="62198">
                  <c:v>1.2439600000008831E-3</c:v>
                </c:pt>
                <c:pt idx="62199">
                  <c:v>1.2439800000008832E-3</c:v>
                </c:pt>
                <c:pt idx="62200">
                  <c:v>1.2440000000008833E-3</c:v>
                </c:pt>
                <c:pt idx="62201">
                  <c:v>1.2440200000008834E-3</c:v>
                </c:pt>
                <c:pt idx="62202">
                  <c:v>1.2440400000008835E-3</c:v>
                </c:pt>
                <c:pt idx="62203">
                  <c:v>1.2440600000008836E-3</c:v>
                </c:pt>
                <c:pt idx="62204">
                  <c:v>1.2440800000008837E-3</c:v>
                </c:pt>
                <c:pt idx="62205">
                  <c:v>1.2441000000008838E-3</c:v>
                </c:pt>
                <c:pt idx="62206">
                  <c:v>1.2441200000008839E-3</c:v>
                </c:pt>
                <c:pt idx="62207">
                  <c:v>1.244140000000884E-3</c:v>
                </c:pt>
                <c:pt idx="62208">
                  <c:v>1.2441600000008841E-3</c:v>
                </c:pt>
                <c:pt idx="62209">
                  <c:v>1.2441800000008842E-3</c:v>
                </c:pt>
                <c:pt idx="62210">
                  <c:v>1.2442000000008843E-3</c:v>
                </c:pt>
                <c:pt idx="62211">
                  <c:v>1.2442200000008844E-3</c:v>
                </c:pt>
                <c:pt idx="62212">
                  <c:v>1.2442400000008845E-3</c:v>
                </c:pt>
                <c:pt idx="62213">
                  <c:v>1.2442600000008846E-3</c:v>
                </c:pt>
                <c:pt idx="62214">
                  <c:v>1.2442800000008847E-3</c:v>
                </c:pt>
                <c:pt idx="62215">
                  <c:v>1.2443000000008848E-3</c:v>
                </c:pt>
                <c:pt idx="62216">
                  <c:v>1.2443200000008849E-3</c:v>
                </c:pt>
                <c:pt idx="62217">
                  <c:v>1.244340000000885E-3</c:v>
                </c:pt>
                <c:pt idx="62218">
                  <c:v>1.2443600000008851E-3</c:v>
                </c:pt>
                <c:pt idx="62219">
                  <c:v>1.2443800000008852E-3</c:v>
                </c:pt>
                <c:pt idx="62220">
                  <c:v>1.2444000000008852E-3</c:v>
                </c:pt>
                <c:pt idx="62221">
                  <c:v>1.2444200000008853E-3</c:v>
                </c:pt>
                <c:pt idx="62222">
                  <c:v>1.2444400000008854E-3</c:v>
                </c:pt>
                <c:pt idx="62223">
                  <c:v>1.2444600000008855E-3</c:v>
                </c:pt>
                <c:pt idx="62224">
                  <c:v>1.2444800000008856E-3</c:v>
                </c:pt>
                <c:pt idx="62225">
                  <c:v>1.2445000000008857E-3</c:v>
                </c:pt>
                <c:pt idx="62226">
                  <c:v>1.2445200000008858E-3</c:v>
                </c:pt>
                <c:pt idx="62227">
                  <c:v>1.2445400000008859E-3</c:v>
                </c:pt>
                <c:pt idx="62228">
                  <c:v>1.244560000000886E-3</c:v>
                </c:pt>
                <c:pt idx="62229">
                  <c:v>1.2445800000008861E-3</c:v>
                </c:pt>
                <c:pt idx="62230">
                  <c:v>1.2446000000008862E-3</c:v>
                </c:pt>
                <c:pt idx="62231">
                  <c:v>1.2446200000008863E-3</c:v>
                </c:pt>
                <c:pt idx="62232">
                  <c:v>1.2446400000008864E-3</c:v>
                </c:pt>
                <c:pt idx="62233">
                  <c:v>1.2446600000008865E-3</c:v>
                </c:pt>
                <c:pt idx="62234">
                  <c:v>1.2446800000008866E-3</c:v>
                </c:pt>
                <c:pt idx="62235">
                  <c:v>1.2447000000008867E-3</c:v>
                </c:pt>
                <c:pt idx="62236">
                  <c:v>1.2447200000008868E-3</c:v>
                </c:pt>
                <c:pt idx="62237">
                  <c:v>1.2447400000008869E-3</c:v>
                </c:pt>
                <c:pt idx="62238">
                  <c:v>1.244760000000887E-3</c:v>
                </c:pt>
                <c:pt idx="62239">
                  <c:v>1.2447800000008871E-3</c:v>
                </c:pt>
                <c:pt idx="62240">
                  <c:v>1.2448000000008872E-3</c:v>
                </c:pt>
                <c:pt idx="62241">
                  <c:v>1.2448200000008873E-3</c:v>
                </c:pt>
                <c:pt idx="62242">
                  <c:v>1.2448400000008874E-3</c:v>
                </c:pt>
                <c:pt idx="62243">
                  <c:v>1.2448600000008875E-3</c:v>
                </c:pt>
                <c:pt idx="62244">
                  <c:v>1.2448800000008876E-3</c:v>
                </c:pt>
                <c:pt idx="62245">
                  <c:v>1.2449000000008877E-3</c:v>
                </c:pt>
                <c:pt idx="62246">
                  <c:v>1.2449200000008878E-3</c:v>
                </c:pt>
                <c:pt idx="62247">
                  <c:v>1.2449400000008879E-3</c:v>
                </c:pt>
                <c:pt idx="62248">
                  <c:v>1.244960000000888E-3</c:v>
                </c:pt>
                <c:pt idx="62249">
                  <c:v>1.2449800000008881E-3</c:v>
                </c:pt>
                <c:pt idx="62250">
                  <c:v>1.2450000000008882E-3</c:v>
                </c:pt>
                <c:pt idx="62251">
                  <c:v>1.2450200000008883E-3</c:v>
                </c:pt>
                <c:pt idx="62252">
                  <c:v>1.2450400000008884E-3</c:v>
                </c:pt>
                <c:pt idx="62253">
                  <c:v>1.2450600000008885E-3</c:v>
                </c:pt>
                <c:pt idx="62254">
                  <c:v>1.2450800000008886E-3</c:v>
                </c:pt>
                <c:pt idx="62255">
                  <c:v>1.2451000000008887E-3</c:v>
                </c:pt>
                <c:pt idx="62256">
                  <c:v>1.2451200000008888E-3</c:v>
                </c:pt>
                <c:pt idx="62257">
                  <c:v>1.2451400000008889E-3</c:v>
                </c:pt>
                <c:pt idx="62258">
                  <c:v>1.245160000000889E-3</c:v>
                </c:pt>
                <c:pt idx="62259">
                  <c:v>1.2451800000008891E-3</c:v>
                </c:pt>
                <c:pt idx="62260">
                  <c:v>1.2452000000008892E-3</c:v>
                </c:pt>
                <c:pt idx="62261">
                  <c:v>1.2452200000008893E-3</c:v>
                </c:pt>
                <c:pt idx="62262">
                  <c:v>1.2452400000008894E-3</c:v>
                </c:pt>
                <c:pt idx="62263">
                  <c:v>1.2452600000008895E-3</c:v>
                </c:pt>
                <c:pt idx="62264">
                  <c:v>1.2452800000008896E-3</c:v>
                </c:pt>
                <c:pt idx="62265">
                  <c:v>1.2453000000008897E-3</c:v>
                </c:pt>
                <c:pt idx="62266">
                  <c:v>1.2453200000008898E-3</c:v>
                </c:pt>
                <c:pt idx="62267">
                  <c:v>1.2453400000008899E-3</c:v>
                </c:pt>
                <c:pt idx="62268">
                  <c:v>1.24536000000089E-3</c:v>
                </c:pt>
                <c:pt idx="62269">
                  <c:v>1.2453800000008901E-3</c:v>
                </c:pt>
                <c:pt idx="62270">
                  <c:v>1.2454000000008902E-3</c:v>
                </c:pt>
                <c:pt idx="62271">
                  <c:v>1.2454200000008903E-3</c:v>
                </c:pt>
                <c:pt idx="62272">
                  <c:v>1.2454400000008903E-3</c:v>
                </c:pt>
                <c:pt idx="62273">
                  <c:v>1.2454600000008904E-3</c:v>
                </c:pt>
                <c:pt idx="62274">
                  <c:v>1.2454800000008905E-3</c:v>
                </c:pt>
                <c:pt idx="62275">
                  <c:v>1.2455000000008906E-3</c:v>
                </c:pt>
                <c:pt idx="62276">
                  <c:v>1.2455200000008907E-3</c:v>
                </c:pt>
                <c:pt idx="62277">
                  <c:v>1.2455400000008908E-3</c:v>
                </c:pt>
                <c:pt idx="62278">
                  <c:v>1.2455600000008909E-3</c:v>
                </c:pt>
                <c:pt idx="62279">
                  <c:v>1.245580000000891E-3</c:v>
                </c:pt>
                <c:pt idx="62280">
                  <c:v>1.2456000000008911E-3</c:v>
                </c:pt>
                <c:pt idx="62281">
                  <c:v>1.2456200000008912E-3</c:v>
                </c:pt>
                <c:pt idx="62282">
                  <c:v>1.2456400000008913E-3</c:v>
                </c:pt>
                <c:pt idx="62283">
                  <c:v>1.2456600000008914E-3</c:v>
                </c:pt>
                <c:pt idx="62284">
                  <c:v>1.2456800000008915E-3</c:v>
                </c:pt>
                <c:pt idx="62285">
                  <c:v>1.2457000000008916E-3</c:v>
                </c:pt>
                <c:pt idx="62286">
                  <c:v>1.2457200000008917E-3</c:v>
                </c:pt>
                <c:pt idx="62287">
                  <c:v>1.2457400000008918E-3</c:v>
                </c:pt>
                <c:pt idx="62288">
                  <c:v>1.2457600000008919E-3</c:v>
                </c:pt>
                <c:pt idx="62289">
                  <c:v>1.245780000000892E-3</c:v>
                </c:pt>
                <c:pt idx="62290">
                  <c:v>1.2458000000008921E-3</c:v>
                </c:pt>
                <c:pt idx="62291">
                  <c:v>1.2458200000008922E-3</c:v>
                </c:pt>
                <c:pt idx="62292">
                  <c:v>1.2458400000008923E-3</c:v>
                </c:pt>
                <c:pt idx="62293">
                  <c:v>1.2458600000008924E-3</c:v>
                </c:pt>
                <c:pt idx="62294">
                  <c:v>1.2458800000008925E-3</c:v>
                </c:pt>
                <c:pt idx="62295">
                  <c:v>1.2459000000008926E-3</c:v>
                </c:pt>
                <c:pt idx="62296">
                  <c:v>1.2459200000008927E-3</c:v>
                </c:pt>
                <c:pt idx="62297">
                  <c:v>1.2459400000008928E-3</c:v>
                </c:pt>
                <c:pt idx="62298">
                  <c:v>1.2459600000008929E-3</c:v>
                </c:pt>
                <c:pt idx="62299">
                  <c:v>1.245980000000893E-3</c:v>
                </c:pt>
                <c:pt idx="62300">
                  <c:v>1.2460000000008931E-3</c:v>
                </c:pt>
                <c:pt idx="62301">
                  <c:v>1.2460200000008932E-3</c:v>
                </c:pt>
                <c:pt idx="62302">
                  <c:v>1.2460400000008933E-3</c:v>
                </c:pt>
                <c:pt idx="62303">
                  <c:v>1.2460600000008934E-3</c:v>
                </c:pt>
                <c:pt idx="62304">
                  <c:v>1.2460800000008935E-3</c:v>
                </c:pt>
                <c:pt idx="62305">
                  <c:v>1.2461000000008936E-3</c:v>
                </c:pt>
                <c:pt idx="62306">
                  <c:v>1.2461200000008937E-3</c:v>
                </c:pt>
                <c:pt idx="62307">
                  <c:v>1.2461400000008938E-3</c:v>
                </c:pt>
                <c:pt idx="62308">
                  <c:v>1.2461600000008939E-3</c:v>
                </c:pt>
                <c:pt idx="62309">
                  <c:v>1.246180000000894E-3</c:v>
                </c:pt>
                <c:pt idx="62310">
                  <c:v>1.2462000000008941E-3</c:v>
                </c:pt>
                <c:pt idx="62311">
                  <c:v>1.2462200000008942E-3</c:v>
                </c:pt>
                <c:pt idx="62312">
                  <c:v>1.2462400000008943E-3</c:v>
                </c:pt>
                <c:pt idx="62313">
                  <c:v>1.2462600000008944E-3</c:v>
                </c:pt>
                <c:pt idx="62314">
                  <c:v>1.2462800000008945E-3</c:v>
                </c:pt>
                <c:pt idx="62315">
                  <c:v>1.2463000000008946E-3</c:v>
                </c:pt>
                <c:pt idx="62316">
                  <c:v>1.2463200000008947E-3</c:v>
                </c:pt>
                <c:pt idx="62317">
                  <c:v>1.2463400000008948E-3</c:v>
                </c:pt>
                <c:pt idx="62318">
                  <c:v>1.2463600000008949E-3</c:v>
                </c:pt>
                <c:pt idx="62319">
                  <c:v>1.246380000000895E-3</c:v>
                </c:pt>
                <c:pt idx="62320">
                  <c:v>1.2464000000008951E-3</c:v>
                </c:pt>
                <c:pt idx="62321">
                  <c:v>1.2464200000008952E-3</c:v>
                </c:pt>
                <c:pt idx="62322">
                  <c:v>1.2464400000008953E-3</c:v>
                </c:pt>
                <c:pt idx="62323">
                  <c:v>1.2464600000008954E-3</c:v>
                </c:pt>
                <c:pt idx="62324">
                  <c:v>1.2464800000008954E-3</c:v>
                </c:pt>
                <c:pt idx="62325">
                  <c:v>1.2465000000008955E-3</c:v>
                </c:pt>
                <c:pt idx="62326">
                  <c:v>1.2465200000008956E-3</c:v>
                </c:pt>
                <c:pt idx="62327">
                  <c:v>1.2465400000008957E-3</c:v>
                </c:pt>
                <c:pt idx="62328">
                  <c:v>1.2465600000008958E-3</c:v>
                </c:pt>
                <c:pt idx="62329">
                  <c:v>1.2465800000008959E-3</c:v>
                </c:pt>
                <c:pt idx="62330">
                  <c:v>1.246600000000896E-3</c:v>
                </c:pt>
                <c:pt idx="62331">
                  <c:v>1.2466200000008961E-3</c:v>
                </c:pt>
                <c:pt idx="62332">
                  <c:v>1.2466400000008962E-3</c:v>
                </c:pt>
                <c:pt idx="62333">
                  <c:v>1.2466600000008963E-3</c:v>
                </c:pt>
                <c:pt idx="62334">
                  <c:v>1.2466800000008964E-3</c:v>
                </c:pt>
                <c:pt idx="62335">
                  <c:v>1.2467000000008965E-3</c:v>
                </c:pt>
                <c:pt idx="62336">
                  <c:v>1.2467200000008966E-3</c:v>
                </c:pt>
                <c:pt idx="62337">
                  <c:v>1.2467400000008967E-3</c:v>
                </c:pt>
                <c:pt idx="62338">
                  <c:v>1.2467600000008968E-3</c:v>
                </c:pt>
                <c:pt idx="62339">
                  <c:v>1.2467800000008969E-3</c:v>
                </c:pt>
                <c:pt idx="62340">
                  <c:v>1.246800000000897E-3</c:v>
                </c:pt>
                <c:pt idx="62341">
                  <c:v>1.2468200000008971E-3</c:v>
                </c:pt>
                <c:pt idx="62342">
                  <c:v>1.2468400000008972E-3</c:v>
                </c:pt>
                <c:pt idx="62343">
                  <c:v>1.2468600000008973E-3</c:v>
                </c:pt>
                <c:pt idx="62344">
                  <c:v>1.2468800000008974E-3</c:v>
                </c:pt>
                <c:pt idx="62345">
                  <c:v>1.2469000000008975E-3</c:v>
                </c:pt>
                <c:pt idx="62346">
                  <c:v>1.2469200000008976E-3</c:v>
                </c:pt>
                <c:pt idx="62347">
                  <c:v>1.2469400000008977E-3</c:v>
                </c:pt>
                <c:pt idx="62348">
                  <c:v>1.2469600000008978E-3</c:v>
                </c:pt>
                <c:pt idx="62349">
                  <c:v>1.2469800000008979E-3</c:v>
                </c:pt>
                <c:pt idx="62350">
                  <c:v>1.247000000000898E-3</c:v>
                </c:pt>
                <c:pt idx="62351">
                  <c:v>1.2470200000008981E-3</c:v>
                </c:pt>
                <c:pt idx="62352">
                  <c:v>1.2470400000008982E-3</c:v>
                </c:pt>
                <c:pt idx="62353">
                  <c:v>1.2470600000008983E-3</c:v>
                </c:pt>
                <c:pt idx="62354">
                  <c:v>1.2470800000008984E-3</c:v>
                </c:pt>
                <c:pt idx="62355">
                  <c:v>1.2471000000008985E-3</c:v>
                </c:pt>
                <c:pt idx="62356">
                  <c:v>1.2471200000008986E-3</c:v>
                </c:pt>
                <c:pt idx="62357">
                  <c:v>1.2471400000008987E-3</c:v>
                </c:pt>
                <c:pt idx="62358">
                  <c:v>1.2471600000008988E-3</c:v>
                </c:pt>
                <c:pt idx="62359">
                  <c:v>1.2471800000008989E-3</c:v>
                </c:pt>
                <c:pt idx="62360">
                  <c:v>1.247200000000899E-3</c:v>
                </c:pt>
                <c:pt idx="62361">
                  <c:v>1.2472200000008991E-3</c:v>
                </c:pt>
                <c:pt idx="62362">
                  <c:v>1.2472400000008992E-3</c:v>
                </c:pt>
                <c:pt idx="62363">
                  <c:v>1.2472600000008993E-3</c:v>
                </c:pt>
                <c:pt idx="62364">
                  <c:v>1.2472800000008994E-3</c:v>
                </c:pt>
                <c:pt idx="62365">
                  <c:v>1.2473000000008995E-3</c:v>
                </c:pt>
                <c:pt idx="62366">
                  <c:v>1.2473200000008996E-3</c:v>
                </c:pt>
                <c:pt idx="62367">
                  <c:v>1.2473400000008997E-3</c:v>
                </c:pt>
                <c:pt idx="62368">
                  <c:v>1.2473600000008998E-3</c:v>
                </c:pt>
                <c:pt idx="62369">
                  <c:v>1.2473800000008999E-3</c:v>
                </c:pt>
                <c:pt idx="62370">
                  <c:v>1.2474000000009E-3</c:v>
                </c:pt>
                <c:pt idx="62371">
                  <c:v>1.2474200000009001E-3</c:v>
                </c:pt>
                <c:pt idx="62372">
                  <c:v>1.2474400000009002E-3</c:v>
                </c:pt>
                <c:pt idx="62373">
                  <c:v>1.2474600000009003E-3</c:v>
                </c:pt>
                <c:pt idx="62374">
                  <c:v>1.2474800000009004E-3</c:v>
                </c:pt>
                <c:pt idx="62375">
                  <c:v>1.2475000000009004E-3</c:v>
                </c:pt>
                <c:pt idx="62376">
                  <c:v>1.2475200000009005E-3</c:v>
                </c:pt>
                <c:pt idx="62377">
                  <c:v>1.2475400000009006E-3</c:v>
                </c:pt>
                <c:pt idx="62378">
                  <c:v>1.2475600000009007E-3</c:v>
                </c:pt>
                <c:pt idx="62379">
                  <c:v>1.2475800000009008E-3</c:v>
                </c:pt>
                <c:pt idx="62380">
                  <c:v>1.2476000000009009E-3</c:v>
                </c:pt>
                <c:pt idx="62381">
                  <c:v>1.247620000000901E-3</c:v>
                </c:pt>
                <c:pt idx="62382">
                  <c:v>1.2476400000009011E-3</c:v>
                </c:pt>
                <c:pt idx="62383">
                  <c:v>1.2476600000009012E-3</c:v>
                </c:pt>
                <c:pt idx="62384">
                  <c:v>1.2476800000009013E-3</c:v>
                </c:pt>
                <c:pt idx="62385">
                  <c:v>1.2477000000009014E-3</c:v>
                </c:pt>
                <c:pt idx="62386">
                  <c:v>1.2477200000009015E-3</c:v>
                </c:pt>
                <c:pt idx="62387">
                  <c:v>1.2477400000009016E-3</c:v>
                </c:pt>
                <c:pt idx="62388">
                  <c:v>1.2477600000009017E-3</c:v>
                </c:pt>
                <c:pt idx="62389">
                  <c:v>1.2477800000009018E-3</c:v>
                </c:pt>
                <c:pt idx="62390">
                  <c:v>1.2478000000009019E-3</c:v>
                </c:pt>
                <c:pt idx="62391">
                  <c:v>1.247820000000902E-3</c:v>
                </c:pt>
                <c:pt idx="62392">
                  <c:v>1.2478400000009021E-3</c:v>
                </c:pt>
                <c:pt idx="62393">
                  <c:v>1.2478600000009022E-3</c:v>
                </c:pt>
                <c:pt idx="62394">
                  <c:v>1.2478800000009023E-3</c:v>
                </c:pt>
                <c:pt idx="62395">
                  <c:v>1.2479000000009024E-3</c:v>
                </c:pt>
                <c:pt idx="62396">
                  <c:v>1.2479200000009025E-3</c:v>
                </c:pt>
                <c:pt idx="62397">
                  <c:v>1.2479400000009026E-3</c:v>
                </c:pt>
                <c:pt idx="62398">
                  <c:v>1.2479600000009027E-3</c:v>
                </c:pt>
                <c:pt idx="62399">
                  <c:v>1.2479800000009028E-3</c:v>
                </c:pt>
                <c:pt idx="62400">
                  <c:v>1.2480000000009029E-3</c:v>
                </c:pt>
                <c:pt idx="62401">
                  <c:v>1.248020000000903E-3</c:v>
                </c:pt>
                <c:pt idx="62402">
                  <c:v>1.2480400000009031E-3</c:v>
                </c:pt>
                <c:pt idx="62403">
                  <c:v>1.2480600000009032E-3</c:v>
                </c:pt>
                <c:pt idx="62404">
                  <c:v>1.2480800000009033E-3</c:v>
                </c:pt>
                <c:pt idx="62405">
                  <c:v>1.2481000000009034E-3</c:v>
                </c:pt>
                <c:pt idx="62406">
                  <c:v>1.2481200000009035E-3</c:v>
                </c:pt>
                <c:pt idx="62407">
                  <c:v>1.2481400000009036E-3</c:v>
                </c:pt>
                <c:pt idx="62408">
                  <c:v>1.2481600000009037E-3</c:v>
                </c:pt>
                <c:pt idx="62409">
                  <c:v>1.2481800000009038E-3</c:v>
                </c:pt>
                <c:pt idx="62410">
                  <c:v>1.2482000000009039E-3</c:v>
                </c:pt>
                <c:pt idx="62411">
                  <c:v>1.248220000000904E-3</c:v>
                </c:pt>
                <c:pt idx="62412">
                  <c:v>1.2482400000009041E-3</c:v>
                </c:pt>
                <c:pt idx="62413">
                  <c:v>1.2482600000009042E-3</c:v>
                </c:pt>
                <c:pt idx="62414">
                  <c:v>1.2482800000009043E-3</c:v>
                </c:pt>
                <c:pt idx="62415">
                  <c:v>1.2483000000009044E-3</c:v>
                </c:pt>
                <c:pt idx="62416">
                  <c:v>1.2483200000009045E-3</c:v>
                </c:pt>
                <c:pt idx="62417">
                  <c:v>1.2483400000009046E-3</c:v>
                </c:pt>
                <c:pt idx="62418">
                  <c:v>1.2483600000009047E-3</c:v>
                </c:pt>
                <c:pt idx="62419">
                  <c:v>1.2483800000009048E-3</c:v>
                </c:pt>
                <c:pt idx="62420">
                  <c:v>1.2484000000009049E-3</c:v>
                </c:pt>
                <c:pt idx="62421">
                  <c:v>1.248420000000905E-3</c:v>
                </c:pt>
                <c:pt idx="62422">
                  <c:v>1.2484400000009051E-3</c:v>
                </c:pt>
                <c:pt idx="62423">
                  <c:v>1.2484600000009052E-3</c:v>
                </c:pt>
                <c:pt idx="62424">
                  <c:v>1.2484800000009053E-3</c:v>
                </c:pt>
                <c:pt idx="62425">
                  <c:v>1.2485000000009054E-3</c:v>
                </c:pt>
                <c:pt idx="62426">
                  <c:v>1.2485200000009055E-3</c:v>
                </c:pt>
                <c:pt idx="62427">
                  <c:v>1.2485400000009055E-3</c:v>
                </c:pt>
                <c:pt idx="62428">
                  <c:v>1.2485600000009056E-3</c:v>
                </c:pt>
                <c:pt idx="62429">
                  <c:v>1.2485800000009057E-3</c:v>
                </c:pt>
                <c:pt idx="62430">
                  <c:v>1.2486000000009058E-3</c:v>
                </c:pt>
                <c:pt idx="62431">
                  <c:v>1.2486200000009059E-3</c:v>
                </c:pt>
                <c:pt idx="62432">
                  <c:v>1.248640000000906E-3</c:v>
                </c:pt>
                <c:pt idx="62433">
                  <c:v>1.2486600000009061E-3</c:v>
                </c:pt>
                <c:pt idx="62434">
                  <c:v>1.2486800000009062E-3</c:v>
                </c:pt>
                <c:pt idx="62435">
                  <c:v>1.2487000000009063E-3</c:v>
                </c:pt>
                <c:pt idx="62436">
                  <c:v>1.2487200000009064E-3</c:v>
                </c:pt>
                <c:pt idx="62437">
                  <c:v>1.2487400000009065E-3</c:v>
                </c:pt>
                <c:pt idx="62438">
                  <c:v>1.2487600000009066E-3</c:v>
                </c:pt>
                <c:pt idx="62439">
                  <c:v>1.2487800000009067E-3</c:v>
                </c:pt>
                <c:pt idx="62440">
                  <c:v>1.2488000000009068E-3</c:v>
                </c:pt>
                <c:pt idx="62441">
                  <c:v>1.2488200000009069E-3</c:v>
                </c:pt>
                <c:pt idx="62442">
                  <c:v>1.248840000000907E-3</c:v>
                </c:pt>
                <c:pt idx="62443">
                  <c:v>1.2488600000009071E-3</c:v>
                </c:pt>
                <c:pt idx="62444">
                  <c:v>1.2488800000009072E-3</c:v>
                </c:pt>
                <c:pt idx="62445">
                  <c:v>1.2489000000009073E-3</c:v>
                </c:pt>
                <c:pt idx="62446">
                  <c:v>1.2489200000009074E-3</c:v>
                </c:pt>
                <c:pt idx="62447">
                  <c:v>1.2489400000009075E-3</c:v>
                </c:pt>
                <c:pt idx="62448">
                  <c:v>1.2489600000009076E-3</c:v>
                </c:pt>
                <c:pt idx="62449">
                  <c:v>1.2489800000009077E-3</c:v>
                </c:pt>
                <c:pt idx="62450">
                  <c:v>1.2490000000009078E-3</c:v>
                </c:pt>
                <c:pt idx="62451">
                  <c:v>1.2490200000009079E-3</c:v>
                </c:pt>
                <c:pt idx="62452">
                  <c:v>1.249040000000908E-3</c:v>
                </c:pt>
                <c:pt idx="62453">
                  <c:v>1.2490600000009081E-3</c:v>
                </c:pt>
                <c:pt idx="62454">
                  <c:v>1.2490800000009082E-3</c:v>
                </c:pt>
                <c:pt idx="62455">
                  <c:v>1.2491000000009083E-3</c:v>
                </c:pt>
                <c:pt idx="62456">
                  <c:v>1.2491200000009084E-3</c:v>
                </c:pt>
                <c:pt idx="62457">
                  <c:v>1.2491400000009085E-3</c:v>
                </c:pt>
                <c:pt idx="62458">
                  <c:v>1.2491600000009086E-3</c:v>
                </c:pt>
                <c:pt idx="62459">
                  <c:v>1.2491800000009087E-3</c:v>
                </c:pt>
                <c:pt idx="62460">
                  <c:v>1.2492000000009088E-3</c:v>
                </c:pt>
                <c:pt idx="62461">
                  <c:v>1.2492200000009089E-3</c:v>
                </c:pt>
                <c:pt idx="62462">
                  <c:v>1.249240000000909E-3</c:v>
                </c:pt>
                <c:pt idx="62463">
                  <c:v>1.2492600000009091E-3</c:v>
                </c:pt>
                <c:pt idx="62464">
                  <c:v>1.2492800000009092E-3</c:v>
                </c:pt>
                <c:pt idx="62465">
                  <c:v>1.2493000000009093E-3</c:v>
                </c:pt>
                <c:pt idx="62466">
                  <c:v>1.2493200000009094E-3</c:v>
                </c:pt>
                <c:pt idx="62467">
                  <c:v>1.2493400000009095E-3</c:v>
                </c:pt>
                <c:pt idx="62468">
                  <c:v>1.2493600000009096E-3</c:v>
                </c:pt>
                <c:pt idx="62469">
                  <c:v>1.2493800000009097E-3</c:v>
                </c:pt>
                <c:pt idx="62470">
                  <c:v>1.2494000000009098E-3</c:v>
                </c:pt>
                <c:pt idx="62471">
                  <c:v>1.2494200000009099E-3</c:v>
                </c:pt>
                <c:pt idx="62472">
                  <c:v>1.24944000000091E-3</c:v>
                </c:pt>
                <c:pt idx="62473">
                  <c:v>1.2494600000009101E-3</c:v>
                </c:pt>
                <c:pt idx="62474">
                  <c:v>1.2494800000009102E-3</c:v>
                </c:pt>
                <c:pt idx="62475">
                  <c:v>1.2495000000009103E-3</c:v>
                </c:pt>
                <c:pt idx="62476">
                  <c:v>1.2495200000009104E-3</c:v>
                </c:pt>
                <c:pt idx="62477">
                  <c:v>1.2495400000009105E-3</c:v>
                </c:pt>
                <c:pt idx="62478">
                  <c:v>1.2495600000009105E-3</c:v>
                </c:pt>
                <c:pt idx="62479">
                  <c:v>1.2495800000009106E-3</c:v>
                </c:pt>
                <c:pt idx="62480">
                  <c:v>1.2496000000009107E-3</c:v>
                </c:pt>
                <c:pt idx="62481">
                  <c:v>1.2496200000009108E-3</c:v>
                </c:pt>
                <c:pt idx="62482">
                  <c:v>1.2496400000009109E-3</c:v>
                </c:pt>
                <c:pt idx="62483">
                  <c:v>1.249660000000911E-3</c:v>
                </c:pt>
                <c:pt idx="62484">
                  <c:v>1.2496800000009111E-3</c:v>
                </c:pt>
                <c:pt idx="62485">
                  <c:v>1.2497000000009112E-3</c:v>
                </c:pt>
                <c:pt idx="62486">
                  <c:v>1.2497200000009113E-3</c:v>
                </c:pt>
                <c:pt idx="62487">
                  <c:v>1.2497400000009114E-3</c:v>
                </c:pt>
                <c:pt idx="62488">
                  <c:v>1.2497600000009115E-3</c:v>
                </c:pt>
                <c:pt idx="62489">
                  <c:v>1.2497800000009116E-3</c:v>
                </c:pt>
                <c:pt idx="62490">
                  <c:v>1.2498000000009117E-3</c:v>
                </c:pt>
                <c:pt idx="62491">
                  <c:v>1.2498200000009118E-3</c:v>
                </c:pt>
                <c:pt idx="62492">
                  <c:v>1.2498400000009119E-3</c:v>
                </c:pt>
                <c:pt idx="62493">
                  <c:v>1.249860000000912E-3</c:v>
                </c:pt>
                <c:pt idx="62494">
                  <c:v>1.2498800000009121E-3</c:v>
                </c:pt>
                <c:pt idx="62495">
                  <c:v>1.2499000000009122E-3</c:v>
                </c:pt>
                <c:pt idx="62496">
                  <c:v>1.2499200000009123E-3</c:v>
                </c:pt>
                <c:pt idx="62497">
                  <c:v>1.2499400000009124E-3</c:v>
                </c:pt>
                <c:pt idx="62498">
                  <c:v>1.2499600000009125E-3</c:v>
                </c:pt>
                <c:pt idx="62499">
                  <c:v>1.2499800000009126E-3</c:v>
                </c:pt>
                <c:pt idx="62500">
                  <c:v>1.2500000000009127E-3</c:v>
                </c:pt>
                <c:pt idx="62501">
                  <c:v>1.2500200000009128E-3</c:v>
                </c:pt>
                <c:pt idx="62502">
                  <c:v>1.2500400000009129E-3</c:v>
                </c:pt>
                <c:pt idx="62503">
                  <c:v>1.250060000000913E-3</c:v>
                </c:pt>
                <c:pt idx="62504">
                  <c:v>1.2500800000009131E-3</c:v>
                </c:pt>
                <c:pt idx="62505">
                  <c:v>1.2501000000009132E-3</c:v>
                </c:pt>
                <c:pt idx="62506">
                  <c:v>1.2501200000009133E-3</c:v>
                </c:pt>
                <c:pt idx="62507">
                  <c:v>1.2501400000009134E-3</c:v>
                </c:pt>
                <c:pt idx="62508">
                  <c:v>1.2501600000009135E-3</c:v>
                </c:pt>
                <c:pt idx="62509">
                  <c:v>1.2501800000009136E-3</c:v>
                </c:pt>
                <c:pt idx="62510">
                  <c:v>1.2502000000009137E-3</c:v>
                </c:pt>
                <c:pt idx="62511">
                  <c:v>1.2502200000009138E-3</c:v>
                </c:pt>
                <c:pt idx="62512">
                  <c:v>1.2502400000009139E-3</c:v>
                </c:pt>
                <c:pt idx="62513">
                  <c:v>1.250260000000914E-3</c:v>
                </c:pt>
                <c:pt idx="62514">
                  <c:v>1.2502800000009141E-3</c:v>
                </c:pt>
                <c:pt idx="62515">
                  <c:v>1.2503000000009142E-3</c:v>
                </c:pt>
                <c:pt idx="62516">
                  <c:v>1.2503200000009143E-3</c:v>
                </c:pt>
                <c:pt idx="62517">
                  <c:v>1.2503400000009144E-3</c:v>
                </c:pt>
                <c:pt idx="62518">
                  <c:v>1.2503600000009145E-3</c:v>
                </c:pt>
                <c:pt idx="62519">
                  <c:v>1.2503800000009146E-3</c:v>
                </c:pt>
                <c:pt idx="62520">
                  <c:v>1.2504000000009147E-3</c:v>
                </c:pt>
                <c:pt idx="62521">
                  <c:v>1.2504200000009148E-3</c:v>
                </c:pt>
                <c:pt idx="62522">
                  <c:v>1.2504400000009149E-3</c:v>
                </c:pt>
                <c:pt idx="62523">
                  <c:v>1.250460000000915E-3</c:v>
                </c:pt>
                <c:pt idx="62524">
                  <c:v>1.2504800000009151E-3</c:v>
                </c:pt>
                <c:pt idx="62525">
                  <c:v>1.2505000000009152E-3</c:v>
                </c:pt>
                <c:pt idx="62526">
                  <c:v>1.2505200000009153E-3</c:v>
                </c:pt>
                <c:pt idx="62527">
                  <c:v>1.2505400000009154E-3</c:v>
                </c:pt>
                <c:pt idx="62528">
                  <c:v>1.2505600000009155E-3</c:v>
                </c:pt>
                <c:pt idx="62529">
                  <c:v>1.2505800000009156E-3</c:v>
                </c:pt>
                <c:pt idx="62530">
                  <c:v>1.2506000000009156E-3</c:v>
                </c:pt>
                <c:pt idx="62531">
                  <c:v>1.2506200000009157E-3</c:v>
                </c:pt>
                <c:pt idx="62532">
                  <c:v>1.2506400000009158E-3</c:v>
                </c:pt>
                <c:pt idx="62533">
                  <c:v>1.2506600000009159E-3</c:v>
                </c:pt>
                <c:pt idx="62534">
                  <c:v>1.250680000000916E-3</c:v>
                </c:pt>
                <c:pt idx="62535">
                  <c:v>1.2507000000009161E-3</c:v>
                </c:pt>
                <c:pt idx="62536">
                  <c:v>1.2507200000009162E-3</c:v>
                </c:pt>
                <c:pt idx="62537">
                  <c:v>1.2507400000009163E-3</c:v>
                </c:pt>
                <c:pt idx="62538">
                  <c:v>1.2507600000009164E-3</c:v>
                </c:pt>
                <c:pt idx="62539">
                  <c:v>1.2507800000009165E-3</c:v>
                </c:pt>
                <c:pt idx="62540">
                  <c:v>1.2508000000009166E-3</c:v>
                </c:pt>
                <c:pt idx="62541">
                  <c:v>1.2508200000009167E-3</c:v>
                </c:pt>
                <c:pt idx="62542">
                  <c:v>1.2508400000009168E-3</c:v>
                </c:pt>
                <c:pt idx="62543">
                  <c:v>1.2508600000009169E-3</c:v>
                </c:pt>
                <c:pt idx="62544">
                  <c:v>1.250880000000917E-3</c:v>
                </c:pt>
                <c:pt idx="62545">
                  <c:v>1.2509000000009171E-3</c:v>
                </c:pt>
                <c:pt idx="62546">
                  <c:v>1.2509200000009172E-3</c:v>
                </c:pt>
                <c:pt idx="62547">
                  <c:v>1.2509400000009173E-3</c:v>
                </c:pt>
                <c:pt idx="62548">
                  <c:v>1.2509600000009174E-3</c:v>
                </c:pt>
                <c:pt idx="62549">
                  <c:v>1.2509800000009175E-3</c:v>
                </c:pt>
                <c:pt idx="62550">
                  <c:v>1.2510000000009176E-3</c:v>
                </c:pt>
                <c:pt idx="62551">
                  <c:v>1.2510200000009177E-3</c:v>
                </c:pt>
                <c:pt idx="62552">
                  <c:v>1.2510400000009178E-3</c:v>
                </c:pt>
                <c:pt idx="62553">
                  <c:v>1.2510600000009179E-3</c:v>
                </c:pt>
                <c:pt idx="62554">
                  <c:v>1.251080000000918E-3</c:v>
                </c:pt>
                <c:pt idx="62555">
                  <c:v>1.2511000000009181E-3</c:v>
                </c:pt>
                <c:pt idx="62556">
                  <c:v>1.2511200000009182E-3</c:v>
                </c:pt>
                <c:pt idx="62557">
                  <c:v>1.2511400000009183E-3</c:v>
                </c:pt>
                <c:pt idx="62558">
                  <c:v>1.2511600000009184E-3</c:v>
                </c:pt>
                <c:pt idx="62559">
                  <c:v>1.2511800000009185E-3</c:v>
                </c:pt>
                <c:pt idx="62560">
                  <c:v>1.2512000000009186E-3</c:v>
                </c:pt>
                <c:pt idx="62561">
                  <c:v>1.2512200000009187E-3</c:v>
                </c:pt>
                <c:pt idx="62562">
                  <c:v>1.2512400000009188E-3</c:v>
                </c:pt>
                <c:pt idx="62563">
                  <c:v>1.2512600000009189E-3</c:v>
                </c:pt>
                <c:pt idx="62564">
                  <c:v>1.251280000000919E-3</c:v>
                </c:pt>
                <c:pt idx="62565">
                  <c:v>1.2513000000009191E-3</c:v>
                </c:pt>
                <c:pt idx="62566">
                  <c:v>1.2513200000009192E-3</c:v>
                </c:pt>
                <c:pt idx="62567">
                  <c:v>1.2513400000009193E-3</c:v>
                </c:pt>
                <c:pt idx="62568">
                  <c:v>1.2513600000009194E-3</c:v>
                </c:pt>
                <c:pt idx="62569">
                  <c:v>1.2513800000009195E-3</c:v>
                </c:pt>
                <c:pt idx="62570">
                  <c:v>1.2514000000009196E-3</c:v>
                </c:pt>
                <c:pt idx="62571">
                  <c:v>1.2514200000009197E-3</c:v>
                </c:pt>
                <c:pt idx="62572">
                  <c:v>1.2514400000009198E-3</c:v>
                </c:pt>
                <c:pt idx="62573">
                  <c:v>1.2514600000009199E-3</c:v>
                </c:pt>
                <c:pt idx="62574">
                  <c:v>1.25148000000092E-3</c:v>
                </c:pt>
                <c:pt idx="62575">
                  <c:v>1.2515000000009201E-3</c:v>
                </c:pt>
                <c:pt idx="62576">
                  <c:v>1.2515200000009202E-3</c:v>
                </c:pt>
                <c:pt idx="62577">
                  <c:v>1.2515400000009203E-3</c:v>
                </c:pt>
                <c:pt idx="62578">
                  <c:v>1.2515600000009204E-3</c:v>
                </c:pt>
                <c:pt idx="62579">
                  <c:v>1.2515800000009205E-3</c:v>
                </c:pt>
                <c:pt idx="62580">
                  <c:v>1.2516000000009206E-3</c:v>
                </c:pt>
                <c:pt idx="62581">
                  <c:v>1.2516200000009207E-3</c:v>
                </c:pt>
                <c:pt idx="62582">
                  <c:v>1.2516400000009207E-3</c:v>
                </c:pt>
                <c:pt idx="62583">
                  <c:v>1.2516600000009208E-3</c:v>
                </c:pt>
                <c:pt idx="62584">
                  <c:v>1.2516800000009209E-3</c:v>
                </c:pt>
                <c:pt idx="62585">
                  <c:v>1.251700000000921E-3</c:v>
                </c:pt>
                <c:pt idx="62586">
                  <c:v>1.2517200000009211E-3</c:v>
                </c:pt>
                <c:pt idx="62587">
                  <c:v>1.2517400000009212E-3</c:v>
                </c:pt>
                <c:pt idx="62588">
                  <c:v>1.2517600000009213E-3</c:v>
                </c:pt>
                <c:pt idx="62589">
                  <c:v>1.2517800000009214E-3</c:v>
                </c:pt>
                <c:pt idx="62590">
                  <c:v>1.2518000000009215E-3</c:v>
                </c:pt>
                <c:pt idx="62591">
                  <c:v>1.2518200000009216E-3</c:v>
                </c:pt>
                <c:pt idx="62592">
                  <c:v>1.2518400000009217E-3</c:v>
                </c:pt>
                <c:pt idx="62593">
                  <c:v>1.2518600000009218E-3</c:v>
                </c:pt>
                <c:pt idx="62594">
                  <c:v>1.2518800000009219E-3</c:v>
                </c:pt>
                <c:pt idx="62595">
                  <c:v>1.251900000000922E-3</c:v>
                </c:pt>
                <c:pt idx="62596">
                  <c:v>1.2519200000009221E-3</c:v>
                </c:pt>
                <c:pt idx="62597">
                  <c:v>1.2519400000009222E-3</c:v>
                </c:pt>
                <c:pt idx="62598">
                  <c:v>1.2519600000009223E-3</c:v>
                </c:pt>
                <c:pt idx="62599">
                  <c:v>1.2519800000009224E-3</c:v>
                </c:pt>
                <c:pt idx="62600">
                  <c:v>1.2520000000009225E-3</c:v>
                </c:pt>
                <c:pt idx="62601">
                  <c:v>1.2520200000009226E-3</c:v>
                </c:pt>
                <c:pt idx="62602">
                  <c:v>1.2520400000009227E-3</c:v>
                </c:pt>
                <c:pt idx="62603">
                  <c:v>1.2520600000009228E-3</c:v>
                </c:pt>
                <c:pt idx="62604">
                  <c:v>1.2520800000009229E-3</c:v>
                </c:pt>
                <c:pt idx="62605">
                  <c:v>1.252100000000923E-3</c:v>
                </c:pt>
                <c:pt idx="62606">
                  <c:v>1.2521200000009231E-3</c:v>
                </c:pt>
                <c:pt idx="62607">
                  <c:v>1.2521400000009232E-3</c:v>
                </c:pt>
                <c:pt idx="62608">
                  <c:v>1.2521600000009233E-3</c:v>
                </c:pt>
                <c:pt idx="62609">
                  <c:v>1.2521800000009234E-3</c:v>
                </c:pt>
                <c:pt idx="62610">
                  <c:v>1.2522000000009235E-3</c:v>
                </c:pt>
                <c:pt idx="62611">
                  <c:v>1.2522200000009236E-3</c:v>
                </c:pt>
                <c:pt idx="62612">
                  <c:v>1.2522400000009237E-3</c:v>
                </c:pt>
                <c:pt idx="62613">
                  <c:v>1.2522600000009238E-3</c:v>
                </c:pt>
                <c:pt idx="62614">
                  <c:v>1.2522800000009239E-3</c:v>
                </c:pt>
                <c:pt idx="62615">
                  <c:v>1.252300000000924E-3</c:v>
                </c:pt>
                <c:pt idx="62616">
                  <c:v>1.2523200000009241E-3</c:v>
                </c:pt>
                <c:pt idx="62617">
                  <c:v>1.2523400000009242E-3</c:v>
                </c:pt>
                <c:pt idx="62618">
                  <c:v>1.2523600000009243E-3</c:v>
                </c:pt>
                <c:pt idx="62619">
                  <c:v>1.2523800000009244E-3</c:v>
                </c:pt>
                <c:pt idx="62620">
                  <c:v>1.2524000000009245E-3</c:v>
                </c:pt>
                <c:pt idx="62621">
                  <c:v>1.2524200000009246E-3</c:v>
                </c:pt>
                <c:pt idx="62622">
                  <c:v>1.2524400000009247E-3</c:v>
                </c:pt>
                <c:pt idx="62623">
                  <c:v>1.2524600000009248E-3</c:v>
                </c:pt>
                <c:pt idx="62624">
                  <c:v>1.2524800000009249E-3</c:v>
                </c:pt>
                <c:pt idx="62625">
                  <c:v>1.252500000000925E-3</c:v>
                </c:pt>
                <c:pt idx="62626">
                  <c:v>1.2525200000009251E-3</c:v>
                </c:pt>
                <c:pt idx="62627">
                  <c:v>1.2525400000009252E-3</c:v>
                </c:pt>
                <c:pt idx="62628">
                  <c:v>1.2525600000009253E-3</c:v>
                </c:pt>
                <c:pt idx="62629">
                  <c:v>1.2525800000009254E-3</c:v>
                </c:pt>
                <c:pt idx="62630">
                  <c:v>1.2526000000009255E-3</c:v>
                </c:pt>
                <c:pt idx="62631">
                  <c:v>1.2526200000009256E-3</c:v>
                </c:pt>
                <c:pt idx="62632">
                  <c:v>1.2526400000009257E-3</c:v>
                </c:pt>
                <c:pt idx="62633">
                  <c:v>1.2526600000009257E-3</c:v>
                </c:pt>
                <c:pt idx="62634">
                  <c:v>1.2526800000009258E-3</c:v>
                </c:pt>
                <c:pt idx="62635">
                  <c:v>1.2527000000009259E-3</c:v>
                </c:pt>
                <c:pt idx="62636">
                  <c:v>1.252720000000926E-3</c:v>
                </c:pt>
                <c:pt idx="62637">
                  <c:v>1.2527400000009261E-3</c:v>
                </c:pt>
                <c:pt idx="62638">
                  <c:v>1.2527600000009262E-3</c:v>
                </c:pt>
                <c:pt idx="62639">
                  <c:v>1.2527800000009263E-3</c:v>
                </c:pt>
                <c:pt idx="62640">
                  <c:v>1.2528000000009264E-3</c:v>
                </c:pt>
                <c:pt idx="62641">
                  <c:v>1.2528200000009265E-3</c:v>
                </c:pt>
                <c:pt idx="62642">
                  <c:v>1.2528400000009266E-3</c:v>
                </c:pt>
                <c:pt idx="62643">
                  <c:v>1.2528600000009267E-3</c:v>
                </c:pt>
                <c:pt idx="62644">
                  <c:v>1.2528800000009268E-3</c:v>
                </c:pt>
                <c:pt idx="62645">
                  <c:v>1.2529000000009269E-3</c:v>
                </c:pt>
                <c:pt idx="62646">
                  <c:v>1.252920000000927E-3</c:v>
                </c:pt>
                <c:pt idx="62647">
                  <c:v>1.2529400000009271E-3</c:v>
                </c:pt>
                <c:pt idx="62648">
                  <c:v>1.2529600000009272E-3</c:v>
                </c:pt>
                <c:pt idx="62649">
                  <c:v>1.2529800000009273E-3</c:v>
                </c:pt>
                <c:pt idx="62650">
                  <c:v>1.2530000000009274E-3</c:v>
                </c:pt>
                <c:pt idx="62651">
                  <c:v>1.2530200000009275E-3</c:v>
                </c:pt>
                <c:pt idx="62652">
                  <c:v>1.2530400000009276E-3</c:v>
                </c:pt>
                <c:pt idx="62653">
                  <c:v>1.2530600000009277E-3</c:v>
                </c:pt>
                <c:pt idx="62654">
                  <c:v>1.2530800000009278E-3</c:v>
                </c:pt>
                <c:pt idx="62655">
                  <c:v>1.2531000000009279E-3</c:v>
                </c:pt>
                <c:pt idx="62656">
                  <c:v>1.253120000000928E-3</c:v>
                </c:pt>
                <c:pt idx="62657">
                  <c:v>1.2531400000009281E-3</c:v>
                </c:pt>
                <c:pt idx="62658">
                  <c:v>1.2531600000009282E-3</c:v>
                </c:pt>
                <c:pt idx="62659">
                  <c:v>1.2531800000009283E-3</c:v>
                </c:pt>
                <c:pt idx="62660">
                  <c:v>1.2532000000009284E-3</c:v>
                </c:pt>
                <c:pt idx="62661">
                  <c:v>1.2532200000009285E-3</c:v>
                </c:pt>
                <c:pt idx="62662">
                  <c:v>1.2532400000009286E-3</c:v>
                </c:pt>
                <c:pt idx="62663">
                  <c:v>1.2532600000009287E-3</c:v>
                </c:pt>
                <c:pt idx="62664">
                  <c:v>1.2532800000009288E-3</c:v>
                </c:pt>
                <c:pt idx="62665">
                  <c:v>1.2533000000009289E-3</c:v>
                </c:pt>
                <c:pt idx="62666">
                  <c:v>1.253320000000929E-3</c:v>
                </c:pt>
                <c:pt idx="62667">
                  <c:v>1.2533400000009291E-3</c:v>
                </c:pt>
                <c:pt idx="62668">
                  <c:v>1.2533600000009292E-3</c:v>
                </c:pt>
                <c:pt idx="62669">
                  <c:v>1.2533800000009293E-3</c:v>
                </c:pt>
                <c:pt idx="62670">
                  <c:v>1.2534000000009294E-3</c:v>
                </c:pt>
                <c:pt idx="62671">
                  <c:v>1.2534200000009295E-3</c:v>
                </c:pt>
                <c:pt idx="62672">
                  <c:v>1.2534400000009296E-3</c:v>
                </c:pt>
                <c:pt idx="62673">
                  <c:v>1.2534600000009297E-3</c:v>
                </c:pt>
                <c:pt idx="62674">
                  <c:v>1.2534800000009298E-3</c:v>
                </c:pt>
                <c:pt idx="62675">
                  <c:v>1.2535000000009299E-3</c:v>
                </c:pt>
                <c:pt idx="62676">
                  <c:v>1.25352000000093E-3</c:v>
                </c:pt>
                <c:pt idx="62677">
                  <c:v>1.2535400000009301E-3</c:v>
                </c:pt>
                <c:pt idx="62678">
                  <c:v>1.2535600000009302E-3</c:v>
                </c:pt>
                <c:pt idx="62679">
                  <c:v>1.2535800000009303E-3</c:v>
                </c:pt>
                <c:pt idx="62680">
                  <c:v>1.2536000000009304E-3</c:v>
                </c:pt>
                <c:pt idx="62681">
                  <c:v>1.2536200000009305E-3</c:v>
                </c:pt>
                <c:pt idx="62682">
                  <c:v>1.2536400000009306E-3</c:v>
                </c:pt>
                <c:pt idx="62683">
                  <c:v>1.2536600000009307E-3</c:v>
                </c:pt>
                <c:pt idx="62684">
                  <c:v>1.2536800000009308E-3</c:v>
                </c:pt>
                <c:pt idx="62685">
                  <c:v>1.2537000000009308E-3</c:v>
                </c:pt>
                <c:pt idx="62686">
                  <c:v>1.2537200000009309E-3</c:v>
                </c:pt>
                <c:pt idx="62687">
                  <c:v>1.253740000000931E-3</c:v>
                </c:pt>
                <c:pt idx="62688">
                  <c:v>1.2537600000009311E-3</c:v>
                </c:pt>
                <c:pt idx="62689">
                  <c:v>1.2537800000009312E-3</c:v>
                </c:pt>
                <c:pt idx="62690">
                  <c:v>1.2538000000009313E-3</c:v>
                </c:pt>
                <c:pt idx="62691">
                  <c:v>1.2538200000009314E-3</c:v>
                </c:pt>
                <c:pt idx="62692">
                  <c:v>1.2538400000009315E-3</c:v>
                </c:pt>
                <c:pt idx="62693">
                  <c:v>1.2538600000009316E-3</c:v>
                </c:pt>
                <c:pt idx="62694">
                  <c:v>1.2538800000009317E-3</c:v>
                </c:pt>
                <c:pt idx="62695">
                  <c:v>1.2539000000009318E-3</c:v>
                </c:pt>
                <c:pt idx="62696">
                  <c:v>1.2539200000009319E-3</c:v>
                </c:pt>
                <c:pt idx="62697">
                  <c:v>1.253940000000932E-3</c:v>
                </c:pt>
                <c:pt idx="62698">
                  <c:v>1.2539600000009321E-3</c:v>
                </c:pt>
                <c:pt idx="62699">
                  <c:v>1.2539800000009322E-3</c:v>
                </c:pt>
                <c:pt idx="62700">
                  <c:v>1.2540000000009323E-3</c:v>
                </c:pt>
                <c:pt idx="62701">
                  <c:v>1.2540200000009324E-3</c:v>
                </c:pt>
                <c:pt idx="62702">
                  <c:v>1.2540400000009325E-3</c:v>
                </c:pt>
                <c:pt idx="62703">
                  <c:v>1.2540600000009326E-3</c:v>
                </c:pt>
                <c:pt idx="62704">
                  <c:v>1.2540800000009327E-3</c:v>
                </c:pt>
                <c:pt idx="62705">
                  <c:v>1.2541000000009328E-3</c:v>
                </c:pt>
                <c:pt idx="62706">
                  <c:v>1.2541200000009329E-3</c:v>
                </c:pt>
                <c:pt idx="62707">
                  <c:v>1.254140000000933E-3</c:v>
                </c:pt>
                <c:pt idx="62708">
                  <c:v>1.2541600000009331E-3</c:v>
                </c:pt>
                <c:pt idx="62709">
                  <c:v>1.2541800000009332E-3</c:v>
                </c:pt>
                <c:pt idx="62710">
                  <c:v>1.2542000000009333E-3</c:v>
                </c:pt>
                <c:pt idx="62711">
                  <c:v>1.2542200000009334E-3</c:v>
                </c:pt>
                <c:pt idx="62712">
                  <c:v>1.2542400000009335E-3</c:v>
                </c:pt>
                <c:pt idx="62713">
                  <c:v>1.2542600000009336E-3</c:v>
                </c:pt>
                <c:pt idx="62714">
                  <c:v>1.2542800000009337E-3</c:v>
                </c:pt>
                <c:pt idx="62715">
                  <c:v>1.2543000000009338E-3</c:v>
                </c:pt>
                <c:pt idx="62716">
                  <c:v>1.2543200000009339E-3</c:v>
                </c:pt>
                <c:pt idx="62717">
                  <c:v>1.254340000000934E-3</c:v>
                </c:pt>
                <c:pt idx="62718">
                  <c:v>1.2543600000009341E-3</c:v>
                </c:pt>
                <c:pt idx="62719">
                  <c:v>1.2543800000009342E-3</c:v>
                </c:pt>
                <c:pt idx="62720">
                  <c:v>1.2544000000009343E-3</c:v>
                </c:pt>
                <c:pt idx="62721">
                  <c:v>1.2544200000009344E-3</c:v>
                </c:pt>
                <c:pt idx="62722">
                  <c:v>1.2544400000009345E-3</c:v>
                </c:pt>
                <c:pt idx="62723">
                  <c:v>1.2544600000009346E-3</c:v>
                </c:pt>
                <c:pt idx="62724">
                  <c:v>1.2544800000009347E-3</c:v>
                </c:pt>
                <c:pt idx="62725">
                  <c:v>1.2545000000009348E-3</c:v>
                </c:pt>
                <c:pt idx="62726">
                  <c:v>1.2545200000009349E-3</c:v>
                </c:pt>
                <c:pt idx="62727">
                  <c:v>1.254540000000935E-3</c:v>
                </c:pt>
                <c:pt idx="62728">
                  <c:v>1.2545600000009351E-3</c:v>
                </c:pt>
                <c:pt idx="62729">
                  <c:v>1.2545800000009352E-3</c:v>
                </c:pt>
                <c:pt idx="62730">
                  <c:v>1.2546000000009353E-3</c:v>
                </c:pt>
                <c:pt idx="62731">
                  <c:v>1.2546200000009354E-3</c:v>
                </c:pt>
                <c:pt idx="62732">
                  <c:v>1.2546400000009355E-3</c:v>
                </c:pt>
                <c:pt idx="62733">
                  <c:v>1.2546600000009356E-3</c:v>
                </c:pt>
                <c:pt idx="62734">
                  <c:v>1.2546800000009357E-3</c:v>
                </c:pt>
                <c:pt idx="62735">
                  <c:v>1.2547000000009358E-3</c:v>
                </c:pt>
                <c:pt idx="62736">
                  <c:v>1.2547200000009359E-3</c:v>
                </c:pt>
                <c:pt idx="62737">
                  <c:v>1.2547400000009359E-3</c:v>
                </c:pt>
                <c:pt idx="62738">
                  <c:v>1.254760000000936E-3</c:v>
                </c:pt>
                <c:pt idx="62739">
                  <c:v>1.2547800000009361E-3</c:v>
                </c:pt>
                <c:pt idx="62740">
                  <c:v>1.2548000000009362E-3</c:v>
                </c:pt>
                <c:pt idx="62741">
                  <c:v>1.2548200000009363E-3</c:v>
                </c:pt>
                <c:pt idx="62742">
                  <c:v>1.2548400000009364E-3</c:v>
                </c:pt>
                <c:pt idx="62743">
                  <c:v>1.2548600000009365E-3</c:v>
                </c:pt>
                <c:pt idx="62744">
                  <c:v>1.2548800000009366E-3</c:v>
                </c:pt>
                <c:pt idx="62745">
                  <c:v>1.2549000000009367E-3</c:v>
                </c:pt>
                <c:pt idx="62746">
                  <c:v>1.2549200000009368E-3</c:v>
                </c:pt>
                <c:pt idx="62747">
                  <c:v>1.2549400000009369E-3</c:v>
                </c:pt>
                <c:pt idx="62748">
                  <c:v>1.254960000000937E-3</c:v>
                </c:pt>
                <c:pt idx="62749">
                  <c:v>1.2549800000009371E-3</c:v>
                </c:pt>
                <c:pt idx="62750">
                  <c:v>1.2550000000009372E-3</c:v>
                </c:pt>
                <c:pt idx="62751">
                  <c:v>1.2550200000009373E-3</c:v>
                </c:pt>
                <c:pt idx="62752">
                  <c:v>1.2550400000009374E-3</c:v>
                </c:pt>
                <c:pt idx="62753">
                  <c:v>1.2550600000009375E-3</c:v>
                </c:pt>
                <c:pt idx="62754">
                  <c:v>1.2550800000009376E-3</c:v>
                </c:pt>
                <c:pt idx="62755">
                  <c:v>1.2551000000009377E-3</c:v>
                </c:pt>
                <c:pt idx="62756">
                  <c:v>1.2551200000009378E-3</c:v>
                </c:pt>
                <c:pt idx="62757">
                  <c:v>1.2551400000009379E-3</c:v>
                </c:pt>
                <c:pt idx="62758">
                  <c:v>1.255160000000938E-3</c:v>
                </c:pt>
                <c:pt idx="62759">
                  <c:v>1.2551800000009381E-3</c:v>
                </c:pt>
                <c:pt idx="62760">
                  <c:v>1.2552000000009382E-3</c:v>
                </c:pt>
                <c:pt idx="62761">
                  <c:v>1.2552200000009383E-3</c:v>
                </c:pt>
                <c:pt idx="62762">
                  <c:v>1.2552400000009384E-3</c:v>
                </c:pt>
                <c:pt idx="62763">
                  <c:v>1.2552600000009385E-3</c:v>
                </c:pt>
                <c:pt idx="62764">
                  <c:v>1.2552800000009386E-3</c:v>
                </c:pt>
                <c:pt idx="62765">
                  <c:v>1.2553000000009387E-3</c:v>
                </c:pt>
                <c:pt idx="62766">
                  <c:v>1.2553200000009388E-3</c:v>
                </c:pt>
                <c:pt idx="62767">
                  <c:v>1.2553400000009389E-3</c:v>
                </c:pt>
                <c:pt idx="62768">
                  <c:v>1.255360000000939E-3</c:v>
                </c:pt>
                <c:pt idx="62769">
                  <c:v>1.2553800000009391E-3</c:v>
                </c:pt>
                <c:pt idx="62770">
                  <c:v>1.2554000000009392E-3</c:v>
                </c:pt>
                <c:pt idx="62771">
                  <c:v>1.2554200000009393E-3</c:v>
                </c:pt>
                <c:pt idx="62772">
                  <c:v>1.2554400000009394E-3</c:v>
                </c:pt>
                <c:pt idx="62773">
                  <c:v>1.2554600000009395E-3</c:v>
                </c:pt>
                <c:pt idx="62774">
                  <c:v>1.2554800000009396E-3</c:v>
                </c:pt>
                <c:pt idx="62775">
                  <c:v>1.2555000000009397E-3</c:v>
                </c:pt>
                <c:pt idx="62776">
                  <c:v>1.2555200000009398E-3</c:v>
                </c:pt>
                <c:pt idx="62777">
                  <c:v>1.2555400000009399E-3</c:v>
                </c:pt>
                <c:pt idx="62778">
                  <c:v>1.25556000000094E-3</c:v>
                </c:pt>
                <c:pt idx="62779">
                  <c:v>1.2555800000009401E-3</c:v>
                </c:pt>
                <c:pt idx="62780">
                  <c:v>1.2556000000009402E-3</c:v>
                </c:pt>
                <c:pt idx="62781">
                  <c:v>1.2556200000009403E-3</c:v>
                </c:pt>
                <c:pt idx="62782">
                  <c:v>1.2556400000009404E-3</c:v>
                </c:pt>
                <c:pt idx="62783">
                  <c:v>1.2556600000009405E-3</c:v>
                </c:pt>
                <c:pt idx="62784">
                  <c:v>1.2556800000009406E-3</c:v>
                </c:pt>
                <c:pt idx="62785">
                  <c:v>1.2557000000009407E-3</c:v>
                </c:pt>
                <c:pt idx="62786">
                  <c:v>1.2557200000009408E-3</c:v>
                </c:pt>
                <c:pt idx="62787">
                  <c:v>1.2557400000009409E-3</c:v>
                </c:pt>
                <c:pt idx="62788">
                  <c:v>1.2557600000009409E-3</c:v>
                </c:pt>
                <c:pt idx="62789">
                  <c:v>1.255780000000941E-3</c:v>
                </c:pt>
                <c:pt idx="62790">
                  <c:v>1.2558000000009411E-3</c:v>
                </c:pt>
                <c:pt idx="62791">
                  <c:v>1.2558200000009412E-3</c:v>
                </c:pt>
                <c:pt idx="62792">
                  <c:v>1.2558400000009413E-3</c:v>
                </c:pt>
                <c:pt idx="62793">
                  <c:v>1.2558600000009414E-3</c:v>
                </c:pt>
                <c:pt idx="62794">
                  <c:v>1.2558800000009415E-3</c:v>
                </c:pt>
                <c:pt idx="62795">
                  <c:v>1.2559000000009416E-3</c:v>
                </c:pt>
                <c:pt idx="62796">
                  <c:v>1.2559200000009417E-3</c:v>
                </c:pt>
                <c:pt idx="62797">
                  <c:v>1.2559400000009418E-3</c:v>
                </c:pt>
                <c:pt idx="62798">
                  <c:v>1.2559600000009419E-3</c:v>
                </c:pt>
                <c:pt idx="62799">
                  <c:v>1.255980000000942E-3</c:v>
                </c:pt>
                <c:pt idx="62800">
                  <c:v>1.2560000000009421E-3</c:v>
                </c:pt>
                <c:pt idx="62801">
                  <c:v>1.2560200000009422E-3</c:v>
                </c:pt>
                <c:pt idx="62802">
                  <c:v>1.2560400000009423E-3</c:v>
                </c:pt>
                <c:pt idx="62803">
                  <c:v>1.2560600000009424E-3</c:v>
                </c:pt>
                <c:pt idx="62804">
                  <c:v>1.2560800000009425E-3</c:v>
                </c:pt>
                <c:pt idx="62805">
                  <c:v>1.2561000000009426E-3</c:v>
                </c:pt>
                <c:pt idx="62806">
                  <c:v>1.2561200000009427E-3</c:v>
                </c:pt>
                <c:pt idx="62807">
                  <c:v>1.2561400000009428E-3</c:v>
                </c:pt>
                <c:pt idx="62808">
                  <c:v>1.2561600000009429E-3</c:v>
                </c:pt>
                <c:pt idx="62809">
                  <c:v>1.256180000000943E-3</c:v>
                </c:pt>
                <c:pt idx="62810">
                  <c:v>1.2562000000009431E-3</c:v>
                </c:pt>
                <c:pt idx="62811">
                  <c:v>1.2562200000009432E-3</c:v>
                </c:pt>
                <c:pt idx="62812">
                  <c:v>1.2562400000009433E-3</c:v>
                </c:pt>
                <c:pt idx="62813">
                  <c:v>1.2562600000009434E-3</c:v>
                </c:pt>
                <c:pt idx="62814">
                  <c:v>1.2562800000009435E-3</c:v>
                </c:pt>
                <c:pt idx="62815">
                  <c:v>1.2563000000009436E-3</c:v>
                </c:pt>
                <c:pt idx="62816">
                  <c:v>1.2563200000009437E-3</c:v>
                </c:pt>
                <c:pt idx="62817">
                  <c:v>1.2563400000009438E-3</c:v>
                </c:pt>
                <c:pt idx="62818">
                  <c:v>1.2563600000009439E-3</c:v>
                </c:pt>
                <c:pt idx="62819">
                  <c:v>1.256380000000944E-3</c:v>
                </c:pt>
                <c:pt idx="62820">
                  <c:v>1.2564000000009441E-3</c:v>
                </c:pt>
                <c:pt idx="62821">
                  <c:v>1.2564200000009442E-3</c:v>
                </c:pt>
                <c:pt idx="62822">
                  <c:v>1.2564400000009443E-3</c:v>
                </c:pt>
                <c:pt idx="62823">
                  <c:v>1.2564600000009444E-3</c:v>
                </c:pt>
                <c:pt idx="62824">
                  <c:v>1.2564800000009445E-3</c:v>
                </c:pt>
                <c:pt idx="62825">
                  <c:v>1.2565000000009446E-3</c:v>
                </c:pt>
                <c:pt idx="62826">
                  <c:v>1.2565200000009447E-3</c:v>
                </c:pt>
                <c:pt idx="62827">
                  <c:v>1.2565400000009448E-3</c:v>
                </c:pt>
                <c:pt idx="62828">
                  <c:v>1.2565600000009449E-3</c:v>
                </c:pt>
                <c:pt idx="62829">
                  <c:v>1.256580000000945E-3</c:v>
                </c:pt>
                <c:pt idx="62830">
                  <c:v>1.2566000000009451E-3</c:v>
                </c:pt>
                <c:pt idx="62831">
                  <c:v>1.2566200000009452E-3</c:v>
                </c:pt>
                <c:pt idx="62832">
                  <c:v>1.2566400000009453E-3</c:v>
                </c:pt>
                <c:pt idx="62833">
                  <c:v>1.2566600000009454E-3</c:v>
                </c:pt>
                <c:pt idx="62834">
                  <c:v>1.2566800000009455E-3</c:v>
                </c:pt>
                <c:pt idx="62835">
                  <c:v>1.2567000000009456E-3</c:v>
                </c:pt>
                <c:pt idx="62836">
                  <c:v>1.2567200000009457E-3</c:v>
                </c:pt>
                <c:pt idx="62837">
                  <c:v>1.2567400000009458E-3</c:v>
                </c:pt>
                <c:pt idx="62838">
                  <c:v>1.2567600000009459E-3</c:v>
                </c:pt>
                <c:pt idx="62839">
                  <c:v>1.256780000000946E-3</c:v>
                </c:pt>
                <c:pt idx="62840">
                  <c:v>1.256800000000946E-3</c:v>
                </c:pt>
                <c:pt idx="62841">
                  <c:v>1.2568200000009461E-3</c:v>
                </c:pt>
                <c:pt idx="62842">
                  <c:v>1.2568400000009462E-3</c:v>
                </c:pt>
                <c:pt idx="62843">
                  <c:v>1.2568600000009463E-3</c:v>
                </c:pt>
                <c:pt idx="62844">
                  <c:v>1.2568800000009464E-3</c:v>
                </c:pt>
                <c:pt idx="62845">
                  <c:v>1.2569000000009465E-3</c:v>
                </c:pt>
                <c:pt idx="62846">
                  <c:v>1.2569200000009466E-3</c:v>
                </c:pt>
                <c:pt idx="62847">
                  <c:v>1.2569400000009467E-3</c:v>
                </c:pt>
                <c:pt idx="62848">
                  <c:v>1.2569600000009468E-3</c:v>
                </c:pt>
                <c:pt idx="62849">
                  <c:v>1.2569800000009469E-3</c:v>
                </c:pt>
                <c:pt idx="62850">
                  <c:v>1.257000000000947E-3</c:v>
                </c:pt>
                <c:pt idx="62851">
                  <c:v>1.2570200000009471E-3</c:v>
                </c:pt>
                <c:pt idx="62852">
                  <c:v>1.2570400000009472E-3</c:v>
                </c:pt>
                <c:pt idx="62853">
                  <c:v>1.2570600000009473E-3</c:v>
                </c:pt>
                <c:pt idx="62854">
                  <c:v>1.2570800000009474E-3</c:v>
                </c:pt>
                <c:pt idx="62855">
                  <c:v>1.2571000000009475E-3</c:v>
                </c:pt>
                <c:pt idx="62856">
                  <c:v>1.2571200000009476E-3</c:v>
                </c:pt>
                <c:pt idx="62857">
                  <c:v>1.2571400000009477E-3</c:v>
                </c:pt>
                <c:pt idx="62858">
                  <c:v>1.2571600000009478E-3</c:v>
                </c:pt>
                <c:pt idx="62859">
                  <c:v>1.2571800000009479E-3</c:v>
                </c:pt>
                <c:pt idx="62860">
                  <c:v>1.257200000000948E-3</c:v>
                </c:pt>
                <c:pt idx="62861">
                  <c:v>1.2572200000009481E-3</c:v>
                </c:pt>
                <c:pt idx="62862">
                  <c:v>1.2572400000009482E-3</c:v>
                </c:pt>
                <c:pt idx="62863">
                  <c:v>1.2572600000009483E-3</c:v>
                </c:pt>
                <c:pt idx="62864">
                  <c:v>1.2572800000009484E-3</c:v>
                </c:pt>
                <c:pt idx="62865">
                  <c:v>1.2573000000009485E-3</c:v>
                </c:pt>
                <c:pt idx="62866">
                  <c:v>1.2573200000009486E-3</c:v>
                </c:pt>
                <c:pt idx="62867">
                  <c:v>1.2573400000009487E-3</c:v>
                </c:pt>
                <c:pt idx="62868">
                  <c:v>1.2573600000009488E-3</c:v>
                </c:pt>
                <c:pt idx="62869">
                  <c:v>1.2573800000009489E-3</c:v>
                </c:pt>
                <c:pt idx="62870">
                  <c:v>1.257400000000949E-3</c:v>
                </c:pt>
                <c:pt idx="62871">
                  <c:v>1.2574200000009491E-3</c:v>
                </c:pt>
                <c:pt idx="62872">
                  <c:v>1.2574400000009492E-3</c:v>
                </c:pt>
                <c:pt idx="62873">
                  <c:v>1.2574600000009493E-3</c:v>
                </c:pt>
                <c:pt idx="62874">
                  <c:v>1.2574800000009494E-3</c:v>
                </c:pt>
                <c:pt idx="62875">
                  <c:v>1.2575000000009495E-3</c:v>
                </c:pt>
                <c:pt idx="62876">
                  <c:v>1.2575200000009496E-3</c:v>
                </c:pt>
                <c:pt idx="62877">
                  <c:v>1.2575400000009497E-3</c:v>
                </c:pt>
                <c:pt idx="62878">
                  <c:v>1.2575600000009498E-3</c:v>
                </c:pt>
                <c:pt idx="62879">
                  <c:v>1.2575800000009499E-3</c:v>
                </c:pt>
                <c:pt idx="62880">
                  <c:v>1.25760000000095E-3</c:v>
                </c:pt>
                <c:pt idx="62881">
                  <c:v>1.2576200000009501E-3</c:v>
                </c:pt>
                <c:pt idx="62882">
                  <c:v>1.2576400000009502E-3</c:v>
                </c:pt>
                <c:pt idx="62883">
                  <c:v>1.2576600000009503E-3</c:v>
                </c:pt>
                <c:pt idx="62884">
                  <c:v>1.2576800000009504E-3</c:v>
                </c:pt>
                <c:pt idx="62885">
                  <c:v>1.2577000000009505E-3</c:v>
                </c:pt>
                <c:pt idx="62886">
                  <c:v>1.2577200000009506E-3</c:v>
                </c:pt>
                <c:pt idx="62887">
                  <c:v>1.2577400000009507E-3</c:v>
                </c:pt>
                <c:pt idx="62888">
                  <c:v>1.2577600000009508E-3</c:v>
                </c:pt>
                <c:pt idx="62889">
                  <c:v>1.2577800000009509E-3</c:v>
                </c:pt>
                <c:pt idx="62890">
                  <c:v>1.257800000000951E-3</c:v>
                </c:pt>
                <c:pt idx="62891">
                  <c:v>1.2578200000009511E-3</c:v>
                </c:pt>
                <c:pt idx="62892">
                  <c:v>1.2578400000009511E-3</c:v>
                </c:pt>
                <c:pt idx="62893">
                  <c:v>1.2578600000009512E-3</c:v>
                </c:pt>
                <c:pt idx="62894">
                  <c:v>1.2578800000009513E-3</c:v>
                </c:pt>
                <c:pt idx="62895">
                  <c:v>1.2579000000009514E-3</c:v>
                </c:pt>
                <c:pt idx="62896">
                  <c:v>1.2579200000009515E-3</c:v>
                </c:pt>
                <c:pt idx="62897">
                  <c:v>1.2579400000009516E-3</c:v>
                </c:pt>
                <c:pt idx="62898">
                  <c:v>1.2579600000009517E-3</c:v>
                </c:pt>
                <c:pt idx="62899">
                  <c:v>1.2579800000009518E-3</c:v>
                </c:pt>
                <c:pt idx="62900">
                  <c:v>1.2580000000009519E-3</c:v>
                </c:pt>
                <c:pt idx="62901">
                  <c:v>1.258020000000952E-3</c:v>
                </c:pt>
                <c:pt idx="62902">
                  <c:v>1.2580400000009521E-3</c:v>
                </c:pt>
                <c:pt idx="62903">
                  <c:v>1.2580600000009522E-3</c:v>
                </c:pt>
                <c:pt idx="62904">
                  <c:v>1.2580800000009523E-3</c:v>
                </c:pt>
                <c:pt idx="62905">
                  <c:v>1.2581000000009524E-3</c:v>
                </c:pt>
                <c:pt idx="62906">
                  <c:v>1.2581200000009525E-3</c:v>
                </c:pt>
                <c:pt idx="62907">
                  <c:v>1.2581400000009526E-3</c:v>
                </c:pt>
                <c:pt idx="62908">
                  <c:v>1.2581600000009527E-3</c:v>
                </c:pt>
                <c:pt idx="62909">
                  <c:v>1.2581800000009528E-3</c:v>
                </c:pt>
                <c:pt idx="62910">
                  <c:v>1.2582000000009529E-3</c:v>
                </c:pt>
                <c:pt idx="62911">
                  <c:v>1.258220000000953E-3</c:v>
                </c:pt>
                <c:pt idx="62912">
                  <c:v>1.2582400000009531E-3</c:v>
                </c:pt>
                <c:pt idx="62913">
                  <c:v>1.2582600000009532E-3</c:v>
                </c:pt>
                <c:pt idx="62914">
                  <c:v>1.2582800000009533E-3</c:v>
                </c:pt>
                <c:pt idx="62915">
                  <c:v>1.2583000000009534E-3</c:v>
                </c:pt>
                <c:pt idx="62916">
                  <c:v>1.2583200000009535E-3</c:v>
                </c:pt>
                <c:pt idx="62917">
                  <c:v>1.2583400000009536E-3</c:v>
                </c:pt>
                <c:pt idx="62918">
                  <c:v>1.2583600000009537E-3</c:v>
                </c:pt>
                <c:pt idx="62919">
                  <c:v>1.2583800000009538E-3</c:v>
                </c:pt>
                <c:pt idx="62920">
                  <c:v>1.2584000000009539E-3</c:v>
                </c:pt>
                <c:pt idx="62921">
                  <c:v>1.258420000000954E-3</c:v>
                </c:pt>
                <c:pt idx="62922">
                  <c:v>1.2584400000009541E-3</c:v>
                </c:pt>
                <c:pt idx="62923">
                  <c:v>1.2584600000009542E-3</c:v>
                </c:pt>
                <c:pt idx="62924">
                  <c:v>1.2584800000009543E-3</c:v>
                </c:pt>
                <c:pt idx="62925">
                  <c:v>1.2585000000009544E-3</c:v>
                </c:pt>
                <c:pt idx="62926">
                  <c:v>1.2585200000009545E-3</c:v>
                </c:pt>
                <c:pt idx="62927">
                  <c:v>1.2585400000009546E-3</c:v>
                </c:pt>
                <c:pt idx="62928">
                  <c:v>1.2585600000009547E-3</c:v>
                </c:pt>
                <c:pt idx="62929">
                  <c:v>1.2585800000009548E-3</c:v>
                </c:pt>
                <c:pt idx="62930">
                  <c:v>1.2586000000009549E-3</c:v>
                </c:pt>
                <c:pt idx="62931">
                  <c:v>1.258620000000955E-3</c:v>
                </c:pt>
                <c:pt idx="62932">
                  <c:v>1.2586400000009551E-3</c:v>
                </c:pt>
                <c:pt idx="62933">
                  <c:v>1.2586600000009552E-3</c:v>
                </c:pt>
                <c:pt idx="62934">
                  <c:v>1.2586800000009553E-3</c:v>
                </c:pt>
                <c:pt idx="62935">
                  <c:v>1.2587000000009554E-3</c:v>
                </c:pt>
                <c:pt idx="62936">
                  <c:v>1.2587200000009555E-3</c:v>
                </c:pt>
                <c:pt idx="62937">
                  <c:v>1.2587400000009556E-3</c:v>
                </c:pt>
                <c:pt idx="62938">
                  <c:v>1.2587600000009557E-3</c:v>
                </c:pt>
                <c:pt idx="62939">
                  <c:v>1.2587800000009558E-3</c:v>
                </c:pt>
                <c:pt idx="62940">
                  <c:v>1.2588000000009559E-3</c:v>
                </c:pt>
                <c:pt idx="62941">
                  <c:v>1.258820000000956E-3</c:v>
                </c:pt>
                <c:pt idx="62942">
                  <c:v>1.2588400000009561E-3</c:v>
                </c:pt>
                <c:pt idx="62943">
                  <c:v>1.2588600000009561E-3</c:v>
                </c:pt>
                <c:pt idx="62944">
                  <c:v>1.2588800000009562E-3</c:v>
                </c:pt>
                <c:pt idx="62945">
                  <c:v>1.2589000000009563E-3</c:v>
                </c:pt>
                <c:pt idx="62946">
                  <c:v>1.2589200000009564E-3</c:v>
                </c:pt>
                <c:pt idx="62947">
                  <c:v>1.2589400000009565E-3</c:v>
                </c:pt>
                <c:pt idx="62948">
                  <c:v>1.2589600000009566E-3</c:v>
                </c:pt>
                <c:pt idx="62949">
                  <c:v>1.2589800000009567E-3</c:v>
                </c:pt>
                <c:pt idx="62950">
                  <c:v>1.2590000000009568E-3</c:v>
                </c:pt>
                <c:pt idx="62951">
                  <c:v>1.2590200000009569E-3</c:v>
                </c:pt>
                <c:pt idx="62952">
                  <c:v>1.259040000000957E-3</c:v>
                </c:pt>
                <c:pt idx="62953">
                  <c:v>1.2590600000009571E-3</c:v>
                </c:pt>
                <c:pt idx="62954">
                  <c:v>1.2590800000009572E-3</c:v>
                </c:pt>
                <c:pt idx="62955">
                  <c:v>1.2591000000009573E-3</c:v>
                </c:pt>
                <c:pt idx="62956">
                  <c:v>1.2591200000009574E-3</c:v>
                </c:pt>
                <c:pt idx="62957">
                  <c:v>1.2591400000009575E-3</c:v>
                </c:pt>
                <c:pt idx="62958">
                  <c:v>1.2591600000009576E-3</c:v>
                </c:pt>
                <c:pt idx="62959">
                  <c:v>1.2591800000009577E-3</c:v>
                </c:pt>
                <c:pt idx="62960">
                  <c:v>1.2592000000009578E-3</c:v>
                </c:pt>
                <c:pt idx="62961">
                  <c:v>1.2592200000009579E-3</c:v>
                </c:pt>
                <c:pt idx="62962">
                  <c:v>1.259240000000958E-3</c:v>
                </c:pt>
                <c:pt idx="62963">
                  <c:v>1.2592600000009581E-3</c:v>
                </c:pt>
                <c:pt idx="62964">
                  <c:v>1.2592800000009582E-3</c:v>
                </c:pt>
                <c:pt idx="62965">
                  <c:v>1.2593000000009583E-3</c:v>
                </c:pt>
                <c:pt idx="62966">
                  <c:v>1.2593200000009584E-3</c:v>
                </c:pt>
                <c:pt idx="62967">
                  <c:v>1.2593400000009585E-3</c:v>
                </c:pt>
                <c:pt idx="62968">
                  <c:v>1.2593600000009586E-3</c:v>
                </c:pt>
                <c:pt idx="62969">
                  <c:v>1.2593800000009587E-3</c:v>
                </c:pt>
                <c:pt idx="62970">
                  <c:v>1.2594000000009588E-3</c:v>
                </c:pt>
                <c:pt idx="62971">
                  <c:v>1.2594200000009589E-3</c:v>
                </c:pt>
                <c:pt idx="62972">
                  <c:v>1.259440000000959E-3</c:v>
                </c:pt>
                <c:pt idx="62973">
                  <c:v>1.2594600000009591E-3</c:v>
                </c:pt>
                <c:pt idx="62974">
                  <c:v>1.2594800000009592E-3</c:v>
                </c:pt>
                <c:pt idx="62975">
                  <c:v>1.2595000000009593E-3</c:v>
                </c:pt>
                <c:pt idx="62976">
                  <c:v>1.2595200000009594E-3</c:v>
                </c:pt>
                <c:pt idx="62977">
                  <c:v>1.2595400000009595E-3</c:v>
                </c:pt>
                <c:pt idx="62978">
                  <c:v>1.2595600000009596E-3</c:v>
                </c:pt>
                <c:pt idx="62979">
                  <c:v>1.2595800000009597E-3</c:v>
                </c:pt>
                <c:pt idx="62980">
                  <c:v>1.2596000000009598E-3</c:v>
                </c:pt>
                <c:pt idx="62981">
                  <c:v>1.2596200000009599E-3</c:v>
                </c:pt>
                <c:pt idx="62982">
                  <c:v>1.25964000000096E-3</c:v>
                </c:pt>
                <c:pt idx="62983">
                  <c:v>1.2596600000009601E-3</c:v>
                </c:pt>
                <c:pt idx="62984">
                  <c:v>1.2596800000009602E-3</c:v>
                </c:pt>
                <c:pt idx="62985">
                  <c:v>1.2597000000009603E-3</c:v>
                </c:pt>
                <c:pt idx="62986">
                  <c:v>1.2597200000009604E-3</c:v>
                </c:pt>
                <c:pt idx="62987">
                  <c:v>1.2597400000009605E-3</c:v>
                </c:pt>
                <c:pt idx="62988">
                  <c:v>1.2597600000009606E-3</c:v>
                </c:pt>
                <c:pt idx="62989">
                  <c:v>1.2597800000009607E-3</c:v>
                </c:pt>
                <c:pt idx="62990">
                  <c:v>1.2598000000009608E-3</c:v>
                </c:pt>
                <c:pt idx="62991">
                  <c:v>1.2598200000009609E-3</c:v>
                </c:pt>
                <c:pt idx="62992">
                  <c:v>1.259840000000961E-3</c:v>
                </c:pt>
                <c:pt idx="62993">
                  <c:v>1.2598600000009611E-3</c:v>
                </c:pt>
                <c:pt idx="62994">
                  <c:v>1.2598800000009612E-3</c:v>
                </c:pt>
                <c:pt idx="62995">
                  <c:v>1.2599000000009612E-3</c:v>
                </c:pt>
                <c:pt idx="62996">
                  <c:v>1.2599200000009613E-3</c:v>
                </c:pt>
                <c:pt idx="62997">
                  <c:v>1.2599400000009614E-3</c:v>
                </c:pt>
                <c:pt idx="62998">
                  <c:v>1.2599600000009615E-3</c:v>
                </c:pt>
                <c:pt idx="62999">
                  <c:v>1.2599800000009616E-3</c:v>
                </c:pt>
                <c:pt idx="63000">
                  <c:v>1.2600000000009617E-3</c:v>
                </c:pt>
                <c:pt idx="63001">
                  <c:v>1.2600200000009618E-3</c:v>
                </c:pt>
                <c:pt idx="63002">
                  <c:v>1.2600400000009619E-3</c:v>
                </c:pt>
                <c:pt idx="63003">
                  <c:v>1.260060000000962E-3</c:v>
                </c:pt>
                <c:pt idx="63004">
                  <c:v>1.2600800000009621E-3</c:v>
                </c:pt>
                <c:pt idx="63005">
                  <c:v>1.2601000000009622E-3</c:v>
                </c:pt>
                <c:pt idx="63006">
                  <c:v>1.2601200000009623E-3</c:v>
                </c:pt>
                <c:pt idx="63007">
                  <c:v>1.2601400000009624E-3</c:v>
                </c:pt>
                <c:pt idx="63008">
                  <c:v>1.2601600000009625E-3</c:v>
                </c:pt>
                <c:pt idx="63009">
                  <c:v>1.2601800000009626E-3</c:v>
                </c:pt>
                <c:pt idx="63010">
                  <c:v>1.2602000000009627E-3</c:v>
                </c:pt>
                <c:pt idx="63011">
                  <c:v>1.2602200000009628E-3</c:v>
                </c:pt>
                <c:pt idx="63012">
                  <c:v>1.2602400000009629E-3</c:v>
                </c:pt>
                <c:pt idx="63013">
                  <c:v>1.260260000000963E-3</c:v>
                </c:pt>
                <c:pt idx="63014">
                  <c:v>1.2602800000009631E-3</c:v>
                </c:pt>
                <c:pt idx="63015">
                  <c:v>1.2603000000009632E-3</c:v>
                </c:pt>
                <c:pt idx="63016">
                  <c:v>1.2603200000009633E-3</c:v>
                </c:pt>
                <c:pt idx="63017">
                  <c:v>1.2603400000009634E-3</c:v>
                </c:pt>
                <c:pt idx="63018">
                  <c:v>1.2603600000009635E-3</c:v>
                </c:pt>
                <c:pt idx="63019">
                  <c:v>1.2603800000009636E-3</c:v>
                </c:pt>
                <c:pt idx="63020">
                  <c:v>1.2604000000009637E-3</c:v>
                </c:pt>
                <c:pt idx="63021">
                  <c:v>1.2604200000009638E-3</c:v>
                </c:pt>
                <c:pt idx="63022">
                  <c:v>1.2604400000009639E-3</c:v>
                </c:pt>
                <c:pt idx="63023">
                  <c:v>1.260460000000964E-3</c:v>
                </c:pt>
                <c:pt idx="63024">
                  <c:v>1.2604800000009641E-3</c:v>
                </c:pt>
                <c:pt idx="63025">
                  <c:v>1.2605000000009642E-3</c:v>
                </c:pt>
                <c:pt idx="63026">
                  <c:v>1.2605200000009643E-3</c:v>
                </c:pt>
                <c:pt idx="63027">
                  <c:v>1.2605400000009644E-3</c:v>
                </c:pt>
                <c:pt idx="63028">
                  <c:v>1.2605600000009645E-3</c:v>
                </c:pt>
                <c:pt idx="63029">
                  <c:v>1.2605800000009646E-3</c:v>
                </c:pt>
                <c:pt idx="63030">
                  <c:v>1.2606000000009647E-3</c:v>
                </c:pt>
                <c:pt idx="63031">
                  <c:v>1.2606200000009648E-3</c:v>
                </c:pt>
                <c:pt idx="63032">
                  <c:v>1.2606400000009649E-3</c:v>
                </c:pt>
                <c:pt idx="63033">
                  <c:v>1.260660000000965E-3</c:v>
                </c:pt>
                <c:pt idx="63034">
                  <c:v>1.2606800000009651E-3</c:v>
                </c:pt>
                <c:pt idx="63035">
                  <c:v>1.2607000000009652E-3</c:v>
                </c:pt>
                <c:pt idx="63036">
                  <c:v>1.2607200000009653E-3</c:v>
                </c:pt>
                <c:pt idx="63037">
                  <c:v>1.2607400000009654E-3</c:v>
                </c:pt>
                <c:pt idx="63038">
                  <c:v>1.2607600000009655E-3</c:v>
                </c:pt>
                <c:pt idx="63039">
                  <c:v>1.2607800000009656E-3</c:v>
                </c:pt>
                <c:pt idx="63040">
                  <c:v>1.2608000000009657E-3</c:v>
                </c:pt>
                <c:pt idx="63041">
                  <c:v>1.2608200000009658E-3</c:v>
                </c:pt>
                <c:pt idx="63042">
                  <c:v>1.2608400000009659E-3</c:v>
                </c:pt>
                <c:pt idx="63043">
                  <c:v>1.260860000000966E-3</c:v>
                </c:pt>
                <c:pt idx="63044">
                  <c:v>1.2608800000009661E-3</c:v>
                </c:pt>
                <c:pt idx="63045">
                  <c:v>1.2609000000009662E-3</c:v>
                </c:pt>
                <c:pt idx="63046">
                  <c:v>1.2609200000009663E-3</c:v>
                </c:pt>
                <c:pt idx="63047">
                  <c:v>1.2609400000009663E-3</c:v>
                </c:pt>
                <c:pt idx="63048">
                  <c:v>1.2609600000009664E-3</c:v>
                </c:pt>
                <c:pt idx="63049">
                  <c:v>1.2609800000009665E-3</c:v>
                </c:pt>
                <c:pt idx="63050">
                  <c:v>1.2610000000009666E-3</c:v>
                </c:pt>
                <c:pt idx="63051">
                  <c:v>1.2610200000009667E-3</c:v>
                </c:pt>
                <c:pt idx="63052">
                  <c:v>1.2610400000009668E-3</c:v>
                </c:pt>
                <c:pt idx="63053">
                  <c:v>1.2610600000009669E-3</c:v>
                </c:pt>
                <c:pt idx="63054">
                  <c:v>1.261080000000967E-3</c:v>
                </c:pt>
                <c:pt idx="63055">
                  <c:v>1.2611000000009671E-3</c:v>
                </c:pt>
                <c:pt idx="63056">
                  <c:v>1.2611200000009672E-3</c:v>
                </c:pt>
                <c:pt idx="63057">
                  <c:v>1.2611400000009673E-3</c:v>
                </c:pt>
                <c:pt idx="63058">
                  <c:v>1.2611600000009674E-3</c:v>
                </c:pt>
                <c:pt idx="63059">
                  <c:v>1.2611800000009675E-3</c:v>
                </c:pt>
                <c:pt idx="63060">
                  <c:v>1.2612000000009676E-3</c:v>
                </c:pt>
                <c:pt idx="63061">
                  <c:v>1.2612200000009677E-3</c:v>
                </c:pt>
                <c:pt idx="63062">
                  <c:v>1.2612400000009678E-3</c:v>
                </c:pt>
                <c:pt idx="63063">
                  <c:v>1.2612600000009679E-3</c:v>
                </c:pt>
                <c:pt idx="63064">
                  <c:v>1.261280000000968E-3</c:v>
                </c:pt>
                <c:pt idx="63065">
                  <c:v>1.2613000000009681E-3</c:v>
                </c:pt>
                <c:pt idx="63066">
                  <c:v>1.2613200000009682E-3</c:v>
                </c:pt>
                <c:pt idx="63067">
                  <c:v>1.2613400000009683E-3</c:v>
                </c:pt>
                <c:pt idx="63068">
                  <c:v>1.2613600000009684E-3</c:v>
                </c:pt>
                <c:pt idx="63069">
                  <c:v>1.2613800000009685E-3</c:v>
                </c:pt>
                <c:pt idx="63070">
                  <c:v>1.2614000000009686E-3</c:v>
                </c:pt>
                <c:pt idx="63071">
                  <c:v>1.2614200000009687E-3</c:v>
                </c:pt>
                <c:pt idx="63072">
                  <c:v>1.2614400000009688E-3</c:v>
                </c:pt>
                <c:pt idx="63073">
                  <c:v>1.2614600000009689E-3</c:v>
                </c:pt>
                <c:pt idx="63074">
                  <c:v>1.261480000000969E-3</c:v>
                </c:pt>
                <c:pt idx="63075">
                  <c:v>1.2615000000009691E-3</c:v>
                </c:pt>
                <c:pt idx="63076">
                  <c:v>1.2615200000009692E-3</c:v>
                </c:pt>
                <c:pt idx="63077">
                  <c:v>1.2615400000009693E-3</c:v>
                </c:pt>
                <c:pt idx="63078">
                  <c:v>1.2615600000009694E-3</c:v>
                </c:pt>
                <c:pt idx="63079">
                  <c:v>1.2615800000009695E-3</c:v>
                </c:pt>
                <c:pt idx="63080">
                  <c:v>1.2616000000009696E-3</c:v>
                </c:pt>
                <c:pt idx="63081">
                  <c:v>1.2616200000009697E-3</c:v>
                </c:pt>
                <c:pt idx="63082">
                  <c:v>1.2616400000009698E-3</c:v>
                </c:pt>
                <c:pt idx="63083">
                  <c:v>1.2616600000009699E-3</c:v>
                </c:pt>
                <c:pt idx="63084">
                  <c:v>1.26168000000097E-3</c:v>
                </c:pt>
                <c:pt idx="63085">
                  <c:v>1.2617000000009701E-3</c:v>
                </c:pt>
                <c:pt idx="63086">
                  <c:v>1.2617200000009702E-3</c:v>
                </c:pt>
                <c:pt idx="63087">
                  <c:v>1.2617400000009703E-3</c:v>
                </c:pt>
                <c:pt idx="63088">
                  <c:v>1.2617600000009704E-3</c:v>
                </c:pt>
                <c:pt idx="63089">
                  <c:v>1.2617800000009705E-3</c:v>
                </c:pt>
                <c:pt idx="63090">
                  <c:v>1.2618000000009706E-3</c:v>
                </c:pt>
                <c:pt idx="63091">
                  <c:v>1.2618200000009707E-3</c:v>
                </c:pt>
                <c:pt idx="63092">
                  <c:v>1.2618400000009708E-3</c:v>
                </c:pt>
                <c:pt idx="63093">
                  <c:v>1.2618600000009709E-3</c:v>
                </c:pt>
                <c:pt idx="63094">
                  <c:v>1.261880000000971E-3</c:v>
                </c:pt>
                <c:pt idx="63095">
                  <c:v>1.2619000000009711E-3</c:v>
                </c:pt>
                <c:pt idx="63096">
                  <c:v>1.2619200000009712E-3</c:v>
                </c:pt>
                <c:pt idx="63097">
                  <c:v>1.2619400000009713E-3</c:v>
                </c:pt>
                <c:pt idx="63098">
                  <c:v>1.2619600000009713E-3</c:v>
                </c:pt>
                <c:pt idx="63099">
                  <c:v>1.2619800000009714E-3</c:v>
                </c:pt>
                <c:pt idx="63100">
                  <c:v>1.2620000000009715E-3</c:v>
                </c:pt>
                <c:pt idx="63101">
                  <c:v>1.2620200000009716E-3</c:v>
                </c:pt>
                <c:pt idx="63102">
                  <c:v>1.2620400000009717E-3</c:v>
                </c:pt>
                <c:pt idx="63103">
                  <c:v>1.2620600000009718E-3</c:v>
                </c:pt>
                <c:pt idx="63104">
                  <c:v>1.2620800000009719E-3</c:v>
                </c:pt>
                <c:pt idx="63105">
                  <c:v>1.262100000000972E-3</c:v>
                </c:pt>
                <c:pt idx="63106">
                  <c:v>1.2621200000009721E-3</c:v>
                </c:pt>
                <c:pt idx="63107">
                  <c:v>1.2621400000009722E-3</c:v>
                </c:pt>
                <c:pt idx="63108">
                  <c:v>1.2621600000009723E-3</c:v>
                </c:pt>
                <c:pt idx="63109">
                  <c:v>1.2621800000009724E-3</c:v>
                </c:pt>
                <c:pt idx="63110">
                  <c:v>1.2622000000009725E-3</c:v>
                </c:pt>
                <c:pt idx="63111">
                  <c:v>1.2622200000009726E-3</c:v>
                </c:pt>
                <c:pt idx="63112">
                  <c:v>1.2622400000009727E-3</c:v>
                </c:pt>
                <c:pt idx="63113">
                  <c:v>1.2622600000009728E-3</c:v>
                </c:pt>
                <c:pt idx="63114">
                  <c:v>1.2622800000009729E-3</c:v>
                </c:pt>
                <c:pt idx="63115">
                  <c:v>1.262300000000973E-3</c:v>
                </c:pt>
                <c:pt idx="63116">
                  <c:v>1.2623200000009731E-3</c:v>
                </c:pt>
                <c:pt idx="63117">
                  <c:v>1.2623400000009732E-3</c:v>
                </c:pt>
                <c:pt idx="63118">
                  <c:v>1.2623600000009733E-3</c:v>
                </c:pt>
                <c:pt idx="63119">
                  <c:v>1.2623800000009734E-3</c:v>
                </c:pt>
                <c:pt idx="63120">
                  <c:v>1.2624000000009735E-3</c:v>
                </c:pt>
                <c:pt idx="63121">
                  <c:v>1.2624200000009736E-3</c:v>
                </c:pt>
                <c:pt idx="63122">
                  <c:v>1.2624400000009737E-3</c:v>
                </c:pt>
                <c:pt idx="63123">
                  <c:v>1.2624600000009738E-3</c:v>
                </c:pt>
                <c:pt idx="63124">
                  <c:v>1.2624800000009739E-3</c:v>
                </c:pt>
                <c:pt idx="63125">
                  <c:v>1.262500000000974E-3</c:v>
                </c:pt>
                <c:pt idx="63126">
                  <c:v>1.2625200000009741E-3</c:v>
                </c:pt>
                <c:pt idx="63127">
                  <c:v>1.2625400000009742E-3</c:v>
                </c:pt>
                <c:pt idx="63128">
                  <c:v>1.2625600000009743E-3</c:v>
                </c:pt>
                <c:pt idx="63129">
                  <c:v>1.2625800000009744E-3</c:v>
                </c:pt>
                <c:pt idx="63130">
                  <c:v>1.2626000000009745E-3</c:v>
                </c:pt>
                <c:pt idx="63131">
                  <c:v>1.2626200000009746E-3</c:v>
                </c:pt>
                <c:pt idx="63132">
                  <c:v>1.2626400000009747E-3</c:v>
                </c:pt>
                <c:pt idx="63133">
                  <c:v>1.2626600000009748E-3</c:v>
                </c:pt>
                <c:pt idx="63134">
                  <c:v>1.2626800000009749E-3</c:v>
                </c:pt>
                <c:pt idx="63135">
                  <c:v>1.262700000000975E-3</c:v>
                </c:pt>
                <c:pt idx="63136">
                  <c:v>1.2627200000009751E-3</c:v>
                </c:pt>
                <c:pt idx="63137">
                  <c:v>1.2627400000009752E-3</c:v>
                </c:pt>
                <c:pt idx="63138">
                  <c:v>1.2627600000009753E-3</c:v>
                </c:pt>
                <c:pt idx="63139">
                  <c:v>1.2627800000009754E-3</c:v>
                </c:pt>
                <c:pt idx="63140">
                  <c:v>1.2628000000009755E-3</c:v>
                </c:pt>
                <c:pt idx="63141">
                  <c:v>1.2628200000009756E-3</c:v>
                </c:pt>
                <c:pt idx="63142">
                  <c:v>1.2628400000009757E-3</c:v>
                </c:pt>
                <c:pt idx="63143">
                  <c:v>1.2628600000009758E-3</c:v>
                </c:pt>
                <c:pt idx="63144">
                  <c:v>1.2628800000009759E-3</c:v>
                </c:pt>
                <c:pt idx="63145">
                  <c:v>1.262900000000976E-3</c:v>
                </c:pt>
                <c:pt idx="63146">
                  <c:v>1.2629200000009761E-3</c:v>
                </c:pt>
                <c:pt idx="63147">
                  <c:v>1.2629400000009762E-3</c:v>
                </c:pt>
                <c:pt idx="63148">
                  <c:v>1.2629600000009763E-3</c:v>
                </c:pt>
                <c:pt idx="63149">
                  <c:v>1.2629800000009764E-3</c:v>
                </c:pt>
                <c:pt idx="63150">
                  <c:v>1.2630000000009764E-3</c:v>
                </c:pt>
                <c:pt idx="63151">
                  <c:v>1.2630200000009765E-3</c:v>
                </c:pt>
                <c:pt idx="63152">
                  <c:v>1.2630400000009766E-3</c:v>
                </c:pt>
                <c:pt idx="63153">
                  <c:v>1.2630600000009767E-3</c:v>
                </c:pt>
                <c:pt idx="63154">
                  <c:v>1.2630800000009768E-3</c:v>
                </c:pt>
                <c:pt idx="63155">
                  <c:v>1.2631000000009769E-3</c:v>
                </c:pt>
                <c:pt idx="63156">
                  <c:v>1.263120000000977E-3</c:v>
                </c:pt>
                <c:pt idx="63157">
                  <c:v>1.2631400000009771E-3</c:v>
                </c:pt>
                <c:pt idx="63158">
                  <c:v>1.2631600000009772E-3</c:v>
                </c:pt>
                <c:pt idx="63159">
                  <c:v>1.2631800000009773E-3</c:v>
                </c:pt>
                <c:pt idx="63160">
                  <c:v>1.2632000000009774E-3</c:v>
                </c:pt>
                <c:pt idx="63161">
                  <c:v>1.2632200000009775E-3</c:v>
                </c:pt>
                <c:pt idx="63162">
                  <c:v>1.2632400000009776E-3</c:v>
                </c:pt>
                <c:pt idx="63163">
                  <c:v>1.2632600000009777E-3</c:v>
                </c:pt>
                <c:pt idx="63164">
                  <c:v>1.2632800000009778E-3</c:v>
                </c:pt>
                <c:pt idx="63165">
                  <c:v>1.2633000000009779E-3</c:v>
                </c:pt>
                <c:pt idx="63166">
                  <c:v>1.263320000000978E-3</c:v>
                </c:pt>
                <c:pt idx="63167">
                  <c:v>1.2633400000009781E-3</c:v>
                </c:pt>
                <c:pt idx="63168">
                  <c:v>1.2633600000009782E-3</c:v>
                </c:pt>
                <c:pt idx="63169">
                  <c:v>1.2633800000009783E-3</c:v>
                </c:pt>
                <c:pt idx="63170">
                  <c:v>1.2634000000009784E-3</c:v>
                </c:pt>
                <c:pt idx="63171">
                  <c:v>1.2634200000009785E-3</c:v>
                </c:pt>
                <c:pt idx="63172">
                  <c:v>1.2634400000009786E-3</c:v>
                </c:pt>
                <c:pt idx="63173">
                  <c:v>1.2634600000009787E-3</c:v>
                </c:pt>
                <c:pt idx="63174">
                  <c:v>1.2634800000009788E-3</c:v>
                </c:pt>
                <c:pt idx="63175">
                  <c:v>1.2635000000009789E-3</c:v>
                </c:pt>
                <c:pt idx="63176">
                  <c:v>1.263520000000979E-3</c:v>
                </c:pt>
                <c:pt idx="63177">
                  <c:v>1.2635400000009791E-3</c:v>
                </c:pt>
                <c:pt idx="63178">
                  <c:v>1.2635600000009792E-3</c:v>
                </c:pt>
                <c:pt idx="63179">
                  <c:v>1.2635800000009793E-3</c:v>
                </c:pt>
                <c:pt idx="63180">
                  <c:v>1.2636000000009794E-3</c:v>
                </c:pt>
                <c:pt idx="63181">
                  <c:v>1.2636200000009795E-3</c:v>
                </c:pt>
                <c:pt idx="63182">
                  <c:v>1.2636400000009796E-3</c:v>
                </c:pt>
                <c:pt idx="63183">
                  <c:v>1.2636600000009797E-3</c:v>
                </c:pt>
                <c:pt idx="63184">
                  <c:v>1.2636800000009798E-3</c:v>
                </c:pt>
                <c:pt idx="63185">
                  <c:v>1.2637000000009799E-3</c:v>
                </c:pt>
                <c:pt idx="63186">
                  <c:v>1.26372000000098E-3</c:v>
                </c:pt>
                <c:pt idx="63187">
                  <c:v>1.2637400000009801E-3</c:v>
                </c:pt>
                <c:pt idx="63188">
                  <c:v>1.2637600000009802E-3</c:v>
                </c:pt>
                <c:pt idx="63189">
                  <c:v>1.2637800000009803E-3</c:v>
                </c:pt>
                <c:pt idx="63190">
                  <c:v>1.2638000000009804E-3</c:v>
                </c:pt>
                <c:pt idx="63191">
                  <c:v>1.2638200000009805E-3</c:v>
                </c:pt>
                <c:pt idx="63192">
                  <c:v>1.2638400000009806E-3</c:v>
                </c:pt>
                <c:pt idx="63193">
                  <c:v>1.2638600000009807E-3</c:v>
                </c:pt>
                <c:pt idx="63194">
                  <c:v>1.2638800000009808E-3</c:v>
                </c:pt>
                <c:pt idx="63195">
                  <c:v>1.2639000000009809E-3</c:v>
                </c:pt>
                <c:pt idx="63196">
                  <c:v>1.263920000000981E-3</c:v>
                </c:pt>
                <c:pt idx="63197">
                  <c:v>1.2639400000009811E-3</c:v>
                </c:pt>
                <c:pt idx="63198">
                  <c:v>1.2639600000009812E-3</c:v>
                </c:pt>
                <c:pt idx="63199">
                  <c:v>1.2639800000009813E-3</c:v>
                </c:pt>
                <c:pt idx="63200">
                  <c:v>1.2640000000009814E-3</c:v>
                </c:pt>
                <c:pt idx="63201">
                  <c:v>1.2640200000009815E-3</c:v>
                </c:pt>
                <c:pt idx="63202">
                  <c:v>1.2640400000009815E-3</c:v>
                </c:pt>
                <c:pt idx="63203">
                  <c:v>1.2640600000009816E-3</c:v>
                </c:pt>
                <c:pt idx="63204">
                  <c:v>1.2640800000009817E-3</c:v>
                </c:pt>
                <c:pt idx="63205">
                  <c:v>1.2641000000009818E-3</c:v>
                </c:pt>
                <c:pt idx="63206">
                  <c:v>1.2641200000009819E-3</c:v>
                </c:pt>
                <c:pt idx="63207">
                  <c:v>1.264140000000982E-3</c:v>
                </c:pt>
                <c:pt idx="63208">
                  <c:v>1.2641600000009821E-3</c:v>
                </c:pt>
                <c:pt idx="63209">
                  <c:v>1.2641800000009822E-3</c:v>
                </c:pt>
                <c:pt idx="63210">
                  <c:v>1.2642000000009823E-3</c:v>
                </c:pt>
                <c:pt idx="63211">
                  <c:v>1.2642200000009824E-3</c:v>
                </c:pt>
                <c:pt idx="63212">
                  <c:v>1.2642400000009825E-3</c:v>
                </c:pt>
                <c:pt idx="63213">
                  <c:v>1.2642600000009826E-3</c:v>
                </c:pt>
                <c:pt idx="63214">
                  <c:v>1.2642800000009827E-3</c:v>
                </c:pt>
                <c:pt idx="63215">
                  <c:v>1.2643000000009828E-3</c:v>
                </c:pt>
                <c:pt idx="63216">
                  <c:v>1.2643200000009829E-3</c:v>
                </c:pt>
                <c:pt idx="63217">
                  <c:v>1.264340000000983E-3</c:v>
                </c:pt>
                <c:pt idx="63218">
                  <c:v>1.2643600000009831E-3</c:v>
                </c:pt>
                <c:pt idx="63219">
                  <c:v>1.2643800000009832E-3</c:v>
                </c:pt>
                <c:pt idx="63220">
                  <c:v>1.2644000000009833E-3</c:v>
                </c:pt>
                <c:pt idx="63221">
                  <c:v>1.2644200000009834E-3</c:v>
                </c:pt>
                <c:pt idx="63222">
                  <c:v>1.2644400000009835E-3</c:v>
                </c:pt>
                <c:pt idx="63223">
                  <c:v>1.2644600000009836E-3</c:v>
                </c:pt>
                <c:pt idx="63224">
                  <c:v>1.2644800000009837E-3</c:v>
                </c:pt>
                <c:pt idx="63225">
                  <c:v>1.2645000000009838E-3</c:v>
                </c:pt>
                <c:pt idx="63226">
                  <c:v>1.2645200000009839E-3</c:v>
                </c:pt>
                <c:pt idx="63227">
                  <c:v>1.264540000000984E-3</c:v>
                </c:pt>
                <c:pt idx="63228">
                  <c:v>1.2645600000009841E-3</c:v>
                </c:pt>
                <c:pt idx="63229">
                  <c:v>1.2645800000009842E-3</c:v>
                </c:pt>
                <c:pt idx="63230">
                  <c:v>1.2646000000009843E-3</c:v>
                </c:pt>
                <c:pt idx="63231">
                  <c:v>1.2646200000009844E-3</c:v>
                </c:pt>
                <c:pt idx="63232">
                  <c:v>1.2646400000009845E-3</c:v>
                </c:pt>
                <c:pt idx="63233">
                  <c:v>1.2646600000009846E-3</c:v>
                </c:pt>
                <c:pt idx="63234">
                  <c:v>1.2646800000009847E-3</c:v>
                </c:pt>
                <c:pt idx="63235">
                  <c:v>1.2647000000009848E-3</c:v>
                </c:pt>
                <c:pt idx="63236">
                  <c:v>1.2647200000009849E-3</c:v>
                </c:pt>
                <c:pt idx="63237">
                  <c:v>1.264740000000985E-3</c:v>
                </c:pt>
                <c:pt idx="63238">
                  <c:v>1.2647600000009851E-3</c:v>
                </c:pt>
                <c:pt idx="63239">
                  <c:v>1.2647800000009852E-3</c:v>
                </c:pt>
                <c:pt idx="63240">
                  <c:v>1.2648000000009853E-3</c:v>
                </c:pt>
                <c:pt idx="63241">
                  <c:v>1.2648200000009854E-3</c:v>
                </c:pt>
                <c:pt idx="63242">
                  <c:v>1.2648400000009855E-3</c:v>
                </c:pt>
                <c:pt idx="63243">
                  <c:v>1.2648600000009856E-3</c:v>
                </c:pt>
                <c:pt idx="63244">
                  <c:v>1.2648800000009857E-3</c:v>
                </c:pt>
                <c:pt idx="63245">
                  <c:v>1.2649000000009858E-3</c:v>
                </c:pt>
                <c:pt idx="63246">
                  <c:v>1.2649200000009859E-3</c:v>
                </c:pt>
                <c:pt idx="63247">
                  <c:v>1.264940000000986E-3</c:v>
                </c:pt>
                <c:pt idx="63248">
                  <c:v>1.2649600000009861E-3</c:v>
                </c:pt>
                <c:pt idx="63249">
                  <c:v>1.2649800000009862E-3</c:v>
                </c:pt>
                <c:pt idx="63250">
                  <c:v>1.2650000000009863E-3</c:v>
                </c:pt>
                <c:pt idx="63251">
                  <c:v>1.2650200000009864E-3</c:v>
                </c:pt>
                <c:pt idx="63252">
                  <c:v>1.2650400000009865E-3</c:v>
                </c:pt>
                <c:pt idx="63253">
                  <c:v>1.2650600000009865E-3</c:v>
                </c:pt>
                <c:pt idx="63254">
                  <c:v>1.2650800000009866E-3</c:v>
                </c:pt>
                <c:pt idx="63255">
                  <c:v>1.2651000000009867E-3</c:v>
                </c:pt>
                <c:pt idx="63256">
                  <c:v>1.2651200000009868E-3</c:v>
                </c:pt>
                <c:pt idx="63257">
                  <c:v>1.2651400000009869E-3</c:v>
                </c:pt>
                <c:pt idx="63258">
                  <c:v>1.265160000000987E-3</c:v>
                </c:pt>
                <c:pt idx="63259">
                  <c:v>1.2651800000009871E-3</c:v>
                </c:pt>
                <c:pt idx="63260">
                  <c:v>1.2652000000009872E-3</c:v>
                </c:pt>
                <c:pt idx="63261">
                  <c:v>1.2652200000009873E-3</c:v>
                </c:pt>
                <c:pt idx="63262">
                  <c:v>1.2652400000009874E-3</c:v>
                </c:pt>
                <c:pt idx="63263">
                  <c:v>1.2652600000009875E-3</c:v>
                </c:pt>
                <c:pt idx="63264">
                  <c:v>1.2652800000009876E-3</c:v>
                </c:pt>
                <c:pt idx="63265">
                  <c:v>1.2653000000009877E-3</c:v>
                </c:pt>
                <c:pt idx="63266">
                  <c:v>1.2653200000009878E-3</c:v>
                </c:pt>
                <c:pt idx="63267">
                  <c:v>1.2653400000009879E-3</c:v>
                </c:pt>
                <c:pt idx="63268">
                  <c:v>1.265360000000988E-3</c:v>
                </c:pt>
                <c:pt idx="63269">
                  <c:v>1.2653800000009881E-3</c:v>
                </c:pt>
                <c:pt idx="63270">
                  <c:v>1.2654000000009882E-3</c:v>
                </c:pt>
                <c:pt idx="63271">
                  <c:v>1.2654200000009883E-3</c:v>
                </c:pt>
                <c:pt idx="63272">
                  <c:v>1.2654400000009884E-3</c:v>
                </c:pt>
                <c:pt idx="63273">
                  <c:v>1.2654600000009885E-3</c:v>
                </c:pt>
                <c:pt idx="63274">
                  <c:v>1.2654800000009886E-3</c:v>
                </c:pt>
                <c:pt idx="63275">
                  <c:v>1.2655000000009887E-3</c:v>
                </c:pt>
                <c:pt idx="63276">
                  <c:v>1.2655200000009888E-3</c:v>
                </c:pt>
                <c:pt idx="63277">
                  <c:v>1.2655400000009889E-3</c:v>
                </c:pt>
                <c:pt idx="63278">
                  <c:v>1.265560000000989E-3</c:v>
                </c:pt>
                <c:pt idx="63279">
                  <c:v>1.2655800000009891E-3</c:v>
                </c:pt>
                <c:pt idx="63280">
                  <c:v>1.2656000000009892E-3</c:v>
                </c:pt>
                <c:pt idx="63281">
                  <c:v>1.2656200000009893E-3</c:v>
                </c:pt>
                <c:pt idx="63282">
                  <c:v>1.2656400000009894E-3</c:v>
                </c:pt>
                <c:pt idx="63283">
                  <c:v>1.2656600000009895E-3</c:v>
                </c:pt>
                <c:pt idx="63284">
                  <c:v>1.2656800000009896E-3</c:v>
                </c:pt>
                <c:pt idx="63285">
                  <c:v>1.2657000000009897E-3</c:v>
                </c:pt>
                <c:pt idx="63286">
                  <c:v>1.2657200000009898E-3</c:v>
                </c:pt>
                <c:pt idx="63287">
                  <c:v>1.2657400000009899E-3</c:v>
                </c:pt>
                <c:pt idx="63288">
                  <c:v>1.26576000000099E-3</c:v>
                </c:pt>
                <c:pt idx="63289">
                  <c:v>1.2657800000009901E-3</c:v>
                </c:pt>
                <c:pt idx="63290">
                  <c:v>1.2658000000009902E-3</c:v>
                </c:pt>
                <c:pt idx="63291">
                  <c:v>1.2658200000009903E-3</c:v>
                </c:pt>
                <c:pt idx="63292">
                  <c:v>1.2658400000009904E-3</c:v>
                </c:pt>
                <c:pt idx="63293">
                  <c:v>1.2658600000009905E-3</c:v>
                </c:pt>
                <c:pt idx="63294">
                  <c:v>1.2658800000009906E-3</c:v>
                </c:pt>
                <c:pt idx="63295">
                  <c:v>1.2659000000009907E-3</c:v>
                </c:pt>
                <c:pt idx="63296">
                  <c:v>1.2659200000009908E-3</c:v>
                </c:pt>
                <c:pt idx="63297">
                  <c:v>1.2659400000009909E-3</c:v>
                </c:pt>
                <c:pt idx="63298">
                  <c:v>1.265960000000991E-3</c:v>
                </c:pt>
                <c:pt idx="63299">
                  <c:v>1.2659800000009911E-3</c:v>
                </c:pt>
                <c:pt idx="63300">
                  <c:v>1.2660000000009912E-3</c:v>
                </c:pt>
                <c:pt idx="63301">
                  <c:v>1.2660200000009913E-3</c:v>
                </c:pt>
                <c:pt idx="63302">
                  <c:v>1.2660400000009914E-3</c:v>
                </c:pt>
                <c:pt idx="63303">
                  <c:v>1.2660600000009915E-3</c:v>
                </c:pt>
                <c:pt idx="63304">
                  <c:v>1.2660800000009916E-3</c:v>
                </c:pt>
                <c:pt idx="63305">
                  <c:v>1.2661000000009916E-3</c:v>
                </c:pt>
                <c:pt idx="63306">
                  <c:v>1.2661200000009917E-3</c:v>
                </c:pt>
                <c:pt idx="63307">
                  <c:v>1.2661400000009918E-3</c:v>
                </c:pt>
                <c:pt idx="63308">
                  <c:v>1.2661600000009919E-3</c:v>
                </c:pt>
                <c:pt idx="63309">
                  <c:v>1.266180000000992E-3</c:v>
                </c:pt>
                <c:pt idx="63310">
                  <c:v>1.2662000000009921E-3</c:v>
                </c:pt>
                <c:pt idx="63311">
                  <c:v>1.2662200000009922E-3</c:v>
                </c:pt>
                <c:pt idx="63312">
                  <c:v>1.2662400000009923E-3</c:v>
                </c:pt>
                <c:pt idx="63313">
                  <c:v>1.2662600000009924E-3</c:v>
                </c:pt>
                <c:pt idx="63314">
                  <c:v>1.2662800000009925E-3</c:v>
                </c:pt>
                <c:pt idx="63315">
                  <c:v>1.2663000000009926E-3</c:v>
                </c:pt>
                <c:pt idx="63316">
                  <c:v>1.2663200000009927E-3</c:v>
                </c:pt>
                <c:pt idx="63317">
                  <c:v>1.2663400000009928E-3</c:v>
                </c:pt>
                <c:pt idx="63318">
                  <c:v>1.2663600000009929E-3</c:v>
                </c:pt>
                <c:pt idx="63319">
                  <c:v>1.266380000000993E-3</c:v>
                </c:pt>
                <c:pt idx="63320">
                  <c:v>1.2664000000009931E-3</c:v>
                </c:pt>
                <c:pt idx="63321">
                  <c:v>1.2664200000009932E-3</c:v>
                </c:pt>
                <c:pt idx="63322">
                  <c:v>1.2664400000009933E-3</c:v>
                </c:pt>
                <c:pt idx="63323">
                  <c:v>1.2664600000009934E-3</c:v>
                </c:pt>
                <c:pt idx="63324">
                  <c:v>1.2664800000009935E-3</c:v>
                </c:pt>
                <c:pt idx="63325">
                  <c:v>1.2665000000009936E-3</c:v>
                </c:pt>
                <c:pt idx="63326">
                  <c:v>1.2665200000009937E-3</c:v>
                </c:pt>
                <c:pt idx="63327">
                  <c:v>1.2665400000009938E-3</c:v>
                </c:pt>
                <c:pt idx="63328">
                  <c:v>1.2665600000009939E-3</c:v>
                </c:pt>
                <c:pt idx="63329">
                  <c:v>1.266580000000994E-3</c:v>
                </c:pt>
                <c:pt idx="63330">
                  <c:v>1.2666000000009941E-3</c:v>
                </c:pt>
                <c:pt idx="63331">
                  <c:v>1.2666200000009942E-3</c:v>
                </c:pt>
                <c:pt idx="63332">
                  <c:v>1.2666400000009943E-3</c:v>
                </c:pt>
                <c:pt idx="63333">
                  <c:v>1.2666600000009944E-3</c:v>
                </c:pt>
                <c:pt idx="63334">
                  <c:v>1.2666800000009945E-3</c:v>
                </c:pt>
                <c:pt idx="63335">
                  <c:v>1.2667000000009946E-3</c:v>
                </c:pt>
                <c:pt idx="63336">
                  <c:v>1.2667200000009947E-3</c:v>
                </c:pt>
                <c:pt idx="63337">
                  <c:v>1.2667400000009948E-3</c:v>
                </c:pt>
                <c:pt idx="63338">
                  <c:v>1.2667600000009949E-3</c:v>
                </c:pt>
                <c:pt idx="63339">
                  <c:v>1.266780000000995E-3</c:v>
                </c:pt>
                <c:pt idx="63340">
                  <c:v>1.2668000000009951E-3</c:v>
                </c:pt>
                <c:pt idx="63341">
                  <c:v>1.2668200000009952E-3</c:v>
                </c:pt>
                <c:pt idx="63342">
                  <c:v>1.2668400000009953E-3</c:v>
                </c:pt>
                <c:pt idx="63343">
                  <c:v>1.2668600000009954E-3</c:v>
                </c:pt>
                <c:pt idx="63344">
                  <c:v>1.2668800000009955E-3</c:v>
                </c:pt>
                <c:pt idx="63345">
                  <c:v>1.2669000000009956E-3</c:v>
                </c:pt>
                <c:pt idx="63346">
                  <c:v>1.2669200000009957E-3</c:v>
                </c:pt>
                <c:pt idx="63347">
                  <c:v>1.2669400000009958E-3</c:v>
                </c:pt>
                <c:pt idx="63348">
                  <c:v>1.2669600000009959E-3</c:v>
                </c:pt>
                <c:pt idx="63349">
                  <c:v>1.266980000000996E-3</c:v>
                </c:pt>
                <c:pt idx="63350">
                  <c:v>1.2670000000009961E-3</c:v>
                </c:pt>
                <c:pt idx="63351">
                  <c:v>1.2670200000009962E-3</c:v>
                </c:pt>
                <c:pt idx="63352">
                  <c:v>1.2670400000009963E-3</c:v>
                </c:pt>
                <c:pt idx="63353">
                  <c:v>1.2670600000009964E-3</c:v>
                </c:pt>
                <c:pt idx="63354">
                  <c:v>1.2670800000009965E-3</c:v>
                </c:pt>
                <c:pt idx="63355">
                  <c:v>1.2671000000009966E-3</c:v>
                </c:pt>
                <c:pt idx="63356">
                  <c:v>1.2671200000009967E-3</c:v>
                </c:pt>
                <c:pt idx="63357">
                  <c:v>1.2671400000009967E-3</c:v>
                </c:pt>
                <c:pt idx="63358">
                  <c:v>1.2671600000009968E-3</c:v>
                </c:pt>
                <c:pt idx="63359">
                  <c:v>1.2671800000009969E-3</c:v>
                </c:pt>
                <c:pt idx="63360">
                  <c:v>1.267200000000997E-3</c:v>
                </c:pt>
                <c:pt idx="63361">
                  <c:v>1.2672200000009971E-3</c:v>
                </c:pt>
                <c:pt idx="63362">
                  <c:v>1.2672400000009972E-3</c:v>
                </c:pt>
                <c:pt idx="63363">
                  <c:v>1.2672600000009973E-3</c:v>
                </c:pt>
                <c:pt idx="63364">
                  <c:v>1.2672800000009974E-3</c:v>
                </c:pt>
                <c:pt idx="63365">
                  <c:v>1.2673000000009975E-3</c:v>
                </c:pt>
                <c:pt idx="63366">
                  <c:v>1.2673200000009976E-3</c:v>
                </c:pt>
                <c:pt idx="63367">
                  <c:v>1.2673400000009977E-3</c:v>
                </c:pt>
                <c:pt idx="63368">
                  <c:v>1.2673600000009978E-3</c:v>
                </c:pt>
                <c:pt idx="63369">
                  <c:v>1.2673800000009979E-3</c:v>
                </c:pt>
                <c:pt idx="63370">
                  <c:v>1.267400000000998E-3</c:v>
                </c:pt>
                <c:pt idx="63371">
                  <c:v>1.2674200000009981E-3</c:v>
                </c:pt>
                <c:pt idx="63372">
                  <c:v>1.2674400000009982E-3</c:v>
                </c:pt>
                <c:pt idx="63373">
                  <c:v>1.2674600000009983E-3</c:v>
                </c:pt>
                <c:pt idx="63374">
                  <c:v>1.2674800000009984E-3</c:v>
                </c:pt>
                <c:pt idx="63375">
                  <c:v>1.2675000000009985E-3</c:v>
                </c:pt>
                <c:pt idx="63376">
                  <c:v>1.2675200000009986E-3</c:v>
                </c:pt>
                <c:pt idx="63377">
                  <c:v>1.2675400000009987E-3</c:v>
                </c:pt>
                <c:pt idx="63378">
                  <c:v>1.2675600000009988E-3</c:v>
                </c:pt>
                <c:pt idx="63379">
                  <c:v>1.2675800000009989E-3</c:v>
                </c:pt>
                <c:pt idx="63380">
                  <c:v>1.267600000000999E-3</c:v>
                </c:pt>
                <c:pt idx="63381">
                  <c:v>1.2676200000009991E-3</c:v>
                </c:pt>
                <c:pt idx="63382">
                  <c:v>1.2676400000009992E-3</c:v>
                </c:pt>
                <c:pt idx="63383">
                  <c:v>1.2676600000009993E-3</c:v>
                </c:pt>
                <c:pt idx="63384">
                  <c:v>1.2676800000009994E-3</c:v>
                </c:pt>
                <c:pt idx="63385">
                  <c:v>1.2677000000009995E-3</c:v>
                </c:pt>
                <c:pt idx="63386">
                  <c:v>1.2677200000009996E-3</c:v>
                </c:pt>
                <c:pt idx="63387">
                  <c:v>1.2677400000009997E-3</c:v>
                </c:pt>
                <c:pt idx="63388">
                  <c:v>1.2677600000009998E-3</c:v>
                </c:pt>
                <c:pt idx="63389">
                  <c:v>1.2677800000009999E-3</c:v>
                </c:pt>
                <c:pt idx="63390">
                  <c:v>1.267800000001E-3</c:v>
                </c:pt>
                <c:pt idx="63391">
                  <c:v>1.2678200000010001E-3</c:v>
                </c:pt>
                <c:pt idx="63392">
                  <c:v>1.2678400000010002E-3</c:v>
                </c:pt>
                <c:pt idx="63393">
                  <c:v>1.2678600000010003E-3</c:v>
                </c:pt>
                <c:pt idx="63394">
                  <c:v>1.2678800000010004E-3</c:v>
                </c:pt>
                <c:pt idx="63395">
                  <c:v>1.2679000000010005E-3</c:v>
                </c:pt>
                <c:pt idx="63396">
                  <c:v>1.2679200000010006E-3</c:v>
                </c:pt>
                <c:pt idx="63397">
                  <c:v>1.2679400000010007E-3</c:v>
                </c:pt>
                <c:pt idx="63398">
                  <c:v>1.2679600000010008E-3</c:v>
                </c:pt>
                <c:pt idx="63399">
                  <c:v>1.2679800000010009E-3</c:v>
                </c:pt>
                <c:pt idx="63400">
                  <c:v>1.268000000001001E-3</c:v>
                </c:pt>
                <c:pt idx="63401">
                  <c:v>1.2680200000010011E-3</c:v>
                </c:pt>
                <c:pt idx="63402">
                  <c:v>1.2680400000010012E-3</c:v>
                </c:pt>
                <c:pt idx="63403">
                  <c:v>1.2680600000010013E-3</c:v>
                </c:pt>
                <c:pt idx="63404">
                  <c:v>1.2680800000010014E-3</c:v>
                </c:pt>
                <c:pt idx="63405">
                  <c:v>1.2681000000010015E-3</c:v>
                </c:pt>
                <c:pt idx="63406">
                  <c:v>1.2681200000010016E-3</c:v>
                </c:pt>
                <c:pt idx="63407">
                  <c:v>1.2681400000010017E-3</c:v>
                </c:pt>
                <c:pt idx="63408">
                  <c:v>1.2681600000010017E-3</c:v>
                </c:pt>
                <c:pt idx="63409">
                  <c:v>1.2681800000010018E-3</c:v>
                </c:pt>
                <c:pt idx="63410">
                  <c:v>1.2682000000010019E-3</c:v>
                </c:pt>
                <c:pt idx="63411">
                  <c:v>1.268220000001002E-3</c:v>
                </c:pt>
                <c:pt idx="63412">
                  <c:v>1.2682400000010021E-3</c:v>
                </c:pt>
                <c:pt idx="63413">
                  <c:v>1.2682600000010022E-3</c:v>
                </c:pt>
                <c:pt idx="63414">
                  <c:v>1.2682800000010023E-3</c:v>
                </c:pt>
                <c:pt idx="63415">
                  <c:v>1.2683000000010024E-3</c:v>
                </c:pt>
                <c:pt idx="63416">
                  <c:v>1.2683200000010025E-3</c:v>
                </c:pt>
                <c:pt idx="63417">
                  <c:v>1.2683400000010026E-3</c:v>
                </c:pt>
                <c:pt idx="63418">
                  <c:v>1.2683600000010027E-3</c:v>
                </c:pt>
                <c:pt idx="63419">
                  <c:v>1.2683800000010028E-3</c:v>
                </c:pt>
                <c:pt idx="63420">
                  <c:v>1.2684000000010029E-3</c:v>
                </c:pt>
                <c:pt idx="63421">
                  <c:v>1.268420000001003E-3</c:v>
                </c:pt>
                <c:pt idx="63422">
                  <c:v>1.2684400000010031E-3</c:v>
                </c:pt>
                <c:pt idx="63423">
                  <c:v>1.2684600000010032E-3</c:v>
                </c:pt>
                <c:pt idx="63424">
                  <c:v>1.2684800000010033E-3</c:v>
                </c:pt>
                <c:pt idx="63425">
                  <c:v>1.2685000000010034E-3</c:v>
                </c:pt>
                <c:pt idx="63426">
                  <c:v>1.2685200000010035E-3</c:v>
                </c:pt>
                <c:pt idx="63427">
                  <c:v>1.2685400000010036E-3</c:v>
                </c:pt>
                <c:pt idx="63428">
                  <c:v>1.2685600000010037E-3</c:v>
                </c:pt>
                <c:pt idx="63429">
                  <c:v>1.2685800000010038E-3</c:v>
                </c:pt>
                <c:pt idx="63430">
                  <c:v>1.2686000000010039E-3</c:v>
                </c:pt>
                <c:pt idx="63431">
                  <c:v>1.268620000001004E-3</c:v>
                </c:pt>
                <c:pt idx="63432">
                  <c:v>1.2686400000010041E-3</c:v>
                </c:pt>
                <c:pt idx="63433">
                  <c:v>1.2686600000010042E-3</c:v>
                </c:pt>
                <c:pt idx="63434">
                  <c:v>1.2686800000010043E-3</c:v>
                </c:pt>
                <c:pt idx="63435">
                  <c:v>1.2687000000010044E-3</c:v>
                </c:pt>
                <c:pt idx="63436">
                  <c:v>1.2687200000010045E-3</c:v>
                </c:pt>
                <c:pt idx="63437">
                  <c:v>1.2687400000010046E-3</c:v>
                </c:pt>
                <c:pt idx="63438">
                  <c:v>1.2687600000010047E-3</c:v>
                </c:pt>
                <c:pt idx="63439">
                  <c:v>1.2687800000010048E-3</c:v>
                </c:pt>
                <c:pt idx="63440">
                  <c:v>1.2688000000010049E-3</c:v>
                </c:pt>
                <c:pt idx="63441">
                  <c:v>1.268820000001005E-3</c:v>
                </c:pt>
                <c:pt idx="63442">
                  <c:v>1.2688400000010051E-3</c:v>
                </c:pt>
                <c:pt idx="63443">
                  <c:v>1.2688600000010052E-3</c:v>
                </c:pt>
                <c:pt idx="63444">
                  <c:v>1.2688800000010053E-3</c:v>
                </c:pt>
                <c:pt idx="63445">
                  <c:v>1.2689000000010054E-3</c:v>
                </c:pt>
                <c:pt idx="63446">
                  <c:v>1.2689200000010055E-3</c:v>
                </c:pt>
                <c:pt idx="63447">
                  <c:v>1.2689400000010056E-3</c:v>
                </c:pt>
                <c:pt idx="63448">
                  <c:v>1.2689600000010057E-3</c:v>
                </c:pt>
                <c:pt idx="63449">
                  <c:v>1.2689800000010058E-3</c:v>
                </c:pt>
                <c:pt idx="63450">
                  <c:v>1.2690000000010059E-3</c:v>
                </c:pt>
                <c:pt idx="63451">
                  <c:v>1.269020000001006E-3</c:v>
                </c:pt>
                <c:pt idx="63452">
                  <c:v>1.2690400000010061E-3</c:v>
                </c:pt>
                <c:pt idx="63453">
                  <c:v>1.2690600000010062E-3</c:v>
                </c:pt>
                <c:pt idx="63454">
                  <c:v>1.2690800000010063E-3</c:v>
                </c:pt>
                <c:pt idx="63455">
                  <c:v>1.2691000000010064E-3</c:v>
                </c:pt>
                <c:pt idx="63456">
                  <c:v>1.2691200000010065E-3</c:v>
                </c:pt>
                <c:pt idx="63457">
                  <c:v>1.2691400000010066E-3</c:v>
                </c:pt>
                <c:pt idx="63458">
                  <c:v>1.2691600000010067E-3</c:v>
                </c:pt>
                <c:pt idx="63459">
                  <c:v>1.2691800000010068E-3</c:v>
                </c:pt>
                <c:pt idx="63460">
                  <c:v>1.2692000000010068E-3</c:v>
                </c:pt>
                <c:pt idx="63461">
                  <c:v>1.2692200000010069E-3</c:v>
                </c:pt>
                <c:pt idx="63462">
                  <c:v>1.269240000001007E-3</c:v>
                </c:pt>
                <c:pt idx="63463">
                  <c:v>1.2692600000010071E-3</c:v>
                </c:pt>
                <c:pt idx="63464">
                  <c:v>1.2692800000010072E-3</c:v>
                </c:pt>
                <c:pt idx="63465">
                  <c:v>1.2693000000010073E-3</c:v>
                </c:pt>
                <c:pt idx="63466">
                  <c:v>1.2693200000010074E-3</c:v>
                </c:pt>
                <c:pt idx="63467">
                  <c:v>1.2693400000010075E-3</c:v>
                </c:pt>
                <c:pt idx="63468">
                  <c:v>1.2693600000010076E-3</c:v>
                </c:pt>
                <c:pt idx="63469">
                  <c:v>1.2693800000010077E-3</c:v>
                </c:pt>
                <c:pt idx="63470">
                  <c:v>1.2694000000010078E-3</c:v>
                </c:pt>
                <c:pt idx="63471">
                  <c:v>1.2694200000010079E-3</c:v>
                </c:pt>
                <c:pt idx="63472">
                  <c:v>1.269440000001008E-3</c:v>
                </c:pt>
                <c:pt idx="63473">
                  <c:v>1.2694600000010081E-3</c:v>
                </c:pt>
                <c:pt idx="63474">
                  <c:v>1.2694800000010082E-3</c:v>
                </c:pt>
                <c:pt idx="63475">
                  <c:v>1.2695000000010083E-3</c:v>
                </c:pt>
                <c:pt idx="63476">
                  <c:v>1.2695200000010084E-3</c:v>
                </c:pt>
                <c:pt idx="63477">
                  <c:v>1.2695400000010085E-3</c:v>
                </c:pt>
                <c:pt idx="63478">
                  <c:v>1.2695600000010086E-3</c:v>
                </c:pt>
                <c:pt idx="63479">
                  <c:v>1.2695800000010087E-3</c:v>
                </c:pt>
                <c:pt idx="63480">
                  <c:v>1.2696000000010088E-3</c:v>
                </c:pt>
                <c:pt idx="63481">
                  <c:v>1.2696200000010089E-3</c:v>
                </c:pt>
                <c:pt idx="63482">
                  <c:v>1.269640000001009E-3</c:v>
                </c:pt>
                <c:pt idx="63483">
                  <c:v>1.2696600000010091E-3</c:v>
                </c:pt>
                <c:pt idx="63484">
                  <c:v>1.2696800000010092E-3</c:v>
                </c:pt>
                <c:pt idx="63485">
                  <c:v>1.2697000000010093E-3</c:v>
                </c:pt>
                <c:pt idx="63486">
                  <c:v>1.2697200000010094E-3</c:v>
                </c:pt>
                <c:pt idx="63487">
                  <c:v>1.2697400000010095E-3</c:v>
                </c:pt>
                <c:pt idx="63488">
                  <c:v>1.2697600000010096E-3</c:v>
                </c:pt>
                <c:pt idx="63489">
                  <c:v>1.2697800000010097E-3</c:v>
                </c:pt>
                <c:pt idx="63490">
                  <c:v>1.2698000000010098E-3</c:v>
                </c:pt>
                <c:pt idx="63491">
                  <c:v>1.2698200000010099E-3</c:v>
                </c:pt>
                <c:pt idx="63492">
                  <c:v>1.26984000000101E-3</c:v>
                </c:pt>
                <c:pt idx="63493">
                  <c:v>1.2698600000010101E-3</c:v>
                </c:pt>
                <c:pt idx="63494">
                  <c:v>1.2698800000010102E-3</c:v>
                </c:pt>
                <c:pt idx="63495">
                  <c:v>1.2699000000010103E-3</c:v>
                </c:pt>
                <c:pt idx="63496">
                  <c:v>1.2699200000010104E-3</c:v>
                </c:pt>
                <c:pt idx="63497">
                  <c:v>1.2699400000010105E-3</c:v>
                </c:pt>
                <c:pt idx="63498">
                  <c:v>1.2699600000010106E-3</c:v>
                </c:pt>
                <c:pt idx="63499">
                  <c:v>1.2699800000010107E-3</c:v>
                </c:pt>
                <c:pt idx="63500">
                  <c:v>1.2700000000010108E-3</c:v>
                </c:pt>
                <c:pt idx="63501">
                  <c:v>1.2700200000010109E-3</c:v>
                </c:pt>
                <c:pt idx="63502">
                  <c:v>1.270040000001011E-3</c:v>
                </c:pt>
                <c:pt idx="63503">
                  <c:v>1.2700600000010111E-3</c:v>
                </c:pt>
                <c:pt idx="63504">
                  <c:v>1.2700800000010112E-3</c:v>
                </c:pt>
                <c:pt idx="63505">
                  <c:v>1.2701000000010113E-3</c:v>
                </c:pt>
                <c:pt idx="63506">
                  <c:v>1.2701200000010114E-3</c:v>
                </c:pt>
                <c:pt idx="63507">
                  <c:v>1.2701400000010115E-3</c:v>
                </c:pt>
                <c:pt idx="63508">
                  <c:v>1.2701600000010116E-3</c:v>
                </c:pt>
                <c:pt idx="63509">
                  <c:v>1.2701800000010117E-3</c:v>
                </c:pt>
                <c:pt idx="63510">
                  <c:v>1.2702000000010118E-3</c:v>
                </c:pt>
                <c:pt idx="63511">
                  <c:v>1.2702200000010119E-3</c:v>
                </c:pt>
                <c:pt idx="63512">
                  <c:v>1.2702400000010119E-3</c:v>
                </c:pt>
                <c:pt idx="63513">
                  <c:v>1.270260000001012E-3</c:v>
                </c:pt>
                <c:pt idx="63514">
                  <c:v>1.2702800000010121E-3</c:v>
                </c:pt>
                <c:pt idx="63515">
                  <c:v>1.2703000000010122E-3</c:v>
                </c:pt>
                <c:pt idx="63516">
                  <c:v>1.2703200000010123E-3</c:v>
                </c:pt>
                <c:pt idx="63517">
                  <c:v>1.2703400000010124E-3</c:v>
                </c:pt>
                <c:pt idx="63518">
                  <c:v>1.2703600000010125E-3</c:v>
                </c:pt>
                <c:pt idx="63519">
                  <c:v>1.2703800000010126E-3</c:v>
                </c:pt>
                <c:pt idx="63520">
                  <c:v>1.2704000000010127E-3</c:v>
                </c:pt>
                <c:pt idx="63521">
                  <c:v>1.2704200000010128E-3</c:v>
                </c:pt>
                <c:pt idx="63522">
                  <c:v>1.2704400000010129E-3</c:v>
                </c:pt>
                <c:pt idx="63523">
                  <c:v>1.270460000001013E-3</c:v>
                </c:pt>
                <c:pt idx="63524">
                  <c:v>1.2704800000010131E-3</c:v>
                </c:pt>
                <c:pt idx="63525">
                  <c:v>1.2705000000010132E-3</c:v>
                </c:pt>
                <c:pt idx="63526">
                  <c:v>1.2705200000010133E-3</c:v>
                </c:pt>
                <c:pt idx="63527">
                  <c:v>1.2705400000010134E-3</c:v>
                </c:pt>
                <c:pt idx="63528">
                  <c:v>1.2705600000010135E-3</c:v>
                </c:pt>
                <c:pt idx="63529">
                  <c:v>1.2705800000010136E-3</c:v>
                </c:pt>
                <c:pt idx="63530">
                  <c:v>1.2706000000010137E-3</c:v>
                </c:pt>
                <c:pt idx="63531">
                  <c:v>1.2706200000010138E-3</c:v>
                </c:pt>
                <c:pt idx="63532">
                  <c:v>1.2706400000010139E-3</c:v>
                </c:pt>
                <c:pt idx="63533">
                  <c:v>1.270660000001014E-3</c:v>
                </c:pt>
                <c:pt idx="63534">
                  <c:v>1.2706800000010141E-3</c:v>
                </c:pt>
                <c:pt idx="63535">
                  <c:v>1.2707000000010142E-3</c:v>
                </c:pt>
                <c:pt idx="63536">
                  <c:v>1.2707200000010143E-3</c:v>
                </c:pt>
                <c:pt idx="63537">
                  <c:v>1.2707400000010144E-3</c:v>
                </c:pt>
                <c:pt idx="63538">
                  <c:v>1.2707600000010145E-3</c:v>
                </c:pt>
                <c:pt idx="63539">
                  <c:v>1.2707800000010146E-3</c:v>
                </c:pt>
                <c:pt idx="63540">
                  <c:v>1.2708000000010147E-3</c:v>
                </c:pt>
                <c:pt idx="63541">
                  <c:v>1.2708200000010148E-3</c:v>
                </c:pt>
                <c:pt idx="63542">
                  <c:v>1.2708400000010149E-3</c:v>
                </c:pt>
                <c:pt idx="63543">
                  <c:v>1.270860000001015E-3</c:v>
                </c:pt>
                <c:pt idx="63544">
                  <c:v>1.2708800000010151E-3</c:v>
                </c:pt>
                <c:pt idx="63545">
                  <c:v>1.2709000000010152E-3</c:v>
                </c:pt>
                <c:pt idx="63546">
                  <c:v>1.2709200000010153E-3</c:v>
                </c:pt>
                <c:pt idx="63547">
                  <c:v>1.2709400000010154E-3</c:v>
                </c:pt>
                <c:pt idx="63548">
                  <c:v>1.2709600000010155E-3</c:v>
                </c:pt>
                <c:pt idx="63549">
                  <c:v>1.2709800000010156E-3</c:v>
                </c:pt>
                <c:pt idx="63550">
                  <c:v>1.2710000000010157E-3</c:v>
                </c:pt>
                <c:pt idx="63551">
                  <c:v>1.2710200000010158E-3</c:v>
                </c:pt>
                <c:pt idx="63552">
                  <c:v>1.2710400000010159E-3</c:v>
                </c:pt>
                <c:pt idx="63553">
                  <c:v>1.271060000001016E-3</c:v>
                </c:pt>
                <c:pt idx="63554">
                  <c:v>1.2710800000010161E-3</c:v>
                </c:pt>
                <c:pt idx="63555">
                  <c:v>1.2711000000010162E-3</c:v>
                </c:pt>
                <c:pt idx="63556">
                  <c:v>1.2711200000010163E-3</c:v>
                </c:pt>
                <c:pt idx="63557">
                  <c:v>1.2711400000010164E-3</c:v>
                </c:pt>
                <c:pt idx="63558">
                  <c:v>1.2711600000010165E-3</c:v>
                </c:pt>
                <c:pt idx="63559">
                  <c:v>1.2711800000010166E-3</c:v>
                </c:pt>
                <c:pt idx="63560">
                  <c:v>1.2712000000010167E-3</c:v>
                </c:pt>
                <c:pt idx="63561">
                  <c:v>1.2712200000010168E-3</c:v>
                </c:pt>
                <c:pt idx="63562">
                  <c:v>1.2712400000010169E-3</c:v>
                </c:pt>
                <c:pt idx="63563">
                  <c:v>1.2712600000010169E-3</c:v>
                </c:pt>
                <c:pt idx="63564">
                  <c:v>1.271280000001017E-3</c:v>
                </c:pt>
                <c:pt idx="63565">
                  <c:v>1.2713000000010171E-3</c:v>
                </c:pt>
                <c:pt idx="63566">
                  <c:v>1.2713200000010172E-3</c:v>
                </c:pt>
                <c:pt idx="63567">
                  <c:v>1.2713400000010173E-3</c:v>
                </c:pt>
                <c:pt idx="63568">
                  <c:v>1.2713600000010174E-3</c:v>
                </c:pt>
                <c:pt idx="63569">
                  <c:v>1.2713800000010175E-3</c:v>
                </c:pt>
                <c:pt idx="63570">
                  <c:v>1.2714000000010176E-3</c:v>
                </c:pt>
                <c:pt idx="63571">
                  <c:v>1.2714200000010177E-3</c:v>
                </c:pt>
                <c:pt idx="63572">
                  <c:v>1.2714400000010178E-3</c:v>
                </c:pt>
                <c:pt idx="63573">
                  <c:v>1.2714600000010179E-3</c:v>
                </c:pt>
                <c:pt idx="63574">
                  <c:v>1.271480000001018E-3</c:v>
                </c:pt>
                <c:pt idx="63575">
                  <c:v>1.2715000000010181E-3</c:v>
                </c:pt>
                <c:pt idx="63576">
                  <c:v>1.2715200000010182E-3</c:v>
                </c:pt>
                <c:pt idx="63577">
                  <c:v>1.2715400000010183E-3</c:v>
                </c:pt>
                <c:pt idx="63578">
                  <c:v>1.2715600000010184E-3</c:v>
                </c:pt>
                <c:pt idx="63579">
                  <c:v>1.2715800000010185E-3</c:v>
                </c:pt>
                <c:pt idx="63580">
                  <c:v>1.2716000000010186E-3</c:v>
                </c:pt>
                <c:pt idx="63581">
                  <c:v>1.2716200000010187E-3</c:v>
                </c:pt>
                <c:pt idx="63582">
                  <c:v>1.2716400000010188E-3</c:v>
                </c:pt>
                <c:pt idx="63583">
                  <c:v>1.2716600000010189E-3</c:v>
                </c:pt>
                <c:pt idx="63584">
                  <c:v>1.271680000001019E-3</c:v>
                </c:pt>
                <c:pt idx="63585">
                  <c:v>1.2717000000010191E-3</c:v>
                </c:pt>
                <c:pt idx="63586">
                  <c:v>1.2717200000010192E-3</c:v>
                </c:pt>
                <c:pt idx="63587">
                  <c:v>1.2717400000010193E-3</c:v>
                </c:pt>
                <c:pt idx="63588">
                  <c:v>1.2717600000010194E-3</c:v>
                </c:pt>
                <c:pt idx="63589">
                  <c:v>1.2717800000010195E-3</c:v>
                </c:pt>
                <c:pt idx="63590">
                  <c:v>1.2718000000010196E-3</c:v>
                </c:pt>
                <c:pt idx="63591">
                  <c:v>1.2718200000010197E-3</c:v>
                </c:pt>
                <c:pt idx="63592">
                  <c:v>1.2718400000010198E-3</c:v>
                </c:pt>
                <c:pt idx="63593">
                  <c:v>1.2718600000010199E-3</c:v>
                </c:pt>
                <c:pt idx="63594">
                  <c:v>1.27188000000102E-3</c:v>
                </c:pt>
                <c:pt idx="63595">
                  <c:v>1.2719000000010201E-3</c:v>
                </c:pt>
                <c:pt idx="63596">
                  <c:v>1.2719200000010202E-3</c:v>
                </c:pt>
                <c:pt idx="63597">
                  <c:v>1.2719400000010203E-3</c:v>
                </c:pt>
                <c:pt idx="63598">
                  <c:v>1.2719600000010204E-3</c:v>
                </c:pt>
                <c:pt idx="63599">
                  <c:v>1.2719800000010205E-3</c:v>
                </c:pt>
                <c:pt idx="63600">
                  <c:v>1.2720000000010206E-3</c:v>
                </c:pt>
                <c:pt idx="63601">
                  <c:v>1.2720200000010207E-3</c:v>
                </c:pt>
                <c:pt idx="63602">
                  <c:v>1.2720400000010208E-3</c:v>
                </c:pt>
                <c:pt idx="63603">
                  <c:v>1.2720600000010209E-3</c:v>
                </c:pt>
                <c:pt idx="63604">
                  <c:v>1.272080000001021E-3</c:v>
                </c:pt>
                <c:pt idx="63605">
                  <c:v>1.2721000000010211E-3</c:v>
                </c:pt>
                <c:pt idx="63606">
                  <c:v>1.2721200000010212E-3</c:v>
                </c:pt>
                <c:pt idx="63607">
                  <c:v>1.2721400000010213E-3</c:v>
                </c:pt>
                <c:pt idx="63608">
                  <c:v>1.2721600000010214E-3</c:v>
                </c:pt>
                <c:pt idx="63609">
                  <c:v>1.2721800000010215E-3</c:v>
                </c:pt>
                <c:pt idx="63610">
                  <c:v>1.2722000000010216E-3</c:v>
                </c:pt>
                <c:pt idx="63611">
                  <c:v>1.2722200000010217E-3</c:v>
                </c:pt>
                <c:pt idx="63612">
                  <c:v>1.2722400000010218E-3</c:v>
                </c:pt>
                <c:pt idx="63613">
                  <c:v>1.2722600000010219E-3</c:v>
                </c:pt>
                <c:pt idx="63614">
                  <c:v>1.272280000001022E-3</c:v>
                </c:pt>
                <c:pt idx="63615">
                  <c:v>1.272300000001022E-3</c:v>
                </c:pt>
                <c:pt idx="63616">
                  <c:v>1.2723200000010221E-3</c:v>
                </c:pt>
                <c:pt idx="63617">
                  <c:v>1.2723400000010222E-3</c:v>
                </c:pt>
                <c:pt idx="63618">
                  <c:v>1.2723600000010223E-3</c:v>
                </c:pt>
                <c:pt idx="63619">
                  <c:v>1.2723800000010224E-3</c:v>
                </c:pt>
                <c:pt idx="63620">
                  <c:v>1.2724000000010225E-3</c:v>
                </c:pt>
                <c:pt idx="63621">
                  <c:v>1.2724200000010226E-3</c:v>
                </c:pt>
                <c:pt idx="63622">
                  <c:v>1.2724400000010227E-3</c:v>
                </c:pt>
                <c:pt idx="63623">
                  <c:v>1.2724600000010228E-3</c:v>
                </c:pt>
                <c:pt idx="63624">
                  <c:v>1.2724800000010229E-3</c:v>
                </c:pt>
                <c:pt idx="63625">
                  <c:v>1.272500000001023E-3</c:v>
                </c:pt>
                <c:pt idx="63626">
                  <c:v>1.2725200000010231E-3</c:v>
                </c:pt>
                <c:pt idx="63627">
                  <c:v>1.2725400000010232E-3</c:v>
                </c:pt>
                <c:pt idx="63628">
                  <c:v>1.2725600000010233E-3</c:v>
                </c:pt>
                <c:pt idx="63629">
                  <c:v>1.2725800000010234E-3</c:v>
                </c:pt>
                <c:pt idx="63630">
                  <c:v>1.2726000000010235E-3</c:v>
                </c:pt>
                <c:pt idx="63631">
                  <c:v>1.2726200000010236E-3</c:v>
                </c:pt>
                <c:pt idx="63632">
                  <c:v>1.2726400000010237E-3</c:v>
                </c:pt>
                <c:pt idx="63633">
                  <c:v>1.2726600000010238E-3</c:v>
                </c:pt>
                <c:pt idx="63634">
                  <c:v>1.2726800000010239E-3</c:v>
                </c:pt>
                <c:pt idx="63635">
                  <c:v>1.272700000001024E-3</c:v>
                </c:pt>
                <c:pt idx="63636">
                  <c:v>1.2727200000010241E-3</c:v>
                </c:pt>
                <c:pt idx="63637">
                  <c:v>1.2727400000010242E-3</c:v>
                </c:pt>
                <c:pt idx="63638">
                  <c:v>1.2727600000010243E-3</c:v>
                </c:pt>
                <c:pt idx="63639">
                  <c:v>1.2727800000010244E-3</c:v>
                </c:pt>
                <c:pt idx="63640">
                  <c:v>1.2728000000010245E-3</c:v>
                </c:pt>
                <c:pt idx="63641">
                  <c:v>1.2728200000010246E-3</c:v>
                </c:pt>
                <c:pt idx="63642">
                  <c:v>1.2728400000010247E-3</c:v>
                </c:pt>
                <c:pt idx="63643">
                  <c:v>1.2728600000010248E-3</c:v>
                </c:pt>
                <c:pt idx="63644">
                  <c:v>1.2728800000010249E-3</c:v>
                </c:pt>
                <c:pt idx="63645">
                  <c:v>1.272900000001025E-3</c:v>
                </c:pt>
                <c:pt idx="63646">
                  <c:v>1.2729200000010251E-3</c:v>
                </c:pt>
                <c:pt idx="63647">
                  <c:v>1.2729400000010252E-3</c:v>
                </c:pt>
                <c:pt idx="63648">
                  <c:v>1.2729600000010253E-3</c:v>
                </c:pt>
                <c:pt idx="63649">
                  <c:v>1.2729800000010254E-3</c:v>
                </c:pt>
                <c:pt idx="63650">
                  <c:v>1.2730000000010255E-3</c:v>
                </c:pt>
                <c:pt idx="63651">
                  <c:v>1.2730200000010256E-3</c:v>
                </c:pt>
                <c:pt idx="63652">
                  <c:v>1.2730400000010257E-3</c:v>
                </c:pt>
                <c:pt idx="63653">
                  <c:v>1.2730600000010258E-3</c:v>
                </c:pt>
                <c:pt idx="63654">
                  <c:v>1.2730800000010259E-3</c:v>
                </c:pt>
                <c:pt idx="63655">
                  <c:v>1.273100000001026E-3</c:v>
                </c:pt>
                <c:pt idx="63656">
                  <c:v>1.2731200000010261E-3</c:v>
                </c:pt>
                <c:pt idx="63657">
                  <c:v>1.2731400000010262E-3</c:v>
                </c:pt>
                <c:pt idx="63658">
                  <c:v>1.2731600000010263E-3</c:v>
                </c:pt>
                <c:pt idx="63659">
                  <c:v>1.2731800000010264E-3</c:v>
                </c:pt>
                <c:pt idx="63660">
                  <c:v>1.2732000000010265E-3</c:v>
                </c:pt>
                <c:pt idx="63661">
                  <c:v>1.2732200000010266E-3</c:v>
                </c:pt>
                <c:pt idx="63662">
                  <c:v>1.2732400000010267E-3</c:v>
                </c:pt>
                <c:pt idx="63663">
                  <c:v>1.2732600000010268E-3</c:v>
                </c:pt>
                <c:pt idx="63664">
                  <c:v>1.2732800000010269E-3</c:v>
                </c:pt>
                <c:pt idx="63665">
                  <c:v>1.273300000001027E-3</c:v>
                </c:pt>
                <c:pt idx="63666">
                  <c:v>1.2733200000010271E-3</c:v>
                </c:pt>
                <c:pt idx="63667">
                  <c:v>1.2733400000010271E-3</c:v>
                </c:pt>
                <c:pt idx="63668">
                  <c:v>1.2733600000010272E-3</c:v>
                </c:pt>
                <c:pt idx="63669">
                  <c:v>1.2733800000010273E-3</c:v>
                </c:pt>
                <c:pt idx="63670">
                  <c:v>1.2734000000010274E-3</c:v>
                </c:pt>
                <c:pt idx="63671">
                  <c:v>1.2734200000010275E-3</c:v>
                </c:pt>
                <c:pt idx="63672">
                  <c:v>1.2734400000010276E-3</c:v>
                </c:pt>
                <c:pt idx="63673">
                  <c:v>1.2734600000010277E-3</c:v>
                </c:pt>
                <c:pt idx="63674">
                  <c:v>1.2734800000010278E-3</c:v>
                </c:pt>
                <c:pt idx="63675">
                  <c:v>1.2735000000010279E-3</c:v>
                </c:pt>
                <c:pt idx="63676">
                  <c:v>1.273520000001028E-3</c:v>
                </c:pt>
                <c:pt idx="63677">
                  <c:v>1.2735400000010281E-3</c:v>
                </c:pt>
                <c:pt idx="63678">
                  <c:v>1.2735600000010282E-3</c:v>
                </c:pt>
                <c:pt idx="63679">
                  <c:v>1.2735800000010283E-3</c:v>
                </c:pt>
                <c:pt idx="63680">
                  <c:v>1.2736000000010284E-3</c:v>
                </c:pt>
                <c:pt idx="63681">
                  <c:v>1.2736200000010285E-3</c:v>
                </c:pt>
                <c:pt idx="63682">
                  <c:v>1.2736400000010286E-3</c:v>
                </c:pt>
                <c:pt idx="63683">
                  <c:v>1.2736600000010287E-3</c:v>
                </c:pt>
                <c:pt idx="63684">
                  <c:v>1.2736800000010288E-3</c:v>
                </c:pt>
                <c:pt idx="63685">
                  <c:v>1.2737000000010289E-3</c:v>
                </c:pt>
                <c:pt idx="63686">
                  <c:v>1.273720000001029E-3</c:v>
                </c:pt>
                <c:pt idx="63687">
                  <c:v>1.2737400000010291E-3</c:v>
                </c:pt>
                <c:pt idx="63688">
                  <c:v>1.2737600000010292E-3</c:v>
                </c:pt>
                <c:pt idx="63689">
                  <c:v>1.2737800000010293E-3</c:v>
                </c:pt>
                <c:pt idx="63690">
                  <c:v>1.2738000000010294E-3</c:v>
                </c:pt>
                <c:pt idx="63691">
                  <c:v>1.2738200000010295E-3</c:v>
                </c:pt>
                <c:pt idx="63692">
                  <c:v>1.2738400000010296E-3</c:v>
                </c:pt>
                <c:pt idx="63693">
                  <c:v>1.2738600000010297E-3</c:v>
                </c:pt>
                <c:pt idx="63694">
                  <c:v>1.2738800000010298E-3</c:v>
                </c:pt>
                <c:pt idx="63695">
                  <c:v>1.2739000000010299E-3</c:v>
                </c:pt>
                <c:pt idx="63696">
                  <c:v>1.27392000000103E-3</c:v>
                </c:pt>
                <c:pt idx="63697">
                  <c:v>1.2739400000010301E-3</c:v>
                </c:pt>
                <c:pt idx="63698">
                  <c:v>1.2739600000010302E-3</c:v>
                </c:pt>
                <c:pt idx="63699">
                  <c:v>1.2739800000010303E-3</c:v>
                </c:pt>
                <c:pt idx="63700">
                  <c:v>1.2740000000010304E-3</c:v>
                </c:pt>
                <c:pt idx="63701">
                  <c:v>1.2740200000010305E-3</c:v>
                </c:pt>
                <c:pt idx="63702">
                  <c:v>1.2740400000010306E-3</c:v>
                </c:pt>
                <c:pt idx="63703">
                  <c:v>1.2740600000010307E-3</c:v>
                </c:pt>
                <c:pt idx="63704">
                  <c:v>1.2740800000010308E-3</c:v>
                </c:pt>
                <c:pt idx="63705">
                  <c:v>1.2741000000010309E-3</c:v>
                </c:pt>
                <c:pt idx="63706">
                  <c:v>1.274120000001031E-3</c:v>
                </c:pt>
                <c:pt idx="63707">
                  <c:v>1.2741400000010311E-3</c:v>
                </c:pt>
                <c:pt idx="63708">
                  <c:v>1.2741600000010312E-3</c:v>
                </c:pt>
                <c:pt idx="63709">
                  <c:v>1.2741800000010313E-3</c:v>
                </c:pt>
                <c:pt idx="63710">
                  <c:v>1.2742000000010314E-3</c:v>
                </c:pt>
                <c:pt idx="63711">
                  <c:v>1.2742200000010315E-3</c:v>
                </c:pt>
                <c:pt idx="63712">
                  <c:v>1.2742400000010316E-3</c:v>
                </c:pt>
                <c:pt idx="63713">
                  <c:v>1.2742600000010317E-3</c:v>
                </c:pt>
                <c:pt idx="63714">
                  <c:v>1.2742800000010318E-3</c:v>
                </c:pt>
                <c:pt idx="63715">
                  <c:v>1.2743000000010319E-3</c:v>
                </c:pt>
                <c:pt idx="63716">
                  <c:v>1.274320000001032E-3</c:v>
                </c:pt>
                <c:pt idx="63717">
                  <c:v>1.2743400000010321E-3</c:v>
                </c:pt>
                <c:pt idx="63718">
                  <c:v>1.2743600000010321E-3</c:v>
                </c:pt>
                <c:pt idx="63719">
                  <c:v>1.2743800000010322E-3</c:v>
                </c:pt>
                <c:pt idx="63720">
                  <c:v>1.2744000000010323E-3</c:v>
                </c:pt>
                <c:pt idx="63721">
                  <c:v>1.2744200000010324E-3</c:v>
                </c:pt>
                <c:pt idx="63722">
                  <c:v>1.2744400000010325E-3</c:v>
                </c:pt>
                <c:pt idx="63723">
                  <c:v>1.2744600000010326E-3</c:v>
                </c:pt>
                <c:pt idx="63724">
                  <c:v>1.2744800000010327E-3</c:v>
                </c:pt>
                <c:pt idx="63725">
                  <c:v>1.2745000000010328E-3</c:v>
                </c:pt>
                <c:pt idx="63726">
                  <c:v>1.2745200000010329E-3</c:v>
                </c:pt>
                <c:pt idx="63727">
                  <c:v>1.274540000001033E-3</c:v>
                </c:pt>
                <c:pt idx="63728">
                  <c:v>1.2745600000010331E-3</c:v>
                </c:pt>
                <c:pt idx="63729">
                  <c:v>1.2745800000010332E-3</c:v>
                </c:pt>
                <c:pt idx="63730">
                  <c:v>1.2746000000010333E-3</c:v>
                </c:pt>
                <c:pt idx="63731">
                  <c:v>1.2746200000010334E-3</c:v>
                </c:pt>
                <c:pt idx="63732">
                  <c:v>1.2746400000010335E-3</c:v>
                </c:pt>
                <c:pt idx="63733">
                  <c:v>1.2746600000010336E-3</c:v>
                </c:pt>
                <c:pt idx="63734">
                  <c:v>1.2746800000010337E-3</c:v>
                </c:pt>
                <c:pt idx="63735">
                  <c:v>1.2747000000010338E-3</c:v>
                </c:pt>
                <c:pt idx="63736">
                  <c:v>1.2747200000010339E-3</c:v>
                </c:pt>
                <c:pt idx="63737">
                  <c:v>1.274740000001034E-3</c:v>
                </c:pt>
                <c:pt idx="63738">
                  <c:v>1.2747600000010341E-3</c:v>
                </c:pt>
                <c:pt idx="63739">
                  <c:v>1.2747800000010342E-3</c:v>
                </c:pt>
                <c:pt idx="63740">
                  <c:v>1.2748000000010343E-3</c:v>
                </c:pt>
                <c:pt idx="63741">
                  <c:v>1.2748200000010344E-3</c:v>
                </c:pt>
                <c:pt idx="63742">
                  <c:v>1.2748400000010345E-3</c:v>
                </c:pt>
                <c:pt idx="63743">
                  <c:v>1.2748600000010346E-3</c:v>
                </c:pt>
                <c:pt idx="63744">
                  <c:v>1.2748800000010347E-3</c:v>
                </c:pt>
                <c:pt idx="63745">
                  <c:v>1.2749000000010348E-3</c:v>
                </c:pt>
                <c:pt idx="63746">
                  <c:v>1.2749200000010349E-3</c:v>
                </c:pt>
                <c:pt idx="63747">
                  <c:v>1.274940000001035E-3</c:v>
                </c:pt>
                <c:pt idx="63748">
                  <c:v>1.2749600000010351E-3</c:v>
                </c:pt>
                <c:pt idx="63749">
                  <c:v>1.2749800000010352E-3</c:v>
                </c:pt>
                <c:pt idx="63750">
                  <c:v>1.2750000000010353E-3</c:v>
                </c:pt>
                <c:pt idx="63751">
                  <c:v>1.2750200000010354E-3</c:v>
                </c:pt>
                <c:pt idx="63752">
                  <c:v>1.2750400000010355E-3</c:v>
                </c:pt>
                <c:pt idx="63753">
                  <c:v>1.2750600000010356E-3</c:v>
                </c:pt>
                <c:pt idx="63754">
                  <c:v>1.2750800000010357E-3</c:v>
                </c:pt>
                <c:pt idx="63755">
                  <c:v>1.2751000000010358E-3</c:v>
                </c:pt>
                <c:pt idx="63756">
                  <c:v>1.2751200000010359E-3</c:v>
                </c:pt>
                <c:pt idx="63757">
                  <c:v>1.275140000001036E-3</c:v>
                </c:pt>
                <c:pt idx="63758">
                  <c:v>1.2751600000010361E-3</c:v>
                </c:pt>
                <c:pt idx="63759">
                  <c:v>1.2751800000010362E-3</c:v>
                </c:pt>
                <c:pt idx="63760">
                  <c:v>1.2752000000010363E-3</c:v>
                </c:pt>
                <c:pt idx="63761">
                  <c:v>1.2752200000010364E-3</c:v>
                </c:pt>
                <c:pt idx="63762">
                  <c:v>1.2752400000010365E-3</c:v>
                </c:pt>
                <c:pt idx="63763">
                  <c:v>1.2752600000010366E-3</c:v>
                </c:pt>
                <c:pt idx="63764">
                  <c:v>1.2752800000010367E-3</c:v>
                </c:pt>
                <c:pt idx="63765">
                  <c:v>1.2753000000010368E-3</c:v>
                </c:pt>
                <c:pt idx="63766">
                  <c:v>1.2753200000010369E-3</c:v>
                </c:pt>
                <c:pt idx="63767">
                  <c:v>1.275340000001037E-3</c:v>
                </c:pt>
                <c:pt idx="63768">
                  <c:v>1.2753600000010371E-3</c:v>
                </c:pt>
                <c:pt idx="63769">
                  <c:v>1.2753800000010372E-3</c:v>
                </c:pt>
                <c:pt idx="63770">
                  <c:v>1.2754000000010372E-3</c:v>
                </c:pt>
                <c:pt idx="63771">
                  <c:v>1.2754200000010373E-3</c:v>
                </c:pt>
                <c:pt idx="63772">
                  <c:v>1.2754400000010374E-3</c:v>
                </c:pt>
                <c:pt idx="63773">
                  <c:v>1.2754600000010375E-3</c:v>
                </c:pt>
                <c:pt idx="63774">
                  <c:v>1.2754800000010376E-3</c:v>
                </c:pt>
                <c:pt idx="63775">
                  <c:v>1.2755000000010377E-3</c:v>
                </c:pt>
                <c:pt idx="63776">
                  <c:v>1.2755200000010378E-3</c:v>
                </c:pt>
                <c:pt idx="63777">
                  <c:v>1.2755400000010379E-3</c:v>
                </c:pt>
                <c:pt idx="63778">
                  <c:v>1.275560000001038E-3</c:v>
                </c:pt>
                <c:pt idx="63779">
                  <c:v>1.2755800000010381E-3</c:v>
                </c:pt>
                <c:pt idx="63780">
                  <c:v>1.2756000000010382E-3</c:v>
                </c:pt>
                <c:pt idx="63781">
                  <c:v>1.2756200000010383E-3</c:v>
                </c:pt>
                <c:pt idx="63782">
                  <c:v>1.2756400000010384E-3</c:v>
                </c:pt>
                <c:pt idx="63783">
                  <c:v>1.2756600000010385E-3</c:v>
                </c:pt>
                <c:pt idx="63784">
                  <c:v>1.2756800000010386E-3</c:v>
                </c:pt>
                <c:pt idx="63785">
                  <c:v>1.2757000000010387E-3</c:v>
                </c:pt>
                <c:pt idx="63786">
                  <c:v>1.2757200000010388E-3</c:v>
                </c:pt>
                <c:pt idx="63787">
                  <c:v>1.2757400000010389E-3</c:v>
                </c:pt>
                <c:pt idx="63788">
                  <c:v>1.275760000001039E-3</c:v>
                </c:pt>
                <c:pt idx="63789">
                  <c:v>1.2757800000010391E-3</c:v>
                </c:pt>
                <c:pt idx="63790">
                  <c:v>1.2758000000010392E-3</c:v>
                </c:pt>
                <c:pt idx="63791">
                  <c:v>1.2758200000010393E-3</c:v>
                </c:pt>
                <c:pt idx="63792">
                  <c:v>1.2758400000010394E-3</c:v>
                </c:pt>
                <c:pt idx="63793">
                  <c:v>1.2758600000010395E-3</c:v>
                </c:pt>
                <c:pt idx="63794">
                  <c:v>1.2758800000010396E-3</c:v>
                </c:pt>
                <c:pt idx="63795">
                  <c:v>1.2759000000010397E-3</c:v>
                </c:pt>
                <c:pt idx="63796">
                  <c:v>1.2759200000010398E-3</c:v>
                </c:pt>
                <c:pt idx="63797">
                  <c:v>1.2759400000010399E-3</c:v>
                </c:pt>
                <c:pt idx="63798">
                  <c:v>1.27596000000104E-3</c:v>
                </c:pt>
                <c:pt idx="63799">
                  <c:v>1.2759800000010401E-3</c:v>
                </c:pt>
                <c:pt idx="63800">
                  <c:v>1.2760000000010402E-3</c:v>
                </c:pt>
                <c:pt idx="63801">
                  <c:v>1.2760200000010403E-3</c:v>
                </c:pt>
                <c:pt idx="63802">
                  <c:v>1.2760400000010404E-3</c:v>
                </c:pt>
                <c:pt idx="63803">
                  <c:v>1.2760600000010405E-3</c:v>
                </c:pt>
                <c:pt idx="63804">
                  <c:v>1.2760800000010406E-3</c:v>
                </c:pt>
                <c:pt idx="63805">
                  <c:v>1.2761000000010407E-3</c:v>
                </c:pt>
                <c:pt idx="63806">
                  <c:v>1.2761200000010408E-3</c:v>
                </c:pt>
                <c:pt idx="63807">
                  <c:v>1.2761400000010409E-3</c:v>
                </c:pt>
                <c:pt idx="63808">
                  <c:v>1.276160000001041E-3</c:v>
                </c:pt>
                <c:pt idx="63809">
                  <c:v>1.2761800000010411E-3</c:v>
                </c:pt>
                <c:pt idx="63810">
                  <c:v>1.2762000000010412E-3</c:v>
                </c:pt>
                <c:pt idx="63811">
                  <c:v>1.2762200000010413E-3</c:v>
                </c:pt>
                <c:pt idx="63812">
                  <c:v>1.2762400000010414E-3</c:v>
                </c:pt>
                <c:pt idx="63813">
                  <c:v>1.2762600000010415E-3</c:v>
                </c:pt>
                <c:pt idx="63814">
                  <c:v>1.2762800000010416E-3</c:v>
                </c:pt>
                <c:pt idx="63815">
                  <c:v>1.2763000000010417E-3</c:v>
                </c:pt>
                <c:pt idx="63816">
                  <c:v>1.2763200000010418E-3</c:v>
                </c:pt>
                <c:pt idx="63817">
                  <c:v>1.2763400000010419E-3</c:v>
                </c:pt>
                <c:pt idx="63818">
                  <c:v>1.276360000001042E-3</c:v>
                </c:pt>
                <c:pt idx="63819">
                  <c:v>1.2763800000010421E-3</c:v>
                </c:pt>
                <c:pt idx="63820">
                  <c:v>1.2764000000010422E-3</c:v>
                </c:pt>
                <c:pt idx="63821">
                  <c:v>1.2764200000010423E-3</c:v>
                </c:pt>
                <c:pt idx="63822">
                  <c:v>1.2764400000010423E-3</c:v>
                </c:pt>
                <c:pt idx="63823">
                  <c:v>1.2764600000010424E-3</c:v>
                </c:pt>
                <c:pt idx="63824">
                  <c:v>1.2764800000010425E-3</c:v>
                </c:pt>
                <c:pt idx="63825">
                  <c:v>1.2765000000010426E-3</c:v>
                </c:pt>
                <c:pt idx="63826">
                  <c:v>1.2765200000010427E-3</c:v>
                </c:pt>
                <c:pt idx="63827">
                  <c:v>1.2765400000010428E-3</c:v>
                </c:pt>
                <c:pt idx="63828">
                  <c:v>1.2765600000010429E-3</c:v>
                </c:pt>
                <c:pt idx="63829">
                  <c:v>1.276580000001043E-3</c:v>
                </c:pt>
                <c:pt idx="63830">
                  <c:v>1.2766000000010431E-3</c:v>
                </c:pt>
                <c:pt idx="63831">
                  <c:v>1.2766200000010432E-3</c:v>
                </c:pt>
                <c:pt idx="63832">
                  <c:v>1.2766400000010433E-3</c:v>
                </c:pt>
                <c:pt idx="63833">
                  <c:v>1.2766600000010434E-3</c:v>
                </c:pt>
                <c:pt idx="63834">
                  <c:v>1.2766800000010435E-3</c:v>
                </c:pt>
                <c:pt idx="63835">
                  <c:v>1.2767000000010436E-3</c:v>
                </c:pt>
                <c:pt idx="63836">
                  <c:v>1.2767200000010437E-3</c:v>
                </c:pt>
                <c:pt idx="63837">
                  <c:v>1.2767400000010438E-3</c:v>
                </c:pt>
                <c:pt idx="63838">
                  <c:v>1.2767600000010439E-3</c:v>
                </c:pt>
                <c:pt idx="63839">
                  <c:v>1.276780000001044E-3</c:v>
                </c:pt>
                <c:pt idx="63840">
                  <c:v>1.2768000000010441E-3</c:v>
                </c:pt>
                <c:pt idx="63841">
                  <c:v>1.2768200000010442E-3</c:v>
                </c:pt>
                <c:pt idx="63842">
                  <c:v>1.2768400000010443E-3</c:v>
                </c:pt>
                <c:pt idx="63843">
                  <c:v>1.2768600000010444E-3</c:v>
                </c:pt>
                <c:pt idx="63844">
                  <c:v>1.2768800000010445E-3</c:v>
                </c:pt>
                <c:pt idx="63845">
                  <c:v>1.2769000000010446E-3</c:v>
                </c:pt>
                <c:pt idx="63846">
                  <c:v>1.2769200000010447E-3</c:v>
                </c:pt>
                <c:pt idx="63847">
                  <c:v>1.2769400000010448E-3</c:v>
                </c:pt>
                <c:pt idx="63848">
                  <c:v>1.2769600000010449E-3</c:v>
                </c:pt>
                <c:pt idx="63849">
                  <c:v>1.276980000001045E-3</c:v>
                </c:pt>
                <c:pt idx="63850">
                  <c:v>1.2770000000010451E-3</c:v>
                </c:pt>
                <c:pt idx="63851">
                  <c:v>1.2770200000010452E-3</c:v>
                </c:pt>
                <c:pt idx="63852">
                  <c:v>1.2770400000010453E-3</c:v>
                </c:pt>
                <c:pt idx="63853">
                  <c:v>1.2770600000010454E-3</c:v>
                </c:pt>
                <c:pt idx="63854">
                  <c:v>1.2770800000010455E-3</c:v>
                </c:pt>
                <c:pt idx="63855">
                  <c:v>1.2771000000010456E-3</c:v>
                </c:pt>
                <c:pt idx="63856">
                  <c:v>1.2771200000010457E-3</c:v>
                </c:pt>
                <c:pt idx="63857">
                  <c:v>1.2771400000010458E-3</c:v>
                </c:pt>
                <c:pt idx="63858">
                  <c:v>1.2771600000010459E-3</c:v>
                </c:pt>
                <c:pt idx="63859">
                  <c:v>1.277180000001046E-3</c:v>
                </c:pt>
                <c:pt idx="63860">
                  <c:v>1.2772000000010461E-3</c:v>
                </c:pt>
                <c:pt idx="63861">
                  <c:v>1.2772200000010462E-3</c:v>
                </c:pt>
                <c:pt idx="63862">
                  <c:v>1.2772400000010463E-3</c:v>
                </c:pt>
                <c:pt idx="63863">
                  <c:v>1.2772600000010464E-3</c:v>
                </c:pt>
                <c:pt idx="63864">
                  <c:v>1.2772800000010465E-3</c:v>
                </c:pt>
                <c:pt idx="63865">
                  <c:v>1.2773000000010466E-3</c:v>
                </c:pt>
                <c:pt idx="63866">
                  <c:v>1.2773200000010467E-3</c:v>
                </c:pt>
                <c:pt idx="63867">
                  <c:v>1.2773400000010468E-3</c:v>
                </c:pt>
                <c:pt idx="63868">
                  <c:v>1.2773600000010469E-3</c:v>
                </c:pt>
                <c:pt idx="63869">
                  <c:v>1.277380000001047E-3</c:v>
                </c:pt>
                <c:pt idx="63870">
                  <c:v>1.2774000000010471E-3</c:v>
                </c:pt>
                <c:pt idx="63871">
                  <c:v>1.2774200000010472E-3</c:v>
                </c:pt>
                <c:pt idx="63872">
                  <c:v>1.2774400000010473E-3</c:v>
                </c:pt>
                <c:pt idx="63873">
                  <c:v>1.2774600000010473E-3</c:v>
                </c:pt>
                <c:pt idx="63874">
                  <c:v>1.2774800000010474E-3</c:v>
                </c:pt>
                <c:pt idx="63875">
                  <c:v>1.2775000000010475E-3</c:v>
                </c:pt>
                <c:pt idx="63876">
                  <c:v>1.2775200000010476E-3</c:v>
                </c:pt>
                <c:pt idx="63877">
                  <c:v>1.2775400000010477E-3</c:v>
                </c:pt>
                <c:pt idx="63878">
                  <c:v>1.2775600000010478E-3</c:v>
                </c:pt>
                <c:pt idx="63879">
                  <c:v>1.2775800000010479E-3</c:v>
                </c:pt>
                <c:pt idx="63880">
                  <c:v>1.277600000001048E-3</c:v>
                </c:pt>
                <c:pt idx="63881">
                  <c:v>1.2776200000010481E-3</c:v>
                </c:pt>
                <c:pt idx="63882">
                  <c:v>1.2776400000010482E-3</c:v>
                </c:pt>
                <c:pt idx="63883">
                  <c:v>1.2776600000010483E-3</c:v>
                </c:pt>
                <c:pt idx="63884">
                  <c:v>1.2776800000010484E-3</c:v>
                </c:pt>
                <c:pt idx="63885">
                  <c:v>1.2777000000010485E-3</c:v>
                </c:pt>
                <c:pt idx="63886">
                  <c:v>1.2777200000010486E-3</c:v>
                </c:pt>
                <c:pt idx="63887">
                  <c:v>1.2777400000010487E-3</c:v>
                </c:pt>
                <c:pt idx="63888">
                  <c:v>1.2777600000010488E-3</c:v>
                </c:pt>
                <c:pt idx="63889">
                  <c:v>1.2777800000010489E-3</c:v>
                </c:pt>
                <c:pt idx="63890">
                  <c:v>1.277800000001049E-3</c:v>
                </c:pt>
                <c:pt idx="63891">
                  <c:v>1.2778200000010491E-3</c:v>
                </c:pt>
                <c:pt idx="63892">
                  <c:v>1.2778400000010492E-3</c:v>
                </c:pt>
                <c:pt idx="63893">
                  <c:v>1.2778600000010493E-3</c:v>
                </c:pt>
                <c:pt idx="63894">
                  <c:v>1.2778800000010494E-3</c:v>
                </c:pt>
                <c:pt idx="63895">
                  <c:v>1.2779000000010495E-3</c:v>
                </c:pt>
                <c:pt idx="63896">
                  <c:v>1.2779200000010496E-3</c:v>
                </c:pt>
                <c:pt idx="63897">
                  <c:v>1.2779400000010497E-3</c:v>
                </c:pt>
                <c:pt idx="63898">
                  <c:v>1.2779600000010498E-3</c:v>
                </c:pt>
                <c:pt idx="63899">
                  <c:v>1.2779800000010499E-3</c:v>
                </c:pt>
                <c:pt idx="63900">
                  <c:v>1.27800000000105E-3</c:v>
                </c:pt>
                <c:pt idx="63901">
                  <c:v>1.2780200000010501E-3</c:v>
                </c:pt>
                <c:pt idx="63902">
                  <c:v>1.2780400000010502E-3</c:v>
                </c:pt>
                <c:pt idx="63903">
                  <c:v>1.2780600000010503E-3</c:v>
                </c:pt>
                <c:pt idx="63904">
                  <c:v>1.2780800000010504E-3</c:v>
                </c:pt>
                <c:pt idx="63905">
                  <c:v>1.2781000000010505E-3</c:v>
                </c:pt>
                <c:pt idx="63906">
                  <c:v>1.2781200000010506E-3</c:v>
                </c:pt>
                <c:pt idx="63907">
                  <c:v>1.2781400000010507E-3</c:v>
                </c:pt>
                <c:pt idx="63908">
                  <c:v>1.2781600000010508E-3</c:v>
                </c:pt>
                <c:pt idx="63909">
                  <c:v>1.2781800000010509E-3</c:v>
                </c:pt>
                <c:pt idx="63910">
                  <c:v>1.278200000001051E-3</c:v>
                </c:pt>
                <c:pt idx="63911">
                  <c:v>1.2782200000010511E-3</c:v>
                </c:pt>
                <c:pt idx="63912">
                  <c:v>1.2782400000010512E-3</c:v>
                </c:pt>
                <c:pt idx="63913">
                  <c:v>1.2782600000010513E-3</c:v>
                </c:pt>
                <c:pt idx="63914">
                  <c:v>1.2782800000010514E-3</c:v>
                </c:pt>
                <c:pt idx="63915">
                  <c:v>1.2783000000010515E-3</c:v>
                </c:pt>
                <c:pt idx="63916">
                  <c:v>1.2783200000010516E-3</c:v>
                </c:pt>
                <c:pt idx="63917">
                  <c:v>1.2783400000010517E-3</c:v>
                </c:pt>
                <c:pt idx="63918">
                  <c:v>1.2783600000010518E-3</c:v>
                </c:pt>
                <c:pt idx="63919">
                  <c:v>1.2783800000010519E-3</c:v>
                </c:pt>
                <c:pt idx="63920">
                  <c:v>1.278400000001052E-3</c:v>
                </c:pt>
                <c:pt idx="63921">
                  <c:v>1.2784200000010521E-3</c:v>
                </c:pt>
                <c:pt idx="63922">
                  <c:v>1.2784400000010522E-3</c:v>
                </c:pt>
                <c:pt idx="63923">
                  <c:v>1.2784600000010523E-3</c:v>
                </c:pt>
                <c:pt idx="63924">
                  <c:v>1.2784800000010524E-3</c:v>
                </c:pt>
                <c:pt idx="63925">
                  <c:v>1.2785000000010524E-3</c:v>
                </c:pt>
                <c:pt idx="63926">
                  <c:v>1.2785200000010525E-3</c:v>
                </c:pt>
                <c:pt idx="63927">
                  <c:v>1.2785400000010526E-3</c:v>
                </c:pt>
                <c:pt idx="63928">
                  <c:v>1.2785600000010527E-3</c:v>
                </c:pt>
                <c:pt idx="63929">
                  <c:v>1.2785800000010528E-3</c:v>
                </c:pt>
                <c:pt idx="63930">
                  <c:v>1.2786000000010529E-3</c:v>
                </c:pt>
                <c:pt idx="63931">
                  <c:v>1.278620000001053E-3</c:v>
                </c:pt>
                <c:pt idx="63932">
                  <c:v>1.2786400000010531E-3</c:v>
                </c:pt>
                <c:pt idx="63933">
                  <c:v>1.2786600000010532E-3</c:v>
                </c:pt>
                <c:pt idx="63934">
                  <c:v>1.2786800000010533E-3</c:v>
                </c:pt>
                <c:pt idx="63935">
                  <c:v>1.2787000000010534E-3</c:v>
                </c:pt>
                <c:pt idx="63936">
                  <c:v>1.2787200000010535E-3</c:v>
                </c:pt>
                <c:pt idx="63937">
                  <c:v>1.2787400000010536E-3</c:v>
                </c:pt>
                <c:pt idx="63938">
                  <c:v>1.2787600000010537E-3</c:v>
                </c:pt>
                <c:pt idx="63939">
                  <c:v>1.2787800000010538E-3</c:v>
                </c:pt>
                <c:pt idx="63940">
                  <c:v>1.2788000000010539E-3</c:v>
                </c:pt>
                <c:pt idx="63941">
                  <c:v>1.278820000001054E-3</c:v>
                </c:pt>
                <c:pt idx="63942">
                  <c:v>1.2788400000010541E-3</c:v>
                </c:pt>
                <c:pt idx="63943">
                  <c:v>1.2788600000010542E-3</c:v>
                </c:pt>
                <c:pt idx="63944">
                  <c:v>1.2788800000010543E-3</c:v>
                </c:pt>
                <c:pt idx="63945">
                  <c:v>1.2789000000010544E-3</c:v>
                </c:pt>
                <c:pt idx="63946">
                  <c:v>1.2789200000010545E-3</c:v>
                </c:pt>
                <c:pt idx="63947">
                  <c:v>1.2789400000010546E-3</c:v>
                </c:pt>
                <c:pt idx="63948">
                  <c:v>1.2789600000010547E-3</c:v>
                </c:pt>
                <c:pt idx="63949">
                  <c:v>1.2789800000010548E-3</c:v>
                </c:pt>
                <c:pt idx="63950">
                  <c:v>1.2790000000010549E-3</c:v>
                </c:pt>
                <c:pt idx="63951">
                  <c:v>1.279020000001055E-3</c:v>
                </c:pt>
                <c:pt idx="63952">
                  <c:v>1.2790400000010551E-3</c:v>
                </c:pt>
                <c:pt idx="63953">
                  <c:v>1.2790600000010552E-3</c:v>
                </c:pt>
                <c:pt idx="63954">
                  <c:v>1.2790800000010553E-3</c:v>
                </c:pt>
                <c:pt idx="63955">
                  <c:v>1.2791000000010554E-3</c:v>
                </c:pt>
                <c:pt idx="63956">
                  <c:v>1.2791200000010555E-3</c:v>
                </c:pt>
                <c:pt idx="63957">
                  <c:v>1.2791400000010556E-3</c:v>
                </c:pt>
                <c:pt idx="63958">
                  <c:v>1.2791600000010557E-3</c:v>
                </c:pt>
                <c:pt idx="63959">
                  <c:v>1.2791800000010558E-3</c:v>
                </c:pt>
                <c:pt idx="63960">
                  <c:v>1.2792000000010559E-3</c:v>
                </c:pt>
                <c:pt idx="63961">
                  <c:v>1.279220000001056E-3</c:v>
                </c:pt>
                <c:pt idx="63962">
                  <c:v>1.2792400000010561E-3</c:v>
                </c:pt>
                <c:pt idx="63963">
                  <c:v>1.2792600000010562E-3</c:v>
                </c:pt>
                <c:pt idx="63964">
                  <c:v>1.2792800000010563E-3</c:v>
                </c:pt>
                <c:pt idx="63965">
                  <c:v>1.2793000000010564E-3</c:v>
                </c:pt>
                <c:pt idx="63966">
                  <c:v>1.2793200000010565E-3</c:v>
                </c:pt>
                <c:pt idx="63967">
                  <c:v>1.2793400000010566E-3</c:v>
                </c:pt>
                <c:pt idx="63968">
                  <c:v>1.2793600000010567E-3</c:v>
                </c:pt>
                <c:pt idx="63969">
                  <c:v>1.2793800000010568E-3</c:v>
                </c:pt>
                <c:pt idx="63970">
                  <c:v>1.2794000000010569E-3</c:v>
                </c:pt>
                <c:pt idx="63971">
                  <c:v>1.279420000001057E-3</c:v>
                </c:pt>
                <c:pt idx="63972">
                  <c:v>1.2794400000010571E-3</c:v>
                </c:pt>
                <c:pt idx="63973">
                  <c:v>1.2794600000010572E-3</c:v>
                </c:pt>
                <c:pt idx="63974">
                  <c:v>1.2794800000010573E-3</c:v>
                </c:pt>
                <c:pt idx="63975">
                  <c:v>1.2795000000010574E-3</c:v>
                </c:pt>
                <c:pt idx="63976">
                  <c:v>1.2795200000010575E-3</c:v>
                </c:pt>
                <c:pt idx="63977">
                  <c:v>1.2795400000010575E-3</c:v>
                </c:pt>
                <c:pt idx="63978">
                  <c:v>1.2795600000010576E-3</c:v>
                </c:pt>
                <c:pt idx="63979">
                  <c:v>1.2795800000010577E-3</c:v>
                </c:pt>
                <c:pt idx="63980">
                  <c:v>1.2796000000010578E-3</c:v>
                </c:pt>
                <c:pt idx="63981">
                  <c:v>1.2796200000010579E-3</c:v>
                </c:pt>
                <c:pt idx="63982">
                  <c:v>1.279640000001058E-3</c:v>
                </c:pt>
                <c:pt idx="63983">
                  <c:v>1.2796600000010581E-3</c:v>
                </c:pt>
                <c:pt idx="63984">
                  <c:v>1.2796800000010582E-3</c:v>
                </c:pt>
                <c:pt idx="63985">
                  <c:v>1.2797000000010583E-3</c:v>
                </c:pt>
                <c:pt idx="63986">
                  <c:v>1.2797200000010584E-3</c:v>
                </c:pt>
                <c:pt idx="63987">
                  <c:v>1.2797400000010585E-3</c:v>
                </c:pt>
                <c:pt idx="63988">
                  <c:v>1.2797600000010586E-3</c:v>
                </c:pt>
                <c:pt idx="63989">
                  <c:v>1.2797800000010587E-3</c:v>
                </c:pt>
                <c:pt idx="63990">
                  <c:v>1.2798000000010588E-3</c:v>
                </c:pt>
                <c:pt idx="63991">
                  <c:v>1.2798200000010589E-3</c:v>
                </c:pt>
                <c:pt idx="63992">
                  <c:v>1.279840000001059E-3</c:v>
                </c:pt>
                <c:pt idx="63993">
                  <c:v>1.2798600000010591E-3</c:v>
                </c:pt>
                <c:pt idx="63994">
                  <c:v>1.2798800000010592E-3</c:v>
                </c:pt>
                <c:pt idx="63995">
                  <c:v>1.2799000000010593E-3</c:v>
                </c:pt>
                <c:pt idx="63996">
                  <c:v>1.2799200000010594E-3</c:v>
                </c:pt>
                <c:pt idx="63997">
                  <c:v>1.2799400000010595E-3</c:v>
                </c:pt>
                <c:pt idx="63998">
                  <c:v>1.2799600000010596E-3</c:v>
                </c:pt>
                <c:pt idx="63999">
                  <c:v>1.2799800000010597E-3</c:v>
                </c:pt>
                <c:pt idx="64000">
                  <c:v>1.2800000000010598E-3</c:v>
                </c:pt>
                <c:pt idx="64001">
                  <c:v>1.2800200000010599E-3</c:v>
                </c:pt>
                <c:pt idx="64002">
                  <c:v>1.28004000000106E-3</c:v>
                </c:pt>
                <c:pt idx="64003">
                  <c:v>1.2800600000010601E-3</c:v>
                </c:pt>
                <c:pt idx="64004">
                  <c:v>1.2800800000010602E-3</c:v>
                </c:pt>
                <c:pt idx="64005">
                  <c:v>1.2801000000010603E-3</c:v>
                </c:pt>
                <c:pt idx="64006">
                  <c:v>1.2801200000010604E-3</c:v>
                </c:pt>
                <c:pt idx="64007">
                  <c:v>1.2801400000010605E-3</c:v>
                </c:pt>
                <c:pt idx="64008">
                  <c:v>1.2801600000010606E-3</c:v>
                </c:pt>
                <c:pt idx="64009">
                  <c:v>1.2801800000010607E-3</c:v>
                </c:pt>
                <c:pt idx="64010">
                  <c:v>1.2802000000010608E-3</c:v>
                </c:pt>
                <c:pt idx="64011">
                  <c:v>1.2802200000010609E-3</c:v>
                </c:pt>
                <c:pt idx="64012">
                  <c:v>1.280240000001061E-3</c:v>
                </c:pt>
                <c:pt idx="64013">
                  <c:v>1.2802600000010611E-3</c:v>
                </c:pt>
                <c:pt idx="64014">
                  <c:v>1.2802800000010612E-3</c:v>
                </c:pt>
                <c:pt idx="64015">
                  <c:v>1.2803000000010613E-3</c:v>
                </c:pt>
                <c:pt idx="64016">
                  <c:v>1.2803200000010614E-3</c:v>
                </c:pt>
                <c:pt idx="64017">
                  <c:v>1.2803400000010615E-3</c:v>
                </c:pt>
                <c:pt idx="64018">
                  <c:v>1.2803600000010616E-3</c:v>
                </c:pt>
                <c:pt idx="64019">
                  <c:v>1.2803800000010617E-3</c:v>
                </c:pt>
                <c:pt idx="64020">
                  <c:v>1.2804000000010618E-3</c:v>
                </c:pt>
                <c:pt idx="64021">
                  <c:v>1.2804200000010619E-3</c:v>
                </c:pt>
                <c:pt idx="64022">
                  <c:v>1.280440000001062E-3</c:v>
                </c:pt>
                <c:pt idx="64023">
                  <c:v>1.2804600000010621E-3</c:v>
                </c:pt>
                <c:pt idx="64024">
                  <c:v>1.2804800000010622E-3</c:v>
                </c:pt>
                <c:pt idx="64025">
                  <c:v>1.2805000000010623E-3</c:v>
                </c:pt>
                <c:pt idx="64026">
                  <c:v>1.2805200000010624E-3</c:v>
                </c:pt>
                <c:pt idx="64027">
                  <c:v>1.2805400000010625E-3</c:v>
                </c:pt>
                <c:pt idx="64028">
                  <c:v>1.2805600000010625E-3</c:v>
                </c:pt>
                <c:pt idx="64029">
                  <c:v>1.2805800000010626E-3</c:v>
                </c:pt>
                <c:pt idx="64030">
                  <c:v>1.2806000000010627E-3</c:v>
                </c:pt>
                <c:pt idx="64031">
                  <c:v>1.2806200000010628E-3</c:v>
                </c:pt>
                <c:pt idx="64032">
                  <c:v>1.2806400000010629E-3</c:v>
                </c:pt>
                <c:pt idx="64033">
                  <c:v>1.280660000001063E-3</c:v>
                </c:pt>
                <c:pt idx="64034">
                  <c:v>1.2806800000010631E-3</c:v>
                </c:pt>
                <c:pt idx="64035">
                  <c:v>1.2807000000010632E-3</c:v>
                </c:pt>
                <c:pt idx="64036">
                  <c:v>1.2807200000010633E-3</c:v>
                </c:pt>
                <c:pt idx="64037">
                  <c:v>1.2807400000010634E-3</c:v>
                </c:pt>
                <c:pt idx="64038">
                  <c:v>1.2807600000010635E-3</c:v>
                </c:pt>
                <c:pt idx="64039">
                  <c:v>1.2807800000010636E-3</c:v>
                </c:pt>
                <c:pt idx="64040">
                  <c:v>1.2808000000010637E-3</c:v>
                </c:pt>
                <c:pt idx="64041">
                  <c:v>1.2808200000010638E-3</c:v>
                </c:pt>
                <c:pt idx="64042">
                  <c:v>1.2808400000010639E-3</c:v>
                </c:pt>
                <c:pt idx="64043">
                  <c:v>1.280860000001064E-3</c:v>
                </c:pt>
                <c:pt idx="64044">
                  <c:v>1.2808800000010641E-3</c:v>
                </c:pt>
                <c:pt idx="64045">
                  <c:v>1.2809000000010642E-3</c:v>
                </c:pt>
                <c:pt idx="64046">
                  <c:v>1.2809200000010643E-3</c:v>
                </c:pt>
                <c:pt idx="64047">
                  <c:v>1.2809400000010644E-3</c:v>
                </c:pt>
                <c:pt idx="64048">
                  <c:v>1.2809600000010645E-3</c:v>
                </c:pt>
                <c:pt idx="64049">
                  <c:v>1.2809800000010646E-3</c:v>
                </c:pt>
                <c:pt idx="64050">
                  <c:v>1.2810000000010647E-3</c:v>
                </c:pt>
                <c:pt idx="64051">
                  <c:v>1.2810200000010648E-3</c:v>
                </c:pt>
                <c:pt idx="64052">
                  <c:v>1.2810400000010649E-3</c:v>
                </c:pt>
                <c:pt idx="64053">
                  <c:v>1.281060000001065E-3</c:v>
                </c:pt>
                <c:pt idx="64054">
                  <c:v>1.2810800000010651E-3</c:v>
                </c:pt>
                <c:pt idx="64055">
                  <c:v>1.2811000000010652E-3</c:v>
                </c:pt>
                <c:pt idx="64056">
                  <c:v>1.2811200000010653E-3</c:v>
                </c:pt>
                <c:pt idx="64057">
                  <c:v>1.2811400000010654E-3</c:v>
                </c:pt>
                <c:pt idx="64058">
                  <c:v>1.2811600000010655E-3</c:v>
                </c:pt>
                <c:pt idx="64059">
                  <c:v>1.2811800000010656E-3</c:v>
                </c:pt>
                <c:pt idx="64060">
                  <c:v>1.2812000000010657E-3</c:v>
                </c:pt>
                <c:pt idx="64061">
                  <c:v>1.2812200000010658E-3</c:v>
                </c:pt>
                <c:pt idx="64062">
                  <c:v>1.2812400000010659E-3</c:v>
                </c:pt>
                <c:pt idx="64063">
                  <c:v>1.281260000001066E-3</c:v>
                </c:pt>
                <c:pt idx="64064">
                  <c:v>1.2812800000010661E-3</c:v>
                </c:pt>
                <c:pt idx="64065">
                  <c:v>1.2813000000010662E-3</c:v>
                </c:pt>
                <c:pt idx="64066">
                  <c:v>1.2813200000010663E-3</c:v>
                </c:pt>
                <c:pt idx="64067">
                  <c:v>1.2813400000010664E-3</c:v>
                </c:pt>
                <c:pt idx="64068">
                  <c:v>1.2813600000010665E-3</c:v>
                </c:pt>
                <c:pt idx="64069">
                  <c:v>1.2813800000010666E-3</c:v>
                </c:pt>
                <c:pt idx="64070">
                  <c:v>1.2814000000010667E-3</c:v>
                </c:pt>
                <c:pt idx="64071">
                  <c:v>1.2814200000010668E-3</c:v>
                </c:pt>
                <c:pt idx="64072">
                  <c:v>1.2814400000010669E-3</c:v>
                </c:pt>
                <c:pt idx="64073">
                  <c:v>1.281460000001067E-3</c:v>
                </c:pt>
                <c:pt idx="64074">
                  <c:v>1.2814800000010671E-3</c:v>
                </c:pt>
                <c:pt idx="64075">
                  <c:v>1.2815000000010672E-3</c:v>
                </c:pt>
                <c:pt idx="64076">
                  <c:v>1.2815200000010673E-3</c:v>
                </c:pt>
                <c:pt idx="64077">
                  <c:v>1.2815400000010674E-3</c:v>
                </c:pt>
                <c:pt idx="64078">
                  <c:v>1.2815600000010675E-3</c:v>
                </c:pt>
                <c:pt idx="64079">
                  <c:v>1.2815800000010676E-3</c:v>
                </c:pt>
                <c:pt idx="64080">
                  <c:v>1.2816000000010676E-3</c:v>
                </c:pt>
                <c:pt idx="64081">
                  <c:v>1.2816200000010677E-3</c:v>
                </c:pt>
                <c:pt idx="64082">
                  <c:v>1.2816400000010678E-3</c:v>
                </c:pt>
                <c:pt idx="64083">
                  <c:v>1.2816600000010679E-3</c:v>
                </c:pt>
                <c:pt idx="64084">
                  <c:v>1.281680000001068E-3</c:v>
                </c:pt>
                <c:pt idx="64085">
                  <c:v>1.2817000000010681E-3</c:v>
                </c:pt>
                <c:pt idx="64086">
                  <c:v>1.2817200000010682E-3</c:v>
                </c:pt>
                <c:pt idx="64087">
                  <c:v>1.2817400000010683E-3</c:v>
                </c:pt>
                <c:pt idx="64088">
                  <c:v>1.2817600000010684E-3</c:v>
                </c:pt>
                <c:pt idx="64089">
                  <c:v>1.2817800000010685E-3</c:v>
                </c:pt>
                <c:pt idx="64090">
                  <c:v>1.2818000000010686E-3</c:v>
                </c:pt>
                <c:pt idx="64091">
                  <c:v>1.2818200000010687E-3</c:v>
                </c:pt>
                <c:pt idx="64092">
                  <c:v>1.2818400000010688E-3</c:v>
                </c:pt>
                <c:pt idx="64093">
                  <c:v>1.2818600000010689E-3</c:v>
                </c:pt>
                <c:pt idx="64094">
                  <c:v>1.281880000001069E-3</c:v>
                </c:pt>
                <c:pt idx="64095">
                  <c:v>1.2819000000010691E-3</c:v>
                </c:pt>
                <c:pt idx="64096">
                  <c:v>1.2819200000010692E-3</c:v>
                </c:pt>
                <c:pt idx="64097">
                  <c:v>1.2819400000010693E-3</c:v>
                </c:pt>
                <c:pt idx="64098">
                  <c:v>1.2819600000010694E-3</c:v>
                </c:pt>
                <c:pt idx="64099">
                  <c:v>1.2819800000010695E-3</c:v>
                </c:pt>
                <c:pt idx="64100">
                  <c:v>1.2820000000010696E-3</c:v>
                </c:pt>
                <c:pt idx="64101">
                  <c:v>1.2820200000010697E-3</c:v>
                </c:pt>
                <c:pt idx="64102">
                  <c:v>1.2820400000010698E-3</c:v>
                </c:pt>
                <c:pt idx="64103">
                  <c:v>1.2820600000010699E-3</c:v>
                </c:pt>
                <c:pt idx="64104">
                  <c:v>1.28208000000107E-3</c:v>
                </c:pt>
                <c:pt idx="64105">
                  <c:v>1.2821000000010701E-3</c:v>
                </c:pt>
                <c:pt idx="64106">
                  <c:v>1.2821200000010702E-3</c:v>
                </c:pt>
                <c:pt idx="64107">
                  <c:v>1.2821400000010703E-3</c:v>
                </c:pt>
                <c:pt idx="64108">
                  <c:v>1.2821600000010704E-3</c:v>
                </c:pt>
                <c:pt idx="64109">
                  <c:v>1.2821800000010705E-3</c:v>
                </c:pt>
                <c:pt idx="64110">
                  <c:v>1.2822000000010706E-3</c:v>
                </c:pt>
                <c:pt idx="64111">
                  <c:v>1.2822200000010707E-3</c:v>
                </c:pt>
                <c:pt idx="64112">
                  <c:v>1.2822400000010708E-3</c:v>
                </c:pt>
                <c:pt idx="64113">
                  <c:v>1.2822600000010709E-3</c:v>
                </c:pt>
                <c:pt idx="64114">
                  <c:v>1.282280000001071E-3</c:v>
                </c:pt>
                <c:pt idx="64115">
                  <c:v>1.2823000000010711E-3</c:v>
                </c:pt>
                <c:pt idx="64116">
                  <c:v>1.2823200000010712E-3</c:v>
                </c:pt>
                <c:pt idx="64117">
                  <c:v>1.2823400000010713E-3</c:v>
                </c:pt>
                <c:pt idx="64118">
                  <c:v>1.2823600000010714E-3</c:v>
                </c:pt>
                <c:pt idx="64119">
                  <c:v>1.2823800000010715E-3</c:v>
                </c:pt>
                <c:pt idx="64120">
                  <c:v>1.2824000000010716E-3</c:v>
                </c:pt>
                <c:pt idx="64121">
                  <c:v>1.2824200000010717E-3</c:v>
                </c:pt>
                <c:pt idx="64122">
                  <c:v>1.2824400000010718E-3</c:v>
                </c:pt>
                <c:pt idx="64123">
                  <c:v>1.2824600000010719E-3</c:v>
                </c:pt>
                <c:pt idx="64124">
                  <c:v>1.282480000001072E-3</c:v>
                </c:pt>
                <c:pt idx="64125">
                  <c:v>1.2825000000010721E-3</c:v>
                </c:pt>
                <c:pt idx="64126">
                  <c:v>1.2825200000010722E-3</c:v>
                </c:pt>
                <c:pt idx="64127">
                  <c:v>1.2825400000010723E-3</c:v>
                </c:pt>
                <c:pt idx="64128">
                  <c:v>1.2825600000010724E-3</c:v>
                </c:pt>
                <c:pt idx="64129">
                  <c:v>1.2825800000010725E-3</c:v>
                </c:pt>
                <c:pt idx="64130">
                  <c:v>1.2826000000010726E-3</c:v>
                </c:pt>
                <c:pt idx="64131">
                  <c:v>1.2826200000010727E-3</c:v>
                </c:pt>
                <c:pt idx="64132">
                  <c:v>1.2826400000010727E-3</c:v>
                </c:pt>
                <c:pt idx="64133">
                  <c:v>1.2826600000010728E-3</c:v>
                </c:pt>
                <c:pt idx="64134">
                  <c:v>1.2826800000010729E-3</c:v>
                </c:pt>
                <c:pt idx="64135">
                  <c:v>1.282700000001073E-3</c:v>
                </c:pt>
                <c:pt idx="64136">
                  <c:v>1.2827200000010731E-3</c:v>
                </c:pt>
                <c:pt idx="64137">
                  <c:v>1.2827400000010732E-3</c:v>
                </c:pt>
                <c:pt idx="64138">
                  <c:v>1.2827600000010733E-3</c:v>
                </c:pt>
                <c:pt idx="64139">
                  <c:v>1.2827800000010734E-3</c:v>
                </c:pt>
                <c:pt idx="64140">
                  <c:v>1.2828000000010735E-3</c:v>
                </c:pt>
                <c:pt idx="64141">
                  <c:v>1.2828200000010736E-3</c:v>
                </c:pt>
                <c:pt idx="64142">
                  <c:v>1.2828400000010737E-3</c:v>
                </c:pt>
                <c:pt idx="64143">
                  <c:v>1.2828600000010738E-3</c:v>
                </c:pt>
                <c:pt idx="64144">
                  <c:v>1.2828800000010739E-3</c:v>
                </c:pt>
                <c:pt idx="64145">
                  <c:v>1.282900000001074E-3</c:v>
                </c:pt>
                <c:pt idx="64146">
                  <c:v>1.2829200000010741E-3</c:v>
                </c:pt>
                <c:pt idx="64147">
                  <c:v>1.2829400000010742E-3</c:v>
                </c:pt>
                <c:pt idx="64148">
                  <c:v>1.2829600000010743E-3</c:v>
                </c:pt>
                <c:pt idx="64149">
                  <c:v>1.2829800000010744E-3</c:v>
                </c:pt>
                <c:pt idx="64150">
                  <c:v>1.2830000000010745E-3</c:v>
                </c:pt>
                <c:pt idx="64151">
                  <c:v>1.2830200000010746E-3</c:v>
                </c:pt>
                <c:pt idx="64152">
                  <c:v>1.2830400000010747E-3</c:v>
                </c:pt>
                <c:pt idx="64153">
                  <c:v>1.2830600000010748E-3</c:v>
                </c:pt>
                <c:pt idx="64154">
                  <c:v>1.2830800000010749E-3</c:v>
                </c:pt>
                <c:pt idx="64155">
                  <c:v>1.283100000001075E-3</c:v>
                </c:pt>
                <c:pt idx="64156">
                  <c:v>1.2831200000010751E-3</c:v>
                </c:pt>
                <c:pt idx="64157">
                  <c:v>1.2831400000010752E-3</c:v>
                </c:pt>
                <c:pt idx="64158">
                  <c:v>1.2831600000010753E-3</c:v>
                </c:pt>
                <c:pt idx="64159">
                  <c:v>1.2831800000010754E-3</c:v>
                </c:pt>
                <c:pt idx="64160">
                  <c:v>1.2832000000010755E-3</c:v>
                </c:pt>
                <c:pt idx="64161">
                  <c:v>1.2832200000010756E-3</c:v>
                </c:pt>
                <c:pt idx="64162">
                  <c:v>1.2832400000010757E-3</c:v>
                </c:pt>
                <c:pt idx="64163">
                  <c:v>1.2832600000010758E-3</c:v>
                </c:pt>
                <c:pt idx="64164">
                  <c:v>1.2832800000010759E-3</c:v>
                </c:pt>
                <c:pt idx="64165">
                  <c:v>1.283300000001076E-3</c:v>
                </c:pt>
                <c:pt idx="64166">
                  <c:v>1.2833200000010761E-3</c:v>
                </c:pt>
                <c:pt idx="64167">
                  <c:v>1.2833400000010762E-3</c:v>
                </c:pt>
                <c:pt idx="64168">
                  <c:v>1.2833600000010763E-3</c:v>
                </c:pt>
                <c:pt idx="64169">
                  <c:v>1.2833800000010764E-3</c:v>
                </c:pt>
                <c:pt idx="64170">
                  <c:v>1.2834000000010765E-3</c:v>
                </c:pt>
                <c:pt idx="64171">
                  <c:v>1.2834200000010766E-3</c:v>
                </c:pt>
                <c:pt idx="64172">
                  <c:v>1.2834400000010767E-3</c:v>
                </c:pt>
                <c:pt idx="64173">
                  <c:v>1.2834600000010768E-3</c:v>
                </c:pt>
                <c:pt idx="64174">
                  <c:v>1.2834800000010769E-3</c:v>
                </c:pt>
                <c:pt idx="64175">
                  <c:v>1.283500000001077E-3</c:v>
                </c:pt>
                <c:pt idx="64176">
                  <c:v>1.2835200000010771E-3</c:v>
                </c:pt>
                <c:pt idx="64177">
                  <c:v>1.2835400000010772E-3</c:v>
                </c:pt>
                <c:pt idx="64178">
                  <c:v>1.2835600000010773E-3</c:v>
                </c:pt>
                <c:pt idx="64179">
                  <c:v>1.2835800000010774E-3</c:v>
                </c:pt>
                <c:pt idx="64180">
                  <c:v>1.2836000000010775E-3</c:v>
                </c:pt>
                <c:pt idx="64181">
                  <c:v>1.2836200000010776E-3</c:v>
                </c:pt>
                <c:pt idx="64182">
                  <c:v>1.2836400000010777E-3</c:v>
                </c:pt>
                <c:pt idx="64183">
                  <c:v>1.2836600000010777E-3</c:v>
                </c:pt>
                <c:pt idx="64184">
                  <c:v>1.2836800000010778E-3</c:v>
                </c:pt>
                <c:pt idx="64185">
                  <c:v>1.2837000000010779E-3</c:v>
                </c:pt>
                <c:pt idx="64186">
                  <c:v>1.283720000001078E-3</c:v>
                </c:pt>
                <c:pt idx="64187">
                  <c:v>1.2837400000010781E-3</c:v>
                </c:pt>
                <c:pt idx="64188">
                  <c:v>1.2837600000010782E-3</c:v>
                </c:pt>
                <c:pt idx="64189">
                  <c:v>1.2837800000010783E-3</c:v>
                </c:pt>
                <c:pt idx="64190">
                  <c:v>1.2838000000010784E-3</c:v>
                </c:pt>
                <c:pt idx="64191">
                  <c:v>1.2838200000010785E-3</c:v>
                </c:pt>
                <c:pt idx="64192">
                  <c:v>1.2838400000010786E-3</c:v>
                </c:pt>
                <c:pt idx="64193">
                  <c:v>1.2838600000010787E-3</c:v>
                </c:pt>
                <c:pt idx="64194">
                  <c:v>1.2838800000010788E-3</c:v>
                </c:pt>
                <c:pt idx="64195">
                  <c:v>1.2839000000010789E-3</c:v>
                </c:pt>
                <c:pt idx="64196">
                  <c:v>1.283920000001079E-3</c:v>
                </c:pt>
                <c:pt idx="64197">
                  <c:v>1.2839400000010791E-3</c:v>
                </c:pt>
                <c:pt idx="64198">
                  <c:v>1.2839600000010792E-3</c:v>
                </c:pt>
                <c:pt idx="64199">
                  <c:v>1.2839800000010793E-3</c:v>
                </c:pt>
                <c:pt idx="64200">
                  <c:v>1.2840000000010794E-3</c:v>
                </c:pt>
                <c:pt idx="64201">
                  <c:v>1.2840200000010795E-3</c:v>
                </c:pt>
                <c:pt idx="64202">
                  <c:v>1.2840400000010796E-3</c:v>
                </c:pt>
                <c:pt idx="64203">
                  <c:v>1.2840600000010797E-3</c:v>
                </c:pt>
                <c:pt idx="64204">
                  <c:v>1.2840800000010798E-3</c:v>
                </c:pt>
                <c:pt idx="64205">
                  <c:v>1.2841000000010799E-3</c:v>
                </c:pt>
                <c:pt idx="64206">
                  <c:v>1.28412000000108E-3</c:v>
                </c:pt>
                <c:pt idx="64207">
                  <c:v>1.2841400000010801E-3</c:v>
                </c:pt>
                <c:pt idx="64208">
                  <c:v>1.2841600000010802E-3</c:v>
                </c:pt>
                <c:pt idx="64209">
                  <c:v>1.2841800000010803E-3</c:v>
                </c:pt>
                <c:pt idx="64210">
                  <c:v>1.2842000000010804E-3</c:v>
                </c:pt>
                <c:pt idx="64211">
                  <c:v>1.2842200000010805E-3</c:v>
                </c:pt>
                <c:pt idx="64212">
                  <c:v>1.2842400000010806E-3</c:v>
                </c:pt>
                <c:pt idx="64213">
                  <c:v>1.2842600000010807E-3</c:v>
                </c:pt>
                <c:pt idx="64214">
                  <c:v>1.2842800000010808E-3</c:v>
                </c:pt>
                <c:pt idx="64215">
                  <c:v>1.2843000000010809E-3</c:v>
                </c:pt>
                <c:pt idx="64216">
                  <c:v>1.284320000001081E-3</c:v>
                </c:pt>
                <c:pt idx="64217">
                  <c:v>1.2843400000010811E-3</c:v>
                </c:pt>
                <c:pt idx="64218">
                  <c:v>1.2843600000010812E-3</c:v>
                </c:pt>
                <c:pt idx="64219">
                  <c:v>1.2843800000010813E-3</c:v>
                </c:pt>
                <c:pt idx="64220">
                  <c:v>1.2844000000010814E-3</c:v>
                </c:pt>
                <c:pt idx="64221">
                  <c:v>1.2844200000010815E-3</c:v>
                </c:pt>
                <c:pt idx="64222">
                  <c:v>1.2844400000010816E-3</c:v>
                </c:pt>
                <c:pt idx="64223">
                  <c:v>1.2844600000010817E-3</c:v>
                </c:pt>
                <c:pt idx="64224">
                  <c:v>1.2844800000010818E-3</c:v>
                </c:pt>
                <c:pt idx="64225">
                  <c:v>1.2845000000010819E-3</c:v>
                </c:pt>
                <c:pt idx="64226">
                  <c:v>1.284520000001082E-3</c:v>
                </c:pt>
                <c:pt idx="64227">
                  <c:v>1.2845400000010821E-3</c:v>
                </c:pt>
                <c:pt idx="64228">
                  <c:v>1.2845600000010822E-3</c:v>
                </c:pt>
                <c:pt idx="64229">
                  <c:v>1.2845800000010823E-3</c:v>
                </c:pt>
                <c:pt idx="64230">
                  <c:v>1.2846000000010824E-3</c:v>
                </c:pt>
                <c:pt idx="64231">
                  <c:v>1.2846200000010825E-3</c:v>
                </c:pt>
                <c:pt idx="64232">
                  <c:v>1.2846400000010826E-3</c:v>
                </c:pt>
                <c:pt idx="64233">
                  <c:v>1.2846600000010827E-3</c:v>
                </c:pt>
                <c:pt idx="64234">
                  <c:v>1.2846800000010828E-3</c:v>
                </c:pt>
                <c:pt idx="64235">
                  <c:v>1.2847000000010828E-3</c:v>
                </c:pt>
                <c:pt idx="64236">
                  <c:v>1.2847200000010829E-3</c:v>
                </c:pt>
                <c:pt idx="64237">
                  <c:v>1.284740000001083E-3</c:v>
                </c:pt>
                <c:pt idx="64238">
                  <c:v>1.2847600000010831E-3</c:v>
                </c:pt>
                <c:pt idx="64239">
                  <c:v>1.2847800000010832E-3</c:v>
                </c:pt>
                <c:pt idx="64240">
                  <c:v>1.2848000000010833E-3</c:v>
                </c:pt>
                <c:pt idx="64241">
                  <c:v>1.2848200000010834E-3</c:v>
                </c:pt>
                <c:pt idx="64242">
                  <c:v>1.2848400000010835E-3</c:v>
                </c:pt>
                <c:pt idx="64243">
                  <c:v>1.2848600000010836E-3</c:v>
                </c:pt>
                <c:pt idx="64244">
                  <c:v>1.2848800000010837E-3</c:v>
                </c:pt>
                <c:pt idx="64245">
                  <c:v>1.2849000000010838E-3</c:v>
                </c:pt>
                <c:pt idx="64246">
                  <c:v>1.2849200000010839E-3</c:v>
                </c:pt>
                <c:pt idx="64247">
                  <c:v>1.284940000001084E-3</c:v>
                </c:pt>
                <c:pt idx="64248">
                  <c:v>1.2849600000010841E-3</c:v>
                </c:pt>
                <c:pt idx="64249">
                  <c:v>1.2849800000010842E-3</c:v>
                </c:pt>
                <c:pt idx="64250">
                  <c:v>1.2850000000010843E-3</c:v>
                </c:pt>
                <c:pt idx="64251">
                  <c:v>1.2850200000010844E-3</c:v>
                </c:pt>
                <c:pt idx="64252">
                  <c:v>1.2850400000010845E-3</c:v>
                </c:pt>
                <c:pt idx="64253">
                  <c:v>1.2850600000010846E-3</c:v>
                </c:pt>
                <c:pt idx="64254">
                  <c:v>1.2850800000010847E-3</c:v>
                </c:pt>
                <c:pt idx="64255">
                  <c:v>1.2851000000010848E-3</c:v>
                </c:pt>
                <c:pt idx="64256">
                  <c:v>1.2851200000010849E-3</c:v>
                </c:pt>
                <c:pt idx="64257">
                  <c:v>1.285140000001085E-3</c:v>
                </c:pt>
                <c:pt idx="64258">
                  <c:v>1.2851600000010851E-3</c:v>
                </c:pt>
                <c:pt idx="64259">
                  <c:v>1.2851800000010852E-3</c:v>
                </c:pt>
                <c:pt idx="64260">
                  <c:v>1.2852000000010853E-3</c:v>
                </c:pt>
                <c:pt idx="64261">
                  <c:v>1.2852200000010854E-3</c:v>
                </c:pt>
                <c:pt idx="64262">
                  <c:v>1.2852400000010855E-3</c:v>
                </c:pt>
                <c:pt idx="64263">
                  <c:v>1.2852600000010856E-3</c:v>
                </c:pt>
                <c:pt idx="64264">
                  <c:v>1.2852800000010857E-3</c:v>
                </c:pt>
                <c:pt idx="64265">
                  <c:v>1.2853000000010858E-3</c:v>
                </c:pt>
                <c:pt idx="64266">
                  <c:v>1.2853200000010859E-3</c:v>
                </c:pt>
                <c:pt idx="64267">
                  <c:v>1.285340000001086E-3</c:v>
                </c:pt>
                <c:pt idx="64268">
                  <c:v>1.2853600000010861E-3</c:v>
                </c:pt>
                <c:pt idx="64269">
                  <c:v>1.2853800000010862E-3</c:v>
                </c:pt>
                <c:pt idx="64270">
                  <c:v>1.2854000000010863E-3</c:v>
                </c:pt>
                <c:pt idx="64271">
                  <c:v>1.2854200000010864E-3</c:v>
                </c:pt>
                <c:pt idx="64272">
                  <c:v>1.2854400000010865E-3</c:v>
                </c:pt>
                <c:pt idx="64273">
                  <c:v>1.2854600000010866E-3</c:v>
                </c:pt>
                <c:pt idx="64274">
                  <c:v>1.2854800000010867E-3</c:v>
                </c:pt>
                <c:pt idx="64275">
                  <c:v>1.2855000000010868E-3</c:v>
                </c:pt>
                <c:pt idx="64276">
                  <c:v>1.2855200000010869E-3</c:v>
                </c:pt>
                <c:pt idx="64277">
                  <c:v>1.285540000001087E-3</c:v>
                </c:pt>
                <c:pt idx="64278">
                  <c:v>1.2855600000010871E-3</c:v>
                </c:pt>
                <c:pt idx="64279">
                  <c:v>1.2855800000010872E-3</c:v>
                </c:pt>
                <c:pt idx="64280">
                  <c:v>1.2856000000010873E-3</c:v>
                </c:pt>
                <c:pt idx="64281">
                  <c:v>1.2856200000010874E-3</c:v>
                </c:pt>
                <c:pt idx="64282">
                  <c:v>1.2856400000010875E-3</c:v>
                </c:pt>
                <c:pt idx="64283">
                  <c:v>1.2856600000010876E-3</c:v>
                </c:pt>
                <c:pt idx="64284">
                  <c:v>1.2856800000010877E-3</c:v>
                </c:pt>
                <c:pt idx="64285">
                  <c:v>1.2857000000010878E-3</c:v>
                </c:pt>
                <c:pt idx="64286">
                  <c:v>1.2857200000010879E-3</c:v>
                </c:pt>
                <c:pt idx="64287">
                  <c:v>1.2857400000010879E-3</c:v>
                </c:pt>
                <c:pt idx="64288">
                  <c:v>1.285760000001088E-3</c:v>
                </c:pt>
                <c:pt idx="64289">
                  <c:v>1.2857800000010881E-3</c:v>
                </c:pt>
                <c:pt idx="64290">
                  <c:v>1.2858000000010882E-3</c:v>
                </c:pt>
                <c:pt idx="64291">
                  <c:v>1.2858200000010883E-3</c:v>
                </c:pt>
                <c:pt idx="64292">
                  <c:v>1.2858400000010884E-3</c:v>
                </c:pt>
                <c:pt idx="64293">
                  <c:v>1.2858600000010885E-3</c:v>
                </c:pt>
                <c:pt idx="64294">
                  <c:v>1.2858800000010886E-3</c:v>
                </c:pt>
                <c:pt idx="64295">
                  <c:v>1.2859000000010887E-3</c:v>
                </c:pt>
                <c:pt idx="64296">
                  <c:v>1.2859200000010888E-3</c:v>
                </c:pt>
                <c:pt idx="64297">
                  <c:v>1.2859400000010889E-3</c:v>
                </c:pt>
                <c:pt idx="64298">
                  <c:v>1.285960000001089E-3</c:v>
                </c:pt>
                <c:pt idx="64299">
                  <c:v>1.2859800000010891E-3</c:v>
                </c:pt>
                <c:pt idx="64300">
                  <c:v>1.2860000000010892E-3</c:v>
                </c:pt>
                <c:pt idx="64301">
                  <c:v>1.2860200000010893E-3</c:v>
                </c:pt>
                <c:pt idx="64302">
                  <c:v>1.2860400000010894E-3</c:v>
                </c:pt>
                <c:pt idx="64303">
                  <c:v>1.2860600000010895E-3</c:v>
                </c:pt>
                <c:pt idx="64304">
                  <c:v>1.2860800000010896E-3</c:v>
                </c:pt>
                <c:pt idx="64305">
                  <c:v>1.2861000000010897E-3</c:v>
                </c:pt>
                <c:pt idx="64306">
                  <c:v>1.2861200000010898E-3</c:v>
                </c:pt>
                <c:pt idx="64307">
                  <c:v>1.2861400000010899E-3</c:v>
                </c:pt>
                <c:pt idx="64308">
                  <c:v>1.28616000000109E-3</c:v>
                </c:pt>
                <c:pt idx="64309">
                  <c:v>1.2861800000010901E-3</c:v>
                </c:pt>
                <c:pt idx="64310">
                  <c:v>1.2862000000010902E-3</c:v>
                </c:pt>
                <c:pt idx="64311">
                  <c:v>1.2862200000010903E-3</c:v>
                </c:pt>
                <c:pt idx="64312">
                  <c:v>1.2862400000010904E-3</c:v>
                </c:pt>
                <c:pt idx="64313">
                  <c:v>1.2862600000010905E-3</c:v>
                </c:pt>
                <c:pt idx="64314">
                  <c:v>1.2862800000010906E-3</c:v>
                </c:pt>
                <c:pt idx="64315">
                  <c:v>1.2863000000010907E-3</c:v>
                </c:pt>
                <c:pt idx="64316">
                  <c:v>1.2863200000010908E-3</c:v>
                </c:pt>
                <c:pt idx="64317">
                  <c:v>1.2863400000010909E-3</c:v>
                </c:pt>
                <c:pt idx="64318">
                  <c:v>1.286360000001091E-3</c:v>
                </c:pt>
                <c:pt idx="64319">
                  <c:v>1.2863800000010911E-3</c:v>
                </c:pt>
                <c:pt idx="64320">
                  <c:v>1.2864000000010912E-3</c:v>
                </c:pt>
                <c:pt idx="64321">
                  <c:v>1.2864200000010913E-3</c:v>
                </c:pt>
                <c:pt idx="64322">
                  <c:v>1.2864400000010914E-3</c:v>
                </c:pt>
                <c:pt idx="64323">
                  <c:v>1.2864600000010915E-3</c:v>
                </c:pt>
                <c:pt idx="64324">
                  <c:v>1.2864800000010916E-3</c:v>
                </c:pt>
                <c:pt idx="64325">
                  <c:v>1.2865000000010917E-3</c:v>
                </c:pt>
                <c:pt idx="64326">
                  <c:v>1.2865200000010918E-3</c:v>
                </c:pt>
                <c:pt idx="64327">
                  <c:v>1.2865400000010919E-3</c:v>
                </c:pt>
                <c:pt idx="64328">
                  <c:v>1.286560000001092E-3</c:v>
                </c:pt>
                <c:pt idx="64329">
                  <c:v>1.2865800000010921E-3</c:v>
                </c:pt>
                <c:pt idx="64330">
                  <c:v>1.2866000000010922E-3</c:v>
                </c:pt>
                <c:pt idx="64331">
                  <c:v>1.2866200000010923E-3</c:v>
                </c:pt>
                <c:pt idx="64332">
                  <c:v>1.2866400000010924E-3</c:v>
                </c:pt>
                <c:pt idx="64333">
                  <c:v>1.2866600000010925E-3</c:v>
                </c:pt>
                <c:pt idx="64334">
                  <c:v>1.2866800000010926E-3</c:v>
                </c:pt>
                <c:pt idx="64335">
                  <c:v>1.2867000000010927E-3</c:v>
                </c:pt>
                <c:pt idx="64336">
                  <c:v>1.2867200000010928E-3</c:v>
                </c:pt>
                <c:pt idx="64337">
                  <c:v>1.2867400000010929E-3</c:v>
                </c:pt>
                <c:pt idx="64338">
                  <c:v>1.2867600000010929E-3</c:v>
                </c:pt>
                <c:pt idx="64339">
                  <c:v>1.286780000001093E-3</c:v>
                </c:pt>
                <c:pt idx="64340">
                  <c:v>1.2868000000010931E-3</c:v>
                </c:pt>
                <c:pt idx="64341">
                  <c:v>1.2868200000010932E-3</c:v>
                </c:pt>
                <c:pt idx="64342">
                  <c:v>1.2868400000010933E-3</c:v>
                </c:pt>
                <c:pt idx="64343">
                  <c:v>1.2868600000010934E-3</c:v>
                </c:pt>
                <c:pt idx="64344">
                  <c:v>1.2868800000010935E-3</c:v>
                </c:pt>
                <c:pt idx="64345">
                  <c:v>1.2869000000010936E-3</c:v>
                </c:pt>
                <c:pt idx="64346">
                  <c:v>1.2869200000010937E-3</c:v>
                </c:pt>
                <c:pt idx="64347">
                  <c:v>1.2869400000010938E-3</c:v>
                </c:pt>
                <c:pt idx="64348">
                  <c:v>1.2869600000010939E-3</c:v>
                </c:pt>
                <c:pt idx="64349">
                  <c:v>1.286980000001094E-3</c:v>
                </c:pt>
                <c:pt idx="64350">
                  <c:v>1.2870000000010941E-3</c:v>
                </c:pt>
                <c:pt idx="64351">
                  <c:v>1.2870200000010942E-3</c:v>
                </c:pt>
                <c:pt idx="64352">
                  <c:v>1.2870400000010943E-3</c:v>
                </c:pt>
                <c:pt idx="64353">
                  <c:v>1.2870600000010944E-3</c:v>
                </c:pt>
                <c:pt idx="64354">
                  <c:v>1.2870800000010945E-3</c:v>
                </c:pt>
                <c:pt idx="64355">
                  <c:v>1.2871000000010946E-3</c:v>
                </c:pt>
                <c:pt idx="64356">
                  <c:v>1.2871200000010947E-3</c:v>
                </c:pt>
                <c:pt idx="64357">
                  <c:v>1.2871400000010948E-3</c:v>
                </c:pt>
                <c:pt idx="64358">
                  <c:v>1.2871600000010949E-3</c:v>
                </c:pt>
                <c:pt idx="64359">
                  <c:v>1.287180000001095E-3</c:v>
                </c:pt>
                <c:pt idx="64360">
                  <c:v>1.2872000000010951E-3</c:v>
                </c:pt>
                <c:pt idx="64361">
                  <c:v>1.2872200000010952E-3</c:v>
                </c:pt>
                <c:pt idx="64362">
                  <c:v>1.2872400000010953E-3</c:v>
                </c:pt>
                <c:pt idx="64363">
                  <c:v>1.2872600000010954E-3</c:v>
                </c:pt>
                <c:pt idx="64364">
                  <c:v>1.2872800000010955E-3</c:v>
                </c:pt>
                <c:pt idx="64365">
                  <c:v>1.2873000000010956E-3</c:v>
                </c:pt>
                <c:pt idx="64366">
                  <c:v>1.2873200000010957E-3</c:v>
                </c:pt>
                <c:pt idx="64367">
                  <c:v>1.2873400000010958E-3</c:v>
                </c:pt>
                <c:pt idx="64368">
                  <c:v>1.2873600000010959E-3</c:v>
                </c:pt>
                <c:pt idx="64369">
                  <c:v>1.287380000001096E-3</c:v>
                </c:pt>
                <c:pt idx="64370">
                  <c:v>1.2874000000010961E-3</c:v>
                </c:pt>
                <c:pt idx="64371">
                  <c:v>1.2874200000010962E-3</c:v>
                </c:pt>
                <c:pt idx="64372">
                  <c:v>1.2874400000010963E-3</c:v>
                </c:pt>
                <c:pt idx="64373">
                  <c:v>1.2874600000010964E-3</c:v>
                </c:pt>
                <c:pt idx="64374">
                  <c:v>1.2874800000010965E-3</c:v>
                </c:pt>
                <c:pt idx="64375">
                  <c:v>1.2875000000010966E-3</c:v>
                </c:pt>
                <c:pt idx="64376">
                  <c:v>1.2875200000010967E-3</c:v>
                </c:pt>
                <c:pt idx="64377">
                  <c:v>1.2875400000010968E-3</c:v>
                </c:pt>
                <c:pt idx="64378">
                  <c:v>1.2875600000010969E-3</c:v>
                </c:pt>
                <c:pt idx="64379">
                  <c:v>1.287580000001097E-3</c:v>
                </c:pt>
                <c:pt idx="64380">
                  <c:v>1.2876000000010971E-3</c:v>
                </c:pt>
                <c:pt idx="64381">
                  <c:v>1.2876200000010972E-3</c:v>
                </c:pt>
                <c:pt idx="64382">
                  <c:v>1.2876400000010973E-3</c:v>
                </c:pt>
                <c:pt idx="64383">
                  <c:v>1.2876600000010974E-3</c:v>
                </c:pt>
                <c:pt idx="64384">
                  <c:v>1.2876800000010975E-3</c:v>
                </c:pt>
                <c:pt idx="64385">
                  <c:v>1.2877000000010976E-3</c:v>
                </c:pt>
                <c:pt idx="64386">
                  <c:v>1.2877200000010977E-3</c:v>
                </c:pt>
                <c:pt idx="64387">
                  <c:v>1.2877400000010978E-3</c:v>
                </c:pt>
                <c:pt idx="64388">
                  <c:v>1.2877600000010979E-3</c:v>
                </c:pt>
                <c:pt idx="64389">
                  <c:v>1.287780000001098E-3</c:v>
                </c:pt>
                <c:pt idx="64390">
                  <c:v>1.287800000001098E-3</c:v>
                </c:pt>
                <c:pt idx="64391">
                  <c:v>1.2878200000010981E-3</c:v>
                </c:pt>
                <c:pt idx="64392">
                  <c:v>1.2878400000010982E-3</c:v>
                </c:pt>
                <c:pt idx="64393">
                  <c:v>1.2878600000010983E-3</c:v>
                </c:pt>
                <c:pt idx="64394">
                  <c:v>1.2878800000010984E-3</c:v>
                </c:pt>
                <c:pt idx="64395">
                  <c:v>1.2879000000010985E-3</c:v>
                </c:pt>
                <c:pt idx="64396">
                  <c:v>1.2879200000010986E-3</c:v>
                </c:pt>
                <c:pt idx="64397">
                  <c:v>1.2879400000010987E-3</c:v>
                </c:pt>
                <c:pt idx="64398">
                  <c:v>1.2879600000010988E-3</c:v>
                </c:pt>
                <c:pt idx="64399">
                  <c:v>1.2879800000010989E-3</c:v>
                </c:pt>
                <c:pt idx="64400">
                  <c:v>1.288000000001099E-3</c:v>
                </c:pt>
                <c:pt idx="64401">
                  <c:v>1.2880200000010991E-3</c:v>
                </c:pt>
                <c:pt idx="64402">
                  <c:v>1.2880400000010992E-3</c:v>
                </c:pt>
                <c:pt idx="64403">
                  <c:v>1.2880600000010993E-3</c:v>
                </c:pt>
                <c:pt idx="64404">
                  <c:v>1.2880800000010994E-3</c:v>
                </c:pt>
                <c:pt idx="64405">
                  <c:v>1.2881000000010995E-3</c:v>
                </c:pt>
                <c:pt idx="64406">
                  <c:v>1.2881200000010996E-3</c:v>
                </c:pt>
                <c:pt idx="64407">
                  <c:v>1.2881400000010997E-3</c:v>
                </c:pt>
                <c:pt idx="64408">
                  <c:v>1.2881600000010998E-3</c:v>
                </c:pt>
                <c:pt idx="64409">
                  <c:v>1.2881800000010999E-3</c:v>
                </c:pt>
                <c:pt idx="64410">
                  <c:v>1.2882000000011E-3</c:v>
                </c:pt>
                <c:pt idx="64411">
                  <c:v>1.2882200000011001E-3</c:v>
                </c:pt>
                <c:pt idx="64412">
                  <c:v>1.2882400000011002E-3</c:v>
                </c:pt>
                <c:pt idx="64413">
                  <c:v>1.2882600000011003E-3</c:v>
                </c:pt>
                <c:pt idx="64414">
                  <c:v>1.2882800000011004E-3</c:v>
                </c:pt>
                <c:pt idx="64415">
                  <c:v>1.2883000000011005E-3</c:v>
                </c:pt>
                <c:pt idx="64416">
                  <c:v>1.2883200000011006E-3</c:v>
                </c:pt>
                <c:pt idx="64417">
                  <c:v>1.2883400000011007E-3</c:v>
                </c:pt>
                <c:pt idx="64418">
                  <c:v>1.2883600000011008E-3</c:v>
                </c:pt>
                <c:pt idx="64419">
                  <c:v>1.2883800000011009E-3</c:v>
                </c:pt>
                <c:pt idx="64420">
                  <c:v>1.288400000001101E-3</c:v>
                </c:pt>
                <c:pt idx="64421">
                  <c:v>1.2884200000011011E-3</c:v>
                </c:pt>
                <c:pt idx="64422">
                  <c:v>1.2884400000011012E-3</c:v>
                </c:pt>
                <c:pt idx="64423">
                  <c:v>1.2884600000011013E-3</c:v>
                </c:pt>
                <c:pt idx="64424">
                  <c:v>1.2884800000011014E-3</c:v>
                </c:pt>
                <c:pt idx="64425">
                  <c:v>1.2885000000011015E-3</c:v>
                </c:pt>
                <c:pt idx="64426">
                  <c:v>1.2885200000011016E-3</c:v>
                </c:pt>
                <c:pt idx="64427">
                  <c:v>1.2885400000011017E-3</c:v>
                </c:pt>
                <c:pt idx="64428">
                  <c:v>1.2885600000011018E-3</c:v>
                </c:pt>
                <c:pt idx="64429">
                  <c:v>1.2885800000011019E-3</c:v>
                </c:pt>
                <c:pt idx="64430">
                  <c:v>1.288600000001102E-3</c:v>
                </c:pt>
                <c:pt idx="64431">
                  <c:v>1.2886200000011021E-3</c:v>
                </c:pt>
                <c:pt idx="64432">
                  <c:v>1.2886400000011022E-3</c:v>
                </c:pt>
                <c:pt idx="64433">
                  <c:v>1.2886600000011023E-3</c:v>
                </c:pt>
                <c:pt idx="64434">
                  <c:v>1.2886800000011024E-3</c:v>
                </c:pt>
                <c:pt idx="64435">
                  <c:v>1.2887000000011025E-3</c:v>
                </c:pt>
                <c:pt idx="64436">
                  <c:v>1.2887200000011026E-3</c:v>
                </c:pt>
                <c:pt idx="64437">
                  <c:v>1.2887400000011027E-3</c:v>
                </c:pt>
                <c:pt idx="64438">
                  <c:v>1.2887600000011028E-3</c:v>
                </c:pt>
                <c:pt idx="64439">
                  <c:v>1.2887800000011029E-3</c:v>
                </c:pt>
                <c:pt idx="64440">
                  <c:v>1.288800000001103E-3</c:v>
                </c:pt>
                <c:pt idx="64441">
                  <c:v>1.2888200000011031E-3</c:v>
                </c:pt>
                <c:pt idx="64442">
                  <c:v>1.2888400000011031E-3</c:v>
                </c:pt>
                <c:pt idx="64443">
                  <c:v>1.2888600000011032E-3</c:v>
                </c:pt>
                <c:pt idx="64444">
                  <c:v>1.2888800000011033E-3</c:v>
                </c:pt>
                <c:pt idx="64445">
                  <c:v>1.2889000000011034E-3</c:v>
                </c:pt>
                <c:pt idx="64446">
                  <c:v>1.2889200000011035E-3</c:v>
                </c:pt>
                <c:pt idx="64447">
                  <c:v>1.2889400000011036E-3</c:v>
                </c:pt>
                <c:pt idx="64448">
                  <c:v>1.2889600000011037E-3</c:v>
                </c:pt>
                <c:pt idx="64449">
                  <c:v>1.2889800000011038E-3</c:v>
                </c:pt>
                <c:pt idx="64450">
                  <c:v>1.2890000000011039E-3</c:v>
                </c:pt>
                <c:pt idx="64451">
                  <c:v>1.289020000001104E-3</c:v>
                </c:pt>
                <c:pt idx="64452">
                  <c:v>1.2890400000011041E-3</c:v>
                </c:pt>
                <c:pt idx="64453">
                  <c:v>1.2890600000011042E-3</c:v>
                </c:pt>
                <c:pt idx="64454">
                  <c:v>1.2890800000011043E-3</c:v>
                </c:pt>
                <c:pt idx="64455">
                  <c:v>1.2891000000011044E-3</c:v>
                </c:pt>
                <c:pt idx="64456">
                  <c:v>1.2891200000011045E-3</c:v>
                </c:pt>
                <c:pt idx="64457">
                  <c:v>1.2891400000011046E-3</c:v>
                </c:pt>
                <c:pt idx="64458">
                  <c:v>1.2891600000011047E-3</c:v>
                </c:pt>
                <c:pt idx="64459">
                  <c:v>1.2891800000011048E-3</c:v>
                </c:pt>
                <c:pt idx="64460">
                  <c:v>1.2892000000011049E-3</c:v>
                </c:pt>
                <c:pt idx="64461">
                  <c:v>1.289220000001105E-3</c:v>
                </c:pt>
                <c:pt idx="64462">
                  <c:v>1.2892400000011051E-3</c:v>
                </c:pt>
                <c:pt idx="64463">
                  <c:v>1.2892600000011052E-3</c:v>
                </c:pt>
                <c:pt idx="64464">
                  <c:v>1.2892800000011053E-3</c:v>
                </c:pt>
                <c:pt idx="64465">
                  <c:v>1.2893000000011054E-3</c:v>
                </c:pt>
                <c:pt idx="64466">
                  <c:v>1.2893200000011055E-3</c:v>
                </c:pt>
                <c:pt idx="64467">
                  <c:v>1.2893400000011056E-3</c:v>
                </c:pt>
                <c:pt idx="64468">
                  <c:v>1.2893600000011057E-3</c:v>
                </c:pt>
                <c:pt idx="64469">
                  <c:v>1.2893800000011058E-3</c:v>
                </c:pt>
                <c:pt idx="64470">
                  <c:v>1.2894000000011059E-3</c:v>
                </c:pt>
                <c:pt idx="64471">
                  <c:v>1.289420000001106E-3</c:v>
                </c:pt>
                <c:pt idx="64472">
                  <c:v>1.2894400000011061E-3</c:v>
                </c:pt>
                <c:pt idx="64473">
                  <c:v>1.2894600000011062E-3</c:v>
                </c:pt>
                <c:pt idx="64474">
                  <c:v>1.2894800000011063E-3</c:v>
                </c:pt>
                <c:pt idx="64475">
                  <c:v>1.2895000000011064E-3</c:v>
                </c:pt>
                <c:pt idx="64476">
                  <c:v>1.2895200000011065E-3</c:v>
                </c:pt>
                <c:pt idx="64477">
                  <c:v>1.2895400000011066E-3</c:v>
                </c:pt>
                <c:pt idx="64478">
                  <c:v>1.2895600000011067E-3</c:v>
                </c:pt>
                <c:pt idx="64479">
                  <c:v>1.2895800000011068E-3</c:v>
                </c:pt>
                <c:pt idx="64480">
                  <c:v>1.2896000000011069E-3</c:v>
                </c:pt>
                <c:pt idx="64481">
                  <c:v>1.289620000001107E-3</c:v>
                </c:pt>
                <c:pt idx="64482">
                  <c:v>1.2896400000011071E-3</c:v>
                </c:pt>
                <c:pt idx="64483">
                  <c:v>1.2896600000011072E-3</c:v>
                </c:pt>
                <c:pt idx="64484">
                  <c:v>1.2896800000011073E-3</c:v>
                </c:pt>
                <c:pt idx="64485">
                  <c:v>1.2897000000011074E-3</c:v>
                </c:pt>
                <c:pt idx="64486">
                  <c:v>1.2897200000011075E-3</c:v>
                </c:pt>
                <c:pt idx="64487">
                  <c:v>1.2897400000011076E-3</c:v>
                </c:pt>
                <c:pt idx="64488">
                  <c:v>1.2897600000011077E-3</c:v>
                </c:pt>
                <c:pt idx="64489">
                  <c:v>1.2897800000011078E-3</c:v>
                </c:pt>
                <c:pt idx="64490">
                  <c:v>1.2898000000011079E-3</c:v>
                </c:pt>
                <c:pt idx="64491">
                  <c:v>1.289820000001108E-3</c:v>
                </c:pt>
                <c:pt idx="64492">
                  <c:v>1.2898400000011081E-3</c:v>
                </c:pt>
                <c:pt idx="64493">
                  <c:v>1.2898600000011081E-3</c:v>
                </c:pt>
                <c:pt idx="64494">
                  <c:v>1.2898800000011082E-3</c:v>
                </c:pt>
                <c:pt idx="64495">
                  <c:v>1.2899000000011083E-3</c:v>
                </c:pt>
                <c:pt idx="64496">
                  <c:v>1.2899200000011084E-3</c:v>
                </c:pt>
                <c:pt idx="64497">
                  <c:v>1.2899400000011085E-3</c:v>
                </c:pt>
                <c:pt idx="64498">
                  <c:v>1.2899600000011086E-3</c:v>
                </c:pt>
                <c:pt idx="64499">
                  <c:v>1.2899800000011087E-3</c:v>
                </c:pt>
                <c:pt idx="64500">
                  <c:v>1.2900000000011088E-3</c:v>
                </c:pt>
                <c:pt idx="64501">
                  <c:v>1.2900200000011089E-3</c:v>
                </c:pt>
                <c:pt idx="64502">
                  <c:v>1.290040000001109E-3</c:v>
                </c:pt>
                <c:pt idx="64503">
                  <c:v>1.2900600000011091E-3</c:v>
                </c:pt>
                <c:pt idx="64504">
                  <c:v>1.2900800000011092E-3</c:v>
                </c:pt>
                <c:pt idx="64505">
                  <c:v>1.2901000000011093E-3</c:v>
                </c:pt>
                <c:pt idx="64506">
                  <c:v>1.2901200000011094E-3</c:v>
                </c:pt>
                <c:pt idx="64507">
                  <c:v>1.2901400000011095E-3</c:v>
                </c:pt>
                <c:pt idx="64508">
                  <c:v>1.2901600000011096E-3</c:v>
                </c:pt>
                <c:pt idx="64509">
                  <c:v>1.2901800000011097E-3</c:v>
                </c:pt>
                <c:pt idx="64510">
                  <c:v>1.2902000000011098E-3</c:v>
                </c:pt>
                <c:pt idx="64511">
                  <c:v>1.2902200000011099E-3</c:v>
                </c:pt>
                <c:pt idx="64512">
                  <c:v>1.29024000000111E-3</c:v>
                </c:pt>
                <c:pt idx="64513">
                  <c:v>1.2902600000011101E-3</c:v>
                </c:pt>
                <c:pt idx="64514">
                  <c:v>1.2902800000011102E-3</c:v>
                </c:pt>
                <c:pt idx="64515">
                  <c:v>1.2903000000011103E-3</c:v>
                </c:pt>
                <c:pt idx="64516">
                  <c:v>1.2903200000011104E-3</c:v>
                </c:pt>
                <c:pt idx="64517">
                  <c:v>1.2903400000011105E-3</c:v>
                </c:pt>
                <c:pt idx="64518">
                  <c:v>1.2903600000011106E-3</c:v>
                </c:pt>
                <c:pt idx="64519">
                  <c:v>1.2903800000011107E-3</c:v>
                </c:pt>
                <c:pt idx="64520">
                  <c:v>1.2904000000011108E-3</c:v>
                </c:pt>
                <c:pt idx="64521">
                  <c:v>1.2904200000011109E-3</c:v>
                </c:pt>
                <c:pt idx="64522">
                  <c:v>1.290440000001111E-3</c:v>
                </c:pt>
                <c:pt idx="64523">
                  <c:v>1.2904600000011111E-3</c:v>
                </c:pt>
                <c:pt idx="64524">
                  <c:v>1.2904800000011112E-3</c:v>
                </c:pt>
                <c:pt idx="64525">
                  <c:v>1.2905000000011113E-3</c:v>
                </c:pt>
                <c:pt idx="64526">
                  <c:v>1.2905200000011114E-3</c:v>
                </c:pt>
                <c:pt idx="64527">
                  <c:v>1.2905400000011115E-3</c:v>
                </c:pt>
                <c:pt idx="64528">
                  <c:v>1.2905600000011116E-3</c:v>
                </c:pt>
                <c:pt idx="64529">
                  <c:v>1.2905800000011117E-3</c:v>
                </c:pt>
                <c:pt idx="64530">
                  <c:v>1.2906000000011118E-3</c:v>
                </c:pt>
                <c:pt idx="64531">
                  <c:v>1.2906200000011119E-3</c:v>
                </c:pt>
                <c:pt idx="64532">
                  <c:v>1.290640000001112E-3</c:v>
                </c:pt>
                <c:pt idx="64533">
                  <c:v>1.2906600000011121E-3</c:v>
                </c:pt>
                <c:pt idx="64534">
                  <c:v>1.2906800000011122E-3</c:v>
                </c:pt>
                <c:pt idx="64535">
                  <c:v>1.2907000000011123E-3</c:v>
                </c:pt>
                <c:pt idx="64536">
                  <c:v>1.2907200000011124E-3</c:v>
                </c:pt>
                <c:pt idx="64537">
                  <c:v>1.2907400000011125E-3</c:v>
                </c:pt>
                <c:pt idx="64538">
                  <c:v>1.2907600000011126E-3</c:v>
                </c:pt>
                <c:pt idx="64539">
                  <c:v>1.2907800000011127E-3</c:v>
                </c:pt>
                <c:pt idx="64540">
                  <c:v>1.2908000000011128E-3</c:v>
                </c:pt>
                <c:pt idx="64541">
                  <c:v>1.2908200000011129E-3</c:v>
                </c:pt>
                <c:pt idx="64542">
                  <c:v>1.290840000001113E-3</c:v>
                </c:pt>
                <c:pt idx="64543">
                  <c:v>1.2908600000011131E-3</c:v>
                </c:pt>
                <c:pt idx="64544">
                  <c:v>1.2908800000011132E-3</c:v>
                </c:pt>
                <c:pt idx="64545">
                  <c:v>1.2909000000011132E-3</c:v>
                </c:pt>
                <c:pt idx="64546">
                  <c:v>1.2909200000011133E-3</c:v>
                </c:pt>
                <c:pt idx="64547">
                  <c:v>1.2909400000011134E-3</c:v>
                </c:pt>
                <c:pt idx="64548">
                  <c:v>1.2909600000011135E-3</c:v>
                </c:pt>
                <c:pt idx="64549">
                  <c:v>1.2909800000011136E-3</c:v>
                </c:pt>
                <c:pt idx="64550">
                  <c:v>1.2910000000011137E-3</c:v>
                </c:pt>
                <c:pt idx="64551">
                  <c:v>1.2910200000011138E-3</c:v>
                </c:pt>
                <c:pt idx="64552">
                  <c:v>1.2910400000011139E-3</c:v>
                </c:pt>
                <c:pt idx="64553">
                  <c:v>1.291060000001114E-3</c:v>
                </c:pt>
                <c:pt idx="64554">
                  <c:v>1.2910800000011141E-3</c:v>
                </c:pt>
                <c:pt idx="64555">
                  <c:v>1.2911000000011142E-3</c:v>
                </c:pt>
                <c:pt idx="64556">
                  <c:v>1.2911200000011143E-3</c:v>
                </c:pt>
                <c:pt idx="64557">
                  <c:v>1.2911400000011144E-3</c:v>
                </c:pt>
                <c:pt idx="64558">
                  <c:v>1.2911600000011145E-3</c:v>
                </c:pt>
                <c:pt idx="64559">
                  <c:v>1.2911800000011146E-3</c:v>
                </c:pt>
                <c:pt idx="64560">
                  <c:v>1.2912000000011147E-3</c:v>
                </c:pt>
                <c:pt idx="64561">
                  <c:v>1.2912200000011148E-3</c:v>
                </c:pt>
                <c:pt idx="64562">
                  <c:v>1.2912400000011149E-3</c:v>
                </c:pt>
                <c:pt idx="64563">
                  <c:v>1.291260000001115E-3</c:v>
                </c:pt>
                <c:pt idx="64564">
                  <c:v>1.2912800000011151E-3</c:v>
                </c:pt>
                <c:pt idx="64565">
                  <c:v>1.2913000000011152E-3</c:v>
                </c:pt>
                <c:pt idx="64566">
                  <c:v>1.2913200000011153E-3</c:v>
                </c:pt>
                <c:pt idx="64567">
                  <c:v>1.2913400000011154E-3</c:v>
                </c:pt>
                <c:pt idx="64568">
                  <c:v>1.2913600000011155E-3</c:v>
                </c:pt>
                <c:pt idx="64569">
                  <c:v>1.2913800000011156E-3</c:v>
                </c:pt>
                <c:pt idx="64570">
                  <c:v>1.2914000000011157E-3</c:v>
                </c:pt>
                <c:pt idx="64571">
                  <c:v>1.2914200000011158E-3</c:v>
                </c:pt>
                <c:pt idx="64572">
                  <c:v>1.2914400000011159E-3</c:v>
                </c:pt>
                <c:pt idx="64573">
                  <c:v>1.291460000001116E-3</c:v>
                </c:pt>
                <c:pt idx="64574">
                  <c:v>1.2914800000011161E-3</c:v>
                </c:pt>
                <c:pt idx="64575">
                  <c:v>1.2915000000011162E-3</c:v>
                </c:pt>
                <c:pt idx="64576">
                  <c:v>1.2915200000011163E-3</c:v>
                </c:pt>
                <c:pt idx="64577">
                  <c:v>1.2915400000011164E-3</c:v>
                </c:pt>
                <c:pt idx="64578">
                  <c:v>1.2915600000011165E-3</c:v>
                </c:pt>
                <c:pt idx="64579">
                  <c:v>1.2915800000011166E-3</c:v>
                </c:pt>
                <c:pt idx="64580">
                  <c:v>1.2916000000011167E-3</c:v>
                </c:pt>
                <c:pt idx="64581">
                  <c:v>1.2916200000011168E-3</c:v>
                </c:pt>
                <c:pt idx="64582">
                  <c:v>1.2916400000011169E-3</c:v>
                </c:pt>
                <c:pt idx="64583">
                  <c:v>1.291660000001117E-3</c:v>
                </c:pt>
                <c:pt idx="64584">
                  <c:v>1.2916800000011171E-3</c:v>
                </c:pt>
                <c:pt idx="64585">
                  <c:v>1.2917000000011172E-3</c:v>
                </c:pt>
                <c:pt idx="64586">
                  <c:v>1.2917200000011173E-3</c:v>
                </c:pt>
                <c:pt idx="64587">
                  <c:v>1.2917400000011174E-3</c:v>
                </c:pt>
                <c:pt idx="64588">
                  <c:v>1.2917600000011175E-3</c:v>
                </c:pt>
                <c:pt idx="64589">
                  <c:v>1.2917800000011176E-3</c:v>
                </c:pt>
                <c:pt idx="64590">
                  <c:v>1.2918000000011177E-3</c:v>
                </c:pt>
                <c:pt idx="64591">
                  <c:v>1.2918200000011178E-3</c:v>
                </c:pt>
                <c:pt idx="64592">
                  <c:v>1.2918400000011179E-3</c:v>
                </c:pt>
                <c:pt idx="64593">
                  <c:v>1.291860000001118E-3</c:v>
                </c:pt>
                <c:pt idx="64594">
                  <c:v>1.2918800000011181E-3</c:v>
                </c:pt>
                <c:pt idx="64595">
                  <c:v>1.2919000000011182E-3</c:v>
                </c:pt>
                <c:pt idx="64596">
                  <c:v>1.2919200000011183E-3</c:v>
                </c:pt>
                <c:pt idx="64597">
                  <c:v>1.2919400000011183E-3</c:v>
                </c:pt>
                <c:pt idx="64598">
                  <c:v>1.2919600000011184E-3</c:v>
                </c:pt>
                <c:pt idx="64599">
                  <c:v>1.2919800000011185E-3</c:v>
                </c:pt>
                <c:pt idx="64600">
                  <c:v>1.2920000000011186E-3</c:v>
                </c:pt>
                <c:pt idx="64601">
                  <c:v>1.2920200000011187E-3</c:v>
                </c:pt>
                <c:pt idx="64602">
                  <c:v>1.2920400000011188E-3</c:v>
                </c:pt>
                <c:pt idx="64603">
                  <c:v>1.2920600000011189E-3</c:v>
                </c:pt>
                <c:pt idx="64604">
                  <c:v>1.292080000001119E-3</c:v>
                </c:pt>
                <c:pt idx="64605">
                  <c:v>1.2921000000011191E-3</c:v>
                </c:pt>
                <c:pt idx="64606">
                  <c:v>1.2921200000011192E-3</c:v>
                </c:pt>
                <c:pt idx="64607">
                  <c:v>1.2921400000011193E-3</c:v>
                </c:pt>
                <c:pt idx="64608">
                  <c:v>1.2921600000011194E-3</c:v>
                </c:pt>
                <c:pt idx="64609">
                  <c:v>1.2921800000011195E-3</c:v>
                </c:pt>
                <c:pt idx="64610">
                  <c:v>1.2922000000011196E-3</c:v>
                </c:pt>
                <c:pt idx="64611">
                  <c:v>1.2922200000011197E-3</c:v>
                </c:pt>
                <c:pt idx="64612">
                  <c:v>1.2922400000011198E-3</c:v>
                </c:pt>
                <c:pt idx="64613">
                  <c:v>1.2922600000011199E-3</c:v>
                </c:pt>
                <c:pt idx="64614">
                  <c:v>1.29228000000112E-3</c:v>
                </c:pt>
                <c:pt idx="64615">
                  <c:v>1.2923000000011201E-3</c:v>
                </c:pt>
                <c:pt idx="64616">
                  <c:v>1.2923200000011202E-3</c:v>
                </c:pt>
                <c:pt idx="64617">
                  <c:v>1.2923400000011203E-3</c:v>
                </c:pt>
                <c:pt idx="64618">
                  <c:v>1.2923600000011204E-3</c:v>
                </c:pt>
                <c:pt idx="64619">
                  <c:v>1.2923800000011205E-3</c:v>
                </c:pt>
                <c:pt idx="64620">
                  <c:v>1.2924000000011206E-3</c:v>
                </c:pt>
                <c:pt idx="64621">
                  <c:v>1.2924200000011207E-3</c:v>
                </c:pt>
                <c:pt idx="64622">
                  <c:v>1.2924400000011208E-3</c:v>
                </c:pt>
                <c:pt idx="64623">
                  <c:v>1.2924600000011209E-3</c:v>
                </c:pt>
                <c:pt idx="64624">
                  <c:v>1.292480000001121E-3</c:v>
                </c:pt>
                <c:pt idx="64625">
                  <c:v>1.2925000000011211E-3</c:v>
                </c:pt>
                <c:pt idx="64626">
                  <c:v>1.2925200000011212E-3</c:v>
                </c:pt>
                <c:pt idx="64627">
                  <c:v>1.2925400000011213E-3</c:v>
                </c:pt>
                <c:pt idx="64628">
                  <c:v>1.2925600000011214E-3</c:v>
                </c:pt>
                <c:pt idx="64629">
                  <c:v>1.2925800000011215E-3</c:v>
                </c:pt>
                <c:pt idx="64630">
                  <c:v>1.2926000000011216E-3</c:v>
                </c:pt>
                <c:pt idx="64631">
                  <c:v>1.2926200000011217E-3</c:v>
                </c:pt>
                <c:pt idx="64632">
                  <c:v>1.2926400000011218E-3</c:v>
                </c:pt>
                <c:pt idx="64633">
                  <c:v>1.2926600000011219E-3</c:v>
                </c:pt>
                <c:pt idx="64634">
                  <c:v>1.292680000001122E-3</c:v>
                </c:pt>
                <c:pt idx="64635">
                  <c:v>1.2927000000011221E-3</c:v>
                </c:pt>
                <c:pt idx="64636">
                  <c:v>1.2927200000011222E-3</c:v>
                </c:pt>
                <c:pt idx="64637">
                  <c:v>1.2927400000011223E-3</c:v>
                </c:pt>
                <c:pt idx="64638">
                  <c:v>1.2927600000011224E-3</c:v>
                </c:pt>
                <c:pt idx="64639">
                  <c:v>1.2927800000011225E-3</c:v>
                </c:pt>
                <c:pt idx="64640">
                  <c:v>1.2928000000011226E-3</c:v>
                </c:pt>
                <c:pt idx="64641">
                  <c:v>1.2928200000011227E-3</c:v>
                </c:pt>
                <c:pt idx="64642">
                  <c:v>1.2928400000011228E-3</c:v>
                </c:pt>
                <c:pt idx="64643">
                  <c:v>1.2928600000011229E-3</c:v>
                </c:pt>
                <c:pt idx="64644">
                  <c:v>1.292880000001123E-3</c:v>
                </c:pt>
                <c:pt idx="64645">
                  <c:v>1.2929000000011231E-3</c:v>
                </c:pt>
                <c:pt idx="64646">
                  <c:v>1.2929200000011232E-3</c:v>
                </c:pt>
                <c:pt idx="64647">
                  <c:v>1.2929400000011233E-3</c:v>
                </c:pt>
                <c:pt idx="64648">
                  <c:v>1.2929600000011233E-3</c:v>
                </c:pt>
                <c:pt idx="64649">
                  <c:v>1.2929800000011234E-3</c:v>
                </c:pt>
                <c:pt idx="64650">
                  <c:v>1.2930000000011235E-3</c:v>
                </c:pt>
                <c:pt idx="64651">
                  <c:v>1.2930200000011236E-3</c:v>
                </c:pt>
                <c:pt idx="64652">
                  <c:v>1.2930400000011237E-3</c:v>
                </c:pt>
                <c:pt idx="64653">
                  <c:v>1.2930600000011238E-3</c:v>
                </c:pt>
                <c:pt idx="64654">
                  <c:v>1.2930800000011239E-3</c:v>
                </c:pt>
                <c:pt idx="64655">
                  <c:v>1.293100000001124E-3</c:v>
                </c:pt>
                <c:pt idx="64656">
                  <c:v>1.2931200000011241E-3</c:v>
                </c:pt>
                <c:pt idx="64657">
                  <c:v>1.2931400000011242E-3</c:v>
                </c:pt>
                <c:pt idx="64658">
                  <c:v>1.2931600000011243E-3</c:v>
                </c:pt>
                <c:pt idx="64659">
                  <c:v>1.2931800000011244E-3</c:v>
                </c:pt>
                <c:pt idx="64660">
                  <c:v>1.2932000000011245E-3</c:v>
                </c:pt>
                <c:pt idx="64661">
                  <c:v>1.2932200000011246E-3</c:v>
                </c:pt>
                <c:pt idx="64662">
                  <c:v>1.2932400000011247E-3</c:v>
                </c:pt>
                <c:pt idx="64663">
                  <c:v>1.2932600000011248E-3</c:v>
                </c:pt>
                <c:pt idx="64664">
                  <c:v>1.2932800000011249E-3</c:v>
                </c:pt>
                <c:pt idx="64665">
                  <c:v>1.293300000001125E-3</c:v>
                </c:pt>
                <c:pt idx="64666">
                  <c:v>1.2933200000011251E-3</c:v>
                </c:pt>
                <c:pt idx="64667">
                  <c:v>1.2933400000011252E-3</c:v>
                </c:pt>
                <c:pt idx="64668">
                  <c:v>1.2933600000011253E-3</c:v>
                </c:pt>
                <c:pt idx="64669">
                  <c:v>1.2933800000011254E-3</c:v>
                </c:pt>
                <c:pt idx="64670">
                  <c:v>1.2934000000011255E-3</c:v>
                </c:pt>
                <c:pt idx="64671">
                  <c:v>1.2934200000011256E-3</c:v>
                </c:pt>
                <c:pt idx="64672">
                  <c:v>1.2934400000011257E-3</c:v>
                </c:pt>
                <c:pt idx="64673">
                  <c:v>1.2934600000011258E-3</c:v>
                </c:pt>
                <c:pt idx="64674">
                  <c:v>1.2934800000011259E-3</c:v>
                </c:pt>
                <c:pt idx="64675">
                  <c:v>1.293500000001126E-3</c:v>
                </c:pt>
                <c:pt idx="64676">
                  <c:v>1.2935200000011261E-3</c:v>
                </c:pt>
                <c:pt idx="64677">
                  <c:v>1.2935400000011262E-3</c:v>
                </c:pt>
                <c:pt idx="64678">
                  <c:v>1.2935600000011263E-3</c:v>
                </c:pt>
                <c:pt idx="64679">
                  <c:v>1.2935800000011264E-3</c:v>
                </c:pt>
                <c:pt idx="64680">
                  <c:v>1.2936000000011265E-3</c:v>
                </c:pt>
                <c:pt idx="64681">
                  <c:v>1.2936200000011266E-3</c:v>
                </c:pt>
                <c:pt idx="64682">
                  <c:v>1.2936400000011267E-3</c:v>
                </c:pt>
                <c:pt idx="64683">
                  <c:v>1.2936600000011268E-3</c:v>
                </c:pt>
                <c:pt idx="64684">
                  <c:v>1.2936800000011269E-3</c:v>
                </c:pt>
                <c:pt idx="64685">
                  <c:v>1.293700000001127E-3</c:v>
                </c:pt>
                <c:pt idx="64686">
                  <c:v>1.2937200000011271E-3</c:v>
                </c:pt>
                <c:pt idx="64687">
                  <c:v>1.2937400000011272E-3</c:v>
                </c:pt>
                <c:pt idx="64688">
                  <c:v>1.2937600000011273E-3</c:v>
                </c:pt>
                <c:pt idx="64689">
                  <c:v>1.2937800000011274E-3</c:v>
                </c:pt>
                <c:pt idx="64690">
                  <c:v>1.2938000000011275E-3</c:v>
                </c:pt>
                <c:pt idx="64691">
                  <c:v>1.2938200000011276E-3</c:v>
                </c:pt>
                <c:pt idx="64692">
                  <c:v>1.2938400000011277E-3</c:v>
                </c:pt>
                <c:pt idx="64693">
                  <c:v>1.2938600000011278E-3</c:v>
                </c:pt>
                <c:pt idx="64694">
                  <c:v>1.2938800000011279E-3</c:v>
                </c:pt>
                <c:pt idx="64695">
                  <c:v>1.293900000001128E-3</c:v>
                </c:pt>
                <c:pt idx="64696">
                  <c:v>1.2939200000011281E-3</c:v>
                </c:pt>
                <c:pt idx="64697">
                  <c:v>1.2939400000011282E-3</c:v>
                </c:pt>
                <c:pt idx="64698">
                  <c:v>1.2939600000011283E-3</c:v>
                </c:pt>
                <c:pt idx="64699">
                  <c:v>1.2939800000011284E-3</c:v>
                </c:pt>
                <c:pt idx="64700">
                  <c:v>1.2940000000011284E-3</c:v>
                </c:pt>
                <c:pt idx="64701">
                  <c:v>1.2940200000011285E-3</c:v>
                </c:pt>
                <c:pt idx="64702">
                  <c:v>1.2940400000011286E-3</c:v>
                </c:pt>
                <c:pt idx="64703">
                  <c:v>1.2940600000011287E-3</c:v>
                </c:pt>
                <c:pt idx="64704">
                  <c:v>1.2940800000011288E-3</c:v>
                </c:pt>
                <c:pt idx="64705">
                  <c:v>1.2941000000011289E-3</c:v>
                </c:pt>
                <c:pt idx="64706">
                  <c:v>1.294120000001129E-3</c:v>
                </c:pt>
                <c:pt idx="64707">
                  <c:v>1.2941400000011291E-3</c:v>
                </c:pt>
                <c:pt idx="64708">
                  <c:v>1.2941600000011292E-3</c:v>
                </c:pt>
                <c:pt idx="64709">
                  <c:v>1.2941800000011293E-3</c:v>
                </c:pt>
                <c:pt idx="64710">
                  <c:v>1.2942000000011294E-3</c:v>
                </c:pt>
                <c:pt idx="64711">
                  <c:v>1.2942200000011295E-3</c:v>
                </c:pt>
                <c:pt idx="64712">
                  <c:v>1.2942400000011296E-3</c:v>
                </c:pt>
                <c:pt idx="64713">
                  <c:v>1.2942600000011297E-3</c:v>
                </c:pt>
                <c:pt idx="64714">
                  <c:v>1.2942800000011298E-3</c:v>
                </c:pt>
                <c:pt idx="64715">
                  <c:v>1.2943000000011299E-3</c:v>
                </c:pt>
                <c:pt idx="64716">
                  <c:v>1.29432000000113E-3</c:v>
                </c:pt>
                <c:pt idx="64717">
                  <c:v>1.2943400000011301E-3</c:v>
                </c:pt>
                <c:pt idx="64718">
                  <c:v>1.2943600000011302E-3</c:v>
                </c:pt>
                <c:pt idx="64719">
                  <c:v>1.2943800000011303E-3</c:v>
                </c:pt>
                <c:pt idx="64720">
                  <c:v>1.2944000000011304E-3</c:v>
                </c:pt>
                <c:pt idx="64721">
                  <c:v>1.2944200000011305E-3</c:v>
                </c:pt>
                <c:pt idx="64722">
                  <c:v>1.2944400000011306E-3</c:v>
                </c:pt>
                <c:pt idx="64723">
                  <c:v>1.2944600000011307E-3</c:v>
                </c:pt>
                <c:pt idx="64724">
                  <c:v>1.2944800000011308E-3</c:v>
                </c:pt>
                <c:pt idx="64725">
                  <c:v>1.2945000000011309E-3</c:v>
                </c:pt>
                <c:pt idx="64726">
                  <c:v>1.294520000001131E-3</c:v>
                </c:pt>
                <c:pt idx="64727">
                  <c:v>1.2945400000011311E-3</c:v>
                </c:pt>
                <c:pt idx="64728">
                  <c:v>1.2945600000011312E-3</c:v>
                </c:pt>
                <c:pt idx="64729">
                  <c:v>1.2945800000011313E-3</c:v>
                </c:pt>
                <c:pt idx="64730">
                  <c:v>1.2946000000011314E-3</c:v>
                </c:pt>
                <c:pt idx="64731">
                  <c:v>1.2946200000011315E-3</c:v>
                </c:pt>
                <c:pt idx="64732">
                  <c:v>1.2946400000011316E-3</c:v>
                </c:pt>
                <c:pt idx="64733">
                  <c:v>1.2946600000011317E-3</c:v>
                </c:pt>
                <c:pt idx="64734">
                  <c:v>1.2946800000011318E-3</c:v>
                </c:pt>
                <c:pt idx="64735">
                  <c:v>1.2947000000011319E-3</c:v>
                </c:pt>
                <c:pt idx="64736">
                  <c:v>1.294720000001132E-3</c:v>
                </c:pt>
                <c:pt idx="64737">
                  <c:v>1.2947400000011321E-3</c:v>
                </c:pt>
                <c:pt idx="64738">
                  <c:v>1.2947600000011322E-3</c:v>
                </c:pt>
                <c:pt idx="64739">
                  <c:v>1.2947800000011323E-3</c:v>
                </c:pt>
                <c:pt idx="64740">
                  <c:v>1.2948000000011324E-3</c:v>
                </c:pt>
                <c:pt idx="64741">
                  <c:v>1.2948200000011325E-3</c:v>
                </c:pt>
                <c:pt idx="64742">
                  <c:v>1.2948400000011326E-3</c:v>
                </c:pt>
                <c:pt idx="64743">
                  <c:v>1.2948600000011327E-3</c:v>
                </c:pt>
                <c:pt idx="64744">
                  <c:v>1.2948800000011328E-3</c:v>
                </c:pt>
                <c:pt idx="64745">
                  <c:v>1.2949000000011329E-3</c:v>
                </c:pt>
                <c:pt idx="64746">
                  <c:v>1.294920000001133E-3</c:v>
                </c:pt>
                <c:pt idx="64747">
                  <c:v>1.2949400000011331E-3</c:v>
                </c:pt>
                <c:pt idx="64748">
                  <c:v>1.2949600000011332E-3</c:v>
                </c:pt>
                <c:pt idx="64749">
                  <c:v>1.2949800000011333E-3</c:v>
                </c:pt>
                <c:pt idx="64750">
                  <c:v>1.2950000000011334E-3</c:v>
                </c:pt>
                <c:pt idx="64751">
                  <c:v>1.2950200000011335E-3</c:v>
                </c:pt>
                <c:pt idx="64752">
                  <c:v>1.2950400000011335E-3</c:v>
                </c:pt>
                <c:pt idx="64753">
                  <c:v>1.2950600000011336E-3</c:v>
                </c:pt>
                <c:pt idx="64754">
                  <c:v>1.2950800000011337E-3</c:v>
                </c:pt>
                <c:pt idx="64755">
                  <c:v>1.2951000000011338E-3</c:v>
                </c:pt>
                <c:pt idx="64756">
                  <c:v>1.2951200000011339E-3</c:v>
                </c:pt>
                <c:pt idx="64757">
                  <c:v>1.295140000001134E-3</c:v>
                </c:pt>
                <c:pt idx="64758">
                  <c:v>1.2951600000011341E-3</c:v>
                </c:pt>
                <c:pt idx="64759">
                  <c:v>1.2951800000011342E-3</c:v>
                </c:pt>
                <c:pt idx="64760">
                  <c:v>1.2952000000011343E-3</c:v>
                </c:pt>
                <c:pt idx="64761">
                  <c:v>1.2952200000011344E-3</c:v>
                </c:pt>
                <c:pt idx="64762">
                  <c:v>1.2952400000011345E-3</c:v>
                </c:pt>
                <c:pt idx="64763">
                  <c:v>1.2952600000011346E-3</c:v>
                </c:pt>
                <c:pt idx="64764">
                  <c:v>1.2952800000011347E-3</c:v>
                </c:pt>
                <c:pt idx="64765">
                  <c:v>1.2953000000011348E-3</c:v>
                </c:pt>
                <c:pt idx="64766">
                  <c:v>1.2953200000011349E-3</c:v>
                </c:pt>
                <c:pt idx="64767">
                  <c:v>1.295340000001135E-3</c:v>
                </c:pt>
                <c:pt idx="64768">
                  <c:v>1.2953600000011351E-3</c:v>
                </c:pt>
                <c:pt idx="64769">
                  <c:v>1.2953800000011352E-3</c:v>
                </c:pt>
                <c:pt idx="64770">
                  <c:v>1.2954000000011353E-3</c:v>
                </c:pt>
                <c:pt idx="64771">
                  <c:v>1.2954200000011354E-3</c:v>
                </c:pt>
                <c:pt idx="64772">
                  <c:v>1.2954400000011355E-3</c:v>
                </c:pt>
                <c:pt idx="64773">
                  <c:v>1.2954600000011356E-3</c:v>
                </c:pt>
                <c:pt idx="64774">
                  <c:v>1.2954800000011357E-3</c:v>
                </c:pt>
                <c:pt idx="64775">
                  <c:v>1.2955000000011358E-3</c:v>
                </c:pt>
                <c:pt idx="64776">
                  <c:v>1.2955200000011359E-3</c:v>
                </c:pt>
                <c:pt idx="64777">
                  <c:v>1.295540000001136E-3</c:v>
                </c:pt>
                <c:pt idx="64778">
                  <c:v>1.2955600000011361E-3</c:v>
                </c:pt>
                <c:pt idx="64779">
                  <c:v>1.2955800000011362E-3</c:v>
                </c:pt>
                <c:pt idx="64780">
                  <c:v>1.2956000000011363E-3</c:v>
                </c:pt>
                <c:pt idx="64781">
                  <c:v>1.2956200000011364E-3</c:v>
                </c:pt>
                <c:pt idx="64782">
                  <c:v>1.2956400000011365E-3</c:v>
                </c:pt>
                <c:pt idx="64783">
                  <c:v>1.2956600000011366E-3</c:v>
                </c:pt>
                <c:pt idx="64784">
                  <c:v>1.2956800000011367E-3</c:v>
                </c:pt>
                <c:pt idx="64785">
                  <c:v>1.2957000000011368E-3</c:v>
                </c:pt>
                <c:pt idx="64786">
                  <c:v>1.2957200000011369E-3</c:v>
                </c:pt>
                <c:pt idx="64787">
                  <c:v>1.295740000001137E-3</c:v>
                </c:pt>
                <c:pt idx="64788">
                  <c:v>1.2957600000011371E-3</c:v>
                </c:pt>
                <c:pt idx="64789">
                  <c:v>1.2957800000011372E-3</c:v>
                </c:pt>
                <c:pt idx="64790">
                  <c:v>1.2958000000011373E-3</c:v>
                </c:pt>
                <c:pt idx="64791">
                  <c:v>1.2958200000011374E-3</c:v>
                </c:pt>
                <c:pt idx="64792">
                  <c:v>1.2958400000011375E-3</c:v>
                </c:pt>
                <c:pt idx="64793">
                  <c:v>1.2958600000011376E-3</c:v>
                </c:pt>
                <c:pt idx="64794">
                  <c:v>1.2958800000011377E-3</c:v>
                </c:pt>
                <c:pt idx="64795">
                  <c:v>1.2959000000011378E-3</c:v>
                </c:pt>
                <c:pt idx="64796">
                  <c:v>1.2959200000011379E-3</c:v>
                </c:pt>
                <c:pt idx="64797">
                  <c:v>1.295940000001138E-3</c:v>
                </c:pt>
                <c:pt idx="64798">
                  <c:v>1.2959600000011381E-3</c:v>
                </c:pt>
                <c:pt idx="64799">
                  <c:v>1.2959800000011382E-3</c:v>
                </c:pt>
                <c:pt idx="64800">
                  <c:v>1.2960000000011383E-3</c:v>
                </c:pt>
                <c:pt idx="64801">
                  <c:v>1.2960200000011384E-3</c:v>
                </c:pt>
                <c:pt idx="64802">
                  <c:v>1.2960400000011385E-3</c:v>
                </c:pt>
                <c:pt idx="64803">
                  <c:v>1.2960600000011385E-3</c:v>
                </c:pt>
                <c:pt idx="64804">
                  <c:v>1.2960800000011386E-3</c:v>
                </c:pt>
                <c:pt idx="64805">
                  <c:v>1.2961000000011387E-3</c:v>
                </c:pt>
                <c:pt idx="64806">
                  <c:v>1.2961200000011388E-3</c:v>
                </c:pt>
                <c:pt idx="64807">
                  <c:v>1.2961400000011389E-3</c:v>
                </c:pt>
                <c:pt idx="64808">
                  <c:v>1.296160000001139E-3</c:v>
                </c:pt>
                <c:pt idx="64809">
                  <c:v>1.2961800000011391E-3</c:v>
                </c:pt>
                <c:pt idx="64810">
                  <c:v>1.2962000000011392E-3</c:v>
                </c:pt>
                <c:pt idx="64811">
                  <c:v>1.2962200000011393E-3</c:v>
                </c:pt>
                <c:pt idx="64812">
                  <c:v>1.2962400000011394E-3</c:v>
                </c:pt>
                <c:pt idx="64813">
                  <c:v>1.2962600000011395E-3</c:v>
                </c:pt>
                <c:pt idx="64814">
                  <c:v>1.2962800000011396E-3</c:v>
                </c:pt>
                <c:pt idx="64815">
                  <c:v>1.2963000000011397E-3</c:v>
                </c:pt>
                <c:pt idx="64816">
                  <c:v>1.2963200000011398E-3</c:v>
                </c:pt>
                <c:pt idx="64817">
                  <c:v>1.2963400000011399E-3</c:v>
                </c:pt>
                <c:pt idx="64818">
                  <c:v>1.29636000000114E-3</c:v>
                </c:pt>
                <c:pt idx="64819">
                  <c:v>1.2963800000011401E-3</c:v>
                </c:pt>
                <c:pt idx="64820">
                  <c:v>1.2964000000011402E-3</c:v>
                </c:pt>
                <c:pt idx="64821">
                  <c:v>1.2964200000011403E-3</c:v>
                </c:pt>
                <c:pt idx="64822">
                  <c:v>1.2964400000011404E-3</c:v>
                </c:pt>
                <c:pt idx="64823">
                  <c:v>1.2964600000011405E-3</c:v>
                </c:pt>
                <c:pt idx="64824">
                  <c:v>1.2964800000011406E-3</c:v>
                </c:pt>
                <c:pt idx="64825">
                  <c:v>1.2965000000011407E-3</c:v>
                </c:pt>
                <c:pt idx="64826">
                  <c:v>1.2965200000011408E-3</c:v>
                </c:pt>
                <c:pt idx="64827">
                  <c:v>1.2965400000011409E-3</c:v>
                </c:pt>
                <c:pt idx="64828">
                  <c:v>1.296560000001141E-3</c:v>
                </c:pt>
                <c:pt idx="64829">
                  <c:v>1.2965800000011411E-3</c:v>
                </c:pt>
                <c:pt idx="64830">
                  <c:v>1.2966000000011412E-3</c:v>
                </c:pt>
                <c:pt idx="64831">
                  <c:v>1.2966200000011413E-3</c:v>
                </c:pt>
                <c:pt idx="64832">
                  <c:v>1.2966400000011414E-3</c:v>
                </c:pt>
                <c:pt idx="64833">
                  <c:v>1.2966600000011415E-3</c:v>
                </c:pt>
                <c:pt idx="64834">
                  <c:v>1.2966800000011416E-3</c:v>
                </c:pt>
                <c:pt idx="64835">
                  <c:v>1.2967000000011417E-3</c:v>
                </c:pt>
                <c:pt idx="64836">
                  <c:v>1.2967200000011418E-3</c:v>
                </c:pt>
                <c:pt idx="64837">
                  <c:v>1.2967400000011419E-3</c:v>
                </c:pt>
                <c:pt idx="64838">
                  <c:v>1.296760000001142E-3</c:v>
                </c:pt>
                <c:pt idx="64839">
                  <c:v>1.2967800000011421E-3</c:v>
                </c:pt>
                <c:pt idx="64840">
                  <c:v>1.2968000000011422E-3</c:v>
                </c:pt>
                <c:pt idx="64841">
                  <c:v>1.2968200000011423E-3</c:v>
                </c:pt>
                <c:pt idx="64842">
                  <c:v>1.2968400000011424E-3</c:v>
                </c:pt>
                <c:pt idx="64843">
                  <c:v>1.2968600000011425E-3</c:v>
                </c:pt>
                <c:pt idx="64844">
                  <c:v>1.2968800000011426E-3</c:v>
                </c:pt>
                <c:pt idx="64845">
                  <c:v>1.2969000000011427E-3</c:v>
                </c:pt>
                <c:pt idx="64846">
                  <c:v>1.2969200000011428E-3</c:v>
                </c:pt>
                <c:pt idx="64847">
                  <c:v>1.2969400000011429E-3</c:v>
                </c:pt>
                <c:pt idx="64848">
                  <c:v>1.296960000001143E-3</c:v>
                </c:pt>
                <c:pt idx="64849">
                  <c:v>1.2969800000011431E-3</c:v>
                </c:pt>
                <c:pt idx="64850">
                  <c:v>1.2970000000011432E-3</c:v>
                </c:pt>
                <c:pt idx="64851">
                  <c:v>1.2970200000011433E-3</c:v>
                </c:pt>
                <c:pt idx="64852">
                  <c:v>1.2970400000011434E-3</c:v>
                </c:pt>
                <c:pt idx="64853">
                  <c:v>1.2970600000011435E-3</c:v>
                </c:pt>
                <c:pt idx="64854">
                  <c:v>1.2970800000011436E-3</c:v>
                </c:pt>
                <c:pt idx="64855">
                  <c:v>1.2971000000011436E-3</c:v>
                </c:pt>
                <c:pt idx="64856">
                  <c:v>1.2971200000011437E-3</c:v>
                </c:pt>
                <c:pt idx="64857">
                  <c:v>1.2971400000011438E-3</c:v>
                </c:pt>
                <c:pt idx="64858">
                  <c:v>1.2971600000011439E-3</c:v>
                </c:pt>
                <c:pt idx="64859">
                  <c:v>1.297180000001144E-3</c:v>
                </c:pt>
                <c:pt idx="64860">
                  <c:v>1.2972000000011441E-3</c:v>
                </c:pt>
                <c:pt idx="64861">
                  <c:v>1.2972200000011442E-3</c:v>
                </c:pt>
                <c:pt idx="64862">
                  <c:v>1.2972400000011443E-3</c:v>
                </c:pt>
                <c:pt idx="64863">
                  <c:v>1.2972600000011444E-3</c:v>
                </c:pt>
                <c:pt idx="64864">
                  <c:v>1.2972800000011445E-3</c:v>
                </c:pt>
                <c:pt idx="64865">
                  <c:v>1.2973000000011446E-3</c:v>
                </c:pt>
                <c:pt idx="64866">
                  <c:v>1.2973200000011447E-3</c:v>
                </c:pt>
                <c:pt idx="64867">
                  <c:v>1.2973400000011448E-3</c:v>
                </c:pt>
                <c:pt idx="64868">
                  <c:v>1.2973600000011449E-3</c:v>
                </c:pt>
                <c:pt idx="64869">
                  <c:v>1.297380000001145E-3</c:v>
                </c:pt>
                <c:pt idx="64870">
                  <c:v>1.2974000000011451E-3</c:v>
                </c:pt>
                <c:pt idx="64871">
                  <c:v>1.2974200000011452E-3</c:v>
                </c:pt>
                <c:pt idx="64872">
                  <c:v>1.2974400000011453E-3</c:v>
                </c:pt>
                <c:pt idx="64873">
                  <c:v>1.2974600000011454E-3</c:v>
                </c:pt>
                <c:pt idx="64874">
                  <c:v>1.2974800000011455E-3</c:v>
                </c:pt>
                <c:pt idx="64875">
                  <c:v>1.2975000000011456E-3</c:v>
                </c:pt>
                <c:pt idx="64876">
                  <c:v>1.2975200000011457E-3</c:v>
                </c:pt>
                <c:pt idx="64877">
                  <c:v>1.2975400000011458E-3</c:v>
                </c:pt>
                <c:pt idx="64878">
                  <c:v>1.2975600000011459E-3</c:v>
                </c:pt>
                <c:pt idx="64879">
                  <c:v>1.297580000001146E-3</c:v>
                </c:pt>
                <c:pt idx="64880">
                  <c:v>1.2976000000011461E-3</c:v>
                </c:pt>
                <c:pt idx="64881">
                  <c:v>1.2976200000011462E-3</c:v>
                </c:pt>
                <c:pt idx="64882">
                  <c:v>1.2976400000011463E-3</c:v>
                </c:pt>
                <c:pt idx="64883">
                  <c:v>1.2976600000011464E-3</c:v>
                </c:pt>
                <c:pt idx="64884">
                  <c:v>1.2976800000011465E-3</c:v>
                </c:pt>
                <c:pt idx="64885">
                  <c:v>1.2977000000011466E-3</c:v>
                </c:pt>
                <c:pt idx="64886">
                  <c:v>1.2977200000011467E-3</c:v>
                </c:pt>
                <c:pt idx="64887">
                  <c:v>1.2977400000011468E-3</c:v>
                </c:pt>
                <c:pt idx="64888">
                  <c:v>1.2977600000011469E-3</c:v>
                </c:pt>
                <c:pt idx="64889">
                  <c:v>1.297780000001147E-3</c:v>
                </c:pt>
                <c:pt idx="64890">
                  <c:v>1.2978000000011471E-3</c:v>
                </c:pt>
                <c:pt idx="64891">
                  <c:v>1.2978200000011472E-3</c:v>
                </c:pt>
                <c:pt idx="64892">
                  <c:v>1.2978400000011473E-3</c:v>
                </c:pt>
                <c:pt idx="64893">
                  <c:v>1.2978600000011474E-3</c:v>
                </c:pt>
                <c:pt idx="64894">
                  <c:v>1.2978800000011475E-3</c:v>
                </c:pt>
                <c:pt idx="64895">
                  <c:v>1.2979000000011476E-3</c:v>
                </c:pt>
                <c:pt idx="64896">
                  <c:v>1.2979200000011477E-3</c:v>
                </c:pt>
                <c:pt idx="64897">
                  <c:v>1.2979400000011478E-3</c:v>
                </c:pt>
                <c:pt idx="64898">
                  <c:v>1.2979600000011479E-3</c:v>
                </c:pt>
                <c:pt idx="64899">
                  <c:v>1.297980000001148E-3</c:v>
                </c:pt>
                <c:pt idx="64900">
                  <c:v>1.2980000000011481E-3</c:v>
                </c:pt>
                <c:pt idx="64901">
                  <c:v>1.2980200000011482E-3</c:v>
                </c:pt>
                <c:pt idx="64902">
                  <c:v>1.2980400000011483E-3</c:v>
                </c:pt>
                <c:pt idx="64903">
                  <c:v>1.2980600000011484E-3</c:v>
                </c:pt>
                <c:pt idx="64904">
                  <c:v>1.2980800000011485E-3</c:v>
                </c:pt>
                <c:pt idx="64905">
                  <c:v>1.2981000000011486E-3</c:v>
                </c:pt>
                <c:pt idx="64906">
                  <c:v>1.2981200000011487E-3</c:v>
                </c:pt>
                <c:pt idx="64907">
                  <c:v>1.2981400000011487E-3</c:v>
                </c:pt>
                <c:pt idx="64908">
                  <c:v>1.2981600000011488E-3</c:v>
                </c:pt>
                <c:pt idx="64909">
                  <c:v>1.2981800000011489E-3</c:v>
                </c:pt>
                <c:pt idx="64910">
                  <c:v>1.298200000001149E-3</c:v>
                </c:pt>
                <c:pt idx="64911">
                  <c:v>1.2982200000011491E-3</c:v>
                </c:pt>
                <c:pt idx="64912">
                  <c:v>1.2982400000011492E-3</c:v>
                </c:pt>
                <c:pt idx="64913">
                  <c:v>1.2982600000011493E-3</c:v>
                </c:pt>
                <c:pt idx="64914">
                  <c:v>1.2982800000011494E-3</c:v>
                </c:pt>
                <c:pt idx="64915">
                  <c:v>1.2983000000011495E-3</c:v>
                </c:pt>
                <c:pt idx="64916">
                  <c:v>1.2983200000011496E-3</c:v>
                </c:pt>
                <c:pt idx="64917">
                  <c:v>1.2983400000011497E-3</c:v>
                </c:pt>
                <c:pt idx="64918">
                  <c:v>1.2983600000011498E-3</c:v>
                </c:pt>
                <c:pt idx="64919">
                  <c:v>1.2983800000011499E-3</c:v>
                </c:pt>
                <c:pt idx="64920">
                  <c:v>1.29840000000115E-3</c:v>
                </c:pt>
                <c:pt idx="64921">
                  <c:v>1.2984200000011501E-3</c:v>
                </c:pt>
                <c:pt idx="64922">
                  <c:v>1.2984400000011502E-3</c:v>
                </c:pt>
                <c:pt idx="64923">
                  <c:v>1.2984600000011503E-3</c:v>
                </c:pt>
                <c:pt idx="64924">
                  <c:v>1.2984800000011504E-3</c:v>
                </c:pt>
                <c:pt idx="64925">
                  <c:v>1.2985000000011505E-3</c:v>
                </c:pt>
                <c:pt idx="64926">
                  <c:v>1.2985200000011506E-3</c:v>
                </c:pt>
                <c:pt idx="64927">
                  <c:v>1.2985400000011507E-3</c:v>
                </c:pt>
                <c:pt idx="64928">
                  <c:v>1.2985600000011508E-3</c:v>
                </c:pt>
                <c:pt idx="64929">
                  <c:v>1.2985800000011509E-3</c:v>
                </c:pt>
                <c:pt idx="64930">
                  <c:v>1.298600000001151E-3</c:v>
                </c:pt>
                <c:pt idx="64931">
                  <c:v>1.2986200000011511E-3</c:v>
                </c:pt>
                <c:pt idx="64932">
                  <c:v>1.2986400000011512E-3</c:v>
                </c:pt>
                <c:pt idx="64933">
                  <c:v>1.2986600000011513E-3</c:v>
                </c:pt>
                <c:pt idx="64934">
                  <c:v>1.2986800000011514E-3</c:v>
                </c:pt>
                <c:pt idx="64935">
                  <c:v>1.2987000000011515E-3</c:v>
                </c:pt>
                <c:pt idx="64936">
                  <c:v>1.2987200000011516E-3</c:v>
                </c:pt>
                <c:pt idx="64937">
                  <c:v>1.2987400000011517E-3</c:v>
                </c:pt>
                <c:pt idx="64938">
                  <c:v>1.2987600000011518E-3</c:v>
                </c:pt>
                <c:pt idx="64939">
                  <c:v>1.2987800000011519E-3</c:v>
                </c:pt>
                <c:pt idx="64940">
                  <c:v>1.298800000001152E-3</c:v>
                </c:pt>
                <c:pt idx="64941">
                  <c:v>1.2988200000011521E-3</c:v>
                </c:pt>
                <c:pt idx="64942">
                  <c:v>1.2988400000011522E-3</c:v>
                </c:pt>
                <c:pt idx="64943">
                  <c:v>1.2988600000011523E-3</c:v>
                </c:pt>
                <c:pt idx="64944">
                  <c:v>1.2988800000011524E-3</c:v>
                </c:pt>
                <c:pt idx="64945">
                  <c:v>1.2989000000011525E-3</c:v>
                </c:pt>
                <c:pt idx="64946">
                  <c:v>1.2989200000011526E-3</c:v>
                </c:pt>
                <c:pt idx="64947">
                  <c:v>1.2989400000011527E-3</c:v>
                </c:pt>
                <c:pt idx="64948">
                  <c:v>1.2989600000011528E-3</c:v>
                </c:pt>
                <c:pt idx="64949">
                  <c:v>1.2989800000011529E-3</c:v>
                </c:pt>
                <c:pt idx="64950">
                  <c:v>1.299000000001153E-3</c:v>
                </c:pt>
                <c:pt idx="64951">
                  <c:v>1.2990200000011531E-3</c:v>
                </c:pt>
                <c:pt idx="64952">
                  <c:v>1.2990400000011532E-3</c:v>
                </c:pt>
                <c:pt idx="64953">
                  <c:v>1.2990600000011533E-3</c:v>
                </c:pt>
                <c:pt idx="64954">
                  <c:v>1.2990800000011534E-3</c:v>
                </c:pt>
                <c:pt idx="64955">
                  <c:v>1.2991000000011535E-3</c:v>
                </c:pt>
                <c:pt idx="64956">
                  <c:v>1.2991200000011536E-3</c:v>
                </c:pt>
                <c:pt idx="64957">
                  <c:v>1.2991400000011537E-3</c:v>
                </c:pt>
                <c:pt idx="64958">
                  <c:v>1.2991600000011537E-3</c:v>
                </c:pt>
                <c:pt idx="64959">
                  <c:v>1.2991800000011538E-3</c:v>
                </c:pt>
                <c:pt idx="64960">
                  <c:v>1.2992000000011539E-3</c:v>
                </c:pt>
                <c:pt idx="64961">
                  <c:v>1.299220000001154E-3</c:v>
                </c:pt>
                <c:pt idx="64962">
                  <c:v>1.2992400000011541E-3</c:v>
                </c:pt>
                <c:pt idx="64963">
                  <c:v>1.2992600000011542E-3</c:v>
                </c:pt>
                <c:pt idx="64964">
                  <c:v>1.2992800000011543E-3</c:v>
                </c:pt>
                <c:pt idx="64965">
                  <c:v>1.2993000000011544E-3</c:v>
                </c:pt>
                <c:pt idx="64966">
                  <c:v>1.2993200000011545E-3</c:v>
                </c:pt>
                <c:pt idx="64967">
                  <c:v>1.2993400000011546E-3</c:v>
                </c:pt>
                <c:pt idx="64968">
                  <c:v>1.2993600000011547E-3</c:v>
                </c:pt>
                <c:pt idx="64969">
                  <c:v>1.2993800000011548E-3</c:v>
                </c:pt>
                <c:pt idx="64970">
                  <c:v>1.2994000000011549E-3</c:v>
                </c:pt>
                <c:pt idx="64971">
                  <c:v>1.299420000001155E-3</c:v>
                </c:pt>
                <c:pt idx="64972">
                  <c:v>1.2994400000011551E-3</c:v>
                </c:pt>
                <c:pt idx="64973">
                  <c:v>1.2994600000011552E-3</c:v>
                </c:pt>
                <c:pt idx="64974">
                  <c:v>1.2994800000011553E-3</c:v>
                </c:pt>
                <c:pt idx="64975">
                  <c:v>1.2995000000011554E-3</c:v>
                </c:pt>
                <c:pt idx="64976">
                  <c:v>1.2995200000011555E-3</c:v>
                </c:pt>
                <c:pt idx="64977">
                  <c:v>1.2995400000011556E-3</c:v>
                </c:pt>
                <c:pt idx="64978">
                  <c:v>1.2995600000011557E-3</c:v>
                </c:pt>
                <c:pt idx="64979">
                  <c:v>1.2995800000011558E-3</c:v>
                </c:pt>
                <c:pt idx="64980">
                  <c:v>1.2996000000011559E-3</c:v>
                </c:pt>
                <c:pt idx="64981">
                  <c:v>1.299620000001156E-3</c:v>
                </c:pt>
                <c:pt idx="64982">
                  <c:v>1.2996400000011561E-3</c:v>
                </c:pt>
                <c:pt idx="64983">
                  <c:v>1.2996600000011562E-3</c:v>
                </c:pt>
                <c:pt idx="64984">
                  <c:v>1.2996800000011563E-3</c:v>
                </c:pt>
                <c:pt idx="64985">
                  <c:v>1.2997000000011564E-3</c:v>
                </c:pt>
                <c:pt idx="64986">
                  <c:v>1.2997200000011565E-3</c:v>
                </c:pt>
                <c:pt idx="64987">
                  <c:v>1.2997400000011566E-3</c:v>
                </c:pt>
                <c:pt idx="64988">
                  <c:v>1.2997600000011567E-3</c:v>
                </c:pt>
                <c:pt idx="64989">
                  <c:v>1.2997800000011568E-3</c:v>
                </c:pt>
                <c:pt idx="64990">
                  <c:v>1.2998000000011569E-3</c:v>
                </c:pt>
                <c:pt idx="64991">
                  <c:v>1.299820000001157E-3</c:v>
                </c:pt>
                <c:pt idx="64992">
                  <c:v>1.2998400000011571E-3</c:v>
                </c:pt>
                <c:pt idx="64993">
                  <c:v>1.2998600000011572E-3</c:v>
                </c:pt>
                <c:pt idx="64994">
                  <c:v>1.2998800000011573E-3</c:v>
                </c:pt>
                <c:pt idx="64995">
                  <c:v>1.2999000000011574E-3</c:v>
                </c:pt>
                <c:pt idx="64996">
                  <c:v>1.2999200000011575E-3</c:v>
                </c:pt>
                <c:pt idx="64997">
                  <c:v>1.2999400000011576E-3</c:v>
                </c:pt>
                <c:pt idx="64998">
                  <c:v>1.2999600000011577E-3</c:v>
                </c:pt>
                <c:pt idx="64999">
                  <c:v>1.2999800000011578E-3</c:v>
                </c:pt>
                <c:pt idx="65000">
                  <c:v>1.3000000000011579E-3</c:v>
                </c:pt>
                <c:pt idx="65001">
                  <c:v>1.300020000001158E-3</c:v>
                </c:pt>
                <c:pt idx="65002">
                  <c:v>1.3000400000011581E-3</c:v>
                </c:pt>
                <c:pt idx="65003">
                  <c:v>1.3000600000011582E-3</c:v>
                </c:pt>
                <c:pt idx="65004">
                  <c:v>1.3000800000011583E-3</c:v>
                </c:pt>
                <c:pt idx="65005">
                  <c:v>1.3001000000011584E-3</c:v>
                </c:pt>
                <c:pt idx="65006">
                  <c:v>1.3001200000011585E-3</c:v>
                </c:pt>
                <c:pt idx="65007">
                  <c:v>1.3001400000011586E-3</c:v>
                </c:pt>
                <c:pt idx="65008">
                  <c:v>1.3001600000011587E-3</c:v>
                </c:pt>
                <c:pt idx="65009">
                  <c:v>1.3001800000011588E-3</c:v>
                </c:pt>
                <c:pt idx="65010">
                  <c:v>1.3002000000011588E-3</c:v>
                </c:pt>
                <c:pt idx="65011">
                  <c:v>1.3002200000011589E-3</c:v>
                </c:pt>
                <c:pt idx="65012">
                  <c:v>1.300240000001159E-3</c:v>
                </c:pt>
                <c:pt idx="65013">
                  <c:v>1.3002600000011591E-3</c:v>
                </c:pt>
                <c:pt idx="65014">
                  <c:v>1.3002800000011592E-3</c:v>
                </c:pt>
                <c:pt idx="65015">
                  <c:v>1.3003000000011593E-3</c:v>
                </c:pt>
                <c:pt idx="65016">
                  <c:v>1.3003200000011594E-3</c:v>
                </c:pt>
                <c:pt idx="65017">
                  <c:v>1.3003400000011595E-3</c:v>
                </c:pt>
                <c:pt idx="65018">
                  <c:v>1.3003600000011596E-3</c:v>
                </c:pt>
                <c:pt idx="65019">
                  <c:v>1.3003800000011597E-3</c:v>
                </c:pt>
                <c:pt idx="65020">
                  <c:v>1.3004000000011598E-3</c:v>
                </c:pt>
                <c:pt idx="65021">
                  <c:v>1.3004200000011599E-3</c:v>
                </c:pt>
                <c:pt idx="65022">
                  <c:v>1.30044000000116E-3</c:v>
                </c:pt>
                <c:pt idx="65023">
                  <c:v>1.3004600000011601E-3</c:v>
                </c:pt>
                <c:pt idx="65024">
                  <c:v>1.3004800000011602E-3</c:v>
                </c:pt>
                <c:pt idx="65025">
                  <c:v>1.3005000000011603E-3</c:v>
                </c:pt>
                <c:pt idx="65026">
                  <c:v>1.3005200000011604E-3</c:v>
                </c:pt>
                <c:pt idx="65027">
                  <c:v>1.3005400000011605E-3</c:v>
                </c:pt>
                <c:pt idx="65028">
                  <c:v>1.3005600000011606E-3</c:v>
                </c:pt>
                <c:pt idx="65029">
                  <c:v>1.3005800000011607E-3</c:v>
                </c:pt>
                <c:pt idx="65030">
                  <c:v>1.3006000000011608E-3</c:v>
                </c:pt>
                <c:pt idx="65031">
                  <c:v>1.3006200000011609E-3</c:v>
                </c:pt>
                <c:pt idx="65032">
                  <c:v>1.300640000001161E-3</c:v>
                </c:pt>
                <c:pt idx="65033">
                  <c:v>1.3006600000011611E-3</c:v>
                </c:pt>
                <c:pt idx="65034">
                  <c:v>1.3006800000011612E-3</c:v>
                </c:pt>
                <c:pt idx="65035">
                  <c:v>1.3007000000011613E-3</c:v>
                </c:pt>
                <c:pt idx="65036">
                  <c:v>1.3007200000011614E-3</c:v>
                </c:pt>
                <c:pt idx="65037">
                  <c:v>1.3007400000011615E-3</c:v>
                </c:pt>
                <c:pt idx="65038">
                  <c:v>1.3007600000011616E-3</c:v>
                </c:pt>
                <c:pt idx="65039">
                  <c:v>1.3007800000011617E-3</c:v>
                </c:pt>
                <c:pt idx="65040">
                  <c:v>1.3008000000011618E-3</c:v>
                </c:pt>
                <c:pt idx="65041">
                  <c:v>1.3008200000011619E-3</c:v>
                </c:pt>
                <c:pt idx="65042">
                  <c:v>1.300840000001162E-3</c:v>
                </c:pt>
                <c:pt idx="65043">
                  <c:v>1.3008600000011621E-3</c:v>
                </c:pt>
                <c:pt idx="65044">
                  <c:v>1.3008800000011622E-3</c:v>
                </c:pt>
                <c:pt idx="65045">
                  <c:v>1.3009000000011623E-3</c:v>
                </c:pt>
                <c:pt idx="65046">
                  <c:v>1.3009200000011624E-3</c:v>
                </c:pt>
                <c:pt idx="65047">
                  <c:v>1.3009400000011625E-3</c:v>
                </c:pt>
                <c:pt idx="65048">
                  <c:v>1.3009600000011626E-3</c:v>
                </c:pt>
                <c:pt idx="65049">
                  <c:v>1.3009800000011627E-3</c:v>
                </c:pt>
                <c:pt idx="65050">
                  <c:v>1.3010000000011628E-3</c:v>
                </c:pt>
                <c:pt idx="65051">
                  <c:v>1.3010200000011629E-3</c:v>
                </c:pt>
                <c:pt idx="65052">
                  <c:v>1.301040000001163E-3</c:v>
                </c:pt>
                <c:pt idx="65053">
                  <c:v>1.3010600000011631E-3</c:v>
                </c:pt>
                <c:pt idx="65054">
                  <c:v>1.3010800000011632E-3</c:v>
                </c:pt>
                <c:pt idx="65055">
                  <c:v>1.3011000000011633E-3</c:v>
                </c:pt>
                <c:pt idx="65056">
                  <c:v>1.3011200000011634E-3</c:v>
                </c:pt>
                <c:pt idx="65057">
                  <c:v>1.3011400000011635E-3</c:v>
                </c:pt>
                <c:pt idx="65058">
                  <c:v>1.3011600000011636E-3</c:v>
                </c:pt>
                <c:pt idx="65059">
                  <c:v>1.3011800000011637E-3</c:v>
                </c:pt>
                <c:pt idx="65060">
                  <c:v>1.3012000000011638E-3</c:v>
                </c:pt>
                <c:pt idx="65061">
                  <c:v>1.3012200000011639E-3</c:v>
                </c:pt>
                <c:pt idx="65062">
                  <c:v>1.3012400000011639E-3</c:v>
                </c:pt>
                <c:pt idx="65063">
                  <c:v>1.301260000001164E-3</c:v>
                </c:pt>
                <c:pt idx="65064">
                  <c:v>1.3012800000011641E-3</c:v>
                </c:pt>
                <c:pt idx="65065">
                  <c:v>1.3013000000011642E-3</c:v>
                </c:pt>
                <c:pt idx="65066">
                  <c:v>1.3013200000011643E-3</c:v>
                </c:pt>
                <c:pt idx="65067">
                  <c:v>1.3013400000011644E-3</c:v>
                </c:pt>
                <c:pt idx="65068">
                  <c:v>1.3013600000011645E-3</c:v>
                </c:pt>
                <c:pt idx="65069">
                  <c:v>1.3013800000011646E-3</c:v>
                </c:pt>
                <c:pt idx="65070">
                  <c:v>1.3014000000011647E-3</c:v>
                </c:pt>
                <c:pt idx="65071">
                  <c:v>1.3014200000011648E-3</c:v>
                </c:pt>
                <c:pt idx="65072">
                  <c:v>1.3014400000011649E-3</c:v>
                </c:pt>
                <c:pt idx="65073">
                  <c:v>1.301460000001165E-3</c:v>
                </c:pt>
                <c:pt idx="65074">
                  <c:v>1.3014800000011651E-3</c:v>
                </c:pt>
                <c:pt idx="65075">
                  <c:v>1.3015000000011652E-3</c:v>
                </c:pt>
                <c:pt idx="65076">
                  <c:v>1.3015200000011653E-3</c:v>
                </c:pt>
                <c:pt idx="65077">
                  <c:v>1.3015400000011654E-3</c:v>
                </c:pt>
                <c:pt idx="65078">
                  <c:v>1.3015600000011655E-3</c:v>
                </c:pt>
                <c:pt idx="65079">
                  <c:v>1.3015800000011656E-3</c:v>
                </c:pt>
                <c:pt idx="65080">
                  <c:v>1.3016000000011657E-3</c:v>
                </c:pt>
                <c:pt idx="65081">
                  <c:v>1.3016200000011658E-3</c:v>
                </c:pt>
                <c:pt idx="65082">
                  <c:v>1.3016400000011659E-3</c:v>
                </c:pt>
                <c:pt idx="65083">
                  <c:v>1.301660000001166E-3</c:v>
                </c:pt>
                <c:pt idx="65084">
                  <c:v>1.3016800000011661E-3</c:v>
                </c:pt>
                <c:pt idx="65085">
                  <c:v>1.3017000000011662E-3</c:v>
                </c:pt>
                <c:pt idx="65086">
                  <c:v>1.3017200000011663E-3</c:v>
                </c:pt>
                <c:pt idx="65087">
                  <c:v>1.3017400000011664E-3</c:v>
                </c:pt>
                <c:pt idx="65088">
                  <c:v>1.3017600000011665E-3</c:v>
                </c:pt>
                <c:pt idx="65089">
                  <c:v>1.3017800000011666E-3</c:v>
                </c:pt>
                <c:pt idx="65090">
                  <c:v>1.3018000000011667E-3</c:v>
                </c:pt>
                <c:pt idx="65091">
                  <c:v>1.3018200000011668E-3</c:v>
                </c:pt>
                <c:pt idx="65092">
                  <c:v>1.3018400000011669E-3</c:v>
                </c:pt>
                <c:pt idx="65093">
                  <c:v>1.301860000001167E-3</c:v>
                </c:pt>
                <c:pt idx="65094">
                  <c:v>1.3018800000011671E-3</c:v>
                </c:pt>
                <c:pt idx="65095">
                  <c:v>1.3019000000011672E-3</c:v>
                </c:pt>
                <c:pt idx="65096">
                  <c:v>1.3019200000011673E-3</c:v>
                </c:pt>
                <c:pt idx="65097">
                  <c:v>1.3019400000011674E-3</c:v>
                </c:pt>
                <c:pt idx="65098">
                  <c:v>1.3019600000011675E-3</c:v>
                </c:pt>
                <c:pt idx="65099">
                  <c:v>1.3019800000011676E-3</c:v>
                </c:pt>
                <c:pt idx="65100">
                  <c:v>1.3020000000011677E-3</c:v>
                </c:pt>
                <c:pt idx="65101">
                  <c:v>1.3020200000011678E-3</c:v>
                </c:pt>
                <c:pt idx="65102">
                  <c:v>1.3020400000011679E-3</c:v>
                </c:pt>
                <c:pt idx="65103">
                  <c:v>1.302060000001168E-3</c:v>
                </c:pt>
                <c:pt idx="65104">
                  <c:v>1.3020800000011681E-3</c:v>
                </c:pt>
                <c:pt idx="65105">
                  <c:v>1.3021000000011682E-3</c:v>
                </c:pt>
                <c:pt idx="65106">
                  <c:v>1.3021200000011683E-3</c:v>
                </c:pt>
                <c:pt idx="65107">
                  <c:v>1.3021400000011684E-3</c:v>
                </c:pt>
                <c:pt idx="65108">
                  <c:v>1.3021600000011685E-3</c:v>
                </c:pt>
                <c:pt idx="65109">
                  <c:v>1.3021800000011686E-3</c:v>
                </c:pt>
                <c:pt idx="65110">
                  <c:v>1.3022000000011687E-3</c:v>
                </c:pt>
                <c:pt idx="65111">
                  <c:v>1.3022200000011688E-3</c:v>
                </c:pt>
                <c:pt idx="65112">
                  <c:v>1.3022400000011689E-3</c:v>
                </c:pt>
                <c:pt idx="65113">
                  <c:v>1.3022600000011689E-3</c:v>
                </c:pt>
                <c:pt idx="65114">
                  <c:v>1.302280000001169E-3</c:v>
                </c:pt>
                <c:pt idx="65115">
                  <c:v>1.3023000000011691E-3</c:v>
                </c:pt>
                <c:pt idx="65116">
                  <c:v>1.3023200000011692E-3</c:v>
                </c:pt>
                <c:pt idx="65117">
                  <c:v>1.3023400000011693E-3</c:v>
                </c:pt>
                <c:pt idx="65118">
                  <c:v>1.3023600000011694E-3</c:v>
                </c:pt>
                <c:pt idx="65119">
                  <c:v>1.3023800000011695E-3</c:v>
                </c:pt>
                <c:pt idx="65120">
                  <c:v>1.3024000000011696E-3</c:v>
                </c:pt>
                <c:pt idx="65121">
                  <c:v>1.3024200000011697E-3</c:v>
                </c:pt>
                <c:pt idx="65122">
                  <c:v>1.3024400000011698E-3</c:v>
                </c:pt>
                <c:pt idx="65123">
                  <c:v>1.3024600000011699E-3</c:v>
                </c:pt>
                <c:pt idx="65124">
                  <c:v>1.30248000000117E-3</c:v>
                </c:pt>
                <c:pt idx="65125">
                  <c:v>1.3025000000011701E-3</c:v>
                </c:pt>
                <c:pt idx="65126">
                  <c:v>1.3025200000011702E-3</c:v>
                </c:pt>
                <c:pt idx="65127">
                  <c:v>1.3025400000011703E-3</c:v>
                </c:pt>
                <c:pt idx="65128">
                  <c:v>1.3025600000011704E-3</c:v>
                </c:pt>
                <c:pt idx="65129">
                  <c:v>1.3025800000011705E-3</c:v>
                </c:pt>
                <c:pt idx="65130">
                  <c:v>1.3026000000011706E-3</c:v>
                </c:pt>
                <c:pt idx="65131">
                  <c:v>1.3026200000011707E-3</c:v>
                </c:pt>
                <c:pt idx="65132">
                  <c:v>1.3026400000011708E-3</c:v>
                </c:pt>
                <c:pt idx="65133">
                  <c:v>1.3026600000011709E-3</c:v>
                </c:pt>
                <c:pt idx="65134">
                  <c:v>1.302680000001171E-3</c:v>
                </c:pt>
                <c:pt idx="65135">
                  <c:v>1.3027000000011711E-3</c:v>
                </c:pt>
                <c:pt idx="65136">
                  <c:v>1.3027200000011712E-3</c:v>
                </c:pt>
                <c:pt idx="65137">
                  <c:v>1.3027400000011713E-3</c:v>
                </c:pt>
                <c:pt idx="65138">
                  <c:v>1.3027600000011714E-3</c:v>
                </c:pt>
                <c:pt idx="65139">
                  <c:v>1.3027800000011715E-3</c:v>
                </c:pt>
                <c:pt idx="65140">
                  <c:v>1.3028000000011716E-3</c:v>
                </c:pt>
                <c:pt idx="65141">
                  <c:v>1.3028200000011717E-3</c:v>
                </c:pt>
                <c:pt idx="65142">
                  <c:v>1.3028400000011718E-3</c:v>
                </c:pt>
                <c:pt idx="65143">
                  <c:v>1.3028600000011719E-3</c:v>
                </c:pt>
                <c:pt idx="65144">
                  <c:v>1.302880000001172E-3</c:v>
                </c:pt>
                <c:pt idx="65145">
                  <c:v>1.3029000000011721E-3</c:v>
                </c:pt>
                <c:pt idx="65146">
                  <c:v>1.3029200000011722E-3</c:v>
                </c:pt>
                <c:pt idx="65147">
                  <c:v>1.3029400000011723E-3</c:v>
                </c:pt>
                <c:pt idx="65148">
                  <c:v>1.3029600000011724E-3</c:v>
                </c:pt>
                <c:pt idx="65149">
                  <c:v>1.3029800000011725E-3</c:v>
                </c:pt>
                <c:pt idx="65150">
                  <c:v>1.3030000000011726E-3</c:v>
                </c:pt>
                <c:pt idx="65151">
                  <c:v>1.3030200000011727E-3</c:v>
                </c:pt>
                <c:pt idx="65152">
                  <c:v>1.3030400000011728E-3</c:v>
                </c:pt>
                <c:pt idx="65153">
                  <c:v>1.3030600000011729E-3</c:v>
                </c:pt>
                <c:pt idx="65154">
                  <c:v>1.303080000001173E-3</c:v>
                </c:pt>
                <c:pt idx="65155">
                  <c:v>1.3031000000011731E-3</c:v>
                </c:pt>
                <c:pt idx="65156">
                  <c:v>1.3031200000011732E-3</c:v>
                </c:pt>
                <c:pt idx="65157">
                  <c:v>1.3031400000011733E-3</c:v>
                </c:pt>
                <c:pt idx="65158">
                  <c:v>1.3031600000011734E-3</c:v>
                </c:pt>
                <c:pt idx="65159">
                  <c:v>1.3031800000011735E-3</c:v>
                </c:pt>
                <c:pt idx="65160">
                  <c:v>1.3032000000011736E-3</c:v>
                </c:pt>
                <c:pt idx="65161">
                  <c:v>1.3032200000011737E-3</c:v>
                </c:pt>
                <c:pt idx="65162">
                  <c:v>1.3032400000011738E-3</c:v>
                </c:pt>
                <c:pt idx="65163">
                  <c:v>1.3032600000011739E-3</c:v>
                </c:pt>
                <c:pt idx="65164">
                  <c:v>1.303280000001174E-3</c:v>
                </c:pt>
                <c:pt idx="65165">
                  <c:v>1.303300000001174E-3</c:v>
                </c:pt>
                <c:pt idx="65166">
                  <c:v>1.3033200000011741E-3</c:v>
                </c:pt>
                <c:pt idx="65167">
                  <c:v>1.3033400000011742E-3</c:v>
                </c:pt>
                <c:pt idx="65168">
                  <c:v>1.3033600000011743E-3</c:v>
                </c:pt>
                <c:pt idx="65169">
                  <c:v>1.3033800000011744E-3</c:v>
                </c:pt>
                <c:pt idx="65170">
                  <c:v>1.3034000000011745E-3</c:v>
                </c:pt>
                <c:pt idx="65171">
                  <c:v>1.3034200000011746E-3</c:v>
                </c:pt>
                <c:pt idx="65172">
                  <c:v>1.3034400000011747E-3</c:v>
                </c:pt>
                <c:pt idx="65173">
                  <c:v>1.3034600000011748E-3</c:v>
                </c:pt>
                <c:pt idx="65174">
                  <c:v>1.3034800000011749E-3</c:v>
                </c:pt>
                <c:pt idx="65175">
                  <c:v>1.303500000001175E-3</c:v>
                </c:pt>
                <c:pt idx="65176">
                  <c:v>1.3035200000011751E-3</c:v>
                </c:pt>
                <c:pt idx="65177">
                  <c:v>1.3035400000011752E-3</c:v>
                </c:pt>
                <c:pt idx="65178">
                  <c:v>1.3035600000011753E-3</c:v>
                </c:pt>
                <c:pt idx="65179">
                  <c:v>1.3035800000011754E-3</c:v>
                </c:pt>
                <c:pt idx="65180">
                  <c:v>1.3036000000011755E-3</c:v>
                </c:pt>
                <c:pt idx="65181">
                  <c:v>1.3036200000011756E-3</c:v>
                </c:pt>
                <c:pt idx="65182">
                  <c:v>1.3036400000011757E-3</c:v>
                </c:pt>
                <c:pt idx="65183">
                  <c:v>1.3036600000011758E-3</c:v>
                </c:pt>
                <c:pt idx="65184">
                  <c:v>1.3036800000011759E-3</c:v>
                </c:pt>
                <c:pt idx="65185">
                  <c:v>1.303700000001176E-3</c:v>
                </c:pt>
                <c:pt idx="65186">
                  <c:v>1.3037200000011761E-3</c:v>
                </c:pt>
                <c:pt idx="65187">
                  <c:v>1.3037400000011762E-3</c:v>
                </c:pt>
                <c:pt idx="65188">
                  <c:v>1.3037600000011763E-3</c:v>
                </c:pt>
                <c:pt idx="65189">
                  <c:v>1.3037800000011764E-3</c:v>
                </c:pt>
                <c:pt idx="65190">
                  <c:v>1.3038000000011765E-3</c:v>
                </c:pt>
                <c:pt idx="65191">
                  <c:v>1.3038200000011766E-3</c:v>
                </c:pt>
                <c:pt idx="65192">
                  <c:v>1.3038400000011767E-3</c:v>
                </c:pt>
                <c:pt idx="65193">
                  <c:v>1.3038600000011768E-3</c:v>
                </c:pt>
                <c:pt idx="65194">
                  <c:v>1.3038800000011769E-3</c:v>
                </c:pt>
                <c:pt idx="65195">
                  <c:v>1.303900000001177E-3</c:v>
                </c:pt>
                <c:pt idx="65196">
                  <c:v>1.3039200000011771E-3</c:v>
                </c:pt>
                <c:pt idx="65197">
                  <c:v>1.3039400000011772E-3</c:v>
                </c:pt>
                <c:pt idx="65198">
                  <c:v>1.3039600000011773E-3</c:v>
                </c:pt>
                <c:pt idx="65199">
                  <c:v>1.3039800000011774E-3</c:v>
                </c:pt>
                <c:pt idx="65200">
                  <c:v>1.3040000000011775E-3</c:v>
                </c:pt>
                <c:pt idx="65201">
                  <c:v>1.3040200000011776E-3</c:v>
                </c:pt>
                <c:pt idx="65202">
                  <c:v>1.3040400000011777E-3</c:v>
                </c:pt>
                <c:pt idx="65203">
                  <c:v>1.3040600000011778E-3</c:v>
                </c:pt>
                <c:pt idx="65204">
                  <c:v>1.3040800000011779E-3</c:v>
                </c:pt>
                <c:pt idx="65205">
                  <c:v>1.304100000001178E-3</c:v>
                </c:pt>
                <c:pt idx="65206">
                  <c:v>1.3041200000011781E-3</c:v>
                </c:pt>
                <c:pt idx="65207">
                  <c:v>1.3041400000011782E-3</c:v>
                </c:pt>
                <c:pt idx="65208">
                  <c:v>1.3041600000011783E-3</c:v>
                </c:pt>
                <c:pt idx="65209">
                  <c:v>1.3041800000011784E-3</c:v>
                </c:pt>
                <c:pt idx="65210">
                  <c:v>1.3042000000011785E-3</c:v>
                </c:pt>
                <c:pt idx="65211">
                  <c:v>1.3042200000011786E-3</c:v>
                </c:pt>
                <c:pt idx="65212">
                  <c:v>1.3042400000011787E-3</c:v>
                </c:pt>
                <c:pt idx="65213">
                  <c:v>1.3042600000011788E-3</c:v>
                </c:pt>
                <c:pt idx="65214">
                  <c:v>1.3042800000011789E-3</c:v>
                </c:pt>
                <c:pt idx="65215">
                  <c:v>1.304300000001179E-3</c:v>
                </c:pt>
                <c:pt idx="65216">
                  <c:v>1.3043200000011791E-3</c:v>
                </c:pt>
                <c:pt idx="65217">
                  <c:v>1.3043400000011791E-3</c:v>
                </c:pt>
                <c:pt idx="65218">
                  <c:v>1.3043600000011792E-3</c:v>
                </c:pt>
                <c:pt idx="65219">
                  <c:v>1.3043800000011793E-3</c:v>
                </c:pt>
                <c:pt idx="65220">
                  <c:v>1.3044000000011794E-3</c:v>
                </c:pt>
                <c:pt idx="65221">
                  <c:v>1.3044200000011795E-3</c:v>
                </c:pt>
                <c:pt idx="65222">
                  <c:v>1.3044400000011796E-3</c:v>
                </c:pt>
                <c:pt idx="65223">
                  <c:v>1.3044600000011797E-3</c:v>
                </c:pt>
                <c:pt idx="65224">
                  <c:v>1.3044800000011798E-3</c:v>
                </c:pt>
                <c:pt idx="65225">
                  <c:v>1.3045000000011799E-3</c:v>
                </c:pt>
                <c:pt idx="65226">
                  <c:v>1.30452000000118E-3</c:v>
                </c:pt>
                <c:pt idx="65227">
                  <c:v>1.3045400000011801E-3</c:v>
                </c:pt>
                <c:pt idx="65228">
                  <c:v>1.3045600000011802E-3</c:v>
                </c:pt>
                <c:pt idx="65229">
                  <c:v>1.3045800000011803E-3</c:v>
                </c:pt>
                <c:pt idx="65230">
                  <c:v>1.3046000000011804E-3</c:v>
                </c:pt>
                <c:pt idx="65231">
                  <c:v>1.3046200000011805E-3</c:v>
                </c:pt>
                <c:pt idx="65232">
                  <c:v>1.3046400000011806E-3</c:v>
                </c:pt>
                <c:pt idx="65233">
                  <c:v>1.3046600000011807E-3</c:v>
                </c:pt>
                <c:pt idx="65234">
                  <c:v>1.3046800000011808E-3</c:v>
                </c:pt>
                <c:pt idx="65235">
                  <c:v>1.3047000000011809E-3</c:v>
                </c:pt>
                <c:pt idx="65236">
                  <c:v>1.304720000001181E-3</c:v>
                </c:pt>
                <c:pt idx="65237">
                  <c:v>1.3047400000011811E-3</c:v>
                </c:pt>
                <c:pt idx="65238">
                  <c:v>1.3047600000011812E-3</c:v>
                </c:pt>
                <c:pt idx="65239">
                  <c:v>1.3047800000011813E-3</c:v>
                </c:pt>
                <c:pt idx="65240">
                  <c:v>1.3048000000011814E-3</c:v>
                </c:pt>
                <c:pt idx="65241">
                  <c:v>1.3048200000011815E-3</c:v>
                </c:pt>
                <c:pt idx="65242">
                  <c:v>1.3048400000011816E-3</c:v>
                </c:pt>
                <c:pt idx="65243">
                  <c:v>1.3048600000011817E-3</c:v>
                </c:pt>
                <c:pt idx="65244">
                  <c:v>1.3048800000011818E-3</c:v>
                </c:pt>
                <c:pt idx="65245">
                  <c:v>1.3049000000011819E-3</c:v>
                </c:pt>
                <c:pt idx="65246">
                  <c:v>1.304920000001182E-3</c:v>
                </c:pt>
                <c:pt idx="65247">
                  <c:v>1.3049400000011821E-3</c:v>
                </c:pt>
                <c:pt idx="65248">
                  <c:v>1.3049600000011822E-3</c:v>
                </c:pt>
                <c:pt idx="65249">
                  <c:v>1.3049800000011823E-3</c:v>
                </c:pt>
                <c:pt idx="65250">
                  <c:v>1.3050000000011824E-3</c:v>
                </c:pt>
                <c:pt idx="65251">
                  <c:v>1.3050200000011825E-3</c:v>
                </c:pt>
                <c:pt idx="65252">
                  <c:v>1.3050400000011826E-3</c:v>
                </c:pt>
                <c:pt idx="65253">
                  <c:v>1.3050600000011827E-3</c:v>
                </c:pt>
                <c:pt idx="65254">
                  <c:v>1.3050800000011828E-3</c:v>
                </c:pt>
                <c:pt idx="65255">
                  <c:v>1.3051000000011829E-3</c:v>
                </c:pt>
                <c:pt idx="65256">
                  <c:v>1.305120000001183E-3</c:v>
                </c:pt>
                <c:pt idx="65257">
                  <c:v>1.3051400000011831E-3</c:v>
                </c:pt>
                <c:pt idx="65258">
                  <c:v>1.3051600000011832E-3</c:v>
                </c:pt>
                <c:pt idx="65259">
                  <c:v>1.3051800000011833E-3</c:v>
                </c:pt>
                <c:pt idx="65260">
                  <c:v>1.3052000000011834E-3</c:v>
                </c:pt>
                <c:pt idx="65261">
                  <c:v>1.3052200000011835E-3</c:v>
                </c:pt>
                <c:pt idx="65262">
                  <c:v>1.3052400000011836E-3</c:v>
                </c:pt>
                <c:pt idx="65263">
                  <c:v>1.3052600000011837E-3</c:v>
                </c:pt>
                <c:pt idx="65264">
                  <c:v>1.3052800000011838E-3</c:v>
                </c:pt>
                <c:pt idx="65265">
                  <c:v>1.3053000000011839E-3</c:v>
                </c:pt>
                <c:pt idx="65266">
                  <c:v>1.305320000001184E-3</c:v>
                </c:pt>
                <c:pt idx="65267">
                  <c:v>1.3053400000011841E-3</c:v>
                </c:pt>
                <c:pt idx="65268">
                  <c:v>1.3053600000011841E-3</c:v>
                </c:pt>
                <c:pt idx="65269">
                  <c:v>1.3053800000011842E-3</c:v>
                </c:pt>
                <c:pt idx="65270">
                  <c:v>1.3054000000011843E-3</c:v>
                </c:pt>
                <c:pt idx="65271">
                  <c:v>1.3054200000011844E-3</c:v>
                </c:pt>
                <c:pt idx="65272">
                  <c:v>1.3054400000011845E-3</c:v>
                </c:pt>
                <c:pt idx="65273">
                  <c:v>1.3054600000011846E-3</c:v>
                </c:pt>
                <c:pt idx="65274">
                  <c:v>1.3054800000011847E-3</c:v>
                </c:pt>
                <c:pt idx="65275">
                  <c:v>1.3055000000011848E-3</c:v>
                </c:pt>
                <c:pt idx="65276">
                  <c:v>1.3055200000011849E-3</c:v>
                </c:pt>
                <c:pt idx="65277">
                  <c:v>1.305540000001185E-3</c:v>
                </c:pt>
                <c:pt idx="65278">
                  <c:v>1.3055600000011851E-3</c:v>
                </c:pt>
                <c:pt idx="65279">
                  <c:v>1.3055800000011852E-3</c:v>
                </c:pt>
                <c:pt idx="65280">
                  <c:v>1.3056000000011853E-3</c:v>
                </c:pt>
                <c:pt idx="65281">
                  <c:v>1.3056200000011854E-3</c:v>
                </c:pt>
                <c:pt idx="65282">
                  <c:v>1.3056400000011855E-3</c:v>
                </c:pt>
                <c:pt idx="65283">
                  <c:v>1.3056600000011856E-3</c:v>
                </c:pt>
                <c:pt idx="65284">
                  <c:v>1.3056800000011857E-3</c:v>
                </c:pt>
                <c:pt idx="65285">
                  <c:v>1.3057000000011858E-3</c:v>
                </c:pt>
                <c:pt idx="65286">
                  <c:v>1.3057200000011859E-3</c:v>
                </c:pt>
                <c:pt idx="65287">
                  <c:v>1.305740000001186E-3</c:v>
                </c:pt>
                <c:pt idx="65288">
                  <c:v>1.3057600000011861E-3</c:v>
                </c:pt>
                <c:pt idx="65289">
                  <c:v>1.3057800000011862E-3</c:v>
                </c:pt>
                <c:pt idx="65290">
                  <c:v>1.3058000000011863E-3</c:v>
                </c:pt>
                <c:pt idx="65291">
                  <c:v>1.3058200000011864E-3</c:v>
                </c:pt>
                <c:pt idx="65292">
                  <c:v>1.3058400000011865E-3</c:v>
                </c:pt>
                <c:pt idx="65293">
                  <c:v>1.3058600000011866E-3</c:v>
                </c:pt>
                <c:pt idx="65294">
                  <c:v>1.3058800000011867E-3</c:v>
                </c:pt>
                <c:pt idx="65295">
                  <c:v>1.3059000000011868E-3</c:v>
                </c:pt>
                <c:pt idx="65296">
                  <c:v>1.3059200000011869E-3</c:v>
                </c:pt>
                <c:pt idx="65297">
                  <c:v>1.305940000001187E-3</c:v>
                </c:pt>
                <c:pt idx="65298">
                  <c:v>1.3059600000011871E-3</c:v>
                </c:pt>
                <c:pt idx="65299">
                  <c:v>1.3059800000011872E-3</c:v>
                </c:pt>
                <c:pt idx="65300">
                  <c:v>1.3060000000011873E-3</c:v>
                </c:pt>
                <c:pt idx="65301">
                  <c:v>1.3060200000011874E-3</c:v>
                </c:pt>
                <c:pt idx="65302">
                  <c:v>1.3060400000011875E-3</c:v>
                </c:pt>
                <c:pt idx="65303">
                  <c:v>1.3060600000011876E-3</c:v>
                </c:pt>
                <c:pt idx="65304">
                  <c:v>1.3060800000011877E-3</c:v>
                </c:pt>
                <c:pt idx="65305">
                  <c:v>1.3061000000011878E-3</c:v>
                </c:pt>
                <c:pt idx="65306">
                  <c:v>1.3061200000011879E-3</c:v>
                </c:pt>
                <c:pt idx="65307">
                  <c:v>1.306140000001188E-3</c:v>
                </c:pt>
                <c:pt idx="65308">
                  <c:v>1.3061600000011881E-3</c:v>
                </c:pt>
                <c:pt idx="65309">
                  <c:v>1.3061800000011882E-3</c:v>
                </c:pt>
                <c:pt idx="65310">
                  <c:v>1.3062000000011883E-3</c:v>
                </c:pt>
                <c:pt idx="65311">
                  <c:v>1.3062200000011884E-3</c:v>
                </c:pt>
                <c:pt idx="65312">
                  <c:v>1.3062400000011885E-3</c:v>
                </c:pt>
                <c:pt idx="65313">
                  <c:v>1.3062600000011886E-3</c:v>
                </c:pt>
                <c:pt idx="65314">
                  <c:v>1.3062800000011887E-3</c:v>
                </c:pt>
                <c:pt idx="65315">
                  <c:v>1.3063000000011888E-3</c:v>
                </c:pt>
                <c:pt idx="65316">
                  <c:v>1.3063200000011889E-3</c:v>
                </c:pt>
                <c:pt idx="65317">
                  <c:v>1.306340000001189E-3</c:v>
                </c:pt>
                <c:pt idx="65318">
                  <c:v>1.3063600000011891E-3</c:v>
                </c:pt>
                <c:pt idx="65319">
                  <c:v>1.3063800000011892E-3</c:v>
                </c:pt>
                <c:pt idx="65320">
                  <c:v>1.3064000000011892E-3</c:v>
                </c:pt>
                <c:pt idx="65321">
                  <c:v>1.3064200000011893E-3</c:v>
                </c:pt>
                <c:pt idx="65322">
                  <c:v>1.3064400000011894E-3</c:v>
                </c:pt>
                <c:pt idx="65323">
                  <c:v>1.3064600000011895E-3</c:v>
                </c:pt>
                <c:pt idx="65324">
                  <c:v>1.3064800000011896E-3</c:v>
                </c:pt>
                <c:pt idx="65325">
                  <c:v>1.3065000000011897E-3</c:v>
                </c:pt>
                <c:pt idx="65326">
                  <c:v>1.3065200000011898E-3</c:v>
                </c:pt>
                <c:pt idx="65327">
                  <c:v>1.3065400000011899E-3</c:v>
                </c:pt>
                <c:pt idx="65328">
                  <c:v>1.30656000000119E-3</c:v>
                </c:pt>
                <c:pt idx="65329">
                  <c:v>1.3065800000011901E-3</c:v>
                </c:pt>
                <c:pt idx="65330">
                  <c:v>1.3066000000011902E-3</c:v>
                </c:pt>
                <c:pt idx="65331">
                  <c:v>1.3066200000011903E-3</c:v>
                </c:pt>
                <c:pt idx="65332">
                  <c:v>1.3066400000011904E-3</c:v>
                </c:pt>
                <c:pt idx="65333">
                  <c:v>1.3066600000011905E-3</c:v>
                </c:pt>
                <c:pt idx="65334">
                  <c:v>1.3066800000011906E-3</c:v>
                </c:pt>
                <c:pt idx="65335">
                  <c:v>1.3067000000011907E-3</c:v>
                </c:pt>
                <c:pt idx="65336">
                  <c:v>1.3067200000011908E-3</c:v>
                </c:pt>
                <c:pt idx="65337">
                  <c:v>1.3067400000011909E-3</c:v>
                </c:pt>
                <c:pt idx="65338">
                  <c:v>1.306760000001191E-3</c:v>
                </c:pt>
                <c:pt idx="65339">
                  <c:v>1.3067800000011911E-3</c:v>
                </c:pt>
                <c:pt idx="65340">
                  <c:v>1.3068000000011912E-3</c:v>
                </c:pt>
                <c:pt idx="65341">
                  <c:v>1.3068200000011913E-3</c:v>
                </c:pt>
                <c:pt idx="65342">
                  <c:v>1.3068400000011914E-3</c:v>
                </c:pt>
                <c:pt idx="65343">
                  <c:v>1.3068600000011915E-3</c:v>
                </c:pt>
                <c:pt idx="65344">
                  <c:v>1.3068800000011916E-3</c:v>
                </c:pt>
                <c:pt idx="65345">
                  <c:v>1.3069000000011917E-3</c:v>
                </c:pt>
                <c:pt idx="65346">
                  <c:v>1.3069200000011918E-3</c:v>
                </c:pt>
                <c:pt idx="65347">
                  <c:v>1.3069400000011919E-3</c:v>
                </c:pt>
                <c:pt idx="65348">
                  <c:v>1.306960000001192E-3</c:v>
                </c:pt>
                <c:pt idx="65349">
                  <c:v>1.3069800000011921E-3</c:v>
                </c:pt>
                <c:pt idx="65350">
                  <c:v>1.3070000000011922E-3</c:v>
                </c:pt>
                <c:pt idx="65351">
                  <c:v>1.3070200000011923E-3</c:v>
                </c:pt>
                <c:pt idx="65352">
                  <c:v>1.3070400000011924E-3</c:v>
                </c:pt>
                <c:pt idx="65353">
                  <c:v>1.3070600000011925E-3</c:v>
                </c:pt>
                <c:pt idx="65354">
                  <c:v>1.3070800000011926E-3</c:v>
                </c:pt>
                <c:pt idx="65355">
                  <c:v>1.3071000000011927E-3</c:v>
                </c:pt>
                <c:pt idx="65356">
                  <c:v>1.3071200000011928E-3</c:v>
                </c:pt>
                <c:pt idx="65357">
                  <c:v>1.3071400000011929E-3</c:v>
                </c:pt>
                <c:pt idx="65358">
                  <c:v>1.307160000001193E-3</c:v>
                </c:pt>
                <c:pt idx="65359">
                  <c:v>1.3071800000011931E-3</c:v>
                </c:pt>
                <c:pt idx="65360">
                  <c:v>1.3072000000011932E-3</c:v>
                </c:pt>
                <c:pt idx="65361">
                  <c:v>1.3072200000011933E-3</c:v>
                </c:pt>
                <c:pt idx="65362">
                  <c:v>1.3072400000011934E-3</c:v>
                </c:pt>
                <c:pt idx="65363">
                  <c:v>1.3072600000011935E-3</c:v>
                </c:pt>
                <c:pt idx="65364">
                  <c:v>1.3072800000011936E-3</c:v>
                </c:pt>
                <c:pt idx="65365">
                  <c:v>1.3073000000011937E-3</c:v>
                </c:pt>
                <c:pt idx="65366">
                  <c:v>1.3073200000011938E-3</c:v>
                </c:pt>
                <c:pt idx="65367">
                  <c:v>1.3073400000011939E-3</c:v>
                </c:pt>
                <c:pt idx="65368">
                  <c:v>1.307360000001194E-3</c:v>
                </c:pt>
                <c:pt idx="65369">
                  <c:v>1.3073800000011941E-3</c:v>
                </c:pt>
                <c:pt idx="65370">
                  <c:v>1.3074000000011942E-3</c:v>
                </c:pt>
                <c:pt idx="65371">
                  <c:v>1.3074200000011943E-3</c:v>
                </c:pt>
                <c:pt idx="65372">
                  <c:v>1.3074400000011943E-3</c:v>
                </c:pt>
                <c:pt idx="65373">
                  <c:v>1.3074600000011944E-3</c:v>
                </c:pt>
                <c:pt idx="65374">
                  <c:v>1.3074800000011945E-3</c:v>
                </c:pt>
                <c:pt idx="65375">
                  <c:v>1.3075000000011946E-3</c:v>
                </c:pt>
                <c:pt idx="65376">
                  <c:v>1.3075200000011947E-3</c:v>
                </c:pt>
                <c:pt idx="65377">
                  <c:v>1.3075400000011948E-3</c:v>
                </c:pt>
                <c:pt idx="65378">
                  <c:v>1.3075600000011949E-3</c:v>
                </c:pt>
                <c:pt idx="65379">
                  <c:v>1.307580000001195E-3</c:v>
                </c:pt>
                <c:pt idx="65380">
                  <c:v>1.3076000000011951E-3</c:v>
                </c:pt>
                <c:pt idx="65381">
                  <c:v>1.3076200000011952E-3</c:v>
                </c:pt>
                <c:pt idx="65382">
                  <c:v>1.3076400000011953E-3</c:v>
                </c:pt>
                <c:pt idx="65383">
                  <c:v>1.3076600000011954E-3</c:v>
                </c:pt>
                <c:pt idx="65384">
                  <c:v>1.3076800000011955E-3</c:v>
                </c:pt>
                <c:pt idx="65385">
                  <c:v>1.3077000000011956E-3</c:v>
                </c:pt>
                <c:pt idx="65386">
                  <c:v>1.3077200000011957E-3</c:v>
                </c:pt>
                <c:pt idx="65387">
                  <c:v>1.3077400000011958E-3</c:v>
                </c:pt>
                <c:pt idx="65388">
                  <c:v>1.3077600000011959E-3</c:v>
                </c:pt>
                <c:pt idx="65389">
                  <c:v>1.307780000001196E-3</c:v>
                </c:pt>
                <c:pt idx="65390">
                  <c:v>1.3078000000011961E-3</c:v>
                </c:pt>
                <c:pt idx="65391">
                  <c:v>1.3078200000011962E-3</c:v>
                </c:pt>
                <c:pt idx="65392">
                  <c:v>1.3078400000011963E-3</c:v>
                </c:pt>
                <c:pt idx="65393">
                  <c:v>1.3078600000011964E-3</c:v>
                </c:pt>
                <c:pt idx="65394">
                  <c:v>1.3078800000011965E-3</c:v>
                </c:pt>
                <c:pt idx="65395">
                  <c:v>1.3079000000011966E-3</c:v>
                </c:pt>
                <c:pt idx="65396">
                  <c:v>1.3079200000011967E-3</c:v>
                </c:pt>
                <c:pt idx="65397">
                  <c:v>1.3079400000011968E-3</c:v>
                </c:pt>
                <c:pt idx="65398">
                  <c:v>1.3079600000011969E-3</c:v>
                </c:pt>
                <c:pt idx="65399">
                  <c:v>1.307980000001197E-3</c:v>
                </c:pt>
                <c:pt idx="65400">
                  <c:v>1.3080000000011971E-3</c:v>
                </c:pt>
                <c:pt idx="65401">
                  <c:v>1.3080200000011972E-3</c:v>
                </c:pt>
                <c:pt idx="65402">
                  <c:v>1.3080400000011973E-3</c:v>
                </c:pt>
                <c:pt idx="65403">
                  <c:v>1.3080600000011974E-3</c:v>
                </c:pt>
                <c:pt idx="65404">
                  <c:v>1.3080800000011975E-3</c:v>
                </c:pt>
                <c:pt idx="65405">
                  <c:v>1.3081000000011976E-3</c:v>
                </c:pt>
                <c:pt idx="65406">
                  <c:v>1.3081200000011977E-3</c:v>
                </c:pt>
                <c:pt idx="65407">
                  <c:v>1.3081400000011978E-3</c:v>
                </c:pt>
                <c:pt idx="65408">
                  <c:v>1.3081600000011979E-3</c:v>
                </c:pt>
                <c:pt idx="65409">
                  <c:v>1.308180000001198E-3</c:v>
                </c:pt>
                <c:pt idx="65410">
                  <c:v>1.3082000000011981E-3</c:v>
                </c:pt>
                <c:pt idx="65411">
                  <c:v>1.3082200000011982E-3</c:v>
                </c:pt>
                <c:pt idx="65412">
                  <c:v>1.3082400000011983E-3</c:v>
                </c:pt>
                <c:pt idx="65413">
                  <c:v>1.3082600000011984E-3</c:v>
                </c:pt>
                <c:pt idx="65414">
                  <c:v>1.3082800000011985E-3</c:v>
                </c:pt>
                <c:pt idx="65415">
                  <c:v>1.3083000000011986E-3</c:v>
                </c:pt>
                <c:pt idx="65416">
                  <c:v>1.3083200000011987E-3</c:v>
                </c:pt>
                <c:pt idx="65417">
                  <c:v>1.3083400000011988E-3</c:v>
                </c:pt>
                <c:pt idx="65418">
                  <c:v>1.3083600000011989E-3</c:v>
                </c:pt>
                <c:pt idx="65419">
                  <c:v>1.308380000001199E-3</c:v>
                </c:pt>
                <c:pt idx="65420">
                  <c:v>1.3084000000011991E-3</c:v>
                </c:pt>
                <c:pt idx="65421">
                  <c:v>1.3084200000011992E-3</c:v>
                </c:pt>
                <c:pt idx="65422">
                  <c:v>1.3084400000011993E-3</c:v>
                </c:pt>
                <c:pt idx="65423">
                  <c:v>1.3084600000011993E-3</c:v>
                </c:pt>
                <c:pt idx="65424">
                  <c:v>1.3084800000011994E-3</c:v>
                </c:pt>
                <c:pt idx="65425">
                  <c:v>1.3085000000011995E-3</c:v>
                </c:pt>
                <c:pt idx="65426">
                  <c:v>1.3085200000011996E-3</c:v>
                </c:pt>
                <c:pt idx="65427">
                  <c:v>1.3085400000011997E-3</c:v>
                </c:pt>
                <c:pt idx="65428">
                  <c:v>1.3085600000011998E-3</c:v>
                </c:pt>
                <c:pt idx="65429">
                  <c:v>1.3085800000011999E-3</c:v>
                </c:pt>
                <c:pt idx="65430">
                  <c:v>1.3086000000012E-3</c:v>
                </c:pt>
                <c:pt idx="65431">
                  <c:v>1.3086200000012001E-3</c:v>
                </c:pt>
                <c:pt idx="65432">
                  <c:v>1.3086400000012002E-3</c:v>
                </c:pt>
                <c:pt idx="65433">
                  <c:v>1.3086600000012003E-3</c:v>
                </c:pt>
                <c:pt idx="65434">
                  <c:v>1.3086800000012004E-3</c:v>
                </c:pt>
                <c:pt idx="65435">
                  <c:v>1.3087000000012005E-3</c:v>
                </c:pt>
                <c:pt idx="65436">
                  <c:v>1.3087200000012006E-3</c:v>
                </c:pt>
                <c:pt idx="65437">
                  <c:v>1.3087400000012007E-3</c:v>
                </c:pt>
                <c:pt idx="65438">
                  <c:v>1.3087600000012008E-3</c:v>
                </c:pt>
                <c:pt idx="65439">
                  <c:v>1.3087800000012009E-3</c:v>
                </c:pt>
                <c:pt idx="65440">
                  <c:v>1.308800000001201E-3</c:v>
                </c:pt>
                <c:pt idx="65441">
                  <c:v>1.3088200000012011E-3</c:v>
                </c:pt>
                <c:pt idx="65442">
                  <c:v>1.3088400000012012E-3</c:v>
                </c:pt>
                <c:pt idx="65443">
                  <c:v>1.3088600000012013E-3</c:v>
                </c:pt>
                <c:pt idx="65444">
                  <c:v>1.3088800000012014E-3</c:v>
                </c:pt>
                <c:pt idx="65445">
                  <c:v>1.3089000000012015E-3</c:v>
                </c:pt>
                <c:pt idx="65446">
                  <c:v>1.3089200000012016E-3</c:v>
                </c:pt>
                <c:pt idx="65447">
                  <c:v>1.3089400000012017E-3</c:v>
                </c:pt>
                <c:pt idx="65448">
                  <c:v>1.3089600000012018E-3</c:v>
                </c:pt>
                <c:pt idx="65449">
                  <c:v>1.3089800000012019E-3</c:v>
                </c:pt>
                <c:pt idx="65450">
                  <c:v>1.309000000001202E-3</c:v>
                </c:pt>
                <c:pt idx="65451">
                  <c:v>1.3090200000012021E-3</c:v>
                </c:pt>
                <c:pt idx="65452">
                  <c:v>1.3090400000012022E-3</c:v>
                </c:pt>
                <c:pt idx="65453">
                  <c:v>1.3090600000012023E-3</c:v>
                </c:pt>
                <c:pt idx="65454">
                  <c:v>1.3090800000012024E-3</c:v>
                </c:pt>
                <c:pt idx="65455">
                  <c:v>1.3091000000012025E-3</c:v>
                </c:pt>
                <c:pt idx="65456">
                  <c:v>1.3091200000012026E-3</c:v>
                </c:pt>
                <c:pt idx="65457">
                  <c:v>1.3091400000012027E-3</c:v>
                </c:pt>
                <c:pt idx="65458">
                  <c:v>1.3091600000012028E-3</c:v>
                </c:pt>
                <c:pt idx="65459">
                  <c:v>1.3091800000012029E-3</c:v>
                </c:pt>
                <c:pt idx="65460">
                  <c:v>1.309200000001203E-3</c:v>
                </c:pt>
                <c:pt idx="65461">
                  <c:v>1.3092200000012031E-3</c:v>
                </c:pt>
                <c:pt idx="65462">
                  <c:v>1.3092400000012032E-3</c:v>
                </c:pt>
                <c:pt idx="65463">
                  <c:v>1.3092600000012033E-3</c:v>
                </c:pt>
                <c:pt idx="65464">
                  <c:v>1.3092800000012034E-3</c:v>
                </c:pt>
                <c:pt idx="65465">
                  <c:v>1.3093000000012035E-3</c:v>
                </c:pt>
                <c:pt idx="65466">
                  <c:v>1.3093200000012036E-3</c:v>
                </c:pt>
                <c:pt idx="65467">
                  <c:v>1.3093400000012037E-3</c:v>
                </c:pt>
                <c:pt idx="65468">
                  <c:v>1.3093600000012038E-3</c:v>
                </c:pt>
                <c:pt idx="65469">
                  <c:v>1.3093800000012039E-3</c:v>
                </c:pt>
                <c:pt idx="65470">
                  <c:v>1.309400000001204E-3</c:v>
                </c:pt>
                <c:pt idx="65471">
                  <c:v>1.3094200000012041E-3</c:v>
                </c:pt>
                <c:pt idx="65472">
                  <c:v>1.3094400000012042E-3</c:v>
                </c:pt>
                <c:pt idx="65473">
                  <c:v>1.3094600000012043E-3</c:v>
                </c:pt>
                <c:pt idx="65474">
                  <c:v>1.3094800000012044E-3</c:v>
                </c:pt>
                <c:pt idx="65475">
                  <c:v>1.3095000000012044E-3</c:v>
                </c:pt>
                <c:pt idx="65476">
                  <c:v>1.3095200000012045E-3</c:v>
                </c:pt>
                <c:pt idx="65477">
                  <c:v>1.3095400000012046E-3</c:v>
                </c:pt>
                <c:pt idx="65478">
                  <c:v>1.3095600000012047E-3</c:v>
                </c:pt>
                <c:pt idx="65479">
                  <c:v>1.3095800000012048E-3</c:v>
                </c:pt>
                <c:pt idx="65480">
                  <c:v>1.3096000000012049E-3</c:v>
                </c:pt>
                <c:pt idx="65481">
                  <c:v>1.309620000001205E-3</c:v>
                </c:pt>
                <c:pt idx="65482">
                  <c:v>1.3096400000012051E-3</c:v>
                </c:pt>
                <c:pt idx="65483">
                  <c:v>1.3096600000012052E-3</c:v>
                </c:pt>
                <c:pt idx="65484">
                  <c:v>1.3096800000012053E-3</c:v>
                </c:pt>
                <c:pt idx="65485">
                  <c:v>1.3097000000012054E-3</c:v>
                </c:pt>
                <c:pt idx="65486">
                  <c:v>1.3097200000012055E-3</c:v>
                </c:pt>
                <c:pt idx="65487">
                  <c:v>1.3097400000012056E-3</c:v>
                </c:pt>
                <c:pt idx="65488">
                  <c:v>1.3097600000012057E-3</c:v>
                </c:pt>
                <c:pt idx="65489">
                  <c:v>1.3097800000012058E-3</c:v>
                </c:pt>
                <c:pt idx="65490">
                  <c:v>1.3098000000012059E-3</c:v>
                </c:pt>
                <c:pt idx="65491">
                  <c:v>1.309820000001206E-3</c:v>
                </c:pt>
                <c:pt idx="65492">
                  <c:v>1.3098400000012061E-3</c:v>
                </c:pt>
                <c:pt idx="65493">
                  <c:v>1.3098600000012062E-3</c:v>
                </c:pt>
                <c:pt idx="65494">
                  <c:v>1.3098800000012063E-3</c:v>
                </c:pt>
                <c:pt idx="65495">
                  <c:v>1.3099000000012064E-3</c:v>
                </c:pt>
                <c:pt idx="65496">
                  <c:v>1.3099200000012065E-3</c:v>
                </c:pt>
                <c:pt idx="65497">
                  <c:v>1.3099400000012066E-3</c:v>
                </c:pt>
                <c:pt idx="65498">
                  <c:v>1.3099600000012067E-3</c:v>
                </c:pt>
                <c:pt idx="65499">
                  <c:v>1.3099800000012068E-3</c:v>
                </c:pt>
                <c:pt idx="65500">
                  <c:v>1.3100000000012069E-3</c:v>
                </c:pt>
                <c:pt idx="65501">
                  <c:v>1.310020000001207E-3</c:v>
                </c:pt>
                <c:pt idx="65502">
                  <c:v>1.3100400000012071E-3</c:v>
                </c:pt>
                <c:pt idx="65503">
                  <c:v>1.3100600000012072E-3</c:v>
                </c:pt>
                <c:pt idx="65504">
                  <c:v>1.3100800000012073E-3</c:v>
                </c:pt>
                <c:pt idx="65505">
                  <c:v>1.3101000000012074E-3</c:v>
                </c:pt>
                <c:pt idx="65506">
                  <c:v>1.3101200000012075E-3</c:v>
                </c:pt>
                <c:pt idx="65507">
                  <c:v>1.3101400000012076E-3</c:v>
                </c:pt>
                <c:pt idx="65508">
                  <c:v>1.3101600000012077E-3</c:v>
                </c:pt>
                <c:pt idx="65509">
                  <c:v>1.3101800000012078E-3</c:v>
                </c:pt>
                <c:pt idx="65510">
                  <c:v>1.3102000000012079E-3</c:v>
                </c:pt>
                <c:pt idx="65511">
                  <c:v>1.310220000001208E-3</c:v>
                </c:pt>
                <c:pt idx="65512">
                  <c:v>1.3102400000012081E-3</c:v>
                </c:pt>
                <c:pt idx="65513">
                  <c:v>1.3102600000012082E-3</c:v>
                </c:pt>
                <c:pt idx="65514">
                  <c:v>1.3102800000012083E-3</c:v>
                </c:pt>
                <c:pt idx="65515">
                  <c:v>1.3103000000012084E-3</c:v>
                </c:pt>
                <c:pt idx="65516">
                  <c:v>1.3103200000012085E-3</c:v>
                </c:pt>
                <c:pt idx="65517">
                  <c:v>1.3103400000012086E-3</c:v>
                </c:pt>
                <c:pt idx="65518">
                  <c:v>1.3103600000012087E-3</c:v>
                </c:pt>
                <c:pt idx="65519">
                  <c:v>1.3103800000012088E-3</c:v>
                </c:pt>
                <c:pt idx="65520">
                  <c:v>1.3104000000012089E-3</c:v>
                </c:pt>
                <c:pt idx="65521">
                  <c:v>1.310420000001209E-3</c:v>
                </c:pt>
                <c:pt idx="65522">
                  <c:v>1.3104400000012091E-3</c:v>
                </c:pt>
                <c:pt idx="65523">
                  <c:v>1.3104600000012092E-3</c:v>
                </c:pt>
                <c:pt idx="65524">
                  <c:v>1.3104800000012093E-3</c:v>
                </c:pt>
                <c:pt idx="65525">
                  <c:v>1.3105000000012094E-3</c:v>
                </c:pt>
                <c:pt idx="65526">
                  <c:v>1.3105200000012095E-3</c:v>
                </c:pt>
                <c:pt idx="65527">
                  <c:v>1.3105400000012095E-3</c:v>
                </c:pt>
                <c:pt idx="65528">
                  <c:v>1.3105600000012096E-3</c:v>
                </c:pt>
                <c:pt idx="65529">
                  <c:v>1.3105800000012097E-3</c:v>
                </c:pt>
                <c:pt idx="65530">
                  <c:v>1.3106000000012098E-3</c:v>
                </c:pt>
                <c:pt idx="65531">
                  <c:v>1.3106200000012099E-3</c:v>
                </c:pt>
                <c:pt idx="65532">
                  <c:v>1.31064000000121E-3</c:v>
                </c:pt>
                <c:pt idx="65533">
                  <c:v>1.3106600000012101E-3</c:v>
                </c:pt>
                <c:pt idx="65534">
                  <c:v>1.3106800000012102E-3</c:v>
                </c:pt>
                <c:pt idx="65535">
                  <c:v>1.3107000000012103E-3</c:v>
                </c:pt>
                <c:pt idx="65536">
                  <c:v>1.3107200000012104E-3</c:v>
                </c:pt>
                <c:pt idx="65537">
                  <c:v>1.3107400000012105E-3</c:v>
                </c:pt>
                <c:pt idx="65538">
                  <c:v>1.3107600000012106E-3</c:v>
                </c:pt>
                <c:pt idx="65539">
                  <c:v>1.3107800000012107E-3</c:v>
                </c:pt>
                <c:pt idx="65540">
                  <c:v>1.3108000000012108E-3</c:v>
                </c:pt>
                <c:pt idx="65541">
                  <c:v>1.3108200000012109E-3</c:v>
                </c:pt>
                <c:pt idx="65542">
                  <c:v>1.310840000001211E-3</c:v>
                </c:pt>
                <c:pt idx="65543">
                  <c:v>1.3108600000012111E-3</c:v>
                </c:pt>
                <c:pt idx="65544">
                  <c:v>1.3108800000012112E-3</c:v>
                </c:pt>
                <c:pt idx="65545">
                  <c:v>1.3109000000012113E-3</c:v>
                </c:pt>
                <c:pt idx="65546">
                  <c:v>1.3109200000012114E-3</c:v>
                </c:pt>
                <c:pt idx="65547">
                  <c:v>1.3109400000012115E-3</c:v>
                </c:pt>
                <c:pt idx="65548">
                  <c:v>1.3109600000012116E-3</c:v>
                </c:pt>
                <c:pt idx="65549">
                  <c:v>1.3109800000012117E-3</c:v>
                </c:pt>
                <c:pt idx="65550">
                  <c:v>1.3110000000012118E-3</c:v>
                </c:pt>
                <c:pt idx="65551">
                  <c:v>1.3110200000012119E-3</c:v>
                </c:pt>
                <c:pt idx="65552">
                  <c:v>1.311040000001212E-3</c:v>
                </c:pt>
                <c:pt idx="65553">
                  <c:v>1.3110600000012121E-3</c:v>
                </c:pt>
                <c:pt idx="65554">
                  <c:v>1.3110800000012122E-3</c:v>
                </c:pt>
                <c:pt idx="65555">
                  <c:v>1.3111000000012123E-3</c:v>
                </c:pt>
                <c:pt idx="65556">
                  <c:v>1.3111200000012124E-3</c:v>
                </c:pt>
                <c:pt idx="65557">
                  <c:v>1.3111400000012125E-3</c:v>
                </c:pt>
                <c:pt idx="65558">
                  <c:v>1.3111600000012126E-3</c:v>
                </c:pt>
                <c:pt idx="65559">
                  <c:v>1.3111800000012127E-3</c:v>
                </c:pt>
                <c:pt idx="65560">
                  <c:v>1.3112000000012128E-3</c:v>
                </c:pt>
                <c:pt idx="65561">
                  <c:v>1.3112200000012129E-3</c:v>
                </c:pt>
                <c:pt idx="65562">
                  <c:v>1.311240000001213E-3</c:v>
                </c:pt>
                <c:pt idx="65563">
                  <c:v>1.3112600000012131E-3</c:v>
                </c:pt>
                <c:pt idx="65564">
                  <c:v>1.3112800000012132E-3</c:v>
                </c:pt>
                <c:pt idx="65565">
                  <c:v>1.3113000000012133E-3</c:v>
                </c:pt>
                <c:pt idx="65566">
                  <c:v>1.3113200000012134E-3</c:v>
                </c:pt>
                <c:pt idx="65567">
                  <c:v>1.3113400000012135E-3</c:v>
                </c:pt>
                <c:pt idx="65568">
                  <c:v>1.3113600000012136E-3</c:v>
                </c:pt>
                <c:pt idx="65569">
                  <c:v>1.3113800000012137E-3</c:v>
                </c:pt>
                <c:pt idx="65570">
                  <c:v>1.3114000000012138E-3</c:v>
                </c:pt>
                <c:pt idx="65571">
                  <c:v>1.3114200000012139E-3</c:v>
                </c:pt>
                <c:pt idx="65572">
                  <c:v>1.311440000001214E-3</c:v>
                </c:pt>
                <c:pt idx="65573">
                  <c:v>1.3114600000012141E-3</c:v>
                </c:pt>
                <c:pt idx="65574">
                  <c:v>1.3114800000012142E-3</c:v>
                </c:pt>
                <c:pt idx="65575">
                  <c:v>1.3115000000012143E-3</c:v>
                </c:pt>
                <c:pt idx="65576">
                  <c:v>1.3115200000012144E-3</c:v>
                </c:pt>
                <c:pt idx="65577">
                  <c:v>1.3115400000012145E-3</c:v>
                </c:pt>
                <c:pt idx="65578">
                  <c:v>1.3115600000012145E-3</c:v>
                </c:pt>
                <c:pt idx="65579">
                  <c:v>1.3115800000012146E-3</c:v>
                </c:pt>
                <c:pt idx="65580">
                  <c:v>1.3116000000012147E-3</c:v>
                </c:pt>
                <c:pt idx="65581">
                  <c:v>1.3116200000012148E-3</c:v>
                </c:pt>
                <c:pt idx="65582">
                  <c:v>1.3116400000012149E-3</c:v>
                </c:pt>
                <c:pt idx="65583">
                  <c:v>1.311660000001215E-3</c:v>
                </c:pt>
                <c:pt idx="65584">
                  <c:v>1.3116800000012151E-3</c:v>
                </c:pt>
                <c:pt idx="65585">
                  <c:v>1.3117000000012152E-3</c:v>
                </c:pt>
                <c:pt idx="65586">
                  <c:v>1.3117200000012153E-3</c:v>
                </c:pt>
                <c:pt idx="65587">
                  <c:v>1.3117400000012154E-3</c:v>
                </c:pt>
                <c:pt idx="65588">
                  <c:v>1.3117600000012155E-3</c:v>
                </c:pt>
                <c:pt idx="65589">
                  <c:v>1.3117800000012156E-3</c:v>
                </c:pt>
                <c:pt idx="65590">
                  <c:v>1.3118000000012157E-3</c:v>
                </c:pt>
                <c:pt idx="65591">
                  <c:v>1.3118200000012158E-3</c:v>
                </c:pt>
                <c:pt idx="65592">
                  <c:v>1.3118400000012159E-3</c:v>
                </c:pt>
                <c:pt idx="65593">
                  <c:v>1.311860000001216E-3</c:v>
                </c:pt>
                <c:pt idx="65594">
                  <c:v>1.3118800000012161E-3</c:v>
                </c:pt>
                <c:pt idx="65595">
                  <c:v>1.3119000000012162E-3</c:v>
                </c:pt>
                <c:pt idx="65596">
                  <c:v>1.3119200000012163E-3</c:v>
                </c:pt>
                <c:pt idx="65597">
                  <c:v>1.3119400000012164E-3</c:v>
                </c:pt>
                <c:pt idx="65598">
                  <c:v>1.3119600000012165E-3</c:v>
                </c:pt>
                <c:pt idx="65599">
                  <c:v>1.3119800000012166E-3</c:v>
                </c:pt>
                <c:pt idx="65600">
                  <c:v>1.3120000000012167E-3</c:v>
                </c:pt>
                <c:pt idx="65601">
                  <c:v>1.3120200000012168E-3</c:v>
                </c:pt>
                <c:pt idx="65602">
                  <c:v>1.3120400000012169E-3</c:v>
                </c:pt>
                <c:pt idx="65603">
                  <c:v>1.312060000001217E-3</c:v>
                </c:pt>
                <c:pt idx="65604">
                  <c:v>1.3120800000012171E-3</c:v>
                </c:pt>
                <c:pt idx="65605">
                  <c:v>1.3121000000012172E-3</c:v>
                </c:pt>
                <c:pt idx="65606">
                  <c:v>1.3121200000012173E-3</c:v>
                </c:pt>
                <c:pt idx="65607">
                  <c:v>1.3121400000012174E-3</c:v>
                </c:pt>
                <c:pt idx="65608">
                  <c:v>1.3121600000012175E-3</c:v>
                </c:pt>
                <c:pt idx="65609">
                  <c:v>1.3121800000012176E-3</c:v>
                </c:pt>
                <c:pt idx="65610">
                  <c:v>1.3122000000012177E-3</c:v>
                </c:pt>
                <c:pt idx="65611">
                  <c:v>1.3122200000012178E-3</c:v>
                </c:pt>
                <c:pt idx="65612">
                  <c:v>1.3122400000012179E-3</c:v>
                </c:pt>
                <c:pt idx="65613">
                  <c:v>1.312260000001218E-3</c:v>
                </c:pt>
                <c:pt idx="65614">
                  <c:v>1.3122800000012181E-3</c:v>
                </c:pt>
                <c:pt idx="65615">
                  <c:v>1.3123000000012182E-3</c:v>
                </c:pt>
                <c:pt idx="65616">
                  <c:v>1.3123200000012183E-3</c:v>
                </c:pt>
                <c:pt idx="65617">
                  <c:v>1.3123400000012184E-3</c:v>
                </c:pt>
                <c:pt idx="65618">
                  <c:v>1.3123600000012185E-3</c:v>
                </c:pt>
                <c:pt idx="65619">
                  <c:v>1.3123800000012186E-3</c:v>
                </c:pt>
                <c:pt idx="65620">
                  <c:v>1.3124000000012187E-3</c:v>
                </c:pt>
                <c:pt idx="65621">
                  <c:v>1.3124200000012188E-3</c:v>
                </c:pt>
                <c:pt idx="65622">
                  <c:v>1.3124400000012189E-3</c:v>
                </c:pt>
                <c:pt idx="65623">
                  <c:v>1.312460000001219E-3</c:v>
                </c:pt>
                <c:pt idx="65624">
                  <c:v>1.3124800000012191E-3</c:v>
                </c:pt>
                <c:pt idx="65625">
                  <c:v>1.3125000000012192E-3</c:v>
                </c:pt>
                <c:pt idx="65626">
                  <c:v>1.3125200000012193E-3</c:v>
                </c:pt>
                <c:pt idx="65627">
                  <c:v>1.3125400000012194E-3</c:v>
                </c:pt>
                <c:pt idx="65628">
                  <c:v>1.3125600000012195E-3</c:v>
                </c:pt>
                <c:pt idx="65629">
                  <c:v>1.3125800000012196E-3</c:v>
                </c:pt>
                <c:pt idx="65630">
                  <c:v>1.3126000000012196E-3</c:v>
                </c:pt>
                <c:pt idx="65631">
                  <c:v>1.3126200000012197E-3</c:v>
                </c:pt>
                <c:pt idx="65632">
                  <c:v>1.3126400000012198E-3</c:v>
                </c:pt>
                <c:pt idx="65633">
                  <c:v>1.3126600000012199E-3</c:v>
                </c:pt>
                <c:pt idx="65634">
                  <c:v>1.31268000000122E-3</c:v>
                </c:pt>
                <c:pt idx="65635">
                  <c:v>1.3127000000012201E-3</c:v>
                </c:pt>
                <c:pt idx="65636">
                  <c:v>1.3127200000012202E-3</c:v>
                </c:pt>
                <c:pt idx="65637">
                  <c:v>1.3127400000012203E-3</c:v>
                </c:pt>
                <c:pt idx="65638">
                  <c:v>1.3127600000012204E-3</c:v>
                </c:pt>
                <c:pt idx="65639">
                  <c:v>1.3127800000012205E-3</c:v>
                </c:pt>
                <c:pt idx="65640">
                  <c:v>1.3128000000012206E-3</c:v>
                </c:pt>
                <c:pt idx="65641">
                  <c:v>1.3128200000012207E-3</c:v>
                </c:pt>
                <c:pt idx="65642">
                  <c:v>1.3128400000012208E-3</c:v>
                </c:pt>
                <c:pt idx="65643">
                  <c:v>1.3128600000012209E-3</c:v>
                </c:pt>
                <c:pt idx="65644">
                  <c:v>1.312880000001221E-3</c:v>
                </c:pt>
                <c:pt idx="65645">
                  <c:v>1.3129000000012211E-3</c:v>
                </c:pt>
                <c:pt idx="65646">
                  <c:v>1.3129200000012212E-3</c:v>
                </c:pt>
                <c:pt idx="65647">
                  <c:v>1.3129400000012213E-3</c:v>
                </c:pt>
                <c:pt idx="65648">
                  <c:v>1.3129600000012214E-3</c:v>
                </c:pt>
                <c:pt idx="65649">
                  <c:v>1.3129800000012215E-3</c:v>
                </c:pt>
                <c:pt idx="65650">
                  <c:v>1.3130000000012216E-3</c:v>
                </c:pt>
                <c:pt idx="65651">
                  <c:v>1.3130200000012217E-3</c:v>
                </c:pt>
                <c:pt idx="65652">
                  <c:v>1.3130400000012218E-3</c:v>
                </c:pt>
                <c:pt idx="65653">
                  <c:v>1.3130600000012219E-3</c:v>
                </c:pt>
                <c:pt idx="65654">
                  <c:v>1.313080000001222E-3</c:v>
                </c:pt>
                <c:pt idx="65655">
                  <c:v>1.3131000000012221E-3</c:v>
                </c:pt>
                <c:pt idx="65656">
                  <c:v>1.3131200000012222E-3</c:v>
                </c:pt>
                <c:pt idx="65657">
                  <c:v>1.3131400000012223E-3</c:v>
                </c:pt>
                <c:pt idx="65658">
                  <c:v>1.3131600000012224E-3</c:v>
                </c:pt>
                <c:pt idx="65659">
                  <c:v>1.3131800000012225E-3</c:v>
                </c:pt>
                <c:pt idx="65660">
                  <c:v>1.3132000000012226E-3</c:v>
                </c:pt>
                <c:pt idx="65661">
                  <c:v>1.3132200000012227E-3</c:v>
                </c:pt>
                <c:pt idx="65662">
                  <c:v>1.3132400000012228E-3</c:v>
                </c:pt>
                <c:pt idx="65663">
                  <c:v>1.3132600000012229E-3</c:v>
                </c:pt>
                <c:pt idx="65664">
                  <c:v>1.313280000001223E-3</c:v>
                </c:pt>
                <c:pt idx="65665">
                  <c:v>1.3133000000012231E-3</c:v>
                </c:pt>
                <c:pt idx="65666">
                  <c:v>1.3133200000012232E-3</c:v>
                </c:pt>
                <c:pt idx="65667">
                  <c:v>1.3133400000012233E-3</c:v>
                </c:pt>
                <c:pt idx="65668">
                  <c:v>1.3133600000012234E-3</c:v>
                </c:pt>
                <c:pt idx="65669">
                  <c:v>1.3133800000012235E-3</c:v>
                </c:pt>
                <c:pt idx="65670">
                  <c:v>1.3134000000012236E-3</c:v>
                </c:pt>
                <c:pt idx="65671">
                  <c:v>1.3134200000012237E-3</c:v>
                </c:pt>
                <c:pt idx="65672">
                  <c:v>1.3134400000012238E-3</c:v>
                </c:pt>
                <c:pt idx="65673">
                  <c:v>1.3134600000012239E-3</c:v>
                </c:pt>
                <c:pt idx="65674">
                  <c:v>1.313480000001224E-3</c:v>
                </c:pt>
                <c:pt idx="65675">
                  <c:v>1.3135000000012241E-3</c:v>
                </c:pt>
                <c:pt idx="65676">
                  <c:v>1.3135200000012242E-3</c:v>
                </c:pt>
                <c:pt idx="65677">
                  <c:v>1.3135400000012243E-3</c:v>
                </c:pt>
                <c:pt idx="65678">
                  <c:v>1.3135600000012244E-3</c:v>
                </c:pt>
                <c:pt idx="65679">
                  <c:v>1.3135800000012245E-3</c:v>
                </c:pt>
                <c:pt idx="65680">
                  <c:v>1.3136000000012246E-3</c:v>
                </c:pt>
                <c:pt idx="65681">
                  <c:v>1.3136200000012247E-3</c:v>
                </c:pt>
                <c:pt idx="65682">
                  <c:v>1.3136400000012247E-3</c:v>
                </c:pt>
                <c:pt idx="65683">
                  <c:v>1.3136600000012248E-3</c:v>
                </c:pt>
                <c:pt idx="65684">
                  <c:v>1.3136800000012249E-3</c:v>
                </c:pt>
                <c:pt idx="65685">
                  <c:v>1.313700000001225E-3</c:v>
                </c:pt>
                <c:pt idx="65686">
                  <c:v>1.3137200000012251E-3</c:v>
                </c:pt>
                <c:pt idx="65687">
                  <c:v>1.3137400000012252E-3</c:v>
                </c:pt>
                <c:pt idx="65688">
                  <c:v>1.3137600000012253E-3</c:v>
                </c:pt>
                <c:pt idx="65689">
                  <c:v>1.3137800000012254E-3</c:v>
                </c:pt>
                <c:pt idx="65690">
                  <c:v>1.3138000000012255E-3</c:v>
                </c:pt>
                <c:pt idx="65691">
                  <c:v>1.3138200000012256E-3</c:v>
                </c:pt>
                <c:pt idx="65692">
                  <c:v>1.3138400000012257E-3</c:v>
                </c:pt>
                <c:pt idx="65693">
                  <c:v>1.3138600000012258E-3</c:v>
                </c:pt>
                <c:pt idx="65694">
                  <c:v>1.3138800000012259E-3</c:v>
                </c:pt>
                <c:pt idx="65695">
                  <c:v>1.313900000001226E-3</c:v>
                </c:pt>
                <c:pt idx="65696">
                  <c:v>1.3139200000012261E-3</c:v>
                </c:pt>
                <c:pt idx="65697">
                  <c:v>1.3139400000012262E-3</c:v>
                </c:pt>
                <c:pt idx="65698">
                  <c:v>1.3139600000012263E-3</c:v>
                </c:pt>
                <c:pt idx="65699">
                  <c:v>1.3139800000012264E-3</c:v>
                </c:pt>
                <c:pt idx="65700">
                  <c:v>1.3140000000012265E-3</c:v>
                </c:pt>
                <c:pt idx="65701">
                  <c:v>1.3140200000012266E-3</c:v>
                </c:pt>
                <c:pt idx="65702">
                  <c:v>1.3140400000012267E-3</c:v>
                </c:pt>
                <c:pt idx="65703">
                  <c:v>1.3140600000012268E-3</c:v>
                </c:pt>
                <c:pt idx="65704">
                  <c:v>1.3140800000012269E-3</c:v>
                </c:pt>
                <c:pt idx="65705">
                  <c:v>1.314100000001227E-3</c:v>
                </c:pt>
                <c:pt idx="65706">
                  <c:v>1.3141200000012271E-3</c:v>
                </c:pt>
                <c:pt idx="65707">
                  <c:v>1.3141400000012272E-3</c:v>
                </c:pt>
                <c:pt idx="65708">
                  <c:v>1.3141600000012273E-3</c:v>
                </c:pt>
                <c:pt idx="65709">
                  <c:v>1.3141800000012274E-3</c:v>
                </c:pt>
                <c:pt idx="65710">
                  <c:v>1.3142000000012275E-3</c:v>
                </c:pt>
                <c:pt idx="65711">
                  <c:v>1.3142200000012276E-3</c:v>
                </c:pt>
                <c:pt idx="65712">
                  <c:v>1.3142400000012277E-3</c:v>
                </c:pt>
                <c:pt idx="65713">
                  <c:v>1.3142600000012278E-3</c:v>
                </c:pt>
                <c:pt idx="65714">
                  <c:v>1.3142800000012279E-3</c:v>
                </c:pt>
                <c:pt idx="65715">
                  <c:v>1.314300000001228E-3</c:v>
                </c:pt>
                <c:pt idx="65716">
                  <c:v>1.3143200000012281E-3</c:v>
                </c:pt>
                <c:pt idx="65717">
                  <c:v>1.3143400000012282E-3</c:v>
                </c:pt>
                <c:pt idx="65718">
                  <c:v>1.3143600000012283E-3</c:v>
                </c:pt>
                <c:pt idx="65719">
                  <c:v>1.3143800000012284E-3</c:v>
                </c:pt>
                <c:pt idx="65720">
                  <c:v>1.3144000000012285E-3</c:v>
                </c:pt>
                <c:pt idx="65721">
                  <c:v>1.3144200000012286E-3</c:v>
                </c:pt>
                <c:pt idx="65722">
                  <c:v>1.3144400000012287E-3</c:v>
                </c:pt>
                <c:pt idx="65723">
                  <c:v>1.3144600000012288E-3</c:v>
                </c:pt>
                <c:pt idx="65724">
                  <c:v>1.3144800000012289E-3</c:v>
                </c:pt>
                <c:pt idx="65725">
                  <c:v>1.314500000001229E-3</c:v>
                </c:pt>
                <c:pt idx="65726">
                  <c:v>1.3145200000012291E-3</c:v>
                </c:pt>
                <c:pt idx="65727">
                  <c:v>1.3145400000012292E-3</c:v>
                </c:pt>
                <c:pt idx="65728">
                  <c:v>1.3145600000012293E-3</c:v>
                </c:pt>
                <c:pt idx="65729">
                  <c:v>1.3145800000012294E-3</c:v>
                </c:pt>
                <c:pt idx="65730">
                  <c:v>1.3146000000012295E-3</c:v>
                </c:pt>
                <c:pt idx="65731">
                  <c:v>1.3146200000012296E-3</c:v>
                </c:pt>
                <c:pt idx="65732">
                  <c:v>1.3146400000012297E-3</c:v>
                </c:pt>
                <c:pt idx="65733">
                  <c:v>1.3146600000012297E-3</c:v>
                </c:pt>
                <c:pt idx="65734">
                  <c:v>1.3146800000012298E-3</c:v>
                </c:pt>
                <c:pt idx="65735">
                  <c:v>1.3147000000012299E-3</c:v>
                </c:pt>
                <c:pt idx="65736">
                  <c:v>1.31472000000123E-3</c:v>
                </c:pt>
                <c:pt idx="65737">
                  <c:v>1.3147400000012301E-3</c:v>
                </c:pt>
                <c:pt idx="65738">
                  <c:v>1.3147600000012302E-3</c:v>
                </c:pt>
                <c:pt idx="65739">
                  <c:v>1.3147800000012303E-3</c:v>
                </c:pt>
                <c:pt idx="65740">
                  <c:v>1.3148000000012304E-3</c:v>
                </c:pt>
                <c:pt idx="65741">
                  <c:v>1.3148200000012305E-3</c:v>
                </c:pt>
                <c:pt idx="65742">
                  <c:v>1.3148400000012306E-3</c:v>
                </c:pt>
                <c:pt idx="65743">
                  <c:v>1.3148600000012307E-3</c:v>
                </c:pt>
                <c:pt idx="65744">
                  <c:v>1.3148800000012308E-3</c:v>
                </c:pt>
                <c:pt idx="65745">
                  <c:v>1.3149000000012309E-3</c:v>
                </c:pt>
                <c:pt idx="65746">
                  <c:v>1.314920000001231E-3</c:v>
                </c:pt>
                <c:pt idx="65747">
                  <c:v>1.3149400000012311E-3</c:v>
                </c:pt>
                <c:pt idx="65748">
                  <c:v>1.3149600000012312E-3</c:v>
                </c:pt>
                <c:pt idx="65749">
                  <c:v>1.3149800000012313E-3</c:v>
                </c:pt>
                <c:pt idx="65750">
                  <c:v>1.3150000000012314E-3</c:v>
                </c:pt>
                <c:pt idx="65751">
                  <c:v>1.3150200000012315E-3</c:v>
                </c:pt>
                <c:pt idx="65752">
                  <c:v>1.3150400000012316E-3</c:v>
                </c:pt>
                <c:pt idx="65753">
                  <c:v>1.3150600000012317E-3</c:v>
                </c:pt>
                <c:pt idx="65754">
                  <c:v>1.3150800000012318E-3</c:v>
                </c:pt>
                <c:pt idx="65755">
                  <c:v>1.3151000000012319E-3</c:v>
                </c:pt>
                <c:pt idx="65756">
                  <c:v>1.315120000001232E-3</c:v>
                </c:pt>
                <c:pt idx="65757">
                  <c:v>1.3151400000012321E-3</c:v>
                </c:pt>
                <c:pt idx="65758">
                  <c:v>1.3151600000012322E-3</c:v>
                </c:pt>
                <c:pt idx="65759">
                  <c:v>1.3151800000012323E-3</c:v>
                </c:pt>
                <c:pt idx="65760">
                  <c:v>1.3152000000012324E-3</c:v>
                </c:pt>
                <c:pt idx="65761">
                  <c:v>1.3152200000012325E-3</c:v>
                </c:pt>
                <c:pt idx="65762">
                  <c:v>1.3152400000012326E-3</c:v>
                </c:pt>
                <c:pt idx="65763">
                  <c:v>1.3152600000012327E-3</c:v>
                </c:pt>
                <c:pt idx="65764">
                  <c:v>1.3152800000012328E-3</c:v>
                </c:pt>
                <c:pt idx="65765">
                  <c:v>1.3153000000012329E-3</c:v>
                </c:pt>
                <c:pt idx="65766">
                  <c:v>1.315320000001233E-3</c:v>
                </c:pt>
                <c:pt idx="65767">
                  <c:v>1.3153400000012331E-3</c:v>
                </c:pt>
                <c:pt idx="65768">
                  <c:v>1.3153600000012332E-3</c:v>
                </c:pt>
                <c:pt idx="65769">
                  <c:v>1.3153800000012333E-3</c:v>
                </c:pt>
                <c:pt idx="65770">
                  <c:v>1.3154000000012334E-3</c:v>
                </c:pt>
                <c:pt idx="65771">
                  <c:v>1.3154200000012335E-3</c:v>
                </c:pt>
                <c:pt idx="65772">
                  <c:v>1.3154400000012336E-3</c:v>
                </c:pt>
                <c:pt idx="65773">
                  <c:v>1.3154600000012337E-3</c:v>
                </c:pt>
                <c:pt idx="65774">
                  <c:v>1.3154800000012338E-3</c:v>
                </c:pt>
                <c:pt idx="65775">
                  <c:v>1.3155000000012339E-3</c:v>
                </c:pt>
                <c:pt idx="65776">
                  <c:v>1.315520000001234E-3</c:v>
                </c:pt>
                <c:pt idx="65777">
                  <c:v>1.3155400000012341E-3</c:v>
                </c:pt>
                <c:pt idx="65778">
                  <c:v>1.3155600000012342E-3</c:v>
                </c:pt>
                <c:pt idx="65779">
                  <c:v>1.3155800000012343E-3</c:v>
                </c:pt>
                <c:pt idx="65780">
                  <c:v>1.3156000000012344E-3</c:v>
                </c:pt>
                <c:pt idx="65781">
                  <c:v>1.3156200000012345E-3</c:v>
                </c:pt>
                <c:pt idx="65782">
                  <c:v>1.3156400000012346E-3</c:v>
                </c:pt>
                <c:pt idx="65783">
                  <c:v>1.3156600000012347E-3</c:v>
                </c:pt>
                <c:pt idx="65784">
                  <c:v>1.3156800000012348E-3</c:v>
                </c:pt>
                <c:pt idx="65785">
                  <c:v>1.3157000000012348E-3</c:v>
                </c:pt>
                <c:pt idx="65786">
                  <c:v>1.3157200000012349E-3</c:v>
                </c:pt>
                <c:pt idx="65787">
                  <c:v>1.315740000001235E-3</c:v>
                </c:pt>
                <c:pt idx="65788">
                  <c:v>1.3157600000012351E-3</c:v>
                </c:pt>
                <c:pt idx="65789">
                  <c:v>1.3157800000012352E-3</c:v>
                </c:pt>
                <c:pt idx="65790">
                  <c:v>1.3158000000012353E-3</c:v>
                </c:pt>
                <c:pt idx="65791">
                  <c:v>1.3158200000012354E-3</c:v>
                </c:pt>
                <c:pt idx="65792">
                  <c:v>1.3158400000012355E-3</c:v>
                </c:pt>
                <c:pt idx="65793">
                  <c:v>1.3158600000012356E-3</c:v>
                </c:pt>
                <c:pt idx="65794">
                  <c:v>1.3158800000012357E-3</c:v>
                </c:pt>
                <c:pt idx="65795">
                  <c:v>1.3159000000012358E-3</c:v>
                </c:pt>
                <c:pt idx="65796">
                  <c:v>1.3159200000012359E-3</c:v>
                </c:pt>
                <c:pt idx="65797">
                  <c:v>1.315940000001236E-3</c:v>
                </c:pt>
                <c:pt idx="65798">
                  <c:v>1.3159600000012361E-3</c:v>
                </c:pt>
                <c:pt idx="65799">
                  <c:v>1.3159800000012362E-3</c:v>
                </c:pt>
                <c:pt idx="65800">
                  <c:v>1.3160000000012363E-3</c:v>
                </c:pt>
                <c:pt idx="65801">
                  <c:v>1.3160200000012364E-3</c:v>
                </c:pt>
                <c:pt idx="65802">
                  <c:v>1.3160400000012365E-3</c:v>
                </c:pt>
                <c:pt idx="65803">
                  <c:v>1.3160600000012366E-3</c:v>
                </c:pt>
                <c:pt idx="65804">
                  <c:v>1.3160800000012367E-3</c:v>
                </c:pt>
                <c:pt idx="65805">
                  <c:v>1.3161000000012368E-3</c:v>
                </c:pt>
                <c:pt idx="65806">
                  <c:v>1.3161200000012369E-3</c:v>
                </c:pt>
                <c:pt idx="65807">
                  <c:v>1.316140000001237E-3</c:v>
                </c:pt>
                <c:pt idx="65808">
                  <c:v>1.3161600000012371E-3</c:v>
                </c:pt>
                <c:pt idx="65809">
                  <c:v>1.3161800000012372E-3</c:v>
                </c:pt>
                <c:pt idx="65810">
                  <c:v>1.3162000000012373E-3</c:v>
                </c:pt>
                <c:pt idx="65811">
                  <c:v>1.3162200000012374E-3</c:v>
                </c:pt>
                <c:pt idx="65812">
                  <c:v>1.3162400000012375E-3</c:v>
                </c:pt>
                <c:pt idx="65813">
                  <c:v>1.3162600000012376E-3</c:v>
                </c:pt>
                <c:pt idx="65814">
                  <c:v>1.3162800000012377E-3</c:v>
                </c:pt>
                <c:pt idx="65815">
                  <c:v>1.3163000000012378E-3</c:v>
                </c:pt>
                <c:pt idx="65816">
                  <c:v>1.3163200000012379E-3</c:v>
                </c:pt>
                <c:pt idx="65817">
                  <c:v>1.316340000001238E-3</c:v>
                </c:pt>
                <c:pt idx="65818">
                  <c:v>1.3163600000012381E-3</c:v>
                </c:pt>
                <c:pt idx="65819">
                  <c:v>1.3163800000012382E-3</c:v>
                </c:pt>
                <c:pt idx="65820">
                  <c:v>1.3164000000012383E-3</c:v>
                </c:pt>
                <c:pt idx="65821">
                  <c:v>1.3164200000012384E-3</c:v>
                </c:pt>
                <c:pt idx="65822">
                  <c:v>1.3164400000012385E-3</c:v>
                </c:pt>
                <c:pt idx="65823">
                  <c:v>1.3164600000012386E-3</c:v>
                </c:pt>
                <c:pt idx="65824">
                  <c:v>1.3164800000012387E-3</c:v>
                </c:pt>
                <c:pt idx="65825">
                  <c:v>1.3165000000012388E-3</c:v>
                </c:pt>
                <c:pt idx="65826">
                  <c:v>1.3165200000012389E-3</c:v>
                </c:pt>
                <c:pt idx="65827">
                  <c:v>1.316540000001239E-3</c:v>
                </c:pt>
                <c:pt idx="65828">
                  <c:v>1.3165600000012391E-3</c:v>
                </c:pt>
                <c:pt idx="65829">
                  <c:v>1.3165800000012392E-3</c:v>
                </c:pt>
                <c:pt idx="65830">
                  <c:v>1.3166000000012393E-3</c:v>
                </c:pt>
                <c:pt idx="65831">
                  <c:v>1.3166200000012394E-3</c:v>
                </c:pt>
                <c:pt idx="65832">
                  <c:v>1.3166400000012395E-3</c:v>
                </c:pt>
                <c:pt idx="65833">
                  <c:v>1.3166600000012396E-3</c:v>
                </c:pt>
                <c:pt idx="65834">
                  <c:v>1.3166800000012397E-3</c:v>
                </c:pt>
                <c:pt idx="65835">
                  <c:v>1.3167000000012398E-3</c:v>
                </c:pt>
                <c:pt idx="65836">
                  <c:v>1.3167200000012399E-3</c:v>
                </c:pt>
                <c:pt idx="65837">
                  <c:v>1.3167400000012399E-3</c:v>
                </c:pt>
                <c:pt idx="65838">
                  <c:v>1.31676000000124E-3</c:v>
                </c:pt>
                <c:pt idx="65839">
                  <c:v>1.3167800000012401E-3</c:v>
                </c:pt>
                <c:pt idx="65840">
                  <c:v>1.3168000000012402E-3</c:v>
                </c:pt>
                <c:pt idx="65841">
                  <c:v>1.3168200000012403E-3</c:v>
                </c:pt>
                <c:pt idx="65842">
                  <c:v>1.3168400000012404E-3</c:v>
                </c:pt>
                <c:pt idx="65843">
                  <c:v>1.3168600000012405E-3</c:v>
                </c:pt>
                <c:pt idx="65844">
                  <c:v>1.3168800000012406E-3</c:v>
                </c:pt>
                <c:pt idx="65845">
                  <c:v>1.3169000000012407E-3</c:v>
                </c:pt>
                <c:pt idx="65846">
                  <c:v>1.3169200000012408E-3</c:v>
                </c:pt>
                <c:pt idx="65847">
                  <c:v>1.3169400000012409E-3</c:v>
                </c:pt>
                <c:pt idx="65848">
                  <c:v>1.316960000001241E-3</c:v>
                </c:pt>
                <c:pt idx="65849">
                  <c:v>1.3169800000012411E-3</c:v>
                </c:pt>
                <c:pt idx="65850">
                  <c:v>1.3170000000012412E-3</c:v>
                </c:pt>
                <c:pt idx="65851">
                  <c:v>1.3170200000012413E-3</c:v>
                </c:pt>
                <c:pt idx="65852">
                  <c:v>1.3170400000012414E-3</c:v>
                </c:pt>
                <c:pt idx="65853">
                  <c:v>1.3170600000012415E-3</c:v>
                </c:pt>
                <c:pt idx="65854">
                  <c:v>1.3170800000012416E-3</c:v>
                </c:pt>
                <c:pt idx="65855">
                  <c:v>1.3171000000012417E-3</c:v>
                </c:pt>
                <c:pt idx="65856">
                  <c:v>1.3171200000012418E-3</c:v>
                </c:pt>
                <c:pt idx="65857">
                  <c:v>1.3171400000012419E-3</c:v>
                </c:pt>
                <c:pt idx="65858">
                  <c:v>1.317160000001242E-3</c:v>
                </c:pt>
                <c:pt idx="65859">
                  <c:v>1.3171800000012421E-3</c:v>
                </c:pt>
                <c:pt idx="65860">
                  <c:v>1.3172000000012422E-3</c:v>
                </c:pt>
                <c:pt idx="65861">
                  <c:v>1.3172200000012423E-3</c:v>
                </c:pt>
                <c:pt idx="65862">
                  <c:v>1.3172400000012424E-3</c:v>
                </c:pt>
                <c:pt idx="65863">
                  <c:v>1.3172600000012425E-3</c:v>
                </c:pt>
                <c:pt idx="65864">
                  <c:v>1.3172800000012426E-3</c:v>
                </c:pt>
                <c:pt idx="65865">
                  <c:v>1.3173000000012427E-3</c:v>
                </c:pt>
                <c:pt idx="65866">
                  <c:v>1.3173200000012428E-3</c:v>
                </c:pt>
                <c:pt idx="65867">
                  <c:v>1.3173400000012429E-3</c:v>
                </c:pt>
                <c:pt idx="65868">
                  <c:v>1.317360000001243E-3</c:v>
                </c:pt>
                <c:pt idx="65869">
                  <c:v>1.3173800000012431E-3</c:v>
                </c:pt>
                <c:pt idx="65870">
                  <c:v>1.3174000000012432E-3</c:v>
                </c:pt>
                <c:pt idx="65871">
                  <c:v>1.3174200000012433E-3</c:v>
                </c:pt>
                <c:pt idx="65872">
                  <c:v>1.3174400000012434E-3</c:v>
                </c:pt>
                <c:pt idx="65873">
                  <c:v>1.3174600000012435E-3</c:v>
                </c:pt>
                <c:pt idx="65874">
                  <c:v>1.3174800000012436E-3</c:v>
                </c:pt>
                <c:pt idx="65875">
                  <c:v>1.3175000000012437E-3</c:v>
                </c:pt>
                <c:pt idx="65876">
                  <c:v>1.3175200000012438E-3</c:v>
                </c:pt>
                <c:pt idx="65877">
                  <c:v>1.3175400000012439E-3</c:v>
                </c:pt>
                <c:pt idx="65878">
                  <c:v>1.317560000001244E-3</c:v>
                </c:pt>
                <c:pt idx="65879">
                  <c:v>1.3175800000012441E-3</c:v>
                </c:pt>
                <c:pt idx="65880">
                  <c:v>1.3176000000012442E-3</c:v>
                </c:pt>
                <c:pt idx="65881">
                  <c:v>1.3176200000012443E-3</c:v>
                </c:pt>
                <c:pt idx="65882">
                  <c:v>1.3176400000012444E-3</c:v>
                </c:pt>
                <c:pt idx="65883">
                  <c:v>1.3176600000012445E-3</c:v>
                </c:pt>
                <c:pt idx="65884">
                  <c:v>1.3176800000012446E-3</c:v>
                </c:pt>
                <c:pt idx="65885">
                  <c:v>1.3177000000012447E-3</c:v>
                </c:pt>
                <c:pt idx="65886">
                  <c:v>1.3177200000012448E-3</c:v>
                </c:pt>
                <c:pt idx="65887">
                  <c:v>1.3177400000012449E-3</c:v>
                </c:pt>
                <c:pt idx="65888">
                  <c:v>1.3177600000012449E-3</c:v>
                </c:pt>
                <c:pt idx="65889">
                  <c:v>1.317780000001245E-3</c:v>
                </c:pt>
                <c:pt idx="65890">
                  <c:v>1.3178000000012451E-3</c:v>
                </c:pt>
                <c:pt idx="65891">
                  <c:v>1.3178200000012452E-3</c:v>
                </c:pt>
                <c:pt idx="65892">
                  <c:v>1.3178400000012453E-3</c:v>
                </c:pt>
                <c:pt idx="65893">
                  <c:v>1.3178600000012454E-3</c:v>
                </c:pt>
                <c:pt idx="65894">
                  <c:v>1.3178800000012455E-3</c:v>
                </c:pt>
                <c:pt idx="65895">
                  <c:v>1.3179000000012456E-3</c:v>
                </c:pt>
                <c:pt idx="65896">
                  <c:v>1.3179200000012457E-3</c:v>
                </c:pt>
                <c:pt idx="65897">
                  <c:v>1.3179400000012458E-3</c:v>
                </c:pt>
                <c:pt idx="65898">
                  <c:v>1.3179600000012459E-3</c:v>
                </c:pt>
                <c:pt idx="65899">
                  <c:v>1.317980000001246E-3</c:v>
                </c:pt>
                <c:pt idx="65900">
                  <c:v>1.3180000000012461E-3</c:v>
                </c:pt>
                <c:pt idx="65901">
                  <c:v>1.3180200000012462E-3</c:v>
                </c:pt>
                <c:pt idx="65902">
                  <c:v>1.3180400000012463E-3</c:v>
                </c:pt>
                <c:pt idx="65903">
                  <c:v>1.3180600000012464E-3</c:v>
                </c:pt>
                <c:pt idx="65904">
                  <c:v>1.3180800000012465E-3</c:v>
                </c:pt>
                <c:pt idx="65905">
                  <c:v>1.3181000000012466E-3</c:v>
                </c:pt>
                <c:pt idx="65906">
                  <c:v>1.3181200000012467E-3</c:v>
                </c:pt>
                <c:pt idx="65907">
                  <c:v>1.3181400000012468E-3</c:v>
                </c:pt>
                <c:pt idx="65908">
                  <c:v>1.3181600000012469E-3</c:v>
                </c:pt>
                <c:pt idx="65909">
                  <c:v>1.318180000001247E-3</c:v>
                </c:pt>
                <c:pt idx="65910">
                  <c:v>1.3182000000012471E-3</c:v>
                </c:pt>
                <c:pt idx="65911">
                  <c:v>1.3182200000012472E-3</c:v>
                </c:pt>
                <c:pt idx="65912">
                  <c:v>1.3182400000012473E-3</c:v>
                </c:pt>
                <c:pt idx="65913">
                  <c:v>1.3182600000012474E-3</c:v>
                </c:pt>
                <c:pt idx="65914">
                  <c:v>1.3182800000012475E-3</c:v>
                </c:pt>
                <c:pt idx="65915">
                  <c:v>1.3183000000012476E-3</c:v>
                </c:pt>
                <c:pt idx="65916">
                  <c:v>1.3183200000012477E-3</c:v>
                </c:pt>
                <c:pt idx="65917">
                  <c:v>1.3183400000012478E-3</c:v>
                </c:pt>
                <c:pt idx="65918">
                  <c:v>1.3183600000012479E-3</c:v>
                </c:pt>
                <c:pt idx="65919">
                  <c:v>1.318380000001248E-3</c:v>
                </c:pt>
                <c:pt idx="65920">
                  <c:v>1.3184000000012481E-3</c:v>
                </c:pt>
                <c:pt idx="65921">
                  <c:v>1.3184200000012482E-3</c:v>
                </c:pt>
                <c:pt idx="65922">
                  <c:v>1.3184400000012483E-3</c:v>
                </c:pt>
                <c:pt idx="65923">
                  <c:v>1.3184600000012484E-3</c:v>
                </c:pt>
                <c:pt idx="65924">
                  <c:v>1.3184800000012485E-3</c:v>
                </c:pt>
                <c:pt idx="65925">
                  <c:v>1.3185000000012486E-3</c:v>
                </c:pt>
                <c:pt idx="65926">
                  <c:v>1.3185200000012487E-3</c:v>
                </c:pt>
                <c:pt idx="65927">
                  <c:v>1.3185400000012488E-3</c:v>
                </c:pt>
                <c:pt idx="65928">
                  <c:v>1.3185600000012489E-3</c:v>
                </c:pt>
                <c:pt idx="65929">
                  <c:v>1.318580000001249E-3</c:v>
                </c:pt>
                <c:pt idx="65930">
                  <c:v>1.3186000000012491E-3</c:v>
                </c:pt>
                <c:pt idx="65931">
                  <c:v>1.3186200000012492E-3</c:v>
                </c:pt>
                <c:pt idx="65932">
                  <c:v>1.3186400000012493E-3</c:v>
                </c:pt>
                <c:pt idx="65933">
                  <c:v>1.3186600000012494E-3</c:v>
                </c:pt>
                <c:pt idx="65934">
                  <c:v>1.3186800000012495E-3</c:v>
                </c:pt>
                <c:pt idx="65935">
                  <c:v>1.3187000000012496E-3</c:v>
                </c:pt>
                <c:pt idx="65936">
                  <c:v>1.3187200000012497E-3</c:v>
                </c:pt>
                <c:pt idx="65937">
                  <c:v>1.3187400000012498E-3</c:v>
                </c:pt>
                <c:pt idx="65938">
                  <c:v>1.3187600000012499E-3</c:v>
                </c:pt>
                <c:pt idx="65939">
                  <c:v>1.31878000000125E-3</c:v>
                </c:pt>
                <c:pt idx="65940">
                  <c:v>1.31880000000125E-3</c:v>
                </c:pt>
                <c:pt idx="65941">
                  <c:v>1.3188200000012501E-3</c:v>
                </c:pt>
                <c:pt idx="65942">
                  <c:v>1.3188400000012502E-3</c:v>
                </c:pt>
                <c:pt idx="65943">
                  <c:v>1.3188600000012503E-3</c:v>
                </c:pt>
                <c:pt idx="65944">
                  <c:v>1.3188800000012504E-3</c:v>
                </c:pt>
                <c:pt idx="65945">
                  <c:v>1.3189000000012505E-3</c:v>
                </c:pt>
                <c:pt idx="65946">
                  <c:v>1.3189200000012506E-3</c:v>
                </c:pt>
                <c:pt idx="65947">
                  <c:v>1.3189400000012507E-3</c:v>
                </c:pt>
                <c:pt idx="65948">
                  <c:v>1.3189600000012508E-3</c:v>
                </c:pt>
                <c:pt idx="65949">
                  <c:v>1.3189800000012509E-3</c:v>
                </c:pt>
                <c:pt idx="65950">
                  <c:v>1.319000000001251E-3</c:v>
                </c:pt>
                <c:pt idx="65951">
                  <c:v>1.3190200000012511E-3</c:v>
                </c:pt>
                <c:pt idx="65952">
                  <c:v>1.3190400000012512E-3</c:v>
                </c:pt>
                <c:pt idx="65953">
                  <c:v>1.3190600000012513E-3</c:v>
                </c:pt>
                <c:pt idx="65954">
                  <c:v>1.3190800000012514E-3</c:v>
                </c:pt>
                <c:pt idx="65955">
                  <c:v>1.3191000000012515E-3</c:v>
                </c:pt>
                <c:pt idx="65956">
                  <c:v>1.3191200000012516E-3</c:v>
                </c:pt>
                <c:pt idx="65957">
                  <c:v>1.3191400000012517E-3</c:v>
                </c:pt>
                <c:pt idx="65958">
                  <c:v>1.3191600000012518E-3</c:v>
                </c:pt>
                <c:pt idx="65959">
                  <c:v>1.3191800000012519E-3</c:v>
                </c:pt>
                <c:pt idx="65960">
                  <c:v>1.319200000001252E-3</c:v>
                </c:pt>
                <c:pt idx="65961">
                  <c:v>1.3192200000012521E-3</c:v>
                </c:pt>
                <c:pt idx="65962">
                  <c:v>1.3192400000012522E-3</c:v>
                </c:pt>
                <c:pt idx="65963">
                  <c:v>1.3192600000012523E-3</c:v>
                </c:pt>
                <c:pt idx="65964">
                  <c:v>1.3192800000012524E-3</c:v>
                </c:pt>
                <c:pt idx="65965">
                  <c:v>1.3193000000012525E-3</c:v>
                </c:pt>
                <c:pt idx="65966">
                  <c:v>1.3193200000012526E-3</c:v>
                </c:pt>
                <c:pt idx="65967">
                  <c:v>1.3193400000012527E-3</c:v>
                </c:pt>
                <c:pt idx="65968">
                  <c:v>1.3193600000012528E-3</c:v>
                </c:pt>
                <c:pt idx="65969">
                  <c:v>1.3193800000012529E-3</c:v>
                </c:pt>
                <c:pt idx="65970">
                  <c:v>1.319400000001253E-3</c:v>
                </c:pt>
                <c:pt idx="65971">
                  <c:v>1.3194200000012531E-3</c:v>
                </c:pt>
                <c:pt idx="65972">
                  <c:v>1.3194400000012532E-3</c:v>
                </c:pt>
                <c:pt idx="65973">
                  <c:v>1.3194600000012533E-3</c:v>
                </c:pt>
                <c:pt idx="65974">
                  <c:v>1.3194800000012534E-3</c:v>
                </c:pt>
                <c:pt idx="65975">
                  <c:v>1.3195000000012535E-3</c:v>
                </c:pt>
                <c:pt idx="65976">
                  <c:v>1.3195200000012536E-3</c:v>
                </c:pt>
                <c:pt idx="65977">
                  <c:v>1.3195400000012537E-3</c:v>
                </c:pt>
                <c:pt idx="65978">
                  <c:v>1.3195600000012538E-3</c:v>
                </c:pt>
                <c:pt idx="65979">
                  <c:v>1.3195800000012539E-3</c:v>
                </c:pt>
                <c:pt idx="65980">
                  <c:v>1.319600000001254E-3</c:v>
                </c:pt>
                <c:pt idx="65981">
                  <c:v>1.3196200000012541E-3</c:v>
                </c:pt>
                <c:pt idx="65982">
                  <c:v>1.3196400000012542E-3</c:v>
                </c:pt>
                <c:pt idx="65983">
                  <c:v>1.3196600000012543E-3</c:v>
                </c:pt>
                <c:pt idx="65984">
                  <c:v>1.3196800000012544E-3</c:v>
                </c:pt>
                <c:pt idx="65985">
                  <c:v>1.3197000000012545E-3</c:v>
                </c:pt>
                <c:pt idx="65986">
                  <c:v>1.3197200000012546E-3</c:v>
                </c:pt>
                <c:pt idx="65987">
                  <c:v>1.3197400000012547E-3</c:v>
                </c:pt>
                <c:pt idx="65988">
                  <c:v>1.3197600000012548E-3</c:v>
                </c:pt>
                <c:pt idx="65989">
                  <c:v>1.3197800000012549E-3</c:v>
                </c:pt>
                <c:pt idx="65990">
                  <c:v>1.319800000001255E-3</c:v>
                </c:pt>
                <c:pt idx="65991">
                  <c:v>1.3198200000012551E-3</c:v>
                </c:pt>
                <c:pt idx="65992">
                  <c:v>1.3198400000012551E-3</c:v>
                </c:pt>
                <c:pt idx="65993">
                  <c:v>1.3198600000012552E-3</c:v>
                </c:pt>
                <c:pt idx="65994">
                  <c:v>1.3198800000012553E-3</c:v>
                </c:pt>
                <c:pt idx="65995">
                  <c:v>1.3199000000012554E-3</c:v>
                </c:pt>
                <c:pt idx="65996">
                  <c:v>1.3199200000012555E-3</c:v>
                </c:pt>
                <c:pt idx="65997">
                  <c:v>1.3199400000012556E-3</c:v>
                </c:pt>
                <c:pt idx="65998">
                  <c:v>1.3199600000012557E-3</c:v>
                </c:pt>
                <c:pt idx="65999">
                  <c:v>1.3199800000012558E-3</c:v>
                </c:pt>
                <c:pt idx="66000">
                  <c:v>1.3200000000012559E-3</c:v>
                </c:pt>
                <c:pt idx="66001">
                  <c:v>1.320020000001256E-3</c:v>
                </c:pt>
                <c:pt idx="66002">
                  <c:v>1.3200400000012561E-3</c:v>
                </c:pt>
                <c:pt idx="66003">
                  <c:v>1.3200600000012562E-3</c:v>
                </c:pt>
                <c:pt idx="66004">
                  <c:v>1.3200800000012563E-3</c:v>
                </c:pt>
                <c:pt idx="66005">
                  <c:v>1.3201000000012564E-3</c:v>
                </c:pt>
                <c:pt idx="66006">
                  <c:v>1.3201200000012565E-3</c:v>
                </c:pt>
                <c:pt idx="66007">
                  <c:v>1.3201400000012566E-3</c:v>
                </c:pt>
                <c:pt idx="66008">
                  <c:v>1.3201600000012567E-3</c:v>
                </c:pt>
                <c:pt idx="66009">
                  <c:v>1.3201800000012568E-3</c:v>
                </c:pt>
                <c:pt idx="66010">
                  <c:v>1.3202000000012569E-3</c:v>
                </c:pt>
                <c:pt idx="66011">
                  <c:v>1.320220000001257E-3</c:v>
                </c:pt>
                <c:pt idx="66012">
                  <c:v>1.3202400000012571E-3</c:v>
                </c:pt>
                <c:pt idx="66013">
                  <c:v>1.3202600000012572E-3</c:v>
                </c:pt>
                <c:pt idx="66014">
                  <c:v>1.3202800000012573E-3</c:v>
                </c:pt>
                <c:pt idx="66015">
                  <c:v>1.3203000000012574E-3</c:v>
                </c:pt>
                <c:pt idx="66016">
                  <c:v>1.3203200000012575E-3</c:v>
                </c:pt>
                <c:pt idx="66017">
                  <c:v>1.3203400000012576E-3</c:v>
                </c:pt>
                <c:pt idx="66018">
                  <c:v>1.3203600000012577E-3</c:v>
                </c:pt>
                <c:pt idx="66019">
                  <c:v>1.3203800000012578E-3</c:v>
                </c:pt>
                <c:pt idx="66020">
                  <c:v>1.3204000000012579E-3</c:v>
                </c:pt>
                <c:pt idx="66021">
                  <c:v>1.320420000001258E-3</c:v>
                </c:pt>
                <c:pt idx="66022">
                  <c:v>1.3204400000012581E-3</c:v>
                </c:pt>
                <c:pt idx="66023">
                  <c:v>1.3204600000012582E-3</c:v>
                </c:pt>
                <c:pt idx="66024">
                  <c:v>1.3204800000012583E-3</c:v>
                </c:pt>
                <c:pt idx="66025">
                  <c:v>1.3205000000012584E-3</c:v>
                </c:pt>
                <c:pt idx="66026">
                  <c:v>1.3205200000012585E-3</c:v>
                </c:pt>
                <c:pt idx="66027">
                  <c:v>1.3205400000012586E-3</c:v>
                </c:pt>
                <c:pt idx="66028">
                  <c:v>1.3205600000012587E-3</c:v>
                </c:pt>
                <c:pt idx="66029">
                  <c:v>1.3205800000012588E-3</c:v>
                </c:pt>
                <c:pt idx="66030">
                  <c:v>1.3206000000012589E-3</c:v>
                </c:pt>
                <c:pt idx="66031">
                  <c:v>1.320620000001259E-3</c:v>
                </c:pt>
                <c:pt idx="66032">
                  <c:v>1.3206400000012591E-3</c:v>
                </c:pt>
                <c:pt idx="66033">
                  <c:v>1.3206600000012592E-3</c:v>
                </c:pt>
                <c:pt idx="66034">
                  <c:v>1.3206800000012593E-3</c:v>
                </c:pt>
                <c:pt idx="66035">
                  <c:v>1.3207000000012594E-3</c:v>
                </c:pt>
                <c:pt idx="66036">
                  <c:v>1.3207200000012595E-3</c:v>
                </c:pt>
                <c:pt idx="66037">
                  <c:v>1.3207400000012596E-3</c:v>
                </c:pt>
                <c:pt idx="66038">
                  <c:v>1.3207600000012597E-3</c:v>
                </c:pt>
                <c:pt idx="66039">
                  <c:v>1.3207800000012598E-3</c:v>
                </c:pt>
                <c:pt idx="66040">
                  <c:v>1.3208000000012599E-3</c:v>
                </c:pt>
                <c:pt idx="66041">
                  <c:v>1.32082000000126E-3</c:v>
                </c:pt>
                <c:pt idx="66042">
                  <c:v>1.3208400000012601E-3</c:v>
                </c:pt>
                <c:pt idx="66043">
                  <c:v>1.3208600000012601E-3</c:v>
                </c:pt>
                <c:pt idx="66044">
                  <c:v>1.3208800000012602E-3</c:v>
                </c:pt>
                <c:pt idx="66045">
                  <c:v>1.3209000000012603E-3</c:v>
                </c:pt>
                <c:pt idx="66046">
                  <c:v>1.3209200000012604E-3</c:v>
                </c:pt>
                <c:pt idx="66047">
                  <c:v>1.3209400000012605E-3</c:v>
                </c:pt>
                <c:pt idx="66048">
                  <c:v>1.3209600000012606E-3</c:v>
                </c:pt>
                <c:pt idx="66049">
                  <c:v>1.3209800000012607E-3</c:v>
                </c:pt>
                <c:pt idx="66050">
                  <c:v>1.3210000000012608E-3</c:v>
                </c:pt>
                <c:pt idx="66051">
                  <c:v>1.3210200000012609E-3</c:v>
                </c:pt>
                <c:pt idx="66052">
                  <c:v>1.321040000001261E-3</c:v>
                </c:pt>
                <c:pt idx="66053">
                  <c:v>1.3210600000012611E-3</c:v>
                </c:pt>
                <c:pt idx="66054">
                  <c:v>1.3210800000012612E-3</c:v>
                </c:pt>
                <c:pt idx="66055">
                  <c:v>1.3211000000012613E-3</c:v>
                </c:pt>
                <c:pt idx="66056">
                  <c:v>1.3211200000012614E-3</c:v>
                </c:pt>
                <c:pt idx="66057">
                  <c:v>1.3211400000012615E-3</c:v>
                </c:pt>
                <c:pt idx="66058">
                  <c:v>1.3211600000012616E-3</c:v>
                </c:pt>
                <c:pt idx="66059">
                  <c:v>1.3211800000012617E-3</c:v>
                </c:pt>
                <c:pt idx="66060">
                  <c:v>1.3212000000012618E-3</c:v>
                </c:pt>
                <c:pt idx="66061">
                  <c:v>1.3212200000012619E-3</c:v>
                </c:pt>
                <c:pt idx="66062">
                  <c:v>1.321240000001262E-3</c:v>
                </c:pt>
                <c:pt idx="66063">
                  <c:v>1.3212600000012621E-3</c:v>
                </c:pt>
                <c:pt idx="66064">
                  <c:v>1.3212800000012622E-3</c:v>
                </c:pt>
                <c:pt idx="66065">
                  <c:v>1.3213000000012623E-3</c:v>
                </c:pt>
                <c:pt idx="66066">
                  <c:v>1.3213200000012624E-3</c:v>
                </c:pt>
                <c:pt idx="66067">
                  <c:v>1.3213400000012625E-3</c:v>
                </c:pt>
                <c:pt idx="66068">
                  <c:v>1.3213600000012626E-3</c:v>
                </c:pt>
                <c:pt idx="66069">
                  <c:v>1.3213800000012627E-3</c:v>
                </c:pt>
                <c:pt idx="66070">
                  <c:v>1.3214000000012628E-3</c:v>
                </c:pt>
                <c:pt idx="66071">
                  <c:v>1.3214200000012629E-3</c:v>
                </c:pt>
                <c:pt idx="66072">
                  <c:v>1.321440000001263E-3</c:v>
                </c:pt>
                <c:pt idx="66073">
                  <c:v>1.3214600000012631E-3</c:v>
                </c:pt>
                <c:pt idx="66074">
                  <c:v>1.3214800000012632E-3</c:v>
                </c:pt>
                <c:pt idx="66075">
                  <c:v>1.3215000000012633E-3</c:v>
                </c:pt>
                <c:pt idx="66076">
                  <c:v>1.3215200000012634E-3</c:v>
                </c:pt>
                <c:pt idx="66077">
                  <c:v>1.3215400000012635E-3</c:v>
                </c:pt>
                <c:pt idx="66078">
                  <c:v>1.3215600000012636E-3</c:v>
                </c:pt>
                <c:pt idx="66079">
                  <c:v>1.3215800000012637E-3</c:v>
                </c:pt>
                <c:pt idx="66080">
                  <c:v>1.3216000000012638E-3</c:v>
                </c:pt>
                <c:pt idx="66081">
                  <c:v>1.3216200000012639E-3</c:v>
                </c:pt>
                <c:pt idx="66082">
                  <c:v>1.321640000001264E-3</c:v>
                </c:pt>
                <c:pt idx="66083">
                  <c:v>1.3216600000012641E-3</c:v>
                </c:pt>
                <c:pt idx="66084">
                  <c:v>1.3216800000012642E-3</c:v>
                </c:pt>
                <c:pt idx="66085">
                  <c:v>1.3217000000012643E-3</c:v>
                </c:pt>
                <c:pt idx="66086">
                  <c:v>1.3217200000012644E-3</c:v>
                </c:pt>
                <c:pt idx="66087">
                  <c:v>1.3217400000012645E-3</c:v>
                </c:pt>
                <c:pt idx="66088">
                  <c:v>1.3217600000012646E-3</c:v>
                </c:pt>
                <c:pt idx="66089">
                  <c:v>1.3217800000012647E-3</c:v>
                </c:pt>
                <c:pt idx="66090">
                  <c:v>1.3218000000012648E-3</c:v>
                </c:pt>
                <c:pt idx="66091">
                  <c:v>1.3218200000012649E-3</c:v>
                </c:pt>
                <c:pt idx="66092">
                  <c:v>1.321840000001265E-3</c:v>
                </c:pt>
                <c:pt idx="66093">
                  <c:v>1.3218600000012651E-3</c:v>
                </c:pt>
                <c:pt idx="66094">
                  <c:v>1.3218800000012652E-3</c:v>
                </c:pt>
                <c:pt idx="66095">
                  <c:v>1.3219000000012652E-3</c:v>
                </c:pt>
                <c:pt idx="66096">
                  <c:v>1.3219200000012653E-3</c:v>
                </c:pt>
                <c:pt idx="66097">
                  <c:v>1.3219400000012654E-3</c:v>
                </c:pt>
                <c:pt idx="66098">
                  <c:v>1.3219600000012655E-3</c:v>
                </c:pt>
                <c:pt idx="66099">
                  <c:v>1.3219800000012656E-3</c:v>
                </c:pt>
                <c:pt idx="66100">
                  <c:v>1.3220000000012657E-3</c:v>
                </c:pt>
                <c:pt idx="66101">
                  <c:v>1.3220200000012658E-3</c:v>
                </c:pt>
                <c:pt idx="66102">
                  <c:v>1.3220400000012659E-3</c:v>
                </c:pt>
                <c:pt idx="66103">
                  <c:v>1.322060000001266E-3</c:v>
                </c:pt>
                <c:pt idx="66104">
                  <c:v>1.3220800000012661E-3</c:v>
                </c:pt>
                <c:pt idx="66105">
                  <c:v>1.3221000000012662E-3</c:v>
                </c:pt>
                <c:pt idx="66106">
                  <c:v>1.3221200000012663E-3</c:v>
                </c:pt>
                <c:pt idx="66107">
                  <c:v>1.3221400000012664E-3</c:v>
                </c:pt>
                <c:pt idx="66108">
                  <c:v>1.3221600000012665E-3</c:v>
                </c:pt>
                <c:pt idx="66109">
                  <c:v>1.3221800000012666E-3</c:v>
                </c:pt>
                <c:pt idx="66110">
                  <c:v>1.3222000000012667E-3</c:v>
                </c:pt>
                <c:pt idx="66111">
                  <c:v>1.3222200000012668E-3</c:v>
                </c:pt>
                <c:pt idx="66112">
                  <c:v>1.3222400000012669E-3</c:v>
                </c:pt>
                <c:pt idx="66113">
                  <c:v>1.322260000001267E-3</c:v>
                </c:pt>
                <c:pt idx="66114">
                  <c:v>1.3222800000012671E-3</c:v>
                </c:pt>
                <c:pt idx="66115">
                  <c:v>1.3223000000012672E-3</c:v>
                </c:pt>
                <c:pt idx="66116">
                  <c:v>1.3223200000012673E-3</c:v>
                </c:pt>
                <c:pt idx="66117">
                  <c:v>1.3223400000012674E-3</c:v>
                </c:pt>
                <c:pt idx="66118">
                  <c:v>1.3223600000012675E-3</c:v>
                </c:pt>
                <c:pt idx="66119">
                  <c:v>1.3223800000012676E-3</c:v>
                </c:pt>
                <c:pt idx="66120">
                  <c:v>1.3224000000012677E-3</c:v>
                </c:pt>
                <c:pt idx="66121">
                  <c:v>1.3224200000012678E-3</c:v>
                </c:pt>
                <c:pt idx="66122">
                  <c:v>1.3224400000012679E-3</c:v>
                </c:pt>
                <c:pt idx="66123">
                  <c:v>1.322460000001268E-3</c:v>
                </c:pt>
                <c:pt idx="66124">
                  <c:v>1.3224800000012681E-3</c:v>
                </c:pt>
                <c:pt idx="66125">
                  <c:v>1.3225000000012682E-3</c:v>
                </c:pt>
                <c:pt idx="66126">
                  <c:v>1.3225200000012683E-3</c:v>
                </c:pt>
                <c:pt idx="66127">
                  <c:v>1.3225400000012684E-3</c:v>
                </c:pt>
                <c:pt idx="66128">
                  <c:v>1.3225600000012685E-3</c:v>
                </c:pt>
                <c:pt idx="66129">
                  <c:v>1.3225800000012686E-3</c:v>
                </c:pt>
                <c:pt idx="66130">
                  <c:v>1.3226000000012687E-3</c:v>
                </c:pt>
                <c:pt idx="66131">
                  <c:v>1.3226200000012688E-3</c:v>
                </c:pt>
                <c:pt idx="66132">
                  <c:v>1.3226400000012689E-3</c:v>
                </c:pt>
                <c:pt idx="66133">
                  <c:v>1.322660000001269E-3</c:v>
                </c:pt>
                <c:pt idx="66134">
                  <c:v>1.3226800000012691E-3</c:v>
                </c:pt>
                <c:pt idx="66135">
                  <c:v>1.3227000000012692E-3</c:v>
                </c:pt>
                <c:pt idx="66136">
                  <c:v>1.3227200000012693E-3</c:v>
                </c:pt>
                <c:pt idx="66137">
                  <c:v>1.3227400000012694E-3</c:v>
                </c:pt>
                <c:pt idx="66138">
                  <c:v>1.3227600000012695E-3</c:v>
                </c:pt>
                <c:pt idx="66139">
                  <c:v>1.3227800000012696E-3</c:v>
                </c:pt>
                <c:pt idx="66140">
                  <c:v>1.3228000000012697E-3</c:v>
                </c:pt>
                <c:pt idx="66141">
                  <c:v>1.3228200000012698E-3</c:v>
                </c:pt>
                <c:pt idx="66142">
                  <c:v>1.3228400000012699E-3</c:v>
                </c:pt>
                <c:pt idx="66143">
                  <c:v>1.32286000000127E-3</c:v>
                </c:pt>
                <c:pt idx="66144">
                  <c:v>1.3228800000012701E-3</c:v>
                </c:pt>
                <c:pt idx="66145">
                  <c:v>1.3229000000012702E-3</c:v>
                </c:pt>
                <c:pt idx="66146">
                  <c:v>1.3229200000012702E-3</c:v>
                </c:pt>
                <c:pt idx="66147">
                  <c:v>1.3229400000012703E-3</c:v>
                </c:pt>
                <c:pt idx="66148">
                  <c:v>1.3229600000012704E-3</c:v>
                </c:pt>
                <c:pt idx="66149">
                  <c:v>1.3229800000012705E-3</c:v>
                </c:pt>
                <c:pt idx="66150">
                  <c:v>1.3230000000012706E-3</c:v>
                </c:pt>
                <c:pt idx="66151">
                  <c:v>1.3230200000012707E-3</c:v>
                </c:pt>
                <c:pt idx="66152">
                  <c:v>1.3230400000012708E-3</c:v>
                </c:pt>
                <c:pt idx="66153">
                  <c:v>1.3230600000012709E-3</c:v>
                </c:pt>
                <c:pt idx="66154">
                  <c:v>1.323080000001271E-3</c:v>
                </c:pt>
                <c:pt idx="66155">
                  <c:v>1.3231000000012711E-3</c:v>
                </c:pt>
                <c:pt idx="66156">
                  <c:v>1.3231200000012712E-3</c:v>
                </c:pt>
                <c:pt idx="66157">
                  <c:v>1.3231400000012713E-3</c:v>
                </c:pt>
                <c:pt idx="66158">
                  <c:v>1.3231600000012714E-3</c:v>
                </c:pt>
                <c:pt idx="66159">
                  <c:v>1.3231800000012715E-3</c:v>
                </c:pt>
                <c:pt idx="66160">
                  <c:v>1.3232000000012716E-3</c:v>
                </c:pt>
                <c:pt idx="66161">
                  <c:v>1.3232200000012717E-3</c:v>
                </c:pt>
                <c:pt idx="66162">
                  <c:v>1.3232400000012718E-3</c:v>
                </c:pt>
                <c:pt idx="66163">
                  <c:v>1.3232600000012719E-3</c:v>
                </c:pt>
                <c:pt idx="66164">
                  <c:v>1.323280000001272E-3</c:v>
                </c:pt>
                <c:pt idx="66165">
                  <c:v>1.3233000000012721E-3</c:v>
                </c:pt>
                <c:pt idx="66166">
                  <c:v>1.3233200000012722E-3</c:v>
                </c:pt>
                <c:pt idx="66167">
                  <c:v>1.3233400000012723E-3</c:v>
                </c:pt>
                <c:pt idx="66168">
                  <c:v>1.3233600000012724E-3</c:v>
                </c:pt>
                <c:pt idx="66169">
                  <c:v>1.3233800000012725E-3</c:v>
                </c:pt>
                <c:pt idx="66170">
                  <c:v>1.3234000000012726E-3</c:v>
                </c:pt>
                <c:pt idx="66171">
                  <c:v>1.3234200000012727E-3</c:v>
                </c:pt>
                <c:pt idx="66172">
                  <c:v>1.3234400000012728E-3</c:v>
                </c:pt>
                <c:pt idx="66173">
                  <c:v>1.3234600000012729E-3</c:v>
                </c:pt>
                <c:pt idx="66174">
                  <c:v>1.323480000001273E-3</c:v>
                </c:pt>
                <c:pt idx="66175">
                  <c:v>1.3235000000012731E-3</c:v>
                </c:pt>
                <c:pt idx="66176">
                  <c:v>1.3235200000012732E-3</c:v>
                </c:pt>
                <c:pt idx="66177">
                  <c:v>1.3235400000012733E-3</c:v>
                </c:pt>
                <c:pt idx="66178">
                  <c:v>1.3235600000012734E-3</c:v>
                </c:pt>
                <c:pt idx="66179">
                  <c:v>1.3235800000012735E-3</c:v>
                </c:pt>
                <c:pt idx="66180">
                  <c:v>1.3236000000012736E-3</c:v>
                </c:pt>
                <c:pt idx="66181">
                  <c:v>1.3236200000012737E-3</c:v>
                </c:pt>
                <c:pt idx="66182">
                  <c:v>1.3236400000012738E-3</c:v>
                </c:pt>
                <c:pt idx="66183">
                  <c:v>1.3236600000012739E-3</c:v>
                </c:pt>
                <c:pt idx="66184">
                  <c:v>1.323680000001274E-3</c:v>
                </c:pt>
                <c:pt idx="66185">
                  <c:v>1.3237000000012741E-3</c:v>
                </c:pt>
                <c:pt idx="66186">
                  <c:v>1.3237200000012742E-3</c:v>
                </c:pt>
                <c:pt idx="66187">
                  <c:v>1.3237400000012743E-3</c:v>
                </c:pt>
                <c:pt idx="66188">
                  <c:v>1.3237600000012744E-3</c:v>
                </c:pt>
                <c:pt idx="66189">
                  <c:v>1.3237800000012745E-3</c:v>
                </c:pt>
                <c:pt idx="66190">
                  <c:v>1.3238000000012746E-3</c:v>
                </c:pt>
                <c:pt idx="66191">
                  <c:v>1.3238200000012747E-3</c:v>
                </c:pt>
                <c:pt idx="66192">
                  <c:v>1.3238400000012748E-3</c:v>
                </c:pt>
                <c:pt idx="66193">
                  <c:v>1.3238600000012749E-3</c:v>
                </c:pt>
                <c:pt idx="66194">
                  <c:v>1.323880000001275E-3</c:v>
                </c:pt>
                <c:pt idx="66195">
                  <c:v>1.3239000000012751E-3</c:v>
                </c:pt>
                <c:pt idx="66196">
                  <c:v>1.3239200000012752E-3</c:v>
                </c:pt>
                <c:pt idx="66197">
                  <c:v>1.3239400000012753E-3</c:v>
                </c:pt>
                <c:pt idx="66198">
                  <c:v>1.3239600000012753E-3</c:v>
                </c:pt>
                <c:pt idx="66199">
                  <c:v>1.3239800000012754E-3</c:v>
                </c:pt>
                <c:pt idx="66200">
                  <c:v>1.3240000000012755E-3</c:v>
                </c:pt>
                <c:pt idx="66201">
                  <c:v>1.3240200000012756E-3</c:v>
                </c:pt>
                <c:pt idx="66202">
                  <c:v>1.3240400000012757E-3</c:v>
                </c:pt>
                <c:pt idx="66203">
                  <c:v>1.3240600000012758E-3</c:v>
                </c:pt>
                <c:pt idx="66204">
                  <c:v>1.3240800000012759E-3</c:v>
                </c:pt>
                <c:pt idx="66205">
                  <c:v>1.324100000001276E-3</c:v>
                </c:pt>
                <c:pt idx="66206">
                  <c:v>1.3241200000012761E-3</c:v>
                </c:pt>
                <c:pt idx="66207">
                  <c:v>1.3241400000012762E-3</c:v>
                </c:pt>
                <c:pt idx="66208">
                  <c:v>1.3241600000012763E-3</c:v>
                </c:pt>
                <c:pt idx="66209">
                  <c:v>1.3241800000012764E-3</c:v>
                </c:pt>
                <c:pt idx="66210">
                  <c:v>1.3242000000012765E-3</c:v>
                </c:pt>
                <c:pt idx="66211">
                  <c:v>1.3242200000012766E-3</c:v>
                </c:pt>
                <c:pt idx="66212">
                  <c:v>1.3242400000012767E-3</c:v>
                </c:pt>
                <c:pt idx="66213">
                  <c:v>1.3242600000012768E-3</c:v>
                </c:pt>
                <c:pt idx="66214">
                  <c:v>1.3242800000012769E-3</c:v>
                </c:pt>
                <c:pt idx="66215">
                  <c:v>1.324300000001277E-3</c:v>
                </c:pt>
                <c:pt idx="66216">
                  <c:v>1.3243200000012771E-3</c:v>
                </c:pt>
                <c:pt idx="66217">
                  <c:v>1.3243400000012772E-3</c:v>
                </c:pt>
                <c:pt idx="66218">
                  <c:v>1.3243600000012773E-3</c:v>
                </c:pt>
                <c:pt idx="66219">
                  <c:v>1.3243800000012774E-3</c:v>
                </c:pt>
                <c:pt idx="66220">
                  <c:v>1.3244000000012775E-3</c:v>
                </c:pt>
                <c:pt idx="66221">
                  <c:v>1.3244200000012776E-3</c:v>
                </c:pt>
                <c:pt idx="66222">
                  <c:v>1.3244400000012777E-3</c:v>
                </c:pt>
                <c:pt idx="66223">
                  <c:v>1.3244600000012778E-3</c:v>
                </c:pt>
                <c:pt idx="66224">
                  <c:v>1.3244800000012779E-3</c:v>
                </c:pt>
                <c:pt idx="66225">
                  <c:v>1.324500000001278E-3</c:v>
                </c:pt>
                <c:pt idx="66226">
                  <c:v>1.3245200000012781E-3</c:v>
                </c:pt>
                <c:pt idx="66227">
                  <c:v>1.3245400000012782E-3</c:v>
                </c:pt>
                <c:pt idx="66228">
                  <c:v>1.3245600000012783E-3</c:v>
                </c:pt>
                <c:pt idx="66229">
                  <c:v>1.3245800000012784E-3</c:v>
                </c:pt>
                <c:pt idx="66230">
                  <c:v>1.3246000000012785E-3</c:v>
                </c:pt>
                <c:pt idx="66231">
                  <c:v>1.3246200000012786E-3</c:v>
                </c:pt>
                <c:pt idx="66232">
                  <c:v>1.3246400000012787E-3</c:v>
                </c:pt>
                <c:pt idx="66233">
                  <c:v>1.3246600000012788E-3</c:v>
                </c:pt>
                <c:pt idx="66234">
                  <c:v>1.3246800000012789E-3</c:v>
                </c:pt>
                <c:pt idx="66235">
                  <c:v>1.324700000001279E-3</c:v>
                </c:pt>
                <c:pt idx="66236">
                  <c:v>1.3247200000012791E-3</c:v>
                </c:pt>
                <c:pt idx="66237">
                  <c:v>1.3247400000012792E-3</c:v>
                </c:pt>
                <c:pt idx="66238">
                  <c:v>1.3247600000012793E-3</c:v>
                </c:pt>
                <c:pt idx="66239">
                  <c:v>1.3247800000012794E-3</c:v>
                </c:pt>
                <c:pt idx="66240">
                  <c:v>1.3248000000012795E-3</c:v>
                </c:pt>
                <c:pt idx="66241">
                  <c:v>1.3248200000012796E-3</c:v>
                </c:pt>
                <c:pt idx="66242">
                  <c:v>1.3248400000012797E-3</c:v>
                </c:pt>
                <c:pt idx="66243">
                  <c:v>1.3248600000012798E-3</c:v>
                </c:pt>
                <c:pt idx="66244">
                  <c:v>1.3248800000012799E-3</c:v>
                </c:pt>
                <c:pt idx="66245">
                  <c:v>1.32490000000128E-3</c:v>
                </c:pt>
                <c:pt idx="66246">
                  <c:v>1.3249200000012801E-3</c:v>
                </c:pt>
                <c:pt idx="66247">
                  <c:v>1.3249400000012802E-3</c:v>
                </c:pt>
                <c:pt idx="66248">
                  <c:v>1.3249600000012803E-3</c:v>
                </c:pt>
                <c:pt idx="66249">
                  <c:v>1.3249800000012804E-3</c:v>
                </c:pt>
                <c:pt idx="66250">
                  <c:v>1.3250000000012804E-3</c:v>
                </c:pt>
                <c:pt idx="66251">
                  <c:v>1.3250200000012805E-3</c:v>
                </c:pt>
                <c:pt idx="66252">
                  <c:v>1.3250400000012806E-3</c:v>
                </c:pt>
                <c:pt idx="66253">
                  <c:v>1.3250600000012807E-3</c:v>
                </c:pt>
                <c:pt idx="66254">
                  <c:v>1.3250800000012808E-3</c:v>
                </c:pt>
                <c:pt idx="66255">
                  <c:v>1.3251000000012809E-3</c:v>
                </c:pt>
                <c:pt idx="66256">
                  <c:v>1.325120000001281E-3</c:v>
                </c:pt>
                <c:pt idx="66257">
                  <c:v>1.3251400000012811E-3</c:v>
                </c:pt>
                <c:pt idx="66258">
                  <c:v>1.3251600000012812E-3</c:v>
                </c:pt>
                <c:pt idx="66259">
                  <c:v>1.3251800000012813E-3</c:v>
                </c:pt>
                <c:pt idx="66260">
                  <c:v>1.3252000000012814E-3</c:v>
                </c:pt>
                <c:pt idx="66261">
                  <c:v>1.3252200000012815E-3</c:v>
                </c:pt>
                <c:pt idx="66262">
                  <c:v>1.3252400000012816E-3</c:v>
                </c:pt>
                <c:pt idx="66263">
                  <c:v>1.3252600000012817E-3</c:v>
                </c:pt>
                <c:pt idx="66264">
                  <c:v>1.3252800000012818E-3</c:v>
                </c:pt>
                <c:pt idx="66265">
                  <c:v>1.3253000000012819E-3</c:v>
                </c:pt>
                <c:pt idx="66266">
                  <c:v>1.325320000001282E-3</c:v>
                </c:pt>
                <c:pt idx="66267">
                  <c:v>1.3253400000012821E-3</c:v>
                </c:pt>
                <c:pt idx="66268">
                  <c:v>1.3253600000012822E-3</c:v>
                </c:pt>
                <c:pt idx="66269">
                  <c:v>1.3253800000012823E-3</c:v>
                </c:pt>
                <c:pt idx="66270">
                  <c:v>1.3254000000012824E-3</c:v>
                </c:pt>
                <c:pt idx="66271">
                  <c:v>1.3254200000012825E-3</c:v>
                </c:pt>
                <c:pt idx="66272">
                  <c:v>1.3254400000012826E-3</c:v>
                </c:pt>
                <c:pt idx="66273">
                  <c:v>1.3254600000012827E-3</c:v>
                </c:pt>
                <c:pt idx="66274">
                  <c:v>1.3254800000012828E-3</c:v>
                </c:pt>
                <c:pt idx="66275">
                  <c:v>1.3255000000012829E-3</c:v>
                </c:pt>
                <c:pt idx="66276">
                  <c:v>1.325520000001283E-3</c:v>
                </c:pt>
                <c:pt idx="66277">
                  <c:v>1.3255400000012831E-3</c:v>
                </c:pt>
                <c:pt idx="66278">
                  <c:v>1.3255600000012832E-3</c:v>
                </c:pt>
                <c:pt idx="66279">
                  <c:v>1.3255800000012833E-3</c:v>
                </c:pt>
                <c:pt idx="66280">
                  <c:v>1.3256000000012834E-3</c:v>
                </c:pt>
                <c:pt idx="66281">
                  <c:v>1.3256200000012835E-3</c:v>
                </c:pt>
                <c:pt idx="66282">
                  <c:v>1.3256400000012836E-3</c:v>
                </c:pt>
                <c:pt idx="66283">
                  <c:v>1.3256600000012837E-3</c:v>
                </c:pt>
                <c:pt idx="66284">
                  <c:v>1.3256800000012838E-3</c:v>
                </c:pt>
                <c:pt idx="66285">
                  <c:v>1.3257000000012839E-3</c:v>
                </c:pt>
                <c:pt idx="66286">
                  <c:v>1.325720000001284E-3</c:v>
                </c:pt>
                <c:pt idx="66287">
                  <c:v>1.3257400000012841E-3</c:v>
                </c:pt>
                <c:pt idx="66288">
                  <c:v>1.3257600000012842E-3</c:v>
                </c:pt>
                <c:pt idx="66289">
                  <c:v>1.3257800000012843E-3</c:v>
                </c:pt>
                <c:pt idx="66290">
                  <c:v>1.3258000000012844E-3</c:v>
                </c:pt>
                <c:pt idx="66291">
                  <c:v>1.3258200000012845E-3</c:v>
                </c:pt>
                <c:pt idx="66292">
                  <c:v>1.3258400000012846E-3</c:v>
                </c:pt>
                <c:pt idx="66293">
                  <c:v>1.3258600000012847E-3</c:v>
                </c:pt>
                <c:pt idx="66294">
                  <c:v>1.3258800000012848E-3</c:v>
                </c:pt>
                <c:pt idx="66295">
                  <c:v>1.3259000000012849E-3</c:v>
                </c:pt>
                <c:pt idx="66296">
                  <c:v>1.325920000001285E-3</c:v>
                </c:pt>
                <c:pt idx="66297">
                  <c:v>1.3259400000012851E-3</c:v>
                </c:pt>
                <c:pt idx="66298">
                  <c:v>1.3259600000012852E-3</c:v>
                </c:pt>
                <c:pt idx="66299">
                  <c:v>1.3259800000012853E-3</c:v>
                </c:pt>
                <c:pt idx="66300">
                  <c:v>1.3260000000012854E-3</c:v>
                </c:pt>
                <c:pt idx="66301">
                  <c:v>1.3260200000012854E-3</c:v>
                </c:pt>
                <c:pt idx="66302">
                  <c:v>1.3260400000012855E-3</c:v>
                </c:pt>
                <c:pt idx="66303">
                  <c:v>1.3260600000012856E-3</c:v>
                </c:pt>
                <c:pt idx="66304">
                  <c:v>1.3260800000012857E-3</c:v>
                </c:pt>
                <c:pt idx="66305">
                  <c:v>1.3261000000012858E-3</c:v>
                </c:pt>
                <c:pt idx="66306">
                  <c:v>1.3261200000012859E-3</c:v>
                </c:pt>
                <c:pt idx="66307">
                  <c:v>1.326140000001286E-3</c:v>
                </c:pt>
                <c:pt idx="66308">
                  <c:v>1.3261600000012861E-3</c:v>
                </c:pt>
                <c:pt idx="66309">
                  <c:v>1.3261800000012862E-3</c:v>
                </c:pt>
                <c:pt idx="66310">
                  <c:v>1.3262000000012863E-3</c:v>
                </c:pt>
                <c:pt idx="66311">
                  <c:v>1.3262200000012864E-3</c:v>
                </c:pt>
                <c:pt idx="66312">
                  <c:v>1.3262400000012865E-3</c:v>
                </c:pt>
                <c:pt idx="66313">
                  <c:v>1.3262600000012866E-3</c:v>
                </c:pt>
                <c:pt idx="66314">
                  <c:v>1.3262800000012867E-3</c:v>
                </c:pt>
                <c:pt idx="66315">
                  <c:v>1.3263000000012868E-3</c:v>
                </c:pt>
                <c:pt idx="66316">
                  <c:v>1.3263200000012869E-3</c:v>
                </c:pt>
                <c:pt idx="66317">
                  <c:v>1.326340000001287E-3</c:v>
                </c:pt>
                <c:pt idx="66318">
                  <c:v>1.3263600000012871E-3</c:v>
                </c:pt>
                <c:pt idx="66319">
                  <c:v>1.3263800000012872E-3</c:v>
                </c:pt>
                <c:pt idx="66320">
                  <c:v>1.3264000000012873E-3</c:v>
                </c:pt>
                <c:pt idx="66321">
                  <c:v>1.3264200000012874E-3</c:v>
                </c:pt>
                <c:pt idx="66322">
                  <c:v>1.3264400000012875E-3</c:v>
                </c:pt>
                <c:pt idx="66323">
                  <c:v>1.3264600000012876E-3</c:v>
                </c:pt>
                <c:pt idx="66324">
                  <c:v>1.3264800000012877E-3</c:v>
                </c:pt>
                <c:pt idx="66325">
                  <c:v>1.3265000000012878E-3</c:v>
                </c:pt>
                <c:pt idx="66326">
                  <c:v>1.3265200000012879E-3</c:v>
                </c:pt>
                <c:pt idx="66327">
                  <c:v>1.326540000001288E-3</c:v>
                </c:pt>
                <c:pt idx="66328">
                  <c:v>1.3265600000012881E-3</c:v>
                </c:pt>
                <c:pt idx="66329">
                  <c:v>1.3265800000012882E-3</c:v>
                </c:pt>
                <c:pt idx="66330">
                  <c:v>1.3266000000012883E-3</c:v>
                </c:pt>
                <c:pt idx="66331">
                  <c:v>1.3266200000012884E-3</c:v>
                </c:pt>
                <c:pt idx="66332">
                  <c:v>1.3266400000012885E-3</c:v>
                </c:pt>
                <c:pt idx="66333">
                  <c:v>1.3266600000012886E-3</c:v>
                </c:pt>
                <c:pt idx="66334">
                  <c:v>1.3266800000012887E-3</c:v>
                </c:pt>
                <c:pt idx="66335">
                  <c:v>1.3267000000012888E-3</c:v>
                </c:pt>
                <c:pt idx="66336">
                  <c:v>1.3267200000012889E-3</c:v>
                </c:pt>
                <c:pt idx="66337">
                  <c:v>1.326740000001289E-3</c:v>
                </c:pt>
                <c:pt idx="66338">
                  <c:v>1.3267600000012891E-3</c:v>
                </c:pt>
                <c:pt idx="66339">
                  <c:v>1.3267800000012892E-3</c:v>
                </c:pt>
                <c:pt idx="66340">
                  <c:v>1.3268000000012893E-3</c:v>
                </c:pt>
                <c:pt idx="66341">
                  <c:v>1.3268200000012894E-3</c:v>
                </c:pt>
                <c:pt idx="66342">
                  <c:v>1.3268400000012895E-3</c:v>
                </c:pt>
                <c:pt idx="66343">
                  <c:v>1.3268600000012896E-3</c:v>
                </c:pt>
                <c:pt idx="66344">
                  <c:v>1.3268800000012897E-3</c:v>
                </c:pt>
                <c:pt idx="66345">
                  <c:v>1.3269000000012898E-3</c:v>
                </c:pt>
                <c:pt idx="66346">
                  <c:v>1.3269200000012899E-3</c:v>
                </c:pt>
                <c:pt idx="66347">
                  <c:v>1.32694000000129E-3</c:v>
                </c:pt>
                <c:pt idx="66348">
                  <c:v>1.3269600000012901E-3</c:v>
                </c:pt>
                <c:pt idx="66349">
                  <c:v>1.3269800000012902E-3</c:v>
                </c:pt>
                <c:pt idx="66350">
                  <c:v>1.3270000000012903E-3</c:v>
                </c:pt>
                <c:pt idx="66351">
                  <c:v>1.3270200000012904E-3</c:v>
                </c:pt>
                <c:pt idx="66352">
                  <c:v>1.3270400000012905E-3</c:v>
                </c:pt>
                <c:pt idx="66353">
                  <c:v>1.3270600000012905E-3</c:v>
                </c:pt>
                <c:pt idx="66354">
                  <c:v>1.3270800000012906E-3</c:v>
                </c:pt>
                <c:pt idx="66355">
                  <c:v>1.3271000000012907E-3</c:v>
                </c:pt>
                <c:pt idx="66356">
                  <c:v>1.3271200000012908E-3</c:v>
                </c:pt>
                <c:pt idx="66357">
                  <c:v>1.3271400000012909E-3</c:v>
                </c:pt>
                <c:pt idx="66358">
                  <c:v>1.327160000001291E-3</c:v>
                </c:pt>
                <c:pt idx="66359">
                  <c:v>1.3271800000012911E-3</c:v>
                </c:pt>
                <c:pt idx="66360">
                  <c:v>1.3272000000012912E-3</c:v>
                </c:pt>
                <c:pt idx="66361">
                  <c:v>1.3272200000012913E-3</c:v>
                </c:pt>
                <c:pt idx="66362">
                  <c:v>1.3272400000012914E-3</c:v>
                </c:pt>
                <c:pt idx="66363">
                  <c:v>1.3272600000012915E-3</c:v>
                </c:pt>
                <c:pt idx="66364">
                  <c:v>1.3272800000012916E-3</c:v>
                </c:pt>
                <c:pt idx="66365">
                  <c:v>1.3273000000012917E-3</c:v>
                </c:pt>
                <c:pt idx="66366">
                  <c:v>1.3273200000012918E-3</c:v>
                </c:pt>
                <c:pt idx="66367">
                  <c:v>1.3273400000012919E-3</c:v>
                </c:pt>
                <c:pt idx="66368">
                  <c:v>1.327360000001292E-3</c:v>
                </c:pt>
                <c:pt idx="66369">
                  <c:v>1.3273800000012921E-3</c:v>
                </c:pt>
                <c:pt idx="66370">
                  <c:v>1.3274000000012922E-3</c:v>
                </c:pt>
                <c:pt idx="66371">
                  <c:v>1.3274200000012923E-3</c:v>
                </c:pt>
                <c:pt idx="66372">
                  <c:v>1.3274400000012924E-3</c:v>
                </c:pt>
                <c:pt idx="66373">
                  <c:v>1.3274600000012925E-3</c:v>
                </c:pt>
                <c:pt idx="66374">
                  <c:v>1.3274800000012926E-3</c:v>
                </c:pt>
                <c:pt idx="66375">
                  <c:v>1.3275000000012927E-3</c:v>
                </c:pt>
                <c:pt idx="66376">
                  <c:v>1.3275200000012928E-3</c:v>
                </c:pt>
                <c:pt idx="66377">
                  <c:v>1.3275400000012929E-3</c:v>
                </c:pt>
                <c:pt idx="66378">
                  <c:v>1.327560000001293E-3</c:v>
                </c:pt>
                <c:pt idx="66379">
                  <c:v>1.3275800000012931E-3</c:v>
                </c:pt>
                <c:pt idx="66380">
                  <c:v>1.3276000000012932E-3</c:v>
                </c:pt>
                <c:pt idx="66381">
                  <c:v>1.3276200000012933E-3</c:v>
                </c:pt>
                <c:pt idx="66382">
                  <c:v>1.3276400000012934E-3</c:v>
                </c:pt>
                <c:pt idx="66383">
                  <c:v>1.3276600000012935E-3</c:v>
                </c:pt>
                <c:pt idx="66384">
                  <c:v>1.3276800000012936E-3</c:v>
                </c:pt>
                <c:pt idx="66385">
                  <c:v>1.3277000000012937E-3</c:v>
                </c:pt>
                <c:pt idx="66386">
                  <c:v>1.3277200000012938E-3</c:v>
                </c:pt>
                <c:pt idx="66387">
                  <c:v>1.3277400000012939E-3</c:v>
                </c:pt>
                <c:pt idx="66388">
                  <c:v>1.327760000001294E-3</c:v>
                </c:pt>
                <c:pt idx="66389">
                  <c:v>1.3277800000012941E-3</c:v>
                </c:pt>
                <c:pt idx="66390">
                  <c:v>1.3278000000012942E-3</c:v>
                </c:pt>
                <c:pt idx="66391">
                  <c:v>1.3278200000012943E-3</c:v>
                </c:pt>
                <c:pt idx="66392">
                  <c:v>1.3278400000012944E-3</c:v>
                </c:pt>
                <c:pt idx="66393">
                  <c:v>1.3278600000012945E-3</c:v>
                </c:pt>
                <c:pt idx="66394">
                  <c:v>1.3278800000012946E-3</c:v>
                </c:pt>
                <c:pt idx="66395">
                  <c:v>1.3279000000012947E-3</c:v>
                </c:pt>
                <c:pt idx="66396">
                  <c:v>1.3279200000012948E-3</c:v>
                </c:pt>
                <c:pt idx="66397">
                  <c:v>1.3279400000012949E-3</c:v>
                </c:pt>
                <c:pt idx="66398">
                  <c:v>1.327960000001295E-3</c:v>
                </c:pt>
                <c:pt idx="66399">
                  <c:v>1.3279800000012951E-3</c:v>
                </c:pt>
                <c:pt idx="66400">
                  <c:v>1.3280000000012952E-3</c:v>
                </c:pt>
                <c:pt idx="66401">
                  <c:v>1.3280200000012953E-3</c:v>
                </c:pt>
                <c:pt idx="66402">
                  <c:v>1.3280400000012954E-3</c:v>
                </c:pt>
                <c:pt idx="66403">
                  <c:v>1.3280600000012955E-3</c:v>
                </c:pt>
                <c:pt idx="66404">
                  <c:v>1.3280800000012956E-3</c:v>
                </c:pt>
                <c:pt idx="66405">
                  <c:v>1.3281000000012956E-3</c:v>
                </c:pt>
                <c:pt idx="66406">
                  <c:v>1.3281200000012957E-3</c:v>
                </c:pt>
                <c:pt idx="66407">
                  <c:v>1.3281400000012958E-3</c:v>
                </c:pt>
                <c:pt idx="66408">
                  <c:v>1.3281600000012959E-3</c:v>
                </c:pt>
                <c:pt idx="66409">
                  <c:v>1.328180000001296E-3</c:v>
                </c:pt>
                <c:pt idx="66410">
                  <c:v>1.3282000000012961E-3</c:v>
                </c:pt>
                <c:pt idx="66411">
                  <c:v>1.3282200000012962E-3</c:v>
                </c:pt>
                <c:pt idx="66412">
                  <c:v>1.3282400000012963E-3</c:v>
                </c:pt>
                <c:pt idx="66413">
                  <c:v>1.3282600000012964E-3</c:v>
                </c:pt>
                <c:pt idx="66414">
                  <c:v>1.3282800000012965E-3</c:v>
                </c:pt>
                <c:pt idx="66415">
                  <c:v>1.3283000000012966E-3</c:v>
                </c:pt>
                <c:pt idx="66416">
                  <c:v>1.3283200000012967E-3</c:v>
                </c:pt>
                <c:pt idx="66417">
                  <c:v>1.3283400000012968E-3</c:v>
                </c:pt>
                <c:pt idx="66418">
                  <c:v>1.3283600000012969E-3</c:v>
                </c:pt>
                <c:pt idx="66419">
                  <c:v>1.328380000001297E-3</c:v>
                </c:pt>
                <c:pt idx="66420">
                  <c:v>1.3284000000012971E-3</c:v>
                </c:pt>
                <c:pt idx="66421">
                  <c:v>1.3284200000012972E-3</c:v>
                </c:pt>
                <c:pt idx="66422">
                  <c:v>1.3284400000012973E-3</c:v>
                </c:pt>
                <c:pt idx="66423">
                  <c:v>1.3284600000012974E-3</c:v>
                </c:pt>
                <c:pt idx="66424">
                  <c:v>1.3284800000012975E-3</c:v>
                </c:pt>
                <c:pt idx="66425">
                  <c:v>1.3285000000012976E-3</c:v>
                </c:pt>
                <c:pt idx="66426">
                  <c:v>1.3285200000012977E-3</c:v>
                </c:pt>
                <c:pt idx="66427">
                  <c:v>1.3285400000012978E-3</c:v>
                </c:pt>
                <c:pt idx="66428">
                  <c:v>1.3285600000012979E-3</c:v>
                </c:pt>
                <c:pt idx="66429">
                  <c:v>1.328580000001298E-3</c:v>
                </c:pt>
                <c:pt idx="66430">
                  <c:v>1.3286000000012981E-3</c:v>
                </c:pt>
                <c:pt idx="66431">
                  <c:v>1.3286200000012982E-3</c:v>
                </c:pt>
                <c:pt idx="66432">
                  <c:v>1.3286400000012983E-3</c:v>
                </c:pt>
                <c:pt idx="66433">
                  <c:v>1.3286600000012984E-3</c:v>
                </c:pt>
                <c:pt idx="66434">
                  <c:v>1.3286800000012985E-3</c:v>
                </c:pt>
                <c:pt idx="66435">
                  <c:v>1.3287000000012986E-3</c:v>
                </c:pt>
                <c:pt idx="66436">
                  <c:v>1.3287200000012987E-3</c:v>
                </c:pt>
                <c:pt idx="66437">
                  <c:v>1.3287400000012988E-3</c:v>
                </c:pt>
                <c:pt idx="66438">
                  <c:v>1.3287600000012989E-3</c:v>
                </c:pt>
                <c:pt idx="66439">
                  <c:v>1.328780000001299E-3</c:v>
                </c:pt>
                <c:pt idx="66440">
                  <c:v>1.3288000000012991E-3</c:v>
                </c:pt>
                <c:pt idx="66441">
                  <c:v>1.3288200000012992E-3</c:v>
                </c:pt>
                <c:pt idx="66442">
                  <c:v>1.3288400000012993E-3</c:v>
                </c:pt>
                <c:pt idx="66443">
                  <c:v>1.3288600000012994E-3</c:v>
                </c:pt>
                <c:pt idx="66444">
                  <c:v>1.3288800000012995E-3</c:v>
                </c:pt>
                <c:pt idx="66445">
                  <c:v>1.3289000000012996E-3</c:v>
                </c:pt>
                <c:pt idx="66446">
                  <c:v>1.3289200000012997E-3</c:v>
                </c:pt>
                <c:pt idx="66447">
                  <c:v>1.3289400000012998E-3</c:v>
                </c:pt>
                <c:pt idx="66448">
                  <c:v>1.3289600000012999E-3</c:v>
                </c:pt>
                <c:pt idx="66449">
                  <c:v>1.3289800000013E-3</c:v>
                </c:pt>
                <c:pt idx="66450">
                  <c:v>1.3290000000013001E-3</c:v>
                </c:pt>
                <c:pt idx="66451">
                  <c:v>1.3290200000013002E-3</c:v>
                </c:pt>
                <c:pt idx="66452">
                  <c:v>1.3290400000013003E-3</c:v>
                </c:pt>
                <c:pt idx="66453">
                  <c:v>1.3290600000013004E-3</c:v>
                </c:pt>
                <c:pt idx="66454">
                  <c:v>1.3290800000013005E-3</c:v>
                </c:pt>
                <c:pt idx="66455">
                  <c:v>1.3291000000013006E-3</c:v>
                </c:pt>
                <c:pt idx="66456">
                  <c:v>1.3291200000013006E-3</c:v>
                </c:pt>
                <c:pt idx="66457">
                  <c:v>1.3291400000013007E-3</c:v>
                </c:pt>
                <c:pt idx="66458">
                  <c:v>1.3291600000013008E-3</c:v>
                </c:pt>
                <c:pt idx="66459">
                  <c:v>1.3291800000013009E-3</c:v>
                </c:pt>
                <c:pt idx="66460">
                  <c:v>1.329200000001301E-3</c:v>
                </c:pt>
                <c:pt idx="66461">
                  <c:v>1.3292200000013011E-3</c:v>
                </c:pt>
                <c:pt idx="66462">
                  <c:v>1.3292400000013012E-3</c:v>
                </c:pt>
                <c:pt idx="66463">
                  <c:v>1.3292600000013013E-3</c:v>
                </c:pt>
                <c:pt idx="66464">
                  <c:v>1.3292800000013014E-3</c:v>
                </c:pt>
                <c:pt idx="66465">
                  <c:v>1.3293000000013015E-3</c:v>
                </c:pt>
                <c:pt idx="66466">
                  <c:v>1.3293200000013016E-3</c:v>
                </c:pt>
                <c:pt idx="66467">
                  <c:v>1.3293400000013017E-3</c:v>
                </c:pt>
                <c:pt idx="66468">
                  <c:v>1.3293600000013018E-3</c:v>
                </c:pt>
                <c:pt idx="66469">
                  <c:v>1.3293800000013019E-3</c:v>
                </c:pt>
                <c:pt idx="66470">
                  <c:v>1.329400000001302E-3</c:v>
                </c:pt>
                <c:pt idx="66471">
                  <c:v>1.3294200000013021E-3</c:v>
                </c:pt>
                <c:pt idx="66472">
                  <c:v>1.3294400000013022E-3</c:v>
                </c:pt>
                <c:pt idx="66473">
                  <c:v>1.3294600000013023E-3</c:v>
                </c:pt>
                <c:pt idx="66474">
                  <c:v>1.3294800000013024E-3</c:v>
                </c:pt>
                <c:pt idx="66475">
                  <c:v>1.3295000000013025E-3</c:v>
                </c:pt>
                <c:pt idx="66476">
                  <c:v>1.3295200000013026E-3</c:v>
                </c:pt>
                <c:pt idx="66477">
                  <c:v>1.3295400000013027E-3</c:v>
                </c:pt>
                <c:pt idx="66478">
                  <c:v>1.3295600000013028E-3</c:v>
                </c:pt>
                <c:pt idx="66479">
                  <c:v>1.3295800000013029E-3</c:v>
                </c:pt>
                <c:pt idx="66480">
                  <c:v>1.329600000001303E-3</c:v>
                </c:pt>
                <c:pt idx="66481">
                  <c:v>1.3296200000013031E-3</c:v>
                </c:pt>
                <c:pt idx="66482">
                  <c:v>1.3296400000013032E-3</c:v>
                </c:pt>
                <c:pt idx="66483">
                  <c:v>1.3296600000013033E-3</c:v>
                </c:pt>
                <c:pt idx="66484">
                  <c:v>1.3296800000013034E-3</c:v>
                </c:pt>
                <c:pt idx="66485">
                  <c:v>1.3297000000013035E-3</c:v>
                </c:pt>
                <c:pt idx="66486">
                  <c:v>1.3297200000013036E-3</c:v>
                </c:pt>
                <c:pt idx="66487">
                  <c:v>1.3297400000013037E-3</c:v>
                </c:pt>
                <c:pt idx="66488">
                  <c:v>1.3297600000013038E-3</c:v>
                </c:pt>
                <c:pt idx="66489">
                  <c:v>1.3297800000013039E-3</c:v>
                </c:pt>
                <c:pt idx="66490">
                  <c:v>1.329800000001304E-3</c:v>
                </c:pt>
                <c:pt idx="66491">
                  <c:v>1.3298200000013041E-3</c:v>
                </c:pt>
                <c:pt idx="66492">
                  <c:v>1.3298400000013042E-3</c:v>
                </c:pt>
                <c:pt idx="66493">
                  <c:v>1.3298600000013043E-3</c:v>
                </c:pt>
                <c:pt idx="66494">
                  <c:v>1.3298800000013044E-3</c:v>
                </c:pt>
                <c:pt idx="66495">
                  <c:v>1.3299000000013045E-3</c:v>
                </c:pt>
                <c:pt idx="66496">
                  <c:v>1.3299200000013046E-3</c:v>
                </c:pt>
                <c:pt idx="66497">
                  <c:v>1.3299400000013047E-3</c:v>
                </c:pt>
                <c:pt idx="66498">
                  <c:v>1.3299600000013048E-3</c:v>
                </c:pt>
                <c:pt idx="66499">
                  <c:v>1.3299800000013049E-3</c:v>
                </c:pt>
                <c:pt idx="66500">
                  <c:v>1.330000000001305E-3</c:v>
                </c:pt>
                <c:pt idx="66501">
                  <c:v>1.3300200000013051E-3</c:v>
                </c:pt>
                <c:pt idx="66502">
                  <c:v>1.3300400000013052E-3</c:v>
                </c:pt>
                <c:pt idx="66503">
                  <c:v>1.3300600000013053E-3</c:v>
                </c:pt>
                <c:pt idx="66504">
                  <c:v>1.3300800000013054E-3</c:v>
                </c:pt>
                <c:pt idx="66505">
                  <c:v>1.3301000000013055E-3</c:v>
                </c:pt>
                <c:pt idx="66506">
                  <c:v>1.3301200000013056E-3</c:v>
                </c:pt>
                <c:pt idx="66507">
                  <c:v>1.3301400000013057E-3</c:v>
                </c:pt>
                <c:pt idx="66508">
                  <c:v>1.3301600000013057E-3</c:v>
                </c:pt>
                <c:pt idx="66509">
                  <c:v>1.3301800000013058E-3</c:v>
                </c:pt>
                <c:pt idx="66510">
                  <c:v>1.3302000000013059E-3</c:v>
                </c:pt>
                <c:pt idx="66511">
                  <c:v>1.330220000001306E-3</c:v>
                </c:pt>
                <c:pt idx="66512">
                  <c:v>1.3302400000013061E-3</c:v>
                </c:pt>
                <c:pt idx="66513">
                  <c:v>1.3302600000013062E-3</c:v>
                </c:pt>
                <c:pt idx="66514">
                  <c:v>1.3302800000013063E-3</c:v>
                </c:pt>
                <c:pt idx="66515">
                  <c:v>1.3303000000013064E-3</c:v>
                </c:pt>
                <c:pt idx="66516">
                  <c:v>1.3303200000013065E-3</c:v>
                </c:pt>
                <c:pt idx="66517">
                  <c:v>1.3303400000013066E-3</c:v>
                </c:pt>
                <c:pt idx="66518">
                  <c:v>1.3303600000013067E-3</c:v>
                </c:pt>
                <c:pt idx="66519">
                  <c:v>1.3303800000013068E-3</c:v>
                </c:pt>
                <c:pt idx="66520">
                  <c:v>1.3304000000013069E-3</c:v>
                </c:pt>
                <c:pt idx="66521">
                  <c:v>1.330420000001307E-3</c:v>
                </c:pt>
                <c:pt idx="66522">
                  <c:v>1.3304400000013071E-3</c:v>
                </c:pt>
                <c:pt idx="66523">
                  <c:v>1.3304600000013072E-3</c:v>
                </c:pt>
                <c:pt idx="66524">
                  <c:v>1.3304800000013073E-3</c:v>
                </c:pt>
                <c:pt idx="66525">
                  <c:v>1.3305000000013074E-3</c:v>
                </c:pt>
                <c:pt idx="66526">
                  <c:v>1.3305200000013075E-3</c:v>
                </c:pt>
                <c:pt idx="66527">
                  <c:v>1.3305400000013076E-3</c:v>
                </c:pt>
                <c:pt idx="66528">
                  <c:v>1.3305600000013077E-3</c:v>
                </c:pt>
                <c:pt idx="66529">
                  <c:v>1.3305800000013078E-3</c:v>
                </c:pt>
                <c:pt idx="66530">
                  <c:v>1.3306000000013079E-3</c:v>
                </c:pt>
                <c:pt idx="66531">
                  <c:v>1.330620000001308E-3</c:v>
                </c:pt>
                <c:pt idx="66532">
                  <c:v>1.3306400000013081E-3</c:v>
                </c:pt>
                <c:pt idx="66533">
                  <c:v>1.3306600000013082E-3</c:v>
                </c:pt>
                <c:pt idx="66534">
                  <c:v>1.3306800000013083E-3</c:v>
                </c:pt>
                <c:pt idx="66535">
                  <c:v>1.3307000000013084E-3</c:v>
                </c:pt>
                <c:pt idx="66536">
                  <c:v>1.3307200000013085E-3</c:v>
                </c:pt>
                <c:pt idx="66537">
                  <c:v>1.3307400000013086E-3</c:v>
                </c:pt>
                <c:pt idx="66538">
                  <c:v>1.3307600000013087E-3</c:v>
                </c:pt>
                <c:pt idx="66539">
                  <c:v>1.3307800000013088E-3</c:v>
                </c:pt>
                <c:pt idx="66540">
                  <c:v>1.3308000000013089E-3</c:v>
                </c:pt>
                <c:pt idx="66541">
                  <c:v>1.330820000001309E-3</c:v>
                </c:pt>
                <c:pt idx="66542">
                  <c:v>1.3308400000013091E-3</c:v>
                </c:pt>
                <c:pt idx="66543">
                  <c:v>1.3308600000013092E-3</c:v>
                </c:pt>
                <c:pt idx="66544">
                  <c:v>1.3308800000013093E-3</c:v>
                </c:pt>
                <c:pt idx="66545">
                  <c:v>1.3309000000013094E-3</c:v>
                </c:pt>
                <c:pt idx="66546">
                  <c:v>1.3309200000013095E-3</c:v>
                </c:pt>
                <c:pt idx="66547">
                  <c:v>1.3309400000013096E-3</c:v>
                </c:pt>
                <c:pt idx="66548">
                  <c:v>1.3309600000013097E-3</c:v>
                </c:pt>
                <c:pt idx="66549">
                  <c:v>1.3309800000013098E-3</c:v>
                </c:pt>
                <c:pt idx="66550">
                  <c:v>1.3310000000013099E-3</c:v>
                </c:pt>
                <c:pt idx="66551">
                  <c:v>1.33102000000131E-3</c:v>
                </c:pt>
                <c:pt idx="66552">
                  <c:v>1.3310400000013101E-3</c:v>
                </c:pt>
                <c:pt idx="66553">
                  <c:v>1.3310600000013102E-3</c:v>
                </c:pt>
                <c:pt idx="66554">
                  <c:v>1.3310800000013103E-3</c:v>
                </c:pt>
                <c:pt idx="66555">
                  <c:v>1.3311000000013104E-3</c:v>
                </c:pt>
                <c:pt idx="66556">
                  <c:v>1.3311200000013105E-3</c:v>
                </c:pt>
                <c:pt idx="66557">
                  <c:v>1.3311400000013106E-3</c:v>
                </c:pt>
                <c:pt idx="66558">
                  <c:v>1.3311600000013107E-3</c:v>
                </c:pt>
                <c:pt idx="66559">
                  <c:v>1.3311800000013108E-3</c:v>
                </c:pt>
                <c:pt idx="66560">
                  <c:v>1.3312000000013108E-3</c:v>
                </c:pt>
                <c:pt idx="66561">
                  <c:v>1.3312200000013109E-3</c:v>
                </c:pt>
                <c:pt idx="66562">
                  <c:v>1.331240000001311E-3</c:v>
                </c:pt>
                <c:pt idx="66563">
                  <c:v>1.3312600000013111E-3</c:v>
                </c:pt>
                <c:pt idx="66564">
                  <c:v>1.3312800000013112E-3</c:v>
                </c:pt>
                <c:pt idx="66565">
                  <c:v>1.3313000000013113E-3</c:v>
                </c:pt>
                <c:pt idx="66566">
                  <c:v>1.3313200000013114E-3</c:v>
                </c:pt>
                <c:pt idx="66567">
                  <c:v>1.3313400000013115E-3</c:v>
                </c:pt>
                <c:pt idx="66568">
                  <c:v>1.3313600000013116E-3</c:v>
                </c:pt>
                <c:pt idx="66569">
                  <c:v>1.3313800000013117E-3</c:v>
                </c:pt>
                <c:pt idx="66570">
                  <c:v>1.3314000000013118E-3</c:v>
                </c:pt>
                <c:pt idx="66571">
                  <c:v>1.3314200000013119E-3</c:v>
                </c:pt>
                <c:pt idx="66572">
                  <c:v>1.331440000001312E-3</c:v>
                </c:pt>
                <c:pt idx="66573">
                  <c:v>1.3314600000013121E-3</c:v>
                </c:pt>
                <c:pt idx="66574">
                  <c:v>1.3314800000013122E-3</c:v>
                </c:pt>
                <c:pt idx="66575">
                  <c:v>1.3315000000013123E-3</c:v>
                </c:pt>
                <c:pt idx="66576">
                  <c:v>1.3315200000013124E-3</c:v>
                </c:pt>
                <c:pt idx="66577">
                  <c:v>1.3315400000013125E-3</c:v>
                </c:pt>
                <c:pt idx="66578">
                  <c:v>1.3315600000013126E-3</c:v>
                </c:pt>
                <c:pt idx="66579">
                  <c:v>1.3315800000013127E-3</c:v>
                </c:pt>
                <c:pt idx="66580">
                  <c:v>1.3316000000013128E-3</c:v>
                </c:pt>
                <c:pt idx="66581">
                  <c:v>1.3316200000013129E-3</c:v>
                </c:pt>
                <c:pt idx="66582">
                  <c:v>1.331640000001313E-3</c:v>
                </c:pt>
                <c:pt idx="66583">
                  <c:v>1.3316600000013131E-3</c:v>
                </c:pt>
                <c:pt idx="66584">
                  <c:v>1.3316800000013132E-3</c:v>
                </c:pt>
                <c:pt idx="66585">
                  <c:v>1.3317000000013133E-3</c:v>
                </c:pt>
                <c:pt idx="66586">
                  <c:v>1.3317200000013134E-3</c:v>
                </c:pt>
                <c:pt idx="66587">
                  <c:v>1.3317400000013135E-3</c:v>
                </c:pt>
                <c:pt idx="66588">
                  <c:v>1.3317600000013136E-3</c:v>
                </c:pt>
                <c:pt idx="66589">
                  <c:v>1.3317800000013137E-3</c:v>
                </c:pt>
                <c:pt idx="66590">
                  <c:v>1.3318000000013138E-3</c:v>
                </c:pt>
                <c:pt idx="66591">
                  <c:v>1.3318200000013139E-3</c:v>
                </c:pt>
                <c:pt idx="66592">
                  <c:v>1.331840000001314E-3</c:v>
                </c:pt>
                <c:pt idx="66593">
                  <c:v>1.3318600000013141E-3</c:v>
                </c:pt>
                <c:pt idx="66594">
                  <c:v>1.3318800000013142E-3</c:v>
                </c:pt>
                <c:pt idx="66595">
                  <c:v>1.3319000000013143E-3</c:v>
                </c:pt>
                <c:pt idx="66596">
                  <c:v>1.3319200000013144E-3</c:v>
                </c:pt>
                <c:pt idx="66597">
                  <c:v>1.3319400000013145E-3</c:v>
                </c:pt>
                <c:pt idx="66598">
                  <c:v>1.3319600000013146E-3</c:v>
                </c:pt>
                <c:pt idx="66599">
                  <c:v>1.3319800000013147E-3</c:v>
                </c:pt>
                <c:pt idx="66600">
                  <c:v>1.3320000000013148E-3</c:v>
                </c:pt>
                <c:pt idx="66601">
                  <c:v>1.3320200000013149E-3</c:v>
                </c:pt>
                <c:pt idx="66602">
                  <c:v>1.332040000001315E-3</c:v>
                </c:pt>
                <c:pt idx="66603">
                  <c:v>1.3320600000013151E-3</c:v>
                </c:pt>
                <c:pt idx="66604">
                  <c:v>1.3320800000013152E-3</c:v>
                </c:pt>
                <c:pt idx="66605">
                  <c:v>1.3321000000013153E-3</c:v>
                </c:pt>
                <c:pt idx="66606">
                  <c:v>1.3321200000013154E-3</c:v>
                </c:pt>
                <c:pt idx="66607">
                  <c:v>1.3321400000013155E-3</c:v>
                </c:pt>
                <c:pt idx="66608">
                  <c:v>1.3321600000013156E-3</c:v>
                </c:pt>
                <c:pt idx="66609">
                  <c:v>1.3321800000013157E-3</c:v>
                </c:pt>
                <c:pt idx="66610">
                  <c:v>1.3322000000013158E-3</c:v>
                </c:pt>
                <c:pt idx="66611">
                  <c:v>1.3322200000013158E-3</c:v>
                </c:pt>
                <c:pt idx="66612">
                  <c:v>1.3322400000013159E-3</c:v>
                </c:pt>
                <c:pt idx="66613">
                  <c:v>1.332260000001316E-3</c:v>
                </c:pt>
                <c:pt idx="66614">
                  <c:v>1.3322800000013161E-3</c:v>
                </c:pt>
                <c:pt idx="66615">
                  <c:v>1.3323000000013162E-3</c:v>
                </c:pt>
                <c:pt idx="66616">
                  <c:v>1.3323200000013163E-3</c:v>
                </c:pt>
                <c:pt idx="66617">
                  <c:v>1.3323400000013164E-3</c:v>
                </c:pt>
                <c:pt idx="66618">
                  <c:v>1.3323600000013165E-3</c:v>
                </c:pt>
                <c:pt idx="66619">
                  <c:v>1.3323800000013166E-3</c:v>
                </c:pt>
                <c:pt idx="66620">
                  <c:v>1.3324000000013167E-3</c:v>
                </c:pt>
                <c:pt idx="66621">
                  <c:v>1.3324200000013168E-3</c:v>
                </c:pt>
                <c:pt idx="66622">
                  <c:v>1.3324400000013169E-3</c:v>
                </c:pt>
                <c:pt idx="66623">
                  <c:v>1.332460000001317E-3</c:v>
                </c:pt>
                <c:pt idx="66624">
                  <c:v>1.3324800000013171E-3</c:v>
                </c:pt>
                <c:pt idx="66625">
                  <c:v>1.3325000000013172E-3</c:v>
                </c:pt>
                <c:pt idx="66626">
                  <c:v>1.3325200000013173E-3</c:v>
                </c:pt>
                <c:pt idx="66627">
                  <c:v>1.3325400000013174E-3</c:v>
                </c:pt>
                <c:pt idx="66628">
                  <c:v>1.3325600000013175E-3</c:v>
                </c:pt>
                <c:pt idx="66629">
                  <c:v>1.3325800000013176E-3</c:v>
                </c:pt>
                <c:pt idx="66630">
                  <c:v>1.3326000000013177E-3</c:v>
                </c:pt>
                <c:pt idx="66631">
                  <c:v>1.3326200000013178E-3</c:v>
                </c:pt>
                <c:pt idx="66632">
                  <c:v>1.3326400000013179E-3</c:v>
                </c:pt>
                <c:pt idx="66633">
                  <c:v>1.332660000001318E-3</c:v>
                </c:pt>
                <c:pt idx="66634">
                  <c:v>1.3326800000013181E-3</c:v>
                </c:pt>
                <c:pt idx="66635">
                  <c:v>1.3327000000013182E-3</c:v>
                </c:pt>
                <c:pt idx="66636">
                  <c:v>1.3327200000013183E-3</c:v>
                </c:pt>
                <c:pt idx="66637">
                  <c:v>1.3327400000013184E-3</c:v>
                </c:pt>
                <c:pt idx="66638">
                  <c:v>1.3327600000013185E-3</c:v>
                </c:pt>
                <c:pt idx="66639">
                  <c:v>1.3327800000013186E-3</c:v>
                </c:pt>
                <c:pt idx="66640">
                  <c:v>1.3328000000013187E-3</c:v>
                </c:pt>
                <c:pt idx="66641">
                  <c:v>1.3328200000013188E-3</c:v>
                </c:pt>
                <c:pt idx="66642">
                  <c:v>1.3328400000013189E-3</c:v>
                </c:pt>
                <c:pt idx="66643">
                  <c:v>1.332860000001319E-3</c:v>
                </c:pt>
                <c:pt idx="66644">
                  <c:v>1.3328800000013191E-3</c:v>
                </c:pt>
                <c:pt idx="66645">
                  <c:v>1.3329000000013192E-3</c:v>
                </c:pt>
                <c:pt idx="66646">
                  <c:v>1.3329200000013193E-3</c:v>
                </c:pt>
                <c:pt idx="66647">
                  <c:v>1.3329400000013194E-3</c:v>
                </c:pt>
                <c:pt idx="66648">
                  <c:v>1.3329600000013195E-3</c:v>
                </c:pt>
                <c:pt idx="66649">
                  <c:v>1.3329800000013196E-3</c:v>
                </c:pt>
                <c:pt idx="66650">
                  <c:v>1.3330000000013197E-3</c:v>
                </c:pt>
                <c:pt idx="66651">
                  <c:v>1.3330200000013198E-3</c:v>
                </c:pt>
                <c:pt idx="66652">
                  <c:v>1.3330400000013199E-3</c:v>
                </c:pt>
                <c:pt idx="66653">
                  <c:v>1.33306000000132E-3</c:v>
                </c:pt>
                <c:pt idx="66654">
                  <c:v>1.3330800000013201E-3</c:v>
                </c:pt>
                <c:pt idx="66655">
                  <c:v>1.3331000000013202E-3</c:v>
                </c:pt>
                <c:pt idx="66656">
                  <c:v>1.3331200000013203E-3</c:v>
                </c:pt>
                <c:pt idx="66657">
                  <c:v>1.3331400000013204E-3</c:v>
                </c:pt>
                <c:pt idx="66658">
                  <c:v>1.3331600000013205E-3</c:v>
                </c:pt>
                <c:pt idx="66659">
                  <c:v>1.3331800000013206E-3</c:v>
                </c:pt>
                <c:pt idx="66660">
                  <c:v>1.3332000000013207E-3</c:v>
                </c:pt>
                <c:pt idx="66661">
                  <c:v>1.3332200000013208E-3</c:v>
                </c:pt>
                <c:pt idx="66662">
                  <c:v>1.3332400000013209E-3</c:v>
                </c:pt>
                <c:pt idx="66663">
                  <c:v>1.3332600000013209E-3</c:v>
                </c:pt>
                <c:pt idx="66664">
                  <c:v>1.333280000001321E-3</c:v>
                </c:pt>
                <c:pt idx="66665">
                  <c:v>1.3333000000013211E-3</c:v>
                </c:pt>
                <c:pt idx="66666">
                  <c:v>1.3333200000013212E-3</c:v>
                </c:pt>
                <c:pt idx="66667">
                  <c:v>1.3333400000013213E-3</c:v>
                </c:pt>
                <c:pt idx="66668">
                  <c:v>1.3333600000013214E-3</c:v>
                </c:pt>
                <c:pt idx="66669">
                  <c:v>1.3333800000013215E-3</c:v>
                </c:pt>
                <c:pt idx="66670">
                  <c:v>1.3334000000013216E-3</c:v>
                </c:pt>
                <c:pt idx="66671">
                  <c:v>1.3334200000013217E-3</c:v>
                </c:pt>
                <c:pt idx="66672">
                  <c:v>1.3334400000013218E-3</c:v>
                </c:pt>
                <c:pt idx="66673">
                  <c:v>1.3334600000013219E-3</c:v>
                </c:pt>
                <c:pt idx="66674">
                  <c:v>1.333480000001322E-3</c:v>
                </c:pt>
                <c:pt idx="66675">
                  <c:v>1.3335000000013221E-3</c:v>
                </c:pt>
                <c:pt idx="66676">
                  <c:v>1.3335200000013222E-3</c:v>
                </c:pt>
                <c:pt idx="66677">
                  <c:v>1.3335400000013223E-3</c:v>
                </c:pt>
                <c:pt idx="66678">
                  <c:v>1.3335600000013224E-3</c:v>
                </c:pt>
                <c:pt idx="66679">
                  <c:v>1.3335800000013225E-3</c:v>
                </c:pt>
                <c:pt idx="66680">
                  <c:v>1.3336000000013226E-3</c:v>
                </c:pt>
                <c:pt idx="66681">
                  <c:v>1.3336200000013227E-3</c:v>
                </c:pt>
                <c:pt idx="66682">
                  <c:v>1.3336400000013228E-3</c:v>
                </c:pt>
                <c:pt idx="66683">
                  <c:v>1.3336600000013229E-3</c:v>
                </c:pt>
                <c:pt idx="66684">
                  <c:v>1.333680000001323E-3</c:v>
                </c:pt>
                <c:pt idx="66685">
                  <c:v>1.3337000000013231E-3</c:v>
                </c:pt>
                <c:pt idx="66686">
                  <c:v>1.3337200000013232E-3</c:v>
                </c:pt>
                <c:pt idx="66687">
                  <c:v>1.3337400000013233E-3</c:v>
                </c:pt>
                <c:pt idx="66688">
                  <c:v>1.3337600000013234E-3</c:v>
                </c:pt>
                <c:pt idx="66689">
                  <c:v>1.3337800000013235E-3</c:v>
                </c:pt>
                <c:pt idx="66690">
                  <c:v>1.3338000000013236E-3</c:v>
                </c:pt>
                <c:pt idx="66691">
                  <c:v>1.3338200000013237E-3</c:v>
                </c:pt>
                <c:pt idx="66692">
                  <c:v>1.3338400000013238E-3</c:v>
                </c:pt>
                <c:pt idx="66693">
                  <c:v>1.3338600000013239E-3</c:v>
                </c:pt>
                <c:pt idx="66694">
                  <c:v>1.333880000001324E-3</c:v>
                </c:pt>
                <c:pt idx="66695">
                  <c:v>1.3339000000013241E-3</c:v>
                </c:pt>
                <c:pt idx="66696">
                  <c:v>1.3339200000013242E-3</c:v>
                </c:pt>
                <c:pt idx="66697">
                  <c:v>1.3339400000013243E-3</c:v>
                </c:pt>
                <c:pt idx="66698">
                  <c:v>1.3339600000013244E-3</c:v>
                </c:pt>
                <c:pt idx="66699">
                  <c:v>1.3339800000013245E-3</c:v>
                </c:pt>
                <c:pt idx="66700">
                  <c:v>1.3340000000013246E-3</c:v>
                </c:pt>
                <c:pt idx="66701">
                  <c:v>1.3340200000013247E-3</c:v>
                </c:pt>
                <c:pt idx="66702">
                  <c:v>1.3340400000013248E-3</c:v>
                </c:pt>
                <c:pt idx="66703">
                  <c:v>1.3340600000013249E-3</c:v>
                </c:pt>
                <c:pt idx="66704">
                  <c:v>1.334080000001325E-3</c:v>
                </c:pt>
                <c:pt idx="66705">
                  <c:v>1.3341000000013251E-3</c:v>
                </c:pt>
                <c:pt idx="66706">
                  <c:v>1.3341200000013252E-3</c:v>
                </c:pt>
                <c:pt idx="66707">
                  <c:v>1.3341400000013253E-3</c:v>
                </c:pt>
                <c:pt idx="66708">
                  <c:v>1.3341600000013254E-3</c:v>
                </c:pt>
                <c:pt idx="66709">
                  <c:v>1.3341800000013255E-3</c:v>
                </c:pt>
                <c:pt idx="66710">
                  <c:v>1.3342000000013256E-3</c:v>
                </c:pt>
                <c:pt idx="66711">
                  <c:v>1.3342200000013257E-3</c:v>
                </c:pt>
                <c:pt idx="66712">
                  <c:v>1.3342400000013258E-3</c:v>
                </c:pt>
                <c:pt idx="66713">
                  <c:v>1.3342600000013259E-3</c:v>
                </c:pt>
                <c:pt idx="66714">
                  <c:v>1.334280000001326E-3</c:v>
                </c:pt>
                <c:pt idx="66715">
                  <c:v>1.334300000001326E-3</c:v>
                </c:pt>
                <c:pt idx="66716">
                  <c:v>1.3343200000013261E-3</c:v>
                </c:pt>
                <c:pt idx="66717">
                  <c:v>1.3343400000013262E-3</c:v>
                </c:pt>
                <c:pt idx="66718">
                  <c:v>1.3343600000013263E-3</c:v>
                </c:pt>
                <c:pt idx="66719">
                  <c:v>1.3343800000013264E-3</c:v>
                </c:pt>
                <c:pt idx="66720">
                  <c:v>1.3344000000013265E-3</c:v>
                </c:pt>
                <c:pt idx="66721">
                  <c:v>1.3344200000013266E-3</c:v>
                </c:pt>
                <c:pt idx="66722">
                  <c:v>1.3344400000013267E-3</c:v>
                </c:pt>
                <c:pt idx="66723">
                  <c:v>1.3344600000013268E-3</c:v>
                </c:pt>
                <c:pt idx="66724">
                  <c:v>1.3344800000013269E-3</c:v>
                </c:pt>
                <c:pt idx="66725">
                  <c:v>1.334500000001327E-3</c:v>
                </c:pt>
                <c:pt idx="66726">
                  <c:v>1.3345200000013271E-3</c:v>
                </c:pt>
                <c:pt idx="66727">
                  <c:v>1.3345400000013272E-3</c:v>
                </c:pt>
                <c:pt idx="66728">
                  <c:v>1.3345600000013273E-3</c:v>
                </c:pt>
                <c:pt idx="66729">
                  <c:v>1.3345800000013274E-3</c:v>
                </c:pt>
                <c:pt idx="66730">
                  <c:v>1.3346000000013275E-3</c:v>
                </c:pt>
                <c:pt idx="66731">
                  <c:v>1.3346200000013276E-3</c:v>
                </c:pt>
                <c:pt idx="66732">
                  <c:v>1.3346400000013277E-3</c:v>
                </c:pt>
                <c:pt idx="66733">
                  <c:v>1.3346600000013278E-3</c:v>
                </c:pt>
                <c:pt idx="66734">
                  <c:v>1.3346800000013279E-3</c:v>
                </c:pt>
                <c:pt idx="66735">
                  <c:v>1.334700000001328E-3</c:v>
                </c:pt>
                <c:pt idx="66736">
                  <c:v>1.3347200000013281E-3</c:v>
                </c:pt>
                <c:pt idx="66737">
                  <c:v>1.3347400000013282E-3</c:v>
                </c:pt>
                <c:pt idx="66738">
                  <c:v>1.3347600000013283E-3</c:v>
                </c:pt>
                <c:pt idx="66739">
                  <c:v>1.3347800000013284E-3</c:v>
                </c:pt>
                <c:pt idx="66740">
                  <c:v>1.3348000000013285E-3</c:v>
                </c:pt>
                <c:pt idx="66741">
                  <c:v>1.3348200000013286E-3</c:v>
                </c:pt>
                <c:pt idx="66742">
                  <c:v>1.3348400000013287E-3</c:v>
                </c:pt>
                <c:pt idx="66743">
                  <c:v>1.3348600000013288E-3</c:v>
                </c:pt>
                <c:pt idx="66744">
                  <c:v>1.3348800000013289E-3</c:v>
                </c:pt>
                <c:pt idx="66745">
                  <c:v>1.334900000001329E-3</c:v>
                </c:pt>
                <c:pt idx="66746">
                  <c:v>1.3349200000013291E-3</c:v>
                </c:pt>
                <c:pt idx="66747">
                  <c:v>1.3349400000013292E-3</c:v>
                </c:pt>
                <c:pt idx="66748">
                  <c:v>1.3349600000013293E-3</c:v>
                </c:pt>
                <c:pt idx="66749">
                  <c:v>1.3349800000013294E-3</c:v>
                </c:pt>
                <c:pt idx="66750">
                  <c:v>1.3350000000013295E-3</c:v>
                </c:pt>
                <c:pt idx="66751">
                  <c:v>1.3350200000013296E-3</c:v>
                </c:pt>
                <c:pt idx="66752">
                  <c:v>1.3350400000013297E-3</c:v>
                </c:pt>
                <c:pt idx="66753">
                  <c:v>1.3350600000013298E-3</c:v>
                </c:pt>
                <c:pt idx="66754">
                  <c:v>1.3350800000013299E-3</c:v>
                </c:pt>
                <c:pt idx="66755">
                  <c:v>1.33510000000133E-3</c:v>
                </c:pt>
                <c:pt idx="66756">
                  <c:v>1.3351200000013301E-3</c:v>
                </c:pt>
                <c:pt idx="66757">
                  <c:v>1.3351400000013302E-3</c:v>
                </c:pt>
                <c:pt idx="66758">
                  <c:v>1.3351600000013303E-3</c:v>
                </c:pt>
                <c:pt idx="66759">
                  <c:v>1.3351800000013304E-3</c:v>
                </c:pt>
                <c:pt idx="66760">
                  <c:v>1.3352000000013305E-3</c:v>
                </c:pt>
                <c:pt idx="66761">
                  <c:v>1.3352200000013306E-3</c:v>
                </c:pt>
                <c:pt idx="66762">
                  <c:v>1.3352400000013307E-3</c:v>
                </c:pt>
                <c:pt idx="66763">
                  <c:v>1.3352600000013308E-3</c:v>
                </c:pt>
                <c:pt idx="66764">
                  <c:v>1.3352800000013309E-3</c:v>
                </c:pt>
                <c:pt idx="66765">
                  <c:v>1.335300000001331E-3</c:v>
                </c:pt>
                <c:pt idx="66766">
                  <c:v>1.335320000001331E-3</c:v>
                </c:pt>
                <c:pt idx="66767">
                  <c:v>1.3353400000013311E-3</c:v>
                </c:pt>
                <c:pt idx="66768">
                  <c:v>1.3353600000013312E-3</c:v>
                </c:pt>
                <c:pt idx="66769">
                  <c:v>1.3353800000013313E-3</c:v>
                </c:pt>
                <c:pt idx="66770">
                  <c:v>1.3354000000013314E-3</c:v>
                </c:pt>
                <c:pt idx="66771">
                  <c:v>1.3354200000013315E-3</c:v>
                </c:pt>
                <c:pt idx="66772">
                  <c:v>1.3354400000013316E-3</c:v>
                </c:pt>
                <c:pt idx="66773">
                  <c:v>1.3354600000013317E-3</c:v>
                </c:pt>
                <c:pt idx="66774">
                  <c:v>1.3354800000013318E-3</c:v>
                </c:pt>
                <c:pt idx="66775">
                  <c:v>1.3355000000013319E-3</c:v>
                </c:pt>
                <c:pt idx="66776">
                  <c:v>1.335520000001332E-3</c:v>
                </c:pt>
                <c:pt idx="66777">
                  <c:v>1.3355400000013321E-3</c:v>
                </c:pt>
                <c:pt idx="66778">
                  <c:v>1.3355600000013322E-3</c:v>
                </c:pt>
                <c:pt idx="66779">
                  <c:v>1.3355800000013323E-3</c:v>
                </c:pt>
                <c:pt idx="66780">
                  <c:v>1.3356000000013324E-3</c:v>
                </c:pt>
                <c:pt idx="66781">
                  <c:v>1.3356200000013325E-3</c:v>
                </c:pt>
                <c:pt idx="66782">
                  <c:v>1.3356400000013326E-3</c:v>
                </c:pt>
                <c:pt idx="66783">
                  <c:v>1.3356600000013327E-3</c:v>
                </c:pt>
                <c:pt idx="66784">
                  <c:v>1.3356800000013328E-3</c:v>
                </c:pt>
                <c:pt idx="66785">
                  <c:v>1.3357000000013329E-3</c:v>
                </c:pt>
                <c:pt idx="66786">
                  <c:v>1.335720000001333E-3</c:v>
                </c:pt>
                <c:pt idx="66787">
                  <c:v>1.3357400000013331E-3</c:v>
                </c:pt>
                <c:pt idx="66788">
                  <c:v>1.3357600000013332E-3</c:v>
                </c:pt>
                <c:pt idx="66789">
                  <c:v>1.3357800000013333E-3</c:v>
                </c:pt>
                <c:pt idx="66790">
                  <c:v>1.3358000000013334E-3</c:v>
                </c:pt>
                <c:pt idx="66791">
                  <c:v>1.3358200000013335E-3</c:v>
                </c:pt>
                <c:pt idx="66792">
                  <c:v>1.3358400000013336E-3</c:v>
                </c:pt>
                <c:pt idx="66793">
                  <c:v>1.3358600000013337E-3</c:v>
                </c:pt>
                <c:pt idx="66794">
                  <c:v>1.3358800000013338E-3</c:v>
                </c:pt>
                <c:pt idx="66795">
                  <c:v>1.3359000000013339E-3</c:v>
                </c:pt>
                <c:pt idx="66796">
                  <c:v>1.335920000001334E-3</c:v>
                </c:pt>
                <c:pt idx="66797">
                  <c:v>1.3359400000013341E-3</c:v>
                </c:pt>
                <c:pt idx="66798">
                  <c:v>1.3359600000013342E-3</c:v>
                </c:pt>
                <c:pt idx="66799">
                  <c:v>1.3359800000013343E-3</c:v>
                </c:pt>
                <c:pt idx="66800">
                  <c:v>1.3360000000013344E-3</c:v>
                </c:pt>
                <c:pt idx="66801">
                  <c:v>1.3360200000013345E-3</c:v>
                </c:pt>
                <c:pt idx="66802">
                  <c:v>1.3360400000013346E-3</c:v>
                </c:pt>
                <c:pt idx="66803">
                  <c:v>1.3360600000013347E-3</c:v>
                </c:pt>
                <c:pt idx="66804">
                  <c:v>1.3360800000013348E-3</c:v>
                </c:pt>
                <c:pt idx="66805">
                  <c:v>1.3361000000013349E-3</c:v>
                </c:pt>
                <c:pt idx="66806">
                  <c:v>1.336120000001335E-3</c:v>
                </c:pt>
                <c:pt idx="66807">
                  <c:v>1.3361400000013351E-3</c:v>
                </c:pt>
                <c:pt idx="66808">
                  <c:v>1.3361600000013352E-3</c:v>
                </c:pt>
                <c:pt idx="66809">
                  <c:v>1.3361800000013353E-3</c:v>
                </c:pt>
                <c:pt idx="66810">
                  <c:v>1.3362000000013354E-3</c:v>
                </c:pt>
                <c:pt idx="66811">
                  <c:v>1.3362200000013355E-3</c:v>
                </c:pt>
                <c:pt idx="66812">
                  <c:v>1.3362400000013356E-3</c:v>
                </c:pt>
                <c:pt idx="66813">
                  <c:v>1.3362600000013357E-3</c:v>
                </c:pt>
                <c:pt idx="66814">
                  <c:v>1.3362800000013358E-3</c:v>
                </c:pt>
                <c:pt idx="66815">
                  <c:v>1.3363000000013359E-3</c:v>
                </c:pt>
                <c:pt idx="66816">
                  <c:v>1.336320000001336E-3</c:v>
                </c:pt>
                <c:pt idx="66817">
                  <c:v>1.3363400000013361E-3</c:v>
                </c:pt>
                <c:pt idx="66818">
                  <c:v>1.3363600000013361E-3</c:v>
                </c:pt>
                <c:pt idx="66819">
                  <c:v>1.3363800000013362E-3</c:v>
                </c:pt>
                <c:pt idx="66820">
                  <c:v>1.3364000000013363E-3</c:v>
                </c:pt>
                <c:pt idx="66821">
                  <c:v>1.3364200000013364E-3</c:v>
                </c:pt>
                <c:pt idx="66822">
                  <c:v>1.3364400000013365E-3</c:v>
                </c:pt>
                <c:pt idx="66823">
                  <c:v>1.3364600000013366E-3</c:v>
                </c:pt>
                <c:pt idx="66824">
                  <c:v>1.3364800000013367E-3</c:v>
                </c:pt>
                <c:pt idx="66825">
                  <c:v>1.3365000000013368E-3</c:v>
                </c:pt>
                <c:pt idx="66826">
                  <c:v>1.3365200000013369E-3</c:v>
                </c:pt>
                <c:pt idx="66827">
                  <c:v>1.336540000001337E-3</c:v>
                </c:pt>
                <c:pt idx="66828">
                  <c:v>1.3365600000013371E-3</c:v>
                </c:pt>
                <c:pt idx="66829">
                  <c:v>1.3365800000013372E-3</c:v>
                </c:pt>
                <c:pt idx="66830">
                  <c:v>1.3366000000013373E-3</c:v>
                </c:pt>
                <c:pt idx="66831">
                  <c:v>1.3366200000013374E-3</c:v>
                </c:pt>
                <c:pt idx="66832">
                  <c:v>1.3366400000013375E-3</c:v>
                </c:pt>
                <c:pt idx="66833">
                  <c:v>1.3366600000013376E-3</c:v>
                </c:pt>
                <c:pt idx="66834">
                  <c:v>1.3366800000013377E-3</c:v>
                </c:pt>
                <c:pt idx="66835">
                  <c:v>1.3367000000013378E-3</c:v>
                </c:pt>
                <c:pt idx="66836">
                  <c:v>1.3367200000013379E-3</c:v>
                </c:pt>
                <c:pt idx="66837">
                  <c:v>1.336740000001338E-3</c:v>
                </c:pt>
                <c:pt idx="66838">
                  <c:v>1.3367600000013381E-3</c:v>
                </c:pt>
                <c:pt idx="66839">
                  <c:v>1.3367800000013382E-3</c:v>
                </c:pt>
                <c:pt idx="66840">
                  <c:v>1.3368000000013383E-3</c:v>
                </c:pt>
                <c:pt idx="66841">
                  <c:v>1.3368200000013384E-3</c:v>
                </c:pt>
                <c:pt idx="66842">
                  <c:v>1.3368400000013385E-3</c:v>
                </c:pt>
                <c:pt idx="66843">
                  <c:v>1.3368600000013386E-3</c:v>
                </c:pt>
                <c:pt idx="66844">
                  <c:v>1.3368800000013387E-3</c:v>
                </c:pt>
                <c:pt idx="66845">
                  <c:v>1.3369000000013388E-3</c:v>
                </c:pt>
                <c:pt idx="66846">
                  <c:v>1.3369200000013389E-3</c:v>
                </c:pt>
                <c:pt idx="66847">
                  <c:v>1.336940000001339E-3</c:v>
                </c:pt>
                <c:pt idx="66848">
                  <c:v>1.3369600000013391E-3</c:v>
                </c:pt>
                <c:pt idx="66849">
                  <c:v>1.3369800000013392E-3</c:v>
                </c:pt>
                <c:pt idx="66850">
                  <c:v>1.3370000000013393E-3</c:v>
                </c:pt>
                <c:pt idx="66851">
                  <c:v>1.3370200000013394E-3</c:v>
                </c:pt>
                <c:pt idx="66852">
                  <c:v>1.3370400000013395E-3</c:v>
                </c:pt>
                <c:pt idx="66853">
                  <c:v>1.3370600000013396E-3</c:v>
                </c:pt>
                <c:pt idx="66854">
                  <c:v>1.3370800000013397E-3</c:v>
                </c:pt>
                <c:pt idx="66855">
                  <c:v>1.3371000000013398E-3</c:v>
                </c:pt>
                <c:pt idx="66856">
                  <c:v>1.3371200000013399E-3</c:v>
                </c:pt>
                <c:pt idx="66857">
                  <c:v>1.33714000000134E-3</c:v>
                </c:pt>
                <c:pt idx="66858">
                  <c:v>1.3371600000013401E-3</c:v>
                </c:pt>
                <c:pt idx="66859">
                  <c:v>1.3371800000013402E-3</c:v>
                </c:pt>
                <c:pt idx="66860">
                  <c:v>1.3372000000013403E-3</c:v>
                </c:pt>
                <c:pt idx="66861">
                  <c:v>1.3372200000013404E-3</c:v>
                </c:pt>
                <c:pt idx="66862">
                  <c:v>1.3372400000013405E-3</c:v>
                </c:pt>
                <c:pt idx="66863">
                  <c:v>1.3372600000013406E-3</c:v>
                </c:pt>
                <c:pt idx="66864">
                  <c:v>1.3372800000013407E-3</c:v>
                </c:pt>
                <c:pt idx="66865">
                  <c:v>1.3373000000013408E-3</c:v>
                </c:pt>
                <c:pt idx="66866">
                  <c:v>1.3373200000013409E-3</c:v>
                </c:pt>
                <c:pt idx="66867">
                  <c:v>1.337340000001341E-3</c:v>
                </c:pt>
                <c:pt idx="66868">
                  <c:v>1.3373600000013411E-3</c:v>
                </c:pt>
                <c:pt idx="66869">
                  <c:v>1.3373800000013412E-3</c:v>
                </c:pt>
                <c:pt idx="66870">
                  <c:v>1.3374000000013412E-3</c:v>
                </c:pt>
                <c:pt idx="66871">
                  <c:v>1.3374200000013413E-3</c:v>
                </c:pt>
                <c:pt idx="66872">
                  <c:v>1.3374400000013414E-3</c:v>
                </c:pt>
                <c:pt idx="66873">
                  <c:v>1.3374600000013415E-3</c:v>
                </c:pt>
                <c:pt idx="66874">
                  <c:v>1.3374800000013416E-3</c:v>
                </c:pt>
                <c:pt idx="66875">
                  <c:v>1.3375000000013417E-3</c:v>
                </c:pt>
                <c:pt idx="66876">
                  <c:v>1.3375200000013418E-3</c:v>
                </c:pt>
                <c:pt idx="66877">
                  <c:v>1.3375400000013419E-3</c:v>
                </c:pt>
                <c:pt idx="66878">
                  <c:v>1.337560000001342E-3</c:v>
                </c:pt>
                <c:pt idx="66879">
                  <c:v>1.3375800000013421E-3</c:v>
                </c:pt>
                <c:pt idx="66880">
                  <c:v>1.3376000000013422E-3</c:v>
                </c:pt>
                <c:pt idx="66881">
                  <c:v>1.3376200000013423E-3</c:v>
                </c:pt>
                <c:pt idx="66882">
                  <c:v>1.3376400000013424E-3</c:v>
                </c:pt>
                <c:pt idx="66883">
                  <c:v>1.3376600000013425E-3</c:v>
                </c:pt>
                <c:pt idx="66884">
                  <c:v>1.3376800000013426E-3</c:v>
                </c:pt>
                <c:pt idx="66885">
                  <c:v>1.3377000000013427E-3</c:v>
                </c:pt>
                <c:pt idx="66886">
                  <c:v>1.3377200000013428E-3</c:v>
                </c:pt>
                <c:pt idx="66887">
                  <c:v>1.3377400000013429E-3</c:v>
                </c:pt>
                <c:pt idx="66888">
                  <c:v>1.337760000001343E-3</c:v>
                </c:pt>
                <c:pt idx="66889">
                  <c:v>1.3377800000013431E-3</c:v>
                </c:pt>
                <c:pt idx="66890">
                  <c:v>1.3378000000013432E-3</c:v>
                </c:pt>
                <c:pt idx="66891">
                  <c:v>1.3378200000013433E-3</c:v>
                </c:pt>
                <c:pt idx="66892">
                  <c:v>1.3378400000013434E-3</c:v>
                </c:pt>
                <c:pt idx="66893">
                  <c:v>1.3378600000013435E-3</c:v>
                </c:pt>
                <c:pt idx="66894">
                  <c:v>1.3378800000013436E-3</c:v>
                </c:pt>
                <c:pt idx="66895">
                  <c:v>1.3379000000013437E-3</c:v>
                </c:pt>
                <c:pt idx="66896">
                  <c:v>1.3379200000013438E-3</c:v>
                </c:pt>
                <c:pt idx="66897">
                  <c:v>1.3379400000013439E-3</c:v>
                </c:pt>
                <c:pt idx="66898">
                  <c:v>1.337960000001344E-3</c:v>
                </c:pt>
                <c:pt idx="66899">
                  <c:v>1.3379800000013441E-3</c:v>
                </c:pt>
                <c:pt idx="66900">
                  <c:v>1.3380000000013442E-3</c:v>
                </c:pt>
                <c:pt idx="66901">
                  <c:v>1.3380200000013443E-3</c:v>
                </c:pt>
                <c:pt idx="66902">
                  <c:v>1.3380400000013444E-3</c:v>
                </c:pt>
                <c:pt idx="66903">
                  <c:v>1.3380600000013445E-3</c:v>
                </c:pt>
                <c:pt idx="66904">
                  <c:v>1.3380800000013446E-3</c:v>
                </c:pt>
                <c:pt idx="66905">
                  <c:v>1.3381000000013447E-3</c:v>
                </c:pt>
                <c:pt idx="66906">
                  <c:v>1.3381200000013448E-3</c:v>
                </c:pt>
                <c:pt idx="66907">
                  <c:v>1.3381400000013449E-3</c:v>
                </c:pt>
                <c:pt idx="66908">
                  <c:v>1.338160000001345E-3</c:v>
                </c:pt>
                <c:pt idx="66909">
                  <c:v>1.3381800000013451E-3</c:v>
                </c:pt>
                <c:pt idx="66910">
                  <c:v>1.3382000000013452E-3</c:v>
                </c:pt>
                <c:pt idx="66911">
                  <c:v>1.3382200000013453E-3</c:v>
                </c:pt>
                <c:pt idx="66912">
                  <c:v>1.3382400000013454E-3</c:v>
                </c:pt>
                <c:pt idx="66913">
                  <c:v>1.3382600000013455E-3</c:v>
                </c:pt>
                <c:pt idx="66914">
                  <c:v>1.3382800000013456E-3</c:v>
                </c:pt>
                <c:pt idx="66915">
                  <c:v>1.3383000000013457E-3</c:v>
                </c:pt>
                <c:pt idx="66916">
                  <c:v>1.3383200000013458E-3</c:v>
                </c:pt>
                <c:pt idx="66917">
                  <c:v>1.3383400000013459E-3</c:v>
                </c:pt>
                <c:pt idx="66918">
                  <c:v>1.338360000001346E-3</c:v>
                </c:pt>
                <c:pt idx="66919">
                  <c:v>1.3383800000013461E-3</c:v>
                </c:pt>
                <c:pt idx="66920">
                  <c:v>1.3384000000013462E-3</c:v>
                </c:pt>
                <c:pt idx="66921">
                  <c:v>1.3384200000013462E-3</c:v>
                </c:pt>
                <c:pt idx="66922">
                  <c:v>1.3384400000013463E-3</c:v>
                </c:pt>
                <c:pt idx="66923">
                  <c:v>1.3384600000013464E-3</c:v>
                </c:pt>
                <c:pt idx="66924">
                  <c:v>1.3384800000013465E-3</c:v>
                </c:pt>
                <c:pt idx="66925">
                  <c:v>1.3385000000013466E-3</c:v>
                </c:pt>
                <c:pt idx="66926">
                  <c:v>1.3385200000013467E-3</c:v>
                </c:pt>
                <c:pt idx="66927">
                  <c:v>1.3385400000013468E-3</c:v>
                </c:pt>
                <c:pt idx="66928">
                  <c:v>1.3385600000013469E-3</c:v>
                </c:pt>
                <c:pt idx="66929">
                  <c:v>1.338580000001347E-3</c:v>
                </c:pt>
                <c:pt idx="66930">
                  <c:v>1.3386000000013471E-3</c:v>
                </c:pt>
                <c:pt idx="66931">
                  <c:v>1.3386200000013472E-3</c:v>
                </c:pt>
                <c:pt idx="66932">
                  <c:v>1.3386400000013473E-3</c:v>
                </c:pt>
                <c:pt idx="66933">
                  <c:v>1.3386600000013474E-3</c:v>
                </c:pt>
                <c:pt idx="66934">
                  <c:v>1.3386800000013475E-3</c:v>
                </c:pt>
                <c:pt idx="66935">
                  <c:v>1.3387000000013476E-3</c:v>
                </c:pt>
                <c:pt idx="66936">
                  <c:v>1.3387200000013477E-3</c:v>
                </c:pt>
                <c:pt idx="66937">
                  <c:v>1.3387400000013478E-3</c:v>
                </c:pt>
                <c:pt idx="66938">
                  <c:v>1.3387600000013479E-3</c:v>
                </c:pt>
                <c:pt idx="66939">
                  <c:v>1.338780000001348E-3</c:v>
                </c:pt>
                <c:pt idx="66940">
                  <c:v>1.3388000000013481E-3</c:v>
                </c:pt>
                <c:pt idx="66941">
                  <c:v>1.3388200000013482E-3</c:v>
                </c:pt>
                <c:pt idx="66942">
                  <c:v>1.3388400000013483E-3</c:v>
                </c:pt>
                <c:pt idx="66943">
                  <c:v>1.3388600000013484E-3</c:v>
                </c:pt>
                <c:pt idx="66944">
                  <c:v>1.3388800000013485E-3</c:v>
                </c:pt>
                <c:pt idx="66945">
                  <c:v>1.3389000000013486E-3</c:v>
                </c:pt>
                <c:pt idx="66946">
                  <c:v>1.3389200000013487E-3</c:v>
                </c:pt>
                <c:pt idx="66947">
                  <c:v>1.3389400000013488E-3</c:v>
                </c:pt>
                <c:pt idx="66948">
                  <c:v>1.3389600000013489E-3</c:v>
                </c:pt>
                <c:pt idx="66949">
                  <c:v>1.338980000001349E-3</c:v>
                </c:pt>
                <c:pt idx="66950">
                  <c:v>1.3390000000013491E-3</c:v>
                </c:pt>
                <c:pt idx="66951">
                  <c:v>1.3390200000013492E-3</c:v>
                </c:pt>
                <c:pt idx="66952">
                  <c:v>1.3390400000013493E-3</c:v>
                </c:pt>
                <c:pt idx="66953">
                  <c:v>1.3390600000013494E-3</c:v>
                </c:pt>
                <c:pt idx="66954">
                  <c:v>1.3390800000013495E-3</c:v>
                </c:pt>
                <c:pt idx="66955">
                  <c:v>1.3391000000013496E-3</c:v>
                </c:pt>
                <c:pt idx="66956">
                  <c:v>1.3391200000013497E-3</c:v>
                </c:pt>
                <c:pt idx="66957">
                  <c:v>1.3391400000013498E-3</c:v>
                </c:pt>
                <c:pt idx="66958">
                  <c:v>1.3391600000013499E-3</c:v>
                </c:pt>
                <c:pt idx="66959">
                  <c:v>1.33918000000135E-3</c:v>
                </c:pt>
                <c:pt idx="66960">
                  <c:v>1.3392000000013501E-3</c:v>
                </c:pt>
                <c:pt idx="66961">
                  <c:v>1.3392200000013502E-3</c:v>
                </c:pt>
                <c:pt idx="66962">
                  <c:v>1.3392400000013503E-3</c:v>
                </c:pt>
                <c:pt idx="66963">
                  <c:v>1.3392600000013504E-3</c:v>
                </c:pt>
                <c:pt idx="66964">
                  <c:v>1.3392800000013505E-3</c:v>
                </c:pt>
                <c:pt idx="66965">
                  <c:v>1.3393000000013506E-3</c:v>
                </c:pt>
                <c:pt idx="66966">
                  <c:v>1.3393200000013507E-3</c:v>
                </c:pt>
                <c:pt idx="66967">
                  <c:v>1.3393400000013508E-3</c:v>
                </c:pt>
                <c:pt idx="66968">
                  <c:v>1.3393600000013509E-3</c:v>
                </c:pt>
                <c:pt idx="66969">
                  <c:v>1.339380000001351E-3</c:v>
                </c:pt>
                <c:pt idx="66970">
                  <c:v>1.3394000000013511E-3</c:v>
                </c:pt>
                <c:pt idx="66971">
                  <c:v>1.3394200000013512E-3</c:v>
                </c:pt>
                <c:pt idx="66972">
                  <c:v>1.3394400000013513E-3</c:v>
                </c:pt>
                <c:pt idx="66973">
                  <c:v>1.3394600000013513E-3</c:v>
                </c:pt>
                <c:pt idx="66974">
                  <c:v>1.3394800000013514E-3</c:v>
                </c:pt>
                <c:pt idx="66975">
                  <c:v>1.3395000000013515E-3</c:v>
                </c:pt>
                <c:pt idx="66976">
                  <c:v>1.3395200000013516E-3</c:v>
                </c:pt>
                <c:pt idx="66977">
                  <c:v>1.3395400000013517E-3</c:v>
                </c:pt>
                <c:pt idx="66978">
                  <c:v>1.3395600000013518E-3</c:v>
                </c:pt>
                <c:pt idx="66979">
                  <c:v>1.3395800000013519E-3</c:v>
                </c:pt>
                <c:pt idx="66980">
                  <c:v>1.339600000001352E-3</c:v>
                </c:pt>
                <c:pt idx="66981">
                  <c:v>1.3396200000013521E-3</c:v>
                </c:pt>
                <c:pt idx="66982">
                  <c:v>1.3396400000013522E-3</c:v>
                </c:pt>
                <c:pt idx="66983">
                  <c:v>1.3396600000013523E-3</c:v>
                </c:pt>
                <c:pt idx="66984">
                  <c:v>1.3396800000013524E-3</c:v>
                </c:pt>
                <c:pt idx="66985">
                  <c:v>1.3397000000013525E-3</c:v>
                </c:pt>
                <c:pt idx="66986">
                  <c:v>1.3397200000013526E-3</c:v>
                </c:pt>
                <c:pt idx="66987">
                  <c:v>1.3397400000013527E-3</c:v>
                </c:pt>
                <c:pt idx="66988">
                  <c:v>1.3397600000013528E-3</c:v>
                </c:pt>
                <c:pt idx="66989">
                  <c:v>1.3397800000013529E-3</c:v>
                </c:pt>
                <c:pt idx="66990">
                  <c:v>1.339800000001353E-3</c:v>
                </c:pt>
                <c:pt idx="66991">
                  <c:v>1.3398200000013531E-3</c:v>
                </c:pt>
                <c:pt idx="66992">
                  <c:v>1.3398400000013532E-3</c:v>
                </c:pt>
                <c:pt idx="66993">
                  <c:v>1.3398600000013533E-3</c:v>
                </c:pt>
                <c:pt idx="66994">
                  <c:v>1.3398800000013534E-3</c:v>
                </c:pt>
                <c:pt idx="66995">
                  <c:v>1.3399000000013535E-3</c:v>
                </c:pt>
                <c:pt idx="66996">
                  <c:v>1.3399200000013536E-3</c:v>
                </c:pt>
                <c:pt idx="66997">
                  <c:v>1.3399400000013537E-3</c:v>
                </c:pt>
                <c:pt idx="66998">
                  <c:v>1.3399600000013538E-3</c:v>
                </c:pt>
                <c:pt idx="66999">
                  <c:v>1.3399800000013539E-3</c:v>
                </c:pt>
                <c:pt idx="67000">
                  <c:v>1.340000000001354E-3</c:v>
                </c:pt>
                <c:pt idx="67001">
                  <c:v>1.3400200000013541E-3</c:v>
                </c:pt>
                <c:pt idx="67002">
                  <c:v>1.3400400000013542E-3</c:v>
                </c:pt>
                <c:pt idx="67003">
                  <c:v>1.3400600000013543E-3</c:v>
                </c:pt>
                <c:pt idx="67004">
                  <c:v>1.3400800000013544E-3</c:v>
                </c:pt>
                <c:pt idx="67005">
                  <c:v>1.3401000000013545E-3</c:v>
                </c:pt>
                <c:pt idx="67006">
                  <c:v>1.3401200000013546E-3</c:v>
                </c:pt>
                <c:pt idx="67007">
                  <c:v>1.3401400000013547E-3</c:v>
                </c:pt>
                <c:pt idx="67008">
                  <c:v>1.3401600000013548E-3</c:v>
                </c:pt>
                <c:pt idx="67009">
                  <c:v>1.3401800000013549E-3</c:v>
                </c:pt>
                <c:pt idx="67010">
                  <c:v>1.340200000001355E-3</c:v>
                </c:pt>
                <c:pt idx="67011">
                  <c:v>1.3402200000013551E-3</c:v>
                </c:pt>
                <c:pt idx="67012">
                  <c:v>1.3402400000013552E-3</c:v>
                </c:pt>
                <c:pt idx="67013">
                  <c:v>1.3402600000013553E-3</c:v>
                </c:pt>
                <c:pt idx="67014">
                  <c:v>1.3402800000013554E-3</c:v>
                </c:pt>
                <c:pt idx="67015">
                  <c:v>1.3403000000013555E-3</c:v>
                </c:pt>
                <c:pt idx="67016">
                  <c:v>1.3403200000013556E-3</c:v>
                </c:pt>
                <c:pt idx="67017">
                  <c:v>1.3403400000013557E-3</c:v>
                </c:pt>
                <c:pt idx="67018">
                  <c:v>1.3403600000013558E-3</c:v>
                </c:pt>
                <c:pt idx="67019">
                  <c:v>1.3403800000013559E-3</c:v>
                </c:pt>
                <c:pt idx="67020">
                  <c:v>1.340400000001356E-3</c:v>
                </c:pt>
                <c:pt idx="67021">
                  <c:v>1.3404200000013561E-3</c:v>
                </c:pt>
                <c:pt idx="67022">
                  <c:v>1.3404400000013562E-3</c:v>
                </c:pt>
                <c:pt idx="67023">
                  <c:v>1.3404600000013563E-3</c:v>
                </c:pt>
                <c:pt idx="67024">
                  <c:v>1.3404800000013564E-3</c:v>
                </c:pt>
                <c:pt idx="67025">
                  <c:v>1.3405000000013564E-3</c:v>
                </c:pt>
                <c:pt idx="67026">
                  <c:v>1.3405200000013565E-3</c:v>
                </c:pt>
                <c:pt idx="67027">
                  <c:v>1.3405400000013566E-3</c:v>
                </c:pt>
                <c:pt idx="67028">
                  <c:v>1.3405600000013567E-3</c:v>
                </c:pt>
                <c:pt idx="67029">
                  <c:v>1.3405800000013568E-3</c:v>
                </c:pt>
                <c:pt idx="67030">
                  <c:v>1.3406000000013569E-3</c:v>
                </c:pt>
                <c:pt idx="67031">
                  <c:v>1.340620000001357E-3</c:v>
                </c:pt>
                <c:pt idx="67032">
                  <c:v>1.3406400000013571E-3</c:v>
                </c:pt>
                <c:pt idx="67033">
                  <c:v>1.3406600000013572E-3</c:v>
                </c:pt>
                <c:pt idx="67034">
                  <c:v>1.3406800000013573E-3</c:v>
                </c:pt>
                <c:pt idx="67035">
                  <c:v>1.3407000000013574E-3</c:v>
                </c:pt>
                <c:pt idx="67036">
                  <c:v>1.3407200000013575E-3</c:v>
                </c:pt>
                <c:pt idx="67037">
                  <c:v>1.3407400000013576E-3</c:v>
                </c:pt>
                <c:pt idx="67038">
                  <c:v>1.3407600000013577E-3</c:v>
                </c:pt>
                <c:pt idx="67039">
                  <c:v>1.3407800000013578E-3</c:v>
                </c:pt>
                <c:pt idx="67040">
                  <c:v>1.3408000000013579E-3</c:v>
                </c:pt>
                <c:pt idx="67041">
                  <c:v>1.340820000001358E-3</c:v>
                </c:pt>
                <c:pt idx="67042">
                  <c:v>1.3408400000013581E-3</c:v>
                </c:pt>
                <c:pt idx="67043">
                  <c:v>1.3408600000013582E-3</c:v>
                </c:pt>
                <c:pt idx="67044">
                  <c:v>1.3408800000013583E-3</c:v>
                </c:pt>
                <c:pt idx="67045">
                  <c:v>1.3409000000013584E-3</c:v>
                </c:pt>
                <c:pt idx="67046">
                  <c:v>1.3409200000013585E-3</c:v>
                </c:pt>
                <c:pt idx="67047">
                  <c:v>1.3409400000013586E-3</c:v>
                </c:pt>
                <c:pt idx="67048">
                  <c:v>1.3409600000013587E-3</c:v>
                </c:pt>
                <c:pt idx="67049">
                  <c:v>1.3409800000013588E-3</c:v>
                </c:pt>
                <c:pt idx="67050">
                  <c:v>1.3410000000013589E-3</c:v>
                </c:pt>
                <c:pt idx="67051">
                  <c:v>1.341020000001359E-3</c:v>
                </c:pt>
                <c:pt idx="67052">
                  <c:v>1.3410400000013591E-3</c:v>
                </c:pt>
                <c:pt idx="67053">
                  <c:v>1.3410600000013592E-3</c:v>
                </c:pt>
                <c:pt idx="67054">
                  <c:v>1.3410800000013593E-3</c:v>
                </c:pt>
                <c:pt idx="67055">
                  <c:v>1.3411000000013594E-3</c:v>
                </c:pt>
                <c:pt idx="67056">
                  <c:v>1.3411200000013595E-3</c:v>
                </c:pt>
                <c:pt idx="67057">
                  <c:v>1.3411400000013596E-3</c:v>
                </c:pt>
                <c:pt idx="67058">
                  <c:v>1.3411600000013597E-3</c:v>
                </c:pt>
                <c:pt idx="67059">
                  <c:v>1.3411800000013598E-3</c:v>
                </c:pt>
                <c:pt idx="67060">
                  <c:v>1.3412000000013599E-3</c:v>
                </c:pt>
                <c:pt idx="67061">
                  <c:v>1.34122000000136E-3</c:v>
                </c:pt>
                <c:pt idx="67062">
                  <c:v>1.3412400000013601E-3</c:v>
                </c:pt>
                <c:pt idx="67063">
                  <c:v>1.3412600000013602E-3</c:v>
                </c:pt>
                <c:pt idx="67064">
                  <c:v>1.3412800000013603E-3</c:v>
                </c:pt>
                <c:pt idx="67065">
                  <c:v>1.3413000000013604E-3</c:v>
                </c:pt>
                <c:pt idx="67066">
                  <c:v>1.3413200000013605E-3</c:v>
                </c:pt>
                <c:pt idx="67067">
                  <c:v>1.3413400000013606E-3</c:v>
                </c:pt>
                <c:pt idx="67068">
                  <c:v>1.3413600000013607E-3</c:v>
                </c:pt>
                <c:pt idx="67069">
                  <c:v>1.3413800000013608E-3</c:v>
                </c:pt>
                <c:pt idx="67070">
                  <c:v>1.3414000000013609E-3</c:v>
                </c:pt>
                <c:pt idx="67071">
                  <c:v>1.341420000001361E-3</c:v>
                </c:pt>
                <c:pt idx="67072">
                  <c:v>1.3414400000013611E-3</c:v>
                </c:pt>
                <c:pt idx="67073">
                  <c:v>1.3414600000013612E-3</c:v>
                </c:pt>
                <c:pt idx="67074">
                  <c:v>1.3414800000013613E-3</c:v>
                </c:pt>
                <c:pt idx="67075">
                  <c:v>1.3415000000013614E-3</c:v>
                </c:pt>
                <c:pt idx="67076">
                  <c:v>1.3415200000013614E-3</c:v>
                </c:pt>
                <c:pt idx="67077">
                  <c:v>1.3415400000013615E-3</c:v>
                </c:pt>
                <c:pt idx="67078">
                  <c:v>1.3415600000013616E-3</c:v>
                </c:pt>
                <c:pt idx="67079">
                  <c:v>1.3415800000013617E-3</c:v>
                </c:pt>
                <c:pt idx="67080">
                  <c:v>1.3416000000013618E-3</c:v>
                </c:pt>
                <c:pt idx="67081">
                  <c:v>1.3416200000013619E-3</c:v>
                </c:pt>
                <c:pt idx="67082">
                  <c:v>1.341640000001362E-3</c:v>
                </c:pt>
                <c:pt idx="67083">
                  <c:v>1.3416600000013621E-3</c:v>
                </c:pt>
                <c:pt idx="67084">
                  <c:v>1.3416800000013622E-3</c:v>
                </c:pt>
                <c:pt idx="67085">
                  <c:v>1.3417000000013623E-3</c:v>
                </c:pt>
                <c:pt idx="67086">
                  <c:v>1.3417200000013624E-3</c:v>
                </c:pt>
                <c:pt idx="67087">
                  <c:v>1.3417400000013625E-3</c:v>
                </c:pt>
                <c:pt idx="67088">
                  <c:v>1.3417600000013626E-3</c:v>
                </c:pt>
                <c:pt idx="67089">
                  <c:v>1.3417800000013627E-3</c:v>
                </c:pt>
                <c:pt idx="67090">
                  <c:v>1.3418000000013628E-3</c:v>
                </c:pt>
                <c:pt idx="67091">
                  <c:v>1.3418200000013629E-3</c:v>
                </c:pt>
                <c:pt idx="67092">
                  <c:v>1.341840000001363E-3</c:v>
                </c:pt>
                <c:pt idx="67093">
                  <c:v>1.3418600000013631E-3</c:v>
                </c:pt>
                <c:pt idx="67094">
                  <c:v>1.3418800000013632E-3</c:v>
                </c:pt>
                <c:pt idx="67095">
                  <c:v>1.3419000000013633E-3</c:v>
                </c:pt>
                <c:pt idx="67096">
                  <c:v>1.3419200000013634E-3</c:v>
                </c:pt>
                <c:pt idx="67097">
                  <c:v>1.3419400000013635E-3</c:v>
                </c:pt>
                <c:pt idx="67098">
                  <c:v>1.3419600000013636E-3</c:v>
                </c:pt>
                <c:pt idx="67099">
                  <c:v>1.3419800000013637E-3</c:v>
                </c:pt>
                <c:pt idx="67100">
                  <c:v>1.3420000000013638E-3</c:v>
                </c:pt>
                <c:pt idx="67101">
                  <c:v>1.3420200000013639E-3</c:v>
                </c:pt>
                <c:pt idx="67102">
                  <c:v>1.342040000001364E-3</c:v>
                </c:pt>
                <c:pt idx="67103">
                  <c:v>1.3420600000013641E-3</c:v>
                </c:pt>
                <c:pt idx="67104">
                  <c:v>1.3420800000013642E-3</c:v>
                </c:pt>
                <c:pt idx="67105">
                  <c:v>1.3421000000013643E-3</c:v>
                </c:pt>
                <c:pt idx="67106">
                  <c:v>1.3421200000013644E-3</c:v>
                </c:pt>
                <c:pt idx="67107">
                  <c:v>1.3421400000013645E-3</c:v>
                </c:pt>
                <c:pt idx="67108">
                  <c:v>1.3421600000013646E-3</c:v>
                </c:pt>
                <c:pt idx="67109">
                  <c:v>1.3421800000013647E-3</c:v>
                </c:pt>
                <c:pt idx="67110">
                  <c:v>1.3422000000013648E-3</c:v>
                </c:pt>
                <c:pt idx="67111">
                  <c:v>1.3422200000013649E-3</c:v>
                </c:pt>
                <c:pt idx="67112">
                  <c:v>1.342240000001365E-3</c:v>
                </c:pt>
                <c:pt idx="67113">
                  <c:v>1.3422600000013651E-3</c:v>
                </c:pt>
                <c:pt idx="67114">
                  <c:v>1.3422800000013652E-3</c:v>
                </c:pt>
                <c:pt idx="67115">
                  <c:v>1.3423000000013653E-3</c:v>
                </c:pt>
                <c:pt idx="67116">
                  <c:v>1.3423200000013654E-3</c:v>
                </c:pt>
                <c:pt idx="67117">
                  <c:v>1.3423400000013655E-3</c:v>
                </c:pt>
                <c:pt idx="67118">
                  <c:v>1.3423600000013656E-3</c:v>
                </c:pt>
                <c:pt idx="67119">
                  <c:v>1.3423800000013657E-3</c:v>
                </c:pt>
                <c:pt idx="67120">
                  <c:v>1.3424000000013658E-3</c:v>
                </c:pt>
                <c:pt idx="67121">
                  <c:v>1.3424200000013659E-3</c:v>
                </c:pt>
                <c:pt idx="67122">
                  <c:v>1.342440000001366E-3</c:v>
                </c:pt>
                <c:pt idx="67123">
                  <c:v>1.3424600000013661E-3</c:v>
                </c:pt>
                <c:pt idx="67124">
                  <c:v>1.3424800000013662E-3</c:v>
                </c:pt>
                <c:pt idx="67125">
                  <c:v>1.3425000000013663E-3</c:v>
                </c:pt>
                <c:pt idx="67126">
                  <c:v>1.3425200000013664E-3</c:v>
                </c:pt>
                <c:pt idx="67127">
                  <c:v>1.3425400000013665E-3</c:v>
                </c:pt>
                <c:pt idx="67128">
                  <c:v>1.3425600000013665E-3</c:v>
                </c:pt>
                <c:pt idx="67129">
                  <c:v>1.3425800000013666E-3</c:v>
                </c:pt>
                <c:pt idx="67130">
                  <c:v>1.3426000000013667E-3</c:v>
                </c:pt>
                <c:pt idx="67131">
                  <c:v>1.3426200000013668E-3</c:v>
                </c:pt>
                <c:pt idx="67132">
                  <c:v>1.3426400000013669E-3</c:v>
                </c:pt>
                <c:pt idx="67133">
                  <c:v>1.342660000001367E-3</c:v>
                </c:pt>
                <c:pt idx="67134">
                  <c:v>1.3426800000013671E-3</c:v>
                </c:pt>
                <c:pt idx="67135">
                  <c:v>1.3427000000013672E-3</c:v>
                </c:pt>
                <c:pt idx="67136">
                  <c:v>1.3427200000013673E-3</c:v>
                </c:pt>
                <c:pt idx="67137">
                  <c:v>1.3427400000013674E-3</c:v>
                </c:pt>
                <c:pt idx="67138">
                  <c:v>1.3427600000013675E-3</c:v>
                </c:pt>
                <c:pt idx="67139">
                  <c:v>1.3427800000013676E-3</c:v>
                </c:pt>
                <c:pt idx="67140">
                  <c:v>1.3428000000013677E-3</c:v>
                </c:pt>
                <c:pt idx="67141">
                  <c:v>1.3428200000013678E-3</c:v>
                </c:pt>
                <c:pt idx="67142">
                  <c:v>1.3428400000013679E-3</c:v>
                </c:pt>
                <c:pt idx="67143">
                  <c:v>1.342860000001368E-3</c:v>
                </c:pt>
                <c:pt idx="67144">
                  <c:v>1.3428800000013681E-3</c:v>
                </c:pt>
                <c:pt idx="67145">
                  <c:v>1.3429000000013682E-3</c:v>
                </c:pt>
                <c:pt idx="67146">
                  <c:v>1.3429200000013683E-3</c:v>
                </c:pt>
                <c:pt idx="67147">
                  <c:v>1.3429400000013684E-3</c:v>
                </c:pt>
                <c:pt idx="67148">
                  <c:v>1.3429600000013685E-3</c:v>
                </c:pt>
                <c:pt idx="67149">
                  <c:v>1.3429800000013686E-3</c:v>
                </c:pt>
                <c:pt idx="67150">
                  <c:v>1.3430000000013687E-3</c:v>
                </c:pt>
                <c:pt idx="67151">
                  <c:v>1.3430200000013688E-3</c:v>
                </c:pt>
                <c:pt idx="67152">
                  <c:v>1.3430400000013689E-3</c:v>
                </c:pt>
                <c:pt idx="67153">
                  <c:v>1.343060000001369E-3</c:v>
                </c:pt>
                <c:pt idx="67154">
                  <c:v>1.3430800000013691E-3</c:v>
                </c:pt>
                <c:pt idx="67155">
                  <c:v>1.3431000000013692E-3</c:v>
                </c:pt>
                <c:pt idx="67156">
                  <c:v>1.3431200000013693E-3</c:v>
                </c:pt>
                <c:pt idx="67157">
                  <c:v>1.3431400000013694E-3</c:v>
                </c:pt>
                <c:pt idx="67158">
                  <c:v>1.3431600000013695E-3</c:v>
                </c:pt>
                <c:pt idx="67159">
                  <c:v>1.3431800000013696E-3</c:v>
                </c:pt>
                <c:pt idx="67160">
                  <c:v>1.3432000000013697E-3</c:v>
                </c:pt>
                <c:pt idx="67161">
                  <c:v>1.3432200000013698E-3</c:v>
                </c:pt>
                <c:pt idx="67162">
                  <c:v>1.3432400000013699E-3</c:v>
                </c:pt>
                <c:pt idx="67163">
                  <c:v>1.34326000000137E-3</c:v>
                </c:pt>
                <c:pt idx="67164">
                  <c:v>1.3432800000013701E-3</c:v>
                </c:pt>
                <c:pt idx="67165">
                  <c:v>1.3433000000013702E-3</c:v>
                </c:pt>
                <c:pt idx="67166">
                  <c:v>1.3433200000013703E-3</c:v>
                </c:pt>
                <c:pt idx="67167">
                  <c:v>1.3433400000013704E-3</c:v>
                </c:pt>
                <c:pt idx="67168">
                  <c:v>1.3433600000013705E-3</c:v>
                </c:pt>
                <c:pt idx="67169">
                  <c:v>1.3433800000013706E-3</c:v>
                </c:pt>
                <c:pt idx="67170">
                  <c:v>1.3434000000013707E-3</c:v>
                </c:pt>
                <c:pt idx="67171">
                  <c:v>1.3434200000013708E-3</c:v>
                </c:pt>
                <c:pt idx="67172">
                  <c:v>1.3434400000013709E-3</c:v>
                </c:pt>
                <c:pt idx="67173">
                  <c:v>1.343460000001371E-3</c:v>
                </c:pt>
                <c:pt idx="67174">
                  <c:v>1.3434800000013711E-3</c:v>
                </c:pt>
                <c:pt idx="67175">
                  <c:v>1.3435000000013712E-3</c:v>
                </c:pt>
                <c:pt idx="67176">
                  <c:v>1.3435200000013713E-3</c:v>
                </c:pt>
                <c:pt idx="67177">
                  <c:v>1.3435400000013714E-3</c:v>
                </c:pt>
                <c:pt idx="67178">
                  <c:v>1.3435600000013715E-3</c:v>
                </c:pt>
                <c:pt idx="67179">
                  <c:v>1.3435800000013716E-3</c:v>
                </c:pt>
                <c:pt idx="67180">
                  <c:v>1.3436000000013716E-3</c:v>
                </c:pt>
                <c:pt idx="67181">
                  <c:v>1.3436200000013717E-3</c:v>
                </c:pt>
                <c:pt idx="67182">
                  <c:v>1.3436400000013718E-3</c:v>
                </c:pt>
                <c:pt idx="67183">
                  <c:v>1.3436600000013719E-3</c:v>
                </c:pt>
                <c:pt idx="67184">
                  <c:v>1.343680000001372E-3</c:v>
                </c:pt>
                <c:pt idx="67185">
                  <c:v>1.3437000000013721E-3</c:v>
                </c:pt>
                <c:pt idx="67186">
                  <c:v>1.3437200000013722E-3</c:v>
                </c:pt>
                <c:pt idx="67187">
                  <c:v>1.3437400000013723E-3</c:v>
                </c:pt>
                <c:pt idx="67188">
                  <c:v>1.3437600000013724E-3</c:v>
                </c:pt>
                <c:pt idx="67189">
                  <c:v>1.3437800000013725E-3</c:v>
                </c:pt>
                <c:pt idx="67190">
                  <c:v>1.3438000000013726E-3</c:v>
                </c:pt>
                <c:pt idx="67191">
                  <c:v>1.3438200000013727E-3</c:v>
                </c:pt>
                <c:pt idx="67192">
                  <c:v>1.3438400000013728E-3</c:v>
                </c:pt>
                <c:pt idx="67193">
                  <c:v>1.3438600000013729E-3</c:v>
                </c:pt>
                <c:pt idx="67194">
                  <c:v>1.343880000001373E-3</c:v>
                </c:pt>
                <c:pt idx="67195">
                  <c:v>1.3439000000013731E-3</c:v>
                </c:pt>
                <c:pt idx="67196">
                  <c:v>1.3439200000013732E-3</c:v>
                </c:pt>
                <c:pt idx="67197">
                  <c:v>1.3439400000013733E-3</c:v>
                </c:pt>
                <c:pt idx="67198">
                  <c:v>1.3439600000013734E-3</c:v>
                </c:pt>
                <c:pt idx="67199">
                  <c:v>1.3439800000013735E-3</c:v>
                </c:pt>
                <c:pt idx="67200">
                  <c:v>1.3440000000013736E-3</c:v>
                </c:pt>
                <c:pt idx="67201">
                  <c:v>1.3440200000013737E-3</c:v>
                </c:pt>
                <c:pt idx="67202">
                  <c:v>1.3440400000013738E-3</c:v>
                </c:pt>
                <c:pt idx="67203">
                  <c:v>1.3440600000013739E-3</c:v>
                </c:pt>
                <c:pt idx="67204">
                  <c:v>1.344080000001374E-3</c:v>
                </c:pt>
                <c:pt idx="67205">
                  <c:v>1.3441000000013741E-3</c:v>
                </c:pt>
                <c:pt idx="67206">
                  <c:v>1.3441200000013742E-3</c:v>
                </c:pt>
                <c:pt idx="67207">
                  <c:v>1.3441400000013743E-3</c:v>
                </c:pt>
                <c:pt idx="67208">
                  <c:v>1.3441600000013744E-3</c:v>
                </c:pt>
                <c:pt idx="67209">
                  <c:v>1.3441800000013745E-3</c:v>
                </c:pt>
                <c:pt idx="67210">
                  <c:v>1.3442000000013746E-3</c:v>
                </c:pt>
                <c:pt idx="67211">
                  <c:v>1.3442200000013747E-3</c:v>
                </c:pt>
                <c:pt idx="67212">
                  <c:v>1.3442400000013748E-3</c:v>
                </c:pt>
                <c:pt idx="67213">
                  <c:v>1.3442600000013749E-3</c:v>
                </c:pt>
                <c:pt idx="67214">
                  <c:v>1.344280000001375E-3</c:v>
                </c:pt>
                <c:pt idx="67215">
                  <c:v>1.3443000000013751E-3</c:v>
                </c:pt>
                <c:pt idx="67216">
                  <c:v>1.3443200000013752E-3</c:v>
                </c:pt>
                <c:pt idx="67217">
                  <c:v>1.3443400000013753E-3</c:v>
                </c:pt>
                <c:pt idx="67218">
                  <c:v>1.3443600000013754E-3</c:v>
                </c:pt>
                <c:pt idx="67219">
                  <c:v>1.3443800000013755E-3</c:v>
                </c:pt>
                <c:pt idx="67220">
                  <c:v>1.3444000000013756E-3</c:v>
                </c:pt>
                <c:pt idx="67221">
                  <c:v>1.3444200000013757E-3</c:v>
                </c:pt>
                <c:pt idx="67222">
                  <c:v>1.3444400000013758E-3</c:v>
                </c:pt>
                <c:pt idx="67223">
                  <c:v>1.3444600000013759E-3</c:v>
                </c:pt>
                <c:pt idx="67224">
                  <c:v>1.344480000001376E-3</c:v>
                </c:pt>
                <c:pt idx="67225">
                  <c:v>1.3445000000013761E-3</c:v>
                </c:pt>
                <c:pt idx="67226">
                  <c:v>1.3445200000013762E-3</c:v>
                </c:pt>
                <c:pt idx="67227">
                  <c:v>1.3445400000013763E-3</c:v>
                </c:pt>
                <c:pt idx="67228">
                  <c:v>1.3445600000013764E-3</c:v>
                </c:pt>
                <c:pt idx="67229">
                  <c:v>1.3445800000013765E-3</c:v>
                </c:pt>
                <c:pt idx="67230">
                  <c:v>1.3446000000013766E-3</c:v>
                </c:pt>
                <c:pt idx="67231">
                  <c:v>1.3446200000013766E-3</c:v>
                </c:pt>
                <c:pt idx="67232">
                  <c:v>1.3446400000013767E-3</c:v>
                </c:pt>
                <c:pt idx="67233">
                  <c:v>1.3446600000013768E-3</c:v>
                </c:pt>
                <c:pt idx="67234">
                  <c:v>1.3446800000013769E-3</c:v>
                </c:pt>
                <c:pt idx="67235">
                  <c:v>1.344700000001377E-3</c:v>
                </c:pt>
                <c:pt idx="67236">
                  <c:v>1.3447200000013771E-3</c:v>
                </c:pt>
                <c:pt idx="67237">
                  <c:v>1.3447400000013772E-3</c:v>
                </c:pt>
                <c:pt idx="67238">
                  <c:v>1.3447600000013773E-3</c:v>
                </c:pt>
                <c:pt idx="67239">
                  <c:v>1.3447800000013774E-3</c:v>
                </c:pt>
                <c:pt idx="67240">
                  <c:v>1.3448000000013775E-3</c:v>
                </c:pt>
                <c:pt idx="67241">
                  <c:v>1.3448200000013776E-3</c:v>
                </c:pt>
                <c:pt idx="67242">
                  <c:v>1.3448400000013777E-3</c:v>
                </c:pt>
                <c:pt idx="67243">
                  <c:v>1.3448600000013778E-3</c:v>
                </c:pt>
                <c:pt idx="67244">
                  <c:v>1.3448800000013779E-3</c:v>
                </c:pt>
                <c:pt idx="67245">
                  <c:v>1.344900000001378E-3</c:v>
                </c:pt>
                <c:pt idx="67246">
                  <c:v>1.3449200000013781E-3</c:v>
                </c:pt>
                <c:pt idx="67247">
                  <c:v>1.3449400000013782E-3</c:v>
                </c:pt>
                <c:pt idx="67248">
                  <c:v>1.3449600000013783E-3</c:v>
                </c:pt>
                <c:pt idx="67249">
                  <c:v>1.3449800000013784E-3</c:v>
                </c:pt>
                <c:pt idx="67250">
                  <c:v>1.3450000000013785E-3</c:v>
                </c:pt>
                <c:pt idx="67251">
                  <c:v>1.3450200000013786E-3</c:v>
                </c:pt>
                <c:pt idx="67252">
                  <c:v>1.3450400000013787E-3</c:v>
                </c:pt>
                <c:pt idx="67253">
                  <c:v>1.3450600000013788E-3</c:v>
                </c:pt>
                <c:pt idx="67254">
                  <c:v>1.3450800000013789E-3</c:v>
                </c:pt>
                <c:pt idx="67255">
                  <c:v>1.345100000001379E-3</c:v>
                </c:pt>
                <c:pt idx="67256">
                  <c:v>1.3451200000013791E-3</c:v>
                </c:pt>
                <c:pt idx="67257">
                  <c:v>1.3451400000013792E-3</c:v>
                </c:pt>
                <c:pt idx="67258">
                  <c:v>1.3451600000013793E-3</c:v>
                </c:pt>
                <c:pt idx="67259">
                  <c:v>1.3451800000013794E-3</c:v>
                </c:pt>
                <c:pt idx="67260">
                  <c:v>1.3452000000013795E-3</c:v>
                </c:pt>
                <c:pt idx="67261">
                  <c:v>1.3452200000013796E-3</c:v>
                </c:pt>
                <c:pt idx="67262">
                  <c:v>1.3452400000013797E-3</c:v>
                </c:pt>
                <c:pt idx="67263">
                  <c:v>1.3452600000013798E-3</c:v>
                </c:pt>
                <c:pt idx="67264">
                  <c:v>1.3452800000013799E-3</c:v>
                </c:pt>
                <c:pt idx="67265">
                  <c:v>1.34530000000138E-3</c:v>
                </c:pt>
                <c:pt idx="67266">
                  <c:v>1.3453200000013801E-3</c:v>
                </c:pt>
                <c:pt idx="67267">
                  <c:v>1.3453400000013802E-3</c:v>
                </c:pt>
                <c:pt idx="67268">
                  <c:v>1.3453600000013803E-3</c:v>
                </c:pt>
                <c:pt idx="67269">
                  <c:v>1.3453800000013804E-3</c:v>
                </c:pt>
                <c:pt idx="67270">
                  <c:v>1.3454000000013805E-3</c:v>
                </c:pt>
                <c:pt idx="67271">
                  <c:v>1.3454200000013806E-3</c:v>
                </c:pt>
                <c:pt idx="67272">
                  <c:v>1.3454400000013807E-3</c:v>
                </c:pt>
                <c:pt idx="67273">
                  <c:v>1.3454600000013808E-3</c:v>
                </c:pt>
                <c:pt idx="67274">
                  <c:v>1.3454800000013809E-3</c:v>
                </c:pt>
                <c:pt idx="67275">
                  <c:v>1.345500000001381E-3</c:v>
                </c:pt>
                <c:pt idx="67276">
                  <c:v>1.3455200000013811E-3</c:v>
                </c:pt>
                <c:pt idx="67277">
                  <c:v>1.3455400000013812E-3</c:v>
                </c:pt>
                <c:pt idx="67278">
                  <c:v>1.3455600000013813E-3</c:v>
                </c:pt>
                <c:pt idx="67279">
                  <c:v>1.3455800000013814E-3</c:v>
                </c:pt>
                <c:pt idx="67280">
                  <c:v>1.3456000000013815E-3</c:v>
                </c:pt>
                <c:pt idx="67281">
                  <c:v>1.3456200000013816E-3</c:v>
                </c:pt>
                <c:pt idx="67282">
                  <c:v>1.3456400000013817E-3</c:v>
                </c:pt>
                <c:pt idx="67283">
                  <c:v>1.3456600000013817E-3</c:v>
                </c:pt>
                <c:pt idx="67284">
                  <c:v>1.3456800000013818E-3</c:v>
                </c:pt>
                <c:pt idx="67285">
                  <c:v>1.3457000000013819E-3</c:v>
                </c:pt>
                <c:pt idx="67286">
                  <c:v>1.345720000001382E-3</c:v>
                </c:pt>
                <c:pt idx="67287">
                  <c:v>1.3457400000013821E-3</c:v>
                </c:pt>
                <c:pt idx="67288">
                  <c:v>1.3457600000013822E-3</c:v>
                </c:pt>
                <c:pt idx="67289">
                  <c:v>1.3457800000013823E-3</c:v>
                </c:pt>
                <c:pt idx="67290">
                  <c:v>1.3458000000013824E-3</c:v>
                </c:pt>
                <c:pt idx="67291">
                  <c:v>1.3458200000013825E-3</c:v>
                </c:pt>
                <c:pt idx="67292">
                  <c:v>1.3458400000013826E-3</c:v>
                </c:pt>
                <c:pt idx="67293">
                  <c:v>1.3458600000013827E-3</c:v>
                </c:pt>
                <c:pt idx="67294">
                  <c:v>1.3458800000013828E-3</c:v>
                </c:pt>
                <c:pt idx="67295">
                  <c:v>1.3459000000013829E-3</c:v>
                </c:pt>
                <c:pt idx="67296">
                  <c:v>1.345920000001383E-3</c:v>
                </c:pt>
                <c:pt idx="67297">
                  <c:v>1.3459400000013831E-3</c:v>
                </c:pt>
                <c:pt idx="67298">
                  <c:v>1.3459600000013832E-3</c:v>
                </c:pt>
                <c:pt idx="67299">
                  <c:v>1.3459800000013833E-3</c:v>
                </c:pt>
                <c:pt idx="67300">
                  <c:v>1.3460000000013834E-3</c:v>
                </c:pt>
                <c:pt idx="67301">
                  <c:v>1.3460200000013835E-3</c:v>
                </c:pt>
                <c:pt idx="67302">
                  <c:v>1.3460400000013836E-3</c:v>
                </c:pt>
                <c:pt idx="67303">
                  <c:v>1.3460600000013837E-3</c:v>
                </c:pt>
                <c:pt idx="67304">
                  <c:v>1.3460800000013838E-3</c:v>
                </c:pt>
                <c:pt idx="67305">
                  <c:v>1.3461000000013839E-3</c:v>
                </c:pt>
                <c:pt idx="67306">
                  <c:v>1.346120000001384E-3</c:v>
                </c:pt>
                <c:pt idx="67307">
                  <c:v>1.3461400000013841E-3</c:v>
                </c:pt>
                <c:pt idx="67308">
                  <c:v>1.3461600000013842E-3</c:v>
                </c:pt>
                <c:pt idx="67309">
                  <c:v>1.3461800000013843E-3</c:v>
                </c:pt>
                <c:pt idx="67310">
                  <c:v>1.3462000000013844E-3</c:v>
                </c:pt>
                <c:pt idx="67311">
                  <c:v>1.3462200000013845E-3</c:v>
                </c:pt>
                <c:pt idx="67312">
                  <c:v>1.3462400000013846E-3</c:v>
                </c:pt>
                <c:pt idx="67313">
                  <c:v>1.3462600000013847E-3</c:v>
                </c:pt>
                <c:pt idx="67314">
                  <c:v>1.3462800000013848E-3</c:v>
                </c:pt>
                <c:pt idx="67315">
                  <c:v>1.3463000000013849E-3</c:v>
                </c:pt>
                <c:pt idx="67316">
                  <c:v>1.346320000001385E-3</c:v>
                </c:pt>
                <c:pt idx="67317">
                  <c:v>1.3463400000013851E-3</c:v>
                </c:pt>
                <c:pt idx="67318">
                  <c:v>1.3463600000013852E-3</c:v>
                </c:pt>
                <c:pt idx="67319">
                  <c:v>1.3463800000013853E-3</c:v>
                </c:pt>
                <c:pt idx="67320">
                  <c:v>1.3464000000013854E-3</c:v>
                </c:pt>
                <c:pt idx="67321">
                  <c:v>1.3464200000013855E-3</c:v>
                </c:pt>
                <c:pt idx="67322">
                  <c:v>1.3464400000013856E-3</c:v>
                </c:pt>
                <c:pt idx="67323">
                  <c:v>1.3464600000013857E-3</c:v>
                </c:pt>
                <c:pt idx="67324">
                  <c:v>1.3464800000013858E-3</c:v>
                </c:pt>
                <c:pt idx="67325">
                  <c:v>1.3465000000013859E-3</c:v>
                </c:pt>
                <c:pt idx="67326">
                  <c:v>1.346520000001386E-3</c:v>
                </c:pt>
                <c:pt idx="67327">
                  <c:v>1.3465400000013861E-3</c:v>
                </c:pt>
                <c:pt idx="67328">
                  <c:v>1.3465600000013862E-3</c:v>
                </c:pt>
                <c:pt idx="67329">
                  <c:v>1.3465800000013863E-3</c:v>
                </c:pt>
                <c:pt idx="67330">
                  <c:v>1.3466000000013864E-3</c:v>
                </c:pt>
                <c:pt idx="67331">
                  <c:v>1.3466200000013865E-3</c:v>
                </c:pt>
                <c:pt idx="67332">
                  <c:v>1.3466400000013866E-3</c:v>
                </c:pt>
                <c:pt idx="67333">
                  <c:v>1.3466600000013867E-3</c:v>
                </c:pt>
                <c:pt idx="67334">
                  <c:v>1.3466800000013868E-3</c:v>
                </c:pt>
                <c:pt idx="67335">
                  <c:v>1.3467000000013868E-3</c:v>
                </c:pt>
                <c:pt idx="67336">
                  <c:v>1.3467200000013869E-3</c:v>
                </c:pt>
                <c:pt idx="67337">
                  <c:v>1.346740000001387E-3</c:v>
                </c:pt>
                <c:pt idx="67338">
                  <c:v>1.3467600000013871E-3</c:v>
                </c:pt>
                <c:pt idx="67339">
                  <c:v>1.3467800000013872E-3</c:v>
                </c:pt>
                <c:pt idx="67340">
                  <c:v>1.3468000000013873E-3</c:v>
                </c:pt>
                <c:pt idx="67341">
                  <c:v>1.3468200000013874E-3</c:v>
                </c:pt>
                <c:pt idx="67342">
                  <c:v>1.3468400000013875E-3</c:v>
                </c:pt>
                <c:pt idx="67343">
                  <c:v>1.3468600000013876E-3</c:v>
                </c:pt>
                <c:pt idx="67344">
                  <c:v>1.3468800000013877E-3</c:v>
                </c:pt>
                <c:pt idx="67345">
                  <c:v>1.3469000000013878E-3</c:v>
                </c:pt>
                <c:pt idx="67346">
                  <c:v>1.3469200000013879E-3</c:v>
                </c:pt>
                <c:pt idx="67347">
                  <c:v>1.346940000001388E-3</c:v>
                </c:pt>
                <c:pt idx="67348">
                  <c:v>1.3469600000013881E-3</c:v>
                </c:pt>
                <c:pt idx="67349">
                  <c:v>1.3469800000013882E-3</c:v>
                </c:pt>
                <c:pt idx="67350">
                  <c:v>1.3470000000013883E-3</c:v>
                </c:pt>
                <c:pt idx="67351">
                  <c:v>1.3470200000013884E-3</c:v>
                </c:pt>
                <c:pt idx="67352">
                  <c:v>1.3470400000013885E-3</c:v>
                </c:pt>
                <c:pt idx="67353">
                  <c:v>1.3470600000013886E-3</c:v>
                </c:pt>
                <c:pt idx="67354">
                  <c:v>1.3470800000013887E-3</c:v>
                </c:pt>
                <c:pt idx="67355">
                  <c:v>1.3471000000013888E-3</c:v>
                </c:pt>
                <c:pt idx="67356">
                  <c:v>1.3471200000013889E-3</c:v>
                </c:pt>
                <c:pt idx="67357">
                  <c:v>1.347140000001389E-3</c:v>
                </c:pt>
                <c:pt idx="67358">
                  <c:v>1.3471600000013891E-3</c:v>
                </c:pt>
                <c:pt idx="67359">
                  <c:v>1.3471800000013892E-3</c:v>
                </c:pt>
                <c:pt idx="67360">
                  <c:v>1.3472000000013893E-3</c:v>
                </c:pt>
                <c:pt idx="67361">
                  <c:v>1.3472200000013894E-3</c:v>
                </c:pt>
                <c:pt idx="67362">
                  <c:v>1.3472400000013895E-3</c:v>
                </c:pt>
                <c:pt idx="67363">
                  <c:v>1.3472600000013896E-3</c:v>
                </c:pt>
                <c:pt idx="67364">
                  <c:v>1.3472800000013897E-3</c:v>
                </c:pt>
                <c:pt idx="67365">
                  <c:v>1.3473000000013898E-3</c:v>
                </c:pt>
                <c:pt idx="67366">
                  <c:v>1.3473200000013899E-3</c:v>
                </c:pt>
                <c:pt idx="67367">
                  <c:v>1.34734000000139E-3</c:v>
                </c:pt>
                <c:pt idx="67368">
                  <c:v>1.3473600000013901E-3</c:v>
                </c:pt>
                <c:pt idx="67369">
                  <c:v>1.3473800000013902E-3</c:v>
                </c:pt>
                <c:pt idx="67370">
                  <c:v>1.3474000000013903E-3</c:v>
                </c:pt>
                <c:pt idx="67371">
                  <c:v>1.3474200000013904E-3</c:v>
                </c:pt>
                <c:pt idx="67372">
                  <c:v>1.3474400000013905E-3</c:v>
                </c:pt>
                <c:pt idx="67373">
                  <c:v>1.3474600000013906E-3</c:v>
                </c:pt>
                <c:pt idx="67374">
                  <c:v>1.3474800000013907E-3</c:v>
                </c:pt>
                <c:pt idx="67375">
                  <c:v>1.3475000000013908E-3</c:v>
                </c:pt>
                <c:pt idx="67376">
                  <c:v>1.3475200000013909E-3</c:v>
                </c:pt>
                <c:pt idx="67377">
                  <c:v>1.347540000001391E-3</c:v>
                </c:pt>
                <c:pt idx="67378">
                  <c:v>1.3475600000013911E-3</c:v>
                </c:pt>
                <c:pt idx="67379">
                  <c:v>1.3475800000013912E-3</c:v>
                </c:pt>
                <c:pt idx="67380">
                  <c:v>1.3476000000013913E-3</c:v>
                </c:pt>
                <c:pt idx="67381">
                  <c:v>1.3476200000013914E-3</c:v>
                </c:pt>
                <c:pt idx="67382">
                  <c:v>1.3476400000013915E-3</c:v>
                </c:pt>
                <c:pt idx="67383">
                  <c:v>1.3476600000013916E-3</c:v>
                </c:pt>
                <c:pt idx="67384">
                  <c:v>1.3476800000013917E-3</c:v>
                </c:pt>
                <c:pt idx="67385">
                  <c:v>1.3477000000013918E-3</c:v>
                </c:pt>
                <c:pt idx="67386">
                  <c:v>1.3477200000013918E-3</c:v>
                </c:pt>
                <c:pt idx="67387">
                  <c:v>1.3477400000013919E-3</c:v>
                </c:pt>
                <c:pt idx="67388">
                  <c:v>1.347760000001392E-3</c:v>
                </c:pt>
                <c:pt idx="67389">
                  <c:v>1.3477800000013921E-3</c:v>
                </c:pt>
                <c:pt idx="67390">
                  <c:v>1.3478000000013922E-3</c:v>
                </c:pt>
                <c:pt idx="67391">
                  <c:v>1.3478200000013923E-3</c:v>
                </c:pt>
                <c:pt idx="67392">
                  <c:v>1.3478400000013924E-3</c:v>
                </c:pt>
                <c:pt idx="67393">
                  <c:v>1.3478600000013925E-3</c:v>
                </c:pt>
                <c:pt idx="67394">
                  <c:v>1.3478800000013926E-3</c:v>
                </c:pt>
                <c:pt idx="67395">
                  <c:v>1.3479000000013927E-3</c:v>
                </c:pt>
                <c:pt idx="67396">
                  <c:v>1.3479200000013928E-3</c:v>
                </c:pt>
                <c:pt idx="67397">
                  <c:v>1.3479400000013929E-3</c:v>
                </c:pt>
                <c:pt idx="67398">
                  <c:v>1.347960000001393E-3</c:v>
                </c:pt>
                <c:pt idx="67399">
                  <c:v>1.3479800000013931E-3</c:v>
                </c:pt>
                <c:pt idx="67400">
                  <c:v>1.3480000000013932E-3</c:v>
                </c:pt>
                <c:pt idx="67401">
                  <c:v>1.3480200000013933E-3</c:v>
                </c:pt>
                <c:pt idx="67402">
                  <c:v>1.3480400000013934E-3</c:v>
                </c:pt>
                <c:pt idx="67403">
                  <c:v>1.3480600000013935E-3</c:v>
                </c:pt>
                <c:pt idx="67404">
                  <c:v>1.3480800000013936E-3</c:v>
                </c:pt>
                <c:pt idx="67405">
                  <c:v>1.3481000000013937E-3</c:v>
                </c:pt>
                <c:pt idx="67406">
                  <c:v>1.3481200000013938E-3</c:v>
                </c:pt>
                <c:pt idx="67407">
                  <c:v>1.3481400000013939E-3</c:v>
                </c:pt>
                <c:pt idx="67408">
                  <c:v>1.348160000001394E-3</c:v>
                </c:pt>
                <c:pt idx="67409">
                  <c:v>1.3481800000013941E-3</c:v>
                </c:pt>
                <c:pt idx="67410">
                  <c:v>1.3482000000013942E-3</c:v>
                </c:pt>
                <c:pt idx="67411">
                  <c:v>1.3482200000013943E-3</c:v>
                </c:pt>
                <c:pt idx="67412">
                  <c:v>1.3482400000013944E-3</c:v>
                </c:pt>
                <c:pt idx="67413">
                  <c:v>1.3482600000013945E-3</c:v>
                </c:pt>
                <c:pt idx="67414">
                  <c:v>1.3482800000013946E-3</c:v>
                </c:pt>
                <c:pt idx="67415">
                  <c:v>1.3483000000013947E-3</c:v>
                </c:pt>
                <c:pt idx="67416">
                  <c:v>1.3483200000013948E-3</c:v>
                </c:pt>
                <c:pt idx="67417">
                  <c:v>1.3483400000013949E-3</c:v>
                </c:pt>
                <c:pt idx="67418">
                  <c:v>1.348360000001395E-3</c:v>
                </c:pt>
                <c:pt idx="67419">
                  <c:v>1.3483800000013951E-3</c:v>
                </c:pt>
                <c:pt idx="67420">
                  <c:v>1.3484000000013952E-3</c:v>
                </c:pt>
                <c:pt idx="67421">
                  <c:v>1.3484200000013953E-3</c:v>
                </c:pt>
                <c:pt idx="67422">
                  <c:v>1.3484400000013954E-3</c:v>
                </c:pt>
                <c:pt idx="67423">
                  <c:v>1.3484600000013955E-3</c:v>
                </c:pt>
                <c:pt idx="67424">
                  <c:v>1.3484800000013956E-3</c:v>
                </c:pt>
                <c:pt idx="67425">
                  <c:v>1.3485000000013957E-3</c:v>
                </c:pt>
                <c:pt idx="67426">
                  <c:v>1.3485200000013958E-3</c:v>
                </c:pt>
                <c:pt idx="67427">
                  <c:v>1.3485400000013959E-3</c:v>
                </c:pt>
                <c:pt idx="67428">
                  <c:v>1.348560000001396E-3</c:v>
                </c:pt>
                <c:pt idx="67429">
                  <c:v>1.3485800000013961E-3</c:v>
                </c:pt>
                <c:pt idx="67430">
                  <c:v>1.3486000000013962E-3</c:v>
                </c:pt>
                <c:pt idx="67431">
                  <c:v>1.3486200000013963E-3</c:v>
                </c:pt>
                <c:pt idx="67432">
                  <c:v>1.3486400000013964E-3</c:v>
                </c:pt>
                <c:pt idx="67433">
                  <c:v>1.3486600000013965E-3</c:v>
                </c:pt>
                <c:pt idx="67434">
                  <c:v>1.3486800000013966E-3</c:v>
                </c:pt>
                <c:pt idx="67435">
                  <c:v>1.3487000000013967E-3</c:v>
                </c:pt>
                <c:pt idx="67436">
                  <c:v>1.3487200000013968E-3</c:v>
                </c:pt>
                <c:pt idx="67437">
                  <c:v>1.3487400000013969E-3</c:v>
                </c:pt>
                <c:pt idx="67438">
                  <c:v>1.3487600000013969E-3</c:v>
                </c:pt>
                <c:pt idx="67439">
                  <c:v>1.348780000001397E-3</c:v>
                </c:pt>
                <c:pt idx="67440">
                  <c:v>1.3488000000013971E-3</c:v>
                </c:pt>
                <c:pt idx="67441">
                  <c:v>1.3488200000013972E-3</c:v>
                </c:pt>
                <c:pt idx="67442">
                  <c:v>1.3488400000013973E-3</c:v>
                </c:pt>
                <c:pt idx="67443">
                  <c:v>1.3488600000013974E-3</c:v>
                </c:pt>
                <c:pt idx="67444">
                  <c:v>1.3488800000013975E-3</c:v>
                </c:pt>
                <c:pt idx="67445">
                  <c:v>1.3489000000013976E-3</c:v>
                </c:pt>
                <c:pt idx="67446">
                  <c:v>1.3489200000013977E-3</c:v>
                </c:pt>
                <c:pt idx="67447">
                  <c:v>1.3489400000013978E-3</c:v>
                </c:pt>
                <c:pt idx="67448">
                  <c:v>1.3489600000013979E-3</c:v>
                </c:pt>
                <c:pt idx="67449">
                  <c:v>1.348980000001398E-3</c:v>
                </c:pt>
                <c:pt idx="67450">
                  <c:v>1.3490000000013981E-3</c:v>
                </c:pt>
                <c:pt idx="67451">
                  <c:v>1.3490200000013982E-3</c:v>
                </c:pt>
                <c:pt idx="67452">
                  <c:v>1.3490400000013983E-3</c:v>
                </c:pt>
                <c:pt idx="67453">
                  <c:v>1.3490600000013984E-3</c:v>
                </c:pt>
                <c:pt idx="67454">
                  <c:v>1.3490800000013985E-3</c:v>
                </c:pt>
                <c:pt idx="67455">
                  <c:v>1.3491000000013986E-3</c:v>
                </c:pt>
                <c:pt idx="67456">
                  <c:v>1.3491200000013987E-3</c:v>
                </c:pt>
                <c:pt idx="67457">
                  <c:v>1.3491400000013988E-3</c:v>
                </c:pt>
                <c:pt idx="67458">
                  <c:v>1.3491600000013989E-3</c:v>
                </c:pt>
                <c:pt idx="67459">
                  <c:v>1.349180000001399E-3</c:v>
                </c:pt>
                <c:pt idx="67460">
                  <c:v>1.3492000000013991E-3</c:v>
                </c:pt>
                <c:pt idx="67461">
                  <c:v>1.3492200000013992E-3</c:v>
                </c:pt>
                <c:pt idx="67462">
                  <c:v>1.3492400000013993E-3</c:v>
                </c:pt>
                <c:pt idx="67463">
                  <c:v>1.3492600000013994E-3</c:v>
                </c:pt>
                <c:pt idx="67464">
                  <c:v>1.3492800000013995E-3</c:v>
                </c:pt>
                <c:pt idx="67465">
                  <c:v>1.3493000000013996E-3</c:v>
                </c:pt>
                <c:pt idx="67466">
                  <c:v>1.3493200000013997E-3</c:v>
                </c:pt>
                <c:pt idx="67467">
                  <c:v>1.3493400000013998E-3</c:v>
                </c:pt>
                <c:pt idx="67468">
                  <c:v>1.3493600000013999E-3</c:v>
                </c:pt>
                <c:pt idx="67469">
                  <c:v>1.3493800000014E-3</c:v>
                </c:pt>
                <c:pt idx="67470">
                  <c:v>1.3494000000014001E-3</c:v>
                </c:pt>
                <c:pt idx="67471">
                  <c:v>1.3494200000014002E-3</c:v>
                </c:pt>
                <c:pt idx="67472">
                  <c:v>1.3494400000014003E-3</c:v>
                </c:pt>
                <c:pt idx="67473">
                  <c:v>1.3494600000014004E-3</c:v>
                </c:pt>
                <c:pt idx="67474">
                  <c:v>1.3494800000014005E-3</c:v>
                </c:pt>
                <c:pt idx="67475">
                  <c:v>1.3495000000014006E-3</c:v>
                </c:pt>
                <c:pt idx="67476">
                  <c:v>1.3495200000014007E-3</c:v>
                </c:pt>
                <c:pt idx="67477">
                  <c:v>1.3495400000014008E-3</c:v>
                </c:pt>
                <c:pt idx="67478">
                  <c:v>1.3495600000014009E-3</c:v>
                </c:pt>
                <c:pt idx="67479">
                  <c:v>1.349580000001401E-3</c:v>
                </c:pt>
                <c:pt idx="67480">
                  <c:v>1.3496000000014011E-3</c:v>
                </c:pt>
                <c:pt idx="67481">
                  <c:v>1.3496200000014012E-3</c:v>
                </c:pt>
                <c:pt idx="67482">
                  <c:v>1.3496400000014013E-3</c:v>
                </c:pt>
                <c:pt idx="67483">
                  <c:v>1.3496600000014014E-3</c:v>
                </c:pt>
                <c:pt idx="67484">
                  <c:v>1.3496800000014015E-3</c:v>
                </c:pt>
                <c:pt idx="67485">
                  <c:v>1.3497000000014016E-3</c:v>
                </c:pt>
                <c:pt idx="67486">
                  <c:v>1.3497200000014017E-3</c:v>
                </c:pt>
                <c:pt idx="67487">
                  <c:v>1.3497400000014018E-3</c:v>
                </c:pt>
                <c:pt idx="67488">
                  <c:v>1.3497600000014019E-3</c:v>
                </c:pt>
                <c:pt idx="67489">
                  <c:v>1.349780000001402E-3</c:v>
                </c:pt>
                <c:pt idx="67490">
                  <c:v>1.349800000001402E-3</c:v>
                </c:pt>
                <c:pt idx="67491">
                  <c:v>1.3498200000014021E-3</c:v>
                </c:pt>
                <c:pt idx="67492">
                  <c:v>1.3498400000014022E-3</c:v>
                </c:pt>
                <c:pt idx="67493">
                  <c:v>1.3498600000014023E-3</c:v>
                </c:pt>
                <c:pt idx="67494">
                  <c:v>1.3498800000014024E-3</c:v>
                </c:pt>
                <c:pt idx="67495">
                  <c:v>1.3499000000014025E-3</c:v>
                </c:pt>
                <c:pt idx="67496">
                  <c:v>1.3499200000014026E-3</c:v>
                </c:pt>
                <c:pt idx="67497">
                  <c:v>1.3499400000014027E-3</c:v>
                </c:pt>
                <c:pt idx="67498">
                  <c:v>1.3499600000014028E-3</c:v>
                </c:pt>
                <c:pt idx="67499">
                  <c:v>1.3499800000014029E-3</c:v>
                </c:pt>
                <c:pt idx="67500">
                  <c:v>1.350000000001403E-3</c:v>
                </c:pt>
                <c:pt idx="67501">
                  <c:v>1.3500200000014031E-3</c:v>
                </c:pt>
                <c:pt idx="67502">
                  <c:v>1.3500400000014032E-3</c:v>
                </c:pt>
                <c:pt idx="67503">
                  <c:v>1.3500600000014033E-3</c:v>
                </c:pt>
                <c:pt idx="67504">
                  <c:v>1.3500800000014034E-3</c:v>
                </c:pt>
                <c:pt idx="67505">
                  <c:v>1.3501000000014035E-3</c:v>
                </c:pt>
                <c:pt idx="67506">
                  <c:v>1.3501200000014036E-3</c:v>
                </c:pt>
                <c:pt idx="67507">
                  <c:v>1.3501400000014037E-3</c:v>
                </c:pt>
                <c:pt idx="67508">
                  <c:v>1.3501600000014038E-3</c:v>
                </c:pt>
                <c:pt idx="67509">
                  <c:v>1.3501800000014039E-3</c:v>
                </c:pt>
                <c:pt idx="67510">
                  <c:v>1.350200000001404E-3</c:v>
                </c:pt>
                <c:pt idx="67511">
                  <c:v>1.3502200000014041E-3</c:v>
                </c:pt>
                <c:pt idx="67512">
                  <c:v>1.3502400000014042E-3</c:v>
                </c:pt>
                <c:pt idx="67513">
                  <c:v>1.3502600000014043E-3</c:v>
                </c:pt>
                <c:pt idx="67514">
                  <c:v>1.3502800000014044E-3</c:v>
                </c:pt>
                <c:pt idx="67515">
                  <c:v>1.3503000000014045E-3</c:v>
                </c:pt>
                <c:pt idx="67516">
                  <c:v>1.3503200000014046E-3</c:v>
                </c:pt>
                <c:pt idx="67517">
                  <c:v>1.3503400000014047E-3</c:v>
                </c:pt>
                <c:pt idx="67518">
                  <c:v>1.3503600000014048E-3</c:v>
                </c:pt>
                <c:pt idx="67519">
                  <c:v>1.3503800000014049E-3</c:v>
                </c:pt>
                <c:pt idx="67520">
                  <c:v>1.350400000001405E-3</c:v>
                </c:pt>
                <c:pt idx="67521">
                  <c:v>1.3504200000014051E-3</c:v>
                </c:pt>
                <c:pt idx="67522">
                  <c:v>1.3504400000014052E-3</c:v>
                </c:pt>
                <c:pt idx="67523">
                  <c:v>1.3504600000014053E-3</c:v>
                </c:pt>
                <c:pt idx="67524">
                  <c:v>1.3504800000014054E-3</c:v>
                </c:pt>
                <c:pt idx="67525">
                  <c:v>1.3505000000014055E-3</c:v>
                </c:pt>
                <c:pt idx="67526">
                  <c:v>1.3505200000014056E-3</c:v>
                </c:pt>
                <c:pt idx="67527">
                  <c:v>1.3505400000014057E-3</c:v>
                </c:pt>
                <c:pt idx="67528">
                  <c:v>1.3505600000014058E-3</c:v>
                </c:pt>
                <c:pt idx="67529">
                  <c:v>1.3505800000014059E-3</c:v>
                </c:pt>
                <c:pt idx="67530">
                  <c:v>1.350600000001406E-3</c:v>
                </c:pt>
                <c:pt idx="67531">
                  <c:v>1.3506200000014061E-3</c:v>
                </c:pt>
                <c:pt idx="67532">
                  <c:v>1.3506400000014062E-3</c:v>
                </c:pt>
                <c:pt idx="67533">
                  <c:v>1.3506600000014063E-3</c:v>
                </c:pt>
                <c:pt idx="67534">
                  <c:v>1.3506800000014064E-3</c:v>
                </c:pt>
                <c:pt idx="67535">
                  <c:v>1.3507000000014065E-3</c:v>
                </c:pt>
                <c:pt idx="67536">
                  <c:v>1.3507200000014066E-3</c:v>
                </c:pt>
                <c:pt idx="67537">
                  <c:v>1.3507400000014067E-3</c:v>
                </c:pt>
                <c:pt idx="67538">
                  <c:v>1.3507600000014068E-3</c:v>
                </c:pt>
                <c:pt idx="67539">
                  <c:v>1.3507800000014069E-3</c:v>
                </c:pt>
                <c:pt idx="67540">
                  <c:v>1.350800000001407E-3</c:v>
                </c:pt>
                <c:pt idx="67541">
                  <c:v>1.350820000001407E-3</c:v>
                </c:pt>
                <c:pt idx="67542">
                  <c:v>1.3508400000014071E-3</c:v>
                </c:pt>
                <c:pt idx="67543">
                  <c:v>1.3508600000014072E-3</c:v>
                </c:pt>
                <c:pt idx="67544">
                  <c:v>1.3508800000014073E-3</c:v>
                </c:pt>
                <c:pt idx="67545">
                  <c:v>1.3509000000014074E-3</c:v>
                </c:pt>
                <c:pt idx="67546">
                  <c:v>1.3509200000014075E-3</c:v>
                </c:pt>
                <c:pt idx="67547">
                  <c:v>1.3509400000014076E-3</c:v>
                </c:pt>
                <c:pt idx="67548">
                  <c:v>1.3509600000014077E-3</c:v>
                </c:pt>
                <c:pt idx="67549">
                  <c:v>1.3509800000014078E-3</c:v>
                </c:pt>
                <c:pt idx="67550">
                  <c:v>1.3510000000014079E-3</c:v>
                </c:pt>
                <c:pt idx="67551">
                  <c:v>1.351020000001408E-3</c:v>
                </c:pt>
                <c:pt idx="67552">
                  <c:v>1.3510400000014081E-3</c:v>
                </c:pt>
                <c:pt idx="67553">
                  <c:v>1.3510600000014082E-3</c:v>
                </c:pt>
                <c:pt idx="67554">
                  <c:v>1.3510800000014083E-3</c:v>
                </c:pt>
                <c:pt idx="67555">
                  <c:v>1.3511000000014084E-3</c:v>
                </c:pt>
                <c:pt idx="67556">
                  <c:v>1.3511200000014085E-3</c:v>
                </c:pt>
                <c:pt idx="67557">
                  <c:v>1.3511400000014086E-3</c:v>
                </c:pt>
                <c:pt idx="67558">
                  <c:v>1.3511600000014087E-3</c:v>
                </c:pt>
                <c:pt idx="67559">
                  <c:v>1.3511800000014088E-3</c:v>
                </c:pt>
                <c:pt idx="67560">
                  <c:v>1.3512000000014089E-3</c:v>
                </c:pt>
                <c:pt idx="67561">
                  <c:v>1.351220000001409E-3</c:v>
                </c:pt>
                <c:pt idx="67562">
                  <c:v>1.3512400000014091E-3</c:v>
                </c:pt>
                <c:pt idx="67563">
                  <c:v>1.3512600000014092E-3</c:v>
                </c:pt>
                <c:pt idx="67564">
                  <c:v>1.3512800000014093E-3</c:v>
                </c:pt>
                <c:pt idx="67565">
                  <c:v>1.3513000000014094E-3</c:v>
                </c:pt>
                <c:pt idx="67566">
                  <c:v>1.3513200000014095E-3</c:v>
                </c:pt>
                <c:pt idx="67567">
                  <c:v>1.3513400000014096E-3</c:v>
                </c:pt>
                <c:pt idx="67568">
                  <c:v>1.3513600000014097E-3</c:v>
                </c:pt>
                <c:pt idx="67569">
                  <c:v>1.3513800000014098E-3</c:v>
                </c:pt>
                <c:pt idx="67570">
                  <c:v>1.3514000000014099E-3</c:v>
                </c:pt>
                <c:pt idx="67571">
                  <c:v>1.35142000000141E-3</c:v>
                </c:pt>
                <c:pt idx="67572">
                  <c:v>1.3514400000014101E-3</c:v>
                </c:pt>
                <c:pt idx="67573">
                  <c:v>1.3514600000014102E-3</c:v>
                </c:pt>
                <c:pt idx="67574">
                  <c:v>1.3514800000014103E-3</c:v>
                </c:pt>
                <c:pt idx="67575">
                  <c:v>1.3515000000014104E-3</c:v>
                </c:pt>
                <c:pt idx="67576">
                  <c:v>1.3515200000014105E-3</c:v>
                </c:pt>
                <c:pt idx="67577">
                  <c:v>1.3515400000014106E-3</c:v>
                </c:pt>
                <c:pt idx="67578">
                  <c:v>1.3515600000014107E-3</c:v>
                </c:pt>
                <c:pt idx="67579">
                  <c:v>1.3515800000014108E-3</c:v>
                </c:pt>
                <c:pt idx="67580">
                  <c:v>1.3516000000014109E-3</c:v>
                </c:pt>
                <c:pt idx="67581">
                  <c:v>1.351620000001411E-3</c:v>
                </c:pt>
                <c:pt idx="67582">
                  <c:v>1.3516400000014111E-3</c:v>
                </c:pt>
                <c:pt idx="67583">
                  <c:v>1.3516600000014112E-3</c:v>
                </c:pt>
                <c:pt idx="67584">
                  <c:v>1.3516800000014113E-3</c:v>
                </c:pt>
                <c:pt idx="67585">
                  <c:v>1.3517000000014114E-3</c:v>
                </c:pt>
                <c:pt idx="67586">
                  <c:v>1.3517200000014115E-3</c:v>
                </c:pt>
                <c:pt idx="67587">
                  <c:v>1.3517400000014116E-3</c:v>
                </c:pt>
                <c:pt idx="67588">
                  <c:v>1.3517600000014117E-3</c:v>
                </c:pt>
                <c:pt idx="67589">
                  <c:v>1.3517800000014118E-3</c:v>
                </c:pt>
                <c:pt idx="67590">
                  <c:v>1.3518000000014119E-3</c:v>
                </c:pt>
                <c:pt idx="67591">
                  <c:v>1.351820000001412E-3</c:v>
                </c:pt>
                <c:pt idx="67592">
                  <c:v>1.3518400000014121E-3</c:v>
                </c:pt>
                <c:pt idx="67593">
                  <c:v>1.3518600000014121E-3</c:v>
                </c:pt>
                <c:pt idx="67594">
                  <c:v>1.3518800000014122E-3</c:v>
                </c:pt>
                <c:pt idx="67595">
                  <c:v>1.3519000000014123E-3</c:v>
                </c:pt>
                <c:pt idx="67596">
                  <c:v>1.3519200000014124E-3</c:v>
                </c:pt>
                <c:pt idx="67597">
                  <c:v>1.3519400000014125E-3</c:v>
                </c:pt>
                <c:pt idx="67598">
                  <c:v>1.3519600000014126E-3</c:v>
                </c:pt>
                <c:pt idx="67599">
                  <c:v>1.3519800000014127E-3</c:v>
                </c:pt>
                <c:pt idx="67600">
                  <c:v>1.3520000000014128E-3</c:v>
                </c:pt>
                <c:pt idx="67601">
                  <c:v>1.3520200000014129E-3</c:v>
                </c:pt>
                <c:pt idx="67602">
                  <c:v>1.352040000001413E-3</c:v>
                </c:pt>
                <c:pt idx="67603">
                  <c:v>1.3520600000014131E-3</c:v>
                </c:pt>
                <c:pt idx="67604">
                  <c:v>1.3520800000014132E-3</c:v>
                </c:pt>
                <c:pt idx="67605">
                  <c:v>1.3521000000014133E-3</c:v>
                </c:pt>
                <c:pt idx="67606">
                  <c:v>1.3521200000014134E-3</c:v>
                </c:pt>
                <c:pt idx="67607">
                  <c:v>1.3521400000014135E-3</c:v>
                </c:pt>
                <c:pt idx="67608">
                  <c:v>1.3521600000014136E-3</c:v>
                </c:pt>
                <c:pt idx="67609">
                  <c:v>1.3521800000014137E-3</c:v>
                </c:pt>
                <c:pt idx="67610">
                  <c:v>1.3522000000014138E-3</c:v>
                </c:pt>
                <c:pt idx="67611">
                  <c:v>1.3522200000014139E-3</c:v>
                </c:pt>
                <c:pt idx="67612">
                  <c:v>1.352240000001414E-3</c:v>
                </c:pt>
                <c:pt idx="67613">
                  <c:v>1.3522600000014141E-3</c:v>
                </c:pt>
                <c:pt idx="67614">
                  <c:v>1.3522800000014142E-3</c:v>
                </c:pt>
                <c:pt idx="67615">
                  <c:v>1.3523000000014143E-3</c:v>
                </c:pt>
                <c:pt idx="67616">
                  <c:v>1.3523200000014144E-3</c:v>
                </c:pt>
                <c:pt idx="67617">
                  <c:v>1.3523400000014145E-3</c:v>
                </c:pt>
                <c:pt idx="67618">
                  <c:v>1.3523600000014146E-3</c:v>
                </c:pt>
                <c:pt idx="67619">
                  <c:v>1.3523800000014147E-3</c:v>
                </c:pt>
                <c:pt idx="67620">
                  <c:v>1.3524000000014148E-3</c:v>
                </c:pt>
                <c:pt idx="67621">
                  <c:v>1.3524200000014149E-3</c:v>
                </c:pt>
                <c:pt idx="67622">
                  <c:v>1.352440000001415E-3</c:v>
                </c:pt>
                <c:pt idx="67623">
                  <c:v>1.3524600000014151E-3</c:v>
                </c:pt>
                <c:pt idx="67624">
                  <c:v>1.3524800000014152E-3</c:v>
                </c:pt>
                <c:pt idx="67625">
                  <c:v>1.3525000000014153E-3</c:v>
                </c:pt>
                <c:pt idx="67626">
                  <c:v>1.3525200000014154E-3</c:v>
                </c:pt>
                <c:pt idx="67627">
                  <c:v>1.3525400000014155E-3</c:v>
                </c:pt>
                <c:pt idx="67628">
                  <c:v>1.3525600000014156E-3</c:v>
                </c:pt>
                <c:pt idx="67629">
                  <c:v>1.3525800000014157E-3</c:v>
                </c:pt>
                <c:pt idx="67630">
                  <c:v>1.3526000000014158E-3</c:v>
                </c:pt>
                <c:pt idx="67631">
                  <c:v>1.3526200000014159E-3</c:v>
                </c:pt>
                <c:pt idx="67632">
                  <c:v>1.352640000001416E-3</c:v>
                </c:pt>
                <c:pt idx="67633">
                  <c:v>1.3526600000014161E-3</c:v>
                </c:pt>
                <c:pt idx="67634">
                  <c:v>1.3526800000014162E-3</c:v>
                </c:pt>
                <c:pt idx="67635">
                  <c:v>1.3527000000014163E-3</c:v>
                </c:pt>
                <c:pt idx="67636">
                  <c:v>1.3527200000014164E-3</c:v>
                </c:pt>
                <c:pt idx="67637">
                  <c:v>1.3527400000014165E-3</c:v>
                </c:pt>
                <c:pt idx="67638">
                  <c:v>1.3527600000014166E-3</c:v>
                </c:pt>
                <c:pt idx="67639">
                  <c:v>1.3527800000014167E-3</c:v>
                </c:pt>
                <c:pt idx="67640">
                  <c:v>1.3528000000014168E-3</c:v>
                </c:pt>
                <c:pt idx="67641">
                  <c:v>1.3528200000014169E-3</c:v>
                </c:pt>
                <c:pt idx="67642">
                  <c:v>1.352840000001417E-3</c:v>
                </c:pt>
                <c:pt idx="67643">
                  <c:v>1.3528600000014171E-3</c:v>
                </c:pt>
                <c:pt idx="67644">
                  <c:v>1.3528800000014172E-3</c:v>
                </c:pt>
                <c:pt idx="67645">
                  <c:v>1.3529000000014172E-3</c:v>
                </c:pt>
                <c:pt idx="67646">
                  <c:v>1.3529200000014173E-3</c:v>
                </c:pt>
                <c:pt idx="67647">
                  <c:v>1.3529400000014174E-3</c:v>
                </c:pt>
                <c:pt idx="67648">
                  <c:v>1.3529600000014175E-3</c:v>
                </c:pt>
                <c:pt idx="67649">
                  <c:v>1.3529800000014176E-3</c:v>
                </c:pt>
                <c:pt idx="67650">
                  <c:v>1.3530000000014177E-3</c:v>
                </c:pt>
                <c:pt idx="67651">
                  <c:v>1.3530200000014178E-3</c:v>
                </c:pt>
                <c:pt idx="67652">
                  <c:v>1.3530400000014179E-3</c:v>
                </c:pt>
                <c:pt idx="67653">
                  <c:v>1.353060000001418E-3</c:v>
                </c:pt>
                <c:pt idx="67654">
                  <c:v>1.3530800000014181E-3</c:v>
                </c:pt>
                <c:pt idx="67655">
                  <c:v>1.3531000000014182E-3</c:v>
                </c:pt>
                <c:pt idx="67656">
                  <c:v>1.3531200000014183E-3</c:v>
                </c:pt>
                <c:pt idx="67657">
                  <c:v>1.3531400000014184E-3</c:v>
                </c:pt>
                <c:pt idx="67658">
                  <c:v>1.3531600000014185E-3</c:v>
                </c:pt>
                <c:pt idx="67659">
                  <c:v>1.3531800000014186E-3</c:v>
                </c:pt>
                <c:pt idx="67660">
                  <c:v>1.3532000000014187E-3</c:v>
                </c:pt>
                <c:pt idx="67661">
                  <c:v>1.3532200000014188E-3</c:v>
                </c:pt>
                <c:pt idx="67662">
                  <c:v>1.3532400000014189E-3</c:v>
                </c:pt>
                <c:pt idx="67663">
                  <c:v>1.353260000001419E-3</c:v>
                </c:pt>
                <c:pt idx="67664">
                  <c:v>1.3532800000014191E-3</c:v>
                </c:pt>
                <c:pt idx="67665">
                  <c:v>1.3533000000014192E-3</c:v>
                </c:pt>
                <c:pt idx="67666">
                  <c:v>1.3533200000014193E-3</c:v>
                </c:pt>
                <c:pt idx="67667">
                  <c:v>1.3533400000014194E-3</c:v>
                </c:pt>
                <c:pt idx="67668">
                  <c:v>1.3533600000014195E-3</c:v>
                </c:pt>
                <c:pt idx="67669">
                  <c:v>1.3533800000014196E-3</c:v>
                </c:pt>
                <c:pt idx="67670">
                  <c:v>1.3534000000014197E-3</c:v>
                </c:pt>
                <c:pt idx="67671">
                  <c:v>1.3534200000014198E-3</c:v>
                </c:pt>
                <c:pt idx="67672">
                  <c:v>1.3534400000014199E-3</c:v>
                </c:pt>
                <c:pt idx="67673">
                  <c:v>1.35346000000142E-3</c:v>
                </c:pt>
                <c:pt idx="67674">
                  <c:v>1.3534800000014201E-3</c:v>
                </c:pt>
                <c:pt idx="67675">
                  <c:v>1.3535000000014202E-3</c:v>
                </c:pt>
                <c:pt idx="67676">
                  <c:v>1.3535200000014203E-3</c:v>
                </c:pt>
                <c:pt idx="67677">
                  <c:v>1.3535400000014204E-3</c:v>
                </c:pt>
                <c:pt idx="67678">
                  <c:v>1.3535600000014205E-3</c:v>
                </c:pt>
                <c:pt idx="67679">
                  <c:v>1.3535800000014206E-3</c:v>
                </c:pt>
                <c:pt idx="67680">
                  <c:v>1.3536000000014207E-3</c:v>
                </c:pt>
                <c:pt idx="67681">
                  <c:v>1.3536200000014208E-3</c:v>
                </c:pt>
                <c:pt idx="67682">
                  <c:v>1.3536400000014209E-3</c:v>
                </c:pt>
                <c:pt idx="67683">
                  <c:v>1.353660000001421E-3</c:v>
                </c:pt>
                <c:pt idx="67684">
                  <c:v>1.3536800000014211E-3</c:v>
                </c:pt>
                <c:pt idx="67685">
                  <c:v>1.3537000000014212E-3</c:v>
                </c:pt>
                <c:pt idx="67686">
                  <c:v>1.3537200000014213E-3</c:v>
                </c:pt>
                <c:pt idx="67687">
                  <c:v>1.3537400000014214E-3</c:v>
                </c:pt>
                <c:pt idx="67688">
                  <c:v>1.3537600000014215E-3</c:v>
                </c:pt>
                <c:pt idx="67689">
                  <c:v>1.3537800000014216E-3</c:v>
                </c:pt>
                <c:pt idx="67690">
                  <c:v>1.3538000000014217E-3</c:v>
                </c:pt>
                <c:pt idx="67691">
                  <c:v>1.3538200000014218E-3</c:v>
                </c:pt>
                <c:pt idx="67692">
                  <c:v>1.3538400000014219E-3</c:v>
                </c:pt>
                <c:pt idx="67693">
                  <c:v>1.353860000001422E-3</c:v>
                </c:pt>
                <c:pt idx="67694">
                  <c:v>1.3538800000014221E-3</c:v>
                </c:pt>
                <c:pt idx="67695">
                  <c:v>1.3539000000014222E-3</c:v>
                </c:pt>
                <c:pt idx="67696">
                  <c:v>1.3539200000014222E-3</c:v>
                </c:pt>
                <c:pt idx="67697">
                  <c:v>1.3539400000014223E-3</c:v>
                </c:pt>
                <c:pt idx="67698">
                  <c:v>1.3539600000014224E-3</c:v>
                </c:pt>
                <c:pt idx="67699">
                  <c:v>1.3539800000014225E-3</c:v>
                </c:pt>
                <c:pt idx="67700">
                  <c:v>1.3540000000014226E-3</c:v>
                </c:pt>
                <c:pt idx="67701">
                  <c:v>1.3540200000014227E-3</c:v>
                </c:pt>
                <c:pt idx="67702">
                  <c:v>1.3540400000014228E-3</c:v>
                </c:pt>
                <c:pt idx="67703">
                  <c:v>1.3540600000014229E-3</c:v>
                </c:pt>
                <c:pt idx="67704">
                  <c:v>1.354080000001423E-3</c:v>
                </c:pt>
                <c:pt idx="67705">
                  <c:v>1.3541000000014231E-3</c:v>
                </c:pt>
                <c:pt idx="67706">
                  <c:v>1.3541200000014232E-3</c:v>
                </c:pt>
                <c:pt idx="67707">
                  <c:v>1.3541400000014233E-3</c:v>
                </c:pt>
                <c:pt idx="67708">
                  <c:v>1.3541600000014234E-3</c:v>
                </c:pt>
                <c:pt idx="67709">
                  <c:v>1.3541800000014235E-3</c:v>
                </c:pt>
                <c:pt idx="67710">
                  <c:v>1.3542000000014236E-3</c:v>
                </c:pt>
                <c:pt idx="67711">
                  <c:v>1.3542200000014237E-3</c:v>
                </c:pt>
                <c:pt idx="67712">
                  <c:v>1.3542400000014238E-3</c:v>
                </c:pt>
                <c:pt idx="67713">
                  <c:v>1.3542600000014239E-3</c:v>
                </c:pt>
                <c:pt idx="67714">
                  <c:v>1.354280000001424E-3</c:v>
                </c:pt>
                <c:pt idx="67715">
                  <c:v>1.3543000000014241E-3</c:v>
                </c:pt>
                <c:pt idx="67716">
                  <c:v>1.3543200000014242E-3</c:v>
                </c:pt>
                <c:pt idx="67717">
                  <c:v>1.3543400000014243E-3</c:v>
                </c:pt>
                <c:pt idx="67718">
                  <c:v>1.3543600000014244E-3</c:v>
                </c:pt>
                <c:pt idx="67719">
                  <c:v>1.3543800000014245E-3</c:v>
                </c:pt>
                <c:pt idx="67720">
                  <c:v>1.3544000000014246E-3</c:v>
                </c:pt>
                <c:pt idx="67721">
                  <c:v>1.3544200000014247E-3</c:v>
                </c:pt>
                <c:pt idx="67722">
                  <c:v>1.3544400000014248E-3</c:v>
                </c:pt>
                <c:pt idx="67723">
                  <c:v>1.3544600000014249E-3</c:v>
                </c:pt>
                <c:pt idx="67724">
                  <c:v>1.354480000001425E-3</c:v>
                </c:pt>
                <c:pt idx="67725">
                  <c:v>1.3545000000014251E-3</c:v>
                </c:pt>
                <c:pt idx="67726">
                  <c:v>1.3545200000014252E-3</c:v>
                </c:pt>
                <c:pt idx="67727">
                  <c:v>1.3545400000014253E-3</c:v>
                </c:pt>
                <c:pt idx="67728">
                  <c:v>1.3545600000014254E-3</c:v>
                </c:pt>
                <c:pt idx="67729">
                  <c:v>1.3545800000014255E-3</c:v>
                </c:pt>
                <c:pt idx="67730">
                  <c:v>1.3546000000014256E-3</c:v>
                </c:pt>
                <c:pt idx="67731">
                  <c:v>1.3546200000014257E-3</c:v>
                </c:pt>
                <c:pt idx="67732">
                  <c:v>1.3546400000014258E-3</c:v>
                </c:pt>
                <c:pt idx="67733">
                  <c:v>1.3546600000014259E-3</c:v>
                </c:pt>
                <c:pt idx="67734">
                  <c:v>1.354680000001426E-3</c:v>
                </c:pt>
                <c:pt idx="67735">
                  <c:v>1.3547000000014261E-3</c:v>
                </c:pt>
                <c:pt idx="67736">
                  <c:v>1.3547200000014262E-3</c:v>
                </c:pt>
                <c:pt idx="67737">
                  <c:v>1.3547400000014263E-3</c:v>
                </c:pt>
                <c:pt idx="67738">
                  <c:v>1.3547600000014264E-3</c:v>
                </c:pt>
                <c:pt idx="67739">
                  <c:v>1.3547800000014265E-3</c:v>
                </c:pt>
                <c:pt idx="67740">
                  <c:v>1.3548000000014266E-3</c:v>
                </c:pt>
                <c:pt idx="67741">
                  <c:v>1.3548200000014267E-3</c:v>
                </c:pt>
                <c:pt idx="67742">
                  <c:v>1.3548400000014268E-3</c:v>
                </c:pt>
                <c:pt idx="67743">
                  <c:v>1.3548600000014269E-3</c:v>
                </c:pt>
                <c:pt idx="67744">
                  <c:v>1.354880000001427E-3</c:v>
                </c:pt>
                <c:pt idx="67745">
                  <c:v>1.3549000000014271E-3</c:v>
                </c:pt>
                <c:pt idx="67746">
                  <c:v>1.3549200000014272E-3</c:v>
                </c:pt>
                <c:pt idx="67747">
                  <c:v>1.3549400000014273E-3</c:v>
                </c:pt>
                <c:pt idx="67748">
                  <c:v>1.3549600000014273E-3</c:v>
                </c:pt>
                <c:pt idx="67749">
                  <c:v>1.3549800000014274E-3</c:v>
                </c:pt>
                <c:pt idx="67750">
                  <c:v>1.3550000000014275E-3</c:v>
                </c:pt>
                <c:pt idx="67751">
                  <c:v>1.3550200000014276E-3</c:v>
                </c:pt>
                <c:pt idx="67752">
                  <c:v>1.3550400000014277E-3</c:v>
                </c:pt>
                <c:pt idx="67753">
                  <c:v>1.3550600000014278E-3</c:v>
                </c:pt>
                <c:pt idx="67754">
                  <c:v>1.3550800000014279E-3</c:v>
                </c:pt>
                <c:pt idx="67755">
                  <c:v>1.355100000001428E-3</c:v>
                </c:pt>
                <c:pt idx="67756">
                  <c:v>1.3551200000014281E-3</c:v>
                </c:pt>
                <c:pt idx="67757">
                  <c:v>1.3551400000014282E-3</c:v>
                </c:pt>
                <c:pt idx="67758">
                  <c:v>1.3551600000014283E-3</c:v>
                </c:pt>
                <c:pt idx="67759">
                  <c:v>1.3551800000014284E-3</c:v>
                </c:pt>
                <c:pt idx="67760">
                  <c:v>1.3552000000014285E-3</c:v>
                </c:pt>
                <c:pt idx="67761">
                  <c:v>1.3552200000014286E-3</c:v>
                </c:pt>
                <c:pt idx="67762">
                  <c:v>1.3552400000014287E-3</c:v>
                </c:pt>
                <c:pt idx="67763">
                  <c:v>1.3552600000014288E-3</c:v>
                </c:pt>
                <c:pt idx="67764">
                  <c:v>1.3552800000014289E-3</c:v>
                </c:pt>
                <c:pt idx="67765">
                  <c:v>1.355300000001429E-3</c:v>
                </c:pt>
                <c:pt idx="67766">
                  <c:v>1.3553200000014291E-3</c:v>
                </c:pt>
                <c:pt idx="67767">
                  <c:v>1.3553400000014292E-3</c:v>
                </c:pt>
                <c:pt idx="67768">
                  <c:v>1.3553600000014293E-3</c:v>
                </c:pt>
                <c:pt idx="67769">
                  <c:v>1.3553800000014294E-3</c:v>
                </c:pt>
                <c:pt idx="67770">
                  <c:v>1.3554000000014295E-3</c:v>
                </c:pt>
                <c:pt idx="67771">
                  <c:v>1.3554200000014296E-3</c:v>
                </c:pt>
                <c:pt idx="67772">
                  <c:v>1.3554400000014297E-3</c:v>
                </c:pt>
                <c:pt idx="67773">
                  <c:v>1.3554600000014298E-3</c:v>
                </c:pt>
                <c:pt idx="67774">
                  <c:v>1.3554800000014299E-3</c:v>
                </c:pt>
                <c:pt idx="67775">
                  <c:v>1.35550000000143E-3</c:v>
                </c:pt>
                <c:pt idx="67776">
                  <c:v>1.3555200000014301E-3</c:v>
                </c:pt>
                <c:pt idx="67777">
                  <c:v>1.3555400000014302E-3</c:v>
                </c:pt>
                <c:pt idx="67778">
                  <c:v>1.3555600000014303E-3</c:v>
                </c:pt>
                <c:pt idx="67779">
                  <c:v>1.3555800000014304E-3</c:v>
                </c:pt>
                <c:pt idx="67780">
                  <c:v>1.3556000000014305E-3</c:v>
                </c:pt>
                <c:pt idx="67781">
                  <c:v>1.3556200000014306E-3</c:v>
                </c:pt>
                <c:pt idx="67782">
                  <c:v>1.3556400000014307E-3</c:v>
                </c:pt>
                <c:pt idx="67783">
                  <c:v>1.3556600000014308E-3</c:v>
                </c:pt>
                <c:pt idx="67784">
                  <c:v>1.3556800000014309E-3</c:v>
                </c:pt>
                <c:pt idx="67785">
                  <c:v>1.355700000001431E-3</c:v>
                </c:pt>
                <c:pt idx="67786">
                  <c:v>1.3557200000014311E-3</c:v>
                </c:pt>
                <c:pt idx="67787">
                  <c:v>1.3557400000014312E-3</c:v>
                </c:pt>
                <c:pt idx="67788">
                  <c:v>1.3557600000014313E-3</c:v>
                </c:pt>
                <c:pt idx="67789">
                  <c:v>1.3557800000014314E-3</c:v>
                </c:pt>
                <c:pt idx="67790">
                  <c:v>1.3558000000014315E-3</c:v>
                </c:pt>
                <c:pt idx="67791">
                  <c:v>1.3558200000014316E-3</c:v>
                </c:pt>
                <c:pt idx="67792">
                  <c:v>1.3558400000014317E-3</c:v>
                </c:pt>
                <c:pt idx="67793">
                  <c:v>1.3558600000014318E-3</c:v>
                </c:pt>
                <c:pt idx="67794">
                  <c:v>1.3558800000014319E-3</c:v>
                </c:pt>
                <c:pt idx="67795">
                  <c:v>1.355900000001432E-3</c:v>
                </c:pt>
                <c:pt idx="67796">
                  <c:v>1.3559200000014321E-3</c:v>
                </c:pt>
                <c:pt idx="67797">
                  <c:v>1.3559400000014322E-3</c:v>
                </c:pt>
                <c:pt idx="67798">
                  <c:v>1.3559600000014323E-3</c:v>
                </c:pt>
                <c:pt idx="67799">
                  <c:v>1.3559800000014324E-3</c:v>
                </c:pt>
                <c:pt idx="67800">
                  <c:v>1.3560000000014324E-3</c:v>
                </c:pt>
                <c:pt idx="67801">
                  <c:v>1.3560200000014325E-3</c:v>
                </c:pt>
                <c:pt idx="67802">
                  <c:v>1.3560400000014326E-3</c:v>
                </c:pt>
                <c:pt idx="67803">
                  <c:v>1.3560600000014327E-3</c:v>
                </c:pt>
                <c:pt idx="67804">
                  <c:v>1.3560800000014328E-3</c:v>
                </c:pt>
                <c:pt idx="67805">
                  <c:v>1.3561000000014329E-3</c:v>
                </c:pt>
                <c:pt idx="67806">
                  <c:v>1.356120000001433E-3</c:v>
                </c:pt>
                <c:pt idx="67807">
                  <c:v>1.3561400000014331E-3</c:v>
                </c:pt>
                <c:pt idx="67808">
                  <c:v>1.3561600000014332E-3</c:v>
                </c:pt>
                <c:pt idx="67809">
                  <c:v>1.3561800000014333E-3</c:v>
                </c:pt>
                <c:pt idx="67810">
                  <c:v>1.3562000000014334E-3</c:v>
                </c:pt>
                <c:pt idx="67811">
                  <c:v>1.3562200000014335E-3</c:v>
                </c:pt>
                <c:pt idx="67812">
                  <c:v>1.3562400000014336E-3</c:v>
                </c:pt>
                <c:pt idx="67813">
                  <c:v>1.3562600000014337E-3</c:v>
                </c:pt>
                <c:pt idx="67814">
                  <c:v>1.3562800000014338E-3</c:v>
                </c:pt>
                <c:pt idx="67815">
                  <c:v>1.3563000000014339E-3</c:v>
                </c:pt>
                <c:pt idx="67816">
                  <c:v>1.356320000001434E-3</c:v>
                </c:pt>
                <c:pt idx="67817">
                  <c:v>1.3563400000014341E-3</c:v>
                </c:pt>
                <c:pt idx="67818">
                  <c:v>1.3563600000014342E-3</c:v>
                </c:pt>
                <c:pt idx="67819">
                  <c:v>1.3563800000014343E-3</c:v>
                </c:pt>
                <c:pt idx="67820">
                  <c:v>1.3564000000014344E-3</c:v>
                </c:pt>
                <c:pt idx="67821">
                  <c:v>1.3564200000014345E-3</c:v>
                </c:pt>
                <c:pt idx="67822">
                  <c:v>1.3564400000014346E-3</c:v>
                </c:pt>
                <c:pt idx="67823">
                  <c:v>1.3564600000014347E-3</c:v>
                </c:pt>
                <c:pt idx="67824">
                  <c:v>1.3564800000014348E-3</c:v>
                </c:pt>
                <c:pt idx="67825">
                  <c:v>1.3565000000014349E-3</c:v>
                </c:pt>
                <c:pt idx="67826">
                  <c:v>1.356520000001435E-3</c:v>
                </c:pt>
                <c:pt idx="67827">
                  <c:v>1.3565400000014351E-3</c:v>
                </c:pt>
                <c:pt idx="67828">
                  <c:v>1.3565600000014352E-3</c:v>
                </c:pt>
                <c:pt idx="67829">
                  <c:v>1.3565800000014353E-3</c:v>
                </c:pt>
                <c:pt idx="67830">
                  <c:v>1.3566000000014354E-3</c:v>
                </c:pt>
                <c:pt idx="67831">
                  <c:v>1.3566200000014355E-3</c:v>
                </c:pt>
                <c:pt idx="67832">
                  <c:v>1.3566400000014356E-3</c:v>
                </c:pt>
                <c:pt idx="67833">
                  <c:v>1.3566600000014357E-3</c:v>
                </c:pt>
                <c:pt idx="67834">
                  <c:v>1.3566800000014358E-3</c:v>
                </c:pt>
                <c:pt idx="67835">
                  <c:v>1.3567000000014359E-3</c:v>
                </c:pt>
                <c:pt idx="67836">
                  <c:v>1.356720000001436E-3</c:v>
                </c:pt>
                <c:pt idx="67837">
                  <c:v>1.3567400000014361E-3</c:v>
                </c:pt>
                <c:pt idx="67838">
                  <c:v>1.3567600000014362E-3</c:v>
                </c:pt>
                <c:pt idx="67839">
                  <c:v>1.3567800000014363E-3</c:v>
                </c:pt>
                <c:pt idx="67840">
                  <c:v>1.3568000000014364E-3</c:v>
                </c:pt>
                <c:pt idx="67841">
                  <c:v>1.3568200000014365E-3</c:v>
                </c:pt>
                <c:pt idx="67842">
                  <c:v>1.3568400000014366E-3</c:v>
                </c:pt>
                <c:pt idx="67843">
                  <c:v>1.3568600000014367E-3</c:v>
                </c:pt>
                <c:pt idx="67844">
                  <c:v>1.3568800000014368E-3</c:v>
                </c:pt>
                <c:pt idx="67845">
                  <c:v>1.3569000000014369E-3</c:v>
                </c:pt>
                <c:pt idx="67846">
                  <c:v>1.356920000001437E-3</c:v>
                </c:pt>
                <c:pt idx="67847">
                  <c:v>1.3569400000014371E-3</c:v>
                </c:pt>
                <c:pt idx="67848">
                  <c:v>1.3569600000014372E-3</c:v>
                </c:pt>
                <c:pt idx="67849">
                  <c:v>1.3569800000014373E-3</c:v>
                </c:pt>
                <c:pt idx="67850">
                  <c:v>1.3570000000014374E-3</c:v>
                </c:pt>
                <c:pt idx="67851">
                  <c:v>1.3570200000014374E-3</c:v>
                </c:pt>
                <c:pt idx="67852">
                  <c:v>1.3570400000014375E-3</c:v>
                </c:pt>
                <c:pt idx="67853">
                  <c:v>1.3570600000014376E-3</c:v>
                </c:pt>
                <c:pt idx="67854">
                  <c:v>1.3570800000014377E-3</c:v>
                </c:pt>
                <c:pt idx="67855">
                  <c:v>1.3571000000014378E-3</c:v>
                </c:pt>
                <c:pt idx="67856">
                  <c:v>1.3571200000014379E-3</c:v>
                </c:pt>
                <c:pt idx="67857">
                  <c:v>1.357140000001438E-3</c:v>
                </c:pt>
                <c:pt idx="67858">
                  <c:v>1.3571600000014381E-3</c:v>
                </c:pt>
                <c:pt idx="67859">
                  <c:v>1.3571800000014382E-3</c:v>
                </c:pt>
                <c:pt idx="67860">
                  <c:v>1.3572000000014383E-3</c:v>
                </c:pt>
                <c:pt idx="67861">
                  <c:v>1.3572200000014384E-3</c:v>
                </c:pt>
                <c:pt idx="67862">
                  <c:v>1.3572400000014385E-3</c:v>
                </c:pt>
                <c:pt idx="67863">
                  <c:v>1.3572600000014386E-3</c:v>
                </c:pt>
                <c:pt idx="67864">
                  <c:v>1.3572800000014387E-3</c:v>
                </c:pt>
                <c:pt idx="67865">
                  <c:v>1.3573000000014388E-3</c:v>
                </c:pt>
                <c:pt idx="67866">
                  <c:v>1.3573200000014389E-3</c:v>
                </c:pt>
                <c:pt idx="67867">
                  <c:v>1.357340000001439E-3</c:v>
                </c:pt>
                <c:pt idx="67868">
                  <c:v>1.3573600000014391E-3</c:v>
                </c:pt>
                <c:pt idx="67869">
                  <c:v>1.3573800000014392E-3</c:v>
                </c:pt>
                <c:pt idx="67870">
                  <c:v>1.3574000000014393E-3</c:v>
                </c:pt>
                <c:pt idx="67871">
                  <c:v>1.3574200000014394E-3</c:v>
                </c:pt>
                <c:pt idx="67872">
                  <c:v>1.3574400000014395E-3</c:v>
                </c:pt>
                <c:pt idx="67873">
                  <c:v>1.3574600000014396E-3</c:v>
                </c:pt>
                <c:pt idx="67874">
                  <c:v>1.3574800000014397E-3</c:v>
                </c:pt>
                <c:pt idx="67875">
                  <c:v>1.3575000000014398E-3</c:v>
                </c:pt>
                <c:pt idx="67876">
                  <c:v>1.3575200000014399E-3</c:v>
                </c:pt>
                <c:pt idx="67877">
                  <c:v>1.35754000000144E-3</c:v>
                </c:pt>
                <c:pt idx="67878">
                  <c:v>1.3575600000014401E-3</c:v>
                </c:pt>
                <c:pt idx="67879">
                  <c:v>1.3575800000014402E-3</c:v>
                </c:pt>
                <c:pt idx="67880">
                  <c:v>1.3576000000014403E-3</c:v>
                </c:pt>
                <c:pt idx="67881">
                  <c:v>1.3576200000014404E-3</c:v>
                </c:pt>
                <c:pt idx="67882">
                  <c:v>1.3576400000014405E-3</c:v>
                </c:pt>
                <c:pt idx="67883">
                  <c:v>1.3576600000014406E-3</c:v>
                </c:pt>
                <c:pt idx="67884">
                  <c:v>1.3576800000014407E-3</c:v>
                </c:pt>
                <c:pt idx="67885">
                  <c:v>1.3577000000014408E-3</c:v>
                </c:pt>
                <c:pt idx="67886">
                  <c:v>1.3577200000014409E-3</c:v>
                </c:pt>
                <c:pt idx="67887">
                  <c:v>1.357740000001441E-3</c:v>
                </c:pt>
                <c:pt idx="67888">
                  <c:v>1.3577600000014411E-3</c:v>
                </c:pt>
                <c:pt idx="67889">
                  <c:v>1.3577800000014412E-3</c:v>
                </c:pt>
                <c:pt idx="67890">
                  <c:v>1.3578000000014413E-3</c:v>
                </c:pt>
                <c:pt idx="67891">
                  <c:v>1.3578200000014414E-3</c:v>
                </c:pt>
                <c:pt idx="67892">
                  <c:v>1.3578400000014415E-3</c:v>
                </c:pt>
                <c:pt idx="67893">
                  <c:v>1.3578600000014416E-3</c:v>
                </c:pt>
                <c:pt idx="67894">
                  <c:v>1.3578800000014417E-3</c:v>
                </c:pt>
                <c:pt idx="67895">
                  <c:v>1.3579000000014418E-3</c:v>
                </c:pt>
                <c:pt idx="67896">
                  <c:v>1.3579200000014419E-3</c:v>
                </c:pt>
                <c:pt idx="67897">
                  <c:v>1.357940000001442E-3</c:v>
                </c:pt>
                <c:pt idx="67898">
                  <c:v>1.3579600000014421E-3</c:v>
                </c:pt>
                <c:pt idx="67899">
                  <c:v>1.3579800000014422E-3</c:v>
                </c:pt>
                <c:pt idx="67900">
                  <c:v>1.3580000000014423E-3</c:v>
                </c:pt>
                <c:pt idx="67901">
                  <c:v>1.3580200000014424E-3</c:v>
                </c:pt>
                <c:pt idx="67902">
                  <c:v>1.3580400000014425E-3</c:v>
                </c:pt>
                <c:pt idx="67903">
                  <c:v>1.3580600000014425E-3</c:v>
                </c:pt>
                <c:pt idx="67904">
                  <c:v>1.3580800000014426E-3</c:v>
                </c:pt>
                <c:pt idx="67905">
                  <c:v>1.3581000000014427E-3</c:v>
                </c:pt>
                <c:pt idx="67906">
                  <c:v>1.3581200000014428E-3</c:v>
                </c:pt>
                <c:pt idx="67907">
                  <c:v>1.3581400000014429E-3</c:v>
                </c:pt>
                <c:pt idx="67908">
                  <c:v>1.358160000001443E-3</c:v>
                </c:pt>
                <c:pt idx="67909">
                  <c:v>1.3581800000014431E-3</c:v>
                </c:pt>
                <c:pt idx="67910">
                  <c:v>1.3582000000014432E-3</c:v>
                </c:pt>
                <c:pt idx="67911">
                  <c:v>1.3582200000014433E-3</c:v>
                </c:pt>
                <c:pt idx="67912">
                  <c:v>1.3582400000014434E-3</c:v>
                </c:pt>
                <c:pt idx="67913">
                  <c:v>1.3582600000014435E-3</c:v>
                </c:pt>
                <c:pt idx="67914">
                  <c:v>1.3582800000014436E-3</c:v>
                </c:pt>
                <c:pt idx="67915">
                  <c:v>1.3583000000014437E-3</c:v>
                </c:pt>
                <c:pt idx="67916">
                  <c:v>1.3583200000014438E-3</c:v>
                </c:pt>
                <c:pt idx="67917">
                  <c:v>1.3583400000014439E-3</c:v>
                </c:pt>
                <c:pt idx="67918">
                  <c:v>1.358360000001444E-3</c:v>
                </c:pt>
                <c:pt idx="67919">
                  <c:v>1.3583800000014441E-3</c:v>
                </c:pt>
                <c:pt idx="67920">
                  <c:v>1.3584000000014442E-3</c:v>
                </c:pt>
                <c:pt idx="67921">
                  <c:v>1.3584200000014443E-3</c:v>
                </c:pt>
                <c:pt idx="67922">
                  <c:v>1.3584400000014444E-3</c:v>
                </c:pt>
                <c:pt idx="67923">
                  <c:v>1.3584600000014445E-3</c:v>
                </c:pt>
                <c:pt idx="67924">
                  <c:v>1.3584800000014446E-3</c:v>
                </c:pt>
                <c:pt idx="67925">
                  <c:v>1.3585000000014447E-3</c:v>
                </c:pt>
                <c:pt idx="67926">
                  <c:v>1.3585200000014448E-3</c:v>
                </c:pt>
                <c:pt idx="67927">
                  <c:v>1.3585400000014449E-3</c:v>
                </c:pt>
                <c:pt idx="67928">
                  <c:v>1.358560000001445E-3</c:v>
                </c:pt>
                <c:pt idx="67929">
                  <c:v>1.3585800000014451E-3</c:v>
                </c:pt>
                <c:pt idx="67930">
                  <c:v>1.3586000000014452E-3</c:v>
                </c:pt>
                <c:pt idx="67931">
                  <c:v>1.3586200000014453E-3</c:v>
                </c:pt>
                <c:pt idx="67932">
                  <c:v>1.3586400000014454E-3</c:v>
                </c:pt>
                <c:pt idx="67933">
                  <c:v>1.3586600000014455E-3</c:v>
                </c:pt>
                <c:pt idx="67934">
                  <c:v>1.3586800000014456E-3</c:v>
                </c:pt>
                <c:pt idx="67935">
                  <c:v>1.3587000000014457E-3</c:v>
                </c:pt>
                <c:pt idx="67936">
                  <c:v>1.3587200000014458E-3</c:v>
                </c:pt>
                <c:pt idx="67937">
                  <c:v>1.3587400000014459E-3</c:v>
                </c:pt>
                <c:pt idx="67938">
                  <c:v>1.358760000001446E-3</c:v>
                </c:pt>
                <c:pt idx="67939">
                  <c:v>1.3587800000014461E-3</c:v>
                </c:pt>
                <c:pt idx="67940">
                  <c:v>1.3588000000014462E-3</c:v>
                </c:pt>
                <c:pt idx="67941">
                  <c:v>1.3588200000014463E-3</c:v>
                </c:pt>
                <c:pt idx="67942">
                  <c:v>1.3588400000014464E-3</c:v>
                </c:pt>
                <c:pt idx="67943">
                  <c:v>1.3588600000014465E-3</c:v>
                </c:pt>
                <c:pt idx="67944">
                  <c:v>1.3588800000014466E-3</c:v>
                </c:pt>
                <c:pt idx="67945">
                  <c:v>1.3589000000014467E-3</c:v>
                </c:pt>
                <c:pt idx="67946">
                  <c:v>1.3589200000014468E-3</c:v>
                </c:pt>
                <c:pt idx="67947">
                  <c:v>1.3589400000014469E-3</c:v>
                </c:pt>
                <c:pt idx="67948">
                  <c:v>1.358960000001447E-3</c:v>
                </c:pt>
                <c:pt idx="67949">
                  <c:v>1.3589800000014471E-3</c:v>
                </c:pt>
                <c:pt idx="67950">
                  <c:v>1.3590000000014472E-3</c:v>
                </c:pt>
                <c:pt idx="67951">
                  <c:v>1.3590200000014473E-3</c:v>
                </c:pt>
                <c:pt idx="67952">
                  <c:v>1.3590400000014474E-3</c:v>
                </c:pt>
                <c:pt idx="67953">
                  <c:v>1.3590600000014475E-3</c:v>
                </c:pt>
                <c:pt idx="67954">
                  <c:v>1.3590800000014476E-3</c:v>
                </c:pt>
                <c:pt idx="67955">
                  <c:v>1.3591000000014476E-3</c:v>
                </c:pt>
                <c:pt idx="67956">
                  <c:v>1.3591200000014477E-3</c:v>
                </c:pt>
                <c:pt idx="67957">
                  <c:v>1.3591400000014478E-3</c:v>
                </c:pt>
                <c:pt idx="67958">
                  <c:v>1.3591600000014479E-3</c:v>
                </c:pt>
                <c:pt idx="67959">
                  <c:v>1.359180000001448E-3</c:v>
                </c:pt>
                <c:pt idx="67960">
                  <c:v>1.3592000000014481E-3</c:v>
                </c:pt>
                <c:pt idx="67961">
                  <c:v>1.3592200000014482E-3</c:v>
                </c:pt>
                <c:pt idx="67962">
                  <c:v>1.3592400000014483E-3</c:v>
                </c:pt>
                <c:pt idx="67963">
                  <c:v>1.3592600000014484E-3</c:v>
                </c:pt>
                <c:pt idx="67964">
                  <c:v>1.3592800000014485E-3</c:v>
                </c:pt>
                <c:pt idx="67965">
                  <c:v>1.3593000000014486E-3</c:v>
                </c:pt>
                <c:pt idx="67966">
                  <c:v>1.3593200000014487E-3</c:v>
                </c:pt>
                <c:pt idx="67967">
                  <c:v>1.3593400000014488E-3</c:v>
                </c:pt>
                <c:pt idx="67968">
                  <c:v>1.3593600000014489E-3</c:v>
                </c:pt>
                <c:pt idx="67969">
                  <c:v>1.359380000001449E-3</c:v>
                </c:pt>
                <c:pt idx="67970">
                  <c:v>1.3594000000014491E-3</c:v>
                </c:pt>
                <c:pt idx="67971">
                  <c:v>1.3594200000014492E-3</c:v>
                </c:pt>
                <c:pt idx="67972">
                  <c:v>1.3594400000014493E-3</c:v>
                </c:pt>
                <c:pt idx="67973">
                  <c:v>1.3594600000014494E-3</c:v>
                </c:pt>
                <c:pt idx="67974">
                  <c:v>1.3594800000014495E-3</c:v>
                </c:pt>
                <c:pt idx="67975">
                  <c:v>1.3595000000014496E-3</c:v>
                </c:pt>
                <c:pt idx="67976">
                  <c:v>1.3595200000014497E-3</c:v>
                </c:pt>
                <c:pt idx="67977">
                  <c:v>1.3595400000014498E-3</c:v>
                </c:pt>
                <c:pt idx="67978">
                  <c:v>1.3595600000014499E-3</c:v>
                </c:pt>
                <c:pt idx="67979">
                  <c:v>1.35958000000145E-3</c:v>
                </c:pt>
                <c:pt idx="67980">
                  <c:v>1.3596000000014501E-3</c:v>
                </c:pt>
                <c:pt idx="67981">
                  <c:v>1.3596200000014502E-3</c:v>
                </c:pt>
                <c:pt idx="67982">
                  <c:v>1.3596400000014503E-3</c:v>
                </c:pt>
                <c:pt idx="67983">
                  <c:v>1.3596600000014504E-3</c:v>
                </c:pt>
                <c:pt idx="67984">
                  <c:v>1.3596800000014505E-3</c:v>
                </c:pt>
                <c:pt idx="67985">
                  <c:v>1.3597000000014506E-3</c:v>
                </c:pt>
                <c:pt idx="67986">
                  <c:v>1.3597200000014507E-3</c:v>
                </c:pt>
                <c:pt idx="67987">
                  <c:v>1.3597400000014508E-3</c:v>
                </c:pt>
                <c:pt idx="67988">
                  <c:v>1.3597600000014509E-3</c:v>
                </c:pt>
                <c:pt idx="67989">
                  <c:v>1.359780000001451E-3</c:v>
                </c:pt>
                <c:pt idx="67990">
                  <c:v>1.3598000000014511E-3</c:v>
                </c:pt>
                <c:pt idx="67991">
                  <c:v>1.3598200000014512E-3</c:v>
                </c:pt>
                <c:pt idx="67992">
                  <c:v>1.3598400000014513E-3</c:v>
                </c:pt>
                <c:pt idx="67993">
                  <c:v>1.3598600000014514E-3</c:v>
                </c:pt>
                <c:pt idx="67994">
                  <c:v>1.3598800000014515E-3</c:v>
                </c:pt>
                <c:pt idx="67995">
                  <c:v>1.3599000000014516E-3</c:v>
                </c:pt>
                <c:pt idx="67996">
                  <c:v>1.3599200000014517E-3</c:v>
                </c:pt>
                <c:pt idx="67997">
                  <c:v>1.3599400000014518E-3</c:v>
                </c:pt>
                <c:pt idx="67998">
                  <c:v>1.3599600000014519E-3</c:v>
                </c:pt>
                <c:pt idx="67999">
                  <c:v>1.359980000001452E-3</c:v>
                </c:pt>
                <c:pt idx="68000">
                  <c:v>1.3600000000014521E-3</c:v>
                </c:pt>
                <c:pt idx="68001">
                  <c:v>1.3600200000014522E-3</c:v>
                </c:pt>
                <c:pt idx="68002">
                  <c:v>1.3600400000014523E-3</c:v>
                </c:pt>
                <c:pt idx="68003">
                  <c:v>1.3600600000014524E-3</c:v>
                </c:pt>
                <c:pt idx="68004">
                  <c:v>1.3600800000014525E-3</c:v>
                </c:pt>
                <c:pt idx="68005">
                  <c:v>1.3601000000014526E-3</c:v>
                </c:pt>
                <c:pt idx="68006">
                  <c:v>1.3601200000014526E-3</c:v>
                </c:pt>
                <c:pt idx="68007">
                  <c:v>1.3601400000014527E-3</c:v>
                </c:pt>
                <c:pt idx="68008">
                  <c:v>1.3601600000014528E-3</c:v>
                </c:pt>
                <c:pt idx="68009">
                  <c:v>1.3601800000014529E-3</c:v>
                </c:pt>
                <c:pt idx="68010">
                  <c:v>1.360200000001453E-3</c:v>
                </c:pt>
                <c:pt idx="68011">
                  <c:v>1.3602200000014531E-3</c:v>
                </c:pt>
                <c:pt idx="68012">
                  <c:v>1.3602400000014532E-3</c:v>
                </c:pt>
                <c:pt idx="68013">
                  <c:v>1.3602600000014533E-3</c:v>
                </c:pt>
                <c:pt idx="68014">
                  <c:v>1.3602800000014534E-3</c:v>
                </c:pt>
                <c:pt idx="68015">
                  <c:v>1.3603000000014535E-3</c:v>
                </c:pt>
                <c:pt idx="68016">
                  <c:v>1.3603200000014536E-3</c:v>
                </c:pt>
                <c:pt idx="68017">
                  <c:v>1.3603400000014537E-3</c:v>
                </c:pt>
                <c:pt idx="68018">
                  <c:v>1.3603600000014538E-3</c:v>
                </c:pt>
                <c:pt idx="68019">
                  <c:v>1.3603800000014539E-3</c:v>
                </c:pt>
                <c:pt idx="68020">
                  <c:v>1.360400000001454E-3</c:v>
                </c:pt>
                <c:pt idx="68021">
                  <c:v>1.3604200000014541E-3</c:v>
                </c:pt>
                <c:pt idx="68022">
                  <c:v>1.3604400000014542E-3</c:v>
                </c:pt>
                <c:pt idx="68023">
                  <c:v>1.3604600000014543E-3</c:v>
                </c:pt>
                <c:pt idx="68024">
                  <c:v>1.3604800000014544E-3</c:v>
                </c:pt>
                <c:pt idx="68025">
                  <c:v>1.3605000000014545E-3</c:v>
                </c:pt>
                <c:pt idx="68026">
                  <c:v>1.3605200000014546E-3</c:v>
                </c:pt>
                <c:pt idx="68027">
                  <c:v>1.3605400000014547E-3</c:v>
                </c:pt>
                <c:pt idx="68028">
                  <c:v>1.3605600000014548E-3</c:v>
                </c:pt>
                <c:pt idx="68029">
                  <c:v>1.3605800000014549E-3</c:v>
                </c:pt>
                <c:pt idx="68030">
                  <c:v>1.360600000001455E-3</c:v>
                </c:pt>
                <c:pt idx="68031">
                  <c:v>1.3606200000014551E-3</c:v>
                </c:pt>
                <c:pt idx="68032">
                  <c:v>1.3606400000014552E-3</c:v>
                </c:pt>
                <c:pt idx="68033">
                  <c:v>1.3606600000014553E-3</c:v>
                </c:pt>
                <c:pt idx="68034">
                  <c:v>1.3606800000014554E-3</c:v>
                </c:pt>
                <c:pt idx="68035">
                  <c:v>1.3607000000014555E-3</c:v>
                </c:pt>
                <c:pt idx="68036">
                  <c:v>1.3607200000014556E-3</c:v>
                </c:pt>
                <c:pt idx="68037">
                  <c:v>1.3607400000014557E-3</c:v>
                </c:pt>
                <c:pt idx="68038">
                  <c:v>1.3607600000014558E-3</c:v>
                </c:pt>
                <c:pt idx="68039">
                  <c:v>1.3607800000014559E-3</c:v>
                </c:pt>
                <c:pt idx="68040">
                  <c:v>1.360800000001456E-3</c:v>
                </c:pt>
                <c:pt idx="68041">
                  <c:v>1.3608200000014561E-3</c:v>
                </c:pt>
                <c:pt idx="68042">
                  <c:v>1.3608400000014562E-3</c:v>
                </c:pt>
                <c:pt idx="68043">
                  <c:v>1.3608600000014563E-3</c:v>
                </c:pt>
                <c:pt idx="68044">
                  <c:v>1.3608800000014564E-3</c:v>
                </c:pt>
                <c:pt idx="68045">
                  <c:v>1.3609000000014565E-3</c:v>
                </c:pt>
                <c:pt idx="68046">
                  <c:v>1.3609200000014566E-3</c:v>
                </c:pt>
                <c:pt idx="68047">
                  <c:v>1.3609400000014567E-3</c:v>
                </c:pt>
                <c:pt idx="68048">
                  <c:v>1.3609600000014568E-3</c:v>
                </c:pt>
                <c:pt idx="68049">
                  <c:v>1.3609800000014569E-3</c:v>
                </c:pt>
                <c:pt idx="68050">
                  <c:v>1.361000000001457E-3</c:v>
                </c:pt>
                <c:pt idx="68051">
                  <c:v>1.3610200000014571E-3</c:v>
                </c:pt>
                <c:pt idx="68052">
                  <c:v>1.3610400000014572E-3</c:v>
                </c:pt>
                <c:pt idx="68053">
                  <c:v>1.3610600000014573E-3</c:v>
                </c:pt>
                <c:pt idx="68054">
                  <c:v>1.3610800000014574E-3</c:v>
                </c:pt>
                <c:pt idx="68055">
                  <c:v>1.3611000000014575E-3</c:v>
                </c:pt>
                <c:pt idx="68056">
                  <c:v>1.3611200000014576E-3</c:v>
                </c:pt>
                <c:pt idx="68057">
                  <c:v>1.3611400000014577E-3</c:v>
                </c:pt>
                <c:pt idx="68058">
                  <c:v>1.3611600000014577E-3</c:v>
                </c:pt>
                <c:pt idx="68059">
                  <c:v>1.3611800000014578E-3</c:v>
                </c:pt>
                <c:pt idx="68060">
                  <c:v>1.3612000000014579E-3</c:v>
                </c:pt>
                <c:pt idx="68061">
                  <c:v>1.361220000001458E-3</c:v>
                </c:pt>
                <c:pt idx="68062">
                  <c:v>1.3612400000014581E-3</c:v>
                </c:pt>
                <c:pt idx="68063">
                  <c:v>1.3612600000014582E-3</c:v>
                </c:pt>
                <c:pt idx="68064">
                  <c:v>1.3612800000014583E-3</c:v>
                </c:pt>
                <c:pt idx="68065">
                  <c:v>1.3613000000014584E-3</c:v>
                </c:pt>
                <c:pt idx="68066">
                  <c:v>1.3613200000014585E-3</c:v>
                </c:pt>
                <c:pt idx="68067">
                  <c:v>1.3613400000014586E-3</c:v>
                </c:pt>
                <c:pt idx="68068">
                  <c:v>1.3613600000014587E-3</c:v>
                </c:pt>
                <c:pt idx="68069">
                  <c:v>1.3613800000014588E-3</c:v>
                </c:pt>
                <c:pt idx="68070">
                  <c:v>1.3614000000014589E-3</c:v>
                </c:pt>
                <c:pt idx="68071">
                  <c:v>1.361420000001459E-3</c:v>
                </c:pt>
                <c:pt idx="68072">
                  <c:v>1.3614400000014591E-3</c:v>
                </c:pt>
                <c:pt idx="68073">
                  <c:v>1.3614600000014592E-3</c:v>
                </c:pt>
                <c:pt idx="68074">
                  <c:v>1.3614800000014593E-3</c:v>
                </c:pt>
                <c:pt idx="68075">
                  <c:v>1.3615000000014594E-3</c:v>
                </c:pt>
                <c:pt idx="68076">
                  <c:v>1.3615200000014595E-3</c:v>
                </c:pt>
                <c:pt idx="68077">
                  <c:v>1.3615400000014596E-3</c:v>
                </c:pt>
                <c:pt idx="68078">
                  <c:v>1.3615600000014597E-3</c:v>
                </c:pt>
                <c:pt idx="68079">
                  <c:v>1.3615800000014598E-3</c:v>
                </c:pt>
                <c:pt idx="68080">
                  <c:v>1.3616000000014599E-3</c:v>
                </c:pt>
                <c:pt idx="68081">
                  <c:v>1.36162000000146E-3</c:v>
                </c:pt>
                <c:pt idx="68082">
                  <c:v>1.3616400000014601E-3</c:v>
                </c:pt>
                <c:pt idx="68083">
                  <c:v>1.3616600000014602E-3</c:v>
                </c:pt>
                <c:pt idx="68084">
                  <c:v>1.3616800000014603E-3</c:v>
                </c:pt>
                <c:pt idx="68085">
                  <c:v>1.3617000000014604E-3</c:v>
                </c:pt>
                <c:pt idx="68086">
                  <c:v>1.3617200000014605E-3</c:v>
                </c:pt>
                <c:pt idx="68087">
                  <c:v>1.3617400000014606E-3</c:v>
                </c:pt>
                <c:pt idx="68088">
                  <c:v>1.3617600000014607E-3</c:v>
                </c:pt>
                <c:pt idx="68089">
                  <c:v>1.3617800000014608E-3</c:v>
                </c:pt>
                <c:pt idx="68090">
                  <c:v>1.3618000000014609E-3</c:v>
                </c:pt>
                <c:pt idx="68091">
                  <c:v>1.361820000001461E-3</c:v>
                </c:pt>
                <c:pt idx="68092">
                  <c:v>1.3618400000014611E-3</c:v>
                </c:pt>
                <c:pt idx="68093">
                  <c:v>1.3618600000014612E-3</c:v>
                </c:pt>
                <c:pt idx="68094">
                  <c:v>1.3618800000014613E-3</c:v>
                </c:pt>
                <c:pt idx="68095">
                  <c:v>1.3619000000014614E-3</c:v>
                </c:pt>
                <c:pt idx="68096">
                  <c:v>1.3619200000014615E-3</c:v>
                </c:pt>
                <c:pt idx="68097">
                  <c:v>1.3619400000014616E-3</c:v>
                </c:pt>
                <c:pt idx="68098">
                  <c:v>1.3619600000014617E-3</c:v>
                </c:pt>
                <c:pt idx="68099">
                  <c:v>1.3619800000014618E-3</c:v>
                </c:pt>
                <c:pt idx="68100">
                  <c:v>1.3620000000014619E-3</c:v>
                </c:pt>
                <c:pt idx="68101">
                  <c:v>1.362020000001462E-3</c:v>
                </c:pt>
                <c:pt idx="68102">
                  <c:v>1.3620400000014621E-3</c:v>
                </c:pt>
                <c:pt idx="68103">
                  <c:v>1.3620600000014622E-3</c:v>
                </c:pt>
                <c:pt idx="68104">
                  <c:v>1.3620800000014623E-3</c:v>
                </c:pt>
                <c:pt idx="68105">
                  <c:v>1.3621000000014624E-3</c:v>
                </c:pt>
                <c:pt idx="68106">
                  <c:v>1.3621200000014625E-3</c:v>
                </c:pt>
                <c:pt idx="68107">
                  <c:v>1.3621400000014626E-3</c:v>
                </c:pt>
                <c:pt idx="68108">
                  <c:v>1.3621600000014627E-3</c:v>
                </c:pt>
                <c:pt idx="68109">
                  <c:v>1.3621800000014628E-3</c:v>
                </c:pt>
                <c:pt idx="68110">
                  <c:v>1.3622000000014628E-3</c:v>
                </c:pt>
                <c:pt idx="68111">
                  <c:v>1.3622200000014629E-3</c:v>
                </c:pt>
                <c:pt idx="68112">
                  <c:v>1.362240000001463E-3</c:v>
                </c:pt>
                <c:pt idx="68113">
                  <c:v>1.3622600000014631E-3</c:v>
                </c:pt>
                <c:pt idx="68114">
                  <c:v>1.3622800000014632E-3</c:v>
                </c:pt>
                <c:pt idx="68115">
                  <c:v>1.3623000000014633E-3</c:v>
                </c:pt>
                <c:pt idx="68116">
                  <c:v>1.3623200000014634E-3</c:v>
                </c:pt>
                <c:pt idx="68117">
                  <c:v>1.3623400000014635E-3</c:v>
                </c:pt>
                <c:pt idx="68118">
                  <c:v>1.3623600000014636E-3</c:v>
                </c:pt>
                <c:pt idx="68119">
                  <c:v>1.3623800000014637E-3</c:v>
                </c:pt>
                <c:pt idx="68120">
                  <c:v>1.3624000000014638E-3</c:v>
                </c:pt>
                <c:pt idx="68121">
                  <c:v>1.3624200000014639E-3</c:v>
                </c:pt>
                <c:pt idx="68122">
                  <c:v>1.362440000001464E-3</c:v>
                </c:pt>
                <c:pt idx="68123">
                  <c:v>1.3624600000014641E-3</c:v>
                </c:pt>
                <c:pt idx="68124">
                  <c:v>1.3624800000014642E-3</c:v>
                </c:pt>
                <c:pt idx="68125">
                  <c:v>1.3625000000014643E-3</c:v>
                </c:pt>
                <c:pt idx="68126">
                  <c:v>1.3625200000014644E-3</c:v>
                </c:pt>
                <c:pt idx="68127">
                  <c:v>1.3625400000014645E-3</c:v>
                </c:pt>
                <c:pt idx="68128">
                  <c:v>1.3625600000014646E-3</c:v>
                </c:pt>
                <c:pt idx="68129">
                  <c:v>1.3625800000014647E-3</c:v>
                </c:pt>
                <c:pt idx="68130">
                  <c:v>1.3626000000014648E-3</c:v>
                </c:pt>
                <c:pt idx="68131">
                  <c:v>1.3626200000014649E-3</c:v>
                </c:pt>
                <c:pt idx="68132">
                  <c:v>1.362640000001465E-3</c:v>
                </c:pt>
                <c:pt idx="68133">
                  <c:v>1.3626600000014651E-3</c:v>
                </c:pt>
                <c:pt idx="68134">
                  <c:v>1.3626800000014652E-3</c:v>
                </c:pt>
                <c:pt idx="68135">
                  <c:v>1.3627000000014653E-3</c:v>
                </c:pt>
                <c:pt idx="68136">
                  <c:v>1.3627200000014654E-3</c:v>
                </c:pt>
                <c:pt idx="68137">
                  <c:v>1.3627400000014655E-3</c:v>
                </c:pt>
                <c:pt idx="68138">
                  <c:v>1.3627600000014656E-3</c:v>
                </c:pt>
                <c:pt idx="68139">
                  <c:v>1.3627800000014657E-3</c:v>
                </c:pt>
                <c:pt idx="68140">
                  <c:v>1.3628000000014658E-3</c:v>
                </c:pt>
                <c:pt idx="68141">
                  <c:v>1.3628200000014659E-3</c:v>
                </c:pt>
                <c:pt idx="68142">
                  <c:v>1.362840000001466E-3</c:v>
                </c:pt>
                <c:pt idx="68143">
                  <c:v>1.3628600000014661E-3</c:v>
                </c:pt>
                <c:pt idx="68144">
                  <c:v>1.3628800000014662E-3</c:v>
                </c:pt>
                <c:pt idx="68145">
                  <c:v>1.3629000000014663E-3</c:v>
                </c:pt>
                <c:pt idx="68146">
                  <c:v>1.3629200000014664E-3</c:v>
                </c:pt>
                <c:pt idx="68147">
                  <c:v>1.3629400000014665E-3</c:v>
                </c:pt>
                <c:pt idx="68148">
                  <c:v>1.3629600000014666E-3</c:v>
                </c:pt>
                <c:pt idx="68149">
                  <c:v>1.3629800000014667E-3</c:v>
                </c:pt>
                <c:pt idx="68150">
                  <c:v>1.3630000000014668E-3</c:v>
                </c:pt>
                <c:pt idx="68151">
                  <c:v>1.3630200000014669E-3</c:v>
                </c:pt>
                <c:pt idx="68152">
                  <c:v>1.363040000001467E-3</c:v>
                </c:pt>
                <c:pt idx="68153">
                  <c:v>1.3630600000014671E-3</c:v>
                </c:pt>
                <c:pt idx="68154">
                  <c:v>1.3630800000014672E-3</c:v>
                </c:pt>
                <c:pt idx="68155">
                  <c:v>1.3631000000014673E-3</c:v>
                </c:pt>
                <c:pt idx="68156">
                  <c:v>1.3631200000014674E-3</c:v>
                </c:pt>
                <c:pt idx="68157">
                  <c:v>1.3631400000014675E-3</c:v>
                </c:pt>
                <c:pt idx="68158">
                  <c:v>1.3631600000014676E-3</c:v>
                </c:pt>
                <c:pt idx="68159">
                  <c:v>1.3631800000014677E-3</c:v>
                </c:pt>
                <c:pt idx="68160">
                  <c:v>1.3632000000014678E-3</c:v>
                </c:pt>
                <c:pt idx="68161">
                  <c:v>1.3632200000014678E-3</c:v>
                </c:pt>
                <c:pt idx="68162">
                  <c:v>1.3632400000014679E-3</c:v>
                </c:pt>
                <c:pt idx="68163">
                  <c:v>1.363260000001468E-3</c:v>
                </c:pt>
                <c:pt idx="68164">
                  <c:v>1.3632800000014681E-3</c:v>
                </c:pt>
                <c:pt idx="68165">
                  <c:v>1.3633000000014682E-3</c:v>
                </c:pt>
                <c:pt idx="68166">
                  <c:v>1.3633200000014683E-3</c:v>
                </c:pt>
                <c:pt idx="68167">
                  <c:v>1.3633400000014684E-3</c:v>
                </c:pt>
                <c:pt idx="68168">
                  <c:v>1.3633600000014685E-3</c:v>
                </c:pt>
                <c:pt idx="68169">
                  <c:v>1.3633800000014686E-3</c:v>
                </c:pt>
                <c:pt idx="68170">
                  <c:v>1.3634000000014687E-3</c:v>
                </c:pt>
                <c:pt idx="68171">
                  <c:v>1.3634200000014688E-3</c:v>
                </c:pt>
                <c:pt idx="68172">
                  <c:v>1.3634400000014689E-3</c:v>
                </c:pt>
                <c:pt idx="68173">
                  <c:v>1.363460000001469E-3</c:v>
                </c:pt>
                <c:pt idx="68174">
                  <c:v>1.3634800000014691E-3</c:v>
                </c:pt>
                <c:pt idx="68175">
                  <c:v>1.3635000000014692E-3</c:v>
                </c:pt>
                <c:pt idx="68176">
                  <c:v>1.3635200000014693E-3</c:v>
                </c:pt>
                <c:pt idx="68177">
                  <c:v>1.3635400000014694E-3</c:v>
                </c:pt>
                <c:pt idx="68178">
                  <c:v>1.3635600000014695E-3</c:v>
                </c:pt>
                <c:pt idx="68179">
                  <c:v>1.3635800000014696E-3</c:v>
                </c:pt>
                <c:pt idx="68180">
                  <c:v>1.3636000000014697E-3</c:v>
                </c:pt>
                <c:pt idx="68181">
                  <c:v>1.3636200000014698E-3</c:v>
                </c:pt>
                <c:pt idx="68182">
                  <c:v>1.3636400000014699E-3</c:v>
                </c:pt>
                <c:pt idx="68183">
                  <c:v>1.36366000000147E-3</c:v>
                </c:pt>
                <c:pt idx="68184">
                  <c:v>1.3636800000014701E-3</c:v>
                </c:pt>
                <c:pt idx="68185">
                  <c:v>1.3637000000014702E-3</c:v>
                </c:pt>
                <c:pt idx="68186">
                  <c:v>1.3637200000014703E-3</c:v>
                </c:pt>
                <c:pt idx="68187">
                  <c:v>1.3637400000014704E-3</c:v>
                </c:pt>
                <c:pt idx="68188">
                  <c:v>1.3637600000014705E-3</c:v>
                </c:pt>
                <c:pt idx="68189">
                  <c:v>1.3637800000014706E-3</c:v>
                </c:pt>
                <c:pt idx="68190">
                  <c:v>1.3638000000014707E-3</c:v>
                </c:pt>
                <c:pt idx="68191">
                  <c:v>1.3638200000014708E-3</c:v>
                </c:pt>
                <c:pt idx="68192">
                  <c:v>1.3638400000014709E-3</c:v>
                </c:pt>
                <c:pt idx="68193">
                  <c:v>1.363860000001471E-3</c:v>
                </c:pt>
                <c:pt idx="68194">
                  <c:v>1.3638800000014711E-3</c:v>
                </c:pt>
                <c:pt idx="68195">
                  <c:v>1.3639000000014712E-3</c:v>
                </c:pt>
                <c:pt idx="68196">
                  <c:v>1.3639200000014713E-3</c:v>
                </c:pt>
                <c:pt idx="68197">
                  <c:v>1.3639400000014714E-3</c:v>
                </c:pt>
                <c:pt idx="68198">
                  <c:v>1.3639600000014715E-3</c:v>
                </c:pt>
                <c:pt idx="68199">
                  <c:v>1.3639800000014716E-3</c:v>
                </c:pt>
                <c:pt idx="68200">
                  <c:v>1.3640000000014717E-3</c:v>
                </c:pt>
                <c:pt idx="68201">
                  <c:v>1.3640200000014718E-3</c:v>
                </c:pt>
                <c:pt idx="68202">
                  <c:v>1.3640400000014719E-3</c:v>
                </c:pt>
                <c:pt idx="68203">
                  <c:v>1.364060000001472E-3</c:v>
                </c:pt>
                <c:pt idx="68204">
                  <c:v>1.3640800000014721E-3</c:v>
                </c:pt>
                <c:pt idx="68205">
                  <c:v>1.3641000000014722E-3</c:v>
                </c:pt>
                <c:pt idx="68206">
                  <c:v>1.3641200000014723E-3</c:v>
                </c:pt>
                <c:pt idx="68207">
                  <c:v>1.3641400000014724E-3</c:v>
                </c:pt>
                <c:pt idx="68208">
                  <c:v>1.3641600000014725E-3</c:v>
                </c:pt>
                <c:pt idx="68209">
                  <c:v>1.3641800000014726E-3</c:v>
                </c:pt>
                <c:pt idx="68210">
                  <c:v>1.3642000000014727E-3</c:v>
                </c:pt>
                <c:pt idx="68211">
                  <c:v>1.3642200000014728E-3</c:v>
                </c:pt>
                <c:pt idx="68212">
                  <c:v>1.3642400000014729E-3</c:v>
                </c:pt>
                <c:pt idx="68213">
                  <c:v>1.3642600000014729E-3</c:v>
                </c:pt>
                <c:pt idx="68214">
                  <c:v>1.364280000001473E-3</c:v>
                </c:pt>
                <c:pt idx="68215">
                  <c:v>1.3643000000014731E-3</c:v>
                </c:pt>
                <c:pt idx="68216">
                  <c:v>1.3643200000014732E-3</c:v>
                </c:pt>
                <c:pt idx="68217">
                  <c:v>1.3643400000014733E-3</c:v>
                </c:pt>
                <c:pt idx="68218">
                  <c:v>1.3643600000014734E-3</c:v>
                </c:pt>
                <c:pt idx="68219">
                  <c:v>1.3643800000014735E-3</c:v>
                </c:pt>
                <c:pt idx="68220">
                  <c:v>1.3644000000014736E-3</c:v>
                </c:pt>
                <c:pt idx="68221">
                  <c:v>1.3644200000014737E-3</c:v>
                </c:pt>
                <c:pt idx="68222">
                  <c:v>1.3644400000014738E-3</c:v>
                </c:pt>
                <c:pt idx="68223">
                  <c:v>1.3644600000014739E-3</c:v>
                </c:pt>
                <c:pt idx="68224">
                  <c:v>1.364480000001474E-3</c:v>
                </c:pt>
                <c:pt idx="68225">
                  <c:v>1.3645000000014741E-3</c:v>
                </c:pt>
                <c:pt idx="68226">
                  <c:v>1.3645200000014742E-3</c:v>
                </c:pt>
                <c:pt idx="68227">
                  <c:v>1.3645400000014743E-3</c:v>
                </c:pt>
                <c:pt idx="68228">
                  <c:v>1.3645600000014744E-3</c:v>
                </c:pt>
                <c:pt idx="68229">
                  <c:v>1.3645800000014745E-3</c:v>
                </c:pt>
                <c:pt idx="68230">
                  <c:v>1.3646000000014746E-3</c:v>
                </c:pt>
                <c:pt idx="68231">
                  <c:v>1.3646200000014747E-3</c:v>
                </c:pt>
                <c:pt idx="68232">
                  <c:v>1.3646400000014748E-3</c:v>
                </c:pt>
                <c:pt idx="68233">
                  <c:v>1.3646600000014749E-3</c:v>
                </c:pt>
                <c:pt idx="68234">
                  <c:v>1.364680000001475E-3</c:v>
                </c:pt>
                <c:pt idx="68235">
                  <c:v>1.3647000000014751E-3</c:v>
                </c:pt>
                <c:pt idx="68236">
                  <c:v>1.3647200000014752E-3</c:v>
                </c:pt>
                <c:pt idx="68237">
                  <c:v>1.3647400000014753E-3</c:v>
                </c:pt>
                <c:pt idx="68238">
                  <c:v>1.3647600000014754E-3</c:v>
                </c:pt>
                <c:pt idx="68239">
                  <c:v>1.3647800000014755E-3</c:v>
                </c:pt>
                <c:pt idx="68240">
                  <c:v>1.3648000000014756E-3</c:v>
                </c:pt>
                <c:pt idx="68241">
                  <c:v>1.3648200000014757E-3</c:v>
                </c:pt>
                <c:pt idx="68242">
                  <c:v>1.3648400000014758E-3</c:v>
                </c:pt>
                <c:pt idx="68243">
                  <c:v>1.3648600000014759E-3</c:v>
                </c:pt>
                <c:pt idx="68244">
                  <c:v>1.364880000001476E-3</c:v>
                </c:pt>
                <c:pt idx="68245">
                  <c:v>1.3649000000014761E-3</c:v>
                </c:pt>
                <c:pt idx="68246">
                  <c:v>1.3649200000014762E-3</c:v>
                </c:pt>
                <c:pt idx="68247">
                  <c:v>1.3649400000014763E-3</c:v>
                </c:pt>
                <c:pt idx="68248">
                  <c:v>1.3649600000014764E-3</c:v>
                </c:pt>
                <c:pt idx="68249">
                  <c:v>1.3649800000014765E-3</c:v>
                </c:pt>
                <c:pt idx="68250">
                  <c:v>1.3650000000014766E-3</c:v>
                </c:pt>
                <c:pt idx="68251">
                  <c:v>1.3650200000014767E-3</c:v>
                </c:pt>
                <c:pt idx="68252">
                  <c:v>1.3650400000014768E-3</c:v>
                </c:pt>
                <c:pt idx="68253">
                  <c:v>1.3650600000014769E-3</c:v>
                </c:pt>
                <c:pt idx="68254">
                  <c:v>1.365080000001477E-3</c:v>
                </c:pt>
                <c:pt idx="68255">
                  <c:v>1.3651000000014771E-3</c:v>
                </c:pt>
                <c:pt idx="68256">
                  <c:v>1.3651200000014772E-3</c:v>
                </c:pt>
                <c:pt idx="68257">
                  <c:v>1.3651400000014773E-3</c:v>
                </c:pt>
                <c:pt idx="68258">
                  <c:v>1.3651600000014774E-3</c:v>
                </c:pt>
                <c:pt idx="68259">
                  <c:v>1.3651800000014775E-3</c:v>
                </c:pt>
                <c:pt idx="68260">
                  <c:v>1.3652000000014776E-3</c:v>
                </c:pt>
                <c:pt idx="68261">
                  <c:v>1.3652200000014777E-3</c:v>
                </c:pt>
                <c:pt idx="68262">
                  <c:v>1.3652400000014778E-3</c:v>
                </c:pt>
                <c:pt idx="68263">
                  <c:v>1.3652600000014779E-3</c:v>
                </c:pt>
                <c:pt idx="68264">
                  <c:v>1.365280000001478E-3</c:v>
                </c:pt>
                <c:pt idx="68265">
                  <c:v>1.365300000001478E-3</c:v>
                </c:pt>
                <c:pt idx="68266">
                  <c:v>1.3653200000014781E-3</c:v>
                </c:pt>
                <c:pt idx="68267">
                  <c:v>1.3653400000014782E-3</c:v>
                </c:pt>
                <c:pt idx="68268">
                  <c:v>1.3653600000014783E-3</c:v>
                </c:pt>
                <c:pt idx="68269">
                  <c:v>1.3653800000014784E-3</c:v>
                </c:pt>
                <c:pt idx="68270">
                  <c:v>1.3654000000014785E-3</c:v>
                </c:pt>
                <c:pt idx="68271">
                  <c:v>1.3654200000014786E-3</c:v>
                </c:pt>
                <c:pt idx="68272">
                  <c:v>1.3654400000014787E-3</c:v>
                </c:pt>
                <c:pt idx="68273">
                  <c:v>1.3654600000014788E-3</c:v>
                </c:pt>
                <c:pt idx="68274">
                  <c:v>1.3654800000014789E-3</c:v>
                </c:pt>
                <c:pt idx="68275">
                  <c:v>1.365500000001479E-3</c:v>
                </c:pt>
                <c:pt idx="68276">
                  <c:v>1.3655200000014791E-3</c:v>
                </c:pt>
                <c:pt idx="68277">
                  <c:v>1.3655400000014792E-3</c:v>
                </c:pt>
                <c:pt idx="68278">
                  <c:v>1.3655600000014793E-3</c:v>
                </c:pt>
                <c:pt idx="68279">
                  <c:v>1.3655800000014794E-3</c:v>
                </c:pt>
                <c:pt idx="68280">
                  <c:v>1.3656000000014795E-3</c:v>
                </c:pt>
                <c:pt idx="68281">
                  <c:v>1.3656200000014796E-3</c:v>
                </c:pt>
                <c:pt idx="68282">
                  <c:v>1.3656400000014797E-3</c:v>
                </c:pt>
                <c:pt idx="68283">
                  <c:v>1.3656600000014798E-3</c:v>
                </c:pt>
                <c:pt idx="68284">
                  <c:v>1.3656800000014799E-3</c:v>
                </c:pt>
                <c:pt idx="68285">
                  <c:v>1.36570000000148E-3</c:v>
                </c:pt>
                <c:pt idx="68286">
                  <c:v>1.3657200000014801E-3</c:v>
                </c:pt>
                <c:pt idx="68287">
                  <c:v>1.3657400000014802E-3</c:v>
                </c:pt>
                <c:pt idx="68288">
                  <c:v>1.3657600000014803E-3</c:v>
                </c:pt>
                <c:pt idx="68289">
                  <c:v>1.3657800000014804E-3</c:v>
                </c:pt>
                <c:pt idx="68290">
                  <c:v>1.3658000000014805E-3</c:v>
                </c:pt>
                <c:pt idx="68291">
                  <c:v>1.3658200000014806E-3</c:v>
                </c:pt>
                <c:pt idx="68292">
                  <c:v>1.3658400000014807E-3</c:v>
                </c:pt>
                <c:pt idx="68293">
                  <c:v>1.3658600000014808E-3</c:v>
                </c:pt>
                <c:pt idx="68294">
                  <c:v>1.3658800000014809E-3</c:v>
                </c:pt>
                <c:pt idx="68295">
                  <c:v>1.365900000001481E-3</c:v>
                </c:pt>
                <c:pt idx="68296">
                  <c:v>1.3659200000014811E-3</c:v>
                </c:pt>
                <c:pt idx="68297">
                  <c:v>1.3659400000014812E-3</c:v>
                </c:pt>
                <c:pt idx="68298">
                  <c:v>1.3659600000014813E-3</c:v>
                </c:pt>
                <c:pt idx="68299">
                  <c:v>1.3659800000014814E-3</c:v>
                </c:pt>
                <c:pt idx="68300">
                  <c:v>1.3660000000014815E-3</c:v>
                </c:pt>
                <c:pt idx="68301">
                  <c:v>1.3660200000014816E-3</c:v>
                </c:pt>
                <c:pt idx="68302">
                  <c:v>1.3660400000014817E-3</c:v>
                </c:pt>
                <c:pt idx="68303">
                  <c:v>1.3660600000014818E-3</c:v>
                </c:pt>
                <c:pt idx="68304">
                  <c:v>1.3660800000014819E-3</c:v>
                </c:pt>
                <c:pt idx="68305">
                  <c:v>1.366100000001482E-3</c:v>
                </c:pt>
                <c:pt idx="68306">
                  <c:v>1.3661200000014821E-3</c:v>
                </c:pt>
                <c:pt idx="68307">
                  <c:v>1.3661400000014822E-3</c:v>
                </c:pt>
                <c:pt idx="68308">
                  <c:v>1.3661600000014823E-3</c:v>
                </c:pt>
                <c:pt idx="68309">
                  <c:v>1.3661800000014824E-3</c:v>
                </c:pt>
                <c:pt idx="68310">
                  <c:v>1.3662000000014825E-3</c:v>
                </c:pt>
                <c:pt idx="68311">
                  <c:v>1.3662200000014826E-3</c:v>
                </c:pt>
                <c:pt idx="68312">
                  <c:v>1.3662400000014827E-3</c:v>
                </c:pt>
                <c:pt idx="68313">
                  <c:v>1.3662600000014828E-3</c:v>
                </c:pt>
                <c:pt idx="68314">
                  <c:v>1.3662800000014829E-3</c:v>
                </c:pt>
                <c:pt idx="68315">
                  <c:v>1.366300000001483E-3</c:v>
                </c:pt>
                <c:pt idx="68316">
                  <c:v>1.366320000001483E-3</c:v>
                </c:pt>
                <c:pt idx="68317">
                  <c:v>1.3663400000014831E-3</c:v>
                </c:pt>
                <c:pt idx="68318">
                  <c:v>1.3663600000014832E-3</c:v>
                </c:pt>
                <c:pt idx="68319">
                  <c:v>1.3663800000014833E-3</c:v>
                </c:pt>
                <c:pt idx="68320">
                  <c:v>1.3664000000014834E-3</c:v>
                </c:pt>
                <c:pt idx="68321">
                  <c:v>1.3664200000014835E-3</c:v>
                </c:pt>
                <c:pt idx="68322">
                  <c:v>1.3664400000014836E-3</c:v>
                </c:pt>
                <c:pt idx="68323">
                  <c:v>1.3664600000014837E-3</c:v>
                </c:pt>
                <c:pt idx="68324">
                  <c:v>1.3664800000014838E-3</c:v>
                </c:pt>
                <c:pt idx="68325">
                  <c:v>1.3665000000014839E-3</c:v>
                </c:pt>
                <c:pt idx="68326">
                  <c:v>1.366520000001484E-3</c:v>
                </c:pt>
                <c:pt idx="68327">
                  <c:v>1.3665400000014841E-3</c:v>
                </c:pt>
                <c:pt idx="68328">
                  <c:v>1.3665600000014842E-3</c:v>
                </c:pt>
                <c:pt idx="68329">
                  <c:v>1.3665800000014843E-3</c:v>
                </c:pt>
                <c:pt idx="68330">
                  <c:v>1.3666000000014844E-3</c:v>
                </c:pt>
                <c:pt idx="68331">
                  <c:v>1.3666200000014845E-3</c:v>
                </c:pt>
                <c:pt idx="68332">
                  <c:v>1.3666400000014846E-3</c:v>
                </c:pt>
                <c:pt idx="68333">
                  <c:v>1.3666600000014847E-3</c:v>
                </c:pt>
                <c:pt idx="68334">
                  <c:v>1.3666800000014848E-3</c:v>
                </c:pt>
                <c:pt idx="68335">
                  <c:v>1.3667000000014849E-3</c:v>
                </c:pt>
                <c:pt idx="68336">
                  <c:v>1.366720000001485E-3</c:v>
                </c:pt>
                <c:pt idx="68337">
                  <c:v>1.3667400000014851E-3</c:v>
                </c:pt>
                <c:pt idx="68338">
                  <c:v>1.3667600000014852E-3</c:v>
                </c:pt>
                <c:pt idx="68339">
                  <c:v>1.3667800000014853E-3</c:v>
                </c:pt>
                <c:pt idx="68340">
                  <c:v>1.3668000000014854E-3</c:v>
                </c:pt>
                <c:pt idx="68341">
                  <c:v>1.3668200000014855E-3</c:v>
                </c:pt>
                <c:pt idx="68342">
                  <c:v>1.3668400000014856E-3</c:v>
                </c:pt>
                <c:pt idx="68343">
                  <c:v>1.3668600000014857E-3</c:v>
                </c:pt>
                <c:pt idx="68344">
                  <c:v>1.3668800000014858E-3</c:v>
                </c:pt>
                <c:pt idx="68345">
                  <c:v>1.3669000000014859E-3</c:v>
                </c:pt>
                <c:pt idx="68346">
                  <c:v>1.366920000001486E-3</c:v>
                </c:pt>
                <c:pt idx="68347">
                  <c:v>1.3669400000014861E-3</c:v>
                </c:pt>
                <c:pt idx="68348">
                  <c:v>1.3669600000014862E-3</c:v>
                </c:pt>
                <c:pt idx="68349">
                  <c:v>1.3669800000014863E-3</c:v>
                </c:pt>
                <c:pt idx="68350">
                  <c:v>1.3670000000014864E-3</c:v>
                </c:pt>
                <c:pt idx="68351">
                  <c:v>1.3670200000014865E-3</c:v>
                </c:pt>
                <c:pt idx="68352">
                  <c:v>1.3670400000014866E-3</c:v>
                </c:pt>
                <c:pt idx="68353">
                  <c:v>1.3670600000014867E-3</c:v>
                </c:pt>
                <c:pt idx="68354">
                  <c:v>1.3670800000014868E-3</c:v>
                </c:pt>
                <c:pt idx="68355">
                  <c:v>1.3671000000014869E-3</c:v>
                </c:pt>
                <c:pt idx="68356">
                  <c:v>1.367120000001487E-3</c:v>
                </c:pt>
                <c:pt idx="68357">
                  <c:v>1.3671400000014871E-3</c:v>
                </c:pt>
                <c:pt idx="68358">
                  <c:v>1.3671600000014872E-3</c:v>
                </c:pt>
                <c:pt idx="68359">
                  <c:v>1.3671800000014873E-3</c:v>
                </c:pt>
                <c:pt idx="68360">
                  <c:v>1.3672000000014874E-3</c:v>
                </c:pt>
                <c:pt idx="68361">
                  <c:v>1.3672200000014875E-3</c:v>
                </c:pt>
                <c:pt idx="68362">
                  <c:v>1.3672400000014876E-3</c:v>
                </c:pt>
                <c:pt idx="68363">
                  <c:v>1.3672600000014877E-3</c:v>
                </c:pt>
                <c:pt idx="68364">
                  <c:v>1.3672800000014878E-3</c:v>
                </c:pt>
                <c:pt idx="68365">
                  <c:v>1.3673000000014879E-3</c:v>
                </c:pt>
                <c:pt idx="68366">
                  <c:v>1.367320000001488E-3</c:v>
                </c:pt>
                <c:pt idx="68367">
                  <c:v>1.3673400000014881E-3</c:v>
                </c:pt>
                <c:pt idx="68368">
                  <c:v>1.3673600000014881E-3</c:v>
                </c:pt>
                <c:pt idx="68369">
                  <c:v>1.3673800000014882E-3</c:v>
                </c:pt>
                <c:pt idx="68370">
                  <c:v>1.3674000000014883E-3</c:v>
                </c:pt>
                <c:pt idx="68371">
                  <c:v>1.3674200000014884E-3</c:v>
                </c:pt>
                <c:pt idx="68372">
                  <c:v>1.3674400000014885E-3</c:v>
                </c:pt>
                <c:pt idx="68373">
                  <c:v>1.3674600000014886E-3</c:v>
                </c:pt>
                <c:pt idx="68374">
                  <c:v>1.3674800000014887E-3</c:v>
                </c:pt>
                <c:pt idx="68375">
                  <c:v>1.3675000000014888E-3</c:v>
                </c:pt>
                <c:pt idx="68376">
                  <c:v>1.3675200000014889E-3</c:v>
                </c:pt>
                <c:pt idx="68377">
                  <c:v>1.367540000001489E-3</c:v>
                </c:pt>
                <c:pt idx="68378">
                  <c:v>1.3675600000014891E-3</c:v>
                </c:pt>
                <c:pt idx="68379">
                  <c:v>1.3675800000014892E-3</c:v>
                </c:pt>
                <c:pt idx="68380">
                  <c:v>1.3676000000014893E-3</c:v>
                </c:pt>
                <c:pt idx="68381">
                  <c:v>1.3676200000014894E-3</c:v>
                </c:pt>
                <c:pt idx="68382">
                  <c:v>1.3676400000014895E-3</c:v>
                </c:pt>
                <c:pt idx="68383">
                  <c:v>1.3676600000014896E-3</c:v>
                </c:pt>
                <c:pt idx="68384">
                  <c:v>1.3676800000014897E-3</c:v>
                </c:pt>
                <c:pt idx="68385">
                  <c:v>1.3677000000014898E-3</c:v>
                </c:pt>
                <c:pt idx="68386">
                  <c:v>1.3677200000014899E-3</c:v>
                </c:pt>
                <c:pt idx="68387">
                  <c:v>1.36774000000149E-3</c:v>
                </c:pt>
                <c:pt idx="68388">
                  <c:v>1.3677600000014901E-3</c:v>
                </c:pt>
                <c:pt idx="68389">
                  <c:v>1.3677800000014902E-3</c:v>
                </c:pt>
                <c:pt idx="68390">
                  <c:v>1.3678000000014903E-3</c:v>
                </c:pt>
                <c:pt idx="68391">
                  <c:v>1.3678200000014904E-3</c:v>
                </c:pt>
                <c:pt idx="68392">
                  <c:v>1.3678400000014905E-3</c:v>
                </c:pt>
                <c:pt idx="68393">
                  <c:v>1.3678600000014906E-3</c:v>
                </c:pt>
                <c:pt idx="68394">
                  <c:v>1.3678800000014907E-3</c:v>
                </c:pt>
                <c:pt idx="68395">
                  <c:v>1.3679000000014908E-3</c:v>
                </c:pt>
                <c:pt idx="68396">
                  <c:v>1.3679200000014909E-3</c:v>
                </c:pt>
                <c:pt idx="68397">
                  <c:v>1.367940000001491E-3</c:v>
                </c:pt>
                <c:pt idx="68398">
                  <c:v>1.3679600000014911E-3</c:v>
                </c:pt>
                <c:pt idx="68399">
                  <c:v>1.3679800000014912E-3</c:v>
                </c:pt>
                <c:pt idx="68400">
                  <c:v>1.3680000000014913E-3</c:v>
                </c:pt>
                <c:pt idx="68401">
                  <c:v>1.3680200000014914E-3</c:v>
                </c:pt>
                <c:pt idx="68402">
                  <c:v>1.3680400000014915E-3</c:v>
                </c:pt>
                <c:pt idx="68403">
                  <c:v>1.3680600000014916E-3</c:v>
                </c:pt>
                <c:pt idx="68404">
                  <c:v>1.3680800000014917E-3</c:v>
                </c:pt>
                <c:pt idx="68405">
                  <c:v>1.3681000000014918E-3</c:v>
                </c:pt>
                <c:pt idx="68406">
                  <c:v>1.3681200000014919E-3</c:v>
                </c:pt>
                <c:pt idx="68407">
                  <c:v>1.368140000001492E-3</c:v>
                </c:pt>
                <c:pt idx="68408">
                  <c:v>1.3681600000014921E-3</c:v>
                </c:pt>
                <c:pt idx="68409">
                  <c:v>1.3681800000014922E-3</c:v>
                </c:pt>
                <c:pt idx="68410">
                  <c:v>1.3682000000014923E-3</c:v>
                </c:pt>
                <c:pt idx="68411">
                  <c:v>1.3682200000014924E-3</c:v>
                </c:pt>
                <c:pt idx="68412">
                  <c:v>1.3682400000014925E-3</c:v>
                </c:pt>
                <c:pt idx="68413">
                  <c:v>1.3682600000014926E-3</c:v>
                </c:pt>
                <c:pt idx="68414">
                  <c:v>1.3682800000014927E-3</c:v>
                </c:pt>
                <c:pt idx="68415">
                  <c:v>1.3683000000014928E-3</c:v>
                </c:pt>
                <c:pt idx="68416">
                  <c:v>1.3683200000014929E-3</c:v>
                </c:pt>
                <c:pt idx="68417">
                  <c:v>1.368340000001493E-3</c:v>
                </c:pt>
                <c:pt idx="68418">
                  <c:v>1.3683600000014931E-3</c:v>
                </c:pt>
                <c:pt idx="68419">
                  <c:v>1.3683800000014932E-3</c:v>
                </c:pt>
                <c:pt idx="68420">
                  <c:v>1.3684000000014932E-3</c:v>
                </c:pt>
                <c:pt idx="68421">
                  <c:v>1.3684200000014933E-3</c:v>
                </c:pt>
                <c:pt idx="68422">
                  <c:v>1.3684400000014934E-3</c:v>
                </c:pt>
                <c:pt idx="68423">
                  <c:v>1.3684600000014935E-3</c:v>
                </c:pt>
                <c:pt idx="68424">
                  <c:v>1.3684800000014936E-3</c:v>
                </c:pt>
                <c:pt idx="68425">
                  <c:v>1.3685000000014937E-3</c:v>
                </c:pt>
                <c:pt idx="68426">
                  <c:v>1.3685200000014938E-3</c:v>
                </c:pt>
                <c:pt idx="68427">
                  <c:v>1.3685400000014939E-3</c:v>
                </c:pt>
                <c:pt idx="68428">
                  <c:v>1.368560000001494E-3</c:v>
                </c:pt>
                <c:pt idx="68429">
                  <c:v>1.3685800000014941E-3</c:v>
                </c:pt>
                <c:pt idx="68430">
                  <c:v>1.3686000000014942E-3</c:v>
                </c:pt>
                <c:pt idx="68431">
                  <c:v>1.3686200000014943E-3</c:v>
                </c:pt>
                <c:pt idx="68432">
                  <c:v>1.3686400000014944E-3</c:v>
                </c:pt>
                <c:pt idx="68433">
                  <c:v>1.3686600000014945E-3</c:v>
                </c:pt>
                <c:pt idx="68434">
                  <c:v>1.3686800000014946E-3</c:v>
                </c:pt>
                <c:pt idx="68435">
                  <c:v>1.3687000000014947E-3</c:v>
                </c:pt>
                <c:pt idx="68436">
                  <c:v>1.3687200000014948E-3</c:v>
                </c:pt>
                <c:pt idx="68437">
                  <c:v>1.3687400000014949E-3</c:v>
                </c:pt>
                <c:pt idx="68438">
                  <c:v>1.368760000001495E-3</c:v>
                </c:pt>
                <c:pt idx="68439">
                  <c:v>1.3687800000014951E-3</c:v>
                </c:pt>
                <c:pt idx="68440">
                  <c:v>1.3688000000014952E-3</c:v>
                </c:pt>
                <c:pt idx="68441">
                  <c:v>1.3688200000014953E-3</c:v>
                </c:pt>
                <c:pt idx="68442">
                  <c:v>1.3688400000014954E-3</c:v>
                </c:pt>
                <c:pt idx="68443">
                  <c:v>1.3688600000014955E-3</c:v>
                </c:pt>
                <c:pt idx="68444">
                  <c:v>1.3688800000014956E-3</c:v>
                </c:pt>
                <c:pt idx="68445">
                  <c:v>1.3689000000014957E-3</c:v>
                </c:pt>
                <c:pt idx="68446">
                  <c:v>1.3689200000014958E-3</c:v>
                </c:pt>
                <c:pt idx="68447">
                  <c:v>1.3689400000014959E-3</c:v>
                </c:pt>
                <c:pt idx="68448">
                  <c:v>1.368960000001496E-3</c:v>
                </c:pt>
                <c:pt idx="68449">
                  <c:v>1.3689800000014961E-3</c:v>
                </c:pt>
                <c:pt idx="68450">
                  <c:v>1.3690000000014962E-3</c:v>
                </c:pt>
                <c:pt idx="68451">
                  <c:v>1.3690200000014963E-3</c:v>
                </c:pt>
                <c:pt idx="68452">
                  <c:v>1.3690400000014964E-3</c:v>
                </c:pt>
                <c:pt idx="68453">
                  <c:v>1.3690600000014965E-3</c:v>
                </c:pt>
                <c:pt idx="68454">
                  <c:v>1.3690800000014966E-3</c:v>
                </c:pt>
                <c:pt idx="68455">
                  <c:v>1.3691000000014967E-3</c:v>
                </c:pt>
                <c:pt idx="68456">
                  <c:v>1.3691200000014968E-3</c:v>
                </c:pt>
                <c:pt idx="68457">
                  <c:v>1.3691400000014969E-3</c:v>
                </c:pt>
                <c:pt idx="68458">
                  <c:v>1.369160000001497E-3</c:v>
                </c:pt>
                <c:pt idx="68459">
                  <c:v>1.3691800000014971E-3</c:v>
                </c:pt>
                <c:pt idx="68460">
                  <c:v>1.3692000000014972E-3</c:v>
                </c:pt>
                <c:pt idx="68461">
                  <c:v>1.3692200000014973E-3</c:v>
                </c:pt>
                <c:pt idx="68462">
                  <c:v>1.3692400000014974E-3</c:v>
                </c:pt>
                <c:pt idx="68463">
                  <c:v>1.3692600000014975E-3</c:v>
                </c:pt>
                <c:pt idx="68464">
                  <c:v>1.3692800000014976E-3</c:v>
                </c:pt>
                <c:pt idx="68465">
                  <c:v>1.3693000000014977E-3</c:v>
                </c:pt>
                <c:pt idx="68466">
                  <c:v>1.3693200000014978E-3</c:v>
                </c:pt>
                <c:pt idx="68467">
                  <c:v>1.3693400000014979E-3</c:v>
                </c:pt>
                <c:pt idx="68468">
                  <c:v>1.369360000001498E-3</c:v>
                </c:pt>
                <c:pt idx="68469">
                  <c:v>1.3693800000014981E-3</c:v>
                </c:pt>
                <c:pt idx="68470">
                  <c:v>1.3694000000014982E-3</c:v>
                </c:pt>
                <c:pt idx="68471">
                  <c:v>1.3694200000014982E-3</c:v>
                </c:pt>
                <c:pt idx="68472">
                  <c:v>1.3694400000014983E-3</c:v>
                </c:pt>
                <c:pt idx="68473">
                  <c:v>1.3694600000014984E-3</c:v>
                </c:pt>
                <c:pt idx="68474">
                  <c:v>1.3694800000014985E-3</c:v>
                </c:pt>
                <c:pt idx="68475">
                  <c:v>1.3695000000014986E-3</c:v>
                </c:pt>
                <c:pt idx="68476">
                  <c:v>1.3695200000014987E-3</c:v>
                </c:pt>
                <c:pt idx="68477">
                  <c:v>1.3695400000014988E-3</c:v>
                </c:pt>
                <c:pt idx="68478">
                  <c:v>1.3695600000014989E-3</c:v>
                </c:pt>
                <c:pt idx="68479">
                  <c:v>1.369580000001499E-3</c:v>
                </c:pt>
                <c:pt idx="68480">
                  <c:v>1.3696000000014991E-3</c:v>
                </c:pt>
                <c:pt idx="68481">
                  <c:v>1.3696200000014992E-3</c:v>
                </c:pt>
                <c:pt idx="68482">
                  <c:v>1.3696400000014993E-3</c:v>
                </c:pt>
                <c:pt idx="68483">
                  <c:v>1.3696600000014994E-3</c:v>
                </c:pt>
                <c:pt idx="68484">
                  <c:v>1.3696800000014995E-3</c:v>
                </c:pt>
                <c:pt idx="68485">
                  <c:v>1.3697000000014996E-3</c:v>
                </c:pt>
                <c:pt idx="68486">
                  <c:v>1.3697200000014997E-3</c:v>
                </c:pt>
                <c:pt idx="68487">
                  <c:v>1.3697400000014998E-3</c:v>
                </c:pt>
                <c:pt idx="68488">
                  <c:v>1.3697600000014999E-3</c:v>
                </c:pt>
                <c:pt idx="68489">
                  <c:v>1.3697800000015E-3</c:v>
                </c:pt>
                <c:pt idx="68490">
                  <c:v>1.3698000000015001E-3</c:v>
                </c:pt>
                <c:pt idx="68491">
                  <c:v>1.3698200000015002E-3</c:v>
                </c:pt>
                <c:pt idx="68492">
                  <c:v>1.3698400000015003E-3</c:v>
                </c:pt>
                <c:pt idx="68493">
                  <c:v>1.3698600000015004E-3</c:v>
                </c:pt>
                <c:pt idx="68494">
                  <c:v>1.3698800000015005E-3</c:v>
                </c:pt>
                <c:pt idx="68495">
                  <c:v>1.3699000000015006E-3</c:v>
                </c:pt>
                <c:pt idx="68496">
                  <c:v>1.3699200000015007E-3</c:v>
                </c:pt>
                <c:pt idx="68497">
                  <c:v>1.3699400000015008E-3</c:v>
                </c:pt>
                <c:pt idx="68498">
                  <c:v>1.3699600000015009E-3</c:v>
                </c:pt>
                <c:pt idx="68499">
                  <c:v>1.369980000001501E-3</c:v>
                </c:pt>
                <c:pt idx="68500">
                  <c:v>1.3700000000015011E-3</c:v>
                </c:pt>
                <c:pt idx="68501">
                  <c:v>1.3700200000015012E-3</c:v>
                </c:pt>
                <c:pt idx="68502">
                  <c:v>1.3700400000015013E-3</c:v>
                </c:pt>
                <c:pt idx="68503">
                  <c:v>1.3700600000015014E-3</c:v>
                </c:pt>
                <c:pt idx="68504">
                  <c:v>1.3700800000015015E-3</c:v>
                </c:pt>
                <c:pt idx="68505">
                  <c:v>1.3701000000015016E-3</c:v>
                </c:pt>
                <c:pt idx="68506">
                  <c:v>1.3701200000015017E-3</c:v>
                </c:pt>
                <c:pt idx="68507">
                  <c:v>1.3701400000015018E-3</c:v>
                </c:pt>
                <c:pt idx="68508">
                  <c:v>1.3701600000015019E-3</c:v>
                </c:pt>
                <c:pt idx="68509">
                  <c:v>1.370180000001502E-3</c:v>
                </c:pt>
                <c:pt idx="68510">
                  <c:v>1.3702000000015021E-3</c:v>
                </c:pt>
                <c:pt idx="68511">
                  <c:v>1.3702200000015022E-3</c:v>
                </c:pt>
                <c:pt idx="68512">
                  <c:v>1.3702400000015023E-3</c:v>
                </c:pt>
                <c:pt idx="68513">
                  <c:v>1.3702600000015024E-3</c:v>
                </c:pt>
                <c:pt idx="68514">
                  <c:v>1.3702800000015025E-3</c:v>
                </c:pt>
                <c:pt idx="68515">
                  <c:v>1.3703000000015026E-3</c:v>
                </c:pt>
                <c:pt idx="68516">
                  <c:v>1.3703200000015027E-3</c:v>
                </c:pt>
                <c:pt idx="68517">
                  <c:v>1.3703400000015028E-3</c:v>
                </c:pt>
                <c:pt idx="68518">
                  <c:v>1.3703600000015029E-3</c:v>
                </c:pt>
                <c:pt idx="68519">
                  <c:v>1.370380000001503E-3</c:v>
                </c:pt>
                <c:pt idx="68520">
                  <c:v>1.3704000000015031E-3</c:v>
                </c:pt>
                <c:pt idx="68521">
                  <c:v>1.3704200000015032E-3</c:v>
                </c:pt>
                <c:pt idx="68522">
                  <c:v>1.3704400000015033E-3</c:v>
                </c:pt>
                <c:pt idx="68523">
                  <c:v>1.3704600000015033E-3</c:v>
                </c:pt>
                <c:pt idx="68524">
                  <c:v>1.3704800000015034E-3</c:v>
                </c:pt>
                <c:pt idx="68525">
                  <c:v>1.3705000000015035E-3</c:v>
                </c:pt>
                <c:pt idx="68526">
                  <c:v>1.3705200000015036E-3</c:v>
                </c:pt>
                <c:pt idx="68527">
                  <c:v>1.3705400000015037E-3</c:v>
                </c:pt>
                <c:pt idx="68528">
                  <c:v>1.3705600000015038E-3</c:v>
                </c:pt>
                <c:pt idx="68529">
                  <c:v>1.3705800000015039E-3</c:v>
                </c:pt>
                <c:pt idx="68530">
                  <c:v>1.370600000001504E-3</c:v>
                </c:pt>
                <c:pt idx="68531">
                  <c:v>1.3706200000015041E-3</c:v>
                </c:pt>
                <c:pt idx="68532">
                  <c:v>1.3706400000015042E-3</c:v>
                </c:pt>
                <c:pt idx="68533">
                  <c:v>1.3706600000015043E-3</c:v>
                </c:pt>
                <c:pt idx="68534">
                  <c:v>1.3706800000015044E-3</c:v>
                </c:pt>
                <c:pt idx="68535">
                  <c:v>1.3707000000015045E-3</c:v>
                </c:pt>
                <c:pt idx="68536">
                  <c:v>1.3707200000015046E-3</c:v>
                </c:pt>
                <c:pt idx="68537">
                  <c:v>1.3707400000015047E-3</c:v>
                </c:pt>
                <c:pt idx="68538">
                  <c:v>1.3707600000015048E-3</c:v>
                </c:pt>
                <c:pt idx="68539">
                  <c:v>1.3707800000015049E-3</c:v>
                </c:pt>
                <c:pt idx="68540">
                  <c:v>1.370800000001505E-3</c:v>
                </c:pt>
                <c:pt idx="68541">
                  <c:v>1.3708200000015051E-3</c:v>
                </c:pt>
                <c:pt idx="68542">
                  <c:v>1.3708400000015052E-3</c:v>
                </c:pt>
                <c:pt idx="68543">
                  <c:v>1.3708600000015053E-3</c:v>
                </c:pt>
                <c:pt idx="68544">
                  <c:v>1.3708800000015054E-3</c:v>
                </c:pt>
                <c:pt idx="68545">
                  <c:v>1.3709000000015055E-3</c:v>
                </c:pt>
                <c:pt idx="68546">
                  <c:v>1.3709200000015056E-3</c:v>
                </c:pt>
                <c:pt idx="68547">
                  <c:v>1.3709400000015057E-3</c:v>
                </c:pt>
                <c:pt idx="68548">
                  <c:v>1.3709600000015058E-3</c:v>
                </c:pt>
                <c:pt idx="68549">
                  <c:v>1.3709800000015059E-3</c:v>
                </c:pt>
                <c:pt idx="68550">
                  <c:v>1.371000000001506E-3</c:v>
                </c:pt>
                <c:pt idx="68551">
                  <c:v>1.3710200000015061E-3</c:v>
                </c:pt>
                <c:pt idx="68552">
                  <c:v>1.3710400000015062E-3</c:v>
                </c:pt>
                <c:pt idx="68553">
                  <c:v>1.3710600000015063E-3</c:v>
                </c:pt>
                <c:pt idx="68554">
                  <c:v>1.3710800000015064E-3</c:v>
                </c:pt>
                <c:pt idx="68555">
                  <c:v>1.3711000000015065E-3</c:v>
                </c:pt>
                <c:pt idx="68556">
                  <c:v>1.3711200000015066E-3</c:v>
                </c:pt>
                <c:pt idx="68557">
                  <c:v>1.3711400000015067E-3</c:v>
                </c:pt>
                <c:pt idx="68558">
                  <c:v>1.3711600000015068E-3</c:v>
                </c:pt>
                <c:pt idx="68559">
                  <c:v>1.3711800000015069E-3</c:v>
                </c:pt>
                <c:pt idx="68560">
                  <c:v>1.371200000001507E-3</c:v>
                </c:pt>
                <c:pt idx="68561">
                  <c:v>1.3712200000015071E-3</c:v>
                </c:pt>
                <c:pt idx="68562">
                  <c:v>1.3712400000015072E-3</c:v>
                </c:pt>
                <c:pt idx="68563">
                  <c:v>1.3712600000015073E-3</c:v>
                </c:pt>
                <c:pt idx="68564">
                  <c:v>1.3712800000015074E-3</c:v>
                </c:pt>
                <c:pt idx="68565">
                  <c:v>1.3713000000015075E-3</c:v>
                </c:pt>
                <c:pt idx="68566">
                  <c:v>1.3713200000015076E-3</c:v>
                </c:pt>
                <c:pt idx="68567">
                  <c:v>1.3713400000015077E-3</c:v>
                </c:pt>
                <c:pt idx="68568">
                  <c:v>1.3713600000015078E-3</c:v>
                </c:pt>
                <c:pt idx="68569">
                  <c:v>1.3713800000015079E-3</c:v>
                </c:pt>
                <c:pt idx="68570">
                  <c:v>1.371400000001508E-3</c:v>
                </c:pt>
                <c:pt idx="68571">
                  <c:v>1.3714200000015081E-3</c:v>
                </c:pt>
                <c:pt idx="68572">
                  <c:v>1.3714400000015082E-3</c:v>
                </c:pt>
                <c:pt idx="68573">
                  <c:v>1.3714600000015083E-3</c:v>
                </c:pt>
                <c:pt idx="68574">
                  <c:v>1.3714800000015084E-3</c:v>
                </c:pt>
                <c:pt idx="68575">
                  <c:v>1.3715000000015084E-3</c:v>
                </c:pt>
                <c:pt idx="68576">
                  <c:v>1.3715200000015085E-3</c:v>
                </c:pt>
                <c:pt idx="68577">
                  <c:v>1.3715400000015086E-3</c:v>
                </c:pt>
                <c:pt idx="68578">
                  <c:v>1.3715600000015087E-3</c:v>
                </c:pt>
                <c:pt idx="68579">
                  <c:v>1.3715800000015088E-3</c:v>
                </c:pt>
                <c:pt idx="68580">
                  <c:v>1.3716000000015089E-3</c:v>
                </c:pt>
                <c:pt idx="68581">
                  <c:v>1.371620000001509E-3</c:v>
                </c:pt>
                <c:pt idx="68582">
                  <c:v>1.3716400000015091E-3</c:v>
                </c:pt>
                <c:pt idx="68583">
                  <c:v>1.3716600000015092E-3</c:v>
                </c:pt>
                <c:pt idx="68584">
                  <c:v>1.3716800000015093E-3</c:v>
                </c:pt>
                <c:pt idx="68585">
                  <c:v>1.3717000000015094E-3</c:v>
                </c:pt>
                <c:pt idx="68586">
                  <c:v>1.3717200000015095E-3</c:v>
                </c:pt>
                <c:pt idx="68587">
                  <c:v>1.3717400000015096E-3</c:v>
                </c:pt>
                <c:pt idx="68588">
                  <c:v>1.3717600000015097E-3</c:v>
                </c:pt>
                <c:pt idx="68589">
                  <c:v>1.3717800000015098E-3</c:v>
                </c:pt>
                <c:pt idx="68590">
                  <c:v>1.3718000000015099E-3</c:v>
                </c:pt>
                <c:pt idx="68591">
                  <c:v>1.37182000000151E-3</c:v>
                </c:pt>
                <c:pt idx="68592">
                  <c:v>1.3718400000015101E-3</c:v>
                </c:pt>
                <c:pt idx="68593">
                  <c:v>1.3718600000015102E-3</c:v>
                </c:pt>
                <c:pt idx="68594">
                  <c:v>1.3718800000015103E-3</c:v>
                </c:pt>
                <c:pt idx="68595">
                  <c:v>1.3719000000015104E-3</c:v>
                </c:pt>
                <c:pt idx="68596">
                  <c:v>1.3719200000015105E-3</c:v>
                </c:pt>
                <c:pt idx="68597">
                  <c:v>1.3719400000015106E-3</c:v>
                </c:pt>
                <c:pt idx="68598">
                  <c:v>1.3719600000015107E-3</c:v>
                </c:pt>
                <c:pt idx="68599">
                  <c:v>1.3719800000015108E-3</c:v>
                </c:pt>
                <c:pt idx="68600">
                  <c:v>1.3720000000015109E-3</c:v>
                </c:pt>
                <c:pt idx="68601">
                  <c:v>1.372020000001511E-3</c:v>
                </c:pt>
                <c:pt idx="68602">
                  <c:v>1.3720400000015111E-3</c:v>
                </c:pt>
                <c:pt idx="68603">
                  <c:v>1.3720600000015112E-3</c:v>
                </c:pt>
                <c:pt idx="68604">
                  <c:v>1.3720800000015113E-3</c:v>
                </c:pt>
                <c:pt idx="68605">
                  <c:v>1.3721000000015114E-3</c:v>
                </c:pt>
                <c:pt idx="68606">
                  <c:v>1.3721200000015115E-3</c:v>
                </c:pt>
                <c:pt idx="68607">
                  <c:v>1.3721400000015116E-3</c:v>
                </c:pt>
                <c:pt idx="68608">
                  <c:v>1.3721600000015117E-3</c:v>
                </c:pt>
                <c:pt idx="68609">
                  <c:v>1.3721800000015118E-3</c:v>
                </c:pt>
                <c:pt idx="68610">
                  <c:v>1.3722000000015119E-3</c:v>
                </c:pt>
                <c:pt idx="68611">
                  <c:v>1.372220000001512E-3</c:v>
                </c:pt>
                <c:pt idx="68612">
                  <c:v>1.3722400000015121E-3</c:v>
                </c:pt>
                <c:pt idx="68613">
                  <c:v>1.3722600000015122E-3</c:v>
                </c:pt>
                <c:pt idx="68614">
                  <c:v>1.3722800000015123E-3</c:v>
                </c:pt>
                <c:pt idx="68615">
                  <c:v>1.3723000000015124E-3</c:v>
                </c:pt>
                <c:pt idx="68616">
                  <c:v>1.3723200000015125E-3</c:v>
                </c:pt>
                <c:pt idx="68617">
                  <c:v>1.3723400000015126E-3</c:v>
                </c:pt>
                <c:pt idx="68618">
                  <c:v>1.3723600000015127E-3</c:v>
                </c:pt>
                <c:pt idx="68619">
                  <c:v>1.3723800000015128E-3</c:v>
                </c:pt>
                <c:pt idx="68620">
                  <c:v>1.3724000000015129E-3</c:v>
                </c:pt>
                <c:pt idx="68621">
                  <c:v>1.372420000001513E-3</c:v>
                </c:pt>
                <c:pt idx="68622">
                  <c:v>1.3724400000015131E-3</c:v>
                </c:pt>
                <c:pt idx="68623">
                  <c:v>1.3724600000015132E-3</c:v>
                </c:pt>
                <c:pt idx="68624">
                  <c:v>1.3724800000015133E-3</c:v>
                </c:pt>
                <c:pt idx="68625">
                  <c:v>1.3725000000015134E-3</c:v>
                </c:pt>
                <c:pt idx="68626">
                  <c:v>1.3725200000015134E-3</c:v>
                </c:pt>
                <c:pt idx="68627">
                  <c:v>1.3725400000015135E-3</c:v>
                </c:pt>
                <c:pt idx="68628">
                  <c:v>1.3725600000015136E-3</c:v>
                </c:pt>
                <c:pt idx="68629">
                  <c:v>1.3725800000015137E-3</c:v>
                </c:pt>
                <c:pt idx="68630">
                  <c:v>1.3726000000015138E-3</c:v>
                </c:pt>
                <c:pt idx="68631">
                  <c:v>1.3726200000015139E-3</c:v>
                </c:pt>
                <c:pt idx="68632">
                  <c:v>1.372640000001514E-3</c:v>
                </c:pt>
                <c:pt idx="68633">
                  <c:v>1.3726600000015141E-3</c:v>
                </c:pt>
                <c:pt idx="68634">
                  <c:v>1.3726800000015142E-3</c:v>
                </c:pt>
                <c:pt idx="68635">
                  <c:v>1.3727000000015143E-3</c:v>
                </c:pt>
                <c:pt idx="68636">
                  <c:v>1.3727200000015144E-3</c:v>
                </c:pt>
                <c:pt idx="68637">
                  <c:v>1.3727400000015145E-3</c:v>
                </c:pt>
                <c:pt idx="68638">
                  <c:v>1.3727600000015146E-3</c:v>
                </c:pt>
                <c:pt idx="68639">
                  <c:v>1.3727800000015147E-3</c:v>
                </c:pt>
                <c:pt idx="68640">
                  <c:v>1.3728000000015148E-3</c:v>
                </c:pt>
                <c:pt idx="68641">
                  <c:v>1.3728200000015149E-3</c:v>
                </c:pt>
                <c:pt idx="68642">
                  <c:v>1.372840000001515E-3</c:v>
                </c:pt>
                <c:pt idx="68643">
                  <c:v>1.3728600000015151E-3</c:v>
                </c:pt>
                <c:pt idx="68644">
                  <c:v>1.3728800000015152E-3</c:v>
                </c:pt>
                <c:pt idx="68645">
                  <c:v>1.3729000000015153E-3</c:v>
                </c:pt>
                <c:pt idx="68646">
                  <c:v>1.3729200000015154E-3</c:v>
                </c:pt>
                <c:pt idx="68647">
                  <c:v>1.3729400000015155E-3</c:v>
                </c:pt>
                <c:pt idx="68648">
                  <c:v>1.3729600000015156E-3</c:v>
                </c:pt>
                <c:pt idx="68649">
                  <c:v>1.3729800000015157E-3</c:v>
                </c:pt>
                <c:pt idx="68650">
                  <c:v>1.3730000000015158E-3</c:v>
                </c:pt>
                <c:pt idx="68651">
                  <c:v>1.3730200000015159E-3</c:v>
                </c:pt>
                <c:pt idx="68652">
                  <c:v>1.373040000001516E-3</c:v>
                </c:pt>
                <c:pt idx="68653">
                  <c:v>1.3730600000015161E-3</c:v>
                </c:pt>
                <c:pt idx="68654">
                  <c:v>1.3730800000015162E-3</c:v>
                </c:pt>
                <c:pt idx="68655">
                  <c:v>1.3731000000015163E-3</c:v>
                </c:pt>
                <c:pt idx="68656">
                  <c:v>1.3731200000015164E-3</c:v>
                </c:pt>
                <c:pt idx="68657">
                  <c:v>1.3731400000015165E-3</c:v>
                </c:pt>
                <c:pt idx="68658">
                  <c:v>1.3731600000015166E-3</c:v>
                </c:pt>
                <c:pt idx="68659">
                  <c:v>1.3731800000015167E-3</c:v>
                </c:pt>
                <c:pt idx="68660">
                  <c:v>1.3732000000015168E-3</c:v>
                </c:pt>
                <c:pt idx="68661">
                  <c:v>1.3732200000015169E-3</c:v>
                </c:pt>
                <c:pt idx="68662">
                  <c:v>1.373240000001517E-3</c:v>
                </c:pt>
                <c:pt idx="68663">
                  <c:v>1.3732600000015171E-3</c:v>
                </c:pt>
                <c:pt idx="68664">
                  <c:v>1.3732800000015172E-3</c:v>
                </c:pt>
                <c:pt idx="68665">
                  <c:v>1.3733000000015173E-3</c:v>
                </c:pt>
                <c:pt idx="68666">
                  <c:v>1.3733200000015174E-3</c:v>
                </c:pt>
                <c:pt idx="68667">
                  <c:v>1.3733400000015175E-3</c:v>
                </c:pt>
                <c:pt idx="68668">
                  <c:v>1.3733600000015176E-3</c:v>
                </c:pt>
                <c:pt idx="68669">
                  <c:v>1.3733800000015177E-3</c:v>
                </c:pt>
                <c:pt idx="68670">
                  <c:v>1.3734000000015178E-3</c:v>
                </c:pt>
                <c:pt idx="68671">
                  <c:v>1.3734200000015179E-3</c:v>
                </c:pt>
                <c:pt idx="68672">
                  <c:v>1.373440000001518E-3</c:v>
                </c:pt>
                <c:pt idx="68673">
                  <c:v>1.3734600000015181E-3</c:v>
                </c:pt>
                <c:pt idx="68674">
                  <c:v>1.3734800000015182E-3</c:v>
                </c:pt>
                <c:pt idx="68675">
                  <c:v>1.3735000000015183E-3</c:v>
                </c:pt>
                <c:pt idx="68676">
                  <c:v>1.3735200000015184E-3</c:v>
                </c:pt>
                <c:pt idx="68677">
                  <c:v>1.3735400000015185E-3</c:v>
                </c:pt>
                <c:pt idx="68678">
                  <c:v>1.3735600000015185E-3</c:v>
                </c:pt>
                <c:pt idx="68679">
                  <c:v>1.3735800000015186E-3</c:v>
                </c:pt>
                <c:pt idx="68680">
                  <c:v>1.3736000000015187E-3</c:v>
                </c:pt>
                <c:pt idx="68681">
                  <c:v>1.3736200000015188E-3</c:v>
                </c:pt>
                <c:pt idx="68682">
                  <c:v>1.3736400000015189E-3</c:v>
                </c:pt>
                <c:pt idx="68683">
                  <c:v>1.373660000001519E-3</c:v>
                </c:pt>
                <c:pt idx="68684">
                  <c:v>1.3736800000015191E-3</c:v>
                </c:pt>
                <c:pt idx="68685">
                  <c:v>1.3737000000015192E-3</c:v>
                </c:pt>
                <c:pt idx="68686">
                  <c:v>1.3737200000015193E-3</c:v>
                </c:pt>
                <c:pt idx="68687">
                  <c:v>1.3737400000015194E-3</c:v>
                </c:pt>
                <c:pt idx="68688">
                  <c:v>1.3737600000015195E-3</c:v>
                </c:pt>
                <c:pt idx="68689">
                  <c:v>1.3737800000015196E-3</c:v>
                </c:pt>
                <c:pt idx="68690">
                  <c:v>1.3738000000015197E-3</c:v>
                </c:pt>
                <c:pt idx="68691">
                  <c:v>1.3738200000015198E-3</c:v>
                </c:pt>
                <c:pt idx="68692">
                  <c:v>1.3738400000015199E-3</c:v>
                </c:pt>
                <c:pt idx="68693">
                  <c:v>1.37386000000152E-3</c:v>
                </c:pt>
                <c:pt idx="68694">
                  <c:v>1.3738800000015201E-3</c:v>
                </c:pt>
                <c:pt idx="68695">
                  <c:v>1.3739000000015202E-3</c:v>
                </c:pt>
                <c:pt idx="68696">
                  <c:v>1.3739200000015203E-3</c:v>
                </c:pt>
                <c:pt idx="68697">
                  <c:v>1.3739400000015204E-3</c:v>
                </c:pt>
                <c:pt idx="68698">
                  <c:v>1.3739600000015205E-3</c:v>
                </c:pt>
                <c:pt idx="68699">
                  <c:v>1.3739800000015206E-3</c:v>
                </c:pt>
                <c:pt idx="68700">
                  <c:v>1.3740000000015207E-3</c:v>
                </c:pt>
                <c:pt idx="68701">
                  <c:v>1.3740200000015208E-3</c:v>
                </c:pt>
                <c:pt idx="68702">
                  <c:v>1.3740400000015209E-3</c:v>
                </c:pt>
                <c:pt idx="68703">
                  <c:v>1.374060000001521E-3</c:v>
                </c:pt>
                <c:pt idx="68704">
                  <c:v>1.3740800000015211E-3</c:v>
                </c:pt>
                <c:pt idx="68705">
                  <c:v>1.3741000000015212E-3</c:v>
                </c:pt>
                <c:pt idx="68706">
                  <c:v>1.3741200000015213E-3</c:v>
                </c:pt>
                <c:pt idx="68707">
                  <c:v>1.3741400000015214E-3</c:v>
                </c:pt>
                <c:pt idx="68708">
                  <c:v>1.3741600000015215E-3</c:v>
                </c:pt>
                <c:pt idx="68709">
                  <c:v>1.3741800000015216E-3</c:v>
                </c:pt>
                <c:pt idx="68710">
                  <c:v>1.3742000000015217E-3</c:v>
                </c:pt>
                <c:pt idx="68711">
                  <c:v>1.3742200000015218E-3</c:v>
                </c:pt>
                <c:pt idx="68712">
                  <c:v>1.3742400000015219E-3</c:v>
                </c:pt>
                <c:pt idx="68713">
                  <c:v>1.374260000001522E-3</c:v>
                </c:pt>
                <c:pt idx="68714">
                  <c:v>1.3742800000015221E-3</c:v>
                </c:pt>
                <c:pt idx="68715">
                  <c:v>1.3743000000015222E-3</c:v>
                </c:pt>
                <c:pt idx="68716">
                  <c:v>1.3743200000015223E-3</c:v>
                </c:pt>
                <c:pt idx="68717">
                  <c:v>1.3743400000015224E-3</c:v>
                </c:pt>
                <c:pt idx="68718">
                  <c:v>1.3743600000015225E-3</c:v>
                </c:pt>
                <c:pt idx="68719">
                  <c:v>1.3743800000015226E-3</c:v>
                </c:pt>
                <c:pt idx="68720">
                  <c:v>1.3744000000015227E-3</c:v>
                </c:pt>
                <c:pt idx="68721">
                  <c:v>1.3744200000015228E-3</c:v>
                </c:pt>
                <c:pt idx="68722">
                  <c:v>1.3744400000015229E-3</c:v>
                </c:pt>
                <c:pt idx="68723">
                  <c:v>1.374460000001523E-3</c:v>
                </c:pt>
                <c:pt idx="68724">
                  <c:v>1.3744800000015231E-3</c:v>
                </c:pt>
                <c:pt idx="68725">
                  <c:v>1.3745000000015232E-3</c:v>
                </c:pt>
                <c:pt idx="68726">
                  <c:v>1.3745200000015233E-3</c:v>
                </c:pt>
                <c:pt idx="68727">
                  <c:v>1.3745400000015234E-3</c:v>
                </c:pt>
                <c:pt idx="68728">
                  <c:v>1.3745600000015235E-3</c:v>
                </c:pt>
                <c:pt idx="68729">
                  <c:v>1.3745800000015236E-3</c:v>
                </c:pt>
                <c:pt idx="68730">
                  <c:v>1.3746000000015236E-3</c:v>
                </c:pt>
                <c:pt idx="68731">
                  <c:v>1.3746200000015237E-3</c:v>
                </c:pt>
                <c:pt idx="68732">
                  <c:v>1.3746400000015238E-3</c:v>
                </c:pt>
                <c:pt idx="68733">
                  <c:v>1.3746600000015239E-3</c:v>
                </c:pt>
                <c:pt idx="68734">
                  <c:v>1.374680000001524E-3</c:v>
                </c:pt>
                <c:pt idx="68735">
                  <c:v>1.3747000000015241E-3</c:v>
                </c:pt>
                <c:pt idx="68736">
                  <c:v>1.3747200000015242E-3</c:v>
                </c:pt>
                <c:pt idx="68737">
                  <c:v>1.3747400000015243E-3</c:v>
                </c:pt>
                <c:pt idx="68738">
                  <c:v>1.3747600000015244E-3</c:v>
                </c:pt>
                <c:pt idx="68739">
                  <c:v>1.3747800000015245E-3</c:v>
                </c:pt>
                <c:pt idx="68740">
                  <c:v>1.3748000000015246E-3</c:v>
                </c:pt>
                <c:pt idx="68741">
                  <c:v>1.3748200000015247E-3</c:v>
                </c:pt>
                <c:pt idx="68742">
                  <c:v>1.3748400000015248E-3</c:v>
                </c:pt>
                <c:pt idx="68743">
                  <c:v>1.3748600000015249E-3</c:v>
                </c:pt>
                <c:pt idx="68744">
                  <c:v>1.374880000001525E-3</c:v>
                </c:pt>
                <c:pt idx="68745">
                  <c:v>1.3749000000015251E-3</c:v>
                </c:pt>
                <c:pt idx="68746">
                  <c:v>1.3749200000015252E-3</c:v>
                </c:pt>
                <c:pt idx="68747">
                  <c:v>1.3749400000015253E-3</c:v>
                </c:pt>
                <c:pt idx="68748">
                  <c:v>1.3749600000015254E-3</c:v>
                </c:pt>
                <c:pt idx="68749">
                  <c:v>1.3749800000015255E-3</c:v>
                </c:pt>
                <c:pt idx="68750">
                  <c:v>1.3750000000015256E-3</c:v>
                </c:pt>
                <c:pt idx="68751">
                  <c:v>1.3750200000015257E-3</c:v>
                </c:pt>
                <c:pt idx="68752">
                  <c:v>1.3750400000015258E-3</c:v>
                </c:pt>
                <c:pt idx="68753">
                  <c:v>1.3750600000015259E-3</c:v>
                </c:pt>
                <c:pt idx="68754">
                  <c:v>1.375080000001526E-3</c:v>
                </c:pt>
                <c:pt idx="68755">
                  <c:v>1.3751000000015261E-3</c:v>
                </c:pt>
                <c:pt idx="68756">
                  <c:v>1.3751200000015262E-3</c:v>
                </c:pt>
                <c:pt idx="68757">
                  <c:v>1.3751400000015263E-3</c:v>
                </c:pt>
                <c:pt idx="68758">
                  <c:v>1.3751600000015264E-3</c:v>
                </c:pt>
                <c:pt idx="68759">
                  <c:v>1.3751800000015265E-3</c:v>
                </c:pt>
                <c:pt idx="68760">
                  <c:v>1.3752000000015266E-3</c:v>
                </c:pt>
                <c:pt idx="68761">
                  <c:v>1.3752200000015267E-3</c:v>
                </c:pt>
                <c:pt idx="68762">
                  <c:v>1.3752400000015268E-3</c:v>
                </c:pt>
                <c:pt idx="68763">
                  <c:v>1.3752600000015269E-3</c:v>
                </c:pt>
                <c:pt idx="68764">
                  <c:v>1.375280000001527E-3</c:v>
                </c:pt>
                <c:pt idx="68765">
                  <c:v>1.3753000000015271E-3</c:v>
                </c:pt>
                <c:pt idx="68766">
                  <c:v>1.3753200000015272E-3</c:v>
                </c:pt>
                <c:pt idx="68767">
                  <c:v>1.3753400000015273E-3</c:v>
                </c:pt>
                <c:pt idx="68768">
                  <c:v>1.3753600000015274E-3</c:v>
                </c:pt>
                <c:pt idx="68769">
                  <c:v>1.3753800000015275E-3</c:v>
                </c:pt>
                <c:pt idx="68770">
                  <c:v>1.3754000000015276E-3</c:v>
                </c:pt>
                <c:pt idx="68771">
                  <c:v>1.3754200000015277E-3</c:v>
                </c:pt>
                <c:pt idx="68772">
                  <c:v>1.3754400000015278E-3</c:v>
                </c:pt>
                <c:pt idx="68773">
                  <c:v>1.3754600000015279E-3</c:v>
                </c:pt>
                <c:pt idx="68774">
                  <c:v>1.375480000001528E-3</c:v>
                </c:pt>
                <c:pt idx="68775">
                  <c:v>1.3755000000015281E-3</c:v>
                </c:pt>
                <c:pt idx="68776">
                  <c:v>1.3755200000015282E-3</c:v>
                </c:pt>
                <c:pt idx="68777">
                  <c:v>1.3755400000015283E-3</c:v>
                </c:pt>
                <c:pt idx="68778">
                  <c:v>1.3755600000015284E-3</c:v>
                </c:pt>
                <c:pt idx="68779">
                  <c:v>1.3755800000015285E-3</c:v>
                </c:pt>
                <c:pt idx="68780">
                  <c:v>1.3756000000015286E-3</c:v>
                </c:pt>
                <c:pt idx="68781">
                  <c:v>1.3756200000015286E-3</c:v>
                </c:pt>
                <c:pt idx="68782">
                  <c:v>1.3756400000015287E-3</c:v>
                </c:pt>
                <c:pt idx="68783">
                  <c:v>1.3756600000015288E-3</c:v>
                </c:pt>
                <c:pt idx="68784">
                  <c:v>1.3756800000015289E-3</c:v>
                </c:pt>
                <c:pt idx="68785">
                  <c:v>1.375700000001529E-3</c:v>
                </c:pt>
                <c:pt idx="68786">
                  <c:v>1.3757200000015291E-3</c:v>
                </c:pt>
                <c:pt idx="68787">
                  <c:v>1.3757400000015292E-3</c:v>
                </c:pt>
                <c:pt idx="68788">
                  <c:v>1.3757600000015293E-3</c:v>
                </c:pt>
                <c:pt idx="68789">
                  <c:v>1.3757800000015294E-3</c:v>
                </c:pt>
                <c:pt idx="68790">
                  <c:v>1.3758000000015295E-3</c:v>
                </c:pt>
                <c:pt idx="68791">
                  <c:v>1.3758200000015296E-3</c:v>
                </c:pt>
                <c:pt idx="68792">
                  <c:v>1.3758400000015297E-3</c:v>
                </c:pt>
                <c:pt idx="68793">
                  <c:v>1.3758600000015298E-3</c:v>
                </c:pt>
                <c:pt idx="68794">
                  <c:v>1.3758800000015299E-3</c:v>
                </c:pt>
                <c:pt idx="68795">
                  <c:v>1.37590000000153E-3</c:v>
                </c:pt>
                <c:pt idx="68796">
                  <c:v>1.3759200000015301E-3</c:v>
                </c:pt>
                <c:pt idx="68797">
                  <c:v>1.3759400000015302E-3</c:v>
                </c:pt>
                <c:pt idx="68798">
                  <c:v>1.3759600000015303E-3</c:v>
                </c:pt>
                <c:pt idx="68799">
                  <c:v>1.3759800000015304E-3</c:v>
                </c:pt>
                <c:pt idx="68800">
                  <c:v>1.3760000000015305E-3</c:v>
                </c:pt>
                <c:pt idx="68801">
                  <c:v>1.3760200000015306E-3</c:v>
                </c:pt>
                <c:pt idx="68802">
                  <c:v>1.3760400000015307E-3</c:v>
                </c:pt>
                <c:pt idx="68803">
                  <c:v>1.3760600000015308E-3</c:v>
                </c:pt>
                <c:pt idx="68804">
                  <c:v>1.3760800000015309E-3</c:v>
                </c:pt>
                <c:pt idx="68805">
                  <c:v>1.376100000001531E-3</c:v>
                </c:pt>
                <c:pt idx="68806">
                  <c:v>1.3761200000015311E-3</c:v>
                </c:pt>
                <c:pt idx="68807">
                  <c:v>1.3761400000015312E-3</c:v>
                </c:pt>
                <c:pt idx="68808">
                  <c:v>1.3761600000015313E-3</c:v>
                </c:pt>
                <c:pt idx="68809">
                  <c:v>1.3761800000015314E-3</c:v>
                </c:pt>
                <c:pt idx="68810">
                  <c:v>1.3762000000015315E-3</c:v>
                </c:pt>
                <c:pt idx="68811">
                  <c:v>1.3762200000015316E-3</c:v>
                </c:pt>
                <c:pt idx="68812">
                  <c:v>1.3762400000015317E-3</c:v>
                </c:pt>
                <c:pt idx="68813">
                  <c:v>1.3762600000015318E-3</c:v>
                </c:pt>
                <c:pt idx="68814">
                  <c:v>1.3762800000015319E-3</c:v>
                </c:pt>
                <c:pt idx="68815">
                  <c:v>1.376300000001532E-3</c:v>
                </c:pt>
                <c:pt idx="68816">
                  <c:v>1.3763200000015321E-3</c:v>
                </c:pt>
                <c:pt idx="68817">
                  <c:v>1.3763400000015322E-3</c:v>
                </c:pt>
                <c:pt idx="68818">
                  <c:v>1.3763600000015323E-3</c:v>
                </c:pt>
                <c:pt idx="68819">
                  <c:v>1.3763800000015324E-3</c:v>
                </c:pt>
                <c:pt idx="68820">
                  <c:v>1.3764000000015325E-3</c:v>
                </c:pt>
                <c:pt idx="68821">
                  <c:v>1.3764200000015326E-3</c:v>
                </c:pt>
                <c:pt idx="68822">
                  <c:v>1.3764400000015327E-3</c:v>
                </c:pt>
                <c:pt idx="68823">
                  <c:v>1.3764600000015328E-3</c:v>
                </c:pt>
                <c:pt idx="68824">
                  <c:v>1.3764800000015329E-3</c:v>
                </c:pt>
                <c:pt idx="68825">
                  <c:v>1.376500000001533E-3</c:v>
                </c:pt>
                <c:pt idx="68826">
                  <c:v>1.3765200000015331E-3</c:v>
                </c:pt>
                <c:pt idx="68827">
                  <c:v>1.3765400000015332E-3</c:v>
                </c:pt>
                <c:pt idx="68828">
                  <c:v>1.3765600000015333E-3</c:v>
                </c:pt>
                <c:pt idx="68829">
                  <c:v>1.3765800000015334E-3</c:v>
                </c:pt>
                <c:pt idx="68830">
                  <c:v>1.3766000000015335E-3</c:v>
                </c:pt>
                <c:pt idx="68831">
                  <c:v>1.3766200000015336E-3</c:v>
                </c:pt>
                <c:pt idx="68832">
                  <c:v>1.3766400000015337E-3</c:v>
                </c:pt>
                <c:pt idx="68833">
                  <c:v>1.3766600000015337E-3</c:v>
                </c:pt>
                <c:pt idx="68834">
                  <c:v>1.3766800000015338E-3</c:v>
                </c:pt>
                <c:pt idx="68835">
                  <c:v>1.3767000000015339E-3</c:v>
                </c:pt>
                <c:pt idx="68836">
                  <c:v>1.376720000001534E-3</c:v>
                </c:pt>
                <c:pt idx="68837">
                  <c:v>1.3767400000015341E-3</c:v>
                </c:pt>
                <c:pt idx="68838">
                  <c:v>1.3767600000015342E-3</c:v>
                </c:pt>
                <c:pt idx="68839">
                  <c:v>1.3767800000015343E-3</c:v>
                </c:pt>
                <c:pt idx="68840">
                  <c:v>1.3768000000015344E-3</c:v>
                </c:pt>
                <c:pt idx="68841">
                  <c:v>1.3768200000015345E-3</c:v>
                </c:pt>
                <c:pt idx="68842">
                  <c:v>1.3768400000015346E-3</c:v>
                </c:pt>
                <c:pt idx="68843">
                  <c:v>1.3768600000015347E-3</c:v>
                </c:pt>
                <c:pt idx="68844">
                  <c:v>1.3768800000015348E-3</c:v>
                </c:pt>
                <c:pt idx="68845">
                  <c:v>1.3769000000015349E-3</c:v>
                </c:pt>
                <c:pt idx="68846">
                  <c:v>1.376920000001535E-3</c:v>
                </c:pt>
                <c:pt idx="68847">
                  <c:v>1.3769400000015351E-3</c:v>
                </c:pt>
                <c:pt idx="68848">
                  <c:v>1.3769600000015352E-3</c:v>
                </c:pt>
                <c:pt idx="68849">
                  <c:v>1.3769800000015353E-3</c:v>
                </c:pt>
                <c:pt idx="68850">
                  <c:v>1.3770000000015354E-3</c:v>
                </c:pt>
                <c:pt idx="68851">
                  <c:v>1.3770200000015355E-3</c:v>
                </c:pt>
                <c:pt idx="68852">
                  <c:v>1.3770400000015356E-3</c:v>
                </c:pt>
                <c:pt idx="68853">
                  <c:v>1.3770600000015357E-3</c:v>
                </c:pt>
                <c:pt idx="68854">
                  <c:v>1.3770800000015358E-3</c:v>
                </c:pt>
                <c:pt idx="68855">
                  <c:v>1.3771000000015359E-3</c:v>
                </c:pt>
                <c:pt idx="68856">
                  <c:v>1.377120000001536E-3</c:v>
                </c:pt>
                <c:pt idx="68857">
                  <c:v>1.3771400000015361E-3</c:v>
                </c:pt>
                <c:pt idx="68858">
                  <c:v>1.3771600000015362E-3</c:v>
                </c:pt>
                <c:pt idx="68859">
                  <c:v>1.3771800000015363E-3</c:v>
                </c:pt>
                <c:pt idx="68860">
                  <c:v>1.3772000000015364E-3</c:v>
                </c:pt>
                <c:pt idx="68861">
                  <c:v>1.3772200000015365E-3</c:v>
                </c:pt>
                <c:pt idx="68862">
                  <c:v>1.3772400000015366E-3</c:v>
                </c:pt>
                <c:pt idx="68863">
                  <c:v>1.3772600000015367E-3</c:v>
                </c:pt>
                <c:pt idx="68864">
                  <c:v>1.3772800000015368E-3</c:v>
                </c:pt>
                <c:pt idx="68865">
                  <c:v>1.3773000000015369E-3</c:v>
                </c:pt>
                <c:pt idx="68866">
                  <c:v>1.377320000001537E-3</c:v>
                </c:pt>
                <c:pt idx="68867">
                  <c:v>1.3773400000015371E-3</c:v>
                </c:pt>
                <c:pt idx="68868">
                  <c:v>1.3773600000015372E-3</c:v>
                </c:pt>
                <c:pt idx="68869">
                  <c:v>1.3773800000015373E-3</c:v>
                </c:pt>
                <c:pt idx="68870">
                  <c:v>1.3774000000015374E-3</c:v>
                </c:pt>
                <c:pt idx="68871">
                  <c:v>1.3774200000015375E-3</c:v>
                </c:pt>
                <c:pt idx="68872">
                  <c:v>1.3774400000015376E-3</c:v>
                </c:pt>
                <c:pt idx="68873">
                  <c:v>1.3774600000015377E-3</c:v>
                </c:pt>
                <c:pt idx="68874">
                  <c:v>1.3774800000015378E-3</c:v>
                </c:pt>
                <c:pt idx="68875">
                  <c:v>1.3775000000015379E-3</c:v>
                </c:pt>
                <c:pt idx="68876">
                  <c:v>1.377520000001538E-3</c:v>
                </c:pt>
                <c:pt idx="68877">
                  <c:v>1.3775400000015381E-3</c:v>
                </c:pt>
                <c:pt idx="68878">
                  <c:v>1.3775600000015382E-3</c:v>
                </c:pt>
                <c:pt idx="68879">
                  <c:v>1.3775800000015383E-3</c:v>
                </c:pt>
                <c:pt idx="68880">
                  <c:v>1.3776000000015384E-3</c:v>
                </c:pt>
                <c:pt idx="68881">
                  <c:v>1.3776200000015385E-3</c:v>
                </c:pt>
                <c:pt idx="68882">
                  <c:v>1.3776400000015386E-3</c:v>
                </c:pt>
                <c:pt idx="68883">
                  <c:v>1.3776600000015387E-3</c:v>
                </c:pt>
                <c:pt idx="68884">
                  <c:v>1.3776800000015388E-3</c:v>
                </c:pt>
                <c:pt idx="68885">
                  <c:v>1.3777000000015388E-3</c:v>
                </c:pt>
                <c:pt idx="68886">
                  <c:v>1.3777200000015389E-3</c:v>
                </c:pt>
                <c:pt idx="68887">
                  <c:v>1.377740000001539E-3</c:v>
                </c:pt>
                <c:pt idx="68888">
                  <c:v>1.3777600000015391E-3</c:v>
                </c:pt>
                <c:pt idx="68889">
                  <c:v>1.3777800000015392E-3</c:v>
                </c:pt>
                <c:pt idx="68890">
                  <c:v>1.3778000000015393E-3</c:v>
                </c:pt>
                <c:pt idx="68891">
                  <c:v>1.3778200000015394E-3</c:v>
                </c:pt>
                <c:pt idx="68892">
                  <c:v>1.3778400000015395E-3</c:v>
                </c:pt>
                <c:pt idx="68893">
                  <c:v>1.3778600000015396E-3</c:v>
                </c:pt>
                <c:pt idx="68894">
                  <c:v>1.3778800000015397E-3</c:v>
                </c:pt>
                <c:pt idx="68895">
                  <c:v>1.3779000000015398E-3</c:v>
                </c:pt>
                <c:pt idx="68896">
                  <c:v>1.3779200000015399E-3</c:v>
                </c:pt>
                <c:pt idx="68897">
                  <c:v>1.37794000000154E-3</c:v>
                </c:pt>
                <c:pt idx="68898">
                  <c:v>1.3779600000015401E-3</c:v>
                </c:pt>
                <c:pt idx="68899">
                  <c:v>1.3779800000015402E-3</c:v>
                </c:pt>
                <c:pt idx="68900">
                  <c:v>1.3780000000015403E-3</c:v>
                </c:pt>
                <c:pt idx="68901">
                  <c:v>1.3780200000015404E-3</c:v>
                </c:pt>
                <c:pt idx="68902">
                  <c:v>1.3780400000015405E-3</c:v>
                </c:pt>
                <c:pt idx="68903">
                  <c:v>1.3780600000015406E-3</c:v>
                </c:pt>
                <c:pt idx="68904">
                  <c:v>1.3780800000015407E-3</c:v>
                </c:pt>
                <c:pt idx="68905">
                  <c:v>1.3781000000015408E-3</c:v>
                </c:pt>
                <c:pt idx="68906">
                  <c:v>1.3781200000015409E-3</c:v>
                </c:pt>
                <c:pt idx="68907">
                  <c:v>1.378140000001541E-3</c:v>
                </c:pt>
                <c:pt idx="68908">
                  <c:v>1.3781600000015411E-3</c:v>
                </c:pt>
                <c:pt idx="68909">
                  <c:v>1.3781800000015412E-3</c:v>
                </c:pt>
                <c:pt idx="68910">
                  <c:v>1.3782000000015413E-3</c:v>
                </c:pt>
                <c:pt idx="68911">
                  <c:v>1.3782200000015414E-3</c:v>
                </c:pt>
                <c:pt idx="68912">
                  <c:v>1.3782400000015415E-3</c:v>
                </c:pt>
                <c:pt idx="68913">
                  <c:v>1.3782600000015416E-3</c:v>
                </c:pt>
                <c:pt idx="68914">
                  <c:v>1.3782800000015417E-3</c:v>
                </c:pt>
                <c:pt idx="68915">
                  <c:v>1.3783000000015418E-3</c:v>
                </c:pt>
                <c:pt idx="68916">
                  <c:v>1.3783200000015419E-3</c:v>
                </c:pt>
                <c:pt idx="68917">
                  <c:v>1.378340000001542E-3</c:v>
                </c:pt>
                <c:pt idx="68918">
                  <c:v>1.3783600000015421E-3</c:v>
                </c:pt>
                <c:pt idx="68919">
                  <c:v>1.3783800000015422E-3</c:v>
                </c:pt>
                <c:pt idx="68920">
                  <c:v>1.3784000000015423E-3</c:v>
                </c:pt>
                <c:pt idx="68921">
                  <c:v>1.3784200000015424E-3</c:v>
                </c:pt>
                <c:pt idx="68922">
                  <c:v>1.3784400000015425E-3</c:v>
                </c:pt>
                <c:pt idx="68923">
                  <c:v>1.3784600000015426E-3</c:v>
                </c:pt>
                <c:pt idx="68924">
                  <c:v>1.3784800000015427E-3</c:v>
                </c:pt>
                <c:pt idx="68925">
                  <c:v>1.3785000000015428E-3</c:v>
                </c:pt>
                <c:pt idx="68926">
                  <c:v>1.3785200000015429E-3</c:v>
                </c:pt>
                <c:pt idx="68927">
                  <c:v>1.378540000001543E-3</c:v>
                </c:pt>
                <c:pt idx="68928">
                  <c:v>1.3785600000015431E-3</c:v>
                </c:pt>
                <c:pt idx="68929">
                  <c:v>1.3785800000015432E-3</c:v>
                </c:pt>
                <c:pt idx="68930">
                  <c:v>1.3786000000015433E-3</c:v>
                </c:pt>
                <c:pt idx="68931">
                  <c:v>1.3786200000015434E-3</c:v>
                </c:pt>
                <c:pt idx="68932">
                  <c:v>1.3786400000015435E-3</c:v>
                </c:pt>
                <c:pt idx="68933">
                  <c:v>1.3786600000015436E-3</c:v>
                </c:pt>
                <c:pt idx="68934">
                  <c:v>1.3786800000015437E-3</c:v>
                </c:pt>
                <c:pt idx="68935">
                  <c:v>1.3787000000015438E-3</c:v>
                </c:pt>
                <c:pt idx="68936">
                  <c:v>1.3787200000015438E-3</c:v>
                </c:pt>
                <c:pt idx="68937">
                  <c:v>1.3787400000015439E-3</c:v>
                </c:pt>
                <c:pt idx="68938">
                  <c:v>1.378760000001544E-3</c:v>
                </c:pt>
                <c:pt idx="68939">
                  <c:v>1.3787800000015441E-3</c:v>
                </c:pt>
                <c:pt idx="68940">
                  <c:v>1.3788000000015442E-3</c:v>
                </c:pt>
                <c:pt idx="68941">
                  <c:v>1.3788200000015443E-3</c:v>
                </c:pt>
                <c:pt idx="68942">
                  <c:v>1.3788400000015444E-3</c:v>
                </c:pt>
                <c:pt idx="68943">
                  <c:v>1.3788600000015445E-3</c:v>
                </c:pt>
                <c:pt idx="68944">
                  <c:v>1.3788800000015446E-3</c:v>
                </c:pt>
                <c:pt idx="68945">
                  <c:v>1.3789000000015447E-3</c:v>
                </c:pt>
                <c:pt idx="68946">
                  <c:v>1.3789200000015448E-3</c:v>
                </c:pt>
                <c:pt idx="68947">
                  <c:v>1.3789400000015449E-3</c:v>
                </c:pt>
                <c:pt idx="68948">
                  <c:v>1.378960000001545E-3</c:v>
                </c:pt>
                <c:pt idx="68949">
                  <c:v>1.3789800000015451E-3</c:v>
                </c:pt>
                <c:pt idx="68950">
                  <c:v>1.3790000000015452E-3</c:v>
                </c:pt>
                <c:pt idx="68951">
                  <c:v>1.3790200000015453E-3</c:v>
                </c:pt>
                <c:pt idx="68952">
                  <c:v>1.3790400000015454E-3</c:v>
                </c:pt>
                <c:pt idx="68953">
                  <c:v>1.3790600000015455E-3</c:v>
                </c:pt>
                <c:pt idx="68954">
                  <c:v>1.3790800000015456E-3</c:v>
                </c:pt>
                <c:pt idx="68955">
                  <c:v>1.3791000000015457E-3</c:v>
                </c:pt>
                <c:pt idx="68956">
                  <c:v>1.3791200000015458E-3</c:v>
                </c:pt>
                <c:pt idx="68957">
                  <c:v>1.3791400000015459E-3</c:v>
                </c:pt>
                <c:pt idx="68958">
                  <c:v>1.379160000001546E-3</c:v>
                </c:pt>
                <c:pt idx="68959">
                  <c:v>1.3791800000015461E-3</c:v>
                </c:pt>
                <c:pt idx="68960">
                  <c:v>1.3792000000015462E-3</c:v>
                </c:pt>
                <c:pt idx="68961">
                  <c:v>1.3792200000015463E-3</c:v>
                </c:pt>
                <c:pt idx="68962">
                  <c:v>1.3792400000015464E-3</c:v>
                </c:pt>
                <c:pt idx="68963">
                  <c:v>1.3792600000015465E-3</c:v>
                </c:pt>
                <c:pt idx="68964">
                  <c:v>1.3792800000015466E-3</c:v>
                </c:pt>
                <c:pt idx="68965">
                  <c:v>1.3793000000015467E-3</c:v>
                </c:pt>
                <c:pt idx="68966">
                  <c:v>1.3793200000015468E-3</c:v>
                </c:pt>
                <c:pt idx="68967">
                  <c:v>1.3793400000015469E-3</c:v>
                </c:pt>
                <c:pt idx="68968">
                  <c:v>1.379360000001547E-3</c:v>
                </c:pt>
                <c:pt idx="68969">
                  <c:v>1.3793800000015471E-3</c:v>
                </c:pt>
                <c:pt idx="68970">
                  <c:v>1.3794000000015472E-3</c:v>
                </c:pt>
                <c:pt idx="68971">
                  <c:v>1.3794200000015473E-3</c:v>
                </c:pt>
                <c:pt idx="68972">
                  <c:v>1.3794400000015474E-3</c:v>
                </c:pt>
                <c:pt idx="68973">
                  <c:v>1.3794600000015475E-3</c:v>
                </c:pt>
                <c:pt idx="68974">
                  <c:v>1.3794800000015476E-3</c:v>
                </c:pt>
                <c:pt idx="68975">
                  <c:v>1.3795000000015477E-3</c:v>
                </c:pt>
                <c:pt idx="68976">
                  <c:v>1.3795200000015478E-3</c:v>
                </c:pt>
                <c:pt idx="68977">
                  <c:v>1.3795400000015479E-3</c:v>
                </c:pt>
                <c:pt idx="68978">
                  <c:v>1.379560000001548E-3</c:v>
                </c:pt>
                <c:pt idx="68979">
                  <c:v>1.3795800000015481E-3</c:v>
                </c:pt>
                <c:pt idx="68980">
                  <c:v>1.3796000000015482E-3</c:v>
                </c:pt>
                <c:pt idx="68981">
                  <c:v>1.3796200000015483E-3</c:v>
                </c:pt>
                <c:pt idx="68982">
                  <c:v>1.3796400000015484E-3</c:v>
                </c:pt>
                <c:pt idx="68983">
                  <c:v>1.3796600000015485E-3</c:v>
                </c:pt>
                <c:pt idx="68984">
                  <c:v>1.3796800000015486E-3</c:v>
                </c:pt>
                <c:pt idx="68985">
                  <c:v>1.3797000000015487E-3</c:v>
                </c:pt>
                <c:pt idx="68986">
                  <c:v>1.3797200000015488E-3</c:v>
                </c:pt>
                <c:pt idx="68987">
                  <c:v>1.3797400000015489E-3</c:v>
                </c:pt>
                <c:pt idx="68988">
                  <c:v>1.3797600000015489E-3</c:v>
                </c:pt>
                <c:pt idx="68989">
                  <c:v>1.379780000001549E-3</c:v>
                </c:pt>
                <c:pt idx="68990">
                  <c:v>1.3798000000015491E-3</c:v>
                </c:pt>
                <c:pt idx="68991">
                  <c:v>1.3798200000015492E-3</c:v>
                </c:pt>
                <c:pt idx="68992">
                  <c:v>1.3798400000015493E-3</c:v>
                </c:pt>
                <c:pt idx="68993">
                  <c:v>1.3798600000015494E-3</c:v>
                </c:pt>
                <c:pt idx="68994">
                  <c:v>1.3798800000015495E-3</c:v>
                </c:pt>
                <c:pt idx="68995">
                  <c:v>1.3799000000015496E-3</c:v>
                </c:pt>
                <c:pt idx="68996">
                  <c:v>1.3799200000015497E-3</c:v>
                </c:pt>
                <c:pt idx="68997">
                  <c:v>1.3799400000015498E-3</c:v>
                </c:pt>
                <c:pt idx="68998">
                  <c:v>1.3799600000015499E-3</c:v>
                </c:pt>
                <c:pt idx="68999">
                  <c:v>1.37998000000155E-3</c:v>
                </c:pt>
                <c:pt idx="69000">
                  <c:v>1.3800000000015501E-3</c:v>
                </c:pt>
                <c:pt idx="69001">
                  <c:v>1.3800200000015502E-3</c:v>
                </c:pt>
                <c:pt idx="69002">
                  <c:v>1.3800400000015503E-3</c:v>
                </c:pt>
                <c:pt idx="69003">
                  <c:v>1.3800600000015504E-3</c:v>
                </c:pt>
                <c:pt idx="69004">
                  <c:v>1.3800800000015505E-3</c:v>
                </c:pt>
                <c:pt idx="69005">
                  <c:v>1.3801000000015506E-3</c:v>
                </c:pt>
                <c:pt idx="69006">
                  <c:v>1.3801200000015507E-3</c:v>
                </c:pt>
                <c:pt idx="69007">
                  <c:v>1.3801400000015508E-3</c:v>
                </c:pt>
                <c:pt idx="69008">
                  <c:v>1.3801600000015509E-3</c:v>
                </c:pt>
                <c:pt idx="69009">
                  <c:v>1.380180000001551E-3</c:v>
                </c:pt>
                <c:pt idx="69010">
                  <c:v>1.3802000000015511E-3</c:v>
                </c:pt>
                <c:pt idx="69011">
                  <c:v>1.3802200000015512E-3</c:v>
                </c:pt>
                <c:pt idx="69012">
                  <c:v>1.3802400000015513E-3</c:v>
                </c:pt>
                <c:pt idx="69013">
                  <c:v>1.3802600000015514E-3</c:v>
                </c:pt>
                <c:pt idx="69014">
                  <c:v>1.3802800000015515E-3</c:v>
                </c:pt>
                <c:pt idx="69015">
                  <c:v>1.3803000000015516E-3</c:v>
                </c:pt>
                <c:pt idx="69016">
                  <c:v>1.3803200000015517E-3</c:v>
                </c:pt>
                <c:pt idx="69017">
                  <c:v>1.3803400000015518E-3</c:v>
                </c:pt>
                <c:pt idx="69018">
                  <c:v>1.3803600000015519E-3</c:v>
                </c:pt>
                <c:pt idx="69019">
                  <c:v>1.380380000001552E-3</c:v>
                </c:pt>
                <c:pt idx="69020">
                  <c:v>1.3804000000015521E-3</c:v>
                </c:pt>
                <c:pt idx="69021">
                  <c:v>1.3804200000015522E-3</c:v>
                </c:pt>
                <c:pt idx="69022">
                  <c:v>1.3804400000015523E-3</c:v>
                </c:pt>
                <c:pt idx="69023">
                  <c:v>1.3804600000015524E-3</c:v>
                </c:pt>
                <c:pt idx="69024">
                  <c:v>1.3804800000015525E-3</c:v>
                </c:pt>
                <c:pt idx="69025">
                  <c:v>1.3805000000015526E-3</c:v>
                </c:pt>
                <c:pt idx="69026">
                  <c:v>1.3805200000015527E-3</c:v>
                </c:pt>
                <c:pt idx="69027">
                  <c:v>1.3805400000015528E-3</c:v>
                </c:pt>
                <c:pt idx="69028">
                  <c:v>1.3805600000015529E-3</c:v>
                </c:pt>
                <c:pt idx="69029">
                  <c:v>1.380580000001553E-3</c:v>
                </c:pt>
                <c:pt idx="69030">
                  <c:v>1.3806000000015531E-3</c:v>
                </c:pt>
                <c:pt idx="69031">
                  <c:v>1.3806200000015532E-3</c:v>
                </c:pt>
                <c:pt idx="69032">
                  <c:v>1.3806400000015533E-3</c:v>
                </c:pt>
                <c:pt idx="69033">
                  <c:v>1.3806600000015534E-3</c:v>
                </c:pt>
                <c:pt idx="69034">
                  <c:v>1.3806800000015535E-3</c:v>
                </c:pt>
                <c:pt idx="69035">
                  <c:v>1.3807000000015536E-3</c:v>
                </c:pt>
                <c:pt idx="69036">
                  <c:v>1.3807200000015537E-3</c:v>
                </c:pt>
                <c:pt idx="69037">
                  <c:v>1.3807400000015538E-3</c:v>
                </c:pt>
                <c:pt idx="69038">
                  <c:v>1.3807600000015539E-3</c:v>
                </c:pt>
                <c:pt idx="69039">
                  <c:v>1.380780000001554E-3</c:v>
                </c:pt>
                <c:pt idx="69040">
                  <c:v>1.380800000001554E-3</c:v>
                </c:pt>
                <c:pt idx="69041">
                  <c:v>1.3808200000015541E-3</c:v>
                </c:pt>
                <c:pt idx="69042">
                  <c:v>1.3808400000015542E-3</c:v>
                </c:pt>
                <c:pt idx="69043">
                  <c:v>1.3808600000015543E-3</c:v>
                </c:pt>
                <c:pt idx="69044">
                  <c:v>1.3808800000015544E-3</c:v>
                </c:pt>
                <c:pt idx="69045">
                  <c:v>1.3809000000015545E-3</c:v>
                </c:pt>
                <c:pt idx="69046">
                  <c:v>1.3809200000015546E-3</c:v>
                </c:pt>
                <c:pt idx="69047">
                  <c:v>1.3809400000015547E-3</c:v>
                </c:pt>
                <c:pt idx="69048">
                  <c:v>1.3809600000015548E-3</c:v>
                </c:pt>
                <c:pt idx="69049">
                  <c:v>1.3809800000015549E-3</c:v>
                </c:pt>
                <c:pt idx="69050">
                  <c:v>1.381000000001555E-3</c:v>
                </c:pt>
                <c:pt idx="69051">
                  <c:v>1.3810200000015551E-3</c:v>
                </c:pt>
                <c:pt idx="69052">
                  <c:v>1.3810400000015552E-3</c:v>
                </c:pt>
                <c:pt idx="69053">
                  <c:v>1.3810600000015553E-3</c:v>
                </c:pt>
                <c:pt idx="69054">
                  <c:v>1.3810800000015554E-3</c:v>
                </c:pt>
                <c:pt idx="69055">
                  <c:v>1.3811000000015555E-3</c:v>
                </c:pt>
                <c:pt idx="69056">
                  <c:v>1.3811200000015556E-3</c:v>
                </c:pt>
                <c:pt idx="69057">
                  <c:v>1.3811400000015557E-3</c:v>
                </c:pt>
                <c:pt idx="69058">
                  <c:v>1.3811600000015558E-3</c:v>
                </c:pt>
                <c:pt idx="69059">
                  <c:v>1.3811800000015559E-3</c:v>
                </c:pt>
                <c:pt idx="69060">
                  <c:v>1.381200000001556E-3</c:v>
                </c:pt>
                <c:pt idx="69061">
                  <c:v>1.3812200000015561E-3</c:v>
                </c:pt>
                <c:pt idx="69062">
                  <c:v>1.3812400000015562E-3</c:v>
                </c:pt>
                <c:pt idx="69063">
                  <c:v>1.3812600000015563E-3</c:v>
                </c:pt>
                <c:pt idx="69064">
                  <c:v>1.3812800000015564E-3</c:v>
                </c:pt>
                <c:pt idx="69065">
                  <c:v>1.3813000000015565E-3</c:v>
                </c:pt>
                <c:pt idx="69066">
                  <c:v>1.3813200000015566E-3</c:v>
                </c:pt>
                <c:pt idx="69067">
                  <c:v>1.3813400000015567E-3</c:v>
                </c:pt>
                <c:pt idx="69068">
                  <c:v>1.3813600000015568E-3</c:v>
                </c:pt>
                <c:pt idx="69069">
                  <c:v>1.3813800000015569E-3</c:v>
                </c:pt>
                <c:pt idx="69070">
                  <c:v>1.381400000001557E-3</c:v>
                </c:pt>
                <c:pt idx="69071">
                  <c:v>1.3814200000015571E-3</c:v>
                </c:pt>
                <c:pt idx="69072">
                  <c:v>1.3814400000015572E-3</c:v>
                </c:pt>
                <c:pt idx="69073">
                  <c:v>1.3814600000015573E-3</c:v>
                </c:pt>
                <c:pt idx="69074">
                  <c:v>1.3814800000015574E-3</c:v>
                </c:pt>
                <c:pt idx="69075">
                  <c:v>1.3815000000015575E-3</c:v>
                </c:pt>
                <c:pt idx="69076">
                  <c:v>1.3815200000015576E-3</c:v>
                </c:pt>
                <c:pt idx="69077">
                  <c:v>1.3815400000015577E-3</c:v>
                </c:pt>
                <c:pt idx="69078">
                  <c:v>1.3815600000015578E-3</c:v>
                </c:pt>
                <c:pt idx="69079">
                  <c:v>1.3815800000015579E-3</c:v>
                </c:pt>
                <c:pt idx="69080">
                  <c:v>1.381600000001558E-3</c:v>
                </c:pt>
                <c:pt idx="69081">
                  <c:v>1.3816200000015581E-3</c:v>
                </c:pt>
                <c:pt idx="69082">
                  <c:v>1.3816400000015582E-3</c:v>
                </c:pt>
                <c:pt idx="69083">
                  <c:v>1.3816600000015583E-3</c:v>
                </c:pt>
                <c:pt idx="69084">
                  <c:v>1.3816800000015584E-3</c:v>
                </c:pt>
                <c:pt idx="69085">
                  <c:v>1.3817000000015585E-3</c:v>
                </c:pt>
                <c:pt idx="69086">
                  <c:v>1.3817200000015586E-3</c:v>
                </c:pt>
                <c:pt idx="69087">
                  <c:v>1.3817400000015587E-3</c:v>
                </c:pt>
                <c:pt idx="69088">
                  <c:v>1.3817600000015588E-3</c:v>
                </c:pt>
                <c:pt idx="69089">
                  <c:v>1.3817800000015589E-3</c:v>
                </c:pt>
                <c:pt idx="69090">
                  <c:v>1.381800000001559E-3</c:v>
                </c:pt>
                <c:pt idx="69091">
                  <c:v>1.381820000001559E-3</c:v>
                </c:pt>
                <c:pt idx="69092">
                  <c:v>1.3818400000015591E-3</c:v>
                </c:pt>
                <c:pt idx="69093">
                  <c:v>1.3818600000015592E-3</c:v>
                </c:pt>
                <c:pt idx="69094">
                  <c:v>1.3818800000015593E-3</c:v>
                </c:pt>
                <c:pt idx="69095">
                  <c:v>1.3819000000015594E-3</c:v>
                </c:pt>
                <c:pt idx="69096">
                  <c:v>1.3819200000015595E-3</c:v>
                </c:pt>
                <c:pt idx="69097">
                  <c:v>1.3819400000015596E-3</c:v>
                </c:pt>
                <c:pt idx="69098">
                  <c:v>1.3819600000015597E-3</c:v>
                </c:pt>
                <c:pt idx="69099">
                  <c:v>1.3819800000015598E-3</c:v>
                </c:pt>
                <c:pt idx="69100">
                  <c:v>1.3820000000015599E-3</c:v>
                </c:pt>
                <c:pt idx="69101">
                  <c:v>1.38202000000156E-3</c:v>
                </c:pt>
                <c:pt idx="69102">
                  <c:v>1.3820400000015601E-3</c:v>
                </c:pt>
                <c:pt idx="69103">
                  <c:v>1.3820600000015602E-3</c:v>
                </c:pt>
                <c:pt idx="69104">
                  <c:v>1.3820800000015603E-3</c:v>
                </c:pt>
                <c:pt idx="69105">
                  <c:v>1.3821000000015604E-3</c:v>
                </c:pt>
                <c:pt idx="69106">
                  <c:v>1.3821200000015605E-3</c:v>
                </c:pt>
                <c:pt idx="69107">
                  <c:v>1.3821400000015606E-3</c:v>
                </c:pt>
                <c:pt idx="69108">
                  <c:v>1.3821600000015607E-3</c:v>
                </c:pt>
                <c:pt idx="69109">
                  <c:v>1.3821800000015608E-3</c:v>
                </c:pt>
                <c:pt idx="69110">
                  <c:v>1.3822000000015609E-3</c:v>
                </c:pt>
                <c:pt idx="69111">
                  <c:v>1.382220000001561E-3</c:v>
                </c:pt>
                <c:pt idx="69112">
                  <c:v>1.3822400000015611E-3</c:v>
                </c:pt>
                <c:pt idx="69113">
                  <c:v>1.3822600000015612E-3</c:v>
                </c:pt>
                <c:pt idx="69114">
                  <c:v>1.3822800000015613E-3</c:v>
                </c:pt>
                <c:pt idx="69115">
                  <c:v>1.3823000000015614E-3</c:v>
                </c:pt>
                <c:pt idx="69116">
                  <c:v>1.3823200000015615E-3</c:v>
                </c:pt>
                <c:pt idx="69117">
                  <c:v>1.3823400000015616E-3</c:v>
                </c:pt>
                <c:pt idx="69118">
                  <c:v>1.3823600000015617E-3</c:v>
                </c:pt>
                <c:pt idx="69119">
                  <c:v>1.3823800000015618E-3</c:v>
                </c:pt>
                <c:pt idx="69120">
                  <c:v>1.3824000000015619E-3</c:v>
                </c:pt>
                <c:pt idx="69121">
                  <c:v>1.382420000001562E-3</c:v>
                </c:pt>
                <c:pt idx="69122">
                  <c:v>1.3824400000015621E-3</c:v>
                </c:pt>
                <c:pt idx="69123">
                  <c:v>1.3824600000015622E-3</c:v>
                </c:pt>
                <c:pt idx="69124">
                  <c:v>1.3824800000015623E-3</c:v>
                </c:pt>
                <c:pt idx="69125">
                  <c:v>1.3825000000015624E-3</c:v>
                </c:pt>
                <c:pt idx="69126">
                  <c:v>1.3825200000015625E-3</c:v>
                </c:pt>
                <c:pt idx="69127">
                  <c:v>1.3825400000015626E-3</c:v>
                </c:pt>
                <c:pt idx="69128">
                  <c:v>1.3825600000015627E-3</c:v>
                </c:pt>
                <c:pt idx="69129">
                  <c:v>1.3825800000015628E-3</c:v>
                </c:pt>
                <c:pt idx="69130">
                  <c:v>1.3826000000015629E-3</c:v>
                </c:pt>
                <c:pt idx="69131">
                  <c:v>1.382620000001563E-3</c:v>
                </c:pt>
                <c:pt idx="69132">
                  <c:v>1.3826400000015631E-3</c:v>
                </c:pt>
                <c:pt idx="69133">
                  <c:v>1.3826600000015632E-3</c:v>
                </c:pt>
                <c:pt idx="69134">
                  <c:v>1.3826800000015633E-3</c:v>
                </c:pt>
                <c:pt idx="69135">
                  <c:v>1.3827000000015634E-3</c:v>
                </c:pt>
                <c:pt idx="69136">
                  <c:v>1.3827200000015635E-3</c:v>
                </c:pt>
                <c:pt idx="69137">
                  <c:v>1.3827400000015636E-3</c:v>
                </c:pt>
                <c:pt idx="69138">
                  <c:v>1.3827600000015637E-3</c:v>
                </c:pt>
                <c:pt idx="69139">
                  <c:v>1.3827800000015638E-3</c:v>
                </c:pt>
                <c:pt idx="69140">
                  <c:v>1.3828000000015639E-3</c:v>
                </c:pt>
                <c:pt idx="69141">
                  <c:v>1.382820000001564E-3</c:v>
                </c:pt>
                <c:pt idx="69142">
                  <c:v>1.3828400000015641E-3</c:v>
                </c:pt>
                <c:pt idx="69143">
                  <c:v>1.3828600000015641E-3</c:v>
                </c:pt>
                <c:pt idx="69144">
                  <c:v>1.3828800000015642E-3</c:v>
                </c:pt>
                <c:pt idx="69145">
                  <c:v>1.3829000000015643E-3</c:v>
                </c:pt>
                <c:pt idx="69146">
                  <c:v>1.3829200000015644E-3</c:v>
                </c:pt>
                <c:pt idx="69147">
                  <c:v>1.3829400000015645E-3</c:v>
                </c:pt>
                <c:pt idx="69148">
                  <c:v>1.3829600000015646E-3</c:v>
                </c:pt>
                <c:pt idx="69149">
                  <c:v>1.3829800000015647E-3</c:v>
                </c:pt>
                <c:pt idx="69150">
                  <c:v>1.3830000000015648E-3</c:v>
                </c:pt>
                <c:pt idx="69151">
                  <c:v>1.3830200000015649E-3</c:v>
                </c:pt>
                <c:pt idx="69152">
                  <c:v>1.383040000001565E-3</c:v>
                </c:pt>
                <c:pt idx="69153">
                  <c:v>1.3830600000015651E-3</c:v>
                </c:pt>
                <c:pt idx="69154">
                  <c:v>1.3830800000015652E-3</c:v>
                </c:pt>
                <c:pt idx="69155">
                  <c:v>1.3831000000015653E-3</c:v>
                </c:pt>
                <c:pt idx="69156">
                  <c:v>1.3831200000015654E-3</c:v>
                </c:pt>
                <c:pt idx="69157">
                  <c:v>1.3831400000015655E-3</c:v>
                </c:pt>
                <c:pt idx="69158">
                  <c:v>1.3831600000015656E-3</c:v>
                </c:pt>
                <c:pt idx="69159">
                  <c:v>1.3831800000015657E-3</c:v>
                </c:pt>
                <c:pt idx="69160">
                  <c:v>1.3832000000015658E-3</c:v>
                </c:pt>
                <c:pt idx="69161">
                  <c:v>1.3832200000015659E-3</c:v>
                </c:pt>
                <c:pt idx="69162">
                  <c:v>1.383240000001566E-3</c:v>
                </c:pt>
                <c:pt idx="69163">
                  <c:v>1.3832600000015661E-3</c:v>
                </c:pt>
                <c:pt idx="69164">
                  <c:v>1.3832800000015662E-3</c:v>
                </c:pt>
                <c:pt idx="69165">
                  <c:v>1.3833000000015663E-3</c:v>
                </c:pt>
                <c:pt idx="69166">
                  <c:v>1.3833200000015664E-3</c:v>
                </c:pt>
                <c:pt idx="69167">
                  <c:v>1.3833400000015665E-3</c:v>
                </c:pt>
                <c:pt idx="69168">
                  <c:v>1.3833600000015666E-3</c:v>
                </c:pt>
                <c:pt idx="69169">
                  <c:v>1.3833800000015667E-3</c:v>
                </c:pt>
                <c:pt idx="69170">
                  <c:v>1.3834000000015668E-3</c:v>
                </c:pt>
                <c:pt idx="69171">
                  <c:v>1.3834200000015669E-3</c:v>
                </c:pt>
                <c:pt idx="69172">
                  <c:v>1.383440000001567E-3</c:v>
                </c:pt>
                <c:pt idx="69173">
                  <c:v>1.3834600000015671E-3</c:v>
                </c:pt>
                <c:pt idx="69174">
                  <c:v>1.3834800000015672E-3</c:v>
                </c:pt>
                <c:pt idx="69175">
                  <c:v>1.3835000000015673E-3</c:v>
                </c:pt>
                <c:pt idx="69176">
                  <c:v>1.3835200000015674E-3</c:v>
                </c:pt>
                <c:pt idx="69177">
                  <c:v>1.3835400000015675E-3</c:v>
                </c:pt>
                <c:pt idx="69178">
                  <c:v>1.3835600000015676E-3</c:v>
                </c:pt>
                <c:pt idx="69179">
                  <c:v>1.3835800000015677E-3</c:v>
                </c:pt>
                <c:pt idx="69180">
                  <c:v>1.3836000000015678E-3</c:v>
                </c:pt>
                <c:pt idx="69181">
                  <c:v>1.3836200000015679E-3</c:v>
                </c:pt>
                <c:pt idx="69182">
                  <c:v>1.383640000001568E-3</c:v>
                </c:pt>
                <c:pt idx="69183">
                  <c:v>1.3836600000015681E-3</c:v>
                </c:pt>
                <c:pt idx="69184">
                  <c:v>1.3836800000015682E-3</c:v>
                </c:pt>
                <c:pt idx="69185">
                  <c:v>1.3837000000015683E-3</c:v>
                </c:pt>
                <c:pt idx="69186">
                  <c:v>1.3837200000015684E-3</c:v>
                </c:pt>
                <c:pt idx="69187">
                  <c:v>1.3837400000015685E-3</c:v>
                </c:pt>
                <c:pt idx="69188">
                  <c:v>1.3837600000015686E-3</c:v>
                </c:pt>
                <c:pt idx="69189">
                  <c:v>1.3837800000015687E-3</c:v>
                </c:pt>
                <c:pt idx="69190">
                  <c:v>1.3838000000015688E-3</c:v>
                </c:pt>
                <c:pt idx="69191">
                  <c:v>1.3838200000015689E-3</c:v>
                </c:pt>
                <c:pt idx="69192">
                  <c:v>1.383840000001569E-3</c:v>
                </c:pt>
                <c:pt idx="69193">
                  <c:v>1.3838600000015691E-3</c:v>
                </c:pt>
                <c:pt idx="69194">
                  <c:v>1.3838800000015692E-3</c:v>
                </c:pt>
                <c:pt idx="69195">
                  <c:v>1.3839000000015692E-3</c:v>
                </c:pt>
                <c:pt idx="69196">
                  <c:v>1.3839200000015693E-3</c:v>
                </c:pt>
                <c:pt idx="69197">
                  <c:v>1.3839400000015694E-3</c:v>
                </c:pt>
                <c:pt idx="69198">
                  <c:v>1.3839600000015695E-3</c:v>
                </c:pt>
                <c:pt idx="69199">
                  <c:v>1.3839800000015696E-3</c:v>
                </c:pt>
                <c:pt idx="69200">
                  <c:v>1.3840000000015697E-3</c:v>
                </c:pt>
                <c:pt idx="69201">
                  <c:v>1.3840200000015698E-3</c:v>
                </c:pt>
                <c:pt idx="69202">
                  <c:v>1.3840400000015699E-3</c:v>
                </c:pt>
                <c:pt idx="69203">
                  <c:v>1.38406000000157E-3</c:v>
                </c:pt>
                <c:pt idx="69204">
                  <c:v>1.3840800000015701E-3</c:v>
                </c:pt>
                <c:pt idx="69205">
                  <c:v>1.3841000000015702E-3</c:v>
                </c:pt>
                <c:pt idx="69206">
                  <c:v>1.3841200000015703E-3</c:v>
                </c:pt>
                <c:pt idx="69207">
                  <c:v>1.3841400000015704E-3</c:v>
                </c:pt>
                <c:pt idx="69208">
                  <c:v>1.3841600000015705E-3</c:v>
                </c:pt>
                <c:pt idx="69209">
                  <c:v>1.3841800000015706E-3</c:v>
                </c:pt>
                <c:pt idx="69210">
                  <c:v>1.3842000000015707E-3</c:v>
                </c:pt>
                <c:pt idx="69211">
                  <c:v>1.3842200000015708E-3</c:v>
                </c:pt>
                <c:pt idx="69212">
                  <c:v>1.3842400000015709E-3</c:v>
                </c:pt>
                <c:pt idx="69213">
                  <c:v>1.384260000001571E-3</c:v>
                </c:pt>
                <c:pt idx="69214">
                  <c:v>1.3842800000015711E-3</c:v>
                </c:pt>
                <c:pt idx="69215">
                  <c:v>1.3843000000015712E-3</c:v>
                </c:pt>
                <c:pt idx="69216">
                  <c:v>1.3843200000015713E-3</c:v>
                </c:pt>
                <c:pt idx="69217">
                  <c:v>1.3843400000015714E-3</c:v>
                </c:pt>
                <c:pt idx="69218">
                  <c:v>1.3843600000015715E-3</c:v>
                </c:pt>
                <c:pt idx="69219">
                  <c:v>1.3843800000015716E-3</c:v>
                </c:pt>
                <c:pt idx="69220">
                  <c:v>1.3844000000015717E-3</c:v>
                </c:pt>
                <c:pt idx="69221">
                  <c:v>1.3844200000015718E-3</c:v>
                </c:pt>
                <c:pt idx="69222">
                  <c:v>1.3844400000015719E-3</c:v>
                </c:pt>
                <c:pt idx="69223">
                  <c:v>1.384460000001572E-3</c:v>
                </c:pt>
                <c:pt idx="69224">
                  <c:v>1.3844800000015721E-3</c:v>
                </c:pt>
                <c:pt idx="69225">
                  <c:v>1.3845000000015722E-3</c:v>
                </c:pt>
                <c:pt idx="69226">
                  <c:v>1.3845200000015723E-3</c:v>
                </c:pt>
                <c:pt idx="69227">
                  <c:v>1.3845400000015724E-3</c:v>
                </c:pt>
                <c:pt idx="69228">
                  <c:v>1.3845600000015725E-3</c:v>
                </c:pt>
                <c:pt idx="69229">
                  <c:v>1.3845800000015726E-3</c:v>
                </c:pt>
                <c:pt idx="69230">
                  <c:v>1.3846000000015727E-3</c:v>
                </c:pt>
                <c:pt idx="69231">
                  <c:v>1.3846200000015728E-3</c:v>
                </c:pt>
                <c:pt idx="69232">
                  <c:v>1.3846400000015729E-3</c:v>
                </c:pt>
                <c:pt idx="69233">
                  <c:v>1.384660000001573E-3</c:v>
                </c:pt>
                <c:pt idx="69234">
                  <c:v>1.3846800000015731E-3</c:v>
                </c:pt>
                <c:pt idx="69235">
                  <c:v>1.3847000000015732E-3</c:v>
                </c:pt>
                <c:pt idx="69236">
                  <c:v>1.3847200000015733E-3</c:v>
                </c:pt>
                <c:pt idx="69237">
                  <c:v>1.3847400000015734E-3</c:v>
                </c:pt>
                <c:pt idx="69238">
                  <c:v>1.3847600000015735E-3</c:v>
                </c:pt>
                <c:pt idx="69239">
                  <c:v>1.3847800000015736E-3</c:v>
                </c:pt>
                <c:pt idx="69240">
                  <c:v>1.3848000000015737E-3</c:v>
                </c:pt>
                <c:pt idx="69241">
                  <c:v>1.3848200000015738E-3</c:v>
                </c:pt>
                <c:pt idx="69242">
                  <c:v>1.3848400000015739E-3</c:v>
                </c:pt>
                <c:pt idx="69243">
                  <c:v>1.384860000001574E-3</c:v>
                </c:pt>
                <c:pt idx="69244">
                  <c:v>1.3848800000015741E-3</c:v>
                </c:pt>
                <c:pt idx="69245">
                  <c:v>1.3849000000015742E-3</c:v>
                </c:pt>
                <c:pt idx="69246">
                  <c:v>1.3849200000015742E-3</c:v>
                </c:pt>
                <c:pt idx="69247">
                  <c:v>1.3849400000015743E-3</c:v>
                </c:pt>
                <c:pt idx="69248">
                  <c:v>1.3849600000015744E-3</c:v>
                </c:pt>
                <c:pt idx="69249">
                  <c:v>1.3849800000015745E-3</c:v>
                </c:pt>
                <c:pt idx="69250">
                  <c:v>1.3850000000015746E-3</c:v>
                </c:pt>
                <c:pt idx="69251">
                  <c:v>1.3850200000015747E-3</c:v>
                </c:pt>
                <c:pt idx="69252">
                  <c:v>1.3850400000015748E-3</c:v>
                </c:pt>
                <c:pt idx="69253">
                  <c:v>1.3850600000015749E-3</c:v>
                </c:pt>
                <c:pt idx="69254">
                  <c:v>1.385080000001575E-3</c:v>
                </c:pt>
                <c:pt idx="69255">
                  <c:v>1.3851000000015751E-3</c:v>
                </c:pt>
                <c:pt idx="69256">
                  <c:v>1.3851200000015752E-3</c:v>
                </c:pt>
                <c:pt idx="69257">
                  <c:v>1.3851400000015753E-3</c:v>
                </c:pt>
                <c:pt idx="69258">
                  <c:v>1.3851600000015754E-3</c:v>
                </c:pt>
                <c:pt idx="69259">
                  <c:v>1.3851800000015755E-3</c:v>
                </c:pt>
                <c:pt idx="69260">
                  <c:v>1.3852000000015756E-3</c:v>
                </c:pt>
                <c:pt idx="69261">
                  <c:v>1.3852200000015757E-3</c:v>
                </c:pt>
                <c:pt idx="69262">
                  <c:v>1.3852400000015758E-3</c:v>
                </c:pt>
                <c:pt idx="69263">
                  <c:v>1.3852600000015759E-3</c:v>
                </c:pt>
                <c:pt idx="69264">
                  <c:v>1.385280000001576E-3</c:v>
                </c:pt>
                <c:pt idx="69265">
                  <c:v>1.3853000000015761E-3</c:v>
                </c:pt>
                <c:pt idx="69266">
                  <c:v>1.3853200000015762E-3</c:v>
                </c:pt>
                <c:pt idx="69267">
                  <c:v>1.3853400000015763E-3</c:v>
                </c:pt>
                <c:pt idx="69268">
                  <c:v>1.3853600000015764E-3</c:v>
                </c:pt>
                <c:pt idx="69269">
                  <c:v>1.3853800000015765E-3</c:v>
                </c:pt>
                <c:pt idx="69270">
                  <c:v>1.3854000000015766E-3</c:v>
                </c:pt>
                <c:pt idx="69271">
                  <c:v>1.3854200000015767E-3</c:v>
                </c:pt>
                <c:pt idx="69272">
                  <c:v>1.3854400000015768E-3</c:v>
                </c:pt>
                <c:pt idx="69273">
                  <c:v>1.3854600000015769E-3</c:v>
                </c:pt>
                <c:pt idx="69274">
                  <c:v>1.385480000001577E-3</c:v>
                </c:pt>
                <c:pt idx="69275">
                  <c:v>1.3855000000015771E-3</c:v>
                </c:pt>
                <c:pt idx="69276">
                  <c:v>1.3855200000015772E-3</c:v>
                </c:pt>
                <c:pt idx="69277">
                  <c:v>1.3855400000015773E-3</c:v>
                </c:pt>
                <c:pt idx="69278">
                  <c:v>1.3855600000015774E-3</c:v>
                </c:pt>
                <c:pt idx="69279">
                  <c:v>1.3855800000015775E-3</c:v>
                </c:pt>
                <c:pt idx="69280">
                  <c:v>1.3856000000015776E-3</c:v>
                </c:pt>
                <c:pt idx="69281">
                  <c:v>1.3856200000015777E-3</c:v>
                </c:pt>
                <c:pt idx="69282">
                  <c:v>1.3856400000015778E-3</c:v>
                </c:pt>
                <c:pt idx="69283">
                  <c:v>1.3856600000015779E-3</c:v>
                </c:pt>
                <c:pt idx="69284">
                  <c:v>1.385680000001578E-3</c:v>
                </c:pt>
                <c:pt idx="69285">
                  <c:v>1.3857000000015781E-3</c:v>
                </c:pt>
                <c:pt idx="69286">
                  <c:v>1.3857200000015782E-3</c:v>
                </c:pt>
                <c:pt idx="69287">
                  <c:v>1.3857400000015783E-3</c:v>
                </c:pt>
                <c:pt idx="69288">
                  <c:v>1.3857600000015784E-3</c:v>
                </c:pt>
                <c:pt idx="69289">
                  <c:v>1.3857800000015785E-3</c:v>
                </c:pt>
                <c:pt idx="69290">
                  <c:v>1.3858000000015786E-3</c:v>
                </c:pt>
                <c:pt idx="69291">
                  <c:v>1.3858200000015787E-3</c:v>
                </c:pt>
                <c:pt idx="69292">
                  <c:v>1.3858400000015788E-3</c:v>
                </c:pt>
                <c:pt idx="69293">
                  <c:v>1.3858600000015789E-3</c:v>
                </c:pt>
                <c:pt idx="69294">
                  <c:v>1.385880000001579E-3</c:v>
                </c:pt>
                <c:pt idx="69295">
                  <c:v>1.3859000000015791E-3</c:v>
                </c:pt>
                <c:pt idx="69296">
                  <c:v>1.3859200000015792E-3</c:v>
                </c:pt>
                <c:pt idx="69297">
                  <c:v>1.3859400000015793E-3</c:v>
                </c:pt>
                <c:pt idx="69298">
                  <c:v>1.3859600000015793E-3</c:v>
                </c:pt>
                <c:pt idx="69299">
                  <c:v>1.3859800000015794E-3</c:v>
                </c:pt>
                <c:pt idx="69300">
                  <c:v>1.3860000000015795E-3</c:v>
                </c:pt>
                <c:pt idx="69301">
                  <c:v>1.3860200000015796E-3</c:v>
                </c:pt>
                <c:pt idx="69302">
                  <c:v>1.3860400000015797E-3</c:v>
                </c:pt>
                <c:pt idx="69303">
                  <c:v>1.3860600000015798E-3</c:v>
                </c:pt>
                <c:pt idx="69304">
                  <c:v>1.3860800000015799E-3</c:v>
                </c:pt>
                <c:pt idx="69305">
                  <c:v>1.38610000000158E-3</c:v>
                </c:pt>
                <c:pt idx="69306">
                  <c:v>1.3861200000015801E-3</c:v>
                </c:pt>
                <c:pt idx="69307">
                  <c:v>1.3861400000015802E-3</c:v>
                </c:pt>
                <c:pt idx="69308">
                  <c:v>1.3861600000015803E-3</c:v>
                </c:pt>
                <c:pt idx="69309">
                  <c:v>1.3861800000015804E-3</c:v>
                </c:pt>
                <c:pt idx="69310">
                  <c:v>1.3862000000015805E-3</c:v>
                </c:pt>
                <c:pt idx="69311">
                  <c:v>1.3862200000015806E-3</c:v>
                </c:pt>
                <c:pt idx="69312">
                  <c:v>1.3862400000015807E-3</c:v>
                </c:pt>
                <c:pt idx="69313">
                  <c:v>1.3862600000015808E-3</c:v>
                </c:pt>
                <c:pt idx="69314">
                  <c:v>1.3862800000015809E-3</c:v>
                </c:pt>
                <c:pt idx="69315">
                  <c:v>1.386300000001581E-3</c:v>
                </c:pt>
                <c:pt idx="69316">
                  <c:v>1.3863200000015811E-3</c:v>
                </c:pt>
                <c:pt idx="69317">
                  <c:v>1.3863400000015812E-3</c:v>
                </c:pt>
                <c:pt idx="69318">
                  <c:v>1.3863600000015813E-3</c:v>
                </c:pt>
                <c:pt idx="69319">
                  <c:v>1.3863800000015814E-3</c:v>
                </c:pt>
                <c:pt idx="69320">
                  <c:v>1.3864000000015815E-3</c:v>
                </c:pt>
                <c:pt idx="69321">
                  <c:v>1.3864200000015816E-3</c:v>
                </c:pt>
                <c:pt idx="69322">
                  <c:v>1.3864400000015817E-3</c:v>
                </c:pt>
                <c:pt idx="69323">
                  <c:v>1.3864600000015818E-3</c:v>
                </c:pt>
                <c:pt idx="69324">
                  <c:v>1.3864800000015819E-3</c:v>
                </c:pt>
                <c:pt idx="69325">
                  <c:v>1.386500000001582E-3</c:v>
                </c:pt>
                <c:pt idx="69326">
                  <c:v>1.3865200000015821E-3</c:v>
                </c:pt>
                <c:pt idx="69327">
                  <c:v>1.3865400000015822E-3</c:v>
                </c:pt>
                <c:pt idx="69328">
                  <c:v>1.3865600000015823E-3</c:v>
                </c:pt>
                <c:pt idx="69329">
                  <c:v>1.3865800000015824E-3</c:v>
                </c:pt>
                <c:pt idx="69330">
                  <c:v>1.3866000000015825E-3</c:v>
                </c:pt>
                <c:pt idx="69331">
                  <c:v>1.3866200000015826E-3</c:v>
                </c:pt>
                <c:pt idx="69332">
                  <c:v>1.3866400000015827E-3</c:v>
                </c:pt>
                <c:pt idx="69333">
                  <c:v>1.3866600000015828E-3</c:v>
                </c:pt>
                <c:pt idx="69334">
                  <c:v>1.3866800000015829E-3</c:v>
                </c:pt>
                <c:pt idx="69335">
                  <c:v>1.386700000001583E-3</c:v>
                </c:pt>
                <c:pt idx="69336">
                  <c:v>1.3867200000015831E-3</c:v>
                </c:pt>
                <c:pt idx="69337">
                  <c:v>1.3867400000015832E-3</c:v>
                </c:pt>
                <c:pt idx="69338">
                  <c:v>1.3867600000015833E-3</c:v>
                </c:pt>
                <c:pt idx="69339">
                  <c:v>1.3867800000015834E-3</c:v>
                </c:pt>
                <c:pt idx="69340">
                  <c:v>1.3868000000015835E-3</c:v>
                </c:pt>
                <c:pt idx="69341">
                  <c:v>1.3868200000015836E-3</c:v>
                </c:pt>
                <c:pt idx="69342">
                  <c:v>1.3868400000015837E-3</c:v>
                </c:pt>
                <c:pt idx="69343">
                  <c:v>1.3868600000015838E-3</c:v>
                </c:pt>
                <c:pt idx="69344">
                  <c:v>1.3868800000015839E-3</c:v>
                </c:pt>
                <c:pt idx="69345">
                  <c:v>1.386900000001584E-3</c:v>
                </c:pt>
                <c:pt idx="69346">
                  <c:v>1.3869200000015841E-3</c:v>
                </c:pt>
                <c:pt idx="69347">
                  <c:v>1.3869400000015842E-3</c:v>
                </c:pt>
                <c:pt idx="69348">
                  <c:v>1.3869600000015843E-3</c:v>
                </c:pt>
                <c:pt idx="69349">
                  <c:v>1.3869800000015844E-3</c:v>
                </c:pt>
                <c:pt idx="69350">
                  <c:v>1.3870000000015844E-3</c:v>
                </c:pt>
                <c:pt idx="69351">
                  <c:v>1.3870200000015845E-3</c:v>
                </c:pt>
                <c:pt idx="69352">
                  <c:v>1.3870400000015846E-3</c:v>
                </c:pt>
                <c:pt idx="69353">
                  <c:v>1.3870600000015847E-3</c:v>
                </c:pt>
                <c:pt idx="69354">
                  <c:v>1.3870800000015848E-3</c:v>
                </c:pt>
                <c:pt idx="69355">
                  <c:v>1.3871000000015849E-3</c:v>
                </c:pt>
                <c:pt idx="69356">
                  <c:v>1.387120000001585E-3</c:v>
                </c:pt>
                <c:pt idx="69357">
                  <c:v>1.3871400000015851E-3</c:v>
                </c:pt>
                <c:pt idx="69358">
                  <c:v>1.3871600000015852E-3</c:v>
                </c:pt>
                <c:pt idx="69359">
                  <c:v>1.3871800000015853E-3</c:v>
                </c:pt>
                <c:pt idx="69360">
                  <c:v>1.3872000000015854E-3</c:v>
                </c:pt>
                <c:pt idx="69361">
                  <c:v>1.3872200000015855E-3</c:v>
                </c:pt>
                <c:pt idx="69362">
                  <c:v>1.3872400000015856E-3</c:v>
                </c:pt>
                <c:pt idx="69363">
                  <c:v>1.3872600000015857E-3</c:v>
                </c:pt>
                <c:pt idx="69364">
                  <c:v>1.3872800000015858E-3</c:v>
                </c:pt>
                <c:pt idx="69365">
                  <c:v>1.3873000000015859E-3</c:v>
                </c:pt>
                <c:pt idx="69366">
                  <c:v>1.387320000001586E-3</c:v>
                </c:pt>
                <c:pt idx="69367">
                  <c:v>1.3873400000015861E-3</c:v>
                </c:pt>
                <c:pt idx="69368">
                  <c:v>1.3873600000015862E-3</c:v>
                </c:pt>
                <c:pt idx="69369">
                  <c:v>1.3873800000015863E-3</c:v>
                </c:pt>
                <c:pt idx="69370">
                  <c:v>1.3874000000015864E-3</c:v>
                </c:pt>
                <c:pt idx="69371">
                  <c:v>1.3874200000015865E-3</c:v>
                </c:pt>
                <c:pt idx="69372">
                  <c:v>1.3874400000015866E-3</c:v>
                </c:pt>
                <c:pt idx="69373">
                  <c:v>1.3874600000015867E-3</c:v>
                </c:pt>
                <c:pt idx="69374">
                  <c:v>1.3874800000015868E-3</c:v>
                </c:pt>
                <c:pt idx="69375">
                  <c:v>1.3875000000015869E-3</c:v>
                </c:pt>
                <c:pt idx="69376">
                  <c:v>1.387520000001587E-3</c:v>
                </c:pt>
                <c:pt idx="69377">
                  <c:v>1.3875400000015871E-3</c:v>
                </c:pt>
                <c:pt idx="69378">
                  <c:v>1.3875600000015872E-3</c:v>
                </c:pt>
                <c:pt idx="69379">
                  <c:v>1.3875800000015873E-3</c:v>
                </c:pt>
                <c:pt idx="69380">
                  <c:v>1.3876000000015874E-3</c:v>
                </c:pt>
                <c:pt idx="69381">
                  <c:v>1.3876200000015875E-3</c:v>
                </c:pt>
                <c:pt idx="69382">
                  <c:v>1.3876400000015876E-3</c:v>
                </c:pt>
                <c:pt idx="69383">
                  <c:v>1.3876600000015877E-3</c:v>
                </c:pt>
                <c:pt idx="69384">
                  <c:v>1.3876800000015878E-3</c:v>
                </c:pt>
                <c:pt idx="69385">
                  <c:v>1.3877000000015879E-3</c:v>
                </c:pt>
                <c:pt idx="69386">
                  <c:v>1.387720000001588E-3</c:v>
                </c:pt>
                <c:pt idx="69387">
                  <c:v>1.3877400000015881E-3</c:v>
                </c:pt>
                <c:pt idx="69388">
                  <c:v>1.3877600000015882E-3</c:v>
                </c:pt>
                <c:pt idx="69389">
                  <c:v>1.3877800000015883E-3</c:v>
                </c:pt>
                <c:pt idx="69390">
                  <c:v>1.3878000000015884E-3</c:v>
                </c:pt>
                <c:pt idx="69391">
                  <c:v>1.3878200000015885E-3</c:v>
                </c:pt>
                <c:pt idx="69392">
                  <c:v>1.3878400000015886E-3</c:v>
                </c:pt>
                <c:pt idx="69393">
                  <c:v>1.3878600000015887E-3</c:v>
                </c:pt>
                <c:pt idx="69394">
                  <c:v>1.3878800000015888E-3</c:v>
                </c:pt>
                <c:pt idx="69395">
                  <c:v>1.3879000000015889E-3</c:v>
                </c:pt>
                <c:pt idx="69396">
                  <c:v>1.387920000001589E-3</c:v>
                </c:pt>
                <c:pt idx="69397">
                  <c:v>1.3879400000015891E-3</c:v>
                </c:pt>
                <c:pt idx="69398">
                  <c:v>1.3879600000015892E-3</c:v>
                </c:pt>
                <c:pt idx="69399">
                  <c:v>1.3879800000015893E-3</c:v>
                </c:pt>
                <c:pt idx="69400">
                  <c:v>1.3880000000015894E-3</c:v>
                </c:pt>
                <c:pt idx="69401">
                  <c:v>1.3880200000015894E-3</c:v>
                </c:pt>
                <c:pt idx="69402">
                  <c:v>1.3880400000015895E-3</c:v>
                </c:pt>
                <c:pt idx="69403">
                  <c:v>1.3880600000015896E-3</c:v>
                </c:pt>
                <c:pt idx="69404">
                  <c:v>1.3880800000015897E-3</c:v>
                </c:pt>
                <c:pt idx="69405">
                  <c:v>1.3881000000015898E-3</c:v>
                </c:pt>
                <c:pt idx="69406">
                  <c:v>1.3881200000015899E-3</c:v>
                </c:pt>
                <c:pt idx="69407">
                  <c:v>1.38814000000159E-3</c:v>
                </c:pt>
                <c:pt idx="69408">
                  <c:v>1.3881600000015901E-3</c:v>
                </c:pt>
                <c:pt idx="69409">
                  <c:v>1.3881800000015902E-3</c:v>
                </c:pt>
                <c:pt idx="69410">
                  <c:v>1.3882000000015903E-3</c:v>
                </c:pt>
                <c:pt idx="69411">
                  <c:v>1.3882200000015904E-3</c:v>
                </c:pt>
                <c:pt idx="69412">
                  <c:v>1.3882400000015905E-3</c:v>
                </c:pt>
                <c:pt idx="69413">
                  <c:v>1.3882600000015906E-3</c:v>
                </c:pt>
                <c:pt idx="69414">
                  <c:v>1.3882800000015907E-3</c:v>
                </c:pt>
                <c:pt idx="69415">
                  <c:v>1.3883000000015908E-3</c:v>
                </c:pt>
                <c:pt idx="69416">
                  <c:v>1.3883200000015909E-3</c:v>
                </c:pt>
                <c:pt idx="69417">
                  <c:v>1.388340000001591E-3</c:v>
                </c:pt>
                <c:pt idx="69418">
                  <c:v>1.3883600000015911E-3</c:v>
                </c:pt>
                <c:pt idx="69419">
                  <c:v>1.3883800000015912E-3</c:v>
                </c:pt>
                <c:pt idx="69420">
                  <c:v>1.3884000000015913E-3</c:v>
                </c:pt>
                <c:pt idx="69421">
                  <c:v>1.3884200000015914E-3</c:v>
                </c:pt>
                <c:pt idx="69422">
                  <c:v>1.3884400000015915E-3</c:v>
                </c:pt>
                <c:pt idx="69423">
                  <c:v>1.3884600000015916E-3</c:v>
                </c:pt>
                <c:pt idx="69424">
                  <c:v>1.3884800000015917E-3</c:v>
                </c:pt>
                <c:pt idx="69425">
                  <c:v>1.3885000000015918E-3</c:v>
                </c:pt>
                <c:pt idx="69426">
                  <c:v>1.3885200000015919E-3</c:v>
                </c:pt>
                <c:pt idx="69427">
                  <c:v>1.388540000001592E-3</c:v>
                </c:pt>
                <c:pt idx="69428">
                  <c:v>1.3885600000015921E-3</c:v>
                </c:pt>
                <c:pt idx="69429">
                  <c:v>1.3885800000015922E-3</c:v>
                </c:pt>
                <c:pt idx="69430">
                  <c:v>1.3886000000015923E-3</c:v>
                </c:pt>
                <c:pt idx="69431">
                  <c:v>1.3886200000015924E-3</c:v>
                </c:pt>
                <c:pt idx="69432">
                  <c:v>1.3886400000015925E-3</c:v>
                </c:pt>
                <c:pt idx="69433">
                  <c:v>1.3886600000015926E-3</c:v>
                </c:pt>
                <c:pt idx="69434">
                  <c:v>1.3886800000015927E-3</c:v>
                </c:pt>
                <c:pt idx="69435">
                  <c:v>1.3887000000015928E-3</c:v>
                </c:pt>
                <c:pt idx="69436">
                  <c:v>1.3887200000015929E-3</c:v>
                </c:pt>
                <c:pt idx="69437">
                  <c:v>1.388740000001593E-3</c:v>
                </c:pt>
                <c:pt idx="69438">
                  <c:v>1.3887600000015931E-3</c:v>
                </c:pt>
                <c:pt idx="69439">
                  <c:v>1.3887800000015932E-3</c:v>
                </c:pt>
                <c:pt idx="69440">
                  <c:v>1.3888000000015933E-3</c:v>
                </c:pt>
                <c:pt idx="69441">
                  <c:v>1.3888200000015934E-3</c:v>
                </c:pt>
                <c:pt idx="69442">
                  <c:v>1.3888400000015935E-3</c:v>
                </c:pt>
                <c:pt idx="69443">
                  <c:v>1.3888600000015936E-3</c:v>
                </c:pt>
                <c:pt idx="69444">
                  <c:v>1.3888800000015937E-3</c:v>
                </c:pt>
                <c:pt idx="69445">
                  <c:v>1.3889000000015938E-3</c:v>
                </c:pt>
                <c:pt idx="69446">
                  <c:v>1.3889200000015939E-3</c:v>
                </c:pt>
                <c:pt idx="69447">
                  <c:v>1.388940000001594E-3</c:v>
                </c:pt>
                <c:pt idx="69448">
                  <c:v>1.3889600000015941E-3</c:v>
                </c:pt>
                <c:pt idx="69449">
                  <c:v>1.3889800000015942E-3</c:v>
                </c:pt>
                <c:pt idx="69450">
                  <c:v>1.3890000000015943E-3</c:v>
                </c:pt>
                <c:pt idx="69451">
                  <c:v>1.3890200000015944E-3</c:v>
                </c:pt>
                <c:pt idx="69452">
                  <c:v>1.3890400000015945E-3</c:v>
                </c:pt>
                <c:pt idx="69453">
                  <c:v>1.3890600000015945E-3</c:v>
                </c:pt>
                <c:pt idx="69454">
                  <c:v>1.3890800000015946E-3</c:v>
                </c:pt>
                <c:pt idx="69455">
                  <c:v>1.3891000000015947E-3</c:v>
                </c:pt>
                <c:pt idx="69456">
                  <c:v>1.3891200000015948E-3</c:v>
                </c:pt>
                <c:pt idx="69457">
                  <c:v>1.3891400000015949E-3</c:v>
                </c:pt>
                <c:pt idx="69458">
                  <c:v>1.389160000001595E-3</c:v>
                </c:pt>
                <c:pt idx="69459">
                  <c:v>1.3891800000015951E-3</c:v>
                </c:pt>
                <c:pt idx="69460">
                  <c:v>1.3892000000015952E-3</c:v>
                </c:pt>
                <c:pt idx="69461">
                  <c:v>1.3892200000015953E-3</c:v>
                </c:pt>
                <c:pt idx="69462">
                  <c:v>1.3892400000015954E-3</c:v>
                </c:pt>
                <c:pt idx="69463">
                  <c:v>1.3892600000015955E-3</c:v>
                </c:pt>
                <c:pt idx="69464">
                  <c:v>1.3892800000015956E-3</c:v>
                </c:pt>
                <c:pt idx="69465">
                  <c:v>1.3893000000015957E-3</c:v>
                </c:pt>
                <c:pt idx="69466">
                  <c:v>1.3893200000015958E-3</c:v>
                </c:pt>
                <c:pt idx="69467">
                  <c:v>1.3893400000015959E-3</c:v>
                </c:pt>
                <c:pt idx="69468">
                  <c:v>1.389360000001596E-3</c:v>
                </c:pt>
                <c:pt idx="69469">
                  <c:v>1.3893800000015961E-3</c:v>
                </c:pt>
                <c:pt idx="69470">
                  <c:v>1.3894000000015962E-3</c:v>
                </c:pt>
                <c:pt idx="69471">
                  <c:v>1.3894200000015963E-3</c:v>
                </c:pt>
                <c:pt idx="69472">
                  <c:v>1.3894400000015964E-3</c:v>
                </c:pt>
                <c:pt idx="69473">
                  <c:v>1.3894600000015965E-3</c:v>
                </c:pt>
                <c:pt idx="69474">
                  <c:v>1.3894800000015966E-3</c:v>
                </c:pt>
                <c:pt idx="69475">
                  <c:v>1.3895000000015967E-3</c:v>
                </c:pt>
                <c:pt idx="69476">
                  <c:v>1.3895200000015968E-3</c:v>
                </c:pt>
                <c:pt idx="69477">
                  <c:v>1.3895400000015969E-3</c:v>
                </c:pt>
                <c:pt idx="69478">
                  <c:v>1.389560000001597E-3</c:v>
                </c:pt>
                <c:pt idx="69479">
                  <c:v>1.3895800000015971E-3</c:v>
                </c:pt>
                <c:pt idx="69480">
                  <c:v>1.3896000000015972E-3</c:v>
                </c:pt>
                <c:pt idx="69481">
                  <c:v>1.3896200000015973E-3</c:v>
                </c:pt>
                <c:pt idx="69482">
                  <c:v>1.3896400000015974E-3</c:v>
                </c:pt>
                <c:pt idx="69483">
                  <c:v>1.3896600000015975E-3</c:v>
                </c:pt>
                <c:pt idx="69484">
                  <c:v>1.3896800000015976E-3</c:v>
                </c:pt>
                <c:pt idx="69485">
                  <c:v>1.3897000000015977E-3</c:v>
                </c:pt>
                <c:pt idx="69486">
                  <c:v>1.3897200000015978E-3</c:v>
                </c:pt>
                <c:pt idx="69487">
                  <c:v>1.3897400000015979E-3</c:v>
                </c:pt>
                <c:pt idx="69488">
                  <c:v>1.389760000001598E-3</c:v>
                </c:pt>
                <c:pt idx="69489">
                  <c:v>1.3897800000015981E-3</c:v>
                </c:pt>
                <c:pt idx="69490">
                  <c:v>1.3898000000015982E-3</c:v>
                </c:pt>
                <c:pt idx="69491">
                  <c:v>1.3898200000015983E-3</c:v>
                </c:pt>
                <c:pt idx="69492">
                  <c:v>1.3898400000015984E-3</c:v>
                </c:pt>
                <c:pt idx="69493">
                  <c:v>1.3898600000015985E-3</c:v>
                </c:pt>
                <c:pt idx="69494">
                  <c:v>1.3898800000015986E-3</c:v>
                </c:pt>
                <c:pt idx="69495">
                  <c:v>1.3899000000015987E-3</c:v>
                </c:pt>
                <c:pt idx="69496">
                  <c:v>1.3899200000015988E-3</c:v>
                </c:pt>
                <c:pt idx="69497">
                  <c:v>1.3899400000015989E-3</c:v>
                </c:pt>
                <c:pt idx="69498">
                  <c:v>1.389960000001599E-3</c:v>
                </c:pt>
                <c:pt idx="69499">
                  <c:v>1.3899800000015991E-3</c:v>
                </c:pt>
                <c:pt idx="69500">
                  <c:v>1.3900000000015992E-3</c:v>
                </c:pt>
                <c:pt idx="69501">
                  <c:v>1.3900200000015993E-3</c:v>
                </c:pt>
                <c:pt idx="69502">
                  <c:v>1.3900400000015994E-3</c:v>
                </c:pt>
                <c:pt idx="69503">
                  <c:v>1.3900600000015995E-3</c:v>
                </c:pt>
                <c:pt idx="69504">
                  <c:v>1.3900800000015996E-3</c:v>
                </c:pt>
                <c:pt idx="69505">
                  <c:v>1.3901000000015996E-3</c:v>
                </c:pt>
                <c:pt idx="69506">
                  <c:v>1.3901200000015997E-3</c:v>
                </c:pt>
                <c:pt idx="69507">
                  <c:v>1.3901400000015998E-3</c:v>
                </c:pt>
                <c:pt idx="69508">
                  <c:v>1.3901600000015999E-3</c:v>
                </c:pt>
                <c:pt idx="69509">
                  <c:v>1.3901800000016E-3</c:v>
                </c:pt>
                <c:pt idx="69510">
                  <c:v>1.3902000000016001E-3</c:v>
                </c:pt>
                <c:pt idx="69511">
                  <c:v>1.3902200000016002E-3</c:v>
                </c:pt>
                <c:pt idx="69512">
                  <c:v>1.3902400000016003E-3</c:v>
                </c:pt>
                <c:pt idx="69513">
                  <c:v>1.3902600000016004E-3</c:v>
                </c:pt>
                <c:pt idx="69514">
                  <c:v>1.3902800000016005E-3</c:v>
                </c:pt>
                <c:pt idx="69515">
                  <c:v>1.3903000000016006E-3</c:v>
                </c:pt>
                <c:pt idx="69516">
                  <c:v>1.3903200000016007E-3</c:v>
                </c:pt>
                <c:pt idx="69517">
                  <c:v>1.3903400000016008E-3</c:v>
                </c:pt>
                <c:pt idx="69518">
                  <c:v>1.3903600000016009E-3</c:v>
                </c:pt>
                <c:pt idx="69519">
                  <c:v>1.390380000001601E-3</c:v>
                </c:pt>
                <c:pt idx="69520">
                  <c:v>1.3904000000016011E-3</c:v>
                </c:pt>
                <c:pt idx="69521">
                  <c:v>1.3904200000016012E-3</c:v>
                </c:pt>
                <c:pt idx="69522">
                  <c:v>1.3904400000016013E-3</c:v>
                </c:pt>
                <c:pt idx="69523">
                  <c:v>1.3904600000016014E-3</c:v>
                </c:pt>
                <c:pt idx="69524">
                  <c:v>1.3904800000016015E-3</c:v>
                </c:pt>
                <c:pt idx="69525">
                  <c:v>1.3905000000016016E-3</c:v>
                </c:pt>
                <c:pt idx="69526">
                  <c:v>1.3905200000016017E-3</c:v>
                </c:pt>
                <c:pt idx="69527">
                  <c:v>1.3905400000016018E-3</c:v>
                </c:pt>
                <c:pt idx="69528">
                  <c:v>1.3905600000016019E-3</c:v>
                </c:pt>
                <c:pt idx="69529">
                  <c:v>1.390580000001602E-3</c:v>
                </c:pt>
                <c:pt idx="69530">
                  <c:v>1.3906000000016021E-3</c:v>
                </c:pt>
                <c:pt idx="69531">
                  <c:v>1.3906200000016022E-3</c:v>
                </c:pt>
                <c:pt idx="69532">
                  <c:v>1.3906400000016023E-3</c:v>
                </c:pt>
                <c:pt idx="69533">
                  <c:v>1.3906600000016024E-3</c:v>
                </c:pt>
                <c:pt idx="69534">
                  <c:v>1.3906800000016025E-3</c:v>
                </c:pt>
                <c:pt idx="69535">
                  <c:v>1.3907000000016026E-3</c:v>
                </c:pt>
                <c:pt idx="69536">
                  <c:v>1.3907200000016027E-3</c:v>
                </c:pt>
                <c:pt idx="69537">
                  <c:v>1.3907400000016028E-3</c:v>
                </c:pt>
                <c:pt idx="69538">
                  <c:v>1.3907600000016029E-3</c:v>
                </c:pt>
                <c:pt idx="69539">
                  <c:v>1.390780000001603E-3</c:v>
                </c:pt>
                <c:pt idx="69540">
                  <c:v>1.3908000000016031E-3</c:v>
                </c:pt>
                <c:pt idx="69541">
                  <c:v>1.3908200000016032E-3</c:v>
                </c:pt>
                <c:pt idx="69542">
                  <c:v>1.3908400000016033E-3</c:v>
                </c:pt>
                <c:pt idx="69543">
                  <c:v>1.3908600000016034E-3</c:v>
                </c:pt>
                <c:pt idx="69544">
                  <c:v>1.3908800000016035E-3</c:v>
                </c:pt>
                <c:pt idx="69545">
                  <c:v>1.3909000000016036E-3</c:v>
                </c:pt>
                <c:pt idx="69546">
                  <c:v>1.3909200000016037E-3</c:v>
                </c:pt>
                <c:pt idx="69547">
                  <c:v>1.3909400000016038E-3</c:v>
                </c:pt>
                <c:pt idx="69548">
                  <c:v>1.3909600000016039E-3</c:v>
                </c:pt>
                <c:pt idx="69549">
                  <c:v>1.390980000001604E-3</c:v>
                </c:pt>
                <c:pt idx="69550">
                  <c:v>1.3910000000016041E-3</c:v>
                </c:pt>
                <c:pt idx="69551">
                  <c:v>1.3910200000016042E-3</c:v>
                </c:pt>
                <c:pt idx="69552">
                  <c:v>1.3910400000016043E-3</c:v>
                </c:pt>
                <c:pt idx="69553">
                  <c:v>1.3910600000016044E-3</c:v>
                </c:pt>
                <c:pt idx="69554">
                  <c:v>1.3910800000016045E-3</c:v>
                </c:pt>
                <c:pt idx="69555">
                  <c:v>1.3911000000016046E-3</c:v>
                </c:pt>
                <c:pt idx="69556">
                  <c:v>1.3911200000016046E-3</c:v>
                </c:pt>
                <c:pt idx="69557">
                  <c:v>1.3911400000016047E-3</c:v>
                </c:pt>
                <c:pt idx="69558">
                  <c:v>1.3911600000016048E-3</c:v>
                </c:pt>
                <c:pt idx="69559">
                  <c:v>1.3911800000016049E-3</c:v>
                </c:pt>
                <c:pt idx="69560">
                  <c:v>1.391200000001605E-3</c:v>
                </c:pt>
                <c:pt idx="69561">
                  <c:v>1.3912200000016051E-3</c:v>
                </c:pt>
                <c:pt idx="69562">
                  <c:v>1.3912400000016052E-3</c:v>
                </c:pt>
                <c:pt idx="69563">
                  <c:v>1.3912600000016053E-3</c:v>
                </c:pt>
                <c:pt idx="69564">
                  <c:v>1.3912800000016054E-3</c:v>
                </c:pt>
                <c:pt idx="69565">
                  <c:v>1.3913000000016055E-3</c:v>
                </c:pt>
                <c:pt idx="69566">
                  <c:v>1.3913200000016056E-3</c:v>
                </c:pt>
                <c:pt idx="69567">
                  <c:v>1.3913400000016057E-3</c:v>
                </c:pt>
                <c:pt idx="69568">
                  <c:v>1.3913600000016058E-3</c:v>
                </c:pt>
                <c:pt idx="69569">
                  <c:v>1.3913800000016059E-3</c:v>
                </c:pt>
                <c:pt idx="69570">
                  <c:v>1.391400000001606E-3</c:v>
                </c:pt>
                <c:pt idx="69571">
                  <c:v>1.3914200000016061E-3</c:v>
                </c:pt>
                <c:pt idx="69572">
                  <c:v>1.3914400000016062E-3</c:v>
                </c:pt>
                <c:pt idx="69573">
                  <c:v>1.3914600000016063E-3</c:v>
                </c:pt>
                <c:pt idx="69574">
                  <c:v>1.3914800000016064E-3</c:v>
                </c:pt>
                <c:pt idx="69575">
                  <c:v>1.3915000000016065E-3</c:v>
                </c:pt>
                <c:pt idx="69576">
                  <c:v>1.3915200000016066E-3</c:v>
                </c:pt>
                <c:pt idx="69577">
                  <c:v>1.3915400000016067E-3</c:v>
                </c:pt>
                <c:pt idx="69578">
                  <c:v>1.3915600000016068E-3</c:v>
                </c:pt>
                <c:pt idx="69579">
                  <c:v>1.3915800000016069E-3</c:v>
                </c:pt>
                <c:pt idx="69580">
                  <c:v>1.391600000001607E-3</c:v>
                </c:pt>
                <c:pt idx="69581">
                  <c:v>1.3916200000016071E-3</c:v>
                </c:pt>
                <c:pt idx="69582">
                  <c:v>1.3916400000016072E-3</c:v>
                </c:pt>
                <c:pt idx="69583">
                  <c:v>1.3916600000016073E-3</c:v>
                </c:pt>
                <c:pt idx="69584">
                  <c:v>1.3916800000016074E-3</c:v>
                </c:pt>
                <c:pt idx="69585">
                  <c:v>1.3917000000016075E-3</c:v>
                </c:pt>
                <c:pt idx="69586">
                  <c:v>1.3917200000016076E-3</c:v>
                </c:pt>
                <c:pt idx="69587">
                  <c:v>1.3917400000016077E-3</c:v>
                </c:pt>
                <c:pt idx="69588">
                  <c:v>1.3917600000016078E-3</c:v>
                </c:pt>
                <c:pt idx="69589">
                  <c:v>1.3917800000016079E-3</c:v>
                </c:pt>
                <c:pt idx="69590">
                  <c:v>1.391800000001608E-3</c:v>
                </c:pt>
                <c:pt idx="69591">
                  <c:v>1.3918200000016081E-3</c:v>
                </c:pt>
                <c:pt idx="69592">
                  <c:v>1.3918400000016082E-3</c:v>
                </c:pt>
                <c:pt idx="69593">
                  <c:v>1.3918600000016083E-3</c:v>
                </c:pt>
                <c:pt idx="69594">
                  <c:v>1.3918800000016084E-3</c:v>
                </c:pt>
                <c:pt idx="69595">
                  <c:v>1.3919000000016085E-3</c:v>
                </c:pt>
                <c:pt idx="69596">
                  <c:v>1.3919200000016086E-3</c:v>
                </c:pt>
                <c:pt idx="69597">
                  <c:v>1.3919400000016087E-3</c:v>
                </c:pt>
                <c:pt idx="69598">
                  <c:v>1.3919600000016088E-3</c:v>
                </c:pt>
                <c:pt idx="69599">
                  <c:v>1.3919800000016089E-3</c:v>
                </c:pt>
                <c:pt idx="69600">
                  <c:v>1.392000000001609E-3</c:v>
                </c:pt>
                <c:pt idx="69601">
                  <c:v>1.3920200000016091E-3</c:v>
                </c:pt>
                <c:pt idx="69602">
                  <c:v>1.3920400000016092E-3</c:v>
                </c:pt>
                <c:pt idx="69603">
                  <c:v>1.3920600000016093E-3</c:v>
                </c:pt>
                <c:pt idx="69604">
                  <c:v>1.3920800000016094E-3</c:v>
                </c:pt>
                <c:pt idx="69605">
                  <c:v>1.3921000000016095E-3</c:v>
                </c:pt>
                <c:pt idx="69606">
                  <c:v>1.3921200000016096E-3</c:v>
                </c:pt>
                <c:pt idx="69607">
                  <c:v>1.3921400000016097E-3</c:v>
                </c:pt>
                <c:pt idx="69608">
                  <c:v>1.3921600000016097E-3</c:v>
                </c:pt>
                <c:pt idx="69609">
                  <c:v>1.3921800000016098E-3</c:v>
                </c:pt>
                <c:pt idx="69610">
                  <c:v>1.3922000000016099E-3</c:v>
                </c:pt>
                <c:pt idx="69611">
                  <c:v>1.39222000000161E-3</c:v>
                </c:pt>
                <c:pt idx="69612">
                  <c:v>1.3922400000016101E-3</c:v>
                </c:pt>
                <c:pt idx="69613">
                  <c:v>1.3922600000016102E-3</c:v>
                </c:pt>
                <c:pt idx="69614">
                  <c:v>1.3922800000016103E-3</c:v>
                </c:pt>
                <c:pt idx="69615">
                  <c:v>1.3923000000016104E-3</c:v>
                </c:pt>
                <c:pt idx="69616">
                  <c:v>1.3923200000016105E-3</c:v>
                </c:pt>
                <c:pt idx="69617">
                  <c:v>1.3923400000016106E-3</c:v>
                </c:pt>
                <c:pt idx="69618">
                  <c:v>1.3923600000016107E-3</c:v>
                </c:pt>
                <c:pt idx="69619">
                  <c:v>1.3923800000016108E-3</c:v>
                </c:pt>
                <c:pt idx="69620">
                  <c:v>1.3924000000016109E-3</c:v>
                </c:pt>
                <c:pt idx="69621">
                  <c:v>1.392420000001611E-3</c:v>
                </c:pt>
                <c:pt idx="69622">
                  <c:v>1.3924400000016111E-3</c:v>
                </c:pt>
                <c:pt idx="69623">
                  <c:v>1.3924600000016112E-3</c:v>
                </c:pt>
                <c:pt idx="69624">
                  <c:v>1.3924800000016113E-3</c:v>
                </c:pt>
                <c:pt idx="69625">
                  <c:v>1.3925000000016114E-3</c:v>
                </c:pt>
                <c:pt idx="69626">
                  <c:v>1.3925200000016115E-3</c:v>
                </c:pt>
                <c:pt idx="69627">
                  <c:v>1.3925400000016116E-3</c:v>
                </c:pt>
                <c:pt idx="69628">
                  <c:v>1.3925600000016117E-3</c:v>
                </c:pt>
                <c:pt idx="69629">
                  <c:v>1.3925800000016118E-3</c:v>
                </c:pt>
                <c:pt idx="69630">
                  <c:v>1.3926000000016119E-3</c:v>
                </c:pt>
                <c:pt idx="69631">
                  <c:v>1.392620000001612E-3</c:v>
                </c:pt>
                <c:pt idx="69632">
                  <c:v>1.3926400000016121E-3</c:v>
                </c:pt>
                <c:pt idx="69633">
                  <c:v>1.3926600000016122E-3</c:v>
                </c:pt>
                <c:pt idx="69634">
                  <c:v>1.3926800000016123E-3</c:v>
                </c:pt>
                <c:pt idx="69635">
                  <c:v>1.3927000000016124E-3</c:v>
                </c:pt>
                <c:pt idx="69636">
                  <c:v>1.3927200000016125E-3</c:v>
                </c:pt>
                <c:pt idx="69637">
                  <c:v>1.3927400000016126E-3</c:v>
                </c:pt>
                <c:pt idx="69638">
                  <c:v>1.3927600000016127E-3</c:v>
                </c:pt>
                <c:pt idx="69639">
                  <c:v>1.3927800000016128E-3</c:v>
                </c:pt>
                <c:pt idx="69640">
                  <c:v>1.3928000000016129E-3</c:v>
                </c:pt>
                <c:pt idx="69641">
                  <c:v>1.392820000001613E-3</c:v>
                </c:pt>
                <c:pt idx="69642">
                  <c:v>1.3928400000016131E-3</c:v>
                </c:pt>
                <c:pt idx="69643">
                  <c:v>1.3928600000016132E-3</c:v>
                </c:pt>
                <c:pt idx="69644">
                  <c:v>1.3928800000016133E-3</c:v>
                </c:pt>
                <c:pt idx="69645">
                  <c:v>1.3929000000016134E-3</c:v>
                </c:pt>
                <c:pt idx="69646">
                  <c:v>1.3929200000016135E-3</c:v>
                </c:pt>
                <c:pt idx="69647">
                  <c:v>1.3929400000016136E-3</c:v>
                </c:pt>
                <c:pt idx="69648">
                  <c:v>1.3929600000016137E-3</c:v>
                </c:pt>
                <c:pt idx="69649">
                  <c:v>1.3929800000016138E-3</c:v>
                </c:pt>
                <c:pt idx="69650">
                  <c:v>1.3930000000016139E-3</c:v>
                </c:pt>
                <c:pt idx="69651">
                  <c:v>1.393020000001614E-3</c:v>
                </c:pt>
                <c:pt idx="69652">
                  <c:v>1.3930400000016141E-3</c:v>
                </c:pt>
                <c:pt idx="69653">
                  <c:v>1.3930600000016142E-3</c:v>
                </c:pt>
                <c:pt idx="69654">
                  <c:v>1.3930800000016143E-3</c:v>
                </c:pt>
                <c:pt idx="69655">
                  <c:v>1.3931000000016144E-3</c:v>
                </c:pt>
                <c:pt idx="69656">
                  <c:v>1.3931200000016145E-3</c:v>
                </c:pt>
                <c:pt idx="69657">
                  <c:v>1.3931400000016146E-3</c:v>
                </c:pt>
                <c:pt idx="69658">
                  <c:v>1.3931600000016147E-3</c:v>
                </c:pt>
                <c:pt idx="69659">
                  <c:v>1.3931800000016147E-3</c:v>
                </c:pt>
                <c:pt idx="69660">
                  <c:v>1.3932000000016148E-3</c:v>
                </c:pt>
                <c:pt idx="69661">
                  <c:v>1.3932200000016149E-3</c:v>
                </c:pt>
                <c:pt idx="69662">
                  <c:v>1.393240000001615E-3</c:v>
                </c:pt>
                <c:pt idx="69663">
                  <c:v>1.3932600000016151E-3</c:v>
                </c:pt>
                <c:pt idx="69664">
                  <c:v>1.3932800000016152E-3</c:v>
                </c:pt>
                <c:pt idx="69665">
                  <c:v>1.3933000000016153E-3</c:v>
                </c:pt>
                <c:pt idx="69666">
                  <c:v>1.3933200000016154E-3</c:v>
                </c:pt>
                <c:pt idx="69667">
                  <c:v>1.3933400000016155E-3</c:v>
                </c:pt>
                <c:pt idx="69668">
                  <c:v>1.3933600000016156E-3</c:v>
                </c:pt>
                <c:pt idx="69669">
                  <c:v>1.3933800000016157E-3</c:v>
                </c:pt>
                <c:pt idx="69670">
                  <c:v>1.3934000000016158E-3</c:v>
                </c:pt>
                <c:pt idx="69671">
                  <c:v>1.3934200000016159E-3</c:v>
                </c:pt>
                <c:pt idx="69672">
                  <c:v>1.393440000001616E-3</c:v>
                </c:pt>
                <c:pt idx="69673">
                  <c:v>1.3934600000016161E-3</c:v>
                </c:pt>
                <c:pt idx="69674">
                  <c:v>1.3934800000016162E-3</c:v>
                </c:pt>
                <c:pt idx="69675">
                  <c:v>1.3935000000016163E-3</c:v>
                </c:pt>
                <c:pt idx="69676">
                  <c:v>1.3935200000016164E-3</c:v>
                </c:pt>
                <c:pt idx="69677">
                  <c:v>1.3935400000016165E-3</c:v>
                </c:pt>
                <c:pt idx="69678">
                  <c:v>1.3935600000016166E-3</c:v>
                </c:pt>
                <c:pt idx="69679">
                  <c:v>1.3935800000016167E-3</c:v>
                </c:pt>
                <c:pt idx="69680">
                  <c:v>1.3936000000016168E-3</c:v>
                </c:pt>
                <c:pt idx="69681">
                  <c:v>1.3936200000016169E-3</c:v>
                </c:pt>
                <c:pt idx="69682">
                  <c:v>1.393640000001617E-3</c:v>
                </c:pt>
                <c:pt idx="69683">
                  <c:v>1.3936600000016171E-3</c:v>
                </c:pt>
                <c:pt idx="69684">
                  <c:v>1.3936800000016172E-3</c:v>
                </c:pt>
                <c:pt idx="69685">
                  <c:v>1.3937000000016173E-3</c:v>
                </c:pt>
                <c:pt idx="69686">
                  <c:v>1.3937200000016174E-3</c:v>
                </c:pt>
                <c:pt idx="69687">
                  <c:v>1.3937400000016175E-3</c:v>
                </c:pt>
                <c:pt idx="69688">
                  <c:v>1.3937600000016176E-3</c:v>
                </c:pt>
                <c:pt idx="69689">
                  <c:v>1.3937800000016177E-3</c:v>
                </c:pt>
                <c:pt idx="69690">
                  <c:v>1.3938000000016178E-3</c:v>
                </c:pt>
                <c:pt idx="69691">
                  <c:v>1.3938200000016179E-3</c:v>
                </c:pt>
                <c:pt idx="69692">
                  <c:v>1.393840000001618E-3</c:v>
                </c:pt>
                <c:pt idx="69693">
                  <c:v>1.3938600000016181E-3</c:v>
                </c:pt>
                <c:pt idx="69694">
                  <c:v>1.3938800000016182E-3</c:v>
                </c:pt>
                <c:pt idx="69695">
                  <c:v>1.3939000000016183E-3</c:v>
                </c:pt>
                <c:pt idx="69696">
                  <c:v>1.3939200000016184E-3</c:v>
                </c:pt>
                <c:pt idx="69697">
                  <c:v>1.3939400000016185E-3</c:v>
                </c:pt>
                <c:pt idx="69698">
                  <c:v>1.3939600000016186E-3</c:v>
                </c:pt>
                <c:pt idx="69699">
                  <c:v>1.3939800000016187E-3</c:v>
                </c:pt>
                <c:pt idx="69700">
                  <c:v>1.3940000000016188E-3</c:v>
                </c:pt>
                <c:pt idx="69701">
                  <c:v>1.3940200000016189E-3</c:v>
                </c:pt>
                <c:pt idx="69702">
                  <c:v>1.394040000001619E-3</c:v>
                </c:pt>
                <c:pt idx="69703">
                  <c:v>1.3940600000016191E-3</c:v>
                </c:pt>
                <c:pt idx="69704">
                  <c:v>1.3940800000016192E-3</c:v>
                </c:pt>
                <c:pt idx="69705">
                  <c:v>1.3941000000016193E-3</c:v>
                </c:pt>
                <c:pt idx="69706">
                  <c:v>1.3941200000016194E-3</c:v>
                </c:pt>
                <c:pt idx="69707">
                  <c:v>1.3941400000016195E-3</c:v>
                </c:pt>
                <c:pt idx="69708">
                  <c:v>1.3941600000016196E-3</c:v>
                </c:pt>
                <c:pt idx="69709">
                  <c:v>1.3941800000016197E-3</c:v>
                </c:pt>
                <c:pt idx="69710">
                  <c:v>1.3942000000016198E-3</c:v>
                </c:pt>
                <c:pt idx="69711">
                  <c:v>1.3942200000016198E-3</c:v>
                </c:pt>
                <c:pt idx="69712">
                  <c:v>1.3942400000016199E-3</c:v>
                </c:pt>
                <c:pt idx="69713">
                  <c:v>1.39426000000162E-3</c:v>
                </c:pt>
                <c:pt idx="69714">
                  <c:v>1.3942800000016201E-3</c:v>
                </c:pt>
                <c:pt idx="69715">
                  <c:v>1.3943000000016202E-3</c:v>
                </c:pt>
                <c:pt idx="69716">
                  <c:v>1.3943200000016203E-3</c:v>
                </c:pt>
                <c:pt idx="69717">
                  <c:v>1.3943400000016204E-3</c:v>
                </c:pt>
                <c:pt idx="69718">
                  <c:v>1.3943600000016205E-3</c:v>
                </c:pt>
                <c:pt idx="69719">
                  <c:v>1.3943800000016206E-3</c:v>
                </c:pt>
                <c:pt idx="69720">
                  <c:v>1.3944000000016207E-3</c:v>
                </c:pt>
                <c:pt idx="69721">
                  <c:v>1.3944200000016208E-3</c:v>
                </c:pt>
                <c:pt idx="69722">
                  <c:v>1.3944400000016209E-3</c:v>
                </c:pt>
                <c:pt idx="69723">
                  <c:v>1.394460000001621E-3</c:v>
                </c:pt>
                <c:pt idx="69724">
                  <c:v>1.3944800000016211E-3</c:v>
                </c:pt>
                <c:pt idx="69725">
                  <c:v>1.3945000000016212E-3</c:v>
                </c:pt>
                <c:pt idx="69726">
                  <c:v>1.3945200000016213E-3</c:v>
                </c:pt>
                <c:pt idx="69727">
                  <c:v>1.3945400000016214E-3</c:v>
                </c:pt>
                <c:pt idx="69728">
                  <c:v>1.3945600000016215E-3</c:v>
                </c:pt>
                <c:pt idx="69729">
                  <c:v>1.3945800000016216E-3</c:v>
                </c:pt>
                <c:pt idx="69730">
                  <c:v>1.3946000000016217E-3</c:v>
                </c:pt>
                <c:pt idx="69731">
                  <c:v>1.3946200000016218E-3</c:v>
                </c:pt>
                <c:pt idx="69732">
                  <c:v>1.3946400000016219E-3</c:v>
                </c:pt>
                <c:pt idx="69733">
                  <c:v>1.394660000001622E-3</c:v>
                </c:pt>
                <c:pt idx="69734">
                  <c:v>1.3946800000016221E-3</c:v>
                </c:pt>
                <c:pt idx="69735">
                  <c:v>1.3947000000016222E-3</c:v>
                </c:pt>
                <c:pt idx="69736">
                  <c:v>1.3947200000016223E-3</c:v>
                </c:pt>
                <c:pt idx="69737">
                  <c:v>1.3947400000016224E-3</c:v>
                </c:pt>
                <c:pt idx="69738">
                  <c:v>1.3947600000016225E-3</c:v>
                </c:pt>
                <c:pt idx="69739">
                  <c:v>1.3947800000016226E-3</c:v>
                </c:pt>
                <c:pt idx="69740">
                  <c:v>1.3948000000016227E-3</c:v>
                </c:pt>
                <c:pt idx="69741">
                  <c:v>1.3948200000016228E-3</c:v>
                </c:pt>
                <c:pt idx="69742">
                  <c:v>1.3948400000016229E-3</c:v>
                </c:pt>
                <c:pt idx="69743">
                  <c:v>1.394860000001623E-3</c:v>
                </c:pt>
                <c:pt idx="69744">
                  <c:v>1.3948800000016231E-3</c:v>
                </c:pt>
                <c:pt idx="69745">
                  <c:v>1.3949000000016232E-3</c:v>
                </c:pt>
                <c:pt idx="69746">
                  <c:v>1.3949200000016233E-3</c:v>
                </c:pt>
                <c:pt idx="69747">
                  <c:v>1.3949400000016234E-3</c:v>
                </c:pt>
                <c:pt idx="69748">
                  <c:v>1.3949600000016235E-3</c:v>
                </c:pt>
                <c:pt idx="69749">
                  <c:v>1.3949800000016236E-3</c:v>
                </c:pt>
                <c:pt idx="69750">
                  <c:v>1.3950000000016237E-3</c:v>
                </c:pt>
                <c:pt idx="69751">
                  <c:v>1.3950200000016238E-3</c:v>
                </c:pt>
                <c:pt idx="69752">
                  <c:v>1.3950400000016239E-3</c:v>
                </c:pt>
                <c:pt idx="69753">
                  <c:v>1.395060000001624E-3</c:v>
                </c:pt>
                <c:pt idx="69754">
                  <c:v>1.3950800000016241E-3</c:v>
                </c:pt>
                <c:pt idx="69755">
                  <c:v>1.3951000000016242E-3</c:v>
                </c:pt>
                <c:pt idx="69756">
                  <c:v>1.3951200000016243E-3</c:v>
                </c:pt>
                <c:pt idx="69757">
                  <c:v>1.3951400000016244E-3</c:v>
                </c:pt>
                <c:pt idx="69758">
                  <c:v>1.3951600000016245E-3</c:v>
                </c:pt>
                <c:pt idx="69759">
                  <c:v>1.3951800000016246E-3</c:v>
                </c:pt>
                <c:pt idx="69760">
                  <c:v>1.3952000000016247E-3</c:v>
                </c:pt>
                <c:pt idx="69761">
                  <c:v>1.3952200000016248E-3</c:v>
                </c:pt>
                <c:pt idx="69762">
                  <c:v>1.3952400000016249E-3</c:v>
                </c:pt>
                <c:pt idx="69763">
                  <c:v>1.3952600000016249E-3</c:v>
                </c:pt>
                <c:pt idx="69764">
                  <c:v>1.395280000001625E-3</c:v>
                </c:pt>
                <c:pt idx="69765">
                  <c:v>1.3953000000016251E-3</c:v>
                </c:pt>
                <c:pt idx="69766">
                  <c:v>1.3953200000016252E-3</c:v>
                </c:pt>
                <c:pt idx="69767">
                  <c:v>1.3953400000016253E-3</c:v>
                </c:pt>
                <c:pt idx="69768">
                  <c:v>1.3953600000016254E-3</c:v>
                </c:pt>
                <c:pt idx="69769">
                  <c:v>1.3953800000016255E-3</c:v>
                </c:pt>
                <c:pt idx="69770">
                  <c:v>1.3954000000016256E-3</c:v>
                </c:pt>
                <c:pt idx="69771">
                  <c:v>1.3954200000016257E-3</c:v>
                </c:pt>
                <c:pt idx="69772">
                  <c:v>1.3954400000016258E-3</c:v>
                </c:pt>
                <c:pt idx="69773">
                  <c:v>1.3954600000016259E-3</c:v>
                </c:pt>
                <c:pt idx="69774">
                  <c:v>1.395480000001626E-3</c:v>
                </c:pt>
                <c:pt idx="69775">
                  <c:v>1.3955000000016261E-3</c:v>
                </c:pt>
                <c:pt idx="69776">
                  <c:v>1.3955200000016262E-3</c:v>
                </c:pt>
                <c:pt idx="69777">
                  <c:v>1.3955400000016263E-3</c:v>
                </c:pt>
                <c:pt idx="69778">
                  <c:v>1.3955600000016264E-3</c:v>
                </c:pt>
                <c:pt idx="69779">
                  <c:v>1.3955800000016265E-3</c:v>
                </c:pt>
                <c:pt idx="69780">
                  <c:v>1.3956000000016266E-3</c:v>
                </c:pt>
                <c:pt idx="69781">
                  <c:v>1.3956200000016267E-3</c:v>
                </c:pt>
                <c:pt idx="69782">
                  <c:v>1.3956400000016268E-3</c:v>
                </c:pt>
                <c:pt idx="69783">
                  <c:v>1.3956600000016269E-3</c:v>
                </c:pt>
                <c:pt idx="69784">
                  <c:v>1.395680000001627E-3</c:v>
                </c:pt>
                <c:pt idx="69785">
                  <c:v>1.3957000000016271E-3</c:v>
                </c:pt>
                <c:pt idx="69786">
                  <c:v>1.3957200000016272E-3</c:v>
                </c:pt>
                <c:pt idx="69787">
                  <c:v>1.3957400000016273E-3</c:v>
                </c:pt>
                <c:pt idx="69788">
                  <c:v>1.3957600000016274E-3</c:v>
                </c:pt>
                <c:pt idx="69789">
                  <c:v>1.3957800000016275E-3</c:v>
                </c:pt>
                <c:pt idx="69790">
                  <c:v>1.3958000000016276E-3</c:v>
                </c:pt>
                <c:pt idx="69791">
                  <c:v>1.3958200000016277E-3</c:v>
                </c:pt>
                <c:pt idx="69792">
                  <c:v>1.3958400000016278E-3</c:v>
                </c:pt>
                <c:pt idx="69793">
                  <c:v>1.3958600000016279E-3</c:v>
                </c:pt>
                <c:pt idx="69794">
                  <c:v>1.395880000001628E-3</c:v>
                </c:pt>
                <c:pt idx="69795">
                  <c:v>1.3959000000016281E-3</c:v>
                </c:pt>
                <c:pt idx="69796">
                  <c:v>1.3959200000016282E-3</c:v>
                </c:pt>
                <c:pt idx="69797">
                  <c:v>1.3959400000016283E-3</c:v>
                </c:pt>
                <c:pt idx="69798">
                  <c:v>1.3959600000016284E-3</c:v>
                </c:pt>
                <c:pt idx="69799">
                  <c:v>1.3959800000016285E-3</c:v>
                </c:pt>
                <c:pt idx="69800">
                  <c:v>1.3960000000016286E-3</c:v>
                </c:pt>
                <c:pt idx="69801">
                  <c:v>1.3960200000016287E-3</c:v>
                </c:pt>
                <c:pt idx="69802">
                  <c:v>1.3960400000016288E-3</c:v>
                </c:pt>
                <c:pt idx="69803">
                  <c:v>1.3960600000016289E-3</c:v>
                </c:pt>
                <c:pt idx="69804">
                  <c:v>1.396080000001629E-3</c:v>
                </c:pt>
                <c:pt idx="69805">
                  <c:v>1.3961000000016291E-3</c:v>
                </c:pt>
                <c:pt idx="69806">
                  <c:v>1.3961200000016292E-3</c:v>
                </c:pt>
                <c:pt idx="69807">
                  <c:v>1.3961400000016293E-3</c:v>
                </c:pt>
                <c:pt idx="69808">
                  <c:v>1.3961600000016294E-3</c:v>
                </c:pt>
                <c:pt idx="69809">
                  <c:v>1.3961800000016295E-3</c:v>
                </c:pt>
                <c:pt idx="69810">
                  <c:v>1.3962000000016296E-3</c:v>
                </c:pt>
                <c:pt idx="69811">
                  <c:v>1.3962200000016297E-3</c:v>
                </c:pt>
                <c:pt idx="69812">
                  <c:v>1.3962400000016298E-3</c:v>
                </c:pt>
                <c:pt idx="69813">
                  <c:v>1.3962600000016299E-3</c:v>
                </c:pt>
                <c:pt idx="69814">
                  <c:v>1.3962800000016299E-3</c:v>
                </c:pt>
                <c:pt idx="69815">
                  <c:v>1.39630000000163E-3</c:v>
                </c:pt>
                <c:pt idx="69816">
                  <c:v>1.3963200000016301E-3</c:v>
                </c:pt>
                <c:pt idx="69817">
                  <c:v>1.3963400000016302E-3</c:v>
                </c:pt>
                <c:pt idx="69818">
                  <c:v>1.3963600000016303E-3</c:v>
                </c:pt>
                <c:pt idx="69819">
                  <c:v>1.3963800000016304E-3</c:v>
                </c:pt>
                <c:pt idx="69820">
                  <c:v>1.3964000000016305E-3</c:v>
                </c:pt>
                <c:pt idx="69821">
                  <c:v>1.3964200000016306E-3</c:v>
                </c:pt>
                <c:pt idx="69822">
                  <c:v>1.3964400000016307E-3</c:v>
                </c:pt>
                <c:pt idx="69823">
                  <c:v>1.3964600000016308E-3</c:v>
                </c:pt>
                <c:pt idx="69824">
                  <c:v>1.3964800000016309E-3</c:v>
                </c:pt>
                <c:pt idx="69825">
                  <c:v>1.396500000001631E-3</c:v>
                </c:pt>
                <c:pt idx="69826">
                  <c:v>1.3965200000016311E-3</c:v>
                </c:pt>
                <c:pt idx="69827">
                  <c:v>1.3965400000016312E-3</c:v>
                </c:pt>
                <c:pt idx="69828">
                  <c:v>1.3965600000016313E-3</c:v>
                </c:pt>
                <c:pt idx="69829">
                  <c:v>1.3965800000016314E-3</c:v>
                </c:pt>
                <c:pt idx="69830">
                  <c:v>1.3966000000016315E-3</c:v>
                </c:pt>
                <c:pt idx="69831">
                  <c:v>1.3966200000016316E-3</c:v>
                </c:pt>
                <c:pt idx="69832">
                  <c:v>1.3966400000016317E-3</c:v>
                </c:pt>
                <c:pt idx="69833">
                  <c:v>1.3966600000016318E-3</c:v>
                </c:pt>
                <c:pt idx="69834">
                  <c:v>1.3966800000016319E-3</c:v>
                </c:pt>
                <c:pt idx="69835">
                  <c:v>1.396700000001632E-3</c:v>
                </c:pt>
                <c:pt idx="69836">
                  <c:v>1.3967200000016321E-3</c:v>
                </c:pt>
                <c:pt idx="69837">
                  <c:v>1.3967400000016322E-3</c:v>
                </c:pt>
                <c:pt idx="69838">
                  <c:v>1.3967600000016323E-3</c:v>
                </c:pt>
                <c:pt idx="69839">
                  <c:v>1.3967800000016324E-3</c:v>
                </c:pt>
                <c:pt idx="69840">
                  <c:v>1.3968000000016325E-3</c:v>
                </c:pt>
                <c:pt idx="69841">
                  <c:v>1.3968200000016326E-3</c:v>
                </c:pt>
                <c:pt idx="69842">
                  <c:v>1.3968400000016327E-3</c:v>
                </c:pt>
                <c:pt idx="69843">
                  <c:v>1.3968600000016328E-3</c:v>
                </c:pt>
                <c:pt idx="69844">
                  <c:v>1.3968800000016329E-3</c:v>
                </c:pt>
                <c:pt idx="69845">
                  <c:v>1.396900000001633E-3</c:v>
                </c:pt>
                <c:pt idx="69846">
                  <c:v>1.3969200000016331E-3</c:v>
                </c:pt>
                <c:pt idx="69847">
                  <c:v>1.3969400000016332E-3</c:v>
                </c:pt>
                <c:pt idx="69848">
                  <c:v>1.3969600000016333E-3</c:v>
                </c:pt>
                <c:pt idx="69849">
                  <c:v>1.3969800000016334E-3</c:v>
                </c:pt>
                <c:pt idx="69850">
                  <c:v>1.3970000000016335E-3</c:v>
                </c:pt>
                <c:pt idx="69851">
                  <c:v>1.3970200000016336E-3</c:v>
                </c:pt>
                <c:pt idx="69852">
                  <c:v>1.3970400000016337E-3</c:v>
                </c:pt>
                <c:pt idx="69853">
                  <c:v>1.3970600000016338E-3</c:v>
                </c:pt>
                <c:pt idx="69854">
                  <c:v>1.3970800000016339E-3</c:v>
                </c:pt>
                <c:pt idx="69855">
                  <c:v>1.397100000001634E-3</c:v>
                </c:pt>
                <c:pt idx="69856">
                  <c:v>1.3971200000016341E-3</c:v>
                </c:pt>
                <c:pt idx="69857">
                  <c:v>1.3971400000016342E-3</c:v>
                </c:pt>
                <c:pt idx="69858">
                  <c:v>1.3971600000016343E-3</c:v>
                </c:pt>
                <c:pt idx="69859">
                  <c:v>1.3971800000016344E-3</c:v>
                </c:pt>
                <c:pt idx="69860">
                  <c:v>1.3972000000016345E-3</c:v>
                </c:pt>
                <c:pt idx="69861">
                  <c:v>1.3972200000016346E-3</c:v>
                </c:pt>
                <c:pt idx="69862">
                  <c:v>1.3972400000016347E-3</c:v>
                </c:pt>
                <c:pt idx="69863">
                  <c:v>1.3972600000016348E-3</c:v>
                </c:pt>
                <c:pt idx="69864">
                  <c:v>1.3972800000016349E-3</c:v>
                </c:pt>
                <c:pt idx="69865">
                  <c:v>1.397300000001635E-3</c:v>
                </c:pt>
                <c:pt idx="69866">
                  <c:v>1.397320000001635E-3</c:v>
                </c:pt>
                <c:pt idx="69867">
                  <c:v>1.3973400000016351E-3</c:v>
                </c:pt>
                <c:pt idx="69868">
                  <c:v>1.3973600000016352E-3</c:v>
                </c:pt>
                <c:pt idx="69869">
                  <c:v>1.3973800000016353E-3</c:v>
                </c:pt>
                <c:pt idx="69870">
                  <c:v>1.3974000000016354E-3</c:v>
                </c:pt>
                <c:pt idx="69871">
                  <c:v>1.3974200000016355E-3</c:v>
                </c:pt>
                <c:pt idx="69872">
                  <c:v>1.3974400000016356E-3</c:v>
                </c:pt>
                <c:pt idx="69873">
                  <c:v>1.3974600000016357E-3</c:v>
                </c:pt>
                <c:pt idx="69874">
                  <c:v>1.3974800000016358E-3</c:v>
                </c:pt>
                <c:pt idx="69875">
                  <c:v>1.3975000000016359E-3</c:v>
                </c:pt>
                <c:pt idx="69876">
                  <c:v>1.397520000001636E-3</c:v>
                </c:pt>
                <c:pt idx="69877">
                  <c:v>1.3975400000016361E-3</c:v>
                </c:pt>
                <c:pt idx="69878">
                  <c:v>1.3975600000016362E-3</c:v>
                </c:pt>
                <c:pt idx="69879">
                  <c:v>1.3975800000016363E-3</c:v>
                </c:pt>
                <c:pt idx="69880">
                  <c:v>1.3976000000016364E-3</c:v>
                </c:pt>
                <c:pt idx="69881">
                  <c:v>1.3976200000016365E-3</c:v>
                </c:pt>
                <c:pt idx="69882">
                  <c:v>1.3976400000016366E-3</c:v>
                </c:pt>
                <c:pt idx="69883">
                  <c:v>1.3976600000016367E-3</c:v>
                </c:pt>
                <c:pt idx="69884">
                  <c:v>1.3976800000016368E-3</c:v>
                </c:pt>
                <c:pt idx="69885">
                  <c:v>1.3977000000016369E-3</c:v>
                </c:pt>
                <c:pt idx="69886">
                  <c:v>1.397720000001637E-3</c:v>
                </c:pt>
                <c:pt idx="69887">
                  <c:v>1.3977400000016371E-3</c:v>
                </c:pt>
                <c:pt idx="69888">
                  <c:v>1.3977600000016372E-3</c:v>
                </c:pt>
                <c:pt idx="69889">
                  <c:v>1.3977800000016373E-3</c:v>
                </c:pt>
                <c:pt idx="69890">
                  <c:v>1.3978000000016374E-3</c:v>
                </c:pt>
                <c:pt idx="69891">
                  <c:v>1.3978200000016375E-3</c:v>
                </c:pt>
                <c:pt idx="69892">
                  <c:v>1.3978400000016376E-3</c:v>
                </c:pt>
                <c:pt idx="69893">
                  <c:v>1.3978600000016377E-3</c:v>
                </c:pt>
                <c:pt idx="69894">
                  <c:v>1.3978800000016378E-3</c:v>
                </c:pt>
                <c:pt idx="69895">
                  <c:v>1.3979000000016379E-3</c:v>
                </c:pt>
                <c:pt idx="69896">
                  <c:v>1.397920000001638E-3</c:v>
                </c:pt>
                <c:pt idx="69897">
                  <c:v>1.3979400000016381E-3</c:v>
                </c:pt>
                <c:pt idx="69898">
                  <c:v>1.3979600000016382E-3</c:v>
                </c:pt>
                <c:pt idx="69899">
                  <c:v>1.3979800000016383E-3</c:v>
                </c:pt>
                <c:pt idx="69900">
                  <c:v>1.3980000000016384E-3</c:v>
                </c:pt>
                <c:pt idx="69901">
                  <c:v>1.3980200000016385E-3</c:v>
                </c:pt>
                <c:pt idx="69902">
                  <c:v>1.3980400000016386E-3</c:v>
                </c:pt>
                <c:pt idx="69903">
                  <c:v>1.3980600000016387E-3</c:v>
                </c:pt>
                <c:pt idx="69904">
                  <c:v>1.3980800000016388E-3</c:v>
                </c:pt>
                <c:pt idx="69905">
                  <c:v>1.3981000000016389E-3</c:v>
                </c:pt>
                <c:pt idx="69906">
                  <c:v>1.398120000001639E-3</c:v>
                </c:pt>
                <c:pt idx="69907">
                  <c:v>1.3981400000016391E-3</c:v>
                </c:pt>
                <c:pt idx="69908">
                  <c:v>1.3981600000016392E-3</c:v>
                </c:pt>
                <c:pt idx="69909">
                  <c:v>1.3981800000016393E-3</c:v>
                </c:pt>
                <c:pt idx="69910">
                  <c:v>1.3982000000016394E-3</c:v>
                </c:pt>
                <c:pt idx="69911">
                  <c:v>1.3982200000016395E-3</c:v>
                </c:pt>
                <c:pt idx="69912">
                  <c:v>1.3982400000016396E-3</c:v>
                </c:pt>
                <c:pt idx="69913">
                  <c:v>1.3982600000016397E-3</c:v>
                </c:pt>
                <c:pt idx="69914">
                  <c:v>1.3982800000016398E-3</c:v>
                </c:pt>
                <c:pt idx="69915">
                  <c:v>1.3983000000016399E-3</c:v>
                </c:pt>
                <c:pt idx="69916">
                  <c:v>1.39832000000164E-3</c:v>
                </c:pt>
                <c:pt idx="69917">
                  <c:v>1.3983400000016401E-3</c:v>
                </c:pt>
                <c:pt idx="69918">
                  <c:v>1.3983600000016401E-3</c:v>
                </c:pt>
                <c:pt idx="69919">
                  <c:v>1.3983800000016402E-3</c:v>
                </c:pt>
                <c:pt idx="69920">
                  <c:v>1.3984000000016403E-3</c:v>
                </c:pt>
                <c:pt idx="69921">
                  <c:v>1.3984200000016404E-3</c:v>
                </c:pt>
                <c:pt idx="69922">
                  <c:v>1.3984400000016405E-3</c:v>
                </c:pt>
                <c:pt idx="69923">
                  <c:v>1.3984600000016406E-3</c:v>
                </c:pt>
                <c:pt idx="69924">
                  <c:v>1.3984800000016407E-3</c:v>
                </c:pt>
                <c:pt idx="69925">
                  <c:v>1.3985000000016408E-3</c:v>
                </c:pt>
                <c:pt idx="69926">
                  <c:v>1.3985200000016409E-3</c:v>
                </c:pt>
                <c:pt idx="69927">
                  <c:v>1.398540000001641E-3</c:v>
                </c:pt>
                <c:pt idx="69928">
                  <c:v>1.3985600000016411E-3</c:v>
                </c:pt>
                <c:pt idx="69929">
                  <c:v>1.3985800000016412E-3</c:v>
                </c:pt>
                <c:pt idx="69930">
                  <c:v>1.3986000000016413E-3</c:v>
                </c:pt>
                <c:pt idx="69931">
                  <c:v>1.3986200000016414E-3</c:v>
                </c:pt>
                <c:pt idx="69932">
                  <c:v>1.3986400000016415E-3</c:v>
                </c:pt>
                <c:pt idx="69933">
                  <c:v>1.3986600000016416E-3</c:v>
                </c:pt>
                <c:pt idx="69934">
                  <c:v>1.3986800000016417E-3</c:v>
                </c:pt>
                <c:pt idx="69935">
                  <c:v>1.3987000000016418E-3</c:v>
                </c:pt>
                <c:pt idx="69936">
                  <c:v>1.3987200000016419E-3</c:v>
                </c:pt>
                <c:pt idx="69937">
                  <c:v>1.398740000001642E-3</c:v>
                </c:pt>
                <c:pt idx="69938">
                  <c:v>1.3987600000016421E-3</c:v>
                </c:pt>
                <c:pt idx="69939">
                  <c:v>1.3987800000016422E-3</c:v>
                </c:pt>
                <c:pt idx="69940">
                  <c:v>1.3988000000016423E-3</c:v>
                </c:pt>
                <c:pt idx="69941">
                  <c:v>1.3988200000016424E-3</c:v>
                </c:pt>
                <c:pt idx="69942">
                  <c:v>1.3988400000016425E-3</c:v>
                </c:pt>
                <c:pt idx="69943">
                  <c:v>1.3988600000016426E-3</c:v>
                </c:pt>
                <c:pt idx="69944">
                  <c:v>1.3988800000016427E-3</c:v>
                </c:pt>
                <c:pt idx="69945">
                  <c:v>1.3989000000016428E-3</c:v>
                </c:pt>
                <c:pt idx="69946">
                  <c:v>1.3989200000016429E-3</c:v>
                </c:pt>
                <c:pt idx="69947">
                  <c:v>1.398940000001643E-3</c:v>
                </c:pt>
                <c:pt idx="69948">
                  <c:v>1.3989600000016431E-3</c:v>
                </c:pt>
                <c:pt idx="69949">
                  <c:v>1.3989800000016432E-3</c:v>
                </c:pt>
                <c:pt idx="69950">
                  <c:v>1.3990000000016433E-3</c:v>
                </c:pt>
                <c:pt idx="69951">
                  <c:v>1.3990200000016434E-3</c:v>
                </c:pt>
                <c:pt idx="69952">
                  <c:v>1.3990400000016435E-3</c:v>
                </c:pt>
                <c:pt idx="69953">
                  <c:v>1.3990600000016436E-3</c:v>
                </c:pt>
                <c:pt idx="69954">
                  <c:v>1.3990800000016437E-3</c:v>
                </c:pt>
                <c:pt idx="69955">
                  <c:v>1.3991000000016438E-3</c:v>
                </c:pt>
                <c:pt idx="69956">
                  <c:v>1.3991200000016439E-3</c:v>
                </c:pt>
                <c:pt idx="69957">
                  <c:v>1.399140000001644E-3</c:v>
                </c:pt>
                <c:pt idx="69958">
                  <c:v>1.3991600000016441E-3</c:v>
                </c:pt>
                <c:pt idx="69959">
                  <c:v>1.3991800000016442E-3</c:v>
                </c:pt>
                <c:pt idx="69960">
                  <c:v>1.3992000000016443E-3</c:v>
                </c:pt>
                <c:pt idx="69961">
                  <c:v>1.3992200000016444E-3</c:v>
                </c:pt>
                <c:pt idx="69962">
                  <c:v>1.3992400000016445E-3</c:v>
                </c:pt>
                <c:pt idx="69963">
                  <c:v>1.3992600000016446E-3</c:v>
                </c:pt>
                <c:pt idx="69964">
                  <c:v>1.3992800000016447E-3</c:v>
                </c:pt>
                <c:pt idx="69965">
                  <c:v>1.3993000000016448E-3</c:v>
                </c:pt>
                <c:pt idx="69966">
                  <c:v>1.3993200000016449E-3</c:v>
                </c:pt>
                <c:pt idx="69967">
                  <c:v>1.399340000001645E-3</c:v>
                </c:pt>
                <c:pt idx="69968">
                  <c:v>1.3993600000016451E-3</c:v>
                </c:pt>
                <c:pt idx="69969">
                  <c:v>1.3993800000016451E-3</c:v>
                </c:pt>
                <c:pt idx="69970">
                  <c:v>1.3994000000016452E-3</c:v>
                </c:pt>
                <c:pt idx="69971">
                  <c:v>1.3994200000016453E-3</c:v>
                </c:pt>
                <c:pt idx="69972">
                  <c:v>1.3994400000016454E-3</c:v>
                </c:pt>
                <c:pt idx="69973">
                  <c:v>1.3994600000016455E-3</c:v>
                </c:pt>
                <c:pt idx="69974">
                  <c:v>1.3994800000016456E-3</c:v>
                </c:pt>
                <c:pt idx="69975">
                  <c:v>1.3995000000016457E-3</c:v>
                </c:pt>
                <c:pt idx="69976">
                  <c:v>1.3995200000016458E-3</c:v>
                </c:pt>
                <c:pt idx="69977">
                  <c:v>1.3995400000016459E-3</c:v>
                </c:pt>
                <c:pt idx="69978">
                  <c:v>1.399560000001646E-3</c:v>
                </c:pt>
                <c:pt idx="69979">
                  <c:v>1.3995800000016461E-3</c:v>
                </c:pt>
                <c:pt idx="69980">
                  <c:v>1.3996000000016462E-3</c:v>
                </c:pt>
                <c:pt idx="69981">
                  <c:v>1.3996200000016463E-3</c:v>
                </c:pt>
                <c:pt idx="69982">
                  <c:v>1.3996400000016464E-3</c:v>
                </c:pt>
                <c:pt idx="69983">
                  <c:v>1.3996600000016465E-3</c:v>
                </c:pt>
                <c:pt idx="69984">
                  <c:v>1.3996800000016466E-3</c:v>
                </c:pt>
                <c:pt idx="69985">
                  <c:v>1.3997000000016467E-3</c:v>
                </c:pt>
                <c:pt idx="69986">
                  <c:v>1.3997200000016468E-3</c:v>
                </c:pt>
                <c:pt idx="69987">
                  <c:v>1.3997400000016469E-3</c:v>
                </c:pt>
                <c:pt idx="69988">
                  <c:v>1.399760000001647E-3</c:v>
                </c:pt>
                <c:pt idx="69989">
                  <c:v>1.3997800000016471E-3</c:v>
                </c:pt>
                <c:pt idx="69990">
                  <c:v>1.3998000000016472E-3</c:v>
                </c:pt>
                <c:pt idx="69991">
                  <c:v>1.3998200000016473E-3</c:v>
                </c:pt>
                <c:pt idx="69992">
                  <c:v>1.3998400000016474E-3</c:v>
                </c:pt>
                <c:pt idx="69993">
                  <c:v>1.3998600000016475E-3</c:v>
                </c:pt>
                <c:pt idx="69994">
                  <c:v>1.3998800000016476E-3</c:v>
                </c:pt>
                <c:pt idx="69995">
                  <c:v>1.3999000000016477E-3</c:v>
                </c:pt>
                <c:pt idx="69996">
                  <c:v>1.3999200000016478E-3</c:v>
                </c:pt>
                <c:pt idx="69997">
                  <c:v>1.3999400000016479E-3</c:v>
                </c:pt>
                <c:pt idx="69998">
                  <c:v>1.399960000001648E-3</c:v>
                </c:pt>
                <c:pt idx="69999">
                  <c:v>1.3999800000016481E-3</c:v>
                </c:pt>
                <c:pt idx="70000">
                  <c:v>1.4000000000016482E-3</c:v>
                </c:pt>
                <c:pt idx="70001">
                  <c:v>1.4000200000016483E-3</c:v>
                </c:pt>
                <c:pt idx="70002">
                  <c:v>1.4000400000016484E-3</c:v>
                </c:pt>
                <c:pt idx="70003">
                  <c:v>1.4000600000016485E-3</c:v>
                </c:pt>
                <c:pt idx="70004">
                  <c:v>1.4000800000016486E-3</c:v>
                </c:pt>
                <c:pt idx="70005">
                  <c:v>1.4001000000016487E-3</c:v>
                </c:pt>
                <c:pt idx="70006">
                  <c:v>1.4001200000016488E-3</c:v>
                </c:pt>
                <c:pt idx="70007">
                  <c:v>1.4001400000016489E-3</c:v>
                </c:pt>
                <c:pt idx="70008">
                  <c:v>1.400160000001649E-3</c:v>
                </c:pt>
                <c:pt idx="70009">
                  <c:v>1.4001800000016491E-3</c:v>
                </c:pt>
                <c:pt idx="70010">
                  <c:v>1.4002000000016492E-3</c:v>
                </c:pt>
                <c:pt idx="70011">
                  <c:v>1.4002200000016493E-3</c:v>
                </c:pt>
                <c:pt idx="70012">
                  <c:v>1.4002400000016494E-3</c:v>
                </c:pt>
                <c:pt idx="70013">
                  <c:v>1.4002600000016495E-3</c:v>
                </c:pt>
                <c:pt idx="70014">
                  <c:v>1.4002800000016496E-3</c:v>
                </c:pt>
                <c:pt idx="70015">
                  <c:v>1.4003000000016497E-3</c:v>
                </c:pt>
                <c:pt idx="70016">
                  <c:v>1.4003200000016498E-3</c:v>
                </c:pt>
                <c:pt idx="70017">
                  <c:v>1.4003400000016499E-3</c:v>
                </c:pt>
                <c:pt idx="70018">
                  <c:v>1.40036000000165E-3</c:v>
                </c:pt>
                <c:pt idx="70019">
                  <c:v>1.4003800000016501E-3</c:v>
                </c:pt>
                <c:pt idx="70020">
                  <c:v>1.4004000000016502E-3</c:v>
                </c:pt>
                <c:pt idx="70021">
                  <c:v>1.4004200000016502E-3</c:v>
                </c:pt>
                <c:pt idx="70022">
                  <c:v>1.4004400000016503E-3</c:v>
                </c:pt>
                <c:pt idx="70023">
                  <c:v>1.4004600000016504E-3</c:v>
                </c:pt>
                <c:pt idx="70024">
                  <c:v>1.4004800000016505E-3</c:v>
                </c:pt>
                <c:pt idx="70025">
                  <c:v>1.4005000000016506E-3</c:v>
                </c:pt>
                <c:pt idx="70026">
                  <c:v>1.4005200000016507E-3</c:v>
                </c:pt>
                <c:pt idx="70027">
                  <c:v>1.4005400000016508E-3</c:v>
                </c:pt>
                <c:pt idx="70028">
                  <c:v>1.4005600000016509E-3</c:v>
                </c:pt>
                <c:pt idx="70029">
                  <c:v>1.400580000001651E-3</c:v>
                </c:pt>
                <c:pt idx="70030">
                  <c:v>1.4006000000016511E-3</c:v>
                </c:pt>
                <c:pt idx="70031">
                  <c:v>1.4006200000016512E-3</c:v>
                </c:pt>
                <c:pt idx="70032">
                  <c:v>1.4006400000016513E-3</c:v>
                </c:pt>
                <c:pt idx="70033">
                  <c:v>1.4006600000016514E-3</c:v>
                </c:pt>
                <c:pt idx="70034">
                  <c:v>1.4006800000016515E-3</c:v>
                </c:pt>
                <c:pt idx="70035">
                  <c:v>1.4007000000016516E-3</c:v>
                </c:pt>
                <c:pt idx="70036">
                  <c:v>1.4007200000016517E-3</c:v>
                </c:pt>
                <c:pt idx="70037">
                  <c:v>1.4007400000016518E-3</c:v>
                </c:pt>
                <c:pt idx="70038">
                  <c:v>1.4007600000016519E-3</c:v>
                </c:pt>
                <c:pt idx="70039">
                  <c:v>1.400780000001652E-3</c:v>
                </c:pt>
                <c:pt idx="70040">
                  <c:v>1.4008000000016521E-3</c:v>
                </c:pt>
                <c:pt idx="70041">
                  <c:v>1.4008200000016522E-3</c:v>
                </c:pt>
                <c:pt idx="70042">
                  <c:v>1.4008400000016523E-3</c:v>
                </c:pt>
                <c:pt idx="70043">
                  <c:v>1.4008600000016524E-3</c:v>
                </c:pt>
                <c:pt idx="70044">
                  <c:v>1.4008800000016525E-3</c:v>
                </c:pt>
                <c:pt idx="70045">
                  <c:v>1.4009000000016526E-3</c:v>
                </c:pt>
                <c:pt idx="70046">
                  <c:v>1.4009200000016527E-3</c:v>
                </c:pt>
                <c:pt idx="70047">
                  <c:v>1.4009400000016528E-3</c:v>
                </c:pt>
                <c:pt idx="70048">
                  <c:v>1.4009600000016529E-3</c:v>
                </c:pt>
                <c:pt idx="70049">
                  <c:v>1.400980000001653E-3</c:v>
                </c:pt>
                <c:pt idx="70050">
                  <c:v>1.4010000000016531E-3</c:v>
                </c:pt>
                <c:pt idx="70051">
                  <c:v>1.4010200000016532E-3</c:v>
                </c:pt>
                <c:pt idx="70052">
                  <c:v>1.4010400000016533E-3</c:v>
                </c:pt>
                <c:pt idx="70053">
                  <c:v>1.4010600000016534E-3</c:v>
                </c:pt>
                <c:pt idx="70054">
                  <c:v>1.4010800000016535E-3</c:v>
                </c:pt>
                <c:pt idx="70055">
                  <c:v>1.4011000000016536E-3</c:v>
                </c:pt>
                <c:pt idx="70056">
                  <c:v>1.4011200000016537E-3</c:v>
                </c:pt>
                <c:pt idx="70057">
                  <c:v>1.4011400000016538E-3</c:v>
                </c:pt>
                <c:pt idx="70058">
                  <c:v>1.4011600000016539E-3</c:v>
                </c:pt>
                <c:pt idx="70059">
                  <c:v>1.401180000001654E-3</c:v>
                </c:pt>
                <c:pt idx="70060">
                  <c:v>1.4012000000016541E-3</c:v>
                </c:pt>
                <c:pt idx="70061">
                  <c:v>1.4012200000016542E-3</c:v>
                </c:pt>
                <c:pt idx="70062">
                  <c:v>1.4012400000016543E-3</c:v>
                </c:pt>
                <c:pt idx="70063">
                  <c:v>1.4012600000016544E-3</c:v>
                </c:pt>
                <c:pt idx="70064">
                  <c:v>1.4012800000016545E-3</c:v>
                </c:pt>
                <c:pt idx="70065">
                  <c:v>1.4013000000016546E-3</c:v>
                </c:pt>
                <c:pt idx="70066">
                  <c:v>1.4013200000016547E-3</c:v>
                </c:pt>
                <c:pt idx="70067">
                  <c:v>1.4013400000016548E-3</c:v>
                </c:pt>
                <c:pt idx="70068">
                  <c:v>1.4013600000016549E-3</c:v>
                </c:pt>
                <c:pt idx="70069">
                  <c:v>1.401380000001655E-3</c:v>
                </c:pt>
                <c:pt idx="70070">
                  <c:v>1.4014000000016551E-3</c:v>
                </c:pt>
                <c:pt idx="70071">
                  <c:v>1.4014200000016552E-3</c:v>
                </c:pt>
                <c:pt idx="70072">
                  <c:v>1.4014400000016553E-3</c:v>
                </c:pt>
                <c:pt idx="70073">
                  <c:v>1.4014600000016553E-3</c:v>
                </c:pt>
                <c:pt idx="70074">
                  <c:v>1.4014800000016554E-3</c:v>
                </c:pt>
                <c:pt idx="70075">
                  <c:v>1.4015000000016555E-3</c:v>
                </c:pt>
                <c:pt idx="70076">
                  <c:v>1.4015200000016556E-3</c:v>
                </c:pt>
                <c:pt idx="70077">
                  <c:v>1.4015400000016557E-3</c:v>
                </c:pt>
                <c:pt idx="70078">
                  <c:v>1.4015600000016558E-3</c:v>
                </c:pt>
                <c:pt idx="70079">
                  <c:v>1.4015800000016559E-3</c:v>
                </c:pt>
                <c:pt idx="70080">
                  <c:v>1.401600000001656E-3</c:v>
                </c:pt>
                <c:pt idx="70081">
                  <c:v>1.4016200000016561E-3</c:v>
                </c:pt>
                <c:pt idx="70082">
                  <c:v>1.4016400000016562E-3</c:v>
                </c:pt>
                <c:pt idx="70083">
                  <c:v>1.4016600000016563E-3</c:v>
                </c:pt>
                <c:pt idx="70084">
                  <c:v>1.4016800000016564E-3</c:v>
                </c:pt>
                <c:pt idx="70085">
                  <c:v>1.4017000000016565E-3</c:v>
                </c:pt>
                <c:pt idx="70086">
                  <c:v>1.4017200000016566E-3</c:v>
                </c:pt>
                <c:pt idx="70087">
                  <c:v>1.4017400000016567E-3</c:v>
                </c:pt>
                <c:pt idx="70088">
                  <c:v>1.4017600000016568E-3</c:v>
                </c:pt>
                <c:pt idx="70089">
                  <c:v>1.4017800000016569E-3</c:v>
                </c:pt>
                <c:pt idx="70090">
                  <c:v>1.401800000001657E-3</c:v>
                </c:pt>
                <c:pt idx="70091">
                  <c:v>1.4018200000016571E-3</c:v>
                </c:pt>
                <c:pt idx="70092">
                  <c:v>1.4018400000016572E-3</c:v>
                </c:pt>
                <c:pt idx="70093">
                  <c:v>1.4018600000016573E-3</c:v>
                </c:pt>
                <c:pt idx="70094">
                  <c:v>1.4018800000016574E-3</c:v>
                </c:pt>
                <c:pt idx="70095">
                  <c:v>1.4019000000016575E-3</c:v>
                </c:pt>
                <c:pt idx="70096">
                  <c:v>1.4019200000016576E-3</c:v>
                </c:pt>
                <c:pt idx="70097">
                  <c:v>1.4019400000016577E-3</c:v>
                </c:pt>
                <c:pt idx="70098">
                  <c:v>1.4019600000016578E-3</c:v>
                </c:pt>
                <c:pt idx="70099">
                  <c:v>1.4019800000016579E-3</c:v>
                </c:pt>
                <c:pt idx="70100">
                  <c:v>1.402000000001658E-3</c:v>
                </c:pt>
                <c:pt idx="70101">
                  <c:v>1.4020200000016581E-3</c:v>
                </c:pt>
                <c:pt idx="70102">
                  <c:v>1.4020400000016582E-3</c:v>
                </c:pt>
                <c:pt idx="70103">
                  <c:v>1.4020600000016583E-3</c:v>
                </c:pt>
                <c:pt idx="70104">
                  <c:v>1.4020800000016584E-3</c:v>
                </c:pt>
                <c:pt idx="70105">
                  <c:v>1.4021000000016585E-3</c:v>
                </c:pt>
                <c:pt idx="70106">
                  <c:v>1.4021200000016586E-3</c:v>
                </c:pt>
                <c:pt idx="70107">
                  <c:v>1.4021400000016587E-3</c:v>
                </c:pt>
                <c:pt idx="70108">
                  <c:v>1.4021600000016588E-3</c:v>
                </c:pt>
                <c:pt idx="70109">
                  <c:v>1.4021800000016589E-3</c:v>
                </c:pt>
                <c:pt idx="70110">
                  <c:v>1.402200000001659E-3</c:v>
                </c:pt>
                <c:pt idx="70111">
                  <c:v>1.4022200000016591E-3</c:v>
                </c:pt>
                <c:pt idx="70112">
                  <c:v>1.4022400000016592E-3</c:v>
                </c:pt>
                <c:pt idx="70113">
                  <c:v>1.4022600000016593E-3</c:v>
                </c:pt>
                <c:pt idx="70114">
                  <c:v>1.4022800000016594E-3</c:v>
                </c:pt>
                <c:pt idx="70115">
                  <c:v>1.4023000000016595E-3</c:v>
                </c:pt>
                <c:pt idx="70116">
                  <c:v>1.4023200000016596E-3</c:v>
                </c:pt>
                <c:pt idx="70117">
                  <c:v>1.4023400000016597E-3</c:v>
                </c:pt>
                <c:pt idx="70118">
                  <c:v>1.4023600000016598E-3</c:v>
                </c:pt>
                <c:pt idx="70119">
                  <c:v>1.4023800000016599E-3</c:v>
                </c:pt>
                <c:pt idx="70120">
                  <c:v>1.40240000000166E-3</c:v>
                </c:pt>
                <c:pt idx="70121">
                  <c:v>1.4024200000016601E-3</c:v>
                </c:pt>
                <c:pt idx="70122">
                  <c:v>1.4024400000016602E-3</c:v>
                </c:pt>
                <c:pt idx="70123">
                  <c:v>1.4024600000016603E-3</c:v>
                </c:pt>
                <c:pt idx="70124">
                  <c:v>1.4024800000016603E-3</c:v>
                </c:pt>
                <c:pt idx="70125">
                  <c:v>1.4025000000016604E-3</c:v>
                </c:pt>
                <c:pt idx="70126">
                  <c:v>1.4025200000016605E-3</c:v>
                </c:pt>
                <c:pt idx="70127">
                  <c:v>1.4025400000016606E-3</c:v>
                </c:pt>
                <c:pt idx="70128">
                  <c:v>1.4025600000016607E-3</c:v>
                </c:pt>
                <c:pt idx="70129">
                  <c:v>1.4025800000016608E-3</c:v>
                </c:pt>
                <c:pt idx="70130">
                  <c:v>1.4026000000016609E-3</c:v>
                </c:pt>
                <c:pt idx="70131">
                  <c:v>1.402620000001661E-3</c:v>
                </c:pt>
                <c:pt idx="70132">
                  <c:v>1.4026400000016611E-3</c:v>
                </c:pt>
                <c:pt idx="70133">
                  <c:v>1.4026600000016612E-3</c:v>
                </c:pt>
                <c:pt idx="70134">
                  <c:v>1.4026800000016613E-3</c:v>
                </c:pt>
                <c:pt idx="70135">
                  <c:v>1.4027000000016614E-3</c:v>
                </c:pt>
                <c:pt idx="70136">
                  <c:v>1.4027200000016615E-3</c:v>
                </c:pt>
                <c:pt idx="70137">
                  <c:v>1.4027400000016616E-3</c:v>
                </c:pt>
                <c:pt idx="70138">
                  <c:v>1.4027600000016617E-3</c:v>
                </c:pt>
                <c:pt idx="70139">
                  <c:v>1.4027800000016618E-3</c:v>
                </c:pt>
                <c:pt idx="70140">
                  <c:v>1.4028000000016619E-3</c:v>
                </c:pt>
                <c:pt idx="70141">
                  <c:v>1.402820000001662E-3</c:v>
                </c:pt>
                <c:pt idx="70142">
                  <c:v>1.4028400000016621E-3</c:v>
                </c:pt>
                <c:pt idx="70143">
                  <c:v>1.4028600000016622E-3</c:v>
                </c:pt>
                <c:pt idx="70144">
                  <c:v>1.4028800000016623E-3</c:v>
                </c:pt>
                <c:pt idx="70145">
                  <c:v>1.4029000000016624E-3</c:v>
                </c:pt>
                <c:pt idx="70146">
                  <c:v>1.4029200000016625E-3</c:v>
                </c:pt>
                <c:pt idx="70147">
                  <c:v>1.4029400000016626E-3</c:v>
                </c:pt>
                <c:pt idx="70148">
                  <c:v>1.4029600000016627E-3</c:v>
                </c:pt>
                <c:pt idx="70149">
                  <c:v>1.4029800000016628E-3</c:v>
                </c:pt>
                <c:pt idx="70150">
                  <c:v>1.4030000000016629E-3</c:v>
                </c:pt>
                <c:pt idx="70151">
                  <c:v>1.403020000001663E-3</c:v>
                </c:pt>
                <c:pt idx="70152">
                  <c:v>1.4030400000016631E-3</c:v>
                </c:pt>
                <c:pt idx="70153">
                  <c:v>1.4030600000016632E-3</c:v>
                </c:pt>
                <c:pt idx="70154">
                  <c:v>1.4030800000016633E-3</c:v>
                </c:pt>
                <c:pt idx="70155">
                  <c:v>1.4031000000016634E-3</c:v>
                </c:pt>
                <c:pt idx="70156">
                  <c:v>1.4031200000016635E-3</c:v>
                </c:pt>
                <c:pt idx="70157">
                  <c:v>1.4031400000016636E-3</c:v>
                </c:pt>
                <c:pt idx="70158">
                  <c:v>1.4031600000016637E-3</c:v>
                </c:pt>
                <c:pt idx="70159">
                  <c:v>1.4031800000016638E-3</c:v>
                </c:pt>
                <c:pt idx="70160">
                  <c:v>1.4032000000016639E-3</c:v>
                </c:pt>
                <c:pt idx="70161">
                  <c:v>1.403220000001664E-3</c:v>
                </c:pt>
                <c:pt idx="70162">
                  <c:v>1.4032400000016641E-3</c:v>
                </c:pt>
                <c:pt idx="70163">
                  <c:v>1.4032600000016642E-3</c:v>
                </c:pt>
                <c:pt idx="70164">
                  <c:v>1.4032800000016643E-3</c:v>
                </c:pt>
                <c:pt idx="70165">
                  <c:v>1.4033000000016644E-3</c:v>
                </c:pt>
                <c:pt idx="70166">
                  <c:v>1.4033200000016645E-3</c:v>
                </c:pt>
                <c:pt idx="70167">
                  <c:v>1.4033400000016646E-3</c:v>
                </c:pt>
                <c:pt idx="70168">
                  <c:v>1.4033600000016647E-3</c:v>
                </c:pt>
                <c:pt idx="70169">
                  <c:v>1.4033800000016648E-3</c:v>
                </c:pt>
                <c:pt idx="70170">
                  <c:v>1.4034000000016649E-3</c:v>
                </c:pt>
                <c:pt idx="70171">
                  <c:v>1.403420000001665E-3</c:v>
                </c:pt>
                <c:pt idx="70172">
                  <c:v>1.4034400000016651E-3</c:v>
                </c:pt>
                <c:pt idx="70173">
                  <c:v>1.4034600000016652E-3</c:v>
                </c:pt>
                <c:pt idx="70174">
                  <c:v>1.4034800000016653E-3</c:v>
                </c:pt>
                <c:pt idx="70175">
                  <c:v>1.4035000000016654E-3</c:v>
                </c:pt>
                <c:pt idx="70176">
                  <c:v>1.4035200000016654E-3</c:v>
                </c:pt>
                <c:pt idx="70177">
                  <c:v>1.4035400000016655E-3</c:v>
                </c:pt>
                <c:pt idx="70178">
                  <c:v>1.4035600000016656E-3</c:v>
                </c:pt>
                <c:pt idx="70179">
                  <c:v>1.4035800000016657E-3</c:v>
                </c:pt>
                <c:pt idx="70180">
                  <c:v>1.4036000000016658E-3</c:v>
                </c:pt>
                <c:pt idx="70181">
                  <c:v>1.4036200000016659E-3</c:v>
                </c:pt>
                <c:pt idx="70182">
                  <c:v>1.403640000001666E-3</c:v>
                </c:pt>
                <c:pt idx="70183">
                  <c:v>1.4036600000016661E-3</c:v>
                </c:pt>
                <c:pt idx="70184">
                  <c:v>1.4036800000016662E-3</c:v>
                </c:pt>
                <c:pt idx="70185">
                  <c:v>1.4037000000016663E-3</c:v>
                </c:pt>
                <c:pt idx="70186">
                  <c:v>1.4037200000016664E-3</c:v>
                </c:pt>
                <c:pt idx="70187">
                  <c:v>1.4037400000016665E-3</c:v>
                </c:pt>
                <c:pt idx="70188">
                  <c:v>1.4037600000016666E-3</c:v>
                </c:pt>
                <c:pt idx="70189">
                  <c:v>1.4037800000016667E-3</c:v>
                </c:pt>
                <c:pt idx="70190">
                  <c:v>1.4038000000016668E-3</c:v>
                </c:pt>
                <c:pt idx="70191">
                  <c:v>1.4038200000016669E-3</c:v>
                </c:pt>
                <c:pt idx="70192">
                  <c:v>1.403840000001667E-3</c:v>
                </c:pt>
                <c:pt idx="70193">
                  <c:v>1.4038600000016671E-3</c:v>
                </c:pt>
                <c:pt idx="70194">
                  <c:v>1.4038800000016672E-3</c:v>
                </c:pt>
                <c:pt idx="70195">
                  <c:v>1.4039000000016673E-3</c:v>
                </c:pt>
                <c:pt idx="70196">
                  <c:v>1.4039200000016674E-3</c:v>
                </c:pt>
                <c:pt idx="70197">
                  <c:v>1.4039400000016675E-3</c:v>
                </c:pt>
                <c:pt idx="70198">
                  <c:v>1.4039600000016676E-3</c:v>
                </c:pt>
                <c:pt idx="70199">
                  <c:v>1.4039800000016677E-3</c:v>
                </c:pt>
                <c:pt idx="70200">
                  <c:v>1.4040000000016678E-3</c:v>
                </c:pt>
                <c:pt idx="70201">
                  <c:v>1.4040200000016679E-3</c:v>
                </c:pt>
                <c:pt idx="70202">
                  <c:v>1.404040000001668E-3</c:v>
                </c:pt>
                <c:pt idx="70203">
                  <c:v>1.4040600000016681E-3</c:v>
                </c:pt>
                <c:pt idx="70204">
                  <c:v>1.4040800000016682E-3</c:v>
                </c:pt>
                <c:pt idx="70205">
                  <c:v>1.4041000000016683E-3</c:v>
                </c:pt>
                <c:pt idx="70206">
                  <c:v>1.4041200000016684E-3</c:v>
                </c:pt>
                <c:pt idx="70207">
                  <c:v>1.4041400000016685E-3</c:v>
                </c:pt>
                <c:pt idx="70208">
                  <c:v>1.4041600000016686E-3</c:v>
                </c:pt>
                <c:pt idx="70209">
                  <c:v>1.4041800000016687E-3</c:v>
                </c:pt>
                <c:pt idx="70210">
                  <c:v>1.4042000000016688E-3</c:v>
                </c:pt>
                <c:pt idx="70211">
                  <c:v>1.4042200000016689E-3</c:v>
                </c:pt>
                <c:pt idx="70212">
                  <c:v>1.404240000001669E-3</c:v>
                </c:pt>
                <c:pt idx="70213">
                  <c:v>1.4042600000016691E-3</c:v>
                </c:pt>
                <c:pt idx="70214">
                  <c:v>1.4042800000016692E-3</c:v>
                </c:pt>
                <c:pt idx="70215">
                  <c:v>1.4043000000016693E-3</c:v>
                </c:pt>
                <c:pt idx="70216">
                  <c:v>1.4043200000016694E-3</c:v>
                </c:pt>
                <c:pt idx="70217">
                  <c:v>1.4043400000016695E-3</c:v>
                </c:pt>
                <c:pt idx="70218">
                  <c:v>1.4043600000016696E-3</c:v>
                </c:pt>
                <c:pt idx="70219">
                  <c:v>1.4043800000016697E-3</c:v>
                </c:pt>
                <c:pt idx="70220">
                  <c:v>1.4044000000016698E-3</c:v>
                </c:pt>
                <c:pt idx="70221">
                  <c:v>1.4044200000016699E-3</c:v>
                </c:pt>
                <c:pt idx="70222">
                  <c:v>1.40444000000167E-3</c:v>
                </c:pt>
                <c:pt idx="70223">
                  <c:v>1.4044600000016701E-3</c:v>
                </c:pt>
                <c:pt idx="70224">
                  <c:v>1.4044800000016702E-3</c:v>
                </c:pt>
                <c:pt idx="70225">
                  <c:v>1.4045000000016703E-3</c:v>
                </c:pt>
                <c:pt idx="70226">
                  <c:v>1.4045200000016704E-3</c:v>
                </c:pt>
                <c:pt idx="70227">
                  <c:v>1.4045400000016705E-3</c:v>
                </c:pt>
                <c:pt idx="70228">
                  <c:v>1.4045600000016705E-3</c:v>
                </c:pt>
                <c:pt idx="70229">
                  <c:v>1.4045800000016706E-3</c:v>
                </c:pt>
                <c:pt idx="70230">
                  <c:v>1.4046000000016707E-3</c:v>
                </c:pt>
                <c:pt idx="70231">
                  <c:v>1.4046200000016708E-3</c:v>
                </c:pt>
                <c:pt idx="70232">
                  <c:v>1.4046400000016709E-3</c:v>
                </c:pt>
                <c:pt idx="70233">
                  <c:v>1.404660000001671E-3</c:v>
                </c:pt>
                <c:pt idx="70234">
                  <c:v>1.4046800000016711E-3</c:v>
                </c:pt>
                <c:pt idx="70235">
                  <c:v>1.4047000000016712E-3</c:v>
                </c:pt>
                <c:pt idx="70236">
                  <c:v>1.4047200000016713E-3</c:v>
                </c:pt>
                <c:pt idx="70237">
                  <c:v>1.4047400000016714E-3</c:v>
                </c:pt>
                <c:pt idx="70238">
                  <c:v>1.4047600000016715E-3</c:v>
                </c:pt>
                <c:pt idx="70239">
                  <c:v>1.4047800000016716E-3</c:v>
                </c:pt>
                <c:pt idx="70240">
                  <c:v>1.4048000000016717E-3</c:v>
                </c:pt>
                <c:pt idx="70241">
                  <c:v>1.4048200000016718E-3</c:v>
                </c:pt>
                <c:pt idx="70242">
                  <c:v>1.4048400000016719E-3</c:v>
                </c:pt>
                <c:pt idx="70243">
                  <c:v>1.404860000001672E-3</c:v>
                </c:pt>
                <c:pt idx="70244">
                  <c:v>1.4048800000016721E-3</c:v>
                </c:pt>
                <c:pt idx="70245">
                  <c:v>1.4049000000016722E-3</c:v>
                </c:pt>
                <c:pt idx="70246">
                  <c:v>1.4049200000016723E-3</c:v>
                </c:pt>
                <c:pt idx="70247">
                  <c:v>1.4049400000016724E-3</c:v>
                </c:pt>
                <c:pt idx="70248">
                  <c:v>1.4049600000016725E-3</c:v>
                </c:pt>
                <c:pt idx="70249">
                  <c:v>1.4049800000016726E-3</c:v>
                </c:pt>
                <c:pt idx="70250">
                  <c:v>1.4050000000016727E-3</c:v>
                </c:pt>
                <c:pt idx="70251">
                  <c:v>1.4050200000016728E-3</c:v>
                </c:pt>
                <c:pt idx="70252">
                  <c:v>1.4050400000016729E-3</c:v>
                </c:pt>
                <c:pt idx="70253">
                  <c:v>1.405060000001673E-3</c:v>
                </c:pt>
                <c:pt idx="70254">
                  <c:v>1.4050800000016731E-3</c:v>
                </c:pt>
                <c:pt idx="70255">
                  <c:v>1.4051000000016732E-3</c:v>
                </c:pt>
                <c:pt idx="70256">
                  <c:v>1.4051200000016733E-3</c:v>
                </c:pt>
                <c:pt idx="70257">
                  <c:v>1.4051400000016734E-3</c:v>
                </c:pt>
                <c:pt idx="70258">
                  <c:v>1.4051600000016735E-3</c:v>
                </c:pt>
                <c:pt idx="70259">
                  <c:v>1.4051800000016736E-3</c:v>
                </c:pt>
                <c:pt idx="70260">
                  <c:v>1.4052000000016737E-3</c:v>
                </c:pt>
                <c:pt idx="70261">
                  <c:v>1.4052200000016738E-3</c:v>
                </c:pt>
                <c:pt idx="70262">
                  <c:v>1.4052400000016739E-3</c:v>
                </c:pt>
                <c:pt idx="70263">
                  <c:v>1.405260000001674E-3</c:v>
                </c:pt>
                <c:pt idx="70264">
                  <c:v>1.4052800000016741E-3</c:v>
                </c:pt>
                <c:pt idx="70265">
                  <c:v>1.4053000000016742E-3</c:v>
                </c:pt>
                <c:pt idx="70266">
                  <c:v>1.4053200000016743E-3</c:v>
                </c:pt>
                <c:pt idx="70267">
                  <c:v>1.4053400000016744E-3</c:v>
                </c:pt>
                <c:pt idx="70268">
                  <c:v>1.4053600000016745E-3</c:v>
                </c:pt>
                <c:pt idx="70269">
                  <c:v>1.4053800000016746E-3</c:v>
                </c:pt>
                <c:pt idx="70270">
                  <c:v>1.4054000000016747E-3</c:v>
                </c:pt>
                <c:pt idx="70271">
                  <c:v>1.4054200000016748E-3</c:v>
                </c:pt>
                <c:pt idx="70272">
                  <c:v>1.4054400000016749E-3</c:v>
                </c:pt>
                <c:pt idx="70273">
                  <c:v>1.405460000001675E-3</c:v>
                </c:pt>
                <c:pt idx="70274">
                  <c:v>1.4054800000016751E-3</c:v>
                </c:pt>
                <c:pt idx="70275">
                  <c:v>1.4055000000016752E-3</c:v>
                </c:pt>
                <c:pt idx="70276">
                  <c:v>1.4055200000016753E-3</c:v>
                </c:pt>
                <c:pt idx="70277">
                  <c:v>1.4055400000016754E-3</c:v>
                </c:pt>
                <c:pt idx="70278">
                  <c:v>1.4055600000016755E-3</c:v>
                </c:pt>
                <c:pt idx="70279">
                  <c:v>1.4055800000016755E-3</c:v>
                </c:pt>
                <c:pt idx="70280">
                  <c:v>1.4056000000016756E-3</c:v>
                </c:pt>
                <c:pt idx="70281">
                  <c:v>1.4056200000016757E-3</c:v>
                </c:pt>
                <c:pt idx="70282">
                  <c:v>1.4056400000016758E-3</c:v>
                </c:pt>
                <c:pt idx="70283">
                  <c:v>1.4056600000016759E-3</c:v>
                </c:pt>
                <c:pt idx="70284">
                  <c:v>1.405680000001676E-3</c:v>
                </c:pt>
                <c:pt idx="70285">
                  <c:v>1.4057000000016761E-3</c:v>
                </c:pt>
                <c:pt idx="70286">
                  <c:v>1.4057200000016762E-3</c:v>
                </c:pt>
                <c:pt idx="70287">
                  <c:v>1.4057400000016763E-3</c:v>
                </c:pt>
                <c:pt idx="70288">
                  <c:v>1.4057600000016764E-3</c:v>
                </c:pt>
                <c:pt idx="70289">
                  <c:v>1.4057800000016765E-3</c:v>
                </c:pt>
                <c:pt idx="70290">
                  <c:v>1.4058000000016766E-3</c:v>
                </c:pt>
                <c:pt idx="70291">
                  <c:v>1.4058200000016767E-3</c:v>
                </c:pt>
                <c:pt idx="70292">
                  <c:v>1.4058400000016768E-3</c:v>
                </c:pt>
                <c:pt idx="70293">
                  <c:v>1.4058600000016769E-3</c:v>
                </c:pt>
                <c:pt idx="70294">
                  <c:v>1.405880000001677E-3</c:v>
                </c:pt>
                <c:pt idx="70295">
                  <c:v>1.4059000000016771E-3</c:v>
                </c:pt>
                <c:pt idx="70296">
                  <c:v>1.4059200000016772E-3</c:v>
                </c:pt>
                <c:pt idx="70297">
                  <c:v>1.4059400000016773E-3</c:v>
                </c:pt>
                <c:pt idx="70298">
                  <c:v>1.4059600000016774E-3</c:v>
                </c:pt>
                <c:pt idx="70299">
                  <c:v>1.4059800000016775E-3</c:v>
                </c:pt>
                <c:pt idx="70300">
                  <c:v>1.4060000000016776E-3</c:v>
                </c:pt>
                <c:pt idx="70301">
                  <c:v>1.4060200000016777E-3</c:v>
                </c:pt>
                <c:pt idx="70302">
                  <c:v>1.4060400000016778E-3</c:v>
                </c:pt>
                <c:pt idx="70303">
                  <c:v>1.4060600000016779E-3</c:v>
                </c:pt>
                <c:pt idx="70304">
                  <c:v>1.406080000001678E-3</c:v>
                </c:pt>
                <c:pt idx="70305">
                  <c:v>1.4061000000016781E-3</c:v>
                </c:pt>
                <c:pt idx="70306">
                  <c:v>1.4061200000016782E-3</c:v>
                </c:pt>
                <c:pt idx="70307">
                  <c:v>1.4061400000016783E-3</c:v>
                </c:pt>
                <c:pt idx="70308">
                  <c:v>1.4061600000016784E-3</c:v>
                </c:pt>
                <c:pt idx="70309">
                  <c:v>1.4061800000016785E-3</c:v>
                </c:pt>
                <c:pt idx="70310">
                  <c:v>1.4062000000016786E-3</c:v>
                </c:pt>
                <c:pt idx="70311">
                  <c:v>1.4062200000016787E-3</c:v>
                </c:pt>
                <c:pt idx="70312">
                  <c:v>1.4062400000016788E-3</c:v>
                </c:pt>
                <c:pt idx="70313">
                  <c:v>1.4062600000016789E-3</c:v>
                </c:pt>
                <c:pt idx="70314">
                  <c:v>1.406280000001679E-3</c:v>
                </c:pt>
                <c:pt idx="70315">
                  <c:v>1.4063000000016791E-3</c:v>
                </c:pt>
                <c:pt idx="70316">
                  <c:v>1.4063200000016792E-3</c:v>
                </c:pt>
                <c:pt idx="70317">
                  <c:v>1.4063400000016793E-3</c:v>
                </c:pt>
                <c:pt idx="70318">
                  <c:v>1.4063600000016794E-3</c:v>
                </c:pt>
                <c:pt idx="70319">
                  <c:v>1.4063800000016795E-3</c:v>
                </c:pt>
                <c:pt idx="70320">
                  <c:v>1.4064000000016796E-3</c:v>
                </c:pt>
                <c:pt idx="70321">
                  <c:v>1.4064200000016797E-3</c:v>
                </c:pt>
                <c:pt idx="70322">
                  <c:v>1.4064400000016798E-3</c:v>
                </c:pt>
                <c:pt idx="70323">
                  <c:v>1.4064600000016799E-3</c:v>
                </c:pt>
                <c:pt idx="70324">
                  <c:v>1.40648000000168E-3</c:v>
                </c:pt>
                <c:pt idx="70325">
                  <c:v>1.4065000000016801E-3</c:v>
                </c:pt>
                <c:pt idx="70326">
                  <c:v>1.4065200000016802E-3</c:v>
                </c:pt>
                <c:pt idx="70327">
                  <c:v>1.4065400000016803E-3</c:v>
                </c:pt>
                <c:pt idx="70328">
                  <c:v>1.4065600000016804E-3</c:v>
                </c:pt>
                <c:pt idx="70329">
                  <c:v>1.4065800000016805E-3</c:v>
                </c:pt>
                <c:pt idx="70330">
                  <c:v>1.4066000000016806E-3</c:v>
                </c:pt>
                <c:pt idx="70331">
                  <c:v>1.4066200000016806E-3</c:v>
                </c:pt>
                <c:pt idx="70332">
                  <c:v>1.4066400000016807E-3</c:v>
                </c:pt>
                <c:pt idx="70333">
                  <c:v>1.4066600000016808E-3</c:v>
                </c:pt>
                <c:pt idx="70334">
                  <c:v>1.4066800000016809E-3</c:v>
                </c:pt>
                <c:pt idx="70335">
                  <c:v>1.406700000001681E-3</c:v>
                </c:pt>
                <c:pt idx="70336">
                  <c:v>1.4067200000016811E-3</c:v>
                </c:pt>
                <c:pt idx="70337">
                  <c:v>1.4067400000016812E-3</c:v>
                </c:pt>
                <c:pt idx="70338">
                  <c:v>1.4067600000016813E-3</c:v>
                </c:pt>
                <c:pt idx="70339">
                  <c:v>1.4067800000016814E-3</c:v>
                </c:pt>
                <c:pt idx="70340">
                  <c:v>1.4068000000016815E-3</c:v>
                </c:pt>
                <c:pt idx="70341">
                  <c:v>1.4068200000016816E-3</c:v>
                </c:pt>
                <c:pt idx="70342">
                  <c:v>1.4068400000016817E-3</c:v>
                </c:pt>
                <c:pt idx="70343">
                  <c:v>1.4068600000016818E-3</c:v>
                </c:pt>
                <c:pt idx="70344">
                  <c:v>1.4068800000016819E-3</c:v>
                </c:pt>
                <c:pt idx="70345">
                  <c:v>1.406900000001682E-3</c:v>
                </c:pt>
                <c:pt idx="70346">
                  <c:v>1.4069200000016821E-3</c:v>
                </c:pt>
                <c:pt idx="70347">
                  <c:v>1.4069400000016822E-3</c:v>
                </c:pt>
                <c:pt idx="70348">
                  <c:v>1.4069600000016823E-3</c:v>
                </c:pt>
                <c:pt idx="70349">
                  <c:v>1.4069800000016824E-3</c:v>
                </c:pt>
                <c:pt idx="70350">
                  <c:v>1.4070000000016825E-3</c:v>
                </c:pt>
                <c:pt idx="70351">
                  <c:v>1.4070200000016826E-3</c:v>
                </c:pt>
                <c:pt idx="70352">
                  <c:v>1.4070400000016827E-3</c:v>
                </c:pt>
                <c:pt idx="70353">
                  <c:v>1.4070600000016828E-3</c:v>
                </c:pt>
                <c:pt idx="70354">
                  <c:v>1.4070800000016829E-3</c:v>
                </c:pt>
                <c:pt idx="70355">
                  <c:v>1.407100000001683E-3</c:v>
                </c:pt>
                <c:pt idx="70356">
                  <c:v>1.4071200000016831E-3</c:v>
                </c:pt>
                <c:pt idx="70357">
                  <c:v>1.4071400000016832E-3</c:v>
                </c:pt>
                <c:pt idx="70358">
                  <c:v>1.4071600000016833E-3</c:v>
                </c:pt>
                <c:pt idx="70359">
                  <c:v>1.4071800000016834E-3</c:v>
                </c:pt>
                <c:pt idx="70360">
                  <c:v>1.4072000000016835E-3</c:v>
                </c:pt>
                <c:pt idx="70361">
                  <c:v>1.4072200000016836E-3</c:v>
                </c:pt>
                <c:pt idx="70362">
                  <c:v>1.4072400000016837E-3</c:v>
                </c:pt>
                <c:pt idx="70363">
                  <c:v>1.4072600000016838E-3</c:v>
                </c:pt>
                <c:pt idx="70364">
                  <c:v>1.4072800000016839E-3</c:v>
                </c:pt>
                <c:pt idx="70365">
                  <c:v>1.407300000001684E-3</c:v>
                </c:pt>
                <c:pt idx="70366">
                  <c:v>1.4073200000016841E-3</c:v>
                </c:pt>
                <c:pt idx="70367">
                  <c:v>1.4073400000016842E-3</c:v>
                </c:pt>
                <c:pt idx="70368">
                  <c:v>1.4073600000016843E-3</c:v>
                </c:pt>
                <c:pt idx="70369">
                  <c:v>1.4073800000016844E-3</c:v>
                </c:pt>
                <c:pt idx="70370">
                  <c:v>1.4074000000016845E-3</c:v>
                </c:pt>
                <c:pt idx="70371">
                  <c:v>1.4074200000016846E-3</c:v>
                </c:pt>
                <c:pt idx="70372">
                  <c:v>1.4074400000016847E-3</c:v>
                </c:pt>
                <c:pt idx="70373">
                  <c:v>1.4074600000016848E-3</c:v>
                </c:pt>
                <c:pt idx="70374">
                  <c:v>1.4074800000016849E-3</c:v>
                </c:pt>
                <c:pt idx="70375">
                  <c:v>1.407500000001685E-3</c:v>
                </c:pt>
                <c:pt idx="70376">
                  <c:v>1.4075200000016851E-3</c:v>
                </c:pt>
                <c:pt idx="70377">
                  <c:v>1.4075400000016852E-3</c:v>
                </c:pt>
                <c:pt idx="70378">
                  <c:v>1.4075600000016853E-3</c:v>
                </c:pt>
                <c:pt idx="70379">
                  <c:v>1.4075800000016854E-3</c:v>
                </c:pt>
                <c:pt idx="70380">
                  <c:v>1.4076000000016855E-3</c:v>
                </c:pt>
                <c:pt idx="70381">
                  <c:v>1.4076200000016856E-3</c:v>
                </c:pt>
                <c:pt idx="70382">
                  <c:v>1.4076400000016857E-3</c:v>
                </c:pt>
                <c:pt idx="70383">
                  <c:v>1.4076600000016857E-3</c:v>
                </c:pt>
                <c:pt idx="70384">
                  <c:v>1.4076800000016858E-3</c:v>
                </c:pt>
                <c:pt idx="70385">
                  <c:v>1.4077000000016859E-3</c:v>
                </c:pt>
                <c:pt idx="70386">
                  <c:v>1.407720000001686E-3</c:v>
                </c:pt>
                <c:pt idx="70387">
                  <c:v>1.4077400000016861E-3</c:v>
                </c:pt>
                <c:pt idx="70388">
                  <c:v>1.4077600000016862E-3</c:v>
                </c:pt>
                <c:pt idx="70389">
                  <c:v>1.4077800000016863E-3</c:v>
                </c:pt>
                <c:pt idx="70390">
                  <c:v>1.4078000000016864E-3</c:v>
                </c:pt>
                <c:pt idx="70391">
                  <c:v>1.4078200000016865E-3</c:v>
                </c:pt>
                <c:pt idx="70392">
                  <c:v>1.4078400000016866E-3</c:v>
                </c:pt>
                <c:pt idx="70393">
                  <c:v>1.4078600000016867E-3</c:v>
                </c:pt>
                <c:pt idx="70394">
                  <c:v>1.4078800000016868E-3</c:v>
                </c:pt>
                <c:pt idx="70395">
                  <c:v>1.4079000000016869E-3</c:v>
                </c:pt>
                <c:pt idx="70396">
                  <c:v>1.407920000001687E-3</c:v>
                </c:pt>
                <c:pt idx="70397">
                  <c:v>1.4079400000016871E-3</c:v>
                </c:pt>
                <c:pt idx="70398">
                  <c:v>1.4079600000016872E-3</c:v>
                </c:pt>
                <c:pt idx="70399">
                  <c:v>1.4079800000016873E-3</c:v>
                </c:pt>
                <c:pt idx="70400">
                  <c:v>1.4080000000016874E-3</c:v>
                </c:pt>
                <c:pt idx="70401">
                  <c:v>1.4080200000016875E-3</c:v>
                </c:pt>
                <c:pt idx="70402">
                  <c:v>1.4080400000016876E-3</c:v>
                </c:pt>
                <c:pt idx="70403">
                  <c:v>1.4080600000016877E-3</c:v>
                </c:pt>
                <c:pt idx="70404">
                  <c:v>1.4080800000016878E-3</c:v>
                </c:pt>
                <c:pt idx="70405">
                  <c:v>1.4081000000016879E-3</c:v>
                </c:pt>
                <c:pt idx="70406">
                  <c:v>1.408120000001688E-3</c:v>
                </c:pt>
                <c:pt idx="70407">
                  <c:v>1.4081400000016881E-3</c:v>
                </c:pt>
                <c:pt idx="70408">
                  <c:v>1.4081600000016882E-3</c:v>
                </c:pt>
                <c:pt idx="70409">
                  <c:v>1.4081800000016883E-3</c:v>
                </c:pt>
                <c:pt idx="70410">
                  <c:v>1.4082000000016884E-3</c:v>
                </c:pt>
                <c:pt idx="70411">
                  <c:v>1.4082200000016885E-3</c:v>
                </c:pt>
                <c:pt idx="70412">
                  <c:v>1.4082400000016886E-3</c:v>
                </c:pt>
                <c:pt idx="70413">
                  <c:v>1.4082600000016887E-3</c:v>
                </c:pt>
                <c:pt idx="70414">
                  <c:v>1.4082800000016888E-3</c:v>
                </c:pt>
                <c:pt idx="70415">
                  <c:v>1.4083000000016889E-3</c:v>
                </c:pt>
                <c:pt idx="70416">
                  <c:v>1.408320000001689E-3</c:v>
                </c:pt>
                <c:pt idx="70417">
                  <c:v>1.4083400000016891E-3</c:v>
                </c:pt>
                <c:pt idx="70418">
                  <c:v>1.4083600000016892E-3</c:v>
                </c:pt>
                <c:pt idx="70419">
                  <c:v>1.4083800000016893E-3</c:v>
                </c:pt>
                <c:pt idx="70420">
                  <c:v>1.4084000000016894E-3</c:v>
                </c:pt>
                <c:pt idx="70421">
                  <c:v>1.4084200000016895E-3</c:v>
                </c:pt>
                <c:pt idx="70422">
                  <c:v>1.4084400000016896E-3</c:v>
                </c:pt>
                <c:pt idx="70423">
                  <c:v>1.4084600000016897E-3</c:v>
                </c:pt>
                <c:pt idx="70424">
                  <c:v>1.4084800000016898E-3</c:v>
                </c:pt>
                <c:pt idx="70425">
                  <c:v>1.4085000000016899E-3</c:v>
                </c:pt>
                <c:pt idx="70426">
                  <c:v>1.40852000000169E-3</c:v>
                </c:pt>
                <c:pt idx="70427">
                  <c:v>1.4085400000016901E-3</c:v>
                </c:pt>
                <c:pt idx="70428">
                  <c:v>1.4085600000016902E-3</c:v>
                </c:pt>
                <c:pt idx="70429">
                  <c:v>1.4085800000016903E-3</c:v>
                </c:pt>
                <c:pt idx="70430">
                  <c:v>1.4086000000016904E-3</c:v>
                </c:pt>
                <c:pt idx="70431">
                  <c:v>1.4086200000016905E-3</c:v>
                </c:pt>
                <c:pt idx="70432">
                  <c:v>1.4086400000016906E-3</c:v>
                </c:pt>
                <c:pt idx="70433">
                  <c:v>1.4086600000016907E-3</c:v>
                </c:pt>
                <c:pt idx="70434">
                  <c:v>1.4086800000016907E-3</c:v>
                </c:pt>
                <c:pt idx="70435">
                  <c:v>1.4087000000016908E-3</c:v>
                </c:pt>
                <c:pt idx="70436">
                  <c:v>1.4087200000016909E-3</c:v>
                </c:pt>
                <c:pt idx="70437">
                  <c:v>1.408740000001691E-3</c:v>
                </c:pt>
                <c:pt idx="70438">
                  <c:v>1.4087600000016911E-3</c:v>
                </c:pt>
                <c:pt idx="70439">
                  <c:v>1.4087800000016912E-3</c:v>
                </c:pt>
                <c:pt idx="70440">
                  <c:v>1.4088000000016913E-3</c:v>
                </c:pt>
                <c:pt idx="70441">
                  <c:v>1.4088200000016914E-3</c:v>
                </c:pt>
                <c:pt idx="70442">
                  <c:v>1.4088400000016915E-3</c:v>
                </c:pt>
                <c:pt idx="70443">
                  <c:v>1.4088600000016916E-3</c:v>
                </c:pt>
                <c:pt idx="70444">
                  <c:v>1.4088800000016917E-3</c:v>
                </c:pt>
                <c:pt idx="70445">
                  <c:v>1.4089000000016918E-3</c:v>
                </c:pt>
                <c:pt idx="70446">
                  <c:v>1.4089200000016919E-3</c:v>
                </c:pt>
                <c:pt idx="70447">
                  <c:v>1.408940000001692E-3</c:v>
                </c:pt>
                <c:pt idx="70448">
                  <c:v>1.4089600000016921E-3</c:v>
                </c:pt>
                <c:pt idx="70449">
                  <c:v>1.4089800000016922E-3</c:v>
                </c:pt>
                <c:pt idx="70450">
                  <c:v>1.4090000000016923E-3</c:v>
                </c:pt>
                <c:pt idx="70451">
                  <c:v>1.4090200000016924E-3</c:v>
                </c:pt>
                <c:pt idx="70452">
                  <c:v>1.4090400000016925E-3</c:v>
                </c:pt>
                <c:pt idx="70453">
                  <c:v>1.4090600000016926E-3</c:v>
                </c:pt>
                <c:pt idx="70454">
                  <c:v>1.4090800000016927E-3</c:v>
                </c:pt>
                <c:pt idx="70455">
                  <c:v>1.4091000000016928E-3</c:v>
                </c:pt>
                <c:pt idx="70456">
                  <c:v>1.4091200000016929E-3</c:v>
                </c:pt>
                <c:pt idx="70457">
                  <c:v>1.409140000001693E-3</c:v>
                </c:pt>
                <c:pt idx="70458">
                  <c:v>1.4091600000016931E-3</c:v>
                </c:pt>
                <c:pt idx="70459">
                  <c:v>1.4091800000016932E-3</c:v>
                </c:pt>
                <c:pt idx="70460">
                  <c:v>1.4092000000016933E-3</c:v>
                </c:pt>
                <c:pt idx="70461">
                  <c:v>1.4092200000016934E-3</c:v>
                </c:pt>
                <c:pt idx="70462">
                  <c:v>1.4092400000016935E-3</c:v>
                </c:pt>
                <c:pt idx="70463">
                  <c:v>1.4092600000016936E-3</c:v>
                </c:pt>
                <c:pt idx="70464">
                  <c:v>1.4092800000016937E-3</c:v>
                </c:pt>
                <c:pt idx="70465">
                  <c:v>1.4093000000016938E-3</c:v>
                </c:pt>
                <c:pt idx="70466">
                  <c:v>1.4093200000016939E-3</c:v>
                </c:pt>
                <c:pt idx="70467">
                  <c:v>1.409340000001694E-3</c:v>
                </c:pt>
                <c:pt idx="70468">
                  <c:v>1.4093600000016941E-3</c:v>
                </c:pt>
                <c:pt idx="70469">
                  <c:v>1.4093800000016942E-3</c:v>
                </c:pt>
                <c:pt idx="70470">
                  <c:v>1.4094000000016943E-3</c:v>
                </c:pt>
                <c:pt idx="70471">
                  <c:v>1.4094200000016944E-3</c:v>
                </c:pt>
                <c:pt idx="70472">
                  <c:v>1.4094400000016945E-3</c:v>
                </c:pt>
                <c:pt idx="70473">
                  <c:v>1.4094600000016946E-3</c:v>
                </c:pt>
                <c:pt idx="70474">
                  <c:v>1.4094800000016947E-3</c:v>
                </c:pt>
                <c:pt idx="70475">
                  <c:v>1.4095000000016948E-3</c:v>
                </c:pt>
                <c:pt idx="70476">
                  <c:v>1.4095200000016949E-3</c:v>
                </c:pt>
                <c:pt idx="70477">
                  <c:v>1.409540000001695E-3</c:v>
                </c:pt>
                <c:pt idx="70478">
                  <c:v>1.4095600000016951E-3</c:v>
                </c:pt>
                <c:pt idx="70479">
                  <c:v>1.4095800000016952E-3</c:v>
                </c:pt>
                <c:pt idx="70480">
                  <c:v>1.4096000000016953E-3</c:v>
                </c:pt>
                <c:pt idx="70481">
                  <c:v>1.4096200000016954E-3</c:v>
                </c:pt>
                <c:pt idx="70482">
                  <c:v>1.4096400000016955E-3</c:v>
                </c:pt>
                <c:pt idx="70483">
                  <c:v>1.4096600000016956E-3</c:v>
                </c:pt>
                <c:pt idx="70484">
                  <c:v>1.4096800000016957E-3</c:v>
                </c:pt>
                <c:pt idx="70485">
                  <c:v>1.4097000000016958E-3</c:v>
                </c:pt>
                <c:pt idx="70486">
                  <c:v>1.4097200000016958E-3</c:v>
                </c:pt>
                <c:pt idx="70487">
                  <c:v>1.4097400000016959E-3</c:v>
                </c:pt>
                <c:pt idx="70488">
                  <c:v>1.409760000001696E-3</c:v>
                </c:pt>
                <c:pt idx="70489">
                  <c:v>1.4097800000016961E-3</c:v>
                </c:pt>
                <c:pt idx="70490">
                  <c:v>1.4098000000016962E-3</c:v>
                </c:pt>
                <c:pt idx="70491">
                  <c:v>1.4098200000016963E-3</c:v>
                </c:pt>
                <c:pt idx="70492">
                  <c:v>1.4098400000016964E-3</c:v>
                </c:pt>
                <c:pt idx="70493">
                  <c:v>1.4098600000016965E-3</c:v>
                </c:pt>
                <c:pt idx="70494">
                  <c:v>1.4098800000016966E-3</c:v>
                </c:pt>
                <c:pt idx="70495">
                  <c:v>1.4099000000016967E-3</c:v>
                </c:pt>
                <c:pt idx="70496">
                  <c:v>1.4099200000016968E-3</c:v>
                </c:pt>
                <c:pt idx="70497">
                  <c:v>1.4099400000016969E-3</c:v>
                </c:pt>
                <c:pt idx="70498">
                  <c:v>1.409960000001697E-3</c:v>
                </c:pt>
                <c:pt idx="70499">
                  <c:v>1.4099800000016971E-3</c:v>
                </c:pt>
                <c:pt idx="70500">
                  <c:v>1.4100000000016972E-3</c:v>
                </c:pt>
                <c:pt idx="70501">
                  <c:v>1.4100200000016973E-3</c:v>
                </c:pt>
                <c:pt idx="70502">
                  <c:v>1.4100400000016974E-3</c:v>
                </c:pt>
                <c:pt idx="70503">
                  <c:v>1.4100600000016975E-3</c:v>
                </c:pt>
                <c:pt idx="70504">
                  <c:v>1.4100800000016976E-3</c:v>
                </c:pt>
                <c:pt idx="70505">
                  <c:v>1.4101000000016977E-3</c:v>
                </c:pt>
                <c:pt idx="70506">
                  <c:v>1.4101200000016978E-3</c:v>
                </c:pt>
                <c:pt idx="70507">
                  <c:v>1.4101400000016979E-3</c:v>
                </c:pt>
                <c:pt idx="70508">
                  <c:v>1.410160000001698E-3</c:v>
                </c:pt>
                <c:pt idx="70509">
                  <c:v>1.4101800000016981E-3</c:v>
                </c:pt>
                <c:pt idx="70510">
                  <c:v>1.4102000000016982E-3</c:v>
                </c:pt>
                <c:pt idx="70511">
                  <c:v>1.4102200000016983E-3</c:v>
                </c:pt>
                <c:pt idx="70512">
                  <c:v>1.4102400000016984E-3</c:v>
                </c:pt>
                <c:pt idx="70513">
                  <c:v>1.4102600000016985E-3</c:v>
                </c:pt>
                <c:pt idx="70514">
                  <c:v>1.4102800000016986E-3</c:v>
                </c:pt>
                <c:pt idx="70515">
                  <c:v>1.4103000000016987E-3</c:v>
                </c:pt>
                <c:pt idx="70516">
                  <c:v>1.4103200000016988E-3</c:v>
                </c:pt>
                <c:pt idx="70517">
                  <c:v>1.4103400000016989E-3</c:v>
                </c:pt>
                <c:pt idx="70518">
                  <c:v>1.410360000001699E-3</c:v>
                </c:pt>
                <c:pt idx="70519">
                  <c:v>1.4103800000016991E-3</c:v>
                </c:pt>
                <c:pt idx="70520">
                  <c:v>1.4104000000016992E-3</c:v>
                </c:pt>
                <c:pt idx="70521">
                  <c:v>1.4104200000016993E-3</c:v>
                </c:pt>
                <c:pt idx="70522">
                  <c:v>1.4104400000016994E-3</c:v>
                </c:pt>
                <c:pt idx="70523">
                  <c:v>1.4104600000016995E-3</c:v>
                </c:pt>
                <c:pt idx="70524">
                  <c:v>1.4104800000016996E-3</c:v>
                </c:pt>
                <c:pt idx="70525">
                  <c:v>1.4105000000016997E-3</c:v>
                </c:pt>
                <c:pt idx="70526">
                  <c:v>1.4105200000016998E-3</c:v>
                </c:pt>
                <c:pt idx="70527">
                  <c:v>1.4105400000016999E-3</c:v>
                </c:pt>
                <c:pt idx="70528">
                  <c:v>1.4105600000017E-3</c:v>
                </c:pt>
                <c:pt idx="70529">
                  <c:v>1.4105800000017001E-3</c:v>
                </c:pt>
                <c:pt idx="70530">
                  <c:v>1.4106000000017002E-3</c:v>
                </c:pt>
                <c:pt idx="70531">
                  <c:v>1.4106200000017003E-3</c:v>
                </c:pt>
                <c:pt idx="70532">
                  <c:v>1.4106400000017004E-3</c:v>
                </c:pt>
                <c:pt idx="70533">
                  <c:v>1.4106600000017005E-3</c:v>
                </c:pt>
                <c:pt idx="70534">
                  <c:v>1.4106800000017006E-3</c:v>
                </c:pt>
                <c:pt idx="70535">
                  <c:v>1.4107000000017007E-3</c:v>
                </c:pt>
                <c:pt idx="70536">
                  <c:v>1.4107200000017008E-3</c:v>
                </c:pt>
                <c:pt idx="70537">
                  <c:v>1.4107400000017009E-3</c:v>
                </c:pt>
                <c:pt idx="70538">
                  <c:v>1.4107600000017009E-3</c:v>
                </c:pt>
                <c:pt idx="70539">
                  <c:v>1.410780000001701E-3</c:v>
                </c:pt>
                <c:pt idx="70540">
                  <c:v>1.4108000000017011E-3</c:v>
                </c:pt>
                <c:pt idx="70541">
                  <c:v>1.4108200000017012E-3</c:v>
                </c:pt>
                <c:pt idx="70542">
                  <c:v>1.4108400000017013E-3</c:v>
                </c:pt>
                <c:pt idx="70543">
                  <c:v>1.4108600000017014E-3</c:v>
                </c:pt>
                <c:pt idx="70544">
                  <c:v>1.4108800000017015E-3</c:v>
                </c:pt>
                <c:pt idx="70545">
                  <c:v>1.4109000000017016E-3</c:v>
                </c:pt>
                <c:pt idx="70546">
                  <c:v>1.4109200000017017E-3</c:v>
                </c:pt>
                <c:pt idx="70547">
                  <c:v>1.4109400000017018E-3</c:v>
                </c:pt>
                <c:pt idx="70548">
                  <c:v>1.4109600000017019E-3</c:v>
                </c:pt>
                <c:pt idx="70549">
                  <c:v>1.410980000001702E-3</c:v>
                </c:pt>
                <c:pt idx="70550">
                  <c:v>1.4110000000017021E-3</c:v>
                </c:pt>
                <c:pt idx="70551">
                  <c:v>1.4110200000017022E-3</c:v>
                </c:pt>
                <c:pt idx="70552">
                  <c:v>1.4110400000017023E-3</c:v>
                </c:pt>
                <c:pt idx="70553">
                  <c:v>1.4110600000017024E-3</c:v>
                </c:pt>
                <c:pt idx="70554">
                  <c:v>1.4110800000017025E-3</c:v>
                </c:pt>
                <c:pt idx="70555">
                  <c:v>1.4111000000017026E-3</c:v>
                </c:pt>
                <c:pt idx="70556">
                  <c:v>1.4111200000017027E-3</c:v>
                </c:pt>
                <c:pt idx="70557">
                  <c:v>1.4111400000017028E-3</c:v>
                </c:pt>
                <c:pt idx="70558">
                  <c:v>1.4111600000017029E-3</c:v>
                </c:pt>
                <c:pt idx="70559">
                  <c:v>1.411180000001703E-3</c:v>
                </c:pt>
                <c:pt idx="70560">
                  <c:v>1.4112000000017031E-3</c:v>
                </c:pt>
                <c:pt idx="70561">
                  <c:v>1.4112200000017032E-3</c:v>
                </c:pt>
                <c:pt idx="70562">
                  <c:v>1.4112400000017033E-3</c:v>
                </c:pt>
                <c:pt idx="70563">
                  <c:v>1.4112600000017034E-3</c:v>
                </c:pt>
                <c:pt idx="70564">
                  <c:v>1.4112800000017035E-3</c:v>
                </c:pt>
                <c:pt idx="70565">
                  <c:v>1.4113000000017036E-3</c:v>
                </c:pt>
                <c:pt idx="70566">
                  <c:v>1.4113200000017037E-3</c:v>
                </c:pt>
                <c:pt idx="70567">
                  <c:v>1.4113400000017038E-3</c:v>
                </c:pt>
                <c:pt idx="70568">
                  <c:v>1.4113600000017039E-3</c:v>
                </c:pt>
                <c:pt idx="70569">
                  <c:v>1.411380000001704E-3</c:v>
                </c:pt>
                <c:pt idx="70570">
                  <c:v>1.4114000000017041E-3</c:v>
                </c:pt>
                <c:pt idx="70571">
                  <c:v>1.4114200000017042E-3</c:v>
                </c:pt>
                <c:pt idx="70572">
                  <c:v>1.4114400000017043E-3</c:v>
                </c:pt>
                <c:pt idx="70573">
                  <c:v>1.4114600000017044E-3</c:v>
                </c:pt>
                <c:pt idx="70574">
                  <c:v>1.4114800000017045E-3</c:v>
                </c:pt>
                <c:pt idx="70575">
                  <c:v>1.4115000000017046E-3</c:v>
                </c:pt>
                <c:pt idx="70576">
                  <c:v>1.4115200000017047E-3</c:v>
                </c:pt>
                <c:pt idx="70577">
                  <c:v>1.4115400000017048E-3</c:v>
                </c:pt>
                <c:pt idx="70578">
                  <c:v>1.4115600000017049E-3</c:v>
                </c:pt>
                <c:pt idx="70579">
                  <c:v>1.411580000001705E-3</c:v>
                </c:pt>
                <c:pt idx="70580">
                  <c:v>1.4116000000017051E-3</c:v>
                </c:pt>
                <c:pt idx="70581">
                  <c:v>1.4116200000017052E-3</c:v>
                </c:pt>
                <c:pt idx="70582">
                  <c:v>1.4116400000017053E-3</c:v>
                </c:pt>
                <c:pt idx="70583">
                  <c:v>1.4116600000017054E-3</c:v>
                </c:pt>
                <c:pt idx="70584">
                  <c:v>1.4116800000017055E-3</c:v>
                </c:pt>
                <c:pt idx="70585">
                  <c:v>1.4117000000017056E-3</c:v>
                </c:pt>
                <c:pt idx="70586">
                  <c:v>1.4117200000017057E-3</c:v>
                </c:pt>
                <c:pt idx="70587">
                  <c:v>1.4117400000017058E-3</c:v>
                </c:pt>
                <c:pt idx="70588">
                  <c:v>1.4117600000017059E-3</c:v>
                </c:pt>
                <c:pt idx="70589">
                  <c:v>1.4117800000017059E-3</c:v>
                </c:pt>
                <c:pt idx="70590">
                  <c:v>1.411800000001706E-3</c:v>
                </c:pt>
                <c:pt idx="70591">
                  <c:v>1.4118200000017061E-3</c:v>
                </c:pt>
                <c:pt idx="70592">
                  <c:v>1.4118400000017062E-3</c:v>
                </c:pt>
                <c:pt idx="70593">
                  <c:v>1.4118600000017063E-3</c:v>
                </c:pt>
                <c:pt idx="70594">
                  <c:v>1.4118800000017064E-3</c:v>
                </c:pt>
                <c:pt idx="70595">
                  <c:v>1.4119000000017065E-3</c:v>
                </c:pt>
                <c:pt idx="70596">
                  <c:v>1.4119200000017066E-3</c:v>
                </c:pt>
                <c:pt idx="70597">
                  <c:v>1.4119400000017067E-3</c:v>
                </c:pt>
                <c:pt idx="70598">
                  <c:v>1.4119600000017068E-3</c:v>
                </c:pt>
                <c:pt idx="70599">
                  <c:v>1.4119800000017069E-3</c:v>
                </c:pt>
                <c:pt idx="70600">
                  <c:v>1.412000000001707E-3</c:v>
                </c:pt>
                <c:pt idx="70601">
                  <c:v>1.4120200000017071E-3</c:v>
                </c:pt>
                <c:pt idx="70602">
                  <c:v>1.4120400000017072E-3</c:v>
                </c:pt>
                <c:pt idx="70603">
                  <c:v>1.4120600000017073E-3</c:v>
                </c:pt>
                <c:pt idx="70604">
                  <c:v>1.4120800000017074E-3</c:v>
                </c:pt>
                <c:pt idx="70605">
                  <c:v>1.4121000000017075E-3</c:v>
                </c:pt>
                <c:pt idx="70606">
                  <c:v>1.4121200000017076E-3</c:v>
                </c:pt>
                <c:pt idx="70607">
                  <c:v>1.4121400000017077E-3</c:v>
                </c:pt>
                <c:pt idx="70608">
                  <c:v>1.4121600000017078E-3</c:v>
                </c:pt>
                <c:pt idx="70609">
                  <c:v>1.4121800000017079E-3</c:v>
                </c:pt>
                <c:pt idx="70610">
                  <c:v>1.412200000001708E-3</c:v>
                </c:pt>
                <c:pt idx="70611">
                  <c:v>1.4122200000017081E-3</c:v>
                </c:pt>
                <c:pt idx="70612">
                  <c:v>1.4122400000017082E-3</c:v>
                </c:pt>
                <c:pt idx="70613">
                  <c:v>1.4122600000017083E-3</c:v>
                </c:pt>
                <c:pt idx="70614">
                  <c:v>1.4122800000017084E-3</c:v>
                </c:pt>
                <c:pt idx="70615">
                  <c:v>1.4123000000017085E-3</c:v>
                </c:pt>
                <c:pt idx="70616">
                  <c:v>1.4123200000017086E-3</c:v>
                </c:pt>
                <c:pt idx="70617">
                  <c:v>1.4123400000017087E-3</c:v>
                </c:pt>
                <c:pt idx="70618">
                  <c:v>1.4123600000017088E-3</c:v>
                </c:pt>
                <c:pt idx="70619">
                  <c:v>1.4123800000017089E-3</c:v>
                </c:pt>
                <c:pt idx="70620">
                  <c:v>1.412400000001709E-3</c:v>
                </c:pt>
                <c:pt idx="70621">
                  <c:v>1.4124200000017091E-3</c:v>
                </c:pt>
                <c:pt idx="70622">
                  <c:v>1.4124400000017092E-3</c:v>
                </c:pt>
                <c:pt idx="70623">
                  <c:v>1.4124600000017093E-3</c:v>
                </c:pt>
                <c:pt idx="70624">
                  <c:v>1.4124800000017094E-3</c:v>
                </c:pt>
                <c:pt idx="70625">
                  <c:v>1.4125000000017095E-3</c:v>
                </c:pt>
                <c:pt idx="70626">
                  <c:v>1.4125200000017096E-3</c:v>
                </c:pt>
                <c:pt idx="70627">
                  <c:v>1.4125400000017097E-3</c:v>
                </c:pt>
                <c:pt idx="70628">
                  <c:v>1.4125600000017098E-3</c:v>
                </c:pt>
                <c:pt idx="70629">
                  <c:v>1.4125800000017099E-3</c:v>
                </c:pt>
                <c:pt idx="70630">
                  <c:v>1.41260000000171E-3</c:v>
                </c:pt>
                <c:pt idx="70631">
                  <c:v>1.4126200000017101E-3</c:v>
                </c:pt>
                <c:pt idx="70632">
                  <c:v>1.4126400000017102E-3</c:v>
                </c:pt>
                <c:pt idx="70633">
                  <c:v>1.4126600000017103E-3</c:v>
                </c:pt>
                <c:pt idx="70634">
                  <c:v>1.4126800000017104E-3</c:v>
                </c:pt>
                <c:pt idx="70635">
                  <c:v>1.4127000000017105E-3</c:v>
                </c:pt>
                <c:pt idx="70636">
                  <c:v>1.4127200000017106E-3</c:v>
                </c:pt>
                <c:pt idx="70637">
                  <c:v>1.4127400000017107E-3</c:v>
                </c:pt>
                <c:pt idx="70638">
                  <c:v>1.4127600000017108E-3</c:v>
                </c:pt>
                <c:pt idx="70639">
                  <c:v>1.4127800000017109E-3</c:v>
                </c:pt>
                <c:pt idx="70640">
                  <c:v>1.412800000001711E-3</c:v>
                </c:pt>
                <c:pt idx="70641">
                  <c:v>1.412820000001711E-3</c:v>
                </c:pt>
                <c:pt idx="70642">
                  <c:v>1.4128400000017111E-3</c:v>
                </c:pt>
                <c:pt idx="70643">
                  <c:v>1.4128600000017112E-3</c:v>
                </c:pt>
                <c:pt idx="70644">
                  <c:v>1.4128800000017113E-3</c:v>
                </c:pt>
                <c:pt idx="70645">
                  <c:v>1.4129000000017114E-3</c:v>
                </c:pt>
                <c:pt idx="70646">
                  <c:v>1.4129200000017115E-3</c:v>
                </c:pt>
                <c:pt idx="70647">
                  <c:v>1.4129400000017116E-3</c:v>
                </c:pt>
                <c:pt idx="70648">
                  <c:v>1.4129600000017117E-3</c:v>
                </c:pt>
                <c:pt idx="70649">
                  <c:v>1.4129800000017118E-3</c:v>
                </c:pt>
                <c:pt idx="70650">
                  <c:v>1.4130000000017119E-3</c:v>
                </c:pt>
                <c:pt idx="70651">
                  <c:v>1.413020000001712E-3</c:v>
                </c:pt>
                <c:pt idx="70652">
                  <c:v>1.4130400000017121E-3</c:v>
                </c:pt>
                <c:pt idx="70653">
                  <c:v>1.4130600000017122E-3</c:v>
                </c:pt>
                <c:pt idx="70654">
                  <c:v>1.4130800000017123E-3</c:v>
                </c:pt>
                <c:pt idx="70655">
                  <c:v>1.4131000000017124E-3</c:v>
                </c:pt>
                <c:pt idx="70656">
                  <c:v>1.4131200000017125E-3</c:v>
                </c:pt>
                <c:pt idx="70657">
                  <c:v>1.4131400000017126E-3</c:v>
                </c:pt>
                <c:pt idx="70658">
                  <c:v>1.4131600000017127E-3</c:v>
                </c:pt>
                <c:pt idx="70659">
                  <c:v>1.4131800000017128E-3</c:v>
                </c:pt>
                <c:pt idx="70660">
                  <c:v>1.4132000000017129E-3</c:v>
                </c:pt>
                <c:pt idx="70661">
                  <c:v>1.413220000001713E-3</c:v>
                </c:pt>
                <c:pt idx="70662">
                  <c:v>1.4132400000017131E-3</c:v>
                </c:pt>
                <c:pt idx="70663">
                  <c:v>1.4132600000017132E-3</c:v>
                </c:pt>
                <c:pt idx="70664">
                  <c:v>1.4132800000017133E-3</c:v>
                </c:pt>
                <c:pt idx="70665">
                  <c:v>1.4133000000017134E-3</c:v>
                </c:pt>
                <c:pt idx="70666">
                  <c:v>1.4133200000017135E-3</c:v>
                </c:pt>
                <c:pt idx="70667">
                  <c:v>1.4133400000017136E-3</c:v>
                </c:pt>
                <c:pt idx="70668">
                  <c:v>1.4133600000017137E-3</c:v>
                </c:pt>
                <c:pt idx="70669">
                  <c:v>1.4133800000017138E-3</c:v>
                </c:pt>
                <c:pt idx="70670">
                  <c:v>1.4134000000017139E-3</c:v>
                </c:pt>
                <c:pt idx="70671">
                  <c:v>1.413420000001714E-3</c:v>
                </c:pt>
                <c:pt idx="70672">
                  <c:v>1.4134400000017141E-3</c:v>
                </c:pt>
                <c:pt idx="70673">
                  <c:v>1.4134600000017142E-3</c:v>
                </c:pt>
                <c:pt idx="70674">
                  <c:v>1.4134800000017143E-3</c:v>
                </c:pt>
                <c:pt idx="70675">
                  <c:v>1.4135000000017144E-3</c:v>
                </c:pt>
                <c:pt idx="70676">
                  <c:v>1.4135200000017145E-3</c:v>
                </c:pt>
                <c:pt idx="70677">
                  <c:v>1.4135400000017146E-3</c:v>
                </c:pt>
                <c:pt idx="70678">
                  <c:v>1.4135600000017147E-3</c:v>
                </c:pt>
                <c:pt idx="70679">
                  <c:v>1.4135800000017148E-3</c:v>
                </c:pt>
                <c:pt idx="70680">
                  <c:v>1.4136000000017149E-3</c:v>
                </c:pt>
                <c:pt idx="70681">
                  <c:v>1.413620000001715E-3</c:v>
                </c:pt>
                <c:pt idx="70682">
                  <c:v>1.4136400000017151E-3</c:v>
                </c:pt>
                <c:pt idx="70683">
                  <c:v>1.4136600000017152E-3</c:v>
                </c:pt>
                <c:pt idx="70684">
                  <c:v>1.4136800000017153E-3</c:v>
                </c:pt>
                <c:pt idx="70685">
                  <c:v>1.4137000000017154E-3</c:v>
                </c:pt>
                <c:pt idx="70686">
                  <c:v>1.4137200000017155E-3</c:v>
                </c:pt>
                <c:pt idx="70687">
                  <c:v>1.4137400000017156E-3</c:v>
                </c:pt>
                <c:pt idx="70688">
                  <c:v>1.4137600000017157E-3</c:v>
                </c:pt>
                <c:pt idx="70689">
                  <c:v>1.4137800000017158E-3</c:v>
                </c:pt>
                <c:pt idx="70690">
                  <c:v>1.4138000000017159E-3</c:v>
                </c:pt>
                <c:pt idx="70691">
                  <c:v>1.413820000001716E-3</c:v>
                </c:pt>
                <c:pt idx="70692">
                  <c:v>1.4138400000017161E-3</c:v>
                </c:pt>
                <c:pt idx="70693">
                  <c:v>1.4138600000017161E-3</c:v>
                </c:pt>
                <c:pt idx="70694">
                  <c:v>1.4138800000017162E-3</c:v>
                </c:pt>
                <c:pt idx="70695">
                  <c:v>1.4139000000017163E-3</c:v>
                </c:pt>
                <c:pt idx="70696">
                  <c:v>1.4139200000017164E-3</c:v>
                </c:pt>
                <c:pt idx="70697">
                  <c:v>1.4139400000017165E-3</c:v>
                </c:pt>
                <c:pt idx="70698">
                  <c:v>1.4139600000017166E-3</c:v>
                </c:pt>
                <c:pt idx="70699">
                  <c:v>1.4139800000017167E-3</c:v>
                </c:pt>
                <c:pt idx="70700">
                  <c:v>1.4140000000017168E-3</c:v>
                </c:pt>
                <c:pt idx="70701">
                  <c:v>1.4140200000017169E-3</c:v>
                </c:pt>
                <c:pt idx="70702">
                  <c:v>1.414040000001717E-3</c:v>
                </c:pt>
                <c:pt idx="70703">
                  <c:v>1.4140600000017171E-3</c:v>
                </c:pt>
                <c:pt idx="70704">
                  <c:v>1.4140800000017172E-3</c:v>
                </c:pt>
                <c:pt idx="70705">
                  <c:v>1.4141000000017173E-3</c:v>
                </c:pt>
                <c:pt idx="70706">
                  <c:v>1.4141200000017174E-3</c:v>
                </c:pt>
                <c:pt idx="70707">
                  <c:v>1.4141400000017175E-3</c:v>
                </c:pt>
                <c:pt idx="70708">
                  <c:v>1.4141600000017176E-3</c:v>
                </c:pt>
                <c:pt idx="70709">
                  <c:v>1.4141800000017177E-3</c:v>
                </c:pt>
                <c:pt idx="70710">
                  <c:v>1.4142000000017178E-3</c:v>
                </c:pt>
                <c:pt idx="70711">
                  <c:v>1.4142200000017179E-3</c:v>
                </c:pt>
                <c:pt idx="70712">
                  <c:v>1.414240000001718E-3</c:v>
                </c:pt>
                <c:pt idx="70713">
                  <c:v>1.4142600000017181E-3</c:v>
                </c:pt>
                <c:pt idx="70714">
                  <c:v>1.4142800000017182E-3</c:v>
                </c:pt>
                <c:pt idx="70715">
                  <c:v>1.4143000000017183E-3</c:v>
                </c:pt>
                <c:pt idx="70716">
                  <c:v>1.4143200000017184E-3</c:v>
                </c:pt>
                <c:pt idx="70717">
                  <c:v>1.4143400000017185E-3</c:v>
                </c:pt>
                <c:pt idx="70718">
                  <c:v>1.4143600000017186E-3</c:v>
                </c:pt>
                <c:pt idx="70719">
                  <c:v>1.4143800000017187E-3</c:v>
                </c:pt>
                <c:pt idx="70720">
                  <c:v>1.4144000000017188E-3</c:v>
                </c:pt>
                <c:pt idx="70721">
                  <c:v>1.4144200000017189E-3</c:v>
                </c:pt>
                <c:pt idx="70722">
                  <c:v>1.414440000001719E-3</c:v>
                </c:pt>
                <c:pt idx="70723">
                  <c:v>1.4144600000017191E-3</c:v>
                </c:pt>
                <c:pt idx="70724">
                  <c:v>1.4144800000017192E-3</c:v>
                </c:pt>
                <c:pt idx="70725">
                  <c:v>1.4145000000017193E-3</c:v>
                </c:pt>
                <c:pt idx="70726">
                  <c:v>1.4145200000017194E-3</c:v>
                </c:pt>
                <c:pt idx="70727">
                  <c:v>1.4145400000017195E-3</c:v>
                </c:pt>
                <c:pt idx="70728">
                  <c:v>1.4145600000017196E-3</c:v>
                </c:pt>
                <c:pt idx="70729">
                  <c:v>1.4145800000017197E-3</c:v>
                </c:pt>
                <c:pt idx="70730">
                  <c:v>1.4146000000017198E-3</c:v>
                </c:pt>
                <c:pt idx="70731">
                  <c:v>1.4146200000017199E-3</c:v>
                </c:pt>
                <c:pt idx="70732">
                  <c:v>1.41464000000172E-3</c:v>
                </c:pt>
                <c:pt idx="70733">
                  <c:v>1.4146600000017201E-3</c:v>
                </c:pt>
                <c:pt idx="70734">
                  <c:v>1.4146800000017202E-3</c:v>
                </c:pt>
                <c:pt idx="70735">
                  <c:v>1.4147000000017203E-3</c:v>
                </c:pt>
                <c:pt idx="70736">
                  <c:v>1.4147200000017204E-3</c:v>
                </c:pt>
                <c:pt idx="70737">
                  <c:v>1.4147400000017205E-3</c:v>
                </c:pt>
                <c:pt idx="70738">
                  <c:v>1.4147600000017206E-3</c:v>
                </c:pt>
                <c:pt idx="70739">
                  <c:v>1.4147800000017207E-3</c:v>
                </c:pt>
                <c:pt idx="70740">
                  <c:v>1.4148000000017208E-3</c:v>
                </c:pt>
                <c:pt idx="70741">
                  <c:v>1.4148200000017209E-3</c:v>
                </c:pt>
                <c:pt idx="70742">
                  <c:v>1.414840000001721E-3</c:v>
                </c:pt>
                <c:pt idx="70743">
                  <c:v>1.4148600000017211E-3</c:v>
                </c:pt>
                <c:pt idx="70744">
                  <c:v>1.4148800000017211E-3</c:v>
                </c:pt>
                <c:pt idx="70745">
                  <c:v>1.4149000000017212E-3</c:v>
                </c:pt>
                <c:pt idx="70746">
                  <c:v>1.4149200000017213E-3</c:v>
                </c:pt>
                <c:pt idx="70747">
                  <c:v>1.4149400000017214E-3</c:v>
                </c:pt>
                <c:pt idx="70748">
                  <c:v>1.4149600000017215E-3</c:v>
                </c:pt>
                <c:pt idx="70749">
                  <c:v>1.4149800000017216E-3</c:v>
                </c:pt>
                <c:pt idx="70750">
                  <c:v>1.4150000000017217E-3</c:v>
                </c:pt>
                <c:pt idx="70751">
                  <c:v>1.4150200000017218E-3</c:v>
                </c:pt>
                <c:pt idx="70752">
                  <c:v>1.4150400000017219E-3</c:v>
                </c:pt>
                <c:pt idx="70753">
                  <c:v>1.415060000001722E-3</c:v>
                </c:pt>
                <c:pt idx="70754">
                  <c:v>1.4150800000017221E-3</c:v>
                </c:pt>
                <c:pt idx="70755">
                  <c:v>1.4151000000017222E-3</c:v>
                </c:pt>
                <c:pt idx="70756">
                  <c:v>1.4151200000017223E-3</c:v>
                </c:pt>
                <c:pt idx="70757">
                  <c:v>1.4151400000017224E-3</c:v>
                </c:pt>
                <c:pt idx="70758">
                  <c:v>1.4151600000017225E-3</c:v>
                </c:pt>
                <c:pt idx="70759">
                  <c:v>1.4151800000017226E-3</c:v>
                </c:pt>
                <c:pt idx="70760">
                  <c:v>1.4152000000017227E-3</c:v>
                </c:pt>
                <c:pt idx="70761">
                  <c:v>1.4152200000017228E-3</c:v>
                </c:pt>
                <c:pt idx="70762">
                  <c:v>1.4152400000017229E-3</c:v>
                </c:pt>
                <c:pt idx="70763">
                  <c:v>1.415260000001723E-3</c:v>
                </c:pt>
                <c:pt idx="70764">
                  <c:v>1.4152800000017231E-3</c:v>
                </c:pt>
                <c:pt idx="70765">
                  <c:v>1.4153000000017232E-3</c:v>
                </c:pt>
                <c:pt idx="70766">
                  <c:v>1.4153200000017233E-3</c:v>
                </c:pt>
                <c:pt idx="70767">
                  <c:v>1.4153400000017234E-3</c:v>
                </c:pt>
                <c:pt idx="70768">
                  <c:v>1.4153600000017235E-3</c:v>
                </c:pt>
                <c:pt idx="70769">
                  <c:v>1.4153800000017236E-3</c:v>
                </c:pt>
                <c:pt idx="70770">
                  <c:v>1.4154000000017237E-3</c:v>
                </c:pt>
                <c:pt idx="70771">
                  <c:v>1.4154200000017238E-3</c:v>
                </c:pt>
                <c:pt idx="70772">
                  <c:v>1.4154400000017239E-3</c:v>
                </c:pt>
                <c:pt idx="70773">
                  <c:v>1.415460000001724E-3</c:v>
                </c:pt>
                <c:pt idx="70774">
                  <c:v>1.4154800000017241E-3</c:v>
                </c:pt>
                <c:pt idx="70775">
                  <c:v>1.4155000000017242E-3</c:v>
                </c:pt>
                <c:pt idx="70776">
                  <c:v>1.4155200000017243E-3</c:v>
                </c:pt>
                <c:pt idx="70777">
                  <c:v>1.4155400000017244E-3</c:v>
                </c:pt>
                <c:pt idx="70778">
                  <c:v>1.4155600000017245E-3</c:v>
                </c:pt>
                <c:pt idx="70779">
                  <c:v>1.4155800000017246E-3</c:v>
                </c:pt>
                <c:pt idx="70780">
                  <c:v>1.4156000000017247E-3</c:v>
                </c:pt>
                <c:pt idx="70781">
                  <c:v>1.4156200000017248E-3</c:v>
                </c:pt>
                <c:pt idx="70782">
                  <c:v>1.4156400000017249E-3</c:v>
                </c:pt>
                <c:pt idx="70783">
                  <c:v>1.415660000001725E-3</c:v>
                </c:pt>
                <c:pt idx="70784">
                  <c:v>1.4156800000017251E-3</c:v>
                </c:pt>
                <c:pt idx="70785">
                  <c:v>1.4157000000017252E-3</c:v>
                </c:pt>
                <c:pt idx="70786">
                  <c:v>1.4157200000017253E-3</c:v>
                </c:pt>
                <c:pt idx="70787">
                  <c:v>1.4157400000017254E-3</c:v>
                </c:pt>
                <c:pt idx="70788">
                  <c:v>1.4157600000017255E-3</c:v>
                </c:pt>
                <c:pt idx="70789">
                  <c:v>1.4157800000017256E-3</c:v>
                </c:pt>
                <c:pt idx="70790">
                  <c:v>1.4158000000017257E-3</c:v>
                </c:pt>
                <c:pt idx="70791">
                  <c:v>1.4158200000017258E-3</c:v>
                </c:pt>
                <c:pt idx="70792">
                  <c:v>1.4158400000017259E-3</c:v>
                </c:pt>
                <c:pt idx="70793">
                  <c:v>1.415860000001726E-3</c:v>
                </c:pt>
                <c:pt idx="70794">
                  <c:v>1.4158800000017261E-3</c:v>
                </c:pt>
                <c:pt idx="70795">
                  <c:v>1.4159000000017262E-3</c:v>
                </c:pt>
                <c:pt idx="70796">
                  <c:v>1.4159200000017262E-3</c:v>
                </c:pt>
                <c:pt idx="70797">
                  <c:v>1.4159400000017263E-3</c:v>
                </c:pt>
                <c:pt idx="70798">
                  <c:v>1.4159600000017264E-3</c:v>
                </c:pt>
                <c:pt idx="70799">
                  <c:v>1.4159800000017265E-3</c:v>
                </c:pt>
                <c:pt idx="70800">
                  <c:v>1.4160000000017266E-3</c:v>
                </c:pt>
                <c:pt idx="70801">
                  <c:v>1.4160200000017267E-3</c:v>
                </c:pt>
                <c:pt idx="70802">
                  <c:v>1.4160400000017268E-3</c:v>
                </c:pt>
                <c:pt idx="70803">
                  <c:v>1.4160600000017269E-3</c:v>
                </c:pt>
                <c:pt idx="70804">
                  <c:v>1.416080000001727E-3</c:v>
                </c:pt>
                <c:pt idx="70805">
                  <c:v>1.4161000000017271E-3</c:v>
                </c:pt>
                <c:pt idx="70806">
                  <c:v>1.4161200000017272E-3</c:v>
                </c:pt>
                <c:pt idx="70807">
                  <c:v>1.4161400000017273E-3</c:v>
                </c:pt>
                <c:pt idx="70808">
                  <c:v>1.4161600000017274E-3</c:v>
                </c:pt>
                <c:pt idx="70809">
                  <c:v>1.4161800000017275E-3</c:v>
                </c:pt>
                <c:pt idx="70810">
                  <c:v>1.4162000000017276E-3</c:v>
                </c:pt>
                <c:pt idx="70811">
                  <c:v>1.4162200000017277E-3</c:v>
                </c:pt>
                <c:pt idx="70812">
                  <c:v>1.4162400000017278E-3</c:v>
                </c:pt>
                <c:pt idx="70813">
                  <c:v>1.4162600000017279E-3</c:v>
                </c:pt>
                <c:pt idx="70814">
                  <c:v>1.416280000001728E-3</c:v>
                </c:pt>
                <c:pt idx="70815">
                  <c:v>1.4163000000017281E-3</c:v>
                </c:pt>
                <c:pt idx="70816">
                  <c:v>1.4163200000017282E-3</c:v>
                </c:pt>
                <c:pt idx="70817">
                  <c:v>1.4163400000017283E-3</c:v>
                </c:pt>
                <c:pt idx="70818">
                  <c:v>1.4163600000017284E-3</c:v>
                </c:pt>
                <c:pt idx="70819">
                  <c:v>1.4163800000017285E-3</c:v>
                </c:pt>
                <c:pt idx="70820">
                  <c:v>1.4164000000017286E-3</c:v>
                </c:pt>
                <c:pt idx="70821">
                  <c:v>1.4164200000017287E-3</c:v>
                </c:pt>
                <c:pt idx="70822">
                  <c:v>1.4164400000017288E-3</c:v>
                </c:pt>
                <c:pt idx="70823">
                  <c:v>1.4164600000017289E-3</c:v>
                </c:pt>
                <c:pt idx="70824">
                  <c:v>1.416480000001729E-3</c:v>
                </c:pt>
                <c:pt idx="70825">
                  <c:v>1.4165000000017291E-3</c:v>
                </c:pt>
                <c:pt idx="70826">
                  <c:v>1.4165200000017292E-3</c:v>
                </c:pt>
                <c:pt idx="70827">
                  <c:v>1.4165400000017293E-3</c:v>
                </c:pt>
                <c:pt idx="70828">
                  <c:v>1.4165600000017294E-3</c:v>
                </c:pt>
                <c:pt idx="70829">
                  <c:v>1.4165800000017295E-3</c:v>
                </c:pt>
                <c:pt idx="70830">
                  <c:v>1.4166000000017296E-3</c:v>
                </c:pt>
                <c:pt idx="70831">
                  <c:v>1.4166200000017297E-3</c:v>
                </c:pt>
                <c:pt idx="70832">
                  <c:v>1.4166400000017298E-3</c:v>
                </c:pt>
                <c:pt idx="70833">
                  <c:v>1.4166600000017299E-3</c:v>
                </c:pt>
                <c:pt idx="70834">
                  <c:v>1.41668000000173E-3</c:v>
                </c:pt>
                <c:pt idx="70835">
                  <c:v>1.4167000000017301E-3</c:v>
                </c:pt>
                <c:pt idx="70836">
                  <c:v>1.4167200000017302E-3</c:v>
                </c:pt>
                <c:pt idx="70837">
                  <c:v>1.4167400000017303E-3</c:v>
                </c:pt>
                <c:pt idx="70838">
                  <c:v>1.4167600000017304E-3</c:v>
                </c:pt>
                <c:pt idx="70839">
                  <c:v>1.4167800000017305E-3</c:v>
                </c:pt>
                <c:pt idx="70840">
                  <c:v>1.4168000000017306E-3</c:v>
                </c:pt>
                <c:pt idx="70841">
                  <c:v>1.4168200000017307E-3</c:v>
                </c:pt>
                <c:pt idx="70842">
                  <c:v>1.4168400000017308E-3</c:v>
                </c:pt>
                <c:pt idx="70843">
                  <c:v>1.4168600000017309E-3</c:v>
                </c:pt>
                <c:pt idx="70844">
                  <c:v>1.416880000001731E-3</c:v>
                </c:pt>
                <c:pt idx="70845">
                  <c:v>1.4169000000017311E-3</c:v>
                </c:pt>
                <c:pt idx="70846">
                  <c:v>1.4169200000017312E-3</c:v>
                </c:pt>
                <c:pt idx="70847">
                  <c:v>1.4169400000017313E-3</c:v>
                </c:pt>
                <c:pt idx="70848">
                  <c:v>1.4169600000017313E-3</c:v>
                </c:pt>
                <c:pt idx="70849">
                  <c:v>1.4169800000017314E-3</c:v>
                </c:pt>
                <c:pt idx="70850">
                  <c:v>1.4170000000017315E-3</c:v>
                </c:pt>
                <c:pt idx="70851">
                  <c:v>1.4170200000017316E-3</c:v>
                </c:pt>
                <c:pt idx="70852">
                  <c:v>1.4170400000017317E-3</c:v>
                </c:pt>
                <c:pt idx="70853">
                  <c:v>1.4170600000017318E-3</c:v>
                </c:pt>
                <c:pt idx="70854">
                  <c:v>1.4170800000017319E-3</c:v>
                </c:pt>
                <c:pt idx="70855">
                  <c:v>1.417100000001732E-3</c:v>
                </c:pt>
                <c:pt idx="70856">
                  <c:v>1.4171200000017321E-3</c:v>
                </c:pt>
                <c:pt idx="70857">
                  <c:v>1.4171400000017322E-3</c:v>
                </c:pt>
                <c:pt idx="70858">
                  <c:v>1.4171600000017323E-3</c:v>
                </c:pt>
                <c:pt idx="70859">
                  <c:v>1.4171800000017324E-3</c:v>
                </c:pt>
                <c:pt idx="70860">
                  <c:v>1.4172000000017325E-3</c:v>
                </c:pt>
                <c:pt idx="70861">
                  <c:v>1.4172200000017326E-3</c:v>
                </c:pt>
                <c:pt idx="70862">
                  <c:v>1.4172400000017327E-3</c:v>
                </c:pt>
                <c:pt idx="70863">
                  <c:v>1.4172600000017328E-3</c:v>
                </c:pt>
                <c:pt idx="70864">
                  <c:v>1.4172800000017329E-3</c:v>
                </c:pt>
                <c:pt idx="70865">
                  <c:v>1.417300000001733E-3</c:v>
                </c:pt>
                <c:pt idx="70866">
                  <c:v>1.4173200000017331E-3</c:v>
                </c:pt>
                <c:pt idx="70867">
                  <c:v>1.4173400000017332E-3</c:v>
                </c:pt>
                <c:pt idx="70868">
                  <c:v>1.4173600000017333E-3</c:v>
                </c:pt>
                <c:pt idx="70869">
                  <c:v>1.4173800000017334E-3</c:v>
                </c:pt>
                <c:pt idx="70870">
                  <c:v>1.4174000000017335E-3</c:v>
                </c:pt>
                <c:pt idx="70871">
                  <c:v>1.4174200000017336E-3</c:v>
                </c:pt>
                <c:pt idx="70872">
                  <c:v>1.4174400000017337E-3</c:v>
                </c:pt>
                <c:pt idx="70873">
                  <c:v>1.4174600000017338E-3</c:v>
                </c:pt>
                <c:pt idx="70874">
                  <c:v>1.4174800000017339E-3</c:v>
                </c:pt>
                <c:pt idx="70875">
                  <c:v>1.417500000001734E-3</c:v>
                </c:pt>
                <c:pt idx="70876">
                  <c:v>1.4175200000017341E-3</c:v>
                </c:pt>
                <c:pt idx="70877">
                  <c:v>1.4175400000017342E-3</c:v>
                </c:pt>
                <c:pt idx="70878">
                  <c:v>1.4175600000017343E-3</c:v>
                </c:pt>
                <c:pt idx="70879">
                  <c:v>1.4175800000017344E-3</c:v>
                </c:pt>
                <c:pt idx="70880">
                  <c:v>1.4176000000017345E-3</c:v>
                </c:pt>
                <c:pt idx="70881">
                  <c:v>1.4176200000017346E-3</c:v>
                </c:pt>
                <c:pt idx="70882">
                  <c:v>1.4176400000017347E-3</c:v>
                </c:pt>
                <c:pt idx="70883">
                  <c:v>1.4176600000017348E-3</c:v>
                </c:pt>
                <c:pt idx="70884">
                  <c:v>1.4176800000017349E-3</c:v>
                </c:pt>
                <c:pt idx="70885">
                  <c:v>1.417700000001735E-3</c:v>
                </c:pt>
                <c:pt idx="70886">
                  <c:v>1.4177200000017351E-3</c:v>
                </c:pt>
                <c:pt idx="70887">
                  <c:v>1.4177400000017352E-3</c:v>
                </c:pt>
                <c:pt idx="70888">
                  <c:v>1.4177600000017353E-3</c:v>
                </c:pt>
                <c:pt idx="70889">
                  <c:v>1.4177800000017354E-3</c:v>
                </c:pt>
                <c:pt idx="70890">
                  <c:v>1.4178000000017355E-3</c:v>
                </c:pt>
                <c:pt idx="70891">
                  <c:v>1.4178200000017356E-3</c:v>
                </c:pt>
                <c:pt idx="70892">
                  <c:v>1.4178400000017357E-3</c:v>
                </c:pt>
                <c:pt idx="70893">
                  <c:v>1.4178600000017358E-3</c:v>
                </c:pt>
                <c:pt idx="70894">
                  <c:v>1.4178800000017359E-3</c:v>
                </c:pt>
                <c:pt idx="70895">
                  <c:v>1.417900000001736E-3</c:v>
                </c:pt>
                <c:pt idx="70896">
                  <c:v>1.4179200000017361E-3</c:v>
                </c:pt>
                <c:pt idx="70897">
                  <c:v>1.4179400000017362E-3</c:v>
                </c:pt>
                <c:pt idx="70898">
                  <c:v>1.4179600000017363E-3</c:v>
                </c:pt>
                <c:pt idx="70899">
                  <c:v>1.4179800000017363E-3</c:v>
                </c:pt>
                <c:pt idx="70900">
                  <c:v>1.4180000000017364E-3</c:v>
                </c:pt>
                <c:pt idx="70901">
                  <c:v>1.4180200000017365E-3</c:v>
                </c:pt>
                <c:pt idx="70902">
                  <c:v>1.4180400000017366E-3</c:v>
                </c:pt>
                <c:pt idx="70903">
                  <c:v>1.4180600000017367E-3</c:v>
                </c:pt>
                <c:pt idx="70904">
                  <c:v>1.4180800000017368E-3</c:v>
                </c:pt>
                <c:pt idx="70905">
                  <c:v>1.4181000000017369E-3</c:v>
                </c:pt>
                <c:pt idx="70906">
                  <c:v>1.418120000001737E-3</c:v>
                </c:pt>
                <c:pt idx="70907">
                  <c:v>1.4181400000017371E-3</c:v>
                </c:pt>
                <c:pt idx="70908">
                  <c:v>1.4181600000017372E-3</c:v>
                </c:pt>
                <c:pt idx="70909">
                  <c:v>1.4181800000017373E-3</c:v>
                </c:pt>
                <c:pt idx="70910">
                  <c:v>1.4182000000017374E-3</c:v>
                </c:pt>
                <c:pt idx="70911">
                  <c:v>1.4182200000017375E-3</c:v>
                </c:pt>
                <c:pt idx="70912">
                  <c:v>1.4182400000017376E-3</c:v>
                </c:pt>
                <c:pt idx="70913">
                  <c:v>1.4182600000017377E-3</c:v>
                </c:pt>
                <c:pt idx="70914">
                  <c:v>1.4182800000017378E-3</c:v>
                </c:pt>
                <c:pt idx="70915">
                  <c:v>1.4183000000017379E-3</c:v>
                </c:pt>
                <c:pt idx="70916">
                  <c:v>1.418320000001738E-3</c:v>
                </c:pt>
                <c:pt idx="70917">
                  <c:v>1.4183400000017381E-3</c:v>
                </c:pt>
                <c:pt idx="70918">
                  <c:v>1.4183600000017382E-3</c:v>
                </c:pt>
                <c:pt idx="70919">
                  <c:v>1.4183800000017383E-3</c:v>
                </c:pt>
                <c:pt idx="70920">
                  <c:v>1.4184000000017384E-3</c:v>
                </c:pt>
                <c:pt idx="70921">
                  <c:v>1.4184200000017385E-3</c:v>
                </c:pt>
                <c:pt idx="70922">
                  <c:v>1.4184400000017386E-3</c:v>
                </c:pt>
                <c:pt idx="70923">
                  <c:v>1.4184600000017387E-3</c:v>
                </c:pt>
                <c:pt idx="70924">
                  <c:v>1.4184800000017388E-3</c:v>
                </c:pt>
                <c:pt idx="70925">
                  <c:v>1.4185000000017389E-3</c:v>
                </c:pt>
                <c:pt idx="70926">
                  <c:v>1.418520000001739E-3</c:v>
                </c:pt>
                <c:pt idx="70927">
                  <c:v>1.4185400000017391E-3</c:v>
                </c:pt>
                <c:pt idx="70928">
                  <c:v>1.4185600000017392E-3</c:v>
                </c:pt>
                <c:pt idx="70929">
                  <c:v>1.4185800000017393E-3</c:v>
                </c:pt>
                <c:pt idx="70930">
                  <c:v>1.4186000000017394E-3</c:v>
                </c:pt>
                <c:pt idx="70931">
                  <c:v>1.4186200000017395E-3</c:v>
                </c:pt>
                <c:pt idx="70932">
                  <c:v>1.4186400000017396E-3</c:v>
                </c:pt>
                <c:pt idx="70933">
                  <c:v>1.4186600000017397E-3</c:v>
                </c:pt>
                <c:pt idx="70934">
                  <c:v>1.4186800000017398E-3</c:v>
                </c:pt>
                <c:pt idx="70935">
                  <c:v>1.4187000000017399E-3</c:v>
                </c:pt>
                <c:pt idx="70936">
                  <c:v>1.41872000000174E-3</c:v>
                </c:pt>
                <c:pt idx="70937">
                  <c:v>1.4187400000017401E-3</c:v>
                </c:pt>
                <c:pt idx="70938">
                  <c:v>1.4187600000017402E-3</c:v>
                </c:pt>
                <c:pt idx="70939">
                  <c:v>1.4187800000017403E-3</c:v>
                </c:pt>
                <c:pt idx="70940">
                  <c:v>1.4188000000017404E-3</c:v>
                </c:pt>
                <c:pt idx="70941">
                  <c:v>1.4188200000017405E-3</c:v>
                </c:pt>
                <c:pt idx="70942">
                  <c:v>1.4188400000017406E-3</c:v>
                </c:pt>
                <c:pt idx="70943">
                  <c:v>1.4188600000017407E-3</c:v>
                </c:pt>
                <c:pt idx="70944">
                  <c:v>1.4188800000017408E-3</c:v>
                </c:pt>
                <c:pt idx="70945">
                  <c:v>1.4189000000017409E-3</c:v>
                </c:pt>
                <c:pt idx="70946">
                  <c:v>1.418920000001741E-3</c:v>
                </c:pt>
                <c:pt idx="70947">
                  <c:v>1.4189400000017411E-3</c:v>
                </c:pt>
                <c:pt idx="70948">
                  <c:v>1.4189600000017412E-3</c:v>
                </c:pt>
                <c:pt idx="70949">
                  <c:v>1.4189800000017413E-3</c:v>
                </c:pt>
                <c:pt idx="70950">
                  <c:v>1.4190000000017414E-3</c:v>
                </c:pt>
                <c:pt idx="70951">
                  <c:v>1.4190200000017414E-3</c:v>
                </c:pt>
                <c:pt idx="70952">
                  <c:v>1.4190400000017415E-3</c:v>
                </c:pt>
                <c:pt idx="70953">
                  <c:v>1.4190600000017416E-3</c:v>
                </c:pt>
                <c:pt idx="70954">
                  <c:v>1.4190800000017417E-3</c:v>
                </c:pt>
                <c:pt idx="70955">
                  <c:v>1.4191000000017418E-3</c:v>
                </c:pt>
                <c:pt idx="70956">
                  <c:v>1.4191200000017419E-3</c:v>
                </c:pt>
                <c:pt idx="70957">
                  <c:v>1.419140000001742E-3</c:v>
                </c:pt>
                <c:pt idx="70958">
                  <c:v>1.4191600000017421E-3</c:v>
                </c:pt>
                <c:pt idx="70959">
                  <c:v>1.4191800000017422E-3</c:v>
                </c:pt>
                <c:pt idx="70960">
                  <c:v>1.4192000000017423E-3</c:v>
                </c:pt>
                <c:pt idx="70961">
                  <c:v>1.4192200000017424E-3</c:v>
                </c:pt>
                <c:pt idx="70962">
                  <c:v>1.4192400000017425E-3</c:v>
                </c:pt>
                <c:pt idx="70963">
                  <c:v>1.4192600000017426E-3</c:v>
                </c:pt>
                <c:pt idx="70964">
                  <c:v>1.4192800000017427E-3</c:v>
                </c:pt>
                <c:pt idx="70965">
                  <c:v>1.4193000000017428E-3</c:v>
                </c:pt>
                <c:pt idx="70966">
                  <c:v>1.4193200000017429E-3</c:v>
                </c:pt>
                <c:pt idx="70967">
                  <c:v>1.419340000001743E-3</c:v>
                </c:pt>
                <c:pt idx="70968">
                  <c:v>1.4193600000017431E-3</c:v>
                </c:pt>
                <c:pt idx="70969">
                  <c:v>1.4193800000017432E-3</c:v>
                </c:pt>
                <c:pt idx="70970">
                  <c:v>1.4194000000017433E-3</c:v>
                </c:pt>
                <c:pt idx="70971">
                  <c:v>1.4194200000017434E-3</c:v>
                </c:pt>
                <c:pt idx="70972">
                  <c:v>1.4194400000017435E-3</c:v>
                </c:pt>
                <c:pt idx="70973">
                  <c:v>1.4194600000017436E-3</c:v>
                </c:pt>
                <c:pt idx="70974">
                  <c:v>1.4194800000017437E-3</c:v>
                </c:pt>
                <c:pt idx="70975">
                  <c:v>1.4195000000017438E-3</c:v>
                </c:pt>
                <c:pt idx="70976">
                  <c:v>1.4195200000017439E-3</c:v>
                </c:pt>
                <c:pt idx="70977">
                  <c:v>1.419540000001744E-3</c:v>
                </c:pt>
                <c:pt idx="70978">
                  <c:v>1.4195600000017441E-3</c:v>
                </c:pt>
                <c:pt idx="70979">
                  <c:v>1.4195800000017442E-3</c:v>
                </c:pt>
                <c:pt idx="70980">
                  <c:v>1.4196000000017443E-3</c:v>
                </c:pt>
                <c:pt idx="70981">
                  <c:v>1.4196200000017444E-3</c:v>
                </c:pt>
                <c:pt idx="70982">
                  <c:v>1.4196400000017445E-3</c:v>
                </c:pt>
                <c:pt idx="70983">
                  <c:v>1.4196600000017446E-3</c:v>
                </c:pt>
                <c:pt idx="70984">
                  <c:v>1.4196800000017447E-3</c:v>
                </c:pt>
                <c:pt idx="70985">
                  <c:v>1.4197000000017448E-3</c:v>
                </c:pt>
                <c:pt idx="70986">
                  <c:v>1.4197200000017449E-3</c:v>
                </c:pt>
                <c:pt idx="70987">
                  <c:v>1.419740000001745E-3</c:v>
                </c:pt>
                <c:pt idx="70988">
                  <c:v>1.4197600000017451E-3</c:v>
                </c:pt>
                <c:pt idx="70989">
                  <c:v>1.4197800000017452E-3</c:v>
                </c:pt>
                <c:pt idx="70990">
                  <c:v>1.4198000000017453E-3</c:v>
                </c:pt>
                <c:pt idx="70991">
                  <c:v>1.4198200000017454E-3</c:v>
                </c:pt>
                <c:pt idx="70992">
                  <c:v>1.4198400000017455E-3</c:v>
                </c:pt>
                <c:pt idx="70993">
                  <c:v>1.4198600000017456E-3</c:v>
                </c:pt>
                <c:pt idx="70994">
                  <c:v>1.4198800000017457E-3</c:v>
                </c:pt>
                <c:pt idx="70995">
                  <c:v>1.4199000000017458E-3</c:v>
                </c:pt>
                <c:pt idx="70996">
                  <c:v>1.4199200000017459E-3</c:v>
                </c:pt>
                <c:pt idx="70997">
                  <c:v>1.419940000001746E-3</c:v>
                </c:pt>
                <c:pt idx="70998">
                  <c:v>1.4199600000017461E-3</c:v>
                </c:pt>
                <c:pt idx="70999">
                  <c:v>1.4199800000017462E-3</c:v>
                </c:pt>
                <c:pt idx="71000">
                  <c:v>1.4200000000017463E-3</c:v>
                </c:pt>
                <c:pt idx="71001">
                  <c:v>1.4200200000017464E-3</c:v>
                </c:pt>
                <c:pt idx="71002">
                  <c:v>1.4200400000017465E-3</c:v>
                </c:pt>
                <c:pt idx="71003">
                  <c:v>1.4200600000017465E-3</c:v>
                </c:pt>
                <c:pt idx="71004">
                  <c:v>1.4200800000017466E-3</c:v>
                </c:pt>
                <c:pt idx="71005">
                  <c:v>1.4201000000017467E-3</c:v>
                </c:pt>
                <c:pt idx="71006">
                  <c:v>1.4201200000017468E-3</c:v>
                </c:pt>
                <c:pt idx="71007">
                  <c:v>1.4201400000017469E-3</c:v>
                </c:pt>
                <c:pt idx="71008">
                  <c:v>1.420160000001747E-3</c:v>
                </c:pt>
                <c:pt idx="71009">
                  <c:v>1.4201800000017471E-3</c:v>
                </c:pt>
                <c:pt idx="71010">
                  <c:v>1.4202000000017472E-3</c:v>
                </c:pt>
                <c:pt idx="71011">
                  <c:v>1.4202200000017473E-3</c:v>
                </c:pt>
                <c:pt idx="71012">
                  <c:v>1.4202400000017474E-3</c:v>
                </c:pt>
                <c:pt idx="71013">
                  <c:v>1.4202600000017475E-3</c:v>
                </c:pt>
                <c:pt idx="71014">
                  <c:v>1.4202800000017476E-3</c:v>
                </c:pt>
                <c:pt idx="71015">
                  <c:v>1.4203000000017477E-3</c:v>
                </c:pt>
                <c:pt idx="71016">
                  <c:v>1.4203200000017478E-3</c:v>
                </c:pt>
                <c:pt idx="71017">
                  <c:v>1.4203400000017479E-3</c:v>
                </c:pt>
                <c:pt idx="71018">
                  <c:v>1.420360000001748E-3</c:v>
                </c:pt>
                <c:pt idx="71019">
                  <c:v>1.4203800000017481E-3</c:v>
                </c:pt>
                <c:pt idx="71020">
                  <c:v>1.4204000000017482E-3</c:v>
                </c:pt>
                <c:pt idx="71021">
                  <c:v>1.4204200000017483E-3</c:v>
                </c:pt>
                <c:pt idx="71022">
                  <c:v>1.4204400000017484E-3</c:v>
                </c:pt>
                <c:pt idx="71023">
                  <c:v>1.4204600000017485E-3</c:v>
                </c:pt>
                <c:pt idx="71024">
                  <c:v>1.4204800000017486E-3</c:v>
                </c:pt>
                <c:pt idx="71025">
                  <c:v>1.4205000000017487E-3</c:v>
                </c:pt>
                <c:pt idx="71026">
                  <c:v>1.4205200000017488E-3</c:v>
                </c:pt>
                <c:pt idx="71027">
                  <c:v>1.4205400000017489E-3</c:v>
                </c:pt>
                <c:pt idx="71028">
                  <c:v>1.420560000001749E-3</c:v>
                </c:pt>
                <c:pt idx="71029">
                  <c:v>1.4205800000017491E-3</c:v>
                </c:pt>
                <c:pt idx="71030">
                  <c:v>1.4206000000017492E-3</c:v>
                </c:pt>
                <c:pt idx="71031">
                  <c:v>1.4206200000017493E-3</c:v>
                </c:pt>
                <c:pt idx="71032">
                  <c:v>1.4206400000017494E-3</c:v>
                </c:pt>
                <c:pt idx="71033">
                  <c:v>1.4206600000017495E-3</c:v>
                </c:pt>
                <c:pt idx="71034">
                  <c:v>1.4206800000017496E-3</c:v>
                </c:pt>
                <c:pt idx="71035">
                  <c:v>1.4207000000017497E-3</c:v>
                </c:pt>
                <c:pt idx="71036">
                  <c:v>1.4207200000017498E-3</c:v>
                </c:pt>
                <c:pt idx="71037">
                  <c:v>1.4207400000017499E-3</c:v>
                </c:pt>
                <c:pt idx="71038">
                  <c:v>1.42076000000175E-3</c:v>
                </c:pt>
                <c:pt idx="71039">
                  <c:v>1.4207800000017501E-3</c:v>
                </c:pt>
                <c:pt idx="71040">
                  <c:v>1.4208000000017502E-3</c:v>
                </c:pt>
                <c:pt idx="71041">
                  <c:v>1.4208200000017503E-3</c:v>
                </c:pt>
                <c:pt idx="71042">
                  <c:v>1.4208400000017504E-3</c:v>
                </c:pt>
                <c:pt idx="71043">
                  <c:v>1.4208600000017505E-3</c:v>
                </c:pt>
                <c:pt idx="71044">
                  <c:v>1.4208800000017506E-3</c:v>
                </c:pt>
                <c:pt idx="71045">
                  <c:v>1.4209000000017507E-3</c:v>
                </c:pt>
                <c:pt idx="71046">
                  <c:v>1.4209200000017508E-3</c:v>
                </c:pt>
                <c:pt idx="71047">
                  <c:v>1.4209400000017509E-3</c:v>
                </c:pt>
                <c:pt idx="71048">
                  <c:v>1.420960000001751E-3</c:v>
                </c:pt>
                <c:pt idx="71049">
                  <c:v>1.4209800000017511E-3</c:v>
                </c:pt>
                <c:pt idx="71050">
                  <c:v>1.4210000000017512E-3</c:v>
                </c:pt>
                <c:pt idx="71051">
                  <c:v>1.4210200000017513E-3</c:v>
                </c:pt>
                <c:pt idx="71052">
                  <c:v>1.4210400000017514E-3</c:v>
                </c:pt>
                <c:pt idx="71053">
                  <c:v>1.4210600000017515E-3</c:v>
                </c:pt>
                <c:pt idx="71054">
                  <c:v>1.4210800000017515E-3</c:v>
                </c:pt>
                <c:pt idx="71055">
                  <c:v>1.4211000000017516E-3</c:v>
                </c:pt>
                <c:pt idx="71056">
                  <c:v>1.4211200000017517E-3</c:v>
                </c:pt>
                <c:pt idx="71057">
                  <c:v>1.4211400000017518E-3</c:v>
                </c:pt>
                <c:pt idx="71058">
                  <c:v>1.4211600000017519E-3</c:v>
                </c:pt>
                <c:pt idx="71059">
                  <c:v>1.421180000001752E-3</c:v>
                </c:pt>
                <c:pt idx="71060">
                  <c:v>1.4212000000017521E-3</c:v>
                </c:pt>
                <c:pt idx="71061">
                  <c:v>1.4212200000017522E-3</c:v>
                </c:pt>
                <c:pt idx="71062">
                  <c:v>1.4212400000017523E-3</c:v>
                </c:pt>
                <c:pt idx="71063">
                  <c:v>1.4212600000017524E-3</c:v>
                </c:pt>
                <c:pt idx="71064">
                  <c:v>1.4212800000017525E-3</c:v>
                </c:pt>
                <c:pt idx="71065">
                  <c:v>1.4213000000017526E-3</c:v>
                </c:pt>
                <c:pt idx="71066">
                  <c:v>1.4213200000017527E-3</c:v>
                </c:pt>
                <c:pt idx="71067">
                  <c:v>1.4213400000017528E-3</c:v>
                </c:pt>
                <c:pt idx="71068">
                  <c:v>1.4213600000017529E-3</c:v>
                </c:pt>
                <c:pt idx="71069">
                  <c:v>1.421380000001753E-3</c:v>
                </c:pt>
                <c:pt idx="71070">
                  <c:v>1.4214000000017531E-3</c:v>
                </c:pt>
                <c:pt idx="71071">
                  <c:v>1.4214200000017532E-3</c:v>
                </c:pt>
                <c:pt idx="71072">
                  <c:v>1.4214400000017533E-3</c:v>
                </c:pt>
                <c:pt idx="71073">
                  <c:v>1.4214600000017534E-3</c:v>
                </c:pt>
                <c:pt idx="71074">
                  <c:v>1.4214800000017535E-3</c:v>
                </c:pt>
                <c:pt idx="71075">
                  <c:v>1.4215000000017536E-3</c:v>
                </c:pt>
                <c:pt idx="71076">
                  <c:v>1.4215200000017537E-3</c:v>
                </c:pt>
                <c:pt idx="71077">
                  <c:v>1.4215400000017538E-3</c:v>
                </c:pt>
                <c:pt idx="71078">
                  <c:v>1.4215600000017539E-3</c:v>
                </c:pt>
                <c:pt idx="71079">
                  <c:v>1.421580000001754E-3</c:v>
                </c:pt>
                <c:pt idx="71080">
                  <c:v>1.4216000000017541E-3</c:v>
                </c:pt>
                <c:pt idx="71081">
                  <c:v>1.4216200000017542E-3</c:v>
                </c:pt>
                <c:pt idx="71082">
                  <c:v>1.4216400000017543E-3</c:v>
                </c:pt>
                <c:pt idx="71083">
                  <c:v>1.4216600000017544E-3</c:v>
                </c:pt>
                <c:pt idx="71084">
                  <c:v>1.4216800000017545E-3</c:v>
                </c:pt>
                <c:pt idx="71085">
                  <c:v>1.4217000000017546E-3</c:v>
                </c:pt>
                <c:pt idx="71086">
                  <c:v>1.4217200000017547E-3</c:v>
                </c:pt>
                <c:pt idx="71087">
                  <c:v>1.4217400000017548E-3</c:v>
                </c:pt>
                <c:pt idx="71088">
                  <c:v>1.4217600000017549E-3</c:v>
                </c:pt>
                <c:pt idx="71089">
                  <c:v>1.421780000001755E-3</c:v>
                </c:pt>
                <c:pt idx="71090">
                  <c:v>1.4218000000017551E-3</c:v>
                </c:pt>
                <c:pt idx="71091">
                  <c:v>1.4218200000017552E-3</c:v>
                </c:pt>
                <c:pt idx="71092">
                  <c:v>1.4218400000017553E-3</c:v>
                </c:pt>
                <c:pt idx="71093">
                  <c:v>1.4218600000017554E-3</c:v>
                </c:pt>
                <c:pt idx="71094">
                  <c:v>1.4218800000017555E-3</c:v>
                </c:pt>
                <c:pt idx="71095">
                  <c:v>1.4219000000017556E-3</c:v>
                </c:pt>
                <c:pt idx="71096">
                  <c:v>1.4219200000017557E-3</c:v>
                </c:pt>
                <c:pt idx="71097">
                  <c:v>1.4219400000017558E-3</c:v>
                </c:pt>
                <c:pt idx="71098">
                  <c:v>1.4219600000017559E-3</c:v>
                </c:pt>
                <c:pt idx="71099">
                  <c:v>1.421980000001756E-3</c:v>
                </c:pt>
                <c:pt idx="71100">
                  <c:v>1.4220000000017561E-3</c:v>
                </c:pt>
                <c:pt idx="71101">
                  <c:v>1.4220200000017562E-3</c:v>
                </c:pt>
                <c:pt idx="71102">
                  <c:v>1.4220400000017563E-3</c:v>
                </c:pt>
                <c:pt idx="71103">
                  <c:v>1.4220600000017564E-3</c:v>
                </c:pt>
                <c:pt idx="71104">
                  <c:v>1.4220800000017565E-3</c:v>
                </c:pt>
                <c:pt idx="71105">
                  <c:v>1.4221000000017566E-3</c:v>
                </c:pt>
                <c:pt idx="71106">
                  <c:v>1.4221200000017566E-3</c:v>
                </c:pt>
                <c:pt idx="71107">
                  <c:v>1.4221400000017567E-3</c:v>
                </c:pt>
                <c:pt idx="71108">
                  <c:v>1.4221600000017568E-3</c:v>
                </c:pt>
                <c:pt idx="71109">
                  <c:v>1.4221800000017569E-3</c:v>
                </c:pt>
                <c:pt idx="71110">
                  <c:v>1.422200000001757E-3</c:v>
                </c:pt>
                <c:pt idx="71111">
                  <c:v>1.4222200000017571E-3</c:v>
                </c:pt>
                <c:pt idx="71112">
                  <c:v>1.4222400000017572E-3</c:v>
                </c:pt>
                <c:pt idx="71113">
                  <c:v>1.4222600000017573E-3</c:v>
                </c:pt>
                <c:pt idx="71114">
                  <c:v>1.4222800000017574E-3</c:v>
                </c:pt>
                <c:pt idx="71115">
                  <c:v>1.4223000000017575E-3</c:v>
                </c:pt>
                <c:pt idx="71116">
                  <c:v>1.4223200000017576E-3</c:v>
                </c:pt>
                <c:pt idx="71117">
                  <c:v>1.4223400000017577E-3</c:v>
                </c:pt>
                <c:pt idx="71118">
                  <c:v>1.4223600000017578E-3</c:v>
                </c:pt>
                <c:pt idx="71119">
                  <c:v>1.4223800000017579E-3</c:v>
                </c:pt>
                <c:pt idx="71120">
                  <c:v>1.422400000001758E-3</c:v>
                </c:pt>
                <c:pt idx="71121">
                  <c:v>1.4224200000017581E-3</c:v>
                </c:pt>
                <c:pt idx="71122">
                  <c:v>1.4224400000017582E-3</c:v>
                </c:pt>
                <c:pt idx="71123">
                  <c:v>1.4224600000017583E-3</c:v>
                </c:pt>
                <c:pt idx="71124">
                  <c:v>1.4224800000017584E-3</c:v>
                </c:pt>
                <c:pt idx="71125">
                  <c:v>1.4225000000017585E-3</c:v>
                </c:pt>
                <c:pt idx="71126">
                  <c:v>1.4225200000017586E-3</c:v>
                </c:pt>
                <c:pt idx="71127">
                  <c:v>1.4225400000017587E-3</c:v>
                </c:pt>
                <c:pt idx="71128">
                  <c:v>1.4225600000017588E-3</c:v>
                </c:pt>
                <c:pt idx="71129">
                  <c:v>1.4225800000017589E-3</c:v>
                </c:pt>
                <c:pt idx="71130">
                  <c:v>1.422600000001759E-3</c:v>
                </c:pt>
                <c:pt idx="71131">
                  <c:v>1.4226200000017591E-3</c:v>
                </c:pt>
                <c:pt idx="71132">
                  <c:v>1.4226400000017592E-3</c:v>
                </c:pt>
                <c:pt idx="71133">
                  <c:v>1.4226600000017593E-3</c:v>
                </c:pt>
                <c:pt idx="71134">
                  <c:v>1.4226800000017594E-3</c:v>
                </c:pt>
                <c:pt idx="71135">
                  <c:v>1.4227000000017595E-3</c:v>
                </c:pt>
                <c:pt idx="71136">
                  <c:v>1.4227200000017596E-3</c:v>
                </c:pt>
                <c:pt idx="71137">
                  <c:v>1.4227400000017597E-3</c:v>
                </c:pt>
                <c:pt idx="71138">
                  <c:v>1.4227600000017598E-3</c:v>
                </c:pt>
                <c:pt idx="71139">
                  <c:v>1.4227800000017599E-3</c:v>
                </c:pt>
                <c:pt idx="71140">
                  <c:v>1.42280000000176E-3</c:v>
                </c:pt>
                <c:pt idx="71141">
                  <c:v>1.4228200000017601E-3</c:v>
                </c:pt>
                <c:pt idx="71142">
                  <c:v>1.4228400000017602E-3</c:v>
                </c:pt>
                <c:pt idx="71143">
                  <c:v>1.4228600000017603E-3</c:v>
                </c:pt>
                <c:pt idx="71144">
                  <c:v>1.4228800000017604E-3</c:v>
                </c:pt>
                <c:pt idx="71145">
                  <c:v>1.4229000000017605E-3</c:v>
                </c:pt>
                <c:pt idx="71146">
                  <c:v>1.4229200000017606E-3</c:v>
                </c:pt>
                <c:pt idx="71147">
                  <c:v>1.4229400000017607E-3</c:v>
                </c:pt>
                <c:pt idx="71148">
                  <c:v>1.4229600000017608E-3</c:v>
                </c:pt>
                <c:pt idx="71149">
                  <c:v>1.4229800000017609E-3</c:v>
                </c:pt>
                <c:pt idx="71150">
                  <c:v>1.423000000001761E-3</c:v>
                </c:pt>
                <c:pt idx="71151">
                  <c:v>1.4230200000017611E-3</c:v>
                </c:pt>
                <c:pt idx="71152">
                  <c:v>1.4230400000017612E-3</c:v>
                </c:pt>
                <c:pt idx="71153">
                  <c:v>1.4230600000017613E-3</c:v>
                </c:pt>
                <c:pt idx="71154">
                  <c:v>1.4230800000017614E-3</c:v>
                </c:pt>
                <c:pt idx="71155">
                  <c:v>1.4231000000017615E-3</c:v>
                </c:pt>
                <c:pt idx="71156">
                  <c:v>1.4231200000017616E-3</c:v>
                </c:pt>
                <c:pt idx="71157">
                  <c:v>1.4231400000017617E-3</c:v>
                </c:pt>
                <c:pt idx="71158">
                  <c:v>1.4231600000017617E-3</c:v>
                </c:pt>
                <c:pt idx="71159">
                  <c:v>1.4231800000017618E-3</c:v>
                </c:pt>
                <c:pt idx="71160">
                  <c:v>1.4232000000017619E-3</c:v>
                </c:pt>
                <c:pt idx="71161">
                  <c:v>1.423220000001762E-3</c:v>
                </c:pt>
                <c:pt idx="71162">
                  <c:v>1.4232400000017621E-3</c:v>
                </c:pt>
                <c:pt idx="71163">
                  <c:v>1.4232600000017622E-3</c:v>
                </c:pt>
                <c:pt idx="71164">
                  <c:v>1.4232800000017623E-3</c:v>
                </c:pt>
                <c:pt idx="71165">
                  <c:v>1.4233000000017624E-3</c:v>
                </c:pt>
                <c:pt idx="71166">
                  <c:v>1.4233200000017625E-3</c:v>
                </c:pt>
                <c:pt idx="71167">
                  <c:v>1.4233400000017626E-3</c:v>
                </c:pt>
                <c:pt idx="71168">
                  <c:v>1.4233600000017627E-3</c:v>
                </c:pt>
                <c:pt idx="71169">
                  <c:v>1.4233800000017628E-3</c:v>
                </c:pt>
                <c:pt idx="71170">
                  <c:v>1.4234000000017629E-3</c:v>
                </c:pt>
                <c:pt idx="71171">
                  <c:v>1.423420000001763E-3</c:v>
                </c:pt>
                <c:pt idx="71172">
                  <c:v>1.4234400000017631E-3</c:v>
                </c:pt>
                <c:pt idx="71173">
                  <c:v>1.4234600000017632E-3</c:v>
                </c:pt>
                <c:pt idx="71174">
                  <c:v>1.4234800000017633E-3</c:v>
                </c:pt>
                <c:pt idx="71175">
                  <c:v>1.4235000000017634E-3</c:v>
                </c:pt>
                <c:pt idx="71176">
                  <c:v>1.4235200000017635E-3</c:v>
                </c:pt>
                <c:pt idx="71177">
                  <c:v>1.4235400000017636E-3</c:v>
                </c:pt>
                <c:pt idx="71178">
                  <c:v>1.4235600000017637E-3</c:v>
                </c:pt>
                <c:pt idx="71179">
                  <c:v>1.4235800000017638E-3</c:v>
                </c:pt>
                <c:pt idx="71180">
                  <c:v>1.4236000000017639E-3</c:v>
                </c:pt>
                <c:pt idx="71181">
                  <c:v>1.423620000001764E-3</c:v>
                </c:pt>
                <c:pt idx="71182">
                  <c:v>1.4236400000017641E-3</c:v>
                </c:pt>
                <c:pt idx="71183">
                  <c:v>1.4236600000017642E-3</c:v>
                </c:pt>
                <c:pt idx="71184">
                  <c:v>1.4236800000017643E-3</c:v>
                </c:pt>
                <c:pt idx="71185">
                  <c:v>1.4237000000017644E-3</c:v>
                </c:pt>
                <c:pt idx="71186">
                  <c:v>1.4237200000017645E-3</c:v>
                </c:pt>
                <c:pt idx="71187">
                  <c:v>1.4237400000017646E-3</c:v>
                </c:pt>
                <c:pt idx="71188">
                  <c:v>1.4237600000017647E-3</c:v>
                </c:pt>
                <c:pt idx="71189">
                  <c:v>1.4237800000017648E-3</c:v>
                </c:pt>
                <c:pt idx="71190">
                  <c:v>1.4238000000017649E-3</c:v>
                </c:pt>
                <c:pt idx="71191">
                  <c:v>1.423820000001765E-3</c:v>
                </c:pt>
                <c:pt idx="71192">
                  <c:v>1.4238400000017651E-3</c:v>
                </c:pt>
                <c:pt idx="71193">
                  <c:v>1.4238600000017652E-3</c:v>
                </c:pt>
                <c:pt idx="71194">
                  <c:v>1.4238800000017653E-3</c:v>
                </c:pt>
                <c:pt idx="71195">
                  <c:v>1.4239000000017654E-3</c:v>
                </c:pt>
                <c:pt idx="71196">
                  <c:v>1.4239200000017655E-3</c:v>
                </c:pt>
                <c:pt idx="71197">
                  <c:v>1.4239400000017656E-3</c:v>
                </c:pt>
                <c:pt idx="71198">
                  <c:v>1.4239600000017657E-3</c:v>
                </c:pt>
                <c:pt idx="71199">
                  <c:v>1.4239800000017658E-3</c:v>
                </c:pt>
                <c:pt idx="71200">
                  <c:v>1.4240000000017659E-3</c:v>
                </c:pt>
                <c:pt idx="71201">
                  <c:v>1.424020000001766E-3</c:v>
                </c:pt>
                <c:pt idx="71202">
                  <c:v>1.4240400000017661E-3</c:v>
                </c:pt>
                <c:pt idx="71203">
                  <c:v>1.4240600000017662E-3</c:v>
                </c:pt>
                <c:pt idx="71204">
                  <c:v>1.4240800000017663E-3</c:v>
                </c:pt>
                <c:pt idx="71205">
                  <c:v>1.4241000000017664E-3</c:v>
                </c:pt>
                <c:pt idx="71206">
                  <c:v>1.4241200000017665E-3</c:v>
                </c:pt>
                <c:pt idx="71207">
                  <c:v>1.4241400000017666E-3</c:v>
                </c:pt>
                <c:pt idx="71208">
                  <c:v>1.4241600000017667E-3</c:v>
                </c:pt>
                <c:pt idx="71209">
                  <c:v>1.4241800000017667E-3</c:v>
                </c:pt>
                <c:pt idx="71210">
                  <c:v>1.4242000000017668E-3</c:v>
                </c:pt>
                <c:pt idx="71211">
                  <c:v>1.4242200000017669E-3</c:v>
                </c:pt>
                <c:pt idx="71212">
                  <c:v>1.424240000001767E-3</c:v>
                </c:pt>
                <c:pt idx="71213">
                  <c:v>1.4242600000017671E-3</c:v>
                </c:pt>
                <c:pt idx="71214">
                  <c:v>1.4242800000017672E-3</c:v>
                </c:pt>
                <c:pt idx="71215">
                  <c:v>1.4243000000017673E-3</c:v>
                </c:pt>
                <c:pt idx="71216">
                  <c:v>1.4243200000017674E-3</c:v>
                </c:pt>
                <c:pt idx="71217">
                  <c:v>1.4243400000017675E-3</c:v>
                </c:pt>
                <c:pt idx="71218">
                  <c:v>1.4243600000017676E-3</c:v>
                </c:pt>
                <c:pt idx="71219">
                  <c:v>1.4243800000017677E-3</c:v>
                </c:pt>
                <c:pt idx="71220">
                  <c:v>1.4244000000017678E-3</c:v>
                </c:pt>
                <c:pt idx="71221">
                  <c:v>1.4244200000017679E-3</c:v>
                </c:pt>
                <c:pt idx="71222">
                  <c:v>1.424440000001768E-3</c:v>
                </c:pt>
                <c:pt idx="71223">
                  <c:v>1.4244600000017681E-3</c:v>
                </c:pt>
                <c:pt idx="71224">
                  <c:v>1.4244800000017682E-3</c:v>
                </c:pt>
                <c:pt idx="71225">
                  <c:v>1.4245000000017683E-3</c:v>
                </c:pt>
                <c:pt idx="71226">
                  <c:v>1.4245200000017684E-3</c:v>
                </c:pt>
                <c:pt idx="71227">
                  <c:v>1.4245400000017685E-3</c:v>
                </c:pt>
                <c:pt idx="71228">
                  <c:v>1.4245600000017686E-3</c:v>
                </c:pt>
                <c:pt idx="71229">
                  <c:v>1.4245800000017687E-3</c:v>
                </c:pt>
                <c:pt idx="71230">
                  <c:v>1.4246000000017688E-3</c:v>
                </c:pt>
                <c:pt idx="71231">
                  <c:v>1.4246200000017689E-3</c:v>
                </c:pt>
                <c:pt idx="71232">
                  <c:v>1.424640000001769E-3</c:v>
                </c:pt>
                <c:pt idx="71233">
                  <c:v>1.4246600000017691E-3</c:v>
                </c:pt>
                <c:pt idx="71234">
                  <c:v>1.4246800000017692E-3</c:v>
                </c:pt>
                <c:pt idx="71235">
                  <c:v>1.4247000000017693E-3</c:v>
                </c:pt>
                <c:pt idx="71236">
                  <c:v>1.4247200000017694E-3</c:v>
                </c:pt>
                <c:pt idx="71237">
                  <c:v>1.4247400000017695E-3</c:v>
                </c:pt>
                <c:pt idx="71238">
                  <c:v>1.4247600000017696E-3</c:v>
                </c:pt>
                <c:pt idx="71239">
                  <c:v>1.4247800000017697E-3</c:v>
                </c:pt>
                <c:pt idx="71240">
                  <c:v>1.4248000000017698E-3</c:v>
                </c:pt>
                <c:pt idx="71241">
                  <c:v>1.4248200000017699E-3</c:v>
                </c:pt>
                <c:pt idx="71242">
                  <c:v>1.42484000000177E-3</c:v>
                </c:pt>
                <c:pt idx="71243">
                  <c:v>1.4248600000017701E-3</c:v>
                </c:pt>
                <c:pt idx="71244">
                  <c:v>1.4248800000017702E-3</c:v>
                </c:pt>
                <c:pt idx="71245">
                  <c:v>1.4249000000017703E-3</c:v>
                </c:pt>
                <c:pt idx="71246">
                  <c:v>1.4249200000017704E-3</c:v>
                </c:pt>
                <c:pt idx="71247">
                  <c:v>1.4249400000017705E-3</c:v>
                </c:pt>
                <c:pt idx="71248">
                  <c:v>1.4249600000017706E-3</c:v>
                </c:pt>
                <c:pt idx="71249">
                  <c:v>1.4249800000017707E-3</c:v>
                </c:pt>
                <c:pt idx="71250">
                  <c:v>1.4250000000017708E-3</c:v>
                </c:pt>
                <c:pt idx="71251">
                  <c:v>1.4250200000017709E-3</c:v>
                </c:pt>
                <c:pt idx="71252">
                  <c:v>1.425040000001771E-3</c:v>
                </c:pt>
                <c:pt idx="71253">
                  <c:v>1.4250600000017711E-3</c:v>
                </c:pt>
                <c:pt idx="71254">
                  <c:v>1.4250800000017712E-3</c:v>
                </c:pt>
                <c:pt idx="71255">
                  <c:v>1.4251000000017713E-3</c:v>
                </c:pt>
                <c:pt idx="71256">
                  <c:v>1.4251200000017714E-3</c:v>
                </c:pt>
                <c:pt idx="71257">
                  <c:v>1.4251400000017715E-3</c:v>
                </c:pt>
                <c:pt idx="71258">
                  <c:v>1.4251600000017716E-3</c:v>
                </c:pt>
                <c:pt idx="71259">
                  <c:v>1.4251800000017717E-3</c:v>
                </c:pt>
                <c:pt idx="71260">
                  <c:v>1.4252000000017718E-3</c:v>
                </c:pt>
                <c:pt idx="71261">
                  <c:v>1.4252200000017718E-3</c:v>
                </c:pt>
                <c:pt idx="71262">
                  <c:v>1.4252400000017719E-3</c:v>
                </c:pt>
                <c:pt idx="71263">
                  <c:v>1.425260000001772E-3</c:v>
                </c:pt>
                <c:pt idx="71264">
                  <c:v>1.4252800000017721E-3</c:v>
                </c:pt>
                <c:pt idx="71265">
                  <c:v>1.4253000000017722E-3</c:v>
                </c:pt>
                <c:pt idx="71266">
                  <c:v>1.4253200000017723E-3</c:v>
                </c:pt>
                <c:pt idx="71267">
                  <c:v>1.4253400000017724E-3</c:v>
                </c:pt>
                <c:pt idx="71268">
                  <c:v>1.4253600000017725E-3</c:v>
                </c:pt>
                <c:pt idx="71269">
                  <c:v>1.4253800000017726E-3</c:v>
                </c:pt>
                <c:pt idx="71270">
                  <c:v>1.4254000000017727E-3</c:v>
                </c:pt>
                <c:pt idx="71271">
                  <c:v>1.4254200000017728E-3</c:v>
                </c:pt>
                <c:pt idx="71272">
                  <c:v>1.4254400000017729E-3</c:v>
                </c:pt>
                <c:pt idx="71273">
                  <c:v>1.425460000001773E-3</c:v>
                </c:pt>
                <c:pt idx="71274">
                  <c:v>1.4254800000017731E-3</c:v>
                </c:pt>
                <c:pt idx="71275">
                  <c:v>1.4255000000017732E-3</c:v>
                </c:pt>
                <c:pt idx="71276">
                  <c:v>1.4255200000017733E-3</c:v>
                </c:pt>
                <c:pt idx="71277">
                  <c:v>1.4255400000017734E-3</c:v>
                </c:pt>
                <c:pt idx="71278">
                  <c:v>1.4255600000017735E-3</c:v>
                </c:pt>
                <c:pt idx="71279">
                  <c:v>1.4255800000017736E-3</c:v>
                </c:pt>
                <c:pt idx="71280">
                  <c:v>1.4256000000017737E-3</c:v>
                </c:pt>
                <c:pt idx="71281">
                  <c:v>1.4256200000017738E-3</c:v>
                </c:pt>
                <c:pt idx="71282">
                  <c:v>1.4256400000017739E-3</c:v>
                </c:pt>
                <c:pt idx="71283">
                  <c:v>1.425660000001774E-3</c:v>
                </c:pt>
                <c:pt idx="71284">
                  <c:v>1.4256800000017741E-3</c:v>
                </c:pt>
                <c:pt idx="71285">
                  <c:v>1.4257000000017742E-3</c:v>
                </c:pt>
                <c:pt idx="71286">
                  <c:v>1.4257200000017743E-3</c:v>
                </c:pt>
                <c:pt idx="71287">
                  <c:v>1.4257400000017744E-3</c:v>
                </c:pt>
                <c:pt idx="71288">
                  <c:v>1.4257600000017745E-3</c:v>
                </c:pt>
                <c:pt idx="71289">
                  <c:v>1.4257800000017746E-3</c:v>
                </c:pt>
                <c:pt idx="71290">
                  <c:v>1.4258000000017747E-3</c:v>
                </c:pt>
                <c:pt idx="71291">
                  <c:v>1.4258200000017748E-3</c:v>
                </c:pt>
                <c:pt idx="71292">
                  <c:v>1.4258400000017749E-3</c:v>
                </c:pt>
                <c:pt idx="71293">
                  <c:v>1.425860000001775E-3</c:v>
                </c:pt>
                <c:pt idx="71294">
                  <c:v>1.4258800000017751E-3</c:v>
                </c:pt>
                <c:pt idx="71295">
                  <c:v>1.4259000000017752E-3</c:v>
                </c:pt>
                <c:pt idx="71296">
                  <c:v>1.4259200000017753E-3</c:v>
                </c:pt>
                <c:pt idx="71297">
                  <c:v>1.4259400000017754E-3</c:v>
                </c:pt>
                <c:pt idx="71298">
                  <c:v>1.4259600000017755E-3</c:v>
                </c:pt>
                <c:pt idx="71299">
                  <c:v>1.4259800000017756E-3</c:v>
                </c:pt>
                <c:pt idx="71300">
                  <c:v>1.4260000000017757E-3</c:v>
                </c:pt>
                <c:pt idx="71301">
                  <c:v>1.4260200000017758E-3</c:v>
                </c:pt>
                <c:pt idx="71302">
                  <c:v>1.4260400000017759E-3</c:v>
                </c:pt>
                <c:pt idx="71303">
                  <c:v>1.426060000001776E-3</c:v>
                </c:pt>
                <c:pt idx="71304">
                  <c:v>1.4260800000017761E-3</c:v>
                </c:pt>
                <c:pt idx="71305">
                  <c:v>1.4261000000017762E-3</c:v>
                </c:pt>
                <c:pt idx="71306">
                  <c:v>1.4261200000017763E-3</c:v>
                </c:pt>
                <c:pt idx="71307">
                  <c:v>1.4261400000017764E-3</c:v>
                </c:pt>
                <c:pt idx="71308">
                  <c:v>1.4261600000017765E-3</c:v>
                </c:pt>
                <c:pt idx="71309">
                  <c:v>1.4261800000017766E-3</c:v>
                </c:pt>
                <c:pt idx="71310">
                  <c:v>1.4262000000017767E-3</c:v>
                </c:pt>
                <c:pt idx="71311">
                  <c:v>1.4262200000017768E-3</c:v>
                </c:pt>
                <c:pt idx="71312">
                  <c:v>1.4262400000017769E-3</c:v>
                </c:pt>
                <c:pt idx="71313">
                  <c:v>1.4262600000017769E-3</c:v>
                </c:pt>
                <c:pt idx="71314">
                  <c:v>1.426280000001777E-3</c:v>
                </c:pt>
                <c:pt idx="71315">
                  <c:v>1.4263000000017771E-3</c:v>
                </c:pt>
                <c:pt idx="71316">
                  <c:v>1.4263200000017772E-3</c:v>
                </c:pt>
                <c:pt idx="71317">
                  <c:v>1.4263400000017773E-3</c:v>
                </c:pt>
                <c:pt idx="71318">
                  <c:v>1.4263600000017774E-3</c:v>
                </c:pt>
                <c:pt idx="71319">
                  <c:v>1.4263800000017775E-3</c:v>
                </c:pt>
                <c:pt idx="71320">
                  <c:v>1.4264000000017776E-3</c:v>
                </c:pt>
                <c:pt idx="71321">
                  <c:v>1.4264200000017777E-3</c:v>
                </c:pt>
                <c:pt idx="71322">
                  <c:v>1.4264400000017778E-3</c:v>
                </c:pt>
                <c:pt idx="71323">
                  <c:v>1.4264600000017779E-3</c:v>
                </c:pt>
                <c:pt idx="71324">
                  <c:v>1.426480000001778E-3</c:v>
                </c:pt>
                <c:pt idx="71325">
                  <c:v>1.4265000000017781E-3</c:v>
                </c:pt>
                <c:pt idx="71326">
                  <c:v>1.4265200000017782E-3</c:v>
                </c:pt>
                <c:pt idx="71327">
                  <c:v>1.4265400000017783E-3</c:v>
                </c:pt>
                <c:pt idx="71328">
                  <c:v>1.4265600000017784E-3</c:v>
                </c:pt>
                <c:pt idx="71329">
                  <c:v>1.4265800000017785E-3</c:v>
                </c:pt>
                <c:pt idx="71330">
                  <c:v>1.4266000000017786E-3</c:v>
                </c:pt>
                <c:pt idx="71331">
                  <c:v>1.4266200000017787E-3</c:v>
                </c:pt>
                <c:pt idx="71332">
                  <c:v>1.4266400000017788E-3</c:v>
                </c:pt>
                <c:pt idx="71333">
                  <c:v>1.4266600000017789E-3</c:v>
                </c:pt>
                <c:pt idx="71334">
                  <c:v>1.426680000001779E-3</c:v>
                </c:pt>
                <c:pt idx="71335">
                  <c:v>1.4267000000017791E-3</c:v>
                </c:pt>
                <c:pt idx="71336">
                  <c:v>1.4267200000017792E-3</c:v>
                </c:pt>
                <c:pt idx="71337">
                  <c:v>1.4267400000017793E-3</c:v>
                </c:pt>
                <c:pt idx="71338">
                  <c:v>1.4267600000017794E-3</c:v>
                </c:pt>
                <c:pt idx="71339">
                  <c:v>1.4267800000017795E-3</c:v>
                </c:pt>
                <c:pt idx="71340">
                  <c:v>1.4268000000017796E-3</c:v>
                </c:pt>
                <c:pt idx="71341">
                  <c:v>1.4268200000017797E-3</c:v>
                </c:pt>
                <c:pt idx="71342">
                  <c:v>1.4268400000017798E-3</c:v>
                </c:pt>
                <c:pt idx="71343">
                  <c:v>1.4268600000017799E-3</c:v>
                </c:pt>
                <c:pt idx="71344">
                  <c:v>1.42688000000178E-3</c:v>
                </c:pt>
                <c:pt idx="71345">
                  <c:v>1.4269000000017801E-3</c:v>
                </c:pt>
                <c:pt idx="71346">
                  <c:v>1.4269200000017802E-3</c:v>
                </c:pt>
                <c:pt idx="71347">
                  <c:v>1.4269400000017803E-3</c:v>
                </c:pt>
                <c:pt idx="71348">
                  <c:v>1.4269600000017804E-3</c:v>
                </c:pt>
                <c:pt idx="71349">
                  <c:v>1.4269800000017805E-3</c:v>
                </c:pt>
                <c:pt idx="71350">
                  <c:v>1.4270000000017806E-3</c:v>
                </c:pt>
                <c:pt idx="71351">
                  <c:v>1.4270200000017807E-3</c:v>
                </c:pt>
                <c:pt idx="71352">
                  <c:v>1.4270400000017808E-3</c:v>
                </c:pt>
                <c:pt idx="71353">
                  <c:v>1.4270600000017809E-3</c:v>
                </c:pt>
                <c:pt idx="71354">
                  <c:v>1.427080000001781E-3</c:v>
                </c:pt>
                <c:pt idx="71355">
                  <c:v>1.4271000000017811E-3</c:v>
                </c:pt>
                <c:pt idx="71356">
                  <c:v>1.4271200000017812E-3</c:v>
                </c:pt>
                <c:pt idx="71357">
                  <c:v>1.4271400000017813E-3</c:v>
                </c:pt>
                <c:pt idx="71358">
                  <c:v>1.4271600000017814E-3</c:v>
                </c:pt>
                <c:pt idx="71359">
                  <c:v>1.4271800000017815E-3</c:v>
                </c:pt>
                <c:pt idx="71360">
                  <c:v>1.4272000000017816E-3</c:v>
                </c:pt>
                <c:pt idx="71361">
                  <c:v>1.4272200000017817E-3</c:v>
                </c:pt>
                <c:pt idx="71362">
                  <c:v>1.4272400000017818E-3</c:v>
                </c:pt>
                <c:pt idx="71363">
                  <c:v>1.4272600000017819E-3</c:v>
                </c:pt>
                <c:pt idx="71364">
                  <c:v>1.4272800000017819E-3</c:v>
                </c:pt>
                <c:pt idx="71365">
                  <c:v>1.427300000001782E-3</c:v>
                </c:pt>
                <c:pt idx="71366">
                  <c:v>1.4273200000017821E-3</c:v>
                </c:pt>
                <c:pt idx="71367">
                  <c:v>1.4273400000017822E-3</c:v>
                </c:pt>
                <c:pt idx="71368">
                  <c:v>1.4273600000017823E-3</c:v>
                </c:pt>
                <c:pt idx="71369">
                  <c:v>1.4273800000017824E-3</c:v>
                </c:pt>
                <c:pt idx="71370">
                  <c:v>1.4274000000017825E-3</c:v>
                </c:pt>
                <c:pt idx="71371">
                  <c:v>1.4274200000017826E-3</c:v>
                </c:pt>
                <c:pt idx="71372">
                  <c:v>1.4274400000017827E-3</c:v>
                </c:pt>
                <c:pt idx="71373">
                  <c:v>1.4274600000017828E-3</c:v>
                </c:pt>
                <c:pt idx="71374">
                  <c:v>1.4274800000017829E-3</c:v>
                </c:pt>
                <c:pt idx="71375">
                  <c:v>1.427500000001783E-3</c:v>
                </c:pt>
                <c:pt idx="71376">
                  <c:v>1.4275200000017831E-3</c:v>
                </c:pt>
                <c:pt idx="71377">
                  <c:v>1.4275400000017832E-3</c:v>
                </c:pt>
                <c:pt idx="71378">
                  <c:v>1.4275600000017833E-3</c:v>
                </c:pt>
                <c:pt idx="71379">
                  <c:v>1.4275800000017834E-3</c:v>
                </c:pt>
                <c:pt idx="71380">
                  <c:v>1.4276000000017835E-3</c:v>
                </c:pt>
                <c:pt idx="71381">
                  <c:v>1.4276200000017836E-3</c:v>
                </c:pt>
                <c:pt idx="71382">
                  <c:v>1.4276400000017837E-3</c:v>
                </c:pt>
                <c:pt idx="71383">
                  <c:v>1.4276600000017838E-3</c:v>
                </c:pt>
                <c:pt idx="71384">
                  <c:v>1.4276800000017839E-3</c:v>
                </c:pt>
                <c:pt idx="71385">
                  <c:v>1.427700000001784E-3</c:v>
                </c:pt>
                <c:pt idx="71386">
                  <c:v>1.4277200000017841E-3</c:v>
                </c:pt>
                <c:pt idx="71387">
                  <c:v>1.4277400000017842E-3</c:v>
                </c:pt>
                <c:pt idx="71388">
                  <c:v>1.4277600000017843E-3</c:v>
                </c:pt>
                <c:pt idx="71389">
                  <c:v>1.4277800000017844E-3</c:v>
                </c:pt>
                <c:pt idx="71390">
                  <c:v>1.4278000000017845E-3</c:v>
                </c:pt>
                <c:pt idx="71391">
                  <c:v>1.4278200000017846E-3</c:v>
                </c:pt>
                <c:pt idx="71392">
                  <c:v>1.4278400000017847E-3</c:v>
                </c:pt>
                <c:pt idx="71393">
                  <c:v>1.4278600000017848E-3</c:v>
                </c:pt>
                <c:pt idx="71394">
                  <c:v>1.4278800000017849E-3</c:v>
                </c:pt>
                <c:pt idx="71395">
                  <c:v>1.427900000001785E-3</c:v>
                </c:pt>
                <c:pt idx="71396">
                  <c:v>1.4279200000017851E-3</c:v>
                </c:pt>
                <c:pt idx="71397">
                  <c:v>1.4279400000017852E-3</c:v>
                </c:pt>
                <c:pt idx="71398">
                  <c:v>1.4279600000017853E-3</c:v>
                </c:pt>
                <c:pt idx="71399">
                  <c:v>1.4279800000017854E-3</c:v>
                </c:pt>
                <c:pt idx="71400">
                  <c:v>1.4280000000017855E-3</c:v>
                </c:pt>
                <c:pt idx="71401">
                  <c:v>1.4280200000017856E-3</c:v>
                </c:pt>
                <c:pt idx="71402">
                  <c:v>1.4280400000017857E-3</c:v>
                </c:pt>
                <c:pt idx="71403">
                  <c:v>1.4280600000017858E-3</c:v>
                </c:pt>
                <c:pt idx="71404">
                  <c:v>1.4280800000017859E-3</c:v>
                </c:pt>
                <c:pt idx="71405">
                  <c:v>1.428100000001786E-3</c:v>
                </c:pt>
                <c:pt idx="71406">
                  <c:v>1.4281200000017861E-3</c:v>
                </c:pt>
                <c:pt idx="71407">
                  <c:v>1.4281400000017862E-3</c:v>
                </c:pt>
                <c:pt idx="71408">
                  <c:v>1.4281600000017863E-3</c:v>
                </c:pt>
                <c:pt idx="71409">
                  <c:v>1.4281800000017864E-3</c:v>
                </c:pt>
                <c:pt idx="71410">
                  <c:v>1.4282000000017865E-3</c:v>
                </c:pt>
                <c:pt idx="71411">
                  <c:v>1.4282200000017866E-3</c:v>
                </c:pt>
                <c:pt idx="71412">
                  <c:v>1.4282400000017867E-3</c:v>
                </c:pt>
                <c:pt idx="71413">
                  <c:v>1.4282600000017868E-3</c:v>
                </c:pt>
                <c:pt idx="71414">
                  <c:v>1.4282800000017869E-3</c:v>
                </c:pt>
                <c:pt idx="71415">
                  <c:v>1.428300000001787E-3</c:v>
                </c:pt>
                <c:pt idx="71416">
                  <c:v>1.428320000001787E-3</c:v>
                </c:pt>
                <c:pt idx="71417">
                  <c:v>1.4283400000017871E-3</c:v>
                </c:pt>
                <c:pt idx="71418">
                  <c:v>1.4283600000017872E-3</c:v>
                </c:pt>
                <c:pt idx="71419">
                  <c:v>1.4283800000017873E-3</c:v>
                </c:pt>
                <c:pt idx="71420">
                  <c:v>1.4284000000017874E-3</c:v>
                </c:pt>
                <c:pt idx="71421">
                  <c:v>1.4284200000017875E-3</c:v>
                </c:pt>
                <c:pt idx="71422">
                  <c:v>1.4284400000017876E-3</c:v>
                </c:pt>
                <c:pt idx="71423">
                  <c:v>1.4284600000017877E-3</c:v>
                </c:pt>
                <c:pt idx="71424">
                  <c:v>1.4284800000017878E-3</c:v>
                </c:pt>
                <c:pt idx="71425">
                  <c:v>1.4285000000017879E-3</c:v>
                </c:pt>
                <c:pt idx="71426">
                  <c:v>1.428520000001788E-3</c:v>
                </c:pt>
                <c:pt idx="71427">
                  <c:v>1.4285400000017881E-3</c:v>
                </c:pt>
                <c:pt idx="71428">
                  <c:v>1.4285600000017882E-3</c:v>
                </c:pt>
                <c:pt idx="71429">
                  <c:v>1.4285800000017883E-3</c:v>
                </c:pt>
                <c:pt idx="71430">
                  <c:v>1.4286000000017884E-3</c:v>
                </c:pt>
                <c:pt idx="71431">
                  <c:v>1.4286200000017885E-3</c:v>
                </c:pt>
                <c:pt idx="71432">
                  <c:v>1.4286400000017886E-3</c:v>
                </c:pt>
                <c:pt idx="71433">
                  <c:v>1.4286600000017887E-3</c:v>
                </c:pt>
                <c:pt idx="71434">
                  <c:v>1.4286800000017888E-3</c:v>
                </c:pt>
                <c:pt idx="71435">
                  <c:v>1.4287000000017889E-3</c:v>
                </c:pt>
                <c:pt idx="71436">
                  <c:v>1.428720000001789E-3</c:v>
                </c:pt>
                <c:pt idx="71437">
                  <c:v>1.4287400000017891E-3</c:v>
                </c:pt>
                <c:pt idx="71438">
                  <c:v>1.4287600000017892E-3</c:v>
                </c:pt>
                <c:pt idx="71439">
                  <c:v>1.4287800000017893E-3</c:v>
                </c:pt>
                <c:pt idx="71440">
                  <c:v>1.4288000000017894E-3</c:v>
                </c:pt>
                <c:pt idx="71441">
                  <c:v>1.4288200000017895E-3</c:v>
                </c:pt>
                <c:pt idx="71442">
                  <c:v>1.4288400000017896E-3</c:v>
                </c:pt>
                <c:pt idx="71443">
                  <c:v>1.4288600000017897E-3</c:v>
                </c:pt>
                <c:pt idx="71444">
                  <c:v>1.4288800000017898E-3</c:v>
                </c:pt>
                <c:pt idx="71445">
                  <c:v>1.4289000000017899E-3</c:v>
                </c:pt>
                <c:pt idx="71446">
                  <c:v>1.42892000000179E-3</c:v>
                </c:pt>
                <c:pt idx="71447">
                  <c:v>1.4289400000017901E-3</c:v>
                </c:pt>
                <c:pt idx="71448">
                  <c:v>1.4289600000017902E-3</c:v>
                </c:pt>
                <c:pt idx="71449">
                  <c:v>1.4289800000017903E-3</c:v>
                </c:pt>
                <c:pt idx="71450">
                  <c:v>1.4290000000017904E-3</c:v>
                </c:pt>
                <c:pt idx="71451">
                  <c:v>1.4290200000017905E-3</c:v>
                </c:pt>
                <c:pt idx="71452">
                  <c:v>1.4290400000017906E-3</c:v>
                </c:pt>
                <c:pt idx="71453">
                  <c:v>1.4290600000017907E-3</c:v>
                </c:pt>
                <c:pt idx="71454">
                  <c:v>1.4290800000017908E-3</c:v>
                </c:pt>
                <c:pt idx="71455">
                  <c:v>1.4291000000017909E-3</c:v>
                </c:pt>
                <c:pt idx="71456">
                  <c:v>1.429120000001791E-3</c:v>
                </c:pt>
                <c:pt idx="71457">
                  <c:v>1.4291400000017911E-3</c:v>
                </c:pt>
                <c:pt idx="71458">
                  <c:v>1.4291600000017912E-3</c:v>
                </c:pt>
                <c:pt idx="71459">
                  <c:v>1.4291800000017913E-3</c:v>
                </c:pt>
                <c:pt idx="71460">
                  <c:v>1.4292000000017914E-3</c:v>
                </c:pt>
                <c:pt idx="71461">
                  <c:v>1.4292200000017915E-3</c:v>
                </c:pt>
                <c:pt idx="71462">
                  <c:v>1.4292400000017916E-3</c:v>
                </c:pt>
                <c:pt idx="71463">
                  <c:v>1.4292600000017917E-3</c:v>
                </c:pt>
                <c:pt idx="71464">
                  <c:v>1.4292800000017918E-3</c:v>
                </c:pt>
                <c:pt idx="71465">
                  <c:v>1.4293000000017919E-3</c:v>
                </c:pt>
                <c:pt idx="71466">
                  <c:v>1.429320000001792E-3</c:v>
                </c:pt>
                <c:pt idx="71467">
                  <c:v>1.4293400000017921E-3</c:v>
                </c:pt>
                <c:pt idx="71468">
                  <c:v>1.4293600000017921E-3</c:v>
                </c:pt>
                <c:pt idx="71469">
                  <c:v>1.4293800000017922E-3</c:v>
                </c:pt>
                <c:pt idx="71470">
                  <c:v>1.4294000000017923E-3</c:v>
                </c:pt>
                <c:pt idx="71471">
                  <c:v>1.4294200000017924E-3</c:v>
                </c:pt>
                <c:pt idx="71472">
                  <c:v>1.4294400000017925E-3</c:v>
                </c:pt>
                <c:pt idx="71473">
                  <c:v>1.4294600000017926E-3</c:v>
                </c:pt>
                <c:pt idx="71474">
                  <c:v>1.4294800000017927E-3</c:v>
                </c:pt>
                <c:pt idx="71475">
                  <c:v>1.4295000000017928E-3</c:v>
                </c:pt>
                <c:pt idx="71476">
                  <c:v>1.4295200000017929E-3</c:v>
                </c:pt>
                <c:pt idx="71477">
                  <c:v>1.429540000001793E-3</c:v>
                </c:pt>
                <c:pt idx="71478">
                  <c:v>1.4295600000017931E-3</c:v>
                </c:pt>
                <c:pt idx="71479">
                  <c:v>1.4295800000017932E-3</c:v>
                </c:pt>
                <c:pt idx="71480">
                  <c:v>1.4296000000017933E-3</c:v>
                </c:pt>
                <c:pt idx="71481">
                  <c:v>1.4296200000017934E-3</c:v>
                </c:pt>
                <c:pt idx="71482">
                  <c:v>1.4296400000017935E-3</c:v>
                </c:pt>
                <c:pt idx="71483">
                  <c:v>1.4296600000017936E-3</c:v>
                </c:pt>
                <c:pt idx="71484">
                  <c:v>1.4296800000017937E-3</c:v>
                </c:pt>
                <c:pt idx="71485">
                  <c:v>1.4297000000017938E-3</c:v>
                </c:pt>
                <c:pt idx="71486">
                  <c:v>1.4297200000017939E-3</c:v>
                </c:pt>
                <c:pt idx="71487">
                  <c:v>1.429740000001794E-3</c:v>
                </c:pt>
                <c:pt idx="71488">
                  <c:v>1.4297600000017941E-3</c:v>
                </c:pt>
                <c:pt idx="71489">
                  <c:v>1.4297800000017942E-3</c:v>
                </c:pt>
                <c:pt idx="71490">
                  <c:v>1.4298000000017943E-3</c:v>
                </c:pt>
                <c:pt idx="71491">
                  <c:v>1.4298200000017944E-3</c:v>
                </c:pt>
                <c:pt idx="71492">
                  <c:v>1.4298400000017945E-3</c:v>
                </c:pt>
                <c:pt idx="71493">
                  <c:v>1.4298600000017946E-3</c:v>
                </c:pt>
                <c:pt idx="71494">
                  <c:v>1.4298800000017947E-3</c:v>
                </c:pt>
                <c:pt idx="71495">
                  <c:v>1.4299000000017948E-3</c:v>
                </c:pt>
                <c:pt idx="71496">
                  <c:v>1.4299200000017949E-3</c:v>
                </c:pt>
                <c:pt idx="71497">
                  <c:v>1.429940000001795E-3</c:v>
                </c:pt>
                <c:pt idx="71498">
                  <c:v>1.4299600000017951E-3</c:v>
                </c:pt>
                <c:pt idx="71499">
                  <c:v>1.4299800000017952E-3</c:v>
                </c:pt>
                <c:pt idx="71500">
                  <c:v>1.4300000000017953E-3</c:v>
                </c:pt>
                <c:pt idx="71501">
                  <c:v>1.4300200000017954E-3</c:v>
                </c:pt>
                <c:pt idx="71502">
                  <c:v>1.4300400000017955E-3</c:v>
                </c:pt>
                <c:pt idx="71503">
                  <c:v>1.4300600000017956E-3</c:v>
                </c:pt>
                <c:pt idx="71504">
                  <c:v>1.4300800000017957E-3</c:v>
                </c:pt>
                <c:pt idx="71505">
                  <c:v>1.4301000000017958E-3</c:v>
                </c:pt>
                <c:pt idx="71506">
                  <c:v>1.4301200000017959E-3</c:v>
                </c:pt>
                <c:pt idx="71507">
                  <c:v>1.430140000001796E-3</c:v>
                </c:pt>
                <c:pt idx="71508">
                  <c:v>1.4301600000017961E-3</c:v>
                </c:pt>
                <c:pt idx="71509">
                  <c:v>1.4301800000017962E-3</c:v>
                </c:pt>
                <c:pt idx="71510">
                  <c:v>1.4302000000017963E-3</c:v>
                </c:pt>
                <c:pt idx="71511">
                  <c:v>1.4302200000017964E-3</c:v>
                </c:pt>
                <c:pt idx="71512">
                  <c:v>1.4302400000017965E-3</c:v>
                </c:pt>
                <c:pt idx="71513">
                  <c:v>1.4302600000017966E-3</c:v>
                </c:pt>
                <c:pt idx="71514">
                  <c:v>1.4302800000017967E-3</c:v>
                </c:pt>
                <c:pt idx="71515">
                  <c:v>1.4303000000017968E-3</c:v>
                </c:pt>
                <c:pt idx="71516">
                  <c:v>1.4303200000017969E-3</c:v>
                </c:pt>
                <c:pt idx="71517">
                  <c:v>1.430340000001797E-3</c:v>
                </c:pt>
                <c:pt idx="71518">
                  <c:v>1.4303600000017971E-3</c:v>
                </c:pt>
                <c:pt idx="71519">
                  <c:v>1.4303800000017971E-3</c:v>
                </c:pt>
                <c:pt idx="71520">
                  <c:v>1.4304000000017972E-3</c:v>
                </c:pt>
                <c:pt idx="71521">
                  <c:v>1.4304200000017973E-3</c:v>
                </c:pt>
                <c:pt idx="71522">
                  <c:v>1.4304400000017974E-3</c:v>
                </c:pt>
                <c:pt idx="71523">
                  <c:v>1.4304600000017975E-3</c:v>
                </c:pt>
                <c:pt idx="71524">
                  <c:v>1.4304800000017976E-3</c:v>
                </c:pt>
                <c:pt idx="71525">
                  <c:v>1.4305000000017977E-3</c:v>
                </c:pt>
                <c:pt idx="71526">
                  <c:v>1.4305200000017978E-3</c:v>
                </c:pt>
                <c:pt idx="71527">
                  <c:v>1.4305400000017979E-3</c:v>
                </c:pt>
                <c:pt idx="71528">
                  <c:v>1.430560000001798E-3</c:v>
                </c:pt>
                <c:pt idx="71529">
                  <c:v>1.4305800000017981E-3</c:v>
                </c:pt>
                <c:pt idx="71530">
                  <c:v>1.4306000000017982E-3</c:v>
                </c:pt>
                <c:pt idx="71531">
                  <c:v>1.4306200000017983E-3</c:v>
                </c:pt>
                <c:pt idx="71532">
                  <c:v>1.4306400000017984E-3</c:v>
                </c:pt>
                <c:pt idx="71533">
                  <c:v>1.4306600000017985E-3</c:v>
                </c:pt>
                <c:pt idx="71534">
                  <c:v>1.4306800000017986E-3</c:v>
                </c:pt>
                <c:pt idx="71535">
                  <c:v>1.4307000000017987E-3</c:v>
                </c:pt>
                <c:pt idx="71536">
                  <c:v>1.4307200000017988E-3</c:v>
                </c:pt>
                <c:pt idx="71537">
                  <c:v>1.4307400000017989E-3</c:v>
                </c:pt>
                <c:pt idx="71538">
                  <c:v>1.430760000001799E-3</c:v>
                </c:pt>
                <c:pt idx="71539">
                  <c:v>1.4307800000017991E-3</c:v>
                </c:pt>
                <c:pt idx="71540">
                  <c:v>1.4308000000017992E-3</c:v>
                </c:pt>
                <c:pt idx="71541">
                  <c:v>1.4308200000017993E-3</c:v>
                </c:pt>
                <c:pt idx="71542">
                  <c:v>1.4308400000017994E-3</c:v>
                </c:pt>
                <c:pt idx="71543">
                  <c:v>1.4308600000017995E-3</c:v>
                </c:pt>
                <c:pt idx="71544">
                  <c:v>1.4308800000017996E-3</c:v>
                </c:pt>
                <c:pt idx="71545">
                  <c:v>1.4309000000017997E-3</c:v>
                </c:pt>
                <c:pt idx="71546">
                  <c:v>1.4309200000017998E-3</c:v>
                </c:pt>
                <c:pt idx="71547">
                  <c:v>1.4309400000017999E-3</c:v>
                </c:pt>
                <c:pt idx="71548">
                  <c:v>1.4309600000018E-3</c:v>
                </c:pt>
                <c:pt idx="71549">
                  <c:v>1.4309800000018001E-3</c:v>
                </c:pt>
                <c:pt idx="71550">
                  <c:v>1.4310000000018002E-3</c:v>
                </c:pt>
                <c:pt idx="71551">
                  <c:v>1.4310200000018003E-3</c:v>
                </c:pt>
                <c:pt idx="71552">
                  <c:v>1.4310400000018004E-3</c:v>
                </c:pt>
                <c:pt idx="71553">
                  <c:v>1.4310600000018005E-3</c:v>
                </c:pt>
                <c:pt idx="71554">
                  <c:v>1.4310800000018006E-3</c:v>
                </c:pt>
                <c:pt idx="71555">
                  <c:v>1.4311000000018007E-3</c:v>
                </c:pt>
                <c:pt idx="71556">
                  <c:v>1.4311200000018008E-3</c:v>
                </c:pt>
                <c:pt idx="71557">
                  <c:v>1.4311400000018009E-3</c:v>
                </c:pt>
                <c:pt idx="71558">
                  <c:v>1.431160000001801E-3</c:v>
                </c:pt>
                <c:pt idx="71559">
                  <c:v>1.4311800000018011E-3</c:v>
                </c:pt>
                <c:pt idx="71560">
                  <c:v>1.4312000000018012E-3</c:v>
                </c:pt>
                <c:pt idx="71561">
                  <c:v>1.4312200000018013E-3</c:v>
                </c:pt>
                <c:pt idx="71562">
                  <c:v>1.4312400000018014E-3</c:v>
                </c:pt>
                <c:pt idx="71563">
                  <c:v>1.4312600000018015E-3</c:v>
                </c:pt>
                <c:pt idx="71564">
                  <c:v>1.4312800000018016E-3</c:v>
                </c:pt>
                <c:pt idx="71565">
                  <c:v>1.4313000000018017E-3</c:v>
                </c:pt>
                <c:pt idx="71566">
                  <c:v>1.4313200000018018E-3</c:v>
                </c:pt>
                <c:pt idx="71567">
                  <c:v>1.4313400000018019E-3</c:v>
                </c:pt>
                <c:pt idx="71568">
                  <c:v>1.431360000001802E-3</c:v>
                </c:pt>
                <c:pt idx="71569">
                  <c:v>1.4313800000018021E-3</c:v>
                </c:pt>
                <c:pt idx="71570">
                  <c:v>1.4314000000018022E-3</c:v>
                </c:pt>
                <c:pt idx="71571">
                  <c:v>1.4314200000018022E-3</c:v>
                </c:pt>
                <c:pt idx="71572">
                  <c:v>1.4314400000018023E-3</c:v>
                </c:pt>
                <c:pt idx="71573">
                  <c:v>1.4314600000018024E-3</c:v>
                </c:pt>
                <c:pt idx="71574">
                  <c:v>1.4314800000018025E-3</c:v>
                </c:pt>
                <c:pt idx="71575">
                  <c:v>1.4315000000018026E-3</c:v>
                </c:pt>
                <c:pt idx="71576">
                  <c:v>1.4315200000018027E-3</c:v>
                </c:pt>
                <c:pt idx="71577">
                  <c:v>1.4315400000018028E-3</c:v>
                </c:pt>
                <c:pt idx="71578">
                  <c:v>1.4315600000018029E-3</c:v>
                </c:pt>
                <c:pt idx="71579">
                  <c:v>1.431580000001803E-3</c:v>
                </c:pt>
                <c:pt idx="71580">
                  <c:v>1.4316000000018031E-3</c:v>
                </c:pt>
                <c:pt idx="71581">
                  <c:v>1.4316200000018032E-3</c:v>
                </c:pt>
                <c:pt idx="71582">
                  <c:v>1.4316400000018033E-3</c:v>
                </c:pt>
                <c:pt idx="71583">
                  <c:v>1.4316600000018034E-3</c:v>
                </c:pt>
                <c:pt idx="71584">
                  <c:v>1.4316800000018035E-3</c:v>
                </c:pt>
                <c:pt idx="71585">
                  <c:v>1.4317000000018036E-3</c:v>
                </c:pt>
                <c:pt idx="71586">
                  <c:v>1.4317200000018037E-3</c:v>
                </c:pt>
                <c:pt idx="71587">
                  <c:v>1.4317400000018038E-3</c:v>
                </c:pt>
                <c:pt idx="71588">
                  <c:v>1.4317600000018039E-3</c:v>
                </c:pt>
                <c:pt idx="71589">
                  <c:v>1.431780000001804E-3</c:v>
                </c:pt>
                <c:pt idx="71590">
                  <c:v>1.4318000000018041E-3</c:v>
                </c:pt>
                <c:pt idx="71591">
                  <c:v>1.4318200000018042E-3</c:v>
                </c:pt>
                <c:pt idx="71592">
                  <c:v>1.4318400000018043E-3</c:v>
                </c:pt>
                <c:pt idx="71593">
                  <c:v>1.4318600000018044E-3</c:v>
                </c:pt>
                <c:pt idx="71594">
                  <c:v>1.4318800000018045E-3</c:v>
                </c:pt>
                <c:pt idx="71595">
                  <c:v>1.4319000000018046E-3</c:v>
                </c:pt>
                <c:pt idx="71596">
                  <c:v>1.4319200000018047E-3</c:v>
                </c:pt>
                <c:pt idx="71597">
                  <c:v>1.4319400000018048E-3</c:v>
                </c:pt>
                <c:pt idx="71598">
                  <c:v>1.4319600000018049E-3</c:v>
                </c:pt>
                <c:pt idx="71599">
                  <c:v>1.431980000001805E-3</c:v>
                </c:pt>
                <c:pt idx="71600">
                  <c:v>1.4320000000018051E-3</c:v>
                </c:pt>
                <c:pt idx="71601">
                  <c:v>1.4320200000018052E-3</c:v>
                </c:pt>
                <c:pt idx="71602">
                  <c:v>1.4320400000018053E-3</c:v>
                </c:pt>
                <c:pt idx="71603">
                  <c:v>1.4320600000018054E-3</c:v>
                </c:pt>
                <c:pt idx="71604">
                  <c:v>1.4320800000018055E-3</c:v>
                </c:pt>
                <c:pt idx="71605">
                  <c:v>1.4321000000018056E-3</c:v>
                </c:pt>
                <c:pt idx="71606">
                  <c:v>1.4321200000018057E-3</c:v>
                </c:pt>
                <c:pt idx="71607">
                  <c:v>1.4321400000018058E-3</c:v>
                </c:pt>
                <c:pt idx="71608">
                  <c:v>1.4321600000018059E-3</c:v>
                </c:pt>
                <c:pt idx="71609">
                  <c:v>1.432180000001806E-3</c:v>
                </c:pt>
                <c:pt idx="71610">
                  <c:v>1.4322000000018061E-3</c:v>
                </c:pt>
                <c:pt idx="71611">
                  <c:v>1.4322200000018062E-3</c:v>
                </c:pt>
                <c:pt idx="71612">
                  <c:v>1.4322400000018063E-3</c:v>
                </c:pt>
                <c:pt idx="71613">
                  <c:v>1.4322600000018064E-3</c:v>
                </c:pt>
                <c:pt idx="71614">
                  <c:v>1.4322800000018065E-3</c:v>
                </c:pt>
                <c:pt idx="71615">
                  <c:v>1.4323000000018066E-3</c:v>
                </c:pt>
                <c:pt idx="71616">
                  <c:v>1.4323200000018067E-3</c:v>
                </c:pt>
                <c:pt idx="71617">
                  <c:v>1.4323400000018068E-3</c:v>
                </c:pt>
                <c:pt idx="71618">
                  <c:v>1.4323600000018069E-3</c:v>
                </c:pt>
                <c:pt idx="71619">
                  <c:v>1.432380000001807E-3</c:v>
                </c:pt>
                <c:pt idx="71620">
                  <c:v>1.4324000000018071E-3</c:v>
                </c:pt>
                <c:pt idx="71621">
                  <c:v>1.4324200000018072E-3</c:v>
                </c:pt>
                <c:pt idx="71622">
                  <c:v>1.4324400000018073E-3</c:v>
                </c:pt>
                <c:pt idx="71623">
                  <c:v>1.4324600000018073E-3</c:v>
                </c:pt>
                <c:pt idx="71624">
                  <c:v>1.4324800000018074E-3</c:v>
                </c:pt>
                <c:pt idx="71625">
                  <c:v>1.4325000000018075E-3</c:v>
                </c:pt>
                <c:pt idx="71626">
                  <c:v>1.4325200000018076E-3</c:v>
                </c:pt>
                <c:pt idx="71627">
                  <c:v>1.4325400000018077E-3</c:v>
                </c:pt>
                <c:pt idx="71628">
                  <c:v>1.4325600000018078E-3</c:v>
                </c:pt>
                <c:pt idx="71629">
                  <c:v>1.4325800000018079E-3</c:v>
                </c:pt>
                <c:pt idx="71630">
                  <c:v>1.432600000001808E-3</c:v>
                </c:pt>
                <c:pt idx="71631">
                  <c:v>1.4326200000018081E-3</c:v>
                </c:pt>
                <c:pt idx="71632">
                  <c:v>1.4326400000018082E-3</c:v>
                </c:pt>
                <c:pt idx="71633">
                  <c:v>1.4326600000018083E-3</c:v>
                </c:pt>
                <c:pt idx="71634">
                  <c:v>1.4326800000018084E-3</c:v>
                </c:pt>
                <c:pt idx="71635">
                  <c:v>1.4327000000018085E-3</c:v>
                </c:pt>
                <c:pt idx="71636">
                  <c:v>1.4327200000018086E-3</c:v>
                </c:pt>
                <c:pt idx="71637">
                  <c:v>1.4327400000018087E-3</c:v>
                </c:pt>
                <c:pt idx="71638">
                  <c:v>1.4327600000018088E-3</c:v>
                </c:pt>
                <c:pt idx="71639">
                  <c:v>1.4327800000018089E-3</c:v>
                </c:pt>
                <c:pt idx="71640">
                  <c:v>1.432800000001809E-3</c:v>
                </c:pt>
                <c:pt idx="71641">
                  <c:v>1.4328200000018091E-3</c:v>
                </c:pt>
                <c:pt idx="71642">
                  <c:v>1.4328400000018092E-3</c:v>
                </c:pt>
                <c:pt idx="71643">
                  <c:v>1.4328600000018093E-3</c:v>
                </c:pt>
                <c:pt idx="71644">
                  <c:v>1.4328800000018094E-3</c:v>
                </c:pt>
                <c:pt idx="71645">
                  <c:v>1.4329000000018095E-3</c:v>
                </c:pt>
                <c:pt idx="71646">
                  <c:v>1.4329200000018096E-3</c:v>
                </c:pt>
                <c:pt idx="71647">
                  <c:v>1.4329400000018097E-3</c:v>
                </c:pt>
                <c:pt idx="71648">
                  <c:v>1.4329600000018098E-3</c:v>
                </c:pt>
                <c:pt idx="71649">
                  <c:v>1.4329800000018099E-3</c:v>
                </c:pt>
                <c:pt idx="71650">
                  <c:v>1.43300000000181E-3</c:v>
                </c:pt>
                <c:pt idx="71651">
                  <c:v>1.4330200000018101E-3</c:v>
                </c:pt>
                <c:pt idx="71652">
                  <c:v>1.4330400000018102E-3</c:v>
                </c:pt>
                <c:pt idx="71653">
                  <c:v>1.4330600000018103E-3</c:v>
                </c:pt>
                <c:pt idx="71654">
                  <c:v>1.4330800000018104E-3</c:v>
                </c:pt>
                <c:pt idx="71655">
                  <c:v>1.4331000000018105E-3</c:v>
                </c:pt>
                <c:pt idx="71656">
                  <c:v>1.4331200000018106E-3</c:v>
                </c:pt>
                <c:pt idx="71657">
                  <c:v>1.4331400000018107E-3</c:v>
                </c:pt>
                <c:pt idx="71658">
                  <c:v>1.4331600000018108E-3</c:v>
                </c:pt>
                <c:pt idx="71659">
                  <c:v>1.4331800000018109E-3</c:v>
                </c:pt>
                <c:pt idx="71660">
                  <c:v>1.433200000001811E-3</c:v>
                </c:pt>
                <c:pt idx="71661">
                  <c:v>1.4332200000018111E-3</c:v>
                </c:pt>
                <c:pt idx="71662">
                  <c:v>1.4332400000018112E-3</c:v>
                </c:pt>
                <c:pt idx="71663">
                  <c:v>1.4332600000018113E-3</c:v>
                </c:pt>
                <c:pt idx="71664">
                  <c:v>1.4332800000018114E-3</c:v>
                </c:pt>
                <c:pt idx="71665">
                  <c:v>1.4333000000018115E-3</c:v>
                </c:pt>
                <c:pt idx="71666">
                  <c:v>1.4333200000018116E-3</c:v>
                </c:pt>
                <c:pt idx="71667">
                  <c:v>1.4333400000018117E-3</c:v>
                </c:pt>
                <c:pt idx="71668">
                  <c:v>1.4333600000018118E-3</c:v>
                </c:pt>
                <c:pt idx="71669">
                  <c:v>1.4333800000018119E-3</c:v>
                </c:pt>
                <c:pt idx="71670">
                  <c:v>1.433400000001812E-3</c:v>
                </c:pt>
                <c:pt idx="71671">
                  <c:v>1.4334200000018121E-3</c:v>
                </c:pt>
                <c:pt idx="71672">
                  <c:v>1.4334400000018122E-3</c:v>
                </c:pt>
                <c:pt idx="71673">
                  <c:v>1.4334600000018123E-3</c:v>
                </c:pt>
                <c:pt idx="71674">
                  <c:v>1.4334800000018123E-3</c:v>
                </c:pt>
                <c:pt idx="71675">
                  <c:v>1.4335000000018124E-3</c:v>
                </c:pt>
                <c:pt idx="71676">
                  <c:v>1.4335200000018125E-3</c:v>
                </c:pt>
                <c:pt idx="71677">
                  <c:v>1.4335400000018126E-3</c:v>
                </c:pt>
                <c:pt idx="71678">
                  <c:v>1.4335600000018127E-3</c:v>
                </c:pt>
                <c:pt idx="71679">
                  <c:v>1.4335800000018128E-3</c:v>
                </c:pt>
                <c:pt idx="71680">
                  <c:v>1.4336000000018129E-3</c:v>
                </c:pt>
                <c:pt idx="71681">
                  <c:v>1.433620000001813E-3</c:v>
                </c:pt>
                <c:pt idx="71682">
                  <c:v>1.4336400000018131E-3</c:v>
                </c:pt>
                <c:pt idx="71683">
                  <c:v>1.4336600000018132E-3</c:v>
                </c:pt>
                <c:pt idx="71684">
                  <c:v>1.4336800000018133E-3</c:v>
                </c:pt>
                <c:pt idx="71685">
                  <c:v>1.4337000000018134E-3</c:v>
                </c:pt>
                <c:pt idx="71686">
                  <c:v>1.4337200000018135E-3</c:v>
                </c:pt>
                <c:pt idx="71687">
                  <c:v>1.4337400000018136E-3</c:v>
                </c:pt>
                <c:pt idx="71688">
                  <c:v>1.4337600000018137E-3</c:v>
                </c:pt>
                <c:pt idx="71689">
                  <c:v>1.4337800000018138E-3</c:v>
                </c:pt>
                <c:pt idx="71690">
                  <c:v>1.4338000000018139E-3</c:v>
                </c:pt>
                <c:pt idx="71691">
                  <c:v>1.433820000001814E-3</c:v>
                </c:pt>
                <c:pt idx="71692">
                  <c:v>1.4338400000018141E-3</c:v>
                </c:pt>
                <c:pt idx="71693">
                  <c:v>1.4338600000018142E-3</c:v>
                </c:pt>
                <c:pt idx="71694">
                  <c:v>1.4338800000018143E-3</c:v>
                </c:pt>
                <c:pt idx="71695">
                  <c:v>1.4339000000018144E-3</c:v>
                </c:pt>
                <c:pt idx="71696">
                  <c:v>1.4339200000018145E-3</c:v>
                </c:pt>
                <c:pt idx="71697">
                  <c:v>1.4339400000018146E-3</c:v>
                </c:pt>
                <c:pt idx="71698">
                  <c:v>1.4339600000018147E-3</c:v>
                </c:pt>
                <c:pt idx="71699">
                  <c:v>1.4339800000018148E-3</c:v>
                </c:pt>
                <c:pt idx="71700">
                  <c:v>1.4340000000018149E-3</c:v>
                </c:pt>
                <c:pt idx="71701">
                  <c:v>1.434020000001815E-3</c:v>
                </c:pt>
                <c:pt idx="71702">
                  <c:v>1.4340400000018151E-3</c:v>
                </c:pt>
                <c:pt idx="71703">
                  <c:v>1.4340600000018152E-3</c:v>
                </c:pt>
                <c:pt idx="71704">
                  <c:v>1.4340800000018153E-3</c:v>
                </c:pt>
                <c:pt idx="71705">
                  <c:v>1.4341000000018154E-3</c:v>
                </c:pt>
                <c:pt idx="71706">
                  <c:v>1.4341200000018155E-3</c:v>
                </c:pt>
                <c:pt idx="71707">
                  <c:v>1.4341400000018156E-3</c:v>
                </c:pt>
                <c:pt idx="71708">
                  <c:v>1.4341600000018157E-3</c:v>
                </c:pt>
                <c:pt idx="71709">
                  <c:v>1.4341800000018158E-3</c:v>
                </c:pt>
                <c:pt idx="71710">
                  <c:v>1.4342000000018159E-3</c:v>
                </c:pt>
                <c:pt idx="71711">
                  <c:v>1.434220000001816E-3</c:v>
                </c:pt>
                <c:pt idx="71712">
                  <c:v>1.4342400000018161E-3</c:v>
                </c:pt>
                <c:pt idx="71713">
                  <c:v>1.4342600000018162E-3</c:v>
                </c:pt>
                <c:pt idx="71714">
                  <c:v>1.4342800000018163E-3</c:v>
                </c:pt>
                <c:pt idx="71715">
                  <c:v>1.4343000000018164E-3</c:v>
                </c:pt>
                <c:pt idx="71716">
                  <c:v>1.4343200000018165E-3</c:v>
                </c:pt>
                <c:pt idx="71717">
                  <c:v>1.4343400000018166E-3</c:v>
                </c:pt>
                <c:pt idx="71718">
                  <c:v>1.4343600000018167E-3</c:v>
                </c:pt>
                <c:pt idx="71719">
                  <c:v>1.4343800000018168E-3</c:v>
                </c:pt>
                <c:pt idx="71720">
                  <c:v>1.4344000000018169E-3</c:v>
                </c:pt>
                <c:pt idx="71721">
                  <c:v>1.434420000001817E-3</c:v>
                </c:pt>
                <c:pt idx="71722">
                  <c:v>1.4344400000018171E-3</c:v>
                </c:pt>
                <c:pt idx="71723">
                  <c:v>1.4344600000018172E-3</c:v>
                </c:pt>
                <c:pt idx="71724">
                  <c:v>1.4344800000018173E-3</c:v>
                </c:pt>
                <c:pt idx="71725">
                  <c:v>1.4345000000018174E-3</c:v>
                </c:pt>
                <c:pt idx="71726">
                  <c:v>1.4345200000018174E-3</c:v>
                </c:pt>
                <c:pt idx="71727">
                  <c:v>1.4345400000018175E-3</c:v>
                </c:pt>
                <c:pt idx="71728">
                  <c:v>1.4345600000018176E-3</c:v>
                </c:pt>
                <c:pt idx="71729">
                  <c:v>1.4345800000018177E-3</c:v>
                </c:pt>
                <c:pt idx="71730">
                  <c:v>1.4346000000018178E-3</c:v>
                </c:pt>
                <c:pt idx="71731">
                  <c:v>1.4346200000018179E-3</c:v>
                </c:pt>
                <c:pt idx="71732">
                  <c:v>1.434640000001818E-3</c:v>
                </c:pt>
                <c:pt idx="71733">
                  <c:v>1.4346600000018181E-3</c:v>
                </c:pt>
                <c:pt idx="71734">
                  <c:v>1.4346800000018182E-3</c:v>
                </c:pt>
                <c:pt idx="71735">
                  <c:v>1.4347000000018183E-3</c:v>
                </c:pt>
                <c:pt idx="71736">
                  <c:v>1.4347200000018184E-3</c:v>
                </c:pt>
                <c:pt idx="71737">
                  <c:v>1.4347400000018185E-3</c:v>
                </c:pt>
                <c:pt idx="71738">
                  <c:v>1.4347600000018186E-3</c:v>
                </c:pt>
                <c:pt idx="71739">
                  <c:v>1.4347800000018187E-3</c:v>
                </c:pt>
                <c:pt idx="71740">
                  <c:v>1.4348000000018188E-3</c:v>
                </c:pt>
                <c:pt idx="71741">
                  <c:v>1.4348200000018189E-3</c:v>
                </c:pt>
                <c:pt idx="71742">
                  <c:v>1.434840000001819E-3</c:v>
                </c:pt>
                <c:pt idx="71743">
                  <c:v>1.4348600000018191E-3</c:v>
                </c:pt>
                <c:pt idx="71744">
                  <c:v>1.4348800000018192E-3</c:v>
                </c:pt>
                <c:pt idx="71745">
                  <c:v>1.4349000000018193E-3</c:v>
                </c:pt>
                <c:pt idx="71746">
                  <c:v>1.4349200000018194E-3</c:v>
                </c:pt>
                <c:pt idx="71747">
                  <c:v>1.4349400000018195E-3</c:v>
                </c:pt>
                <c:pt idx="71748">
                  <c:v>1.4349600000018196E-3</c:v>
                </c:pt>
                <c:pt idx="71749">
                  <c:v>1.4349800000018197E-3</c:v>
                </c:pt>
                <c:pt idx="71750">
                  <c:v>1.4350000000018198E-3</c:v>
                </c:pt>
                <c:pt idx="71751">
                  <c:v>1.4350200000018199E-3</c:v>
                </c:pt>
                <c:pt idx="71752">
                  <c:v>1.43504000000182E-3</c:v>
                </c:pt>
                <c:pt idx="71753">
                  <c:v>1.4350600000018201E-3</c:v>
                </c:pt>
                <c:pt idx="71754">
                  <c:v>1.4350800000018202E-3</c:v>
                </c:pt>
                <c:pt idx="71755">
                  <c:v>1.4351000000018203E-3</c:v>
                </c:pt>
                <c:pt idx="71756">
                  <c:v>1.4351200000018204E-3</c:v>
                </c:pt>
                <c:pt idx="71757">
                  <c:v>1.4351400000018205E-3</c:v>
                </c:pt>
                <c:pt idx="71758">
                  <c:v>1.4351600000018206E-3</c:v>
                </c:pt>
                <c:pt idx="71759">
                  <c:v>1.4351800000018207E-3</c:v>
                </c:pt>
                <c:pt idx="71760">
                  <c:v>1.4352000000018208E-3</c:v>
                </c:pt>
                <c:pt idx="71761">
                  <c:v>1.4352200000018209E-3</c:v>
                </c:pt>
                <c:pt idx="71762">
                  <c:v>1.435240000001821E-3</c:v>
                </c:pt>
                <c:pt idx="71763">
                  <c:v>1.4352600000018211E-3</c:v>
                </c:pt>
                <c:pt idx="71764">
                  <c:v>1.4352800000018212E-3</c:v>
                </c:pt>
                <c:pt idx="71765">
                  <c:v>1.4353000000018213E-3</c:v>
                </c:pt>
                <c:pt idx="71766">
                  <c:v>1.4353200000018214E-3</c:v>
                </c:pt>
                <c:pt idx="71767">
                  <c:v>1.4353400000018215E-3</c:v>
                </c:pt>
                <c:pt idx="71768">
                  <c:v>1.4353600000018216E-3</c:v>
                </c:pt>
                <c:pt idx="71769">
                  <c:v>1.4353800000018217E-3</c:v>
                </c:pt>
                <c:pt idx="71770">
                  <c:v>1.4354000000018218E-3</c:v>
                </c:pt>
                <c:pt idx="71771">
                  <c:v>1.4354200000018219E-3</c:v>
                </c:pt>
                <c:pt idx="71772">
                  <c:v>1.435440000001822E-3</c:v>
                </c:pt>
                <c:pt idx="71773">
                  <c:v>1.4354600000018221E-3</c:v>
                </c:pt>
                <c:pt idx="71774">
                  <c:v>1.4354800000018222E-3</c:v>
                </c:pt>
                <c:pt idx="71775">
                  <c:v>1.4355000000018223E-3</c:v>
                </c:pt>
                <c:pt idx="71776">
                  <c:v>1.4355200000018224E-3</c:v>
                </c:pt>
                <c:pt idx="71777">
                  <c:v>1.4355400000018225E-3</c:v>
                </c:pt>
                <c:pt idx="71778">
                  <c:v>1.4355600000018225E-3</c:v>
                </c:pt>
                <c:pt idx="71779">
                  <c:v>1.4355800000018226E-3</c:v>
                </c:pt>
                <c:pt idx="71780">
                  <c:v>1.4356000000018227E-3</c:v>
                </c:pt>
                <c:pt idx="71781">
                  <c:v>1.4356200000018228E-3</c:v>
                </c:pt>
                <c:pt idx="71782">
                  <c:v>1.4356400000018229E-3</c:v>
                </c:pt>
                <c:pt idx="71783">
                  <c:v>1.435660000001823E-3</c:v>
                </c:pt>
                <c:pt idx="71784">
                  <c:v>1.4356800000018231E-3</c:v>
                </c:pt>
                <c:pt idx="71785">
                  <c:v>1.4357000000018232E-3</c:v>
                </c:pt>
                <c:pt idx="71786">
                  <c:v>1.4357200000018233E-3</c:v>
                </c:pt>
                <c:pt idx="71787">
                  <c:v>1.4357400000018234E-3</c:v>
                </c:pt>
                <c:pt idx="71788">
                  <c:v>1.4357600000018235E-3</c:v>
                </c:pt>
                <c:pt idx="71789">
                  <c:v>1.4357800000018236E-3</c:v>
                </c:pt>
                <c:pt idx="71790">
                  <c:v>1.4358000000018237E-3</c:v>
                </c:pt>
                <c:pt idx="71791">
                  <c:v>1.4358200000018238E-3</c:v>
                </c:pt>
                <c:pt idx="71792">
                  <c:v>1.4358400000018239E-3</c:v>
                </c:pt>
                <c:pt idx="71793">
                  <c:v>1.435860000001824E-3</c:v>
                </c:pt>
                <c:pt idx="71794">
                  <c:v>1.4358800000018241E-3</c:v>
                </c:pt>
                <c:pt idx="71795">
                  <c:v>1.4359000000018242E-3</c:v>
                </c:pt>
                <c:pt idx="71796">
                  <c:v>1.4359200000018243E-3</c:v>
                </c:pt>
                <c:pt idx="71797">
                  <c:v>1.4359400000018244E-3</c:v>
                </c:pt>
                <c:pt idx="71798">
                  <c:v>1.4359600000018245E-3</c:v>
                </c:pt>
                <c:pt idx="71799">
                  <c:v>1.4359800000018246E-3</c:v>
                </c:pt>
                <c:pt idx="71800">
                  <c:v>1.4360000000018247E-3</c:v>
                </c:pt>
                <c:pt idx="71801">
                  <c:v>1.4360200000018248E-3</c:v>
                </c:pt>
                <c:pt idx="71802">
                  <c:v>1.4360400000018249E-3</c:v>
                </c:pt>
                <c:pt idx="71803">
                  <c:v>1.436060000001825E-3</c:v>
                </c:pt>
                <c:pt idx="71804">
                  <c:v>1.4360800000018251E-3</c:v>
                </c:pt>
                <c:pt idx="71805">
                  <c:v>1.4361000000018252E-3</c:v>
                </c:pt>
                <c:pt idx="71806">
                  <c:v>1.4361200000018253E-3</c:v>
                </c:pt>
                <c:pt idx="71807">
                  <c:v>1.4361400000018254E-3</c:v>
                </c:pt>
                <c:pt idx="71808">
                  <c:v>1.4361600000018255E-3</c:v>
                </c:pt>
                <c:pt idx="71809">
                  <c:v>1.4361800000018256E-3</c:v>
                </c:pt>
                <c:pt idx="71810">
                  <c:v>1.4362000000018257E-3</c:v>
                </c:pt>
                <c:pt idx="71811">
                  <c:v>1.4362200000018258E-3</c:v>
                </c:pt>
                <c:pt idx="71812">
                  <c:v>1.4362400000018259E-3</c:v>
                </c:pt>
                <c:pt idx="71813">
                  <c:v>1.436260000001826E-3</c:v>
                </c:pt>
                <c:pt idx="71814">
                  <c:v>1.4362800000018261E-3</c:v>
                </c:pt>
                <c:pt idx="71815">
                  <c:v>1.4363000000018262E-3</c:v>
                </c:pt>
                <c:pt idx="71816">
                  <c:v>1.4363200000018263E-3</c:v>
                </c:pt>
                <c:pt idx="71817">
                  <c:v>1.4363400000018264E-3</c:v>
                </c:pt>
                <c:pt idx="71818">
                  <c:v>1.4363600000018265E-3</c:v>
                </c:pt>
                <c:pt idx="71819">
                  <c:v>1.4363800000018266E-3</c:v>
                </c:pt>
                <c:pt idx="71820">
                  <c:v>1.4364000000018267E-3</c:v>
                </c:pt>
                <c:pt idx="71821">
                  <c:v>1.4364200000018268E-3</c:v>
                </c:pt>
                <c:pt idx="71822">
                  <c:v>1.4364400000018269E-3</c:v>
                </c:pt>
                <c:pt idx="71823">
                  <c:v>1.436460000001827E-3</c:v>
                </c:pt>
                <c:pt idx="71824">
                  <c:v>1.4364800000018271E-3</c:v>
                </c:pt>
                <c:pt idx="71825">
                  <c:v>1.4365000000018272E-3</c:v>
                </c:pt>
                <c:pt idx="71826">
                  <c:v>1.4365200000018273E-3</c:v>
                </c:pt>
                <c:pt idx="71827">
                  <c:v>1.4365400000018274E-3</c:v>
                </c:pt>
                <c:pt idx="71828">
                  <c:v>1.4365600000018275E-3</c:v>
                </c:pt>
                <c:pt idx="71829">
                  <c:v>1.4365800000018275E-3</c:v>
                </c:pt>
                <c:pt idx="71830">
                  <c:v>1.4366000000018276E-3</c:v>
                </c:pt>
                <c:pt idx="71831">
                  <c:v>1.4366200000018277E-3</c:v>
                </c:pt>
                <c:pt idx="71832">
                  <c:v>1.4366400000018278E-3</c:v>
                </c:pt>
                <c:pt idx="71833">
                  <c:v>1.4366600000018279E-3</c:v>
                </c:pt>
                <c:pt idx="71834">
                  <c:v>1.436680000001828E-3</c:v>
                </c:pt>
                <c:pt idx="71835">
                  <c:v>1.4367000000018281E-3</c:v>
                </c:pt>
                <c:pt idx="71836">
                  <c:v>1.4367200000018282E-3</c:v>
                </c:pt>
                <c:pt idx="71837">
                  <c:v>1.4367400000018283E-3</c:v>
                </c:pt>
                <c:pt idx="71838">
                  <c:v>1.4367600000018284E-3</c:v>
                </c:pt>
                <c:pt idx="71839">
                  <c:v>1.4367800000018285E-3</c:v>
                </c:pt>
                <c:pt idx="71840">
                  <c:v>1.4368000000018286E-3</c:v>
                </c:pt>
                <c:pt idx="71841">
                  <c:v>1.4368200000018287E-3</c:v>
                </c:pt>
                <c:pt idx="71842">
                  <c:v>1.4368400000018288E-3</c:v>
                </c:pt>
                <c:pt idx="71843">
                  <c:v>1.4368600000018289E-3</c:v>
                </c:pt>
                <c:pt idx="71844">
                  <c:v>1.436880000001829E-3</c:v>
                </c:pt>
                <c:pt idx="71845">
                  <c:v>1.4369000000018291E-3</c:v>
                </c:pt>
                <c:pt idx="71846">
                  <c:v>1.4369200000018292E-3</c:v>
                </c:pt>
                <c:pt idx="71847">
                  <c:v>1.4369400000018293E-3</c:v>
                </c:pt>
                <c:pt idx="71848">
                  <c:v>1.4369600000018294E-3</c:v>
                </c:pt>
                <c:pt idx="71849">
                  <c:v>1.4369800000018295E-3</c:v>
                </c:pt>
                <c:pt idx="71850">
                  <c:v>1.4370000000018296E-3</c:v>
                </c:pt>
                <c:pt idx="71851">
                  <c:v>1.4370200000018297E-3</c:v>
                </c:pt>
                <c:pt idx="71852">
                  <c:v>1.4370400000018298E-3</c:v>
                </c:pt>
                <c:pt idx="71853">
                  <c:v>1.4370600000018299E-3</c:v>
                </c:pt>
                <c:pt idx="71854">
                  <c:v>1.43708000000183E-3</c:v>
                </c:pt>
                <c:pt idx="71855">
                  <c:v>1.4371000000018301E-3</c:v>
                </c:pt>
                <c:pt idx="71856">
                  <c:v>1.4371200000018302E-3</c:v>
                </c:pt>
                <c:pt idx="71857">
                  <c:v>1.4371400000018303E-3</c:v>
                </c:pt>
                <c:pt idx="71858">
                  <c:v>1.4371600000018304E-3</c:v>
                </c:pt>
                <c:pt idx="71859">
                  <c:v>1.4371800000018305E-3</c:v>
                </c:pt>
                <c:pt idx="71860">
                  <c:v>1.4372000000018306E-3</c:v>
                </c:pt>
                <c:pt idx="71861">
                  <c:v>1.4372200000018307E-3</c:v>
                </c:pt>
                <c:pt idx="71862">
                  <c:v>1.4372400000018308E-3</c:v>
                </c:pt>
                <c:pt idx="71863">
                  <c:v>1.4372600000018309E-3</c:v>
                </c:pt>
                <c:pt idx="71864">
                  <c:v>1.437280000001831E-3</c:v>
                </c:pt>
                <c:pt idx="71865">
                  <c:v>1.4373000000018311E-3</c:v>
                </c:pt>
                <c:pt idx="71866">
                  <c:v>1.4373200000018312E-3</c:v>
                </c:pt>
                <c:pt idx="71867">
                  <c:v>1.4373400000018313E-3</c:v>
                </c:pt>
                <c:pt idx="71868">
                  <c:v>1.4373600000018314E-3</c:v>
                </c:pt>
                <c:pt idx="71869">
                  <c:v>1.4373800000018315E-3</c:v>
                </c:pt>
                <c:pt idx="71870">
                  <c:v>1.4374000000018316E-3</c:v>
                </c:pt>
                <c:pt idx="71871">
                  <c:v>1.4374200000018317E-3</c:v>
                </c:pt>
                <c:pt idx="71872">
                  <c:v>1.4374400000018318E-3</c:v>
                </c:pt>
                <c:pt idx="71873">
                  <c:v>1.4374600000018319E-3</c:v>
                </c:pt>
                <c:pt idx="71874">
                  <c:v>1.437480000001832E-3</c:v>
                </c:pt>
                <c:pt idx="71875">
                  <c:v>1.4375000000018321E-3</c:v>
                </c:pt>
                <c:pt idx="71876">
                  <c:v>1.4375200000018322E-3</c:v>
                </c:pt>
                <c:pt idx="71877">
                  <c:v>1.4375400000018323E-3</c:v>
                </c:pt>
                <c:pt idx="71878">
                  <c:v>1.4375600000018324E-3</c:v>
                </c:pt>
                <c:pt idx="71879">
                  <c:v>1.4375800000018325E-3</c:v>
                </c:pt>
                <c:pt idx="71880">
                  <c:v>1.4376000000018326E-3</c:v>
                </c:pt>
                <c:pt idx="71881">
                  <c:v>1.4376200000018326E-3</c:v>
                </c:pt>
                <c:pt idx="71882">
                  <c:v>1.4376400000018327E-3</c:v>
                </c:pt>
                <c:pt idx="71883">
                  <c:v>1.4376600000018328E-3</c:v>
                </c:pt>
                <c:pt idx="71884">
                  <c:v>1.4376800000018329E-3</c:v>
                </c:pt>
                <c:pt idx="71885">
                  <c:v>1.437700000001833E-3</c:v>
                </c:pt>
                <c:pt idx="71886">
                  <c:v>1.4377200000018331E-3</c:v>
                </c:pt>
                <c:pt idx="71887">
                  <c:v>1.4377400000018332E-3</c:v>
                </c:pt>
                <c:pt idx="71888">
                  <c:v>1.4377600000018333E-3</c:v>
                </c:pt>
                <c:pt idx="71889">
                  <c:v>1.4377800000018334E-3</c:v>
                </c:pt>
                <c:pt idx="71890">
                  <c:v>1.4378000000018335E-3</c:v>
                </c:pt>
                <c:pt idx="71891">
                  <c:v>1.4378200000018336E-3</c:v>
                </c:pt>
                <c:pt idx="71892">
                  <c:v>1.4378400000018337E-3</c:v>
                </c:pt>
                <c:pt idx="71893">
                  <c:v>1.4378600000018338E-3</c:v>
                </c:pt>
                <c:pt idx="71894">
                  <c:v>1.4378800000018339E-3</c:v>
                </c:pt>
                <c:pt idx="71895">
                  <c:v>1.437900000001834E-3</c:v>
                </c:pt>
                <c:pt idx="71896">
                  <c:v>1.4379200000018341E-3</c:v>
                </c:pt>
                <c:pt idx="71897">
                  <c:v>1.4379400000018342E-3</c:v>
                </c:pt>
                <c:pt idx="71898">
                  <c:v>1.4379600000018343E-3</c:v>
                </c:pt>
                <c:pt idx="71899">
                  <c:v>1.4379800000018344E-3</c:v>
                </c:pt>
                <c:pt idx="71900">
                  <c:v>1.4380000000018345E-3</c:v>
                </c:pt>
                <c:pt idx="71901">
                  <c:v>1.4380200000018346E-3</c:v>
                </c:pt>
                <c:pt idx="71902">
                  <c:v>1.4380400000018347E-3</c:v>
                </c:pt>
                <c:pt idx="71903">
                  <c:v>1.4380600000018348E-3</c:v>
                </c:pt>
                <c:pt idx="71904">
                  <c:v>1.4380800000018349E-3</c:v>
                </c:pt>
                <c:pt idx="71905">
                  <c:v>1.438100000001835E-3</c:v>
                </c:pt>
                <c:pt idx="71906">
                  <c:v>1.4381200000018351E-3</c:v>
                </c:pt>
                <c:pt idx="71907">
                  <c:v>1.4381400000018352E-3</c:v>
                </c:pt>
                <c:pt idx="71908">
                  <c:v>1.4381600000018353E-3</c:v>
                </c:pt>
                <c:pt idx="71909">
                  <c:v>1.4381800000018354E-3</c:v>
                </c:pt>
                <c:pt idx="71910">
                  <c:v>1.4382000000018355E-3</c:v>
                </c:pt>
                <c:pt idx="71911">
                  <c:v>1.4382200000018356E-3</c:v>
                </c:pt>
                <c:pt idx="71912">
                  <c:v>1.4382400000018357E-3</c:v>
                </c:pt>
                <c:pt idx="71913">
                  <c:v>1.4382600000018358E-3</c:v>
                </c:pt>
                <c:pt idx="71914">
                  <c:v>1.4382800000018359E-3</c:v>
                </c:pt>
                <c:pt idx="71915">
                  <c:v>1.438300000001836E-3</c:v>
                </c:pt>
                <c:pt idx="71916">
                  <c:v>1.4383200000018361E-3</c:v>
                </c:pt>
                <c:pt idx="71917">
                  <c:v>1.4383400000018362E-3</c:v>
                </c:pt>
                <c:pt idx="71918">
                  <c:v>1.4383600000018363E-3</c:v>
                </c:pt>
                <c:pt idx="71919">
                  <c:v>1.4383800000018364E-3</c:v>
                </c:pt>
                <c:pt idx="71920">
                  <c:v>1.4384000000018365E-3</c:v>
                </c:pt>
                <c:pt idx="71921">
                  <c:v>1.4384200000018366E-3</c:v>
                </c:pt>
                <c:pt idx="71922">
                  <c:v>1.4384400000018367E-3</c:v>
                </c:pt>
                <c:pt idx="71923">
                  <c:v>1.4384600000018368E-3</c:v>
                </c:pt>
                <c:pt idx="71924">
                  <c:v>1.4384800000018369E-3</c:v>
                </c:pt>
                <c:pt idx="71925">
                  <c:v>1.438500000001837E-3</c:v>
                </c:pt>
                <c:pt idx="71926">
                  <c:v>1.4385200000018371E-3</c:v>
                </c:pt>
                <c:pt idx="71927">
                  <c:v>1.4385400000018372E-3</c:v>
                </c:pt>
                <c:pt idx="71928">
                  <c:v>1.4385600000018373E-3</c:v>
                </c:pt>
                <c:pt idx="71929">
                  <c:v>1.4385800000018374E-3</c:v>
                </c:pt>
                <c:pt idx="71930">
                  <c:v>1.4386000000018375E-3</c:v>
                </c:pt>
                <c:pt idx="71931">
                  <c:v>1.4386200000018376E-3</c:v>
                </c:pt>
                <c:pt idx="71932">
                  <c:v>1.4386400000018377E-3</c:v>
                </c:pt>
                <c:pt idx="71933">
                  <c:v>1.4386600000018377E-3</c:v>
                </c:pt>
                <c:pt idx="71934">
                  <c:v>1.4386800000018378E-3</c:v>
                </c:pt>
                <c:pt idx="71935">
                  <c:v>1.4387000000018379E-3</c:v>
                </c:pt>
                <c:pt idx="71936">
                  <c:v>1.438720000001838E-3</c:v>
                </c:pt>
                <c:pt idx="71937">
                  <c:v>1.4387400000018381E-3</c:v>
                </c:pt>
                <c:pt idx="71938">
                  <c:v>1.4387600000018382E-3</c:v>
                </c:pt>
                <c:pt idx="71939">
                  <c:v>1.4387800000018383E-3</c:v>
                </c:pt>
                <c:pt idx="71940">
                  <c:v>1.4388000000018384E-3</c:v>
                </c:pt>
                <c:pt idx="71941">
                  <c:v>1.4388200000018385E-3</c:v>
                </c:pt>
                <c:pt idx="71942">
                  <c:v>1.4388400000018386E-3</c:v>
                </c:pt>
                <c:pt idx="71943">
                  <c:v>1.4388600000018387E-3</c:v>
                </c:pt>
                <c:pt idx="71944">
                  <c:v>1.4388800000018388E-3</c:v>
                </c:pt>
                <c:pt idx="71945">
                  <c:v>1.4389000000018389E-3</c:v>
                </c:pt>
                <c:pt idx="71946">
                  <c:v>1.438920000001839E-3</c:v>
                </c:pt>
                <c:pt idx="71947">
                  <c:v>1.4389400000018391E-3</c:v>
                </c:pt>
                <c:pt idx="71948">
                  <c:v>1.4389600000018392E-3</c:v>
                </c:pt>
                <c:pt idx="71949">
                  <c:v>1.4389800000018393E-3</c:v>
                </c:pt>
                <c:pt idx="71950">
                  <c:v>1.4390000000018394E-3</c:v>
                </c:pt>
                <c:pt idx="71951">
                  <c:v>1.4390200000018395E-3</c:v>
                </c:pt>
                <c:pt idx="71952">
                  <c:v>1.4390400000018396E-3</c:v>
                </c:pt>
                <c:pt idx="71953">
                  <c:v>1.4390600000018397E-3</c:v>
                </c:pt>
                <c:pt idx="71954">
                  <c:v>1.4390800000018398E-3</c:v>
                </c:pt>
                <c:pt idx="71955">
                  <c:v>1.4391000000018399E-3</c:v>
                </c:pt>
                <c:pt idx="71956">
                  <c:v>1.43912000000184E-3</c:v>
                </c:pt>
                <c:pt idx="71957">
                  <c:v>1.4391400000018401E-3</c:v>
                </c:pt>
                <c:pt idx="71958">
                  <c:v>1.4391600000018402E-3</c:v>
                </c:pt>
                <c:pt idx="71959">
                  <c:v>1.4391800000018403E-3</c:v>
                </c:pt>
                <c:pt idx="71960">
                  <c:v>1.4392000000018404E-3</c:v>
                </c:pt>
                <c:pt idx="71961">
                  <c:v>1.4392200000018405E-3</c:v>
                </c:pt>
                <c:pt idx="71962">
                  <c:v>1.4392400000018406E-3</c:v>
                </c:pt>
                <c:pt idx="71963">
                  <c:v>1.4392600000018407E-3</c:v>
                </c:pt>
                <c:pt idx="71964">
                  <c:v>1.4392800000018408E-3</c:v>
                </c:pt>
                <c:pt idx="71965">
                  <c:v>1.4393000000018409E-3</c:v>
                </c:pt>
                <c:pt idx="71966">
                  <c:v>1.439320000001841E-3</c:v>
                </c:pt>
                <c:pt idx="71967">
                  <c:v>1.4393400000018411E-3</c:v>
                </c:pt>
                <c:pt idx="71968">
                  <c:v>1.4393600000018412E-3</c:v>
                </c:pt>
                <c:pt idx="71969">
                  <c:v>1.4393800000018413E-3</c:v>
                </c:pt>
                <c:pt idx="71970">
                  <c:v>1.4394000000018414E-3</c:v>
                </c:pt>
                <c:pt idx="71971">
                  <c:v>1.4394200000018415E-3</c:v>
                </c:pt>
                <c:pt idx="71972">
                  <c:v>1.4394400000018416E-3</c:v>
                </c:pt>
                <c:pt idx="71973">
                  <c:v>1.4394600000018417E-3</c:v>
                </c:pt>
                <c:pt idx="71974">
                  <c:v>1.4394800000018418E-3</c:v>
                </c:pt>
                <c:pt idx="71975">
                  <c:v>1.4395000000018419E-3</c:v>
                </c:pt>
                <c:pt idx="71976">
                  <c:v>1.439520000001842E-3</c:v>
                </c:pt>
                <c:pt idx="71977">
                  <c:v>1.4395400000018421E-3</c:v>
                </c:pt>
                <c:pt idx="71978">
                  <c:v>1.4395600000018422E-3</c:v>
                </c:pt>
                <c:pt idx="71979">
                  <c:v>1.4395800000018423E-3</c:v>
                </c:pt>
                <c:pt idx="71980">
                  <c:v>1.4396000000018424E-3</c:v>
                </c:pt>
                <c:pt idx="71981">
                  <c:v>1.4396200000018425E-3</c:v>
                </c:pt>
                <c:pt idx="71982">
                  <c:v>1.4396400000018426E-3</c:v>
                </c:pt>
                <c:pt idx="71983">
                  <c:v>1.4396600000018427E-3</c:v>
                </c:pt>
                <c:pt idx="71984">
                  <c:v>1.4396800000018427E-3</c:v>
                </c:pt>
                <c:pt idx="71985">
                  <c:v>1.4397000000018428E-3</c:v>
                </c:pt>
                <c:pt idx="71986">
                  <c:v>1.4397200000018429E-3</c:v>
                </c:pt>
                <c:pt idx="71987">
                  <c:v>1.439740000001843E-3</c:v>
                </c:pt>
                <c:pt idx="71988">
                  <c:v>1.4397600000018431E-3</c:v>
                </c:pt>
                <c:pt idx="71989">
                  <c:v>1.4397800000018432E-3</c:v>
                </c:pt>
                <c:pt idx="71990">
                  <c:v>1.4398000000018433E-3</c:v>
                </c:pt>
                <c:pt idx="71991">
                  <c:v>1.4398200000018434E-3</c:v>
                </c:pt>
                <c:pt idx="71992">
                  <c:v>1.4398400000018435E-3</c:v>
                </c:pt>
                <c:pt idx="71993">
                  <c:v>1.4398600000018436E-3</c:v>
                </c:pt>
                <c:pt idx="71994">
                  <c:v>1.4398800000018437E-3</c:v>
                </c:pt>
                <c:pt idx="71995">
                  <c:v>1.4399000000018438E-3</c:v>
                </c:pt>
                <c:pt idx="71996">
                  <c:v>1.4399200000018439E-3</c:v>
                </c:pt>
                <c:pt idx="71997">
                  <c:v>1.439940000001844E-3</c:v>
                </c:pt>
                <c:pt idx="71998">
                  <c:v>1.4399600000018441E-3</c:v>
                </c:pt>
                <c:pt idx="71999">
                  <c:v>1.4399800000018442E-3</c:v>
                </c:pt>
                <c:pt idx="72000">
                  <c:v>1.4400000000018443E-3</c:v>
                </c:pt>
                <c:pt idx="72001">
                  <c:v>1.4400200000018444E-3</c:v>
                </c:pt>
                <c:pt idx="72002">
                  <c:v>1.4400400000018445E-3</c:v>
                </c:pt>
                <c:pt idx="72003">
                  <c:v>1.4400600000018446E-3</c:v>
                </c:pt>
                <c:pt idx="72004">
                  <c:v>1.4400800000018447E-3</c:v>
                </c:pt>
                <c:pt idx="72005">
                  <c:v>1.4401000000018448E-3</c:v>
                </c:pt>
                <c:pt idx="72006">
                  <c:v>1.4401200000018449E-3</c:v>
                </c:pt>
                <c:pt idx="72007">
                  <c:v>1.440140000001845E-3</c:v>
                </c:pt>
                <c:pt idx="72008">
                  <c:v>1.4401600000018451E-3</c:v>
                </c:pt>
                <c:pt idx="72009">
                  <c:v>1.4401800000018452E-3</c:v>
                </c:pt>
                <c:pt idx="72010">
                  <c:v>1.4402000000018453E-3</c:v>
                </c:pt>
                <c:pt idx="72011">
                  <c:v>1.4402200000018454E-3</c:v>
                </c:pt>
                <c:pt idx="72012">
                  <c:v>1.4402400000018455E-3</c:v>
                </c:pt>
                <c:pt idx="72013">
                  <c:v>1.4402600000018456E-3</c:v>
                </c:pt>
                <c:pt idx="72014">
                  <c:v>1.4402800000018457E-3</c:v>
                </c:pt>
                <c:pt idx="72015">
                  <c:v>1.4403000000018458E-3</c:v>
                </c:pt>
                <c:pt idx="72016">
                  <c:v>1.4403200000018459E-3</c:v>
                </c:pt>
                <c:pt idx="72017">
                  <c:v>1.440340000001846E-3</c:v>
                </c:pt>
                <c:pt idx="72018">
                  <c:v>1.4403600000018461E-3</c:v>
                </c:pt>
                <c:pt idx="72019">
                  <c:v>1.4403800000018462E-3</c:v>
                </c:pt>
                <c:pt idx="72020">
                  <c:v>1.4404000000018463E-3</c:v>
                </c:pt>
                <c:pt idx="72021">
                  <c:v>1.4404200000018464E-3</c:v>
                </c:pt>
                <c:pt idx="72022">
                  <c:v>1.4404400000018465E-3</c:v>
                </c:pt>
                <c:pt idx="72023">
                  <c:v>1.4404600000018466E-3</c:v>
                </c:pt>
                <c:pt idx="72024">
                  <c:v>1.4404800000018467E-3</c:v>
                </c:pt>
                <c:pt idx="72025">
                  <c:v>1.4405000000018468E-3</c:v>
                </c:pt>
                <c:pt idx="72026">
                  <c:v>1.4405200000018469E-3</c:v>
                </c:pt>
                <c:pt idx="72027">
                  <c:v>1.440540000001847E-3</c:v>
                </c:pt>
                <c:pt idx="72028">
                  <c:v>1.4405600000018471E-3</c:v>
                </c:pt>
                <c:pt idx="72029">
                  <c:v>1.4405800000018472E-3</c:v>
                </c:pt>
                <c:pt idx="72030">
                  <c:v>1.4406000000018473E-3</c:v>
                </c:pt>
                <c:pt idx="72031">
                  <c:v>1.4406200000018474E-3</c:v>
                </c:pt>
                <c:pt idx="72032">
                  <c:v>1.4406400000018475E-3</c:v>
                </c:pt>
                <c:pt idx="72033">
                  <c:v>1.4406600000018476E-3</c:v>
                </c:pt>
                <c:pt idx="72034">
                  <c:v>1.4406800000018477E-3</c:v>
                </c:pt>
                <c:pt idx="72035">
                  <c:v>1.4407000000018478E-3</c:v>
                </c:pt>
                <c:pt idx="72036">
                  <c:v>1.4407200000018478E-3</c:v>
                </c:pt>
                <c:pt idx="72037">
                  <c:v>1.4407400000018479E-3</c:v>
                </c:pt>
                <c:pt idx="72038">
                  <c:v>1.440760000001848E-3</c:v>
                </c:pt>
                <c:pt idx="72039">
                  <c:v>1.4407800000018481E-3</c:v>
                </c:pt>
                <c:pt idx="72040">
                  <c:v>1.4408000000018482E-3</c:v>
                </c:pt>
                <c:pt idx="72041">
                  <c:v>1.4408200000018483E-3</c:v>
                </c:pt>
                <c:pt idx="72042">
                  <c:v>1.4408400000018484E-3</c:v>
                </c:pt>
                <c:pt idx="72043">
                  <c:v>1.4408600000018485E-3</c:v>
                </c:pt>
                <c:pt idx="72044">
                  <c:v>1.4408800000018486E-3</c:v>
                </c:pt>
                <c:pt idx="72045">
                  <c:v>1.4409000000018487E-3</c:v>
                </c:pt>
                <c:pt idx="72046">
                  <c:v>1.4409200000018488E-3</c:v>
                </c:pt>
                <c:pt idx="72047">
                  <c:v>1.4409400000018489E-3</c:v>
                </c:pt>
                <c:pt idx="72048">
                  <c:v>1.440960000001849E-3</c:v>
                </c:pt>
                <c:pt idx="72049">
                  <c:v>1.4409800000018491E-3</c:v>
                </c:pt>
                <c:pt idx="72050">
                  <c:v>1.4410000000018492E-3</c:v>
                </c:pt>
                <c:pt idx="72051">
                  <c:v>1.4410200000018493E-3</c:v>
                </c:pt>
                <c:pt idx="72052">
                  <c:v>1.4410400000018494E-3</c:v>
                </c:pt>
                <c:pt idx="72053">
                  <c:v>1.4410600000018495E-3</c:v>
                </c:pt>
                <c:pt idx="72054">
                  <c:v>1.4410800000018496E-3</c:v>
                </c:pt>
                <c:pt idx="72055">
                  <c:v>1.4411000000018497E-3</c:v>
                </c:pt>
                <c:pt idx="72056">
                  <c:v>1.4411200000018498E-3</c:v>
                </c:pt>
                <c:pt idx="72057">
                  <c:v>1.4411400000018499E-3</c:v>
                </c:pt>
                <c:pt idx="72058">
                  <c:v>1.44116000000185E-3</c:v>
                </c:pt>
                <c:pt idx="72059">
                  <c:v>1.4411800000018501E-3</c:v>
                </c:pt>
                <c:pt idx="72060">
                  <c:v>1.4412000000018502E-3</c:v>
                </c:pt>
                <c:pt idx="72061">
                  <c:v>1.4412200000018503E-3</c:v>
                </c:pt>
                <c:pt idx="72062">
                  <c:v>1.4412400000018504E-3</c:v>
                </c:pt>
                <c:pt idx="72063">
                  <c:v>1.4412600000018505E-3</c:v>
                </c:pt>
                <c:pt idx="72064">
                  <c:v>1.4412800000018506E-3</c:v>
                </c:pt>
                <c:pt idx="72065">
                  <c:v>1.4413000000018507E-3</c:v>
                </c:pt>
                <c:pt idx="72066">
                  <c:v>1.4413200000018508E-3</c:v>
                </c:pt>
                <c:pt idx="72067">
                  <c:v>1.4413400000018509E-3</c:v>
                </c:pt>
                <c:pt idx="72068">
                  <c:v>1.441360000001851E-3</c:v>
                </c:pt>
                <c:pt idx="72069">
                  <c:v>1.4413800000018511E-3</c:v>
                </c:pt>
                <c:pt idx="72070">
                  <c:v>1.4414000000018512E-3</c:v>
                </c:pt>
                <c:pt idx="72071">
                  <c:v>1.4414200000018513E-3</c:v>
                </c:pt>
                <c:pt idx="72072">
                  <c:v>1.4414400000018514E-3</c:v>
                </c:pt>
                <c:pt idx="72073">
                  <c:v>1.4414600000018515E-3</c:v>
                </c:pt>
                <c:pt idx="72074">
                  <c:v>1.4414800000018516E-3</c:v>
                </c:pt>
                <c:pt idx="72075">
                  <c:v>1.4415000000018517E-3</c:v>
                </c:pt>
                <c:pt idx="72076">
                  <c:v>1.4415200000018518E-3</c:v>
                </c:pt>
                <c:pt idx="72077">
                  <c:v>1.4415400000018519E-3</c:v>
                </c:pt>
                <c:pt idx="72078">
                  <c:v>1.441560000001852E-3</c:v>
                </c:pt>
                <c:pt idx="72079">
                  <c:v>1.4415800000018521E-3</c:v>
                </c:pt>
                <c:pt idx="72080">
                  <c:v>1.4416000000018522E-3</c:v>
                </c:pt>
                <c:pt idx="72081">
                  <c:v>1.4416200000018523E-3</c:v>
                </c:pt>
                <c:pt idx="72082">
                  <c:v>1.4416400000018524E-3</c:v>
                </c:pt>
                <c:pt idx="72083">
                  <c:v>1.4416600000018525E-3</c:v>
                </c:pt>
                <c:pt idx="72084">
                  <c:v>1.4416800000018526E-3</c:v>
                </c:pt>
                <c:pt idx="72085">
                  <c:v>1.4417000000018527E-3</c:v>
                </c:pt>
                <c:pt idx="72086">
                  <c:v>1.4417200000018528E-3</c:v>
                </c:pt>
                <c:pt idx="72087">
                  <c:v>1.4417400000018529E-3</c:v>
                </c:pt>
                <c:pt idx="72088">
                  <c:v>1.4417600000018529E-3</c:v>
                </c:pt>
                <c:pt idx="72089">
                  <c:v>1.441780000001853E-3</c:v>
                </c:pt>
                <c:pt idx="72090">
                  <c:v>1.4418000000018531E-3</c:v>
                </c:pt>
                <c:pt idx="72091">
                  <c:v>1.4418200000018532E-3</c:v>
                </c:pt>
                <c:pt idx="72092">
                  <c:v>1.4418400000018533E-3</c:v>
                </c:pt>
                <c:pt idx="72093">
                  <c:v>1.4418600000018534E-3</c:v>
                </c:pt>
                <c:pt idx="72094">
                  <c:v>1.4418800000018535E-3</c:v>
                </c:pt>
                <c:pt idx="72095">
                  <c:v>1.4419000000018536E-3</c:v>
                </c:pt>
                <c:pt idx="72096">
                  <c:v>1.4419200000018537E-3</c:v>
                </c:pt>
                <c:pt idx="72097">
                  <c:v>1.4419400000018538E-3</c:v>
                </c:pt>
                <c:pt idx="72098">
                  <c:v>1.4419600000018539E-3</c:v>
                </c:pt>
                <c:pt idx="72099">
                  <c:v>1.441980000001854E-3</c:v>
                </c:pt>
                <c:pt idx="72100">
                  <c:v>1.4420000000018541E-3</c:v>
                </c:pt>
                <c:pt idx="72101">
                  <c:v>1.4420200000018542E-3</c:v>
                </c:pt>
                <c:pt idx="72102">
                  <c:v>1.4420400000018543E-3</c:v>
                </c:pt>
                <c:pt idx="72103">
                  <c:v>1.4420600000018544E-3</c:v>
                </c:pt>
                <c:pt idx="72104">
                  <c:v>1.4420800000018545E-3</c:v>
                </c:pt>
                <c:pt idx="72105">
                  <c:v>1.4421000000018546E-3</c:v>
                </c:pt>
                <c:pt idx="72106">
                  <c:v>1.4421200000018547E-3</c:v>
                </c:pt>
                <c:pt idx="72107">
                  <c:v>1.4421400000018548E-3</c:v>
                </c:pt>
                <c:pt idx="72108">
                  <c:v>1.4421600000018549E-3</c:v>
                </c:pt>
                <c:pt idx="72109">
                  <c:v>1.442180000001855E-3</c:v>
                </c:pt>
                <c:pt idx="72110">
                  <c:v>1.4422000000018551E-3</c:v>
                </c:pt>
                <c:pt idx="72111">
                  <c:v>1.4422200000018552E-3</c:v>
                </c:pt>
                <c:pt idx="72112">
                  <c:v>1.4422400000018553E-3</c:v>
                </c:pt>
                <c:pt idx="72113">
                  <c:v>1.4422600000018554E-3</c:v>
                </c:pt>
                <c:pt idx="72114">
                  <c:v>1.4422800000018555E-3</c:v>
                </c:pt>
                <c:pt idx="72115">
                  <c:v>1.4423000000018556E-3</c:v>
                </c:pt>
                <c:pt idx="72116">
                  <c:v>1.4423200000018557E-3</c:v>
                </c:pt>
                <c:pt idx="72117">
                  <c:v>1.4423400000018558E-3</c:v>
                </c:pt>
                <c:pt idx="72118">
                  <c:v>1.4423600000018559E-3</c:v>
                </c:pt>
                <c:pt idx="72119">
                  <c:v>1.442380000001856E-3</c:v>
                </c:pt>
                <c:pt idx="72120">
                  <c:v>1.4424000000018561E-3</c:v>
                </c:pt>
                <c:pt idx="72121">
                  <c:v>1.4424200000018562E-3</c:v>
                </c:pt>
                <c:pt idx="72122">
                  <c:v>1.4424400000018563E-3</c:v>
                </c:pt>
                <c:pt idx="72123">
                  <c:v>1.4424600000018564E-3</c:v>
                </c:pt>
                <c:pt idx="72124">
                  <c:v>1.4424800000018565E-3</c:v>
                </c:pt>
                <c:pt idx="72125">
                  <c:v>1.4425000000018566E-3</c:v>
                </c:pt>
                <c:pt idx="72126">
                  <c:v>1.4425200000018567E-3</c:v>
                </c:pt>
                <c:pt idx="72127">
                  <c:v>1.4425400000018568E-3</c:v>
                </c:pt>
                <c:pt idx="72128">
                  <c:v>1.4425600000018569E-3</c:v>
                </c:pt>
                <c:pt idx="72129">
                  <c:v>1.442580000001857E-3</c:v>
                </c:pt>
                <c:pt idx="72130">
                  <c:v>1.4426000000018571E-3</c:v>
                </c:pt>
                <c:pt idx="72131">
                  <c:v>1.4426200000018572E-3</c:v>
                </c:pt>
                <c:pt idx="72132">
                  <c:v>1.4426400000018573E-3</c:v>
                </c:pt>
                <c:pt idx="72133">
                  <c:v>1.4426600000018574E-3</c:v>
                </c:pt>
                <c:pt idx="72134">
                  <c:v>1.4426800000018575E-3</c:v>
                </c:pt>
                <c:pt idx="72135">
                  <c:v>1.4427000000018576E-3</c:v>
                </c:pt>
                <c:pt idx="72136">
                  <c:v>1.4427200000018577E-3</c:v>
                </c:pt>
                <c:pt idx="72137">
                  <c:v>1.4427400000018578E-3</c:v>
                </c:pt>
                <c:pt idx="72138">
                  <c:v>1.4427600000018579E-3</c:v>
                </c:pt>
                <c:pt idx="72139">
                  <c:v>1.4427800000018579E-3</c:v>
                </c:pt>
                <c:pt idx="72140">
                  <c:v>1.442800000001858E-3</c:v>
                </c:pt>
                <c:pt idx="72141">
                  <c:v>1.4428200000018581E-3</c:v>
                </c:pt>
                <c:pt idx="72142">
                  <c:v>1.4428400000018582E-3</c:v>
                </c:pt>
                <c:pt idx="72143">
                  <c:v>1.4428600000018583E-3</c:v>
                </c:pt>
                <c:pt idx="72144">
                  <c:v>1.4428800000018584E-3</c:v>
                </c:pt>
                <c:pt idx="72145">
                  <c:v>1.4429000000018585E-3</c:v>
                </c:pt>
                <c:pt idx="72146">
                  <c:v>1.4429200000018586E-3</c:v>
                </c:pt>
                <c:pt idx="72147">
                  <c:v>1.4429400000018587E-3</c:v>
                </c:pt>
                <c:pt idx="72148">
                  <c:v>1.4429600000018588E-3</c:v>
                </c:pt>
                <c:pt idx="72149">
                  <c:v>1.4429800000018589E-3</c:v>
                </c:pt>
                <c:pt idx="72150">
                  <c:v>1.443000000001859E-3</c:v>
                </c:pt>
                <c:pt idx="72151">
                  <c:v>1.4430200000018591E-3</c:v>
                </c:pt>
                <c:pt idx="72152">
                  <c:v>1.4430400000018592E-3</c:v>
                </c:pt>
                <c:pt idx="72153">
                  <c:v>1.4430600000018593E-3</c:v>
                </c:pt>
                <c:pt idx="72154">
                  <c:v>1.4430800000018594E-3</c:v>
                </c:pt>
                <c:pt idx="72155">
                  <c:v>1.4431000000018595E-3</c:v>
                </c:pt>
                <c:pt idx="72156">
                  <c:v>1.4431200000018596E-3</c:v>
                </c:pt>
                <c:pt idx="72157">
                  <c:v>1.4431400000018597E-3</c:v>
                </c:pt>
                <c:pt idx="72158">
                  <c:v>1.4431600000018598E-3</c:v>
                </c:pt>
                <c:pt idx="72159">
                  <c:v>1.4431800000018599E-3</c:v>
                </c:pt>
                <c:pt idx="72160">
                  <c:v>1.44320000000186E-3</c:v>
                </c:pt>
                <c:pt idx="72161">
                  <c:v>1.4432200000018601E-3</c:v>
                </c:pt>
                <c:pt idx="72162">
                  <c:v>1.4432400000018602E-3</c:v>
                </c:pt>
                <c:pt idx="72163">
                  <c:v>1.4432600000018603E-3</c:v>
                </c:pt>
                <c:pt idx="72164">
                  <c:v>1.4432800000018604E-3</c:v>
                </c:pt>
                <c:pt idx="72165">
                  <c:v>1.4433000000018605E-3</c:v>
                </c:pt>
                <c:pt idx="72166">
                  <c:v>1.4433200000018606E-3</c:v>
                </c:pt>
                <c:pt idx="72167">
                  <c:v>1.4433400000018607E-3</c:v>
                </c:pt>
                <c:pt idx="72168">
                  <c:v>1.4433600000018608E-3</c:v>
                </c:pt>
                <c:pt idx="72169">
                  <c:v>1.4433800000018609E-3</c:v>
                </c:pt>
                <c:pt idx="72170">
                  <c:v>1.443400000001861E-3</c:v>
                </c:pt>
                <c:pt idx="72171">
                  <c:v>1.4434200000018611E-3</c:v>
                </c:pt>
                <c:pt idx="72172">
                  <c:v>1.4434400000018612E-3</c:v>
                </c:pt>
                <c:pt idx="72173">
                  <c:v>1.4434600000018613E-3</c:v>
                </c:pt>
                <c:pt idx="72174">
                  <c:v>1.4434800000018614E-3</c:v>
                </c:pt>
                <c:pt idx="72175">
                  <c:v>1.4435000000018615E-3</c:v>
                </c:pt>
                <c:pt idx="72176">
                  <c:v>1.4435200000018616E-3</c:v>
                </c:pt>
                <c:pt idx="72177">
                  <c:v>1.4435400000018617E-3</c:v>
                </c:pt>
                <c:pt idx="72178">
                  <c:v>1.4435600000018618E-3</c:v>
                </c:pt>
                <c:pt idx="72179">
                  <c:v>1.4435800000018619E-3</c:v>
                </c:pt>
                <c:pt idx="72180">
                  <c:v>1.443600000001862E-3</c:v>
                </c:pt>
                <c:pt idx="72181">
                  <c:v>1.4436200000018621E-3</c:v>
                </c:pt>
                <c:pt idx="72182">
                  <c:v>1.4436400000018622E-3</c:v>
                </c:pt>
                <c:pt idx="72183">
                  <c:v>1.4436600000018623E-3</c:v>
                </c:pt>
                <c:pt idx="72184">
                  <c:v>1.4436800000018624E-3</c:v>
                </c:pt>
                <c:pt idx="72185">
                  <c:v>1.4437000000018625E-3</c:v>
                </c:pt>
                <c:pt idx="72186">
                  <c:v>1.4437200000018626E-3</c:v>
                </c:pt>
                <c:pt idx="72187">
                  <c:v>1.4437400000018627E-3</c:v>
                </c:pt>
                <c:pt idx="72188">
                  <c:v>1.4437600000018628E-3</c:v>
                </c:pt>
                <c:pt idx="72189">
                  <c:v>1.4437800000018629E-3</c:v>
                </c:pt>
                <c:pt idx="72190">
                  <c:v>1.443800000001863E-3</c:v>
                </c:pt>
                <c:pt idx="72191">
                  <c:v>1.443820000001863E-3</c:v>
                </c:pt>
                <c:pt idx="72192">
                  <c:v>1.4438400000018631E-3</c:v>
                </c:pt>
                <c:pt idx="72193">
                  <c:v>1.4438600000018632E-3</c:v>
                </c:pt>
                <c:pt idx="72194">
                  <c:v>1.4438800000018633E-3</c:v>
                </c:pt>
                <c:pt idx="72195">
                  <c:v>1.4439000000018634E-3</c:v>
                </c:pt>
                <c:pt idx="72196">
                  <c:v>1.4439200000018635E-3</c:v>
                </c:pt>
                <c:pt idx="72197">
                  <c:v>1.4439400000018636E-3</c:v>
                </c:pt>
                <c:pt idx="72198">
                  <c:v>1.4439600000018637E-3</c:v>
                </c:pt>
                <c:pt idx="72199">
                  <c:v>1.4439800000018638E-3</c:v>
                </c:pt>
                <c:pt idx="72200">
                  <c:v>1.4440000000018639E-3</c:v>
                </c:pt>
                <c:pt idx="72201">
                  <c:v>1.444020000001864E-3</c:v>
                </c:pt>
                <c:pt idx="72202">
                  <c:v>1.4440400000018641E-3</c:v>
                </c:pt>
                <c:pt idx="72203">
                  <c:v>1.4440600000018642E-3</c:v>
                </c:pt>
                <c:pt idx="72204">
                  <c:v>1.4440800000018643E-3</c:v>
                </c:pt>
                <c:pt idx="72205">
                  <c:v>1.4441000000018644E-3</c:v>
                </c:pt>
                <c:pt idx="72206">
                  <c:v>1.4441200000018645E-3</c:v>
                </c:pt>
                <c:pt idx="72207">
                  <c:v>1.4441400000018646E-3</c:v>
                </c:pt>
                <c:pt idx="72208">
                  <c:v>1.4441600000018647E-3</c:v>
                </c:pt>
                <c:pt idx="72209">
                  <c:v>1.4441800000018648E-3</c:v>
                </c:pt>
                <c:pt idx="72210">
                  <c:v>1.4442000000018649E-3</c:v>
                </c:pt>
                <c:pt idx="72211">
                  <c:v>1.444220000001865E-3</c:v>
                </c:pt>
                <c:pt idx="72212">
                  <c:v>1.4442400000018651E-3</c:v>
                </c:pt>
                <c:pt idx="72213">
                  <c:v>1.4442600000018652E-3</c:v>
                </c:pt>
                <c:pt idx="72214">
                  <c:v>1.4442800000018653E-3</c:v>
                </c:pt>
                <c:pt idx="72215">
                  <c:v>1.4443000000018654E-3</c:v>
                </c:pt>
                <c:pt idx="72216">
                  <c:v>1.4443200000018655E-3</c:v>
                </c:pt>
                <c:pt idx="72217">
                  <c:v>1.4443400000018656E-3</c:v>
                </c:pt>
                <c:pt idx="72218">
                  <c:v>1.4443600000018657E-3</c:v>
                </c:pt>
                <c:pt idx="72219">
                  <c:v>1.4443800000018658E-3</c:v>
                </c:pt>
                <c:pt idx="72220">
                  <c:v>1.4444000000018659E-3</c:v>
                </c:pt>
                <c:pt idx="72221">
                  <c:v>1.444420000001866E-3</c:v>
                </c:pt>
                <c:pt idx="72222">
                  <c:v>1.4444400000018661E-3</c:v>
                </c:pt>
                <c:pt idx="72223">
                  <c:v>1.4444600000018662E-3</c:v>
                </c:pt>
                <c:pt idx="72224">
                  <c:v>1.4444800000018663E-3</c:v>
                </c:pt>
                <c:pt idx="72225">
                  <c:v>1.4445000000018664E-3</c:v>
                </c:pt>
                <c:pt idx="72226">
                  <c:v>1.4445200000018665E-3</c:v>
                </c:pt>
                <c:pt idx="72227">
                  <c:v>1.4445400000018666E-3</c:v>
                </c:pt>
                <c:pt idx="72228">
                  <c:v>1.4445600000018667E-3</c:v>
                </c:pt>
                <c:pt idx="72229">
                  <c:v>1.4445800000018668E-3</c:v>
                </c:pt>
                <c:pt idx="72230">
                  <c:v>1.4446000000018669E-3</c:v>
                </c:pt>
                <c:pt idx="72231">
                  <c:v>1.444620000001867E-3</c:v>
                </c:pt>
                <c:pt idx="72232">
                  <c:v>1.4446400000018671E-3</c:v>
                </c:pt>
                <c:pt idx="72233">
                  <c:v>1.4446600000018672E-3</c:v>
                </c:pt>
                <c:pt idx="72234">
                  <c:v>1.4446800000018673E-3</c:v>
                </c:pt>
                <c:pt idx="72235">
                  <c:v>1.4447000000018674E-3</c:v>
                </c:pt>
                <c:pt idx="72236">
                  <c:v>1.4447200000018675E-3</c:v>
                </c:pt>
                <c:pt idx="72237">
                  <c:v>1.4447400000018676E-3</c:v>
                </c:pt>
                <c:pt idx="72238">
                  <c:v>1.4447600000018677E-3</c:v>
                </c:pt>
                <c:pt idx="72239">
                  <c:v>1.4447800000018678E-3</c:v>
                </c:pt>
                <c:pt idx="72240">
                  <c:v>1.4448000000018679E-3</c:v>
                </c:pt>
                <c:pt idx="72241">
                  <c:v>1.444820000001868E-3</c:v>
                </c:pt>
                <c:pt idx="72242">
                  <c:v>1.4448400000018681E-3</c:v>
                </c:pt>
                <c:pt idx="72243">
                  <c:v>1.4448600000018681E-3</c:v>
                </c:pt>
                <c:pt idx="72244">
                  <c:v>1.4448800000018682E-3</c:v>
                </c:pt>
                <c:pt idx="72245">
                  <c:v>1.4449000000018683E-3</c:v>
                </c:pt>
                <c:pt idx="72246">
                  <c:v>1.4449200000018684E-3</c:v>
                </c:pt>
                <c:pt idx="72247">
                  <c:v>1.4449400000018685E-3</c:v>
                </c:pt>
                <c:pt idx="72248">
                  <c:v>1.4449600000018686E-3</c:v>
                </c:pt>
                <c:pt idx="72249">
                  <c:v>1.4449800000018687E-3</c:v>
                </c:pt>
                <c:pt idx="72250">
                  <c:v>1.4450000000018688E-3</c:v>
                </c:pt>
                <c:pt idx="72251">
                  <c:v>1.4450200000018689E-3</c:v>
                </c:pt>
                <c:pt idx="72252">
                  <c:v>1.445040000001869E-3</c:v>
                </c:pt>
                <c:pt idx="72253">
                  <c:v>1.4450600000018691E-3</c:v>
                </c:pt>
                <c:pt idx="72254">
                  <c:v>1.4450800000018692E-3</c:v>
                </c:pt>
                <c:pt idx="72255">
                  <c:v>1.4451000000018693E-3</c:v>
                </c:pt>
                <c:pt idx="72256">
                  <c:v>1.4451200000018694E-3</c:v>
                </c:pt>
                <c:pt idx="72257">
                  <c:v>1.4451400000018695E-3</c:v>
                </c:pt>
                <c:pt idx="72258">
                  <c:v>1.4451600000018696E-3</c:v>
                </c:pt>
                <c:pt idx="72259">
                  <c:v>1.4451800000018697E-3</c:v>
                </c:pt>
                <c:pt idx="72260">
                  <c:v>1.4452000000018698E-3</c:v>
                </c:pt>
                <c:pt idx="72261">
                  <c:v>1.4452200000018699E-3</c:v>
                </c:pt>
                <c:pt idx="72262">
                  <c:v>1.44524000000187E-3</c:v>
                </c:pt>
                <c:pt idx="72263">
                  <c:v>1.4452600000018701E-3</c:v>
                </c:pt>
                <c:pt idx="72264">
                  <c:v>1.4452800000018702E-3</c:v>
                </c:pt>
                <c:pt idx="72265">
                  <c:v>1.4453000000018703E-3</c:v>
                </c:pt>
                <c:pt idx="72266">
                  <c:v>1.4453200000018704E-3</c:v>
                </c:pt>
                <c:pt idx="72267">
                  <c:v>1.4453400000018705E-3</c:v>
                </c:pt>
                <c:pt idx="72268">
                  <c:v>1.4453600000018706E-3</c:v>
                </c:pt>
                <c:pt idx="72269">
                  <c:v>1.4453800000018707E-3</c:v>
                </c:pt>
                <c:pt idx="72270">
                  <c:v>1.4454000000018708E-3</c:v>
                </c:pt>
                <c:pt idx="72271">
                  <c:v>1.4454200000018709E-3</c:v>
                </c:pt>
                <c:pt idx="72272">
                  <c:v>1.445440000001871E-3</c:v>
                </c:pt>
                <c:pt idx="72273">
                  <c:v>1.4454600000018711E-3</c:v>
                </c:pt>
                <c:pt idx="72274">
                  <c:v>1.4454800000018712E-3</c:v>
                </c:pt>
                <c:pt idx="72275">
                  <c:v>1.4455000000018713E-3</c:v>
                </c:pt>
                <c:pt idx="72276">
                  <c:v>1.4455200000018714E-3</c:v>
                </c:pt>
                <c:pt idx="72277">
                  <c:v>1.4455400000018715E-3</c:v>
                </c:pt>
                <c:pt idx="72278">
                  <c:v>1.4455600000018716E-3</c:v>
                </c:pt>
                <c:pt idx="72279">
                  <c:v>1.4455800000018717E-3</c:v>
                </c:pt>
                <c:pt idx="72280">
                  <c:v>1.4456000000018718E-3</c:v>
                </c:pt>
                <c:pt idx="72281">
                  <c:v>1.4456200000018719E-3</c:v>
                </c:pt>
                <c:pt idx="72282">
                  <c:v>1.445640000001872E-3</c:v>
                </c:pt>
                <c:pt idx="72283">
                  <c:v>1.4456600000018721E-3</c:v>
                </c:pt>
                <c:pt idx="72284">
                  <c:v>1.4456800000018722E-3</c:v>
                </c:pt>
                <c:pt idx="72285">
                  <c:v>1.4457000000018723E-3</c:v>
                </c:pt>
                <c:pt idx="72286">
                  <c:v>1.4457200000018724E-3</c:v>
                </c:pt>
                <c:pt idx="72287">
                  <c:v>1.4457400000018725E-3</c:v>
                </c:pt>
                <c:pt idx="72288">
                  <c:v>1.4457600000018726E-3</c:v>
                </c:pt>
                <c:pt idx="72289">
                  <c:v>1.4457800000018727E-3</c:v>
                </c:pt>
                <c:pt idx="72290">
                  <c:v>1.4458000000018728E-3</c:v>
                </c:pt>
                <c:pt idx="72291">
                  <c:v>1.4458200000018729E-3</c:v>
                </c:pt>
                <c:pt idx="72292">
                  <c:v>1.445840000001873E-3</c:v>
                </c:pt>
                <c:pt idx="72293">
                  <c:v>1.4458600000018731E-3</c:v>
                </c:pt>
                <c:pt idx="72294">
                  <c:v>1.4458800000018731E-3</c:v>
                </c:pt>
                <c:pt idx="72295">
                  <c:v>1.4459000000018732E-3</c:v>
                </c:pt>
                <c:pt idx="72296">
                  <c:v>1.4459200000018733E-3</c:v>
                </c:pt>
                <c:pt idx="72297">
                  <c:v>1.4459400000018734E-3</c:v>
                </c:pt>
                <c:pt idx="72298">
                  <c:v>1.4459600000018735E-3</c:v>
                </c:pt>
                <c:pt idx="72299">
                  <c:v>1.4459800000018736E-3</c:v>
                </c:pt>
                <c:pt idx="72300">
                  <c:v>1.4460000000018737E-3</c:v>
                </c:pt>
                <c:pt idx="72301">
                  <c:v>1.4460200000018738E-3</c:v>
                </c:pt>
                <c:pt idx="72302">
                  <c:v>1.4460400000018739E-3</c:v>
                </c:pt>
                <c:pt idx="72303">
                  <c:v>1.446060000001874E-3</c:v>
                </c:pt>
                <c:pt idx="72304">
                  <c:v>1.4460800000018741E-3</c:v>
                </c:pt>
                <c:pt idx="72305">
                  <c:v>1.4461000000018742E-3</c:v>
                </c:pt>
                <c:pt idx="72306">
                  <c:v>1.4461200000018743E-3</c:v>
                </c:pt>
                <c:pt idx="72307">
                  <c:v>1.4461400000018744E-3</c:v>
                </c:pt>
                <c:pt idx="72308">
                  <c:v>1.4461600000018745E-3</c:v>
                </c:pt>
                <c:pt idx="72309">
                  <c:v>1.4461800000018746E-3</c:v>
                </c:pt>
                <c:pt idx="72310">
                  <c:v>1.4462000000018747E-3</c:v>
                </c:pt>
                <c:pt idx="72311">
                  <c:v>1.4462200000018748E-3</c:v>
                </c:pt>
                <c:pt idx="72312">
                  <c:v>1.4462400000018749E-3</c:v>
                </c:pt>
                <c:pt idx="72313">
                  <c:v>1.446260000001875E-3</c:v>
                </c:pt>
                <c:pt idx="72314">
                  <c:v>1.4462800000018751E-3</c:v>
                </c:pt>
                <c:pt idx="72315">
                  <c:v>1.4463000000018752E-3</c:v>
                </c:pt>
                <c:pt idx="72316">
                  <c:v>1.4463200000018753E-3</c:v>
                </c:pt>
                <c:pt idx="72317">
                  <c:v>1.4463400000018754E-3</c:v>
                </c:pt>
                <c:pt idx="72318">
                  <c:v>1.4463600000018755E-3</c:v>
                </c:pt>
                <c:pt idx="72319">
                  <c:v>1.4463800000018756E-3</c:v>
                </c:pt>
                <c:pt idx="72320">
                  <c:v>1.4464000000018757E-3</c:v>
                </c:pt>
                <c:pt idx="72321">
                  <c:v>1.4464200000018758E-3</c:v>
                </c:pt>
                <c:pt idx="72322">
                  <c:v>1.4464400000018759E-3</c:v>
                </c:pt>
                <c:pt idx="72323">
                  <c:v>1.446460000001876E-3</c:v>
                </c:pt>
                <c:pt idx="72324">
                  <c:v>1.4464800000018761E-3</c:v>
                </c:pt>
                <c:pt idx="72325">
                  <c:v>1.4465000000018762E-3</c:v>
                </c:pt>
                <c:pt idx="72326">
                  <c:v>1.4465200000018763E-3</c:v>
                </c:pt>
                <c:pt idx="72327">
                  <c:v>1.4465400000018764E-3</c:v>
                </c:pt>
                <c:pt idx="72328">
                  <c:v>1.4465600000018765E-3</c:v>
                </c:pt>
                <c:pt idx="72329">
                  <c:v>1.4465800000018766E-3</c:v>
                </c:pt>
                <c:pt idx="72330">
                  <c:v>1.4466000000018767E-3</c:v>
                </c:pt>
                <c:pt idx="72331">
                  <c:v>1.4466200000018768E-3</c:v>
                </c:pt>
                <c:pt idx="72332">
                  <c:v>1.4466400000018769E-3</c:v>
                </c:pt>
                <c:pt idx="72333">
                  <c:v>1.446660000001877E-3</c:v>
                </c:pt>
                <c:pt idx="72334">
                  <c:v>1.4466800000018771E-3</c:v>
                </c:pt>
                <c:pt idx="72335">
                  <c:v>1.4467000000018772E-3</c:v>
                </c:pt>
                <c:pt idx="72336">
                  <c:v>1.4467200000018773E-3</c:v>
                </c:pt>
                <c:pt idx="72337">
                  <c:v>1.4467400000018774E-3</c:v>
                </c:pt>
                <c:pt idx="72338">
                  <c:v>1.4467600000018775E-3</c:v>
                </c:pt>
                <c:pt idx="72339">
                  <c:v>1.4467800000018776E-3</c:v>
                </c:pt>
                <c:pt idx="72340">
                  <c:v>1.4468000000018777E-3</c:v>
                </c:pt>
                <c:pt idx="72341">
                  <c:v>1.4468200000018778E-3</c:v>
                </c:pt>
                <c:pt idx="72342">
                  <c:v>1.4468400000018779E-3</c:v>
                </c:pt>
                <c:pt idx="72343">
                  <c:v>1.446860000001878E-3</c:v>
                </c:pt>
                <c:pt idx="72344">
                  <c:v>1.4468800000018781E-3</c:v>
                </c:pt>
                <c:pt idx="72345">
                  <c:v>1.4469000000018782E-3</c:v>
                </c:pt>
                <c:pt idx="72346">
                  <c:v>1.4469200000018782E-3</c:v>
                </c:pt>
                <c:pt idx="72347">
                  <c:v>1.4469400000018783E-3</c:v>
                </c:pt>
                <c:pt idx="72348">
                  <c:v>1.4469600000018784E-3</c:v>
                </c:pt>
                <c:pt idx="72349">
                  <c:v>1.4469800000018785E-3</c:v>
                </c:pt>
                <c:pt idx="72350">
                  <c:v>1.4470000000018786E-3</c:v>
                </c:pt>
                <c:pt idx="72351">
                  <c:v>1.4470200000018787E-3</c:v>
                </c:pt>
                <c:pt idx="72352">
                  <c:v>1.4470400000018788E-3</c:v>
                </c:pt>
                <c:pt idx="72353">
                  <c:v>1.4470600000018789E-3</c:v>
                </c:pt>
                <c:pt idx="72354">
                  <c:v>1.447080000001879E-3</c:v>
                </c:pt>
                <c:pt idx="72355">
                  <c:v>1.4471000000018791E-3</c:v>
                </c:pt>
                <c:pt idx="72356">
                  <c:v>1.4471200000018792E-3</c:v>
                </c:pt>
                <c:pt idx="72357">
                  <c:v>1.4471400000018793E-3</c:v>
                </c:pt>
                <c:pt idx="72358">
                  <c:v>1.4471600000018794E-3</c:v>
                </c:pt>
                <c:pt idx="72359">
                  <c:v>1.4471800000018795E-3</c:v>
                </c:pt>
                <c:pt idx="72360">
                  <c:v>1.4472000000018796E-3</c:v>
                </c:pt>
                <c:pt idx="72361">
                  <c:v>1.4472200000018797E-3</c:v>
                </c:pt>
                <c:pt idx="72362">
                  <c:v>1.4472400000018798E-3</c:v>
                </c:pt>
                <c:pt idx="72363">
                  <c:v>1.4472600000018799E-3</c:v>
                </c:pt>
                <c:pt idx="72364">
                  <c:v>1.44728000000188E-3</c:v>
                </c:pt>
                <c:pt idx="72365">
                  <c:v>1.4473000000018801E-3</c:v>
                </c:pt>
                <c:pt idx="72366">
                  <c:v>1.4473200000018802E-3</c:v>
                </c:pt>
                <c:pt idx="72367">
                  <c:v>1.4473400000018803E-3</c:v>
                </c:pt>
                <c:pt idx="72368">
                  <c:v>1.4473600000018804E-3</c:v>
                </c:pt>
                <c:pt idx="72369">
                  <c:v>1.4473800000018805E-3</c:v>
                </c:pt>
                <c:pt idx="72370">
                  <c:v>1.4474000000018806E-3</c:v>
                </c:pt>
                <c:pt idx="72371">
                  <c:v>1.4474200000018807E-3</c:v>
                </c:pt>
                <c:pt idx="72372">
                  <c:v>1.4474400000018808E-3</c:v>
                </c:pt>
                <c:pt idx="72373">
                  <c:v>1.4474600000018809E-3</c:v>
                </c:pt>
                <c:pt idx="72374">
                  <c:v>1.447480000001881E-3</c:v>
                </c:pt>
                <c:pt idx="72375">
                  <c:v>1.4475000000018811E-3</c:v>
                </c:pt>
                <c:pt idx="72376">
                  <c:v>1.4475200000018812E-3</c:v>
                </c:pt>
                <c:pt idx="72377">
                  <c:v>1.4475400000018813E-3</c:v>
                </c:pt>
                <c:pt idx="72378">
                  <c:v>1.4475600000018814E-3</c:v>
                </c:pt>
                <c:pt idx="72379">
                  <c:v>1.4475800000018815E-3</c:v>
                </c:pt>
                <c:pt idx="72380">
                  <c:v>1.4476000000018816E-3</c:v>
                </c:pt>
                <c:pt idx="72381">
                  <c:v>1.4476200000018817E-3</c:v>
                </c:pt>
                <c:pt idx="72382">
                  <c:v>1.4476400000018818E-3</c:v>
                </c:pt>
                <c:pt idx="72383">
                  <c:v>1.4476600000018819E-3</c:v>
                </c:pt>
                <c:pt idx="72384">
                  <c:v>1.447680000001882E-3</c:v>
                </c:pt>
                <c:pt idx="72385">
                  <c:v>1.4477000000018821E-3</c:v>
                </c:pt>
                <c:pt idx="72386">
                  <c:v>1.4477200000018822E-3</c:v>
                </c:pt>
                <c:pt idx="72387">
                  <c:v>1.4477400000018823E-3</c:v>
                </c:pt>
                <c:pt idx="72388">
                  <c:v>1.4477600000018824E-3</c:v>
                </c:pt>
                <c:pt idx="72389">
                  <c:v>1.4477800000018825E-3</c:v>
                </c:pt>
                <c:pt idx="72390">
                  <c:v>1.4478000000018826E-3</c:v>
                </c:pt>
                <c:pt idx="72391">
                  <c:v>1.4478200000018827E-3</c:v>
                </c:pt>
                <c:pt idx="72392">
                  <c:v>1.4478400000018828E-3</c:v>
                </c:pt>
                <c:pt idx="72393">
                  <c:v>1.4478600000018829E-3</c:v>
                </c:pt>
                <c:pt idx="72394">
                  <c:v>1.447880000001883E-3</c:v>
                </c:pt>
                <c:pt idx="72395">
                  <c:v>1.4479000000018831E-3</c:v>
                </c:pt>
                <c:pt idx="72396">
                  <c:v>1.4479200000018832E-3</c:v>
                </c:pt>
                <c:pt idx="72397">
                  <c:v>1.4479400000018833E-3</c:v>
                </c:pt>
                <c:pt idx="72398">
                  <c:v>1.4479600000018833E-3</c:v>
                </c:pt>
                <c:pt idx="72399">
                  <c:v>1.4479800000018834E-3</c:v>
                </c:pt>
                <c:pt idx="72400">
                  <c:v>1.4480000000018835E-3</c:v>
                </c:pt>
                <c:pt idx="72401">
                  <c:v>1.4480200000018836E-3</c:v>
                </c:pt>
                <c:pt idx="72402">
                  <c:v>1.4480400000018837E-3</c:v>
                </c:pt>
                <c:pt idx="72403">
                  <c:v>1.4480600000018838E-3</c:v>
                </c:pt>
                <c:pt idx="72404">
                  <c:v>1.4480800000018839E-3</c:v>
                </c:pt>
                <c:pt idx="72405">
                  <c:v>1.448100000001884E-3</c:v>
                </c:pt>
                <c:pt idx="72406">
                  <c:v>1.4481200000018841E-3</c:v>
                </c:pt>
                <c:pt idx="72407">
                  <c:v>1.4481400000018842E-3</c:v>
                </c:pt>
                <c:pt idx="72408">
                  <c:v>1.4481600000018843E-3</c:v>
                </c:pt>
                <c:pt idx="72409">
                  <c:v>1.4481800000018844E-3</c:v>
                </c:pt>
                <c:pt idx="72410">
                  <c:v>1.4482000000018845E-3</c:v>
                </c:pt>
                <c:pt idx="72411">
                  <c:v>1.4482200000018846E-3</c:v>
                </c:pt>
                <c:pt idx="72412">
                  <c:v>1.4482400000018847E-3</c:v>
                </c:pt>
                <c:pt idx="72413">
                  <c:v>1.4482600000018848E-3</c:v>
                </c:pt>
                <c:pt idx="72414">
                  <c:v>1.4482800000018849E-3</c:v>
                </c:pt>
                <c:pt idx="72415">
                  <c:v>1.448300000001885E-3</c:v>
                </c:pt>
                <c:pt idx="72416">
                  <c:v>1.4483200000018851E-3</c:v>
                </c:pt>
                <c:pt idx="72417">
                  <c:v>1.4483400000018852E-3</c:v>
                </c:pt>
                <c:pt idx="72418">
                  <c:v>1.4483600000018853E-3</c:v>
                </c:pt>
                <c:pt idx="72419">
                  <c:v>1.4483800000018854E-3</c:v>
                </c:pt>
                <c:pt idx="72420">
                  <c:v>1.4484000000018855E-3</c:v>
                </c:pt>
                <c:pt idx="72421">
                  <c:v>1.4484200000018856E-3</c:v>
                </c:pt>
                <c:pt idx="72422">
                  <c:v>1.4484400000018857E-3</c:v>
                </c:pt>
                <c:pt idx="72423">
                  <c:v>1.4484600000018858E-3</c:v>
                </c:pt>
                <c:pt idx="72424">
                  <c:v>1.4484800000018859E-3</c:v>
                </c:pt>
                <c:pt idx="72425">
                  <c:v>1.448500000001886E-3</c:v>
                </c:pt>
                <c:pt idx="72426">
                  <c:v>1.4485200000018861E-3</c:v>
                </c:pt>
                <c:pt idx="72427">
                  <c:v>1.4485400000018862E-3</c:v>
                </c:pt>
                <c:pt idx="72428">
                  <c:v>1.4485600000018863E-3</c:v>
                </c:pt>
                <c:pt idx="72429">
                  <c:v>1.4485800000018864E-3</c:v>
                </c:pt>
                <c:pt idx="72430">
                  <c:v>1.4486000000018865E-3</c:v>
                </c:pt>
                <c:pt idx="72431">
                  <c:v>1.4486200000018866E-3</c:v>
                </c:pt>
                <c:pt idx="72432">
                  <c:v>1.4486400000018867E-3</c:v>
                </c:pt>
                <c:pt idx="72433">
                  <c:v>1.4486600000018868E-3</c:v>
                </c:pt>
                <c:pt idx="72434">
                  <c:v>1.4486800000018869E-3</c:v>
                </c:pt>
                <c:pt idx="72435">
                  <c:v>1.448700000001887E-3</c:v>
                </c:pt>
                <c:pt idx="72436">
                  <c:v>1.4487200000018871E-3</c:v>
                </c:pt>
                <c:pt idx="72437">
                  <c:v>1.4487400000018872E-3</c:v>
                </c:pt>
                <c:pt idx="72438">
                  <c:v>1.4487600000018873E-3</c:v>
                </c:pt>
                <c:pt idx="72439">
                  <c:v>1.4487800000018874E-3</c:v>
                </c:pt>
                <c:pt idx="72440">
                  <c:v>1.4488000000018875E-3</c:v>
                </c:pt>
                <c:pt idx="72441">
                  <c:v>1.4488200000018876E-3</c:v>
                </c:pt>
                <c:pt idx="72442">
                  <c:v>1.4488400000018877E-3</c:v>
                </c:pt>
                <c:pt idx="72443">
                  <c:v>1.4488600000018878E-3</c:v>
                </c:pt>
                <c:pt idx="72444">
                  <c:v>1.4488800000018879E-3</c:v>
                </c:pt>
                <c:pt idx="72445">
                  <c:v>1.448900000001888E-3</c:v>
                </c:pt>
                <c:pt idx="72446">
                  <c:v>1.4489200000018881E-3</c:v>
                </c:pt>
                <c:pt idx="72447">
                  <c:v>1.4489400000018882E-3</c:v>
                </c:pt>
                <c:pt idx="72448">
                  <c:v>1.4489600000018883E-3</c:v>
                </c:pt>
                <c:pt idx="72449">
                  <c:v>1.4489800000018883E-3</c:v>
                </c:pt>
                <c:pt idx="72450">
                  <c:v>1.4490000000018884E-3</c:v>
                </c:pt>
                <c:pt idx="72451">
                  <c:v>1.4490200000018885E-3</c:v>
                </c:pt>
                <c:pt idx="72452">
                  <c:v>1.4490400000018886E-3</c:v>
                </c:pt>
                <c:pt idx="72453">
                  <c:v>1.4490600000018887E-3</c:v>
                </c:pt>
                <c:pt idx="72454">
                  <c:v>1.4490800000018888E-3</c:v>
                </c:pt>
                <c:pt idx="72455">
                  <c:v>1.4491000000018889E-3</c:v>
                </c:pt>
                <c:pt idx="72456">
                  <c:v>1.449120000001889E-3</c:v>
                </c:pt>
                <c:pt idx="72457">
                  <c:v>1.4491400000018891E-3</c:v>
                </c:pt>
                <c:pt idx="72458">
                  <c:v>1.4491600000018892E-3</c:v>
                </c:pt>
                <c:pt idx="72459">
                  <c:v>1.4491800000018893E-3</c:v>
                </c:pt>
                <c:pt idx="72460">
                  <c:v>1.4492000000018894E-3</c:v>
                </c:pt>
                <c:pt idx="72461">
                  <c:v>1.4492200000018895E-3</c:v>
                </c:pt>
                <c:pt idx="72462">
                  <c:v>1.4492400000018896E-3</c:v>
                </c:pt>
                <c:pt idx="72463">
                  <c:v>1.4492600000018897E-3</c:v>
                </c:pt>
                <c:pt idx="72464">
                  <c:v>1.4492800000018898E-3</c:v>
                </c:pt>
                <c:pt idx="72465">
                  <c:v>1.4493000000018899E-3</c:v>
                </c:pt>
                <c:pt idx="72466">
                  <c:v>1.44932000000189E-3</c:v>
                </c:pt>
                <c:pt idx="72467">
                  <c:v>1.4493400000018901E-3</c:v>
                </c:pt>
                <c:pt idx="72468">
                  <c:v>1.4493600000018902E-3</c:v>
                </c:pt>
                <c:pt idx="72469">
                  <c:v>1.4493800000018903E-3</c:v>
                </c:pt>
                <c:pt idx="72470">
                  <c:v>1.4494000000018904E-3</c:v>
                </c:pt>
                <c:pt idx="72471">
                  <c:v>1.4494200000018905E-3</c:v>
                </c:pt>
                <c:pt idx="72472">
                  <c:v>1.4494400000018906E-3</c:v>
                </c:pt>
                <c:pt idx="72473">
                  <c:v>1.4494600000018907E-3</c:v>
                </c:pt>
                <c:pt idx="72474">
                  <c:v>1.4494800000018908E-3</c:v>
                </c:pt>
                <c:pt idx="72475">
                  <c:v>1.4495000000018909E-3</c:v>
                </c:pt>
                <c:pt idx="72476">
                  <c:v>1.449520000001891E-3</c:v>
                </c:pt>
                <c:pt idx="72477">
                  <c:v>1.4495400000018911E-3</c:v>
                </c:pt>
                <c:pt idx="72478">
                  <c:v>1.4495600000018912E-3</c:v>
                </c:pt>
                <c:pt idx="72479">
                  <c:v>1.4495800000018913E-3</c:v>
                </c:pt>
                <c:pt idx="72480">
                  <c:v>1.4496000000018914E-3</c:v>
                </c:pt>
                <c:pt idx="72481">
                  <c:v>1.4496200000018915E-3</c:v>
                </c:pt>
                <c:pt idx="72482">
                  <c:v>1.4496400000018916E-3</c:v>
                </c:pt>
                <c:pt idx="72483">
                  <c:v>1.4496600000018917E-3</c:v>
                </c:pt>
                <c:pt idx="72484">
                  <c:v>1.4496800000018918E-3</c:v>
                </c:pt>
                <c:pt idx="72485">
                  <c:v>1.4497000000018919E-3</c:v>
                </c:pt>
                <c:pt idx="72486">
                  <c:v>1.449720000001892E-3</c:v>
                </c:pt>
                <c:pt idx="72487">
                  <c:v>1.4497400000018921E-3</c:v>
                </c:pt>
                <c:pt idx="72488">
                  <c:v>1.4497600000018922E-3</c:v>
                </c:pt>
                <c:pt idx="72489">
                  <c:v>1.4497800000018923E-3</c:v>
                </c:pt>
                <c:pt idx="72490">
                  <c:v>1.4498000000018924E-3</c:v>
                </c:pt>
                <c:pt idx="72491">
                  <c:v>1.4498200000018925E-3</c:v>
                </c:pt>
                <c:pt idx="72492">
                  <c:v>1.4498400000018926E-3</c:v>
                </c:pt>
                <c:pt idx="72493">
                  <c:v>1.4498600000018927E-3</c:v>
                </c:pt>
                <c:pt idx="72494">
                  <c:v>1.4498800000018928E-3</c:v>
                </c:pt>
                <c:pt idx="72495">
                  <c:v>1.4499000000018929E-3</c:v>
                </c:pt>
                <c:pt idx="72496">
                  <c:v>1.449920000001893E-3</c:v>
                </c:pt>
                <c:pt idx="72497">
                  <c:v>1.4499400000018931E-3</c:v>
                </c:pt>
                <c:pt idx="72498">
                  <c:v>1.4499600000018932E-3</c:v>
                </c:pt>
                <c:pt idx="72499">
                  <c:v>1.4499800000018933E-3</c:v>
                </c:pt>
                <c:pt idx="72500">
                  <c:v>1.4500000000018934E-3</c:v>
                </c:pt>
                <c:pt idx="72501">
                  <c:v>1.4500200000018934E-3</c:v>
                </c:pt>
                <c:pt idx="72502">
                  <c:v>1.4500400000018935E-3</c:v>
                </c:pt>
                <c:pt idx="72503">
                  <c:v>1.4500600000018936E-3</c:v>
                </c:pt>
                <c:pt idx="72504">
                  <c:v>1.4500800000018937E-3</c:v>
                </c:pt>
                <c:pt idx="72505">
                  <c:v>1.4501000000018938E-3</c:v>
                </c:pt>
                <c:pt idx="72506">
                  <c:v>1.4501200000018939E-3</c:v>
                </c:pt>
                <c:pt idx="72507">
                  <c:v>1.450140000001894E-3</c:v>
                </c:pt>
                <c:pt idx="72508">
                  <c:v>1.4501600000018941E-3</c:v>
                </c:pt>
                <c:pt idx="72509">
                  <c:v>1.4501800000018942E-3</c:v>
                </c:pt>
                <c:pt idx="72510">
                  <c:v>1.4502000000018943E-3</c:v>
                </c:pt>
                <c:pt idx="72511">
                  <c:v>1.4502200000018944E-3</c:v>
                </c:pt>
                <c:pt idx="72512">
                  <c:v>1.4502400000018945E-3</c:v>
                </c:pt>
                <c:pt idx="72513">
                  <c:v>1.4502600000018946E-3</c:v>
                </c:pt>
                <c:pt idx="72514">
                  <c:v>1.4502800000018947E-3</c:v>
                </c:pt>
                <c:pt idx="72515">
                  <c:v>1.4503000000018948E-3</c:v>
                </c:pt>
                <c:pt idx="72516">
                  <c:v>1.4503200000018949E-3</c:v>
                </c:pt>
                <c:pt idx="72517">
                  <c:v>1.450340000001895E-3</c:v>
                </c:pt>
                <c:pt idx="72518">
                  <c:v>1.4503600000018951E-3</c:v>
                </c:pt>
                <c:pt idx="72519">
                  <c:v>1.4503800000018952E-3</c:v>
                </c:pt>
                <c:pt idx="72520">
                  <c:v>1.4504000000018953E-3</c:v>
                </c:pt>
                <c:pt idx="72521">
                  <c:v>1.4504200000018954E-3</c:v>
                </c:pt>
                <c:pt idx="72522">
                  <c:v>1.4504400000018955E-3</c:v>
                </c:pt>
                <c:pt idx="72523">
                  <c:v>1.4504600000018956E-3</c:v>
                </c:pt>
                <c:pt idx="72524">
                  <c:v>1.4504800000018957E-3</c:v>
                </c:pt>
                <c:pt idx="72525">
                  <c:v>1.4505000000018958E-3</c:v>
                </c:pt>
                <c:pt idx="72526">
                  <c:v>1.4505200000018959E-3</c:v>
                </c:pt>
                <c:pt idx="72527">
                  <c:v>1.450540000001896E-3</c:v>
                </c:pt>
                <c:pt idx="72528">
                  <c:v>1.4505600000018961E-3</c:v>
                </c:pt>
                <c:pt idx="72529">
                  <c:v>1.4505800000018962E-3</c:v>
                </c:pt>
                <c:pt idx="72530">
                  <c:v>1.4506000000018963E-3</c:v>
                </c:pt>
                <c:pt idx="72531">
                  <c:v>1.4506200000018964E-3</c:v>
                </c:pt>
                <c:pt idx="72532">
                  <c:v>1.4506400000018965E-3</c:v>
                </c:pt>
                <c:pt idx="72533">
                  <c:v>1.4506600000018966E-3</c:v>
                </c:pt>
                <c:pt idx="72534">
                  <c:v>1.4506800000018967E-3</c:v>
                </c:pt>
                <c:pt idx="72535">
                  <c:v>1.4507000000018968E-3</c:v>
                </c:pt>
                <c:pt idx="72536">
                  <c:v>1.4507200000018969E-3</c:v>
                </c:pt>
                <c:pt idx="72537">
                  <c:v>1.450740000001897E-3</c:v>
                </c:pt>
                <c:pt idx="72538">
                  <c:v>1.4507600000018971E-3</c:v>
                </c:pt>
                <c:pt idx="72539">
                  <c:v>1.4507800000018972E-3</c:v>
                </c:pt>
                <c:pt idx="72540">
                  <c:v>1.4508000000018973E-3</c:v>
                </c:pt>
                <c:pt idx="72541">
                  <c:v>1.4508200000018974E-3</c:v>
                </c:pt>
                <c:pt idx="72542">
                  <c:v>1.4508400000018975E-3</c:v>
                </c:pt>
                <c:pt idx="72543">
                  <c:v>1.4508600000018976E-3</c:v>
                </c:pt>
                <c:pt idx="72544">
                  <c:v>1.4508800000018977E-3</c:v>
                </c:pt>
                <c:pt idx="72545">
                  <c:v>1.4509000000018978E-3</c:v>
                </c:pt>
                <c:pt idx="72546">
                  <c:v>1.4509200000018979E-3</c:v>
                </c:pt>
                <c:pt idx="72547">
                  <c:v>1.450940000001898E-3</c:v>
                </c:pt>
                <c:pt idx="72548">
                  <c:v>1.4509600000018981E-3</c:v>
                </c:pt>
                <c:pt idx="72549">
                  <c:v>1.4509800000018982E-3</c:v>
                </c:pt>
                <c:pt idx="72550">
                  <c:v>1.4510000000018983E-3</c:v>
                </c:pt>
                <c:pt idx="72551">
                  <c:v>1.4510200000018984E-3</c:v>
                </c:pt>
                <c:pt idx="72552">
                  <c:v>1.4510400000018985E-3</c:v>
                </c:pt>
                <c:pt idx="72553">
                  <c:v>1.4510600000018985E-3</c:v>
                </c:pt>
                <c:pt idx="72554">
                  <c:v>1.4510800000018986E-3</c:v>
                </c:pt>
                <c:pt idx="72555">
                  <c:v>1.4511000000018987E-3</c:v>
                </c:pt>
                <c:pt idx="72556">
                  <c:v>1.4511200000018988E-3</c:v>
                </c:pt>
                <c:pt idx="72557">
                  <c:v>1.4511400000018989E-3</c:v>
                </c:pt>
                <c:pt idx="72558">
                  <c:v>1.451160000001899E-3</c:v>
                </c:pt>
                <c:pt idx="72559">
                  <c:v>1.4511800000018991E-3</c:v>
                </c:pt>
                <c:pt idx="72560">
                  <c:v>1.4512000000018992E-3</c:v>
                </c:pt>
                <c:pt idx="72561">
                  <c:v>1.4512200000018993E-3</c:v>
                </c:pt>
                <c:pt idx="72562">
                  <c:v>1.4512400000018994E-3</c:v>
                </c:pt>
                <c:pt idx="72563">
                  <c:v>1.4512600000018995E-3</c:v>
                </c:pt>
                <c:pt idx="72564">
                  <c:v>1.4512800000018996E-3</c:v>
                </c:pt>
                <c:pt idx="72565">
                  <c:v>1.4513000000018997E-3</c:v>
                </c:pt>
                <c:pt idx="72566">
                  <c:v>1.4513200000018998E-3</c:v>
                </c:pt>
                <c:pt idx="72567">
                  <c:v>1.4513400000018999E-3</c:v>
                </c:pt>
                <c:pt idx="72568">
                  <c:v>1.4513600000019E-3</c:v>
                </c:pt>
                <c:pt idx="72569">
                  <c:v>1.4513800000019001E-3</c:v>
                </c:pt>
                <c:pt idx="72570">
                  <c:v>1.4514000000019002E-3</c:v>
                </c:pt>
                <c:pt idx="72571">
                  <c:v>1.4514200000019003E-3</c:v>
                </c:pt>
                <c:pt idx="72572">
                  <c:v>1.4514400000019004E-3</c:v>
                </c:pt>
                <c:pt idx="72573">
                  <c:v>1.4514600000019005E-3</c:v>
                </c:pt>
                <c:pt idx="72574">
                  <c:v>1.4514800000019006E-3</c:v>
                </c:pt>
                <c:pt idx="72575">
                  <c:v>1.4515000000019007E-3</c:v>
                </c:pt>
                <c:pt idx="72576">
                  <c:v>1.4515200000019008E-3</c:v>
                </c:pt>
                <c:pt idx="72577">
                  <c:v>1.4515400000019009E-3</c:v>
                </c:pt>
                <c:pt idx="72578">
                  <c:v>1.451560000001901E-3</c:v>
                </c:pt>
                <c:pt idx="72579">
                  <c:v>1.4515800000019011E-3</c:v>
                </c:pt>
                <c:pt idx="72580">
                  <c:v>1.4516000000019012E-3</c:v>
                </c:pt>
                <c:pt idx="72581">
                  <c:v>1.4516200000019013E-3</c:v>
                </c:pt>
                <c:pt idx="72582">
                  <c:v>1.4516400000019014E-3</c:v>
                </c:pt>
                <c:pt idx="72583">
                  <c:v>1.4516600000019015E-3</c:v>
                </c:pt>
                <c:pt idx="72584">
                  <c:v>1.4516800000019016E-3</c:v>
                </c:pt>
                <c:pt idx="72585">
                  <c:v>1.4517000000019017E-3</c:v>
                </c:pt>
                <c:pt idx="72586">
                  <c:v>1.4517200000019018E-3</c:v>
                </c:pt>
                <c:pt idx="72587">
                  <c:v>1.4517400000019019E-3</c:v>
                </c:pt>
                <c:pt idx="72588">
                  <c:v>1.451760000001902E-3</c:v>
                </c:pt>
                <c:pt idx="72589">
                  <c:v>1.4517800000019021E-3</c:v>
                </c:pt>
                <c:pt idx="72590">
                  <c:v>1.4518000000019022E-3</c:v>
                </c:pt>
                <c:pt idx="72591">
                  <c:v>1.4518200000019023E-3</c:v>
                </c:pt>
                <c:pt idx="72592">
                  <c:v>1.4518400000019024E-3</c:v>
                </c:pt>
                <c:pt idx="72593">
                  <c:v>1.4518600000019025E-3</c:v>
                </c:pt>
                <c:pt idx="72594">
                  <c:v>1.4518800000019026E-3</c:v>
                </c:pt>
                <c:pt idx="72595">
                  <c:v>1.4519000000019027E-3</c:v>
                </c:pt>
                <c:pt idx="72596">
                  <c:v>1.4519200000019028E-3</c:v>
                </c:pt>
                <c:pt idx="72597">
                  <c:v>1.4519400000019029E-3</c:v>
                </c:pt>
                <c:pt idx="72598">
                  <c:v>1.451960000001903E-3</c:v>
                </c:pt>
                <c:pt idx="72599">
                  <c:v>1.4519800000019031E-3</c:v>
                </c:pt>
                <c:pt idx="72600">
                  <c:v>1.4520000000019032E-3</c:v>
                </c:pt>
                <c:pt idx="72601">
                  <c:v>1.4520200000019033E-3</c:v>
                </c:pt>
                <c:pt idx="72602">
                  <c:v>1.4520400000019034E-3</c:v>
                </c:pt>
                <c:pt idx="72603">
                  <c:v>1.4520600000019035E-3</c:v>
                </c:pt>
                <c:pt idx="72604">
                  <c:v>1.4520800000019035E-3</c:v>
                </c:pt>
                <c:pt idx="72605">
                  <c:v>1.4521000000019036E-3</c:v>
                </c:pt>
                <c:pt idx="72606">
                  <c:v>1.4521200000019037E-3</c:v>
                </c:pt>
                <c:pt idx="72607">
                  <c:v>1.4521400000019038E-3</c:v>
                </c:pt>
                <c:pt idx="72608">
                  <c:v>1.4521600000019039E-3</c:v>
                </c:pt>
                <c:pt idx="72609">
                  <c:v>1.452180000001904E-3</c:v>
                </c:pt>
                <c:pt idx="72610">
                  <c:v>1.4522000000019041E-3</c:v>
                </c:pt>
                <c:pt idx="72611">
                  <c:v>1.4522200000019042E-3</c:v>
                </c:pt>
                <c:pt idx="72612">
                  <c:v>1.4522400000019043E-3</c:v>
                </c:pt>
                <c:pt idx="72613">
                  <c:v>1.4522600000019044E-3</c:v>
                </c:pt>
                <c:pt idx="72614">
                  <c:v>1.4522800000019045E-3</c:v>
                </c:pt>
                <c:pt idx="72615">
                  <c:v>1.4523000000019046E-3</c:v>
                </c:pt>
                <c:pt idx="72616">
                  <c:v>1.4523200000019047E-3</c:v>
                </c:pt>
                <c:pt idx="72617">
                  <c:v>1.4523400000019048E-3</c:v>
                </c:pt>
                <c:pt idx="72618">
                  <c:v>1.4523600000019049E-3</c:v>
                </c:pt>
                <c:pt idx="72619">
                  <c:v>1.452380000001905E-3</c:v>
                </c:pt>
                <c:pt idx="72620">
                  <c:v>1.4524000000019051E-3</c:v>
                </c:pt>
                <c:pt idx="72621">
                  <c:v>1.4524200000019052E-3</c:v>
                </c:pt>
                <c:pt idx="72622">
                  <c:v>1.4524400000019053E-3</c:v>
                </c:pt>
                <c:pt idx="72623">
                  <c:v>1.4524600000019054E-3</c:v>
                </c:pt>
                <c:pt idx="72624">
                  <c:v>1.4524800000019055E-3</c:v>
                </c:pt>
                <c:pt idx="72625">
                  <c:v>1.4525000000019056E-3</c:v>
                </c:pt>
                <c:pt idx="72626">
                  <c:v>1.4525200000019057E-3</c:v>
                </c:pt>
                <c:pt idx="72627">
                  <c:v>1.4525400000019058E-3</c:v>
                </c:pt>
                <c:pt idx="72628">
                  <c:v>1.4525600000019059E-3</c:v>
                </c:pt>
                <c:pt idx="72629">
                  <c:v>1.452580000001906E-3</c:v>
                </c:pt>
                <c:pt idx="72630">
                  <c:v>1.4526000000019061E-3</c:v>
                </c:pt>
                <c:pt idx="72631">
                  <c:v>1.4526200000019062E-3</c:v>
                </c:pt>
                <c:pt idx="72632">
                  <c:v>1.4526400000019063E-3</c:v>
                </c:pt>
                <c:pt idx="72633">
                  <c:v>1.4526600000019064E-3</c:v>
                </c:pt>
                <c:pt idx="72634">
                  <c:v>1.4526800000019065E-3</c:v>
                </c:pt>
                <c:pt idx="72635">
                  <c:v>1.4527000000019066E-3</c:v>
                </c:pt>
                <c:pt idx="72636">
                  <c:v>1.4527200000019067E-3</c:v>
                </c:pt>
                <c:pt idx="72637">
                  <c:v>1.4527400000019068E-3</c:v>
                </c:pt>
                <c:pt idx="72638">
                  <c:v>1.4527600000019069E-3</c:v>
                </c:pt>
                <c:pt idx="72639">
                  <c:v>1.452780000001907E-3</c:v>
                </c:pt>
                <c:pt idx="72640">
                  <c:v>1.4528000000019071E-3</c:v>
                </c:pt>
                <c:pt idx="72641">
                  <c:v>1.4528200000019072E-3</c:v>
                </c:pt>
                <c:pt idx="72642">
                  <c:v>1.4528400000019073E-3</c:v>
                </c:pt>
                <c:pt idx="72643">
                  <c:v>1.4528600000019074E-3</c:v>
                </c:pt>
                <c:pt idx="72644">
                  <c:v>1.4528800000019075E-3</c:v>
                </c:pt>
                <c:pt idx="72645">
                  <c:v>1.4529000000019076E-3</c:v>
                </c:pt>
                <c:pt idx="72646">
                  <c:v>1.4529200000019077E-3</c:v>
                </c:pt>
                <c:pt idx="72647">
                  <c:v>1.4529400000019078E-3</c:v>
                </c:pt>
                <c:pt idx="72648">
                  <c:v>1.4529600000019079E-3</c:v>
                </c:pt>
                <c:pt idx="72649">
                  <c:v>1.452980000001908E-3</c:v>
                </c:pt>
                <c:pt idx="72650">
                  <c:v>1.4530000000019081E-3</c:v>
                </c:pt>
                <c:pt idx="72651">
                  <c:v>1.4530200000019082E-3</c:v>
                </c:pt>
                <c:pt idx="72652">
                  <c:v>1.4530400000019083E-3</c:v>
                </c:pt>
                <c:pt idx="72653">
                  <c:v>1.4530600000019084E-3</c:v>
                </c:pt>
                <c:pt idx="72654">
                  <c:v>1.4530800000019085E-3</c:v>
                </c:pt>
                <c:pt idx="72655">
                  <c:v>1.4531000000019086E-3</c:v>
                </c:pt>
                <c:pt idx="72656">
                  <c:v>1.4531200000019086E-3</c:v>
                </c:pt>
                <c:pt idx="72657">
                  <c:v>1.4531400000019087E-3</c:v>
                </c:pt>
                <c:pt idx="72658">
                  <c:v>1.4531600000019088E-3</c:v>
                </c:pt>
                <c:pt idx="72659">
                  <c:v>1.4531800000019089E-3</c:v>
                </c:pt>
                <c:pt idx="72660">
                  <c:v>1.453200000001909E-3</c:v>
                </c:pt>
                <c:pt idx="72661">
                  <c:v>1.4532200000019091E-3</c:v>
                </c:pt>
                <c:pt idx="72662">
                  <c:v>1.4532400000019092E-3</c:v>
                </c:pt>
                <c:pt idx="72663">
                  <c:v>1.4532600000019093E-3</c:v>
                </c:pt>
                <c:pt idx="72664">
                  <c:v>1.4532800000019094E-3</c:v>
                </c:pt>
                <c:pt idx="72665">
                  <c:v>1.4533000000019095E-3</c:v>
                </c:pt>
                <c:pt idx="72666">
                  <c:v>1.4533200000019096E-3</c:v>
                </c:pt>
                <c:pt idx="72667">
                  <c:v>1.4533400000019097E-3</c:v>
                </c:pt>
                <c:pt idx="72668">
                  <c:v>1.4533600000019098E-3</c:v>
                </c:pt>
                <c:pt idx="72669">
                  <c:v>1.4533800000019099E-3</c:v>
                </c:pt>
                <c:pt idx="72670">
                  <c:v>1.45340000000191E-3</c:v>
                </c:pt>
                <c:pt idx="72671">
                  <c:v>1.4534200000019101E-3</c:v>
                </c:pt>
                <c:pt idx="72672">
                  <c:v>1.4534400000019102E-3</c:v>
                </c:pt>
                <c:pt idx="72673">
                  <c:v>1.4534600000019103E-3</c:v>
                </c:pt>
                <c:pt idx="72674">
                  <c:v>1.4534800000019104E-3</c:v>
                </c:pt>
                <c:pt idx="72675">
                  <c:v>1.4535000000019105E-3</c:v>
                </c:pt>
                <c:pt idx="72676">
                  <c:v>1.4535200000019106E-3</c:v>
                </c:pt>
                <c:pt idx="72677">
                  <c:v>1.4535400000019107E-3</c:v>
                </c:pt>
                <c:pt idx="72678">
                  <c:v>1.4535600000019108E-3</c:v>
                </c:pt>
                <c:pt idx="72679">
                  <c:v>1.4535800000019109E-3</c:v>
                </c:pt>
                <c:pt idx="72680">
                  <c:v>1.453600000001911E-3</c:v>
                </c:pt>
                <c:pt idx="72681">
                  <c:v>1.4536200000019111E-3</c:v>
                </c:pt>
                <c:pt idx="72682">
                  <c:v>1.4536400000019112E-3</c:v>
                </c:pt>
                <c:pt idx="72683">
                  <c:v>1.4536600000019113E-3</c:v>
                </c:pt>
                <c:pt idx="72684">
                  <c:v>1.4536800000019114E-3</c:v>
                </c:pt>
                <c:pt idx="72685">
                  <c:v>1.4537000000019115E-3</c:v>
                </c:pt>
                <c:pt idx="72686">
                  <c:v>1.4537200000019116E-3</c:v>
                </c:pt>
                <c:pt idx="72687">
                  <c:v>1.4537400000019117E-3</c:v>
                </c:pt>
                <c:pt idx="72688">
                  <c:v>1.4537600000019118E-3</c:v>
                </c:pt>
                <c:pt idx="72689">
                  <c:v>1.4537800000019119E-3</c:v>
                </c:pt>
                <c:pt idx="72690">
                  <c:v>1.453800000001912E-3</c:v>
                </c:pt>
                <c:pt idx="72691">
                  <c:v>1.4538200000019121E-3</c:v>
                </c:pt>
                <c:pt idx="72692">
                  <c:v>1.4538400000019122E-3</c:v>
                </c:pt>
                <c:pt idx="72693">
                  <c:v>1.4538600000019123E-3</c:v>
                </c:pt>
                <c:pt idx="72694">
                  <c:v>1.4538800000019124E-3</c:v>
                </c:pt>
                <c:pt idx="72695">
                  <c:v>1.4539000000019125E-3</c:v>
                </c:pt>
                <c:pt idx="72696">
                  <c:v>1.4539200000019126E-3</c:v>
                </c:pt>
                <c:pt idx="72697">
                  <c:v>1.4539400000019127E-3</c:v>
                </c:pt>
                <c:pt idx="72698">
                  <c:v>1.4539600000019128E-3</c:v>
                </c:pt>
                <c:pt idx="72699">
                  <c:v>1.4539800000019129E-3</c:v>
                </c:pt>
                <c:pt idx="72700">
                  <c:v>1.454000000001913E-3</c:v>
                </c:pt>
                <c:pt idx="72701">
                  <c:v>1.4540200000019131E-3</c:v>
                </c:pt>
                <c:pt idx="72702">
                  <c:v>1.4540400000019132E-3</c:v>
                </c:pt>
                <c:pt idx="72703">
                  <c:v>1.4540600000019133E-3</c:v>
                </c:pt>
                <c:pt idx="72704">
                  <c:v>1.4540800000019134E-3</c:v>
                </c:pt>
                <c:pt idx="72705">
                  <c:v>1.4541000000019135E-3</c:v>
                </c:pt>
                <c:pt idx="72706">
                  <c:v>1.4541200000019136E-3</c:v>
                </c:pt>
                <c:pt idx="72707">
                  <c:v>1.4541400000019137E-3</c:v>
                </c:pt>
                <c:pt idx="72708">
                  <c:v>1.4541600000019137E-3</c:v>
                </c:pt>
                <c:pt idx="72709">
                  <c:v>1.4541800000019138E-3</c:v>
                </c:pt>
                <c:pt idx="72710">
                  <c:v>1.4542000000019139E-3</c:v>
                </c:pt>
                <c:pt idx="72711">
                  <c:v>1.454220000001914E-3</c:v>
                </c:pt>
                <c:pt idx="72712">
                  <c:v>1.4542400000019141E-3</c:v>
                </c:pt>
                <c:pt idx="72713">
                  <c:v>1.4542600000019142E-3</c:v>
                </c:pt>
                <c:pt idx="72714">
                  <c:v>1.4542800000019143E-3</c:v>
                </c:pt>
                <c:pt idx="72715">
                  <c:v>1.4543000000019144E-3</c:v>
                </c:pt>
                <c:pt idx="72716">
                  <c:v>1.4543200000019145E-3</c:v>
                </c:pt>
                <c:pt idx="72717">
                  <c:v>1.4543400000019146E-3</c:v>
                </c:pt>
                <c:pt idx="72718">
                  <c:v>1.4543600000019147E-3</c:v>
                </c:pt>
                <c:pt idx="72719">
                  <c:v>1.4543800000019148E-3</c:v>
                </c:pt>
                <c:pt idx="72720">
                  <c:v>1.4544000000019149E-3</c:v>
                </c:pt>
                <c:pt idx="72721">
                  <c:v>1.454420000001915E-3</c:v>
                </c:pt>
                <c:pt idx="72722">
                  <c:v>1.4544400000019151E-3</c:v>
                </c:pt>
                <c:pt idx="72723">
                  <c:v>1.4544600000019152E-3</c:v>
                </c:pt>
                <c:pt idx="72724">
                  <c:v>1.4544800000019153E-3</c:v>
                </c:pt>
                <c:pt idx="72725">
                  <c:v>1.4545000000019154E-3</c:v>
                </c:pt>
                <c:pt idx="72726">
                  <c:v>1.4545200000019155E-3</c:v>
                </c:pt>
                <c:pt idx="72727">
                  <c:v>1.4545400000019156E-3</c:v>
                </c:pt>
                <c:pt idx="72728">
                  <c:v>1.4545600000019157E-3</c:v>
                </c:pt>
                <c:pt idx="72729">
                  <c:v>1.4545800000019158E-3</c:v>
                </c:pt>
                <c:pt idx="72730">
                  <c:v>1.4546000000019159E-3</c:v>
                </c:pt>
                <c:pt idx="72731">
                  <c:v>1.454620000001916E-3</c:v>
                </c:pt>
                <c:pt idx="72732">
                  <c:v>1.4546400000019161E-3</c:v>
                </c:pt>
                <c:pt idx="72733">
                  <c:v>1.4546600000019162E-3</c:v>
                </c:pt>
                <c:pt idx="72734">
                  <c:v>1.4546800000019163E-3</c:v>
                </c:pt>
                <c:pt idx="72735">
                  <c:v>1.4547000000019164E-3</c:v>
                </c:pt>
                <c:pt idx="72736">
                  <c:v>1.4547200000019165E-3</c:v>
                </c:pt>
                <c:pt idx="72737">
                  <c:v>1.4547400000019166E-3</c:v>
                </c:pt>
                <c:pt idx="72738">
                  <c:v>1.4547600000019167E-3</c:v>
                </c:pt>
                <c:pt idx="72739">
                  <c:v>1.4547800000019168E-3</c:v>
                </c:pt>
                <c:pt idx="72740">
                  <c:v>1.4548000000019169E-3</c:v>
                </c:pt>
                <c:pt idx="72741">
                  <c:v>1.454820000001917E-3</c:v>
                </c:pt>
                <c:pt idx="72742">
                  <c:v>1.4548400000019171E-3</c:v>
                </c:pt>
                <c:pt idx="72743">
                  <c:v>1.4548600000019172E-3</c:v>
                </c:pt>
                <c:pt idx="72744">
                  <c:v>1.4548800000019173E-3</c:v>
                </c:pt>
                <c:pt idx="72745">
                  <c:v>1.4549000000019174E-3</c:v>
                </c:pt>
                <c:pt idx="72746">
                  <c:v>1.4549200000019175E-3</c:v>
                </c:pt>
                <c:pt idx="72747">
                  <c:v>1.4549400000019176E-3</c:v>
                </c:pt>
                <c:pt idx="72748">
                  <c:v>1.4549600000019177E-3</c:v>
                </c:pt>
                <c:pt idx="72749">
                  <c:v>1.4549800000019178E-3</c:v>
                </c:pt>
                <c:pt idx="72750">
                  <c:v>1.4550000000019179E-3</c:v>
                </c:pt>
                <c:pt idx="72751">
                  <c:v>1.455020000001918E-3</c:v>
                </c:pt>
                <c:pt idx="72752">
                  <c:v>1.4550400000019181E-3</c:v>
                </c:pt>
                <c:pt idx="72753">
                  <c:v>1.4550600000019182E-3</c:v>
                </c:pt>
                <c:pt idx="72754">
                  <c:v>1.4550800000019183E-3</c:v>
                </c:pt>
                <c:pt idx="72755">
                  <c:v>1.4551000000019184E-3</c:v>
                </c:pt>
                <c:pt idx="72756">
                  <c:v>1.4551200000019185E-3</c:v>
                </c:pt>
                <c:pt idx="72757">
                  <c:v>1.4551400000019186E-3</c:v>
                </c:pt>
                <c:pt idx="72758">
                  <c:v>1.4551600000019187E-3</c:v>
                </c:pt>
                <c:pt idx="72759">
                  <c:v>1.4551800000019187E-3</c:v>
                </c:pt>
                <c:pt idx="72760">
                  <c:v>1.4552000000019188E-3</c:v>
                </c:pt>
                <c:pt idx="72761">
                  <c:v>1.4552200000019189E-3</c:v>
                </c:pt>
                <c:pt idx="72762">
                  <c:v>1.455240000001919E-3</c:v>
                </c:pt>
                <c:pt idx="72763">
                  <c:v>1.4552600000019191E-3</c:v>
                </c:pt>
                <c:pt idx="72764">
                  <c:v>1.4552800000019192E-3</c:v>
                </c:pt>
                <c:pt idx="72765">
                  <c:v>1.4553000000019193E-3</c:v>
                </c:pt>
                <c:pt idx="72766">
                  <c:v>1.4553200000019194E-3</c:v>
                </c:pt>
                <c:pt idx="72767">
                  <c:v>1.4553400000019195E-3</c:v>
                </c:pt>
                <c:pt idx="72768">
                  <c:v>1.4553600000019196E-3</c:v>
                </c:pt>
                <c:pt idx="72769">
                  <c:v>1.4553800000019197E-3</c:v>
                </c:pt>
                <c:pt idx="72770">
                  <c:v>1.4554000000019198E-3</c:v>
                </c:pt>
                <c:pt idx="72771">
                  <c:v>1.4554200000019199E-3</c:v>
                </c:pt>
                <c:pt idx="72772">
                  <c:v>1.45544000000192E-3</c:v>
                </c:pt>
                <c:pt idx="72773">
                  <c:v>1.4554600000019201E-3</c:v>
                </c:pt>
                <c:pt idx="72774">
                  <c:v>1.4554800000019202E-3</c:v>
                </c:pt>
                <c:pt idx="72775">
                  <c:v>1.4555000000019203E-3</c:v>
                </c:pt>
                <c:pt idx="72776">
                  <c:v>1.4555200000019204E-3</c:v>
                </c:pt>
                <c:pt idx="72777">
                  <c:v>1.4555400000019205E-3</c:v>
                </c:pt>
                <c:pt idx="72778">
                  <c:v>1.4555600000019206E-3</c:v>
                </c:pt>
                <c:pt idx="72779">
                  <c:v>1.4555800000019207E-3</c:v>
                </c:pt>
                <c:pt idx="72780">
                  <c:v>1.4556000000019208E-3</c:v>
                </c:pt>
                <c:pt idx="72781">
                  <c:v>1.4556200000019209E-3</c:v>
                </c:pt>
                <c:pt idx="72782">
                  <c:v>1.455640000001921E-3</c:v>
                </c:pt>
                <c:pt idx="72783">
                  <c:v>1.4556600000019211E-3</c:v>
                </c:pt>
                <c:pt idx="72784">
                  <c:v>1.4556800000019212E-3</c:v>
                </c:pt>
                <c:pt idx="72785">
                  <c:v>1.4557000000019213E-3</c:v>
                </c:pt>
                <c:pt idx="72786">
                  <c:v>1.4557200000019214E-3</c:v>
                </c:pt>
                <c:pt idx="72787">
                  <c:v>1.4557400000019215E-3</c:v>
                </c:pt>
                <c:pt idx="72788">
                  <c:v>1.4557600000019216E-3</c:v>
                </c:pt>
                <c:pt idx="72789">
                  <c:v>1.4557800000019217E-3</c:v>
                </c:pt>
                <c:pt idx="72790">
                  <c:v>1.4558000000019218E-3</c:v>
                </c:pt>
                <c:pt idx="72791">
                  <c:v>1.4558200000019219E-3</c:v>
                </c:pt>
                <c:pt idx="72792">
                  <c:v>1.455840000001922E-3</c:v>
                </c:pt>
                <c:pt idx="72793">
                  <c:v>1.4558600000019221E-3</c:v>
                </c:pt>
                <c:pt idx="72794">
                  <c:v>1.4558800000019222E-3</c:v>
                </c:pt>
                <c:pt idx="72795">
                  <c:v>1.4559000000019223E-3</c:v>
                </c:pt>
                <c:pt idx="72796">
                  <c:v>1.4559200000019224E-3</c:v>
                </c:pt>
                <c:pt idx="72797">
                  <c:v>1.4559400000019225E-3</c:v>
                </c:pt>
                <c:pt idx="72798">
                  <c:v>1.4559600000019226E-3</c:v>
                </c:pt>
                <c:pt idx="72799">
                  <c:v>1.4559800000019227E-3</c:v>
                </c:pt>
                <c:pt idx="72800">
                  <c:v>1.4560000000019228E-3</c:v>
                </c:pt>
                <c:pt idx="72801">
                  <c:v>1.4560200000019229E-3</c:v>
                </c:pt>
                <c:pt idx="72802">
                  <c:v>1.456040000001923E-3</c:v>
                </c:pt>
                <c:pt idx="72803">
                  <c:v>1.4560600000019231E-3</c:v>
                </c:pt>
                <c:pt idx="72804">
                  <c:v>1.4560800000019232E-3</c:v>
                </c:pt>
                <c:pt idx="72805">
                  <c:v>1.4561000000019233E-3</c:v>
                </c:pt>
                <c:pt idx="72806">
                  <c:v>1.4561200000019234E-3</c:v>
                </c:pt>
                <c:pt idx="72807">
                  <c:v>1.4561400000019235E-3</c:v>
                </c:pt>
                <c:pt idx="72808">
                  <c:v>1.4561600000019236E-3</c:v>
                </c:pt>
                <c:pt idx="72809">
                  <c:v>1.4561800000019237E-3</c:v>
                </c:pt>
                <c:pt idx="72810">
                  <c:v>1.4562000000019238E-3</c:v>
                </c:pt>
                <c:pt idx="72811">
                  <c:v>1.4562200000019238E-3</c:v>
                </c:pt>
                <c:pt idx="72812">
                  <c:v>1.4562400000019239E-3</c:v>
                </c:pt>
                <c:pt idx="72813">
                  <c:v>1.456260000001924E-3</c:v>
                </c:pt>
                <c:pt idx="72814">
                  <c:v>1.4562800000019241E-3</c:v>
                </c:pt>
                <c:pt idx="72815">
                  <c:v>1.4563000000019242E-3</c:v>
                </c:pt>
                <c:pt idx="72816">
                  <c:v>1.4563200000019243E-3</c:v>
                </c:pt>
                <c:pt idx="72817">
                  <c:v>1.4563400000019244E-3</c:v>
                </c:pt>
                <c:pt idx="72818">
                  <c:v>1.4563600000019245E-3</c:v>
                </c:pt>
                <c:pt idx="72819">
                  <c:v>1.4563800000019246E-3</c:v>
                </c:pt>
                <c:pt idx="72820">
                  <c:v>1.4564000000019247E-3</c:v>
                </c:pt>
                <c:pt idx="72821">
                  <c:v>1.4564200000019248E-3</c:v>
                </c:pt>
                <c:pt idx="72822">
                  <c:v>1.4564400000019249E-3</c:v>
                </c:pt>
                <c:pt idx="72823">
                  <c:v>1.456460000001925E-3</c:v>
                </c:pt>
                <c:pt idx="72824">
                  <c:v>1.4564800000019251E-3</c:v>
                </c:pt>
                <c:pt idx="72825">
                  <c:v>1.4565000000019252E-3</c:v>
                </c:pt>
                <c:pt idx="72826">
                  <c:v>1.4565200000019253E-3</c:v>
                </c:pt>
                <c:pt idx="72827">
                  <c:v>1.4565400000019254E-3</c:v>
                </c:pt>
                <c:pt idx="72828">
                  <c:v>1.4565600000019255E-3</c:v>
                </c:pt>
                <c:pt idx="72829">
                  <c:v>1.4565800000019256E-3</c:v>
                </c:pt>
                <c:pt idx="72830">
                  <c:v>1.4566000000019257E-3</c:v>
                </c:pt>
                <c:pt idx="72831">
                  <c:v>1.4566200000019258E-3</c:v>
                </c:pt>
                <c:pt idx="72832">
                  <c:v>1.4566400000019259E-3</c:v>
                </c:pt>
                <c:pt idx="72833">
                  <c:v>1.456660000001926E-3</c:v>
                </c:pt>
                <c:pt idx="72834">
                  <c:v>1.4566800000019261E-3</c:v>
                </c:pt>
                <c:pt idx="72835">
                  <c:v>1.4567000000019262E-3</c:v>
                </c:pt>
                <c:pt idx="72836">
                  <c:v>1.4567200000019263E-3</c:v>
                </c:pt>
                <c:pt idx="72837">
                  <c:v>1.4567400000019264E-3</c:v>
                </c:pt>
                <c:pt idx="72838">
                  <c:v>1.4567600000019265E-3</c:v>
                </c:pt>
                <c:pt idx="72839">
                  <c:v>1.4567800000019266E-3</c:v>
                </c:pt>
                <c:pt idx="72840">
                  <c:v>1.4568000000019267E-3</c:v>
                </c:pt>
                <c:pt idx="72841">
                  <c:v>1.4568200000019268E-3</c:v>
                </c:pt>
                <c:pt idx="72842">
                  <c:v>1.4568400000019269E-3</c:v>
                </c:pt>
                <c:pt idx="72843">
                  <c:v>1.456860000001927E-3</c:v>
                </c:pt>
                <c:pt idx="72844">
                  <c:v>1.4568800000019271E-3</c:v>
                </c:pt>
                <c:pt idx="72845">
                  <c:v>1.4569000000019272E-3</c:v>
                </c:pt>
                <c:pt idx="72846">
                  <c:v>1.4569200000019273E-3</c:v>
                </c:pt>
                <c:pt idx="72847">
                  <c:v>1.4569400000019274E-3</c:v>
                </c:pt>
                <c:pt idx="72848">
                  <c:v>1.4569600000019275E-3</c:v>
                </c:pt>
                <c:pt idx="72849">
                  <c:v>1.4569800000019276E-3</c:v>
                </c:pt>
                <c:pt idx="72850">
                  <c:v>1.4570000000019277E-3</c:v>
                </c:pt>
                <c:pt idx="72851">
                  <c:v>1.4570200000019278E-3</c:v>
                </c:pt>
                <c:pt idx="72852">
                  <c:v>1.4570400000019279E-3</c:v>
                </c:pt>
                <c:pt idx="72853">
                  <c:v>1.457060000001928E-3</c:v>
                </c:pt>
                <c:pt idx="72854">
                  <c:v>1.4570800000019281E-3</c:v>
                </c:pt>
                <c:pt idx="72855">
                  <c:v>1.4571000000019282E-3</c:v>
                </c:pt>
                <c:pt idx="72856">
                  <c:v>1.4571200000019283E-3</c:v>
                </c:pt>
                <c:pt idx="72857">
                  <c:v>1.4571400000019284E-3</c:v>
                </c:pt>
                <c:pt idx="72858">
                  <c:v>1.4571600000019285E-3</c:v>
                </c:pt>
                <c:pt idx="72859">
                  <c:v>1.4571800000019286E-3</c:v>
                </c:pt>
                <c:pt idx="72860">
                  <c:v>1.4572000000019287E-3</c:v>
                </c:pt>
                <c:pt idx="72861">
                  <c:v>1.4572200000019288E-3</c:v>
                </c:pt>
                <c:pt idx="72862">
                  <c:v>1.4572400000019289E-3</c:v>
                </c:pt>
                <c:pt idx="72863">
                  <c:v>1.4572600000019289E-3</c:v>
                </c:pt>
                <c:pt idx="72864">
                  <c:v>1.457280000001929E-3</c:v>
                </c:pt>
                <c:pt idx="72865">
                  <c:v>1.4573000000019291E-3</c:v>
                </c:pt>
                <c:pt idx="72866">
                  <c:v>1.4573200000019292E-3</c:v>
                </c:pt>
                <c:pt idx="72867">
                  <c:v>1.4573400000019293E-3</c:v>
                </c:pt>
                <c:pt idx="72868">
                  <c:v>1.4573600000019294E-3</c:v>
                </c:pt>
                <c:pt idx="72869">
                  <c:v>1.4573800000019295E-3</c:v>
                </c:pt>
                <c:pt idx="72870">
                  <c:v>1.4574000000019296E-3</c:v>
                </c:pt>
                <c:pt idx="72871">
                  <c:v>1.4574200000019297E-3</c:v>
                </c:pt>
                <c:pt idx="72872">
                  <c:v>1.4574400000019298E-3</c:v>
                </c:pt>
                <c:pt idx="72873">
                  <c:v>1.4574600000019299E-3</c:v>
                </c:pt>
                <c:pt idx="72874">
                  <c:v>1.45748000000193E-3</c:v>
                </c:pt>
                <c:pt idx="72875">
                  <c:v>1.4575000000019301E-3</c:v>
                </c:pt>
                <c:pt idx="72876">
                  <c:v>1.4575200000019302E-3</c:v>
                </c:pt>
                <c:pt idx="72877">
                  <c:v>1.4575400000019303E-3</c:v>
                </c:pt>
                <c:pt idx="72878">
                  <c:v>1.4575600000019304E-3</c:v>
                </c:pt>
                <c:pt idx="72879">
                  <c:v>1.4575800000019305E-3</c:v>
                </c:pt>
                <c:pt idx="72880">
                  <c:v>1.4576000000019306E-3</c:v>
                </c:pt>
                <c:pt idx="72881">
                  <c:v>1.4576200000019307E-3</c:v>
                </c:pt>
                <c:pt idx="72882">
                  <c:v>1.4576400000019308E-3</c:v>
                </c:pt>
                <c:pt idx="72883">
                  <c:v>1.4576600000019309E-3</c:v>
                </c:pt>
                <c:pt idx="72884">
                  <c:v>1.457680000001931E-3</c:v>
                </c:pt>
                <c:pt idx="72885">
                  <c:v>1.4577000000019311E-3</c:v>
                </c:pt>
                <c:pt idx="72886">
                  <c:v>1.4577200000019312E-3</c:v>
                </c:pt>
                <c:pt idx="72887">
                  <c:v>1.4577400000019313E-3</c:v>
                </c:pt>
                <c:pt idx="72888">
                  <c:v>1.4577600000019314E-3</c:v>
                </c:pt>
                <c:pt idx="72889">
                  <c:v>1.4577800000019315E-3</c:v>
                </c:pt>
                <c:pt idx="72890">
                  <c:v>1.4578000000019316E-3</c:v>
                </c:pt>
                <c:pt idx="72891">
                  <c:v>1.4578200000019317E-3</c:v>
                </c:pt>
                <c:pt idx="72892">
                  <c:v>1.4578400000019318E-3</c:v>
                </c:pt>
                <c:pt idx="72893">
                  <c:v>1.4578600000019319E-3</c:v>
                </c:pt>
                <c:pt idx="72894">
                  <c:v>1.457880000001932E-3</c:v>
                </c:pt>
                <c:pt idx="72895">
                  <c:v>1.4579000000019321E-3</c:v>
                </c:pt>
                <c:pt idx="72896">
                  <c:v>1.4579200000019322E-3</c:v>
                </c:pt>
                <c:pt idx="72897">
                  <c:v>1.4579400000019323E-3</c:v>
                </c:pt>
                <c:pt idx="72898">
                  <c:v>1.4579600000019324E-3</c:v>
                </c:pt>
                <c:pt idx="72899">
                  <c:v>1.4579800000019325E-3</c:v>
                </c:pt>
                <c:pt idx="72900">
                  <c:v>1.4580000000019326E-3</c:v>
                </c:pt>
                <c:pt idx="72901">
                  <c:v>1.4580200000019327E-3</c:v>
                </c:pt>
                <c:pt idx="72902">
                  <c:v>1.4580400000019328E-3</c:v>
                </c:pt>
                <c:pt idx="72903">
                  <c:v>1.4580600000019329E-3</c:v>
                </c:pt>
                <c:pt idx="72904">
                  <c:v>1.458080000001933E-3</c:v>
                </c:pt>
                <c:pt idx="72905">
                  <c:v>1.4581000000019331E-3</c:v>
                </c:pt>
                <c:pt idx="72906">
                  <c:v>1.4581200000019332E-3</c:v>
                </c:pt>
                <c:pt idx="72907">
                  <c:v>1.4581400000019333E-3</c:v>
                </c:pt>
                <c:pt idx="72908">
                  <c:v>1.4581600000019334E-3</c:v>
                </c:pt>
                <c:pt idx="72909">
                  <c:v>1.4581800000019335E-3</c:v>
                </c:pt>
                <c:pt idx="72910">
                  <c:v>1.4582000000019336E-3</c:v>
                </c:pt>
                <c:pt idx="72911">
                  <c:v>1.4582200000019337E-3</c:v>
                </c:pt>
                <c:pt idx="72912">
                  <c:v>1.4582400000019338E-3</c:v>
                </c:pt>
                <c:pt idx="72913">
                  <c:v>1.4582600000019339E-3</c:v>
                </c:pt>
                <c:pt idx="72914">
                  <c:v>1.4582800000019339E-3</c:v>
                </c:pt>
                <c:pt idx="72915">
                  <c:v>1.458300000001934E-3</c:v>
                </c:pt>
                <c:pt idx="72916">
                  <c:v>1.4583200000019341E-3</c:v>
                </c:pt>
                <c:pt idx="72917">
                  <c:v>1.4583400000019342E-3</c:v>
                </c:pt>
                <c:pt idx="72918">
                  <c:v>1.4583600000019343E-3</c:v>
                </c:pt>
                <c:pt idx="72919">
                  <c:v>1.4583800000019344E-3</c:v>
                </c:pt>
                <c:pt idx="72920">
                  <c:v>1.4584000000019345E-3</c:v>
                </c:pt>
                <c:pt idx="72921">
                  <c:v>1.4584200000019346E-3</c:v>
                </c:pt>
                <c:pt idx="72922">
                  <c:v>1.4584400000019347E-3</c:v>
                </c:pt>
                <c:pt idx="72923">
                  <c:v>1.4584600000019348E-3</c:v>
                </c:pt>
                <c:pt idx="72924">
                  <c:v>1.4584800000019349E-3</c:v>
                </c:pt>
                <c:pt idx="72925">
                  <c:v>1.458500000001935E-3</c:v>
                </c:pt>
                <c:pt idx="72926">
                  <c:v>1.4585200000019351E-3</c:v>
                </c:pt>
                <c:pt idx="72927">
                  <c:v>1.4585400000019352E-3</c:v>
                </c:pt>
                <c:pt idx="72928">
                  <c:v>1.4585600000019353E-3</c:v>
                </c:pt>
                <c:pt idx="72929">
                  <c:v>1.4585800000019354E-3</c:v>
                </c:pt>
                <c:pt idx="72930">
                  <c:v>1.4586000000019355E-3</c:v>
                </c:pt>
                <c:pt idx="72931">
                  <c:v>1.4586200000019356E-3</c:v>
                </c:pt>
                <c:pt idx="72932">
                  <c:v>1.4586400000019357E-3</c:v>
                </c:pt>
                <c:pt idx="72933">
                  <c:v>1.4586600000019358E-3</c:v>
                </c:pt>
                <c:pt idx="72934">
                  <c:v>1.4586800000019359E-3</c:v>
                </c:pt>
                <c:pt idx="72935">
                  <c:v>1.458700000001936E-3</c:v>
                </c:pt>
                <c:pt idx="72936">
                  <c:v>1.4587200000019361E-3</c:v>
                </c:pt>
                <c:pt idx="72937">
                  <c:v>1.4587400000019362E-3</c:v>
                </c:pt>
                <c:pt idx="72938">
                  <c:v>1.4587600000019363E-3</c:v>
                </c:pt>
                <c:pt idx="72939">
                  <c:v>1.4587800000019364E-3</c:v>
                </c:pt>
                <c:pt idx="72940">
                  <c:v>1.4588000000019365E-3</c:v>
                </c:pt>
                <c:pt idx="72941">
                  <c:v>1.4588200000019366E-3</c:v>
                </c:pt>
                <c:pt idx="72942">
                  <c:v>1.4588400000019367E-3</c:v>
                </c:pt>
                <c:pt idx="72943">
                  <c:v>1.4588600000019368E-3</c:v>
                </c:pt>
                <c:pt idx="72944">
                  <c:v>1.4588800000019369E-3</c:v>
                </c:pt>
                <c:pt idx="72945">
                  <c:v>1.458900000001937E-3</c:v>
                </c:pt>
                <c:pt idx="72946">
                  <c:v>1.4589200000019371E-3</c:v>
                </c:pt>
                <c:pt idx="72947">
                  <c:v>1.4589400000019372E-3</c:v>
                </c:pt>
                <c:pt idx="72948">
                  <c:v>1.4589600000019373E-3</c:v>
                </c:pt>
                <c:pt idx="72949">
                  <c:v>1.4589800000019374E-3</c:v>
                </c:pt>
                <c:pt idx="72950">
                  <c:v>1.4590000000019375E-3</c:v>
                </c:pt>
                <c:pt idx="72951">
                  <c:v>1.4590200000019376E-3</c:v>
                </c:pt>
                <c:pt idx="72952">
                  <c:v>1.4590400000019377E-3</c:v>
                </c:pt>
                <c:pt idx="72953">
                  <c:v>1.4590600000019378E-3</c:v>
                </c:pt>
                <c:pt idx="72954">
                  <c:v>1.4590800000019379E-3</c:v>
                </c:pt>
                <c:pt idx="72955">
                  <c:v>1.459100000001938E-3</c:v>
                </c:pt>
                <c:pt idx="72956">
                  <c:v>1.4591200000019381E-3</c:v>
                </c:pt>
                <c:pt idx="72957">
                  <c:v>1.4591400000019382E-3</c:v>
                </c:pt>
                <c:pt idx="72958">
                  <c:v>1.4591600000019383E-3</c:v>
                </c:pt>
                <c:pt idx="72959">
                  <c:v>1.4591800000019384E-3</c:v>
                </c:pt>
                <c:pt idx="72960">
                  <c:v>1.4592000000019385E-3</c:v>
                </c:pt>
                <c:pt idx="72961">
                  <c:v>1.4592200000019386E-3</c:v>
                </c:pt>
                <c:pt idx="72962">
                  <c:v>1.4592400000019387E-3</c:v>
                </c:pt>
                <c:pt idx="72963">
                  <c:v>1.4592600000019388E-3</c:v>
                </c:pt>
                <c:pt idx="72964">
                  <c:v>1.4592800000019389E-3</c:v>
                </c:pt>
                <c:pt idx="72965">
                  <c:v>1.459300000001939E-3</c:v>
                </c:pt>
                <c:pt idx="72966">
                  <c:v>1.459320000001939E-3</c:v>
                </c:pt>
                <c:pt idx="72967">
                  <c:v>1.4593400000019391E-3</c:v>
                </c:pt>
                <c:pt idx="72968">
                  <c:v>1.4593600000019392E-3</c:v>
                </c:pt>
                <c:pt idx="72969">
                  <c:v>1.4593800000019393E-3</c:v>
                </c:pt>
                <c:pt idx="72970">
                  <c:v>1.4594000000019394E-3</c:v>
                </c:pt>
                <c:pt idx="72971">
                  <c:v>1.4594200000019395E-3</c:v>
                </c:pt>
                <c:pt idx="72972">
                  <c:v>1.4594400000019396E-3</c:v>
                </c:pt>
                <c:pt idx="72973">
                  <c:v>1.4594600000019397E-3</c:v>
                </c:pt>
                <c:pt idx="72974">
                  <c:v>1.4594800000019398E-3</c:v>
                </c:pt>
                <c:pt idx="72975">
                  <c:v>1.4595000000019399E-3</c:v>
                </c:pt>
                <c:pt idx="72976">
                  <c:v>1.45952000000194E-3</c:v>
                </c:pt>
                <c:pt idx="72977">
                  <c:v>1.4595400000019401E-3</c:v>
                </c:pt>
                <c:pt idx="72978">
                  <c:v>1.4595600000019402E-3</c:v>
                </c:pt>
                <c:pt idx="72979">
                  <c:v>1.4595800000019403E-3</c:v>
                </c:pt>
                <c:pt idx="72980">
                  <c:v>1.4596000000019404E-3</c:v>
                </c:pt>
                <c:pt idx="72981">
                  <c:v>1.4596200000019405E-3</c:v>
                </c:pt>
                <c:pt idx="72982">
                  <c:v>1.4596400000019406E-3</c:v>
                </c:pt>
                <c:pt idx="72983">
                  <c:v>1.4596600000019407E-3</c:v>
                </c:pt>
                <c:pt idx="72984">
                  <c:v>1.4596800000019408E-3</c:v>
                </c:pt>
                <c:pt idx="72985">
                  <c:v>1.4597000000019409E-3</c:v>
                </c:pt>
                <c:pt idx="72986">
                  <c:v>1.459720000001941E-3</c:v>
                </c:pt>
                <c:pt idx="72987">
                  <c:v>1.4597400000019411E-3</c:v>
                </c:pt>
                <c:pt idx="72988">
                  <c:v>1.4597600000019412E-3</c:v>
                </c:pt>
                <c:pt idx="72989">
                  <c:v>1.4597800000019413E-3</c:v>
                </c:pt>
                <c:pt idx="72990">
                  <c:v>1.4598000000019414E-3</c:v>
                </c:pt>
                <c:pt idx="72991">
                  <c:v>1.4598200000019415E-3</c:v>
                </c:pt>
                <c:pt idx="72992">
                  <c:v>1.4598400000019416E-3</c:v>
                </c:pt>
                <c:pt idx="72993">
                  <c:v>1.4598600000019417E-3</c:v>
                </c:pt>
                <c:pt idx="72994">
                  <c:v>1.4598800000019418E-3</c:v>
                </c:pt>
                <c:pt idx="72995">
                  <c:v>1.4599000000019419E-3</c:v>
                </c:pt>
                <c:pt idx="72996">
                  <c:v>1.459920000001942E-3</c:v>
                </c:pt>
                <c:pt idx="72997">
                  <c:v>1.4599400000019421E-3</c:v>
                </c:pt>
                <c:pt idx="72998">
                  <c:v>1.4599600000019422E-3</c:v>
                </c:pt>
                <c:pt idx="72999">
                  <c:v>1.4599800000019423E-3</c:v>
                </c:pt>
                <c:pt idx="73000">
                  <c:v>1.4600000000019424E-3</c:v>
                </c:pt>
                <c:pt idx="73001">
                  <c:v>1.4600200000019425E-3</c:v>
                </c:pt>
                <c:pt idx="73002">
                  <c:v>1.4600400000019426E-3</c:v>
                </c:pt>
                <c:pt idx="73003">
                  <c:v>1.4600600000019427E-3</c:v>
                </c:pt>
                <c:pt idx="73004">
                  <c:v>1.4600800000019428E-3</c:v>
                </c:pt>
                <c:pt idx="73005">
                  <c:v>1.4601000000019429E-3</c:v>
                </c:pt>
                <c:pt idx="73006">
                  <c:v>1.460120000001943E-3</c:v>
                </c:pt>
                <c:pt idx="73007">
                  <c:v>1.4601400000019431E-3</c:v>
                </c:pt>
                <c:pt idx="73008">
                  <c:v>1.4601600000019432E-3</c:v>
                </c:pt>
                <c:pt idx="73009">
                  <c:v>1.4601800000019433E-3</c:v>
                </c:pt>
                <c:pt idx="73010">
                  <c:v>1.4602000000019434E-3</c:v>
                </c:pt>
                <c:pt idx="73011">
                  <c:v>1.4602200000019435E-3</c:v>
                </c:pt>
                <c:pt idx="73012">
                  <c:v>1.4602400000019436E-3</c:v>
                </c:pt>
                <c:pt idx="73013">
                  <c:v>1.4602600000019437E-3</c:v>
                </c:pt>
                <c:pt idx="73014">
                  <c:v>1.4602800000019438E-3</c:v>
                </c:pt>
                <c:pt idx="73015">
                  <c:v>1.4603000000019439E-3</c:v>
                </c:pt>
                <c:pt idx="73016">
                  <c:v>1.460320000001944E-3</c:v>
                </c:pt>
                <c:pt idx="73017">
                  <c:v>1.4603400000019441E-3</c:v>
                </c:pt>
                <c:pt idx="73018">
                  <c:v>1.4603600000019441E-3</c:v>
                </c:pt>
                <c:pt idx="73019">
                  <c:v>1.4603800000019442E-3</c:v>
                </c:pt>
                <c:pt idx="73020">
                  <c:v>1.4604000000019443E-3</c:v>
                </c:pt>
                <c:pt idx="73021">
                  <c:v>1.4604200000019444E-3</c:v>
                </c:pt>
                <c:pt idx="73022">
                  <c:v>1.4604400000019445E-3</c:v>
                </c:pt>
                <c:pt idx="73023">
                  <c:v>1.4604600000019446E-3</c:v>
                </c:pt>
                <c:pt idx="73024">
                  <c:v>1.4604800000019447E-3</c:v>
                </c:pt>
                <c:pt idx="73025">
                  <c:v>1.4605000000019448E-3</c:v>
                </c:pt>
                <c:pt idx="73026">
                  <c:v>1.4605200000019449E-3</c:v>
                </c:pt>
                <c:pt idx="73027">
                  <c:v>1.460540000001945E-3</c:v>
                </c:pt>
                <c:pt idx="73028">
                  <c:v>1.4605600000019451E-3</c:v>
                </c:pt>
                <c:pt idx="73029">
                  <c:v>1.4605800000019452E-3</c:v>
                </c:pt>
                <c:pt idx="73030">
                  <c:v>1.4606000000019453E-3</c:v>
                </c:pt>
                <c:pt idx="73031">
                  <c:v>1.4606200000019454E-3</c:v>
                </c:pt>
                <c:pt idx="73032">
                  <c:v>1.4606400000019455E-3</c:v>
                </c:pt>
                <c:pt idx="73033">
                  <c:v>1.4606600000019456E-3</c:v>
                </c:pt>
                <c:pt idx="73034">
                  <c:v>1.4606800000019457E-3</c:v>
                </c:pt>
                <c:pt idx="73035">
                  <c:v>1.4607000000019458E-3</c:v>
                </c:pt>
                <c:pt idx="73036">
                  <c:v>1.4607200000019459E-3</c:v>
                </c:pt>
                <c:pt idx="73037">
                  <c:v>1.460740000001946E-3</c:v>
                </c:pt>
                <c:pt idx="73038">
                  <c:v>1.4607600000019461E-3</c:v>
                </c:pt>
                <c:pt idx="73039">
                  <c:v>1.4607800000019462E-3</c:v>
                </c:pt>
                <c:pt idx="73040">
                  <c:v>1.4608000000019463E-3</c:v>
                </c:pt>
                <c:pt idx="73041">
                  <c:v>1.4608200000019464E-3</c:v>
                </c:pt>
                <c:pt idx="73042">
                  <c:v>1.4608400000019465E-3</c:v>
                </c:pt>
                <c:pt idx="73043">
                  <c:v>1.4608600000019466E-3</c:v>
                </c:pt>
                <c:pt idx="73044">
                  <c:v>1.4608800000019467E-3</c:v>
                </c:pt>
                <c:pt idx="73045">
                  <c:v>1.4609000000019468E-3</c:v>
                </c:pt>
                <c:pt idx="73046">
                  <c:v>1.4609200000019469E-3</c:v>
                </c:pt>
                <c:pt idx="73047">
                  <c:v>1.460940000001947E-3</c:v>
                </c:pt>
                <c:pt idx="73048">
                  <c:v>1.4609600000019471E-3</c:v>
                </c:pt>
                <c:pt idx="73049">
                  <c:v>1.4609800000019472E-3</c:v>
                </c:pt>
                <c:pt idx="73050">
                  <c:v>1.4610000000019473E-3</c:v>
                </c:pt>
                <c:pt idx="73051">
                  <c:v>1.4610200000019474E-3</c:v>
                </c:pt>
                <c:pt idx="73052">
                  <c:v>1.4610400000019475E-3</c:v>
                </c:pt>
                <c:pt idx="73053">
                  <c:v>1.4610600000019476E-3</c:v>
                </c:pt>
                <c:pt idx="73054">
                  <c:v>1.4610800000019477E-3</c:v>
                </c:pt>
                <c:pt idx="73055">
                  <c:v>1.4611000000019478E-3</c:v>
                </c:pt>
                <c:pt idx="73056">
                  <c:v>1.4611200000019479E-3</c:v>
                </c:pt>
                <c:pt idx="73057">
                  <c:v>1.461140000001948E-3</c:v>
                </c:pt>
                <c:pt idx="73058">
                  <c:v>1.4611600000019481E-3</c:v>
                </c:pt>
                <c:pt idx="73059">
                  <c:v>1.4611800000019482E-3</c:v>
                </c:pt>
                <c:pt idx="73060">
                  <c:v>1.4612000000019483E-3</c:v>
                </c:pt>
                <c:pt idx="73061">
                  <c:v>1.4612200000019484E-3</c:v>
                </c:pt>
                <c:pt idx="73062">
                  <c:v>1.4612400000019485E-3</c:v>
                </c:pt>
                <c:pt idx="73063">
                  <c:v>1.4612600000019486E-3</c:v>
                </c:pt>
                <c:pt idx="73064">
                  <c:v>1.4612800000019487E-3</c:v>
                </c:pt>
                <c:pt idx="73065">
                  <c:v>1.4613000000019488E-3</c:v>
                </c:pt>
                <c:pt idx="73066">
                  <c:v>1.4613200000019489E-3</c:v>
                </c:pt>
                <c:pt idx="73067">
                  <c:v>1.461340000001949E-3</c:v>
                </c:pt>
                <c:pt idx="73068">
                  <c:v>1.4613600000019491E-3</c:v>
                </c:pt>
                <c:pt idx="73069">
                  <c:v>1.4613800000019491E-3</c:v>
                </c:pt>
                <c:pt idx="73070">
                  <c:v>1.4614000000019492E-3</c:v>
                </c:pt>
                <c:pt idx="73071">
                  <c:v>1.4614200000019493E-3</c:v>
                </c:pt>
                <c:pt idx="73072">
                  <c:v>1.4614400000019494E-3</c:v>
                </c:pt>
                <c:pt idx="73073">
                  <c:v>1.4614600000019495E-3</c:v>
                </c:pt>
                <c:pt idx="73074">
                  <c:v>1.4614800000019496E-3</c:v>
                </c:pt>
                <c:pt idx="73075">
                  <c:v>1.4615000000019497E-3</c:v>
                </c:pt>
                <c:pt idx="73076">
                  <c:v>1.4615200000019498E-3</c:v>
                </c:pt>
                <c:pt idx="73077">
                  <c:v>1.4615400000019499E-3</c:v>
                </c:pt>
                <c:pt idx="73078">
                  <c:v>1.46156000000195E-3</c:v>
                </c:pt>
                <c:pt idx="73079">
                  <c:v>1.4615800000019501E-3</c:v>
                </c:pt>
                <c:pt idx="73080">
                  <c:v>1.4616000000019502E-3</c:v>
                </c:pt>
                <c:pt idx="73081">
                  <c:v>1.4616200000019503E-3</c:v>
                </c:pt>
                <c:pt idx="73082">
                  <c:v>1.4616400000019504E-3</c:v>
                </c:pt>
                <c:pt idx="73083">
                  <c:v>1.4616600000019505E-3</c:v>
                </c:pt>
                <c:pt idx="73084">
                  <c:v>1.4616800000019506E-3</c:v>
                </c:pt>
                <c:pt idx="73085">
                  <c:v>1.4617000000019507E-3</c:v>
                </c:pt>
                <c:pt idx="73086">
                  <c:v>1.4617200000019508E-3</c:v>
                </c:pt>
                <c:pt idx="73087">
                  <c:v>1.4617400000019509E-3</c:v>
                </c:pt>
                <c:pt idx="73088">
                  <c:v>1.461760000001951E-3</c:v>
                </c:pt>
                <c:pt idx="73089">
                  <c:v>1.4617800000019511E-3</c:v>
                </c:pt>
                <c:pt idx="73090">
                  <c:v>1.4618000000019512E-3</c:v>
                </c:pt>
                <c:pt idx="73091">
                  <c:v>1.4618200000019513E-3</c:v>
                </c:pt>
                <c:pt idx="73092">
                  <c:v>1.4618400000019514E-3</c:v>
                </c:pt>
                <c:pt idx="73093">
                  <c:v>1.4618600000019515E-3</c:v>
                </c:pt>
                <c:pt idx="73094">
                  <c:v>1.4618800000019516E-3</c:v>
                </c:pt>
                <c:pt idx="73095">
                  <c:v>1.4619000000019517E-3</c:v>
                </c:pt>
                <c:pt idx="73096">
                  <c:v>1.4619200000019518E-3</c:v>
                </c:pt>
                <c:pt idx="73097">
                  <c:v>1.4619400000019519E-3</c:v>
                </c:pt>
                <c:pt idx="73098">
                  <c:v>1.461960000001952E-3</c:v>
                </c:pt>
                <c:pt idx="73099">
                  <c:v>1.4619800000019521E-3</c:v>
                </c:pt>
                <c:pt idx="73100">
                  <c:v>1.4620000000019522E-3</c:v>
                </c:pt>
                <c:pt idx="73101">
                  <c:v>1.4620200000019523E-3</c:v>
                </c:pt>
                <c:pt idx="73102">
                  <c:v>1.4620400000019524E-3</c:v>
                </c:pt>
                <c:pt idx="73103">
                  <c:v>1.4620600000019525E-3</c:v>
                </c:pt>
                <c:pt idx="73104">
                  <c:v>1.4620800000019526E-3</c:v>
                </c:pt>
                <c:pt idx="73105">
                  <c:v>1.4621000000019527E-3</c:v>
                </c:pt>
                <c:pt idx="73106">
                  <c:v>1.4621200000019528E-3</c:v>
                </c:pt>
                <c:pt idx="73107">
                  <c:v>1.4621400000019529E-3</c:v>
                </c:pt>
                <c:pt idx="73108">
                  <c:v>1.462160000001953E-3</c:v>
                </c:pt>
                <c:pt idx="73109">
                  <c:v>1.4621800000019531E-3</c:v>
                </c:pt>
                <c:pt idx="73110">
                  <c:v>1.4622000000019532E-3</c:v>
                </c:pt>
                <c:pt idx="73111">
                  <c:v>1.4622200000019533E-3</c:v>
                </c:pt>
                <c:pt idx="73112">
                  <c:v>1.4622400000019534E-3</c:v>
                </c:pt>
                <c:pt idx="73113">
                  <c:v>1.4622600000019535E-3</c:v>
                </c:pt>
                <c:pt idx="73114">
                  <c:v>1.4622800000019536E-3</c:v>
                </c:pt>
                <c:pt idx="73115">
                  <c:v>1.4623000000019537E-3</c:v>
                </c:pt>
                <c:pt idx="73116">
                  <c:v>1.4623200000019538E-3</c:v>
                </c:pt>
                <c:pt idx="73117">
                  <c:v>1.4623400000019539E-3</c:v>
                </c:pt>
                <c:pt idx="73118">
                  <c:v>1.462360000001954E-3</c:v>
                </c:pt>
                <c:pt idx="73119">
                  <c:v>1.4623800000019541E-3</c:v>
                </c:pt>
                <c:pt idx="73120">
                  <c:v>1.4624000000019542E-3</c:v>
                </c:pt>
                <c:pt idx="73121">
                  <c:v>1.4624200000019542E-3</c:v>
                </c:pt>
                <c:pt idx="73122">
                  <c:v>1.4624400000019543E-3</c:v>
                </c:pt>
                <c:pt idx="73123">
                  <c:v>1.4624600000019544E-3</c:v>
                </c:pt>
                <c:pt idx="73124">
                  <c:v>1.4624800000019545E-3</c:v>
                </c:pt>
                <c:pt idx="73125">
                  <c:v>1.4625000000019546E-3</c:v>
                </c:pt>
                <c:pt idx="73126">
                  <c:v>1.4625200000019547E-3</c:v>
                </c:pt>
                <c:pt idx="73127">
                  <c:v>1.4625400000019548E-3</c:v>
                </c:pt>
                <c:pt idx="73128">
                  <c:v>1.4625600000019549E-3</c:v>
                </c:pt>
                <c:pt idx="73129">
                  <c:v>1.462580000001955E-3</c:v>
                </c:pt>
                <c:pt idx="73130">
                  <c:v>1.4626000000019551E-3</c:v>
                </c:pt>
                <c:pt idx="73131">
                  <c:v>1.4626200000019552E-3</c:v>
                </c:pt>
                <c:pt idx="73132">
                  <c:v>1.4626400000019553E-3</c:v>
                </c:pt>
                <c:pt idx="73133">
                  <c:v>1.4626600000019554E-3</c:v>
                </c:pt>
                <c:pt idx="73134">
                  <c:v>1.4626800000019555E-3</c:v>
                </c:pt>
                <c:pt idx="73135">
                  <c:v>1.4627000000019556E-3</c:v>
                </c:pt>
                <c:pt idx="73136">
                  <c:v>1.4627200000019557E-3</c:v>
                </c:pt>
                <c:pt idx="73137">
                  <c:v>1.4627400000019558E-3</c:v>
                </c:pt>
                <c:pt idx="73138">
                  <c:v>1.4627600000019559E-3</c:v>
                </c:pt>
                <c:pt idx="73139">
                  <c:v>1.462780000001956E-3</c:v>
                </c:pt>
                <c:pt idx="73140">
                  <c:v>1.4628000000019561E-3</c:v>
                </c:pt>
                <c:pt idx="73141">
                  <c:v>1.4628200000019562E-3</c:v>
                </c:pt>
                <c:pt idx="73142">
                  <c:v>1.4628400000019563E-3</c:v>
                </c:pt>
                <c:pt idx="73143">
                  <c:v>1.4628600000019564E-3</c:v>
                </c:pt>
                <c:pt idx="73144">
                  <c:v>1.4628800000019565E-3</c:v>
                </c:pt>
                <c:pt idx="73145">
                  <c:v>1.4629000000019566E-3</c:v>
                </c:pt>
                <c:pt idx="73146">
                  <c:v>1.4629200000019567E-3</c:v>
                </c:pt>
                <c:pt idx="73147">
                  <c:v>1.4629400000019568E-3</c:v>
                </c:pt>
                <c:pt idx="73148">
                  <c:v>1.4629600000019569E-3</c:v>
                </c:pt>
                <c:pt idx="73149">
                  <c:v>1.462980000001957E-3</c:v>
                </c:pt>
                <c:pt idx="73150">
                  <c:v>1.4630000000019571E-3</c:v>
                </c:pt>
                <c:pt idx="73151">
                  <c:v>1.4630200000019572E-3</c:v>
                </c:pt>
                <c:pt idx="73152">
                  <c:v>1.4630400000019573E-3</c:v>
                </c:pt>
                <c:pt idx="73153">
                  <c:v>1.4630600000019574E-3</c:v>
                </c:pt>
                <c:pt idx="73154">
                  <c:v>1.4630800000019575E-3</c:v>
                </c:pt>
                <c:pt idx="73155">
                  <c:v>1.4631000000019576E-3</c:v>
                </c:pt>
                <c:pt idx="73156">
                  <c:v>1.4631200000019577E-3</c:v>
                </c:pt>
                <c:pt idx="73157">
                  <c:v>1.4631400000019578E-3</c:v>
                </c:pt>
                <c:pt idx="73158">
                  <c:v>1.4631600000019579E-3</c:v>
                </c:pt>
                <c:pt idx="73159">
                  <c:v>1.463180000001958E-3</c:v>
                </c:pt>
                <c:pt idx="73160">
                  <c:v>1.4632000000019581E-3</c:v>
                </c:pt>
                <c:pt idx="73161">
                  <c:v>1.4632200000019582E-3</c:v>
                </c:pt>
                <c:pt idx="73162">
                  <c:v>1.4632400000019583E-3</c:v>
                </c:pt>
                <c:pt idx="73163">
                  <c:v>1.4632600000019584E-3</c:v>
                </c:pt>
                <c:pt idx="73164">
                  <c:v>1.4632800000019585E-3</c:v>
                </c:pt>
                <c:pt idx="73165">
                  <c:v>1.4633000000019586E-3</c:v>
                </c:pt>
                <c:pt idx="73166">
                  <c:v>1.4633200000019587E-3</c:v>
                </c:pt>
                <c:pt idx="73167">
                  <c:v>1.4633400000019588E-3</c:v>
                </c:pt>
                <c:pt idx="73168">
                  <c:v>1.4633600000019589E-3</c:v>
                </c:pt>
                <c:pt idx="73169">
                  <c:v>1.463380000001959E-3</c:v>
                </c:pt>
                <c:pt idx="73170">
                  <c:v>1.4634000000019591E-3</c:v>
                </c:pt>
                <c:pt idx="73171">
                  <c:v>1.4634200000019592E-3</c:v>
                </c:pt>
                <c:pt idx="73172">
                  <c:v>1.4634400000019592E-3</c:v>
                </c:pt>
                <c:pt idx="73173">
                  <c:v>1.4634600000019593E-3</c:v>
                </c:pt>
                <c:pt idx="73174">
                  <c:v>1.4634800000019594E-3</c:v>
                </c:pt>
                <c:pt idx="73175">
                  <c:v>1.4635000000019595E-3</c:v>
                </c:pt>
                <c:pt idx="73176">
                  <c:v>1.4635200000019596E-3</c:v>
                </c:pt>
                <c:pt idx="73177">
                  <c:v>1.4635400000019597E-3</c:v>
                </c:pt>
                <c:pt idx="73178">
                  <c:v>1.4635600000019598E-3</c:v>
                </c:pt>
                <c:pt idx="73179">
                  <c:v>1.4635800000019599E-3</c:v>
                </c:pt>
                <c:pt idx="73180">
                  <c:v>1.46360000000196E-3</c:v>
                </c:pt>
                <c:pt idx="73181">
                  <c:v>1.4636200000019601E-3</c:v>
                </c:pt>
                <c:pt idx="73182">
                  <c:v>1.4636400000019602E-3</c:v>
                </c:pt>
                <c:pt idx="73183">
                  <c:v>1.4636600000019603E-3</c:v>
                </c:pt>
                <c:pt idx="73184">
                  <c:v>1.4636800000019604E-3</c:v>
                </c:pt>
                <c:pt idx="73185">
                  <c:v>1.4637000000019605E-3</c:v>
                </c:pt>
                <c:pt idx="73186">
                  <c:v>1.4637200000019606E-3</c:v>
                </c:pt>
                <c:pt idx="73187">
                  <c:v>1.4637400000019607E-3</c:v>
                </c:pt>
                <c:pt idx="73188">
                  <c:v>1.4637600000019608E-3</c:v>
                </c:pt>
                <c:pt idx="73189">
                  <c:v>1.4637800000019609E-3</c:v>
                </c:pt>
                <c:pt idx="73190">
                  <c:v>1.463800000001961E-3</c:v>
                </c:pt>
                <c:pt idx="73191">
                  <c:v>1.4638200000019611E-3</c:v>
                </c:pt>
                <c:pt idx="73192">
                  <c:v>1.4638400000019612E-3</c:v>
                </c:pt>
                <c:pt idx="73193">
                  <c:v>1.4638600000019613E-3</c:v>
                </c:pt>
                <c:pt idx="73194">
                  <c:v>1.4638800000019614E-3</c:v>
                </c:pt>
                <c:pt idx="73195">
                  <c:v>1.4639000000019615E-3</c:v>
                </c:pt>
                <c:pt idx="73196">
                  <c:v>1.4639200000019616E-3</c:v>
                </c:pt>
                <c:pt idx="73197">
                  <c:v>1.4639400000019617E-3</c:v>
                </c:pt>
                <c:pt idx="73198">
                  <c:v>1.4639600000019618E-3</c:v>
                </c:pt>
                <c:pt idx="73199">
                  <c:v>1.4639800000019619E-3</c:v>
                </c:pt>
                <c:pt idx="73200">
                  <c:v>1.464000000001962E-3</c:v>
                </c:pt>
                <c:pt idx="73201">
                  <c:v>1.4640200000019621E-3</c:v>
                </c:pt>
                <c:pt idx="73202">
                  <c:v>1.4640400000019622E-3</c:v>
                </c:pt>
                <c:pt idx="73203">
                  <c:v>1.4640600000019623E-3</c:v>
                </c:pt>
                <c:pt idx="73204">
                  <c:v>1.4640800000019624E-3</c:v>
                </c:pt>
                <c:pt idx="73205">
                  <c:v>1.4641000000019625E-3</c:v>
                </c:pt>
                <c:pt idx="73206">
                  <c:v>1.4641200000019626E-3</c:v>
                </c:pt>
                <c:pt idx="73207">
                  <c:v>1.4641400000019627E-3</c:v>
                </c:pt>
                <c:pt idx="73208">
                  <c:v>1.4641600000019628E-3</c:v>
                </c:pt>
                <c:pt idx="73209">
                  <c:v>1.4641800000019629E-3</c:v>
                </c:pt>
                <c:pt idx="73210">
                  <c:v>1.464200000001963E-3</c:v>
                </c:pt>
                <c:pt idx="73211">
                  <c:v>1.4642200000019631E-3</c:v>
                </c:pt>
                <c:pt idx="73212">
                  <c:v>1.4642400000019632E-3</c:v>
                </c:pt>
                <c:pt idx="73213">
                  <c:v>1.4642600000019633E-3</c:v>
                </c:pt>
                <c:pt idx="73214">
                  <c:v>1.4642800000019634E-3</c:v>
                </c:pt>
                <c:pt idx="73215">
                  <c:v>1.4643000000019635E-3</c:v>
                </c:pt>
                <c:pt idx="73216">
                  <c:v>1.4643200000019636E-3</c:v>
                </c:pt>
                <c:pt idx="73217">
                  <c:v>1.4643400000019637E-3</c:v>
                </c:pt>
                <c:pt idx="73218">
                  <c:v>1.4643600000019638E-3</c:v>
                </c:pt>
                <c:pt idx="73219">
                  <c:v>1.4643800000019639E-3</c:v>
                </c:pt>
                <c:pt idx="73220">
                  <c:v>1.464400000001964E-3</c:v>
                </c:pt>
                <c:pt idx="73221">
                  <c:v>1.4644200000019641E-3</c:v>
                </c:pt>
                <c:pt idx="73222">
                  <c:v>1.4644400000019642E-3</c:v>
                </c:pt>
                <c:pt idx="73223">
                  <c:v>1.4644600000019643E-3</c:v>
                </c:pt>
                <c:pt idx="73224">
                  <c:v>1.4644800000019643E-3</c:v>
                </c:pt>
                <c:pt idx="73225">
                  <c:v>1.4645000000019644E-3</c:v>
                </c:pt>
                <c:pt idx="73226">
                  <c:v>1.4645200000019645E-3</c:v>
                </c:pt>
                <c:pt idx="73227">
                  <c:v>1.4645400000019646E-3</c:v>
                </c:pt>
                <c:pt idx="73228">
                  <c:v>1.4645600000019647E-3</c:v>
                </c:pt>
                <c:pt idx="73229">
                  <c:v>1.4645800000019648E-3</c:v>
                </c:pt>
                <c:pt idx="73230">
                  <c:v>1.4646000000019649E-3</c:v>
                </c:pt>
                <c:pt idx="73231">
                  <c:v>1.464620000001965E-3</c:v>
                </c:pt>
                <c:pt idx="73232">
                  <c:v>1.4646400000019651E-3</c:v>
                </c:pt>
                <c:pt idx="73233">
                  <c:v>1.4646600000019652E-3</c:v>
                </c:pt>
                <c:pt idx="73234">
                  <c:v>1.4646800000019653E-3</c:v>
                </c:pt>
                <c:pt idx="73235">
                  <c:v>1.4647000000019654E-3</c:v>
                </c:pt>
                <c:pt idx="73236">
                  <c:v>1.4647200000019655E-3</c:v>
                </c:pt>
                <c:pt idx="73237">
                  <c:v>1.4647400000019656E-3</c:v>
                </c:pt>
                <c:pt idx="73238">
                  <c:v>1.4647600000019657E-3</c:v>
                </c:pt>
                <c:pt idx="73239">
                  <c:v>1.4647800000019658E-3</c:v>
                </c:pt>
                <c:pt idx="73240">
                  <c:v>1.4648000000019659E-3</c:v>
                </c:pt>
                <c:pt idx="73241">
                  <c:v>1.464820000001966E-3</c:v>
                </c:pt>
                <c:pt idx="73242">
                  <c:v>1.4648400000019661E-3</c:v>
                </c:pt>
                <c:pt idx="73243">
                  <c:v>1.4648600000019662E-3</c:v>
                </c:pt>
                <c:pt idx="73244">
                  <c:v>1.4648800000019663E-3</c:v>
                </c:pt>
                <c:pt idx="73245">
                  <c:v>1.4649000000019664E-3</c:v>
                </c:pt>
                <c:pt idx="73246">
                  <c:v>1.4649200000019665E-3</c:v>
                </c:pt>
                <c:pt idx="73247">
                  <c:v>1.4649400000019666E-3</c:v>
                </c:pt>
                <c:pt idx="73248">
                  <c:v>1.4649600000019667E-3</c:v>
                </c:pt>
                <c:pt idx="73249">
                  <c:v>1.4649800000019668E-3</c:v>
                </c:pt>
                <c:pt idx="73250">
                  <c:v>1.4650000000019669E-3</c:v>
                </c:pt>
                <c:pt idx="73251">
                  <c:v>1.465020000001967E-3</c:v>
                </c:pt>
                <c:pt idx="73252">
                  <c:v>1.4650400000019671E-3</c:v>
                </c:pt>
                <c:pt idx="73253">
                  <c:v>1.4650600000019672E-3</c:v>
                </c:pt>
                <c:pt idx="73254">
                  <c:v>1.4650800000019673E-3</c:v>
                </c:pt>
                <c:pt idx="73255">
                  <c:v>1.4651000000019674E-3</c:v>
                </c:pt>
                <c:pt idx="73256">
                  <c:v>1.4651200000019675E-3</c:v>
                </c:pt>
                <c:pt idx="73257">
                  <c:v>1.4651400000019676E-3</c:v>
                </c:pt>
                <c:pt idx="73258">
                  <c:v>1.4651600000019677E-3</c:v>
                </c:pt>
                <c:pt idx="73259">
                  <c:v>1.4651800000019678E-3</c:v>
                </c:pt>
                <c:pt idx="73260">
                  <c:v>1.4652000000019679E-3</c:v>
                </c:pt>
                <c:pt idx="73261">
                  <c:v>1.465220000001968E-3</c:v>
                </c:pt>
                <c:pt idx="73262">
                  <c:v>1.4652400000019681E-3</c:v>
                </c:pt>
                <c:pt idx="73263">
                  <c:v>1.4652600000019682E-3</c:v>
                </c:pt>
                <c:pt idx="73264">
                  <c:v>1.4652800000019683E-3</c:v>
                </c:pt>
                <c:pt idx="73265">
                  <c:v>1.4653000000019684E-3</c:v>
                </c:pt>
                <c:pt idx="73266">
                  <c:v>1.4653200000019685E-3</c:v>
                </c:pt>
                <c:pt idx="73267">
                  <c:v>1.4653400000019686E-3</c:v>
                </c:pt>
                <c:pt idx="73268">
                  <c:v>1.4653600000019687E-3</c:v>
                </c:pt>
                <c:pt idx="73269">
                  <c:v>1.4653800000019688E-3</c:v>
                </c:pt>
                <c:pt idx="73270">
                  <c:v>1.4654000000019689E-3</c:v>
                </c:pt>
                <c:pt idx="73271">
                  <c:v>1.465420000001969E-3</c:v>
                </c:pt>
                <c:pt idx="73272">
                  <c:v>1.4654400000019691E-3</c:v>
                </c:pt>
                <c:pt idx="73273">
                  <c:v>1.4654600000019692E-3</c:v>
                </c:pt>
                <c:pt idx="73274">
                  <c:v>1.4654800000019693E-3</c:v>
                </c:pt>
                <c:pt idx="73275">
                  <c:v>1.4655000000019694E-3</c:v>
                </c:pt>
                <c:pt idx="73276">
                  <c:v>1.4655200000019694E-3</c:v>
                </c:pt>
                <c:pt idx="73277">
                  <c:v>1.4655400000019695E-3</c:v>
                </c:pt>
                <c:pt idx="73278">
                  <c:v>1.4655600000019696E-3</c:v>
                </c:pt>
                <c:pt idx="73279">
                  <c:v>1.4655800000019697E-3</c:v>
                </c:pt>
                <c:pt idx="73280">
                  <c:v>1.4656000000019698E-3</c:v>
                </c:pt>
                <c:pt idx="73281">
                  <c:v>1.4656200000019699E-3</c:v>
                </c:pt>
                <c:pt idx="73282">
                  <c:v>1.46564000000197E-3</c:v>
                </c:pt>
                <c:pt idx="73283">
                  <c:v>1.4656600000019701E-3</c:v>
                </c:pt>
                <c:pt idx="73284">
                  <c:v>1.4656800000019702E-3</c:v>
                </c:pt>
                <c:pt idx="73285">
                  <c:v>1.4657000000019703E-3</c:v>
                </c:pt>
                <c:pt idx="73286">
                  <c:v>1.4657200000019704E-3</c:v>
                </c:pt>
                <c:pt idx="73287">
                  <c:v>1.4657400000019705E-3</c:v>
                </c:pt>
                <c:pt idx="73288">
                  <c:v>1.4657600000019706E-3</c:v>
                </c:pt>
                <c:pt idx="73289">
                  <c:v>1.4657800000019707E-3</c:v>
                </c:pt>
                <c:pt idx="73290">
                  <c:v>1.4658000000019708E-3</c:v>
                </c:pt>
                <c:pt idx="73291">
                  <c:v>1.4658200000019709E-3</c:v>
                </c:pt>
                <c:pt idx="73292">
                  <c:v>1.465840000001971E-3</c:v>
                </c:pt>
                <c:pt idx="73293">
                  <c:v>1.4658600000019711E-3</c:v>
                </c:pt>
                <c:pt idx="73294">
                  <c:v>1.4658800000019712E-3</c:v>
                </c:pt>
                <c:pt idx="73295">
                  <c:v>1.4659000000019713E-3</c:v>
                </c:pt>
                <c:pt idx="73296">
                  <c:v>1.4659200000019714E-3</c:v>
                </c:pt>
                <c:pt idx="73297">
                  <c:v>1.4659400000019715E-3</c:v>
                </c:pt>
                <c:pt idx="73298">
                  <c:v>1.4659600000019716E-3</c:v>
                </c:pt>
                <c:pt idx="73299">
                  <c:v>1.4659800000019717E-3</c:v>
                </c:pt>
                <c:pt idx="73300">
                  <c:v>1.4660000000019718E-3</c:v>
                </c:pt>
                <c:pt idx="73301">
                  <c:v>1.4660200000019719E-3</c:v>
                </c:pt>
                <c:pt idx="73302">
                  <c:v>1.466040000001972E-3</c:v>
                </c:pt>
                <c:pt idx="73303">
                  <c:v>1.4660600000019721E-3</c:v>
                </c:pt>
                <c:pt idx="73304">
                  <c:v>1.4660800000019722E-3</c:v>
                </c:pt>
                <c:pt idx="73305">
                  <c:v>1.4661000000019723E-3</c:v>
                </c:pt>
                <c:pt idx="73306">
                  <c:v>1.4661200000019724E-3</c:v>
                </c:pt>
                <c:pt idx="73307">
                  <c:v>1.4661400000019725E-3</c:v>
                </c:pt>
                <c:pt idx="73308">
                  <c:v>1.4661600000019726E-3</c:v>
                </c:pt>
                <c:pt idx="73309">
                  <c:v>1.4661800000019727E-3</c:v>
                </c:pt>
                <c:pt idx="73310">
                  <c:v>1.4662000000019728E-3</c:v>
                </c:pt>
                <c:pt idx="73311">
                  <c:v>1.4662200000019729E-3</c:v>
                </c:pt>
                <c:pt idx="73312">
                  <c:v>1.466240000001973E-3</c:v>
                </c:pt>
                <c:pt idx="73313">
                  <c:v>1.4662600000019731E-3</c:v>
                </c:pt>
                <c:pt idx="73314">
                  <c:v>1.4662800000019732E-3</c:v>
                </c:pt>
                <c:pt idx="73315">
                  <c:v>1.4663000000019733E-3</c:v>
                </c:pt>
                <c:pt idx="73316">
                  <c:v>1.4663200000019734E-3</c:v>
                </c:pt>
                <c:pt idx="73317">
                  <c:v>1.4663400000019735E-3</c:v>
                </c:pt>
                <c:pt idx="73318">
                  <c:v>1.4663600000019736E-3</c:v>
                </c:pt>
                <c:pt idx="73319">
                  <c:v>1.4663800000019737E-3</c:v>
                </c:pt>
                <c:pt idx="73320">
                  <c:v>1.4664000000019738E-3</c:v>
                </c:pt>
                <c:pt idx="73321">
                  <c:v>1.4664200000019739E-3</c:v>
                </c:pt>
                <c:pt idx="73322">
                  <c:v>1.466440000001974E-3</c:v>
                </c:pt>
                <c:pt idx="73323">
                  <c:v>1.4664600000019741E-3</c:v>
                </c:pt>
                <c:pt idx="73324">
                  <c:v>1.4664800000019742E-3</c:v>
                </c:pt>
                <c:pt idx="73325">
                  <c:v>1.4665000000019743E-3</c:v>
                </c:pt>
                <c:pt idx="73326">
                  <c:v>1.4665200000019744E-3</c:v>
                </c:pt>
                <c:pt idx="73327">
                  <c:v>1.4665400000019744E-3</c:v>
                </c:pt>
                <c:pt idx="73328">
                  <c:v>1.4665600000019745E-3</c:v>
                </c:pt>
                <c:pt idx="73329">
                  <c:v>1.4665800000019746E-3</c:v>
                </c:pt>
                <c:pt idx="73330">
                  <c:v>1.4666000000019747E-3</c:v>
                </c:pt>
                <c:pt idx="73331">
                  <c:v>1.4666200000019748E-3</c:v>
                </c:pt>
                <c:pt idx="73332">
                  <c:v>1.4666400000019749E-3</c:v>
                </c:pt>
                <c:pt idx="73333">
                  <c:v>1.466660000001975E-3</c:v>
                </c:pt>
                <c:pt idx="73334">
                  <c:v>1.4666800000019751E-3</c:v>
                </c:pt>
                <c:pt idx="73335">
                  <c:v>1.4667000000019752E-3</c:v>
                </c:pt>
                <c:pt idx="73336">
                  <c:v>1.4667200000019753E-3</c:v>
                </c:pt>
                <c:pt idx="73337">
                  <c:v>1.4667400000019754E-3</c:v>
                </c:pt>
                <c:pt idx="73338">
                  <c:v>1.4667600000019755E-3</c:v>
                </c:pt>
                <c:pt idx="73339">
                  <c:v>1.4667800000019756E-3</c:v>
                </c:pt>
                <c:pt idx="73340">
                  <c:v>1.4668000000019757E-3</c:v>
                </c:pt>
                <c:pt idx="73341">
                  <c:v>1.4668200000019758E-3</c:v>
                </c:pt>
                <c:pt idx="73342">
                  <c:v>1.4668400000019759E-3</c:v>
                </c:pt>
                <c:pt idx="73343">
                  <c:v>1.466860000001976E-3</c:v>
                </c:pt>
                <c:pt idx="73344">
                  <c:v>1.4668800000019761E-3</c:v>
                </c:pt>
                <c:pt idx="73345">
                  <c:v>1.4669000000019762E-3</c:v>
                </c:pt>
                <c:pt idx="73346">
                  <c:v>1.4669200000019763E-3</c:v>
                </c:pt>
                <c:pt idx="73347">
                  <c:v>1.4669400000019764E-3</c:v>
                </c:pt>
                <c:pt idx="73348">
                  <c:v>1.4669600000019765E-3</c:v>
                </c:pt>
                <c:pt idx="73349">
                  <c:v>1.4669800000019766E-3</c:v>
                </c:pt>
                <c:pt idx="73350">
                  <c:v>1.4670000000019767E-3</c:v>
                </c:pt>
                <c:pt idx="73351">
                  <c:v>1.4670200000019768E-3</c:v>
                </c:pt>
                <c:pt idx="73352">
                  <c:v>1.4670400000019769E-3</c:v>
                </c:pt>
                <c:pt idx="73353">
                  <c:v>1.467060000001977E-3</c:v>
                </c:pt>
                <c:pt idx="73354">
                  <c:v>1.4670800000019771E-3</c:v>
                </c:pt>
                <c:pt idx="73355">
                  <c:v>1.4671000000019772E-3</c:v>
                </c:pt>
                <c:pt idx="73356">
                  <c:v>1.4671200000019773E-3</c:v>
                </c:pt>
                <c:pt idx="73357">
                  <c:v>1.4671400000019774E-3</c:v>
                </c:pt>
                <c:pt idx="73358">
                  <c:v>1.4671600000019775E-3</c:v>
                </c:pt>
                <c:pt idx="73359">
                  <c:v>1.4671800000019776E-3</c:v>
                </c:pt>
                <c:pt idx="73360">
                  <c:v>1.4672000000019777E-3</c:v>
                </c:pt>
                <c:pt idx="73361">
                  <c:v>1.4672200000019778E-3</c:v>
                </c:pt>
                <c:pt idx="73362">
                  <c:v>1.4672400000019779E-3</c:v>
                </c:pt>
                <c:pt idx="73363">
                  <c:v>1.467260000001978E-3</c:v>
                </c:pt>
                <c:pt idx="73364">
                  <c:v>1.4672800000019781E-3</c:v>
                </c:pt>
                <c:pt idx="73365">
                  <c:v>1.4673000000019782E-3</c:v>
                </c:pt>
                <c:pt idx="73366">
                  <c:v>1.4673200000019783E-3</c:v>
                </c:pt>
                <c:pt idx="73367">
                  <c:v>1.4673400000019784E-3</c:v>
                </c:pt>
                <c:pt idx="73368">
                  <c:v>1.4673600000019785E-3</c:v>
                </c:pt>
                <c:pt idx="73369">
                  <c:v>1.4673800000019786E-3</c:v>
                </c:pt>
                <c:pt idx="73370">
                  <c:v>1.4674000000019787E-3</c:v>
                </c:pt>
                <c:pt idx="73371">
                  <c:v>1.4674200000019788E-3</c:v>
                </c:pt>
                <c:pt idx="73372">
                  <c:v>1.4674400000019789E-3</c:v>
                </c:pt>
                <c:pt idx="73373">
                  <c:v>1.467460000001979E-3</c:v>
                </c:pt>
                <c:pt idx="73374">
                  <c:v>1.4674800000019791E-3</c:v>
                </c:pt>
                <c:pt idx="73375">
                  <c:v>1.4675000000019792E-3</c:v>
                </c:pt>
                <c:pt idx="73376">
                  <c:v>1.4675200000019793E-3</c:v>
                </c:pt>
                <c:pt idx="73377">
                  <c:v>1.4675400000019794E-3</c:v>
                </c:pt>
                <c:pt idx="73378">
                  <c:v>1.4675600000019795E-3</c:v>
                </c:pt>
                <c:pt idx="73379">
                  <c:v>1.4675800000019795E-3</c:v>
                </c:pt>
                <c:pt idx="73380">
                  <c:v>1.4676000000019796E-3</c:v>
                </c:pt>
                <c:pt idx="73381">
                  <c:v>1.4676200000019797E-3</c:v>
                </c:pt>
                <c:pt idx="73382">
                  <c:v>1.4676400000019798E-3</c:v>
                </c:pt>
                <c:pt idx="73383">
                  <c:v>1.4676600000019799E-3</c:v>
                </c:pt>
                <c:pt idx="73384">
                  <c:v>1.46768000000198E-3</c:v>
                </c:pt>
                <c:pt idx="73385">
                  <c:v>1.4677000000019801E-3</c:v>
                </c:pt>
                <c:pt idx="73386">
                  <c:v>1.4677200000019802E-3</c:v>
                </c:pt>
                <c:pt idx="73387">
                  <c:v>1.4677400000019803E-3</c:v>
                </c:pt>
                <c:pt idx="73388">
                  <c:v>1.4677600000019804E-3</c:v>
                </c:pt>
                <c:pt idx="73389">
                  <c:v>1.4677800000019805E-3</c:v>
                </c:pt>
                <c:pt idx="73390">
                  <c:v>1.4678000000019806E-3</c:v>
                </c:pt>
                <c:pt idx="73391">
                  <c:v>1.4678200000019807E-3</c:v>
                </c:pt>
                <c:pt idx="73392">
                  <c:v>1.4678400000019808E-3</c:v>
                </c:pt>
                <c:pt idx="73393">
                  <c:v>1.4678600000019809E-3</c:v>
                </c:pt>
                <c:pt idx="73394">
                  <c:v>1.467880000001981E-3</c:v>
                </c:pt>
                <c:pt idx="73395">
                  <c:v>1.4679000000019811E-3</c:v>
                </c:pt>
                <c:pt idx="73396">
                  <c:v>1.4679200000019812E-3</c:v>
                </c:pt>
                <c:pt idx="73397">
                  <c:v>1.4679400000019813E-3</c:v>
                </c:pt>
                <c:pt idx="73398">
                  <c:v>1.4679600000019814E-3</c:v>
                </c:pt>
                <c:pt idx="73399">
                  <c:v>1.4679800000019815E-3</c:v>
                </c:pt>
                <c:pt idx="73400">
                  <c:v>1.4680000000019816E-3</c:v>
                </c:pt>
                <c:pt idx="73401">
                  <c:v>1.4680200000019817E-3</c:v>
                </c:pt>
                <c:pt idx="73402">
                  <c:v>1.4680400000019818E-3</c:v>
                </c:pt>
                <c:pt idx="73403">
                  <c:v>1.4680600000019819E-3</c:v>
                </c:pt>
                <c:pt idx="73404">
                  <c:v>1.468080000001982E-3</c:v>
                </c:pt>
                <c:pt idx="73405">
                  <c:v>1.4681000000019821E-3</c:v>
                </c:pt>
                <c:pt idx="73406">
                  <c:v>1.4681200000019822E-3</c:v>
                </c:pt>
                <c:pt idx="73407">
                  <c:v>1.4681400000019823E-3</c:v>
                </c:pt>
                <c:pt idx="73408">
                  <c:v>1.4681600000019824E-3</c:v>
                </c:pt>
                <c:pt idx="73409">
                  <c:v>1.4681800000019825E-3</c:v>
                </c:pt>
                <c:pt idx="73410">
                  <c:v>1.4682000000019826E-3</c:v>
                </c:pt>
                <c:pt idx="73411">
                  <c:v>1.4682200000019827E-3</c:v>
                </c:pt>
                <c:pt idx="73412">
                  <c:v>1.4682400000019828E-3</c:v>
                </c:pt>
                <c:pt idx="73413">
                  <c:v>1.4682600000019829E-3</c:v>
                </c:pt>
                <c:pt idx="73414">
                  <c:v>1.468280000001983E-3</c:v>
                </c:pt>
                <c:pt idx="73415">
                  <c:v>1.4683000000019831E-3</c:v>
                </c:pt>
                <c:pt idx="73416">
                  <c:v>1.4683200000019832E-3</c:v>
                </c:pt>
                <c:pt idx="73417">
                  <c:v>1.4683400000019833E-3</c:v>
                </c:pt>
                <c:pt idx="73418">
                  <c:v>1.4683600000019834E-3</c:v>
                </c:pt>
                <c:pt idx="73419">
                  <c:v>1.4683800000019835E-3</c:v>
                </c:pt>
                <c:pt idx="73420">
                  <c:v>1.4684000000019836E-3</c:v>
                </c:pt>
                <c:pt idx="73421">
                  <c:v>1.4684200000019837E-3</c:v>
                </c:pt>
                <c:pt idx="73422">
                  <c:v>1.4684400000019838E-3</c:v>
                </c:pt>
                <c:pt idx="73423">
                  <c:v>1.4684600000019839E-3</c:v>
                </c:pt>
                <c:pt idx="73424">
                  <c:v>1.468480000001984E-3</c:v>
                </c:pt>
                <c:pt idx="73425">
                  <c:v>1.4685000000019841E-3</c:v>
                </c:pt>
                <c:pt idx="73426">
                  <c:v>1.4685200000019842E-3</c:v>
                </c:pt>
                <c:pt idx="73427">
                  <c:v>1.4685400000019843E-3</c:v>
                </c:pt>
                <c:pt idx="73428">
                  <c:v>1.4685600000019844E-3</c:v>
                </c:pt>
                <c:pt idx="73429">
                  <c:v>1.4685800000019845E-3</c:v>
                </c:pt>
                <c:pt idx="73430">
                  <c:v>1.4686000000019846E-3</c:v>
                </c:pt>
                <c:pt idx="73431">
                  <c:v>1.4686200000019846E-3</c:v>
                </c:pt>
                <c:pt idx="73432">
                  <c:v>1.4686400000019847E-3</c:v>
                </c:pt>
                <c:pt idx="73433">
                  <c:v>1.4686600000019848E-3</c:v>
                </c:pt>
                <c:pt idx="73434">
                  <c:v>1.4686800000019849E-3</c:v>
                </c:pt>
                <c:pt idx="73435">
                  <c:v>1.468700000001985E-3</c:v>
                </c:pt>
                <c:pt idx="73436">
                  <c:v>1.4687200000019851E-3</c:v>
                </c:pt>
                <c:pt idx="73437">
                  <c:v>1.4687400000019852E-3</c:v>
                </c:pt>
                <c:pt idx="73438">
                  <c:v>1.4687600000019853E-3</c:v>
                </c:pt>
                <c:pt idx="73439">
                  <c:v>1.4687800000019854E-3</c:v>
                </c:pt>
                <c:pt idx="73440">
                  <c:v>1.4688000000019855E-3</c:v>
                </c:pt>
                <c:pt idx="73441">
                  <c:v>1.4688200000019856E-3</c:v>
                </c:pt>
                <c:pt idx="73442">
                  <c:v>1.4688400000019857E-3</c:v>
                </c:pt>
                <c:pt idx="73443">
                  <c:v>1.4688600000019858E-3</c:v>
                </c:pt>
                <c:pt idx="73444">
                  <c:v>1.4688800000019859E-3</c:v>
                </c:pt>
                <c:pt idx="73445">
                  <c:v>1.468900000001986E-3</c:v>
                </c:pt>
                <c:pt idx="73446">
                  <c:v>1.4689200000019861E-3</c:v>
                </c:pt>
                <c:pt idx="73447">
                  <c:v>1.4689400000019862E-3</c:v>
                </c:pt>
                <c:pt idx="73448">
                  <c:v>1.4689600000019863E-3</c:v>
                </c:pt>
                <c:pt idx="73449">
                  <c:v>1.4689800000019864E-3</c:v>
                </c:pt>
                <c:pt idx="73450">
                  <c:v>1.4690000000019865E-3</c:v>
                </c:pt>
                <c:pt idx="73451">
                  <c:v>1.4690200000019866E-3</c:v>
                </c:pt>
                <c:pt idx="73452">
                  <c:v>1.4690400000019867E-3</c:v>
                </c:pt>
                <c:pt idx="73453">
                  <c:v>1.4690600000019868E-3</c:v>
                </c:pt>
                <c:pt idx="73454">
                  <c:v>1.4690800000019869E-3</c:v>
                </c:pt>
                <c:pt idx="73455">
                  <c:v>1.469100000001987E-3</c:v>
                </c:pt>
                <c:pt idx="73456">
                  <c:v>1.4691200000019871E-3</c:v>
                </c:pt>
                <c:pt idx="73457">
                  <c:v>1.4691400000019872E-3</c:v>
                </c:pt>
                <c:pt idx="73458">
                  <c:v>1.4691600000019873E-3</c:v>
                </c:pt>
                <c:pt idx="73459">
                  <c:v>1.4691800000019874E-3</c:v>
                </c:pt>
                <c:pt idx="73460">
                  <c:v>1.4692000000019875E-3</c:v>
                </c:pt>
                <c:pt idx="73461">
                  <c:v>1.4692200000019876E-3</c:v>
                </c:pt>
                <c:pt idx="73462">
                  <c:v>1.4692400000019877E-3</c:v>
                </c:pt>
                <c:pt idx="73463">
                  <c:v>1.4692600000019878E-3</c:v>
                </c:pt>
                <c:pt idx="73464">
                  <c:v>1.4692800000019879E-3</c:v>
                </c:pt>
                <c:pt idx="73465">
                  <c:v>1.469300000001988E-3</c:v>
                </c:pt>
                <c:pt idx="73466">
                  <c:v>1.4693200000019881E-3</c:v>
                </c:pt>
                <c:pt idx="73467">
                  <c:v>1.4693400000019882E-3</c:v>
                </c:pt>
                <c:pt idx="73468">
                  <c:v>1.4693600000019883E-3</c:v>
                </c:pt>
                <c:pt idx="73469">
                  <c:v>1.4693800000019884E-3</c:v>
                </c:pt>
                <c:pt idx="73470">
                  <c:v>1.4694000000019885E-3</c:v>
                </c:pt>
                <c:pt idx="73471">
                  <c:v>1.4694200000019886E-3</c:v>
                </c:pt>
                <c:pt idx="73472">
                  <c:v>1.4694400000019887E-3</c:v>
                </c:pt>
                <c:pt idx="73473">
                  <c:v>1.4694600000019888E-3</c:v>
                </c:pt>
                <c:pt idx="73474">
                  <c:v>1.4694800000019889E-3</c:v>
                </c:pt>
                <c:pt idx="73475">
                  <c:v>1.469500000001989E-3</c:v>
                </c:pt>
                <c:pt idx="73476">
                  <c:v>1.4695200000019891E-3</c:v>
                </c:pt>
                <c:pt idx="73477">
                  <c:v>1.4695400000019892E-3</c:v>
                </c:pt>
                <c:pt idx="73478">
                  <c:v>1.4695600000019893E-3</c:v>
                </c:pt>
                <c:pt idx="73479">
                  <c:v>1.4695800000019894E-3</c:v>
                </c:pt>
                <c:pt idx="73480">
                  <c:v>1.4696000000019895E-3</c:v>
                </c:pt>
                <c:pt idx="73481">
                  <c:v>1.4696200000019896E-3</c:v>
                </c:pt>
                <c:pt idx="73482">
                  <c:v>1.4696400000019896E-3</c:v>
                </c:pt>
                <c:pt idx="73483">
                  <c:v>1.4696600000019897E-3</c:v>
                </c:pt>
                <c:pt idx="73484">
                  <c:v>1.4696800000019898E-3</c:v>
                </c:pt>
                <c:pt idx="73485">
                  <c:v>1.4697000000019899E-3</c:v>
                </c:pt>
                <c:pt idx="73486">
                  <c:v>1.46972000000199E-3</c:v>
                </c:pt>
                <c:pt idx="73487">
                  <c:v>1.4697400000019901E-3</c:v>
                </c:pt>
                <c:pt idx="73488">
                  <c:v>1.4697600000019902E-3</c:v>
                </c:pt>
                <c:pt idx="73489">
                  <c:v>1.4697800000019903E-3</c:v>
                </c:pt>
                <c:pt idx="73490">
                  <c:v>1.4698000000019904E-3</c:v>
                </c:pt>
                <c:pt idx="73491">
                  <c:v>1.4698200000019905E-3</c:v>
                </c:pt>
                <c:pt idx="73492">
                  <c:v>1.4698400000019906E-3</c:v>
                </c:pt>
                <c:pt idx="73493">
                  <c:v>1.4698600000019907E-3</c:v>
                </c:pt>
                <c:pt idx="73494">
                  <c:v>1.4698800000019908E-3</c:v>
                </c:pt>
                <c:pt idx="73495">
                  <c:v>1.4699000000019909E-3</c:v>
                </c:pt>
                <c:pt idx="73496">
                  <c:v>1.469920000001991E-3</c:v>
                </c:pt>
                <c:pt idx="73497">
                  <c:v>1.4699400000019911E-3</c:v>
                </c:pt>
                <c:pt idx="73498">
                  <c:v>1.4699600000019912E-3</c:v>
                </c:pt>
                <c:pt idx="73499">
                  <c:v>1.4699800000019913E-3</c:v>
                </c:pt>
                <c:pt idx="73500">
                  <c:v>1.4700000000019914E-3</c:v>
                </c:pt>
                <c:pt idx="73501">
                  <c:v>1.4700200000019915E-3</c:v>
                </c:pt>
                <c:pt idx="73502">
                  <c:v>1.4700400000019916E-3</c:v>
                </c:pt>
                <c:pt idx="73503">
                  <c:v>1.4700600000019917E-3</c:v>
                </c:pt>
                <c:pt idx="73504">
                  <c:v>1.4700800000019918E-3</c:v>
                </c:pt>
                <c:pt idx="73505">
                  <c:v>1.4701000000019919E-3</c:v>
                </c:pt>
                <c:pt idx="73506">
                  <c:v>1.470120000001992E-3</c:v>
                </c:pt>
                <c:pt idx="73507">
                  <c:v>1.4701400000019921E-3</c:v>
                </c:pt>
                <c:pt idx="73508">
                  <c:v>1.4701600000019922E-3</c:v>
                </c:pt>
                <c:pt idx="73509">
                  <c:v>1.4701800000019923E-3</c:v>
                </c:pt>
                <c:pt idx="73510">
                  <c:v>1.4702000000019924E-3</c:v>
                </c:pt>
                <c:pt idx="73511">
                  <c:v>1.4702200000019925E-3</c:v>
                </c:pt>
                <c:pt idx="73512">
                  <c:v>1.4702400000019926E-3</c:v>
                </c:pt>
                <c:pt idx="73513">
                  <c:v>1.4702600000019927E-3</c:v>
                </c:pt>
                <c:pt idx="73514">
                  <c:v>1.4702800000019928E-3</c:v>
                </c:pt>
                <c:pt idx="73515">
                  <c:v>1.4703000000019929E-3</c:v>
                </c:pt>
                <c:pt idx="73516">
                  <c:v>1.470320000001993E-3</c:v>
                </c:pt>
                <c:pt idx="73517">
                  <c:v>1.4703400000019931E-3</c:v>
                </c:pt>
                <c:pt idx="73518">
                  <c:v>1.4703600000019932E-3</c:v>
                </c:pt>
                <c:pt idx="73519">
                  <c:v>1.4703800000019933E-3</c:v>
                </c:pt>
                <c:pt idx="73520">
                  <c:v>1.4704000000019934E-3</c:v>
                </c:pt>
                <c:pt idx="73521">
                  <c:v>1.4704200000019935E-3</c:v>
                </c:pt>
                <c:pt idx="73522">
                  <c:v>1.4704400000019936E-3</c:v>
                </c:pt>
                <c:pt idx="73523">
                  <c:v>1.4704600000019937E-3</c:v>
                </c:pt>
                <c:pt idx="73524">
                  <c:v>1.4704800000019938E-3</c:v>
                </c:pt>
                <c:pt idx="73525">
                  <c:v>1.4705000000019939E-3</c:v>
                </c:pt>
                <c:pt idx="73526">
                  <c:v>1.470520000001994E-3</c:v>
                </c:pt>
                <c:pt idx="73527">
                  <c:v>1.4705400000019941E-3</c:v>
                </c:pt>
                <c:pt idx="73528">
                  <c:v>1.4705600000019942E-3</c:v>
                </c:pt>
                <c:pt idx="73529">
                  <c:v>1.4705800000019943E-3</c:v>
                </c:pt>
                <c:pt idx="73530">
                  <c:v>1.4706000000019944E-3</c:v>
                </c:pt>
                <c:pt idx="73531">
                  <c:v>1.4706200000019945E-3</c:v>
                </c:pt>
                <c:pt idx="73532">
                  <c:v>1.4706400000019946E-3</c:v>
                </c:pt>
                <c:pt idx="73533">
                  <c:v>1.4706600000019947E-3</c:v>
                </c:pt>
                <c:pt idx="73534">
                  <c:v>1.4706800000019947E-3</c:v>
                </c:pt>
                <c:pt idx="73535">
                  <c:v>1.4707000000019948E-3</c:v>
                </c:pt>
                <c:pt idx="73536">
                  <c:v>1.4707200000019949E-3</c:v>
                </c:pt>
                <c:pt idx="73537">
                  <c:v>1.470740000001995E-3</c:v>
                </c:pt>
                <c:pt idx="73538">
                  <c:v>1.4707600000019951E-3</c:v>
                </c:pt>
                <c:pt idx="73539">
                  <c:v>1.4707800000019952E-3</c:v>
                </c:pt>
                <c:pt idx="73540">
                  <c:v>1.4708000000019953E-3</c:v>
                </c:pt>
                <c:pt idx="73541">
                  <c:v>1.4708200000019954E-3</c:v>
                </c:pt>
                <c:pt idx="73542">
                  <c:v>1.4708400000019955E-3</c:v>
                </c:pt>
                <c:pt idx="73543">
                  <c:v>1.4708600000019956E-3</c:v>
                </c:pt>
                <c:pt idx="73544">
                  <c:v>1.4708800000019957E-3</c:v>
                </c:pt>
                <c:pt idx="73545">
                  <c:v>1.4709000000019958E-3</c:v>
                </c:pt>
                <c:pt idx="73546">
                  <c:v>1.4709200000019959E-3</c:v>
                </c:pt>
                <c:pt idx="73547">
                  <c:v>1.470940000001996E-3</c:v>
                </c:pt>
                <c:pt idx="73548">
                  <c:v>1.4709600000019961E-3</c:v>
                </c:pt>
                <c:pt idx="73549">
                  <c:v>1.4709800000019962E-3</c:v>
                </c:pt>
                <c:pt idx="73550">
                  <c:v>1.4710000000019963E-3</c:v>
                </c:pt>
                <c:pt idx="73551">
                  <c:v>1.4710200000019964E-3</c:v>
                </c:pt>
                <c:pt idx="73552">
                  <c:v>1.4710400000019965E-3</c:v>
                </c:pt>
                <c:pt idx="73553">
                  <c:v>1.4710600000019966E-3</c:v>
                </c:pt>
                <c:pt idx="73554">
                  <c:v>1.4710800000019967E-3</c:v>
                </c:pt>
                <c:pt idx="73555">
                  <c:v>1.4711000000019968E-3</c:v>
                </c:pt>
                <c:pt idx="73556">
                  <c:v>1.4711200000019969E-3</c:v>
                </c:pt>
                <c:pt idx="73557">
                  <c:v>1.471140000001997E-3</c:v>
                </c:pt>
                <c:pt idx="73558">
                  <c:v>1.4711600000019971E-3</c:v>
                </c:pt>
                <c:pt idx="73559">
                  <c:v>1.4711800000019972E-3</c:v>
                </c:pt>
                <c:pt idx="73560">
                  <c:v>1.4712000000019973E-3</c:v>
                </c:pt>
                <c:pt idx="73561">
                  <c:v>1.4712200000019974E-3</c:v>
                </c:pt>
                <c:pt idx="73562">
                  <c:v>1.4712400000019975E-3</c:v>
                </c:pt>
                <c:pt idx="73563">
                  <c:v>1.4712600000019976E-3</c:v>
                </c:pt>
                <c:pt idx="73564">
                  <c:v>1.4712800000019977E-3</c:v>
                </c:pt>
                <c:pt idx="73565">
                  <c:v>1.4713000000019978E-3</c:v>
                </c:pt>
                <c:pt idx="73566">
                  <c:v>1.4713200000019979E-3</c:v>
                </c:pt>
                <c:pt idx="73567">
                  <c:v>1.471340000001998E-3</c:v>
                </c:pt>
                <c:pt idx="73568">
                  <c:v>1.4713600000019981E-3</c:v>
                </c:pt>
                <c:pt idx="73569">
                  <c:v>1.4713800000019982E-3</c:v>
                </c:pt>
                <c:pt idx="73570">
                  <c:v>1.4714000000019983E-3</c:v>
                </c:pt>
                <c:pt idx="73571">
                  <c:v>1.4714200000019984E-3</c:v>
                </c:pt>
                <c:pt idx="73572">
                  <c:v>1.4714400000019985E-3</c:v>
                </c:pt>
                <c:pt idx="73573">
                  <c:v>1.4714600000019986E-3</c:v>
                </c:pt>
                <c:pt idx="73574">
                  <c:v>1.4714800000019987E-3</c:v>
                </c:pt>
                <c:pt idx="73575">
                  <c:v>1.4715000000019988E-3</c:v>
                </c:pt>
                <c:pt idx="73576">
                  <c:v>1.4715200000019989E-3</c:v>
                </c:pt>
                <c:pt idx="73577">
                  <c:v>1.471540000001999E-3</c:v>
                </c:pt>
                <c:pt idx="73578">
                  <c:v>1.4715600000019991E-3</c:v>
                </c:pt>
                <c:pt idx="73579">
                  <c:v>1.4715800000019992E-3</c:v>
                </c:pt>
                <c:pt idx="73580">
                  <c:v>1.4716000000019993E-3</c:v>
                </c:pt>
                <c:pt idx="73581">
                  <c:v>1.4716200000019994E-3</c:v>
                </c:pt>
                <c:pt idx="73582">
                  <c:v>1.4716400000019995E-3</c:v>
                </c:pt>
                <c:pt idx="73583">
                  <c:v>1.4716600000019996E-3</c:v>
                </c:pt>
                <c:pt idx="73584">
                  <c:v>1.4716800000019997E-3</c:v>
                </c:pt>
                <c:pt idx="73585">
                  <c:v>1.4717000000019998E-3</c:v>
                </c:pt>
                <c:pt idx="73586">
                  <c:v>1.4717200000019998E-3</c:v>
                </c:pt>
                <c:pt idx="73587">
                  <c:v>1.4717400000019999E-3</c:v>
                </c:pt>
                <c:pt idx="73588">
                  <c:v>1.471760000002E-3</c:v>
                </c:pt>
                <c:pt idx="73589">
                  <c:v>1.4717800000020001E-3</c:v>
                </c:pt>
                <c:pt idx="73590">
                  <c:v>1.4718000000020002E-3</c:v>
                </c:pt>
                <c:pt idx="73591">
                  <c:v>1.4718200000020003E-3</c:v>
                </c:pt>
                <c:pt idx="73592">
                  <c:v>1.4718400000020004E-3</c:v>
                </c:pt>
                <c:pt idx="73593">
                  <c:v>1.4718600000020005E-3</c:v>
                </c:pt>
                <c:pt idx="73594">
                  <c:v>1.4718800000020006E-3</c:v>
                </c:pt>
                <c:pt idx="73595">
                  <c:v>1.4719000000020007E-3</c:v>
                </c:pt>
                <c:pt idx="73596">
                  <c:v>1.4719200000020008E-3</c:v>
                </c:pt>
                <c:pt idx="73597">
                  <c:v>1.4719400000020009E-3</c:v>
                </c:pt>
                <c:pt idx="73598">
                  <c:v>1.471960000002001E-3</c:v>
                </c:pt>
                <c:pt idx="73599">
                  <c:v>1.4719800000020011E-3</c:v>
                </c:pt>
                <c:pt idx="73600">
                  <c:v>1.4720000000020012E-3</c:v>
                </c:pt>
                <c:pt idx="73601">
                  <c:v>1.4720200000020013E-3</c:v>
                </c:pt>
                <c:pt idx="73602">
                  <c:v>1.4720400000020014E-3</c:v>
                </c:pt>
                <c:pt idx="73603">
                  <c:v>1.4720600000020015E-3</c:v>
                </c:pt>
                <c:pt idx="73604">
                  <c:v>1.4720800000020016E-3</c:v>
                </c:pt>
                <c:pt idx="73605">
                  <c:v>1.4721000000020017E-3</c:v>
                </c:pt>
                <c:pt idx="73606">
                  <c:v>1.4721200000020018E-3</c:v>
                </c:pt>
                <c:pt idx="73607">
                  <c:v>1.4721400000020019E-3</c:v>
                </c:pt>
                <c:pt idx="73608">
                  <c:v>1.472160000002002E-3</c:v>
                </c:pt>
                <c:pt idx="73609">
                  <c:v>1.4721800000020021E-3</c:v>
                </c:pt>
                <c:pt idx="73610">
                  <c:v>1.4722000000020022E-3</c:v>
                </c:pt>
                <c:pt idx="73611">
                  <c:v>1.4722200000020023E-3</c:v>
                </c:pt>
                <c:pt idx="73612">
                  <c:v>1.4722400000020024E-3</c:v>
                </c:pt>
                <c:pt idx="73613">
                  <c:v>1.4722600000020025E-3</c:v>
                </c:pt>
                <c:pt idx="73614">
                  <c:v>1.4722800000020026E-3</c:v>
                </c:pt>
                <c:pt idx="73615">
                  <c:v>1.4723000000020027E-3</c:v>
                </c:pt>
                <c:pt idx="73616">
                  <c:v>1.4723200000020028E-3</c:v>
                </c:pt>
                <c:pt idx="73617">
                  <c:v>1.4723400000020029E-3</c:v>
                </c:pt>
                <c:pt idx="73618">
                  <c:v>1.472360000002003E-3</c:v>
                </c:pt>
                <c:pt idx="73619">
                  <c:v>1.4723800000020031E-3</c:v>
                </c:pt>
                <c:pt idx="73620">
                  <c:v>1.4724000000020032E-3</c:v>
                </c:pt>
                <c:pt idx="73621">
                  <c:v>1.4724200000020033E-3</c:v>
                </c:pt>
                <c:pt idx="73622">
                  <c:v>1.4724400000020034E-3</c:v>
                </c:pt>
                <c:pt idx="73623">
                  <c:v>1.4724600000020035E-3</c:v>
                </c:pt>
                <c:pt idx="73624">
                  <c:v>1.4724800000020036E-3</c:v>
                </c:pt>
                <c:pt idx="73625">
                  <c:v>1.4725000000020037E-3</c:v>
                </c:pt>
                <c:pt idx="73626">
                  <c:v>1.4725200000020038E-3</c:v>
                </c:pt>
                <c:pt idx="73627">
                  <c:v>1.4725400000020039E-3</c:v>
                </c:pt>
                <c:pt idx="73628">
                  <c:v>1.472560000002004E-3</c:v>
                </c:pt>
                <c:pt idx="73629">
                  <c:v>1.4725800000020041E-3</c:v>
                </c:pt>
                <c:pt idx="73630">
                  <c:v>1.4726000000020042E-3</c:v>
                </c:pt>
                <c:pt idx="73631">
                  <c:v>1.4726200000020043E-3</c:v>
                </c:pt>
                <c:pt idx="73632">
                  <c:v>1.4726400000020044E-3</c:v>
                </c:pt>
                <c:pt idx="73633">
                  <c:v>1.4726600000020045E-3</c:v>
                </c:pt>
                <c:pt idx="73634">
                  <c:v>1.4726800000020046E-3</c:v>
                </c:pt>
                <c:pt idx="73635">
                  <c:v>1.4727000000020047E-3</c:v>
                </c:pt>
                <c:pt idx="73636">
                  <c:v>1.4727200000020048E-3</c:v>
                </c:pt>
                <c:pt idx="73637">
                  <c:v>1.4727400000020048E-3</c:v>
                </c:pt>
                <c:pt idx="73638">
                  <c:v>1.4727600000020049E-3</c:v>
                </c:pt>
                <c:pt idx="73639">
                  <c:v>1.472780000002005E-3</c:v>
                </c:pt>
                <c:pt idx="73640">
                  <c:v>1.4728000000020051E-3</c:v>
                </c:pt>
                <c:pt idx="73641">
                  <c:v>1.4728200000020052E-3</c:v>
                </c:pt>
                <c:pt idx="73642">
                  <c:v>1.4728400000020053E-3</c:v>
                </c:pt>
                <c:pt idx="73643">
                  <c:v>1.4728600000020054E-3</c:v>
                </c:pt>
                <c:pt idx="73644">
                  <c:v>1.4728800000020055E-3</c:v>
                </c:pt>
                <c:pt idx="73645">
                  <c:v>1.4729000000020056E-3</c:v>
                </c:pt>
                <c:pt idx="73646">
                  <c:v>1.4729200000020057E-3</c:v>
                </c:pt>
                <c:pt idx="73647">
                  <c:v>1.4729400000020058E-3</c:v>
                </c:pt>
                <c:pt idx="73648">
                  <c:v>1.4729600000020059E-3</c:v>
                </c:pt>
                <c:pt idx="73649">
                  <c:v>1.472980000002006E-3</c:v>
                </c:pt>
                <c:pt idx="73650">
                  <c:v>1.4730000000020061E-3</c:v>
                </c:pt>
                <c:pt idx="73651">
                  <c:v>1.4730200000020062E-3</c:v>
                </c:pt>
                <c:pt idx="73652">
                  <c:v>1.4730400000020063E-3</c:v>
                </c:pt>
                <c:pt idx="73653">
                  <c:v>1.4730600000020064E-3</c:v>
                </c:pt>
                <c:pt idx="73654">
                  <c:v>1.4730800000020065E-3</c:v>
                </c:pt>
                <c:pt idx="73655">
                  <c:v>1.4731000000020066E-3</c:v>
                </c:pt>
                <c:pt idx="73656">
                  <c:v>1.4731200000020067E-3</c:v>
                </c:pt>
                <c:pt idx="73657">
                  <c:v>1.4731400000020068E-3</c:v>
                </c:pt>
                <c:pt idx="73658">
                  <c:v>1.4731600000020069E-3</c:v>
                </c:pt>
                <c:pt idx="73659">
                  <c:v>1.473180000002007E-3</c:v>
                </c:pt>
                <c:pt idx="73660">
                  <c:v>1.4732000000020071E-3</c:v>
                </c:pt>
                <c:pt idx="73661">
                  <c:v>1.4732200000020072E-3</c:v>
                </c:pt>
                <c:pt idx="73662">
                  <c:v>1.4732400000020073E-3</c:v>
                </c:pt>
                <c:pt idx="73663">
                  <c:v>1.4732600000020074E-3</c:v>
                </c:pt>
                <c:pt idx="73664">
                  <c:v>1.4732800000020075E-3</c:v>
                </c:pt>
                <c:pt idx="73665">
                  <c:v>1.4733000000020076E-3</c:v>
                </c:pt>
                <c:pt idx="73666">
                  <c:v>1.4733200000020077E-3</c:v>
                </c:pt>
                <c:pt idx="73667">
                  <c:v>1.4733400000020078E-3</c:v>
                </c:pt>
                <c:pt idx="73668">
                  <c:v>1.4733600000020079E-3</c:v>
                </c:pt>
                <c:pt idx="73669">
                  <c:v>1.473380000002008E-3</c:v>
                </c:pt>
                <c:pt idx="73670">
                  <c:v>1.4734000000020081E-3</c:v>
                </c:pt>
                <c:pt idx="73671">
                  <c:v>1.4734200000020082E-3</c:v>
                </c:pt>
                <c:pt idx="73672">
                  <c:v>1.4734400000020083E-3</c:v>
                </c:pt>
                <c:pt idx="73673">
                  <c:v>1.4734600000020084E-3</c:v>
                </c:pt>
                <c:pt idx="73674">
                  <c:v>1.4734800000020085E-3</c:v>
                </c:pt>
                <c:pt idx="73675">
                  <c:v>1.4735000000020086E-3</c:v>
                </c:pt>
                <c:pt idx="73676">
                  <c:v>1.4735200000020087E-3</c:v>
                </c:pt>
                <c:pt idx="73677">
                  <c:v>1.4735400000020088E-3</c:v>
                </c:pt>
                <c:pt idx="73678">
                  <c:v>1.4735600000020089E-3</c:v>
                </c:pt>
                <c:pt idx="73679">
                  <c:v>1.473580000002009E-3</c:v>
                </c:pt>
                <c:pt idx="73680">
                  <c:v>1.4736000000020091E-3</c:v>
                </c:pt>
                <c:pt idx="73681">
                  <c:v>1.4736200000020092E-3</c:v>
                </c:pt>
                <c:pt idx="73682">
                  <c:v>1.4736400000020093E-3</c:v>
                </c:pt>
                <c:pt idx="73683">
                  <c:v>1.4736600000020094E-3</c:v>
                </c:pt>
                <c:pt idx="73684">
                  <c:v>1.4736800000020095E-3</c:v>
                </c:pt>
                <c:pt idx="73685">
                  <c:v>1.4737000000020096E-3</c:v>
                </c:pt>
                <c:pt idx="73686">
                  <c:v>1.4737200000020097E-3</c:v>
                </c:pt>
                <c:pt idx="73687">
                  <c:v>1.4737400000020098E-3</c:v>
                </c:pt>
                <c:pt idx="73688">
                  <c:v>1.4737600000020099E-3</c:v>
                </c:pt>
                <c:pt idx="73689">
                  <c:v>1.4737800000020099E-3</c:v>
                </c:pt>
                <c:pt idx="73690">
                  <c:v>1.47380000000201E-3</c:v>
                </c:pt>
                <c:pt idx="73691">
                  <c:v>1.4738200000020101E-3</c:v>
                </c:pt>
                <c:pt idx="73692">
                  <c:v>1.4738400000020102E-3</c:v>
                </c:pt>
                <c:pt idx="73693">
                  <c:v>1.4738600000020103E-3</c:v>
                </c:pt>
                <c:pt idx="73694">
                  <c:v>1.4738800000020104E-3</c:v>
                </c:pt>
                <c:pt idx="73695">
                  <c:v>1.4739000000020105E-3</c:v>
                </c:pt>
                <c:pt idx="73696">
                  <c:v>1.4739200000020106E-3</c:v>
                </c:pt>
                <c:pt idx="73697">
                  <c:v>1.4739400000020107E-3</c:v>
                </c:pt>
                <c:pt idx="73698">
                  <c:v>1.4739600000020108E-3</c:v>
                </c:pt>
                <c:pt idx="73699">
                  <c:v>1.4739800000020109E-3</c:v>
                </c:pt>
                <c:pt idx="73700">
                  <c:v>1.474000000002011E-3</c:v>
                </c:pt>
                <c:pt idx="73701">
                  <c:v>1.4740200000020111E-3</c:v>
                </c:pt>
                <c:pt idx="73702">
                  <c:v>1.4740400000020112E-3</c:v>
                </c:pt>
                <c:pt idx="73703">
                  <c:v>1.4740600000020113E-3</c:v>
                </c:pt>
                <c:pt idx="73704">
                  <c:v>1.4740800000020114E-3</c:v>
                </c:pt>
                <c:pt idx="73705">
                  <c:v>1.4741000000020115E-3</c:v>
                </c:pt>
                <c:pt idx="73706">
                  <c:v>1.4741200000020116E-3</c:v>
                </c:pt>
                <c:pt idx="73707">
                  <c:v>1.4741400000020117E-3</c:v>
                </c:pt>
                <c:pt idx="73708">
                  <c:v>1.4741600000020118E-3</c:v>
                </c:pt>
                <c:pt idx="73709">
                  <c:v>1.4741800000020119E-3</c:v>
                </c:pt>
                <c:pt idx="73710">
                  <c:v>1.474200000002012E-3</c:v>
                </c:pt>
                <c:pt idx="73711">
                  <c:v>1.4742200000020121E-3</c:v>
                </c:pt>
                <c:pt idx="73712">
                  <c:v>1.4742400000020122E-3</c:v>
                </c:pt>
                <c:pt idx="73713">
                  <c:v>1.4742600000020123E-3</c:v>
                </c:pt>
                <c:pt idx="73714">
                  <c:v>1.4742800000020124E-3</c:v>
                </c:pt>
                <c:pt idx="73715">
                  <c:v>1.4743000000020125E-3</c:v>
                </c:pt>
                <c:pt idx="73716">
                  <c:v>1.4743200000020126E-3</c:v>
                </c:pt>
                <c:pt idx="73717">
                  <c:v>1.4743400000020127E-3</c:v>
                </c:pt>
                <c:pt idx="73718">
                  <c:v>1.4743600000020128E-3</c:v>
                </c:pt>
                <c:pt idx="73719">
                  <c:v>1.4743800000020129E-3</c:v>
                </c:pt>
                <c:pt idx="73720">
                  <c:v>1.474400000002013E-3</c:v>
                </c:pt>
                <c:pt idx="73721">
                  <c:v>1.4744200000020131E-3</c:v>
                </c:pt>
                <c:pt idx="73722">
                  <c:v>1.4744400000020132E-3</c:v>
                </c:pt>
                <c:pt idx="73723">
                  <c:v>1.4744600000020133E-3</c:v>
                </c:pt>
                <c:pt idx="73724">
                  <c:v>1.4744800000020134E-3</c:v>
                </c:pt>
                <c:pt idx="73725">
                  <c:v>1.4745000000020135E-3</c:v>
                </c:pt>
                <c:pt idx="73726">
                  <c:v>1.4745200000020136E-3</c:v>
                </c:pt>
                <c:pt idx="73727">
                  <c:v>1.4745400000020137E-3</c:v>
                </c:pt>
                <c:pt idx="73728">
                  <c:v>1.4745600000020138E-3</c:v>
                </c:pt>
                <c:pt idx="73729">
                  <c:v>1.4745800000020139E-3</c:v>
                </c:pt>
                <c:pt idx="73730">
                  <c:v>1.474600000002014E-3</c:v>
                </c:pt>
                <c:pt idx="73731">
                  <c:v>1.4746200000020141E-3</c:v>
                </c:pt>
                <c:pt idx="73732">
                  <c:v>1.4746400000020142E-3</c:v>
                </c:pt>
                <c:pt idx="73733">
                  <c:v>1.4746600000020143E-3</c:v>
                </c:pt>
                <c:pt idx="73734">
                  <c:v>1.4746800000020144E-3</c:v>
                </c:pt>
                <c:pt idx="73735">
                  <c:v>1.4747000000020145E-3</c:v>
                </c:pt>
                <c:pt idx="73736">
                  <c:v>1.4747200000020146E-3</c:v>
                </c:pt>
                <c:pt idx="73737">
                  <c:v>1.4747400000020147E-3</c:v>
                </c:pt>
                <c:pt idx="73738">
                  <c:v>1.4747600000020148E-3</c:v>
                </c:pt>
                <c:pt idx="73739">
                  <c:v>1.4747800000020149E-3</c:v>
                </c:pt>
                <c:pt idx="73740">
                  <c:v>1.474800000002015E-3</c:v>
                </c:pt>
                <c:pt idx="73741">
                  <c:v>1.474820000002015E-3</c:v>
                </c:pt>
                <c:pt idx="73742">
                  <c:v>1.4748400000020151E-3</c:v>
                </c:pt>
                <c:pt idx="73743">
                  <c:v>1.4748600000020152E-3</c:v>
                </c:pt>
                <c:pt idx="73744">
                  <c:v>1.4748800000020153E-3</c:v>
                </c:pt>
                <c:pt idx="73745">
                  <c:v>1.4749000000020154E-3</c:v>
                </c:pt>
                <c:pt idx="73746">
                  <c:v>1.4749200000020155E-3</c:v>
                </c:pt>
                <c:pt idx="73747">
                  <c:v>1.4749400000020156E-3</c:v>
                </c:pt>
                <c:pt idx="73748">
                  <c:v>1.4749600000020157E-3</c:v>
                </c:pt>
                <c:pt idx="73749">
                  <c:v>1.4749800000020158E-3</c:v>
                </c:pt>
                <c:pt idx="73750">
                  <c:v>1.4750000000020159E-3</c:v>
                </c:pt>
                <c:pt idx="73751">
                  <c:v>1.475020000002016E-3</c:v>
                </c:pt>
                <c:pt idx="73752">
                  <c:v>1.4750400000020161E-3</c:v>
                </c:pt>
                <c:pt idx="73753">
                  <c:v>1.4750600000020162E-3</c:v>
                </c:pt>
                <c:pt idx="73754">
                  <c:v>1.4750800000020163E-3</c:v>
                </c:pt>
                <c:pt idx="73755">
                  <c:v>1.4751000000020164E-3</c:v>
                </c:pt>
                <c:pt idx="73756">
                  <c:v>1.4751200000020165E-3</c:v>
                </c:pt>
                <c:pt idx="73757">
                  <c:v>1.4751400000020166E-3</c:v>
                </c:pt>
                <c:pt idx="73758">
                  <c:v>1.4751600000020167E-3</c:v>
                </c:pt>
                <c:pt idx="73759">
                  <c:v>1.4751800000020168E-3</c:v>
                </c:pt>
                <c:pt idx="73760">
                  <c:v>1.4752000000020169E-3</c:v>
                </c:pt>
                <c:pt idx="73761">
                  <c:v>1.475220000002017E-3</c:v>
                </c:pt>
                <c:pt idx="73762">
                  <c:v>1.4752400000020171E-3</c:v>
                </c:pt>
                <c:pt idx="73763">
                  <c:v>1.4752600000020172E-3</c:v>
                </c:pt>
                <c:pt idx="73764">
                  <c:v>1.4752800000020173E-3</c:v>
                </c:pt>
                <c:pt idx="73765">
                  <c:v>1.4753000000020174E-3</c:v>
                </c:pt>
                <c:pt idx="73766">
                  <c:v>1.4753200000020175E-3</c:v>
                </c:pt>
                <c:pt idx="73767">
                  <c:v>1.4753400000020176E-3</c:v>
                </c:pt>
                <c:pt idx="73768">
                  <c:v>1.4753600000020177E-3</c:v>
                </c:pt>
                <c:pt idx="73769">
                  <c:v>1.4753800000020178E-3</c:v>
                </c:pt>
                <c:pt idx="73770">
                  <c:v>1.4754000000020179E-3</c:v>
                </c:pt>
                <c:pt idx="73771">
                  <c:v>1.475420000002018E-3</c:v>
                </c:pt>
                <c:pt idx="73772">
                  <c:v>1.4754400000020181E-3</c:v>
                </c:pt>
                <c:pt idx="73773">
                  <c:v>1.4754600000020182E-3</c:v>
                </c:pt>
                <c:pt idx="73774">
                  <c:v>1.4754800000020183E-3</c:v>
                </c:pt>
                <c:pt idx="73775">
                  <c:v>1.4755000000020184E-3</c:v>
                </c:pt>
                <c:pt idx="73776">
                  <c:v>1.4755200000020185E-3</c:v>
                </c:pt>
                <c:pt idx="73777">
                  <c:v>1.4755400000020186E-3</c:v>
                </c:pt>
                <c:pt idx="73778">
                  <c:v>1.4755600000020187E-3</c:v>
                </c:pt>
                <c:pt idx="73779">
                  <c:v>1.4755800000020188E-3</c:v>
                </c:pt>
                <c:pt idx="73780">
                  <c:v>1.4756000000020189E-3</c:v>
                </c:pt>
                <c:pt idx="73781">
                  <c:v>1.475620000002019E-3</c:v>
                </c:pt>
                <c:pt idx="73782">
                  <c:v>1.4756400000020191E-3</c:v>
                </c:pt>
                <c:pt idx="73783">
                  <c:v>1.4756600000020192E-3</c:v>
                </c:pt>
                <c:pt idx="73784">
                  <c:v>1.4756800000020193E-3</c:v>
                </c:pt>
                <c:pt idx="73785">
                  <c:v>1.4757000000020194E-3</c:v>
                </c:pt>
                <c:pt idx="73786">
                  <c:v>1.4757200000020195E-3</c:v>
                </c:pt>
                <c:pt idx="73787">
                  <c:v>1.4757400000020196E-3</c:v>
                </c:pt>
                <c:pt idx="73788">
                  <c:v>1.4757600000020197E-3</c:v>
                </c:pt>
                <c:pt idx="73789">
                  <c:v>1.4757800000020198E-3</c:v>
                </c:pt>
                <c:pt idx="73790">
                  <c:v>1.4758000000020199E-3</c:v>
                </c:pt>
                <c:pt idx="73791">
                  <c:v>1.47582000000202E-3</c:v>
                </c:pt>
                <c:pt idx="73792">
                  <c:v>1.47584000000202E-3</c:v>
                </c:pt>
                <c:pt idx="73793">
                  <c:v>1.4758600000020201E-3</c:v>
                </c:pt>
                <c:pt idx="73794">
                  <c:v>1.4758800000020202E-3</c:v>
                </c:pt>
                <c:pt idx="73795">
                  <c:v>1.4759000000020203E-3</c:v>
                </c:pt>
                <c:pt idx="73796">
                  <c:v>1.4759200000020204E-3</c:v>
                </c:pt>
                <c:pt idx="73797">
                  <c:v>1.4759400000020205E-3</c:v>
                </c:pt>
                <c:pt idx="73798">
                  <c:v>1.4759600000020206E-3</c:v>
                </c:pt>
                <c:pt idx="73799">
                  <c:v>1.4759800000020207E-3</c:v>
                </c:pt>
                <c:pt idx="73800">
                  <c:v>1.4760000000020208E-3</c:v>
                </c:pt>
                <c:pt idx="73801">
                  <c:v>1.4760200000020209E-3</c:v>
                </c:pt>
                <c:pt idx="73802">
                  <c:v>1.476040000002021E-3</c:v>
                </c:pt>
                <c:pt idx="73803">
                  <c:v>1.4760600000020211E-3</c:v>
                </c:pt>
                <c:pt idx="73804">
                  <c:v>1.4760800000020212E-3</c:v>
                </c:pt>
                <c:pt idx="73805">
                  <c:v>1.4761000000020213E-3</c:v>
                </c:pt>
                <c:pt idx="73806">
                  <c:v>1.4761200000020214E-3</c:v>
                </c:pt>
                <c:pt idx="73807">
                  <c:v>1.4761400000020215E-3</c:v>
                </c:pt>
                <c:pt idx="73808">
                  <c:v>1.4761600000020216E-3</c:v>
                </c:pt>
                <c:pt idx="73809">
                  <c:v>1.4761800000020217E-3</c:v>
                </c:pt>
                <c:pt idx="73810">
                  <c:v>1.4762000000020218E-3</c:v>
                </c:pt>
                <c:pt idx="73811">
                  <c:v>1.4762200000020219E-3</c:v>
                </c:pt>
                <c:pt idx="73812">
                  <c:v>1.476240000002022E-3</c:v>
                </c:pt>
                <c:pt idx="73813">
                  <c:v>1.4762600000020221E-3</c:v>
                </c:pt>
                <c:pt idx="73814">
                  <c:v>1.4762800000020222E-3</c:v>
                </c:pt>
                <c:pt idx="73815">
                  <c:v>1.4763000000020223E-3</c:v>
                </c:pt>
                <c:pt idx="73816">
                  <c:v>1.4763200000020224E-3</c:v>
                </c:pt>
                <c:pt idx="73817">
                  <c:v>1.4763400000020225E-3</c:v>
                </c:pt>
                <c:pt idx="73818">
                  <c:v>1.4763600000020226E-3</c:v>
                </c:pt>
                <c:pt idx="73819">
                  <c:v>1.4763800000020227E-3</c:v>
                </c:pt>
                <c:pt idx="73820">
                  <c:v>1.4764000000020228E-3</c:v>
                </c:pt>
                <c:pt idx="73821">
                  <c:v>1.4764200000020229E-3</c:v>
                </c:pt>
                <c:pt idx="73822">
                  <c:v>1.476440000002023E-3</c:v>
                </c:pt>
                <c:pt idx="73823">
                  <c:v>1.4764600000020231E-3</c:v>
                </c:pt>
                <c:pt idx="73824">
                  <c:v>1.4764800000020232E-3</c:v>
                </c:pt>
                <c:pt idx="73825">
                  <c:v>1.4765000000020233E-3</c:v>
                </c:pt>
                <c:pt idx="73826">
                  <c:v>1.4765200000020234E-3</c:v>
                </c:pt>
                <c:pt idx="73827">
                  <c:v>1.4765400000020235E-3</c:v>
                </c:pt>
                <c:pt idx="73828">
                  <c:v>1.4765600000020236E-3</c:v>
                </c:pt>
                <c:pt idx="73829">
                  <c:v>1.4765800000020237E-3</c:v>
                </c:pt>
                <c:pt idx="73830">
                  <c:v>1.4766000000020238E-3</c:v>
                </c:pt>
                <c:pt idx="73831">
                  <c:v>1.4766200000020239E-3</c:v>
                </c:pt>
                <c:pt idx="73832">
                  <c:v>1.476640000002024E-3</c:v>
                </c:pt>
                <c:pt idx="73833">
                  <c:v>1.4766600000020241E-3</c:v>
                </c:pt>
                <c:pt idx="73834">
                  <c:v>1.4766800000020242E-3</c:v>
                </c:pt>
                <c:pt idx="73835">
                  <c:v>1.4767000000020243E-3</c:v>
                </c:pt>
                <c:pt idx="73836">
                  <c:v>1.4767200000020244E-3</c:v>
                </c:pt>
                <c:pt idx="73837">
                  <c:v>1.4767400000020245E-3</c:v>
                </c:pt>
                <c:pt idx="73838">
                  <c:v>1.4767600000020246E-3</c:v>
                </c:pt>
                <c:pt idx="73839">
                  <c:v>1.4767800000020247E-3</c:v>
                </c:pt>
                <c:pt idx="73840">
                  <c:v>1.4768000000020248E-3</c:v>
                </c:pt>
                <c:pt idx="73841">
                  <c:v>1.4768200000020249E-3</c:v>
                </c:pt>
                <c:pt idx="73842">
                  <c:v>1.476840000002025E-3</c:v>
                </c:pt>
                <c:pt idx="73843">
                  <c:v>1.4768600000020251E-3</c:v>
                </c:pt>
                <c:pt idx="73844">
                  <c:v>1.4768800000020251E-3</c:v>
                </c:pt>
                <c:pt idx="73845">
                  <c:v>1.4769000000020252E-3</c:v>
                </c:pt>
                <c:pt idx="73846">
                  <c:v>1.4769200000020253E-3</c:v>
                </c:pt>
                <c:pt idx="73847">
                  <c:v>1.4769400000020254E-3</c:v>
                </c:pt>
                <c:pt idx="73848">
                  <c:v>1.4769600000020255E-3</c:v>
                </c:pt>
                <c:pt idx="73849">
                  <c:v>1.4769800000020256E-3</c:v>
                </c:pt>
                <c:pt idx="73850">
                  <c:v>1.4770000000020257E-3</c:v>
                </c:pt>
                <c:pt idx="73851">
                  <c:v>1.4770200000020258E-3</c:v>
                </c:pt>
                <c:pt idx="73852">
                  <c:v>1.4770400000020259E-3</c:v>
                </c:pt>
                <c:pt idx="73853">
                  <c:v>1.477060000002026E-3</c:v>
                </c:pt>
                <c:pt idx="73854">
                  <c:v>1.4770800000020261E-3</c:v>
                </c:pt>
                <c:pt idx="73855">
                  <c:v>1.4771000000020262E-3</c:v>
                </c:pt>
                <c:pt idx="73856">
                  <c:v>1.4771200000020263E-3</c:v>
                </c:pt>
                <c:pt idx="73857">
                  <c:v>1.4771400000020264E-3</c:v>
                </c:pt>
                <c:pt idx="73858">
                  <c:v>1.4771600000020265E-3</c:v>
                </c:pt>
                <c:pt idx="73859">
                  <c:v>1.4771800000020266E-3</c:v>
                </c:pt>
                <c:pt idx="73860">
                  <c:v>1.4772000000020267E-3</c:v>
                </c:pt>
                <c:pt idx="73861">
                  <c:v>1.4772200000020268E-3</c:v>
                </c:pt>
                <c:pt idx="73862">
                  <c:v>1.4772400000020269E-3</c:v>
                </c:pt>
                <c:pt idx="73863">
                  <c:v>1.477260000002027E-3</c:v>
                </c:pt>
                <c:pt idx="73864">
                  <c:v>1.4772800000020271E-3</c:v>
                </c:pt>
                <c:pt idx="73865">
                  <c:v>1.4773000000020272E-3</c:v>
                </c:pt>
                <c:pt idx="73866">
                  <c:v>1.4773200000020273E-3</c:v>
                </c:pt>
                <c:pt idx="73867">
                  <c:v>1.4773400000020274E-3</c:v>
                </c:pt>
                <c:pt idx="73868">
                  <c:v>1.4773600000020275E-3</c:v>
                </c:pt>
                <c:pt idx="73869">
                  <c:v>1.4773800000020276E-3</c:v>
                </c:pt>
                <c:pt idx="73870">
                  <c:v>1.4774000000020277E-3</c:v>
                </c:pt>
                <c:pt idx="73871">
                  <c:v>1.4774200000020278E-3</c:v>
                </c:pt>
                <c:pt idx="73872">
                  <c:v>1.4774400000020279E-3</c:v>
                </c:pt>
                <c:pt idx="73873">
                  <c:v>1.477460000002028E-3</c:v>
                </c:pt>
                <c:pt idx="73874">
                  <c:v>1.4774800000020281E-3</c:v>
                </c:pt>
                <c:pt idx="73875">
                  <c:v>1.4775000000020282E-3</c:v>
                </c:pt>
                <c:pt idx="73876">
                  <c:v>1.4775200000020283E-3</c:v>
                </c:pt>
                <c:pt idx="73877">
                  <c:v>1.4775400000020284E-3</c:v>
                </c:pt>
                <c:pt idx="73878">
                  <c:v>1.4775600000020285E-3</c:v>
                </c:pt>
                <c:pt idx="73879">
                  <c:v>1.4775800000020286E-3</c:v>
                </c:pt>
                <c:pt idx="73880">
                  <c:v>1.4776000000020287E-3</c:v>
                </c:pt>
                <c:pt idx="73881">
                  <c:v>1.4776200000020288E-3</c:v>
                </c:pt>
                <c:pt idx="73882">
                  <c:v>1.4776400000020289E-3</c:v>
                </c:pt>
                <c:pt idx="73883">
                  <c:v>1.477660000002029E-3</c:v>
                </c:pt>
                <c:pt idx="73884">
                  <c:v>1.4776800000020291E-3</c:v>
                </c:pt>
                <c:pt idx="73885">
                  <c:v>1.4777000000020292E-3</c:v>
                </c:pt>
                <c:pt idx="73886">
                  <c:v>1.4777200000020293E-3</c:v>
                </c:pt>
                <c:pt idx="73887">
                  <c:v>1.4777400000020294E-3</c:v>
                </c:pt>
                <c:pt idx="73888">
                  <c:v>1.4777600000020295E-3</c:v>
                </c:pt>
                <c:pt idx="73889">
                  <c:v>1.4777800000020296E-3</c:v>
                </c:pt>
                <c:pt idx="73890">
                  <c:v>1.4778000000020297E-3</c:v>
                </c:pt>
                <c:pt idx="73891">
                  <c:v>1.4778200000020298E-3</c:v>
                </c:pt>
                <c:pt idx="73892">
                  <c:v>1.4778400000020299E-3</c:v>
                </c:pt>
                <c:pt idx="73893">
                  <c:v>1.47786000000203E-3</c:v>
                </c:pt>
                <c:pt idx="73894">
                  <c:v>1.4778800000020301E-3</c:v>
                </c:pt>
                <c:pt idx="73895">
                  <c:v>1.4779000000020302E-3</c:v>
                </c:pt>
                <c:pt idx="73896">
                  <c:v>1.4779200000020302E-3</c:v>
                </c:pt>
                <c:pt idx="73897">
                  <c:v>1.4779400000020303E-3</c:v>
                </c:pt>
                <c:pt idx="73898">
                  <c:v>1.4779600000020304E-3</c:v>
                </c:pt>
                <c:pt idx="73899">
                  <c:v>1.4779800000020305E-3</c:v>
                </c:pt>
                <c:pt idx="73900">
                  <c:v>1.4780000000020306E-3</c:v>
                </c:pt>
                <c:pt idx="73901">
                  <c:v>1.4780200000020307E-3</c:v>
                </c:pt>
                <c:pt idx="73902">
                  <c:v>1.4780400000020308E-3</c:v>
                </c:pt>
                <c:pt idx="73903">
                  <c:v>1.4780600000020309E-3</c:v>
                </c:pt>
                <c:pt idx="73904">
                  <c:v>1.478080000002031E-3</c:v>
                </c:pt>
                <c:pt idx="73905">
                  <c:v>1.4781000000020311E-3</c:v>
                </c:pt>
                <c:pt idx="73906">
                  <c:v>1.4781200000020312E-3</c:v>
                </c:pt>
                <c:pt idx="73907">
                  <c:v>1.4781400000020313E-3</c:v>
                </c:pt>
                <c:pt idx="73908">
                  <c:v>1.4781600000020314E-3</c:v>
                </c:pt>
                <c:pt idx="73909">
                  <c:v>1.4781800000020315E-3</c:v>
                </c:pt>
                <c:pt idx="73910">
                  <c:v>1.4782000000020316E-3</c:v>
                </c:pt>
                <c:pt idx="73911">
                  <c:v>1.4782200000020317E-3</c:v>
                </c:pt>
                <c:pt idx="73912">
                  <c:v>1.4782400000020318E-3</c:v>
                </c:pt>
                <c:pt idx="73913">
                  <c:v>1.4782600000020319E-3</c:v>
                </c:pt>
                <c:pt idx="73914">
                  <c:v>1.478280000002032E-3</c:v>
                </c:pt>
                <c:pt idx="73915">
                  <c:v>1.4783000000020321E-3</c:v>
                </c:pt>
                <c:pt idx="73916">
                  <c:v>1.4783200000020322E-3</c:v>
                </c:pt>
                <c:pt idx="73917">
                  <c:v>1.4783400000020323E-3</c:v>
                </c:pt>
                <c:pt idx="73918">
                  <c:v>1.4783600000020324E-3</c:v>
                </c:pt>
                <c:pt idx="73919">
                  <c:v>1.4783800000020325E-3</c:v>
                </c:pt>
                <c:pt idx="73920">
                  <c:v>1.4784000000020326E-3</c:v>
                </c:pt>
                <c:pt idx="73921">
                  <c:v>1.4784200000020327E-3</c:v>
                </c:pt>
                <c:pt idx="73922">
                  <c:v>1.4784400000020328E-3</c:v>
                </c:pt>
                <c:pt idx="73923">
                  <c:v>1.4784600000020329E-3</c:v>
                </c:pt>
                <c:pt idx="73924">
                  <c:v>1.478480000002033E-3</c:v>
                </c:pt>
                <c:pt idx="73925">
                  <c:v>1.4785000000020331E-3</c:v>
                </c:pt>
                <c:pt idx="73926">
                  <c:v>1.4785200000020332E-3</c:v>
                </c:pt>
                <c:pt idx="73927">
                  <c:v>1.4785400000020333E-3</c:v>
                </c:pt>
                <c:pt idx="73928">
                  <c:v>1.4785600000020334E-3</c:v>
                </c:pt>
                <c:pt idx="73929">
                  <c:v>1.4785800000020335E-3</c:v>
                </c:pt>
                <c:pt idx="73930">
                  <c:v>1.4786000000020336E-3</c:v>
                </c:pt>
                <c:pt idx="73931">
                  <c:v>1.4786200000020337E-3</c:v>
                </c:pt>
                <c:pt idx="73932">
                  <c:v>1.4786400000020338E-3</c:v>
                </c:pt>
                <c:pt idx="73933">
                  <c:v>1.4786600000020339E-3</c:v>
                </c:pt>
                <c:pt idx="73934">
                  <c:v>1.478680000002034E-3</c:v>
                </c:pt>
                <c:pt idx="73935">
                  <c:v>1.4787000000020341E-3</c:v>
                </c:pt>
                <c:pt idx="73936">
                  <c:v>1.4787200000020342E-3</c:v>
                </c:pt>
                <c:pt idx="73937">
                  <c:v>1.4787400000020343E-3</c:v>
                </c:pt>
                <c:pt idx="73938">
                  <c:v>1.4787600000020344E-3</c:v>
                </c:pt>
                <c:pt idx="73939">
                  <c:v>1.4787800000020345E-3</c:v>
                </c:pt>
                <c:pt idx="73940">
                  <c:v>1.4788000000020346E-3</c:v>
                </c:pt>
                <c:pt idx="73941">
                  <c:v>1.4788200000020347E-3</c:v>
                </c:pt>
                <c:pt idx="73942">
                  <c:v>1.4788400000020348E-3</c:v>
                </c:pt>
                <c:pt idx="73943">
                  <c:v>1.4788600000020349E-3</c:v>
                </c:pt>
                <c:pt idx="73944">
                  <c:v>1.478880000002035E-3</c:v>
                </c:pt>
                <c:pt idx="73945">
                  <c:v>1.4789000000020351E-3</c:v>
                </c:pt>
                <c:pt idx="73946">
                  <c:v>1.4789200000020352E-3</c:v>
                </c:pt>
                <c:pt idx="73947">
                  <c:v>1.4789400000020352E-3</c:v>
                </c:pt>
                <c:pt idx="73948">
                  <c:v>1.4789600000020353E-3</c:v>
                </c:pt>
                <c:pt idx="73949">
                  <c:v>1.4789800000020354E-3</c:v>
                </c:pt>
                <c:pt idx="73950">
                  <c:v>1.4790000000020355E-3</c:v>
                </c:pt>
                <c:pt idx="73951">
                  <c:v>1.4790200000020356E-3</c:v>
                </c:pt>
                <c:pt idx="73952">
                  <c:v>1.4790400000020357E-3</c:v>
                </c:pt>
                <c:pt idx="73953">
                  <c:v>1.4790600000020358E-3</c:v>
                </c:pt>
                <c:pt idx="73954">
                  <c:v>1.4790800000020359E-3</c:v>
                </c:pt>
                <c:pt idx="73955">
                  <c:v>1.479100000002036E-3</c:v>
                </c:pt>
                <c:pt idx="73956">
                  <c:v>1.4791200000020361E-3</c:v>
                </c:pt>
                <c:pt idx="73957">
                  <c:v>1.4791400000020362E-3</c:v>
                </c:pt>
                <c:pt idx="73958">
                  <c:v>1.4791600000020363E-3</c:v>
                </c:pt>
                <c:pt idx="73959">
                  <c:v>1.4791800000020364E-3</c:v>
                </c:pt>
                <c:pt idx="73960">
                  <c:v>1.4792000000020365E-3</c:v>
                </c:pt>
                <c:pt idx="73961">
                  <c:v>1.4792200000020366E-3</c:v>
                </c:pt>
                <c:pt idx="73962">
                  <c:v>1.4792400000020367E-3</c:v>
                </c:pt>
                <c:pt idx="73963">
                  <c:v>1.4792600000020368E-3</c:v>
                </c:pt>
                <c:pt idx="73964">
                  <c:v>1.4792800000020369E-3</c:v>
                </c:pt>
                <c:pt idx="73965">
                  <c:v>1.479300000002037E-3</c:v>
                </c:pt>
                <c:pt idx="73966">
                  <c:v>1.4793200000020371E-3</c:v>
                </c:pt>
                <c:pt idx="73967">
                  <c:v>1.4793400000020372E-3</c:v>
                </c:pt>
                <c:pt idx="73968">
                  <c:v>1.4793600000020373E-3</c:v>
                </c:pt>
                <c:pt idx="73969">
                  <c:v>1.4793800000020374E-3</c:v>
                </c:pt>
                <c:pt idx="73970">
                  <c:v>1.4794000000020375E-3</c:v>
                </c:pt>
                <c:pt idx="73971">
                  <c:v>1.4794200000020376E-3</c:v>
                </c:pt>
                <c:pt idx="73972">
                  <c:v>1.4794400000020377E-3</c:v>
                </c:pt>
                <c:pt idx="73973">
                  <c:v>1.4794600000020378E-3</c:v>
                </c:pt>
                <c:pt idx="73974">
                  <c:v>1.4794800000020379E-3</c:v>
                </c:pt>
                <c:pt idx="73975">
                  <c:v>1.479500000002038E-3</c:v>
                </c:pt>
                <c:pt idx="73976">
                  <c:v>1.4795200000020381E-3</c:v>
                </c:pt>
                <c:pt idx="73977">
                  <c:v>1.4795400000020382E-3</c:v>
                </c:pt>
                <c:pt idx="73978">
                  <c:v>1.4795600000020383E-3</c:v>
                </c:pt>
                <c:pt idx="73979">
                  <c:v>1.4795800000020384E-3</c:v>
                </c:pt>
                <c:pt idx="73980">
                  <c:v>1.4796000000020385E-3</c:v>
                </c:pt>
                <c:pt idx="73981">
                  <c:v>1.4796200000020386E-3</c:v>
                </c:pt>
                <c:pt idx="73982">
                  <c:v>1.4796400000020387E-3</c:v>
                </c:pt>
                <c:pt idx="73983">
                  <c:v>1.4796600000020388E-3</c:v>
                </c:pt>
                <c:pt idx="73984">
                  <c:v>1.4796800000020389E-3</c:v>
                </c:pt>
                <c:pt idx="73985">
                  <c:v>1.479700000002039E-3</c:v>
                </c:pt>
                <c:pt idx="73986">
                  <c:v>1.4797200000020391E-3</c:v>
                </c:pt>
                <c:pt idx="73987">
                  <c:v>1.4797400000020392E-3</c:v>
                </c:pt>
                <c:pt idx="73988">
                  <c:v>1.4797600000020393E-3</c:v>
                </c:pt>
                <c:pt idx="73989">
                  <c:v>1.4797800000020394E-3</c:v>
                </c:pt>
                <c:pt idx="73990">
                  <c:v>1.4798000000020395E-3</c:v>
                </c:pt>
                <c:pt idx="73991">
                  <c:v>1.4798200000020396E-3</c:v>
                </c:pt>
                <c:pt idx="73992">
                  <c:v>1.4798400000020397E-3</c:v>
                </c:pt>
                <c:pt idx="73993">
                  <c:v>1.4798600000020398E-3</c:v>
                </c:pt>
                <c:pt idx="73994">
                  <c:v>1.4798800000020399E-3</c:v>
                </c:pt>
                <c:pt idx="73995">
                  <c:v>1.47990000000204E-3</c:v>
                </c:pt>
                <c:pt idx="73996">
                  <c:v>1.4799200000020401E-3</c:v>
                </c:pt>
                <c:pt idx="73997">
                  <c:v>1.4799400000020402E-3</c:v>
                </c:pt>
                <c:pt idx="73998">
                  <c:v>1.4799600000020403E-3</c:v>
                </c:pt>
                <c:pt idx="73999">
                  <c:v>1.4799800000020403E-3</c:v>
                </c:pt>
                <c:pt idx="74000">
                  <c:v>1.4800000000020404E-3</c:v>
                </c:pt>
                <c:pt idx="74001">
                  <c:v>1.4800200000020405E-3</c:v>
                </c:pt>
                <c:pt idx="74002">
                  <c:v>1.4800400000020406E-3</c:v>
                </c:pt>
                <c:pt idx="74003">
                  <c:v>1.4800600000020407E-3</c:v>
                </c:pt>
                <c:pt idx="74004">
                  <c:v>1.4800800000020408E-3</c:v>
                </c:pt>
                <c:pt idx="74005">
                  <c:v>1.4801000000020409E-3</c:v>
                </c:pt>
                <c:pt idx="74006">
                  <c:v>1.480120000002041E-3</c:v>
                </c:pt>
                <c:pt idx="74007">
                  <c:v>1.4801400000020411E-3</c:v>
                </c:pt>
                <c:pt idx="74008">
                  <c:v>1.4801600000020412E-3</c:v>
                </c:pt>
                <c:pt idx="74009">
                  <c:v>1.4801800000020413E-3</c:v>
                </c:pt>
                <c:pt idx="74010">
                  <c:v>1.4802000000020414E-3</c:v>
                </c:pt>
                <c:pt idx="74011">
                  <c:v>1.4802200000020415E-3</c:v>
                </c:pt>
                <c:pt idx="74012">
                  <c:v>1.4802400000020416E-3</c:v>
                </c:pt>
                <c:pt idx="74013">
                  <c:v>1.4802600000020417E-3</c:v>
                </c:pt>
                <c:pt idx="74014">
                  <c:v>1.4802800000020418E-3</c:v>
                </c:pt>
                <c:pt idx="74015">
                  <c:v>1.4803000000020419E-3</c:v>
                </c:pt>
                <c:pt idx="74016">
                  <c:v>1.480320000002042E-3</c:v>
                </c:pt>
                <c:pt idx="74017">
                  <c:v>1.4803400000020421E-3</c:v>
                </c:pt>
                <c:pt idx="74018">
                  <c:v>1.4803600000020422E-3</c:v>
                </c:pt>
                <c:pt idx="74019">
                  <c:v>1.4803800000020423E-3</c:v>
                </c:pt>
                <c:pt idx="74020">
                  <c:v>1.4804000000020424E-3</c:v>
                </c:pt>
                <c:pt idx="74021">
                  <c:v>1.4804200000020425E-3</c:v>
                </c:pt>
                <c:pt idx="74022">
                  <c:v>1.4804400000020426E-3</c:v>
                </c:pt>
                <c:pt idx="74023">
                  <c:v>1.4804600000020427E-3</c:v>
                </c:pt>
                <c:pt idx="74024">
                  <c:v>1.4804800000020428E-3</c:v>
                </c:pt>
                <c:pt idx="74025">
                  <c:v>1.4805000000020429E-3</c:v>
                </c:pt>
                <c:pt idx="74026">
                  <c:v>1.480520000002043E-3</c:v>
                </c:pt>
                <c:pt idx="74027">
                  <c:v>1.4805400000020431E-3</c:v>
                </c:pt>
                <c:pt idx="74028">
                  <c:v>1.4805600000020432E-3</c:v>
                </c:pt>
                <c:pt idx="74029">
                  <c:v>1.4805800000020433E-3</c:v>
                </c:pt>
                <c:pt idx="74030">
                  <c:v>1.4806000000020434E-3</c:v>
                </c:pt>
                <c:pt idx="74031">
                  <c:v>1.4806200000020435E-3</c:v>
                </c:pt>
                <c:pt idx="74032">
                  <c:v>1.4806400000020436E-3</c:v>
                </c:pt>
                <c:pt idx="74033">
                  <c:v>1.4806600000020437E-3</c:v>
                </c:pt>
                <c:pt idx="74034">
                  <c:v>1.4806800000020438E-3</c:v>
                </c:pt>
                <c:pt idx="74035">
                  <c:v>1.4807000000020439E-3</c:v>
                </c:pt>
                <c:pt idx="74036">
                  <c:v>1.480720000002044E-3</c:v>
                </c:pt>
                <c:pt idx="74037">
                  <c:v>1.4807400000020441E-3</c:v>
                </c:pt>
                <c:pt idx="74038">
                  <c:v>1.4807600000020442E-3</c:v>
                </c:pt>
                <c:pt idx="74039">
                  <c:v>1.4807800000020443E-3</c:v>
                </c:pt>
                <c:pt idx="74040">
                  <c:v>1.4808000000020444E-3</c:v>
                </c:pt>
                <c:pt idx="74041">
                  <c:v>1.4808200000020445E-3</c:v>
                </c:pt>
                <c:pt idx="74042">
                  <c:v>1.4808400000020446E-3</c:v>
                </c:pt>
                <c:pt idx="74043">
                  <c:v>1.4808600000020447E-3</c:v>
                </c:pt>
                <c:pt idx="74044">
                  <c:v>1.4808800000020448E-3</c:v>
                </c:pt>
                <c:pt idx="74045">
                  <c:v>1.4809000000020449E-3</c:v>
                </c:pt>
                <c:pt idx="74046">
                  <c:v>1.480920000002045E-3</c:v>
                </c:pt>
                <c:pt idx="74047">
                  <c:v>1.4809400000020451E-3</c:v>
                </c:pt>
                <c:pt idx="74048">
                  <c:v>1.4809600000020452E-3</c:v>
                </c:pt>
                <c:pt idx="74049">
                  <c:v>1.4809800000020453E-3</c:v>
                </c:pt>
                <c:pt idx="74050">
                  <c:v>1.4810000000020454E-3</c:v>
                </c:pt>
                <c:pt idx="74051">
                  <c:v>1.4810200000020454E-3</c:v>
                </c:pt>
                <c:pt idx="74052">
                  <c:v>1.4810400000020455E-3</c:v>
                </c:pt>
                <c:pt idx="74053">
                  <c:v>1.4810600000020456E-3</c:v>
                </c:pt>
                <c:pt idx="74054">
                  <c:v>1.4810800000020457E-3</c:v>
                </c:pt>
                <c:pt idx="74055">
                  <c:v>1.4811000000020458E-3</c:v>
                </c:pt>
                <c:pt idx="74056">
                  <c:v>1.4811200000020459E-3</c:v>
                </c:pt>
                <c:pt idx="74057">
                  <c:v>1.481140000002046E-3</c:v>
                </c:pt>
                <c:pt idx="74058">
                  <c:v>1.4811600000020461E-3</c:v>
                </c:pt>
                <c:pt idx="74059">
                  <c:v>1.4811800000020462E-3</c:v>
                </c:pt>
                <c:pt idx="74060">
                  <c:v>1.4812000000020463E-3</c:v>
                </c:pt>
                <c:pt idx="74061">
                  <c:v>1.4812200000020464E-3</c:v>
                </c:pt>
                <c:pt idx="74062">
                  <c:v>1.4812400000020465E-3</c:v>
                </c:pt>
                <c:pt idx="74063">
                  <c:v>1.4812600000020466E-3</c:v>
                </c:pt>
                <c:pt idx="74064">
                  <c:v>1.4812800000020467E-3</c:v>
                </c:pt>
                <c:pt idx="74065">
                  <c:v>1.4813000000020468E-3</c:v>
                </c:pt>
                <c:pt idx="74066">
                  <c:v>1.4813200000020469E-3</c:v>
                </c:pt>
                <c:pt idx="74067">
                  <c:v>1.481340000002047E-3</c:v>
                </c:pt>
                <c:pt idx="74068">
                  <c:v>1.4813600000020471E-3</c:v>
                </c:pt>
                <c:pt idx="74069">
                  <c:v>1.4813800000020472E-3</c:v>
                </c:pt>
                <c:pt idx="74070">
                  <c:v>1.4814000000020473E-3</c:v>
                </c:pt>
                <c:pt idx="74071">
                  <c:v>1.4814200000020474E-3</c:v>
                </c:pt>
                <c:pt idx="74072">
                  <c:v>1.4814400000020475E-3</c:v>
                </c:pt>
                <c:pt idx="74073">
                  <c:v>1.4814600000020476E-3</c:v>
                </c:pt>
                <c:pt idx="74074">
                  <c:v>1.4814800000020477E-3</c:v>
                </c:pt>
                <c:pt idx="74075">
                  <c:v>1.4815000000020478E-3</c:v>
                </c:pt>
                <c:pt idx="74076">
                  <c:v>1.4815200000020479E-3</c:v>
                </c:pt>
                <c:pt idx="74077">
                  <c:v>1.481540000002048E-3</c:v>
                </c:pt>
                <c:pt idx="74078">
                  <c:v>1.4815600000020481E-3</c:v>
                </c:pt>
                <c:pt idx="74079">
                  <c:v>1.4815800000020482E-3</c:v>
                </c:pt>
                <c:pt idx="74080">
                  <c:v>1.4816000000020483E-3</c:v>
                </c:pt>
                <c:pt idx="74081">
                  <c:v>1.4816200000020484E-3</c:v>
                </c:pt>
                <c:pt idx="74082">
                  <c:v>1.4816400000020485E-3</c:v>
                </c:pt>
                <c:pt idx="74083">
                  <c:v>1.4816600000020486E-3</c:v>
                </c:pt>
                <c:pt idx="74084">
                  <c:v>1.4816800000020487E-3</c:v>
                </c:pt>
                <c:pt idx="74085">
                  <c:v>1.4817000000020488E-3</c:v>
                </c:pt>
                <c:pt idx="74086">
                  <c:v>1.4817200000020489E-3</c:v>
                </c:pt>
                <c:pt idx="74087">
                  <c:v>1.481740000002049E-3</c:v>
                </c:pt>
                <c:pt idx="74088">
                  <c:v>1.4817600000020491E-3</c:v>
                </c:pt>
                <c:pt idx="74089">
                  <c:v>1.4817800000020492E-3</c:v>
                </c:pt>
                <c:pt idx="74090">
                  <c:v>1.4818000000020493E-3</c:v>
                </c:pt>
                <c:pt idx="74091">
                  <c:v>1.4818200000020494E-3</c:v>
                </c:pt>
                <c:pt idx="74092">
                  <c:v>1.4818400000020495E-3</c:v>
                </c:pt>
                <c:pt idx="74093">
                  <c:v>1.4818600000020496E-3</c:v>
                </c:pt>
                <c:pt idx="74094">
                  <c:v>1.4818800000020497E-3</c:v>
                </c:pt>
                <c:pt idx="74095">
                  <c:v>1.4819000000020498E-3</c:v>
                </c:pt>
                <c:pt idx="74096">
                  <c:v>1.4819200000020499E-3</c:v>
                </c:pt>
                <c:pt idx="74097">
                  <c:v>1.48194000000205E-3</c:v>
                </c:pt>
                <c:pt idx="74098">
                  <c:v>1.4819600000020501E-3</c:v>
                </c:pt>
                <c:pt idx="74099">
                  <c:v>1.4819800000020502E-3</c:v>
                </c:pt>
                <c:pt idx="74100">
                  <c:v>1.4820000000020503E-3</c:v>
                </c:pt>
                <c:pt idx="74101">
                  <c:v>1.4820200000020504E-3</c:v>
                </c:pt>
                <c:pt idx="74102">
                  <c:v>1.4820400000020504E-3</c:v>
                </c:pt>
                <c:pt idx="74103">
                  <c:v>1.4820600000020505E-3</c:v>
                </c:pt>
                <c:pt idx="74104">
                  <c:v>1.4820800000020506E-3</c:v>
                </c:pt>
                <c:pt idx="74105">
                  <c:v>1.4821000000020507E-3</c:v>
                </c:pt>
                <c:pt idx="74106">
                  <c:v>1.4821200000020508E-3</c:v>
                </c:pt>
                <c:pt idx="74107">
                  <c:v>1.4821400000020509E-3</c:v>
                </c:pt>
                <c:pt idx="74108">
                  <c:v>1.482160000002051E-3</c:v>
                </c:pt>
                <c:pt idx="74109">
                  <c:v>1.4821800000020511E-3</c:v>
                </c:pt>
                <c:pt idx="74110">
                  <c:v>1.4822000000020512E-3</c:v>
                </c:pt>
                <c:pt idx="74111">
                  <c:v>1.4822200000020513E-3</c:v>
                </c:pt>
                <c:pt idx="74112">
                  <c:v>1.4822400000020514E-3</c:v>
                </c:pt>
                <c:pt idx="74113">
                  <c:v>1.4822600000020515E-3</c:v>
                </c:pt>
                <c:pt idx="74114">
                  <c:v>1.4822800000020516E-3</c:v>
                </c:pt>
                <c:pt idx="74115">
                  <c:v>1.4823000000020517E-3</c:v>
                </c:pt>
                <c:pt idx="74116">
                  <c:v>1.4823200000020518E-3</c:v>
                </c:pt>
                <c:pt idx="74117">
                  <c:v>1.4823400000020519E-3</c:v>
                </c:pt>
                <c:pt idx="74118">
                  <c:v>1.482360000002052E-3</c:v>
                </c:pt>
                <c:pt idx="74119">
                  <c:v>1.4823800000020521E-3</c:v>
                </c:pt>
                <c:pt idx="74120">
                  <c:v>1.4824000000020522E-3</c:v>
                </c:pt>
                <c:pt idx="74121">
                  <c:v>1.4824200000020523E-3</c:v>
                </c:pt>
                <c:pt idx="74122">
                  <c:v>1.4824400000020524E-3</c:v>
                </c:pt>
                <c:pt idx="74123">
                  <c:v>1.4824600000020525E-3</c:v>
                </c:pt>
                <c:pt idx="74124">
                  <c:v>1.4824800000020526E-3</c:v>
                </c:pt>
                <c:pt idx="74125">
                  <c:v>1.4825000000020527E-3</c:v>
                </c:pt>
                <c:pt idx="74126">
                  <c:v>1.4825200000020528E-3</c:v>
                </c:pt>
                <c:pt idx="74127">
                  <c:v>1.4825400000020529E-3</c:v>
                </c:pt>
                <c:pt idx="74128">
                  <c:v>1.482560000002053E-3</c:v>
                </c:pt>
                <c:pt idx="74129">
                  <c:v>1.4825800000020531E-3</c:v>
                </c:pt>
                <c:pt idx="74130">
                  <c:v>1.4826000000020532E-3</c:v>
                </c:pt>
                <c:pt idx="74131">
                  <c:v>1.4826200000020533E-3</c:v>
                </c:pt>
                <c:pt idx="74132">
                  <c:v>1.4826400000020534E-3</c:v>
                </c:pt>
                <c:pt idx="74133">
                  <c:v>1.4826600000020535E-3</c:v>
                </c:pt>
                <c:pt idx="74134">
                  <c:v>1.4826800000020536E-3</c:v>
                </c:pt>
                <c:pt idx="74135">
                  <c:v>1.4827000000020537E-3</c:v>
                </c:pt>
                <c:pt idx="74136">
                  <c:v>1.4827200000020538E-3</c:v>
                </c:pt>
                <c:pt idx="74137">
                  <c:v>1.4827400000020539E-3</c:v>
                </c:pt>
                <c:pt idx="74138">
                  <c:v>1.482760000002054E-3</c:v>
                </c:pt>
                <c:pt idx="74139">
                  <c:v>1.4827800000020541E-3</c:v>
                </c:pt>
                <c:pt idx="74140">
                  <c:v>1.4828000000020542E-3</c:v>
                </c:pt>
                <c:pt idx="74141">
                  <c:v>1.4828200000020543E-3</c:v>
                </c:pt>
                <c:pt idx="74142">
                  <c:v>1.4828400000020544E-3</c:v>
                </c:pt>
                <c:pt idx="74143">
                  <c:v>1.4828600000020545E-3</c:v>
                </c:pt>
                <c:pt idx="74144">
                  <c:v>1.4828800000020546E-3</c:v>
                </c:pt>
                <c:pt idx="74145">
                  <c:v>1.4829000000020547E-3</c:v>
                </c:pt>
                <c:pt idx="74146">
                  <c:v>1.4829200000020548E-3</c:v>
                </c:pt>
                <c:pt idx="74147">
                  <c:v>1.4829400000020549E-3</c:v>
                </c:pt>
                <c:pt idx="74148">
                  <c:v>1.482960000002055E-3</c:v>
                </c:pt>
                <c:pt idx="74149">
                  <c:v>1.4829800000020551E-3</c:v>
                </c:pt>
                <c:pt idx="74150">
                  <c:v>1.4830000000020552E-3</c:v>
                </c:pt>
                <c:pt idx="74151">
                  <c:v>1.4830200000020553E-3</c:v>
                </c:pt>
                <c:pt idx="74152">
                  <c:v>1.4830400000020554E-3</c:v>
                </c:pt>
                <c:pt idx="74153">
                  <c:v>1.4830600000020555E-3</c:v>
                </c:pt>
                <c:pt idx="74154">
                  <c:v>1.4830800000020555E-3</c:v>
                </c:pt>
                <c:pt idx="74155">
                  <c:v>1.4831000000020556E-3</c:v>
                </c:pt>
                <c:pt idx="74156">
                  <c:v>1.4831200000020557E-3</c:v>
                </c:pt>
                <c:pt idx="74157">
                  <c:v>1.4831400000020558E-3</c:v>
                </c:pt>
                <c:pt idx="74158">
                  <c:v>1.4831600000020559E-3</c:v>
                </c:pt>
                <c:pt idx="74159">
                  <c:v>1.483180000002056E-3</c:v>
                </c:pt>
                <c:pt idx="74160">
                  <c:v>1.4832000000020561E-3</c:v>
                </c:pt>
                <c:pt idx="74161">
                  <c:v>1.4832200000020562E-3</c:v>
                </c:pt>
                <c:pt idx="74162">
                  <c:v>1.4832400000020563E-3</c:v>
                </c:pt>
                <c:pt idx="74163">
                  <c:v>1.4832600000020564E-3</c:v>
                </c:pt>
                <c:pt idx="74164">
                  <c:v>1.4832800000020565E-3</c:v>
                </c:pt>
                <c:pt idx="74165">
                  <c:v>1.4833000000020566E-3</c:v>
                </c:pt>
                <c:pt idx="74166">
                  <c:v>1.4833200000020567E-3</c:v>
                </c:pt>
                <c:pt idx="74167">
                  <c:v>1.4833400000020568E-3</c:v>
                </c:pt>
                <c:pt idx="74168">
                  <c:v>1.4833600000020569E-3</c:v>
                </c:pt>
                <c:pt idx="74169">
                  <c:v>1.483380000002057E-3</c:v>
                </c:pt>
                <c:pt idx="74170">
                  <c:v>1.4834000000020571E-3</c:v>
                </c:pt>
                <c:pt idx="74171">
                  <c:v>1.4834200000020572E-3</c:v>
                </c:pt>
                <c:pt idx="74172">
                  <c:v>1.4834400000020573E-3</c:v>
                </c:pt>
                <c:pt idx="74173">
                  <c:v>1.4834600000020574E-3</c:v>
                </c:pt>
                <c:pt idx="74174">
                  <c:v>1.4834800000020575E-3</c:v>
                </c:pt>
                <c:pt idx="74175">
                  <c:v>1.4835000000020576E-3</c:v>
                </c:pt>
                <c:pt idx="74176">
                  <c:v>1.4835200000020577E-3</c:v>
                </c:pt>
                <c:pt idx="74177">
                  <c:v>1.4835400000020578E-3</c:v>
                </c:pt>
                <c:pt idx="74178">
                  <c:v>1.4835600000020579E-3</c:v>
                </c:pt>
                <c:pt idx="74179">
                  <c:v>1.483580000002058E-3</c:v>
                </c:pt>
                <c:pt idx="74180">
                  <c:v>1.4836000000020581E-3</c:v>
                </c:pt>
                <c:pt idx="74181">
                  <c:v>1.4836200000020582E-3</c:v>
                </c:pt>
                <c:pt idx="74182">
                  <c:v>1.4836400000020583E-3</c:v>
                </c:pt>
                <c:pt idx="74183">
                  <c:v>1.4836600000020584E-3</c:v>
                </c:pt>
                <c:pt idx="74184">
                  <c:v>1.4836800000020585E-3</c:v>
                </c:pt>
                <c:pt idx="74185">
                  <c:v>1.4837000000020586E-3</c:v>
                </c:pt>
                <c:pt idx="74186">
                  <c:v>1.4837200000020587E-3</c:v>
                </c:pt>
                <c:pt idx="74187">
                  <c:v>1.4837400000020588E-3</c:v>
                </c:pt>
                <c:pt idx="74188">
                  <c:v>1.4837600000020589E-3</c:v>
                </c:pt>
                <c:pt idx="74189">
                  <c:v>1.483780000002059E-3</c:v>
                </c:pt>
                <c:pt idx="74190">
                  <c:v>1.4838000000020591E-3</c:v>
                </c:pt>
                <c:pt idx="74191">
                  <c:v>1.4838200000020592E-3</c:v>
                </c:pt>
                <c:pt idx="74192">
                  <c:v>1.4838400000020593E-3</c:v>
                </c:pt>
                <c:pt idx="74193">
                  <c:v>1.4838600000020594E-3</c:v>
                </c:pt>
                <c:pt idx="74194">
                  <c:v>1.4838800000020595E-3</c:v>
                </c:pt>
                <c:pt idx="74195">
                  <c:v>1.4839000000020596E-3</c:v>
                </c:pt>
                <c:pt idx="74196">
                  <c:v>1.4839200000020597E-3</c:v>
                </c:pt>
                <c:pt idx="74197">
                  <c:v>1.4839400000020598E-3</c:v>
                </c:pt>
                <c:pt idx="74198">
                  <c:v>1.4839600000020599E-3</c:v>
                </c:pt>
                <c:pt idx="74199">
                  <c:v>1.48398000000206E-3</c:v>
                </c:pt>
                <c:pt idx="74200">
                  <c:v>1.4840000000020601E-3</c:v>
                </c:pt>
                <c:pt idx="74201">
                  <c:v>1.4840200000020602E-3</c:v>
                </c:pt>
                <c:pt idx="74202">
                  <c:v>1.4840400000020603E-3</c:v>
                </c:pt>
                <c:pt idx="74203">
                  <c:v>1.4840600000020604E-3</c:v>
                </c:pt>
                <c:pt idx="74204">
                  <c:v>1.4840800000020605E-3</c:v>
                </c:pt>
                <c:pt idx="74205">
                  <c:v>1.4841000000020606E-3</c:v>
                </c:pt>
                <c:pt idx="74206">
                  <c:v>1.4841200000020606E-3</c:v>
                </c:pt>
                <c:pt idx="74207">
                  <c:v>1.4841400000020607E-3</c:v>
                </c:pt>
                <c:pt idx="74208">
                  <c:v>1.4841600000020608E-3</c:v>
                </c:pt>
                <c:pt idx="74209">
                  <c:v>1.4841800000020609E-3</c:v>
                </c:pt>
                <c:pt idx="74210">
                  <c:v>1.484200000002061E-3</c:v>
                </c:pt>
                <c:pt idx="74211">
                  <c:v>1.4842200000020611E-3</c:v>
                </c:pt>
                <c:pt idx="74212">
                  <c:v>1.4842400000020612E-3</c:v>
                </c:pt>
                <c:pt idx="74213">
                  <c:v>1.4842600000020613E-3</c:v>
                </c:pt>
                <c:pt idx="74214">
                  <c:v>1.4842800000020614E-3</c:v>
                </c:pt>
                <c:pt idx="74215">
                  <c:v>1.4843000000020615E-3</c:v>
                </c:pt>
                <c:pt idx="74216">
                  <c:v>1.4843200000020616E-3</c:v>
                </c:pt>
                <c:pt idx="74217">
                  <c:v>1.4843400000020617E-3</c:v>
                </c:pt>
                <c:pt idx="74218">
                  <c:v>1.4843600000020618E-3</c:v>
                </c:pt>
                <c:pt idx="74219">
                  <c:v>1.4843800000020619E-3</c:v>
                </c:pt>
                <c:pt idx="74220">
                  <c:v>1.484400000002062E-3</c:v>
                </c:pt>
                <c:pt idx="74221">
                  <c:v>1.4844200000020621E-3</c:v>
                </c:pt>
                <c:pt idx="74222">
                  <c:v>1.4844400000020622E-3</c:v>
                </c:pt>
                <c:pt idx="74223">
                  <c:v>1.4844600000020623E-3</c:v>
                </c:pt>
                <c:pt idx="74224">
                  <c:v>1.4844800000020624E-3</c:v>
                </c:pt>
                <c:pt idx="74225">
                  <c:v>1.4845000000020625E-3</c:v>
                </c:pt>
                <c:pt idx="74226">
                  <c:v>1.4845200000020626E-3</c:v>
                </c:pt>
                <c:pt idx="74227">
                  <c:v>1.4845400000020627E-3</c:v>
                </c:pt>
                <c:pt idx="74228">
                  <c:v>1.4845600000020628E-3</c:v>
                </c:pt>
                <c:pt idx="74229">
                  <c:v>1.4845800000020629E-3</c:v>
                </c:pt>
                <c:pt idx="74230">
                  <c:v>1.484600000002063E-3</c:v>
                </c:pt>
                <c:pt idx="74231">
                  <c:v>1.4846200000020631E-3</c:v>
                </c:pt>
                <c:pt idx="74232">
                  <c:v>1.4846400000020632E-3</c:v>
                </c:pt>
                <c:pt idx="74233">
                  <c:v>1.4846600000020633E-3</c:v>
                </c:pt>
                <c:pt idx="74234">
                  <c:v>1.4846800000020634E-3</c:v>
                </c:pt>
                <c:pt idx="74235">
                  <c:v>1.4847000000020635E-3</c:v>
                </c:pt>
                <c:pt idx="74236">
                  <c:v>1.4847200000020636E-3</c:v>
                </c:pt>
                <c:pt idx="74237">
                  <c:v>1.4847400000020637E-3</c:v>
                </c:pt>
                <c:pt idx="74238">
                  <c:v>1.4847600000020638E-3</c:v>
                </c:pt>
                <c:pt idx="74239">
                  <c:v>1.4847800000020639E-3</c:v>
                </c:pt>
                <c:pt idx="74240">
                  <c:v>1.484800000002064E-3</c:v>
                </c:pt>
                <c:pt idx="74241">
                  <c:v>1.4848200000020641E-3</c:v>
                </c:pt>
                <c:pt idx="74242">
                  <c:v>1.4848400000020642E-3</c:v>
                </c:pt>
                <c:pt idx="74243">
                  <c:v>1.4848600000020643E-3</c:v>
                </c:pt>
                <c:pt idx="74244">
                  <c:v>1.4848800000020644E-3</c:v>
                </c:pt>
                <c:pt idx="74245">
                  <c:v>1.4849000000020645E-3</c:v>
                </c:pt>
                <c:pt idx="74246">
                  <c:v>1.4849200000020646E-3</c:v>
                </c:pt>
                <c:pt idx="74247">
                  <c:v>1.4849400000020647E-3</c:v>
                </c:pt>
                <c:pt idx="74248">
                  <c:v>1.4849600000020648E-3</c:v>
                </c:pt>
                <c:pt idx="74249">
                  <c:v>1.4849800000020649E-3</c:v>
                </c:pt>
              </c:numCache>
            </c:numRef>
          </c:xVal>
          <c:yVal>
            <c:numRef>
              <c:f>'CCL-4_nom_April_2016'!$W$2:$W$74254</c:f>
              <c:numCache>
                <c:formatCode>0.00E+00</c:formatCode>
                <c:ptCount val="74253"/>
                <c:pt idx="0">
                  <c:v>-1.3174999999999999E-2</c:v>
                </c:pt>
                <c:pt idx="1">
                  <c:v>9.1648000000000007E-3</c:v>
                </c:pt>
                <c:pt idx="2">
                  <c:v>-1.3174999999999999E-2</c:v>
                </c:pt>
                <c:pt idx="3">
                  <c:v>-3.5513999999999997E-2</c:v>
                </c:pt>
                <c:pt idx="4">
                  <c:v>-1.3174999999999999E-2</c:v>
                </c:pt>
                <c:pt idx="5">
                  <c:v>-5.7854000000000003E-2</c:v>
                </c:pt>
                <c:pt idx="6">
                  <c:v>9.1648000000000007E-3</c:v>
                </c:pt>
                <c:pt idx="7">
                  <c:v>-5.7854000000000003E-2</c:v>
                </c:pt>
                <c:pt idx="8">
                  <c:v>-8.0193E-2</c:v>
                </c:pt>
                <c:pt idx="9">
                  <c:v>-1.3174999999999999E-2</c:v>
                </c:pt>
                <c:pt idx="10">
                  <c:v>-1.3174999999999999E-2</c:v>
                </c:pt>
                <c:pt idx="11">
                  <c:v>-3.5513999999999997E-2</c:v>
                </c:pt>
                <c:pt idx="12">
                  <c:v>-3.5513999999999997E-2</c:v>
                </c:pt>
                <c:pt idx="13">
                  <c:v>9.1648000000000007E-3</c:v>
                </c:pt>
                <c:pt idx="14">
                  <c:v>-1.3174999999999999E-2</c:v>
                </c:pt>
                <c:pt idx="15">
                  <c:v>-3.5513999999999997E-2</c:v>
                </c:pt>
                <c:pt idx="16">
                  <c:v>-1.3174999999999999E-2</c:v>
                </c:pt>
                <c:pt idx="17">
                  <c:v>-1.3174999999999999E-2</c:v>
                </c:pt>
                <c:pt idx="18">
                  <c:v>-3.5513999999999997E-2</c:v>
                </c:pt>
                <c:pt idx="19">
                  <c:v>9.1648000000000007E-3</c:v>
                </c:pt>
                <c:pt idx="20">
                  <c:v>9.1648000000000007E-3</c:v>
                </c:pt>
                <c:pt idx="21">
                  <c:v>-3.5513999999999997E-2</c:v>
                </c:pt>
                <c:pt idx="22">
                  <c:v>-1.3174999999999999E-2</c:v>
                </c:pt>
                <c:pt idx="23">
                  <c:v>-3.5513999999999997E-2</c:v>
                </c:pt>
                <c:pt idx="24">
                  <c:v>-3.5513999999999997E-2</c:v>
                </c:pt>
                <c:pt idx="25">
                  <c:v>-5.7854000000000003E-2</c:v>
                </c:pt>
                <c:pt idx="26">
                  <c:v>-1.3174999999999999E-2</c:v>
                </c:pt>
                <c:pt idx="27">
                  <c:v>-1.3174999999999999E-2</c:v>
                </c:pt>
                <c:pt idx="28">
                  <c:v>-3.5513999999999997E-2</c:v>
                </c:pt>
                <c:pt idx="29">
                  <c:v>-8.0193E-2</c:v>
                </c:pt>
                <c:pt idx="30">
                  <c:v>-5.7854000000000003E-2</c:v>
                </c:pt>
                <c:pt idx="31">
                  <c:v>-1.3174999999999999E-2</c:v>
                </c:pt>
                <c:pt idx="32">
                  <c:v>-3.5513999999999997E-2</c:v>
                </c:pt>
                <c:pt idx="33">
                  <c:v>-5.7854000000000003E-2</c:v>
                </c:pt>
                <c:pt idx="34">
                  <c:v>-5.7854000000000003E-2</c:v>
                </c:pt>
                <c:pt idx="35">
                  <c:v>-3.5513999999999997E-2</c:v>
                </c:pt>
                <c:pt idx="36">
                  <c:v>-8.0193E-2</c:v>
                </c:pt>
                <c:pt idx="37">
                  <c:v>-5.7854000000000003E-2</c:v>
                </c:pt>
                <c:pt idx="38">
                  <c:v>-3.5513999999999997E-2</c:v>
                </c:pt>
                <c:pt idx="39">
                  <c:v>-1.3174999999999999E-2</c:v>
                </c:pt>
                <c:pt idx="40">
                  <c:v>-1.3174999999999999E-2</c:v>
                </c:pt>
                <c:pt idx="41">
                  <c:v>-1.3174999999999999E-2</c:v>
                </c:pt>
                <c:pt idx="42">
                  <c:v>-5.7854000000000003E-2</c:v>
                </c:pt>
                <c:pt idx="43">
                  <c:v>-5.7854000000000003E-2</c:v>
                </c:pt>
                <c:pt idx="44">
                  <c:v>-3.5513999999999997E-2</c:v>
                </c:pt>
                <c:pt idx="45">
                  <c:v>-5.7854000000000003E-2</c:v>
                </c:pt>
                <c:pt idx="46">
                  <c:v>-8.0193E-2</c:v>
                </c:pt>
                <c:pt idx="47">
                  <c:v>-1.3174999999999999E-2</c:v>
                </c:pt>
                <c:pt idx="48">
                  <c:v>-8.0193E-2</c:v>
                </c:pt>
                <c:pt idx="49">
                  <c:v>-3.5513999999999997E-2</c:v>
                </c:pt>
                <c:pt idx="50">
                  <c:v>-3.5513999999999997E-2</c:v>
                </c:pt>
                <c:pt idx="51">
                  <c:v>-8.0193E-2</c:v>
                </c:pt>
                <c:pt idx="52">
                  <c:v>-1.3174999999999999E-2</c:v>
                </c:pt>
                <c:pt idx="53">
                  <c:v>9.1648000000000007E-3</c:v>
                </c:pt>
                <c:pt idx="54">
                  <c:v>-5.7854000000000003E-2</c:v>
                </c:pt>
                <c:pt idx="55">
                  <c:v>-3.5513999999999997E-2</c:v>
                </c:pt>
                <c:pt idx="56">
                  <c:v>-3.5513999999999997E-2</c:v>
                </c:pt>
                <c:pt idx="57">
                  <c:v>-1.3174999999999999E-2</c:v>
                </c:pt>
                <c:pt idx="58">
                  <c:v>9.1648000000000007E-3</c:v>
                </c:pt>
                <c:pt idx="59">
                  <c:v>-3.5513999999999997E-2</c:v>
                </c:pt>
                <c:pt idx="60">
                  <c:v>-8.0193E-2</c:v>
                </c:pt>
                <c:pt idx="61">
                  <c:v>-3.5513999999999997E-2</c:v>
                </c:pt>
                <c:pt idx="62">
                  <c:v>9.1648000000000007E-3</c:v>
                </c:pt>
                <c:pt idx="63">
                  <c:v>9.1648000000000007E-3</c:v>
                </c:pt>
                <c:pt idx="64">
                  <c:v>-3.5513999999999997E-2</c:v>
                </c:pt>
                <c:pt idx="65">
                  <c:v>9.1648000000000007E-3</c:v>
                </c:pt>
                <c:pt idx="66">
                  <c:v>9.1648000000000007E-3</c:v>
                </c:pt>
                <c:pt idx="67">
                  <c:v>9.1648000000000007E-3</c:v>
                </c:pt>
                <c:pt idx="68">
                  <c:v>9.1648000000000007E-3</c:v>
                </c:pt>
                <c:pt idx="69">
                  <c:v>-3.5513999999999997E-2</c:v>
                </c:pt>
                <c:pt idx="70">
                  <c:v>-1.3174999999999999E-2</c:v>
                </c:pt>
                <c:pt idx="71">
                  <c:v>3.1503999999999997E-2</c:v>
                </c:pt>
                <c:pt idx="72">
                  <c:v>-5.7854000000000003E-2</c:v>
                </c:pt>
                <c:pt idx="73">
                  <c:v>-3.5513999999999997E-2</c:v>
                </c:pt>
                <c:pt idx="74">
                  <c:v>-3.5513999999999997E-2</c:v>
                </c:pt>
                <c:pt idx="75">
                  <c:v>-3.5513999999999997E-2</c:v>
                </c:pt>
                <c:pt idx="76">
                  <c:v>9.1648000000000007E-3</c:v>
                </c:pt>
                <c:pt idx="77">
                  <c:v>-5.7854000000000003E-2</c:v>
                </c:pt>
                <c:pt idx="78">
                  <c:v>-8.0193E-2</c:v>
                </c:pt>
                <c:pt idx="79">
                  <c:v>-8.0193E-2</c:v>
                </c:pt>
                <c:pt idx="80">
                  <c:v>-3.5513999999999997E-2</c:v>
                </c:pt>
                <c:pt idx="81">
                  <c:v>-3.5513999999999997E-2</c:v>
                </c:pt>
                <c:pt idx="82">
                  <c:v>-8.0193E-2</c:v>
                </c:pt>
                <c:pt idx="83">
                  <c:v>-5.7854000000000003E-2</c:v>
                </c:pt>
                <c:pt idx="84">
                  <c:v>-8.0193E-2</c:v>
                </c:pt>
                <c:pt idx="85">
                  <c:v>-3.5513999999999997E-2</c:v>
                </c:pt>
                <c:pt idx="86">
                  <c:v>3.1503999999999997E-2</c:v>
                </c:pt>
                <c:pt idx="87">
                  <c:v>9.1648000000000007E-3</c:v>
                </c:pt>
                <c:pt idx="88">
                  <c:v>-3.5513999999999997E-2</c:v>
                </c:pt>
                <c:pt idx="89">
                  <c:v>-3.5513999999999997E-2</c:v>
                </c:pt>
                <c:pt idx="90">
                  <c:v>-1.3174999999999999E-2</c:v>
                </c:pt>
                <c:pt idx="91">
                  <c:v>-5.7854000000000003E-2</c:v>
                </c:pt>
                <c:pt idx="92">
                  <c:v>-1.3174999999999999E-2</c:v>
                </c:pt>
                <c:pt idx="93">
                  <c:v>-3.5513999999999997E-2</c:v>
                </c:pt>
                <c:pt idx="94">
                  <c:v>-1.3174999999999999E-2</c:v>
                </c:pt>
                <c:pt idx="95">
                  <c:v>-3.5513999999999997E-2</c:v>
                </c:pt>
                <c:pt idx="96">
                  <c:v>-1.3174999999999999E-2</c:v>
                </c:pt>
                <c:pt idx="97">
                  <c:v>-1.3174999999999999E-2</c:v>
                </c:pt>
                <c:pt idx="98">
                  <c:v>-1.3174999999999999E-2</c:v>
                </c:pt>
                <c:pt idx="99">
                  <c:v>-5.7854000000000003E-2</c:v>
                </c:pt>
                <c:pt idx="100">
                  <c:v>-5.7854000000000003E-2</c:v>
                </c:pt>
                <c:pt idx="101">
                  <c:v>-3.5513999999999997E-2</c:v>
                </c:pt>
                <c:pt idx="102">
                  <c:v>-5.7854000000000003E-2</c:v>
                </c:pt>
                <c:pt idx="103">
                  <c:v>-5.7854000000000003E-2</c:v>
                </c:pt>
                <c:pt idx="104">
                  <c:v>-5.7854000000000003E-2</c:v>
                </c:pt>
                <c:pt idx="105">
                  <c:v>-3.5513999999999997E-2</c:v>
                </c:pt>
                <c:pt idx="106">
                  <c:v>-1.3174999999999999E-2</c:v>
                </c:pt>
                <c:pt idx="107">
                  <c:v>9.1648000000000007E-3</c:v>
                </c:pt>
                <c:pt idx="108">
                  <c:v>-1.3174999999999999E-2</c:v>
                </c:pt>
                <c:pt idx="109">
                  <c:v>-3.5513999999999997E-2</c:v>
                </c:pt>
                <c:pt idx="110">
                  <c:v>-1.3174999999999999E-2</c:v>
                </c:pt>
                <c:pt idx="111">
                  <c:v>-5.7854000000000003E-2</c:v>
                </c:pt>
                <c:pt idx="112">
                  <c:v>9.1648000000000007E-3</c:v>
                </c:pt>
                <c:pt idx="113">
                  <c:v>-1.3174999999999999E-2</c:v>
                </c:pt>
                <c:pt idx="114">
                  <c:v>-1.3174999999999999E-2</c:v>
                </c:pt>
                <c:pt idx="115">
                  <c:v>-3.5513999999999997E-2</c:v>
                </c:pt>
                <c:pt idx="116">
                  <c:v>-5.7854000000000003E-2</c:v>
                </c:pt>
                <c:pt idx="117">
                  <c:v>-1.3174999999999999E-2</c:v>
                </c:pt>
                <c:pt idx="118">
                  <c:v>-1.3174999999999999E-2</c:v>
                </c:pt>
                <c:pt idx="119">
                  <c:v>-3.5513999999999997E-2</c:v>
                </c:pt>
                <c:pt idx="120">
                  <c:v>-3.5513999999999997E-2</c:v>
                </c:pt>
                <c:pt idx="121">
                  <c:v>-5.7854000000000003E-2</c:v>
                </c:pt>
                <c:pt idx="122">
                  <c:v>-1.3174999999999999E-2</c:v>
                </c:pt>
                <c:pt idx="123">
                  <c:v>-3.5513999999999997E-2</c:v>
                </c:pt>
                <c:pt idx="124">
                  <c:v>9.1648000000000007E-3</c:v>
                </c:pt>
                <c:pt idx="125">
                  <c:v>9.1648000000000007E-3</c:v>
                </c:pt>
                <c:pt idx="126">
                  <c:v>-3.5513999999999997E-2</c:v>
                </c:pt>
                <c:pt idx="127">
                  <c:v>-3.5513999999999997E-2</c:v>
                </c:pt>
                <c:pt idx="128">
                  <c:v>-3.5513999999999997E-2</c:v>
                </c:pt>
                <c:pt idx="129">
                  <c:v>-1.3174999999999999E-2</c:v>
                </c:pt>
                <c:pt idx="130">
                  <c:v>-1.3174999999999999E-2</c:v>
                </c:pt>
                <c:pt idx="131">
                  <c:v>9.1648000000000007E-3</c:v>
                </c:pt>
                <c:pt idx="132">
                  <c:v>-3.5513999999999997E-2</c:v>
                </c:pt>
                <c:pt idx="133">
                  <c:v>5.3844000000000003E-2</c:v>
                </c:pt>
                <c:pt idx="134">
                  <c:v>-1.3174999999999999E-2</c:v>
                </c:pt>
                <c:pt idx="135">
                  <c:v>-3.5513999999999997E-2</c:v>
                </c:pt>
                <c:pt idx="136">
                  <c:v>9.1648000000000007E-3</c:v>
                </c:pt>
                <c:pt idx="137">
                  <c:v>-3.5513999999999997E-2</c:v>
                </c:pt>
                <c:pt idx="138">
                  <c:v>-3.5513999999999997E-2</c:v>
                </c:pt>
                <c:pt idx="139">
                  <c:v>-8.0193E-2</c:v>
                </c:pt>
                <c:pt idx="140">
                  <c:v>-3.5513999999999997E-2</c:v>
                </c:pt>
                <c:pt idx="141">
                  <c:v>-1.3174999999999999E-2</c:v>
                </c:pt>
                <c:pt idx="142">
                  <c:v>-1.3174999999999999E-2</c:v>
                </c:pt>
                <c:pt idx="143">
                  <c:v>-1.3174999999999999E-2</c:v>
                </c:pt>
                <c:pt idx="144">
                  <c:v>9.1648000000000007E-3</c:v>
                </c:pt>
                <c:pt idx="145">
                  <c:v>-1.3174999999999999E-2</c:v>
                </c:pt>
                <c:pt idx="146">
                  <c:v>-5.7854000000000003E-2</c:v>
                </c:pt>
                <c:pt idx="147">
                  <c:v>-3.5513999999999997E-2</c:v>
                </c:pt>
                <c:pt idx="148">
                  <c:v>-1.3174999999999999E-2</c:v>
                </c:pt>
                <c:pt idx="149">
                  <c:v>-1.3174999999999999E-2</c:v>
                </c:pt>
                <c:pt idx="150">
                  <c:v>9.1648000000000007E-3</c:v>
                </c:pt>
                <c:pt idx="151">
                  <c:v>-8.0193E-2</c:v>
                </c:pt>
                <c:pt idx="152">
                  <c:v>-3.5513999999999997E-2</c:v>
                </c:pt>
                <c:pt idx="153">
                  <c:v>-5.7854000000000003E-2</c:v>
                </c:pt>
                <c:pt idx="154">
                  <c:v>-3.5513999999999997E-2</c:v>
                </c:pt>
                <c:pt idx="155">
                  <c:v>-3.5513999999999997E-2</c:v>
                </c:pt>
                <c:pt idx="156">
                  <c:v>-3.5513999999999997E-2</c:v>
                </c:pt>
                <c:pt idx="157">
                  <c:v>-1.3174999999999999E-2</c:v>
                </c:pt>
                <c:pt idx="158">
                  <c:v>-8.0193E-2</c:v>
                </c:pt>
                <c:pt idx="159">
                  <c:v>-1.3174999999999999E-2</c:v>
                </c:pt>
                <c:pt idx="160">
                  <c:v>9.1648000000000007E-3</c:v>
                </c:pt>
                <c:pt idx="161">
                  <c:v>9.1648000000000007E-3</c:v>
                </c:pt>
                <c:pt idx="162">
                  <c:v>-5.7854000000000003E-2</c:v>
                </c:pt>
                <c:pt idx="163">
                  <c:v>-3.5513999999999997E-2</c:v>
                </c:pt>
                <c:pt idx="164">
                  <c:v>-3.5513999999999997E-2</c:v>
                </c:pt>
                <c:pt idx="165">
                  <c:v>-3.5513999999999997E-2</c:v>
                </c:pt>
                <c:pt idx="166">
                  <c:v>-1.3174999999999999E-2</c:v>
                </c:pt>
                <c:pt idx="167">
                  <c:v>-3.5513999999999997E-2</c:v>
                </c:pt>
                <c:pt idx="168">
                  <c:v>-5.7854000000000003E-2</c:v>
                </c:pt>
                <c:pt idx="169">
                  <c:v>9.1648000000000007E-3</c:v>
                </c:pt>
                <c:pt idx="170">
                  <c:v>-1.3174999999999999E-2</c:v>
                </c:pt>
                <c:pt idx="171">
                  <c:v>-1.3174999999999999E-2</c:v>
                </c:pt>
                <c:pt idx="172">
                  <c:v>9.1648000000000007E-3</c:v>
                </c:pt>
                <c:pt idx="173">
                  <c:v>-8.0193E-2</c:v>
                </c:pt>
                <c:pt idx="174">
                  <c:v>-1.3174999999999999E-2</c:v>
                </c:pt>
                <c:pt idx="175">
                  <c:v>-3.5513999999999997E-2</c:v>
                </c:pt>
                <c:pt idx="176">
                  <c:v>3.1503999999999997E-2</c:v>
                </c:pt>
                <c:pt idx="177">
                  <c:v>-1.3174999999999999E-2</c:v>
                </c:pt>
                <c:pt idx="178">
                  <c:v>-3.5513999999999997E-2</c:v>
                </c:pt>
                <c:pt idx="179">
                  <c:v>-1.3174999999999999E-2</c:v>
                </c:pt>
                <c:pt idx="180">
                  <c:v>9.1648000000000007E-3</c:v>
                </c:pt>
                <c:pt idx="181">
                  <c:v>-3.5513999999999997E-2</c:v>
                </c:pt>
                <c:pt idx="182">
                  <c:v>-1.3174999999999999E-2</c:v>
                </c:pt>
                <c:pt idx="183">
                  <c:v>-3.5513999999999997E-2</c:v>
                </c:pt>
                <c:pt idx="184">
                  <c:v>-1.3174999999999999E-2</c:v>
                </c:pt>
                <c:pt idx="185">
                  <c:v>-3.5513999999999997E-2</c:v>
                </c:pt>
                <c:pt idx="186">
                  <c:v>9.1648000000000007E-3</c:v>
                </c:pt>
                <c:pt idx="187">
                  <c:v>-5.7854000000000003E-2</c:v>
                </c:pt>
                <c:pt idx="188">
                  <c:v>-3.5513999999999997E-2</c:v>
                </c:pt>
                <c:pt idx="189">
                  <c:v>-1.3174999999999999E-2</c:v>
                </c:pt>
                <c:pt idx="190">
                  <c:v>9.1648000000000007E-3</c:v>
                </c:pt>
                <c:pt idx="191">
                  <c:v>-1.3174999999999999E-2</c:v>
                </c:pt>
                <c:pt idx="192">
                  <c:v>-1.3174999999999999E-2</c:v>
                </c:pt>
                <c:pt idx="193">
                  <c:v>-8.0193E-2</c:v>
                </c:pt>
                <c:pt idx="194">
                  <c:v>-1.3174999999999999E-2</c:v>
                </c:pt>
                <c:pt idx="195">
                  <c:v>-5.7854000000000003E-2</c:v>
                </c:pt>
                <c:pt idx="196">
                  <c:v>-1.3174999999999999E-2</c:v>
                </c:pt>
                <c:pt idx="197">
                  <c:v>-3.5513999999999997E-2</c:v>
                </c:pt>
                <c:pt idx="198">
                  <c:v>9.1648000000000007E-3</c:v>
                </c:pt>
                <c:pt idx="199">
                  <c:v>-3.5513999999999997E-2</c:v>
                </c:pt>
                <c:pt idx="200">
                  <c:v>-3.5513999999999997E-2</c:v>
                </c:pt>
                <c:pt idx="201">
                  <c:v>-3.5513999999999997E-2</c:v>
                </c:pt>
                <c:pt idx="202">
                  <c:v>-1.3174999999999999E-2</c:v>
                </c:pt>
                <c:pt idx="203">
                  <c:v>-3.5513999999999997E-2</c:v>
                </c:pt>
                <c:pt idx="204">
                  <c:v>-3.5513999999999997E-2</c:v>
                </c:pt>
                <c:pt idx="205">
                  <c:v>-1.3174999999999999E-2</c:v>
                </c:pt>
                <c:pt idx="206">
                  <c:v>-5.7854000000000003E-2</c:v>
                </c:pt>
                <c:pt idx="207">
                  <c:v>-3.5513999999999997E-2</c:v>
                </c:pt>
                <c:pt idx="208">
                  <c:v>-1.3174999999999999E-2</c:v>
                </c:pt>
                <c:pt idx="209">
                  <c:v>-5.7854000000000003E-2</c:v>
                </c:pt>
                <c:pt idx="210">
                  <c:v>-3.5513999999999997E-2</c:v>
                </c:pt>
                <c:pt idx="211">
                  <c:v>-1.3174999999999999E-2</c:v>
                </c:pt>
                <c:pt idx="212">
                  <c:v>-3.5513999999999997E-2</c:v>
                </c:pt>
                <c:pt idx="213">
                  <c:v>5.3844000000000003E-2</c:v>
                </c:pt>
                <c:pt idx="214">
                  <c:v>-1.3174999999999999E-2</c:v>
                </c:pt>
                <c:pt idx="215">
                  <c:v>9.1648000000000007E-3</c:v>
                </c:pt>
                <c:pt idx="216">
                  <c:v>-3.5513999999999997E-2</c:v>
                </c:pt>
                <c:pt idx="217">
                  <c:v>-1.3174999999999999E-2</c:v>
                </c:pt>
                <c:pt idx="218">
                  <c:v>-1.3174999999999999E-2</c:v>
                </c:pt>
                <c:pt idx="219">
                  <c:v>-3.5513999999999997E-2</c:v>
                </c:pt>
                <c:pt idx="220">
                  <c:v>-3.5513999999999997E-2</c:v>
                </c:pt>
                <c:pt idx="221">
                  <c:v>-1.3174999999999999E-2</c:v>
                </c:pt>
                <c:pt idx="222">
                  <c:v>-3.5513999999999997E-2</c:v>
                </c:pt>
                <c:pt idx="223">
                  <c:v>-3.5513999999999997E-2</c:v>
                </c:pt>
                <c:pt idx="224">
                  <c:v>-5.7854000000000003E-2</c:v>
                </c:pt>
                <c:pt idx="225">
                  <c:v>-1.3174999999999999E-2</c:v>
                </c:pt>
                <c:pt idx="226">
                  <c:v>-1.3174999999999999E-2</c:v>
                </c:pt>
                <c:pt idx="227">
                  <c:v>3.1503999999999997E-2</c:v>
                </c:pt>
                <c:pt idx="228">
                  <c:v>9.1648000000000007E-3</c:v>
                </c:pt>
                <c:pt idx="229">
                  <c:v>-3.5513999999999997E-2</c:v>
                </c:pt>
                <c:pt idx="230">
                  <c:v>-1.3174999999999999E-2</c:v>
                </c:pt>
                <c:pt idx="231">
                  <c:v>-3.5513999999999997E-2</c:v>
                </c:pt>
                <c:pt idx="232">
                  <c:v>-3.5513999999999997E-2</c:v>
                </c:pt>
                <c:pt idx="233">
                  <c:v>-1.3174999999999999E-2</c:v>
                </c:pt>
                <c:pt idx="234">
                  <c:v>-5.7854000000000003E-2</c:v>
                </c:pt>
                <c:pt idx="235">
                  <c:v>-8.0193E-2</c:v>
                </c:pt>
                <c:pt idx="236">
                  <c:v>-3.5513999999999997E-2</c:v>
                </c:pt>
                <c:pt idx="237">
                  <c:v>-5.7854000000000003E-2</c:v>
                </c:pt>
                <c:pt idx="238">
                  <c:v>-1.3174999999999999E-2</c:v>
                </c:pt>
                <c:pt idx="239">
                  <c:v>-3.5513999999999997E-2</c:v>
                </c:pt>
                <c:pt idx="240">
                  <c:v>3.1503999999999997E-2</c:v>
                </c:pt>
                <c:pt idx="241">
                  <c:v>-1.3174999999999999E-2</c:v>
                </c:pt>
                <c:pt idx="242">
                  <c:v>-1.3174999999999999E-2</c:v>
                </c:pt>
                <c:pt idx="243">
                  <c:v>-1.3174999999999999E-2</c:v>
                </c:pt>
                <c:pt idx="244">
                  <c:v>-5.7854000000000003E-2</c:v>
                </c:pt>
                <c:pt idx="245">
                  <c:v>-5.7854000000000003E-2</c:v>
                </c:pt>
                <c:pt idx="246">
                  <c:v>-1.3174999999999999E-2</c:v>
                </c:pt>
                <c:pt idx="247">
                  <c:v>-3.5513999999999997E-2</c:v>
                </c:pt>
                <c:pt idx="248">
                  <c:v>-0.12486999999999999</c:v>
                </c:pt>
                <c:pt idx="249">
                  <c:v>-3.5513999999999997E-2</c:v>
                </c:pt>
                <c:pt idx="250">
                  <c:v>9.1648000000000007E-3</c:v>
                </c:pt>
                <c:pt idx="251">
                  <c:v>-5.7854000000000003E-2</c:v>
                </c:pt>
                <c:pt idx="252">
                  <c:v>-3.5513999999999997E-2</c:v>
                </c:pt>
                <c:pt idx="253">
                  <c:v>-1.3174999999999999E-2</c:v>
                </c:pt>
                <c:pt idx="254">
                  <c:v>-1.3174999999999999E-2</c:v>
                </c:pt>
                <c:pt idx="255">
                  <c:v>3.1503999999999997E-2</c:v>
                </c:pt>
                <c:pt idx="256">
                  <c:v>-5.7854000000000003E-2</c:v>
                </c:pt>
                <c:pt idx="257">
                  <c:v>-1.3174999999999999E-2</c:v>
                </c:pt>
                <c:pt idx="258">
                  <c:v>-1.3174999999999999E-2</c:v>
                </c:pt>
                <c:pt idx="259">
                  <c:v>-5.7854000000000003E-2</c:v>
                </c:pt>
                <c:pt idx="260">
                  <c:v>-3.5513999999999997E-2</c:v>
                </c:pt>
                <c:pt idx="261">
                  <c:v>-3.5513999999999997E-2</c:v>
                </c:pt>
                <c:pt idx="262">
                  <c:v>-3.5513999999999997E-2</c:v>
                </c:pt>
                <c:pt idx="263">
                  <c:v>9.1648000000000007E-3</c:v>
                </c:pt>
                <c:pt idx="264">
                  <c:v>9.1648000000000007E-3</c:v>
                </c:pt>
                <c:pt idx="265">
                  <c:v>-5.7854000000000003E-2</c:v>
                </c:pt>
                <c:pt idx="266">
                  <c:v>-5.7854000000000003E-2</c:v>
                </c:pt>
                <c:pt idx="267">
                  <c:v>-3.5513999999999997E-2</c:v>
                </c:pt>
                <c:pt idx="268">
                  <c:v>-3.5513999999999997E-2</c:v>
                </c:pt>
                <c:pt idx="269">
                  <c:v>-3.5513999999999997E-2</c:v>
                </c:pt>
                <c:pt idx="270">
                  <c:v>-1.3174999999999999E-2</c:v>
                </c:pt>
                <c:pt idx="271">
                  <c:v>-3.5513999999999997E-2</c:v>
                </c:pt>
                <c:pt idx="272">
                  <c:v>3.1503999999999997E-2</c:v>
                </c:pt>
                <c:pt idx="273">
                  <c:v>-5.7854000000000003E-2</c:v>
                </c:pt>
                <c:pt idx="274">
                  <c:v>-5.7854000000000003E-2</c:v>
                </c:pt>
                <c:pt idx="275">
                  <c:v>-1.3174999999999999E-2</c:v>
                </c:pt>
                <c:pt idx="276">
                  <c:v>-1.3174999999999999E-2</c:v>
                </c:pt>
                <c:pt idx="277">
                  <c:v>-3.5513999999999997E-2</c:v>
                </c:pt>
                <c:pt idx="278">
                  <c:v>-3.5513999999999997E-2</c:v>
                </c:pt>
                <c:pt idx="279">
                  <c:v>-3.5513999999999997E-2</c:v>
                </c:pt>
                <c:pt idx="280">
                  <c:v>-1.3174999999999999E-2</c:v>
                </c:pt>
                <c:pt idx="281">
                  <c:v>-1.3174999999999999E-2</c:v>
                </c:pt>
                <c:pt idx="282">
                  <c:v>-3.5513999999999997E-2</c:v>
                </c:pt>
                <c:pt idx="283">
                  <c:v>-8.0193E-2</c:v>
                </c:pt>
                <c:pt idx="284">
                  <c:v>-3.5513999999999997E-2</c:v>
                </c:pt>
                <c:pt idx="285">
                  <c:v>-3.5513999999999997E-2</c:v>
                </c:pt>
                <c:pt idx="286">
                  <c:v>-1.3174999999999999E-2</c:v>
                </c:pt>
                <c:pt idx="287">
                  <c:v>9.1648000000000007E-3</c:v>
                </c:pt>
                <c:pt idx="288">
                  <c:v>-3.5513999999999997E-2</c:v>
                </c:pt>
                <c:pt idx="289">
                  <c:v>3.1503999999999997E-2</c:v>
                </c:pt>
                <c:pt idx="290">
                  <c:v>-1.3174999999999999E-2</c:v>
                </c:pt>
                <c:pt idx="291">
                  <c:v>-1.3174999999999999E-2</c:v>
                </c:pt>
                <c:pt idx="292">
                  <c:v>-8.0193E-2</c:v>
                </c:pt>
                <c:pt idx="293">
                  <c:v>-1.3174999999999999E-2</c:v>
                </c:pt>
                <c:pt idx="294">
                  <c:v>-3.5513999999999997E-2</c:v>
                </c:pt>
                <c:pt idx="295">
                  <c:v>-5.7854000000000003E-2</c:v>
                </c:pt>
                <c:pt idx="296">
                  <c:v>9.1648000000000007E-3</c:v>
                </c:pt>
                <c:pt idx="297">
                  <c:v>-3.5513999999999997E-2</c:v>
                </c:pt>
                <c:pt idx="298">
                  <c:v>-1.3174999999999999E-2</c:v>
                </c:pt>
                <c:pt idx="299">
                  <c:v>3.1503999999999997E-2</c:v>
                </c:pt>
                <c:pt idx="300">
                  <c:v>-1.3174999999999999E-2</c:v>
                </c:pt>
                <c:pt idx="301">
                  <c:v>-3.5513999999999997E-2</c:v>
                </c:pt>
                <c:pt idx="302">
                  <c:v>-5.7854000000000003E-2</c:v>
                </c:pt>
                <c:pt idx="303">
                  <c:v>-3.5513999999999997E-2</c:v>
                </c:pt>
                <c:pt idx="304">
                  <c:v>-5.7854000000000003E-2</c:v>
                </c:pt>
                <c:pt idx="305">
                  <c:v>-8.0193E-2</c:v>
                </c:pt>
                <c:pt idx="306">
                  <c:v>9.1648000000000007E-3</c:v>
                </c:pt>
                <c:pt idx="307">
                  <c:v>9.1648000000000007E-3</c:v>
                </c:pt>
                <c:pt idx="308">
                  <c:v>-5.7854000000000003E-2</c:v>
                </c:pt>
                <c:pt idx="309">
                  <c:v>-3.5513999999999997E-2</c:v>
                </c:pt>
                <c:pt idx="310">
                  <c:v>-8.0193E-2</c:v>
                </c:pt>
                <c:pt idx="311">
                  <c:v>-1.3174999999999999E-2</c:v>
                </c:pt>
                <c:pt idx="312">
                  <c:v>-3.5513999999999997E-2</c:v>
                </c:pt>
                <c:pt idx="313">
                  <c:v>-8.0193E-2</c:v>
                </c:pt>
                <c:pt idx="314">
                  <c:v>-3.5513999999999997E-2</c:v>
                </c:pt>
                <c:pt idx="315">
                  <c:v>-3.5513999999999997E-2</c:v>
                </c:pt>
                <c:pt idx="316">
                  <c:v>-1.3174999999999999E-2</c:v>
                </c:pt>
                <c:pt idx="317">
                  <c:v>-5.7854000000000003E-2</c:v>
                </c:pt>
                <c:pt idx="318">
                  <c:v>-5.7854000000000003E-2</c:v>
                </c:pt>
                <c:pt idx="319">
                  <c:v>-3.5513999999999997E-2</c:v>
                </c:pt>
                <c:pt idx="320">
                  <c:v>-3.5513999999999997E-2</c:v>
                </c:pt>
                <c:pt idx="321">
                  <c:v>-3.5513999999999997E-2</c:v>
                </c:pt>
                <c:pt idx="322">
                  <c:v>-5.7854000000000003E-2</c:v>
                </c:pt>
                <c:pt idx="323">
                  <c:v>-3.5513999999999997E-2</c:v>
                </c:pt>
                <c:pt idx="324">
                  <c:v>-1.3174999999999999E-2</c:v>
                </c:pt>
                <c:pt idx="325">
                  <c:v>-1.3174999999999999E-2</c:v>
                </c:pt>
                <c:pt idx="326">
                  <c:v>-3.5513999999999997E-2</c:v>
                </c:pt>
                <c:pt idx="327">
                  <c:v>-3.5513999999999997E-2</c:v>
                </c:pt>
                <c:pt idx="328">
                  <c:v>-1.3174999999999999E-2</c:v>
                </c:pt>
                <c:pt idx="329">
                  <c:v>-1.3174999999999999E-2</c:v>
                </c:pt>
                <c:pt idx="330">
                  <c:v>-5.7854000000000003E-2</c:v>
                </c:pt>
                <c:pt idx="331">
                  <c:v>-3.5513999999999997E-2</c:v>
                </c:pt>
                <c:pt idx="332">
                  <c:v>9.1648000000000007E-3</c:v>
                </c:pt>
                <c:pt idx="333">
                  <c:v>-1.3174999999999999E-2</c:v>
                </c:pt>
                <c:pt idx="334">
                  <c:v>-3.5513999999999997E-2</c:v>
                </c:pt>
                <c:pt idx="335">
                  <c:v>-3.5513999999999997E-2</c:v>
                </c:pt>
                <c:pt idx="336">
                  <c:v>9.1648000000000007E-3</c:v>
                </c:pt>
                <c:pt idx="337">
                  <c:v>-1.3174999999999999E-2</c:v>
                </c:pt>
                <c:pt idx="338">
                  <c:v>-3.5513999999999997E-2</c:v>
                </c:pt>
                <c:pt idx="339">
                  <c:v>-1.3174999999999999E-2</c:v>
                </c:pt>
                <c:pt idx="340">
                  <c:v>-3.5513999999999997E-2</c:v>
                </c:pt>
                <c:pt idx="341">
                  <c:v>-1.3174999999999999E-2</c:v>
                </c:pt>
                <c:pt idx="342">
                  <c:v>-3.5513999999999997E-2</c:v>
                </c:pt>
                <c:pt idx="343">
                  <c:v>-3.5513999999999997E-2</c:v>
                </c:pt>
                <c:pt idx="344">
                  <c:v>-5.7854000000000003E-2</c:v>
                </c:pt>
                <c:pt idx="345">
                  <c:v>9.1648000000000007E-3</c:v>
                </c:pt>
                <c:pt idx="346">
                  <c:v>-5.7854000000000003E-2</c:v>
                </c:pt>
                <c:pt idx="347">
                  <c:v>-1.3174999999999999E-2</c:v>
                </c:pt>
                <c:pt idx="348">
                  <c:v>-8.0193E-2</c:v>
                </c:pt>
                <c:pt idx="349">
                  <c:v>-8.0193E-2</c:v>
                </c:pt>
                <c:pt idx="350">
                  <c:v>9.1648000000000007E-3</c:v>
                </c:pt>
                <c:pt idx="351">
                  <c:v>-1.3174999999999999E-2</c:v>
                </c:pt>
                <c:pt idx="352">
                  <c:v>-1.3174999999999999E-2</c:v>
                </c:pt>
                <c:pt idx="353">
                  <c:v>-5.7854000000000003E-2</c:v>
                </c:pt>
                <c:pt idx="354">
                  <c:v>-3.5513999999999997E-2</c:v>
                </c:pt>
                <c:pt idx="355">
                  <c:v>-8.0193E-2</c:v>
                </c:pt>
                <c:pt idx="356">
                  <c:v>-3.5513999999999997E-2</c:v>
                </c:pt>
                <c:pt idx="357">
                  <c:v>9.1648000000000007E-3</c:v>
                </c:pt>
                <c:pt idx="358">
                  <c:v>9.1648000000000007E-3</c:v>
                </c:pt>
                <c:pt idx="359">
                  <c:v>-3.5513999999999997E-2</c:v>
                </c:pt>
                <c:pt idx="360">
                  <c:v>-3.5513999999999997E-2</c:v>
                </c:pt>
                <c:pt idx="361">
                  <c:v>-3.5513999999999997E-2</c:v>
                </c:pt>
                <c:pt idx="362">
                  <c:v>-1.3174999999999999E-2</c:v>
                </c:pt>
                <c:pt idx="363">
                  <c:v>9.1648000000000007E-3</c:v>
                </c:pt>
                <c:pt idx="364">
                  <c:v>-3.5513999999999997E-2</c:v>
                </c:pt>
                <c:pt idx="365">
                  <c:v>-3.5513999999999997E-2</c:v>
                </c:pt>
                <c:pt idx="366">
                  <c:v>9.1648000000000007E-3</c:v>
                </c:pt>
                <c:pt idx="367">
                  <c:v>-3.5513999999999997E-2</c:v>
                </c:pt>
                <c:pt idx="368">
                  <c:v>-3.5513999999999997E-2</c:v>
                </c:pt>
                <c:pt idx="369">
                  <c:v>-1.3174999999999999E-2</c:v>
                </c:pt>
                <c:pt idx="370">
                  <c:v>-3.5513999999999997E-2</c:v>
                </c:pt>
                <c:pt idx="371">
                  <c:v>-1.3174999999999999E-2</c:v>
                </c:pt>
                <c:pt idx="372">
                  <c:v>-1.3174999999999999E-2</c:v>
                </c:pt>
                <c:pt idx="373">
                  <c:v>-5.7854000000000003E-2</c:v>
                </c:pt>
                <c:pt idx="374">
                  <c:v>-3.5513999999999997E-2</c:v>
                </c:pt>
                <c:pt idx="375">
                  <c:v>-1.3174999999999999E-2</c:v>
                </c:pt>
                <c:pt idx="376">
                  <c:v>-3.5513999999999997E-2</c:v>
                </c:pt>
                <c:pt idx="377">
                  <c:v>-1.3174999999999999E-2</c:v>
                </c:pt>
                <c:pt idx="378">
                  <c:v>3.1503999999999997E-2</c:v>
                </c:pt>
                <c:pt idx="379">
                  <c:v>-1.3174999999999999E-2</c:v>
                </c:pt>
                <c:pt idx="380">
                  <c:v>-1.3174999999999999E-2</c:v>
                </c:pt>
                <c:pt idx="381">
                  <c:v>-1.3174999999999999E-2</c:v>
                </c:pt>
                <c:pt idx="382">
                  <c:v>-1.3174999999999999E-2</c:v>
                </c:pt>
                <c:pt idx="383">
                  <c:v>-3.5513999999999997E-2</c:v>
                </c:pt>
                <c:pt idx="384">
                  <c:v>-8.0193E-2</c:v>
                </c:pt>
                <c:pt idx="385">
                  <c:v>-5.7854000000000003E-2</c:v>
                </c:pt>
                <c:pt idx="386">
                  <c:v>-3.5513999999999997E-2</c:v>
                </c:pt>
                <c:pt idx="387">
                  <c:v>9.1648000000000007E-3</c:v>
                </c:pt>
                <c:pt idx="388">
                  <c:v>-1.3174999999999999E-2</c:v>
                </c:pt>
                <c:pt idx="389">
                  <c:v>-8.0193E-2</c:v>
                </c:pt>
                <c:pt idx="390">
                  <c:v>9.1648000000000007E-3</c:v>
                </c:pt>
                <c:pt idx="391">
                  <c:v>-0.10253</c:v>
                </c:pt>
                <c:pt idx="392">
                  <c:v>-1.3174999999999999E-2</c:v>
                </c:pt>
                <c:pt idx="393">
                  <c:v>-5.7854000000000003E-2</c:v>
                </c:pt>
                <c:pt idx="394">
                  <c:v>-5.7854000000000003E-2</c:v>
                </c:pt>
                <c:pt idx="395">
                  <c:v>9.1648000000000007E-3</c:v>
                </c:pt>
                <c:pt idx="396">
                  <c:v>-1.3174999999999999E-2</c:v>
                </c:pt>
                <c:pt idx="397">
                  <c:v>-5.7854000000000003E-2</c:v>
                </c:pt>
                <c:pt idx="398">
                  <c:v>-5.7854000000000003E-2</c:v>
                </c:pt>
                <c:pt idx="399">
                  <c:v>-5.7854000000000003E-2</c:v>
                </c:pt>
                <c:pt idx="400">
                  <c:v>-3.5513999999999997E-2</c:v>
                </c:pt>
                <c:pt idx="401">
                  <c:v>-8.0193E-2</c:v>
                </c:pt>
                <c:pt idx="402">
                  <c:v>-3.5513999999999997E-2</c:v>
                </c:pt>
                <c:pt idx="403">
                  <c:v>9.1648000000000007E-3</c:v>
                </c:pt>
                <c:pt idx="404">
                  <c:v>-1.3174999999999999E-2</c:v>
                </c:pt>
                <c:pt idx="405">
                  <c:v>-1.3174999999999999E-2</c:v>
                </c:pt>
                <c:pt idx="406">
                  <c:v>-3.5513999999999997E-2</c:v>
                </c:pt>
                <c:pt idx="407">
                  <c:v>9.1648000000000007E-3</c:v>
                </c:pt>
                <c:pt idx="408">
                  <c:v>-3.5513999999999997E-2</c:v>
                </c:pt>
                <c:pt idx="409">
                  <c:v>3.1503999999999997E-2</c:v>
                </c:pt>
                <c:pt idx="410">
                  <c:v>9.1648000000000007E-3</c:v>
                </c:pt>
                <c:pt idx="411">
                  <c:v>-1.3174999999999999E-2</c:v>
                </c:pt>
                <c:pt idx="412">
                  <c:v>-3.5513999999999997E-2</c:v>
                </c:pt>
                <c:pt idx="413">
                  <c:v>-5.7854000000000003E-2</c:v>
                </c:pt>
                <c:pt idx="414">
                  <c:v>-3.5513999999999997E-2</c:v>
                </c:pt>
                <c:pt idx="415">
                  <c:v>-0.10253</c:v>
                </c:pt>
                <c:pt idx="416">
                  <c:v>-3.5513999999999997E-2</c:v>
                </c:pt>
                <c:pt idx="417">
                  <c:v>-1.3174999999999999E-2</c:v>
                </c:pt>
                <c:pt idx="418">
                  <c:v>-3.5513999999999997E-2</c:v>
                </c:pt>
                <c:pt idx="419">
                  <c:v>-5.7854000000000003E-2</c:v>
                </c:pt>
                <c:pt idx="420">
                  <c:v>9.1648000000000007E-3</c:v>
                </c:pt>
                <c:pt idx="421">
                  <c:v>-1.3174999999999999E-2</c:v>
                </c:pt>
                <c:pt idx="422">
                  <c:v>-3.5513999999999997E-2</c:v>
                </c:pt>
                <c:pt idx="423">
                  <c:v>-3.5513999999999997E-2</c:v>
                </c:pt>
                <c:pt idx="424">
                  <c:v>-1.3174999999999999E-2</c:v>
                </c:pt>
                <c:pt idx="425">
                  <c:v>-5.7854000000000003E-2</c:v>
                </c:pt>
                <c:pt idx="426">
                  <c:v>-3.5513999999999997E-2</c:v>
                </c:pt>
                <c:pt idx="427">
                  <c:v>-1.3174999999999999E-2</c:v>
                </c:pt>
                <c:pt idx="428">
                  <c:v>-3.5513999999999997E-2</c:v>
                </c:pt>
                <c:pt idx="429">
                  <c:v>-1.3174999999999999E-2</c:v>
                </c:pt>
                <c:pt idx="430">
                  <c:v>-3.5513999999999997E-2</c:v>
                </c:pt>
                <c:pt idx="431">
                  <c:v>-1.3174999999999999E-2</c:v>
                </c:pt>
                <c:pt idx="432">
                  <c:v>-1.3174999999999999E-2</c:v>
                </c:pt>
                <c:pt idx="433">
                  <c:v>-5.7854000000000003E-2</c:v>
                </c:pt>
                <c:pt idx="434">
                  <c:v>-3.5513999999999997E-2</c:v>
                </c:pt>
                <c:pt idx="435">
                  <c:v>-1.3174999999999999E-2</c:v>
                </c:pt>
                <c:pt idx="436">
                  <c:v>-1.3174999999999999E-2</c:v>
                </c:pt>
                <c:pt idx="437">
                  <c:v>-3.5513999999999997E-2</c:v>
                </c:pt>
                <c:pt idx="438">
                  <c:v>-1.3174999999999999E-2</c:v>
                </c:pt>
                <c:pt idx="439">
                  <c:v>-1.3174999999999999E-2</c:v>
                </c:pt>
                <c:pt idx="440">
                  <c:v>-1.3174999999999999E-2</c:v>
                </c:pt>
                <c:pt idx="441">
                  <c:v>-1.3174999999999999E-2</c:v>
                </c:pt>
                <c:pt idx="442">
                  <c:v>-1.3174999999999999E-2</c:v>
                </c:pt>
                <c:pt idx="443">
                  <c:v>-1.3174999999999999E-2</c:v>
                </c:pt>
                <c:pt idx="444">
                  <c:v>-3.5513999999999997E-2</c:v>
                </c:pt>
                <c:pt idx="445">
                  <c:v>-1.3174999999999999E-2</c:v>
                </c:pt>
                <c:pt idx="446">
                  <c:v>-1.3174999999999999E-2</c:v>
                </c:pt>
                <c:pt idx="447">
                  <c:v>-3.5513999999999997E-2</c:v>
                </c:pt>
                <c:pt idx="448">
                  <c:v>9.1648000000000007E-3</c:v>
                </c:pt>
                <c:pt idx="449">
                  <c:v>-5.7854000000000003E-2</c:v>
                </c:pt>
                <c:pt idx="450">
                  <c:v>9.1648000000000007E-3</c:v>
                </c:pt>
                <c:pt idx="451">
                  <c:v>-3.5513999999999997E-2</c:v>
                </c:pt>
                <c:pt idx="452">
                  <c:v>-1.3174999999999999E-2</c:v>
                </c:pt>
                <c:pt idx="453">
                  <c:v>9.1648000000000007E-3</c:v>
                </c:pt>
                <c:pt idx="454">
                  <c:v>-1.3174999999999999E-2</c:v>
                </c:pt>
                <c:pt idx="455">
                  <c:v>-8.0193E-2</c:v>
                </c:pt>
                <c:pt idx="456">
                  <c:v>-5.7854000000000003E-2</c:v>
                </c:pt>
                <c:pt idx="457">
                  <c:v>-3.5513999999999997E-2</c:v>
                </c:pt>
                <c:pt idx="458">
                  <c:v>3.1503999999999997E-2</c:v>
                </c:pt>
                <c:pt idx="459">
                  <c:v>3.1503999999999997E-2</c:v>
                </c:pt>
                <c:pt idx="460">
                  <c:v>-3.5513999999999997E-2</c:v>
                </c:pt>
                <c:pt idx="461">
                  <c:v>-3.5513999999999997E-2</c:v>
                </c:pt>
                <c:pt idx="462">
                  <c:v>-8.0193E-2</c:v>
                </c:pt>
                <c:pt idx="463">
                  <c:v>-3.5513999999999997E-2</c:v>
                </c:pt>
                <c:pt idx="464">
                  <c:v>-3.5513999999999997E-2</c:v>
                </c:pt>
                <c:pt idx="465">
                  <c:v>-5.7854000000000003E-2</c:v>
                </c:pt>
                <c:pt idx="466">
                  <c:v>-5.7854000000000003E-2</c:v>
                </c:pt>
                <c:pt idx="467">
                  <c:v>-3.5513999999999997E-2</c:v>
                </c:pt>
                <c:pt idx="468">
                  <c:v>9.1648000000000007E-3</c:v>
                </c:pt>
                <c:pt idx="469">
                  <c:v>-3.5513999999999997E-2</c:v>
                </c:pt>
                <c:pt idx="470">
                  <c:v>9.1648000000000007E-3</c:v>
                </c:pt>
                <c:pt idx="471">
                  <c:v>-3.5513999999999997E-2</c:v>
                </c:pt>
                <c:pt idx="472">
                  <c:v>-1.3174999999999999E-2</c:v>
                </c:pt>
                <c:pt idx="473">
                  <c:v>-1.3174999999999999E-2</c:v>
                </c:pt>
                <c:pt idx="474">
                  <c:v>-1.3174999999999999E-2</c:v>
                </c:pt>
                <c:pt idx="475">
                  <c:v>-3.5513999999999997E-2</c:v>
                </c:pt>
                <c:pt idx="476">
                  <c:v>-3.5513999999999997E-2</c:v>
                </c:pt>
                <c:pt idx="477">
                  <c:v>-3.5513999999999997E-2</c:v>
                </c:pt>
                <c:pt idx="478">
                  <c:v>5.3844000000000003E-2</c:v>
                </c:pt>
                <c:pt idx="479">
                  <c:v>9.1648000000000007E-3</c:v>
                </c:pt>
                <c:pt idx="480">
                  <c:v>-1.3174999999999999E-2</c:v>
                </c:pt>
                <c:pt idx="481">
                  <c:v>-1.3174999999999999E-2</c:v>
                </c:pt>
                <c:pt idx="482">
                  <c:v>-1.3174999999999999E-2</c:v>
                </c:pt>
                <c:pt idx="483">
                  <c:v>-1.3174999999999999E-2</c:v>
                </c:pt>
                <c:pt idx="484">
                  <c:v>-1.3174999999999999E-2</c:v>
                </c:pt>
                <c:pt idx="485">
                  <c:v>9.1648000000000007E-3</c:v>
                </c:pt>
                <c:pt idx="486">
                  <c:v>-3.5513999999999997E-2</c:v>
                </c:pt>
                <c:pt idx="487">
                  <c:v>-8.0193E-2</c:v>
                </c:pt>
                <c:pt idx="488">
                  <c:v>-3.5513999999999997E-2</c:v>
                </c:pt>
                <c:pt idx="489">
                  <c:v>-3.5513999999999997E-2</c:v>
                </c:pt>
                <c:pt idx="490">
                  <c:v>-3.5513999999999997E-2</c:v>
                </c:pt>
                <c:pt idx="491">
                  <c:v>-3.5513999999999997E-2</c:v>
                </c:pt>
                <c:pt idx="492">
                  <c:v>-5.7854000000000003E-2</c:v>
                </c:pt>
                <c:pt idx="493">
                  <c:v>-3.5513999999999997E-2</c:v>
                </c:pt>
                <c:pt idx="494">
                  <c:v>-5.7854000000000003E-2</c:v>
                </c:pt>
                <c:pt idx="495">
                  <c:v>-3.5513999999999997E-2</c:v>
                </c:pt>
                <c:pt idx="496">
                  <c:v>-3.5513999999999997E-2</c:v>
                </c:pt>
                <c:pt idx="497">
                  <c:v>-3.5513999999999997E-2</c:v>
                </c:pt>
                <c:pt idx="498">
                  <c:v>-8.0193E-2</c:v>
                </c:pt>
                <c:pt idx="499">
                  <c:v>-1.3174999999999999E-2</c:v>
                </c:pt>
                <c:pt idx="500">
                  <c:v>-8.0193E-2</c:v>
                </c:pt>
                <c:pt idx="501">
                  <c:v>9.1648000000000007E-3</c:v>
                </c:pt>
                <c:pt idx="502">
                  <c:v>-1.3174999999999999E-2</c:v>
                </c:pt>
                <c:pt idx="503">
                  <c:v>-3.5513999999999997E-2</c:v>
                </c:pt>
                <c:pt idx="504">
                  <c:v>-8.0193E-2</c:v>
                </c:pt>
                <c:pt idx="505">
                  <c:v>-1.3174999999999999E-2</c:v>
                </c:pt>
                <c:pt idx="506">
                  <c:v>-5.7854000000000003E-2</c:v>
                </c:pt>
                <c:pt idx="507">
                  <c:v>-5.7854000000000003E-2</c:v>
                </c:pt>
                <c:pt idx="508">
                  <c:v>-1.3174999999999999E-2</c:v>
                </c:pt>
                <c:pt idx="509">
                  <c:v>-3.5513999999999997E-2</c:v>
                </c:pt>
                <c:pt idx="510">
                  <c:v>-3.5513999999999997E-2</c:v>
                </c:pt>
                <c:pt idx="511">
                  <c:v>9.1648000000000007E-3</c:v>
                </c:pt>
                <c:pt idx="512">
                  <c:v>-3.5513999999999997E-2</c:v>
                </c:pt>
                <c:pt idx="513">
                  <c:v>-3.5513999999999997E-2</c:v>
                </c:pt>
                <c:pt idx="514">
                  <c:v>-3.5513999999999997E-2</c:v>
                </c:pt>
                <c:pt idx="515">
                  <c:v>-1.3174999999999999E-2</c:v>
                </c:pt>
                <c:pt idx="516">
                  <c:v>9.1648000000000007E-3</c:v>
                </c:pt>
                <c:pt idx="517">
                  <c:v>-5.7854000000000003E-2</c:v>
                </c:pt>
                <c:pt idx="518">
                  <c:v>-1.3174999999999999E-2</c:v>
                </c:pt>
                <c:pt idx="519">
                  <c:v>-3.5513999999999997E-2</c:v>
                </c:pt>
                <c:pt idx="520">
                  <c:v>-1.3174999999999999E-2</c:v>
                </c:pt>
                <c:pt idx="521">
                  <c:v>-1.3174999999999999E-2</c:v>
                </c:pt>
                <c:pt idx="522">
                  <c:v>-1.3174999999999999E-2</c:v>
                </c:pt>
                <c:pt idx="523">
                  <c:v>9.1648000000000007E-3</c:v>
                </c:pt>
                <c:pt idx="524">
                  <c:v>-1.3174999999999999E-2</c:v>
                </c:pt>
                <c:pt idx="525">
                  <c:v>9.1648000000000007E-3</c:v>
                </c:pt>
                <c:pt idx="526">
                  <c:v>9.1648000000000007E-3</c:v>
                </c:pt>
                <c:pt idx="527">
                  <c:v>-1.3174999999999999E-2</c:v>
                </c:pt>
                <c:pt idx="528">
                  <c:v>9.1648000000000007E-3</c:v>
                </c:pt>
                <c:pt idx="529">
                  <c:v>-1.3174999999999999E-2</c:v>
                </c:pt>
                <c:pt idx="530">
                  <c:v>-5.7854000000000003E-2</c:v>
                </c:pt>
                <c:pt idx="531">
                  <c:v>-1.3174999999999999E-2</c:v>
                </c:pt>
                <c:pt idx="532">
                  <c:v>-3.5513999999999997E-2</c:v>
                </c:pt>
                <c:pt idx="533">
                  <c:v>3.1503999999999997E-2</c:v>
                </c:pt>
                <c:pt idx="534">
                  <c:v>9.1648000000000007E-3</c:v>
                </c:pt>
                <c:pt idx="535">
                  <c:v>-1.3174999999999999E-2</c:v>
                </c:pt>
                <c:pt idx="536">
                  <c:v>-1.3174999999999999E-2</c:v>
                </c:pt>
                <c:pt idx="537">
                  <c:v>-3.5513999999999997E-2</c:v>
                </c:pt>
                <c:pt idx="538">
                  <c:v>-1.3174999999999999E-2</c:v>
                </c:pt>
                <c:pt idx="539">
                  <c:v>-5.7854000000000003E-2</c:v>
                </c:pt>
                <c:pt idx="540">
                  <c:v>9.1648000000000007E-3</c:v>
                </c:pt>
                <c:pt idx="541">
                  <c:v>-1.3174999999999999E-2</c:v>
                </c:pt>
                <c:pt idx="542">
                  <c:v>-1.3174999999999999E-2</c:v>
                </c:pt>
                <c:pt idx="543">
                  <c:v>9.1648000000000007E-3</c:v>
                </c:pt>
                <c:pt idx="544">
                  <c:v>9.1648000000000007E-3</c:v>
                </c:pt>
                <c:pt idx="545">
                  <c:v>-1.3174999999999999E-2</c:v>
                </c:pt>
                <c:pt idx="546">
                  <c:v>-1.3174999999999999E-2</c:v>
                </c:pt>
                <c:pt idx="547">
                  <c:v>-1.3174999999999999E-2</c:v>
                </c:pt>
                <c:pt idx="548">
                  <c:v>-1.3174999999999999E-2</c:v>
                </c:pt>
                <c:pt idx="549">
                  <c:v>5.3844000000000003E-2</c:v>
                </c:pt>
                <c:pt idx="550">
                  <c:v>9.1648000000000007E-3</c:v>
                </c:pt>
                <c:pt idx="551">
                  <c:v>-1.3174999999999999E-2</c:v>
                </c:pt>
                <c:pt idx="552">
                  <c:v>9.1648000000000007E-3</c:v>
                </c:pt>
                <c:pt idx="553">
                  <c:v>-1.3174999999999999E-2</c:v>
                </c:pt>
                <c:pt idx="554">
                  <c:v>-1.3174999999999999E-2</c:v>
                </c:pt>
                <c:pt idx="555">
                  <c:v>-5.7854000000000003E-2</c:v>
                </c:pt>
                <c:pt idx="556">
                  <c:v>-3.5513999999999997E-2</c:v>
                </c:pt>
                <c:pt idx="557">
                  <c:v>9.1648000000000007E-3</c:v>
                </c:pt>
                <c:pt idx="558">
                  <c:v>3.1503999999999997E-2</c:v>
                </c:pt>
                <c:pt idx="559">
                  <c:v>9.1648000000000007E-3</c:v>
                </c:pt>
                <c:pt idx="560">
                  <c:v>9.1648000000000007E-3</c:v>
                </c:pt>
                <c:pt idx="561">
                  <c:v>-5.7854000000000003E-2</c:v>
                </c:pt>
                <c:pt idx="562">
                  <c:v>-5.7854000000000003E-2</c:v>
                </c:pt>
                <c:pt idx="563">
                  <c:v>-1.3174999999999999E-2</c:v>
                </c:pt>
                <c:pt idx="564">
                  <c:v>-5.7854000000000003E-2</c:v>
                </c:pt>
                <c:pt idx="565">
                  <c:v>-3.5513999999999997E-2</c:v>
                </c:pt>
                <c:pt idx="566">
                  <c:v>-1.3174999999999999E-2</c:v>
                </c:pt>
                <c:pt idx="567">
                  <c:v>-1.3174999999999999E-2</c:v>
                </c:pt>
                <c:pt idx="568">
                  <c:v>9.1648000000000007E-3</c:v>
                </c:pt>
                <c:pt idx="569">
                  <c:v>-3.5513999999999997E-2</c:v>
                </c:pt>
                <c:pt idx="570">
                  <c:v>3.1503999999999997E-2</c:v>
                </c:pt>
                <c:pt idx="571">
                  <c:v>9.1648000000000007E-3</c:v>
                </c:pt>
                <c:pt idx="572">
                  <c:v>-3.5513999999999997E-2</c:v>
                </c:pt>
                <c:pt idx="573">
                  <c:v>-1.3174999999999999E-2</c:v>
                </c:pt>
                <c:pt idx="574">
                  <c:v>-1.3174999999999999E-2</c:v>
                </c:pt>
                <c:pt idx="575">
                  <c:v>-8.0193E-2</c:v>
                </c:pt>
                <c:pt idx="576">
                  <c:v>-5.7854000000000003E-2</c:v>
                </c:pt>
                <c:pt idx="577">
                  <c:v>-8.0193E-2</c:v>
                </c:pt>
                <c:pt idx="578">
                  <c:v>-3.5513999999999997E-2</c:v>
                </c:pt>
                <c:pt idx="579">
                  <c:v>-3.5513999999999997E-2</c:v>
                </c:pt>
                <c:pt idx="580">
                  <c:v>-1.3174999999999999E-2</c:v>
                </c:pt>
                <c:pt idx="581">
                  <c:v>9.1648000000000007E-3</c:v>
                </c:pt>
                <c:pt idx="582">
                  <c:v>9.1648000000000007E-3</c:v>
                </c:pt>
                <c:pt idx="583">
                  <c:v>-1.3174999999999999E-2</c:v>
                </c:pt>
                <c:pt idx="584">
                  <c:v>-3.5513999999999997E-2</c:v>
                </c:pt>
                <c:pt idx="585">
                  <c:v>-1.3174999999999999E-2</c:v>
                </c:pt>
                <c:pt idx="586">
                  <c:v>9.1648000000000007E-3</c:v>
                </c:pt>
                <c:pt idx="587">
                  <c:v>-1.3174999999999999E-2</c:v>
                </c:pt>
                <c:pt idx="588">
                  <c:v>9.1648000000000007E-3</c:v>
                </c:pt>
                <c:pt idx="589">
                  <c:v>-3.5513999999999997E-2</c:v>
                </c:pt>
                <c:pt idx="590">
                  <c:v>-3.5513999999999997E-2</c:v>
                </c:pt>
                <c:pt idx="591">
                  <c:v>-1.3174999999999999E-2</c:v>
                </c:pt>
                <c:pt idx="592">
                  <c:v>-8.0193E-2</c:v>
                </c:pt>
                <c:pt idx="593">
                  <c:v>-3.5513999999999997E-2</c:v>
                </c:pt>
                <c:pt idx="594">
                  <c:v>-8.0193E-2</c:v>
                </c:pt>
                <c:pt idx="595">
                  <c:v>-1.3174999999999999E-2</c:v>
                </c:pt>
                <c:pt idx="596">
                  <c:v>-3.5513999999999997E-2</c:v>
                </c:pt>
                <c:pt idx="597">
                  <c:v>-3.5513999999999997E-2</c:v>
                </c:pt>
                <c:pt idx="598">
                  <c:v>9.1648000000000007E-3</c:v>
                </c:pt>
                <c:pt idx="599">
                  <c:v>-5.7854000000000003E-2</c:v>
                </c:pt>
                <c:pt idx="600">
                  <c:v>-5.7854000000000003E-2</c:v>
                </c:pt>
                <c:pt idx="601">
                  <c:v>-3.5513999999999997E-2</c:v>
                </c:pt>
                <c:pt idx="602">
                  <c:v>-1.3174999999999999E-2</c:v>
                </c:pt>
                <c:pt idx="603">
                  <c:v>-3.5513999999999997E-2</c:v>
                </c:pt>
                <c:pt idx="604">
                  <c:v>-1.3174999999999999E-2</c:v>
                </c:pt>
                <c:pt idx="605">
                  <c:v>9.1648000000000007E-3</c:v>
                </c:pt>
                <c:pt idx="606">
                  <c:v>-3.5513999999999997E-2</c:v>
                </c:pt>
                <c:pt idx="607">
                  <c:v>-3.5513999999999997E-2</c:v>
                </c:pt>
                <c:pt idx="608">
                  <c:v>-3.5513999999999997E-2</c:v>
                </c:pt>
                <c:pt idx="609">
                  <c:v>-3.5513999999999997E-2</c:v>
                </c:pt>
                <c:pt idx="610">
                  <c:v>-5.7854000000000003E-2</c:v>
                </c:pt>
                <c:pt idx="611">
                  <c:v>-3.5513999999999997E-2</c:v>
                </c:pt>
                <c:pt idx="612">
                  <c:v>-1.3174999999999999E-2</c:v>
                </c:pt>
                <c:pt idx="613">
                  <c:v>-1.3174999999999999E-2</c:v>
                </c:pt>
                <c:pt idx="614">
                  <c:v>9.1648000000000007E-3</c:v>
                </c:pt>
                <c:pt idx="615">
                  <c:v>-1.3174999999999999E-2</c:v>
                </c:pt>
                <c:pt idx="616">
                  <c:v>-1.3174999999999999E-2</c:v>
                </c:pt>
                <c:pt idx="617">
                  <c:v>9.1648000000000007E-3</c:v>
                </c:pt>
                <c:pt idx="618">
                  <c:v>-8.0193E-2</c:v>
                </c:pt>
                <c:pt idx="619">
                  <c:v>-3.5513999999999997E-2</c:v>
                </c:pt>
                <c:pt idx="620">
                  <c:v>-1.3174999999999999E-2</c:v>
                </c:pt>
                <c:pt idx="621">
                  <c:v>-1.3174999999999999E-2</c:v>
                </c:pt>
                <c:pt idx="622">
                  <c:v>-1.3174999999999999E-2</c:v>
                </c:pt>
                <c:pt idx="623">
                  <c:v>-1.3174999999999999E-2</c:v>
                </c:pt>
                <c:pt idx="624">
                  <c:v>-1.3174999999999999E-2</c:v>
                </c:pt>
                <c:pt idx="625">
                  <c:v>9.1648000000000007E-3</c:v>
                </c:pt>
                <c:pt idx="626">
                  <c:v>-1.3174999999999999E-2</c:v>
                </c:pt>
                <c:pt idx="627">
                  <c:v>-1.3174999999999999E-2</c:v>
                </c:pt>
                <c:pt idx="628">
                  <c:v>-3.5513999999999997E-2</c:v>
                </c:pt>
                <c:pt idx="629">
                  <c:v>-1.3174999999999999E-2</c:v>
                </c:pt>
                <c:pt idx="630">
                  <c:v>-1.3174999999999999E-2</c:v>
                </c:pt>
                <c:pt idx="631">
                  <c:v>-8.0193E-2</c:v>
                </c:pt>
                <c:pt idx="632">
                  <c:v>3.1503999999999997E-2</c:v>
                </c:pt>
                <c:pt idx="633">
                  <c:v>3.1503999999999997E-2</c:v>
                </c:pt>
                <c:pt idx="634">
                  <c:v>-1.3174999999999999E-2</c:v>
                </c:pt>
                <c:pt idx="635">
                  <c:v>5.3844000000000003E-2</c:v>
                </c:pt>
                <c:pt idx="636">
                  <c:v>-3.5513999999999997E-2</c:v>
                </c:pt>
                <c:pt idx="637">
                  <c:v>-1.3174999999999999E-2</c:v>
                </c:pt>
                <c:pt idx="638">
                  <c:v>-1.3174999999999999E-2</c:v>
                </c:pt>
                <c:pt idx="639">
                  <c:v>9.1648000000000007E-3</c:v>
                </c:pt>
                <c:pt idx="640">
                  <c:v>-1.3174999999999999E-2</c:v>
                </c:pt>
                <c:pt idx="641">
                  <c:v>-3.5513999999999997E-2</c:v>
                </c:pt>
                <c:pt idx="642">
                  <c:v>-8.0193E-2</c:v>
                </c:pt>
                <c:pt idx="643">
                  <c:v>-3.5513999999999997E-2</c:v>
                </c:pt>
                <c:pt idx="644">
                  <c:v>-1.3174999999999999E-2</c:v>
                </c:pt>
                <c:pt idx="645">
                  <c:v>-3.5513999999999997E-2</c:v>
                </c:pt>
                <c:pt idx="646">
                  <c:v>9.1648000000000007E-3</c:v>
                </c:pt>
                <c:pt idx="647">
                  <c:v>-1.3174999999999999E-2</c:v>
                </c:pt>
                <c:pt idx="648">
                  <c:v>-3.5513999999999997E-2</c:v>
                </c:pt>
                <c:pt idx="649">
                  <c:v>-1.3174999999999999E-2</c:v>
                </c:pt>
                <c:pt idx="650">
                  <c:v>-1.3174999999999999E-2</c:v>
                </c:pt>
                <c:pt idx="651">
                  <c:v>-3.5513999999999997E-2</c:v>
                </c:pt>
                <c:pt idx="652">
                  <c:v>-5.7854000000000003E-2</c:v>
                </c:pt>
                <c:pt idx="653">
                  <c:v>-3.5513999999999997E-2</c:v>
                </c:pt>
                <c:pt idx="654">
                  <c:v>-8.0193E-2</c:v>
                </c:pt>
                <c:pt idx="655">
                  <c:v>-5.7854000000000003E-2</c:v>
                </c:pt>
                <c:pt idx="656">
                  <c:v>-1.3174999999999999E-2</c:v>
                </c:pt>
                <c:pt idx="657">
                  <c:v>-3.5513999999999997E-2</c:v>
                </c:pt>
                <c:pt idx="658">
                  <c:v>-0.10253</c:v>
                </c:pt>
                <c:pt idx="659">
                  <c:v>-3.5513999999999997E-2</c:v>
                </c:pt>
                <c:pt idx="660">
                  <c:v>-3.5513999999999997E-2</c:v>
                </c:pt>
                <c:pt idx="661">
                  <c:v>-5.7854000000000003E-2</c:v>
                </c:pt>
                <c:pt idx="662">
                  <c:v>-5.7854000000000003E-2</c:v>
                </c:pt>
                <c:pt idx="663">
                  <c:v>-3.5513999999999997E-2</c:v>
                </c:pt>
                <c:pt idx="664">
                  <c:v>9.1648000000000007E-3</c:v>
                </c:pt>
                <c:pt idx="665">
                  <c:v>-1.3174999999999999E-2</c:v>
                </c:pt>
                <c:pt idx="666">
                  <c:v>-5.7854000000000003E-2</c:v>
                </c:pt>
                <c:pt idx="667">
                  <c:v>-3.5513999999999997E-2</c:v>
                </c:pt>
                <c:pt idx="668">
                  <c:v>-1.3174999999999999E-2</c:v>
                </c:pt>
                <c:pt idx="669">
                  <c:v>-3.5513999999999997E-2</c:v>
                </c:pt>
                <c:pt idx="670">
                  <c:v>-8.0193E-2</c:v>
                </c:pt>
                <c:pt idx="671">
                  <c:v>-1.3174999999999999E-2</c:v>
                </c:pt>
                <c:pt idx="672">
                  <c:v>-1.3174999999999999E-2</c:v>
                </c:pt>
                <c:pt idx="673">
                  <c:v>-5.7854000000000003E-2</c:v>
                </c:pt>
                <c:pt idx="674">
                  <c:v>9.1648000000000007E-3</c:v>
                </c:pt>
                <c:pt idx="675">
                  <c:v>9.1648000000000007E-3</c:v>
                </c:pt>
                <c:pt idx="676">
                  <c:v>-5.7854000000000003E-2</c:v>
                </c:pt>
                <c:pt idx="677">
                  <c:v>-1.3174999999999999E-2</c:v>
                </c:pt>
                <c:pt idx="678">
                  <c:v>-1.3174999999999999E-2</c:v>
                </c:pt>
                <c:pt idx="679">
                  <c:v>-1.3174999999999999E-2</c:v>
                </c:pt>
                <c:pt idx="680">
                  <c:v>9.1648000000000007E-3</c:v>
                </c:pt>
                <c:pt idx="681">
                  <c:v>-5.7854000000000003E-2</c:v>
                </c:pt>
                <c:pt idx="682">
                  <c:v>-5.7854000000000003E-2</c:v>
                </c:pt>
                <c:pt idx="683">
                  <c:v>-5.7854000000000003E-2</c:v>
                </c:pt>
                <c:pt idx="684">
                  <c:v>-3.5513999999999997E-2</c:v>
                </c:pt>
                <c:pt idx="685">
                  <c:v>9.1648000000000007E-3</c:v>
                </c:pt>
                <c:pt idx="686">
                  <c:v>-3.5513999999999997E-2</c:v>
                </c:pt>
                <c:pt idx="687">
                  <c:v>-1.3174999999999999E-2</c:v>
                </c:pt>
                <c:pt idx="688">
                  <c:v>-1.3174999999999999E-2</c:v>
                </c:pt>
                <c:pt idx="689">
                  <c:v>-1.3174999999999999E-2</c:v>
                </c:pt>
                <c:pt idx="690">
                  <c:v>9.1648000000000007E-3</c:v>
                </c:pt>
                <c:pt idx="691">
                  <c:v>-1.3174999999999999E-2</c:v>
                </c:pt>
                <c:pt idx="692">
                  <c:v>-3.5513999999999997E-2</c:v>
                </c:pt>
                <c:pt idx="693">
                  <c:v>-3.5513999999999997E-2</c:v>
                </c:pt>
                <c:pt idx="694">
                  <c:v>-3.5513999999999997E-2</c:v>
                </c:pt>
                <c:pt idx="695">
                  <c:v>-3.5513999999999997E-2</c:v>
                </c:pt>
                <c:pt idx="696">
                  <c:v>-5.7854000000000003E-2</c:v>
                </c:pt>
                <c:pt idx="697">
                  <c:v>-3.5513999999999997E-2</c:v>
                </c:pt>
                <c:pt idx="698">
                  <c:v>-1.3174999999999999E-2</c:v>
                </c:pt>
                <c:pt idx="699">
                  <c:v>-3.5513999999999997E-2</c:v>
                </c:pt>
                <c:pt idx="700">
                  <c:v>-5.7854000000000003E-2</c:v>
                </c:pt>
                <c:pt idx="701">
                  <c:v>-1.3174999999999999E-2</c:v>
                </c:pt>
                <c:pt idx="702">
                  <c:v>-5.7854000000000003E-2</c:v>
                </c:pt>
                <c:pt idx="703">
                  <c:v>9.1648000000000007E-3</c:v>
                </c:pt>
                <c:pt idx="704">
                  <c:v>-1.3174999999999999E-2</c:v>
                </c:pt>
                <c:pt idx="705">
                  <c:v>-1.3174999999999999E-2</c:v>
                </c:pt>
                <c:pt idx="706">
                  <c:v>9.1648000000000007E-3</c:v>
                </c:pt>
                <c:pt idx="707">
                  <c:v>-5.7854000000000003E-2</c:v>
                </c:pt>
                <c:pt idx="708">
                  <c:v>-3.5513999999999997E-2</c:v>
                </c:pt>
                <c:pt idx="709">
                  <c:v>-3.5513999999999997E-2</c:v>
                </c:pt>
                <c:pt idx="710">
                  <c:v>-1.3174999999999999E-2</c:v>
                </c:pt>
                <c:pt idx="711">
                  <c:v>-3.5513999999999997E-2</c:v>
                </c:pt>
                <c:pt idx="712">
                  <c:v>-3.5513999999999997E-2</c:v>
                </c:pt>
                <c:pt idx="713">
                  <c:v>-3.5513999999999997E-2</c:v>
                </c:pt>
                <c:pt idx="714">
                  <c:v>-8.0193E-2</c:v>
                </c:pt>
                <c:pt idx="715">
                  <c:v>-3.5513999999999997E-2</c:v>
                </c:pt>
                <c:pt idx="716">
                  <c:v>-1.3174999999999999E-2</c:v>
                </c:pt>
                <c:pt idx="717">
                  <c:v>-5.7854000000000003E-2</c:v>
                </c:pt>
                <c:pt idx="718">
                  <c:v>9.1648000000000007E-3</c:v>
                </c:pt>
                <c:pt idx="719">
                  <c:v>-3.5513999999999997E-2</c:v>
                </c:pt>
                <c:pt idx="720">
                  <c:v>-1.3174999999999999E-2</c:v>
                </c:pt>
                <c:pt idx="721">
                  <c:v>-5.7854000000000003E-2</c:v>
                </c:pt>
                <c:pt idx="722">
                  <c:v>-1.3174999999999999E-2</c:v>
                </c:pt>
                <c:pt idx="723">
                  <c:v>-3.5513999999999997E-2</c:v>
                </c:pt>
                <c:pt idx="724">
                  <c:v>-5.7854000000000003E-2</c:v>
                </c:pt>
                <c:pt idx="725">
                  <c:v>-3.5513999999999997E-2</c:v>
                </c:pt>
                <c:pt idx="726">
                  <c:v>-3.5513999999999997E-2</c:v>
                </c:pt>
                <c:pt idx="727">
                  <c:v>-3.5513999999999997E-2</c:v>
                </c:pt>
                <c:pt idx="728">
                  <c:v>-1.3174999999999999E-2</c:v>
                </c:pt>
                <c:pt idx="729">
                  <c:v>-8.0193E-2</c:v>
                </c:pt>
                <c:pt idx="730">
                  <c:v>-3.5513999999999997E-2</c:v>
                </c:pt>
                <c:pt idx="731">
                  <c:v>-3.5513999999999997E-2</c:v>
                </c:pt>
                <c:pt idx="732">
                  <c:v>5.3844000000000003E-2</c:v>
                </c:pt>
                <c:pt idx="733">
                  <c:v>-1.3174999999999999E-2</c:v>
                </c:pt>
                <c:pt idx="734">
                  <c:v>-5.7854000000000003E-2</c:v>
                </c:pt>
                <c:pt idx="735">
                  <c:v>-3.5513999999999997E-2</c:v>
                </c:pt>
                <c:pt idx="736">
                  <c:v>-3.5513999999999997E-2</c:v>
                </c:pt>
                <c:pt idx="737">
                  <c:v>-3.5513999999999997E-2</c:v>
                </c:pt>
                <c:pt idx="738">
                  <c:v>9.1648000000000007E-3</c:v>
                </c:pt>
                <c:pt idx="739">
                  <c:v>-1.3174999999999999E-2</c:v>
                </c:pt>
                <c:pt idx="740">
                  <c:v>-8.0193E-2</c:v>
                </c:pt>
                <c:pt idx="741">
                  <c:v>-1.3174999999999999E-2</c:v>
                </c:pt>
                <c:pt idx="742">
                  <c:v>-1.3174999999999999E-2</c:v>
                </c:pt>
                <c:pt idx="743">
                  <c:v>-1.3174999999999999E-2</c:v>
                </c:pt>
                <c:pt idx="744">
                  <c:v>-3.5513999999999997E-2</c:v>
                </c:pt>
                <c:pt idx="745">
                  <c:v>-3.5513999999999997E-2</c:v>
                </c:pt>
                <c:pt idx="746">
                  <c:v>-1.3174999999999999E-2</c:v>
                </c:pt>
                <c:pt idx="747">
                  <c:v>9.1648000000000007E-3</c:v>
                </c:pt>
                <c:pt idx="748">
                  <c:v>-3.5513999999999997E-2</c:v>
                </c:pt>
                <c:pt idx="749">
                  <c:v>9.1648000000000007E-3</c:v>
                </c:pt>
                <c:pt idx="750">
                  <c:v>-1.3174999999999999E-2</c:v>
                </c:pt>
                <c:pt idx="751">
                  <c:v>-3.5513999999999997E-2</c:v>
                </c:pt>
                <c:pt idx="752">
                  <c:v>-1.3174999999999999E-2</c:v>
                </c:pt>
                <c:pt idx="753">
                  <c:v>-1.3174999999999999E-2</c:v>
                </c:pt>
                <c:pt idx="754">
                  <c:v>-3.5513999999999997E-2</c:v>
                </c:pt>
                <c:pt idx="755">
                  <c:v>-1.3174999999999999E-2</c:v>
                </c:pt>
                <c:pt idx="756">
                  <c:v>-8.0193E-2</c:v>
                </c:pt>
                <c:pt idx="757">
                  <c:v>9.1648000000000007E-3</c:v>
                </c:pt>
                <c:pt idx="758">
                  <c:v>-5.7854000000000003E-2</c:v>
                </c:pt>
                <c:pt idx="759">
                  <c:v>-3.5513999999999997E-2</c:v>
                </c:pt>
                <c:pt idx="760">
                  <c:v>-3.5513999999999997E-2</c:v>
                </c:pt>
                <c:pt idx="761">
                  <c:v>-8.0193E-2</c:v>
                </c:pt>
                <c:pt idx="762">
                  <c:v>-5.7854000000000003E-2</c:v>
                </c:pt>
                <c:pt idx="763">
                  <c:v>-1.3174999999999999E-2</c:v>
                </c:pt>
                <c:pt idx="764">
                  <c:v>-1.3174999999999999E-2</c:v>
                </c:pt>
                <c:pt idx="765">
                  <c:v>-3.5513999999999997E-2</c:v>
                </c:pt>
                <c:pt idx="766">
                  <c:v>-3.5513999999999997E-2</c:v>
                </c:pt>
                <c:pt idx="767">
                  <c:v>-5.7854000000000003E-2</c:v>
                </c:pt>
                <c:pt idx="768">
                  <c:v>-1.3174999999999999E-2</c:v>
                </c:pt>
                <c:pt idx="769">
                  <c:v>-8.0193E-2</c:v>
                </c:pt>
                <c:pt idx="770">
                  <c:v>-8.0193E-2</c:v>
                </c:pt>
                <c:pt idx="771">
                  <c:v>9.1648000000000007E-3</c:v>
                </c:pt>
                <c:pt idx="772">
                  <c:v>9.1648000000000007E-3</c:v>
                </c:pt>
                <c:pt idx="773">
                  <c:v>-1.3174999999999999E-2</c:v>
                </c:pt>
                <c:pt idx="774">
                  <c:v>-3.5513999999999997E-2</c:v>
                </c:pt>
                <c:pt idx="775">
                  <c:v>-1.3174999999999999E-2</c:v>
                </c:pt>
                <c:pt idx="776">
                  <c:v>9.1648000000000007E-3</c:v>
                </c:pt>
                <c:pt idx="777">
                  <c:v>9.1648000000000007E-3</c:v>
                </c:pt>
                <c:pt idx="778">
                  <c:v>-1.3174999999999999E-2</c:v>
                </c:pt>
                <c:pt idx="779">
                  <c:v>-3.5513999999999997E-2</c:v>
                </c:pt>
                <c:pt idx="780">
                  <c:v>-3.5513999999999997E-2</c:v>
                </c:pt>
                <c:pt idx="781">
                  <c:v>-5.7854000000000003E-2</c:v>
                </c:pt>
                <c:pt idx="782">
                  <c:v>-3.5513999999999997E-2</c:v>
                </c:pt>
                <c:pt idx="783">
                  <c:v>3.1503999999999997E-2</c:v>
                </c:pt>
                <c:pt idx="784">
                  <c:v>-1.3174999999999999E-2</c:v>
                </c:pt>
                <c:pt idx="785">
                  <c:v>-1.3174999999999999E-2</c:v>
                </c:pt>
                <c:pt idx="786">
                  <c:v>-5.7854000000000003E-2</c:v>
                </c:pt>
                <c:pt idx="787">
                  <c:v>9.1648000000000007E-3</c:v>
                </c:pt>
                <c:pt idx="788">
                  <c:v>-3.5513999999999997E-2</c:v>
                </c:pt>
                <c:pt idx="789">
                  <c:v>-1.3174999999999999E-2</c:v>
                </c:pt>
                <c:pt idx="790">
                  <c:v>9.1648000000000007E-3</c:v>
                </c:pt>
                <c:pt idx="791">
                  <c:v>-3.5513999999999997E-2</c:v>
                </c:pt>
                <c:pt idx="792">
                  <c:v>9.1648000000000007E-3</c:v>
                </c:pt>
                <c:pt idx="793">
                  <c:v>-1.3174999999999999E-2</c:v>
                </c:pt>
                <c:pt idx="794">
                  <c:v>-3.5513999999999997E-2</c:v>
                </c:pt>
                <c:pt idx="795">
                  <c:v>-5.7854000000000003E-2</c:v>
                </c:pt>
                <c:pt idx="796">
                  <c:v>-5.7854000000000003E-2</c:v>
                </c:pt>
                <c:pt idx="797">
                  <c:v>3.1503999999999997E-2</c:v>
                </c:pt>
                <c:pt idx="798">
                  <c:v>-1.3174999999999999E-2</c:v>
                </c:pt>
                <c:pt idx="799">
                  <c:v>-8.0193E-2</c:v>
                </c:pt>
                <c:pt idx="800">
                  <c:v>-5.7854000000000003E-2</c:v>
                </c:pt>
                <c:pt idx="801">
                  <c:v>-1.3174999999999999E-2</c:v>
                </c:pt>
                <c:pt idx="802">
                  <c:v>-3.5513999999999997E-2</c:v>
                </c:pt>
                <c:pt idx="803">
                  <c:v>-8.0193E-2</c:v>
                </c:pt>
                <c:pt idx="804">
                  <c:v>9.1648000000000007E-3</c:v>
                </c:pt>
                <c:pt idx="805">
                  <c:v>-3.5513999999999997E-2</c:v>
                </c:pt>
                <c:pt idx="806">
                  <c:v>-1.3174999999999999E-2</c:v>
                </c:pt>
                <c:pt idx="807">
                  <c:v>-0.10253</c:v>
                </c:pt>
                <c:pt idx="808">
                  <c:v>-5.7854000000000003E-2</c:v>
                </c:pt>
                <c:pt idx="809">
                  <c:v>-8.0193E-2</c:v>
                </c:pt>
                <c:pt idx="810">
                  <c:v>-5.7854000000000003E-2</c:v>
                </c:pt>
                <c:pt idx="811">
                  <c:v>-3.5513999999999997E-2</c:v>
                </c:pt>
                <c:pt idx="812">
                  <c:v>-1.3174999999999999E-2</c:v>
                </c:pt>
                <c:pt idx="813">
                  <c:v>-1.3174999999999999E-2</c:v>
                </c:pt>
                <c:pt idx="814">
                  <c:v>-3.5513999999999997E-2</c:v>
                </c:pt>
                <c:pt idx="815">
                  <c:v>-1.3174999999999999E-2</c:v>
                </c:pt>
                <c:pt idx="816">
                  <c:v>-1.3174999999999999E-2</c:v>
                </c:pt>
                <c:pt idx="817">
                  <c:v>-5.7854000000000003E-2</c:v>
                </c:pt>
                <c:pt idx="818">
                  <c:v>-1.3174999999999999E-2</c:v>
                </c:pt>
                <c:pt idx="819">
                  <c:v>-1.3174999999999999E-2</c:v>
                </c:pt>
                <c:pt idx="820">
                  <c:v>-3.5513999999999997E-2</c:v>
                </c:pt>
                <c:pt idx="821">
                  <c:v>-1.3174999999999999E-2</c:v>
                </c:pt>
                <c:pt idx="822">
                  <c:v>9.1648000000000007E-3</c:v>
                </c:pt>
                <c:pt idx="823">
                  <c:v>-3.5513999999999997E-2</c:v>
                </c:pt>
                <c:pt idx="824">
                  <c:v>-3.5513999999999997E-2</c:v>
                </c:pt>
                <c:pt idx="825">
                  <c:v>9.1648000000000007E-3</c:v>
                </c:pt>
                <c:pt idx="826">
                  <c:v>-3.5513999999999997E-2</c:v>
                </c:pt>
                <c:pt idx="827">
                  <c:v>-3.5513999999999997E-2</c:v>
                </c:pt>
                <c:pt idx="828">
                  <c:v>-3.5513999999999997E-2</c:v>
                </c:pt>
                <c:pt idx="829">
                  <c:v>-0.10253</c:v>
                </c:pt>
                <c:pt idx="830">
                  <c:v>-5.7854000000000003E-2</c:v>
                </c:pt>
                <c:pt idx="831">
                  <c:v>-3.5513999999999997E-2</c:v>
                </c:pt>
                <c:pt idx="832">
                  <c:v>-3.5513999999999997E-2</c:v>
                </c:pt>
                <c:pt idx="833">
                  <c:v>9.1648000000000007E-3</c:v>
                </c:pt>
                <c:pt idx="834">
                  <c:v>-5.7854000000000003E-2</c:v>
                </c:pt>
                <c:pt idx="835">
                  <c:v>-1.3174999999999999E-2</c:v>
                </c:pt>
                <c:pt idx="836">
                  <c:v>-1.3174999999999999E-2</c:v>
                </c:pt>
                <c:pt idx="837">
                  <c:v>3.1503999999999997E-2</c:v>
                </c:pt>
                <c:pt idx="838">
                  <c:v>-3.5513999999999997E-2</c:v>
                </c:pt>
                <c:pt idx="839">
                  <c:v>-1.3174999999999999E-2</c:v>
                </c:pt>
                <c:pt idx="840">
                  <c:v>-5.7854000000000003E-2</c:v>
                </c:pt>
                <c:pt idx="841">
                  <c:v>-1.3174999999999999E-2</c:v>
                </c:pt>
                <c:pt idx="842">
                  <c:v>-1.3174999999999999E-2</c:v>
                </c:pt>
                <c:pt idx="843">
                  <c:v>3.1503999999999997E-2</c:v>
                </c:pt>
                <c:pt idx="844">
                  <c:v>-3.5513999999999997E-2</c:v>
                </c:pt>
                <c:pt idx="845">
                  <c:v>-1.3174999999999999E-2</c:v>
                </c:pt>
                <c:pt idx="846">
                  <c:v>-1.3174999999999999E-2</c:v>
                </c:pt>
                <c:pt idx="847">
                  <c:v>-1.3174999999999999E-2</c:v>
                </c:pt>
                <c:pt idx="848">
                  <c:v>-1.3174999999999999E-2</c:v>
                </c:pt>
                <c:pt idx="849">
                  <c:v>9.1648000000000007E-3</c:v>
                </c:pt>
                <c:pt idx="850">
                  <c:v>-5.7854000000000003E-2</c:v>
                </c:pt>
                <c:pt idx="851">
                  <c:v>-1.3174999999999999E-2</c:v>
                </c:pt>
                <c:pt idx="852">
                  <c:v>-1.3174999999999999E-2</c:v>
                </c:pt>
                <c:pt idx="853">
                  <c:v>-5.7854000000000003E-2</c:v>
                </c:pt>
                <c:pt idx="854">
                  <c:v>-3.5513999999999997E-2</c:v>
                </c:pt>
                <c:pt idx="855">
                  <c:v>-1.3174999999999999E-2</c:v>
                </c:pt>
                <c:pt idx="856">
                  <c:v>-3.5513999999999997E-2</c:v>
                </c:pt>
                <c:pt idx="857">
                  <c:v>3.1503999999999997E-2</c:v>
                </c:pt>
                <c:pt idx="858">
                  <c:v>-1.3174999999999999E-2</c:v>
                </c:pt>
                <c:pt idx="859">
                  <c:v>-1.3174999999999999E-2</c:v>
                </c:pt>
                <c:pt idx="860">
                  <c:v>-3.5513999999999997E-2</c:v>
                </c:pt>
                <c:pt idx="861">
                  <c:v>-1.3174999999999999E-2</c:v>
                </c:pt>
                <c:pt idx="862">
                  <c:v>-5.7854000000000003E-2</c:v>
                </c:pt>
                <c:pt idx="863">
                  <c:v>-3.5513999999999997E-2</c:v>
                </c:pt>
                <c:pt idx="864">
                  <c:v>-3.5513999999999997E-2</c:v>
                </c:pt>
                <c:pt idx="865">
                  <c:v>-1.3174999999999999E-2</c:v>
                </c:pt>
                <c:pt idx="866">
                  <c:v>-5.7854000000000003E-2</c:v>
                </c:pt>
                <c:pt idx="867">
                  <c:v>9.1648000000000007E-3</c:v>
                </c:pt>
                <c:pt idx="868">
                  <c:v>9.1648000000000007E-3</c:v>
                </c:pt>
                <c:pt idx="869">
                  <c:v>-1.3174999999999999E-2</c:v>
                </c:pt>
                <c:pt idx="870">
                  <c:v>-1.3174999999999999E-2</c:v>
                </c:pt>
                <c:pt idx="871">
                  <c:v>-3.5513999999999997E-2</c:v>
                </c:pt>
                <c:pt idx="872">
                  <c:v>-3.5513999999999997E-2</c:v>
                </c:pt>
                <c:pt idx="873">
                  <c:v>-8.0193E-2</c:v>
                </c:pt>
                <c:pt idx="874">
                  <c:v>-3.5513999999999997E-2</c:v>
                </c:pt>
                <c:pt idx="875">
                  <c:v>-3.5513999999999997E-2</c:v>
                </c:pt>
                <c:pt idx="876">
                  <c:v>-5.7854000000000003E-2</c:v>
                </c:pt>
                <c:pt idx="877">
                  <c:v>-3.5513999999999997E-2</c:v>
                </c:pt>
                <c:pt idx="878">
                  <c:v>-8.0193E-2</c:v>
                </c:pt>
                <c:pt idx="879">
                  <c:v>-5.7854000000000003E-2</c:v>
                </c:pt>
                <c:pt idx="880">
                  <c:v>-3.5513999999999997E-2</c:v>
                </c:pt>
                <c:pt idx="881">
                  <c:v>-8.0193E-2</c:v>
                </c:pt>
                <c:pt idx="882">
                  <c:v>-1.3174999999999999E-2</c:v>
                </c:pt>
                <c:pt idx="883">
                  <c:v>-1.3174999999999999E-2</c:v>
                </c:pt>
                <c:pt idx="884">
                  <c:v>-1.3174999999999999E-2</c:v>
                </c:pt>
                <c:pt idx="885">
                  <c:v>-5.7854000000000003E-2</c:v>
                </c:pt>
                <c:pt idx="886">
                  <c:v>9.1648000000000007E-3</c:v>
                </c:pt>
                <c:pt idx="887">
                  <c:v>-1.3174999999999999E-2</c:v>
                </c:pt>
                <c:pt idx="888">
                  <c:v>-1.3174999999999999E-2</c:v>
                </c:pt>
                <c:pt idx="889">
                  <c:v>-3.5513999999999997E-2</c:v>
                </c:pt>
                <c:pt idx="890">
                  <c:v>-1.3174999999999999E-2</c:v>
                </c:pt>
                <c:pt idx="891">
                  <c:v>-1.3174999999999999E-2</c:v>
                </c:pt>
                <c:pt idx="892">
                  <c:v>-1.3174999999999999E-2</c:v>
                </c:pt>
                <c:pt idx="893">
                  <c:v>-1.3174999999999999E-2</c:v>
                </c:pt>
                <c:pt idx="894">
                  <c:v>-5.7854000000000003E-2</c:v>
                </c:pt>
                <c:pt idx="895">
                  <c:v>-3.5513999999999997E-2</c:v>
                </c:pt>
                <c:pt idx="896">
                  <c:v>-3.5513999999999997E-2</c:v>
                </c:pt>
                <c:pt idx="897">
                  <c:v>-3.5513999999999997E-2</c:v>
                </c:pt>
                <c:pt idx="898">
                  <c:v>-3.5513999999999997E-2</c:v>
                </c:pt>
                <c:pt idx="899">
                  <c:v>-1.3174999999999999E-2</c:v>
                </c:pt>
                <c:pt idx="900">
                  <c:v>9.1648000000000007E-3</c:v>
                </c:pt>
                <c:pt idx="901">
                  <c:v>-3.5513999999999997E-2</c:v>
                </c:pt>
                <c:pt idx="902">
                  <c:v>-1.3174999999999999E-2</c:v>
                </c:pt>
                <c:pt idx="903">
                  <c:v>-5.7854000000000003E-2</c:v>
                </c:pt>
                <c:pt idx="904">
                  <c:v>5.3844000000000003E-2</c:v>
                </c:pt>
                <c:pt idx="905">
                  <c:v>-1.3174999999999999E-2</c:v>
                </c:pt>
                <c:pt idx="906">
                  <c:v>-3.5513999999999997E-2</c:v>
                </c:pt>
                <c:pt idx="907">
                  <c:v>-3.5513999999999997E-2</c:v>
                </c:pt>
                <c:pt idx="908">
                  <c:v>-3.5513999999999997E-2</c:v>
                </c:pt>
                <c:pt idx="909">
                  <c:v>-5.7854000000000003E-2</c:v>
                </c:pt>
                <c:pt idx="910">
                  <c:v>-3.5513999999999997E-2</c:v>
                </c:pt>
                <c:pt idx="911">
                  <c:v>-5.7854000000000003E-2</c:v>
                </c:pt>
                <c:pt idx="912">
                  <c:v>-5.7854000000000003E-2</c:v>
                </c:pt>
                <c:pt idx="913">
                  <c:v>-3.5513999999999997E-2</c:v>
                </c:pt>
                <c:pt idx="914">
                  <c:v>-3.5513999999999997E-2</c:v>
                </c:pt>
                <c:pt idx="915">
                  <c:v>-1.3174999999999999E-2</c:v>
                </c:pt>
                <c:pt idx="916">
                  <c:v>-5.7854000000000003E-2</c:v>
                </c:pt>
                <c:pt idx="917">
                  <c:v>-5.7854000000000003E-2</c:v>
                </c:pt>
                <c:pt idx="918">
                  <c:v>-1.3174999999999999E-2</c:v>
                </c:pt>
                <c:pt idx="919">
                  <c:v>-1.3174999999999999E-2</c:v>
                </c:pt>
                <c:pt idx="920">
                  <c:v>-1.3174999999999999E-2</c:v>
                </c:pt>
                <c:pt idx="921">
                  <c:v>-1.3174999999999999E-2</c:v>
                </c:pt>
                <c:pt idx="922">
                  <c:v>-5.7854000000000003E-2</c:v>
                </c:pt>
                <c:pt idx="923">
                  <c:v>-3.5513999999999997E-2</c:v>
                </c:pt>
                <c:pt idx="924">
                  <c:v>-3.5513999999999997E-2</c:v>
                </c:pt>
                <c:pt idx="925">
                  <c:v>-1.3174999999999999E-2</c:v>
                </c:pt>
                <c:pt idx="926">
                  <c:v>-3.5513999999999997E-2</c:v>
                </c:pt>
                <c:pt idx="927">
                  <c:v>9.1648000000000007E-3</c:v>
                </c:pt>
                <c:pt idx="928">
                  <c:v>-1.3174999999999999E-2</c:v>
                </c:pt>
                <c:pt idx="929">
                  <c:v>-3.5513999999999997E-2</c:v>
                </c:pt>
                <c:pt idx="930">
                  <c:v>-3.5513999999999997E-2</c:v>
                </c:pt>
                <c:pt idx="931">
                  <c:v>-5.7854000000000003E-2</c:v>
                </c:pt>
                <c:pt idx="932">
                  <c:v>-1.3174999999999999E-2</c:v>
                </c:pt>
                <c:pt idx="933">
                  <c:v>-0.10253</c:v>
                </c:pt>
                <c:pt idx="934">
                  <c:v>-1.3174999999999999E-2</c:v>
                </c:pt>
                <c:pt idx="935">
                  <c:v>-3.5513999999999997E-2</c:v>
                </c:pt>
                <c:pt idx="936">
                  <c:v>9.1648000000000007E-3</c:v>
                </c:pt>
                <c:pt idx="937">
                  <c:v>-1.3174999999999999E-2</c:v>
                </c:pt>
                <c:pt idx="938">
                  <c:v>9.1648000000000007E-3</c:v>
                </c:pt>
                <c:pt idx="939">
                  <c:v>-1.3174999999999999E-2</c:v>
                </c:pt>
                <c:pt idx="940">
                  <c:v>-8.0193E-2</c:v>
                </c:pt>
                <c:pt idx="941">
                  <c:v>-3.5513999999999997E-2</c:v>
                </c:pt>
                <c:pt idx="942">
                  <c:v>-3.5513999999999997E-2</c:v>
                </c:pt>
                <c:pt idx="943">
                  <c:v>-1.3174999999999999E-2</c:v>
                </c:pt>
                <c:pt idx="944">
                  <c:v>-5.7854000000000003E-2</c:v>
                </c:pt>
                <c:pt idx="945">
                  <c:v>3.1503999999999997E-2</c:v>
                </c:pt>
                <c:pt idx="946">
                  <c:v>-3.5513999999999997E-2</c:v>
                </c:pt>
                <c:pt idx="947">
                  <c:v>-1.3174999999999999E-2</c:v>
                </c:pt>
                <c:pt idx="948">
                  <c:v>-3.5513999999999997E-2</c:v>
                </c:pt>
                <c:pt idx="949">
                  <c:v>-1.3174999999999999E-2</c:v>
                </c:pt>
                <c:pt idx="950">
                  <c:v>-8.0193E-2</c:v>
                </c:pt>
                <c:pt idx="951">
                  <c:v>-3.5513999999999997E-2</c:v>
                </c:pt>
                <c:pt idx="952">
                  <c:v>-8.0193E-2</c:v>
                </c:pt>
                <c:pt idx="953">
                  <c:v>-5.7854000000000003E-2</c:v>
                </c:pt>
                <c:pt idx="954">
                  <c:v>9.1648000000000007E-3</c:v>
                </c:pt>
                <c:pt idx="955">
                  <c:v>-8.0193E-2</c:v>
                </c:pt>
                <c:pt idx="956">
                  <c:v>-1.3174999999999999E-2</c:v>
                </c:pt>
                <c:pt idx="957">
                  <c:v>-3.5513999999999997E-2</c:v>
                </c:pt>
                <c:pt idx="958">
                  <c:v>-5.7854000000000003E-2</c:v>
                </c:pt>
                <c:pt idx="959">
                  <c:v>-3.5513999999999997E-2</c:v>
                </c:pt>
                <c:pt idx="960">
                  <c:v>-3.5513999999999997E-2</c:v>
                </c:pt>
                <c:pt idx="961">
                  <c:v>-5.7854000000000003E-2</c:v>
                </c:pt>
                <c:pt idx="962">
                  <c:v>-5.7854000000000003E-2</c:v>
                </c:pt>
                <c:pt idx="963">
                  <c:v>-5.7854000000000003E-2</c:v>
                </c:pt>
                <c:pt idx="964">
                  <c:v>-3.5513999999999997E-2</c:v>
                </c:pt>
                <c:pt idx="965">
                  <c:v>3.1503999999999997E-2</c:v>
                </c:pt>
                <c:pt idx="966">
                  <c:v>9.1648000000000007E-3</c:v>
                </c:pt>
                <c:pt idx="967">
                  <c:v>-3.5513999999999997E-2</c:v>
                </c:pt>
                <c:pt idx="968">
                  <c:v>-3.5513999999999997E-2</c:v>
                </c:pt>
                <c:pt idx="969">
                  <c:v>-8.0193E-2</c:v>
                </c:pt>
                <c:pt idx="970">
                  <c:v>-1.3174999999999999E-2</c:v>
                </c:pt>
                <c:pt idx="971">
                  <c:v>-3.5513999999999997E-2</c:v>
                </c:pt>
                <c:pt idx="972">
                  <c:v>-3.5513999999999997E-2</c:v>
                </c:pt>
                <c:pt idx="973">
                  <c:v>-8.0193E-2</c:v>
                </c:pt>
                <c:pt idx="974">
                  <c:v>-5.7854000000000003E-2</c:v>
                </c:pt>
                <c:pt idx="975">
                  <c:v>-8.0193E-2</c:v>
                </c:pt>
                <c:pt idx="976">
                  <c:v>-3.5513999999999997E-2</c:v>
                </c:pt>
                <c:pt idx="977">
                  <c:v>-5.7854000000000003E-2</c:v>
                </c:pt>
                <c:pt idx="978">
                  <c:v>-8.0193E-2</c:v>
                </c:pt>
                <c:pt idx="979">
                  <c:v>-1.3174999999999999E-2</c:v>
                </c:pt>
                <c:pt idx="980">
                  <c:v>-1.3174999999999999E-2</c:v>
                </c:pt>
                <c:pt idx="981">
                  <c:v>-3.5513999999999997E-2</c:v>
                </c:pt>
                <c:pt idx="982">
                  <c:v>-3.5513999999999997E-2</c:v>
                </c:pt>
                <c:pt idx="983">
                  <c:v>-1.3174999999999999E-2</c:v>
                </c:pt>
                <c:pt idx="984">
                  <c:v>-1.3174999999999999E-2</c:v>
                </c:pt>
                <c:pt idx="985">
                  <c:v>9.1648000000000007E-3</c:v>
                </c:pt>
                <c:pt idx="986">
                  <c:v>-3.5513999999999997E-2</c:v>
                </c:pt>
                <c:pt idx="987">
                  <c:v>-3.5513999999999997E-2</c:v>
                </c:pt>
                <c:pt idx="988">
                  <c:v>-1.3174999999999999E-2</c:v>
                </c:pt>
                <c:pt idx="989">
                  <c:v>-3.5513999999999997E-2</c:v>
                </c:pt>
                <c:pt idx="990">
                  <c:v>-1.3174999999999999E-2</c:v>
                </c:pt>
                <c:pt idx="991">
                  <c:v>-1.3174999999999999E-2</c:v>
                </c:pt>
                <c:pt idx="992">
                  <c:v>-3.5513999999999997E-2</c:v>
                </c:pt>
                <c:pt idx="993">
                  <c:v>-1.3174999999999999E-2</c:v>
                </c:pt>
                <c:pt idx="994">
                  <c:v>9.1648000000000007E-3</c:v>
                </c:pt>
                <c:pt idx="995">
                  <c:v>-5.7854000000000003E-2</c:v>
                </c:pt>
                <c:pt idx="996">
                  <c:v>-1.3174999999999999E-2</c:v>
                </c:pt>
                <c:pt idx="997">
                  <c:v>-3.5513999999999997E-2</c:v>
                </c:pt>
                <c:pt idx="998">
                  <c:v>-1.3174999999999999E-2</c:v>
                </c:pt>
                <c:pt idx="999">
                  <c:v>-5.7854000000000003E-2</c:v>
                </c:pt>
                <c:pt idx="1000">
                  <c:v>-3.5513999999999997E-2</c:v>
                </c:pt>
                <c:pt idx="1001">
                  <c:v>-1.3174999999999999E-2</c:v>
                </c:pt>
                <c:pt idx="1002">
                  <c:v>3.1503999999999997E-2</c:v>
                </c:pt>
                <c:pt idx="1003">
                  <c:v>-8.0193E-2</c:v>
                </c:pt>
                <c:pt idx="1004">
                  <c:v>-1.3174999999999999E-2</c:v>
                </c:pt>
                <c:pt idx="1005">
                  <c:v>9.1648000000000007E-3</c:v>
                </c:pt>
                <c:pt idx="1006">
                  <c:v>-5.7854000000000003E-2</c:v>
                </c:pt>
                <c:pt idx="1007">
                  <c:v>3.1503999999999997E-2</c:v>
                </c:pt>
                <c:pt idx="1008">
                  <c:v>-1.3174999999999999E-2</c:v>
                </c:pt>
                <c:pt idx="1009">
                  <c:v>-3.5513999999999997E-2</c:v>
                </c:pt>
                <c:pt idx="1010">
                  <c:v>3.1503999999999997E-2</c:v>
                </c:pt>
                <c:pt idx="1011">
                  <c:v>-1.3174999999999999E-2</c:v>
                </c:pt>
                <c:pt idx="1012">
                  <c:v>-3.5513999999999997E-2</c:v>
                </c:pt>
                <c:pt idx="1013">
                  <c:v>9.1648000000000007E-3</c:v>
                </c:pt>
                <c:pt idx="1014">
                  <c:v>-3.5513999999999997E-2</c:v>
                </c:pt>
                <c:pt idx="1015">
                  <c:v>-1.3174999999999999E-2</c:v>
                </c:pt>
                <c:pt idx="1016">
                  <c:v>-3.5513999999999997E-2</c:v>
                </c:pt>
                <c:pt idx="1017">
                  <c:v>-1.3174999999999999E-2</c:v>
                </c:pt>
                <c:pt idx="1018">
                  <c:v>-5.7854000000000003E-2</c:v>
                </c:pt>
                <c:pt idx="1019">
                  <c:v>-3.5513999999999997E-2</c:v>
                </c:pt>
                <c:pt idx="1020">
                  <c:v>-3.5513999999999997E-2</c:v>
                </c:pt>
                <c:pt idx="1021">
                  <c:v>3.1503999999999997E-2</c:v>
                </c:pt>
                <c:pt idx="1022">
                  <c:v>-3.5513999999999997E-2</c:v>
                </c:pt>
                <c:pt idx="1023">
                  <c:v>-3.5513999999999997E-2</c:v>
                </c:pt>
                <c:pt idx="1024">
                  <c:v>-1.3174999999999999E-2</c:v>
                </c:pt>
                <c:pt idx="1025">
                  <c:v>9.1648000000000007E-3</c:v>
                </c:pt>
                <c:pt idx="1026">
                  <c:v>-1.3174999999999999E-2</c:v>
                </c:pt>
                <c:pt idx="1027">
                  <c:v>-1.3174999999999999E-2</c:v>
                </c:pt>
                <c:pt idx="1028">
                  <c:v>-1.3174999999999999E-2</c:v>
                </c:pt>
                <c:pt idx="1029">
                  <c:v>-3.5513999999999997E-2</c:v>
                </c:pt>
                <c:pt idx="1030">
                  <c:v>3.1503999999999997E-2</c:v>
                </c:pt>
                <c:pt idx="1031">
                  <c:v>-3.5513999999999997E-2</c:v>
                </c:pt>
                <c:pt idx="1032">
                  <c:v>-8.0193E-2</c:v>
                </c:pt>
                <c:pt idx="1033">
                  <c:v>-8.0193E-2</c:v>
                </c:pt>
                <c:pt idx="1034">
                  <c:v>-5.7854000000000003E-2</c:v>
                </c:pt>
                <c:pt idx="1035">
                  <c:v>-3.5513999999999997E-2</c:v>
                </c:pt>
                <c:pt idx="1036">
                  <c:v>-0.10253</c:v>
                </c:pt>
                <c:pt idx="1037">
                  <c:v>-1.3174999999999999E-2</c:v>
                </c:pt>
                <c:pt idx="1038">
                  <c:v>-0.10253</c:v>
                </c:pt>
                <c:pt idx="1039">
                  <c:v>-3.5513999999999997E-2</c:v>
                </c:pt>
                <c:pt idx="1040">
                  <c:v>-1.3174999999999999E-2</c:v>
                </c:pt>
                <c:pt idx="1041">
                  <c:v>-3.5513999999999997E-2</c:v>
                </c:pt>
                <c:pt idx="1042">
                  <c:v>-1.3174999999999999E-2</c:v>
                </c:pt>
                <c:pt idx="1043">
                  <c:v>-3.5513999999999997E-2</c:v>
                </c:pt>
                <c:pt idx="1044">
                  <c:v>-5.7854000000000003E-2</c:v>
                </c:pt>
                <c:pt idx="1045">
                  <c:v>-5.7854000000000003E-2</c:v>
                </c:pt>
                <c:pt idx="1046">
                  <c:v>-3.5513999999999997E-2</c:v>
                </c:pt>
                <c:pt idx="1047">
                  <c:v>-3.5513999999999997E-2</c:v>
                </c:pt>
                <c:pt idx="1048">
                  <c:v>-5.7854000000000003E-2</c:v>
                </c:pt>
                <c:pt idx="1049">
                  <c:v>-8.0193E-2</c:v>
                </c:pt>
                <c:pt idx="1050">
                  <c:v>-3.5513999999999997E-2</c:v>
                </c:pt>
                <c:pt idx="1051">
                  <c:v>-1.3174999999999999E-2</c:v>
                </c:pt>
                <c:pt idx="1052">
                  <c:v>-3.5513999999999997E-2</c:v>
                </c:pt>
                <c:pt idx="1053">
                  <c:v>9.1648000000000007E-3</c:v>
                </c:pt>
                <c:pt idx="1054">
                  <c:v>-1.3174999999999999E-2</c:v>
                </c:pt>
                <c:pt idx="1055">
                  <c:v>-3.5513999999999997E-2</c:v>
                </c:pt>
                <c:pt idx="1056">
                  <c:v>-3.5513999999999997E-2</c:v>
                </c:pt>
                <c:pt idx="1057">
                  <c:v>9.1648000000000007E-3</c:v>
                </c:pt>
                <c:pt idx="1058">
                  <c:v>-3.5513999999999997E-2</c:v>
                </c:pt>
                <c:pt idx="1059">
                  <c:v>-1.3174999999999999E-2</c:v>
                </c:pt>
                <c:pt idx="1060">
                  <c:v>-1.3174999999999999E-2</c:v>
                </c:pt>
                <c:pt idx="1061">
                  <c:v>-3.5513999999999997E-2</c:v>
                </c:pt>
                <c:pt idx="1062">
                  <c:v>-1.3174999999999999E-2</c:v>
                </c:pt>
                <c:pt idx="1063">
                  <c:v>-1.3174999999999999E-2</c:v>
                </c:pt>
                <c:pt idx="1064">
                  <c:v>-5.7854000000000003E-2</c:v>
                </c:pt>
                <c:pt idx="1065">
                  <c:v>-3.5513999999999997E-2</c:v>
                </c:pt>
                <c:pt idx="1066">
                  <c:v>-0.10253</c:v>
                </c:pt>
                <c:pt idx="1067">
                  <c:v>9.1648000000000007E-3</c:v>
                </c:pt>
                <c:pt idx="1068">
                  <c:v>-3.5513999999999997E-2</c:v>
                </c:pt>
                <c:pt idx="1069">
                  <c:v>-1.3174999999999999E-2</c:v>
                </c:pt>
                <c:pt idx="1070">
                  <c:v>-1.3174999999999999E-2</c:v>
                </c:pt>
                <c:pt idx="1071">
                  <c:v>-3.5513999999999997E-2</c:v>
                </c:pt>
                <c:pt idx="1072">
                  <c:v>-1.3174999999999999E-2</c:v>
                </c:pt>
                <c:pt idx="1073">
                  <c:v>9.1648000000000007E-3</c:v>
                </c:pt>
                <c:pt idx="1074">
                  <c:v>-0.10253</c:v>
                </c:pt>
                <c:pt idx="1075">
                  <c:v>-3.5513999999999997E-2</c:v>
                </c:pt>
                <c:pt idx="1076">
                  <c:v>9.1648000000000007E-3</c:v>
                </c:pt>
                <c:pt idx="1077">
                  <c:v>-5.7854000000000003E-2</c:v>
                </c:pt>
                <c:pt idx="1078">
                  <c:v>-1.3174999999999999E-2</c:v>
                </c:pt>
                <c:pt idx="1079">
                  <c:v>-3.5513999999999997E-2</c:v>
                </c:pt>
                <c:pt idx="1080">
                  <c:v>9.1648000000000007E-3</c:v>
                </c:pt>
                <c:pt idx="1081">
                  <c:v>-5.7854000000000003E-2</c:v>
                </c:pt>
                <c:pt idx="1082">
                  <c:v>-1.3174999999999999E-2</c:v>
                </c:pt>
                <c:pt idx="1083">
                  <c:v>-5.7854000000000003E-2</c:v>
                </c:pt>
                <c:pt idx="1084">
                  <c:v>-5.7854000000000003E-2</c:v>
                </c:pt>
                <c:pt idx="1085">
                  <c:v>-3.5513999999999997E-2</c:v>
                </c:pt>
                <c:pt idx="1086">
                  <c:v>9.1648000000000007E-3</c:v>
                </c:pt>
                <c:pt idx="1087">
                  <c:v>9.1648000000000007E-3</c:v>
                </c:pt>
                <c:pt idx="1088">
                  <c:v>-5.7854000000000003E-2</c:v>
                </c:pt>
                <c:pt idx="1089">
                  <c:v>-5.7854000000000003E-2</c:v>
                </c:pt>
                <c:pt idx="1090">
                  <c:v>-1.3174999999999999E-2</c:v>
                </c:pt>
                <c:pt idx="1091">
                  <c:v>-5.7854000000000003E-2</c:v>
                </c:pt>
                <c:pt idx="1092">
                  <c:v>-1.3174999999999999E-2</c:v>
                </c:pt>
                <c:pt idx="1093">
                  <c:v>-8.0193E-2</c:v>
                </c:pt>
                <c:pt idx="1094">
                  <c:v>-3.5513999999999997E-2</c:v>
                </c:pt>
                <c:pt idx="1095">
                  <c:v>-1.3174999999999999E-2</c:v>
                </c:pt>
                <c:pt idx="1096">
                  <c:v>-5.7854000000000003E-2</c:v>
                </c:pt>
                <c:pt idx="1097">
                  <c:v>-3.5513999999999997E-2</c:v>
                </c:pt>
                <c:pt idx="1098">
                  <c:v>-5.7854000000000003E-2</c:v>
                </c:pt>
                <c:pt idx="1099">
                  <c:v>-3.5513999999999997E-2</c:v>
                </c:pt>
                <c:pt idx="1100">
                  <c:v>-5.7854000000000003E-2</c:v>
                </c:pt>
                <c:pt idx="1101">
                  <c:v>9.1648000000000007E-3</c:v>
                </c:pt>
                <c:pt idx="1102">
                  <c:v>-3.5513999999999997E-2</c:v>
                </c:pt>
                <c:pt idx="1103">
                  <c:v>-0.10253</c:v>
                </c:pt>
                <c:pt idx="1104">
                  <c:v>-3.5513999999999997E-2</c:v>
                </c:pt>
                <c:pt idx="1105">
                  <c:v>-8.0193E-2</c:v>
                </c:pt>
                <c:pt idx="1106">
                  <c:v>-8.0193E-2</c:v>
                </c:pt>
                <c:pt idx="1107">
                  <c:v>-5.7854000000000003E-2</c:v>
                </c:pt>
                <c:pt idx="1108">
                  <c:v>-5.7854000000000003E-2</c:v>
                </c:pt>
                <c:pt idx="1109">
                  <c:v>-5.7854000000000003E-2</c:v>
                </c:pt>
                <c:pt idx="1110">
                  <c:v>-1.3174999999999999E-2</c:v>
                </c:pt>
                <c:pt idx="1111">
                  <c:v>-3.5513999999999997E-2</c:v>
                </c:pt>
                <c:pt idx="1112">
                  <c:v>-5.7854000000000003E-2</c:v>
                </c:pt>
                <c:pt idx="1113">
                  <c:v>-3.5513999999999997E-2</c:v>
                </c:pt>
                <c:pt idx="1114">
                  <c:v>-1.3174999999999999E-2</c:v>
                </c:pt>
                <c:pt idx="1115">
                  <c:v>-1.3174999999999999E-2</c:v>
                </c:pt>
                <c:pt idx="1116">
                  <c:v>-3.5513999999999997E-2</c:v>
                </c:pt>
                <c:pt idx="1117">
                  <c:v>-5.7854000000000003E-2</c:v>
                </c:pt>
                <c:pt idx="1118">
                  <c:v>-3.5513999999999997E-2</c:v>
                </c:pt>
                <c:pt idx="1119">
                  <c:v>9.1648000000000007E-3</c:v>
                </c:pt>
                <c:pt idx="1120">
                  <c:v>3.1503999999999997E-2</c:v>
                </c:pt>
                <c:pt idx="1121">
                  <c:v>-3.5513999999999997E-2</c:v>
                </c:pt>
                <c:pt idx="1122">
                  <c:v>3.1503999999999997E-2</c:v>
                </c:pt>
                <c:pt idx="1123">
                  <c:v>9.1648000000000007E-3</c:v>
                </c:pt>
                <c:pt idx="1124">
                  <c:v>-1.3174999999999999E-2</c:v>
                </c:pt>
                <c:pt idx="1125">
                  <c:v>-3.5513999999999997E-2</c:v>
                </c:pt>
                <c:pt idx="1126">
                  <c:v>-5.7854000000000003E-2</c:v>
                </c:pt>
                <c:pt idx="1127">
                  <c:v>-1.3174999999999999E-2</c:v>
                </c:pt>
                <c:pt idx="1128">
                  <c:v>-1.3174999999999999E-2</c:v>
                </c:pt>
                <c:pt idx="1129">
                  <c:v>-3.5513999999999997E-2</c:v>
                </c:pt>
                <c:pt idx="1130">
                  <c:v>-3.5513999999999997E-2</c:v>
                </c:pt>
                <c:pt idx="1131">
                  <c:v>-5.7854000000000003E-2</c:v>
                </c:pt>
                <c:pt idx="1132">
                  <c:v>9.1648000000000007E-3</c:v>
                </c:pt>
                <c:pt idx="1133">
                  <c:v>-3.5513999999999997E-2</c:v>
                </c:pt>
                <c:pt idx="1134">
                  <c:v>-5.7854000000000003E-2</c:v>
                </c:pt>
                <c:pt idx="1135">
                  <c:v>-1.3174999999999999E-2</c:v>
                </c:pt>
                <c:pt idx="1136">
                  <c:v>-1.3174999999999999E-2</c:v>
                </c:pt>
                <c:pt idx="1137">
                  <c:v>-3.5513999999999997E-2</c:v>
                </c:pt>
                <c:pt idx="1138">
                  <c:v>-1.3174999999999999E-2</c:v>
                </c:pt>
                <c:pt idx="1139">
                  <c:v>-8.0193E-2</c:v>
                </c:pt>
                <c:pt idx="1140">
                  <c:v>-3.5513999999999997E-2</c:v>
                </c:pt>
                <c:pt idx="1141">
                  <c:v>-1.3174999999999999E-2</c:v>
                </c:pt>
                <c:pt idx="1142">
                  <c:v>-3.5513999999999997E-2</c:v>
                </c:pt>
                <c:pt idx="1143">
                  <c:v>-3.5513999999999997E-2</c:v>
                </c:pt>
                <c:pt idx="1144">
                  <c:v>-1.3174999999999999E-2</c:v>
                </c:pt>
                <c:pt idx="1145">
                  <c:v>-3.5513999999999997E-2</c:v>
                </c:pt>
                <c:pt idx="1146">
                  <c:v>-1.3174999999999999E-2</c:v>
                </c:pt>
                <c:pt idx="1147">
                  <c:v>-3.5513999999999997E-2</c:v>
                </c:pt>
                <c:pt idx="1148">
                  <c:v>-8.0193E-2</c:v>
                </c:pt>
                <c:pt idx="1149">
                  <c:v>-3.5513999999999997E-2</c:v>
                </c:pt>
                <c:pt idx="1150">
                  <c:v>-3.5513999999999997E-2</c:v>
                </c:pt>
                <c:pt idx="1151">
                  <c:v>-5.7854000000000003E-2</c:v>
                </c:pt>
                <c:pt idx="1152">
                  <c:v>-5.7854000000000003E-2</c:v>
                </c:pt>
                <c:pt idx="1153">
                  <c:v>-3.5513999999999997E-2</c:v>
                </c:pt>
                <c:pt idx="1154">
                  <c:v>3.1503999999999997E-2</c:v>
                </c:pt>
                <c:pt idx="1155">
                  <c:v>-3.5513999999999997E-2</c:v>
                </c:pt>
                <c:pt idx="1156">
                  <c:v>9.1648000000000007E-3</c:v>
                </c:pt>
                <c:pt idx="1157">
                  <c:v>-3.5513999999999997E-2</c:v>
                </c:pt>
                <c:pt idx="1158">
                  <c:v>-3.5513999999999997E-2</c:v>
                </c:pt>
                <c:pt idx="1159">
                  <c:v>9.1648000000000007E-3</c:v>
                </c:pt>
                <c:pt idx="1160">
                  <c:v>-5.7854000000000003E-2</c:v>
                </c:pt>
                <c:pt idx="1161">
                  <c:v>-3.5513999999999997E-2</c:v>
                </c:pt>
                <c:pt idx="1162">
                  <c:v>-1.3174999999999999E-2</c:v>
                </c:pt>
                <c:pt idx="1163">
                  <c:v>9.1648000000000007E-3</c:v>
                </c:pt>
                <c:pt idx="1164">
                  <c:v>-3.5513999999999997E-2</c:v>
                </c:pt>
                <c:pt idx="1165">
                  <c:v>3.1503999999999997E-2</c:v>
                </c:pt>
                <c:pt idx="1166">
                  <c:v>-3.5513999999999997E-2</c:v>
                </c:pt>
                <c:pt idx="1167">
                  <c:v>-5.7854000000000003E-2</c:v>
                </c:pt>
                <c:pt idx="1168">
                  <c:v>-3.5513999999999997E-2</c:v>
                </c:pt>
                <c:pt idx="1169">
                  <c:v>-3.5513999999999997E-2</c:v>
                </c:pt>
                <c:pt idx="1170">
                  <c:v>-5.7854000000000003E-2</c:v>
                </c:pt>
                <c:pt idx="1171">
                  <c:v>-8.0193E-2</c:v>
                </c:pt>
                <c:pt idx="1172">
                  <c:v>-5.7854000000000003E-2</c:v>
                </c:pt>
                <c:pt idx="1173">
                  <c:v>9.1648000000000007E-3</c:v>
                </c:pt>
                <c:pt idx="1174">
                  <c:v>-3.5513999999999997E-2</c:v>
                </c:pt>
                <c:pt idx="1175">
                  <c:v>9.1648000000000007E-3</c:v>
                </c:pt>
                <c:pt idx="1176">
                  <c:v>3.1503999999999997E-2</c:v>
                </c:pt>
                <c:pt idx="1177">
                  <c:v>9.1648000000000007E-3</c:v>
                </c:pt>
                <c:pt idx="1178">
                  <c:v>-1.3174999999999999E-2</c:v>
                </c:pt>
                <c:pt idx="1179">
                  <c:v>9.1648000000000007E-3</c:v>
                </c:pt>
                <c:pt idx="1180">
                  <c:v>-1.3174999999999999E-2</c:v>
                </c:pt>
                <c:pt idx="1181">
                  <c:v>-3.5513999999999997E-2</c:v>
                </c:pt>
                <c:pt idx="1182">
                  <c:v>-3.5513999999999997E-2</c:v>
                </c:pt>
                <c:pt idx="1183">
                  <c:v>-1.3174999999999999E-2</c:v>
                </c:pt>
                <c:pt idx="1184">
                  <c:v>-5.7854000000000003E-2</c:v>
                </c:pt>
                <c:pt idx="1185">
                  <c:v>-1.3174999999999999E-2</c:v>
                </c:pt>
                <c:pt idx="1186">
                  <c:v>-5.7854000000000003E-2</c:v>
                </c:pt>
                <c:pt idx="1187">
                  <c:v>-1.3174999999999999E-2</c:v>
                </c:pt>
                <c:pt idx="1188">
                  <c:v>9.1648000000000007E-3</c:v>
                </c:pt>
                <c:pt idx="1189">
                  <c:v>-3.5513999999999997E-2</c:v>
                </c:pt>
                <c:pt idx="1190">
                  <c:v>-1.3174999999999999E-2</c:v>
                </c:pt>
                <c:pt idx="1191">
                  <c:v>-3.5513999999999997E-2</c:v>
                </c:pt>
                <c:pt idx="1192">
                  <c:v>-1.3174999999999999E-2</c:v>
                </c:pt>
                <c:pt idx="1193">
                  <c:v>-1.3174999999999999E-2</c:v>
                </c:pt>
                <c:pt idx="1194">
                  <c:v>-1.3174999999999999E-2</c:v>
                </c:pt>
                <c:pt idx="1195">
                  <c:v>-3.5513999999999997E-2</c:v>
                </c:pt>
                <c:pt idx="1196">
                  <c:v>-3.5513999999999997E-2</c:v>
                </c:pt>
                <c:pt idx="1197">
                  <c:v>9.1648000000000007E-3</c:v>
                </c:pt>
                <c:pt idx="1198">
                  <c:v>-3.5513999999999997E-2</c:v>
                </c:pt>
                <c:pt idx="1199">
                  <c:v>-1.3174999999999999E-2</c:v>
                </c:pt>
                <c:pt idx="1200">
                  <c:v>-5.7854000000000003E-2</c:v>
                </c:pt>
                <c:pt idx="1201">
                  <c:v>-3.5513999999999997E-2</c:v>
                </c:pt>
                <c:pt idx="1202">
                  <c:v>-3.5513999999999997E-2</c:v>
                </c:pt>
                <c:pt idx="1203">
                  <c:v>-8.0193E-2</c:v>
                </c:pt>
                <c:pt idx="1204">
                  <c:v>-3.5513999999999997E-2</c:v>
                </c:pt>
                <c:pt idx="1205">
                  <c:v>-1.3174999999999999E-2</c:v>
                </c:pt>
                <c:pt idx="1206">
                  <c:v>-3.5513999999999997E-2</c:v>
                </c:pt>
                <c:pt idx="1207">
                  <c:v>-5.7854000000000003E-2</c:v>
                </c:pt>
                <c:pt idx="1208">
                  <c:v>-3.5513999999999997E-2</c:v>
                </c:pt>
                <c:pt idx="1209">
                  <c:v>9.1648000000000007E-3</c:v>
                </c:pt>
                <c:pt idx="1210">
                  <c:v>-3.5513999999999997E-2</c:v>
                </c:pt>
                <c:pt idx="1211">
                  <c:v>-3.5513999999999997E-2</c:v>
                </c:pt>
                <c:pt idx="1212">
                  <c:v>-5.7854000000000003E-2</c:v>
                </c:pt>
                <c:pt idx="1213">
                  <c:v>-3.5513999999999997E-2</c:v>
                </c:pt>
                <c:pt idx="1214">
                  <c:v>-1.3174999999999999E-2</c:v>
                </c:pt>
                <c:pt idx="1215">
                  <c:v>-3.5513999999999997E-2</c:v>
                </c:pt>
                <c:pt idx="1216">
                  <c:v>9.1648000000000007E-3</c:v>
                </c:pt>
                <c:pt idx="1217">
                  <c:v>-3.5513999999999997E-2</c:v>
                </c:pt>
                <c:pt idx="1218">
                  <c:v>-1.3174999999999999E-2</c:v>
                </c:pt>
                <c:pt idx="1219">
                  <c:v>-8.0193E-2</c:v>
                </c:pt>
                <c:pt idx="1220">
                  <c:v>-3.5513999999999997E-2</c:v>
                </c:pt>
                <c:pt idx="1221">
                  <c:v>-3.5513999999999997E-2</c:v>
                </c:pt>
                <c:pt idx="1222">
                  <c:v>-3.5513999999999997E-2</c:v>
                </c:pt>
                <c:pt idx="1223">
                  <c:v>-8.0193E-2</c:v>
                </c:pt>
                <c:pt idx="1224">
                  <c:v>9.1648000000000007E-3</c:v>
                </c:pt>
                <c:pt idx="1225">
                  <c:v>-1.3174999999999999E-2</c:v>
                </c:pt>
                <c:pt idx="1226">
                  <c:v>-3.5513999999999997E-2</c:v>
                </c:pt>
                <c:pt idx="1227">
                  <c:v>-3.5513999999999997E-2</c:v>
                </c:pt>
                <c:pt idx="1228">
                  <c:v>3.1503999999999997E-2</c:v>
                </c:pt>
                <c:pt idx="1229">
                  <c:v>9.1648000000000007E-3</c:v>
                </c:pt>
                <c:pt idx="1230">
                  <c:v>-3.5513999999999997E-2</c:v>
                </c:pt>
                <c:pt idx="1231">
                  <c:v>-3.5513999999999997E-2</c:v>
                </c:pt>
                <c:pt idx="1232">
                  <c:v>-1.3174999999999999E-2</c:v>
                </c:pt>
                <c:pt idx="1233">
                  <c:v>-1.3174999999999999E-2</c:v>
                </c:pt>
                <c:pt idx="1234">
                  <c:v>-5.7854000000000003E-2</c:v>
                </c:pt>
                <c:pt idx="1235">
                  <c:v>-1.3174999999999999E-2</c:v>
                </c:pt>
                <c:pt idx="1236">
                  <c:v>-8.0193E-2</c:v>
                </c:pt>
                <c:pt idx="1237">
                  <c:v>-1.3174999999999999E-2</c:v>
                </c:pt>
                <c:pt idx="1238">
                  <c:v>-8.0193E-2</c:v>
                </c:pt>
                <c:pt idx="1239">
                  <c:v>-1.3174999999999999E-2</c:v>
                </c:pt>
                <c:pt idx="1240">
                  <c:v>-3.5513999999999997E-2</c:v>
                </c:pt>
                <c:pt idx="1241">
                  <c:v>-1.3174999999999999E-2</c:v>
                </c:pt>
                <c:pt idx="1242">
                  <c:v>-1.3174999999999999E-2</c:v>
                </c:pt>
                <c:pt idx="1243">
                  <c:v>-8.0193E-2</c:v>
                </c:pt>
                <c:pt idx="1244">
                  <c:v>-3.5513999999999997E-2</c:v>
                </c:pt>
                <c:pt idx="1245">
                  <c:v>9.1648000000000007E-3</c:v>
                </c:pt>
                <c:pt idx="1246">
                  <c:v>-1.3174999999999999E-2</c:v>
                </c:pt>
                <c:pt idx="1247">
                  <c:v>3.1503999999999997E-2</c:v>
                </c:pt>
                <c:pt idx="1248">
                  <c:v>9.1648000000000007E-3</c:v>
                </c:pt>
                <c:pt idx="1249">
                  <c:v>-3.5513999999999997E-2</c:v>
                </c:pt>
                <c:pt idx="1250">
                  <c:v>-1.3174999999999999E-2</c:v>
                </c:pt>
                <c:pt idx="1251">
                  <c:v>-5.7854000000000003E-2</c:v>
                </c:pt>
                <c:pt idx="1252">
                  <c:v>9.1648000000000007E-3</c:v>
                </c:pt>
                <c:pt idx="1253">
                  <c:v>-1.3174999999999999E-2</c:v>
                </c:pt>
                <c:pt idx="1254">
                  <c:v>-3.5513999999999997E-2</c:v>
                </c:pt>
                <c:pt idx="1255">
                  <c:v>-5.7854000000000003E-2</c:v>
                </c:pt>
                <c:pt idx="1256">
                  <c:v>-1.3174999999999999E-2</c:v>
                </c:pt>
                <c:pt idx="1257">
                  <c:v>-1.3174999999999999E-2</c:v>
                </c:pt>
                <c:pt idx="1258">
                  <c:v>-1.3174999999999999E-2</c:v>
                </c:pt>
                <c:pt idx="1259">
                  <c:v>-3.5513999999999997E-2</c:v>
                </c:pt>
                <c:pt idx="1260">
                  <c:v>-1.3174999999999999E-2</c:v>
                </c:pt>
                <c:pt idx="1261">
                  <c:v>-1.3174999999999999E-2</c:v>
                </c:pt>
                <c:pt idx="1262">
                  <c:v>-1.3174999999999999E-2</c:v>
                </c:pt>
                <c:pt idx="1263">
                  <c:v>-1.3174999999999999E-2</c:v>
                </c:pt>
                <c:pt idx="1264">
                  <c:v>9.1648000000000007E-3</c:v>
                </c:pt>
                <c:pt idx="1265">
                  <c:v>-1.3174999999999999E-2</c:v>
                </c:pt>
                <c:pt idx="1266">
                  <c:v>-1.3174999999999999E-2</c:v>
                </c:pt>
                <c:pt idx="1267">
                  <c:v>-1.3174999999999999E-2</c:v>
                </c:pt>
                <c:pt idx="1268">
                  <c:v>-3.5513999999999997E-2</c:v>
                </c:pt>
                <c:pt idx="1269">
                  <c:v>-3.5513999999999997E-2</c:v>
                </c:pt>
                <c:pt idx="1270">
                  <c:v>-3.5513999999999997E-2</c:v>
                </c:pt>
                <c:pt idx="1271">
                  <c:v>-1.3174999999999999E-2</c:v>
                </c:pt>
                <c:pt idx="1272">
                  <c:v>-8.0193E-2</c:v>
                </c:pt>
                <c:pt idx="1273">
                  <c:v>-3.5513999999999997E-2</c:v>
                </c:pt>
                <c:pt idx="1274">
                  <c:v>-3.5513999999999997E-2</c:v>
                </c:pt>
                <c:pt idx="1275">
                  <c:v>3.1503999999999997E-2</c:v>
                </c:pt>
                <c:pt idx="1276">
                  <c:v>-1.3174999999999999E-2</c:v>
                </c:pt>
                <c:pt idx="1277">
                  <c:v>-8.0193E-2</c:v>
                </c:pt>
                <c:pt idx="1278">
                  <c:v>-1.3174999999999999E-2</c:v>
                </c:pt>
                <c:pt idx="1279">
                  <c:v>9.1648000000000007E-3</c:v>
                </c:pt>
                <c:pt idx="1280">
                  <c:v>-1.3174999999999999E-2</c:v>
                </c:pt>
                <c:pt idx="1281">
                  <c:v>-3.5513999999999997E-2</c:v>
                </c:pt>
                <c:pt idx="1282">
                  <c:v>-1.3174999999999999E-2</c:v>
                </c:pt>
                <c:pt idx="1283">
                  <c:v>-1.3174999999999999E-2</c:v>
                </c:pt>
                <c:pt idx="1284">
                  <c:v>-1.3174999999999999E-2</c:v>
                </c:pt>
                <c:pt idx="1285">
                  <c:v>-3.5513999999999997E-2</c:v>
                </c:pt>
                <c:pt idx="1286">
                  <c:v>-1.3174999999999999E-2</c:v>
                </c:pt>
                <c:pt idx="1287">
                  <c:v>-5.7854000000000003E-2</c:v>
                </c:pt>
                <c:pt idx="1288">
                  <c:v>-5.7854000000000003E-2</c:v>
                </c:pt>
                <c:pt idx="1289">
                  <c:v>-1.3174999999999999E-2</c:v>
                </c:pt>
                <c:pt idx="1290">
                  <c:v>-1.3174999999999999E-2</c:v>
                </c:pt>
                <c:pt idx="1291">
                  <c:v>9.1648000000000007E-3</c:v>
                </c:pt>
                <c:pt idx="1292">
                  <c:v>-5.7854000000000003E-2</c:v>
                </c:pt>
                <c:pt idx="1293">
                  <c:v>9.1648000000000007E-3</c:v>
                </c:pt>
                <c:pt idx="1294">
                  <c:v>-3.5513999999999997E-2</c:v>
                </c:pt>
                <c:pt idx="1295">
                  <c:v>-3.5513999999999997E-2</c:v>
                </c:pt>
                <c:pt idx="1296">
                  <c:v>-3.5513999999999997E-2</c:v>
                </c:pt>
                <c:pt idx="1297">
                  <c:v>9.1648000000000007E-3</c:v>
                </c:pt>
                <c:pt idx="1298">
                  <c:v>-3.5513999999999997E-2</c:v>
                </c:pt>
                <c:pt idx="1299">
                  <c:v>-1.3174999999999999E-2</c:v>
                </c:pt>
                <c:pt idx="1300">
                  <c:v>-1.3174999999999999E-2</c:v>
                </c:pt>
                <c:pt idx="1301">
                  <c:v>-3.5513999999999997E-2</c:v>
                </c:pt>
                <c:pt idx="1302">
                  <c:v>-1.3174999999999999E-2</c:v>
                </c:pt>
                <c:pt idx="1303">
                  <c:v>-5.7854000000000003E-2</c:v>
                </c:pt>
                <c:pt idx="1304">
                  <c:v>-3.5513999999999997E-2</c:v>
                </c:pt>
                <c:pt idx="1305">
                  <c:v>-3.5513999999999997E-2</c:v>
                </c:pt>
                <c:pt idx="1306">
                  <c:v>-3.5513999999999997E-2</c:v>
                </c:pt>
                <c:pt idx="1307">
                  <c:v>-3.5513999999999997E-2</c:v>
                </c:pt>
                <c:pt idx="1308">
                  <c:v>-3.5513999999999997E-2</c:v>
                </c:pt>
                <c:pt idx="1309">
                  <c:v>-5.7854000000000003E-2</c:v>
                </c:pt>
                <c:pt idx="1310">
                  <c:v>9.1648000000000007E-3</c:v>
                </c:pt>
                <c:pt idx="1311">
                  <c:v>-3.5513999999999997E-2</c:v>
                </c:pt>
                <c:pt idx="1312">
                  <c:v>-1.3174999999999999E-2</c:v>
                </c:pt>
                <c:pt idx="1313">
                  <c:v>-8.0193E-2</c:v>
                </c:pt>
                <c:pt idx="1314">
                  <c:v>-3.5513999999999997E-2</c:v>
                </c:pt>
                <c:pt idx="1315">
                  <c:v>-3.5513999999999997E-2</c:v>
                </c:pt>
                <c:pt idx="1316">
                  <c:v>-1.3174999999999999E-2</c:v>
                </c:pt>
                <c:pt idx="1317">
                  <c:v>9.1648000000000007E-3</c:v>
                </c:pt>
                <c:pt idx="1318">
                  <c:v>-3.5513999999999997E-2</c:v>
                </c:pt>
                <c:pt idx="1319">
                  <c:v>-1.3174999999999999E-2</c:v>
                </c:pt>
                <c:pt idx="1320">
                  <c:v>-5.7854000000000003E-2</c:v>
                </c:pt>
                <c:pt idx="1321">
                  <c:v>-1.3174999999999999E-2</c:v>
                </c:pt>
                <c:pt idx="1322">
                  <c:v>-0.10253</c:v>
                </c:pt>
                <c:pt idx="1323">
                  <c:v>-3.5513999999999997E-2</c:v>
                </c:pt>
                <c:pt idx="1324">
                  <c:v>-3.5513999999999997E-2</c:v>
                </c:pt>
                <c:pt idx="1325">
                  <c:v>9.1648000000000007E-3</c:v>
                </c:pt>
                <c:pt idx="1326">
                  <c:v>-3.5513999999999997E-2</c:v>
                </c:pt>
                <c:pt idx="1327">
                  <c:v>-1.3174999999999999E-2</c:v>
                </c:pt>
                <c:pt idx="1328">
                  <c:v>9.1648000000000007E-3</c:v>
                </c:pt>
                <c:pt idx="1329">
                  <c:v>-3.5513999999999997E-2</c:v>
                </c:pt>
                <c:pt idx="1330">
                  <c:v>-5.7854000000000003E-2</c:v>
                </c:pt>
                <c:pt idx="1331">
                  <c:v>-3.5513999999999997E-2</c:v>
                </c:pt>
                <c:pt idx="1332">
                  <c:v>-8.0193E-2</c:v>
                </c:pt>
                <c:pt idx="1333">
                  <c:v>3.1503999999999997E-2</c:v>
                </c:pt>
                <c:pt idx="1334">
                  <c:v>-1.3174999999999999E-2</c:v>
                </c:pt>
                <c:pt idx="1335">
                  <c:v>-5.7854000000000003E-2</c:v>
                </c:pt>
                <c:pt idx="1336">
                  <c:v>7.6183000000000001E-2</c:v>
                </c:pt>
                <c:pt idx="1337">
                  <c:v>-5.7854000000000003E-2</c:v>
                </c:pt>
                <c:pt idx="1338">
                  <c:v>-3.5513999999999997E-2</c:v>
                </c:pt>
                <c:pt idx="1339">
                  <c:v>-1.3174999999999999E-2</c:v>
                </c:pt>
                <c:pt idx="1340">
                  <c:v>-1.3174999999999999E-2</c:v>
                </c:pt>
                <c:pt idx="1341">
                  <c:v>9.1648000000000007E-3</c:v>
                </c:pt>
                <c:pt idx="1342">
                  <c:v>-8.0193E-2</c:v>
                </c:pt>
                <c:pt idx="1343">
                  <c:v>-3.5513999999999997E-2</c:v>
                </c:pt>
                <c:pt idx="1344">
                  <c:v>-5.7854000000000003E-2</c:v>
                </c:pt>
                <c:pt idx="1345">
                  <c:v>-8.0193E-2</c:v>
                </c:pt>
                <c:pt idx="1346">
                  <c:v>9.1648000000000007E-3</c:v>
                </c:pt>
                <c:pt idx="1347">
                  <c:v>-3.5513999999999997E-2</c:v>
                </c:pt>
                <c:pt idx="1348">
                  <c:v>3.1503999999999997E-2</c:v>
                </c:pt>
                <c:pt idx="1349">
                  <c:v>-3.5513999999999997E-2</c:v>
                </c:pt>
                <c:pt idx="1350">
                  <c:v>-1.3174999999999999E-2</c:v>
                </c:pt>
                <c:pt idx="1351">
                  <c:v>-3.5513999999999997E-2</c:v>
                </c:pt>
                <c:pt idx="1352">
                  <c:v>-5.7854000000000003E-2</c:v>
                </c:pt>
                <c:pt idx="1353">
                  <c:v>9.1648000000000007E-3</c:v>
                </c:pt>
                <c:pt idx="1354">
                  <c:v>5.3844000000000003E-2</c:v>
                </c:pt>
                <c:pt idx="1355">
                  <c:v>-8.0193E-2</c:v>
                </c:pt>
                <c:pt idx="1356">
                  <c:v>-3.5513999999999997E-2</c:v>
                </c:pt>
                <c:pt idx="1357">
                  <c:v>-5.7854000000000003E-2</c:v>
                </c:pt>
                <c:pt idx="1358">
                  <c:v>-3.5513999999999997E-2</c:v>
                </c:pt>
                <c:pt idx="1359">
                  <c:v>-5.7854000000000003E-2</c:v>
                </c:pt>
                <c:pt idx="1360">
                  <c:v>-8.0193E-2</c:v>
                </c:pt>
                <c:pt idx="1361">
                  <c:v>-3.5513999999999997E-2</c:v>
                </c:pt>
                <c:pt idx="1362">
                  <c:v>9.1648000000000007E-3</c:v>
                </c:pt>
                <c:pt idx="1363">
                  <c:v>9.1648000000000007E-3</c:v>
                </c:pt>
                <c:pt idx="1364">
                  <c:v>-3.5513999999999997E-2</c:v>
                </c:pt>
                <c:pt idx="1365">
                  <c:v>-3.5513999999999997E-2</c:v>
                </c:pt>
                <c:pt idx="1366">
                  <c:v>-8.0193E-2</c:v>
                </c:pt>
                <c:pt idx="1367">
                  <c:v>-1.3174999999999999E-2</c:v>
                </c:pt>
                <c:pt idx="1368">
                  <c:v>-1.3174999999999999E-2</c:v>
                </c:pt>
                <c:pt idx="1369">
                  <c:v>9.1648000000000007E-3</c:v>
                </c:pt>
                <c:pt idx="1370">
                  <c:v>-8.0193E-2</c:v>
                </c:pt>
                <c:pt idx="1371">
                  <c:v>-1.3174999999999999E-2</c:v>
                </c:pt>
                <c:pt idx="1372">
                  <c:v>9.1648000000000007E-3</c:v>
                </c:pt>
                <c:pt idx="1373">
                  <c:v>-5.7854000000000003E-2</c:v>
                </c:pt>
                <c:pt idx="1374">
                  <c:v>-8.0193E-2</c:v>
                </c:pt>
                <c:pt idx="1375">
                  <c:v>-1.3174999999999999E-2</c:v>
                </c:pt>
                <c:pt idx="1376">
                  <c:v>-3.5513999999999997E-2</c:v>
                </c:pt>
                <c:pt idx="1377">
                  <c:v>-8.0193E-2</c:v>
                </c:pt>
                <c:pt idx="1378">
                  <c:v>-1.3174999999999999E-2</c:v>
                </c:pt>
                <c:pt idx="1379">
                  <c:v>-3.5513999999999997E-2</c:v>
                </c:pt>
                <c:pt idx="1380">
                  <c:v>-3.5513999999999997E-2</c:v>
                </c:pt>
                <c:pt idx="1381">
                  <c:v>9.1648000000000007E-3</c:v>
                </c:pt>
                <c:pt idx="1382">
                  <c:v>-8.0193E-2</c:v>
                </c:pt>
                <c:pt idx="1383">
                  <c:v>-0.12486999999999999</c:v>
                </c:pt>
                <c:pt idx="1384">
                  <c:v>-1.3174999999999999E-2</c:v>
                </c:pt>
                <c:pt idx="1385">
                  <c:v>-1.3174999999999999E-2</c:v>
                </c:pt>
                <c:pt idx="1386">
                  <c:v>-3.5513999999999997E-2</c:v>
                </c:pt>
                <c:pt idx="1387">
                  <c:v>-1.3174999999999999E-2</c:v>
                </c:pt>
                <c:pt idx="1388">
                  <c:v>3.1503999999999997E-2</c:v>
                </c:pt>
                <c:pt idx="1389">
                  <c:v>-3.5513999999999997E-2</c:v>
                </c:pt>
                <c:pt idx="1390">
                  <c:v>-3.5513999999999997E-2</c:v>
                </c:pt>
                <c:pt idx="1391">
                  <c:v>-3.5513999999999997E-2</c:v>
                </c:pt>
                <c:pt idx="1392">
                  <c:v>-1.3174999999999999E-2</c:v>
                </c:pt>
                <c:pt idx="1393">
                  <c:v>-3.5513999999999997E-2</c:v>
                </c:pt>
                <c:pt idx="1394">
                  <c:v>-5.7854000000000003E-2</c:v>
                </c:pt>
                <c:pt idx="1395">
                  <c:v>9.1648000000000007E-3</c:v>
                </c:pt>
                <c:pt idx="1396">
                  <c:v>9.1648000000000007E-3</c:v>
                </c:pt>
                <c:pt idx="1397">
                  <c:v>-3.5513999999999997E-2</c:v>
                </c:pt>
                <c:pt idx="1398">
                  <c:v>-3.5513999999999997E-2</c:v>
                </c:pt>
                <c:pt idx="1399">
                  <c:v>-3.5513999999999997E-2</c:v>
                </c:pt>
                <c:pt idx="1400">
                  <c:v>-5.7854000000000003E-2</c:v>
                </c:pt>
                <c:pt idx="1401">
                  <c:v>-5.7854000000000003E-2</c:v>
                </c:pt>
                <c:pt idx="1402">
                  <c:v>-5.7854000000000003E-2</c:v>
                </c:pt>
                <c:pt idx="1403">
                  <c:v>-8.0193E-2</c:v>
                </c:pt>
                <c:pt idx="1404">
                  <c:v>-3.5513999999999997E-2</c:v>
                </c:pt>
                <c:pt idx="1405">
                  <c:v>-1.3174999999999999E-2</c:v>
                </c:pt>
                <c:pt idx="1406">
                  <c:v>-3.5513999999999997E-2</c:v>
                </c:pt>
                <c:pt idx="1407">
                  <c:v>-5.7854000000000003E-2</c:v>
                </c:pt>
                <c:pt idx="1408">
                  <c:v>9.1648000000000007E-3</c:v>
                </c:pt>
                <c:pt idx="1409">
                  <c:v>-1.3174999999999999E-2</c:v>
                </c:pt>
                <c:pt idx="1410">
                  <c:v>3.1503999999999997E-2</c:v>
                </c:pt>
                <c:pt idx="1411">
                  <c:v>-8.0193E-2</c:v>
                </c:pt>
                <c:pt idx="1412">
                  <c:v>-1.3174999999999999E-2</c:v>
                </c:pt>
                <c:pt idx="1413">
                  <c:v>-8.0193E-2</c:v>
                </c:pt>
                <c:pt idx="1414">
                  <c:v>-1.3174999999999999E-2</c:v>
                </c:pt>
                <c:pt idx="1415">
                  <c:v>-5.7854000000000003E-2</c:v>
                </c:pt>
                <c:pt idx="1416">
                  <c:v>-3.5513999999999997E-2</c:v>
                </c:pt>
                <c:pt idx="1417">
                  <c:v>9.1648000000000007E-3</c:v>
                </c:pt>
                <c:pt idx="1418">
                  <c:v>-1.3174999999999999E-2</c:v>
                </c:pt>
                <c:pt idx="1419">
                  <c:v>-1.3174999999999999E-2</c:v>
                </c:pt>
                <c:pt idx="1420">
                  <c:v>-3.5513999999999997E-2</c:v>
                </c:pt>
                <c:pt idx="1421">
                  <c:v>-1.3174999999999999E-2</c:v>
                </c:pt>
                <c:pt idx="1422">
                  <c:v>-1.3174999999999999E-2</c:v>
                </c:pt>
                <c:pt idx="1423">
                  <c:v>-8.0193E-2</c:v>
                </c:pt>
                <c:pt idx="1424">
                  <c:v>-1.3174999999999999E-2</c:v>
                </c:pt>
                <c:pt idx="1425">
                  <c:v>9.1648000000000007E-3</c:v>
                </c:pt>
                <c:pt idx="1426">
                  <c:v>-1.3174999999999999E-2</c:v>
                </c:pt>
                <c:pt idx="1427">
                  <c:v>-3.5513999999999997E-2</c:v>
                </c:pt>
                <c:pt idx="1428">
                  <c:v>-3.5513999999999997E-2</c:v>
                </c:pt>
                <c:pt idx="1429">
                  <c:v>9.1648000000000007E-3</c:v>
                </c:pt>
                <c:pt idx="1430">
                  <c:v>9.1648000000000007E-3</c:v>
                </c:pt>
                <c:pt idx="1431">
                  <c:v>9.1648000000000007E-3</c:v>
                </c:pt>
                <c:pt idx="1432">
                  <c:v>9.1648000000000007E-3</c:v>
                </c:pt>
                <c:pt idx="1433">
                  <c:v>-1.3174999999999999E-2</c:v>
                </c:pt>
                <c:pt idx="1434">
                  <c:v>-1.3174999999999999E-2</c:v>
                </c:pt>
                <c:pt idx="1435">
                  <c:v>-8.0193E-2</c:v>
                </c:pt>
                <c:pt idx="1436">
                  <c:v>-3.5513999999999997E-2</c:v>
                </c:pt>
                <c:pt idx="1437">
                  <c:v>-8.0193E-2</c:v>
                </c:pt>
                <c:pt idx="1438">
                  <c:v>-1.3174999999999999E-2</c:v>
                </c:pt>
                <c:pt idx="1439">
                  <c:v>-5.7854000000000003E-2</c:v>
                </c:pt>
                <c:pt idx="1440">
                  <c:v>-5.7854000000000003E-2</c:v>
                </c:pt>
                <c:pt idx="1441">
                  <c:v>-3.5513999999999997E-2</c:v>
                </c:pt>
                <c:pt idx="1442">
                  <c:v>-3.5513999999999997E-2</c:v>
                </c:pt>
                <c:pt idx="1443">
                  <c:v>-5.7854000000000003E-2</c:v>
                </c:pt>
                <c:pt idx="1444">
                  <c:v>-1.3174999999999999E-2</c:v>
                </c:pt>
                <c:pt idx="1445">
                  <c:v>-3.5513999999999997E-2</c:v>
                </c:pt>
                <c:pt idx="1446">
                  <c:v>-1.3174999999999999E-2</c:v>
                </c:pt>
                <c:pt idx="1447">
                  <c:v>-3.5513999999999997E-2</c:v>
                </c:pt>
                <c:pt idx="1448">
                  <c:v>-3.5513999999999997E-2</c:v>
                </c:pt>
                <c:pt idx="1449">
                  <c:v>-8.0193E-2</c:v>
                </c:pt>
                <c:pt idx="1450">
                  <c:v>-3.5513999999999997E-2</c:v>
                </c:pt>
                <c:pt idx="1451">
                  <c:v>-8.0193E-2</c:v>
                </c:pt>
                <c:pt idx="1452">
                  <c:v>-5.7854000000000003E-2</c:v>
                </c:pt>
                <c:pt idx="1453">
                  <c:v>-1.3174999999999999E-2</c:v>
                </c:pt>
                <c:pt idx="1454">
                  <c:v>-5.7854000000000003E-2</c:v>
                </c:pt>
                <c:pt idx="1455">
                  <c:v>-5.7854000000000003E-2</c:v>
                </c:pt>
                <c:pt idx="1456">
                  <c:v>9.1648000000000007E-3</c:v>
                </c:pt>
                <c:pt idx="1457">
                  <c:v>9.1648000000000007E-3</c:v>
                </c:pt>
                <c:pt idx="1458">
                  <c:v>9.1648000000000007E-3</c:v>
                </c:pt>
                <c:pt idx="1459">
                  <c:v>-3.5513999999999997E-2</c:v>
                </c:pt>
                <c:pt idx="1460">
                  <c:v>-1.3174999999999999E-2</c:v>
                </c:pt>
                <c:pt idx="1461">
                  <c:v>-1.3174999999999999E-2</c:v>
                </c:pt>
                <c:pt idx="1462">
                  <c:v>-1.3174999999999999E-2</c:v>
                </c:pt>
                <c:pt idx="1463">
                  <c:v>-3.5513999999999997E-2</c:v>
                </c:pt>
                <c:pt idx="1464">
                  <c:v>-5.7854000000000003E-2</c:v>
                </c:pt>
                <c:pt idx="1465">
                  <c:v>-5.7854000000000003E-2</c:v>
                </c:pt>
                <c:pt idx="1466">
                  <c:v>9.1648000000000007E-3</c:v>
                </c:pt>
                <c:pt idx="1467">
                  <c:v>-1.3174999999999999E-2</c:v>
                </c:pt>
                <c:pt idx="1468">
                  <c:v>9.1648000000000007E-3</c:v>
                </c:pt>
                <c:pt idx="1469">
                  <c:v>9.1648000000000007E-3</c:v>
                </c:pt>
                <c:pt idx="1470">
                  <c:v>-3.5513999999999997E-2</c:v>
                </c:pt>
                <c:pt idx="1471">
                  <c:v>-1.3174999999999999E-2</c:v>
                </c:pt>
                <c:pt idx="1472">
                  <c:v>-3.5513999999999997E-2</c:v>
                </c:pt>
                <c:pt idx="1473">
                  <c:v>-3.5513999999999997E-2</c:v>
                </c:pt>
                <c:pt idx="1474">
                  <c:v>-3.5513999999999997E-2</c:v>
                </c:pt>
                <c:pt idx="1475">
                  <c:v>3.1503999999999997E-2</c:v>
                </c:pt>
                <c:pt idx="1476">
                  <c:v>-1.3174999999999999E-2</c:v>
                </c:pt>
                <c:pt idx="1477">
                  <c:v>9.1648000000000007E-3</c:v>
                </c:pt>
                <c:pt idx="1478">
                  <c:v>-3.5513999999999997E-2</c:v>
                </c:pt>
                <c:pt idx="1479">
                  <c:v>-5.7854000000000003E-2</c:v>
                </c:pt>
                <c:pt idx="1480">
                  <c:v>-1.3174999999999999E-2</c:v>
                </c:pt>
                <c:pt idx="1481">
                  <c:v>-3.5513999999999997E-2</c:v>
                </c:pt>
                <c:pt idx="1482">
                  <c:v>-5.7854000000000003E-2</c:v>
                </c:pt>
                <c:pt idx="1483">
                  <c:v>-5.7854000000000003E-2</c:v>
                </c:pt>
                <c:pt idx="1484">
                  <c:v>-3.5513999999999997E-2</c:v>
                </c:pt>
                <c:pt idx="1485">
                  <c:v>-1.3174999999999999E-2</c:v>
                </c:pt>
                <c:pt idx="1486">
                  <c:v>-5.7854000000000003E-2</c:v>
                </c:pt>
                <c:pt idx="1487">
                  <c:v>9.1648000000000007E-3</c:v>
                </c:pt>
                <c:pt idx="1488">
                  <c:v>9.1648000000000007E-3</c:v>
                </c:pt>
                <c:pt idx="1489">
                  <c:v>9.1648000000000007E-3</c:v>
                </c:pt>
                <c:pt idx="1490">
                  <c:v>-1.3174999999999999E-2</c:v>
                </c:pt>
                <c:pt idx="1491">
                  <c:v>-1.3174999999999999E-2</c:v>
                </c:pt>
                <c:pt idx="1492">
                  <c:v>-1.3174999999999999E-2</c:v>
                </c:pt>
                <c:pt idx="1493">
                  <c:v>-5.7854000000000003E-2</c:v>
                </c:pt>
                <c:pt idx="1494">
                  <c:v>-1.3174999999999999E-2</c:v>
                </c:pt>
                <c:pt idx="1495">
                  <c:v>-1.3174999999999999E-2</c:v>
                </c:pt>
                <c:pt idx="1496">
                  <c:v>-3.5513999999999997E-2</c:v>
                </c:pt>
                <c:pt idx="1497">
                  <c:v>-3.5513999999999997E-2</c:v>
                </c:pt>
                <c:pt idx="1498">
                  <c:v>-3.5513999999999997E-2</c:v>
                </c:pt>
                <c:pt idx="1499">
                  <c:v>-0.12486999999999999</c:v>
                </c:pt>
                <c:pt idx="1500">
                  <c:v>-3.5513999999999997E-2</c:v>
                </c:pt>
                <c:pt idx="1501">
                  <c:v>-5.7854000000000003E-2</c:v>
                </c:pt>
                <c:pt idx="1502">
                  <c:v>-8.0193E-2</c:v>
                </c:pt>
                <c:pt idx="1503">
                  <c:v>-3.5513999999999997E-2</c:v>
                </c:pt>
                <c:pt idx="1504">
                  <c:v>-5.7854000000000003E-2</c:v>
                </c:pt>
                <c:pt idx="1505">
                  <c:v>-5.7854000000000003E-2</c:v>
                </c:pt>
                <c:pt idx="1506">
                  <c:v>-3.5513999999999997E-2</c:v>
                </c:pt>
                <c:pt idx="1507">
                  <c:v>-1.3174999999999999E-2</c:v>
                </c:pt>
                <c:pt idx="1508">
                  <c:v>-8.0193E-2</c:v>
                </c:pt>
                <c:pt idx="1509">
                  <c:v>9.1648000000000007E-3</c:v>
                </c:pt>
                <c:pt idx="1510">
                  <c:v>-5.7854000000000003E-2</c:v>
                </c:pt>
                <c:pt idx="1511">
                  <c:v>9.1648000000000007E-3</c:v>
                </c:pt>
                <c:pt idx="1512">
                  <c:v>-3.5513999999999997E-2</c:v>
                </c:pt>
                <c:pt idx="1513">
                  <c:v>9.1648000000000007E-3</c:v>
                </c:pt>
                <c:pt idx="1514">
                  <c:v>-0.10253</c:v>
                </c:pt>
                <c:pt idx="1515">
                  <c:v>-1.3174999999999999E-2</c:v>
                </c:pt>
                <c:pt idx="1516">
                  <c:v>-1.3174999999999999E-2</c:v>
                </c:pt>
                <c:pt idx="1517">
                  <c:v>-1.3174999999999999E-2</c:v>
                </c:pt>
                <c:pt idx="1518">
                  <c:v>9.1648000000000007E-3</c:v>
                </c:pt>
                <c:pt idx="1519">
                  <c:v>-3.5513999999999997E-2</c:v>
                </c:pt>
                <c:pt idx="1520">
                  <c:v>-3.5513999999999997E-2</c:v>
                </c:pt>
                <c:pt idx="1521">
                  <c:v>-8.0193E-2</c:v>
                </c:pt>
                <c:pt idx="1522">
                  <c:v>-3.5513999999999997E-2</c:v>
                </c:pt>
                <c:pt idx="1523">
                  <c:v>-1.3174999999999999E-2</c:v>
                </c:pt>
                <c:pt idx="1524">
                  <c:v>-1.3174999999999999E-2</c:v>
                </c:pt>
                <c:pt idx="1525">
                  <c:v>-8.0193E-2</c:v>
                </c:pt>
                <c:pt idx="1526">
                  <c:v>-1.3174999999999999E-2</c:v>
                </c:pt>
                <c:pt idx="1527">
                  <c:v>-3.5513999999999997E-2</c:v>
                </c:pt>
                <c:pt idx="1528">
                  <c:v>-1.3174999999999999E-2</c:v>
                </c:pt>
                <c:pt idx="1529">
                  <c:v>-1.3174999999999999E-2</c:v>
                </c:pt>
                <c:pt idx="1530">
                  <c:v>9.1648000000000007E-3</c:v>
                </c:pt>
                <c:pt idx="1531">
                  <c:v>-1.3174999999999999E-2</c:v>
                </c:pt>
                <c:pt idx="1532">
                  <c:v>-3.5513999999999997E-2</c:v>
                </c:pt>
                <c:pt idx="1533">
                  <c:v>-1.3174999999999999E-2</c:v>
                </c:pt>
                <c:pt idx="1534">
                  <c:v>-3.5513999999999997E-2</c:v>
                </c:pt>
                <c:pt idx="1535">
                  <c:v>9.1648000000000007E-3</c:v>
                </c:pt>
                <c:pt idx="1536">
                  <c:v>-3.5513999999999997E-2</c:v>
                </c:pt>
                <c:pt idx="1537">
                  <c:v>-8.0193E-2</c:v>
                </c:pt>
                <c:pt idx="1538">
                  <c:v>-1.3174999999999999E-2</c:v>
                </c:pt>
                <c:pt idx="1539">
                  <c:v>-3.5513999999999997E-2</c:v>
                </c:pt>
                <c:pt idx="1540">
                  <c:v>-1.3174999999999999E-2</c:v>
                </c:pt>
                <c:pt idx="1541">
                  <c:v>9.1648000000000007E-3</c:v>
                </c:pt>
                <c:pt idx="1542">
                  <c:v>-1.3174999999999999E-2</c:v>
                </c:pt>
                <c:pt idx="1543">
                  <c:v>-5.7854000000000003E-2</c:v>
                </c:pt>
                <c:pt idx="1544">
                  <c:v>-5.7854000000000003E-2</c:v>
                </c:pt>
                <c:pt idx="1545">
                  <c:v>9.1648000000000007E-3</c:v>
                </c:pt>
                <c:pt idx="1546">
                  <c:v>-5.7854000000000003E-2</c:v>
                </c:pt>
                <c:pt idx="1547">
                  <c:v>-5.7854000000000003E-2</c:v>
                </c:pt>
                <c:pt idx="1548">
                  <c:v>-1.3174999999999999E-2</c:v>
                </c:pt>
                <c:pt idx="1549">
                  <c:v>-8.0193E-2</c:v>
                </c:pt>
                <c:pt idx="1550">
                  <c:v>-1.3174999999999999E-2</c:v>
                </c:pt>
                <c:pt idx="1551">
                  <c:v>9.1648000000000007E-3</c:v>
                </c:pt>
                <c:pt idx="1552">
                  <c:v>3.1503999999999997E-2</c:v>
                </c:pt>
                <c:pt idx="1553">
                  <c:v>-8.0193E-2</c:v>
                </c:pt>
                <c:pt idx="1554">
                  <c:v>-5.7854000000000003E-2</c:v>
                </c:pt>
                <c:pt idx="1555">
                  <c:v>-1.3174999999999999E-2</c:v>
                </c:pt>
                <c:pt idx="1556">
                  <c:v>3.1503999999999997E-2</c:v>
                </c:pt>
                <c:pt idx="1557">
                  <c:v>-3.5513999999999997E-2</c:v>
                </c:pt>
                <c:pt idx="1558">
                  <c:v>9.1648000000000007E-3</c:v>
                </c:pt>
                <c:pt idx="1559">
                  <c:v>-1.3174999999999999E-2</c:v>
                </c:pt>
                <c:pt idx="1560">
                  <c:v>-3.5513999999999997E-2</c:v>
                </c:pt>
                <c:pt idx="1561">
                  <c:v>-5.7854000000000003E-2</c:v>
                </c:pt>
                <c:pt idx="1562">
                  <c:v>-8.0193E-2</c:v>
                </c:pt>
                <c:pt idx="1563">
                  <c:v>-5.7854000000000003E-2</c:v>
                </c:pt>
                <c:pt idx="1564">
                  <c:v>-3.5513999999999997E-2</c:v>
                </c:pt>
                <c:pt idx="1565">
                  <c:v>-1.3174999999999999E-2</c:v>
                </c:pt>
                <c:pt idx="1566">
                  <c:v>3.1503999999999997E-2</c:v>
                </c:pt>
                <c:pt idx="1567">
                  <c:v>-3.5513999999999997E-2</c:v>
                </c:pt>
                <c:pt idx="1568">
                  <c:v>-1.3174999999999999E-2</c:v>
                </c:pt>
                <c:pt idx="1569">
                  <c:v>-5.7854000000000003E-2</c:v>
                </c:pt>
                <c:pt idx="1570">
                  <c:v>-8.0193E-2</c:v>
                </c:pt>
                <c:pt idx="1571">
                  <c:v>-5.7854000000000003E-2</c:v>
                </c:pt>
                <c:pt idx="1572">
                  <c:v>-5.7854000000000003E-2</c:v>
                </c:pt>
                <c:pt idx="1573">
                  <c:v>-5.7854000000000003E-2</c:v>
                </c:pt>
                <c:pt idx="1574">
                  <c:v>-1.3174999999999999E-2</c:v>
                </c:pt>
                <c:pt idx="1575">
                  <c:v>-3.5513999999999997E-2</c:v>
                </c:pt>
                <c:pt idx="1576">
                  <c:v>-5.7854000000000003E-2</c:v>
                </c:pt>
                <c:pt idx="1577">
                  <c:v>-1.3174999999999999E-2</c:v>
                </c:pt>
                <c:pt idx="1578">
                  <c:v>3.1503999999999997E-2</c:v>
                </c:pt>
                <c:pt idx="1579">
                  <c:v>-1.3174999999999999E-2</c:v>
                </c:pt>
                <c:pt idx="1580">
                  <c:v>9.1648000000000007E-3</c:v>
                </c:pt>
                <c:pt idx="1581">
                  <c:v>-1.3174999999999999E-2</c:v>
                </c:pt>
                <c:pt idx="1582">
                  <c:v>-3.5513999999999997E-2</c:v>
                </c:pt>
                <c:pt idx="1583">
                  <c:v>-1.3174999999999999E-2</c:v>
                </c:pt>
                <c:pt idx="1584">
                  <c:v>-3.5513999999999997E-2</c:v>
                </c:pt>
                <c:pt idx="1585">
                  <c:v>-8.0193E-2</c:v>
                </c:pt>
                <c:pt idx="1586">
                  <c:v>-3.5513999999999997E-2</c:v>
                </c:pt>
                <c:pt idx="1587">
                  <c:v>-1.3174999999999999E-2</c:v>
                </c:pt>
                <c:pt idx="1588">
                  <c:v>-3.5513999999999997E-2</c:v>
                </c:pt>
                <c:pt idx="1589">
                  <c:v>-3.5513999999999997E-2</c:v>
                </c:pt>
                <c:pt idx="1590">
                  <c:v>-1.3174999999999999E-2</c:v>
                </c:pt>
                <c:pt idx="1591">
                  <c:v>-1.3174999999999999E-2</c:v>
                </c:pt>
                <c:pt idx="1592">
                  <c:v>-0.10253</c:v>
                </c:pt>
                <c:pt idx="1593">
                  <c:v>-3.5513999999999997E-2</c:v>
                </c:pt>
                <c:pt idx="1594">
                  <c:v>-3.5513999999999997E-2</c:v>
                </c:pt>
                <c:pt idx="1595">
                  <c:v>-1.3174999999999999E-2</c:v>
                </c:pt>
                <c:pt idx="1596">
                  <c:v>-5.7854000000000003E-2</c:v>
                </c:pt>
                <c:pt idx="1597">
                  <c:v>9.1648000000000007E-3</c:v>
                </c:pt>
                <c:pt idx="1598">
                  <c:v>-3.5513999999999997E-2</c:v>
                </c:pt>
                <c:pt idx="1599">
                  <c:v>-1.3174999999999999E-2</c:v>
                </c:pt>
                <c:pt idx="1600">
                  <c:v>-5.7854000000000003E-2</c:v>
                </c:pt>
                <c:pt idx="1601">
                  <c:v>-3.5513999999999997E-2</c:v>
                </c:pt>
                <c:pt idx="1602">
                  <c:v>-3.5513999999999997E-2</c:v>
                </c:pt>
                <c:pt idx="1603">
                  <c:v>-3.5513999999999997E-2</c:v>
                </c:pt>
                <c:pt idx="1604">
                  <c:v>-1.3174999999999999E-2</c:v>
                </c:pt>
                <c:pt idx="1605">
                  <c:v>-1.3174999999999999E-2</c:v>
                </c:pt>
                <c:pt idx="1606">
                  <c:v>-1.3174999999999999E-2</c:v>
                </c:pt>
                <c:pt idx="1607">
                  <c:v>-5.7854000000000003E-2</c:v>
                </c:pt>
                <c:pt idx="1608">
                  <c:v>-0.12486999999999999</c:v>
                </c:pt>
                <c:pt idx="1609">
                  <c:v>3.1503999999999997E-2</c:v>
                </c:pt>
                <c:pt idx="1610">
                  <c:v>-3.5513999999999997E-2</c:v>
                </c:pt>
                <c:pt idx="1611">
                  <c:v>9.1648000000000007E-3</c:v>
                </c:pt>
                <c:pt idx="1612">
                  <c:v>-1.3174999999999999E-2</c:v>
                </c:pt>
                <c:pt idx="1613">
                  <c:v>-1.3174999999999999E-2</c:v>
                </c:pt>
                <c:pt idx="1614">
                  <c:v>-3.5513999999999997E-2</c:v>
                </c:pt>
                <c:pt idx="1615">
                  <c:v>-1.3174999999999999E-2</c:v>
                </c:pt>
                <c:pt idx="1616">
                  <c:v>-5.7854000000000003E-2</c:v>
                </c:pt>
                <c:pt idx="1617">
                  <c:v>-3.5513999999999997E-2</c:v>
                </c:pt>
                <c:pt idx="1618">
                  <c:v>-1.3174999999999999E-2</c:v>
                </c:pt>
                <c:pt idx="1619">
                  <c:v>-5.7854000000000003E-2</c:v>
                </c:pt>
                <c:pt idx="1620">
                  <c:v>-5.7854000000000003E-2</c:v>
                </c:pt>
                <c:pt idx="1621">
                  <c:v>-1.3174999999999999E-2</c:v>
                </c:pt>
                <c:pt idx="1622">
                  <c:v>-8.0193E-2</c:v>
                </c:pt>
                <c:pt idx="1623">
                  <c:v>-3.5513999999999997E-2</c:v>
                </c:pt>
                <c:pt idx="1624">
                  <c:v>-3.5513999999999997E-2</c:v>
                </c:pt>
                <c:pt idx="1625">
                  <c:v>3.1503999999999997E-2</c:v>
                </c:pt>
                <c:pt idx="1626">
                  <c:v>9.1648000000000007E-3</c:v>
                </c:pt>
                <c:pt idx="1627">
                  <c:v>-1.3174999999999999E-2</c:v>
                </c:pt>
                <c:pt idx="1628">
                  <c:v>-5.7854000000000003E-2</c:v>
                </c:pt>
                <c:pt idx="1629">
                  <c:v>-8.0193E-2</c:v>
                </c:pt>
                <c:pt idx="1630">
                  <c:v>-0.10253</c:v>
                </c:pt>
                <c:pt idx="1631">
                  <c:v>-1.3174999999999999E-2</c:v>
                </c:pt>
                <c:pt idx="1632">
                  <c:v>-8.0193E-2</c:v>
                </c:pt>
                <c:pt idx="1633">
                  <c:v>9.1648000000000007E-3</c:v>
                </c:pt>
                <c:pt idx="1634">
                  <c:v>-1.3174999999999999E-2</c:v>
                </c:pt>
                <c:pt idx="1635">
                  <c:v>-5.7854000000000003E-2</c:v>
                </c:pt>
                <c:pt idx="1636">
                  <c:v>-8.0193E-2</c:v>
                </c:pt>
                <c:pt idx="1637">
                  <c:v>-1.3174999999999999E-2</c:v>
                </c:pt>
                <c:pt idx="1638">
                  <c:v>-3.5513999999999997E-2</c:v>
                </c:pt>
                <c:pt idx="1639">
                  <c:v>-3.5513999999999997E-2</c:v>
                </c:pt>
                <c:pt idx="1640">
                  <c:v>-1.3174999999999999E-2</c:v>
                </c:pt>
                <c:pt idx="1641">
                  <c:v>-1.3174999999999999E-2</c:v>
                </c:pt>
                <c:pt idx="1642">
                  <c:v>-3.5513999999999997E-2</c:v>
                </c:pt>
                <c:pt idx="1643">
                  <c:v>-1.3174999999999999E-2</c:v>
                </c:pt>
                <c:pt idx="1644">
                  <c:v>-8.0193E-2</c:v>
                </c:pt>
                <c:pt idx="1645">
                  <c:v>-5.7854000000000003E-2</c:v>
                </c:pt>
                <c:pt idx="1646">
                  <c:v>-3.5513999999999997E-2</c:v>
                </c:pt>
                <c:pt idx="1647">
                  <c:v>-3.5513999999999997E-2</c:v>
                </c:pt>
                <c:pt idx="1648">
                  <c:v>-5.7854000000000003E-2</c:v>
                </c:pt>
                <c:pt idx="1649">
                  <c:v>9.1648000000000007E-3</c:v>
                </c:pt>
                <c:pt idx="1650">
                  <c:v>-3.5513999999999997E-2</c:v>
                </c:pt>
                <c:pt idx="1651">
                  <c:v>-3.5513999999999997E-2</c:v>
                </c:pt>
                <c:pt idx="1652">
                  <c:v>-8.0193E-2</c:v>
                </c:pt>
                <c:pt idx="1653">
                  <c:v>-3.5513999999999997E-2</c:v>
                </c:pt>
                <c:pt idx="1654">
                  <c:v>-5.7854000000000003E-2</c:v>
                </c:pt>
                <c:pt idx="1655">
                  <c:v>9.1648000000000007E-3</c:v>
                </c:pt>
                <c:pt idx="1656">
                  <c:v>-3.5513999999999997E-2</c:v>
                </c:pt>
                <c:pt idx="1657">
                  <c:v>-1.3174999999999999E-2</c:v>
                </c:pt>
                <c:pt idx="1658">
                  <c:v>-1.3174999999999999E-2</c:v>
                </c:pt>
                <c:pt idx="1659">
                  <c:v>-8.0193E-2</c:v>
                </c:pt>
                <c:pt idx="1660">
                  <c:v>3.1503999999999997E-2</c:v>
                </c:pt>
                <c:pt idx="1661">
                  <c:v>-1.3174999999999999E-2</c:v>
                </c:pt>
                <c:pt idx="1662">
                  <c:v>-1.3174999999999999E-2</c:v>
                </c:pt>
                <c:pt idx="1663">
                  <c:v>-5.7854000000000003E-2</c:v>
                </c:pt>
                <c:pt idx="1664">
                  <c:v>-3.5513999999999997E-2</c:v>
                </c:pt>
                <c:pt idx="1665">
                  <c:v>-1.3174999999999999E-2</c:v>
                </c:pt>
                <c:pt idx="1666">
                  <c:v>-5.7854000000000003E-2</c:v>
                </c:pt>
                <c:pt idx="1667">
                  <c:v>-3.5513999999999997E-2</c:v>
                </c:pt>
                <c:pt idx="1668">
                  <c:v>-1.3174999999999999E-2</c:v>
                </c:pt>
                <c:pt idx="1669">
                  <c:v>-8.0193E-2</c:v>
                </c:pt>
                <c:pt idx="1670">
                  <c:v>-0.12486999999999999</c:v>
                </c:pt>
                <c:pt idx="1671">
                  <c:v>-3.5513999999999997E-2</c:v>
                </c:pt>
                <c:pt idx="1672">
                  <c:v>-5.7854000000000003E-2</c:v>
                </c:pt>
                <c:pt idx="1673">
                  <c:v>-5.7854000000000003E-2</c:v>
                </c:pt>
                <c:pt idx="1674">
                  <c:v>-3.5513999999999997E-2</c:v>
                </c:pt>
                <c:pt idx="1675">
                  <c:v>-1.3174999999999999E-2</c:v>
                </c:pt>
                <c:pt idx="1676">
                  <c:v>-5.7854000000000003E-2</c:v>
                </c:pt>
                <c:pt idx="1677">
                  <c:v>-5.7854000000000003E-2</c:v>
                </c:pt>
                <c:pt idx="1678">
                  <c:v>-5.7854000000000003E-2</c:v>
                </c:pt>
                <c:pt idx="1679">
                  <c:v>-1.3174999999999999E-2</c:v>
                </c:pt>
                <c:pt idx="1680">
                  <c:v>9.1648000000000007E-3</c:v>
                </c:pt>
                <c:pt idx="1681">
                  <c:v>-1.3174999999999999E-2</c:v>
                </c:pt>
                <c:pt idx="1682">
                  <c:v>-3.5513999999999997E-2</c:v>
                </c:pt>
                <c:pt idx="1683">
                  <c:v>-1.3174999999999999E-2</c:v>
                </c:pt>
                <c:pt idx="1684">
                  <c:v>-5.7854000000000003E-2</c:v>
                </c:pt>
                <c:pt idx="1685">
                  <c:v>-5.7854000000000003E-2</c:v>
                </c:pt>
                <c:pt idx="1686">
                  <c:v>-8.0193E-2</c:v>
                </c:pt>
                <c:pt idx="1687">
                  <c:v>-0.10253</c:v>
                </c:pt>
                <c:pt idx="1688">
                  <c:v>-3.5513999999999997E-2</c:v>
                </c:pt>
                <c:pt idx="1689">
                  <c:v>-1.3174999999999999E-2</c:v>
                </c:pt>
                <c:pt idx="1690">
                  <c:v>-1.3174999999999999E-2</c:v>
                </c:pt>
                <c:pt idx="1691">
                  <c:v>-1.3174999999999999E-2</c:v>
                </c:pt>
                <c:pt idx="1692">
                  <c:v>-3.5513999999999997E-2</c:v>
                </c:pt>
                <c:pt idx="1693">
                  <c:v>-3.5513999999999997E-2</c:v>
                </c:pt>
                <c:pt idx="1694">
                  <c:v>-8.0193E-2</c:v>
                </c:pt>
                <c:pt idx="1695">
                  <c:v>-5.7854000000000003E-2</c:v>
                </c:pt>
                <c:pt idx="1696">
                  <c:v>-1.3174999999999999E-2</c:v>
                </c:pt>
                <c:pt idx="1697">
                  <c:v>-3.5513999999999997E-2</c:v>
                </c:pt>
                <c:pt idx="1698">
                  <c:v>-3.5513999999999997E-2</c:v>
                </c:pt>
                <c:pt idx="1699">
                  <c:v>-5.7854000000000003E-2</c:v>
                </c:pt>
                <c:pt idx="1700">
                  <c:v>5.3844000000000003E-2</c:v>
                </c:pt>
                <c:pt idx="1701">
                  <c:v>-1.3174999999999999E-2</c:v>
                </c:pt>
                <c:pt idx="1702">
                  <c:v>9.1648000000000007E-3</c:v>
                </c:pt>
                <c:pt idx="1703">
                  <c:v>-8.0193E-2</c:v>
                </c:pt>
                <c:pt idx="1704">
                  <c:v>-1.3174999999999999E-2</c:v>
                </c:pt>
                <c:pt idx="1705">
                  <c:v>-3.5513999999999997E-2</c:v>
                </c:pt>
                <c:pt idx="1706">
                  <c:v>-5.7854000000000003E-2</c:v>
                </c:pt>
                <c:pt idx="1707">
                  <c:v>-1.3174999999999999E-2</c:v>
                </c:pt>
                <c:pt idx="1708">
                  <c:v>-1.3174999999999999E-2</c:v>
                </c:pt>
                <c:pt idx="1709">
                  <c:v>-3.5513999999999997E-2</c:v>
                </c:pt>
                <c:pt idx="1710">
                  <c:v>-8.0193E-2</c:v>
                </c:pt>
                <c:pt idx="1711">
                  <c:v>-1.3174999999999999E-2</c:v>
                </c:pt>
                <c:pt idx="1712">
                  <c:v>-5.7854000000000003E-2</c:v>
                </c:pt>
                <c:pt idx="1713">
                  <c:v>-3.5513999999999997E-2</c:v>
                </c:pt>
                <c:pt idx="1714">
                  <c:v>9.1648000000000007E-3</c:v>
                </c:pt>
                <c:pt idx="1715">
                  <c:v>-1.3174999999999999E-2</c:v>
                </c:pt>
                <c:pt idx="1716">
                  <c:v>-3.5513999999999997E-2</c:v>
                </c:pt>
                <c:pt idx="1717">
                  <c:v>-0.10253</c:v>
                </c:pt>
                <c:pt idx="1718">
                  <c:v>-8.0193E-2</c:v>
                </c:pt>
                <c:pt idx="1719">
                  <c:v>-1.3174999999999999E-2</c:v>
                </c:pt>
                <c:pt idx="1720">
                  <c:v>-5.7854000000000003E-2</c:v>
                </c:pt>
                <c:pt idx="1721">
                  <c:v>-1.3174999999999999E-2</c:v>
                </c:pt>
                <c:pt idx="1722">
                  <c:v>-1.3174999999999999E-2</c:v>
                </c:pt>
                <c:pt idx="1723">
                  <c:v>-1.3174999999999999E-2</c:v>
                </c:pt>
                <c:pt idx="1724">
                  <c:v>-3.5513999999999997E-2</c:v>
                </c:pt>
                <c:pt idx="1725">
                  <c:v>9.1648000000000007E-3</c:v>
                </c:pt>
                <c:pt idx="1726">
                  <c:v>-1.3174999999999999E-2</c:v>
                </c:pt>
                <c:pt idx="1727">
                  <c:v>-3.5513999999999997E-2</c:v>
                </c:pt>
                <c:pt idx="1728">
                  <c:v>-8.0193E-2</c:v>
                </c:pt>
                <c:pt idx="1729">
                  <c:v>-1.3174999999999999E-2</c:v>
                </c:pt>
                <c:pt idx="1730">
                  <c:v>-1.3174999999999999E-2</c:v>
                </c:pt>
                <c:pt idx="1731">
                  <c:v>-3.5513999999999997E-2</c:v>
                </c:pt>
                <c:pt idx="1732">
                  <c:v>-5.7854000000000003E-2</c:v>
                </c:pt>
                <c:pt idx="1733">
                  <c:v>-1.3174999999999999E-2</c:v>
                </c:pt>
                <c:pt idx="1734">
                  <c:v>-3.5513999999999997E-2</c:v>
                </c:pt>
                <c:pt idx="1735">
                  <c:v>9.1648000000000007E-3</c:v>
                </c:pt>
                <c:pt idx="1736">
                  <c:v>-1.3174999999999999E-2</c:v>
                </c:pt>
                <c:pt idx="1737">
                  <c:v>9.1648000000000007E-3</c:v>
                </c:pt>
                <c:pt idx="1738">
                  <c:v>9.1648000000000007E-3</c:v>
                </c:pt>
                <c:pt idx="1739">
                  <c:v>9.1648000000000007E-3</c:v>
                </c:pt>
                <c:pt idx="1740">
                  <c:v>-1.3174999999999999E-2</c:v>
                </c:pt>
                <c:pt idx="1741">
                  <c:v>9.1648000000000007E-3</c:v>
                </c:pt>
                <c:pt idx="1742">
                  <c:v>-3.5513999999999997E-2</c:v>
                </c:pt>
                <c:pt idx="1743">
                  <c:v>-3.5513999999999997E-2</c:v>
                </c:pt>
                <c:pt idx="1744">
                  <c:v>9.1648000000000007E-3</c:v>
                </c:pt>
                <c:pt idx="1745">
                  <c:v>-5.7854000000000003E-2</c:v>
                </c:pt>
                <c:pt idx="1746">
                  <c:v>-0.10253</c:v>
                </c:pt>
                <c:pt idx="1747">
                  <c:v>9.1648000000000007E-3</c:v>
                </c:pt>
                <c:pt idx="1748">
                  <c:v>-3.5513999999999997E-2</c:v>
                </c:pt>
                <c:pt idx="1749">
                  <c:v>-0.10253</c:v>
                </c:pt>
                <c:pt idx="1750">
                  <c:v>-3.5513999999999997E-2</c:v>
                </c:pt>
                <c:pt idx="1751">
                  <c:v>-5.7854000000000003E-2</c:v>
                </c:pt>
                <c:pt idx="1752">
                  <c:v>-8.0193E-2</c:v>
                </c:pt>
                <c:pt idx="1753">
                  <c:v>-3.5513999999999997E-2</c:v>
                </c:pt>
                <c:pt idx="1754">
                  <c:v>-1.3174999999999999E-2</c:v>
                </c:pt>
                <c:pt idx="1755">
                  <c:v>-5.7854000000000003E-2</c:v>
                </c:pt>
                <c:pt idx="1756">
                  <c:v>-1.3174999999999999E-2</c:v>
                </c:pt>
                <c:pt idx="1757">
                  <c:v>-1.3174999999999999E-2</c:v>
                </c:pt>
                <c:pt idx="1758">
                  <c:v>-1.3174999999999999E-2</c:v>
                </c:pt>
                <c:pt idx="1759">
                  <c:v>-5.7854000000000003E-2</c:v>
                </c:pt>
                <c:pt idx="1760">
                  <c:v>-3.5513999999999997E-2</c:v>
                </c:pt>
                <c:pt idx="1761">
                  <c:v>-1.3174999999999999E-2</c:v>
                </c:pt>
                <c:pt idx="1762">
                  <c:v>-1.3174999999999999E-2</c:v>
                </c:pt>
                <c:pt idx="1763">
                  <c:v>-3.5513999999999997E-2</c:v>
                </c:pt>
                <c:pt idx="1764">
                  <c:v>9.1648000000000007E-3</c:v>
                </c:pt>
                <c:pt idx="1765">
                  <c:v>-8.0193E-2</c:v>
                </c:pt>
                <c:pt idx="1766">
                  <c:v>-1.3174999999999999E-2</c:v>
                </c:pt>
                <c:pt idx="1767">
                  <c:v>-3.5513999999999997E-2</c:v>
                </c:pt>
                <c:pt idx="1768">
                  <c:v>-3.5513999999999997E-2</c:v>
                </c:pt>
                <c:pt idx="1769">
                  <c:v>-1.3174999999999999E-2</c:v>
                </c:pt>
                <c:pt idx="1770">
                  <c:v>-5.7854000000000003E-2</c:v>
                </c:pt>
                <c:pt idx="1771">
                  <c:v>-3.5513999999999997E-2</c:v>
                </c:pt>
                <c:pt idx="1772">
                  <c:v>-8.0193E-2</c:v>
                </c:pt>
                <c:pt idx="1773">
                  <c:v>-3.5513999999999997E-2</c:v>
                </c:pt>
                <c:pt idx="1774">
                  <c:v>-3.5513999999999997E-2</c:v>
                </c:pt>
                <c:pt idx="1775">
                  <c:v>-3.5513999999999997E-2</c:v>
                </c:pt>
                <c:pt idx="1776">
                  <c:v>-1.3174999999999999E-2</c:v>
                </c:pt>
                <c:pt idx="1777">
                  <c:v>-3.5513999999999997E-2</c:v>
                </c:pt>
                <c:pt idx="1778">
                  <c:v>9.1648000000000007E-3</c:v>
                </c:pt>
                <c:pt idx="1779">
                  <c:v>-1.3174999999999999E-2</c:v>
                </c:pt>
                <c:pt idx="1780">
                  <c:v>-3.5513999999999997E-2</c:v>
                </c:pt>
                <c:pt idx="1781">
                  <c:v>-3.5513999999999997E-2</c:v>
                </c:pt>
                <c:pt idx="1782">
                  <c:v>-3.5513999999999997E-2</c:v>
                </c:pt>
                <c:pt idx="1783">
                  <c:v>-8.0193E-2</c:v>
                </c:pt>
                <c:pt idx="1784">
                  <c:v>9.1648000000000007E-3</c:v>
                </c:pt>
                <c:pt idx="1785">
                  <c:v>-1.3174999999999999E-2</c:v>
                </c:pt>
                <c:pt idx="1786">
                  <c:v>-0.10253</c:v>
                </c:pt>
                <c:pt idx="1787">
                  <c:v>-5.7854000000000003E-2</c:v>
                </c:pt>
                <c:pt idx="1788">
                  <c:v>9.1648000000000007E-3</c:v>
                </c:pt>
                <c:pt idx="1789">
                  <c:v>-3.5513999999999997E-2</c:v>
                </c:pt>
                <c:pt idx="1790">
                  <c:v>-5.7854000000000003E-2</c:v>
                </c:pt>
                <c:pt idx="1791">
                  <c:v>-1.3174999999999999E-2</c:v>
                </c:pt>
                <c:pt idx="1792">
                  <c:v>-5.7854000000000003E-2</c:v>
                </c:pt>
                <c:pt idx="1793">
                  <c:v>-1.3174999999999999E-2</c:v>
                </c:pt>
                <c:pt idx="1794">
                  <c:v>-1.3174999999999999E-2</c:v>
                </c:pt>
                <c:pt idx="1795">
                  <c:v>-5.7854000000000003E-2</c:v>
                </c:pt>
                <c:pt idx="1796">
                  <c:v>-3.5513999999999997E-2</c:v>
                </c:pt>
                <c:pt idx="1797">
                  <c:v>-5.7854000000000003E-2</c:v>
                </c:pt>
                <c:pt idx="1798">
                  <c:v>-3.5513999999999997E-2</c:v>
                </c:pt>
                <c:pt idx="1799">
                  <c:v>-1.3174999999999999E-2</c:v>
                </c:pt>
                <c:pt idx="1800">
                  <c:v>-5.7854000000000003E-2</c:v>
                </c:pt>
                <c:pt idx="1801">
                  <c:v>-1.3174999999999999E-2</c:v>
                </c:pt>
                <c:pt idx="1802">
                  <c:v>9.1648000000000007E-3</c:v>
                </c:pt>
                <c:pt idx="1803">
                  <c:v>9.1648000000000007E-3</c:v>
                </c:pt>
                <c:pt idx="1804">
                  <c:v>-1.3174999999999999E-2</c:v>
                </c:pt>
                <c:pt idx="1805">
                  <c:v>-1.3174999999999999E-2</c:v>
                </c:pt>
                <c:pt idx="1806">
                  <c:v>9.1648000000000007E-3</c:v>
                </c:pt>
                <c:pt idx="1807">
                  <c:v>-8.0193E-2</c:v>
                </c:pt>
                <c:pt idx="1808">
                  <c:v>-5.7854000000000003E-2</c:v>
                </c:pt>
                <c:pt idx="1809">
                  <c:v>-1.3174999999999999E-2</c:v>
                </c:pt>
                <c:pt idx="1810">
                  <c:v>9.1648000000000007E-3</c:v>
                </c:pt>
                <c:pt idx="1811">
                  <c:v>-3.5513999999999997E-2</c:v>
                </c:pt>
                <c:pt idx="1812">
                  <c:v>-1.3174999999999999E-2</c:v>
                </c:pt>
                <c:pt idx="1813">
                  <c:v>-1.3174999999999999E-2</c:v>
                </c:pt>
                <c:pt idx="1814">
                  <c:v>-1.3174999999999999E-2</c:v>
                </c:pt>
                <c:pt idx="1815">
                  <c:v>9.1648000000000007E-3</c:v>
                </c:pt>
                <c:pt idx="1816">
                  <c:v>9.1648000000000007E-3</c:v>
                </c:pt>
                <c:pt idx="1817">
                  <c:v>-8.0193E-2</c:v>
                </c:pt>
                <c:pt idx="1818">
                  <c:v>-1.3174999999999999E-2</c:v>
                </c:pt>
                <c:pt idx="1819">
                  <c:v>-1.3174999999999999E-2</c:v>
                </c:pt>
                <c:pt idx="1820">
                  <c:v>9.1648000000000007E-3</c:v>
                </c:pt>
                <c:pt idx="1821">
                  <c:v>-1.3174999999999999E-2</c:v>
                </c:pt>
                <c:pt idx="1822">
                  <c:v>-5.7854000000000003E-2</c:v>
                </c:pt>
                <c:pt idx="1823">
                  <c:v>-5.7854000000000003E-2</c:v>
                </c:pt>
                <c:pt idx="1824">
                  <c:v>9.1648000000000007E-3</c:v>
                </c:pt>
                <c:pt idx="1825">
                  <c:v>-1.3174999999999999E-2</c:v>
                </c:pt>
                <c:pt idx="1826">
                  <c:v>-3.5513999999999997E-2</c:v>
                </c:pt>
                <c:pt idx="1827">
                  <c:v>-5.7854000000000003E-2</c:v>
                </c:pt>
                <c:pt idx="1828">
                  <c:v>-8.0193E-2</c:v>
                </c:pt>
                <c:pt idx="1829">
                  <c:v>-8.0193E-2</c:v>
                </c:pt>
                <c:pt idx="1830">
                  <c:v>-1.3174999999999999E-2</c:v>
                </c:pt>
                <c:pt idx="1831">
                  <c:v>-3.5513999999999997E-2</c:v>
                </c:pt>
                <c:pt idx="1832">
                  <c:v>9.1648000000000007E-3</c:v>
                </c:pt>
                <c:pt idx="1833">
                  <c:v>-5.7854000000000003E-2</c:v>
                </c:pt>
                <c:pt idx="1834">
                  <c:v>-3.5513999999999997E-2</c:v>
                </c:pt>
                <c:pt idx="1835">
                  <c:v>-3.5513999999999997E-2</c:v>
                </c:pt>
                <c:pt idx="1836">
                  <c:v>9.1648000000000007E-3</c:v>
                </c:pt>
                <c:pt idx="1837">
                  <c:v>-3.5513999999999997E-2</c:v>
                </c:pt>
                <c:pt idx="1838">
                  <c:v>9.1648000000000007E-3</c:v>
                </c:pt>
                <c:pt idx="1839">
                  <c:v>-5.7854000000000003E-2</c:v>
                </c:pt>
                <c:pt idx="1840">
                  <c:v>-1.3174999999999999E-2</c:v>
                </c:pt>
                <c:pt idx="1841">
                  <c:v>-1.3174999999999999E-2</c:v>
                </c:pt>
                <c:pt idx="1842">
                  <c:v>-3.5513999999999997E-2</c:v>
                </c:pt>
                <c:pt idx="1843">
                  <c:v>-1.3174999999999999E-2</c:v>
                </c:pt>
                <c:pt idx="1844">
                  <c:v>9.1648000000000007E-3</c:v>
                </c:pt>
                <c:pt idx="1845">
                  <c:v>-1.3174999999999999E-2</c:v>
                </c:pt>
                <c:pt idx="1846">
                  <c:v>-3.5513999999999997E-2</c:v>
                </c:pt>
                <c:pt idx="1847">
                  <c:v>-3.5513999999999997E-2</c:v>
                </c:pt>
                <c:pt idx="1848">
                  <c:v>-3.5513999999999997E-2</c:v>
                </c:pt>
                <c:pt idx="1849">
                  <c:v>-3.5513999999999997E-2</c:v>
                </c:pt>
                <c:pt idx="1850">
                  <c:v>9.1648000000000007E-3</c:v>
                </c:pt>
                <c:pt idx="1851">
                  <c:v>-1.3174999999999999E-2</c:v>
                </c:pt>
                <c:pt idx="1852">
                  <c:v>-5.7854000000000003E-2</c:v>
                </c:pt>
                <c:pt idx="1853">
                  <c:v>3.1503999999999997E-2</c:v>
                </c:pt>
                <c:pt idx="1854">
                  <c:v>-3.5513999999999997E-2</c:v>
                </c:pt>
                <c:pt idx="1855">
                  <c:v>9.1648000000000007E-3</c:v>
                </c:pt>
                <c:pt idx="1856">
                  <c:v>-8.0193E-2</c:v>
                </c:pt>
                <c:pt idx="1857">
                  <c:v>-8.0193E-2</c:v>
                </c:pt>
                <c:pt idx="1858">
                  <c:v>-0.10253</c:v>
                </c:pt>
                <c:pt idx="1859">
                  <c:v>9.1648000000000007E-3</c:v>
                </c:pt>
                <c:pt idx="1860">
                  <c:v>9.1648000000000007E-3</c:v>
                </c:pt>
                <c:pt idx="1861">
                  <c:v>-1.3174999999999999E-2</c:v>
                </c:pt>
                <c:pt idx="1862">
                  <c:v>-1.3174999999999999E-2</c:v>
                </c:pt>
                <c:pt idx="1863">
                  <c:v>-1.3174999999999999E-2</c:v>
                </c:pt>
                <c:pt idx="1864">
                  <c:v>-3.5513999999999997E-2</c:v>
                </c:pt>
                <c:pt idx="1865">
                  <c:v>-1.3174999999999999E-2</c:v>
                </c:pt>
                <c:pt idx="1866">
                  <c:v>-3.5513999999999997E-2</c:v>
                </c:pt>
                <c:pt idx="1867">
                  <c:v>-1.3174999999999999E-2</c:v>
                </c:pt>
                <c:pt idx="1868">
                  <c:v>-1.3174999999999999E-2</c:v>
                </c:pt>
                <c:pt idx="1869">
                  <c:v>-8.0193E-2</c:v>
                </c:pt>
                <c:pt idx="1870">
                  <c:v>9.1648000000000007E-3</c:v>
                </c:pt>
                <c:pt idx="1871">
                  <c:v>-1.3174999999999999E-2</c:v>
                </c:pt>
                <c:pt idx="1872">
                  <c:v>-3.5513999999999997E-2</c:v>
                </c:pt>
                <c:pt idx="1873">
                  <c:v>9.1648000000000007E-3</c:v>
                </c:pt>
                <c:pt idx="1874">
                  <c:v>-3.5513999999999997E-2</c:v>
                </c:pt>
                <c:pt idx="1875">
                  <c:v>9.1648000000000007E-3</c:v>
                </c:pt>
                <c:pt idx="1876">
                  <c:v>-5.7854000000000003E-2</c:v>
                </c:pt>
                <c:pt idx="1877">
                  <c:v>-3.5513999999999997E-2</c:v>
                </c:pt>
                <c:pt idx="1878">
                  <c:v>-5.7854000000000003E-2</c:v>
                </c:pt>
                <c:pt idx="1879">
                  <c:v>-5.7854000000000003E-2</c:v>
                </c:pt>
                <c:pt idx="1880">
                  <c:v>-3.5513999999999997E-2</c:v>
                </c:pt>
                <c:pt idx="1881">
                  <c:v>-3.5513999999999997E-2</c:v>
                </c:pt>
                <c:pt idx="1882">
                  <c:v>-5.7854000000000003E-2</c:v>
                </c:pt>
                <c:pt idx="1883">
                  <c:v>9.1648000000000007E-3</c:v>
                </c:pt>
                <c:pt idx="1884">
                  <c:v>-1.3174999999999999E-2</c:v>
                </c:pt>
                <c:pt idx="1885">
                  <c:v>9.1648000000000007E-3</c:v>
                </c:pt>
                <c:pt idx="1886">
                  <c:v>-3.5513999999999997E-2</c:v>
                </c:pt>
                <c:pt idx="1887">
                  <c:v>-3.5513999999999997E-2</c:v>
                </c:pt>
                <c:pt idx="1888">
                  <c:v>-1.3174999999999999E-2</c:v>
                </c:pt>
                <c:pt idx="1889">
                  <c:v>-3.5513999999999997E-2</c:v>
                </c:pt>
                <c:pt idx="1890">
                  <c:v>-5.7854000000000003E-2</c:v>
                </c:pt>
                <c:pt idx="1891">
                  <c:v>-1.3174999999999999E-2</c:v>
                </c:pt>
                <c:pt idx="1892">
                  <c:v>-1.3174999999999999E-2</c:v>
                </c:pt>
                <c:pt idx="1893">
                  <c:v>-5.7854000000000003E-2</c:v>
                </c:pt>
                <c:pt idx="1894">
                  <c:v>9.1648000000000007E-3</c:v>
                </c:pt>
                <c:pt idx="1895">
                  <c:v>3.1503999999999997E-2</c:v>
                </c:pt>
                <c:pt idx="1896">
                  <c:v>-8.0193E-2</c:v>
                </c:pt>
                <c:pt idx="1897">
                  <c:v>-3.5513999999999997E-2</c:v>
                </c:pt>
                <c:pt idx="1898">
                  <c:v>-8.0193E-2</c:v>
                </c:pt>
                <c:pt idx="1899">
                  <c:v>-1.3174999999999999E-2</c:v>
                </c:pt>
                <c:pt idx="1900">
                  <c:v>-1.3174999999999999E-2</c:v>
                </c:pt>
                <c:pt idx="1901">
                  <c:v>-1.3174999999999999E-2</c:v>
                </c:pt>
                <c:pt idx="1902">
                  <c:v>-3.5513999999999997E-2</c:v>
                </c:pt>
                <c:pt idx="1903">
                  <c:v>-3.5513999999999997E-2</c:v>
                </c:pt>
                <c:pt idx="1904">
                  <c:v>-3.5513999999999997E-2</c:v>
                </c:pt>
                <c:pt idx="1905">
                  <c:v>-3.5513999999999997E-2</c:v>
                </c:pt>
                <c:pt idx="1906">
                  <c:v>-3.5513999999999997E-2</c:v>
                </c:pt>
                <c:pt idx="1907">
                  <c:v>9.1648000000000007E-3</c:v>
                </c:pt>
                <c:pt idx="1908">
                  <c:v>-3.5513999999999997E-2</c:v>
                </c:pt>
                <c:pt idx="1909">
                  <c:v>9.1648000000000007E-3</c:v>
                </c:pt>
                <c:pt idx="1910">
                  <c:v>-1.3174999999999999E-2</c:v>
                </c:pt>
                <c:pt idx="1911">
                  <c:v>-1.3174999999999999E-2</c:v>
                </c:pt>
                <c:pt idx="1912">
                  <c:v>-1.3174999999999999E-2</c:v>
                </c:pt>
                <c:pt idx="1913">
                  <c:v>-1.3174999999999999E-2</c:v>
                </c:pt>
                <c:pt idx="1914">
                  <c:v>-3.5513999999999997E-2</c:v>
                </c:pt>
                <c:pt idx="1915">
                  <c:v>-5.7854000000000003E-2</c:v>
                </c:pt>
                <c:pt idx="1916">
                  <c:v>-3.5513999999999997E-2</c:v>
                </c:pt>
                <c:pt idx="1917">
                  <c:v>-3.5513999999999997E-2</c:v>
                </c:pt>
                <c:pt idx="1918">
                  <c:v>-5.7854000000000003E-2</c:v>
                </c:pt>
                <c:pt idx="1919">
                  <c:v>-3.5513999999999997E-2</c:v>
                </c:pt>
                <c:pt idx="1920">
                  <c:v>-3.5513999999999997E-2</c:v>
                </c:pt>
                <c:pt idx="1921">
                  <c:v>-8.0193E-2</c:v>
                </c:pt>
                <c:pt idx="1922">
                  <c:v>-1.3174999999999999E-2</c:v>
                </c:pt>
                <c:pt idx="1923">
                  <c:v>-1.3174999999999999E-2</c:v>
                </c:pt>
                <c:pt idx="1924">
                  <c:v>-1.3174999999999999E-2</c:v>
                </c:pt>
                <c:pt idx="1925">
                  <c:v>-5.7854000000000003E-2</c:v>
                </c:pt>
                <c:pt idx="1926">
                  <c:v>3.1503999999999997E-2</c:v>
                </c:pt>
                <c:pt idx="1927">
                  <c:v>-3.5513999999999997E-2</c:v>
                </c:pt>
                <c:pt idx="1928">
                  <c:v>-3.5513999999999997E-2</c:v>
                </c:pt>
                <c:pt idx="1929">
                  <c:v>-3.5513999999999997E-2</c:v>
                </c:pt>
                <c:pt idx="1930">
                  <c:v>-3.5513999999999997E-2</c:v>
                </c:pt>
                <c:pt idx="1931">
                  <c:v>9.1648000000000007E-3</c:v>
                </c:pt>
                <c:pt idx="1932">
                  <c:v>-5.7854000000000003E-2</c:v>
                </c:pt>
                <c:pt idx="1933">
                  <c:v>9.1648000000000007E-3</c:v>
                </c:pt>
                <c:pt idx="1934">
                  <c:v>-1.3174999999999999E-2</c:v>
                </c:pt>
                <c:pt idx="1935">
                  <c:v>-3.5513999999999997E-2</c:v>
                </c:pt>
                <c:pt idx="1936">
                  <c:v>-1.3174999999999999E-2</c:v>
                </c:pt>
                <c:pt idx="1937">
                  <c:v>-1.3174999999999999E-2</c:v>
                </c:pt>
                <c:pt idx="1938">
                  <c:v>9.1648000000000007E-3</c:v>
                </c:pt>
                <c:pt idx="1939">
                  <c:v>-8.0193E-2</c:v>
                </c:pt>
                <c:pt idx="1940">
                  <c:v>-8.0193E-2</c:v>
                </c:pt>
                <c:pt idx="1941">
                  <c:v>-5.7854000000000003E-2</c:v>
                </c:pt>
                <c:pt idx="1942">
                  <c:v>-3.5513999999999997E-2</c:v>
                </c:pt>
                <c:pt idx="1943">
                  <c:v>-0.10253</c:v>
                </c:pt>
                <c:pt idx="1944">
                  <c:v>-5.7854000000000003E-2</c:v>
                </c:pt>
                <c:pt idx="1945">
                  <c:v>-1.3174999999999999E-2</c:v>
                </c:pt>
                <c:pt idx="1946">
                  <c:v>-5.7854000000000003E-2</c:v>
                </c:pt>
                <c:pt idx="1947">
                  <c:v>-3.5513999999999997E-2</c:v>
                </c:pt>
                <c:pt idx="1948">
                  <c:v>-1.3174999999999999E-2</c:v>
                </c:pt>
                <c:pt idx="1949">
                  <c:v>-3.5513999999999997E-2</c:v>
                </c:pt>
                <c:pt idx="1950">
                  <c:v>-1.3174999999999999E-2</c:v>
                </c:pt>
                <c:pt idx="1951">
                  <c:v>-5.7854000000000003E-2</c:v>
                </c:pt>
                <c:pt idx="1952">
                  <c:v>-3.5513999999999997E-2</c:v>
                </c:pt>
                <c:pt idx="1953">
                  <c:v>-5.7854000000000003E-2</c:v>
                </c:pt>
                <c:pt idx="1954">
                  <c:v>-3.5513999999999997E-2</c:v>
                </c:pt>
                <c:pt idx="1955">
                  <c:v>-1.3174999999999999E-2</c:v>
                </c:pt>
                <c:pt idx="1956">
                  <c:v>-1.3174999999999999E-2</c:v>
                </c:pt>
                <c:pt idx="1957">
                  <c:v>9.1648000000000007E-3</c:v>
                </c:pt>
                <c:pt idx="1958">
                  <c:v>-5.7854000000000003E-2</c:v>
                </c:pt>
                <c:pt idx="1959">
                  <c:v>-3.5513999999999997E-2</c:v>
                </c:pt>
                <c:pt idx="1960">
                  <c:v>-3.5513999999999997E-2</c:v>
                </c:pt>
                <c:pt idx="1961">
                  <c:v>-5.7854000000000003E-2</c:v>
                </c:pt>
                <c:pt idx="1962">
                  <c:v>-8.0193E-2</c:v>
                </c:pt>
                <c:pt idx="1963">
                  <c:v>-1.3174999999999999E-2</c:v>
                </c:pt>
                <c:pt idx="1964">
                  <c:v>-1.3174999999999999E-2</c:v>
                </c:pt>
                <c:pt idx="1965">
                  <c:v>-3.5513999999999997E-2</c:v>
                </c:pt>
                <c:pt idx="1966">
                  <c:v>-8.0193E-2</c:v>
                </c:pt>
                <c:pt idx="1967">
                  <c:v>-1.3174999999999999E-2</c:v>
                </c:pt>
                <c:pt idx="1968">
                  <c:v>-3.5513999999999997E-2</c:v>
                </c:pt>
                <c:pt idx="1969">
                  <c:v>-5.7854000000000003E-2</c:v>
                </c:pt>
                <c:pt idx="1970">
                  <c:v>-8.0193E-2</c:v>
                </c:pt>
                <c:pt idx="1971">
                  <c:v>-1.3174999999999999E-2</c:v>
                </c:pt>
                <c:pt idx="1972">
                  <c:v>-3.5513999999999997E-2</c:v>
                </c:pt>
                <c:pt idx="1973">
                  <c:v>-3.5513999999999997E-2</c:v>
                </c:pt>
                <c:pt idx="1974">
                  <c:v>-3.5513999999999997E-2</c:v>
                </c:pt>
                <c:pt idx="1975">
                  <c:v>-1.3174999999999999E-2</c:v>
                </c:pt>
                <c:pt idx="1976">
                  <c:v>-3.5513999999999997E-2</c:v>
                </c:pt>
                <c:pt idx="1977">
                  <c:v>-5.7854000000000003E-2</c:v>
                </c:pt>
                <c:pt idx="1978">
                  <c:v>-8.0193E-2</c:v>
                </c:pt>
                <c:pt idx="1979">
                  <c:v>-3.5513999999999997E-2</c:v>
                </c:pt>
                <c:pt idx="1980">
                  <c:v>-3.5513999999999997E-2</c:v>
                </c:pt>
                <c:pt idx="1981">
                  <c:v>9.1648000000000007E-3</c:v>
                </c:pt>
                <c:pt idx="1982">
                  <c:v>3.1503999999999997E-2</c:v>
                </c:pt>
                <c:pt idx="1983">
                  <c:v>-3.5513999999999997E-2</c:v>
                </c:pt>
                <c:pt idx="1984">
                  <c:v>-3.5513999999999997E-2</c:v>
                </c:pt>
                <c:pt idx="1985">
                  <c:v>-1.3174999999999999E-2</c:v>
                </c:pt>
                <c:pt idx="1986">
                  <c:v>-1.3174999999999999E-2</c:v>
                </c:pt>
                <c:pt idx="1987">
                  <c:v>-3.5513999999999997E-2</c:v>
                </c:pt>
                <c:pt idx="1988">
                  <c:v>-3.5513999999999997E-2</c:v>
                </c:pt>
                <c:pt idx="1989">
                  <c:v>-1.3174999999999999E-2</c:v>
                </c:pt>
                <c:pt idx="1990">
                  <c:v>-3.5513999999999997E-2</c:v>
                </c:pt>
                <c:pt idx="1991">
                  <c:v>-1.3174999999999999E-2</c:v>
                </c:pt>
                <c:pt idx="1992">
                  <c:v>-1.3174999999999999E-2</c:v>
                </c:pt>
                <c:pt idx="1993">
                  <c:v>-3.5513999999999997E-2</c:v>
                </c:pt>
                <c:pt idx="1994">
                  <c:v>-8.0193E-2</c:v>
                </c:pt>
                <c:pt idx="1995">
                  <c:v>-3.5513999999999997E-2</c:v>
                </c:pt>
                <c:pt idx="1996">
                  <c:v>-5.7854000000000003E-2</c:v>
                </c:pt>
                <c:pt idx="1997">
                  <c:v>9.1648000000000007E-3</c:v>
                </c:pt>
                <c:pt idx="1998">
                  <c:v>-3.5513999999999997E-2</c:v>
                </c:pt>
                <c:pt idx="1999">
                  <c:v>-3.5513999999999997E-2</c:v>
                </c:pt>
                <c:pt idx="2000">
                  <c:v>-5.7854000000000003E-2</c:v>
                </c:pt>
                <c:pt idx="2001">
                  <c:v>-8.0193E-2</c:v>
                </c:pt>
                <c:pt idx="2002">
                  <c:v>9.1648000000000007E-3</c:v>
                </c:pt>
                <c:pt idx="2003">
                  <c:v>-5.7854000000000003E-2</c:v>
                </c:pt>
                <c:pt idx="2004">
                  <c:v>-3.5513999999999997E-2</c:v>
                </c:pt>
                <c:pt idx="2005">
                  <c:v>-3.5513999999999997E-2</c:v>
                </c:pt>
                <c:pt idx="2006">
                  <c:v>-3.5513999999999997E-2</c:v>
                </c:pt>
                <c:pt idx="2007">
                  <c:v>-5.7854000000000003E-2</c:v>
                </c:pt>
                <c:pt idx="2008">
                  <c:v>-1.3174999999999999E-2</c:v>
                </c:pt>
                <c:pt idx="2009">
                  <c:v>-5.7854000000000003E-2</c:v>
                </c:pt>
                <c:pt idx="2010">
                  <c:v>-3.5513999999999997E-2</c:v>
                </c:pt>
                <c:pt idx="2011">
                  <c:v>-5.7854000000000003E-2</c:v>
                </c:pt>
                <c:pt idx="2012">
                  <c:v>-1.3174999999999999E-2</c:v>
                </c:pt>
                <c:pt idx="2013">
                  <c:v>-1.3174999999999999E-2</c:v>
                </c:pt>
                <c:pt idx="2014">
                  <c:v>-1.3174999999999999E-2</c:v>
                </c:pt>
                <c:pt idx="2015">
                  <c:v>-8.0193E-2</c:v>
                </c:pt>
                <c:pt idx="2016">
                  <c:v>-3.5513999999999997E-2</c:v>
                </c:pt>
                <c:pt idx="2017">
                  <c:v>-1.3174999999999999E-2</c:v>
                </c:pt>
                <c:pt idx="2018">
                  <c:v>-3.5513999999999997E-2</c:v>
                </c:pt>
                <c:pt idx="2019">
                  <c:v>-1.3174999999999999E-2</c:v>
                </c:pt>
                <c:pt idx="2020">
                  <c:v>-3.5513999999999997E-2</c:v>
                </c:pt>
                <c:pt idx="2021">
                  <c:v>-1.3174999999999999E-2</c:v>
                </c:pt>
                <c:pt idx="2022">
                  <c:v>-3.5513999999999997E-2</c:v>
                </c:pt>
                <c:pt idx="2023">
                  <c:v>9.1648000000000007E-3</c:v>
                </c:pt>
                <c:pt idx="2024">
                  <c:v>-8.0193E-2</c:v>
                </c:pt>
                <c:pt idx="2025">
                  <c:v>-5.7854000000000003E-2</c:v>
                </c:pt>
                <c:pt idx="2026">
                  <c:v>-1.3174999999999999E-2</c:v>
                </c:pt>
                <c:pt idx="2027">
                  <c:v>-1.3174999999999999E-2</c:v>
                </c:pt>
                <c:pt idx="2028">
                  <c:v>9.1648000000000007E-3</c:v>
                </c:pt>
                <c:pt idx="2029">
                  <c:v>-3.5513999999999997E-2</c:v>
                </c:pt>
                <c:pt idx="2030">
                  <c:v>9.1648000000000007E-3</c:v>
                </c:pt>
                <c:pt idx="2031">
                  <c:v>-1.3174999999999999E-2</c:v>
                </c:pt>
                <c:pt idx="2032">
                  <c:v>9.1648000000000007E-3</c:v>
                </c:pt>
                <c:pt idx="2033">
                  <c:v>-1.3174999999999999E-2</c:v>
                </c:pt>
                <c:pt idx="2034">
                  <c:v>9.1648000000000007E-3</c:v>
                </c:pt>
                <c:pt idx="2035">
                  <c:v>-3.5513999999999997E-2</c:v>
                </c:pt>
                <c:pt idx="2036">
                  <c:v>-5.7854000000000003E-2</c:v>
                </c:pt>
                <c:pt idx="2037">
                  <c:v>-8.0193E-2</c:v>
                </c:pt>
                <c:pt idx="2038">
                  <c:v>-5.7854000000000003E-2</c:v>
                </c:pt>
                <c:pt idx="2039">
                  <c:v>-1.3174999999999999E-2</c:v>
                </c:pt>
                <c:pt idx="2040">
                  <c:v>9.1648000000000007E-3</c:v>
                </c:pt>
                <c:pt idx="2041">
                  <c:v>-5.7854000000000003E-2</c:v>
                </c:pt>
                <c:pt idx="2042">
                  <c:v>-1.3174999999999999E-2</c:v>
                </c:pt>
                <c:pt idx="2043">
                  <c:v>-3.5513999999999997E-2</c:v>
                </c:pt>
                <c:pt idx="2044">
                  <c:v>-3.5513999999999997E-2</c:v>
                </c:pt>
                <c:pt idx="2045">
                  <c:v>-5.7854000000000003E-2</c:v>
                </c:pt>
                <c:pt idx="2046">
                  <c:v>-3.5513999999999997E-2</c:v>
                </c:pt>
                <c:pt idx="2047">
                  <c:v>-3.5513999999999997E-2</c:v>
                </c:pt>
                <c:pt idx="2048">
                  <c:v>-1.3174999999999999E-2</c:v>
                </c:pt>
                <c:pt idx="2049">
                  <c:v>-3.5513999999999997E-2</c:v>
                </c:pt>
                <c:pt idx="2050">
                  <c:v>-5.7854000000000003E-2</c:v>
                </c:pt>
                <c:pt idx="2051">
                  <c:v>-1.3174999999999999E-2</c:v>
                </c:pt>
                <c:pt idx="2052">
                  <c:v>-3.5513999999999997E-2</c:v>
                </c:pt>
                <c:pt idx="2053">
                  <c:v>-8.0193E-2</c:v>
                </c:pt>
                <c:pt idx="2054">
                  <c:v>-1.3174999999999999E-2</c:v>
                </c:pt>
                <c:pt idx="2055">
                  <c:v>9.1648000000000007E-3</c:v>
                </c:pt>
                <c:pt idx="2056">
                  <c:v>-1.3174999999999999E-2</c:v>
                </c:pt>
                <c:pt idx="2057">
                  <c:v>-1.3174999999999999E-2</c:v>
                </c:pt>
                <c:pt idx="2058">
                  <c:v>-3.5513999999999997E-2</c:v>
                </c:pt>
                <c:pt idx="2059">
                  <c:v>-5.7854000000000003E-2</c:v>
                </c:pt>
                <c:pt idx="2060">
                  <c:v>-8.0193E-2</c:v>
                </c:pt>
                <c:pt idx="2061">
                  <c:v>-1.3174999999999999E-2</c:v>
                </c:pt>
                <c:pt idx="2062">
                  <c:v>-1.3174999999999999E-2</c:v>
                </c:pt>
                <c:pt idx="2063">
                  <c:v>-1.3174999999999999E-2</c:v>
                </c:pt>
                <c:pt idx="2064">
                  <c:v>-5.7854000000000003E-2</c:v>
                </c:pt>
                <c:pt idx="2065">
                  <c:v>-1.3174999999999999E-2</c:v>
                </c:pt>
                <c:pt idx="2066">
                  <c:v>-3.5513999999999997E-2</c:v>
                </c:pt>
                <c:pt idx="2067">
                  <c:v>-1.3174999999999999E-2</c:v>
                </c:pt>
                <c:pt idx="2068">
                  <c:v>-3.5513999999999997E-2</c:v>
                </c:pt>
                <c:pt idx="2069">
                  <c:v>-1.3174999999999999E-2</c:v>
                </c:pt>
                <c:pt idx="2070">
                  <c:v>-1.3174999999999999E-2</c:v>
                </c:pt>
                <c:pt idx="2071">
                  <c:v>-3.5513999999999997E-2</c:v>
                </c:pt>
                <c:pt idx="2072">
                  <c:v>-3.5513999999999997E-2</c:v>
                </c:pt>
                <c:pt idx="2073">
                  <c:v>-1.3174999999999999E-2</c:v>
                </c:pt>
                <c:pt idx="2074">
                  <c:v>9.1648000000000007E-3</c:v>
                </c:pt>
                <c:pt idx="2075">
                  <c:v>-1.3174999999999999E-2</c:v>
                </c:pt>
                <c:pt idx="2076">
                  <c:v>5.3844000000000003E-2</c:v>
                </c:pt>
                <c:pt idx="2077">
                  <c:v>9.1648000000000007E-3</c:v>
                </c:pt>
                <c:pt idx="2078">
                  <c:v>-3.5513999999999997E-2</c:v>
                </c:pt>
                <c:pt idx="2079">
                  <c:v>9.1648000000000007E-3</c:v>
                </c:pt>
                <c:pt idx="2080">
                  <c:v>-3.5513999999999997E-2</c:v>
                </c:pt>
                <c:pt idx="2081">
                  <c:v>-1.3174999999999999E-2</c:v>
                </c:pt>
                <c:pt idx="2082">
                  <c:v>-5.7854000000000003E-2</c:v>
                </c:pt>
                <c:pt idx="2083">
                  <c:v>-1.3174999999999999E-2</c:v>
                </c:pt>
                <c:pt idx="2084">
                  <c:v>-5.7854000000000003E-2</c:v>
                </c:pt>
                <c:pt idx="2085">
                  <c:v>-0.12486999999999999</c:v>
                </c:pt>
                <c:pt idx="2086">
                  <c:v>-0.10253</c:v>
                </c:pt>
                <c:pt idx="2087">
                  <c:v>-8.0193E-2</c:v>
                </c:pt>
                <c:pt idx="2088">
                  <c:v>-3.5513999999999997E-2</c:v>
                </c:pt>
                <c:pt idx="2089">
                  <c:v>-5.7854000000000003E-2</c:v>
                </c:pt>
                <c:pt idx="2090">
                  <c:v>-8.0193E-2</c:v>
                </c:pt>
                <c:pt idx="2091">
                  <c:v>9.1648000000000007E-3</c:v>
                </c:pt>
                <c:pt idx="2092">
                  <c:v>9.1648000000000007E-3</c:v>
                </c:pt>
                <c:pt idx="2093">
                  <c:v>9.1648000000000007E-3</c:v>
                </c:pt>
                <c:pt idx="2094">
                  <c:v>9.1648000000000007E-3</c:v>
                </c:pt>
                <c:pt idx="2095">
                  <c:v>-3.5513999999999997E-2</c:v>
                </c:pt>
                <c:pt idx="2096">
                  <c:v>-0.10253</c:v>
                </c:pt>
                <c:pt idx="2097">
                  <c:v>-5.7854000000000003E-2</c:v>
                </c:pt>
                <c:pt idx="2098">
                  <c:v>-1.3174999999999999E-2</c:v>
                </c:pt>
                <c:pt idx="2099">
                  <c:v>-8.0193E-2</c:v>
                </c:pt>
                <c:pt idx="2100">
                  <c:v>-8.0193E-2</c:v>
                </c:pt>
                <c:pt idx="2101">
                  <c:v>-1.3174999999999999E-2</c:v>
                </c:pt>
                <c:pt idx="2102">
                  <c:v>-1.3174999999999999E-2</c:v>
                </c:pt>
                <c:pt idx="2103">
                  <c:v>-1.3174999999999999E-2</c:v>
                </c:pt>
                <c:pt idx="2104">
                  <c:v>-3.5513999999999997E-2</c:v>
                </c:pt>
                <c:pt idx="2105">
                  <c:v>-5.7854000000000003E-2</c:v>
                </c:pt>
                <c:pt idx="2106">
                  <c:v>-1.3174999999999999E-2</c:v>
                </c:pt>
                <c:pt idx="2107">
                  <c:v>-5.7854000000000003E-2</c:v>
                </c:pt>
                <c:pt idx="2108">
                  <c:v>-8.0193E-2</c:v>
                </c:pt>
                <c:pt idx="2109">
                  <c:v>-1.3174999999999999E-2</c:v>
                </c:pt>
                <c:pt idx="2110">
                  <c:v>-3.5513999999999997E-2</c:v>
                </c:pt>
                <c:pt idx="2111">
                  <c:v>-3.5513999999999997E-2</c:v>
                </c:pt>
                <c:pt idx="2112">
                  <c:v>-0.10253</c:v>
                </c:pt>
                <c:pt idx="2113">
                  <c:v>-1.3174999999999999E-2</c:v>
                </c:pt>
                <c:pt idx="2114">
                  <c:v>-3.5513999999999997E-2</c:v>
                </c:pt>
                <c:pt idx="2115">
                  <c:v>-3.5513999999999997E-2</c:v>
                </c:pt>
                <c:pt idx="2116">
                  <c:v>-5.7854000000000003E-2</c:v>
                </c:pt>
                <c:pt idx="2117">
                  <c:v>-3.5513999999999997E-2</c:v>
                </c:pt>
                <c:pt idx="2118">
                  <c:v>-1.3174999999999999E-2</c:v>
                </c:pt>
                <c:pt idx="2119">
                  <c:v>9.1648000000000007E-3</c:v>
                </c:pt>
                <c:pt idx="2120">
                  <c:v>9.1648000000000007E-3</c:v>
                </c:pt>
                <c:pt idx="2121">
                  <c:v>-1.3174999999999999E-2</c:v>
                </c:pt>
                <c:pt idx="2122">
                  <c:v>-5.7854000000000003E-2</c:v>
                </c:pt>
                <c:pt idx="2123">
                  <c:v>-1.3174999999999999E-2</c:v>
                </c:pt>
                <c:pt idx="2124">
                  <c:v>-3.5513999999999997E-2</c:v>
                </c:pt>
                <c:pt idx="2125">
                  <c:v>-1.3174999999999999E-2</c:v>
                </c:pt>
                <c:pt idx="2126">
                  <c:v>3.1503999999999997E-2</c:v>
                </c:pt>
                <c:pt idx="2127">
                  <c:v>-1.3174999999999999E-2</c:v>
                </c:pt>
                <c:pt idx="2128">
                  <c:v>-5.7854000000000003E-2</c:v>
                </c:pt>
                <c:pt idx="2129">
                  <c:v>-3.5513999999999997E-2</c:v>
                </c:pt>
                <c:pt idx="2130">
                  <c:v>-3.5513999999999997E-2</c:v>
                </c:pt>
                <c:pt idx="2131">
                  <c:v>-3.5513999999999997E-2</c:v>
                </c:pt>
                <c:pt idx="2132">
                  <c:v>-5.7854000000000003E-2</c:v>
                </c:pt>
                <c:pt idx="2133">
                  <c:v>-1.3174999999999999E-2</c:v>
                </c:pt>
                <c:pt idx="2134">
                  <c:v>-1.3174999999999999E-2</c:v>
                </c:pt>
                <c:pt idx="2135">
                  <c:v>-3.5513999999999997E-2</c:v>
                </c:pt>
                <c:pt idx="2136">
                  <c:v>-5.7854000000000003E-2</c:v>
                </c:pt>
                <c:pt idx="2137">
                  <c:v>-5.7854000000000003E-2</c:v>
                </c:pt>
                <c:pt idx="2138">
                  <c:v>-8.0193E-2</c:v>
                </c:pt>
                <c:pt idx="2139">
                  <c:v>-3.5513999999999997E-2</c:v>
                </c:pt>
                <c:pt idx="2140">
                  <c:v>-1.3174999999999999E-2</c:v>
                </c:pt>
                <c:pt idx="2141">
                  <c:v>-1.3174999999999999E-2</c:v>
                </c:pt>
                <c:pt idx="2142">
                  <c:v>-5.7854000000000003E-2</c:v>
                </c:pt>
                <c:pt idx="2143">
                  <c:v>-1.3174999999999999E-2</c:v>
                </c:pt>
                <c:pt idx="2144">
                  <c:v>-3.5513999999999997E-2</c:v>
                </c:pt>
                <c:pt idx="2145">
                  <c:v>-5.7854000000000003E-2</c:v>
                </c:pt>
                <c:pt idx="2146">
                  <c:v>-3.5513999999999997E-2</c:v>
                </c:pt>
                <c:pt idx="2147">
                  <c:v>-8.0193E-2</c:v>
                </c:pt>
                <c:pt idx="2148">
                  <c:v>-3.5513999999999997E-2</c:v>
                </c:pt>
                <c:pt idx="2149">
                  <c:v>-1.3174999999999999E-2</c:v>
                </c:pt>
                <c:pt idx="2150">
                  <c:v>-5.7854000000000003E-2</c:v>
                </c:pt>
                <c:pt idx="2151">
                  <c:v>-5.7854000000000003E-2</c:v>
                </c:pt>
                <c:pt idx="2152">
                  <c:v>-3.5513999999999997E-2</c:v>
                </c:pt>
                <c:pt idx="2153">
                  <c:v>-5.7854000000000003E-2</c:v>
                </c:pt>
                <c:pt idx="2154">
                  <c:v>-8.0193E-2</c:v>
                </c:pt>
                <c:pt idx="2155">
                  <c:v>-3.5513999999999997E-2</c:v>
                </c:pt>
                <c:pt idx="2156">
                  <c:v>-5.7854000000000003E-2</c:v>
                </c:pt>
                <c:pt idx="2157">
                  <c:v>-3.5513999999999997E-2</c:v>
                </c:pt>
                <c:pt idx="2158">
                  <c:v>-3.5513999999999997E-2</c:v>
                </c:pt>
                <c:pt idx="2159">
                  <c:v>9.1648000000000007E-3</c:v>
                </c:pt>
                <c:pt idx="2160">
                  <c:v>-8.0193E-2</c:v>
                </c:pt>
                <c:pt idx="2161">
                  <c:v>3.1503999999999997E-2</c:v>
                </c:pt>
                <c:pt idx="2162">
                  <c:v>-1.3174999999999999E-2</c:v>
                </c:pt>
                <c:pt idx="2163">
                  <c:v>-1.3174999999999999E-2</c:v>
                </c:pt>
                <c:pt idx="2164">
                  <c:v>-3.5513999999999997E-2</c:v>
                </c:pt>
                <c:pt idx="2165">
                  <c:v>-1.3174999999999999E-2</c:v>
                </c:pt>
                <c:pt idx="2166">
                  <c:v>-1.3174999999999999E-2</c:v>
                </c:pt>
                <c:pt idx="2167">
                  <c:v>-5.7854000000000003E-2</c:v>
                </c:pt>
                <c:pt idx="2168">
                  <c:v>-5.7854000000000003E-2</c:v>
                </c:pt>
                <c:pt idx="2169">
                  <c:v>-3.5513999999999997E-2</c:v>
                </c:pt>
                <c:pt idx="2170">
                  <c:v>9.1648000000000007E-3</c:v>
                </c:pt>
                <c:pt idx="2171">
                  <c:v>-8.0193E-2</c:v>
                </c:pt>
                <c:pt idx="2172">
                  <c:v>-1.3174999999999999E-2</c:v>
                </c:pt>
                <c:pt idx="2173">
                  <c:v>9.1648000000000007E-3</c:v>
                </c:pt>
                <c:pt idx="2174">
                  <c:v>-1.3174999999999999E-2</c:v>
                </c:pt>
                <c:pt idx="2175">
                  <c:v>-0.10253</c:v>
                </c:pt>
                <c:pt idx="2176">
                  <c:v>-8.0193E-2</c:v>
                </c:pt>
                <c:pt idx="2177">
                  <c:v>-3.5513999999999997E-2</c:v>
                </c:pt>
                <c:pt idx="2178">
                  <c:v>-5.7854000000000003E-2</c:v>
                </c:pt>
                <c:pt idx="2179">
                  <c:v>3.1503999999999997E-2</c:v>
                </c:pt>
                <c:pt idx="2180">
                  <c:v>-1.3174999999999999E-2</c:v>
                </c:pt>
                <c:pt idx="2181">
                  <c:v>-3.5513999999999997E-2</c:v>
                </c:pt>
                <c:pt idx="2182">
                  <c:v>5.3844000000000003E-2</c:v>
                </c:pt>
                <c:pt idx="2183">
                  <c:v>-5.7854000000000003E-2</c:v>
                </c:pt>
                <c:pt idx="2184">
                  <c:v>9.1648000000000007E-3</c:v>
                </c:pt>
                <c:pt idx="2185">
                  <c:v>-1.3174999999999999E-2</c:v>
                </c:pt>
                <c:pt idx="2186">
                  <c:v>-1.3174999999999999E-2</c:v>
                </c:pt>
                <c:pt idx="2187">
                  <c:v>-3.5513999999999997E-2</c:v>
                </c:pt>
                <c:pt idx="2188">
                  <c:v>9.1648000000000007E-3</c:v>
                </c:pt>
                <c:pt idx="2189">
                  <c:v>-3.5513999999999997E-2</c:v>
                </c:pt>
                <c:pt idx="2190">
                  <c:v>-1.3174999999999999E-2</c:v>
                </c:pt>
                <c:pt idx="2191">
                  <c:v>-1.3174999999999999E-2</c:v>
                </c:pt>
                <c:pt idx="2192">
                  <c:v>-3.5513999999999997E-2</c:v>
                </c:pt>
                <c:pt idx="2193">
                  <c:v>9.1648000000000007E-3</c:v>
                </c:pt>
                <c:pt idx="2194">
                  <c:v>-3.5513999999999997E-2</c:v>
                </c:pt>
                <c:pt idx="2195">
                  <c:v>-3.5513999999999997E-2</c:v>
                </c:pt>
                <c:pt idx="2196">
                  <c:v>-1.3174999999999999E-2</c:v>
                </c:pt>
                <c:pt idx="2197">
                  <c:v>-3.5513999999999997E-2</c:v>
                </c:pt>
                <c:pt idx="2198">
                  <c:v>-5.7854000000000003E-2</c:v>
                </c:pt>
                <c:pt idx="2199">
                  <c:v>-1.3174999999999999E-2</c:v>
                </c:pt>
                <c:pt idx="2200">
                  <c:v>3.1503999999999997E-2</c:v>
                </c:pt>
                <c:pt idx="2201">
                  <c:v>-3.5513999999999997E-2</c:v>
                </c:pt>
                <c:pt idx="2202">
                  <c:v>9.1648000000000007E-3</c:v>
                </c:pt>
                <c:pt idx="2203">
                  <c:v>-3.5513999999999997E-2</c:v>
                </c:pt>
                <c:pt idx="2204">
                  <c:v>-3.5513999999999997E-2</c:v>
                </c:pt>
                <c:pt idx="2205">
                  <c:v>9.1648000000000007E-3</c:v>
                </c:pt>
                <c:pt idx="2206">
                  <c:v>-5.7854000000000003E-2</c:v>
                </c:pt>
                <c:pt idx="2207">
                  <c:v>-3.5513999999999997E-2</c:v>
                </c:pt>
                <c:pt idx="2208">
                  <c:v>-5.7854000000000003E-2</c:v>
                </c:pt>
                <c:pt idx="2209">
                  <c:v>-1.3174999999999999E-2</c:v>
                </c:pt>
                <c:pt idx="2210">
                  <c:v>-3.5513999999999997E-2</c:v>
                </c:pt>
                <c:pt idx="2211">
                  <c:v>-1.3174999999999999E-2</c:v>
                </c:pt>
                <c:pt idx="2212">
                  <c:v>-3.5513999999999997E-2</c:v>
                </c:pt>
                <c:pt idx="2213">
                  <c:v>-3.5513999999999997E-2</c:v>
                </c:pt>
                <c:pt idx="2214">
                  <c:v>-3.5513999999999997E-2</c:v>
                </c:pt>
                <c:pt idx="2215">
                  <c:v>9.1648000000000007E-3</c:v>
                </c:pt>
                <c:pt idx="2216">
                  <c:v>-1.3174999999999999E-2</c:v>
                </c:pt>
                <c:pt idx="2217">
                  <c:v>-1.3174999999999999E-2</c:v>
                </c:pt>
                <c:pt idx="2218">
                  <c:v>-1.3174999999999999E-2</c:v>
                </c:pt>
                <c:pt idx="2219">
                  <c:v>-1.3174999999999999E-2</c:v>
                </c:pt>
                <c:pt idx="2220">
                  <c:v>-1.3174999999999999E-2</c:v>
                </c:pt>
                <c:pt idx="2221">
                  <c:v>9.1648000000000007E-3</c:v>
                </c:pt>
                <c:pt idx="2222">
                  <c:v>9.1648000000000007E-3</c:v>
                </c:pt>
                <c:pt idx="2223">
                  <c:v>-1.3174999999999999E-2</c:v>
                </c:pt>
                <c:pt idx="2224">
                  <c:v>-3.5513999999999997E-2</c:v>
                </c:pt>
                <c:pt idx="2225">
                  <c:v>-3.5513999999999997E-2</c:v>
                </c:pt>
                <c:pt idx="2226">
                  <c:v>-1.3174999999999999E-2</c:v>
                </c:pt>
                <c:pt idx="2227">
                  <c:v>-3.5513999999999997E-2</c:v>
                </c:pt>
                <c:pt idx="2228">
                  <c:v>9.1648000000000007E-3</c:v>
                </c:pt>
                <c:pt idx="2229">
                  <c:v>-3.5513999999999997E-2</c:v>
                </c:pt>
                <c:pt idx="2230">
                  <c:v>-3.5513999999999997E-2</c:v>
                </c:pt>
                <c:pt idx="2231">
                  <c:v>-3.5513999999999997E-2</c:v>
                </c:pt>
                <c:pt idx="2232">
                  <c:v>-5.7854000000000003E-2</c:v>
                </c:pt>
                <c:pt idx="2233">
                  <c:v>-1.3174999999999999E-2</c:v>
                </c:pt>
                <c:pt idx="2234">
                  <c:v>-5.7854000000000003E-2</c:v>
                </c:pt>
                <c:pt idx="2235">
                  <c:v>-3.5513999999999997E-2</c:v>
                </c:pt>
                <c:pt idx="2236">
                  <c:v>-1.3174999999999999E-2</c:v>
                </c:pt>
                <c:pt idx="2237">
                  <c:v>-1.3174999999999999E-2</c:v>
                </c:pt>
                <c:pt idx="2238">
                  <c:v>-3.5513999999999997E-2</c:v>
                </c:pt>
                <c:pt idx="2239">
                  <c:v>9.1648000000000007E-3</c:v>
                </c:pt>
                <c:pt idx="2240">
                  <c:v>-1.3174999999999999E-2</c:v>
                </c:pt>
                <c:pt idx="2241">
                  <c:v>-3.5513999999999997E-2</c:v>
                </c:pt>
                <c:pt idx="2242">
                  <c:v>-3.5513999999999997E-2</c:v>
                </c:pt>
                <c:pt idx="2243">
                  <c:v>-5.7854000000000003E-2</c:v>
                </c:pt>
                <c:pt idx="2244">
                  <c:v>-1.3174999999999999E-2</c:v>
                </c:pt>
                <c:pt idx="2245">
                  <c:v>-3.5513999999999997E-2</c:v>
                </c:pt>
                <c:pt idx="2246">
                  <c:v>-3.5513999999999997E-2</c:v>
                </c:pt>
                <c:pt idx="2247">
                  <c:v>9.1648000000000007E-3</c:v>
                </c:pt>
                <c:pt idx="2248">
                  <c:v>-5.7854000000000003E-2</c:v>
                </c:pt>
                <c:pt idx="2249">
                  <c:v>-5.7854000000000003E-2</c:v>
                </c:pt>
                <c:pt idx="2250">
                  <c:v>-1.3174999999999999E-2</c:v>
                </c:pt>
                <c:pt idx="2251">
                  <c:v>-1.3174999999999999E-2</c:v>
                </c:pt>
                <c:pt idx="2252">
                  <c:v>9.1648000000000007E-3</c:v>
                </c:pt>
                <c:pt idx="2253">
                  <c:v>-3.5513999999999997E-2</c:v>
                </c:pt>
                <c:pt idx="2254">
                  <c:v>-3.5513999999999997E-2</c:v>
                </c:pt>
                <c:pt idx="2255">
                  <c:v>-3.5513999999999997E-2</c:v>
                </c:pt>
                <c:pt idx="2256">
                  <c:v>-1.3174999999999999E-2</c:v>
                </c:pt>
                <c:pt idx="2257">
                  <c:v>9.1648000000000007E-3</c:v>
                </c:pt>
                <c:pt idx="2258">
                  <c:v>-3.5513999999999997E-2</c:v>
                </c:pt>
                <c:pt idx="2259">
                  <c:v>-5.7854000000000003E-2</c:v>
                </c:pt>
                <c:pt idx="2260">
                  <c:v>-3.5513999999999997E-2</c:v>
                </c:pt>
                <c:pt idx="2261">
                  <c:v>-1.3174999999999999E-2</c:v>
                </c:pt>
                <c:pt idx="2262">
                  <c:v>-3.5513999999999997E-2</c:v>
                </c:pt>
                <c:pt idx="2263">
                  <c:v>-3.5513999999999997E-2</c:v>
                </c:pt>
                <c:pt idx="2264">
                  <c:v>-8.0193E-2</c:v>
                </c:pt>
                <c:pt idx="2265">
                  <c:v>-1.3174999999999999E-2</c:v>
                </c:pt>
                <c:pt idx="2266">
                  <c:v>-1.3174999999999999E-2</c:v>
                </c:pt>
                <c:pt idx="2267">
                  <c:v>-1.3174999999999999E-2</c:v>
                </c:pt>
                <c:pt idx="2268">
                  <c:v>-3.5513999999999997E-2</c:v>
                </c:pt>
                <c:pt idx="2269">
                  <c:v>-3.5513999999999997E-2</c:v>
                </c:pt>
                <c:pt idx="2270">
                  <c:v>-1.3174999999999999E-2</c:v>
                </c:pt>
                <c:pt idx="2271">
                  <c:v>-5.7854000000000003E-2</c:v>
                </c:pt>
                <c:pt idx="2272">
                  <c:v>-1.3174999999999999E-2</c:v>
                </c:pt>
                <c:pt idx="2273">
                  <c:v>-3.5513999999999997E-2</c:v>
                </c:pt>
                <c:pt idx="2274">
                  <c:v>9.1648000000000007E-3</c:v>
                </c:pt>
                <c:pt idx="2275">
                  <c:v>-1.3174999999999999E-2</c:v>
                </c:pt>
                <c:pt idx="2276">
                  <c:v>-8.0193E-2</c:v>
                </c:pt>
                <c:pt idx="2277">
                  <c:v>-1.3174999999999999E-2</c:v>
                </c:pt>
                <c:pt idx="2278">
                  <c:v>-3.5513999999999997E-2</c:v>
                </c:pt>
                <c:pt idx="2279">
                  <c:v>-3.5513999999999997E-2</c:v>
                </c:pt>
                <c:pt idx="2280">
                  <c:v>-3.5513999999999997E-2</c:v>
                </c:pt>
                <c:pt idx="2281">
                  <c:v>9.1648000000000007E-3</c:v>
                </c:pt>
                <c:pt idx="2282">
                  <c:v>-1.3174999999999999E-2</c:v>
                </c:pt>
                <c:pt idx="2283">
                  <c:v>-5.7854000000000003E-2</c:v>
                </c:pt>
                <c:pt idx="2284">
                  <c:v>-3.5513999999999997E-2</c:v>
                </c:pt>
                <c:pt idx="2285">
                  <c:v>-3.5513999999999997E-2</c:v>
                </c:pt>
                <c:pt idx="2286">
                  <c:v>9.1648000000000007E-3</c:v>
                </c:pt>
                <c:pt idx="2287">
                  <c:v>9.1648000000000007E-3</c:v>
                </c:pt>
                <c:pt idx="2288">
                  <c:v>-5.7854000000000003E-2</c:v>
                </c:pt>
                <c:pt idx="2289">
                  <c:v>-5.7854000000000003E-2</c:v>
                </c:pt>
                <c:pt idx="2290">
                  <c:v>-5.7854000000000003E-2</c:v>
                </c:pt>
                <c:pt idx="2291">
                  <c:v>9.1648000000000007E-3</c:v>
                </c:pt>
                <c:pt idx="2292">
                  <c:v>-8.0193E-2</c:v>
                </c:pt>
                <c:pt idx="2293">
                  <c:v>-5.7854000000000003E-2</c:v>
                </c:pt>
                <c:pt idx="2294">
                  <c:v>-3.5513999999999997E-2</c:v>
                </c:pt>
                <c:pt idx="2295">
                  <c:v>-5.7854000000000003E-2</c:v>
                </c:pt>
                <c:pt idx="2296">
                  <c:v>9.1648000000000007E-3</c:v>
                </c:pt>
                <c:pt idx="2297">
                  <c:v>-3.5513999999999997E-2</c:v>
                </c:pt>
                <c:pt idx="2298">
                  <c:v>9.1648000000000007E-3</c:v>
                </c:pt>
                <c:pt idx="2299">
                  <c:v>-1.3174999999999999E-2</c:v>
                </c:pt>
                <c:pt idx="2300">
                  <c:v>-5.7854000000000003E-2</c:v>
                </c:pt>
                <c:pt idx="2301">
                  <c:v>-1.3174999999999999E-2</c:v>
                </c:pt>
                <c:pt idx="2302">
                  <c:v>-8.0193E-2</c:v>
                </c:pt>
                <c:pt idx="2303">
                  <c:v>-3.5513999999999997E-2</c:v>
                </c:pt>
                <c:pt idx="2304">
                  <c:v>-5.7854000000000003E-2</c:v>
                </c:pt>
                <c:pt idx="2305">
                  <c:v>9.1648000000000007E-3</c:v>
                </c:pt>
                <c:pt idx="2306">
                  <c:v>-3.5513999999999997E-2</c:v>
                </c:pt>
                <c:pt idx="2307">
                  <c:v>-1.3174999999999999E-2</c:v>
                </c:pt>
                <c:pt idx="2308">
                  <c:v>-1.3174999999999999E-2</c:v>
                </c:pt>
                <c:pt idx="2309">
                  <c:v>-1.3174999999999999E-2</c:v>
                </c:pt>
                <c:pt idx="2310">
                  <c:v>-3.5513999999999997E-2</c:v>
                </c:pt>
                <c:pt idx="2311">
                  <c:v>-8.0193E-2</c:v>
                </c:pt>
                <c:pt idx="2312">
                  <c:v>-5.7854000000000003E-2</c:v>
                </c:pt>
                <c:pt idx="2313">
                  <c:v>-5.7854000000000003E-2</c:v>
                </c:pt>
                <c:pt idx="2314">
                  <c:v>9.1648000000000007E-3</c:v>
                </c:pt>
                <c:pt idx="2315">
                  <c:v>-3.5513999999999997E-2</c:v>
                </c:pt>
                <c:pt idx="2316">
                  <c:v>-3.5513999999999997E-2</c:v>
                </c:pt>
                <c:pt idx="2317">
                  <c:v>-1.3174999999999999E-2</c:v>
                </c:pt>
                <c:pt idx="2318">
                  <c:v>-1.3174999999999999E-2</c:v>
                </c:pt>
                <c:pt idx="2319">
                  <c:v>-3.5513999999999997E-2</c:v>
                </c:pt>
                <c:pt idx="2320">
                  <c:v>-1.3174999999999999E-2</c:v>
                </c:pt>
                <c:pt idx="2321">
                  <c:v>-8.0193E-2</c:v>
                </c:pt>
                <c:pt idx="2322">
                  <c:v>-1.3174999999999999E-2</c:v>
                </c:pt>
                <c:pt idx="2323">
                  <c:v>-3.5513999999999997E-2</c:v>
                </c:pt>
                <c:pt idx="2324">
                  <c:v>9.1648000000000007E-3</c:v>
                </c:pt>
                <c:pt idx="2325">
                  <c:v>-1.3174999999999999E-2</c:v>
                </c:pt>
                <c:pt idx="2326">
                  <c:v>-1.3174999999999999E-2</c:v>
                </c:pt>
                <c:pt idx="2327">
                  <c:v>-1.3174999999999999E-2</c:v>
                </c:pt>
                <c:pt idx="2328">
                  <c:v>3.1503999999999997E-2</c:v>
                </c:pt>
                <c:pt idx="2329">
                  <c:v>-3.5513999999999997E-2</c:v>
                </c:pt>
                <c:pt idx="2330">
                  <c:v>-1.3174999999999999E-2</c:v>
                </c:pt>
                <c:pt idx="2331">
                  <c:v>-1.3174999999999999E-2</c:v>
                </c:pt>
                <c:pt idx="2332">
                  <c:v>7.6183000000000001E-2</c:v>
                </c:pt>
                <c:pt idx="2333">
                  <c:v>-3.5513999999999997E-2</c:v>
                </c:pt>
                <c:pt idx="2334">
                  <c:v>-8.0193E-2</c:v>
                </c:pt>
                <c:pt idx="2335">
                  <c:v>9.1648000000000007E-3</c:v>
                </c:pt>
                <c:pt idx="2336">
                  <c:v>-8.0193E-2</c:v>
                </c:pt>
                <c:pt idx="2337">
                  <c:v>-5.7854000000000003E-2</c:v>
                </c:pt>
                <c:pt idx="2338">
                  <c:v>-1.3174999999999999E-2</c:v>
                </c:pt>
                <c:pt idx="2339">
                  <c:v>-0.10253</c:v>
                </c:pt>
                <c:pt idx="2340">
                  <c:v>-8.0193E-2</c:v>
                </c:pt>
                <c:pt idx="2341">
                  <c:v>-3.5513999999999997E-2</c:v>
                </c:pt>
                <c:pt idx="2342">
                  <c:v>-8.0193E-2</c:v>
                </c:pt>
                <c:pt idx="2343">
                  <c:v>9.1648000000000007E-3</c:v>
                </c:pt>
                <c:pt idx="2344">
                  <c:v>-1.3174999999999999E-2</c:v>
                </c:pt>
                <c:pt idx="2345">
                  <c:v>-3.5513999999999997E-2</c:v>
                </c:pt>
                <c:pt idx="2346">
                  <c:v>-3.5513999999999997E-2</c:v>
                </c:pt>
                <c:pt idx="2347">
                  <c:v>-1.3174999999999999E-2</c:v>
                </c:pt>
                <c:pt idx="2348">
                  <c:v>9.1648000000000007E-3</c:v>
                </c:pt>
                <c:pt idx="2349">
                  <c:v>-0.10253</c:v>
                </c:pt>
                <c:pt idx="2350">
                  <c:v>-1.3174999999999999E-2</c:v>
                </c:pt>
                <c:pt idx="2351">
                  <c:v>-3.5513999999999997E-2</c:v>
                </c:pt>
                <c:pt idx="2352">
                  <c:v>-1.3174999999999999E-2</c:v>
                </c:pt>
                <c:pt idx="2353">
                  <c:v>9.1648000000000007E-3</c:v>
                </c:pt>
                <c:pt idx="2354">
                  <c:v>-3.5513999999999997E-2</c:v>
                </c:pt>
                <c:pt idx="2355">
                  <c:v>-8.0193E-2</c:v>
                </c:pt>
                <c:pt idx="2356">
                  <c:v>-0.10253</c:v>
                </c:pt>
                <c:pt idx="2357">
                  <c:v>9.1648000000000007E-3</c:v>
                </c:pt>
                <c:pt idx="2358">
                  <c:v>-1.3174999999999999E-2</c:v>
                </c:pt>
                <c:pt idx="2359">
                  <c:v>-3.5513999999999997E-2</c:v>
                </c:pt>
                <c:pt idx="2360">
                  <c:v>9.1648000000000007E-3</c:v>
                </c:pt>
                <c:pt idx="2361">
                  <c:v>9.1648000000000007E-3</c:v>
                </c:pt>
                <c:pt idx="2362">
                  <c:v>-3.5513999999999997E-2</c:v>
                </c:pt>
                <c:pt idx="2363">
                  <c:v>-5.7854000000000003E-2</c:v>
                </c:pt>
                <c:pt idx="2364">
                  <c:v>-1.3174999999999999E-2</c:v>
                </c:pt>
                <c:pt idx="2365">
                  <c:v>-3.5513999999999997E-2</c:v>
                </c:pt>
                <c:pt idx="2366">
                  <c:v>-8.0193E-2</c:v>
                </c:pt>
                <c:pt idx="2367">
                  <c:v>9.1648000000000007E-3</c:v>
                </c:pt>
                <c:pt idx="2368">
                  <c:v>-5.7854000000000003E-2</c:v>
                </c:pt>
                <c:pt idx="2369">
                  <c:v>-8.0193E-2</c:v>
                </c:pt>
                <c:pt idx="2370">
                  <c:v>-8.0193E-2</c:v>
                </c:pt>
                <c:pt idx="2371">
                  <c:v>-8.0193E-2</c:v>
                </c:pt>
                <c:pt idx="2372">
                  <c:v>-3.5513999999999997E-2</c:v>
                </c:pt>
                <c:pt idx="2373">
                  <c:v>-3.5513999999999997E-2</c:v>
                </c:pt>
                <c:pt idx="2374">
                  <c:v>-5.7854000000000003E-2</c:v>
                </c:pt>
                <c:pt idx="2375">
                  <c:v>-1.3174999999999999E-2</c:v>
                </c:pt>
                <c:pt idx="2376">
                  <c:v>-1.3174999999999999E-2</c:v>
                </c:pt>
                <c:pt idx="2377">
                  <c:v>-1.3174999999999999E-2</c:v>
                </c:pt>
                <c:pt idx="2378">
                  <c:v>-1.3174999999999999E-2</c:v>
                </c:pt>
                <c:pt idx="2379">
                  <c:v>-1.3174999999999999E-2</c:v>
                </c:pt>
                <c:pt idx="2380">
                  <c:v>-1.3174999999999999E-2</c:v>
                </c:pt>
                <c:pt idx="2381">
                  <c:v>-1.3174999999999999E-2</c:v>
                </c:pt>
                <c:pt idx="2382">
                  <c:v>-3.5513999999999997E-2</c:v>
                </c:pt>
                <c:pt idx="2383">
                  <c:v>-1.3174999999999999E-2</c:v>
                </c:pt>
                <c:pt idx="2384">
                  <c:v>-8.0193E-2</c:v>
                </c:pt>
                <c:pt idx="2385">
                  <c:v>-1.3174999999999999E-2</c:v>
                </c:pt>
                <c:pt idx="2386">
                  <c:v>-3.5513999999999997E-2</c:v>
                </c:pt>
                <c:pt idx="2387">
                  <c:v>-1.3174999999999999E-2</c:v>
                </c:pt>
                <c:pt idx="2388">
                  <c:v>-3.5513999999999997E-2</c:v>
                </c:pt>
                <c:pt idx="2389">
                  <c:v>-8.0193E-2</c:v>
                </c:pt>
                <c:pt idx="2390">
                  <c:v>-3.5513999999999997E-2</c:v>
                </c:pt>
                <c:pt idx="2391">
                  <c:v>-0.10253</c:v>
                </c:pt>
                <c:pt idx="2392">
                  <c:v>-1.3174999999999999E-2</c:v>
                </c:pt>
                <c:pt idx="2393">
                  <c:v>-3.5513999999999997E-2</c:v>
                </c:pt>
                <c:pt idx="2394">
                  <c:v>-5.7854000000000003E-2</c:v>
                </c:pt>
                <c:pt idx="2395">
                  <c:v>-1.3174999999999999E-2</c:v>
                </c:pt>
                <c:pt idx="2396">
                  <c:v>-1.3174999999999999E-2</c:v>
                </c:pt>
                <c:pt idx="2397">
                  <c:v>-0.10253</c:v>
                </c:pt>
                <c:pt idx="2398">
                  <c:v>-8.0193E-2</c:v>
                </c:pt>
                <c:pt idx="2399">
                  <c:v>-5.7854000000000003E-2</c:v>
                </c:pt>
                <c:pt idx="2400">
                  <c:v>-3.5513999999999997E-2</c:v>
                </c:pt>
                <c:pt idx="2401">
                  <c:v>-3.5513999999999997E-2</c:v>
                </c:pt>
                <c:pt idx="2402">
                  <c:v>-8.0193E-2</c:v>
                </c:pt>
                <c:pt idx="2403">
                  <c:v>-3.5513999999999997E-2</c:v>
                </c:pt>
                <c:pt idx="2404">
                  <c:v>-3.5513999999999997E-2</c:v>
                </c:pt>
                <c:pt idx="2405">
                  <c:v>-5.7854000000000003E-2</c:v>
                </c:pt>
                <c:pt idx="2406">
                  <c:v>-1.3174999999999999E-2</c:v>
                </c:pt>
                <c:pt idx="2407">
                  <c:v>-5.7854000000000003E-2</c:v>
                </c:pt>
                <c:pt idx="2408">
                  <c:v>-3.5513999999999997E-2</c:v>
                </c:pt>
                <c:pt idx="2409">
                  <c:v>-1.3174999999999999E-2</c:v>
                </c:pt>
                <c:pt idx="2410">
                  <c:v>-1.3174999999999999E-2</c:v>
                </c:pt>
                <c:pt idx="2411">
                  <c:v>9.1648000000000007E-3</c:v>
                </c:pt>
                <c:pt idx="2412">
                  <c:v>-5.7854000000000003E-2</c:v>
                </c:pt>
                <c:pt idx="2413">
                  <c:v>-1.3174999999999999E-2</c:v>
                </c:pt>
                <c:pt idx="2414">
                  <c:v>-1.3174999999999999E-2</c:v>
                </c:pt>
                <c:pt idx="2415">
                  <c:v>-5.7854000000000003E-2</c:v>
                </c:pt>
                <c:pt idx="2416">
                  <c:v>-8.0193E-2</c:v>
                </c:pt>
                <c:pt idx="2417">
                  <c:v>-1.3174999999999999E-2</c:v>
                </c:pt>
                <c:pt idx="2418">
                  <c:v>-1.3174999999999999E-2</c:v>
                </c:pt>
                <c:pt idx="2419">
                  <c:v>-3.5513999999999997E-2</c:v>
                </c:pt>
                <c:pt idx="2420">
                  <c:v>-1.3174999999999999E-2</c:v>
                </c:pt>
                <c:pt idx="2421">
                  <c:v>-3.5513999999999997E-2</c:v>
                </c:pt>
                <c:pt idx="2422">
                  <c:v>-3.5513999999999997E-2</c:v>
                </c:pt>
                <c:pt idx="2423">
                  <c:v>-1.3174999999999999E-2</c:v>
                </c:pt>
                <c:pt idx="2424">
                  <c:v>-3.5513999999999997E-2</c:v>
                </c:pt>
                <c:pt idx="2425">
                  <c:v>-3.5513999999999997E-2</c:v>
                </c:pt>
                <c:pt idx="2426">
                  <c:v>-8.0193E-2</c:v>
                </c:pt>
                <c:pt idx="2427">
                  <c:v>-8.0193E-2</c:v>
                </c:pt>
                <c:pt idx="2428">
                  <c:v>-3.5513999999999997E-2</c:v>
                </c:pt>
                <c:pt idx="2429">
                  <c:v>-5.7854000000000003E-2</c:v>
                </c:pt>
                <c:pt idx="2430">
                  <c:v>-1.3174999999999999E-2</c:v>
                </c:pt>
                <c:pt idx="2431">
                  <c:v>-8.0193E-2</c:v>
                </c:pt>
                <c:pt idx="2432">
                  <c:v>-3.5513999999999997E-2</c:v>
                </c:pt>
                <c:pt idx="2433">
                  <c:v>9.1648000000000007E-3</c:v>
                </c:pt>
                <c:pt idx="2434">
                  <c:v>-8.0193E-2</c:v>
                </c:pt>
                <c:pt idx="2435">
                  <c:v>-0.10253</c:v>
                </c:pt>
                <c:pt idx="2436">
                  <c:v>-1.3174999999999999E-2</c:v>
                </c:pt>
                <c:pt idx="2437">
                  <c:v>-5.7854000000000003E-2</c:v>
                </c:pt>
                <c:pt idx="2438">
                  <c:v>-3.5513999999999997E-2</c:v>
                </c:pt>
                <c:pt idx="2439">
                  <c:v>-1.3174999999999999E-2</c:v>
                </c:pt>
                <c:pt idx="2440">
                  <c:v>-1.3174999999999999E-2</c:v>
                </c:pt>
                <c:pt idx="2441">
                  <c:v>-3.5513999999999997E-2</c:v>
                </c:pt>
                <c:pt idx="2442">
                  <c:v>-1.3174999999999999E-2</c:v>
                </c:pt>
                <c:pt idx="2443">
                  <c:v>-3.5513999999999997E-2</c:v>
                </c:pt>
                <c:pt idx="2444">
                  <c:v>-0.12486999999999999</c:v>
                </c:pt>
                <c:pt idx="2445">
                  <c:v>-1.3174999999999999E-2</c:v>
                </c:pt>
                <c:pt idx="2446">
                  <c:v>-1.3174999999999999E-2</c:v>
                </c:pt>
                <c:pt idx="2447">
                  <c:v>-1.3174999999999999E-2</c:v>
                </c:pt>
                <c:pt idx="2448">
                  <c:v>-3.5513999999999997E-2</c:v>
                </c:pt>
                <c:pt idx="2449">
                  <c:v>-1.3174999999999999E-2</c:v>
                </c:pt>
                <c:pt idx="2450">
                  <c:v>-5.7854000000000003E-2</c:v>
                </c:pt>
                <c:pt idx="2451">
                  <c:v>-1.3174999999999999E-2</c:v>
                </c:pt>
                <c:pt idx="2452">
                  <c:v>-3.5513999999999997E-2</c:v>
                </c:pt>
                <c:pt idx="2453">
                  <c:v>-3.5513999999999997E-2</c:v>
                </c:pt>
                <c:pt idx="2454">
                  <c:v>-3.5513999999999997E-2</c:v>
                </c:pt>
                <c:pt idx="2455">
                  <c:v>9.1648000000000007E-3</c:v>
                </c:pt>
                <c:pt idx="2456">
                  <c:v>-1.3174999999999999E-2</c:v>
                </c:pt>
                <c:pt idx="2457">
                  <c:v>-8.0193E-2</c:v>
                </c:pt>
                <c:pt idx="2458">
                  <c:v>-3.5513999999999997E-2</c:v>
                </c:pt>
                <c:pt idx="2459">
                  <c:v>3.1503999999999997E-2</c:v>
                </c:pt>
                <c:pt idx="2460">
                  <c:v>-1.3174999999999999E-2</c:v>
                </c:pt>
                <c:pt idx="2461">
                  <c:v>-5.7854000000000003E-2</c:v>
                </c:pt>
                <c:pt idx="2462">
                  <c:v>-1.3174999999999999E-2</c:v>
                </c:pt>
                <c:pt idx="2463">
                  <c:v>-3.5513999999999997E-2</c:v>
                </c:pt>
                <c:pt idx="2464">
                  <c:v>-3.5513999999999997E-2</c:v>
                </c:pt>
                <c:pt idx="2465">
                  <c:v>3.1503999999999997E-2</c:v>
                </c:pt>
                <c:pt idx="2466">
                  <c:v>-1.3174999999999999E-2</c:v>
                </c:pt>
                <c:pt idx="2467">
                  <c:v>3.1503999999999997E-2</c:v>
                </c:pt>
                <c:pt idx="2468">
                  <c:v>-3.5513999999999997E-2</c:v>
                </c:pt>
                <c:pt idx="2469">
                  <c:v>-3.5513999999999997E-2</c:v>
                </c:pt>
                <c:pt idx="2470">
                  <c:v>-3.5513999999999997E-2</c:v>
                </c:pt>
                <c:pt idx="2471">
                  <c:v>-5.7854000000000003E-2</c:v>
                </c:pt>
                <c:pt idx="2472">
                  <c:v>-3.5513999999999997E-2</c:v>
                </c:pt>
                <c:pt idx="2473">
                  <c:v>-1.3174999999999999E-2</c:v>
                </c:pt>
                <c:pt idx="2474">
                  <c:v>-3.5513999999999997E-2</c:v>
                </c:pt>
                <c:pt idx="2475">
                  <c:v>-3.5513999999999997E-2</c:v>
                </c:pt>
                <c:pt idx="2476">
                  <c:v>-5.7854000000000003E-2</c:v>
                </c:pt>
                <c:pt idx="2477">
                  <c:v>-1.3174999999999999E-2</c:v>
                </c:pt>
                <c:pt idx="2478">
                  <c:v>-3.5513999999999997E-2</c:v>
                </c:pt>
                <c:pt idx="2479">
                  <c:v>-5.7854000000000003E-2</c:v>
                </c:pt>
                <c:pt idx="2480">
                  <c:v>9.1648000000000007E-3</c:v>
                </c:pt>
                <c:pt idx="2481">
                  <c:v>-0.10253</c:v>
                </c:pt>
                <c:pt idx="2482">
                  <c:v>-1.3174999999999999E-2</c:v>
                </c:pt>
                <c:pt idx="2483">
                  <c:v>-8.0193E-2</c:v>
                </c:pt>
                <c:pt idx="2484">
                  <c:v>-3.5513999999999997E-2</c:v>
                </c:pt>
                <c:pt idx="2485">
                  <c:v>-8.0193E-2</c:v>
                </c:pt>
                <c:pt idx="2486">
                  <c:v>9.1648000000000007E-3</c:v>
                </c:pt>
                <c:pt idx="2487">
                  <c:v>-5.7854000000000003E-2</c:v>
                </c:pt>
                <c:pt idx="2488">
                  <c:v>-3.5513999999999997E-2</c:v>
                </c:pt>
                <c:pt idx="2489">
                  <c:v>-8.0193E-2</c:v>
                </c:pt>
                <c:pt idx="2490">
                  <c:v>-5.7854000000000003E-2</c:v>
                </c:pt>
                <c:pt idx="2491">
                  <c:v>-0.12486999999999999</c:v>
                </c:pt>
                <c:pt idx="2492">
                  <c:v>-1.3174999999999999E-2</c:v>
                </c:pt>
                <c:pt idx="2493">
                  <c:v>9.1648000000000007E-3</c:v>
                </c:pt>
                <c:pt idx="2494">
                  <c:v>3.1503999999999997E-2</c:v>
                </c:pt>
                <c:pt idx="2495">
                  <c:v>9.1648000000000007E-3</c:v>
                </c:pt>
                <c:pt idx="2496">
                  <c:v>-3.5513999999999997E-2</c:v>
                </c:pt>
                <c:pt idx="2497">
                  <c:v>9.1648000000000007E-3</c:v>
                </c:pt>
                <c:pt idx="2498">
                  <c:v>-0.10253</c:v>
                </c:pt>
                <c:pt idx="2499">
                  <c:v>-0.10253</c:v>
                </c:pt>
                <c:pt idx="2500">
                  <c:v>-1.3174999999999999E-2</c:v>
                </c:pt>
                <c:pt idx="2501">
                  <c:v>-1.3174999999999999E-2</c:v>
                </c:pt>
                <c:pt idx="2502">
                  <c:v>9.1648000000000007E-3</c:v>
                </c:pt>
                <c:pt idx="2503">
                  <c:v>-3.5513999999999997E-2</c:v>
                </c:pt>
                <c:pt idx="2504">
                  <c:v>-3.5513999999999997E-2</c:v>
                </c:pt>
                <c:pt idx="2505">
                  <c:v>9.1648000000000007E-3</c:v>
                </c:pt>
                <c:pt idx="2506">
                  <c:v>-1.3174999999999999E-2</c:v>
                </c:pt>
                <c:pt idx="2507">
                  <c:v>-3.5513999999999997E-2</c:v>
                </c:pt>
                <c:pt idx="2508">
                  <c:v>9.1648000000000007E-3</c:v>
                </c:pt>
                <c:pt idx="2509">
                  <c:v>-3.5513999999999997E-2</c:v>
                </c:pt>
                <c:pt idx="2510">
                  <c:v>-5.7854000000000003E-2</c:v>
                </c:pt>
                <c:pt idx="2511">
                  <c:v>-5.7854000000000003E-2</c:v>
                </c:pt>
                <c:pt idx="2512">
                  <c:v>-5.7854000000000003E-2</c:v>
                </c:pt>
                <c:pt idx="2513">
                  <c:v>3.1503999999999997E-2</c:v>
                </c:pt>
                <c:pt idx="2514">
                  <c:v>9.1648000000000007E-3</c:v>
                </c:pt>
                <c:pt idx="2515">
                  <c:v>-3.5513999999999997E-2</c:v>
                </c:pt>
                <c:pt idx="2516">
                  <c:v>-3.5513999999999997E-2</c:v>
                </c:pt>
                <c:pt idx="2517">
                  <c:v>9.1648000000000007E-3</c:v>
                </c:pt>
                <c:pt idx="2518">
                  <c:v>-1.3174999999999999E-2</c:v>
                </c:pt>
                <c:pt idx="2519">
                  <c:v>-3.5513999999999997E-2</c:v>
                </c:pt>
                <c:pt idx="2520">
                  <c:v>-3.5513999999999997E-2</c:v>
                </c:pt>
                <c:pt idx="2521">
                  <c:v>-3.5513999999999997E-2</c:v>
                </c:pt>
                <c:pt idx="2522">
                  <c:v>9.1648000000000007E-3</c:v>
                </c:pt>
                <c:pt idx="2523">
                  <c:v>9.1648000000000007E-3</c:v>
                </c:pt>
                <c:pt idx="2524">
                  <c:v>-3.5513999999999997E-2</c:v>
                </c:pt>
                <c:pt idx="2525">
                  <c:v>-3.5513999999999997E-2</c:v>
                </c:pt>
                <c:pt idx="2526">
                  <c:v>-1.3174999999999999E-2</c:v>
                </c:pt>
                <c:pt idx="2527">
                  <c:v>9.1648000000000007E-3</c:v>
                </c:pt>
                <c:pt idx="2528">
                  <c:v>-3.5513999999999997E-2</c:v>
                </c:pt>
                <c:pt idx="2529">
                  <c:v>-3.5513999999999997E-2</c:v>
                </c:pt>
                <c:pt idx="2530">
                  <c:v>-1.3174999999999999E-2</c:v>
                </c:pt>
                <c:pt idx="2531">
                  <c:v>-3.5513999999999997E-2</c:v>
                </c:pt>
                <c:pt idx="2532">
                  <c:v>-3.5513999999999997E-2</c:v>
                </c:pt>
                <c:pt idx="2533">
                  <c:v>-8.0193E-2</c:v>
                </c:pt>
                <c:pt idx="2534">
                  <c:v>-3.5513999999999997E-2</c:v>
                </c:pt>
                <c:pt idx="2535">
                  <c:v>9.1648000000000007E-3</c:v>
                </c:pt>
                <c:pt idx="2536">
                  <c:v>-5.7854000000000003E-2</c:v>
                </c:pt>
                <c:pt idx="2537">
                  <c:v>3.1503999999999997E-2</c:v>
                </c:pt>
                <c:pt idx="2538">
                  <c:v>-5.7854000000000003E-2</c:v>
                </c:pt>
                <c:pt idx="2539">
                  <c:v>-3.5513999999999997E-2</c:v>
                </c:pt>
                <c:pt idx="2540">
                  <c:v>-1.3174999999999999E-2</c:v>
                </c:pt>
                <c:pt idx="2541">
                  <c:v>-1.3174999999999999E-2</c:v>
                </c:pt>
                <c:pt idx="2542">
                  <c:v>-1.3174999999999999E-2</c:v>
                </c:pt>
                <c:pt idx="2543">
                  <c:v>-1.3174999999999999E-2</c:v>
                </c:pt>
                <c:pt idx="2544">
                  <c:v>-3.5513999999999997E-2</c:v>
                </c:pt>
                <c:pt idx="2545">
                  <c:v>9.1648000000000007E-3</c:v>
                </c:pt>
                <c:pt idx="2546">
                  <c:v>-5.7854000000000003E-2</c:v>
                </c:pt>
                <c:pt idx="2547">
                  <c:v>9.1648000000000007E-3</c:v>
                </c:pt>
                <c:pt idx="2548">
                  <c:v>-8.0193E-2</c:v>
                </c:pt>
                <c:pt idx="2549">
                  <c:v>-5.7854000000000003E-2</c:v>
                </c:pt>
                <c:pt idx="2550">
                  <c:v>9.1648000000000007E-3</c:v>
                </c:pt>
                <c:pt idx="2551">
                  <c:v>-5.7854000000000003E-2</c:v>
                </c:pt>
                <c:pt idx="2552">
                  <c:v>-3.5513999999999997E-2</c:v>
                </c:pt>
                <c:pt idx="2553">
                  <c:v>-3.5513999999999997E-2</c:v>
                </c:pt>
                <c:pt idx="2554">
                  <c:v>-3.5513999999999997E-2</c:v>
                </c:pt>
                <c:pt idx="2555">
                  <c:v>-5.7854000000000003E-2</c:v>
                </c:pt>
                <c:pt idx="2556">
                  <c:v>9.1648000000000007E-3</c:v>
                </c:pt>
                <c:pt idx="2557">
                  <c:v>-1.3174999999999999E-2</c:v>
                </c:pt>
                <c:pt idx="2558">
                  <c:v>-3.5513999999999997E-2</c:v>
                </c:pt>
                <c:pt idx="2559">
                  <c:v>-5.7854000000000003E-2</c:v>
                </c:pt>
                <c:pt idx="2560">
                  <c:v>9.1648000000000007E-3</c:v>
                </c:pt>
                <c:pt idx="2561">
                  <c:v>-5.7854000000000003E-2</c:v>
                </c:pt>
                <c:pt idx="2562">
                  <c:v>-3.5513999999999997E-2</c:v>
                </c:pt>
                <c:pt idx="2563">
                  <c:v>-3.5513999999999997E-2</c:v>
                </c:pt>
                <c:pt idx="2564">
                  <c:v>-5.7854000000000003E-2</c:v>
                </c:pt>
                <c:pt idx="2565">
                  <c:v>-3.5513999999999997E-2</c:v>
                </c:pt>
                <c:pt idx="2566">
                  <c:v>-3.5513999999999997E-2</c:v>
                </c:pt>
                <c:pt idx="2567">
                  <c:v>-1.3174999999999999E-2</c:v>
                </c:pt>
                <c:pt idx="2568">
                  <c:v>-3.5513999999999997E-2</c:v>
                </c:pt>
                <c:pt idx="2569">
                  <c:v>-3.5513999999999997E-2</c:v>
                </c:pt>
                <c:pt idx="2570">
                  <c:v>-1.3174999999999999E-2</c:v>
                </c:pt>
                <c:pt idx="2571">
                  <c:v>-1.3174999999999999E-2</c:v>
                </c:pt>
                <c:pt idx="2572">
                  <c:v>-3.5513999999999997E-2</c:v>
                </c:pt>
                <c:pt idx="2573">
                  <c:v>-3.5513999999999997E-2</c:v>
                </c:pt>
                <c:pt idx="2574">
                  <c:v>-3.5513999999999997E-2</c:v>
                </c:pt>
                <c:pt idx="2575">
                  <c:v>9.1648000000000007E-3</c:v>
                </c:pt>
                <c:pt idx="2576">
                  <c:v>-1.3174999999999999E-2</c:v>
                </c:pt>
                <c:pt idx="2577">
                  <c:v>9.1648000000000007E-3</c:v>
                </c:pt>
                <c:pt idx="2578">
                  <c:v>-3.5513999999999997E-2</c:v>
                </c:pt>
                <c:pt idx="2579">
                  <c:v>-3.5513999999999997E-2</c:v>
                </c:pt>
                <c:pt idx="2580">
                  <c:v>-3.5513999999999997E-2</c:v>
                </c:pt>
                <c:pt idx="2581">
                  <c:v>-3.5513999999999997E-2</c:v>
                </c:pt>
                <c:pt idx="2582">
                  <c:v>-8.0193E-2</c:v>
                </c:pt>
                <c:pt idx="2583">
                  <c:v>-8.0193E-2</c:v>
                </c:pt>
                <c:pt idx="2584">
                  <c:v>-8.0193E-2</c:v>
                </c:pt>
                <c:pt idx="2585">
                  <c:v>-5.7854000000000003E-2</c:v>
                </c:pt>
                <c:pt idx="2586">
                  <c:v>-3.5513999999999997E-2</c:v>
                </c:pt>
                <c:pt idx="2587">
                  <c:v>-0.10253</c:v>
                </c:pt>
                <c:pt idx="2588">
                  <c:v>-1.3174999999999999E-2</c:v>
                </c:pt>
                <c:pt idx="2589">
                  <c:v>-1.3174999999999999E-2</c:v>
                </c:pt>
                <c:pt idx="2590">
                  <c:v>-3.5513999999999997E-2</c:v>
                </c:pt>
                <c:pt idx="2591">
                  <c:v>-5.7854000000000003E-2</c:v>
                </c:pt>
                <c:pt idx="2592">
                  <c:v>-3.5513999999999997E-2</c:v>
                </c:pt>
                <c:pt idx="2593">
                  <c:v>-3.5513999999999997E-2</c:v>
                </c:pt>
                <c:pt idx="2594">
                  <c:v>-3.5513999999999997E-2</c:v>
                </c:pt>
                <c:pt idx="2595">
                  <c:v>9.1648000000000007E-3</c:v>
                </c:pt>
                <c:pt idx="2596">
                  <c:v>-8.0193E-2</c:v>
                </c:pt>
                <c:pt idx="2597">
                  <c:v>-3.5513999999999997E-2</c:v>
                </c:pt>
                <c:pt idx="2598">
                  <c:v>-1.3174999999999999E-2</c:v>
                </c:pt>
                <c:pt idx="2599">
                  <c:v>-3.5513999999999997E-2</c:v>
                </c:pt>
                <c:pt idx="2600">
                  <c:v>-3.5513999999999997E-2</c:v>
                </c:pt>
                <c:pt idx="2601">
                  <c:v>-1.3174999999999999E-2</c:v>
                </c:pt>
                <c:pt idx="2602">
                  <c:v>-8.0193E-2</c:v>
                </c:pt>
                <c:pt idx="2603">
                  <c:v>-3.5513999999999997E-2</c:v>
                </c:pt>
                <c:pt idx="2604">
                  <c:v>-3.5513999999999997E-2</c:v>
                </c:pt>
                <c:pt idx="2605">
                  <c:v>-3.5513999999999997E-2</c:v>
                </c:pt>
                <c:pt idx="2606">
                  <c:v>-3.5513999999999997E-2</c:v>
                </c:pt>
                <c:pt idx="2607">
                  <c:v>-1.3174999999999999E-2</c:v>
                </c:pt>
                <c:pt idx="2608">
                  <c:v>-1.3174999999999999E-2</c:v>
                </c:pt>
                <c:pt idx="2609">
                  <c:v>-3.5513999999999997E-2</c:v>
                </c:pt>
                <c:pt idx="2610">
                  <c:v>-5.7854000000000003E-2</c:v>
                </c:pt>
                <c:pt idx="2611">
                  <c:v>-0.10253</c:v>
                </c:pt>
                <c:pt idx="2612">
                  <c:v>-3.5513999999999997E-2</c:v>
                </c:pt>
                <c:pt idx="2613">
                  <c:v>-3.5513999999999997E-2</c:v>
                </c:pt>
                <c:pt idx="2614">
                  <c:v>-5.7854000000000003E-2</c:v>
                </c:pt>
                <c:pt idx="2615">
                  <c:v>-1.3174999999999999E-2</c:v>
                </c:pt>
                <c:pt idx="2616">
                  <c:v>9.1648000000000007E-3</c:v>
                </c:pt>
                <c:pt idx="2617">
                  <c:v>-1.3174999999999999E-2</c:v>
                </c:pt>
                <c:pt idx="2618">
                  <c:v>-1.3174999999999999E-2</c:v>
                </c:pt>
                <c:pt idx="2619">
                  <c:v>-8.0193E-2</c:v>
                </c:pt>
                <c:pt idx="2620">
                  <c:v>-5.7854000000000003E-2</c:v>
                </c:pt>
                <c:pt idx="2621">
                  <c:v>-1.3174999999999999E-2</c:v>
                </c:pt>
                <c:pt idx="2622">
                  <c:v>-3.5513999999999997E-2</c:v>
                </c:pt>
                <c:pt idx="2623">
                  <c:v>9.1648000000000007E-3</c:v>
                </c:pt>
                <c:pt idx="2624">
                  <c:v>-5.7854000000000003E-2</c:v>
                </c:pt>
                <c:pt idx="2625">
                  <c:v>-1.3174999999999999E-2</c:v>
                </c:pt>
                <c:pt idx="2626">
                  <c:v>-1.3174999999999999E-2</c:v>
                </c:pt>
                <c:pt idx="2627">
                  <c:v>9.1648000000000007E-3</c:v>
                </c:pt>
                <c:pt idx="2628">
                  <c:v>-1.3174999999999999E-2</c:v>
                </c:pt>
                <c:pt idx="2629">
                  <c:v>-8.0193E-2</c:v>
                </c:pt>
                <c:pt idx="2630">
                  <c:v>9.1648000000000007E-3</c:v>
                </c:pt>
                <c:pt idx="2631">
                  <c:v>-8.0193E-2</c:v>
                </c:pt>
                <c:pt idx="2632">
                  <c:v>9.1648000000000007E-3</c:v>
                </c:pt>
                <c:pt idx="2633">
                  <c:v>3.1503999999999997E-2</c:v>
                </c:pt>
                <c:pt idx="2634">
                  <c:v>-3.5513999999999997E-2</c:v>
                </c:pt>
                <c:pt idx="2635">
                  <c:v>-3.5513999999999997E-2</c:v>
                </c:pt>
                <c:pt idx="2636">
                  <c:v>-3.5513999999999997E-2</c:v>
                </c:pt>
                <c:pt idx="2637">
                  <c:v>-5.7854000000000003E-2</c:v>
                </c:pt>
                <c:pt idx="2638">
                  <c:v>9.1648000000000007E-3</c:v>
                </c:pt>
                <c:pt idx="2639">
                  <c:v>-1.3174999999999999E-2</c:v>
                </c:pt>
                <c:pt idx="2640">
                  <c:v>-8.0193E-2</c:v>
                </c:pt>
                <c:pt idx="2641">
                  <c:v>-3.5513999999999997E-2</c:v>
                </c:pt>
                <c:pt idx="2642">
                  <c:v>-1.3174999999999999E-2</c:v>
                </c:pt>
                <c:pt idx="2643">
                  <c:v>-3.5513999999999997E-2</c:v>
                </c:pt>
                <c:pt idx="2644">
                  <c:v>9.1648000000000007E-3</c:v>
                </c:pt>
                <c:pt idx="2645">
                  <c:v>-1.3174999999999999E-2</c:v>
                </c:pt>
                <c:pt idx="2646">
                  <c:v>9.1648000000000007E-3</c:v>
                </c:pt>
                <c:pt idx="2647">
                  <c:v>9.1648000000000007E-3</c:v>
                </c:pt>
                <c:pt idx="2648">
                  <c:v>-5.7854000000000003E-2</c:v>
                </c:pt>
                <c:pt idx="2649">
                  <c:v>-1.3174999999999999E-2</c:v>
                </c:pt>
                <c:pt idx="2650">
                  <c:v>9.1648000000000007E-3</c:v>
                </c:pt>
                <c:pt idx="2651">
                  <c:v>-1.3174999999999999E-2</c:v>
                </c:pt>
                <c:pt idx="2652">
                  <c:v>9.1648000000000007E-3</c:v>
                </c:pt>
                <c:pt idx="2653">
                  <c:v>-5.7854000000000003E-2</c:v>
                </c:pt>
                <c:pt idx="2654">
                  <c:v>9.1648000000000007E-3</c:v>
                </c:pt>
                <c:pt idx="2655">
                  <c:v>-3.5513999999999997E-2</c:v>
                </c:pt>
                <c:pt idx="2656">
                  <c:v>9.1648000000000007E-3</c:v>
                </c:pt>
                <c:pt idx="2657">
                  <c:v>9.1648000000000007E-3</c:v>
                </c:pt>
                <c:pt idx="2658">
                  <c:v>3.1503999999999997E-2</c:v>
                </c:pt>
                <c:pt idx="2659">
                  <c:v>-1.3174999999999999E-2</c:v>
                </c:pt>
                <c:pt idx="2660">
                  <c:v>-1.3174999999999999E-2</c:v>
                </c:pt>
                <c:pt idx="2661">
                  <c:v>-5.7854000000000003E-2</c:v>
                </c:pt>
                <c:pt idx="2662">
                  <c:v>-3.5513999999999997E-2</c:v>
                </c:pt>
                <c:pt idx="2663">
                  <c:v>-3.5513999999999997E-2</c:v>
                </c:pt>
                <c:pt idx="2664">
                  <c:v>-3.5513999999999997E-2</c:v>
                </c:pt>
                <c:pt idx="2665">
                  <c:v>-1.3174999999999999E-2</c:v>
                </c:pt>
                <c:pt idx="2666">
                  <c:v>-1.3174999999999999E-2</c:v>
                </c:pt>
                <c:pt idx="2667">
                  <c:v>-3.5513999999999997E-2</c:v>
                </c:pt>
                <c:pt idx="2668">
                  <c:v>-1.3174999999999999E-2</c:v>
                </c:pt>
                <c:pt idx="2669">
                  <c:v>-1.3174999999999999E-2</c:v>
                </c:pt>
                <c:pt idx="2670">
                  <c:v>-3.5513999999999997E-2</c:v>
                </c:pt>
                <c:pt idx="2671">
                  <c:v>-3.5513999999999997E-2</c:v>
                </c:pt>
                <c:pt idx="2672">
                  <c:v>-5.7854000000000003E-2</c:v>
                </c:pt>
                <c:pt idx="2673">
                  <c:v>9.1648000000000007E-3</c:v>
                </c:pt>
                <c:pt idx="2674">
                  <c:v>9.1648000000000007E-3</c:v>
                </c:pt>
                <c:pt idx="2675">
                  <c:v>-3.5513999999999997E-2</c:v>
                </c:pt>
                <c:pt idx="2676">
                  <c:v>9.1648000000000007E-3</c:v>
                </c:pt>
                <c:pt idx="2677">
                  <c:v>-5.7854000000000003E-2</c:v>
                </c:pt>
                <c:pt idx="2678">
                  <c:v>-3.5513999999999997E-2</c:v>
                </c:pt>
                <c:pt idx="2679">
                  <c:v>9.1648000000000007E-3</c:v>
                </c:pt>
                <c:pt idx="2680">
                  <c:v>9.1648000000000007E-3</c:v>
                </c:pt>
                <c:pt idx="2681">
                  <c:v>-5.7854000000000003E-2</c:v>
                </c:pt>
                <c:pt idx="2682">
                  <c:v>9.1648000000000007E-3</c:v>
                </c:pt>
                <c:pt idx="2683">
                  <c:v>9.1648000000000007E-3</c:v>
                </c:pt>
                <c:pt idx="2684">
                  <c:v>-5.7854000000000003E-2</c:v>
                </c:pt>
                <c:pt idx="2685">
                  <c:v>-5.7854000000000003E-2</c:v>
                </c:pt>
                <c:pt idx="2686">
                  <c:v>-1.3174999999999999E-2</c:v>
                </c:pt>
                <c:pt idx="2687">
                  <c:v>-1.3174999999999999E-2</c:v>
                </c:pt>
                <c:pt idx="2688">
                  <c:v>-1.3174999999999999E-2</c:v>
                </c:pt>
                <c:pt idx="2689">
                  <c:v>-5.7854000000000003E-2</c:v>
                </c:pt>
                <c:pt idx="2690">
                  <c:v>-5.7854000000000003E-2</c:v>
                </c:pt>
                <c:pt idx="2691">
                  <c:v>9.1648000000000007E-3</c:v>
                </c:pt>
                <c:pt idx="2692">
                  <c:v>-1.3174999999999999E-2</c:v>
                </c:pt>
                <c:pt idx="2693">
                  <c:v>-5.7854000000000003E-2</c:v>
                </c:pt>
                <c:pt idx="2694">
                  <c:v>-3.5513999999999997E-2</c:v>
                </c:pt>
                <c:pt idx="2695">
                  <c:v>-1.3174999999999999E-2</c:v>
                </c:pt>
                <c:pt idx="2696">
                  <c:v>-3.5513999999999997E-2</c:v>
                </c:pt>
                <c:pt idx="2697">
                  <c:v>9.1648000000000007E-3</c:v>
                </c:pt>
                <c:pt idx="2698">
                  <c:v>-3.5513999999999997E-2</c:v>
                </c:pt>
                <c:pt idx="2699">
                  <c:v>-3.5513999999999997E-2</c:v>
                </c:pt>
                <c:pt idx="2700">
                  <c:v>-1.3174999999999999E-2</c:v>
                </c:pt>
                <c:pt idx="2701">
                  <c:v>-3.5513999999999997E-2</c:v>
                </c:pt>
                <c:pt idx="2702">
                  <c:v>9.1648000000000007E-3</c:v>
                </c:pt>
                <c:pt idx="2703">
                  <c:v>-1.3174999999999999E-2</c:v>
                </c:pt>
                <c:pt idx="2704">
                  <c:v>-1.3174999999999999E-2</c:v>
                </c:pt>
                <c:pt idx="2705">
                  <c:v>-3.5513999999999997E-2</c:v>
                </c:pt>
                <c:pt idx="2706">
                  <c:v>-3.5513999999999997E-2</c:v>
                </c:pt>
                <c:pt idx="2707">
                  <c:v>-5.7854000000000003E-2</c:v>
                </c:pt>
                <c:pt idx="2708">
                  <c:v>-3.5513999999999997E-2</c:v>
                </c:pt>
                <c:pt idx="2709">
                  <c:v>-1.3174999999999999E-2</c:v>
                </c:pt>
                <c:pt idx="2710">
                  <c:v>-3.5513999999999997E-2</c:v>
                </c:pt>
                <c:pt idx="2711">
                  <c:v>-3.5513999999999997E-2</c:v>
                </c:pt>
                <c:pt idx="2712">
                  <c:v>-1.3174999999999999E-2</c:v>
                </c:pt>
                <c:pt idx="2713">
                  <c:v>-5.7854000000000003E-2</c:v>
                </c:pt>
                <c:pt idx="2714">
                  <c:v>-3.5513999999999997E-2</c:v>
                </c:pt>
                <c:pt idx="2715">
                  <c:v>-1.3174999999999999E-2</c:v>
                </c:pt>
                <c:pt idx="2716">
                  <c:v>9.1648000000000007E-3</c:v>
                </c:pt>
                <c:pt idx="2717">
                  <c:v>-1.3174999999999999E-2</c:v>
                </c:pt>
                <c:pt idx="2718">
                  <c:v>-1.3174999999999999E-2</c:v>
                </c:pt>
                <c:pt idx="2719">
                  <c:v>3.1503999999999997E-2</c:v>
                </c:pt>
                <c:pt idx="2720">
                  <c:v>-1.3174999999999999E-2</c:v>
                </c:pt>
                <c:pt idx="2721">
                  <c:v>-5.7854000000000003E-2</c:v>
                </c:pt>
                <c:pt idx="2722">
                  <c:v>9.1648000000000007E-3</c:v>
                </c:pt>
                <c:pt idx="2723">
                  <c:v>-5.7854000000000003E-2</c:v>
                </c:pt>
                <c:pt idx="2724">
                  <c:v>-3.5513999999999997E-2</c:v>
                </c:pt>
                <c:pt idx="2725">
                  <c:v>-5.7854000000000003E-2</c:v>
                </c:pt>
                <c:pt idx="2726">
                  <c:v>-3.5513999999999997E-2</c:v>
                </c:pt>
                <c:pt idx="2727">
                  <c:v>-3.5513999999999997E-2</c:v>
                </c:pt>
                <c:pt idx="2728">
                  <c:v>9.1648000000000007E-3</c:v>
                </c:pt>
                <c:pt idx="2729">
                  <c:v>3.1503999999999997E-2</c:v>
                </c:pt>
                <c:pt idx="2730">
                  <c:v>-5.7854000000000003E-2</c:v>
                </c:pt>
                <c:pt idx="2731">
                  <c:v>-3.5513999999999997E-2</c:v>
                </c:pt>
                <c:pt idx="2732">
                  <c:v>-8.0193E-2</c:v>
                </c:pt>
                <c:pt idx="2733">
                  <c:v>9.1648000000000007E-3</c:v>
                </c:pt>
                <c:pt idx="2734">
                  <c:v>-3.5513999999999997E-2</c:v>
                </c:pt>
                <c:pt idx="2735">
                  <c:v>-3.5513999999999997E-2</c:v>
                </c:pt>
                <c:pt idx="2736">
                  <c:v>-3.5513999999999997E-2</c:v>
                </c:pt>
                <c:pt idx="2737">
                  <c:v>-8.0193E-2</c:v>
                </c:pt>
                <c:pt idx="2738">
                  <c:v>-1.3174999999999999E-2</c:v>
                </c:pt>
                <c:pt idx="2739">
                  <c:v>-3.5513999999999997E-2</c:v>
                </c:pt>
                <c:pt idx="2740">
                  <c:v>-5.7854000000000003E-2</c:v>
                </c:pt>
                <c:pt idx="2741">
                  <c:v>-3.5513999999999997E-2</c:v>
                </c:pt>
                <c:pt idx="2742">
                  <c:v>-1.3174999999999999E-2</c:v>
                </c:pt>
                <c:pt idx="2743">
                  <c:v>9.1648000000000007E-3</c:v>
                </c:pt>
                <c:pt idx="2744">
                  <c:v>-1.3174999999999999E-2</c:v>
                </c:pt>
                <c:pt idx="2745">
                  <c:v>-3.5513999999999997E-2</c:v>
                </c:pt>
                <c:pt idx="2746">
                  <c:v>-0.10253</c:v>
                </c:pt>
                <c:pt idx="2747">
                  <c:v>-8.0193E-2</c:v>
                </c:pt>
                <c:pt idx="2748">
                  <c:v>-1.3174999999999999E-2</c:v>
                </c:pt>
                <c:pt idx="2749">
                  <c:v>-3.5513999999999997E-2</c:v>
                </c:pt>
                <c:pt idx="2750">
                  <c:v>-5.7854000000000003E-2</c:v>
                </c:pt>
                <c:pt idx="2751">
                  <c:v>9.1648000000000007E-3</c:v>
                </c:pt>
                <c:pt idx="2752">
                  <c:v>-3.5513999999999997E-2</c:v>
                </c:pt>
                <c:pt idx="2753">
                  <c:v>-3.5513999999999997E-2</c:v>
                </c:pt>
                <c:pt idx="2754">
                  <c:v>-1.3174999999999999E-2</c:v>
                </c:pt>
                <c:pt idx="2755">
                  <c:v>-0.10253</c:v>
                </c:pt>
                <c:pt idx="2756">
                  <c:v>-5.7854000000000003E-2</c:v>
                </c:pt>
                <c:pt idx="2757">
                  <c:v>-3.5513999999999997E-2</c:v>
                </c:pt>
                <c:pt idx="2758">
                  <c:v>-3.5513999999999997E-2</c:v>
                </c:pt>
                <c:pt idx="2759">
                  <c:v>-3.5513999999999997E-2</c:v>
                </c:pt>
                <c:pt idx="2760">
                  <c:v>-0.10253</c:v>
                </c:pt>
                <c:pt idx="2761">
                  <c:v>-3.5513999999999997E-2</c:v>
                </c:pt>
                <c:pt idx="2762">
                  <c:v>-1.3174999999999999E-2</c:v>
                </c:pt>
                <c:pt idx="2763">
                  <c:v>-1.3174999999999999E-2</c:v>
                </c:pt>
                <c:pt idx="2764">
                  <c:v>-3.5513999999999997E-2</c:v>
                </c:pt>
                <c:pt idx="2765">
                  <c:v>-8.0193E-2</c:v>
                </c:pt>
                <c:pt idx="2766">
                  <c:v>9.1648000000000007E-3</c:v>
                </c:pt>
                <c:pt idx="2767">
                  <c:v>-1.3174999999999999E-2</c:v>
                </c:pt>
                <c:pt idx="2768">
                  <c:v>-3.5513999999999997E-2</c:v>
                </c:pt>
                <c:pt idx="2769">
                  <c:v>-1.3174999999999999E-2</c:v>
                </c:pt>
                <c:pt idx="2770">
                  <c:v>-1.3174999999999999E-2</c:v>
                </c:pt>
                <c:pt idx="2771">
                  <c:v>-1.3174999999999999E-2</c:v>
                </c:pt>
                <c:pt idx="2772">
                  <c:v>-8.0193E-2</c:v>
                </c:pt>
                <c:pt idx="2773">
                  <c:v>-1.3174999999999999E-2</c:v>
                </c:pt>
                <c:pt idx="2774">
                  <c:v>-3.5513999999999997E-2</c:v>
                </c:pt>
                <c:pt idx="2775">
                  <c:v>9.1648000000000007E-3</c:v>
                </c:pt>
                <c:pt idx="2776">
                  <c:v>-3.5513999999999997E-2</c:v>
                </c:pt>
                <c:pt idx="2777">
                  <c:v>-8.0193E-2</c:v>
                </c:pt>
                <c:pt idx="2778">
                  <c:v>-3.5513999999999997E-2</c:v>
                </c:pt>
                <c:pt idx="2779">
                  <c:v>5.3844000000000003E-2</c:v>
                </c:pt>
                <c:pt idx="2780">
                  <c:v>-3.5513999999999997E-2</c:v>
                </c:pt>
                <c:pt idx="2781">
                  <c:v>-3.5513999999999997E-2</c:v>
                </c:pt>
                <c:pt idx="2782">
                  <c:v>9.1648000000000007E-3</c:v>
                </c:pt>
                <c:pt idx="2783">
                  <c:v>-1.3174999999999999E-2</c:v>
                </c:pt>
                <c:pt idx="2784">
                  <c:v>-3.5513999999999997E-2</c:v>
                </c:pt>
                <c:pt idx="2785">
                  <c:v>-8.0193E-2</c:v>
                </c:pt>
                <c:pt idx="2786">
                  <c:v>-0.10253</c:v>
                </c:pt>
                <c:pt idx="2787">
                  <c:v>-8.0193E-2</c:v>
                </c:pt>
                <c:pt idx="2788">
                  <c:v>-5.7854000000000003E-2</c:v>
                </c:pt>
                <c:pt idx="2789">
                  <c:v>-3.5513999999999997E-2</c:v>
                </c:pt>
                <c:pt idx="2790">
                  <c:v>-8.0193E-2</c:v>
                </c:pt>
                <c:pt idx="2791">
                  <c:v>-8.0193E-2</c:v>
                </c:pt>
                <c:pt idx="2792">
                  <c:v>-5.7854000000000003E-2</c:v>
                </c:pt>
                <c:pt idx="2793">
                  <c:v>-3.5513999999999997E-2</c:v>
                </c:pt>
                <c:pt idx="2794">
                  <c:v>-8.0193E-2</c:v>
                </c:pt>
                <c:pt idx="2795">
                  <c:v>9.1648000000000007E-3</c:v>
                </c:pt>
                <c:pt idx="2796">
                  <c:v>-8.0193E-2</c:v>
                </c:pt>
                <c:pt idx="2797">
                  <c:v>-3.5513999999999997E-2</c:v>
                </c:pt>
                <c:pt idx="2798">
                  <c:v>-3.5513999999999997E-2</c:v>
                </c:pt>
                <c:pt idx="2799">
                  <c:v>-3.5513999999999997E-2</c:v>
                </c:pt>
                <c:pt idx="2800">
                  <c:v>-3.5513999999999997E-2</c:v>
                </c:pt>
                <c:pt idx="2801">
                  <c:v>-1.3174999999999999E-2</c:v>
                </c:pt>
                <c:pt idx="2802">
                  <c:v>-5.7854000000000003E-2</c:v>
                </c:pt>
                <c:pt idx="2803">
                  <c:v>-1.3174999999999999E-2</c:v>
                </c:pt>
                <c:pt idx="2804">
                  <c:v>9.1648000000000007E-3</c:v>
                </c:pt>
                <c:pt idx="2805">
                  <c:v>-3.5513999999999997E-2</c:v>
                </c:pt>
                <c:pt idx="2806">
                  <c:v>-1.3174999999999999E-2</c:v>
                </c:pt>
                <c:pt idx="2807">
                  <c:v>-3.5513999999999997E-2</c:v>
                </c:pt>
                <c:pt idx="2808">
                  <c:v>-3.5513999999999997E-2</c:v>
                </c:pt>
                <c:pt idx="2809">
                  <c:v>-8.0193E-2</c:v>
                </c:pt>
                <c:pt idx="2810">
                  <c:v>-3.5513999999999997E-2</c:v>
                </c:pt>
                <c:pt idx="2811">
                  <c:v>-8.0193E-2</c:v>
                </c:pt>
                <c:pt idx="2812">
                  <c:v>-5.7854000000000003E-2</c:v>
                </c:pt>
                <c:pt idx="2813">
                  <c:v>-3.5513999999999997E-2</c:v>
                </c:pt>
                <c:pt idx="2814">
                  <c:v>-1.3174999999999999E-2</c:v>
                </c:pt>
                <c:pt idx="2815">
                  <c:v>-1.3174999999999999E-2</c:v>
                </c:pt>
                <c:pt idx="2816">
                  <c:v>-3.5513999999999997E-2</c:v>
                </c:pt>
                <c:pt idx="2817">
                  <c:v>-3.5513999999999997E-2</c:v>
                </c:pt>
                <c:pt idx="2818">
                  <c:v>-3.5513999999999997E-2</c:v>
                </c:pt>
                <c:pt idx="2819">
                  <c:v>-3.5513999999999997E-2</c:v>
                </c:pt>
                <c:pt idx="2820">
                  <c:v>9.1648000000000007E-3</c:v>
                </c:pt>
                <c:pt idx="2821">
                  <c:v>-1.3174999999999999E-2</c:v>
                </c:pt>
                <c:pt idx="2822">
                  <c:v>9.1648000000000007E-3</c:v>
                </c:pt>
                <c:pt idx="2823">
                  <c:v>-3.5513999999999997E-2</c:v>
                </c:pt>
                <c:pt idx="2824">
                  <c:v>-3.5513999999999997E-2</c:v>
                </c:pt>
                <c:pt idx="2825">
                  <c:v>3.1503999999999997E-2</c:v>
                </c:pt>
                <c:pt idx="2826">
                  <c:v>-8.0193E-2</c:v>
                </c:pt>
                <c:pt idx="2827">
                  <c:v>-1.3174999999999999E-2</c:v>
                </c:pt>
                <c:pt idx="2828">
                  <c:v>9.1648000000000007E-3</c:v>
                </c:pt>
                <c:pt idx="2829">
                  <c:v>-1.3174999999999999E-2</c:v>
                </c:pt>
                <c:pt idx="2830">
                  <c:v>-3.5513999999999997E-2</c:v>
                </c:pt>
                <c:pt idx="2831">
                  <c:v>-1.3174999999999999E-2</c:v>
                </c:pt>
                <c:pt idx="2832">
                  <c:v>-3.5513999999999997E-2</c:v>
                </c:pt>
                <c:pt idx="2833">
                  <c:v>9.1648000000000007E-3</c:v>
                </c:pt>
                <c:pt idx="2834">
                  <c:v>-3.5513999999999997E-2</c:v>
                </c:pt>
                <c:pt idx="2835">
                  <c:v>-8.0193E-2</c:v>
                </c:pt>
                <c:pt idx="2836">
                  <c:v>-1.3174999999999999E-2</c:v>
                </c:pt>
                <c:pt idx="2837">
                  <c:v>-1.3174999999999999E-2</c:v>
                </c:pt>
                <c:pt idx="2838">
                  <c:v>-5.7854000000000003E-2</c:v>
                </c:pt>
                <c:pt idx="2839">
                  <c:v>-1.3174999999999999E-2</c:v>
                </c:pt>
                <c:pt idx="2840">
                  <c:v>-3.5513999999999997E-2</c:v>
                </c:pt>
                <c:pt idx="2841">
                  <c:v>-1.3174999999999999E-2</c:v>
                </c:pt>
                <c:pt idx="2842">
                  <c:v>-8.0193E-2</c:v>
                </c:pt>
                <c:pt idx="2843">
                  <c:v>-5.7854000000000003E-2</c:v>
                </c:pt>
                <c:pt idx="2844">
                  <c:v>9.1648000000000007E-3</c:v>
                </c:pt>
                <c:pt idx="2845">
                  <c:v>-1.3174999999999999E-2</c:v>
                </c:pt>
                <c:pt idx="2846">
                  <c:v>-1.3174999999999999E-2</c:v>
                </c:pt>
                <c:pt idx="2847">
                  <c:v>-1.3174999999999999E-2</c:v>
                </c:pt>
                <c:pt idx="2848">
                  <c:v>-1.3174999999999999E-2</c:v>
                </c:pt>
                <c:pt idx="2849">
                  <c:v>-1.3174999999999999E-2</c:v>
                </c:pt>
                <c:pt idx="2850">
                  <c:v>9.1648000000000007E-3</c:v>
                </c:pt>
                <c:pt idx="2851">
                  <c:v>-3.5513999999999997E-2</c:v>
                </c:pt>
                <c:pt idx="2852">
                  <c:v>-8.0193E-2</c:v>
                </c:pt>
                <c:pt idx="2853">
                  <c:v>-8.0193E-2</c:v>
                </c:pt>
                <c:pt idx="2854">
                  <c:v>-3.5513999999999997E-2</c:v>
                </c:pt>
                <c:pt idx="2855">
                  <c:v>3.1503999999999997E-2</c:v>
                </c:pt>
                <c:pt idx="2856">
                  <c:v>9.1648000000000007E-3</c:v>
                </c:pt>
                <c:pt idx="2857">
                  <c:v>-5.7854000000000003E-2</c:v>
                </c:pt>
                <c:pt idx="2858">
                  <c:v>-3.5513999999999997E-2</c:v>
                </c:pt>
                <c:pt idx="2859">
                  <c:v>-3.5513999999999997E-2</c:v>
                </c:pt>
                <c:pt idx="2860">
                  <c:v>-5.7854000000000003E-2</c:v>
                </c:pt>
                <c:pt idx="2861">
                  <c:v>-3.5513999999999997E-2</c:v>
                </c:pt>
                <c:pt idx="2862">
                  <c:v>-3.5513999999999997E-2</c:v>
                </c:pt>
                <c:pt idx="2863">
                  <c:v>-3.5513999999999997E-2</c:v>
                </c:pt>
                <c:pt idx="2864">
                  <c:v>-8.0193E-2</c:v>
                </c:pt>
                <c:pt idx="2865">
                  <c:v>-3.5513999999999997E-2</c:v>
                </c:pt>
                <c:pt idx="2866">
                  <c:v>-5.7854000000000003E-2</c:v>
                </c:pt>
                <c:pt idx="2867">
                  <c:v>-1.3174999999999999E-2</c:v>
                </c:pt>
                <c:pt idx="2868">
                  <c:v>-8.0193E-2</c:v>
                </c:pt>
                <c:pt idx="2869">
                  <c:v>-5.7854000000000003E-2</c:v>
                </c:pt>
                <c:pt idx="2870">
                  <c:v>-5.7854000000000003E-2</c:v>
                </c:pt>
                <c:pt idx="2871">
                  <c:v>-1.3174999999999999E-2</c:v>
                </c:pt>
                <c:pt idx="2872">
                  <c:v>9.1648000000000007E-3</c:v>
                </c:pt>
                <c:pt idx="2873">
                  <c:v>9.1648000000000007E-3</c:v>
                </c:pt>
                <c:pt idx="2874">
                  <c:v>-1.3174999999999999E-2</c:v>
                </c:pt>
                <c:pt idx="2875">
                  <c:v>-1.3174999999999999E-2</c:v>
                </c:pt>
                <c:pt idx="2876">
                  <c:v>-8.0193E-2</c:v>
                </c:pt>
                <c:pt idx="2877">
                  <c:v>-1.3174999999999999E-2</c:v>
                </c:pt>
                <c:pt idx="2878">
                  <c:v>-3.5513999999999997E-2</c:v>
                </c:pt>
                <c:pt idx="2879">
                  <c:v>-3.5513999999999997E-2</c:v>
                </c:pt>
                <c:pt idx="2880">
                  <c:v>9.1648000000000007E-3</c:v>
                </c:pt>
                <c:pt idx="2881">
                  <c:v>-3.5513999999999997E-2</c:v>
                </c:pt>
                <c:pt idx="2882">
                  <c:v>-3.5513999999999997E-2</c:v>
                </c:pt>
                <c:pt idx="2883">
                  <c:v>9.1648000000000007E-3</c:v>
                </c:pt>
                <c:pt idx="2884">
                  <c:v>-5.7854000000000003E-2</c:v>
                </c:pt>
                <c:pt idx="2885">
                  <c:v>-1.3174999999999999E-2</c:v>
                </c:pt>
                <c:pt idx="2886">
                  <c:v>-1.3174999999999999E-2</c:v>
                </c:pt>
                <c:pt idx="2887">
                  <c:v>-5.7854000000000003E-2</c:v>
                </c:pt>
                <c:pt idx="2888">
                  <c:v>-3.5513999999999997E-2</c:v>
                </c:pt>
                <c:pt idx="2889">
                  <c:v>-3.5513999999999997E-2</c:v>
                </c:pt>
                <c:pt idx="2890">
                  <c:v>-3.5513999999999997E-2</c:v>
                </c:pt>
                <c:pt idx="2891">
                  <c:v>-1.3174999999999999E-2</c:v>
                </c:pt>
                <c:pt idx="2892">
                  <c:v>-1.3174999999999999E-2</c:v>
                </c:pt>
                <c:pt idx="2893">
                  <c:v>-3.5513999999999997E-2</c:v>
                </c:pt>
                <c:pt idx="2894">
                  <c:v>-3.5513999999999997E-2</c:v>
                </c:pt>
                <c:pt idx="2895">
                  <c:v>9.1648000000000007E-3</c:v>
                </c:pt>
                <c:pt idx="2896">
                  <c:v>-5.7854000000000003E-2</c:v>
                </c:pt>
                <c:pt idx="2897">
                  <c:v>-1.3174999999999999E-2</c:v>
                </c:pt>
                <c:pt idx="2898">
                  <c:v>-1.3174999999999999E-2</c:v>
                </c:pt>
                <c:pt idx="2899">
                  <c:v>-5.7854000000000003E-2</c:v>
                </c:pt>
                <c:pt idx="2900">
                  <c:v>-3.5513999999999997E-2</c:v>
                </c:pt>
                <c:pt idx="2901">
                  <c:v>-5.7854000000000003E-2</c:v>
                </c:pt>
                <c:pt idx="2902">
                  <c:v>-1.3174999999999999E-2</c:v>
                </c:pt>
                <c:pt idx="2903">
                  <c:v>9.1648000000000007E-3</c:v>
                </c:pt>
                <c:pt idx="2904">
                  <c:v>-1.3174999999999999E-2</c:v>
                </c:pt>
                <c:pt idx="2905">
                  <c:v>-5.7854000000000003E-2</c:v>
                </c:pt>
                <c:pt idx="2906">
                  <c:v>-1.3174999999999999E-2</c:v>
                </c:pt>
                <c:pt idx="2907">
                  <c:v>3.1503999999999997E-2</c:v>
                </c:pt>
                <c:pt idx="2908">
                  <c:v>-5.7854000000000003E-2</c:v>
                </c:pt>
                <c:pt idx="2909">
                  <c:v>-3.5513999999999997E-2</c:v>
                </c:pt>
                <c:pt idx="2910">
                  <c:v>-1.3174999999999999E-2</c:v>
                </c:pt>
                <c:pt idx="2911">
                  <c:v>-5.7854000000000003E-2</c:v>
                </c:pt>
                <c:pt idx="2912">
                  <c:v>-5.7854000000000003E-2</c:v>
                </c:pt>
                <c:pt idx="2913">
                  <c:v>-3.5513999999999997E-2</c:v>
                </c:pt>
                <c:pt idx="2914">
                  <c:v>-5.7854000000000003E-2</c:v>
                </c:pt>
                <c:pt idx="2915">
                  <c:v>-1.3174999999999999E-2</c:v>
                </c:pt>
                <c:pt idx="2916">
                  <c:v>-3.5513999999999997E-2</c:v>
                </c:pt>
                <c:pt idx="2917">
                  <c:v>-3.5513999999999997E-2</c:v>
                </c:pt>
                <c:pt idx="2918">
                  <c:v>9.1648000000000007E-3</c:v>
                </c:pt>
                <c:pt idx="2919">
                  <c:v>-5.7854000000000003E-2</c:v>
                </c:pt>
                <c:pt idx="2920">
                  <c:v>-3.5513999999999997E-2</c:v>
                </c:pt>
                <c:pt idx="2921">
                  <c:v>-1.3174999999999999E-2</c:v>
                </c:pt>
                <c:pt idx="2922">
                  <c:v>-5.7854000000000003E-2</c:v>
                </c:pt>
                <c:pt idx="2923">
                  <c:v>-1.3174999999999999E-2</c:v>
                </c:pt>
                <c:pt idx="2924">
                  <c:v>-3.5513999999999997E-2</c:v>
                </c:pt>
                <c:pt idx="2925">
                  <c:v>-3.5513999999999997E-2</c:v>
                </c:pt>
                <c:pt idx="2926">
                  <c:v>-5.7854000000000003E-2</c:v>
                </c:pt>
                <c:pt idx="2927">
                  <c:v>-3.5513999999999997E-2</c:v>
                </c:pt>
                <c:pt idx="2928">
                  <c:v>-1.3174999999999999E-2</c:v>
                </c:pt>
                <c:pt idx="2929">
                  <c:v>-3.5513999999999997E-2</c:v>
                </c:pt>
                <c:pt idx="2930">
                  <c:v>-5.7854000000000003E-2</c:v>
                </c:pt>
                <c:pt idx="2931">
                  <c:v>-0.10253</c:v>
                </c:pt>
                <c:pt idx="2932">
                  <c:v>-1.3174999999999999E-2</c:v>
                </c:pt>
                <c:pt idx="2933">
                  <c:v>-1.3174999999999999E-2</c:v>
                </c:pt>
                <c:pt idx="2934">
                  <c:v>-5.7854000000000003E-2</c:v>
                </c:pt>
                <c:pt idx="2935">
                  <c:v>-3.5513999999999997E-2</c:v>
                </c:pt>
                <c:pt idx="2936">
                  <c:v>-5.7854000000000003E-2</c:v>
                </c:pt>
                <c:pt idx="2937">
                  <c:v>-1.3174999999999999E-2</c:v>
                </c:pt>
                <c:pt idx="2938">
                  <c:v>9.1648000000000007E-3</c:v>
                </c:pt>
                <c:pt idx="2939">
                  <c:v>-3.5513999999999997E-2</c:v>
                </c:pt>
                <c:pt idx="2940">
                  <c:v>-5.7854000000000003E-2</c:v>
                </c:pt>
                <c:pt idx="2941">
                  <c:v>-3.5513999999999997E-2</c:v>
                </c:pt>
                <c:pt idx="2942">
                  <c:v>9.1648000000000007E-3</c:v>
                </c:pt>
                <c:pt idx="2943">
                  <c:v>-5.7854000000000003E-2</c:v>
                </c:pt>
                <c:pt idx="2944">
                  <c:v>-8.0193E-2</c:v>
                </c:pt>
                <c:pt idx="2945">
                  <c:v>9.1648000000000007E-3</c:v>
                </c:pt>
                <c:pt idx="2946">
                  <c:v>-3.5513999999999997E-2</c:v>
                </c:pt>
                <c:pt idx="2947">
                  <c:v>-3.5513999999999997E-2</c:v>
                </c:pt>
                <c:pt idx="2948">
                  <c:v>-3.5513999999999997E-2</c:v>
                </c:pt>
                <c:pt idx="2949">
                  <c:v>-3.5513999999999997E-2</c:v>
                </c:pt>
                <c:pt idx="2950">
                  <c:v>-1.3174999999999999E-2</c:v>
                </c:pt>
                <c:pt idx="2951">
                  <c:v>-8.0193E-2</c:v>
                </c:pt>
                <c:pt idx="2952">
                  <c:v>-5.7854000000000003E-2</c:v>
                </c:pt>
                <c:pt idx="2953">
                  <c:v>-5.7854000000000003E-2</c:v>
                </c:pt>
                <c:pt idx="2954">
                  <c:v>-3.5513999999999997E-2</c:v>
                </c:pt>
                <c:pt idx="2955">
                  <c:v>-1.3174999999999999E-2</c:v>
                </c:pt>
                <c:pt idx="2956">
                  <c:v>-3.5513999999999997E-2</c:v>
                </c:pt>
                <c:pt idx="2957">
                  <c:v>-3.5513999999999997E-2</c:v>
                </c:pt>
                <c:pt idx="2958">
                  <c:v>-8.0193E-2</c:v>
                </c:pt>
                <c:pt idx="2959">
                  <c:v>-3.5513999999999997E-2</c:v>
                </c:pt>
                <c:pt idx="2960">
                  <c:v>-3.5513999999999997E-2</c:v>
                </c:pt>
                <c:pt idx="2961">
                  <c:v>-3.5513999999999997E-2</c:v>
                </c:pt>
                <c:pt idx="2962">
                  <c:v>-3.5513999999999997E-2</c:v>
                </c:pt>
                <c:pt idx="2963">
                  <c:v>-3.5513999999999997E-2</c:v>
                </c:pt>
                <c:pt idx="2964">
                  <c:v>-1.3174999999999999E-2</c:v>
                </c:pt>
                <c:pt idx="2965">
                  <c:v>-3.5513999999999997E-2</c:v>
                </c:pt>
                <c:pt idx="2966">
                  <c:v>-3.5513999999999997E-2</c:v>
                </c:pt>
                <c:pt idx="2967">
                  <c:v>-1.3174999999999999E-2</c:v>
                </c:pt>
                <c:pt idx="2968">
                  <c:v>-1.3174999999999999E-2</c:v>
                </c:pt>
                <c:pt idx="2969">
                  <c:v>9.1648000000000007E-3</c:v>
                </c:pt>
                <c:pt idx="2970">
                  <c:v>-1.3174999999999999E-2</c:v>
                </c:pt>
                <c:pt idx="2971">
                  <c:v>-1.3174999999999999E-2</c:v>
                </c:pt>
                <c:pt idx="2972">
                  <c:v>9.1648000000000007E-3</c:v>
                </c:pt>
                <c:pt idx="2973">
                  <c:v>-3.5513999999999997E-2</c:v>
                </c:pt>
                <c:pt idx="2974">
                  <c:v>-3.5513999999999997E-2</c:v>
                </c:pt>
                <c:pt idx="2975">
                  <c:v>-3.5513999999999997E-2</c:v>
                </c:pt>
                <c:pt idx="2976">
                  <c:v>-3.5513999999999997E-2</c:v>
                </c:pt>
                <c:pt idx="2977">
                  <c:v>-1.3174999999999999E-2</c:v>
                </c:pt>
                <c:pt idx="2978">
                  <c:v>-5.7854000000000003E-2</c:v>
                </c:pt>
                <c:pt idx="2979">
                  <c:v>-1.3174999999999999E-2</c:v>
                </c:pt>
                <c:pt idx="2980">
                  <c:v>-1.3174999999999999E-2</c:v>
                </c:pt>
                <c:pt idx="2981">
                  <c:v>-1.3174999999999999E-2</c:v>
                </c:pt>
                <c:pt idx="2982">
                  <c:v>-5.7854000000000003E-2</c:v>
                </c:pt>
                <c:pt idx="2983">
                  <c:v>-1.3174999999999999E-2</c:v>
                </c:pt>
                <c:pt idx="2984">
                  <c:v>-1.3174999999999999E-2</c:v>
                </c:pt>
                <c:pt idx="2985">
                  <c:v>5.3844000000000003E-2</c:v>
                </c:pt>
                <c:pt idx="2986">
                  <c:v>3.1503999999999997E-2</c:v>
                </c:pt>
                <c:pt idx="2987">
                  <c:v>-1.3174999999999999E-2</c:v>
                </c:pt>
                <c:pt idx="2988">
                  <c:v>-5.7854000000000003E-2</c:v>
                </c:pt>
                <c:pt idx="2989">
                  <c:v>-5.7854000000000003E-2</c:v>
                </c:pt>
                <c:pt idx="2990">
                  <c:v>-8.0193E-2</c:v>
                </c:pt>
                <c:pt idx="2991">
                  <c:v>-3.5513999999999997E-2</c:v>
                </c:pt>
                <c:pt idx="2992">
                  <c:v>-3.5513999999999997E-2</c:v>
                </c:pt>
                <c:pt idx="2993">
                  <c:v>-5.7854000000000003E-2</c:v>
                </c:pt>
                <c:pt idx="2994">
                  <c:v>-1.3174999999999999E-2</c:v>
                </c:pt>
                <c:pt idx="2995">
                  <c:v>-3.5513999999999997E-2</c:v>
                </c:pt>
                <c:pt idx="2996">
                  <c:v>-5.7854000000000003E-2</c:v>
                </c:pt>
                <c:pt idx="2997">
                  <c:v>-3.5513999999999997E-2</c:v>
                </c:pt>
                <c:pt idx="2998">
                  <c:v>3.1503999999999997E-2</c:v>
                </c:pt>
                <c:pt idx="2999">
                  <c:v>9.1648000000000007E-3</c:v>
                </c:pt>
                <c:pt idx="3000">
                  <c:v>-1.3174999999999999E-2</c:v>
                </c:pt>
                <c:pt idx="3001">
                  <c:v>-8.0193E-2</c:v>
                </c:pt>
                <c:pt idx="3002">
                  <c:v>-3.5513999999999997E-2</c:v>
                </c:pt>
                <c:pt idx="3003">
                  <c:v>-8.0193E-2</c:v>
                </c:pt>
                <c:pt idx="3004">
                  <c:v>-5.7854000000000003E-2</c:v>
                </c:pt>
                <c:pt idx="3005">
                  <c:v>-3.5513999999999997E-2</c:v>
                </c:pt>
                <c:pt idx="3006">
                  <c:v>-0.10253</c:v>
                </c:pt>
                <c:pt idx="3007">
                  <c:v>-8.0193E-2</c:v>
                </c:pt>
                <c:pt idx="3008">
                  <c:v>-3.5513999999999997E-2</c:v>
                </c:pt>
                <c:pt idx="3009">
                  <c:v>-3.5513999999999997E-2</c:v>
                </c:pt>
                <c:pt idx="3010">
                  <c:v>-3.5513999999999997E-2</c:v>
                </c:pt>
                <c:pt idx="3011">
                  <c:v>9.1648000000000007E-3</c:v>
                </c:pt>
                <c:pt idx="3012">
                  <c:v>-1.3174999999999999E-2</c:v>
                </c:pt>
                <c:pt idx="3013">
                  <c:v>-3.5513999999999997E-2</c:v>
                </c:pt>
                <c:pt idx="3014">
                  <c:v>-5.7854000000000003E-2</c:v>
                </c:pt>
                <c:pt idx="3015">
                  <c:v>-1.3174999999999999E-2</c:v>
                </c:pt>
                <c:pt idx="3016">
                  <c:v>-5.7854000000000003E-2</c:v>
                </c:pt>
                <c:pt idx="3017">
                  <c:v>-3.5513999999999997E-2</c:v>
                </c:pt>
                <c:pt idx="3018">
                  <c:v>-1.3174999999999999E-2</c:v>
                </c:pt>
                <c:pt idx="3019">
                  <c:v>-8.0193E-2</c:v>
                </c:pt>
                <c:pt idx="3020">
                  <c:v>-1.3174999999999999E-2</c:v>
                </c:pt>
                <c:pt idx="3021">
                  <c:v>-1.3174999999999999E-2</c:v>
                </c:pt>
                <c:pt idx="3022">
                  <c:v>-3.5513999999999997E-2</c:v>
                </c:pt>
                <c:pt idx="3023">
                  <c:v>3.1503999999999997E-2</c:v>
                </c:pt>
                <c:pt idx="3024">
                  <c:v>-3.5513999999999997E-2</c:v>
                </c:pt>
                <c:pt idx="3025">
                  <c:v>-3.5513999999999997E-2</c:v>
                </c:pt>
                <c:pt idx="3026">
                  <c:v>-1.3174999999999999E-2</c:v>
                </c:pt>
                <c:pt idx="3027">
                  <c:v>9.1648000000000007E-3</c:v>
                </c:pt>
                <c:pt idx="3028">
                  <c:v>-5.7854000000000003E-2</c:v>
                </c:pt>
                <c:pt idx="3029">
                  <c:v>-1.3174999999999999E-2</c:v>
                </c:pt>
                <c:pt idx="3030">
                  <c:v>9.1648000000000007E-3</c:v>
                </c:pt>
                <c:pt idx="3031">
                  <c:v>-1.3174999999999999E-2</c:v>
                </c:pt>
                <c:pt idx="3032">
                  <c:v>-8.0193E-2</c:v>
                </c:pt>
                <c:pt idx="3033">
                  <c:v>-1.3174999999999999E-2</c:v>
                </c:pt>
                <c:pt idx="3034">
                  <c:v>-8.0193E-2</c:v>
                </c:pt>
                <c:pt idx="3035">
                  <c:v>-3.5513999999999997E-2</c:v>
                </c:pt>
                <c:pt idx="3036">
                  <c:v>-8.0193E-2</c:v>
                </c:pt>
                <c:pt idx="3037">
                  <c:v>-5.7854000000000003E-2</c:v>
                </c:pt>
                <c:pt idx="3038">
                  <c:v>-0.10253</c:v>
                </c:pt>
                <c:pt idx="3039">
                  <c:v>-3.5513999999999997E-2</c:v>
                </c:pt>
                <c:pt idx="3040">
                  <c:v>-5.7854000000000003E-2</c:v>
                </c:pt>
                <c:pt idx="3041">
                  <c:v>-8.0193E-2</c:v>
                </c:pt>
                <c:pt idx="3042">
                  <c:v>-5.7854000000000003E-2</c:v>
                </c:pt>
                <c:pt idx="3043">
                  <c:v>9.1648000000000007E-3</c:v>
                </c:pt>
                <c:pt idx="3044">
                  <c:v>-1.3174999999999999E-2</c:v>
                </c:pt>
                <c:pt idx="3045">
                  <c:v>-1.3174999999999999E-2</c:v>
                </c:pt>
                <c:pt idx="3046">
                  <c:v>-3.5513999999999997E-2</c:v>
                </c:pt>
                <c:pt idx="3047">
                  <c:v>-5.7854000000000003E-2</c:v>
                </c:pt>
                <c:pt idx="3048">
                  <c:v>9.1648000000000007E-3</c:v>
                </c:pt>
                <c:pt idx="3049">
                  <c:v>-5.7854000000000003E-2</c:v>
                </c:pt>
                <c:pt idx="3050">
                  <c:v>-1.3174999999999999E-2</c:v>
                </c:pt>
                <c:pt idx="3051">
                  <c:v>-8.0193E-2</c:v>
                </c:pt>
                <c:pt idx="3052">
                  <c:v>-3.5513999999999997E-2</c:v>
                </c:pt>
                <c:pt idx="3053">
                  <c:v>-1.3174999999999999E-2</c:v>
                </c:pt>
                <c:pt idx="3054">
                  <c:v>-3.5513999999999997E-2</c:v>
                </c:pt>
                <c:pt idx="3055">
                  <c:v>-3.5513999999999997E-2</c:v>
                </c:pt>
                <c:pt idx="3056">
                  <c:v>-1.3174999999999999E-2</c:v>
                </c:pt>
                <c:pt idx="3057">
                  <c:v>-3.5513999999999997E-2</c:v>
                </c:pt>
                <c:pt idx="3058">
                  <c:v>3.1503999999999997E-2</c:v>
                </c:pt>
                <c:pt idx="3059">
                  <c:v>-1.3174999999999999E-2</c:v>
                </c:pt>
                <c:pt idx="3060">
                  <c:v>9.1648000000000007E-3</c:v>
                </c:pt>
                <c:pt idx="3061">
                  <c:v>-3.5513999999999997E-2</c:v>
                </c:pt>
                <c:pt idx="3062">
                  <c:v>-1.3174999999999999E-2</c:v>
                </c:pt>
                <c:pt idx="3063">
                  <c:v>-1.3174999999999999E-2</c:v>
                </c:pt>
                <c:pt idx="3064">
                  <c:v>9.1648000000000007E-3</c:v>
                </c:pt>
                <c:pt idx="3065">
                  <c:v>-8.0193E-2</c:v>
                </c:pt>
                <c:pt idx="3066">
                  <c:v>-8.0193E-2</c:v>
                </c:pt>
                <c:pt idx="3067">
                  <c:v>-3.5513999999999997E-2</c:v>
                </c:pt>
                <c:pt idx="3068">
                  <c:v>-3.5513999999999997E-2</c:v>
                </c:pt>
                <c:pt idx="3069">
                  <c:v>9.1648000000000007E-3</c:v>
                </c:pt>
                <c:pt idx="3070">
                  <c:v>-5.7854000000000003E-2</c:v>
                </c:pt>
                <c:pt idx="3071">
                  <c:v>-3.5513999999999997E-2</c:v>
                </c:pt>
                <c:pt idx="3072">
                  <c:v>-1.3174999999999999E-2</c:v>
                </c:pt>
                <c:pt idx="3073">
                  <c:v>-5.7854000000000003E-2</c:v>
                </c:pt>
                <c:pt idx="3074">
                  <c:v>-3.5513999999999997E-2</c:v>
                </c:pt>
                <c:pt idx="3075">
                  <c:v>-1.3174999999999999E-2</c:v>
                </c:pt>
                <c:pt idx="3076">
                  <c:v>-3.5513999999999997E-2</c:v>
                </c:pt>
                <c:pt idx="3077">
                  <c:v>-8.0193E-2</c:v>
                </c:pt>
                <c:pt idx="3078">
                  <c:v>-5.7854000000000003E-2</c:v>
                </c:pt>
                <c:pt idx="3079">
                  <c:v>-3.5513999999999997E-2</c:v>
                </c:pt>
                <c:pt idx="3080">
                  <c:v>-3.5513999999999997E-2</c:v>
                </c:pt>
                <c:pt idx="3081">
                  <c:v>-1.3174999999999999E-2</c:v>
                </c:pt>
                <c:pt idx="3082">
                  <c:v>-8.0193E-2</c:v>
                </c:pt>
                <c:pt idx="3083">
                  <c:v>-3.5513999999999997E-2</c:v>
                </c:pt>
                <c:pt idx="3084">
                  <c:v>3.1503999999999997E-2</c:v>
                </c:pt>
                <c:pt idx="3085">
                  <c:v>-1.3174999999999999E-2</c:v>
                </c:pt>
                <c:pt idx="3086">
                  <c:v>-3.5513999999999997E-2</c:v>
                </c:pt>
                <c:pt idx="3087">
                  <c:v>-3.5513999999999997E-2</c:v>
                </c:pt>
                <c:pt idx="3088">
                  <c:v>-3.5513999999999997E-2</c:v>
                </c:pt>
                <c:pt idx="3089">
                  <c:v>9.1648000000000007E-3</c:v>
                </c:pt>
                <c:pt idx="3090">
                  <c:v>-3.5513999999999997E-2</c:v>
                </c:pt>
                <c:pt idx="3091">
                  <c:v>-3.5513999999999997E-2</c:v>
                </c:pt>
                <c:pt idx="3092">
                  <c:v>-3.5513999999999997E-2</c:v>
                </c:pt>
                <c:pt idx="3093">
                  <c:v>-8.0193E-2</c:v>
                </c:pt>
                <c:pt idx="3094">
                  <c:v>-8.0193E-2</c:v>
                </c:pt>
                <c:pt idx="3095">
                  <c:v>9.1648000000000007E-3</c:v>
                </c:pt>
                <c:pt idx="3096">
                  <c:v>-1.3174999999999999E-2</c:v>
                </c:pt>
                <c:pt idx="3097">
                  <c:v>-3.5513999999999997E-2</c:v>
                </c:pt>
                <c:pt idx="3098">
                  <c:v>-1.3174999999999999E-2</c:v>
                </c:pt>
                <c:pt idx="3099">
                  <c:v>-8.0193E-2</c:v>
                </c:pt>
                <c:pt idx="3100">
                  <c:v>-8.0193E-2</c:v>
                </c:pt>
                <c:pt idx="3101">
                  <c:v>-3.5513999999999997E-2</c:v>
                </c:pt>
                <c:pt idx="3102">
                  <c:v>-5.7854000000000003E-2</c:v>
                </c:pt>
                <c:pt idx="3103">
                  <c:v>-1.3174999999999999E-2</c:v>
                </c:pt>
                <c:pt idx="3104">
                  <c:v>9.1648000000000007E-3</c:v>
                </c:pt>
                <c:pt idx="3105">
                  <c:v>-5.7854000000000003E-2</c:v>
                </c:pt>
                <c:pt idx="3106">
                  <c:v>3.1503999999999997E-2</c:v>
                </c:pt>
                <c:pt idx="3107">
                  <c:v>-3.5513999999999997E-2</c:v>
                </c:pt>
                <c:pt idx="3108">
                  <c:v>-3.5513999999999997E-2</c:v>
                </c:pt>
                <c:pt idx="3109">
                  <c:v>-1.3174999999999999E-2</c:v>
                </c:pt>
                <c:pt idx="3110">
                  <c:v>9.1648000000000007E-3</c:v>
                </c:pt>
                <c:pt idx="3111">
                  <c:v>-5.7854000000000003E-2</c:v>
                </c:pt>
                <c:pt idx="3112">
                  <c:v>-5.7854000000000003E-2</c:v>
                </c:pt>
                <c:pt idx="3113">
                  <c:v>-3.5513999999999997E-2</c:v>
                </c:pt>
                <c:pt idx="3114">
                  <c:v>-3.5513999999999997E-2</c:v>
                </c:pt>
                <c:pt idx="3115">
                  <c:v>-3.5513999999999997E-2</c:v>
                </c:pt>
                <c:pt idx="3116">
                  <c:v>-1.3174999999999999E-2</c:v>
                </c:pt>
                <c:pt idx="3117">
                  <c:v>-1.3174999999999999E-2</c:v>
                </c:pt>
                <c:pt idx="3118">
                  <c:v>9.1648000000000007E-3</c:v>
                </c:pt>
                <c:pt idx="3119">
                  <c:v>-1.3174999999999999E-2</c:v>
                </c:pt>
                <c:pt idx="3120">
                  <c:v>-3.5513999999999997E-2</c:v>
                </c:pt>
                <c:pt idx="3121">
                  <c:v>-8.0193E-2</c:v>
                </c:pt>
                <c:pt idx="3122">
                  <c:v>-5.7854000000000003E-2</c:v>
                </c:pt>
                <c:pt idx="3123">
                  <c:v>-5.7854000000000003E-2</c:v>
                </c:pt>
                <c:pt idx="3124">
                  <c:v>-3.5513999999999997E-2</c:v>
                </c:pt>
                <c:pt idx="3125">
                  <c:v>9.1648000000000007E-3</c:v>
                </c:pt>
                <c:pt idx="3126">
                  <c:v>9.1648000000000007E-3</c:v>
                </c:pt>
                <c:pt idx="3127">
                  <c:v>-8.0193E-2</c:v>
                </c:pt>
                <c:pt idx="3128">
                  <c:v>-1.3174999999999999E-2</c:v>
                </c:pt>
                <c:pt idx="3129">
                  <c:v>-5.7854000000000003E-2</c:v>
                </c:pt>
                <c:pt idx="3130">
                  <c:v>-1.3174999999999999E-2</c:v>
                </c:pt>
                <c:pt idx="3131">
                  <c:v>-5.7854000000000003E-2</c:v>
                </c:pt>
                <c:pt idx="3132">
                  <c:v>-5.7854000000000003E-2</c:v>
                </c:pt>
                <c:pt idx="3133">
                  <c:v>-3.5513999999999997E-2</c:v>
                </c:pt>
                <c:pt idx="3134">
                  <c:v>-3.5513999999999997E-2</c:v>
                </c:pt>
                <c:pt idx="3135">
                  <c:v>-5.7854000000000003E-2</c:v>
                </c:pt>
                <c:pt idx="3136">
                  <c:v>-1.3174999999999999E-2</c:v>
                </c:pt>
                <c:pt idx="3137">
                  <c:v>3.1503999999999997E-2</c:v>
                </c:pt>
                <c:pt idx="3138">
                  <c:v>-1.3174999999999999E-2</c:v>
                </c:pt>
                <c:pt idx="3139">
                  <c:v>-5.7854000000000003E-2</c:v>
                </c:pt>
                <c:pt idx="3140">
                  <c:v>9.1648000000000007E-3</c:v>
                </c:pt>
                <c:pt idx="3141">
                  <c:v>-1.3174999999999999E-2</c:v>
                </c:pt>
                <c:pt idx="3142">
                  <c:v>-3.5513999999999997E-2</c:v>
                </c:pt>
                <c:pt idx="3143">
                  <c:v>-5.7854000000000003E-2</c:v>
                </c:pt>
                <c:pt idx="3144">
                  <c:v>-3.5513999999999997E-2</c:v>
                </c:pt>
                <c:pt idx="3145">
                  <c:v>-5.7854000000000003E-2</c:v>
                </c:pt>
                <c:pt idx="3146">
                  <c:v>-3.5513999999999997E-2</c:v>
                </c:pt>
                <c:pt idx="3147">
                  <c:v>-3.5513999999999997E-2</c:v>
                </c:pt>
                <c:pt idx="3148">
                  <c:v>-3.5513999999999997E-2</c:v>
                </c:pt>
                <c:pt idx="3149">
                  <c:v>-3.5513999999999997E-2</c:v>
                </c:pt>
                <c:pt idx="3150">
                  <c:v>-3.5513999999999997E-2</c:v>
                </c:pt>
                <c:pt idx="3151">
                  <c:v>-3.5513999999999997E-2</c:v>
                </c:pt>
                <c:pt idx="3152">
                  <c:v>-1.3174999999999999E-2</c:v>
                </c:pt>
                <c:pt idx="3153">
                  <c:v>-1.3174999999999999E-2</c:v>
                </c:pt>
                <c:pt idx="3154">
                  <c:v>-1.3174999999999999E-2</c:v>
                </c:pt>
                <c:pt idx="3155">
                  <c:v>-5.7854000000000003E-2</c:v>
                </c:pt>
                <c:pt idx="3156">
                  <c:v>-3.5513999999999997E-2</c:v>
                </c:pt>
                <c:pt idx="3157">
                  <c:v>-1.3174999999999999E-2</c:v>
                </c:pt>
                <c:pt idx="3158">
                  <c:v>-8.0193E-2</c:v>
                </c:pt>
                <c:pt idx="3159">
                  <c:v>-3.5513999999999997E-2</c:v>
                </c:pt>
                <c:pt idx="3160">
                  <c:v>-3.5513999999999997E-2</c:v>
                </c:pt>
                <c:pt idx="3161">
                  <c:v>-8.0193E-2</c:v>
                </c:pt>
                <c:pt idx="3162">
                  <c:v>-8.0193E-2</c:v>
                </c:pt>
                <c:pt idx="3163">
                  <c:v>-3.5513999999999997E-2</c:v>
                </c:pt>
                <c:pt idx="3164">
                  <c:v>-3.5513999999999997E-2</c:v>
                </c:pt>
                <c:pt idx="3165">
                  <c:v>-3.5513999999999997E-2</c:v>
                </c:pt>
                <c:pt idx="3166">
                  <c:v>-3.5513999999999997E-2</c:v>
                </c:pt>
                <c:pt idx="3167">
                  <c:v>-1.3174999999999999E-2</c:v>
                </c:pt>
                <c:pt idx="3168">
                  <c:v>-3.5513999999999997E-2</c:v>
                </c:pt>
                <c:pt idx="3169">
                  <c:v>9.1648000000000007E-3</c:v>
                </c:pt>
                <c:pt idx="3170">
                  <c:v>-5.7854000000000003E-2</c:v>
                </c:pt>
                <c:pt idx="3171">
                  <c:v>9.1648000000000007E-3</c:v>
                </c:pt>
                <c:pt idx="3172">
                  <c:v>-3.5513999999999997E-2</c:v>
                </c:pt>
                <c:pt idx="3173">
                  <c:v>-1.3174999999999999E-2</c:v>
                </c:pt>
                <c:pt idx="3174">
                  <c:v>-3.5513999999999997E-2</c:v>
                </c:pt>
                <c:pt idx="3175">
                  <c:v>5.3844000000000003E-2</c:v>
                </c:pt>
                <c:pt idx="3176">
                  <c:v>9.1648000000000007E-3</c:v>
                </c:pt>
                <c:pt idx="3177">
                  <c:v>-5.7854000000000003E-2</c:v>
                </c:pt>
                <c:pt idx="3178">
                  <c:v>-3.5513999999999997E-2</c:v>
                </c:pt>
                <c:pt idx="3179">
                  <c:v>9.1648000000000007E-3</c:v>
                </c:pt>
                <c:pt idx="3180">
                  <c:v>-0.10253</c:v>
                </c:pt>
                <c:pt idx="3181">
                  <c:v>3.1503999999999997E-2</c:v>
                </c:pt>
                <c:pt idx="3182">
                  <c:v>-1.3174999999999999E-2</c:v>
                </c:pt>
                <c:pt idx="3183">
                  <c:v>-1.3174999999999999E-2</c:v>
                </c:pt>
                <c:pt idx="3184">
                  <c:v>9.1648000000000007E-3</c:v>
                </c:pt>
                <c:pt idx="3185">
                  <c:v>9.1648000000000007E-3</c:v>
                </c:pt>
                <c:pt idx="3186">
                  <c:v>-1.3174999999999999E-2</c:v>
                </c:pt>
                <c:pt idx="3187">
                  <c:v>9.1648000000000007E-3</c:v>
                </c:pt>
                <c:pt idx="3188">
                  <c:v>-3.5513999999999997E-2</c:v>
                </c:pt>
                <c:pt idx="3189">
                  <c:v>-3.5513999999999997E-2</c:v>
                </c:pt>
                <c:pt idx="3190">
                  <c:v>-1.3174999999999999E-2</c:v>
                </c:pt>
                <c:pt idx="3191">
                  <c:v>-3.5513999999999997E-2</c:v>
                </c:pt>
                <c:pt idx="3192">
                  <c:v>9.1648000000000007E-3</c:v>
                </c:pt>
                <c:pt idx="3193">
                  <c:v>-1.3174999999999999E-2</c:v>
                </c:pt>
                <c:pt idx="3194">
                  <c:v>-5.7854000000000003E-2</c:v>
                </c:pt>
                <c:pt idx="3195">
                  <c:v>-1.3174999999999999E-2</c:v>
                </c:pt>
                <c:pt idx="3196">
                  <c:v>-1.3174999999999999E-2</c:v>
                </c:pt>
                <c:pt idx="3197">
                  <c:v>-8.0193E-2</c:v>
                </c:pt>
                <c:pt idx="3198">
                  <c:v>-5.7854000000000003E-2</c:v>
                </c:pt>
                <c:pt idx="3199">
                  <c:v>-1.3174999999999999E-2</c:v>
                </c:pt>
                <c:pt idx="3200">
                  <c:v>-3.5513999999999997E-2</c:v>
                </c:pt>
                <c:pt idx="3201">
                  <c:v>-5.7854000000000003E-2</c:v>
                </c:pt>
                <c:pt idx="3202">
                  <c:v>3.1503999999999997E-2</c:v>
                </c:pt>
                <c:pt idx="3203">
                  <c:v>9.1648000000000007E-3</c:v>
                </c:pt>
                <c:pt idx="3204">
                  <c:v>-5.7854000000000003E-2</c:v>
                </c:pt>
                <c:pt idx="3205">
                  <c:v>-5.7854000000000003E-2</c:v>
                </c:pt>
                <c:pt idx="3206">
                  <c:v>-5.7854000000000003E-2</c:v>
                </c:pt>
                <c:pt idx="3207">
                  <c:v>-5.7854000000000003E-2</c:v>
                </c:pt>
                <c:pt idx="3208">
                  <c:v>-8.0193E-2</c:v>
                </c:pt>
                <c:pt idx="3209">
                  <c:v>9.1648000000000007E-3</c:v>
                </c:pt>
                <c:pt idx="3210">
                  <c:v>9.1648000000000007E-3</c:v>
                </c:pt>
                <c:pt idx="3211">
                  <c:v>-5.7854000000000003E-2</c:v>
                </c:pt>
                <c:pt idx="3212">
                  <c:v>-1.3174999999999999E-2</c:v>
                </c:pt>
                <c:pt idx="3213">
                  <c:v>3.1503999999999997E-2</c:v>
                </c:pt>
                <c:pt idx="3214">
                  <c:v>-1.3174999999999999E-2</c:v>
                </c:pt>
                <c:pt idx="3215">
                  <c:v>-5.7854000000000003E-2</c:v>
                </c:pt>
                <c:pt idx="3216">
                  <c:v>-3.5513999999999997E-2</c:v>
                </c:pt>
                <c:pt idx="3217">
                  <c:v>-5.7854000000000003E-2</c:v>
                </c:pt>
                <c:pt idx="3218">
                  <c:v>9.1648000000000007E-3</c:v>
                </c:pt>
                <c:pt idx="3219">
                  <c:v>-1.3174999999999999E-2</c:v>
                </c:pt>
                <c:pt idx="3220">
                  <c:v>-1.3174999999999999E-2</c:v>
                </c:pt>
                <c:pt idx="3221">
                  <c:v>-1.3174999999999999E-2</c:v>
                </c:pt>
                <c:pt idx="3222">
                  <c:v>3.1503999999999997E-2</c:v>
                </c:pt>
                <c:pt idx="3223">
                  <c:v>-5.7854000000000003E-2</c:v>
                </c:pt>
                <c:pt idx="3224">
                  <c:v>-0.10253</c:v>
                </c:pt>
                <c:pt idx="3225">
                  <c:v>-1.3174999999999999E-2</c:v>
                </c:pt>
                <c:pt idx="3226">
                  <c:v>-1.3174999999999999E-2</c:v>
                </c:pt>
                <c:pt idx="3227">
                  <c:v>-1.3174999999999999E-2</c:v>
                </c:pt>
                <c:pt idx="3228">
                  <c:v>-3.5513999999999997E-2</c:v>
                </c:pt>
                <c:pt idx="3229">
                  <c:v>-1.3174999999999999E-2</c:v>
                </c:pt>
                <c:pt idx="3230">
                  <c:v>-5.7854000000000003E-2</c:v>
                </c:pt>
                <c:pt idx="3231">
                  <c:v>-1.3174999999999999E-2</c:v>
                </c:pt>
                <c:pt idx="3232">
                  <c:v>9.1648000000000007E-3</c:v>
                </c:pt>
                <c:pt idx="3233">
                  <c:v>-1.3174999999999999E-2</c:v>
                </c:pt>
                <c:pt idx="3234">
                  <c:v>9.1648000000000007E-3</c:v>
                </c:pt>
                <c:pt idx="3235">
                  <c:v>9.1648000000000007E-3</c:v>
                </c:pt>
                <c:pt idx="3236">
                  <c:v>-3.5513999999999997E-2</c:v>
                </c:pt>
                <c:pt idx="3237">
                  <c:v>9.1648000000000007E-3</c:v>
                </c:pt>
                <c:pt idx="3238">
                  <c:v>-1.3174999999999999E-2</c:v>
                </c:pt>
                <c:pt idx="3239">
                  <c:v>-8.0193E-2</c:v>
                </c:pt>
                <c:pt idx="3240">
                  <c:v>-0.10253</c:v>
                </c:pt>
                <c:pt idx="3241">
                  <c:v>-3.5513999999999997E-2</c:v>
                </c:pt>
                <c:pt idx="3242">
                  <c:v>-5.7854000000000003E-2</c:v>
                </c:pt>
                <c:pt idx="3243">
                  <c:v>9.1648000000000007E-3</c:v>
                </c:pt>
                <c:pt idx="3244">
                  <c:v>-1.3174999999999999E-2</c:v>
                </c:pt>
                <c:pt idx="3245">
                  <c:v>-3.5513999999999997E-2</c:v>
                </c:pt>
                <c:pt idx="3246">
                  <c:v>-3.5513999999999997E-2</c:v>
                </c:pt>
                <c:pt idx="3247">
                  <c:v>-3.5513999999999997E-2</c:v>
                </c:pt>
                <c:pt idx="3248">
                  <c:v>-1.3174999999999999E-2</c:v>
                </c:pt>
                <c:pt idx="3249">
                  <c:v>-8.0193E-2</c:v>
                </c:pt>
                <c:pt idx="3250">
                  <c:v>-5.7854000000000003E-2</c:v>
                </c:pt>
                <c:pt idx="3251">
                  <c:v>-8.0193E-2</c:v>
                </c:pt>
                <c:pt idx="3252">
                  <c:v>-3.5513999999999997E-2</c:v>
                </c:pt>
                <c:pt idx="3253">
                  <c:v>-8.0193E-2</c:v>
                </c:pt>
                <c:pt idx="3254">
                  <c:v>-8.0193E-2</c:v>
                </c:pt>
                <c:pt idx="3255">
                  <c:v>-3.5513999999999997E-2</c:v>
                </c:pt>
                <c:pt idx="3256">
                  <c:v>-5.7854000000000003E-2</c:v>
                </c:pt>
                <c:pt idx="3257">
                  <c:v>-5.7854000000000003E-2</c:v>
                </c:pt>
                <c:pt idx="3258">
                  <c:v>-8.0193E-2</c:v>
                </c:pt>
                <c:pt idx="3259">
                  <c:v>-3.5513999999999997E-2</c:v>
                </c:pt>
                <c:pt idx="3260">
                  <c:v>9.1648000000000007E-3</c:v>
                </c:pt>
                <c:pt idx="3261">
                  <c:v>-3.5513999999999997E-2</c:v>
                </c:pt>
                <c:pt idx="3262">
                  <c:v>-1.3174999999999999E-2</c:v>
                </c:pt>
                <c:pt idx="3263">
                  <c:v>-1.3174999999999999E-2</c:v>
                </c:pt>
                <c:pt idx="3264">
                  <c:v>-5.7854000000000003E-2</c:v>
                </c:pt>
                <c:pt idx="3265">
                  <c:v>-3.5513999999999997E-2</c:v>
                </c:pt>
                <c:pt idx="3266">
                  <c:v>-1.3174999999999999E-2</c:v>
                </c:pt>
                <c:pt idx="3267">
                  <c:v>-1.3174999999999999E-2</c:v>
                </c:pt>
                <c:pt idx="3268">
                  <c:v>-3.5513999999999997E-2</c:v>
                </c:pt>
                <c:pt idx="3269">
                  <c:v>9.1648000000000007E-3</c:v>
                </c:pt>
                <c:pt idx="3270">
                  <c:v>-5.7854000000000003E-2</c:v>
                </c:pt>
                <c:pt idx="3271">
                  <c:v>-1.3174999999999999E-2</c:v>
                </c:pt>
                <c:pt idx="3272">
                  <c:v>-3.5513999999999997E-2</c:v>
                </c:pt>
                <c:pt idx="3273">
                  <c:v>-3.5513999999999997E-2</c:v>
                </c:pt>
                <c:pt idx="3274">
                  <c:v>9.1648000000000007E-3</c:v>
                </c:pt>
                <c:pt idx="3275">
                  <c:v>-1.3174999999999999E-2</c:v>
                </c:pt>
                <c:pt idx="3276">
                  <c:v>9.1648000000000007E-3</c:v>
                </c:pt>
                <c:pt idx="3277">
                  <c:v>9.1648000000000007E-3</c:v>
                </c:pt>
                <c:pt idx="3278">
                  <c:v>9.1648000000000007E-3</c:v>
                </c:pt>
                <c:pt idx="3279">
                  <c:v>9.1648000000000007E-3</c:v>
                </c:pt>
                <c:pt idx="3280">
                  <c:v>-8.0193E-2</c:v>
                </c:pt>
                <c:pt idx="3281">
                  <c:v>-5.7854000000000003E-2</c:v>
                </c:pt>
                <c:pt idx="3282">
                  <c:v>3.1503999999999997E-2</c:v>
                </c:pt>
                <c:pt idx="3283">
                  <c:v>-1.3174999999999999E-2</c:v>
                </c:pt>
                <c:pt idx="3284">
                  <c:v>-3.5513999999999997E-2</c:v>
                </c:pt>
                <c:pt idx="3285">
                  <c:v>-3.5513999999999997E-2</c:v>
                </c:pt>
                <c:pt idx="3286">
                  <c:v>-1.3174999999999999E-2</c:v>
                </c:pt>
                <c:pt idx="3287">
                  <c:v>9.1648000000000007E-3</c:v>
                </c:pt>
                <c:pt idx="3288">
                  <c:v>-1.3174999999999999E-2</c:v>
                </c:pt>
                <c:pt idx="3289">
                  <c:v>-3.5513999999999997E-2</c:v>
                </c:pt>
                <c:pt idx="3290">
                  <c:v>-3.5513999999999997E-2</c:v>
                </c:pt>
                <c:pt idx="3291">
                  <c:v>-5.7854000000000003E-2</c:v>
                </c:pt>
                <c:pt idx="3292">
                  <c:v>9.1648000000000007E-3</c:v>
                </c:pt>
                <c:pt idx="3293">
                  <c:v>3.1503999999999997E-2</c:v>
                </c:pt>
                <c:pt idx="3294">
                  <c:v>-3.5513999999999997E-2</c:v>
                </c:pt>
                <c:pt idx="3295">
                  <c:v>-3.5513999999999997E-2</c:v>
                </c:pt>
                <c:pt idx="3296">
                  <c:v>-0.10253</c:v>
                </c:pt>
                <c:pt idx="3297">
                  <c:v>-5.7854000000000003E-2</c:v>
                </c:pt>
                <c:pt idx="3298">
                  <c:v>-1.3174999999999999E-2</c:v>
                </c:pt>
                <c:pt idx="3299">
                  <c:v>-1.3174999999999999E-2</c:v>
                </c:pt>
                <c:pt idx="3300">
                  <c:v>9.1648000000000007E-3</c:v>
                </c:pt>
                <c:pt idx="3301">
                  <c:v>-1.3174999999999999E-2</c:v>
                </c:pt>
                <c:pt idx="3302">
                  <c:v>-8.0193E-2</c:v>
                </c:pt>
                <c:pt idx="3303">
                  <c:v>-1.3174999999999999E-2</c:v>
                </c:pt>
                <c:pt idx="3304">
                  <c:v>-5.7854000000000003E-2</c:v>
                </c:pt>
                <c:pt idx="3305">
                  <c:v>9.1648000000000007E-3</c:v>
                </c:pt>
                <c:pt idx="3306">
                  <c:v>-3.5513999999999997E-2</c:v>
                </c:pt>
                <c:pt idx="3307">
                  <c:v>-5.7854000000000003E-2</c:v>
                </c:pt>
                <c:pt idx="3308">
                  <c:v>-3.5513999999999997E-2</c:v>
                </c:pt>
                <c:pt idx="3309">
                  <c:v>-5.7854000000000003E-2</c:v>
                </c:pt>
                <c:pt idx="3310">
                  <c:v>-5.7854000000000003E-2</c:v>
                </c:pt>
                <c:pt idx="3311">
                  <c:v>-5.7854000000000003E-2</c:v>
                </c:pt>
                <c:pt idx="3312">
                  <c:v>-1.3174999999999999E-2</c:v>
                </c:pt>
                <c:pt idx="3313">
                  <c:v>-8.0193E-2</c:v>
                </c:pt>
                <c:pt idx="3314">
                  <c:v>-1.3174999999999999E-2</c:v>
                </c:pt>
                <c:pt idx="3315">
                  <c:v>-1.3174999999999999E-2</c:v>
                </c:pt>
                <c:pt idx="3316">
                  <c:v>-3.5513999999999997E-2</c:v>
                </c:pt>
                <c:pt idx="3317">
                  <c:v>3.1503999999999997E-2</c:v>
                </c:pt>
                <c:pt idx="3318">
                  <c:v>-3.5513999999999997E-2</c:v>
                </c:pt>
                <c:pt idx="3319">
                  <c:v>9.1648000000000007E-3</c:v>
                </c:pt>
                <c:pt idx="3320">
                  <c:v>-3.5513999999999997E-2</c:v>
                </c:pt>
                <c:pt idx="3321">
                  <c:v>-3.5513999999999997E-2</c:v>
                </c:pt>
                <c:pt idx="3322">
                  <c:v>9.1648000000000007E-3</c:v>
                </c:pt>
                <c:pt idx="3323">
                  <c:v>-8.0193E-2</c:v>
                </c:pt>
                <c:pt idx="3324">
                  <c:v>-1.3174999999999999E-2</c:v>
                </c:pt>
                <c:pt idx="3325">
                  <c:v>-3.5513999999999997E-2</c:v>
                </c:pt>
                <c:pt idx="3326">
                  <c:v>3.1503999999999997E-2</c:v>
                </c:pt>
                <c:pt idx="3327">
                  <c:v>-3.5513999999999997E-2</c:v>
                </c:pt>
                <c:pt idx="3328">
                  <c:v>9.1648000000000007E-3</c:v>
                </c:pt>
                <c:pt idx="3329">
                  <c:v>3.1503999999999997E-2</c:v>
                </c:pt>
                <c:pt idx="3330">
                  <c:v>9.1648000000000007E-3</c:v>
                </c:pt>
                <c:pt idx="3331">
                  <c:v>-3.5513999999999997E-2</c:v>
                </c:pt>
                <c:pt idx="3332">
                  <c:v>-3.5513999999999997E-2</c:v>
                </c:pt>
                <c:pt idx="3333">
                  <c:v>-1.3174999999999999E-2</c:v>
                </c:pt>
                <c:pt idx="3334">
                  <c:v>9.1648000000000007E-3</c:v>
                </c:pt>
                <c:pt idx="3335">
                  <c:v>-1.3174999999999999E-2</c:v>
                </c:pt>
                <c:pt idx="3336">
                  <c:v>3.1503999999999997E-2</c:v>
                </c:pt>
                <c:pt idx="3337">
                  <c:v>-5.7854000000000003E-2</c:v>
                </c:pt>
                <c:pt idx="3338">
                  <c:v>-3.5513999999999997E-2</c:v>
                </c:pt>
                <c:pt idx="3339">
                  <c:v>-1.3174999999999999E-2</c:v>
                </c:pt>
                <c:pt idx="3340">
                  <c:v>-8.0193E-2</c:v>
                </c:pt>
                <c:pt idx="3341">
                  <c:v>-1.3174999999999999E-2</c:v>
                </c:pt>
                <c:pt idx="3342">
                  <c:v>-8.0193E-2</c:v>
                </c:pt>
                <c:pt idx="3343">
                  <c:v>-5.7854000000000003E-2</c:v>
                </c:pt>
                <c:pt idx="3344">
                  <c:v>9.1648000000000007E-3</c:v>
                </c:pt>
                <c:pt idx="3345">
                  <c:v>-8.0193E-2</c:v>
                </c:pt>
                <c:pt idx="3346">
                  <c:v>-1.3174999999999999E-2</c:v>
                </c:pt>
                <c:pt idx="3347">
                  <c:v>-8.0193E-2</c:v>
                </c:pt>
                <c:pt idx="3348">
                  <c:v>-3.5513999999999997E-2</c:v>
                </c:pt>
                <c:pt idx="3349">
                  <c:v>-3.5513999999999997E-2</c:v>
                </c:pt>
                <c:pt idx="3350">
                  <c:v>-3.5513999999999997E-2</c:v>
                </c:pt>
                <c:pt idx="3351">
                  <c:v>-3.5513999999999997E-2</c:v>
                </c:pt>
                <c:pt idx="3352">
                  <c:v>-1.3174999999999999E-2</c:v>
                </c:pt>
                <c:pt idx="3353">
                  <c:v>9.1648000000000007E-3</c:v>
                </c:pt>
                <c:pt idx="3354">
                  <c:v>-1.3174999999999999E-2</c:v>
                </c:pt>
                <c:pt idx="3355">
                  <c:v>-5.7854000000000003E-2</c:v>
                </c:pt>
                <c:pt idx="3356">
                  <c:v>-3.5513999999999997E-2</c:v>
                </c:pt>
                <c:pt idx="3357">
                  <c:v>9.1648000000000007E-3</c:v>
                </c:pt>
                <c:pt idx="3358">
                  <c:v>3.1503999999999997E-2</c:v>
                </c:pt>
                <c:pt idx="3359">
                  <c:v>-1.3174999999999999E-2</c:v>
                </c:pt>
                <c:pt idx="3360">
                  <c:v>9.1648000000000007E-3</c:v>
                </c:pt>
                <c:pt idx="3361">
                  <c:v>-3.5513999999999997E-2</c:v>
                </c:pt>
                <c:pt idx="3362">
                  <c:v>-8.0193E-2</c:v>
                </c:pt>
                <c:pt idx="3363">
                  <c:v>-1.3174999999999999E-2</c:v>
                </c:pt>
                <c:pt idx="3364">
                  <c:v>-1.3174999999999999E-2</c:v>
                </c:pt>
                <c:pt idx="3365">
                  <c:v>-5.7854000000000003E-2</c:v>
                </c:pt>
                <c:pt idx="3366">
                  <c:v>-3.5513999999999997E-2</c:v>
                </c:pt>
                <c:pt idx="3367">
                  <c:v>-3.5513999999999997E-2</c:v>
                </c:pt>
                <c:pt idx="3368">
                  <c:v>-3.5513999999999997E-2</c:v>
                </c:pt>
                <c:pt idx="3369">
                  <c:v>-8.0193E-2</c:v>
                </c:pt>
                <c:pt idx="3370">
                  <c:v>9.1648000000000007E-3</c:v>
                </c:pt>
                <c:pt idx="3371">
                  <c:v>-5.7854000000000003E-2</c:v>
                </c:pt>
                <c:pt idx="3372">
                  <c:v>-3.5513999999999997E-2</c:v>
                </c:pt>
                <c:pt idx="3373">
                  <c:v>9.1648000000000007E-3</c:v>
                </c:pt>
                <c:pt idx="3374">
                  <c:v>-5.7854000000000003E-2</c:v>
                </c:pt>
                <c:pt idx="3375">
                  <c:v>-5.7854000000000003E-2</c:v>
                </c:pt>
                <c:pt idx="3376">
                  <c:v>-1.3174999999999999E-2</c:v>
                </c:pt>
                <c:pt idx="3377">
                  <c:v>-5.7854000000000003E-2</c:v>
                </c:pt>
                <c:pt idx="3378">
                  <c:v>-3.5513999999999997E-2</c:v>
                </c:pt>
                <c:pt idx="3379">
                  <c:v>-3.5513999999999997E-2</c:v>
                </c:pt>
                <c:pt idx="3380">
                  <c:v>-3.5513999999999997E-2</c:v>
                </c:pt>
                <c:pt idx="3381">
                  <c:v>-1.3174999999999999E-2</c:v>
                </c:pt>
                <c:pt idx="3382">
                  <c:v>-3.5513999999999997E-2</c:v>
                </c:pt>
                <c:pt idx="3383">
                  <c:v>-5.7854000000000003E-2</c:v>
                </c:pt>
                <c:pt idx="3384">
                  <c:v>-1.3174999999999999E-2</c:v>
                </c:pt>
                <c:pt idx="3385">
                  <c:v>9.1648000000000007E-3</c:v>
                </c:pt>
                <c:pt idx="3386">
                  <c:v>-3.5513999999999997E-2</c:v>
                </c:pt>
                <c:pt idx="3387">
                  <c:v>-3.5513999999999997E-2</c:v>
                </c:pt>
                <c:pt idx="3388">
                  <c:v>9.1648000000000007E-3</c:v>
                </c:pt>
                <c:pt idx="3389">
                  <c:v>9.1648000000000007E-3</c:v>
                </c:pt>
                <c:pt idx="3390">
                  <c:v>9.1648000000000007E-3</c:v>
                </c:pt>
                <c:pt idx="3391">
                  <c:v>-1.3174999999999999E-2</c:v>
                </c:pt>
                <c:pt idx="3392">
                  <c:v>-1.3174999999999999E-2</c:v>
                </c:pt>
                <c:pt idx="3393">
                  <c:v>-3.5513999999999997E-2</c:v>
                </c:pt>
                <c:pt idx="3394">
                  <c:v>-1.3174999999999999E-2</c:v>
                </c:pt>
                <c:pt idx="3395">
                  <c:v>-5.7854000000000003E-2</c:v>
                </c:pt>
                <c:pt idx="3396">
                  <c:v>-3.5513999999999997E-2</c:v>
                </c:pt>
                <c:pt idx="3397">
                  <c:v>9.1648000000000007E-3</c:v>
                </c:pt>
                <c:pt idx="3398">
                  <c:v>9.1648000000000007E-3</c:v>
                </c:pt>
                <c:pt idx="3399">
                  <c:v>-5.7854000000000003E-2</c:v>
                </c:pt>
                <c:pt idx="3400">
                  <c:v>-3.5513999999999997E-2</c:v>
                </c:pt>
                <c:pt idx="3401">
                  <c:v>-3.5513999999999997E-2</c:v>
                </c:pt>
                <c:pt idx="3402">
                  <c:v>3.1503999999999997E-2</c:v>
                </c:pt>
                <c:pt idx="3403">
                  <c:v>5.3844000000000003E-2</c:v>
                </c:pt>
                <c:pt idx="3404">
                  <c:v>9.1648000000000007E-3</c:v>
                </c:pt>
                <c:pt idx="3405">
                  <c:v>9.1648000000000007E-3</c:v>
                </c:pt>
                <c:pt idx="3406">
                  <c:v>-3.5513999999999997E-2</c:v>
                </c:pt>
                <c:pt idx="3407">
                  <c:v>-3.5513999999999997E-2</c:v>
                </c:pt>
                <c:pt idx="3408">
                  <c:v>-5.7854000000000003E-2</c:v>
                </c:pt>
                <c:pt idx="3409">
                  <c:v>9.1648000000000007E-3</c:v>
                </c:pt>
                <c:pt idx="3410">
                  <c:v>9.1648000000000007E-3</c:v>
                </c:pt>
                <c:pt idx="3411">
                  <c:v>9.1648000000000007E-3</c:v>
                </c:pt>
                <c:pt idx="3412">
                  <c:v>-5.7854000000000003E-2</c:v>
                </c:pt>
                <c:pt idx="3413">
                  <c:v>3.1503999999999997E-2</c:v>
                </c:pt>
                <c:pt idx="3414">
                  <c:v>-1.3174999999999999E-2</c:v>
                </c:pt>
                <c:pt idx="3415">
                  <c:v>9.1648000000000007E-3</c:v>
                </c:pt>
                <c:pt idx="3416">
                  <c:v>-1.3174999999999999E-2</c:v>
                </c:pt>
                <c:pt idx="3417">
                  <c:v>-3.5513999999999997E-2</c:v>
                </c:pt>
                <c:pt idx="3418">
                  <c:v>-5.7854000000000003E-2</c:v>
                </c:pt>
                <c:pt idx="3419">
                  <c:v>-3.5513999999999997E-2</c:v>
                </c:pt>
                <c:pt idx="3420">
                  <c:v>9.1648000000000007E-3</c:v>
                </c:pt>
                <c:pt idx="3421">
                  <c:v>-3.5513999999999997E-2</c:v>
                </c:pt>
                <c:pt idx="3422">
                  <c:v>9.1648000000000007E-3</c:v>
                </c:pt>
                <c:pt idx="3423">
                  <c:v>-5.7854000000000003E-2</c:v>
                </c:pt>
                <c:pt idx="3424">
                  <c:v>-1.3174999999999999E-2</c:v>
                </c:pt>
                <c:pt idx="3425">
                  <c:v>-1.3174999999999999E-2</c:v>
                </c:pt>
                <c:pt idx="3426">
                  <c:v>9.1648000000000007E-3</c:v>
                </c:pt>
                <c:pt idx="3427">
                  <c:v>-5.7854000000000003E-2</c:v>
                </c:pt>
                <c:pt idx="3428">
                  <c:v>3.1503999999999997E-2</c:v>
                </c:pt>
                <c:pt idx="3429">
                  <c:v>-0.10253</c:v>
                </c:pt>
                <c:pt idx="3430">
                  <c:v>-3.5513999999999997E-2</c:v>
                </c:pt>
                <c:pt idx="3431">
                  <c:v>-5.7854000000000003E-2</c:v>
                </c:pt>
                <c:pt idx="3432">
                  <c:v>-1.3174999999999999E-2</c:v>
                </c:pt>
                <c:pt idx="3433">
                  <c:v>9.1648000000000007E-3</c:v>
                </c:pt>
                <c:pt idx="3434">
                  <c:v>-3.5513999999999997E-2</c:v>
                </c:pt>
                <c:pt idx="3435">
                  <c:v>-1.3174999999999999E-2</c:v>
                </c:pt>
                <c:pt idx="3436">
                  <c:v>9.1648000000000007E-3</c:v>
                </c:pt>
                <c:pt idx="3437">
                  <c:v>-1.3174999999999999E-2</c:v>
                </c:pt>
                <c:pt idx="3438">
                  <c:v>-1.3174999999999999E-2</c:v>
                </c:pt>
                <c:pt idx="3439">
                  <c:v>-1.3174999999999999E-2</c:v>
                </c:pt>
                <c:pt idx="3440">
                  <c:v>9.1648000000000007E-3</c:v>
                </c:pt>
                <c:pt idx="3441">
                  <c:v>-1.3174999999999999E-2</c:v>
                </c:pt>
                <c:pt idx="3442">
                  <c:v>-3.5513999999999997E-2</c:v>
                </c:pt>
                <c:pt idx="3443">
                  <c:v>9.1648000000000007E-3</c:v>
                </c:pt>
                <c:pt idx="3444">
                  <c:v>-5.7854000000000003E-2</c:v>
                </c:pt>
                <c:pt idx="3445">
                  <c:v>-5.7854000000000003E-2</c:v>
                </c:pt>
                <c:pt idx="3446">
                  <c:v>-8.0193E-2</c:v>
                </c:pt>
                <c:pt idx="3447">
                  <c:v>3.1503999999999997E-2</c:v>
                </c:pt>
                <c:pt idx="3448">
                  <c:v>-1.3174999999999999E-2</c:v>
                </c:pt>
                <c:pt idx="3449">
                  <c:v>-1.3174999999999999E-2</c:v>
                </c:pt>
                <c:pt idx="3450">
                  <c:v>-5.7854000000000003E-2</c:v>
                </c:pt>
                <c:pt idx="3451">
                  <c:v>-1.3174999999999999E-2</c:v>
                </c:pt>
                <c:pt idx="3452">
                  <c:v>-3.5513999999999997E-2</c:v>
                </c:pt>
                <c:pt idx="3453">
                  <c:v>-1.3174999999999999E-2</c:v>
                </c:pt>
                <c:pt idx="3454">
                  <c:v>-1.3174999999999999E-2</c:v>
                </c:pt>
                <c:pt idx="3455">
                  <c:v>-5.7854000000000003E-2</c:v>
                </c:pt>
                <c:pt idx="3456">
                  <c:v>-3.5513999999999997E-2</c:v>
                </c:pt>
                <c:pt idx="3457">
                  <c:v>9.1648000000000007E-3</c:v>
                </c:pt>
                <c:pt idx="3458">
                  <c:v>-8.0193E-2</c:v>
                </c:pt>
                <c:pt idx="3459">
                  <c:v>-3.5513999999999997E-2</c:v>
                </c:pt>
                <c:pt idx="3460">
                  <c:v>3.1503999999999997E-2</c:v>
                </c:pt>
                <c:pt idx="3461">
                  <c:v>-8.0193E-2</c:v>
                </c:pt>
                <c:pt idx="3462">
                  <c:v>-3.5513999999999997E-2</c:v>
                </c:pt>
                <c:pt idx="3463">
                  <c:v>-3.5513999999999997E-2</c:v>
                </c:pt>
                <c:pt idx="3464">
                  <c:v>-3.5513999999999997E-2</c:v>
                </c:pt>
                <c:pt idx="3465">
                  <c:v>-5.7854000000000003E-2</c:v>
                </c:pt>
                <c:pt idx="3466">
                  <c:v>-0.10253</c:v>
                </c:pt>
                <c:pt idx="3467">
                  <c:v>-0.10253</c:v>
                </c:pt>
                <c:pt idx="3468">
                  <c:v>-1.3174999999999999E-2</c:v>
                </c:pt>
                <c:pt idx="3469">
                  <c:v>-5.7854000000000003E-2</c:v>
                </c:pt>
                <c:pt idx="3470">
                  <c:v>9.1648000000000007E-3</c:v>
                </c:pt>
                <c:pt idx="3471">
                  <c:v>-3.5513999999999997E-2</c:v>
                </c:pt>
                <c:pt idx="3472">
                  <c:v>-5.7854000000000003E-2</c:v>
                </c:pt>
                <c:pt idx="3473">
                  <c:v>-3.5513999999999997E-2</c:v>
                </c:pt>
                <c:pt idx="3474">
                  <c:v>9.1648000000000007E-3</c:v>
                </c:pt>
                <c:pt idx="3475">
                  <c:v>-1.3174999999999999E-2</c:v>
                </c:pt>
                <c:pt idx="3476">
                  <c:v>-5.7854000000000003E-2</c:v>
                </c:pt>
                <c:pt idx="3477">
                  <c:v>-5.7854000000000003E-2</c:v>
                </c:pt>
                <c:pt idx="3478">
                  <c:v>-3.5513999999999997E-2</c:v>
                </c:pt>
                <c:pt idx="3479">
                  <c:v>-3.5513999999999997E-2</c:v>
                </c:pt>
                <c:pt idx="3480">
                  <c:v>3.1503999999999997E-2</c:v>
                </c:pt>
                <c:pt idx="3481">
                  <c:v>-5.7854000000000003E-2</c:v>
                </c:pt>
                <c:pt idx="3482">
                  <c:v>-1.3174999999999999E-2</c:v>
                </c:pt>
                <c:pt idx="3483">
                  <c:v>-3.5513999999999997E-2</c:v>
                </c:pt>
                <c:pt idx="3484">
                  <c:v>-3.5513999999999997E-2</c:v>
                </c:pt>
                <c:pt idx="3485">
                  <c:v>-8.0193E-2</c:v>
                </c:pt>
                <c:pt idx="3486">
                  <c:v>-8.0193E-2</c:v>
                </c:pt>
                <c:pt idx="3487">
                  <c:v>-5.7854000000000003E-2</c:v>
                </c:pt>
                <c:pt idx="3488">
                  <c:v>-1.3174999999999999E-2</c:v>
                </c:pt>
                <c:pt idx="3489">
                  <c:v>-3.5513999999999997E-2</c:v>
                </c:pt>
                <c:pt idx="3490">
                  <c:v>9.1648000000000007E-3</c:v>
                </c:pt>
                <c:pt idx="3491">
                  <c:v>-1.3174999999999999E-2</c:v>
                </c:pt>
                <c:pt idx="3492">
                  <c:v>-1.3174999999999999E-2</c:v>
                </c:pt>
                <c:pt idx="3493">
                  <c:v>9.1648000000000007E-3</c:v>
                </c:pt>
                <c:pt idx="3494">
                  <c:v>3.1503999999999997E-2</c:v>
                </c:pt>
                <c:pt idx="3495">
                  <c:v>-3.5513999999999997E-2</c:v>
                </c:pt>
                <c:pt idx="3496">
                  <c:v>-5.7854000000000003E-2</c:v>
                </c:pt>
                <c:pt idx="3497">
                  <c:v>-1.3174999999999999E-2</c:v>
                </c:pt>
                <c:pt idx="3498">
                  <c:v>-5.7854000000000003E-2</c:v>
                </c:pt>
                <c:pt idx="3499">
                  <c:v>-5.7854000000000003E-2</c:v>
                </c:pt>
                <c:pt idx="3500">
                  <c:v>-1.3174999999999999E-2</c:v>
                </c:pt>
                <c:pt idx="3501">
                  <c:v>-3.5513999999999997E-2</c:v>
                </c:pt>
                <c:pt idx="3502">
                  <c:v>-1.3174999999999999E-2</c:v>
                </c:pt>
                <c:pt idx="3503">
                  <c:v>-3.5513999999999997E-2</c:v>
                </c:pt>
                <c:pt idx="3504">
                  <c:v>-5.7854000000000003E-2</c:v>
                </c:pt>
                <c:pt idx="3505">
                  <c:v>-5.7854000000000003E-2</c:v>
                </c:pt>
                <c:pt idx="3506">
                  <c:v>-3.5513999999999997E-2</c:v>
                </c:pt>
                <c:pt idx="3507">
                  <c:v>-3.5513999999999997E-2</c:v>
                </c:pt>
                <c:pt idx="3508">
                  <c:v>9.1648000000000007E-3</c:v>
                </c:pt>
                <c:pt idx="3509">
                  <c:v>-5.7854000000000003E-2</c:v>
                </c:pt>
                <c:pt idx="3510">
                  <c:v>-3.5513999999999997E-2</c:v>
                </c:pt>
                <c:pt idx="3511">
                  <c:v>-3.5513999999999997E-2</c:v>
                </c:pt>
                <c:pt idx="3512">
                  <c:v>-5.7854000000000003E-2</c:v>
                </c:pt>
                <c:pt idx="3513">
                  <c:v>-5.7854000000000003E-2</c:v>
                </c:pt>
                <c:pt idx="3514">
                  <c:v>-5.7854000000000003E-2</c:v>
                </c:pt>
                <c:pt idx="3515">
                  <c:v>9.1648000000000007E-3</c:v>
                </c:pt>
                <c:pt idx="3516">
                  <c:v>9.1648000000000007E-3</c:v>
                </c:pt>
                <c:pt idx="3517">
                  <c:v>-3.5513999999999997E-2</c:v>
                </c:pt>
                <c:pt idx="3518">
                  <c:v>-3.5513999999999997E-2</c:v>
                </c:pt>
                <c:pt idx="3519">
                  <c:v>-3.5513999999999997E-2</c:v>
                </c:pt>
                <c:pt idx="3520">
                  <c:v>9.1648000000000007E-3</c:v>
                </c:pt>
                <c:pt idx="3521">
                  <c:v>3.1503999999999997E-2</c:v>
                </c:pt>
                <c:pt idx="3522">
                  <c:v>-5.7854000000000003E-2</c:v>
                </c:pt>
                <c:pt idx="3523">
                  <c:v>-8.0193E-2</c:v>
                </c:pt>
                <c:pt idx="3524">
                  <c:v>-8.0193E-2</c:v>
                </c:pt>
                <c:pt idx="3525">
                  <c:v>9.1648000000000007E-3</c:v>
                </c:pt>
                <c:pt idx="3526">
                  <c:v>9.1648000000000007E-3</c:v>
                </c:pt>
                <c:pt idx="3527">
                  <c:v>-5.7854000000000003E-2</c:v>
                </c:pt>
                <c:pt idx="3528">
                  <c:v>-1.3174999999999999E-2</c:v>
                </c:pt>
                <c:pt idx="3529">
                  <c:v>-3.5513999999999997E-2</c:v>
                </c:pt>
                <c:pt idx="3530">
                  <c:v>-3.5513999999999997E-2</c:v>
                </c:pt>
                <c:pt idx="3531">
                  <c:v>-1.3174999999999999E-2</c:v>
                </c:pt>
                <c:pt idx="3532">
                  <c:v>-3.5513999999999997E-2</c:v>
                </c:pt>
                <c:pt idx="3533">
                  <c:v>-5.7854000000000003E-2</c:v>
                </c:pt>
                <c:pt idx="3534">
                  <c:v>-3.5513999999999997E-2</c:v>
                </c:pt>
                <c:pt idx="3535">
                  <c:v>-1.3174999999999999E-2</c:v>
                </c:pt>
                <c:pt idx="3536">
                  <c:v>-1.3174999999999999E-2</c:v>
                </c:pt>
                <c:pt idx="3537">
                  <c:v>-3.5513999999999997E-2</c:v>
                </c:pt>
                <c:pt idx="3538">
                  <c:v>-1.3174999999999999E-2</c:v>
                </c:pt>
                <c:pt idx="3539">
                  <c:v>-3.5513999999999997E-2</c:v>
                </c:pt>
                <c:pt idx="3540">
                  <c:v>-3.5513999999999997E-2</c:v>
                </c:pt>
                <c:pt idx="3541">
                  <c:v>9.1648000000000007E-3</c:v>
                </c:pt>
                <c:pt idx="3542">
                  <c:v>9.1648000000000007E-3</c:v>
                </c:pt>
                <c:pt idx="3543">
                  <c:v>-1.3174999999999999E-2</c:v>
                </c:pt>
                <c:pt idx="3544">
                  <c:v>-1.3174999999999999E-2</c:v>
                </c:pt>
                <c:pt idx="3545">
                  <c:v>9.1648000000000007E-3</c:v>
                </c:pt>
                <c:pt idx="3546">
                  <c:v>-1.3174999999999999E-2</c:v>
                </c:pt>
                <c:pt idx="3547">
                  <c:v>-3.5513999999999997E-2</c:v>
                </c:pt>
                <c:pt idx="3548">
                  <c:v>-3.5513999999999997E-2</c:v>
                </c:pt>
                <c:pt idx="3549">
                  <c:v>-1.3174999999999999E-2</c:v>
                </c:pt>
                <c:pt idx="3550">
                  <c:v>-3.5513999999999997E-2</c:v>
                </c:pt>
                <c:pt idx="3551">
                  <c:v>9.1648000000000007E-3</c:v>
                </c:pt>
                <c:pt idx="3552">
                  <c:v>3.1503999999999997E-2</c:v>
                </c:pt>
                <c:pt idx="3553">
                  <c:v>-8.0193E-2</c:v>
                </c:pt>
                <c:pt idx="3554">
                  <c:v>3.1503999999999997E-2</c:v>
                </c:pt>
                <c:pt idx="3555">
                  <c:v>9.1648000000000007E-3</c:v>
                </c:pt>
                <c:pt idx="3556">
                  <c:v>-5.7854000000000003E-2</c:v>
                </c:pt>
                <c:pt idx="3557">
                  <c:v>-3.5513999999999997E-2</c:v>
                </c:pt>
                <c:pt idx="3558">
                  <c:v>-5.7854000000000003E-2</c:v>
                </c:pt>
                <c:pt idx="3559">
                  <c:v>-1.3174999999999999E-2</c:v>
                </c:pt>
                <c:pt idx="3560">
                  <c:v>-1.3174999999999999E-2</c:v>
                </c:pt>
                <c:pt idx="3561">
                  <c:v>-1.3174999999999999E-2</c:v>
                </c:pt>
                <c:pt idx="3562">
                  <c:v>-1.3174999999999999E-2</c:v>
                </c:pt>
                <c:pt idx="3563">
                  <c:v>9.1648000000000007E-3</c:v>
                </c:pt>
                <c:pt idx="3564">
                  <c:v>-3.5513999999999997E-2</c:v>
                </c:pt>
                <c:pt idx="3565">
                  <c:v>5.3844000000000003E-2</c:v>
                </c:pt>
                <c:pt idx="3566">
                  <c:v>-3.5513999999999997E-2</c:v>
                </c:pt>
                <c:pt idx="3567">
                  <c:v>-5.7854000000000003E-2</c:v>
                </c:pt>
                <c:pt idx="3568">
                  <c:v>-3.5513999999999997E-2</c:v>
                </c:pt>
                <c:pt idx="3569">
                  <c:v>-3.5513999999999997E-2</c:v>
                </c:pt>
                <c:pt idx="3570">
                  <c:v>-5.7854000000000003E-2</c:v>
                </c:pt>
                <c:pt idx="3571">
                  <c:v>-3.5513999999999997E-2</c:v>
                </c:pt>
                <c:pt idx="3572">
                  <c:v>-5.7854000000000003E-2</c:v>
                </c:pt>
                <c:pt idx="3573">
                  <c:v>-3.5513999999999997E-2</c:v>
                </c:pt>
                <c:pt idx="3574">
                  <c:v>-3.5513999999999997E-2</c:v>
                </c:pt>
                <c:pt idx="3575">
                  <c:v>-8.0193E-2</c:v>
                </c:pt>
                <c:pt idx="3576">
                  <c:v>9.1648000000000007E-3</c:v>
                </c:pt>
                <c:pt idx="3577">
                  <c:v>-3.5513999999999997E-2</c:v>
                </c:pt>
                <c:pt idx="3578">
                  <c:v>-3.5513999999999997E-2</c:v>
                </c:pt>
                <c:pt idx="3579">
                  <c:v>-5.7854000000000003E-2</c:v>
                </c:pt>
                <c:pt idx="3580">
                  <c:v>-1.3174999999999999E-2</c:v>
                </c:pt>
                <c:pt idx="3581">
                  <c:v>-3.5513999999999997E-2</c:v>
                </c:pt>
                <c:pt idx="3582">
                  <c:v>-1.3174999999999999E-2</c:v>
                </c:pt>
                <c:pt idx="3583">
                  <c:v>-3.5513999999999997E-2</c:v>
                </c:pt>
                <c:pt idx="3584">
                  <c:v>-1.3174999999999999E-2</c:v>
                </c:pt>
                <c:pt idx="3585">
                  <c:v>-5.7854000000000003E-2</c:v>
                </c:pt>
                <c:pt idx="3586">
                  <c:v>-3.5513999999999997E-2</c:v>
                </c:pt>
                <c:pt idx="3587">
                  <c:v>-8.0193E-2</c:v>
                </c:pt>
                <c:pt idx="3588">
                  <c:v>-1.3174999999999999E-2</c:v>
                </c:pt>
                <c:pt idx="3589">
                  <c:v>9.1648000000000007E-3</c:v>
                </c:pt>
                <c:pt idx="3590">
                  <c:v>-3.5513999999999997E-2</c:v>
                </c:pt>
                <c:pt idx="3591">
                  <c:v>-1.3174999999999999E-2</c:v>
                </c:pt>
                <c:pt idx="3592">
                  <c:v>-3.5513999999999997E-2</c:v>
                </c:pt>
                <c:pt idx="3593">
                  <c:v>-5.7854000000000003E-2</c:v>
                </c:pt>
                <c:pt idx="3594">
                  <c:v>-1.3174999999999999E-2</c:v>
                </c:pt>
                <c:pt idx="3595">
                  <c:v>-8.0193E-2</c:v>
                </c:pt>
                <c:pt idx="3596">
                  <c:v>-3.5513999999999997E-2</c:v>
                </c:pt>
                <c:pt idx="3597">
                  <c:v>-1.3174999999999999E-2</c:v>
                </c:pt>
                <c:pt idx="3598">
                  <c:v>3.1503999999999997E-2</c:v>
                </c:pt>
                <c:pt idx="3599">
                  <c:v>-1.3174999999999999E-2</c:v>
                </c:pt>
                <c:pt idx="3600">
                  <c:v>9.1648000000000007E-3</c:v>
                </c:pt>
                <c:pt idx="3601">
                  <c:v>-5.7854000000000003E-2</c:v>
                </c:pt>
                <c:pt idx="3602">
                  <c:v>-1.3174999999999999E-2</c:v>
                </c:pt>
                <c:pt idx="3603">
                  <c:v>-3.5513999999999997E-2</c:v>
                </c:pt>
                <c:pt idx="3604">
                  <c:v>-1.3174999999999999E-2</c:v>
                </c:pt>
                <c:pt idx="3605">
                  <c:v>-5.7854000000000003E-2</c:v>
                </c:pt>
                <c:pt idx="3606">
                  <c:v>-1.3174999999999999E-2</c:v>
                </c:pt>
                <c:pt idx="3607">
                  <c:v>-8.0193E-2</c:v>
                </c:pt>
                <c:pt idx="3608">
                  <c:v>9.1648000000000007E-3</c:v>
                </c:pt>
                <c:pt idx="3609">
                  <c:v>-1.3174999999999999E-2</c:v>
                </c:pt>
                <c:pt idx="3610">
                  <c:v>-1.3174999999999999E-2</c:v>
                </c:pt>
                <c:pt idx="3611">
                  <c:v>-1.3174999999999999E-2</c:v>
                </c:pt>
                <c:pt idx="3612">
                  <c:v>-1.3174999999999999E-2</c:v>
                </c:pt>
                <c:pt idx="3613">
                  <c:v>-3.5513999999999997E-2</c:v>
                </c:pt>
                <c:pt idx="3614">
                  <c:v>-1.3174999999999999E-2</c:v>
                </c:pt>
                <c:pt idx="3615">
                  <c:v>-8.0193E-2</c:v>
                </c:pt>
                <c:pt idx="3616">
                  <c:v>-3.5513999999999997E-2</c:v>
                </c:pt>
                <c:pt idx="3617">
                  <c:v>-8.0193E-2</c:v>
                </c:pt>
                <c:pt idx="3618">
                  <c:v>-8.0193E-2</c:v>
                </c:pt>
                <c:pt idx="3619">
                  <c:v>9.1648000000000007E-3</c:v>
                </c:pt>
                <c:pt idx="3620">
                  <c:v>-3.5513999999999997E-2</c:v>
                </c:pt>
                <c:pt idx="3621">
                  <c:v>-3.5513999999999997E-2</c:v>
                </c:pt>
                <c:pt idx="3622">
                  <c:v>-1.3174999999999999E-2</c:v>
                </c:pt>
                <c:pt idx="3623">
                  <c:v>-1.3174999999999999E-2</c:v>
                </c:pt>
                <c:pt idx="3624">
                  <c:v>-1.3174999999999999E-2</c:v>
                </c:pt>
                <c:pt idx="3625">
                  <c:v>-5.7854000000000003E-2</c:v>
                </c:pt>
                <c:pt idx="3626">
                  <c:v>9.1648000000000007E-3</c:v>
                </c:pt>
                <c:pt idx="3627">
                  <c:v>9.1648000000000007E-3</c:v>
                </c:pt>
                <c:pt idx="3628">
                  <c:v>-1.3174999999999999E-2</c:v>
                </c:pt>
                <c:pt idx="3629">
                  <c:v>9.1648000000000007E-3</c:v>
                </c:pt>
                <c:pt idx="3630">
                  <c:v>-3.5513999999999997E-2</c:v>
                </c:pt>
                <c:pt idx="3631">
                  <c:v>-8.0193E-2</c:v>
                </c:pt>
                <c:pt idx="3632">
                  <c:v>-1.3174999999999999E-2</c:v>
                </c:pt>
                <c:pt idx="3633">
                  <c:v>9.1648000000000007E-3</c:v>
                </c:pt>
                <c:pt idx="3634">
                  <c:v>-1.3174999999999999E-2</c:v>
                </c:pt>
                <c:pt idx="3635">
                  <c:v>-3.5513999999999997E-2</c:v>
                </c:pt>
                <c:pt idx="3636">
                  <c:v>-3.5513999999999997E-2</c:v>
                </c:pt>
                <c:pt idx="3637">
                  <c:v>-1.3174999999999999E-2</c:v>
                </c:pt>
                <c:pt idx="3638">
                  <c:v>-3.5513999999999997E-2</c:v>
                </c:pt>
                <c:pt idx="3639">
                  <c:v>-1.3174999999999999E-2</c:v>
                </c:pt>
                <c:pt idx="3640">
                  <c:v>-3.5513999999999997E-2</c:v>
                </c:pt>
                <c:pt idx="3641">
                  <c:v>-1.3174999999999999E-2</c:v>
                </c:pt>
                <c:pt idx="3642">
                  <c:v>9.1648000000000007E-3</c:v>
                </c:pt>
                <c:pt idx="3643">
                  <c:v>9.1648000000000007E-3</c:v>
                </c:pt>
                <c:pt idx="3644">
                  <c:v>-5.7854000000000003E-2</c:v>
                </c:pt>
                <c:pt idx="3645">
                  <c:v>-5.7854000000000003E-2</c:v>
                </c:pt>
                <c:pt idx="3646">
                  <c:v>9.1648000000000007E-3</c:v>
                </c:pt>
                <c:pt idx="3647">
                  <c:v>-5.7854000000000003E-2</c:v>
                </c:pt>
                <c:pt idx="3648">
                  <c:v>-5.7854000000000003E-2</c:v>
                </c:pt>
                <c:pt idx="3649">
                  <c:v>-3.5513999999999997E-2</c:v>
                </c:pt>
                <c:pt idx="3650">
                  <c:v>-3.5513999999999997E-2</c:v>
                </c:pt>
                <c:pt idx="3651">
                  <c:v>-1.3174999999999999E-2</c:v>
                </c:pt>
                <c:pt idx="3652">
                  <c:v>-1.3174999999999999E-2</c:v>
                </c:pt>
                <c:pt idx="3653">
                  <c:v>-3.5513999999999997E-2</c:v>
                </c:pt>
                <c:pt idx="3654">
                  <c:v>-1.3174999999999999E-2</c:v>
                </c:pt>
                <c:pt idx="3655">
                  <c:v>-5.7854000000000003E-2</c:v>
                </c:pt>
                <c:pt idx="3656">
                  <c:v>-3.5513999999999997E-2</c:v>
                </c:pt>
                <c:pt idx="3657">
                  <c:v>-5.7854000000000003E-2</c:v>
                </c:pt>
                <c:pt idx="3658">
                  <c:v>-1.3174999999999999E-2</c:v>
                </c:pt>
                <c:pt idx="3659">
                  <c:v>-0.16955000000000001</c:v>
                </c:pt>
                <c:pt idx="3660">
                  <c:v>-3.5513999999999997E-2</c:v>
                </c:pt>
                <c:pt idx="3661">
                  <c:v>-1.3174999999999999E-2</c:v>
                </c:pt>
                <c:pt idx="3662">
                  <c:v>9.1648000000000007E-3</c:v>
                </c:pt>
                <c:pt idx="3663">
                  <c:v>-5.7854000000000003E-2</c:v>
                </c:pt>
                <c:pt idx="3664">
                  <c:v>-1.3174999999999999E-2</c:v>
                </c:pt>
                <c:pt idx="3665">
                  <c:v>-3.5513999999999997E-2</c:v>
                </c:pt>
                <c:pt idx="3666">
                  <c:v>-3.5513999999999997E-2</c:v>
                </c:pt>
                <c:pt idx="3667">
                  <c:v>-1.3174999999999999E-2</c:v>
                </c:pt>
                <c:pt idx="3668">
                  <c:v>-1.3174999999999999E-2</c:v>
                </c:pt>
                <c:pt idx="3669">
                  <c:v>-8.0193E-2</c:v>
                </c:pt>
                <c:pt idx="3670">
                  <c:v>-3.5513999999999997E-2</c:v>
                </c:pt>
                <c:pt idx="3671">
                  <c:v>-3.5513999999999997E-2</c:v>
                </c:pt>
                <c:pt idx="3672">
                  <c:v>-3.5513999999999997E-2</c:v>
                </c:pt>
                <c:pt idx="3673">
                  <c:v>-5.7854000000000003E-2</c:v>
                </c:pt>
                <c:pt idx="3674">
                  <c:v>-1.3174999999999999E-2</c:v>
                </c:pt>
                <c:pt idx="3675">
                  <c:v>-3.5513999999999997E-2</c:v>
                </c:pt>
                <c:pt idx="3676">
                  <c:v>-0.10253</c:v>
                </c:pt>
                <c:pt idx="3677">
                  <c:v>-8.0193E-2</c:v>
                </c:pt>
                <c:pt idx="3678">
                  <c:v>-3.5513999999999997E-2</c:v>
                </c:pt>
                <c:pt idx="3679">
                  <c:v>-8.0193E-2</c:v>
                </c:pt>
                <c:pt idx="3680">
                  <c:v>-0.10253</c:v>
                </c:pt>
                <c:pt idx="3681">
                  <c:v>-8.0193E-2</c:v>
                </c:pt>
                <c:pt idx="3682">
                  <c:v>-8.0193E-2</c:v>
                </c:pt>
                <c:pt idx="3683">
                  <c:v>-0.10253</c:v>
                </c:pt>
                <c:pt idx="3684">
                  <c:v>-8.0193E-2</c:v>
                </c:pt>
                <c:pt idx="3685">
                  <c:v>-3.5513999999999997E-2</c:v>
                </c:pt>
                <c:pt idx="3686">
                  <c:v>-1.3174999999999999E-2</c:v>
                </c:pt>
                <c:pt idx="3687">
                  <c:v>-1.3174999999999999E-2</c:v>
                </c:pt>
                <c:pt idx="3688">
                  <c:v>-1.3174999999999999E-2</c:v>
                </c:pt>
                <c:pt idx="3689">
                  <c:v>-1.3174999999999999E-2</c:v>
                </c:pt>
                <c:pt idx="3690">
                  <c:v>9.1648000000000007E-3</c:v>
                </c:pt>
                <c:pt idx="3691">
                  <c:v>-1.3174999999999999E-2</c:v>
                </c:pt>
                <c:pt idx="3692">
                  <c:v>-3.5513999999999997E-2</c:v>
                </c:pt>
                <c:pt idx="3693">
                  <c:v>-1.3174999999999999E-2</c:v>
                </c:pt>
                <c:pt idx="3694">
                  <c:v>-1.3174999999999999E-2</c:v>
                </c:pt>
                <c:pt idx="3695">
                  <c:v>-5.7854000000000003E-2</c:v>
                </c:pt>
                <c:pt idx="3696">
                  <c:v>-0.10253</c:v>
                </c:pt>
                <c:pt idx="3697">
                  <c:v>-3.5513999999999997E-2</c:v>
                </c:pt>
                <c:pt idx="3698">
                  <c:v>-3.5513999999999997E-2</c:v>
                </c:pt>
                <c:pt idx="3699">
                  <c:v>-3.5513999999999997E-2</c:v>
                </c:pt>
                <c:pt idx="3700">
                  <c:v>-1.3174999999999999E-2</c:v>
                </c:pt>
                <c:pt idx="3701">
                  <c:v>9.1648000000000007E-3</c:v>
                </c:pt>
                <c:pt idx="3702">
                  <c:v>-5.7854000000000003E-2</c:v>
                </c:pt>
                <c:pt idx="3703">
                  <c:v>3.1503999999999997E-2</c:v>
                </c:pt>
                <c:pt idx="3704">
                  <c:v>-5.7854000000000003E-2</c:v>
                </c:pt>
                <c:pt idx="3705">
                  <c:v>-5.7854000000000003E-2</c:v>
                </c:pt>
                <c:pt idx="3706">
                  <c:v>9.1648000000000007E-3</c:v>
                </c:pt>
                <c:pt idx="3707">
                  <c:v>-5.7854000000000003E-2</c:v>
                </c:pt>
                <c:pt idx="3708">
                  <c:v>-1.3174999999999999E-2</c:v>
                </c:pt>
                <c:pt idx="3709">
                  <c:v>-3.5513999999999997E-2</c:v>
                </c:pt>
                <c:pt idx="3710">
                  <c:v>9.1648000000000007E-3</c:v>
                </c:pt>
                <c:pt idx="3711">
                  <c:v>-1.3174999999999999E-2</c:v>
                </c:pt>
                <c:pt idx="3712">
                  <c:v>-3.5513999999999997E-2</c:v>
                </c:pt>
                <c:pt idx="3713">
                  <c:v>-3.5513999999999997E-2</c:v>
                </c:pt>
                <c:pt idx="3714">
                  <c:v>3.1503999999999997E-2</c:v>
                </c:pt>
                <c:pt idx="3715">
                  <c:v>9.1648000000000007E-3</c:v>
                </c:pt>
                <c:pt idx="3716">
                  <c:v>-5.7854000000000003E-2</c:v>
                </c:pt>
                <c:pt idx="3717">
                  <c:v>-1.3174999999999999E-2</c:v>
                </c:pt>
                <c:pt idx="3718">
                  <c:v>-3.5513999999999997E-2</c:v>
                </c:pt>
                <c:pt idx="3719">
                  <c:v>-1.3174999999999999E-2</c:v>
                </c:pt>
                <c:pt idx="3720">
                  <c:v>-3.5513999999999997E-2</c:v>
                </c:pt>
                <c:pt idx="3721">
                  <c:v>-3.5513999999999997E-2</c:v>
                </c:pt>
                <c:pt idx="3722">
                  <c:v>-1.3174999999999999E-2</c:v>
                </c:pt>
                <c:pt idx="3723">
                  <c:v>-5.7854000000000003E-2</c:v>
                </c:pt>
                <c:pt idx="3724">
                  <c:v>-3.5513999999999997E-2</c:v>
                </c:pt>
                <c:pt idx="3725">
                  <c:v>-5.7854000000000003E-2</c:v>
                </c:pt>
                <c:pt idx="3726">
                  <c:v>9.1648000000000007E-3</c:v>
                </c:pt>
                <c:pt idx="3727">
                  <c:v>-1.3174999999999999E-2</c:v>
                </c:pt>
                <c:pt idx="3728">
                  <c:v>-8.0193E-2</c:v>
                </c:pt>
                <c:pt idx="3729">
                  <c:v>-3.5513999999999997E-2</c:v>
                </c:pt>
                <c:pt idx="3730">
                  <c:v>-8.0193E-2</c:v>
                </c:pt>
                <c:pt idx="3731">
                  <c:v>-5.7854000000000003E-2</c:v>
                </c:pt>
                <c:pt idx="3732">
                  <c:v>-5.7854000000000003E-2</c:v>
                </c:pt>
                <c:pt idx="3733">
                  <c:v>3.1503999999999997E-2</c:v>
                </c:pt>
                <c:pt idx="3734">
                  <c:v>-1.3174999999999999E-2</c:v>
                </c:pt>
                <c:pt idx="3735">
                  <c:v>-3.5513999999999997E-2</c:v>
                </c:pt>
                <c:pt idx="3736">
                  <c:v>-1.3174999999999999E-2</c:v>
                </c:pt>
                <c:pt idx="3737">
                  <c:v>-1.3174999999999999E-2</c:v>
                </c:pt>
                <c:pt idx="3738">
                  <c:v>9.1648000000000007E-3</c:v>
                </c:pt>
                <c:pt idx="3739">
                  <c:v>-5.7854000000000003E-2</c:v>
                </c:pt>
                <c:pt idx="3740">
                  <c:v>-3.5513999999999997E-2</c:v>
                </c:pt>
                <c:pt idx="3741">
                  <c:v>-5.7854000000000003E-2</c:v>
                </c:pt>
                <c:pt idx="3742">
                  <c:v>9.1648000000000007E-3</c:v>
                </c:pt>
                <c:pt idx="3743">
                  <c:v>-8.0193E-2</c:v>
                </c:pt>
                <c:pt idx="3744">
                  <c:v>-3.5513999999999997E-2</c:v>
                </c:pt>
                <c:pt idx="3745">
                  <c:v>-1.3174999999999999E-2</c:v>
                </c:pt>
                <c:pt idx="3746">
                  <c:v>-3.5513999999999997E-2</c:v>
                </c:pt>
                <c:pt idx="3747">
                  <c:v>9.1648000000000007E-3</c:v>
                </c:pt>
                <c:pt idx="3748">
                  <c:v>-3.5513999999999997E-2</c:v>
                </c:pt>
                <c:pt idx="3749">
                  <c:v>9.1648000000000007E-3</c:v>
                </c:pt>
                <c:pt idx="3750">
                  <c:v>-3.5513999999999997E-2</c:v>
                </c:pt>
                <c:pt idx="3751">
                  <c:v>-5.7854000000000003E-2</c:v>
                </c:pt>
                <c:pt idx="3752">
                  <c:v>9.1648000000000007E-3</c:v>
                </c:pt>
                <c:pt idx="3753">
                  <c:v>-8.0193E-2</c:v>
                </c:pt>
                <c:pt idx="3754">
                  <c:v>-3.5513999999999997E-2</c:v>
                </c:pt>
                <c:pt idx="3755">
                  <c:v>-1.3174999999999999E-2</c:v>
                </c:pt>
                <c:pt idx="3756">
                  <c:v>-3.5513999999999997E-2</c:v>
                </c:pt>
                <c:pt idx="3757">
                  <c:v>9.1648000000000007E-3</c:v>
                </c:pt>
                <c:pt idx="3758">
                  <c:v>-8.0193E-2</c:v>
                </c:pt>
                <c:pt idx="3759">
                  <c:v>-3.5513999999999997E-2</c:v>
                </c:pt>
                <c:pt idx="3760">
                  <c:v>-3.5513999999999997E-2</c:v>
                </c:pt>
                <c:pt idx="3761">
                  <c:v>9.1648000000000007E-3</c:v>
                </c:pt>
                <c:pt idx="3762">
                  <c:v>-3.5513999999999997E-2</c:v>
                </c:pt>
                <c:pt idx="3763">
                  <c:v>-1.3174999999999999E-2</c:v>
                </c:pt>
                <c:pt idx="3764">
                  <c:v>-5.7854000000000003E-2</c:v>
                </c:pt>
                <c:pt idx="3765">
                  <c:v>-8.0193E-2</c:v>
                </c:pt>
                <c:pt idx="3766">
                  <c:v>-1.3174999999999999E-2</c:v>
                </c:pt>
                <c:pt idx="3767">
                  <c:v>9.1648000000000007E-3</c:v>
                </c:pt>
                <c:pt idx="3768">
                  <c:v>-1.3174999999999999E-2</c:v>
                </c:pt>
                <c:pt idx="3769">
                  <c:v>-1.3174999999999999E-2</c:v>
                </c:pt>
                <c:pt idx="3770">
                  <c:v>-3.5513999999999997E-2</c:v>
                </c:pt>
                <c:pt idx="3771">
                  <c:v>-8.0193E-2</c:v>
                </c:pt>
                <c:pt idx="3772">
                  <c:v>9.1648000000000007E-3</c:v>
                </c:pt>
                <c:pt idx="3773">
                  <c:v>9.1648000000000007E-3</c:v>
                </c:pt>
                <c:pt idx="3774">
                  <c:v>-1.3174999999999999E-2</c:v>
                </c:pt>
                <c:pt idx="3775">
                  <c:v>-1.3174999999999999E-2</c:v>
                </c:pt>
                <c:pt idx="3776">
                  <c:v>-3.5513999999999997E-2</c:v>
                </c:pt>
                <c:pt idx="3777">
                  <c:v>-3.5513999999999997E-2</c:v>
                </c:pt>
                <c:pt idx="3778">
                  <c:v>-3.5513999999999997E-2</c:v>
                </c:pt>
                <c:pt idx="3779">
                  <c:v>-3.5513999999999997E-2</c:v>
                </c:pt>
                <c:pt idx="3780">
                  <c:v>-3.5513999999999997E-2</c:v>
                </c:pt>
                <c:pt idx="3781">
                  <c:v>-5.7854000000000003E-2</c:v>
                </c:pt>
                <c:pt idx="3782">
                  <c:v>-3.5513999999999997E-2</c:v>
                </c:pt>
                <c:pt idx="3783">
                  <c:v>-1.3174999999999999E-2</c:v>
                </c:pt>
                <c:pt idx="3784">
                  <c:v>9.1648000000000007E-3</c:v>
                </c:pt>
                <c:pt idx="3785">
                  <c:v>9.1648000000000007E-3</c:v>
                </c:pt>
                <c:pt idx="3786">
                  <c:v>-1.3174999999999999E-2</c:v>
                </c:pt>
                <c:pt idx="3787">
                  <c:v>9.1648000000000007E-3</c:v>
                </c:pt>
                <c:pt idx="3788">
                  <c:v>-1.3174999999999999E-2</c:v>
                </c:pt>
                <c:pt idx="3789">
                  <c:v>9.1648000000000007E-3</c:v>
                </c:pt>
                <c:pt idx="3790">
                  <c:v>9.1648000000000007E-3</c:v>
                </c:pt>
                <c:pt idx="3791">
                  <c:v>-1.3174999999999999E-2</c:v>
                </c:pt>
                <c:pt idx="3792">
                  <c:v>9.1648000000000007E-3</c:v>
                </c:pt>
                <c:pt idx="3793">
                  <c:v>-8.0193E-2</c:v>
                </c:pt>
                <c:pt idx="3794">
                  <c:v>5.3844000000000003E-2</c:v>
                </c:pt>
                <c:pt idx="3795">
                  <c:v>-3.5513999999999997E-2</c:v>
                </c:pt>
                <c:pt idx="3796">
                  <c:v>-5.7854000000000003E-2</c:v>
                </c:pt>
                <c:pt idx="3797">
                  <c:v>9.1648000000000007E-3</c:v>
                </c:pt>
                <c:pt idx="3798">
                  <c:v>-5.7854000000000003E-2</c:v>
                </c:pt>
                <c:pt idx="3799">
                  <c:v>-3.5513999999999997E-2</c:v>
                </c:pt>
                <c:pt idx="3800">
                  <c:v>-8.0193E-2</c:v>
                </c:pt>
                <c:pt idx="3801">
                  <c:v>9.1648000000000007E-3</c:v>
                </c:pt>
                <c:pt idx="3802">
                  <c:v>-5.7854000000000003E-2</c:v>
                </c:pt>
                <c:pt idx="3803">
                  <c:v>-1.3174999999999999E-2</c:v>
                </c:pt>
                <c:pt idx="3804">
                  <c:v>-5.7854000000000003E-2</c:v>
                </c:pt>
                <c:pt idx="3805">
                  <c:v>-3.5513999999999997E-2</c:v>
                </c:pt>
                <c:pt idx="3806">
                  <c:v>-3.5513999999999997E-2</c:v>
                </c:pt>
                <c:pt idx="3807">
                  <c:v>-3.5513999999999997E-2</c:v>
                </c:pt>
                <c:pt idx="3808">
                  <c:v>-5.7854000000000003E-2</c:v>
                </c:pt>
                <c:pt idx="3809">
                  <c:v>-3.5513999999999997E-2</c:v>
                </c:pt>
                <c:pt idx="3810">
                  <c:v>-1.3174999999999999E-2</c:v>
                </c:pt>
                <c:pt idx="3811">
                  <c:v>-1.3174999999999999E-2</c:v>
                </c:pt>
                <c:pt idx="3812">
                  <c:v>-1.3174999999999999E-2</c:v>
                </c:pt>
                <c:pt idx="3813">
                  <c:v>-1.3174999999999999E-2</c:v>
                </c:pt>
                <c:pt idx="3814">
                  <c:v>9.1648000000000007E-3</c:v>
                </c:pt>
                <c:pt idx="3815">
                  <c:v>9.1648000000000007E-3</c:v>
                </c:pt>
                <c:pt idx="3816">
                  <c:v>-1.3174999999999999E-2</c:v>
                </c:pt>
                <c:pt idx="3817">
                  <c:v>-1.3174999999999999E-2</c:v>
                </c:pt>
                <c:pt idx="3818">
                  <c:v>-3.5513999999999997E-2</c:v>
                </c:pt>
                <c:pt idx="3819">
                  <c:v>-5.7854000000000003E-2</c:v>
                </c:pt>
                <c:pt idx="3820">
                  <c:v>-5.7854000000000003E-2</c:v>
                </c:pt>
                <c:pt idx="3821">
                  <c:v>3.1503999999999997E-2</c:v>
                </c:pt>
                <c:pt idx="3822">
                  <c:v>-8.0193E-2</c:v>
                </c:pt>
                <c:pt idx="3823">
                  <c:v>-3.5513999999999997E-2</c:v>
                </c:pt>
                <c:pt idx="3824">
                  <c:v>-3.5513999999999997E-2</c:v>
                </c:pt>
                <c:pt idx="3825">
                  <c:v>-8.0193E-2</c:v>
                </c:pt>
                <c:pt idx="3826">
                  <c:v>9.1648000000000007E-3</c:v>
                </c:pt>
                <c:pt idx="3827">
                  <c:v>-1.3174999999999999E-2</c:v>
                </c:pt>
                <c:pt idx="3828">
                  <c:v>9.1648000000000007E-3</c:v>
                </c:pt>
                <c:pt idx="3829">
                  <c:v>-1.3174999999999999E-2</c:v>
                </c:pt>
                <c:pt idx="3830">
                  <c:v>-8.0193E-2</c:v>
                </c:pt>
                <c:pt idx="3831">
                  <c:v>-3.5513999999999997E-2</c:v>
                </c:pt>
                <c:pt idx="3832">
                  <c:v>-8.0193E-2</c:v>
                </c:pt>
                <c:pt idx="3833">
                  <c:v>-5.7854000000000003E-2</c:v>
                </c:pt>
                <c:pt idx="3834">
                  <c:v>-5.7854000000000003E-2</c:v>
                </c:pt>
                <c:pt idx="3835">
                  <c:v>-3.5513999999999997E-2</c:v>
                </c:pt>
                <c:pt idx="3836">
                  <c:v>-8.0193E-2</c:v>
                </c:pt>
                <c:pt idx="3837">
                  <c:v>-1.3174999999999999E-2</c:v>
                </c:pt>
                <c:pt idx="3838">
                  <c:v>5.3844000000000003E-2</c:v>
                </c:pt>
                <c:pt idx="3839">
                  <c:v>-5.7854000000000003E-2</c:v>
                </c:pt>
                <c:pt idx="3840">
                  <c:v>9.1648000000000007E-3</c:v>
                </c:pt>
                <c:pt idx="3841">
                  <c:v>-3.5513999999999997E-2</c:v>
                </c:pt>
                <c:pt idx="3842">
                  <c:v>-8.0193E-2</c:v>
                </c:pt>
                <c:pt idx="3843">
                  <c:v>-3.5513999999999997E-2</c:v>
                </c:pt>
                <c:pt idx="3844">
                  <c:v>-3.5513999999999997E-2</c:v>
                </c:pt>
                <c:pt idx="3845">
                  <c:v>-3.5513999999999997E-2</c:v>
                </c:pt>
                <c:pt idx="3846">
                  <c:v>-3.5513999999999997E-2</c:v>
                </c:pt>
                <c:pt idx="3847">
                  <c:v>-1.3174999999999999E-2</c:v>
                </c:pt>
                <c:pt idx="3848">
                  <c:v>-3.5513999999999997E-2</c:v>
                </c:pt>
                <c:pt idx="3849">
                  <c:v>3.1503999999999997E-2</c:v>
                </c:pt>
                <c:pt idx="3850">
                  <c:v>-3.5513999999999997E-2</c:v>
                </c:pt>
                <c:pt idx="3851">
                  <c:v>-1.3174999999999999E-2</c:v>
                </c:pt>
                <c:pt idx="3852">
                  <c:v>-3.5513999999999997E-2</c:v>
                </c:pt>
                <c:pt idx="3853">
                  <c:v>-1.3174999999999999E-2</c:v>
                </c:pt>
                <c:pt idx="3854">
                  <c:v>-5.7854000000000003E-2</c:v>
                </c:pt>
                <c:pt idx="3855">
                  <c:v>9.1648000000000007E-3</c:v>
                </c:pt>
                <c:pt idx="3856">
                  <c:v>-1.3174999999999999E-2</c:v>
                </c:pt>
                <c:pt idx="3857">
                  <c:v>-3.5513999999999997E-2</c:v>
                </c:pt>
                <c:pt idx="3858">
                  <c:v>-1.3174999999999999E-2</c:v>
                </c:pt>
                <c:pt idx="3859">
                  <c:v>-3.5513999999999997E-2</c:v>
                </c:pt>
                <c:pt idx="3860">
                  <c:v>-1.3174999999999999E-2</c:v>
                </c:pt>
                <c:pt idx="3861">
                  <c:v>-3.5513999999999997E-2</c:v>
                </c:pt>
                <c:pt idx="3862">
                  <c:v>-1.3174999999999999E-2</c:v>
                </c:pt>
                <c:pt idx="3863">
                  <c:v>9.1648000000000007E-3</c:v>
                </c:pt>
                <c:pt idx="3864">
                  <c:v>9.1648000000000007E-3</c:v>
                </c:pt>
                <c:pt idx="3865">
                  <c:v>-3.5513999999999997E-2</c:v>
                </c:pt>
                <c:pt idx="3866">
                  <c:v>-3.5513999999999997E-2</c:v>
                </c:pt>
                <c:pt idx="3867">
                  <c:v>-8.0193E-2</c:v>
                </c:pt>
                <c:pt idx="3868">
                  <c:v>-3.5513999999999997E-2</c:v>
                </c:pt>
                <c:pt idx="3869">
                  <c:v>-1.3174999999999999E-2</c:v>
                </c:pt>
                <c:pt idx="3870">
                  <c:v>-3.5513999999999997E-2</c:v>
                </c:pt>
                <c:pt idx="3871">
                  <c:v>3.1503999999999997E-2</c:v>
                </c:pt>
                <c:pt idx="3872">
                  <c:v>-1.3174999999999999E-2</c:v>
                </c:pt>
                <c:pt idx="3873">
                  <c:v>-5.7854000000000003E-2</c:v>
                </c:pt>
                <c:pt idx="3874">
                  <c:v>-3.5513999999999997E-2</c:v>
                </c:pt>
                <c:pt idx="3875">
                  <c:v>-8.0193E-2</c:v>
                </c:pt>
                <c:pt idx="3876">
                  <c:v>3.1503999999999997E-2</c:v>
                </c:pt>
                <c:pt idx="3877">
                  <c:v>5.3844000000000003E-2</c:v>
                </c:pt>
                <c:pt idx="3878">
                  <c:v>-1.3174999999999999E-2</c:v>
                </c:pt>
                <c:pt idx="3879">
                  <c:v>-1.3174999999999999E-2</c:v>
                </c:pt>
                <c:pt idx="3880">
                  <c:v>-1.3174999999999999E-2</c:v>
                </c:pt>
                <c:pt idx="3881">
                  <c:v>-1.3174999999999999E-2</c:v>
                </c:pt>
                <c:pt idx="3882">
                  <c:v>-8.0193E-2</c:v>
                </c:pt>
                <c:pt idx="3883">
                  <c:v>-8.0193E-2</c:v>
                </c:pt>
                <c:pt idx="3884">
                  <c:v>-3.5513999999999997E-2</c:v>
                </c:pt>
                <c:pt idx="3885">
                  <c:v>-1.3174999999999999E-2</c:v>
                </c:pt>
                <c:pt idx="3886">
                  <c:v>-3.5513999999999997E-2</c:v>
                </c:pt>
                <c:pt idx="3887">
                  <c:v>-1.3174999999999999E-2</c:v>
                </c:pt>
                <c:pt idx="3888">
                  <c:v>-3.5513999999999997E-2</c:v>
                </c:pt>
                <c:pt idx="3889">
                  <c:v>-1.3174999999999999E-2</c:v>
                </c:pt>
                <c:pt idx="3890">
                  <c:v>3.1503999999999997E-2</c:v>
                </c:pt>
                <c:pt idx="3891">
                  <c:v>-5.7854000000000003E-2</c:v>
                </c:pt>
                <c:pt idx="3892">
                  <c:v>-1.3174999999999999E-2</c:v>
                </c:pt>
                <c:pt idx="3893">
                  <c:v>-3.5513999999999997E-2</c:v>
                </c:pt>
                <c:pt idx="3894">
                  <c:v>9.1648000000000007E-3</c:v>
                </c:pt>
                <c:pt idx="3895">
                  <c:v>-3.5513999999999997E-2</c:v>
                </c:pt>
                <c:pt idx="3896">
                  <c:v>-8.0193E-2</c:v>
                </c:pt>
                <c:pt idx="3897">
                  <c:v>-1.3174999999999999E-2</c:v>
                </c:pt>
                <c:pt idx="3898">
                  <c:v>9.1648000000000007E-3</c:v>
                </c:pt>
                <c:pt idx="3899">
                  <c:v>-5.7854000000000003E-2</c:v>
                </c:pt>
                <c:pt idx="3900">
                  <c:v>-8.0193E-2</c:v>
                </c:pt>
                <c:pt idx="3901">
                  <c:v>-5.7854000000000003E-2</c:v>
                </c:pt>
                <c:pt idx="3902">
                  <c:v>-5.7854000000000003E-2</c:v>
                </c:pt>
                <c:pt idx="3903">
                  <c:v>-1.3174999999999999E-2</c:v>
                </c:pt>
                <c:pt idx="3904">
                  <c:v>-1.3174999999999999E-2</c:v>
                </c:pt>
                <c:pt idx="3905">
                  <c:v>-3.5513999999999997E-2</c:v>
                </c:pt>
                <c:pt idx="3906">
                  <c:v>-3.5513999999999997E-2</c:v>
                </c:pt>
                <c:pt idx="3907">
                  <c:v>-3.5513999999999997E-2</c:v>
                </c:pt>
                <c:pt idx="3908">
                  <c:v>-3.5513999999999997E-2</c:v>
                </c:pt>
                <c:pt idx="3909">
                  <c:v>-3.5513999999999997E-2</c:v>
                </c:pt>
                <c:pt idx="3910">
                  <c:v>-5.7854000000000003E-2</c:v>
                </c:pt>
                <c:pt idx="3911">
                  <c:v>-1.3174999999999999E-2</c:v>
                </c:pt>
                <c:pt idx="3912">
                  <c:v>-5.7854000000000003E-2</c:v>
                </c:pt>
                <c:pt idx="3913">
                  <c:v>-3.5513999999999997E-2</c:v>
                </c:pt>
                <c:pt idx="3914">
                  <c:v>-1.3174999999999999E-2</c:v>
                </c:pt>
                <c:pt idx="3915">
                  <c:v>-3.5513999999999997E-2</c:v>
                </c:pt>
                <c:pt idx="3916">
                  <c:v>-3.5513999999999997E-2</c:v>
                </c:pt>
                <c:pt idx="3917">
                  <c:v>-1.3174999999999999E-2</c:v>
                </c:pt>
                <c:pt idx="3918">
                  <c:v>-5.7854000000000003E-2</c:v>
                </c:pt>
                <c:pt idx="3919">
                  <c:v>-5.7854000000000003E-2</c:v>
                </c:pt>
                <c:pt idx="3920">
                  <c:v>-3.5513999999999997E-2</c:v>
                </c:pt>
                <c:pt idx="3921">
                  <c:v>-3.5513999999999997E-2</c:v>
                </c:pt>
                <c:pt idx="3922">
                  <c:v>-5.7854000000000003E-2</c:v>
                </c:pt>
                <c:pt idx="3923">
                  <c:v>-3.5513999999999997E-2</c:v>
                </c:pt>
                <c:pt idx="3924">
                  <c:v>-5.7854000000000003E-2</c:v>
                </c:pt>
                <c:pt idx="3925">
                  <c:v>9.1648000000000007E-3</c:v>
                </c:pt>
                <c:pt idx="3926">
                  <c:v>-1.3174999999999999E-2</c:v>
                </c:pt>
                <c:pt idx="3927">
                  <c:v>-5.7854000000000003E-2</c:v>
                </c:pt>
                <c:pt idx="3928">
                  <c:v>-1.3174999999999999E-2</c:v>
                </c:pt>
                <c:pt idx="3929">
                  <c:v>-3.5513999999999997E-2</c:v>
                </c:pt>
                <c:pt idx="3930">
                  <c:v>9.1648000000000007E-3</c:v>
                </c:pt>
                <c:pt idx="3931">
                  <c:v>9.1648000000000007E-3</c:v>
                </c:pt>
                <c:pt idx="3932">
                  <c:v>9.1648000000000007E-3</c:v>
                </c:pt>
                <c:pt idx="3933">
                  <c:v>-5.7854000000000003E-2</c:v>
                </c:pt>
                <c:pt idx="3934">
                  <c:v>-3.5513999999999997E-2</c:v>
                </c:pt>
                <c:pt idx="3935">
                  <c:v>-8.0193E-2</c:v>
                </c:pt>
                <c:pt idx="3936">
                  <c:v>-1.3174999999999999E-2</c:v>
                </c:pt>
                <c:pt idx="3937">
                  <c:v>-3.5513999999999997E-2</c:v>
                </c:pt>
                <c:pt idx="3938">
                  <c:v>-1.3174999999999999E-2</c:v>
                </c:pt>
                <c:pt idx="3939">
                  <c:v>-1.3174999999999999E-2</c:v>
                </c:pt>
                <c:pt idx="3940">
                  <c:v>9.1648000000000007E-3</c:v>
                </c:pt>
                <c:pt idx="3941">
                  <c:v>-3.5513999999999997E-2</c:v>
                </c:pt>
                <c:pt idx="3942">
                  <c:v>-3.5513999999999997E-2</c:v>
                </c:pt>
                <c:pt idx="3943">
                  <c:v>3.1503999999999997E-2</c:v>
                </c:pt>
                <c:pt idx="3944">
                  <c:v>-3.5513999999999997E-2</c:v>
                </c:pt>
                <c:pt idx="3945">
                  <c:v>-3.5513999999999997E-2</c:v>
                </c:pt>
                <c:pt idx="3946">
                  <c:v>-3.5513999999999997E-2</c:v>
                </c:pt>
                <c:pt idx="3947">
                  <c:v>-5.7854000000000003E-2</c:v>
                </c:pt>
                <c:pt idx="3948">
                  <c:v>-3.5513999999999997E-2</c:v>
                </c:pt>
                <c:pt idx="3949">
                  <c:v>-5.7854000000000003E-2</c:v>
                </c:pt>
                <c:pt idx="3950">
                  <c:v>-8.0193E-2</c:v>
                </c:pt>
                <c:pt idx="3951">
                  <c:v>-3.5513999999999997E-2</c:v>
                </c:pt>
                <c:pt idx="3952">
                  <c:v>-5.7854000000000003E-2</c:v>
                </c:pt>
                <c:pt idx="3953">
                  <c:v>-5.7854000000000003E-2</c:v>
                </c:pt>
                <c:pt idx="3954">
                  <c:v>-8.0193E-2</c:v>
                </c:pt>
                <c:pt idx="3955">
                  <c:v>9.1648000000000007E-3</c:v>
                </c:pt>
                <c:pt idx="3956">
                  <c:v>-3.5513999999999997E-2</c:v>
                </c:pt>
                <c:pt idx="3957">
                  <c:v>-5.7854000000000003E-2</c:v>
                </c:pt>
                <c:pt idx="3958">
                  <c:v>-1.3174999999999999E-2</c:v>
                </c:pt>
                <c:pt idx="3959">
                  <c:v>-3.5513999999999997E-2</c:v>
                </c:pt>
                <c:pt idx="3960">
                  <c:v>-1.3174999999999999E-2</c:v>
                </c:pt>
                <c:pt idx="3961">
                  <c:v>-3.5513999999999997E-2</c:v>
                </c:pt>
                <c:pt idx="3962">
                  <c:v>-5.7854000000000003E-2</c:v>
                </c:pt>
                <c:pt idx="3963">
                  <c:v>-3.5513999999999997E-2</c:v>
                </c:pt>
                <c:pt idx="3964">
                  <c:v>-1.3174999999999999E-2</c:v>
                </c:pt>
                <c:pt idx="3965">
                  <c:v>-1.3174999999999999E-2</c:v>
                </c:pt>
                <c:pt idx="3966">
                  <c:v>-5.7854000000000003E-2</c:v>
                </c:pt>
                <c:pt idx="3967">
                  <c:v>-3.5513999999999997E-2</c:v>
                </c:pt>
                <c:pt idx="3968">
                  <c:v>-1.3174999999999999E-2</c:v>
                </c:pt>
                <c:pt idx="3969">
                  <c:v>-8.0193E-2</c:v>
                </c:pt>
                <c:pt idx="3970">
                  <c:v>-8.0193E-2</c:v>
                </c:pt>
                <c:pt idx="3971">
                  <c:v>-1.3174999999999999E-2</c:v>
                </c:pt>
                <c:pt idx="3972">
                  <c:v>-5.7854000000000003E-2</c:v>
                </c:pt>
                <c:pt idx="3973">
                  <c:v>-1.3174999999999999E-2</c:v>
                </c:pt>
                <c:pt idx="3974">
                  <c:v>-3.5513999999999997E-2</c:v>
                </c:pt>
                <c:pt idx="3975">
                  <c:v>-1.3174999999999999E-2</c:v>
                </c:pt>
                <c:pt idx="3976">
                  <c:v>-1.3174999999999999E-2</c:v>
                </c:pt>
                <c:pt idx="3977">
                  <c:v>-5.7854000000000003E-2</c:v>
                </c:pt>
                <c:pt idx="3978">
                  <c:v>-5.7854000000000003E-2</c:v>
                </c:pt>
                <c:pt idx="3979">
                  <c:v>-3.5513999999999997E-2</c:v>
                </c:pt>
                <c:pt idx="3980">
                  <c:v>-1.3174999999999999E-2</c:v>
                </c:pt>
                <c:pt idx="3981">
                  <c:v>-1.3174999999999999E-2</c:v>
                </c:pt>
                <c:pt idx="3982">
                  <c:v>-8.0193E-2</c:v>
                </c:pt>
                <c:pt idx="3983">
                  <c:v>-5.7854000000000003E-2</c:v>
                </c:pt>
                <c:pt idx="3984">
                  <c:v>-3.5513999999999997E-2</c:v>
                </c:pt>
                <c:pt idx="3985">
                  <c:v>-1.3174999999999999E-2</c:v>
                </c:pt>
                <c:pt idx="3986">
                  <c:v>-1.3174999999999999E-2</c:v>
                </c:pt>
                <c:pt idx="3987">
                  <c:v>-8.0193E-2</c:v>
                </c:pt>
                <c:pt idx="3988">
                  <c:v>-1.3174999999999999E-2</c:v>
                </c:pt>
                <c:pt idx="3989">
                  <c:v>-8.0193E-2</c:v>
                </c:pt>
                <c:pt idx="3990">
                  <c:v>3.1503999999999997E-2</c:v>
                </c:pt>
                <c:pt idx="3991">
                  <c:v>9.1648000000000007E-3</c:v>
                </c:pt>
                <c:pt idx="3992">
                  <c:v>-3.5513999999999997E-2</c:v>
                </c:pt>
                <c:pt idx="3993">
                  <c:v>9.1648000000000007E-3</c:v>
                </c:pt>
                <c:pt idx="3994">
                  <c:v>-5.7854000000000003E-2</c:v>
                </c:pt>
                <c:pt idx="3995">
                  <c:v>-8.0193E-2</c:v>
                </c:pt>
                <c:pt idx="3996">
                  <c:v>-3.5513999999999997E-2</c:v>
                </c:pt>
                <c:pt idx="3997">
                  <c:v>-3.5513999999999997E-2</c:v>
                </c:pt>
                <c:pt idx="3998">
                  <c:v>9.1648000000000007E-3</c:v>
                </c:pt>
                <c:pt idx="3999">
                  <c:v>9.1648000000000007E-3</c:v>
                </c:pt>
                <c:pt idx="4000">
                  <c:v>3.1503999999999997E-2</c:v>
                </c:pt>
                <c:pt idx="4001">
                  <c:v>3.1503999999999997E-2</c:v>
                </c:pt>
                <c:pt idx="4002">
                  <c:v>-3.5513999999999997E-2</c:v>
                </c:pt>
                <c:pt idx="4003">
                  <c:v>3.1503999999999997E-2</c:v>
                </c:pt>
                <c:pt idx="4004">
                  <c:v>9.1648000000000007E-3</c:v>
                </c:pt>
                <c:pt idx="4005">
                  <c:v>9.1648000000000007E-3</c:v>
                </c:pt>
                <c:pt idx="4006">
                  <c:v>-5.7854000000000003E-2</c:v>
                </c:pt>
                <c:pt idx="4007">
                  <c:v>9.1648000000000007E-3</c:v>
                </c:pt>
                <c:pt idx="4008">
                  <c:v>-3.5513999999999997E-2</c:v>
                </c:pt>
                <c:pt idx="4009">
                  <c:v>-3.5513999999999997E-2</c:v>
                </c:pt>
                <c:pt idx="4010">
                  <c:v>-5.7854000000000003E-2</c:v>
                </c:pt>
                <c:pt idx="4011">
                  <c:v>-1.3174999999999999E-2</c:v>
                </c:pt>
                <c:pt idx="4012">
                  <c:v>9.1648000000000007E-3</c:v>
                </c:pt>
                <c:pt idx="4013">
                  <c:v>-3.5513999999999997E-2</c:v>
                </c:pt>
                <c:pt idx="4014">
                  <c:v>-3.5513999999999997E-2</c:v>
                </c:pt>
                <c:pt idx="4015">
                  <c:v>9.1648000000000007E-3</c:v>
                </c:pt>
                <c:pt idx="4016">
                  <c:v>-3.5513999999999997E-2</c:v>
                </c:pt>
                <c:pt idx="4017">
                  <c:v>-1.3174999999999999E-2</c:v>
                </c:pt>
                <c:pt idx="4018">
                  <c:v>-8.0193E-2</c:v>
                </c:pt>
                <c:pt idx="4019">
                  <c:v>-3.5513999999999997E-2</c:v>
                </c:pt>
                <c:pt idx="4020">
                  <c:v>9.1648000000000007E-3</c:v>
                </c:pt>
                <c:pt idx="4021">
                  <c:v>-8.0193E-2</c:v>
                </c:pt>
                <c:pt idx="4022">
                  <c:v>-1.3174999999999999E-2</c:v>
                </c:pt>
                <c:pt idx="4023">
                  <c:v>9.1648000000000007E-3</c:v>
                </c:pt>
                <c:pt idx="4024">
                  <c:v>-3.5513999999999997E-2</c:v>
                </c:pt>
                <c:pt idx="4025">
                  <c:v>-1.3174999999999999E-2</c:v>
                </c:pt>
                <c:pt idx="4026">
                  <c:v>-5.7854000000000003E-2</c:v>
                </c:pt>
                <c:pt idx="4027">
                  <c:v>-1.3174999999999999E-2</c:v>
                </c:pt>
                <c:pt idx="4028">
                  <c:v>-8.0193E-2</c:v>
                </c:pt>
                <c:pt idx="4029">
                  <c:v>9.1648000000000007E-3</c:v>
                </c:pt>
                <c:pt idx="4030">
                  <c:v>3.1503999999999997E-2</c:v>
                </c:pt>
                <c:pt idx="4031">
                  <c:v>-1.3174999999999999E-2</c:v>
                </c:pt>
                <c:pt idx="4032">
                  <c:v>9.1648000000000007E-3</c:v>
                </c:pt>
                <c:pt idx="4033">
                  <c:v>-8.0193E-2</c:v>
                </c:pt>
                <c:pt idx="4034">
                  <c:v>-1.3174999999999999E-2</c:v>
                </c:pt>
                <c:pt idx="4035">
                  <c:v>9.1648000000000007E-3</c:v>
                </c:pt>
                <c:pt idx="4036">
                  <c:v>-1.3174999999999999E-2</c:v>
                </c:pt>
                <c:pt idx="4037">
                  <c:v>-8.0193E-2</c:v>
                </c:pt>
                <c:pt idx="4038">
                  <c:v>9.1648000000000007E-3</c:v>
                </c:pt>
                <c:pt idx="4039">
                  <c:v>-3.5513999999999997E-2</c:v>
                </c:pt>
                <c:pt idx="4040">
                  <c:v>-1.3174999999999999E-2</c:v>
                </c:pt>
                <c:pt idx="4041">
                  <c:v>-5.7854000000000003E-2</c:v>
                </c:pt>
                <c:pt idx="4042">
                  <c:v>-3.5513999999999997E-2</c:v>
                </c:pt>
                <c:pt idx="4043">
                  <c:v>-1.3174999999999999E-2</c:v>
                </c:pt>
                <c:pt idx="4044">
                  <c:v>-3.5513999999999997E-2</c:v>
                </c:pt>
                <c:pt idx="4045">
                  <c:v>-1.3174999999999999E-2</c:v>
                </c:pt>
                <c:pt idx="4046">
                  <c:v>-5.7854000000000003E-2</c:v>
                </c:pt>
                <c:pt idx="4047">
                  <c:v>9.1648000000000007E-3</c:v>
                </c:pt>
                <c:pt idx="4048">
                  <c:v>9.1648000000000007E-3</c:v>
                </c:pt>
                <c:pt idx="4049">
                  <c:v>-8.0193E-2</c:v>
                </c:pt>
                <c:pt idx="4050">
                  <c:v>-3.5513999999999997E-2</c:v>
                </c:pt>
                <c:pt idx="4051">
                  <c:v>-3.5513999999999997E-2</c:v>
                </c:pt>
                <c:pt idx="4052">
                  <c:v>-5.7854000000000003E-2</c:v>
                </c:pt>
                <c:pt idx="4053">
                  <c:v>-8.0193E-2</c:v>
                </c:pt>
                <c:pt idx="4054">
                  <c:v>3.1503999999999997E-2</c:v>
                </c:pt>
                <c:pt idx="4055">
                  <c:v>9.1648000000000007E-3</c:v>
                </c:pt>
                <c:pt idx="4056">
                  <c:v>-1.3174999999999999E-2</c:v>
                </c:pt>
                <c:pt idx="4057">
                  <c:v>-3.5513999999999997E-2</c:v>
                </c:pt>
                <c:pt idx="4058">
                  <c:v>-1.3174999999999999E-2</c:v>
                </c:pt>
                <c:pt idx="4059">
                  <c:v>-1.3174999999999999E-2</c:v>
                </c:pt>
                <c:pt idx="4060">
                  <c:v>-3.5513999999999997E-2</c:v>
                </c:pt>
                <c:pt idx="4061">
                  <c:v>-1.3174999999999999E-2</c:v>
                </c:pt>
                <c:pt idx="4062">
                  <c:v>-3.5513999999999997E-2</c:v>
                </c:pt>
                <c:pt idx="4063">
                  <c:v>-3.5513999999999997E-2</c:v>
                </c:pt>
                <c:pt idx="4064">
                  <c:v>-1.3174999999999999E-2</c:v>
                </c:pt>
                <c:pt idx="4065">
                  <c:v>-3.5513999999999997E-2</c:v>
                </c:pt>
                <c:pt idx="4066">
                  <c:v>3.1503999999999997E-2</c:v>
                </c:pt>
                <c:pt idx="4067">
                  <c:v>-5.7854000000000003E-2</c:v>
                </c:pt>
                <c:pt idx="4068">
                  <c:v>-1.3174999999999999E-2</c:v>
                </c:pt>
                <c:pt idx="4069">
                  <c:v>-5.7854000000000003E-2</c:v>
                </c:pt>
                <c:pt idx="4070">
                  <c:v>-3.5513999999999997E-2</c:v>
                </c:pt>
                <c:pt idx="4071">
                  <c:v>-3.5513999999999997E-2</c:v>
                </c:pt>
                <c:pt idx="4072">
                  <c:v>9.1648000000000007E-3</c:v>
                </c:pt>
                <c:pt idx="4073">
                  <c:v>-8.0193E-2</c:v>
                </c:pt>
                <c:pt idx="4074">
                  <c:v>-8.0193E-2</c:v>
                </c:pt>
                <c:pt idx="4075">
                  <c:v>-3.5513999999999997E-2</c:v>
                </c:pt>
                <c:pt idx="4076">
                  <c:v>-1.3174999999999999E-2</c:v>
                </c:pt>
                <c:pt idx="4077">
                  <c:v>-8.0193E-2</c:v>
                </c:pt>
                <c:pt idx="4078">
                  <c:v>-1.3174999999999999E-2</c:v>
                </c:pt>
                <c:pt idx="4079">
                  <c:v>-3.5513999999999997E-2</c:v>
                </c:pt>
                <c:pt idx="4080">
                  <c:v>-1.3174999999999999E-2</c:v>
                </c:pt>
                <c:pt idx="4081">
                  <c:v>-1.3174999999999999E-2</c:v>
                </c:pt>
                <c:pt idx="4082">
                  <c:v>-3.5513999999999997E-2</c:v>
                </c:pt>
                <c:pt idx="4083">
                  <c:v>-3.5513999999999997E-2</c:v>
                </c:pt>
                <c:pt idx="4084">
                  <c:v>9.1648000000000007E-3</c:v>
                </c:pt>
                <c:pt idx="4085">
                  <c:v>-3.5513999999999997E-2</c:v>
                </c:pt>
                <c:pt idx="4086">
                  <c:v>-3.5513999999999997E-2</c:v>
                </c:pt>
                <c:pt idx="4087">
                  <c:v>9.1648000000000007E-3</c:v>
                </c:pt>
                <c:pt idx="4088">
                  <c:v>-8.0193E-2</c:v>
                </c:pt>
                <c:pt idx="4089">
                  <c:v>-1.3174999999999999E-2</c:v>
                </c:pt>
                <c:pt idx="4090">
                  <c:v>3.1503999999999997E-2</c:v>
                </c:pt>
                <c:pt idx="4091">
                  <c:v>-3.5513999999999997E-2</c:v>
                </c:pt>
                <c:pt idx="4092">
                  <c:v>-1.3174999999999999E-2</c:v>
                </c:pt>
                <c:pt idx="4093">
                  <c:v>9.1648000000000007E-3</c:v>
                </c:pt>
                <c:pt idx="4094">
                  <c:v>-3.5513999999999997E-2</c:v>
                </c:pt>
                <c:pt idx="4095">
                  <c:v>-5.7854000000000003E-2</c:v>
                </c:pt>
                <c:pt idx="4096">
                  <c:v>-1.3174999999999999E-2</c:v>
                </c:pt>
                <c:pt idx="4097">
                  <c:v>-3.5513999999999997E-2</c:v>
                </c:pt>
                <c:pt idx="4098">
                  <c:v>-3.5513999999999997E-2</c:v>
                </c:pt>
                <c:pt idx="4099">
                  <c:v>-5.7854000000000003E-2</c:v>
                </c:pt>
                <c:pt idx="4100">
                  <c:v>9.1648000000000007E-3</c:v>
                </c:pt>
                <c:pt idx="4101">
                  <c:v>-3.5513999999999997E-2</c:v>
                </c:pt>
                <c:pt idx="4102">
                  <c:v>-1.3174999999999999E-2</c:v>
                </c:pt>
                <c:pt idx="4103">
                  <c:v>9.1648000000000007E-3</c:v>
                </c:pt>
                <c:pt idx="4104">
                  <c:v>-5.7854000000000003E-2</c:v>
                </c:pt>
                <c:pt idx="4105">
                  <c:v>-5.7854000000000003E-2</c:v>
                </c:pt>
                <c:pt idx="4106">
                  <c:v>-3.5513999999999997E-2</c:v>
                </c:pt>
                <c:pt idx="4107">
                  <c:v>-3.5513999999999997E-2</c:v>
                </c:pt>
                <c:pt idx="4108">
                  <c:v>-8.0193E-2</c:v>
                </c:pt>
                <c:pt idx="4109">
                  <c:v>-1.3174999999999999E-2</c:v>
                </c:pt>
                <c:pt idx="4110">
                  <c:v>-3.5513999999999997E-2</c:v>
                </c:pt>
                <c:pt idx="4111">
                  <c:v>-3.5513999999999997E-2</c:v>
                </c:pt>
                <c:pt idx="4112">
                  <c:v>-3.5513999999999997E-2</c:v>
                </c:pt>
                <c:pt idx="4113">
                  <c:v>-1.3174999999999999E-2</c:v>
                </c:pt>
                <c:pt idx="4114">
                  <c:v>-5.7854000000000003E-2</c:v>
                </c:pt>
                <c:pt idx="4115">
                  <c:v>-8.0193E-2</c:v>
                </c:pt>
                <c:pt idx="4116">
                  <c:v>-1.3174999999999999E-2</c:v>
                </c:pt>
                <c:pt idx="4117">
                  <c:v>-3.5513999999999997E-2</c:v>
                </c:pt>
                <c:pt idx="4118">
                  <c:v>-1.3174999999999999E-2</c:v>
                </c:pt>
                <c:pt idx="4119">
                  <c:v>9.1648000000000007E-3</c:v>
                </c:pt>
                <c:pt idx="4120">
                  <c:v>-3.5513999999999997E-2</c:v>
                </c:pt>
                <c:pt idx="4121">
                  <c:v>-5.7854000000000003E-2</c:v>
                </c:pt>
                <c:pt idx="4122">
                  <c:v>-1.3174999999999999E-2</c:v>
                </c:pt>
                <c:pt idx="4123">
                  <c:v>9.1648000000000007E-3</c:v>
                </c:pt>
                <c:pt idx="4124">
                  <c:v>-1.3174999999999999E-2</c:v>
                </c:pt>
                <c:pt idx="4125">
                  <c:v>-3.5513999999999997E-2</c:v>
                </c:pt>
                <c:pt idx="4126">
                  <c:v>-1.3174999999999999E-2</c:v>
                </c:pt>
                <c:pt idx="4127">
                  <c:v>-3.5513999999999997E-2</c:v>
                </c:pt>
                <c:pt idx="4128">
                  <c:v>-1.3174999999999999E-2</c:v>
                </c:pt>
                <c:pt idx="4129">
                  <c:v>-3.5513999999999997E-2</c:v>
                </c:pt>
                <c:pt idx="4130">
                  <c:v>-3.5513999999999997E-2</c:v>
                </c:pt>
                <c:pt idx="4131">
                  <c:v>-1.3174999999999999E-2</c:v>
                </c:pt>
                <c:pt idx="4132">
                  <c:v>-5.7854000000000003E-2</c:v>
                </c:pt>
                <c:pt idx="4133">
                  <c:v>-3.5513999999999997E-2</c:v>
                </c:pt>
                <c:pt idx="4134">
                  <c:v>-3.5513999999999997E-2</c:v>
                </c:pt>
                <c:pt idx="4135">
                  <c:v>-8.0193E-2</c:v>
                </c:pt>
                <c:pt idx="4136">
                  <c:v>-3.5513999999999997E-2</c:v>
                </c:pt>
                <c:pt idx="4137">
                  <c:v>-3.5513999999999997E-2</c:v>
                </c:pt>
                <c:pt idx="4138">
                  <c:v>-3.5513999999999997E-2</c:v>
                </c:pt>
                <c:pt idx="4139">
                  <c:v>-5.7854000000000003E-2</c:v>
                </c:pt>
                <c:pt idx="4140">
                  <c:v>-1.3174999999999999E-2</c:v>
                </c:pt>
                <c:pt idx="4141">
                  <c:v>-8.0193E-2</c:v>
                </c:pt>
                <c:pt idx="4142">
                  <c:v>-8.0193E-2</c:v>
                </c:pt>
                <c:pt idx="4143">
                  <c:v>-3.5513999999999997E-2</c:v>
                </c:pt>
                <c:pt idx="4144">
                  <c:v>-1.3174999999999999E-2</c:v>
                </c:pt>
                <c:pt idx="4145">
                  <c:v>9.1648000000000007E-3</c:v>
                </c:pt>
                <c:pt idx="4146">
                  <c:v>-5.7854000000000003E-2</c:v>
                </c:pt>
                <c:pt idx="4147">
                  <c:v>9.1648000000000007E-3</c:v>
                </c:pt>
                <c:pt idx="4148">
                  <c:v>-1.3174999999999999E-2</c:v>
                </c:pt>
                <c:pt idx="4149">
                  <c:v>-3.5513999999999997E-2</c:v>
                </c:pt>
                <c:pt idx="4150">
                  <c:v>-1.3174999999999999E-2</c:v>
                </c:pt>
                <c:pt idx="4151">
                  <c:v>9.1648000000000007E-3</c:v>
                </c:pt>
                <c:pt idx="4152">
                  <c:v>-3.5513999999999997E-2</c:v>
                </c:pt>
                <c:pt idx="4153">
                  <c:v>9.1648000000000007E-3</c:v>
                </c:pt>
                <c:pt idx="4154">
                  <c:v>-3.5513999999999997E-2</c:v>
                </c:pt>
                <c:pt idx="4155">
                  <c:v>-1.3174999999999999E-2</c:v>
                </c:pt>
                <c:pt idx="4156">
                  <c:v>3.1503999999999997E-2</c:v>
                </c:pt>
                <c:pt idx="4157">
                  <c:v>-5.7854000000000003E-2</c:v>
                </c:pt>
                <c:pt idx="4158">
                  <c:v>-1.3174999999999999E-2</c:v>
                </c:pt>
                <c:pt idx="4159">
                  <c:v>-8.0193E-2</c:v>
                </c:pt>
                <c:pt idx="4160">
                  <c:v>-3.5513999999999997E-2</c:v>
                </c:pt>
                <c:pt idx="4161">
                  <c:v>-3.5513999999999997E-2</c:v>
                </c:pt>
                <c:pt idx="4162">
                  <c:v>-5.7854000000000003E-2</c:v>
                </c:pt>
                <c:pt idx="4163">
                  <c:v>-8.0193E-2</c:v>
                </c:pt>
                <c:pt idx="4164">
                  <c:v>-1.3174999999999999E-2</c:v>
                </c:pt>
                <c:pt idx="4165">
                  <c:v>-5.7854000000000003E-2</c:v>
                </c:pt>
                <c:pt idx="4166">
                  <c:v>-1.3174999999999999E-2</c:v>
                </c:pt>
                <c:pt idx="4167">
                  <c:v>3.1503999999999997E-2</c:v>
                </c:pt>
                <c:pt idx="4168">
                  <c:v>-5.7854000000000003E-2</c:v>
                </c:pt>
                <c:pt idx="4169">
                  <c:v>-3.5513999999999997E-2</c:v>
                </c:pt>
                <c:pt idx="4170">
                  <c:v>9.1648000000000007E-3</c:v>
                </c:pt>
                <c:pt idx="4171">
                  <c:v>-3.5513999999999997E-2</c:v>
                </c:pt>
                <c:pt idx="4172">
                  <c:v>-1.3174999999999999E-2</c:v>
                </c:pt>
                <c:pt idx="4173">
                  <c:v>-1.3174999999999999E-2</c:v>
                </c:pt>
                <c:pt idx="4174">
                  <c:v>9.1648000000000007E-3</c:v>
                </c:pt>
                <c:pt idx="4175">
                  <c:v>-3.5513999999999997E-2</c:v>
                </c:pt>
                <c:pt idx="4176">
                  <c:v>-8.0193E-2</c:v>
                </c:pt>
                <c:pt idx="4177">
                  <c:v>-1.3174999999999999E-2</c:v>
                </c:pt>
                <c:pt idx="4178">
                  <c:v>-3.5513999999999997E-2</c:v>
                </c:pt>
                <c:pt idx="4179">
                  <c:v>-8.0193E-2</c:v>
                </c:pt>
                <c:pt idx="4180">
                  <c:v>-3.5513999999999997E-2</c:v>
                </c:pt>
                <c:pt idx="4181">
                  <c:v>-5.7854000000000003E-2</c:v>
                </c:pt>
                <c:pt idx="4182">
                  <c:v>-3.5513999999999997E-2</c:v>
                </c:pt>
                <c:pt idx="4183">
                  <c:v>9.1648000000000007E-3</c:v>
                </c:pt>
                <c:pt idx="4184">
                  <c:v>-3.5513999999999997E-2</c:v>
                </c:pt>
                <c:pt idx="4185">
                  <c:v>-1.3174999999999999E-2</c:v>
                </c:pt>
                <c:pt idx="4186">
                  <c:v>5.3844000000000003E-2</c:v>
                </c:pt>
                <c:pt idx="4187">
                  <c:v>-3.5513999999999997E-2</c:v>
                </c:pt>
                <c:pt idx="4188">
                  <c:v>-1.3174999999999999E-2</c:v>
                </c:pt>
                <c:pt idx="4189">
                  <c:v>9.1648000000000007E-3</c:v>
                </c:pt>
                <c:pt idx="4190">
                  <c:v>9.1648000000000007E-3</c:v>
                </c:pt>
                <c:pt idx="4191">
                  <c:v>9.1648000000000007E-3</c:v>
                </c:pt>
                <c:pt idx="4192">
                  <c:v>-1.3174999999999999E-2</c:v>
                </c:pt>
                <c:pt idx="4193">
                  <c:v>-5.7854000000000003E-2</c:v>
                </c:pt>
                <c:pt idx="4194">
                  <c:v>-5.7854000000000003E-2</c:v>
                </c:pt>
                <c:pt idx="4195">
                  <c:v>-3.5513999999999997E-2</c:v>
                </c:pt>
                <c:pt idx="4196">
                  <c:v>-3.5513999999999997E-2</c:v>
                </c:pt>
                <c:pt idx="4197">
                  <c:v>-3.5513999999999997E-2</c:v>
                </c:pt>
                <c:pt idx="4198">
                  <c:v>-3.5513999999999997E-2</c:v>
                </c:pt>
                <c:pt idx="4199">
                  <c:v>-3.5513999999999997E-2</c:v>
                </c:pt>
                <c:pt idx="4200">
                  <c:v>-8.0193E-2</c:v>
                </c:pt>
                <c:pt idx="4201">
                  <c:v>-1.3174999999999999E-2</c:v>
                </c:pt>
                <c:pt idx="4202">
                  <c:v>-5.7854000000000003E-2</c:v>
                </c:pt>
                <c:pt idx="4203">
                  <c:v>9.1648000000000007E-3</c:v>
                </c:pt>
                <c:pt idx="4204">
                  <c:v>-1.3174999999999999E-2</c:v>
                </c:pt>
                <c:pt idx="4205">
                  <c:v>3.1503999999999997E-2</c:v>
                </c:pt>
                <c:pt idx="4206">
                  <c:v>-3.5513999999999997E-2</c:v>
                </c:pt>
                <c:pt idx="4207">
                  <c:v>-3.5513999999999997E-2</c:v>
                </c:pt>
                <c:pt idx="4208">
                  <c:v>-1.3174999999999999E-2</c:v>
                </c:pt>
                <c:pt idx="4209">
                  <c:v>-3.5513999999999997E-2</c:v>
                </c:pt>
                <c:pt idx="4210">
                  <c:v>9.1648000000000007E-3</c:v>
                </c:pt>
                <c:pt idx="4211">
                  <c:v>-1.3174999999999999E-2</c:v>
                </c:pt>
                <c:pt idx="4212">
                  <c:v>9.1648000000000007E-3</c:v>
                </c:pt>
                <c:pt idx="4213">
                  <c:v>-1.3174999999999999E-2</c:v>
                </c:pt>
                <c:pt idx="4214">
                  <c:v>9.1648000000000007E-3</c:v>
                </c:pt>
                <c:pt idx="4215">
                  <c:v>9.1648000000000007E-3</c:v>
                </c:pt>
                <c:pt idx="4216">
                  <c:v>-3.5513999999999997E-2</c:v>
                </c:pt>
                <c:pt idx="4217">
                  <c:v>9.1648000000000007E-3</c:v>
                </c:pt>
                <c:pt idx="4218">
                  <c:v>-1.3174999999999999E-2</c:v>
                </c:pt>
                <c:pt idx="4219">
                  <c:v>-3.5513999999999997E-2</c:v>
                </c:pt>
                <c:pt idx="4220">
                  <c:v>-3.5513999999999997E-2</c:v>
                </c:pt>
                <c:pt idx="4221">
                  <c:v>-1.3174999999999999E-2</c:v>
                </c:pt>
                <c:pt idx="4222">
                  <c:v>-1.3174999999999999E-2</c:v>
                </c:pt>
                <c:pt idx="4223">
                  <c:v>9.1648000000000007E-3</c:v>
                </c:pt>
                <c:pt idx="4224">
                  <c:v>-1.3174999999999999E-2</c:v>
                </c:pt>
                <c:pt idx="4225">
                  <c:v>-3.5513999999999997E-2</c:v>
                </c:pt>
                <c:pt idx="4226">
                  <c:v>-8.0193E-2</c:v>
                </c:pt>
                <c:pt idx="4227">
                  <c:v>-8.0193E-2</c:v>
                </c:pt>
                <c:pt idx="4228">
                  <c:v>-3.5513999999999997E-2</c:v>
                </c:pt>
                <c:pt idx="4229">
                  <c:v>-3.5513999999999997E-2</c:v>
                </c:pt>
                <c:pt idx="4230">
                  <c:v>-3.5513999999999997E-2</c:v>
                </c:pt>
                <c:pt idx="4231">
                  <c:v>9.1648000000000007E-3</c:v>
                </c:pt>
                <c:pt idx="4232">
                  <c:v>9.1648000000000007E-3</c:v>
                </c:pt>
                <c:pt idx="4233">
                  <c:v>9.1648000000000007E-3</c:v>
                </c:pt>
                <c:pt idx="4234">
                  <c:v>-8.0193E-2</c:v>
                </c:pt>
                <c:pt idx="4235">
                  <c:v>-1.3174999999999999E-2</c:v>
                </c:pt>
                <c:pt idx="4236">
                  <c:v>-1.3174999999999999E-2</c:v>
                </c:pt>
                <c:pt idx="4237">
                  <c:v>-1.3174999999999999E-2</c:v>
                </c:pt>
                <c:pt idx="4238">
                  <c:v>-5.7854000000000003E-2</c:v>
                </c:pt>
                <c:pt idx="4239">
                  <c:v>-5.7854000000000003E-2</c:v>
                </c:pt>
                <c:pt idx="4240">
                  <c:v>9.1648000000000007E-3</c:v>
                </c:pt>
                <c:pt idx="4241">
                  <c:v>9.1648000000000007E-3</c:v>
                </c:pt>
                <c:pt idx="4242">
                  <c:v>9.1648000000000007E-3</c:v>
                </c:pt>
                <c:pt idx="4243">
                  <c:v>9.1648000000000007E-3</c:v>
                </c:pt>
                <c:pt idx="4244">
                  <c:v>-1.3174999999999999E-2</c:v>
                </c:pt>
                <c:pt idx="4245">
                  <c:v>-3.5513999999999997E-2</c:v>
                </c:pt>
                <c:pt idx="4246">
                  <c:v>-1.3174999999999999E-2</c:v>
                </c:pt>
                <c:pt idx="4247">
                  <c:v>-1.3174999999999999E-2</c:v>
                </c:pt>
                <c:pt idx="4248">
                  <c:v>-3.5513999999999997E-2</c:v>
                </c:pt>
                <c:pt idx="4249">
                  <c:v>9.1648000000000007E-3</c:v>
                </c:pt>
                <c:pt idx="4250">
                  <c:v>-3.5513999999999997E-2</c:v>
                </c:pt>
                <c:pt idx="4251">
                  <c:v>-1.3174999999999999E-2</c:v>
                </c:pt>
                <c:pt idx="4252">
                  <c:v>9.1648000000000007E-3</c:v>
                </c:pt>
                <c:pt idx="4253">
                  <c:v>9.1648000000000007E-3</c:v>
                </c:pt>
                <c:pt idx="4254">
                  <c:v>-3.5513999999999997E-2</c:v>
                </c:pt>
                <c:pt idx="4255">
                  <c:v>9.1648000000000007E-3</c:v>
                </c:pt>
                <c:pt idx="4256">
                  <c:v>-5.7854000000000003E-2</c:v>
                </c:pt>
                <c:pt idx="4257">
                  <c:v>-3.5513999999999997E-2</c:v>
                </c:pt>
                <c:pt idx="4258">
                  <c:v>-8.0193E-2</c:v>
                </c:pt>
                <c:pt idx="4259">
                  <c:v>-1.3174999999999999E-2</c:v>
                </c:pt>
                <c:pt idx="4260">
                  <c:v>9.1648000000000007E-3</c:v>
                </c:pt>
                <c:pt idx="4261">
                  <c:v>-3.5513999999999997E-2</c:v>
                </c:pt>
                <c:pt idx="4262">
                  <c:v>-1.3174999999999999E-2</c:v>
                </c:pt>
                <c:pt idx="4263">
                  <c:v>-5.7854000000000003E-2</c:v>
                </c:pt>
                <c:pt idx="4264">
                  <c:v>-1.3174999999999999E-2</c:v>
                </c:pt>
                <c:pt idx="4265">
                  <c:v>-1.3174999999999999E-2</c:v>
                </c:pt>
                <c:pt idx="4266">
                  <c:v>-8.0193E-2</c:v>
                </c:pt>
                <c:pt idx="4267">
                  <c:v>9.1648000000000007E-3</c:v>
                </c:pt>
                <c:pt idx="4268">
                  <c:v>9.1648000000000007E-3</c:v>
                </c:pt>
                <c:pt idx="4269">
                  <c:v>9.1648000000000007E-3</c:v>
                </c:pt>
                <c:pt idx="4270">
                  <c:v>-8.0193E-2</c:v>
                </c:pt>
                <c:pt idx="4271">
                  <c:v>-3.5513999999999997E-2</c:v>
                </c:pt>
                <c:pt idx="4272">
                  <c:v>3.1503999999999997E-2</c:v>
                </c:pt>
                <c:pt idx="4273">
                  <c:v>-1.3174999999999999E-2</c:v>
                </c:pt>
                <c:pt idx="4274">
                  <c:v>-1.3174999999999999E-2</c:v>
                </c:pt>
                <c:pt idx="4275">
                  <c:v>-3.5513999999999997E-2</c:v>
                </c:pt>
                <c:pt idx="4276">
                  <c:v>-5.7854000000000003E-2</c:v>
                </c:pt>
                <c:pt idx="4277">
                  <c:v>-1.3174999999999999E-2</c:v>
                </c:pt>
                <c:pt idx="4278">
                  <c:v>-1.3174999999999999E-2</c:v>
                </c:pt>
                <c:pt idx="4279">
                  <c:v>-1.3174999999999999E-2</c:v>
                </c:pt>
                <c:pt idx="4280">
                  <c:v>-5.7854000000000003E-2</c:v>
                </c:pt>
                <c:pt idx="4281">
                  <c:v>-3.5513999999999997E-2</c:v>
                </c:pt>
                <c:pt idx="4282">
                  <c:v>-3.5513999999999997E-2</c:v>
                </c:pt>
                <c:pt idx="4283">
                  <c:v>-1.3174999999999999E-2</c:v>
                </c:pt>
                <c:pt idx="4284">
                  <c:v>-3.5513999999999997E-2</c:v>
                </c:pt>
                <c:pt idx="4285">
                  <c:v>-1.3174999999999999E-2</c:v>
                </c:pt>
                <c:pt idx="4286">
                  <c:v>-3.5513999999999997E-2</c:v>
                </c:pt>
                <c:pt idx="4287">
                  <c:v>-5.7854000000000003E-2</c:v>
                </c:pt>
                <c:pt idx="4288">
                  <c:v>-8.0193E-2</c:v>
                </c:pt>
                <c:pt idx="4289">
                  <c:v>-3.5513999999999997E-2</c:v>
                </c:pt>
                <c:pt idx="4290">
                  <c:v>-8.0193E-2</c:v>
                </c:pt>
                <c:pt idx="4291">
                  <c:v>-1.3174999999999999E-2</c:v>
                </c:pt>
                <c:pt idx="4292">
                  <c:v>-1.3174999999999999E-2</c:v>
                </c:pt>
                <c:pt idx="4293">
                  <c:v>-3.5513999999999997E-2</c:v>
                </c:pt>
                <c:pt idx="4294">
                  <c:v>-8.0193E-2</c:v>
                </c:pt>
                <c:pt idx="4295">
                  <c:v>-8.0193E-2</c:v>
                </c:pt>
                <c:pt idx="4296">
                  <c:v>-3.5513999999999997E-2</c:v>
                </c:pt>
                <c:pt idx="4297">
                  <c:v>-1.3174999999999999E-2</c:v>
                </c:pt>
                <c:pt idx="4298">
                  <c:v>-5.7854000000000003E-2</c:v>
                </c:pt>
                <c:pt idx="4299">
                  <c:v>-1.3174999999999999E-2</c:v>
                </c:pt>
                <c:pt idx="4300">
                  <c:v>-5.7854000000000003E-2</c:v>
                </c:pt>
                <c:pt idx="4301">
                  <c:v>-0.10253</c:v>
                </c:pt>
                <c:pt idx="4302">
                  <c:v>9.1648000000000007E-3</c:v>
                </c:pt>
                <c:pt idx="4303">
                  <c:v>-1.3174999999999999E-2</c:v>
                </c:pt>
                <c:pt idx="4304">
                  <c:v>-1.3174999999999999E-2</c:v>
                </c:pt>
                <c:pt idx="4305">
                  <c:v>-3.5513999999999997E-2</c:v>
                </c:pt>
                <c:pt idx="4306">
                  <c:v>-3.5513999999999997E-2</c:v>
                </c:pt>
                <c:pt idx="4307">
                  <c:v>-3.5513999999999997E-2</c:v>
                </c:pt>
                <c:pt idx="4308">
                  <c:v>-5.7854000000000003E-2</c:v>
                </c:pt>
                <c:pt idx="4309">
                  <c:v>-5.7854000000000003E-2</c:v>
                </c:pt>
                <c:pt idx="4310">
                  <c:v>-5.7854000000000003E-2</c:v>
                </c:pt>
                <c:pt idx="4311">
                  <c:v>-1.3174999999999999E-2</c:v>
                </c:pt>
                <c:pt idx="4312">
                  <c:v>-1.3174999999999999E-2</c:v>
                </c:pt>
                <c:pt idx="4313">
                  <c:v>9.1648000000000007E-3</c:v>
                </c:pt>
                <c:pt idx="4314">
                  <c:v>-3.5513999999999997E-2</c:v>
                </c:pt>
                <c:pt idx="4315">
                  <c:v>-1.3174999999999999E-2</c:v>
                </c:pt>
                <c:pt idx="4316">
                  <c:v>9.1648000000000007E-3</c:v>
                </c:pt>
                <c:pt idx="4317">
                  <c:v>-3.5513999999999997E-2</c:v>
                </c:pt>
                <c:pt idx="4318">
                  <c:v>-5.7854000000000003E-2</c:v>
                </c:pt>
                <c:pt idx="4319">
                  <c:v>-8.0193E-2</c:v>
                </c:pt>
                <c:pt idx="4320">
                  <c:v>-3.5513999999999997E-2</c:v>
                </c:pt>
                <c:pt idx="4321">
                  <c:v>-0.12486999999999999</c:v>
                </c:pt>
                <c:pt idx="4322">
                  <c:v>-1.3174999999999999E-2</c:v>
                </c:pt>
                <c:pt idx="4323">
                  <c:v>-3.5513999999999997E-2</c:v>
                </c:pt>
                <c:pt idx="4324">
                  <c:v>-3.5513999999999997E-2</c:v>
                </c:pt>
                <c:pt idx="4325">
                  <c:v>-0.10253</c:v>
                </c:pt>
                <c:pt idx="4326">
                  <c:v>-8.0193E-2</c:v>
                </c:pt>
                <c:pt idx="4327">
                  <c:v>-0.10253</c:v>
                </c:pt>
                <c:pt idx="4328">
                  <c:v>-1.3174999999999999E-2</c:v>
                </c:pt>
                <c:pt idx="4329">
                  <c:v>-5.7854000000000003E-2</c:v>
                </c:pt>
                <c:pt idx="4330">
                  <c:v>-5.7854000000000003E-2</c:v>
                </c:pt>
                <c:pt idx="4331">
                  <c:v>9.1648000000000007E-3</c:v>
                </c:pt>
                <c:pt idx="4332">
                  <c:v>-1.3174999999999999E-2</c:v>
                </c:pt>
                <c:pt idx="4333">
                  <c:v>-1.3174999999999999E-2</c:v>
                </c:pt>
                <c:pt idx="4334">
                  <c:v>-1.3174999999999999E-2</c:v>
                </c:pt>
                <c:pt idx="4335">
                  <c:v>-5.7854000000000003E-2</c:v>
                </c:pt>
                <c:pt idx="4336">
                  <c:v>-3.5513999999999997E-2</c:v>
                </c:pt>
                <c:pt idx="4337">
                  <c:v>-1.3174999999999999E-2</c:v>
                </c:pt>
                <c:pt idx="4338">
                  <c:v>-3.5513999999999997E-2</c:v>
                </c:pt>
                <c:pt idx="4339">
                  <c:v>-1.3174999999999999E-2</c:v>
                </c:pt>
                <c:pt idx="4340">
                  <c:v>-1.3174999999999999E-2</c:v>
                </c:pt>
                <c:pt idx="4341">
                  <c:v>-3.5513999999999997E-2</c:v>
                </c:pt>
                <c:pt idx="4342">
                  <c:v>-5.7854000000000003E-2</c:v>
                </c:pt>
                <c:pt idx="4343">
                  <c:v>-3.5513999999999997E-2</c:v>
                </c:pt>
                <c:pt idx="4344">
                  <c:v>-1.3174999999999999E-2</c:v>
                </c:pt>
                <c:pt idx="4345">
                  <c:v>-1.3174999999999999E-2</c:v>
                </c:pt>
                <c:pt idx="4346">
                  <c:v>-5.7854000000000003E-2</c:v>
                </c:pt>
                <c:pt idx="4347">
                  <c:v>-1.3174999999999999E-2</c:v>
                </c:pt>
                <c:pt idx="4348">
                  <c:v>-3.5513999999999997E-2</c:v>
                </c:pt>
                <c:pt idx="4349">
                  <c:v>-1.3174999999999999E-2</c:v>
                </c:pt>
                <c:pt idx="4350">
                  <c:v>-1.3174999999999999E-2</c:v>
                </c:pt>
                <c:pt idx="4351">
                  <c:v>-1.3174999999999999E-2</c:v>
                </c:pt>
                <c:pt idx="4352">
                  <c:v>-1.3174999999999999E-2</c:v>
                </c:pt>
                <c:pt idx="4353">
                  <c:v>-8.0193E-2</c:v>
                </c:pt>
                <c:pt idx="4354">
                  <c:v>-5.7854000000000003E-2</c:v>
                </c:pt>
                <c:pt idx="4355">
                  <c:v>-3.5513999999999997E-2</c:v>
                </c:pt>
                <c:pt idx="4356">
                  <c:v>-5.7854000000000003E-2</c:v>
                </c:pt>
                <c:pt idx="4357">
                  <c:v>-1.3174999999999999E-2</c:v>
                </c:pt>
                <c:pt idx="4358">
                  <c:v>-3.5513999999999997E-2</c:v>
                </c:pt>
                <c:pt idx="4359">
                  <c:v>-8.0193E-2</c:v>
                </c:pt>
                <c:pt idx="4360">
                  <c:v>9.1648000000000007E-3</c:v>
                </c:pt>
                <c:pt idx="4361">
                  <c:v>-8.0193E-2</c:v>
                </c:pt>
                <c:pt idx="4362">
                  <c:v>-3.5513999999999997E-2</c:v>
                </c:pt>
                <c:pt idx="4363">
                  <c:v>-5.7854000000000003E-2</c:v>
                </c:pt>
                <c:pt idx="4364">
                  <c:v>-8.0193E-2</c:v>
                </c:pt>
                <c:pt idx="4365">
                  <c:v>-0.10253</c:v>
                </c:pt>
                <c:pt idx="4366">
                  <c:v>-1.3174999999999999E-2</c:v>
                </c:pt>
                <c:pt idx="4367">
                  <c:v>-1.3174999999999999E-2</c:v>
                </c:pt>
                <c:pt idx="4368">
                  <c:v>-3.5513999999999997E-2</c:v>
                </c:pt>
                <c:pt idx="4369">
                  <c:v>-8.0193E-2</c:v>
                </c:pt>
                <c:pt idx="4370">
                  <c:v>-3.5513999999999997E-2</c:v>
                </c:pt>
                <c:pt idx="4371">
                  <c:v>-3.5513999999999997E-2</c:v>
                </c:pt>
                <c:pt idx="4372">
                  <c:v>-3.5513999999999997E-2</c:v>
                </c:pt>
                <c:pt idx="4373">
                  <c:v>-5.7854000000000003E-2</c:v>
                </c:pt>
                <c:pt idx="4374">
                  <c:v>-3.5513999999999997E-2</c:v>
                </c:pt>
                <c:pt idx="4375">
                  <c:v>-8.0193E-2</c:v>
                </c:pt>
                <c:pt idx="4376">
                  <c:v>-3.5513999999999997E-2</c:v>
                </c:pt>
                <c:pt idx="4377">
                  <c:v>-3.5513999999999997E-2</c:v>
                </c:pt>
                <c:pt idx="4378">
                  <c:v>-5.7854000000000003E-2</c:v>
                </c:pt>
                <c:pt idx="4379">
                  <c:v>-3.5513999999999997E-2</c:v>
                </c:pt>
                <c:pt idx="4380">
                  <c:v>-3.5513999999999997E-2</c:v>
                </c:pt>
                <c:pt idx="4381">
                  <c:v>-3.5513999999999997E-2</c:v>
                </c:pt>
                <c:pt idx="4382">
                  <c:v>-1.3174999999999999E-2</c:v>
                </c:pt>
                <c:pt idx="4383">
                  <c:v>9.1648000000000007E-3</c:v>
                </c:pt>
                <c:pt idx="4384">
                  <c:v>-1.3174999999999999E-2</c:v>
                </c:pt>
                <c:pt idx="4385">
                  <c:v>3.1503999999999997E-2</c:v>
                </c:pt>
                <c:pt idx="4386">
                  <c:v>-3.5513999999999997E-2</c:v>
                </c:pt>
                <c:pt idx="4387">
                  <c:v>-5.7854000000000003E-2</c:v>
                </c:pt>
                <c:pt idx="4388">
                  <c:v>9.1648000000000007E-3</c:v>
                </c:pt>
                <c:pt idx="4389">
                  <c:v>-1.3174999999999999E-2</c:v>
                </c:pt>
                <c:pt idx="4390">
                  <c:v>9.1648000000000007E-3</c:v>
                </c:pt>
                <c:pt idx="4391">
                  <c:v>-3.5513999999999997E-2</c:v>
                </c:pt>
                <c:pt idx="4392">
                  <c:v>3.1503999999999997E-2</c:v>
                </c:pt>
                <c:pt idx="4393">
                  <c:v>9.1648000000000007E-3</c:v>
                </c:pt>
                <c:pt idx="4394">
                  <c:v>-8.0193E-2</c:v>
                </c:pt>
                <c:pt idx="4395">
                  <c:v>9.1648000000000007E-3</c:v>
                </c:pt>
                <c:pt idx="4396">
                  <c:v>-3.5513999999999997E-2</c:v>
                </c:pt>
                <c:pt idx="4397">
                  <c:v>-5.7854000000000003E-2</c:v>
                </c:pt>
                <c:pt idx="4398">
                  <c:v>-1.3174999999999999E-2</c:v>
                </c:pt>
                <c:pt idx="4399">
                  <c:v>-5.7854000000000003E-2</c:v>
                </c:pt>
                <c:pt idx="4400">
                  <c:v>-5.7854000000000003E-2</c:v>
                </c:pt>
                <c:pt idx="4401">
                  <c:v>-3.5513999999999997E-2</c:v>
                </c:pt>
                <c:pt idx="4402">
                  <c:v>-1.3174999999999999E-2</c:v>
                </c:pt>
                <c:pt idx="4403">
                  <c:v>-1.3174999999999999E-2</c:v>
                </c:pt>
                <c:pt idx="4404">
                  <c:v>9.1648000000000007E-3</c:v>
                </c:pt>
                <c:pt idx="4405">
                  <c:v>-3.5513999999999997E-2</c:v>
                </c:pt>
                <c:pt idx="4406">
                  <c:v>-3.5513999999999997E-2</c:v>
                </c:pt>
                <c:pt idx="4407">
                  <c:v>9.1648000000000007E-3</c:v>
                </c:pt>
                <c:pt idx="4408">
                  <c:v>-1.3174999999999999E-2</c:v>
                </c:pt>
                <c:pt idx="4409">
                  <c:v>-8.0193E-2</c:v>
                </c:pt>
                <c:pt idx="4410">
                  <c:v>-3.5513999999999997E-2</c:v>
                </c:pt>
                <c:pt idx="4411">
                  <c:v>-1.3174999999999999E-2</c:v>
                </c:pt>
                <c:pt idx="4412">
                  <c:v>-1.3174999999999999E-2</c:v>
                </c:pt>
                <c:pt idx="4413">
                  <c:v>-3.5513999999999997E-2</c:v>
                </c:pt>
                <c:pt idx="4414">
                  <c:v>3.1503999999999997E-2</c:v>
                </c:pt>
                <c:pt idx="4415">
                  <c:v>-1.3174999999999999E-2</c:v>
                </c:pt>
                <c:pt idx="4416">
                  <c:v>-1.3174999999999999E-2</c:v>
                </c:pt>
                <c:pt idx="4417">
                  <c:v>-5.7854000000000003E-2</c:v>
                </c:pt>
                <c:pt idx="4418">
                  <c:v>-8.0193E-2</c:v>
                </c:pt>
                <c:pt idx="4419">
                  <c:v>-3.5513999999999997E-2</c:v>
                </c:pt>
                <c:pt idx="4420">
                  <c:v>-3.5513999999999997E-2</c:v>
                </c:pt>
                <c:pt idx="4421">
                  <c:v>-5.7854000000000003E-2</c:v>
                </c:pt>
                <c:pt idx="4422">
                  <c:v>-1.3174999999999999E-2</c:v>
                </c:pt>
                <c:pt idx="4423">
                  <c:v>-1.3174999999999999E-2</c:v>
                </c:pt>
                <c:pt idx="4424">
                  <c:v>-5.7854000000000003E-2</c:v>
                </c:pt>
                <c:pt idx="4425">
                  <c:v>-1.3174999999999999E-2</c:v>
                </c:pt>
                <c:pt idx="4426">
                  <c:v>9.1648000000000007E-3</c:v>
                </c:pt>
                <c:pt idx="4427">
                  <c:v>-3.5513999999999997E-2</c:v>
                </c:pt>
                <c:pt idx="4428">
                  <c:v>3.1503999999999997E-2</c:v>
                </c:pt>
                <c:pt idx="4429">
                  <c:v>-5.7854000000000003E-2</c:v>
                </c:pt>
                <c:pt idx="4430">
                  <c:v>-3.5513999999999997E-2</c:v>
                </c:pt>
                <c:pt idx="4431">
                  <c:v>9.1648000000000007E-3</c:v>
                </c:pt>
                <c:pt idx="4432">
                  <c:v>-1.3174999999999999E-2</c:v>
                </c:pt>
                <c:pt idx="4433">
                  <c:v>9.1648000000000007E-3</c:v>
                </c:pt>
                <c:pt idx="4434">
                  <c:v>-1.3174999999999999E-2</c:v>
                </c:pt>
                <c:pt idx="4435">
                  <c:v>-3.5513999999999997E-2</c:v>
                </c:pt>
                <c:pt idx="4436">
                  <c:v>-1.3174999999999999E-2</c:v>
                </c:pt>
                <c:pt idx="4437">
                  <c:v>-1.3174999999999999E-2</c:v>
                </c:pt>
                <c:pt idx="4438">
                  <c:v>-5.7854000000000003E-2</c:v>
                </c:pt>
                <c:pt idx="4439">
                  <c:v>-8.0193E-2</c:v>
                </c:pt>
                <c:pt idx="4440">
                  <c:v>-8.0193E-2</c:v>
                </c:pt>
                <c:pt idx="4441">
                  <c:v>-1.3174999999999999E-2</c:v>
                </c:pt>
                <c:pt idx="4442">
                  <c:v>-1.3174999999999999E-2</c:v>
                </c:pt>
                <c:pt idx="4443">
                  <c:v>-8.0193E-2</c:v>
                </c:pt>
                <c:pt idx="4444">
                  <c:v>9.1648000000000007E-3</c:v>
                </c:pt>
                <c:pt idx="4445">
                  <c:v>-1.3174999999999999E-2</c:v>
                </c:pt>
                <c:pt idx="4446">
                  <c:v>-5.7854000000000003E-2</c:v>
                </c:pt>
                <c:pt idx="4447">
                  <c:v>-5.7854000000000003E-2</c:v>
                </c:pt>
                <c:pt idx="4448">
                  <c:v>-1.3174999999999999E-2</c:v>
                </c:pt>
                <c:pt idx="4449">
                  <c:v>-1.3174999999999999E-2</c:v>
                </c:pt>
                <c:pt idx="4450">
                  <c:v>-8.0193E-2</c:v>
                </c:pt>
                <c:pt idx="4451">
                  <c:v>-3.5513999999999997E-2</c:v>
                </c:pt>
                <c:pt idx="4452">
                  <c:v>-3.5513999999999997E-2</c:v>
                </c:pt>
                <c:pt idx="4453">
                  <c:v>-3.5513999999999997E-2</c:v>
                </c:pt>
                <c:pt idx="4454">
                  <c:v>-1.3174999999999999E-2</c:v>
                </c:pt>
                <c:pt idx="4455">
                  <c:v>9.1648000000000007E-3</c:v>
                </c:pt>
                <c:pt idx="4456">
                  <c:v>-5.7854000000000003E-2</c:v>
                </c:pt>
                <c:pt idx="4457">
                  <c:v>-1.3174999999999999E-2</c:v>
                </c:pt>
                <c:pt idx="4458">
                  <c:v>-1.3174999999999999E-2</c:v>
                </c:pt>
                <c:pt idx="4459">
                  <c:v>-3.5513999999999997E-2</c:v>
                </c:pt>
                <c:pt idx="4460">
                  <c:v>9.1648000000000007E-3</c:v>
                </c:pt>
                <c:pt idx="4461">
                  <c:v>9.1648000000000007E-3</c:v>
                </c:pt>
                <c:pt idx="4462">
                  <c:v>-1.3174999999999999E-2</c:v>
                </c:pt>
                <c:pt idx="4463">
                  <c:v>-1.3174999999999999E-2</c:v>
                </c:pt>
                <c:pt idx="4464">
                  <c:v>-3.5513999999999997E-2</c:v>
                </c:pt>
                <c:pt idx="4465">
                  <c:v>-3.5513999999999997E-2</c:v>
                </c:pt>
                <c:pt idx="4466">
                  <c:v>-5.7854000000000003E-2</c:v>
                </c:pt>
                <c:pt idx="4467">
                  <c:v>-5.7854000000000003E-2</c:v>
                </c:pt>
                <c:pt idx="4468">
                  <c:v>-1.3174999999999999E-2</c:v>
                </c:pt>
                <c:pt idx="4469">
                  <c:v>-3.5513999999999997E-2</c:v>
                </c:pt>
                <c:pt idx="4470">
                  <c:v>-8.0193E-2</c:v>
                </c:pt>
                <c:pt idx="4471">
                  <c:v>-5.7854000000000003E-2</c:v>
                </c:pt>
                <c:pt idx="4472">
                  <c:v>-1.3174999999999999E-2</c:v>
                </c:pt>
                <c:pt idx="4473">
                  <c:v>-1.3174999999999999E-2</c:v>
                </c:pt>
                <c:pt idx="4474">
                  <c:v>-3.5513999999999997E-2</c:v>
                </c:pt>
                <c:pt idx="4475">
                  <c:v>-3.5513999999999997E-2</c:v>
                </c:pt>
                <c:pt idx="4476">
                  <c:v>-3.5513999999999997E-2</c:v>
                </c:pt>
                <c:pt idx="4477">
                  <c:v>-5.7854000000000003E-2</c:v>
                </c:pt>
                <c:pt idx="4478">
                  <c:v>-1.3174999999999999E-2</c:v>
                </c:pt>
                <c:pt idx="4479">
                  <c:v>-3.5513999999999997E-2</c:v>
                </c:pt>
                <c:pt idx="4480">
                  <c:v>-8.0193E-2</c:v>
                </c:pt>
                <c:pt idx="4481">
                  <c:v>-3.5513999999999997E-2</c:v>
                </c:pt>
                <c:pt idx="4482">
                  <c:v>-1.3174999999999999E-2</c:v>
                </c:pt>
                <c:pt idx="4483">
                  <c:v>-3.5513999999999997E-2</c:v>
                </c:pt>
                <c:pt idx="4484">
                  <c:v>-1.3174999999999999E-2</c:v>
                </c:pt>
                <c:pt idx="4485">
                  <c:v>-1.3174999999999999E-2</c:v>
                </c:pt>
                <c:pt idx="4486">
                  <c:v>-1.3174999999999999E-2</c:v>
                </c:pt>
                <c:pt idx="4487">
                  <c:v>-1.3174999999999999E-2</c:v>
                </c:pt>
                <c:pt idx="4488">
                  <c:v>-3.5513999999999997E-2</c:v>
                </c:pt>
                <c:pt idx="4489">
                  <c:v>-3.5513999999999997E-2</c:v>
                </c:pt>
                <c:pt idx="4490">
                  <c:v>-1.3174999999999999E-2</c:v>
                </c:pt>
                <c:pt idx="4491">
                  <c:v>-3.5513999999999997E-2</c:v>
                </c:pt>
                <c:pt idx="4492">
                  <c:v>-1.3174999999999999E-2</c:v>
                </c:pt>
                <c:pt idx="4493">
                  <c:v>9.1648000000000007E-3</c:v>
                </c:pt>
                <c:pt idx="4494">
                  <c:v>-1.3174999999999999E-2</c:v>
                </c:pt>
                <c:pt idx="4495">
                  <c:v>-1.3174999999999999E-2</c:v>
                </c:pt>
                <c:pt idx="4496">
                  <c:v>-0.10253</c:v>
                </c:pt>
                <c:pt idx="4497">
                  <c:v>-3.5513999999999997E-2</c:v>
                </c:pt>
                <c:pt idx="4498">
                  <c:v>9.1648000000000007E-3</c:v>
                </c:pt>
                <c:pt idx="4499">
                  <c:v>-3.5513999999999997E-2</c:v>
                </c:pt>
                <c:pt idx="4500">
                  <c:v>-1.3174999999999999E-2</c:v>
                </c:pt>
                <c:pt idx="4501">
                  <c:v>-1.3174999999999999E-2</c:v>
                </c:pt>
                <c:pt idx="4502">
                  <c:v>-8.0193E-2</c:v>
                </c:pt>
                <c:pt idx="4503">
                  <c:v>-1.3174999999999999E-2</c:v>
                </c:pt>
                <c:pt idx="4504">
                  <c:v>-5.7854000000000003E-2</c:v>
                </c:pt>
                <c:pt idx="4505">
                  <c:v>-5.7854000000000003E-2</c:v>
                </c:pt>
                <c:pt idx="4506">
                  <c:v>-1.3174999999999999E-2</c:v>
                </c:pt>
                <c:pt idx="4507">
                  <c:v>-8.0193E-2</c:v>
                </c:pt>
                <c:pt idx="4508">
                  <c:v>3.1503999999999997E-2</c:v>
                </c:pt>
                <c:pt idx="4509">
                  <c:v>-3.5513999999999997E-2</c:v>
                </c:pt>
                <c:pt idx="4510">
                  <c:v>-1.3174999999999999E-2</c:v>
                </c:pt>
                <c:pt idx="4511">
                  <c:v>-1.3174999999999999E-2</c:v>
                </c:pt>
                <c:pt idx="4512">
                  <c:v>-8.0193E-2</c:v>
                </c:pt>
                <c:pt idx="4513">
                  <c:v>-1.3174999999999999E-2</c:v>
                </c:pt>
                <c:pt idx="4514">
                  <c:v>-1.3174999999999999E-2</c:v>
                </c:pt>
                <c:pt idx="4515">
                  <c:v>-5.7854000000000003E-2</c:v>
                </c:pt>
                <c:pt idx="4516">
                  <c:v>-3.5513999999999997E-2</c:v>
                </c:pt>
                <c:pt idx="4517">
                  <c:v>-1.3174999999999999E-2</c:v>
                </c:pt>
                <c:pt idx="4518">
                  <c:v>-1.3174999999999999E-2</c:v>
                </c:pt>
                <c:pt idx="4519">
                  <c:v>-8.0193E-2</c:v>
                </c:pt>
                <c:pt idx="4520">
                  <c:v>-5.7854000000000003E-2</c:v>
                </c:pt>
                <c:pt idx="4521">
                  <c:v>-1.3174999999999999E-2</c:v>
                </c:pt>
                <c:pt idx="4522">
                  <c:v>-3.5513999999999997E-2</c:v>
                </c:pt>
                <c:pt idx="4523">
                  <c:v>-1.3174999999999999E-2</c:v>
                </c:pt>
                <c:pt idx="4524">
                  <c:v>-3.5513999999999997E-2</c:v>
                </c:pt>
                <c:pt idx="4525">
                  <c:v>-3.5513999999999997E-2</c:v>
                </c:pt>
                <c:pt idx="4526">
                  <c:v>-5.7854000000000003E-2</c:v>
                </c:pt>
                <c:pt idx="4527">
                  <c:v>-3.5513999999999997E-2</c:v>
                </c:pt>
                <c:pt idx="4528">
                  <c:v>-1.3174999999999999E-2</c:v>
                </c:pt>
                <c:pt idx="4529">
                  <c:v>-8.0193E-2</c:v>
                </c:pt>
                <c:pt idx="4530">
                  <c:v>-3.5513999999999997E-2</c:v>
                </c:pt>
                <c:pt idx="4531">
                  <c:v>-8.0193E-2</c:v>
                </c:pt>
                <c:pt idx="4532">
                  <c:v>9.1648000000000007E-3</c:v>
                </c:pt>
                <c:pt idx="4533">
                  <c:v>-3.5513999999999997E-2</c:v>
                </c:pt>
                <c:pt idx="4534">
                  <c:v>-3.5513999999999997E-2</c:v>
                </c:pt>
                <c:pt idx="4535">
                  <c:v>9.1648000000000007E-3</c:v>
                </c:pt>
                <c:pt idx="4536">
                  <c:v>-1.3174999999999999E-2</c:v>
                </c:pt>
                <c:pt idx="4537">
                  <c:v>-5.7854000000000003E-2</c:v>
                </c:pt>
                <c:pt idx="4538">
                  <c:v>-8.0193E-2</c:v>
                </c:pt>
                <c:pt idx="4539">
                  <c:v>-8.0193E-2</c:v>
                </c:pt>
                <c:pt idx="4540">
                  <c:v>-3.5513999999999997E-2</c:v>
                </c:pt>
                <c:pt idx="4541">
                  <c:v>9.1648000000000007E-3</c:v>
                </c:pt>
                <c:pt idx="4542">
                  <c:v>-3.5513999999999997E-2</c:v>
                </c:pt>
                <c:pt idx="4543">
                  <c:v>3.1503999999999997E-2</c:v>
                </c:pt>
                <c:pt idx="4544">
                  <c:v>9.1648000000000007E-3</c:v>
                </c:pt>
                <c:pt idx="4545">
                  <c:v>-1.3174999999999999E-2</c:v>
                </c:pt>
                <c:pt idx="4546">
                  <c:v>-1.3174999999999999E-2</c:v>
                </c:pt>
                <c:pt idx="4547">
                  <c:v>-8.0193E-2</c:v>
                </c:pt>
                <c:pt idx="4548">
                  <c:v>-3.5513999999999997E-2</c:v>
                </c:pt>
                <c:pt idx="4549">
                  <c:v>3.1503999999999997E-2</c:v>
                </c:pt>
                <c:pt idx="4550">
                  <c:v>9.1648000000000007E-3</c:v>
                </c:pt>
                <c:pt idx="4551">
                  <c:v>-3.5513999999999997E-2</c:v>
                </c:pt>
                <c:pt idx="4552">
                  <c:v>-3.5513999999999997E-2</c:v>
                </c:pt>
                <c:pt idx="4553">
                  <c:v>9.1648000000000007E-3</c:v>
                </c:pt>
                <c:pt idx="4554">
                  <c:v>9.1648000000000007E-3</c:v>
                </c:pt>
                <c:pt idx="4555">
                  <c:v>-3.5513999999999997E-2</c:v>
                </c:pt>
                <c:pt idx="4556">
                  <c:v>-1.3174999999999999E-2</c:v>
                </c:pt>
                <c:pt idx="4557">
                  <c:v>9.1648000000000007E-3</c:v>
                </c:pt>
                <c:pt idx="4558">
                  <c:v>-3.5513999999999997E-2</c:v>
                </c:pt>
                <c:pt idx="4559">
                  <c:v>-1.3174999999999999E-2</c:v>
                </c:pt>
                <c:pt idx="4560">
                  <c:v>9.1648000000000007E-3</c:v>
                </c:pt>
                <c:pt idx="4561">
                  <c:v>-3.5513999999999997E-2</c:v>
                </c:pt>
                <c:pt idx="4562">
                  <c:v>-3.5513999999999997E-2</c:v>
                </c:pt>
                <c:pt idx="4563">
                  <c:v>9.1648000000000007E-3</c:v>
                </c:pt>
                <c:pt idx="4564">
                  <c:v>-3.5513999999999997E-2</c:v>
                </c:pt>
                <c:pt idx="4565">
                  <c:v>-1.3174999999999999E-2</c:v>
                </c:pt>
                <c:pt idx="4566">
                  <c:v>-3.5513999999999997E-2</c:v>
                </c:pt>
                <c:pt idx="4567">
                  <c:v>-1.3174999999999999E-2</c:v>
                </c:pt>
                <c:pt idx="4568">
                  <c:v>5.3844000000000003E-2</c:v>
                </c:pt>
                <c:pt idx="4569">
                  <c:v>-5.7854000000000003E-2</c:v>
                </c:pt>
                <c:pt idx="4570">
                  <c:v>-1.3174999999999999E-2</c:v>
                </c:pt>
                <c:pt idx="4571">
                  <c:v>-1.3174999999999999E-2</c:v>
                </c:pt>
                <c:pt idx="4572">
                  <c:v>-5.7854000000000003E-2</c:v>
                </c:pt>
                <c:pt idx="4573">
                  <c:v>9.1648000000000007E-3</c:v>
                </c:pt>
                <c:pt idx="4574">
                  <c:v>-3.5513999999999997E-2</c:v>
                </c:pt>
                <c:pt idx="4575">
                  <c:v>-5.7854000000000003E-2</c:v>
                </c:pt>
                <c:pt idx="4576">
                  <c:v>-8.0193E-2</c:v>
                </c:pt>
                <c:pt idx="4577">
                  <c:v>-5.7854000000000003E-2</c:v>
                </c:pt>
                <c:pt idx="4578">
                  <c:v>-3.5513999999999997E-2</c:v>
                </c:pt>
                <c:pt idx="4579">
                  <c:v>9.1648000000000007E-3</c:v>
                </c:pt>
                <c:pt idx="4580">
                  <c:v>9.1648000000000007E-3</c:v>
                </c:pt>
                <c:pt idx="4581">
                  <c:v>-3.5513999999999997E-2</c:v>
                </c:pt>
                <c:pt idx="4582">
                  <c:v>9.1648000000000007E-3</c:v>
                </c:pt>
                <c:pt idx="4583">
                  <c:v>-3.5513999999999997E-2</c:v>
                </c:pt>
                <c:pt idx="4584">
                  <c:v>5.3844000000000003E-2</c:v>
                </c:pt>
                <c:pt idx="4585">
                  <c:v>-3.5513999999999997E-2</c:v>
                </c:pt>
                <c:pt idx="4586">
                  <c:v>-3.5513999999999997E-2</c:v>
                </c:pt>
                <c:pt idx="4587">
                  <c:v>-1.3174999999999999E-2</c:v>
                </c:pt>
                <c:pt idx="4588">
                  <c:v>-1.3174999999999999E-2</c:v>
                </c:pt>
                <c:pt idx="4589">
                  <c:v>-1.3174999999999999E-2</c:v>
                </c:pt>
                <c:pt idx="4590">
                  <c:v>-1.3174999999999999E-2</c:v>
                </c:pt>
                <c:pt idx="4591">
                  <c:v>-1.3174999999999999E-2</c:v>
                </c:pt>
                <c:pt idx="4592">
                  <c:v>-1.3174999999999999E-2</c:v>
                </c:pt>
                <c:pt idx="4593">
                  <c:v>-0.12486999999999999</c:v>
                </c:pt>
                <c:pt idx="4594">
                  <c:v>9.1648000000000007E-3</c:v>
                </c:pt>
                <c:pt idx="4595">
                  <c:v>-1.3174999999999999E-2</c:v>
                </c:pt>
                <c:pt idx="4596">
                  <c:v>-3.5513999999999997E-2</c:v>
                </c:pt>
                <c:pt idx="4597">
                  <c:v>-8.0193E-2</c:v>
                </c:pt>
                <c:pt idx="4598">
                  <c:v>-1.3174999999999999E-2</c:v>
                </c:pt>
                <c:pt idx="4599">
                  <c:v>9.1648000000000007E-3</c:v>
                </c:pt>
                <c:pt idx="4600">
                  <c:v>-8.0193E-2</c:v>
                </c:pt>
                <c:pt idx="4601">
                  <c:v>-0.10253</c:v>
                </c:pt>
                <c:pt idx="4602">
                  <c:v>-1.3174999999999999E-2</c:v>
                </c:pt>
                <c:pt idx="4603">
                  <c:v>-3.5513999999999997E-2</c:v>
                </c:pt>
                <c:pt idx="4604">
                  <c:v>-1.3174999999999999E-2</c:v>
                </c:pt>
                <c:pt idx="4605">
                  <c:v>-1.3174999999999999E-2</c:v>
                </c:pt>
                <c:pt idx="4606">
                  <c:v>-1.3174999999999999E-2</c:v>
                </c:pt>
                <c:pt idx="4607">
                  <c:v>-5.7854000000000003E-2</c:v>
                </c:pt>
                <c:pt idx="4608">
                  <c:v>-3.5513999999999997E-2</c:v>
                </c:pt>
                <c:pt idx="4609">
                  <c:v>-3.5513999999999997E-2</c:v>
                </c:pt>
                <c:pt idx="4610">
                  <c:v>-3.5513999999999997E-2</c:v>
                </c:pt>
                <c:pt idx="4611">
                  <c:v>-3.5513999999999997E-2</c:v>
                </c:pt>
                <c:pt idx="4612">
                  <c:v>-1.3174999999999999E-2</c:v>
                </c:pt>
                <c:pt idx="4613">
                  <c:v>-3.5513999999999997E-2</c:v>
                </c:pt>
                <c:pt idx="4614">
                  <c:v>-1.3174999999999999E-2</c:v>
                </c:pt>
                <c:pt idx="4615">
                  <c:v>-1.3174999999999999E-2</c:v>
                </c:pt>
                <c:pt idx="4616">
                  <c:v>-3.5513999999999997E-2</c:v>
                </c:pt>
                <c:pt idx="4617">
                  <c:v>9.1648000000000007E-3</c:v>
                </c:pt>
                <c:pt idx="4618">
                  <c:v>3.1503999999999997E-2</c:v>
                </c:pt>
                <c:pt idx="4619">
                  <c:v>-1.3174999999999999E-2</c:v>
                </c:pt>
                <c:pt idx="4620">
                  <c:v>9.1648000000000007E-3</c:v>
                </c:pt>
                <c:pt idx="4621">
                  <c:v>9.1648000000000007E-3</c:v>
                </c:pt>
                <c:pt idx="4622">
                  <c:v>-1.3174999999999999E-2</c:v>
                </c:pt>
                <c:pt idx="4623">
                  <c:v>-5.7854000000000003E-2</c:v>
                </c:pt>
                <c:pt idx="4624">
                  <c:v>9.1648000000000007E-3</c:v>
                </c:pt>
                <c:pt idx="4625">
                  <c:v>9.1648000000000007E-3</c:v>
                </c:pt>
                <c:pt idx="4626">
                  <c:v>-3.5513999999999997E-2</c:v>
                </c:pt>
                <c:pt idx="4627">
                  <c:v>-0.10253</c:v>
                </c:pt>
                <c:pt idx="4628">
                  <c:v>-1.3174999999999999E-2</c:v>
                </c:pt>
                <c:pt idx="4629">
                  <c:v>9.1648000000000007E-3</c:v>
                </c:pt>
                <c:pt idx="4630">
                  <c:v>-5.7854000000000003E-2</c:v>
                </c:pt>
                <c:pt idx="4631">
                  <c:v>-1.3174999999999999E-2</c:v>
                </c:pt>
                <c:pt idx="4632">
                  <c:v>-3.5513999999999997E-2</c:v>
                </c:pt>
                <c:pt idx="4633">
                  <c:v>-5.7854000000000003E-2</c:v>
                </c:pt>
                <c:pt idx="4634">
                  <c:v>-1.3174999999999999E-2</c:v>
                </c:pt>
                <c:pt idx="4635">
                  <c:v>9.1648000000000007E-3</c:v>
                </c:pt>
                <c:pt idx="4636">
                  <c:v>9.1648000000000007E-3</c:v>
                </c:pt>
                <c:pt idx="4637">
                  <c:v>-3.5513999999999997E-2</c:v>
                </c:pt>
                <c:pt idx="4638">
                  <c:v>-1.3174999999999999E-2</c:v>
                </c:pt>
                <c:pt idx="4639">
                  <c:v>-3.5513999999999997E-2</c:v>
                </c:pt>
                <c:pt idx="4640">
                  <c:v>-1.3174999999999999E-2</c:v>
                </c:pt>
                <c:pt idx="4641">
                  <c:v>3.1503999999999997E-2</c:v>
                </c:pt>
                <c:pt idx="4642">
                  <c:v>9.1648000000000007E-3</c:v>
                </c:pt>
                <c:pt idx="4643">
                  <c:v>-5.7854000000000003E-2</c:v>
                </c:pt>
                <c:pt idx="4644">
                  <c:v>9.1648000000000007E-3</c:v>
                </c:pt>
                <c:pt idx="4645">
                  <c:v>-1.3174999999999999E-2</c:v>
                </c:pt>
                <c:pt idx="4646">
                  <c:v>9.1648000000000007E-3</c:v>
                </c:pt>
                <c:pt idx="4647">
                  <c:v>-3.5513999999999997E-2</c:v>
                </c:pt>
                <c:pt idx="4648">
                  <c:v>-3.5513999999999997E-2</c:v>
                </c:pt>
                <c:pt idx="4649">
                  <c:v>-1.3174999999999999E-2</c:v>
                </c:pt>
                <c:pt idx="4650">
                  <c:v>-1.3174999999999999E-2</c:v>
                </c:pt>
                <c:pt idx="4651">
                  <c:v>3.1503999999999997E-2</c:v>
                </c:pt>
                <c:pt idx="4652">
                  <c:v>9.1648000000000007E-3</c:v>
                </c:pt>
                <c:pt idx="4653">
                  <c:v>-5.7854000000000003E-2</c:v>
                </c:pt>
                <c:pt idx="4654">
                  <c:v>-3.5513999999999997E-2</c:v>
                </c:pt>
                <c:pt idx="4655">
                  <c:v>9.1648000000000007E-3</c:v>
                </c:pt>
                <c:pt idx="4656">
                  <c:v>9.1648000000000007E-3</c:v>
                </c:pt>
                <c:pt idx="4657">
                  <c:v>-3.5513999999999997E-2</c:v>
                </c:pt>
                <c:pt idx="4658">
                  <c:v>-5.7854000000000003E-2</c:v>
                </c:pt>
                <c:pt idx="4659">
                  <c:v>9.1648000000000007E-3</c:v>
                </c:pt>
                <c:pt idx="4660">
                  <c:v>-3.5513999999999997E-2</c:v>
                </c:pt>
                <c:pt idx="4661">
                  <c:v>3.1503999999999997E-2</c:v>
                </c:pt>
                <c:pt idx="4662">
                  <c:v>-1.3174999999999999E-2</c:v>
                </c:pt>
                <c:pt idx="4663">
                  <c:v>-1.3174999999999999E-2</c:v>
                </c:pt>
                <c:pt idx="4664">
                  <c:v>-3.5513999999999997E-2</c:v>
                </c:pt>
                <c:pt idx="4665">
                  <c:v>-1.3174999999999999E-2</c:v>
                </c:pt>
                <c:pt idx="4666">
                  <c:v>-3.5513999999999997E-2</c:v>
                </c:pt>
                <c:pt idx="4667">
                  <c:v>-3.5513999999999997E-2</c:v>
                </c:pt>
                <c:pt idx="4668">
                  <c:v>-3.5513999999999997E-2</c:v>
                </c:pt>
                <c:pt idx="4669">
                  <c:v>-1.3174999999999999E-2</c:v>
                </c:pt>
                <c:pt idx="4670">
                  <c:v>-0.10253</c:v>
                </c:pt>
                <c:pt idx="4671">
                  <c:v>-3.5513999999999997E-2</c:v>
                </c:pt>
                <c:pt idx="4672">
                  <c:v>9.1648000000000007E-3</c:v>
                </c:pt>
                <c:pt idx="4673">
                  <c:v>9.1648000000000007E-3</c:v>
                </c:pt>
                <c:pt idx="4674">
                  <c:v>-3.5513999999999997E-2</c:v>
                </c:pt>
                <c:pt idx="4675">
                  <c:v>9.1648000000000007E-3</c:v>
                </c:pt>
                <c:pt idx="4676">
                  <c:v>-1.3174999999999999E-2</c:v>
                </c:pt>
                <c:pt idx="4677">
                  <c:v>-1.3174999999999999E-2</c:v>
                </c:pt>
                <c:pt idx="4678">
                  <c:v>3.1503999999999997E-2</c:v>
                </c:pt>
                <c:pt idx="4679">
                  <c:v>-1.3174999999999999E-2</c:v>
                </c:pt>
                <c:pt idx="4680">
                  <c:v>-1.3174999999999999E-2</c:v>
                </c:pt>
                <c:pt idx="4681">
                  <c:v>-3.5513999999999997E-2</c:v>
                </c:pt>
                <c:pt idx="4682">
                  <c:v>-8.0193E-2</c:v>
                </c:pt>
                <c:pt idx="4683">
                  <c:v>-3.5513999999999997E-2</c:v>
                </c:pt>
                <c:pt idx="4684">
                  <c:v>-5.7854000000000003E-2</c:v>
                </c:pt>
                <c:pt idx="4685">
                  <c:v>-3.5513999999999997E-2</c:v>
                </c:pt>
                <c:pt idx="4686">
                  <c:v>-8.0193E-2</c:v>
                </c:pt>
                <c:pt idx="4687">
                  <c:v>-3.5513999999999997E-2</c:v>
                </c:pt>
                <c:pt idx="4688">
                  <c:v>-1.3174999999999999E-2</c:v>
                </c:pt>
                <c:pt idx="4689">
                  <c:v>-3.5513999999999997E-2</c:v>
                </c:pt>
                <c:pt idx="4690">
                  <c:v>9.1648000000000007E-3</c:v>
                </c:pt>
                <c:pt idx="4691">
                  <c:v>-3.5513999999999997E-2</c:v>
                </c:pt>
                <c:pt idx="4692">
                  <c:v>-5.7854000000000003E-2</c:v>
                </c:pt>
                <c:pt idx="4693">
                  <c:v>-3.5513999999999997E-2</c:v>
                </c:pt>
                <c:pt idx="4694">
                  <c:v>3.1503999999999997E-2</c:v>
                </c:pt>
                <c:pt idx="4695">
                  <c:v>-0.10253</c:v>
                </c:pt>
                <c:pt idx="4696">
                  <c:v>-8.0193E-2</c:v>
                </c:pt>
                <c:pt idx="4697">
                  <c:v>-3.5513999999999997E-2</c:v>
                </c:pt>
                <c:pt idx="4698">
                  <c:v>-1.3174999999999999E-2</c:v>
                </c:pt>
                <c:pt idx="4699">
                  <c:v>9.1648000000000007E-3</c:v>
                </c:pt>
                <c:pt idx="4700">
                  <c:v>-3.5513999999999997E-2</c:v>
                </c:pt>
                <c:pt idx="4701">
                  <c:v>-1.3174999999999999E-2</c:v>
                </c:pt>
                <c:pt idx="4702">
                  <c:v>-0.12486999999999999</c:v>
                </c:pt>
                <c:pt idx="4703">
                  <c:v>-3.5513999999999997E-2</c:v>
                </c:pt>
                <c:pt idx="4704">
                  <c:v>9.1648000000000007E-3</c:v>
                </c:pt>
                <c:pt idx="4705">
                  <c:v>3.1503999999999997E-2</c:v>
                </c:pt>
                <c:pt idx="4706">
                  <c:v>-3.5513999999999997E-2</c:v>
                </c:pt>
                <c:pt idx="4707">
                  <c:v>-3.5513999999999997E-2</c:v>
                </c:pt>
                <c:pt idx="4708">
                  <c:v>-5.7854000000000003E-2</c:v>
                </c:pt>
                <c:pt idx="4709">
                  <c:v>-3.5513999999999997E-2</c:v>
                </c:pt>
                <c:pt idx="4710">
                  <c:v>-3.5513999999999997E-2</c:v>
                </c:pt>
                <c:pt idx="4711">
                  <c:v>9.1648000000000007E-3</c:v>
                </c:pt>
                <c:pt idx="4712">
                  <c:v>-3.5513999999999997E-2</c:v>
                </c:pt>
                <c:pt idx="4713">
                  <c:v>-5.7854000000000003E-2</c:v>
                </c:pt>
                <c:pt idx="4714">
                  <c:v>-3.5513999999999997E-2</c:v>
                </c:pt>
                <c:pt idx="4715">
                  <c:v>-3.5513999999999997E-2</c:v>
                </c:pt>
                <c:pt idx="4716">
                  <c:v>-5.7854000000000003E-2</c:v>
                </c:pt>
                <c:pt idx="4717">
                  <c:v>-3.5513999999999997E-2</c:v>
                </c:pt>
                <c:pt idx="4718">
                  <c:v>-1.3174999999999999E-2</c:v>
                </c:pt>
                <c:pt idx="4719">
                  <c:v>-5.7854000000000003E-2</c:v>
                </c:pt>
                <c:pt idx="4720">
                  <c:v>-5.7854000000000003E-2</c:v>
                </c:pt>
                <c:pt idx="4721">
                  <c:v>-3.5513999999999997E-2</c:v>
                </c:pt>
                <c:pt idx="4722">
                  <c:v>-5.7854000000000003E-2</c:v>
                </c:pt>
                <c:pt idx="4723">
                  <c:v>9.1648000000000007E-3</c:v>
                </c:pt>
                <c:pt idx="4724">
                  <c:v>-8.0193E-2</c:v>
                </c:pt>
                <c:pt idx="4725">
                  <c:v>-5.7854000000000003E-2</c:v>
                </c:pt>
                <c:pt idx="4726">
                  <c:v>-3.5513999999999997E-2</c:v>
                </c:pt>
                <c:pt idx="4727">
                  <c:v>-1.3174999999999999E-2</c:v>
                </c:pt>
                <c:pt idx="4728">
                  <c:v>-5.7854000000000003E-2</c:v>
                </c:pt>
                <c:pt idx="4729">
                  <c:v>-5.7854000000000003E-2</c:v>
                </c:pt>
                <c:pt idx="4730">
                  <c:v>-3.5513999999999997E-2</c:v>
                </c:pt>
                <c:pt idx="4731">
                  <c:v>-8.0193E-2</c:v>
                </c:pt>
                <c:pt idx="4732">
                  <c:v>-3.5513999999999997E-2</c:v>
                </c:pt>
                <c:pt idx="4733">
                  <c:v>-5.7854000000000003E-2</c:v>
                </c:pt>
                <c:pt idx="4734">
                  <c:v>-5.7854000000000003E-2</c:v>
                </c:pt>
                <c:pt idx="4735">
                  <c:v>-3.5513999999999997E-2</c:v>
                </c:pt>
                <c:pt idx="4736">
                  <c:v>-3.5513999999999997E-2</c:v>
                </c:pt>
                <c:pt idx="4737">
                  <c:v>-5.7854000000000003E-2</c:v>
                </c:pt>
                <c:pt idx="4738">
                  <c:v>-3.5513999999999997E-2</c:v>
                </c:pt>
                <c:pt idx="4739">
                  <c:v>-1.3174999999999999E-2</c:v>
                </c:pt>
                <c:pt idx="4740">
                  <c:v>-1.3174999999999999E-2</c:v>
                </c:pt>
                <c:pt idx="4741">
                  <c:v>-3.5513999999999997E-2</c:v>
                </c:pt>
                <c:pt idx="4742">
                  <c:v>9.1648000000000007E-3</c:v>
                </c:pt>
                <c:pt idx="4743">
                  <c:v>-1.3174999999999999E-2</c:v>
                </c:pt>
                <c:pt idx="4744">
                  <c:v>-5.7854000000000003E-2</c:v>
                </c:pt>
                <c:pt idx="4745">
                  <c:v>-1.3174999999999999E-2</c:v>
                </c:pt>
                <c:pt idx="4746">
                  <c:v>-8.0193E-2</c:v>
                </c:pt>
                <c:pt idx="4747">
                  <c:v>-5.7854000000000003E-2</c:v>
                </c:pt>
                <c:pt idx="4748">
                  <c:v>-3.5513999999999997E-2</c:v>
                </c:pt>
                <c:pt idx="4749">
                  <c:v>9.1648000000000007E-3</c:v>
                </c:pt>
                <c:pt idx="4750">
                  <c:v>-1.3174999999999999E-2</c:v>
                </c:pt>
                <c:pt idx="4751">
                  <c:v>-1.3174999999999999E-2</c:v>
                </c:pt>
                <c:pt idx="4752">
                  <c:v>-3.5513999999999997E-2</c:v>
                </c:pt>
                <c:pt idx="4753">
                  <c:v>-3.5513999999999997E-2</c:v>
                </c:pt>
                <c:pt idx="4754">
                  <c:v>-3.5513999999999997E-2</c:v>
                </c:pt>
                <c:pt idx="4755">
                  <c:v>-3.5513999999999997E-2</c:v>
                </c:pt>
                <c:pt idx="4756">
                  <c:v>-1.3174999999999999E-2</c:v>
                </c:pt>
                <c:pt idx="4757">
                  <c:v>-3.5513999999999997E-2</c:v>
                </c:pt>
                <c:pt idx="4758">
                  <c:v>-3.5513999999999997E-2</c:v>
                </c:pt>
                <c:pt idx="4759">
                  <c:v>-1.3174999999999999E-2</c:v>
                </c:pt>
                <c:pt idx="4760">
                  <c:v>-1.3174999999999999E-2</c:v>
                </c:pt>
                <c:pt idx="4761">
                  <c:v>9.1648000000000007E-3</c:v>
                </c:pt>
                <c:pt idx="4762">
                  <c:v>-5.7854000000000003E-2</c:v>
                </c:pt>
                <c:pt idx="4763">
                  <c:v>3.1503999999999997E-2</c:v>
                </c:pt>
                <c:pt idx="4764">
                  <c:v>9.1648000000000007E-3</c:v>
                </c:pt>
                <c:pt idx="4765">
                  <c:v>9.1648000000000007E-3</c:v>
                </c:pt>
                <c:pt idx="4766">
                  <c:v>-3.5513999999999997E-2</c:v>
                </c:pt>
                <c:pt idx="4767">
                  <c:v>-3.5513999999999997E-2</c:v>
                </c:pt>
                <c:pt idx="4768">
                  <c:v>-3.5513999999999997E-2</c:v>
                </c:pt>
                <c:pt idx="4769">
                  <c:v>3.1503999999999997E-2</c:v>
                </c:pt>
                <c:pt idx="4770">
                  <c:v>9.1648000000000007E-3</c:v>
                </c:pt>
                <c:pt idx="4771">
                  <c:v>-1.3174999999999999E-2</c:v>
                </c:pt>
                <c:pt idx="4772">
                  <c:v>-1.3174999999999999E-2</c:v>
                </c:pt>
                <c:pt idx="4773">
                  <c:v>-3.5513999999999997E-2</c:v>
                </c:pt>
                <c:pt idx="4774">
                  <c:v>-1.3174999999999999E-2</c:v>
                </c:pt>
                <c:pt idx="4775">
                  <c:v>-1.3174999999999999E-2</c:v>
                </c:pt>
                <c:pt idx="4776">
                  <c:v>-1.3174999999999999E-2</c:v>
                </c:pt>
                <c:pt idx="4777">
                  <c:v>-5.7854000000000003E-2</c:v>
                </c:pt>
                <c:pt idx="4778">
                  <c:v>-1.3174999999999999E-2</c:v>
                </c:pt>
                <c:pt idx="4779">
                  <c:v>9.1648000000000007E-3</c:v>
                </c:pt>
                <c:pt idx="4780">
                  <c:v>-1.3174999999999999E-2</c:v>
                </c:pt>
                <c:pt idx="4781">
                  <c:v>-1.3174999999999999E-2</c:v>
                </c:pt>
                <c:pt idx="4782">
                  <c:v>-1.3174999999999999E-2</c:v>
                </c:pt>
                <c:pt idx="4783">
                  <c:v>-3.5513999999999997E-2</c:v>
                </c:pt>
                <c:pt idx="4784">
                  <c:v>-5.7854000000000003E-2</c:v>
                </c:pt>
                <c:pt idx="4785">
                  <c:v>-1.3174999999999999E-2</c:v>
                </c:pt>
                <c:pt idx="4786">
                  <c:v>-1.3174999999999999E-2</c:v>
                </c:pt>
                <c:pt idx="4787">
                  <c:v>-8.0193E-2</c:v>
                </c:pt>
                <c:pt idx="4788">
                  <c:v>-1.3174999999999999E-2</c:v>
                </c:pt>
                <c:pt idx="4789">
                  <c:v>-3.5513999999999997E-2</c:v>
                </c:pt>
                <c:pt idx="4790">
                  <c:v>-1.3174999999999999E-2</c:v>
                </c:pt>
                <c:pt idx="4791">
                  <c:v>3.1503999999999997E-2</c:v>
                </c:pt>
                <c:pt idx="4792">
                  <c:v>-1.3174999999999999E-2</c:v>
                </c:pt>
                <c:pt idx="4793">
                  <c:v>-3.5513999999999997E-2</c:v>
                </c:pt>
                <c:pt idx="4794">
                  <c:v>-8.0193E-2</c:v>
                </c:pt>
                <c:pt idx="4795">
                  <c:v>-3.5513999999999997E-2</c:v>
                </c:pt>
                <c:pt idx="4796">
                  <c:v>-3.5513999999999997E-2</c:v>
                </c:pt>
                <c:pt idx="4797">
                  <c:v>9.1648000000000007E-3</c:v>
                </c:pt>
                <c:pt idx="4798">
                  <c:v>-1.3174999999999999E-2</c:v>
                </c:pt>
                <c:pt idx="4799">
                  <c:v>-5.7854000000000003E-2</c:v>
                </c:pt>
                <c:pt idx="4800">
                  <c:v>-3.5513999999999997E-2</c:v>
                </c:pt>
                <c:pt idx="4801">
                  <c:v>9.1648000000000007E-3</c:v>
                </c:pt>
                <c:pt idx="4802">
                  <c:v>-3.5513999999999997E-2</c:v>
                </c:pt>
                <c:pt idx="4803">
                  <c:v>9.1648000000000007E-3</c:v>
                </c:pt>
                <c:pt idx="4804">
                  <c:v>-3.5513999999999997E-2</c:v>
                </c:pt>
                <c:pt idx="4805">
                  <c:v>-8.0193E-2</c:v>
                </c:pt>
                <c:pt idx="4806">
                  <c:v>-3.5513999999999997E-2</c:v>
                </c:pt>
                <c:pt idx="4807">
                  <c:v>-8.0193E-2</c:v>
                </c:pt>
                <c:pt idx="4808">
                  <c:v>9.1648000000000007E-3</c:v>
                </c:pt>
                <c:pt idx="4809">
                  <c:v>-3.5513999999999997E-2</c:v>
                </c:pt>
                <c:pt idx="4810">
                  <c:v>-3.5513999999999997E-2</c:v>
                </c:pt>
                <c:pt idx="4811">
                  <c:v>-1.3174999999999999E-2</c:v>
                </c:pt>
                <c:pt idx="4812">
                  <c:v>9.1648000000000007E-3</c:v>
                </c:pt>
                <c:pt idx="4813">
                  <c:v>9.1648000000000007E-3</c:v>
                </c:pt>
                <c:pt idx="4814">
                  <c:v>-3.5513999999999997E-2</c:v>
                </c:pt>
                <c:pt idx="4815">
                  <c:v>-1.3174999999999999E-2</c:v>
                </c:pt>
                <c:pt idx="4816">
                  <c:v>-5.7854000000000003E-2</c:v>
                </c:pt>
                <c:pt idx="4817">
                  <c:v>9.1648000000000007E-3</c:v>
                </c:pt>
                <c:pt idx="4818">
                  <c:v>-1.3174999999999999E-2</c:v>
                </c:pt>
                <c:pt idx="4819">
                  <c:v>-5.7854000000000003E-2</c:v>
                </c:pt>
                <c:pt idx="4820">
                  <c:v>-1.3174999999999999E-2</c:v>
                </c:pt>
                <c:pt idx="4821">
                  <c:v>-1.3174999999999999E-2</c:v>
                </c:pt>
                <c:pt idx="4822">
                  <c:v>-1.3174999999999999E-2</c:v>
                </c:pt>
                <c:pt idx="4823">
                  <c:v>-3.5513999999999997E-2</c:v>
                </c:pt>
                <c:pt idx="4824">
                  <c:v>-5.7854000000000003E-2</c:v>
                </c:pt>
                <c:pt idx="4825">
                  <c:v>-8.0193E-2</c:v>
                </c:pt>
                <c:pt idx="4826">
                  <c:v>-3.5513999999999997E-2</c:v>
                </c:pt>
                <c:pt idx="4827">
                  <c:v>-8.0193E-2</c:v>
                </c:pt>
                <c:pt idx="4828">
                  <c:v>-3.5513999999999997E-2</c:v>
                </c:pt>
                <c:pt idx="4829">
                  <c:v>-1.3174999999999999E-2</c:v>
                </c:pt>
                <c:pt idx="4830">
                  <c:v>-1.3174999999999999E-2</c:v>
                </c:pt>
                <c:pt idx="4831">
                  <c:v>9.1648000000000007E-3</c:v>
                </c:pt>
                <c:pt idx="4832">
                  <c:v>-5.7854000000000003E-2</c:v>
                </c:pt>
                <c:pt idx="4833">
                  <c:v>9.1648000000000007E-3</c:v>
                </c:pt>
                <c:pt idx="4834">
                  <c:v>-1.3174999999999999E-2</c:v>
                </c:pt>
                <c:pt idx="4835">
                  <c:v>-5.7854000000000003E-2</c:v>
                </c:pt>
                <c:pt idx="4836">
                  <c:v>-3.5513999999999997E-2</c:v>
                </c:pt>
                <c:pt idx="4837">
                  <c:v>-5.7854000000000003E-2</c:v>
                </c:pt>
                <c:pt idx="4838">
                  <c:v>-1.3174999999999999E-2</c:v>
                </c:pt>
                <c:pt idx="4839">
                  <c:v>-1.3174999999999999E-2</c:v>
                </c:pt>
                <c:pt idx="4840">
                  <c:v>-3.5513999999999997E-2</c:v>
                </c:pt>
                <c:pt idx="4841">
                  <c:v>-1.3174999999999999E-2</c:v>
                </c:pt>
                <c:pt idx="4842">
                  <c:v>-5.7854000000000003E-2</c:v>
                </c:pt>
                <c:pt idx="4843">
                  <c:v>-1.3174999999999999E-2</c:v>
                </c:pt>
                <c:pt idx="4844">
                  <c:v>-3.5513999999999997E-2</c:v>
                </c:pt>
                <c:pt idx="4845">
                  <c:v>-3.5513999999999997E-2</c:v>
                </c:pt>
                <c:pt idx="4846">
                  <c:v>-5.7854000000000003E-2</c:v>
                </c:pt>
                <c:pt idx="4847">
                  <c:v>-3.5513999999999997E-2</c:v>
                </c:pt>
                <c:pt idx="4848">
                  <c:v>-1.3174999999999999E-2</c:v>
                </c:pt>
                <c:pt idx="4849">
                  <c:v>-3.5513999999999997E-2</c:v>
                </c:pt>
                <c:pt idx="4850">
                  <c:v>-5.7854000000000003E-2</c:v>
                </c:pt>
                <c:pt idx="4851">
                  <c:v>-1.3174999999999999E-2</c:v>
                </c:pt>
                <c:pt idx="4852">
                  <c:v>3.1503999999999997E-2</c:v>
                </c:pt>
                <c:pt idx="4853">
                  <c:v>-3.5513999999999997E-2</c:v>
                </c:pt>
                <c:pt idx="4854">
                  <c:v>-1.3174999999999999E-2</c:v>
                </c:pt>
                <c:pt idx="4855">
                  <c:v>-8.0193E-2</c:v>
                </c:pt>
                <c:pt idx="4856">
                  <c:v>-1.3174999999999999E-2</c:v>
                </c:pt>
                <c:pt idx="4857">
                  <c:v>-1.3174999999999999E-2</c:v>
                </c:pt>
                <c:pt idx="4858">
                  <c:v>-1.3174999999999999E-2</c:v>
                </c:pt>
                <c:pt idx="4859">
                  <c:v>-3.5513999999999997E-2</c:v>
                </c:pt>
                <c:pt idx="4860">
                  <c:v>9.1648000000000007E-3</c:v>
                </c:pt>
                <c:pt idx="4861">
                  <c:v>-3.5513999999999997E-2</c:v>
                </c:pt>
                <c:pt idx="4862">
                  <c:v>-5.7854000000000003E-2</c:v>
                </c:pt>
                <c:pt idx="4863">
                  <c:v>-3.5513999999999997E-2</c:v>
                </c:pt>
                <c:pt idx="4864">
                  <c:v>-5.7854000000000003E-2</c:v>
                </c:pt>
                <c:pt idx="4865">
                  <c:v>-1.3174999999999999E-2</c:v>
                </c:pt>
                <c:pt idx="4866">
                  <c:v>-3.5513999999999997E-2</c:v>
                </c:pt>
                <c:pt idx="4867">
                  <c:v>-3.5513999999999997E-2</c:v>
                </c:pt>
                <c:pt idx="4868">
                  <c:v>-5.7854000000000003E-2</c:v>
                </c:pt>
                <c:pt idx="4869">
                  <c:v>-8.0193E-2</c:v>
                </c:pt>
                <c:pt idx="4870">
                  <c:v>-8.0193E-2</c:v>
                </c:pt>
                <c:pt idx="4871">
                  <c:v>-5.7854000000000003E-2</c:v>
                </c:pt>
                <c:pt idx="4872">
                  <c:v>-8.0193E-2</c:v>
                </c:pt>
                <c:pt idx="4873">
                  <c:v>-5.7854000000000003E-2</c:v>
                </c:pt>
                <c:pt idx="4874">
                  <c:v>-3.5513999999999997E-2</c:v>
                </c:pt>
                <c:pt idx="4875">
                  <c:v>3.1503999999999997E-2</c:v>
                </c:pt>
                <c:pt idx="4876">
                  <c:v>-3.5513999999999997E-2</c:v>
                </c:pt>
                <c:pt idx="4877">
                  <c:v>-8.0193E-2</c:v>
                </c:pt>
                <c:pt idx="4878">
                  <c:v>-1.3174999999999999E-2</c:v>
                </c:pt>
                <c:pt idx="4879">
                  <c:v>9.1648000000000007E-3</c:v>
                </c:pt>
                <c:pt idx="4880">
                  <c:v>-8.0193E-2</c:v>
                </c:pt>
                <c:pt idx="4881">
                  <c:v>-5.7854000000000003E-2</c:v>
                </c:pt>
                <c:pt idx="4882">
                  <c:v>-3.5513999999999997E-2</c:v>
                </c:pt>
                <c:pt idx="4883">
                  <c:v>-5.7854000000000003E-2</c:v>
                </c:pt>
                <c:pt idx="4884">
                  <c:v>-5.7854000000000003E-2</c:v>
                </c:pt>
                <c:pt idx="4885">
                  <c:v>-3.5513999999999997E-2</c:v>
                </c:pt>
                <c:pt idx="4886">
                  <c:v>-8.0193E-2</c:v>
                </c:pt>
                <c:pt idx="4887">
                  <c:v>-1.3174999999999999E-2</c:v>
                </c:pt>
                <c:pt idx="4888">
                  <c:v>3.1503999999999997E-2</c:v>
                </c:pt>
                <c:pt idx="4889">
                  <c:v>-3.5513999999999997E-2</c:v>
                </c:pt>
                <c:pt idx="4890">
                  <c:v>-3.5513999999999997E-2</c:v>
                </c:pt>
                <c:pt idx="4891">
                  <c:v>-3.5513999999999997E-2</c:v>
                </c:pt>
                <c:pt idx="4892">
                  <c:v>-3.5513999999999997E-2</c:v>
                </c:pt>
                <c:pt idx="4893">
                  <c:v>-8.0193E-2</c:v>
                </c:pt>
                <c:pt idx="4894">
                  <c:v>-5.7854000000000003E-2</c:v>
                </c:pt>
                <c:pt idx="4895">
                  <c:v>-1.3174999999999999E-2</c:v>
                </c:pt>
                <c:pt idx="4896">
                  <c:v>-3.5513999999999997E-2</c:v>
                </c:pt>
                <c:pt idx="4897">
                  <c:v>-3.5513999999999997E-2</c:v>
                </c:pt>
                <c:pt idx="4898">
                  <c:v>-1.3174999999999999E-2</c:v>
                </c:pt>
                <c:pt idx="4899">
                  <c:v>-3.5513999999999997E-2</c:v>
                </c:pt>
                <c:pt idx="4900">
                  <c:v>9.1648000000000007E-3</c:v>
                </c:pt>
                <c:pt idx="4901">
                  <c:v>-1.3174999999999999E-2</c:v>
                </c:pt>
                <c:pt idx="4902">
                  <c:v>-3.5513999999999997E-2</c:v>
                </c:pt>
                <c:pt idx="4903">
                  <c:v>-5.7854000000000003E-2</c:v>
                </c:pt>
                <c:pt idx="4904">
                  <c:v>-3.5513999999999997E-2</c:v>
                </c:pt>
                <c:pt idx="4905">
                  <c:v>-3.5513999999999997E-2</c:v>
                </c:pt>
                <c:pt idx="4906">
                  <c:v>-1.3174999999999999E-2</c:v>
                </c:pt>
                <c:pt idx="4907">
                  <c:v>-5.7854000000000003E-2</c:v>
                </c:pt>
                <c:pt idx="4908">
                  <c:v>-3.5513999999999997E-2</c:v>
                </c:pt>
                <c:pt idx="4909">
                  <c:v>-3.5513999999999997E-2</c:v>
                </c:pt>
                <c:pt idx="4910">
                  <c:v>-3.5513999999999997E-2</c:v>
                </c:pt>
                <c:pt idx="4911">
                  <c:v>-5.7854000000000003E-2</c:v>
                </c:pt>
                <c:pt idx="4912">
                  <c:v>-1.3174999999999999E-2</c:v>
                </c:pt>
                <c:pt idx="4913">
                  <c:v>-5.7854000000000003E-2</c:v>
                </c:pt>
                <c:pt idx="4914">
                  <c:v>3.1503999999999997E-2</c:v>
                </c:pt>
                <c:pt idx="4915">
                  <c:v>-3.5513999999999997E-2</c:v>
                </c:pt>
                <c:pt idx="4916">
                  <c:v>-3.5513999999999997E-2</c:v>
                </c:pt>
                <c:pt idx="4917">
                  <c:v>-3.5513999999999997E-2</c:v>
                </c:pt>
                <c:pt idx="4918">
                  <c:v>-5.7854000000000003E-2</c:v>
                </c:pt>
                <c:pt idx="4919">
                  <c:v>-1.3174999999999999E-2</c:v>
                </c:pt>
                <c:pt idx="4920">
                  <c:v>-3.5513999999999997E-2</c:v>
                </c:pt>
                <c:pt idx="4921">
                  <c:v>-1.3174999999999999E-2</c:v>
                </c:pt>
                <c:pt idx="4922">
                  <c:v>-1.3174999999999999E-2</c:v>
                </c:pt>
                <c:pt idx="4923">
                  <c:v>-1.3174999999999999E-2</c:v>
                </c:pt>
                <c:pt idx="4924">
                  <c:v>-5.7854000000000003E-2</c:v>
                </c:pt>
                <c:pt idx="4925">
                  <c:v>-5.7854000000000003E-2</c:v>
                </c:pt>
                <c:pt idx="4926">
                  <c:v>9.1648000000000007E-3</c:v>
                </c:pt>
                <c:pt idx="4927">
                  <c:v>-1.3174999999999999E-2</c:v>
                </c:pt>
                <c:pt idx="4928">
                  <c:v>3.1503999999999997E-2</c:v>
                </c:pt>
                <c:pt idx="4929">
                  <c:v>-3.5513999999999997E-2</c:v>
                </c:pt>
                <c:pt idx="4930">
                  <c:v>-3.5513999999999997E-2</c:v>
                </c:pt>
                <c:pt idx="4931">
                  <c:v>-1.3174999999999999E-2</c:v>
                </c:pt>
                <c:pt idx="4932">
                  <c:v>-3.5513999999999997E-2</c:v>
                </c:pt>
                <c:pt idx="4933">
                  <c:v>-1.3174999999999999E-2</c:v>
                </c:pt>
                <c:pt idx="4934">
                  <c:v>-3.5513999999999997E-2</c:v>
                </c:pt>
                <c:pt idx="4935">
                  <c:v>-1.3174999999999999E-2</c:v>
                </c:pt>
                <c:pt idx="4936">
                  <c:v>-3.5513999999999997E-2</c:v>
                </c:pt>
                <c:pt idx="4937">
                  <c:v>-5.7854000000000003E-2</c:v>
                </c:pt>
                <c:pt idx="4938">
                  <c:v>-8.0193E-2</c:v>
                </c:pt>
                <c:pt idx="4939">
                  <c:v>-3.5513999999999997E-2</c:v>
                </c:pt>
                <c:pt idx="4940">
                  <c:v>-3.5513999999999997E-2</c:v>
                </c:pt>
                <c:pt idx="4941">
                  <c:v>-8.0193E-2</c:v>
                </c:pt>
                <c:pt idx="4942">
                  <c:v>-5.7854000000000003E-2</c:v>
                </c:pt>
                <c:pt idx="4943">
                  <c:v>3.1503999999999997E-2</c:v>
                </c:pt>
                <c:pt idx="4944">
                  <c:v>-8.0193E-2</c:v>
                </c:pt>
                <c:pt idx="4945">
                  <c:v>9.1648000000000007E-3</c:v>
                </c:pt>
                <c:pt idx="4946">
                  <c:v>-3.5513999999999997E-2</c:v>
                </c:pt>
                <c:pt idx="4947">
                  <c:v>-3.5513999999999997E-2</c:v>
                </c:pt>
                <c:pt idx="4948">
                  <c:v>-8.0193E-2</c:v>
                </c:pt>
                <c:pt idx="4949">
                  <c:v>-8.0193E-2</c:v>
                </c:pt>
                <c:pt idx="4950">
                  <c:v>-3.5513999999999997E-2</c:v>
                </c:pt>
                <c:pt idx="4951">
                  <c:v>-5.7854000000000003E-2</c:v>
                </c:pt>
                <c:pt idx="4952">
                  <c:v>-8.0193E-2</c:v>
                </c:pt>
                <c:pt idx="4953">
                  <c:v>-5.7854000000000003E-2</c:v>
                </c:pt>
                <c:pt idx="4954">
                  <c:v>-3.5513999999999997E-2</c:v>
                </c:pt>
                <c:pt idx="4955">
                  <c:v>-3.5513999999999997E-2</c:v>
                </c:pt>
                <c:pt idx="4956">
                  <c:v>-3.5513999999999997E-2</c:v>
                </c:pt>
                <c:pt idx="4957">
                  <c:v>-5.7854000000000003E-2</c:v>
                </c:pt>
                <c:pt idx="4958">
                  <c:v>-5.7854000000000003E-2</c:v>
                </c:pt>
                <c:pt idx="4959">
                  <c:v>9.1648000000000007E-3</c:v>
                </c:pt>
                <c:pt idx="4960">
                  <c:v>-1.3174999999999999E-2</c:v>
                </c:pt>
                <c:pt idx="4961">
                  <c:v>-5.7854000000000003E-2</c:v>
                </c:pt>
                <c:pt idx="4962">
                  <c:v>-3.5513999999999997E-2</c:v>
                </c:pt>
                <c:pt idx="4963">
                  <c:v>-1.3174999999999999E-2</c:v>
                </c:pt>
                <c:pt idx="4964">
                  <c:v>-8.0193E-2</c:v>
                </c:pt>
                <c:pt idx="4965">
                  <c:v>-1.3174999999999999E-2</c:v>
                </c:pt>
                <c:pt idx="4966">
                  <c:v>-3.5513999999999997E-2</c:v>
                </c:pt>
                <c:pt idx="4967">
                  <c:v>-8.0193E-2</c:v>
                </c:pt>
                <c:pt idx="4968">
                  <c:v>-5.7854000000000003E-2</c:v>
                </c:pt>
                <c:pt idx="4969">
                  <c:v>-1.3174999999999999E-2</c:v>
                </c:pt>
                <c:pt idx="4970">
                  <c:v>-3.5513999999999997E-2</c:v>
                </c:pt>
                <c:pt idx="4971">
                  <c:v>-3.5513999999999997E-2</c:v>
                </c:pt>
                <c:pt idx="4972">
                  <c:v>-1.3174999999999999E-2</c:v>
                </c:pt>
                <c:pt idx="4973">
                  <c:v>9.1648000000000007E-3</c:v>
                </c:pt>
                <c:pt idx="4974">
                  <c:v>-1.3174999999999999E-2</c:v>
                </c:pt>
                <c:pt idx="4975">
                  <c:v>-3.5513999999999997E-2</c:v>
                </c:pt>
                <c:pt idx="4976">
                  <c:v>-3.5513999999999997E-2</c:v>
                </c:pt>
                <c:pt idx="4977">
                  <c:v>9.1648000000000007E-3</c:v>
                </c:pt>
                <c:pt idx="4978">
                  <c:v>-1.3174999999999999E-2</c:v>
                </c:pt>
                <c:pt idx="4979">
                  <c:v>-1.3174999999999999E-2</c:v>
                </c:pt>
                <c:pt idx="4980">
                  <c:v>3.1503999999999997E-2</c:v>
                </c:pt>
                <c:pt idx="4981">
                  <c:v>-3.5513999999999997E-2</c:v>
                </c:pt>
                <c:pt idx="4982">
                  <c:v>-3.5513999999999997E-2</c:v>
                </c:pt>
                <c:pt idx="4983">
                  <c:v>-1.3174999999999999E-2</c:v>
                </c:pt>
                <c:pt idx="4984">
                  <c:v>-5.7854000000000003E-2</c:v>
                </c:pt>
                <c:pt idx="4985">
                  <c:v>-3.5513999999999997E-2</c:v>
                </c:pt>
                <c:pt idx="4986">
                  <c:v>-1.3174999999999999E-2</c:v>
                </c:pt>
                <c:pt idx="4987">
                  <c:v>-3.5513999999999997E-2</c:v>
                </c:pt>
                <c:pt idx="4988">
                  <c:v>-0.10253</c:v>
                </c:pt>
                <c:pt idx="4989">
                  <c:v>9.1648000000000007E-3</c:v>
                </c:pt>
                <c:pt idx="4990">
                  <c:v>9.1648000000000007E-3</c:v>
                </c:pt>
                <c:pt idx="4991">
                  <c:v>-8.0193E-2</c:v>
                </c:pt>
                <c:pt idx="4992">
                  <c:v>3.1503999999999997E-2</c:v>
                </c:pt>
                <c:pt idx="4993">
                  <c:v>-3.5513999999999997E-2</c:v>
                </c:pt>
                <c:pt idx="4994">
                  <c:v>-5.7854000000000003E-2</c:v>
                </c:pt>
                <c:pt idx="4995">
                  <c:v>9.1648000000000007E-3</c:v>
                </c:pt>
                <c:pt idx="4996">
                  <c:v>-5.7854000000000003E-2</c:v>
                </c:pt>
                <c:pt idx="4997">
                  <c:v>-1.3174999999999999E-2</c:v>
                </c:pt>
                <c:pt idx="4998">
                  <c:v>-5.7854000000000003E-2</c:v>
                </c:pt>
                <c:pt idx="4999">
                  <c:v>-0.10253</c:v>
                </c:pt>
                <c:pt idx="5000">
                  <c:v>-3.5513999999999997E-2</c:v>
                </c:pt>
                <c:pt idx="5001">
                  <c:v>-1.3174999999999999E-2</c:v>
                </c:pt>
                <c:pt idx="5002">
                  <c:v>9.1648000000000007E-3</c:v>
                </c:pt>
                <c:pt idx="5003">
                  <c:v>-3.5513999999999997E-2</c:v>
                </c:pt>
                <c:pt idx="5004">
                  <c:v>-3.5513999999999997E-2</c:v>
                </c:pt>
                <c:pt idx="5005">
                  <c:v>-0.10253</c:v>
                </c:pt>
                <c:pt idx="5006">
                  <c:v>-3.5513999999999997E-2</c:v>
                </c:pt>
                <c:pt idx="5007">
                  <c:v>-3.5513999999999997E-2</c:v>
                </c:pt>
                <c:pt idx="5008">
                  <c:v>5.3844000000000003E-2</c:v>
                </c:pt>
                <c:pt idx="5009">
                  <c:v>-3.5513999999999997E-2</c:v>
                </c:pt>
                <c:pt idx="5010">
                  <c:v>-3.5513999999999997E-2</c:v>
                </c:pt>
                <c:pt idx="5011">
                  <c:v>-3.5513999999999997E-2</c:v>
                </c:pt>
                <c:pt idx="5012">
                  <c:v>-1.3174999999999999E-2</c:v>
                </c:pt>
                <c:pt idx="5013">
                  <c:v>-3.5513999999999997E-2</c:v>
                </c:pt>
                <c:pt idx="5014">
                  <c:v>-1.3174999999999999E-2</c:v>
                </c:pt>
                <c:pt idx="5015">
                  <c:v>9.1648000000000007E-3</c:v>
                </c:pt>
                <c:pt idx="5016">
                  <c:v>-1.3174999999999999E-2</c:v>
                </c:pt>
                <c:pt idx="5017">
                  <c:v>-1.3174999999999999E-2</c:v>
                </c:pt>
                <c:pt idx="5018">
                  <c:v>-3.5513999999999997E-2</c:v>
                </c:pt>
                <c:pt idx="5019">
                  <c:v>9.1648000000000007E-3</c:v>
                </c:pt>
                <c:pt idx="5020">
                  <c:v>-3.5513999999999997E-2</c:v>
                </c:pt>
                <c:pt idx="5021">
                  <c:v>-3.5513999999999997E-2</c:v>
                </c:pt>
                <c:pt idx="5022">
                  <c:v>9.1648000000000007E-3</c:v>
                </c:pt>
                <c:pt idx="5023">
                  <c:v>-3.5513999999999997E-2</c:v>
                </c:pt>
                <c:pt idx="5024">
                  <c:v>-1.3174999999999999E-2</c:v>
                </c:pt>
                <c:pt idx="5025">
                  <c:v>-1.3174999999999999E-2</c:v>
                </c:pt>
                <c:pt idx="5026">
                  <c:v>-3.5513999999999997E-2</c:v>
                </c:pt>
                <c:pt idx="5027">
                  <c:v>-1.3174999999999999E-2</c:v>
                </c:pt>
                <c:pt idx="5028">
                  <c:v>-3.5513999999999997E-2</c:v>
                </c:pt>
                <c:pt idx="5029">
                  <c:v>-1.3174999999999999E-2</c:v>
                </c:pt>
                <c:pt idx="5030">
                  <c:v>-3.5513999999999997E-2</c:v>
                </c:pt>
                <c:pt idx="5031">
                  <c:v>-8.0193E-2</c:v>
                </c:pt>
                <c:pt idx="5032">
                  <c:v>9.1648000000000007E-3</c:v>
                </c:pt>
                <c:pt idx="5033">
                  <c:v>-1.3174999999999999E-2</c:v>
                </c:pt>
                <c:pt idx="5034">
                  <c:v>-5.7854000000000003E-2</c:v>
                </c:pt>
                <c:pt idx="5035">
                  <c:v>-3.5513999999999997E-2</c:v>
                </c:pt>
                <c:pt idx="5036">
                  <c:v>-5.7854000000000003E-2</c:v>
                </c:pt>
                <c:pt idx="5037">
                  <c:v>-1.3174999999999999E-2</c:v>
                </c:pt>
                <c:pt idx="5038">
                  <c:v>9.1648000000000007E-3</c:v>
                </c:pt>
                <c:pt idx="5039">
                  <c:v>-1.3174999999999999E-2</c:v>
                </c:pt>
                <c:pt idx="5040">
                  <c:v>-3.5513999999999997E-2</c:v>
                </c:pt>
                <c:pt idx="5041">
                  <c:v>-1.3174999999999999E-2</c:v>
                </c:pt>
                <c:pt idx="5042">
                  <c:v>9.1648000000000007E-3</c:v>
                </c:pt>
                <c:pt idx="5043">
                  <c:v>-1.3174999999999999E-2</c:v>
                </c:pt>
                <c:pt idx="5044">
                  <c:v>-1.3174999999999999E-2</c:v>
                </c:pt>
                <c:pt idx="5045">
                  <c:v>-3.5513999999999997E-2</c:v>
                </c:pt>
                <c:pt idx="5046">
                  <c:v>-5.7854000000000003E-2</c:v>
                </c:pt>
                <c:pt idx="5047">
                  <c:v>-1.3174999999999999E-2</c:v>
                </c:pt>
                <c:pt idx="5048">
                  <c:v>-1.3174999999999999E-2</c:v>
                </c:pt>
                <c:pt idx="5049">
                  <c:v>-3.5513999999999997E-2</c:v>
                </c:pt>
                <c:pt idx="5050">
                  <c:v>-1.3174999999999999E-2</c:v>
                </c:pt>
                <c:pt idx="5051">
                  <c:v>-1.3174999999999999E-2</c:v>
                </c:pt>
                <c:pt idx="5052">
                  <c:v>-1.3174999999999999E-2</c:v>
                </c:pt>
                <c:pt idx="5053">
                  <c:v>-1.3174999999999999E-2</c:v>
                </c:pt>
                <c:pt idx="5054">
                  <c:v>-3.5513999999999997E-2</c:v>
                </c:pt>
                <c:pt idx="5055">
                  <c:v>-1.3174999999999999E-2</c:v>
                </c:pt>
                <c:pt idx="5056">
                  <c:v>-3.5513999999999997E-2</c:v>
                </c:pt>
                <c:pt idx="5057">
                  <c:v>-1.3174999999999999E-2</c:v>
                </c:pt>
                <c:pt idx="5058">
                  <c:v>-1.3174999999999999E-2</c:v>
                </c:pt>
                <c:pt idx="5059">
                  <c:v>-5.7854000000000003E-2</c:v>
                </c:pt>
                <c:pt idx="5060">
                  <c:v>-3.5513999999999997E-2</c:v>
                </c:pt>
                <c:pt idx="5061">
                  <c:v>-8.0193E-2</c:v>
                </c:pt>
                <c:pt idx="5062">
                  <c:v>-8.0193E-2</c:v>
                </c:pt>
                <c:pt idx="5063">
                  <c:v>-1.3174999999999999E-2</c:v>
                </c:pt>
                <c:pt idx="5064">
                  <c:v>9.1648000000000007E-3</c:v>
                </c:pt>
                <c:pt idx="5065">
                  <c:v>-1.3174999999999999E-2</c:v>
                </c:pt>
                <c:pt idx="5066">
                  <c:v>-1.3174999999999999E-2</c:v>
                </c:pt>
                <c:pt idx="5067">
                  <c:v>-1.3174999999999999E-2</c:v>
                </c:pt>
                <c:pt idx="5068">
                  <c:v>-5.7854000000000003E-2</c:v>
                </c:pt>
                <c:pt idx="5069">
                  <c:v>9.1648000000000007E-3</c:v>
                </c:pt>
                <c:pt idx="5070">
                  <c:v>-3.5513999999999997E-2</c:v>
                </c:pt>
                <c:pt idx="5071">
                  <c:v>-1.3174999999999999E-2</c:v>
                </c:pt>
                <c:pt idx="5072">
                  <c:v>-3.5513999999999997E-2</c:v>
                </c:pt>
                <c:pt idx="5073">
                  <c:v>-3.5513999999999997E-2</c:v>
                </c:pt>
                <c:pt idx="5074">
                  <c:v>9.1648000000000007E-3</c:v>
                </c:pt>
                <c:pt idx="5075">
                  <c:v>-5.7854000000000003E-2</c:v>
                </c:pt>
                <c:pt idx="5076">
                  <c:v>-3.5513999999999997E-2</c:v>
                </c:pt>
                <c:pt idx="5077">
                  <c:v>-1.3174999999999999E-2</c:v>
                </c:pt>
                <c:pt idx="5078">
                  <c:v>-1.3174999999999999E-2</c:v>
                </c:pt>
                <c:pt idx="5079">
                  <c:v>-3.5513999999999997E-2</c:v>
                </c:pt>
                <c:pt idx="5080">
                  <c:v>-3.5513999999999997E-2</c:v>
                </c:pt>
                <c:pt idx="5081">
                  <c:v>9.1648000000000007E-3</c:v>
                </c:pt>
                <c:pt idx="5082">
                  <c:v>-3.5513999999999997E-2</c:v>
                </c:pt>
                <c:pt idx="5083">
                  <c:v>-1.3174999999999999E-2</c:v>
                </c:pt>
                <c:pt idx="5084">
                  <c:v>9.1648000000000007E-3</c:v>
                </c:pt>
                <c:pt idx="5085">
                  <c:v>-3.5513999999999997E-2</c:v>
                </c:pt>
                <c:pt idx="5086">
                  <c:v>-3.5513999999999997E-2</c:v>
                </c:pt>
                <c:pt idx="5087">
                  <c:v>-3.5513999999999997E-2</c:v>
                </c:pt>
                <c:pt idx="5088">
                  <c:v>-8.0193E-2</c:v>
                </c:pt>
                <c:pt idx="5089">
                  <c:v>5.3844000000000003E-2</c:v>
                </c:pt>
                <c:pt idx="5090">
                  <c:v>-1.3174999999999999E-2</c:v>
                </c:pt>
                <c:pt idx="5091">
                  <c:v>-3.5513999999999997E-2</c:v>
                </c:pt>
                <c:pt idx="5092">
                  <c:v>-5.7854000000000003E-2</c:v>
                </c:pt>
                <c:pt idx="5093">
                  <c:v>-5.7854000000000003E-2</c:v>
                </c:pt>
                <c:pt idx="5094">
                  <c:v>-5.7854000000000003E-2</c:v>
                </c:pt>
                <c:pt idx="5095">
                  <c:v>-3.5513999999999997E-2</c:v>
                </c:pt>
                <c:pt idx="5096">
                  <c:v>-3.5513999999999997E-2</c:v>
                </c:pt>
                <c:pt idx="5097">
                  <c:v>-1.3174999999999999E-2</c:v>
                </c:pt>
                <c:pt idx="5098">
                  <c:v>-1.3174999999999999E-2</c:v>
                </c:pt>
                <c:pt idx="5099">
                  <c:v>9.1648000000000007E-3</c:v>
                </c:pt>
                <c:pt idx="5100">
                  <c:v>-1.3174999999999999E-2</c:v>
                </c:pt>
                <c:pt idx="5101">
                  <c:v>-1.3174999999999999E-2</c:v>
                </c:pt>
                <c:pt idx="5102">
                  <c:v>-5.7854000000000003E-2</c:v>
                </c:pt>
                <c:pt idx="5103">
                  <c:v>-1.3174999999999999E-2</c:v>
                </c:pt>
                <c:pt idx="5104">
                  <c:v>-1.3174999999999999E-2</c:v>
                </c:pt>
                <c:pt idx="5105">
                  <c:v>9.1648000000000007E-3</c:v>
                </c:pt>
                <c:pt idx="5106">
                  <c:v>9.1648000000000007E-3</c:v>
                </c:pt>
                <c:pt idx="5107">
                  <c:v>-1.3174999999999999E-2</c:v>
                </c:pt>
                <c:pt idx="5108">
                  <c:v>-3.5513999999999997E-2</c:v>
                </c:pt>
                <c:pt idx="5109">
                  <c:v>-1.3174999999999999E-2</c:v>
                </c:pt>
                <c:pt idx="5110">
                  <c:v>-1.3174999999999999E-2</c:v>
                </c:pt>
                <c:pt idx="5111">
                  <c:v>-3.5513999999999997E-2</c:v>
                </c:pt>
                <c:pt idx="5112">
                  <c:v>9.1648000000000007E-3</c:v>
                </c:pt>
                <c:pt idx="5113">
                  <c:v>-1.3174999999999999E-2</c:v>
                </c:pt>
                <c:pt idx="5114">
                  <c:v>-1.3174999999999999E-2</c:v>
                </c:pt>
                <c:pt idx="5115">
                  <c:v>-3.5513999999999997E-2</c:v>
                </c:pt>
                <c:pt idx="5116">
                  <c:v>-3.5513999999999997E-2</c:v>
                </c:pt>
                <c:pt idx="5117">
                  <c:v>-1.3174999999999999E-2</c:v>
                </c:pt>
                <c:pt idx="5118">
                  <c:v>9.1648000000000007E-3</c:v>
                </c:pt>
                <c:pt idx="5119">
                  <c:v>-1.3174999999999999E-2</c:v>
                </c:pt>
                <c:pt idx="5120">
                  <c:v>9.1648000000000007E-3</c:v>
                </c:pt>
                <c:pt idx="5121">
                  <c:v>-3.5513999999999997E-2</c:v>
                </c:pt>
                <c:pt idx="5122">
                  <c:v>3.1503999999999997E-2</c:v>
                </c:pt>
                <c:pt idx="5123">
                  <c:v>-1.3174999999999999E-2</c:v>
                </c:pt>
                <c:pt idx="5124">
                  <c:v>-1.3174999999999999E-2</c:v>
                </c:pt>
                <c:pt idx="5125">
                  <c:v>9.1648000000000007E-3</c:v>
                </c:pt>
                <c:pt idx="5126">
                  <c:v>9.1648000000000007E-3</c:v>
                </c:pt>
                <c:pt idx="5127">
                  <c:v>-1.3174999999999999E-2</c:v>
                </c:pt>
                <c:pt idx="5128">
                  <c:v>-1.3174999999999999E-2</c:v>
                </c:pt>
                <c:pt idx="5129">
                  <c:v>-3.5513999999999997E-2</c:v>
                </c:pt>
                <c:pt idx="5130">
                  <c:v>-1.3174999999999999E-2</c:v>
                </c:pt>
                <c:pt idx="5131">
                  <c:v>-5.7854000000000003E-2</c:v>
                </c:pt>
                <c:pt idx="5132">
                  <c:v>-3.5513999999999997E-2</c:v>
                </c:pt>
                <c:pt idx="5133">
                  <c:v>-5.7854000000000003E-2</c:v>
                </c:pt>
                <c:pt idx="5134">
                  <c:v>-3.5513999999999997E-2</c:v>
                </c:pt>
                <c:pt idx="5135">
                  <c:v>9.1648000000000007E-3</c:v>
                </c:pt>
                <c:pt idx="5136">
                  <c:v>-3.5513999999999997E-2</c:v>
                </c:pt>
                <c:pt idx="5137">
                  <c:v>9.1648000000000007E-3</c:v>
                </c:pt>
                <c:pt idx="5138">
                  <c:v>-3.5513999999999997E-2</c:v>
                </c:pt>
                <c:pt idx="5139">
                  <c:v>-3.5513999999999997E-2</c:v>
                </c:pt>
                <c:pt idx="5140">
                  <c:v>-1.3174999999999999E-2</c:v>
                </c:pt>
                <c:pt idx="5141">
                  <c:v>-0.10253</c:v>
                </c:pt>
                <c:pt idx="5142">
                  <c:v>-1.3174999999999999E-2</c:v>
                </c:pt>
                <c:pt idx="5143">
                  <c:v>-1.3174999999999999E-2</c:v>
                </c:pt>
                <c:pt idx="5144">
                  <c:v>9.1648000000000007E-3</c:v>
                </c:pt>
                <c:pt idx="5145">
                  <c:v>-1.3174999999999999E-2</c:v>
                </c:pt>
                <c:pt idx="5146">
                  <c:v>-3.5513999999999997E-2</c:v>
                </c:pt>
                <c:pt idx="5147">
                  <c:v>-1.3174999999999999E-2</c:v>
                </c:pt>
                <c:pt idx="5148">
                  <c:v>-3.5513999999999997E-2</c:v>
                </c:pt>
                <c:pt idx="5149">
                  <c:v>-3.5513999999999997E-2</c:v>
                </c:pt>
                <c:pt idx="5150">
                  <c:v>-8.0193E-2</c:v>
                </c:pt>
                <c:pt idx="5151">
                  <c:v>-1.3174999999999999E-2</c:v>
                </c:pt>
                <c:pt idx="5152">
                  <c:v>-3.5513999999999997E-2</c:v>
                </c:pt>
                <c:pt idx="5153">
                  <c:v>-3.5513999999999997E-2</c:v>
                </c:pt>
                <c:pt idx="5154">
                  <c:v>9.1648000000000007E-3</c:v>
                </c:pt>
                <c:pt idx="5155">
                  <c:v>-3.5513999999999997E-2</c:v>
                </c:pt>
                <c:pt idx="5156">
                  <c:v>-1.3174999999999999E-2</c:v>
                </c:pt>
                <c:pt idx="5157">
                  <c:v>-1.3174999999999999E-2</c:v>
                </c:pt>
                <c:pt idx="5158">
                  <c:v>3.1503999999999997E-2</c:v>
                </c:pt>
                <c:pt idx="5159">
                  <c:v>9.1648000000000007E-3</c:v>
                </c:pt>
                <c:pt idx="5160">
                  <c:v>-3.5513999999999997E-2</c:v>
                </c:pt>
                <c:pt idx="5161">
                  <c:v>-5.7854000000000003E-2</c:v>
                </c:pt>
                <c:pt idx="5162">
                  <c:v>-1.3174999999999999E-2</c:v>
                </c:pt>
                <c:pt idx="5163">
                  <c:v>-5.7854000000000003E-2</c:v>
                </c:pt>
                <c:pt idx="5164">
                  <c:v>-3.5513999999999997E-2</c:v>
                </c:pt>
                <c:pt idx="5165">
                  <c:v>-3.5513999999999997E-2</c:v>
                </c:pt>
                <c:pt idx="5166">
                  <c:v>9.1648000000000007E-3</c:v>
                </c:pt>
                <c:pt idx="5167">
                  <c:v>-3.5513999999999997E-2</c:v>
                </c:pt>
                <c:pt idx="5168">
                  <c:v>-5.7854000000000003E-2</c:v>
                </c:pt>
                <c:pt idx="5169">
                  <c:v>-3.5513999999999997E-2</c:v>
                </c:pt>
                <c:pt idx="5170">
                  <c:v>9.1648000000000007E-3</c:v>
                </c:pt>
                <c:pt idx="5171">
                  <c:v>-3.5513999999999997E-2</c:v>
                </c:pt>
                <c:pt idx="5172">
                  <c:v>-3.5513999999999997E-2</c:v>
                </c:pt>
                <c:pt idx="5173">
                  <c:v>-5.7854000000000003E-2</c:v>
                </c:pt>
                <c:pt idx="5174">
                  <c:v>-8.0193E-2</c:v>
                </c:pt>
                <c:pt idx="5175">
                  <c:v>9.1648000000000007E-3</c:v>
                </c:pt>
                <c:pt idx="5176">
                  <c:v>-0.10253</c:v>
                </c:pt>
                <c:pt idx="5177">
                  <c:v>-3.5513999999999997E-2</c:v>
                </c:pt>
                <c:pt idx="5178">
                  <c:v>-1.3174999999999999E-2</c:v>
                </c:pt>
                <c:pt idx="5179">
                  <c:v>-3.5513999999999997E-2</c:v>
                </c:pt>
                <c:pt idx="5180">
                  <c:v>-1.3174999999999999E-2</c:v>
                </c:pt>
                <c:pt idx="5181">
                  <c:v>-5.7854000000000003E-2</c:v>
                </c:pt>
                <c:pt idx="5182">
                  <c:v>9.1648000000000007E-3</c:v>
                </c:pt>
                <c:pt idx="5183">
                  <c:v>-5.7854000000000003E-2</c:v>
                </c:pt>
                <c:pt idx="5184">
                  <c:v>9.1648000000000007E-3</c:v>
                </c:pt>
                <c:pt idx="5185">
                  <c:v>-3.5513999999999997E-2</c:v>
                </c:pt>
                <c:pt idx="5186">
                  <c:v>3.1503999999999997E-2</c:v>
                </c:pt>
                <c:pt idx="5187">
                  <c:v>9.1648000000000007E-3</c:v>
                </c:pt>
                <c:pt idx="5188">
                  <c:v>-8.0193E-2</c:v>
                </c:pt>
                <c:pt idx="5189">
                  <c:v>9.1648000000000007E-3</c:v>
                </c:pt>
                <c:pt idx="5190">
                  <c:v>-1.3174999999999999E-2</c:v>
                </c:pt>
                <c:pt idx="5191">
                  <c:v>-1.3174999999999999E-2</c:v>
                </c:pt>
                <c:pt idx="5192">
                  <c:v>9.1648000000000007E-3</c:v>
                </c:pt>
                <c:pt idx="5193">
                  <c:v>-1.3174999999999999E-2</c:v>
                </c:pt>
                <c:pt idx="5194">
                  <c:v>3.1503999999999997E-2</c:v>
                </c:pt>
                <c:pt idx="5195">
                  <c:v>-1.3174999999999999E-2</c:v>
                </c:pt>
                <c:pt idx="5196">
                  <c:v>-1.3174999999999999E-2</c:v>
                </c:pt>
                <c:pt idx="5197">
                  <c:v>9.1648000000000007E-3</c:v>
                </c:pt>
                <c:pt idx="5198">
                  <c:v>5.3844000000000003E-2</c:v>
                </c:pt>
                <c:pt idx="5199">
                  <c:v>3.1503999999999997E-2</c:v>
                </c:pt>
                <c:pt idx="5200">
                  <c:v>5.3844000000000003E-2</c:v>
                </c:pt>
                <c:pt idx="5201">
                  <c:v>9.1648000000000007E-3</c:v>
                </c:pt>
                <c:pt idx="5202">
                  <c:v>3.1503999999999997E-2</c:v>
                </c:pt>
                <c:pt idx="5203">
                  <c:v>3.1503999999999997E-2</c:v>
                </c:pt>
                <c:pt idx="5204">
                  <c:v>-1.3174999999999999E-2</c:v>
                </c:pt>
                <c:pt idx="5205">
                  <c:v>9.1648000000000007E-3</c:v>
                </c:pt>
                <c:pt idx="5206">
                  <c:v>3.1503999999999997E-2</c:v>
                </c:pt>
                <c:pt idx="5207">
                  <c:v>9.1648000000000007E-3</c:v>
                </c:pt>
                <c:pt idx="5208">
                  <c:v>5.3844000000000003E-2</c:v>
                </c:pt>
                <c:pt idx="5209">
                  <c:v>9.1648000000000007E-3</c:v>
                </c:pt>
                <c:pt idx="5210">
                  <c:v>5.3844000000000003E-2</c:v>
                </c:pt>
                <c:pt idx="5211">
                  <c:v>9.1648000000000007E-3</c:v>
                </c:pt>
                <c:pt idx="5212">
                  <c:v>-1.3174999999999999E-2</c:v>
                </c:pt>
                <c:pt idx="5213">
                  <c:v>7.6183000000000001E-2</c:v>
                </c:pt>
                <c:pt idx="5214">
                  <c:v>5.3844000000000003E-2</c:v>
                </c:pt>
                <c:pt idx="5215">
                  <c:v>5.3844000000000003E-2</c:v>
                </c:pt>
                <c:pt idx="5216">
                  <c:v>5.3844000000000003E-2</c:v>
                </c:pt>
                <c:pt idx="5217">
                  <c:v>9.1648000000000007E-3</c:v>
                </c:pt>
                <c:pt idx="5218">
                  <c:v>7.6183000000000001E-2</c:v>
                </c:pt>
                <c:pt idx="5219">
                  <c:v>0.12086</c:v>
                </c:pt>
                <c:pt idx="5220">
                  <c:v>5.3844000000000003E-2</c:v>
                </c:pt>
                <c:pt idx="5221">
                  <c:v>9.8522999999999999E-2</c:v>
                </c:pt>
                <c:pt idx="5222">
                  <c:v>7.6183000000000001E-2</c:v>
                </c:pt>
                <c:pt idx="5223">
                  <c:v>5.3844000000000003E-2</c:v>
                </c:pt>
                <c:pt idx="5224">
                  <c:v>0.12086</c:v>
                </c:pt>
                <c:pt idx="5225">
                  <c:v>7.6183000000000001E-2</c:v>
                </c:pt>
                <c:pt idx="5226">
                  <c:v>5.3844000000000003E-2</c:v>
                </c:pt>
                <c:pt idx="5227">
                  <c:v>5.3844000000000003E-2</c:v>
                </c:pt>
                <c:pt idx="5228">
                  <c:v>7.6183000000000001E-2</c:v>
                </c:pt>
                <c:pt idx="5229">
                  <c:v>5.3844000000000003E-2</c:v>
                </c:pt>
                <c:pt idx="5230">
                  <c:v>0.14319999999999999</c:v>
                </c:pt>
                <c:pt idx="5231">
                  <c:v>7.6183000000000001E-2</c:v>
                </c:pt>
                <c:pt idx="5232">
                  <c:v>9.8522999999999999E-2</c:v>
                </c:pt>
                <c:pt idx="5233">
                  <c:v>9.8522999999999999E-2</c:v>
                </c:pt>
                <c:pt idx="5234">
                  <c:v>9.8522999999999999E-2</c:v>
                </c:pt>
                <c:pt idx="5235">
                  <c:v>9.8522999999999999E-2</c:v>
                </c:pt>
                <c:pt idx="5236">
                  <c:v>5.3844000000000003E-2</c:v>
                </c:pt>
                <c:pt idx="5237">
                  <c:v>0.12086</c:v>
                </c:pt>
                <c:pt idx="5238">
                  <c:v>0.12086</c:v>
                </c:pt>
                <c:pt idx="5239">
                  <c:v>0.12086</c:v>
                </c:pt>
                <c:pt idx="5240">
                  <c:v>7.6183000000000001E-2</c:v>
                </c:pt>
                <c:pt idx="5241">
                  <c:v>0.14319999999999999</c:v>
                </c:pt>
                <c:pt idx="5242">
                  <c:v>0.16553999999999999</c:v>
                </c:pt>
                <c:pt idx="5243">
                  <c:v>0.12086</c:v>
                </c:pt>
                <c:pt idx="5244">
                  <c:v>0.12086</c:v>
                </c:pt>
                <c:pt idx="5245">
                  <c:v>0.12086</c:v>
                </c:pt>
                <c:pt idx="5246">
                  <c:v>0.12086</c:v>
                </c:pt>
                <c:pt idx="5247">
                  <c:v>0.12086</c:v>
                </c:pt>
                <c:pt idx="5248">
                  <c:v>0.12086</c:v>
                </c:pt>
                <c:pt idx="5249">
                  <c:v>0.14319999999999999</c:v>
                </c:pt>
                <c:pt idx="5250">
                  <c:v>0.14319999999999999</c:v>
                </c:pt>
                <c:pt idx="5251">
                  <c:v>0.12086</c:v>
                </c:pt>
                <c:pt idx="5252">
                  <c:v>9.8522999999999999E-2</c:v>
                </c:pt>
                <c:pt idx="5253">
                  <c:v>9.8522999999999999E-2</c:v>
                </c:pt>
                <c:pt idx="5254">
                  <c:v>0.14319999999999999</c:v>
                </c:pt>
                <c:pt idx="5255">
                  <c:v>0.21021999999999999</c:v>
                </c:pt>
                <c:pt idx="5256">
                  <c:v>0.12086</c:v>
                </c:pt>
                <c:pt idx="5257">
                  <c:v>0.16553999999999999</c:v>
                </c:pt>
                <c:pt idx="5258">
                  <c:v>0.21021999999999999</c:v>
                </c:pt>
                <c:pt idx="5259">
                  <c:v>0.18787999999999999</c:v>
                </c:pt>
                <c:pt idx="5260">
                  <c:v>0.14319999999999999</c:v>
                </c:pt>
                <c:pt idx="5261">
                  <c:v>0.18787999999999999</c:v>
                </c:pt>
                <c:pt idx="5262">
                  <c:v>0.16553999999999999</c:v>
                </c:pt>
                <c:pt idx="5263">
                  <c:v>0.21021999999999999</c:v>
                </c:pt>
                <c:pt idx="5264">
                  <c:v>0.18787999999999999</c:v>
                </c:pt>
                <c:pt idx="5265">
                  <c:v>0.18787999999999999</c:v>
                </c:pt>
                <c:pt idx="5266">
                  <c:v>0.21021999999999999</c:v>
                </c:pt>
                <c:pt idx="5267">
                  <c:v>0.18787999999999999</c:v>
                </c:pt>
                <c:pt idx="5268">
                  <c:v>0.23255999999999999</c:v>
                </c:pt>
                <c:pt idx="5269">
                  <c:v>0.16553999999999999</c:v>
                </c:pt>
                <c:pt idx="5270">
                  <c:v>0.21021999999999999</c:v>
                </c:pt>
                <c:pt idx="5271">
                  <c:v>0.21021999999999999</c:v>
                </c:pt>
                <c:pt idx="5272">
                  <c:v>0.18787999999999999</c:v>
                </c:pt>
                <c:pt idx="5273">
                  <c:v>0.18787999999999999</c:v>
                </c:pt>
                <c:pt idx="5274">
                  <c:v>0.18787999999999999</c:v>
                </c:pt>
                <c:pt idx="5275">
                  <c:v>0.25490000000000002</c:v>
                </c:pt>
                <c:pt idx="5276">
                  <c:v>0.23255999999999999</c:v>
                </c:pt>
                <c:pt idx="5277">
                  <c:v>0.21021999999999999</c:v>
                </c:pt>
                <c:pt idx="5278">
                  <c:v>0.23255999999999999</c:v>
                </c:pt>
                <c:pt idx="5279">
                  <c:v>0.23255999999999999</c:v>
                </c:pt>
                <c:pt idx="5280">
                  <c:v>0.29958000000000001</c:v>
                </c:pt>
                <c:pt idx="5281">
                  <c:v>0.25490000000000002</c:v>
                </c:pt>
                <c:pt idx="5282">
                  <c:v>0.21021999999999999</c:v>
                </c:pt>
                <c:pt idx="5283">
                  <c:v>0.23255999999999999</c:v>
                </c:pt>
                <c:pt idx="5284">
                  <c:v>0.21021999999999999</c:v>
                </c:pt>
                <c:pt idx="5285">
                  <c:v>0.25490000000000002</c:v>
                </c:pt>
                <c:pt idx="5286">
                  <c:v>0.23255999999999999</c:v>
                </c:pt>
                <c:pt idx="5287">
                  <c:v>0.25490000000000002</c:v>
                </c:pt>
                <c:pt idx="5288">
                  <c:v>0.27723999999999999</c:v>
                </c:pt>
                <c:pt idx="5289">
                  <c:v>0.25490000000000002</c:v>
                </c:pt>
                <c:pt idx="5290">
                  <c:v>0.25490000000000002</c:v>
                </c:pt>
                <c:pt idx="5291">
                  <c:v>0.29958000000000001</c:v>
                </c:pt>
                <c:pt idx="5292">
                  <c:v>0.29958000000000001</c:v>
                </c:pt>
                <c:pt idx="5293">
                  <c:v>0.27723999999999999</c:v>
                </c:pt>
                <c:pt idx="5294">
                  <c:v>0.27723999999999999</c:v>
                </c:pt>
                <c:pt idx="5295">
                  <c:v>0.29958000000000001</c:v>
                </c:pt>
                <c:pt idx="5296">
                  <c:v>0.27723999999999999</c:v>
                </c:pt>
                <c:pt idx="5297">
                  <c:v>0.27723999999999999</c:v>
                </c:pt>
                <c:pt idx="5298">
                  <c:v>0.32191999999999998</c:v>
                </c:pt>
                <c:pt idx="5299">
                  <c:v>0.25490000000000002</c:v>
                </c:pt>
                <c:pt idx="5300">
                  <c:v>0.23255999999999999</c:v>
                </c:pt>
                <c:pt idx="5301">
                  <c:v>0.32191999999999998</c:v>
                </c:pt>
                <c:pt idx="5302">
                  <c:v>0.27723999999999999</c:v>
                </c:pt>
                <c:pt idx="5303">
                  <c:v>0.29958000000000001</c:v>
                </c:pt>
                <c:pt idx="5304">
                  <c:v>0.36659999999999998</c:v>
                </c:pt>
                <c:pt idx="5305">
                  <c:v>0.25490000000000002</c:v>
                </c:pt>
                <c:pt idx="5306">
                  <c:v>0.34426000000000001</c:v>
                </c:pt>
                <c:pt idx="5307">
                  <c:v>0.27723999999999999</c:v>
                </c:pt>
                <c:pt idx="5308">
                  <c:v>0.32191999999999998</c:v>
                </c:pt>
                <c:pt idx="5309">
                  <c:v>0.36659999999999998</c:v>
                </c:pt>
                <c:pt idx="5310">
                  <c:v>0.29958000000000001</c:v>
                </c:pt>
                <c:pt idx="5311">
                  <c:v>0.36659999999999998</c:v>
                </c:pt>
                <c:pt idx="5312">
                  <c:v>0.34426000000000001</c:v>
                </c:pt>
                <c:pt idx="5313">
                  <c:v>0.34426000000000001</c:v>
                </c:pt>
                <c:pt idx="5314">
                  <c:v>0.38894000000000001</c:v>
                </c:pt>
                <c:pt idx="5315">
                  <c:v>0.34426000000000001</c:v>
                </c:pt>
                <c:pt idx="5316">
                  <c:v>0.41127999999999998</c:v>
                </c:pt>
                <c:pt idx="5317">
                  <c:v>0.41127999999999998</c:v>
                </c:pt>
                <c:pt idx="5318">
                  <c:v>0.41127999999999998</c:v>
                </c:pt>
                <c:pt idx="5319">
                  <c:v>0.38894000000000001</c:v>
                </c:pt>
                <c:pt idx="5320">
                  <c:v>0.36659999999999998</c:v>
                </c:pt>
                <c:pt idx="5321">
                  <c:v>0.36659999999999998</c:v>
                </c:pt>
                <c:pt idx="5322">
                  <c:v>0.38894000000000001</c:v>
                </c:pt>
                <c:pt idx="5323">
                  <c:v>0.41127999999999998</c:v>
                </c:pt>
                <c:pt idx="5324">
                  <c:v>0.41127999999999998</c:v>
                </c:pt>
                <c:pt idx="5325">
                  <c:v>0.38894000000000001</c:v>
                </c:pt>
                <c:pt idx="5326">
                  <c:v>0.38894000000000001</c:v>
                </c:pt>
                <c:pt idx="5327">
                  <c:v>0.38894000000000001</c:v>
                </c:pt>
                <c:pt idx="5328">
                  <c:v>0.43362000000000001</c:v>
                </c:pt>
                <c:pt idx="5329">
                  <c:v>0.43362000000000001</c:v>
                </c:pt>
                <c:pt idx="5330">
                  <c:v>0.43362000000000001</c:v>
                </c:pt>
                <c:pt idx="5331">
                  <c:v>0.4783</c:v>
                </c:pt>
                <c:pt idx="5332">
                  <c:v>0.50063000000000002</c:v>
                </c:pt>
                <c:pt idx="5333">
                  <c:v>0.41127999999999998</c:v>
                </c:pt>
                <c:pt idx="5334">
                  <c:v>0.4783</c:v>
                </c:pt>
                <c:pt idx="5335">
                  <c:v>0.45595999999999998</c:v>
                </c:pt>
                <c:pt idx="5336">
                  <c:v>0.43362000000000001</c:v>
                </c:pt>
                <c:pt idx="5337">
                  <c:v>0.50063000000000002</c:v>
                </c:pt>
                <c:pt idx="5338">
                  <c:v>0.45595999999999998</c:v>
                </c:pt>
                <c:pt idx="5339">
                  <c:v>0.50063000000000002</c:v>
                </c:pt>
                <c:pt idx="5340">
                  <c:v>0.50063000000000002</c:v>
                </c:pt>
                <c:pt idx="5341">
                  <c:v>0.4783</c:v>
                </c:pt>
                <c:pt idx="5342">
                  <c:v>0.4783</c:v>
                </c:pt>
                <c:pt idx="5343">
                  <c:v>0.50063000000000002</c:v>
                </c:pt>
                <c:pt idx="5344">
                  <c:v>0.50063000000000002</c:v>
                </c:pt>
                <c:pt idx="5345">
                  <c:v>0.50063000000000002</c:v>
                </c:pt>
                <c:pt idx="5346">
                  <c:v>0.50063000000000002</c:v>
                </c:pt>
                <c:pt idx="5347">
                  <c:v>0.58999000000000001</c:v>
                </c:pt>
                <c:pt idx="5348">
                  <c:v>0.54530999999999996</c:v>
                </c:pt>
                <c:pt idx="5349">
                  <c:v>0.52297000000000005</c:v>
                </c:pt>
                <c:pt idx="5350">
                  <c:v>0.56764999999999999</c:v>
                </c:pt>
                <c:pt idx="5351">
                  <c:v>0.54530999999999996</c:v>
                </c:pt>
                <c:pt idx="5352">
                  <c:v>0.58999000000000001</c:v>
                </c:pt>
                <c:pt idx="5353">
                  <c:v>0.56764999999999999</c:v>
                </c:pt>
                <c:pt idx="5354">
                  <c:v>0.58999000000000001</c:v>
                </c:pt>
                <c:pt idx="5355">
                  <c:v>0.58999000000000001</c:v>
                </c:pt>
                <c:pt idx="5356">
                  <c:v>0.58999000000000001</c:v>
                </c:pt>
                <c:pt idx="5357">
                  <c:v>0.58999000000000001</c:v>
                </c:pt>
                <c:pt idx="5358">
                  <c:v>0.61233000000000004</c:v>
                </c:pt>
                <c:pt idx="5359">
                  <c:v>0.56764999999999999</c:v>
                </c:pt>
                <c:pt idx="5360">
                  <c:v>0.61233000000000004</c:v>
                </c:pt>
                <c:pt idx="5361">
                  <c:v>0.63466999999999996</c:v>
                </c:pt>
                <c:pt idx="5362">
                  <c:v>0.67935000000000001</c:v>
                </c:pt>
                <c:pt idx="5363">
                  <c:v>0.58999000000000001</c:v>
                </c:pt>
                <c:pt idx="5364">
                  <c:v>0.61233000000000004</c:v>
                </c:pt>
                <c:pt idx="5365">
                  <c:v>0.63466999999999996</c:v>
                </c:pt>
                <c:pt idx="5366">
                  <c:v>0.63466999999999996</c:v>
                </c:pt>
                <c:pt idx="5367">
                  <c:v>0.65700999999999998</c:v>
                </c:pt>
                <c:pt idx="5368">
                  <c:v>0.61233000000000004</c:v>
                </c:pt>
                <c:pt idx="5369">
                  <c:v>0.61233000000000004</c:v>
                </c:pt>
                <c:pt idx="5370">
                  <c:v>0.65700999999999998</c:v>
                </c:pt>
                <c:pt idx="5371">
                  <c:v>0.67935000000000001</c:v>
                </c:pt>
                <c:pt idx="5372">
                  <c:v>0.63466999999999996</c:v>
                </c:pt>
                <c:pt idx="5373">
                  <c:v>0.67935000000000001</c:v>
                </c:pt>
                <c:pt idx="5374">
                  <c:v>0.70169000000000004</c:v>
                </c:pt>
                <c:pt idx="5375">
                  <c:v>0.67935000000000001</c:v>
                </c:pt>
                <c:pt idx="5376">
                  <c:v>0.67935000000000001</c:v>
                </c:pt>
                <c:pt idx="5377">
                  <c:v>0.67935000000000001</c:v>
                </c:pt>
                <c:pt idx="5378">
                  <c:v>0.74636999999999998</c:v>
                </c:pt>
                <c:pt idx="5379">
                  <c:v>0.74636999999999998</c:v>
                </c:pt>
                <c:pt idx="5380">
                  <c:v>0.67935000000000001</c:v>
                </c:pt>
                <c:pt idx="5381">
                  <c:v>0.72402999999999995</c:v>
                </c:pt>
                <c:pt idx="5382">
                  <c:v>0.70169000000000004</c:v>
                </c:pt>
                <c:pt idx="5383">
                  <c:v>0.79105000000000003</c:v>
                </c:pt>
                <c:pt idx="5384">
                  <c:v>0.72402999999999995</c:v>
                </c:pt>
                <c:pt idx="5385">
                  <c:v>0.72402999999999995</c:v>
                </c:pt>
                <c:pt idx="5386">
                  <c:v>0.76871</c:v>
                </c:pt>
                <c:pt idx="5387">
                  <c:v>0.79105000000000003</c:v>
                </c:pt>
                <c:pt idx="5388">
                  <c:v>0.81338999999999995</c:v>
                </c:pt>
                <c:pt idx="5389">
                  <c:v>0.74636999999999998</c:v>
                </c:pt>
                <c:pt idx="5390">
                  <c:v>0.81338999999999995</c:v>
                </c:pt>
                <c:pt idx="5391">
                  <c:v>0.79105000000000003</c:v>
                </c:pt>
                <c:pt idx="5392">
                  <c:v>0.81338999999999995</c:v>
                </c:pt>
                <c:pt idx="5393">
                  <c:v>0.76871</c:v>
                </c:pt>
                <c:pt idx="5394">
                  <c:v>0.81338999999999995</c:v>
                </c:pt>
                <c:pt idx="5395">
                  <c:v>0.83572999999999997</c:v>
                </c:pt>
                <c:pt idx="5396">
                  <c:v>0.88041000000000003</c:v>
                </c:pt>
                <c:pt idx="5397">
                  <c:v>0.81338999999999995</c:v>
                </c:pt>
                <c:pt idx="5398">
                  <c:v>0.81338999999999995</c:v>
                </c:pt>
                <c:pt idx="5399">
                  <c:v>0.81338999999999995</c:v>
                </c:pt>
                <c:pt idx="5400">
                  <c:v>0.83572999999999997</c:v>
                </c:pt>
                <c:pt idx="5401">
                  <c:v>0.88041000000000003</c:v>
                </c:pt>
                <c:pt idx="5402">
                  <c:v>0.85807</c:v>
                </c:pt>
                <c:pt idx="5403">
                  <c:v>0.90275000000000005</c:v>
                </c:pt>
                <c:pt idx="5404">
                  <c:v>0.90275000000000005</c:v>
                </c:pt>
                <c:pt idx="5405">
                  <c:v>0.94742999999999999</c:v>
                </c:pt>
                <c:pt idx="5406">
                  <c:v>0.92508999999999997</c:v>
                </c:pt>
                <c:pt idx="5407">
                  <c:v>0.88041000000000003</c:v>
                </c:pt>
                <c:pt idx="5408">
                  <c:v>0.92508999999999997</c:v>
                </c:pt>
                <c:pt idx="5409">
                  <c:v>0.90275000000000005</c:v>
                </c:pt>
                <c:pt idx="5410">
                  <c:v>0.94742999999999999</c:v>
                </c:pt>
                <c:pt idx="5411">
                  <c:v>0.94742999999999999</c:v>
                </c:pt>
                <c:pt idx="5412">
                  <c:v>0.90275000000000005</c:v>
                </c:pt>
                <c:pt idx="5413">
                  <c:v>0.92508999999999997</c:v>
                </c:pt>
                <c:pt idx="5414">
                  <c:v>0.94742999999999999</c:v>
                </c:pt>
                <c:pt idx="5415">
                  <c:v>0.96977000000000002</c:v>
                </c:pt>
                <c:pt idx="5416">
                  <c:v>1.0144</c:v>
                </c:pt>
                <c:pt idx="5417">
                  <c:v>0.99209999999999998</c:v>
                </c:pt>
                <c:pt idx="5418">
                  <c:v>0.94742999999999999</c:v>
                </c:pt>
                <c:pt idx="5419">
                  <c:v>1.0144</c:v>
                </c:pt>
                <c:pt idx="5420">
                  <c:v>1.0144</c:v>
                </c:pt>
                <c:pt idx="5421">
                  <c:v>1.0144</c:v>
                </c:pt>
                <c:pt idx="5422">
                  <c:v>1.0367999999999999</c:v>
                </c:pt>
                <c:pt idx="5423">
                  <c:v>1.0144</c:v>
                </c:pt>
                <c:pt idx="5424">
                  <c:v>1.0590999999999999</c:v>
                </c:pt>
                <c:pt idx="5425">
                  <c:v>1.0144</c:v>
                </c:pt>
                <c:pt idx="5426">
                  <c:v>1.1037999999999999</c:v>
                </c:pt>
                <c:pt idx="5427">
                  <c:v>1.0814999999999999</c:v>
                </c:pt>
                <c:pt idx="5428">
                  <c:v>1.0590999999999999</c:v>
                </c:pt>
                <c:pt idx="5429">
                  <c:v>1.1037999999999999</c:v>
                </c:pt>
                <c:pt idx="5430">
                  <c:v>1.1261000000000001</c:v>
                </c:pt>
                <c:pt idx="5431">
                  <c:v>1.1261000000000001</c:v>
                </c:pt>
                <c:pt idx="5432">
                  <c:v>1.1261000000000001</c:v>
                </c:pt>
                <c:pt idx="5433">
                  <c:v>1.1261000000000001</c:v>
                </c:pt>
                <c:pt idx="5434">
                  <c:v>1.1485000000000001</c:v>
                </c:pt>
                <c:pt idx="5435">
                  <c:v>1.2155</c:v>
                </c:pt>
                <c:pt idx="5436">
                  <c:v>1.1485000000000001</c:v>
                </c:pt>
                <c:pt idx="5437">
                  <c:v>1.1708000000000001</c:v>
                </c:pt>
                <c:pt idx="5438">
                  <c:v>1.1485000000000001</c:v>
                </c:pt>
                <c:pt idx="5439">
                  <c:v>1.1932</c:v>
                </c:pt>
                <c:pt idx="5440">
                  <c:v>1.1708000000000001</c:v>
                </c:pt>
                <c:pt idx="5441">
                  <c:v>1.2378</c:v>
                </c:pt>
                <c:pt idx="5442">
                  <c:v>1.2378</c:v>
                </c:pt>
                <c:pt idx="5443">
                  <c:v>1.1708000000000001</c:v>
                </c:pt>
                <c:pt idx="5444">
                  <c:v>1.2155</c:v>
                </c:pt>
                <c:pt idx="5445">
                  <c:v>1.2602</c:v>
                </c:pt>
                <c:pt idx="5446">
                  <c:v>1.3048999999999999</c:v>
                </c:pt>
                <c:pt idx="5447">
                  <c:v>1.3048999999999999</c:v>
                </c:pt>
                <c:pt idx="5448">
                  <c:v>1.2825</c:v>
                </c:pt>
                <c:pt idx="5449">
                  <c:v>1.3048999999999999</c:v>
                </c:pt>
                <c:pt idx="5450">
                  <c:v>1.2825</c:v>
                </c:pt>
                <c:pt idx="5451">
                  <c:v>1.3048999999999999</c:v>
                </c:pt>
                <c:pt idx="5452">
                  <c:v>1.2825</c:v>
                </c:pt>
                <c:pt idx="5453">
                  <c:v>1.3271999999999999</c:v>
                </c:pt>
                <c:pt idx="5454">
                  <c:v>1.3048999999999999</c:v>
                </c:pt>
                <c:pt idx="5455">
                  <c:v>1.3271999999999999</c:v>
                </c:pt>
                <c:pt idx="5456">
                  <c:v>1.3494999999999999</c:v>
                </c:pt>
                <c:pt idx="5457">
                  <c:v>1.3718999999999999</c:v>
                </c:pt>
                <c:pt idx="5458">
                  <c:v>1.3271999999999999</c:v>
                </c:pt>
                <c:pt idx="5459">
                  <c:v>1.3718999999999999</c:v>
                </c:pt>
                <c:pt idx="5460">
                  <c:v>1.3718999999999999</c:v>
                </c:pt>
                <c:pt idx="5461">
                  <c:v>1.3942000000000001</c:v>
                </c:pt>
                <c:pt idx="5462">
                  <c:v>1.4389000000000001</c:v>
                </c:pt>
                <c:pt idx="5463">
                  <c:v>1.4612000000000001</c:v>
                </c:pt>
                <c:pt idx="5464">
                  <c:v>1.4612000000000001</c:v>
                </c:pt>
                <c:pt idx="5465">
                  <c:v>1.4836</c:v>
                </c:pt>
                <c:pt idx="5466">
                  <c:v>1.4836</c:v>
                </c:pt>
                <c:pt idx="5467">
                  <c:v>1.4836</c:v>
                </c:pt>
                <c:pt idx="5468">
                  <c:v>1.4836</c:v>
                </c:pt>
                <c:pt idx="5469">
                  <c:v>1.4612000000000001</c:v>
                </c:pt>
                <c:pt idx="5470">
                  <c:v>1.4836</c:v>
                </c:pt>
                <c:pt idx="5471">
                  <c:v>1.5506</c:v>
                </c:pt>
                <c:pt idx="5472">
                  <c:v>1.5506</c:v>
                </c:pt>
                <c:pt idx="5473">
                  <c:v>1.5283</c:v>
                </c:pt>
                <c:pt idx="5474">
                  <c:v>1.5506</c:v>
                </c:pt>
                <c:pt idx="5475">
                  <c:v>1.5283</c:v>
                </c:pt>
                <c:pt idx="5476">
                  <c:v>1.5729</c:v>
                </c:pt>
                <c:pt idx="5477">
                  <c:v>1.6175999999999999</c:v>
                </c:pt>
                <c:pt idx="5478">
                  <c:v>1.5729</c:v>
                </c:pt>
                <c:pt idx="5479">
                  <c:v>1.6175999999999999</c:v>
                </c:pt>
                <c:pt idx="5480">
                  <c:v>1.6175999999999999</c:v>
                </c:pt>
                <c:pt idx="5481">
                  <c:v>1.6623000000000001</c:v>
                </c:pt>
                <c:pt idx="5482">
                  <c:v>1.6175999999999999</c:v>
                </c:pt>
                <c:pt idx="5483">
                  <c:v>1.6623000000000001</c:v>
                </c:pt>
                <c:pt idx="5484">
                  <c:v>1.6623000000000001</c:v>
                </c:pt>
                <c:pt idx="5485">
                  <c:v>1.6623000000000001</c:v>
                </c:pt>
                <c:pt idx="5486">
                  <c:v>1.6623000000000001</c:v>
                </c:pt>
                <c:pt idx="5487">
                  <c:v>1.7070000000000001</c:v>
                </c:pt>
                <c:pt idx="5488">
                  <c:v>1.7293000000000001</c:v>
                </c:pt>
                <c:pt idx="5489">
                  <c:v>1.7293000000000001</c:v>
                </c:pt>
                <c:pt idx="5490">
                  <c:v>1.7293000000000001</c:v>
                </c:pt>
                <c:pt idx="5491">
                  <c:v>1.7293000000000001</c:v>
                </c:pt>
                <c:pt idx="5492">
                  <c:v>1.7293000000000001</c:v>
                </c:pt>
                <c:pt idx="5493">
                  <c:v>1.7516</c:v>
                </c:pt>
                <c:pt idx="5494">
                  <c:v>1.8187</c:v>
                </c:pt>
                <c:pt idx="5495">
                  <c:v>1.8187</c:v>
                </c:pt>
                <c:pt idx="5496">
                  <c:v>1.8187</c:v>
                </c:pt>
                <c:pt idx="5497">
                  <c:v>1.841</c:v>
                </c:pt>
                <c:pt idx="5498">
                  <c:v>1.8187</c:v>
                </c:pt>
                <c:pt idx="5499">
                  <c:v>1.8633</c:v>
                </c:pt>
                <c:pt idx="5500">
                  <c:v>1.8633</c:v>
                </c:pt>
                <c:pt idx="5501">
                  <c:v>1.8856999999999999</c:v>
                </c:pt>
                <c:pt idx="5502">
                  <c:v>1.8856999999999999</c:v>
                </c:pt>
                <c:pt idx="5503">
                  <c:v>1.9079999999999999</c:v>
                </c:pt>
                <c:pt idx="5504">
                  <c:v>1.8856999999999999</c:v>
                </c:pt>
                <c:pt idx="5505">
                  <c:v>1.9303999999999999</c:v>
                </c:pt>
                <c:pt idx="5506">
                  <c:v>1.9303999999999999</c:v>
                </c:pt>
                <c:pt idx="5507">
                  <c:v>1.9527000000000001</c:v>
                </c:pt>
                <c:pt idx="5508">
                  <c:v>1.9974000000000001</c:v>
                </c:pt>
                <c:pt idx="5509">
                  <c:v>1.9303999999999999</c:v>
                </c:pt>
                <c:pt idx="5510">
                  <c:v>2.0196999999999998</c:v>
                </c:pt>
                <c:pt idx="5511">
                  <c:v>1.9750000000000001</c:v>
                </c:pt>
                <c:pt idx="5512">
                  <c:v>2.0196999999999998</c:v>
                </c:pt>
                <c:pt idx="5513">
                  <c:v>2.0421</c:v>
                </c:pt>
                <c:pt idx="5514">
                  <c:v>2.0644</c:v>
                </c:pt>
                <c:pt idx="5515">
                  <c:v>2.0644</c:v>
                </c:pt>
                <c:pt idx="5516">
                  <c:v>2.0867</c:v>
                </c:pt>
                <c:pt idx="5517">
                  <c:v>2.0644</c:v>
                </c:pt>
                <c:pt idx="5518">
                  <c:v>2.1314000000000002</c:v>
                </c:pt>
                <c:pt idx="5519">
                  <c:v>2.1091000000000002</c:v>
                </c:pt>
                <c:pt idx="5520">
                  <c:v>2.1091000000000002</c:v>
                </c:pt>
                <c:pt idx="5521">
                  <c:v>2.1537999999999999</c:v>
                </c:pt>
                <c:pt idx="5522">
                  <c:v>2.1537999999999999</c:v>
                </c:pt>
                <c:pt idx="5523">
                  <c:v>2.1314000000000002</c:v>
                </c:pt>
                <c:pt idx="5524">
                  <c:v>2.1537999999999999</c:v>
                </c:pt>
                <c:pt idx="5525">
                  <c:v>2.2208000000000001</c:v>
                </c:pt>
                <c:pt idx="5526">
                  <c:v>2.1983999999999999</c:v>
                </c:pt>
                <c:pt idx="5527">
                  <c:v>2.2654999999999998</c:v>
                </c:pt>
                <c:pt idx="5528">
                  <c:v>2.2431000000000001</c:v>
                </c:pt>
                <c:pt idx="5529">
                  <c:v>2.2877999999999998</c:v>
                </c:pt>
                <c:pt idx="5530">
                  <c:v>2.2431000000000001</c:v>
                </c:pt>
                <c:pt idx="5531">
                  <c:v>2.2654999999999998</c:v>
                </c:pt>
                <c:pt idx="5532">
                  <c:v>2.3100999999999998</c:v>
                </c:pt>
                <c:pt idx="5533">
                  <c:v>2.2877999999999998</c:v>
                </c:pt>
                <c:pt idx="5534">
                  <c:v>2.3548</c:v>
                </c:pt>
                <c:pt idx="5535">
                  <c:v>2.3100999999999998</c:v>
                </c:pt>
                <c:pt idx="5536">
                  <c:v>2.3325</c:v>
                </c:pt>
                <c:pt idx="5537">
                  <c:v>2.3995000000000002</c:v>
                </c:pt>
                <c:pt idx="5538">
                  <c:v>2.3325</c:v>
                </c:pt>
                <c:pt idx="5539">
                  <c:v>2.3995000000000002</c:v>
                </c:pt>
                <c:pt idx="5540">
                  <c:v>2.4218000000000002</c:v>
                </c:pt>
                <c:pt idx="5541">
                  <c:v>2.4218000000000002</c:v>
                </c:pt>
                <c:pt idx="5542">
                  <c:v>2.4664999999999999</c:v>
                </c:pt>
                <c:pt idx="5543">
                  <c:v>2.4664999999999999</c:v>
                </c:pt>
                <c:pt idx="5544">
                  <c:v>2.4664999999999999</c:v>
                </c:pt>
                <c:pt idx="5545">
                  <c:v>2.4441999999999999</c:v>
                </c:pt>
                <c:pt idx="5546">
                  <c:v>2.5112000000000001</c:v>
                </c:pt>
                <c:pt idx="5547">
                  <c:v>2.5558999999999998</c:v>
                </c:pt>
                <c:pt idx="5548">
                  <c:v>2.4889000000000001</c:v>
                </c:pt>
                <c:pt idx="5549">
                  <c:v>2.5558999999999998</c:v>
                </c:pt>
                <c:pt idx="5550">
                  <c:v>2.6006</c:v>
                </c:pt>
                <c:pt idx="5551">
                  <c:v>2.5781999999999998</c:v>
                </c:pt>
                <c:pt idx="5552">
                  <c:v>2.6006</c:v>
                </c:pt>
                <c:pt idx="5553">
                  <c:v>2.6229</c:v>
                </c:pt>
                <c:pt idx="5554">
                  <c:v>2.5781999999999998</c:v>
                </c:pt>
                <c:pt idx="5555">
                  <c:v>2.6006</c:v>
                </c:pt>
                <c:pt idx="5556">
                  <c:v>2.6676000000000002</c:v>
                </c:pt>
                <c:pt idx="5557">
                  <c:v>2.6676000000000002</c:v>
                </c:pt>
                <c:pt idx="5558">
                  <c:v>2.6676000000000002</c:v>
                </c:pt>
                <c:pt idx="5559">
                  <c:v>2.6899000000000002</c:v>
                </c:pt>
                <c:pt idx="5560">
                  <c:v>2.7345999999999999</c:v>
                </c:pt>
                <c:pt idx="5561">
                  <c:v>2.7345999999999999</c:v>
                </c:pt>
                <c:pt idx="5562">
                  <c:v>2.7793000000000001</c:v>
                </c:pt>
                <c:pt idx="5563">
                  <c:v>2.7568999999999999</c:v>
                </c:pt>
                <c:pt idx="5564">
                  <c:v>2.7568999999999999</c:v>
                </c:pt>
                <c:pt idx="5565">
                  <c:v>2.7568999999999999</c:v>
                </c:pt>
                <c:pt idx="5566">
                  <c:v>2.8016000000000001</c:v>
                </c:pt>
                <c:pt idx="5567">
                  <c:v>2.8462999999999998</c:v>
                </c:pt>
                <c:pt idx="5568">
                  <c:v>2.8685999999999998</c:v>
                </c:pt>
                <c:pt idx="5569">
                  <c:v>2.891</c:v>
                </c:pt>
                <c:pt idx="5570">
                  <c:v>2.9133</c:v>
                </c:pt>
                <c:pt idx="5571">
                  <c:v>2.8685999999999998</c:v>
                </c:pt>
                <c:pt idx="5572">
                  <c:v>2.9133</c:v>
                </c:pt>
                <c:pt idx="5573">
                  <c:v>2.9580000000000002</c:v>
                </c:pt>
                <c:pt idx="5574">
                  <c:v>2.891</c:v>
                </c:pt>
                <c:pt idx="5575">
                  <c:v>2.9803000000000002</c:v>
                </c:pt>
                <c:pt idx="5576">
                  <c:v>2.9580000000000002</c:v>
                </c:pt>
                <c:pt idx="5577">
                  <c:v>3.0249999999999999</c:v>
                </c:pt>
                <c:pt idx="5578">
                  <c:v>3.0026999999999999</c:v>
                </c:pt>
                <c:pt idx="5579">
                  <c:v>2.9580000000000002</c:v>
                </c:pt>
                <c:pt idx="5580">
                  <c:v>3.0249999999999999</c:v>
                </c:pt>
                <c:pt idx="5581">
                  <c:v>3.0472999999999999</c:v>
                </c:pt>
                <c:pt idx="5582">
                  <c:v>3.0697000000000001</c:v>
                </c:pt>
                <c:pt idx="5583">
                  <c:v>3.1143999999999998</c:v>
                </c:pt>
                <c:pt idx="5584">
                  <c:v>3.1366999999999998</c:v>
                </c:pt>
                <c:pt idx="5585">
                  <c:v>3.1366999999999998</c:v>
                </c:pt>
                <c:pt idx="5586">
                  <c:v>3.1589999999999998</c:v>
                </c:pt>
                <c:pt idx="5587">
                  <c:v>3.1589999999999998</c:v>
                </c:pt>
                <c:pt idx="5588">
                  <c:v>3.1814</c:v>
                </c:pt>
                <c:pt idx="5589">
                  <c:v>3.1814</c:v>
                </c:pt>
                <c:pt idx="5590">
                  <c:v>3.1814</c:v>
                </c:pt>
                <c:pt idx="5591">
                  <c:v>3.2484000000000002</c:v>
                </c:pt>
                <c:pt idx="5592">
                  <c:v>3.2707000000000002</c:v>
                </c:pt>
                <c:pt idx="5593">
                  <c:v>3.2930999999999999</c:v>
                </c:pt>
                <c:pt idx="5594">
                  <c:v>3.3601000000000001</c:v>
                </c:pt>
                <c:pt idx="5595">
                  <c:v>3.3153999999999999</c:v>
                </c:pt>
                <c:pt idx="5596">
                  <c:v>3.3601000000000001</c:v>
                </c:pt>
                <c:pt idx="5597">
                  <c:v>3.3378000000000001</c:v>
                </c:pt>
                <c:pt idx="5598">
                  <c:v>3.3378000000000001</c:v>
                </c:pt>
                <c:pt idx="5599">
                  <c:v>3.3824000000000001</c:v>
                </c:pt>
                <c:pt idx="5600">
                  <c:v>3.3153999999999999</c:v>
                </c:pt>
                <c:pt idx="5601">
                  <c:v>3.3601000000000001</c:v>
                </c:pt>
                <c:pt idx="5602">
                  <c:v>3.4047999999999998</c:v>
                </c:pt>
                <c:pt idx="5603">
                  <c:v>3.4495</c:v>
                </c:pt>
                <c:pt idx="5604">
                  <c:v>3.4495</c:v>
                </c:pt>
                <c:pt idx="5605">
                  <c:v>3.4495</c:v>
                </c:pt>
                <c:pt idx="5606">
                  <c:v>3.4495</c:v>
                </c:pt>
                <c:pt idx="5607">
                  <c:v>3.5165000000000002</c:v>
                </c:pt>
                <c:pt idx="5608">
                  <c:v>3.5611999999999999</c:v>
                </c:pt>
                <c:pt idx="5609">
                  <c:v>3.5388000000000002</c:v>
                </c:pt>
                <c:pt idx="5610">
                  <c:v>3.6057999999999999</c:v>
                </c:pt>
                <c:pt idx="5611">
                  <c:v>3.5834999999999999</c:v>
                </c:pt>
                <c:pt idx="5612">
                  <c:v>3.6057999999999999</c:v>
                </c:pt>
                <c:pt idx="5613">
                  <c:v>3.6282000000000001</c:v>
                </c:pt>
                <c:pt idx="5614">
                  <c:v>3.6282000000000001</c:v>
                </c:pt>
                <c:pt idx="5615">
                  <c:v>3.6951999999999998</c:v>
                </c:pt>
                <c:pt idx="5616">
                  <c:v>3.6728999999999998</c:v>
                </c:pt>
                <c:pt idx="5617">
                  <c:v>3.6951999999999998</c:v>
                </c:pt>
                <c:pt idx="5618">
                  <c:v>3.7399</c:v>
                </c:pt>
                <c:pt idx="5619">
                  <c:v>3.7399</c:v>
                </c:pt>
                <c:pt idx="5620">
                  <c:v>3.8069000000000002</c:v>
                </c:pt>
                <c:pt idx="5621">
                  <c:v>3.8069000000000002</c:v>
                </c:pt>
                <c:pt idx="5622">
                  <c:v>3.8069000000000002</c:v>
                </c:pt>
                <c:pt idx="5623">
                  <c:v>3.8738999999999999</c:v>
                </c:pt>
                <c:pt idx="5624">
                  <c:v>3.8738999999999999</c:v>
                </c:pt>
                <c:pt idx="5625">
                  <c:v>3.8961999999999999</c:v>
                </c:pt>
                <c:pt idx="5626">
                  <c:v>3.8738999999999999</c:v>
                </c:pt>
                <c:pt idx="5627">
                  <c:v>3.9409000000000001</c:v>
                </c:pt>
                <c:pt idx="5628">
                  <c:v>3.9409000000000001</c:v>
                </c:pt>
                <c:pt idx="5629">
                  <c:v>3.9855999999999998</c:v>
                </c:pt>
                <c:pt idx="5630">
                  <c:v>4.0079000000000002</c:v>
                </c:pt>
                <c:pt idx="5631">
                  <c:v>4.0303000000000004</c:v>
                </c:pt>
                <c:pt idx="5632">
                  <c:v>4.0303000000000004</c:v>
                </c:pt>
                <c:pt idx="5633">
                  <c:v>4.0526</c:v>
                </c:pt>
                <c:pt idx="5634">
                  <c:v>4.0750000000000002</c:v>
                </c:pt>
                <c:pt idx="5635">
                  <c:v>4.0526</c:v>
                </c:pt>
                <c:pt idx="5636">
                  <c:v>4.1642999999999999</c:v>
                </c:pt>
                <c:pt idx="5637">
                  <c:v>4.1196000000000002</c:v>
                </c:pt>
                <c:pt idx="5638">
                  <c:v>4.1642999999999999</c:v>
                </c:pt>
                <c:pt idx="5639">
                  <c:v>4.1642999999999999</c:v>
                </c:pt>
                <c:pt idx="5640">
                  <c:v>4.1867000000000001</c:v>
                </c:pt>
                <c:pt idx="5641">
                  <c:v>4.1867000000000001</c:v>
                </c:pt>
                <c:pt idx="5642">
                  <c:v>4.2313000000000001</c:v>
                </c:pt>
                <c:pt idx="5643">
                  <c:v>4.2984</c:v>
                </c:pt>
                <c:pt idx="5644">
                  <c:v>4.2537000000000003</c:v>
                </c:pt>
                <c:pt idx="5645">
                  <c:v>4.2759999999999998</c:v>
                </c:pt>
                <c:pt idx="5646">
                  <c:v>4.2759999999999998</c:v>
                </c:pt>
                <c:pt idx="5647">
                  <c:v>4.3654000000000002</c:v>
                </c:pt>
                <c:pt idx="5648">
                  <c:v>4.343</c:v>
                </c:pt>
                <c:pt idx="5649">
                  <c:v>4.4100999999999999</c:v>
                </c:pt>
                <c:pt idx="5650">
                  <c:v>4.4100999999999999</c:v>
                </c:pt>
                <c:pt idx="5651">
                  <c:v>4.4771000000000001</c:v>
                </c:pt>
                <c:pt idx="5652">
                  <c:v>4.4771000000000001</c:v>
                </c:pt>
                <c:pt idx="5653">
                  <c:v>4.4993999999999996</c:v>
                </c:pt>
                <c:pt idx="5654">
                  <c:v>4.5441000000000003</c:v>
                </c:pt>
                <c:pt idx="5655">
                  <c:v>4.5217999999999998</c:v>
                </c:pt>
                <c:pt idx="5656">
                  <c:v>4.4993999999999996</c:v>
                </c:pt>
                <c:pt idx="5657">
                  <c:v>4.6111000000000004</c:v>
                </c:pt>
                <c:pt idx="5658">
                  <c:v>4.5888</c:v>
                </c:pt>
                <c:pt idx="5659">
                  <c:v>4.5441000000000003</c:v>
                </c:pt>
                <c:pt idx="5660">
                  <c:v>4.6334999999999997</c:v>
                </c:pt>
                <c:pt idx="5661">
                  <c:v>4.6111000000000004</c:v>
                </c:pt>
                <c:pt idx="5662">
                  <c:v>4.6780999999999997</c:v>
                </c:pt>
                <c:pt idx="5663">
                  <c:v>4.6558000000000002</c:v>
                </c:pt>
                <c:pt idx="5664">
                  <c:v>4.7450999999999999</c:v>
                </c:pt>
                <c:pt idx="5665">
                  <c:v>4.7450999999999999</c:v>
                </c:pt>
                <c:pt idx="5666">
                  <c:v>4.7675000000000001</c:v>
                </c:pt>
                <c:pt idx="5667">
                  <c:v>4.7897999999999996</c:v>
                </c:pt>
                <c:pt idx="5668">
                  <c:v>4.7897999999999996</c:v>
                </c:pt>
                <c:pt idx="5669">
                  <c:v>4.8121999999999998</c:v>
                </c:pt>
                <c:pt idx="5670">
                  <c:v>4.8567999999999998</c:v>
                </c:pt>
                <c:pt idx="5671">
                  <c:v>4.8792</c:v>
                </c:pt>
                <c:pt idx="5672">
                  <c:v>4.9238999999999997</c:v>
                </c:pt>
                <c:pt idx="5673">
                  <c:v>4.9015000000000004</c:v>
                </c:pt>
                <c:pt idx="5674">
                  <c:v>4.9462000000000002</c:v>
                </c:pt>
                <c:pt idx="5675">
                  <c:v>4.9684999999999997</c:v>
                </c:pt>
                <c:pt idx="5676">
                  <c:v>5.0132000000000003</c:v>
                </c:pt>
                <c:pt idx="5677">
                  <c:v>5.0355999999999996</c:v>
                </c:pt>
                <c:pt idx="5678">
                  <c:v>5.0132000000000003</c:v>
                </c:pt>
                <c:pt idx="5679">
                  <c:v>5.0579000000000001</c:v>
                </c:pt>
                <c:pt idx="5680">
                  <c:v>5.0579000000000001</c:v>
                </c:pt>
                <c:pt idx="5681">
                  <c:v>5.1025999999999998</c:v>
                </c:pt>
                <c:pt idx="5682">
                  <c:v>5.1473000000000004</c:v>
                </c:pt>
                <c:pt idx="5683">
                  <c:v>5.1696</c:v>
                </c:pt>
                <c:pt idx="5684">
                  <c:v>5.1919000000000004</c:v>
                </c:pt>
                <c:pt idx="5685">
                  <c:v>5.1919000000000004</c:v>
                </c:pt>
                <c:pt idx="5686">
                  <c:v>5.2366000000000001</c:v>
                </c:pt>
                <c:pt idx="5687">
                  <c:v>5.2366000000000001</c:v>
                </c:pt>
                <c:pt idx="5688">
                  <c:v>5.3036000000000003</c:v>
                </c:pt>
                <c:pt idx="5689">
                  <c:v>5.3036000000000003</c:v>
                </c:pt>
                <c:pt idx="5690">
                  <c:v>5.3036000000000003</c:v>
                </c:pt>
                <c:pt idx="5691">
                  <c:v>5.3259999999999996</c:v>
                </c:pt>
                <c:pt idx="5692">
                  <c:v>5.3929999999999998</c:v>
                </c:pt>
                <c:pt idx="5693">
                  <c:v>5.4377000000000004</c:v>
                </c:pt>
                <c:pt idx="5694">
                  <c:v>5.4377000000000004</c:v>
                </c:pt>
                <c:pt idx="5695">
                  <c:v>5.46</c:v>
                </c:pt>
                <c:pt idx="5696">
                  <c:v>5.46</c:v>
                </c:pt>
                <c:pt idx="5697">
                  <c:v>5.5270000000000001</c:v>
                </c:pt>
                <c:pt idx="5698">
                  <c:v>5.5716999999999999</c:v>
                </c:pt>
                <c:pt idx="5699">
                  <c:v>5.5270000000000001</c:v>
                </c:pt>
                <c:pt idx="5700">
                  <c:v>5.5716999999999999</c:v>
                </c:pt>
                <c:pt idx="5701">
                  <c:v>5.6163999999999996</c:v>
                </c:pt>
                <c:pt idx="5702">
                  <c:v>5.6611000000000002</c:v>
                </c:pt>
                <c:pt idx="5703">
                  <c:v>5.6833999999999998</c:v>
                </c:pt>
                <c:pt idx="5704">
                  <c:v>5.6833999999999998</c:v>
                </c:pt>
                <c:pt idx="5705">
                  <c:v>5.7504</c:v>
                </c:pt>
                <c:pt idx="5706">
                  <c:v>5.7504</c:v>
                </c:pt>
                <c:pt idx="5707">
                  <c:v>5.7504</c:v>
                </c:pt>
                <c:pt idx="5708">
                  <c:v>5.8174000000000001</c:v>
                </c:pt>
                <c:pt idx="5709">
                  <c:v>5.8174000000000001</c:v>
                </c:pt>
                <c:pt idx="5710">
                  <c:v>5.8620999999999999</c:v>
                </c:pt>
                <c:pt idx="5711">
                  <c:v>5.8845000000000001</c:v>
                </c:pt>
                <c:pt idx="5712">
                  <c:v>5.8398000000000003</c:v>
                </c:pt>
                <c:pt idx="5713">
                  <c:v>5.9515000000000002</c:v>
                </c:pt>
                <c:pt idx="5714">
                  <c:v>5.9067999999999996</c:v>
                </c:pt>
                <c:pt idx="5715">
                  <c:v>5.9737999999999998</c:v>
                </c:pt>
                <c:pt idx="5716">
                  <c:v>6.0185000000000004</c:v>
                </c:pt>
                <c:pt idx="5717">
                  <c:v>6.0185000000000004</c:v>
                </c:pt>
                <c:pt idx="5718">
                  <c:v>6.0632000000000001</c:v>
                </c:pt>
                <c:pt idx="5719">
                  <c:v>6.1078999999999999</c:v>
                </c:pt>
                <c:pt idx="5720">
                  <c:v>6.1302000000000003</c:v>
                </c:pt>
                <c:pt idx="5721">
                  <c:v>6.1524999999999999</c:v>
                </c:pt>
                <c:pt idx="5722">
                  <c:v>6.1749000000000001</c:v>
                </c:pt>
                <c:pt idx="5723">
                  <c:v>6.1749000000000001</c:v>
                </c:pt>
                <c:pt idx="5724">
                  <c:v>6.1749000000000001</c:v>
                </c:pt>
                <c:pt idx="5725">
                  <c:v>6.2419000000000002</c:v>
                </c:pt>
                <c:pt idx="5726">
                  <c:v>6.2641999999999998</c:v>
                </c:pt>
                <c:pt idx="5727">
                  <c:v>6.2866</c:v>
                </c:pt>
                <c:pt idx="5728">
                  <c:v>6.3089000000000004</c:v>
                </c:pt>
                <c:pt idx="5729">
                  <c:v>6.3982999999999999</c:v>
                </c:pt>
                <c:pt idx="5730">
                  <c:v>6.3758999999999997</c:v>
                </c:pt>
                <c:pt idx="5731">
                  <c:v>6.3536000000000001</c:v>
                </c:pt>
                <c:pt idx="5732">
                  <c:v>6.4875999999999996</c:v>
                </c:pt>
                <c:pt idx="5733">
                  <c:v>6.5323000000000002</c:v>
                </c:pt>
                <c:pt idx="5734">
                  <c:v>6.4875999999999996</c:v>
                </c:pt>
                <c:pt idx="5735">
                  <c:v>6.51</c:v>
                </c:pt>
                <c:pt idx="5736">
                  <c:v>6.5547000000000004</c:v>
                </c:pt>
                <c:pt idx="5737">
                  <c:v>6.577</c:v>
                </c:pt>
                <c:pt idx="5738">
                  <c:v>6.6216999999999997</c:v>
                </c:pt>
                <c:pt idx="5739">
                  <c:v>6.6664000000000003</c:v>
                </c:pt>
                <c:pt idx="5740">
                  <c:v>6.6886999999999999</c:v>
                </c:pt>
                <c:pt idx="5741">
                  <c:v>6.7557</c:v>
                </c:pt>
                <c:pt idx="5742">
                  <c:v>6.6664000000000003</c:v>
                </c:pt>
                <c:pt idx="5743">
                  <c:v>6.7557</c:v>
                </c:pt>
                <c:pt idx="5744">
                  <c:v>6.7557</c:v>
                </c:pt>
                <c:pt idx="5745">
                  <c:v>6.8227000000000002</c:v>
                </c:pt>
                <c:pt idx="5746">
                  <c:v>6.8451000000000004</c:v>
                </c:pt>
                <c:pt idx="5747">
                  <c:v>6.8451000000000004</c:v>
                </c:pt>
                <c:pt idx="5748">
                  <c:v>6.9344000000000001</c:v>
                </c:pt>
                <c:pt idx="5749">
                  <c:v>6.9568000000000003</c:v>
                </c:pt>
                <c:pt idx="5750">
                  <c:v>6.9344000000000001</c:v>
                </c:pt>
                <c:pt idx="5751">
                  <c:v>6.9790999999999999</c:v>
                </c:pt>
                <c:pt idx="5752">
                  <c:v>7.0685000000000002</c:v>
                </c:pt>
                <c:pt idx="5753">
                  <c:v>7.0461</c:v>
                </c:pt>
                <c:pt idx="5754">
                  <c:v>7.0685000000000002</c:v>
                </c:pt>
                <c:pt idx="5755">
                  <c:v>7.1355000000000004</c:v>
                </c:pt>
                <c:pt idx="5756">
                  <c:v>7.1802000000000001</c:v>
                </c:pt>
                <c:pt idx="5757">
                  <c:v>7.1802000000000001</c:v>
                </c:pt>
                <c:pt idx="5758">
                  <c:v>7.2024999999999997</c:v>
                </c:pt>
                <c:pt idx="5759">
                  <c:v>7.2024999999999997</c:v>
                </c:pt>
                <c:pt idx="5760">
                  <c:v>7.2694999999999999</c:v>
                </c:pt>
                <c:pt idx="5761">
                  <c:v>7.3365</c:v>
                </c:pt>
                <c:pt idx="5762">
                  <c:v>7.3365</c:v>
                </c:pt>
                <c:pt idx="5763">
                  <c:v>7.3811999999999998</c:v>
                </c:pt>
                <c:pt idx="5764">
                  <c:v>7.4259000000000004</c:v>
                </c:pt>
                <c:pt idx="5765">
                  <c:v>7.4481999999999999</c:v>
                </c:pt>
                <c:pt idx="5766">
                  <c:v>7.4928999999999997</c:v>
                </c:pt>
                <c:pt idx="5767">
                  <c:v>7.5152999999999999</c:v>
                </c:pt>
                <c:pt idx="5768">
                  <c:v>7.5598999999999998</c:v>
                </c:pt>
                <c:pt idx="5769">
                  <c:v>7.5823</c:v>
                </c:pt>
                <c:pt idx="5770">
                  <c:v>7.6269999999999998</c:v>
                </c:pt>
                <c:pt idx="5771">
                  <c:v>7.6045999999999996</c:v>
                </c:pt>
                <c:pt idx="5772">
                  <c:v>7.7163000000000004</c:v>
                </c:pt>
                <c:pt idx="5773">
                  <c:v>7.7385999999999999</c:v>
                </c:pt>
                <c:pt idx="5774">
                  <c:v>7.7385999999999999</c:v>
                </c:pt>
                <c:pt idx="5775">
                  <c:v>7.7610000000000001</c:v>
                </c:pt>
                <c:pt idx="5776">
                  <c:v>7.8056999999999999</c:v>
                </c:pt>
                <c:pt idx="5777">
                  <c:v>7.8502999999999998</c:v>
                </c:pt>
                <c:pt idx="5778">
                  <c:v>7.9397000000000002</c:v>
                </c:pt>
                <c:pt idx="5779">
                  <c:v>7.9397000000000002</c:v>
                </c:pt>
                <c:pt idx="5780">
                  <c:v>7.9619999999999997</c:v>
                </c:pt>
                <c:pt idx="5781">
                  <c:v>7.9843999999999999</c:v>
                </c:pt>
                <c:pt idx="5782">
                  <c:v>7.9843999999999999</c:v>
                </c:pt>
                <c:pt idx="5783">
                  <c:v>8.0513999999999992</c:v>
                </c:pt>
                <c:pt idx="5784">
                  <c:v>8.0513999999999992</c:v>
                </c:pt>
                <c:pt idx="5785">
                  <c:v>8.1631</c:v>
                </c:pt>
                <c:pt idx="5786">
                  <c:v>8.1853999999999996</c:v>
                </c:pt>
                <c:pt idx="5787">
                  <c:v>8.1631</c:v>
                </c:pt>
                <c:pt idx="5788">
                  <c:v>8.2971000000000004</c:v>
                </c:pt>
                <c:pt idx="5789">
                  <c:v>8.2748000000000008</c:v>
                </c:pt>
                <c:pt idx="5790">
                  <c:v>8.3194999999999997</c:v>
                </c:pt>
                <c:pt idx="5791">
                  <c:v>8.3864999999999998</c:v>
                </c:pt>
                <c:pt idx="5792">
                  <c:v>8.3642000000000003</c:v>
                </c:pt>
                <c:pt idx="5793">
                  <c:v>8.4312000000000005</c:v>
                </c:pt>
                <c:pt idx="5794">
                  <c:v>8.4312000000000005</c:v>
                </c:pt>
                <c:pt idx="5795">
                  <c:v>8.4312000000000005</c:v>
                </c:pt>
                <c:pt idx="5796">
                  <c:v>8.5428999999999995</c:v>
                </c:pt>
                <c:pt idx="5797">
                  <c:v>8.5652000000000008</c:v>
                </c:pt>
                <c:pt idx="5798">
                  <c:v>8.5876000000000001</c:v>
                </c:pt>
                <c:pt idx="5799">
                  <c:v>8.5876000000000001</c:v>
                </c:pt>
                <c:pt idx="5800">
                  <c:v>8.6321999999999992</c:v>
                </c:pt>
                <c:pt idx="5801">
                  <c:v>8.6546000000000003</c:v>
                </c:pt>
                <c:pt idx="5802">
                  <c:v>8.7439</c:v>
                </c:pt>
                <c:pt idx="5803">
                  <c:v>8.7662999999999993</c:v>
                </c:pt>
                <c:pt idx="5804">
                  <c:v>8.7439</c:v>
                </c:pt>
                <c:pt idx="5805">
                  <c:v>8.7662999999999993</c:v>
                </c:pt>
                <c:pt idx="5806">
                  <c:v>8.8556000000000008</c:v>
                </c:pt>
                <c:pt idx="5807">
                  <c:v>8.9002999999999997</c:v>
                </c:pt>
                <c:pt idx="5808">
                  <c:v>8.9450000000000003</c:v>
                </c:pt>
                <c:pt idx="5809">
                  <c:v>9.0120000000000005</c:v>
                </c:pt>
                <c:pt idx="5810">
                  <c:v>8.9672999999999998</c:v>
                </c:pt>
                <c:pt idx="5811">
                  <c:v>9.0343</c:v>
                </c:pt>
                <c:pt idx="5812">
                  <c:v>9.0790000000000006</c:v>
                </c:pt>
                <c:pt idx="5813">
                  <c:v>9.1684000000000001</c:v>
                </c:pt>
                <c:pt idx="5814">
                  <c:v>9.1684000000000001</c:v>
                </c:pt>
                <c:pt idx="5815">
                  <c:v>9.1684000000000001</c:v>
                </c:pt>
                <c:pt idx="5816">
                  <c:v>9.1906999999999996</c:v>
                </c:pt>
                <c:pt idx="5817">
                  <c:v>9.2354000000000003</c:v>
                </c:pt>
                <c:pt idx="5818">
                  <c:v>9.2576999999999998</c:v>
                </c:pt>
                <c:pt idx="5819">
                  <c:v>9.2800999999999991</c:v>
                </c:pt>
                <c:pt idx="5820">
                  <c:v>9.3247999999999998</c:v>
                </c:pt>
                <c:pt idx="5821">
                  <c:v>9.3694000000000006</c:v>
                </c:pt>
                <c:pt idx="5822">
                  <c:v>9.4365000000000006</c:v>
                </c:pt>
                <c:pt idx="5823">
                  <c:v>9.4588000000000001</c:v>
                </c:pt>
                <c:pt idx="5824">
                  <c:v>9.5258000000000003</c:v>
                </c:pt>
                <c:pt idx="5825">
                  <c:v>9.4810999999999996</c:v>
                </c:pt>
                <c:pt idx="5826">
                  <c:v>9.5258000000000003</c:v>
                </c:pt>
                <c:pt idx="5827">
                  <c:v>9.6151999999999997</c:v>
                </c:pt>
                <c:pt idx="5828">
                  <c:v>9.6598000000000006</c:v>
                </c:pt>
                <c:pt idx="5829">
                  <c:v>9.6598000000000006</c:v>
                </c:pt>
                <c:pt idx="5830">
                  <c:v>9.7714999999999996</c:v>
                </c:pt>
                <c:pt idx="5831">
                  <c:v>9.7269000000000005</c:v>
                </c:pt>
                <c:pt idx="5832">
                  <c:v>9.8162000000000003</c:v>
                </c:pt>
                <c:pt idx="5833">
                  <c:v>9.8385999999999996</c:v>
                </c:pt>
                <c:pt idx="5834">
                  <c:v>9.8609000000000009</c:v>
                </c:pt>
                <c:pt idx="5835">
                  <c:v>9.8832000000000004</c:v>
                </c:pt>
                <c:pt idx="5836">
                  <c:v>9.9503000000000004</c:v>
                </c:pt>
                <c:pt idx="5837">
                  <c:v>9.9948999999999995</c:v>
                </c:pt>
                <c:pt idx="5838">
                  <c:v>9.9948999999999995</c:v>
                </c:pt>
                <c:pt idx="5839">
                  <c:v>10.084</c:v>
                </c:pt>
                <c:pt idx="5840">
                  <c:v>10.061999999999999</c:v>
                </c:pt>
                <c:pt idx="5841">
                  <c:v>10.151</c:v>
                </c:pt>
                <c:pt idx="5842">
                  <c:v>10.218</c:v>
                </c:pt>
                <c:pt idx="5843">
                  <c:v>10.196</c:v>
                </c:pt>
                <c:pt idx="5844">
                  <c:v>10.263</c:v>
                </c:pt>
                <c:pt idx="5845">
                  <c:v>10.241</c:v>
                </c:pt>
                <c:pt idx="5846">
                  <c:v>10.352</c:v>
                </c:pt>
                <c:pt idx="5847">
                  <c:v>10.375</c:v>
                </c:pt>
                <c:pt idx="5848">
                  <c:v>10.419</c:v>
                </c:pt>
                <c:pt idx="5849">
                  <c:v>10.442</c:v>
                </c:pt>
                <c:pt idx="5850">
                  <c:v>10.486000000000001</c:v>
                </c:pt>
                <c:pt idx="5851">
                  <c:v>10.509</c:v>
                </c:pt>
                <c:pt idx="5852">
                  <c:v>10.531000000000001</c:v>
                </c:pt>
                <c:pt idx="5853">
                  <c:v>10.576000000000001</c:v>
                </c:pt>
                <c:pt idx="5854">
                  <c:v>10.62</c:v>
                </c:pt>
                <c:pt idx="5855">
                  <c:v>10.664999999999999</c:v>
                </c:pt>
                <c:pt idx="5856">
                  <c:v>10.71</c:v>
                </c:pt>
                <c:pt idx="5857">
                  <c:v>10.776999999999999</c:v>
                </c:pt>
                <c:pt idx="5858">
                  <c:v>10.754</c:v>
                </c:pt>
                <c:pt idx="5859">
                  <c:v>10.866</c:v>
                </c:pt>
                <c:pt idx="5860">
                  <c:v>10.888999999999999</c:v>
                </c:pt>
                <c:pt idx="5861">
                  <c:v>10.911</c:v>
                </c:pt>
                <c:pt idx="5862">
                  <c:v>10.956</c:v>
                </c:pt>
                <c:pt idx="5863">
                  <c:v>10.956</c:v>
                </c:pt>
                <c:pt idx="5864">
                  <c:v>11.067</c:v>
                </c:pt>
                <c:pt idx="5865">
                  <c:v>11.09</c:v>
                </c:pt>
                <c:pt idx="5866">
                  <c:v>11.112</c:v>
                </c:pt>
                <c:pt idx="5867">
                  <c:v>11.201000000000001</c:v>
                </c:pt>
                <c:pt idx="5868">
                  <c:v>11.224</c:v>
                </c:pt>
                <c:pt idx="5869">
                  <c:v>11.224</c:v>
                </c:pt>
                <c:pt idx="5870">
                  <c:v>11.268000000000001</c:v>
                </c:pt>
                <c:pt idx="5871">
                  <c:v>11.313000000000001</c:v>
                </c:pt>
                <c:pt idx="5872">
                  <c:v>11.38</c:v>
                </c:pt>
                <c:pt idx="5873">
                  <c:v>11.38</c:v>
                </c:pt>
                <c:pt idx="5874">
                  <c:v>11.446999999999999</c:v>
                </c:pt>
                <c:pt idx="5875">
                  <c:v>11.468999999999999</c:v>
                </c:pt>
                <c:pt idx="5876">
                  <c:v>11.513999999999999</c:v>
                </c:pt>
                <c:pt idx="5877">
                  <c:v>11.581</c:v>
                </c:pt>
                <c:pt idx="5878">
                  <c:v>11.625999999999999</c:v>
                </c:pt>
                <c:pt idx="5879">
                  <c:v>11.67</c:v>
                </c:pt>
                <c:pt idx="5880">
                  <c:v>11.693</c:v>
                </c:pt>
                <c:pt idx="5881">
                  <c:v>11.76</c:v>
                </c:pt>
                <c:pt idx="5882">
                  <c:v>11.827</c:v>
                </c:pt>
                <c:pt idx="5883">
                  <c:v>11.871</c:v>
                </c:pt>
                <c:pt idx="5884">
                  <c:v>11.871</c:v>
                </c:pt>
                <c:pt idx="5885">
                  <c:v>11.871</c:v>
                </c:pt>
                <c:pt idx="5886">
                  <c:v>11.983000000000001</c:v>
                </c:pt>
                <c:pt idx="5887">
                  <c:v>12.05</c:v>
                </c:pt>
                <c:pt idx="5888">
                  <c:v>12.05</c:v>
                </c:pt>
                <c:pt idx="5889">
                  <c:v>12.073</c:v>
                </c:pt>
                <c:pt idx="5890">
                  <c:v>12.073</c:v>
                </c:pt>
                <c:pt idx="5891">
                  <c:v>12.183999999999999</c:v>
                </c:pt>
                <c:pt idx="5892">
                  <c:v>12.207000000000001</c:v>
                </c:pt>
                <c:pt idx="5893">
                  <c:v>12.273999999999999</c:v>
                </c:pt>
                <c:pt idx="5894">
                  <c:v>12.273999999999999</c:v>
                </c:pt>
                <c:pt idx="5895">
                  <c:v>12.295999999999999</c:v>
                </c:pt>
                <c:pt idx="5896">
                  <c:v>12.340999999999999</c:v>
                </c:pt>
                <c:pt idx="5897">
                  <c:v>12.385</c:v>
                </c:pt>
                <c:pt idx="5898">
                  <c:v>12.43</c:v>
                </c:pt>
                <c:pt idx="5899">
                  <c:v>12.519</c:v>
                </c:pt>
                <c:pt idx="5900">
                  <c:v>12.519</c:v>
                </c:pt>
                <c:pt idx="5901">
                  <c:v>12.564</c:v>
                </c:pt>
                <c:pt idx="5902">
                  <c:v>12.586</c:v>
                </c:pt>
                <c:pt idx="5903">
                  <c:v>12.676</c:v>
                </c:pt>
                <c:pt idx="5904">
                  <c:v>12.72</c:v>
                </c:pt>
                <c:pt idx="5905">
                  <c:v>12.72</c:v>
                </c:pt>
                <c:pt idx="5906">
                  <c:v>12.787000000000001</c:v>
                </c:pt>
                <c:pt idx="5907">
                  <c:v>12.853999999999999</c:v>
                </c:pt>
                <c:pt idx="5908">
                  <c:v>12.898999999999999</c:v>
                </c:pt>
                <c:pt idx="5909">
                  <c:v>12.944000000000001</c:v>
                </c:pt>
                <c:pt idx="5910">
                  <c:v>12.988</c:v>
                </c:pt>
                <c:pt idx="5911">
                  <c:v>13.010999999999999</c:v>
                </c:pt>
                <c:pt idx="5912">
                  <c:v>13.055</c:v>
                </c:pt>
                <c:pt idx="5913">
                  <c:v>13.122</c:v>
                </c:pt>
                <c:pt idx="5914">
                  <c:v>13.189</c:v>
                </c:pt>
                <c:pt idx="5915">
                  <c:v>13.212</c:v>
                </c:pt>
                <c:pt idx="5916">
                  <c:v>13.257</c:v>
                </c:pt>
                <c:pt idx="5917">
                  <c:v>13.324</c:v>
                </c:pt>
                <c:pt idx="5918">
                  <c:v>13.368</c:v>
                </c:pt>
                <c:pt idx="5919">
                  <c:v>13.391</c:v>
                </c:pt>
                <c:pt idx="5920">
                  <c:v>13.48</c:v>
                </c:pt>
                <c:pt idx="5921">
                  <c:v>13.48</c:v>
                </c:pt>
                <c:pt idx="5922">
                  <c:v>13.525</c:v>
                </c:pt>
                <c:pt idx="5923">
                  <c:v>13.569000000000001</c:v>
                </c:pt>
                <c:pt idx="5924">
                  <c:v>13.635999999999999</c:v>
                </c:pt>
                <c:pt idx="5925">
                  <c:v>13.702999999999999</c:v>
                </c:pt>
                <c:pt idx="5926">
                  <c:v>13.702999999999999</c:v>
                </c:pt>
                <c:pt idx="5927">
                  <c:v>13.792999999999999</c:v>
                </c:pt>
                <c:pt idx="5928">
                  <c:v>13.815</c:v>
                </c:pt>
                <c:pt idx="5929">
                  <c:v>13.86</c:v>
                </c:pt>
                <c:pt idx="5930">
                  <c:v>13.949</c:v>
                </c:pt>
                <c:pt idx="5931">
                  <c:v>13.927</c:v>
                </c:pt>
                <c:pt idx="5932">
                  <c:v>14.016</c:v>
                </c:pt>
                <c:pt idx="5933">
                  <c:v>14.105</c:v>
                </c:pt>
                <c:pt idx="5934">
                  <c:v>14.061</c:v>
                </c:pt>
                <c:pt idx="5935">
                  <c:v>14.083</c:v>
                </c:pt>
                <c:pt idx="5936">
                  <c:v>14.172000000000001</c:v>
                </c:pt>
                <c:pt idx="5937">
                  <c:v>14.195</c:v>
                </c:pt>
                <c:pt idx="5938">
                  <c:v>14.239000000000001</c:v>
                </c:pt>
                <c:pt idx="5939">
                  <c:v>14.262</c:v>
                </c:pt>
                <c:pt idx="5940">
                  <c:v>14.372999999999999</c:v>
                </c:pt>
                <c:pt idx="5941">
                  <c:v>14.441000000000001</c:v>
                </c:pt>
                <c:pt idx="5942">
                  <c:v>14.484999999999999</c:v>
                </c:pt>
                <c:pt idx="5943">
                  <c:v>14.484999999999999</c:v>
                </c:pt>
                <c:pt idx="5944">
                  <c:v>14.484999999999999</c:v>
                </c:pt>
                <c:pt idx="5945">
                  <c:v>14.619</c:v>
                </c:pt>
                <c:pt idx="5946">
                  <c:v>14.641999999999999</c:v>
                </c:pt>
                <c:pt idx="5947">
                  <c:v>14.664</c:v>
                </c:pt>
                <c:pt idx="5948">
                  <c:v>14.731</c:v>
                </c:pt>
                <c:pt idx="5949">
                  <c:v>14.753</c:v>
                </c:pt>
                <c:pt idx="5950">
                  <c:v>14.798</c:v>
                </c:pt>
                <c:pt idx="5951">
                  <c:v>14.887</c:v>
                </c:pt>
                <c:pt idx="5952">
                  <c:v>14.887</c:v>
                </c:pt>
                <c:pt idx="5953">
                  <c:v>14.954000000000001</c:v>
                </c:pt>
                <c:pt idx="5954">
                  <c:v>15.021000000000001</c:v>
                </c:pt>
                <c:pt idx="5955">
                  <c:v>15.021000000000001</c:v>
                </c:pt>
                <c:pt idx="5956">
                  <c:v>15.087999999999999</c:v>
                </c:pt>
                <c:pt idx="5957">
                  <c:v>15.111000000000001</c:v>
                </c:pt>
                <c:pt idx="5958">
                  <c:v>15.2</c:v>
                </c:pt>
                <c:pt idx="5959">
                  <c:v>15.178000000000001</c:v>
                </c:pt>
                <c:pt idx="5960">
                  <c:v>15.266999999999999</c:v>
                </c:pt>
                <c:pt idx="5961">
                  <c:v>15.289</c:v>
                </c:pt>
                <c:pt idx="5962">
                  <c:v>15.401</c:v>
                </c:pt>
                <c:pt idx="5963">
                  <c:v>15.446</c:v>
                </c:pt>
                <c:pt idx="5964">
                  <c:v>15.468</c:v>
                </c:pt>
                <c:pt idx="5965">
                  <c:v>15.49</c:v>
                </c:pt>
                <c:pt idx="5966">
                  <c:v>15.602</c:v>
                </c:pt>
                <c:pt idx="5967">
                  <c:v>15.647</c:v>
                </c:pt>
                <c:pt idx="5968">
                  <c:v>15.669</c:v>
                </c:pt>
                <c:pt idx="5969">
                  <c:v>15.736000000000001</c:v>
                </c:pt>
                <c:pt idx="5970">
                  <c:v>15.736000000000001</c:v>
                </c:pt>
                <c:pt idx="5971">
                  <c:v>15.826000000000001</c:v>
                </c:pt>
                <c:pt idx="5972">
                  <c:v>15.848000000000001</c:v>
                </c:pt>
                <c:pt idx="5973">
                  <c:v>15.87</c:v>
                </c:pt>
                <c:pt idx="5974">
                  <c:v>15.936999999999999</c:v>
                </c:pt>
                <c:pt idx="5975">
                  <c:v>15.981999999999999</c:v>
                </c:pt>
                <c:pt idx="5976">
                  <c:v>16.027000000000001</c:v>
                </c:pt>
                <c:pt idx="5977">
                  <c:v>16.138000000000002</c:v>
                </c:pt>
                <c:pt idx="5978">
                  <c:v>16.183</c:v>
                </c:pt>
                <c:pt idx="5979">
                  <c:v>16.204999999999998</c:v>
                </c:pt>
                <c:pt idx="5980">
                  <c:v>16.271999999999998</c:v>
                </c:pt>
                <c:pt idx="5981">
                  <c:v>16.271999999999998</c:v>
                </c:pt>
                <c:pt idx="5982">
                  <c:v>16.338999999999999</c:v>
                </c:pt>
                <c:pt idx="5983">
                  <c:v>16.384</c:v>
                </c:pt>
                <c:pt idx="5984">
                  <c:v>16.451000000000001</c:v>
                </c:pt>
                <c:pt idx="5985">
                  <c:v>16.472999999999999</c:v>
                </c:pt>
                <c:pt idx="5986">
                  <c:v>16.495999999999999</c:v>
                </c:pt>
                <c:pt idx="5987">
                  <c:v>16.63</c:v>
                </c:pt>
                <c:pt idx="5988">
                  <c:v>16.719000000000001</c:v>
                </c:pt>
                <c:pt idx="5989">
                  <c:v>16.741</c:v>
                </c:pt>
                <c:pt idx="5990">
                  <c:v>16.741</c:v>
                </c:pt>
                <c:pt idx="5991">
                  <c:v>16.763999999999999</c:v>
                </c:pt>
                <c:pt idx="5992">
                  <c:v>16.809000000000001</c:v>
                </c:pt>
                <c:pt idx="5993">
                  <c:v>16.853000000000002</c:v>
                </c:pt>
                <c:pt idx="5994">
                  <c:v>16.920000000000002</c:v>
                </c:pt>
                <c:pt idx="5995">
                  <c:v>16.943000000000001</c:v>
                </c:pt>
                <c:pt idx="5996">
                  <c:v>17.077000000000002</c:v>
                </c:pt>
                <c:pt idx="5997">
                  <c:v>17.077000000000002</c:v>
                </c:pt>
                <c:pt idx="5998">
                  <c:v>17.143999999999998</c:v>
                </c:pt>
                <c:pt idx="5999">
                  <c:v>17.210999999999999</c:v>
                </c:pt>
                <c:pt idx="6000">
                  <c:v>17.277999999999999</c:v>
                </c:pt>
                <c:pt idx="6001">
                  <c:v>17.3</c:v>
                </c:pt>
                <c:pt idx="6002">
                  <c:v>17.344999999999999</c:v>
                </c:pt>
                <c:pt idx="6003">
                  <c:v>17.434000000000001</c:v>
                </c:pt>
                <c:pt idx="6004">
                  <c:v>17.388999999999999</c:v>
                </c:pt>
                <c:pt idx="6005">
                  <c:v>17.501000000000001</c:v>
                </c:pt>
                <c:pt idx="6006">
                  <c:v>17.545999999999999</c:v>
                </c:pt>
                <c:pt idx="6007">
                  <c:v>17.568000000000001</c:v>
                </c:pt>
                <c:pt idx="6008">
                  <c:v>17.635000000000002</c:v>
                </c:pt>
                <c:pt idx="6009">
                  <c:v>17.68</c:v>
                </c:pt>
                <c:pt idx="6010">
                  <c:v>17.747</c:v>
                </c:pt>
                <c:pt idx="6011">
                  <c:v>17.791</c:v>
                </c:pt>
                <c:pt idx="6012">
                  <c:v>17.881</c:v>
                </c:pt>
                <c:pt idx="6013">
                  <c:v>17.858000000000001</c:v>
                </c:pt>
                <c:pt idx="6014">
                  <c:v>17.925000000000001</c:v>
                </c:pt>
                <c:pt idx="6015">
                  <c:v>18.015000000000001</c:v>
                </c:pt>
                <c:pt idx="6016">
                  <c:v>18.015000000000001</c:v>
                </c:pt>
                <c:pt idx="6017">
                  <c:v>18.059999999999999</c:v>
                </c:pt>
                <c:pt idx="6018">
                  <c:v>18.103999999999999</c:v>
                </c:pt>
                <c:pt idx="6019">
                  <c:v>18.170999999999999</c:v>
                </c:pt>
                <c:pt idx="6020">
                  <c:v>18.238</c:v>
                </c:pt>
                <c:pt idx="6021">
                  <c:v>18.305</c:v>
                </c:pt>
                <c:pt idx="6022">
                  <c:v>18.350000000000001</c:v>
                </c:pt>
                <c:pt idx="6023">
                  <c:v>18.395</c:v>
                </c:pt>
                <c:pt idx="6024">
                  <c:v>18.417000000000002</c:v>
                </c:pt>
                <c:pt idx="6025">
                  <c:v>18.439</c:v>
                </c:pt>
                <c:pt idx="6026">
                  <c:v>18.550999999999998</c:v>
                </c:pt>
                <c:pt idx="6027">
                  <c:v>18.573</c:v>
                </c:pt>
                <c:pt idx="6028">
                  <c:v>18.64</c:v>
                </c:pt>
                <c:pt idx="6029">
                  <c:v>18.663</c:v>
                </c:pt>
                <c:pt idx="6030">
                  <c:v>18.774000000000001</c:v>
                </c:pt>
                <c:pt idx="6031">
                  <c:v>18.818999999999999</c:v>
                </c:pt>
                <c:pt idx="6032">
                  <c:v>18.818999999999999</c:v>
                </c:pt>
                <c:pt idx="6033">
                  <c:v>18.908000000000001</c:v>
                </c:pt>
                <c:pt idx="6034">
                  <c:v>18.908000000000001</c:v>
                </c:pt>
                <c:pt idx="6035">
                  <c:v>19.02</c:v>
                </c:pt>
                <c:pt idx="6036">
                  <c:v>19.042000000000002</c:v>
                </c:pt>
                <c:pt idx="6037">
                  <c:v>19.109000000000002</c:v>
                </c:pt>
                <c:pt idx="6038">
                  <c:v>19.154</c:v>
                </c:pt>
                <c:pt idx="6039">
                  <c:v>19.265999999999998</c:v>
                </c:pt>
                <c:pt idx="6040">
                  <c:v>19.288</c:v>
                </c:pt>
                <c:pt idx="6041">
                  <c:v>19.332999999999998</c:v>
                </c:pt>
                <c:pt idx="6042">
                  <c:v>19.422000000000001</c:v>
                </c:pt>
                <c:pt idx="6043">
                  <c:v>19.399999999999999</c:v>
                </c:pt>
                <c:pt idx="6044">
                  <c:v>19.445</c:v>
                </c:pt>
                <c:pt idx="6045">
                  <c:v>19.512</c:v>
                </c:pt>
                <c:pt idx="6046">
                  <c:v>19.600999999999999</c:v>
                </c:pt>
                <c:pt idx="6047">
                  <c:v>19.579000000000001</c:v>
                </c:pt>
                <c:pt idx="6048">
                  <c:v>19.713000000000001</c:v>
                </c:pt>
                <c:pt idx="6049">
                  <c:v>19.757000000000001</c:v>
                </c:pt>
                <c:pt idx="6050">
                  <c:v>19.734999999999999</c:v>
                </c:pt>
                <c:pt idx="6051">
                  <c:v>19.78</c:v>
                </c:pt>
                <c:pt idx="6052">
                  <c:v>19.914000000000001</c:v>
                </c:pt>
                <c:pt idx="6053">
                  <c:v>19.914000000000001</c:v>
                </c:pt>
                <c:pt idx="6054">
                  <c:v>19.957999999999998</c:v>
                </c:pt>
                <c:pt idx="6055">
                  <c:v>19.981000000000002</c:v>
                </c:pt>
                <c:pt idx="6056">
                  <c:v>20.091999999999999</c:v>
                </c:pt>
                <c:pt idx="6057">
                  <c:v>20.137</c:v>
                </c:pt>
                <c:pt idx="6058">
                  <c:v>20.158999999999999</c:v>
                </c:pt>
                <c:pt idx="6059">
                  <c:v>20.225999999999999</c:v>
                </c:pt>
                <c:pt idx="6060">
                  <c:v>20.315999999999999</c:v>
                </c:pt>
                <c:pt idx="6061">
                  <c:v>20.382999999999999</c:v>
                </c:pt>
                <c:pt idx="6062">
                  <c:v>20.428000000000001</c:v>
                </c:pt>
                <c:pt idx="6063">
                  <c:v>20.382999999999999</c:v>
                </c:pt>
                <c:pt idx="6064">
                  <c:v>20.516999999999999</c:v>
                </c:pt>
                <c:pt idx="6065">
                  <c:v>20.562000000000001</c:v>
                </c:pt>
                <c:pt idx="6066">
                  <c:v>20.629000000000001</c:v>
                </c:pt>
                <c:pt idx="6067">
                  <c:v>20.672999999999998</c:v>
                </c:pt>
                <c:pt idx="6068">
                  <c:v>20.718</c:v>
                </c:pt>
                <c:pt idx="6069">
                  <c:v>20.74</c:v>
                </c:pt>
                <c:pt idx="6070">
                  <c:v>20.806999999999999</c:v>
                </c:pt>
                <c:pt idx="6071">
                  <c:v>20.852</c:v>
                </c:pt>
                <c:pt idx="6072">
                  <c:v>20.940999999999999</c:v>
                </c:pt>
                <c:pt idx="6073">
                  <c:v>20.963999999999999</c:v>
                </c:pt>
                <c:pt idx="6074">
                  <c:v>21.007999999999999</c:v>
                </c:pt>
                <c:pt idx="6075">
                  <c:v>21.074999999999999</c:v>
                </c:pt>
                <c:pt idx="6076">
                  <c:v>21.12</c:v>
                </c:pt>
                <c:pt idx="6077">
                  <c:v>21.209</c:v>
                </c:pt>
                <c:pt idx="6078">
                  <c:v>21.276</c:v>
                </c:pt>
                <c:pt idx="6079">
                  <c:v>21.276</c:v>
                </c:pt>
                <c:pt idx="6080">
                  <c:v>21.388000000000002</c:v>
                </c:pt>
                <c:pt idx="6081">
                  <c:v>21.366</c:v>
                </c:pt>
                <c:pt idx="6082">
                  <c:v>21.477</c:v>
                </c:pt>
                <c:pt idx="6083">
                  <c:v>21.5</c:v>
                </c:pt>
                <c:pt idx="6084">
                  <c:v>21.567</c:v>
                </c:pt>
                <c:pt idx="6085">
                  <c:v>21.588999999999999</c:v>
                </c:pt>
                <c:pt idx="6086">
                  <c:v>21.634</c:v>
                </c:pt>
                <c:pt idx="6087">
                  <c:v>21.722999999999999</c:v>
                </c:pt>
                <c:pt idx="6088">
                  <c:v>21.812999999999999</c:v>
                </c:pt>
                <c:pt idx="6089">
                  <c:v>21.835000000000001</c:v>
                </c:pt>
                <c:pt idx="6090">
                  <c:v>21.856999999999999</c:v>
                </c:pt>
                <c:pt idx="6091">
                  <c:v>21.946999999999999</c:v>
                </c:pt>
                <c:pt idx="6092">
                  <c:v>21.991</c:v>
                </c:pt>
                <c:pt idx="6093">
                  <c:v>22.036000000000001</c:v>
                </c:pt>
                <c:pt idx="6094">
                  <c:v>22.103000000000002</c:v>
                </c:pt>
                <c:pt idx="6095">
                  <c:v>22.125</c:v>
                </c:pt>
                <c:pt idx="6096">
                  <c:v>22.236999999999998</c:v>
                </c:pt>
                <c:pt idx="6097">
                  <c:v>22.236999999999998</c:v>
                </c:pt>
                <c:pt idx="6098">
                  <c:v>22.326000000000001</c:v>
                </c:pt>
                <c:pt idx="6099">
                  <c:v>22.393000000000001</c:v>
                </c:pt>
                <c:pt idx="6100">
                  <c:v>22.437999999999999</c:v>
                </c:pt>
                <c:pt idx="6101">
                  <c:v>22.483000000000001</c:v>
                </c:pt>
                <c:pt idx="6102">
                  <c:v>22.483000000000001</c:v>
                </c:pt>
                <c:pt idx="6103">
                  <c:v>22.55</c:v>
                </c:pt>
                <c:pt idx="6104">
                  <c:v>22.594000000000001</c:v>
                </c:pt>
                <c:pt idx="6105">
                  <c:v>22.684000000000001</c:v>
                </c:pt>
                <c:pt idx="6106">
                  <c:v>22.751000000000001</c:v>
                </c:pt>
                <c:pt idx="6107">
                  <c:v>22.795999999999999</c:v>
                </c:pt>
                <c:pt idx="6108">
                  <c:v>22.818000000000001</c:v>
                </c:pt>
                <c:pt idx="6109">
                  <c:v>22.93</c:v>
                </c:pt>
                <c:pt idx="6110">
                  <c:v>22.974</c:v>
                </c:pt>
                <c:pt idx="6111">
                  <c:v>23.018999999999998</c:v>
                </c:pt>
                <c:pt idx="6112">
                  <c:v>23.041</c:v>
                </c:pt>
                <c:pt idx="6113">
                  <c:v>23.085999999999999</c:v>
                </c:pt>
                <c:pt idx="6114">
                  <c:v>23.175000000000001</c:v>
                </c:pt>
                <c:pt idx="6115">
                  <c:v>23.265000000000001</c:v>
                </c:pt>
                <c:pt idx="6116">
                  <c:v>23.286999999999999</c:v>
                </c:pt>
                <c:pt idx="6117">
                  <c:v>23.353999999999999</c:v>
                </c:pt>
                <c:pt idx="6118">
                  <c:v>23.376000000000001</c:v>
                </c:pt>
                <c:pt idx="6119">
                  <c:v>23.466000000000001</c:v>
                </c:pt>
                <c:pt idx="6120">
                  <c:v>23.51</c:v>
                </c:pt>
                <c:pt idx="6121">
                  <c:v>23.555</c:v>
                </c:pt>
                <c:pt idx="6122">
                  <c:v>23.6</c:v>
                </c:pt>
                <c:pt idx="6123">
                  <c:v>23.667000000000002</c:v>
                </c:pt>
                <c:pt idx="6124">
                  <c:v>23.734000000000002</c:v>
                </c:pt>
                <c:pt idx="6125">
                  <c:v>23.800999999999998</c:v>
                </c:pt>
                <c:pt idx="6126">
                  <c:v>23.823</c:v>
                </c:pt>
                <c:pt idx="6127">
                  <c:v>23.89</c:v>
                </c:pt>
                <c:pt idx="6128">
                  <c:v>23.957000000000001</c:v>
                </c:pt>
                <c:pt idx="6129">
                  <c:v>23.957000000000001</c:v>
                </c:pt>
                <c:pt idx="6130">
                  <c:v>24.047000000000001</c:v>
                </c:pt>
                <c:pt idx="6131">
                  <c:v>24.135999999999999</c:v>
                </c:pt>
                <c:pt idx="6132">
                  <c:v>24.135999999999999</c:v>
                </c:pt>
                <c:pt idx="6133">
                  <c:v>24.181000000000001</c:v>
                </c:pt>
                <c:pt idx="6134">
                  <c:v>24.27</c:v>
                </c:pt>
                <c:pt idx="6135">
                  <c:v>24.315000000000001</c:v>
                </c:pt>
                <c:pt idx="6136">
                  <c:v>24.359000000000002</c:v>
                </c:pt>
                <c:pt idx="6137">
                  <c:v>24.449000000000002</c:v>
                </c:pt>
                <c:pt idx="6138">
                  <c:v>24.515999999999998</c:v>
                </c:pt>
                <c:pt idx="6139">
                  <c:v>24.515999999999998</c:v>
                </c:pt>
                <c:pt idx="6140">
                  <c:v>24.605</c:v>
                </c:pt>
                <c:pt idx="6141">
                  <c:v>24.65</c:v>
                </c:pt>
                <c:pt idx="6142">
                  <c:v>24.693999999999999</c:v>
                </c:pt>
                <c:pt idx="6143">
                  <c:v>24.783999999999999</c:v>
                </c:pt>
                <c:pt idx="6144">
                  <c:v>24.827999999999999</c:v>
                </c:pt>
                <c:pt idx="6145">
                  <c:v>24.94</c:v>
                </c:pt>
                <c:pt idx="6146">
                  <c:v>24.917999999999999</c:v>
                </c:pt>
                <c:pt idx="6147">
                  <c:v>25.029</c:v>
                </c:pt>
                <c:pt idx="6148">
                  <c:v>25.074000000000002</c:v>
                </c:pt>
                <c:pt idx="6149">
                  <c:v>25.029</c:v>
                </c:pt>
                <c:pt idx="6150">
                  <c:v>25.186</c:v>
                </c:pt>
                <c:pt idx="6151">
                  <c:v>25.231000000000002</c:v>
                </c:pt>
                <c:pt idx="6152">
                  <c:v>25.253</c:v>
                </c:pt>
                <c:pt idx="6153">
                  <c:v>25.32</c:v>
                </c:pt>
                <c:pt idx="6154">
                  <c:v>25.364999999999998</c:v>
                </c:pt>
                <c:pt idx="6155">
                  <c:v>25.387</c:v>
                </c:pt>
                <c:pt idx="6156">
                  <c:v>25.431999999999999</c:v>
                </c:pt>
                <c:pt idx="6157">
                  <c:v>25.521000000000001</c:v>
                </c:pt>
                <c:pt idx="6158">
                  <c:v>25.542999999999999</c:v>
                </c:pt>
                <c:pt idx="6159">
                  <c:v>25.61</c:v>
                </c:pt>
                <c:pt idx="6160">
                  <c:v>25.677</c:v>
                </c:pt>
                <c:pt idx="6161">
                  <c:v>25.722000000000001</c:v>
                </c:pt>
                <c:pt idx="6162">
                  <c:v>25.789000000000001</c:v>
                </c:pt>
                <c:pt idx="6163">
                  <c:v>25.878</c:v>
                </c:pt>
                <c:pt idx="6164">
                  <c:v>25.922999999999998</c:v>
                </c:pt>
                <c:pt idx="6165">
                  <c:v>25.901</c:v>
                </c:pt>
                <c:pt idx="6166">
                  <c:v>26.035</c:v>
                </c:pt>
                <c:pt idx="6167">
                  <c:v>26.056999999999999</c:v>
                </c:pt>
                <c:pt idx="6168">
                  <c:v>26.169</c:v>
                </c:pt>
                <c:pt idx="6169">
                  <c:v>26.146000000000001</c:v>
                </c:pt>
                <c:pt idx="6170">
                  <c:v>26.213000000000001</c:v>
                </c:pt>
                <c:pt idx="6171">
                  <c:v>26.28</c:v>
                </c:pt>
                <c:pt idx="6172">
                  <c:v>26.324999999999999</c:v>
                </c:pt>
                <c:pt idx="6173">
                  <c:v>26.391999999999999</c:v>
                </c:pt>
                <c:pt idx="6174">
                  <c:v>26.459</c:v>
                </c:pt>
                <c:pt idx="6175">
                  <c:v>26.548999999999999</c:v>
                </c:pt>
                <c:pt idx="6176">
                  <c:v>26.571000000000002</c:v>
                </c:pt>
                <c:pt idx="6177">
                  <c:v>26.593</c:v>
                </c:pt>
                <c:pt idx="6178">
                  <c:v>26.704999999999998</c:v>
                </c:pt>
                <c:pt idx="6179">
                  <c:v>26.771999999999998</c:v>
                </c:pt>
                <c:pt idx="6180">
                  <c:v>26.75</c:v>
                </c:pt>
                <c:pt idx="6181">
                  <c:v>26.838999999999999</c:v>
                </c:pt>
                <c:pt idx="6182">
                  <c:v>26.861000000000001</c:v>
                </c:pt>
                <c:pt idx="6183">
                  <c:v>26.928000000000001</c:v>
                </c:pt>
                <c:pt idx="6184">
                  <c:v>26.951000000000001</c:v>
                </c:pt>
                <c:pt idx="6185">
                  <c:v>26.972999999999999</c:v>
                </c:pt>
                <c:pt idx="6186">
                  <c:v>27.062000000000001</c:v>
                </c:pt>
                <c:pt idx="6187">
                  <c:v>27.152000000000001</c:v>
                </c:pt>
                <c:pt idx="6188">
                  <c:v>27.173999999999999</c:v>
                </c:pt>
                <c:pt idx="6189">
                  <c:v>27.241</c:v>
                </c:pt>
                <c:pt idx="6190">
                  <c:v>27.263000000000002</c:v>
                </c:pt>
                <c:pt idx="6191">
                  <c:v>27.375</c:v>
                </c:pt>
                <c:pt idx="6192">
                  <c:v>27.442</c:v>
                </c:pt>
                <c:pt idx="6193">
                  <c:v>27.463999999999999</c:v>
                </c:pt>
                <c:pt idx="6194">
                  <c:v>27.509</c:v>
                </c:pt>
                <c:pt idx="6195">
                  <c:v>27.576000000000001</c:v>
                </c:pt>
                <c:pt idx="6196">
                  <c:v>27.666</c:v>
                </c:pt>
                <c:pt idx="6197">
                  <c:v>27.687999999999999</c:v>
                </c:pt>
                <c:pt idx="6198">
                  <c:v>27.8</c:v>
                </c:pt>
                <c:pt idx="6199">
                  <c:v>27.8</c:v>
                </c:pt>
                <c:pt idx="6200">
                  <c:v>27.888999999999999</c:v>
                </c:pt>
                <c:pt idx="6201">
                  <c:v>27.911000000000001</c:v>
                </c:pt>
                <c:pt idx="6202">
                  <c:v>27.978000000000002</c:v>
                </c:pt>
                <c:pt idx="6203">
                  <c:v>28.001000000000001</c:v>
                </c:pt>
                <c:pt idx="6204">
                  <c:v>28.09</c:v>
                </c:pt>
                <c:pt idx="6205">
                  <c:v>28.111999999999998</c:v>
                </c:pt>
                <c:pt idx="6206">
                  <c:v>28.202000000000002</c:v>
                </c:pt>
                <c:pt idx="6207">
                  <c:v>28.268999999999998</c:v>
                </c:pt>
                <c:pt idx="6208">
                  <c:v>28.291</c:v>
                </c:pt>
                <c:pt idx="6209">
                  <c:v>28.358000000000001</c:v>
                </c:pt>
                <c:pt idx="6210">
                  <c:v>28.446999999999999</c:v>
                </c:pt>
                <c:pt idx="6211">
                  <c:v>28.47</c:v>
                </c:pt>
                <c:pt idx="6212">
                  <c:v>28.603999999999999</c:v>
                </c:pt>
                <c:pt idx="6213">
                  <c:v>28.626000000000001</c:v>
                </c:pt>
                <c:pt idx="6214">
                  <c:v>28.626000000000001</c:v>
                </c:pt>
                <c:pt idx="6215">
                  <c:v>28.648</c:v>
                </c:pt>
                <c:pt idx="6216">
                  <c:v>28.76</c:v>
                </c:pt>
                <c:pt idx="6217">
                  <c:v>28.783000000000001</c:v>
                </c:pt>
                <c:pt idx="6218">
                  <c:v>28.893999999999998</c:v>
                </c:pt>
                <c:pt idx="6219">
                  <c:v>28.960999999999999</c:v>
                </c:pt>
                <c:pt idx="6220">
                  <c:v>28.984000000000002</c:v>
                </c:pt>
                <c:pt idx="6221">
                  <c:v>29.027999999999999</c:v>
                </c:pt>
                <c:pt idx="6222">
                  <c:v>29.094999999999999</c:v>
                </c:pt>
                <c:pt idx="6223">
                  <c:v>29.14</c:v>
                </c:pt>
                <c:pt idx="6224">
                  <c:v>29.207000000000001</c:v>
                </c:pt>
                <c:pt idx="6225">
                  <c:v>29.251999999999999</c:v>
                </c:pt>
                <c:pt idx="6226">
                  <c:v>29.341000000000001</c:v>
                </c:pt>
                <c:pt idx="6227">
                  <c:v>29.363</c:v>
                </c:pt>
                <c:pt idx="6228">
                  <c:v>29.452999999999999</c:v>
                </c:pt>
                <c:pt idx="6229">
                  <c:v>29.408000000000001</c:v>
                </c:pt>
                <c:pt idx="6230">
                  <c:v>29.564</c:v>
                </c:pt>
                <c:pt idx="6231">
                  <c:v>29.587</c:v>
                </c:pt>
                <c:pt idx="6232">
                  <c:v>29.675999999999998</c:v>
                </c:pt>
                <c:pt idx="6233">
                  <c:v>29.698</c:v>
                </c:pt>
                <c:pt idx="6234">
                  <c:v>29.742999999999999</c:v>
                </c:pt>
                <c:pt idx="6235">
                  <c:v>29.765000000000001</c:v>
                </c:pt>
                <c:pt idx="6236">
                  <c:v>29.832000000000001</c:v>
                </c:pt>
                <c:pt idx="6237">
                  <c:v>29.855</c:v>
                </c:pt>
                <c:pt idx="6238">
                  <c:v>29.922000000000001</c:v>
                </c:pt>
                <c:pt idx="6239">
                  <c:v>30.010999999999999</c:v>
                </c:pt>
                <c:pt idx="6240">
                  <c:v>30.056000000000001</c:v>
                </c:pt>
                <c:pt idx="6241">
                  <c:v>30.167999999999999</c:v>
                </c:pt>
                <c:pt idx="6242">
                  <c:v>30.19</c:v>
                </c:pt>
                <c:pt idx="6243">
                  <c:v>30.234999999999999</c:v>
                </c:pt>
                <c:pt idx="6244">
                  <c:v>30.346</c:v>
                </c:pt>
                <c:pt idx="6245">
                  <c:v>30.346</c:v>
                </c:pt>
                <c:pt idx="6246">
                  <c:v>30.457999999999998</c:v>
                </c:pt>
                <c:pt idx="6247">
                  <c:v>30.503</c:v>
                </c:pt>
                <c:pt idx="6248">
                  <c:v>30.524999999999999</c:v>
                </c:pt>
                <c:pt idx="6249">
                  <c:v>30.57</c:v>
                </c:pt>
                <c:pt idx="6250">
                  <c:v>30.591999999999999</c:v>
                </c:pt>
                <c:pt idx="6251">
                  <c:v>30.681000000000001</c:v>
                </c:pt>
                <c:pt idx="6252">
                  <c:v>30.748000000000001</c:v>
                </c:pt>
                <c:pt idx="6253">
                  <c:v>30.792999999999999</c:v>
                </c:pt>
                <c:pt idx="6254">
                  <c:v>30.86</c:v>
                </c:pt>
                <c:pt idx="6255">
                  <c:v>30.905000000000001</c:v>
                </c:pt>
                <c:pt idx="6256">
                  <c:v>30.994</c:v>
                </c:pt>
                <c:pt idx="6257">
                  <c:v>31.039000000000001</c:v>
                </c:pt>
                <c:pt idx="6258">
                  <c:v>31.082999999999998</c:v>
                </c:pt>
                <c:pt idx="6259">
                  <c:v>31.106000000000002</c:v>
                </c:pt>
                <c:pt idx="6260">
                  <c:v>31.15</c:v>
                </c:pt>
                <c:pt idx="6261">
                  <c:v>31.218</c:v>
                </c:pt>
                <c:pt idx="6262">
                  <c:v>31.306999999999999</c:v>
                </c:pt>
                <c:pt idx="6263">
                  <c:v>31.373999999999999</c:v>
                </c:pt>
                <c:pt idx="6264">
                  <c:v>31.373999999999999</c:v>
                </c:pt>
                <c:pt idx="6265">
                  <c:v>31.507999999999999</c:v>
                </c:pt>
                <c:pt idx="6266">
                  <c:v>31.53</c:v>
                </c:pt>
                <c:pt idx="6267">
                  <c:v>31.53</c:v>
                </c:pt>
                <c:pt idx="6268">
                  <c:v>31.641999999999999</c:v>
                </c:pt>
                <c:pt idx="6269">
                  <c:v>31.709</c:v>
                </c:pt>
                <c:pt idx="6270">
                  <c:v>31.731000000000002</c:v>
                </c:pt>
                <c:pt idx="6271">
                  <c:v>31.821000000000002</c:v>
                </c:pt>
                <c:pt idx="6272">
                  <c:v>31.843</c:v>
                </c:pt>
                <c:pt idx="6273">
                  <c:v>31.888000000000002</c:v>
                </c:pt>
                <c:pt idx="6274">
                  <c:v>31.977</c:v>
                </c:pt>
                <c:pt idx="6275">
                  <c:v>32.021999999999998</c:v>
                </c:pt>
                <c:pt idx="6276">
                  <c:v>32.088999999999999</c:v>
                </c:pt>
                <c:pt idx="6277">
                  <c:v>32.133000000000003</c:v>
                </c:pt>
                <c:pt idx="6278">
                  <c:v>32.222999999999999</c:v>
                </c:pt>
                <c:pt idx="6279">
                  <c:v>32.200000000000003</c:v>
                </c:pt>
                <c:pt idx="6280">
                  <c:v>32.311999999999998</c:v>
                </c:pt>
                <c:pt idx="6281">
                  <c:v>32.356999999999999</c:v>
                </c:pt>
                <c:pt idx="6282">
                  <c:v>32.402000000000001</c:v>
                </c:pt>
                <c:pt idx="6283">
                  <c:v>32.402000000000001</c:v>
                </c:pt>
                <c:pt idx="6284">
                  <c:v>32.491</c:v>
                </c:pt>
                <c:pt idx="6285">
                  <c:v>32.558</c:v>
                </c:pt>
                <c:pt idx="6286">
                  <c:v>32.603000000000002</c:v>
                </c:pt>
                <c:pt idx="6287">
                  <c:v>32.646999999999998</c:v>
                </c:pt>
                <c:pt idx="6288">
                  <c:v>32.759</c:v>
                </c:pt>
                <c:pt idx="6289">
                  <c:v>32.780999999999999</c:v>
                </c:pt>
                <c:pt idx="6290">
                  <c:v>32.826000000000001</c:v>
                </c:pt>
                <c:pt idx="6291">
                  <c:v>32.914999999999999</c:v>
                </c:pt>
                <c:pt idx="6292">
                  <c:v>32.981999999999999</c:v>
                </c:pt>
                <c:pt idx="6293">
                  <c:v>33.027000000000001</c:v>
                </c:pt>
                <c:pt idx="6294">
                  <c:v>33.072000000000003</c:v>
                </c:pt>
                <c:pt idx="6295">
                  <c:v>33.072000000000003</c:v>
                </c:pt>
                <c:pt idx="6296">
                  <c:v>33.206000000000003</c:v>
                </c:pt>
                <c:pt idx="6297">
                  <c:v>33.228000000000002</c:v>
                </c:pt>
                <c:pt idx="6298">
                  <c:v>33.273000000000003</c:v>
                </c:pt>
                <c:pt idx="6299">
                  <c:v>33.362000000000002</c:v>
                </c:pt>
                <c:pt idx="6300">
                  <c:v>33.384</c:v>
                </c:pt>
                <c:pt idx="6301">
                  <c:v>33.451000000000001</c:v>
                </c:pt>
                <c:pt idx="6302">
                  <c:v>33.496000000000002</c:v>
                </c:pt>
                <c:pt idx="6303">
                  <c:v>33.518000000000001</c:v>
                </c:pt>
                <c:pt idx="6304">
                  <c:v>33.607999999999997</c:v>
                </c:pt>
                <c:pt idx="6305">
                  <c:v>33.652999999999999</c:v>
                </c:pt>
                <c:pt idx="6306">
                  <c:v>33.764000000000003</c:v>
                </c:pt>
                <c:pt idx="6307">
                  <c:v>33.808999999999997</c:v>
                </c:pt>
                <c:pt idx="6308">
                  <c:v>33.853999999999999</c:v>
                </c:pt>
                <c:pt idx="6309">
                  <c:v>33.898000000000003</c:v>
                </c:pt>
                <c:pt idx="6310">
                  <c:v>33.965000000000003</c:v>
                </c:pt>
                <c:pt idx="6311">
                  <c:v>33.988</c:v>
                </c:pt>
                <c:pt idx="6312">
                  <c:v>34.055</c:v>
                </c:pt>
                <c:pt idx="6313">
                  <c:v>34.076999999999998</c:v>
                </c:pt>
                <c:pt idx="6314">
                  <c:v>34.189</c:v>
                </c:pt>
                <c:pt idx="6315">
                  <c:v>34.165999999999997</c:v>
                </c:pt>
                <c:pt idx="6316">
                  <c:v>34.277999999999999</c:v>
                </c:pt>
                <c:pt idx="6317">
                  <c:v>34.323</c:v>
                </c:pt>
                <c:pt idx="6318">
                  <c:v>34.344999999999999</c:v>
                </c:pt>
                <c:pt idx="6319">
                  <c:v>34.433999999999997</c:v>
                </c:pt>
                <c:pt idx="6320">
                  <c:v>34.500999999999998</c:v>
                </c:pt>
                <c:pt idx="6321">
                  <c:v>34.591000000000001</c:v>
                </c:pt>
                <c:pt idx="6322">
                  <c:v>34.613</c:v>
                </c:pt>
                <c:pt idx="6323">
                  <c:v>34.68</c:v>
                </c:pt>
                <c:pt idx="6324">
                  <c:v>34.701999999999998</c:v>
                </c:pt>
                <c:pt idx="6325">
                  <c:v>34.770000000000003</c:v>
                </c:pt>
                <c:pt idx="6326">
                  <c:v>34.837000000000003</c:v>
                </c:pt>
                <c:pt idx="6327">
                  <c:v>34.926000000000002</c:v>
                </c:pt>
                <c:pt idx="6328">
                  <c:v>35.015000000000001</c:v>
                </c:pt>
                <c:pt idx="6329">
                  <c:v>34.993000000000002</c:v>
                </c:pt>
                <c:pt idx="6330">
                  <c:v>35.06</c:v>
                </c:pt>
                <c:pt idx="6331">
                  <c:v>35.104999999999997</c:v>
                </c:pt>
                <c:pt idx="6332">
                  <c:v>35.171999999999997</c:v>
                </c:pt>
                <c:pt idx="6333">
                  <c:v>35.238999999999997</c:v>
                </c:pt>
                <c:pt idx="6334">
                  <c:v>35.283000000000001</c:v>
                </c:pt>
                <c:pt idx="6335">
                  <c:v>35.328000000000003</c:v>
                </c:pt>
                <c:pt idx="6336">
                  <c:v>35.35</c:v>
                </c:pt>
                <c:pt idx="6337">
                  <c:v>35.44</c:v>
                </c:pt>
                <c:pt idx="6338">
                  <c:v>35.462000000000003</c:v>
                </c:pt>
                <c:pt idx="6339">
                  <c:v>35.551000000000002</c:v>
                </c:pt>
                <c:pt idx="6340">
                  <c:v>35.595999999999997</c:v>
                </c:pt>
                <c:pt idx="6341">
                  <c:v>35.662999999999997</c:v>
                </c:pt>
                <c:pt idx="6342">
                  <c:v>35.729999999999997</c:v>
                </c:pt>
                <c:pt idx="6343">
                  <c:v>35.774999999999999</c:v>
                </c:pt>
                <c:pt idx="6344">
                  <c:v>35.819000000000003</c:v>
                </c:pt>
                <c:pt idx="6345">
                  <c:v>35.886000000000003</c:v>
                </c:pt>
                <c:pt idx="6346">
                  <c:v>35.908999999999999</c:v>
                </c:pt>
                <c:pt idx="6347">
                  <c:v>36.021000000000001</c:v>
                </c:pt>
                <c:pt idx="6348">
                  <c:v>35.997999999999998</c:v>
                </c:pt>
                <c:pt idx="6349">
                  <c:v>36.088000000000001</c:v>
                </c:pt>
                <c:pt idx="6350">
                  <c:v>36.177</c:v>
                </c:pt>
                <c:pt idx="6351">
                  <c:v>36.265999999999998</c:v>
                </c:pt>
                <c:pt idx="6352">
                  <c:v>36.265999999999998</c:v>
                </c:pt>
                <c:pt idx="6353">
                  <c:v>36.311</c:v>
                </c:pt>
                <c:pt idx="6354">
                  <c:v>36.356000000000002</c:v>
                </c:pt>
                <c:pt idx="6355">
                  <c:v>36.4</c:v>
                </c:pt>
                <c:pt idx="6356">
                  <c:v>36.512</c:v>
                </c:pt>
                <c:pt idx="6357">
                  <c:v>36.512</c:v>
                </c:pt>
                <c:pt idx="6358">
                  <c:v>36.600999999999999</c:v>
                </c:pt>
                <c:pt idx="6359">
                  <c:v>36.646000000000001</c:v>
                </c:pt>
                <c:pt idx="6360">
                  <c:v>36.713000000000001</c:v>
                </c:pt>
                <c:pt idx="6361">
                  <c:v>36.825000000000003</c:v>
                </c:pt>
                <c:pt idx="6362">
                  <c:v>36.847000000000001</c:v>
                </c:pt>
                <c:pt idx="6363">
                  <c:v>36.914000000000001</c:v>
                </c:pt>
                <c:pt idx="6364">
                  <c:v>36.914000000000001</c:v>
                </c:pt>
                <c:pt idx="6365">
                  <c:v>37.026000000000003</c:v>
                </c:pt>
                <c:pt idx="6366">
                  <c:v>37.093000000000004</c:v>
                </c:pt>
                <c:pt idx="6367">
                  <c:v>37.137</c:v>
                </c:pt>
                <c:pt idx="6368">
                  <c:v>37.159999999999997</c:v>
                </c:pt>
                <c:pt idx="6369">
                  <c:v>37.182000000000002</c:v>
                </c:pt>
                <c:pt idx="6370">
                  <c:v>37.249000000000002</c:v>
                </c:pt>
                <c:pt idx="6371">
                  <c:v>37.338999999999999</c:v>
                </c:pt>
                <c:pt idx="6372">
                  <c:v>37.338999999999999</c:v>
                </c:pt>
                <c:pt idx="6373">
                  <c:v>37.427999999999997</c:v>
                </c:pt>
                <c:pt idx="6374">
                  <c:v>37.494999999999997</c:v>
                </c:pt>
                <c:pt idx="6375">
                  <c:v>37.54</c:v>
                </c:pt>
                <c:pt idx="6376">
                  <c:v>37.561999999999998</c:v>
                </c:pt>
                <c:pt idx="6377">
                  <c:v>37.651000000000003</c:v>
                </c:pt>
                <c:pt idx="6378">
                  <c:v>37.718000000000004</c:v>
                </c:pt>
                <c:pt idx="6379">
                  <c:v>37.762999999999998</c:v>
                </c:pt>
                <c:pt idx="6380">
                  <c:v>37.83</c:v>
                </c:pt>
                <c:pt idx="6381">
                  <c:v>37.896999999999998</c:v>
                </c:pt>
                <c:pt idx="6382">
                  <c:v>37.942</c:v>
                </c:pt>
                <c:pt idx="6383">
                  <c:v>37.942</c:v>
                </c:pt>
                <c:pt idx="6384">
                  <c:v>37.985999999999997</c:v>
                </c:pt>
                <c:pt idx="6385">
                  <c:v>38.076000000000001</c:v>
                </c:pt>
                <c:pt idx="6386">
                  <c:v>38.119999999999997</c:v>
                </c:pt>
                <c:pt idx="6387">
                  <c:v>38.143000000000001</c:v>
                </c:pt>
                <c:pt idx="6388">
                  <c:v>38.231999999999999</c:v>
                </c:pt>
                <c:pt idx="6389">
                  <c:v>38.277000000000001</c:v>
                </c:pt>
                <c:pt idx="6390">
                  <c:v>38.344000000000001</c:v>
                </c:pt>
                <c:pt idx="6391">
                  <c:v>38.433</c:v>
                </c:pt>
                <c:pt idx="6392">
                  <c:v>38.433</c:v>
                </c:pt>
                <c:pt idx="6393">
                  <c:v>38.478000000000002</c:v>
                </c:pt>
                <c:pt idx="6394">
                  <c:v>38.523000000000003</c:v>
                </c:pt>
                <c:pt idx="6395">
                  <c:v>38.545000000000002</c:v>
                </c:pt>
                <c:pt idx="6396">
                  <c:v>38.656999999999996</c:v>
                </c:pt>
                <c:pt idx="6397">
                  <c:v>38.723999999999997</c:v>
                </c:pt>
                <c:pt idx="6398">
                  <c:v>38.746000000000002</c:v>
                </c:pt>
                <c:pt idx="6399">
                  <c:v>38.835000000000001</c:v>
                </c:pt>
                <c:pt idx="6400">
                  <c:v>38.924999999999997</c:v>
                </c:pt>
                <c:pt idx="6401">
                  <c:v>38.969000000000001</c:v>
                </c:pt>
                <c:pt idx="6402">
                  <c:v>39.014000000000003</c:v>
                </c:pt>
                <c:pt idx="6403">
                  <c:v>39.036000000000001</c:v>
                </c:pt>
                <c:pt idx="6404">
                  <c:v>39.081000000000003</c:v>
                </c:pt>
                <c:pt idx="6405">
                  <c:v>39.148000000000003</c:v>
                </c:pt>
                <c:pt idx="6406">
                  <c:v>39.17</c:v>
                </c:pt>
                <c:pt idx="6407">
                  <c:v>39.26</c:v>
                </c:pt>
                <c:pt idx="6408">
                  <c:v>39.26</c:v>
                </c:pt>
                <c:pt idx="6409">
                  <c:v>39.371000000000002</c:v>
                </c:pt>
                <c:pt idx="6410">
                  <c:v>39.438000000000002</c:v>
                </c:pt>
                <c:pt idx="6411">
                  <c:v>39.438000000000002</c:v>
                </c:pt>
                <c:pt idx="6412">
                  <c:v>39.527999999999999</c:v>
                </c:pt>
                <c:pt idx="6413">
                  <c:v>39.549999999999997</c:v>
                </c:pt>
                <c:pt idx="6414">
                  <c:v>39.573</c:v>
                </c:pt>
                <c:pt idx="6415">
                  <c:v>39.616999999999997</c:v>
                </c:pt>
                <c:pt idx="6416">
                  <c:v>39.683999999999997</c:v>
                </c:pt>
                <c:pt idx="6417">
                  <c:v>39.774000000000001</c:v>
                </c:pt>
                <c:pt idx="6418">
                  <c:v>39.817999999999998</c:v>
                </c:pt>
                <c:pt idx="6419">
                  <c:v>39.863</c:v>
                </c:pt>
                <c:pt idx="6420">
                  <c:v>39.908000000000001</c:v>
                </c:pt>
                <c:pt idx="6421">
                  <c:v>39.997</c:v>
                </c:pt>
                <c:pt idx="6422">
                  <c:v>40.064</c:v>
                </c:pt>
                <c:pt idx="6423">
                  <c:v>40.064</c:v>
                </c:pt>
                <c:pt idx="6424">
                  <c:v>40.198</c:v>
                </c:pt>
                <c:pt idx="6425">
                  <c:v>40.152999999999999</c:v>
                </c:pt>
                <c:pt idx="6426">
                  <c:v>40.198</c:v>
                </c:pt>
                <c:pt idx="6427">
                  <c:v>40.243000000000002</c:v>
                </c:pt>
                <c:pt idx="6428">
                  <c:v>40.332000000000001</c:v>
                </c:pt>
                <c:pt idx="6429">
                  <c:v>40.353999999999999</c:v>
                </c:pt>
                <c:pt idx="6430">
                  <c:v>40.511000000000003</c:v>
                </c:pt>
                <c:pt idx="6431">
                  <c:v>40.511000000000003</c:v>
                </c:pt>
                <c:pt idx="6432">
                  <c:v>40.578000000000003</c:v>
                </c:pt>
                <c:pt idx="6433">
                  <c:v>40.533000000000001</c:v>
                </c:pt>
                <c:pt idx="6434">
                  <c:v>40.667000000000002</c:v>
                </c:pt>
                <c:pt idx="6435">
                  <c:v>40.734000000000002</c:v>
                </c:pt>
                <c:pt idx="6436">
                  <c:v>40.712000000000003</c:v>
                </c:pt>
                <c:pt idx="6437">
                  <c:v>40.801000000000002</c:v>
                </c:pt>
                <c:pt idx="6438">
                  <c:v>40.823999999999998</c:v>
                </c:pt>
                <c:pt idx="6439">
                  <c:v>40.868000000000002</c:v>
                </c:pt>
                <c:pt idx="6440">
                  <c:v>40.957999999999998</c:v>
                </c:pt>
                <c:pt idx="6441">
                  <c:v>41.002000000000002</c:v>
                </c:pt>
                <c:pt idx="6442">
                  <c:v>41.069000000000003</c:v>
                </c:pt>
                <c:pt idx="6443">
                  <c:v>41.069000000000003</c:v>
                </c:pt>
                <c:pt idx="6444">
                  <c:v>41.180999999999997</c:v>
                </c:pt>
                <c:pt idx="6445">
                  <c:v>41.180999999999997</c:v>
                </c:pt>
                <c:pt idx="6446">
                  <c:v>41.247999999999998</c:v>
                </c:pt>
                <c:pt idx="6447">
                  <c:v>41.292999999999999</c:v>
                </c:pt>
                <c:pt idx="6448">
                  <c:v>41.292999999999999</c:v>
                </c:pt>
                <c:pt idx="6449">
                  <c:v>41.36</c:v>
                </c:pt>
                <c:pt idx="6450">
                  <c:v>41.494</c:v>
                </c:pt>
                <c:pt idx="6451">
                  <c:v>41.537999999999997</c:v>
                </c:pt>
                <c:pt idx="6452">
                  <c:v>41.582999999999998</c:v>
                </c:pt>
                <c:pt idx="6453">
                  <c:v>41.604999999999997</c:v>
                </c:pt>
                <c:pt idx="6454">
                  <c:v>41.65</c:v>
                </c:pt>
                <c:pt idx="6455">
                  <c:v>41.716999999999999</c:v>
                </c:pt>
                <c:pt idx="6456">
                  <c:v>41.762</c:v>
                </c:pt>
                <c:pt idx="6457">
                  <c:v>41.805999999999997</c:v>
                </c:pt>
                <c:pt idx="6458">
                  <c:v>41.872999999999998</c:v>
                </c:pt>
                <c:pt idx="6459">
                  <c:v>41.872999999999998</c:v>
                </c:pt>
                <c:pt idx="6460">
                  <c:v>41.963000000000001</c:v>
                </c:pt>
                <c:pt idx="6461">
                  <c:v>42.03</c:v>
                </c:pt>
                <c:pt idx="6462">
                  <c:v>42.142000000000003</c:v>
                </c:pt>
                <c:pt idx="6463">
                  <c:v>42.142000000000003</c:v>
                </c:pt>
                <c:pt idx="6464">
                  <c:v>42.164000000000001</c:v>
                </c:pt>
                <c:pt idx="6465">
                  <c:v>42.253</c:v>
                </c:pt>
                <c:pt idx="6466">
                  <c:v>42.298000000000002</c:v>
                </c:pt>
                <c:pt idx="6467">
                  <c:v>42.253</c:v>
                </c:pt>
                <c:pt idx="6468">
                  <c:v>42.365000000000002</c:v>
                </c:pt>
                <c:pt idx="6469">
                  <c:v>42.432000000000002</c:v>
                </c:pt>
                <c:pt idx="6470">
                  <c:v>42.432000000000002</c:v>
                </c:pt>
                <c:pt idx="6471">
                  <c:v>42.543999999999997</c:v>
                </c:pt>
                <c:pt idx="6472">
                  <c:v>42.588000000000001</c:v>
                </c:pt>
                <c:pt idx="6473">
                  <c:v>42.610999999999997</c:v>
                </c:pt>
                <c:pt idx="6474">
                  <c:v>42.633000000000003</c:v>
                </c:pt>
                <c:pt idx="6475">
                  <c:v>42.7</c:v>
                </c:pt>
                <c:pt idx="6476">
                  <c:v>42.767000000000003</c:v>
                </c:pt>
                <c:pt idx="6477">
                  <c:v>42.856000000000002</c:v>
                </c:pt>
                <c:pt idx="6478">
                  <c:v>42.811999999999998</c:v>
                </c:pt>
                <c:pt idx="6479">
                  <c:v>42.923000000000002</c:v>
                </c:pt>
                <c:pt idx="6480">
                  <c:v>42.968000000000004</c:v>
                </c:pt>
                <c:pt idx="6481">
                  <c:v>42.945999999999998</c:v>
                </c:pt>
                <c:pt idx="6482">
                  <c:v>43.034999999999997</c:v>
                </c:pt>
                <c:pt idx="6483">
                  <c:v>43.08</c:v>
                </c:pt>
                <c:pt idx="6484">
                  <c:v>43.146999999999998</c:v>
                </c:pt>
                <c:pt idx="6485">
                  <c:v>43.192</c:v>
                </c:pt>
                <c:pt idx="6486">
                  <c:v>43.235999999999997</c:v>
                </c:pt>
                <c:pt idx="6487">
                  <c:v>43.302999999999997</c:v>
                </c:pt>
                <c:pt idx="6488">
                  <c:v>43.326000000000001</c:v>
                </c:pt>
                <c:pt idx="6489">
                  <c:v>43.37</c:v>
                </c:pt>
                <c:pt idx="6490">
                  <c:v>43.414999999999999</c:v>
                </c:pt>
                <c:pt idx="6491">
                  <c:v>43.46</c:v>
                </c:pt>
                <c:pt idx="6492">
                  <c:v>43.503999999999998</c:v>
                </c:pt>
                <c:pt idx="6493">
                  <c:v>43.594000000000001</c:v>
                </c:pt>
                <c:pt idx="6494">
                  <c:v>43.570999999999998</c:v>
                </c:pt>
                <c:pt idx="6495">
                  <c:v>43.683</c:v>
                </c:pt>
                <c:pt idx="6496">
                  <c:v>43.728000000000002</c:v>
                </c:pt>
                <c:pt idx="6497">
                  <c:v>43.704999999999998</c:v>
                </c:pt>
                <c:pt idx="6498">
                  <c:v>43.771999999999998</c:v>
                </c:pt>
                <c:pt idx="6499">
                  <c:v>43.862000000000002</c:v>
                </c:pt>
                <c:pt idx="6500">
                  <c:v>43.905999999999999</c:v>
                </c:pt>
                <c:pt idx="6501">
                  <c:v>43.951000000000001</c:v>
                </c:pt>
                <c:pt idx="6502">
                  <c:v>43.972999999999999</c:v>
                </c:pt>
                <c:pt idx="6503">
                  <c:v>44.018000000000001</c:v>
                </c:pt>
                <c:pt idx="6504">
                  <c:v>44.13</c:v>
                </c:pt>
                <c:pt idx="6505">
                  <c:v>44.13</c:v>
                </c:pt>
                <c:pt idx="6506">
                  <c:v>44.152000000000001</c:v>
                </c:pt>
                <c:pt idx="6507">
                  <c:v>44.219000000000001</c:v>
                </c:pt>
                <c:pt idx="6508">
                  <c:v>44.264000000000003</c:v>
                </c:pt>
                <c:pt idx="6509">
                  <c:v>44.398000000000003</c:v>
                </c:pt>
                <c:pt idx="6510">
                  <c:v>44.375999999999998</c:v>
                </c:pt>
                <c:pt idx="6511">
                  <c:v>44.375999999999998</c:v>
                </c:pt>
                <c:pt idx="6512">
                  <c:v>44.442999999999998</c:v>
                </c:pt>
                <c:pt idx="6513">
                  <c:v>44.531999999999996</c:v>
                </c:pt>
                <c:pt idx="6514">
                  <c:v>44.576999999999998</c:v>
                </c:pt>
                <c:pt idx="6515">
                  <c:v>44.643999999999998</c:v>
                </c:pt>
                <c:pt idx="6516">
                  <c:v>44.688000000000002</c:v>
                </c:pt>
                <c:pt idx="6517">
                  <c:v>44.710999999999999</c:v>
                </c:pt>
                <c:pt idx="6518">
                  <c:v>44.732999999999997</c:v>
                </c:pt>
                <c:pt idx="6519">
                  <c:v>44.844999999999999</c:v>
                </c:pt>
                <c:pt idx="6520">
                  <c:v>44.844999999999999</c:v>
                </c:pt>
                <c:pt idx="6521">
                  <c:v>44.933999999999997</c:v>
                </c:pt>
                <c:pt idx="6522">
                  <c:v>44.933999999999997</c:v>
                </c:pt>
                <c:pt idx="6523">
                  <c:v>44.978999999999999</c:v>
                </c:pt>
                <c:pt idx="6524">
                  <c:v>45.045999999999999</c:v>
                </c:pt>
                <c:pt idx="6525">
                  <c:v>45.067999999999998</c:v>
                </c:pt>
                <c:pt idx="6526">
                  <c:v>45.156999999999996</c:v>
                </c:pt>
                <c:pt idx="6527">
                  <c:v>45.156999999999996</c:v>
                </c:pt>
                <c:pt idx="6528">
                  <c:v>45.223999999999997</c:v>
                </c:pt>
                <c:pt idx="6529">
                  <c:v>45.314</c:v>
                </c:pt>
                <c:pt idx="6530">
                  <c:v>45.357999999999997</c:v>
                </c:pt>
                <c:pt idx="6531">
                  <c:v>45.357999999999997</c:v>
                </c:pt>
                <c:pt idx="6532">
                  <c:v>45.424999999999997</c:v>
                </c:pt>
                <c:pt idx="6533">
                  <c:v>45.448</c:v>
                </c:pt>
                <c:pt idx="6534">
                  <c:v>45.491999999999997</c:v>
                </c:pt>
                <c:pt idx="6535">
                  <c:v>45.536999999999999</c:v>
                </c:pt>
                <c:pt idx="6536">
                  <c:v>45.56</c:v>
                </c:pt>
                <c:pt idx="6537">
                  <c:v>45.603999999999999</c:v>
                </c:pt>
                <c:pt idx="6538">
                  <c:v>45.694000000000003</c:v>
                </c:pt>
                <c:pt idx="6539">
                  <c:v>45.716000000000001</c:v>
                </c:pt>
                <c:pt idx="6540">
                  <c:v>45.805</c:v>
                </c:pt>
                <c:pt idx="6541">
                  <c:v>45.805</c:v>
                </c:pt>
                <c:pt idx="6542">
                  <c:v>45.895000000000003</c:v>
                </c:pt>
                <c:pt idx="6543">
                  <c:v>45.917000000000002</c:v>
                </c:pt>
                <c:pt idx="6544">
                  <c:v>46.006</c:v>
                </c:pt>
                <c:pt idx="6545">
                  <c:v>46.029000000000003</c:v>
                </c:pt>
                <c:pt idx="6546">
                  <c:v>46.051000000000002</c:v>
                </c:pt>
                <c:pt idx="6547">
                  <c:v>46.095999999999997</c:v>
                </c:pt>
                <c:pt idx="6548">
                  <c:v>46.207000000000001</c:v>
                </c:pt>
                <c:pt idx="6549">
                  <c:v>46.207000000000001</c:v>
                </c:pt>
                <c:pt idx="6550">
                  <c:v>46.23</c:v>
                </c:pt>
                <c:pt idx="6551">
                  <c:v>46.252000000000002</c:v>
                </c:pt>
                <c:pt idx="6552">
                  <c:v>46.296999999999997</c:v>
                </c:pt>
                <c:pt idx="6553">
                  <c:v>46.341000000000001</c:v>
                </c:pt>
                <c:pt idx="6554">
                  <c:v>46.430999999999997</c:v>
                </c:pt>
                <c:pt idx="6555">
                  <c:v>46.453000000000003</c:v>
                </c:pt>
                <c:pt idx="6556">
                  <c:v>46.564999999999998</c:v>
                </c:pt>
                <c:pt idx="6557">
                  <c:v>46.609000000000002</c:v>
                </c:pt>
                <c:pt idx="6558">
                  <c:v>46.609000000000002</c:v>
                </c:pt>
                <c:pt idx="6559">
                  <c:v>46.654000000000003</c:v>
                </c:pt>
                <c:pt idx="6560">
                  <c:v>46.720999999999997</c:v>
                </c:pt>
                <c:pt idx="6561">
                  <c:v>46.744</c:v>
                </c:pt>
                <c:pt idx="6562">
                  <c:v>46.811</c:v>
                </c:pt>
                <c:pt idx="6563">
                  <c:v>46.878</c:v>
                </c:pt>
                <c:pt idx="6564">
                  <c:v>46.921999999999997</c:v>
                </c:pt>
                <c:pt idx="6565">
                  <c:v>46.945</c:v>
                </c:pt>
                <c:pt idx="6566">
                  <c:v>47.012</c:v>
                </c:pt>
                <c:pt idx="6567">
                  <c:v>47.033999999999999</c:v>
                </c:pt>
                <c:pt idx="6568">
                  <c:v>47.122999999999998</c:v>
                </c:pt>
                <c:pt idx="6569">
                  <c:v>47.100999999999999</c:v>
                </c:pt>
                <c:pt idx="6570">
                  <c:v>47.256999999999998</c:v>
                </c:pt>
                <c:pt idx="6571">
                  <c:v>47.213000000000001</c:v>
                </c:pt>
                <c:pt idx="6572">
                  <c:v>47.302</c:v>
                </c:pt>
                <c:pt idx="6573">
                  <c:v>47.369</c:v>
                </c:pt>
                <c:pt idx="6574">
                  <c:v>47.369</c:v>
                </c:pt>
                <c:pt idx="6575">
                  <c:v>47.481000000000002</c:v>
                </c:pt>
                <c:pt idx="6576">
                  <c:v>47.524999999999999</c:v>
                </c:pt>
                <c:pt idx="6577">
                  <c:v>47.591999999999999</c:v>
                </c:pt>
                <c:pt idx="6578">
                  <c:v>47.637</c:v>
                </c:pt>
                <c:pt idx="6579">
                  <c:v>47.682000000000002</c:v>
                </c:pt>
                <c:pt idx="6580">
                  <c:v>47.725999999999999</c:v>
                </c:pt>
                <c:pt idx="6581">
                  <c:v>47.771000000000001</c:v>
                </c:pt>
                <c:pt idx="6582">
                  <c:v>47.771000000000001</c:v>
                </c:pt>
                <c:pt idx="6583">
                  <c:v>47.883000000000003</c:v>
                </c:pt>
                <c:pt idx="6584">
                  <c:v>47.86</c:v>
                </c:pt>
                <c:pt idx="6585">
                  <c:v>47.972000000000001</c:v>
                </c:pt>
                <c:pt idx="6586">
                  <c:v>47.972000000000001</c:v>
                </c:pt>
                <c:pt idx="6587">
                  <c:v>48.084000000000003</c:v>
                </c:pt>
                <c:pt idx="6588">
                  <c:v>48.128999999999998</c:v>
                </c:pt>
                <c:pt idx="6589">
                  <c:v>48.151000000000003</c:v>
                </c:pt>
                <c:pt idx="6590">
                  <c:v>48.195999999999998</c:v>
                </c:pt>
                <c:pt idx="6591">
                  <c:v>48.24</c:v>
                </c:pt>
                <c:pt idx="6592">
                  <c:v>48.284999999999997</c:v>
                </c:pt>
                <c:pt idx="6593">
                  <c:v>48.374000000000002</c:v>
                </c:pt>
                <c:pt idx="6594">
                  <c:v>48.441000000000003</c:v>
                </c:pt>
                <c:pt idx="6595">
                  <c:v>48.441000000000003</c:v>
                </c:pt>
                <c:pt idx="6596">
                  <c:v>48.508000000000003</c:v>
                </c:pt>
                <c:pt idx="6597">
                  <c:v>48.552999999999997</c:v>
                </c:pt>
                <c:pt idx="6598">
                  <c:v>48.552999999999997</c:v>
                </c:pt>
                <c:pt idx="6599">
                  <c:v>48.686999999999998</c:v>
                </c:pt>
                <c:pt idx="6600">
                  <c:v>48.753999999999998</c:v>
                </c:pt>
                <c:pt idx="6601">
                  <c:v>48.753999999999998</c:v>
                </c:pt>
                <c:pt idx="6602">
                  <c:v>48.798999999999999</c:v>
                </c:pt>
                <c:pt idx="6603">
                  <c:v>48.91</c:v>
                </c:pt>
                <c:pt idx="6604">
                  <c:v>48.954999999999998</c:v>
                </c:pt>
                <c:pt idx="6605">
                  <c:v>48.976999999999997</c:v>
                </c:pt>
                <c:pt idx="6606">
                  <c:v>49.043999999999997</c:v>
                </c:pt>
                <c:pt idx="6607">
                  <c:v>49.043999999999997</c:v>
                </c:pt>
                <c:pt idx="6608">
                  <c:v>49.088999999999999</c:v>
                </c:pt>
                <c:pt idx="6609">
                  <c:v>49.179000000000002</c:v>
                </c:pt>
                <c:pt idx="6610">
                  <c:v>49.201000000000001</c:v>
                </c:pt>
                <c:pt idx="6611">
                  <c:v>49.246000000000002</c:v>
                </c:pt>
                <c:pt idx="6612">
                  <c:v>49.38</c:v>
                </c:pt>
                <c:pt idx="6613">
                  <c:v>49.402000000000001</c:v>
                </c:pt>
                <c:pt idx="6614">
                  <c:v>49.469000000000001</c:v>
                </c:pt>
                <c:pt idx="6615">
                  <c:v>49.514000000000003</c:v>
                </c:pt>
                <c:pt idx="6616">
                  <c:v>49.536000000000001</c:v>
                </c:pt>
                <c:pt idx="6617">
                  <c:v>49.603000000000002</c:v>
                </c:pt>
                <c:pt idx="6618">
                  <c:v>49.648000000000003</c:v>
                </c:pt>
                <c:pt idx="6619">
                  <c:v>49.648000000000003</c:v>
                </c:pt>
                <c:pt idx="6620">
                  <c:v>49.737000000000002</c:v>
                </c:pt>
                <c:pt idx="6621">
                  <c:v>49.804000000000002</c:v>
                </c:pt>
                <c:pt idx="6622">
                  <c:v>49.826000000000001</c:v>
                </c:pt>
                <c:pt idx="6623">
                  <c:v>49.893000000000001</c:v>
                </c:pt>
                <c:pt idx="6624">
                  <c:v>49.915999999999997</c:v>
                </c:pt>
                <c:pt idx="6625">
                  <c:v>49.938000000000002</c:v>
                </c:pt>
                <c:pt idx="6626">
                  <c:v>50.05</c:v>
                </c:pt>
                <c:pt idx="6627">
                  <c:v>50.094000000000001</c:v>
                </c:pt>
                <c:pt idx="6628">
                  <c:v>50.183999999999997</c:v>
                </c:pt>
                <c:pt idx="6629">
                  <c:v>50.161000000000001</c:v>
                </c:pt>
                <c:pt idx="6630">
                  <c:v>50.250999999999998</c:v>
                </c:pt>
                <c:pt idx="6631">
                  <c:v>50.250999999999998</c:v>
                </c:pt>
                <c:pt idx="6632">
                  <c:v>50.295000000000002</c:v>
                </c:pt>
                <c:pt idx="6633">
                  <c:v>50.406999999999996</c:v>
                </c:pt>
                <c:pt idx="6634">
                  <c:v>50.384999999999998</c:v>
                </c:pt>
                <c:pt idx="6635">
                  <c:v>50.473999999999997</c:v>
                </c:pt>
                <c:pt idx="6636">
                  <c:v>50.518999999999998</c:v>
                </c:pt>
                <c:pt idx="6637">
                  <c:v>50.540999999999997</c:v>
                </c:pt>
                <c:pt idx="6638">
                  <c:v>50.631</c:v>
                </c:pt>
                <c:pt idx="6639">
                  <c:v>50.674999999999997</c:v>
                </c:pt>
                <c:pt idx="6640">
                  <c:v>50.698</c:v>
                </c:pt>
                <c:pt idx="6641">
                  <c:v>50.72</c:v>
                </c:pt>
                <c:pt idx="6642">
                  <c:v>50.786999999999999</c:v>
                </c:pt>
                <c:pt idx="6643">
                  <c:v>50.808999999999997</c:v>
                </c:pt>
                <c:pt idx="6644">
                  <c:v>50.920999999999999</c:v>
                </c:pt>
                <c:pt idx="6645">
                  <c:v>50.988</c:v>
                </c:pt>
                <c:pt idx="6646">
                  <c:v>51.01</c:v>
                </c:pt>
                <c:pt idx="6647">
                  <c:v>51.033000000000001</c:v>
                </c:pt>
                <c:pt idx="6648">
                  <c:v>51.076999999999998</c:v>
                </c:pt>
                <c:pt idx="6649">
                  <c:v>51.1</c:v>
                </c:pt>
                <c:pt idx="6650">
                  <c:v>51.210999999999999</c:v>
                </c:pt>
                <c:pt idx="6651">
                  <c:v>51.210999999999999</c:v>
                </c:pt>
                <c:pt idx="6652">
                  <c:v>51.323</c:v>
                </c:pt>
                <c:pt idx="6653">
                  <c:v>51.323</c:v>
                </c:pt>
                <c:pt idx="6654">
                  <c:v>51.411999999999999</c:v>
                </c:pt>
                <c:pt idx="6655">
                  <c:v>51.411999999999999</c:v>
                </c:pt>
                <c:pt idx="6656">
                  <c:v>51.435000000000002</c:v>
                </c:pt>
                <c:pt idx="6657">
                  <c:v>51.524000000000001</c:v>
                </c:pt>
                <c:pt idx="6658">
                  <c:v>51.546999999999997</c:v>
                </c:pt>
                <c:pt idx="6659">
                  <c:v>51.569000000000003</c:v>
                </c:pt>
                <c:pt idx="6660">
                  <c:v>51.591000000000001</c:v>
                </c:pt>
                <c:pt idx="6661">
                  <c:v>51.680999999999997</c:v>
                </c:pt>
                <c:pt idx="6662">
                  <c:v>51.725000000000001</c:v>
                </c:pt>
                <c:pt idx="6663">
                  <c:v>51.747999999999998</c:v>
                </c:pt>
                <c:pt idx="6664">
                  <c:v>51.859000000000002</c:v>
                </c:pt>
                <c:pt idx="6665">
                  <c:v>51.881999999999998</c:v>
                </c:pt>
                <c:pt idx="6666">
                  <c:v>51.881999999999998</c:v>
                </c:pt>
                <c:pt idx="6667">
                  <c:v>51.970999999999997</c:v>
                </c:pt>
                <c:pt idx="6668">
                  <c:v>52.015999999999998</c:v>
                </c:pt>
                <c:pt idx="6669">
                  <c:v>52.037999999999997</c:v>
                </c:pt>
                <c:pt idx="6670">
                  <c:v>52.127000000000002</c:v>
                </c:pt>
                <c:pt idx="6671">
                  <c:v>52.15</c:v>
                </c:pt>
                <c:pt idx="6672">
                  <c:v>52.216999999999999</c:v>
                </c:pt>
                <c:pt idx="6673">
                  <c:v>52.194000000000003</c:v>
                </c:pt>
                <c:pt idx="6674">
                  <c:v>52.194000000000003</c:v>
                </c:pt>
                <c:pt idx="6675">
                  <c:v>52.328000000000003</c:v>
                </c:pt>
                <c:pt idx="6676">
                  <c:v>52.350999999999999</c:v>
                </c:pt>
                <c:pt idx="6677">
                  <c:v>52.417999999999999</c:v>
                </c:pt>
                <c:pt idx="6678">
                  <c:v>52.484999999999999</c:v>
                </c:pt>
                <c:pt idx="6679">
                  <c:v>52.417999999999999</c:v>
                </c:pt>
                <c:pt idx="6680">
                  <c:v>52.552</c:v>
                </c:pt>
                <c:pt idx="6681">
                  <c:v>52.595999999999997</c:v>
                </c:pt>
                <c:pt idx="6682">
                  <c:v>52.662999999999997</c:v>
                </c:pt>
                <c:pt idx="6683">
                  <c:v>52.686</c:v>
                </c:pt>
                <c:pt idx="6684">
                  <c:v>52.731000000000002</c:v>
                </c:pt>
                <c:pt idx="6685">
                  <c:v>52.798000000000002</c:v>
                </c:pt>
                <c:pt idx="6686">
                  <c:v>52.841999999999999</c:v>
                </c:pt>
                <c:pt idx="6687">
                  <c:v>52.798000000000002</c:v>
                </c:pt>
                <c:pt idx="6688">
                  <c:v>52.932000000000002</c:v>
                </c:pt>
                <c:pt idx="6689">
                  <c:v>52.908999999999999</c:v>
                </c:pt>
                <c:pt idx="6690">
                  <c:v>52.975999999999999</c:v>
                </c:pt>
                <c:pt idx="6691">
                  <c:v>53.021000000000001</c:v>
                </c:pt>
                <c:pt idx="6692">
                  <c:v>53.066000000000003</c:v>
                </c:pt>
                <c:pt idx="6693">
                  <c:v>53.11</c:v>
                </c:pt>
                <c:pt idx="6694">
                  <c:v>53.155000000000001</c:v>
                </c:pt>
                <c:pt idx="6695">
                  <c:v>53.267000000000003</c:v>
                </c:pt>
                <c:pt idx="6696">
                  <c:v>53.244</c:v>
                </c:pt>
                <c:pt idx="6697">
                  <c:v>53.289000000000001</c:v>
                </c:pt>
                <c:pt idx="6698">
                  <c:v>53.311</c:v>
                </c:pt>
                <c:pt idx="6699">
                  <c:v>53.356000000000002</c:v>
                </c:pt>
                <c:pt idx="6700">
                  <c:v>53.445</c:v>
                </c:pt>
                <c:pt idx="6701">
                  <c:v>53.468000000000004</c:v>
                </c:pt>
                <c:pt idx="6702">
                  <c:v>53.49</c:v>
                </c:pt>
                <c:pt idx="6703">
                  <c:v>53.557000000000002</c:v>
                </c:pt>
                <c:pt idx="6704">
                  <c:v>53.624000000000002</c:v>
                </c:pt>
                <c:pt idx="6705">
                  <c:v>53.646000000000001</c:v>
                </c:pt>
                <c:pt idx="6706">
                  <c:v>53.668999999999997</c:v>
                </c:pt>
                <c:pt idx="6707">
                  <c:v>53.802999999999997</c:v>
                </c:pt>
                <c:pt idx="6708">
                  <c:v>53.78</c:v>
                </c:pt>
                <c:pt idx="6709">
                  <c:v>53.825000000000003</c:v>
                </c:pt>
                <c:pt idx="6710">
                  <c:v>53.914000000000001</c:v>
                </c:pt>
                <c:pt idx="6711">
                  <c:v>53.981999999999999</c:v>
                </c:pt>
                <c:pt idx="6712">
                  <c:v>54.003999999999998</c:v>
                </c:pt>
                <c:pt idx="6713">
                  <c:v>54.026000000000003</c:v>
                </c:pt>
                <c:pt idx="6714">
                  <c:v>54.093000000000004</c:v>
                </c:pt>
                <c:pt idx="6715">
                  <c:v>54.116</c:v>
                </c:pt>
                <c:pt idx="6716">
                  <c:v>54.16</c:v>
                </c:pt>
                <c:pt idx="6717">
                  <c:v>54.204999999999998</c:v>
                </c:pt>
                <c:pt idx="6718">
                  <c:v>54.293999999999997</c:v>
                </c:pt>
                <c:pt idx="6719">
                  <c:v>54.293999999999997</c:v>
                </c:pt>
                <c:pt idx="6720">
                  <c:v>54.338999999999999</c:v>
                </c:pt>
                <c:pt idx="6721">
                  <c:v>54.360999999999997</c:v>
                </c:pt>
                <c:pt idx="6722">
                  <c:v>54.427999999999997</c:v>
                </c:pt>
                <c:pt idx="6723">
                  <c:v>54.384</c:v>
                </c:pt>
                <c:pt idx="6724">
                  <c:v>54.451000000000001</c:v>
                </c:pt>
                <c:pt idx="6725">
                  <c:v>54.494999999999997</c:v>
                </c:pt>
                <c:pt idx="6726">
                  <c:v>54.561999999999998</c:v>
                </c:pt>
                <c:pt idx="6727">
                  <c:v>54.585000000000001</c:v>
                </c:pt>
                <c:pt idx="6728">
                  <c:v>54.628999999999998</c:v>
                </c:pt>
                <c:pt idx="6729">
                  <c:v>54.652000000000001</c:v>
                </c:pt>
                <c:pt idx="6730">
                  <c:v>54.762999999999998</c:v>
                </c:pt>
                <c:pt idx="6731">
                  <c:v>54.762999999999998</c:v>
                </c:pt>
                <c:pt idx="6732">
                  <c:v>54.808</c:v>
                </c:pt>
                <c:pt idx="6733">
                  <c:v>54.875</c:v>
                </c:pt>
                <c:pt idx="6734">
                  <c:v>54.875</c:v>
                </c:pt>
                <c:pt idx="6735">
                  <c:v>54.942</c:v>
                </c:pt>
                <c:pt idx="6736">
                  <c:v>55.054000000000002</c:v>
                </c:pt>
                <c:pt idx="6737">
                  <c:v>55.030999999999999</c:v>
                </c:pt>
                <c:pt idx="6738">
                  <c:v>55.076000000000001</c:v>
                </c:pt>
                <c:pt idx="6739">
                  <c:v>55.097999999999999</c:v>
                </c:pt>
                <c:pt idx="6740">
                  <c:v>55.143000000000001</c:v>
                </c:pt>
                <c:pt idx="6741">
                  <c:v>55.188000000000002</c:v>
                </c:pt>
                <c:pt idx="6742">
                  <c:v>55.21</c:v>
                </c:pt>
                <c:pt idx="6743">
                  <c:v>55.3</c:v>
                </c:pt>
                <c:pt idx="6744">
                  <c:v>55.3</c:v>
                </c:pt>
                <c:pt idx="6745">
                  <c:v>55.433999999999997</c:v>
                </c:pt>
                <c:pt idx="6746">
                  <c:v>55.411000000000001</c:v>
                </c:pt>
                <c:pt idx="6747">
                  <c:v>55.478000000000002</c:v>
                </c:pt>
                <c:pt idx="6748">
                  <c:v>55.523000000000003</c:v>
                </c:pt>
                <c:pt idx="6749">
                  <c:v>55.567999999999998</c:v>
                </c:pt>
                <c:pt idx="6750">
                  <c:v>55.59</c:v>
                </c:pt>
                <c:pt idx="6751">
                  <c:v>55.612000000000002</c:v>
                </c:pt>
                <c:pt idx="6752">
                  <c:v>55.656999999999996</c:v>
                </c:pt>
                <c:pt idx="6753">
                  <c:v>55.723999999999997</c:v>
                </c:pt>
                <c:pt idx="6754">
                  <c:v>55.768999999999998</c:v>
                </c:pt>
                <c:pt idx="6755">
                  <c:v>55.813000000000002</c:v>
                </c:pt>
                <c:pt idx="6756">
                  <c:v>55.835999999999999</c:v>
                </c:pt>
                <c:pt idx="6757">
                  <c:v>55.902999999999999</c:v>
                </c:pt>
                <c:pt idx="6758">
                  <c:v>55.924999999999997</c:v>
                </c:pt>
                <c:pt idx="6759">
                  <c:v>55.991999999999997</c:v>
                </c:pt>
                <c:pt idx="6760">
                  <c:v>56.014000000000003</c:v>
                </c:pt>
                <c:pt idx="6761">
                  <c:v>56.081000000000003</c:v>
                </c:pt>
                <c:pt idx="6762">
                  <c:v>56.058999999999997</c:v>
                </c:pt>
                <c:pt idx="6763">
                  <c:v>56.125999999999998</c:v>
                </c:pt>
                <c:pt idx="6764">
                  <c:v>56.215000000000003</c:v>
                </c:pt>
                <c:pt idx="6765">
                  <c:v>56.215000000000003</c:v>
                </c:pt>
                <c:pt idx="6766">
                  <c:v>56.281999999999996</c:v>
                </c:pt>
                <c:pt idx="6767">
                  <c:v>56.305</c:v>
                </c:pt>
                <c:pt idx="6768">
                  <c:v>56.393999999999998</c:v>
                </c:pt>
                <c:pt idx="6769">
                  <c:v>56.417000000000002</c:v>
                </c:pt>
                <c:pt idx="6770">
                  <c:v>56.484000000000002</c:v>
                </c:pt>
                <c:pt idx="6771">
                  <c:v>56.484000000000002</c:v>
                </c:pt>
                <c:pt idx="6772">
                  <c:v>56.551000000000002</c:v>
                </c:pt>
                <c:pt idx="6773">
                  <c:v>56.594999999999999</c:v>
                </c:pt>
                <c:pt idx="6774">
                  <c:v>56.618000000000002</c:v>
                </c:pt>
                <c:pt idx="6775">
                  <c:v>56.685000000000002</c:v>
                </c:pt>
                <c:pt idx="6776">
                  <c:v>56.752000000000002</c:v>
                </c:pt>
                <c:pt idx="6777">
                  <c:v>56.795999999999999</c:v>
                </c:pt>
                <c:pt idx="6778">
                  <c:v>56.819000000000003</c:v>
                </c:pt>
                <c:pt idx="6779">
                  <c:v>56.863</c:v>
                </c:pt>
                <c:pt idx="6780">
                  <c:v>56.886000000000003</c:v>
                </c:pt>
                <c:pt idx="6781">
                  <c:v>56.953000000000003</c:v>
                </c:pt>
                <c:pt idx="6782">
                  <c:v>56.953000000000003</c:v>
                </c:pt>
                <c:pt idx="6783">
                  <c:v>57.042000000000002</c:v>
                </c:pt>
                <c:pt idx="6784">
                  <c:v>57.064</c:v>
                </c:pt>
                <c:pt idx="6785">
                  <c:v>57.087000000000003</c:v>
                </c:pt>
                <c:pt idx="6786">
                  <c:v>57.176000000000002</c:v>
                </c:pt>
                <c:pt idx="6787">
                  <c:v>57.220999999999997</c:v>
                </c:pt>
                <c:pt idx="6788">
                  <c:v>57.198</c:v>
                </c:pt>
                <c:pt idx="6789">
                  <c:v>57.243000000000002</c:v>
                </c:pt>
                <c:pt idx="6790">
                  <c:v>57.31</c:v>
                </c:pt>
                <c:pt idx="6791">
                  <c:v>57.332000000000001</c:v>
                </c:pt>
                <c:pt idx="6792">
                  <c:v>57.399000000000001</c:v>
                </c:pt>
                <c:pt idx="6793">
                  <c:v>57.399000000000001</c:v>
                </c:pt>
                <c:pt idx="6794">
                  <c:v>57.444000000000003</c:v>
                </c:pt>
                <c:pt idx="6795">
                  <c:v>57.466000000000001</c:v>
                </c:pt>
                <c:pt idx="6796">
                  <c:v>57.533999999999999</c:v>
                </c:pt>
                <c:pt idx="6797">
                  <c:v>57.578000000000003</c:v>
                </c:pt>
                <c:pt idx="6798">
                  <c:v>57.622999999999998</c:v>
                </c:pt>
                <c:pt idx="6799">
                  <c:v>57.712000000000003</c:v>
                </c:pt>
                <c:pt idx="6800">
                  <c:v>57.756999999999998</c:v>
                </c:pt>
                <c:pt idx="6801">
                  <c:v>57.779000000000003</c:v>
                </c:pt>
                <c:pt idx="6802">
                  <c:v>57.869</c:v>
                </c:pt>
                <c:pt idx="6803">
                  <c:v>57.845999999999997</c:v>
                </c:pt>
                <c:pt idx="6804">
                  <c:v>57.912999999999997</c:v>
                </c:pt>
                <c:pt idx="6805">
                  <c:v>57.936</c:v>
                </c:pt>
                <c:pt idx="6806">
                  <c:v>57.957999999999998</c:v>
                </c:pt>
                <c:pt idx="6807">
                  <c:v>57.98</c:v>
                </c:pt>
                <c:pt idx="6808">
                  <c:v>58.003</c:v>
                </c:pt>
                <c:pt idx="6809">
                  <c:v>58.07</c:v>
                </c:pt>
                <c:pt idx="6810">
                  <c:v>58.113999999999997</c:v>
                </c:pt>
                <c:pt idx="6811">
                  <c:v>58.180999999999997</c:v>
                </c:pt>
                <c:pt idx="6812">
                  <c:v>58.225999999999999</c:v>
                </c:pt>
                <c:pt idx="6813">
                  <c:v>58.225999999999999</c:v>
                </c:pt>
                <c:pt idx="6814">
                  <c:v>58.271000000000001</c:v>
                </c:pt>
                <c:pt idx="6815">
                  <c:v>58.36</c:v>
                </c:pt>
                <c:pt idx="6816">
                  <c:v>58.36</c:v>
                </c:pt>
                <c:pt idx="6817">
                  <c:v>58.427</c:v>
                </c:pt>
                <c:pt idx="6818">
                  <c:v>58.448999999999998</c:v>
                </c:pt>
                <c:pt idx="6819">
                  <c:v>58.494</c:v>
                </c:pt>
                <c:pt idx="6820">
                  <c:v>58.561</c:v>
                </c:pt>
                <c:pt idx="6821">
                  <c:v>58.561</c:v>
                </c:pt>
                <c:pt idx="6822">
                  <c:v>58.65</c:v>
                </c:pt>
                <c:pt idx="6823">
                  <c:v>58.673000000000002</c:v>
                </c:pt>
                <c:pt idx="6824">
                  <c:v>58.628</c:v>
                </c:pt>
                <c:pt idx="6825">
                  <c:v>58.716999999999999</c:v>
                </c:pt>
                <c:pt idx="6826">
                  <c:v>58.762</c:v>
                </c:pt>
                <c:pt idx="6827">
                  <c:v>58.762</c:v>
                </c:pt>
                <c:pt idx="6828">
                  <c:v>58.807000000000002</c:v>
                </c:pt>
                <c:pt idx="6829">
                  <c:v>58.851999999999997</c:v>
                </c:pt>
                <c:pt idx="6830">
                  <c:v>58.941000000000003</c:v>
                </c:pt>
                <c:pt idx="6831">
                  <c:v>58.985999999999997</c:v>
                </c:pt>
                <c:pt idx="6832">
                  <c:v>59.008000000000003</c:v>
                </c:pt>
                <c:pt idx="6833">
                  <c:v>59.097000000000001</c:v>
                </c:pt>
                <c:pt idx="6834">
                  <c:v>59.142000000000003</c:v>
                </c:pt>
                <c:pt idx="6835">
                  <c:v>59.075000000000003</c:v>
                </c:pt>
                <c:pt idx="6836">
                  <c:v>59.209000000000003</c:v>
                </c:pt>
                <c:pt idx="6837">
                  <c:v>59.253999999999998</c:v>
                </c:pt>
                <c:pt idx="6838">
                  <c:v>59.276000000000003</c:v>
                </c:pt>
                <c:pt idx="6839">
                  <c:v>59.298000000000002</c:v>
                </c:pt>
                <c:pt idx="6840">
                  <c:v>59.365000000000002</c:v>
                </c:pt>
                <c:pt idx="6841">
                  <c:v>59.365000000000002</c:v>
                </c:pt>
                <c:pt idx="6842">
                  <c:v>59.387999999999998</c:v>
                </c:pt>
                <c:pt idx="6843">
                  <c:v>59.476999999999997</c:v>
                </c:pt>
                <c:pt idx="6844">
                  <c:v>59.543999999999997</c:v>
                </c:pt>
                <c:pt idx="6845">
                  <c:v>59.566000000000003</c:v>
                </c:pt>
                <c:pt idx="6846">
                  <c:v>59.588999999999999</c:v>
                </c:pt>
                <c:pt idx="6847">
                  <c:v>59.655999999999999</c:v>
                </c:pt>
                <c:pt idx="6848">
                  <c:v>59.677999999999997</c:v>
                </c:pt>
                <c:pt idx="6849">
                  <c:v>59.7</c:v>
                </c:pt>
                <c:pt idx="6850">
                  <c:v>59.767000000000003</c:v>
                </c:pt>
                <c:pt idx="6851">
                  <c:v>59.744999999999997</c:v>
                </c:pt>
                <c:pt idx="6852">
                  <c:v>59.79</c:v>
                </c:pt>
                <c:pt idx="6853">
                  <c:v>59.878999999999998</c:v>
                </c:pt>
                <c:pt idx="6854">
                  <c:v>59.901000000000003</c:v>
                </c:pt>
                <c:pt idx="6855">
                  <c:v>59.923999999999999</c:v>
                </c:pt>
                <c:pt idx="6856">
                  <c:v>59.991</c:v>
                </c:pt>
                <c:pt idx="6857">
                  <c:v>60.012999999999998</c:v>
                </c:pt>
                <c:pt idx="6858">
                  <c:v>60.058</c:v>
                </c:pt>
                <c:pt idx="6859">
                  <c:v>60.036000000000001</c:v>
                </c:pt>
                <c:pt idx="6860">
                  <c:v>60.08</c:v>
                </c:pt>
                <c:pt idx="6861">
                  <c:v>60.17</c:v>
                </c:pt>
                <c:pt idx="6862">
                  <c:v>60.17</c:v>
                </c:pt>
                <c:pt idx="6863">
                  <c:v>60.259</c:v>
                </c:pt>
                <c:pt idx="6864">
                  <c:v>60.304000000000002</c:v>
                </c:pt>
                <c:pt idx="6865">
                  <c:v>60.326000000000001</c:v>
                </c:pt>
                <c:pt idx="6866">
                  <c:v>60.347999999999999</c:v>
                </c:pt>
                <c:pt idx="6867">
                  <c:v>60.393000000000001</c:v>
                </c:pt>
                <c:pt idx="6868">
                  <c:v>60.414999999999999</c:v>
                </c:pt>
                <c:pt idx="6869">
                  <c:v>60.46</c:v>
                </c:pt>
                <c:pt idx="6870">
                  <c:v>60.481999999999999</c:v>
                </c:pt>
                <c:pt idx="6871">
                  <c:v>60.548999999999999</c:v>
                </c:pt>
                <c:pt idx="6872">
                  <c:v>60.594000000000001</c:v>
                </c:pt>
                <c:pt idx="6873">
                  <c:v>60.594000000000001</c:v>
                </c:pt>
                <c:pt idx="6874">
                  <c:v>60.683</c:v>
                </c:pt>
                <c:pt idx="6875">
                  <c:v>60.683</c:v>
                </c:pt>
                <c:pt idx="6876">
                  <c:v>60.773000000000003</c:v>
                </c:pt>
                <c:pt idx="6877">
                  <c:v>60.75</c:v>
                </c:pt>
                <c:pt idx="6878">
                  <c:v>60.84</c:v>
                </c:pt>
                <c:pt idx="6879">
                  <c:v>60.862000000000002</c:v>
                </c:pt>
                <c:pt idx="6880">
                  <c:v>60.929000000000002</c:v>
                </c:pt>
                <c:pt idx="6881">
                  <c:v>60.906999999999996</c:v>
                </c:pt>
                <c:pt idx="6882">
                  <c:v>60.951000000000001</c:v>
                </c:pt>
                <c:pt idx="6883">
                  <c:v>61.018000000000001</c:v>
                </c:pt>
                <c:pt idx="6884">
                  <c:v>61.040999999999997</c:v>
                </c:pt>
                <c:pt idx="6885">
                  <c:v>61.063000000000002</c:v>
                </c:pt>
                <c:pt idx="6886">
                  <c:v>61.040999999999997</c:v>
                </c:pt>
                <c:pt idx="6887">
                  <c:v>61.174999999999997</c:v>
                </c:pt>
                <c:pt idx="6888">
                  <c:v>61.13</c:v>
                </c:pt>
                <c:pt idx="6889">
                  <c:v>61.22</c:v>
                </c:pt>
                <c:pt idx="6890">
                  <c:v>61.264000000000003</c:v>
                </c:pt>
                <c:pt idx="6891">
                  <c:v>61.308999999999997</c:v>
                </c:pt>
                <c:pt idx="6892">
                  <c:v>61.375999999999998</c:v>
                </c:pt>
                <c:pt idx="6893">
                  <c:v>61.308999999999997</c:v>
                </c:pt>
                <c:pt idx="6894">
                  <c:v>61.398000000000003</c:v>
                </c:pt>
                <c:pt idx="6895">
                  <c:v>61.420999999999999</c:v>
                </c:pt>
                <c:pt idx="6896">
                  <c:v>61.51</c:v>
                </c:pt>
                <c:pt idx="6897">
                  <c:v>61.576999999999998</c:v>
                </c:pt>
                <c:pt idx="6898">
                  <c:v>61.576999999999998</c:v>
                </c:pt>
                <c:pt idx="6899">
                  <c:v>61.622</c:v>
                </c:pt>
                <c:pt idx="6900">
                  <c:v>61.598999999999997</c:v>
                </c:pt>
                <c:pt idx="6901">
                  <c:v>61.665999999999997</c:v>
                </c:pt>
                <c:pt idx="6902">
                  <c:v>61.732999999999997</c:v>
                </c:pt>
                <c:pt idx="6903">
                  <c:v>61.777999999999999</c:v>
                </c:pt>
                <c:pt idx="6904">
                  <c:v>61.777999999999999</c:v>
                </c:pt>
                <c:pt idx="6905">
                  <c:v>61.8</c:v>
                </c:pt>
                <c:pt idx="6906">
                  <c:v>61.89</c:v>
                </c:pt>
                <c:pt idx="6907">
                  <c:v>61.89</c:v>
                </c:pt>
                <c:pt idx="6908">
                  <c:v>61.911999999999999</c:v>
                </c:pt>
                <c:pt idx="6909">
                  <c:v>61.978999999999999</c:v>
                </c:pt>
                <c:pt idx="6910">
                  <c:v>62.000999999999998</c:v>
                </c:pt>
                <c:pt idx="6911">
                  <c:v>62.045999999999999</c:v>
                </c:pt>
                <c:pt idx="6912">
                  <c:v>62.067999999999998</c:v>
                </c:pt>
                <c:pt idx="6913">
                  <c:v>62.134999999999998</c:v>
                </c:pt>
                <c:pt idx="6914">
                  <c:v>62.158000000000001</c:v>
                </c:pt>
                <c:pt idx="6915">
                  <c:v>62.201999999999998</c:v>
                </c:pt>
                <c:pt idx="6916">
                  <c:v>62.18</c:v>
                </c:pt>
                <c:pt idx="6917">
                  <c:v>62.268999999999998</c:v>
                </c:pt>
                <c:pt idx="6918">
                  <c:v>62.268999999999998</c:v>
                </c:pt>
                <c:pt idx="6919">
                  <c:v>62.314</c:v>
                </c:pt>
                <c:pt idx="6920">
                  <c:v>62.381</c:v>
                </c:pt>
                <c:pt idx="6921">
                  <c:v>62.448</c:v>
                </c:pt>
                <c:pt idx="6922">
                  <c:v>62.404000000000003</c:v>
                </c:pt>
                <c:pt idx="6923">
                  <c:v>62.515000000000001</c:v>
                </c:pt>
                <c:pt idx="6924">
                  <c:v>62.56</c:v>
                </c:pt>
                <c:pt idx="6925">
                  <c:v>62.582000000000001</c:v>
                </c:pt>
                <c:pt idx="6926">
                  <c:v>62.582000000000001</c:v>
                </c:pt>
                <c:pt idx="6927">
                  <c:v>62.582000000000001</c:v>
                </c:pt>
                <c:pt idx="6928">
                  <c:v>62.671999999999997</c:v>
                </c:pt>
                <c:pt idx="6929">
                  <c:v>62.671999999999997</c:v>
                </c:pt>
                <c:pt idx="6930">
                  <c:v>62.671999999999997</c:v>
                </c:pt>
                <c:pt idx="6931">
                  <c:v>62.761000000000003</c:v>
                </c:pt>
                <c:pt idx="6932">
                  <c:v>62.828000000000003</c:v>
                </c:pt>
                <c:pt idx="6933">
                  <c:v>62.895000000000003</c:v>
                </c:pt>
                <c:pt idx="6934">
                  <c:v>62.895000000000003</c:v>
                </c:pt>
                <c:pt idx="6935">
                  <c:v>62.917000000000002</c:v>
                </c:pt>
                <c:pt idx="6936">
                  <c:v>62.962000000000003</c:v>
                </c:pt>
                <c:pt idx="6937">
                  <c:v>62.984000000000002</c:v>
                </c:pt>
                <c:pt idx="6938">
                  <c:v>63.029000000000003</c:v>
                </c:pt>
                <c:pt idx="6939">
                  <c:v>63.051000000000002</c:v>
                </c:pt>
                <c:pt idx="6940">
                  <c:v>63.095999999999997</c:v>
                </c:pt>
                <c:pt idx="6941">
                  <c:v>63.095999999999997</c:v>
                </c:pt>
                <c:pt idx="6942">
                  <c:v>63.207999999999998</c:v>
                </c:pt>
                <c:pt idx="6943">
                  <c:v>63.185000000000002</c:v>
                </c:pt>
                <c:pt idx="6944">
                  <c:v>63.296999999999997</c:v>
                </c:pt>
                <c:pt idx="6945">
                  <c:v>63.252000000000002</c:v>
                </c:pt>
                <c:pt idx="6946">
                  <c:v>63.296999999999997</c:v>
                </c:pt>
                <c:pt idx="6947">
                  <c:v>63.363999999999997</c:v>
                </c:pt>
                <c:pt idx="6948">
                  <c:v>63.430999999999997</c:v>
                </c:pt>
                <c:pt idx="6949">
                  <c:v>63.475999999999999</c:v>
                </c:pt>
                <c:pt idx="6950">
                  <c:v>63.475999999999999</c:v>
                </c:pt>
                <c:pt idx="6951">
                  <c:v>63.521000000000001</c:v>
                </c:pt>
                <c:pt idx="6952">
                  <c:v>63.588000000000001</c:v>
                </c:pt>
                <c:pt idx="6953">
                  <c:v>63.61</c:v>
                </c:pt>
                <c:pt idx="6954">
                  <c:v>63.61</c:v>
                </c:pt>
                <c:pt idx="6955">
                  <c:v>63.631999999999998</c:v>
                </c:pt>
                <c:pt idx="6956">
                  <c:v>63.677</c:v>
                </c:pt>
                <c:pt idx="6957">
                  <c:v>63.765999999999998</c:v>
                </c:pt>
                <c:pt idx="6958">
                  <c:v>63.722000000000001</c:v>
                </c:pt>
                <c:pt idx="6959">
                  <c:v>63.765999999999998</c:v>
                </c:pt>
                <c:pt idx="6960">
                  <c:v>63.856000000000002</c:v>
                </c:pt>
                <c:pt idx="6961">
                  <c:v>63.9</c:v>
                </c:pt>
                <c:pt idx="6962">
                  <c:v>63.923000000000002</c:v>
                </c:pt>
                <c:pt idx="6963">
                  <c:v>63.923000000000002</c:v>
                </c:pt>
                <c:pt idx="6964">
                  <c:v>63.99</c:v>
                </c:pt>
                <c:pt idx="6965">
                  <c:v>63.966999999999999</c:v>
                </c:pt>
                <c:pt idx="6966">
                  <c:v>64.057000000000002</c:v>
                </c:pt>
                <c:pt idx="6967">
                  <c:v>64.057000000000002</c:v>
                </c:pt>
                <c:pt idx="6968">
                  <c:v>64.100999999999999</c:v>
                </c:pt>
                <c:pt idx="6969">
                  <c:v>64.146000000000001</c:v>
                </c:pt>
                <c:pt idx="6970">
                  <c:v>64.168000000000006</c:v>
                </c:pt>
                <c:pt idx="6971">
                  <c:v>64.257999999999996</c:v>
                </c:pt>
                <c:pt idx="6972">
                  <c:v>64.28</c:v>
                </c:pt>
                <c:pt idx="6973">
                  <c:v>64.302000000000007</c:v>
                </c:pt>
                <c:pt idx="6974">
                  <c:v>64.346999999999994</c:v>
                </c:pt>
                <c:pt idx="6975">
                  <c:v>64.369</c:v>
                </c:pt>
                <c:pt idx="6976">
                  <c:v>64.369</c:v>
                </c:pt>
                <c:pt idx="6977">
                  <c:v>64.414000000000001</c:v>
                </c:pt>
                <c:pt idx="6978">
                  <c:v>64.503</c:v>
                </c:pt>
                <c:pt idx="6979">
                  <c:v>64.459000000000003</c:v>
                </c:pt>
                <c:pt idx="6980">
                  <c:v>64.548000000000002</c:v>
                </c:pt>
                <c:pt idx="6981">
                  <c:v>64.593000000000004</c:v>
                </c:pt>
                <c:pt idx="6982">
                  <c:v>64.66</c:v>
                </c:pt>
                <c:pt idx="6983">
                  <c:v>64.682000000000002</c:v>
                </c:pt>
                <c:pt idx="6984">
                  <c:v>64.66</c:v>
                </c:pt>
                <c:pt idx="6985">
                  <c:v>64.748999999999995</c:v>
                </c:pt>
                <c:pt idx="6986">
                  <c:v>64.772000000000006</c:v>
                </c:pt>
                <c:pt idx="6987">
                  <c:v>64.861000000000004</c:v>
                </c:pt>
                <c:pt idx="6988">
                  <c:v>64.861000000000004</c:v>
                </c:pt>
                <c:pt idx="6989">
                  <c:v>64.906000000000006</c:v>
                </c:pt>
                <c:pt idx="6990">
                  <c:v>64.906000000000006</c:v>
                </c:pt>
                <c:pt idx="6991">
                  <c:v>64.906000000000006</c:v>
                </c:pt>
                <c:pt idx="6992">
                  <c:v>64.95</c:v>
                </c:pt>
                <c:pt idx="6993">
                  <c:v>64.972999999999999</c:v>
                </c:pt>
                <c:pt idx="6994">
                  <c:v>65.016999999999996</c:v>
                </c:pt>
                <c:pt idx="6995">
                  <c:v>65.016999999999996</c:v>
                </c:pt>
                <c:pt idx="6996">
                  <c:v>65.084000000000003</c:v>
                </c:pt>
                <c:pt idx="6997">
                  <c:v>65.106999999999999</c:v>
                </c:pt>
                <c:pt idx="6998">
                  <c:v>65.195999999999998</c:v>
                </c:pt>
                <c:pt idx="6999">
                  <c:v>65.218000000000004</c:v>
                </c:pt>
                <c:pt idx="7000">
                  <c:v>65.218000000000004</c:v>
                </c:pt>
                <c:pt idx="7001">
                  <c:v>65.33</c:v>
                </c:pt>
                <c:pt idx="7002">
                  <c:v>65.33</c:v>
                </c:pt>
                <c:pt idx="7003">
                  <c:v>65.375</c:v>
                </c:pt>
                <c:pt idx="7004">
                  <c:v>65.397000000000006</c:v>
                </c:pt>
                <c:pt idx="7005">
                  <c:v>65.418999999999997</c:v>
                </c:pt>
                <c:pt idx="7006">
                  <c:v>65.441999999999993</c:v>
                </c:pt>
                <c:pt idx="7007">
                  <c:v>65.531000000000006</c:v>
                </c:pt>
                <c:pt idx="7008">
                  <c:v>65.531000000000006</c:v>
                </c:pt>
                <c:pt idx="7009">
                  <c:v>65.531000000000006</c:v>
                </c:pt>
                <c:pt idx="7010">
                  <c:v>65.597999999999999</c:v>
                </c:pt>
                <c:pt idx="7011">
                  <c:v>65.643000000000001</c:v>
                </c:pt>
                <c:pt idx="7012">
                  <c:v>65.731999999999999</c:v>
                </c:pt>
                <c:pt idx="7013">
                  <c:v>65.709999999999994</c:v>
                </c:pt>
                <c:pt idx="7014">
                  <c:v>65.754000000000005</c:v>
                </c:pt>
                <c:pt idx="7015">
                  <c:v>65.777000000000001</c:v>
                </c:pt>
                <c:pt idx="7016">
                  <c:v>65.799000000000007</c:v>
                </c:pt>
                <c:pt idx="7017">
                  <c:v>65.866</c:v>
                </c:pt>
                <c:pt idx="7018">
                  <c:v>65.888000000000005</c:v>
                </c:pt>
                <c:pt idx="7019">
                  <c:v>65.956000000000003</c:v>
                </c:pt>
                <c:pt idx="7020">
                  <c:v>65.956000000000003</c:v>
                </c:pt>
                <c:pt idx="7021">
                  <c:v>65.977999999999994</c:v>
                </c:pt>
                <c:pt idx="7022">
                  <c:v>66.066999999999993</c:v>
                </c:pt>
                <c:pt idx="7023">
                  <c:v>66.022999999999996</c:v>
                </c:pt>
                <c:pt idx="7024">
                  <c:v>66.066999999999993</c:v>
                </c:pt>
                <c:pt idx="7025">
                  <c:v>66.156999999999996</c:v>
                </c:pt>
                <c:pt idx="7026">
                  <c:v>66.156999999999996</c:v>
                </c:pt>
                <c:pt idx="7027">
                  <c:v>66.156999999999996</c:v>
                </c:pt>
                <c:pt idx="7028">
                  <c:v>66.245999999999995</c:v>
                </c:pt>
                <c:pt idx="7029">
                  <c:v>66.268000000000001</c:v>
                </c:pt>
                <c:pt idx="7030">
                  <c:v>66.224000000000004</c:v>
                </c:pt>
                <c:pt idx="7031">
                  <c:v>66.334999999999994</c:v>
                </c:pt>
                <c:pt idx="7032">
                  <c:v>66.334999999999994</c:v>
                </c:pt>
                <c:pt idx="7033">
                  <c:v>66.424999999999997</c:v>
                </c:pt>
                <c:pt idx="7034">
                  <c:v>66.447000000000003</c:v>
                </c:pt>
                <c:pt idx="7035">
                  <c:v>66.513999999999996</c:v>
                </c:pt>
                <c:pt idx="7036">
                  <c:v>66.513999999999996</c:v>
                </c:pt>
                <c:pt idx="7037">
                  <c:v>66.536000000000001</c:v>
                </c:pt>
                <c:pt idx="7038">
                  <c:v>66.558999999999997</c:v>
                </c:pt>
                <c:pt idx="7039">
                  <c:v>66.626000000000005</c:v>
                </c:pt>
                <c:pt idx="7040">
                  <c:v>66.647999999999996</c:v>
                </c:pt>
                <c:pt idx="7041">
                  <c:v>66.67</c:v>
                </c:pt>
                <c:pt idx="7042">
                  <c:v>66.692999999999998</c:v>
                </c:pt>
                <c:pt idx="7043">
                  <c:v>66.715000000000003</c:v>
                </c:pt>
                <c:pt idx="7044">
                  <c:v>66.781999999999996</c:v>
                </c:pt>
                <c:pt idx="7045">
                  <c:v>66.804000000000002</c:v>
                </c:pt>
                <c:pt idx="7046">
                  <c:v>66.938000000000002</c:v>
                </c:pt>
                <c:pt idx="7047">
                  <c:v>66.894000000000005</c:v>
                </c:pt>
                <c:pt idx="7048">
                  <c:v>66.915999999999997</c:v>
                </c:pt>
                <c:pt idx="7049">
                  <c:v>66.983000000000004</c:v>
                </c:pt>
                <c:pt idx="7050">
                  <c:v>67.028000000000006</c:v>
                </c:pt>
                <c:pt idx="7051">
                  <c:v>67.028000000000006</c:v>
                </c:pt>
                <c:pt idx="7052">
                  <c:v>67.094999999999999</c:v>
                </c:pt>
                <c:pt idx="7053">
                  <c:v>67.117000000000004</c:v>
                </c:pt>
                <c:pt idx="7054">
                  <c:v>67.14</c:v>
                </c:pt>
                <c:pt idx="7055">
                  <c:v>67.162000000000006</c:v>
                </c:pt>
                <c:pt idx="7056">
                  <c:v>67.206999999999994</c:v>
                </c:pt>
                <c:pt idx="7057">
                  <c:v>67.228999999999999</c:v>
                </c:pt>
                <c:pt idx="7058">
                  <c:v>67.317999999999998</c:v>
                </c:pt>
                <c:pt idx="7059">
                  <c:v>67.340999999999994</c:v>
                </c:pt>
                <c:pt idx="7060">
                  <c:v>67.408000000000001</c:v>
                </c:pt>
                <c:pt idx="7061">
                  <c:v>67.385000000000005</c:v>
                </c:pt>
                <c:pt idx="7062">
                  <c:v>67.451999999999998</c:v>
                </c:pt>
                <c:pt idx="7063">
                  <c:v>67.474999999999994</c:v>
                </c:pt>
                <c:pt idx="7064">
                  <c:v>67.519000000000005</c:v>
                </c:pt>
                <c:pt idx="7065">
                  <c:v>67.585999999999999</c:v>
                </c:pt>
                <c:pt idx="7066">
                  <c:v>67.653000000000006</c:v>
                </c:pt>
                <c:pt idx="7067">
                  <c:v>67.631</c:v>
                </c:pt>
                <c:pt idx="7068">
                  <c:v>67.697999999999993</c:v>
                </c:pt>
                <c:pt idx="7069">
                  <c:v>67.742999999999995</c:v>
                </c:pt>
                <c:pt idx="7070">
                  <c:v>67.81</c:v>
                </c:pt>
                <c:pt idx="7071">
                  <c:v>67.831999999999994</c:v>
                </c:pt>
                <c:pt idx="7072">
                  <c:v>67.853999999999999</c:v>
                </c:pt>
                <c:pt idx="7073">
                  <c:v>67.899000000000001</c:v>
                </c:pt>
                <c:pt idx="7074">
                  <c:v>67.965999999999994</c:v>
                </c:pt>
                <c:pt idx="7075">
                  <c:v>67.965999999999994</c:v>
                </c:pt>
                <c:pt idx="7076">
                  <c:v>68.055000000000007</c:v>
                </c:pt>
                <c:pt idx="7077">
                  <c:v>68.099999999999994</c:v>
                </c:pt>
                <c:pt idx="7078">
                  <c:v>68.122</c:v>
                </c:pt>
                <c:pt idx="7079">
                  <c:v>68.144999999999996</c:v>
                </c:pt>
                <c:pt idx="7080">
                  <c:v>68.233999999999995</c:v>
                </c:pt>
                <c:pt idx="7081">
                  <c:v>68.256</c:v>
                </c:pt>
                <c:pt idx="7082">
                  <c:v>68.323999999999998</c:v>
                </c:pt>
                <c:pt idx="7083">
                  <c:v>68.346000000000004</c:v>
                </c:pt>
                <c:pt idx="7084">
                  <c:v>68.346000000000004</c:v>
                </c:pt>
                <c:pt idx="7085">
                  <c:v>68.412999999999997</c:v>
                </c:pt>
                <c:pt idx="7086">
                  <c:v>68.457999999999998</c:v>
                </c:pt>
                <c:pt idx="7087">
                  <c:v>68.525000000000006</c:v>
                </c:pt>
                <c:pt idx="7088">
                  <c:v>68.591999999999999</c:v>
                </c:pt>
                <c:pt idx="7089">
                  <c:v>68.659000000000006</c:v>
                </c:pt>
                <c:pt idx="7090">
                  <c:v>68.680999999999997</c:v>
                </c:pt>
                <c:pt idx="7091">
                  <c:v>68.680999999999997</c:v>
                </c:pt>
                <c:pt idx="7092">
                  <c:v>68.77</c:v>
                </c:pt>
                <c:pt idx="7093">
                  <c:v>68.77</c:v>
                </c:pt>
                <c:pt idx="7094">
                  <c:v>68.814999999999998</c:v>
                </c:pt>
                <c:pt idx="7095">
                  <c:v>68.882000000000005</c:v>
                </c:pt>
                <c:pt idx="7096">
                  <c:v>68.882000000000005</c:v>
                </c:pt>
                <c:pt idx="7097">
                  <c:v>68.971000000000004</c:v>
                </c:pt>
                <c:pt idx="7098">
                  <c:v>68.994</c:v>
                </c:pt>
                <c:pt idx="7099">
                  <c:v>69.082999999999998</c:v>
                </c:pt>
                <c:pt idx="7100">
                  <c:v>69.082999999999998</c:v>
                </c:pt>
                <c:pt idx="7101">
                  <c:v>69.128</c:v>
                </c:pt>
                <c:pt idx="7102">
                  <c:v>69.194999999999993</c:v>
                </c:pt>
                <c:pt idx="7103">
                  <c:v>69.262</c:v>
                </c:pt>
                <c:pt idx="7104">
                  <c:v>69.328999999999994</c:v>
                </c:pt>
                <c:pt idx="7105">
                  <c:v>69.350999999999999</c:v>
                </c:pt>
                <c:pt idx="7106">
                  <c:v>69.328999999999994</c:v>
                </c:pt>
                <c:pt idx="7107">
                  <c:v>69.396000000000001</c:v>
                </c:pt>
                <c:pt idx="7108">
                  <c:v>69.418000000000006</c:v>
                </c:pt>
                <c:pt idx="7109">
                  <c:v>69.484999999999999</c:v>
                </c:pt>
                <c:pt idx="7110">
                  <c:v>69.484999999999999</c:v>
                </c:pt>
                <c:pt idx="7111">
                  <c:v>69.484999999999999</c:v>
                </c:pt>
                <c:pt idx="7112">
                  <c:v>69.552000000000007</c:v>
                </c:pt>
                <c:pt idx="7113">
                  <c:v>69.619</c:v>
                </c:pt>
                <c:pt idx="7114">
                  <c:v>69.619</c:v>
                </c:pt>
                <c:pt idx="7115">
                  <c:v>69.686000000000007</c:v>
                </c:pt>
                <c:pt idx="7116">
                  <c:v>69.664000000000001</c:v>
                </c:pt>
                <c:pt idx="7117">
                  <c:v>69.753</c:v>
                </c:pt>
                <c:pt idx="7118">
                  <c:v>69.843000000000004</c:v>
                </c:pt>
                <c:pt idx="7119">
                  <c:v>69.798000000000002</c:v>
                </c:pt>
                <c:pt idx="7120">
                  <c:v>69.91</c:v>
                </c:pt>
                <c:pt idx="7121">
                  <c:v>69.91</c:v>
                </c:pt>
                <c:pt idx="7122">
                  <c:v>69.91</c:v>
                </c:pt>
                <c:pt idx="7123">
                  <c:v>69.953999999999994</c:v>
                </c:pt>
                <c:pt idx="7124">
                  <c:v>69.977000000000004</c:v>
                </c:pt>
                <c:pt idx="7125">
                  <c:v>70.043999999999997</c:v>
                </c:pt>
                <c:pt idx="7126">
                  <c:v>70.132999999999996</c:v>
                </c:pt>
                <c:pt idx="7127">
                  <c:v>70.111000000000004</c:v>
                </c:pt>
                <c:pt idx="7128">
                  <c:v>70.177999999999997</c:v>
                </c:pt>
                <c:pt idx="7129">
                  <c:v>70.177999999999997</c:v>
                </c:pt>
                <c:pt idx="7130">
                  <c:v>70.221999999999994</c:v>
                </c:pt>
                <c:pt idx="7131">
                  <c:v>70.289000000000001</c:v>
                </c:pt>
                <c:pt idx="7132">
                  <c:v>70.289000000000001</c:v>
                </c:pt>
                <c:pt idx="7133">
                  <c:v>70.334000000000003</c:v>
                </c:pt>
                <c:pt idx="7134">
                  <c:v>70.355999999999995</c:v>
                </c:pt>
                <c:pt idx="7135">
                  <c:v>70.445999999999998</c:v>
                </c:pt>
                <c:pt idx="7136">
                  <c:v>70.489999999999995</c:v>
                </c:pt>
                <c:pt idx="7137">
                  <c:v>70.534999999999997</c:v>
                </c:pt>
                <c:pt idx="7138">
                  <c:v>70.513000000000005</c:v>
                </c:pt>
                <c:pt idx="7139">
                  <c:v>70.534999999999997</c:v>
                </c:pt>
                <c:pt idx="7140">
                  <c:v>70.602000000000004</c:v>
                </c:pt>
                <c:pt idx="7141">
                  <c:v>70.691000000000003</c:v>
                </c:pt>
                <c:pt idx="7142">
                  <c:v>70.691000000000003</c:v>
                </c:pt>
                <c:pt idx="7143">
                  <c:v>70.713999999999999</c:v>
                </c:pt>
                <c:pt idx="7144">
                  <c:v>70.736000000000004</c:v>
                </c:pt>
                <c:pt idx="7145">
                  <c:v>70.781000000000006</c:v>
                </c:pt>
                <c:pt idx="7146">
                  <c:v>70.825999999999993</c:v>
                </c:pt>
                <c:pt idx="7147">
                  <c:v>70.825999999999993</c:v>
                </c:pt>
                <c:pt idx="7148">
                  <c:v>70.915000000000006</c:v>
                </c:pt>
                <c:pt idx="7149">
                  <c:v>70.915000000000006</c:v>
                </c:pt>
                <c:pt idx="7150">
                  <c:v>70.893000000000001</c:v>
                </c:pt>
                <c:pt idx="7151">
                  <c:v>70.981999999999999</c:v>
                </c:pt>
                <c:pt idx="7152">
                  <c:v>71.049000000000007</c:v>
                </c:pt>
                <c:pt idx="7153">
                  <c:v>71.116</c:v>
                </c:pt>
                <c:pt idx="7154">
                  <c:v>71.138000000000005</c:v>
                </c:pt>
                <c:pt idx="7155">
                  <c:v>71.138000000000005</c:v>
                </c:pt>
                <c:pt idx="7156">
                  <c:v>71.161000000000001</c:v>
                </c:pt>
                <c:pt idx="7157">
                  <c:v>71.295000000000002</c:v>
                </c:pt>
                <c:pt idx="7158">
                  <c:v>71.272000000000006</c:v>
                </c:pt>
                <c:pt idx="7159">
                  <c:v>71.316999999999993</c:v>
                </c:pt>
                <c:pt idx="7160">
                  <c:v>71.361999999999995</c:v>
                </c:pt>
                <c:pt idx="7161">
                  <c:v>71.406000000000006</c:v>
                </c:pt>
                <c:pt idx="7162">
                  <c:v>71.429000000000002</c:v>
                </c:pt>
                <c:pt idx="7163">
                  <c:v>71.450999999999993</c:v>
                </c:pt>
                <c:pt idx="7164">
                  <c:v>71.495999999999995</c:v>
                </c:pt>
                <c:pt idx="7165">
                  <c:v>71.563000000000002</c:v>
                </c:pt>
                <c:pt idx="7166">
                  <c:v>71.584999999999994</c:v>
                </c:pt>
                <c:pt idx="7167">
                  <c:v>71.697000000000003</c:v>
                </c:pt>
                <c:pt idx="7168">
                  <c:v>71.674000000000007</c:v>
                </c:pt>
                <c:pt idx="7169">
                  <c:v>71.718999999999994</c:v>
                </c:pt>
                <c:pt idx="7170">
                  <c:v>71.741</c:v>
                </c:pt>
                <c:pt idx="7171">
                  <c:v>71.763999999999996</c:v>
                </c:pt>
                <c:pt idx="7172">
                  <c:v>71.808000000000007</c:v>
                </c:pt>
                <c:pt idx="7173">
                  <c:v>71.875</c:v>
                </c:pt>
                <c:pt idx="7174">
                  <c:v>71.92</c:v>
                </c:pt>
                <c:pt idx="7175">
                  <c:v>71.942999999999998</c:v>
                </c:pt>
                <c:pt idx="7176">
                  <c:v>72.010000000000005</c:v>
                </c:pt>
                <c:pt idx="7177">
                  <c:v>72.054000000000002</c:v>
                </c:pt>
                <c:pt idx="7178">
                  <c:v>72.054000000000002</c:v>
                </c:pt>
                <c:pt idx="7179">
                  <c:v>72.076999999999998</c:v>
                </c:pt>
                <c:pt idx="7180">
                  <c:v>72.099000000000004</c:v>
                </c:pt>
                <c:pt idx="7181">
                  <c:v>72.188000000000002</c:v>
                </c:pt>
                <c:pt idx="7182">
                  <c:v>72.165999999999997</c:v>
                </c:pt>
                <c:pt idx="7183">
                  <c:v>72.210999999999999</c:v>
                </c:pt>
                <c:pt idx="7184">
                  <c:v>72.3</c:v>
                </c:pt>
                <c:pt idx="7185">
                  <c:v>72.344999999999999</c:v>
                </c:pt>
                <c:pt idx="7186">
                  <c:v>72.367000000000004</c:v>
                </c:pt>
                <c:pt idx="7187">
                  <c:v>72.433999999999997</c:v>
                </c:pt>
                <c:pt idx="7188">
                  <c:v>72.433999999999997</c:v>
                </c:pt>
                <c:pt idx="7189">
                  <c:v>72.501000000000005</c:v>
                </c:pt>
                <c:pt idx="7190">
                  <c:v>72.522999999999996</c:v>
                </c:pt>
                <c:pt idx="7191">
                  <c:v>72.567999999999998</c:v>
                </c:pt>
                <c:pt idx="7192">
                  <c:v>72.59</c:v>
                </c:pt>
                <c:pt idx="7193">
                  <c:v>72.656999999999996</c:v>
                </c:pt>
                <c:pt idx="7194">
                  <c:v>72.656999999999996</c:v>
                </c:pt>
                <c:pt idx="7195">
                  <c:v>72.701999999999998</c:v>
                </c:pt>
                <c:pt idx="7196">
                  <c:v>72.724000000000004</c:v>
                </c:pt>
                <c:pt idx="7197">
                  <c:v>72.769000000000005</c:v>
                </c:pt>
                <c:pt idx="7198">
                  <c:v>72.769000000000005</c:v>
                </c:pt>
                <c:pt idx="7199">
                  <c:v>72.858000000000004</c:v>
                </c:pt>
                <c:pt idx="7200">
                  <c:v>72.858000000000004</c:v>
                </c:pt>
                <c:pt idx="7201">
                  <c:v>72.881</c:v>
                </c:pt>
                <c:pt idx="7202">
                  <c:v>72.924999999999997</c:v>
                </c:pt>
                <c:pt idx="7203">
                  <c:v>72.97</c:v>
                </c:pt>
                <c:pt idx="7204">
                  <c:v>73.037000000000006</c:v>
                </c:pt>
                <c:pt idx="7205">
                  <c:v>73.037000000000006</c:v>
                </c:pt>
                <c:pt idx="7206">
                  <c:v>73.058999999999997</c:v>
                </c:pt>
                <c:pt idx="7207">
                  <c:v>73.126999999999995</c:v>
                </c:pt>
                <c:pt idx="7208">
                  <c:v>73.103999999999999</c:v>
                </c:pt>
                <c:pt idx="7209">
                  <c:v>73.171000000000006</c:v>
                </c:pt>
                <c:pt idx="7210">
                  <c:v>73.215999999999994</c:v>
                </c:pt>
                <c:pt idx="7211">
                  <c:v>73.238</c:v>
                </c:pt>
                <c:pt idx="7212">
                  <c:v>73.328000000000003</c:v>
                </c:pt>
                <c:pt idx="7213">
                  <c:v>73.328000000000003</c:v>
                </c:pt>
                <c:pt idx="7214">
                  <c:v>73.349999999999994</c:v>
                </c:pt>
                <c:pt idx="7215">
                  <c:v>73.372</c:v>
                </c:pt>
                <c:pt idx="7216">
                  <c:v>73.438999999999993</c:v>
                </c:pt>
                <c:pt idx="7217">
                  <c:v>73.506</c:v>
                </c:pt>
                <c:pt idx="7218">
                  <c:v>73.572999999999993</c:v>
                </c:pt>
                <c:pt idx="7219">
                  <c:v>73.572999999999993</c:v>
                </c:pt>
                <c:pt idx="7220">
                  <c:v>73.617999999999995</c:v>
                </c:pt>
                <c:pt idx="7221">
                  <c:v>73.64</c:v>
                </c:pt>
                <c:pt idx="7222">
                  <c:v>73.685000000000002</c:v>
                </c:pt>
                <c:pt idx="7223">
                  <c:v>73.73</c:v>
                </c:pt>
                <c:pt idx="7224">
                  <c:v>73.73</c:v>
                </c:pt>
                <c:pt idx="7225">
                  <c:v>73.796999999999997</c:v>
                </c:pt>
                <c:pt idx="7226">
                  <c:v>73.819000000000003</c:v>
                </c:pt>
                <c:pt idx="7227">
                  <c:v>73.864000000000004</c:v>
                </c:pt>
                <c:pt idx="7228">
                  <c:v>73.908000000000001</c:v>
                </c:pt>
                <c:pt idx="7229">
                  <c:v>73.908000000000001</c:v>
                </c:pt>
                <c:pt idx="7230">
                  <c:v>73.953000000000003</c:v>
                </c:pt>
                <c:pt idx="7231">
                  <c:v>74.02</c:v>
                </c:pt>
                <c:pt idx="7232">
                  <c:v>74.02</c:v>
                </c:pt>
                <c:pt idx="7233">
                  <c:v>74.064999999999998</c:v>
                </c:pt>
                <c:pt idx="7234">
                  <c:v>74.132000000000005</c:v>
                </c:pt>
                <c:pt idx="7235">
                  <c:v>74.087000000000003</c:v>
                </c:pt>
                <c:pt idx="7236">
                  <c:v>74.108999999999995</c:v>
                </c:pt>
                <c:pt idx="7237">
                  <c:v>74.198999999999998</c:v>
                </c:pt>
                <c:pt idx="7238">
                  <c:v>74.221000000000004</c:v>
                </c:pt>
                <c:pt idx="7239">
                  <c:v>74.287999999999997</c:v>
                </c:pt>
                <c:pt idx="7240">
                  <c:v>74.332999999999998</c:v>
                </c:pt>
                <c:pt idx="7241">
                  <c:v>74.400000000000006</c:v>
                </c:pt>
                <c:pt idx="7242">
                  <c:v>74.421999999999997</c:v>
                </c:pt>
                <c:pt idx="7243">
                  <c:v>74.421999999999997</c:v>
                </c:pt>
                <c:pt idx="7244">
                  <c:v>74.466999999999999</c:v>
                </c:pt>
                <c:pt idx="7245">
                  <c:v>74.489000000000004</c:v>
                </c:pt>
                <c:pt idx="7246">
                  <c:v>74.534000000000006</c:v>
                </c:pt>
                <c:pt idx="7247">
                  <c:v>74.600999999999999</c:v>
                </c:pt>
                <c:pt idx="7248">
                  <c:v>74.600999999999999</c:v>
                </c:pt>
                <c:pt idx="7249">
                  <c:v>74.734999999999999</c:v>
                </c:pt>
                <c:pt idx="7250">
                  <c:v>74.734999999999999</c:v>
                </c:pt>
                <c:pt idx="7251">
                  <c:v>74.78</c:v>
                </c:pt>
                <c:pt idx="7252">
                  <c:v>74.78</c:v>
                </c:pt>
                <c:pt idx="7253">
                  <c:v>74.846999999999994</c:v>
                </c:pt>
                <c:pt idx="7254">
                  <c:v>74.846999999999994</c:v>
                </c:pt>
                <c:pt idx="7255">
                  <c:v>74.891000000000005</c:v>
                </c:pt>
                <c:pt idx="7256">
                  <c:v>74.914000000000001</c:v>
                </c:pt>
                <c:pt idx="7257">
                  <c:v>74.957999999999998</c:v>
                </c:pt>
                <c:pt idx="7258">
                  <c:v>75.025000000000006</c:v>
                </c:pt>
                <c:pt idx="7259">
                  <c:v>75.025000000000006</c:v>
                </c:pt>
                <c:pt idx="7260">
                  <c:v>75.114999999999995</c:v>
                </c:pt>
                <c:pt idx="7261">
                  <c:v>75.069999999999993</c:v>
                </c:pt>
                <c:pt idx="7262">
                  <c:v>75.091999999999999</c:v>
                </c:pt>
                <c:pt idx="7263">
                  <c:v>75.203999999999994</c:v>
                </c:pt>
                <c:pt idx="7264">
                  <c:v>75.225999999999999</c:v>
                </c:pt>
                <c:pt idx="7265">
                  <c:v>75.225999999999999</c:v>
                </c:pt>
                <c:pt idx="7266">
                  <c:v>75.316000000000003</c:v>
                </c:pt>
                <c:pt idx="7267">
                  <c:v>75.271000000000001</c:v>
                </c:pt>
                <c:pt idx="7268">
                  <c:v>75.337999999999994</c:v>
                </c:pt>
                <c:pt idx="7269">
                  <c:v>75.36</c:v>
                </c:pt>
                <c:pt idx="7270">
                  <c:v>75.405000000000001</c:v>
                </c:pt>
                <c:pt idx="7271">
                  <c:v>75.45</c:v>
                </c:pt>
                <c:pt idx="7272">
                  <c:v>75.495000000000005</c:v>
                </c:pt>
                <c:pt idx="7273">
                  <c:v>75.516999999999996</c:v>
                </c:pt>
                <c:pt idx="7274">
                  <c:v>75.539000000000001</c:v>
                </c:pt>
                <c:pt idx="7275">
                  <c:v>75.650999999999996</c:v>
                </c:pt>
                <c:pt idx="7276">
                  <c:v>75.605999999999995</c:v>
                </c:pt>
                <c:pt idx="7277">
                  <c:v>75.650999999999996</c:v>
                </c:pt>
                <c:pt idx="7278">
                  <c:v>75.673000000000002</c:v>
                </c:pt>
                <c:pt idx="7279">
                  <c:v>75.695999999999998</c:v>
                </c:pt>
                <c:pt idx="7280">
                  <c:v>75.763000000000005</c:v>
                </c:pt>
                <c:pt idx="7281">
                  <c:v>75.784999999999997</c:v>
                </c:pt>
                <c:pt idx="7282">
                  <c:v>75.807000000000002</c:v>
                </c:pt>
                <c:pt idx="7283">
                  <c:v>75.852000000000004</c:v>
                </c:pt>
                <c:pt idx="7284">
                  <c:v>75.897000000000006</c:v>
                </c:pt>
                <c:pt idx="7285">
                  <c:v>75.963999999999999</c:v>
                </c:pt>
                <c:pt idx="7286">
                  <c:v>76.007999999999996</c:v>
                </c:pt>
                <c:pt idx="7287">
                  <c:v>75.986000000000004</c:v>
                </c:pt>
                <c:pt idx="7288">
                  <c:v>76.052999999999997</c:v>
                </c:pt>
                <c:pt idx="7289">
                  <c:v>76.052999999999997</c:v>
                </c:pt>
                <c:pt idx="7290">
                  <c:v>76.097999999999999</c:v>
                </c:pt>
                <c:pt idx="7291">
                  <c:v>76.12</c:v>
                </c:pt>
                <c:pt idx="7292">
                  <c:v>76.165000000000006</c:v>
                </c:pt>
                <c:pt idx="7293">
                  <c:v>76.165000000000006</c:v>
                </c:pt>
                <c:pt idx="7294">
                  <c:v>76.254000000000005</c:v>
                </c:pt>
                <c:pt idx="7295">
                  <c:v>76.299000000000007</c:v>
                </c:pt>
                <c:pt idx="7296">
                  <c:v>76.320999999999998</c:v>
                </c:pt>
                <c:pt idx="7297">
                  <c:v>76.343000000000004</c:v>
                </c:pt>
                <c:pt idx="7298">
                  <c:v>76.388000000000005</c:v>
                </c:pt>
                <c:pt idx="7299">
                  <c:v>76.366</c:v>
                </c:pt>
                <c:pt idx="7300">
                  <c:v>76.477000000000004</c:v>
                </c:pt>
                <c:pt idx="7301">
                  <c:v>76.5</c:v>
                </c:pt>
                <c:pt idx="7302">
                  <c:v>76.543999999999997</c:v>
                </c:pt>
                <c:pt idx="7303">
                  <c:v>76.5</c:v>
                </c:pt>
                <c:pt idx="7304">
                  <c:v>76.588999999999999</c:v>
                </c:pt>
                <c:pt idx="7305">
                  <c:v>76.611000000000004</c:v>
                </c:pt>
                <c:pt idx="7306">
                  <c:v>76.677999999999997</c:v>
                </c:pt>
                <c:pt idx="7307">
                  <c:v>76.722999999999999</c:v>
                </c:pt>
                <c:pt idx="7308">
                  <c:v>76.745999999999995</c:v>
                </c:pt>
                <c:pt idx="7309">
                  <c:v>76.722999999999999</c:v>
                </c:pt>
                <c:pt idx="7310">
                  <c:v>76.856999999999999</c:v>
                </c:pt>
                <c:pt idx="7311">
                  <c:v>76.856999999999999</c:v>
                </c:pt>
                <c:pt idx="7312">
                  <c:v>76.834999999999994</c:v>
                </c:pt>
                <c:pt idx="7313">
                  <c:v>76.902000000000001</c:v>
                </c:pt>
                <c:pt idx="7314">
                  <c:v>76.991</c:v>
                </c:pt>
                <c:pt idx="7315">
                  <c:v>76.991</c:v>
                </c:pt>
                <c:pt idx="7316">
                  <c:v>77.013999999999996</c:v>
                </c:pt>
                <c:pt idx="7317">
                  <c:v>77.081000000000003</c:v>
                </c:pt>
                <c:pt idx="7318">
                  <c:v>77.081000000000003</c:v>
                </c:pt>
                <c:pt idx="7319">
                  <c:v>77.102999999999994</c:v>
                </c:pt>
                <c:pt idx="7320">
                  <c:v>77.147999999999996</c:v>
                </c:pt>
                <c:pt idx="7321">
                  <c:v>77.215000000000003</c:v>
                </c:pt>
                <c:pt idx="7322">
                  <c:v>77.17</c:v>
                </c:pt>
                <c:pt idx="7323">
                  <c:v>77.236999999999995</c:v>
                </c:pt>
                <c:pt idx="7324">
                  <c:v>77.259</c:v>
                </c:pt>
                <c:pt idx="7325">
                  <c:v>77.325999999999993</c:v>
                </c:pt>
                <c:pt idx="7326">
                  <c:v>77.325999999999993</c:v>
                </c:pt>
                <c:pt idx="7327">
                  <c:v>77.393000000000001</c:v>
                </c:pt>
                <c:pt idx="7328">
                  <c:v>77.415999999999997</c:v>
                </c:pt>
                <c:pt idx="7329">
                  <c:v>77.483000000000004</c:v>
                </c:pt>
                <c:pt idx="7330">
                  <c:v>77.483000000000004</c:v>
                </c:pt>
                <c:pt idx="7331">
                  <c:v>77.527000000000001</c:v>
                </c:pt>
                <c:pt idx="7332">
                  <c:v>77.572000000000003</c:v>
                </c:pt>
                <c:pt idx="7333">
                  <c:v>77.617000000000004</c:v>
                </c:pt>
                <c:pt idx="7334">
                  <c:v>77.617000000000004</c:v>
                </c:pt>
                <c:pt idx="7335">
                  <c:v>77.706000000000003</c:v>
                </c:pt>
                <c:pt idx="7336">
                  <c:v>77.683999999999997</c:v>
                </c:pt>
                <c:pt idx="7337">
                  <c:v>77.683999999999997</c:v>
                </c:pt>
                <c:pt idx="7338">
                  <c:v>77.817999999999998</c:v>
                </c:pt>
                <c:pt idx="7339">
                  <c:v>77.772999999999996</c:v>
                </c:pt>
                <c:pt idx="7340">
                  <c:v>77.885000000000005</c:v>
                </c:pt>
                <c:pt idx="7341">
                  <c:v>77.906999999999996</c:v>
                </c:pt>
                <c:pt idx="7342">
                  <c:v>77.930000000000007</c:v>
                </c:pt>
                <c:pt idx="7343">
                  <c:v>77.885000000000005</c:v>
                </c:pt>
                <c:pt idx="7344">
                  <c:v>77.974000000000004</c:v>
                </c:pt>
                <c:pt idx="7345">
                  <c:v>77.997</c:v>
                </c:pt>
                <c:pt idx="7346">
                  <c:v>78.085999999999999</c:v>
                </c:pt>
                <c:pt idx="7347">
                  <c:v>78.131</c:v>
                </c:pt>
                <c:pt idx="7348">
                  <c:v>78.131</c:v>
                </c:pt>
                <c:pt idx="7349">
                  <c:v>78.174999999999997</c:v>
                </c:pt>
                <c:pt idx="7350">
                  <c:v>78.174999999999997</c:v>
                </c:pt>
                <c:pt idx="7351">
                  <c:v>78.22</c:v>
                </c:pt>
                <c:pt idx="7352">
                  <c:v>78.265000000000001</c:v>
                </c:pt>
                <c:pt idx="7353">
                  <c:v>78.308999999999997</c:v>
                </c:pt>
                <c:pt idx="7354">
                  <c:v>78.421000000000006</c:v>
                </c:pt>
                <c:pt idx="7355">
                  <c:v>78.376000000000005</c:v>
                </c:pt>
                <c:pt idx="7356">
                  <c:v>78.421000000000006</c:v>
                </c:pt>
                <c:pt idx="7357">
                  <c:v>78.465999999999994</c:v>
                </c:pt>
                <c:pt idx="7358">
                  <c:v>78.510000000000005</c:v>
                </c:pt>
                <c:pt idx="7359">
                  <c:v>78.555000000000007</c:v>
                </c:pt>
                <c:pt idx="7360">
                  <c:v>78.599999999999994</c:v>
                </c:pt>
                <c:pt idx="7361">
                  <c:v>78.622</c:v>
                </c:pt>
                <c:pt idx="7362">
                  <c:v>78.667000000000002</c:v>
                </c:pt>
                <c:pt idx="7363">
                  <c:v>78.688999999999993</c:v>
                </c:pt>
                <c:pt idx="7364">
                  <c:v>78.822999999999993</c:v>
                </c:pt>
                <c:pt idx="7365">
                  <c:v>78.778000000000006</c:v>
                </c:pt>
                <c:pt idx="7366">
                  <c:v>78.867999999999995</c:v>
                </c:pt>
                <c:pt idx="7367">
                  <c:v>78.935000000000002</c:v>
                </c:pt>
                <c:pt idx="7368">
                  <c:v>78.935000000000002</c:v>
                </c:pt>
                <c:pt idx="7369">
                  <c:v>78.978999999999999</c:v>
                </c:pt>
                <c:pt idx="7370">
                  <c:v>78.978999999999999</c:v>
                </c:pt>
                <c:pt idx="7371">
                  <c:v>79.046000000000006</c:v>
                </c:pt>
                <c:pt idx="7372">
                  <c:v>79.114000000000004</c:v>
                </c:pt>
                <c:pt idx="7373">
                  <c:v>79.135999999999996</c:v>
                </c:pt>
                <c:pt idx="7374">
                  <c:v>79.180999999999997</c:v>
                </c:pt>
                <c:pt idx="7375">
                  <c:v>79.224999999999994</c:v>
                </c:pt>
                <c:pt idx="7376">
                  <c:v>79.292000000000002</c:v>
                </c:pt>
                <c:pt idx="7377">
                  <c:v>79.292000000000002</c:v>
                </c:pt>
                <c:pt idx="7378">
                  <c:v>79.358999999999995</c:v>
                </c:pt>
                <c:pt idx="7379">
                  <c:v>79.382000000000005</c:v>
                </c:pt>
                <c:pt idx="7380">
                  <c:v>79.358999999999995</c:v>
                </c:pt>
                <c:pt idx="7381">
                  <c:v>79.492999999999995</c:v>
                </c:pt>
                <c:pt idx="7382">
                  <c:v>79.492999999999995</c:v>
                </c:pt>
                <c:pt idx="7383">
                  <c:v>79.537999999999997</c:v>
                </c:pt>
                <c:pt idx="7384">
                  <c:v>79.582999999999998</c:v>
                </c:pt>
                <c:pt idx="7385">
                  <c:v>79.650000000000006</c:v>
                </c:pt>
                <c:pt idx="7386">
                  <c:v>79.694000000000003</c:v>
                </c:pt>
                <c:pt idx="7387">
                  <c:v>79.716999999999999</c:v>
                </c:pt>
                <c:pt idx="7388">
                  <c:v>79.784000000000006</c:v>
                </c:pt>
                <c:pt idx="7389">
                  <c:v>79.805999999999997</c:v>
                </c:pt>
                <c:pt idx="7390">
                  <c:v>79.850999999999999</c:v>
                </c:pt>
                <c:pt idx="7391">
                  <c:v>79.873000000000005</c:v>
                </c:pt>
                <c:pt idx="7392">
                  <c:v>79.894999999999996</c:v>
                </c:pt>
                <c:pt idx="7393">
                  <c:v>79.984999999999999</c:v>
                </c:pt>
                <c:pt idx="7394">
                  <c:v>79.984999999999999</c:v>
                </c:pt>
                <c:pt idx="7395">
                  <c:v>80.073999999999998</c:v>
                </c:pt>
                <c:pt idx="7396">
                  <c:v>80.096000000000004</c:v>
                </c:pt>
                <c:pt idx="7397">
                  <c:v>80.119</c:v>
                </c:pt>
                <c:pt idx="7398">
                  <c:v>80.141000000000005</c:v>
                </c:pt>
                <c:pt idx="7399">
                  <c:v>80.207999999999998</c:v>
                </c:pt>
                <c:pt idx="7400">
                  <c:v>80.298000000000002</c:v>
                </c:pt>
                <c:pt idx="7401">
                  <c:v>80.275000000000006</c:v>
                </c:pt>
                <c:pt idx="7402">
                  <c:v>80.341999999999999</c:v>
                </c:pt>
                <c:pt idx="7403">
                  <c:v>80.364999999999995</c:v>
                </c:pt>
                <c:pt idx="7404">
                  <c:v>80.453999999999994</c:v>
                </c:pt>
                <c:pt idx="7405">
                  <c:v>80.432000000000002</c:v>
                </c:pt>
                <c:pt idx="7406">
                  <c:v>80.475999999999999</c:v>
                </c:pt>
                <c:pt idx="7407">
                  <c:v>80.498999999999995</c:v>
                </c:pt>
                <c:pt idx="7408">
                  <c:v>80.543000000000006</c:v>
                </c:pt>
                <c:pt idx="7409">
                  <c:v>80.61</c:v>
                </c:pt>
                <c:pt idx="7410">
                  <c:v>80.655000000000001</c:v>
                </c:pt>
                <c:pt idx="7411">
                  <c:v>80.655000000000001</c:v>
                </c:pt>
                <c:pt idx="7412">
                  <c:v>80.7</c:v>
                </c:pt>
                <c:pt idx="7413">
                  <c:v>80.789000000000001</c:v>
                </c:pt>
                <c:pt idx="7414">
                  <c:v>80.744</c:v>
                </c:pt>
                <c:pt idx="7415">
                  <c:v>80.766999999999996</c:v>
                </c:pt>
                <c:pt idx="7416">
                  <c:v>80.834000000000003</c:v>
                </c:pt>
                <c:pt idx="7417">
                  <c:v>80.900999999999996</c:v>
                </c:pt>
                <c:pt idx="7418">
                  <c:v>80.923000000000002</c:v>
                </c:pt>
                <c:pt idx="7419">
                  <c:v>81.012</c:v>
                </c:pt>
                <c:pt idx="7420">
                  <c:v>80.968000000000004</c:v>
                </c:pt>
                <c:pt idx="7421">
                  <c:v>81.102000000000004</c:v>
                </c:pt>
                <c:pt idx="7422">
                  <c:v>81.078999999999994</c:v>
                </c:pt>
                <c:pt idx="7423">
                  <c:v>81.102000000000004</c:v>
                </c:pt>
                <c:pt idx="7424">
                  <c:v>81.123999999999995</c:v>
                </c:pt>
                <c:pt idx="7425">
                  <c:v>81.191000000000003</c:v>
                </c:pt>
                <c:pt idx="7426">
                  <c:v>81.212999999999994</c:v>
                </c:pt>
                <c:pt idx="7427">
                  <c:v>81.257999999999996</c:v>
                </c:pt>
                <c:pt idx="7428">
                  <c:v>81.28</c:v>
                </c:pt>
                <c:pt idx="7429">
                  <c:v>81.325000000000003</c:v>
                </c:pt>
                <c:pt idx="7430">
                  <c:v>81.325000000000003</c:v>
                </c:pt>
                <c:pt idx="7431">
                  <c:v>81.391999999999996</c:v>
                </c:pt>
                <c:pt idx="7432">
                  <c:v>81.414000000000001</c:v>
                </c:pt>
                <c:pt idx="7433">
                  <c:v>81.436999999999998</c:v>
                </c:pt>
                <c:pt idx="7434">
                  <c:v>81.504000000000005</c:v>
                </c:pt>
                <c:pt idx="7435">
                  <c:v>81.570999999999998</c:v>
                </c:pt>
                <c:pt idx="7436">
                  <c:v>81.504000000000005</c:v>
                </c:pt>
                <c:pt idx="7437">
                  <c:v>81.593000000000004</c:v>
                </c:pt>
                <c:pt idx="7438">
                  <c:v>81.638000000000005</c:v>
                </c:pt>
                <c:pt idx="7439">
                  <c:v>81.683000000000007</c:v>
                </c:pt>
                <c:pt idx="7440">
                  <c:v>81.772000000000006</c:v>
                </c:pt>
                <c:pt idx="7441">
                  <c:v>81.772000000000006</c:v>
                </c:pt>
                <c:pt idx="7442">
                  <c:v>81.861000000000004</c:v>
                </c:pt>
                <c:pt idx="7443">
                  <c:v>81.906000000000006</c:v>
                </c:pt>
                <c:pt idx="7444">
                  <c:v>81.884</c:v>
                </c:pt>
                <c:pt idx="7445">
                  <c:v>81.950999999999993</c:v>
                </c:pt>
                <c:pt idx="7446">
                  <c:v>81.995000000000005</c:v>
                </c:pt>
                <c:pt idx="7447">
                  <c:v>81.995000000000005</c:v>
                </c:pt>
                <c:pt idx="7448">
                  <c:v>82.106999999999999</c:v>
                </c:pt>
                <c:pt idx="7449">
                  <c:v>82.084999999999994</c:v>
                </c:pt>
                <c:pt idx="7450">
                  <c:v>82.174000000000007</c:v>
                </c:pt>
                <c:pt idx="7451">
                  <c:v>82.174000000000007</c:v>
                </c:pt>
                <c:pt idx="7452">
                  <c:v>82.174000000000007</c:v>
                </c:pt>
                <c:pt idx="7453">
                  <c:v>82.241</c:v>
                </c:pt>
                <c:pt idx="7454">
                  <c:v>82.286000000000001</c:v>
                </c:pt>
                <c:pt idx="7455">
                  <c:v>82.308000000000007</c:v>
                </c:pt>
                <c:pt idx="7456">
                  <c:v>82.33</c:v>
                </c:pt>
                <c:pt idx="7457">
                  <c:v>82.375</c:v>
                </c:pt>
                <c:pt idx="7458">
                  <c:v>82.397000000000006</c:v>
                </c:pt>
                <c:pt idx="7459">
                  <c:v>82.441999999999993</c:v>
                </c:pt>
                <c:pt idx="7460">
                  <c:v>82.554000000000002</c:v>
                </c:pt>
                <c:pt idx="7461">
                  <c:v>82.575999999999993</c:v>
                </c:pt>
                <c:pt idx="7462">
                  <c:v>82.620999999999995</c:v>
                </c:pt>
                <c:pt idx="7463">
                  <c:v>82.643000000000001</c:v>
                </c:pt>
                <c:pt idx="7464">
                  <c:v>82.643000000000001</c:v>
                </c:pt>
                <c:pt idx="7465">
                  <c:v>82.71</c:v>
                </c:pt>
                <c:pt idx="7466">
                  <c:v>82.777000000000001</c:v>
                </c:pt>
                <c:pt idx="7467">
                  <c:v>82.777000000000001</c:v>
                </c:pt>
                <c:pt idx="7468">
                  <c:v>82.822000000000003</c:v>
                </c:pt>
                <c:pt idx="7469">
                  <c:v>82.888999999999996</c:v>
                </c:pt>
                <c:pt idx="7470">
                  <c:v>82.888999999999996</c:v>
                </c:pt>
                <c:pt idx="7471">
                  <c:v>82.911000000000001</c:v>
                </c:pt>
                <c:pt idx="7472">
                  <c:v>82.977999999999994</c:v>
                </c:pt>
                <c:pt idx="7473">
                  <c:v>83.001000000000005</c:v>
                </c:pt>
                <c:pt idx="7474">
                  <c:v>83.045000000000002</c:v>
                </c:pt>
                <c:pt idx="7475">
                  <c:v>83.111999999999995</c:v>
                </c:pt>
                <c:pt idx="7476">
                  <c:v>83.111999999999995</c:v>
                </c:pt>
                <c:pt idx="7477">
                  <c:v>83.179000000000002</c:v>
                </c:pt>
                <c:pt idx="7478">
                  <c:v>83.201999999999998</c:v>
                </c:pt>
                <c:pt idx="7479">
                  <c:v>83.245999999999995</c:v>
                </c:pt>
                <c:pt idx="7480">
                  <c:v>83.269000000000005</c:v>
                </c:pt>
                <c:pt idx="7481">
                  <c:v>83.269000000000005</c:v>
                </c:pt>
                <c:pt idx="7482">
                  <c:v>83.335999999999999</c:v>
                </c:pt>
                <c:pt idx="7483">
                  <c:v>83.358000000000004</c:v>
                </c:pt>
                <c:pt idx="7484">
                  <c:v>83.424999999999997</c:v>
                </c:pt>
                <c:pt idx="7485">
                  <c:v>83.47</c:v>
                </c:pt>
                <c:pt idx="7486">
                  <c:v>83.513999999999996</c:v>
                </c:pt>
                <c:pt idx="7487">
                  <c:v>83.513999999999996</c:v>
                </c:pt>
                <c:pt idx="7488">
                  <c:v>83.558999999999997</c:v>
                </c:pt>
                <c:pt idx="7489">
                  <c:v>83.581000000000003</c:v>
                </c:pt>
                <c:pt idx="7490">
                  <c:v>83.626000000000005</c:v>
                </c:pt>
                <c:pt idx="7491">
                  <c:v>83.626000000000005</c:v>
                </c:pt>
                <c:pt idx="7492">
                  <c:v>83.715000000000003</c:v>
                </c:pt>
                <c:pt idx="7493">
                  <c:v>83.781999999999996</c:v>
                </c:pt>
                <c:pt idx="7494">
                  <c:v>83.76</c:v>
                </c:pt>
                <c:pt idx="7495">
                  <c:v>83.826999999999998</c:v>
                </c:pt>
                <c:pt idx="7496">
                  <c:v>83.872</c:v>
                </c:pt>
                <c:pt idx="7497">
                  <c:v>83.917000000000002</c:v>
                </c:pt>
                <c:pt idx="7498">
                  <c:v>83.917000000000002</c:v>
                </c:pt>
                <c:pt idx="7499">
                  <c:v>83.960999999999999</c:v>
                </c:pt>
                <c:pt idx="7500">
                  <c:v>83.983999999999995</c:v>
                </c:pt>
                <c:pt idx="7501">
                  <c:v>84.028000000000006</c:v>
                </c:pt>
                <c:pt idx="7502">
                  <c:v>84.072999999999993</c:v>
                </c:pt>
                <c:pt idx="7503">
                  <c:v>84.14</c:v>
                </c:pt>
                <c:pt idx="7504">
                  <c:v>84.117999999999995</c:v>
                </c:pt>
                <c:pt idx="7505">
                  <c:v>84.185000000000002</c:v>
                </c:pt>
                <c:pt idx="7506">
                  <c:v>84.185000000000002</c:v>
                </c:pt>
                <c:pt idx="7507">
                  <c:v>84.251999999999995</c:v>
                </c:pt>
                <c:pt idx="7508">
                  <c:v>84.296000000000006</c:v>
                </c:pt>
                <c:pt idx="7509">
                  <c:v>84.319000000000003</c:v>
                </c:pt>
                <c:pt idx="7510">
                  <c:v>84.340999999999994</c:v>
                </c:pt>
                <c:pt idx="7511">
                  <c:v>84.43</c:v>
                </c:pt>
                <c:pt idx="7512">
                  <c:v>84.474999999999994</c:v>
                </c:pt>
                <c:pt idx="7513">
                  <c:v>84.453000000000003</c:v>
                </c:pt>
                <c:pt idx="7514">
                  <c:v>84.563999999999993</c:v>
                </c:pt>
                <c:pt idx="7515">
                  <c:v>84.563999999999993</c:v>
                </c:pt>
                <c:pt idx="7516">
                  <c:v>84.631</c:v>
                </c:pt>
                <c:pt idx="7517">
                  <c:v>84.631</c:v>
                </c:pt>
                <c:pt idx="7518">
                  <c:v>84.676000000000002</c:v>
                </c:pt>
                <c:pt idx="7519">
                  <c:v>84.676000000000002</c:v>
                </c:pt>
                <c:pt idx="7520">
                  <c:v>84.742999999999995</c:v>
                </c:pt>
                <c:pt idx="7521">
                  <c:v>84.831999999999994</c:v>
                </c:pt>
                <c:pt idx="7522">
                  <c:v>84.831999999999994</c:v>
                </c:pt>
                <c:pt idx="7523">
                  <c:v>84.876999999999995</c:v>
                </c:pt>
                <c:pt idx="7524">
                  <c:v>84.899000000000001</c:v>
                </c:pt>
                <c:pt idx="7525">
                  <c:v>84.899000000000001</c:v>
                </c:pt>
                <c:pt idx="7526">
                  <c:v>84.989000000000004</c:v>
                </c:pt>
                <c:pt idx="7527">
                  <c:v>85.078000000000003</c:v>
                </c:pt>
                <c:pt idx="7528">
                  <c:v>85.055999999999997</c:v>
                </c:pt>
                <c:pt idx="7529">
                  <c:v>85.078000000000003</c:v>
                </c:pt>
                <c:pt idx="7530">
                  <c:v>85.144999999999996</c:v>
                </c:pt>
                <c:pt idx="7531">
                  <c:v>85.234999999999999</c:v>
                </c:pt>
                <c:pt idx="7532">
                  <c:v>85.278999999999996</c:v>
                </c:pt>
                <c:pt idx="7533">
                  <c:v>85.278999999999996</c:v>
                </c:pt>
                <c:pt idx="7534">
                  <c:v>85.323999999999998</c:v>
                </c:pt>
                <c:pt idx="7535">
                  <c:v>85.323999999999998</c:v>
                </c:pt>
                <c:pt idx="7536">
                  <c:v>85.323999999999998</c:v>
                </c:pt>
                <c:pt idx="7537">
                  <c:v>85.436000000000007</c:v>
                </c:pt>
                <c:pt idx="7538">
                  <c:v>85.412999999999997</c:v>
                </c:pt>
                <c:pt idx="7539">
                  <c:v>85.48</c:v>
                </c:pt>
                <c:pt idx="7540">
                  <c:v>85.48</c:v>
                </c:pt>
                <c:pt idx="7541">
                  <c:v>85.546999999999997</c:v>
                </c:pt>
                <c:pt idx="7542">
                  <c:v>85.614000000000004</c:v>
                </c:pt>
                <c:pt idx="7543">
                  <c:v>85.659000000000006</c:v>
                </c:pt>
                <c:pt idx="7544">
                  <c:v>85.703999999999994</c:v>
                </c:pt>
                <c:pt idx="7545">
                  <c:v>85.725999999999999</c:v>
                </c:pt>
                <c:pt idx="7546">
                  <c:v>85.771000000000001</c:v>
                </c:pt>
                <c:pt idx="7547">
                  <c:v>85.793000000000006</c:v>
                </c:pt>
                <c:pt idx="7548">
                  <c:v>85.814999999999998</c:v>
                </c:pt>
                <c:pt idx="7549">
                  <c:v>85.86</c:v>
                </c:pt>
                <c:pt idx="7550">
                  <c:v>85.905000000000001</c:v>
                </c:pt>
                <c:pt idx="7551">
                  <c:v>85.948999999999998</c:v>
                </c:pt>
                <c:pt idx="7552">
                  <c:v>85.971999999999994</c:v>
                </c:pt>
                <c:pt idx="7553">
                  <c:v>86.016000000000005</c:v>
                </c:pt>
                <c:pt idx="7554">
                  <c:v>86.082999999999998</c:v>
                </c:pt>
                <c:pt idx="7555">
                  <c:v>86.082999999999998</c:v>
                </c:pt>
                <c:pt idx="7556">
                  <c:v>86.128</c:v>
                </c:pt>
                <c:pt idx="7557">
                  <c:v>86.15</c:v>
                </c:pt>
                <c:pt idx="7558">
                  <c:v>86.24</c:v>
                </c:pt>
                <c:pt idx="7559">
                  <c:v>86.24</c:v>
                </c:pt>
                <c:pt idx="7560">
                  <c:v>86.284999999999997</c:v>
                </c:pt>
                <c:pt idx="7561">
                  <c:v>86.352000000000004</c:v>
                </c:pt>
                <c:pt idx="7562">
                  <c:v>86.396000000000001</c:v>
                </c:pt>
                <c:pt idx="7563">
                  <c:v>86.352000000000004</c:v>
                </c:pt>
                <c:pt idx="7564">
                  <c:v>86.441000000000003</c:v>
                </c:pt>
                <c:pt idx="7565">
                  <c:v>86.441000000000003</c:v>
                </c:pt>
                <c:pt idx="7566">
                  <c:v>86.575000000000003</c:v>
                </c:pt>
                <c:pt idx="7567">
                  <c:v>86.575000000000003</c:v>
                </c:pt>
                <c:pt idx="7568">
                  <c:v>86.62</c:v>
                </c:pt>
                <c:pt idx="7569">
                  <c:v>86.641999999999996</c:v>
                </c:pt>
                <c:pt idx="7570">
                  <c:v>86.686999999999998</c:v>
                </c:pt>
                <c:pt idx="7571">
                  <c:v>86.709000000000003</c:v>
                </c:pt>
                <c:pt idx="7572">
                  <c:v>86.775999999999996</c:v>
                </c:pt>
                <c:pt idx="7573">
                  <c:v>86.798000000000002</c:v>
                </c:pt>
                <c:pt idx="7574">
                  <c:v>86.798000000000002</c:v>
                </c:pt>
                <c:pt idx="7575">
                  <c:v>86.843000000000004</c:v>
                </c:pt>
                <c:pt idx="7576">
                  <c:v>86.91</c:v>
                </c:pt>
                <c:pt idx="7577">
                  <c:v>86.91</c:v>
                </c:pt>
                <c:pt idx="7578">
                  <c:v>86.954999999999998</c:v>
                </c:pt>
                <c:pt idx="7579">
                  <c:v>87.022000000000006</c:v>
                </c:pt>
                <c:pt idx="7580">
                  <c:v>87.066000000000003</c:v>
                </c:pt>
                <c:pt idx="7581">
                  <c:v>87.111000000000004</c:v>
                </c:pt>
                <c:pt idx="7582">
                  <c:v>87.132999999999996</c:v>
                </c:pt>
                <c:pt idx="7583">
                  <c:v>87.066000000000003</c:v>
                </c:pt>
                <c:pt idx="7584">
                  <c:v>87.2</c:v>
                </c:pt>
                <c:pt idx="7585">
                  <c:v>87.2</c:v>
                </c:pt>
                <c:pt idx="7586">
                  <c:v>87.266999999999996</c:v>
                </c:pt>
                <c:pt idx="7587">
                  <c:v>87.311999999999998</c:v>
                </c:pt>
                <c:pt idx="7588">
                  <c:v>87.379000000000005</c:v>
                </c:pt>
                <c:pt idx="7589">
                  <c:v>87.356999999999999</c:v>
                </c:pt>
                <c:pt idx="7590">
                  <c:v>87.445999999999998</c:v>
                </c:pt>
                <c:pt idx="7591">
                  <c:v>87.491</c:v>
                </c:pt>
                <c:pt idx="7592">
                  <c:v>87.491</c:v>
                </c:pt>
                <c:pt idx="7593">
                  <c:v>87.513000000000005</c:v>
                </c:pt>
                <c:pt idx="7594">
                  <c:v>87.602999999999994</c:v>
                </c:pt>
                <c:pt idx="7595">
                  <c:v>87.602999999999994</c:v>
                </c:pt>
                <c:pt idx="7596">
                  <c:v>87.647000000000006</c:v>
                </c:pt>
                <c:pt idx="7597">
                  <c:v>87.67</c:v>
                </c:pt>
                <c:pt idx="7598">
                  <c:v>87.713999999999999</c:v>
                </c:pt>
                <c:pt idx="7599">
                  <c:v>87.736999999999995</c:v>
                </c:pt>
                <c:pt idx="7600">
                  <c:v>87.804000000000002</c:v>
                </c:pt>
                <c:pt idx="7601">
                  <c:v>87.847999999999999</c:v>
                </c:pt>
                <c:pt idx="7602">
                  <c:v>87.825999999999993</c:v>
                </c:pt>
                <c:pt idx="7603">
                  <c:v>87.893000000000001</c:v>
                </c:pt>
                <c:pt idx="7604">
                  <c:v>88.004999999999995</c:v>
                </c:pt>
                <c:pt idx="7605">
                  <c:v>87.981999999999999</c:v>
                </c:pt>
                <c:pt idx="7606">
                  <c:v>88.072000000000003</c:v>
                </c:pt>
                <c:pt idx="7607">
                  <c:v>88.093999999999994</c:v>
                </c:pt>
                <c:pt idx="7608">
                  <c:v>88.093999999999994</c:v>
                </c:pt>
                <c:pt idx="7609">
                  <c:v>88.183000000000007</c:v>
                </c:pt>
                <c:pt idx="7610">
                  <c:v>88.161000000000001</c:v>
                </c:pt>
                <c:pt idx="7611">
                  <c:v>88.183000000000007</c:v>
                </c:pt>
                <c:pt idx="7612">
                  <c:v>88.25</c:v>
                </c:pt>
                <c:pt idx="7613">
                  <c:v>88.272999999999996</c:v>
                </c:pt>
                <c:pt idx="7614">
                  <c:v>88.316999999999993</c:v>
                </c:pt>
                <c:pt idx="7615">
                  <c:v>88.316999999999993</c:v>
                </c:pt>
                <c:pt idx="7616">
                  <c:v>88.384</c:v>
                </c:pt>
                <c:pt idx="7617">
                  <c:v>88.450999999999993</c:v>
                </c:pt>
                <c:pt idx="7618">
                  <c:v>88.474000000000004</c:v>
                </c:pt>
                <c:pt idx="7619">
                  <c:v>88.450999999999993</c:v>
                </c:pt>
                <c:pt idx="7620">
                  <c:v>88.584999999999994</c:v>
                </c:pt>
                <c:pt idx="7621">
                  <c:v>88.584999999999994</c:v>
                </c:pt>
                <c:pt idx="7622">
                  <c:v>88.608000000000004</c:v>
                </c:pt>
                <c:pt idx="7623">
                  <c:v>88.652000000000001</c:v>
                </c:pt>
                <c:pt idx="7624">
                  <c:v>88.674999999999997</c:v>
                </c:pt>
                <c:pt idx="7625">
                  <c:v>88.674999999999997</c:v>
                </c:pt>
                <c:pt idx="7626">
                  <c:v>88.787000000000006</c:v>
                </c:pt>
                <c:pt idx="7627">
                  <c:v>88.808999999999997</c:v>
                </c:pt>
                <c:pt idx="7628">
                  <c:v>88.808999999999997</c:v>
                </c:pt>
                <c:pt idx="7629">
                  <c:v>88.897999999999996</c:v>
                </c:pt>
                <c:pt idx="7630">
                  <c:v>88.921000000000006</c:v>
                </c:pt>
                <c:pt idx="7631">
                  <c:v>88.942999999999998</c:v>
                </c:pt>
                <c:pt idx="7632">
                  <c:v>89.031999999999996</c:v>
                </c:pt>
                <c:pt idx="7633">
                  <c:v>89.01</c:v>
                </c:pt>
                <c:pt idx="7634">
                  <c:v>89.076999999999998</c:v>
                </c:pt>
                <c:pt idx="7635">
                  <c:v>89.076999999999998</c:v>
                </c:pt>
                <c:pt idx="7636">
                  <c:v>89.144000000000005</c:v>
                </c:pt>
                <c:pt idx="7637">
                  <c:v>89.144000000000005</c:v>
                </c:pt>
                <c:pt idx="7638">
                  <c:v>89.210999999999999</c:v>
                </c:pt>
                <c:pt idx="7639">
                  <c:v>89.233000000000004</c:v>
                </c:pt>
                <c:pt idx="7640">
                  <c:v>89.322999999999993</c:v>
                </c:pt>
                <c:pt idx="7641">
                  <c:v>89.322999999999993</c:v>
                </c:pt>
                <c:pt idx="7642">
                  <c:v>89.344999999999999</c:v>
                </c:pt>
                <c:pt idx="7643">
                  <c:v>89.433999999999997</c:v>
                </c:pt>
                <c:pt idx="7644">
                  <c:v>89.412000000000006</c:v>
                </c:pt>
                <c:pt idx="7645">
                  <c:v>89.456999999999994</c:v>
                </c:pt>
                <c:pt idx="7646">
                  <c:v>89.478999999999999</c:v>
                </c:pt>
                <c:pt idx="7647">
                  <c:v>89.524000000000001</c:v>
                </c:pt>
                <c:pt idx="7648">
                  <c:v>89.567999999999998</c:v>
                </c:pt>
                <c:pt idx="7649">
                  <c:v>89.590999999999994</c:v>
                </c:pt>
                <c:pt idx="7650">
                  <c:v>89.590999999999994</c:v>
                </c:pt>
                <c:pt idx="7651">
                  <c:v>89.701999999999998</c:v>
                </c:pt>
                <c:pt idx="7652">
                  <c:v>89.658000000000001</c:v>
                </c:pt>
                <c:pt idx="7653">
                  <c:v>89.747</c:v>
                </c:pt>
                <c:pt idx="7654">
                  <c:v>89.769000000000005</c:v>
                </c:pt>
                <c:pt idx="7655">
                  <c:v>89.858999999999995</c:v>
                </c:pt>
                <c:pt idx="7656">
                  <c:v>89.813999999999993</c:v>
                </c:pt>
                <c:pt idx="7657">
                  <c:v>89.881</c:v>
                </c:pt>
                <c:pt idx="7658">
                  <c:v>89.881</c:v>
                </c:pt>
                <c:pt idx="7659">
                  <c:v>89.926000000000002</c:v>
                </c:pt>
                <c:pt idx="7660">
                  <c:v>89.992999999999995</c:v>
                </c:pt>
                <c:pt idx="7661">
                  <c:v>90.037999999999997</c:v>
                </c:pt>
                <c:pt idx="7662">
                  <c:v>90.06</c:v>
                </c:pt>
                <c:pt idx="7663">
                  <c:v>90.081999999999994</c:v>
                </c:pt>
                <c:pt idx="7664">
                  <c:v>90.149000000000001</c:v>
                </c:pt>
                <c:pt idx="7665">
                  <c:v>90.194000000000003</c:v>
                </c:pt>
                <c:pt idx="7666">
                  <c:v>90.215999999999994</c:v>
                </c:pt>
                <c:pt idx="7667">
                  <c:v>90.239000000000004</c:v>
                </c:pt>
                <c:pt idx="7668">
                  <c:v>90.260999999999996</c:v>
                </c:pt>
                <c:pt idx="7669">
                  <c:v>90.260999999999996</c:v>
                </c:pt>
                <c:pt idx="7670">
                  <c:v>90.305999999999997</c:v>
                </c:pt>
                <c:pt idx="7671">
                  <c:v>90.373000000000005</c:v>
                </c:pt>
                <c:pt idx="7672">
                  <c:v>90.373000000000005</c:v>
                </c:pt>
                <c:pt idx="7673">
                  <c:v>90.507000000000005</c:v>
                </c:pt>
                <c:pt idx="7674">
                  <c:v>90.483999999999995</c:v>
                </c:pt>
                <c:pt idx="7675">
                  <c:v>90.551000000000002</c:v>
                </c:pt>
                <c:pt idx="7676">
                  <c:v>90.573999999999998</c:v>
                </c:pt>
                <c:pt idx="7677">
                  <c:v>90.596000000000004</c:v>
                </c:pt>
                <c:pt idx="7678">
                  <c:v>90.596000000000004</c:v>
                </c:pt>
                <c:pt idx="7679">
                  <c:v>90.685000000000002</c:v>
                </c:pt>
                <c:pt idx="7680">
                  <c:v>90.685000000000002</c:v>
                </c:pt>
                <c:pt idx="7681">
                  <c:v>90.73</c:v>
                </c:pt>
                <c:pt idx="7682">
                  <c:v>90.73</c:v>
                </c:pt>
                <c:pt idx="7683">
                  <c:v>90.751999999999995</c:v>
                </c:pt>
                <c:pt idx="7684">
                  <c:v>90.819000000000003</c:v>
                </c:pt>
                <c:pt idx="7685">
                  <c:v>90.841999999999999</c:v>
                </c:pt>
                <c:pt idx="7686">
                  <c:v>90.909000000000006</c:v>
                </c:pt>
                <c:pt idx="7687">
                  <c:v>90.885999999999996</c:v>
                </c:pt>
                <c:pt idx="7688">
                  <c:v>90.953000000000003</c:v>
                </c:pt>
                <c:pt idx="7689">
                  <c:v>91.043000000000006</c:v>
                </c:pt>
                <c:pt idx="7690">
                  <c:v>90.998000000000005</c:v>
                </c:pt>
                <c:pt idx="7691">
                  <c:v>91.064999999999998</c:v>
                </c:pt>
                <c:pt idx="7692">
                  <c:v>91.11</c:v>
                </c:pt>
                <c:pt idx="7693">
                  <c:v>91.11</c:v>
                </c:pt>
                <c:pt idx="7694">
                  <c:v>91.132000000000005</c:v>
                </c:pt>
                <c:pt idx="7695">
                  <c:v>91.244</c:v>
                </c:pt>
                <c:pt idx="7696">
                  <c:v>91.244</c:v>
                </c:pt>
                <c:pt idx="7697">
                  <c:v>91.289000000000001</c:v>
                </c:pt>
                <c:pt idx="7698">
                  <c:v>91.332999999999998</c:v>
                </c:pt>
                <c:pt idx="7699">
                  <c:v>91.4</c:v>
                </c:pt>
                <c:pt idx="7700">
                  <c:v>91.378</c:v>
                </c:pt>
                <c:pt idx="7701">
                  <c:v>91.4</c:v>
                </c:pt>
                <c:pt idx="7702">
                  <c:v>91.49</c:v>
                </c:pt>
                <c:pt idx="7703">
                  <c:v>91.444999999999993</c:v>
                </c:pt>
                <c:pt idx="7704">
                  <c:v>91.512</c:v>
                </c:pt>
                <c:pt idx="7705">
                  <c:v>91.578999999999994</c:v>
                </c:pt>
                <c:pt idx="7706">
                  <c:v>91.623999999999995</c:v>
                </c:pt>
                <c:pt idx="7707">
                  <c:v>91.623999999999995</c:v>
                </c:pt>
                <c:pt idx="7708">
                  <c:v>91.668000000000006</c:v>
                </c:pt>
                <c:pt idx="7709">
                  <c:v>91.712999999999994</c:v>
                </c:pt>
                <c:pt idx="7710">
                  <c:v>91.691000000000003</c:v>
                </c:pt>
                <c:pt idx="7711">
                  <c:v>91.825000000000003</c:v>
                </c:pt>
                <c:pt idx="7712">
                  <c:v>91.78</c:v>
                </c:pt>
                <c:pt idx="7713">
                  <c:v>91.825000000000003</c:v>
                </c:pt>
                <c:pt idx="7714">
                  <c:v>91.891999999999996</c:v>
                </c:pt>
                <c:pt idx="7715">
                  <c:v>91.869</c:v>
                </c:pt>
                <c:pt idx="7716">
                  <c:v>91.914000000000001</c:v>
                </c:pt>
                <c:pt idx="7717">
                  <c:v>92.003</c:v>
                </c:pt>
                <c:pt idx="7718">
                  <c:v>91.980999999999995</c:v>
                </c:pt>
                <c:pt idx="7719">
                  <c:v>92.048000000000002</c:v>
                </c:pt>
                <c:pt idx="7720">
                  <c:v>92.093000000000004</c:v>
                </c:pt>
                <c:pt idx="7721">
                  <c:v>92.114999999999995</c:v>
                </c:pt>
                <c:pt idx="7722">
                  <c:v>92.137</c:v>
                </c:pt>
                <c:pt idx="7723">
                  <c:v>92.182000000000002</c:v>
                </c:pt>
                <c:pt idx="7724">
                  <c:v>92.137</c:v>
                </c:pt>
                <c:pt idx="7725">
                  <c:v>92.182000000000002</c:v>
                </c:pt>
                <c:pt idx="7726">
                  <c:v>92.272000000000006</c:v>
                </c:pt>
                <c:pt idx="7727">
                  <c:v>92.248999999999995</c:v>
                </c:pt>
                <c:pt idx="7728">
                  <c:v>92.316000000000003</c:v>
                </c:pt>
                <c:pt idx="7729">
                  <c:v>92.338999999999999</c:v>
                </c:pt>
                <c:pt idx="7730">
                  <c:v>92.382999999999996</c:v>
                </c:pt>
                <c:pt idx="7731">
                  <c:v>92.406000000000006</c:v>
                </c:pt>
                <c:pt idx="7732">
                  <c:v>92.406000000000006</c:v>
                </c:pt>
                <c:pt idx="7733">
                  <c:v>92.516999999999996</c:v>
                </c:pt>
                <c:pt idx="7734">
                  <c:v>92.54</c:v>
                </c:pt>
                <c:pt idx="7735">
                  <c:v>92.516999999999996</c:v>
                </c:pt>
                <c:pt idx="7736">
                  <c:v>92.584000000000003</c:v>
                </c:pt>
                <c:pt idx="7737">
                  <c:v>92.650999999999996</c:v>
                </c:pt>
                <c:pt idx="7738">
                  <c:v>92.695999999999998</c:v>
                </c:pt>
                <c:pt idx="7739">
                  <c:v>92.695999999999998</c:v>
                </c:pt>
                <c:pt idx="7740">
                  <c:v>92.718000000000004</c:v>
                </c:pt>
                <c:pt idx="7741">
                  <c:v>92.741</c:v>
                </c:pt>
                <c:pt idx="7742">
                  <c:v>92.83</c:v>
                </c:pt>
                <c:pt idx="7743">
                  <c:v>92.808000000000007</c:v>
                </c:pt>
                <c:pt idx="7744">
                  <c:v>92.875</c:v>
                </c:pt>
                <c:pt idx="7745">
                  <c:v>92.897000000000006</c:v>
                </c:pt>
                <c:pt idx="7746">
                  <c:v>92.875</c:v>
                </c:pt>
                <c:pt idx="7747">
                  <c:v>92.941999999999993</c:v>
                </c:pt>
                <c:pt idx="7748">
                  <c:v>92.963999999999999</c:v>
                </c:pt>
                <c:pt idx="7749">
                  <c:v>93.009</c:v>
                </c:pt>
                <c:pt idx="7750">
                  <c:v>92.986000000000004</c:v>
                </c:pt>
                <c:pt idx="7751">
                  <c:v>93.031000000000006</c:v>
                </c:pt>
                <c:pt idx="7752">
                  <c:v>93.052999999999997</c:v>
                </c:pt>
                <c:pt idx="7753">
                  <c:v>93.097999999999999</c:v>
                </c:pt>
                <c:pt idx="7754">
                  <c:v>93.165000000000006</c:v>
                </c:pt>
                <c:pt idx="7755">
                  <c:v>93.165000000000006</c:v>
                </c:pt>
                <c:pt idx="7756">
                  <c:v>93.231999999999999</c:v>
                </c:pt>
                <c:pt idx="7757">
                  <c:v>93.277000000000001</c:v>
                </c:pt>
                <c:pt idx="7758">
                  <c:v>93.299000000000007</c:v>
                </c:pt>
                <c:pt idx="7759">
                  <c:v>93.320999999999998</c:v>
                </c:pt>
                <c:pt idx="7760">
                  <c:v>93.343999999999994</c:v>
                </c:pt>
                <c:pt idx="7761">
                  <c:v>93.388000000000005</c:v>
                </c:pt>
                <c:pt idx="7762">
                  <c:v>93.454999999999998</c:v>
                </c:pt>
                <c:pt idx="7763">
                  <c:v>93.477999999999994</c:v>
                </c:pt>
                <c:pt idx="7764">
                  <c:v>93.477999999999994</c:v>
                </c:pt>
                <c:pt idx="7765">
                  <c:v>93.545000000000002</c:v>
                </c:pt>
                <c:pt idx="7766">
                  <c:v>93.59</c:v>
                </c:pt>
                <c:pt idx="7767">
                  <c:v>93.611999999999995</c:v>
                </c:pt>
                <c:pt idx="7768">
                  <c:v>93.566999999999993</c:v>
                </c:pt>
                <c:pt idx="7769">
                  <c:v>93.679000000000002</c:v>
                </c:pt>
                <c:pt idx="7770">
                  <c:v>93.634</c:v>
                </c:pt>
                <c:pt idx="7771">
                  <c:v>93.679000000000002</c:v>
                </c:pt>
                <c:pt idx="7772">
                  <c:v>93.745999999999995</c:v>
                </c:pt>
                <c:pt idx="7773">
                  <c:v>93.745999999999995</c:v>
                </c:pt>
                <c:pt idx="7774">
                  <c:v>93.790999999999997</c:v>
                </c:pt>
                <c:pt idx="7775">
                  <c:v>93.834999999999994</c:v>
                </c:pt>
                <c:pt idx="7776">
                  <c:v>93.902000000000001</c:v>
                </c:pt>
                <c:pt idx="7777">
                  <c:v>93.858000000000004</c:v>
                </c:pt>
                <c:pt idx="7778">
                  <c:v>93.947000000000003</c:v>
                </c:pt>
                <c:pt idx="7779">
                  <c:v>94.058999999999997</c:v>
                </c:pt>
                <c:pt idx="7780">
                  <c:v>94.013999999999996</c:v>
                </c:pt>
                <c:pt idx="7781">
                  <c:v>94.058999999999997</c:v>
                </c:pt>
                <c:pt idx="7782">
                  <c:v>94.102999999999994</c:v>
                </c:pt>
                <c:pt idx="7783">
                  <c:v>94.126000000000005</c:v>
                </c:pt>
                <c:pt idx="7784">
                  <c:v>94.126000000000005</c:v>
                </c:pt>
                <c:pt idx="7785">
                  <c:v>94.192999999999998</c:v>
                </c:pt>
                <c:pt idx="7786">
                  <c:v>94.215000000000003</c:v>
                </c:pt>
                <c:pt idx="7787">
                  <c:v>94.26</c:v>
                </c:pt>
                <c:pt idx="7788">
                  <c:v>94.349000000000004</c:v>
                </c:pt>
                <c:pt idx="7789">
                  <c:v>94.394000000000005</c:v>
                </c:pt>
                <c:pt idx="7790">
                  <c:v>94.370999999999995</c:v>
                </c:pt>
                <c:pt idx="7791">
                  <c:v>94.415999999999997</c:v>
                </c:pt>
                <c:pt idx="7792">
                  <c:v>94.483000000000004</c:v>
                </c:pt>
                <c:pt idx="7793">
                  <c:v>94.504999999999995</c:v>
                </c:pt>
                <c:pt idx="7794">
                  <c:v>94.55</c:v>
                </c:pt>
                <c:pt idx="7795">
                  <c:v>94.594999999999999</c:v>
                </c:pt>
                <c:pt idx="7796">
                  <c:v>94.683999999999997</c:v>
                </c:pt>
                <c:pt idx="7797">
                  <c:v>94.662000000000006</c:v>
                </c:pt>
                <c:pt idx="7798">
                  <c:v>94.751000000000005</c:v>
                </c:pt>
                <c:pt idx="7799">
                  <c:v>94.774000000000001</c:v>
                </c:pt>
                <c:pt idx="7800">
                  <c:v>94.796000000000006</c:v>
                </c:pt>
                <c:pt idx="7801">
                  <c:v>94.796000000000006</c:v>
                </c:pt>
                <c:pt idx="7802">
                  <c:v>94.885000000000005</c:v>
                </c:pt>
                <c:pt idx="7803">
                  <c:v>94.885000000000005</c:v>
                </c:pt>
                <c:pt idx="7804">
                  <c:v>94.974999999999994</c:v>
                </c:pt>
                <c:pt idx="7805">
                  <c:v>94.974999999999994</c:v>
                </c:pt>
                <c:pt idx="7806">
                  <c:v>95.042000000000002</c:v>
                </c:pt>
                <c:pt idx="7807">
                  <c:v>95.131</c:v>
                </c:pt>
                <c:pt idx="7808">
                  <c:v>95.108999999999995</c:v>
                </c:pt>
                <c:pt idx="7809">
                  <c:v>95.197999999999993</c:v>
                </c:pt>
                <c:pt idx="7810">
                  <c:v>95.197999999999993</c:v>
                </c:pt>
                <c:pt idx="7811">
                  <c:v>95.242999999999995</c:v>
                </c:pt>
                <c:pt idx="7812">
                  <c:v>95.331999999999994</c:v>
                </c:pt>
                <c:pt idx="7813">
                  <c:v>95.31</c:v>
                </c:pt>
                <c:pt idx="7814">
                  <c:v>95.444000000000003</c:v>
                </c:pt>
                <c:pt idx="7815">
                  <c:v>95.421000000000006</c:v>
                </c:pt>
                <c:pt idx="7816">
                  <c:v>95.444000000000003</c:v>
                </c:pt>
                <c:pt idx="7817">
                  <c:v>95.488</c:v>
                </c:pt>
                <c:pt idx="7818">
                  <c:v>95.555000000000007</c:v>
                </c:pt>
                <c:pt idx="7819">
                  <c:v>95.6</c:v>
                </c:pt>
                <c:pt idx="7820">
                  <c:v>95.6</c:v>
                </c:pt>
                <c:pt idx="7821">
                  <c:v>95.6</c:v>
                </c:pt>
                <c:pt idx="7822">
                  <c:v>95.688999999999993</c:v>
                </c:pt>
                <c:pt idx="7823">
                  <c:v>95.688999999999993</c:v>
                </c:pt>
                <c:pt idx="7824">
                  <c:v>95.733999999999995</c:v>
                </c:pt>
                <c:pt idx="7825">
                  <c:v>95.801000000000002</c:v>
                </c:pt>
                <c:pt idx="7826">
                  <c:v>95.846000000000004</c:v>
                </c:pt>
                <c:pt idx="7827">
                  <c:v>95.822999999999993</c:v>
                </c:pt>
                <c:pt idx="7828">
                  <c:v>95.912999999999997</c:v>
                </c:pt>
                <c:pt idx="7829">
                  <c:v>95.957999999999998</c:v>
                </c:pt>
                <c:pt idx="7830">
                  <c:v>96.001999999999995</c:v>
                </c:pt>
                <c:pt idx="7831">
                  <c:v>96.025000000000006</c:v>
                </c:pt>
                <c:pt idx="7832">
                  <c:v>96.046999999999997</c:v>
                </c:pt>
                <c:pt idx="7833">
                  <c:v>96.135999999999996</c:v>
                </c:pt>
                <c:pt idx="7834">
                  <c:v>96.159000000000006</c:v>
                </c:pt>
                <c:pt idx="7835">
                  <c:v>96.159000000000006</c:v>
                </c:pt>
                <c:pt idx="7836">
                  <c:v>96.135999999999996</c:v>
                </c:pt>
                <c:pt idx="7837">
                  <c:v>96.293000000000006</c:v>
                </c:pt>
                <c:pt idx="7838">
                  <c:v>96.27</c:v>
                </c:pt>
                <c:pt idx="7839">
                  <c:v>96.293000000000006</c:v>
                </c:pt>
                <c:pt idx="7840">
                  <c:v>96.314999999999998</c:v>
                </c:pt>
                <c:pt idx="7841">
                  <c:v>96.314999999999998</c:v>
                </c:pt>
                <c:pt idx="7842">
                  <c:v>96.448999999999998</c:v>
                </c:pt>
                <c:pt idx="7843">
                  <c:v>96.471000000000004</c:v>
                </c:pt>
                <c:pt idx="7844">
                  <c:v>96.427000000000007</c:v>
                </c:pt>
                <c:pt idx="7845">
                  <c:v>96.516000000000005</c:v>
                </c:pt>
                <c:pt idx="7846">
                  <c:v>96.537999999999997</c:v>
                </c:pt>
                <c:pt idx="7847">
                  <c:v>96.516000000000005</c:v>
                </c:pt>
                <c:pt idx="7848">
                  <c:v>96.65</c:v>
                </c:pt>
                <c:pt idx="7849">
                  <c:v>96.628</c:v>
                </c:pt>
                <c:pt idx="7850">
                  <c:v>96.65</c:v>
                </c:pt>
                <c:pt idx="7851">
                  <c:v>96.628</c:v>
                </c:pt>
                <c:pt idx="7852">
                  <c:v>96.694999999999993</c:v>
                </c:pt>
                <c:pt idx="7853">
                  <c:v>96.65</c:v>
                </c:pt>
                <c:pt idx="7854">
                  <c:v>96.762</c:v>
                </c:pt>
                <c:pt idx="7855">
                  <c:v>96.762</c:v>
                </c:pt>
                <c:pt idx="7856">
                  <c:v>96.784000000000006</c:v>
                </c:pt>
                <c:pt idx="7857">
                  <c:v>96.850999999999999</c:v>
                </c:pt>
                <c:pt idx="7858">
                  <c:v>96.850999999999999</c:v>
                </c:pt>
                <c:pt idx="7859">
                  <c:v>96.850999999999999</c:v>
                </c:pt>
                <c:pt idx="7860">
                  <c:v>96.984999999999999</c:v>
                </c:pt>
                <c:pt idx="7861">
                  <c:v>96.962999999999994</c:v>
                </c:pt>
                <c:pt idx="7862">
                  <c:v>96.984999999999999</c:v>
                </c:pt>
                <c:pt idx="7863">
                  <c:v>97.052000000000007</c:v>
                </c:pt>
                <c:pt idx="7864">
                  <c:v>97.075000000000003</c:v>
                </c:pt>
                <c:pt idx="7865">
                  <c:v>97.141999999999996</c:v>
                </c:pt>
                <c:pt idx="7866">
                  <c:v>97.119</c:v>
                </c:pt>
                <c:pt idx="7867">
                  <c:v>97.186000000000007</c:v>
                </c:pt>
                <c:pt idx="7868">
                  <c:v>97.209000000000003</c:v>
                </c:pt>
                <c:pt idx="7869">
                  <c:v>97.230999999999995</c:v>
                </c:pt>
                <c:pt idx="7870">
                  <c:v>97.253</c:v>
                </c:pt>
                <c:pt idx="7871">
                  <c:v>97.343000000000004</c:v>
                </c:pt>
                <c:pt idx="7872">
                  <c:v>97.32</c:v>
                </c:pt>
                <c:pt idx="7873">
                  <c:v>97.364999999999995</c:v>
                </c:pt>
                <c:pt idx="7874">
                  <c:v>97.432000000000002</c:v>
                </c:pt>
                <c:pt idx="7875">
                  <c:v>97.498999999999995</c:v>
                </c:pt>
                <c:pt idx="7876">
                  <c:v>97.498999999999995</c:v>
                </c:pt>
                <c:pt idx="7877">
                  <c:v>97.566000000000003</c:v>
                </c:pt>
                <c:pt idx="7878">
                  <c:v>97.521000000000001</c:v>
                </c:pt>
                <c:pt idx="7879">
                  <c:v>97.632999999999996</c:v>
                </c:pt>
                <c:pt idx="7880">
                  <c:v>97.632999999999996</c:v>
                </c:pt>
                <c:pt idx="7881">
                  <c:v>97.655000000000001</c:v>
                </c:pt>
                <c:pt idx="7882">
                  <c:v>97.7</c:v>
                </c:pt>
                <c:pt idx="7883">
                  <c:v>97.721999999999994</c:v>
                </c:pt>
                <c:pt idx="7884">
                  <c:v>97.766999999999996</c:v>
                </c:pt>
                <c:pt idx="7885">
                  <c:v>97.811999999999998</c:v>
                </c:pt>
                <c:pt idx="7886">
                  <c:v>97.789000000000001</c:v>
                </c:pt>
                <c:pt idx="7887">
                  <c:v>97.834000000000003</c:v>
                </c:pt>
                <c:pt idx="7888">
                  <c:v>97.879000000000005</c:v>
                </c:pt>
                <c:pt idx="7889">
                  <c:v>97.945999999999998</c:v>
                </c:pt>
                <c:pt idx="7890">
                  <c:v>97.945999999999998</c:v>
                </c:pt>
                <c:pt idx="7891">
                  <c:v>97.99</c:v>
                </c:pt>
                <c:pt idx="7892">
                  <c:v>98.057000000000002</c:v>
                </c:pt>
                <c:pt idx="7893">
                  <c:v>98.057000000000002</c:v>
                </c:pt>
                <c:pt idx="7894">
                  <c:v>98.08</c:v>
                </c:pt>
                <c:pt idx="7895">
                  <c:v>98.123999999999995</c:v>
                </c:pt>
                <c:pt idx="7896">
                  <c:v>98.213999999999999</c:v>
                </c:pt>
                <c:pt idx="7897">
                  <c:v>98.236000000000004</c:v>
                </c:pt>
                <c:pt idx="7898">
                  <c:v>98.281000000000006</c:v>
                </c:pt>
                <c:pt idx="7899">
                  <c:v>98.325999999999993</c:v>
                </c:pt>
                <c:pt idx="7900">
                  <c:v>98.347999999999999</c:v>
                </c:pt>
                <c:pt idx="7901">
                  <c:v>98.325999999999993</c:v>
                </c:pt>
                <c:pt idx="7902">
                  <c:v>98.393000000000001</c:v>
                </c:pt>
                <c:pt idx="7903">
                  <c:v>98.415000000000006</c:v>
                </c:pt>
                <c:pt idx="7904">
                  <c:v>98.46</c:v>
                </c:pt>
                <c:pt idx="7905">
                  <c:v>98.504000000000005</c:v>
                </c:pt>
                <c:pt idx="7906">
                  <c:v>98.527000000000001</c:v>
                </c:pt>
                <c:pt idx="7907">
                  <c:v>98.527000000000001</c:v>
                </c:pt>
                <c:pt idx="7908">
                  <c:v>98.638000000000005</c:v>
                </c:pt>
                <c:pt idx="7909">
                  <c:v>98.616</c:v>
                </c:pt>
                <c:pt idx="7910">
                  <c:v>98.704999999999998</c:v>
                </c:pt>
                <c:pt idx="7911">
                  <c:v>98.683000000000007</c:v>
                </c:pt>
                <c:pt idx="7912">
                  <c:v>98.727999999999994</c:v>
                </c:pt>
                <c:pt idx="7913">
                  <c:v>98.75</c:v>
                </c:pt>
                <c:pt idx="7914">
                  <c:v>98.772000000000006</c:v>
                </c:pt>
                <c:pt idx="7915">
                  <c:v>98.75</c:v>
                </c:pt>
                <c:pt idx="7916">
                  <c:v>98.838999999999999</c:v>
                </c:pt>
                <c:pt idx="7917">
                  <c:v>98.861999999999995</c:v>
                </c:pt>
                <c:pt idx="7918">
                  <c:v>98.906000000000006</c:v>
                </c:pt>
                <c:pt idx="7919">
                  <c:v>98.906000000000006</c:v>
                </c:pt>
                <c:pt idx="7920">
                  <c:v>98.950999999999993</c:v>
                </c:pt>
                <c:pt idx="7921">
                  <c:v>98.906000000000006</c:v>
                </c:pt>
                <c:pt idx="7922">
                  <c:v>99.018000000000001</c:v>
                </c:pt>
                <c:pt idx="7923">
                  <c:v>99.018000000000001</c:v>
                </c:pt>
                <c:pt idx="7924">
                  <c:v>99.018000000000001</c:v>
                </c:pt>
                <c:pt idx="7925">
                  <c:v>99.063000000000002</c:v>
                </c:pt>
                <c:pt idx="7926">
                  <c:v>99.13</c:v>
                </c:pt>
                <c:pt idx="7927">
                  <c:v>99.13</c:v>
                </c:pt>
                <c:pt idx="7928">
                  <c:v>99.197000000000003</c:v>
                </c:pt>
                <c:pt idx="7929">
                  <c:v>99.174000000000007</c:v>
                </c:pt>
                <c:pt idx="7930">
                  <c:v>99.218999999999994</c:v>
                </c:pt>
                <c:pt idx="7931">
                  <c:v>99.241</c:v>
                </c:pt>
                <c:pt idx="7932">
                  <c:v>99.352999999999994</c:v>
                </c:pt>
                <c:pt idx="7933">
                  <c:v>99.308000000000007</c:v>
                </c:pt>
                <c:pt idx="7934">
                  <c:v>99.352999999999994</c:v>
                </c:pt>
                <c:pt idx="7935">
                  <c:v>99.42</c:v>
                </c:pt>
                <c:pt idx="7936">
                  <c:v>99.42</c:v>
                </c:pt>
                <c:pt idx="7937">
                  <c:v>99.42</c:v>
                </c:pt>
                <c:pt idx="7938">
                  <c:v>99.441999999999993</c:v>
                </c:pt>
                <c:pt idx="7939">
                  <c:v>99.486999999999995</c:v>
                </c:pt>
                <c:pt idx="7940">
                  <c:v>99.576999999999998</c:v>
                </c:pt>
                <c:pt idx="7941">
                  <c:v>99.576999999999998</c:v>
                </c:pt>
                <c:pt idx="7942">
                  <c:v>99.599000000000004</c:v>
                </c:pt>
                <c:pt idx="7943">
                  <c:v>99.599000000000004</c:v>
                </c:pt>
                <c:pt idx="7944">
                  <c:v>99.644000000000005</c:v>
                </c:pt>
                <c:pt idx="7945">
                  <c:v>99.710999999999999</c:v>
                </c:pt>
                <c:pt idx="7946">
                  <c:v>99.733000000000004</c:v>
                </c:pt>
                <c:pt idx="7947">
                  <c:v>99.733000000000004</c:v>
                </c:pt>
                <c:pt idx="7948">
                  <c:v>99.822000000000003</c:v>
                </c:pt>
                <c:pt idx="7949">
                  <c:v>99.822000000000003</c:v>
                </c:pt>
                <c:pt idx="7950">
                  <c:v>99.844999999999999</c:v>
                </c:pt>
                <c:pt idx="7951">
                  <c:v>99.888999999999996</c:v>
                </c:pt>
                <c:pt idx="7952">
                  <c:v>99.888999999999996</c:v>
                </c:pt>
                <c:pt idx="7953">
                  <c:v>99.933999999999997</c:v>
                </c:pt>
                <c:pt idx="7954">
                  <c:v>99.912000000000006</c:v>
                </c:pt>
                <c:pt idx="7955">
                  <c:v>99.956000000000003</c:v>
                </c:pt>
                <c:pt idx="7956">
                  <c:v>100.02</c:v>
                </c:pt>
                <c:pt idx="7957">
                  <c:v>100.05</c:v>
                </c:pt>
                <c:pt idx="7958">
                  <c:v>100.07</c:v>
                </c:pt>
                <c:pt idx="7959">
                  <c:v>100.16</c:v>
                </c:pt>
                <c:pt idx="7960">
                  <c:v>100.14</c:v>
                </c:pt>
                <c:pt idx="7961">
                  <c:v>100.18</c:v>
                </c:pt>
                <c:pt idx="7962">
                  <c:v>100.25</c:v>
                </c:pt>
                <c:pt idx="7963">
                  <c:v>100.27</c:v>
                </c:pt>
                <c:pt idx="7964">
                  <c:v>100.27</c:v>
                </c:pt>
                <c:pt idx="7965">
                  <c:v>100.31</c:v>
                </c:pt>
                <c:pt idx="7966">
                  <c:v>100.36</c:v>
                </c:pt>
                <c:pt idx="7967">
                  <c:v>100.36</c:v>
                </c:pt>
                <c:pt idx="7968">
                  <c:v>100.43</c:v>
                </c:pt>
                <c:pt idx="7969">
                  <c:v>100.43</c:v>
                </c:pt>
                <c:pt idx="7970">
                  <c:v>100.49</c:v>
                </c:pt>
                <c:pt idx="7971">
                  <c:v>100.51</c:v>
                </c:pt>
                <c:pt idx="7972">
                  <c:v>100.51</c:v>
                </c:pt>
                <c:pt idx="7973">
                  <c:v>100.6</c:v>
                </c:pt>
                <c:pt idx="7974">
                  <c:v>100.6</c:v>
                </c:pt>
                <c:pt idx="7975">
                  <c:v>100.63</c:v>
                </c:pt>
                <c:pt idx="7976">
                  <c:v>100.65</c:v>
                </c:pt>
                <c:pt idx="7977">
                  <c:v>100.65</c:v>
                </c:pt>
                <c:pt idx="7978">
                  <c:v>100.72</c:v>
                </c:pt>
                <c:pt idx="7979">
                  <c:v>100.72</c:v>
                </c:pt>
                <c:pt idx="7980">
                  <c:v>100.78</c:v>
                </c:pt>
                <c:pt idx="7981">
                  <c:v>100.81</c:v>
                </c:pt>
                <c:pt idx="7982">
                  <c:v>100.92</c:v>
                </c:pt>
                <c:pt idx="7983">
                  <c:v>100.92</c:v>
                </c:pt>
                <c:pt idx="7984">
                  <c:v>100.87</c:v>
                </c:pt>
                <c:pt idx="7985">
                  <c:v>100.96</c:v>
                </c:pt>
                <c:pt idx="7986">
                  <c:v>100.94</c:v>
                </c:pt>
                <c:pt idx="7987">
                  <c:v>101.01</c:v>
                </c:pt>
                <c:pt idx="7988">
                  <c:v>101.01</c:v>
                </c:pt>
                <c:pt idx="7989">
                  <c:v>101.05</c:v>
                </c:pt>
                <c:pt idx="7990">
                  <c:v>101.07</c:v>
                </c:pt>
                <c:pt idx="7991">
                  <c:v>101.1</c:v>
                </c:pt>
                <c:pt idx="7992">
                  <c:v>101.12</c:v>
                </c:pt>
                <c:pt idx="7993">
                  <c:v>101.14</c:v>
                </c:pt>
                <c:pt idx="7994">
                  <c:v>101.21</c:v>
                </c:pt>
                <c:pt idx="7995">
                  <c:v>101.18</c:v>
                </c:pt>
                <c:pt idx="7996">
                  <c:v>101.23</c:v>
                </c:pt>
                <c:pt idx="7997">
                  <c:v>101.3</c:v>
                </c:pt>
                <c:pt idx="7998">
                  <c:v>101.32</c:v>
                </c:pt>
                <c:pt idx="7999">
                  <c:v>101.34</c:v>
                </c:pt>
                <c:pt idx="8000">
                  <c:v>101.34</c:v>
                </c:pt>
                <c:pt idx="8001">
                  <c:v>101.34</c:v>
                </c:pt>
                <c:pt idx="8002">
                  <c:v>101.39</c:v>
                </c:pt>
                <c:pt idx="8003">
                  <c:v>101.48</c:v>
                </c:pt>
                <c:pt idx="8004">
                  <c:v>101.43</c:v>
                </c:pt>
                <c:pt idx="8005">
                  <c:v>101.45</c:v>
                </c:pt>
                <c:pt idx="8006">
                  <c:v>101.52</c:v>
                </c:pt>
                <c:pt idx="8007">
                  <c:v>101.52</c:v>
                </c:pt>
                <c:pt idx="8008">
                  <c:v>101.54</c:v>
                </c:pt>
                <c:pt idx="8009">
                  <c:v>101.61</c:v>
                </c:pt>
                <c:pt idx="8010">
                  <c:v>101.61</c:v>
                </c:pt>
                <c:pt idx="8011">
                  <c:v>101.63</c:v>
                </c:pt>
                <c:pt idx="8012">
                  <c:v>101.7</c:v>
                </c:pt>
                <c:pt idx="8013">
                  <c:v>101.68</c:v>
                </c:pt>
                <c:pt idx="8014">
                  <c:v>101.74</c:v>
                </c:pt>
                <c:pt idx="8015">
                  <c:v>101.77</c:v>
                </c:pt>
                <c:pt idx="8016">
                  <c:v>101.83</c:v>
                </c:pt>
                <c:pt idx="8017">
                  <c:v>101.83</c:v>
                </c:pt>
                <c:pt idx="8018">
                  <c:v>101.86</c:v>
                </c:pt>
                <c:pt idx="8019">
                  <c:v>101.86</c:v>
                </c:pt>
                <c:pt idx="8020">
                  <c:v>101.97</c:v>
                </c:pt>
                <c:pt idx="8021">
                  <c:v>101.9</c:v>
                </c:pt>
                <c:pt idx="8022">
                  <c:v>102.01</c:v>
                </c:pt>
                <c:pt idx="8023">
                  <c:v>102.03</c:v>
                </c:pt>
                <c:pt idx="8024">
                  <c:v>102.06</c:v>
                </c:pt>
                <c:pt idx="8025">
                  <c:v>102.03</c:v>
                </c:pt>
                <c:pt idx="8026">
                  <c:v>102.03</c:v>
                </c:pt>
                <c:pt idx="8027">
                  <c:v>102.12</c:v>
                </c:pt>
                <c:pt idx="8028">
                  <c:v>102.17</c:v>
                </c:pt>
                <c:pt idx="8029">
                  <c:v>102.17</c:v>
                </c:pt>
                <c:pt idx="8030">
                  <c:v>102.21</c:v>
                </c:pt>
                <c:pt idx="8031">
                  <c:v>102.23</c:v>
                </c:pt>
                <c:pt idx="8032">
                  <c:v>102.23</c:v>
                </c:pt>
                <c:pt idx="8033">
                  <c:v>102.3</c:v>
                </c:pt>
                <c:pt idx="8034">
                  <c:v>102.35</c:v>
                </c:pt>
                <c:pt idx="8035">
                  <c:v>102.32</c:v>
                </c:pt>
                <c:pt idx="8036">
                  <c:v>102.37</c:v>
                </c:pt>
                <c:pt idx="8037">
                  <c:v>102.39</c:v>
                </c:pt>
                <c:pt idx="8038">
                  <c:v>102.41</c:v>
                </c:pt>
                <c:pt idx="8039">
                  <c:v>102.48</c:v>
                </c:pt>
                <c:pt idx="8040">
                  <c:v>102.48</c:v>
                </c:pt>
                <c:pt idx="8041">
                  <c:v>102.53</c:v>
                </c:pt>
                <c:pt idx="8042">
                  <c:v>102.55</c:v>
                </c:pt>
                <c:pt idx="8043">
                  <c:v>102.57</c:v>
                </c:pt>
                <c:pt idx="8044">
                  <c:v>102.57</c:v>
                </c:pt>
                <c:pt idx="8045">
                  <c:v>102.61</c:v>
                </c:pt>
                <c:pt idx="8046">
                  <c:v>102.66</c:v>
                </c:pt>
                <c:pt idx="8047">
                  <c:v>102.7</c:v>
                </c:pt>
                <c:pt idx="8048">
                  <c:v>102.68</c:v>
                </c:pt>
                <c:pt idx="8049">
                  <c:v>102.73</c:v>
                </c:pt>
                <c:pt idx="8050">
                  <c:v>102.82</c:v>
                </c:pt>
                <c:pt idx="8051">
                  <c:v>102.82</c:v>
                </c:pt>
                <c:pt idx="8052">
                  <c:v>102.84</c:v>
                </c:pt>
                <c:pt idx="8053">
                  <c:v>102.84</c:v>
                </c:pt>
                <c:pt idx="8054">
                  <c:v>102.86</c:v>
                </c:pt>
                <c:pt idx="8055">
                  <c:v>102.88</c:v>
                </c:pt>
                <c:pt idx="8056">
                  <c:v>102.95</c:v>
                </c:pt>
                <c:pt idx="8057">
                  <c:v>102.95</c:v>
                </c:pt>
                <c:pt idx="8058">
                  <c:v>102.95</c:v>
                </c:pt>
                <c:pt idx="8059">
                  <c:v>103.04</c:v>
                </c:pt>
                <c:pt idx="8060">
                  <c:v>103.06</c:v>
                </c:pt>
                <c:pt idx="8061">
                  <c:v>103.11</c:v>
                </c:pt>
                <c:pt idx="8062">
                  <c:v>103.08</c:v>
                </c:pt>
                <c:pt idx="8063">
                  <c:v>103.08</c:v>
                </c:pt>
                <c:pt idx="8064">
                  <c:v>103.17</c:v>
                </c:pt>
                <c:pt idx="8065">
                  <c:v>103.13</c:v>
                </c:pt>
                <c:pt idx="8066">
                  <c:v>103.22</c:v>
                </c:pt>
                <c:pt idx="8067">
                  <c:v>103.24</c:v>
                </c:pt>
                <c:pt idx="8068">
                  <c:v>103.24</c:v>
                </c:pt>
                <c:pt idx="8069">
                  <c:v>103.31</c:v>
                </c:pt>
                <c:pt idx="8070">
                  <c:v>103.28</c:v>
                </c:pt>
                <c:pt idx="8071">
                  <c:v>103.37</c:v>
                </c:pt>
                <c:pt idx="8072">
                  <c:v>103.31</c:v>
                </c:pt>
                <c:pt idx="8073">
                  <c:v>103.4</c:v>
                </c:pt>
                <c:pt idx="8074">
                  <c:v>103.37</c:v>
                </c:pt>
                <c:pt idx="8075">
                  <c:v>103.44</c:v>
                </c:pt>
                <c:pt idx="8076">
                  <c:v>103.46</c:v>
                </c:pt>
                <c:pt idx="8077">
                  <c:v>103.51</c:v>
                </c:pt>
                <c:pt idx="8078">
                  <c:v>103.53</c:v>
                </c:pt>
                <c:pt idx="8079">
                  <c:v>103.51</c:v>
                </c:pt>
                <c:pt idx="8080">
                  <c:v>103.55</c:v>
                </c:pt>
                <c:pt idx="8081">
                  <c:v>103.58</c:v>
                </c:pt>
                <c:pt idx="8082">
                  <c:v>103.62</c:v>
                </c:pt>
                <c:pt idx="8083">
                  <c:v>103.64</c:v>
                </c:pt>
                <c:pt idx="8084">
                  <c:v>103.66</c:v>
                </c:pt>
                <c:pt idx="8085">
                  <c:v>103.64</c:v>
                </c:pt>
                <c:pt idx="8086">
                  <c:v>103.71</c:v>
                </c:pt>
                <c:pt idx="8087">
                  <c:v>103.73</c:v>
                </c:pt>
                <c:pt idx="8088">
                  <c:v>103.71</c:v>
                </c:pt>
                <c:pt idx="8089">
                  <c:v>103.8</c:v>
                </c:pt>
                <c:pt idx="8090">
                  <c:v>103.73</c:v>
                </c:pt>
                <c:pt idx="8091">
                  <c:v>103.84</c:v>
                </c:pt>
                <c:pt idx="8092">
                  <c:v>103.84</c:v>
                </c:pt>
                <c:pt idx="8093">
                  <c:v>103.84</c:v>
                </c:pt>
                <c:pt idx="8094">
                  <c:v>103.96</c:v>
                </c:pt>
                <c:pt idx="8095">
                  <c:v>103.91</c:v>
                </c:pt>
                <c:pt idx="8096">
                  <c:v>103.93</c:v>
                </c:pt>
                <c:pt idx="8097">
                  <c:v>104</c:v>
                </c:pt>
                <c:pt idx="8098">
                  <c:v>104.07</c:v>
                </c:pt>
                <c:pt idx="8099">
                  <c:v>104</c:v>
                </c:pt>
                <c:pt idx="8100">
                  <c:v>104.02</c:v>
                </c:pt>
                <c:pt idx="8101">
                  <c:v>104.02</c:v>
                </c:pt>
                <c:pt idx="8102">
                  <c:v>104.11</c:v>
                </c:pt>
                <c:pt idx="8103">
                  <c:v>104.11</c:v>
                </c:pt>
                <c:pt idx="8104">
                  <c:v>104.18</c:v>
                </c:pt>
                <c:pt idx="8105">
                  <c:v>104.16</c:v>
                </c:pt>
                <c:pt idx="8106">
                  <c:v>104.18</c:v>
                </c:pt>
                <c:pt idx="8107">
                  <c:v>104.22</c:v>
                </c:pt>
                <c:pt idx="8108">
                  <c:v>104.25</c:v>
                </c:pt>
                <c:pt idx="8109">
                  <c:v>104.27</c:v>
                </c:pt>
                <c:pt idx="8110">
                  <c:v>104.22</c:v>
                </c:pt>
                <c:pt idx="8111">
                  <c:v>104.27</c:v>
                </c:pt>
                <c:pt idx="8112">
                  <c:v>104.36</c:v>
                </c:pt>
                <c:pt idx="8113">
                  <c:v>104.33</c:v>
                </c:pt>
                <c:pt idx="8114">
                  <c:v>104.4</c:v>
                </c:pt>
                <c:pt idx="8115">
                  <c:v>104.4</c:v>
                </c:pt>
                <c:pt idx="8116">
                  <c:v>104.47</c:v>
                </c:pt>
                <c:pt idx="8117">
                  <c:v>104.49</c:v>
                </c:pt>
                <c:pt idx="8118">
                  <c:v>104.51</c:v>
                </c:pt>
                <c:pt idx="8119">
                  <c:v>104.51</c:v>
                </c:pt>
                <c:pt idx="8120">
                  <c:v>104.54</c:v>
                </c:pt>
                <c:pt idx="8121">
                  <c:v>104.54</c:v>
                </c:pt>
                <c:pt idx="8122">
                  <c:v>104.6</c:v>
                </c:pt>
                <c:pt idx="8123">
                  <c:v>104.63</c:v>
                </c:pt>
                <c:pt idx="8124">
                  <c:v>104.67</c:v>
                </c:pt>
                <c:pt idx="8125">
                  <c:v>104.67</c:v>
                </c:pt>
                <c:pt idx="8126">
                  <c:v>104.69</c:v>
                </c:pt>
                <c:pt idx="8127">
                  <c:v>104.74</c:v>
                </c:pt>
                <c:pt idx="8128">
                  <c:v>104.71</c:v>
                </c:pt>
                <c:pt idx="8129">
                  <c:v>104.76</c:v>
                </c:pt>
                <c:pt idx="8130">
                  <c:v>104.76</c:v>
                </c:pt>
                <c:pt idx="8131">
                  <c:v>104.78</c:v>
                </c:pt>
                <c:pt idx="8132">
                  <c:v>104.85</c:v>
                </c:pt>
                <c:pt idx="8133">
                  <c:v>104.87</c:v>
                </c:pt>
                <c:pt idx="8134">
                  <c:v>104.87</c:v>
                </c:pt>
                <c:pt idx="8135">
                  <c:v>104.92</c:v>
                </c:pt>
                <c:pt idx="8136">
                  <c:v>104.87</c:v>
                </c:pt>
                <c:pt idx="8137">
                  <c:v>104.94</c:v>
                </c:pt>
                <c:pt idx="8138">
                  <c:v>105.03</c:v>
                </c:pt>
                <c:pt idx="8139">
                  <c:v>105.01</c:v>
                </c:pt>
                <c:pt idx="8140">
                  <c:v>105.03</c:v>
                </c:pt>
                <c:pt idx="8141">
                  <c:v>105.01</c:v>
                </c:pt>
                <c:pt idx="8142">
                  <c:v>105.07</c:v>
                </c:pt>
                <c:pt idx="8143">
                  <c:v>105.09</c:v>
                </c:pt>
                <c:pt idx="8144">
                  <c:v>105.12</c:v>
                </c:pt>
                <c:pt idx="8145">
                  <c:v>105.07</c:v>
                </c:pt>
                <c:pt idx="8146">
                  <c:v>105.14</c:v>
                </c:pt>
                <c:pt idx="8147">
                  <c:v>105.12</c:v>
                </c:pt>
                <c:pt idx="8148">
                  <c:v>105.21</c:v>
                </c:pt>
                <c:pt idx="8149">
                  <c:v>105.23</c:v>
                </c:pt>
                <c:pt idx="8150">
                  <c:v>105.27</c:v>
                </c:pt>
                <c:pt idx="8151">
                  <c:v>105.25</c:v>
                </c:pt>
                <c:pt idx="8152">
                  <c:v>105.3</c:v>
                </c:pt>
                <c:pt idx="8153">
                  <c:v>105.27</c:v>
                </c:pt>
                <c:pt idx="8154">
                  <c:v>105.25</c:v>
                </c:pt>
                <c:pt idx="8155">
                  <c:v>105.3</c:v>
                </c:pt>
                <c:pt idx="8156">
                  <c:v>105.36</c:v>
                </c:pt>
                <c:pt idx="8157">
                  <c:v>105.36</c:v>
                </c:pt>
                <c:pt idx="8158">
                  <c:v>105.41</c:v>
                </c:pt>
                <c:pt idx="8159">
                  <c:v>105.38</c:v>
                </c:pt>
                <c:pt idx="8160">
                  <c:v>105.41</c:v>
                </c:pt>
                <c:pt idx="8161">
                  <c:v>105.45</c:v>
                </c:pt>
                <c:pt idx="8162">
                  <c:v>105.47</c:v>
                </c:pt>
                <c:pt idx="8163">
                  <c:v>105.47</c:v>
                </c:pt>
                <c:pt idx="8164">
                  <c:v>105.56</c:v>
                </c:pt>
                <c:pt idx="8165">
                  <c:v>105.5</c:v>
                </c:pt>
                <c:pt idx="8166">
                  <c:v>105.54</c:v>
                </c:pt>
                <c:pt idx="8167">
                  <c:v>105.61</c:v>
                </c:pt>
                <c:pt idx="8168">
                  <c:v>105.61</c:v>
                </c:pt>
                <c:pt idx="8169">
                  <c:v>105.68</c:v>
                </c:pt>
                <c:pt idx="8170">
                  <c:v>105.68</c:v>
                </c:pt>
                <c:pt idx="8171">
                  <c:v>105.68</c:v>
                </c:pt>
                <c:pt idx="8172">
                  <c:v>105.7</c:v>
                </c:pt>
                <c:pt idx="8173">
                  <c:v>105.68</c:v>
                </c:pt>
                <c:pt idx="8174">
                  <c:v>105.7</c:v>
                </c:pt>
                <c:pt idx="8175">
                  <c:v>105.79</c:v>
                </c:pt>
                <c:pt idx="8176">
                  <c:v>105.76</c:v>
                </c:pt>
                <c:pt idx="8177">
                  <c:v>105.81</c:v>
                </c:pt>
                <c:pt idx="8178">
                  <c:v>105.83</c:v>
                </c:pt>
                <c:pt idx="8179">
                  <c:v>105.81</c:v>
                </c:pt>
                <c:pt idx="8180">
                  <c:v>105.85</c:v>
                </c:pt>
                <c:pt idx="8181">
                  <c:v>105.83</c:v>
                </c:pt>
                <c:pt idx="8182">
                  <c:v>105.9</c:v>
                </c:pt>
                <c:pt idx="8183">
                  <c:v>105.9</c:v>
                </c:pt>
                <c:pt idx="8184">
                  <c:v>105.94</c:v>
                </c:pt>
                <c:pt idx="8185">
                  <c:v>105.97</c:v>
                </c:pt>
                <c:pt idx="8186">
                  <c:v>105.99</c:v>
                </c:pt>
                <c:pt idx="8187">
                  <c:v>105.94</c:v>
                </c:pt>
                <c:pt idx="8188">
                  <c:v>105.97</c:v>
                </c:pt>
                <c:pt idx="8189">
                  <c:v>106.06</c:v>
                </c:pt>
                <c:pt idx="8190">
                  <c:v>106.1</c:v>
                </c:pt>
                <c:pt idx="8191">
                  <c:v>106.1</c:v>
                </c:pt>
                <c:pt idx="8192">
                  <c:v>106.1</c:v>
                </c:pt>
                <c:pt idx="8193">
                  <c:v>106.14</c:v>
                </c:pt>
                <c:pt idx="8194">
                  <c:v>106.17</c:v>
                </c:pt>
                <c:pt idx="8195">
                  <c:v>106.17</c:v>
                </c:pt>
                <c:pt idx="8196">
                  <c:v>106.21</c:v>
                </c:pt>
                <c:pt idx="8197">
                  <c:v>106.26</c:v>
                </c:pt>
                <c:pt idx="8198">
                  <c:v>106.26</c:v>
                </c:pt>
                <c:pt idx="8199">
                  <c:v>106.26</c:v>
                </c:pt>
                <c:pt idx="8200">
                  <c:v>106.23</c:v>
                </c:pt>
                <c:pt idx="8201">
                  <c:v>106.28</c:v>
                </c:pt>
                <c:pt idx="8202">
                  <c:v>106.35</c:v>
                </c:pt>
                <c:pt idx="8203">
                  <c:v>106.3</c:v>
                </c:pt>
                <c:pt idx="8204">
                  <c:v>106.35</c:v>
                </c:pt>
                <c:pt idx="8205">
                  <c:v>106.37</c:v>
                </c:pt>
                <c:pt idx="8206">
                  <c:v>106.43</c:v>
                </c:pt>
                <c:pt idx="8207">
                  <c:v>106.43</c:v>
                </c:pt>
                <c:pt idx="8208">
                  <c:v>106.39</c:v>
                </c:pt>
                <c:pt idx="8209">
                  <c:v>106.43</c:v>
                </c:pt>
                <c:pt idx="8210">
                  <c:v>106.48</c:v>
                </c:pt>
                <c:pt idx="8211">
                  <c:v>106.46</c:v>
                </c:pt>
                <c:pt idx="8212">
                  <c:v>106.55</c:v>
                </c:pt>
                <c:pt idx="8213">
                  <c:v>106.52</c:v>
                </c:pt>
                <c:pt idx="8214">
                  <c:v>106.55</c:v>
                </c:pt>
                <c:pt idx="8215">
                  <c:v>106.52</c:v>
                </c:pt>
                <c:pt idx="8216">
                  <c:v>106.59</c:v>
                </c:pt>
                <c:pt idx="8217">
                  <c:v>106.64</c:v>
                </c:pt>
                <c:pt idx="8218">
                  <c:v>106.66</c:v>
                </c:pt>
                <c:pt idx="8219">
                  <c:v>106.7</c:v>
                </c:pt>
                <c:pt idx="8220">
                  <c:v>106.7</c:v>
                </c:pt>
                <c:pt idx="8221">
                  <c:v>106.7</c:v>
                </c:pt>
                <c:pt idx="8222">
                  <c:v>106.75</c:v>
                </c:pt>
                <c:pt idx="8223">
                  <c:v>106.77</c:v>
                </c:pt>
                <c:pt idx="8224">
                  <c:v>106.79</c:v>
                </c:pt>
                <c:pt idx="8225">
                  <c:v>106.84</c:v>
                </c:pt>
                <c:pt idx="8226">
                  <c:v>106.86</c:v>
                </c:pt>
                <c:pt idx="8227">
                  <c:v>106.88</c:v>
                </c:pt>
                <c:pt idx="8228">
                  <c:v>106.9</c:v>
                </c:pt>
                <c:pt idx="8229">
                  <c:v>106.95</c:v>
                </c:pt>
                <c:pt idx="8230">
                  <c:v>106.97</c:v>
                </c:pt>
                <c:pt idx="8231">
                  <c:v>106.97</c:v>
                </c:pt>
                <c:pt idx="8232">
                  <c:v>107.04</c:v>
                </c:pt>
                <c:pt idx="8233">
                  <c:v>107.1</c:v>
                </c:pt>
                <c:pt idx="8234">
                  <c:v>106.99</c:v>
                </c:pt>
                <c:pt idx="8235">
                  <c:v>107.04</c:v>
                </c:pt>
                <c:pt idx="8236">
                  <c:v>107.1</c:v>
                </c:pt>
                <c:pt idx="8237">
                  <c:v>107.13</c:v>
                </c:pt>
                <c:pt idx="8238">
                  <c:v>107.17</c:v>
                </c:pt>
                <c:pt idx="8239">
                  <c:v>107.17</c:v>
                </c:pt>
                <c:pt idx="8240">
                  <c:v>107.19</c:v>
                </c:pt>
                <c:pt idx="8241">
                  <c:v>107.26</c:v>
                </c:pt>
                <c:pt idx="8242">
                  <c:v>107.26</c:v>
                </c:pt>
                <c:pt idx="8243">
                  <c:v>107.31</c:v>
                </c:pt>
                <c:pt idx="8244">
                  <c:v>107.37</c:v>
                </c:pt>
                <c:pt idx="8245">
                  <c:v>107.4</c:v>
                </c:pt>
                <c:pt idx="8246">
                  <c:v>107.4</c:v>
                </c:pt>
                <c:pt idx="8247">
                  <c:v>107.44</c:v>
                </c:pt>
                <c:pt idx="8248">
                  <c:v>107.53</c:v>
                </c:pt>
                <c:pt idx="8249">
                  <c:v>107.55</c:v>
                </c:pt>
                <c:pt idx="8250">
                  <c:v>107.57</c:v>
                </c:pt>
                <c:pt idx="8251">
                  <c:v>107.6</c:v>
                </c:pt>
                <c:pt idx="8252">
                  <c:v>107.6</c:v>
                </c:pt>
                <c:pt idx="8253">
                  <c:v>107.64</c:v>
                </c:pt>
                <c:pt idx="8254">
                  <c:v>107.66</c:v>
                </c:pt>
                <c:pt idx="8255">
                  <c:v>107.73</c:v>
                </c:pt>
                <c:pt idx="8256">
                  <c:v>107.69</c:v>
                </c:pt>
                <c:pt idx="8257">
                  <c:v>107.75</c:v>
                </c:pt>
                <c:pt idx="8258">
                  <c:v>107.78</c:v>
                </c:pt>
                <c:pt idx="8259">
                  <c:v>107.84</c:v>
                </c:pt>
                <c:pt idx="8260">
                  <c:v>107.82</c:v>
                </c:pt>
                <c:pt idx="8261">
                  <c:v>107.84</c:v>
                </c:pt>
                <c:pt idx="8262">
                  <c:v>107.91</c:v>
                </c:pt>
                <c:pt idx="8263">
                  <c:v>107.95</c:v>
                </c:pt>
                <c:pt idx="8264">
                  <c:v>107.95</c:v>
                </c:pt>
                <c:pt idx="8265">
                  <c:v>107.98</c:v>
                </c:pt>
                <c:pt idx="8266">
                  <c:v>108.02</c:v>
                </c:pt>
                <c:pt idx="8267">
                  <c:v>108.04</c:v>
                </c:pt>
                <c:pt idx="8268">
                  <c:v>108.07</c:v>
                </c:pt>
                <c:pt idx="8269">
                  <c:v>108.09</c:v>
                </c:pt>
                <c:pt idx="8270">
                  <c:v>108.04</c:v>
                </c:pt>
                <c:pt idx="8271">
                  <c:v>108.13</c:v>
                </c:pt>
                <c:pt idx="8272">
                  <c:v>108.15</c:v>
                </c:pt>
                <c:pt idx="8273">
                  <c:v>108.13</c:v>
                </c:pt>
                <c:pt idx="8274">
                  <c:v>108.13</c:v>
                </c:pt>
                <c:pt idx="8275">
                  <c:v>108.22</c:v>
                </c:pt>
                <c:pt idx="8276">
                  <c:v>108.22</c:v>
                </c:pt>
                <c:pt idx="8277">
                  <c:v>108.29</c:v>
                </c:pt>
                <c:pt idx="8278">
                  <c:v>108.31</c:v>
                </c:pt>
                <c:pt idx="8279">
                  <c:v>108.33</c:v>
                </c:pt>
                <c:pt idx="8280">
                  <c:v>108.36</c:v>
                </c:pt>
                <c:pt idx="8281">
                  <c:v>108.36</c:v>
                </c:pt>
                <c:pt idx="8282">
                  <c:v>108.42</c:v>
                </c:pt>
                <c:pt idx="8283">
                  <c:v>108.45</c:v>
                </c:pt>
                <c:pt idx="8284">
                  <c:v>108.45</c:v>
                </c:pt>
                <c:pt idx="8285">
                  <c:v>108.49</c:v>
                </c:pt>
                <c:pt idx="8286">
                  <c:v>108.49</c:v>
                </c:pt>
                <c:pt idx="8287">
                  <c:v>108.49</c:v>
                </c:pt>
                <c:pt idx="8288">
                  <c:v>108.53</c:v>
                </c:pt>
                <c:pt idx="8289">
                  <c:v>108.53</c:v>
                </c:pt>
                <c:pt idx="8290">
                  <c:v>108.62</c:v>
                </c:pt>
                <c:pt idx="8291">
                  <c:v>108.51</c:v>
                </c:pt>
                <c:pt idx="8292">
                  <c:v>108.62</c:v>
                </c:pt>
                <c:pt idx="8293">
                  <c:v>108.58</c:v>
                </c:pt>
                <c:pt idx="8294">
                  <c:v>108.62</c:v>
                </c:pt>
                <c:pt idx="8295">
                  <c:v>108.69</c:v>
                </c:pt>
                <c:pt idx="8296">
                  <c:v>108.69</c:v>
                </c:pt>
                <c:pt idx="8297">
                  <c:v>108.67</c:v>
                </c:pt>
                <c:pt idx="8298">
                  <c:v>108.71</c:v>
                </c:pt>
                <c:pt idx="8299">
                  <c:v>108.74</c:v>
                </c:pt>
                <c:pt idx="8300">
                  <c:v>108.71</c:v>
                </c:pt>
                <c:pt idx="8301">
                  <c:v>108.78</c:v>
                </c:pt>
                <c:pt idx="8302">
                  <c:v>108.78</c:v>
                </c:pt>
                <c:pt idx="8303">
                  <c:v>108.85</c:v>
                </c:pt>
                <c:pt idx="8304">
                  <c:v>108.85</c:v>
                </c:pt>
                <c:pt idx="8305">
                  <c:v>108.89</c:v>
                </c:pt>
                <c:pt idx="8306">
                  <c:v>108.91</c:v>
                </c:pt>
                <c:pt idx="8307">
                  <c:v>108.91</c:v>
                </c:pt>
                <c:pt idx="8308">
                  <c:v>108.96</c:v>
                </c:pt>
                <c:pt idx="8309">
                  <c:v>108.96</c:v>
                </c:pt>
                <c:pt idx="8310">
                  <c:v>109.05</c:v>
                </c:pt>
                <c:pt idx="8311">
                  <c:v>109.05</c:v>
                </c:pt>
                <c:pt idx="8312">
                  <c:v>109.03</c:v>
                </c:pt>
                <c:pt idx="8313">
                  <c:v>109.03</c:v>
                </c:pt>
                <c:pt idx="8314">
                  <c:v>109.05</c:v>
                </c:pt>
                <c:pt idx="8315">
                  <c:v>109.07</c:v>
                </c:pt>
                <c:pt idx="8316">
                  <c:v>109.12</c:v>
                </c:pt>
                <c:pt idx="8317">
                  <c:v>109.12</c:v>
                </c:pt>
                <c:pt idx="8318">
                  <c:v>109.14</c:v>
                </c:pt>
                <c:pt idx="8319">
                  <c:v>109.2</c:v>
                </c:pt>
                <c:pt idx="8320">
                  <c:v>109.23</c:v>
                </c:pt>
                <c:pt idx="8321">
                  <c:v>109.2</c:v>
                </c:pt>
                <c:pt idx="8322">
                  <c:v>109.27</c:v>
                </c:pt>
                <c:pt idx="8323">
                  <c:v>109.27</c:v>
                </c:pt>
                <c:pt idx="8324">
                  <c:v>109.27</c:v>
                </c:pt>
                <c:pt idx="8325">
                  <c:v>109.32</c:v>
                </c:pt>
                <c:pt idx="8326">
                  <c:v>109.32</c:v>
                </c:pt>
                <c:pt idx="8327">
                  <c:v>109.34</c:v>
                </c:pt>
                <c:pt idx="8328">
                  <c:v>109.36</c:v>
                </c:pt>
                <c:pt idx="8329">
                  <c:v>109.45</c:v>
                </c:pt>
                <c:pt idx="8330">
                  <c:v>109.41</c:v>
                </c:pt>
                <c:pt idx="8331">
                  <c:v>109.45</c:v>
                </c:pt>
                <c:pt idx="8332">
                  <c:v>109.5</c:v>
                </c:pt>
                <c:pt idx="8333">
                  <c:v>109.5</c:v>
                </c:pt>
                <c:pt idx="8334">
                  <c:v>109.52</c:v>
                </c:pt>
                <c:pt idx="8335">
                  <c:v>109.61</c:v>
                </c:pt>
                <c:pt idx="8336">
                  <c:v>109.58</c:v>
                </c:pt>
                <c:pt idx="8337">
                  <c:v>109.61</c:v>
                </c:pt>
                <c:pt idx="8338">
                  <c:v>109.65</c:v>
                </c:pt>
                <c:pt idx="8339">
                  <c:v>109.7</c:v>
                </c:pt>
                <c:pt idx="8340">
                  <c:v>109.67</c:v>
                </c:pt>
                <c:pt idx="8341">
                  <c:v>109.67</c:v>
                </c:pt>
                <c:pt idx="8342">
                  <c:v>109.72</c:v>
                </c:pt>
                <c:pt idx="8343">
                  <c:v>109.72</c:v>
                </c:pt>
                <c:pt idx="8344">
                  <c:v>109.74</c:v>
                </c:pt>
                <c:pt idx="8345">
                  <c:v>109.79</c:v>
                </c:pt>
                <c:pt idx="8346">
                  <c:v>109.83</c:v>
                </c:pt>
                <c:pt idx="8347">
                  <c:v>109.79</c:v>
                </c:pt>
                <c:pt idx="8348">
                  <c:v>109.83</c:v>
                </c:pt>
                <c:pt idx="8349">
                  <c:v>109.83</c:v>
                </c:pt>
                <c:pt idx="8350">
                  <c:v>109.88</c:v>
                </c:pt>
                <c:pt idx="8351">
                  <c:v>109.88</c:v>
                </c:pt>
                <c:pt idx="8352">
                  <c:v>109.88</c:v>
                </c:pt>
                <c:pt idx="8353">
                  <c:v>109.94</c:v>
                </c:pt>
                <c:pt idx="8354">
                  <c:v>109.94</c:v>
                </c:pt>
                <c:pt idx="8355">
                  <c:v>109.99</c:v>
                </c:pt>
                <c:pt idx="8356">
                  <c:v>109.99</c:v>
                </c:pt>
                <c:pt idx="8357">
                  <c:v>110.01</c:v>
                </c:pt>
                <c:pt idx="8358">
                  <c:v>110.01</c:v>
                </c:pt>
                <c:pt idx="8359">
                  <c:v>110.1</c:v>
                </c:pt>
                <c:pt idx="8360">
                  <c:v>110.05</c:v>
                </c:pt>
                <c:pt idx="8361">
                  <c:v>110.12</c:v>
                </c:pt>
                <c:pt idx="8362">
                  <c:v>110.08</c:v>
                </c:pt>
                <c:pt idx="8363">
                  <c:v>110.17</c:v>
                </c:pt>
                <c:pt idx="8364">
                  <c:v>110.17</c:v>
                </c:pt>
                <c:pt idx="8365">
                  <c:v>110.19</c:v>
                </c:pt>
                <c:pt idx="8366">
                  <c:v>110.19</c:v>
                </c:pt>
                <c:pt idx="8367">
                  <c:v>110.21</c:v>
                </c:pt>
                <c:pt idx="8368">
                  <c:v>110.28</c:v>
                </c:pt>
                <c:pt idx="8369">
                  <c:v>110.23</c:v>
                </c:pt>
                <c:pt idx="8370">
                  <c:v>110.28</c:v>
                </c:pt>
                <c:pt idx="8371">
                  <c:v>110.32</c:v>
                </c:pt>
                <c:pt idx="8372">
                  <c:v>110.3</c:v>
                </c:pt>
                <c:pt idx="8373">
                  <c:v>110.34</c:v>
                </c:pt>
                <c:pt idx="8374">
                  <c:v>110.39</c:v>
                </c:pt>
                <c:pt idx="8375">
                  <c:v>110.41</c:v>
                </c:pt>
                <c:pt idx="8376">
                  <c:v>110.37</c:v>
                </c:pt>
                <c:pt idx="8377">
                  <c:v>110.41</c:v>
                </c:pt>
                <c:pt idx="8378">
                  <c:v>110.46</c:v>
                </c:pt>
                <c:pt idx="8379">
                  <c:v>110.39</c:v>
                </c:pt>
                <c:pt idx="8380">
                  <c:v>110.48</c:v>
                </c:pt>
                <c:pt idx="8381">
                  <c:v>110.46</c:v>
                </c:pt>
                <c:pt idx="8382">
                  <c:v>110.57</c:v>
                </c:pt>
                <c:pt idx="8383">
                  <c:v>110.52</c:v>
                </c:pt>
                <c:pt idx="8384">
                  <c:v>110.55</c:v>
                </c:pt>
                <c:pt idx="8385">
                  <c:v>110.57</c:v>
                </c:pt>
                <c:pt idx="8386">
                  <c:v>110.52</c:v>
                </c:pt>
                <c:pt idx="8387">
                  <c:v>110.63</c:v>
                </c:pt>
                <c:pt idx="8388">
                  <c:v>110.59</c:v>
                </c:pt>
                <c:pt idx="8389">
                  <c:v>110.63</c:v>
                </c:pt>
                <c:pt idx="8390">
                  <c:v>110.66</c:v>
                </c:pt>
                <c:pt idx="8391">
                  <c:v>110.68</c:v>
                </c:pt>
                <c:pt idx="8392">
                  <c:v>110.72</c:v>
                </c:pt>
                <c:pt idx="8393">
                  <c:v>110.72</c:v>
                </c:pt>
                <c:pt idx="8394">
                  <c:v>110.72</c:v>
                </c:pt>
                <c:pt idx="8395">
                  <c:v>110.75</c:v>
                </c:pt>
                <c:pt idx="8396">
                  <c:v>110.81</c:v>
                </c:pt>
                <c:pt idx="8397">
                  <c:v>110.77</c:v>
                </c:pt>
                <c:pt idx="8398">
                  <c:v>110.84</c:v>
                </c:pt>
                <c:pt idx="8399">
                  <c:v>110.86</c:v>
                </c:pt>
                <c:pt idx="8400">
                  <c:v>110.9</c:v>
                </c:pt>
                <c:pt idx="8401">
                  <c:v>110.88</c:v>
                </c:pt>
                <c:pt idx="8402">
                  <c:v>110.93</c:v>
                </c:pt>
                <c:pt idx="8403">
                  <c:v>110.97</c:v>
                </c:pt>
                <c:pt idx="8404">
                  <c:v>110.97</c:v>
                </c:pt>
                <c:pt idx="8405">
                  <c:v>110.99</c:v>
                </c:pt>
                <c:pt idx="8406">
                  <c:v>110.99</c:v>
                </c:pt>
                <c:pt idx="8407">
                  <c:v>110.99</c:v>
                </c:pt>
                <c:pt idx="8408">
                  <c:v>110.99</c:v>
                </c:pt>
                <c:pt idx="8409">
                  <c:v>111.01</c:v>
                </c:pt>
                <c:pt idx="8410">
                  <c:v>111.08</c:v>
                </c:pt>
                <c:pt idx="8411">
                  <c:v>111.13</c:v>
                </c:pt>
                <c:pt idx="8412">
                  <c:v>111.1</c:v>
                </c:pt>
                <c:pt idx="8413">
                  <c:v>111.13</c:v>
                </c:pt>
                <c:pt idx="8414">
                  <c:v>111.15</c:v>
                </c:pt>
                <c:pt idx="8415">
                  <c:v>111.13</c:v>
                </c:pt>
                <c:pt idx="8416">
                  <c:v>111.17</c:v>
                </c:pt>
                <c:pt idx="8417">
                  <c:v>111.19</c:v>
                </c:pt>
                <c:pt idx="8418">
                  <c:v>111.26</c:v>
                </c:pt>
                <c:pt idx="8419">
                  <c:v>111.28</c:v>
                </c:pt>
                <c:pt idx="8420">
                  <c:v>111.3</c:v>
                </c:pt>
                <c:pt idx="8421">
                  <c:v>111.35</c:v>
                </c:pt>
                <c:pt idx="8422">
                  <c:v>111.3</c:v>
                </c:pt>
                <c:pt idx="8423">
                  <c:v>111.28</c:v>
                </c:pt>
                <c:pt idx="8424">
                  <c:v>111.35</c:v>
                </c:pt>
                <c:pt idx="8425">
                  <c:v>111.35</c:v>
                </c:pt>
                <c:pt idx="8426">
                  <c:v>111.35</c:v>
                </c:pt>
                <c:pt idx="8427">
                  <c:v>111.42</c:v>
                </c:pt>
                <c:pt idx="8428">
                  <c:v>111.42</c:v>
                </c:pt>
                <c:pt idx="8429">
                  <c:v>111.46</c:v>
                </c:pt>
                <c:pt idx="8430">
                  <c:v>111.46</c:v>
                </c:pt>
                <c:pt idx="8431">
                  <c:v>111.46</c:v>
                </c:pt>
                <c:pt idx="8432">
                  <c:v>111.53</c:v>
                </c:pt>
                <c:pt idx="8433">
                  <c:v>111.51</c:v>
                </c:pt>
                <c:pt idx="8434">
                  <c:v>111.57</c:v>
                </c:pt>
                <c:pt idx="8435">
                  <c:v>111.55</c:v>
                </c:pt>
                <c:pt idx="8436">
                  <c:v>111.57</c:v>
                </c:pt>
                <c:pt idx="8437">
                  <c:v>111.57</c:v>
                </c:pt>
                <c:pt idx="8438">
                  <c:v>111.66</c:v>
                </c:pt>
                <c:pt idx="8439">
                  <c:v>111.66</c:v>
                </c:pt>
                <c:pt idx="8440">
                  <c:v>111.6</c:v>
                </c:pt>
                <c:pt idx="8441">
                  <c:v>111.66</c:v>
                </c:pt>
                <c:pt idx="8442">
                  <c:v>111.71</c:v>
                </c:pt>
                <c:pt idx="8443">
                  <c:v>111.71</c:v>
                </c:pt>
                <c:pt idx="8444">
                  <c:v>111.82</c:v>
                </c:pt>
                <c:pt idx="8445">
                  <c:v>111.77</c:v>
                </c:pt>
                <c:pt idx="8446">
                  <c:v>111.75</c:v>
                </c:pt>
                <c:pt idx="8447">
                  <c:v>111.8</c:v>
                </c:pt>
                <c:pt idx="8448">
                  <c:v>111.75</c:v>
                </c:pt>
                <c:pt idx="8449">
                  <c:v>111.8</c:v>
                </c:pt>
                <c:pt idx="8450">
                  <c:v>111.84</c:v>
                </c:pt>
                <c:pt idx="8451">
                  <c:v>111.89</c:v>
                </c:pt>
                <c:pt idx="8452">
                  <c:v>111.89</c:v>
                </c:pt>
                <c:pt idx="8453">
                  <c:v>111.86</c:v>
                </c:pt>
                <c:pt idx="8454">
                  <c:v>111.91</c:v>
                </c:pt>
                <c:pt idx="8455">
                  <c:v>111.93</c:v>
                </c:pt>
                <c:pt idx="8456">
                  <c:v>111.93</c:v>
                </c:pt>
                <c:pt idx="8457">
                  <c:v>111.97</c:v>
                </c:pt>
                <c:pt idx="8458">
                  <c:v>112</c:v>
                </c:pt>
                <c:pt idx="8459">
                  <c:v>112.02</c:v>
                </c:pt>
                <c:pt idx="8460">
                  <c:v>112.06</c:v>
                </c:pt>
                <c:pt idx="8461">
                  <c:v>112.02</c:v>
                </c:pt>
                <c:pt idx="8462">
                  <c:v>112.06</c:v>
                </c:pt>
                <c:pt idx="8463">
                  <c:v>112.11</c:v>
                </c:pt>
                <c:pt idx="8464">
                  <c:v>112.15</c:v>
                </c:pt>
                <c:pt idx="8465">
                  <c:v>112.06</c:v>
                </c:pt>
                <c:pt idx="8466">
                  <c:v>112.15</c:v>
                </c:pt>
                <c:pt idx="8467">
                  <c:v>112.15</c:v>
                </c:pt>
                <c:pt idx="8468">
                  <c:v>112.13</c:v>
                </c:pt>
                <c:pt idx="8469">
                  <c:v>112.15</c:v>
                </c:pt>
                <c:pt idx="8470">
                  <c:v>112.18</c:v>
                </c:pt>
                <c:pt idx="8471">
                  <c:v>112.2</c:v>
                </c:pt>
                <c:pt idx="8472">
                  <c:v>112.2</c:v>
                </c:pt>
                <c:pt idx="8473">
                  <c:v>112.24</c:v>
                </c:pt>
                <c:pt idx="8474">
                  <c:v>112.27</c:v>
                </c:pt>
                <c:pt idx="8475">
                  <c:v>112.24</c:v>
                </c:pt>
                <c:pt idx="8476">
                  <c:v>112.29</c:v>
                </c:pt>
                <c:pt idx="8477">
                  <c:v>112.27</c:v>
                </c:pt>
                <c:pt idx="8478">
                  <c:v>112.38</c:v>
                </c:pt>
                <c:pt idx="8479">
                  <c:v>112.38</c:v>
                </c:pt>
                <c:pt idx="8480">
                  <c:v>112.38</c:v>
                </c:pt>
                <c:pt idx="8481">
                  <c:v>112.4</c:v>
                </c:pt>
                <c:pt idx="8482">
                  <c:v>112.44</c:v>
                </c:pt>
                <c:pt idx="8483">
                  <c:v>112.38</c:v>
                </c:pt>
                <c:pt idx="8484">
                  <c:v>112.42</c:v>
                </c:pt>
                <c:pt idx="8485">
                  <c:v>112.49</c:v>
                </c:pt>
                <c:pt idx="8486">
                  <c:v>112.47</c:v>
                </c:pt>
                <c:pt idx="8487">
                  <c:v>112.49</c:v>
                </c:pt>
                <c:pt idx="8488">
                  <c:v>112.51</c:v>
                </c:pt>
                <c:pt idx="8489">
                  <c:v>112.56</c:v>
                </c:pt>
                <c:pt idx="8490">
                  <c:v>112.53</c:v>
                </c:pt>
                <c:pt idx="8491">
                  <c:v>112.56</c:v>
                </c:pt>
                <c:pt idx="8492">
                  <c:v>112.62</c:v>
                </c:pt>
                <c:pt idx="8493">
                  <c:v>112.62</c:v>
                </c:pt>
                <c:pt idx="8494">
                  <c:v>112.62</c:v>
                </c:pt>
                <c:pt idx="8495">
                  <c:v>112.65</c:v>
                </c:pt>
                <c:pt idx="8496">
                  <c:v>112.65</c:v>
                </c:pt>
                <c:pt idx="8497">
                  <c:v>112.67</c:v>
                </c:pt>
                <c:pt idx="8498">
                  <c:v>112.69</c:v>
                </c:pt>
                <c:pt idx="8499">
                  <c:v>112.69</c:v>
                </c:pt>
                <c:pt idx="8500">
                  <c:v>112.71</c:v>
                </c:pt>
                <c:pt idx="8501">
                  <c:v>112.71</c:v>
                </c:pt>
                <c:pt idx="8502">
                  <c:v>112.76</c:v>
                </c:pt>
                <c:pt idx="8503">
                  <c:v>112.78</c:v>
                </c:pt>
                <c:pt idx="8504">
                  <c:v>112.8</c:v>
                </c:pt>
                <c:pt idx="8505">
                  <c:v>112.76</c:v>
                </c:pt>
                <c:pt idx="8506">
                  <c:v>112.85</c:v>
                </c:pt>
                <c:pt idx="8507">
                  <c:v>112.8</c:v>
                </c:pt>
                <c:pt idx="8508">
                  <c:v>112.8</c:v>
                </c:pt>
                <c:pt idx="8509">
                  <c:v>112.91</c:v>
                </c:pt>
                <c:pt idx="8510">
                  <c:v>112.89</c:v>
                </c:pt>
                <c:pt idx="8511">
                  <c:v>112.85</c:v>
                </c:pt>
                <c:pt idx="8512">
                  <c:v>112.89</c:v>
                </c:pt>
                <c:pt idx="8513">
                  <c:v>112.91</c:v>
                </c:pt>
                <c:pt idx="8514">
                  <c:v>112.94</c:v>
                </c:pt>
                <c:pt idx="8515">
                  <c:v>112.96</c:v>
                </c:pt>
                <c:pt idx="8516">
                  <c:v>112.98</c:v>
                </c:pt>
                <c:pt idx="8517">
                  <c:v>113</c:v>
                </c:pt>
                <c:pt idx="8518">
                  <c:v>113</c:v>
                </c:pt>
                <c:pt idx="8519">
                  <c:v>112.98</c:v>
                </c:pt>
                <c:pt idx="8520">
                  <c:v>113.02</c:v>
                </c:pt>
                <c:pt idx="8521">
                  <c:v>113.07</c:v>
                </c:pt>
                <c:pt idx="8522">
                  <c:v>113.05</c:v>
                </c:pt>
                <c:pt idx="8523">
                  <c:v>113.05</c:v>
                </c:pt>
                <c:pt idx="8524">
                  <c:v>113.09</c:v>
                </c:pt>
                <c:pt idx="8525">
                  <c:v>113.11</c:v>
                </c:pt>
                <c:pt idx="8526">
                  <c:v>113.11</c:v>
                </c:pt>
                <c:pt idx="8527">
                  <c:v>113.14</c:v>
                </c:pt>
                <c:pt idx="8528">
                  <c:v>113.16</c:v>
                </c:pt>
                <c:pt idx="8529">
                  <c:v>113.16</c:v>
                </c:pt>
                <c:pt idx="8530">
                  <c:v>113.16</c:v>
                </c:pt>
                <c:pt idx="8531">
                  <c:v>113.14</c:v>
                </c:pt>
                <c:pt idx="8532">
                  <c:v>113.2</c:v>
                </c:pt>
                <c:pt idx="8533">
                  <c:v>113.23</c:v>
                </c:pt>
                <c:pt idx="8534">
                  <c:v>113.23</c:v>
                </c:pt>
                <c:pt idx="8535">
                  <c:v>113.23</c:v>
                </c:pt>
                <c:pt idx="8536">
                  <c:v>113.25</c:v>
                </c:pt>
                <c:pt idx="8537">
                  <c:v>113.32</c:v>
                </c:pt>
                <c:pt idx="8538">
                  <c:v>113.29</c:v>
                </c:pt>
                <c:pt idx="8539">
                  <c:v>113.27</c:v>
                </c:pt>
                <c:pt idx="8540">
                  <c:v>113.29</c:v>
                </c:pt>
                <c:pt idx="8541">
                  <c:v>113.32</c:v>
                </c:pt>
                <c:pt idx="8542">
                  <c:v>113.38</c:v>
                </c:pt>
                <c:pt idx="8543">
                  <c:v>113.4</c:v>
                </c:pt>
                <c:pt idx="8544">
                  <c:v>113.4</c:v>
                </c:pt>
                <c:pt idx="8545">
                  <c:v>113.36</c:v>
                </c:pt>
                <c:pt idx="8546">
                  <c:v>113.4</c:v>
                </c:pt>
                <c:pt idx="8547">
                  <c:v>113.43</c:v>
                </c:pt>
                <c:pt idx="8548">
                  <c:v>113.47</c:v>
                </c:pt>
                <c:pt idx="8549">
                  <c:v>113.45</c:v>
                </c:pt>
                <c:pt idx="8550">
                  <c:v>113.45</c:v>
                </c:pt>
                <c:pt idx="8551">
                  <c:v>113.54</c:v>
                </c:pt>
                <c:pt idx="8552">
                  <c:v>113.54</c:v>
                </c:pt>
                <c:pt idx="8553">
                  <c:v>113.56</c:v>
                </c:pt>
                <c:pt idx="8554">
                  <c:v>113.56</c:v>
                </c:pt>
                <c:pt idx="8555">
                  <c:v>113.58</c:v>
                </c:pt>
                <c:pt idx="8556">
                  <c:v>113.61</c:v>
                </c:pt>
                <c:pt idx="8557">
                  <c:v>113.58</c:v>
                </c:pt>
                <c:pt idx="8558">
                  <c:v>113.61</c:v>
                </c:pt>
                <c:pt idx="8559">
                  <c:v>113.61</c:v>
                </c:pt>
                <c:pt idx="8560">
                  <c:v>113.65</c:v>
                </c:pt>
                <c:pt idx="8561">
                  <c:v>113.63</c:v>
                </c:pt>
                <c:pt idx="8562">
                  <c:v>113.7</c:v>
                </c:pt>
                <c:pt idx="8563">
                  <c:v>113.65</c:v>
                </c:pt>
                <c:pt idx="8564">
                  <c:v>113.63</c:v>
                </c:pt>
                <c:pt idx="8565">
                  <c:v>113.72</c:v>
                </c:pt>
                <c:pt idx="8566">
                  <c:v>113.78</c:v>
                </c:pt>
                <c:pt idx="8567">
                  <c:v>113.74</c:v>
                </c:pt>
                <c:pt idx="8568">
                  <c:v>113.78</c:v>
                </c:pt>
                <c:pt idx="8569">
                  <c:v>113.83</c:v>
                </c:pt>
                <c:pt idx="8570">
                  <c:v>113.78</c:v>
                </c:pt>
                <c:pt idx="8571">
                  <c:v>113.81</c:v>
                </c:pt>
                <c:pt idx="8572">
                  <c:v>113.81</c:v>
                </c:pt>
                <c:pt idx="8573">
                  <c:v>113.85</c:v>
                </c:pt>
                <c:pt idx="8574">
                  <c:v>113.87</c:v>
                </c:pt>
                <c:pt idx="8575">
                  <c:v>113.9</c:v>
                </c:pt>
                <c:pt idx="8576">
                  <c:v>113.96</c:v>
                </c:pt>
                <c:pt idx="8577">
                  <c:v>113.94</c:v>
                </c:pt>
                <c:pt idx="8578">
                  <c:v>113.99</c:v>
                </c:pt>
                <c:pt idx="8579">
                  <c:v>113.99</c:v>
                </c:pt>
                <c:pt idx="8580">
                  <c:v>114.03</c:v>
                </c:pt>
                <c:pt idx="8581">
                  <c:v>114.03</c:v>
                </c:pt>
                <c:pt idx="8582">
                  <c:v>114.05</c:v>
                </c:pt>
                <c:pt idx="8583">
                  <c:v>114.12</c:v>
                </c:pt>
                <c:pt idx="8584">
                  <c:v>114.12</c:v>
                </c:pt>
                <c:pt idx="8585">
                  <c:v>114.14</c:v>
                </c:pt>
                <c:pt idx="8586">
                  <c:v>114.16</c:v>
                </c:pt>
                <c:pt idx="8587">
                  <c:v>114.23</c:v>
                </c:pt>
                <c:pt idx="8588">
                  <c:v>114.21</c:v>
                </c:pt>
                <c:pt idx="8589">
                  <c:v>114.3</c:v>
                </c:pt>
                <c:pt idx="8590">
                  <c:v>114.3</c:v>
                </c:pt>
                <c:pt idx="8591">
                  <c:v>114.34</c:v>
                </c:pt>
                <c:pt idx="8592">
                  <c:v>114.34</c:v>
                </c:pt>
                <c:pt idx="8593">
                  <c:v>114.37</c:v>
                </c:pt>
                <c:pt idx="8594">
                  <c:v>114.41</c:v>
                </c:pt>
                <c:pt idx="8595">
                  <c:v>114.45</c:v>
                </c:pt>
                <c:pt idx="8596">
                  <c:v>114.41</c:v>
                </c:pt>
                <c:pt idx="8597">
                  <c:v>114.39</c:v>
                </c:pt>
                <c:pt idx="8598">
                  <c:v>114.45</c:v>
                </c:pt>
                <c:pt idx="8599">
                  <c:v>114.52</c:v>
                </c:pt>
                <c:pt idx="8600">
                  <c:v>114.54</c:v>
                </c:pt>
                <c:pt idx="8601">
                  <c:v>114.54</c:v>
                </c:pt>
                <c:pt idx="8602">
                  <c:v>114.59</c:v>
                </c:pt>
                <c:pt idx="8603">
                  <c:v>114.61</c:v>
                </c:pt>
                <c:pt idx="8604">
                  <c:v>114.61</c:v>
                </c:pt>
                <c:pt idx="8605">
                  <c:v>114.66</c:v>
                </c:pt>
                <c:pt idx="8606">
                  <c:v>114.72</c:v>
                </c:pt>
                <c:pt idx="8607">
                  <c:v>114.7</c:v>
                </c:pt>
                <c:pt idx="8608">
                  <c:v>114.75</c:v>
                </c:pt>
                <c:pt idx="8609">
                  <c:v>114.77</c:v>
                </c:pt>
                <c:pt idx="8610">
                  <c:v>114.77</c:v>
                </c:pt>
                <c:pt idx="8611">
                  <c:v>114.81</c:v>
                </c:pt>
                <c:pt idx="8612">
                  <c:v>114.88</c:v>
                </c:pt>
                <c:pt idx="8613">
                  <c:v>114.88</c:v>
                </c:pt>
                <c:pt idx="8614">
                  <c:v>114.86</c:v>
                </c:pt>
                <c:pt idx="8615">
                  <c:v>114.9</c:v>
                </c:pt>
                <c:pt idx="8616">
                  <c:v>114.86</c:v>
                </c:pt>
                <c:pt idx="8617">
                  <c:v>114.99</c:v>
                </c:pt>
                <c:pt idx="8618">
                  <c:v>114.99</c:v>
                </c:pt>
                <c:pt idx="8619">
                  <c:v>114.97</c:v>
                </c:pt>
                <c:pt idx="8620">
                  <c:v>114.99</c:v>
                </c:pt>
                <c:pt idx="8621">
                  <c:v>115.06</c:v>
                </c:pt>
                <c:pt idx="8622">
                  <c:v>114.99</c:v>
                </c:pt>
                <c:pt idx="8623">
                  <c:v>115.1</c:v>
                </c:pt>
                <c:pt idx="8624">
                  <c:v>115.1</c:v>
                </c:pt>
                <c:pt idx="8625">
                  <c:v>115.15</c:v>
                </c:pt>
                <c:pt idx="8626">
                  <c:v>115.12</c:v>
                </c:pt>
                <c:pt idx="8627">
                  <c:v>115.06</c:v>
                </c:pt>
                <c:pt idx="8628">
                  <c:v>115.15</c:v>
                </c:pt>
                <c:pt idx="8629">
                  <c:v>115.17</c:v>
                </c:pt>
                <c:pt idx="8630">
                  <c:v>115.15</c:v>
                </c:pt>
                <c:pt idx="8631">
                  <c:v>115.15</c:v>
                </c:pt>
                <c:pt idx="8632">
                  <c:v>115.17</c:v>
                </c:pt>
                <c:pt idx="8633">
                  <c:v>115.24</c:v>
                </c:pt>
                <c:pt idx="8634">
                  <c:v>115.21</c:v>
                </c:pt>
                <c:pt idx="8635">
                  <c:v>115.21</c:v>
                </c:pt>
                <c:pt idx="8636">
                  <c:v>115.26</c:v>
                </c:pt>
                <c:pt idx="8637">
                  <c:v>115.33</c:v>
                </c:pt>
                <c:pt idx="8638">
                  <c:v>115.3</c:v>
                </c:pt>
                <c:pt idx="8639">
                  <c:v>115.35</c:v>
                </c:pt>
                <c:pt idx="8640">
                  <c:v>115.39</c:v>
                </c:pt>
                <c:pt idx="8641">
                  <c:v>115.37</c:v>
                </c:pt>
                <c:pt idx="8642">
                  <c:v>115.33</c:v>
                </c:pt>
                <c:pt idx="8643">
                  <c:v>115.44</c:v>
                </c:pt>
                <c:pt idx="8644">
                  <c:v>115.35</c:v>
                </c:pt>
                <c:pt idx="8645">
                  <c:v>115.42</c:v>
                </c:pt>
                <c:pt idx="8646">
                  <c:v>115.39</c:v>
                </c:pt>
                <c:pt idx="8647">
                  <c:v>115.44</c:v>
                </c:pt>
                <c:pt idx="8648">
                  <c:v>115.46</c:v>
                </c:pt>
                <c:pt idx="8649">
                  <c:v>115.46</c:v>
                </c:pt>
                <c:pt idx="8650">
                  <c:v>115.44</c:v>
                </c:pt>
                <c:pt idx="8651">
                  <c:v>115.5</c:v>
                </c:pt>
                <c:pt idx="8652">
                  <c:v>115.5</c:v>
                </c:pt>
                <c:pt idx="8653">
                  <c:v>115.48</c:v>
                </c:pt>
                <c:pt idx="8654">
                  <c:v>115.53</c:v>
                </c:pt>
                <c:pt idx="8655">
                  <c:v>115.57</c:v>
                </c:pt>
                <c:pt idx="8656">
                  <c:v>115.59</c:v>
                </c:pt>
                <c:pt idx="8657">
                  <c:v>115.62</c:v>
                </c:pt>
                <c:pt idx="8658">
                  <c:v>115.59</c:v>
                </c:pt>
                <c:pt idx="8659">
                  <c:v>115.64</c:v>
                </c:pt>
                <c:pt idx="8660">
                  <c:v>115.66</c:v>
                </c:pt>
                <c:pt idx="8661">
                  <c:v>115.66</c:v>
                </c:pt>
                <c:pt idx="8662">
                  <c:v>115.71</c:v>
                </c:pt>
                <c:pt idx="8663">
                  <c:v>115.68</c:v>
                </c:pt>
                <c:pt idx="8664">
                  <c:v>115.73</c:v>
                </c:pt>
                <c:pt idx="8665">
                  <c:v>115.73</c:v>
                </c:pt>
                <c:pt idx="8666">
                  <c:v>115.77</c:v>
                </c:pt>
                <c:pt idx="8667">
                  <c:v>115.75</c:v>
                </c:pt>
                <c:pt idx="8668">
                  <c:v>115.8</c:v>
                </c:pt>
                <c:pt idx="8669">
                  <c:v>115.84</c:v>
                </c:pt>
                <c:pt idx="8670">
                  <c:v>115.91</c:v>
                </c:pt>
                <c:pt idx="8671">
                  <c:v>115.86</c:v>
                </c:pt>
                <c:pt idx="8672">
                  <c:v>115.91</c:v>
                </c:pt>
                <c:pt idx="8673">
                  <c:v>115.91</c:v>
                </c:pt>
                <c:pt idx="8674">
                  <c:v>115.95</c:v>
                </c:pt>
                <c:pt idx="8675">
                  <c:v>115.95</c:v>
                </c:pt>
                <c:pt idx="8676">
                  <c:v>116.02</c:v>
                </c:pt>
                <c:pt idx="8677">
                  <c:v>116.02</c:v>
                </c:pt>
                <c:pt idx="8678">
                  <c:v>116.04</c:v>
                </c:pt>
                <c:pt idx="8679">
                  <c:v>116.04</c:v>
                </c:pt>
                <c:pt idx="8680">
                  <c:v>115.97</c:v>
                </c:pt>
                <c:pt idx="8681">
                  <c:v>116.06</c:v>
                </c:pt>
                <c:pt idx="8682">
                  <c:v>116.09</c:v>
                </c:pt>
                <c:pt idx="8683">
                  <c:v>116.09</c:v>
                </c:pt>
                <c:pt idx="8684">
                  <c:v>116.13</c:v>
                </c:pt>
                <c:pt idx="8685">
                  <c:v>116.09</c:v>
                </c:pt>
                <c:pt idx="8686">
                  <c:v>116.15</c:v>
                </c:pt>
                <c:pt idx="8687">
                  <c:v>116.13</c:v>
                </c:pt>
                <c:pt idx="8688">
                  <c:v>116.15</c:v>
                </c:pt>
                <c:pt idx="8689">
                  <c:v>116.2</c:v>
                </c:pt>
                <c:pt idx="8690">
                  <c:v>116.24</c:v>
                </c:pt>
                <c:pt idx="8691">
                  <c:v>116.26</c:v>
                </c:pt>
                <c:pt idx="8692">
                  <c:v>116.26</c:v>
                </c:pt>
                <c:pt idx="8693">
                  <c:v>116.31</c:v>
                </c:pt>
                <c:pt idx="8694">
                  <c:v>116.35</c:v>
                </c:pt>
                <c:pt idx="8695">
                  <c:v>116.29</c:v>
                </c:pt>
                <c:pt idx="8696">
                  <c:v>116.35</c:v>
                </c:pt>
                <c:pt idx="8697">
                  <c:v>116.33</c:v>
                </c:pt>
                <c:pt idx="8698">
                  <c:v>116.35</c:v>
                </c:pt>
                <c:pt idx="8699">
                  <c:v>116.38</c:v>
                </c:pt>
                <c:pt idx="8700">
                  <c:v>116.38</c:v>
                </c:pt>
                <c:pt idx="8701">
                  <c:v>116.47</c:v>
                </c:pt>
                <c:pt idx="8702">
                  <c:v>116.47</c:v>
                </c:pt>
                <c:pt idx="8703">
                  <c:v>116.51</c:v>
                </c:pt>
                <c:pt idx="8704">
                  <c:v>116.51</c:v>
                </c:pt>
                <c:pt idx="8705">
                  <c:v>116.49</c:v>
                </c:pt>
                <c:pt idx="8706">
                  <c:v>116.58</c:v>
                </c:pt>
                <c:pt idx="8707">
                  <c:v>116.6</c:v>
                </c:pt>
                <c:pt idx="8708">
                  <c:v>116.58</c:v>
                </c:pt>
                <c:pt idx="8709">
                  <c:v>116.6</c:v>
                </c:pt>
                <c:pt idx="8710">
                  <c:v>116.62</c:v>
                </c:pt>
                <c:pt idx="8711">
                  <c:v>116.58</c:v>
                </c:pt>
                <c:pt idx="8712">
                  <c:v>116.64</c:v>
                </c:pt>
                <c:pt idx="8713">
                  <c:v>116.58</c:v>
                </c:pt>
                <c:pt idx="8714">
                  <c:v>116.62</c:v>
                </c:pt>
                <c:pt idx="8715">
                  <c:v>116.67</c:v>
                </c:pt>
                <c:pt idx="8716">
                  <c:v>116.62</c:v>
                </c:pt>
                <c:pt idx="8717">
                  <c:v>116.62</c:v>
                </c:pt>
                <c:pt idx="8718">
                  <c:v>116.67</c:v>
                </c:pt>
                <c:pt idx="8719">
                  <c:v>116.69</c:v>
                </c:pt>
                <c:pt idx="8720">
                  <c:v>116.73</c:v>
                </c:pt>
                <c:pt idx="8721">
                  <c:v>116.71</c:v>
                </c:pt>
                <c:pt idx="8722">
                  <c:v>116.76</c:v>
                </c:pt>
                <c:pt idx="8723">
                  <c:v>116.73</c:v>
                </c:pt>
                <c:pt idx="8724">
                  <c:v>116.78</c:v>
                </c:pt>
                <c:pt idx="8725">
                  <c:v>116.8</c:v>
                </c:pt>
                <c:pt idx="8726">
                  <c:v>116.8</c:v>
                </c:pt>
                <c:pt idx="8727">
                  <c:v>116.87</c:v>
                </c:pt>
                <c:pt idx="8728">
                  <c:v>116.82</c:v>
                </c:pt>
                <c:pt idx="8729">
                  <c:v>116.82</c:v>
                </c:pt>
                <c:pt idx="8730">
                  <c:v>116.87</c:v>
                </c:pt>
                <c:pt idx="8731">
                  <c:v>116.85</c:v>
                </c:pt>
                <c:pt idx="8732">
                  <c:v>116.91</c:v>
                </c:pt>
                <c:pt idx="8733">
                  <c:v>116.93</c:v>
                </c:pt>
                <c:pt idx="8734">
                  <c:v>116.93</c:v>
                </c:pt>
                <c:pt idx="8735">
                  <c:v>116.96</c:v>
                </c:pt>
                <c:pt idx="8736">
                  <c:v>116.93</c:v>
                </c:pt>
                <c:pt idx="8737">
                  <c:v>116.98</c:v>
                </c:pt>
                <c:pt idx="8738">
                  <c:v>116.98</c:v>
                </c:pt>
                <c:pt idx="8739">
                  <c:v>117.02</c:v>
                </c:pt>
                <c:pt idx="8740">
                  <c:v>117</c:v>
                </c:pt>
                <c:pt idx="8741">
                  <c:v>117.05</c:v>
                </c:pt>
                <c:pt idx="8742">
                  <c:v>117.07</c:v>
                </c:pt>
                <c:pt idx="8743">
                  <c:v>117.07</c:v>
                </c:pt>
                <c:pt idx="8744">
                  <c:v>117.07</c:v>
                </c:pt>
                <c:pt idx="8745">
                  <c:v>117.11</c:v>
                </c:pt>
                <c:pt idx="8746">
                  <c:v>117.09</c:v>
                </c:pt>
                <c:pt idx="8747">
                  <c:v>117.11</c:v>
                </c:pt>
                <c:pt idx="8748">
                  <c:v>117.14</c:v>
                </c:pt>
                <c:pt idx="8749">
                  <c:v>117.16</c:v>
                </c:pt>
                <c:pt idx="8750">
                  <c:v>117.18</c:v>
                </c:pt>
                <c:pt idx="8751">
                  <c:v>117.2</c:v>
                </c:pt>
                <c:pt idx="8752">
                  <c:v>117.25</c:v>
                </c:pt>
                <c:pt idx="8753">
                  <c:v>117.22</c:v>
                </c:pt>
                <c:pt idx="8754">
                  <c:v>117.25</c:v>
                </c:pt>
                <c:pt idx="8755">
                  <c:v>117.27</c:v>
                </c:pt>
                <c:pt idx="8756">
                  <c:v>117.31</c:v>
                </c:pt>
                <c:pt idx="8757">
                  <c:v>117.29</c:v>
                </c:pt>
                <c:pt idx="8758">
                  <c:v>117.31</c:v>
                </c:pt>
                <c:pt idx="8759">
                  <c:v>117.36</c:v>
                </c:pt>
                <c:pt idx="8760">
                  <c:v>117.36</c:v>
                </c:pt>
                <c:pt idx="8761">
                  <c:v>117.43</c:v>
                </c:pt>
                <c:pt idx="8762">
                  <c:v>117.43</c:v>
                </c:pt>
                <c:pt idx="8763">
                  <c:v>117.45</c:v>
                </c:pt>
                <c:pt idx="8764">
                  <c:v>117.43</c:v>
                </c:pt>
                <c:pt idx="8765">
                  <c:v>117.43</c:v>
                </c:pt>
                <c:pt idx="8766">
                  <c:v>117.49</c:v>
                </c:pt>
                <c:pt idx="8767">
                  <c:v>117.52</c:v>
                </c:pt>
                <c:pt idx="8768">
                  <c:v>117.49</c:v>
                </c:pt>
                <c:pt idx="8769">
                  <c:v>117.58</c:v>
                </c:pt>
                <c:pt idx="8770">
                  <c:v>117.56</c:v>
                </c:pt>
                <c:pt idx="8771">
                  <c:v>117.52</c:v>
                </c:pt>
                <c:pt idx="8772">
                  <c:v>117.58</c:v>
                </c:pt>
                <c:pt idx="8773">
                  <c:v>117.63</c:v>
                </c:pt>
                <c:pt idx="8774">
                  <c:v>117.6</c:v>
                </c:pt>
                <c:pt idx="8775">
                  <c:v>117.65</c:v>
                </c:pt>
                <c:pt idx="8776">
                  <c:v>117.63</c:v>
                </c:pt>
                <c:pt idx="8777">
                  <c:v>117.6</c:v>
                </c:pt>
                <c:pt idx="8778">
                  <c:v>117.63</c:v>
                </c:pt>
                <c:pt idx="8779">
                  <c:v>117.67</c:v>
                </c:pt>
                <c:pt idx="8780">
                  <c:v>117.69</c:v>
                </c:pt>
                <c:pt idx="8781">
                  <c:v>117.63</c:v>
                </c:pt>
                <c:pt idx="8782">
                  <c:v>117.69</c:v>
                </c:pt>
                <c:pt idx="8783">
                  <c:v>117.76</c:v>
                </c:pt>
                <c:pt idx="8784">
                  <c:v>117.72</c:v>
                </c:pt>
                <c:pt idx="8785">
                  <c:v>117.78</c:v>
                </c:pt>
                <c:pt idx="8786">
                  <c:v>117.76</c:v>
                </c:pt>
                <c:pt idx="8787">
                  <c:v>117.81</c:v>
                </c:pt>
                <c:pt idx="8788">
                  <c:v>117.83</c:v>
                </c:pt>
                <c:pt idx="8789">
                  <c:v>117.81</c:v>
                </c:pt>
                <c:pt idx="8790">
                  <c:v>117.83</c:v>
                </c:pt>
                <c:pt idx="8791">
                  <c:v>117.85</c:v>
                </c:pt>
                <c:pt idx="8792">
                  <c:v>117.85</c:v>
                </c:pt>
                <c:pt idx="8793">
                  <c:v>117.87</c:v>
                </c:pt>
                <c:pt idx="8794">
                  <c:v>117.85</c:v>
                </c:pt>
                <c:pt idx="8795">
                  <c:v>117.92</c:v>
                </c:pt>
                <c:pt idx="8796">
                  <c:v>117.92</c:v>
                </c:pt>
                <c:pt idx="8797">
                  <c:v>117.92</c:v>
                </c:pt>
                <c:pt idx="8798">
                  <c:v>117.92</c:v>
                </c:pt>
                <c:pt idx="8799">
                  <c:v>117.94</c:v>
                </c:pt>
                <c:pt idx="8800">
                  <c:v>117.96</c:v>
                </c:pt>
                <c:pt idx="8801">
                  <c:v>117.96</c:v>
                </c:pt>
                <c:pt idx="8802">
                  <c:v>117.94</c:v>
                </c:pt>
                <c:pt idx="8803">
                  <c:v>117.98</c:v>
                </c:pt>
                <c:pt idx="8804">
                  <c:v>118.05</c:v>
                </c:pt>
                <c:pt idx="8805">
                  <c:v>118.03</c:v>
                </c:pt>
                <c:pt idx="8806">
                  <c:v>118.03</c:v>
                </c:pt>
                <c:pt idx="8807">
                  <c:v>118.01</c:v>
                </c:pt>
                <c:pt idx="8808">
                  <c:v>118.07</c:v>
                </c:pt>
                <c:pt idx="8809">
                  <c:v>118.12</c:v>
                </c:pt>
                <c:pt idx="8810">
                  <c:v>118.12</c:v>
                </c:pt>
                <c:pt idx="8811">
                  <c:v>118.12</c:v>
                </c:pt>
                <c:pt idx="8812">
                  <c:v>118.14</c:v>
                </c:pt>
                <c:pt idx="8813">
                  <c:v>118.12</c:v>
                </c:pt>
                <c:pt idx="8814">
                  <c:v>118.19</c:v>
                </c:pt>
                <c:pt idx="8815">
                  <c:v>118.14</c:v>
                </c:pt>
                <c:pt idx="8816">
                  <c:v>118.25</c:v>
                </c:pt>
                <c:pt idx="8817">
                  <c:v>118.19</c:v>
                </c:pt>
                <c:pt idx="8818">
                  <c:v>118.19</c:v>
                </c:pt>
                <c:pt idx="8819">
                  <c:v>118.23</c:v>
                </c:pt>
                <c:pt idx="8820">
                  <c:v>118.25</c:v>
                </c:pt>
                <c:pt idx="8821">
                  <c:v>118.21</c:v>
                </c:pt>
                <c:pt idx="8822">
                  <c:v>118.23</c:v>
                </c:pt>
                <c:pt idx="8823">
                  <c:v>118.25</c:v>
                </c:pt>
                <c:pt idx="8824">
                  <c:v>118.32</c:v>
                </c:pt>
                <c:pt idx="8825">
                  <c:v>118.3</c:v>
                </c:pt>
                <c:pt idx="8826">
                  <c:v>118.32</c:v>
                </c:pt>
                <c:pt idx="8827">
                  <c:v>118.3</c:v>
                </c:pt>
                <c:pt idx="8828">
                  <c:v>118.41</c:v>
                </c:pt>
                <c:pt idx="8829">
                  <c:v>118.39</c:v>
                </c:pt>
                <c:pt idx="8830">
                  <c:v>118.43</c:v>
                </c:pt>
                <c:pt idx="8831">
                  <c:v>118.45</c:v>
                </c:pt>
                <c:pt idx="8832">
                  <c:v>118.45</c:v>
                </c:pt>
                <c:pt idx="8833">
                  <c:v>118.45</c:v>
                </c:pt>
                <c:pt idx="8834">
                  <c:v>118.48</c:v>
                </c:pt>
                <c:pt idx="8835">
                  <c:v>118.45</c:v>
                </c:pt>
                <c:pt idx="8836">
                  <c:v>118.52</c:v>
                </c:pt>
                <c:pt idx="8837">
                  <c:v>118.48</c:v>
                </c:pt>
                <c:pt idx="8838">
                  <c:v>118.52</c:v>
                </c:pt>
                <c:pt idx="8839">
                  <c:v>118.54</c:v>
                </c:pt>
                <c:pt idx="8840">
                  <c:v>118.57</c:v>
                </c:pt>
                <c:pt idx="8841">
                  <c:v>118.59</c:v>
                </c:pt>
                <c:pt idx="8842">
                  <c:v>118.61</c:v>
                </c:pt>
                <c:pt idx="8843">
                  <c:v>118.63</c:v>
                </c:pt>
                <c:pt idx="8844">
                  <c:v>118.61</c:v>
                </c:pt>
                <c:pt idx="8845">
                  <c:v>118.59</c:v>
                </c:pt>
                <c:pt idx="8846">
                  <c:v>118.63</c:v>
                </c:pt>
                <c:pt idx="8847">
                  <c:v>118.65</c:v>
                </c:pt>
                <c:pt idx="8848">
                  <c:v>118.7</c:v>
                </c:pt>
                <c:pt idx="8849">
                  <c:v>118.68</c:v>
                </c:pt>
                <c:pt idx="8850">
                  <c:v>118.68</c:v>
                </c:pt>
                <c:pt idx="8851">
                  <c:v>118.72</c:v>
                </c:pt>
                <c:pt idx="8852">
                  <c:v>118.7</c:v>
                </c:pt>
                <c:pt idx="8853">
                  <c:v>118.7</c:v>
                </c:pt>
                <c:pt idx="8854">
                  <c:v>118.74</c:v>
                </c:pt>
                <c:pt idx="8855">
                  <c:v>118.74</c:v>
                </c:pt>
                <c:pt idx="8856">
                  <c:v>118.81</c:v>
                </c:pt>
                <c:pt idx="8857">
                  <c:v>118.86</c:v>
                </c:pt>
                <c:pt idx="8858">
                  <c:v>118.86</c:v>
                </c:pt>
                <c:pt idx="8859">
                  <c:v>118.81</c:v>
                </c:pt>
                <c:pt idx="8860">
                  <c:v>118.86</c:v>
                </c:pt>
                <c:pt idx="8861">
                  <c:v>118.86</c:v>
                </c:pt>
                <c:pt idx="8862">
                  <c:v>118.88</c:v>
                </c:pt>
                <c:pt idx="8863">
                  <c:v>118.88</c:v>
                </c:pt>
                <c:pt idx="8864">
                  <c:v>118.88</c:v>
                </c:pt>
                <c:pt idx="8865">
                  <c:v>118.9</c:v>
                </c:pt>
                <c:pt idx="8866">
                  <c:v>118.94</c:v>
                </c:pt>
                <c:pt idx="8867">
                  <c:v>118.97</c:v>
                </c:pt>
                <c:pt idx="8868">
                  <c:v>118.92</c:v>
                </c:pt>
                <c:pt idx="8869">
                  <c:v>118.99</c:v>
                </c:pt>
                <c:pt idx="8870">
                  <c:v>118.97</c:v>
                </c:pt>
                <c:pt idx="8871">
                  <c:v>119.01</c:v>
                </c:pt>
                <c:pt idx="8872">
                  <c:v>118.94</c:v>
                </c:pt>
                <c:pt idx="8873">
                  <c:v>119.03</c:v>
                </c:pt>
                <c:pt idx="8874">
                  <c:v>118.99</c:v>
                </c:pt>
                <c:pt idx="8875">
                  <c:v>119.03</c:v>
                </c:pt>
                <c:pt idx="8876">
                  <c:v>119.06</c:v>
                </c:pt>
                <c:pt idx="8877">
                  <c:v>119.03</c:v>
                </c:pt>
                <c:pt idx="8878">
                  <c:v>119.06</c:v>
                </c:pt>
                <c:pt idx="8879">
                  <c:v>119.08</c:v>
                </c:pt>
                <c:pt idx="8880">
                  <c:v>119.08</c:v>
                </c:pt>
                <c:pt idx="8881">
                  <c:v>119.15</c:v>
                </c:pt>
                <c:pt idx="8882">
                  <c:v>119.12</c:v>
                </c:pt>
                <c:pt idx="8883">
                  <c:v>119.1</c:v>
                </c:pt>
                <c:pt idx="8884">
                  <c:v>119.15</c:v>
                </c:pt>
                <c:pt idx="8885">
                  <c:v>119.15</c:v>
                </c:pt>
                <c:pt idx="8886">
                  <c:v>119.21</c:v>
                </c:pt>
                <c:pt idx="8887">
                  <c:v>119.19</c:v>
                </c:pt>
                <c:pt idx="8888">
                  <c:v>119.17</c:v>
                </c:pt>
                <c:pt idx="8889">
                  <c:v>119.21</c:v>
                </c:pt>
                <c:pt idx="8890">
                  <c:v>119.21</c:v>
                </c:pt>
                <c:pt idx="8891">
                  <c:v>119.26</c:v>
                </c:pt>
                <c:pt idx="8892">
                  <c:v>119.28</c:v>
                </c:pt>
                <c:pt idx="8893">
                  <c:v>119.26</c:v>
                </c:pt>
                <c:pt idx="8894">
                  <c:v>119.3</c:v>
                </c:pt>
                <c:pt idx="8895">
                  <c:v>119.28</c:v>
                </c:pt>
                <c:pt idx="8896">
                  <c:v>119.28</c:v>
                </c:pt>
                <c:pt idx="8897">
                  <c:v>119.37</c:v>
                </c:pt>
                <c:pt idx="8898">
                  <c:v>119.32</c:v>
                </c:pt>
                <c:pt idx="8899">
                  <c:v>119.37</c:v>
                </c:pt>
                <c:pt idx="8900">
                  <c:v>119.35</c:v>
                </c:pt>
                <c:pt idx="8901">
                  <c:v>119.41</c:v>
                </c:pt>
                <c:pt idx="8902">
                  <c:v>119.32</c:v>
                </c:pt>
                <c:pt idx="8903">
                  <c:v>119.44</c:v>
                </c:pt>
                <c:pt idx="8904">
                  <c:v>119.39</c:v>
                </c:pt>
                <c:pt idx="8905">
                  <c:v>119.41</c:v>
                </c:pt>
                <c:pt idx="8906">
                  <c:v>119.46</c:v>
                </c:pt>
                <c:pt idx="8907">
                  <c:v>119.46</c:v>
                </c:pt>
                <c:pt idx="8908">
                  <c:v>119.48</c:v>
                </c:pt>
                <c:pt idx="8909">
                  <c:v>119.46</c:v>
                </c:pt>
                <c:pt idx="8910">
                  <c:v>119.48</c:v>
                </c:pt>
                <c:pt idx="8911">
                  <c:v>119.5</c:v>
                </c:pt>
                <c:pt idx="8912">
                  <c:v>119.46</c:v>
                </c:pt>
                <c:pt idx="8913">
                  <c:v>119.53</c:v>
                </c:pt>
                <c:pt idx="8914">
                  <c:v>119.55</c:v>
                </c:pt>
                <c:pt idx="8915">
                  <c:v>119.55</c:v>
                </c:pt>
                <c:pt idx="8916">
                  <c:v>119.62</c:v>
                </c:pt>
                <c:pt idx="8917">
                  <c:v>119.62</c:v>
                </c:pt>
                <c:pt idx="8918">
                  <c:v>119.62</c:v>
                </c:pt>
                <c:pt idx="8919">
                  <c:v>119.66</c:v>
                </c:pt>
                <c:pt idx="8920">
                  <c:v>119.62</c:v>
                </c:pt>
                <c:pt idx="8921">
                  <c:v>119.64</c:v>
                </c:pt>
                <c:pt idx="8922">
                  <c:v>119.59</c:v>
                </c:pt>
                <c:pt idx="8923">
                  <c:v>119.68</c:v>
                </c:pt>
                <c:pt idx="8924">
                  <c:v>119.59</c:v>
                </c:pt>
                <c:pt idx="8925">
                  <c:v>119.68</c:v>
                </c:pt>
                <c:pt idx="8926">
                  <c:v>119.66</c:v>
                </c:pt>
                <c:pt idx="8927">
                  <c:v>119.68</c:v>
                </c:pt>
                <c:pt idx="8928">
                  <c:v>119.68</c:v>
                </c:pt>
                <c:pt idx="8929">
                  <c:v>119.73</c:v>
                </c:pt>
                <c:pt idx="8930">
                  <c:v>119.77</c:v>
                </c:pt>
                <c:pt idx="8931">
                  <c:v>119.75</c:v>
                </c:pt>
                <c:pt idx="8932">
                  <c:v>119.7</c:v>
                </c:pt>
                <c:pt idx="8933">
                  <c:v>119.75</c:v>
                </c:pt>
                <c:pt idx="8934">
                  <c:v>119.75</c:v>
                </c:pt>
                <c:pt idx="8935">
                  <c:v>119.75</c:v>
                </c:pt>
                <c:pt idx="8936">
                  <c:v>119.79</c:v>
                </c:pt>
                <c:pt idx="8937">
                  <c:v>119.79</c:v>
                </c:pt>
                <c:pt idx="8938">
                  <c:v>119.82</c:v>
                </c:pt>
                <c:pt idx="8939">
                  <c:v>119.86</c:v>
                </c:pt>
                <c:pt idx="8940">
                  <c:v>119.88</c:v>
                </c:pt>
                <c:pt idx="8941">
                  <c:v>119.86</c:v>
                </c:pt>
                <c:pt idx="8942">
                  <c:v>119.88</c:v>
                </c:pt>
                <c:pt idx="8943">
                  <c:v>119.84</c:v>
                </c:pt>
                <c:pt idx="8944">
                  <c:v>119.88</c:v>
                </c:pt>
                <c:pt idx="8945">
                  <c:v>119.84</c:v>
                </c:pt>
                <c:pt idx="8946">
                  <c:v>119.86</c:v>
                </c:pt>
                <c:pt idx="8947">
                  <c:v>119.93</c:v>
                </c:pt>
                <c:pt idx="8948">
                  <c:v>119.91</c:v>
                </c:pt>
                <c:pt idx="8949">
                  <c:v>119.91</c:v>
                </c:pt>
                <c:pt idx="8950">
                  <c:v>119.93</c:v>
                </c:pt>
                <c:pt idx="8951">
                  <c:v>119.93</c:v>
                </c:pt>
                <c:pt idx="8952">
                  <c:v>119.95</c:v>
                </c:pt>
                <c:pt idx="8953">
                  <c:v>119.97</c:v>
                </c:pt>
                <c:pt idx="8954">
                  <c:v>119.93</c:v>
                </c:pt>
                <c:pt idx="8955">
                  <c:v>120.02</c:v>
                </c:pt>
                <c:pt idx="8956">
                  <c:v>120.02</c:v>
                </c:pt>
                <c:pt idx="8957">
                  <c:v>119.99</c:v>
                </c:pt>
                <c:pt idx="8958">
                  <c:v>119.97</c:v>
                </c:pt>
                <c:pt idx="8959">
                  <c:v>120.06</c:v>
                </c:pt>
                <c:pt idx="8960">
                  <c:v>119.99</c:v>
                </c:pt>
                <c:pt idx="8961">
                  <c:v>120.06</c:v>
                </c:pt>
                <c:pt idx="8962">
                  <c:v>120.06</c:v>
                </c:pt>
                <c:pt idx="8963">
                  <c:v>120.08</c:v>
                </c:pt>
                <c:pt idx="8964">
                  <c:v>120.15</c:v>
                </c:pt>
                <c:pt idx="8965">
                  <c:v>120.08</c:v>
                </c:pt>
                <c:pt idx="8966">
                  <c:v>120.11</c:v>
                </c:pt>
                <c:pt idx="8967">
                  <c:v>120.13</c:v>
                </c:pt>
                <c:pt idx="8968">
                  <c:v>120.17</c:v>
                </c:pt>
                <c:pt idx="8969">
                  <c:v>120.13</c:v>
                </c:pt>
                <c:pt idx="8970">
                  <c:v>120.15</c:v>
                </c:pt>
                <c:pt idx="8971">
                  <c:v>120.24</c:v>
                </c:pt>
                <c:pt idx="8972">
                  <c:v>120.24</c:v>
                </c:pt>
                <c:pt idx="8973">
                  <c:v>120.24</c:v>
                </c:pt>
                <c:pt idx="8974">
                  <c:v>120.24</c:v>
                </c:pt>
                <c:pt idx="8975">
                  <c:v>120.29</c:v>
                </c:pt>
                <c:pt idx="8976">
                  <c:v>120.31</c:v>
                </c:pt>
                <c:pt idx="8977">
                  <c:v>120.31</c:v>
                </c:pt>
                <c:pt idx="8978">
                  <c:v>120.29</c:v>
                </c:pt>
                <c:pt idx="8979">
                  <c:v>120.33</c:v>
                </c:pt>
                <c:pt idx="8980">
                  <c:v>120.33</c:v>
                </c:pt>
                <c:pt idx="8981">
                  <c:v>120.33</c:v>
                </c:pt>
                <c:pt idx="8982">
                  <c:v>120.37</c:v>
                </c:pt>
                <c:pt idx="8983">
                  <c:v>120.4</c:v>
                </c:pt>
                <c:pt idx="8984">
                  <c:v>120.42</c:v>
                </c:pt>
                <c:pt idx="8985">
                  <c:v>120.44</c:v>
                </c:pt>
                <c:pt idx="8986">
                  <c:v>120.46</c:v>
                </c:pt>
                <c:pt idx="8987">
                  <c:v>120.51</c:v>
                </c:pt>
                <c:pt idx="8988">
                  <c:v>120.46</c:v>
                </c:pt>
                <c:pt idx="8989">
                  <c:v>120.51</c:v>
                </c:pt>
                <c:pt idx="8990">
                  <c:v>120.55</c:v>
                </c:pt>
                <c:pt idx="8991">
                  <c:v>120.58</c:v>
                </c:pt>
                <c:pt idx="8992">
                  <c:v>120.62</c:v>
                </c:pt>
                <c:pt idx="8993">
                  <c:v>120.64</c:v>
                </c:pt>
                <c:pt idx="8994">
                  <c:v>120.64</c:v>
                </c:pt>
                <c:pt idx="8995">
                  <c:v>120.64</c:v>
                </c:pt>
                <c:pt idx="8996">
                  <c:v>120.62</c:v>
                </c:pt>
                <c:pt idx="8997">
                  <c:v>120.69</c:v>
                </c:pt>
                <c:pt idx="8998">
                  <c:v>120.71</c:v>
                </c:pt>
                <c:pt idx="8999">
                  <c:v>120.73</c:v>
                </c:pt>
                <c:pt idx="9000">
                  <c:v>120.78</c:v>
                </c:pt>
                <c:pt idx="9001">
                  <c:v>120.75</c:v>
                </c:pt>
                <c:pt idx="9002">
                  <c:v>120.75</c:v>
                </c:pt>
                <c:pt idx="9003">
                  <c:v>120.78</c:v>
                </c:pt>
                <c:pt idx="9004">
                  <c:v>120.82</c:v>
                </c:pt>
                <c:pt idx="9005">
                  <c:v>120.89</c:v>
                </c:pt>
                <c:pt idx="9006">
                  <c:v>120.82</c:v>
                </c:pt>
                <c:pt idx="9007">
                  <c:v>120.82</c:v>
                </c:pt>
                <c:pt idx="9008">
                  <c:v>120.89</c:v>
                </c:pt>
                <c:pt idx="9009">
                  <c:v>120.89</c:v>
                </c:pt>
                <c:pt idx="9010">
                  <c:v>120.96</c:v>
                </c:pt>
                <c:pt idx="9011">
                  <c:v>120.96</c:v>
                </c:pt>
                <c:pt idx="9012">
                  <c:v>120.98</c:v>
                </c:pt>
                <c:pt idx="9013">
                  <c:v>120.96</c:v>
                </c:pt>
                <c:pt idx="9014">
                  <c:v>121</c:v>
                </c:pt>
                <c:pt idx="9015">
                  <c:v>121.04</c:v>
                </c:pt>
                <c:pt idx="9016">
                  <c:v>121.04</c:v>
                </c:pt>
                <c:pt idx="9017">
                  <c:v>121.07</c:v>
                </c:pt>
                <c:pt idx="9018">
                  <c:v>121.13</c:v>
                </c:pt>
                <c:pt idx="9019">
                  <c:v>121.13</c:v>
                </c:pt>
                <c:pt idx="9020">
                  <c:v>121.13</c:v>
                </c:pt>
                <c:pt idx="9021">
                  <c:v>121.13</c:v>
                </c:pt>
                <c:pt idx="9022">
                  <c:v>121.16</c:v>
                </c:pt>
                <c:pt idx="9023">
                  <c:v>121.22</c:v>
                </c:pt>
                <c:pt idx="9024">
                  <c:v>121.2</c:v>
                </c:pt>
                <c:pt idx="9025">
                  <c:v>121.27</c:v>
                </c:pt>
                <c:pt idx="9026">
                  <c:v>121.25</c:v>
                </c:pt>
                <c:pt idx="9027">
                  <c:v>121.25</c:v>
                </c:pt>
                <c:pt idx="9028">
                  <c:v>121.29</c:v>
                </c:pt>
                <c:pt idx="9029">
                  <c:v>121.25</c:v>
                </c:pt>
                <c:pt idx="9030">
                  <c:v>121.31</c:v>
                </c:pt>
                <c:pt idx="9031">
                  <c:v>121.36</c:v>
                </c:pt>
                <c:pt idx="9032">
                  <c:v>121.29</c:v>
                </c:pt>
                <c:pt idx="9033">
                  <c:v>121.27</c:v>
                </c:pt>
                <c:pt idx="9034">
                  <c:v>121.29</c:v>
                </c:pt>
                <c:pt idx="9035">
                  <c:v>121.34</c:v>
                </c:pt>
                <c:pt idx="9036">
                  <c:v>121.34</c:v>
                </c:pt>
                <c:pt idx="9037">
                  <c:v>121.38</c:v>
                </c:pt>
                <c:pt idx="9038">
                  <c:v>121.42</c:v>
                </c:pt>
                <c:pt idx="9039">
                  <c:v>121.4</c:v>
                </c:pt>
                <c:pt idx="9040">
                  <c:v>121.4</c:v>
                </c:pt>
                <c:pt idx="9041">
                  <c:v>121.4</c:v>
                </c:pt>
                <c:pt idx="9042">
                  <c:v>121.42</c:v>
                </c:pt>
                <c:pt idx="9043">
                  <c:v>121.45</c:v>
                </c:pt>
                <c:pt idx="9044">
                  <c:v>121.47</c:v>
                </c:pt>
                <c:pt idx="9045">
                  <c:v>121.49</c:v>
                </c:pt>
                <c:pt idx="9046">
                  <c:v>121.47</c:v>
                </c:pt>
                <c:pt idx="9047">
                  <c:v>121.49</c:v>
                </c:pt>
                <c:pt idx="9048">
                  <c:v>121.51</c:v>
                </c:pt>
                <c:pt idx="9049">
                  <c:v>121.54</c:v>
                </c:pt>
                <c:pt idx="9050">
                  <c:v>121.56</c:v>
                </c:pt>
                <c:pt idx="9051">
                  <c:v>121.56</c:v>
                </c:pt>
                <c:pt idx="9052">
                  <c:v>121.58</c:v>
                </c:pt>
                <c:pt idx="9053">
                  <c:v>121.56</c:v>
                </c:pt>
                <c:pt idx="9054">
                  <c:v>121.58</c:v>
                </c:pt>
                <c:pt idx="9055">
                  <c:v>121.6</c:v>
                </c:pt>
                <c:pt idx="9056">
                  <c:v>121.63</c:v>
                </c:pt>
                <c:pt idx="9057">
                  <c:v>121.65</c:v>
                </c:pt>
                <c:pt idx="9058">
                  <c:v>121.58</c:v>
                </c:pt>
                <c:pt idx="9059">
                  <c:v>121.65</c:v>
                </c:pt>
                <c:pt idx="9060">
                  <c:v>121.67</c:v>
                </c:pt>
                <c:pt idx="9061">
                  <c:v>121.67</c:v>
                </c:pt>
                <c:pt idx="9062">
                  <c:v>121.65</c:v>
                </c:pt>
                <c:pt idx="9063">
                  <c:v>121.67</c:v>
                </c:pt>
                <c:pt idx="9064">
                  <c:v>121.72</c:v>
                </c:pt>
                <c:pt idx="9065">
                  <c:v>121.72</c:v>
                </c:pt>
                <c:pt idx="9066">
                  <c:v>121.72</c:v>
                </c:pt>
                <c:pt idx="9067">
                  <c:v>121.72</c:v>
                </c:pt>
                <c:pt idx="9068">
                  <c:v>121.74</c:v>
                </c:pt>
                <c:pt idx="9069">
                  <c:v>121.78</c:v>
                </c:pt>
                <c:pt idx="9070">
                  <c:v>121.76</c:v>
                </c:pt>
                <c:pt idx="9071">
                  <c:v>121.78</c:v>
                </c:pt>
                <c:pt idx="9072">
                  <c:v>121.8</c:v>
                </c:pt>
                <c:pt idx="9073">
                  <c:v>121.83</c:v>
                </c:pt>
                <c:pt idx="9074">
                  <c:v>121.92</c:v>
                </c:pt>
                <c:pt idx="9075">
                  <c:v>121.89</c:v>
                </c:pt>
                <c:pt idx="9076">
                  <c:v>121.89</c:v>
                </c:pt>
                <c:pt idx="9077">
                  <c:v>121.92</c:v>
                </c:pt>
                <c:pt idx="9078">
                  <c:v>121.92</c:v>
                </c:pt>
                <c:pt idx="9079">
                  <c:v>121.98</c:v>
                </c:pt>
                <c:pt idx="9080">
                  <c:v>121.94</c:v>
                </c:pt>
                <c:pt idx="9081">
                  <c:v>121.96</c:v>
                </c:pt>
                <c:pt idx="9082">
                  <c:v>122.01</c:v>
                </c:pt>
                <c:pt idx="9083">
                  <c:v>122.01</c:v>
                </c:pt>
                <c:pt idx="9084">
                  <c:v>122.03</c:v>
                </c:pt>
                <c:pt idx="9085">
                  <c:v>122.03</c:v>
                </c:pt>
                <c:pt idx="9086">
                  <c:v>122.03</c:v>
                </c:pt>
                <c:pt idx="9087">
                  <c:v>122.05</c:v>
                </c:pt>
                <c:pt idx="9088">
                  <c:v>122.09</c:v>
                </c:pt>
                <c:pt idx="9089">
                  <c:v>122.09</c:v>
                </c:pt>
                <c:pt idx="9090">
                  <c:v>122.12</c:v>
                </c:pt>
                <c:pt idx="9091">
                  <c:v>122.18</c:v>
                </c:pt>
                <c:pt idx="9092">
                  <c:v>122.16</c:v>
                </c:pt>
                <c:pt idx="9093">
                  <c:v>122.16</c:v>
                </c:pt>
                <c:pt idx="9094">
                  <c:v>122.18</c:v>
                </c:pt>
                <c:pt idx="9095">
                  <c:v>122.21</c:v>
                </c:pt>
                <c:pt idx="9096">
                  <c:v>122.21</c:v>
                </c:pt>
                <c:pt idx="9097">
                  <c:v>122.18</c:v>
                </c:pt>
                <c:pt idx="9098">
                  <c:v>122.16</c:v>
                </c:pt>
                <c:pt idx="9099">
                  <c:v>122.16</c:v>
                </c:pt>
                <c:pt idx="9100">
                  <c:v>122.23</c:v>
                </c:pt>
                <c:pt idx="9101">
                  <c:v>122.21</c:v>
                </c:pt>
                <c:pt idx="9102">
                  <c:v>122.18</c:v>
                </c:pt>
                <c:pt idx="9103">
                  <c:v>122.23</c:v>
                </c:pt>
                <c:pt idx="9104">
                  <c:v>122.3</c:v>
                </c:pt>
                <c:pt idx="9105">
                  <c:v>122.27</c:v>
                </c:pt>
                <c:pt idx="9106">
                  <c:v>122.3</c:v>
                </c:pt>
                <c:pt idx="9107">
                  <c:v>122.3</c:v>
                </c:pt>
                <c:pt idx="9108">
                  <c:v>122.32</c:v>
                </c:pt>
                <c:pt idx="9109">
                  <c:v>122.36</c:v>
                </c:pt>
                <c:pt idx="9110">
                  <c:v>122.36</c:v>
                </c:pt>
                <c:pt idx="9111">
                  <c:v>122.39</c:v>
                </c:pt>
                <c:pt idx="9112">
                  <c:v>122.41</c:v>
                </c:pt>
                <c:pt idx="9113">
                  <c:v>122.39</c:v>
                </c:pt>
                <c:pt idx="9114">
                  <c:v>122.34</c:v>
                </c:pt>
                <c:pt idx="9115">
                  <c:v>122.43</c:v>
                </c:pt>
                <c:pt idx="9116">
                  <c:v>122.41</c:v>
                </c:pt>
                <c:pt idx="9117">
                  <c:v>122.41</c:v>
                </c:pt>
                <c:pt idx="9118">
                  <c:v>122.43</c:v>
                </c:pt>
                <c:pt idx="9119">
                  <c:v>122.39</c:v>
                </c:pt>
                <c:pt idx="9120">
                  <c:v>122.5</c:v>
                </c:pt>
                <c:pt idx="9121">
                  <c:v>122.43</c:v>
                </c:pt>
                <c:pt idx="9122">
                  <c:v>122.47</c:v>
                </c:pt>
                <c:pt idx="9123">
                  <c:v>122.5</c:v>
                </c:pt>
                <c:pt idx="9124">
                  <c:v>122.5</c:v>
                </c:pt>
                <c:pt idx="9125">
                  <c:v>122.47</c:v>
                </c:pt>
                <c:pt idx="9126">
                  <c:v>122.5</c:v>
                </c:pt>
                <c:pt idx="9127">
                  <c:v>122.47</c:v>
                </c:pt>
                <c:pt idx="9128">
                  <c:v>122.56</c:v>
                </c:pt>
                <c:pt idx="9129">
                  <c:v>122.56</c:v>
                </c:pt>
                <c:pt idx="9130">
                  <c:v>122.54</c:v>
                </c:pt>
                <c:pt idx="9131">
                  <c:v>122.54</c:v>
                </c:pt>
                <c:pt idx="9132">
                  <c:v>122.56</c:v>
                </c:pt>
                <c:pt idx="9133">
                  <c:v>122.59</c:v>
                </c:pt>
                <c:pt idx="9134">
                  <c:v>122.63</c:v>
                </c:pt>
                <c:pt idx="9135">
                  <c:v>122.61</c:v>
                </c:pt>
                <c:pt idx="9136">
                  <c:v>122.63</c:v>
                </c:pt>
                <c:pt idx="9137">
                  <c:v>122.68</c:v>
                </c:pt>
                <c:pt idx="9138">
                  <c:v>122.65</c:v>
                </c:pt>
                <c:pt idx="9139">
                  <c:v>122.65</c:v>
                </c:pt>
                <c:pt idx="9140">
                  <c:v>122.68</c:v>
                </c:pt>
                <c:pt idx="9141">
                  <c:v>122.7</c:v>
                </c:pt>
                <c:pt idx="9142">
                  <c:v>122.74</c:v>
                </c:pt>
                <c:pt idx="9143">
                  <c:v>122.74</c:v>
                </c:pt>
                <c:pt idx="9144">
                  <c:v>122.74</c:v>
                </c:pt>
                <c:pt idx="9145">
                  <c:v>122.72</c:v>
                </c:pt>
                <c:pt idx="9146">
                  <c:v>122.79</c:v>
                </c:pt>
                <c:pt idx="9147">
                  <c:v>122.72</c:v>
                </c:pt>
                <c:pt idx="9148">
                  <c:v>122.79</c:v>
                </c:pt>
                <c:pt idx="9149">
                  <c:v>122.81</c:v>
                </c:pt>
                <c:pt idx="9150">
                  <c:v>122.79</c:v>
                </c:pt>
                <c:pt idx="9151">
                  <c:v>122.81</c:v>
                </c:pt>
                <c:pt idx="9152">
                  <c:v>122.85</c:v>
                </c:pt>
                <c:pt idx="9153">
                  <c:v>122.83</c:v>
                </c:pt>
                <c:pt idx="9154">
                  <c:v>122.83</c:v>
                </c:pt>
                <c:pt idx="9155">
                  <c:v>122.85</c:v>
                </c:pt>
                <c:pt idx="9156">
                  <c:v>122.85</c:v>
                </c:pt>
                <c:pt idx="9157">
                  <c:v>122.9</c:v>
                </c:pt>
                <c:pt idx="9158">
                  <c:v>122.85</c:v>
                </c:pt>
                <c:pt idx="9159">
                  <c:v>122.9</c:v>
                </c:pt>
                <c:pt idx="9160">
                  <c:v>122.94</c:v>
                </c:pt>
                <c:pt idx="9161">
                  <c:v>122.97</c:v>
                </c:pt>
                <c:pt idx="9162">
                  <c:v>122.94</c:v>
                </c:pt>
                <c:pt idx="9163">
                  <c:v>123.01</c:v>
                </c:pt>
                <c:pt idx="9164">
                  <c:v>122.94</c:v>
                </c:pt>
                <c:pt idx="9165">
                  <c:v>122.92</c:v>
                </c:pt>
                <c:pt idx="9166">
                  <c:v>123.01</c:v>
                </c:pt>
                <c:pt idx="9167">
                  <c:v>122.99</c:v>
                </c:pt>
                <c:pt idx="9168">
                  <c:v>123.06</c:v>
                </c:pt>
                <c:pt idx="9169">
                  <c:v>123.03</c:v>
                </c:pt>
                <c:pt idx="9170">
                  <c:v>123.08</c:v>
                </c:pt>
                <c:pt idx="9171">
                  <c:v>123.06</c:v>
                </c:pt>
                <c:pt idx="9172">
                  <c:v>123.08</c:v>
                </c:pt>
                <c:pt idx="9173">
                  <c:v>123.06</c:v>
                </c:pt>
                <c:pt idx="9174">
                  <c:v>123.08</c:v>
                </c:pt>
                <c:pt idx="9175">
                  <c:v>123.08</c:v>
                </c:pt>
                <c:pt idx="9176">
                  <c:v>123.1</c:v>
                </c:pt>
                <c:pt idx="9177">
                  <c:v>123.1</c:v>
                </c:pt>
                <c:pt idx="9178">
                  <c:v>123.14</c:v>
                </c:pt>
                <c:pt idx="9179">
                  <c:v>123.14</c:v>
                </c:pt>
                <c:pt idx="9180">
                  <c:v>123.17</c:v>
                </c:pt>
                <c:pt idx="9181">
                  <c:v>123.17</c:v>
                </c:pt>
                <c:pt idx="9182">
                  <c:v>123.19</c:v>
                </c:pt>
                <c:pt idx="9183">
                  <c:v>123.19</c:v>
                </c:pt>
                <c:pt idx="9184">
                  <c:v>123.21</c:v>
                </c:pt>
                <c:pt idx="9185">
                  <c:v>123.17</c:v>
                </c:pt>
                <c:pt idx="9186">
                  <c:v>123.23</c:v>
                </c:pt>
                <c:pt idx="9187">
                  <c:v>123.19</c:v>
                </c:pt>
                <c:pt idx="9188">
                  <c:v>123.23</c:v>
                </c:pt>
                <c:pt idx="9189">
                  <c:v>123.23</c:v>
                </c:pt>
                <c:pt idx="9190">
                  <c:v>123.3</c:v>
                </c:pt>
                <c:pt idx="9191">
                  <c:v>123.23</c:v>
                </c:pt>
                <c:pt idx="9192">
                  <c:v>123.26</c:v>
                </c:pt>
                <c:pt idx="9193">
                  <c:v>123.28</c:v>
                </c:pt>
                <c:pt idx="9194">
                  <c:v>123.32</c:v>
                </c:pt>
                <c:pt idx="9195">
                  <c:v>123.3</c:v>
                </c:pt>
                <c:pt idx="9196">
                  <c:v>123.32</c:v>
                </c:pt>
                <c:pt idx="9197">
                  <c:v>123.28</c:v>
                </c:pt>
                <c:pt idx="9198">
                  <c:v>123.32</c:v>
                </c:pt>
                <c:pt idx="9199">
                  <c:v>123.39</c:v>
                </c:pt>
                <c:pt idx="9200">
                  <c:v>123.37</c:v>
                </c:pt>
                <c:pt idx="9201">
                  <c:v>123.41</c:v>
                </c:pt>
                <c:pt idx="9202">
                  <c:v>123.35</c:v>
                </c:pt>
                <c:pt idx="9203">
                  <c:v>123.35</c:v>
                </c:pt>
                <c:pt idx="9204">
                  <c:v>123.41</c:v>
                </c:pt>
                <c:pt idx="9205">
                  <c:v>123.39</c:v>
                </c:pt>
                <c:pt idx="9206">
                  <c:v>123.41</c:v>
                </c:pt>
                <c:pt idx="9207">
                  <c:v>123.44</c:v>
                </c:pt>
                <c:pt idx="9208">
                  <c:v>123.44</c:v>
                </c:pt>
                <c:pt idx="9209">
                  <c:v>123.44</c:v>
                </c:pt>
                <c:pt idx="9210">
                  <c:v>123.48</c:v>
                </c:pt>
                <c:pt idx="9211">
                  <c:v>123.48</c:v>
                </c:pt>
                <c:pt idx="9212">
                  <c:v>123.48</c:v>
                </c:pt>
                <c:pt idx="9213">
                  <c:v>123.48</c:v>
                </c:pt>
                <c:pt idx="9214">
                  <c:v>123.48</c:v>
                </c:pt>
                <c:pt idx="9215">
                  <c:v>123.52</c:v>
                </c:pt>
                <c:pt idx="9216">
                  <c:v>123.5</c:v>
                </c:pt>
                <c:pt idx="9217">
                  <c:v>123.55</c:v>
                </c:pt>
                <c:pt idx="9218">
                  <c:v>123.5</c:v>
                </c:pt>
                <c:pt idx="9219">
                  <c:v>123.57</c:v>
                </c:pt>
                <c:pt idx="9220">
                  <c:v>123.59</c:v>
                </c:pt>
                <c:pt idx="9221">
                  <c:v>123.59</c:v>
                </c:pt>
                <c:pt idx="9222">
                  <c:v>123.59</c:v>
                </c:pt>
                <c:pt idx="9223">
                  <c:v>123.61</c:v>
                </c:pt>
                <c:pt idx="9224">
                  <c:v>123.61</c:v>
                </c:pt>
                <c:pt idx="9225">
                  <c:v>123.64</c:v>
                </c:pt>
                <c:pt idx="9226">
                  <c:v>123.66</c:v>
                </c:pt>
                <c:pt idx="9227">
                  <c:v>123.66</c:v>
                </c:pt>
                <c:pt idx="9228">
                  <c:v>123.73</c:v>
                </c:pt>
                <c:pt idx="9229">
                  <c:v>123.7</c:v>
                </c:pt>
                <c:pt idx="9230">
                  <c:v>123.7</c:v>
                </c:pt>
                <c:pt idx="9231">
                  <c:v>123.7</c:v>
                </c:pt>
                <c:pt idx="9232">
                  <c:v>123.73</c:v>
                </c:pt>
                <c:pt idx="9233">
                  <c:v>123.75</c:v>
                </c:pt>
                <c:pt idx="9234">
                  <c:v>123.7</c:v>
                </c:pt>
                <c:pt idx="9235">
                  <c:v>123.73</c:v>
                </c:pt>
                <c:pt idx="9236">
                  <c:v>123.75</c:v>
                </c:pt>
                <c:pt idx="9237">
                  <c:v>123.75</c:v>
                </c:pt>
                <c:pt idx="9238">
                  <c:v>123.75</c:v>
                </c:pt>
                <c:pt idx="9239">
                  <c:v>123.77</c:v>
                </c:pt>
                <c:pt idx="9240">
                  <c:v>123.73</c:v>
                </c:pt>
                <c:pt idx="9241">
                  <c:v>123.77</c:v>
                </c:pt>
                <c:pt idx="9242">
                  <c:v>123.79</c:v>
                </c:pt>
                <c:pt idx="9243">
                  <c:v>123.84</c:v>
                </c:pt>
                <c:pt idx="9244">
                  <c:v>123.84</c:v>
                </c:pt>
                <c:pt idx="9245">
                  <c:v>123.86</c:v>
                </c:pt>
                <c:pt idx="9246">
                  <c:v>123.86</c:v>
                </c:pt>
                <c:pt idx="9247">
                  <c:v>123.86</c:v>
                </c:pt>
                <c:pt idx="9248">
                  <c:v>123.88</c:v>
                </c:pt>
                <c:pt idx="9249">
                  <c:v>123.84</c:v>
                </c:pt>
                <c:pt idx="9250">
                  <c:v>123.9</c:v>
                </c:pt>
                <c:pt idx="9251">
                  <c:v>123.86</c:v>
                </c:pt>
                <c:pt idx="9252">
                  <c:v>123.88</c:v>
                </c:pt>
                <c:pt idx="9253">
                  <c:v>123.88</c:v>
                </c:pt>
                <c:pt idx="9254">
                  <c:v>123.95</c:v>
                </c:pt>
                <c:pt idx="9255">
                  <c:v>123.93</c:v>
                </c:pt>
                <c:pt idx="9256">
                  <c:v>123.97</c:v>
                </c:pt>
                <c:pt idx="9257">
                  <c:v>123.93</c:v>
                </c:pt>
                <c:pt idx="9258">
                  <c:v>123.97</c:v>
                </c:pt>
                <c:pt idx="9259">
                  <c:v>123.97</c:v>
                </c:pt>
                <c:pt idx="9260">
                  <c:v>123.99</c:v>
                </c:pt>
                <c:pt idx="9261">
                  <c:v>123.97</c:v>
                </c:pt>
                <c:pt idx="9262">
                  <c:v>123.99</c:v>
                </c:pt>
                <c:pt idx="9263">
                  <c:v>124.02</c:v>
                </c:pt>
                <c:pt idx="9264">
                  <c:v>123.99</c:v>
                </c:pt>
                <c:pt idx="9265">
                  <c:v>123.99</c:v>
                </c:pt>
                <c:pt idx="9266">
                  <c:v>124.02</c:v>
                </c:pt>
                <c:pt idx="9267">
                  <c:v>124.04</c:v>
                </c:pt>
                <c:pt idx="9268">
                  <c:v>124.04</c:v>
                </c:pt>
                <c:pt idx="9269">
                  <c:v>124.04</c:v>
                </c:pt>
                <c:pt idx="9270">
                  <c:v>124.11</c:v>
                </c:pt>
                <c:pt idx="9271">
                  <c:v>124.04</c:v>
                </c:pt>
                <c:pt idx="9272">
                  <c:v>124.08</c:v>
                </c:pt>
                <c:pt idx="9273">
                  <c:v>124.06</c:v>
                </c:pt>
                <c:pt idx="9274">
                  <c:v>124.08</c:v>
                </c:pt>
                <c:pt idx="9275">
                  <c:v>124.11</c:v>
                </c:pt>
                <c:pt idx="9276">
                  <c:v>124.15</c:v>
                </c:pt>
                <c:pt idx="9277">
                  <c:v>124.15</c:v>
                </c:pt>
                <c:pt idx="9278">
                  <c:v>124.11</c:v>
                </c:pt>
                <c:pt idx="9279">
                  <c:v>124.08</c:v>
                </c:pt>
                <c:pt idx="9280">
                  <c:v>124.15</c:v>
                </c:pt>
                <c:pt idx="9281">
                  <c:v>124.15</c:v>
                </c:pt>
                <c:pt idx="9282">
                  <c:v>124.15</c:v>
                </c:pt>
                <c:pt idx="9283">
                  <c:v>124.17</c:v>
                </c:pt>
                <c:pt idx="9284">
                  <c:v>124.19</c:v>
                </c:pt>
                <c:pt idx="9285">
                  <c:v>124.22</c:v>
                </c:pt>
                <c:pt idx="9286">
                  <c:v>124.17</c:v>
                </c:pt>
                <c:pt idx="9287">
                  <c:v>124.17</c:v>
                </c:pt>
                <c:pt idx="9288">
                  <c:v>124.17</c:v>
                </c:pt>
                <c:pt idx="9289">
                  <c:v>124.22</c:v>
                </c:pt>
                <c:pt idx="9290">
                  <c:v>124.28</c:v>
                </c:pt>
                <c:pt idx="9291">
                  <c:v>124.28</c:v>
                </c:pt>
                <c:pt idx="9292">
                  <c:v>124.26</c:v>
                </c:pt>
                <c:pt idx="9293">
                  <c:v>124.28</c:v>
                </c:pt>
                <c:pt idx="9294">
                  <c:v>124.24</c:v>
                </c:pt>
                <c:pt idx="9295">
                  <c:v>124.26</c:v>
                </c:pt>
                <c:pt idx="9296">
                  <c:v>124.31</c:v>
                </c:pt>
                <c:pt idx="9297">
                  <c:v>124.26</c:v>
                </c:pt>
                <c:pt idx="9298">
                  <c:v>124.31</c:v>
                </c:pt>
                <c:pt idx="9299">
                  <c:v>124.33</c:v>
                </c:pt>
                <c:pt idx="9300">
                  <c:v>124.28</c:v>
                </c:pt>
                <c:pt idx="9301">
                  <c:v>124.28</c:v>
                </c:pt>
                <c:pt idx="9302">
                  <c:v>124.35</c:v>
                </c:pt>
                <c:pt idx="9303">
                  <c:v>124.35</c:v>
                </c:pt>
                <c:pt idx="9304">
                  <c:v>124.33</c:v>
                </c:pt>
                <c:pt idx="9305">
                  <c:v>124.37</c:v>
                </c:pt>
                <c:pt idx="9306">
                  <c:v>124.37</c:v>
                </c:pt>
                <c:pt idx="9307">
                  <c:v>124.35</c:v>
                </c:pt>
                <c:pt idx="9308">
                  <c:v>124.37</c:v>
                </c:pt>
                <c:pt idx="9309">
                  <c:v>124.35</c:v>
                </c:pt>
                <c:pt idx="9310">
                  <c:v>124.42</c:v>
                </c:pt>
                <c:pt idx="9311">
                  <c:v>124.44</c:v>
                </c:pt>
                <c:pt idx="9312">
                  <c:v>124.44</c:v>
                </c:pt>
                <c:pt idx="9313">
                  <c:v>124.42</c:v>
                </c:pt>
                <c:pt idx="9314">
                  <c:v>124.44</c:v>
                </c:pt>
                <c:pt idx="9315">
                  <c:v>124.44</c:v>
                </c:pt>
                <c:pt idx="9316">
                  <c:v>124.44</c:v>
                </c:pt>
                <c:pt idx="9317">
                  <c:v>124.46</c:v>
                </c:pt>
                <c:pt idx="9318">
                  <c:v>124.53</c:v>
                </c:pt>
                <c:pt idx="9319">
                  <c:v>124.49</c:v>
                </c:pt>
                <c:pt idx="9320">
                  <c:v>124.46</c:v>
                </c:pt>
                <c:pt idx="9321">
                  <c:v>124.51</c:v>
                </c:pt>
                <c:pt idx="9322">
                  <c:v>124.53</c:v>
                </c:pt>
                <c:pt idx="9323">
                  <c:v>124.49</c:v>
                </c:pt>
                <c:pt idx="9324">
                  <c:v>124.49</c:v>
                </c:pt>
                <c:pt idx="9325">
                  <c:v>124.51</c:v>
                </c:pt>
                <c:pt idx="9326">
                  <c:v>124.6</c:v>
                </c:pt>
                <c:pt idx="9327">
                  <c:v>124.49</c:v>
                </c:pt>
                <c:pt idx="9328">
                  <c:v>124.51</c:v>
                </c:pt>
                <c:pt idx="9329">
                  <c:v>124.57</c:v>
                </c:pt>
                <c:pt idx="9330">
                  <c:v>124.55</c:v>
                </c:pt>
                <c:pt idx="9331">
                  <c:v>124.57</c:v>
                </c:pt>
                <c:pt idx="9332">
                  <c:v>124.57</c:v>
                </c:pt>
                <c:pt idx="9333">
                  <c:v>124.57</c:v>
                </c:pt>
                <c:pt idx="9334">
                  <c:v>124.62</c:v>
                </c:pt>
                <c:pt idx="9335">
                  <c:v>124.6</c:v>
                </c:pt>
                <c:pt idx="9336">
                  <c:v>124.64</c:v>
                </c:pt>
                <c:pt idx="9337">
                  <c:v>124.62</c:v>
                </c:pt>
                <c:pt idx="9338">
                  <c:v>124.6</c:v>
                </c:pt>
                <c:pt idx="9339">
                  <c:v>124.64</c:v>
                </c:pt>
                <c:pt idx="9340">
                  <c:v>124.64</c:v>
                </c:pt>
                <c:pt idx="9341">
                  <c:v>124.66</c:v>
                </c:pt>
                <c:pt idx="9342">
                  <c:v>124.64</c:v>
                </c:pt>
                <c:pt idx="9343">
                  <c:v>124.62</c:v>
                </c:pt>
                <c:pt idx="9344">
                  <c:v>124.64</c:v>
                </c:pt>
                <c:pt idx="9345">
                  <c:v>124.73</c:v>
                </c:pt>
                <c:pt idx="9346">
                  <c:v>124.64</c:v>
                </c:pt>
                <c:pt idx="9347">
                  <c:v>124.69</c:v>
                </c:pt>
                <c:pt idx="9348">
                  <c:v>124.66</c:v>
                </c:pt>
                <c:pt idx="9349">
                  <c:v>124.71</c:v>
                </c:pt>
                <c:pt idx="9350">
                  <c:v>124.71</c:v>
                </c:pt>
                <c:pt idx="9351">
                  <c:v>124.75</c:v>
                </c:pt>
                <c:pt idx="9352">
                  <c:v>124.69</c:v>
                </c:pt>
                <c:pt idx="9353">
                  <c:v>124.69</c:v>
                </c:pt>
                <c:pt idx="9354">
                  <c:v>124.73</c:v>
                </c:pt>
                <c:pt idx="9355">
                  <c:v>124.73</c:v>
                </c:pt>
                <c:pt idx="9356">
                  <c:v>124.75</c:v>
                </c:pt>
                <c:pt idx="9357">
                  <c:v>124.78</c:v>
                </c:pt>
                <c:pt idx="9358">
                  <c:v>124.75</c:v>
                </c:pt>
                <c:pt idx="9359">
                  <c:v>124.78</c:v>
                </c:pt>
                <c:pt idx="9360">
                  <c:v>124.8</c:v>
                </c:pt>
                <c:pt idx="9361">
                  <c:v>124.82</c:v>
                </c:pt>
                <c:pt idx="9362">
                  <c:v>124.86</c:v>
                </c:pt>
                <c:pt idx="9363">
                  <c:v>124.78</c:v>
                </c:pt>
                <c:pt idx="9364">
                  <c:v>124.82</c:v>
                </c:pt>
                <c:pt idx="9365">
                  <c:v>124.82</c:v>
                </c:pt>
                <c:pt idx="9366">
                  <c:v>124.86</c:v>
                </c:pt>
                <c:pt idx="9367">
                  <c:v>124.82</c:v>
                </c:pt>
                <c:pt idx="9368">
                  <c:v>124.84</c:v>
                </c:pt>
                <c:pt idx="9369">
                  <c:v>124.84</c:v>
                </c:pt>
                <c:pt idx="9370">
                  <c:v>124.84</c:v>
                </c:pt>
                <c:pt idx="9371">
                  <c:v>124.89</c:v>
                </c:pt>
                <c:pt idx="9372">
                  <c:v>124.86</c:v>
                </c:pt>
                <c:pt idx="9373">
                  <c:v>124.84</c:v>
                </c:pt>
                <c:pt idx="9374">
                  <c:v>124.89</c:v>
                </c:pt>
                <c:pt idx="9375">
                  <c:v>124.84</c:v>
                </c:pt>
                <c:pt idx="9376">
                  <c:v>124.91</c:v>
                </c:pt>
                <c:pt idx="9377">
                  <c:v>124.86</c:v>
                </c:pt>
                <c:pt idx="9378">
                  <c:v>124.84</c:v>
                </c:pt>
                <c:pt idx="9379">
                  <c:v>124.91</c:v>
                </c:pt>
                <c:pt idx="9380">
                  <c:v>124.91</c:v>
                </c:pt>
                <c:pt idx="9381">
                  <c:v>124.86</c:v>
                </c:pt>
                <c:pt idx="9382">
                  <c:v>124.95</c:v>
                </c:pt>
                <c:pt idx="9383">
                  <c:v>124.93</c:v>
                </c:pt>
                <c:pt idx="9384">
                  <c:v>124.95</c:v>
                </c:pt>
                <c:pt idx="9385">
                  <c:v>124.95</c:v>
                </c:pt>
                <c:pt idx="9386">
                  <c:v>124.95</c:v>
                </c:pt>
                <c:pt idx="9387">
                  <c:v>124.98</c:v>
                </c:pt>
                <c:pt idx="9388">
                  <c:v>125.02</c:v>
                </c:pt>
                <c:pt idx="9389">
                  <c:v>125.02</c:v>
                </c:pt>
                <c:pt idx="9390">
                  <c:v>124.95</c:v>
                </c:pt>
                <c:pt idx="9391">
                  <c:v>124.98</c:v>
                </c:pt>
                <c:pt idx="9392">
                  <c:v>125.02</c:v>
                </c:pt>
                <c:pt idx="9393">
                  <c:v>125</c:v>
                </c:pt>
                <c:pt idx="9394">
                  <c:v>125.02</c:v>
                </c:pt>
                <c:pt idx="9395">
                  <c:v>125.04</c:v>
                </c:pt>
                <c:pt idx="9396">
                  <c:v>125.07</c:v>
                </c:pt>
                <c:pt idx="9397">
                  <c:v>125.13</c:v>
                </c:pt>
                <c:pt idx="9398">
                  <c:v>125.09</c:v>
                </c:pt>
                <c:pt idx="9399">
                  <c:v>125.09</c:v>
                </c:pt>
                <c:pt idx="9400">
                  <c:v>125.11</c:v>
                </c:pt>
                <c:pt idx="9401">
                  <c:v>125.11</c:v>
                </c:pt>
                <c:pt idx="9402">
                  <c:v>125.18</c:v>
                </c:pt>
                <c:pt idx="9403">
                  <c:v>125.16</c:v>
                </c:pt>
                <c:pt idx="9404">
                  <c:v>125.16</c:v>
                </c:pt>
                <c:pt idx="9405">
                  <c:v>125.18</c:v>
                </c:pt>
                <c:pt idx="9406">
                  <c:v>125.24</c:v>
                </c:pt>
                <c:pt idx="9407">
                  <c:v>125.18</c:v>
                </c:pt>
                <c:pt idx="9408">
                  <c:v>125.22</c:v>
                </c:pt>
                <c:pt idx="9409">
                  <c:v>125.24</c:v>
                </c:pt>
                <c:pt idx="9410">
                  <c:v>125.24</c:v>
                </c:pt>
                <c:pt idx="9411">
                  <c:v>125.27</c:v>
                </c:pt>
                <c:pt idx="9412">
                  <c:v>125.22</c:v>
                </c:pt>
                <c:pt idx="9413">
                  <c:v>125.24</c:v>
                </c:pt>
                <c:pt idx="9414">
                  <c:v>125.24</c:v>
                </c:pt>
                <c:pt idx="9415">
                  <c:v>125.38</c:v>
                </c:pt>
                <c:pt idx="9416">
                  <c:v>125.36</c:v>
                </c:pt>
                <c:pt idx="9417">
                  <c:v>125.36</c:v>
                </c:pt>
                <c:pt idx="9418">
                  <c:v>125.4</c:v>
                </c:pt>
                <c:pt idx="9419">
                  <c:v>125.36</c:v>
                </c:pt>
                <c:pt idx="9420">
                  <c:v>125.45</c:v>
                </c:pt>
                <c:pt idx="9421">
                  <c:v>125.47</c:v>
                </c:pt>
                <c:pt idx="9422">
                  <c:v>125.45</c:v>
                </c:pt>
                <c:pt idx="9423">
                  <c:v>125.51</c:v>
                </c:pt>
                <c:pt idx="9424">
                  <c:v>125.49</c:v>
                </c:pt>
                <c:pt idx="9425">
                  <c:v>125.54</c:v>
                </c:pt>
                <c:pt idx="9426">
                  <c:v>125.51</c:v>
                </c:pt>
                <c:pt idx="9427">
                  <c:v>125.47</c:v>
                </c:pt>
                <c:pt idx="9428">
                  <c:v>125.56</c:v>
                </c:pt>
                <c:pt idx="9429">
                  <c:v>125.56</c:v>
                </c:pt>
                <c:pt idx="9430">
                  <c:v>125.56</c:v>
                </c:pt>
                <c:pt idx="9431">
                  <c:v>125.58</c:v>
                </c:pt>
                <c:pt idx="9432">
                  <c:v>125.6</c:v>
                </c:pt>
                <c:pt idx="9433">
                  <c:v>125.65</c:v>
                </c:pt>
                <c:pt idx="9434">
                  <c:v>125.65</c:v>
                </c:pt>
                <c:pt idx="9435">
                  <c:v>125.62</c:v>
                </c:pt>
                <c:pt idx="9436">
                  <c:v>125.62</c:v>
                </c:pt>
                <c:pt idx="9437">
                  <c:v>125.71</c:v>
                </c:pt>
                <c:pt idx="9438">
                  <c:v>125.67</c:v>
                </c:pt>
                <c:pt idx="9439">
                  <c:v>125.67</c:v>
                </c:pt>
                <c:pt idx="9440">
                  <c:v>125.76</c:v>
                </c:pt>
                <c:pt idx="9441">
                  <c:v>125.74</c:v>
                </c:pt>
                <c:pt idx="9442">
                  <c:v>125.71</c:v>
                </c:pt>
                <c:pt idx="9443">
                  <c:v>125.74</c:v>
                </c:pt>
                <c:pt idx="9444">
                  <c:v>125.8</c:v>
                </c:pt>
                <c:pt idx="9445">
                  <c:v>125.78</c:v>
                </c:pt>
                <c:pt idx="9446">
                  <c:v>125.78</c:v>
                </c:pt>
                <c:pt idx="9447">
                  <c:v>125.8</c:v>
                </c:pt>
                <c:pt idx="9448">
                  <c:v>125.8</c:v>
                </c:pt>
                <c:pt idx="9449">
                  <c:v>125.85</c:v>
                </c:pt>
                <c:pt idx="9450">
                  <c:v>125.87</c:v>
                </c:pt>
                <c:pt idx="9451">
                  <c:v>125.85</c:v>
                </c:pt>
                <c:pt idx="9452">
                  <c:v>125.83</c:v>
                </c:pt>
                <c:pt idx="9453">
                  <c:v>125.85</c:v>
                </c:pt>
                <c:pt idx="9454">
                  <c:v>125.87</c:v>
                </c:pt>
                <c:pt idx="9455">
                  <c:v>125.89</c:v>
                </c:pt>
                <c:pt idx="9456">
                  <c:v>125.89</c:v>
                </c:pt>
                <c:pt idx="9457">
                  <c:v>125.96</c:v>
                </c:pt>
                <c:pt idx="9458">
                  <c:v>125.94</c:v>
                </c:pt>
                <c:pt idx="9459">
                  <c:v>125.91</c:v>
                </c:pt>
                <c:pt idx="9460">
                  <c:v>125.91</c:v>
                </c:pt>
                <c:pt idx="9461">
                  <c:v>125.91</c:v>
                </c:pt>
                <c:pt idx="9462">
                  <c:v>125.91</c:v>
                </c:pt>
                <c:pt idx="9463">
                  <c:v>125.96</c:v>
                </c:pt>
                <c:pt idx="9464">
                  <c:v>125.94</c:v>
                </c:pt>
                <c:pt idx="9465">
                  <c:v>125.96</c:v>
                </c:pt>
                <c:pt idx="9466">
                  <c:v>125.96</c:v>
                </c:pt>
                <c:pt idx="9467">
                  <c:v>125.94</c:v>
                </c:pt>
                <c:pt idx="9468">
                  <c:v>125.98</c:v>
                </c:pt>
                <c:pt idx="9469">
                  <c:v>126.03</c:v>
                </c:pt>
                <c:pt idx="9470">
                  <c:v>125.96</c:v>
                </c:pt>
                <c:pt idx="9471">
                  <c:v>125.96</c:v>
                </c:pt>
                <c:pt idx="9472">
                  <c:v>126.07</c:v>
                </c:pt>
                <c:pt idx="9473">
                  <c:v>126.03</c:v>
                </c:pt>
                <c:pt idx="9474">
                  <c:v>126.03</c:v>
                </c:pt>
                <c:pt idx="9475">
                  <c:v>126.03</c:v>
                </c:pt>
                <c:pt idx="9476">
                  <c:v>126.03</c:v>
                </c:pt>
                <c:pt idx="9477">
                  <c:v>126.03</c:v>
                </c:pt>
                <c:pt idx="9478">
                  <c:v>126.03</c:v>
                </c:pt>
                <c:pt idx="9479">
                  <c:v>126.12</c:v>
                </c:pt>
                <c:pt idx="9480">
                  <c:v>126.09</c:v>
                </c:pt>
                <c:pt idx="9481">
                  <c:v>126.12</c:v>
                </c:pt>
                <c:pt idx="9482">
                  <c:v>126.07</c:v>
                </c:pt>
                <c:pt idx="9483">
                  <c:v>126.09</c:v>
                </c:pt>
                <c:pt idx="9484">
                  <c:v>126.09</c:v>
                </c:pt>
                <c:pt idx="9485">
                  <c:v>126.14</c:v>
                </c:pt>
                <c:pt idx="9486">
                  <c:v>126.09</c:v>
                </c:pt>
                <c:pt idx="9487">
                  <c:v>126.12</c:v>
                </c:pt>
                <c:pt idx="9488">
                  <c:v>126.16</c:v>
                </c:pt>
                <c:pt idx="9489">
                  <c:v>126.14</c:v>
                </c:pt>
                <c:pt idx="9490">
                  <c:v>126.16</c:v>
                </c:pt>
                <c:pt idx="9491">
                  <c:v>126.16</c:v>
                </c:pt>
                <c:pt idx="9492">
                  <c:v>126.16</c:v>
                </c:pt>
                <c:pt idx="9493">
                  <c:v>126.16</c:v>
                </c:pt>
                <c:pt idx="9494">
                  <c:v>126.21</c:v>
                </c:pt>
                <c:pt idx="9495">
                  <c:v>126.21</c:v>
                </c:pt>
                <c:pt idx="9496">
                  <c:v>126.18</c:v>
                </c:pt>
                <c:pt idx="9497">
                  <c:v>126.23</c:v>
                </c:pt>
                <c:pt idx="9498">
                  <c:v>126.23</c:v>
                </c:pt>
                <c:pt idx="9499">
                  <c:v>126.23</c:v>
                </c:pt>
                <c:pt idx="9500">
                  <c:v>126.27</c:v>
                </c:pt>
                <c:pt idx="9501">
                  <c:v>126.25</c:v>
                </c:pt>
                <c:pt idx="9502">
                  <c:v>126.27</c:v>
                </c:pt>
                <c:pt idx="9503">
                  <c:v>126.29</c:v>
                </c:pt>
                <c:pt idx="9504">
                  <c:v>126.32</c:v>
                </c:pt>
                <c:pt idx="9505">
                  <c:v>126.36</c:v>
                </c:pt>
                <c:pt idx="9506">
                  <c:v>126.34</c:v>
                </c:pt>
                <c:pt idx="9507">
                  <c:v>126.41</c:v>
                </c:pt>
                <c:pt idx="9508">
                  <c:v>126.38</c:v>
                </c:pt>
                <c:pt idx="9509">
                  <c:v>126.41</c:v>
                </c:pt>
                <c:pt idx="9510">
                  <c:v>126.34</c:v>
                </c:pt>
                <c:pt idx="9511">
                  <c:v>126.38</c:v>
                </c:pt>
                <c:pt idx="9512">
                  <c:v>126.43</c:v>
                </c:pt>
                <c:pt idx="9513">
                  <c:v>126.38</c:v>
                </c:pt>
                <c:pt idx="9514">
                  <c:v>126.41</c:v>
                </c:pt>
                <c:pt idx="9515">
                  <c:v>126.41</c:v>
                </c:pt>
                <c:pt idx="9516">
                  <c:v>126.41</c:v>
                </c:pt>
                <c:pt idx="9517">
                  <c:v>126.41</c:v>
                </c:pt>
                <c:pt idx="9518">
                  <c:v>126.41</c:v>
                </c:pt>
                <c:pt idx="9519">
                  <c:v>126.47</c:v>
                </c:pt>
                <c:pt idx="9520">
                  <c:v>126.5</c:v>
                </c:pt>
                <c:pt idx="9521">
                  <c:v>126.47</c:v>
                </c:pt>
                <c:pt idx="9522">
                  <c:v>126.47</c:v>
                </c:pt>
                <c:pt idx="9523">
                  <c:v>126.47</c:v>
                </c:pt>
                <c:pt idx="9524">
                  <c:v>126.47</c:v>
                </c:pt>
                <c:pt idx="9525">
                  <c:v>126.5</c:v>
                </c:pt>
                <c:pt idx="9526">
                  <c:v>126.54</c:v>
                </c:pt>
                <c:pt idx="9527">
                  <c:v>126.47</c:v>
                </c:pt>
                <c:pt idx="9528">
                  <c:v>126.52</c:v>
                </c:pt>
                <c:pt idx="9529">
                  <c:v>126.54</c:v>
                </c:pt>
                <c:pt idx="9530">
                  <c:v>126.54</c:v>
                </c:pt>
                <c:pt idx="9531">
                  <c:v>126.47</c:v>
                </c:pt>
                <c:pt idx="9532">
                  <c:v>126.5</c:v>
                </c:pt>
                <c:pt idx="9533">
                  <c:v>126.5</c:v>
                </c:pt>
                <c:pt idx="9534">
                  <c:v>126.52</c:v>
                </c:pt>
                <c:pt idx="9535">
                  <c:v>126.54</c:v>
                </c:pt>
                <c:pt idx="9536">
                  <c:v>126.56</c:v>
                </c:pt>
                <c:pt idx="9537">
                  <c:v>126.54</c:v>
                </c:pt>
                <c:pt idx="9538">
                  <c:v>126.59</c:v>
                </c:pt>
                <c:pt idx="9539">
                  <c:v>126.59</c:v>
                </c:pt>
                <c:pt idx="9540">
                  <c:v>126.59</c:v>
                </c:pt>
                <c:pt idx="9541">
                  <c:v>126.59</c:v>
                </c:pt>
                <c:pt idx="9542">
                  <c:v>126.59</c:v>
                </c:pt>
                <c:pt idx="9543">
                  <c:v>126.61</c:v>
                </c:pt>
                <c:pt idx="9544">
                  <c:v>126.63</c:v>
                </c:pt>
                <c:pt idx="9545">
                  <c:v>126.61</c:v>
                </c:pt>
                <c:pt idx="9546">
                  <c:v>126.56</c:v>
                </c:pt>
                <c:pt idx="9547">
                  <c:v>126.63</c:v>
                </c:pt>
                <c:pt idx="9548">
                  <c:v>126.56</c:v>
                </c:pt>
                <c:pt idx="9549">
                  <c:v>126.61</c:v>
                </c:pt>
                <c:pt idx="9550">
                  <c:v>126.65</c:v>
                </c:pt>
                <c:pt idx="9551">
                  <c:v>126.67</c:v>
                </c:pt>
                <c:pt idx="9552">
                  <c:v>126.63</c:v>
                </c:pt>
                <c:pt idx="9553">
                  <c:v>126.65</c:v>
                </c:pt>
                <c:pt idx="9554">
                  <c:v>126.56</c:v>
                </c:pt>
                <c:pt idx="9555">
                  <c:v>126.63</c:v>
                </c:pt>
                <c:pt idx="9556">
                  <c:v>126.72</c:v>
                </c:pt>
                <c:pt idx="9557">
                  <c:v>126.65</c:v>
                </c:pt>
                <c:pt idx="9558">
                  <c:v>126.7</c:v>
                </c:pt>
                <c:pt idx="9559">
                  <c:v>126.67</c:v>
                </c:pt>
                <c:pt idx="9560">
                  <c:v>126.72</c:v>
                </c:pt>
                <c:pt idx="9561">
                  <c:v>126.74</c:v>
                </c:pt>
                <c:pt idx="9562">
                  <c:v>126.7</c:v>
                </c:pt>
                <c:pt idx="9563">
                  <c:v>126.72</c:v>
                </c:pt>
                <c:pt idx="9564">
                  <c:v>126.74</c:v>
                </c:pt>
                <c:pt idx="9565">
                  <c:v>126.72</c:v>
                </c:pt>
                <c:pt idx="9566">
                  <c:v>126.79</c:v>
                </c:pt>
                <c:pt idx="9567">
                  <c:v>126.72</c:v>
                </c:pt>
                <c:pt idx="9568">
                  <c:v>126.76</c:v>
                </c:pt>
                <c:pt idx="9569">
                  <c:v>126.79</c:v>
                </c:pt>
                <c:pt idx="9570">
                  <c:v>126.76</c:v>
                </c:pt>
                <c:pt idx="9571">
                  <c:v>126.81</c:v>
                </c:pt>
                <c:pt idx="9572">
                  <c:v>126.81</c:v>
                </c:pt>
                <c:pt idx="9573">
                  <c:v>126.81</c:v>
                </c:pt>
                <c:pt idx="9574">
                  <c:v>126.81</c:v>
                </c:pt>
                <c:pt idx="9575">
                  <c:v>126.79</c:v>
                </c:pt>
                <c:pt idx="9576">
                  <c:v>126.81</c:v>
                </c:pt>
                <c:pt idx="9577">
                  <c:v>126.83</c:v>
                </c:pt>
                <c:pt idx="9578">
                  <c:v>126.9</c:v>
                </c:pt>
                <c:pt idx="9579">
                  <c:v>126.85</c:v>
                </c:pt>
                <c:pt idx="9580">
                  <c:v>126.85</c:v>
                </c:pt>
                <c:pt idx="9581">
                  <c:v>126.85</c:v>
                </c:pt>
                <c:pt idx="9582">
                  <c:v>126.83</c:v>
                </c:pt>
                <c:pt idx="9583">
                  <c:v>126.9</c:v>
                </c:pt>
                <c:pt idx="9584">
                  <c:v>126.88</c:v>
                </c:pt>
                <c:pt idx="9585">
                  <c:v>126.9</c:v>
                </c:pt>
                <c:pt idx="9586">
                  <c:v>126.88</c:v>
                </c:pt>
                <c:pt idx="9587">
                  <c:v>126.9</c:v>
                </c:pt>
                <c:pt idx="9588">
                  <c:v>126.96</c:v>
                </c:pt>
                <c:pt idx="9589">
                  <c:v>126.92</c:v>
                </c:pt>
                <c:pt idx="9590">
                  <c:v>126.9</c:v>
                </c:pt>
                <c:pt idx="9591">
                  <c:v>126.96</c:v>
                </c:pt>
                <c:pt idx="9592">
                  <c:v>126.99</c:v>
                </c:pt>
                <c:pt idx="9593">
                  <c:v>127.01</c:v>
                </c:pt>
                <c:pt idx="9594">
                  <c:v>126.99</c:v>
                </c:pt>
                <c:pt idx="9595">
                  <c:v>127.01</c:v>
                </c:pt>
                <c:pt idx="9596">
                  <c:v>127.05</c:v>
                </c:pt>
                <c:pt idx="9597">
                  <c:v>126.94</c:v>
                </c:pt>
                <c:pt idx="9598">
                  <c:v>126.94</c:v>
                </c:pt>
                <c:pt idx="9599">
                  <c:v>127.03</c:v>
                </c:pt>
                <c:pt idx="9600">
                  <c:v>126.99</c:v>
                </c:pt>
                <c:pt idx="9601">
                  <c:v>127.01</c:v>
                </c:pt>
                <c:pt idx="9602">
                  <c:v>127.03</c:v>
                </c:pt>
                <c:pt idx="9603">
                  <c:v>127.01</c:v>
                </c:pt>
                <c:pt idx="9604">
                  <c:v>127.01</c:v>
                </c:pt>
                <c:pt idx="9605">
                  <c:v>127.08</c:v>
                </c:pt>
                <c:pt idx="9606">
                  <c:v>127.03</c:v>
                </c:pt>
                <c:pt idx="9607">
                  <c:v>127.03</c:v>
                </c:pt>
                <c:pt idx="9608">
                  <c:v>127.05</c:v>
                </c:pt>
                <c:pt idx="9609">
                  <c:v>127.05</c:v>
                </c:pt>
                <c:pt idx="9610">
                  <c:v>127.1</c:v>
                </c:pt>
                <c:pt idx="9611">
                  <c:v>127.08</c:v>
                </c:pt>
                <c:pt idx="9612">
                  <c:v>127.08</c:v>
                </c:pt>
                <c:pt idx="9613">
                  <c:v>127.12</c:v>
                </c:pt>
                <c:pt idx="9614">
                  <c:v>127.14</c:v>
                </c:pt>
                <c:pt idx="9615">
                  <c:v>127.08</c:v>
                </c:pt>
                <c:pt idx="9616">
                  <c:v>127.08</c:v>
                </c:pt>
                <c:pt idx="9617">
                  <c:v>127.08</c:v>
                </c:pt>
                <c:pt idx="9618">
                  <c:v>127.1</c:v>
                </c:pt>
                <c:pt idx="9619">
                  <c:v>127.19</c:v>
                </c:pt>
                <c:pt idx="9620">
                  <c:v>127.14</c:v>
                </c:pt>
                <c:pt idx="9621">
                  <c:v>127.14</c:v>
                </c:pt>
                <c:pt idx="9622">
                  <c:v>127.1</c:v>
                </c:pt>
                <c:pt idx="9623">
                  <c:v>127.17</c:v>
                </c:pt>
                <c:pt idx="9624">
                  <c:v>127.17</c:v>
                </c:pt>
                <c:pt idx="9625">
                  <c:v>127.17</c:v>
                </c:pt>
                <c:pt idx="9626">
                  <c:v>127.17</c:v>
                </c:pt>
                <c:pt idx="9627">
                  <c:v>127.17</c:v>
                </c:pt>
                <c:pt idx="9628">
                  <c:v>127.19</c:v>
                </c:pt>
                <c:pt idx="9629">
                  <c:v>127.14</c:v>
                </c:pt>
                <c:pt idx="9630">
                  <c:v>127.14</c:v>
                </c:pt>
                <c:pt idx="9631">
                  <c:v>127.17</c:v>
                </c:pt>
                <c:pt idx="9632">
                  <c:v>127.23</c:v>
                </c:pt>
                <c:pt idx="9633">
                  <c:v>127.21</c:v>
                </c:pt>
                <c:pt idx="9634">
                  <c:v>127.19</c:v>
                </c:pt>
                <c:pt idx="9635">
                  <c:v>127.21</c:v>
                </c:pt>
                <c:pt idx="9636">
                  <c:v>127.14</c:v>
                </c:pt>
                <c:pt idx="9637">
                  <c:v>127.17</c:v>
                </c:pt>
                <c:pt idx="9638">
                  <c:v>127.26</c:v>
                </c:pt>
                <c:pt idx="9639">
                  <c:v>127.28</c:v>
                </c:pt>
                <c:pt idx="9640">
                  <c:v>127.21</c:v>
                </c:pt>
                <c:pt idx="9641">
                  <c:v>127.26</c:v>
                </c:pt>
                <c:pt idx="9642">
                  <c:v>127.26</c:v>
                </c:pt>
                <c:pt idx="9643">
                  <c:v>127.19</c:v>
                </c:pt>
                <c:pt idx="9644">
                  <c:v>127.28</c:v>
                </c:pt>
                <c:pt idx="9645">
                  <c:v>127.21</c:v>
                </c:pt>
                <c:pt idx="9646">
                  <c:v>127.3</c:v>
                </c:pt>
                <c:pt idx="9647">
                  <c:v>127.28</c:v>
                </c:pt>
                <c:pt idx="9648">
                  <c:v>127.3</c:v>
                </c:pt>
                <c:pt idx="9649">
                  <c:v>127.28</c:v>
                </c:pt>
                <c:pt idx="9650">
                  <c:v>127.32</c:v>
                </c:pt>
                <c:pt idx="9651">
                  <c:v>127.26</c:v>
                </c:pt>
                <c:pt idx="9652">
                  <c:v>127.28</c:v>
                </c:pt>
                <c:pt idx="9653">
                  <c:v>127.32</c:v>
                </c:pt>
                <c:pt idx="9654">
                  <c:v>127.32</c:v>
                </c:pt>
                <c:pt idx="9655">
                  <c:v>127.34</c:v>
                </c:pt>
                <c:pt idx="9656">
                  <c:v>127.32</c:v>
                </c:pt>
                <c:pt idx="9657">
                  <c:v>127.3</c:v>
                </c:pt>
                <c:pt idx="9658">
                  <c:v>127.39</c:v>
                </c:pt>
                <c:pt idx="9659">
                  <c:v>127.34</c:v>
                </c:pt>
                <c:pt idx="9660">
                  <c:v>127.37</c:v>
                </c:pt>
                <c:pt idx="9661">
                  <c:v>127.34</c:v>
                </c:pt>
                <c:pt idx="9662">
                  <c:v>127.39</c:v>
                </c:pt>
                <c:pt idx="9663">
                  <c:v>127.34</c:v>
                </c:pt>
                <c:pt idx="9664">
                  <c:v>127.37</c:v>
                </c:pt>
                <c:pt idx="9665">
                  <c:v>127.39</c:v>
                </c:pt>
                <c:pt idx="9666">
                  <c:v>127.37</c:v>
                </c:pt>
                <c:pt idx="9667">
                  <c:v>127.37</c:v>
                </c:pt>
                <c:pt idx="9668">
                  <c:v>127.43</c:v>
                </c:pt>
                <c:pt idx="9669">
                  <c:v>127.37</c:v>
                </c:pt>
                <c:pt idx="9670">
                  <c:v>127.34</c:v>
                </c:pt>
                <c:pt idx="9671">
                  <c:v>127.41</c:v>
                </c:pt>
                <c:pt idx="9672">
                  <c:v>127.41</c:v>
                </c:pt>
                <c:pt idx="9673">
                  <c:v>127.46</c:v>
                </c:pt>
                <c:pt idx="9674">
                  <c:v>127.43</c:v>
                </c:pt>
                <c:pt idx="9675">
                  <c:v>127.39</c:v>
                </c:pt>
                <c:pt idx="9676">
                  <c:v>127.43</c:v>
                </c:pt>
                <c:pt idx="9677">
                  <c:v>127.43</c:v>
                </c:pt>
                <c:pt idx="9678">
                  <c:v>127.46</c:v>
                </c:pt>
                <c:pt idx="9679">
                  <c:v>127.43</c:v>
                </c:pt>
                <c:pt idx="9680">
                  <c:v>127.46</c:v>
                </c:pt>
                <c:pt idx="9681">
                  <c:v>127.43</c:v>
                </c:pt>
                <c:pt idx="9682">
                  <c:v>127.43</c:v>
                </c:pt>
                <c:pt idx="9683">
                  <c:v>127.43</c:v>
                </c:pt>
                <c:pt idx="9684">
                  <c:v>127.41</c:v>
                </c:pt>
                <c:pt idx="9685">
                  <c:v>127.48</c:v>
                </c:pt>
                <c:pt idx="9686">
                  <c:v>127.48</c:v>
                </c:pt>
                <c:pt idx="9687">
                  <c:v>127.46</c:v>
                </c:pt>
                <c:pt idx="9688">
                  <c:v>127.46</c:v>
                </c:pt>
                <c:pt idx="9689">
                  <c:v>127.48</c:v>
                </c:pt>
                <c:pt idx="9690">
                  <c:v>127.48</c:v>
                </c:pt>
                <c:pt idx="9691">
                  <c:v>127.48</c:v>
                </c:pt>
                <c:pt idx="9692">
                  <c:v>127.46</c:v>
                </c:pt>
                <c:pt idx="9693">
                  <c:v>127.5</c:v>
                </c:pt>
                <c:pt idx="9694">
                  <c:v>127.5</c:v>
                </c:pt>
                <c:pt idx="9695">
                  <c:v>127.5</c:v>
                </c:pt>
                <c:pt idx="9696">
                  <c:v>127.52</c:v>
                </c:pt>
                <c:pt idx="9697">
                  <c:v>127.5</c:v>
                </c:pt>
                <c:pt idx="9698">
                  <c:v>127.48</c:v>
                </c:pt>
                <c:pt idx="9699">
                  <c:v>127.57</c:v>
                </c:pt>
                <c:pt idx="9700">
                  <c:v>127.5</c:v>
                </c:pt>
                <c:pt idx="9701">
                  <c:v>127.5</c:v>
                </c:pt>
                <c:pt idx="9702">
                  <c:v>127.52</c:v>
                </c:pt>
                <c:pt idx="9703">
                  <c:v>127.52</c:v>
                </c:pt>
                <c:pt idx="9704">
                  <c:v>127.59</c:v>
                </c:pt>
                <c:pt idx="9705">
                  <c:v>127.52</c:v>
                </c:pt>
                <c:pt idx="9706">
                  <c:v>127.57</c:v>
                </c:pt>
                <c:pt idx="9707">
                  <c:v>127.59</c:v>
                </c:pt>
                <c:pt idx="9708">
                  <c:v>127.57</c:v>
                </c:pt>
                <c:pt idx="9709">
                  <c:v>127.52</c:v>
                </c:pt>
                <c:pt idx="9710">
                  <c:v>127.59</c:v>
                </c:pt>
                <c:pt idx="9711">
                  <c:v>127.59</c:v>
                </c:pt>
                <c:pt idx="9712">
                  <c:v>127.55</c:v>
                </c:pt>
                <c:pt idx="9713">
                  <c:v>127.57</c:v>
                </c:pt>
                <c:pt idx="9714">
                  <c:v>127.59</c:v>
                </c:pt>
                <c:pt idx="9715">
                  <c:v>127.52</c:v>
                </c:pt>
                <c:pt idx="9716">
                  <c:v>127.57</c:v>
                </c:pt>
                <c:pt idx="9717">
                  <c:v>127.59</c:v>
                </c:pt>
                <c:pt idx="9718">
                  <c:v>127.59</c:v>
                </c:pt>
                <c:pt idx="9719">
                  <c:v>127.59</c:v>
                </c:pt>
                <c:pt idx="9720">
                  <c:v>127.59</c:v>
                </c:pt>
                <c:pt idx="9721">
                  <c:v>127.57</c:v>
                </c:pt>
                <c:pt idx="9722">
                  <c:v>127.61</c:v>
                </c:pt>
                <c:pt idx="9723">
                  <c:v>127.57</c:v>
                </c:pt>
                <c:pt idx="9724">
                  <c:v>127.66</c:v>
                </c:pt>
                <c:pt idx="9725">
                  <c:v>127.68</c:v>
                </c:pt>
                <c:pt idx="9726">
                  <c:v>127.61</c:v>
                </c:pt>
                <c:pt idx="9727">
                  <c:v>127.59</c:v>
                </c:pt>
                <c:pt idx="9728">
                  <c:v>127.64</c:v>
                </c:pt>
                <c:pt idx="9729">
                  <c:v>127.64</c:v>
                </c:pt>
                <c:pt idx="9730">
                  <c:v>127.61</c:v>
                </c:pt>
                <c:pt idx="9731">
                  <c:v>127.64</c:v>
                </c:pt>
                <c:pt idx="9732">
                  <c:v>127.59</c:v>
                </c:pt>
                <c:pt idx="9733">
                  <c:v>127.7</c:v>
                </c:pt>
                <c:pt idx="9734">
                  <c:v>127.7</c:v>
                </c:pt>
                <c:pt idx="9735">
                  <c:v>127.7</c:v>
                </c:pt>
                <c:pt idx="9736">
                  <c:v>127.68</c:v>
                </c:pt>
                <c:pt idx="9737">
                  <c:v>127.72</c:v>
                </c:pt>
                <c:pt idx="9738">
                  <c:v>127.66</c:v>
                </c:pt>
                <c:pt idx="9739">
                  <c:v>127.61</c:v>
                </c:pt>
                <c:pt idx="9740">
                  <c:v>127.68</c:v>
                </c:pt>
                <c:pt idx="9741">
                  <c:v>127.68</c:v>
                </c:pt>
                <c:pt idx="9742">
                  <c:v>127.7</c:v>
                </c:pt>
                <c:pt idx="9743">
                  <c:v>127.7</c:v>
                </c:pt>
                <c:pt idx="9744">
                  <c:v>127.75</c:v>
                </c:pt>
                <c:pt idx="9745">
                  <c:v>127.7</c:v>
                </c:pt>
                <c:pt idx="9746">
                  <c:v>127.68</c:v>
                </c:pt>
                <c:pt idx="9747">
                  <c:v>127.75</c:v>
                </c:pt>
                <c:pt idx="9748">
                  <c:v>127.72</c:v>
                </c:pt>
                <c:pt idx="9749">
                  <c:v>127.7</c:v>
                </c:pt>
                <c:pt idx="9750">
                  <c:v>127.72</c:v>
                </c:pt>
                <c:pt idx="9751">
                  <c:v>127.7</c:v>
                </c:pt>
                <c:pt idx="9752">
                  <c:v>127.75</c:v>
                </c:pt>
                <c:pt idx="9753">
                  <c:v>127.75</c:v>
                </c:pt>
                <c:pt idx="9754">
                  <c:v>127.75</c:v>
                </c:pt>
                <c:pt idx="9755">
                  <c:v>127.7</c:v>
                </c:pt>
                <c:pt idx="9756">
                  <c:v>127.7</c:v>
                </c:pt>
                <c:pt idx="9757">
                  <c:v>127.7</c:v>
                </c:pt>
                <c:pt idx="9758">
                  <c:v>127.72</c:v>
                </c:pt>
                <c:pt idx="9759">
                  <c:v>127.75</c:v>
                </c:pt>
                <c:pt idx="9760">
                  <c:v>127.79</c:v>
                </c:pt>
                <c:pt idx="9761">
                  <c:v>127.72</c:v>
                </c:pt>
                <c:pt idx="9762">
                  <c:v>127.72</c:v>
                </c:pt>
                <c:pt idx="9763">
                  <c:v>127.75</c:v>
                </c:pt>
                <c:pt idx="9764">
                  <c:v>127.7</c:v>
                </c:pt>
                <c:pt idx="9765">
                  <c:v>127.72</c:v>
                </c:pt>
                <c:pt idx="9766">
                  <c:v>127.79</c:v>
                </c:pt>
                <c:pt idx="9767">
                  <c:v>127.77</c:v>
                </c:pt>
                <c:pt idx="9768">
                  <c:v>127.79</c:v>
                </c:pt>
                <c:pt idx="9769">
                  <c:v>127.79</c:v>
                </c:pt>
                <c:pt idx="9770">
                  <c:v>127.77</c:v>
                </c:pt>
                <c:pt idx="9771">
                  <c:v>127.75</c:v>
                </c:pt>
                <c:pt idx="9772">
                  <c:v>127.75</c:v>
                </c:pt>
                <c:pt idx="9773">
                  <c:v>127.84</c:v>
                </c:pt>
                <c:pt idx="9774">
                  <c:v>127.77</c:v>
                </c:pt>
                <c:pt idx="9775">
                  <c:v>127.75</c:v>
                </c:pt>
                <c:pt idx="9776">
                  <c:v>127.81</c:v>
                </c:pt>
                <c:pt idx="9777">
                  <c:v>127.77</c:v>
                </c:pt>
                <c:pt idx="9778">
                  <c:v>127.79</c:v>
                </c:pt>
                <c:pt idx="9779">
                  <c:v>127.77</c:v>
                </c:pt>
                <c:pt idx="9780">
                  <c:v>127.77</c:v>
                </c:pt>
                <c:pt idx="9781">
                  <c:v>127.75</c:v>
                </c:pt>
                <c:pt idx="9782">
                  <c:v>127.72</c:v>
                </c:pt>
                <c:pt idx="9783">
                  <c:v>127.75</c:v>
                </c:pt>
                <c:pt idx="9784">
                  <c:v>127.81</c:v>
                </c:pt>
                <c:pt idx="9785">
                  <c:v>127.84</c:v>
                </c:pt>
                <c:pt idx="9786">
                  <c:v>127.81</c:v>
                </c:pt>
                <c:pt idx="9787">
                  <c:v>127.79</c:v>
                </c:pt>
                <c:pt idx="9788">
                  <c:v>127.81</c:v>
                </c:pt>
                <c:pt idx="9789">
                  <c:v>127.81</c:v>
                </c:pt>
                <c:pt idx="9790">
                  <c:v>127.79</c:v>
                </c:pt>
                <c:pt idx="9791">
                  <c:v>127.84</c:v>
                </c:pt>
                <c:pt idx="9792">
                  <c:v>127.79</c:v>
                </c:pt>
                <c:pt idx="9793">
                  <c:v>127.81</c:v>
                </c:pt>
                <c:pt idx="9794">
                  <c:v>127.79</c:v>
                </c:pt>
                <c:pt idx="9795">
                  <c:v>127.79</c:v>
                </c:pt>
                <c:pt idx="9796">
                  <c:v>127.81</c:v>
                </c:pt>
                <c:pt idx="9797">
                  <c:v>127.81</c:v>
                </c:pt>
                <c:pt idx="9798">
                  <c:v>127.84</c:v>
                </c:pt>
                <c:pt idx="9799">
                  <c:v>127.88</c:v>
                </c:pt>
                <c:pt idx="9800">
                  <c:v>127.86</c:v>
                </c:pt>
                <c:pt idx="9801">
                  <c:v>127.86</c:v>
                </c:pt>
                <c:pt idx="9802">
                  <c:v>127.84</c:v>
                </c:pt>
                <c:pt idx="9803">
                  <c:v>127.79</c:v>
                </c:pt>
                <c:pt idx="9804">
                  <c:v>127.79</c:v>
                </c:pt>
                <c:pt idx="9805">
                  <c:v>127.84</c:v>
                </c:pt>
                <c:pt idx="9806">
                  <c:v>127.79</c:v>
                </c:pt>
                <c:pt idx="9807">
                  <c:v>127.79</c:v>
                </c:pt>
                <c:pt idx="9808">
                  <c:v>127.81</c:v>
                </c:pt>
                <c:pt idx="9809">
                  <c:v>127.81</c:v>
                </c:pt>
                <c:pt idx="9810">
                  <c:v>127.81</c:v>
                </c:pt>
                <c:pt idx="9811">
                  <c:v>127.84</c:v>
                </c:pt>
                <c:pt idx="9812">
                  <c:v>127.86</c:v>
                </c:pt>
                <c:pt idx="9813">
                  <c:v>127.84</c:v>
                </c:pt>
                <c:pt idx="9814">
                  <c:v>127.86</c:v>
                </c:pt>
                <c:pt idx="9815">
                  <c:v>127.86</c:v>
                </c:pt>
                <c:pt idx="9816">
                  <c:v>127.86</c:v>
                </c:pt>
                <c:pt idx="9817">
                  <c:v>127.88</c:v>
                </c:pt>
                <c:pt idx="9818">
                  <c:v>127.86</c:v>
                </c:pt>
                <c:pt idx="9819">
                  <c:v>127.95</c:v>
                </c:pt>
                <c:pt idx="9820">
                  <c:v>127.95</c:v>
                </c:pt>
                <c:pt idx="9821">
                  <c:v>127.95</c:v>
                </c:pt>
                <c:pt idx="9822">
                  <c:v>127.9</c:v>
                </c:pt>
                <c:pt idx="9823">
                  <c:v>127.9</c:v>
                </c:pt>
                <c:pt idx="9824">
                  <c:v>127.95</c:v>
                </c:pt>
                <c:pt idx="9825">
                  <c:v>127.99</c:v>
                </c:pt>
                <c:pt idx="9826">
                  <c:v>127.99</c:v>
                </c:pt>
                <c:pt idx="9827">
                  <c:v>128.01</c:v>
                </c:pt>
                <c:pt idx="9828">
                  <c:v>127.97</c:v>
                </c:pt>
                <c:pt idx="9829">
                  <c:v>128.04</c:v>
                </c:pt>
                <c:pt idx="9830">
                  <c:v>128.06</c:v>
                </c:pt>
                <c:pt idx="9831">
                  <c:v>128.01</c:v>
                </c:pt>
                <c:pt idx="9832">
                  <c:v>128.01</c:v>
                </c:pt>
                <c:pt idx="9833">
                  <c:v>128.06</c:v>
                </c:pt>
                <c:pt idx="9834">
                  <c:v>128.06</c:v>
                </c:pt>
                <c:pt idx="9835">
                  <c:v>128.06</c:v>
                </c:pt>
                <c:pt idx="9836">
                  <c:v>128.13</c:v>
                </c:pt>
                <c:pt idx="9837">
                  <c:v>128.06</c:v>
                </c:pt>
                <c:pt idx="9838">
                  <c:v>128.13</c:v>
                </c:pt>
                <c:pt idx="9839">
                  <c:v>128.16999999999999</c:v>
                </c:pt>
                <c:pt idx="9840">
                  <c:v>128.13</c:v>
                </c:pt>
                <c:pt idx="9841">
                  <c:v>128.13</c:v>
                </c:pt>
                <c:pt idx="9842">
                  <c:v>128.16999999999999</c:v>
                </c:pt>
                <c:pt idx="9843">
                  <c:v>128.19</c:v>
                </c:pt>
                <c:pt idx="9844">
                  <c:v>128.16999999999999</c:v>
                </c:pt>
                <c:pt idx="9845">
                  <c:v>128.16999999999999</c:v>
                </c:pt>
                <c:pt idx="9846">
                  <c:v>128.22</c:v>
                </c:pt>
                <c:pt idx="9847">
                  <c:v>128.19</c:v>
                </c:pt>
                <c:pt idx="9848">
                  <c:v>128.24</c:v>
                </c:pt>
                <c:pt idx="9849">
                  <c:v>128.24</c:v>
                </c:pt>
                <c:pt idx="9850">
                  <c:v>128.19</c:v>
                </c:pt>
                <c:pt idx="9851">
                  <c:v>128.31</c:v>
                </c:pt>
                <c:pt idx="9852">
                  <c:v>128.35</c:v>
                </c:pt>
                <c:pt idx="9853">
                  <c:v>128.26</c:v>
                </c:pt>
                <c:pt idx="9854">
                  <c:v>128.28</c:v>
                </c:pt>
                <c:pt idx="9855">
                  <c:v>128.31</c:v>
                </c:pt>
                <c:pt idx="9856">
                  <c:v>128.33000000000001</c:v>
                </c:pt>
                <c:pt idx="9857">
                  <c:v>128.33000000000001</c:v>
                </c:pt>
                <c:pt idx="9858">
                  <c:v>128.28</c:v>
                </c:pt>
                <c:pt idx="9859">
                  <c:v>128.28</c:v>
                </c:pt>
                <c:pt idx="9860">
                  <c:v>128.31</c:v>
                </c:pt>
                <c:pt idx="9861">
                  <c:v>128.31</c:v>
                </c:pt>
                <c:pt idx="9862">
                  <c:v>128.37</c:v>
                </c:pt>
                <c:pt idx="9863">
                  <c:v>128.35</c:v>
                </c:pt>
                <c:pt idx="9864">
                  <c:v>128.33000000000001</c:v>
                </c:pt>
                <c:pt idx="9865">
                  <c:v>128.38999999999999</c:v>
                </c:pt>
                <c:pt idx="9866">
                  <c:v>128.41999999999999</c:v>
                </c:pt>
                <c:pt idx="9867">
                  <c:v>128.37</c:v>
                </c:pt>
                <c:pt idx="9868">
                  <c:v>128.37</c:v>
                </c:pt>
                <c:pt idx="9869">
                  <c:v>128.47999999999999</c:v>
                </c:pt>
                <c:pt idx="9870">
                  <c:v>128.44</c:v>
                </c:pt>
                <c:pt idx="9871">
                  <c:v>128.47999999999999</c:v>
                </c:pt>
                <c:pt idx="9872">
                  <c:v>128.44</c:v>
                </c:pt>
                <c:pt idx="9873">
                  <c:v>128.41999999999999</c:v>
                </c:pt>
                <c:pt idx="9874">
                  <c:v>128.46</c:v>
                </c:pt>
                <c:pt idx="9875">
                  <c:v>128.44</c:v>
                </c:pt>
                <c:pt idx="9876">
                  <c:v>128.41999999999999</c:v>
                </c:pt>
                <c:pt idx="9877">
                  <c:v>128.44</c:v>
                </c:pt>
                <c:pt idx="9878">
                  <c:v>128.44</c:v>
                </c:pt>
                <c:pt idx="9879">
                  <c:v>128.47999999999999</c:v>
                </c:pt>
                <c:pt idx="9880">
                  <c:v>128.44</c:v>
                </c:pt>
                <c:pt idx="9881">
                  <c:v>128.47999999999999</c:v>
                </c:pt>
                <c:pt idx="9882">
                  <c:v>128.53</c:v>
                </c:pt>
                <c:pt idx="9883">
                  <c:v>128.51</c:v>
                </c:pt>
                <c:pt idx="9884">
                  <c:v>128.46</c:v>
                </c:pt>
                <c:pt idx="9885">
                  <c:v>128.46</c:v>
                </c:pt>
                <c:pt idx="9886">
                  <c:v>128.47999999999999</c:v>
                </c:pt>
                <c:pt idx="9887">
                  <c:v>128.46</c:v>
                </c:pt>
                <c:pt idx="9888">
                  <c:v>128.46</c:v>
                </c:pt>
                <c:pt idx="9889">
                  <c:v>128.46</c:v>
                </c:pt>
                <c:pt idx="9890">
                  <c:v>128.51</c:v>
                </c:pt>
                <c:pt idx="9891">
                  <c:v>128.47999999999999</c:v>
                </c:pt>
                <c:pt idx="9892">
                  <c:v>128.51</c:v>
                </c:pt>
                <c:pt idx="9893">
                  <c:v>128.46</c:v>
                </c:pt>
                <c:pt idx="9894">
                  <c:v>128.47999999999999</c:v>
                </c:pt>
                <c:pt idx="9895">
                  <c:v>128.51</c:v>
                </c:pt>
                <c:pt idx="9896">
                  <c:v>128.51</c:v>
                </c:pt>
                <c:pt idx="9897">
                  <c:v>128.51</c:v>
                </c:pt>
                <c:pt idx="9898">
                  <c:v>128.55000000000001</c:v>
                </c:pt>
                <c:pt idx="9899">
                  <c:v>128.55000000000001</c:v>
                </c:pt>
                <c:pt idx="9900">
                  <c:v>128.55000000000001</c:v>
                </c:pt>
                <c:pt idx="9901">
                  <c:v>128.55000000000001</c:v>
                </c:pt>
                <c:pt idx="9902">
                  <c:v>128.6</c:v>
                </c:pt>
                <c:pt idx="9903">
                  <c:v>128.57</c:v>
                </c:pt>
                <c:pt idx="9904">
                  <c:v>128.6</c:v>
                </c:pt>
                <c:pt idx="9905">
                  <c:v>128.57</c:v>
                </c:pt>
                <c:pt idx="9906">
                  <c:v>128.6</c:v>
                </c:pt>
                <c:pt idx="9907">
                  <c:v>128.55000000000001</c:v>
                </c:pt>
                <c:pt idx="9908">
                  <c:v>128.62</c:v>
                </c:pt>
                <c:pt idx="9909">
                  <c:v>128.57</c:v>
                </c:pt>
                <c:pt idx="9910">
                  <c:v>128.55000000000001</c:v>
                </c:pt>
                <c:pt idx="9911">
                  <c:v>128.6</c:v>
                </c:pt>
                <c:pt idx="9912">
                  <c:v>128.6</c:v>
                </c:pt>
                <c:pt idx="9913">
                  <c:v>128.66</c:v>
                </c:pt>
                <c:pt idx="9914">
                  <c:v>128.63999999999999</c:v>
                </c:pt>
                <c:pt idx="9915">
                  <c:v>128.6</c:v>
                </c:pt>
                <c:pt idx="9916">
                  <c:v>128.62</c:v>
                </c:pt>
                <c:pt idx="9917">
                  <c:v>128.68</c:v>
                </c:pt>
                <c:pt idx="9918">
                  <c:v>128.68</c:v>
                </c:pt>
                <c:pt idx="9919">
                  <c:v>128.62</c:v>
                </c:pt>
                <c:pt idx="9920">
                  <c:v>128.66</c:v>
                </c:pt>
                <c:pt idx="9921">
                  <c:v>128.66</c:v>
                </c:pt>
                <c:pt idx="9922">
                  <c:v>128.68</c:v>
                </c:pt>
                <c:pt idx="9923">
                  <c:v>128.63999999999999</c:v>
                </c:pt>
                <c:pt idx="9924">
                  <c:v>128.71</c:v>
                </c:pt>
                <c:pt idx="9925">
                  <c:v>128.68</c:v>
                </c:pt>
                <c:pt idx="9926">
                  <c:v>128.66</c:v>
                </c:pt>
                <c:pt idx="9927">
                  <c:v>128.71</c:v>
                </c:pt>
                <c:pt idx="9928">
                  <c:v>128.72999999999999</c:v>
                </c:pt>
                <c:pt idx="9929">
                  <c:v>128.66</c:v>
                </c:pt>
                <c:pt idx="9930">
                  <c:v>128.68</c:v>
                </c:pt>
                <c:pt idx="9931">
                  <c:v>128.71</c:v>
                </c:pt>
                <c:pt idx="9932">
                  <c:v>128.80000000000001</c:v>
                </c:pt>
                <c:pt idx="9933">
                  <c:v>128.71</c:v>
                </c:pt>
                <c:pt idx="9934">
                  <c:v>128.77000000000001</c:v>
                </c:pt>
                <c:pt idx="9935">
                  <c:v>128.71</c:v>
                </c:pt>
                <c:pt idx="9936">
                  <c:v>128.72999999999999</c:v>
                </c:pt>
                <c:pt idx="9937">
                  <c:v>128.75</c:v>
                </c:pt>
                <c:pt idx="9938">
                  <c:v>128.72999999999999</c:v>
                </c:pt>
                <c:pt idx="9939">
                  <c:v>128.75</c:v>
                </c:pt>
                <c:pt idx="9940">
                  <c:v>128.77000000000001</c:v>
                </c:pt>
                <c:pt idx="9941">
                  <c:v>128.75</c:v>
                </c:pt>
                <c:pt idx="9942">
                  <c:v>128.80000000000001</c:v>
                </c:pt>
                <c:pt idx="9943">
                  <c:v>128.80000000000001</c:v>
                </c:pt>
                <c:pt idx="9944">
                  <c:v>128.75</c:v>
                </c:pt>
                <c:pt idx="9945">
                  <c:v>128.72999999999999</c:v>
                </c:pt>
                <c:pt idx="9946">
                  <c:v>128.82</c:v>
                </c:pt>
                <c:pt idx="9947">
                  <c:v>128.77000000000001</c:v>
                </c:pt>
                <c:pt idx="9948">
                  <c:v>128.80000000000001</c:v>
                </c:pt>
                <c:pt idx="9949">
                  <c:v>128.75</c:v>
                </c:pt>
                <c:pt idx="9950">
                  <c:v>128.80000000000001</c:v>
                </c:pt>
                <c:pt idx="9951">
                  <c:v>128.77000000000001</c:v>
                </c:pt>
                <c:pt idx="9952">
                  <c:v>128.77000000000001</c:v>
                </c:pt>
                <c:pt idx="9953">
                  <c:v>128.77000000000001</c:v>
                </c:pt>
                <c:pt idx="9954">
                  <c:v>128.82</c:v>
                </c:pt>
                <c:pt idx="9955">
                  <c:v>128.82</c:v>
                </c:pt>
                <c:pt idx="9956">
                  <c:v>128.80000000000001</c:v>
                </c:pt>
                <c:pt idx="9957">
                  <c:v>128.80000000000001</c:v>
                </c:pt>
                <c:pt idx="9958">
                  <c:v>128.82</c:v>
                </c:pt>
                <c:pt idx="9959">
                  <c:v>128.80000000000001</c:v>
                </c:pt>
                <c:pt idx="9960">
                  <c:v>128.84</c:v>
                </c:pt>
                <c:pt idx="9961">
                  <c:v>128.84</c:v>
                </c:pt>
                <c:pt idx="9962">
                  <c:v>128.80000000000001</c:v>
                </c:pt>
                <c:pt idx="9963">
                  <c:v>128.82</c:v>
                </c:pt>
                <c:pt idx="9964">
                  <c:v>128.84</c:v>
                </c:pt>
                <c:pt idx="9965">
                  <c:v>128.82</c:v>
                </c:pt>
                <c:pt idx="9966">
                  <c:v>128.84</c:v>
                </c:pt>
                <c:pt idx="9967">
                  <c:v>128.84</c:v>
                </c:pt>
                <c:pt idx="9968">
                  <c:v>128.80000000000001</c:v>
                </c:pt>
                <c:pt idx="9969">
                  <c:v>128.82</c:v>
                </c:pt>
                <c:pt idx="9970">
                  <c:v>128.77000000000001</c:v>
                </c:pt>
                <c:pt idx="9971">
                  <c:v>128.84</c:v>
                </c:pt>
                <c:pt idx="9972">
                  <c:v>128.82</c:v>
                </c:pt>
                <c:pt idx="9973">
                  <c:v>128.82</c:v>
                </c:pt>
                <c:pt idx="9974">
                  <c:v>128.86000000000001</c:v>
                </c:pt>
                <c:pt idx="9975">
                  <c:v>128.88999999999999</c:v>
                </c:pt>
                <c:pt idx="9976">
                  <c:v>128.88999999999999</c:v>
                </c:pt>
                <c:pt idx="9977">
                  <c:v>128.88999999999999</c:v>
                </c:pt>
                <c:pt idx="9978">
                  <c:v>128.86000000000001</c:v>
                </c:pt>
                <c:pt idx="9979">
                  <c:v>128.88999999999999</c:v>
                </c:pt>
                <c:pt idx="9980">
                  <c:v>128.80000000000001</c:v>
                </c:pt>
                <c:pt idx="9981">
                  <c:v>128.82</c:v>
                </c:pt>
                <c:pt idx="9982">
                  <c:v>128.84</c:v>
                </c:pt>
                <c:pt idx="9983">
                  <c:v>128.84</c:v>
                </c:pt>
                <c:pt idx="9984">
                  <c:v>128.84</c:v>
                </c:pt>
                <c:pt idx="9985">
                  <c:v>128.86000000000001</c:v>
                </c:pt>
                <c:pt idx="9986">
                  <c:v>128.88999999999999</c:v>
                </c:pt>
                <c:pt idx="9987">
                  <c:v>128.91</c:v>
                </c:pt>
                <c:pt idx="9988">
                  <c:v>128.86000000000001</c:v>
                </c:pt>
                <c:pt idx="9989">
                  <c:v>128.91</c:v>
                </c:pt>
                <c:pt idx="9990">
                  <c:v>128.91</c:v>
                </c:pt>
                <c:pt idx="9991">
                  <c:v>128.88999999999999</c:v>
                </c:pt>
                <c:pt idx="9992">
                  <c:v>128.94999999999999</c:v>
                </c:pt>
                <c:pt idx="9993">
                  <c:v>128.91</c:v>
                </c:pt>
                <c:pt idx="9994">
                  <c:v>128.97999999999999</c:v>
                </c:pt>
                <c:pt idx="9995">
                  <c:v>128.86000000000001</c:v>
                </c:pt>
                <c:pt idx="9996">
                  <c:v>128.94999999999999</c:v>
                </c:pt>
                <c:pt idx="9997">
                  <c:v>128.94999999999999</c:v>
                </c:pt>
                <c:pt idx="9998">
                  <c:v>128.91</c:v>
                </c:pt>
                <c:pt idx="9999">
                  <c:v>128.94999999999999</c:v>
                </c:pt>
                <c:pt idx="10000">
                  <c:v>128.93</c:v>
                </c:pt>
                <c:pt idx="10001">
                  <c:v>128.93</c:v>
                </c:pt>
                <c:pt idx="10002">
                  <c:v>128.97999999999999</c:v>
                </c:pt>
                <c:pt idx="10003">
                  <c:v>128.97999999999999</c:v>
                </c:pt>
                <c:pt idx="10004">
                  <c:v>128.94999999999999</c:v>
                </c:pt>
                <c:pt idx="10005">
                  <c:v>128.94999999999999</c:v>
                </c:pt>
                <c:pt idx="10006">
                  <c:v>129</c:v>
                </c:pt>
                <c:pt idx="10007">
                  <c:v>129.04</c:v>
                </c:pt>
                <c:pt idx="10008">
                  <c:v>129.04</c:v>
                </c:pt>
                <c:pt idx="10009">
                  <c:v>128.94999999999999</c:v>
                </c:pt>
                <c:pt idx="10010">
                  <c:v>129</c:v>
                </c:pt>
                <c:pt idx="10011">
                  <c:v>129</c:v>
                </c:pt>
                <c:pt idx="10012">
                  <c:v>128.97999999999999</c:v>
                </c:pt>
                <c:pt idx="10013">
                  <c:v>129</c:v>
                </c:pt>
                <c:pt idx="10014">
                  <c:v>129.04</c:v>
                </c:pt>
                <c:pt idx="10015">
                  <c:v>129</c:v>
                </c:pt>
                <c:pt idx="10016">
                  <c:v>129.02000000000001</c:v>
                </c:pt>
                <c:pt idx="10017">
                  <c:v>129.02000000000001</c:v>
                </c:pt>
                <c:pt idx="10018">
                  <c:v>129.02000000000001</c:v>
                </c:pt>
                <c:pt idx="10019">
                  <c:v>129.04</c:v>
                </c:pt>
                <c:pt idx="10020">
                  <c:v>129</c:v>
                </c:pt>
                <c:pt idx="10021">
                  <c:v>129.02000000000001</c:v>
                </c:pt>
                <c:pt idx="10022">
                  <c:v>129</c:v>
                </c:pt>
                <c:pt idx="10023">
                  <c:v>129.04</c:v>
                </c:pt>
                <c:pt idx="10024">
                  <c:v>129.02000000000001</c:v>
                </c:pt>
                <c:pt idx="10025">
                  <c:v>129.06</c:v>
                </c:pt>
                <c:pt idx="10026">
                  <c:v>129.02000000000001</c:v>
                </c:pt>
                <c:pt idx="10027">
                  <c:v>129.06</c:v>
                </c:pt>
                <c:pt idx="10028">
                  <c:v>129.04</c:v>
                </c:pt>
                <c:pt idx="10029">
                  <c:v>129.04</c:v>
                </c:pt>
                <c:pt idx="10030">
                  <c:v>129.11000000000001</c:v>
                </c:pt>
                <c:pt idx="10031">
                  <c:v>129.06</c:v>
                </c:pt>
                <c:pt idx="10032">
                  <c:v>129.06</c:v>
                </c:pt>
                <c:pt idx="10033">
                  <c:v>129.09</c:v>
                </c:pt>
                <c:pt idx="10034">
                  <c:v>129.06</c:v>
                </c:pt>
                <c:pt idx="10035">
                  <c:v>129.11000000000001</c:v>
                </c:pt>
                <c:pt idx="10036">
                  <c:v>129.06</c:v>
                </c:pt>
                <c:pt idx="10037">
                  <c:v>129.15</c:v>
                </c:pt>
                <c:pt idx="10038">
                  <c:v>129.06</c:v>
                </c:pt>
                <c:pt idx="10039">
                  <c:v>129.09</c:v>
                </c:pt>
                <c:pt idx="10040">
                  <c:v>129.11000000000001</c:v>
                </c:pt>
                <c:pt idx="10041">
                  <c:v>129.13</c:v>
                </c:pt>
                <c:pt idx="10042">
                  <c:v>129.11000000000001</c:v>
                </c:pt>
                <c:pt idx="10043">
                  <c:v>129.18</c:v>
                </c:pt>
                <c:pt idx="10044">
                  <c:v>129.09</c:v>
                </c:pt>
                <c:pt idx="10045">
                  <c:v>129.09</c:v>
                </c:pt>
                <c:pt idx="10046">
                  <c:v>129.18</c:v>
                </c:pt>
                <c:pt idx="10047">
                  <c:v>129.13</c:v>
                </c:pt>
                <c:pt idx="10048">
                  <c:v>129.18</c:v>
                </c:pt>
                <c:pt idx="10049">
                  <c:v>129.18</c:v>
                </c:pt>
                <c:pt idx="10050">
                  <c:v>129.15</c:v>
                </c:pt>
                <c:pt idx="10051">
                  <c:v>129.11000000000001</c:v>
                </c:pt>
                <c:pt idx="10052">
                  <c:v>129.13</c:v>
                </c:pt>
                <c:pt idx="10053">
                  <c:v>129.15</c:v>
                </c:pt>
                <c:pt idx="10054">
                  <c:v>129.19999999999999</c:v>
                </c:pt>
                <c:pt idx="10055">
                  <c:v>129.15</c:v>
                </c:pt>
                <c:pt idx="10056">
                  <c:v>129.15</c:v>
                </c:pt>
                <c:pt idx="10057">
                  <c:v>129.13</c:v>
                </c:pt>
                <c:pt idx="10058">
                  <c:v>129.19999999999999</c:v>
                </c:pt>
                <c:pt idx="10059">
                  <c:v>129.19999999999999</c:v>
                </c:pt>
                <c:pt idx="10060">
                  <c:v>129.13</c:v>
                </c:pt>
                <c:pt idx="10061">
                  <c:v>129.11000000000001</c:v>
                </c:pt>
                <c:pt idx="10062">
                  <c:v>129.13</c:v>
                </c:pt>
                <c:pt idx="10063">
                  <c:v>129.18</c:v>
                </c:pt>
                <c:pt idx="10064">
                  <c:v>129.18</c:v>
                </c:pt>
                <c:pt idx="10065">
                  <c:v>129.19999999999999</c:v>
                </c:pt>
                <c:pt idx="10066">
                  <c:v>129.19999999999999</c:v>
                </c:pt>
                <c:pt idx="10067">
                  <c:v>129.18</c:v>
                </c:pt>
                <c:pt idx="10068">
                  <c:v>129.19999999999999</c:v>
                </c:pt>
                <c:pt idx="10069">
                  <c:v>129.18</c:v>
                </c:pt>
                <c:pt idx="10070">
                  <c:v>129.19999999999999</c:v>
                </c:pt>
                <c:pt idx="10071">
                  <c:v>129.24</c:v>
                </c:pt>
                <c:pt idx="10072">
                  <c:v>129.19999999999999</c:v>
                </c:pt>
                <c:pt idx="10073">
                  <c:v>129.15</c:v>
                </c:pt>
                <c:pt idx="10074">
                  <c:v>129.22</c:v>
                </c:pt>
                <c:pt idx="10075">
                  <c:v>129.19999999999999</c:v>
                </c:pt>
                <c:pt idx="10076">
                  <c:v>129.19999999999999</c:v>
                </c:pt>
                <c:pt idx="10077">
                  <c:v>129.15</c:v>
                </c:pt>
                <c:pt idx="10078">
                  <c:v>129.22</c:v>
                </c:pt>
                <c:pt idx="10079">
                  <c:v>129.27000000000001</c:v>
                </c:pt>
                <c:pt idx="10080">
                  <c:v>129.22</c:v>
                </c:pt>
                <c:pt idx="10081">
                  <c:v>129.22</c:v>
                </c:pt>
                <c:pt idx="10082">
                  <c:v>129.22</c:v>
                </c:pt>
                <c:pt idx="10083">
                  <c:v>129.19999999999999</c:v>
                </c:pt>
                <c:pt idx="10084">
                  <c:v>129.22</c:v>
                </c:pt>
                <c:pt idx="10085">
                  <c:v>129.22</c:v>
                </c:pt>
                <c:pt idx="10086">
                  <c:v>129.19999999999999</c:v>
                </c:pt>
                <c:pt idx="10087">
                  <c:v>129.22</c:v>
                </c:pt>
                <c:pt idx="10088">
                  <c:v>129.24</c:v>
                </c:pt>
                <c:pt idx="10089">
                  <c:v>129.27000000000001</c:v>
                </c:pt>
                <c:pt idx="10090">
                  <c:v>129.18</c:v>
                </c:pt>
                <c:pt idx="10091">
                  <c:v>129.27000000000001</c:v>
                </c:pt>
                <c:pt idx="10092">
                  <c:v>129.22</c:v>
                </c:pt>
                <c:pt idx="10093">
                  <c:v>129.27000000000001</c:v>
                </c:pt>
                <c:pt idx="10094">
                  <c:v>129.24</c:v>
                </c:pt>
                <c:pt idx="10095">
                  <c:v>129.19999999999999</c:v>
                </c:pt>
                <c:pt idx="10096">
                  <c:v>129.18</c:v>
                </c:pt>
                <c:pt idx="10097">
                  <c:v>129.24</c:v>
                </c:pt>
                <c:pt idx="10098">
                  <c:v>129.24</c:v>
                </c:pt>
                <c:pt idx="10099">
                  <c:v>129.19999999999999</c:v>
                </c:pt>
                <c:pt idx="10100">
                  <c:v>129.19999999999999</c:v>
                </c:pt>
                <c:pt idx="10101">
                  <c:v>129.24</c:v>
                </c:pt>
                <c:pt idx="10102">
                  <c:v>129.22</c:v>
                </c:pt>
                <c:pt idx="10103">
                  <c:v>129.24</c:v>
                </c:pt>
                <c:pt idx="10104">
                  <c:v>129.29</c:v>
                </c:pt>
                <c:pt idx="10105">
                  <c:v>129.18</c:v>
                </c:pt>
                <c:pt idx="10106">
                  <c:v>129.27000000000001</c:v>
                </c:pt>
                <c:pt idx="10107">
                  <c:v>129.24</c:v>
                </c:pt>
                <c:pt idx="10108">
                  <c:v>129.19999999999999</c:v>
                </c:pt>
                <c:pt idx="10109">
                  <c:v>129.18</c:v>
                </c:pt>
                <c:pt idx="10110">
                  <c:v>129.22</c:v>
                </c:pt>
                <c:pt idx="10111">
                  <c:v>129.27000000000001</c:v>
                </c:pt>
                <c:pt idx="10112">
                  <c:v>129.27000000000001</c:v>
                </c:pt>
                <c:pt idx="10113">
                  <c:v>129.27000000000001</c:v>
                </c:pt>
                <c:pt idx="10114">
                  <c:v>129.29</c:v>
                </c:pt>
                <c:pt idx="10115">
                  <c:v>129.29</c:v>
                </c:pt>
                <c:pt idx="10116">
                  <c:v>129.29</c:v>
                </c:pt>
                <c:pt idx="10117">
                  <c:v>129.27000000000001</c:v>
                </c:pt>
                <c:pt idx="10118">
                  <c:v>129.27000000000001</c:v>
                </c:pt>
                <c:pt idx="10119">
                  <c:v>129.24</c:v>
                </c:pt>
                <c:pt idx="10120">
                  <c:v>129.27000000000001</c:v>
                </c:pt>
                <c:pt idx="10121">
                  <c:v>129.31</c:v>
                </c:pt>
                <c:pt idx="10122">
                  <c:v>129.24</c:v>
                </c:pt>
                <c:pt idx="10123">
                  <c:v>129.24</c:v>
                </c:pt>
                <c:pt idx="10124">
                  <c:v>129.27000000000001</c:v>
                </c:pt>
                <c:pt idx="10125">
                  <c:v>129.31</c:v>
                </c:pt>
                <c:pt idx="10126">
                  <c:v>129.31</c:v>
                </c:pt>
                <c:pt idx="10127">
                  <c:v>129.29</c:v>
                </c:pt>
                <c:pt idx="10128">
                  <c:v>129.27000000000001</c:v>
                </c:pt>
                <c:pt idx="10129">
                  <c:v>129.29</c:v>
                </c:pt>
                <c:pt idx="10130">
                  <c:v>129.29</c:v>
                </c:pt>
                <c:pt idx="10131">
                  <c:v>129.31</c:v>
                </c:pt>
                <c:pt idx="10132">
                  <c:v>129.33000000000001</c:v>
                </c:pt>
                <c:pt idx="10133">
                  <c:v>129.27000000000001</c:v>
                </c:pt>
                <c:pt idx="10134">
                  <c:v>129.31</c:v>
                </c:pt>
                <c:pt idx="10135">
                  <c:v>129.29</c:v>
                </c:pt>
                <c:pt idx="10136">
                  <c:v>129.31</c:v>
                </c:pt>
                <c:pt idx="10137">
                  <c:v>129.31</c:v>
                </c:pt>
                <c:pt idx="10138">
                  <c:v>129.33000000000001</c:v>
                </c:pt>
                <c:pt idx="10139">
                  <c:v>129.31</c:v>
                </c:pt>
                <c:pt idx="10140">
                  <c:v>129.31</c:v>
                </c:pt>
                <c:pt idx="10141">
                  <c:v>129.29</c:v>
                </c:pt>
                <c:pt idx="10142">
                  <c:v>129.33000000000001</c:v>
                </c:pt>
                <c:pt idx="10143">
                  <c:v>129.31</c:v>
                </c:pt>
                <c:pt idx="10144">
                  <c:v>129.36000000000001</c:v>
                </c:pt>
                <c:pt idx="10145">
                  <c:v>129.31</c:v>
                </c:pt>
                <c:pt idx="10146">
                  <c:v>129.36000000000001</c:v>
                </c:pt>
                <c:pt idx="10147">
                  <c:v>129.29</c:v>
                </c:pt>
                <c:pt idx="10148">
                  <c:v>129.36000000000001</c:v>
                </c:pt>
                <c:pt idx="10149">
                  <c:v>129.31</c:v>
                </c:pt>
                <c:pt idx="10150">
                  <c:v>129.31</c:v>
                </c:pt>
                <c:pt idx="10151">
                  <c:v>129.31</c:v>
                </c:pt>
                <c:pt idx="10152">
                  <c:v>129.33000000000001</c:v>
                </c:pt>
                <c:pt idx="10153">
                  <c:v>129.33000000000001</c:v>
                </c:pt>
                <c:pt idx="10154">
                  <c:v>129.29</c:v>
                </c:pt>
                <c:pt idx="10155">
                  <c:v>129.36000000000001</c:v>
                </c:pt>
                <c:pt idx="10156">
                  <c:v>129.33000000000001</c:v>
                </c:pt>
                <c:pt idx="10157">
                  <c:v>129.33000000000001</c:v>
                </c:pt>
                <c:pt idx="10158">
                  <c:v>129.33000000000001</c:v>
                </c:pt>
                <c:pt idx="10159">
                  <c:v>129.33000000000001</c:v>
                </c:pt>
                <c:pt idx="10160">
                  <c:v>129.38</c:v>
                </c:pt>
                <c:pt idx="10161">
                  <c:v>129.33000000000001</c:v>
                </c:pt>
                <c:pt idx="10162">
                  <c:v>129.33000000000001</c:v>
                </c:pt>
                <c:pt idx="10163">
                  <c:v>129.33000000000001</c:v>
                </c:pt>
                <c:pt idx="10164">
                  <c:v>129.38</c:v>
                </c:pt>
                <c:pt idx="10165">
                  <c:v>129.38</c:v>
                </c:pt>
                <c:pt idx="10166">
                  <c:v>129.33000000000001</c:v>
                </c:pt>
                <c:pt idx="10167">
                  <c:v>129.36000000000001</c:v>
                </c:pt>
                <c:pt idx="10168">
                  <c:v>129.33000000000001</c:v>
                </c:pt>
                <c:pt idx="10169">
                  <c:v>129.33000000000001</c:v>
                </c:pt>
                <c:pt idx="10170">
                  <c:v>129.33000000000001</c:v>
                </c:pt>
                <c:pt idx="10171">
                  <c:v>129.33000000000001</c:v>
                </c:pt>
                <c:pt idx="10172">
                  <c:v>129.36000000000001</c:v>
                </c:pt>
                <c:pt idx="10173">
                  <c:v>129.36000000000001</c:v>
                </c:pt>
                <c:pt idx="10174">
                  <c:v>129.36000000000001</c:v>
                </c:pt>
                <c:pt idx="10175">
                  <c:v>129.38</c:v>
                </c:pt>
                <c:pt idx="10176">
                  <c:v>129.33000000000001</c:v>
                </c:pt>
                <c:pt idx="10177">
                  <c:v>129.36000000000001</c:v>
                </c:pt>
                <c:pt idx="10178">
                  <c:v>129.36000000000001</c:v>
                </c:pt>
                <c:pt idx="10179">
                  <c:v>129.38</c:v>
                </c:pt>
                <c:pt idx="10180">
                  <c:v>129.4</c:v>
                </c:pt>
                <c:pt idx="10181">
                  <c:v>129.36000000000001</c:v>
                </c:pt>
                <c:pt idx="10182">
                  <c:v>129.36000000000001</c:v>
                </c:pt>
                <c:pt idx="10183">
                  <c:v>129.36000000000001</c:v>
                </c:pt>
                <c:pt idx="10184">
                  <c:v>129.38</c:v>
                </c:pt>
                <c:pt idx="10185">
                  <c:v>129.38</c:v>
                </c:pt>
                <c:pt idx="10186">
                  <c:v>129.38</c:v>
                </c:pt>
                <c:pt idx="10187">
                  <c:v>129.31</c:v>
                </c:pt>
                <c:pt idx="10188">
                  <c:v>129.38</c:v>
                </c:pt>
                <c:pt idx="10189">
                  <c:v>129.33000000000001</c:v>
                </c:pt>
                <c:pt idx="10190">
                  <c:v>129.36000000000001</c:v>
                </c:pt>
                <c:pt idx="10191">
                  <c:v>129.38</c:v>
                </c:pt>
                <c:pt idx="10192">
                  <c:v>129.41999999999999</c:v>
                </c:pt>
                <c:pt idx="10193">
                  <c:v>129.38</c:v>
                </c:pt>
                <c:pt idx="10194">
                  <c:v>129.36000000000001</c:v>
                </c:pt>
                <c:pt idx="10195">
                  <c:v>129.36000000000001</c:v>
                </c:pt>
                <c:pt idx="10196">
                  <c:v>129.36000000000001</c:v>
                </c:pt>
                <c:pt idx="10197">
                  <c:v>129.36000000000001</c:v>
                </c:pt>
                <c:pt idx="10198">
                  <c:v>129.33000000000001</c:v>
                </c:pt>
                <c:pt idx="10199">
                  <c:v>129.4</c:v>
                </c:pt>
                <c:pt idx="10200">
                  <c:v>129.33000000000001</c:v>
                </c:pt>
                <c:pt idx="10201">
                  <c:v>129.29</c:v>
                </c:pt>
                <c:pt idx="10202">
                  <c:v>129.36000000000001</c:v>
                </c:pt>
                <c:pt idx="10203">
                  <c:v>129.4</c:v>
                </c:pt>
                <c:pt idx="10204">
                  <c:v>129.36000000000001</c:v>
                </c:pt>
                <c:pt idx="10205">
                  <c:v>129.38</c:v>
                </c:pt>
                <c:pt idx="10206">
                  <c:v>129.38</c:v>
                </c:pt>
                <c:pt idx="10207">
                  <c:v>129.38</c:v>
                </c:pt>
                <c:pt idx="10208">
                  <c:v>129.33000000000001</c:v>
                </c:pt>
                <c:pt idx="10209">
                  <c:v>129.31</c:v>
                </c:pt>
                <c:pt idx="10210">
                  <c:v>129.33000000000001</c:v>
                </c:pt>
                <c:pt idx="10211">
                  <c:v>129.41999999999999</c:v>
                </c:pt>
                <c:pt idx="10212">
                  <c:v>129.38</c:v>
                </c:pt>
                <c:pt idx="10213">
                  <c:v>129.36000000000001</c:v>
                </c:pt>
                <c:pt idx="10214">
                  <c:v>129.36000000000001</c:v>
                </c:pt>
                <c:pt idx="10215">
                  <c:v>129.38</c:v>
                </c:pt>
                <c:pt idx="10216">
                  <c:v>129.29</c:v>
                </c:pt>
                <c:pt idx="10217">
                  <c:v>129.33000000000001</c:v>
                </c:pt>
                <c:pt idx="10218">
                  <c:v>129.38</c:v>
                </c:pt>
                <c:pt idx="10219">
                  <c:v>129.4</c:v>
                </c:pt>
                <c:pt idx="10220">
                  <c:v>129.4</c:v>
                </c:pt>
                <c:pt idx="10221">
                  <c:v>129.33000000000001</c:v>
                </c:pt>
                <c:pt idx="10222">
                  <c:v>129.36000000000001</c:v>
                </c:pt>
                <c:pt idx="10223">
                  <c:v>129.36000000000001</c:v>
                </c:pt>
                <c:pt idx="10224">
                  <c:v>129.4</c:v>
                </c:pt>
                <c:pt idx="10225">
                  <c:v>129.31</c:v>
                </c:pt>
                <c:pt idx="10226">
                  <c:v>129.36000000000001</c:v>
                </c:pt>
                <c:pt idx="10227">
                  <c:v>129.41999999999999</c:v>
                </c:pt>
                <c:pt idx="10228">
                  <c:v>129.33000000000001</c:v>
                </c:pt>
                <c:pt idx="10229">
                  <c:v>129.4</c:v>
                </c:pt>
                <c:pt idx="10230">
                  <c:v>129.38</c:v>
                </c:pt>
                <c:pt idx="10231">
                  <c:v>129.36000000000001</c:v>
                </c:pt>
                <c:pt idx="10232">
                  <c:v>129.4</c:v>
                </c:pt>
                <c:pt idx="10233">
                  <c:v>129.41999999999999</c:v>
                </c:pt>
                <c:pt idx="10234">
                  <c:v>129.47</c:v>
                </c:pt>
                <c:pt idx="10235">
                  <c:v>129.41999999999999</c:v>
                </c:pt>
                <c:pt idx="10236">
                  <c:v>129.44</c:v>
                </c:pt>
                <c:pt idx="10237">
                  <c:v>129.44</c:v>
                </c:pt>
                <c:pt idx="10238">
                  <c:v>129.44</c:v>
                </c:pt>
                <c:pt idx="10239">
                  <c:v>129.47</c:v>
                </c:pt>
                <c:pt idx="10240">
                  <c:v>129.44</c:v>
                </c:pt>
                <c:pt idx="10241">
                  <c:v>129.49</c:v>
                </c:pt>
                <c:pt idx="10242">
                  <c:v>129.49</c:v>
                </c:pt>
                <c:pt idx="10243">
                  <c:v>129.44</c:v>
                </c:pt>
                <c:pt idx="10244">
                  <c:v>129.51</c:v>
                </c:pt>
                <c:pt idx="10245">
                  <c:v>129.53</c:v>
                </c:pt>
                <c:pt idx="10246">
                  <c:v>129.56</c:v>
                </c:pt>
                <c:pt idx="10247">
                  <c:v>129.56</c:v>
                </c:pt>
                <c:pt idx="10248">
                  <c:v>129.49</c:v>
                </c:pt>
                <c:pt idx="10249">
                  <c:v>129.51</c:v>
                </c:pt>
                <c:pt idx="10250">
                  <c:v>129.53</c:v>
                </c:pt>
                <c:pt idx="10251">
                  <c:v>129.53</c:v>
                </c:pt>
                <c:pt idx="10252">
                  <c:v>129.56</c:v>
                </c:pt>
                <c:pt idx="10253">
                  <c:v>129.56</c:v>
                </c:pt>
                <c:pt idx="10254">
                  <c:v>129.62</c:v>
                </c:pt>
                <c:pt idx="10255">
                  <c:v>129.65</c:v>
                </c:pt>
                <c:pt idx="10256">
                  <c:v>129.65</c:v>
                </c:pt>
                <c:pt idx="10257">
                  <c:v>129.62</c:v>
                </c:pt>
                <c:pt idx="10258">
                  <c:v>129.65</c:v>
                </c:pt>
                <c:pt idx="10259">
                  <c:v>129.69</c:v>
                </c:pt>
                <c:pt idx="10260">
                  <c:v>129.66999999999999</c:v>
                </c:pt>
                <c:pt idx="10261">
                  <c:v>129.71</c:v>
                </c:pt>
                <c:pt idx="10262">
                  <c:v>129.71</c:v>
                </c:pt>
                <c:pt idx="10263">
                  <c:v>129.72999999999999</c:v>
                </c:pt>
                <c:pt idx="10264">
                  <c:v>129.66999999999999</c:v>
                </c:pt>
                <c:pt idx="10265">
                  <c:v>129.71</c:v>
                </c:pt>
                <c:pt idx="10266">
                  <c:v>129.76</c:v>
                </c:pt>
                <c:pt idx="10267">
                  <c:v>129.76</c:v>
                </c:pt>
                <c:pt idx="10268">
                  <c:v>129.78</c:v>
                </c:pt>
                <c:pt idx="10269">
                  <c:v>129.80000000000001</c:v>
                </c:pt>
                <c:pt idx="10270">
                  <c:v>129.72999999999999</c:v>
                </c:pt>
                <c:pt idx="10271">
                  <c:v>129.80000000000001</c:v>
                </c:pt>
                <c:pt idx="10272">
                  <c:v>129.78</c:v>
                </c:pt>
                <c:pt idx="10273">
                  <c:v>129.80000000000001</c:v>
                </c:pt>
                <c:pt idx="10274">
                  <c:v>129.87</c:v>
                </c:pt>
                <c:pt idx="10275">
                  <c:v>129.87</c:v>
                </c:pt>
                <c:pt idx="10276">
                  <c:v>129.82</c:v>
                </c:pt>
                <c:pt idx="10277">
                  <c:v>129.91</c:v>
                </c:pt>
                <c:pt idx="10278">
                  <c:v>129.80000000000001</c:v>
                </c:pt>
                <c:pt idx="10279">
                  <c:v>129.91</c:v>
                </c:pt>
                <c:pt idx="10280">
                  <c:v>129.88999999999999</c:v>
                </c:pt>
                <c:pt idx="10281">
                  <c:v>129.88999999999999</c:v>
                </c:pt>
                <c:pt idx="10282">
                  <c:v>129.87</c:v>
                </c:pt>
                <c:pt idx="10283">
                  <c:v>129.85</c:v>
                </c:pt>
                <c:pt idx="10284">
                  <c:v>129.87</c:v>
                </c:pt>
                <c:pt idx="10285">
                  <c:v>129.87</c:v>
                </c:pt>
                <c:pt idx="10286">
                  <c:v>129.88999999999999</c:v>
                </c:pt>
                <c:pt idx="10287">
                  <c:v>129.94</c:v>
                </c:pt>
                <c:pt idx="10288">
                  <c:v>129.91</c:v>
                </c:pt>
                <c:pt idx="10289">
                  <c:v>129.94</c:v>
                </c:pt>
                <c:pt idx="10290">
                  <c:v>129.94</c:v>
                </c:pt>
                <c:pt idx="10291">
                  <c:v>129.91</c:v>
                </c:pt>
                <c:pt idx="10292">
                  <c:v>129.88999999999999</c:v>
                </c:pt>
                <c:pt idx="10293">
                  <c:v>129.88999999999999</c:v>
                </c:pt>
                <c:pt idx="10294">
                  <c:v>129.88999999999999</c:v>
                </c:pt>
                <c:pt idx="10295">
                  <c:v>129.91</c:v>
                </c:pt>
                <c:pt idx="10296">
                  <c:v>129.88999999999999</c:v>
                </c:pt>
                <c:pt idx="10297">
                  <c:v>129.87</c:v>
                </c:pt>
                <c:pt idx="10298">
                  <c:v>129.85</c:v>
                </c:pt>
                <c:pt idx="10299">
                  <c:v>129.91</c:v>
                </c:pt>
                <c:pt idx="10300">
                  <c:v>129.88999999999999</c:v>
                </c:pt>
                <c:pt idx="10301">
                  <c:v>129.88999999999999</c:v>
                </c:pt>
                <c:pt idx="10302">
                  <c:v>129.85</c:v>
                </c:pt>
                <c:pt idx="10303">
                  <c:v>129.91</c:v>
                </c:pt>
                <c:pt idx="10304">
                  <c:v>129.87</c:v>
                </c:pt>
                <c:pt idx="10305">
                  <c:v>129.87</c:v>
                </c:pt>
                <c:pt idx="10306">
                  <c:v>129.87</c:v>
                </c:pt>
                <c:pt idx="10307">
                  <c:v>129.88999999999999</c:v>
                </c:pt>
                <c:pt idx="10308">
                  <c:v>129.94</c:v>
                </c:pt>
                <c:pt idx="10309">
                  <c:v>129.85</c:v>
                </c:pt>
                <c:pt idx="10310">
                  <c:v>129.91</c:v>
                </c:pt>
                <c:pt idx="10311">
                  <c:v>129.88999999999999</c:v>
                </c:pt>
                <c:pt idx="10312">
                  <c:v>129.91</c:v>
                </c:pt>
                <c:pt idx="10313">
                  <c:v>129.87</c:v>
                </c:pt>
                <c:pt idx="10314">
                  <c:v>129.94</c:v>
                </c:pt>
                <c:pt idx="10315">
                  <c:v>129.91</c:v>
                </c:pt>
                <c:pt idx="10316">
                  <c:v>129.91</c:v>
                </c:pt>
                <c:pt idx="10317">
                  <c:v>129.88999999999999</c:v>
                </c:pt>
                <c:pt idx="10318">
                  <c:v>129.91</c:v>
                </c:pt>
                <c:pt idx="10319">
                  <c:v>129.88999999999999</c:v>
                </c:pt>
                <c:pt idx="10320">
                  <c:v>129.96</c:v>
                </c:pt>
                <c:pt idx="10321">
                  <c:v>129.96</c:v>
                </c:pt>
                <c:pt idx="10322">
                  <c:v>129.91</c:v>
                </c:pt>
                <c:pt idx="10323">
                  <c:v>129.96</c:v>
                </c:pt>
                <c:pt idx="10324">
                  <c:v>129.97999999999999</c:v>
                </c:pt>
                <c:pt idx="10325">
                  <c:v>129.94</c:v>
                </c:pt>
                <c:pt idx="10326">
                  <c:v>129.97999999999999</c:v>
                </c:pt>
                <c:pt idx="10327">
                  <c:v>129.91</c:v>
                </c:pt>
                <c:pt idx="10328">
                  <c:v>129.96</c:v>
                </c:pt>
                <c:pt idx="10329">
                  <c:v>129.94</c:v>
                </c:pt>
                <c:pt idx="10330">
                  <c:v>129.88999999999999</c:v>
                </c:pt>
                <c:pt idx="10331">
                  <c:v>129.94</c:v>
                </c:pt>
                <c:pt idx="10332">
                  <c:v>129.91</c:v>
                </c:pt>
                <c:pt idx="10333">
                  <c:v>129.97999999999999</c:v>
                </c:pt>
                <c:pt idx="10334">
                  <c:v>129.97999999999999</c:v>
                </c:pt>
                <c:pt idx="10335">
                  <c:v>129.96</c:v>
                </c:pt>
                <c:pt idx="10336">
                  <c:v>130.03</c:v>
                </c:pt>
                <c:pt idx="10337">
                  <c:v>130.05000000000001</c:v>
                </c:pt>
                <c:pt idx="10338">
                  <c:v>130.03</c:v>
                </c:pt>
                <c:pt idx="10339">
                  <c:v>130.05000000000001</c:v>
                </c:pt>
                <c:pt idx="10340">
                  <c:v>130.03</c:v>
                </c:pt>
                <c:pt idx="10341">
                  <c:v>130.05000000000001</c:v>
                </c:pt>
                <c:pt idx="10342">
                  <c:v>130.05000000000001</c:v>
                </c:pt>
                <c:pt idx="10343">
                  <c:v>130.07</c:v>
                </c:pt>
                <c:pt idx="10344">
                  <c:v>130.07</c:v>
                </c:pt>
                <c:pt idx="10345">
                  <c:v>130.05000000000001</c:v>
                </c:pt>
                <c:pt idx="10346">
                  <c:v>130.05000000000001</c:v>
                </c:pt>
                <c:pt idx="10347">
                  <c:v>130.07</c:v>
                </c:pt>
                <c:pt idx="10348">
                  <c:v>130.07</c:v>
                </c:pt>
                <c:pt idx="10349">
                  <c:v>130.05000000000001</c:v>
                </c:pt>
                <c:pt idx="10350">
                  <c:v>130.07</c:v>
                </c:pt>
                <c:pt idx="10351">
                  <c:v>130.09</c:v>
                </c:pt>
                <c:pt idx="10352">
                  <c:v>130.07</c:v>
                </c:pt>
                <c:pt idx="10353">
                  <c:v>130.07</c:v>
                </c:pt>
                <c:pt idx="10354">
                  <c:v>130.11000000000001</c:v>
                </c:pt>
                <c:pt idx="10355">
                  <c:v>130.07</c:v>
                </c:pt>
                <c:pt idx="10356">
                  <c:v>130.13999999999999</c:v>
                </c:pt>
                <c:pt idx="10357">
                  <c:v>130.11000000000001</c:v>
                </c:pt>
                <c:pt idx="10358">
                  <c:v>130.13999999999999</c:v>
                </c:pt>
                <c:pt idx="10359">
                  <c:v>130.07</c:v>
                </c:pt>
                <c:pt idx="10360">
                  <c:v>130.09</c:v>
                </c:pt>
                <c:pt idx="10361">
                  <c:v>130.11000000000001</c:v>
                </c:pt>
                <c:pt idx="10362">
                  <c:v>130.13999999999999</c:v>
                </c:pt>
                <c:pt idx="10363">
                  <c:v>130.09</c:v>
                </c:pt>
                <c:pt idx="10364">
                  <c:v>130.11000000000001</c:v>
                </c:pt>
                <c:pt idx="10365">
                  <c:v>130.11000000000001</c:v>
                </c:pt>
                <c:pt idx="10366">
                  <c:v>130.13999999999999</c:v>
                </c:pt>
                <c:pt idx="10367">
                  <c:v>130.09</c:v>
                </c:pt>
                <c:pt idx="10368">
                  <c:v>130.16</c:v>
                </c:pt>
                <c:pt idx="10369">
                  <c:v>130.16</c:v>
                </c:pt>
                <c:pt idx="10370">
                  <c:v>130.11000000000001</c:v>
                </c:pt>
                <c:pt idx="10371">
                  <c:v>130.19999999999999</c:v>
                </c:pt>
                <c:pt idx="10372">
                  <c:v>130.16</c:v>
                </c:pt>
                <c:pt idx="10373">
                  <c:v>130.16</c:v>
                </c:pt>
                <c:pt idx="10374">
                  <c:v>130.11000000000001</c:v>
                </c:pt>
                <c:pt idx="10375">
                  <c:v>130.13999999999999</c:v>
                </c:pt>
                <c:pt idx="10376">
                  <c:v>130.13999999999999</c:v>
                </c:pt>
                <c:pt idx="10377">
                  <c:v>130.09</c:v>
                </c:pt>
                <c:pt idx="10378">
                  <c:v>130.18</c:v>
                </c:pt>
                <c:pt idx="10379">
                  <c:v>130.16</c:v>
                </c:pt>
                <c:pt idx="10380">
                  <c:v>130.09</c:v>
                </c:pt>
                <c:pt idx="10381">
                  <c:v>130.09</c:v>
                </c:pt>
                <c:pt idx="10382">
                  <c:v>130.13999999999999</c:v>
                </c:pt>
                <c:pt idx="10383">
                  <c:v>130.16</c:v>
                </c:pt>
                <c:pt idx="10384">
                  <c:v>130.13999999999999</c:v>
                </c:pt>
                <c:pt idx="10385">
                  <c:v>130.11000000000001</c:v>
                </c:pt>
                <c:pt idx="10386">
                  <c:v>130.07</c:v>
                </c:pt>
                <c:pt idx="10387">
                  <c:v>130.11000000000001</c:v>
                </c:pt>
                <c:pt idx="10388">
                  <c:v>130.13999999999999</c:v>
                </c:pt>
                <c:pt idx="10389">
                  <c:v>130.16</c:v>
                </c:pt>
                <c:pt idx="10390">
                  <c:v>130.16</c:v>
                </c:pt>
                <c:pt idx="10391">
                  <c:v>130.18</c:v>
                </c:pt>
                <c:pt idx="10392">
                  <c:v>130.13999999999999</c:v>
                </c:pt>
                <c:pt idx="10393">
                  <c:v>130.13999999999999</c:v>
                </c:pt>
                <c:pt idx="10394">
                  <c:v>130.09</c:v>
                </c:pt>
                <c:pt idx="10395">
                  <c:v>130.13999999999999</c:v>
                </c:pt>
                <c:pt idx="10396">
                  <c:v>130.11000000000001</c:v>
                </c:pt>
                <c:pt idx="10397">
                  <c:v>130.13999999999999</c:v>
                </c:pt>
                <c:pt idx="10398">
                  <c:v>130.13999999999999</c:v>
                </c:pt>
                <c:pt idx="10399">
                  <c:v>130.16</c:v>
                </c:pt>
                <c:pt idx="10400">
                  <c:v>130.16</c:v>
                </c:pt>
                <c:pt idx="10401">
                  <c:v>130.22999999999999</c:v>
                </c:pt>
                <c:pt idx="10402">
                  <c:v>130.19999999999999</c:v>
                </c:pt>
                <c:pt idx="10403">
                  <c:v>130.18</c:v>
                </c:pt>
                <c:pt idx="10404">
                  <c:v>130.11000000000001</c:v>
                </c:pt>
                <c:pt idx="10405">
                  <c:v>130.13999999999999</c:v>
                </c:pt>
                <c:pt idx="10406">
                  <c:v>130.13999999999999</c:v>
                </c:pt>
                <c:pt idx="10407">
                  <c:v>130.16</c:v>
                </c:pt>
                <c:pt idx="10408">
                  <c:v>130.19999999999999</c:v>
                </c:pt>
                <c:pt idx="10409">
                  <c:v>130.19999999999999</c:v>
                </c:pt>
                <c:pt idx="10410">
                  <c:v>130.18</c:v>
                </c:pt>
                <c:pt idx="10411">
                  <c:v>130.19999999999999</c:v>
                </c:pt>
                <c:pt idx="10412">
                  <c:v>130.18</c:v>
                </c:pt>
                <c:pt idx="10413">
                  <c:v>130.16</c:v>
                </c:pt>
                <c:pt idx="10414">
                  <c:v>130.25</c:v>
                </c:pt>
                <c:pt idx="10415">
                  <c:v>130.25</c:v>
                </c:pt>
                <c:pt idx="10416">
                  <c:v>130.19999999999999</c:v>
                </c:pt>
                <c:pt idx="10417">
                  <c:v>130.22999999999999</c:v>
                </c:pt>
                <c:pt idx="10418">
                  <c:v>130.19999999999999</c:v>
                </c:pt>
                <c:pt idx="10419">
                  <c:v>130.22999999999999</c:v>
                </c:pt>
                <c:pt idx="10420">
                  <c:v>130.22999999999999</c:v>
                </c:pt>
                <c:pt idx="10421">
                  <c:v>130.25</c:v>
                </c:pt>
                <c:pt idx="10422">
                  <c:v>130.25</c:v>
                </c:pt>
                <c:pt idx="10423">
                  <c:v>130.22999999999999</c:v>
                </c:pt>
                <c:pt idx="10424">
                  <c:v>130.22999999999999</c:v>
                </c:pt>
                <c:pt idx="10425">
                  <c:v>130.29</c:v>
                </c:pt>
                <c:pt idx="10426">
                  <c:v>130.27000000000001</c:v>
                </c:pt>
                <c:pt idx="10427">
                  <c:v>130.25</c:v>
                </c:pt>
                <c:pt idx="10428">
                  <c:v>130.32</c:v>
                </c:pt>
                <c:pt idx="10429">
                  <c:v>130.27000000000001</c:v>
                </c:pt>
                <c:pt idx="10430">
                  <c:v>130.25</c:v>
                </c:pt>
                <c:pt idx="10431">
                  <c:v>130.25</c:v>
                </c:pt>
                <c:pt idx="10432">
                  <c:v>130.25</c:v>
                </c:pt>
                <c:pt idx="10433">
                  <c:v>130.29</c:v>
                </c:pt>
                <c:pt idx="10434">
                  <c:v>130.27000000000001</c:v>
                </c:pt>
                <c:pt idx="10435">
                  <c:v>130.32</c:v>
                </c:pt>
                <c:pt idx="10436">
                  <c:v>130.27000000000001</c:v>
                </c:pt>
                <c:pt idx="10437">
                  <c:v>130.27000000000001</c:v>
                </c:pt>
                <c:pt idx="10438">
                  <c:v>130.27000000000001</c:v>
                </c:pt>
                <c:pt idx="10439">
                  <c:v>130.29</c:v>
                </c:pt>
                <c:pt idx="10440">
                  <c:v>130.32</c:v>
                </c:pt>
                <c:pt idx="10441">
                  <c:v>130.32</c:v>
                </c:pt>
                <c:pt idx="10442">
                  <c:v>130.34</c:v>
                </c:pt>
                <c:pt idx="10443">
                  <c:v>130.27000000000001</c:v>
                </c:pt>
                <c:pt idx="10444">
                  <c:v>130.29</c:v>
                </c:pt>
                <c:pt idx="10445">
                  <c:v>130.29</c:v>
                </c:pt>
                <c:pt idx="10446">
                  <c:v>130.32</c:v>
                </c:pt>
                <c:pt idx="10447">
                  <c:v>130.29</c:v>
                </c:pt>
                <c:pt idx="10448">
                  <c:v>130.29</c:v>
                </c:pt>
                <c:pt idx="10449">
                  <c:v>130.25</c:v>
                </c:pt>
                <c:pt idx="10450">
                  <c:v>130.25</c:v>
                </c:pt>
                <c:pt idx="10451">
                  <c:v>130.22999999999999</c:v>
                </c:pt>
                <c:pt idx="10452">
                  <c:v>130.32</c:v>
                </c:pt>
                <c:pt idx="10453">
                  <c:v>130.27000000000001</c:v>
                </c:pt>
                <c:pt idx="10454">
                  <c:v>130.27000000000001</c:v>
                </c:pt>
                <c:pt idx="10455">
                  <c:v>130.22999999999999</c:v>
                </c:pt>
                <c:pt idx="10456">
                  <c:v>130.27000000000001</c:v>
                </c:pt>
                <c:pt idx="10457">
                  <c:v>130.29</c:v>
                </c:pt>
                <c:pt idx="10458">
                  <c:v>130.32</c:v>
                </c:pt>
                <c:pt idx="10459">
                  <c:v>130.27000000000001</c:v>
                </c:pt>
                <c:pt idx="10460">
                  <c:v>130.25</c:v>
                </c:pt>
                <c:pt idx="10461">
                  <c:v>130.29</c:v>
                </c:pt>
                <c:pt idx="10462">
                  <c:v>130.32</c:v>
                </c:pt>
                <c:pt idx="10463">
                  <c:v>130.25</c:v>
                </c:pt>
                <c:pt idx="10464">
                  <c:v>130.29</c:v>
                </c:pt>
                <c:pt idx="10465">
                  <c:v>130.27000000000001</c:v>
                </c:pt>
                <c:pt idx="10466">
                  <c:v>130.25</c:v>
                </c:pt>
                <c:pt idx="10467">
                  <c:v>130.19999999999999</c:v>
                </c:pt>
                <c:pt idx="10468">
                  <c:v>130.27000000000001</c:v>
                </c:pt>
                <c:pt idx="10469">
                  <c:v>130.29</c:v>
                </c:pt>
                <c:pt idx="10470">
                  <c:v>130.25</c:v>
                </c:pt>
                <c:pt idx="10471">
                  <c:v>130.29</c:v>
                </c:pt>
                <c:pt idx="10472">
                  <c:v>130.25</c:v>
                </c:pt>
                <c:pt idx="10473">
                  <c:v>130.29</c:v>
                </c:pt>
                <c:pt idx="10474">
                  <c:v>130.29</c:v>
                </c:pt>
                <c:pt idx="10475">
                  <c:v>130.29</c:v>
                </c:pt>
                <c:pt idx="10476">
                  <c:v>130.25</c:v>
                </c:pt>
                <c:pt idx="10477">
                  <c:v>130.32</c:v>
                </c:pt>
                <c:pt idx="10478">
                  <c:v>130.27000000000001</c:v>
                </c:pt>
                <c:pt idx="10479">
                  <c:v>130.32</c:v>
                </c:pt>
                <c:pt idx="10480">
                  <c:v>130.29</c:v>
                </c:pt>
                <c:pt idx="10481">
                  <c:v>130.27000000000001</c:v>
                </c:pt>
                <c:pt idx="10482">
                  <c:v>130.29</c:v>
                </c:pt>
                <c:pt idx="10483">
                  <c:v>130.27000000000001</c:v>
                </c:pt>
                <c:pt idx="10484">
                  <c:v>130.29</c:v>
                </c:pt>
                <c:pt idx="10485">
                  <c:v>130.32</c:v>
                </c:pt>
                <c:pt idx="10486">
                  <c:v>130.32</c:v>
                </c:pt>
                <c:pt idx="10487">
                  <c:v>130.29</c:v>
                </c:pt>
                <c:pt idx="10488">
                  <c:v>130.34</c:v>
                </c:pt>
                <c:pt idx="10489">
                  <c:v>130.32</c:v>
                </c:pt>
                <c:pt idx="10490">
                  <c:v>130.32</c:v>
                </c:pt>
                <c:pt idx="10491">
                  <c:v>130.36000000000001</c:v>
                </c:pt>
                <c:pt idx="10492">
                  <c:v>130.41</c:v>
                </c:pt>
                <c:pt idx="10493">
                  <c:v>130.29</c:v>
                </c:pt>
                <c:pt idx="10494">
                  <c:v>130.36000000000001</c:v>
                </c:pt>
                <c:pt idx="10495">
                  <c:v>130.36000000000001</c:v>
                </c:pt>
                <c:pt idx="10496">
                  <c:v>130.36000000000001</c:v>
                </c:pt>
                <c:pt idx="10497">
                  <c:v>130.38</c:v>
                </c:pt>
                <c:pt idx="10498">
                  <c:v>130.32</c:v>
                </c:pt>
                <c:pt idx="10499">
                  <c:v>130.32</c:v>
                </c:pt>
                <c:pt idx="10500">
                  <c:v>130.36000000000001</c:v>
                </c:pt>
                <c:pt idx="10501">
                  <c:v>130.38</c:v>
                </c:pt>
                <c:pt idx="10502">
                  <c:v>130.34</c:v>
                </c:pt>
                <c:pt idx="10503">
                  <c:v>130.34</c:v>
                </c:pt>
                <c:pt idx="10504">
                  <c:v>130.32</c:v>
                </c:pt>
                <c:pt idx="10505">
                  <c:v>130.32</c:v>
                </c:pt>
                <c:pt idx="10506">
                  <c:v>130.32</c:v>
                </c:pt>
                <c:pt idx="10507">
                  <c:v>130.34</c:v>
                </c:pt>
                <c:pt idx="10508">
                  <c:v>130.38</c:v>
                </c:pt>
                <c:pt idx="10509">
                  <c:v>130.34</c:v>
                </c:pt>
                <c:pt idx="10510">
                  <c:v>130.36000000000001</c:v>
                </c:pt>
                <c:pt idx="10511">
                  <c:v>130.38</c:v>
                </c:pt>
                <c:pt idx="10512">
                  <c:v>130.32</c:v>
                </c:pt>
                <c:pt idx="10513">
                  <c:v>130.34</c:v>
                </c:pt>
                <c:pt idx="10514">
                  <c:v>130.36000000000001</c:v>
                </c:pt>
                <c:pt idx="10515">
                  <c:v>130.34</c:v>
                </c:pt>
                <c:pt idx="10516">
                  <c:v>130.36000000000001</c:v>
                </c:pt>
                <c:pt idx="10517">
                  <c:v>130.29</c:v>
                </c:pt>
                <c:pt idx="10518">
                  <c:v>130.38</c:v>
                </c:pt>
                <c:pt idx="10519">
                  <c:v>130.38</c:v>
                </c:pt>
                <c:pt idx="10520">
                  <c:v>130.34</c:v>
                </c:pt>
                <c:pt idx="10521">
                  <c:v>130.29</c:v>
                </c:pt>
                <c:pt idx="10522">
                  <c:v>130.32</c:v>
                </c:pt>
                <c:pt idx="10523">
                  <c:v>130.34</c:v>
                </c:pt>
                <c:pt idx="10524">
                  <c:v>130.36000000000001</c:v>
                </c:pt>
                <c:pt idx="10525">
                  <c:v>130.43</c:v>
                </c:pt>
                <c:pt idx="10526">
                  <c:v>130.32</c:v>
                </c:pt>
                <c:pt idx="10527">
                  <c:v>130.36000000000001</c:v>
                </c:pt>
                <c:pt idx="10528">
                  <c:v>130.34</c:v>
                </c:pt>
                <c:pt idx="10529">
                  <c:v>130.34</c:v>
                </c:pt>
                <c:pt idx="10530">
                  <c:v>130.29</c:v>
                </c:pt>
                <c:pt idx="10531">
                  <c:v>130.38</c:v>
                </c:pt>
                <c:pt idx="10532">
                  <c:v>130.32</c:v>
                </c:pt>
                <c:pt idx="10533">
                  <c:v>130.38</c:v>
                </c:pt>
                <c:pt idx="10534">
                  <c:v>130.38</c:v>
                </c:pt>
                <c:pt idx="10535">
                  <c:v>130.29</c:v>
                </c:pt>
                <c:pt idx="10536">
                  <c:v>130.34</c:v>
                </c:pt>
                <c:pt idx="10537">
                  <c:v>130.29</c:v>
                </c:pt>
                <c:pt idx="10538">
                  <c:v>130.34</c:v>
                </c:pt>
                <c:pt idx="10539">
                  <c:v>130.36000000000001</c:v>
                </c:pt>
                <c:pt idx="10540">
                  <c:v>130.38</c:v>
                </c:pt>
                <c:pt idx="10541">
                  <c:v>130.36000000000001</c:v>
                </c:pt>
                <c:pt idx="10542">
                  <c:v>130.32</c:v>
                </c:pt>
                <c:pt idx="10543">
                  <c:v>130.34</c:v>
                </c:pt>
                <c:pt idx="10544">
                  <c:v>130.32</c:v>
                </c:pt>
                <c:pt idx="10545">
                  <c:v>130.38</c:v>
                </c:pt>
                <c:pt idx="10546">
                  <c:v>130.34</c:v>
                </c:pt>
                <c:pt idx="10547">
                  <c:v>130.34</c:v>
                </c:pt>
                <c:pt idx="10548">
                  <c:v>130.34</c:v>
                </c:pt>
                <c:pt idx="10549">
                  <c:v>130.38</c:v>
                </c:pt>
                <c:pt idx="10550">
                  <c:v>130.32</c:v>
                </c:pt>
                <c:pt idx="10551">
                  <c:v>130.32</c:v>
                </c:pt>
                <c:pt idx="10552">
                  <c:v>130.36000000000001</c:v>
                </c:pt>
                <c:pt idx="10553">
                  <c:v>130.36000000000001</c:v>
                </c:pt>
                <c:pt idx="10554">
                  <c:v>130.36000000000001</c:v>
                </c:pt>
                <c:pt idx="10555">
                  <c:v>130.38</c:v>
                </c:pt>
                <c:pt idx="10556">
                  <c:v>130.34</c:v>
                </c:pt>
                <c:pt idx="10557">
                  <c:v>130.34</c:v>
                </c:pt>
                <c:pt idx="10558">
                  <c:v>130.36000000000001</c:v>
                </c:pt>
                <c:pt idx="10559">
                  <c:v>130.34</c:v>
                </c:pt>
                <c:pt idx="10560">
                  <c:v>130.34</c:v>
                </c:pt>
                <c:pt idx="10561">
                  <c:v>130.34</c:v>
                </c:pt>
                <c:pt idx="10562">
                  <c:v>130.34</c:v>
                </c:pt>
                <c:pt idx="10563">
                  <c:v>130.34</c:v>
                </c:pt>
                <c:pt idx="10564">
                  <c:v>130.34</c:v>
                </c:pt>
                <c:pt idx="10565">
                  <c:v>130.34</c:v>
                </c:pt>
                <c:pt idx="10566">
                  <c:v>130.36000000000001</c:v>
                </c:pt>
                <c:pt idx="10567">
                  <c:v>130.34</c:v>
                </c:pt>
                <c:pt idx="10568">
                  <c:v>130.34</c:v>
                </c:pt>
                <c:pt idx="10569">
                  <c:v>130.32</c:v>
                </c:pt>
                <c:pt idx="10570">
                  <c:v>130.34</c:v>
                </c:pt>
                <c:pt idx="10571">
                  <c:v>130.36000000000001</c:v>
                </c:pt>
                <c:pt idx="10572">
                  <c:v>130.34</c:v>
                </c:pt>
                <c:pt idx="10573">
                  <c:v>130.36000000000001</c:v>
                </c:pt>
                <c:pt idx="10574">
                  <c:v>130.34</c:v>
                </c:pt>
                <c:pt idx="10575">
                  <c:v>130.34</c:v>
                </c:pt>
                <c:pt idx="10576">
                  <c:v>130.32</c:v>
                </c:pt>
                <c:pt idx="10577">
                  <c:v>130.34</c:v>
                </c:pt>
                <c:pt idx="10578">
                  <c:v>130.36000000000001</c:v>
                </c:pt>
                <c:pt idx="10579">
                  <c:v>130.36000000000001</c:v>
                </c:pt>
                <c:pt idx="10580">
                  <c:v>130.29</c:v>
                </c:pt>
                <c:pt idx="10581">
                  <c:v>130.32</c:v>
                </c:pt>
                <c:pt idx="10582">
                  <c:v>130.36000000000001</c:v>
                </c:pt>
                <c:pt idx="10583">
                  <c:v>130.36000000000001</c:v>
                </c:pt>
                <c:pt idx="10584">
                  <c:v>130.27000000000001</c:v>
                </c:pt>
                <c:pt idx="10585">
                  <c:v>130.36000000000001</c:v>
                </c:pt>
                <c:pt idx="10586">
                  <c:v>130.34</c:v>
                </c:pt>
                <c:pt idx="10587">
                  <c:v>130.32</c:v>
                </c:pt>
                <c:pt idx="10588">
                  <c:v>130.34</c:v>
                </c:pt>
                <c:pt idx="10589">
                  <c:v>130.32</c:v>
                </c:pt>
                <c:pt idx="10590">
                  <c:v>130.32</c:v>
                </c:pt>
                <c:pt idx="10591">
                  <c:v>130.27000000000001</c:v>
                </c:pt>
                <c:pt idx="10592">
                  <c:v>130.29</c:v>
                </c:pt>
                <c:pt idx="10593">
                  <c:v>130.29</c:v>
                </c:pt>
                <c:pt idx="10594">
                  <c:v>130.29</c:v>
                </c:pt>
                <c:pt idx="10595">
                  <c:v>130.32</c:v>
                </c:pt>
                <c:pt idx="10596">
                  <c:v>130.27000000000001</c:v>
                </c:pt>
                <c:pt idx="10597">
                  <c:v>130.34</c:v>
                </c:pt>
                <c:pt idx="10598">
                  <c:v>130.32</c:v>
                </c:pt>
                <c:pt idx="10599">
                  <c:v>130.36000000000001</c:v>
                </c:pt>
                <c:pt idx="10600">
                  <c:v>130.29</c:v>
                </c:pt>
                <c:pt idx="10601">
                  <c:v>130.29</c:v>
                </c:pt>
                <c:pt idx="10602">
                  <c:v>130.29</c:v>
                </c:pt>
                <c:pt idx="10603">
                  <c:v>130.32</c:v>
                </c:pt>
                <c:pt idx="10604">
                  <c:v>130.27000000000001</c:v>
                </c:pt>
                <c:pt idx="10605">
                  <c:v>130.27000000000001</c:v>
                </c:pt>
                <c:pt idx="10606">
                  <c:v>130.36000000000001</c:v>
                </c:pt>
                <c:pt idx="10607">
                  <c:v>130.27000000000001</c:v>
                </c:pt>
                <c:pt idx="10608">
                  <c:v>130.25</c:v>
                </c:pt>
                <c:pt idx="10609">
                  <c:v>130.25</c:v>
                </c:pt>
                <c:pt idx="10610">
                  <c:v>130.27000000000001</c:v>
                </c:pt>
                <c:pt idx="10611">
                  <c:v>130.29</c:v>
                </c:pt>
                <c:pt idx="10612">
                  <c:v>130.27000000000001</c:v>
                </c:pt>
                <c:pt idx="10613">
                  <c:v>130.22999999999999</c:v>
                </c:pt>
                <c:pt idx="10614">
                  <c:v>130.29</c:v>
                </c:pt>
                <c:pt idx="10615">
                  <c:v>130.25</c:v>
                </c:pt>
                <c:pt idx="10616">
                  <c:v>130.25</c:v>
                </c:pt>
                <c:pt idx="10617">
                  <c:v>130.29</c:v>
                </c:pt>
                <c:pt idx="10618">
                  <c:v>130.22999999999999</c:v>
                </c:pt>
                <c:pt idx="10619">
                  <c:v>130.29</c:v>
                </c:pt>
                <c:pt idx="10620">
                  <c:v>130.27000000000001</c:v>
                </c:pt>
                <c:pt idx="10621">
                  <c:v>130.25</c:v>
                </c:pt>
                <c:pt idx="10622">
                  <c:v>130.27000000000001</c:v>
                </c:pt>
                <c:pt idx="10623">
                  <c:v>130.25</c:v>
                </c:pt>
                <c:pt idx="10624">
                  <c:v>130.27000000000001</c:v>
                </c:pt>
                <c:pt idx="10625">
                  <c:v>130.19999999999999</c:v>
                </c:pt>
                <c:pt idx="10626">
                  <c:v>130.25</c:v>
                </c:pt>
                <c:pt idx="10627">
                  <c:v>130.19999999999999</c:v>
                </c:pt>
                <c:pt idx="10628">
                  <c:v>130.25</c:v>
                </c:pt>
                <c:pt idx="10629">
                  <c:v>130.27000000000001</c:v>
                </c:pt>
                <c:pt idx="10630">
                  <c:v>130.25</c:v>
                </c:pt>
                <c:pt idx="10631">
                  <c:v>130.25</c:v>
                </c:pt>
                <c:pt idx="10632">
                  <c:v>130.19999999999999</c:v>
                </c:pt>
                <c:pt idx="10633">
                  <c:v>130.22999999999999</c:v>
                </c:pt>
                <c:pt idx="10634">
                  <c:v>130.22999999999999</c:v>
                </c:pt>
                <c:pt idx="10635">
                  <c:v>130.25</c:v>
                </c:pt>
                <c:pt idx="10636">
                  <c:v>130.25</c:v>
                </c:pt>
                <c:pt idx="10637">
                  <c:v>130.18</c:v>
                </c:pt>
                <c:pt idx="10638">
                  <c:v>130.19999999999999</c:v>
                </c:pt>
                <c:pt idx="10639">
                  <c:v>130.29</c:v>
                </c:pt>
                <c:pt idx="10640">
                  <c:v>130.25</c:v>
                </c:pt>
                <c:pt idx="10641">
                  <c:v>130.22999999999999</c:v>
                </c:pt>
                <c:pt idx="10642">
                  <c:v>130.22999999999999</c:v>
                </c:pt>
                <c:pt idx="10643">
                  <c:v>130.25</c:v>
                </c:pt>
                <c:pt idx="10644">
                  <c:v>130.22999999999999</c:v>
                </c:pt>
                <c:pt idx="10645">
                  <c:v>130.19999999999999</c:v>
                </c:pt>
                <c:pt idx="10646">
                  <c:v>130.22999999999999</c:v>
                </c:pt>
                <c:pt idx="10647">
                  <c:v>130.22999999999999</c:v>
                </c:pt>
                <c:pt idx="10648">
                  <c:v>130.25</c:v>
                </c:pt>
                <c:pt idx="10649">
                  <c:v>130.25</c:v>
                </c:pt>
                <c:pt idx="10650">
                  <c:v>130.19999999999999</c:v>
                </c:pt>
                <c:pt idx="10651">
                  <c:v>130.19999999999999</c:v>
                </c:pt>
                <c:pt idx="10652">
                  <c:v>130.22999999999999</c:v>
                </c:pt>
                <c:pt idx="10653">
                  <c:v>130.18</c:v>
                </c:pt>
                <c:pt idx="10654">
                  <c:v>130.22999999999999</c:v>
                </c:pt>
                <c:pt idx="10655">
                  <c:v>130.25</c:v>
                </c:pt>
                <c:pt idx="10656">
                  <c:v>130.22999999999999</c:v>
                </c:pt>
                <c:pt idx="10657">
                  <c:v>130.27000000000001</c:v>
                </c:pt>
                <c:pt idx="10658">
                  <c:v>130.25</c:v>
                </c:pt>
                <c:pt idx="10659">
                  <c:v>130.27000000000001</c:v>
                </c:pt>
                <c:pt idx="10660">
                  <c:v>130.27000000000001</c:v>
                </c:pt>
                <c:pt idx="10661">
                  <c:v>130.27000000000001</c:v>
                </c:pt>
                <c:pt idx="10662">
                  <c:v>130.29</c:v>
                </c:pt>
                <c:pt idx="10663">
                  <c:v>130.29</c:v>
                </c:pt>
                <c:pt idx="10664">
                  <c:v>130.27000000000001</c:v>
                </c:pt>
                <c:pt idx="10665">
                  <c:v>130.32</c:v>
                </c:pt>
                <c:pt idx="10666">
                  <c:v>130.32</c:v>
                </c:pt>
                <c:pt idx="10667">
                  <c:v>130.29</c:v>
                </c:pt>
                <c:pt idx="10668">
                  <c:v>130.32</c:v>
                </c:pt>
                <c:pt idx="10669">
                  <c:v>130.34</c:v>
                </c:pt>
                <c:pt idx="10670">
                  <c:v>130.34</c:v>
                </c:pt>
                <c:pt idx="10671">
                  <c:v>130.29</c:v>
                </c:pt>
                <c:pt idx="10672">
                  <c:v>130.36000000000001</c:v>
                </c:pt>
                <c:pt idx="10673">
                  <c:v>130.36000000000001</c:v>
                </c:pt>
                <c:pt idx="10674">
                  <c:v>130.32</c:v>
                </c:pt>
                <c:pt idx="10675">
                  <c:v>130.36000000000001</c:v>
                </c:pt>
                <c:pt idx="10676">
                  <c:v>130.38</c:v>
                </c:pt>
                <c:pt idx="10677">
                  <c:v>130.36000000000001</c:v>
                </c:pt>
                <c:pt idx="10678">
                  <c:v>130.38</c:v>
                </c:pt>
                <c:pt idx="10679">
                  <c:v>130.43</c:v>
                </c:pt>
                <c:pt idx="10680">
                  <c:v>130.41</c:v>
                </c:pt>
                <c:pt idx="10681">
                  <c:v>130.41</c:v>
                </c:pt>
                <c:pt idx="10682">
                  <c:v>130.34</c:v>
                </c:pt>
                <c:pt idx="10683">
                  <c:v>130.41</c:v>
                </c:pt>
                <c:pt idx="10684">
                  <c:v>130.38</c:v>
                </c:pt>
                <c:pt idx="10685">
                  <c:v>130.44999999999999</c:v>
                </c:pt>
                <c:pt idx="10686">
                  <c:v>130.43</c:v>
                </c:pt>
                <c:pt idx="10687">
                  <c:v>130.43</c:v>
                </c:pt>
                <c:pt idx="10688">
                  <c:v>130.47</c:v>
                </c:pt>
                <c:pt idx="10689">
                  <c:v>130.44999999999999</c:v>
                </c:pt>
                <c:pt idx="10690">
                  <c:v>130.44999999999999</c:v>
                </c:pt>
                <c:pt idx="10691">
                  <c:v>130.47</c:v>
                </c:pt>
                <c:pt idx="10692">
                  <c:v>130.49</c:v>
                </c:pt>
                <c:pt idx="10693">
                  <c:v>130.49</c:v>
                </c:pt>
                <c:pt idx="10694">
                  <c:v>130.47</c:v>
                </c:pt>
                <c:pt idx="10695">
                  <c:v>130.52000000000001</c:v>
                </c:pt>
                <c:pt idx="10696">
                  <c:v>130.54</c:v>
                </c:pt>
                <c:pt idx="10697">
                  <c:v>130.56</c:v>
                </c:pt>
                <c:pt idx="10698">
                  <c:v>130.54</c:v>
                </c:pt>
                <c:pt idx="10699">
                  <c:v>130.52000000000001</c:v>
                </c:pt>
                <c:pt idx="10700">
                  <c:v>130.47</c:v>
                </c:pt>
                <c:pt idx="10701">
                  <c:v>130.54</c:v>
                </c:pt>
                <c:pt idx="10702">
                  <c:v>130.52000000000001</c:v>
                </c:pt>
                <c:pt idx="10703">
                  <c:v>130.52000000000001</c:v>
                </c:pt>
                <c:pt idx="10704">
                  <c:v>130.54</c:v>
                </c:pt>
                <c:pt idx="10705">
                  <c:v>130.54</c:v>
                </c:pt>
                <c:pt idx="10706">
                  <c:v>130.63</c:v>
                </c:pt>
                <c:pt idx="10707">
                  <c:v>130.52000000000001</c:v>
                </c:pt>
                <c:pt idx="10708">
                  <c:v>130.56</c:v>
                </c:pt>
                <c:pt idx="10709">
                  <c:v>130.61000000000001</c:v>
                </c:pt>
                <c:pt idx="10710">
                  <c:v>130.56</c:v>
                </c:pt>
                <c:pt idx="10711">
                  <c:v>130.54</c:v>
                </c:pt>
                <c:pt idx="10712">
                  <c:v>130.58000000000001</c:v>
                </c:pt>
                <c:pt idx="10713">
                  <c:v>130.58000000000001</c:v>
                </c:pt>
                <c:pt idx="10714">
                  <c:v>130.56</c:v>
                </c:pt>
                <c:pt idx="10715">
                  <c:v>130.56</c:v>
                </c:pt>
                <c:pt idx="10716">
                  <c:v>130.56</c:v>
                </c:pt>
                <c:pt idx="10717">
                  <c:v>130.54</c:v>
                </c:pt>
                <c:pt idx="10718">
                  <c:v>130.61000000000001</c:v>
                </c:pt>
                <c:pt idx="10719">
                  <c:v>130.58000000000001</c:v>
                </c:pt>
                <c:pt idx="10720">
                  <c:v>130.54</c:v>
                </c:pt>
                <c:pt idx="10721">
                  <c:v>130.56</c:v>
                </c:pt>
                <c:pt idx="10722">
                  <c:v>130.58000000000001</c:v>
                </c:pt>
                <c:pt idx="10723">
                  <c:v>130.58000000000001</c:v>
                </c:pt>
                <c:pt idx="10724">
                  <c:v>130.58000000000001</c:v>
                </c:pt>
                <c:pt idx="10725">
                  <c:v>130.56</c:v>
                </c:pt>
                <c:pt idx="10726">
                  <c:v>130.58000000000001</c:v>
                </c:pt>
                <c:pt idx="10727">
                  <c:v>130.61000000000001</c:v>
                </c:pt>
                <c:pt idx="10728">
                  <c:v>130.56</c:v>
                </c:pt>
                <c:pt idx="10729">
                  <c:v>130.61000000000001</c:v>
                </c:pt>
                <c:pt idx="10730">
                  <c:v>130.63</c:v>
                </c:pt>
                <c:pt idx="10731">
                  <c:v>130.58000000000001</c:v>
                </c:pt>
                <c:pt idx="10732">
                  <c:v>130.56</c:v>
                </c:pt>
                <c:pt idx="10733">
                  <c:v>130.56</c:v>
                </c:pt>
                <c:pt idx="10734">
                  <c:v>130.63</c:v>
                </c:pt>
                <c:pt idx="10735">
                  <c:v>130.54</c:v>
                </c:pt>
                <c:pt idx="10736">
                  <c:v>130.56</c:v>
                </c:pt>
                <c:pt idx="10737">
                  <c:v>130.58000000000001</c:v>
                </c:pt>
                <c:pt idx="10738">
                  <c:v>130.52000000000001</c:v>
                </c:pt>
                <c:pt idx="10739">
                  <c:v>130.54</c:v>
                </c:pt>
                <c:pt idx="10740">
                  <c:v>130.54</c:v>
                </c:pt>
                <c:pt idx="10741">
                  <c:v>130.54</c:v>
                </c:pt>
                <c:pt idx="10742">
                  <c:v>130.54</c:v>
                </c:pt>
                <c:pt idx="10743">
                  <c:v>130.58000000000001</c:v>
                </c:pt>
                <c:pt idx="10744">
                  <c:v>130.58000000000001</c:v>
                </c:pt>
                <c:pt idx="10745">
                  <c:v>130.58000000000001</c:v>
                </c:pt>
                <c:pt idx="10746">
                  <c:v>130.61000000000001</c:v>
                </c:pt>
                <c:pt idx="10747">
                  <c:v>130.61000000000001</c:v>
                </c:pt>
                <c:pt idx="10748">
                  <c:v>130.61000000000001</c:v>
                </c:pt>
                <c:pt idx="10749">
                  <c:v>130.58000000000001</c:v>
                </c:pt>
                <c:pt idx="10750">
                  <c:v>130.58000000000001</c:v>
                </c:pt>
                <c:pt idx="10751">
                  <c:v>130.58000000000001</c:v>
                </c:pt>
                <c:pt idx="10752">
                  <c:v>130.54</c:v>
                </c:pt>
                <c:pt idx="10753">
                  <c:v>130.61000000000001</c:v>
                </c:pt>
                <c:pt idx="10754">
                  <c:v>130.58000000000001</c:v>
                </c:pt>
                <c:pt idx="10755">
                  <c:v>130.58000000000001</c:v>
                </c:pt>
                <c:pt idx="10756">
                  <c:v>130.63</c:v>
                </c:pt>
                <c:pt idx="10757">
                  <c:v>130.58000000000001</c:v>
                </c:pt>
                <c:pt idx="10758">
                  <c:v>130.58000000000001</c:v>
                </c:pt>
                <c:pt idx="10759">
                  <c:v>130.61000000000001</c:v>
                </c:pt>
                <c:pt idx="10760">
                  <c:v>130.63</c:v>
                </c:pt>
                <c:pt idx="10761">
                  <c:v>130.63</c:v>
                </c:pt>
                <c:pt idx="10762">
                  <c:v>130.61000000000001</c:v>
                </c:pt>
                <c:pt idx="10763">
                  <c:v>130.63</c:v>
                </c:pt>
                <c:pt idx="10764">
                  <c:v>130.65</c:v>
                </c:pt>
                <c:pt idx="10765">
                  <c:v>130.63</c:v>
                </c:pt>
                <c:pt idx="10766">
                  <c:v>130.61000000000001</c:v>
                </c:pt>
                <c:pt idx="10767">
                  <c:v>130.63</c:v>
                </c:pt>
                <c:pt idx="10768">
                  <c:v>130.63</c:v>
                </c:pt>
                <c:pt idx="10769">
                  <c:v>130.63</c:v>
                </c:pt>
                <c:pt idx="10770">
                  <c:v>130.61000000000001</c:v>
                </c:pt>
                <c:pt idx="10771">
                  <c:v>130.61000000000001</c:v>
                </c:pt>
                <c:pt idx="10772">
                  <c:v>130.63</c:v>
                </c:pt>
                <c:pt idx="10773">
                  <c:v>130.63</c:v>
                </c:pt>
                <c:pt idx="10774">
                  <c:v>130.61000000000001</c:v>
                </c:pt>
                <c:pt idx="10775">
                  <c:v>130.65</c:v>
                </c:pt>
                <c:pt idx="10776">
                  <c:v>130.65</c:v>
                </c:pt>
                <c:pt idx="10777">
                  <c:v>130.69999999999999</c:v>
                </c:pt>
                <c:pt idx="10778">
                  <c:v>130.65</c:v>
                </c:pt>
                <c:pt idx="10779">
                  <c:v>130.72</c:v>
                </c:pt>
                <c:pt idx="10780">
                  <c:v>130.65</c:v>
                </c:pt>
                <c:pt idx="10781">
                  <c:v>130.65</c:v>
                </c:pt>
                <c:pt idx="10782">
                  <c:v>130.65</c:v>
                </c:pt>
                <c:pt idx="10783">
                  <c:v>130.65</c:v>
                </c:pt>
                <c:pt idx="10784">
                  <c:v>130.63</c:v>
                </c:pt>
                <c:pt idx="10785">
                  <c:v>130.69999999999999</c:v>
                </c:pt>
                <c:pt idx="10786">
                  <c:v>130.69999999999999</c:v>
                </c:pt>
                <c:pt idx="10787">
                  <c:v>130.65</c:v>
                </c:pt>
                <c:pt idx="10788">
                  <c:v>130.63</c:v>
                </c:pt>
                <c:pt idx="10789">
                  <c:v>130.65</c:v>
                </c:pt>
                <c:pt idx="10790">
                  <c:v>130.69999999999999</c:v>
                </c:pt>
                <c:pt idx="10791">
                  <c:v>130.69999999999999</c:v>
                </c:pt>
                <c:pt idx="10792">
                  <c:v>130.69999999999999</c:v>
                </c:pt>
                <c:pt idx="10793">
                  <c:v>130.63</c:v>
                </c:pt>
                <c:pt idx="10794">
                  <c:v>130.65</c:v>
                </c:pt>
                <c:pt idx="10795">
                  <c:v>130.66999999999999</c:v>
                </c:pt>
                <c:pt idx="10796">
                  <c:v>130.72</c:v>
                </c:pt>
                <c:pt idx="10797">
                  <c:v>130.65</c:v>
                </c:pt>
                <c:pt idx="10798">
                  <c:v>130.66999999999999</c:v>
                </c:pt>
                <c:pt idx="10799">
                  <c:v>130.65</c:v>
                </c:pt>
                <c:pt idx="10800">
                  <c:v>130.69999999999999</c:v>
                </c:pt>
                <c:pt idx="10801">
                  <c:v>130.63</c:v>
                </c:pt>
                <c:pt idx="10802">
                  <c:v>130.66999999999999</c:v>
                </c:pt>
                <c:pt idx="10803">
                  <c:v>130.66999999999999</c:v>
                </c:pt>
                <c:pt idx="10804">
                  <c:v>130.66999999999999</c:v>
                </c:pt>
                <c:pt idx="10805">
                  <c:v>130.66999999999999</c:v>
                </c:pt>
                <c:pt idx="10806">
                  <c:v>130.65</c:v>
                </c:pt>
                <c:pt idx="10807">
                  <c:v>130.65</c:v>
                </c:pt>
                <c:pt idx="10808">
                  <c:v>130.66999999999999</c:v>
                </c:pt>
                <c:pt idx="10809">
                  <c:v>130.66999999999999</c:v>
                </c:pt>
                <c:pt idx="10810">
                  <c:v>130.63</c:v>
                </c:pt>
                <c:pt idx="10811">
                  <c:v>130.66999999999999</c:v>
                </c:pt>
                <c:pt idx="10812">
                  <c:v>130.65</c:v>
                </c:pt>
                <c:pt idx="10813">
                  <c:v>130.69999999999999</c:v>
                </c:pt>
                <c:pt idx="10814">
                  <c:v>130.69999999999999</c:v>
                </c:pt>
                <c:pt idx="10815">
                  <c:v>130.66999999999999</c:v>
                </c:pt>
                <c:pt idx="10816">
                  <c:v>130.63</c:v>
                </c:pt>
                <c:pt idx="10817">
                  <c:v>130.63</c:v>
                </c:pt>
                <c:pt idx="10818">
                  <c:v>130.61000000000001</c:v>
                </c:pt>
                <c:pt idx="10819">
                  <c:v>130.66999999999999</c:v>
                </c:pt>
                <c:pt idx="10820">
                  <c:v>130.66999999999999</c:v>
                </c:pt>
                <c:pt idx="10821">
                  <c:v>130.61000000000001</c:v>
                </c:pt>
                <c:pt idx="10822">
                  <c:v>130.66999999999999</c:v>
                </c:pt>
                <c:pt idx="10823">
                  <c:v>130.66999999999999</c:v>
                </c:pt>
                <c:pt idx="10824">
                  <c:v>130.63</c:v>
                </c:pt>
                <c:pt idx="10825">
                  <c:v>130.61000000000001</c:v>
                </c:pt>
                <c:pt idx="10826">
                  <c:v>130.63</c:v>
                </c:pt>
                <c:pt idx="10827">
                  <c:v>130.63</c:v>
                </c:pt>
                <c:pt idx="10828">
                  <c:v>130.74</c:v>
                </c:pt>
                <c:pt idx="10829">
                  <c:v>130.69999999999999</c:v>
                </c:pt>
                <c:pt idx="10830">
                  <c:v>130.66999999999999</c:v>
                </c:pt>
                <c:pt idx="10831">
                  <c:v>130.65</c:v>
                </c:pt>
                <c:pt idx="10832">
                  <c:v>130.63</c:v>
                </c:pt>
                <c:pt idx="10833">
                  <c:v>130.66999999999999</c:v>
                </c:pt>
                <c:pt idx="10834">
                  <c:v>130.69999999999999</c:v>
                </c:pt>
                <c:pt idx="10835">
                  <c:v>130.69999999999999</c:v>
                </c:pt>
                <c:pt idx="10836">
                  <c:v>130.69999999999999</c:v>
                </c:pt>
                <c:pt idx="10837">
                  <c:v>130.65</c:v>
                </c:pt>
                <c:pt idx="10838">
                  <c:v>130.74</c:v>
                </c:pt>
                <c:pt idx="10839">
                  <c:v>130.69999999999999</c:v>
                </c:pt>
                <c:pt idx="10840">
                  <c:v>130.72</c:v>
                </c:pt>
                <c:pt idx="10841">
                  <c:v>130.65</c:v>
                </c:pt>
                <c:pt idx="10842">
                  <c:v>130.63</c:v>
                </c:pt>
                <c:pt idx="10843">
                  <c:v>130.69999999999999</c:v>
                </c:pt>
                <c:pt idx="10844">
                  <c:v>130.65</c:v>
                </c:pt>
                <c:pt idx="10845">
                  <c:v>130.74</c:v>
                </c:pt>
                <c:pt idx="10846">
                  <c:v>130.72</c:v>
                </c:pt>
                <c:pt idx="10847">
                  <c:v>130.72</c:v>
                </c:pt>
                <c:pt idx="10848">
                  <c:v>130.66999999999999</c:v>
                </c:pt>
                <c:pt idx="10849">
                  <c:v>130.66999999999999</c:v>
                </c:pt>
                <c:pt idx="10850">
                  <c:v>130.72</c:v>
                </c:pt>
                <c:pt idx="10851">
                  <c:v>130.66999999999999</c:v>
                </c:pt>
                <c:pt idx="10852">
                  <c:v>130.65</c:v>
                </c:pt>
                <c:pt idx="10853">
                  <c:v>130.69999999999999</c:v>
                </c:pt>
                <c:pt idx="10854">
                  <c:v>130.69999999999999</c:v>
                </c:pt>
                <c:pt idx="10855">
                  <c:v>130.69999999999999</c:v>
                </c:pt>
                <c:pt idx="10856">
                  <c:v>130.69999999999999</c:v>
                </c:pt>
                <c:pt idx="10857">
                  <c:v>130.69999999999999</c:v>
                </c:pt>
                <c:pt idx="10858">
                  <c:v>130.69999999999999</c:v>
                </c:pt>
                <c:pt idx="10859">
                  <c:v>130.72</c:v>
                </c:pt>
                <c:pt idx="10860">
                  <c:v>130.69999999999999</c:v>
                </c:pt>
                <c:pt idx="10861">
                  <c:v>130.72</c:v>
                </c:pt>
                <c:pt idx="10862">
                  <c:v>130.66999999999999</c:v>
                </c:pt>
                <c:pt idx="10863">
                  <c:v>130.76</c:v>
                </c:pt>
                <c:pt idx="10864">
                  <c:v>130.69999999999999</c:v>
                </c:pt>
                <c:pt idx="10865">
                  <c:v>130.72</c:v>
                </c:pt>
                <c:pt idx="10866">
                  <c:v>130.69999999999999</c:v>
                </c:pt>
                <c:pt idx="10867">
                  <c:v>130.69999999999999</c:v>
                </c:pt>
                <c:pt idx="10868">
                  <c:v>130.72</c:v>
                </c:pt>
                <c:pt idx="10869">
                  <c:v>130.69999999999999</c:v>
                </c:pt>
                <c:pt idx="10870">
                  <c:v>130.65</c:v>
                </c:pt>
                <c:pt idx="10871">
                  <c:v>130.66999999999999</c:v>
                </c:pt>
                <c:pt idx="10872">
                  <c:v>130.65</c:v>
                </c:pt>
                <c:pt idx="10873">
                  <c:v>130.69999999999999</c:v>
                </c:pt>
                <c:pt idx="10874">
                  <c:v>130.74</c:v>
                </c:pt>
                <c:pt idx="10875">
                  <c:v>130.66999999999999</c:v>
                </c:pt>
                <c:pt idx="10876">
                  <c:v>130.66999999999999</c:v>
                </c:pt>
                <c:pt idx="10877">
                  <c:v>130.66999999999999</c:v>
                </c:pt>
                <c:pt idx="10878">
                  <c:v>130.69999999999999</c:v>
                </c:pt>
                <c:pt idx="10879">
                  <c:v>130.66999999999999</c:v>
                </c:pt>
                <c:pt idx="10880">
                  <c:v>130.65</c:v>
                </c:pt>
                <c:pt idx="10881">
                  <c:v>130.66999999999999</c:v>
                </c:pt>
                <c:pt idx="10882">
                  <c:v>130.69999999999999</c:v>
                </c:pt>
                <c:pt idx="10883">
                  <c:v>130.72</c:v>
                </c:pt>
                <c:pt idx="10884">
                  <c:v>130.72</c:v>
                </c:pt>
                <c:pt idx="10885">
                  <c:v>130.66999999999999</c:v>
                </c:pt>
                <c:pt idx="10886">
                  <c:v>130.65</c:v>
                </c:pt>
                <c:pt idx="10887">
                  <c:v>130.66999999999999</c:v>
                </c:pt>
                <c:pt idx="10888">
                  <c:v>130.69999999999999</c:v>
                </c:pt>
                <c:pt idx="10889">
                  <c:v>130.65</c:v>
                </c:pt>
                <c:pt idx="10890">
                  <c:v>130.69999999999999</c:v>
                </c:pt>
                <c:pt idx="10891">
                  <c:v>130.69999999999999</c:v>
                </c:pt>
                <c:pt idx="10892">
                  <c:v>130.72</c:v>
                </c:pt>
                <c:pt idx="10893">
                  <c:v>130.63</c:v>
                </c:pt>
                <c:pt idx="10894">
                  <c:v>130.69999999999999</c:v>
                </c:pt>
                <c:pt idx="10895">
                  <c:v>130.65</c:v>
                </c:pt>
                <c:pt idx="10896">
                  <c:v>130.72</c:v>
                </c:pt>
                <c:pt idx="10897">
                  <c:v>130.69999999999999</c:v>
                </c:pt>
                <c:pt idx="10898">
                  <c:v>130.72</c:v>
                </c:pt>
                <c:pt idx="10899">
                  <c:v>130.69999999999999</c:v>
                </c:pt>
                <c:pt idx="10900">
                  <c:v>130.72</c:v>
                </c:pt>
                <c:pt idx="10901">
                  <c:v>130.69999999999999</c:v>
                </c:pt>
                <c:pt idx="10902">
                  <c:v>130.66999999999999</c:v>
                </c:pt>
                <c:pt idx="10903">
                  <c:v>130.76</c:v>
                </c:pt>
                <c:pt idx="10904">
                  <c:v>130.69999999999999</c:v>
                </c:pt>
                <c:pt idx="10905">
                  <c:v>130.66999999999999</c:v>
                </c:pt>
                <c:pt idx="10906">
                  <c:v>130.69999999999999</c:v>
                </c:pt>
                <c:pt idx="10907">
                  <c:v>130.69999999999999</c:v>
                </c:pt>
                <c:pt idx="10908">
                  <c:v>130.66999999999999</c:v>
                </c:pt>
                <c:pt idx="10909">
                  <c:v>130.66999999999999</c:v>
                </c:pt>
                <c:pt idx="10910">
                  <c:v>130.65</c:v>
                </c:pt>
                <c:pt idx="10911">
                  <c:v>130.65</c:v>
                </c:pt>
                <c:pt idx="10912">
                  <c:v>130.69999999999999</c:v>
                </c:pt>
                <c:pt idx="10913">
                  <c:v>130.65</c:v>
                </c:pt>
                <c:pt idx="10914">
                  <c:v>130.69999999999999</c:v>
                </c:pt>
                <c:pt idx="10915">
                  <c:v>130.69999999999999</c:v>
                </c:pt>
                <c:pt idx="10916">
                  <c:v>130.69999999999999</c:v>
                </c:pt>
                <c:pt idx="10917">
                  <c:v>130.66999999999999</c:v>
                </c:pt>
                <c:pt idx="10918">
                  <c:v>130.69999999999999</c:v>
                </c:pt>
                <c:pt idx="10919">
                  <c:v>130.66999999999999</c:v>
                </c:pt>
                <c:pt idx="10920">
                  <c:v>130.69999999999999</c:v>
                </c:pt>
                <c:pt idx="10921">
                  <c:v>130.66999999999999</c:v>
                </c:pt>
                <c:pt idx="10922">
                  <c:v>130.72</c:v>
                </c:pt>
                <c:pt idx="10923">
                  <c:v>130.66999999999999</c:v>
                </c:pt>
                <c:pt idx="10924">
                  <c:v>130.69999999999999</c:v>
                </c:pt>
                <c:pt idx="10925">
                  <c:v>130.72</c:v>
                </c:pt>
                <c:pt idx="10926">
                  <c:v>130.69999999999999</c:v>
                </c:pt>
                <c:pt idx="10927">
                  <c:v>130.69999999999999</c:v>
                </c:pt>
                <c:pt idx="10928">
                  <c:v>130.66999999999999</c:v>
                </c:pt>
                <c:pt idx="10929">
                  <c:v>130.69999999999999</c:v>
                </c:pt>
                <c:pt idx="10930">
                  <c:v>130.63</c:v>
                </c:pt>
                <c:pt idx="10931">
                  <c:v>130.69999999999999</c:v>
                </c:pt>
                <c:pt idx="10932">
                  <c:v>130.69999999999999</c:v>
                </c:pt>
                <c:pt idx="10933">
                  <c:v>130.66999999999999</c:v>
                </c:pt>
                <c:pt idx="10934">
                  <c:v>130.66999999999999</c:v>
                </c:pt>
                <c:pt idx="10935">
                  <c:v>130.66999999999999</c:v>
                </c:pt>
                <c:pt idx="10936">
                  <c:v>130.63</c:v>
                </c:pt>
                <c:pt idx="10937">
                  <c:v>130.65</c:v>
                </c:pt>
                <c:pt idx="10938">
                  <c:v>130.72</c:v>
                </c:pt>
                <c:pt idx="10939">
                  <c:v>130.65</c:v>
                </c:pt>
                <c:pt idx="10940">
                  <c:v>130.66999999999999</c:v>
                </c:pt>
                <c:pt idx="10941">
                  <c:v>130.66999999999999</c:v>
                </c:pt>
                <c:pt idx="10942">
                  <c:v>130.65</c:v>
                </c:pt>
                <c:pt idx="10943">
                  <c:v>130.72</c:v>
                </c:pt>
                <c:pt idx="10944">
                  <c:v>130.69999999999999</c:v>
                </c:pt>
                <c:pt idx="10945">
                  <c:v>130.66999999999999</c:v>
                </c:pt>
                <c:pt idx="10946">
                  <c:v>130.65</c:v>
                </c:pt>
                <c:pt idx="10947">
                  <c:v>130.69999999999999</c:v>
                </c:pt>
                <c:pt idx="10948">
                  <c:v>130.69999999999999</c:v>
                </c:pt>
                <c:pt idx="10949">
                  <c:v>130.69999999999999</c:v>
                </c:pt>
                <c:pt idx="10950">
                  <c:v>130.65</c:v>
                </c:pt>
                <c:pt idx="10951">
                  <c:v>130.69999999999999</c:v>
                </c:pt>
                <c:pt idx="10952">
                  <c:v>130.61000000000001</c:v>
                </c:pt>
                <c:pt idx="10953">
                  <c:v>130.63</c:v>
                </c:pt>
                <c:pt idx="10954">
                  <c:v>130.66999999999999</c:v>
                </c:pt>
                <c:pt idx="10955">
                  <c:v>130.69999999999999</c:v>
                </c:pt>
                <c:pt idx="10956">
                  <c:v>130.72</c:v>
                </c:pt>
                <c:pt idx="10957">
                  <c:v>130.65</c:v>
                </c:pt>
                <c:pt idx="10958">
                  <c:v>130.65</c:v>
                </c:pt>
                <c:pt idx="10959">
                  <c:v>130.66999999999999</c:v>
                </c:pt>
                <c:pt idx="10960">
                  <c:v>130.65</c:v>
                </c:pt>
                <c:pt idx="10961">
                  <c:v>130.63</c:v>
                </c:pt>
                <c:pt idx="10962">
                  <c:v>130.63</c:v>
                </c:pt>
                <c:pt idx="10963">
                  <c:v>130.69999999999999</c:v>
                </c:pt>
                <c:pt idx="10964">
                  <c:v>130.63</c:v>
                </c:pt>
                <c:pt idx="10965">
                  <c:v>130.65</c:v>
                </c:pt>
                <c:pt idx="10966">
                  <c:v>130.66999999999999</c:v>
                </c:pt>
                <c:pt idx="10967">
                  <c:v>130.65</c:v>
                </c:pt>
                <c:pt idx="10968">
                  <c:v>130.69999999999999</c:v>
                </c:pt>
                <c:pt idx="10969">
                  <c:v>130.65</c:v>
                </c:pt>
                <c:pt idx="10970">
                  <c:v>130.69999999999999</c:v>
                </c:pt>
                <c:pt idx="10971">
                  <c:v>130.66999999999999</c:v>
                </c:pt>
                <c:pt idx="10972">
                  <c:v>130.66999999999999</c:v>
                </c:pt>
                <c:pt idx="10973">
                  <c:v>130.65</c:v>
                </c:pt>
                <c:pt idx="10974">
                  <c:v>130.65</c:v>
                </c:pt>
                <c:pt idx="10975">
                  <c:v>130.63</c:v>
                </c:pt>
                <c:pt idx="10976">
                  <c:v>130.65</c:v>
                </c:pt>
                <c:pt idx="10977">
                  <c:v>130.66999999999999</c:v>
                </c:pt>
                <c:pt idx="10978">
                  <c:v>130.65</c:v>
                </c:pt>
                <c:pt idx="10979">
                  <c:v>130.63</c:v>
                </c:pt>
                <c:pt idx="10980">
                  <c:v>130.66999999999999</c:v>
                </c:pt>
                <c:pt idx="10981">
                  <c:v>130.66999999999999</c:v>
                </c:pt>
                <c:pt idx="10982">
                  <c:v>130.63</c:v>
                </c:pt>
                <c:pt idx="10983">
                  <c:v>130.65</c:v>
                </c:pt>
                <c:pt idx="10984">
                  <c:v>130.65</c:v>
                </c:pt>
                <c:pt idx="10985">
                  <c:v>130.61000000000001</c:v>
                </c:pt>
                <c:pt idx="10986">
                  <c:v>130.66999999999999</c:v>
                </c:pt>
                <c:pt idx="10987">
                  <c:v>130.63</c:v>
                </c:pt>
                <c:pt idx="10988">
                  <c:v>130.66999999999999</c:v>
                </c:pt>
                <c:pt idx="10989">
                  <c:v>130.65</c:v>
                </c:pt>
                <c:pt idx="10990">
                  <c:v>130.61000000000001</c:v>
                </c:pt>
                <c:pt idx="10991">
                  <c:v>130.63</c:v>
                </c:pt>
                <c:pt idx="10992">
                  <c:v>130.65</c:v>
                </c:pt>
                <c:pt idx="10993">
                  <c:v>130.63</c:v>
                </c:pt>
                <c:pt idx="10994">
                  <c:v>130.65</c:v>
                </c:pt>
                <c:pt idx="10995">
                  <c:v>130.63</c:v>
                </c:pt>
                <c:pt idx="10996">
                  <c:v>130.65</c:v>
                </c:pt>
                <c:pt idx="10997">
                  <c:v>130.65</c:v>
                </c:pt>
                <c:pt idx="10998">
                  <c:v>130.66999999999999</c:v>
                </c:pt>
                <c:pt idx="10999">
                  <c:v>130.63</c:v>
                </c:pt>
                <c:pt idx="11000">
                  <c:v>130.65</c:v>
                </c:pt>
                <c:pt idx="11001">
                  <c:v>130.65</c:v>
                </c:pt>
                <c:pt idx="11002">
                  <c:v>130.61000000000001</c:v>
                </c:pt>
                <c:pt idx="11003">
                  <c:v>130.65</c:v>
                </c:pt>
                <c:pt idx="11004">
                  <c:v>130.61000000000001</c:v>
                </c:pt>
                <c:pt idx="11005">
                  <c:v>130.63</c:v>
                </c:pt>
                <c:pt idx="11006">
                  <c:v>130.61000000000001</c:v>
                </c:pt>
                <c:pt idx="11007">
                  <c:v>130.61000000000001</c:v>
                </c:pt>
                <c:pt idx="11008">
                  <c:v>130.58000000000001</c:v>
                </c:pt>
                <c:pt idx="11009">
                  <c:v>130.61000000000001</c:v>
                </c:pt>
                <c:pt idx="11010">
                  <c:v>130.61000000000001</c:v>
                </c:pt>
                <c:pt idx="11011">
                  <c:v>130.63</c:v>
                </c:pt>
                <c:pt idx="11012">
                  <c:v>130.61000000000001</c:v>
                </c:pt>
                <c:pt idx="11013">
                  <c:v>130.58000000000001</c:v>
                </c:pt>
                <c:pt idx="11014">
                  <c:v>130.58000000000001</c:v>
                </c:pt>
                <c:pt idx="11015">
                  <c:v>130.54</c:v>
                </c:pt>
                <c:pt idx="11016">
                  <c:v>130.61000000000001</c:v>
                </c:pt>
                <c:pt idx="11017">
                  <c:v>130.58000000000001</c:v>
                </c:pt>
                <c:pt idx="11018">
                  <c:v>130.61000000000001</c:v>
                </c:pt>
                <c:pt idx="11019">
                  <c:v>130.56</c:v>
                </c:pt>
                <c:pt idx="11020">
                  <c:v>130.61000000000001</c:v>
                </c:pt>
                <c:pt idx="11021">
                  <c:v>130.58000000000001</c:v>
                </c:pt>
                <c:pt idx="11022">
                  <c:v>130.54</c:v>
                </c:pt>
                <c:pt idx="11023">
                  <c:v>130.58000000000001</c:v>
                </c:pt>
                <c:pt idx="11024">
                  <c:v>130.54</c:v>
                </c:pt>
                <c:pt idx="11025">
                  <c:v>130.56</c:v>
                </c:pt>
                <c:pt idx="11026">
                  <c:v>130.58000000000001</c:v>
                </c:pt>
                <c:pt idx="11027">
                  <c:v>130.54</c:v>
                </c:pt>
                <c:pt idx="11028">
                  <c:v>130.52000000000001</c:v>
                </c:pt>
                <c:pt idx="11029">
                  <c:v>130.52000000000001</c:v>
                </c:pt>
                <c:pt idx="11030">
                  <c:v>130.52000000000001</c:v>
                </c:pt>
                <c:pt idx="11031">
                  <c:v>130.54</c:v>
                </c:pt>
                <c:pt idx="11032">
                  <c:v>130.52000000000001</c:v>
                </c:pt>
                <c:pt idx="11033">
                  <c:v>130.49</c:v>
                </c:pt>
                <c:pt idx="11034">
                  <c:v>130.52000000000001</c:v>
                </c:pt>
                <c:pt idx="11035">
                  <c:v>130.49</c:v>
                </c:pt>
                <c:pt idx="11036">
                  <c:v>130.52000000000001</c:v>
                </c:pt>
                <c:pt idx="11037">
                  <c:v>130.52000000000001</c:v>
                </c:pt>
                <c:pt idx="11038">
                  <c:v>130.49</c:v>
                </c:pt>
                <c:pt idx="11039">
                  <c:v>130.54</c:v>
                </c:pt>
                <c:pt idx="11040">
                  <c:v>130.54</c:v>
                </c:pt>
                <c:pt idx="11041">
                  <c:v>130.56</c:v>
                </c:pt>
                <c:pt idx="11042">
                  <c:v>130.47</c:v>
                </c:pt>
                <c:pt idx="11043">
                  <c:v>130.47</c:v>
                </c:pt>
                <c:pt idx="11044">
                  <c:v>130.47</c:v>
                </c:pt>
                <c:pt idx="11045">
                  <c:v>130.52000000000001</c:v>
                </c:pt>
                <c:pt idx="11046">
                  <c:v>130.52000000000001</c:v>
                </c:pt>
                <c:pt idx="11047">
                  <c:v>130.47</c:v>
                </c:pt>
                <c:pt idx="11048">
                  <c:v>130.49</c:v>
                </c:pt>
                <c:pt idx="11049">
                  <c:v>130.47</c:v>
                </c:pt>
                <c:pt idx="11050">
                  <c:v>130.52000000000001</c:v>
                </c:pt>
                <c:pt idx="11051">
                  <c:v>130.44999999999999</c:v>
                </c:pt>
                <c:pt idx="11052">
                  <c:v>130.49</c:v>
                </c:pt>
                <c:pt idx="11053">
                  <c:v>130.47</c:v>
                </c:pt>
                <c:pt idx="11054">
                  <c:v>130.54</c:v>
                </c:pt>
                <c:pt idx="11055">
                  <c:v>130.49</c:v>
                </c:pt>
                <c:pt idx="11056">
                  <c:v>130.54</c:v>
                </c:pt>
                <c:pt idx="11057">
                  <c:v>130.44999999999999</c:v>
                </c:pt>
                <c:pt idx="11058">
                  <c:v>130.44999999999999</c:v>
                </c:pt>
                <c:pt idx="11059">
                  <c:v>130.44999999999999</c:v>
                </c:pt>
                <c:pt idx="11060">
                  <c:v>130.47</c:v>
                </c:pt>
                <c:pt idx="11061">
                  <c:v>130.43</c:v>
                </c:pt>
                <c:pt idx="11062">
                  <c:v>130.43</c:v>
                </c:pt>
                <c:pt idx="11063">
                  <c:v>130.47</c:v>
                </c:pt>
                <c:pt idx="11064">
                  <c:v>130.47</c:v>
                </c:pt>
                <c:pt idx="11065">
                  <c:v>130.44999999999999</c:v>
                </c:pt>
                <c:pt idx="11066">
                  <c:v>130.47</c:v>
                </c:pt>
                <c:pt idx="11067">
                  <c:v>130.47</c:v>
                </c:pt>
                <c:pt idx="11068">
                  <c:v>130.44999999999999</c:v>
                </c:pt>
                <c:pt idx="11069">
                  <c:v>130.49</c:v>
                </c:pt>
                <c:pt idx="11070">
                  <c:v>130.44999999999999</c:v>
                </c:pt>
                <c:pt idx="11071">
                  <c:v>130.44999999999999</c:v>
                </c:pt>
                <c:pt idx="11072">
                  <c:v>130.43</c:v>
                </c:pt>
                <c:pt idx="11073">
                  <c:v>130.43</c:v>
                </c:pt>
                <c:pt idx="11074">
                  <c:v>130.43</c:v>
                </c:pt>
                <c:pt idx="11075">
                  <c:v>130.44999999999999</c:v>
                </c:pt>
                <c:pt idx="11076">
                  <c:v>130.44999999999999</c:v>
                </c:pt>
                <c:pt idx="11077">
                  <c:v>130.49</c:v>
                </c:pt>
                <c:pt idx="11078">
                  <c:v>130.44999999999999</c:v>
                </c:pt>
                <c:pt idx="11079">
                  <c:v>130.43</c:v>
                </c:pt>
                <c:pt idx="11080">
                  <c:v>130.47</c:v>
                </c:pt>
                <c:pt idx="11081">
                  <c:v>130.47</c:v>
                </c:pt>
                <c:pt idx="11082">
                  <c:v>130.43</c:v>
                </c:pt>
                <c:pt idx="11083">
                  <c:v>130.49</c:v>
                </c:pt>
                <c:pt idx="11084">
                  <c:v>130.49</c:v>
                </c:pt>
                <c:pt idx="11085">
                  <c:v>130.47</c:v>
                </c:pt>
                <c:pt idx="11086">
                  <c:v>130.44999999999999</c:v>
                </c:pt>
                <c:pt idx="11087">
                  <c:v>130.44999999999999</c:v>
                </c:pt>
                <c:pt idx="11088">
                  <c:v>130.54</c:v>
                </c:pt>
                <c:pt idx="11089">
                  <c:v>130.49</c:v>
                </c:pt>
                <c:pt idx="11090">
                  <c:v>130.52000000000001</c:v>
                </c:pt>
                <c:pt idx="11091">
                  <c:v>130.54</c:v>
                </c:pt>
                <c:pt idx="11092">
                  <c:v>130.49</c:v>
                </c:pt>
                <c:pt idx="11093">
                  <c:v>130.58000000000001</c:v>
                </c:pt>
                <c:pt idx="11094">
                  <c:v>130.52000000000001</c:v>
                </c:pt>
                <c:pt idx="11095">
                  <c:v>130.52000000000001</c:v>
                </c:pt>
                <c:pt idx="11096">
                  <c:v>130.54</c:v>
                </c:pt>
                <c:pt idx="11097">
                  <c:v>130.58000000000001</c:v>
                </c:pt>
                <c:pt idx="11098">
                  <c:v>130.61000000000001</c:v>
                </c:pt>
                <c:pt idx="11099">
                  <c:v>130.63</c:v>
                </c:pt>
                <c:pt idx="11100">
                  <c:v>130.63</c:v>
                </c:pt>
                <c:pt idx="11101">
                  <c:v>130.63</c:v>
                </c:pt>
                <c:pt idx="11102">
                  <c:v>130.65</c:v>
                </c:pt>
                <c:pt idx="11103">
                  <c:v>130.63</c:v>
                </c:pt>
                <c:pt idx="11104">
                  <c:v>130.63</c:v>
                </c:pt>
                <c:pt idx="11105">
                  <c:v>130.65</c:v>
                </c:pt>
                <c:pt idx="11106">
                  <c:v>130.66999999999999</c:v>
                </c:pt>
                <c:pt idx="11107">
                  <c:v>130.65</c:v>
                </c:pt>
                <c:pt idx="11108">
                  <c:v>130.63</c:v>
                </c:pt>
                <c:pt idx="11109">
                  <c:v>130.66999999999999</c:v>
                </c:pt>
                <c:pt idx="11110">
                  <c:v>130.66999999999999</c:v>
                </c:pt>
                <c:pt idx="11111">
                  <c:v>130.66999999999999</c:v>
                </c:pt>
                <c:pt idx="11112">
                  <c:v>130.69999999999999</c:v>
                </c:pt>
                <c:pt idx="11113">
                  <c:v>130.69999999999999</c:v>
                </c:pt>
                <c:pt idx="11114">
                  <c:v>130.74</c:v>
                </c:pt>
                <c:pt idx="11115">
                  <c:v>130.69999999999999</c:v>
                </c:pt>
                <c:pt idx="11116">
                  <c:v>130.81</c:v>
                </c:pt>
                <c:pt idx="11117">
                  <c:v>130.72</c:v>
                </c:pt>
                <c:pt idx="11118">
                  <c:v>130.76</c:v>
                </c:pt>
                <c:pt idx="11119">
                  <c:v>130.81</c:v>
                </c:pt>
                <c:pt idx="11120">
                  <c:v>130.81</c:v>
                </c:pt>
                <c:pt idx="11121">
                  <c:v>130.76</c:v>
                </c:pt>
                <c:pt idx="11122">
                  <c:v>130.78</c:v>
                </c:pt>
                <c:pt idx="11123">
                  <c:v>130.78</c:v>
                </c:pt>
                <c:pt idx="11124">
                  <c:v>130.78</c:v>
                </c:pt>
                <c:pt idx="11125">
                  <c:v>130.81</c:v>
                </c:pt>
                <c:pt idx="11126">
                  <c:v>130.76</c:v>
                </c:pt>
                <c:pt idx="11127">
                  <c:v>130.78</c:v>
                </c:pt>
                <c:pt idx="11128">
                  <c:v>130.76</c:v>
                </c:pt>
                <c:pt idx="11129">
                  <c:v>130.81</c:v>
                </c:pt>
                <c:pt idx="11130">
                  <c:v>130.81</c:v>
                </c:pt>
                <c:pt idx="11131">
                  <c:v>130.78</c:v>
                </c:pt>
                <c:pt idx="11132">
                  <c:v>130.74</c:v>
                </c:pt>
                <c:pt idx="11133">
                  <c:v>130.83000000000001</c:v>
                </c:pt>
                <c:pt idx="11134">
                  <c:v>130.85</c:v>
                </c:pt>
                <c:pt idx="11135">
                  <c:v>130.85</c:v>
                </c:pt>
                <c:pt idx="11136">
                  <c:v>130.83000000000001</c:v>
                </c:pt>
                <c:pt idx="11137">
                  <c:v>130.83000000000001</c:v>
                </c:pt>
                <c:pt idx="11138">
                  <c:v>130.83000000000001</c:v>
                </c:pt>
                <c:pt idx="11139">
                  <c:v>130.81</c:v>
                </c:pt>
                <c:pt idx="11140">
                  <c:v>130.76</c:v>
                </c:pt>
                <c:pt idx="11141">
                  <c:v>130.78</c:v>
                </c:pt>
                <c:pt idx="11142">
                  <c:v>130.81</c:v>
                </c:pt>
                <c:pt idx="11143">
                  <c:v>130.81</c:v>
                </c:pt>
                <c:pt idx="11144">
                  <c:v>130.81</c:v>
                </c:pt>
                <c:pt idx="11145">
                  <c:v>130.78</c:v>
                </c:pt>
                <c:pt idx="11146">
                  <c:v>130.78</c:v>
                </c:pt>
                <c:pt idx="11147">
                  <c:v>130.81</c:v>
                </c:pt>
                <c:pt idx="11148">
                  <c:v>130.81</c:v>
                </c:pt>
                <c:pt idx="11149">
                  <c:v>130.76</c:v>
                </c:pt>
                <c:pt idx="11150">
                  <c:v>130.78</c:v>
                </c:pt>
                <c:pt idx="11151">
                  <c:v>130.81</c:v>
                </c:pt>
                <c:pt idx="11152">
                  <c:v>130.81</c:v>
                </c:pt>
                <c:pt idx="11153">
                  <c:v>130.78</c:v>
                </c:pt>
                <c:pt idx="11154">
                  <c:v>130.76</c:v>
                </c:pt>
                <c:pt idx="11155">
                  <c:v>130.76</c:v>
                </c:pt>
                <c:pt idx="11156">
                  <c:v>130.76</c:v>
                </c:pt>
                <c:pt idx="11157">
                  <c:v>130.78</c:v>
                </c:pt>
                <c:pt idx="11158">
                  <c:v>130.72</c:v>
                </c:pt>
                <c:pt idx="11159">
                  <c:v>130.72</c:v>
                </c:pt>
                <c:pt idx="11160">
                  <c:v>130.76</c:v>
                </c:pt>
                <c:pt idx="11161">
                  <c:v>130.74</c:v>
                </c:pt>
                <c:pt idx="11162">
                  <c:v>130.78</c:v>
                </c:pt>
                <c:pt idx="11163">
                  <c:v>130.66999999999999</c:v>
                </c:pt>
                <c:pt idx="11164">
                  <c:v>130.74</c:v>
                </c:pt>
                <c:pt idx="11165">
                  <c:v>130.76</c:v>
                </c:pt>
                <c:pt idx="11166">
                  <c:v>130.74</c:v>
                </c:pt>
                <c:pt idx="11167">
                  <c:v>130.76</c:v>
                </c:pt>
                <c:pt idx="11168">
                  <c:v>130.74</c:v>
                </c:pt>
                <c:pt idx="11169">
                  <c:v>130.78</c:v>
                </c:pt>
                <c:pt idx="11170">
                  <c:v>130.76</c:v>
                </c:pt>
                <c:pt idx="11171">
                  <c:v>130.81</c:v>
                </c:pt>
                <c:pt idx="11172">
                  <c:v>130.83000000000001</c:v>
                </c:pt>
                <c:pt idx="11173">
                  <c:v>130.78</c:v>
                </c:pt>
                <c:pt idx="11174">
                  <c:v>130.69999999999999</c:v>
                </c:pt>
                <c:pt idx="11175">
                  <c:v>130.81</c:v>
                </c:pt>
                <c:pt idx="11176">
                  <c:v>130.72</c:v>
                </c:pt>
                <c:pt idx="11177">
                  <c:v>130.76</c:v>
                </c:pt>
                <c:pt idx="11178">
                  <c:v>130.76</c:v>
                </c:pt>
                <c:pt idx="11179">
                  <c:v>130.74</c:v>
                </c:pt>
                <c:pt idx="11180">
                  <c:v>130.76</c:v>
                </c:pt>
                <c:pt idx="11181">
                  <c:v>130.81</c:v>
                </c:pt>
                <c:pt idx="11182">
                  <c:v>130.78</c:v>
                </c:pt>
                <c:pt idx="11183">
                  <c:v>130.81</c:v>
                </c:pt>
                <c:pt idx="11184">
                  <c:v>130.87</c:v>
                </c:pt>
                <c:pt idx="11185">
                  <c:v>130.83000000000001</c:v>
                </c:pt>
                <c:pt idx="11186">
                  <c:v>130.83000000000001</c:v>
                </c:pt>
                <c:pt idx="11187">
                  <c:v>130.83000000000001</c:v>
                </c:pt>
                <c:pt idx="11188">
                  <c:v>130.83000000000001</c:v>
                </c:pt>
                <c:pt idx="11189">
                  <c:v>130.87</c:v>
                </c:pt>
                <c:pt idx="11190">
                  <c:v>130.78</c:v>
                </c:pt>
                <c:pt idx="11191">
                  <c:v>130.78</c:v>
                </c:pt>
                <c:pt idx="11192">
                  <c:v>130.78</c:v>
                </c:pt>
                <c:pt idx="11193">
                  <c:v>130.78</c:v>
                </c:pt>
                <c:pt idx="11194">
                  <c:v>130.81</c:v>
                </c:pt>
                <c:pt idx="11195">
                  <c:v>130.83000000000001</c:v>
                </c:pt>
                <c:pt idx="11196">
                  <c:v>130.78</c:v>
                </c:pt>
                <c:pt idx="11197">
                  <c:v>130.83000000000001</c:v>
                </c:pt>
                <c:pt idx="11198">
                  <c:v>130.81</c:v>
                </c:pt>
                <c:pt idx="11199">
                  <c:v>130.83000000000001</c:v>
                </c:pt>
                <c:pt idx="11200">
                  <c:v>130.83000000000001</c:v>
                </c:pt>
                <c:pt idx="11201">
                  <c:v>130.85</c:v>
                </c:pt>
                <c:pt idx="11202">
                  <c:v>130.9</c:v>
                </c:pt>
                <c:pt idx="11203">
                  <c:v>130.83000000000001</c:v>
                </c:pt>
                <c:pt idx="11204">
                  <c:v>130.83000000000001</c:v>
                </c:pt>
                <c:pt idx="11205">
                  <c:v>130.83000000000001</c:v>
                </c:pt>
                <c:pt idx="11206">
                  <c:v>130.85</c:v>
                </c:pt>
                <c:pt idx="11207">
                  <c:v>130.81</c:v>
                </c:pt>
                <c:pt idx="11208">
                  <c:v>130.83000000000001</c:v>
                </c:pt>
                <c:pt idx="11209">
                  <c:v>130.85</c:v>
                </c:pt>
                <c:pt idx="11210">
                  <c:v>130.83000000000001</c:v>
                </c:pt>
                <c:pt idx="11211">
                  <c:v>130.85</c:v>
                </c:pt>
                <c:pt idx="11212">
                  <c:v>130.85</c:v>
                </c:pt>
                <c:pt idx="11213">
                  <c:v>130.81</c:v>
                </c:pt>
                <c:pt idx="11214">
                  <c:v>130.83000000000001</c:v>
                </c:pt>
                <c:pt idx="11215">
                  <c:v>130.85</c:v>
                </c:pt>
                <c:pt idx="11216">
                  <c:v>130.85</c:v>
                </c:pt>
                <c:pt idx="11217">
                  <c:v>130.83000000000001</c:v>
                </c:pt>
                <c:pt idx="11218">
                  <c:v>130.85</c:v>
                </c:pt>
                <c:pt idx="11219">
                  <c:v>130.9</c:v>
                </c:pt>
                <c:pt idx="11220">
                  <c:v>130.81</c:v>
                </c:pt>
                <c:pt idx="11221">
                  <c:v>130.78</c:v>
                </c:pt>
                <c:pt idx="11222">
                  <c:v>130.78</c:v>
                </c:pt>
                <c:pt idx="11223">
                  <c:v>130.81</c:v>
                </c:pt>
                <c:pt idx="11224">
                  <c:v>130.78</c:v>
                </c:pt>
                <c:pt idx="11225">
                  <c:v>130.78</c:v>
                </c:pt>
                <c:pt idx="11226">
                  <c:v>130.74</c:v>
                </c:pt>
                <c:pt idx="11227">
                  <c:v>130.74</c:v>
                </c:pt>
                <c:pt idx="11228">
                  <c:v>130.76</c:v>
                </c:pt>
                <c:pt idx="11229">
                  <c:v>130.78</c:v>
                </c:pt>
                <c:pt idx="11230">
                  <c:v>130.83000000000001</c:v>
                </c:pt>
                <c:pt idx="11231">
                  <c:v>130.78</c:v>
                </c:pt>
                <c:pt idx="11232">
                  <c:v>130.76</c:v>
                </c:pt>
                <c:pt idx="11233">
                  <c:v>130.81</c:v>
                </c:pt>
                <c:pt idx="11234">
                  <c:v>130.81</c:v>
                </c:pt>
                <c:pt idx="11235">
                  <c:v>130.76</c:v>
                </c:pt>
                <c:pt idx="11236">
                  <c:v>130.81</c:v>
                </c:pt>
                <c:pt idx="11237">
                  <c:v>130.81</c:v>
                </c:pt>
                <c:pt idx="11238">
                  <c:v>130.78</c:v>
                </c:pt>
                <c:pt idx="11239">
                  <c:v>130.78</c:v>
                </c:pt>
                <c:pt idx="11240">
                  <c:v>130.78</c:v>
                </c:pt>
                <c:pt idx="11241">
                  <c:v>130.76</c:v>
                </c:pt>
                <c:pt idx="11242">
                  <c:v>130.74</c:v>
                </c:pt>
                <c:pt idx="11243">
                  <c:v>130.72</c:v>
                </c:pt>
                <c:pt idx="11244">
                  <c:v>130.72</c:v>
                </c:pt>
                <c:pt idx="11245">
                  <c:v>130.72</c:v>
                </c:pt>
                <c:pt idx="11246">
                  <c:v>130.76</c:v>
                </c:pt>
                <c:pt idx="11247">
                  <c:v>130.76</c:v>
                </c:pt>
                <c:pt idx="11248">
                  <c:v>130.81</c:v>
                </c:pt>
                <c:pt idx="11249">
                  <c:v>130.74</c:v>
                </c:pt>
                <c:pt idx="11250">
                  <c:v>130.76</c:v>
                </c:pt>
                <c:pt idx="11251">
                  <c:v>130.76</c:v>
                </c:pt>
                <c:pt idx="11252">
                  <c:v>130.74</c:v>
                </c:pt>
                <c:pt idx="11253">
                  <c:v>130.76</c:v>
                </c:pt>
                <c:pt idx="11254">
                  <c:v>130.76</c:v>
                </c:pt>
                <c:pt idx="11255">
                  <c:v>130.69999999999999</c:v>
                </c:pt>
                <c:pt idx="11256">
                  <c:v>130.81</c:v>
                </c:pt>
                <c:pt idx="11257">
                  <c:v>130.78</c:v>
                </c:pt>
                <c:pt idx="11258">
                  <c:v>130.78</c:v>
                </c:pt>
                <c:pt idx="11259">
                  <c:v>130.83000000000001</c:v>
                </c:pt>
                <c:pt idx="11260">
                  <c:v>130.78</c:v>
                </c:pt>
                <c:pt idx="11261">
                  <c:v>130.74</c:v>
                </c:pt>
                <c:pt idx="11262">
                  <c:v>130.78</c:v>
                </c:pt>
                <c:pt idx="11263">
                  <c:v>130.76</c:v>
                </c:pt>
                <c:pt idx="11264">
                  <c:v>130.78</c:v>
                </c:pt>
                <c:pt idx="11265">
                  <c:v>130.74</c:v>
                </c:pt>
                <c:pt idx="11266">
                  <c:v>130.74</c:v>
                </c:pt>
                <c:pt idx="11267">
                  <c:v>130.81</c:v>
                </c:pt>
                <c:pt idx="11268">
                  <c:v>130.81</c:v>
                </c:pt>
                <c:pt idx="11269">
                  <c:v>130.81</c:v>
                </c:pt>
                <c:pt idx="11270">
                  <c:v>130.76</c:v>
                </c:pt>
                <c:pt idx="11271">
                  <c:v>130.81</c:v>
                </c:pt>
                <c:pt idx="11272">
                  <c:v>130.83000000000001</c:v>
                </c:pt>
                <c:pt idx="11273">
                  <c:v>130.78</c:v>
                </c:pt>
                <c:pt idx="11274">
                  <c:v>130.81</c:v>
                </c:pt>
                <c:pt idx="11275">
                  <c:v>130.72</c:v>
                </c:pt>
                <c:pt idx="11276">
                  <c:v>130.76</c:v>
                </c:pt>
                <c:pt idx="11277">
                  <c:v>130.78</c:v>
                </c:pt>
                <c:pt idx="11278">
                  <c:v>130.81</c:v>
                </c:pt>
                <c:pt idx="11279">
                  <c:v>130.78</c:v>
                </c:pt>
                <c:pt idx="11280">
                  <c:v>130.78</c:v>
                </c:pt>
                <c:pt idx="11281">
                  <c:v>130.83000000000001</c:v>
                </c:pt>
                <c:pt idx="11282">
                  <c:v>130.76</c:v>
                </c:pt>
                <c:pt idx="11283">
                  <c:v>130.81</c:v>
                </c:pt>
                <c:pt idx="11284">
                  <c:v>130.81</c:v>
                </c:pt>
                <c:pt idx="11285">
                  <c:v>130.76</c:v>
                </c:pt>
                <c:pt idx="11286">
                  <c:v>130.78</c:v>
                </c:pt>
                <c:pt idx="11287">
                  <c:v>130.78</c:v>
                </c:pt>
                <c:pt idx="11288">
                  <c:v>130.76</c:v>
                </c:pt>
                <c:pt idx="11289">
                  <c:v>130.81</c:v>
                </c:pt>
                <c:pt idx="11290">
                  <c:v>130.78</c:v>
                </c:pt>
                <c:pt idx="11291">
                  <c:v>130.78</c:v>
                </c:pt>
                <c:pt idx="11292">
                  <c:v>130.83000000000001</c:v>
                </c:pt>
                <c:pt idx="11293">
                  <c:v>130.81</c:v>
                </c:pt>
                <c:pt idx="11294">
                  <c:v>130.81</c:v>
                </c:pt>
                <c:pt idx="11295">
                  <c:v>130.78</c:v>
                </c:pt>
                <c:pt idx="11296">
                  <c:v>130.81</c:v>
                </c:pt>
                <c:pt idx="11297">
                  <c:v>130.76</c:v>
                </c:pt>
                <c:pt idx="11298">
                  <c:v>130.81</c:v>
                </c:pt>
                <c:pt idx="11299">
                  <c:v>130.78</c:v>
                </c:pt>
                <c:pt idx="11300">
                  <c:v>130.76</c:v>
                </c:pt>
                <c:pt idx="11301">
                  <c:v>130.76</c:v>
                </c:pt>
                <c:pt idx="11302">
                  <c:v>130.76</c:v>
                </c:pt>
                <c:pt idx="11303">
                  <c:v>130.72</c:v>
                </c:pt>
                <c:pt idx="11304">
                  <c:v>130.76</c:v>
                </c:pt>
                <c:pt idx="11305">
                  <c:v>130.69999999999999</c:v>
                </c:pt>
                <c:pt idx="11306">
                  <c:v>130.74</c:v>
                </c:pt>
                <c:pt idx="11307">
                  <c:v>130.74</c:v>
                </c:pt>
                <c:pt idx="11308">
                  <c:v>130.74</c:v>
                </c:pt>
                <c:pt idx="11309">
                  <c:v>130.76</c:v>
                </c:pt>
                <c:pt idx="11310">
                  <c:v>130.72</c:v>
                </c:pt>
                <c:pt idx="11311">
                  <c:v>130.72</c:v>
                </c:pt>
                <c:pt idx="11312">
                  <c:v>130.72</c:v>
                </c:pt>
                <c:pt idx="11313">
                  <c:v>130.72</c:v>
                </c:pt>
                <c:pt idx="11314">
                  <c:v>130.72</c:v>
                </c:pt>
                <c:pt idx="11315">
                  <c:v>130.72</c:v>
                </c:pt>
                <c:pt idx="11316">
                  <c:v>130.76</c:v>
                </c:pt>
                <c:pt idx="11317">
                  <c:v>130.72</c:v>
                </c:pt>
                <c:pt idx="11318">
                  <c:v>130.76</c:v>
                </c:pt>
                <c:pt idx="11319">
                  <c:v>130.69999999999999</c:v>
                </c:pt>
                <c:pt idx="11320">
                  <c:v>130.72</c:v>
                </c:pt>
                <c:pt idx="11321">
                  <c:v>130.72</c:v>
                </c:pt>
                <c:pt idx="11322">
                  <c:v>130.74</c:v>
                </c:pt>
                <c:pt idx="11323">
                  <c:v>130.69999999999999</c:v>
                </c:pt>
                <c:pt idx="11324">
                  <c:v>130.74</c:v>
                </c:pt>
                <c:pt idx="11325">
                  <c:v>130.72</c:v>
                </c:pt>
                <c:pt idx="11326">
                  <c:v>130.72</c:v>
                </c:pt>
                <c:pt idx="11327">
                  <c:v>130.74</c:v>
                </c:pt>
                <c:pt idx="11328">
                  <c:v>130.76</c:v>
                </c:pt>
                <c:pt idx="11329">
                  <c:v>130.72</c:v>
                </c:pt>
                <c:pt idx="11330">
                  <c:v>130.72</c:v>
                </c:pt>
                <c:pt idx="11331">
                  <c:v>130.72</c:v>
                </c:pt>
                <c:pt idx="11332">
                  <c:v>130.72</c:v>
                </c:pt>
                <c:pt idx="11333">
                  <c:v>130.66999999999999</c:v>
                </c:pt>
                <c:pt idx="11334">
                  <c:v>130.72</c:v>
                </c:pt>
                <c:pt idx="11335">
                  <c:v>130.72</c:v>
                </c:pt>
                <c:pt idx="11336">
                  <c:v>130.69999999999999</c:v>
                </c:pt>
                <c:pt idx="11337">
                  <c:v>130.76</c:v>
                </c:pt>
                <c:pt idx="11338">
                  <c:v>130.74</c:v>
                </c:pt>
                <c:pt idx="11339">
                  <c:v>130.69999999999999</c:v>
                </c:pt>
                <c:pt idx="11340">
                  <c:v>130.69999999999999</c:v>
                </c:pt>
                <c:pt idx="11341">
                  <c:v>130.72</c:v>
                </c:pt>
                <c:pt idx="11342">
                  <c:v>130.69999999999999</c:v>
                </c:pt>
                <c:pt idx="11343">
                  <c:v>130.69999999999999</c:v>
                </c:pt>
                <c:pt idx="11344">
                  <c:v>130.66999999999999</c:v>
                </c:pt>
                <c:pt idx="11345">
                  <c:v>130.66999999999999</c:v>
                </c:pt>
                <c:pt idx="11346">
                  <c:v>130.69999999999999</c:v>
                </c:pt>
                <c:pt idx="11347">
                  <c:v>130.69999999999999</c:v>
                </c:pt>
                <c:pt idx="11348">
                  <c:v>130.69999999999999</c:v>
                </c:pt>
                <c:pt idx="11349">
                  <c:v>130.69999999999999</c:v>
                </c:pt>
                <c:pt idx="11350">
                  <c:v>130.69999999999999</c:v>
                </c:pt>
                <c:pt idx="11351">
                  <c:v>130.72</c:v>
                </c:pt>
                <c:pt idx="11352">
                  <c:v>130.63</c:v>
                </c:pt>
                <c:pt idx="11353">
                  <c:v>130.74</c:v>
                </c:pt>
                <c:pt idx="11354">
                  <c:v>130.72</c:v>
                </c:pt>
                <c:pt idx="11355">
                  <c:v>130.65</c:v>
                </c:pt>
                <c:pt idx="11356">
                  <c:v>130.66999999999999</c:v>
                </c:pt>
                <c:pt idx="11357">
                  <c:v>130.61000000000001</c:v>
                </c:pt>
                <c:pt idx="11358">
                  <c:v>130.72</c:v>
                </c:pt>
                <c:pt idx="11359">
                  <c:v>130.69999999999999</c:v>
                </c:pt>
                <c:pt idx="11360">
                  <c:v>130.74</c:v>
                </c:pt>
                <c:pt idx="11361">
                  <c:v>130.65</c:v>
                </c:pt>
                <c:pt idx="11362">
                  <c:v>130.66999999999999</c:v>
                </c:pt>
                <c:pt idx="11363">
                  <c:v>130.66999999999999</c:v>
                </c:pt>
                <c:pt idx="11364">
                  <c:v>130.69999999999999</c:v>
                </c:pt>
                <c:pt idx="11365">
                  <c:v>130.66999999999999</c:v>
                </c:pt>
                <c:pt idx="11366">
                  <c:v>130.69999999999999</c:v>
                </c:pt>
                <c:pt idx="11367">
                  <c:v>130.63</c:v>
                </c:pt>
                <c:pt idx="11368">
                  <c:v>130.66999999999999</c:v>
                </c:pt>
                <c:pt idx="11369">
                  <c:v>130.69999999999999</c:v>
                </c:pt>
                <c:pt idx="11370">
                  <c:v>130.63</c:v>
                </c:pt>
                <c:pt idx="11371">
                  <c:v>130.61000000000001</c:v>
                </c:pt>
                <c:pt idx="11372">
                  <c:v>130.58000000000001</c:v>
                </c:pt>
                <c:pt idx="11373">
                  <c:v>130.65</c:v>
                </c:pt>
                <c:pt idx="11374">
                  <c:v>130.65</c:v>
                </c:pt>
                <c:pt idx="11375">
                  <c:v>130.61000000000001</c:v>
                </c:pt>
                <c:pt idx="11376">
                  <c:v>130.61000000000001</c:v>
                </c:pt>
                <c:pt idx="11377">
                  <c:v>130.63</c:v>
                </c:pt>
                <c:pt idx="11378">
                  <c:v>130.65</c:v>
                </c:pt>
                <c:pt idx="11379">
                  <c:v>130.61000000000001</c:v>
                </c:pt>
                <c:pt idx="11380">
                  <c:v>130.63</c:v>
                </c:pt>
                <c:pt idx="11381">
                  <c:v>130.58000000000001</c:v>
                </c:pt>
                <c:pt idx="11382">
                  <c:v>130.61000000000001</c:v>
                </c:pt>
                <c:pt idx="11383">
                  <c:v>130.61000000000001</c:v>
                </c:pt>
                <c:pt idx="11384">
                  <c:v>130.61000000000001</c:v>
                </c:pt>
                <c:pt idx="11385">
                  <c:v>130.65</c:v>
                </c:pt>
                <c:pt idx="11386">
                  <c:v>130.61000000000001</c:v>
                </c:pt>
                <c:pt idx="11387">
                  <c:v>130.58000000000001</c:v>
                </c:pt>
                <c:pt idx="11388">
                  <c:v>130.61000000000001</c:v>
                </c:pt>
                <c:pt idx="11389">
                  <c:v>130.61000000000001</c:v>
                </c:pt>
                <c:pt idx="11390">
                  <c:v>130.56</c:v>
                </c:pt>
                <c:pt idx="11391">
                  <c:v>130.61000000000001</c:v>
                </c:pt>
                <c:pt idx="11392">
                  <c:v>130.63</c:v>
                </c:pt>
                <c:pt idx="11393">
                  <c:v>130.58000000000001</c:v>
                </c:pt>
                <c:pt idx="11394">
                  <c:v>130.54</c:v>
                </c:pt>
                <c:pt idx="11395">
                  <c:v>130.56</c:v>
                </c:pt>
                <c:pt idx="11396">
                  <c:v>130.54</c:v>
                </c:pt>
                <c:pt idx="11397">
                  <c:v>130.54</c:v>
                </c:pt>
                <c:pt idx="11398">
                  <c:v>130.54</c:v>
                </c:pt>
                <c:pt idx="11399">
                  <c:v>130.56</c:v>
                </c:pt>
                <c:pt idx="11400">
                  <c:v>130.52000000000001</c:v>
                </c:pt>
                <c:pt idx="11401">
                  <c:v>130.56</c:v>
                </c:pt>
                <c:pt idx="11402">
                  <c:v>130.54</c:v>
                </c:pt>
                <c:pt idx="11403">
                  <c:v>130.58000000000001</c:v>
                </c:pt>
                <c:pt idx="11404">
                  <c:v>130.58000000000001</c:v>
                </c:pt>
                <c:pt idx="11405">
                  <c:v>130.61000000000001</c:v>
                </c:pt>
                <c:pt idx="11406">
                  <c:v>130.58000000000001</c:v>
                </c:pt>
                <c:pt idx="11407">
                  <c:v>130.54</c:v>
                </c:pt>
                <c:pt idx="11408">
                  <c:v>130.58000000000001</c:v>
                </c:pt>
                <c:pt idx="11409">
                  <c:v>130.54</c:v>
                </c:pt>
                <c:pt idx="11410">
                  <c:v>130.58000000000001</c:v>
                </c:pt>
                <c:pt idx="11411">
                  <c:v>130.54</c:v>
                </c:pt>
                <c:pt idx="11412">
                  <c:v>130.56</c:v>
                </c:pt>
                <c:pt idx="11413">
                  <c:v>130.56</c:v>
                </c:pt>
                <c:pt idx="11414">
                  <c:v>130.52000000000001</c:v>
                </c:pt>
                <c:pt idx="11415">
                  <c:v>130.54</c:v>
                </c:pt>
                <c:pt idx="11416">
                  <c:v>130.58000000000001</c:v>
                </c:pt>
                <c:pt idx="11417">
                  <c:v>130.49</c:v>
                </c:pt>
                <c:pt idx="11418">
                  <c:v>130.56</c:v>
                </c:pt>
                <c:pt idx="11419">
                  <c:v>130.56</c:v>
                </c:pt>
                <c:pt idx="11420">
                  <c:v>130.47</c:v>
                </c:pt>
                <c:pt idx="11421">
                  <c:v>130.52000000000001</c:v>
                </c:pt>
                <c:pt idx="11422">
                  <c:v>130.58000000000001</c:v>
                </c:pt>
                <c:pt idx="11423">
                  <c:v>130.44999999999999</c:v>
                </c:pt>
                <c:pt idx="11424">
                  <c:v>130.52000000000001</c:v>
                </c:pt>
                <c:pt idx="11425">
                  <c:v>130.52000000000001</c:v>
                </c:pt>
                <c:pt idx="11426">
                  <c:v>130.54</c:v>
                </c:pt>
                <c:pt idx="11427">
                  <c:v>130.52000000000001</c:v>
                </c:pt>
                <c:pt idx="11428">
                  <c:v>130.52000000000001</c:v>
                </c:pt>
                <c:pt idx="11429">
                  <c:v>130.49</c:v>
                </c:pt>
                <c:pt idx="11430">
                  <c:v>130.47</c:v>
                </c:pt>
                <c:pt idx="11431">
                  <c:v>130.49</c:v>
                </c:pt>
                <c:pt idx="11432">
                  <c:v>130.49</c:v>
                </c:pt>
                <c:pt idx="11433">
                  <c:v>130.54</c:v>
                </c:pt>
                <c:pt idx="11434">
                  <c:v>130.47</c:v>
                </c:pt>
                <c:pt idx="11435">
                  <c:v>130.49</c:v>
                </c:pt>
                <c:pt idx="11436">
                  <c:v>130.52000000000001</c:v>
                </c:pt>
                <c:pt idx="11437">
                  <c:v>130.44999999999999</c:v>
                </c:pt>
                <c:pt idx="11438">
                  <c:v>130.49</c:v>
                </c:pt>
                <c:pt idx="11439">
                  <c:v>130.49</c:v>
                </c:pt>
                <c:pt idx="11440">
                  <c:v>130.49</c:v>
                </c:pt>
                <c:pt idx="11441">
                  <c:v>130.56</c:v>
                </c:pt>
                <c:pt idx="11442">
                  <c:v>130.49</c:v>
                </c:pt>
                <c:pt idx="11443">
                  <c:v>130.49</c:v>
                </c:pt>
                <c:pt idx="11444">
                  <c:v>130.44999999999999</c:v>
                </c:pt>
                <c:pt idx="11445">
                  <c:v>130.49</c:v>
                </c:pt>
                <c:pt idx="11446">
                  <c:v>130.47</c:v>
                </c:pt>
                <c:pt idx="11447">
                  <c:v>130.44999999999999</c:v>
                </c:pt>
                <c:pt idx="11448">
                  <c:v>130.43</c:v>
                </c:pt>
                <c:pt idx="11449">
                  <c:v>130.43</c:v>
                </c:pt>
                <c:pt idx="11450">
                  <c:v>130.47</c:v>
                </c:pt>
                <c:pt idx="11451">
                  <c:v>130.43</c:v>
                </c:pt>
                <c:pt idx="11452">
                  <c:v>130.44999999999999</c:v>
                </c:pt>
                <c:pt idx="11453">
                  <c:v>130.41</c:v>
                </c:pt>
                <c:pt idx="11454">
                  <c:v>130.38</c:v>
                </c:pt>
                <c:pt idx="11455">
                  <c:v>130.43</c:v>
                </c:pt>
                <c:pt idx="11456">
                  <c:v>130.41</c:v>
                </c:pt>
                <c:pt idx="11457">
                  <c:v>130.43</c:v>
                </c:pt>
                <c:pt idx="11458">
                  <c:v>130.41</c:v>
                </c:pt>
                <c:pt idx="11459">
                  <c:v>130.41</c:v>
                </c:pt>
                <c:pt idx="11460">
                  <c:v>130.36000000000001</c:v>
                </c:pt>
                <c:pt idx="11461">
                  <c:v>130.44999999999999</c:v>
                </c:pt>
                <c:pt idx="11462">
                  <c:v>130.36000000000001</c:v>
                </c:pt>
                <c:pt idx="11463">
                  <c:v>130.41</c:v>
                </c:pt>
                <c:pt idx="11464">
                  <c:v>130.34</c:v>
                </c:pt>
                <c:pt idx="11465">
                  <c:v>130.41</c:v>
                </c:pt>
                <c:pt idx="11466">
                  <c:v>130.38</c:v>
                </c:pt>
                <c:pt idx="11467">
                  <c:v>130.34</c:v>
                </c:pt>
                <c:pt idx="11468">
                  <c:v>130.36000000000001</c:v>
                </c:pt>
                <c:pt idx="11469">
                  <c:v>130.29</c:v>
                </c:pt>
                <c:pt idx="11470">
                  <c:v>130.34</c:v>
                </c:pt>
                <c:pt idx="11471">
                  <c:v>130.34</c:v>
                </c:pt>
                <c:pt idx="11472">
                  <c:v>130.32</c:v>
                </c:pt>
                <c:pt idx="11473">
                  <c:v>130.38</c:v>
                </c:pt>
                <c:pt idx="11474">
                  <c:v>130.34</c:v>
                </c:pt>
                <c:pt idx="11475">
                  <c:v>130.38</c:v>
                </c:pt>
                <c:pt idx="11476">
                  <c:v>130.36000000000001</c:v>
                </c:pt>
                <c:pt idx="11477">
                  <c:v>130.34</c:v>
                </c:pt>
                <c:pt idx="11478">
                  <c:v>130.34</c:v>
                </c:pt>
                <c:pt idx="11479">
                  <c:v>130.36000000000001</c:v>
                </c:pt>
                <c:pt idx="11480">
                  <c:v>130.32</c:v>
                </c:pt>
                <c:pt idx="11481">
                  <c:v>130.32</c:v>
                </c:pt>
                <c:pt idx="11482">
                  <c:v>130.32</c:v>
                </c:pt>
                <c:pt idx="11483">
                  <c:v>130.36000000000001</c:v>
                </c:pt>
                <c:pt idx="11484">
                  <c:v>130.34</c:v>
                </c:pt>
                <c:pt idx="11485">
                  <c:v>130.29</c:v>
                </c:pt>
                <c:pt idx="11486">
                  <c:v>130.38</c:v>
                </c:pt>
                <c:pt idx="11487">
                  <c:v>130.38</c:v>
                </c:pt>
                <c:pt idx="11488">
                  <c:v>130.32</c:v>
                </c:pt>
                <c:pt idx="11489">
                  <c:v>130.29</c:v>
                </c:pt>
                <c:pt idx="11490">
                  <c:v>130.34</c:v>
                </c:pt>
                <c:pt idx="11491">
                  <c:v>130.32</c:v>
                </c:pt>
                <c:pt idx="11492">
                  <c:v>130.32</c:v>
                </c:pt>
                <c:pt idx="11493">
                  <c:v>130.36000000000001</c:v>
                </c:pt>
                <c:pt idx="11494">
                  <c:v>130.32</c:v>
                </c:pt>
                <c:pt idx="11495">
                  <c:v>130.38</c:v>
                </c:pt>
                <c:pt idx="11496">
                  <c:v>130.47</c:v>
                </c:pt>
                <c:pt idx="11497">
                  <c:v>130.36000000000001</c:v>
                </c:pt>
                <c:pt idx="11498">
                  <c:v>130.36000000000001</c:v>
                </c:pt>
                <c:pt idx="11499">
                  <c:v>130.36000000000001</c:v>
                </c:pt>
                <c:pt idx="11500">
                  <c:v>130.43</c:v>
                </c:pt>
                <c:pt idx="11501">
                  <c:v>130.43</c:v>
                </c:pt>
                <c:pt idx="11502">
                  <c:v>130.41</c:v>
                </c:pt>
                <c:pt idx="11503">
                  <c:v>130.41</c:v>
                </c:pt>
                <c:pt idx="11504">
                  <c:v>130.43</c:v>
                </c:pt>
                <c:pt idx="11505">
                  <c:v>130.43</c:v>
                </c:pt>
                <c:pt idx="11506">
                  <c:v>130.47</c:v>
                </c:pt>
                <c:pt idx="11507">
                  <c:v>130.47</c:v>
                </c:pt>
                <c:pt idx="11508">
                  <c:v>130.44999999999999</c:v>
                </c:pt>
                <c:pt idx="11509">
                  <c:v>130.47</c:v>
                </c:pt>
                <c:pt idx="11510">
                  <c:v>130.44999999999999</c:v>
                </c:pt>
                <c:pt idx="11511">
                  <c:v>130.49</c:v>
                </c:pt>
                <c:pt idx="11512">
                  <c:v>130.47</c:v>
                </c:pt>
                <c:pt idx="11513">
                  <c:v>130.47</c:v>
                </c:pt>
                <c:pt idx="11514">
                  <c:v>130.52000000000001</c:v>
                </c:pt>
                <c:pt idx="11515">
                  <c:v>130.49</c:v>
                </c:pt>
                <c:pt idx="11516">
                  <c:v>130.49</c:v>
                </c:pt>
                <c:pt idx="11517">
                  <c:v>130.52000000000001</c:v>
                </c:pt>
                <c:pt idx="11518">
                  <c:v>130.52000000000001</c:v>
                </c:pt>
                <c:pt idx="11519">
                  <c:v>130.49</c:v>
                </c:pt>
                <c:pt idx="11520">
                  <c:v>130.52000000000001</c:v>
                </c:pt>
                <c:pt idx="11521">
                  <c:v>130.49</c:v>
                </c:pt>
                <c:pt idx="11522">
                  <c:v>130.54</c:v>
                </c:pt>
                <c:pt idx="11523">
                  <c:v>130.54</c:v>
                </c:pt>
                <c:pt idx="11524">
                  <c:v>130.56</c:v>
                </c:pt>
                <c:pt idx="11525">
                  <c:v>130.56</c:v>
                </c:pt>
                <c:pt idx="11526">
                  <c:v>130.56</c:v>
                </c:pt>
                <c:pt idx="11527">
                  <c:v>130.58000000000001</c:v>
                </c:pt>
                <c:pt idx="11528">
                  <c:v>130.65</c:v>
                </c:pt>
                <c:pt idx="11529">
                  <c:v>130.61000000000001</c:v>
                </c:pt>
                <c:pt idx="11530">
                  <c:v>130.58000000000001</c:v>
                </c:pt>
                <c:pt idx="11531">
                  <c:v>130.61000000000001</c:v>
                </c:pt>
                <c:pt idx="11532">
                  <c:v>130.58000000000001</c:v>
                </c:pt>
                <c:pt idx="11533">
                  <c:v>130.54</c:v>
                </c:pt>
                <c:pt idx="11534">
                  <c:v>130.58000000000001</c:v>
                </c:pt>
                <c:pt idx="11535">
                  <c:v>130.58000000000001</c:v>
                </c:pt>
                <c:pt idx="11536">
                  <c:v>130.61000000000001</c:v>
                </c:pt>
                <c:pt idx="11537">
                  <c:v>130.61000000000001</c:v>
                </c:pt>
                <c:pt idx="11538">
                  <c:v>130.61000000000001</c:v>
                </c:pt>
                <c:pt idx="11539">
                  <c:v>130.61000000000001</c:v>
                </c:pt>
                <c:pt idx="11540">
                  <c:v>130.61000000000001</c:v>
                </c:pt>
                <c:pt idx="11541">
                  <c:v>130.63</c:v>
                </c:pt>
                <c:pt idx="11542">
                  <c:v>130.61000000000001</c:v>
                </c:pt>
                <c:pt idx="11543">
                  <c:v>130.56</c:v>
                </c:pt>
                <c:pt idx="11544">
                  <c:v>130.56</c:v>
                </c:pt>
                <c:pt idx="11545">
                  <c:v>130.56</c:v>
                </c:pt>
                <c:pt idx="11546">
                  <c:v>130.58000000000001</c:v>
                </c:pt>
                <c:pt idx="11547">
                  <c:v>130.63</c:v>
                </c:pt>
                <c:pt idx="11548">
                  <c:v>130.52000000000001</c:v>
                </c:pt>
                <c:pt idx="11549">
                  <c:v>130.58000000000001</c:v>
                </c:pt>
                <c:pt idx="11550">
                  <c:v>130.54</c:v>
                </c:pt>
                <c:pt idx="11551">
                  <c:v>130.58000000000001</c:v>
                </c:pt>
                <c:pt idx="11552">
                  <c:v>130.61000000000001</c:v>
                </c:pt>
                <c:pt idx="11553">
                  <c:v>130.56</c:v>
                </c:pt>
                <c:pt idx="11554">
                  <c:v>130.61000000000001</c:v>
                </c:pt>
                <c:pt idx="11555">
                  <c:v>130.56</c:v>
                </c:pt>
                <c:pt idx="11556">
                  <c:v>130.61000000000001</c:v>
                </c:pt>
                <c:pt idx="11557">
                  <c:v>130.54</c:v>
                </c:pt>
                <c:pt idx="11558">
                  <c:v>130.61000000000001</c:v>
                </c:pt>
                <c:pt idx="11559">
                  <c:v>130.58000000000001</c:v>
                </c:pt>
                <c:pt idx="11560">
                  <c:v>130.61000000000001</c:v>
                </c:pt>
                <c:pt idx="11561">
                  <c:v>130.54</c:v>
                </c:pt>
                <c:pt idx="11562">
                  <c:v>130.61000000000001</c:v>
                </c:pt>
                <c:pt idx="11563">
                  <c:v>130.58000000000001</c:v>
                </c:pt>
                <c:pt idx="11564">
                  <c:v>130.61000000000001</c:v>
                </c:pt>
                <c:pt idx="11565">
                  <c:v>130.52000000000001</c:v>
                </c:pt>
                <c:pt idx="11566">
                  <c:v>130.61000000000001</c:v>
                </c:pt>
                <c:pt idx="11567">
                  <c:v>130.61000000000001</c:v>
                </c:pt>
                <c:pt idx="11568">
                  <c:v>130.61000000000001</c:v>
                </c:pt>
                <c:pt idx="11569">
                  <c:v>130.58000000000001</c:v>
                </c:pt>
                <c:pt idx="11570">
                  <c:v>130.61000000000001</c:v>
                </c:pt>
                <c:pt idx="11571">
                  <c:v>130.58000000000001</c:v>
                </c:pt>
                <c:pt idx="11572">
                  <c:v>130.61000000000001</c:v>
                </c:pt>
                <c:pt idx="11573">
                  <c:v>130.58000000000001</c:v>
                </c:pt>
                <c:pt idx="11574">
                  <c:v>130.54</c:v>
                </c:pt>
                <c:pt idx="11575">
                  <c:v>130.56</c:v>
                </c:pt>
                <c:pt idx="11576">
                  <c:v>130.61000000000001</c:v>
                </c:pt>
                <c:pt idx="11577">
                  <c:v>130.56</c:v>
                </c:pt>
                <c:pt idx="11578">
                  <c:v>130.54</c:v>
                </c:pt>
                <c:pt idx="11579">
                  <c:v>130.65</c:v>
                </c:pt>
                <c:pt idx="11580">
                  <c:v>130.56</c:v>
                </c:pt>
                <c:pt idx="11581">
                  <c:v>130.56</c:v>
                </c:pt>
                <c:pt idx="11582">
                  <c:v>130.63</c:v>
                </c:pt>
                <c:pt idx="11583">
                  <c:v>130.58000000000001</c:v>
                </c:pt>
                <c:pt idx="11584">
                  <c:v>130.63</c:v>
                </c:pt>
                <c:pt idx="11585">
                  <c:v>130.61000000000001</c:v>
                </c:pt>
                <c:pt idx="11586">
                  <c:v>130.63</c:v>
                </c:pt>
                <c:pt idx="11587">
                  <c:v>130.63</c:v>
                </c:pt>
                <c:pt idx="11588">
                  <c:v>130.61000000000001</c:v>
                </c:pt>
                <c:pt idx="11589">
                  <c:v>130.61000000000001</c:v>
                </c:pt>
                <c:pt idx="11590">
                  <c:v>130.63</c:v>
                </c:pt>
                <c:pt idx="11591">
                  <c:v>130.58000000000001</c:v>
                </c:pt>
                <c:pt idx="11592">
                  <c:v>130.65</c:v>
                </c:pt>
                <c:pt idx="11593">
                  <c:v>130.65</c:v>
                </c:pt>
                <c:pt idx="11594">
                  <c:v>130.61000000000001</c:v>
                </c:pt>
                <c:pt idx="11595">
                  <c:v>130.58000000000001</c:v>
                </c:pt>
                <c:pt idx="11596">
                  <c:v>130.61000000000001</c:v>
                </c:pt>
                <c:pt idx="11597">
                  <c:v>130.58000000000001</c:v>
                </c:pt>
                <c:pt idx="11598">
                  <c:v>130.58000000000001</c:v>
                </c:pt>
                <c:pt idx="11599">
                  <c:v>130.61000000000001</c:v>
                </c:pt>
                <c:pt idx="11600">
                  <c:v>130.61000000000001</c:v>
                </c:pt>
                <c:pt idx="11601">
                  <c:v>130.63</c:v>
                </c:pt>
                <c:pt idx="11602">
                  <c:v>130.66999999999999</c:v>
                </c:pt>
                <c:pt idx="11603">
                  <c:v>130.63</c:v>
                </c:pt>
                <c:pt idx="11604">
                  <c:v>130.63</c:v>
                </c:pt>
                <c:pt idx="11605">
                  <c:v>130.61000000000001</c:v>
                </c:pt>
                <c:pt idx="11606">
                  <c:v>130.61000000000001</c:v>
                </c:pt>
                <c:pt idx="11607">
                  <c:v>130.63</c:v>
                </c:pt>
                <c:pt idx="11608">
                  <c:v>130.58000000000001</c:v>
                </c:pt>
                <c:pt idx="11609">
                  <c:v>130.61000000000001</c:v>
                </c:pt>
                <c:pt idx="11610">
                  <c:v>130.65</c:v>
                </c:pt>
                <c:pt idx="11611">
                  <c:v>130.61000000000001</c:v>
                </c:pt>
                <c:pt idx="11612">
                  <c:v>130.58000000000001</c:v>
                </c:pt>
                <c:pt idx="11613">
                  <c:v>130.65</c:v>
                </c:pt>
                <c:pt idx="11614">
                  <c:v>130.63</c:v>
                </c:pt>
                <c:pt idx="11615">
                  <c:v>130.63</c:v>
                </c:pt>
                <c:pt idx="11616">
                  <c:v>130.63</c:v>
                </c:pt>
                <c:pt idx="11617">
                  <c:v>130.65</c:v>
                </c:pt>
                <c:pt idx="11618">
                  <c:v>130.61000000000001</c:v>
                </c:pt>
                <c:pt idx="11619">
                  <c:v>130.63</c:v>
                </c:pt>
                <c:pt idx="11620">
                  <c:v>130.65</c:v>
                </c:pt>
                <c:pt idx="11621">
                  <c:v>130.61000000000001</c:v>
                </c:pt>
                <c:pt idx="11622">
                  <c:v>130.61000000000001</c:v>
                </c:pt>
                <c:pt idx="11623">
                  <c:v>130.63</c:v>
                </c:pt>
                <c:pt idx="11624">
                  <c:v>130.61000000000001</c:v>
                </c:pt>
                <c:pt idx="11625">
                  <c:v>130.61000000000001</c:v>
                </c:pt>
                <c:pt idx="11626">
                  <c:v>130.61000000000001</c:v>
                </c:pt>
                <c:pt idx="11627">
                  <c:v>130.61000000000001</c:v>
                </c:pt>
                <c:pt idx="11628">
                  <c:v>130.58000000000001</c:v>
                </c:pt>
                <c:pt idx="11629">
                  <c:v>130.58000000000001</c:v>
                </c:pt>
                <c:pt idx="11630">
                  <c:v>130.58000000000001</c:v>
                </c:pt>
                <c:pt idx="11631">
                  <c:v>130.61000000000001</c:v>
                </c:pt>
                <c:pt idx="11632">
                  <c:v>130.58000000000001</c:v>
                </c:pt>
                <c:pt idx="11633">
                  <c:v>130.61000000000001</c:v>
                </c:pt>
                <c:pt idx="11634">
                  <c:v>130.56</c:v>
                </c:pt>
                <c:pt idx="11635">
                  <c:v>130.61000000000001</c:v>
                </c:pt>
                <c:pt idx="11636">
                  <c:v>130.56</c:v>
                </c:pt>
                <c:pt idx="11637">
                  <c:v>130.56</c:v>
                </c:pt>
                <c:pt idx="11638">
                  <c:v>130.63</c:v>
                </c:pt>
                <c:pt idx="11639">
                  <c:v>130.58000000000001</c:v>
                </c:pt>
                <c:pt idx="11640">
                  <c:v>130.54</c:v>
                </c:pt>
                <c:pt idx="11641">
                  <c:v>130.56</c:v>
                </c:pt>
                <c:pt idx="11642">
                  <c:v>130.56</c:v>
                </c:pt>
                <c:pt idx="11643">
                  <c:v>130.56</c:v>
                </c:pt>
                <c:pt idx="11644">
                  <c:v>130.58000000000001</c:v>
                </c:pt>
                <c:pt idx="11645">
                  <c:v>130.58000000000001</c:v>
                </c:pt>
                <c:pt idx="11646">
                  <c:v>130.58000000000001</c:v>
                </c:pt>
                <c:pt idx="11647">
                  <c:v>130.61000000000001</c:v>
                </c:pt>
                <c:pt idx="11648">
                  <c:v>130.58000000000001</c:v>
                </c:pt>
                <c:pt idx="11649">
                  <c:v>130.58000000000001</c:v>
                </c:pt>
                <c:pt idx="11650">
                  <c:v>130.56</c:v>
                </c:pt>
                <c:pt idx="11651">
                  <c:v>130.56</c:v>
                </c:pt>
                <c:pt idx="11652">
                  <c:v>130.58000000000001</c:v>
                </c:pt>
                <c:pt idx="11653">
                  <c:v>130.56</c:v>
                </c:pt>
                <c:pt idx="11654">
                  <c:v>130.54</c:v>
                </c:pt>
                <c:pt idx="11655">
                  <c:v>130.58000000000001</c:v>
                </c:pt>
                <c:pt idx="11656">
                  <c:v>130.63</c:v>
                </c:pt>
                <c:pt idx="11657">
                  <c:v>130.54</c:v>
                </c:pt>
                <c:pt idx="11658">
                  <c:v>130.58000000000001</c:v>
                </c:pt>
                <c:pt idx="11659">
                  <c:v>130.56</c:v>
                </c:pt>
                <c:pt idx="11660">
                  <c:v>130.56</c:v>
                </c:pt>
                <c:pt idx="11661">
                  <c:v>130.56</c:v>
                </c:pt>
                <c:pt idx="11662">
                  <c:v>130.56</c:v>
                </c:pt>
                <c:pt idx="11663">
                  <c:v>130.56</c:v>
                </c:pt>
                <c:pt idx="11664">
                  <c:v>130.58000000000001</c:v>
                </c:pt>
                <c:pt idx="11665">
                  <c:v>130.56</c:v>
                </c:pt>
                <c:pt idx="11666">
                  <c:v>130.61000000000001</c:v>
                </c:pt>
                <c:pt idx="11667">
                  <c:v>130.54</c:v>
                </c:pt>
                <c:pt idx="11668">
                  <c:v>130.56</c:v>
                </c:pt>
                <c:pt idx="11669">
                  <c:v>130.56</c:v>
                </c:pt>
                <c:pt idx="11670">
                  <c:v>130.56</c:v>
                </c:pt>
                <c:pt idx="11671">
                  <c:v>130.49</c:v>
                </c:pt>
                <c:pt idx="11672">
                  <c:v>130.58000000000001</c:v>
                </c:pt>
                <c:pt idx="11673">
                  <c:v>130.52000000000001</c:v>
                </c:pt>
                <c:pt idx="11674">
                  <c:v>130.58000000000001</c:v>
                </c:pt>
                <c:pt idx="11675">
                  <c:v>130.63</c:v>
                </c:pt>
                <c:pt idx="11676">
                  <c:v>130.65</c:v>
                </c:pt>
                <c:pt idx="11677">
                  <c:v>130.58000000000001</c:v>
                </c:pt>
                <c:pt idx="11678">
                  <c:v>130.58000000000001</c:v>
                </c:pt>
                <c:pt idx="11679">
                  <c:v>130.58000000000001</c:v>
                </c:pt>
                <c:pt idx="11680">
                  <c:v>130.56</c:v>
                </c:pt>
                <c:pt idx="11681">
                  <c:v>130.56</c:v>
                </c:pt>
                <c:pt idx="11682">
                  <c:v>130.58000000000001</c:v>
                </c:pt>
                <c:pt idx="11683">
                  <c:v>130.61000000000001</c:v>
                </c:pt>
                <c:pt idx="11684">
                  <c:v>130.58000000000001</c:v>
                </c:pt>
                <c:pt idx="11685">
                  <c:v>130.58000000000001</c:v>
                </c:pt>
                <c:pt idx="11686">
                  <c:v>130.54</c:v>
                </c:pt>
                <c:pt idx="11687">
                  <c:v>130.56</c:v>
                </c:pt>
                <c:pt idx="11688">
                  <c:v>130.56</c:v>
                </c:pt>
                <c:pt idx="11689">
                  <c:v>130.56</c:v>
                </c:pt>
                <c:pt idx="11690">
                  <c:v>130.58000000000001</c:v>
                </c:pt>
                <c:pt idx="11691">
                  <c:v>130.47</c:v>
                </c:pt>
                <c:pt idx="11692">
                  <c:v>130.54</c:v>
                </c:pt>
                <c:pt idx="11693">
                  <c:v>130.54</c:v>
                </c:pt>
                <c:pt idx="11694">
                  <c:v>130.54</c:v>
                </c:pt>
                <c:pt idx="11695">
                  <c:v>130.54</c:v>
                </c:pt>
                <c:pt idx="11696">
                  <c:v>130.58000000000001</c:v>
                </c:pt>
                <c:pt idx="11697">
                  <c:v>130.56</c:v>
                </c:pt>
                <c:pt idx="11698">
                  <c:v>130.54</c:v>
                </c:pt>
                <c:pt idx="11699">
                  <c:v>130.58000000000001</c:v>
                </c:pt>
                <c:pt idx="11700">
                  <c:v>130.49</c:v>
                </c:pt>
                <c:pt idx="11701">
                  <c:v>130.56</c:v>
                </c:pt>
                <c:pt idx="11702">
                  <c:v>130.58000000000001</c:v>
                </c:pt>
                <c:pt idx="11703">
                  <c:v>130.56</c:v>
                </c:pt>
                <c:pt idx="11704">
                  <c:v>130.56</c:v>
                </c:pt>
                <c:pt idx="11705">
                  <c:v>130.54</c:v>
                </c:pt>
                <c:pt idx="11706">
                  <c:v>130.56</c:v>
                </c:pt>
                <c:pt idx="11707">
                  <c:v>130.58000000000001</c:v>
                </c:pt>
                <c:pt idx="11708">
                  <c:v>130.54</c:v>
                </c:pt>
                <c:pt idx="11709">
                  <c:v>130.56</c:v>
                </c:pt>
                <c:pt idx="11710">
                  <c:v>130.54</c:v>
                </c:pt>
                <c:pt idx="11711">
                  <c:v>130.56</c:v>
                </c:pt>
                <c:pt idx="11712">
                  <c:v>130.54</c:v>
                </c:pt>
                <c:pt idx="11713">
                  <c:v>130.58000000000001</c:v>
                </c:pt>
                <c:pt idx="11714">
                  <c:v>130.49</c:v>
                </c:pt>
                <c:pt idx="11715">
                  <c:v>130.54</c:v>
                </c:pt>
                <c:pt idx="11716">
                  <c:v>130.56</c:v>
                </c:pt>
                <c:pt idx="11717">
                  <c:v>130.52000000000001</c:v>
                </c:pt>
                <c:pt idx="11718">
                  <c:v>130.54</c:v>
                </c:pt>
                <c:pt idx="11719">
                  <c:v>130.49</c:v>
                </c:pt>
                <c:pt idx="11720">
                  <c:v>130.54</c:v>
                </c:pt>
                <c:pt idx="11721">
                  <c:v>130.54</c:v>
                </c:pt>
                <c:pt idx="11722">
                  <c:v>130.49</c:v>
                </c:pt>
                <c:pt idx="11723">
                  <c:v>130.56</c:v>
                </c:pt>
                <c:pt idx="11724">
                  <c:v>130.52000000000001</c:v>
                </c:pt>
                <c:pt idx="11725">
                  <c:v>130.49</c:v>
                </c:pt>
                <c:pt idx="11726">
                  <c:v>130.54</c:v>
                </c:pt>
                <c:pt idx="11727">
                  <c:v>130.49</c:v>
                </c:pt>
                <c:pt idx="11728">
                  <c:v>130.44999999999999</c:v>
                </c:pt>
                <c:pt idx="11729">
                  <c:v>130.47</c:v>
                </c:pt>
                <c:pt idx="11730">
                  <c:v>130.49</c:v>
                </c:pt>
                <c:pt idx="11731">
                  <c:v>130.54</c:v>
                </c:pt>
                <c:pt idx="11732">
                  <c:v>130.52000000000001</c:v>
                </c:pt>
                <c:pt idx="11733">
                  <c:v>130.52000000000001</c:v>
                </c:pt>
                <c:pt idx="11734">
                  <c:v>130.52000000000001</c:v>
                </c:pt>
                <c:pt idx="11735">
                  <c:v>130.56</c:v>
                </c:pt>
                <c:pt idx="11736">
                  <c:v>130.47</c:v>
                </c:pt>
                <c:pt idx="11737">
                  <c:v>130.52000000000001</c:v>
                </c:pt>
                <c:pt idx="11738">
                  <c:v>130.49</c:v>
                </c:pt>
                <c:pt idx="11739">
                  <c:v>130.49</c:v>
                </c:pt>
                <c:pt idx="11740">
                  <c:v>130.52000000000001</c:v>
                </c:pt>
                <c:pt idx="11741">
                  <c:v>130.49</c:v>
                </c:pt>
                <c:pt idx="11742">
                  <c:v>130.56</c:v>
                </c:pt>
                <c:pt idx="11743">
                  <c:v>130.54</c:v>
                </c:pt>
                <c:pt idx="11744">
                  <c:v>130.47</c:v>
                </c:pt>
                <c:pt idx="11745">
                  <c:v>130.49</c:v>
                </c:pt>
                <c:pt idx="11746">
                  <c:v>130.49</c:v>
                </c:pt>
                <c:pt idx="11747">
                  <c:v>130.54</c:v>
                </c:pt>
                <c:pt idx="11748">
                  <c:v>130.52000000000001</c:v>
                </c:pt>
                <c:pt idx="11749">
                  <c:v>130.52000000000001</c:v>
                </c:pt>
                <c:pt idx="11750">
                  <c:v>130.56</c:v>
                </c:pt>
                <c:pt idx="11751">
                  <c:v>130.52000000000001</c:v>
                </c:pt>
                <c:pt idx="11752">
                  <c:v>130.52000000000001</c:v>
                </c:pt>
                <c:pt idx="11753">
                  <c:v>130.49</c:v>
                </c:pt>
                <c:pt idx="11754">
                  <c:v>130.54</c:v>
                </c:pt>
                <c:pt idx="11755">
                  <c:v>130.54</c:v>
                </c:pt>
                <c:pt idx="11756">
                  <c:v>130.54</c:v>
                </c:pt>
                <c:pt idx="11757">
                  <c:v>130.49</c:v>
                </c:pt>
                <c:pt idx="11758">
                  <c:v>130.56</c:v>
                </c:pt>
                <c:pt idx="11759">
                  <c:v>130.56</c:v>
                </c:pt>
                <c:pt idx="11760">
                  <c:v>130.49</c:v>
                </c:pt>
                <c:pt idx="11761">
                  <c:v>130.56</c:v>
                </c:pt>
                <c:pt idx="11762">
                  <c:v>130.52000000000001</c:v>
                </c:pt>
                <c:pt idx="11763">
                  <c:v>130.52000000000001</c:v>
                </c:pt>
                <c:pt idx="11764">
                  <c:v>130.49</c:v>
                </c:pt>
                <c:pt idx="11765">
                  <c:v>130.52000000000001</c:v>
                </c:pt>
                <c:pt idx="11766">
                  <c:v>130.52000000000001</c:v>
                </c:pt>
                <c:pt idx="11767">
                  <c:v>130.52000000000001</c:v>
                </c:pt>
                <c:pt idx="11768">
                  <c:v>130.49</c:v>
                </c:pt>
                <c:pt idx="11769">
                  <c:v>130.49</c:v>
                </c:pt>
                <c:pt idx="11770">
                  <c:v>130.44999999999999</c:v>
                </c:pt>
                <c:pt idx="11771">
                  <c:v>130.49</c:v>
                </c:pt>
                <c:pt idx="11772">
                  <c:v>130.54</c:v>
                </c:pt>
                <c:pt idx="11773">
                  <c:v>130.44999999999999</c:v>
                </c:pt>
                <c:pt idx="11774">
                  <c:v>130.44999999999999</c:v>
                </c:pt>
                <c:pt idx="11775">
                  <c:v>130.54</c:v>
                </c:pt>
                <c:pt idx="11776">
                  <c:v>130.49</c:v>
                </c:pt>
                <c:pt idx="11777">
                  <c:v>130.47</c:v>
                </c:pt>
                <c:pt idx="11778">
                  <c:v>130.47</c:v>
                </c:pt>
                <c:pt idx="11779">
                  <c:v>130.52000000000001</c:v>
                </c:pt>
                <c:pt idx="11780">
                  <c:v>130.54</c:v>
                </c:pt>
                <c:pt idx="11781">
                  <c:v>130.44999999999999</c:v>
                </c:pt>
                <c:pt idx="11782">
                  <c:v>130.41</c:v>
                </c:pt>
                <c:pt idx="11783">
                  <c:v>130.47</c:v>
                </c:pt>
                <c:pt idx="11784">
                  <c:v>130.47</c:v>
                </c:pt>
                <c:pt idx="11785">
                  <c:v>130.47</c:v>
                </c:pt>
                <c:pt idx="11786">
                  <c:v>130.47</c:v>
                </c:pt>
                <c:pt idx="11787">
                  <c:v>130.49</c:v>
                </c:pt>
                <c:pt idx="11788">
                  <c:v>130.43</c:v>
                </c:pt>
                <c:pt idx="11789">
                  <c:v>130.44999999999999</c:v>
                </c:pt>
                <c:pt idx="11790">
                  <c:v>130.52000000000001</c:v>
                </c:pt>
                <c:pt idx="11791">
                  <c:v>130.47</c:v>
                </c:pt>
                <c:pt idx="11792">
                  <c:v>130.44999999999999</c:v>
                </c:pt>
                <c:pt idx="11793">
                  <c:v>130.43</c:v>
                </c:pt>
                <c:pt idx="11794">
                  <c:v>130.44999999999999</c:v>
                </c:pt>
                <c:pt idx="11795">
                  <c:v>130.47</c:v>
                </c:pt>
                <c:pt idx="11796">
                  <c:v>130.43</c:v>
                </c:pt>
                <c:pt idx="11797">
                  <c:v>130.43</c:v>
                </c:pt>
                <c:pt idx="11798">
                  <c:v>130.47</c:v>
                </c:pt>
                <c:pt idx="11799">
                  <c:v>130.43</c:v>
                </c:pt>
                <c:pt idx="11800">
                  <c:v>130.38</c:v>
                </c:pt>
                <c:pt idx="11801">
                  <c:v>130.43</c:v>
                </c:pt>
                <c:pt idx="11802">
                  <c:v>130.43</c:v>
                </c:pt>
                <c:pt idx="11803">
                  <c:v>130.43</c:v>
                </c:pt>
                <c:pt idx="11804">
                  <c:v>130.43</c:v>
                </c:pt>
                <c:pt idx="11805">
                  <c:v>130.44999999999999</c:v>
                </c:pt>
                <c:pt idx="11806">
                  <c:v>130.41</c:v>
                </c:pt>
                <c:pt idx="11807">
                  <c:v>130.41</c:v>
                </c:pt>
                <c:pt idx="11808">
                  <c:v>130.44999999999999</c:v>
                </c:pt>
                <c:pt idx="11809">
                  <c:v>130.38</c:v>
                </c:pt>
                <c:pt idx="11810">
                  <c:v>130.44999999999999</c:v>
                </c:pt>
                <c:pt idx="11811">
                  <c:v>130.44999999999999</c:v>
                </c:pt>
                <c:pt idx="11812">
                  <c:v>130.38</c:v>
                </c:pt>
                <c:pt idx="11813">
                  <c:v>130.41</c:v>
                </c:pt>
                <c:pt idx="11814">
                  <c:v>130.41</c:v>
                </c:pt>
                <c:pt idx="11815">
                  <c:v>130.41</c:v>
                </c:pt>
                <c:pt idx="11816">
                  <c:v>130.38</c:v>
                </c:pt>
                <c:pt idx="11817">
                  <c:v>130.41</c:v>
                </c:pt>
                <c:pt idx="11818">
                  <c:v>130.41</c:v>
                </c:pt>
                <c:pt idx="11819">
                  <c:v>130.41</c:v>
                </c:pt>
                <c:pt idx="11820">
                  <c:v>130.41</c:v>
                </c:pt>
                <c:pt idx="11821">
                  <c:v>130.38</c:v>
                </c:pt>
                <c:pt idx="11822">
                  <c:v>130.38</c:v>
                </c:pt>
                <c:pt idx="11823">
                  <c:v>130.43</c:v>
                </c:pt>
                <c:pt idx="11824">
                  <c:v>130.41</c:v>
                </c:pt>
                <c:pt idx="11825">
                  <c:v>130.38</c:v>
                </c:pt>
                <c:pt idx="11826">
                  <c:v>130.34</c:v>
                </c:pt>
                <c:pt idx="11827">
                  <c:v>130.41</c:v>
                </c:pt>
                <c:pt idx="11828">
                  <c:v>130.41</c:v>
                </c:pt>
                <c:pt idx="11829">
                  <c:v>130.38</c:v>
                </c:pt>
                <c:pt idx="11830">
                  <c:v>130.41</c:v>
                </c:pt>
                <c:pt idx="11831">
                  <c:v>130.36000000000001</c:v>
                </c:pt>
                <c:pt idx="11832">
                  <c:v>130.36000000000001</c:v>
                </c:pt>
                <c:pt idx="11833">
                  <c:v>130.41</c:v>
                </c:pt>
                <c:pt idx="11834">
                  <c:v>130.38</c:v>
                </c:pt>
                <c:pt idx="11835">
                  <c:v>130.38</c:v>
                </c:pt>
                <c:pt idx="11836">
                  <c:v>130.32</c:v>
                </c:pt>
                <c:pt idx="11837">
                  <c:v>130.34</c:v>
                </c:pt>
                <c:pt idx="11838">
                  <c:v>130.34</c:v>
                </c:pt>
                <c:pt idx="11839">
                  <c:v>130.38</c:v>
                </c:pt>
                <c:pt idx="11840">
                  <c:v>130.36000000000001</c:v>
                </c:pt>
                <c:pt idx="11841">
                  <c:v>130.32</c:v>
                </c:pt>
                <c:pt idx="11842">
                  <c:v>130.34</c:v>
                </c:pt>
                <c:pt idx="11843">
                  <c:v>130.34</c:v>
                </c:pt>
                <c:pt idx="11844">
                  <c:v>130.29</c:v>
                </c:pt>
                <c:pt idx="11845">
                  <c:v>130.36000000000001</c:v>
                </c:pt>
                <c:pt idx="11846">
                  <c:v>130.34</c:v>
                </c:pt>
                <c:pt idx="11847">
                  <c:v>130.41</c:v>
                </c:pt>
                <c:pt idx="11848">
                  <c:v>130.36000000000001</c:v>
                </c:pt>
                <c:pt idx="11849">
                  <c:v>130.38</c:v>
                </c:pt>
                <c:pt idx="11850">
                  <c:v>130.34</c:v>
                </c:pt>
                <c:pt idx="11851">
                  <c:v>130.29</c:v>
                </c:pt>
                <c:pt idx="11852">
                  <c:v>130.32</c:v>
                </c:pt>
                <c:pt idx="11853">
                  <c:v>130.32</c:v>
                </c:pt>
                <c:pt idx="11854">
                  <c:v>130.32</c:v>
                </c:pt>
                <c:pt idx="11855">
                  <c:v>130.34</c:v>
                </c:pt>
                <c:pt idx="11856">
                  <c:v>130.34</c:v>
                </c:pt>
                <c:pt idx="11857">
                  <c:v>130.34</c:v>
                </c:pt>
                <c:pt idx="11858">
                  <c:v>130.29</c:v>
                </c:pt>
                <c:pt idx="11859">
                  <c:v>130.29</c:v>
                </c:pt>
                <c:pt idx="11860">
                  <c:v>130.32</c:v>
                </c:pt>
                <c:pt idx="11861">
                  <c:v>130.32</c:v>
                </c:pt>
                <c:pt idx="11862">
                  <c:v>130.36000000000001</c:v>
                </c:pt>
                <c:pt idx="11863">
                  <c:v>130.34</c:v>
                </c:pt>
                <c:pt idx="11864">
                  <c:v>130.36000000000001</c:v>
                </c:pt>
                <c:pt idx="11865">
                  <c:v>130.29</c:v>
                </c:pt>
                <c:pt idx="11866">
                  <c:v>130.34</c:v>
                </c:pt>
                <c:pt idx="11867">
                  <c:v>130.32</c:v>
                </c:pt>
                <c:pt idx="11868">
                  <c:v>130.25</c:v>
                </c:pt>
                <c:pt idx="11869">
                  <c:v>130.29</c:v>
                </c:pt>
                <c:pt idx="11870">
                  <c:v>130.29</c:v>
                </c:pt>
                <c:pt idx="11871">
                  <c:v>130.32</c:v>
                </c:pt>
                <c:pt idx="11872">
                  <c:v>130.25</c:v>
                </c:pt>
                <c:pt idx="11873">
                  <c:v>130.29</c:v>
                </c:pt>
                <c:pt idx="11874">
                  <c:v>130.29</c:v>
                </c:pt>
                <c:pt idx="11875">
                  <c:v>130.22999999999999</c:v>
                </c:pt>
                <c:pt idx="11876">
                  <c:v>130.29</c:v>
                </c:pt>
                <c:pt idx="11877">
                  <c:v>130.27000000000001</c:v>
                </c:pt>
                <c:pt idx="11878">
                  <c:v>130.25</c:v>
                </c:pt>
                <c:pt idx="11879">
                  <c:v>130.22999999999999</c:v>
                </c:pt>
                <c:pt idx="11880">
                  <c:v>130.19999999999999</c:v>
                </c:pt>
                <c:pt idx="11881">
                  <c:v>130.22999999999999</c:v>
                </c:pt>
                <c:pt idx="11882">
                  <c:v>130.29</c:v>
                </c:pt>
                <c:pt idx="11883">
                  <c:v>130.19999999999999</c:v>
                </c:pt>
                <c:pt idx="11884">
                  <c:v>130.22999999999999</c:v>
                </c:pt>
                <c:pt idx="11885">
                  <c:v>130.25</c:v>
                </c:pt>
                <c:pt idx="11886">
                  <c:v>130.29</c:v>
                </c:pt>
                <c:pt idx="11887">
                  <c:v>130.25</c:v>
                </c:pt>
                <c:pt idx="11888">
                  <c:v>130.22999999999999</c:v>
                </c:pt>
                <c:pt idx="11889">
                  <c:v>130.22999999999999</c:v>
                </c:pt>
                <c:pt idx="11890">
                  <c:v>130.19999999999999</c:v>
                </c:pt>
                <c:pt idx="11891">
                  <c:v>130.22999999999999</c:v>
                </c:pt>
                <c:pt idx="11892">
                  <c:v>130.27000000000001</c:v>
                </c:pt>
                <c:pt idx="11893">
                  <c:v>130.18</c:v>
                </c:pt>
                <c:pt idx="11894">
                  <c:v>130.18</c:v>
                </c:pt>
                <c:pt idx="11895">
                  <c:v>130.18</c:v>
                </c:pt>
                <c:pt idx="11896">
                  <c:v>130.22999999999999</c:v>
                </c:pt>
                <c:pt idx="11897">
                  <c:v>130.25</c:v>
                </c:pt>
                <c:pt idx="11898">
                  <c:v>130.22999999999999</c:v>
                </c:pt>
                <c:pt idx="11899">
                  <c:v>130.25</c:v>
                </c:pt>
                <c:pt idx="11900">
                  <c:v>130.25</c:v>
                </c:pt>
                <c:pt idx="11901">
                  <c:v>130.25</c:v>
                </c:pt>
                <c:pt idx="11902">
                  <c:v>130.19999999999999</c:v>
                </c:pt>
                <c:pt idx="11903">
                  <c:v>130.22999999999999</c:v>
                </c:pt>
                <c:pt idx="11904">
                  <c:v>130.25</c:v>
                </c:pt>
                <c:pt idx="11905">
                  <c:v>130.25</c:v>
                </c:pt>
                <c:pt idx="11906">
                  <c:v>130.25</c:v>
                </c:pt>
                <c:pt idx="11907">
                  <c:v>130.25</c:v>
                </c:pt>
                <c:pt idx="11908">
                  <c:v>130.27000000000001</c:v>
                </c:pt>
                <c:pt idx="11909">
                  <c:v>130.25</c:v>
                </c:pt>
                <c:pt idx="11910">
                  <c:v>130.22999999999999</c:v>
                </c:pt>
                <c:pt idx="11911">
                  <c:v>130.22999999999999</c:v>
                </c:pt>
                <c:pt idx="11912">
                  <c:v>130.25</c:v>
                </c:pt>
                <c:pt idx="11913">
                  <c:v>130.19999999999999</c:v>
                </c:pt>
                <c:pt idx="11914">
                  <c:v>130.27000000000001</c:v>
                </c:pt>
                <c:pt idx="11915">
                  <c:v>130.27000000000001</c:v>
                </c:pt>
                <c:pt idx="11916">
                  <c:v>130.27000000000001</c:v>
                </c:pt>
                <c:pt idx="11917">
                  <c:v>130.29</c:v>
                </c:pt>
                <c:pt idx="11918">
                  <c:v>130.27000000000001</c:v>
                </c:pt>
                <c:pt idx="11919">
                  <c:v>130.29</c:v>
                </c:pt>
                <c:pt idx="11920">
                  <c:v>130.25</c:v>
                </c:pt>
                <c:pt idx="11921">
                  <c:v>130.29</c:v>
                </c:pt>
                <c:pt idx="11922">
                  <c:v>130.32</c:v>
                </c:pt>
                <c:pt idx="11923">
                  <c:v>130.29</c:v>
                </c:pt>
                <c:pt idx="11924">
                  <c:v>130.29</c:v>
                </c:pt>
                <c:pt idx="11925">
                  <c:v>130.32</c:v>
                </c:pt>
                <c:pt idx="11926">
                  <c:v>130.34</c:v>
                </c:pt>
                <c:pt idx="11927">
                  <c:v>130.34</c:v>
                </c:pt>
                <c:pt idx="11928">
                  <c:v>130.36000000000001</c:v>
                </c:pt>
                <c:pt idx="11929">
                  <c:v>130.34</c:v>
                </c:pt>
                <c:pt idx="11930">
                  <c:v>130.36000000000001</c:v>
                </c:pt>
                <c:pt idx="11931">
                  <c:v>130.38</c:v>
                </c:pt>
                <c:pt idx="11932">
                  <c:v>130.44999999999999</c:v>
                </c:pt>
                <c:pt idx="11933">
                  <c:v>130.38</c:v>
                </c:pt>
                <c:pt idx="11934">
                  <c:v>130.41</c:v>
                </c:pt>
                <c:pt idx="11935">
                  <c:v>130.41</c:v>
                </c:pt>
                <c:pt idx="11936">
                  <c:v>130.44999999999999</c:v>
                </c:pt>
                <c:pt idx="11937">
                  <c:v>130.41</c:v>
                </c:pt>
                <c:pt idx="11938">
                  <c:v>130.43</c:v>
                </c:pt>
                <c:pt idx="11939">
                  <c:v>130.44999999999999</c:v>
                </c:pt>
                <c:pt idx="11940">
                  <c:v>130.41</c:v>
                </c:pt>
                <c:pt idx="11941">
                  <c:v>130.43</c:v>
                </c:pt>
                <c:pt idx="11942">
                  <c:v>130.44999999999999</c:v>
                </c:pt>
                <c:pt idx="11943">
                  <c:v>130.47</c:v>
                </c:pt>
                <c:pt idx="11944">
                  <c:v>130.43</c:v>
                </c:pt>
                <c:pt idx="11945">
                  <c:v>130.49</c:v>
                </c:pt>
                <c:pt idx="11946">
                  <c:v>130.52000000000001</c:v>
                </c:pt>
                <c:pt idx="11947">
                  <c:v>130.47</c:v>
                </c:pt>
                <c:pt idx="11948">
                  <c:v>130.52000000000001</c:v>
                </c:pt>
                <c:pt idx="11949">
                  <c:v>130.52000000000001</c:v>
                </c:pt>
                <c:pt idx="11950">
                  <c:v>130.52000000000001</c:v>
                </c:pt>
                <c:pt idx="11951">
                  <c:v>130.56</c:v>
                </c:pt>
                <c:pt idx="11952">
                  <c:v>130.49</c:v>
                </c:pt>
                <c:pt idx="11953">
                  <c:v>130.49</c:v>
                </c:pt>
                <c:pt idx="11954">
                  <c:v>130.52000000000001</c:v>
                </c:pt>
                <c:pt idx="11955">
                  <c:v>130.52000000000001</c:v>
                </c:pt>
                <c:pt idx="11956">
                  <c:v>130.47</c:v>
                </c:pt>
                <c:pt idx="11957">
                  <c:v>130.54</c:v>
                </c:pt>
                <c:pt idx="11958">
                  <c:v>130.54</c:v>
                </c:pt>
                <c:pt idx="11959">
                  <c:v>130.44999999999999</c:v>
                </c:pt>
                <c:pt idx="11960">
                  <c:v>130.49</c:v>
                </c:pt>
                <c:pt idx="11961">
                  <c:v>130.54</c:v>
                </c:pt>
                <c:pt idx="11962">
                  <c:v>130.47</c:v>
                </c:pt>
                <c:pt idx="11963">
                  <c:v>130.47</c:v>
                </c:pt>
                <c:pt idx="11964">
                  <c:v>130.52000000000001</c:v>
                </c:pt>
                <c:pt idx="11965">
                  <c:v>130.54</c:v>
                </c:pt>
                <c:pt idx="11966">
                  <c:v>130.52000000000001</c:v>
                </c:pt>
                <c:pt idx="11967">
                  <c:v>130.54</c:v>
                </c:pt>
                <c:pt idx="11968">
                  <c:v>130.49</c:v>
                </c:pt>
                <c:pt idx="11969">
                  <c:v>130.52000000000001</c:v>
                </c:pt>
                <c:pt idx="11970">
                  <c:v>130.56</c:v>
                </c:pt>
                <c:pt idx="11971">
                  <c:v>130.54</c:v>
                </c:pt>
                <c:pt idx="11972">
                  <c:v>130.52000000000001</c:v>
                </c:pt>
                <c:pt idx="11973">
                  <c:v>130.49</c:v>
                </c:pt>
                <c:pt idx="11974">
                  <c:v>130.52000000000001</c:v>
                </c:pt>
                <c:pt idx="11975">
                  <c:v>130.47</c:v>
                </c:pt>
                <c:pt idx="11976">
                  <c:v>130.52000000000001</c:v>
                </c:pt>
                <c:pt idx="11977">
                  <c:v>130.49</c:v>
                </c:pt>
                <c:pt idx="11978">
                  <c:v>130.49</c:v>
                </c:pt>
                <c:pt idx="11979">
                  <c:v>130.44999999999999</c:v>
                </c:pt>
                <c:pt idx="11980">
                  <c:v>130.44999999999999</c:v>
                </c:pt>
                <c:pt idx="11981">
                  <c:v>130.47</c:v>
                </c:pt>
                <c:pt idx="11982">
                  <c:v>130.47</c:v>
                </c:pt>
                <c:pt idx="11983">
                  <c:v>130.52000000000001</c:v>
                </c:pt>
                <c:pt idx="11984">
                  <c:v>130.49</c:v>
                </c:pt>
                <c:pt idx="11985">
                  <c:v>130.52000000000001</c:v>
                </c:pt>
                <c:pt idx="11986">
                  <c:v>130.54</c:v>
                </c:pt>
                <c:pt idx="11987">
                  <c:v>130.52000000000001</c:v>
                </c:pt>
                <c:pt idx="11988">
                  <c:v>130.47</c:v>
                </c:pt>
                <c:pt idx="11989">
                  <c:v>130.47</c:v>
                </c:pt>
                <c:pt idx="11990">
                  <c:v>130.49</c:v>
                </c:pt>
                <c:pt idx="11991">
                  <c:v>130.49</c:v>
                </c:pt>
                <c:pt idx="11992">
                  <c:v>130.47</c:v>
                </c:pt>
                <c:pt idx="11993">
                  <c:v>130.52000000000001</c:v>
                </c:pt>
                <c:pt idx="11994">
                  <c:v>130.44999999999999</c:v>
                </c:pt>
                <c:pt idx="11995">
                  <c:v>130.52000000000001</c:v>
                </c:pt>
                <c:pt idx="11996">
                  <c:v>130.49</c:v>
                </c:pt>
                <c:pt idx="11997">
                  <c:v>130.49</c:v>
                </c:pt>
                <c:pt idx="11998">
                  <c:v>130.43</c:v>
                </c:pt>
                <c:pt idx="11999">
                  <c:v>130.49</c:v>
                </c:pt>
                <c:pt idx="12000">
                  <c:v>130.41</c:v>
                </c:pt>
                <c:pt idx="12001">
                  <c:v>130.47</c:v>
                </c:pt>
                <c:pt idx="12002">
                  <c:v>130.49</c:v>
                </c:pt>
                <c:pt idx="12003">
                  <c:v>130.52000000000001</c:v>
                </c:pt>
                <c:pt idx="12004">
                  <c:v>130.47</c:v>
                </c:pt>
                <c:pt idx="12005">
                  <c:v>130.49</c:v>
                </c:pt>
                <c:pt idx="12006">
                  <c:v>130.54</c:v>
                </c:pt>
                <c:pt idx="12007">
                  <c:v>130.52000000000001</c:v>
                </c:pt>
                <c:pt idx="12008">
                  <c:v>130.52000000000001</c:v>
                </c:pt>
                <c:pt idx="12009">
                  <c:v>130.47</c:v>
                </c:pt>
                <c:pt idx="12010">
                  <c:v>130.52000000000001</c:v>
                </c:pt>
                <c:pt idx="12011">
                  <c:v>130.52000000000001</c:v>
                </c:pt>
                <c:pt idx="12012">
                  <c:v>130.52000000000001</c:v>
                </c:pt>
                <c:pt idx="12013">
                  <c:v>130.52000000000001</c:v>
                </c:pt>
                <c:pt idx="12014">
                  <c:v>130.49</c:v>
                </c:pt>
                <c:pt idx="12015">
                  <c:v>130.49</c:v>
                </c:pt>
                <c:pt idx="12016">
                  <c:v>130.54</c:v>
                </c:pt>
                <c:pt idx="12017">
                  <c:v>130.52000000000001</c:v>
                </c:pt>
                <c:pt idx="12018">
                  <c:v>130.56</c:v>
                </c:pt>
                <c:pt idx="12019">
                  <c:v>130.54</c:v>
                </c:pt>
                <c:pt idx="12020">
                  <c:v>130.58000000000001</c:v>
                </c:pt>
                <c:pt idx="12021">
                  <c:v>130.58000000000001</c:v>
                </c:pt>
                <c:pt idx="12022">
                  <c:v>130.58000000000001</c:v>
                </c:pt>
                <c:pt idx="12023">
                  <c:v>130.52000000000001</c:v>
                </c:pt>
                <c:pt idx="12024">
                  <c:v>130.56</c:v>
                </c:pt>
                <c:pt idx="12025">
                  <c:v>130.58000000000001</c:v>
                </c:pt>
                <c:pt idx="12026">
                  <c:v>130.56</c:v>
                </c:pt>
                <c:pt idx="12027">
                  <c:v>130.58000000000001</c:v>
                </c:pt>
                <c:pt idx="12028">
                  <c:v>130.52000000000001</c:v>
                </c:pt>
                <c:pt idx="12029">
                  <c:v>130.58000000000001</c:v>
                </c:pt>
                <c:pt idx="12030">
                  <c:v>130.56</c:v>
                </c:pt>
                <c:pt idx="12031">
                  <c:v>130.49</c:v>
                </c:pt>
                <c:pt idx="12032">
                  <c:v>130.58000000000001</c:v>
                </c:pt>
                <c:pt idx="12033">
                  <c:v>130.54</c:v>
                </c:pt>
                <c:pt idx="12034">
                  <c:v>130.56</c:v>
                </c:pt>
                <c:pt idx="12035">
                  <c:v>130.58000000000001</c:v>
                </c:pt>
                <c:pt idx="12036">
                  <c:v>130.56</c:v>
                </c:pt>
                <c:pt idx="12037">
                  <c:v>130.58000000000001</c:v>
                </c:pt>
                <c:pt idx="12038">
                  <c:v>130.54</c:v>
                </c:pt>
                <c:pt idx="12039">
                  <c:v>130.58000000000001</c:v>
                </c:pt>
                <c:pt idx="12040">
                  <c:v>130.56</c:v>
                </c:pt>
                <c:pt idx="12041">
                  <c:v>130.56</c:v>
                </c:pt>
                <c:pt idx="12042">
                  <c:v>130.52000000000001</c:v>
                </c:pt>
                <c:pt idx="12043">
                  <c:v>130.44999999999999</c:v>
                </c:pt>
                <c:pt idx="12044">
                  <c:v>130.54</c:v>
                </c:pt>
                <c:pt idx="12045">
                  <c:v>130.52000000000001</c:v>
                </c:pt>
                <c:pt idx="12046">
                  <c:v>130.49</c:v>
                </c:pt>
                <c:pt idx="12047">
                  <c:v>130.54</c:v>
                </c:pt>
                <c:pt idx="12048">
                  <c:v>130.54</c:v>
                </c:pt>
                <c:pt idx="12049">
                  <c:v>130.52000000000001</c:v>
                </c:pt>
                <c:pt idx="12050">
                  <c:v>130.54</c:v>
                </c:pt>
                <c:pt idx="12051">
                  <c:v>130.56</c:v>
                </c:pt>
                <c:pt idx="12052">
                  <c:v>130.54</c:v>
                </c:pt>
                <c:pt idx="12053">
                  <c:v>130.56</c:v>
                </c:pt>
                <c:pt idx="12054">
                  <c:v>130.52000000000001</c:v>
                </c:pt>
                <c:pt idx="12055">
                  <c:v>130.56</c:v>
                </c:pt>
                <c:pt idx="12056">
                  <c:v>130.56</c:v>
                </c:pt>
                <c:pt idx="12057">
                  <c:v>130.54</c:v>
                </c:pt>
                <c:pt idx="12058">
                  <c:v>130.54</c:v>
                </c:pt>
                <c:pt idx="12059">
                  <c:v>130.52000000000001</c:v>
                </c:pt>
                <c:pt idx="12060">
                  <c:v>130.56</c:v>
                </c:pt>
                <c:pt idx="12061">
                  <c:v>130.49</c:v>
                </c:pt>
                <c:pt idx="12062">
                  <c:v>130.52000000000001</c:v>
                </c:pt>
                <c:pt idx="12063">
                  <c:v>130.49</c:v>
                </c:pt>
                <c:pt idx="12064">
                  <c:v>130.56</c:v>
                </c:pt>
                <c:pt idx="12065">
                  <c:v>130.52000000000001</c:v>
                </c:pt>
                <c:pt idx="12066">
                  <c:v>130.49</c:v>
                </c:pt>
                <c:pt idx="12067">
                  <c:v>130.47</c:v>
                </c:pt>
                <c:pt idx="12068">
                  <c:v>130.47</c:v>
                </c:pt>
                <c:pt idx="12069">
                  <c:v>130.52000000000001</c:v>
                </c:pt>
                <c:pt idx="12070">
                  <c:v>130.52000000000001</c:v>
                </c:pt>
                <c:pt idx="12071">
                  <c:v>130.52000000000001</c:v>
                </c:pt>
                <c:pt idx="12072">
                  <c:v>130.47</c:v>
                </c:pt>
                <c:pt idx="12073">
                  <c:v>130.52000000000001</c:v>
                </c:pt>
                <c:pt idx="12074">
                  <c:v>130.47</c:v>
                </c:pt>
                <c:pt idx="12075">
                  <c:v>130.52000000000001</c:v>
                </c:pt>
                <c:pt idx="12076">
                  <c:v>130.41</c:v>
                </c:pt>
                <c:pt idx="12077">
                  <c:v>130.54</c:v>
                </c:pt>
                <c:pt idx="12078">
                  <c:v>130.52000000000001</c:v>
                </c:pt>
                <c:pt idx="12079">
                  <c:v>130.47</c:v>
                </c:pt>
                <c:pt idx="12080">
                  <c:v>130.49</c:v>
                </c:pt>
                <c:pt idx="12081">
                  <c:v>130.52000000000001</c:v>
                </c:pt>
                <c:pt idx="12082">
                  <c:v>130.52000000000001</c:v>
                </c:pt>
                <c:pt idx="12083">
                  <c:v>130.54</c:v>
                </c:pt>
                <c:pt idx="12084">
                  <c:v>130.54</c:v>
                </c:pt>
                <c:pt idx="12085">
                  <c:v>130.49</c:v>
                </c:pt>
                <c:pt idx="12086">
                  <c:v>130.54</c:v>
                </c:pt>
                <c:pt idx="12087">
                  <c:v>130.52000000000001</c:v>
                </c:pt>
                <c:pt idx="12088">
                  <c:v>130.54</c:v>
                </c:pt>
                <c:pt idx="12089">
                  <c:v>130.56</c:v>
                </c:pt>
                <c:pt idx="12090">
                  <c:v>130.58000000000001</c:v>
                </c:pt>
                <c:pt idx="12091">
                  <c:v>130.54</c:v>
                </c:pt>
                <c:pt idx="12092">
                  <c:v>130.47</c:v>
                </c:pt>
                <c:pt idx="12093">
                  <c:v>130.52000000000001</c:v>
                </c:pt>
                <c:pt idx="12094">
                  <c:v>130.54</c:v>
                </c:pt>
                <c:pt idx="12095">
                  <c:v>130.54</c:v>
                </c:pt>
                <c:pt idx="12096">
                  <c:v>130.47</c:v>
                </c:pt>
                <c:pt idx="12097">
                  <c:v>130.52000000000001</c:v>
                </c:pt>
                <c:pt idx="12098">
                  <c:v>130.54</c:v>
                </c:pt>
                <c:pt idx="12099">
                  <c:v>130.54</c:v>
                </c:pt>
                <c:pt idx="12100">
                  <c:v>130.54</c:v>
                </c:pt>
                <c:pt idx="12101">
                  <c:v>130.52000000000001</c:v>
                </c:pt>
                <c:pt idx="12102">
                  <c:v>130.54</c:v>
                </c:pt>
                <c:pt idx="12103">
                  <c:v>130.54</c:v>
                </c:pt>
                <c:pt idx="12104">
                  <c:v>130.58000000000001</c:v>
                </c:pt>
                <c:pt idx="12105">
                  <c:v>130.49</c:v>
                </c:pt>
                <c:pt idx="12106">
                  <c:v>130.56</c:v>
                </c:pt>
                <c:pt idx="12107">
                  <c:v>130.54</c:v>
                </c:pt>
                <c:pt idx="12108">
                  <c:v>130.54</c:v>
                </c:pt>
                <c:pt idx="12109">
                  <c:v>130.52000000000001</c:v>
                </c:pt>
                <c:pt idx="12110">
                  <c:v>130.52000000000001</c:v>
                </c:pt>
                <c:pt idx="12111">
                  <c:v>130.52000000000001</c:v>
                </c:pt>
                <c:pt idx="12112">
                  <c:v>130.49</c:v>
                </c:pt>
                <c:pt idx="12113">
                  <c:v>130.54</c:v>
                </c:pt>
                <c:pt idx="12114">
                  <c:v>130.54</c:v>
                </c:pt>
                <c:pt idx="12115">
                  <c:v>130.54</c:v>
                </c:pt>
                <c:pt idx="12116">
                  <c:v>130.52000000000001</c:v>
                </c:pt>
                <c:pt idx="12117">
                  <c:v>130.49</c:v>
                </c:pt>
                <c:pt idx="12118">
                  <c:v>130.54</c:v>
                </c:pt>
                <c:pt idx="12119">
                  <c:v>130.52000000000001</c:v>
                </c:pt>
                <c:pt idx="12120">
                  <c:v>130.54</c:v>
                </c:pt>
                <c:pt idx="12121">
                  <c:v>130.49</c:v>
                </c:pt>
                <c:pt idx="12122">
                  <c:v>130.47</c:v>
                </c:pt>
                <c:pt idx="12123">
                  <c:v>130.49</c:v>
                </c:pt>
                <c:pt idx="12124">
                  <c:v>130.54</c:v>
                </c:pt>
                <c:pt idx="12125">
                  <c:v>130.47</c:v>
                </c:pt>
                <c:pt idx="12126">
                  <c:v>130.47</c:v>
                </c:pt>
                <c:pt idx="12127">
                  <c:v>130.52000000000001</c:v>
                </c:pt>
                <c:pt idx="12128">
                  <c:v>130.49</c:v>
                </c:pt>
                <c:pt idx="12129">
                  <c:v>130.54</c:v>
                </c:pt>
                <c:pt idx="12130">
                  <c:v>130.49</c:v>
                </c:pt>
                <c:pt idx="12131">
                  <c:v>130.44999999999999</c:v>
                </c:pt>
                <c:pt idx="12132">
                  <c:v>130.52000000000001</c:v>
                </c:pt>
                <c:pt idx="12133">
                  <c:v>130.44999999999999</c:v>
                </c:pt>
                <c:pt idx="12134">
                  <c:v>130.52000000000001</c:v>
                </c:pt>
                <c:pt idx="12135">
                  <c:v>130.47</c:v>
                </c:pt>
                <c:pt idx="12136">
                  <c:v>130.44999999999999</c:v>
                </c:pt>
                <c:pt idx="12137">
                  <c:v>130.44999999999999</c:v>
                </c:pt>
                <c:pt idx="12138">
                  <c:v>130.47</c:v>
                </c:pt>
                <c:pt idx="12139">
                  <c:v>130.49</c:v>
                </c:pt>
                <c:pt idx="12140">
                  <c:v>130.47</c:v>
                </c:pt>
                <c:pt idx="12141">
                  <c:v>130.43</c:v>
                </c:pt>
                <c:pt idx="12142">
                  <c:v>130.44999999999999</c:v>
                </c:pt>
                <c:pt idx="12143">
                  <c:v>130.49</c:v>
                </c:pt>
                <c:pt idx="12144">
                  <c:v>130.49</c:v>
                </c:pt>
                <c:pt idx="12145">
                  <c:v>130.47</c:v>
                </c:pt>
                <c:pt idx="12146">
                  <c:v>130.47</c:v>
                </c:pt>
                <c:pt idx="12147">
                  <c:v>130.44999999999999</c:v>
                </c:pt>
                <c:pt idx="12148">
                  <c:v>130.47</c:v>
                </c:pt>
                <c:pt idx="12149">
                  <c:v>130.47</c:v>
                </c:pt>
                <c:pt idx="12150">
                  <c:v>130.44999999999999</c:v>
                </c:pt>
                <c:pt idx="12151">
                  <c:v>130.52000000000001</c:v>
                </c:pt>
                <c:pt idx="12152">
                  <c:v>130.44999999999999</c:v>
                </c:pt>
                <c:pt idx="12153">
                  <c:v>130.43</c:v>
                </c:pt>
                <c:pt idx="12154">
                  <c:v>130.43</c:v>
                </c:pt>
                <c:pt idx="12155">
                  <c:v>130.43</c:v>
                </c:pt>
                <c:pt idx="12156">
                  <c:v>130.43</c:v>
                </c:pt>
                <c:pt idx="12157">
                  <c:v>130.43</c:v>
                </c:pt>
                <c:pt idx="12158">
                  <c:v>130.49</c:v>
                </c:pt>
                <c:pt idx="12159">
                  <c:v>130.43</c:v>
                </c:pt>
                <c:pt idx="12160">
                  <c:v>130.52000000000001</c:v>
                </c:pt>
                <c:pt idx="12161">
                  <c:v>130.47</c:v>
                </c:pt>
                <c:pt idx="12162">
                  <c:v>130.47</c:v>
                </c:pt>
                <c:pt idx="12163">
                  <c:v>130.47</c:v>
                </c:pt>
                <c:pt idx="12164">
                  <c:v>130.47</c:v>
                </c:pt>
                <c:pt idx="12165">
                  <c:v>130.43</c:v>
                </c:pt>
                <c:pt idx="12166">
                  <c:v>130.38</c:v>
                </c:pt>
                <c:pt idx="12167">
                  <c:v>130.52000000000001</c:v>
                </c:pt>
                <c:pt idx="12168">
                  <c:v>130.47</c:v>
                </c:pt>
                <c:pt idx="12169">
                  <c:v>130.47</c:v>
                </c:pt>
                <c:pt idx="12170">
                  <c:v>130.47</c:v>
                </c:pt>
                <c:pt idx="12171">
                  <c:v>130.44999999999999</c:v>
                </c:pt>
                <c:pt idx="12172">
                  <c:v>130.44999999999999</c:v>
                </c:pt>
                <c:pt idx="12173">
                  <c:v>130.49</c:v>
                </c:pt>
                <c:pt idx="12174">
                  <c:v>130.44999999999999</c:v>
                </c:pt>
                <c:pt idx="12175">
                  <c:v>130.43</c:v>
                </c:pt>
                <c:pt idx="12176">
                  <c:v>130.44999999999999</c:v>
                </c:pt>
                <c:pt idx="12177">
                  <c:v>130.44999999999999</c:v>
                </c:pt>
                <c:pt idx="12178">
                  <c:v>130.43</c:v>
                </c:pt>
                <c:pt idx="12179">
                  <c:v>130.47</c:v>
                </c:pt>
                <c:pt idx="12180">
                  <c:v>130.44999999999999</c:v>
                </c:pt>
                <c:pt idx="12181">
                  <c:v>130.43</c:v>
                </c:pt>
                <c:pt idx="12182">
                  <c:v>130.43</c:v>
                </c:pt>
                <c:pt idx="12183">
                  <c:v>130.47</c:v>
                </c:pt>
                <c:pt idx="12184">
                  <c:v>130.44999999999999</c:v>
                </c:pt>
                <c:pt idx="12185">
                  <c:v>130.43</c:v>
                </c:pt>
                <c:pt idx="12186">
                  <c:v>130.44999999999999</c:v>
                </c:pt>
                <c:pt idx="12187">
                  <c:v>130.43</c:v>
                </c:pt>
                <c:pt idx="12188">
                  <c:v>130.49</c:v>
                </c:pt>
                <c:pt idx="12189">
                  <c:v>130.41</c:v>
                </c:pt>
                <c:pt idx="12190">
                  <c:v>130.43</c:v>
                </c:pt>
                <c:pt idx="12191">
                  <c:v>130.43</c:v>
                </c:pt>
                <c:pt idx="12192">
                  <c:v>130.43</c:v>
                </c:pt>
                <c:pt idx="12193">
                  <c:v>130.38</c:v>
                </c:pt>
                <c:pt idx="12194">
                  <c:v>130.38</c:v>
                </c:pt>
                <c:pt idx="12195">
                  <c:v>130.38</c:v>
                </c:pt>
                <c:pt idx="12196">
                  <c:v>130.47</c:v>
                </c:pt>
                <c:pt idx="12197">
                  <c:v>130.38</c:v>
                </c:pt>
                <c:pt idx="12198">
                  <c:v>130.36000000000001</c:v>
                </c:pt>
                <c:pt idx="12199">
                  <c:v>130.41</c:v>
                </c:pt>
                <c:pt idx="12200">
                  <c:v>130.41</c:v>
                </c:pt>
                <c:pt idx="12201">
                  <c:v>130.34</c:v>
                </c:pt>
                <c:pt idx="12202">
                  <c:v>130.38</c:v>
                </c:pt>
                <c:pt idx="12203">
                  <c:v>130.38</c:v>
                </c:pt>
                <c:pt idx="12204">
                  <c:v>130.41</c:v>
                </c:pt>
                <c:pt idx="12205">
                  <c:v>130.41</c:v>
                </c:pt>
                <c:pt idx="12206">
                  <c:v>130.38</c:v>
                </c:pt>
                <c:pt idx="12207">
                  <c:v>130.41</c:v>
                </c:pt>
                <c:pt idx="12208">
                  <c:v>130.38</c:v>
                </c:pt>
                <c:pt idx="12209">
                  <c:v>130.36000000000001</c:v>
                </c:pt>
                <c:pt idx="12210">
                  <c:v>130.36000000000001</c:v>
                </c:pt>
                <c:pt idx="12211">
                  <c:v>130.36000000000001</c:v>
                </c:pt>
                <c:pt idx="12212">
                  <c:v>130.36000000000001</c:v>
                </c:pt>
                <c:pt idx="12213">
                  <c:v>130.36000000000001</c:v>
                </c:pt>
                <c:pt idx="12214">
                  <c:v>130.34</c:v>
                </c:pt>
                <c:pt idx="12215">
                  <c:v>130.36000000000001</c:v>
                </c:pt>
                <c:pt idx="12216">
                  <c:v>130.29</c:v>
                </c:pt>
                <c:pt idx="12217">
                  <c:v>130.34</c:v>
                </c:pt>
                <c:pt idx="12218">
                  <c:v>130.27000000000001</c:v>
                </c:pt>
                <c:pt idx="12219">
                  <c:v>130.34</c:v>
                </c:pt>
                <c:pt idx="12220">
                  <c:v>130.38</c:v>
                </c:pt>
                <c:pt idx="12221">
                  <c:v>130.36000000000001</c:v>
                </c:pt>
                <c:pt idx="12222">
                  <c:v>130.34</c:v>
                </c:pt>
                <c:pt idx="12223">
                  <c:v>130.38</c:v>
                </c:pt>
                <c:pt idx="12224">
                  <c:v>130.38</c:v>
                </c:pt>
                <c:pt idx="12225">
                  <c:v>130.34</c:v>
                </c:pt>
                <c:pt idx="12226">
                  <c:v>130.34</c:v>
                </c:pt>
                <c:pt idx="12227">
                  <c:v>130.36000000000001</c:v>
                </c:pt>
                <c:pt idx="12228">
                  <c:v>130.34</c:v>
                </c:pt>
                <c:pt idx="12229">
                  <c:v>130.34</c:v>
                </c:pt>
                <c:pt idx="12230">
                  <c:v>130.29</c:v>
                </c:pt>
                <c:pt idx="12231">
                  <c:v>130.32</c:v>
                </c:pt>
                <c:pt idx="12232">
                  <c:v>130.29</c:v>
                </c:pt>
                <c:pt idx="12233">
                  <c:v>130.32</c:v>
                </c:pt>
                <c:pt idx="12234">
                  <c:v>130.29</c:v>
                </c:pt>
                <c:pt idx="12235">
                  <c:v>130.38</c:v>
                </c:pt>
                <c:pt idx="12236">
                  <c:v>130.29</c:v>
                </c:pt>
                <c:pt idx="12237">
                  <c:v>130.34</c:v>
                </c:pt>
                <c:pt idx="12238">
                  <c:v>130.34</c:v>
                </c:pt>
                <c:pt idx="12239">
                  <c:v>130.32</c:v>
                </c:pt>
                <c:pt idx="12240">
                  <c:v>130.25</c:v>
                </c:pt>
                <c:pt idx="12241">
                  <c:v>130.32</c:v>
                </c:pt>
                <c:pt idx="12242">
                  <c:v>130.27000000000001</c:v>
                </c:pt>
                <c:pt idx="12243">
                  <c:v>130.38</c:v>
                </c:pt>
                <c:pt idx="12244">
                  <c:v>130.32</c:v>
                </c:pt>
                <c:pt idx="12245">
                  <c:v>130.29</c:v>
                </c:pt>
                <c:pt idx="12246">
                  <c:v>130.32</c:v>
                </c:pt>
                <c:pt idx="12247">
                  <c:v>130.27000000000001</c:v>
                </c:pt>
                <c:pt idx="12248">
                  <c:v>130.27000000000001</c:v>
                </c:pt>
                <c:pt idx="12249">
                  <c:v>130.29</c:v>
                </c:pt>
                <c:pt idx="12250">
                  <c:v>130.27000000000001</c:v>
                </c:pt>
                <c:pt idx="12251">
                  <c:v>130.29</c:v>
                </c:pt>
                <c:pt idx="12252">
                  <c:v>130.29</c:v>
                </c:pt>
                <c:pt idx="12253">
                  <c:v>130.27000000000001</c:v>
                </c:pt>
                <c:pt idx="12254">
                  <c:v>130.25</c:v>
                </c:pt>
                <c:pt idx="12255">
                  <c:v>130.22999999999999</c:v>
                </c:pt>
                <c:pt idx="12256">
                  <c:v>130.27000000000001</c:v>
                </c:pt>
                <c:pt idx="12257">
                  <c:v>130.32</c:v>
                </c:pt>
                <c:pt idx="12258">
                  <c:v>130.25</c:v>
                </c:pt>
                <c:pt idx="12259">
                  <c:v>130.25</c:v>
                </c:pt>
                <c:pt idx="12260">
                  <c:v>130.25</c:v>
                </c:pt>
                <c:pt idx="12261">
                  <c:v>130.27000000000001</c:v>
                </c:pt>
                <c:pt idx="12262">
                  <c:v>130.29</c:v>
                </c:pt>
                <c:pt idx="12263">
                  <c:v>130.27000000000001</c:v>
                </c:pt>
                <c:pt idx="12264">
                  <c:v>130.22999999999999</c:v>
                </c:pt>
                <c:pt idx="12265">
                  <c:v>130.25</c:v>
                </c:pt>
                <c:pt idx="12266">
                  <c:v>130.25</c:v>
                </c:pt>
                <c:pt idx="12267">
                  <c:v>130.27000000000001</c:v>
                </c:pt>
                <c:pt idx="12268">
                  <c:v>130.29</c:v>
                </c:pt>
                <c:pt idx="12269">
                  <c:v>130.25</c:v>
                </c:pt>
                <c:pt idx="12270">
                  <c:v>130.27000000000001</c:v>
                </c:pt>
                <c:pt idx="12271">
                  <c:v>130.25</c:v>
                </c:pt>
                <c:pt idx="12272">
                  <c:v>130.25</c:v>
                </c:pt>
                <c:pt idx="12273">
                  <c:v>130.18</c:v>
                </c:pt>
                <c:pt idx="12274">
                  <c:v>130.25</c:v>
                </c:pt>
                <c:pt idx="12275">
                  <c:v>130.18</c:v>
                </c:pt>
                <c:pt idx="12276">
                  <c:v>130.27000000000001</c:v>
                </c:pt>
                <c:pt idx="12277">
                  <c:v>130.22999999999999</c:v>
                </c:pt>
                <c:pt idx="12278">
                  <c:v>130.13999999999999</c:v>
                </c:pt>
                <c:pt idx="12279">
                  <c:v>130.18</c:v>
                </c:pt>
                <c:pt idx="12280">
                  <c:v>130.18</c:v>
                </c:pt>
                <c:pt idx="12281">
                  <c:v>130.18</c:v>
                </c:pt>
                <c:pt idx="12282">
                  <c:v>130.19999999999999</c:v>
                </c:pt>
                <c:pt idx="12283">
                  <c:v>130.19999999999999</c:v>
                </c:pt>
                <c:pt idx="12284">
                  <c:v>130.16</c:v>
                </c:pt>
                <c:pt idx="12285">
                  <c:v>130.16</c:v>
                </c:pt>
                <c:pt idx="12286">
                  <c:v>130.18</c:v>
                </c:pt>
                <c:pt idx="12287">
                  <c:v>130.16</c:v>
                </c:pt>
                <c:pt idx="12288">
                  <c:v>130.16</c:v>
                </c:pt>
                <c:pt idx="12289">
                  <c:v>130.19999999999999</c:v>
                </c:pt>
                <c:pt idx="12290">
                  <c:v>130.13999999999999</c:v>
                </c:pt>
                <c:pt idx="12291">
                  <c:v>130.13999999999999</c:v>
                </c:pt>
                <c:pt idx="12292">
                  <c:v>130.18</c:v>
                </c:pt>
                <c:pt idx="12293">
                  <c:v>130.09</c:v>
                </c:pt>
                <c:pt idx="12294">
                  <c:v>130.16</c:v>
                </c:pt>
                <c:pt idx="12295">
                  <c:v>130.18</c:v>
                </c:pt>
                <c:pt idx="12296">
                  <c:v>130.11000000000001</c:v>
                </c:pt>
                <c:pt idx="12297">
                  <c:v>130.09</c:v>
                </c:pt>
                <c:pt idx="12298">
                  <c:v>130.13999999999999</c:v>
                </c:pt>
                <c:pt idx="12299">
                  <c:v>130.11000000000001</c:v>
                </c:pt>
                <c:pt idx="12300">
                  <c:v>130.09</c:v>
                </c:pt>
                <c:pt idx="12301">
                  <c:v>130.09</c:v>
                </c:pt>
                <c:pt idx="12302">
                  <c:v>130.05000000000001</c:v>
                </c:pt>
                <c:pt idx="12303">
                  <c:v>130.16</c:v>
                </c:pt>
                <c:pt idx="12304">
                  <c:v>130.07</c:v>
                </c:pt>
                <c:pt idx="12305">
                  <c:v>130.11000000000001</c:v>
                </c:pt>
                <c:pt idx="12306">
                  <c:v>130.03</c:v>
                </c:pt>
                <c:pt idx="12307">
                  <c:v>130.07</c:v>
                </c:pt>
                <c:pt idx="12308">
                  <c:v>130.05000000000001</c:v>
                </c:pt>
                <c:pt idx="12309">
                  <c:v>130.05000000000001</c:v>
                </c:pt>
                <c:pt idx="12310">
                  <c:v>130.03</c:v>
                </c:pt>
                <c:pt idx="12311">
                  <c:v>130.05000000000001</c:v>
                </c:pt>
                <c:pt idx="12312">
                  <c:v>130.05000000000001</c:v>
                </c:pt>
                <c:pt idx="12313">
                  <c:v>130.07</c:v>
                </c:pt>
                <c:pt idx="12314">
                  <c:v>130.07</c:v>
                </c:pt>
                <c:pt idx="12315">
                  <c:v>130.03</c:v>
                </c:pt>
                <c:pt idx="12316">
                  <c:v>130.07</c:v>
                </c:pt>
                <c:pt idx="12317">
                  <c:v>130.03</c:v>
                </c:pt>
                <c:pt idx="12318">
                  <c:v>130.05000000000001</c:v>
                </c:pt>
                <c:pt idx="12319">
                  <c:v>130.07</c:v>
                </c:pt>
                <c:pt idx="12320">
                  <c:v>130.05000000000001</c:v>
                </c:pt>
                <c:pt idx="12321">
                  <c:v>129.97999999999999</c:v>
                </c:pt>
                <c:pt idx="12322">
                  <c:v>130.05000000000001</c:v>
                </c:pt>
                <c:pt idx="12323">
                  <c:v>130.05000000000001</c:v>
                </c:pt>
                <c:pt idx="12324">
                  <c:v>130</c:v>
                </c:pt>
                <c:pt idx="12325">
                  <c:v>130.03</c:v>
                </c:pt>
                <c:pt idx="12326">
                  <c:v>130.03</c:v>
                </c:pt>
                <c:pt idx="12327">
                  <c:v>130.05000000000001</c:v>
                </c:pt>
                <c:pt idx="12328">
                  <c:v>130.03</c:v>
                </c:pt>
                <c:pt idx="12329">
                  <c:v>130.03</c:v>
                </c:pt>
                <c:pt idx="12330">
                  <c:v>130.05000000000001</c:v>
                </c:pt>
                <c:pt idx="12331">
                  <c:v>130.07</c:v>
                </c:pt>
                <c:pt idx="12332">
                  <c:v>130.05000000000001</c:v>
                </c:pt>
                <c:pt idx="12333">
                  <c:v>130.07</c:v>
                </c:pt>
                <c:pt idx="12334">
                  <c:v>130.05000000000001</c:v>
                </c:pt>
                <c:pt idx="12335">
                  <c:v>130.09</c:v>
                </c:pt>
                <c:pt idx="12336">
                  <c:v>130.05000000000001</c:v>
                </c:pt>
                <c:pt idx="12337">
                  <c:v>130.07</c:v>
                </c:pt>
                <c:pt idx="12338">
                  <c:v>130.11000000000001</c:v>
                </c:pt>
                <c:pt idx="12339">
                  <c:v>130.11000000000001</c:v>
                </c:pt>
                <c:pt idx="12340">
                  <c:v>130.09</c:v>
                </c:pt>
                <c:pt idx="12341">
                  <c:v>130.07</c:v>
                </c:pt>
                <c:pt idx="12342">
                  <c:v>130.11000000000001</c:v>
                </c:pt>
                <c:pt idx="12343">
                  <c:v>130.11000000000001</c:v>
                </c:pt>
                <c:pt idx="12344">
                  <c:v>130.11000000000001</c:v>
                </c:pt>
                <c:pt idx="12345">
                  <c:v>130.09</c:v>
                </c:pt>
                <c:pt idx="12346">
                  <c:v>130.13999999999999</c:v>
                </c:pt>
                <c:pt idx="12347">
                  <c:v>130.18</c:v>
                </c:pt>
                <c:pt idx="12348">
                  <c:v>130.13999999999999</c:v>
                </c:pt>
                <c:pt idx="12349">
                  <c:v>130.16</c:v>
                </c:pt>
                <c:pt idx="12350">
                  <c:v>130.18</c:v>
                </c:pt>
                <c:pt idx="12351">
                  <c:v>130.16</c:v>
                </c:pt>
                <c:pt idx="12352">
                  <c:v>130.16</c:v>
                </c:pt>
                <c:pt idx="12353">
                  <c:v>130.18</c:v>
                </c:pt>
                <c:pt idx="12354">
                  <c:v>130.16</c:v>
                </c:pt>
                <c:pt idx="12355">
                  <c:v>130.13999999999999</c:v>
                </c:pt>
                <c:pt idx="12356">
                  <c:v>130.22999999999999</c:v>
                </c:pt>
                <c:pt idx="12357">
                  <c:v>130.16</c:v>
                </c:pt>
                <c:pt idx="12358">
                  <c:v>130.22999999999999</c:v>
                </c:pt>
                <c:pt idx="12359">
                  <c:v>130.25</c:v>
                </c:pt>
                <c:pt idx="12360">
                  <c:v>130.22999999999999</c:v>
                </c:pt>
                <c:pt idx="12361">
                  <c:v>130.19999999999999</c:v>
                </c:pt>
                <c:pt idx="12362">
                  <c:v>130.29</c:v>
                </c:pt>
                <c:pt idx="12363">
                  <c:v>130.27000000000001</c:v>
                </c:pt>
                <c:pt idx="12364">
                  <c:v>130.29</c:v>
                </c:pt>
                <c:pt idx="12365">
                  <c:v>130.25</c:v>
                </c:pt>
                <c:pt idx="12366">
                  <c:v>130.29</c:v>
                </c:pt>
                <c:pt idx="12367">
                  <c:v>130.22999999999999</c:v>
                </c:pt>
                <c:pt idx="12368">
                  <c:v>130.27000000000001</c:v>
                </c:pt>
                <c:pt idx="12369">
                  <c:v>130.29</c:v>
                </c:pt>
                <c:pt idx="12370">
                  <c:v>130.25</c:v>
                </c:pt>
                <c:pt idx="12371">
                  <c:v>130.27000000000001</c:v>
                </c:pt>
                <c:pt idx="12372">
                  <c:v>130.27000000000001</c:v>
                </c:pt>
                <c:pt idx="12373">
                  <c:v>130.22999999999999</c:v>
                </c:pt>
                <c:pt idx="12374">
                  <c:v>130.25</c:v>
                </c:pt>
                <c:pt idx="12375">
                  <c:v>130.19999999999999</c:v>
                </c:pt>
                <c:pt idx="12376">
                  <c:v>130.32</c:v>
                </c:pt>
                <c:pt idx="12377">
                  <c:v>130.25</c:v>
                </c:pt>
                <c:pt idx="12378">
                  <c:v>130.25</c:v>
                </c:pt>
                <c:pt idx="12379">
                  <c:v>130.32</c:v>
                </c:pt>
                <c:pt idx="12380">
                  <c:v>130.25</c:v>
                </c:pt>
                <c:pt idx="12381">
                  <c:v>130.34</c:v>
                </c:pt>
                <c:pt idx="12382">
                  <c:v>130.27000000000001</c:v>
                </c:pt>
                <c:pt idx="12383">
                  <c:v>130.27000000000001</c:v>
                </c:pt>
                <c:pt idx="12384">
                  <c:v>130.27000000000001</c:v>
                </c:pt>
                <c:pt idx="12385">
                  <c:v>130.29</c:v>
                </c:pt>
                <c:pt idx="12386">
                  <c:v>130.27000000000001</c:v>
                </c:pt>
                <c:pt idx="12387">
                  <c:v>130.25</c:v>
                </c:pt>
                <c:pt idx="12388">
                  <c:v>130.34</c:v>
                </c:pt>
                <c:pt idx="12389">
                  <c:v>130.27000000000001</c:v>
                </c:pt>
                <c:pt idx="12390">
                  <c:v>130.25</c:v>
                </c:pt>
                <c:pt idx="12391">
                  <c:v>130.27000000000001</c:v>
                </c:pt>
                <c:pt idx="12392">
                  <c:v>130.22999999999999</c:v>
                </c:pt>
                <c:pt idx="12393">
                  <c:v>130.25</c:v>
                </c:pt>
                <c:pt idx="12394">
                  <c:v>130.29</c:v>
                </c:pt>
                <c:pt idx="12395">
                  <c:v>130.19999999999999</c:v>
                </c:pt>
                <c:pt idx="12396">
                  <c:v>130.29</c:v>
                </c:pt>
                <c:pt idx="12397">
                  <c:v>130.29</c:v>
                </c:pt>
                <c:pt idx="12398">
                  <c:v>130.27000000000001</c:v>
                </c:pt>
                <c:pt idx="12399">
                  <c:v>130.27000000000001</c:v>
                </c:pt>
                <c:pt idx="12400">
                  <c:v>130.27000000000001</c:v>
                </c:pt>
                <c:pt idx="12401">
                  <c:v>130.27000000000001</c:v>
                </c:pt>
                <c:pt idx="12402">
                  <c:v>130.27000000000001</c:v>
                </c:pt>
                <c:pt idx="12403">
                  <c:v>130.27000000000001</c:v>
                </c:pt>
                <c:pt idx="12404">
                  <c:v>130.25</c:v>
                </c:pt>
                <c:pt idx="12405">
                  <c:v>130.25</c:v>
                </c:pt>
                <c:pt idx="12406">
                  <c:v>130.19999999999999</c:v>
                </c:pt>
                <c:pt idx="12407">
                  <c:v>130.19999999999999</c:v>
                </c:pt>
                <c:pt idx="12408">
                  <c:v>130.25</c:v>
                </c:pt>
                <c:pt idx="12409">
                  <c:v>130.19999999999999</c:v>
                </c:pt>
                <c:pt idx="12410">
                  <c:v>130.25</c:v>
                </c:pt>
                <c:pt idx="12411">
                  <c:v>130.25</c:v>
                </c:pt>
                <c:pt idx="12412">
                  <c:v>130.27000000000001</c:v>
                </c:pt>
                <c:pt idx="12413">
                  <c:v>130.22999999999999</c:v>
                </c:pt>
                <c:pt idx="12414">
                  <c:v>130.27000000000001</c:v>
                </c:pt>
                <c:pt idx="12415">
                  <c:v>130.25</c:v>
                </c:pt>
                <c:pt idx="12416">
                  <c:v>130.29</c:v>
                </c:pt>
                <c:pt idx="12417">
                  <c:v>130.27000000000001</c:v>
                </c:pt>
                <c:pt idx="12418">
                  <c:v>130.29</c:v>
                </c:pt>
                <c:pt idx="12419">
                  <c:v>130.25</c:v>
                </c:pt>
                <c:pt idx="12420">
                  <c:v>130.22999999999999</c:v>
                </c:pt>
                <c:pt idx="12421">
                  <c:v>130.25</c:v>
                </c:pt>
                <c:pt idx="12422">
                  <c:v>130.29</c:v>
                </c:pt>
                <c:pt idx="12423">
                  <c:v>130.22999999999999</c:v>
                </c:pt>
                <c:pt idx="12424">
                  <c:v>130.29</c:v>
                </c:pt>
                <c:pt idx="12425">
                  <c:v>130.25</c:v>
                </c:pt>
                <c:pt idx="12426">
                  <c:v>130.25</c:v>
                </c:pt>
                <c:pt idx="12427">
                  <c:v>130.25</c:v>
                </c:pt>
                <c:pt idx="12428">
                  <c:v>130.22999999999999</c:v>
                </c:pt>
                <c:pt idx="12429">
                  <c:v>130.25</c:v>
                </c:pt>
                <c:pt idx="12430">
                  <c:v>130.32</c:v>
                </c:pt>
                <c:pt idx="12431">
                  <c:v>130.29</c:v>
                </c:pt>
                <c:pt idx="12432">
                  <c:v>130.27000000000001</c:v>
                </c:pt>
                <c:pt idx="12433">
                  <c:v>130.29</c:v>
                </c:pt>
                <c:pt idx="12434">
                  <c:v>130.25</c:v>
                </c:pt>
                <c:pt idx="12435">
                  <c:v>130.25</c:v>
                </c:pt>
                <c:pt idx="12436">
                  <c:v>130.25</c:v>
                </c:pt>
                <c:pt idx="12437">
                  <c:v>130.32</c:v>
                </c:pt>
                <c:pt idx="12438">
                  <c:v>130.25</c:v>
                </c:pt>
                <c:pt idx="12439">
                  <c:v>130.27000000000001</c:v>
                </c:pt>
                <c:pt idx="12440">
                  <c:v>130.25</c:v>
                </c:pt>
                <c:pt idx="12441">
                  <c:v>130.27000000000001</c:v>
                </c:pt>
                <c:pt idx="12442">
                  <c:v>130.29</c:v>
                </c:pt>
                <c:pt idx="12443">
                  <c:v>130.27000000000001</c:v>
                </c:pt>
                <c:pt idx="12444">
                  <c:v>130.27000000000001</c:v>
                </c:pt>
                <c:pt idx="12445">
                  <c:v>130.27000000000001</c:v>
                </c:pt>
                <c:pt idx="12446">
                  <c:v>130.27000000000001</c:v>
                </c:pt>
                <c:pt idx="12447">
                  <c:v>130.27000000000001</c:v>
                </c:pt>
                <c:pt idx="12448">
                  <c:v>130.29</c:v>
                </c:pt>
                <c:pt idx="12449">
                  <c:v>130.27000000000001</c:v>
                </c:pt>
                <c:pt idx="12450">
                  <c:v>130.32</c:v>
                </c:pt>
                <c:pt idx="12451">
                  <c:v>130.27000000000001</c:v>
                </c:pt>
                <c:pt idx="12452">
                  <c:v>130.32</c:v>
                </c:pt>
                <c:pt idx="12453">
                  <c:v>130.29</c:v>
                </c:pt>
                <c:pt idx="12454">
                  <c:v>130.25</c:v>
                </c:pt>
                <c:pt idx="12455">
                  <c:v>130.27000000000001</c:v>
                </c:pt>
                <c:pt idx="12456">
                  <c:v>130.27000000000001</c:v>
                </c:pt>
                <c:pt idx="12457">
                  <c:v>130.27000000000001</c:v>
                </c:pt>
                <c:pt idx="12458">
                  <c:v>130.22999999999999</c:v>
                </c:pt>
                <c:pt idx="12459">
                  <c:v>130.29</c:v>
                </c:pt>
                <c:pt idx="12460">
                  <c:v>130.25</c:v>
                </c:pt>
                <c:pt idx="12461">
                  <c:v>130.22999999999999</c:v>
                </c:pt>
                <c:pt idx="12462">
                  <c:v>130.22999999999999</c:v>
                </c:pt>
                <c:pt idx="12463">
                  <c:v>130.22999999999999</c:v>
                </c:pt>
                <c:pt idx="12464">
                  <c:v>130.19999999999999</c:v>
                </c:pt>
                <c:pt idx="12465">
                  <c:v>130.22999999999999</c:v>
                </c:pt>
                <c:pt idx="12466">
                  <c:v>130.27000000000001</c:v>
                </c:pt>
                <c:pt idx="12467">
                  <c:v>130.25</c:v>
                </c:pt>
                <c:pt idx="12468">
                  <c:v>130.19999999999999</c:v>
                </c:pt>
                <c:pt idx="12469">
                  <c:v>130.22999999999999</c:v>
                </c:pt>
                <c:pt idx="12470">
                  <c:v>130.22999999999999</c:v>
                </c:pt>
                <c:pt idx="12471">
                  <c:v>130.18</c:v>
                </c:pt>
                <c:pt idx="12472">
                  <c:v>130.25</c:v>
                </c:pt>
                <c:pt idx="12473">
                  <c:v>130.19999999999999</c:v>
                </c:pt>
                <c:pt idx="12474">
                  <c:v>130.18</c:v>
                </c:pt>
                <c:pt idx="12475">
                  <c:v>130.19999999999999</c:v>
                </c:pt>
                <c:pt idx="12476">
                  <c:v>130.19999999999999</c:v>
                </c:pt>
                <c:pt idx="12477">
                  <c:v>130.16</c:v>
                </c:pt>
                <c:pt idx="12478">
                  <c:v>130.19999999999999</c:v>
                </c:pt>
                <c:pt idx="12479">
                  <c:v>130.22999999999999</c:v>
                </c:pt>
                <c:pt idx="12480">
                  <c:v>130.25</c:v>
                </c:pt>
                <c:pt idx="12481">
                  <c:v>130.22999999999999</c:v>
                </c:pt>
                <c:pt idx="12482">
                  <c:v>130.16</c:v>
                </c:pt>
                <c:pt idx="12483">
                  <c:v>130.19999999999999</c:v>
                </c:pt>
                <c:pt idx="12484">
                  <c:v>130.18</c:v>
                </c:pt>
                <c:pt idx="12485">
                  <c:v>130.19999999999999</c:v>
                </c:pt>
                <c:pt idx="12486">
                  <c:v>130.16</c:v>
                </c:pt>
                <c:pt idx="12487">
                  <c:v>130.18</c:v>
                </c:pt>
                <c:pt idx="12488">
                  <c:v>130.19999999999999</c:v>
                </c:pt>
                <c:pt idx="12489">
                  <c:v>130.16</c:v>
                </c:pt>
                <c:pt idx="12490">
                  <c:v>130.16</c:v>
                </c:pt>
                <c:pt idx="12491">
                  <c:v>130.16</c:v>
                </c:pt>
                <c:pt idx="12492">
                  <c:v>130.18</c:v>
                </c:pt>
                <c:pt idx="12493">
                  <c:v>130.19999999999999</c:v>
                </c:pt>
                <c:pt idx="12494">
                  <c:v>130.18</c:v>
                </c:pt>
                <c:pt idx="12495">
                  <c:v>130.11000000000001</c:v>
                </c:pt>
                <c:pt idx="12496">
                  <c:v>130.16</c:v>
                </c:pt>
                <c:pt idx="12497">
                  <c:v>130.18</c:v>
                </c:pt>
                <c:pt idx="12498">
                  <c:v>130.13999999999999</c:v>
                </c:pt>
                <c:pt idx="12499">
                  <c:v>130.19999999999999</c:v>
                </c:pt>
                <c:pt idx="12500">
                  <c:v>130.16</c:v>
                </c:pt>
                <c:pt idx="12501">
                  <c:v>130.18</c:v>
                </c:pt>
                <c:pt idx="12502">
                  <c:v>130.19999999999999</c:v>
                </c:pt>
                <c:pt idx="12503">
                  <c:v>130.16</c:v>
                </c:pt>
                <c:pt idx="12504">
                  <c:v>130.13999999999999</c:v>
                </c:pt>
                <c:pt idx="12505">
                  <c:v>130.16</c:v>
                </c:pt>
                <c:pt idx="12506">
                  <c:v>130.16</c:v>
                </c:pt>
                <c:pt idx="12507">
                  <c:v>130.11000000000001</c:v>
                </c:pt>
                <c:pt idx="12508">
                  <c:v>130.16</c:v>
                </c:pt>
                <c:pt idx="12509">
                  <c:v>130.18</c:v>
                </c:pt>
                <c:pt idx="12510">
                  <c:v>130.16</c:v>
                </c:pt>
                <c:pt idx="12511">
                  <c:v>130.18</c:v>
                </c:pt>
                <c:pt idx="12512">
                  <c:v>130.19999999999999</c:v>
                </c:pt>
                <c:pt idx="12513">
                  <c:v>130.18</c:v>
                </c:pt>
                <c:pt idx="12514">
                  <c:v>130.13999999999999</c:v>
                </c:pt>
                <c:pt idx="12515">
                  <c:v>130.18</c:v>
                </c:pt>
                <c:pt idx="12516">
                  <c:v>130.19999999999999</c:v>
                </c:pt>
                <c:pt idx="12517">
                  <c:v>130.16</c:v>
                </c:pt>
                <c:pt idx="12518">
                  <c:v>130.11000000000001</c:v>
                </c:pt>
                <c:pt idx="12519">
                  <c:v>130.16</c:v>
                </c:pt>
                <c:pt idx="12520">
                  <c:v>130.16</c:v>
                </c:pt>
                <c:pt idx="12521">
                  <c:v>130.13999999999999</c:v>
                </c:pt>
                <c:pt idx="12522">
                  <c:v>130.18</c:v>
                </c:pt>
                <c:pt idx="12523">
                  <c:v>130.11000000000001</c:v>
                </c:pt>
                <c:pt idx="12524">
                  <c:v>130.18</c:v>
                </c:pt>
                <c:pt idx="12525">
                  <c:v>130.11000000000001</c:v>
                </c:pt>
                <c:pt idx="12526">
                  <c:v>130.16</c:v>
                </c:pt>
                <c:pt idx="12527">
                  <c:v>130.13999999999999</c:v>
                </c:pt>
                <c:pt idx="12528">
                  <c:v>130.16</c:v>
                </c:pt>
                <c:pt idx="12529">
                  <c:v>130.13999999999999</c:v>
                </c:pt>
                <c:pt idx="12530">
                  <c:v>130.13999999999999</c:v>
                </c:pt>
                <c:pt idx="12531">
                  <c:v>130.13999999999999</c:v>
                </c:pt>
                <c:pt idx="12532">
                  <c:v>130.16</c:v>
                </c:pt>
                <c:pt idx="12533">
                  <c:v>130.11000000000001</c:v>
                </c:pt>
                <c:pt idx="12534">
                  <c:v>130.07</c:v>
                </c:pt>
                <c:pt idx="12535">
                  <c:v>130.13999999999999</c:v>
                </c:pt>
                <c:pt idx="12536">
                  <c:v>130.09</c:v>
                </c:pt>
                <c:pt idx="12537">
                  <c:v>130.16</c:v>
                </c:pt>
                <c:pt idx="12538">
                  <c:v>130.11000000000001</c:v>
                </c:pt>
                <c:pt idx="12539">
                  <c:v>130.16</c:v>
                </c:pt>
                <c:pt idx="12540">
                  <c:v>130.13999999999999</c:v>
                </c:pt>
                <c:pt idx="12541">
                  <c:v>130.16</c:v>
                </c:pt>
                <c:pt idx="12542">
                  <c:v>130.13999999999999</c:v>
                </c:pt>
                <c:pt idx="12543">
                  <c:v>130.13999999999999</c:v>
                </c:pt>
                <c:pt idx="12544">
                  <c:v>130.11000000000001</c:v>
                </c:pt>
                <c:pt idx="12545">
                  <c:v>130.11000000000001</c:v>
                </c:pt>
                <c:pt idx="12546">
                  <c:v>130.11000000000001</c:v>
                </c:pt>
                <c:pt idx="12547">
                  <c:v>130.16</c:v>
                </c:pt>
                <c:pt idx="12548">
                  <c:v>130.11000000000001</c:v>
                </c:pt>
                <c:pt idx="12549">
                  <c:v>130.16</c:v>
                </c:pt>
                <c:pt idx="12550">
                  <c:v>130.09</c:v>
                </c:pt>
                <c:pt idx="12551">
                  <c:v>130.16</c:v>
                </c:pt>
                <c:pt idx="12552">
                  <c:v>130.16</c:v>
                </c:pt>
                <c:pt idx="12553">
                  <c:v>130.11000000000001</c:v>
                </c:pt>
                <c:pt idx="12554">
                  <c:v>130.07</c:v>
                </c:pt>
                <c:pt idx="12555">
                  <c:v>130.13999999999999</c:v>
                </c:pt>
                <c:pt idx="12556">
                  <c:v>130.11000000000001</c:v>
                </c:pt>
                <c:pt idx="12557">
                  <c:v>130.13999999999999</c:v>
                </c:pt>
                <c:pt idx="12558">
                  <c:v>130.11000000000001</c:v>
                </c:pt>
                <c:pt idx="12559">
                  <c:v>130.11000000000001</c:v>
                </c:pt>
                <c:pt idx="12560">
                  <c:v>130.09</c:v>
                </c:pt>
                <c:pt idx="12561">
                  <c:v>130.09</c:v>
                </c:pt>
                <c:pt idx="12562">
                  <c:v>130.09</c:v>
                </c:pt>
                <c:pt idx="12563">
                  <c:v>130.09</c:v>
                </c:pt>
                <c:pt idx="12564">
                  <c:v>130.11000000000001</c:v>
                </c:pt>
                <c:pt idx="12565">
                  <c:v>130.19999999999999</c:v>
                </c:pt>
                <c:pt idx="12566">
                  <c:v>130.16</c:v>
                </c:pt>
                <c:pt idx="12567">
                  <c:v>130.09</c:v>
                </c:pt>
                <c:pt idx="12568">
                  <c:v>130.11000000000001</c:v>
                </c:pt>
                <c:pt idx="12569">
                  <c:v>130.13999999999999</c:v>
                </c:pt>
                <c:pt idx="12570">
                  <c:v>130.11000000000001</c:v>
                </c:pt>
                <c:pt idx="12571">
                  <c:v>130.13999999999999</c:v>
                </c:pt>
                <c:pt idx="12572">
                  <c:v>130.13999999999999</c:v>
                </c:pt>
                <c:pt idx="12573">
                  <c:v>130.09</c:v>
                </c:pt>
                <c:pt idx="12574">
                  <c:v>130.11000000000001</c:v>
                </c:pt>
                <c:pt idx="12575">
                  <c:v>130.09</c:v>
                </c:pt>
                <c:pt idx="12576">
                  <c:v>130.07</c:v>
                </c:pt>
                <c:pt idx="12577">
                  <c:v>130.07</c:v>
                </c:pt>
                <c:pt idx="12578">
                  <c:v>130.07</c:v>
                </c:pt>
                <c:pt idx="12579">
                  <c:v>130.11000000000001</c:v>
                </c:pt>
                <c:pt idx="12580">
                  <c:v>130.07</c:v>
                </c:pt>
                <c:pt idx="12581">
                  <c:v>130.09</c:v>
                </c:pt>
                <c:pt idx="12582">
                  <c:v>130.05000000000001</c:v>
                </c:pt>
                <c:pt idx="12583">
                  <c:v>130.07</c:v>
                </c:pt>
                <c:pt idx="12584">
                  <c:v>130.09</c:v>
                </c:pt>
                <c:pt idx="12585">
                  <c:v>130.07</c:v>
                </c:pt>
                <c:pt idx="12586">
                  <c:v>130.07</c:v>
                </c:pt>
                <c:pt idx="12587">
                  <c:v>130.07</c:v>
                </c:pt>
                <c:pt idx="12588">
                  <c:v>130.07</c:v>
                </c:pt>
                <c:pt idx="12589">
                  <c:v>130.05000000000001</c:v>
                </c:pt>
                <c:pt idx="12590">
                  <c:v>130</c:v>
                </c:pt>
                <c:pt idx="12591">
                  <c:v>130.07</c:v>
                </c:pt>
                <c:pt idx="12592">
                  <c:v>130.05000000000001</c:v>
                </c:pt>
                <c:pt idx="12593">
                  <c:v>130.03</c:v>
                </c:pt>
                <c:pt idx="12594">
                  <c:v>130.03</c:v>
                </c:pt>
                <c:pt idx="12595">
                  <c:v>130.05000000000001</c:v>
                </c:pt>
                <c:pt idx="12596">
                  <c:v>130.07</c:v>
                </c:pt>
                <c:pt idx="12597">
                  <c:v>130.05000000000001</c:v>
                </c:pt>
                <c:pt idx="12598">
                  <c:v>130.07</c:v>
                </c:pt>
                <c:pt idx="12599">
                  <c:v>130.03</c:v>
                </c:pt>
                <c:pt idx="12600">
                  <c:v>130.05000000000001</c:v>
                </c:pt>
                <c:pt idx="12601">
                  <c:v>130.03</c:v>
                </c:pt>
                <c:pt idx="12602">
                  <c:v>130.05000000000001</c:v>
                </c:pt>
                <c:pt idx="12603">
                  <c:v>130</c:v>
                </c:pt>
                <c:pt idx="12604">
                  <c:v>130</c:v>
                </c:pt>
                <c:pt idx="12605">
                  <c:v>130.05000000000001</c:v>
                </c:pt>
                <c:pt idx="12606">
                  <c:v>130.05000000000001</c:v>
                </c:pt>
                <c:pt idx="12607">
                  <c:v>130.07</c:v>
                </c:pt>
                <c:pt idx="12608">
                  <c:v>130.05000000000001</c:v>
                </c:pt>
                <c:pt idx="12609">
                  <c:v>130.05000000000001</c:v>
                </c:pt>
                <c:pt idx="12610">
                  <c:v>130</c:v>
                </c:pt>
                <c:pt idx="12611">
                  <c:v>130.05000000000001</c:v>
                </c:pt>
                <c:pt idx="12612">
                  <c:v>130.03</c:v>
                </c:pt>
                <c:pt idx="12613">
                  <c:v>130</c:v>
                </c:pt>
                <c:pt idx="12614">
                  <c:v>130.07</c:v>
                </c:pt>
                <c:pt idx="12615">
                  <c:v>130</c:v>
                </c:pt>
                <c:pt idx="12616">
                  <c:v>130.03</c:v>
                </c:pt>
                <c:pt idx="12617">
                  <c:v>130.03</c:v>
                </c:pt>
                <c:pt idx="12618">
                  <c:v>129.97999999999999</c:v>
                </c:pt>
                <c:pt idx="12619">
                  <c:v>129.96</c:v>
                </c:pt>
                <c:pt idx="12620">
                  <c:v>130</c:v>
                </c:pt>
                <c:pt idx="12621">
                  <c:v>129.91</c:v>
                </c:pt>
                <c:pt idx="12622">
                  <c:v>129.97999999999999</c:v>
                </c:pt>
                <c:pt idx="12623">
                  <c:v>129.91</c:v>
                </c:pt>
                <c:pt idx="12624">
                  <c:v>129.96</c:v>
                </c:pt>
                <c:pt idx="12625">
                  <c:v>129.97999999999999</c:v>
                </c:pt>
                <c:pt idx="12626">
                  <c:v>130.03</c:v>
                </c:pt>
                <c:pt idx="12627">
                  <c:v>129.94</c:v>
                </c:pt>
                <c:pt idx="12628">
                  <c:v>129.94</c:v>
                </c:pt>
                <c:pt idx="12629">
                  <c:v>129.96</c:v>
                </c:pt>
                <c:pt idx="12630">
                  <c:v>129.97999999999999</c:v>
                </c:pt>
                <c:pt idx="12631">
                  <c:v>129.97999999999999</c:v>
                </c:pt>
                <c:pt idx="12632">
                  <c:v>129.94</c:v>
                </c:pt>
                <c:pt idx="12633">
                  <c:v>129.94</c:v>
                </c:pt>
                <c:pt idx="12634">
                  <c:v>129.94</c:v>
                </c:pt>
                <c:pt idx="12635">
                  <c:v>129.91</c:v>
                </c:pt>
                <c:pt idx="12636">
                  <c:v>129.94</c:v>
                </c:pt>
                <c:pt idx="12637">
                  <c:v>129.96</c:v>
                </c:pt>
                <c:pt idx="12638">
                  <c:v>129.88999999999999</c:v>
                </c:pt>
                <c:pt idx="12639">
                  <c:v>129.96</c:v>
                </c:pt>
                <c:pt idx="12640">
                  <c:v>129.94</c:v>
                </c:pt>
                <c:pt idx="12641">
                  <c:v>129.94</c:v>
                </c:pt>
                <c:pt idx="12642">
                  <c:v>129.91</c:v>
                </c:pt>
                <c:pt idx="12643">
                  <c:v>129.94</c:v>
                </c:pt>
                <c:pt idx="12644">
                  <c:v>129.96</c:v>
                </c:pt>
                <c:pt idx="12645">
                  <c:v>129.91</c:v>
                </c:pt>
                <c:pt idx="12646">
                  <c:v>129.88999999999999</c:v>
                </c:pt>
                <c:pt idx="12647">
                  <c:v>129.87</c:v>
                </c:pt>
                <c:pt idx="12648">
                  <c:v>129.96</c:v>
                </c:pt>
                <c:pt idx="12649">
                  <c:v>129.91</c:v>
                </c:pt>
                <c:pt idx="12650">
                  <c:v>129.91</c:v>
                </c:pt>
                <c:pt idx="12651">
                  <c:v>129.91</c:v>
                </c:pt>
                <c:pt idx="12652">
                  <c:v>129.87</c:v>
                </c:pt>
                <c:pt idx="12653">
                  <c:v>129.87</c:v>
                </c:pt>
                <c:pt idx="12654">
                  <c:v>129.87</c:v>
                </c:pt>
                <c:pt idx="12655">
                  <c:v>129.91</c:v>
                </c:pt>
                <c:pt idx="12656">
                  <c:v>129.88999999999999</c:v>
                </c:pt>
                <c:pt idx="12657">
                  <c:v>129.91</c:v>
                </c:pt>
                <c:pt idx="12658">
                  <c:v>129.87</c:v>
                </c:pt>
                <c:pt idx="12659">
                  <c:v>129.85</c:v>
                </c:pt>
                <c:pt idx="12660">
                  <c:v>129.88999999999999</c:v>
                </c:pt>
                <c:pt idx="12661">
                  <c:v>129.88999999999999</c:v>
                </c:pt>
                <c:pt idx="12662">
                  <c:v>129.87</c:v>
                </c:pt>
                <c:pt idx="12663">
                  <c:v>129.88999999999999</c:v>
                </c:pt>
                <c:pt idx="12664">
                  <c:v>129.87</c:v>
                </c:pt>
                <c:pt idx="12665">
                  <c:v>129.82</c:v>
                </c:pt>
                <c:pt idx="12666">
                  <c:v>129.82</c:v>
                </c:pt>
                <c:pt idx="12667">
                  <c:v>129.82</c:v>
                </c:pt>
                <c:pt idx="12668">
                  <c:v>129.88999999999999</c:v>
                </c:pt>
                <c:pt idx="12669">
                  <c:v>129.85</c:v>
                </c:pt>
                <c:pt idx="12670">
                  <c:v>129.85</c:v>
                </c:pt>
                <c:pt idx="12671">
                  <c:v>129.85</c:v>
                </c:pt>
                <c:pt idx="12672">
                  <c:v>129.85</c:v>
                </c:pt>
                <c:pt idx="12673">
                  <c:v>129.82</c:v>
                </c:pt>
                <c:pt idx="12674">
                  <c:v>129.87</c:v>
                </c:pt>
                <c:pt idx="12675">
                  <c:v>129.78</c:v>
                </c:pt>
                <c:pt idx="12676">
                  <c:v>129.85</c:v>
                </c:pt>
                <c:pt idx="12677">
                  <c:v>129.82</c:v>
                </c:pt>
                <c:pt idx="12678">
                  <c:v>129.85</c:v>
                </c:pt>
                <c:pt idx="12679">
                  <c:v>129.85</c:v>
                </c:pt>
                <c:pt idx="12680">
                  <c:v>129.76</c:v>
                </c:pt>
                <c:pt idx="12681">
                  <c:v>129.78</c:v>
                </c:pt>
                <c:pt idx="12682">
                  <c:v>129.85</c:v>
                </c:pt>
                <c:pt idx="12683">
                  <c:v>129.85</c:v>
                </c:pt>
                <c:pt idx="12684">
                  <c:v>129.78</c:v>
                </c:pt>
                <c:pt idx="12685">
                  <c:v>129.78</c:v>
                </c:pt>
                <c:pt idx="12686">
                  <c:v>129.85</c:v>
                </c:pt>
                <c:pt idx="12687">
                  <c:v>129.78</c:v>
                </c:pt>
                <c:pt idx="12688">
                  <c:v>129.78</c:v>
                </c:pt>
                <c:pt idx="12689">
                  <c:v>129.72999999999999</c:v>
                </c:pt>
                <c:pt idx="12690">
                  <c:v>129.82</c:v>
                </c:pt>
                <c:pt idx="12691">
                  <c:v>129.82</c:v>
                </c:pt>
                <c:pt idx="12692">
                  <c:v>129.80000000000001</c:v>
                </c:pt>
                <c:pt idx="12693">
                  <c:v>129.76</c:v>
                </c:pt>
                <c:pt idx="12694">
                  <c:v>129.76</c:v>
                </c:pt>
                <c:pt idx="12695">
                  <c:v>129.71</c:v>
                </c:pt>
                <c:pt idx="12696">
                  <c:v>129.85</c:v>
                </c:pt>
                <c:pt idx="12697">
                  <c:v>129.82</c:v>
                </c:pt>
                <c:pt idx="12698">
                  <c:v>129.72999999999999</c:v>
                </c:pt>
                <c:pt idx="12699">
                  <c:v>129.78</c:v>
                </c:pt>
                <c:pt idx="12700">
                  <c:v>129.76</c:v>
                </c:pt>
                <c:pt idx="12701">
                  <c:v>129.72999999999999</c:v>
                </c:pt>
                <c:pt idx="12702">
                  <c:v>129.78</c:v>
                </c:pt>
                <c:pt idx="12703">
                  <c:v>129.78</c:v>
                </c:pt>
                <c:pt idx="12704">
                  <c:v>129.78</c:v>
                </c:pt>
                <c:pt idx="12705">
                  <c:v>129.72999999999999</c:v>
                </c:pt>
                <c:pt idx="12706">
                  <c:v>129.71</c:v>
                </c:pt>
                <c:pt idx="12707">
                  <c:v>129.71</c:v>
                </c:pt>
                <c:pt idx="12708">
                  <c:v>129.72999999999999</c:v>
                </c:pt>
                <c:pt idx="12709">
                  <c:v>129.76</c:v>
                </c:pt>
                <c:pt idx="12710">
                  <c:v>129.76</c:v>
                </c:pt>
                <c:pt idx="12711">
                  <c:v>129.78</c:v>
                </c:pt>
                <c:pt idx="12712">
                  <c:v>129.72999999999999</c:v>
                </c:pt>
                <c:pt idx="12713">
                  <c:v>129.71</c:v>
                </c:pt>
                <c:pt idx="12714">
                  <c:v>129.72999999999999</c:v>
                </c:pt>
                <c:pt idx="12715">
                  <c:v>129.71</c:v>
                </c:pt>
                <c:pt idx="12716">
                  <c:v>129.69</c:v>
                </c:pt>
                <c:pt idx="12717">
                  <c:v>129.69</c:v>
                </c:pt>
                <c:pt idx="12718">
                  <c:v>129.76</c:v>
                </c:pt>
                <c:pt idx="12719">
                  <c:v>129.69</c:v>
                </c:pt>
                <c:pt idx="12720">
                  <c:v>129.66999999999999</c:v>
                </c:pt>
                <c:pt idx="12721">
                  <c:v>129.69</c:v>
                </c:pt>
                <c:pt idx="12722">
                  <c:v>129.72999999999999</c:v>
                </c:pt>
                <c:pt idx="12723">
                  <c:v>129.69</c:v>
                </c:pt>
                <c:pt idx="12724">
                  <c:v>129.72999999999999</c:v>
                </c:pt>
                <c:pt idx="12725">
                  <c:v>129.69</c:v>
                </c:pt>
                <c:pt idx="12726">
                  <c:v>129.69</c:v>
                </c:pt>
                <c:pt idx="12727">
                  <c:v>129.71</c:v>
                </c:pt>
                <c:pt idx="12728">
                  <c:v>129.65</c:v>
                </c:pt>
                <c:pt idx="12729">
                  <c:v>129.62</c:v>
                </c:pt>
                <c:pt idx="12730">
                  <c:v>129.66999999999999</c:v>
                </c:pt>
                <c:pt idx="12731">
                  <c:v>129.62</c:v>
                </c:pt>
                <c:pt idx="12732">
                  <c:v>129.66999999999999</c:v>
                </c:pt>
                <c:pt idx="12733">
                  <c:v>129.71</c:v>
                </c:pt>
                <c:pt idx="12734">
                  <c:v>129.65</c:v>
                </c:pt>
                <c:pt idx="12735">
                  <c:v>129.66999999999999</c:v>
                </c:pt>
                <c:pt idx="12736">
                  <c:v>129.66999999999999</c:v>
                </c:pt>
                <c:pt idx="12737">
                  <c:v>129.62</c:v>
                </c:pt>
                <c:pt idx="12738">
                  <c:v>129.66999999999999</c:v>
                </c:pt>
                <c:pt idx="12739">
                  <c:v>129.65</c:v>
                </c:pt>
                <c:pt idx="12740">
                  <c:v>129.62</c:v>
                </c:pt>
                <c:pt idx="12741">
                  <c:v>129.66999999999999</c:v>
                </c:pt>
                <c:pt idx="12742">
                  <c:v>129.65</c:v>
                </c:pt>
                <c:pt idx="12743">
                  <c:v>129.72999999999999</c:v>
                </c:pt>
                <c:pt idx="12744">
                  <c:v>129.65</c:v>
                </c:pt>
                <c:pt idx="12745">
                  <c:v>129.66999999999999</c:v>
                </c:pt>
                <c:pt idx="12746">
                  <c:v>129.69</c:v>
                </c:pt>
                <c:pt idx="12747">
                  <c:v>129.65</c:v>
                </c:pt>
                <c:pt idx="12748">
                  <c:v>129.69</c:v>
                </c:pt>
                <c:pt idx="12749">
                  <c:v>129.66999999999999</c:v>
                </c:pt>
                <c:pt idx="12750">
                  <c:v>129.69</c:v>
                </c:pt>
                <c:pt idx="12751">
                  <c:v>129.71</c:v>
                </c:pt>
                <c:pt idx="12752">
                  <c:v>129.69</c:v>
                </c:pt>
                <c:pt idx="12753">
                  <c:v>129.71</c:v>
                </c:pt>
                <c:pt idx="12754">
                  <c:v>129.71</c:v>
                </c:pt>
                <c:pt idx="12755">
                  <c:v>129.72999999999999</c:v>
                </c:pt>
                <c:pt idx="12756">
                  <c:v>129.78</c:v>
                </c:pt>
                <c:pt idx="12757">
                  <c:v>129.71</c:v>
                </c:pt>
                <c:pt idx="12758">
                  <c:v>129.78</c:v>
                </c:pt>
                <c:pt idx="12759">
                  <c:v>129.76</c:v>
                </c:pt>
                <c:pt idx="12760">
                  <c:v>129.72999999999999</c:v>
                </c:pt>
                <c:pt idx="12761">
                  <c:v>129.80000000000001</c:v>
                </c:pt>
                <c:pt idx="12762">
                  <c:v>129.80000000000001</c:v>
                </c:pt>
                <c:pt idx="12763">
                  <c:v>129.80000000000001</c:v>
                </c:pt>
                <c:pt idx="12764">
                  <c:v>129.82</c:v>
                </c:pt>
                <c:pt idx="12765">
                  <c:v>129.85</c:v>
                </c:pt>
                <c:pt idx="12766">
                  <c:v>129.87</c:v>
                </c:pt>
                <c:pt idx="12767">
                  <c:v>129.87</c:v>
                </c:pt>
                <c:pt idx="12768">
                  <c:v>129.87</c:v>
                </c:pt>
                <c:pt idx="12769">
                  <c:v>129.87</c:v>
                </c:pt>
                <c:pt idx="12770">
                  <c:v>129.88999999999999</c:v>
                </c:pt>
                <c:pt idx="12771">
                  <c:v>129.82</c:v>
                </c:pt>
                <c:pt idx="12772">
                  <c:v>129.87</c:v>
                </c:pt>
                <c:pt idx="12773">
                  <c:v>129.82</c:v>
                </c:pt>
                <c:pt idx="12774">
                  <c:v>129.94</c:v>
                </c:pt>
                <c:pt idx="12775">
                  <c:v>129.88999999999999</c:v>
                </c:pt>
                <c:pt idx="12776">
                  <c:v>129.88999999999999</c:v>
                </c:pt>
                <c:pt idx="12777">
                  <c:v>129.88999999999999</c:v>
                </c:pt>
                <c:pt idx="12778">
                  <c:v>129.87</c:v>
                </c:pt>
                <c:pt idx="12779">
                  <c:v>129.91</c:v>
                </c:pt>
                <c:pt idx="12780">
                  <c:v>129.96</c:v>
                </c:pt>
                <c:pt idx="12781">
                  <c:v>129.91</c:v>
                </c:pt>
                <c:pt idx="12782">
                  <c:v>129.91</c:v>
                </c:pt>
                <c:pt idx="12783">
                  <c:v>129.96</c:v>
                </c:pt>
                <c:pt idx="12784">
                  <c:v>129.96</c:v>
                </c:pt>
                <c:pt idx="12785">
                  <c:v>129.96</c:v>
                </c:pt>
                <c:pt idx="12786">
                  <c:v>129.96</c:v>
                </c:pt>
                <c:pt idx="12787">
                  <c:v>129.97999999999999</c:v>
                </c:pt>
                <c:pt idx="12788">
                  <c:v>129.91</c:v>
                </c:pt>
                <c:pt idx="12789">
                  <c:v>129.94</c:v>
                </c:pt>
                <c:pt idx="12790">
                  <c:v>129.91</c:v>
                </c:pt>
                <c:pt idx="12791">
                  <c:v>129.88999999999999</c:v>
                </c:pt>
                <c:pt idx="12792">
                  <c:v>129.91</c:v>
                </c:pt>
                <c:pt idx="12793">
                  <c:v>130</c:v>
                </c:pt>
                <c:pt idx="12794">
                  <c:v>129.94</c:v>
                </c:pt>
                <c:pt idx="12795">
                  <c:v>129.91</c:v>
                </c:pt>
                <c:pt idx="12796">
                  <c:v>129.94</c:v>
                </c:pt>
                <c:pt idx="12797">
                  <c:v>129.96</c:v>
                </c:pt>
                <c:pt idx="12798">
                  <c:v>129.88999999999999</c:v>
                </c:pt>
                <c:pt idx="12799">
                  <c:v>129.94</c:v>
                </c:pt>
                <c:pt idx="12800">
                  <c:v>129.96</c:v>
                </c:pt>
                <c:pt idx="12801">
                  <c:v>129.94</c:v>
                </c:pt>
                <c:pt idx="12802">
                  <c:v>129.94</c:v>
                </c:pt>
                <c:pt idx="12803">
                  <c:v>129.96</c:v>
                </c:pt>
                <c:pt idx="12804">
                  <c:v>129.91</c:v>
                </c:pt>
                <c:pt idx="12805">
                  <c:v>129.91</c:v>
                </c:pt>
                <c:pt idx="12806">
                  <c:v>129.87</c:v>
                </c:pt>
                <c:pt idx="12807">
                  <c:v>129.85</c:v>
                </c:pt>
                <c:pt idx="12808">
                  <c:v>129.88999999999999</c:v>
                </c:pt>
                <c:pt idx="12809">
                  <c:v>129.88999999999999</c:v>
                </c:pt>
                <c:pt idx="12810">
                  <c:v>129.91</c:v>
                </c:pt>
                <c:pt idx="12811">
                  <c:v>129.87</c:v>
                </c:pt>
                <c:pt idx="12812">
                  <c:v>129.87</c:v>
                </c:pt>
                <c:pt idx="12813">
                  <c:v>129.87</c:v>
                </c:pt>
                <c:pt idx="12814">
                  <c:v>129.87</c:v>
                </c:pt>
                <c:pt idx="12815">
                  <c:v>129.88999999999999</c:v>
                </c:pt>
                <c:pt idx="12816">
                  <c:v>129.91</c:v>
                </c:pt>
                <c:pt idx="12817">
                  <c:v>129.88999999999999</c:v>
                </c:pt>
                <c:pt idx="12818">
                  <c:v>129.94</c:v>
                </c:pt>
                <c:pt idx="12819">
                  <c:v>129.87</c:v>
                </c:pt>
                <c:pt idx="12820">
                  <c:v>129.88999999999999</c:v>
                </c:pt>
                <c:pt idx="12821">
                  <c:v>129.91</c:v>
                </c:pt>
                <c:pt idx="12822">
                  <c:v>129.85</c:v>
                </c:pt>
                <c:pt idx="12823">
                  <c:v>129.85</c:v>
                </c:pt>
                <c:pt idx="12824">
                  <c:v>129.87</c:v>
                </c:pt>
                <c:pt idx="12825">
                  <c:v>129.87</c:v>
                </c:pt>
                <c:pt idx="12826">
                  <c:v>129.88999999999999</c:v>
                </c:pt>
                <c:pt idx="12827">
                  <c:v>129.87</c:v>
                </c:pt>
                <c:pt idx="12828">
                  <c:v>129.87</c:v>
                </c:pt>
                <c:pt idx="12829">
                  <c:v>129.91</c:v>
                </c:pt>
                <c:pt idx="12830">
                  <c:v>129.91</c:v>
                </c:pt>
                <c:pt idx="12831">
                  <c:v>129.87</c:v>
                </c:pt>
                <c:pt idx="12832">
                  <c:v>129.91</c:v>
                </c:pt>
                <c:pt idx="12833">
                  <c:v>129.87</c:v>
                </c:pt>
                <c:pt idx="12834">
                  <c:v>129.91</c:v>
                </c:pt>
                <c:pt idx="12835">
                  <c:v>129.88999999999999</c:v>
                </c:pt>
                <c:pt idx="12836">
                  <c:v>129.94</c:v>
                </c:pt>
                <c:pt idx="12837">
                  <c:v>129.87</c:v>
                </c:pt>
                <c:pt idx="12838">
                  <c:v>129.87</c:v>
                </c:pt>
                <c:pt idx="12839">
                  <c:v>129.91</c:v>
                </c:pt>
                <c:pt idx="12840">
                  <c:v>129.91</c:v>
                </c:pt>
                <c:pt idx="12841">
                  <c:v>129.91</c:v>
                </c:pt>
                <c:pt idx="12842">
                  <c:v>129.91</c:v>
                </c:pt>
                <c:pt idx="12843">
                  <c:v>129.91</c:v>
                </c:pt>
                <c:pt idx="12844">
                  <c:v>129.88999999999999</c:v>
                </c:pt>
                <c:pt idx="12845">
                  <c:v>129.91</c:v>
                </c:pt>
                <c:pt idx="12846">
                  <c:v>129.91</c:v>
                </c:pt>
                <c:pt idx="12847">
                  <c:v>129.94</c:v>
                </c:pt>
                <c:pt idx="12848">
                  <c:v>129.94</c:v>
                </c:pt>
                <c:pt idx="12849">
                  <c:v>129.91</c:v>
                </c:pt>
                <c:pt idx="12850">
                  <c:v>129.94</c:v>
                </c:pt>
                <c:pt idx="12851">
                  <c:v>129.88999999999999</c:v>
                </c:pt>
                <c:pt idx="12852">
                  <c:v>129.96</c:v>
                </c:pt>
                <c:pt idx="12853">
                  <c:v>129.94</c:v>
                </c:pt>
                <c:pt idx="12854">
                  <c:v>129.96</c:v>
                </c:pt>
                <c:pt idx="12855">
                  <c:v>129.94</c:v>
                </c:pt>
                <c:pt idx="12856">
                  <c:v>129.91</c:v>
                </c:pt>
                <c:pt idx="12857">
                  <c:v>129.96</c:v>
                </c:pt>
                <c:pt idx="12858">
                  <c:v>129.88999999999999</c:v>
                </c:pt>
                <c:pt idx="12859">
                  <c:v>129.96</c:v>
                </c:pt>
                <c:pt idx="12860">
                  <c:v>129.96</c:v>
                </c:pt>
                <c:pt idx="12861">
                  <c:v>129.91</c:v>
                </c:pt>
                <c:pt idx="12862">
                  <c:v>129.88999999999999</c:v>
                </c:pt>
                <c:pt idx="12863">
                  <c:v>129.97999999999999</c:v>
                </c:pt>
                <c:pt idx="12864">
                  <c:v>129.94</c:v>
                </c:pt>
                <c:pt idx="12865">
                  <c:v>129.97999999999999</c:v>
                </c:pt>
                <c:pt idx="12866">
                  <c:v>130</c:v>
                </c:pt>
                <c:pt idx="12867">
                  <c:v>130</c:v>
                </c:pt>
                <c:pt idx="12868">
                  <c:v>129.91</c:v>
                </c:pt>
                <c:pt idx="12869">
                  <c:v>129.88999999999999</c:v>
                </c:pt>
                <c:pt idx="12870">
                  <c:v>129.96</c:v>
                </c:pt>
                <c:pt idx="12871">
                  <c:v>129.91</c:v>
                </c:pt>
                <c:pt idx="12872">
                  <c:v>129.94</c:v>
                </c:pt>
                <c:pt idx="12873">
                  <c:v>129.96</c:v>
                </c:pt>
                <c:pt idx="12874">
                  <c:v>129.88999999999999</c:v>
                </c:pt>
                <c:pt idx="12875">
                  <c:v>129.96</c:v>
                </c:pt>
                <c:pt idx="12876">
                  <c:v>129.94</c:v>
                </c:pt>
                <c:pt idx="12877">
                  <c:v>129.91</c:v>
                </c:pt>
                <c:pt idx="12878">
                  <c:v>129.94</c:v>
                </c:pt>
                <c:pt idx="12879">
                  <c:v>129.96</c:v>
                </c:pt>
                <c:pt idx="12880">
                  <c:v>129.94</c:v>
                </c:pt>
                <c:pt idx="12881">
                  <c:v>129.88999999999999</c:v>
                </c:pt>
                <c:pt idx="12882">
                  <c:v>129.94</c:v>
                </c:pt>
                <c:pt idx="12883">
                  <c:v>129.87</c:v>
                </c:pt>
                <c:pt idx="12884">
                  <c:v>129.91</c:v>
                </c:pt>
                <c:pt idx="12885">
                  <c:v>129.96</c:v>
                </c:pt>
                <c:pt idx="12886">
                  <c:v>129.88999999999999</c:v>
                </c:pt>
                <c:pt idx="12887">
                  <c:v>129.88999999999999</c:v>
                </c:pt>
                <c:pt idx="12888">
                  <c:v>129.85</c:v>
                </c:pt>
                <c:pt idx="12889">
                  <c:v>129.94</c:v>
                </c:pt>
                <c:pt idx="12890">
                  <c:v>129.88999999999999</c:v>
                </c:pt>
                <c:pt idx="12891">
                  <c:v>129.85</c:v>
                </c:pt>
                <c:pt idx="12892">
                  <c:v>129.88999999999999</c:v>
                </c:pt>
                <c:pt idx="12893">
                  <c:v>129.91</c:v>
                </c:pt>
                <c:pt idx="12894">
                  <c:v>129.87</c:v>
                </c:pt>
                <c:pt idx="12895">
                  <c:v>129.88999999999999</c:v>
                </c:pt>
                <c:pt idx="12896">
                  <c:v>129.87</c:v>
                </c:pt>
                <c:pt idx="12897">
                  <c:v>129.85</c:v>
                </c:pt>
                <c:pt idx="12898">
                  <c:v>129.94</c:v>
                </c:pt>
                <c:pt idx="12899">
                  <c:v>129.88999999999999</c:v>
                </c:pt>
                <c:pt idx="12900">
                  <c:v>129.91</c:v>
                </c:pt>
                <c:pt idx="12901">
                  <c:v>129.87</c:v>
                </c:pt>
                <c:pt idx="12902">
                  <c:v>129.87</c:v>
                </c:pt>
                <c:pt idx="12903">
                  <c:v>129.85</c:v>
                </c:pt>
                <c:pt idx="12904">
                  <c:v>129.88999999999999</c:v>
                </c:pt>
                <c:pt idx="12905">
                  <c:v>129.85</c:v>
                </c:pt>
                <c:pt idx="12906">
                  <c:v>129.85</c:v>
                </c:pt>
                <c:pt idx="12907">
                  <c:v>129.88999999999999</c:v>
                </c:pt>
                <c:pt idx="12908">
                  <c:v>129.87</c:v>
                </c:pt>
                <c:pt idx="12909">
                  <c:v>129.80000000000001</c:v>
                </c:pt>
                <c:pt idx="12910">
                  <c:v>129.82</c:v>
                </c:pt>
                <c:pt idx="12911">
                  <c:v>129.87</c:v>
                </c:pt>
                <c:pt idx="12912">
                  <c:v>129.88999999999999</c:v>
                </c:pt>
                <c:pt idx="12913">
                  <c:v>129.87</c:v>
                </c:pt>
                <c:pt idx="12914">
                  <c:v>129.85</c:v>
                </c:pt>
                <c:pt idx="12915">
                  <c:v>129.82</c:v>
                </c:pt>
                <c:pt idx="12916">
                  <c:v>129.88999999999999</c:v>
                </c:pt>
                <c:pt idx="12917">
                  <c:v>129.88999999999999</c:v>
                </c:pt>
                <c:pt idx="12918">
                  <c:v>129.91</c:v>
                </c:pt>
                <c:pt idx="12919">
                  <c:v>129.88999999999999</c:v>
                </c:pt>
                <c:pt idx="12920">
                  <c:v>129.88999999999999</c:v>
                </c:pt>
                <c:pt idx="12921">
                  <c:v>129.87</c:v>
                </c:pt>
                <c:pt idx="12922">
                  <c:v>129.87</c:v>
                </c:pt>
                <c:pt idx="12923">
                  <c:v>129.88999999999999</c:v>
                </c:pt>
                <c:pt idx="12924">
                  <c:v>129.85</c:v>
                </c:pt>
                <c:pt idx="12925">
                  <c:v>129.88999999999999</c:v>
                </c:pt>
                <c:pt idx="12926">
                  <c:v>129.87</c:v>
                </c:pt>
                <c:pt idx="12927">
                  <c:v>129.87</c:v>
                </c:pt>
                <c:pt idx="12928">
                  <c:v>129.88999999999999</c:v>
                </c:pt>
                <c:pt idx="12929">
                  <c:v>129.87</c:v>
                </c:pt>
                <c:pt idx="12930">
                  <c:v>129.87</c:v>
                </c:pt>
                <c:pt idx="12931">
                  <c:v>129.88999999999999</c:v>
                </c:pt>
                <c:pt idx="12932">
                  <c:v>129.88999999999999</c:v>
                </c:pt>
                <c:pt idx="12933">
                  <c:v>129.87</c:v>
                </c:pt>
                <c:pt idx="12934">
                  <c:v>129.91</c:v>
                </c:pt>
                <c:pt idx="12935">
                  <c:v>129.88999999999999</c:v>
                </c:pt>
                <c:pt idx="12936">
                  <c:v>129.88999999999999</c:v>
                </c:pt>
                <c:pt idx="12937">
                  <c:v>129.87</c:v>
                </c:pt>
                <c:pt idx="12938">
                  <c:v>129.91</c:v>
                </c:pt>
                <c:pt idx="12939">
                  <c:v>129.87</c:v>
                </c:pt>
                <c:pt idx="12940">
                  <c:v>129.87</c:v>
                </c:pt>
                <c:pt idx="12941">
                  <c:v>129.85</c:v>
                </c:pt>
                <c:pt idx="12942">
                  <c:v>129.80000000000001</c:v>
                </c:pt>
                <c:pt idx="12943">
                  <c:v>129.91</c:v>
                </c:pt>
                <c:pt idx="12944">
                  <c:v>129.87</c:v>
                </c:pt>
                <c:pt idx="12945">
                  <c:v>129.88999999999999</c:v>
                </c:pt>
                <c:pt idx="12946">
                  <c:v>129.88999999999999</c:v>
                </c:pt>
                <c:pt idx="12947">
                  <c:v>129.88999999999999</c:v>
                </c:pt>
                <c:pt idx="12948">
                  <c:v>129.91</c:v>
                </c:pt>
                <c:pt idx="12949">
                  <c:v>129.82</c:v>
                </c:pt>
                <c:pt idx="12950">
                  <c:v>129.87</c:v>
                </c:pt>
                <c:pt idx="12951">
                  <c:v>129.91</c:v>
                </c:pt>
                <c:pt idx="12952">
                  <c:v>129.82</c:v>
                </c:pt>
                <c:pt idx="12953">
                  <c:v>129.85</c:v>
                </c:pt>
                <c:pt idx="12954">
                  <c:v>129.91</c:v>
                </c:pt>
                <c:pt idx="12955">
                  <c:v>129.82</c:v>
                </c:pt>
                <c:pt idx="12956">
                  <c:v>129.82</c:v>
                </c:pt>
                <c:pt idx="12957">
                  <c:v>129.80000000000001</c:v>
                </c:pt>
                <c:pt idx="12958">
                  <c:v>129.82</c:v>
                </c:pt>
                <c:pt idx="12959">
                  <c:v>129.82</c:v>
                </c:pt>
                <c:pt idx="12960">
                  <c:v>129.80000000000001</c:v>
                </c:pt>
                <c:pt idx="12961">
                  <c:v>129.87</c:v>
                </c:pt>
                <c:pt idx="12962">
                  <c:v>129.82</c:v>
                </c:pt>
                <c:pt idx="12963">
                  <c:v>129.78</c:v>
                </c:pt>
                <c:pt idx="12964">
                  <c:v>129.82</c:v>
                </c:pt>
                <c:pt idx="12965">
                  <c:v>129.85</c:v>
                </c:pt>
                <c:pt idx="12966">
                  <c:v>129.82</c:v>
                </c:pt>
                <c:pt idx="12967">
                  <c:v>129.85</c:v>
                </c:pt>
                <c:pt idx="12968">
                  <c:v>129.85</c:v>
                </c:pt>
                <c:pt idx="12969">
                  <c:v>129.82</c:v>
                </c:pt>
                <c:pt idx="12970">
                  <c:v>129.78</c:v>
                </c:pt>
                <c:pt idx="12971">
                  <c:v>129.80000000000001</c:v>
                </c:pt>
                <c:pt idx="12972">
                  <c:v>129.82</c:v>
                </c:pt>
                <c:pt idx="12973">
                  <c:v>129.76</c:v>
                </c:pt>
                <c:pt idx="12974">
                  <c:v>129.85</c:v>
                </c:pt>
                <c:pt idx="12975">
                  <c:v>129.82</c:v>
                </c:pt>
                <c:pt idx="12976">
                  <c:v>129.80000000000001</c:v>
                </c:pt>
                <c:pt idx="12977">
                  <c:v>129.76</c:v>
                </c:pt>
                <c:pt idx="12978">
                  <c:v>129.78</c:v>
                </c:pt>
                <c:pt idx="12979">
                  <c:v>129.85</c:v>
                </c:pt>
                <c:pt idx="12980">
                  <c:v>129.78</c:v>
                </c:pt>
                <c:pt idx="12981">
                  <c:v>129.82</c:v>
                </c:pt>
                <c:pt idx="12982">
                  <c:v>129.82</c:v>
                </c:pt>
                <c:pt idx="12983">
                  <c:v>129.80000000000001</c:v>
                </c:pt>
                <c:pt idx="12984">
                  <c:v>129.78</c:v>
                </c:pt>
                <c:pt idx="12985">
                  <c:v>129.82</c:v>
                </c:pt>
                <c:pt idx="12986">
                  <c:v>129.78</c:v>
                </c:pt>
                <c:pt idx="12987">
                  <c:v>129.78</c:v>
                </c:pt>
                <c:pt idx="12988">
                  <c:v>129.85</c:v>
                </c:pt>
                <c:pt idx="12989">
                  <c:v>129.78</c:v>
                </c:pt>
                <c:pt idx="12990">
                  <c:v>129.82</c:v>
                </c:pt>
                <c:pt idx="12991">
                  <c:v>129.85</c:v>
                </c:pt>
                <c:pt idx="12992">
                  <c:v>129.76</c:v>
                </c:pt>
                <c:pt idx="12993">
                  <c:v>129.82</c:v>
                </c:pt>
                <c:pt idx="12994">
                  <c:v>129.78</c:v>
                </c:pt>
                <c:pt idx="12995">
                  <c:v>129.78</c:v>
                </c:pt>
                <c:pt idx="12996">
                  <c:v>129.82</c:v>
                </c:pt>
                <c:pt idx="12997">
                  <c:v>129.85</c:v>
                </c:pt>
                <c:pt idx="12998">
                  <c:v>129.87</c:v>
                </c:pt>
                <c:pt idx="12999">
                  <c:v>129.82</c:v>
                </c:pt>
                <c:pt idx="13000">
                  <c:v>129.82</c:v>
                </c:pt>
                <c:pt idx="13001">
                  <c:v>129.82</c:v>
                </c:pt>
                <c:pt idx="13002">
                  <c:v>129.85</c:v>
                </c:pt>
                <c:pt idx="13003">
                  <c:v>129.80000000000001</c:v>
                </c:pt>
                <c:pt idx="13004">
                  <c:v>129.80000000000001</c:v>
                </c:pt>
                <c:pt idx="13005">
                  <c:v>129.80000000000001</c:v>
                </c:pt>
                <c:pt idx="13006">
                  <c:v>129.82</c:v>
                </c:pt>
                <c:pt idx="13007">
                  <c:v>129.82</c:v>
                </c:pt>
                <c:pt idx="13008">
                  <c:v>129.82</c:v>
                </c:pt>
                <c:pt idx="13009">
                  <c:v>129.82</c:v>
                </c:pt>
                <c:pt idx="13010">
                  <c:v>129.82</c:v>
                </c:pt>
                <c:pt idx="13011">
                  <c:v>129.82</c:v>
                </c:pt>
                <c:pt idx="13012">
                  <c:v>129.78</c:v>
                </c:pt>
                <c:pt idx="13013">
                  <c:v>129.82</c:v>
                </c:pt>
                <c:pt idx="13014">
                  <c:v>129.80000000000001</c:v>
                </c:pt>
                <c:pt idx="13015">
                  <c:v>129.82</c:v>
                </c:pt>
                <c:pt idx="13016">
                  <c:v>129.78</c:v>
                </c:pt>
                <c:pt idx="13017">
                  <c:v>129.78</c:v>
                </c:pt>
                <c:pt idx="13018">
                  <c:v>129.82</c:v>
                </c:pt>
                <c:pt idx="13019">
                  <c:v>129.78</c:v>
                </c:pt>
                <c:pt idx="13020">
                  <c:v>129.80000000000001</c:v>
                </c:pt>
                <c:pt idx="13021">
                  <c:v>129.82</c:v>
                </c:pt>
                <c:pt idx="13022">
                  <c:v>129.78</c:v>
                </c:pt>
                <c:pt idx="13023">
                  <c:v>129.78</c:v>
                </c:pt>
                <c:pt idx="13024">
                  <c:v>129.76</c:v>
                </c:pt>
                <c:pt idx="13025">
                  <c:v>129.72999999999999</c:v>
                </c:pt>
                <c:pt idx="13026">
                  <c:v>129.80000000000001</c:v>
                </c:pt>
                <c:pt idx="13027">
                  <c:v>129.78</c:v>
                </c:pt>
                <c:pt idx="13028">
                  <c:v>129.76</c:v>
                </c:pt>
                <c:pt idx="13029">
                  <c:v>129.78</c:v>
                </c:pt>
                <c:pt idx="13030">
                  <c:v>129.78</c:v>
                </c:pt>
                <c:pt idx="13031">
                  <c:v>129.72999999999999</c:v>
                </c:pt>
                <c:pt idx="13032">
                  <c:v>129.71</c:v>
                </c:pt>
                <c:pt idx="13033">
                  <c:v>129.82</c:v>
                </c:pt>
                <c:pt idx="13034">
                  <c:v>129.78</c:v>
                </c:pt>
                <c:pt idx="13035">
                  <c:v>129.71</c:v>
                </c:pt>
                <c:pt idx="13036">
                  <c:v>129.80000000000001</c:v>
                </c:pt>
                <c:pt idx="13037">
                  <c:v>129.78</c:v>
                </c:pt>
                <c:pt idx="13038">
                  <c:v>129.72999999999999</c:v>
                </c:pt>
                <c:pt idx="13039">
                  <c:v>129.72999999999999</c:v>
                </c:pt>
                <c:pt idx="13040">
                  <c:v>129.71</c:v>
                </c:pt>
                <c:pt idx="13041">
                  <c:v>129.72999999999999</c:v>
                </c:pt>
                <c:pt idx="13042">
                  <c:v>129.71</c:v>
                </c:pt>
                <c:pt idx="13043">
                  <c:v>129.71</c:v>
                </c:pt>
                <c:pt idx="13044">
                  <c:v>129.66999999999999</c:v>
                </c:pt>
                <c:pt idx="13045">
                  <c:v>129.72999999999999</c:v>
                </c:pt>
                <c:pt idx="13046">
                  <c:v>129.72999999999999</c:v>
                </c:pt>
                <c:pt idx="13047">
                  <c:v>129.66999999999999</c:v>
                </c:pt>
                <c:pt idx="13048">
                  <c:v>129.76</c:v>
                </c:pt>
                <c:pt idx="13049">
                  <c:v>129.69</c:v>
                </c:pt>
                <c:pt idx="13050">
                  <c:v>129.72999999999999</c:v>
                </c:pt>
                <c:pt idx="13051">
                  <c:v>129.69</c:v>
                </c:pt>
                <c:pt idx="13052">
                  <c:v>129.69</c:v>
                </c:pt>
                <c:pt idx="13053">
                  <c:v>129.66999999999999</c:v>
                </c:pt>
                <c:pt idx="13054">
                  <c:v>129.69</c:v>
                </c:pt>
                <c:pt idx="13055">
                  <c:v>129.69</c:v>
                </c:pt>
                <c:pt idx="13056">
                  <c:v>129.71</c:v>
                </c:pt>
                <c:pt idx="13057">
                  <c:v>129.71</c:v>
                </c:pt>
                <c:pt idx="13058">
                  <c:v>129.65</c:v>
                </c:pt>
                <c:pt idx="13059">
                  <c:v>129.65</c:v>
                </c:pt>
                <c:pt idx="13060">
                  <c:v>129.71</c:v>
                </c:pt>
                <c:pt idx="13061">
                  <c:v>129.71</c:v>
                </c:pt>
                <c:pt idx="13062">
                  <c:v>129.66999999999999</c:v>
                </c:pt>
                <c:pt idx="13063">
                  <c:v>129.66999999999999</c:v>
                </c:pt>
                <c:pt idx="13064">
                  <c:v>129.66999999999999</c:v>
                </c:pt>
                <c:pt idx="13065">
                  <c:v>129.62</c:v>
                </c:pt>
                <c:pt idx="13066">
                  <c:v>129.62</c:v>
                </c:pt>
                <c:pt idx="13067">
                  <c:v>129.62</c:v>
                </c:pt>
                <c:pt idx="13068">
                  <c:v>129.66999999999999</c:v>
                </c:pt>
                <c:pt idx="13069">
                  <c:v>129.62</c:v>
                </c:pt>
                <c:pt idx="13070">
                  <c:v>129.72999999999999</c:v>
                </c:pt>
                <c:pt idx="13071">
                  <c:v>129.66999999999999</c:v>
                </c:pt>
                <c:pt idx="13072">
                  <c:v>129.71</c:v>
                </c:pt>
                <c:pt idx="13073">
                  <c:v>129.69</c:v>
                </c:pt>
                <c:pt idx="13074">
                  <c:v>129.66999999999999</c:v>
                </c:pt>
                <c:pt idx="13075">
                  <c:v>129.65</c:v>
                </c:pt>
                <c:pt idx="13076">
                  <c:v>129.62</c:v>
                </c:pt>
                <c:pt idx="13077">
                  <c:v>129.62</c:v>
                </c:pt>
                <c:pt idx="13078">
                  <c:v>129.6</c:v>
                </c:pt>
                <c:pt idx="13079">
                  <c:v>129.65</c:v>
                </c:pt>
                <c:pt idx="13080">
                  <c:v>129.6</c:v>
                </c:pt>
                <c:pt idx="13081">
                  <c:v>129.65</c:v>
                </c:pt>
                <c:pt idx="13082">
                  <c:v>129.66999999999999</c:v>
                </c:pt>
                <c:pt idx="13083">
                  <c:v>129.66999999999999</c:v>
                </c:pt>
                <c:pt idx="13084">
                  <c:v>129.62</c:v>
                </c:pt>
                <c:pt idx="13085">
                  <c:v>129.62</c:v>
                </c:pt>
                <c:pt idx="13086">
                  <c:v>129.6</c:v>
                </c:pt>
                <c:pt idx="13087">
                  <c:v>129.66999999999999</c:v>
                </c:pt>
                <c:pt idx="13088">
                  <c:v>129.66999999999999</c:v>
                </c:pt>
                <c:pt idx="13089">
                  <c:v>129.65</c:v>
                </c:pt>
                <c:pt idx="13090">
                  <c:v>129.6</c:v>
                </c:pt>
                <c:pt idx="13091">
                  <c:v>129.6</c:v>
                </c:pt>
                <c:pt idx="13092">
                  <c:v>129.58000000000001</c:v>
                </c:pt>
                <c:pt idx="13093">
                  <c:v>129.58000000000001</c:v>
                </c:pt>
                <c:pt idx="13094">
                  <c:v>129.58000000000001</c:v>
                </c:pt>
                <c:pt idx="13095">
                  <c:v>129.6</c:v>
                </c:pt>
                <c:pt idx="13096">
                  <c:v>129.56</c:v>
                </c:pt>
                <c:pt idx="13097">
                  <c:v>129.56</c:v>
                </c:pt>
                <c:pt idx="13098">
                  <c:v>129.62</c:v>
                </c:pt>
                <c:pt idx="13099">
                  <c:v>129.62</c:v>
                </c:pt>
                <c:pt idx="13100">
                  <c:v>129.58000000000001</c:v>
                </c:pt>
                <c:pt idx="13101">
                  <c:v>129.58000000000001</c:v>
                </c:pt>
                <c:pt idx="13102">
                  <c:v>129.62</c:v>
                </c:pt>
                <c:pt idx="13103">
                  <c:v>129.58000000000001</c:v>
                </c:pt>
                <c:pt idx="13104">
                  <c:v>129.56</c:v>
                </c:pt>
                <c:pt idx="13105">
                  <c:v>129.58000000000001</c:v>
                </c:pt>
                <c:pt idx="13106">
                  <c:v>129.56</c:v>
                </c:pt>
                <c:pt idx="13107">
                  <c:v>129.58000000000001</c:v>
                </c:pt>
                <c:pt idx="13108">
                  <c:v>129.56</c:v>
                </c:pt>
                <c:pt idx="13109">
                  <c:v>129.58000000000001</c:v>
                </c:pt>
                <c:pt idx="13110">
                  <c:v>129.58000000000001</c:v>
                </c:pt>
                <c:pt idx="13111">
                  <c:v>129.58000000000001</c:v>
                </c:pt>
                <c:pt idx="13112">
                  <c:v>129.49</c:v>
                </c:pt>
                <c:pt idx="13113">
                  <c:v>129.51</c:v>
                </c:pt>
                <c:pt idx="13114">
                  <c:v>129.51</c:v>
                </c:pt>
                <c:pt idx="13115">
                  <c:v>129.51</c:v>
                </c:pt>
                <c:pt idx="13116">
                  <c:v>129.51</c:v>
                </c:pt>
                <c:pt idx="13117">
                  <c:v>129.53</c:v>
                </c:pt>
                <c:pt idx="13118">
                  <c:v>129.51</c:v>
                </c:pt>
                <c:pt idx="13119">
                  <c:v>129.51</c:v>
                </c:pt>
                <c:pt idx="13120">
                  <c:v>129.51</c:v>
                </c:pt>
                <c:pt idx="13121">
                  <c:v>129.49</c:v>
                </c:pt>
                <c:pt idx="13122">
                  <c:v>129.53</c:v>
                </c:pt>
                <c:pt idx="13123">
                  <c:v>129.44</c:v>
                </c:pt>
                <c:pt idx="13124">
                  <c:v>129.56</c:v>
                </c:pt>
                <c:pt idx="13125">
                  <c:v>129.47</c:v>
                </c:pt>
                <c:pt idx="13126">
                  <c:v>129.47</c:v>
                </c:pt>
                <c:pt idx="13127">
                  <c:v>129.53</c:v>
                </c:pt>
                <c:pt idx="13128">
                  <c:v>129.47</c:v>
                </c:pt>
                <c:pt idx="13129">
                  <c:v>129.44</c:v>
                </c:pt>
                <c:pt idx="13130">
                  <c:v>129.44</c:v>
                </c:pt>
                <c:pt idx="13131">
                  <c:v>129.44</c:v>
                </c:pt>
                <c:pt idx="13132">
                  <c:v>129.47</c:v>
                </c:pt>
                <c:pt idx="13133">
                  <c:v>129.47</c:v>
                </c:pt>
                <c:pt idx="13134">
                  <c:v>129.51</c:v>
                </c:pt>
                <c:pt idx="13135">
                  <c:v>129.41999999999999</c:v>
                </c:pt>
                <c:pt idx="13136">
                  <c:v>129.49</c:v>
                </c:pt>
                <c:pt idx="13137">
                  <c:v>129.38</c:v>
                </c:pt>
                <c:pt idx="13138">
                  <c:v>129.44</c:v>
                </c:pt>
                <c:pt idx="13139">
                  <c:v>129.41999999999999</c:v>
                </c:pt>
                <c:pt idx="13140">
                  <c:v>129.44</c:v>
                </c:pt>
                <c:pt idx="13141">
                  <c:v>129.4</c:v>
                </c:pt>
                <c:pt idx="13142">
                  <c:v>129.4</c:v>
                </c:pt>
                <c:pt idx="13143">
                  <c:v>129.38</c:v>
                </c:pt>
                <c:pt idx="13144">
                  <c:v>129.4</c:v>
                </c:pt>
                <c:pt idx="13145">
                  <c:v>129.41999999999999</c:v>
                </c:pt>
                <c:pt idx="13146">
                  <c:v>129.47</c:v>
                </c:pt>
                <c:pt idx="13147">
                  <c:v>129.4</c:v>
                </c:pt>
                <c:pt idx="13148">
                  <c:v>129.44</c:v>
                </c:pt>
                <c:pt idx="13149">
                  <c:v>129.4</c:v>
                </c:pt>
                <c:pt idx="13150">
                  <c:v>129.41999999999999</c:v>
                </c:pt>
                <c:pt idx="13151">
                  <c:v>129.44</c:v>
                </c:pt>
                <c:pt idx="13152">
                  <c:v>129.41999999999999</c:v>
                </c:pt>
                <c:pt idx="13153">
                  <c:v>129.38</c:v>
                </c:pt>
                <c:pt idx="13154">
                  <c:v>129.41999999999999</c:v>
                </c:pt>
                <c:pt idx="13155">
                  <c:v>129.41999999999999</c:v>
                </c:pt>
                <c:pt idx="13156">
                  <c:v>129.44</c:v>
                </c:pt>
                <c:pt idx="13157">
                  <c:v>129.41999999999999</c:v>
                </c:pt>
                <c:pt idx="13158">
                  <c:v>129.4</c:v>
                </c:pt>
                <c:pt idx="13159">
                  <c:v>129.4</c:v>
                </c:pt>
                <c:pt idx="13160">
                  <c:v>129.4</c:v>
                </c:pt>
                <c:pt idx="13161">
                  <c:v>129.41999999999999</c:v>
                </c:pt>
                <c:pt idx="13162">
                  <c:v>129.36000000000001</c:v>
                </c:pt>
                <c:pt idx="13163">
                  <c:v>129.38</c:v>
                </c:pt>
                <c:pt idx="13164">
                  <c:v>129.44</c:v>
                </c:pt>
                <c:pt idx="13165">
                  <c:v>129.4</c:v>
                </c:pt>
                <c:pt idx="13166">
                  <c:v>129.38</c:v>
                </c:pt>
                <c:pt idx="13167">
                  <c:v>129.41999999999999</c:v>
                </c:pt>
                <c:pt idx="13168">
                  <c:v>129.41999999999999</c:v>
                </c:pt>
                <c:pt idx="13169">
                  <c:v>129.41999999999999</c:v>
                </c:pt>
                <c:pt idx="13170">
                  <c:v>129.4</c:v>
                </c:pt>
                <c:pt idx="13171">
                  <c:v>129.41999999999999</c:v>
                </c:pt>
                <c:pt idx="13172">
                  <c:v>129.44</c:v>
                </c:pt>
                <c:pt idx="13173">
                  <c:v>129.4</c:v>
                </c:pt>
                <c:pt idx="13174">
                  <c:v>129.41999999999999</c:v>
                </c:pt>
                <c:pt idx="13175">
                  <c:v>129.4</c:v>
                </c:pt>
                <c:pt idx="13176">
                  <c:v>129.44</c:v>
                </c:pt>
                <c:pt idx="13177">
                  <c:v>129.47</c:v>
                </c:pt>
                <c:pt idx="13178">
                  <c:v>129.41999999999999</c:v>
                </c:pt>
                <c:pt idx="13179">
                  <c:v>129.47</c:v>
                </c:pt>
                <c:pt idx="13180">
                  <c:v>129.49</c:v>
                </c:pt>
                <c:pt idx="13181">
                  <c:v>129.47</c:v>
                </c:pt>
                <c:pt idx="13182">
                  <c:v>129.47</c:v>
                </c:pt>
                <c:pt idx="13183">
                  <c:v>129.49</c:v>
                </c:pt>
                <c:pt idx="13184">
                  <c:v>129.49</c:v>
                </c:pt>
                <c:pt idx="13185">
                  <c:v>129.51</c:v>
                </c:pt>
                <c:pt idx="13186">
                  <c:v>129.49</c:v>
                </c:pt>
                <c:pt idx="13187">
                  <c:v>129.51</c:v>
                </c:pt>
                <c:pt idx="13188">
                  <c:v>129.49</c:v>
                </c:pt>
                <c:pt idx="13189">
                  <c:v>129.56</c:v>
                </c:pt>
                <c:pt idx="13190">
                  <c:v>129.53</c:v>
                </c:pt>
                <c:pt idx="13191">
                  <c:v>129.56</c:v>
                </c:pt>
                <c:pt idx="13192">
                  <c:v>129.51</c:v>
                </c:pt>
                <c:pt idx="13193">
                  <c:v>129.58000000000001</c:v>
                </c:pt>
                <c:pt idx="13194">
                  <c:v>129.56</c:v>
                </c:pt>
                <c:pt idx="13195">
                  <c:v>129.51</c:v>
                </c:pt>
                <c:pt idx="13196">
                  <c:v>129.56</c:v>
                </c:pt>
                <c:pt idx="13197">
                  <c:v>129.6</c:v>
                </c:pt>
                <c:pt idx="13198">
                  <c:v>129.65</c:v>
                </c:pt>
                <c:pt idx="13199">
                  <c:v>129.62</c:v>
                </c:pt>
                <c:pt idx="13200">
                  <c:v>129.62</c:v>
                </c:pt>
                <c:pt idx="13201">
                  <c:v>129.6</c:v>
                </c:pt>
                <c:pt idx="13202">
                  <c:v>129.62</c:v>
                </c:pt>
                <c:pt idx="13203">
                  <c:v>129.6</c:v>
                </c:pt>
                <c:pt idx="13204">
                  <c:v>129.62</c:v>
                </c:pt>
                <c:pt idx="13205">
                  <c:v>129.65</c:v>
                </c:pt>
                <c:pt idx="13206">
                  <c:v>129.65</c:v>
                </c:pt>
                <c:pt idx="13207">
                  <c:v>129.65</c:v>
                </c:pt>
                <c:pt idx="13208">
                  <c:v>129.62</c:v>
                </c:pt>
                <c:pt idx="13209">
                  <c:v>129.65</c:v>
                </c:pt>
                <c:pt idx="13210">
                  <c:v>129.65</c:v>
                </c:pt>
                <c:pt idx="13211">
                  <c:v>129.6</c:v>
                </c:pt>
                <c:pt idx="13212">
                  <c:v>129.62</c:v>
                </c:pt>
                <c:pt idx="13213">
                  <c:v>129.65</c:v>
                </c:pt>
                <c:pt idx="13214">
                  <c:v>129.6</c:v>
                </c:pt>
                <c:pt idx="13215">
                  <c:v>129.62</c:v>
                </c:pt>
                <c:pt idx="13216">
                  <c:v>129.65</c:v>
                </c:pt>
                <c:pt idx="13217">
                  <c:v>129.6</c:v>
                </c:pt>
                <c:pt idx="13218">
                  <c:v>129.69</c:v>
                </c:pt>
                <c:pt idx="13219">
                  <c:v>129.65</c:v>
                </c:pt>
                <c:pt idx="13220">
                  <c:v>129.65</c:v>
                </c:pt>
                <c:pt idx="13221">
                  <c:v>129.6</c:v>
                </c:pt>
                <c:pt idx="13222">
                  <c:v>129.65</c:v>
                </c:pt>
                <c:pt idx="13223">
                  <c:v>129.65</c:v>
                </c:pt>
                <c:pt idx="13224">
                  <c:v>129.65</c:v>
                </c:pt>
                <c:pt idx="13225">
                  <c:v>129.62</c:v>
                </c:pt>
                <c:pt idx="13226">
                  <c:v>129.6</c:v>
                </c:pt>
                <c:pt idx="13227">
                  <c:v>129.65</c:v>
                </c:pt>
                <c:pt idx="13228">
                  <c:v>129.6</c:v>
                </c:pt>
                <c:pt idx="13229">
                  <c:v>129.62</c:v>
                </c:pt>
                <c:pt idx="13230">
                  <c:v>129.65</c:v>
                </c:pt>
                <c:pt idx="13231">
                  <c:v>129.66999999999999</c:v>
                </c:pt>
                <c:pt idx="13232">
                  <c:v>129.65</c:v>
                </c:pt>
                <c:pt idx="13233">
                  <c:v>129.6</c:v>
                </c:pt>
                <c:pt idx="13234">
                  <c:v>129.6</c:v>
                </c:pt>
                <c:pt idx="13235">
                  <c:v>129.62</c:v>
                </c:pt>
                <c:pt idx="13236">
                  <c:v>129.66999999999999</c:v>
                </c:pt>
                <c:pt idx="13237">
                  <c:v>129.65</c:v>
                </c:pt>
                <c:pt idx="13238">
                  <c:v>129.6</c:v>
                </c:pt>
                <c:pt idx="13239">
                  <c:v>129.6</c:v>
                </c:pt>
                <c:pt idx="13240">
                  <c:v>129.62</c:v>
                </c:pt>
                <c:pt idx="13241">
                  <c:v>129.62</c:v>
                </c:pt>
                <c:pt idx="13242">
                  <c:v>129.62</c:v>
                </c:pt>
                <c:pt idx="13243">
                  <c:v>129.65</c:v>
                </c:pt>
                <c:pt idx="13244">
                  <c:v>129.62</c:v>
                </c:pt>
                <c:pt idx="13245">
                  <c:v>129.65</c:v>
                </c:pt>
                <c:pt idx="13246">
                  <c:v>129.62</c:v>
                </c:pt>
                <c:pt idx="13247">
                  <c:v>129.62</c:v>
                </c:pt>
                <c:pt idx="13248">
                  <c:v>129.56</c:v>
                </c:pt>
                <c:pt idx="13249">
                  <c:v>129.56</c:v>
                </c:pt>
                <c:pt idx="13250">
                  <c:v>129.6</c:v>
                </c:pt>
                <c:pt idx="13251">
                  <c:v>129.6</c:v>
                </c:pt>
                <c:pt idx="13252">
                  <c:v>129.62</c:v>
                </c:pt>
                <c:pt idx="13253">
                  <c:v>129.62</c:v>
                </c:pt>
                <c:pt idx="13254">
                  <c:v>129.6</c:v>
                </c:pt>
                <c:pt idx="13255">
                  <c:v>129.65</c:v>
                </c:pt>
                <c:pt idx="13256">
                  <c:v>129.62</c:v>
                </c:pt>
                <c:pt idx="13257">
                  <c:v>129.65</c:v>
                </c:pt>
                <c:pt idx="13258">
                  <c:v>129.65</c:v>
                </c:pt>
                <c:pt idx="13259">
                  <c:v>129.62</c:v>
                </c:pt>
                <c:pt idx="13260">
                  <c:v>129.6</c:v>
                </c:pt>
                <c:pt idx="13261">
                  <c:v>129.58000000000001</c:v>
                </c:pt>
                <c:pt idx="13262">
                  <c:v>129.6</c:v>
                </c:pt>
                <c:pt idx="13263">
                  <c:v>129.62</c:v>
                </c:pt>
                <c:pt idx="13264">
                  <c:v>129.62</c:v>
                </c:pt>
                <c:pt idx="13265">
                  <c:v>129.62</c:v>
                </c:pt>
                <c:pt idx="13266">
                  <c:v>129.6</c:v>
                </c:pt>
                <c:pt idx="13267">
                  <c:v>129.66999999999999</c:v>
                </c:pt>
                <c:pt idx="13268">
                  <c:v>129.66999999999999</c:v>
                </c:pt>
                <c:pt idx="13269">
                  <c:v>129.66999999999999</c:v>
                </c:pt>
                <c:pt idx="13270">
                  <c:v>129.62</c:v>
                </c:pt>
                <c:pt idx="13271">
                  <c:v>129.65</c:v>
                </c:pt>
                <c:pt idx="13272">
                  <c:v>129.65</c:v>
                </c:pt>
                <c:pt idx="13273">
                  <c:v>129.62</c:v>
                </c:pt>
                <c:pt idx="13274">
                  <c:v>129.66999999999999</c:v>
                </c:pt>
                <c:pt idx="13275">
                  <c:v>129.69</c:v>
                </c:pt>
                <c:pt idx="13276">
                  <c:v>129.6</c:v>
                </c:pt>
                <c:pt idx="13277">
                  <c:v>129.65</c:v>
                </c:pt>
                <c:pt idx="13278">
                  <c:v>129.65</c:v>
                </c:pt>
                <c:pt idx="13279">
                  <c:v>129.65</c:v>
                </c:pt>
                <c:pt idx="13280">
                  <c:v>129.65</c:v>
                </c:pt>
                <c:pt idx="13281">
                  <c:v>129.6</c:v>
                </c:pt>
                <c:pt idx="13282">
                  <c:v>129.65</c:v>
                </c:pt>
                <c:pt idx="13283">
                  <c:v>129.71</c:v>
                </c:pt>
                <c:pt idx="13284">
                  <c:v>129.66999999999999</c:v>
                </c:pt>
                <c:pt idx="13285">
                  <c:v>129.65</c:v>
                </c:pt>
                <c:pt idx="13286">
                  <c:v>129.62</c:v>
                </c:pt>
                <c:pt idx="13287">
                  <c:v>129.65</c:v>
                </c:pt>
                <c:pt idx="13288">
                  <c:v>129.62</c:v>
                </c:pt>
                <c:pt idx="13289">
                  <c:v>129.65</c:v>
                </c:pt>
                <c:pt idx="13290">
                  <c:v>129.66999999999999</c:v>
                </c:pt>
                <c:pt idx="13291">
                  <c:v>129.62</c:v>
                </c:pt>
                <c:pt idx="13292">
                  <c:v>129.65</c:v>
                </c:pt>
                <c:pt idx="13293">
                  <c:v>129.62</c:v>
                </c:pt>
                <c:pt idx="13294">
                  <c:v>129.6</c:v>
                </c:pt>
                <c:pt idx="13295">
                  <c:v>129.65</c:v>
                </c:pt>
                <c:pt idx="13296">
                  <c:v>129.65</c:v>
                </c:pt>
                <c:pt idx="13297">
                  <c:v>129.65</c:v>
                </c:pt>
                <c:pt idx="13298">
                  <c:v>129.6</c:v>
                </c:pt>
                <c:pt idx="13299">
                  <c:v>129.6</c:v>
                </c:pt>
                <c:pt idx="13300">
                  <c:v>129.58000000000001</c:v>
                </c:pt>
                <c:pt idx="13301">
                  <c:v>129.58000000000001</c:v>
                </c:pt>
                <c:pt idx="13302">
                  <c:v>129.6</c:v>
                </c:pt>
                <c:pt idx="13303">
                  <c:v>129.66999999999999</c:v>
                </c:pt>
                <c:pt idx="13304">
                  <c:v>129.62</c:v>
                </c:pt>
                <c:pt idx="13305">
                  <c:v>129.62</c:v>
                </c:pt>
                <c:pt idx="13306">
                  <c:v>129.62</c:v>
                </c:pt>
                <c:pt idx="13307">
                  <c:v>129.6</c:v>
                </c:pt>
                <c:pt idx="13308">
                  <c:v>129.65</c:v>
                </c:pt>
                <c:pt idx="13309">
                  <c:v>129.6</c:v>
                </c:pt>
                <c:pt idx="13310">
                  <c:v>129.58000000000001</c:v>
                </c:pt>
                <c:pt idx="13311">
                  <c:v>129.58000000000001</c:v>
                </c:pt>
                <c:pt idx="13312">
                  <c:v>129.66999999999999</c:v>
                </c:pt>
                <c:pt idx="13313">
                  <c:v>129.62</c:v>
                </c:pt>
                <c:pt idx="13314">
                  <c:v>129.62</c:v>
                </c:pt>
                <c:pt idx="13315">
                  <c:v>129.6</c:v>
                </c:pt>
                <c:pt idx="13316">
                  <c:v>129.6</c:v>
                </c:pt>
                <c:pt idx="13317">
                  <c:v>129.58000000000001</c:v>
                </c:pt>
                <c:pt idx="13318">
                  <c:v>129.58000000000001</c:v>
                </c:pt>
                <c:pt idx="13319">
                  <c:v>129.62</c:v>
                </c:pt>
                <c:pt idx="13320">
                  <c:v>129.6</c:v>
                </c:pt>
                <c:pt idx="13321">
                  <c:v>129.69</c:v>
                </c:pt>
                <c:pt idx="13322">
                  <c:v>129.6</c:v>
                </c:pt>
                <c:pt idx="13323">
                  <c:v>129.6</c:v>
                </c:pt>
                <c:pt idx="13324">
                  <c:v>129.58000000000001</c:v>
                </c:pt>
                <c:pt idx="13325">
                  <c:v>129.58000000000001</c:v>
                </c:pt>
                <c:pt idx="13326">
                  <c:v>129.6</c:v>
                </c:pt>
                <c:pt idx="13327">
                  <c:v>129.6</c:v>
                </c:pt>
                <c:pt idx="13328">
                  <c:v>129.58000000000001</c:v>
                </c:pt>
                <c:pt idx="13329">
                  <c:v>129.58000000000001</c:v>
                </c:pt>
                <c:pt idx="13330">
                  <c:v>129.56</c:v>
                </c:pt>
                <c:pt idx="13331">
                  <c:v>129.6</c:v>
                </c:pt>
                <c:pt idx="13332">
                  <c:v>129.56</c:v>
                </c:pt>
                <c:pt idx="13333">
                  <c:v>129.6</c:v>
                </c:pt>
                <c:pt idx="13334">
                  <c:v>129.6</c:v>
                </c:pt>
                <c:pt idx="13335">
                  <c:v>129.58000000000001</c:v>
                </c:pt>
                <c:pt idx="13336">
                  <c:v>129.58000000000001</c:v>
                </c:pt>
                <c:pt idx="13337">
                  <c:v>129.58000000000001</c:v>
                </c:pt>
                <c:pt idx="13338">
                  <c:v>129.65</c:v>
                </c:pt>
                <c:pt idx="13339">
                  <c:v>129.6</c:v>
                </c:pt>
                <c:pt idx="13340">
                  <c:v>129.65</c:v>
                </c:pt>
                <c:pt idx="13341">
                  <c:v>129.62</c:v>
                </c:pt>
                <c:pt idx="13342">
                  <c:v>129.56</c:v>
                </c:pt>
                <c:pt idx="13343">
                  <c:v>129.6</c:v>
                </c:pt>
                <c:pt idx="13344">
                  <c:v>129.65</c:v>
                </c:pt>
                <c:pt idx="13345">
                  <c:v>129.58000000000001</c:v>
                </c:pt>
                <c:pt idx="13346">
                  <c:v>129.6</c:v>
                </c:pt>
                <c:pt idx="13347">
                  <c:v>129.62</c:v>
                </c:pt>
                <c:pt idx="13348">
                  <c:v>129.58000000000001</c:v>
                </c:pt>
                <c:pt idx="13349">
                  <c:v>129.62</c:v>
                </c:pt>
                <c:pt idx="13350">
                  <c:v>129.69</c:v>
                </c:pt>
                <c:pt idx="13351">
                  <c:v>129.62</c:v>
                </c:pt>
                <c:pt idx="13352">
                  <c:v>129.65</c:v>
                </c:pt>
                <c:pt idx="13353">
                  <c:v>129.66999999999999</c:v>
                </c:pt>
                <c:pt idx="13354">
                  <c:v>129.62</c:v>
                </c:pt>
                <c:pt idx="13355">
                  <c:v>129.58000000000001</c:v>
                </c:pt>
                <c:pt idx="13356">
                  <c:v>129.66999999999999</c:v>
                </c:pt>
                <c:pt idx="13357">
                  <c:v>129.66999999999999</c:v>
                </c:pt>
                <c:pt idx="13358">
                  <c:v>129.65</c:v>
                </c:pt>
                <c:pt idx="13359">
                  <c:v>129.69</c:v>
                </c:pt>
                <c:pt idx="13360">
                  <c:v>129.58000000000001</c:v>
                </c:pt>
                <c:pt idx="13361">
                  <c:v>129.58000000000001</c:v>
                </c:pt>
                <c:pt idx="13362">
                  <c:v>129.62</c:v>
                </c:pt>
                <c:pt idx="13363">
                  <c:v>129.6</c:v>
                </c:pt>
                <c:pt idx="13364">
                  <c:v>129.6</c:v>
                </c:pt>
                <c:pt idx="13365">
                  <c:v>129.53</c:v>
                </c:pt>
                <c:pt idx="13366">
                  <c:v>129.58000000000001</c:v>
                </c:pt>
                <c:pt idx="13367">
                  <c:v>129.58000000000001</c:v>
                </c:pt>
                <c:pt idx="13368">
                  <c:v>129.62</c:v>
                </c:pt>
                <c:pt idx="13369">
                  <c:v>129.6</c:v>
                </c:pt>
                <c:pt idx="13370">
                  <c:v>129.62</c:v>
                </c:pt>
                <c:pt idx="13371">
                  <c:v>129.62</c:v>
                </c:pt>
                <c:pt idx="13372">
                  <c:v>129.65</c:v>
                </c:pt>
                <c:pt idx="13373">
                  <c:v>129.58000000000001</c:v>
                </c:pt>
                <c:pt idx="13374">
                  <c:v>129.58000000000001</c:v>
                </c:pt>
                <c:pt idx="13375">
                  <c:v>129.62</c:v>
                </c:pt>
                <c:pt idx="13376">
                  <c:v>129.58000000000001</c:v>
                </c:pt>
                <c:pt idx="13377">
                  <c:v>129.6</c:v>
                </c:pt>
                <c:pt idx="13378">
                  <c:v>129.6</c:v>
                </c:pt>
                <c:pt idx="13379">
                  <c:v>129.6</c:v>
                </c:pt>
                <c:pt idx="13380">
                  <c:v>129.6</c:v>
                </c:pt>
                <c:pt idx="13381">
                  <c:v>129.65</c:v>
                </c:pt>
                <c:pt idx="13382">
                  <c:v>129.65</c:v>
                </c:pt>
                <c:pt idx="13383">
                  <c:v>129.58000000000001</c:v>
                </c:pt>
                <c:pt idx="13384">
                  <c:v>129.6</c:v>
                </c:pt>
                <c:pt idx="13385">
                  <c:v>129.62</c:v>
                </c:pt>
                <c:pt idx="13386">
                  <c:v>129.62</c:v>
                </c:pt>
                <c:pt idx="13387">
                  <c:v>129.62</c:v>
                </c:pt>
                <c:pt idx="13388">
                  <c:v>129.66999999999999</c:v>
                </c:pt>
                <c:pt idx="13389">
                  <c:v>129.65</c:v>
                </c:pt>
                <c:pt idx="13390">
                  <c:v>129.62</c:v>
                </c:pt>
                <c:pt idx="13391">
                  <c:v>129.6</c:v>
                </c:pt>
                <c:pt idx="13392">
                  <c:v>129.58000000000001</c:v>
                </c:pt>
                <c:pt idx="13393">
                  <c:v>129.58000000000001</c:v>
                </c:pt>
                <c:pt idx="13394">
                  <c:v>129.58000000000001</c:v>
                </c:pt>
                <c:pt idx="13395">
                  <c:v>129.56</c:v>
                </c:pt>
                <c:pt idx="13396">
                  <c:v>129.58000000000001</c:v>
                </c:pt>
                <c:pt idx="13397">
                  <c:v>129.56</c:v>
                </c:pt>
                <c:pt idx="13398">
                  <c:v>129.58000000000001</c:v>
                </c:pt>
                <c:pt idx="13399">
                  <c:v>129.6</c:v>
                </c:pt>
                <c:pt idx="13400">
                  <c:v>129.6</c:v>
                </c:pt>
                <c:pt idx="13401">
                  <c:v>129.58000000000001</c:v>
                </c:pt>
                <c:pt idx="13402">
                  <c:v>129.6</c:v>
                </c:pt>
                <c:pt idx="13403">
                  <c:v>129.58000000000001</c:v>
                </c:pt>
                <c:pt idx="13404">
                  <c:v>129.65</c:v>
                </c:pt>
                <c:pt idx="13405">
                  <c:v>129.58000000000001</c:v>
                </c:pt>
                <c:pt idx="13406">
                  <c:v>129.58000000000001</c:v>
                </c:pt>
                <c:pt idx="13407">
                  <c:v>129.58000000000001</c:v>
                </c:pt>
                <c:pt idx="13408">
                  <c:v>129.58000000000001</c:v>
                </c:pt>
                <c:pt idx="13409">
                  <c:v>129.62</c:v>
                </c:pt>
                <c:pt idx="13410">
                  <c:v>129.56</c:v>
                </c:pt>
                <c:pt idx="13411">
                  <c:v>129.58000000000001</c:v>
                </c:pt>
                <c:pt idx="13412">
                  <c:v>129.51</c:v>
                </c:pt>
                <c:pt idx="13413">
                  <c:v>129.58000000000001</c:v>
                </c:pt>
                <c:pt idx="13414">
                  <c:v>129.58000000000001</c:v>
                </c:pt>
                <c:pt idx="13415">
                  <c:v>129.6</c:v>
                </c:pt>
                <c:pt idx="13416">
                  <c:v>129.58000000000001</c:v>
                </c:pt>
                <c:pt idx="13417">
                  <c:v>129.6</c:v>
                </c:pt>
                <c:pt idx="13418">
                  <c:v>129.58000000000001</c:v>
                </c:pt>
                <c:pt idx="13419">
                  <c:v>129.56</c:v>
                </c:pt>
                <c:pt idx="13420">
                  <c:v>129.58000000000001</c:v>
                </c:pt>
                <c:pt idx="13421">
                  <c:v>129.53</c:v>
                </c:pt>
                <c:pt idx="13422">
                  <c:v>129.53</c:v>
                </c:pt>
                <c:pt idx="13423">
                  <c:v>129.6</c:v>
                </c:pt>
                <c:pt idx="13424">
                  <c:v>129.58000000000001</c:v>
                </c:pt>
                <c:pt idx="13425">
                  <c:v>129.58000000000001</c:v>
                </c:pt>
                <c:pt idx="13426">
                  <c:v>129.58000000000001</c:v>
                </c:pt>
                <c:pt idx="13427">
                  <c:v>129.53</c:v>
                </c:pt>
                <c:pt idx="13428">
                  <c:v>129.49</c:v>
                </c:pt>
                <c:pt idx="13429">
                  <c:v>129.56</c:v>
                </c:pt>
                <c:pt idx="13430">
                  <c:v>129.56</c:v>
                </c:pt>
                <c:pt idx="13431">
                  <c:v>129.56</c:v>
                </c:pt>
                <c:pt idx="13432">
                  <c:v>129.58000000000001</c:v>
                </c:pt>
                <c:pt idx="13433">
                  <c:v>129.58000000000001</c:v>
                </c:pt>
                <c:pt idx="13434">
                  <c:v>129.51</c:v>
                </c:pt>
                <c:pt idx="13435">
                  <c:v>129.49</c:v>
                </c:pt>
                <c:pt idx="13436">
                  <c:v>129.56</c:v>
                </c:pt>
                <c:pt idx="13437">
                  <c:v>129.56</c:v>
                </c:pt>
                <c:pt idx="13438">
                  <c:v>129.56</c:v>
                </c:pt>
                <c:pt idx="13439">
                  <c:v>129.58000000000001</c:v>
                </c:pt>
                <c:pt idx="13440">
                  <c:v>129.62</c:v>
                </c:pt>
                <c:pt idx="13441">
                  <c:v>129.53</c:v>
                </c:pt>
                <c:pt idx="13442">
                  <c:v>129.51</c:v>
                </c:pt>
                <c:pt idx="13443">
                  <c:v>129.53</c:v>
                </c:pt>
                <c:pt idx="13444">
                  <c:v>129.58000000000001</c:v>
                </c:pt>
                <c:pt idx="13445">
                  <c:v>129.53</c:v>
                </c:pt>
                <c:pt idx="13446">
                  <c:v>129.56</c:v>
                </c:pt>
                <c:pt idx="13447">
                  <c:v>129.51</c:v>
                </c:pt>
                <c:pt idx="13448">
                  <c:v>129.53</c:v>
                </c:pt>
                <c:pt idx="13449">
                  <c:v>129.51</c:v>
                </c:pt>
                <c:pt idx="13450">
                  <c:v>129.53</c:v>
                </c:pt>
                <c:pt idx="13451">
                  <c:v>129.56</c:v>
                </c:pt>
                <c:pt idx="13452">
                  <c:v>129.56</c:v>
                </c:pt>
                <c:pt idx="13453">
                  <c:v>129.49</c:v>
                </c:pt>
                <c:pt idx="13454">
                  <c:v>129.56</c:v>
                </c:pt>
                <c:pt idx="13455">
                  <c:v>129.51</c:v>
                </c:pt>
                <c:pt idx="13456">
                  <c:v>129.56</c:v>
                </c:pt>
                <c:pt idx="13457">
                  <c:v>129.53</c:v>
                </c:pt>
                <c:pt idx="13458">
                  <c:v>129.53</c:v>
                </c:pt>
                <c:pt idx="13459">
                  <c:v>129.51</c:v>
                </c:pt>
                <c:pt idx="13460">
                  <c:v>129.51</c:v>
                </c:pt>
                <c:pt idx="13461">
                  <c:v>129.51</c:v>
                </c:pt>
                <c:pt idx="13462">
                  <c:v>129.51</c:v>
                </c:pt>
                <c:pt idx="13463">
                  <c:v>129.49</c:v>
                </c:pt>
                <c:pt idx="13464">
                  <c:v>129.51</c:v>
                </c:pt>
                <c:pt idx="13465">
                  <c:v>129.53</c:v>
                </c:pt>
                <c:pt idx="13466">
                  <c:v>129.49</c:v>
                </c:pt>
                <c:pt idx="13467">
                  <c:v>129.53</c:v>
                </c:pt>
                <c:pt idx="13468">
                  <c:v>129.51</c:v>
                </c:pt>
                <c:pt idx="13469">
                  <c:v>129.56</c:v>
                </c:pt>
                <c:pt idx="13470">
                  <c:v>129.56</c:v>
                </c:pt>
                <c:pt idx="13471">
                  <c:v>129.51</c:v>
                </c:pt>
                <c:pt idx="13472">
                  <c:v>129.44</c:v>
                </c:pt>
                <c:pt idx="13473">
                  <c:v>129.49</c:v>
                </c:pt>
                <c:pt idx="13474">
                  <c:v>129.47</c:v>
                </c:pt>
                <c:pt idx="13475">
                  <c:v>129.49</c:v>
                </c:pt>
                <c:pt idx="13476">
                  <c:v>129.51</c:v>
                </c:pt>
                <c:pt idx="13477">
                  <c:v>129.49</c:v>
                </c:pt>
                <c:pt idx="13478">
                  <c:v>129.49</c:v>
                </c:pt>
                <c:pt idx="13479">
                  <c:v>129.47</c:v>
                </c:pt>
                <c:pt idx="13480">
                  <c:v>129.49</c:v>
                </c:pt>
                <c:pt idx="13481">
                  <c:v>129.49</c:v>
                </c:pt>
                <c:pt idx="13482">
                  <c:v>129.49</c:v>
                </c:pt>
                <c:pt idx="13483">
                  <c:v>129.47</c:v>
                </c:pt>
                <c:pt idx="13484">
                  <c:v>129.49</c:v>
                </c:pt>
                <c:pt idx="13485">
                  <c:v>129.47</c:v>
                </c:pt>
                <c:pt idx="13486">
                  <c:v>129.47</c:v>
                </c:pt>
                <c:pt idx="13487">
                  <c:v>129.44</c:v>
                </c:pt>
                <c:pt idx="13488">
                  <c:v>129.44</c:v>
                </c:pt>
                <c:pt idx="13489">
                  <c:v>129.47</c:v>
                </c:pt>
                <c:pt idx="13490">
                  <c:v>129.47</c:v>
                </c:pt>
                <c:pt idx="13491">
                  <c:v>129.47</c:v>
                </c:pt>
                <c:pt idx="13492">
                  <c:v>129.47</c:v>
                </c:pt>
                <c:pt idx="13493">
                  <c:v>129.47</c:v>
                </c:pt>
                <c:pt idx="13494">
                  <c:v>129.41999999999999</c:v>
                </c:pt>
                <c:pt idx="13495">
                  <c:v>129.44</c:v>
                </c:pt>
                <c:pt idx="13496">
                  <c:v>129.41999999999999</c:v>
                </c:pt>
                <c:pt idx="13497">
                  <c:v>129.41999999999999</c:v>
                </c:pt>
                <c:pt idx="13498">
                  <c:v>129.44</c:v>
                </c:pt>
                <c:pt idx="13499">
                  <c:v>129.44</c:v>
                </c:pt>
                <c:pt idx="13500">
                  <c:v>129.44</c:v>
                </c:pt>
                <c:pt idx="13501">
                  <c:v>129.49</c:v>
                </c:pt>
                <c:pt idx="13502">
                  <c:v>129.51</c:v>
                </c:pt>
                <c:pt idx="13503">
                  <c:v>129.49</c:v>
                </c:pt>
                <c:pt idx="13504">
                  <c:v>129.47</c:v>
                </c:pt>
                <c:pt idx="13505">
                  <c:v>129.49</c:v>
                </c:pt>
                <c:pt idx="13506">
                  <c:v>129.47</c:v>
                </c:pt>
                <c:pt idx="13507">
                  <c:v>129.41999999999999</c:v>
                </c:pt>
                <c:pt idx="13508">
                  <c:v>129.41999999999999</c:v>
                </c:pt>
                <c:pt idx="13509">
                  <c:v>129.41999999999999</c:v>
                </c:pt>
                <c:pt idx="13510">
                  <c:v>129.47</c:v>
                </c:pt>
                <c:pt idx="13511">
                  <c:v>129.47</c:v>
                </c:pt>
                <c:pt idx="13512">
                  <c:v>129.49</c:v>
                </c:pt>
                <c:pt idx="13513">
                  <c:v>129.41999999999999</c:v>
                </c:pt>
                <c:pt idx="13514">
                  <c:v>129.47</c:v>
                </c:pt>
                <c:pt idx="13515">
                  <c:v>129.4</c:v>
                </c:pt>
                <c:pt idx="13516">
                  <c:v>129.41999999999999</c:v>
                </c:pt>
                <c:pt idx="13517">
                  <c:v>129.41999999999999</c:v>
                </c:pt>
                <c:pt idx="13518">
                  <c:v>129.4</c:v>
                </c:pt>
                <c:pt idx="13519">
                  <c:v>129.4</c:v>
                </c:pt>
                <c:pt idx="13520">
                  <c:v>129.4</c:v>
                </c:pt>
                <c:pt idx="13521">
                  <c:v>129.41999999999999</c:v>
                </c:pt>
                <c:pt idx="13522">
                  <c:v>129.4</c:v>
                </c:pt>
                <c:pt idx="13523">
                  <c:v>129.36000000000001</c:v>
                </c:pt>
                <c:pt idx="13524">
                  <c:v>129.4</c:v>
                </c:pt>
                <c:pt idx="13525">
                  <c:v>129.4</c:v>
                </c:pt>
                <c:pt idx="13526">
                  <c:v>129.4</c:v>
                </c:pt>
                <c:pt idx="13527">
                  <c:v>129.4</c:v>
                </c:pt>
                <c:pt idx="13528">
                  <c:v>129.41999999999999</c:v>
                </c:pt>
                <c:pt idx="13529">
                  <c:v>129.44</c:v>
                </c:pt>
                <c:pt idx="13530">
                  <c:v>129.38</c:v>
                </c:pt>
                <c:pt idx="13531">
                  <c:v>129.4</c:v>
                </c:pt>
                <c:pt idx="13532">
                  <c:v>129.36000000000001</c:v>
                </c:pt>
                <c:pt idx="13533">
                  <c:v>129.38</c:v>
                </c:pt>
                <c:pt idx="13534">
                  <c:v>129.38</c:v>
                </c:pt>
                <c:pt idx="13535">
                  <c:v>129.38</c:v>
                </c:pt>
                <c:pt idx="13536">
                  <c:v>129.38</c:v>
                </c:pt>
                <c:pt idx="13537">
                  <c:v>129.38</c:v>
                </c:pt>
                <c:pt idx="13538">
                  <c:v>129.38</c:v>
                </c:pt>
                <c:pt idx="13539">
                  <c:v>129.38</c:v>
                </c:pt>
                <c:pt idx="13540">
                  <c:v>129.4</c:v>
                </c:pt>
                <c:pt idx="13541">
                  <c:v>129.36000000000001</c:v>
                </c:pt>
                <c:pt idx="13542">
                  <c:v>129.33000000000001</c:v>
                </c:pt>
                <c:pt idx="13543">
                  <c:v>129.4</c:v>
                </c:pt>
                <c:pt idx="13544">
                  <c:v>129.33000000000001</c:v>
                </c:pt>
                <c:pt idx="13545">
                  <c:v>129.36000000000001</c:v>
                </c:pt>
                <c:pt idx="13546">
                  <c:v>129.38</c:v>
                </c:pt>
                <c:pt idx="13547">
                  <c:v>129.33000000000001</c:v>
                </c:pt>
                <c:pt idx="13548">
                  <c:v>129.36000000000001</c:v>
                </c:pt>
                <c:pt idx="13549">
                  <c:v>129.36000000000001</c:v>
                </c:pt>
                <c:pt idx="13550">
                  <c:v>129.29</c:v>
                </c:pt>
                <c:pt idx="13551">
                  <c:v>129.33000000000001</c:v>
                </c:pt>
                <c:pt idx="13552">
                  <c:v>129.33000000000001</c:v>
                </c:pt>
                <c:pt idx="13553">
                  <c:v>129.31</c:v>
                </c:pt>
                <c:pt idx="13554">
                  <c:v>129.36000000000001</c:v>
                </c:pt>
                <c:pt idx="13555">
                  <c:v>129.33000000000001</c:v>
                </c:pt>
                <c:pt idx="13556">
                  <c:v>129.29</c:v>
                </c:pt>
                <c:pt idx="13557">
                  <c:v>129.33000000000001</c:v>
                </c:pt>
                <c:pt idx="13558">
                  <c:v>129.31</c:v>
                </c:pt>
                <c:pt idx="13559">
                  <c:v>129.31</c:v>
                </c:pt>
                <c:pt idx="13560">
                  <c:v>129.27000000000001</c:v>
                </c:pt>
                <c:pt idx="13561">
                  <c:v>129.31</c:v>
                </c:pt>
                <c:pt idx="13562">
                  <c:v>129.27000000000001</c:v>
                </c:pt>
                <c:pt idx="13563">
                  <c:v>129.24</c:v>
                </c:pt>
                <c:pt idx="13564">
                  <c:v>129.27000000000001</c:v>
                </c:pt>
                <c:pt idx="13565">
                  <c:v>129.24</c:v>
                </c:pt>
                <c:pt idx="13566">
                  <c:v>129.31</c:v>
                </c:pt>
                <c:pt idx="13567">
                  <c:v>129.27000000000001</c:v>
                </c:pt>
                <c:pt idx="13568">
                  <c:v>129.27000000000001</c:v>
                </c:pt>
                <c:pt idx="13569">
                  <c:v>129.27000000000001</c:v>
                </c:pt>
                <c:pt idx="13570">
                  <c:v>129.24</c:v>
                </c:pt>
                <c:pt idx="13571">
                  <c:v>129.24</c:v>
                </c:pt>
                <c:pt idx="13572">
                  <c:v>129.31</c:v>
                </c:pt>
                <c:pt idx="13573">
                  <c:v>129.27000000000001</c:v>
                </c:pt>
                <c:pt idx="13574">
                  <c:v>129.27000000000001</c:v>
                </c:pt>
                <c:pt idx="13575">
                  <c:v>129.31</c:v>
                </c:pt>
                <c:pt idx="13576">
                  <c:v>129.24</c:v>
                </c:pt>
                <c:pt idx="13577">
                  <c:v>129.27000000000001</c:v>
                </c:pt>
                <c:pt idx="13578">
                  <c:v>129.29</c:v>
                </c:pt>
                <c:pt idx="13579">
                  <c:v>129.31</c:v>
                </c:pt>
                <c:pt idx="13580">
                  <c:v>129.27000000000001</c:v>
                </c:pt>
                <c:pt idx="13581">
                  <c:v>129.31</c:v>
                </c:pt>
                <c:pt idx="13582">
                  <c:v>129.27000000000001</c:v>
                </c:pt>
                <c:pt idx="13583">
                  <c:v>129.24</c:v>
                </c:pt>
                <c:pt idx="13584">
                  <c:v>129.27000000000001</c:v>
                </c:pt>
                <c:pt idx="13585">
                  <c:v>129.27000000000001</c:v>
                </c:pt>
                <c:pt idx="13586">
                  <c:v>129.27000000000001</c:v>
                </c:pt>
                <c:pt idx="13587">
                  <c:v>129.29</c:v>
                </c:pt>
                <c:pt idx="13588">
                  <c:v>129.29</c:v>
                </c:pt>
                <c:pt idx="13589">
                  <c:v>129.31</c:v>
                </c:pt>
                <c:pt idx="13590">
                  <c:v>129.33000000000001</c:v>
                </c:pt>
                <c:pt idx="13591">
                  <c:v>129.29</c:v>
                </c:pt>
                <c:pt idx="13592">
                  <c:v>129.36000000000001</c:v>
                </c:pt>
                <c:pt idx="13593">
                  <c:v>129.29</c:v>
                </c:pt>
                <c:pt idx="13594">
                  <c:v>129.36000000000001</c:v>
                </c:pt>
                <c:pt idx="13595">
                  <c:v>129.31</c:v>
                </c:pt>
                <c:pt idx="13596">
                  <c:v>129.36000000000001</c:v>
                </c:pt>
                <c:pt idx="13597">
                  <c:v>129.38</c:v>
                </c:pt>
                <c:pt idx="13598">
                  <c:v>129.33000000000001</c:v>
                </c:pt>
                <c:pt idx="13599">
                  <c:v>129.4</c:v>
                </c:pt>
                <c:pt idx="13600">
                  <c:v>129.33000000000001</c:v>
                </c:pt>
                <c:pt idx="13601">
                  <c:v>129.38</c:v>
                </c:pt>
                <c:pt idx="13602">
                  <c:v>129.4</c:v>
                </c:pt>
                <c:pt idx="13603">
                  <c:v>129.41999999999999</c:v>
                </c:pt>
                <c:pt idx="13604">
                  <c:v>129.44</c:v>
                </c:pt>
                <c:pt idx="13605">
                  <c:v>129.38</c:v>
                </c:pt>
                <c:pt idx="13606">
                  <c:v>129.41999999999999</c:v>
                </c:pt>
                <c:pt idx="13607">
                  <c:v>129.47</c:v>
                </c:pt>
                <c:pt idx="13608">
                  <c:v>129.47</c:v>
                </c:pt>
                <c:pt idx="13609">
                  <c:v>129.47</c:v>
                </c:pt>
                <c:pt idx="13610">
                  <c:v>129.47</c:v>
                </c:pt>
                <c:pt idx="13611">
                  <c:v>129.49</c:v>
                </c:pt>
                <c:pt idx="13612">
                  <c:v>129.51</c:v>
                </c:pt>
                <c:pt idx="13613">
                  <c:v>129.49</c:v>
                </c:pt>
                <c:pt idx="13614">
                  <c:v>129.49</c:v>
                </c:pt>
                <c:pt idx="13615">
                  <c:v>129.49</c:v>
                </c:pt>
                <c:pt idx="13616">
                  <c:v>129.47</c:v>
                </c:pt>
                <c:pt idx="13617">
                  <c:v>129.53</c:v>
                </c:pt>
                <c:pt idx="13618">
                  <c:v>129.56</c:v>
                </c:pt>
                <c:pt idx="13619">
                  <c:v>129.56</c:v>
                </c:pt>
                <c:pt idx="13620">
                  <c:v>129.49</c:v>
                </c:pt>
                <c:pt idx="13621">
                  <c:v>129.51</c:v>
                </c:pt>
                <c:pt idx="13622">
                  <c:v>129.53</c:v>
                </c:pt>
                <c:pt idx="13623">
                  <c:v>129.58000000000001</c:v>
                </c:pt>
                <c:pt idx="13624">
                  <c:v>129.6</c:v>
                </c:pt>
                <c:pt idx="13625">
                  <c:v>129.58000000000001</c:v>
                </c:pt>
                <c:pt idx="13626">
                  <c:v>129.6</c:v>
                </c:pt>
                <c:pt idx="13627">
                  <c:v>129.65</c:v>
                </c:pt>
                <c:pt idx="13628">
                  <c:v>129.66999999999999</c:v>
                </c:pt>
                <c:pt idx="13629">
                  <c:v>129.58000000000001</c:v>
                </c:pt>
                <c:pt idx="13630">
                  <c:v>129.56</c:v>
                </c:pt>
                <c:pt idx="13631">
                  <c:v>129.51</c:v>
                </c:pt>
                <c:pt idx="13632">
                  <c:v>129.56</c:v>
                </c:pt>
                <c:pt idx="13633">
                  <c:v>129.62</c:v>
                </c:pt>
                <c:pt idx="13634">
                  <c:v>129.58000000000001</c:v>
                </c:pt>
                <c:pt idx="13635">
                  <c:v>129.58000000000001</c:v>
                </c:pt>
                <c:pt idx="13636">
                  <c:v>129.6</c:v>
                </c:pt>
                <c:pt idx="13637">
                  <c:v>129.6</c:v>
                </c:pt>
                <c:pt idx="13638">
                  <c:v>129.56</c:v>
                </c:pt>
                <c:pt idx="13639">
                  <c:v>129.62</c:v>
                </c:pt>
                <c:pt idx="13640">
                  <c:v>129.6</c:v>
                </c:pt>
                <c:pt idx="13641">
                  <c:v>129.58000000000001</c:v>
                </c:pt>
                <c:pt idx="13642">
                  <c:v>129.58000000000001</c:v>
                </c:pt>
                <c:pt idx="13643">
                  <c:v>129.6</c:v>
                </c:pt>
                <c:pt idx="13644">
                  <c:v>129.62</c:v>
                </c:pt>
                <c:pt idx="13645">
                  <c:v>129.53</c:v>
                </c:pt>
                <c:pt idx="13646">
                  <c:v>129.65</c:v>
                </c:pt>
                <c:pt idx="13647">
                  <c:v>129.6</c:v>
                </c:pt>
                <c:pt idx="13648">
                  <c:v>129.62</c:v>
                </c:pt>
                <c:pt idx="13649">
                  <c:v>129.6</c:v>
                </c:pt>
                <c:pt idx="13650">
                  <c:v>129.6</c:v>
                </c:pt>
                <c:pt idx="13651">
                  <c:v>129.6</c:v>
                </c:pt>
                <c:pt idx="13652">
                  <c:v>129.58000000000001</c:v>
                </c:pt>
                <c:pt idx="13653">
                  <c:v>129.6</c:v>
                </c:pt>
                <c:pt idx="13654">
                  <c:v>129.56</c:v>
                </c:pt>
                <c:pt idx="13655">
                  <c:v>129.58000000000001</c:v>
                </c:pt>
                <c:pt idx="13656">
                  <c:v>129.58000000000001</c:v>
                </c:pt>
                <c:pt idx="13657">
                  <c:v>129.58000000000001</c:v>
                </c:pt>
                <c:pt idx="13658">
                  <c:v>129.62</c:v>
                </c:pt>
                <c:pt idx="13659">
                  <c:v>129.51</c:v>
                </c:pt>
                <c:pt idx="13660">
                  <c:v>129.58000000000001</c:v>
                </c:pt>
                <c:pt idx="13661">
                  <c:v>129.58000000000001</c:v>
                </c:pt>
                <c:pt idx="13662">
                  <c:v>129.58000000000001</c:v>
                </c:pt>
                <c:pt idx="13663">
                  <c:v>129.58000000000001</c:v>
                </c:pt>
                <c:pt idx="13664">
                  <c:v>129.53</c:v>
                </c:pt>
                <c:pt idx="13665">
                  <c:v>129.53</c:v>
                </c:pt>
                <c:pt idx="13666">
                  <c:v>129.53</c:v>
                </c:pt>
                <c:pt idx="13667">
                  <c:v>129.53</c:v>
                </c:pt>
                <c:pt idx="13668">
                  <c:v>129.56</c:v>
                </c:pt>
                <c:pt idx="13669">
                  <c:v>129.58000000000001</c:v>
                </c:pt>
                <c:pt idx="13670">
                  <c:v>129.51</c:v>
                </c:pt>
                <c:pt idx="13671">
                  <c:v>129.56</c:v>
                </c:pt>
                <c:pt idx="13672">
                  <c:v>129.6</c:v>
                </c:pt>
                <c:pt idx="13673">
                  <c:v>129.6</c:v>
                </c:pt>
                <c:pt idx="13674">
                  <c:v>129.62</c:v>
                </c:pt>
                <c:pt idx="13675">
                  <c:v>129.58000000000001</c:v>
                </c:pt>
                <c:pt idx="13676">
                  <c:v>129.6</c:v>
                </c:pt>
                <c:pt idx="13677">
                  <c:v>129.62</c:v>
                </c:pt>
                <c:pt idx="13678">
                  <c:v>129.65</c:v>
                </c:pt>
                <c:pt idx="13679">
                  <c:v>129.6</c:v>
                </c:pt>
                <c:pt idx="13680">
                  <c:v>129.6</c:v>
                </c:pt>
                <c:pt idx="13681">
                  <c:v>129.58000000000001</c:v>
                </c:pt>
                <c:pt idx="13682">
                  <c:v>129.6</c:v>
                </c:pt>
                <c:pt idx="13683">
                  <c:v>129.58000000000001</c:v>
                </c:pt>
                <c:pt idx="13684">
                  <c:v>129.58000000000001</c:v>
                </c:pt>
                <c:pt idx="13685">
                  <c:v>129.6</c:v>
                </c:pt>
                <c:pt idx="13686">
                  <c:v>129.62</c:v>
                </c:pt>
                <c:pt idx="13687">
                  <c:v>129.62</c:v>
                </c:pt>
                <c:pt idx="13688">
                  <c:v>129.62</c:v>
                </c:pt>
                <c:pt idx="13689">
                  <c:v>129.62</c:v>
                </c:pt>
                <c:pt idx="13690">
                  <c:v>129.66999999999999</c:v>
                </c:pt>
                <c:pt idx="13691">
                  <c:v>129.6</c:v>
                </c:pt>
                <c:pt idx="13692">
                  <c:v>129.66999999999999</c:v>
                </c:pt>
                <c:pt idx="13693">
                  <c:v>129.66999999999999</c:v>
                </c:pt>
                <c:pt idx="13694">
                  <c:v>129.62</c:v>
                </c:pt>
                <c:pt idx="13695">
                  <c:v>129.66999999999999</c:v>
                </c:pt>
                <c:pt idx="13696">
                  <c:v>129.65</c:v>
                </c:pt>
                <c:pt idx="13697">
                  <c:v>129.65</c:v>
                </c:pt>
                <c:pt idx="13698">
                  <c:v>129.65</c:v>
                </c:pt>
                <c:pt idx="13699">
                  <c:v>129.62</c:v>
                </c:pt>
                <c:pt idx="13700">
                  <c:v>129.62</c:v>
                </c:pt>
                <c:pt idx="13701">
                  <c:v>129.62</c:v>
                </c:pt>
                <c:pt idx="13702">
                  <c:v>129.66999999999999</c:v>
                </c:pt>
                <c:pt idx="13703">
                  <c:v>129.62</c:v>
                </c:pt>
                <c:pt idx="13704">
                  <c:v>129.66999999999999</c:v>
                </c:pt>
                <c:pt idx="13705">
                  <c:v>129.65</c:v>
                </c:pt>
                <c:pt idx="13706">
                  <c:v>129.66999999999999</c:v>
                </c:pt>
                <c:pt idx="13707">
                  <c:v>129.66999999999999</c:v>
                </c:pt>
                <c:pt idx="13708">
                  <c:v>129.71</c:v>
                </c:pt>
                <c:pt idx="13709">
                  <c:v>129.66999999999999</c:v>
                </c:pt>
                <c:pt idx="13710">
                  <c:v>129.65</c:v>
                </c:pt>
                <c:pt idx="13711">
                  <c:v>129.62</c:v>
                </c:pt>
                <c:pt idx="13712">
                  <c:v>129.65</c:v>
                </c:pt>
                <c:pt idx="13713">
                  <c:v>129.62</c:v>
                </c:pt>
                <c:pt idx="13714">
                  <c:v>129.65</c:v>
                </c:pt>
                <c:pt idx="13715">
                  <c:v>129.65</c:v>
                </c:pt>
                <c:pt idx="13716">
                  <c:v>129.65</c:v>
                </c:pt>
                <c:pt idx="13717">
                  <c:v>129.58000000000001</c:v>
                </c:pt>
                <c:pt idx="13718">
                  <c:v>129.65</c:v>
                </c:pt>
                <c:pt idx="13719">
                  <c:v>129.6</c:v>
                </c:pt>
                <c:pt idx="13720">
                  <c:v>129.65</c:v>
                </c:pt>
                <c:pt idx="13721">
                  <c:v>129.66999999999999</c:v>
                </c:pt>
                <c:pt idx="13722">
                  <c:v>129.66999999999999</c:v>
                </c:pt>
                <c:pt idx="13723">
                  <c:v>129.58000000000001</c:v>
                </c:pt>
                <c:pt idx="13724">
                  <c:v>129.66999999999999</c:v>
                </c:pt>
                <c:pt idx="13725">
                  <c:v>129.65</c:v>
                </c:pt>
                <c:pt idx="13726">
                  <c:v>129.65</c:v>
                </c:pt>
                <c:pt idx="13727">
                  <c:v>129.58000000000001</c:v>
                </c:pt>
                <c:pt idx="13728">
                  <c:v>129.62</c:v>
                </c:pt>
                <c:pt idx="13729">
                  <c:v>129.62</c:v>
                </c:pt>
                <c:pt idx="13730">
                  <c:v>129.6</c:v>
                </c:pt>
                <c:pt idx="13731">
                  <c:v>129.58000000000001</c:v>
                </c:pt>
                <c:pt idx="13732">
                  <c:v>129.58000000000001</c:v>
                </c:pt>
                <c:pt idx="13733">
                  <c:v>129.69</c:v>
                </c:pt>
                <c:pt idx="13734">
                  <c:v>129.56</c:v>
                </c:pt>
                <c:pt idx="13735">
                  <c:v>129.58000000000001</c:v>
                </c:pt>
                <c:pt idx="13736">
                  <c:v>129.58000000000001</c:v>
                </c:pt>
                <c:pt idx="13737">
                  <c:v>129.6</c:v>
                </c:pt>
                <c:pt idx="13738">
                  <c:v>129.6</c:v>
                </c:pt>
                <c:pt idx="13739">
                  <c:v>129.6</c:v>
                </c:pt>
                <c:pt idx="13740">
                  <c:v>129.62</c:v>
                </c:pt>
                <c:pt idx="13741">
                  <c:v>129.58000000000001</c:v>
                </c:pt>
                <c:pt idx="13742">
                  <c:v>129.6</c:v>
                </c:pt>
                <c:pt idx="13743">
                  <c:v>129.62</c:v>
                </c:pt>
                <c:pt idx="13744">
                  <c:v>129.62</c:v>
                </c:pt>
                <c:pt idx="13745">
                  <c:v>129.58000000000001</c:v>
                </c:pt>
                <c:pt idx="13746">
                  <c:v>129.56</c:v>
                </c:pt>
                <c:pt idx="13747">
                  <c:v>129.6</c:v>
                </c:pt>
                <c:pt idx="13748">
                  <c:v>129.58000000000001</c:v>
                </c:pt>
                <c:pt idx="13749">
                  <c:v>129.56</c:v>
                </c:pt>
                <c:pt idx="13750">
                  <c:v>129.56</c:v>
                </c:pt>
                <c:pt idx="13751">
                  <c:v>129.58000000000001</c:v>
                </c:pt>
                <c:pt idx="13752">
                  <c:v>129.58000000000001</c:v>
                </c:pt>
                <c:pt idx="13753">
                  <c:v>129.62</c:v>
                </c:pt>
                <c:pt idx="13754">
                  <c:v>129.58000000000001</c:v>
                </c:pt>
                <c:pt idx="13755">
                  <c:v>129.58000000000001</c:v>
                </c:pt>
                <c:pt idx="13756">
                  <c:v>129.58000000000001</c:v>
                </c:pt>
                <c:pt idx="13757">
                  <c:v>129.6</c:v>
                </c:pt>
                <c:pt idx="13758">
                  <c:v>129.62</c:v>
                </c:pt>
                <c:pt idx="13759">
                  <c:v>129.62</c:v>
                </c:pt>
                <c:pt idx="13760">
                  <c:v>129.58000000000001</c:v>
                </c:pt>
                <c:pt idx="13761">
                  <c:v>129.62</c:v>
                </c:pt>
                <c:pt idx="13762">
                  <c:v>129.62</c:v>
                </c:pt>
                <c:pt idx="13763">
                  <c:v>129.6</c:v>
                </c:pt>
                <c:pt idx="13764">
                  <c:v>129.58000000000001</c:v>
                </c:pt>
                <c:pt idx="13765">
                  <c:v>129.58000000000001</c:v>
                </c:pt>
                <c:pt idx="13766">
                  <c:v>129.56</c:v>
                </c:pt>
                <c:pt idx="13767">
                  <c:v>129.58000000000001</c:v>
                </c:pt>
                <c:pt idx="13768">
                  <c:v>129.58000000000001</c:v>
                </c:pt>
                <c:pt idx="13769">
                  <c:v>129.58000000000001</c:v>
                </c:pt>
                <c:pt idx="13770">
                  <c:v>129.58000000000001</c:v>
                </c:pt>
                <c:pt idx="13771">
                  <c:v>129.6</c:v>
                </c:pt>
                <c:pt idx="13772">
                  <c:v>129.6</c:v>
                </c:pt>
                <c:pt idx="13773">
                  <c:v>129.6</c:v>
                </c:pt>
                <c:pt idx="13774">
                  <c:v>129.62</c:v>
                </c:pt>
                <c:pt idx="13775">
                  <c:v>129.6</c:v>
                </c:pt>
                <c:pt idx="13776">
                  <c:v>129.65</c:v>
                </c:pt>
                <c:pt idx="13777">
                  <c:v>129.6</c:v>
                </c:pt>
                <c:pt idx="13778">
                  <c:v>129.58000000000001</c:v>
                </c:pt>
                <c:pt idx="13779">
                  <c:v>129.6</c:v>
                </c:pt>
                <c:pt idx="13780">
                  <c:v>129.58000000000001</c:v>
                </c:pt>
                <c:pt idx="13781">
                  <c:v>129.6</c:v>
                </c:pt>
                <c:pt idx="13782">
                  <c:v>129.62</c:v>
                </c:pt>
                <c:pt idx="13783">
                  <c:v>129.6</c:v>
                </c:pt>
                <c:pt idx="13784">
                  <c:v>129.56</c:v>
                </c:pt>
                <c:pt idx="13785">
                  <c:v>129.62</c:v>
                </c:pt>
                <c:pt idx="13786">
                  <c:v>129.62</c:v>
                </c:pt>
                <c:pt idx="13787">
                  <c:v>129.6</c:v>
                </c:pt>
                <c:pt idx="13788">
                  <c:v>129.62</c:v>
                </c:pt>
                <c:pt idx="13789">
                  <c:v>129.62</c:v>
                </c:pt>
                <c:pt idx="13790">
                  <c:v>129.62</c:v>
                </c:pt>
                <c:pt idx="13791">
                  <c:v>129.6</c:v>
                </c:pt>
                <c:pt idx="13792">
                  <c:v>129.58000000000001</c:v>
                </c:pt>
                <c:pt idx="13793">
                  <c:v>129.6</c:v>
                </c:pt>
                <c:pt idx="13794">
                  <c:v>129.65</c:v>
                </c:pt>
                <c:pt idx="13795">
                  <c:v>129.58000000000001</c:v>
                </c:pt>
                <c:pt idx="13796">
                  <c:v>129.6</c:v>
                </c:pt>
                <c:pt idx="13797">
                  <c:v>129.62</c:v>
                </c:pt>
                <c:pt idx="13798">
                  <c:v>129.6</c:v>
                </c:pt>
                <c:pt idx="13799">
                  <c:v>129.58000000000001</c:v>
                </c:pt>
                <c:pt idx="13800">
                  <c:v>129.58000000000001</c:v>
                </c:pt>
                <c:pt idx="13801">
                  <c:v>129.62</c:v>
                </c:pt>
                <c:pt idx="13802">
                  <c:v>129.6</c:v>
                </c:pt>
                <c:pt idx="13803">
                  <c:v>129.6</c:v>
                </c:pt>
                <c:pt idx="13804">
                  <c:v>129.6</c:v>
                </c:pt>
                <c:pt idx="13805">
                  <c:v>129.6</c:v>
                </c:pt>
                <c:pt idx="13806">
                  <c:v>129.58000000000001</c:v>
                </c:pt>
                <c:pt idx="13807">
                  <c:v>129.66999999999999</c:v>
                </c:pt>
                <c:pt idx="13808">
                  <c:v>129.56</c:v>
                </c:pt>
                <c:pt idx="13809">
                  <c:v>129.56</c:v>
                </c:pt>
                <c:pt idx="13810">
                  <c:v>129.6</c:v>
                </c:pt>
                <c:pt idx="13811">
                  <c:v>129.56</c:v>
                </c:pt>
                <c:pt idx="13812">
                  <c:v>129.53</c:v>
                </c:pt>
                <c:pt idx="13813">
                  <c:v>129.6</c:v>
                </c:pt>
                <c:pt idx="13814">
                  <c:v>129.58000000000001</c:v>
                </c:pt>
                <c:pt idx="13815">
                  <c:v>129.58000000000001</c:v>
                </c:pt>
                <c:pt idx="13816">
                  <c:v>129.58000000000001</c:v>
                </c:pt>
                <c:pt idx="13817">
                  <c:v>129.62</c:v>
                </c:pt>
                <c:pt idx="13818">
                  <c:v>129.58000000000001</c:v>
                </c:pt>
                <c:pt idx="13819">
                  <c:v>129.58000000000001</c:v>
                </c:pt>
                <c:pt idx="13820">
                  <c:v>129.58000000000001</c:v>
                </c:pt>
                <c:pt idx="13821">
                  <c:v>129.53</c:v>
                </c:pt>
                <c:pt idx="13822">
                  <c:v>129.56</c:v>
                </c:pt>
                <c:pt idx="13823">
                  <c:v>129.58000000000001</c:v>
                </c:pt>
                <c:pt idx="13824">
                  <c:v>129.53</c:v>
                </c:pt>
                <c:pt idx="13825">
                  <c:v>129.6</c:v>
                </c:pt>
                <c:pt idx="13826">
                  <c:v>129.58000000000001</c:v>
                </c:pt>
                <c:pt idx="13827">
                  <c:v>129.6</c:v>
                </c:pt>
                <c:pt idx="13828">
                  <c:v>129.58000000000001</c:v>
                </c:pt>
                <c:pt idx="13829">
                  <c:v>129.51</c:v>
                </c:pt>
                <c:pt idx="13830">
                  <c:v>129.56</c:v>
                </c:pt>
                <c:pt idx="13831">
                  <c:v>129.58000000000001</c:v>
                </c:pt>
                <c:pt idx="13832">
                  <c:v>129.53</c:v>
                </c:pt>
                <c:pt idx="13833">
                  <c:v>129.58000000000001</c:v>
                </c:pt>
                <c:pt idx="13834">
                  <c:v>129.56</c:v>
                </c:pt>
                <c:pt idx="13835">
                  <c:v>129.58000000000001</c:v>
                </c:pt>
                <c:pt idx="13836">
                  <c:v>129.53</c:v>
                </c:pt>
                <c:pt idx="13837">
                  <c:v>129.58000000000001</c:v>
                </c:pt>
                <c:pt idx="13838">
                  <c:v>129.6</c:v>
                </c:pt>
                <c:pt idx="13839">
                  <c:v>129.56</c:v>
                </c:pt>
                <c:pt idx="13840">
                  <c:v>129.56</c:v>
                </c:pt>
                <c:pt idx="13841">
                  <c:v>129.58000000000001</c:v>
                </c:pt>
                <c:pt idx="13842">
                  <c:v>129.58000000000001</c:v>
                </c:pt>
                <c:pt idx="13843">
                  <c:v>129.56</c:v>
                </c:pt>
                <c:pt idx="13844">
                  <c:v>129.56</c:v>
                </c:pt>
                <c:pt idx="13845">
                  <c:v>129.56</c:v>
                </c:pt>
                <c:pt idx="13846">
                  <c:v>129.56</c:v>
                </c:pt>
                <c:pt idx="13847">
                  <c:v>129.58000000000001</c:v>
                </c:pt>
                <c:pt idx="13848">
                  <c:v>129.53</c:v>
                </c:pt>
                <c:pt idx="13849">
                  <c:v>129.58000000000001</c:v>
                </c:pt>
                <c:pt idx="13850">
                  <c:v>129.58000000000001</c:v>
                </c:pt>
                <c:pt idx="13851">
                  <c:v>129.53</c:v>
                </c:pt>
                <c:pt idx="13852">
                  <c:v>129.58000000000001</c:v>
                </c:pt>
                <c:pt idx="13853">
                  <c:v>129.53</c:v>
                </c:pt>
                <c:pt idx="13854">
                  <c:v>129.53</c:v>
                </c:pt>
                <c:pt idx="13855">
                  <c:v>129.56</c:v>
                </c:pt>
                <c:pt idx="13856">
                  <c:v>129.56</c:v>
                </c:pt>
                <c:pt idx="13857">
                  <c:v>129.56</c:v>
                </c:pt>
                <c:pt idx="13858">
                  <c:v>129.51</c:v>
                </c:pt>
                <c:pt idx="13859">
                  <c:v>129.56</c:v>
                </c:pt>
                <c:pt idx="13860">
                  <c:v>129.58000000000001</c:v>
                </c:pt>
                <c:pt idx="13861">
                  <c:v>129.53</c:v>
                </c:pt>
                <c:pt idx="13862">
                  <c:v>129.58000000000001</c:v>
                </c:pt>
                <c:pt idx="13863">
                  <c:v>129.53</c:v>
                </c:pt>
                <c:pt idx="13864">
                  <c:v>129.53</c:v>
                </c:pt>
                <c:pt idx="13865">
                  <c:v>129.51</c:v>
                </c:pt>
                <c:pt idx="13866">
                  <c:v>129.53</c:v>
                </c:pt>
                <c:pt idx="13867">
                  <c:v>129.53</c:v>
                </c:pt>
                <c:pt idx="13868">
                  <c:v>129.53</c:v>
                </c:pt>
                <c:pt idx="13869">
                  <c:v>129.56</c:v>
                </c:pt>
                <c:pt idx="13870">
                  <c:v>129.51</c:v>
                </c:pt>
                <c:pt idx="13871">
                  <c:v>129.49</c:v>
                </c:pt>
                <c:pt idx="13872">
                  <c:v>129.56</c:v>
                </c:pt>
                <c:pt idx="13873">
                  <c:v>129.56</c:v>
                </c:pt>
                <c:pt idx="13874">
                  <c:v>129.56</c:v>
                </c:pt>
                <c:pt idx="13875">
                  <c:v>129.56</c:v>
                </c:pt>
                <c:pt idx="13876">
                  <c:v>129.53</c:v>
                </c:pt>
                <c:pt idx="13877">
                  <c:v>129.49</c:v>
                </c:pt>
                <c:pt idx="13878">
                  <c:v>129.51</c:v>
                </c:pt>
                <c:pt idx="13879">
                  <c:v>129.49</c:v>
                </c:pt>
                <c:pt idx="13880">
                  <c:v>129.49</c:v>
                </c:pt>
                <c:pt idx="13881">
                  <c:v>129.51</c:v>
                </c:pt>
                <c:pt idx="13882">
                  <c:v>129.49</c:v>
                </c:pt>
                <c:pt idx="13883">
                  <c:v>129.49</c:v>
                </c:pt>
                <c:pt idx="13884">
                  <c:v>129.51</c:v>
                </c:pt>
                <c:pt idx="13885">
                  <c:v>129.51</c:v>
                </c:pt>
                <c:pt idx="13886">
                  <c:v>129.47</c:v>
                </c:pt>
                <c:pt idx="13887">
                  <c:v>129.49</c:v>
                </c:pt>
                <c:pt idx="13888">
                  <c:v>129.51</c:v>
                </c:pt>
                <c:pt idx="13889">
                  <c:v>129.51</c:v>
                </c:pt>
                <c:pt idx="13890">
                  <c:v>129.47</c:v>
                </c:pt>
                <c:pt idx="13891">
                  <c:v>129.47</c:v>
                </c:pt>
                <c:pt idx="13892">
                  <c:v>129.44</c:v>
                </c:pt>
                <c:pt idx="13893">
                  <c:v>129.44</c:v>
                </c:pt>
                <c:pt idx="13894">
                  <c:v>129.44</c:v>
                </c:pt>
                <c:pt idx="13895">
                  <c:v>129.47</c:v>
                </c:pt>
                <c:pt idx="13896">
                  <c:v>129.47</c:v>
                </c:pt>
                <c:pt idx="13897">
                  <c:v>129.44</c:v>
                </c:pt>
                <c:pt idx="13898">
                  <c:v>129.44</c:v>
                </c:pt>
                <c:pt idx="13899">
                  <c:v>129.44</c:v>
                </c:pt>
                <c:pt idx="13900">
                  <c:v>129.44</c:v>
                </c:pt>
                <c:pt idx="13901">
                  <c:v>129.44</c:v>
                </c:pt>
                <c:pt idx="13902">
                  <c:v>129.4</c:v>
                </c:pt>
                <c:pt idx="13903">
                  <c:v>129.44</c:v>
                </c:pt>
                <c:pt idx="13904">
                  <c:v>129.47</c:v>
                </c:pt>
                <c:pt idx="13905">
                  <c:v>129.47</c:v>
                </c:pt>
                <c:pt idx="13906">
                  <c:v>129.44</c:v>
                </c:pt>
                <c:pt idx="13907">
                  <c:v>129.41999999999999</c:v>
                </c:pt>
                <c:pt idx="13908">
                  <c:v>129.41999999999999</c:v>
                </c:pt>
                <c:pt idx="13909">
                  <c:v>129.4</c:v>
                </c:pt>
                <c:pt idx="13910">
                  <c:v>129.44</c:v>
                </c:pt>
                <c:pt idx="13911">
                  <c:v>129.47</c:v>
                </c:pt>
                <c:pt idx="13912">
                  <c:v>129.4</c:v>
                </c:pt>
                <c:pt idx="13913">
                  <c:v>129.47</c:v>
                </c:pt>
                <c:pt idx="13914">
                  <c:v>129.41999999999999</c:v>
                </c:pt>
                <c:pt idx="13915">
                  <c:v>129.36000000000001</c:v>
                </c:pt>
                <c:pt idx="13916">
                  <c:v>129.41999999999999</c:v>
                </c:pt>
                <c:pt idx="13917">
                  <c:v>129.44</c:v>
                </c:pt>
                <c:pt idx="13918">
                  <c:v>129.38</c:v>
                </c:pt>
                <c:pt idx="13919">
                  <c:v>129.47</c:v>
                </c:pt>
                <c:pt idx="13920">
                  <c:v>129.38</c:v>
                </c:pt>
                <c:pt idx="13921">
                  <c:v>129.47</c:v>
                </c:pt>
                <c:pt idx="13922">
                  <c:v>129.41999999999999</c:v>
                </c:pt>
                <c:pt idx="13923">
                  <c:v>129.4</c:v>
                </c:pt>
                <c:pt idx="13924">
                  <c:v>129.4</c:v>
                </c:pt>
                <c:pt idx="13925">
                  <c:v>129.4</c:v>
                </c:pt>
                <c:pt idx="13926">
                  <c:v>129.41999999999999</c:v>
                </c:pt>
                <c:pt idx="13927">
                  <c:v>129.4</c:v>
                </c:pt>
                <c:pt idx="13928">
                  <c:v>129.41999999999999</c:v>
                </c:pt>
                <c:pt idx="13929">
                  <c:v>129.38</c:v>
                </c:pt>
                <c:pt idx="13930">
                  <c:v>129.41999999999999</c:v>
                </c:pt>
                <c:pt idx="13931">
                  <c:v>129.4</c:v>
                </c:pt>
                <c:pt idx="13932">
                  <c:v>129.44</c:v>
                </c:pt>
                <c:pt idx="13933">
                  <c:v>129.4</c:v>
                </c:pt>
                <c:pt idx="13934">
                  <c:v>129.38</c:v>
                </c:pt>
                <c:pt idx="13935">
                  <c:v>129.33000000000001</c:v>
                </c:pt>
                <c:pt idx="13936">
                  <c:v>129.41999999999999</c:v>
                </c:pt>
                <c:pt idx="13937">
                  <c:v>129.38</c:v>
                </c:pt>
                <c:pt idx="13938">
                  <c:v>129.38</c:v>
                </c:pt>
                <c:pt idx="13939">
                  <c:v>129.33000000000001</c:v>
                </c:pt>
                <c:pt idx="13940">
                  <c:v>129.38</c:v>
                </c:pt>
                <c:pt idx="13941">
                  <c:v>129.36000000000001</c:v>
                </c:pt>
                <c:pt idx="13942">
                  <c:v>129.33000000000001</c:v>
                </c:pt>
                <c:pt idx="13943">
                  <c:v>129.36000000000001</c:v>
                </c:pt>
                <c:pt idx="13944">
                  <c:v>129.38</c:v>
                </c:pt>
                <c:pt idx="13945">
                  <c:v>129.33000000000001</c:v>
                </c:pt>
                <c:pt idx="13946">
                  <c:v>129.33000000000001</c:v>
                </c:pt>
                <c:pt idx="13947">
                  <c:v>129.38</c:v>
                </c:pt>
                <c:pt idx="13948">
                  <c:v>129.33000000000001</c:v>
                </c:pt>
                <c:pt idx="13949">
                  <c:v>129.36000000000001</c:v>
                </c:pt>
                <c:pt idx="13950">
                  <c:v>129.33000000000001</c:v>
                </c:pt>
                <c:pt idx="13951">
                  <c:v>129.33000000000001</c:v>
                </c:pt>
                <c:pt idx="13952">
                  <c:v>129.33000000000001</c:v>
                </c:pt>
                <c:pt idx="13953">
                  <c:v>129.4</c:v>
                </c:pt>
                <c:pt idx="13954">
                  <c:v>129.33000000000001</c:v>
                </c:pt>
                <c:pt idx="13955">
                  <c:v>129.31</c:v>
                </c:pt>
                <c:pt idx="13956">
                  <c:v>129.29</c:v>
                </c:pt>
                <c:pt idx="13957">
                  <c:v>129.38</c:v>
                </c:pt>
                <c:pt idx="13958">
                  <c:v>129.33000000000001</c:v>
                </c:pt>
                <c:pt idx="13959">
                  <c:v>129.29</c:v>
                </c:pt>
                <c:pt idx="13960">
                  <c:v>129.33000000000001</c:v>
                </c:pt>
                <c:pt idx="13961">
                  <c:v>129.36000000000001</c:v>
                </c:pt>
                <c:pt idx="13962">
                  <c:v>129.31</c:v>
                </c:pt>
                <c:pt idx="13963">
                  <c:v>129.27000000000001</c:v>
                </c:pt>
                <c:pt idx="13964">
                  <c:v>129.31</c:v>
                </c:pt>
                <c:pt idx="13965">
                  <c:v>129.29</c:v>
                </c:pt>
                <c:pt idx="13966">
                  <c:v>129.29</c:v>
                </c:pt>
                <c:pt idx="13967">
                  <c:v>129.29</c:v>
                </c:pt>
                <c:pt idx="13968">
                  <c:v>129.29</c:v>
                </c:pt>
                <c:pt idx="13969">
                  <c:v>129.29</c:v>
                </c:pt>
                <c:pt idx="13970">
                  <c:v>129.29</c:v>
                </c:pt>
                <c:pt idx="13971">
                  <c:v>129.22</c:v>
                </c:pt>
                <c:pt idx="13972">
                  <c:v>129.27000000000001</c:v>
                </c:pt>
                <c:pt idx="13973">
                  <c:v>129.27000000000001</c:v>
                </c:pt>
                <c:pt idx="13974">
                  <c:v>129.22</c:v>
                </c:pt>
                <c:pt idx="13975">
                  <c:v>129.31</c:v>
                </c:pt>
                <c:pt idx="13976">
                  <c:v>129.27000000000001</c:v>
                </c:pt>
                <c:pt idx="13977">
                  <c:v>129.29</c:v>
                </c:pt>
                <c:pt idx="13978">
                  <c:v>129.27000000000001</c:v>
                </c:pt>
                <c:pt idx="13979">
                  <c:v>129.29</c:v>
                </c:pt>
                <c:pt idx="13980">
                  <c:v>129.27000000000001</c:v>
                </c:pt>
                <c:pt idx="13981">
                  <c:v>129.27000000000001</c:v>
                </c:pt>
                <c:pt idx="13982">
                  <c:v>129.31</c:v>
                </c:pt>
                <c:pt idx="13983">
                  <c:v>129.27000000000001</c:v>
                </c:pt>
                <c:pt idx="13984">
                  <c:v>129.24</c:v>
                </c:pt>
                <c:pt idx="13985">
                  <c:v>129.29</c:v>
                </c:pt>
                <c:pt idx="13986">
                  <c:v>129.33000000000001</c:v>
                </c:pt>
                <c:pt idx="13987">
                  <c:v>129.24</c:v>
                </c:pt>
                <c:pt idx="13988">
                  <c:v>129.31</c:v>
                </c:pt>
                <c:pt idx="13989">
                  <c:v>129.31</c:v>
                </c:pt>
                <c:pt idx="13990">
                  <c:v>129.27000000000001</c:v>
                </c:pt>
                <c:pt idx="13991">
                  <c:v>129.27000000000001</c:v>
                </c:pt>
                <c:pt idx="13992">
                  <c:v>129.29</c:v>
                </c:pt>
                <c:pt idx="13993">
                  <c:v>129.31</c:v>
                </c:pt>
                <c:pt idx="13994">
                  <c:v>129.22</c:v>
                </c:pt>
                <c:pt idx="13995">
                  <c:v>129.31</c:v>
                </c:pt>
                <c:pt idx="13996">
                  <c:v>129.29</c:v>
                </c:pt>
                <c:pt idx="13997">
                  <c:v>129.22</c:v>
                </c:pt>
                <c:pt idx="13998">
                  <c:v>129.24</c:v>
                </c:pt>
                <c:pt idx="13999">
                  <c:v>129.31</c:v>
                </c:pt>
                <c:pt idx="14000">
                  <c:v>129.27000000000001</c:v>
                </c:pt>
                <c:pt idx="14001">
                  <c:v>129.29</c:v>
                </c:pt>
                <c:pt idx="14002">
                  <c:v>129.27000000000001</c:v>
                </c:pt>
                <c:pt idx="14003">
                  <c:v>129.29</c:v>
                </c:pt>
                <c:pt idx="14004">
                  <c:v>129.29</c:v>
                </c:pt>
                <c:pt idx="14005">
                  <c:v>129.24</c:v>
                </c:pt>
                <c:pt idx="14006">
                  <c:v>129.36000000000001</c:v>
                </c:pt>
                <c:pt idx="14007">
                  <c:v>129.33000000000001</c:v>
                </c:pt>
                <c:pt idx="14008">
                  <c:v>129.33000000000001</c:v>
                </c:pt>
                <c:pt idx="14009">
                  <c:v>129.31</c:v>
                </c:pt>
                <c:pt idx="14010">
                  <c:v>129.36000000000001</c:v>
                </c:pt>
                <c:pt idx="14011">
                  <c:v>129.33000000000001</c:v>
                </c:pt>
                <c:pt idx="14012">
                  <c:v>129.36000000000001</c:v>
                </c:pt>
                <c:pt idx="14013">
                  <c:v>129.38</c:v>
                </c:pt>
                <c:pt idx="14014">
                  <c:v>129.41999999999999</c:v>
                </c:pt>
                <c:pt idx="14015">
                  <c:v>129.41999999999999</c:v>
                </c:pt>
                <c:pt idx="14016">
                  <c:v>129.36000000000001</c:v>
                </c:pt>
                <c:pt idx="14017">
                  <c:v>129.4</c:v>
                </c:pt>
                <c:pt idx="14018">
                  <c:v>129.41999999999999</c:v>
                </c:pt>
                <c:pt idx="14019">
                  <c:v>129.4</c:v>
                </c:pt>
                <c:pt idx="14020">
                  <c:v>129.44</c:v>
                </c:pt>
                <c:pt idx="14021">
                  <c:v>129.38</c:v>
                </c:pt>
                <c:pt idx="14022">
                  <c:v>129.4</c:v>
                </c:pt>
                <c:pt idx="14023">
                  <c:v>129.4</c:v>
                </c:pt>
                <c:pt idx="14024">
                  <c:v>129.49</c:v>
                </c:pt>
                <c:pt idx="14025">
                  <c:v>129.47</c:v>
                </c:pt>
                <c:pt idx="14026">
                  <c:v>129.4</c:v>
                </c:pt>
                <c:pt idx="14027">
                  <c:v>129.44</c:v>
                </c:pt>
                <c:pt idx="14028">
                  <c:v>129.47</c:v>
                </c:pt>
                <c:pt idx="14029">
                  <c:v>129.49</c:v>
                </c:pt>
                <c:pt idx="14030">
                  <c:v>129.47</c:v>
                </c:pt>
                <c:pt idx="14031">
                  <c:v>129.53</c:v>
                </c:pt>
                <c:pt idx="14032">
                  <c:v>129.49</c:v>
                </c:pt>
                <c:pt idx="14033">
                  <c:v>129.53</c:v>
                </c:pt>
                <c:pt idx="14034">
                  <c:v>129.51</c:v>
                </c:pt>
                <c:pt idx="14035">
                  <c:v>129.49</c:v>
                </c:pt>
                <c:pt idx="14036">
                  <c:v>129.47</c:v>
                </c:pt>
                <c:pt idx="14037">
                  <c:v>129.51</c:v>
                </c:pt>
                <c:pt idx="14038">
                  <c:v>129.49</c:v>
                </c:pt>
                <c:pt idx="14039">
                  <c:v>129.56</c:v>
                </c:pt>
                <c:pt idx="14040">
                  <c:v>129.51</c:v>
                </c:pt>
                <c:pt idx="14041">
                  <c:v>129.53</c:v>
                </c:pt>
                <c:pt idx="14042">
                  <c:v>129.53</c:v>
                </c:pt>
                <c:pt idx="14043">
                  <c:v>129.51</c:v>
                </c:pt>
                <c:pt idx="14044">
                  <c:v>129.53</c:v>
                </c:pt>
                <c:pt idx="14045">
                  <c:v>129.58000000000001</c:v>
                </c:pt>
                <c:pt idx="14046">
                  <c:v>129.6</c:v>
                </c:pt>
                <c:pt idx="14047">
                  <c:v>129.53</c:v>
                </c:pt>
                <c:pt idx="14048">
                  <c:v>129.51</c:v>
                </c:pt>
                <c:pt idx="14049">
                  <c:v>129.53</c:v>
                </c:pt>
                <c:pt idx="14050">
                  <c:v>129.53</c:v>
                </c:pt>
                <c:pt idx="14051">
                  <c:v>129.51</c:v>
                </c:pt>
                <c:pt idx="14052">
                  <c:v>129.53</c:v>
                </c:pt>
                <c:pt idx="14053">
                  <c:v>129.51</c:v>
                </c:pt>
                <c:pt idx="14054">
                  <c:v>129.53</c:v>
                </c:pt>
                <c:pt idx="14055">
                  <c:v>129.6</c:v>
                </c:pt>
                <c:pt idx="14056">
                  <c:v>129.56</c:v>
                </c:pt>
                <c:pt idx="14057">
                  <c:v>129.53</c:v>
                </c:pt>
                <c:pt idx="14058">
                  <c:v>129.58000000000001</c:v>
                </c:pt>
                <c:pt idx="14059">
                  <c:v>129.51</c:v>
                </c:pt>
                <c:pt idx="14060">
                  <c:v>129.56</c:v>
                </c:pt>
                <c:pt idx="14061">
                  <c:v>129.49</c:v>
                </c:pt>
                <c:pt idx="14062">
                  <c:v>129.47</c:v>
                </c:pt>
                <c:pt idx="14063">
                  <c:v>129.51</c:v>
                </c:pt>
                <c:pt idx="14064">
                  <c:v>129.53</c:v>
                </c:pt>
                <c:pt idx="14065">
                  <c:v>129.49</c:v>
                </c:pt>
                <c:pt idx="14066">
                  <c:v>129.51</c:v>
                </c:pt>
                <c:pt idx="14067">
                  <c:v>129.51</c:v>
                </c:pt>
                <c:pt idx="14068">
                  <c:v>129.58000000000001</c:v>
                </c:pt>
                <c:pt idx="14069">
                  <c:v>129.51</c:v>
                </c:pt>
                <c:pt idx="14070">
                  <c:v>129.53</c:v>
                </c:pt>
                <c:pt idx="14071">
                  <c:v>129.49</c:v>
                </c:pt>
                <c:pt idx="14072">
                  <c:v>129.56</c:v>
                </c:pt>
                <c:pt idx="14073">
                  <c:v>129.58000000000001</c:v>
                </c:pt>
                <c:pt idx="14074">
                  <c:v>129.53</c:v>
                </c:pt>
                <c:pt idx="14075">
                  <c:v>129.56</c:v>
                </c:pt>
                <c:pt idx="14076">
                  <c:v>129.51</c:v>
                </c:pt>
                <c:pt idx="14077">
                  <c:v>129.49</c:v>
                </c:pt>
                <c:pt idx="14078">
                  <c:v>129.51</c:v>
                </c:pt>
                <c:pt idx="14079">
                  <c:v>129.49</c:v>
                </c:pt>
                <c:pt idx="14080">
                  <c:v>129.49</c:v>
                </c:pt>
                <c:pt idx="14081">
                  <c:v>129.51</c:v>
                </c:pt>
                <c:pt idx="14082">
                  <c:v>129.53</c:v>
                </c:pt>
                <c:pt idx="14083">
                  <c:v>129.53</c:v>
                </c:pt>
                <c:pt idx="14084">
                  <c:v>129.49</c:v>
                </c:pt>
                <c:pt idx="14085">
                  <c:v>129.51</c:v>
                </c:pt>
                <c:pt idx="14086">
                  <c:v>129.51</c:v>
                </c:pt>
                <c:pt idx="14087">
                  <c:v>129.49</c:v>
                </c:pt>
                <c:pt idx="14088">
                  <c:v>129.56</c:v>
                </c:pt>
                <c:pt idx="14089">
                  <c:v>129.56</c:v>
                </c:pt>
                <c:pt idx="14090">
                  <c:v>129.53</c:v>
                </c:pt>
                <c:pt idx="14091">
                  <c:v>129.56</c:v>
                </c:pt>
                <c:pt idx="14092">
                  <c:v>129.51</c:v>
                </c:pt>
                <c:pt idx="14093">
                  <c:v>129.51</c:v>
                </c:pt>
                <c:pt idx="14094">
                  <c:v>129.53</c:v>
                </c:pt>
                <c:pt idx="14095">
                  <c:v>129.53</c:v>
                </c:pt>
                <c:pt idx="14096">
                  <c:v>129.56</c:v>
                </c:pt>
                <c:pt idx="14097">
                  <c:v>129.53</c:v>
                </c:pt>
                <c:pt idx="14098">
                  <c:v>129.58000000000001</c:v>
                </c:pt>
                <c:pt idx="14099">
                  <c:v>129.56</c:v>
                </c:pt>
                <c:pt idx="14100">
                  <c:v>129.58000000000001</c:v>
                </c:pt>
                <c:pt idx="14101">
                  <c:v>129.58000000000001</c:v>
                </c:pt>
                <c:pt idx="14102">
                  <c:v>129.62</c:v>
                </c:pt>
                <c:pt idx="14103">
                  <c:v>129.6</c:v>
                </c:pt>
                <c:pt idx="14104">
                  <c:v>129.62</c:v>
                </c:pt>
                <c:pt idx="14105">
                  <c:v>129.6</c:v>
                </c:pt>
                <c:pt idx="14106">
                  <c:v>129.62</c:v>
                </c:pt>
                <c:pt idx="14107">
                  <c:v>129.58000000000001</c:v>
                </c:pt>
                <c:pt idx="14108">
                  <c:v>129.62</c:v>
                </c:pt>
                <c:pt idx="14109">
                  <c:v>129.58000000000001</c:v>
                </c:pt>
                <c:pt idx="14110">
                  <c:v>129.56</c:v>
                </c:pt>
                <c:pt idx="14111">
                  <c:v>129.58000000000001</c:v>
                </c:pt>
                <c:pt idx="14112">
                  <c:v>129.58000000000001</c:v>
                </c:pt>
                <c:pt idx="14113">
                  <c:v>129.58000000000001</c:v>
                </c:pt>
                <c:pt idx="14114">
                  <c:v>129.6</c:v>
                </c:pt>
                <c:pt idx="14115">
                  <c:v>129.6</c:v>
                </c:pt>
                <c:pt idx="14116">
                  <c:v>129.58000000000001</c:v>
                </c:pt>
                <c:pt idx="14117">
                  <c:v>129.58000000000001</c:v>
                </c:pt>
                <c:pt idx="14118">
                  <c:v>129.58000000000001</c:v>
                </c:pt>
                <c:pt idx="14119">
                  <c:v>129.58000000000001</c:v>
                </c:pt>
                <c:pt idx="14120">
                  <c:v>129.6</c:v>
                </c:pt>
                <c:pt idx="14121">
                  <c:v>129.62</c:v>
                </c:pt>
                <c:pt idx="14122">
                  <c:v>129.65</c:v>
                </c:pt>
                <c:pt idx="14123">
                  <c:v>129.62</c:v>
                </c:pt>
                <c:pt idx="14124">
                  <c:v>129.62</c:v>
                </c:pt>
                <c:pt idx="14125">
                  <c:v>129.6</c:v>
                </c:pt>
                <c:pt idx="14126">
                  <c:v>129.58000000000001</c:v>
                </c:pt>
                <c:pt idx="14127">
                  <c:v>129.6</c:v>
                </c:pt>
                <c:pt idx="14128">
                  <c:v>129.56</c:v>
                </c:pt>
                <c:pt idx="14129">
                  <c:v>129.6</c:v>
                </c:pt>
                <c:pt idx="14130">
                  <c:v>129.58000000000001</c:v>
                </c:pt>
                <c:pt idx="14131">
                  <c:v>129.51</c:v>
                </c:pt>
                <c:pt idx="14132">
                  <c:v>129.62</c:v>
                </c:pt>
                <c:pt idx="14133">
                  <c:v>129.58000000000001</c:v>
                </c:pt>
                <c:pt idx="14134">
                  <c:v>129.6</c:v>
                </c:pt>
                <c:pt idx="14135">
                  <c:v>129.6</c:v>
                </c:pt>
                <c:pt idx="14136">
                  <c:v>129.6</c:v>
                </c:pt>
                <c:pt idx="14137">
                  <c:v>129.58000000000001</c:v>
                </c:pt>
                <c:pt idx="14138">
                  <c:v>129.58000000000001</c:v>
                </c:pt>
                <c:pt idx="14139">
                  <c:v>129.6</c:v>
                </c:pt>
                <c:pt idx="14140">
                  <c:v>129.62</c:v>
                </c:pt>
                <c:pt idx="14141">
                  <c:v>129.6</c:v>
                </c:pt>
                <c:pt idx="14142">
                  <c:v>129.62</c:v>
                </c:pt>
                <c:pt idx="14143">
                  <c:v>129.56</c:v>
                </c:pt>
                <c:pt idx="14144">
                  <c:v>129.56</c:v>
                </c:pt>
                <c:pt idx="14145">
                  <c:v>129.53</c:v>
                </c:pt>
                <c:pt idx="14146">
                  <c:v>129.58000000000001</c:v>
                </c:pt>
                <c:pt idx="14147">
                  <c:v>129.6</c:v>
                </c:pt>
                <c:pt idx="14148">
                  <c:v>129.51</c:v>
                </c:pt>
                <c:pt idx="14149">
                  <c:v>129.56</c:v>
                </c:pt>
                <c:pt idx="14150">
                  <c:v>129.56</c:v>
                </c:pt>
                <c:pt idx="14151">
                  <c:v>129.58000000000001</c:v>
                </c:pt>
                <c:pt idx="14152">
                  <c:v>129.56</c:v>
                </c:pt>
                <c:pt idx="14153">
                  <c:v>129.58000000000001</c:v>
                </c:pt>
                <c:pt idx="14154">
                  <c:v>129.56</c:v>
                </c:pt>
                <c:pt idx="14155">
                  <c:v>129.56</c:v>
                </c:pt>
                <c:pt idx="14156">
                  <c:v>129.51</c:v>
                </c:pt>
                <c:pt idx="14157">
                  <c:v>129.58000000000001</c:v>
                </c:pt>
                <c:pt idx="14158">
                  <c:v>129.6</c:v>
                </c:pt>
                <c:pt idx="14159">
                  <c:v>129.53</c:v>
                </c:pt>
                <c:pt idx="14160">
                  <c:v>129.58000000000001</c:v>
                </c:pt>
                <c:pt idx="14161">
                  <c:v>129.6</c:v>
                </c:pt>
                <c:pt idx="14162">
                  <c:v>129.51</c:v>
                </c:pt>
                <c:pt idx="14163">
                  <c:v>129.53</c:v>
                </c:pt>
                <c:pt idx="14164">
                  <c:v>129.6</c:v>
                </c:pt>
                <c:pt idx="14165">
                  <c:v>129.56</c:v>
                </c:pt>
                <c:pt idx="14166">
                  <c:v>129.6</c:v>
                </c:pt>
                <c:pt idx="14167">
                  <c:v>129.53</c:v>
                </c:pt>
                <c:pt idx="14168">
                  <c:v>129.56</c:v>
                </c:pt>
                <c:pt idx="14169">
                  <c:v>129.53</c:v>
                </c:pt>
                <c:pt idx="14170">
                  <c:v>129.6</c:v>
                </c:pt>
                <c:pt idx="14171">
                  <c:v>129.58000000000001</c:v>
                </c:pt>
                <c:pt idx="14172">
                  <c:v>129.58000000000001</c:v>
                </c:pt>
                <c:pt idx="14173">
                  <c:v>129.56</c:v>
                </c:pt>
                <c:pt idx="14174">
                  <c:v>129.6</c:v>
                </c:pt>
                <c:pt idx="14175">
                  <c:v>129.53</c:v>
                </c:pt>
                <c:pt idx="14176">
                  <c:v>129.58000000000001</c:v>
                </c:pt>
                <c:pt idx="14177">
                  <c:v>129.56</c:v>
                </c:pt>
                <c:pt idx="14178">
                  <c:v>129.58000000000001</c:v>
                </c:pt>
                <c:pt idx="14179">
                  <c:v>129.6</c:v>
                </c:pt>
                <c:pt idx="14180">
                  <c:v>129.6</c:v>
                </c:pt>
                <c:pt idx="14181">
                  <c:v>129.6</c:v>
                </c:pt>
                <c:pt idx="14182">
                  <c:v>129.58000000000001</c:v>
                </c:pt>
                <c:pt idx="14183">
                  <c:v>129.58000000000001</c:v>
                </c:pt>
                <c:pt idx="14184">
                  <c:v>129.58000000000001</c:v>
                </c:pt>
                <c:pt idx="14185">
                  <c:v>129.58000000000001</c:v>
                </c:pt>
                <c:pt idx="14186">
                  <c:v>129.58000000000001</c:v>
                </c:pt>
                <c:pt idx="14187">
                  <c:v>129.58000000000001</c:v>
                </c:pt>
                <c:pt idx="14188">
                  <c:v>129.6</c:v>
                </c:pt>
                <c:pt idx="14189">
                  <c:v>129.58000000000001</c:v>
                </c:pt>
                <c:pt idx="14190">
                  <c:v>129.6</c:v>
                </c:pt>
                <c:pt idx="14191">
                  <c:v>129.58000000000001</c:v>
                </c:pt>
                <c:pt idx="14192">
                  <c:v>129.6</c:v>
                </c:pt>
                <c:pt idx="14193">
                  <c:v>129.6</c:v>
                </c:pt>
                <c:pt idx="14194">
                  <c:v>129.58000000000001</c:v>
                </c:pt>
                <c:pt idx="14195">
                  <c:v>129.56</c:v>
                </c:pt>
                <c:pt idx="14196">
                  <c:v>129.58000000000001</c:v>
                </c:pt>
                <c:pt idx="14197">
                  <c:v>129.51</c:v>
                </c:pt>
                <c:pt idx="14198">
                  <c:v>129.51</c:v>
                </c:pt>
                <c:pt idx="14199">
                  <c:v>129.58000000000001</c:v>
                </c:pt>
                <c:pt idx="14200">
                  <c:v>129.58000000000001</c:v>
                </c:pt>
                <c:pt idx="14201">
                  <c:v>129.58000000000001</c:v>
                </c:pt>
                <c:pt idx="14202">
                  <c:v>129.53</c:v>
                </c:pt>
                <c:pt idx="14203">
                  <c:v>129.58000000000001</c:v>
                </c:pt>
                <c:pt idx="14204">
                  <c:v>129.58000000000001</c:v>
                </c:pt>
                <c:pt idx="14205">
                  <c:v>129.53</c:v>
                </c:pt>
                <c:pt idx="14206">
                  <c:v>129.58000000000001</c:v>
                </c:pt>
                <c:pt idx="14207">
                  <c:v>129.56</c:v>
                </c:pt>
                <c:pt idx="14208">
                  <c:v>129.56</c:v>
                </c:pt>
                <c:pt idx="14209">
                  <c:v>129.56</c:v>
                </c:pt>
                <c:pt idx="14210">
                  <c:v>129.53</c:v>
                </c:pt>
                <c:pt idx="14211">
                  <c:v>129.58000000000001</c:v>
                </c:pt>
                <c:pt idx="14212">
                  <c:v>129.6</c:v>
                </c:pt>
                <c:pt idx="14213">
                  <c:v>129.56</c:v>
                </c:pt>
                <c:pt idx="14214">
                  <c:v>129.53</c:v>
                </c:pt>
                <c:pt idx="14215">
                  <c:v>129.56</c:v>
                </c:pt>
                <c:pt idx="14216">
                  <c:v>129.56</c:v>
                </c:pt>
                <c:pt idx="14217">
                  <c:v>129.56</c:v>
                </c:pt>
                <c:pt idx="14218">
                  <c:v>129.56</c:v>
                </c:pt>
                <c:pt idx="14219">
                  <c:v>129.56</c:v>
                </c:pt>
                <c:pt idx="14220">
                  <c:v>129.56</c:v>
                </c:pt>
                <c:pt idx="14221">
                  <c:v>129.58000000000001</c:v>
                </c:pt>
                <c:pt idx="14222">
                  <c:v>129.56</c:v>
                </c:pt>
                <c:pt idx="14223">
                  <c:v>129.58000000000001</c:v>
                </c:pt>
                <c:pt idx="14224">
                  <c:v>129.58000000000001</c:v>
                </c:pt>
                <c:pt idx="14225">
                  <c:v>129.58000000000001</c:v>
                </c:pt>
                <c:pt idx="14226">
                  <c:v>129.53</c:v>
                </c:pt>
                <c:pt idx="14227">
                  <c:v>129.6</c:v>
                </c:pt>
                <c:pt idx="14228">
                  <c:v>129.56</c:v>
                </c:pt>
                <c:pt idx="14229">
                  <c:v>129.56</c:v>
                </c:pt>
                <c:pt idx="14230">
                  <c:v>129.6</c:v>
                </c:pt>
                <c:pt idx="14231">
                  <c:v>129.58000000000001</c:v>
                </c:pt>
                <c:pt idx="14232">
                  <c:v>129.56</c:v>
                </c:pt>
                <c:pt idx="14233">
                  <c:v>129.6</c:v>
                </c:pt>
                <c:pt idx="14234">
                  <c:v>129.6</c:v>
                </c:pt>
                <c:pt idx="14235">
                  <c:v>129.58000000000001</c:v>
                </c:pt>
                <c:pt idx="14236">
                  <c:v>129.65</c:v>
                </c:pt>
                <c:pt idx="14237">
                  <c:v>129.58000000000001</c:v>
                </c:pt>
                <c:pt idx="14238">
                  <c:v>129.56</c:v>
                </c:pt>
                <c:pt idx="14239">
                  <c:v>129.53</c:v>
                </c:pt>
                <c:pt idx="14240">
                  <c:v>129.58000000000001</c:v>
                </c:pt>
                <c:pt idx="14241">
                  <c:v>129.58000000000001</c:v>
                </c:pt>
                <c:pt idx="14242">
                  <c:v>129.56</c:v>
                </c:pt>
                <c:pt idx="14243">
                  <c:v>129.6</c:v>
                </c:pt>
                <c:pt idx="14244">
                  <c:v>129.56</c:v>
                </c:pt>
                <c:pt idx="14245">
                  <c:v>129.56</c:v>
                </c:pt>
                <c:pt idx="14246">
                  <c:v>129.58000000000001</c:v>
                </c:pt>
                <c:pt idx="14247">
                  <c:v>129.56</c:v>
                </c:pt>
                <c:pt idx="14248">
                  <c:v>129.62</c:v>
                </c:pt>
                <c:pt idx="14249">
                  <c:v>129.58000000000001</c:v>
                </c:pt>
                <c:pt idx="14250">
                  <c:v>129.56</c:v>
                </c:pt>
                <c:pt idx="14251">
                  <c:v>129.58000000000001</c:v>
                </c:pt>
                <c:pt idx="14252">
                  <c:v>129.58000000000001</c:v>
                </c:pt>
                <c:pt idx="14253">
                  <c:v>129.62</c:v>
                </c:pt>
                <c:pt idx="14254">
                  <c:v>129.6</c:v>
                </c:pt>
                <c:pt idx="14255">
                  <c:v>129.58000000000001</c:v>
                </c:pt>
                <c:pt idx="14256">
                  <c:v>129.65</c:v>
                </c:pt>
                <c:pt idx="14257">
                  <c:v>129.56</c:v>
                </c:pt>
                <c:pt idx="14258">
                  <c:v>129.62</c:v>
                </c:pt>
                <c:pt idx="14259">
                  <c:v>129.62</c:v>
                </c:pt>
                <c:pt idx="14260">
                  <c:v>129.65</c:v>
                </c:pt>
                <c:pt idx="14261">
                  <c:v>129.56</c:v>
                </c:pt>
                <c:pt idx="14262">
                  <c:v>129.6</c:v>
                </c:pt>
                <c:pt idx="14263">
                  <c:v>129.6</c:v>
                </c:pt>
                <c:pt idx="14264">
                  <c:v>129.65</c:v>
                </c:pt>
                <c:pt idx="14265">
                  <c:v>129.62</c:v>
                </c:pt>
                <c:pt idx="14266">
                  <c:v>129.65</c:v>
                </c:pt>
                <c:pt idx="14267">
                  <c:v>129.58000000000001</c:v>
                </c:pt>
                <c:pt idx="14268">
                  <c:v>129.6</c:v>
                </c:pt>
                <c:pt idx="14269">
                  <c:v>129.6</c:v>
                </c:pt>
                <c:pt idx="14270">
                  <c:v>129.58000000000001</c:v>
                </c:pt>
                <c:pt idx="14271">
                  <c:v>129.58000000000001</c:v>
                </c:pt>
                <c:pt idx="14272">
                  <c:v>129.53</c:v>
                </c:pt>
                <c:pt idx="14273">
                  <c:v>129.58000000000001</c:v>
                </c:pt>
                <c:pt idx="14274">
                  <c:v>129.65</c:v>
                </c:pt>
                <c:pt idx="14275">
                  <c:v>129.6</c:v>
                </c:pt>
                <c:pt idx="14276">
                  <c:v>129.62</c:v>
                </c:pt>
                <c:pt idx="14277">
                  <c:v>129.62</c:v>
                </c:pt>
                <c:pt idx="14278">
                  <c:v>129.66999999999999</c:v>
                </c:pt>
                <c:pt idx="14279">
                  <c:v>129.65</c:v>
                </c:pt>
                <c:pt idx="14280">
                  <c:v>129.62</c:v>
                </c:pt>
                <c:pt idx="14281">
                  <c:v>129.6</c:v>
                </c:pt>
                <c:pt idx="14282">
                  <c:v>129.58000000000001</c:v>
                </c:pt>
                <c:pt idx="14283">
                  <c:v>129.6</c:v>
                </c:pt>
                <c:pt idx="14284">
                  <c:v>129.58000000000001</c:v>
                </c:pt>
                <c:pt idx="14285">
                  <c:v>129.6</c:v>
                </c:pt>
                <c:pt idx="14286">
                  <c:v>129.6</c:v>
                </c:pt>
                <c:pt idx="14287">
                  <c:v>129.58000000000001</c:v>
                </c:pt>
                <c:pt idx="14288">
                  <c:v>129.6</c:v>
                </c:pt>
                <c:pt idx="14289">
                  <c:v>129.62</c:v>
                </c:pt>
                <c:pt idx="14290">
                  <c:v>129.62</c:v>
                </c:pt>
                <c:pt idx="14291">
                  <c:v>129.6</c:v>
                </c:pt>
                <c:pt idx="14292">
                  <c:v>129.58000000000001</c:v>
                </c:pt>
                <c:pt idx="14293">
                  <c:v>129.65</c:v>
                </c:pt>
                <c:pt idx="14294">
                  <c:v>129.58000000000001</c:v>
                </c:pt>
                <c:pt idx="14295">
                  <c:v>129.58000000000001</c:v>
                </c:pt>
                <c:pt idx="14296">
                  <c:v>129.6</c:v>
                </c:pt>
                <c:pt idx="14297">
                  <c:v>129.56</c:v>
                </c:pt>
                <c:pt idx="14298">
                  <c:v>129.62</c:v>
                </c:pt>
                <c:pt idx="14299">
                  <c:v>129.62</c:v>
                </c:pt>
                <c:pt idx="14300">
                  <c:v>129.58000000000001</c:v>
                </c:pt>
                <c:pt idx="14301">
                  <c:v>129.53</c:v>
                </c:pt>
                <c:pt idx="14302">
                  <c:v>129.53</c:v>
                </c:pt>
                <c:pt idx="14303">
                  <c:v>129.53</c:v>
                </c:pt>
                <c:pt idx="14304">
                  <c:v>129.51</c:v>
                </c:pt>
                <c:pt idx="14305">
                  <c:v>129.53</c:v>
                </c:pt>
                <c:pt idx="14306">
                  <c:v>129.6</c:v>
                </c:pt>
                <c:pt idx="14307">
                  <c:v>129.58000000000001</c:v>
                </c:pt>
                <c:pt idx="14308">
                  <c:v>129.51</c:v>
                </c:pt>
                <c:pt idx="14309">
                  <c:v>129.56</c:v>
                </c:pt>
                <c:pt idx="14310">
                  <c:v>129.58000000000001</c:v>
                </c:pt>
                <c:pt idx="14311">
                  <c:v>129.51</c:v>
                </c:pt>
                <c:pt idx="14312">
                  <c:v>129.53</c:v>
                </c:pt>
                <c:pt idx="14313">
                  <c:v>129.56</c:v>
                </c:pt>
                <c:pt idx="14314">
                  <c:v>129.51</c:v>
                </c:pt>
                <c:pt idx="14315">
                  <c:v>129.53</c:v>
                </c:pt>
                <c:pt idx="14316">
                  <c:v>129.56</c:v>
                </c:pt>
                <c:pt idx="14317">
                  <c:v>129.56</c:v>
                </c:pt>
                <c:pt idx="14318">
                  <c:v>129.56</c:v>
                </c:pt>
                <c:pt idx="14319">
                  <c:v>129.56</c:v>
                </c:pt>
                <c:pt idx="14320">
                  <c:v>129.58000000000001</c:v>
                </c:pt>
                <c:pt idx="14321">
                  <c:v>129.58000000000001</c:v>
                </c:pt>
                <c:pt idx="14322">
                  <c:v>129.47</c:v>
                </c:pt>
                <c:pt idx="14323">
                  <c:v>129.58000000000001</c:v>
                </c:pt>
                <c:pt idx="14324">
                  <c:v>129.51</c:v>
                </c:pt>
                <c:pt idx="14325">
                  <c:v>129.6</c:v>
                </c:pt>
                <c:pt idx="14326">
                  <c:v>129.56</c:v>
                </c:pt>
                <c:pt idx="14327">
                  <c:v>129.6</c:v>
                </c:pt>
                <c:pt idx="14328">
                  <c:v>129.56</c:v>
                </c:pt>
                <c:pt idx="14329">
                  <c:v>129.49</c:v>
                </c:pt>
                <c:pt idx="14330">
                  <c:v>129.51</c:v>
                </c:pt>
                <c:pt idx="14331">
                  <c:v>129.51</c:v>
                </c:pt>
                <c:pt idx="14332">
                  <c:v>129.51</c:v>
                </c:pt>
                <c:pt idx="14333">
                  <c:v>129.53</c:v>
                </c:pt>
                <c:pt idx="14334">
                  <c:v>129.6</c:v>
                </c:pt>
                <c:pt idx="14335">
                  <c:v>129.58000000000001</c:v>
                </c:pt>
                <c:pt idx="14336">
                  <c:v>129.51</c:v>
                </c:pt>
                <c:pt idx="14337">
                  <c:v>129.51</c:v>
                </c:pt>
                <c:pt idx="14338">
                  <c:v>129.47</c:v>
                </c:pt>
                <c:pt idx="14339">
                  <c:v>129.58000000000001</c:v>
                </c:pt>
                <c:pt idx="14340">
                  <c:v>129.56</c:v>
                </c:pt>
                <c:pt idx="14341">
                  <c:v>129.51</c:v>
                </c:pt>
                <c:pt idx="14342">
                  <c:v>129.51</c:v>
                </c:pt>
                <c:pt idx="14343">
                  <c:v>129.51</c:v>
                </c:pt>
                <c:pt idx="14344">
                  <c:v>129.49</c:v>
                </c:pt>
                <c:pt idx="14345">
                  <c:v>129.53</c:v>
                </c:pt>
                <c:pt idx="14346">
                  <c:v>129.51</c:v>
                </c:pt>
                <c:pt idx="14347">
                  <c:v>129.53</c:v>
                </c:pt>
                <c:pt idx="14348">
                  <c:v>129.53</c:v>
                </c:pt>
                <c:pt idx="14349">
                  <c:v>129.56</c:v>
                </c:pt>
                <c:pt idx="14350">
                  <c:v>129.49</c:v>
                </c:pt>
                <c:pt idx="14351">
                  <c:v>129.56</c:v>
                </c:pt>
                <c:pt idx="14352">
                  <c:v>129.51</c:v>
                </c:pt>
                <c:pt idx="14353">
                  <c:v>129.49</c:v>
                </c:pt>
                <c:pt idx="14354">
                  <c:v>129.49</c:v>
                </c:pt>
                <c:pt idx="14355">
                  <c:v>129.53</c:v>
                </c:pt>
                <c:pt idx="14356">
                  <c:v>129.49</c:v>
                </c:pt>
                <c:pt idx="14357">
                  <c:v>129.53</c:v>
                </c:pt>
                <c:pt idx="14358">
                  <c:v>129.53</c:v>
                </c:pt>
                <c:pt idx="14359">
                  <c:v>129.44</c:v>
                </c:pt>
                <c:pt idx="14360">
                  <c:v>129.47</c:v>
                </c:pt>
                <c:pt idx="14361">
                  <c:v>129.47</c:v>
                </c:pt>
                <c:pt idx="14362">
                  <c:v>129.51</c:v>
                </c:pt>
                <c:pt idx="14363">
                  <c:v>129.49</c:v>
                </c:pt>
                <c:pt idx="14364">
                  <c:v>129.51</c:v>
                </c:pt>
                <c:pt idx="14365">
                  <c:v>129.49</c:v>
                </c:pt>
                <c:pt idx="14366">
                  <c:v>129.51</c:v>
                </c:pt>
                <c:pt idx="14367">
                  <c:v>129.51</c:v>
                </c:pt>
                <c:pt idx="14368">
                  <c:v>129.41999999999999</c:v>
                </c:pt>
                <c:pt idx="14369">
                  <c:v>129.49</c:v>
                </c:pt>
                <c:pt idx="14370">
                  <c:v>129.49</c:v>
                </c:pt>
                <c:pt idx="14371">
                  <c:v>129.51</c:v>
                </c:pt>
                <c:pt idx="14372">
                  <c:v>129.51</c:v>
                </c:pt>
                <c:pt idx="14373">
                  <c:v>129.41999999999999</c:v>
                </c:pt>
                <c:pt idx="14374">
                  <c:v>129.44</c:v>
                </c:pt>
                <c:pt idx="14375">
                  <c:v>129.44</c:v>
                </c:pt>
                <c:pt idx="14376">
                  <c:v>129.49</c:v>
                </c:pt>
                <c:pt idx="14377">
                  <c:v>129.49</c:v>
                </c:pt>
                <c:pt idx="14378">
                  <c:v>129.41999999999999</c:v>
                </c:pt>
                <c:pt idx="14379">
                  <c:v>129.47</c:v>
                </c:pt>
                <c:pt idx="14380">
                  <c:v>129.44</c:v>
                </c:pt>
                <c:pt idx="14381">
                  <c:v>129.49</c:v>
                </c:pt>
                <c:pt idx="14382">
                  <c:v>129.44</c:v>
                </c:pt>
                <c:pt idx="14383">
                  <c:v>129.47</c:v>
                </c:pt>
                <c:pt idx="14384">
                  <c:v>129.44</c:v>
                </c:pt>
                <c:pt idx="14385">
                  <c:v>129.49</c:v>
                </c:pt>
                <c:pt idx="14386">
                  <c:v>129.44</c:v>
                </c:pt>
                <c:pt idx="14387">
                  <c:v>129.49</c:v>
                </c:pt>
                <c:pt idx="14388">
                  <c:v>129.49</c:v>
                </c:pt>
                <c:pt idx="14389">
                  <c:v>129.44</c:v>
                </c:pt>
                <c:pt idx="14390">
                  <c:v>129.47</c:v>
                </c:pt>
                <c:pt idx="14391">
                  <c:v>129.44</c:v>
                </c:pt>
                <c:pt idx="14392">
                  <c:v>129.49</c:v>
                </c:pt>
                <c:pt idx="14393">
                  <c:v>129.44</c:v>
                </c:pt>
                <c:pt idx="14394">
                  <c:v>129.41999999999999</c:v>
                </c:pt>
                <c:pt idx="14395">
                  <c:v>129.4</c:v>
                </c:pt>
                <c:pt idx="14396">
                  <c:v>129.49</c:v>
                </c:pt>
                <c:pt idx="14397">
                  <c:v>129.47</c:v>
                </c:pt>
                <c:pt idx="14398">
                  <c:v>129.44</c:v>
                </c:pt>
                <c:pt idx="14399">
                  <c:v>129.4</c:v>
                </c:pt>
                <c:pt idx="14400">
                  <c:v>129.4</c:v>
                </c:pt>
                <c:pt idx="14401">
                  <c:v>129.4</c:v>
                </c:pt>
                <c:pt idx="14402">
                  <c:v>129.44</c:v>
                </c:pt>
                <c:pt idx="14403">
                  <c:v>129.4</c:v>
                </c:pt>
                <c:pt idx="14404">
                  <c:v>129.4</c:v>
                </c:pt>
                <c:pt idx="14405">
                  <c:v>129.4</c:v>
                </c:pt>
                <c:pt idx="14406">
                  <c:v>129.44</c:v>
                </c:pt>
                <c:pt idx="14407">
                  <c:v>129.41999999999999</c:v>
                </c:pt>
                <c:pt idx="14408">
                  <c:v>129.44</c:v>
                </c:pt>
                <c:pt idx="14409">
                  <c:v>129.47</c:v>
                </c:pt>
                <c:pt idx="14410">
                  <c:v>129.41999999999999</c:v>
                </c:pt>
                <c:pt idx="14411">
                  <c:v>129.41999999999999</c:v>
                </c:pt>
                <c:pt idx="14412">
                  <c:v>129.41999999999999</c:v>
                </c:pt>
                <c:pt idx="14413">
                  <c:v>129.41999999999999</c:v>
                </c:pt>
                <c:pt idx="14414">
                  <c:v>129.47</c:v>
                </c:pt>
                <c:pt idx="14415">
                  <c:v>129.49</c:v>
                </c:pt>
                <c:pt idx="14416">
                  <c:v>129.49</c:v>
                </c:pt>
                <c:pt idx="14417">
                  <c:v>129.47</c:v>
                </c:pt>
                <c:pt idx="14418">
                  <c:v>129.49</c:v>
                </c:pt>
                <c:pt idx="14419">
                  <c:v>129.44</c:v>
                </c:pt>
                <c:pt idx="14420">
                  <c:v>129.51</c:v>
                </c:pt>
                <c:pt idx="14421">
                  <c:v>129.49</c:v>
                </c:pt>
                <c:pt idx="14422">
                  <c:v>129.47</c:v>
                </c:pt>
                <c:pt idx="14423">
                  <c:v>129.49</c:v>
                </c:pt>
                <c:pt idx="14424">
                  <c:v>129.49</c:v>
                </c:pt>
                <c:pt idx="14425">
                  <c:v>129.49</c:v>
                </c:pt>
                <c:pt idx="14426">
                  <c:v>129.49</c:v>
                </c:pt>
                <c:pt idx="14427">
                  <c:v>129.51</c:v>
                </c:pt>
                <c:pt idx="14428">
                  <c:v>129.56</c:v>
                </c:pt>
                <c:pt idx="14429">
                  <c:v>129.51</c:v>
                </c:pt>
                <c:pt idx="14430">
                  <c:v>129.56</c:v>
                </c:pt>
                <c:pt idx="14431">
                  <c:v>129.56</c:v>
                </c:pt>
                <c:pt idx="14432">
                  <c:v>129.56</c:v>
                </c:pt>
                <c:pt idx="14433">
                  <c:v>129.56</c:v>
                </c:pt>
                <c:pt idx="14434">
                  <c:v>129.56</c:v>
                </c:pt>
                <c:pt idx="14435">
                  <c:v>129.6</c:v>
                </c:pt>
                <c:pt idx="14436">
                  <c:v>129.56</c:v>
                </c:pt>
                <c:pt idx="14437">
                  <c:v>129.53</c:v>
                </c:pt>
                <c:pt idx="14438">
                  <c:v>129.58000000000001</c:v>
                </c:pt>
                <c:pt idx="14439">
                  <c:v>129.58000000000001</c:v>
                </c:pt>
                <c:pt idx="14440">
                  <c:v>129.62</c:v>
                </c:pt>
                <c:pt idx="14441">
                  <c:v>129.62</c:v>
                </c:pt>
                <c:pt idx="14442">
                  <c:v>129.65</c:v>
                </c:pt>
                <c:pt idx="14443">
                  <c:v>129.65</c:v>
                </c:pt>
                <c:pt idx="14444">
                  <c:v>129.58000000000001</c:v>
                </c:pt>
                <c:pt idx="14445">
                  <c:v>129.66999999999999</c:v>
                </c:pt>
                <c:pt idx="14446">
                  <c:v>129.66999999999999</c:v>
                </c:pt>
                <c:pt idx="14447">
                  <c:v>129.69</c:v>
                </c:pt>
                <c:pt idx="14448">
                  <c:v>129.69</c:v>
                </c:pt>
                <c:pt idx="14449">
                  <c:v>129.66999999999999</c:v>
                </c:pt>
                <c:pt idx="14450">
                  <c:v>129.76</c:v>
                </c:pt>
                <c:pt idx="14451">
                  <c:v>129.66999999999999</c:v>
                </c:pt>
                <c:pt idx="14452">
                  <c:v>129.69</c:v>
                </c:pt>
                <c:pt idx="14453">
                  <c:v>129.76</c:v>
                </c:pt>
                <c:pt idx="14454">
                  <c:v>129.76</c:v>
                </c:pt>
                <c:pt idx="14455">
                  <c:v>129.66999999999999</c:v>
                </c:pt>
                <c:pt idx="14456">
                  <c:v>129.76</c:v>
                </c:pt>
                <c:pt idx="14457">
                  <c:v>129.76</c:v>
                </c:pt>
                <c:pt idx="14458">
                  <c:v>129.72999999999999</c:v>
                </c:pt>
                <c:pt idx="14459">
                  <c:v>129.78</c:v>
                </c:pt>
                <c:pt idx="14460">
                  <c:v>129.72999999999999</c:v>
                </c:pt>
                <c:pt idx="14461">
                  <c:v>129.80000000000001</c:v>
                </c:pt>
                <c:pt idx="14462">
                  <c:v>129.78</c:v>
                </c:pt>
                <c:pt idx="14463">
                  <c:v>129.78</c:v>
                </c:pt>
                <c:pt idx="14464">
                  <c:v>129.72999999999999</c:v>
                </c:pt>
                <c:pt idx="14465">
                  <c:v>129.76</c:v>
                </c:pt>
                <c:pt idx="14466">
                  <c:v>129.76</c:v>
                </c:pt>
                <c:pt idx="14467">
                  <c:v>129.76</c:v>
                </c:pt>
                <c:pt idx="14468">
                  <c:v>129.78</c:v>
                </c:pt>
                <c:pt idx="14469">
                  <c:v>129.78</c:v>
                </c:pt>
                <c:pt idx="14470">
                  <c:v>129.82</c:v>
                </c:pt>
                <c:pt idx="14471">
                  <c:v>129.82</c:v>
                </c:pt>
                <c:pt idx="14472">
                  <c:v>129.80000000000001</c:v>
                </c:pt>
                <c:pt idx="14473">
                  <c:v>129.82</c:v>
                </c:pt>
                <c:pt idx="14474">
                  <c:v>129.80000000000001</c:v>
                </c:pt>
                <c:pt idx="14475">
                  <c:v>129.80000000000001</c:v>
                </c:pt>
                <c:pt idx="14476">
                  <c:v>129.78</c:v>
                </c:pt>
                <c:pt idx="14477">
                  <c:v>129.80000000000001</c:v>
                </c:pt>
                <c:pt idx="14478">
                  <c:v>129.80000000000001</c:v>
                </c:pt>
                <c:pt idx="14479">
                  <c:v>129.80000000000001</c:v>
                </c:pt>
                <c:pt idx="14480">
                  <c:v>129.80000000000001</c:v>
                </c:pt>
                <c:pt idx="14481">
                  <c:v>129.72999999999999</c:v>
                </c:pt>
                <c:pt idx="14482">
                  <c:v>129.78</c:v>
                </c:pt>
                <c:pt idx="14483">
                  <c:v>129.72999999999999</c:v>
                </c:pt>
                <c:pt idx="14484">
                  <c:v>129.80000000000001</c:v>
                </c:pt>
                <c:pt idx="14485">
                  <c:v>129.71</c:v>
                </c:pt>
                <c:pt idx="14486">
                  <c:v>129.78</c:v>
                </c:pt>
                <c:pt idx="14487">
                  <c:v>129.72999999999999</c:v>
                </c:pt>
                <c:pt idx="14488">
                  <c:v>129.76</c:v>
                </c:pt>
                <c:pt idx="14489">
                  <c:v>129.80000000000001</c:v>
                </c:pt>
                <c:pt idx="14490">
                  <c:v>129.80000000000001</c:v>
                </c:pt>
                <c:pt idx="14491">
                  <c:v>129.78</c:v>
                </c:pt>
                <c:pt idx="14492">
                  <c:v>129.80000000000001</c:v>
                </c:pt>
                <c:pt idx="14493">
                  <c:v>129.76</c:v>
                </c:pt>
                <c:pt idx="14494">
                  <c:v>129.78</c:v>
                </c:pt>
                <c:pt idx="14495">
                  <c:v>129.82</c:v>
                </c:pt>
                <c:pt idx="14496">
                  <c:v>129.78</c:v>
                </c:pt>
                <c:pt idx="14497">
                  <c:v>129.80000000000001</c:v>
                </c:pt>
                <c:pt idx="14498">
                  <c:v>129.76</c:v>
                </c:pt>
                <c:pt idx="14499">
                  <c:v>129.78</c:v>
                </c:pt>
                <c:pt idx="14500">
                  <c:v>129.80000000000001</c:v>
                </c:pt>
                <c:pt idx="14501">
                  <c:v>129.80000000000001</c:v>
                </c:pt>
                <c:pt idx="14502">
                  <c:v>129.78</c:v>
                </c:pt>
                <c:pt idx="14503">
                  <c:v>129.78</c:v>
                </c:pt>
                <c:pt idx="14504">
                  <c:v>129.76</c:v>
                </c:pt>
                <c:pt idx="14505">
                  <c:v>129.76</c:v>
                </c:pt>
                <c:pt idx="14506">
                  <c:v>129.76</c:v>
                </c:pt>
                <c:pt idx="14507">
                  <c:v>129.87</c:v>
                </c:pt>
                <c:pt idx="14508">
                  <c:v>129.80000000000001</c:v>
                </c:pt>
                <c:pt idx="14509">
                  <c:v>129.76</c:v>
                </c:pt>
                <c:pt idx="14510">
                  <c:v>129.76</c:v>
                </c:pt>
                <c:pt idx="14511">
                  <c:v>129.87</c:v>
                </c:pt>
                <c:pt idx="14512">
                  <c:v>129.80000000000001</c:v>
                </c:pt>
                <c:pt idx="14513">
                  <c:v>129.82</c:v>
                </c:pt>
                <c:pt idx="14514">
                  <c:v>129.82</c:v>
                </c:pt>
                <c:pt idx="14515">
                  <c:v>129.80000000000001</c:v>
                </c:pt>
                <c:pt idx="14516">
                  <c:v>129.80000000000001</c:v>
                </c:pt>
                <c:pt idx="14517">
                  <c:v>129.82</c:v>
                </c:pt>
                <c:pt idx="14518">
                  <c:v>129.85</c:v>
                </c:pt>
                <c:pt idx="14519">
                  <c:v>129.82</c:v>
                </c:pt>
                <c:pt idx="14520">
                  <c:v>129.82</c:v>
                </c:pt>
                <c:pt idx="14521">
                  <c:v>129.80000000000001</c:v>
                </c:pt>
                <c:pt idx="14522">
                  <c:v>129.82</c:v>
                </c:pt>
                <c:pt idx="14523">
                  <c:v>129.82</c:v>
                </c:pt>
                <c:pt idx="14524">
                  <c:v>129.85</c:v>
                </c:pt>
                <c:pt idx="14525">
                  <c:v>129.85</c:v>
                </c:pt>
                <c:pt idx="14526">
                  <c:v>129.91</c:v>
                </c:pt>
                <c:pt idx="14527">
                  <c:v>129.87</c:v>
                </c:pt>
                <c:pt idx="14528">
                  <c:v>129.88999999999999</c:v>
                </c:pt>
                <c:pt idx="14529">
                  <c:v>129.87</c:v>
                </c:pt>
                <c:pt idx="14530">
                  <c:v>129.88999999999999</c:v>
                </c:pt>
                <c:pt idx="14531">
                  <c:v>129.91</c:v>
                </c:pt>
                <c:pt idx="14532">
                  <c:v>129.88999999999999</c:v>
                </c:pt>
                <c:pt idx="14533">
                  <c:v>129.88999999999999</c:v>
                </c:pt>
                <c:pt idx="14534">
                  <c:v>129.91</c:v>
                </c:pt>
                <c:pt idx="14535">
                  <c:v>129.80000000000001</c:v>
                </c:pt>
                <c:pt idx="14536">
                  <c:v>129.91</c:v>
                </c:pt>
                <c:pt idx="14537">
                  <c:v>129.85</c:v>
                </c:pt>
                <c:pt idx="14538">
                  <c:v>129.87</c:v>
                </c:pt>
                <c:pt idx="14539">
                  <c:v>129.87</c:v>
                </c:pt>
                <c:pt idx="14540">
                  <c:v>129.85</c:v>
                </c:pt>
                <c:pt idx="14541">
                  <c:v>129.88999999999999</c:v>
                </c:pt>
                <c:pt idx="14542">
                  <c:v>129.91</c:v>
                </c:pt>
                <c:pt idx="14543">
                  <c:v>129.88999999999999</c:v>
                </c:pt>
                <c:pt idx="14544">
                  <c:v>129.91</c:v>
                </c:pt>
                <c:pt idx="14545">
                  <c:v>129.88999999999999</c:v>
                </c:pt>
                <c:pt idx="14546">
                  <c:v>129.88999999999999</c:v>
                </c:pt>
                <c:pt idx="14547">
                  <c:v>129.94</c:v>
                </c:pt>
                <c:pt idx="14548">
                  <c:v>129.87</c:v>
                </c:pt>
                <c:pt idx="14549">
                  <c:v>129.91</c:v>
                </c:pt>
                <c:pt idx="14550">
                  <c:v>129.88999999999999</c:v>
                </c:pt>
                <c:pt idx="14551">
                  <c:v>129.88999999999999</c:v>
                </c:pt>
                <c:pt idx="14552">
                  <c:v>129.87</c:v>
                </c:pt>
                <c:pt idx="14553">
                  <c:v>129.87</c:v>
                </c:pt>
                <c:pt idx="14554">
                  <c:v>129.87</c:v>
                </c:pt>
                <c:pt idx="14555">
                  <c:v>129.88999999999999</c:v>
                </c:pt>
                <c:pt idx="14556">
                  <c:v>129.91</c:v>
                </c:pt>
                <c:pt idx="14557">
                  <c:v>129.85</c:v>
                </c:pt>
                <c:pt idx="14558">
                  <c:v>129.87</c:v>
                </c:pt>
                <c:pt idx="14559">
                  <c:v>129.87</c:v>
                </c:pt>
                <c:pt idx="14560">
                  <c:v>129.91</c:v>
                </c:pt>
                <c:pt idx="14561">
                  <c:v>129.94</c:v>
                </c:pt>
                <c:pt idx="14562">
                  <c:v>129.94</c:v>
                </c:pt>
                <c:pt idx="14563">
                  <c:v>129.87</c:v>
                </c:pt>
                <c:pt idx="14564">
                  <c:v>129.91</c:v>
                </c:pt>
                <c:pt idx="14565">
                  <c:v>129.88999999999999</c:v>
                </c:pt>
                <c:pt idx="14566">
                  <c:v>129.88999999999999</c:v>
                </c:pt>
                <c:pt idx="14567">
                  <c:v>129.87</c:v>
                </c:pt>
                <c:pt idx="14568">
                  <c:v>129.88999999999999</c:v>
                </c:pt>
                <c:pt idx="14569">
                  <c:v>129.87</c:v>
                </c:pt>
                <c:pt idx="14570">
                  <c:v>129.87</c:v>
                </c:pt>
                <c:pt idx="14571">
                  <c:v>129.87</c:v>
                </c:pt>
                <c:pt idx="14572">
                  <c:v>129.85</c:v>
                </c:pt>
                <c:pt idx="14573">
                  <c:v>129.88999999999999</c:v>
                </c:pt>
                <c:pt idx="14574">
                  <c:v>129.85</c:v>
                </c:pt>
                <c:pt idx="14575">
                  <c:v>129.87</c:v>
                </c:pt>
                <c:pt idx="14576">
                  <c:v>129.94</c:v>
                </c:pt>
                <c:pt idx="14577">
                  <c:v>129.87</c:v>
                </c:pt>
                <c:pt idx="14578">
                  <c:v>129.88999999999999</c:v>
                </c:pt>
                <c:pt idx="14579">
                  <c:v>129.91</c:v>
                </c:pt>
                <c:pt idx="14580">
                  <c:v>129.88999999999999</c:v>
                </c:pt>
                <c:pt idx="14581">
                  <c:v>129.94</c:v>
                </c:pt>
                <c:pt idx="14582">
                  <c:v>129.88999999999999</c:v>
                </c:pt>
                <c:pt idx="14583">
                  <c:v>129.87</c:v>
                </c:pt>
                <c:pt idx="14584">
                  <c:v>129.88999999999999</c:v>
                </c:pt>
                <c:pt idx="14585">
                  <c:v>129.87</c:v>
                </c:pt>
                <c:pt idx="14586">
                  <c:v>129.88999999999999</c:v>
                </c:pt>
                <c:pt idx="14587">
                  <c:v>129.87</c:v>
                </c:pt>
                <c:pt idx="14588">
                  <c:v>129.91</c:v>
                </c:pt>
                <c:pt idx="14589">
                  <c:v>129.87</c:v>
                </c:pt>
                <c:pt idx="14590">
                  <c:v>129.87</c:v>
                </c:pt>
                <c:pt idx="14591">
                  <c:v>129.87</c:v>
                </c:pt>
                <c:pt idx="14592">
                  <c:v>129.88999999999999</c:v>
                </c:pt>
                <c:pt idx="14593">
                  <c:v>129.88999999999999</c:v>
                </c:pt>
                <c:pt idx="14594">
                  <c:v>129.88999999999999</c:v>
                </c:pt>
                <c:pt idx="14595">
                  <c:v>129.91</c:v>
                </c:pt>
                <c:pt idx="14596">
                  <c:v>129.88999999999999</c:v>
                </c:pt>
                <c:pt idx="14597">
                  <c:v>129.91</c:v>
                </c:pt>
                <c:pt idx="14598">
                  <c:v>129.91</c:v>
                </c:pt>
                <c:pt idx="14599">
                  <c:v>129.97999999999999</c:v>
                </c:pt>
                <c:pt idx="14600">
                  <c:v>129.91</c:v>
                </c:pt>
                <c:pt idx="14601">
                  <c:v>129.96</c:v>
                </c:pt>
                <c:pt idx="14602">
                  <c:v>129.94</c:v>
                </c:pt>
                <c:pt idx="14603">
                  <c:v>129.88999999999999</c:v>
                </c:pt>
                <c:pt idx="14604">
                  <c:v>129.91</c:v>
                </c:pt>
                <c:pt idx="14605">
                  <c:v>129.88999999999999</c:v>
                </c:pt>
                <c:pt idx="14606">
                  <c:v>129.88999999999999</c:v>
                </c:pt>
                <c:pt idx="14607">
                  <c:v>129.94</c:v>
                </c:pt>
                <c:pt idx="14608">
                  <c:v>129.88999999999999</c:v>
                </c:pt>
                <c:pt idx="14609">
                  <c:v>129.88999999999999</c:v>
                </c:pt>
                <c:pt idx="14610">
                  <c:v>129.91</c:v>
                </c:pt>
                <c:pt idx="14611">
                  <c:v>129.94</c:v>
                </c:pt>
                <c:pt idx="14612">
                  <c:v>129.91</c:v>
                </c:pt>
                <c:pt idx="14613">
                  <c:v>129.94</c:v>
                </c:pt>
                <c:pt idx="14614">
                  <c:v>129.94</c:v>
                </c:pt>
                <c:pt idx="14615">
                  <c:v>129.94</c:v>
                </c:pt>
                <c:pt idx="14616">
                  <c:v>129.94</c:v>
                </c:pt>
                <c:pt idx="14617">
                  <c:v>129.94</c:v>
                </c:pt>
                <c:pt idx="14618">
                  <c:v>129.97999999999999</c:v>
                </c:pt>
                <c:pt idx="14619">
                  <c:v>129.94</c:v>
                </c:pt>
                <c:pt idx="14620">
                  <c:v>129.88999999999999</c:v>
                </c:pt>
                <c:pt idx="14621">
                  <c:v>129.94</c:v>
                </c:pt>
                <c:pt idx="14622">
                  <c:v>129.96</c:v>
                </c:pt>
                <c:pt idx="14623">
                  <c:v>129.96</c:v>
                </c:pt>
                <c:pt idx="14624">
                  <c:v>129.91</c:v>
                </c:pt>
                <c:pt idx="14625">
                  <c:v>129.87</c:v>
                </c:pt>
                <c:pt idx="14626">
                  <c:v>129.91</c:v>
                </c:pt>
                <c:pt idx="14627">
                  <c:v>130</c:v>
                </c:pt>
                <c:pt idx="14628">
                  <c:v>129.94</c:v>
                </c:pt>
                <c:pt idx="14629">
                  <c:v>129.94</c:v>
                </c:pt>
                <c:pt idx="14630">
                  <c:v>129.96</c:v>
                </c:pt>
                <c:pt idx="14631">
                  <c:v>129.88999999999999</c:v>
                </c:pt>
                <c:pt idx="14632">
                  <c:v>129.91</c:v>
                </c:pt>
                <c:pt idx="14633">
                  <c:v>129.91</c:v>
                </c:pt>
                <c:pt idx="14634">
                  <c:v>129.91</c:v>
                </c:pt>
                <c:pt idx="14635">
                  <c:v>129.94</c:v>
                </c:pt>
                <c:pt idx="14636">
                  <c:v>129.91</c:v>
                </c:pt>
                <c:pt idx="14637">
                  <c:v>129.91</c:v>
                </c:pt>
                <c:pt idx="14638">
                  <c:v>129.88999999999999</c:v>
                </c:pt>
                <c:pt idx="14639">
                  <c:v>129.94</c:v>
                </c:pt>
                <c:pt idx="14640">
                  <c:v>129.91</c:v>
                </c:pt>
                <c:pt idx="14641">
                  <c:v>129.88999999999999</c:v>
                </c:pt>
                <c:pt idx="14642">
                  <c:v>129.91</c:v>
                </c:pt>
                <c:pt idx="14643">
                  <c:v>129.88999999999999</c:v>
                </c:pt>
                <c:pt idx="14644">
                  <c:v>129.91</c:v>
                </c:pt>
                <c:pt idx="14645">
                  <c:v>129.88999999999999</c:v>
                </c:pt>
                <c:pt idx="14646">
                  <c:v>129.91</c:v>
                </c:pt>
                <c:pt idx="14647">
                  <c:v>129.96</c:v>
                </c:pt>
                <c:pt idx="14648">
                  <c:v>129.96</c:v>
                </c:pt>
                <c:pt idx="14649">
                  <c:v>129.91</c:v>
                </c:pt>
                <c:pt idx="14650">
                  <c:v>129.96</c:v>
                </c:pt>
                <c:pt idx="14651">
                  <c:v>129.94</c:v>
                </c:pt>
                <c:pt idx="14652">
                  <c:v>129.91</c:v>
                </c:pt>
                <c:pt idx="14653">
                  <c:v>129.94</c:v>
                </c:pt>
                <c:pt idx="14654">
                  <c:v>129.91</c:v>
                </c:pt>
                <c:pt idx="14655">
                  <c:v>129.91</c:v>
                </c:pt>
                <c:pt idx="14656">
                  <c:v>129.94</c:v>
                </c:pt>
                <c:pt idx="14657">
                  <c:v>129.87</c:v>
                </c:pt>
                <c:pt idx="14658">
                  <c:v>129.87</c:v>
                </c:pt>
                <c:pt idx="14659">
                  <c:v>129.88999999999999</c:v>
                </c:pt>
                <c:pt idx="14660">
                  <c:v>129.91</c:v>
                </c:pt>
                <c:pt idx="14661">
                  <c:v>129.88999999999999</c:v>
                </c:pt>
                <c:pt idx="14662">
                  <c:v>129.91</c:v>
                </c:pt>
                <c:pt idx="14663">
                  <c:v>129.87</c:v>
                </c:pt>
                <c:pt idx="14664">
                  <c:v>129.88999999999999</c:v>
                </c:pt>
                <c:pt idx="14665">
                  <c:v>129.96</c:v>
                </c:pt>
                <c:pt idx="14666">
                  <c:v>129.91</c:v>
                </c:pt>
                <c:pt idx="14667">
                  <c:v>129.96</c:v>
                </c:pt>
                <c:pt idx="14668">
                  <c:v>129.87</c:v>
                </c:pt>
                <c:pt idx="14669">
                  <c:v>129.87</c:v>
                </c:pt>
                <c:pt idx="14670">
                  <c:v>129.91</c:v>
                </c:pt>
                <c:pt idx="14671">
                  <c:v>129.94</c:v>
                </c:pt>
                <c:pt idx="14672">
                  <c:v>129.88999999999999</c:v>
                </c:pt>
                <c:pt idx="14673">
                  <c:v>129.85</c:v>
                </c:pt>
                <c:pt idx="14674">
                  <c:v>129.97999999999999</c:v>
                </c:pt>
                <c:pt idx="14675">
                  <c:v>129.88999999999999</c:v>
                </c:pt>
                <c:pt idx="14676">
                  <c:v>129.91</c:v>
                </c:pt>
                <c:pt idx="14677">
                  <c:v>129.91</c:v>
                </c:pt>
                <c:pt idx="14678">
                  <c:v>129.91</c:v>
                </c:pt>
                <c:pt idx="14679">
                  <c:v>129.91</c:v>
                </c:pt>
                <c:pt idx="14680">
                  <c:v>129.88999999999999</c:v>
                </c:pt>
                <c:pt idx="14681">
                  <c:v>129.96</c:v>
                </c:pt>
                <c:pt idx="14682">
                  <c:v>129.91</c:v>
                </c:pt>
                <c:pt idx="14683">
                  <c:v>130.03</c:v>
                </c:pt>
                <c:pt idx="14684">
                  <c:v>129.94</c:v>
                </c:pt>
                <c:pt idx="14685">
                  <c:v>129.97999999999999</c:v>
                </c:pt>
                <c:pt idx="14686">
                  <c:v>129.91</c:v>
                </c:pt>
                <c:pt idx="14687">
                  <c:v>129.94</c:v>
                </c:pt>
                <c:pt idx="14688">
                  <c:v>129.96</c:v>
                </c:pt>
                <c:pt idx="14689">
                  <c:v>129.88999999999999</c:v>
                </c:pt>
                <c:pt idx="14690">
                  <c:v>129.88999999999999</c:v>
                </c:pt>
                <c:pt idx="14691">
                  <c:v>129.91</c:v>
                </c:pt>
                <c:pt idx="14692">
                  <c:v>129.87</c:v>
                </c:pt>
                <c:pt idx="14693">
                  <c:v>129.87</c:v>
                </c:pt>
                <c:pt idx="14694">
                  <c:v>129.91</c:v>
                </c:pt>
                <c:pt idx="14695">
                  <c:v>129.91</c:v>
                </c:pt>
                <c:pt idx="14696">
                  <c:v>129.96</c:v>
                </c:pt>
                <c:pt idx="14697">
                  <c:v>129.88999999999999</c:v>
                </c:pt>
                <c:pt idx="14698">
                  <c:v>129.91</c:v>
                </c:pt>
                <c:pt idx="14699">
                  <c:v>129.91</c:v>
                </c:pt>
                <c:pt idx="14700">
                  <c:v>129.87</c:v>
                </c:pt>
                <c:pt idx="14701">
                  <c:v>129.91</c:v>
                </c:pt>
                <c:pt idx="14702">
                  <c:v>129.91</c:v>
                </c:pt>
                <c:pt idx="14703">
                  <c:v>129.94</c:v>
                </c:pt>
                <c:pt idx="14704">
                  <c:v>129.91</c:v>
                </c:pt>
                <c:pt idx="14705">
                  <c:v>129.88999999999999</c:v>
                </c:pt>
                <c:pt idx="14706">
                  <c:v>129.88999999999999</c:v>
                </c:pt>
                <c:pt idx="14707">
                  <c:v>129.91</c:v>
                </c:pt>
                <c:pt idx="14708">
                  <c:v>129.88999999999999</c:v>
                </c:pt>
                <c:pt idx="14709">
                  <c:v>129.87</c:v>
                </c:pt>
                <c:pt idx="14710">
                  <c:v>129.91</c:v>
                </c:pt>
                <c:pt idx="14711">
                  <c:v>129.88999999999999</c:v>
                </c:pt>
                <c:pt idx="14712">
                  <c:v>129.87</c:v>
                </c:pt>
                <c:pt idx="14713">
                  <c:v>129.85</c:v>
                </c:pt>
                <c:pt idx="14714">
                  <c:v>129.82</c:v>
                </c:pt>
                <c:pt idx="14715">
                  <c:v>129.88999999999999</c:v>
                </c:pt>
                <c:pt idx="14716">
                  <c:v>129.88999999999999</c:v>
                </c:pt>
                <c:pt idx="14717">
                  <c:v>129.88999999999999</c:v>
                </c:pt>
                <c:pt idx="14718">
                  <c:v>129.85</c:v>
                </c:pt>
                <c:pt idx="14719">
                  <c:v>129.88999999999999</c:v>
                </c:pt>
                <c:pt idx="14720">
                  <c:v>129.87</c:v>
                </c:pt>
                <c:pt idx="14721">
                  <c:v>129.85</c:v>
                </c:pt>
                <c:pt idx="14722">
                  <c:v>129.91</c:v>
                </c:pt>
                <c:pt idx="14723">
                  <c:v>129.88999999999999</c:v>
                </c:pt>
                <c:pt idx="14724">
                  <c:v>129.85</c:v>
                </c:pt>
                <c:pt idx="14725">
                  <c:v>129.91</c:v>
                </c:pt>
                <c:pt idx="14726">
                  <c:v>129.88999999999999</c:v>
                </c:pt>
                <c:pt idx="14727">
                  <c:v>129.88999999999999</c:v>
                </c:pt>
                <c:pt idx="14728">
                  <c:v>129.91</c:v>
                </c:pt>
                <c:pt idx="14729">
                  <c:v>129.87</c:v>
                </c:pt>
                <c:pt idx="14730">
                  <c:v>129.87</c:v>
                </c:pt>
                <c:pt idx="14731">
                  <c:v>129.87</c:v>
                </c:pt>
                <c:pt idx="14732">
                  <c:v>129.87</c:v>
                </c:pt>
                <c:pt idx="14733">
                  <c:v>129.87</c:v>
                </c:pt>
                <c:pt idx="14734">
                  <c:v>129.85</c:v>
                </c:pt>
                <c:pt idx="14735">
                  <c:v>129.88999999999999</c:v>
                </c:pt>
                <c:pt idx="14736">
                  <c:v>129.87</c:v>
                </c:pt>
                <c:pt idx="14737">
                  <c:v>129.88999999999999</c:v>
                </c:pt>
                <c:pt idx="14738">
                  <c:v>129.87</c:v>
                </c:pt>
                <c:pt idx="14739">
                  <c:v>129.85</c:v>
                </c:pt>
                <c:pt idx="14740">
                  <c:v>129.82</c:v>
                </c:pt>
                <c:pt idx="14741">
                  <c:v>129.87</c:v>
                </c:pt>
                <c:pt idx="14742">
                  <c:v>129.85</c:v>
                </c:pt>
                <c:pt idx="14743">
                  <c:v>129.87</c:v>
                </c:pt>
                <c:pt idx="14744">
                  <c:v>129.87</c:v>
                </c:pt>
                <c:pt idx="14745">
                  <c:v>129.87</c:v>
                </c:pt>
                <c:pt idx="14746">
                  <c:v>129.91</c:v>
                </c:pt>
                <c:pt idx="14747">
                  <c:v>129.85</c:v>
                </c:pt>
                <c:pt idx="14748">
                  <c:v>129.87</c:v>
                </c:pt>
                <c:pt idx="14749">
                  <c:v>129.88999999999999</c:v>
                </c:pt>
                <c:pt idx="14750">
                  <c:v>129.85</c:v>
                </c:pt>
                <c:pt idx="14751">
                  <c:v>129.82</c:v>
                </c:pt>
                <c:pt idx="14752">
                  <c:v>129.82</c:v>
                </c:pt>
                <c:pt idx="14753">
                  <c:v>129.88999999999999</c:v>
                </c:pt>
                <c:pt idx="14754">
                  <c:v>129.87</c:v>
                </c:pt>
                <c:pt idx="14755">
                  <c:v>129.78</c:v>
                </c:pt>
                <c:pt idx="14756">
                  <c:v>129.88999999999999</c:v>
                </c:pt>
                <c:pt idx="14757">
                  <c:v>129.88999999999999</c:v>
                </c:pt>
                <c:pt idx="14758">
                  <c:v>129.80000000000001</c:v>
                </c:pt>
                <c:pt idx="14759">
                  <c:v>129.87</c:v>
                </c:pt>
                <c:pt idx="14760">
                  <c:v>129.82</c:v>
                </c:pt>
                <c:pt idx="14761">
                  <c:v>129.85</c:v>
                </c:pt>
                <c:pt idx="14762">
                  <c:v>129.82</c:v>
                </c:pt>
                <c:pt idx="14763">
                  <c:v>129.80000000000001</c:v>
                </c:pt>
                <c:pt idx="14764">
                  <c:v>129.80000000000001</c:v>
                </c:pt>
                <c:pt idx="14765">
                  <c:v>129.87</c:v>
                </c:pt>
                <c:pt idx="14766">
                  <c:v>129.82</c:v>
                </c:pt>
                <c:pt idx="14767">
                  <c:v>129.80000000000001</c:v>
                </c:pt>
                <c:pt idx="14768">
                  <c:v>129.85</c:v>
                </c:pt>
                <c:pt idx="14769">
                  <c:v>129.85</c:v>
                </c:pt>
                <c:pt idx="14770">
                  <c:v>129.82</c:v>
                </c:pt>
                <c:pt idx="14771">
                  <c:v>129.82</c:v>
                </c:pt>
                <c:pt idx="14772">
                  <c:v>129.80000000000001</c:v>
                </c:pt>
                <c:pt idx="14773">
                  <c:v>129.85</c:v>
                </c:pt>
                <c:pt idx="14774">
                  <c:v>129.76</c:v>
                </c:pt>
                <c:pt idx="14775">
                  <c:v>129.80000000000001</c:v>
                </c:pt>
                <c:pt idx="14776">
                  <c:v>129.78</c:v>
                </c:pt>
                <c:pt idx="14777">
                  <c:v>129.80000000000001</c:v>
                </c:pt>
                <c:pt idx="14778">
                  <c:v>129.85</c:v>
                </c:pt>
                <c:pt idx="14779">
                  <c:v>129.85</c:v>
                </c:pt>
                <c:pt idx="14780">
                  <c:v>129.78</c:v>
                </c:pt>
                <c:pt idx="14781">
                  <c:v>129.80000000000001</c:v>
                </c:pt>
                <c:pt idx="14782">
                  <c:v>129.78</c:v>
                </c:pt>
                <c:pt idx="14783">
                  <c:v>129.82</c:v>
                </c:pt>
                <c:pt idx="14784">
                  <c:v>129.76</c:v>
                </c:pt>
                <c:pt idx="14785">
                  <c:v>129.78</c:v>
                </c:pt>
                <c:pt idx="14786">
                  <c:v>129.80000000000001</c:v>
                </c:pt>
                <c:pt idx="14787">
                  <c:v>129.76</c:v>
                </c:pt>
                <c:pt idx="14788">
                  <c:v>129.80000000000001</c:v>
                </c:pt>
                <c:pt idx="14789">
                  <c:v>129.76</c:v>
                </c:pt>
                <c:pt idx="14790">
                  <c:v>129.72999999999999</c:v>
                </c:pt>
                <c:pt idx="14791">
                  <c:v>129.76</c:v>
                </c:pt>
                <c:pt idx="14792">
                  <c:v>129.78</c:v>
                </c:pt>
                <c:pt idx="14793">
                  <c:v>129.76</c:v>
                </c:pt>
                <c:pt idx="14794">
                  <c:v>129.80000000000001</c:v>
                </c:pt>
                <c:pt idx="14795">
                  <c:v>129.69</c:v>
                </c:pt>
                <c:pt idx="14796">
                  <c:v>129.72999999999999</c:v>
                </c:pt>
                <c:pt idx="14797">
                  <c:v>129.71</c:v>
                </c:pt>
                <c:pt idx="14798">
                  <c:v>129.71</c:v>
                </c:pt>
                <c:pt idx="14799">
                  <c:v>129.71</c:v>
                </c:pt>
                <c:pt idx="14800">
                  <c:v>129.76</c:v>
                </c:pt>
                <c:pt idx="14801">
                  <c:v>129.72999999999999</c:v>
                </c:pt>
                <c:pt idx="14802">
                  <c:v>129.72999999999999</c:v>
                </c:pt>
                <c:pt idx="14803">
                  <c:v>129.66999999999999</c:v>
                </c:pt>
                <c:pt idx="14804">
                  <c:v>129.71</c:v>
                </c:pt>
                <c:pt idx="14805">
                  <c:v>129.71</c:v>
                </c:pt>
                <c:pt idx="14806">
                  <c:v>129.66999999999999</c:v>
                </c:pt>
                <c:pt idx="14807">
                  <c:v>129.69</c:v>
                </c:pt>
                <c:pt idx="14808">
                  <c:v>129.66999999999999</c:v>
                </c:pt>
                <c:pt idx="14809">
                  <c:v>129.62</c:v>
                </c:pt>
                <c:pt idx="14810">
                  <c:v>129.69</c:v>
                </c:pt>
                <c:pt idx="14811">
                  <c:v>129.66999999999999</c:v>
                </c:pt>
                <c:pt idx="14812">
                  <c:v>129.62</c:v>
                </c:pt>
                <c:pt idx="14813">
                  <c:v>129.6</c:v>
                </c:pt>
                <c:pt idx="14814">
                  <c:v>129.65</c:v>
                </c:pt>
                <c:pt idx="14815">
                  <c:v>129.65</c:v>
                </c:pt>
                <c:pt idx="14816">
                  <c:v>129.62</c:v>
                </c:pt>
                <c:pt idx="14817">
                  <c:v>129.71</c:v>
                </c:pt>
                <c:pt idx="14818">
                  <c:v>129.69</c:v>
                </c:pt>
                <c:pt idx="14819">
                  <c:v>129.65</c:v>
                </c:pt>
                <c:pt idx="14820">
                  <c:v>129.65</c:v>
                </c:pt>
                <c:pt idx="14821">
                  <c:v>129.66999999999999</c:v>
                </c:pt>
                <c:pt idx="14822">
                  <c:v>129.66999999999999</c:v>
                </c:pt>
                <c:pt idx="14823">
                  <c:v>129.6</c:v>
                </c:pt>
                <c:pt idx="14824">
                  <c:v>129.62</c:v>
                </c:pt>
                <c:pt idx="14825">
                  <c:v>129.62</c:v>
                </c:pt>
                <c:pt idx="14826">
                  <c:v>129.66999999999999</c:v>
                </c:pt>
                <c:pt idx="14827">
                  <c:v>129.65</c:v>
                </c:pt>
                <c:pt idx="14828">
                  <c:v>129.65</c:v>
                </c:pt>
                <c:pt idx="14829">
                  <c:v>129.62</c:v>
                </c:pt>
                <c:pt idx="14830">
                  <c:v>129.6</c:v>
                </c:pt>
                <c:pt idx="14831">
                  <c:v>129.65</c:v>
                </c:pt>
                <c:pt idx="14832">
                  <c:v>129.69</c:v>
                </c:pt>
                <c:pt idx="14833">
                  <c:v>129.65</c:v>
                </c:pt>
                <c:pt idx="14834">
                  <c:v>129.65</c:v>
                </c:pt>
                <c:pt idx="14835">
                  <c:v>129.69</c:v>
                </c:pt>
                <c:pt idx="14836">
                  <c:v>129.62</c:v>
                </c:pt>
                <c:pt idx="14837">
                  <c:v>129.62</c:v>
                </c:pt>
                <c:pt idx="14838">
                  <c:v>129.62</c:v>
                </c:pt>
                <c:pt idx="14839">
                  <c:v>129.69</c:v>
                </c:pt>
                <c:pt idx="14840">
                  <c:v>129.6</c:v>
                </c:pt>
                <c:pt idx="14841">
                  <c:v>129.65</c:v>
                </c:pt>
                <c:pt idx="14842">
                  <c:v>129.65</c:v>
                </c:pt>
                <c:pt idx="14843">
                  <c:v>129.71</c:v>
                </c:pt>
                <c:pt idx="14844">
                  <c:v>129.71</c:v>
                </c:pt>
                <c:pt idx="14845">
                  <c:v>129.69</c:v>
                </c:pt>
                <c:pt idx="14846">
                  <c:v>129.72999999999999</c:v>
                </c:pt>
                <c:pt idx="14847">
                  <c:v>129.69</c:v>
                </c:pt>
                <c:pt idx="14848">
                  <c:v>129.69</c:v>
                </c:pt>
                <c:pt idx="14849">
                  <c:v>129.69</c:v>
                </c:pt>
                <c:pt idx="14850">
                  <c:v>129.69</c:v>
                </c:pt>
                <c:pt idx="14851">
                  <c:v>129.71</c:v>
                </c:pt>
                <c:pt idx="14852">
                  <c:v>129.76</c:v>
                </c:pt>
                <c:pt idx="14853">
                  <c:v>129.72999999999999</c:v>
                </c:pt>
                <c:pt idx="14854">
                  <c:v>129.71</c:v>
                </c:pt>
                <c:pt idx="14855">
                  <c:v>129.76</c:v>
                </c:pt>
                <c:pt idx="14856">
                  <c:v>129.80000000000001</c:v>
                </c:pt>
                <c:pt idx="14857">
                  <c:v>129.76</c:v>
                </c:pt>
                <c:pt idx="14858">
                  <c:v>129.72999999999999</c:v>
                </c:pt>
                <c:pt idx="14859">
                  <c:v>129.72999999999999</c:v>
                </c:pt>
                <c:pt idx="14860">
                  <c:v>129.78</c:v>
                </c:pt>
                <c:pt idx="14861">
                  <c:v>129.76</c:v>
                </c:pt>
                <c:pt idx="14862">
                  <c:v>129.76</c:v>
                </c:pt>
                <c:pt idx="14863">
                  <c:v>129.80000000000001</c:v>
                </c:pt>
                <c:pt idx="14864">
                  <c:v>129.80000000000001</c:v>
                </c:pt>
                <c:pt idx="14865">
                  <c:v>129.80000000000001</c:v>
                </c:pt>
                <c:pt idx="14866">
                  <c:v>129.78</c:v>
                </c:pt>
                <c:pt idx="14867">
                  <c:v>129.85</c:v>
                </c:pt>
                <c:pt idx="14868">
                  <c:v>129.82</c:v>
                </c:pt>
                <c:pt idx="14869">
                  <c:v>129.85</c:v>
                </c:pt>
                <c:pt idx="14870">
                  <c:v>129.80000000000001</c:v>
                </c:pt>
                <c:pt idx="14871">
                  <c:v>129.82</c:v>
                </c:pt>
                <c:pt idx="14872">
                  <c:v>129.87</c:v>
                </c:pt>
                <c:pt idx="14873">
                  <c:v>129.85</c:v>
                </c:pt>
                <c:pt idx="14874">
                  <c:v>129.85</c:v>
                </c:pt>
                <c:pt idx="14875">
                  <c:v>129.91</c:v>
                </c:pt>
                <c:pt idx="14876">
                  <c:v>129.91</c:v>
                </c:pt>
                <c:pt idx="14877">
                  <c:v>129.96</c:v>
                </c:pt>
                <c:pt idx="14878">
                  <c:v>129.88999999999999</c:v>
                </c:pt>
                <c:pt idx="14879">
                  <c:v>129.87</c:v>
                </c:pt>
                <c:pt idx="14880">
                  <c:v>129.87</c:v>
                </c:pt>
                <c:pt idx="14881">
                  <c:v>129.88999999999999</c:v>
                </c:pt>
                <c:pt idx="14882">
                  <c:v>129.94</c:v>
                </c:pt>
                <c:pt idx="14883">
                  <c:v>129.88999999999999</c:v>
                </c:pt>
                <c:pt idx="14884">
                  <c:v>129.91</c:v>
                </c:pt>
                <c:pt idx="14885">
                  <c:v>129.87</c:v>
                </c:pt>
                <c:pt idx="14886">
                  <c:v>129.91</c:v>
                </c:pt>
                <c:pt idx="14887">
                  <c:v>129.88999999999999</c:v>
                </c:pt>
                <c:pt idx="14888">
                  <c:v>129.96</c:v>
                </c:pt>
                <c:pt idx="14889">
                  <c:v>129.97999999999999</c:v>
                </c:pt>
                <c:pt idx="14890">
                  <c:v>129.96</c:v>
                </c:pt>
                <c:pt idx="14891">
                  <c:v>129.94</c:v>
                </c:pt>
                <c:pt idx="14892">
                  <c:v>129.96</c:v>
                </c:pt>
                <c:pt idx="14893">
                  <c:v>129.96</c:v>
                </c:pt>
                <c:pt idx="14894">
                  <c:v>129.91</c:v>
                </c:pt>
                <c:pt idx="14895">
                  <c:v>129.94</c:v>
                </c:pt>
                <c:pt idx="14896">
                  <c:v>129.97999999999999</c:v>
                </c:pt>
                <c:pt idx="14897">
                  <c:v>129.94</c:v>
                </c:pt>
                <c:pt idx="14898">
                  <c:v>129.96</c:v>
                </c:pt>
                <c:pt idx="14899">
                  <c:v>129.94</c:v>
                </c:pt>
                <c:pt idx="14900">
                  <c:v>129.88999999999999</c:v>
                </c:pt>
                <c:pt idx="14901">
                  <c:v>129.88999999999999</c:v>
                </c:pt>
                <c:pt idx="14902">
                  <c:v>129.88999999999999</c:v>
                </c:pt>
                <c:pt idx="14903">
                  <c:v>129.91</c:v>
                </c:pt>
                <c:pt idx="14904">
                  <c:v>129.94</c:v>
                </c:pt>
                <c:pt idx="14905">
                  <c:v>129.88999999999999</c:v>
                </c:pt>
                <c:pt idx="14906">
                  <c:v>129.94</c:v>
                </c:pt>
                <c:pt idx="14907">
                  <c:v>129.97999999999999</c:v>
                </c:pt>
                <c:pt idx="14908">
                  <c:v>129.94</c:v>
                </c:pt>
                <c:pt idx="14909">
                  <c:v>129.91</c:v>
                </c:pt>
                <c:pt idx="14910">
                  <c:v>129.91</c:v>
                </c:pt>
                <c:pt idx="14911">
                  <c:v>129.96</c:v>
                </c:pt>
                <c:pt idx="14912">
                  <c:v>129.87</c:v>
                </c:pt>
                <c:pt idx="14913">
                  <c:v>129.91</c:v>
                </c:pt>
                <c:pt idx="14914">
                  <c:v>129.88999999999999</c:v>
                </c:pt>
                <c:pt idx="14915">
                  <c:v>129.94</c:v>
                </c:pt>
                <c:pt idx="14916">
                  <c:v>129.87</c:v>
                </c:pt>
                <c:pt idx="14917">
                  <c:v>129.87</c:v>
                </c:pt>
                <c:pt idx="14918">
                  <c:v>129.94</c:v>
                </c:pt>
                <c:pt idx="14919">
                  <c:v>129.91</c:v>
                </c:pt>
                <c:pt idx="14920">
                  <c:v>129.94</c:v>
                </c:pt>
                <c:pt idx="14921">
                  <c:v>129.88999999999999</c:v>
                </c:pt>
                <c:pt idx="14922">
                  <c:v>129.96</c:v>
                </c:pt>
                <c:pt idx="14923">
                  <c:v>129.88999999999999</c:v>
                </c:pt>
                <c:pt idx="14924">
                  <c:v>129.96</c:v>
                </c:pt>
                <c:pt idx="14925">
                  <c:v>129.96</c:v>
                </c:pt>
                <c:pt idx="14926">
                  <c:v>129.97999999999999</c:v>
                </c:pt>
                <c:pt idx="14927">
                  <c:v>129.91</c:v>
                </c:pt>
                <c:pt idx="14928">
                  <c:v>129.96</c:v>
                </c:pt>
                <c:pt idx="14929">
                  <c:v>129.96</c:v>
                </c:pt>
                <c:pt idx="14930">
                  <c:v>129.96</c:v>
                </c:pt>
                <c:pt idx="14931">
                  <c:v>129.88999999999999</c:v>
                </c:pt>
                <c:pt idx="14932">
                  <c:v>129.91</c:v>
                </c:pt>
                <c:pt idx="14933">
                  <c:v>129.96</c:v>
                </c:pt>
                <c:pt idx="14934">
                  <c:v>129.97999999999999</c:v>
                </c:pt>
                <c:pt idx="14935">
                  <c:v>129.96</c:v>
                </c:pt>
                <c:pt idx="14936">
                  <c:v>129.97999999999999</c:v>
                </c:pt>
                <c:pt idx="14937">
                  <c:v>130</c:v>
                </c:pt>
                <c:pt idx="14938">
                  <c:v>129.97999999999999</c:v>
                </c:pt>
                <c:pt idx="14939">
                  <c:v>129.91</c:v>
                </c:pt>
                <c:pt idx="14940">
                  <c:v>129.97999999999999</c:v>
                </c:pt>
                <c:pt idx="14941">
                  <c:v>129.96</c:v>
                </c:pt>
                <c:pt idx="14942">
                  <c:v>130</c:v>
                </c:pt>
                <c:pt idx="14943">
                  <c:v>129.96</c:v>
                </c:pt>
                <c:pt idx="14944">
                  <c:v>130</c:v>
                </c:pt>
                <c:pt idx="14945">
                  <c:v>130</c:v>
                </c:pt>
                <c:pt idx="14946">
                  <c:v>129.97999999999999</c:v>
                </c:pt>
                <c:pt idx="14947">
                  <c:v>129.97999999999999</c:v>
                </c:pt>
                <c:pt idx="14948">
                  <c:v>129.97999999999999</c:v>
                </c:pt>
                <c:pt idx="14949">
                  <c:v>129.96</c:v>
                </c:pt>
                <c:pt idx="14950">
                  <c:v>129.96</c:v>
                </c:pt>
                <c:pt idx="14951">
                  <c:v>130.03</c:v>
                </c:pt>
                <c:pt idx="14952">
                  <c:v>129.97999999999999</c:v>
                </c:pt>
                <c:pt idx="14953">
                  <c:v>129.97999999999999</c:v>
                </c:pt>
                <c:pt idx="14954">
                  <c:v>130</c:v>
                </c:pt>
                <c:pt idx="14955">
                  <c:v>129.96</c:v>
                </c:pt>
                <c:pt idx="14956">
                  <c:v>129.97999999999999</c:v>
                </c:pt>
                <c:pt idx="14957">
                  <c:v>129.91</c:v>
                </c:pt>
                <c:pt idx="14958">
                  <c:v>129.96</c:v>
                </c:pt>
                <c:pt idx="14959">
                  <c:v>129.96</c:v>
                </c:pt>
                <c:pt idx="14960">
                  <c:v>129.97999999999999</c:v>
                </c:pt>
                <c:pt idx="14961">
                  <c:v>129.94</c:v>
                </c:pt>
                <c:pt idx="14962">
                  <c:v>130</c:v>
                </c:pt>
                <c:pt idx="14963">
                  <c:v>129.96</c:v>
                </c:pt>
                <c:pt idx="14964">
                  <c:v>129.96</c:v>
                </c:pt>
                <c:pt idx="14965">
                  <c:v>129.97999999999999</c:v>
                </c:pt>
                <c:pt idx="14966">
                  <c:v>130</c:v>
                </c:pt>
                <c:pt idx="14967">
                  <c:v>129.96</c:v>
                </c:pt>
                <c:pt idx="14968">
                  <c:v>129.96</c:v>
                </c:pt>
                <c:pt idx="14969">
                  <c:v>129.97999999999999</c:v>
                </c:pt>
                <c:pt idx="14970">
                  <c:v>129.96</c:v>
                </c:pt>
                <c:pt idx="14971">
                  <c:v>130</c:v>
                </c:pt>
                <c:pt idx="14972">
                  <c:v>129.94</c:v>
                </c:pt>
                <c:pt idx="14973">
                  <c:v>129.96</c:v>
                </c:pt>
                <c:pt idx="14974">
                  <c:v>129.94</c:v>
                </c:pt>
                <c:pt idx="14975">
                  <c:v>129.97999999999999</c:v>
                </c:pt>
                <c:pt idx="14976">
                  <c:v>129.94</c:v>
                </c:pt>
                <c:pt idx="14977">
                  <c:v>129.87</c:v>
                </c:pt>
                <c:pt idx="14978">
                  <c:v>129.94</c:v>
                </c:pt>
                <c:pt idx="14979">
                  <c:v>129.94</c:v>
                </c:pt>
                <c:pt idx="14980">
                  <c:v>129.91</c:v>
                </c:pt>
                <c:pt idx="14981">
                  <c:v>129.96</c:v>
                </c:pt>
                <c:pt idx="14982">
                  <c:v>129.94</c:v>
                </c:pt>
                <c:pt idx="14983">
                  <c:v>129.91</c:v>
                </c:pt>
                <c:pt idx="14984">
                  <c:v>129.91</c:v>
                </c:pt>
                <c:pt idx="14985">
                  <c:v>129.96</c:v>
                </c:pt>
                <c:pt idx="14986">
                  <c:v>130.03</c:v>
                </c:pt>
                <c:pt idx="14987">
                  <c:v>129.91</c:v>
                </c:pt>
                <c:pt idx="14988">
                  <c:v>129.94</c:v>
                </c:pt>
                <c:pt idx="14989">
                  <c:v>129.88999999999999</c:v>
                </c:pt>
                <c:pt idx="14990">
                  <c:v>129.88999999999999</c:v>
                </c:pt>
                <c:pt idx="14991">
                  <c:v>129.91</c:v>
                </c:pt>
                <c:pt idx="14992">
                  <c:v>129.88999999999999</c:v>
                </c:pt>
                <c:pt idx="14993">
                  <c:v>129.96</c:v>
                </c:pt>
                <c:pt idx="14994">
                  <c:v>129.91</c:v>
                </c:pt>
                <c:pt idx="14995">
                  <c:v>129.88999999999999</c:v>
                </c:pt>
                <c:pt idx="14996">
                  <c:v>129.94</c:v>
                </c:pt>
                <c:pt idx="14997">
                  <c:v>129.94</c:v>
                </c:pt>
                <c:pt idx="14998">
                  <c:v>129.94</c:v>
                </c:pt>
                <c:pt idx="14999">
                  <c:v>129.94</c:v>
                </c:pt>
                <c:pt idx="15000">
                  <c:v>129.96</c:v>
                </c:pt>
                <c:pt idx="15001">
                  <c:v>129.97999999999999</c:v>
                </c:pt>
                <c:pt idx="15002">
                  <c:v>129.91</c:v>
                </c:pt>
                <c:pt idx="15003">
                  <c:v>129.91</c:v>
                </c:pt>
                <c:pt idx="15004">
                  <c:v>129.91</c:v>
                </c:pt>
                <c:pt idx="15005">
                  <c:v>129.88999999999999</c:v>
                </c:pt>
                <c:pt idx="15006">
                  <c:v>129.87</c:v>
                </c:pt>
                <c:pt idx="15007">
                  <c:v>129.88999999999999</c:v>
                </c:pt>
                <c:pt idx="15008">
                  <c:v>129.94</c:v>
                </c:pt>
                <c:pt idx="15009">
                  <c:v>129.91</c:v>
                </c:pt>
                <c:pt idx="15010">
                  <c:v>129.88999999999999</c:v>
                </c:pt>
                <c:pt idx="15011">
                  <c:v>129.88999999999999</c:v>
                </c:pt>
                <c:pt idx="15012">
                  <c:v>129.91</c:v>
                </c:pt>
                <c:pt idx="15013">
                  <c:v>129.91</c:v>
                </c:pt>
                <c:pt idx="15014">
                  <c:v>129.88999999999999</c:v>
                </c:pt>
                <c:pt idx="15015">
                  <c:v>129.96</c:v>
                </c:pt>
                <c:pt idx="15016">
                  <c:v>129.96</c:v>
                </c:pt>
                <c:pt idx="15017">
                  <c:v>129.91</c:v>
                </c:pt>
                <c:pt idx="15018">
                  <c:v>129.88999999999999</c:v>
                </c:pt>
                <c:pt idx="15019">
                  <c:v>129.94</c:v>
                </c:pt>
                <c:pt idx="15020">
                  <c:v>129.94</c:v>
                </c:pt>
                <c:pt idx="15021">
                  <c:v>129.85</c:v>
                </c:pt>
                <c:pt idx="15022">
                  <c:v>129.88999999999999</c:v>
                </c:pt>
                <c:pt idx="15023">
                  <c:v>129.91</c:v>
                </c:pt>
                <c:pt idx="15024">
                  <c:v>129.94</c:v>
                </c:pt>
                <c:pt idx="15025">
                  <c:v>129.94</c:v>
                </c:pt>
                <c:pt idx="15026">
                  <c:v>129.94</c:v>
                </c:pt>
                <c:pt idx="15027">
                  <c:v>129.94</c:v>
                </c:pt>
                <c:pt idx="15028">
                  <c:v>129.96</c:v>
                </c:pt>
                <c:pt idx="15029">
                  <c:v>129.94</c:v>
                </c:pt>
                <c:pt idx="15030">
                  <c:v>129.91</c:v>
                </c:pt>
                <c:pt idx="15031">
                  <c:v>129.91</c:v>
                </c:pt>
                <c:pt idx="15032">
                  <c:v>129.91</c:v>
                </c:pt>
                <c:pt idx="15033">
                  <c:v>129.85</c:v>
                </c:pt>
                <c:pt idx="15034">
                  <c:v>129.88999999999999</c:v>
                </c:pt>
                <c:pt idx="15035">
                  <c:v>129.87</c:v>
                </c:pt>
                <c:pt idx="15036">
                  <c:v>129.91</c:v>
                </c:pt>
                <c:pt idx="15037">
                  <c:v>129.88999999999999</c:v>
                </c:pt>
                <c:pt idx="15038">
                  <c:v>129.94</c:v>
                </c:pt>
                <c:pt idx="15039">
                  <c:v>129.94</c:v>
                </c:pt>
                <c:pt idx="15040">
                  <c:v>129.91</c:v>
                </c:pt>
                <c:pt idx="15041">
                  <c:v>129.88999999999999</c:v>
                </c:pt>
                <c:pt idx="15042">
                  <c:v>129.87</c:v>
                </c:pt>
                <c:pt idx="15043">
                  <c:v>129.88999999999999</c:v>
                </c:pt>
                <c:pt idx="15044">
                  <c:v>129.94</c:v>
                </c:pt>
                <c:pt idx="15045">
                  <c:v>129.91</c:v>
                </c:pt>
                <c:pt idx="15046">
                  <c:v>129.94</c:v>
                </c:pt>
                <c:pt idx="15047">
                  <c:v>129.94</c:v>
                </c:pt>
                <c:pt idx="15048">
                  <c:v>129.91</c:v>
                </c:pt>
                <c:pt idx="15049">
                  <c:v>129.88999999999999</c:v>
                </c:pt>
                <c:pt idx="15050">
                  <c:v>129.91</c:v>
                </c:pt>
                <c:pt idx="15051">
                  <c:v>129.94</c:v>
                </c:pt>
                <c:pt idx="15052">
                  <c:v>129.91</c:v>
                </c:pt>
                <c:pt idx="15053">
                  <c:v>129.88999999999999</c:v>
                </c:pt>
                <c:pt idx="15054">
                  <c:v>129.96</c:v>
                </c:pt>
                <c:pt idx="15055">
                  <c:v>129.91</c:v>
                </c:pt>
                <c:pt idx="15056">
                  <c:v>129.87</c:v>
                </c:pt>
                <c:pt idx="15057">
                  <c:v>129.87</c:v>
                </c:pt>
                <c:pt idx="15058">
                  <c:v>129.94</c:v>
                </c:pt>
                <c:pt idx="15059">
                  <c:v>129.94</c:v>
                </c:pt>
                <c:pt idx="15060">
                  <c:v>129.91</c:v>
                </c:pt>
                <c:pt idx="15061">
                  <c:v>129.94</c:v>
                </c:pt>
                <c:pt idx="15062">
                  <c:v>129.94</c:v>
                </c:pt>
                <c:pt idx="15063">
                  <c:v>129.91</c:v>
                </c:pt>
                <c:pt idx="15064">
                  <c:v>129.88999999999999</c:v>
                </c:pt>
                <c:pt idx="15065">
                  <c:v>129.94</c:v>
                </c:pt>
                <c:pt idx="15066">
                  <c:v>129.94</c:v>
                </c:pt>
                <c:pt idx="15067">
                  <c:v>129.91</c:v>
                </c:pt>
                <c:pt idx="15068">
                  <c:v>129.94</c:v>
                </c:pt>
                <c:pt idx="15069">
                  <c:v>129.88999999999999</c:v>
                </c:pt>
                <c:pt idx="15070">
                  <c:v>129.88999999999999</c:v>
                </c:pt>
                <c:pt idx="15071">
                  <c:v>129.91</c:v>
                </c:pt>
                <c:pt idx="15072">
                  <c:v>129.88999999999999</c:v>
                </c:pt>
                <c:pt idx="15073">
                  <c:v>129.94</c:v>
                </c:pt>
                <c:pt idx="15074">
                  <c:v>129.88999999999999</c:v>
                </c:pt>
                <c:pt idx="15075">
                  <c:v>129.94</c:v>
                </c:pt>
                <c:pt idx="15076">
                  <c:v>129.91</c:v>
                </c:pt>
                <c:pt idx="15077">
                  <c:v>129.85</c:v>
                </c:pt>
                <c:pt idx="15078">
                  <c:v>129.88999999999999</c:v>
                </c:pt>
                <c:pt idx="15079">
                  <c:v>129.94</c:v>
                </c:pt>
                <c:pt idx="15080">
                  <c:v>129.91</c:v>
                </c:pt>
                <c:pt idx="15081">
                  <c:v>129.87</c:v>
                </c:pt>
                <c:pt idx="15082">
                  <c:v>129.88999999999999</c:v>
                </c:pt>
                <c:pt idx="15083">
                  <c:v>129.91</c:v>
                </c:pt>
                <c:pt idx="15084">
                  <c:v>129.91</c:v>
                </c:pt>
                <c:pt idx="15085">
                  <c:v>129.88999999999999</c:v>
                </c:pt>
                <c:pt idx="15086">
                  <c:v>129.91</c:v>
                </c:pt>
                <c:pt idx="15087">
                  <c:v>129.88999999999999</c:v>
                </c:pt>
                <c:pt idx="15088">
                  <c:v>129.88999999999999</c:v>
                </c:pt>
                <c:pt idx="15089">
                  <c:v>129.88999999999999</c:v>
                </c:pt>
                <c:pt idx="15090">
                  <c:v>129.87</c:v>
                </c:pt>
                <c:pt idx="15091">
                  <c:v>129.91</c:v>
                </c:pt>
                <c:pt idx="15092">
                  <c:v>129.88999999999999</c:v>
                </c:pt>
                <c:pt idx="15093">
                  <c:v>129.87</c:v>
                </c:pt>
                <c:pt idx="15094">
                  <c:v>129.88999999999999</c:v>
                </c:pt>
                <c:pt idx="15095">
                  <c:v>129.87</c:v>
                </c:pt>
                <c:pt idx="15096">
                  <c:v>129.82</c:v>
                </c:pt>
                <c:pt idx="15097">
                  <c:v>129.87</c:v>
                </c:pt>
                <c:pt idx="15098">
                  <c:v>129.87</c:v>
                </c:pt>
                <c:pt idx="15099">
                  <c:v>129.87</c:v>
                </c:pt>
                <c:pt idx="15100">
                  <c:v>129.91</c:v>
                </c:pt>
                <c:pt idx="15101">
                  <c:v>129.87</c:v>
                </c:pt>
                <c:pt idx="15102">
                  <c:v>129.85</c:v>
                </c:pt>
                <c:pt idx="15103">
                  <c:v>129.91</c:v>
                </c:pt>
                <c:pt idx="15104">
                  <c:v>129.87</c:v>
                </c:pt>
                <c:pt idx="15105">
                  <c:v>129.87</c:v>
                </c:pt>
                <c:pt idx="15106">
                  <c:v>129.87</c:v>
                </c:pt>
                <c:pt idx="15107">
                  <c:v>129.88999999999999</c:v>
                </c:pt>
                <c:pt idx="15108">
                  <c:v>129.87</c:v>
                </c:pt>
                <c:pt idx="15109">
                  <c:v>129.87</c:v>
                </c:pt>
                <c:pt idx="15110">
                  <c:v>129.87</c:v>
                </c:pt>
                <c:pt idx="15111">
                  <c:v>129.91</c:v>
                </c:pt>
                <c:pt idx="15112">
                  <c:v>129.87</c:v>
                </c:pt>
                <c:pt idx="15113">
                  <c:v>129.82</c:v>
                </c:pt>
                <c:pt idx="15114">
                  <c:v>129.85</c:v>
                </c:pt>
                <c:pt idx="15115">
                  <c:v>129.85</c:v>
                </c:pt>
                <c:pt idx="15116">
                  <c:v>129.82</c:v>
                </c:pt>
                <c:pt idx="15117">
                  <c:v>129.85</c:v>
                </c:pt>
                <c:pt idx="15118">
                  <c:v>129.82</c:v>
                </c:pt>
                <c:pt idx="15119">
                  <c:v>129.88999999999999</c:v>
                </c:pt>
                <c:pt idx="15120">
                  <c:v>129.82</c:v>
                </c:pt>
                <c:pt idx="15121">
                  <c:v>129.82</c:v>
                </c:pt>
                <c:pt idx="15122">
                  <c:v>129.82</c:v>
                </c:pt>
                <c:pt idx="15123">
                  <c:v>129.87</c:v>
                </c:pt>
                <c:pt idx="15124">
                  <c:v>129.85</c:v>
                </c:pt>
                <c:pt idx="15125">
                  <c:v>129.82</c:v>
                </c:pt>
                <c:pt idx="15126">
                  <c:v>129.82</c:v>
                </c:pt>
                <c:pt idx="15127">
                  <c:v>129.82</c:v>
                </c:pt>
                <c:pt idx="15128">
                  <c:v>129.87</c:v>
                </c:pt>
                <c:pt idx="15129">
                  <c:v>129.82</c:v>
                </c:pt>
                <c:pt idx="15130">
                  <c:v>129.82</c:v>
                </c:pt>
                <c:pt idx="15131">
                  <c:v>129.87</c:v>
                </c:pt>
                <c:pt idx="15132">
                  <c:v>129.85</c:v>
                </c:pt>
                <c:pt idx="15133">
                  <c:v>129.82</c:v>
                </c:pt>
                <c:pt idx="15134">
                  <c:v>129.82</c:v>
                </c:pt>
                <c:pt idx="15135">
                  <c:v>129.82</c:v>
                </c:pt>
                <c:pt idx="15136">
                  <c:v>129.82</c:v>
                </c:pt>
                <c:pt idx="15137">
                  <c:v>129.85</c:v>
                </c:pt>
                <c:pt idx="15138">
                  <c:v>129.76</c:v>
                </c:pt>
                <c:pt idx="15139">
                  <c:v>129.80000000000001</c:v>
                </c:pt>
                <c:pt idx="15140">
                  <c:v>129.76</c:v>
                </c:pt>
                <c:pt idx="15141">
                  <c:v>129.78</c:v>
                </c:pt>
                <c:pt idx="15142">
                  <c:v>129.82</c:v>
                </c:pt>
                <c:pt idx="15143">
                  <c:v>129.80000000000001</c:v>
                </c:pt>
                <c:pt idx="15144">
                  <c:v>129.78</c:v>
                </c:pt>
                <c:pt idx="15145">
                  <c:v>129.80000000000001</c:v>
                </c:pt>
                <c:pt idx="15146">
                  <c:v>129.82</c:v>
                </c:pt>
                <c:pt idx="15147">
                  <c:v>129.76</c:v>
                </c:pt>
                <c:pt idx="15148">
                  <c:v>129.78</c:v>
                </c:pt>
                <c:pt idx="15149">
                  <c:v>129.80000000000001</c:v>
                </c:pt>
                <c:pt idx="15150">
                  <c:v>129.82</c:v>
                </c:pt>
                <c:pt idx="15151">
                  <c:v>129.78</c:v>
                </c:pt>
                <c:pt idx="15152">
                  <c:v>129.78</c:v>
                </c:pt>
                <c:pt idx="15153">
                  <c:v>129.80000000000001</c:v>
                </c:pt>
                <c:pt idx="15154">
                  <c:v>129.72999999999999</c:v>
                </c:pt>
                <c:pt idx="15155">
                  <c:v>129.76</c:v>
                </c:pt>
                <c:pt idx="15156">
                  <c:v>129.78</c:v>
                </c:pt>
                <c:pt idx="15157">
                  <c:v>129.76</c:v>
                </c:pt>
                <c:pt idx="15158">
                  <c:v>129.78</c:v>
                </c:pt>
                <c:pt idx="15159">
                  <c:v>129.78</c:v>
                </c:pt>
                <c:pt idx="15160">
                  <c:v>129.72999999999999</c:v>
                </c:pt>
                <c:pt idx="15161">
                  <c:v>129.76</c:v>
                </c:pt>
                <c:pt idx="15162">
                  <c:v>129.76</c:v>
                </c:pt>
                <c:pt idx="15163">
                  <c:v>129.72999999999999</c:v>
                </c:pt>
                <c:pt idx="15164">
                  <c:v>129.71</c:v>
                </c:pt>
                <c:pt idx="15165">
                  <c:v>129.78</c:v>
                </c:pt>
                <c:pt idx="15166">
                  <c:v>129.76</c:v>
                </c:pt>
                <c:pt idx="15167">
                  <c:v>129.87</c:v>
                </c:pt>
                <c:pt idx="15168">
                  <c:v>129.78</c:v>
                </c:pt>
                <c:pt idx="15169">
                  <c:v>129.69</c:v>
                </c:pt>
                <c:pt idx="15170">
                  <c:v>129.71</c:v>
                </c:pt>
                <c:pt idx="15171">
                  <c:v>129.76</c:v>
                </c:pt>
                <c:pt idx="15172">
                  <c:v>129.71</c:v>
                </c:pt>
                <c:pt idx="15173">
                  <c:v>129.76</c:v>
                </c:pt>
                <c:pt idx="15174">
                  <c:v>129.76</c:v>
                </c:pt>
                <c:pt idx="15175">
                  <c:v>129.71</c:v>
                </c:pt>
                <c:pt idx="15176">
                  <c:v>129.76</c:v>
                </c:pt>
                <c:pt idx="15177">
                  <c:v>129.71</c:v>
                </c:pt>
                <c:pt idx="15178">
                  <c:v>129.71</c:v>
                </c:pt>
                <c:pt idx="15179">
                  <c:v>129.69</c:v>
                </c:pt>
                <c:pt idx="15180">
                  <c:v>129.71</c:v>
                </c:pt>
                <c:pt idx="15181">
                  <c:v>129.71</c:v>
                </c:pt>
                <c:pt idx="15182">
                  <c:v>129.69</c:v>
                </c:pt>
                <c:pt idx="15183">
                  <c:v>129.78</c:v>
                </c:pt>
                <c:pt idx="15184">
                  <c:v>129.72999999999999</c:v>
                </c:pt>
                <c:pt idx="15185">
                  <c:v>129.69</c:v>
                </c:pt>
                <c:pt idx="15186">
                  <c:v>129.71</c:v>
                </c:pt>
                <c:pt idx="15187">
                  <c:v>129.71</c:v>
                </c:pt>
                <c:pt idx="15188">
                  <c:v>129.69</c:v>
                </c:pt>
                <c:pt idx="15189">
                  <c:v>129.71</c:v>
                </c:pt>
                <c:pt idx="15190">
                  <c:v>129.71</c:v>
                </c:pt>
                <c:pt idx="15191">
                  <c:v>129.71</c:v>
                </c:pt>
                <c:pt idx="15192">
                  <c:v>129.65</c:v>
                </c:pt>
                <c:pt idx="15193">
                  <c:v>129.69</c:v>
                </c:pt>
                <c:pt idx="15194">
                  <c:v>129.71</c:v>
                </c:pt>
                <c:pt idx="15195">
                  <c:v>129.76</c:v>
                </c:pt>
                <c:pt idx="15196">
                  <c:v>129.71</c:v>
                </c:pt>
                <c:pt idx="15197">
                  <c:v>129.69</c:v>
                </c:pt>
                <c:pt idx="15198">
                  <c:v>129.72999999999999</c:v>
                </c:pt>
                <c:pt idx="15199">
                  <c:v>129.69</c:v>
                </c:pt>
                <c:pt idx="15200">
                  <c:v>129.71</c:v>
                </c:pt>
                <c:pt idx="15201">
                  <c:v>129.69</c:v>
                </c:pt>
                <c:pt idx="15202">
                  <c:v>129.62</c:v>
                </c:pt>
                <c:pt idx="15203">
                  <c:v>129.66999999999999</c:v>
                </c:pt>
                <c:pt idx="15204">
                  <c:v>129.66999999999999</c:v>
                </c:pt>
                <c:pt idx="15205">
                  <c:v>129.65</c:v>
                </c:pt>
                <c:pt idx="15206">
                  <c:v>129.66999999999999</c:v>
                </c:pt>
                <c:pt idx="15207">
                  <c:v>129.69</c:v>
                </c:pt>
                <c:pt idx="15208">
                  <c:v>129.65</c:v>
                </c:pt>
                <c:pt idx="15209">
                  <c:v>129.66999999999999</c:v>
                </c:pt>
                <c:pt idx="15210">
                  <c:v>129.69</c:v>
                </c:pt>
                <c:pt idx="15211">
                  <c:v>129.65</c:v>
                </c:pt>
                <c:pt idx="15212">
                  <c:v>129.71</c:v>
                </c:pt>
                <c:pt idx="15213">
                  <c:v>129.66999999999999</c:v>
                </c:pt>
                <c:pt idx="15214">
                  <c:v>129.65</c:v>
                </c:pt>
                <c:pt idx="15215">
                  <c:v>129.62</c:v>
                </c:pt>
                <c:pt idx="15216">
                  <c:v>129.62</c:v>
                </c:pt>
                <c:pt idx="15217">
                  <c:v>129.62</c:v>
                </c:pt>
                <c:pt idx="15218">
                  <c:v>129.71</c:v>
                </c:pt>
                <c:pt idx="15219">
                  <c:v>129.65</c:v>
                </c:pt>
                <c:pt idx="15220">
                  <c:v>129.65</c:v>
                </c:pt>
                <c:pt idx="15221">
                  <c:v>129.65</c:v>
                </c:pt>
                <c:pt idx="15222">
                  <c:v>129.62</c:v>
                </c:pt>
                <c:pt idx="15223">
                  <c:v>129.62</c:v>
                </c:pt>
                <c:pt idx="15224">
                  <c:v>129.62</c:v>
                </c:pt>
                <c:pt idx="15225">
                  <c:v>129.69</c:v>
                </c:pt>
                <c:pt idx="15226">
                  <c:v>129.6</c:v>
                </c:pt>
                <c:pt idx="15227">
                  <c:v>129.56</c:v>
                </c:pt>
                <c:pt idx="15228">
                  <c:v>129.62</c:v>
                </c:pt>
                <c:pt idx="15229">
                  <c:v>129.62</c:v>
                </c:pt>
                <c:pt idx="15230">
                  <c:v>129.58000000000001</c:v>
                </c:pt>
                <c:pt idx="15231">
                  <c:v>129.6</c:v>
                </c:pt>
                <c:pt idx="15232">
                  <c:v>129.62</c:v>
                </c:pt>
                <c:pt idx="15233">
                  <c:v>129.6</c:v>
                </c:pt>
                <c:pt idx="15234">
                  <c:v>129.6</c:v>
                </c:pt>
                <c:pt idx="15235">
                  <c:v>129.53</c:v>
                </c:pt>
                <c:pt idx="15236">
                  <c:v>129.56</c:v>
                </c:pt>
                <c:pt idx="15237">
                  <c:v>129.53</c:v>
                </c:pt>
                <c:pt idx="15238">
                  <c:v>129.56</c:v>
                </c:pt>
                <c:pt idx="15239">
                  <c:v>129.6</c:v>
                </c:pt>
                <c:pt idx="15240">
                  <c:v>129.58000000000001</c:v>
                </c:pt>
                <c:pt idx="15241">
                  <c:v>129.56</c:v>
                </c:pt>
                <c:pt idx="15242">
                  <c:v>129.65</c:v>
                </c:pt>
                <c:pt idx="15243">
                  <c:v>129.56</c:v>
                </c:pt>
                <c:pt idx="15244">
                  <c:v>129.51</c:v>
                </c:pt>
                <c:pt idx="15245">
                  <c:v>129.6</c:v>
                </c:pt>
                <c:pt idx="15246">
                  <c:v>129.58000000000001</c:v>
                </c:pt>
                <c:pt idx="15247">
                  <c:v>129.58000000000001</c:v>
                </c:pt>
                <c:pt idx="15248">
                  <c:v>129.58000000000001</c:v>
                </c:pt>
                <c:pt idx="15249">
                  <c:v>129.58000000000001</c:v>
                </c:pt>
                <c:pt idx="15250">
                  <c:v>129.62</c:v>
                </c:pt>
                <c:pt idx="15251">
                  <c:v>129.58000000000001</c:v>
                </c:pt>
                <c:pt idx="15252">
                  <c:v>129.58000000000001</c:v>
                </c:pt>
                <c:pt idx="15253">
                  <c:v>129.58000000000001</c:v>
                </c:pt>
                <c:pt idx="15254">
                  <c:v>129.58000000000001</c:v>
                </c:pt>
                <c:pt idx="15255">
                  <c:v>129.56</c:v>
                </c:pt>
                <c:pt idx="15256">
                  <c:v>129.53</c:v>
                </c:pt>
                <c:pt idx="15257">
                  <c:v>129.62</c:v>
                </c:pt>
                <c:pt idx="15258">
                  <c:v>129.62</c:v>
                </c:pt>
                <c:pt idx="15259">
                  <c:v>129.65</c:v>
                </c:pt>
                <c:pt idx="15260">
                  <c:v>129.65</c:v>
                </c:pt>
                <c:pt idx="15261">
                  <c:v>129.6</c:v>
                </c:pt>
                <c:pt idx="15262">
                  <c:v>129.66999999999999</c:v>
                </c:pt>
                <c:pt idx="15263">
                  <c:v>129.65</c:v>
                </c:pt>
                <c:pt idx="15264">
                  <c:v>129.69</c:v>
                </c:pt>
                <c:pt idx="15265">
                  <c:v>129.69</c:v>
                </c:pt>
                <c:pt idx="15266">
                  <c:v>129.66999999999999</c:v>
                </c:pt>
                <c:pt idx="15267">
                  <c:v>129.69</c:v>
                </c:pt>
                <c:pt idx="15268">
                  <c:v>129.71</c:v>
                </c:pt>
                <c:pt idx="15269">
                  <c:v>129.71</c:v>
                </c:pt>
                <c:pt idx="15270">
                  <c:v>129.72999999999999</c:v>
                </c:pt>
                <c:pt idx="15271">
                  <c:v>129.71</c:v>
                </c:pt>
                <c:pt idx="15272">
                  <c:v>129.72999999999999</c:v>
                </c:pt>
                <c:pt idx="15273">
                  <c:v>129.76</c:v>
                </c:pt>
                <c:pt idx="15274">
                  <c:v>129.78</c:v>
                </c:pt>
                <c:pt idx="15275">
                  <c:v>129.76</c:v>
                </c:pt>
                <c:pt idx="15276">
                  <c:v>129.76</c:v>
                </c:pt>
                <c:pt idx="15277">
                  <c:v>129.78</c:v>
                </c:pt>
                <c:pt idx="15278">
                  <c:v>129.82</c:v>
                </c:pt>
                <c:pt idx="15279">
                  <c:v>129.80000000000001</c:v>
                </c:pt>
                <c:pt idx="15280">
                  <c:v>129.80000000000001</c:v>
                </c:pt>
                <c:pt idx="15281">
                  <c:v>129.82</c:v>
                </c:pt>
                <c:pt idx="15282">
                  <c:v>129.85</c:v>
                </c:pt>
                <c:pt idx="15283">
                  <c:v>129.87</c:v>
                </c:pt>
                <c:pt idx="15284">
                  <c:v>129.85</c:v>
                </c:pt>
                <c:pt idx="15285">
                  <c:v>129.85</c:v>
                </c:pt>
                <c:pt idx="15286">
                  <c:v>129.82</c:v>
                </c:pt>
                <c:pt idx="15287">
                  <c:v>129.87</c:v>
                </c:pt>
                <c:pt idx="15288">
                  <c:v>129.82</c:v>
                </c:pt>
                <c:pt idx="15289">
                  <c:v>129.87</c:v>
                </c:pt>
                <c:pt idx="15290">
                  <c:v>129.85</c:v>
                </c:pt>
                <c:pt idx="15291">
                  <c:v>129.88999999999999</c:v>
                </c:pt>
                <c:pt idx="15292">
                  <c:v>129.87</c:v>
                </c:pt>
                <c:pt idx="15293">
                  <c:v>129.88999999999999</c:v>
                </c:pt>
                <c:pt idx="15294">
                  <c:v>129.94</c:v>
                </c:pt>
                <c:pt idx="15295">
                  <c:v>129.88999999999999</c:v>
                </c:pt>
                <c:pt idx="15296">
                  <c:v>129.87</c:v>
                </c:pt>
                <c:pt idx="15297">
                  <c:v>129.82</c:v>
                </c:pt>
                <c:pt idx="15298">
                  <c:v>129.87</c:v>
                </c:pt>
                <c:pt idx="15299">
                  <c:v>129.88999999999999</c:v>
                </c:pt>
                <c:pt idx="15300">
                  <c:v>129.88999999999999</c:v>
                </c:pt>
                <c:pt idx="15301">
                  <c:v>129.85</c:v>
                </c:pt>
                <c:pt idx="15302">
                  <c:v>129.87</c:v>
                </c:pt>
                <c:pt idx="15303">
                  <c:v>129.87</c:v>
                </c:pt>
                <c:pt idx="15304">
                  <c:v>129.87</c:v>
                </c:pt>
                <c:pt idx="15305">
                  <c:v>129.88999999999999</c:v>
                </c:pt>
                <c:pt idx="15306">
                  <c:v>129.87</c:v>
                </c:pt>
                <c:pt idx="15307">
                  <c:v>129.88999999999999</c:v>
                </c:pt>
                <c:pt idx="15308">
                  <c:v>129.94</c:v>
                </c:pt>
                <c:pt idx="15309">
                  <c:v>129.88999999999999</c:v>
                </c:pt>
                <c:pt idx="15310">
                  <c:v>129.85</c:v>
                </c:pt>
                <c:pt idx="15311">
                  <c:v>129.82</c:v>
                </c:pt>
                <c:pt idx="15312">
                  <c:v>129.91</c:v>
                </c:pt>
                <c:pt idx="15313">
                  <c:v>129.87</c:v>
                </c:pt>
                <c:pt idx="15314">
                  <c:v>129.82</c:v>
                </c:pt>
                <c:pt idx="15315">
                  <c:v>129.85</c:v>
                </c:pt>
                <c:pt idx="15316">
                  <c:v>129.85</c:v>
                </c:pt>
                <c:pt idx="15317">
                  <c:v>129.85</c:v>
                </c:pt>
                <c:pt idx="15318">
                  <c:v>129.78</c:v>
                </c:pt>
                <c:pt idx="15319">
                  <c:v>129.85</c:v>
                </c:pt>
                <c:pt idx="15320">
                  <c:v>129.87</c:v>
                </c:pt>
                <c:pt idx="15321">
                  <c:v>129.78</c:v>
                </c:pt>
                <c:pt idx="15322">
                  <c:v>129.80000000000001</c:v>
                </c:pt>
                <c:pt idx="15323">
                  <c:v>129.82</c:v>
                </c:pt>
                <c:pt idx="15324">
                  <c:v>129.85</c:v>
                </c:pt>
                <c:pt idx="15325">
                  <c:v>129.82</c:v>
                </c:pt>
                <c:pt idx="15326">
                  <c:v>129.87</c:v>
                </c:pt>
                <c:pt idx="15327">
                  <c:v>129.80000000000001</c:v>
                </c:pt>
                <c:pt idx="15328">
                  <c:v>129.82</c:v>
                </c:pt>
                <c:pt idx="15329">
                  <c:v>129.80000000000001</c:v>
                </c:pt>
                <c:pt idx="15330">
                  <c:v>129.80000000000001</c:v>
                </c:pt>
                <c:pt idx="15331">
                  <c:v>129.80000000000001</c:v>
                </c:pt>
                <c:pt idx="15332">
                  <c:v>129.80000000000001</c:v>
                </c:pt>
                <c:pt idx="15333">
                  <c:v>129.85</c:v>
                </c:pt>
                <c:pt idx="15334">
                  <c:v>129.80000000000001</c:v>
                </c:pt>
                <c:pt idx="15335">
                  <c:v>129.82</c:v>
                </c:pt>
                <c:pt idx="15336">
                  <c:v>129.82</c:v>
                </c:pt>
                <c:pt idx="15337">
                  <c:v>129.85</c:v>
                </c:pt>
                <c:pt idx="15338">
                  <c:v>129.88999999999999</c:v>
                </c:pt>
                <c:pt idx="15339">
                  <c:v>129.88999999999999</c:v>
                </c:pt>
                <c:pt idx="15340">
                  <c:v>129.87</c:v>
                </c:pt>
                <c:pt idx="15341">
                  <c:v>129.87</c:v>
                </c:pt>
                <c:pt idx="15342">
                  <c:v>129.88999999999999</c:v>
                </c:pt>
                <c:pt idx="15343">
                  <c:v>129.87</c:v>
                </c:pt>
                <c:pt idx="15344">
                  <c:v>129.87</c:v>
                </c:pt>
                <c:pt idx="15345">
                  <c:v>129.85</c:v>
                </c:pt>
                <c:pt idx="15346">
                  <c:v>129.80000000000001</c:v>
                </c:pt>
                <c:pt idx="15347">
                  <c:v>129.82</c:v>
                </c:pt>
                <c:pt idx="15348">
                  <c:v>129.82</c:v>
                </c:pt>
                <c:pt idx="15349">
                  <c:v>129.82</c:v>
                </c:pt>
                <c:pt idx="15350">
                  <c:v>129.85</c:v>
                </c:pt>
                <c:pt idx="15351">
                  <c:v>129.82</c:v>
                </c:pt>
                <c:pt idx="15352">
                  <c:v>129.88999999999999</c:v>
                </c:pt>
                <c:pt idx="15353">
                  <c:v>129.88999999999999</c:v>
                </c:pt>
                <c:pt idx="15354">
                  <c:v>129.85</c:v>
                </c:pt>
                <c:pt idx="15355">
                  <c:v>129.88999999999999</c:v>
                </c:pt>
                <c:pt idx="15356">
                  <c:v>129.88999999999999</c:v>
                </c:pt>
                <c:pt idx="15357">
                  <c:v>129.88999999999999</c:v>
                </c:pt>
                <c:pt idx="15358">
                  <c:v>129.88999999999999</c:v>
                </c:pt>
                <c:pt idx="15359">
                  <c:v>129.87</c:v>
                </c:pt>
                <c:pt idx="15360">
                  <c:v>129.96</c:v>
                </c:pt>
                <c:pt idx="15361">
                  <c:v>129.91</c:v>
                </c:pt>
                <c:pt idx="15362">
                  <c:v>129.94</c:v>
                </c:pt>
                <c:pt idx="15363">
                  <c:v>129.91</c:v>
                </c:pt>
                <c:pt idx="15364">
                  <c:v>129.94</c:v>
                </c:pt>
                <c:pt idx="15365">
                  <c:v>129.96</c:v>
                </c:pt>
                <c:pt idx="15366">
                  <c:v>129.96</c:v>
                </c:pt>
                <c:pt idx="15367">
                  <c:v>130</c:v>
                </c:pt>
                <c:pt idx="15368">
                  <c:v>129.94</c:v>
                </c:pt>
                <c:pt idx="15369">
                  <c:v>129.91</c:v>
                </c:pt>
                <c:pt idx="15370">
                  <c:v>129.94</c:v>
                </c:pt>
                <c:pt idx="15371">
                  <c:v>129.91</c:v>
                </c:pt>
                <c:pt idx="15372">
                  <c:v>129.96</c:v>
                </c:pt>
                <c:pt idx="15373">
                  <c:v>129.91</c:v>
                </c:pt>
                <c:pt idx="15374">
                  <c:v>129.94</c:v>
                </c:pt>
                <c:pt idx="15375">
                  <c:v>129.94</c:v>
                </c:pt>
                <c:pt idx="15376">
                  <c:v>129.94</c:v>
                </c:pt>
                <c:pt idx="15377">
                  <c:v>129.96</c:v>
                </c:pt>
                <c:pt idx="15378">
                  <c:v>129.94</c:v>
                </c:pt>
                <c:pt idx="15379">
                  <c:v>129.91</c:v>
                </c:pt>
                <c:pt idx="15380">
                  <c:v>129.94</c:v>
                </c:pt>
                <c:pt idx="15381">
                  <c:v>129.94</c:v>
                </c:pt>
                <c:pt idx="15382">
                  <c:v>129.91</c:v>
                </c:pt>
                <c:pt idx="15383">
                  <c:v>129.94</c:v>
                </c:pt>
                <c:pt idx="15384">
                  <c:v>129.94</c:v>
                </c:pt>
                <c:pt idx="15385">
                  <c:v>129.87</c:v>
                </c:pt>
                <c:pt idx="15386">
                  <c:v>129.94</c:v>
                </c:pt>
                <c:pt idx="15387">
                  <c:v>129.87</c:v>
                </c:pt>
                <c:pt idx="15388">
                  <c:v>129.88999999999999</c:v>
                </c:pt>
                <c:pt idx="15389">
                  <c:v>129.91</c:v>
                </c:pt>
                <c:pt idx="15390">
                  <c:v>129.91</c:v>
                </c:pt>
                <c:pt idx="15391">
                  <c:v>129.94</c:v>
                </c:pt>
                <c:pt idx="15392">
                  <c:v>129.94</c:v>
                </c:pt>
                <c:pt idx="15393">
                  <c:v>129.91</c:v>
                </c:pt>
                <c:pt idx="15394">
                  <c:v>129.87</c:v>
                </c:pt>
                <c:pt idx="15395">
                  <c:v>129.85</c:v>
                </c:pt>
                <c:pt idx="15396">
                  <c:v>129.94</c:v>
                </c:pt>
                <c:pt idx="15397">
                  <c:v>129.87</c:v>
                </c:pt>
                <c:pt idx="15398">
                  <c:v>129.91</c:v>
                </c:pt>
                <c:pt idx="15399">
                  <c:v>129.88999999999999</c:v>
                </c:pt>
                <c:pt idx="15400">
                  <c:v>129.87</c:v>
                </c:pt>
                <c:pt idx="15401">
                  <c:v>129.85</c:v>
                </c:pt>
                <c:pt idx="15402">
                  <c:v>129.88999999999999</c:v>
                </c:pt>
                <c:pt idx="15403">
                  <c:v>129.87</c:v>
                </c:pt>
                <c:pt idx="15404">
                  <c:v>129.91</c:v>
                </c:pt>
                <c:pt idx="15405">
                  <c:v>129.85</c:v>
                </c:pt>
                <c:pt idx="15406">
                  <c:v>129.87</c:v>
                </c:pt>
                <c:pt idx="15407">
                  <c:v>129.85</c:v>
                </c:pt>
                <c:pt idx="15408">
                  <c:v>129.91</c:v>
                </c:pt>
                <c:pt idx="15409">
                  <c:v>129.87</c:v>
                </c:pt>
                <c:pt idx="15410">
                  <c:v>129.88999999999999</c:v>
                </c:pt>
                <c:pt idx="15411">
                  <c:v>129.87</c:v>
                </c:pt>
                <c:pt idx="15412">
                  <c:v>129.87</c:v>
                </c:pt>
                <c:pt idx="15413">
                  <c:v>129.88999999999999</c:v>
                </c:pt>
                <c:pt idx="15414">
                  <c:v>129.87</c:v>
                </c:pt>
                <c:pt idx="15415">
                  <c:v>129.87</c:v>
                </c:pt>
                <c:pt idx="15416">
                  <c:v>129.91</c:v>
                </c:pt>
                <c:pt idx="15417">
                  <c:v>129.87</c:v>
                </c:pt>
                <c:pt idx="15418">
                  <c:v>129.88999999999999</c:v>
                </c:pt>
                <c:pt idx="15419">
                  <c:v>129.80000000000001</c:v>
                </c:pt>
                <c:pt idx="15420">
                  <c:v>129.82</c:v>
                </c:pt>
                <c:pt idx="15421">
                  <c:v>129.80000000000001</c:v>
                </c:pt>
                <c:pt idx="15422">
                  <c:v>129.87</c:v>
                </c:pt>
                <c:pt idx="15423">
                  <c:v>129.88999999999999</c:v>
                </c:pt>
                <c:pt idx="15424">
                  <c:v>129.85</c:v>
                </c:pt>
                <c:pt idx="15425">
                  <c:v>129.87</c:v>
                </c:pt>
                <c:pt idx="15426">
                  <c:v>129.88999999999999</c:v>
                </c:pt>
                <c:pt idx="15427">
                  <c:v>129.82</c:v>
                </c:pt>
                <c:pt idx="15428">
                  <c:v>129.87</c:v>
                </c:pt>
                <c:pt idx="15429">
                  <c:v>129.91</c:v>
                </c:pt>
                <c:pt idx="15430">
                  <c:v>129.87</c:v>
                </c:pt>
                <c:pt idx="15431">
                  <c:v>129.88999999999999</c:v>
                </c:pt>
                <c:pt idx="15432">
                  <c:v>129.87</c:v>
                </c:pt>
                <c:pt idx="15433">
                  <c:v>129.87</c:v>
                </c:pt>
                <c:pt idx="15434">
                  <c:v>129.88999999999999</c:v>
                </c:pt>
                <c:pt idx="15435">
                  <c:v>129.85</c:v>
                </c:pt>
                <c:pt idx="15436">
                  <c:v>129.87</c:v>
                </c:pt>
                <c:pt idx="15437">
                  <c:v>129.88999999999999</c:v>
                </c:pt>
                <c:pt idx="15438">
                  <c:v>129.85</c:v>
                </c:pt>
                <c:pt idx="15439">
                  <c:v>129.87</c:v>
                </c:pt>
                <c:pt idx="15440">
                  <c:v>129.87</c:v>
                </c:pt>
                <c:pt idx="15441">
                  <c:v>129.88999999999999</c:v>
                </c:pt>
                <c:pt idx="15442">
                  <c:v>129.88999999999999</c:v>
                </c:pt>
                <c:pt idx="15443">
                  <c:v>129.87</c:v>
                </c:pt>
                <c:pt idx="15444">
                  <c:v>129.87</c:v>
                </c:pt>
                <c:pt idx="15445">
                  <c:v>129.87</c:v>
                </c:pt>
                <c:pt idx="15446">
                  <c:v>129.87</c:v>
                </c:pt>
                <c:pt idx="15447">
                  <c:v>129.87</c:v>
                </c:pt>
                <c:pt idx="15448">
                  <c:v>129.91</c:v>
                </c:pt>
                <c:pt idx="15449">
                  <c:v>129.91</c:v>
                </c:pt>
                <c:pt idx="15450">
                  <c:v>129.87</c:v>
                </c:pt>
                <c:pt idx="15451">
                  <c:v>129.87</c:v>
                </c:pt>
                <c:pt idx="15452">
                  <c:v>129.88999999999999</c:v>
                </c:pt>
                <c:pt idx="15453">
                  <c:v>129.88999999999999</c:v>
                </c:pt>
                <c:pt idx="15454">
                  <c:v>129.87</c:v>
                </c:pt>
                <c:pt idx="15455">
                  <c:v>129.88999999999999</c:v>
                </c:pt>
                <c:pt idx="15456">
                  <c:v>129.88999999999999</c:v>
                </c:pt>
                <c:pt idx="15457">
                  <c:v>129.94</c:v>
                </c:pt>
                <c:pt idx="15458">
                  <c:v>129.87</c:v>
                </c:pt>
                <c:pt idx="15459">
                  <c:v>129.87</c:v>
                </c:pt>
                <c:pt idx="15460">
                  <c:v>129.87</c:v>
                </c:pt>
                <c:pt idx="15461">
                  <c:v>129.87</c:v>
                </c:pt>
                <c:pt idx="15462">
                  <c:v>129.85</c:v>
                </c:pt>
                <c:pt idx="15463">
                  <c:v>129.91</c:v>
                </c:pt>
                <c:pt idx="15464">
                  <c:v>129.87</c:v>
                </c:pt>
                <c:pt idx="15465">
                  <c:v>129.85</c:v>
                </c:pt>
                <c:pt idx="15466">
                  <c:v>129.82</c:v>
                </c:pt>
                <c:pt idx="15467">
                  <c:v>129.80000000000001</c:v>
                </c:pt>
                <c:pt idx="15468">
                  <c:v>129.85</c:v>
                </c:pt>
                <c:pt idx="15469">
                  <c:v>129.88999999999999</c:v>
                </c:pt>
                <c:pt idx="15470">
                  <c:v>129.80000000000001</c:v>
                </c:pt>
                <c:pt idx="15471">
                  <c:v>129.85</c:v>
                </c:pt>
                <c:pt idx="15472">
                  <c:v>129.85</c:v>
                </c:pt>
                <c:pt idx="15473">
                  <c:v>129.80000000000001</c:v>
                </c:pt>
                <c:pt idx="15474">
                  <c:v>129.85</c:v>
                </c:pt>
                <c:pt idx="15475">
                  <c:v>129.78</c:v>
                </c:pt>
                <c:pt idx="15476">
                  <c:v>129.87</c:v>
                </c:pt>
                <c:pt idx="15477">
                  <c:v>129.82</c:v>
                </c:pt>
                <c:pt idx="15478">
                  <c:v>129.85</c:v>
                </c:pt>
                <c:pt idx="15479">
                  <c:v>129.85</c:v>
                </c:pt>
                <c:pt idx="15480">
                  <c:v>129.82</c:v>
                </c:pt>
                <c:pt idx="15481">
                  <c:v>129.80000000000001</c:v>
                </c:pt>
                <c:pt idx="15482">
                  <c:v>129.82</c:v>
                </c:pt>
                <c:pt idx="15483">
                  <c:v>129.78</c:v>
                </c:pt>
                <c:pt idx="15484">
                  <c:v>129.80000000000001</c:v>
                </c:pt>
                <c:pt idx="15485">
                  <c:v>129.78</c:v>
                </c:pt>
                <c:pt idx="15486">
                  <c:v>129.80000000000001</c:v>
                </c:pt>
                <c:pt idx="15487">
                  <c:v>129.85</c:v>
                </c:pt>
                <c:pt idx="15488">
                  <c:v>129.80000000000001</c:v>
                </c:pt>
                <c:pt idx="15489">
                  <c:v>129.76</c:v>
                </c:pt>
                <c:pt idx="15490">
                  <c:v>129.78</c:v>
                </c:pt>
                <c:pt idx="15491">
                  <c:v>129.85</c:v>
                </c:pt>
                <c:pt idx="15492">
                  <c:v>129.80000000000001</c:v>
                </c:pt>
                <c:pt idx="15493">
                  <c:v>129.82</c:v>
                </c:pt>
                <c:pt idx="15494">
                  <c:v>129.82</c:v>
                </c:pt>
                <c:pt idx="15495">
                  <c:v>129.87</c:v>
                </c:pt>
                <c:pt idx="15496">
                  <c:v>129.82</c:v>
                </c:pt>
                <c:pt idx="15497">
                  <c:v>129.82</c:v>
                </c:pt>
                <c:pt idx="15498">
                  <c:v>129.82</c:v>
                </c:pt>
                <c:pt idx="15499">
                  <c:v>129.85</c:v>
                </c:pt>
                <c:pt idx="15500">
                  <c:v>129.85</c:v>
                </c:pt>
                <c:pt idx="15501">
                  <c:v>129.82</c:v>
                </c:pt>
                <c:pt idx="15502">
                  <c:v>129.85</c:v>
                </c:pt>
                <c:pt idx="15503">
                  <c:v>129.78</c:v>
                </c:pt>
                <c:pt idx="15504">
                  <c:v>129.80000000000001</c:v>
                </c:pt>
                <c:pt idx="15505">
                  <c:v>129.87</c:v>
                </c:pt>
                <c:pt idx="15506">
                  <c:v>129.80000000000001</c:v>
                </c:pt>
                <c:pt idx="15507">
                  <c:v>129.82</c:v>
                </c:pt>
                <c:pt idx="15508">
                  <c:v>129.85</c:v>
                </c:pt>
                <c:pt idx="15509">
                  <c:v>129.85</c:v>
                </c:pt>
                <c:pt idx="15510">
                  <c:v>129.82</c:v>
                </c:pt>
                <c:pt idx="15511">
                  <c:v>129.80000000000001</c:v>
                </c:pt>
                <c:pt idx="15512">
                  <c:v>129.80000000000001</c:v>
                </c:pt>
                <c:pt idx="15513">
                  <c:v>129.78</c:v>
                </c:pt>
                <c:pt idx="15514">
                  <c:v>129.82</c:v>
                </c:pt>
                <c:pt idx="15515">
                  <c:v>129.88999999999999</c:v>
                </c:pt>
                <c:pt idx="15516">
                  <c:v>129.82</c:v>
                </c:pt>
                <c:pt idx="15517">
                  <c:v>129.82</c:v>
                </c:pt>
                <c:pt idx="15518">
                  <c:v>129.87</c:v>
                </c:pt>
                <c:pt idx="15519">
                  <c:v>129.82</c:v>
                </c:pt>
                <c:pt idx="15520">
                  <c:v>129.82</c:v>
                </c:pt>
                <c:pt idx="15521">
                  <c:v>129.82</c:v>
                </c:pt>
                <c:pt idx="15522">
                  <c:v>129.80000000000001</c:v>
                </c:pt>
                <c:pt idx="15523">
                  <c:v>129.80000000000001</c:v>
                </c:pt>
                <c:pt idx="15524">
                  <c:v>129.82</c:v>
                </c:pt>
                <c:pt idx="15525">
                  <c:v>129.76</c:v>
                </c:pt>
                <c:pt idx="15526">
                  <c:v>129.78</c:v>
                </c:pt>
                <c:pt idx="15527">
                  <c:v>129.80000000000001</c:v>
                </c:pt>
                <c:pt idx="15528">
                  <c:v>129.80000000000001</c:v>
                </c:pt>
                <c:pt idx="15529">
                  <c:v>129.76</c:v>
                </c:pt>
                <c:pt idx="15530">
                  <c:v>129.82</c:v>
                </c:pt>
                <c:pt idx="15531">
                  <c:v>129.80000000000001</c:v>
                </c:pt>
                <c:pt idx="15532">
                  <c:v>129.82</c:v>
                </c:pt>
                <c:pt idx="15533">
                  <c:v>129.80000000000001</c:v>
                </c:pt>
                <c:pt idx="15534">
                  <c:v>129.80000000000001</c:v>
                </c:pt>
                <c:pt idx="15535">
                  <c:v>129.85</c:v>
                </c:pt>
                <c:pt idx="15536">
                  <c:v>129.78</c:v>
                </c:pt>
                <c:pt idx="15537">
                  <c:v>129.78</c:v>
                </c:pt>
                <c:pt idx="15538">
                  <c:v>129.82</c:v>
                </c:pt>
                <c:pt idx="15539">
                  <c:v>129.80000000000001</c:v>
                </c:pt>
                <c:pt idx="15540">
                  <c:v>129.82</c:v>
                </c:pt>
                <c:pt idx="15541">
                  <c:v>129.76</c:v>
                </c:pt>
                <c:pt idx="15542">
                  <c:v>129.78</c:v>
                </c:pt>
                <c:pt idx="15543">
                  <c:v>129.78</c:v>
                </c:pt>
                <c:pt idx="15544">
                  <c:v>129.80000000000001</c:v>
                </c:pt>
                <c:pt idx="15545">
                  <c:v>129.80000000000001</c:v>
                </c:pt>
                <c:pt idx="15546">
                  <c:v>129.78</c:v>
                </c:pt>
                <c:pt idx="15547">
                  <c:v>129.80000000000001</c:v>
                </c:pt>
                <c:pt idx="15548">
                  <c:v>129.76</c:v>
                </c:pt>
                <c:pt idx="15549">
                  <c:v>129.76</c:v>
                </c:pt>
                <c:pt idx="15550">
                  <c:v>129.72999999999999</c:v>
                </c:pt>
                <c:pt idx="15551">
                  <c:v>129.71</c:v>
                </c:pt>
                <c:pt idx="15552">
                  <c:v>129.72999999999999</c:v>
                </c:pt>
                <c:pt idx="15553">
                  <c:v>129.80000000000001</c:v>
                </c:pt>
                <c:pt idx="15554">
                  <c:v>129.76</c:v>
                </c:pt>
                <c:pt idx="15555">
                  <c:v>129.76</c:v>
                </c:pt>
                <c:pt idx="15556">
                  <c:v>129.78</c:v>
                </c:pt>
                <c:pt idx="15557">
                  <c:v>129.72999999999999</c:v>
                </c:pt>
                <c:pt idx="15558">
                  <c:v>129.80000000000001</c:v>
                </c:pt>
                <c:pt idx="15559">
                  <c:v>129.71</c:v>
                </c:pt>
                <c:pt idx="15560">
                  <c:v>129.72999999999999</c:v>
                </c:pt>
                <c:pt idx="15561">
                  <c:v>129.71</c:v>
                </c:pt>
                <c:pt idx="15562">
                  <c:v>129.76</c:v>
                </c:pt>
                <c:pt idx="15563">
                  <c:v>129.71</c:v>
                </c:pt>
                <c:pt idx="15564">
                  <c:v>129.72999999999999</c:v>
                </c:pt>
                <c:pt idx="15565">
                  <c:v>129.78</c:v>
                </c:pt>
                <c:pt idx="15566">
                  <c:v>129.76</c:v>
                </c:pt>
                <c:pt idx="15567">
                  <c:v>129.78</c:v>
                </c:pt>
                <c:pt idx="15568">
                  <c:v>129.76</c:v>
                </c:pt>
                <c:pt idx="15569">
                  <c:v>129.72999999999999</c:v>
                </c:pt>
                <c:pt idx="15570">
                  <c:v>129.69</c:v>
                </c:pt>
                <c:pt idx="15571">
                  <c:v>129.69</c:v>
                </c:pt>
                <c:pt idx="15572">
                  <c:v>129.71</c:v>
                </c:pt>
                <c:pt idx="15573">
                  <c:v>129.69</c:v>
                </c:pt>
                <c:pt idx="15574">
                  <c:v>129.71</c:v>
                </c:pt>
                <c:pt idx="15575">
                  <c:v>129.72999999999999</c:v>
                </c:pt>
                <c:pt idx="15576">
                  <c:v>129.66999999999999</c:v>
                </c:pt>
                <c:pt idx="15577">
                  <c:v>129.76</c:v>
                </c:pt>
                <c:pt idx="15578">
                  <c:v>129.65</c:v>
                </c:pt>
                <c:pt idx="15579">
                  <c:v>129.66999999999999</c:v>
                </c:pt>
                <c:pt idx="15580">
                  <c:v>129.66999999999999</c:v>
                </c:pt>
                <c:pt idx="15581">
                  <c:v>129.72999999999999</c:v>
                </c:pt>
                <c:pt idx="15582">
                  <c:v>129.76</c:v>
                </c:pt>
                <c:pt idx="15583">
                  <c:v>129.66999999999999</c:v>
                </c:pt>
                <c:pt idx="15584">
                  <c:v>129.71</c:v>
                </c:pt>
                <c:pt idx="15585">
                  <c:v>129.62</c:v>
                </c:pt>
                <c:pt idx="15586">
                  <c:v>129.66999999999999</c:v>
                </c:pt>
                <c:pt idx="15587">
                  <c:v>129.65</c:v>
                </c:pt>
                <c:pt idx="15588">
                  <c:v>129.65</c:v>
                </c:pt>
                <c:pt idx="15589">
                  <c:v>129.65</c:v>
                </c:pt>
                <c:pt idx="15590">
                  <c:v>129.71</c:v>
                </c:pt>
                <c:pt idx="15591">
                  <c:v>129.62</c:v>
                </c:pt>
                <c:pt idx="15592">
                  <c:v>129.66999999999999</c:v>
                </c:pt>
                <c:pt idx="15593">
                  <c:v>129.69</c:v>
                </c:pt>
                <c:pt idx="15594">
                  <c:v>129.62</c:v>
                </c:pt>
                <c:pt idx="15595">
                  <c:v>129.62</c:v>
                </c:pt>
                <c:pt idx="15596">
                  <c:v>129.65</c:v>
                </c:pt>
                <c:pt idx="15597">
                  <c:v>129.65</c:v>
                </c:pt>
                <c:pt idx="15598">
                  <c:v>129.66999999999999</c:v>
                </c:pt>
                <c:pt idx="15599">
                  <c:v>129.66999999999999</c:v>
                </c:pt>
                <c:pt idx="15600">
                  <c:v>129.65</c:v>
                </c:pt>
                <c:pt idx="15601">
                  <c:v>129.6</c:v>
                </c:pt>
                <c:pt idx="15602">
                  <c:v>129.66999999999999</c:v>
                </c:pt>
                <c:pt idx="15603">
                  <c:v>129.6</c:v>
                </c:pt>
                <c:pt idx="15604">
                  <c:v>129.66999999999999</c:v>
                </c:pt>
                <c:pt idx="15605">
                  <c:v>129.62</c:v>
                </c:pt>
                <c:pt idx="15606">
                  <c:v>129.69</c:v>
                </c:pt>
                <c:pt idx="15607">
                  <c:v>129.66999999999999</c:v>
                </c:pt>
                <c:pt idx="15608">
                  <c:v>129.66999999999999</c:v>
                </c:pt>
                <c:pt idx="15609">
                  <c:v>129.65</c:v>
                </c:pt>
                <c:pt idx="15610">
                  <c:v>129.6</c:v>
                </c:pt>
                <c:pt idx="15611">
                  <c:v>129.65</c:v>
                </c:pt>
                <c:pt idx="15612">
                  <c:v>129.65</c:v>
                </c:pt>
                <c:pt idx="15613">
                  <c:v>129.6</c:v>
                </c:pt>
                <c:pt idx="15614">
                  <c:v>129.62</c:v>
                </c:pt>
                <c:pt idx="15615">
                  <c:v>129.58000000000001</c:v>
                </c:pt>
                <c:pt idx="15616">
                  <c:v>129.65</c:v>
                </c:pt>
                <c:pt idx="15617">
                  <c:v>129.6</c:v>
                </c:pt>
                <c:pt idx="15618">
                  <c:v>129.58000000000001</c:v>
                </c:pt>
                <c:pt idx="15619">
                  <c:v>129.58000000000001</c:v>
                </c:pt>
                <c:pt idx="15620">
                  <c:v>129.56</c:v>
                </c:pt>
                <c:pt idx="15621">
                  <c:v>129.58000000000001</c:v>
                </c:pt>
                <c:pt idx="15622">
                  <c:v>129.56</c:v>
                </c:pt>
                <c:pt idx="15623">
                  <c:v>129.6</c:v>
                </c:pt>
                <c:pt idx="15624">
                  <c:v>129.56</c:v>
                </c:pt>
                <c:pt idx="15625">
                  <c:v>129.56</c:v>
                </c:pt>
                <c:pt idx="15626">
                  <c:v>129.56</c:v>
                </c:pt>
                <c:pt idx="15627">
                  <c:v>129.56</c:v>
                </c:pt>
                <c:pt idx="15628">
                  <c:v>129.6</c:v>
                </c:pt>
                <c:pt idx="15629">
                  <c:v>129.56</c:v>
                </c:pt>
                <c:pt idx="15630">
                  <c:v>129.51</c:v>
                </c:pt>
                <c:pt idx="15631">
                  <c:v>129.53</c:v>
                </c:pt>
                <c:pt idx="15632">
                  <c:v>129.56</c:v>
                </c:pt>
                <c:pt idx="15633">
                  <c:v>129.53</c:v>
                </c:pt>
                <c:pt idx="15634">
                  <c:v>129.56</c:v>
                </c:pt>
                <c:pt idx="15635">
                  <c:v>129.53</c:v>
                </c:pt>
                <c:pt idx="15636">
                  <c:v>129.51</c:v>
                </c:pt>
                <c:pt idx="15637">
                  <c:v>129.51</c:v>
                </c:pt>
                <c:pt idx="15638">
                  <c:v>129.49</c:v>
                </c:pt>
                <c:pt idx="15639">
                  <c:v>129.58000000000001</c:v>
                </c:pt>
                <c:pt idx="15640">
                  <c:v>129.49</c:v>
                </c:pt>
                <c:pt idx="15641">
                  <c:v>129.56</c:v>
                </c:pt>
                <c:pt idx="15642">
                  <c:v>129.53</c:v>
                </c:pt>
                <c:pt idx="15643">
                  <c:v>129.51</c:v>
                </c:pt>
                <c:pt idx="15644">
                  <c:v>129.53</c:v>
                </c:pt>
                <c:pt idx="15645">
                  <c:v>129.47</c:v>
                </c:pt>
                <c:pt idx="15646">
                  <c:v>129.49</c:v>
                </c:pt>
                <c:pt idx="15647">
                  <c:v>129.51</c:v>
                </c:pt>
                <c:pt idx="15648">
                  <c:v>129.47</c:v>
                </c:pt>
                <c:pt idx="15649">
                  <c:v>129.47</c:v>
                </c:pt>
                <c:pt idx="15650">
                  <c:v>129.51</c:v>
                </c:pt>
                <c:pt idx="15651">
                  <c:v>129.51</c:v>
                </c:pt>
                <c:pt idx="15652">
                  <c:v>129.47</c:v>
                </c:pt>
                <c:pt idx="15653">
                  <c:v>129.49</c:v>
                </c:pt>
                <c:pt idx="15654">
                  <c:v>129.51</c:v>
                </c:pt>
                <c:pt idx="15655">
                  <c:v>129.49</c:v>
                </c:pt>
                <c:pt idx="15656">
                  <c:v>129.47</c:v>
                </c:pt>
                <c:pt idx="15657">
                  <c:v>129.47</c:v>
                </c:pt>
                <c:pt idx="15658">
                  <c:v>129.49</c:v>
                </c:pt>
                <c:pt idx="15659">
                  <c:v>129.49</c:v>
                </c:pt>
                <c:pt idx="15660">
                  <c:v>129.49</c:v>
                </c:pt>
                <c:pt idx="15661">
                  <c:v>129.47</c:v>
                </c:pt>
                <c:pt idx="15662">
                  <c:v>129.47</c:v>
                </c:pt>
                <c:pt idx="15663">
                  <c:v>129.47</c:v>
                </c:pt>
                <c:pt idx="15664">
                  <c:v>129.44</c:v>
                </c:pt>
                <c:pt idx="15665">
                  <c:v>129.44</c:v>
                </c:pt>
                <c:pt idx="15666">
                  <c:v>129.47</c:v>
                </c:pt>
                <c:pt idx="15667">
                  <c:v>129.51</c:v>
                </c:pt>
                <c:pt idx="15668">
                  <c:v>129.47</c:v>
                </c:pt>
                <c:pt idx="15669">
                  <c:v>129.47</c:v>
                </c:pt>
                <c:pt idx="15670">
                  <c:v>129.47</c:v>
                </c:pt>
                <c:pt idx="15671">
                  <c:v>129.47</c:v>
                </c:pt>
                <c:pt idx="15672">
                  <c:v>129.4</c:v>
                </c:pt>
                <c:pt idx="15673">
                  <c:v>129.41999999999999</c:v>
                </c:pt>
                <c:pt idx="15674">
                  <c:v>129.47</c:v>
                </c:pt>
                <c:pt idx="15675">
                  <c:v>129.44</c:v>
                </c:pt>
                <c:pt idx="15676">
                  <c:v>129.51</c:v>
                </c:pt>
                <c:pt idx="15677">
                  <c:v>129.47</c:v>
                </c:pt>
                <c:pt idx="15678">
                  <c:v>129.47</c:v>
                </c:pt>
                <c:pt idx="15679">
                  <c:v>129.49</c:v>
                </c:pt>
                <c:pt idx="15680">
                  <c:v>129.44</c:v>
                </c:pt>
                <c:pt idx="15681">
                  <c:v>129.49</c:v>
                </c:pt>
                <c:pt idx="15682">
                  <c:v>129.56</c:v>
                </c:pt>
                <c:pt idx="15683">
                  <c:v>129.47</c:v>
                </c:pt>
                <c:pt idx="15684">
                  <c:v>129.51</c:v>
                </c:pt>
                <c:pt idx="15685">
                  <c:v>129.58000000000001</c:v>
                </c:pt>
                <c:pt idx="15686">
                  <c:v>129.53</c:v>
                </c:pt>
                <c:pt idx="15687">
                  <c:v>129.6</c:v>
                </c:pt>
                <c:pt idx="15688">
                  <c:v>129.51</c:v>
                </c:pt>
                <c:pt idx="15689">
                  <c:v>129.53</c:v>
                </c:pt>
                <c:pt idx="15690">
                  <c:v>129.56</c:v>
                </c:pt>
                <c:pt idx="15691">
                  <c:v>129.62</c:v>
                </c:pt>
                <c:pt idx="15692">
                  <c:v>129.51</c:v>
                </c:pt>
                <c:pt idx="15693">
                  <c:v>129.56</c:v>
                </c:pt>
                <c:pt idx="15694">
                  <c:v>129.58000000000001</c:v>
                </c:pt>
                <c:pt idx="15695">
                  <c:v>129.58000000000001</c:v>
                </c:pt>
                <c:pt idx="15696">
                  <c:v>129.6</c:v>
                </c:pt>
                <c:pt idx="15697">
                  <c:v>129.56</c:v>
                </c:pt>
                <c:pt idx="15698">
                  <c:v>129.62</c:v>
                </c:pt>
                <c:pt idx="15699">
                  <c:v>129.6</c:v>
                </c:pt>
                <c:pt idx="15700">
                  <c:v>129.65</c:v>
                </c:pt>
                <c:pt idx="15701">
                  <c:v>129.62</c:v>
                </c:pt>
                <c:pt idx="15702">
                  <c:v>129.62</c:v>
                </c:pt>
                <c:pt idx="15703">
                  <c:v>129.66999999999999</c:v>
                </c:pt>
                <c:pt idx="15704">
                  <c:v>129.65</c:v>
                </c:pt>
                <c:pt idx="15705">
                  <c:v>129.69</c:v>
                </c:pt>
                <c:pt idx="15706">
                  <c:v>129.65</c:v>
                </c:pt>
                <c:pt idx="15707">
                  <c:v>129.62</c:v>
                </c:pt>
                <c:pt idx="15708">
                  <c:v>129.69</c:v>
                </c:pt>
                <c:pt idx="15709">
                  <c:v>129.66999999999999</c:v>
                </c:pt>
                <c:pt idx="15710">
                  <c:v>129.66999999999999</c:v>
                </c:pt>
                <c:pt idx="15711">
                  <c:v>129.66999999999999</c:v>
                </c:pt>
                <c:pt idx="15712">
                  <c:v>129.71</c:v>
                </c:pt>
                <c:pt idx="15713">
                  <c:v>129.71</c:v>
                </c:pt>
                <c:pt idx="15714">
                  <c:v>129.69</c:v>
                </c:pt>
                <c:pt idx="15715">
                  <c:v>129.71</c:v>
                </c:pt>
                <c:pt idx="15716">
                  <c:v>129.71</c:v>
                </c:pt>
                <c:pt idx="15717">
                  <c:v>129.69</c:v>
                </c:pt>
                <c:pt idx="15718">
                  <c:v>129.72999999999999</c:v>
                </c:pt>
                <c:pt idx="15719">
                  <c:v>129.65</c:v>
                </c:pt>
                <c:pt idx="15720">
                  <c:v>129.69</c:v>
                </c:pt>
                <c:pt idx="15721">
                  <c:v>129.71</c:v>
                </c:pt>
                <c:pt idx="15722">
                  <c:v>129.69</c:v>
                </c:pt>
                <c:pt idx="15723">
                  <c:v>129.72999999999999</c:v>
                </c:pt>
                <c:pt idx="15724">
                  <c:v>129.71</c:v>
                </c:pt>
                <c:pt idx="15725">
                  <c:v>129.71</c:v>
                </c:pt>
                <c:pt idx="15726">
                  <c:v>129.69</c:v>
                </c:pt>
                <c:pt idx="15727">
                  <c:v>129.69</c:v>
                </c:pt>
                <c:pt idx="15728">
                  <c:v>129.72999999999999</c:v>
                </c:pt>
                <c:pt idx="15729">
                  <c:v>129.69</c:v>
                </c:pt>
                <c:pt idx="15730">
                  <c:v>129.76</c:v>
                </c:pt>
                <c:pt idx="15731">
                  <c:v>129.71</c:v>
                </c:pt>
                <c:pt idx="15732">
                  <c:v>129.71</c:v>
                </c:pt>
                <c:pt idx="15733">
                  <c:v>129.66999999999999</c:v>
                </c:pt>
                <c:pt idx="15734">
                  <c:v>129.66999999999999</c:v>
                </c:pt>
                <c:pt idx="15735">
                  <c:v>129.71</c:v>
                </c:pt>
                <c:pt idx="15736">
                  <c:v>129.71</c:v>
                </c:pt>
                <c:pt idx="15737">
                  <c:v>129.69</c:v>
                </c:pt>
                <c:pt idx="15738">
                  <c:v>129.69</c:v>
                </c:pt>
                <c:pt idx="15739">
                  <c:v>129.72999999999999</c:v>
                </c:pt>
                <c:pt idx="15740">
                  <c:v>129.71</c:v>
                </c:pt>
                <c:pt idx="15741">
                  <c:v>129.66999999999999</c:v>
                </c:pt>
                <c:pt idx="15742">
                  <c:v>129.71</c:v>
                </c:pt>
                <c:pt idx="15743">
                  <c:v>129.71</c:v>
                </c:pt>
                <c:pt idx="15744">
                  <c:v>129.72999999999999</c:v>
                </c:pt>
                <c:pt idx="15745">
                  <c:v>129.69</c:v>
                </c:pt>
                <c:pt idx="15746">
                  <c:v>129.69</c:v>
                </c:pt>
                <c:pt idx="15747">
                  <c:v>129.66999999999999</c:v>
                </c:pt>
                <c:pt idx="15748">
                  <c:v>129.65</c:v>
                </c:pt>
                <c:pt idx="15749">
                  <c:v>129.71</c:v>
                </c:pt>
                <c:pt idx="15750">
                  <c:v>129.71</c:v>
                </c:pt>
                <c:pt idx="15751">
                  <c:v>129.65</c:v>
                </c:pt>
                <c:pt idx="15752">
                  <c:v>129.69</c:v>
                </c:pt>
                <c:pt idx="15753">
                  <c:v>129.66999999999999</c:v>
                </c:pt>
                <c:pt idx="15754">
                  <c:v>129.62</c:v>
                </c:pt>
                <c:pt idx="15755">
                  <c:v>129.66999999999999</c:v>
                </c:pt>
                <c:pt idx="15756">
                  <c:v>129.66999999999999</c:v>
                </c:pt>
                <c:pt idx="15757">
                  <c:v>129.65</c:v>
                </c:pt>
                <c:pt idx="15758">
                  <c:v>129.66999999999999</c:v>
                </c:pt>
                <c:pt idx="15759">
                  <c:v>129.66999999999999</c:v>
                </c:pt>
                <c:pt idx="15760">
                  <c:v>129.65</c:v>
                </c:pt>
                <c:pt idx="15761">
                  <c:v>129.66999999999999</c:v>
                </c:pt>
                <c:pt idx="15762">
                  <c:v>129.66999999999999</c:v>
                </c:pt>
                <c:pt idx="15763">
                  <c:v>129.69</c:v>
                </c:pt>
                <c:pt idx="15764">
                  <c:v>129.69</c:v>
                </c:pt>
                <c:pt idx="15765">
                  <c:v>129.69</c:v>
                </c:pt>
                <c:pt idx="15766">
                  <c:v>129.71</c:v>
                </c:pt>
                <c:pt idx="15767">
                  <c:v>129.71</c:v>
                </c:pt>
                <c:pt idx="15768">
                  <c:v>129.65</c:v>
                </c:pt>
                <c:pt idx="15769">
                  <c:v>129.66999999999999</c:v>
                </c:pt>
                <c:pt idx="15770">
                  <c:v>129.66999999999999</c:v>
                </c:pt>
                <c:pt idx="15771">
                  <c:v>129.66999999999999</c:v>
                </c:pt>
                <c:pt idx="15772">
                  <c:v>129.71</c:v>
                </c:pt>
                <c:pt idx="15773">
                  <c:v>129.66999999999999</c:v>
                </c:pt>
                <c:pt idx="15774">
                  <c:v>129.71</c:v>
                </c:pt>
                <c:pt idx="15775">
                  <c:v>129.66999999999999</c:v>
                </c:pt>
                <c:pt idx="15776">
                  <c:v>129.69</c:v>
                </c:pt>
                <c:pt idx="15777">
                  <c:v>129.76</c:v>
                </c:pt>
                <c:pt idx="15778">
                  <c:v>129.72999999999999</c:v>
                </c:pt>
                <c:pt idx="15779">
                  <c:v>129.69</c:v>
                </c:pt>
                <c:pt idx="15780">
                  <c:v>129.71</c:v>
                </c:pt>
                <c:pt idx="15781">
                  <c:v>129.72999999999999</c:v>
                </c:pt>
                <c:pt idx="15782">
                  <c:v>129.72999999999999</c:v>
                </c:pt>
                <c:pt idx="15783">
                  <c:v>129.76</c:v>
                </c:pt>
                <c:pt idx="15784">
                  <c:v>129.71</c:v>
                </c:pt>
                <c:pt idx="15785">
                  <c:v>129.71</c:v>
                </c:pt>
                <c:pt idx="15786">
                  <c:v>129.71</c:v>
                </c:pt>
                <c:pt idx="15787">
                  <c:v>129.66999999999999</c:v>
                </c:pt>
                <c:pt idx="15788">
                  <c:v>129.69</c:v>
                </c:pt>
                <c:pt idx="15789">
                  <c:v>129.71</c:v>
                </c:pt>
                <c:pt idx="15790">
                  <c:v>129.71</c:v>
                </c:pt>
                <c:pt idx="15791">
                  <c:v>129.66999999999999</c:v>
                </c:pt>
                <c:pt idx="15792">
                  <c:v>129.71</c:v>
                </c:pt>
                <c:pt idx="15793">
                  <c:v>129.69</c:v>
                </c:pt>
                <c:pt idx="15794">
                  <c:v>129.72999999999999</c:v>
                </c:pt>
                <c:pt idx="15795">
                  <c:v>129.76</c:v>
                </c:pt>
                <c:pt idx="15796">
                  <c:v>129.71</c:v>
                </c:pt>
                <c:pt idx="15797">
                  <c:v>129.71</c:v>
                </c:pt>
                <c:pt idx="15798">
                  <c:v>129.71</c:v>
                </c:pt>
                <c:pt idx="15799">
                  <c:v>129.69</c:v>
                </c:pt>
                <c:pt idx="15800">
                  <c:v>129.69</c:v>
                </c:pt>
                <c:pt idx="15801">
                  <c:v>129.72999999999999</c:v>
                </c:pt>
                <c:pt idx="15802">
                  <c:v>129.72999999999999</c:v>
                </c:pt>
                <c:pt idx="15803">
                  <c:v>129.66999999999999</c:v>
                </c:pt>
                <c:pt idx="15804">
                  <c:v>129.69</c:v>
                </c:pt>
                <c:pt idx="15805">
                  <c:v>129.66999999999999</c:v>
                </c:pt>
                <c:pt idx="15806">
                  <c:v>129.71</c:v>
                </c:pt>
                <c:pt idx="15807">
                  <c:v>129.71</c:v>
                </c:pt>
                <c:pt idx="15808">
                  <c:v>129.69</c:v>
                </c:pt>
                <c:pt idx="15809">
                  <c:v>129.71</c:v>
                </c:pt>
                <c:pt idx="15810">
                  <c:v>129.72999999999999</c:v>
                </c:pt>
                <c:pt idx="15811">
                  <c:v>129.66999999999999</c:v>
                </c:pt>
                <c:pt idx="15812">
                  <c:v>129.71</c:v>
                </c:pt>
                <c:pt idx="15813">
                  <c:v>129.71</c:v>
                </c:pt>
                <c:pt idx="15814">
                  <c:v>129.65</c:v>
                </c:pt>
                <c:pt idx="15815">
                  <c:v>129.71</c:v>
                </c:pt>
                <c:pt idx="15816">
                  <c:v>129.66999999999999</c:v>
                </c:pt>
                <c:pt idx="15817">
                  <c:v>129.69</c:v>
                </c:pt>
                <c:pt idx="15818">
                  <c:v>129.69</c:v>
                </c:pt>
                <c:pt idx="15819">
                  <c:v>129.66999999999999</c:v>
                </c:pt>
                <c:pt idx="15820">
                  <c:v>129.69</c:v>
                </c:pt>
                <c:pt idx="15821">
                  <c:v>129.66999999999999</c:v>
                </c:pt>
                <c:pt idx="15822">
                  <c:v>129.65</c:v>
                </c:pt>
                <c:pt idx="15823">
                  <c:v>129.65</c:v>
                </c:pt>
                <c:pt idx="15824">
                  <c:v>129.69</c:v>
                </c:pt>
                <c:pt idx="15825">
                  <c:v>129.66999999999999</c:v>
                </c:pt>
                <c:pt idx="15826">
                  <c:v>129.69</c:v>
                </c:pt>
                <c:pt idx="15827">
                  <c:v>129.69</c:v>
                </c:pt>
                <c:pt idx="15828">
                  <c:v>129.66999999999999</c:v>
                </c:pt>
                <c:pt idx="15829">
                  <c:v>129.66999999999999</c:v>
                </c:pt>
                <c:pt idx="15830">
                  <c:v>129.66999999999999</c:v>
                </c:pt>
                <c:pt idx="15831">
                  <c:v>129.69</c:v>
                </c:pt>
                <c:pt idx="15832">
                  <c:v>129.71</c:v>
                </c:pt>
                <c:pt idx="15833">
                  <c:v>129.71</c:v>
                </c:pt>
                <c:pt idx="15834">
                  <c:v>129.69</c:v>
                </c:pt>
                <c:pt idx="15835">
                  <c:v>129.62</c:v>
                </c:pt>
                <c:pt idx="15836">
                  <c:v>129.66999999999999</c:v>
                </c:pt>
                <c:pt idx="15837">
                  <c:v>129.69</c:v>
                </c:pt>
                <c:pt idx="15838">
                  <c:v>129.66999999999999</c:v>
                </c:pt>
                <c:pt idx="15839">
                  <c:v>129.65</c:v>
                </c:pt>
                <c:pt idx="15840">
                  <c:v>129.65</c:v>
                </c:pt>
                <c:pt idx="15841">
                  <c:v>129.62</c:v>
                </c:pt>
                <c:pt idx="15842">
                  <c:v>129.69</c:v>
                </c:pt>
                <c:pt idx="15843">
                  <c:v>129.66999999999999</c:v>
                </c:pt>
                <c:pt idx="15844">
                  <c:v>129.66999999999999</c:v>
                </c:pt>
                <c:pt idx="15845">
                  <c:v>129.66999999999999</c:v>
                </c:pt>
                <c:pt idx="15846">
                  <c:v>129.72999999999999</c:v>
                </c:pt>
                <c:pt idx="15847">
                  <c:v>129.69</c:v>
                </c:pt>
                <c:pt idx="15848">
                  <c:v>129.65</c:v>
                </c:pt>
                <c:pt idx="15849">
                  <c:v>129.65</c:v>
                </c:pt>
                <c:pt idx="15850">
                  <c:v>129.65</c:v>
                </c:pt>
                <c:pt idx="15851">
                  <c:v>129.65</c:v>
                </c:pt>
                <c:pt idx="15852">
                  <c:v>129.69</c:v>
                </c:pt>
                <c:pt idx="15853">
                  <c:v>129.66999999999999</c:v>
                </c:pt>
                <c:pt idx="15854">
                  <c:v>129.69</c:v>
                </c:pt>
                <c:pt idx="15855">
                  <c:v>129.69</c:v>
                </c:pt>
                <c:pt idx="15856">
                  <c:v>129.66999999999999</c:v>
                </c:pt>
                <c:pt idx="15857">
                  <c:v>129.71</c:v>
                </c:pt>
                <c:pt idx="15858">
                  <c:v>129.71</c:v>
                </c:pt>
                <c:pt idx="15859">
                  <c:v>129.71</c:v>
                </c:pt>
                <c:pt idx="15860">
                  <c:v>129.71</c:v>
                </c:pt>
                <c:pt idx="15861">
                  <c:v>129.66999999999999</c:v>
                </c:pt>
                <c:pt idx="15862">
                  <c:v>129.69</c:v>
                </c:pt>
                <c:pt idx="15863">
                  <c:v>129.62</c:v>
                </c:pt>
                <c:pt idx="15864">
                  <c:v>129.69</c:v>
                </c:pt>
                <c:pt idx="15865">
                  <c:v>129.71</c:v>
                </c:pt>
                <c:pt idx="15866">
                  <c:v>129.71</c:v>
                </c:pt>
                <c:pt idx="15867">
                  <c:v>129.66999999999999</c:v>
                </c:pt>
                <c:pt idx="15868">
                  <c:v>129.62</c:v>
                </c:pt>
                <c:pt idx="15869">
                  <c:v>129.66999999999999</c:v>
                </c:pt>
                <c:pt idx="15870">
                  <c:v>129.66999999999999</c:v>
                </c:pt>
                <c:pt idx="15871">
                  <c:v>129.6</c:v>
                </c:pt>
                <c:pt idx="15872">
                  <c:v>129.66999999999999</c:v>
                </c:pt>
                <c:pt idx="15873">
                  <c:v>129.69</c:v>
                </c:pt>
                <c:pt idx="15874">
                  <c:v>129.65</c:v>
                </c:pt>
                <c:pt idx="15875">
                  <c:v>129.66999999999999</c:v>
                </c:pt>
                <c:pt idx="15876">
                  <c:v>129.69</c:v>
                </c:pt>
                <c:pt idx="15877">
                  <c:v>129.62</c:v>
                </c:pt>
                <c:pt idx="15878">
                  <c:v>129.65</c:v>
                </c:pt>
                <c:pt idx="15879">
                  <c:v>129.6</c:v>
                </c:pt>
                <c:pt idx="15880">
                  <c:v>129.69</c:v>
                </c:pt>
                <c:pt idx="15881">
                  <c:v>129.69</c:v>
                </c:pt>
                <c:pt idx="15882">
                  <c:v>129.62</c:v>
                </c:pt>
                <c:pt idx="15883">
                  <c:v>129.62</c:v>
                </c:pt>
                <c:pt idx="15884">
                  <c:v>129.69</c:v>
                </c:pt>
                <c:pt idx="15885">
                  <c:v>129.65</c:v>
                </c:pt>
                <c:pt idx="15886">
                  <c:v>129.66999999999999</c:v>
                </c:pt>
                <c:pt idx="15887">
                  <c:v>129.66999999999999</c:v>
                </c:pt>
                <c:pt idx="15888">
                  <c:v>129.66999999999999</c:v>
                </c:pt>
                <c:pt idx="15889">
                  <c:v>129.62</c:v>
                </c:pt>
                <c:pt idx="15890">
                  <c:v>129.66999999999999</c:v>
                </c:pt>
                <c:pt idx="15891">
                  <c:v>129.69</c:v>
                </c:pt>
                <c:pt idx="15892">
                  <c:v>129.66999999999999</c:v>
                </c:pt>
                <c:pt idx="15893">
                  <c:v>129.62</c:v>
                </c:pt>
                <c:pt idx="15894">
                  <c:v>129.65</c:v>
                </c:pt>
                <c:pt idx="15895">
                  <c:v>129.6</c:v>
                </c:pt>
                <c:pt idx="15896">
                  <c:v>129.65</c:v>
                </c:pt>
                <c:pt idx="15897">
                  <c:v>129.65</c:v>
                </c:pt>
                <c:pt idx="15898">
                  <c:v>129.66999999999999</c:v>
                </c:pt>
                <c:pt idx="15899">
                  <c:v>129.62</c:v>
                </c:pt>
                <c:pt idx="15900">
                  <c:v>129.65</c:v>
                </c:pt>
                <c:pt idx="15901">
                  <c:v>129.62</c:v>
                </c:pt>
                <c:pt idx="15902">
                  <c:v>129.62</c:v>
                </c:pt>
                <c:pt idx="15903">
                  <c:v>129.62</c:v>
                </c:pt>
                <c:pt idx="15904">
                  <c:v>129.62</c:v>
                </c:pt>
                <c:pt idx="15905">
                  <c:v>129.62</c:v>
                </c:pt>
                <c:pt idx="15906">
                  <c:v>129.62</c:v>
                </c:pt>
                <c:pt idx="15907">
                  <c:v>129.69</c:v>
                </c:pt>
                <c:pt idx="15908">
                  <c:v>129.66999999999999</c:v>
                </c:pt>
                <c:pt idx="15909">
                  <c:v>129.66999999999999</c:v>
                </c:pt>
                <c:pt idx="15910">
                  <c:v>129.66999999999999</c:v>
                </c:pt>
                <c:pt idx="15911">
                  <c:v>129.62</c:v>
                </c:pt>
                <c:pt idx="15912">
                  <c:v>129.65</c:v>
                </c:pt>
                <c:pt idx="15913">
                  <c:v>129.65</c:v>
                </c:pt>
                <c:pt idx="15914">
                  <c:v>129.6</c:v>
                </c:pt>
                <c:pt idx="15915">
                  <c:v>129.62</c:v>
                </c:pt>
                <c:pt idx="15916">
                  <c:v>129.65</c:v>
                </c:pt>
                <c:pt idx="15917">
                  <c:v>129.62</c:v>
                </c:pt>
                <c:pt idx="15918">
                  <c:v>129.62</c:v>
                </c:pt>
                <c:pt idx="15919">
                  <c:v>129.6</c:v>
                </c:pt>
                <c:pt idx="15920">
                  <c:v>129.66999999999999</c:v>
                </c:pt>
                <c:pt idx="15921">
                  <c:v>129.66999999999999</c:v>
                </c:pt>
                <c:pt idx="15922">
                  <c:v>129.65</c:v>
                </c:pt>
                <c:pt idx="15923">
                  <c:v>129.62</c:v>
                </c:pt>
                <c:pt idx="15924">
                  <c:v>129.66999999999999</c:v>
                </c:pt>
                <c:pt idx="15925">
                  <c:v>129.6</c:v>
                </c:pt>
                <c:pt idx="15926">
                  <c:v>129.65</c:v>
                </c:pt>
                <c:pt idx="15927">
                  <c:v>129.56</c:v>
                </c:pt>
                <c:pt idx="15928">
                  <c:v>129.6</c:v>
                </c:pt>
                <c:pt idx="15929">
                  <c:v>129.62</c:v>
                </c:pt>
                <c:pt idx="15930">
                  <c:v>129.65</c:v>
                </c:pt>
                <c:pt idx="15931">
                  <c:v>129.62</c:v>
                </c:pt>
                <c:pt idx="15932">
                  <c:v>129.6</c:v>
                </c:pt>
                <c:pt idx="15933">
                  <c:v>129.56</c:v>
                </c:pt>
                <c:pt idx="15934">
                  <c:v>129.69</c:v>
                </c:pt>
                <c:pt idx="15935">
                  <c:v>129.62</c:v>
                </c:pt>
                <c:pt idx="15936">
                  <c:v>129.66999999999999</c:v>
                </c:pt>
                <c:pt idx="15937">
                  <c:v>129.62</c:v>
                </c:pt>
                <c:pt idx="15938">
                  <c:v>129.62</c:v>
                </c:pt>
                <c:pt idx="15939">
                  <c:v>129.62</c:v>
                </c:pt>
                <c:pt idx="15940">
                  <c:v>129.58000000000001</c:v>
                </c:pt>
                <c:pt idx="15941">
                  <c:v>129.58000000000001</c:v>
                </c:pt>
                <c:pt idx="15942">
                  <c:v>129.62</c:v>
                </c:pt>
                <c:pt idx="15943">
                  <c:v>129.66999999999999</c:v>
                </c:pt>
                <c:pt idx="15944">
                  <c:v>129.58000000000001</c:v>
                </c:pt>
                <c:pt idx="15945">
                  <c:v>129.58000000000001</c:v>
                </c:pt>
                <c:pt idx="15946">
                  <c:v>129.62</c:v>
                </c:pt>
                <c:pt idx="15947">
                  <c:v>129.58000000000001</c:v>
                </c:pt>
                <c:pt idx="15948">
                  <c:v>129.6</c:v>
                </c:pt>
                <c:pt idx="15949">
                  <c:v>129.6</c:v>
                </c:pt>
                <c:pt idx="15950">
                  <c:v>129.6</c:v>
                </c:pt>
                <c:pt idx="15951">
                  <c:v>129.65</c:v>
                </c:pt>
                <c:pt idx="15952">
                  <c:v>129.6</c:v>
                </c:pt>
                <c:pt idx="15953">
                  <c:v>129.56</c:v>
                </c:pt>
                <c:pt idx="15954">
                  <c:v>129.58000000000001</c:v>
                </c:pt>
                <c:pt idx="15955">
                  <c:v>129.58000000000001</c:v>
                </c:pt>
                <c:pt idx="15956">
                  <c:v>129.6</c:v>
                </c:pt>
                <c:pt idx="15957">
                  <c:v>129.6</c:v>
                </c:pt>
                <c:pt idx="15958">
                  <c:v>129.62</c:v>
                </c:pt>
                <c:pt idx="15959">
                  <c:v>129.58000000000001</c:v>
                </c:pt>
                <c:pt idx="15960">
                  <c:v>129.56</c:v>
                </c:pt>
                <c:pt idx="15961">
                  <c:v>129.58000000000001</c:v>
                </c:pt>
                <c:pt idx="15962">
                  <c:v>129.53</c:v>
                </c:pt>
                <c:pt idx="15963">
                  <c:v>129.53</c:v>
                </c:pt>
                <c:pt idx="15964">
                  <c:v>129.58000000000001</c:v>
                </c:pt>
                <c:pt idx="15965">
                  <c:v>129.58000000000001</c:v>
                </c:pt>
                <c:pt idx="15966">
                  <c:v>129.58000000000001</c:v>
                </c:pt>
                <c:pt idx="15967">
                  <c:v>129.58000000000001</c:v>
                </c:pt>
                <c:pt idx="15968">
                  <c:v>129.58000000000001</c:v>
                </c:pt>
                <c:pt idx="15969">
                  <c:v>129.6</c:v>
                </c:pt>
                <c:pt idx="15970">
                  <c:v>129.58000000000001</c:v>
                </c:pt>
                <c:pt idx="15971">
                  <c:v>129.6</c:v>
                </c:pt>
                <c:pt idx="15972">
                  <c:v>129.58000000000001</c:v>
                </c:pt>
                <c:pt idx="15973">
                  <c:v>129.58000000000001</c:v>
                </c:pt>
                <c:pt idx="15974">
                  <c:v>129.56</c:v>
                </c:pt>
                <c:pt idx="15975">
                  <c:v>129.53</c:v>
                </c:pt>
                <c:pt idx="15976">
                  <c:v>129.58000000000001</c:v>
                </c:pt>
                <c:pt idx="15977">
                  <c:v>129.58000000000001</c:v>
                </c:pt>
                <c:pt idx="15978">
                  <c:v>129.58000000000001</c:v>
                </c:pt>
                <c:pt idx="15979">
                  <c:v>129.53</c:v>
                </c:pt>
                <c:pt idx="15980">
                  <c:v>129.56</c:v>
                </c:pt>
                <c:pt idx="15981">
                  <c:v>129.56</c:v>
                </c:pt>
                <c:pt idx="15982">
                  <c:v>129.56</c:v>
                </c:pt>
                <c:pt idx="15983">
                  <c:v>129.6</c:v>
                </c:pt>
                <c:pt idx="15984">
                  <c:v>129.51</c:v>
                </c:pt>
                <c:pt idx="15985">
                  <c:v>129.53</c:v>
                </c:pt>
                <c:pt idx="15986">
                  <c:v>129.53</c:v>
                </c:pt>
                <c:pt idx="15987">
                  <c:v>129.51</c:v>
                </c:pt>
                <c:pt idx="15988">
                  <c:v>129.51</c:v>
                </c:pt>
                <c:pt idx="15989">
                  <c:v>129.56</c:v>
                </c:pt>
                <c:pt idx="15990">
                  <c:v>129.51</c:v>
                </c:pt>
                <c:pt idx="15991">
                  <c:v>129.58000000000001</c:v>
                </c:pt>
                <c:pt idx="15992">
                  <c:v>129.51</c:v>
                </c:pt>
                <c:pt idx="15993">
                  <c:v>129.56</c:v>
                </c:pt>
                <c:pt idx="15994">
                  <c:v>129.53</c:v>
                </c:pt>
                <c:pt idx="15995">
                  <c:v>129.53</c:v>
                </c:pt>
                <c:pt idx="15996">
                  <c:v>129.49</c:v>
                </c:pt>
                <c:pt idx="15997">
                  <c:v>129.56</c:v>
                </c:pt>
                <c:pt idx="15998">
                  <c:v>129.49</c:v>
                </c:pt>
                <c:pt idx="15999">
                  <c:v>129.49</c:v>
                </c:pt>
                <c:pt idx="16000">
                  <c:v>129.47</c:v>
                </c:pt>
                <c:pt idx="16001">
                  <c:v>129.51</c:v>
                </c:pt>
                <c:pt idx="16002">
                  <c:v>129.51</c:v>
                </c:pt>
                <c:pt idx="16003">
                  <c:v>129.51</c:v>
                </c:pt>
                <c:pt idx="16004">
                  <c:v>129.47</c:v>
                </c:pt>
                <c:pt idx="16005">
                  <c:v>129.49</c:v>
                </c:pt>
                <c:pt idx="16006">
                  <c:v>129.51</c:v>
                </c:pt>
                <c:pt idx="16007">
                  <c:v>129.51</c:v>
                </c:pt>
                <c:pt idx="16008">
                  <c:v>129.51</c:v>
                </c:pt>
                <c:pt idx="16009">
                  <c:v>129.53</c:v>
                </c:pt>
                <c:pt idx="16010">
                  <c:v>129.51</c:v>
                </c:pt>
                <c:pt idx="16011">
                  <c:v>129.51</c:v>
                </c:pt>
                <c:pt idx="16012">
                  <c:v>129.51</c:v>
                </c:pt>
                <c:pt idx="16013">
                  <c:v>129.47</c:v>
                </c:pt>
                <c:pt idx="16014">
                  <c:v>129.44</c:v>
                </c:pt>
                <c:pt idx="16015">
                  <c:v>129.49</c:v>
                </c:pt>
                <c:pt idx="16016">
                  <c:v>129.53</c:v>
                </c:pt>
                <c:pt idx="16017">
                  <c:v>129.51</c:v>
                </c:pt>
                <c:pt idx="16018">
                  <c:v>129.47</c:v>
                </c:pt>
                <c:pt idx="16019">
                  <c:v>129.47</c:v>
                </c:pt>
                <c:pt idx="16020">
                  <c:v>129.51</c:v>
                </c:pt>
                <c:pt idx="16021">
                  <c:v>129.49</c:v>
                </c:pt>
                <c:pt idx="16022">
                  <c:v>129.49</c:v>
                </c:pt>
                <c:pt idx="16023">
                  <c:v>129.49</c:v>
                </c:pt>
                <c:pt idx="16024">
                  <c:v>129.49</c:v>
                </c:pt>
                <c:pt idx="16025">
                  <c:v>129.51</c:v>
                </c:pt>
                <c:pt idx="16026">
                  <c:v>129.49</c:v>
                </c:pt>
                <c:pt idx="16027">
                  <c:v>129.51</c:v>
                </c:pt>
                <c:pt idx="16028">
                  <c:v>129.49</c:v>
                </c:pt>
                <c:pt idx="16029">
                  <c:v>129.47</c:v>
                </c:pt>
                <c:pt idx="16030">
                  <c:v>129.44</c:v>
                </c:pt>
                <c:pt idx="16031">
                  <c:v>129.44</c:v>
                </c:pt>
                <c:pt idx="16032">
                  <c:v>129.47</c:v>
                </c:pt>
                <c:pt idx="16033">
                  <c:v>129.47</c:v>
                </c:pt>
                <c:pt idx="16034">
                  <c:v>129.47</c:v>
                </c:pt>
                <c:pt idx="16035">
                  <c:v>129.47</c:v>
                </c:pt>
                <c:pt idx="16036">
                  <c:v>129.47</c:v>
                </c:pt>
                <c:pt idx="16037">
                  <c:v>129.44</c:v>
                </c:pt>
                <c:pt idx="16038">
                  <c:v>129.4</c:v>
                </c:pt>
                <c:pt idx="16039">
                  <c:v>129.41999999999999</c:v>
                </c:pt>
                <c:pt idx="16040">
                  <c:v>129.47</c:v>
                </c:pt>
                <c:pt idx="16041">
                  <c:v>129.47</c:v>
                </c:pt>
                <c:pt idx="16042">
                  <c:v>129.44</c:v>
                </c:pt>
                <c:pt idx="16043">
                  <c:v>129.4</c:v>
                </c:pt>
                <c:pt idx="16044">
                  <c:v>129.4</c:v>
                </c:pt>
                <c:pt idx="16045">
                  <c:v>129.47</c:v>
                </c:pt>
                <c:pt idx="16046">
                  <c:v>129.44</c:v>
                </c:pt>
                <c:pt idx="16047">
                  <c:v>129.44</c:v>
                </c:pt>
                <c:pt idx="16048">
                  <c:v>129.47</c:v>
                </c:pt>
                <c:pt idx="16049">
                  <c:v>129.41999999999999</c:v>
                </c:pt>
                <c:pt idx="16050">
                  <c:v>129.41999999999999</c:v>
                </c:pt>
                <c:pt idx="16051">
                  <c:v>129.36000000000001</c:v>
                </c:pt>
                <c:pt idx="16052">
                  <c:v>129.41999999999999</c:v>
                </c:pt>
                <c:pt idx="16053">
                  <c:v>129.38</c:v>
                </c:pt>
                <c:pt idx="16054">
                  <c:v>129.36000000000001</c:v>
                </c:pt>
                <c:pt idx="16055">
                  <c:v>129.41999999999999</c:v>
                </c:pt>
                <c:pt idx="16056">
                  <c:v>129.38</c:v>
                </c:pt>
                <c:pt idx="16057">
                  <c:v>129.38</c:v>
                </c:pt>
                <c:pt idx="16058">
                  <c:v>129.38</c:v>
                </c:pt>
                <c:pt idx="16059">
                  <c:v>129.41999999999999</c:v>
                </c:pt>
                <c:pt idx="16060">
                  <c:v>129.33000000000001</c:v>
                </c:pt>
                <c:pt idx="16061">
                  <c:v>129.36000000000001</c:v>
                </c:pt>
                <c:pt idx="16062">
                  <c:v>129.38</c:v>
                </c:pt>
                <c:pt idx="16063">
                  <c:v>129.33000000000001</c:v>
                </c:pt>
                <c:pt idx="16064">
                  <c:v>129.4</c:v>
                </c:pt>
                <c:pt idx="16065">
                  <c:v>129.38</c:v>
                </c:pt>
                <c:pt idx="16066">
                  <c:v>129.4</c:v>
                </c:pt>
                <c:pt idx="16067">
                  <c:v>129.36000000000001</c:v>
                </c:pt>
                <c:pt idx="16068">
                  <c:v>129.33000000000001</c:v>
                </c:pt>
                <c:pt idx="16069">
                  <c:v>129.36000000000001</c:v>
                </c:pt>
                <c:pt idx="16070">
                  <c:v>129.33000000000001</c:v>
                </c:pt>
                <c:pt idx="16071">
                  <c:v>129.38</c:v>
                </c:pt>
                <c:pt idx="16072">
                  <c:v>129.31</c:v>
                </c:pt>
                <c:pt idx="16073">
                  <c:v>129.33000000000001</c:v>
                </c:pt>
                <c:pt idx="16074">
                  <c:v>129.31</c:v>
                </c:pt>
                <c:pt idx="16075">
                  <c:v>129.36000000000001</c:v>
                </c:pt>
                <c:pt idx="16076">
                  <c:v>129.36000000000001</c:v>
                </c:pt>
                <c:pt idx="16077">
                  <c:v>129.33000000000001</c:v>
                </c:pt>
                <c:pt idx="16078">
                  <c:v>129.36000000000001</c:v>
                </c:pt>
                <c:pt idx="16079">
                  <c:v>129.29</c:v>
                </c:pt>
                <c:pt idx="16080">
                  <c:v>129.24</c:v>
                </c:pt>
                <c:pt idx="16081">
                  <c:v>129.33000000000001</c:v>
                </c:pt>
                <c:pt idx="16082">
                  <c:v>129.22</c:v>
                </c:pt>
                <c:pt idx="16083">
                  <c:v>129.31</c:v>
                </c:pt>
                <c:pt idx="16084">
                  <c:v>129.29</c:v>
                </c:pt>
                <c:pt idx="16085">
                  <c:v>129.33000000000001</c:v>
                </c:pt>
                <c:pt idx="16086">
                  <c:v>129.29</c:v>
                </c:pt>
                <c:pt idx="16087">
                  <c:v>129.31</c:v>
                </c:pt>
                <c:pt idx="16088">
                  <c:v>129.33000000000001</c:v>
                </c:pt>
                <c:pt idx="16089">
                  <c:v>129.27000000000001</c:v>
                </c:pt>
                <c:pt idx="16090">
                  <c:v>129.36000000000001</c:v>
                </c:pt>
                <c:pt idx="16091">
                  <c:v>129.29</c:v>
                </c:pt>
                <c:pt idx="16092">
                  <c:v>129.31</c:v>
                </c:pt>
                <c:pt idx="16093">
                  <c:v>129.36000000000001</c:v>
                </c:pt>
                <c:pt idx="16094">
                  <c:v>129.33000000000001</c:v>
                </c:pt>
                <c:pt idx="16095">
                  <c:v>129.38</c:v>
                </c:pt>
                <c:pt idx="16096">
                  <c:v>129.31</c:v>
                </c:pt>
                <c:pt idx="16097">
                  <c:v>129.29</c:v>
                </c:pt>
                <c:pt idx="16098">
                  <c:v>129.33000000000001</c:v>
                </c:pt>
                <c:pt idx="16099">
                  <c:v>129.36000000000001</c:v>
                </c:pt>
                <c:pt idx="16100">
                  <c:v>129.4</c:v>
                </c:pt>
                <c:pt idx="16101">
                  <c:v>129.38</c:v>
                </c:pt>
                <c:pt idx="16102">
                  <c:v>129.36000000000001</c:v>
                </c:pt>
                <c:pt idx="16103">
                  <c:v>129.36000000000001</c:v>
                </c:pt>
                <c:pt idx="16104">
                  <c:v>129.4</c:v>
                </c:pt>
                <c:pt idx="16105">
                  <c:v>129.36000000000001</c:v>
                </c:pt>
                <c:pt idx="16106">
                  <c:v>129.38</c:v>
                </c:pt>
                <c:pt idx="16107">
                  <c:v>129.41999999999999</c:v>
                </c:pt>
                <c:pt idx="16108">
                  <c:v>129.41999999999999</c:v>
                </c:pt>
                <c:pt idx="16109">
                  <c:v>129.38</c:v>
                </c:pt>
                <c:pt idx="16110">
                  <c:v>129.41999999999999</c:v>
                </c:pt>
                <c:pt idx="16111">
                  <c:v>129.4</c:v>
                </c:pt>
                <c:pt idx="16112">
                  <c:v>129.47</c:v>
                </c:pt>
                <c:pt idx="16113">
                  <c:v>129.49</c:v>
                </c:pt>
                <c:pt idx="16114">
                  <c:v>129.41999999999999</c:v>
                </c:pt>
                <c:pt idx="16115">
                  <c:v>129.41999999999999</c:v>
                </c:pt>
                <c:pt idx="16116">
                  <c:v>129.49</c:v>
                </c:pt>
                <c:pt idx="16117">
                  <c:v>129.44</c:v>
                </c:pt>
                <c:pt idx="16118">
                  <c:v>129.49</c:v>
                </c:pt>
                <c:pt idx="16119">
                  <c:v>129.51</c:v>
                </c:pt>
                <c:pt idx="16120">
                  <c:v>129.51</c:v>
                </c:pt>
                <c:pt idx="16121">
                  <c:v>129.51</c:v>
                </c:pt>
                <c:pt idx="16122">
                  <c:v>129.56</c:v>
                </c:pt>
                <c:pt idx="16123">
                  <c:v>129.53</c:v>
                </c:pt>
                <c:pt idx="16124">
                  <c:v>129.56</c:v>
                </c:pt>
                <c:pt idx="16125">
                  <c:v>129.53</c:v>
                </c:pt>
                <c:pt idx="16126">
                  <c:v>129.62</c:v>
                </c:pt>
                <c:pt idx="16127">
                  <c:v>129.62</c:v>
                </c:pt>
                <c:pt idx="16128">
                  <c:v>129.51</c:v>
                </c:pt>
                <c:pt idx="16129">
                  <c:v>129.58000000000001</c:v>
                </c:pt>
                <c:pt idx="16130">
                  <c:v>129.6</c:v>
                </c:pt>
                <c:pt idx="16131">
                  <c:v>129.58000000000001</c:v>
                </c:pt>
                <c:pt idx="16132">
                  <c:v>129.6</c:v>
                </c:pt>
                <c:pt idx="16133">
                  <c:v>129.66999999999999</c:v>
                </c:pt>
                <c:pt idx="16134">
                  <c:v>129.6</c:v>
                </c:pt>
                <c:pt idx="16135">
                  <c:v>129.58000000000001</c:v>
                </c:pt>
                <c:pt idx="16136">
                  <c:v>129.62</c:v>
                </c:pt>
                <c:pt idx="16137">
                  <c:v>129.6</c:v>
                </c:pt>
                <c:pt idx="16138">
                  <c:v>129.65</c:v>
                </c:pt>
                <c:pt idx="16139">
                  <c:v>129.66999999999999</c:v>
                </c:pt>
                <c:pt idx="16140">
                  <c:v>129.62</c:v>
                </c:pt>
                <c:pt idx="16141">
                  <c:v>129.6</c:v>
                </c:pt>
                <c:pt idx="16142">
                  <c:v>129.65</c:v>
                </c:pt>
                <c:pt idx="16143">
                  <c:v>129.62</c:v>
                </c:pt>
                <c:pt idx="16144">
                  <c:v>129.6</c:v>
                </c:pt>
                <c:pt idx="16145">
                  <c:v>129.56</c:v>
                </c:pt>
                <c:pt idx="16146">
                  <c:v>129.66999999999999</c:v>
                </c:pt>
                <c:pt idx="16147">
                  <c:v>129.62</c:v>
                </c:pt>
                <c:pt idx="16148">
                  <c:v>129.66999999999999</c:v>
                </c:pt>
                <c:pt idx="16149">
                  <c:v>129.65</c:v>
                </c:pt>
                <c:pt idx="16150">
                  <c:v>129.62</c:v>
                </c:pt>
                <c:pt idx="16151">
                  <c:v>129.62</c:v>
                </c:pt>
                <c:pt idx="16152">
                  <c:v>129.62</c:v>
                </c:pt>
                <c:pt idx="16153">
                  <c:v>129.66999999999999</c:v>
                </c:pt>
                <c:pt idx="16154">
                  <c:v>129.6</c:v>
                </c:pt>
                <c:pt idx="16155">
                  <c:v>129.62</c:v>
                </c:pt>
                <c:pt idx="16156">
                  <c:v>129.65</c:v>
                </c:pt>
                <c:pt idx="16157">
                  <c:v>129.58000000000001</c:v>
                </c:pt>
                <c:pt idx="16158">
                  <c:v>129.6</c:v>
                </c:pt>
                <c:pt idx="16159">
                  <c:v>129.6</c:v>
                </c:pt>
                <c:pt idx="16160">
                  <c:v>129.6</c:v>
                </c:pt>
                <c:pt idx="16161">
                  <c:v>129.58000000000001</c:v>
                </c:pt>
                <c:pt idx="16162">
                  <c:v>129.58000000000001</c:v>
                </c:pt>
                <c:pt idx="16163">
                  <c:v>129.58000000000001</c:v>
                </c:pt>
                <c:pt idx="16164">
                  <c:v>129.62</c:v>
                </c:pt>
                <c:pt idx="16165">
                  <c:v>129.62</c:v>
                </c:pt>
                <c:pt idx="16166">
                  <c:v>129.6</c:v>
                </c:pt>
                <c:pt idx="16167">
                  <c:v>129.62</c:v>
                </c:pt>
                <c:pt idx="16168">
                  <c:v>129.62</c:v>
                </c:pt>
                <c:pt idx="16169">
                  <c:v>129.6</c:v>
                </c:pt>
                <c:pt idx="16170">
                  <c:v>129.6</c:v>
                </c:pt>
                <c:pt idx="16171">
                  <c:v>129.6</c:v>
                </c:pt>
                <c:pt idx="16172">
                  <c:v>129.56</c:v>
                </c:pt>
                <c:pt idx="16173">
                  <c:v>129.49</c:v>
                </c:pt>
                <c:pt idx="16174">
                  <c:v>129.56</c:v>
                </c:pt>
                <c:pt idx="16175">
                  <c:v>129.53</c:v>
                </c:pt>
                <c:pt idx="16176">
                  <c:v>129.53</c:v>
                </c:pt>
                <c:pt idx="16177">
                  <c:v>129.58000000000001</c:v>
                </c:pt>
                <c:pt idx="16178">
                  <c:v>129.53</c:v>
                </c:pt>
                <c:pt idx="16179">
                  <c:v>129.58000000000001</c:v>
                </c:pt>
                <c:pt idx="16180">
                  <c:v>129.58000000000001</c:v>
                </c:pt>
                <c:pt idx="16181">
                  <c:v>129.6</c:v>
                </c:pt>
                <c:pt idx="16182">
                  <c:v>129.6</c:v>
                </c:pt>
                <c:pt idx="16183">
                  <c:v>129.62</c:v>
                </c:pt>
                <c:pt idx="16184">
                  <c:v>129.62</c:v>
                </c:pt>
                <c:pt idx="16185">
                  <c:v>129.58000000000001</c:v>
                </c:pt>
                <c:pt idx="16186">
                  <c:v>129.6</c:v>
                </c:pt>
                <c:pt idx="16187">
                  <c:v>129.6</c:v>
                </c:pt>
                <c:pt idx="16188">
                  <c:v>129.62</c:v>
                </c:pt>
                <c:pt idx="16189">
                  <c:v>129.65</c:v>
                </c:pt>
                <c:pt idx="16190">
                  <c:v>129.62</c:v>
                </c:pt>
                <c:pt idx="16191">
                  <c:v>129.62</c:v>
                </c:pt>
                <c:pt idx="16192">
                  <c:v>129.58000000000001</c:v>
                </c:pt>
                <c:pt idx="16193">
                  <c:v>129.6</c:v>
                </c:pt>
                <c:pt idx="16194">
                  <c:v>129.62</c:v>
                </c:pt>
                <c:pt idx="16195">
                  <c:v>129.62</c:v>
                </c:pt>
                <c:pt idx="16196">
                  <c:v>129.65</c:v>
                </c:pt>
                <c:pt idx="16197">
                  <c:v>129.62</c:v>
                </c:pt>
                <c:pt idx="16198">
                  <c:v>129.65</c:v>
                </c:pt>
                <c:pt idx="16199">
                  <c:v>129.6</c:v>
                </c:pt>
                <c:pt idx="16200">
                  <c:v>129.69</c:v>
                </c:pt>
                <c:pt idx="16201">
                  <c:v>129.69</c:v>
                </c:pt>
                <c:pt idx="16202">
                  <c:v>129.62</c:v>
                </c:pt>
                <c:pt idx="16203">
                  <c:v>129.66999999999999</c:v>
                </c:pt>
                <c:pt idx="16204">
                  <c:v>129.65</c:v>
                </c:pt>
                <c:pt idx="16205">
                  <c:v>129.66999999999999</c:v>
                </c:pt>
                <c:pt idx="16206">
                  <c:v>129.62</c:v>
                </c:pt>
                <c:pt idx="16207">
                  <c:v>129.62</c:v>
                </c:pt>
                <c:pt idx="16208">
                  <c:v>129.62</c:v>
                </c:pt>
                <c:pt idx="16209">
                  <c:v>129.6</c:v>
                </c:pt>
                <c:pt idx="16210">
                  <c:v>129.65</c:v>
                </c:pt>
                <c:pt idx="16211">
                  <c:v>129.69</c:v>
                </c:pt>
                <c:pt idx="16212">
                  <c:v>129.71</c:v>
                </c:pt>
                <c:pt idx="16213">
                  <c:v>129.66999999999999</c:v>
                </c:pt>
                <c:pt idx="16214">
                  <c:v>129.69</c:v>
                </c:pt>
                <c:pt idx="16215">
                  <c:v>129.69</c:v>
                </c:pt>
                <c:pt idx="16216">
                  <c:v>129.69</c:v>
                </c:pt>
                <c:pt idx="16217">
                  <c:v>129.69</c:v>
                </c:pt>
                <c:pt idx="16218">
                  <c:v>129.69</c:v>
                </c:pt>
                <c:pt idx="16219">
                  <c:v>129.69</c:v>
                </c:pt>
                <c:pt idx="16220">
                  <c:v>129.65</c:v>
                </c:pt>
                <c:pt idx="16221">
                  <c:v>129.71</c:v>
                </c:pt>
                <c:pt idx="16222">
                  <c:v>129.66999999999999</c:v>
                </c:pt>
                <c:pt idx="16223">
                  <c:v>129.6</c:v>
                </c:pt>
                <c:pt idx="16224">
                  <c:v>129.6</c:v>
                </c:pt>
                <c:pt idx="16225">
                  <c:v>129.65</c:v>
                </c:pt>
                <c:pt idx="16226">
                  <c:v>129.62</c:v>
                </c:pt>
                <c:pt idx="16227">
                  <c:v>129.58000000000001</c:v>
                </c:pt>
                <c:pt idx="16228">
                  <c:v>129.65</c:v>
                </c:pt>
                <c:pt idx="16229">
                  <c:v>129.66999999999999</c:v>
                </c:pt>
                <c:pt idx="16230">
                  <c:v>129.65</c:v>
                </c:pt>
                <c:pt idx="16231">
                  <c:v>129.56</c:v>
                </c:pt>
                <c:pt idx="16232">
                  <c:v>129.65</c:v>
                </c:pt>
                <c:pt idx="16233">
                  <c:v>129.62</c:v>
                </c:pt>
                <c:pt idx="16234">
                  <c:v>129.65</c:v>
                </c:pt>
                <c:pt idx="16235">
                  <c:v>129.58000000000001</c:v>
                </c:pt>
                <c:pt idx="16236">
                  <c:v>129.6</c:v>
                </c:pt>
                <c:pt idx="16237">
                  <c:v>129.58000000000001</c:v>
                </c:pt>
                <c:pt idx="16238">
                  <c:v>129.56</c:v>
                </c:pt>
                <c:pt idx="16239">
                  <c:v>129.58000000000001</c:v>
                </c:pt>
                <c:pt idx="16240">
                  <c:v>129.53</c:v>
                </c:pt>
                <c:pt idx="16241">
                  <c:v>129.56</c:v>
                </c:pt>
                <c:pt idx="16242">
                  <c:v>129.65</c:v>
                </c:pt>
                <c:pt idx="16243">
                  <c:v>129.6</c:v>
                </c:pt>
                <c:pt idx="16244">
                  <c:v>129.58000000000001</c:v>
                </c:pt>
                <c:pt idx="16245">
                  <c:v>129.51</c:v>
                </c:pt>
                <c:pt idx="16246">
                  <c:v>129.53</c:v>
                </c:pt>
                <c:pt idx="16247">
                  <c:v>129.56</c:v>
                </c:pt>
                <c:pt idx="16248">
                  <c:v>129.58000000000001</c:v>
                </c:pt>
                <c:pt idx="16249">
                  <c:v>129.58000000000001</c:v>
                </c:pt>
                <c:pt idx="16250">
                  <c:v>129.65</c:v>
                </c:pt>
                <c:pt idx="16251">
                  <c:v>129.53</c:v>
                </c:pt>
                <c:pt idx="16252">
                  <c:v>129.56</c:v>
                </c:pt>
                <c:pt idx="16253">
                  <c:v>129.53</c:v>
                </c:pt>
                <c:pt idx="16254">
                  <c:v>129.53</c:v>
                </c:pt>
                <c:pt idx="16255">
                  <c:v>129.58000000000001</c:v>
                </c:pt>
                <c:pt idx="16256">
                  <c:v>129.56</c:v>
                </c:pt>
                <c:pt idx="16257">
                  <c:v>129.56</c:v>
                </c:pt>
                <c:pt idx="16258">
                  <c:v>129.56</c:v>
                </c:pt>
                <c:pt idx="16259">
                  <c:v>129.58000000000001</c:v>
                </c:pt>
                <c:pt idx="16260">
                  <c:v>129.58000000000001</c:v>
                </c:pt>
                <c:pt idx="16261">
                  <c:v>129.51</c:v>
                </c:pt>
                <c:pt idx="16262">
                  <c:v>129.56</c:v>
                </c:pt>
                <c:pt idx="16263">
                  <c:v>129.56</c:v>
                </c:pt>
                <c:pt idx="16264">
                  <c:v>129.6</c:v>
                </c:pt>
                <c:pt idx="16265">
                  <c:v>129.58000000000001</c:v>
                </c:pt>
                <c:pt idx="16266">
                  <c:v>129.58000000000001</c:v>
                </c:pt>
                <c:pt idx="16267">
                  <c:v>129.58000000000001</c:v>
                </c:pt>
                <c:pt idx="16268">
                  <c:v>129.56</c:v>
                </c:pt>
                <c:pt idx="16269">
                  <c:v>129.58000000000001</c:v>
                </c:pt>
                <c:pt idx="16270">
                  <c:v>129.56</c:v>
                </c:pt>
                <c:pt idx="16271">
                  <c:v>129.53</c:v>
                </c:pt>
                <c:pt idx="16272">
                  <c:v>129.58000000000001</c:v>
                </c:pt>
                <c:pt idx="16273">
                  <c:v>129.58000000000001</c:v>
                </c:pt>
                <c:pt idx="16274">
                  <c:v>129.58000000000001</c:v>
                </c:pt>
                <c:pt idx="16275">
                  <c:v>129.56</c:v>
                </c:pt>
                <c:pt idx="16276">
                  <c:v>129.58000000000001</c:v>
                </c:pt>
                <c:pt idx="16277">
                  <c:v>129.49</c:v>
                </c:pt>
                <c:pt idx="16278">
                  <c:v>129.56</c:v>
                </c:pt>
                <c:pt idx="16279">
                  <c:v>129.58000000000001</c:v>
                </c:pt>
                <c:pt idx="16280">
                  <c:v>129.58000000000001</c:v>
                </c:pt>
                <c:pt idx="16281">
                  <c:v>129.62</c:v>
                </c:pt>
                <c:pt idx="16282">
                  <c:v>129.58000000000001</c:v>
                </c:pt>
                <c:pt idx="16283">
                  <c:v>129.53</c:v>
                </c:pt>
                <c:pt idx="16284">
                  <c:v>129.62</c:v>
                </c:pt>
                <c:pt idx="16285">
                  <c:v>129.53</c:v>
                </c:pt>
                <c:pt idx="16286">
                  <c:v>129.62</c:v>
                </c:pt>
                <c:pt idx="16287">
                  <c:v>129.58000000000001</c:v>
                </c:pt>
                <c:pt idx="16288">
                  <c:v>129.56</c:v>
                </c:pt>
                <c:pt idx="16289">
                  <c:v>129.53</c:v>
                </c:pt>
                <c:pt idx="16290">
                  <c:v>129.65</c:v>
                </c:pt>
                <c:pt idx="16291">
                  <c:v>129.6</c:v>
                </c:pt>
                <c:pt idx="16292">
                  <c:v>129.58000000000001</c:v>
                </c:pt>
                <c:pt idx="16293">
                  <c:v>129.56</c:v>
                </c:pt>
                <c:pt idx="16294">
                  <c:v>129.6</c:v>
                </c:pt>
                <c:pt idx="16295">
                  <c:v>129.6</c:v>
                </c:pt>
                <c:pt idx="16296">
                  <c:v>129.6</c:v>
                </c:pt>
                <c:pt idx="16297">
                  <c:v>129.58000000000001</c:v>
                </c:pt>
                <c:pt idx="16298">
                  <c:v>129.56</c:v>
                </c:pt>
                <c:pt idx="16299">
                  <c:v>129.56</c:v>
                </c:pt>
                <c:pt idx="16300">
                  <c:v>129.51</c:v>
                </c:pt>
                <c:pt idx="16301">
                  <c:v>129.56</c:v>
                </c:pt>
                <c:pt idx="16302">
                  <c:v>129.6</c:v>
                </c:pt>
                <c:pt idx="16303">
                  <c:v>129.53</c:v>
                </c:pt>
                <c:pt idx="16304">
                  <c:v>129.62</c:v>
                </c:pt>
                <c:pt idx="16305">
                  <c:v>129.53</c:v>
                </c:pt>
                <c:pt idx="16306">
                  <c:v>129.56</c:v>
                </c:pt>
                <c:pt idx="16307">
                  <c:v>129.6</c:v>
                </c:pt>
                <c:pt idx="16308">
                  <c:v>129.56</c:v>
                </c:pt>
                <c:pt idx="16309">
                  <c:v>129.53</c:v>
                </c:pt>
                <c:pt idx="16310">
                  <c:v>129.58000000000001</c:v>
                </c:pt>
                <c:pt idx="16311">
                  <c:v>129.56</c:v>
                </c:pt>
                <c:pt idx="16312">
                  <c:v>129.58000000000001</c:v>
                </c:pt>
                <c:pt idx="16313">
                  <c:v>129.56</c:v>
                </c:pt>
                <c:pt idx="16314">
                  <c:v>129.58000000000001</c:v>
                </c:pt>
                <c:pt idx="16315">
                  <c:v>129.56</c:v>
                </c:pt>
                <c:pt idx="16316">
                  <c:v>129.53</c:v>
                </c:pt>
                <c:pt idx="16317">
                  <c:v>129.56</c:v>
                </c:pt>
                <c:pt idx="16318">
                  <c:v>129.53</c:v>
                </c:pt>
                <c:pt idx="16319">
                  <c:v>129.58000000000001</c:v>
                </c:pt>
                <c:pt idx="16320">
                  <c:v>129.51</c:v>
                </c:pt>
                <c:pt idx="16321">
                  <c:v>129.49</c:v>
                </c:pt>
                <c:pt idx="16322">
                  <c:v>129.56</c:v>
                </c:pt>
                <c:pt idx="16323">
                  <c:v>129.51</c:v>
                </c:pt>
                <c:pt idx="16324">
                  <c:v>129.53</c:v>
                </c:pt>
                <c:pt idx="16325">
                  <c:v>129.47</c:v>
                </c:pt>
                <c:pt idx="16326">
                  <c:v>129.51</c:v>
                </c:pt>
                <c:pt idx="16327">
                  <c:v>129.51</c:v>
                </c:pt>
                <c:pt idx="16328">
                  <c:v>129.56</c:v>
                </c:pt>
                <c:pt idx="16329">
                  <c:v>129.53</c:v>
                </c:pt>
                <c:pt idx="16330">
                  <c:v>129.47</c:v>
                </c:pt>
                <c:pt idx="16331">
                  <c:v>129.49</c:v>
                </c:pt>
                <c:pt idx="16332">
                  <c:v>129.51</c:v>
                </c:pt>
                <c:pt idx="16333">
                  <c:v>129.44</c:v>
                </c:pt>
                <c:pt idx="16334">
                  <c:v>129.51</c:v>
                </c:pt>
                <c:pt idx="16335">
                  <c:v>129.51</c:v>
                </c:pt>
                <c:pt idx="16336">
                  <c:v>129.51</c:v>
                </c:pt>
                <c:pt idx="16337">
                  <c:v>129.53</c:v>
                </c:pt>
                <c:pt idx="16338">
                  <c:v>129.51</c:v>
                </c:pt>
                <c:pt idx="16339">
                  <c:v>129.51</c:v>
                </c:pt>
                <c:pt idx="16340">
                  <c:v>129.49</c:v>
                </c:pt>
                <c:pt idx="16341">
                  <c:v>129.53</c:v>
                </c:pt>
                <c:pt idx="16342">
                  <c:v>129.51</c:v>
                </c:pt>
                <c:pt idx="16343">
                  <c:v>129.53</c:v>
                </c:pt>
                <c:pt idx="16344">
                  <c:v>129.51</c:v>
                </c:pt>
                <c:pt idx="16345">
                  <c:v>129.49</c:v>
                </c:pt>
                <c:pt idx="16346">
                  <c:v>129.49</c:v>
                </c:pt>
                <c:pt idx="16347">
                  <c:v>129.49</c:v>
                </c:pt>
                <c:pt idx="16348">
                  <c:v>129.53</c:v>
                </c:pt>
                <c:pt idx="16349">
                  <c:v>129.44</c:v>
                </c:pt>
                <c:pt idx="16350">
                  <c:v>129.49</c:v>
                </c:pt>
                <c:pt idx="16351">
                  <c:v>129.51</c:v>
                </c:pt>
                <c:pt idx="16352">
                  <c:v>129.51</c:v>
                </c:pt>
                <c:pt idx="16353">
                  <c:v>129.53</c:v>
                </c:pt>
                <c:pt idx="16354">
                  <c:v>129.53</c:v>
                </c:pt>
                <c:pt idx="16355">
                  <c:v>129.49</c:v>
                </c:pt>
                <c:pt idx="16356">
                  <c:v>129.49</c:v>
                </c:pt>
                <c:pt idx="16357">
                  <c:v>129.49</c:v>
                </c:pt>
                <c:pt idx="16358">
                  <c:v>129.49</c:v>
                </c:pt>
                <c:pt idx="16359">
                  <c:v>129.47</c:v>
                </c:pt>
                <c:pt idx="16360">
                  <c:v>129.49</c:v>
                </c:pt>
                <c:pt idx="16361">
                  <c:v>129.53</c:v>
                </c:pt>
                <c:pt idx="16362">
                  <c:v>129.49</c:v>
                </c:pt>
                <c:pt idx="16363">
                  <c:v>129.58000000000001</c:v>
                </c:pt>
                <c:pt idx="16364">
                  <c:v>129.41999999999999</c:v>
                </c:pt>
                <c:pt idx="16365">
                  <c:v>129.49</c:v>
                </c:pt>
                <c:pt idx="16366">
                  <c:v>129.47</c:v>
                </c:pt>
                <c:pt idx="16367">
                  <c:v>129.41999999999999</c:v>
                </c:pt>
                <c:pt idx="16368">
                  <c:v>129.47</c:v>
                </c:pt>
                <c:pt idx="16369">
                  <c:v>129.47</c:v>
                </c:pt>
                <c:pt idx="16370">
                  <c:v>129.41999999999999</c:v>
                </c:pt>
                <c:pt idx="16371">
                  <c:v>129.49</c:v>
                </c:pt>
                <c:pt idx="16372">
                  <c:v>129.44</c:v>
                </c:pt>
                <c:pt idx="16373">
                  <c:v>129.44</c:v>
                </c:pt>
                <c:pt idx="16374">
                  <c:v>129.47</c:v>
                </c:pt>
                <c:pt idx="16375">
                  <c:v>129.47</c:v>
                </c:pt>
                <c:pt idx="16376">
                  <c:v>129.47</c:v>
                </c:pt>
                <c:pt idx="16377">
                  <c:v>129.44</c:v>
                </c:pt>
                <c:pt idx="16378">
                  <c:v>129.4</c:v>
                </c:pt>
                <c:pt idx="16379">
                  <c:v>129.44</c:v>
                </c:pt>
                <c:pt idx="16380">
                  <c:v>129.4</c:v>
                </c:pt>
                <c:pt idx="16381">
                  <c:v>129.4</c:v>
                </c:pt>
                <c:pt idx="16382">
                  <c:v>129.47</c:v>
                </c:pt>
                <c:pt idx="16383">
                  <c:v>129.41999999999999</c:v>
                </c:pt>
                <c:pt idx="16384">
                  <c:v>129.4</c:v>
                </c:pt>
                <c:pt idx="16385">
                  <c:v>129.41999999999999</c:v>
                </c:pt>
                <c:pt idx="16386">
                  <c:v>129.41999999999999</c:v>
                </c:pt>
                <c:pt idx="16387">
                  <c:v>129.38</c:v>
                </c:pt>
                <c:pt idx="16388">
                  <c:v>129.36000000000001</c:v>
                </c:pt>
                <c:pt idx="16389">
                  <c:v>129.38</c:v>
                </c:pt>
                <c:pt idx="16390">
                  <c:v>129.38</c:v>
                </c:pt>
                <c:pt idx="16391">
                  <c:v>129.38</c:v>
                </c:pt>
                <c:pt idx="16392">
                  <c:v>129.4</c:v>
                </c:pt>
                <c:pt idx="16393">
                  <c:v>129.41999999999999</c:v>
                </c:pt>
                <c:pt idx="16394">
                  <c:v>129.38</c:v>
                </c:pt>
                <c:pt idx="16395">
                  <c:v>129.41999999999999</c:v>
                </c:pt>
                <c:pt idx="16396">
                  <c:v>129.41999999999999</c:v>
                </c:pt>
                <c:pt idx="16397">
                  <c:v>129.33000000000001</c:v>
                </c:pt>
                <c:pt idx="16398">
                  <c:v>129.38</c:v>
                </c:pt>
                <c:pt idx="16399">
                  <c:v>129.36000000000001</c:v>
                </c:pt>
                <c:pt idx="16400">
                  <c:v>129.38</c:v>
                </c:pt>
                <c:pt idx="16401">
                  <c:v>129.33000000000001</c:v>
                </c:pt>
                <c:pt idx="16402">
                  <c:v>129.36000000000001</c:v>
                </c:pt>
                <c:pt idx="16403">
                  <c:v>129.33000000000001</c:v>
                </c:pt>
                <c:pt idx="16404">
                  <c:v>129.38</c:v>
                </c:pt>
                <c:pt idx="16405">
                  <c:v>129.31</c:v>
                </c:pt>
                <c:pt idx="16406">
                  <c:v>129.36000000000001</c:v>
                </c:pt>
                <c:pt idx="16407">
                  <c:v>129.36000000000001</c:v>
                </c:pt>
                <c:pt idx="16408">
                  <c:v>129.29</c:v>
                </c:pt>
                <c:pt idx="16409">
                  <c:v>129.33000000000001</c:v>
                </c:pt>
                <c:pt idx="16410">
                  <c:v>129.36000000000001</c:v>
                </c:pt>
                <c:pt idx="16411">
                  <c:v>129.33000000000001</c:v>
                </c:pt>
                <c:pt idx="16412">
                  <c:v>129.29</c:v>
                </c:pt>
                <c:pt idx="16413">
                  <c:v>129.33000000000001</c:v>
                </c:pt>
                <c:pt idx="16414">
                  <c:v>129.29</c:v>
                </c:pt>
                <c:pt idx="16415">
                  <c:v>129.29</c:v>
                </c:pt>
                <c:pt idx="16416">
                  <c:v>129.31</c:v>
                </c:pt>
                <c:pt idx="16417">
                  <c:v>129.33000000000001</c:v>
                </c:pt>
                <c:pt idx="16418">
                  <c:v>129.36000000000001</c:v>
                </c:pt>
                <c:pt idx="16419">
                  <c:v>129.31</c:v>
                </c:pt>
                <c:pt idx="16420">
                  <c:v>129.38</c:v>
                </c:pt>
                <c:pt idx="16421">
                  <c:v>129.36000000000001</c:v>
                </c:pt>
                <c:pt idx="16422">
                  <c:v>129.33000000000001</c:v>
                </c:pt>
                <c:pt idx="16423">
                  <c:v>129.27000000000001</c:v>
                </c:pt>
                <c:pt idx="16424">
                  <c:v>129.29</c:v>
                </c:pt>
                <c:pt idx="16425">
                  <c:v>129.29</c:v>
                </c:pt>
                <c:pt idx="16426">
                  <c:v>129.31</c:v>
                </c:pt>
                <c:pt idx="16427">
                  <c:v>129.31</c:v>
                </c:pt>
                <c:pt idx="16428">
                  <c:v>129.29</c:v>
                </c:pt>
                <c:pt idx="16429">
                  <c:v>129.31</c:v>
                </c:pt>
                <c:pt idx="16430">
                  <c:v>129.33000000000001</c:v>
                </c:pt>
                <c:pt idx="16431">
                  <c:v>129.27000000000001</c:v>
                </c:pt>
                <c:pt idx="16432">
                  <c:v>129.29</c:v>
                </c:pt>
                <c:pt idx="16433">
                  <c:v>129.36000000000001</c:v>
                </c:pt>
                <c:pt idx="16434">
                  <c:v>129.27000000000001</c:v>
                </c:pt>
                <c:pt idx="16435">
                  <c:v>129.31</c:v>
                </c:pt>
                <c:pt idx="16436">
                  <c:v>129.29</c:v>
                </c:pt>
                <c:pt idx="16437">
                  <c:v>129.29</c:v>
                </c:pt>
                <c:pt idx="16438">
                  <c:v>129.29</c:v>
                </c:pt>
                <c:pt idx="16439">
                  <c:v>129.33000000000001</c:v>
                </c:pt>
                <c:pt idx="16440">
                  <c:v>129.22</c:v>
                </c:pt>
                <c:pt idx="16441">
                  <c:v>129.29</c:v>
                </c:pt>
                <c:pt idx="16442">
                  <c:v>129.27000000000001</c:v>
                </c:pt>
                <c:pt idx="16443">
                  <c:v>129.29</c:v>
                </c:pt>
                <c:pt idx="16444">
                  <c:v>129.22</c:v>
                </c:pt>
                <c:pt idx="16445">
                  <c:v>129.29</c:v>
                </c:pt>
                <c:pt idx="16446">
                  <c:v>129.29</c:v>
                </c:pt>
                <c:pt idx="16447">
                  <c:v>129.27000000000001</c:v>
                </c:pt>
                <c:pt idx="16448">
                  <c:v>129.27000000000001</c:v>
                </c:pt>
                <c:pt idx="16449">
                  <c:v>129.24</c:v>
                </c:pt>
                <c:pt idx="16450">
                  <c:v>129.19999999999999</c:v>
                </c:pt>
                <c:pt idx="16451">
                  <c:v>129.18</c:v>
                </c:pt>
                <c:pt idx="16452">
                  <c:v>129.27000000000001</c:v>
                </c:pt>
                <c:pt idx="16453">
                  <c:v>129.22</c:v>
                </c:pt>
                <c:pt idx="16454">
                  <c:v>129.27000000000001</c:v>
                </c:pt>
                <c:pt idx="16455">
                  <c:v>129.22</c:v>
                </c:pt>
                <c:pt idx="16456">
                  <c:v>129.22</c:v>
                </c:pt>
                <c:pt idx="16457">
                  <c:v>129.24</c:v>
                </c:pt>
                <c:pt idx="16458">
                  <c:v>129.19999999999999</c:v>
                </c:pt>
                <c:pt idx="16459">
                  <c:v>129.19999999999999</c:v>
                </c:pt>
                <c:pt idx="16460">
                  <c:v>129.19999999999999</c:v>
                </c:pt>
                <c:pt idx="16461">
                  <c:v>129.19999999999999</c:v>
                </c:pt>
                <c:pt idx="16462">
                  <c:v>129.19999999999999</c:v>
                </c:pt>
                <c:pt idx="16463">
                  <c:v>129.19999999999999</c:v>
                </c:pt>
                <c:pt idx="16464">
                  <c:v>129.18</c:v>
                </c:pt>
                <c:pt idx="16465">
                  <c:v>129.18</c:v>
                </c:pt>
                <c:pt idx="16466">
                  <c:v>129.19999999999999</c:v>
                </c:pt>
                <c:pt idx="16467">
                  <c:v>129.22</c:v>
                </c:pt>
                <c:pt idx="16468">
                  <c:v>129.18</c:v>
                </c:pt>
                <c:pt idx="16469">
                  <c:v>129.22</c:v>
                </c:pt>
                <c:pt idx="16470">
                  <c:v>129.18</c:v>
                </c:pt>
                <c:pt idx="16471">
                  <c:v>129.11000000000001</c:v>
                </c:pt>
                <c:pt idx="16472">
                  <c:v>129.15</c:v>
                </c:pt>
                <c:pt idx="16473">
                  <c:v>129.13</c:v>
                </c:pt>
                <c:pt idx="16474">
                  <c:v>129.18</c:v>
                </c:pt>
                <c:pt idx="16475">
                  <c:v>129.11000000000001</c:v>
                </c:pt>
                <c:pt idx="16476">
                  <c:v>129.18</c:v>
                </c:pt>
                <c:pt idx="16477">
                  <c:v>129.15</c:v>
                </c:pt>
                <c:pt idx="16478">
                  <c:v>129.09</c:v>
                </c:pt>
                <c:pt idx="16479">
                  <c:v>129.13</c:v>
                </c:pt>
                <c:pt idx="16480">
                  <c:v>129.18</c:v>
                </c:pt>
                <c:pt idx="16481">
                  <c:v>129.13</c:v>
                </c:pt>
                <c:pt idx="16482">
                  <c:v>129.13</c:v>
                </c:pt>
                <c:pt idx="16483">
                  <c:v>129.09</c:v>
                </c:pt>
                <c:pt idx="16484">
                  <c:v>129.11000000000001</c:v>
                </c:pt>
                <c:pt idx="16485">
                  <c:v>129.11000000000001</c:v>
                </c:pt>
                <c:pt idx="16486">
                  <c:v>129.15</c:v>
                </c:pt>
                <c:pt idx="16487">
                  <c:v>129.09</c:v>
                </c:pt>
                <c:pt idx="16488">
                  <c:v>129.15</c:v>
                </c:pt>
                <c:pt idx="16489">
                  <c:v>129.09</c:v>
                </c:pt>
                <c:pt idx="16490">
                  <c:v>129.11000000000001</c:v>
                </c:pt>
                <c:pt idx="16491">
                  <c:v>129.13</c:v>
                </c:pt>
                <c:pt idx="16492">
                  <c:v>129.11000000000001</c:v>
                </c:pt>
                <c:pt idx="16493">
                  <c:v>129.11000000000001</c:v>
                </c:pt>
                <c:pt idx="16494">
                  <c:v>129.06</c:v>
                </c:pt>
                <c:pt idx="16495">
                  <c:v>129.15</c:v>
                </c:pt>
                <c:pt idx="16496">
                  <c:v>129.13</c:v>
                </c:pt>
                <c:pt idx="16497">
                  <c:v>129.13</c:v>
                </c:pt>
                <c:pt idx="16498">
                  <c:v>129.11000000000001</c:v>
                </c:pt>
                <c:pt idx="16499">
                  <c:v>129.11000000000001</c:v>
                </c:pt>
                <c:pt idx="16500">
                  <c:v>129.13</c:v>
                </c:pt>
                <c:pt idx="16501">
                  <c:v>129.13</c:v>
                </c:pt>
                <c:pt idx="16502">
                  <c:v>129.15</c:v>
                </c:pt>
                <c:pt idx="16503">
                  <c:v>129.15</c:v>
                </c:pt>
                <c:pt idx="16504">
                  <c:v>129.09</c:v>
                </c:pt>
                <c:pt idx="16505">
                  <c:v>129.11000000000001</c:v>
                </c:pt>
                <c:pt idx="16506">
                  <c:v>129.15</c:v>
                </c:pt>
                <c:pt idx="16507">
                  <c:v>129.13</c:v>
                </c:pt>
                <c:pt idx="16508">
                  <c:v>129.13</c:v>
                </c:pt>
                <c:pt idx="16509">
                  <c:v>129.15</c:v>
                </c:pt>
                <c:pt idx="16510">
                  <c:v>129.15</c:v>
                </c:pt>
                <c:pt idx="16511">
                  <c:v>129.18</c:v>
                </c:pt>
                <c:pt idx="16512">
                  <c:v>129.18</c:v>
                </c:pt>
                <c:pt idx="16513">
                  <c:v>129.18</c:v>
                </c:pt>
                <c:pt idx="16514">
                  <c:v>129.11000000000001</c:v>
                </c:pt>
                <c:pt idx="16515">
                  <c:v>129.18</c:v>
                </c:pt>
                <c:pt idx="16516">
                  <c:v>129.18</c:v>
                </c:pt>
                <c:pt idx="16517">
                  <c:v>129.24</c:v>
                </c:pt>
                <c:pt idx="16518">
                  <c:v>129.27000000000001</c:v>
                </c:pt>
                <c:pt idx="16519">
                  <c:v>129.22</c:v>
                </c:pt>
                <c:pt idx="16520">
                  <c:v>129.24</c:v>
                </c:pt>
                <c:pt idx="16521">
                  <c:v>129.19999999999999</c:v>
                </c:pt>
                <c:pt idx="16522">
                  <c:v>129.19999999999999</c:v>
                </c:pt>
                <c:pt idx="16523">
                  <c:v>129.22</c:v>
                </c:pt>
                <c:pt idx="16524">
                  <c:v>129.18</c:v>
                </c:pt>
                <c:pt idx="16525">
                  <c:v>129.22</c:v>
                </c:pt>
                <c:pt idx="16526">
                  <c:v>129.27000000000001</c:v>
                </c:pt>
                <c:pt idx="16527">
                  <c:v>129.27000000000001</c:v>
                </c:pt>
                <c:pt idx="16528">
                  <c:v>129.29</c:v>
                </c:pt>
                <c:pt idx="16529">
                  <c:v>129.29</c:v>
                </c:pt>
                <c:pt idx="16530">
                  <c:v>129.31</c:v>
                </c:pt>
                <c:pt idx="16531">
                  <c:v>129.31</c:v>
                </c:pt>
                <c:pt idx="16532">
                  <c:v>129.29</c:v>
                </c:pt>
                <c:pt idx="16533">
                  <c:v>129.29</c:v>
                </c:pt>
                <c:pt idx="16534">
                  <c:v>129.33000000000001</c:v>
                </c:pt>
                <c:pt idx="16535">
                  <c:v>129.31</c:v>
                </c:pt>
                <c:pt idx="16536">
                  <c:v>129.27000000000001</c:v>
                </c:pt>
                <c:pt idx="16537">
                  <c:v>129.33000000000001</c:v>
                </c:pt>
                <c:pt idx="16538">
                  <c:v>129.36000000000001</c:v>
                </c:pt>
                <c:pt idx="16539">
                  <c:v>129.36000000000001</c:v>
                </c:pt>
                <c:pt idx="16540">
                  <c:v>129.36000000000001</c:v>
                </c:pt>
                <c:pt idx="16541">
                  <c:v>129.33000000000001</c:v>
                </c:pt>
                <c:pt idx="16542">
                  <c:v>129.33000000000001</c:v>
                </c:pt>
                <c:pt idx="16543">
                  <c:v>129.38</c:v>
                </c:pt>
                <c:pt idx="16544">
                  <c:v>129.33000000000001</c:v>
                </c:pt>
                <c:pt idx="16545">
                  <c:v>129.33000000000001</c:v>
                </c:pt>
                <c:pt idx="16546">
                  <c:v>129.38</c:v>
                </c:pt>
                <c:pt idx="16547">
                  <c:v>129.33000000000001</c:v>
                </c:pt>
                <c:pt idx="16548">
                  <c:v>129.36000000000001</c:v>
                </c:pt>
                <c:pt idx="16549">
                  <c:v>129.36000000000001</c:v>
                </c:pt>
                <c:pt idx="16550">
                  <c:v>129.4</c:v>
                </c:pt>
                <c:pt idx="16551">
                  <c:v>129.4</c:v>
                </c:pt>
                <c:pt idx="16552">
                  <c:v>129.31</c:v>
                </c:pt>
                <c:pt idx="16553">
                  <c:v>129.36000000000001</c:v>
                </c:pt>
                <c:pt idx="16554">
                  <c:v>129.33000000000001</c:v>
                </c:pt>
                <c:pt idx="16555">
                  <c:v>129.36000000000001</c:v>
                </c:pt>
                <c:pt idx="16556">
                  <c:v>129.38</c:v>
                </c:pt>
                <c:pt idx="16557">
                  <c:v>129.33000000000001</c:v>
                </c:pt>
                <c:pt idx="16558">
                  <c:v>129.36000000000001</c:v>
                </c:pt>
                <c:pt idx="16559">
                  <c:v>129.31</c:v>
                </c:pt>
                <c:pt idx="16560">
                  <c:v>129.38</c:v>
                </c:pt>
                <c:pt idx="16561">
                  <c:v>129.33000000000001</c:v>
                </c:pt>
                <c:pt idx="16562">
                  <c:v>129.38</c:v>
                </c:pt>
                <c:pt idx="16563">
                  <c:v>129.36000000000001</c:v>
                </c:pt>
                <c:pt idx="16564">
                  <c:v>129.31</c:v>
                </c:pt>
                <c:pt idx="16565">
                  <c:v>129.33000000000001</c:v>
                </c:pt>
                <c:pt idx="16566">
                  <c:v>129.36000000000001</c:v>
                </c:pt>
                <c:pt idx="16567">
                  <c:v>129.29</c:v>
                </c:pt>
                <c:pt idx="16568">
                  <c:v>129.29</c:v>
                </c:pt>
                <c:pt idx="16569">
                  <c:v>129.33000000000001</c:v>
                </c:pt>
                <c:pt idx="16570">
                  <c:v>129.33000000000001</c:v>
                </c:pt>
                <c:pt idx="16571">
                  <c:v>129.33000000000001</c:v>
                </c:pt>
                <c:pt idx="16572">
                  <c:v>129.36000000000001</c:v>
                </c:pt>
                <c:pt idx="16573">
                  <c:v>129.36000000000001</c:v>
                </c:pt>
                <c:pt idx="16574">
                  <c:v>129.36000000000001</c:v>
                </c:pt>
                <c:pt idx="16575">
                  <c:v>129.33000000000001</c:v>
                </c:pt>
                <c:pt idx="16576">
                  <c:v>129.36000000000001</c:v>
                </c:pt>
                <c:pt idx="16577">
                  <c:v>129.36000000000001</c:v>
                </c:pt>
                <c:pt idx="16578">
                  <c:v>129.36000000000001</c:v>
                </c:pt>
                <c:pt idx="16579">
                  <c:v>129.33000000000001</c:v>
                </c:pt>
                <c:pt idx="16580">
                  <c:v>129.36000000000001</c:v>
                </c:pt>
                <c:pt idx="16581">
                  <c:v>129.31</c:v>
                </c:pt>
                <c:pt idx="16582">
                  <c:v>129.31</c:v>
                </c:pt>
                <c:pt idx="16583">
                  <c:v>129.38</c:v>
                </c:pt>
                <c:pt idx="16584">
                  <c:v>129.29</c:v>
                </c:pt>
                <c:pt idx="16585">
                  <c:v>129.36000000000001</c:v>
                </c:pt>
                <c:pt idx="16586">
                  <c:v>129.31</c:v>
                </c:pt>
                <c:pt idx="16587">
                  <c:v>129.31</c:v>
                </c:pt>
                <c:pt idx="16588">
                  <c:v>129.31</c:v>
                </c:pt>
                <c:pt idx="16589">
                  <c:v>129.33000000000001</c:v>
                </c:pt>
                <c:pt idx="16590">
                  <c:v>129.29</c:v>
                </c:pt>
                <c:pt idx="16591">
                  <c:v>129.36000000000001</c:v>
                </c:pt>
                <c:pt idx="16592">
                  <c:v>129.31</c:v>
                </c:pt>
                <c:pt idx="16593">
                  <c:v>129.36000000000001</c:v>
                </c:pt>
                <c:pt idx="16594">
                  <c:v>129.38</c:v>
                </c:pt>
                <c:pt idx="16595">
                  <c:v>129.36000000000001</c:v>
                </c:pt>
                <c:pt idx="16596">
                  <c:v>129.31</c:v>
                </c:pt>
                <c:pt idx="16597">
                  <c:v>129.33000000000001</c:v>
                </c:pt>
                <c:pt idx="16598">
                  <c:v>129.38</c:v>
                </c:pt>
                <c:pt idx="16599">
                  <c:v>129.36000000000001</c:v>
                </c:pt>
                <c:pt idx="16600">
                  <c:v>129.33000000000001</c:v>
                </c:pt>
                <c:pt idx="16601">
                  <c:v>129.31</c:v>
                </c:pt>
                <c:pt idx="16602">
                  <c:v>129.36000000000001</c:v>
                </c:pt>
                <c:pt idx="16603">
                  <c:v>129.33000000000001</c:v>
                </c:pt>
                <c:pt idx="16604">
                  <c:v>129.38</c:v>
                </c:pt>
                <c:pt idx="16605">
                  <c:v>129.33000000000001</c:v>
                </c:pt>
                <c:pt idx="16606">
                  <c:v>129.38</c:v>
                </c:pt>
                <c:pt idx="16607">
                  <c:v>129.36000000000001</c:v>
                </c:pt>
                <c:pt idx="16608">
                  <c:v>129.36000000000001</c:v>
                </c:pt>
                <c:pt idx="16609">
                  <c:v>129.38</c:v>
                </c:pt>
                <c:pt idx="16610">
                  <c:v>129.4</c:v>
                </c:pt>
                <c:pt idx="16611">
                  <c:v>129.36000000000001</c:v>
                </c:pt>
                <c:pt idx="16612">
                  <c:v>129.41999999999999</c:v>
                </c:pt>
                <c:pt idx="16613">
                  <c:v>129.4</c:v>
                </c:pt>
                <c:pt idx="16614">
                  <c:v>129.4</c:v>
                </c:pt>
                <c:pt idx="16615">
                  <c:v>129.38</c:v>
                </c:pt>
                <c:pt idx="16616">
                  <c:v>129.38</c:v>
                </c:pt>
                <c:pt idx="16617">
                  <c:v>129.4</c:v>
                </c:pt>
                <c:pt idx="16618">
                  <c:v>129.41999999999999</c:v>
                </c:pt>
                <c:pt idx="16619">
                  <c:v>129.38</c:v>
                </c:pt>
                <c:pt idx="16620">
                  <c:v>129.38</c:v>
                </c:pt>
                <c:pt idx="16621">
                  <c:v>129.38</c:v>
                </c:pt>
                <c:pt idx="16622">
                  <c:v>129.38</c:v>
                </c:pt>
                <c:pt idx="16623">
                  <c:v>129.4</c:v>
                </c:pt>
                <c:pt idx="16624">
                  <c:v>129.44</c:v>
                </c:pt>
                <c:pt idx="16625">
                  <c:v>129.41999999999999</c:v>
                </c:pt>
                <c:pt idx="16626">
                  <c:v>129.36000000000001</c:v>
                </c:pt>
                <c:pt idx="16627">
                  <c:v>129.47</c:v>
                </c:pt>
                <c:pt idx="16628">
                  <c:v>129.44</c:v>
                </c:pt>
                <c:pt idx="16629">
                  <c:v>129.41999999999999</c:v>
                </c:pt>
                <c:pt idx="16630">
                  <c:v>129.41999999999999</c:v>
                </c:pt>
                <c:pt idx="16631">
                  <c:v>129.4</c:v>
                </c:pt>
                <c:pt idx="16632">
                  <c:v>129.4</c:v>
                </c:pt>
                <c:pt idx="16633">
                  <c:v>129.36000000000001</c:v>
                </c:pt>
                <c:pt idx="16634">
                  <c:v>129.36000000000001</c:v>
                </c:pt>
                <c:pt idx="16635">
                  <c:v>129.33000000000001</c:v>
                </c:pt>
                <c:pt idx="16636">
                  <c:v>129.44</c:v>
                </c:pt>
                <c:pt idx="16637">
                  <c:v>129.38</c:v>
                </c:pt>
                <c:pt idx="16638">
                  <c:v>129.33000000000001</c:v>
                </c:pt>
                <c:pt idx="16639">
                  <c:v>129.38</c:v>
                </c:pt>
                <c:pt idx="16640">
                  <c:v>129.4</c:v>
                </c:pt>
                <c:pt idx="16641">
                  <c:v>129.41999999999999</c:v>
                </c:pt>
                <c:pt idx="16642">
                  <c:v>129.36000000000001</c:v>
                </c:pt>
                <c:pt idx="16643">
                  <c:v>129.38</c:v>
                </c:pt>
                <c:pt idx="16644">
                  <c:v>129.41999999999999</c:v>
                </c:pt>
                <c:pt idx="16645">
                  <c:v>129.4</c:v>
                </c:pt>
                <c:pt idx="16646">
                  <c:v>129.4</c:v>
                </c:pt>
                <c:pt idx="16647">
                  <c:v>129.36000000000001</c:v>
                </c:pt>
                <c:pt idx="16648">
                  <c:v>129.36000000000001</c:v>
                </c:pt>
                <c:pt idx="16649">
                  <c:v>129.31</c:v>
                </c:pt>
                <c:pt idx="16650">
                  <c:v>129.33000000000001</c:v>
                </c:pt>
                <c:pt idx="16651">
                  <c:v>129.33000000000001</c:v>
                </c:pt>
                <c:pt idx="16652">
                  <c:v>129.38</c:v>
                </c:pt>
                <c:pt idx="16653">
                  <c:v>129.31</c:v>
                </c:pt>
                <c:pt idx="16654">
                  <c:v>129.33000000000001</c:v>
                </c:pt>
                <c:pt idx="16655">
                  <c:v>129.36000000000001</c:v>
                </c:pt>
                <c:pt idx="16656">
                  <c:v>129.36000000000001</c:v>
                </c:pt>
                <c:pt idx="16657">
                  <c:v>129.4</c:v>
                </c:pt>
                <c:pt idx="16658">
                  <c:v>129.38</c:v>
                </c:pt>
                <c:pt idx="16659">
                  <c:v>129.36000000000001</c:v>
                </c:pt>
                <c:pt idx="16660">
                  <c:v>129.36000000000001</c:v>
                </c:pt>
                <c:pt idx="16661">
                  <c:v>129.33000000000001</c:v>
                </c:pt>
                <c:pt idx="16662">
                  <c:v>129.36000000000001</c:v>
                </c:pt>
                <c:pt idx="16663">
                  <c:v>129.36000000000001</c:v>
                </c:pt>
                <c:pt idx="16664">
                  <c:v>129.36000000000001</c:v>
                </c:pt>
                <c:pt idx="16665">
                  <c:v>129.36000000000001</c:v>
                </c:pt>
                <c:pt idx="16666">
                  <c:v>129.38</c:v>
                </c:pt>
                <c:pt idx="16667">
                  <c:v>129.33000000000001</c:v>
                </c:pt>
                <c:pt idx="16668">
                  <c:v>129.33000000000001</c:v>
                </c:pt>
                <c:pt idx="16669">
                  <c:v>129.31</c:v>
                </c:pt>
                <c:pt idx="16670">
                  <c:v>129.33000000000001</c:v>
                </c:pt>
                <c:pt idx="16671">
                  <c:v>129.31</c:v>
                </c:pt>
                <c:pt idx="16672">
                  <c:v>129.33000000000001</c:v>
                </c:pt>
                <c:pt idx="16673">
                  <c:v>129.41999999999999</c:v>
                </c:pt>
                <c:pt idx="16674">
                  <c:v>129.33000000000001</c:v>
                </c:pt>
                <c:pt idx="16675">
                  <c:v>129.33000000000001</c:v>
                </c:pt>
                <c:pt idx="16676">
                  <c:v>129.33000000000001</c:v>
                </c:pt>
                <c:pt idx="16677">
                  <c:v>129.33000000000001</c:v>
                </c:pt>
                <c:pt idx="16678">
                  <c:v>129.4</c:v>
                </c:pt>
                <c:pt idx="16679">
                  <c:v>129.33000000000001</c:v>
                </c:pt>
                <c:pt idx="16680">
                  <c:v>129.33000000000001</c:v>
                </c:pt>
                <c:pt idx="16681">
                  <c:v>129.31</c:v>
                </c:pt>
                <c:pt idx="16682">
                  <c:v>129.31</c:v>
                </c:pt>
                <c:pt idx="16683">
                  <c:v>129.36000000000001</c:v>
                </c:pt>
                <c:pt idx="16684">
                  <c:v>129.38</c:v>
                </c:pt>
                <c:pt idx="16685">
                  <c:v>129.33000000000001</c:v>
                </c:pt>
                <c:pt idx="16686">
                  <c:v>129.31</c:v>
                </c:pt>
                <c:pt idx="16687">
                  <c:v>129.36000000000001</c:v>
                </c:pt>
                <c:pt idx="16688">
                  <c:v>129.36000000000001</c:v>
                </c:pt>
                <c:pt idx="16689">
                  <c:v>129.38</c:v>
                </c:pt>
                <c:pt idx="16690">
                  <c:v>129.36000000000001</c:v>
                </c:pt>
                <c:pt idx="16691">
                  <c:v>129.38</c:v>
                </c:pt>
                <c:pt idx="16692">
                  <c:v>129.33000000000001</c:v>
                </c:pt>
                <c:pt idx="16693">
                  <c:v>129.36000000000001</c:v>
                </c:pt>
                <c:pt idx="16694">
                  <c:v>129.38</c:v>
                </c:pt>
                <c:pt idx="16695">
                  <c:v>129.33000000000001</c:v>
                </c:pt>
                <c:pt idx="16696">
                  <c:v>129.36000000000001</c:v>
                </c:pt>
                <c:pt idx="16697">
                  <c:v>129.36000000000001</c:v>
                </c:pt>
                <c:pt idx="16698">
                  <c:v>129.36000000000001</c:v>
                </c:pt>
                <c:pt idx="16699">
                  <c:v>129.36000000000001</c:v>
                </c:pt>
                <c:pt idx="16700">
                  <c:v>129.36000000000001</c:v>
                </c:pt>
                <c:pt idx="16701">
                  <c:v>129.33000000000001</c:v>
                </c:pt>
                <c:pt idx="16702">
                  <c:v>129.36000000000001</c:v>
                </c:pt>
                <c:pt idx="16703">
                  <c:v>129.33000000000001</c:v>
                </c:pt>
                <c:pt idx="16704">
                  <c:v>129.38</c:v>
                </c:pt>
                <c:pt idx="16705">
                  <c:v>129.33000000000001</c:v>
                </c:pt>
                <c:pt idx="16706">
                  <c:v>129.38</c:v>
                </c:pt>
                <c:pt idx="16707">
                  <c:v>129.29</c:v>
                </c:pt>
                <c:pt idx="16708">
                  <c:v>129.33000000000001</c:v>
                </c:pt>
                <c:pt idx="16709">
                  <c:v>129.33000000000001</c:v>
                </c:pt>
                <c:pt idx="16710">
                  <c:v>129.31</c:v>
                </c:pt>
                <c:pt idx="16711">
                  <c:v>129.4</c:v>
                </c:pt>
                <c:pt idx="16712">
                  <c:v>129.36000000000001</c:v>
                </c:pt>
                <c:pt idx="16713">
                  <c:v>129.36000000000001</c:v>
                </c:pt>
                <c:pt idx="16714">
                  <c:v>129.29</c:v>
                </c:pt>
                <c:pt idx="16715">
                  <c:v>129.29</c:v>
                </c:pt>
                <c:pt idx="16716">
                  <c:v>129.27000000000001</c:v>
                </c:pt>
                <c:pt idx="16717">
                  <c:v>129.31</c:v>
                </c:pt>
                <c:pt idx="16718">
                  <c:v>129.29</c:v>
                </c:pt>
                <c:pt idx="16719">
                  <c:v>129.38</c:v>
                </c:pt>
                <c:pt idx="16720">
                  <c:v>129.29</c:v>
                </c:pt>
                <c:pt idx="16721">
                  <c:v>129.31</c:v>
                </c:pt>
                <c:pt idx="16722">
                  <c:v>129.29</c:v>
                </c:pt>
                <c:pt idx="16723">
                  <c:v>129.36000000000001</c:v>
                </c:pt>
                <c:pt idx="16724">
                  <c:v>129.29</c:v>
                </c:pt>
                <c:pt idx="16725">
                  <c:v>129.33000000000001</c:v>
                </c:pt>
                <c:pt idx="16726">
                  <c:v>129.31</c:v>
                </c:pt>
                <c:pt idx="16727">
                  <c:v>129.36000000000001</c:v>
                </c:pt>
                <c:pt idx="16728">
                  <c:v>129.33000000000001</c:v>
                </c:pt>
                <c:pt idx="16729">
                  <c:v>129.33000000000001</c:v>
                </c:pt>
                <c:pt idx="16730">
                  <c:v>129.27000000000001</c:v>
                </c:pt>
                <c:pt idx="16731">
                  <c:v>129.31</c:v>
                </c:pt>
                <c:pt idx="16732">
                  <c:v>129.33000000000001</c:v>
                </c:pt>
                <c:pt idx="16733">
                  <c:v>129.29</c:v>
                </c:pt>
                <c:pt idx="16734">
                  <c:v>129.29</c:v>
                </c:pt>
                <c:pt idx="16735">
                  <c:v>129.27000000000001</c:v>
                </c:pt>
                <c:pt idx="16736">
                  <c:v>129.31</c:v>
                </c:pt>
                <c:pt idx="16737">
                  <c:v>129.33000000000001</c:v>
                </c:pt>
                <c:pt idx="16738">
                  <c:v>129.27000000000001</c:v>
                </c:pt>
                <c:pt idx="16739">
                  <c:v>129.31</c:v>
                </c:pt>
                <c:pt idx="16740">
                  <c:v>129.31</c:v>
                </c:pt>
                <c:pt idx="16741">
                  <c:v>129.31</c:v>
                </c:pt>
                <c:pt idx="16742">
                  <c:v>129.31</c:v>
                </c:pt>
                <c:pt idx="16743">
                  <c:v>129.31</c:v>
                </c:pt>
                <c:pt idx="16744">
                  <c:v>129.27000000000001</c:v>
                </c:pt>
                <c:pt idx="16745">
                  <c:v>129.29</c:v>
                </c:pt>
                <c:pt idx="16746">
                  <c:v>129.31</c:v>
                </c:pt>
                <c:pt idx="16747">
                  <c:v>129.31</c:v>
                </c:pt>
                <c:pt idx="16748">
                  <c:v>129.31</c:v>
                </c:pt>
                <c:pt idx="16749">
                  <c:v>129.33000000000001</c:v>
                </c:pt>
                <c:pt idx="16750">
                  <c:v>129.27000000000001</c:v>
                </c:pt>
                <c:pt idx="16751">
                  <c:v>129.36000000000001</c:v>
                </c:pt>
                <c:pt idx="16752">
                  <c:v>129.31</c:v>
                </c:pt>
                <c:pt idx="16753">
                  <c:v>129.38</c:v>
                </c:pt>
                <c:pt idx="16754">
                  <c:v>129.33000000000001</c:v>
                </c:pt>
                <c:pt idx="16755">
                  <c:v>129.31</c:v>
                </c:pt>
                <c:pt idx="16756">
                  <c:v>129.31</c:v>
                </c:pt>
                <c:pt idx="16757">
                  <c:v>129.27000000000001</c:v>
                </c:pt>
                <c:pt idx="16758">
                  <c:v>129.31</c:v>
                </c:pt>
                <c:pt idx="16759">
                  <c:v>129.33000000000001</c:v>
                </c:pt>
                <c:pt idx="16760">
                  <c:v>129.29</c:v>
                </c:pt>
                <c:pt idx="16761">
                  <c:v>129.33000000000001</c:v>
                </c:pt>
                <c:pt idx="16762">
                  <c:v>129.31</c:v>
                </c:pt>
                <c:pt idx="16763">
                  <c:v>129.36000000000001</c:v>
                </c:pt>
                <c:pt idx="16764">
                  <c:v>129.33000000000001</c:v>
                </c:pt>
                <c:pt idx="16765">
                  <c:v>129.31</c:v>
                </c:pt>
                <c:pt idx="16766">
                  <c:v>129.33000000000001</c:v>
                </c:pt>
                <c:pt idx="16767">
                  <c:v>129.36000000000001</c:v>
                </c:pt>
                <c:pt idx="16768">
                  <c:v>129.33000000000001</c:v>
                </c:pt>
                <c:pt idx="16769">
                  <c:v>129.33000000000001</c:v>
                </c:pt>
                <c:pt idx="16770">
                  <c:v>129.33000000000001</c:v>
                </c:pt>
                <c:pt idx="16771">
                  <c:v>129.29</c:v>
                </c:pt>
                <c:pt idx="16772">
                  <c:v>129.31</c:v>
                </c:pt>
                <c:pt idx="16773">
                  <c:v>129.33000000000001</c:v>
                </c:pt>
                <c:pt idx="16774">
                  <c:v>129.36000000000001</c:v>
                </c:pt>
                <c:pt idx="16775">
                  <c:v>129.29</c:v>
                </c:pt>
                <c:pt idx="16776">
                  <c:v>129.36000000000001</c:v>
                </c:pt>
                <c:pt idx="16777">
                  <c:v>129.29</c:v>
                </c:pt>
                <c:pt idx="16778">
                  <c:v>129.36000000000001</c:v>
                </c:pt>
                <c:pt idx="16779">
                  <c:v>129.29</c:v>
                </c:pt>
                <c:pt idx="16780">
                  <c:v>129.36000000000001</c:v>
                </c:pt>
                <c:pt idx="16781">
                  <c:v>129.33000000000001</c:v>
                </c:pt>
                <c:pt idx="16782">
                  <c:v>129.29</c:v>
                </c:pt>
                <c:pt idx="16783">
                  <c:v>129.29</c:v>
                </c:pt>
                <c:pt idx="16784">
                  <c:v>129.29</c:v>
                </c:pt>
                <c:pt idx="16785">
                  <c:v>129.27000000000001</c:v>
                </c:pt>
                <c:pt idx="16786">
                  <c:v>129.31</c:v>
                </c:pt>
                <c:pt idx="16787">
                  <c:v>129.29</c:v>
                </c:pt>
                <c:pt idx="16788">
                  <c:v>129.33000000000001</c:v>
                </c:pt>
                <c:pt idx="16789">
                  <c:v>129.33000000000001</c:v>
                </c:pt>
                <c:pt idx="16790">
                  <c:v>129.31</c:v>
                </c:pt>
                <c:pt idx="16791">
                  <c:v>129.36000000000001</c:v>
                </c:pt>
                <c:pt idx="16792">
                  <c:v>129.31</c:v>
                </c:pt>
                <c:pt idx="16793">
                  <c:v>129.29</c:v>
                </c:pt>
                <c:pt idx="16794">
                  <c:v>129.29</c:v>
                </c:pt>
                <c:pt idx="16795">
                  <c:v>129.29</c:v>
                </c:pt>
                <c:pt idx="16796">
                  <c:v>129.4</c:v>
                </c:pt>
                <c:pt idx="16797">
                  <c:v>129.31</c:v>
                </c:pt>
                <c:pt idx="16798">
                  <c:v>129.38</c:v>
                </c:pt>
                <c:pt idx="16799">
                  <c:v>129.29</c:v>
                </c:pt>
                <c:pt idx="16800">
                  <c:v>129.31</c:v>
                </c:pt>
                <c:pt idx="16801">
                  <c:v>129.31</c:v>
                </c:pt>
                <c:pt idx="16802">
                  <c:v>129.29</c:v>
                </c:pt>
                <c:pt idx="16803">
                  <c:v>129.27000000000001</c:v>
                </c:pt>
                <c:pt idx="16804">
                  <c:v>129.29</c:v>
                </c:pt>
                <c:pt idx="16805">
                  <c:v>129.27000000000001</c:v>
                </c:pt>
                <c:pt idx="16806">
                  <c:v>129.29</c:v>
                </c:pt>
                <c:pt idx="16807">
                  <c:v>129.29</c:v>
                </c:pt>
                <c:pt idx="16808">
                  <c:v>129.29</c:v>
                </c:pt>
                <c:pt idx="16809">
                  <c:v>129.33000000000001</c:v>
                </c:pt>
                <c:pt idx="16810">
                  <c:v>129.24</c:v>
                </c:pt>
                <c:pt idx="16811">
                  <c:v>129.31</c:v>
                </c:pt>
                <c:pt idx="16812">
                  <c:v>129.29</c:v>
                </c:pt>
                <c:pt idx="16813">
                  <c:v>129.27000000000001</c:v>
                </c:pt>
                <c:pt idx="16814">
                  <c:v>129.27000000000001</c:v>
                </c:pt>
                <c:pt idx="16815">
                  <c:v>129.31</c:v>
                </c:pt>
                <c:pt idx="16816">
                  <c:v>129.29</c:v>
                </c:pt>
                <c:pt idx="16817">
                  <c:v>129.27000000000001</c:v>
                </c:pt>
                <c:pt idx="16818">
                  <c:v>129.29</c:v>
                </c:pt>
                <c:pt idx="16819">
                  <c:v>129.33000000000001</c:v>
                </c:pt>
                <c:pt idx="16820">
                  <c:v>129.22</c:v>
                </c:pt>
                <c:pt idx="16821">
                  <c:v>129.29</c:v>
                </c:pt>
                <c:pt idx="16822">
                  <c:v>129.27000000000001</c:v>
                </c:pt>
                <c:pt idx="16823">
                  <c:v>129.31</c:v>
                </c:pt>
                <c:pt idx="16824">
                  <c:v>129.27000000000001</c:v>
                </c:pt>
                <c:pt idx="16825">
                  <c:v>129.27000000000001</c:v>
                </c:pt>
                <c:pt idx="16826">
                  <c:v>129.22</c:v>
                </c:pt>
                <c:pt idx="16827">
                  <c:v>129.29</c:v>
                </c:pt>
                <c:pt idx="16828">
                  <c:v>129.27000000000001</c:v>
                </c:pt>
                <c:pt idx="16829">
                  <c:v>129.27000000000001</c:v>
                </c:pt>
                <c:pt idx="16830">
                  <c:v>129.31</c:v>
                </c:pt>
                <c:pt idx="16831">
                  <c:v>129.27000000000001</c:v>
                </c:pt>
                <c:pt idx="16832">
                  <c:v>129.31</c:v>
                </c:pt>
                <c:pt idx="16833">
                  <c:v>129.24</c:v>
                </c:pt>
                <c:pt idx="16834">
                  <c:v>129.24</c:v>
                </c:pt>
                <c:pt idx="16835">
                  <c:v>129.33000000000001</c:v>
                </c:pt>
                <c:pt idx="16836">
                  <c:v>129.22</c:v>
                </c:pt>
                <c:pt idx="16837">
                  <c:v>129.27000000000001</c:v>
                </c:pt>
                <c:pt idx="16838">
                  <c:v>129.27000000000001</c:v>
                </c:pt>
                <c:pt idx="16839">
                  <c:v>129.27000000000001</c:v>
                </c:pt>
                <c:pt idx="16840">
                  <c:v>129.27000000000001</c:v>
                </c:pt>
                <c:pt idx="16841">
                  <c:v>129.27000000000001</c:v>
                </c:pt>
                <c:pt idx="16842">
                  <c:v>129.27000000000001</c:v>
                </c:pt>
                <c:pt idx="16843">
                  <c:v>129.19999999999999</c:v>
                </c:pt>
                <c:pt idx="16844">
                  <c:v>129.22</c:v>
                </c:pt>
                <c:pt idx="16845">
                  <c:v>129.24</c:v>
                </c:pt>
                <c:pt idx="16846">
                  <c:v>129.22</c:v>
                </c:pt>
                <c:pt idx="16847">
                  <c:v>129.27000000000001</c:v>
                </c:pt>
                <c:pt idx="16848">
                  <c:v>129.31</c:v>
                </c:pt>
                <c:pt idx="16849">
                  <c:v>129.29</c:v>
                </c:pt>
                <c:pt idx="16850">
                  <c:v>129.24</c:v>
                </c:pt>
                <c:pt idx="16851">
                  <c:v>129.22</c:v>
                </c:pt>
                <c:pt idx="16852">
                  <c:v>129.27000000000001</c:v>
                </c:pt>
                <c:pt idx="16853">
                  <c:v>129.19999999999999</c:v>
                </c:pt>
                <c:pt idx="16854">
                  <c:v>129.24</c:v>
                </c:pt>
                <c:pt idx="16855">
                  <c:v>129.22</c:v>
                </c:pt>
                <c:pt idx="16856">
                  <c:v>129.18</c:v>
                </c:pt>
                <c:pt idx="16857">
                  <c:v>129.19999999999999</c:v>
                </c:pt>
                <c:pt idx="16858">
                  <c:v>129.22</c:v>
                </c:pt>
                <c:pt idx="16859">
                  <c:v>129.18</c:v>
                </c:pt>
                <c:pt idx="16860">
                  <c:v>129.19999999999999</c:v>
                </c:pt>
                <c:pt idx="16861">
                  <c:v>129.19999999999999</c:v>
                </c:pt>
                <c:pt idx="16862">
                  <c:v>129.24</c:v>
                </c:pt>
                <c:pt idx="16863">
                  <c:v>129.19999999999999</c:v>
                </c:pt>
                <c:pt idx="16864">
                  <c:v>129.18</c:v>
                </c:pt>
                <c:pt idx="16865">
                  <c:v>129.22</c:v>
                </c:pt>
                <c:pt idx="16866">
                  <c:v>129.19999999999999</c:v>
                </c:pt>
                <c:pt idx="16867">
                  <c:v>129.19999999999999</c:v>
                </c:pt>
                <c:pt idx="16868">
                  <c:v>129.22</c:v>
                </c:pt>
                <c:pt idx="16869">
                  <c:v>129.19999999999999</c:v>
                </c:pt>
                <c:pt idx="16870">
                  <c:v>129.19999999999999</c:v>
                </c:pt>
                <c:pt idx="16871">
                  <c:v>129.13</c:v>
                </c:pt>
                <c:pt idx="16872">
                  <c:v>129.18</c:v>
                </c:pt>
                <c:pt idx="16873">
                  <c:v>129.18</c:v>
                </c:pt>
                <c:pt idx="16874">
                  <c:v>129.19999999999999</c:v>
                </c:pt>
                <c:pt idx="16875">
                  <c:v>129.19999999999999</c:v>
                </c:pt>
                <c:pt idx="16876">
                  <c:v>129.19999999999999</c:v>
                </c:pt>
                <c:pt idx="16877">
                  <c:v>129.15</c:v>
                </c:pt>
                <c:pt idx="16878">
                  <c:v>129.15</c:v>
                </c:pt>
                <c:pt idx="16879">
                  <c:v>129.15</c:v>
                </c:pt>
                <c:pt idx="16880">
                  <c:v>129.11000000000001</c:v>
                </c:pt>
                <c:pt idx="16881">
                  <c:v>129.18</c:v>
                </c:pt>
                <c:pt idx="16882">
                  <c:v>129.15</c:v>
                </c:pt>
                <c:pt idx="16883">
                  <c:v>129.13</c:v>
                </c:pt>
                <c:pt idx="16884">
                  <c:v>129.15</c:v>
                </c:pt>
                <c:pt idx="16885">
                  <c:v>129.15</c:v>
                </c:pt>
                <c:pt idx="16886">
                  <c:v>129.09</c:v>
                </c:pt>
                <c:pt idx="16887">
                  <c:v>129.18</c:v>
                </c:pt>
                <c:pt idx="16888">
                  <c:v>129.13</c:v>
                </c:pt>
                <c:pt idx="16889">
                  <c:v>129.13</c:v>
                </c:pt>
                <c:pt idx="16890">
                  <c:v>129.18</c:v>
                </c:pt>
                <c:pt idx="16891">
                  <c:v>129.15</c:v>
                </c:pt>
                <c:pt idx="16892">
                  <c:v>129.13</c:v>
                </c:pt>
                <c:pt idx="16893">
                  <c:v>129.13</c:v>
                </c:pt>
                <c:pt idx="16894">
                  <c:v>129.15</c:v>
                </c:pt>
                <c:pt idx="16895">
                  <c:v>129.13</c:v>
                </c:pt>
                <c:pt idx="16896">
                  <c:v>129.13</c:v>
                </c:pt>
                <c:pt idx="16897">
                  <c:v>129.09</c:v>
                </c:pt>
                <c:pt idx="16898">
                  <c:v>129.13</c:v>
                </c:pt>
                <c:pt idx="16899">
                  <c:v>129.15</c:v>
                </c:pt>
                <c:pt idx="16900">
                  <c:v>129.13</c:v>
                </c:pt>
                <c:pt idx="16901">
                  <c:v>129.15</c:v>
                </c:pt>
                <c:pt idx="16902">
                  <c:v>129.11000000000001</c:v>
                </c:pt>
                <c:pt idx="16903">
                  <c:v>129.11000000000001</c:v>
                </c:pt>
                <c:pt idx="16904">
                  <c:v>129.09</c:v>
                </c:pt>
                <c:pt idx="16905">
                  <c:v>129.11000000000001</c:v>
                </c:pt>
                <c:pt idx="16906">
                  <c:v>129.13</c:v>
                </c:pt>
                <c:pt idx="16907">
                  <c:v>129.18</c:v>
                </c:pt>
                <c:pt idx="16908">
                  <c:v>129.11000000000001</c:v>
                </c:pt>
                <c:pt idx="16909">
                  <c:v>129.13</c:v>
                </c:pt>
                <c:pt idx="16910">
                  <c:v>129.11000000000001</c:v>
                </c:pt>
                <c:pt idx="16911">
                  <c:v>129.06</c:v>
                </c:pt>
                <c:pt idx="16912">
                  <c:v>129.06</c:v>
                </c:pt>
                <c:pt idx="16913">
                  <c:v>129.11000000000001</c:v>
                </c:pt>
                <c:pt idx="16914">
                  <c:v>129.09</c:v>
                </c:pt>
                <c:pt idx="16915">
                  <c:v>129.13</c:v>
                </c:pt>
                <c:pt idx="16916">
                  <c:v>129.09</c:v>
                </c:pt>
                <c:pt idx="16917">
                  <c:v>129.06</c:v>
                </c:pt>
                <c:pt idx="16918">
                  <c:v>129.09</c:v>
                </c:pt>
                <c:pt idx="16919">
                  <c:v>129.11000000000001</c:v>
                </c:pt>
                <c:pt idx="16920">
                  <c:v>129.18</c:v>
                </c:pt>
                <c:pt idx="16921">
                  <c:v>129.11000000000001</c:v>
                </c:pt>
                <c:pt idx="16922">
                  <c:v>129.13</c:v>
                </c:pt>
                <c:pt idx="16923">
                  <c:v>129.13</c:v>
                </c:pt>
                <c:pt idx="16924">
                  <c:v>129.15</c:v>
                </c:pt>
                <c:pt idx="16925">
                  <c:v>129.18</c:v>
                </c:pt>
                <c:pt idx="16926">
                  <c:v>129.11000000000001</c:v>
                </c:pt>
                <c:pt idx="16927">
                  <c:v>129.18</c:v>
                </c:pt>
                <c:pt idx="16928">
                  <c:v>129.15</c:v>
                </c:pt>
                <c:pt idx="16929">
                  <c:v>129.18</c:v>
                </c:pt>
                <c:pt idx="16930">
                  <c:v>129.18</c:v>
                </c:pt>
                <c:pt idx="16931">
                  <c:v>129.15</c:v>
                </c:pt>
                <c:pt idx="16932">
                  <c:v>129.13</c:v>
                </c:pt>
                <c:pt idx="16933">
                  <c:v>129.18</c:v>
                </c:pt>
                <c:pt idx="16934">
                  <c:v>129.15</c:v>
                </c:pt>
                <c:pt idx="16935">
                  <c:v>129.22</c:v>
                </c:pt>
                <c:pt idx="16936">
                  <c:v>129.22</c:v>
                </c:pt>
                <c:pt idx="16937">
                  <c:v>129.24</c:v>
                </c:pt>
                <c:pt idx="16938">
                  <c:v>129.27000000000001</c:v>
                </c:pt>
                <c:pt idx="16939">
                  <c:v>129.22</c:v>
                </c:pt>
                <c:pt idx="16940">
                  <c:v>129.22</c:v>
                </c:pt>
                <c:pt idx="16941">
                  <c:v>129.24</c:v>
                </c:pt>
                <c:pt idx="16942">
                  <c:v>129.24</c:v>
                </c:pt>
                <c:pt idx="16943">
                  <c:v>129.27000000000001</c:v>
                </c:pt>
                <c:pt idx="16944">
                  <c:v>129.27000000000001</c:v>
                </c:pt>
                <c:pt idx="16945">
                  <c:v>129.29</c:v>
                </c:pt>
                <c:pt idx="16946">
                  <c:v>129.31</c:v>
                </c:pt>
                <c:pt idx="16947">
                  <c:v>129.27000000000001</c:v>
                </c:pt>
                <c:pt idx="16948">
                  <c:v>129.33000000000001</c:v>
                </c:pt>
                <c:pt idx="16949">
                  <c:v>129.36000000000001</c:v>
                </c:pt>
                <c:pt idx="16950">
                  <c:v>129.41999999999999</c:v>
                </c:pt>
                <c:pt idx="16951">
                  <c:v>129.36000000000001</c:v>
                </c:pt>
                <c:pt idx="16952">
                  <c:v>129.36000000000001</c:v>
                </c:pt>
                <c:pt idx="16953">
                  <c:v>129.38</c:v>
                </c:pt>
                <c:pt idx="16954">
                  <c:v>129.31</c:v>
                </c:pt>
                <c:pt idx="16955">
                  <c:v>129.31</c:v>
                </c:pt>
                <c:pt idx="16956">
                  <c:v>129.38</c:v>
                </c:pt>
                <c:pt idx="16957">
                  <c:v>129.44</c:v>
                </c:pt>
                <c:pt idx="16958">
                  <c:v>129.38</c:v>
                </c:pt>
                <c:pt idx="16959">
                  <c:v>129.41999999999999</c:v>
                </c:pt>
                <c:pt idx="16960">
                  <c:v>129.33000000000001</c:v>
                </c:pt>
                <c:pt idx="16961">
                  <c:v>129.38</c:v>
                </c:pt>
                <c:pt idx="16962">
                  <c:v>129.38</c:v>
                </c:pt>
                <c:pt idx="16963">
                  <c:v>129.38</c:v>
                </c:pt>
                <c:pt idx="16964">
                  <c:v>129.41999999999999</c:v>
                </c:pt>
                <c:pt idx="16965">
                  <c:v>129.4</c:v>
                </c:pt>
                <c:pt idx="16966">
                  <c:v>129.44</c:v>
                </c:pt>
                <c:pt idx="16967">
                  <c:v>129.47</c:v>
                </c:pt>
                <c:pt idx="16968">
                  <c:v>129.44</c:v>
                </c:pt>
                <c:pt idx="16969">
                  <c:v>129.4</c:v>
                </c:pt>
                <c:pt idx="16970">
                  <c:v>129.41999999999999</c:v>
                </c:pt>
                <c:pt idx="16971">
                  <c:v>129.41999999999999</c:v>
                </c:pt>
                <c:pt idx="16972">
                  <c:v>129.44</c:v>
                </c:pt>
                <c:pt idx="16973">
                  <c:v>129.38</c:v>
                </c:pt>
                <c:pt idx="16974">
                  <c:v>129.4</c:v>
                </c:pt>
                <c:pt idx="16975">
                  <c:v>129.41999999999999</c:v>
                </c:pt>
                <c:pt idx="16976">
                  <c:v>129.44</c:v>
                </c:pt>
                <c:pt idx="16977">
                  <c:v>129.44</c:v>
                </c:pt>
                <c:pt idx="16978">
                  <c:v>129.47</c:v>
                </c:pt>
                <c:pt idx="16979">
                  <c:v>129.44</c:v>
                </c:pt>
                <c:pt idx="16980">
                  <c:v>129.47</c:v>
                </c:pt>
                <c:pt idx="16981">
                  <c:v>129.49</c:v>
                </c:pt>
                <c:pt idx="16982">
                  <c:v>129.47</c:v>
                </c:pt>
                <c:pt idx="16983">
                  <c:v>129.51</c:v>
                </c:pt>
                <c:pt idx="16984">
                  <c:v>129.49</c:v>
                </c:pt>
                <c:pt idx="16985">
                  <c:v>129.4</c:v>
                </c:pt>
                <c:pt idx="16986">
                  <c:v>129.44</c:v>
                </c:pt>
                <c:pt idx="16987">
                  <c:v>129.47</c:v>
                </c:pt>
                <c:pt idx="16988">
                  <c:v>129.44</c:v>
                </c:pt>
                <c:pt idx="16989">
                  <c:v>129.47</c:v>
                </c:pt>
                <c:pt idx="16990">
                  <c:v>129.44</c:v>
                </c:pt>
                <c:pt idx="16991">
                  <c:v>129.41999999999999</c:v>
                </c:pt>
                <c:pt idx="16992">
                  <c:v>129.4</c:v>
                </c:pt>
                <c:pt idx="16993">
                  <c:v>129.41999999999999</c:v>
                </c:pt>
                <c:pt idx="16994">
                  <c:v>129.41999999999999</c:v>
                </c:pt>
                <c:pt idx="16995">
                  <c:v>129.36000000000001</c:v>
                </c:pt>
                <c:pt idx="16996">
                  <c:v>129.44</c:v>
                </c:pt>
                <c:pt idx="16997">
                  <c:v>129.4</c:v>
                </c:pt>
                <c:pt idx="16998">
                  <c:v>129.44</c:v>
                </c:pt>
                <c:pt idx="16999">
                  <c:v>129.41999999999999</c:v>
                </c:pt>
                <c:pt idx="17000">
                  <c:v>129.41999999999999</c:v>
                </c:pt>
                <c:pt idx="17001">
                  <c:v>129.44</c:v>
                </c:pt>
                <c:pt idx="17002">
                  <c:v>129.44</c:v>
                </c:pt>
                <c:pt idx="17003">
                  <c:v>129.44</c:v>
                </c:pt>
                <c:pt idx="17004">
                  <c:v>129.44</c:v>
                </c:pt>
                <c:pt idx="17005">
                  <c:v>129.41999999999999</c:v>
                </c:pt>
                <c:pt idx="17006">
                  <c:v>129.44</c:v>
                </c:pt>
                <c:pt idx="17007">
                  <c:v>129.47</c:v>
                </c:pt>
                <c:pt idx="17008">
                  <c:v>129.4</c:v>
                </c:pt>
                <c:pt idx="17009">
                  <c:v>129.4</c:v>
                </c:pt>
                <c:pt idx="17010">
                  <c:v>129.41999999999999</c:v>
                </c:pt>
                <c:pt idx="17011">
                  <c:v>129.44</c:v>
                </c:pt>
                <c:pt idx="17012">
                  <c:v>129.47</c:v>
                </c:pt>
                <c:pt idx="17013">
                  <c:v>129.41999999999999</c:v>
                </c:pt>
                <c:pt idx="17014">
                  <c:v>129.41999999999999</c:v>
                </c:pt>
                <c:pt idx="17015">
                  <c:v>129.47</c:v>
                </c:pt>
                <c:pt idx="17016">
                  <c:v>129.47</c:v>
                </c:pt>
                <c:pt idx="17017">
                  <c:v>129.47</c:v>
                </c:pt>
                <c:pt idx="17018">
                  <c:v>129.49</c:v>
                </c:pt>
                <c:pt idx="17019">
                  <c:v>129.49</c:v>
                </c:pt>
                <c:pt idx="17020">
                  <c:v>129.49</c:v>
                </c:pt>
                <c:pt idx="17021">
                  <c:v>129.47</c:v>
                </c:pt>
                <c:pt idx="17022">
                  <c:v>129.47</c:v>
                </c:pt>
                <c:pt idx="17023">
                  <c:v>129.44</c:v>
                </c:pt>
                <c:pt idx="17024">
                  <c:v>129.47</c:v>
                </c:pt>
                <c:pt idx="17025">
                  <c:v>129.51</c:v>
                </c:pt>
                <c:pt idx="17026">
                  <c:v>129.44</c:v>
                </c:pt>
                <c:pt idx="17027">
                  <c:v>129.51</c:v>
                </c:pt>
                <c:pt idx="17028">
                  <c:v>129.53</c:v>
                </c:pt>
                <c:pt idx="17029">
                  <c:v>129.49</c:v>
                </c:pt>
                <c:pt idx="17030">
                  <c:v>129.4</c:v>
                </c:pt>
                <c:pt idx="17031">
                  <c:v>129.44</c:v>
                </c:pt>
                <c:pt idx="17032">
                  <c:v>129.4</c:v>
                </c:pt>
                <c:pt idx="17033">
                  <c:v>129.56</c:v>
                </c:pt>
                <c:pt idx="17034">
                  <c:v>129.56</c:v>
                </c:pt>
                <c:pt idx="17035">
                  <c:v>129.53</c:v>
                </c:pt>
                <c:pt idx="17036">
                  <c:v>129.53</c:v>
                </c:pt>
                <c:pt idx="17037">
                  <c:v>129.56</c:v>
                </c:pt>
                <c:pt idx="17038">
                  <c:v>129.51</c:v>
                </c:pt>
                <c:pt idx="17039">
                  <c:v>129.51</c:v>
                </c:pt>
                <c:pt idx="17040">
                  <c:v>129.49</c:v>
                </c:pt>
                <c:pt idx="17041">
                  <c:v>129.49</c:v>
                </c:pt>
                <c:pt idx="17042">
                  <c:v>129.53</c:v>
                </c:pt>
                <c:pt idx="17043">
                  <c:v>129.53</c:v>
                </c:pt>
                <c:pt idx="17044">
                  <c:v>129.53</c:v>
                </c:pt>
                <c:pt idx="17045">
                  <c:v>129.53</c:v>
                </c:pt>
                <c:pt idx="17046">
                  <c:v>129.56</c:v>
                </c:pt>
                <c:pt idx="17047">
                  <c:v>129.47</c:v>
                </c:pt>
                <c:pt idx="17048">
                  <c:v>129.49</c:v>
                </c:pt>
                <c:pt idx="17049">
                  <c:v>129.53</c:v>
                </c:pt>
                <c:pt idx="17050">
                  <c:v>129.51</c:v>
                </c:pt>
                <c:pt idx="17051">
                  <c:v>129.56</c:v>
                </c:pt>
                <c:pt idx="17052">
                  <c:v>129.51</c:v>
                </c:pt>
                <c:pt idx="17053">
                  <c:v>129.53</c:v>
                </c:pt>
                <c:pt idx="17054">
                  <c:v>129.51</c:v>
                </c:pt>
                <c:pt idx="17055">
                  <c:v>129.53</c:v>
                </c:pt>
                <c:pt idx="17056">
                  <c:v>129.58000000000001</c:v>
                </c:pt>
                <c:pt idx="17057">
                  <c:v>129.49</c:v>
                </c:pt>
                <c:pt idx="17058">
                  <c:v>129.58000000000001</c:v>
                </c:pt>
                <c:pt idx="17059">
                  <c:v>129.51</c:v>
                </c:pt>
                <c:pt idx="17060">
                  <c:v>129.51</c:v>
                </c:pt>
                <c:pt idx="17061">
                  <c:v>129.51</c:v>
                </c:pt>
                <c:pt idx="17062">
                  <c:v>129.51</c:v>
                </c:pt>
                <c:pt idx="17063">
                  <c:v>129.53</c:v>
                </c:pt>
                <c:pt idx="17064">
                  <c:v>129.47</c:v>
                </c:pt>
                <c:pt idx="17065">
                  <c:v>129.53</c:v>
                </c:pt>
                <c:pt idx="17066">
                  <c:v>129.56</c:v>
                </c:pt>
                <c:pt idx="17067">
                  <c:v>129.51</c:v>
                </c:pt>
                <c:pt idx="17068">
                  <c:v>129.49</c:v>
                </c:pt>
                <c:pt idx="17069">
                  <c:v>129.49</c:v>
                </c:pt>
                <c:pt idx="17070">
                  <c:v>129.51</c:v>
                </c:pt>
                <c:pt idx="17071">
                  <c:v>129.56</c:v>
                </c:pt>
                <c:pt idx="17072">
                  <c:v>129.49</c:v>
                </c:pt>
                <c:pt idx="17073">
                  <c:v>129.51</c:v>
                </c:pt>
                <c:pt idx="17074">
                  <c:v>129.49</c:v>
                </c:pt>
                <c:pt idx="17075">
                  <c:v>129.51</c:v>
                </c:pt>
                <c:pt idx="17076">
                  <c:v>129.51</c:v>
                </c:pt>
                <c:pt idx="17077">
                  <c:v>129.53</c:v>
                </c:pt>
                <c:pt idx="17078">
                  <c:v>129.47</c:v>
                </c:pt>
                <c:pt idx="17079">
                  <c:v>129.51</c:v>
                </c:pt>
                <c:pt idx="17080">
                  <c:v>129.47</c:v>
                </c:pt>
                <c:pt idx="17081">
                  <c:v>129.47</c:v>
                </c:pt>
                <c:pt idx="17082">
                  <c:v>129.51</c:v>
                </c:pt>
                <c:pt idx="17083">
                  <c:v>129.49</c:v>
                </c:pt>
                <c:pt idx="17084">
                  <c:v>129.49</c:v>
                </c:pt>
                <c:pt idx="17085">
                  <c:v>129.49</c:v>
                </c:pt>
                <c:pt idx="17086">
                  <c:v>129.53</c:v>
                </c:pt>
                <c:pt idx="17087">
                  <c:v>129.49</c:v>
                </c:pt>
                <c:pt idx="17088">
                  <c:v>129.49</c:v>
                </c:pt>
                <c:pt idx="17089">
                  <c:v>129.51</c:v>
                </c:pt>
                <c:pt idx="17090">
                  <c:v>129.49</c:v>
                </c:pt>
                <c:pt idx="17091">
                  <c:v>129.53</c:v>
                </c:pt>
                <c:pt idx="17092">
                  <c:v>129.49</c:v>
                </c:pt>
                <c:pt idx="17093">
                  <c:v>129.51</c:v>
                </c:pt>
                <c:pt idx="17094">
                  <c:v>129.53</c:v>
                </c:pt>
                <c:pt idx="17095">
                  <c:v>129.49</c:v>
                </c:pt>
                <c:pt idx="17096">
                  <c:v>129.53</c:v>
                </c:pt>
                <c:pt idx="17097">
                  <c:v>129.53</c:v>
                </c:pt>
                <c:pt idx="17098">
                  <c:v>129.49</c:v>
                </c:pt>
                <c:pt idx="17099">
                  <c:v>129.51</c:v>
                </c:pt>
                <c:pt idx="17100">
                  <c:v>129.49</c:v>
                </c:pt>
                <c:pt idx="17101">
                  <c:v>129.51</c:v>
                </c:pt>
                <c:pt idx="17102">
                  <c:v>129.53</c:v>
                </c:pt>
                <c:pt idx="17103">
                  <c:v>129.56</c:v>
                </c:pt>
                <c:pt idx="17104">
                  <c:v>129.56</c:v>
                </c:pt>
                <c:pt idx="17105">
                  <c:v>129.56</c:v>
                </c:pt>
                <c:pt idx="17106">
                  <c:v>129.56</c:v>
                </c:pt>
                <c:pt idx="17107">
                  <c:v>129.56</c:v>
                </c:pt>
                <c:pt idx="17108">
                  <c:v>129.56</c:v>
                </c:pt>
                <c:pt idx="17109">
                  <c:v>129.58000000000001</c:v>
                </c:pt>
                <c:pt idx="17110">
                  <c:v>129.49</c:v>
                </c:pt>
                <c:pt idx="17111">
                  <c:v>129.53</c:v>
                </c:pt>
                <c:pt idx="17112">
                  <c:v>129.58000000000001</c:v>
                </c:pt>
                <c:pt idx="17113">
                  <c:v>129.51</c:v>
                </c:pt>
                <c:pt idx="17114">
                  <c:v>129.51</c:v>
                </c:pt>
                <c:pt idx="17115">
                  <c:v>129.56</c:v>
                </c:pt>
                <c:pt idx="17116">
                  <c:v>129.53</c:v>
                </c:pt>
                <c:pt idx="17117">
                  <c:v>129.58000000000001</c:v>
                </c:pt>
                <c:pt idx="17118">
                  <c:v>129.6</c:v>
                </c:pt>
                <c:pt idx="17119">
                  <c:v>129.6</c:v>
                </c:pt>
                <c:pt idx="17120">
                  <c:v>129.58000000000001</c:v>
                </c:pt>
                <c:pt idx="17121">
                  <c:v>129.56</c:v>
                </c:pt>
                <c:pt idx="17122">
                  <c:v>129.56</c:v>
                </c:pt>
                <c:pt idx="17123">
                  <c:v>129.53</c:v>
                </c:pt>
                <c:pt idx="17124">
                  <c:v>129.6</c:v>
                </c:pt>
                <c:pt idx="17125">
                  <c:v>129.51</c:v>
                </c:pt>
                <c:pt idx="17126">
                  <c:v>129.58000000000001</c:v>
                </c:pt>
                <c:pt idx="17127">
                  <c:v>129.58000000000001</c:v>
                </c:pt>
                <c:pt idx="17128">
                  <c:v>129.56</c:v>
                </c:pt>
                <c:pt idx="17129">
                  <c:v>129.58000000000001</c:v>
                </c:pt>
                <c:pt idx="17130">
                  <c:v>129.49</c:v>
                </c:pt>
                <c:pt idx="17131">
                  <c:v>129.56</c:v>
                </c:pt>
                <c:pt idx="17132">
                  <c:v>129.58000000000001</c:v>
                </c:pt>
                <c:pt idx="17133">
                  <c:v>129.51</c:v>
                </c:pt>
                <c:pt idx="17134">
                  <c:v>129.56</c:v>
                </c:pt>
                <c:pt idx="17135">
                  <c:v>129.53</c:v>
                </c:pt>
                <c:pt idx="17136">
                  <c:v>129.56</c:v>
                </c:pt>
                <c:pt idx="17137">
                  <c:v>129.53</c:v>
                </c:pt>
                <c:pt idx="17138">
                  <c:v>129.56</c:v>
                </c:pt>
                <c:pt idx="17139">
                  <c:v>129.51</c:v>
                </c:pt>
                <c:pt idx="17140">
                  <c:v>129.62</c:v>
                </c:pt>
                <c:pt idx="17141">
                  <c:v>129.53</c:v>
                </c:pt>
                <c:pt idx="17142">
                  <c:v>129.56</c:v>
                </c:pt>
                <c:pt idx="17143">
                  <c:v>129.6</c:v>
                </c:pt>
                <c:pt idx="17144">
                  <c:v>129.51</c:v>
                </c:pt>
                <c:pt idx="17145">
                  <c:v>129.51</c:v>
                </c:pt>
                <c:pt idx="17146">
                  <c:v>129.58000000000001</c:v>
                </c:pt>
                <c:pt idx="17147">
                  <c:v>129.51</c:v>
                </c:pt>
                <c:pt idx="17148">
                  <c:v>129.49</c:v>
                </c:pt>
                <c:pt idx="17149">
                  <c:v>129.47</c:v>
                </c:pt>
                <c:pt idx="17150">
                  <c:v>129.51</c:v>
                </c:pt>
                <c:pt idx="17151">
                  <c:v>129.49</c:v>
                </c:pt>
                <c:pt idx="17152">
                  <c:v>129.53</c:v>
                </c:pt>
                <c:pt idx="17153">
                  <c:v>129.56</c:v>
                </c:pt>
                <c:pt idx="17154">
                  <c:v>129.56</c:v>
                </c:pt>
                <c:pt idx="17155">
                  <c:v>129.56</c:v>
                </c:pt>
                <c:pt idx="17156">
                  <c:v>129.51</c:v>
                </c:pt>
                <c:pt idx="17157">
                  <c:v>129.49</c:v>
                </c:pt>
                <c:pt idx="17158">
                  <c:v>129.49</c:v>
                </c:pt>
                <c:pt idx="17159">
                  <c:v>129.51</c:v>
                </c:pt>
                <c:pt idx="17160">
                  <c:v>129.49</c:v>
                </c:pt>
                <c:pt idx="17161">
                  <c:v>129.51</c:v>
                </c:pt>
                <c:pt idx="17162">
                  <c:v>129.51</c:v>
                </c:pt>
                <c:pt idx="17163">
                  <c:v>129.51</c:v>
                </c:pt>
                <c:pt idx="17164">
                  <c:v>129.6</c:v>
                </c:pt>
                <c:pt idx="17165">
                  <c:v>129.53</c:v>
                </c:pt>
                <c:pt idx="17166">
                  <c:v>129.49</c:v>
                </c:pt>
                <c:pt idx="17167">
                  <c:v>129.56</c:v>
                </c:pt>
                <c:pt idx="17168">
                  <c:v>129.51</c:v>
                </c:pt>
                <c:pt idx="17169">
                  <c:v>129.53</c:v>
                </c:pt>
                <c:pt idx="17170">
                  <c:v>129.56</c:v>
                </c:pt>
                <c:pt idx="17171">
                  <c:v>129.56</c:v>
                </c:pt>
                <c:pt idx="17172">
                  <c:v>129.49</c:v>
                </c:pt>
                <c:pt idx="17173">
                  <c:v>129.51</c:v>
                </c:pt>
                <c:pt idx="17174">
                  <c:v>129.56</c:v>
                </c:pt>
                <c:pt idx="17175">
                  <c:v>129.51</c:v>
                </c:pt>
                <c:pt idx="17176">
                  <c:v>129.58000000000001</c:v>
                </c:pt>
                <c:pt idx="17177">
                  <c:v>129.49</c:v>
                </c:pt>
                <c:pt idx="17178">
                  <c:v>129.51</c:v>
                </c:pt>
                <c:pt idx="17179">
                  <c:v>129.56</c:v>
                </c:pt>
                <c:pt idx="17180">
                  <c:v>129.53</c:v>
                </c:pt>
                <c:pt idx="17181">
                  <c:v>129.51</c:v>
                </c:pt>
                <c:pt idx="17182">
                  <c:v>129.49</c:v>
                </c:pt>
                <c:pt idx="17183">
                  <c:v>129.47</c:v>
                </c:pt>
                <c:pt idx="17184">
                  <c:v>129.49</c:v>
                </c:pt>
                <c:pt idx="17185">
                  <c:v>129.49</c:v>
                </c:pt>
                <c:pt idx="17186">
                  <c:v>129.49</c:v>
                </c:pt>
                <c:pt idx="17187">
                  <c:v>129.51</c:v>
                </c:pt>
                <c:pt idx="17188">
                  <c:v>129.51</c:v>
                </c:pt>
                <c:pt idx="17189">
                  <c:v>129.53</c:v>
                </c:pt>
                <c:pt idx="17190">
                  <c:v>129.56</c:v>
                </c:pt>
                <c:pt idx="17191">
                  <c:v>129.51</c:v>
                </c:pt>
                <c:pt idx="17192">
                  <c:v>129.56</c:v>
                </c:pt>
                <c:pt idx="17193">
                  <c:v>129.53</c:v>
                </c:pt>
                <c:pt idx="17194">
                  <c:v>129.51</c:v>
                </c:pt>
                <c:pt idx="17195">
                  <c:v>129.53</c:v>
                </c:pt>
                <c:pt idx="17196">
                  <c:v>129.51</c:v>
                </c:pt>
                <c:pt idx="17197">
                  <c:v>129.47</c:v>
                </c:pt>
                <c:pt idx="17198">
                  <c:v>129.56</c:v>
                </c:pt>
                <c:pt idx="17199">
                  <c:v>129.49</c:v>
                </c:pt>
                <c:pt idx="17200">
                  <c:v>129.51</c:v>
                </c:pt>
                <c:pt idx="17201">
                  <c:v>129.49</c:v>
                </c:pt>
                <c:pt idx="17202">
                  <c:v>129.47</c:v>
                </c:pt>
                <c:pt idx="17203">
                  <c:v>129.53</c:v>
                </c:pt>
                <c:pt idx="17204">
                  <c:v>129.53</c:v>
                </c:pt>
                <c:pt idx="17205">
                  <c:v>129.47</c:v>
                </c:pt>
                <c:pt idx="17206">
                  <c:v>129.51</c:v>
                </c:pt>
                <c:pt idx="17207">
                  <c:v>129.49</c:v>
                </c:pt>
                <c:pt idx="17208">
                  <c:v>129.56</c:v>
                </c:pt>
                <c:pt idx="17209">
                  <c:v>129.47</c:v>
                </c:pt>
                <c:pt idx="17210">
                  <c:v>129.49</c:v>
                </c:pt>
                <c:pt idx="17211">
                  <c:v>129.51</c:v>
                </c:pt>
                <c:pt idx="17212">
                  <c:v>129.51</c:v>
                </c:pt>
                <c:pt idx="17213">
                  <c:v>129.49</c:v>
                </c:pt>
                <c:pt idx="17214">
                  <c:v>129.53</c:v>
                </c:pt>
                <c:pt idx="17215">
                  <c:v>129.49</c:v>
                </c:pt>
                <c:pt idx="17216">
                  <c:v>129.51</c:v>
                </c:pt>
                <c:pt idx="17217">
                  <c:v>129.49</c:v>
                </c:pt>
                <c:pt idx="17218">
                  <c:v>129.47</c:v>
                </c:pt>
                <c:pt idx="17219">
                  <c:v>129.49</c:v>
                </c:pt>
                <c:pt idx="17220">
                  <c:v>129.47</c:v>
                </c:pt>
                <c:pt idx="17221">
                  <c:v>129.47</c:v>
                </c:pt>
                <c:pt idx="17222">
                  <c:v>129.51</c:v>
                </c:pt>
                <c:pt idx="17223">
                  <c:v>129.49</c:v>
                </c:pt>
                <c:pt idx="17224">
                  <c:v>129.53</c:v>
                </c:pt>
                <c:pt idx="17225">
                  <c:v>129.49</c:v>
                </c:pt>
                <c:pt idx="17226">
                  <c:v>129.49</c:v>
                </c:pt>
                <c:pt idx="17227">
                  <c:v>129.47</c:v>
                </c:pt>
                <c:pt idx="17228">
                  <c:v>129.49</c:v>
                </c:pt>
                <c:pt idx="17229">
                  <c:v>129.47</c:v>
                </c:pt>
                <c:pt idx="17230">
                  <c:v>129.47</c:v>
                </c:pt>
                <c:pt idx="17231">
                  <c:v>129.49</c:v>
                </c:pt>
                <c:pt idx="17232">
                  <c:v>129.47</c:v>
                </c:pt>
                <c:pt idx="17233">
                  <c:v>129.44</c:v>
                </c:pt>
                <c:pt idx="17234">
                  <c:v>129.44</c:v>
                </c:pt>
                <c:pt idx="17235">
                  <c:v>129.47</c:v>
                </c:pt>
                <c:pt idx="17236">
                  <c:v>129.49</c:v>
                </c:pt>
                <c:pt idx="17237">
                  <c:v>129.49</c:v>
                </c:pt>
                <c:pt idx="17238">
                  <c:v>129.49</c:v>
                </c:pt>
                <c:pt idx="17239">
                  <c:v>129.44</c:v>
                </c:pt>
                <c:pt idx="17240">
                  <c:v>129.44</c:v>
                </c:pt>
                <c:pt idx="17241">
                  <c:v>129.49</c:v>
                </c:pt>
                <c:pt idx="17242">
                  <c:v>129.47</c:v>
                </c:pt>
                <c:pt idx="17243">
                  <c:v>129.49</c:v>
                </c:pt>
                <c:pt idx="17244">
                  <c:v>129.51</c:v>
                </c:pt>
                <c:pt idx="17245">
                  <c:v>129.41999999999999</c:v>
                </c:pt>
                <c:pt idx="17246">
                  <c:v>129.44</c:v>
                </c:pt>
                <c:pt idx="17247">
                  <c:v>129.41999999999999</c:v>
                </c:pt>
                <c:pt idx="17248">
                  <c:v>129.44</c:v>
                </c:pt>
                <c:pt idx="17249">
                  <c:v>129.47</c:v>
                </c:pt>
                <c:pt idx="17250">
                  <c:v>129.44</c:v>
                </c:pt>
                <c:pt idx="17251">
                  <c:v>129.47</c:v>
                </c:pt>
                <c:pt idx="17252">
                  <c:v>129.41999999999999</c:v>
                </c:pt>
                <c:pt idx="17253">
                  <c:v>129.44</c:v>
                </c:pt>
                <c:pt idx="17254">
                  <c:v>129.47</c:v>
                </c:pt>
                <c:pt idx="17255">
                  <c:v>129.44</c:v>
                </c:pt>
                <c:pt idx="17256">
                  <c:v>129.33000000000001</c:v>
                </c:pt>
                <c:pt idx="17257">
                  <c:v>129.47</c:v>
                </c:pt>
                <c:pt idx="17258">
                  <c:v>129.41999999999999</c:v>
                </c:pt>
                <c:pt idx="17259">
                  <c:v>129.47</c:v>
                </c:pt>
                <c:pt idx="17260">
                  <c:v>129.44</c:v>
                </c:pt>
                <c:pt idx="17261">
                  <c:v>129.41999999999999</c:v>
                </c:pt>
                <c:pt idx="17262">
                  <c:v>129.44</c:v>
                </c:pt>
                <c:pt idx="17263">
                  <c:v>129.44</c:v>
                </c:pt>
                <c:pt idx="17264">
                  <c:v>129.4</c:v>
                </c:pt>
                <c:pt idx="17265">
                  <c:v>129.44</c:v>
                </c:pt>
                <c:pt idx="17266">
                  <c:v>129.41999999999999</c:v>
                </c:pt>
                <c:pt idx="17267">
                  <c:v>129.44</c:v>
                </c:pt>
                <c:pt idx="17268">
                  <c:v>129.41999999999999</c:v>
                </c:pt>
                <c:pt idx="17269">
                  <c:v>129.41999999999999</c:v>
                </c:pt>
                <c:pt idx="17270">
                  <c:v>129.4</c:v>
                </c:pt>
                <c:pt idx="17271">
                  <c:v>129.47</c:v>
                </c:pt>
                <c:pt idx="17272">
                  <c:v>129.41999999999999</c:v>
                </c:pt>
                <c:pt idx="17273">
                  <c:v>129.4</c:v>
                </c:pt>
                <c:pt idx="17274">
                  <c:v>129.38</c:v>
                </c:pt>
                <c:pt idx="17275">
                  <c:v>129.4</c:v>
                </c:pt>
                <c:pt idx="17276">
                  <c:v>129.38</c:v>
                </c:pt>
                <c:pt idx="17277">
                  <c:v>129.36000000000001</c:v>
                </c:pt>
                <c:pt idx="17278">
                  <c:v>129.44</c:v>
                </c:pt>
                <c:pt idx="17279">
                  <c:v>129.41999999999999</c:v>
                </c:pt>
                <c:pt idx="17280">
                  <c:v>129.41999999999999</c:v>
                </c:pt>
                <c:pt idx="17281">
                  <c:v>129.33000000000001</c:v>
                </c:pt>
                <c:pt idx="17282">
                  <c:v>129.33000000000001</c:v>
                </c:pt>
                <c:pt idx="17283">
                  <c:v>129.36000000000001</c:v>
                </c:pt>
                <c:pt idx="17284">
                  <c:v>129.36000000000001</c:v>
                </c:pt>
                <c:pt idx="17285">
                  <c:v>129.38</c:v>
                </c:pt>
                <c:pt idx="17286">
                  <c:v>129.4</c:v>
                </c:pt>
                <c:pt idx="17287">
                  <c:v>129.38</c:v>
                </c:pt>
                <c:pt idx="17288">
                  <c:v>129.31</c:v>
                </c:pt>
                <c:pt idx="17289">
                  <c:v>129.38</c:v>
                </c:pt>
                <c:pt idx="17290">
                  <c:v>129.29</c:v>
                </c:pt>
                <c:pt idx="17291">
                  <c:v>129.38</c:v>
                </c:pt>
                <c:pt idx="17292">
                  <c:v>129.27000000000001</c:v>
                </c:pt>
                <c:pt idx="17293">
                  <c:v>129.33000000000001</c:v>
                </c:pt>
                <c:pt idx="17294">
                  <c:v>129.36000000000001</c:v>
                </c:pt>
                <c:pt idx="17295">
                  <c:v>129.33000000000001</c:v>
                </c:pt>
                <c:pt idx="17296">
                  <c:v>129.33000000000001</c:v>
                </c:pt>
                <c:pt idx="17297">
                  <c:v>129.33000000000001</c:v>
                </c:pt>
                <c:pt idx="17298">
                  <c:v>129.29</c:v>
                </c:pt>
                <c:pt idx="17299">
                  <c:v>129.31</c:v>
                </c:pt>
                <c:pt idx="17300">
                  <c:v>129.31</c:v>
                </c:pt>
                <c:pt idx="17301">
                  <c:v>129.31</c:v>
                </c:pt>
                <c:pt idx="17302">
                  <c:v>129.33000000000001</c:v>
                </c:pt>
                <c:pt idx="17303">
                  <c:v>129.33000000000001</c:v>
                </c:pt>
                <c:pt idx="17304">
                  <c:v>129.29</c:v>
                </c:pt>
                <c:pt idx="17305">
                  <c:v>129.29</c:v>
                </c:pt>
                <c:pt idx="17306">
                  <c:v>129.31</c:v>
                </c:pt>
                <c:pt idx="17307">
                  <c:v>129.27000000000001</c:v>
                </c:pt>
                <c:pt idx="17308">
                  <c:v>129.31</c:v>
                </c:pt>
                <c:pt idx="17309">
                  <c:v>129.29</c:v>
                </c:pt>
                <c:pt idx="17310">
                  <c:v>129.29</c:v>
                </c:pt>
                <c:pt idx="17311">
                  <c:v>129.31</c:v>
                </c:pt>
                <c:pt idx="17312">
                  <c:v>129.29</c:v>
                </c:pt>
                <c:pt idx="17313">
                  <c:v>129.24</c:v>
                </c:pt>
                <c:pt idx="17314">
                  <c:v>129.24</c:v>
                </c:pt>
                <c:pt idx="17315">
                  <c:v>129.29</c:v>
                </c:pt>
                <c:pt idx="17316">
                  <c:v>129.29</c:v>
                </c:pt>
                <c:pt idx="17317">
                  <c:v>129.27000000000001</c:v>
                </c:pt>
                <c:pt idx="17318">
                  <c:v>129.24</c:v>
                </c:pt>
                <c:pt idx="17319">
                  <c:v>129.27000000000001</c:v>
                </c:pt>
                <c:pt idx="17320">
                  <c:v>129.24</c:v>
                </c:pt>
                <c:pt idx="17321">
                  <c:v>129.24</c:v>
                </c:pt>
                <c:pt idx="17322">
                  <c:v>129.27000000000001</c:v>
                </c:pt>
                <c:pt idx="17323">
                  <c:v>129.27000000000001</c:v>
                </c:pt>
                <c:pt idx="17324">
                  <c:v>129.24</c:v>
                </c:pt>
                <c:pt idx="17325">
                  <c:v>129.24</c:v>
                </c:pt>
                <c:pt idx="17326">
                  <c:v>129.22</c:v>
                </c:pt>
                <c:pt idx="17327">
                  <c:v>129.27000000000001</c:v>
                </c:pt>
                <c:pt idx="17328">
                  <c:v>129.22</c:v>
                </c:pt>
                <c:pt idx="17329">
                  <c:v>129.24</c:v>
                </c:pt>
                <c:pt idx="17330">
                  <c:v>129.27000000000001</c:v>
                </c:pt>
                <c:pt idx="17331">
                  <c:v>129.27000000000001</c:v>
                </c:pt>
                <c:pt idx="17332">
                  <c:v>129.24</c:v>
                </c:pt>
                <c:pt idx="17333">
                  <c:v>129.24</c:v>
                </c:pt>
                <c:pt idx="17334">
                  <c:v>129.24</c:v>
                </c:pt>
                <c:pt idx="17335">
                  <c:v>129.19999999999999</c:v>
                </c:pt>
                <c:pt idx="17336">
                  <c:v>129.22</c:v>
                </c:pt>
                <c:pt idx="17337">
                  <c:v>129.18</c:v>
                </c:pt>
                <c:pt idx="17338">
                  <c:v>129.24</c:v>
                </c:pt>
                <c:pt idx="17339">
                  <c:v>129.22</c:v>
                </c:pt>
                <c:pt idx="17340">
                  <c:v>129.24</c:v>
                </c:pt>
                <c:pt idx="17341">
                  <c:v>129.22</c:v>
                </c:pt>
                <c:pt idx="17342">
                  <c:v>129.22</c:v>
                </c:pt>
                <c:pt idx="17343">
                  <c:v>129.19999999999999</c:v>
                </c:pt>
                <c:pt idx="17344">
                  <c:v>129.22</c:v>
                </c:pt>
                <c:pt idx="17345">
                  <c:v>129.24</c:v>
                </c:pt>
                <c:pt idx="17346">
                  <c:v>129.27000000000001</c:v>
                </c:pt>
                <c:pt idx="17347">
                  <c:v>129.29</c:v>
                </c:pt>
                <c:pt idx="17348">
                  <c:v>129.27000000000001</c:v>
                </c:pt>
                <c:pt idx="17349">
                  <c:v>129.24</c:v>
                </c:pt>
                <c:pt idx="17350">
                  <c:v>129.24</c:v>
                </c:pt>
                <c:pt idx="17351">
                  <c:v>129.24</c:v>
                </c:pt>
                <c:pt idx="17352">
                  <c:v>129.27000000000001</c:v>
                </c:pt>
                <c:pt idx="17353">
                  <c:v>129.27000000000001</c:v>
                </c:pt>
                <c:pt idx="17354">
                  <c:v>129.27000000000001</c:v>
                </c:pt>
                <c:pt idx="17355">
                  <c:v>129.31</c:v>
                </c:pt>
                <c:pt idx="17356">
                  <c:v>129.31</c:v>
                </c:pt>
                <c:pt idx="17357">
                  <c:v>129.31</c:v>
                </c:pt>
                <c:pt idx="17358">
                  <c:v>129.29</c:v>
                </c:pt>
                <c:pt idx="17359">
                  <c:v>129.31</c:v>
                </c:pt>
                <c:pt idx="17360">
                  <c:v>129.29</c:v>
                </c:pt>
                <c:pt idx="17361">
                  <c:v>129.33000000000001</c:v>
                </c:pt>
                <c:pt idx="17362">
                  <c:v>129.33000000000001</c:v>
                </c:pt>
                <c:pt idx="17363">
                  <c:v>129.33000000000001</c:v>
                </c:pt>
                <c:pt idx="17364">
                  <c:v>129.36000000000001</c:v>
                </c:pt>
                <c:pt idx="17365">
                  <c:v>129.36000000000001</c:v>
                </c:pt>
                <c:pt idx="17366">
                  <c:v>129.38</c:v>
                </c:pt>
                <c:pt idx="17367">
                  <c:v>129.4</c:v>
                </c:pt>
                <c:pt idx="17368">
                  <c:v>129.4</c:v>
                </c:pt>
                <c:pt idx="17369">
                  <c:v>129.38</c:v>
                </c:pt>
                <c:pt idx="17370">
                  <c:v>129.4</c:v>
                </c:pt>
                <c:pt idx="17371">
                  <c:v>129.38</c:v>
                </c:pt>
                <c:pt idx="17372">
                  <c:v>129.4</c:v>
                </c:pt>
                <c:pt idx="17373">
                  <c:v>129.4</c:v>
                </c:pt>
                <c:pt idx="17374">
                  <c:v>129.41999999999999</c:v>
                </c:pt>
                <c:pt idx="17375">
                  <c:v>129.38</c:v>
                </c:pt>
                <c:pt idx="17376">
                  <c:v>129.41999999999999</c:v>
                </c:pt>
                <c:pt idx="17377">
                  <c:v>129.47</c:v>
                </c:pt>
                <c:pt idx="17378">
                  <c:v>129.44</c:v>
                </c:pt>
                <c:pt idx="17379">
                  <c:v>129.44</c:v>
                </c:pt>
                <c:pt idx="17380">
                  <c:v>129.49</c:v>
                </c:pt>
                <c:pt idx="17381">
                  <c:v>129.51</c:v>
                </c:pt>
                <c:pt idx="17382">
                  <c:v>129.47</c:v>
                </c:pt>
                <c:pt idx="17383">
                  <c:v>129.53</c:v>
                </c:pt>
                <c:pt idx="17384">
                  <c:v>129.49</c:v>
                </c:pt>
                <c:pt idx="17385">
                  <c:v>129.49</c:v>
                </c:pt>
                <c:pt idx="17386">
                  <c:v>129.53</c:v>
                </c:pt>
                <c:pt idx="17387">
                  <c:v>129.51</c:v>
                </c:pt>
                <c:pt idx="17388">
                  <c:v>129.49</c:v>
                </c:pt>
                <c:pt idx="17389">
                  <c:v>129.44</c:v>
                </c:pt>
                <c:pt idx="17390">
                  <c:v>129.49</c:v>
                </c:pt>
                <c:pt idx="17391">
                  <c:v>129.53</c:v>
                </c:pt>
                <c:pt idx="17392">
                  <c:v>129.47</c:v>
                </c:pt>
                <c:pt idx="17393">
                  <c:v>129.47</c:v>
                </c:pt>
                <c:pt idx="17394">
                  <c:v>129.53</c:v>
                </c:pt>
                <c:pt idx="17395">
                  <c:v>129.47</c:v>
                </c:pt>
                <c:pt idx="17396">
                  <c:v>129.51</c:v>
                </c:pt>
                <c:pt idx="17397">
                  <c:v>129.53</c:v>
                </c:pt>
                <c:pt idx="17398">
                  <c:v>129.56</c:v>
                </c:pt>
                <c:pt idx="17399">
                  <c:v>129.56</c:v>
                </c:pt>
                <c:pt idx="17400">
                  <c:v>129.56</c:v>
                </c:pt>
                <c:pt idx="17401">
                  <c:v>129.53</c:v>
                </c:pt>
                <c:pt idx="17402">
                  <c:v>129.51</c:v>
                </c:pt>
                <c:pt idx="17403">
                  <c:v>129.51</c:v>
                </c:pt>
                <c:pt idx="17404">
                  <c:v>129.49</c:v>
                </c:pt>
                <c:pt idx="17405">
                  <c:v>129.49</c:v>
                </c:pt>
                <c:pt idx="17406">
                  <c:v>129.49</c:v>
                </c:pt>
                <c:pt idx="17407">
                  <c:v>129.51</c:v>
                </c:pt>
                <c:pt idx="17408">
                  <c:v>129.51</c:v>
                </c:pt>
                <c:pt idx="17409">
                  <c:v>129.47</c:v>
                </c:pt>
                <c:pt idx="17410">
                  <c:v>129.51</c:v>
                </c:pt>
                <c:pt idx="17411">
                  <c:v>129.51</c:v>
                </c:pt>
                <c:pt idx="17412">
                  <c:v>129.49</c:v>
                </c:pt>
                <c:pt idx="17413">
                  <c:v>129.58000000000001</c:v>
                </c:pt>
                <c:pt idx="17414">
                  <c:v>129.53</c:v>
                </c:pt>
                <c:pt idx="17415">
                  <c:v>129.53</c:v>
                </c:pt>
                <c:pt idx="17416">
                  <c:v>129.53</c:v>
                </c:pt>
                <c:pt idx="17417">
                  <c:v>129.49</c:v>
                </c:pt>
                <c:pt idx="17418">
                  <c:v>129.47</c:v>
                </c:pt>
                <c:pt idx="17419">
                  <c:v>129.51</c:v>
                </c:pt>
                <c:pt idx="17420">
                  <c:v>129.51</c:v>
                </c:pt>
                <c:pt idx="17421">
                  <c:v>129.47</c:v>
                </c:pt>
                <c:pt idx="17422">
                  <c:v>129.51</c:v>
                </c:pt>
                <c:pt idx="17423">
                  <c:v>129.53</c:v>
                </c:pt>
                <c:pt idx="17424">
                  <c:v>129.51</c:v>
                </c:pt>
                <c:pt idx="17425">
                  <c:v>129.49</c:v>
                </c:pt>
                <c:pt idx="17426">
                  <c:v>129.49</c:v>
                </c:pt>
                <c:pt idx="17427">
                  <c:v>129.49</c:v>
                </c:pt>
                <c:pt idx="17428">
                  <c:v>129.53</c:v>
                </c:pt>
                <c:pt idx="17429">
                  <c:v>129.53</c:v>
                </c:pt>
                <c:pt idx="17430">
                  <c:v>129.53</c:v>
                </c:pt>
                <c:pt idx="17431">
                  <c:v>129.51</c:v>
                </c:pt>
                <c:pt idx="17432">
                  <c:v>129.56</c:v>
                </c:pt>
                <c:pt idx="17433">
                  <c:v>129.56</c:v>
                </c:pt>
                <c:pt idx="17434">
                  <c:v>129.51</c:v>
                </c:pt>
                <c:pt idx="17435">
                  <c:v>129.56</c:v>
                </c:pt>
                <c:pt idx="17436">
                  <c:v>129.51</c:v>
                </c:pt>
                <c:pt idx="17437">
                  <c:v>129.53</c:v>
                </c:pt>
                <c:pt idx="17438">
                  <c:v>129.51</c:v>
                </c:pt>
                <c:pt idx="17439">
                  <c:v>129.53</c:v>
                </c:pt>
                <c:pt idx="17440">
                  <c:v>129.53</c:v>
                </c:pt>
                <c:pt idx="17441">
                  <c:v>129.49</c:v>
                </c:pt>
                <c:pt idx="17442">
                  <c:v>129.51</c:v>
                </c:pt>
                <c:pt idx="17443">
                  <c:v>129.49</c:v>
                </c:pt>
                <c:pt idx="17444">
                  <c:v>129.56</c:v>
                </c:pt>
                <c:pt idx="17445">
                  <c:v>129.53</c:v>
                </c:pt>
                <c:pt idx="17446">
                  <c:v>129.49</c:v>
                </c:pt>
                <c:pt idx="17447">
                  <c:v>129.56</c:v>
                </c:pt>
                <c:pt idx="17448">
                  <c:v>129.58000000000001</c:v>
                </c:pt>
                <c:pt idx="17449">
                  <c:v>129.56</c:v>
                </c:pt>
                <c:pt idx="17450">
                  <c:v>129.56</c:v>
                </c:pt>
                <c:pt idx="17451">
                  <c:v>129.53</c:v>
                </c:pt>
                <c:pt idx="17452">
                  <c:v>129.56</c:v>
                </c:pt>
                <c:pt idx="17453">
                  <c:v>129.53</c:v>
                </c:pt>
                <c:pt idx="17454">
                  <c:v>129.53</c:v>
                </c:pt>
                <c:pt idx="17455">
                  <c:v>129.6</c:v>
                </c:pt>
                <c:pt idx="17456">
                  <c:v>129.53</c:v>
                </c:pt>
                <c:pt idx="17457">
                  <c:v>129.56</c:v>
                </c:pt>
                <c:pt idx="17458">
                  <c:v>129.58000000000001</c:v>
                </c:pt>
                <c:pt idx="17459">
                  <c:v>129.53</c:v>
                </c:pt>
                <c:pt idx="17460">
                  <c:v>129.56</c:v>
                </c:pt>
                <c:pt idx="17461">
                  <c:v>129.58000000000001</c:v>
                </c:pt>
                <c:pt idx="17462">
                  <c:v>129.53</c:v>
                </c:pt>
                <c:pt idx="17463">
                  <c:v>129.58000000000001</c:v>
                </c:pt>
                <c:pt idx="17464">
                  <c:v>129.56</c:v>
                </c:pt>
                <c:pt idx="17465">
                  <c:v>129.58000000000001</c:v>
                </c:pt>
                <c:pt idx="17466">
                  <c:v>129.58000000000001</c:v>
                </c:pt>
                <c:pt idx="17467">
                  <c:v>129.6</c:v>
                </c:pt>
                <c:pt idx="17468">
                  <c:v>129.58000000000001</c:v>
                </c:pt>
                <c:pt idx="17469">
                  <c:v>129.56</c:v>
                </c:pt>
                <c:pt idx="17470">
                  <c:v>129.6</c:v>
                </c:pt>
                <c:pt idx="17471">
                  <c:v>129.53</c:v>
                </c:pt>
                <c:pt idx="17472">
                  <c:v>129.56</c:v>
                </c:pt>
                <c:pt idx="17473">
                  <c:v>129.58000000000001</c:v>
                </c:pt>
                <c:pt idx="17474">
                  <c:v>129.51</c:v>
                </c:pt>
                <c:pt idx="17475">
                  <c:v>129.58000000000001</c:v>
                </c:pt>
                <c:pt idx="17476">
                  <c:v>129.53</c:v>
                </c:pt>
                <c:pt idx="17477">
                  <c:v>129.58000000000001</c:v>
                </c:pt>
                <c:pt idx="17478">
                  <c:v>129.53</c:v>
                </c:pt>
                <c:pt idx="17479">
                  <c:v>129.51</c:v>
                </c:pt>
                <c:pt idx="17480">
                  <c:v>129.51</c:v>
                </c:pt>
                <c:pt idx="17481">
                  <c:v>129.56</c:v>
                </c:pt>
                <c:pt idx="17482">
                  <c:v>129.53</c:v>
                </c:pt>
                <c:pt idx="17483">
                  <c:v>129.56</c:v>
                </c:pt>
                <c:pt idx="17484">
                  <c:v>129.51</c:v>
                </c:pt>
                <c:pt idx="17485">
                  <c:v>129.53</c:v>
                </c:pt>
                <c:pt idx="17486">
                  <c:v>129.53</c:v>
                </c:pt>
                <c:pt idx="17487">
                  <c:v>129.56</c:v>
                </c:pt>
                <c:pt idx="17488">
                  <c:v>129.58000000000001</c:v>
                </c:pt>
                <c:pt idx="17489">
                  <c:v>129.58000000000001</c:v>
                </c:pt>
                <c:pt idx="17490">
                  <c:v>129.51</c:v>
                </c:pt>
                <c:pt idx="17491">
                  <c:v>129.49</c:v>
                </c:pt>
                <c:pt idx="17492">
                  <c:v>129.56</c:v>
                </c:pt>
                <c:pt idx="17493">
                  <c:v>129.47</c:v>
                </c:pt>
                <c:pt idx="17494">
                  <c:v>129.49</c:v>
                </c:pt>
                <c:pt idx="17495">
                  <c:v>129.51</c:v>
                </c:pt>
                <c:pt idx="17496">
                  <c:v>129.53</c:v>
                </c:pt>
                <c:pt idx="17497">
                  <c:v>129.49</c:v>
                </c:pt>
                <c:pt idx="17498">
                  <c:v>129.51</c:v>
                </c:pt>
                <c:pt idx="17499">
                  <c:v>129.56</c:v>
                </c:pt>
                <c:pt idx="17500">
                  <c:v>129.56</c:v>
                </c:pt>
                <c:pt idx="17501">
                  <c:v>129.53</c:v>
                </c:pt>
                <c:pt idx="17502">
                  <c:v>129.49</c:v>
                </c:pt>
                <c:pt idx="17503">
                  <c:v>129.58000000000001</c:v>
                </c:pt>
                <c:pt idx="17504">
                  <c:v>129.51</c:v>
                </c:pt>
                <c:pt idx="17505">
                  <c:v>129.56</c:v>
                </c:pt>
                <c:pt idx="17506">
                  <c:v>129.49</c:v>
                </c:pt>
                <c:pt idx="17507">
                  <c:v>129.56</c:v>
                </c:pt>
                <c:pt idx="17508">
                  <c:v>129.47</c:v>
                </c:pt>
                <c:pt idx="17509">
                  <c:v>129.51</c:v>
                </c:pt>
                <c:pt idx="17510">
                  <c:v>129.53</c:v>
                </c:pt>
                <c:pt idx="17511">
                  <c:v>129.51</c:v>
                </c:pt>
                <c:pt idx="17512">
                  <c:v>129.51</c:v>
                </c:pt>
                <c:pt idx="17513">
                  <c:v>129.49</c:v>
                </c:pt>
                <c:pt idx="17514">
                  <c:v>129.49</c:v>
                </c:pt>
                <c:pt idx="17515">
                  <c:v>129.58000000000001</c:v>
                </c:pt>
                <c:pt idx="17516">
                  <c:v>129.49</c:v>
                </c:pt>
                <c:pt idx="17517">
                  <c:v>129.53</c:v>
                </c:pt>
                <c:pt idx="17518">
                  <c:v>129.53</c:v>
                </c:pt>
                <c:pt idx="17519">
                  <c:v>129.49</c:v>
                </c:pt>
                <c:pt idx="17520">
                  <c:v>129.51</c:v>
                </c:pt>
                <c:pt idx="17521">
                  <c:v>129.53</c:v>
                </c:pt>
                <c:pt idx="17522">
                  <c:v>129.49</c:v>
                </c:pt>
                <c:pt idx="17523">
                  <c:v>129.53</c:v>
                </c:pt>
                <c:pt idx="17524">
                  <c:v>129.51</c:v>
                </c:pt>
                <c:pt idx="17525">
                  <c:v>129.47</c:v>
                </c:pt>
                <c:pt idx="17526">
                  <c:v>129.53</c:v>
                </c:pt>
                <c:pt idx="17527">
                  <c:v>129.53</c:v>
                </c:pt>
                <c:pt idx="17528">
                  <c:v>129.53</c:v>
                </c:pt>
                <c:pt idx="17529">
                  <c:v>129.51</c:v>
                </c:pt>
                <c:pt idx="17530">
                  <c:v>129.53</c:v>
                </c:pt>
                <c:pt idx="17531">
                  <c:v>129.51</c:v>
                </c:pt>
                <c:pt idx="17532">
                  <c:v>129.49</c:v>
                </c:pt>
                <c:pt idx="17533">
                  <c:v>129.53</c:v>
                </c:pt>
                <c:pt idx="17534">
                  <c:v>129.56</c:v>
                </c:pt>
                <c:pt idx="17535">
                  <c:v>129.56</c:v>
                </c:pt>
                <c:pt idx="17536">
                  <c:v>129.53</c:v>
                </c:pt>
                <c:pt idx="17537">
                  <c:v>129.51</c:v>
                </c:pt>
                <c:pt idx="17538">
                  <c:v>129.51</c:v>
                </c:pt>
                <c:pt idx="17539">
                  <c:v>129.56</c:v>
                </c:pt>
                <c:pt idx="17540">
                  <c:v>129.51</c:v>
                </c:pt>
                <c:pt idx="17541">
                  <c:v>129.56</c:v>
                </c:pt>
                <c:pt idx="17542">
                  <c:v>129.51</c:v>
                </c:pt>
                <c:pt idx="17543">
                  <c:v>129.53</c:v>
                </c:pt>
                <c:pt idx="17544">
                  <c:v>129.49</c:v>
                </c:pt>
                <c:pt idx="17545">
                  <c:v>129.51</c:v>
                </c:pt>
                <c:pt idx="17546">
                  <c:v>129.51</c:v>
                </c:pt>
                <c:pt idx="17547">
                  <c:v>129.51</c:v>
                </c:pt>
                <c:pt idx="17548">
                  <c:v>129.51</c:v>
                </c:pt>
                <c:pt idx="17549">
                  <c:v>129.49</c:v>
                </c:pt>
                <c:pt idx="17550">
                  <c:v>129.49</c:v>
                </c:pt>
                <c:pt idx="17551">
                  <c:v>129.53</c:v>
                </c:pt>
                <c:pt idx="17552">
                  <c:v>129.53</c:v>
                </c:pt>
                <c:pt idx="17553">
                  <c:v>129.53</c:v>
                </c:pt>
                <c:pt idx="17554">
                  <c:v>129.58000000000001</c:v>
                </c:pt>
                <c:pt idx="17555">
                  <c:v>129.51</c:v>
                </c:pt>
                <c:pt idx="17556">
                  <c:v>129.56</c:v>
                </c:pt>
                <c:pt idx="17557">
                  <c:v>129.51</c:v>
                </c:pt>
                <c:pt idx="17558">
                  <c:v>129.53</c:v>
                </c:pt>
                <c:pt idx="17559">
                  <c:v>129.51</c:v>
                </c:pt>
                <c:pt idx="17560">
                  <c:v>129.49</c:v>
                </c:pt>
                <c:pt idx="17561">
                  <c:v>129.49</c:v>
                </c:pt>
                <c:pt idx="17562">
                  <c:v>129.47</c:v>
                </c:pt>
                <c:pt idx="17563">
                  <c:v>129.49</c:v>
                </c:pt>
                <c:pt idx="17564">
                  <c:v>129.44</c:v>
                </c:pt>
                <c:pt idx="17565">
                  <c:v>129.53</c:v>
                </c:pt>
                <c:pt idx="17566">
                  <c:v>129.51</c:v>
                </c:pt>
                <c:pt idx="17567">
                  <c:v>129.49</c:v>
                </c:pt>
                <c:pt idx="17568">
                  <c:v>129.53</c:v>
                </c:pt>
                <c:pt idx="17569">
                  <c:v>129.51</c:v>
                </c:pt>
                <c:pt idx="17570">
                  <c:v>129.53</c:v>
                </c:pt>
                <c:pt idx="17571">
                  <c:v>129.49</c:v>
                </c:pt>
                <c:pt idx="17572">
                  <c:v>129.56</c:v>
                </c:pt>
                <c:pt idx="17573">
                  <c:v>129.53</c:v>
                </c:pt>
                <c:pt idx="17574">
                  <c:v>129.53</c:v>
                </c:pt>
                <c:pt idx="17575">
                  <c:v>129.51</c:v>
                </c:pt>
                <c:pt idx="17576">
                  <c:v>129.47</c:v>
                </c:pt>
                <c:pt idx="17577">
                  <c:v>129.49</c:v>
                </c:pt>
                <c:pt idx="17578">
                  <c:v>129.51</c:v>
                </c:pt>
                <c:pt idx="17579">
                  <c:v>129.56</c:v>
                </c:pt>
                <c:pt idx="17580">
                  <c:v>129.53</c:v>
                </c:pt>
                <c:pt idx="17581">
                  <c:v>129.49</c:v>
                </c:pt>
                <c:pt idx="17582">
                  <c:v>129.49</c:v>
                </c:pt>
                <c:pt idx="17583">
                  <c:v>129.53</c:v>
                </c:pt>
                <c:pt idx="17584">
                  <c:v>129.49</c:v>
                </c:pt>
                <c:pt idx="17585">
                  <c:v>129.51</c:v>
                </c:pt>
                <c:pt idx="17586">
                  <c:v>129.49</c:v>
                </c:pt>
                <c:pt idx="17587">
                  <c:v>129.51</c:v>
                </c:pt>
                <c:pt idx="17588">
                  <c:v>129.53</c:v>
                </c:pt>
                <c:pt idx="17589">
                  <c:v>129.49</c:v>
                </c:pt>
                <c:pt idx="17590">
                  <c:v>129.51</c:v>
                </c:pt>
                <c:pt idx="17591">
                  <c:v>129.51</c:v>
                </c:pt>
                <c:pt idx="17592">
                  <c:v>129.44</c:v>
                </c:pt>
                <c:pt idx="17593">
                  <c:v>129.51</c:v>
                </c:pt>
                <c:pt idx="17594">
                  <c:v>129.51</c:v>
                </c:pt>
                <c:pt idx="17595">
                  <c:v>129.51</c:v>
                </c:pt>
                <c:pt idx="17596">
                  <c:v>129.51</c:v>
                </c:pt>
                <c:pt idx="17597">
                  <c:v>129.49</c:v>
                </c:pt>
                <c:pt idx="17598">
                  <c:v>129.49</c:v>
                </c:pt>
                <c:pt idx="17599">
                  <c:v>129.51</c:v>
                </c:pt>
                <c:pt idx="17600">
                  <c:v>129.51</c:v>
                </c:pt>
                <c:pt idx="17601">
                  <c:v>129.49</c:v>
                </c:pt>
                <c:pt idx="17602">
                  <c:v>129.51</c:v>
                </c:pt>
                <c:pt idx="17603">
                  <c:v>129.51</c:v>
                </c:pt>
                <c:pt idx="17604">
                  <c:v>129.49</c:v>
                </c:pt>
                <c:pt idx="17605">
                  <c:v>129.53</c:v>
                </c:pt>
                <c:pt idx="17606">
                  <c:v>129.51</c:v>
                </c:pt>
                <c:pt idx="17607">
                  <c:v>129.49</c:v>
                </c:pt>
                <c:pt idx="17608">
                  <c:v>129.51</c:v>
                </c:pt>
                <c:pt idx="17609">
                  <c:v>129.53</c:v>
                </c:pt>
                <c:pt idx="17610">
                  <c:v>129.49</c:v>
                </c:pt>
                <c:pt idx="17611">
                  <c:v>129.49</c:v>
                </c:pt>
                <c:pt idx="17612">
                  <c:v>129.49</c:v>
                </c:pt>
                <c:pt idx="17613">
                  <c:v>129.49</c:v>
                </c:pt>
                <c:pt idx="17614">
                  <c:v>129.47</c:v>
                </c:pt>
                <c:pt idx="17615">
                  <c:v>129.58000000000001</c:v>
                </c:pt>
                <c:pt idx="17616">
                  <c:v>129.53</c:v>
                </c:pt>
                <c:pt idx="17617">
                  <c:v>129.53</c:v>
                </c:pt>
                <c:pt idx="17618">
                  <c:v>129.47</c:v>
                </c:pt>
                <c:pt idx="17619">
                  <c:v>129.44</c:v>
                </c:pt>
                <c:pt idx="17620">
                  <c:v>129.44</c:v>
                </c:pt>
                <c:pt idx="17621">
                  <c:v>129.47</c:v>
                </c:pt>
                <c:pt idx="17622">
                  <c:v>129.53</c:v>
                </c:pt>
                <c:pt idx="17623">
                  <c:v>129.49</c:v>
                </c:pt>
                <c:pt idx="17624">
                  <c:v>129.53</c:v>
                </c:pt>
                <c:pt idx="17625">
                  <c:v>129.44</c:v>
                </c:pt>
                <c:pt idx="17626">
                  <c:v>129.51</c:v>
                </c:pt>
                <c:pt idx="17627">
                  <c:v>129.51</c:v>
                </c:pt>
                <c:pt idx="17628">
                  <c:v>129.47</c:v>
                </c:pt>
                <c:pt idx="17629">
                  <c:v>129.47</c:v>
                </c:pt>
                <c:pt idx="17630">
                  <c:v>129.47</c:v>
                </c:pt>
                <c:pt idx="17631">
                  <c:v>129.51</c:v>
                </c:pt>
                <c:pt idx="17632">
                  <c:v>129.44</c:v>
                </c:pt>
                <c:pt idx="17633">
                  <c:v>129.47</c:v>
                </c:pt>
                <c:pt idx="17634">
                  <c:v>129.47</c:v>
                </c:pt>
                <c:pt idx="17635">
                  <c:v>129.47</c:v>
                </c:pt>
                <c:pt idx="17636">
                  <c:v>129.47</c:v>
                </c:pt>
                <c:pt idx="17637">
                  <c:v>129.44</c:v>
                </c:pt>
                <c:pt idx="17638">
                  <c:v>129.41999999999999</c:v>
                </c:pt>
                <c:pt idx="17639">
                  <c:v>129.49</c:v>
                </c:pt>
                <c:pt idx="17640">
                  <c:v>129.44</c:v>
                </c:pt>
                <c:pt idx="17641">
                  <c:v>129.47</c:v>
                </c:pt>
                <c:pt idx="17642">
                  <c:v>129.44</c:v>
                </c:pt>
                <c:pt idx="17643">
                  <c:v>129.44</c:v>
                </c:pt>
                <c:pt idx="17644">
                  <c:v>129.38</c:v>
                </c:pt>
                <c:pt idx="17645">
                  <c:v>129.44</c:v>
                </c:pt>
                <c:pt idx="17646">
                  <c:v>129.44</c:v>
                </c:pt>
                <c:pt idx="17647">
                  <c:v>129.44</c:v>
                </c:pt>
                <c:pt idx="17648">
                  <c:v>129.44</c:v>
                </c:pt>
                <c:pt idx="17649">
                  <c:v>129.44</c:v>
                </c:pt>
                <c:pt idx="17650">
                  <c:v>129.38</c:v>
                </c:pt>
                <c:pt idx="17651">
                  <c:v>129.44</c:v>
                </c:pt>
                <c:pt idx="17652">
                  <c:v>129.41999999999999</c:v>
                </c:pt>
                <c:pt idx="17653">
                  <c:v>129.4</c:v>
                </c:pt>
                <c:pt idx="17654">
                  <c:v>129.44</c:v>
                </c:pt>
                <c:pt idx="17655">
                  <c:v>129.44</c:v>
                </c:pt>
                <c:pt idx="17656">
                  <c:v>129.44</c:v>
                </c:pt>
                <c:pt idx="17657">
                  <c:v>129.44</c:v>
                </c:pt>
                <c:pt idx="17658">
                  <c:v>129.44</c:v>
                </c:pt>
                <c:pt idx="17659">
                  <c:v>129.44</c:v>
                </c:pt>
                <c:pt idx="17660">
                  <c:v>129.44</c:v>
                </c:pt>
                <c:pt idx="17661">
                  <c:v>129.38</c:v>
                </c:pt>
                <c:pt idx="17662">
                  <c:v>129.4</c:v>
                </c:pt>
                <c:pt idx="17663">
                  <c:v>129.4</c:v>
                </c:pt>
                <c:pt idx="17664">
                  <c:v>129.44</c:v>
                </c:pt>
                <c:pt idx="17665">
                  <c:v>129.44</c:v>
                </c:pt>
                <c:pt idx="17666">
                  <c:v>129.41999999999999</c:v>
                </c:pt>
                <c:pt idx="17667">
                  <c:v>129.38</c:v>
                </c:pt>
                <c:pt idx="17668">
                  <c:v>129.38</c:v>
                </c:pt>
                <c:pt idx="17669">
                  <c:v>129.4</c:v>
                </c:pt>
                <c:pt idx="17670">
                  <c:v>129.44</c:v>
                </c:pt>
                <c:pt idx="17671">
                  <c:v>129.41999999999999</c:v>
                </c:pt>
                <c:pt idx="17672">
                  <c:v>129.41999999999999</c:v>
                </c:pt>
                <c:pt idx="17673">
                  <c:v>129.4</c:v>
                </c:pt>
                <c:pt idx="17674">
                  <c:v>129.4</c:v>
                </c:pt>
                <c:pt idx="17675">
                  <c:v>129.4</c:v>
                </c:pt>
                <c:pt idx="17676">
                  <c:v>129.38</c:v>
                </c:pt>
                <c:pt idx="17677">
                  <c:v>129.36000000000001</c:v>
                </c:pt>
                <c:pt idx="17678">
                  <c:v>129.38</c:v>
                </c:pt>
                <c:pt idx="17679">
                  <c:v>129.4</c:v>
                </c:pt>
                <c:pt idx="17680">
                  <c:v>129.38</c:v>
                </c:pt>
                <c:pt idx="17681">
                  <c:v>129.38</c:v>
                </c:pt>
                <c:pt idx="17682">
                  <c:v>129.4</c:v>
                </c:pt>
                <c:pt idx="17683">
                  <c:v>129.33000000000001</c:v>
                </c:pt>
                <c:pt idx="17684">
                  <c:v>129.38</c:v>
                </c:pt>
                <c:pt idx="17685">
                  <c:v>129.36000000000001</c:v>
                </c:pt>
                <c:pt idx="17686">
                  <c:v>129.31</c:v>
                </c:pt>
                <c:pt idx="17687">
                  <c:v>129.33000000000001</c:v>
                </c:pt>
                <c:pt idx="17688">
                  <c:v>129.36000000000001</c:v>
                </c:pt>
                <c:pt idx="17689">
                  <c:v>129.33000000000001</c:v>
                </c:pt>
                <c:pt idx="17690">
                  <c:v>129.33000000000001</c:v>
                </c:pt>
                <c:pt idx="17691">
                  <c:v>129.33000000000001</c:v>
                </c:pt>
                <c:pt idx="17692">
                  <c:v>129.33000000000001</c:v>
                </c:pt>
                <c:pt idx="17693">
                  <c:v>129.36000000000001</c:v>
                </c:pt>
                <c:pt idx="17694">
                  <c:v>129.36000000000001</c:v>
                </c:pt>
                <c:pt idx="17695">
                  <c:v>129.29</c:v>
                </c:pt>
                <c:pt idx="17696">
                  <c:v>129.36000000000001</c:v>
                </c:pt>
                <c:pt idx="17697">
                  <c:v>129.29</c:v>
                </c:pt>
                <c:pt idx="17698">
                  <c:v>129.31</c:v>
                </c:pt>
                <c:pt idx="17699">
                  <c:v>129.36000000000001</c:v>
                </c:pt>
                <c:pt idx="17700">
                  <c:v>129.36000000000001</c:v>
                </c:pt>
                <c:pt idx="17701">
                  <c:v>129.31</c:v>
                </c:pt>
                <c:pt idx="17702">
                  <c:v>129.33000000000001</c:v>
                </c:pt>
                <c:pt idx="17703">
                  <c:v>129.36000000000001</c:v>
                </c:pt>
                <c:pt idx="17704">
                  <c:v>129.33000000000001</c:v>
                </c:pt>
                <c:pt idx="17705">
                  <c:v>129.38</c:v>
                </c:pt>
                <c:pt idx="17706">
                  <c:v>129.31</c:v>
                </c:pt>
                <c:pt idx="17707">
                  <c:v>129.33000000000001</c:v>
                </c:pt>
                <c:pt idx="17708">
                  <c:v>129.31</c:v>
                </c:pt>
                <c:pt idx="17709">
                  <c:v>129.31</c:v>
                </c:pt>
                <c:pt idx="17710">
                  <c:v>129.36000000000001</c:v>
                </c:pt>
                <c:pt idx="17711">
                  <c:v>129.38</c:v>
                </c:pt>
                <c:pt idx="17712">
                  <c:v>129.24</c:v>
                </c:pt>
                <c:pt idx="17713">
                  <c:v>129.31</c:v>
                </c:pt>
                <c:pt idx="17714">
                  <c:v>129.33000000000001</c:v>
                </c:pt>
                <c:pt idx="17715">
                  <c:v>129.29</c:v>
                </c:pt>
                <c:pt idx="17716">
                  <c:v>129.33000000000001</c:v>
                </c:pt>
                <c:pt idx="17717">
                  <c:v>129.36000000000001</c:v>
                </c:pt>
                <c:pt idx="17718">
                  <c:v>129.31</c:v>
                </c:pt>
                <c:pt idx="17719">
                  <c:v>129.31</c:v>
                </c:pt>
                <c:pt idx="17720">
                  <c:v>129.31</c:v>
                </c:pt>
                <c:pt idx="17721">
                  <c:v>129.29</c:v>
                </c:pt>
                <c:pt idx="17722">
                  <c:v>129.31</c:v>
                </c:pt>
                <c:pt idx="17723">
                  <c:v>129.29</c:v>
                </c:pt>
                <c:pt idx="17724">
                  <c:v>129.31</c:v>
                </c:pt>
                <c:pt idx="17725">
                  <c:v>129.31</c:v>
                </c:pt>
                <c:pt idx="17726">
                  <c:v>129.27000000000001</c:v>
                </c:pt>
                <c:pt idx="17727">
                  <c:v>129.29</c:v>
                </c:pt>
                <c:pt idx="17728">
                  <c:v>129.29</c:v>
                </c:pt>
                <c:pt idx="17729">
                  <c:v>129.27000000000001</c:v>
                </c:pt>
                <c:pt idx="17730">
                  <c:v>129.31</c:v>
                </c:pt>
                <c:pt idx="17731">
                  <c:v>129.27000000000001</c:v>
                </c:pt>
                <c:pt idx="17732">
                  <c:v>129.22</c:v>
                </c:pt>
                <c:pt idx="17733">
                  <c:v>129.27000000000001</c:v>
                </c:pt>
                <c:pt idx="17734">
                  <c:v>129.27000000000001</c:v>
                </c:pt>
                <c:pt idx="17735">
                  <c:v>129.27000000000001</c:v>
                </c:pt>
                <c:pt idx="17736">
                  <c:v>129.31</c:v>
                </c:pt>
                <c:pt idx="17737">
                  <c:v>129.31</c:v>
                </c:pt>
                <c:pt idx="17738">
                  <c:v>129.27000000000001</c:v>
                </c:pt>
                <c:pt idx="17739">
                  <c:v>129.22</c:v>
                </c:pt>
                <c:pt idx="17740">
                  <c:v>129.27000000000001</c:v>
                </c:pt>
                <c:pt idx="17741">
                  <c:v>129.24</c:v>
                </c:pt>
                <c:pt idx="17742">
                  <c:v>129.22</c:v>
                </c:pt>
                <c:pt idx="17743">
                  <c:v>129.29</c:v>
                </c:pt>
                <c:pt idx="17744">
                  <c:v>129.31</c:v>
                </c:pt>
                <c:pt idx="17745">
                  <c:v>129.24</c:v>
                </c:pt>
                <c:pt idx="17746">
                  <c:v>129.27000000000001</c:v>
                </c:pt>
                <c:pt idx="17747">
                  <c:v>129.27000000000001</c:v>
                </c:pt>
                <c:pt idx="17748">
                  <c:v>129.24</c:v>
                </c:pt>
                <c:pt idx="17749">
                  <c:v>129.24</c:v>
                </c:pt>
                <c:pt idx="17750">
                  <c:v>129.24</c:v>
                </c:pt>
                <c:pt idx="17751">
                  <c:v>129.24</c:v>
                </c:pt>
                <c:pt idx="17752">
                  <c:v>129.24</c:v>
                </c:pt>
                <c:pt idx="17753">
                  <c:v>129.29</c:v>
                </c:pt>
                <c:pt idx="17754">
                  <c:v>129.24</c:v>
                </c:pt>
                <c:pt idx="17755">
                  <c:v>129.22</c:v>
                </c:pt>
                <c:pt idx="17756">
                  <c:v>129.24</c:v>
                </c:pt>
                <c:pt idx="17757">
                  <c:v>129.27000000000001</c:v>
                </c:pt>
                <c:pt idx="17758">
                  <c:v>129.22</c:v>
                </c:pt>
                <c:pt idx="17759">
                  <c:v>129.18</c:v>
                </c:pt>
                <c:pt idx="17760">
                  <c:v>129.24</c:v>
                </c:pt>
                <c:pt idx="17761">
                  <c:v>129.29</c:v>
                </c:pt>
                <c:pt idx="17762">
                  <c:v>129.24</c:v>
                </c:pt>
                <c:pt idx="17763">
                  <c:v>129.24</c:v>
                </c:pt>
                <c:pt idx="17764">
                  <c:v>129.27000000000001</c:v>
                </c:pt>
                <c:pt idx="17765">
                  <c:v>129.31</c:v>
                </c:pt>
                <c:pt idx="17766">
                  <c:v>129.36000000000001</c:v>
                </c:pt>
                <c:pt idx="17767">
                  <c:v>129.33000000000001</c:v>
                </c:pt>
                <c:pt idx="17768">
                  <c:v>129.29</c:v>
                </c:pt>
                <c:pt idx="17769">
                  <c:v>129.33000000000001</c:v>
                </c:pt>
                <c:pt idx="17770">
                  <c:v>129.38</c:v>
                </c:pt>
                <c:pt idx="17771">
                  <c:v>129.36000000000001</c:v>
                </c:pt>
                <c:pt idx="17772">
                  <c:v>129.31</c:v>
                </c:pt>
                <c:pt idx="17773">
                  <c:v>129.38</c:v>
                </c:pt>
                <c:pt idx="17774">
                  <c:v>129.33000000000001</c:v>
                </c:pt>
                <c:pt idx="17775">
                  <c:v>129.36000000000001</c:v>
                </c:pt>
                <c:pt idx="17776">
                  <c:v>129.38</c:v>
                </c:pt>
                <c:pt idx="17777">
                  <c:v>129.44</c:v>
                </c:pt>
                <c:pt idx="17778">
                  <c:v>129.4</c:v>
                </c:pt>
                <c:pt idx="17779">
                  <c:v>129.4</c:v>
                </c:pt>
                <c:pt idx="17780">
                  <c:v>129.47</c:v>
                </c:pt>
                <c:pt idx="17781">
                  <c:v>129.47</c:v>
                </c:pt>
                <c:pt idx="17782">
                  <c:v>129.47</c:v>
                </c:pt>
                <c:pt idx="17783">
                  <c:v>129.41999999999999</c:v>
                </c:pt>
                <c:pt idx="17784">
                  <c:v>129.49</c:v>
                </c:pt>
                <c:pt idx="17785">
                  <c:v>129.47</c:v>
                </c:pt>
                <c:pt idx="17786">
                  <c:v>129.41999999999999</c:v>
                </c:pt>
                <c:pt idx="17787">
                  <c:v>129.49</c:v>
                </c:pt>
                <c:pt idx="17788">
                  <c:v>129.49</c:v>
                </c:pt>
                <c:pt idx="17789">
                  <c:v>129.47</c:v>
                </c:pt>
                <c:pt idx="17790">
                  <c:v>129.51</c:v>
                </c:pt>
                <c:pt idx="17791">
                  <c:v>129.49</c:v>
                </c:pt>
                <c:pt idx="17792">
                  <c:v>129.49</c:v>
                </c:pt>
                <c:pt idx="17793">
                  <c:v>129.44</c:v>
                </c:pt>
                <c:pt idx="17794">
                  <c:v>129.56</c:v>
                </c:pt>
                <c:pt idx="17795">
                  <c:v>129.53</c:v>
                </c:pt>
                <c:pt idx="17796">
                  <c:v>129.53</c:v>
                </c:pt>
                <c:pt idx="17797">
                  <c:v>129.58000000000001</c:v>
                </c:pt>
                <c:pt idx="17798">
                  <c:v>129.56</c:v>
                </c:pt>
                <c:pt idx="17799">
                  <c:v>129.56</c:v>
                </c:pt>
                <c:pt idx="17800">
                  <c:v>129.56</c:v>
                </c:pt>
                <c:pt idx="17801">
                  <c:v>129.53</c:v>
                </c:pt>
                <c:pt idx="17802">
                  <c:v>129.62</c:v>
                </c:pt>
                <c:pt idx="17803">
                  <c:v>129.58000000000001</c:v>
                </c:pt>
                <c:pt idx="17804">
                  <c:v>129.58000000000001</c:v>
                </c:pt>
                <c:pt idx="17805">
                  <c:v>129.58000000000001</c:v>
                </c:pt>
                <c:pt idx="17806">
                  <c:v>129.49</c:v>
                </c:pt>
                <c:pt idx="17807">
                  <c:v>129.53</c:v>
                </c:pt>
                <c:pt idx="17808">
                  <c:v>129.58000000000001</c:v>
                </c:pt>
                <c:pt idx="17809">
                  <c:v>129.51</c:v>
                </c:pt>
                <c:pt idx="17810">
                  <c:v>129.6</c:v>
                </c:pt>
                <c:pt idx="17811">
                  <c:v>129.58000000000001</c:v>
                </c:pt>
                <c:pt idx="17812">
                  <c:v>129.51</c:v>
                </c:pt>
                <c:pt idx="17813">
                  <c:v>129.56</c:v>
                </c:pt>
                <c:pt idx="17814">
                  <c:v>129.53</c:v>
                </c:pt>
                <c:pt idx="17815">
                  <c:v>129.53</c:v>
                </c:pt>
                <c:pt idx="17816">
                  <c:v>129.62</c:v>
                </c:pt>
                <c:pt idx="17817">
                  <c:v>129.56</c:v>
                </c:pt>
                <c:pt idx="17818">
                  <c:v>129.56</c:v>
                </c:pt>
                <c:pt idx="17819">
                  <c:v>129.56</c:v>
                </c:pt>
                <c:pt idx="17820">
                  <c:v>129.51</c:v>
                </c:pt>
                <c:pt idx="17821">
                  <c:v>129.47</c:v>
                </c:pt>
                <c:pt idx="17822">
                  <c:v>129.53</c:v>
                </c:pt>
                <c:pt idx="17823">
                  <c:v>129.51</c:v>
                </c:pt>
                <c:pt idx="17824">
                  <c:v>129.56</c:v>
                </c:pt>
                <c:pt idx="17825">
                  <c:v>129.53</c:v>
                </c:pt>
                <c:pt idx="17826">
                  <c:v>129.51</c:v>
                </c:pt>
                <c:pt idx="17827">
                  <c:v>129.51</c:v>
                </c:pt>
                <c:pt idx="17828">
                  <c:v>129.51</c:v>
                </c:pt>
                <c:pt idx="17829">
                  <c:v>129.51</c:v>
                </c:pt>
                <c:pt idx="17830">
                  <c:v>129.49</c:v>
                </c:pt>
                <c:pt idx="17831">
                  <c:v>129.51</c:v>
                </c:pt>
                <c:pt idx="17832">
                  <c:v>129.51</c:v>
                </c:pt>
                <c:pt idx="17833">
                  <c:v>129.56</c:v>
                </c:pt>
                <c:pt idx="17834">
                  <c:v>129.49</c:v>
                </c:pt>
                <c:pt idx="17835">
                  <c:v>129.49</c:v>
                </c:pt>
                <c:pt idx="17836">
                  <c:v>129.49</c:v>
                </c:pt>
                <c:pt idx="17837">
                  <c:v>129.51</c:v>
                </c:pt>
                <c:pt idx="17838">
                  <c:v>129.49</c:v>
                </c:pt>
                <c:pt idx="17839">
                  <c:v>129.49</c:v>
                </c:pt>
                <c:pt idx="17840">
                  <c:v>129.49</c:v>
                </c:pt>
                <c:pt idx="17841">
                  <c:v>129.53</c:v>
                </c:pt>
                <c:pt idx="17842">
                  <c:v>129.49</c:v>
                </c:pt>
                <c:pt idx="17843">
                  <c:v>129.51</c:v>
                </c:pt>
                <c:pt idx="17844">
                  <c:v>129.51</c:v>
                </c:pt>
                <c:pt idx="17845">
                  <c:v>129.56</c:v>
                </c:pt>
                <c:pt idx="17846">
                  <c:v>129.53</c:v>
                </c:pt>
                <c:pt idx="17847">
                  <c:v>129.51</c:v>
                </c:pt>
                <c:pt idx="17848">
                  <c:v>129.56</c:v>
                </c:pt>
                <c:pt idx="17849">
                  <c:v>129.53</c:v>
                </c:pt>
                <c:pt idx="17850">
                  <c:v>129.56</c:v>
                </c:pt>
                <c:pt idx="17851">
                  <c:v>129.51</c:v>
                </c:pt>
                <c:pt idx="17852">
                  <c:v>129.56</c:v>
                </c:pt>
                <c:pt idx="17853">
                  <c:v>129.49</c:v>
                </c:pt>
                <c:pt idx="17854">
                  <c:v>129.58000000000001</c:v>
                </c:pt>
                <c:pt idx="17855">
                  <c:v>129.51</c:v>
                </c:pt>
                <c:pt idx="17856">
                  <c:v>129.58000000000001</c:v>
                </c:pt>
                <c:pt idx="17857">
                  <c:v>129.56</c:v>
                </c:pt>
                <c:pt idx="17858">
                  <c:v>129.58000000000001</c:v>
                </c:pt>
                <c:pt idx="17859">
                  <c:v>129.56</c:v>
                </c:pt>
                <c:pt idx="17860">
                  <c:v>129.58000000000001</c:v>
                </c:pt>
                <c:pt idx="17861">
                  <c:v>129.6</c:v>
                </c:pt>
                <c:pt idx="17862">
                  <c:v>129.6</c:v>
                </c:pt>
                <c:pt idx="17863">
                  <c:v>129.58000000000001</c:v>
                </c:pt>
                <c:pt idx="17864">
                  <c:v>129.58000000000001</c:v>
                </c:pt>
                <c:pt idx="17865">
                  <c:v>129.65</c:v>
                </c:pt>
                <c:pt idx="17866">
                  <c:v>129.56</c:v>
                </c:pt>
                <c:pt idx="17867">
                  <c:v>129.62</c:v>
                </c:pt>
                <c:pt idx="17868">
                  <c:v>129.58000000000001</c:v>
                </c:pt>
                <c:pt idx="17869">
                  <c:v>129.58000000000001</c:v>
                </c:pt>
                <c:pt idx="17870">
                  <c:v>129.65</c:v>
                </c:pt>
                <c:pt idx="17871">
                  <c:v>129.62</c:v>
                </c:pt>
                <c:pt idx="17872">
                  <c:v>129.6</c:v>
                </c:pt>
                <c:pt idx="17873">
                  <c:v>129.62</c:v>
                </c:pt>
                <c:pt idx="17874">
                  <c:v>129.6</c:v>
                </c:pt>
                <c:pt idx="17875">
                  <c:v>129.65</c:v>
                </c:pt>
                <c:pt idx="17876">
                  <c:v>129.62</c:v>
                </c:pt>
                <c:pt idx="17877">
                  <c:v>129.65</c:v>
                </c:pt>
                <c:pt idx="17878">
                  <c:v>129.71</c:v>
                </c:pt>
                <c:pt idx="17879">
                  <c:v>129.66999999999999</c:v>
                </c:pt>
                <c:pt idx="17880">
                  <c:v>129.65</c:v>
                </c:pt>
                <c:pt idx="17881">
                  <c:v>129.65</c:v>
                </c:pt>
                <c:pt idx="17882">
                  <c:v>129.62</c:v>
                </c:pt>
                <c:pt idx="17883">
                  <c:v>129.65</c:v>
                </c:pt>
                <c:pt idx="17884">
                  <c:v>129.62</c:v>
                </c:pt>
                <c:pt idx="17885">
                  <c:v>129.65</c:v>
                </c:pt>
                <c:pt idx="17886">
                  <c:v>129.66999999999999</c:v>
                </c:pt>
                <c:pt idx="17887">
                  <c:v>129.69</c:v>
                </c:pt>
                <c:pt idx="17888">
                  <c:v>129.6</c:v>
                </c:pt>
                <c:pt idx="17889">
                  <c:v>129.6</c:v>
                </c:pt>
                <c:pt idx="17890">
                  <c:v>129.62</c:v>
                </c:pt>
                <c:pt idx="17891">
                  <c:v>129.65</c:v>
                </c:pt>
                <c:pt idx="17892">
                  <c:v>129.62</c:v>
                </c:pt>
                <c:pt idx="17893">
                  <c:v>129.62</c:v>
                </c:pt>
                <c:pt idx="17894">
                  <c:v>129.71</c:v>
                </c:pt>
                <c:pt idx="17895">
                  <c:v>129.6</c:v>
                </c:pt>
                <c:pt idx="17896">
                  <c:v>129.66999999999999</c:v>
                </c:pt>
                <c:pt idx="17897">
                  <c:v>129.65</c:v>
                </c:pt>
                <c:pt idx="17898">
                  <c:v>129.69</c:v>
                </c:pt>
                <c:pt idx="17899">
                  <c:v>129.65</c:v>
                </c:pt>
                <c:pt idx="17900">
                  <c:v>129.6</c:v>
                </c:pt>
                <c:pt idx="17901">
                  <c:v>129.62</c:v>
                </c:pt>
                <c:pt idx="17902">
                  <c:v>129.65</c:v>
                </c:pt>
                <c:pt idx="17903">
                  <c:v>129.65</c:v>
                </c:pt>
                <c:pt idx="17904">
                  <c:v>129.58000000000001</c:v>
                </c:pt>
                <c:pt idx="17905">
                  <c:v>129.65</c:v>
                </c:pt>
                <c:pt idx="17906">
                  <c:v>129.62</c:v>
                </c:pt>
                <c:pt idx="17907">
                  <c:v>129.56</c:v>
                </c:pt>
                <c:pt idx="17908">
                  <c:v>129.6</c:v>
                </c:pt>
                <c:pt idx="17909">
                  <c:v>129.58000000000001</c:v>
                </c:pt>
                <c:pt idx="17910">
                  <c:v>129.53</c:v>
                </c:pt>
                <c:pt idx="17911">
                  <c:v>129.6</c:v>
                </c:pt>
                <c:pt idx="17912">
                  <c:v>129.58000000000001</c:v>
                </c:pt>
                <c:pt idx="17913">
                  <c:v>129.56</c:v>
                </c:pt>
                <c:pt idx="17914">
                  <c:v>129.58000000000001</c:v>
                </c:pt>
                <c:pt idx="17915">
                  <c:v>129.62</c:v>
                </c:pt>
                <c:pt idx="17916">
                  <c:v>129.6</c:v>
                </c:pt>
                <c:pt idx="17917">
                  <c:v>129.56</c:v>
                </c:pt>
                <c:pt idx="17918">
                  <c:v>129.6</c:v>
                </c:pt>
                <c:pt idx="17919">
                  <c:v>129.58000000000001</c:v>
                </c:pt>
                <c:pt idx="17920">
                  <c:v>129.65</c:v>
                </c:pt>
                <c:pt idx="17921">
                  <c:v>129.53</c:v>
                </c:pt>
                <c:pt idx="17922">
                  <c:v>129.6</c:v>
                </c:pt>
                <c:pt idx="17923">
                  <c:v>129.58000000000001</c:v>
                </c:pt>
                <c:pt idx="17924">
                  <c:v>129.6</c:v>
                </c:pt>
                <c:pt idx="17925">
                  <c:v>129.6</c:v>
                </c:pt>
                <c:pt idx="17926">
                  <c:v>129.58000000000001</c:v>
                </c:pt>
                <c:pt idx="17927">
                  <c:v>129.51</c:v>
                </c:pt>
                <c:pt idx="17928">
                  <c:v>129.58000000000001</c:v>
                </c:pt>
                <c:pt idx="17929">
                  <c:v>129.58000000000001</c:v>
                </c:pt>
                <c:pt idx="17930">
                  <c:v>129.56</c:v>
                </c:pt>
                <c:pt idx="17931">
                  <c:v>129.62</c:v>
                </c:pt>
                <c:pt idx="17932">
                  <c:v>129.62</c:v>
                </c:pt>
                <c:pt idx="17933">
                  <c:v>129.62</c:v>
                </c:pt>
                <c:pt idx="17934">
                  <c:v>129.62</c:v>
                </c:pt>
                <c:pt idx="17935">
                  <c:v>129.62</c:v>
                </c:pt>
                <c:pt idx="17936">
                  <c:v>129.6</c:v>
                </c:pt>
                <c:pt idx="17937">
                  <c:v>129.62</c:v>
                </c:pt>
                <c:pt idx="17938">
                  <c:v>129.62</c:v>
                </c:pt>
                <c:pt idx="17939">
                  <c:v>129.62</c:v>
                </c:pt>
                <c:pt idx="17940">
                  <c:v>129.62</c:v>
                </c:pt>
                <c:pt idx="17941">
                  <c:v>129.62</c:v>
                </c:pt>
                <c:pt idx="17942">
                  <c:v>129.58000000000001</c:v>
                </c:pt>
                <c:pt idx="17943">
                  <c:v>129.6</c:v>
                </c:pt>
                <c:pt idx="17944">
                  <c:v>129.58000000000001</c:v>
                </c:pt>
                <c:pt idx="17945">
                  <c:v>129.6</c:v>
                </c:pt>
                <c:pt idx="17946">
                  <c:v>129.62</c:v>
                </c:pt>
                <c:pt idx="17947">
                  <c:v>129.62</c:v>
                </c:pt>
                <c:pt idx="17948">
                  <c:v>129.62</c:v>
                </c:pt>
                <c:pt idx="17949">
                  <c:v>129.58000000000001</c:v>
                </c:pt>
                <c:pt idx="17950">
                  <c:v>129.6</c:v>
                </c:pt>
                <c:pt idx="17951">
                  <c:v>129.62</c:v>
                </c:pt>
                <c:pt idx="17952">
                  <c:v>129.6</c:v>
                </c:pt>
                <c:pt idx="17953">
                  <c:v>129.66999999999999</c:v>
                </c:pt>
                <c:pt idx="17954">
                  <c:v>129.62</c:v>
                </c:pt>
                <c:pt idx="17955">
                  <c:v>129.62</c:v>
                </c:pt>
                <c:pt idx="17956">
                  <c:v>129.62</c:v>
                </c:pt>
                <c:pt idx="17957">
                  <c:v>129.6</c:v>
                </c:pt>
                <c:pt idx="17958">
                  <c:v>129.6</c:v>
                </c:pt>
                <c:pt idx="17959">
                  <c:v>129.66999999999999</c:v>
                </c:pt>
                <c:pt idx="17960">
                  <c:v>129.58000000000001</c:v>
                </c:pt>
                <c:pt idx="17961">
                  <c:v>129.62</c:v>
                </c:pt>
                <c:pt idx="17962">
                  <c:v>129.58000000000001</c:v>
                </c:pt>
                <c:pt idx="17963">
                  <c:v>129.62</c:v>
                </c:pt>
                <c:pt idx="17964">
                  <c:v>129.62</c:v>
                </c:pt>
                <c:pt idx="17965">
                  <c:v>129.6</c:v>
                </c:pt>
                <c:pt idx="17966">
                  <c:v>129.62</c:v>
                </c:pt>
                <c:pt idx="17967">
                  <c:v>129.6</c:v>
                </c:pt>
                <c:pt idx="17968">
                  <c:v>129.6</c:v>
                </c:pt>
                <c:pt idx="17969">
                  <c:v>129.58000000000001</c:v>
                </c:pt>
                <c:pt idx="17970">
                  <c:v>129.58000000000001</c:v>
                </c:pt>
                <c:pt idx="17971">
                  <c:v>129.6</c:v>
                </c:pt>
                <c:pt idx="17972">
                  <c:v>129.53</c:v>
                </c:pt>
                <c:pt idx="17973">
                  <c:v>129.6</c:v>
                </c:pt>
                <c:pt idx="17974">
                  <c:v>129.58000000000001</c:v>
                </c:pt>
                <c:pt idx="17975">
                  <c:v>129.58000000000001</c:v>
                </c:pt>
                <c:pt idx="17976">
                  <c:v>129.6</c:v>
                </c:pt>
                <c:pt idx="17977">
                  <c:v>129.58000000000001</c:v>
                </c:pt>
                <c:pt idx="17978">
                  <c:v>129.58000000000001</c:v>
                </c:pt>
                <c:pt idx="17979">
                  <c:v>129.56</c:v>
                </c:pt>
                <c:pt idx="17980">
                  <c:v>129.56</c:v>
                </c:pt>
                <c:pt idx="17981">
                  <c:v>129.56</c:v>
                </c:pt>
                <c:pt idx="17982">
                  <c:v>129.58000000000001</c:v>
                </c:pt>
                <c:pt idx="17983">
                  <c:v>129.6</c:v>
                </c:pt>
                <c:pt idx="17984">
                  <c:v>129.62</c:v>
                </c:pt>
                <c:pt idx="17985">
                  <c:v>129.58000000000001</c:v>
                </c:pt>
                <c:pt idx="17986">
                  <c:v>129.58000000000001</c:v>
                </c:pt>
                <c:pt idx="17987">
                  <c:v>129.6</c:v>
                </c:pt>
                <c:pt idx="17988">
                  <c:v>129.58000000000001</c:v>
                </c:pt>
                <c:pt idx="17989">
                  <c:v>129.6</c:v>
                </c:pt>
                <c:pt idx="17990">
                  <c:v>129.62</c:v>
                </c:pt>
                <c:pt idx="17991">
                  <c:v>129.53</c:v>
                </c:pt>
                <c:pt idx="17992">
                  <c:v>129.56</c:v>
                </c:pt>
                <c:pt idx="17993">
                  <c:v>129.53</c:v>
                </c:pt>
                <c:pt idx="17994">
                  <c:v>129.58000000000001</c:v>
                </c:pt>
                <c:pt idx="17995">
                  <c:v>129.58000000000001</c:v>
                </c:pt>
                <c:pt idx="17996">
                  <c:v>129.53</c:v>
                </c:pt>
                <c:pt idx="17997">
                  <c:v>129.58000000000001</c:v>
                </c:pt>
                <c:pt idx="17998">
                  <c:v>129.58000000000001</c:v>
                </c:pt>
                <c:pt idx="17999">
                  <c:v>129.53</c:v>
                </c:pt>
                <c:pt idx="18000">
                  <c:v>129.6</c:v>
                </c:pt>
                <c:pt idx="18001">
                  <c:v>129.51</c:v>
                </c:pt>
                <c:pt idx="18002">
                  <c:v>129.58000000000001</c:v>
                </c:pt>
                <c:pt idx="18003">
                  <c:v>129.56</c:v>
                </c:pt>
                <c:pt idx="18004">
                  <c:v>129.56</c:v>
                </c:pt>
                <c:pt idx="18005">
                  <c:v>129.53</c:v>
                </c:pt>
                <c:pt idx="18006">
                  <c:v>129.6</c:v>
                </c:pt>
                <c:pt idx="18007">
                  <c:v>129.53</c:v>
                </c:pt>
                <c:pt idx="18008">
                  <c:v>129.56</c:v>
                </c:pt>
                <c:pt idx="18009">
                  <c:v>129.58000000000001</c:v>
                </c:pt>
                <c:pt idx="18010">
                  <c:v>129.56</c:v>
                </c:pt>
                <c:pt idx="18011">
                  <c:v>129.56</c:v>
                </c:pt>
                <c:pt idx="18012">
                  <c:v>129.58000000000001</c:v>
                </c:pt>
                <c:pt idx="18013">
                  <c:v>129.58000000000001</c:v>
                </c:pt>
                <c:pt idx="18014">
                  <c:v>129.62</c:v>
                </c:pt>
                <c:pt idx="18015">
                  <c:v>129.58000000000001</c:v>
                </c:pt>
                <c:pt idx="18016">
                  <c:v>129.65</c:v>
                </c:pt>
                <c:pt idx="18017">
                  <c:v>129.6</c:v>
                </c:pt>
                <c:pt idx="18018">
                  <c:v>129.58000000000001</c:v>
                </c:pt>
                <c:pt idx="18019">
                  <c:v>129.58000000000001</c:v>
                </c:pt>
                <c:pt idx="18020">
                  <c:v>129.6</c:v>
                </c:pt>
                <c:pt idx="18021">
                  <c:v>129.56</c:v>
                </c:pt>
                <c:pt idx="18022">
                  <c:v>129.6</c:v>
                </c:pt>
                <c:pt idx="18023">
                  <c:v>129.6</c:v>
                </c:pt>
                <c:pt idx="18024">
                  <c:v>129.6</c:v>
                </c:pt>
                <c:pt idx="18025">
                  <c:v>129.58000000000001</c:v>
                </c:pt>
                <c:pt idx="18026">
                  <c:v>129.62</c:v>
                </c:pt>
                <c:pt idx="18027">
                  <c:v>129.6</c:v>
                </c:pt>
                <c:pt idx="18028">
                  <c:v>129.65</c:v>
                </c:pt>
                <c:pt idx="18029">
                  <c:v>129.6</c:v>
                </c:pt>
                <c:pt idx="18030">
                  <c:v>129.65</c:v>
                </c:pt>
                <c:pt idx="18031">
                  <c:v>129.6</c:v>
                </c:pt>
                <c:pt idx="18032">
                  <c:v>129.58000000000001</c:v>
                </c:pt>
                <c:pt idx="18033">
                  <c:v>129.58000000000001</c:v>
                </c:pt>
                <c:pt idx="18034">
                  <c:v>129.6</c:v>
                </c:pt>
                <c:pt idx="18035">
                  <c:v>129.56</c:v>
                </c:pt>
                <c:pt idx="18036">
                  <c:v>129.6</c:v>
                </c:pt>
                <c:pt idx="18037">
                  <c:v>129.56</c:v>
                </c:pt>
                <c:pt idx="18038">
                  <c:v>129.6</c:v>
                </c:pt>
                <c:pt idx="18039">
                  <c:v>129.6</c:v>
                </c:pt>
                <c:pt idx="18040">
                  <c:v>129.58000000000001</c:v>
                </c:pt>
                <c:pt idx="18041">
                  <c:v>129.53</c:v>
                </c:pt>
                <c:pt idx="18042">
                  <c:v>129.51</c:v>
                </c:pt>
                <c:pt idx="18043">
                  <c:v>129.6</c:v>
                </c:pt>
                <c:pt idx="18044">
                  <c:v>129.58000000000001</c:v>
                </c:pt>
                <c:pt idx="18045">
                  <c:v>129.6</c:v>
                </c:pt>
                <c:pt idx="18046">
                  <c:v>129.58000000000001</c:v>
                </c:pt>
                <c:pt idx="18047">
                  <c:v>129.56</c:v>
                </c:pt>
                <c:pt idx="18048">
                  <c:v>129.56</c:v>
                </c:pt>
                <c:pt idx="18049">
                  <c:v>129.53</c:v>
                </c:pt>
                <c:pt idx="18050">
                  <c:v>129.53</c:v>
                </c:pt>
                <c:pt idx="18051">
                  <c:v>129.58000000000001</c:v>
                </c:pt>
                <c:pt idx="18052">
                  <c:v>129.58000000000001</c:v>
                </c:pt>
                <c:pt idx="18053">
                  <c:v>129.56</c:v>
                </c:pt>
                <c:pt idx="18054">
                  <c:v>129.51</c:v>
                </c:pt>
                <c:pt idx="18055">
                  <c:v>129.51</c:v>
                </c:pt>
                <c:pt idx="18056">
                  <c:v>129.58000000000001</c:v>
                </c:pt>
                <c:pt idx="18057">
                  <c:v>129.56</c:v>
                </c:pt>
                <c:pt idx="18058">
                  <c:v>129.56</c:v>
                </c:pt>
                <c:pt idx="18059">
                  <c:v>129.56</c:v>
                </c:pt>
                <c:pt idx="18060">
                  <c:v>129.6</c:v>
                </c:pt>
                <c:pt idx="18061">
                  <c:v>129.58000000000001</c:v>
                </c:pt>
                <c:pt idx="18062">
                  <c:v>129.56</c:v>
                </c:pt>
                <c:pt idx="18063">
                  <c:v>129.53</c:v>
                </c:pt>
                <c:pt idx="18064">
                  <c:v>129.51</c:v>
                </c:pt>
                <c:pt idx="18065">
                  <c:v>129.56</c:v>
                </c:pt>
                <c:pt idx="18066">
                  <c:v>129.53</c:v>
                </c:pt>
                <c:pt idx="18067">
                  <c:v>129.51</c:v>
                </c:pt>
                <c:pt idx="18068">
                  <c:v>129.51</c:v>
                </c:pt>
                <c:pt idx="18069">
                  <c:v>129.56</c:v>
                </c:pt>
                <c:pt idx="18070">
                  <c:v>129.53</c:v>
                </c:pt>
                <c:pt idx="18071">
                  <c:v>129.53</c:v>
                </c:pt>
                <c:pt idx="18072">
                  <c:v>129.49</c:v>
                </c:pt>
                <c:pt idx="18073">
                  <c:v>129.53</c:v>
                </c:pt>
                <c:pt idx="18074">
                  <c:v>129.47</c:v>
                </c:pt>
                <c:pt idx="18075">
                  <c:v>129.53</c:v>
                </c:pt>
                <c:pt idx="18076">
                  <c:v>129.53</c:v>
                </c:pt>
                <c:pt idx="18077">
                  <c:v>129.49</c:v>
                </c:pt>
                <c:pt idx="18078">
                  <c:v>129.49</c:v>
                </c:pt>
                <c:pt idx="18079">
                  <c:v>129.49</c:v>
                </c:pt>
                <c:pt idx="18080">
                  <c:v>129.49</c:v>
                </c:pt>
                <c:pt idx="18081">
                  <c:v>129.51</c:v>
                </c:pt>
                <c:pt idx="18082">
                  <c:v>129.49</c:v>
                </c:pt>
                <c:pt idx="18083">
                  <c:v>129.49</c:v>
                </c:pt>
                <c:pt idx="18084">
                  <c:v>129.47</c:v>
                </c:pt>
                <c:pt idx="18085">
                  <c:v>129.47</c:v>
                </c:pt>
                <c:pt idx="18086">
                  <c:v>129.51</c:v>
                </c:pt>
                <c:pt idx="18087">
                  <c:v>129.49</c:v>
                </c:pt>
                <c:pt idx="18088">
                  <c:v>129.44</c:v>
                </c:pt>
                <c:pt idx="18089">
                  <c:v>129.49</c:v>
                </c:pt>
                <c:pt idx="18090">
                  <c:v>129.47</c:v>
                </c:pt>
                <c:pt idx="18091">
                  <c:v>129.49</c:v>
                </c:pt>
                <c:pt idx="18092">
                  <c:v>129.49</c:v>
                </c:pt>
                <c:pt idx="18093">
                  <c:v>129.47</c:v>
                </c:pt>
                <c:pt idx="18094">
                  <c:v>129.44</c:v>
                </c:pt>
                <c:pt idx="18095">
                  <c:v>129.44</c:v>
                </c:pt>
                <c:pt idx="18096">
                  <c:v>129.49</c:v>
                </c:pt>
                <c:pt idx="18097">
                  <c:v>129.49</c:v>
                </c:pt>
                <c:pt idx="18098">
                  <c:v>129.44</c:v>
                </c:pt>
                <c:pt idx="18099">
                  <c:v>129.44</c:v>
                </c:pt>
                <c:pt idx="18100">
                  <c:v>129.44</c:v>
                </c:pt>
                <c:pt idx="18101">
                  <c:v>129.47</c:v>
                </c:pt>
                <c:pt idx="18102">
                  <c:v>129.41999999999999</c:v>
                </c:pt>
                <c:pt idx="18103">
                  <c:v>129.47</c:v>
                </c:pt>
                <c:pt idx="18104">
                  <c:v>129.4</c:v>
                </c:pt>
                <c:pt idx="18105">
                  <c:v>129.41999999999999</c:v>
                </c:pt>
                <c:pt idx="18106">
                  <c:v>129.47</c:v>
                </c:pt>
                <c:pt idx="18107">
                  <c:v>129.44</c:v>
                </c:pt>
                <c:pt idx="18108">
                  <c:v>129.4</c:v>
                </c:pt>
                <c:pt idx="18109">
                  <c:v>129.41999999999999</c:v>
                </c:pt>
                <c:pt idx="18110">
                  <c:v>129.4</c:v>
                </c:pt>
                <c:pt idx="18111">
                  <c:v>129.44</c:v>
                </c:pt>
                <c:pt idx="18112">
                  <c:v>129.4</c:v>
                </c:pt>
                <c:pt idx="18113">
                  <c:v>129.47</c:v>
                </c:pt>
                <c:pt idx="18114">
                  <c:v>129.44</c:v>
                </c:pt>
                <c:pt idx="18115">
                  <c:v>129.44</c:v>
                </c:pt>
                <c:pt idx="18116">
                  <c:v>129.4</c:v>
                </c:pt>
                <c:pt idx="18117">
                  <c:v>129.44</c:v>
                </c:pt>
                <c:pt idx="18118">
                  <c:v>129.38</c:v>
                </c:pt>
                <c:pt idx="18119">
                  <c:v>129.47</c:v>
                </c:pt>
                <c:pt idx="18120">
                  <c:v>129.47</c:v>
                </c:pt>
                <c:pt idx="18121">
                  <c:v>129.44</c:v>
                </c:pt>
                <c:pt idx="18122">
                  <c:v>129.47</c:v>
                </c:pt>
                <c:pt idx="18123">
                  <c:v>129.38</c:v>
                </c:pt>
                <c:pt idx="18124">
                  <c:v>129.4</c:v>
                </c:pt>
                <c:pt idx="18125">
                  <c:v>129.44</c:v>
                </c:pt>
                <c:pt idx="18126">
                  <c:v>129.38</c:v>
                </c:pt>
                <c:pt idx="18127">
                  <c:v>129.41999999999999</c:v>
                </c:pt>
                <c:pt idx="18128">
                  <c:v>129.36000000000001</c:v>
                </c:pt>
                <c:pt idx="18129">
                  <c:v>129.4</c:v>
                </c:pt>
                <c:pt idx="18130">
                  <c:v>129.36000000000001</c:v>
                </c:pt>
                <c:pt idx="18131">
                  <c:v>129.38</c:v>
                </c:pt>
                <c:pt idx="18132">
                  <c:v>129.33000000000001</c:v>
                </c:pt>
                <c:pt idx="18133">
                  <c:v>129.4</c:v>
                </c:pt>
                <c:pt idx="18134">
                  <c:v>129.4</c:v>
                </c:pt>
                <c:pt idx="18135">
                  <c:v>129.41999999999999</c:v>
                </c:pt>
                <c:pt idx="18136">
                  <c:v>129.36000000000001</c:v>
                </c:pt>
                <c:pt idx="18137">
                  <c:v>129.4</c:v>
                </c:pt>
                <c:pt idx="18138">
                  <c:v>129.4</c:v>
                </c:pt>
                <c:pt idx="18139">
                  <c:v>129.33000000000001</c:v>
                </c:pt>
                <c:pt idx="18140">
                  <c:v>129.38</c:v>
                </c:pt>
                <c:pt idx="18141">
                  <c:v>129.4</c:v>
                </c:pt>
                <c:pt idx="18142">
                  <c:v>129.36000000000001</c:v>
                </c:pt>
                <c:pt idx="18143">
                  <c:v>129.33000000000001</c:v>
                </c:pt>
                <c:pt idx="18144">
                  <c:v>129.33000000000001</c:v>
                </c:pt>
                <c:pt idx="18145">
                  <c:v>129.38</c:v>
                </c:pt>
                <c:pt idx="18146">
                  <c:v>129.33000000000001</c:v>
                </c:pt>
                <c:pt idx="18147">
                  <c:v>129.33000000000001</c:v>
                </c:pt>
                <c:pt idx="18148">
                  <c:v>129.36000000000001</c:v>
                </c:pt>
                <c:pt idx="18149">
                  <c:v>129.38</c:v>
                </c:pt>
                <c:pt idx="18150">
                  <c:v>129.38</c:v>
                </c:pt>
                <c:pt idx="18151">
                  <c:v>129.31</c:v>
                </c:pt>
                <c:pt idx="18152">
                  <c:v>129.33000000000001</c:v>
                </c:pt>
                <c:pt idx="18153">
                  <c:v>129.36000000000001</c:v>
                </c:pt>
                <c:pt idx="18154">
                  <c:v>129.38</c:v>
                </c:pt>
                <c:pt idx="18155">
                  <c:v>129.38</c:v>
                </c:pt>
                <c:pt idx="18156">
                  <c:v>129.31</c:v>
                </c:pt>
                <c:pt idx="18157">
                  <c:v>129.27000000000001</c:v>
                </c:pt>
                <c:pt idx="18158">
                  <c:v>129.31</c:v>
                </c:pt>
                <c:pt idx="18159">
                  <c:v>129.31</c:v>
                </c:pt>
                <c:pt idx="18160">
                  <c:v>129.31</c:v>
                </c:pt>
                <c:pt idx="18161">
                  <c:v>129.22</c:v>
                </c:pt>
                <c:pt idx="18162">
                  <c:v>129.29</c:v>
                </c:pt>
                <c:pt idx="18163">
                  <c:v>129.27000000000001</c:v>
                </c:pt>
                <c:pt idx="18164">
                  <c:v>129.27000000000001</c:v>
                </c:pt>
                <c:pt idx="18165">
                  <c:v>129.36000000000001</c:v>
                </c:pt>
                <c:pt idx="18166">
                  <c:v>129.27000000000001</c:v>
                </c:pt>
                <c:pt idx="18167">
                  <c:v>129.29</c:v>
                </c:pt>
                <c:pt idx="18168">
                  <c:v>129.24</c:v>
                </c:pt>
                <c:pt idx="18169">
                  <c:v>129.27000000000001</c:v>
                </c:pt>
                <c:pt idx="18170">
                  <c:v>129.24</c:v>
                </c:pt>
                <c:pt idx="18171">
                  <c:v>129.29</c:v>
                </c:pt>
                <c:pt idx="18172">
                  <c:v>129.27000000000001</c:v>
                </c:pt>
                <c:pt idx="18173">
                  <c:v>129.24</c:v>
                </c:pt>
                <c:pt idx="18174">
                  <c:v>129.27000000000001</c:v>
                </c:pt>
                <c:pt idx="18175">
                  <c:v>129.27000000000001</c:v>
                </c:pt>
                <c:pt idx="18176">
                  <c:v>129.27000000000001</c:v>
                </c:pt>
                <c:pt idx="18177">
                  <c:v>129.27000000000001</c:v>
                </c:pt>
                <c:pt idx="18178">
                  <c:v>129.29</c:v>
                </c:pt>
                <c:pt idx="18179">
                  <c:v>129.27000000000001</c:v>
                </c:pt>
                <c:pt idx="18180">
                  <c:v>129.27000000000001</c:v>
                </c:pt>
                <c:pt idx="18181">
                  <c:v>129.27000000000001</c:v>
                </c:pt>
                <c:pt idx="18182">
                  <c:v>129.27000000000001</c:v>
                </c:pt>
                <c:pt idx="18183">
                  <c:v>129.27000000000001</c:v>
                </c:pt>
                <c:pt idx="18184">
                  <c:v>129.27000000000001</c:v>
                </c:pt>
                <c:pt idx="18185">
                  <c:v>129.33000000000001</c:v>
                </c:pt>
                <c:pt idx="18186">
                  <c:v>129.29</c:v>
                </c:pt>
                <c:pt idx="18187">
                  <c:v>129.33000000000001</c:v>
                </c:pt>
                <c:pt idx="18188">
                  <c:v>129.29</c:v>
                </c:pt>
                <c:pt idx="18189">
                  <c:v>129.29</c:v>
                </c:pt>
                <c:pt idx="18190">
                  <c:v>129.31</c:v>
                </c:pt>
                <c:pt idx="18191">
                  <c:v>129.31</c:v>
                </c:pt>
                <c:pt idx="18192">
                  <c:v>129.33000000000001</c:v>
                </c:pt>
                <c:pt idx="18193">
                  <c:v>129.33000000000001</c:v>
                </c:pt>
                <c:pt idx="18194">
                  <c:v>129.33000000000001</c:v>
                </c:pt>
                <c:pt idx="18195">
                  <c:v>129.33000000000001</c:v>
                </c:pt>
                <c:pt idx="18196">
                  <c:v>129.36000000000001</c:v>
                </c:pt>
                <c:pt idx="18197">
                  <c:v>129.44</c:v>
                </c:pt>
                <c:pt idx="18198">
                  <c:v>129.38</c:v>
                </c:pt>
                <c:pt idx="18199">
                  <c:v>129.33000000000001</c:v>
                </c:pt>
                <c:pt idx="18200">
                  <c:v>129.41999999999999</c:v>
                </c:pt>
                <c:pt idx="18201">
                  <c:v>129.38</c:v>
                </c:pt>
                <c:pt idx="18202">
                  <c:v>129.4</c:v>
                </c:pt>
                <c:pt idx="18203">
                  <c:v>129.38</c:v>
                </c:pt>
                <c:pt idx="18204">
                  <c:v>129.4</c:v>
                </c:pt>
                <c:pt idx="18205">
                  <c:v>129.36000000000001</c:v>
                </c:pt>
                <c:pt idx="18206">
                  <c:v>129.4</c:v>
                </c:pt>
                <c:pt idx="18207">
                  <c:v>129.49</c:v>
                </c:pt>
                <c:pt idx="18208">
                  <c:v>129.44</c:v>
                </c:pt>
                <c:pt idx="18209">
                  <c:v>129.47</c:v>
                </c:pt>
                <c:pt idx="18210">
                  <c:v>129.47</c:v>
                </c:pt>
                <c:pt idx="18211">
                  <c:v>129.44</c:v>
                </c:pt>
                <c:pt idx="18212">
                  <c:v>129.44</c:v>
                </c:pt>
                <c:pt idx="18213">
                  <c:v>129.47</c:v>
                </c:pt>
                <c:pt idx="18214">
                  <c:v>129.47</c:v>
                </c:pt>
                <c:pt idx="18215">
                  <c:v>129.49</c:v>
                </c:pt>
                <c:pt idx="18216">
                  <c:v>129.49</c:v>
                </c:pt>
                <c:pt idx="18217">
                  <c:v>129.51</c:v>
                </c:pt>
                <c:pt idx="18218">
                  <c:v>129.56</c:v>
                </c:pt>
                <c:pt idx="18219">
                  <c:v>129.49</c:v>
                </c:pt>
                <c:pt idx="18220">
                  <c:v>129.51</c:v>
                </c:pt>
                <c:pt idx="18221">
                  <c:v>129.53</c:v>
                </c:pt>
                <c:pt idx="18222">
                  <c:v>129.49</c:v>
                </c:pt>
                <c:pt idx="18223">
                  <c:v>129.56</c:v>
                </c:pt>
                <c:pt idx="18224">
                  <c:v>129.51</c:v>
                </c:pt>
                <c:pt idx="18225">
                  <c:v>129.56</c:v>
                </c:pt>
                <c:pt idx="18226">
                  <c:v>129.47</c:v>
                </c:pt>
                <c:pt idx="18227">
                  <c:v>129.53</c:v>
                </c:pt>
                <c:pt idx="18228">
                  <c:v>129.51</c:v>
                </c:pt>
                <c:pt idx="18229">
                  <c:v>129.53</c:v>
                </c:pt>
                <c:pt idx="18230">
                  <c:v>129.51</c:v>
                </c:pt>
                <c:pt idx="18231">
                  <c:v>129.56</c:v>
                </c:pt>
                <c:pt idx="18232">
                  <c:v>129.51</c:v>
                </c:pt>
                <c:pt idx="18233">
                  <c:v>129.51</c:v>
                </c:pt>
                <c:pt idx="18234">
                  <c:v>129.51</c:v>
                </c:pt>
                <c:pt idx="18235">
                  <c:v>129.56</c:v>
                </c:pt>
                <c:pt idx="18236">
                  <c:v>129.53</c:v>
                </c:pt>
                <c:pt idx="18237">
                  <c:v>129.58000000000001</c:v>
                </c:pt>
                <c:pt idx="18238">
                  <c:v>129.56</c:v>
                </c:pt>
                <c:pt idx="18239">
                  <c:v>129.56</c:v>
                </c:pt>
                <c:pt idx="18240">
                  <c:v>129.56</c:v>
                </c:pt>
                <c:pt idx="18241">
                  <c:v>129.56</c:v>
                </c:pt>
                <c:pt idx="18242">
                  <c:v>129.58000000000001</c:v>
                </c:pt>
                <c:pt idx="18243">
                  <c:v>129.51</c:v>
                </c:pt>
                <c:pt idx="18244">
                  <c:v>129.53</c:v>
                </c:pt>
                <c:pt idx="18245">
                  <c:v>129.53</c:v>
                </c:pt>
                <c:pt idx="18246">
                  <c:v>129.49</c:v>
                </c:pt>
                <c:pt idx="18247">
                  <c:v>129.53</c:v>
                </c:pt>
                <c:pt idx="18248">
                  <c:v>129.51</c:v>
                </c:pt>
                <c:pt idx="18249">
                  <c:v>129.53</c:v>
                </c:pt>
                <c:pt idx="18250">
                  <c:v>129.53</c:v>
                </c:pt>
                <c:pt idx="18251">
                  <c:v>129.53</c:v>
                </c:pt>
                <c:pt idx="18252">
                  <c:v>129.58000000000001</c:v>
                </c:pt>
                <c:pt idx="18253">
                  <c:v>129.58000000000001</c:v>
                </c:pt>
                <c:pt idx="18254">
                  <c:v>129.53</c:v>
                </c:pt>
                <c:pt idx="18255">
                  <c:v>129.58000000000001</c:v>
                </c:pt>
                <c:pt idx="18256">
                  <c:v>129.56</c:v>
                </c:pt>
                <c:pt idx="18257">
                  <c:v>129.53</c:v>
                </c:pt>
                <c:pt idx="18258">
                  <c:v>129.51</c:v>
                </c:pt>
                <c:pt idx="18259">
                  <c:v>129.49</c:v>
                </c:pt>
                <c:pt idx="18260">
                  <c:v>129.53</c:v>
                </c:pt>
                <c:pt idx="18261">
                  <c:v>129.51</c:v>
                </c:pt>
                <c:pt idx="18262">
                  <c:v>129.56</c:v>
                </c:pt>
                <c:pt idx="18263">
                  <c:v>129.51</c:v>
                </c:pt>
                <c:pt idx="18264">
                  <c:v>129.44</c:v>
                </c:pt>
                <c:pt idx="18265">
                  <c:v>129.49</c:v>
                </c:pt>
                <c:pt idx="18266">
                  <c:v>129.49</c:v>
                </c:pt>
                <c:pt idx="18267">
                  <c:v>129.56</c:v>
                </c:pt>
                <c:pt idx="18268">
                  <c:v>129.51</c:v>
                </c:pt>
                <c:pt idx="18269">
                  <c:v>129.56</c:v>
                </c:pt>
                <c:pt idx="18270">
                  <c:v>129.51</c:v>
                </c:pt>
                <c:pt idx="18271">
                  <c:v>129.51</c:v>
                </c:pt>
                <c:pt idx="18272">
                  <c:v>129.56</c:v>
                </c:pt>
                <c:pt idx="18273">
                  <c:v>129.53</c:v>
                </c:pt>
                <c:pt idx="18274">
                  <c:v>129.51</c:v>
                </c:pt>
                <c:pt idx="18275">
                  <c:v>129.56</c:v>
                </c:pt>
                <c:pt idx="18276">
                  <c:v>129.56</c:v>
                </c:pt>
                <c:pt idx="18277">
                  <c:v>129.58000000000001</c:v>
                </c:pt>
                <c:pt idx="18278">
                  <c:v>129.53</c:v>
                </c:pt>
                <c:pt idx="18279">
                  <c:v>129.51</c:v>
                </c:pt>
                <c:pt idx="18280">
                  <c:v>129.53</c:v>
                </c:pt>
                <c:pt idx="18281">
                  <c:v>129.6</c:v>
                </c:pt>
                <c:pt idx="18282">
                  <c:v>129.62</c:v>
                </c:pt>
                <c:pt idx="18283">
                  <c:v>129.6</c:v>
                </c:pt>
                <c:pt idx="18284">
                  <c:v>129.53</c:v>
                </c:pt>
                <c:pt idx="18285">
                  <c:v>129.58000000000001</c:v>
                </c:pt>
                <c:pt idx="18286">
                  <c:v>129.58000000000001</c:v>
                </c:pt>
                <c:pt idx="18287">
                  <c:v>129.62</c:v>
                </c:pt>
                <c:pt idx="18288">
                  <c:v>129.56</c:v>
                </c:pt>
                <c:pt idx="18289">
                  <c:v>129.58000000000001</c:v>
                </c:pt>
                <c:pt idx="18290">
                  <c:v>129.6</c:v>
                </c:pt>
                <c:pt idx="18291">
                  <c:v>129.58000000000001</c:v>
                </c:pt>
                <c:pt idx="18292">
                  <c:v>129.53</c:v>
                </c:pt>
                <c:pt idx="18293">
                  <c:v>129.53</c:v>
                </c:pt>
                <c:pt idx="18294">
                  <c:v>129.53</c:v>
                </c:pt>
                <c:pt idx="18295">
                  <c:v>129.53</c:v>
                </c:pt>
                <c:pt idx="18296">
                  <c:v>129.53</c:v>
                </c:pt>
                <c:pt idx="18297">
                  <c:v>129.56</c:v>
                </c:pt>
                <c:pt idx="18298">
                  <c:v>129.53</c:v>
                </c:pt>
                <c:pt idx="18299">
                  <c:v>129.53</c:v>
                </c:pt>
                <c:pt idx="18300">
                  <c:v>129.58000000000001</c:v>
                </c:pt>
                <c:pt idx="18301">
                  <c:v>129.56</c:v>
                </c:pt>
                <c:pt idx="18302">
                  <c:v>129.58000000000001</c:v>
                </c:pt>
                <c:pt idx="18303">
                  <c:v>129.62</c:v>
                </c:pt>
                <c:pt idx="18304">
                  <c:v>129.53</c:v>
                </c:pt>
                <c:pt idx="18305">
                  <c:v>129.6</c:v>
                </c:pt>
                <c:pt idx="18306">
                  <c:v>129.58000000000001</c:v>
                </c:pt>
                <c:pt idx="18307">
                  <c:v>129.62</c:v>
                </c:pt>
                <c:pt idx="18308">
                  <c:v>129.6</c:v>
                </c:pt>
                <c:pt idx="18309">
                  <c:v>129.58000000000001</c:v>
                </c:pt>
                <c:pt idx="18310">
                  <c:v>129.58000000000001</c:v>
                </c:pt>
                <c:pt idx="18311">
                  <c:v>129.6</c:v>
                </c:pt>
                <c:pt idx="18312">
                  <c:v>129.53</c:v>
                </c:pt>
                <c:pt idx="18313">
                  <c:v>129.56</c:v>
                </c:pt>
                <c:pt idx="18314">
                  <c:v>129.58000000000001</c:v>
                </c:pt>
                <c:pt idx="18315">
                  <c:v>129.56</c:v>
                </c:pt>
                <c:pt idx="18316">
                  <c:v>129.56</c:v>
                </c:pt>
                <c:pt idx="18317">
                  <c:v>129.56</c:v>
                </c:pt>
                <c:pt idx="18318">
                  <c:v>129.58000000000001</c:v>
                </c:pt>
                <c:pt idx="18319">
                  <c:v>129.6</c:v>
                </c:pt>
                <c:pt idx="18320">
                  <c:v>129.6</c:v>
                </c:pt>
                <c:pt idx="18321">
                  <c:v>129.58000000000001</c:v>
                </c:pt>
                <c:pt idx="18322">
                  <c:v>129.53</c:v>
                </c:pt>
                <c:pt idx="18323">
                  <c:v>129.56</c:v>
                </c:pt>
                <c:pt idx="18324">
                  <c:v>129.56</c:v>
                </c:pt>
                <c:pt idx="18325">
                  <c:v>129.51</c:v>
                </c:pt>
                <c:pt idx="18326">
                  <c:v>129.53</c:v>
                </c:pt>
                <c:pt idx="18327">
                  <c:v>129.53</c:v>
                </c:pt>
                <c:pt idx="18328">
                  <c:v>129.51</c:v>
                </c:pt>
                <c:pt idx="18329">
                  <c:v>129.53</c:v>
                </c:pt>
                <c:pt idx="18330">
                  <c:v>129.56</c:v>
                </c:pt>
                <c:pt idx="18331">
                  <c:v>129.56</c:v>
                </c:pt>
                <c:pt idx="18332">
                  <c:v>129.56</c:v>
                </c:pt>
                <c:pt idx="18333">
                  <c:v>129.58000000000001</c:v>
                </c:pt>
                <c:pt idx="18334">
                  <c:v>129.58000000000001</c:v>
                </c:pt>
                <c:pt idx="18335">
                  <c:v>129.56</c:v>
                </c:pt>
                <c:pt idx="18336">
                  <c:v>129.6</c:v>
                </c:pt>
                <c:pt idx="18337">
                  <c:v>129.58000000000001</c:v>
                </c:pt>
                <c:pt idx="18338">
                  <c:v>129.58000000000001</c:v>
                </c:pt>
                <c:pt idx="18339">
                  <c:v>129.58000000000001</c:v>
                </c:pt>
                <c:pt idx="18340">
                  <c:v>129.58000000000001</c:v>
                </c:pt>
                <c:pt idx="18341">
                  <c:v>129.56</c:v>
                </c:pt>
                <c:pt idx="18342">
                  <c:v>129.6</c:v>
                </c:pt>
                <c:pt idx="18343">
                  <c:v>129.56</c:v>
                </c:pt>
                <c:pt idx="18344">
                  <c:v>129.6</c:v>
                </c:pt>
                <c:pt idx="18345">
                  <c:v>129.58000000000001</c:v>
                </c:pt>
                <c:pt idx="18346">
                  <c:v>129.58000000000001</c:v>
                </c:pt>
                <c:pt idx="18347">
                  <c:v>129.56</c:v>
                </c:pt>
                <c:pt idx="18348">
                  <c:v>129.53</c:v>
                </c:pt>
                <c:pt idx="18349">
                  <c:v>129.53</c:v>
                </c:pt>
                <c:pt idx="18350">
                  <c:v>129.6</c:v>
                </c:pt>
                <c:pt idx="18351">
                  <c:v>129.51</c:v>
                </c:pt>
                <c:pt idx="18352">
                  <c:v>129.6</c:v>
                </c:pt>
                <c:pt idx="18353">
                  <c:v>129.56</c:v>
                </c:pt>
                <c:pt idx="18354">
                  <c:v>129.53</c:v>
                </c:pt>
                <c:pt idx="18355">
                  <c:v>129.53</c:v>
                </c:pt>
                <c:pt idx="18356">
                  <c:v>129.58000000000001</c:v>
                </c:pt>
                <c:pt idx="18357">
                  <c:v>129.53</c:v>
                </c:pt>
                <c:pt idx="18358">
                  <c:v>129.53</c:v>
                </c:pt>
                <c:pt idx="18359">
                  <c:v>129.56</c:v>
                </c:pt>
                <c:pt idx="18360">
                  <c:v>129.51</c:v>
                </c:pt>
                <c:pt idx="18361">
                  <c:v>129.58000000000001</c:v>
                </c:pt>
                <c:pt idx="18362">
                  <c:v>129.6</c:v>
                </c:pt>
                <c:pt idx="18363">
                  <c:v>129.58000000000001</c:v>
                </c:pt>
                <c:pt idx="18364">
                  <c:v>129.58000000000001</c:v>
                </c:pt>
                <c:pt idx="18365">
                  <c:v>129.6</c:v>
                </c:pt>
                <c:pt idx="18366">
                  <c:v>129.56</c:v>
                </c:pt>
                <c:pt idx="18367">
                  <c:v>129.58000000000001</c:v>
                </c:pt>
                <c:pt idx="18368">
                  <c:v>129.53</c:v>
                </c:pt>
                <c:pt idx="18369">
                  <c:v>129.58000000000001</c:v>
                </c:pt>
                <c:pt idx="18370">
                  <c:v>129.58000000000001</c:v>
                </c:pt>
                <c:pt idx="18371">
                  <c:v>129.53</c:v>
                </c:pt>
                <c:pt idx="18372">
                  <c:v>129.62</c:v>
                </c:pt>
                <c:pt idx="18373">
                  <c:v>129.58000000000001</c:v>
                </c:pt>
                <c:pt idx="18374">
                  <c:v>129.6</c:v>
                </c:pt>
                <c:pt idx="18375">
                  <c:v>129.56</c:v>
                </c:pt>
                <c:pt idx="18376">
                  <c:v>129.58000000000001</c:v>
                </c:pt>
                <c:pt idx="18377">
                  <c:v>129.58000000000001</c:v>
                </c:pt>
                <c:pt idx="18378">
                  <c:v>129.58000000000001</c:v>
                </c:pt>
                <c:pt idx="18379">
                  <c:v>129.56</c:v>
                </c:pt>
                <c:pt idx="18380">
                  <c:v>129.53</c:v>
                </c:pt>
                <c:pt idx="18381">
                  <c:v>129.6</c:v>
                </c:pt>
                <c:pt idx="18382">
                  <c:v>129.51</c:v>
                </c:pt>
                <c:pt idx="18383">
                  <c:v>129.56</c:v>
                </c:pt>
                <c:pt idx="18384">
                  <c:v>129.53</c:v>
                </c:pt>
                <c:pt idx="18385">
                  <c:v>129.56</c:v>
                </c:pt>
                <c:pt idx="18386">
                  <c:v>129.58000000000001</c:v>
                </c:pt>
                <c:pt idx="18387">
                  <c:v>129.53</c:v>
                </c:pt>
                <c:pt idx="18388">
                  <c:v>129.51</c:v>
                </c:pt>
                <c:pt idx="18389">
                  <c:v>129.56</c:v>
                </c:pt>
                <c:pt idx="18390">
                  <c:v>129.58000000000001</c:v>
                </c:pt>
                <c:pt idx="18391">
                  <c:v>129.53</c:v>
                </c:pt>
                <c:pt idx="18392">
                  <c:v>129.58000000000001</c:v>
                </c:pt>
                <c:pt idx="18393">
                  <c:v>129.56</c:v>
                </c:pt>
                <c:pt idx="18394">
                  <c:v>129.6</c:v>
                </c:pt>
                <c:pt idx="18395">
                  <c:v>129.58000000000001</c:v>
                </c:pt>
                <c:pt idx="18396">
                  <c:v>129.56</c:v>
                </c:pt>
                <c:pt idx="18397">
                  <c:v>129.53</c:v>
                </c:pt>
                <c:pt idx="18398">
                  <c:v>129.58000000000001</c:v>
                </c:pt>
                <c:pt idx="18399">
                  <c:v>129.56</c:v>
                </c:pt>
                <c:pt idx="18400">
                  <c:v>129.56</c:v>
                </c:pt>
                <c:pt idx="18401">
                  <c:v>129.53</c:v>
                </c:pt>
                <c:pt idx="18402">
                  <c:v>129.51</c:v>
                </c:pt>
                <c:pt idx="18403">
                  <c:v>129.51</c:v>
                </c:pt>
                <c:pt idx="18404">
                  <c:v>129.58000000000001</c:v>
                </c:pt>
                <c:pt idx="18405">
                  <c:v>129.56</c:v>
                </c:pt>
                <c:pt idx="18406">
                  <c:v>129.58000000000001</c:v>
                </c:pt>
                <c:pt idx="18407">
                  <c:v>129.53</c:v>
                </c:pt>
                <c:pt idx="18408">
                  <c:v>129.58000000000001</c:v>
                </c:pt>
                <c:pt idx="18409">
                  <c:v>129.58000000000001</c:v>
                </c:pt>
                <c:pt idx="18410">
                  <c:v>129.56</c:v>
                </c:pt>
                <c:pt idx="18411">
                  <c:v>129.53</c:v>
                </c:pt>
                <c:pt idx="18412">
                  <c:v>129.53</c:v>
                </c:pt>
                <c:pt idx="18413">
                  <c:v>129.56</c:v>
                </c:pt>
                <c:pt idx="18414">
                  <c:v>129.58000000000001</c:v>
                </c:pt>
                <c:pt idx="18415">
                  <c:v>129.58000000000001</c:v>
                </c:pt>
                <c:pt idx="18416">
                  <c:v>129.58000000000001</c:v>
                </c:pt>
                <c:pt idx="18417">
                  <c:v>129.56</c:v>
                </c:pt>
                <c:pt idx="18418">
                  <c:v>129.56</c:v>
                </c:pt>
                <c:pt idx="18419">
                  <c:v>129.56</c:v>
                </c:pt>
                <c:pt idx="18420">
                  <c:v>129.56</c:v>
                </c:pt>
                <c:pt idx="18421">
                  <c:v>129.6</c:v>
                </c:pt>
                <c:pt idx="18422">
                  <c:v>129.53</c:v>
                </c:pt>
                <c:pt idx="18423">
                  <c:v>129.58000000000001</c:v>
                </c:pt>
                <c:pt idx="18424">
                  <c:v>129.53</c:v>
                </c:pt>
                <c:pt idx="18425">
                  <c:v>129.58000000000001</c:v>
                </c:pt>
                <c:pt idx="18426">
                  <c:v>129.51</c:v>
                </c:pt>
                <c:pt idx="18427">
                  <c:v>129.56</c:v>
                </c:pt>
                <c:pt idx="18428">
                  <c:v>129.51</c:v>
                </c:pt>
                <c:pt idx="18429">
                  <c:v>129.56</c:v>
                </c:pt>
                <c:pt idx="18430">
                  <c:v>129.6</c:v>
                </c:pt>
                <c:pt idx="18431">
                  <c:v>129.53</c:v>
                </c:pt>
                <c:pt idx="18432">
                  <c:v>129.51</c:v>
                </c:pt>
                <c:pt idx="18433">
                  <c:v>129.58000000000001</c:v>
                </c:pt>
                <c:pt idx="18434">
                  <c:v>129.58000000000001</c:v>
                </c:pt>
                <c:pt idx="18435">
                  <c:v>129.56</c:v>
                </c:pt>
                <c:pt idx="18436">
                  <c:v>129.51</c:v>
                </c:pt>
                <c:pt idx="18437">
                  <c:v>129.51</c:v>
                </c:pt>
                <c:pt idx="18438">
                  <c:v>129.56</c:v>
                </c:pt>
                <c:pt idx="18439">
                  <c:v>129.56</c:v>
                </c:pt>
                <c:pt idx="18440">
                  <c:v>129.53</c:v>
                </c:pt>
                <c:pt idx="18441">
                  <c:v>129.49</c:v>
                </c:pt>
                <c:pt idx="18442">
                  <c:v>129.56</c:v>
                </c:pt>
                <c:pt idx="18443">
                  <c:v>129.49</c:v>
                </c:pt>
                <c:pt idx="18444">
                  <c:v>129.53</c:v>
                </c:pt>
                <c:pt idx="18445">
                  <c:v>129.53</c:v>
                </c:pt>
                <c:pt idx="18446">
                  <c:v>129.53</c:v>
                </c:pt>
                <c:pt idx="18447">
                  <c:v>129.53</c:v>
                </c:pt>
                <c:pt idx="18448">
                  <c:v>129.56</c:v>
                </c:pt>
                <c:pt idx="18449">
                  <c:v>129.53</c:v>
                </c:pt>
                <c:pt idx="18450">
                  <c:v>129.53</c:v>
                </c:pt>
                <c:pt idx="18451">
                  <c:v>129.56</c:v>
                </c:pt>
                <c:pt idx="18452">
                  <c:v>129.51</c:v>
                </c:pt>
                <c:pt idx="18453">
                  <c:v>129.49</c:v>
                </c:pt>
                <c:pt idx="18454">
                  <c:v>129.53</c:v>
                </c:pt>
                <c:pt idx="18455">
                  <c:v>129.56</c:v>
                </c:pt>
                <c:pt idx="18456">
                  <c:v>129.49</c:v>
                </c:pt>
                <c:pt idx="18457">
                  <c:v>129.51</c:v>
                </c:pt>
                <c:pt idx="18458">
                  <c:v>129.53</c:v>
                </c:pt>
                <c:pt idx="18459">
                  <c:v>129.51</c:v>
                </c:pt>
                <c:pt idx="18460">
                  <c:v>129.47</c:v>
                </c:pt>
                <c:pt idx="18461">
                  <c:v>129.51</c:v>
                </c:pt>
                <c:pt idx="18462">
                  <c:v>129.49</c:v>
                </c:pt>
                <c:pt idx="18463">
                  <c:v>129.49</c:v>
                </c:pt>
                <c:pt idx="18464">
                  <c:v>129.49</c:v>
                </c:pt>
                <c:pt idx="18465">
                  <c:v>129.51</c:v>
                </c:pt>
                <c:pt idx="18466">
                  <c:v>129.53</c:v>
                </c:pt>
                <c:pt idx="18467">
                  <c:v>129.53</c:v>
                </c:pt>
                <c:pt idx="18468">
                  <c:v>129.49</c:v>
                </c:pt>
                <c:pt idx="18469">
                  <c:v>129.47</c:v>
                </c:pt>
                <c:pt idx="18470">
                  <c:v>129.47</c:v>
                </c:pt>
                <c:pt idx="18471">
                  <c:v>129.51</c:v>
                </c:pt>
                <c:pt idx="18472">
                  <c:v>129.44</c:v>
                </c:pt>
                <c:pt idx="18473">
                  <c:v>129.49</c:v>
                </c:pt>
                <c:pt idx="18474">
                  <c:v>129.4</c:v>
                </c:pt>
                <c:pt idx="18475">
                  <c:v>129.49</c:v>
                </c:pt>
                <c:pt idx="18476">
                  <c:v>129.49</c:v>
                </c:pt>
                <c:pt idx="18477">
                  <c:v>129.47</c:v>
                </c:pt>
                <c:pt idx="18478">
                  <c:v>129.51</c:v>
                </c:pt>
                <c:pt idx="18479">
                  <c:v>129.51</c:v>
                </c:pt>
                <c:pt idx="18480">
                  <c:v>129.47</c:v>
                </c:pt>
                <c:pt idx="18481">
                  <c:v>129.49</c:v>
                </c:pt>
                <c:pt idx="18482">
                  <c:v>129.53</c:v>
                </c:pt>
                <c:pt idx="18483">
                  <c:v>129.53</c:v>
                </c:pt>
                <c:pt idx="18484">
                  <c:v>129.47</c:v>
                </c:pt>
                <c:pt idx="18485">
                  <c:v>129.47</c:v>
                </c:pt>
                <c:pt idx="18486">
                  <c:v>129.44</c:v>
                </c:pt>
                <c:pt idx="18487">
                  <c:v>129.49</c:v>
                </c:pt>
                <c:pt idx="18488">
                  <c:v>129.49</c:v>
                </c:pt>
                <c:pt idx="18489">
                  <c:v>129.49</c:v>
                </c:pt>
                <c:pt idx="18490">
                  <c:v>129.49</c:v>
                </c:pt>
                <c:pt idx="18491">
                  <c:v>129.44</c:v>
                </c:pt>
                <c:pt idx="18492">
                  <c:v>129.44</c:v>
                </c:pt>
                <c:pt idx="18493">
                  <c:v>129.44</c:v>
                </c:pt>
                <c:pt idx="18494">
                  <c:v>129.49</c:v>
                </c:pt>
                <c:pt idx="18495">
                  <c:v>129.41999999999999</c:v>
                </c:pt>
                <c:pt idx="18496">
                  <c:v>129.49</c:v>
                </c:pt>
                <c:pt idx="18497">
                  <c:v>129.44</c:v>
                </c:pt>
                <c:pt idx="18498">
                  <c:v>129.41999999999999</c:v>
                </c:pt>
                <c:pt idx="18499">
                  <c:v>129.44</c:v>
                </c:pt>
                <c:pt idx="18500">
                  <c:v>129.49</c:v>
                </c:pt>
                <c:pt idx="18501">
                  <c:v>129.41999999999999</c:v>
                </c:pt>
                <c:pt idx="18502">
                  <c:v>129.41999999999999</c:v>
                </c:pt>
                <c:pt idx="18503">
                  <c:v>129.41999999999999</c:v>
                </c:pt>
                <c:pt idx="18504">
                  <c:v>129.41999999999999</c:v>
                </c:pt>
                <c:pt idx="18505">
                  <c:v>129.44</c:v>
                </c:pt>
                <c:pt idx="18506">
                  <c:v>129.47</c:v>
                </c:pt>
                <c:pt idx="18507">
                  <c:v>129.49</c:v>
                </c:pt>
                <c:pt idx="18508">
                  <c:v>129.44</c:v>
                </c:pt>
                <c:pt idx="18509">
                  <c:v>129.44</c:v>
                </c:pt>
                <c:pt idx="18510">
                  <c:v>129.4</c:v>
                </c:pt>
                <c:pt idx="18511">
                  <c:v>129.44</c:v>
                </c:pt>
                <c:pt idx="18512">
                  <c:v>129.44</c:v>
                </c:pt>
                <c:pt idx="18513">
                  <c:v>129.47</c:v>
                </c:pt>
                <c:pt idx="18514">
                  <c:v>129.44</c:v>
                </c:pt>
                <c:pt idx="18515">
                  <c:v>129.49</c:v>
                </c:pt>
                <c:pt idx="18516">
                  <c:v>129.41999999999999</c:v>
                </c:pt>
                <c:pt idx="18517">
                  <c:v>129.41999999999999</c:v>
                </c:pt>
                <c:pt idx="18518">
                  <c:v>129.4</c:v>
                </c:pt>
                <c:pt idx="18519">
                  <c:v>129.44</c:v>
                </c:pt>
                <c:pt idx="18520">
                  <c:v>129.44</c:v>
                </c:pt>
                <c:pt idx="18521">
                  <c:v>129.41999999999999</c:v>
                </c:pt>
                <c:pt idx="18522">
                  <c:v>129.44</c:v>
                </c:pt>
                <c:pt idx="18523">
                  <c:v>129.47</c:v>
                </c:pt>
                <c:pt idx="18524">
                  <c:v>129.47</c:v>
                </c:pt>
                <c:pt idx="18525">
                  <c:v>129.44</c:v>
                </c:pt>
                <c:pt idx="18526">
                  <c:v>129.4</c:v>
                </c:pt>
                <c:pt idx="18527">
                  <c:v>129.4</c:v>
                </c:pt>
                <c:pt idx="18528">
                  <c:v>129.44</c:v>
                </c:pt>
                <c:pt idx="18529">
                  <c:v>129.44</c:v>
                </c:pt>
                <c:pt idx="18530">
                  <c:v>129.49</c:v>
                </c:pt>
                <c:pt idx="18531">
                  <c:v>129.38</c:v>
                </c:pt>
                <c:pt idx="18532">
                  <c:v>129.4</c:v>
                </c:pt>
                <c:pt idx="18533">
                  <c:v>129.4</c:v>
                </c:pt>
                <c:pt idx="18534">
                  <c:v>129.4</c:v>
                </c:pt>
                <c:pt idx="18535">
                  <c:v>129.4</c:v>
                </c:pt>
                <c:pt idx="18536">
                  <c:v>129.38</c:v>
                </c:pt>
                <c:pt idx="18537">
                  <c:v>129.41999999999999</c:v>
                </c:pt>
                <c:pt idx="18538">
                  <c:v>129.4</c:v>
                </c:pt>
                <c:pt idx="18539">
                  <c:v>129.44</c:v>
                </c:pt>
                <c:pt idx="18540">
                  <c:v>129.38</c:v>
                </c:pt>
                <c:pt idx="18541">
                  <c:v>129.38</c:v>
                </c:pt>
                <c:pt idx="18542">
                  <c:v>129.4</c:v>
                </c:pt>
                <c:pt idx="18543">
                  <c:v>129.36000000000001</c:v>
                </c:pt>
                <c:pt idx="18544">
                  <c:v>129.41999999999999</c:v>
                </c:pt>
                <c:pt idx="18545">
                  <c:v>129.38</c:v>
                </c:pt>
                <c:pt idx="18546">
                  <c:v>129.38</c:v>
                </c:pt>
                <c:pt idx="18547">
                  <c:v>129.38</c:v>
                </c:pt>
                <c:pt idx="18548">
                  <c:v>129.36000000000001</c:v>
                </c:pt>
                <c:pt idx="18549">
                  <c:v>129.38</c:v>
                </c:pt>
                <c:pt idx="18550">
                  <c:v>129.38</c:v>
                </c:pt>
                <c:pt idx="18551">
                  <c:v>129.33000000000001</c:v>
                </c:pt>
                <c:pt idx="18552">
                  <c:v>129.31</c:v>
                </c:pt>
                <c:pt idx="18553">
                  <c:v>129.36000000000001</c:v>
                </c:pt>
                <c:pt idx="18554">
                  <c:v>129.38</c:v>
                </c:pt>
                <c:pt idx="18555">
                  <c:v>129.33000000000001</c:v>
                </c:pt>
                <c:pt idx="18556">
                  <c:v>129.36000000000001</c:v>
                </c:pt>
                <c:pt idx="18557">
                  <c:v>129.31</c:v>
                </c:pt>
                <c:pt idx="18558">
                  <c:v>129.31</c:v>
                </c:pt>
                <c:pt idx="18559">
                  <c:v>129.33000000000001</c:v>
                </c:pt>
                <c:pt idx="18560">
                  <c:v>129.31</c:v>
                </c:pt>
                <c:pt idx="18561">
                  <c:v>129.36000000000001</c:v>
                </c:pt>
                <c:pt idx="18562">
                  <c:v>129.29</c:v>
                </c:pt>
                <c:pt idx="18563">
                  <c:v>129.33000000000001</c:v>
                </c:pt>
                <c:pt idx="18564">
                  <c:v>129.31</c:v>
                </c:pt>
                <c:pt idx="18565">
                  <c:v>129.38</c:v>
                </c:pt>
                <c:pt idx="18566">
                  <c:v>129.33000000000001</c:v>
                </c:pt>
                <c:pt idx="18567">
                  <c:v>129.31</c:v>
                </c:pt>
                <c:pt idx="18568">
                  <c:v>129.36000000000001</c:v>
                </c:pt>
                <c:pt idx="18569">
                  <c:v>129.29</c:v>
                </c:pt>
                <c:pt idx="18570">
                  <c:v>129.29</c:v>
                </c:pt>
                <c:pt idx="18571">
                  <c:v>129.29</c:v>
                </c:pt>
                <c:pt idx="18572">
                  <c:v>129.31</c:v>
                </c:pt>
                <c:pt idx="18573">
                  <c:v>129.31</c:v>
                </c:pt>
                <c:pt idx="18574">
                  <c:v>129.29</c:v>
                </c:pt>
                <c:pt idx="18575">
                  <c:v>129.27000000000001</c:v>
                </c:pt>
                <c:pt idx="18576">
                  <c:v>129.29</c:v>
                </c:pt>
                <c:pt idx="18577">
                  <c:v>129.27000000000001</c:v>
                </c:pt>
                <c:pt idx="18578">
                  <c:v>129.27000000000001</c:v>
                </c:pt>
                <c:pt idx="18579">
                  <c:v>129.27000000000001</c:v>
                </c:pt>
                <c:pt idx="18580">
                  <c:v>129.31</c:v>
                </c:pt>
                <c:pt idx="18581">
                  <c:v>129.29</c:v>
                </c:pt>
                <c:pt idx="18582">
                  <c:v>129.24</c:v>
                </c:pt>
                <c:pt idx="18583">
                  <c:v>129.27000000000001</c:v>
                </c:pt>
                <c:pt idx="18584">
                  <c:v>129.29</c:v>
                </c:pt>
                <c:pt idx="18585">
                  <c:v>129.29</c:v>
                </c:pt>
                <c:pt idx="18586">
                  <c:v>129.22</c:v>
                </c:pt>
                <c:pt idx="18587">
                  <c:v>129.27000000000001</c:v>
                </c:pt>
                <c:pt idx="18588">
                  <c:v>129.24</c:v>
                </c:pt>
                <c:pt idx="18589">
                  <c:v>129.24</c:v>
                </c:pt>
                <c:pt idx="18590">
                  <c:v>129.19999999999999</c:v>
                </c:pt>
                <c:pt idx="18591">
                  <c:v>129.27000000000001</c:v>
                </c:pt>
                <c:pt idx="18592">
                  <c:v>129.24</c:v>
                </c:pt>
                <c:pt idx="18593">
                  <c:v>129.27000000000001</c:v>
                </c:pt>
                <c:pt idx="18594">
                  <c:v>129.24</c:v>
                </c:pt>
                <c:pt idx="18595">
                  <c:v>129.24</c:v>
                </c:pt>
                <c:pt idx="18596">
                  <c:v>129.22</c:v>
                </c:pt>
                <c:pt idx="18597">
                  <c:v>129.22</c:v>
                </c:pt>
                <c:pt idx="18598">
                  <c:v>129.29</c:v>
                </c:pt>
                <c:pt idx="18599">
                  <c:v>129.24</c:v>
                </c:pt>
                <c:pt idx="18600">
                  <c:v>129.19999999999999</c:v>
                </c:pt>
                <c:pt idx="18601">
                  <c:v>129.24</c:v>
                </c:pt>
                <c:pt idx="18602">
                  <c:v>129.24</c:v>
                </c:pt>
                <c:pt idx="18603">
                  <c:v>129.27000000000001</c:v>
                </c:pt>
                <c:pt idx="18604">
                  <c:v>129.24</c:v>
                </c:pt>
                <c:pt idx="18605">
                  <c:v>129.27000000000001</c:v>
                </c:pt>
                <c:pt idx="18606">
                  <c:v>129.31</c:v>
                </c:pt>
                <c:pt idx="18607">
                  <c:v>129.33000000000001</c:v>
                </c:pt>
                <c:pt idx="18608">
                  <c:v>129.29</c:v>
                </c:pt>
                <c:pt idx="18609">
                  <c:v>129.27000000000001</c:v>
                </c:pt>
                <c:pt idx="18610">
                  <c:v>129.29</c:v>
                </c:pt>
                <c:pt idx="18611">
                  <c:v>129.31</c:v>
                </c:pt>
                <c:pt idx="18612">
                  <c:v>129.29</c:v>
                </c:pt>
                <c:pt idx="18613">
                  <c:v>129.36000000000001</c:v>
                </c:pt>
                <c:pt idx="18614">
                  <c:v>129.33000000000001</c:v>
                </c:pt>
                <c:pt idx="18615">
                  <c:v>129.33000000000001</c:v>
                </c:pt>
                <c:pt idx="18616">
                  <c:v>129.33000000000001</c:v>
                </c:pt>
                <c:pt idx="18617">
                  <c:v>129.33000000000001</c:v>
                </c:pt>
                <c:pt idx="18618">
                  <c:v>129.38</c:v>
                </c:pt>
                <c:pt idx="18619">
                  <c:v>129.38</c:v>
                </c:pt>
                <c:pt idx="18620">
                  <c:v>129.36000000000001</c:v>
                </c:pt>
                <c:pt idx="18621">
                  <c:v>129.36000000000001</c:v>
                </c:pt>
                <c:pt idx="18622">
                  <c:v>129.41999999999999</c:v>
                </c:pt>
                <c:pt idx="18623">
                  <c:v>129.4</c:v>
                </c:pt>
                <c:pt idx="18624">
                  <c:v>129.44</c:v>
                </c:pt>
                <c:pt idx="18625">
                  <c:v>129.51</c:v>
                </c:pt>
                <c:pt idx="18626">
                  <c:v>129.47</c:v>
                </c:pt>
                <c:pt idx="18627">
                  <c:v>129.44</c:v>
                </c:pt>
                <c:pt idx="18628">
                  <c:v>129.41999999999999</c:v>
                </c:pt>
                <c:pt idx="18629">
                  <c:v>129.44</c:v>
                </c:pt>
                <c:pt idx="18630">
                  <c:v>129.44</c:v>
                </c:pt>
                <c:pt idx="18631">
                  <c:v>129.51</c:v>
                </c:pt>
                <c:pt idx="18632">
                  <c:v>129.49</c:v>
                </c:pt>
                <c:pt idx="18633">
                  <c:v>129.51</c:v>
                </c:pt>
                <c:pt idx="18634">
                  <c:v>129.51</c:v>
                </c:pt>
                <c:pt idx="18635">
                  <c:v>129.56</c:v>
                </c:pt>
                <c:pt idx="18636">
                  <c:v>129.44</c:v>
                </c:pt>
                <c:pt idx="18637">
                  <c:v>129.56</c:v>
                </c:pt>
                <c:pt idx="18638">
                  <c:v>129.51</c:v>
                </c:pt>
                <c:pt idx="18639">
                  <c:v>129.51</c:v>
                </c:pt>
                <c:pt idx="18640">
                  <c:v>129.53</c:v>
                </c:pt>
                <c:pt idx="18641">
                  <c:v>129.53</c:v>
                </c:pt>
                <c:pt idx="18642">
                  <c:v>129.58000000000001</c:v>
                </c:pt>
                <c:pt idx="18643">
                  <c:v>129.56</c:v>
                </c:pt>
                <c:pt idx="18644">
                  <c:v>129.51</c:v>
                </c:pt>
                <c:pt idx="18645">
                  <c:v>129.51</c:v>
                </c:pt>
                <c:pt idx="18646">
                  <c:v>129.51</c:v>
                </c:pt>
                <c:pt idx="18647">
                  <c:v>129.58000000000001</c:v>
                </c:pt>
                <c:pt idx="18648">
                  <c:v>129.6</c:v>
                </c:pt>
                <c:pt idx="18649">
                  <c:v>129.58000000000001</c:v>
                </c:pt>
                <c:pt idx="18650">
                  <c:v>129.58000000000001</c:v>
                </c:pt>
                <c:pt idx="18651">
                  <c:v>129.56</c:v>
                </c:pt>
                <c:pt idx="18652">
                  <c:v>129.53</c:v>
                </c:pt>
                <c:pt idx="18653">
                  <c:v>129.56</c:v>
                </c:pt>
                <c:pt idx="18654">
                  <c:v>129.58000000000001</c:v>
                </c:pt>
                <c:pt idx="18655">
                  <c:v>129.56</c:v>
                </c:pt>
                <c:pt idx="18656">
                  <c:v>129.58000000000001</c:v>
                </c:pt>
                <c:pt idx="18657">
                  <c:v>129.58000000000001</c:v>
                </c:pt>
                <c:pt idx="18658">
                  <c:v>129.58000000000001</c:v>
                </c:pt>
                <c:pt idx="18659">
                  <c:v>129.53</c:v>
                </c:pt>
                <c:pt idx="18660">
                  <c:v>129.58000000000001</c:v>
                </c:pt>
                <c:pt idx="18661">
                  <c:v>129.56</c:v>
                </c:pt>
                <c:pt idx="18662">
                  <c:v>129.58000000000001</c:v>
                </c:pt>
                <c:pt idx="18663">
                  <c:v>129.56</c:v>
                </c:pt>
                <c:pt idx="18664">
                  <c:v>129.62</c:v>
                </c:pt>
                <c:pt idx="18665">
                  <c:v>129.53</c:v>
                </c:pt>
                <c:pt idx="18666">
                  <c:v>129.51</c:v>
                </c:pt>
                <c:pt idx="18667">
                  <c:v>129.56</c:v>
                </c:pt>
                <c:pt idx="18668">
                  <c:v>129.51</c:v>
                </c:pt>
                <c:pt idx="18669">
                  <c:v>129.51</c:v>
                </c:pt>
                <c:pt idx="18670">
                  <c:v>129.56</c:v>
                </c:pt>
                <c:pt idx="18671">
                  <c:v>129.56</c:v>
                </c:pt>
                <c:pt idx="18672">
                  <c:v>129.58000000000001</c:v>
                </c:pt>
                <c:pt idx="18673">
                  <c:v>129.53</c:v>
                </c:pt>
                <c:pt idx="18674">
                  <c:v>129.51</c:v>
                </c:pt>
                <c:pt idx="18675">
                  <c:v>129.56</c:v>
                </c:pt>
                <c:pt idx="18676">
                  <c:v>129.51</c:v>
                </c:pt>
                <c:pt idx="18677">
                  <c:v>129.56</c:v>
                </c:pt>
                <c:pt idx="18678">
                  <c:v>129.51</c:v>
                </c:pt>
                <c:pt idx="18679">
                  <c:v>129.53</c:v>
                </c:pt>
                <c:pt idx="18680">
                  <c:v>129.58000000000001</c:v>
                </c:pt>
                <c:pt idx="18681">
                  <c:v>129.53</c:v>
                </c:pt>
                <c:pt idx="18682">
                  <c:v>129.51</c:v>
                </c:pt>
                <c:pt idx="18683">
                  <c:v>129.51</c:v>
                </c:pt>
                <c:pt idx="18684">
                  <c:v>129.49</c:v>
                </c:pt>
                <c:pt idx="18685">
                  <c:v>129.56</c:v>
                </c:pt>
                <c:pt idx="18686">
                  <c:v>129.56</c:v>
                </c:pt>
                <c:pt idx="18687">
                  <c:v>129.51</c:v>
                </c:pt>
                <c:pt idx="18688">
                  <c:v>129.53</c:v>
                </c:pt>
                <c:pt idx="18689">
                  <c:v>129.51</c:v>
                </c:pt>
                <c:pt idx="18690">
                  <c:v>129.51</c:v>
                </c:pt>
                <c:pt idx="18691">
                  <c:v>129.56</c:v>
                </c:pt>
                <c:pt idx="18692">
                  <c:v>129.53</c:v>
                </c:pt>
                <c:pt idx="18693">
                  <c:v>129.56</c:v>
                </c:pt>
                <c:pt idx="18694">
                  <c:v>129.58000000000001</c:v>
                </c:pt>
                <c:pt idx="18695">
                  <c:v>129.6</c:v>
                </c:pt>
                <c:pt idx="18696">
                  <c:v>129.53</c:v>
                </c:pt>
                <c:pt idx="18697">
                  <c:v>129.56</c:v>
                </c:pt>
                <c:pt idx="18698">
                  <c:v>129.51</c:v>
                </c:pt>
                <c:pt idx="18699">
                  <c:v>129.6</c:v>
                </c:pt>
                <c:pt idx="18700">
                  <c:v>129.58000000000001</c:v>
                </c:pt>
                <c:pt idx="18701">
                  <c:v>129.56</c:v>
                </c:pt>
                <c:pt idx="18702">
                  <c:v>129.56</c:v>
                </c:pt>
                <c:pt idx="18703">
                  <c:v>129.56</c:v>
                </c:pt>
                <c:pt idx="18704">
                  <c:v>129.58000000000001</c:v>
                </c:pt>
                <c:pt idx="18705">
                  <c:v>129.6</c:v>
                </c:pt>
                <c:pt idx="18706">
                  <c:v>129.6</c:v>
                </c:pt>
                <c:pt idx="18707">
                  <c:v>129.65</c:v>
                </c:pt>
                <c:pt idx="18708">
                  <c:v>129.66999999999999</c:v>
                </c:pt>
                <c:pt idx="18709">
                  <c:v>129.66999999999999</c:v>
                </c:pt>
                <c:pt idx="18710">
                  <c:v>129.6</c:v>
                </c:pt>
                <c:pt idx="18711">
                  <c:v>129.6</c:v>
                </c:pt>
                <c:pt idx="18712">
                  <c:v>129.62</c:v>
                </c:pt>
                <c:pt idx="18713">
                  <c:v>129.6</c:v>
                </c:pt>
                <c:pt idx="18714">
                  <c:v>129.6</c:v>
                </c:pt>
                <c:pt idx="18715">
                  <c:v>129.62</c:v>
                </c:pt>
                <c:pt idx="18716">
                  <c:v>129.6</c:v>
                </c:pt>
                <c:pt idx="18717">
                  <c:v>129.62</c:v>
                </c:pt>
                <c:pt idx="18718">
                  <c:v>129.58000000000001</c:v>
                </c:pt>
                <c:pt idx="18719">
                  <c:v>129.58000000000001</c:v>
                </c:pt>
                <c:pt idx="18720">
                  <c:v>129.56</c:v>
                </c:pt>
                <c:pt idx="18721">
                  <c:v>129.58000000000001</c:v>
                </c:pt>
                <c:pt idx="18722">
                  <c:v>129.65</c:v>
                </c:pt>
                <c:pt idx="18723">
                  <c:v>129.65</c:v>
                </c:pt>
                <c:pt idx="18724">
                  <c:v>129.62</c:v>
                </c:pt>
                <c:pt idx="18725">
                  <c:v>129.6</c:v>
                </c:pt>
                <c:pt idx="18726">
                  <c:v>129.62</c:v>
                </c:pt>
                <c:pt idx="18727">
                  <c:v>129.6</c:v>
                </c:pt>
                <c:pt idx="18728">
                  <c:v>129.6</c:v>
                </c:pt>
                <c:pt idx="18729">
                  <c:v>129.58000000000001</c:v>
                </c:pt>
                <c:pt idx="18730">
                  <c:v>129.6</c:v>
                </c:pt>
                <c:pt idx="18731">
                  <c:v>129.58000000000001</c:v>
                </c:pt>
                <c:pt idx="18732">
                  <c:v>129.56</c:v>
                </c:pt>
                <c:pt idx="18733">
                  <c:v>129.6</c:v>
                </c:pt>
                <c:pt idx="18734">
                  <c:v>129.6</c:v>
                </c:pt>
                <c:pt idx="18735">
                  <c:v>129.53</c:v>
                </c:pt>
                <c:pt idx="18736">
                  <c:v>129.58000000000001</c:v>
                </c:pt>
                <c:pt idx="18737">
                  <c:v>129.58000000000001</c:v>
                </c:pt>
                <c:pt idx="18738">
                  <c:v>129.6</c:v>
                </c:pt>
                <c:pt idx="18739">
                  <c:v>129.56</c:v>
                </c:pt>
                <c:pt idx="18740">
                  <c:v>129.53</c:v>
                </c:pt>
                <c:pt idx="18741">
                  <c:v>129.56</c:v>
                </c:pt>
                <c:pt idx="18742">
                  <c:v>129.6</c:v>
                </c:pt>
                <c:pt idx="18743">
                  <c:v>129.56</c:v>
                </c:pt>
                <c:pt idx="18744">
                  <c:v>129.58000000000001</c:v>
                </c:pt>
                <c:pt idx="18745">
                  <c:v>129.58000000000001</c:v>
                </c:pt>
                <c:pt idx="18746">
                  <c:v>129.56</c:v>
                </c:pt>
                <c:pt idx="18747">
                  <c:v>129.6</c:v>
                </c:pt>
                <c:pt idx="18748">
                  <c:v>129.56</c:v>
                </c:pt>
                <c:pt idx="18749">
                  <c:v>129.49</c:v>
                </c:pt>
                <c:pt idx="18750">
                  <c:v>129.53</c:v>
                </c:pt>
                <c:pt idx="18751">
                  <c:v>129.51</c:v>
                </c:pt>
                <c:pt idx="18752">
                  <c:v>129.49</c:v>
                </c:pt>
                <c:pt idx="18753">
                  <c:v>129.49</c:v>
                </c:pt>
                <c:pt idx="18754">
                  <c:v>129.49</c:v>
                </c:pt>
                <c:pt idx="18755">
                  <c:v>129.53</c:v>
                </c:pt>
                <c:pt idx="18756">
                  <c:v>129.49</c:v>
                </c:pt>
                <c:pt idx="18757">
                  <c:v>129.53</c:v>
                </c:pt>
                <c:pt idx="18758">
                  <c:v>129.58000000000001</c:v>
                </c:pt>
                <c:pt idx="18759">
                  <c:v>129.47</c:v>
                </c:pt>
                <c:pt idx="18760">
                  <c:v>129.58000000000001</c:v>
                </c:pt>
                <c:pt idx="18761">
                  <c:v>129.51</c:v>
                </c:pt>
                <c:pt idx="18762">
                  <c:v>129.53</c:v>
                </c:pt>
                <c:pt idx="18763">
                  <c:v>129.49</c:v>
                </c:pt>
                <c:pt idx="18764">
                  <c:v>129.53</c:v>
                </c:pt>
                <c:pt idx="18765">
                  <c:v>129.51</c:v>
                </c:pt>
                <c:pt idx="18766">
                  <c:v>129.49</c:v>
                </c:pt>
                <c:pt idx="18767">
                  <c:v>129.49</c:v>
                </c:pt>
                <c:pt idx="18768">
                  <c:v>129.47</c:v>
                </c:pt>
                <c:pt idx="18769">
                  <c:v>129.51</c:v>
                </c:pt>
                <c:pt idx="18770">
                  <c:v>129.49</c:v>
                </c:pt>
                <c:pt idx="18771">
                  <c:v>129.49</c:v>
                </c:pt>
                <c:pt idx="18772">
                  <c:v>129.49</c:v>
                </c:pt>
                <c:pt idx="18773">
                  <c:v>129.49</c:v>
                </c:pt>
                <c:pt idx="18774">
                  <c:v>129.51</c:v>
                </c:pt>
                <c:pt idx="18775">
                  <c:v>129.56</c:v>
                </c:pt>
                <c:pt idx="18776">
                  <c:v>129.51</c:v>
                </c:pt>
                <c:pt idx="18777">
                  <c:v>129.53</c:v>
                </c:pt>
                <c:pt idx="18778">
                  <c:v>129.53</c:v>
                </c:pt>
                <c:pt idx="18779">
                  <c:v>129.53</c:v>
                </c:pt>
                <c:pt idx="18780">
                  <c:v>129.49</c:v>
                </c:pt>
                <c:pt idx="18781">
                  <c:v>129.49</c:v>
                </c:pt>
                <c:pt idx="18782">
                  <c:v>129.47</c:v>
                </c:pt>
                <c:pt idx="18783">
                  <c:v>129.47</c:v>
                </c:pt>
                <c:pt idx="18784">
                  <c:v>129.49</c:v>
                </c:pt>
                <c:pt idx="18785">
                  <c:v>129.51</c:v>
                </c:pt>
                <c:pt idx="18786">
                  <c:v>129.51</c:v>
                </c:pt>
                <c:pt idx="18787">
                  <c:v>129.53</c:v>
                </c:pt>
                <c:pt idx="18788">
                  <c:v>129.49</c:v>
                </c:pt>
                <c:pt idx="18789">
                  <c:v>129.56</c:v>
                </c:pt>
                <c:pt idx="18790">
                  <c:v>129.53</c:v>
                </c:pt>
                <c:pt idx="18791">
                  <c:v>129.58000000000001</c:v>
                </c:pt>
                <c:pt idx="18792">
                  <c:v>129.49</c:v>
                </c:pt>
                <c:pt idx="18793">
                  <c:v>129.53</c:v>
                </c:pt>
                <c:pt idx="18794">
                  <c:v>129.56</c:v>
                </c:pt>
                <c:pt idx="18795">
                  <c:v>129.44</c:v>
                </c:pt>
                <c:pt idx="18796">
                  <c:v>129.56</c:v>
                </c:pt>
                <c:pt idx="18797">
                  <c:v>129.44</c:v>
                </c:pt>
                <c:pt idx="18798">
                  <c:v>129.49</c:v>
                </c:pt>
                <c:pt idx="18799">
                  <c:v>129.56</c:v>
                </c:pt>
                <c:pt idx="18800">
                  <c:v>129.49</c:v>
                </c:pt>
                <c:pt idx="18801">
                  <c:v>129.53</c:v>
                </c:pt>
                <c:pt idx="18802">
                  <c:v>129.49</c:v>
                </c:pt>
                <c:pt idx="18803">
                  <c:v>129.56</c:v>
                </c:pt>
                <c:pt idx="18804">
                  <c:v>129.49</c:v>
                </c:pt>
                <c:pt idx="18805">
                  <c:v>129.53</c:v>
                </c:pt>
                <c:pt idx="18806">
                  <c:v>129.53</c:v>
                </c:pt>
                <c:pt idx="18807">
                  <c:v>129.49</c:v>
                </c:pt>
                <c:pt idx="18808">
                  <c:v>129.53</c:v>
                </c:pt>
                <c:pt idx="18809">
                  <c:v>129.53</c:v>
                </c:pt>
                <c:pt idx="18810">
                  <c:v>129.51</c:v>
                </c:pt>
                <c:pt idx="18811">
                  <c:v>129.47</c:v>
                </c:pt>
                <c:pt idx="18812">
                  <c:v>129.49</c:v>
                </c:pt>
                <c:pt idx="18813">
                  <c:v>129.56</c:v>
                </c:pt>
                <c:pt idx="18814">
                  <c:v>129.53</c:v>
                </c:pt>
                <c:pt idx="18815">
                  <c:v>129.53</c:v>
                </c:pt>
                <c:pt idx="18816">
                  <c:v>129.49</c:v>
                </c:pt>
                <c:pt idx="18817">
                  <c:v>129.44</c:v>
                </c:pt>
                <c:pt idx="18818">
                  <c:v>129.44</c:v>
                </c:pt>
                <c:pt idx="18819">
                  <c:v>129.44</c:v>
                </c:pt>
                <c:pt idx="18820">
                  <c:v>129.49</c:v>
                </c:pt>
                <c:pt idx="18821">
                  <c:v>129.49</c:v>
                </c:pt>
                <c:pt idx="18822">
                  <c:v>129.47</c:v>
                </c:pt>
                <c:pt idx="18823">
                  <c:v>129.41999999999999</c:v>
                </c:pt>
                <c:pt idx="18824">
                  <c:v>129.49</c:v>
                </c:pt>
                <c:pt idx="18825">
                  <c:v>129.51</c:v>
                </c:pt>
                <c:pt idx="18826">
                  <c:v>129.49</c:v>
                </c:pt>
                <c:pt idx="18827">
                  <c:v>129.47</c:v>
                </c:pt>
                <c:pt idx="18828">
                  <c:v>129.47</c:v>
                </c:pt>
                <c:pt idx="18829">
                  <c:v>129.49</c:v>
                </c:pt>
                <c:pt idx="18830">
                  <c:v>129.47</c:v>
                </c:pt>
                <c:pt idx="18831">
                  <c:v>129.49</c:v>
                </c:pt>
                <c:pt idx="18832">
                  <c:v>129.4</c:v>
                </c:pt>
                <c:pt idx="18833">
                  <c:v>129.47</c:v>
                </c:pt>
                <c:pt idx="18834">
                  <c:v>129.49</c:v>
                </c:pt>
                <c:pt idx="18835">
                  <c:v>129.4</c:v>
                </c:pt>
                <c:pt idx="18836">
                  <c:v>129.4</c:v>
                </c:pt>
                <c:pt idx="18837">
                  <c:v>129.47</c:v>
                </c:pt>
                <c:pt idx="18838">
                  <c:v>129.4</c:v>
                </c:pt>
                <c:pt idx="18839">
                  <c:v>129.4</c:v>
                </c:pt>
                <c:pt idx="18840">
                  <c:v>129.47</c:v>
                </c:pt>
                <c:pt idx="18841">
                  <c:v>129.44</c:v>
                </c:pt>
                <c:pt idx="18842">
                  <c:v>129.41999999999999</c:v>
                </c:pt>
                <c:pt idx="18843">
                  <c:v>129.49</c:v>
                </c:pt>
                <c:pt idx="18844">
                  <c:v>129.41999999999999</c:v>
                </c:pt>
                <c:pt idx="18845">
                  <c:v>129.44</c:v>
                </c:pt>
                <c:pt idx="18846">
                  <c:v>129.41999999999999</c:v>
                </c:pt>
                <c:pt idx="18847">
                  <c:v>129.47</c:v>
                </c:pt>
                <c:pt idx="18848">
                  <c:v>129.51</c:v>
                </c:pt>
                <c:pt idx="18849">
                  <c:v>129.44</c:v>
                </c:pt>
                <c:pt idx="18850">
                  <c:v>129.41999999999999</c:v>
                </c:pt>
                <c:pt idx="18851">
                  <c:v>129.44</c:v>
                </c:pt>
                <c:pt idx="18852">
                  <c:v>129.44</c:v>
                </c:pt>
                <c:pt idx="18853">
                  <c:v>129.44</c:v>
                </c:pt>
                <c:pt idx="18854">
                  <c:v>129.44</c:v>
                </c:pt>
                <c:pt idx="18855">
                  <c:v>129.44</c:v>
                </c:pt>
                <c:pt idx="18856">
                  <c:v>129.41999999999999</c:v>
                </c:pt>
                <c:pt idx="18857">
                  <c:v>129.44</c:v>
                </c:pt>
                <c:pt idx="18858">
                  <c:v>129.44</c:v>
                </c:pt>
                <c:pt idx="18859">
                  <c:v>129.47</c:v>
                </c:pt>
                <c:pt idx="18860">
                  <c:v>129.47</c:v>
                </c:pt>
                <c:pt idx="18861">
                  <c:v>129.44</c:v>
                </c:pt>
                <c:pt idx="18862">
                  <c:v>129.44</c:v>
                </c:pt>
                <c:pt idx="18863">
                  <c:v>129.44</c:v>
                </c:pt>
                <c:pt idx="18864">
                  <c:v>129.44</c:v>
                </c:pt>
                <c:pt idx="18865">
                  <c:v>129.4</c:v>
                </c:pt>
                <c:pt idx="18866">
                  <c:v>129.41999999999999</c:v>
                </c:pt>
                <c:pt idx="18867">
                  <c:v>129.38</c:v>
                </c:pt>
                <c:pt idx="18868">
                  <c:v>129.44</c:v>
                </c:pt>
                <c:pt idx="18869">
                  <c:v>129.4</c:v>
                </c:pt>
                <c:pt idx="18870">
                  <c:v>129.44</c:v>
                </c:pt>
                <c:pt idx="18871">
                  <c:v>129.4</c:v>
                </c:pt>
                <c:pt idx="18872">
                  <c:v>129.44</c:v>
                </c:pt>
                <c:pt idx="18873">
                  <c:v>129.41999999999999</c:v>
                </c:pt>
                <c:pt idx="18874">
                  <c:v>129.4</c:v>
                </c:pt>
                <c:pt idx="18875">
                  <c:v>129.44</c:v>
                </c:pt>
                <c:pt idx="18876">
                  <c:v>129.4</c:v>
                </c:pt>
                <c:pt idx="18877">
                  <c:v>129.41999999999999</c:v>
                </c:pt>
                <c:pt idx="18878">
                  <c:v>129.44</c:v>
                </c:pt>
                <c:pt idx="18879">
                  <c:v>129.4</c:v>
                </c:pt>
                <c:pt idx="18880">
                  <c:v>129.38</c:v>
                </c:pt>
                <c:pt idx="18881">
                  <c:v>129.38</c:v>
                </c:pt>
                <c:pt idx="18882">
                  <c:v>129.41999999999999</c:v>
                </c:pt>
                <c:pt idx="18883">
                  <c:v>129.4</c:v>
                </c:pt>
                <c:pt idx="18884">
                  <c:v>129.4</c:v>
                </c:pt>
                <c:pt idx="18885">
                  <c:v>129.44</c:v>
                </c:pt>
                <c:pt idx="18886">
                  <c:v>129.41999999999999</c:v>
                </c:pt>
                <c:pt idx="18887">
                  <c:v>129.4</c:v>
                </c:pt>
                <c:pt idx="18888">
                  <c:v>129.38</c:v>
                </c:pt>
                <c:pt idx="18889">
                  <c:v>129.36000000000001</c:v>
                </c:pt>
                <c:pt idx="18890">
                  <c:v>129.36000000000001</c:v>
                </c:pt>
                <c:pt idx="18891">
                  <c:v>129.33000000000001</c:v>
                </c:pt>
                <c:pt idx="18892">
                  <c:v>129.36000000000001</c:v>
                </c:pt>
                <c:pt idx="18893">
                  <c:v>129.38</c:v>
                </c:pt>
                <c:pt idx="18894">
                  <c:v>129.33000000000001</c:v>
                </c:pt>
                <c:pt idx="18895">
                  <c:v>129.36000000000001</c:v>
                </c:pt>
                <c:pt idx="18896">
                  <c:v>129.36000000000001</c:v>
                </c:pt>
                <c:pt idx="18897">
                  <c:v>129.41999999999999</c:v>
                </c:pt>
                <c:pt idx="18898">
                  <c:v>129.36000000000001</c:v>
                </c:pt>
                <c:pt idx="18899">
                  <c:v>129.31</c:v>
                </c:pt>
                <c:pt idx="18900">
                  <c:v>129.38</c:v>
                </c:pt>
                <c:pt idx="18901">
                  <c:v>129.33000000000001</c:v>
                </c:pt>
                <c:pt idx="18902">
                  <c:v>129.36000000000001</c:v>
                </c:pt>
                <c:pt idx="18903">
                  <c:v>129.27000000000001</c:v>
                </c:pt>
                <c:pt idx="18904">
                  <c:v>129.33000000000001</c:v>
                </c:pt>
                <c:pt idx="18905">
                  <c:v>129.38</c:v>
                </c:pt>
                <c:pt idx="18906">
                  <c:v>129.33000000000001</c:v>
                </c:pt>
                <c:pt idx="18907">
                  <c:v>129.31</c:v>
                </c:pt>
                <c:pt idx="18908">
                  <c:v>129.36000000000001</c:v>
                </c:pt>
                <c:pt idx="18909">
                  <c:v>129.33000000000001</c:v>
                </c:pt>
                <c:pt idx="18910">
                  <c:v>129.29</c:v>
                </c:pt>
                <c:pt idx="18911">
                  <c:v>129.29</c:v>
                </c:pt>
                <c:pt idx="18912">
                  <c:v>129.29</c:v>
                </c:pt>
                <c:pt idx="18913">
                  <c:v>129.31</c:v>
                </c:pt>
                <c:pt idx="18914">
                  <c:v>129.31</c:v>
                </c:pt>
                <c:pt idx="18915">
                  <c:v>129.24</c:v>
                </c:pt>
                <c:pt idx="18916">
                  <c:v>129.31</c:v>
                </c:pt>
                <c:pt idx="18917">
                  <c:v>129.27000000000001</c:v>
                </c:pt>
                <c:pt idx="18918">
                  <c:v>129.22</c:v>
                </c:pt>
                <c:pt idx="18919">
                  <c:v>129.24</c:v>
                </c:pt>
                <c:pt idx="18920">
                  <c:v>129.27000000000001</c:v>
                </c:pt>
                <c:pt idx="18921">
                  <c:v>129.22</c:v>
                </c:pt>
                <c:pt idx="18922">
                  <c:v>129.29</c:v>
                </c:pt>
                <c:pt idx="18923">
                  <c:v>129.24</c:v>
                </c:pt>
                <c:pt idx="18924">
                  <c:v>129.27000000000001</c:v>
                </c:pt>
                <c:pt idx="18925">
                  <c:v>129.27000000000001</c:v>
                </c:pt>
                <c:pt idx="18926">
                  <c:v>129.24</c:v>
                </c:pt>
                <c:pt idx="18927">
                  <c:v>129.24</c:v>
                </c:pt>
                <c:pt idx="18928">
                  <c:v>129.24</c:v>
                </c:pt>
                <c:pt idx="18929">
                  <c:v>129.29</c:v>
                </c:pt>
                <c:pt idx="18930">
                  <c:v>129.27000000000001</c:v>
                </c:pt>
                <c:pt idx="18931">
                  <c:v>129.24</c:v>
                </c:pt>
                <c:pt idx="18932">
                  <c:v>129.27000000000001</c:v>
                </c:pt>
                <c:pt idx="18933">
                  <c:v>129.24</c:v>
                </c:pt>
                <c:pt idx="18934">
                  <c:v>129.24</c:v>
                </c:pt>
                <c:pt idx="18935">
                  <c:v>129.22</c:v>
                </c:pt>
                <c:pt idx="18936">
                  <c:v>129.24</c:v>
                </c:pt>
                <c:pt idx="18937">
                  <c:v>129.19999999999999</c:v>
                </c:pt>
                <c:pt idx="18938">
                  <c:v>129.19999999999999</c:v>
                </c:pt>
                <c:pt idx="18939">
                  <c:v>129.24</c:v>
                </c:pt>
                <c:pt idx="18940">
                  <c:v>129.29</c:v>
                </c:pt>
                <c:pt idx="18941">
                  <c:v>129.24</c:v>
                </c:pt>
                <c:pt idx="18942">
                  <c:v>129.22</c:v>
                </c:pt>
                <c:pt idx="18943">
                  <c:v>129.19999999999999</c:v>
                </c:pt>
                <c:pt idx="18944">
                  <c:v>129.24</c:v>
                </c:pt>
                <c:pt idx="18945">
                  <c:v>129.18</c:v>
                </c:pt>
                <c:pt idx="18946">
                  <c:v>129.22</c:v>
                </c:pt>
                <c:pt idx="18947">
                  <c:v>129.18</c:v>
                </c:pt>
                <c:pt idx="18948">
                  <c:v>129.27000000000001</c:v>
                </c:pt>
                <c:pt idx="18949">
                  <c:v>129.19999999999999</c:v>
                </c:pt>
                <c:pt idx="18950">
                  <c:v>129.18</c:v>
                </c:pt>
                <c:pt idx="18951">
                  <c:v>129.19999999999999</c:v>
                </c:pt>
                <c:pt idx="18952">
                  <c:v>129.19999999999999</c:v>
                </c:pt>
                <c:pt idx="18953">
                  <c:v>129.22</c:v>
                </c:pt>
                <c:pt idx="18954">
                  <c:v>129.18</c:v>
                </c:pt>
                <c:pt idx="18955">
                  <c:v>129.22</c:v>
                </c:pt>
                <c:pt idx="18956">
                  <c:v>129.22</c:v>
                </c:pt>
                <c:pt idx="18957">
                  <c:v>129.22</c:v>
                </c:pt>
                <c:pt idx="18958">
                  <c:v>129.19999999999999</c:v>
                </c:pt>
                <c:pt idx="18959">
                  <c:v>129.18</c:v>
                </c:pt>
                <c:pt idx="18960">
                  <c:v>129.15</c:v>
                </c:pt>
                <c:pt idx="18961">
                  <c:v>129.18</c:v>
                </c:pt>
                <c:pt idx="18962">
                  <c:v>129.13</c:v>
                </c:pt>
                <c:pt idx="18963">
                  <c:v>129.15</c:v>
                </c:pt>
                <c:pt idx="18964">
                  <c:v>129.19999999999999</c:v>
                </c:pt>
                <c:pt idx="18965">
                  <c:v>129.13</c:v>
                </c:pt>
                <c:pt idx="18966">
                  <c:v>129.15</c:v>
                </c:pt>
                <c:pt idx="18967">
                  <c:v>129.15</c:v>
                </c:pt>
                <c:pt idx="18968">
                  <c:v>129.13</c:v>
                </c:pt>
                <c:pt idx="18969">
                  <c:v>129.15</c:v>
                </c:pt>
                <c:pt idx="18970">
                  <c:v>129.15</c:v>
                </c:pt>
                <c:pt idx="18971">
                  <c:v>129.13</c:v>
                </c:pt>
                <c:pt idx="18972">
                  <c:v>129.09</c:v>
                </c:pt>
                <c:pt idx="18973">
                  <c:v>129.22</c:v>
                </c:pt>
                <c:pt idx="18974">
                  <c:v>129.18</c:v>
                </c:pt>
                <c:pt idx="18975">
                  <c:v>129.15</c:v>
                </c:pt>
                <c:pt idx="18976">
                  <c:v>129.11000000000001</c:v>
                </c:pt>
                <c:pt idx="18977">
                  <c:v>129.11000000000001</c:v>
                </c:pt>
                <c:pt idx="18978">
                  <c:v>129.15</c:v>
                </c:pt>
                <c:pt idx="18979">
                  <c:v>129.09</c:v>
                </c:pt>
                <c:pt idx="18980">
                  <c:v>129.11000000000001</c:v>
                </c:pt>
                <c:pt idx="18981">
                  <c:v>129.06</c:v>
                </c:pt>
                <c:pt idx="18982">
                  <c:v>129.09</c:v>
                </c:pt>
                <c:pt idx="18983">
                  <c:v>129.09</c:v>
                </c:pt>
                <c:pt idx="18984">
                  <c:v>129.11000000000001</c:v>
                </c:pt>
                <c:pt idx="18985">
                  <c:v>129.11000000000001</c:v>
                </c:pt>
                <c:pt idx="18986">
                  <c:v>129.09</c:v>
                </c:pt>
                <c:pt idx="18987">
                  <c:v>129.09</c:v>
                </c:pt>
                <c:pt idx="18988">
                  <c:v>129.06</c:v>
                </c:pt>
                <c:pt idx="18989">
                  <c:v>129.06</c:v>
                </c:pt>
                <c:pt idx="18990">
                  <c:v>129.04</c:v>
                </c:pt>
                <c:pt idx="18991">
                  <c:v>129.06</c:v>
                </c:pt>
                <c:pt idx="18992">
                  <c:v>129.04</c:v>
                </c:pt>
                <c:pt idx="18993">
                  <c:v>129.04</c:v>
                </c:pt>
                <c:pt idx="18994">
                  <c:v>129.06</c:v>
                </c:pt>
                <c:pt idx="18995">
                  <c:v>129.06</c:v>
                </c:pt>
                <c:pt idx="18996">
                  <c:v>129.02000000000001</c:v>
                </c:pt>
                <c:pt idx="18997">
                  <c:v>129.04</c:v>
                </c:pt>
                <c:pt idx="18998">
                  <c:v>129.06</c:v>
                </c:pt>
                <c:pt idx="18999">
                  <c:v>129.02000000000001</c:v>
                </c:pt>
                <c:pt idx="19000">
                  <c:v>129.04</c:v>
                </c:pt>
                <c:pt idx="19001">
                  <c:v>129</c:v>
                </c:pt>
                <c:pt idx="19002">
                  <c:v>129.06</c:v>
                </c:pt>
                <c:pt idx="19003">
                  <c:v>129.04</c:v>
                </c:pt>
                <c:pt idx="19004">
                  <c:v>129.06</c:v>
                </c:pt>
                <c:pt idx="19005">
                  <c:v>129.02000000000001</c:v>
                </c:pt>
                <c:pt idx="19006">
                  <c:v>129.04</c:v>
                </c:pt>
                <c:pt idx="19007">
                  <c:v>129.06</c:v>
                </c:pt>
                <c:pt idx="19008">
                  <c:v>129.06</c:v>
                </c:pt>
                <c:pt idx="19009">
                  <c:v>129.04</c:v>
                </c:pt>
                <c:pt idx="19010">
                  <c:v>129.06</c:v>
                </c:pt>
                <c:pt idx="19011">
                  <c:v>129.06</c:v>
                </c:pt>
                <c:pt idx="19012">
                  <c:v>129.06</c:v>
                </c:pt>
                <c:pt idx="19013">
                  <c:v>129.04</c:v>
                </c:pt>
                <c:pt idx="19014">
                  <c:v>129.06</c:v>
                </c:pt>
                <c:pt idx="19015">
                  <c:v>129.13</c:v>
                </c:pt>
                <c:pt idx="19016">
                  <c:v>129.09</c:v>
                </c:pt>
                <c:pt idx="19017">
                  <c:v>129.09</c:v>
                </c:pt>
                <c:pt idx="19018">
                  <c:v>129.09</c:v>
                </c:pt>
                <c:pt idx="19019">
                  <c:v>129.09</c:v>
                </c:pt>
                <c:pt idx="19020">
                  <c:v>129.06</c:v>
                </c:pt>
                <c:pt idx="19021">
                  <c:v>129.06</c:v>
                </c:pt>
                <c:pt idx="19022">
                  <c:v>129.13</c:v>
                </c:pt>
                <c:pt idx="19023">
                  <c:v>129.09</c:v>
                </c:pt>
                <c:pt idx="19024">
                  <c:v>129.13</c:v>
                </c:pt>
                <c:pt idx="19025">
                  <c:v>129.11000000000001</c:v>
                </c:pt>
                <c:pt idx="19026">
                  <c:v>129.15</c:v>
                </c:pt>
                <c:pt idx="19027">
                  <c:v>129.15</c:v>
                </c:pt>
                <c:pt idx="19028">
                  <c:v>129.13</c:v>
                </c:pt>
                <c:pt idx="19029">
                  <c:v>129.18</c:v>
                </c:pt>
                <c:pt idx="19030">
                  <c:v>129.18</c:v>
                </c:pt>
                <c:pt idx="19031">
                  <c:v>129.22</c:v>
                </c:pt>
                <c:pt idx="19032">
                  <c:v>129.19999999999999</c:v>
                </c:pt>
                <c:pt idx="19033">
                  <c:v>129.19999999999999</c:v>
                </c:pt>
                <c:pt idx="19034">
                  <c:v>129.19999999999999</c:v>
                </c:pt>
                <c:pt idx="19035">
                  <c:v>129.19999999999999</c:v>
                </c:pt>
                <c:pt idx="19036">
                  <c:v>129.19999999999999</c:v>
                </c:pt>
                <c:pt idx="19037">
                  <c:v>129.24</c:v>
                </c:pt>
                <c:pt idx="19038">
                  <c:v>129.22</c:v>
                </c:pt>
                <c:pt idx="19039">
                  <c:v>129.24</c:v>
                </c:pt>
                <c:pt idx="19040">
                  <c:v>129.22</c:v>
                </c:pt>
                <c:pt idx="19041">
                  <c:v>129.19999999999999</c:v>
                </c:pt>
                <c:pt idx="19042">
                  <c:v>129.22</c:v>
                </c:pt>
                <c:pt idx="19043">
                  <c:v>129.24</c:v>
                </c:pt>
                <c:pt idx="19044">
                  <c:v>129.27000000000001</c:v>
                </c:pt>
                <c:pt idx="19045">
                  <c:v>129.29</c:v>
                </c:pt>
                <c:pt idx="19046">
                  <c:v>129.29</c:v>
                </c:pt>
                <c:pt idx="19047">
                  <c:v>129.29</c:v>
                </c:pt>
                <c:pt idx="19048">
                  <c:v>129.31</c:v>
                </c:pt>
                <c:pt idx="19049">
                  <c:v>129.27000000000001</c:v>
                </c:pt>
                <c:pt idx="19050">
                  <c:v>129.27000000000001</c:v>
                </c:pt>
                <c:pt idx="19051">
                  <c:v>129.27000000000001</c:v>
                </c:pt>
                <c:pt idx="19052">
                  <c:v>129.24</c:v>
                </c:pt>
                <c:pt idx="19053">
                  <c:v>129.29</c:v>
                </c:pt>
                <c:pt idx="19054">
                  <c:v>129.31</c:v>
                </c:pt>
                <c:pt idx="19055">
                  <c:v>129.29</c:v>
                </c:pt>
                <c:pt idx="19056">
                  <c:v>129.27000000000001</c:v>
                </c:pt>
                <c:pt idx="19057">
                  <c:v>129.24</c:v>
                </c:pt>
                <c:pt idx="19058">
                  <c:v>129.31</c:v>
                </c:pt>
                <c:pt idx="19059">
                  <c:v>129.33000000000001</c:v>
                </c:pt>
                <c:pt idx="19060">
                  <c:v>129.29</c:v>
                </c:pt>
                <c:pt idx="19061">
                  <c:v>129.36000000000001</c:v>
                </c:pt>
                <c:pt idx="19062">
                  <c:v>129.27000000000001</c:v>
                </c:pt>
                <c:pt idx="19063">
                  <c:v>129.29</c:v>
                </c:pt>
                <c:pt idx="19064">
                  <c:v>129.29</c:v>
                </c:pt>
                <c:pt idx="19065">
                  <c:v>129.27000000000001</c:v>
                </c:pt>
                <c:pt idx="19066">
                  <c:v>129.31</c:v>
                </c:pt>
                <c:pt idx="19067">
                  <c:v>129.27000000000001</c:v>
                </c:pt>
                <c:pt idx="19068">
                  <c:v>129.31</c:v>
                </c:pt>
                <c:pt idx="19069">
                  <c:v>129.27000000000001</c:v>
                </c:pt>
                <c:pt idx="19070">
                  <c:v>129.31</c:v>
                </c:pt>
                <c:pt idx="19071">
                  <c:v>129.33000000000001</c:v>
                </c:pt>
                <c:pt idx="19072">
                  <c:v>129.31</c:v>
                </c:pt>
                <c:pt idx="19073">
                  <c:v>129.27000000000001</c:v>
                </c:pt>
                <c:pt idx="19074">
                  <c:v>129.24</c:v>
                </c:pt>
                <c:pt idx="19075">
                  <c:v>129.29</c:v>
                </c:pt>
                <c:pt idx="19076">
                  <c:v>129.22</c:v>
                </c:pt>
                <c:pt idx="19077">
                  <c:v>129.31</c:v>
                </c:pt>
                <c:pt idx="19078">
                  <c:v>129.27000000000001</c:v>
                </c:pt>
                <c:pt idx="19079">
                  <c:v>129.27000000000001</c:v>
                </c:pt>
                <c:pt idx="19080">
                  <c:v>129.22</c:v>
                </c:pt>
                <c:pt idx="19081">
                  <c:v>129.19999999999999</c:v>
                </c:pt>
                <c:pt idx="19082">
                  <c:v>129.24</c:v>
                </c:pt>
                <c:pt idx="19083">
                  <c:v>129.24</c:v>
                </c:pt>
                <c:pt idx="19084">
                  <c:v>129.24</c:v>
                </c:pt>
                <c:pt idx="19085">
                  <c:v>129.27000000000001</c:v>
                </c:pt>
                <c:pt idx="19086">
                  <c:v>129.29</c:v>
                </c:pt>
                <c:pt idx="19087">
                  <c:v>129.29</c:v>
                </c:pt>
                <c:pt idx="19088">
                  <c:v>129.22</c:v>
                </c:pt>
                <c:pt idx="19089">
                  <c:v>129.27000000000001</c:v>
                </c:pt>
                <c:pt idx="19090">
                  <c:v>129.24</c:v>
                </c:pt>
                <c:pt idx="19091">
                  <c:v>129.22</c:v>
                </c:pt>
                <c:pt idx="19092">
                  <c:v>129.27000000000001</c:v>
                </c:pt>
                <c:pt idx="19093">
                  <c:v>129.24</c:v>
                </c:pt>
                <c:pt idx="19094">
                  <c:v>129.22</c:v>
                </c:pt>
                <c:pt idx="19095">
                  <c:v>129.22</c:v>
                </c:pt>
                <c:pt idx="19096">
                  <c:v>129.27000000000001</c:v>
                </c:pt>
                <c:pt idx="19097">
                  <c:v>129.22</c:v>
                </c:pt>
                <c:pt idx="19098">
                  <c:v>129.22</c:v>
                </c:pt>
                <c:pt idx="19099">
                  <c:v>129.22</c:v>
                </c:pt>
                <c:pt idx="19100">
                  <c:v>129.22</c:v>
                </c:pt>
                <c:pt idx="19101">
                  <c:v>129.29</c:v>
                </c:pt>
                <c:pt idx="19102">
                  <c:v>129.24</c:v>
                </c:pt>
                <c:pt idx="19103">
                  <c:v>129.24</c:v>
                </c:pt>
                <c:pt idx="19104">
                  <c:v>129.22</c:v>
                </c:pt>
                <c:pt idx="19105">
                  <c:v>129.22</c:v>
                </c:pt>
                <c:pt idx="19106">
                  <c:v>129.27000000000001</c:v>
                </c:pt>
                <c:pt idx="19107">
                  <c:v>129.29</c:v>
                </c:pt>
                <c:pt idx="19108">
                  <c:v>129.27000000000001</c:v>
                </c:pt>
                <c:pt idx="19109">
                  <c:v>129.24</c:v>
                </c:pt>
                <c:pt idx="19110">
                  <c:v>129.24</c:v>
                </c:pt>
                <c:pt idx="19111">
                  <c:v>129.29</c:v>
                </c:pt>
                <c:pt idx="19112">
                  <c:v>129.31</c:v>
                </c:pt>
                <c:pt idx="19113">
                  <c:v>129.29</c:v>
                </c:pt>
                <c:pt idx="19114">
                  <c:v>129.29</c:v>
                </c:pt>
                <c:pt idx="19115">
                  <c:v>129.29</c:v>
                </c:pt>
                <c:pt idx="19116">
                  <c:v>129.27000000000001</c:v>
                </c:pt>
                <c:pt idx="19117">
                  <c:v>129.27000000000001</c:v>
                </c:pt>
                <c:pt idx="19118">
                  <c:v>129.24</c:v>
                </c:pt>
                <c:pt idx="19119">
                  <c:v>129.29</c:v>
                </c:pt>
                <c:pt idx="19120">
                  <c:v>129.33000000000001</c:v>
                </c:pt>
                <c:pt idx="19121">
                  <c:v>129.33000000000001</c:v>
                </c:pt>
                <c:pt idx="19122">
                  <c:v>129.33000000000001</c:v>
                </c:pt>
                <c:pt idx="19123">
                  <c:v>129.29</c:v>
                </c:pt>
                <c:pt idx="19124">
                  <c:v>129.27000000000001</c:v>
                </c:pt>
                <c:pt idx="19125">
                  <c:v>129.33000000000001</c:v>
                </c:pt>
                <c:pt idx="19126">
                  <c:v>129.27000000000001</c:v>
                </c:pt>
                <c:pt idx="19127">
                  <c:v>129.27000000000001</c:v>
                </c:pt>
                <c:pt idx="19128">
                  <c:v>129.29</c:v>
                </c:pt>
                <c:pt idx="19129">
                  <c:v>129.31</c:v>
                </c:pt>
                <c:pt idx="19130">
                  <c:v>129.24</c:v>
                </c:pt>
                <c:pt idx="19131">
                  <c:v>129.36000000000001</c:v>
                </c:pt>
                <c:pt idx="19132">
                  <c:v>129.31</c:v>
                </c:pt>
                <c:pt idx="19133">
                  <c:v>129.31</c:v>
                </c:pt>
                <c:pt idx="19134">
                  <c:v>129.24</c:v>
                </c:pt>
                <c:pt idx="19135">
                  <c:v>129.29</c:v>
                </c:pt>
                <c:pt idx="19136">
                  <c:v>129.33000000000001</c:v>
                </c:pt>
                <c:pt idx="19137">
                  <c:v>129.31</c:v>
                </c:pt>
                <c:pt idx="19138">
                  <c:v>129.31</c:v>
                </c:pt>
                <c:pt idx="19139">
                  <c:v>129.31</c:v>
                </c:pt>
                <c:pt idx="19140">
                  <c:v>129.31</c:v>
                </c:pt>
                <c:pt idx="19141">
                  <c:v>129.33000000000001</c:v>
                </c:pt>
                <c:pt idx="19142">
                  <c:v>129.29</c:v>
                </c:pt>
                <c:pt idx="19143">
                  <c:v>129.27000000000001</c:v>
                </c:pt>
                <c:pt idx="19144">
                  <c:v>129.24</c:v>
                </c:pt>
                <c:pt idx="19145">
                  <c:v>129.29</c:v>
                </c:pt>
                <c:pt idx="19146">
                  <c:v>129.27000000000001</c:v>
                </c:pt>
                <c:pt idx="19147">
                  <c:v>129.29</c:v>
                </c:pt>
                <c:pt idx="19148">
                  <c:v>129.27000000000001</c:v>
                </c:pt>
                <c:pt idx="19149">
                  <c:v>129.29</c:v>
                </c:pt>
                <c:pt idx="19150">
                  <c:v>129.29</c:v>
                </c:pt>
                <c:pt idx="19151">
                  <c:v>129.33000000000001</c:v>
                </c:pt>
                <c:pt idx="19152">
                  <c:v>129.27000000000001</c:v>
                </c:pt>
                <c:pt idx="19153">
                  <c:v>129.29</c:v>
                </c:pt>
                <c:pt idx="19154">
                  <c:v>129.29</c:v>
                </c:pt>
                <c:pt idx="19155">
                  <c:v>129.24</c:v>
                </c:pt>
                <c:pt idx="19156">
                  <c:v>129.24</c:v>
                </c:pt>
                <c:pt idx="19157">
                  <c:v>129.27000000000001</c:v>
                </c:pt>
                <c:pt idx="19158">
                  <c:v>129.22</c:v>
                </c:pt>
                <c:pt idx="19159">
                  <c:v>129.27000000000001</c:v>
                </c:pt>
                <c:pt idx="19160">
                  <c:v>129.27000000000001</c:v>
                </c:pt>
                <c:pt idx="19161">
                  <c:v>129.22</c:v>
                </c:pt>
                <c:pt idx="19162">
                  <c:v>129.19999999999999</c:v>
                </c:pt>
                <c:pt idx="19163">
                  <c:v>129.24</c:v>
                </c:pt>
                <c:pt idx="19164">
                  <c:v>129.27000000000001</c:v>
                </c:pt>
                <c:pt idx="19165">
                  <c:v>129.24</c:v>
                </c:pt>
                <c:pt idx="19166">
                  <c:v>129.24</c:v>
                </c:pt>
                <c:pt idx="19167">
                  <c:v>129.31</c:v>
                </c:pt>
                <c:pt idx="19168">
                  <c:v>129.27000000000001</c:v>
                </c:pt>
                <c:pt idx="19169">
                  <c:v>129.27000000000001</c:v>
                </c:pt>
                <c:pt idx="19170">
                  <c:v>129.27000000000001</c:v>
                </c:pt>
                <c:pt idx="19171">
                  <c:v>129.27000000000001</c:v>
                </c:pt>
                <c:pt idx="19172">
                  <c:v>129.27000000000001</c:v>
                </c:pt>
                <c:pt idx="19173">
                  <c:v>129.19999999999999</c:v>
                </c:pt>
                <c:pt idx="19174">
                  <c:v>129.27000000000001</c:v>
                </c:pt>
                <c:pt idx="19175">
                  <c:v>129.22</c:v>
                </c:pt>
                <c:pt idx="19176">
                  <c:v>129.19999999999999</c:v>
                </c:pt>
                <c:pt idx="19177">
                  <c:v>129.24</c:v>
                </c:pt>
                <c:pt idx="19178">
                  <c:v>129.24</c:v>
                </c:pt>
                <c:pt idx="19179">
                  <c:v>129.27000000000001</c:v>
                </c:pt>
                <c:pt idx="19180">
                  <c:v>129.24</c:v>
                </c:pt>
                <c:pt idx="19181">
                  <c:v>129.27000000000001</c:v>
                </c:pt>
                <c:pt idx="19182">
                  <c:v>129.24</c:v>
                </c:pt>
                <c:pt idx="19183">
                  <c:v>129.31</c:v>
                </c:pt>
                <c:pt idx="19184">
                  <c:v>129.24</c:v>
                </c:pt>
                <c:pt idx="19185">
                  <c:v>129.22</c:v>
                </c:pt>
                <c:pt idx="19186">
                  <c:v>129.24</c:v>
                </c:pt>
                <c:pt idx="19187">
                  <c:v>129.24</c:v>
                </c:pt>
                <c:pt idx="19188">
                  <c:v>129.27000000000001</c:v>
                </c:pt>
                <c:pt idx="19189">
                  <c:v>129.22</c:v>
                </c:pt>
                <c:pt idx="19190">
                  <c:v>129.24</c:v>
                </c:pt>
                <c:pt idx="19191">
                  <c:v>129.22</c:v>
                </c:pt>
                <c:pt idx="19192">
                  <c:v>129.24</c:v>
                </c:pt>
                <c:pt idx="19193">
                  <c:v>129.24</c:v>
                </c:pt>
                <c:pt idx="19194">
                  <c:v>129.27000000000001</c:v>
                </c:pt>
                <c:pt idx="19195">
                  <c:v>129.27000000000001</c:v>
                </c:pt>
                <c:pt idx="19196">
                  <c:v>129.31</c:v>
                </c:pt>
                <c:pt idx="19197">
                  <c:v>129.22</c:v>
                </c:pt>
                <c:pt idx="19198">
                  <c:v>129.24</c:v>
                </c:pt>
                <c:pt idx="19199">
                  <c:v>129.24</c:v>
                </c:pt>
                <c:pt idx="19200">
                  <c:v>129.24</c:v>
                </c:pt>
                <c:pt idx="19201">
                  <c:v>129.19999999999999</c:v>
                </c:pt>
                <c:pt idx="19202">
                  <c:v>129.22</c:v>
                </c:pt>
                <c:pt idx="19203">
                  <c:v>129.24</c:v>
                </c:pt>
                <c:pt idx="19204">
                  <c:v>129.27000000000001</c:v>
                </c:pt>
                <c:pt idx="19205">
                  <c:v>129.18</c:v>
                </c:pt>
                <c:pt idx="19206">
                  <c:v>129.19999999999999</c:v>
                </c:pt>
                <c:pt idx="19207">
                  <c:v>129.24</c:v>
                </c:pt>
                <c:pt idx="19208">
                  <c:v>129.22</c:v>
                </c:pt>
                <c:pt idx="19209">
                  <c:v>129.19999999999999</c:v>
                </c:pt>
                <c:pt idx="19210">
                  <c:v>129.24</c:v>
                </c:pt>
                <c:pt idx="19211">
                  <c:v>129.24</c:v>
                </c:pt>
                <c:pt idx="19212">
                  <c:v>129.19999999999999</c:v>
                </c:pt>
                <c:pt idx="19213">
                  <c:v>129.15</c:v>
                </c:pt>
                <c:pt idx="19214">
                  <c:v>129.22</c:v>
                </c:pt>
                <c:pt idx="19215">
                  <c:v>129.24</c:v>
                </c:pt>
                <c:pt idx="19216">
                  <c:v>129.19999999999999</c:v>
                </c:pt>
                <c:pt idx="19217">
                  <c:v>129.27000000000001</c:v>
                </c:pt>
                <c:pt idx="19218">
                  <c:v>129.24</c:v>
                </c:pt>
                <c:pt idx="19219">
                  <c:v>129.24</c:v>
                </c:pt>
                <c:pt idx="19220">
                  <c:v>129.18</c:v>
                </c:pt>
                <c:pt idx="19221">
                  <c:v>129.22</c:v>
                </c:pt>
                <c:pt idx="19222">
                  <c:v>129.19999999999999</c:v>
                </c:pt>
                <c:pt idx="19223">
                  <c:v>129.19999999999999</c:v>
                </c:pt>
                <c:pt idx="19224">
                  <c:v>129.18</c:v>
                </c:pt>
                <c:pt idx="19225">
                  <c:v>129.22</c:v>
                </c:pt>
                <c:pt idx="19226">
                  <c:v>129.18</c:v>
                </c:pt>
                <c:pt idx="19227">
                  <c:v>129.18</c:v>
                </c:pt>
                <c:pt idx="19228">
                  <c:v>129.22</c:v>
                </c:pt>
                <c:pt idx="19229">
                  <c:v>129.22</c:v>
                </c:pt>
                <c:pt idx="19230">
                  <c:v>129.22</c:v>
                </c:pt>
                <c:pt idx="19231">
                  <c:v>129.18</c:v>
                </c:pt>
                <c:pt idx="19232">
                  <c:v>129.19999999999999</c:v>
                </c:pt>
                <c:pt idx="19233">
                  <c:v>129.22</c:v>
                </c:pt>
                <c:pt idx="19234">
                  <c:v>129.15</c:v>
                </c:pt>
                <c:pt idx="19235">
                  <c:v>129.22</c:v>
                </c:pt>
                <c:pt idx="19236">
                  <c:v>129.18</c:v>
                </c:pt>
                <c:pt idx="19237">
                  <c:v>129.15</c:v>
                </c:pt>
                <c:pt idx="19238">
                  <c:v>129.19999999999999</c:v>
                </c:pt>
                <c:pt idx="19239">
                  <c:v>129.15</c:v>
                </c:pt>
                <c:pt idx="19240">
                  <c:v>129.24</c:v>
                </c:pt>
                <c:pt idx="19241">
                  <c:v>129.24</c:v>
                </c:pt>
                <c:pt idx="19242">
                  <c:v>129.15</c:v>
                </c:pt>
                <c:pt idx="19243">
                  <c:v>129.19999999999999</c:v>
                </c:pt>
                <c:pt idx="19244">
                  <c:v>129.19999999999999</c:v>
                </c:pt>
                <c:pt idx="19245">
                  <c:v>129.18</c:v>
                </c:pt>
                <c:pt idx="19246">
                  <c:v>129.13</c:v>
                </c:pt>
                <c:pt idx="19247">
                  <c:v>129.19999999999999</c:v>
                </c:pt>
                <c:pt idx="19248">
                  <c:v>129.18</c:v>
                </c:pt>
                <c:pt idx="19249">
                  <c:v>129.18</c:v>
                </c:pt>
                <c:pt idx="19250">
                  <c:v>129.18</c:v>
                </c:pt>
                <c:pt idx="19251">
                  <c:v>129.18</c:v>
                </c:pt>
                <c:pt idx="19252">
                  <c:v>129.18</c:v>
                </c:pt>
                <c:pt idx="19253">
                  <c:v>129.15</c:v>
                </c:pt>
                <c:pt idx="19254">
                  <c:v>129.19999999999999</c:v>
                </c:pt>
                <c:pt idx="19255">
                  <c:v>129.18</c:v>
                </c:pt>
                <c:pt idx="19256">
                  <c:v>129.22</c:v>
                </c:pt>
                <c:pt idx="19257">
                  <c:v>129.18</c:v>
                </c:pt>
                <c:pt idx="19258">
                  <c:v>129.19999999999999</c:v>
                </c:pt>
                <c:pt idx="19259">
                  <c:v>129.18</c:v>
                </c:pt>
                <c:pt idx="19260">
                  <c:v>129.22</c:v>
                </c:pt>
                <c:pt idx="19261">
                  <c:v>129.19999999999999</c:v>
                </c:pt>
                <c:pt idx="19262">
                  <c:v>129.15</c:v>
                </c:pt>
                <c:pt idx="19263">
                  <c:v>129.22</c:v>
                </c:pt>
                <c:pt idx="19264">
                  <c:v>129.19999999999999</c:v>
                </c:pt>
                <c:pt idx="19265">
                  <c:v>129.22</c:v>
                </c:pt>
                <c:pt idx="19266">
                  <c:v>129.18</c:v>
                </c:pt>
                <c:pt idx="19267">
                  <c:v>129.15</c:v>
                </c:pt>
                <c:pt idx="19268">
                  <c:v>129.22</c:v>
                </c:pt>
                <c:pt idx="19269">
                  <c:v>129.19999999999999</c:v>
                </c:pt>
                <c:pt idx="19270">
                  <c:v>129.22</c:v>
                </c:pt>
                <c:pt idx="19271">
                  <c:v>129.18</c:v>
                </c:pt>
                <c:pt idx="19272">
                  <c:v>129.18</c:v>
                </c:pt>
                <c:pt idx="19273">
                  <c:v>129.19999999999999</c:v>
                </c:pt>
                <c:pt idx="19274">
                  <c:v>129.18</c:v>
                </c:pt>
                <c:pt idx="19275">
                  <c:v>129.22</c:v>
                </c:pt>
                <c:pt idx="19276">
                  <c:v>129.19999999999999</c:v>
                </c:pt>
                <c:pt idx="19277">
                  <c:v>129.19999999999999</c:v>
                </c:pt>
                <c:pt idx="19278">
                  <c:v>129.18</c:v>
                </c:pt>
                <c:pt idx="19279">
                  <c:v>129.19999999999999</c:v>
                </c:pt>
                <c:pt idx="19280">
                  <c:v>129.22</c:v>
                </c:pt>
                <c:pt idx="19281">
                  <c:v>129.19999999999999</c:v>
                </c:pt>
                <c:pt idx="19282">
                  <c:v>129.22</c:v>
                </c:pt>
                <c:pt idx="19283">
                  <c:v>129.13</c:v>
                </c:pt>
                <c:pt idx="19284">
                  <c:v>129.18</c:v>
                </c:pt>
                <c:pt idx="19285">
                  <c:v>129.18</c:v>
                </c:pt>
                <c:pt idx="19286">
                  <c:v>129.13</c:v>
                </c:pt>
                <c:pt idx="19287">
                  <c:v>129.18</c:v>
                </c:pt>
                <c:pt idx="19288">
                  <c:v>129.18</c:v>
                </c:pt>
                <c:pt idx="19289">
                  <c:v>129.18</c:v>
                </c:pt>
                <c:pt idx="19290">
                  <c:v>129.18</c:v>
                </c:pt>
                <c:pt idx="19291">
                  <c:v>129.18</c:v>
                </c:pt>
                <c:pt idx="19292">
                  <c:v>129.22</c:v>
                </c:pt>
                <c:pt idx="19293">
                  <c:v>129.15</c:v>
                </c:pt>
                <c:pt idx="19294">
                  <c:v>129.19999999999999</c:v>
                </c:pt>
                <c:pt idx="19295">
                  <c:v>129.15</c:v>
                </c:pt>
                <c:pt idx="19296">
                  <c:v>129.19999999999999</c:v>
                </c:pt>
                <c:pt idx="19297">
                  <c:v>129.15</c:v>
                </c:pt>
                <c:pt idx="19298">
                  <c:v>129.15</c:v>
                </c:pt>
                <c:pt idx="19299">
                  <c:v>129.22</c:v>
                </c:pt>
                <c:pt idx="19300">
                  <c:v>129.18</c:v>
                </c:pt>
                <c:pt idx="19301">
                  <c:v>129.18</c:v>
                </c:pt>
                <c:pt idx="19302">
                  <c:v>129.15</c:v>
                </c:pt>
                <c:pt idx="19303">
                  <c:v>129.11000000000001</c:v>
                </c:pt>
                <c:pt idx="19304">
                  <c:v>129.13</c:v>
                </c:pt>
                <c:pt idx="19305">
                  <c:v>129.18</c:v>
                </c:pt>
                <c:pt idx="19306">
                  <c:v>129.15</c:v>
                </c:pt>
                <c:pt idx="19307">
                  <c:v>129.18</c:v>
                </c:pt>
                <c:pt idx="19308">
                  <c:v>129.22</c:v>
                </c:pt>
                <c:pt idx="19309">
                  <c:v>129.18</c:v>
                </c:pt>
                <c:pt idx="19310">
                  <c:v>129.15</c:v>
                </c:pt>
                <c:pt idx="19311">
                  <c:v>129.15</c:v>
                </c:pt>
                <c:pt idx="19312">
                  <c:v>129.15</c:v>
                </c:pt>
                <c:pt idx="19313">
                  <c:v>129.15</c:v>
                </c:pt>
                <c:pt idx="19314">
                  <c:v>129.13</c:v>
                </c:pt>
                <c:pt idx="19315">
                  <c:v>129.13</c:v>
                </c:pt>
                <c:pt idx="19316">
                  <c:v>129.18</c:v>
                </c:pt>
                <c:pt idx="19317">
                  <c:v>129.18</c:v>
                </c:pt>
                <c:pt idx="19318">
                  <c:v>129.13</c:v>
                </c:pt>
                <c:pt idx="19319">
                  <c:v>129.15</c:v>
                </c:pt>
                <c:pt idx="19320">
                  <c:v>129.13</c:v>
                </c:pt>
                <c:pt idx="19321">
                  <c:v>129.13</c:v>
                </c:pt>
                <c:pt idx="19322">
                  <c:v>129.18</c:v>
                </c:pt>
                <c:pt idx="19323">
                  <c:v>129.13</c:v>
                </c:pt>
                <c:pt idx="19324">
                  <c:v>129.13</c:v>
                </c:pt>
                <c:pt idx="19325">
                  <c:v>129.11000000000001</c:v>
                </c:pt>
                <c:pt idx="19326">
                  <c:v>129.11000000000001</c:v>
                </c:pt>
                <c:pt idx="19327">
                  <c:v>129.06</c:v>
                </c:pt>
                <c:pt idx="19328">
                  <c:v>129.11000000000001</c:v>
                </c:pt>
                <c:pt idx="19329">
                  <c:v>129.09</c:v>
                </c:pt>
                <c:pt idx="19330">
                  <c:v>129.13</c:v>
                </c:pt>
                <c:pt idx="19331">
                  <c:v>129.11000000000001</c:v>
                </c:pt>
                <c:pt idx="19332">
                  <c:v>129.11000000000001</c:v>
                </c:pt>
                <c:pt idx="19333">
                  <c:v>129.06</c:v>
                </c:pt>
                <c:pt idx="19334">
                  <c:v>129.11000000000001</c:v>
                </c:pt>
                <c:pt idx="19335">
                  <c:v>129.13</c:v>
                </c:pt>
                <c:pt idx="19336">
                  <c:v>129.11000000000001</c:v>
                </c:pt>
                <c:pt idx="19337">
                  <c:v>129.09</c:v>
                </c:pt>
                <c:pt idx="19338">
                  <c:v>129.15</c:v>
                </c:pt>
                <c:pt idx="19339">
                  <c:v>129.13</c:v>
                </c:pt>
                <c:pt idx="19340">
                  <c:v>129.13</c:v>
                </c:pt>
                <c:pt idx="19341">
                  <c:v>129.06</c:v>
                </c:pt>
                <c:pt idx="19342">
                  <c:v>129.09</c:v>
                </c:pt>
                <c:pt idx="19343">
                  <c:v>129.09</c:v>
                </c:pt>
                <c:pt idx="19344">
                  <c:v>129.09</c:v>
                </c:pt>
                <c:pt idx="19345">
                  <c:v>129.09</c:v>
                </c:pt>
                <c:pt idx="19346">
                  <c:v>129.09</c:v>
                </c:pt>
                <c:pt idx="19347">
                  <c:v>129.13</c:v>
                </c:pt>
                <c:pt idx="19348">
                  <c:v>129.04</c:v>
                </c:pt>
                <c:pt idx="19349">
                  <c:v>129.11000000000001</c:v>
                </c:pt>
                <c:pt idx="19350">
                  <c:v>129.09</c:v>
                </c:pt>
                <c:pt idx="19351">
                  <c:v>129.02000000000001</c:v>
                </c:pt>
                <c:pt idx="19352">
                  <c:v>129.06</c:v>
                </c:pt>
                <c:pt idx="19353">
                  <c:v>129.09</c:v>
                </c:pt>
                <c:pt idx="19354">
                  <c:v>129.02000000000001</c:v>
                </c:pt>
                <c:pt idx="19355">
                  <c:v>129.06</c:v>
                </c:pt>
                <c:pt idx="19356">
                  <c:v>129.09</c:v>
                </c:pt>
                <c:pt idx="19357">
                  <c:v>129.11000000000001</c:v>
                </c:pt>
                <c:pt idx="19358">
                  <c:v>129.06</c:v>
                </c:pt>
                <c:pt idx="19359">
                  <c:v>129.04</c:v>
                </c:pt>
                <c:pt idx="19360">
                  <c:v>129.02000000000001</c:v>
                </c:pt>
                <c:pt idx="19361">
                  <c:v>129.02000000000001</c:v>
                </c:pt>
                <c:pt idx="19362">
                  <c:v>129.06</c:v>
                </c:pt>
                <c:pt idx="19363">
                  <c:v>129.02000000000001</c:v>
                </c:pt>
                <c:pt idx="19364">
                  <c:v>129.06</c:v>
                </c:pt>
                <c:pt idx="19365">
                  <c:v>129.02000000000001</c:v>
                </c:pt>
                <c:pt idx="19366">
                  <c:v>129</c:v>
                </c:pt>
                <c:pt idx="19367">
                  <c:v>129.06</c:v>
                </c:pt>
                <c:pt idx="19368">
                  <c:v>129.02000000000001</c:v>
                </c:pt>
                <c:pt idx="19369">
                  <c:v>129.02000000000001</c:v>
                </c:pt>
                <c:pt idx="19370">
                  <c:v>129.04</c:v>
                </c:pt>
                <c:pt idx="19371">
                  <c:v>129.06</c:v>
                </c:pt>
                <c:pt idx="19372">
                  <c:v>129.04</c:v>
                </c:pt>
                <c:pt idx="19373">
                  <c:v>129.04</c:v>
                </c:pt>
                <c:pt idx="19374">
                  <c:v>129.04</c:v>
                </c:pt>
                <c:pt idx="19375">
                  <c:v>129.04</c:v>
                </c:pt>
                <c:pt idx="19376">
                  <c:v>129.04</c:v>
                </c:pt>
                <c:pt idx="19377">
                  <c:v>129.04</c:v>
                </c:pt>
                <c:pt idx="19378">
                  <c:v>129.02000000000001</c:v>
                </c:pt>
                <c:pt idx="19379">
                  <c:v>128.94999999999999</c:v>
                </c:pt>
                <c:pt idx="19380">
                  <c:v>129</c:v>
                </c:pt>
                <c:pt idx="19381">
                  <c:v>129.06</c:v>
                </c:pt>
                <c:pt idx="19382">
                  <c:v>129.02000000000001</c:v>
                </c:pt>
                <c:pt idx="19383">
                  <c:v>129.02000000000001</c:v>
                </c:pt>
                <c:pt idx="19384">
                  <c:v>129</c:v>
                </c:pt>
                <c:pt idx="19385">
                  <c:v>128.97999999999999</c:v>
                </c:pt>
                <c:pt idx="19386">
                  <c:v>129</c:v>
                </c:pt>
                <c:pt idx="19387">
                  <c:v>129.04</c:v>
                </c:pt>
                <c:pt idx="19388">
                  <c:v>129.02000000000001</c:v>
                </c:pt>
                <c:pt idx="19389">
                  <c:v>129</c:v>
                </c:pt>
                <c:pt idx="19390">
                  <c:v>128.97999999999999</c:v>
                </c:pt>
                <c:pt idx="19391">
                  <c:v>129</c:v>
                </c:pt>
                <c:pt idx="19392">
                  <c:v>128.97999999999999</c:v>
                </c:pt>
                <c:pt idx="19393">
                  <c:v>128.97999999999999</c:v>
                </c:pt>
                <c:pt idx="19394">
                  <c:v>128.93</c:v>
                </c:pt>
                <c:pt idx="19395">
                  <c:v>129</c:v>
                </c:pt>
                <c:pt idx="19396">
                  <c:v>129</c:v>
                </c:pt>
                <c:pt idx="19397">
                  <c:v>128.97999999999999</c:v>
                </c:pt>
                <c:pt idx="19398">
                  <c:v>128.93</c:v>
                </c:pt>
                <c:pt idx="19399">
                  <c:v>128.93</c:v>
                </c:pt>
                <c:pt idx="19400">
                  <c:v>129</c:v>
                </c:pt>
                <c:pt idx="19401">
                  <c:v>128.93</c:v>
                </c:pt>
                <c:pt idx="19402">
                  <c:v>128.93</c:v>
                </c:pt>
                <c:pt idx="19403">
                  <c:v>128.94999999999999</c:v>
                </c:pt>
                <c:pt idx="19404">
                  <c:v>129</c:v>
                </c:pt>
                <c:pt idx="19405">
                  <c:v>128.97999999999999</c:v>
                </c:pt>
                <c:pt idx="19406">
                  <c:v>128.91</c:v>
                </c:pt>
                <c:pt idx="19407">
                  <c:v>128.94999999999999</c:v>
                </c:pt>
                <c:pt idx="19408">
                  <c:v>128.97999999999999</c:v>
                </c:pt>
                <c:pt idx="19409">
                  <c:v>128.97999999999999</c:v>
                </c:pt>
                <c:pt idx="19410">
                  <c:v>128.93</c:v>
                </c:pt>
                <c:pt idx="19411">
                  <c:v>128.91</c:v>
                </c:pt>
                <c:pt idx="19412">
                  <c:v>128.94999999999999</c:v>
                </c:pt>
                <c:pt idx="19413">
                  <c:v>128.94999999999999</c:v>
                </c:pt>
                <c:pt idx="19414">
                  <c:v>128.91</c:v>
                </c:pt>
                <c:pt idx="19415">
                  <c:v>128.97999999999999</c:v>
                </c:pt>
                <c:pt idx="19416">
                  <c:v>128.97999999999999</c:v>
                </c:pt>
                <c:pt idx="19417">
                  <c:v>129</c:v>
                </c:pt>
                <c:pt idx="19418">
                  <c:v>128.97999999999999</c:v>
                </c:pt>
                <c:pt idx="19419">
                  <c:v>128.97999999999999</c:v>
                </c:pt>
                <c:pt idx="19420">
                  <c:v>128.94999999999999</c:v>
                </c:pt>
                <c:pt idx="19421">
                  <c:v>128.91</c:v>
                </c:pt>
                <c:pt idx="19422">
                  <c:v>128.93</c:v>
                </c:pt>
                <c:pt idx="19423">
                  <c:v>128.93</c:v>
                </c:pt>
                <c:pt idx="19424">
                  <c:v>128.93</c:v>
                </c:pt>
                <c:pt idx="19425">
                  <c:v>128.94999999999999</c:v>
                </c:pt>
                <c:pt idx="19426">
                  <c:v>128.97999999999999</c:v>
                </c:pt>
                <c:pt idx="19427">
                  <c:v>128.97999999999999</c:v>
                </c:pt>
                <c:pt idx="19428">
                  <c:v>128.94999999999999</c:v>
                </c:pt>
                <c:pt idx="19429">
                  <c:v>128.93</c:v>
                </c:pt>
                <c:pt idx="19430">
                  <c:v>128.94999999999999</c:v>
                </c:pt>
                <c:pt idx="19431">
                  <c:v>129</c:v>
                </c:pt>
                <c:pt idx="19432">
                  <c:v>129</c:v>
                </c:pt>
                <c:pt idx="19433">
                  <c:v>129</c:v>
                </c:pt>
                <c:pt idx="19434">
                  <c:v>129.02000000000001</c:v>
                </c:pt>
                <c:pt idx="19435">
                  <c:v>128.93</c:v>
                </c:pt>
                <c:pt idx="19436">
                  <c:v>129.02000000000001</c:v>
                </c:pt>
                <c:pt idx="19437">
                  <c:v>129</c:v>
                </c:pt>
                <c:pt idx="19438">
                  <c:v>129</c:v>
                </c:pt>
                <c:pt idx="19439">
                  <c:v>129.04</c:v>
                </c:pt>
                <c:pt idx="19440">
                  <c:v>129.02000000000001</c:v>
                </c:pt>
                <c:pt idx="19441">
                  <c:v>129.02000000000001</c:v>
                </c:pt>
                <c:pt idx="19442">
                  <c:v>129.02000000000001</c:v>
                </c:pt>
                <c:pt idx="19443">
                  <c:v>129</c:v>
                </c:pt>
                <c:pt idx="19444">
                  <c:v>129.02000000000001</c:v>
                </c:pt>
                <c:pt idx="19445">
                  <c:v>129.06</c:v>
                </c:pt>
                <c:pt idx="19446">
                  <c:v>129.04</c:v>
                </c:pt>
                <c:pt idx="19447">
                  <c:v>129.06</c:v>
                </c:pt>
                <c:pt idx="19448">
                  <c:v>129.06</c:v>
                </c:pt>
                <c:pt idx="19449">
                  <c:v>129.09</c:v>
                </c:pt>
                <c:pt idx="19450">
                  <c:v>129.06</c:v>
                </c:pt>
                <c:pt idx="19451">
                  <c:v>129.09</c:v>
                </c:pt>
                <c:pt idx="19452">
                  <c:v>129.06</c:v>
                </c:pt>
                <c:pt idx="19453">
                  <c:v>129.06</c:v>
                </c:pt>
                <c:pt idx="19454">
                  <c:v>129.09</c:v>
                </c:pt>
                <c:pt idx="19455">
                  <c:v>129.13</c:v>
                </c:pt>
                <c:pt idx="19456">
                  <c:v>129.13</c:v>
                </c:pt>
                <c:pt idx="19457">
                  <c:v>129.15</c:v>
                </c:pt>
                <c:pt idx="19458">
                  <c:v>129.15</c:v>
                </c:pt>
                <c:pt idx="19459">
                  <c:v>129.13</c:v>
                </c:pt>
                <c:pt idx="19460">
                  <c:v>129.13</c:v>
                </c:pt>
                <c:pt idx="19461">
                  <c:v>129.19999999999999</c:v>
                </c:pt>
                <c:pt idx="19462">
                  <c:v>129.18</c:v>
                </c:pt>
                <c:pt idx="19463">
                  <c:v>129.18</c:v>
                </c:pt>
                <c:pt idx="19464">
                  <c:v>129.18</c:v>
                </c:pt>
                <c:pt idx="19465">
                  <c:v>129.18</c:v>
                </c:pt>
                <c:pt idx="19466">
                  <c:v>129.18</c:v>
                </c:pt>
                <c:pt idx="19467">
                  <c:v>129.22</c:v>
                </c:pt>
                <c:pt idx="19468">
                  <c:v>129.24</c:v>
                </c:pt>
                <c:pt idx="19469">
                  <c:v>129.22</c:v>
                </c:pt>
                <c:pt idx="19470">
                  <c:v>129.19999999999999</c:v>
                </c:pt>
                <c:pt idx="19471">
                  <c:v>129.22</c:v>
                </c:pt>
                <c:pt idx="19472">
                  <c:v>129.24</c:v>
                </c:pt>
                <c:pt idx="19473">
                  <c:v>129.24</c:v>
                </c:pt>
                <c:pt idx="19474">
                  <c:v>129.24</c:v>
                </c:pt>
                <c:pt idx="19475">
                  <c:v>129.24</c:v>
                </c:pt>
                <c:pt idx="19476">
                  <c:v>129.29</c:v>
                </c:pt>
                <c:pt idx="19477">
                  <c:v>129.27000000000001</c:v>
                </c:pt>
                <c:pt idx="19478">
                  <c:v>129.27000000000001</c:v>
                </c:pt>
                <c:pt idx="19479">
                  <c:v>129.27000000000001</c:v>
                </c:pt>
                <c:pt idx="19480">
                  <c:v>129.22</c:v>
                </c:pt>
                <c:pt idx="19481">
                  <c:v>129.27000000000001</c:v>
                </c:pt>
                <c:pt idx="19482">
                  <c:v>129.29</c:v>
                </c:pt>
                <c:pt idx="19483">
                  <c:v>129.24</c:v>
                </c:pt>
                <c:pt idx="19484">
                  <c:v>129.19999999999999</c:v>
                </c:pt>
                <c:pt idx="19485">
                  <c:v>129.27000000000001</c:v>
                </c:pt>
                <c:pt idx="19486">
                  <c:v>129.24</c:v>
                </c:pt>
                <c:pt idx="19487">
                  <c:v>129.27000000000001</c:v>
                </c:pt>
                <c:pt idx="19488">
                  <c:v>129.22</c:v>
                </c:pt>
                <c:pt idx="19489">
                  <c:v>129.29</c:v>
                </c:pt>
                <c:pt idx="19490">
                  <c:v>129.24</c:v>
                </c:pt>
                <c:pt idx="19491">
                  <c:v>129.24</c:v>
                </c:pt>
                <c:pt idx="19492">
                  <c:v>129.24</c:v>
                </c:pt>
                <c:pt idx="19493">
                  <c:v>129.29</c:v>
                </c:pt>
                <c:pt idx="19494">
                  <c:v>129.27000000000001</c:v>
                </c:pt>
                <c:pt idx="19495">
                  <c:v>129.27000000000001</c:v>
                </c:pt>
                <c:pt idx="19496">
                  <c:v>129.27000000000001</c:v>
                </c:pt>
                <c:pt idx="19497">
                  <c:v>129.22</c:v>
                </c:pt>
                <c:pt idx="19498">
                  <c:v>129.22</c:v>
                </c:pt>
                <c:pt idx="19499">
                  <c:v>129.22</c:v>
                </c:pt>
                <c:pt idx="19500">
                  <c:v>129.22</c:v>
                </c:pt>
                <c:pt idx="19501">
                  <c:v>129.27000000000001</c:v>
                </c:pt>
                <c:pt idx="19502">
                  <c:v>129.19999999999999</c:v>
                </c:pt>
                <c:pt idx="19503">
                  <c:v>129.19999999999999</c:v>
                </c:pt>
                <c:pt idx="19504">
                  <c:v>129.22</c:v>
                </c:pt>
                <c:pt idx="19505">
                  <c:v>129.18</c:v>
                </c:pt>
                <c:pt idx="19506">
                  <c:v>129.24</c:v>
                </c:pt>
                <c:pt idx="19507">
                  <c:v>129.24</c:v>
                </c:pt>
                <c:pt idx="19508">
                  <c:v>129.19999999999999</c:v>
                </c:pt>
                <c:pt idx="19509">
                  <c:v>129.27000000000001</c:v>
                </c:pt>
                <c:pt idx="19510">
                  <c:v>129.27000000000001</c:v>
                </c:pt>
                <c:pt idx="19511">
                  <c:v>129.24</c:v>
                </c:pt>
                <c:pt idx="19512">
                  <c:v>129.24</c:v>
                </c:pt>
                <c:pt idx="19513">
                  <c:v>129.24</c:v>
                </c:pt>
                <c:pt idx="19514">
                  <c:v>129.15</c:v>
                </c:pt>
                <c:pt idx="19515">
                  <c:v>129.22</c:v>
                </c:pt>
                <c:pt idx="19516">
                  <c:v>129.24</c:v>
                </c:pt>
                <c:pt idx="19517">
                  <c:v>129.19999999999999</c:v>
                </c:pt>
                <c:pt idx="19518">
                  <c:v>129.19999999999999</c:v>
                </c:pt>
                <c:pt idx="19519">
                  <c:v>129.19999999999999</c:v>
                </c:pt>
                <c:pt idx="19520">
                  <c:v>129.24</c:v>
                </c:pt>
                <c:pt idx="19521">
                  <c:v>129.22</c:v>
                </c:pt>
                <c:pt idx="19522">
                  <c:v>129.29</c:v>
                </c:pt>
                <c:pt idx="19523">
                  <c:v>129.24</c:v>
                </c:pt>
                <c:pt idx="19524">
                  <c:v>129.29</c:v>
                </c:pt>
                <c:pt idx="19525">
                  <c:v>129.29</c:v>
                </c:pt>
                <c:pt idx="19526">
                  <c:v>129.24</c:v>
                </c:pt>
                <c:pt idx="19527">
                  <c:v>129.24</c:v>
                </c:pt>
                <c:pt idx="19528">
                  <c:v>129.22</c:v>
                </c:pt>
                <c:pt idx="19529">
                  <c:v>129.24</c:v>
                </c:pt>
                <c:pt idx="19530">
                  <c:v>129.27000000000001</c:v>
                </c:pt>
                <c:pt idx="19531">
                  <c:v>129.27000000000001</c:v>
                </c:pt>
                <c:pt idx="19532">
                  <c:v>129.24</c:v>
                </c:pt>
                <c:pt idx="19533">
                  <c:v>129.29</c:v>
                </c:pt>
                <c:pt idx="19534">
                  <c:v>129.22</c:v>
                </c:pt>
                <c:pt idx="19535">
                  <c:v>129.24</c:v>
                </c:pt>
                <c:pt idx="19536">
                  <c:v>129.24</c:v>
                </c:pt>
                <c:pt idx="19537">
                  <c:v>129.24</c:v>
                </c:pt>
                <c:pt idx="19538">
                  <c:v>129.24</c:v>
                </c:pt>
                <c:pt idx="19539">
                  <c:v>129.27000000000001</c:v>
                </c:pt>
                <c:pt idx="19540">
                  <c:v>129.29</c:v>
                </c:pt>
                <c:pt idx="19541">
                  <c:v>129.31</c:v>
                </c:pt>
                <c:pt idx="19542">
                  <c:v>129.27000000000001</c:v>
                </c:pt>
                <c:pt idx="19543">
                  <c:v>129.29</c:v>
                </c:pt>
                <c:pt idx="19544">
                  <c:v>129.36000000000001</c:v>
                </c:pt>
                <c:pt idx="19545">
                  <c:v>129.29</c:v>
                </c:pt>
                <c:pt idx="19546">
                  <c:v>129.31</c:v>
                </c:pt>
                <c:pt idx="19547">
                  <c:v>129.27000000000001</c:v>
                </c:pt>
                <c:pt idx="19548">
                  <c:v>129.31</c:v>
                </c:pt>
                <c:pt idx="19549">
                  <c:v>129.29</c:v>
                </c:pt>
                <c:pt idx="19550">
                  <c:v>129.36000000000001</c:v>
                </c:pt>
                <c:pt idx="19551">
                  <c:v>129.31</c:v>
                </c:pt>
                <c:pt idx="19552">
                  <c:v>129.31</c:v>
                </c:pt>
                <c:pt idx="19553">
                  <c:v>129.29</c:v>
                </c:pt>
                <c:pt idx="19554">
                  <c:v>129.31</c:v>
                </c:pt>
                <c:pt idx="19555">
                  <c:v>129.29</c:v>
                </c:pt>
                <c:pt idx="19556">
                  <c:v>129.29</c:v>
                </c:pt>
                <c:pt idx="19557">
                  <c:v>129.24</c:v>
                </c:pt>
                <c:pt idx="19558">
                  <c:v>129.29</c:v>
                </c:pt>
                <c:pt idx="19559">
                  <c:v>129.31</c:v>
                </c:pt>
                <c:pt idx="19560">
                  <c:v>129.31</c:v>
                </c:pt>
                <c:pt idx="19561">
                  <c:v>129.33000000000001</c:v>
                </c:pt>
                <c:pt idx="19562">
                  <c:v>129.31</c:v>
                </c:pt>
                <c:pt idx="19563">
                  <c:v>129.36000000000001</c:v>
                </c:pt>
                <c:pt idx="19564">
                  <c:v>129.29</c:v>
                </c:pt>
                <c:pt idx="19565">
                  <c:v>129.31</c:v>
                </c:pt>
                <c:pt idx="19566">
                  <c:v>129.27000000000001</c:v>
                </c:pt>
                <c:pt idx="19567">
                  <c:v>129.31</c:v>
                </c:pt>
                <c:pt idx="19568">
                  <c:v>129.24</c:v>
                </c:pt>
                <c:pt idx="19569">
                  <c:v>129.31</c:v>
                </c:pt>
                <c:pt idx="19570">
                  <c:v>129.27000000000001</c:v>
                </c:pt>
                <c:pt idx="19571">
                  <c:v>129.27000000000001</c:v>
                </c:pt>
                <c:pt idx="19572">
                  <c:v>129.29</c:v>
                </c:pt>
                <c:pt idx="19573">
                  <c:v>129.27000000000001</c:v>
                </c:pt>
                <c:pt idx="19574">
                  <c:v>129.31</c:v>
                </c:pt>
                <c:pt idx="19575">
                  <c:v>129.27000000000001</c:v>
                </c:pt>
                <c:pt idx="19576">
                  <c:v>129.31</c:v>
                </c:pt>
                <c:pt idx="19577">
                  <c:v>129.29</c:v>
                </c:pt>
                <c:pt idx="19578">
                  <c:v>129.27000000000001</c:v>
                </c:pt>
                <c:pt idx="19579">
                  <c:v>129.29</c:v>
                </c:pt>
                <c:pt idx="19580">
                  <c:v>129.33000000000001</c:v>
                </c:pt>
                <c:pt idx="19581">
                  <c:v>129.31</c:v>
                </c:pt>
                <c:pt idx="19582">
                  <c:v>129.31</c:v>
                </c:pt>
                <c:pt idx="19583">
                  <c:v>129.29</c:v>
                </c:pt>
                <c:pt idx="19584">
                  <c:v>129.27000000000001</c:v>
                </c:pt>
                <c:pt idx="19585">
                  <c:v>129.27000000000001</c:v>
                </c:pt>
                <c:pt idx="19586">
                  <c:v>129.29</c:v>
                </c:pt>
                <c:pt idx="19587">
                  <c:v>129.27000000000001</c:v>
                </c:pt>
                <c:pt idx="19588">
                  <c:v>129.27000000000001</c:v>
                </c:pt>
                <c:pt idx="19589">
                  <c:v>129.24</c:v>
                </c:pt>
                <c:pt idx="19590">
                  <c:v>129.22</c:v>
                </c:pt>
                <c:pt idx="19591">
                  <c:v>129.24</c:v>
                </c:pt>
                <c:pt idx="19592">
                  <c:v>129.24</c:v>
                </c:pt>
                <c:pt idx="19593">
                  <c:v>129.27000000000001</c:v>
                </c:pt>
                <c:pt idx="19594">
                  <c:v>129.31</c:v>
                </c:pt>
                <c:pt idx="19595">
                  <c:v>129.31</c:v>
                </c:pt>
                <c:pt idx="19596">
                  <c:v>129.31</c:v>
                </c:pt>
                <c:pt idx="19597">
                  <c:v>129.29</c:v>
                </c:pt>
                <c:pt idx="19598">
                  <c:v>129.33000000000001</c:v>
                </c:pt>
                <c:pt idx="19599">
                  <c:v>129.27000000000001</c:v>
                </c:pt>
                <c:pt idx="19600">
                  <c:v>129.27000000000001</c:v>
                </c:pt>
                <c:pt idx="19601">
                  <c:v>129.31</c:v>
                </c:pt>
                <c:pt idx="19602">
                  <c:v>129.27000000000001</c:v>
                </c:pt>
                <c:pt idx="19603">
                  <c:v>129.31</c:v>
                </c:pt>
                <c:pt idx="19604">
                  <c:v>129.27000000000001</c:v>
                </c:pt>
                <c:pt idx="19605">
                  <c:v>129.24</c:v>
                </c:pt>
                <c:pt idx="19606">
                  <c:v>129.31</c:v>
                </c:pt>
                <c:pt idx="19607">
                  <c:v>129.27000000000001</c:v>
                </c:pt>
                <c:pt idx="19608">
                  <c:v>129.31</c:v>
                </c:pt>
                <c:pt idx="19609">
                  <c:v>129.29</c:v>
                </c:pt>
                <c:pt idx="19610">
                  <c:v>129.27000000000001</c:v>
                </c:pt>
                <c:pt idx="19611">
                  <c:v>129.31</c:v>
                </c:pt>
                <c:pt idx="19612">
                  <c:v>129.31</c:v>
                </c:pt>
                <c:pt idx="19613">
                  <c:v>129.33000000000001</c:v>
                </c:pt>
                <c:pt idx="19614">
                  <c:v>129.27000000000001</c:v>
                </c:pt>
                <c:pt idx="19615">
                  <c:v>129.31</c:v>
                </c:pt>
                <c:pt idx="19616">
                  <c:v>129.36000000000001</c:v>
                </c:pt>
                <c:pt idx="19617">
                  <c:v>129.36000000000001</c:v>
                </c:pt>
                <c:pt idx="19618">
                  <c:v>129.31</c:v>
                </c:pt>
                <c:pt idx="19619">
                  <c:v>129.27000000000001</c:v>
                </c:pt>
                <c:pt idx="19620">
                  <c:v>129.29</c:v>
                </c:pt>
                <c:pt idx="19621">
                  <c:v>129.29</c:v>
                </c:pt>
                <c:pt idx="19622">
                  <c:v>129.33000000000001</c:v>
                </c:pt>
                <c:pt idx="19623">
                  <c:v>129.31</c:v>
                </c:pt>
                <c:pt idx="19624">
                  <c:v>129.31</c:v>
                </c:pt>
                <c:pt idx="19625">
                  <c:v>129.31</c:v>
                </c:pt>
                <c:pt idx="19626">
                  <c:v>129.31</c:v>
                </c:pt>
                <c:pt idx="19627">
                  <c:v>129.33000000000001</c:v>
                </c:pt>
                <c:pt idx="19628">
                  <c:v>129.33000000000001</c:v>
                </c:pt>
                <c:pt idx="19629">
                  <c:v>129.29</c:v>
                </c:pt>
                <c:pt idx="19630">
                  <c:v>129.33000000000001</c:v>
                </c:pt>
                <c:pt idx="19631">
                  <c:v>129.33000000000001</c:v>
                </c:pt>
                <c:pt idx="19632">
                  <c:v>129.36000000000001</c:v>
                </c:pt>
                <c:pt idx="19633">
                  <c:v>129.31</c:v>
                </c:pt>
                <c:pt idx="19634">
                  <c:v>129.36000000000001</c:v>
                </c:pt>
                <c:pt idx="19635">
                  <c:v>129.29</c:v>
                </c:pt>
                <c:pt idx="19636">
                  <c:v>129.33000000000001</c:v>
                </c:pt>
                <c:pt idx="19637">
                  <c:v>129.36000000000001</c:v>
                </c:pt>
                <c:pt idx="19638">
                  <c:v>129.33000000000001</c:v>
                </c:pt>
                <c:pt idx="19639">
                  <c:v>129.33000000000001</c:v>
                </c:pt>
                <c:pt idx="19640">
                  <c:v>129.31</c:v>
                </c:pt>
                <c:pt idx="19641">
                  <c:v>129.27000000000001</c:v>
                </c:pt>
                <c:pt idx="19642">
                  <c:v>129.31</c:v>
                </c:pt>
                <c:pt idx="19643">
                  <c:v>129.24</c:v>
                </c:pt>
                <c:pt idx="19644">
                  <c:v>129.29</c:v>
                </c:pt>
                <c:pt idx="19645">
                  <c:v>129.27000000000001</c:v>
                </c:pt>
                <c:pt idx="19646">
                  <c:v>129.33000000000001</c:v>
                </c:pt>
                <c:pt idx="19647">
                  <c:v>129.29</c:v>
                </c:pt>
                <c:pt idx="19648">
                  <c:v>129.29</c:v>
                </c:pt>
                <c:pt idx="19649">
                  <c:v>129.27000000000001</c:v>
                </c:pt>
                <c:pt idx="19650">
                  <c:v>129.27000000000001</c:v>
                </c:pt>
                <c:pt idx="19651">
                  <c:v>129.27000000000001</c:v>
                </c:pt>
                <c:pt idx="19652">
                  <c:v>129.31</c:v>
                </c:pt>
                <c:pt idx="19653">
                  <c:v>129.29</c:v>
                </c:pt>
                <c:pt idx="19654">
                  <c:v>129.27000000000001</c:v>
                </c:pt>
                <c:pt idx="19655">
                  <c:v>129.22</c:v>
                </c:pt>
                <c:pt idx="19656">
                  <c:v>129.27000000000001</c:v>
                </c:pt>
                <c:pt idx="19657">
                  <c:v>129.29</c:v>
                </c:pt>
                <c:pt idx="19658">
                  <c:v>129.24</c:v>
                </c:pt>
                <c:pt idx="19659">
                  <c:v>129.27000000000001</c:v>
                </c:pt>
                <c:pt idx="19660">
                  <c:v>129.27000000000001</c:v>
                </c:pt>
                <c:pt idx="19661">
                  <c:v>129.29</c:v>
                </c:pt>
                <c:pt idx="19662">
                  <c:v>129.29</c:v>
                </c:pt>
                <c:pt idx="19663">
                  <c:v>129.27000000000001</c:v>
                </c:pt>
                <c:pt idx="19664">
                  <c:v>129.27000000000001</c:v>
                </c:pt>
                <c:pt idx="19665">
                  <c:v>129.29</c:v>
                </c:pt>
                <c:pt idx="19666">
                  <c:v>129.24</c:v>
                </c:pt>
                <c:pt idx="19667">
                  <c:v>129.24</c:v>
                </c:pt>
                <c:pt idx="19668">
                  <c:v>129.29</c:v>
                </c:pt>
                <c:pt idx="19669">
                  <c:v>129.27000000000001</c:v>
                </c:pt>
                <c:pt idx="19670">
                  <c:v>129.24</c:v>
                </c:pt>
                <c:pt idx="19671">
                  <c:v>129.27000000000001</c:v>
                </c:pt>
                <c:pt idx="19672">
                  <c:v>129.27000000000001</c:v>
                </c:pt>
                <c:pt idx="19673">
                  <c:v>129.24</c:v>
                </c:pt>
                <c:pt idx="19674">
                  <c:v>129.29</c:v>
                </c:pt>
                <c:pt idx="19675">
                  <c:v>129.31</c:v>
                </c:pt>
                <c:pt idx="19676">
                  <c:v>129.27000000000001</c:v>
                </c:pt>
                <c:pt idx="19677">
                  <c:v>129.29</c:v>
                </c:pt>
                <c:pt idx="19678">
                  <c:v>129.29</c:v>
                </c:pt>
                <c:pt idx="19679">
                  <c:v>129.31</c:v>
                </c:pt>
                <c:pt idx="19680">
                  <c:v>129.29</c:v>
                </c:pt>
                <c:pt idx="19681">
                  <c:v>129.27000000000001</c:v>
                </c:pt>
                <c:pt idx="19682">
                  <c:v>129.27000000000001</c:v>
                </c:pt>
                <c:pt idx="19683">
                  <c:v>129.22</c:v>
                </c:pt>
                <c:pt idx="19684">
                  <c:v>129.29</c:v>
                </c:pt>
                <c:pt idx="19685">
                  <c:v>129.27000000000001</c:v>
                </c:pt>
                <c:pt idx="19686">
                  <c:v>129.27000000000001</c:v>
                </c:pt>
                <c:pt idx="19687">
                  <c:v>129.24</c:v>
                </c:pt>
                <c:pt idx="19688">
                  <c:v>129.27000000000001</c:v>
                </c:pt>
                <c:pt idx="19689">
                  <c:v>129.27000000000001</c:v>
                </c:pt>
                <c:pt idx="19690">
                  <c:v>129.29</c:v>
                </c:pt>
                <c:pt idx="19691">
                  <c:v>129.29</c:v>
                </c:pt>
                <c:pt idx="19692">
                  <c:v>129.27000000000001</c:v>
                </c:pt>
                <c:pt idx="19693">
                  <c:v>129.27000000000001</c:v>
                </c:pt>
                <c:pt idx="19694">
                  <c:v>129.27000000000001</c:v>
                </c:pt>
                <c:pt idx="19695">
                  <c:v>129.29</c:v>
                </c:pt>
                <c:pt idx="19696">
                  <c:v>129.29</c:v>
                </c:pt>
                <c:pt idx="19697">
                  <c:v>129.31</c:v>
                </c:pt>
                <c:pt idx="19698">
                  <c:v>129.33000000000001</c:v>
                </c:pt>
                <c:pt idx="19699">
                  <c:v>129.29</c:v>
                </c:pt>
                <c:pt idx="19700">
                  <c:v>129.24</c:v>
                </c:pt>
                <c:pt idx="19701">
                  <c:v>129.27000000000001</c:v>
                </c:pt>
                <c:pt idx="19702">
                  <c:v>129.29</c:v>
                </c:pt>
                <c:pt idx="19703">
                  <c:v>129.22</c:v>
                </c:pt>
                <c:pt idx="19704">
                  <c:v>129.29</c:v>
                </c:pt>
                <c:pt idx="19705">
                  <c:v>129.24</c:v>
                </c:pt>
                <c:pt idx="19706">
                  <c:v>129.27000000000001</c:v>
                </c:pt>
                <c:pt idx="19707">
                  <c:v>129.24</c:v>
                </c:pt>
                <c:pt idx="19708">
                  <c:v>129.19999999999999</c:v>
                </c:pt>
                <c:pt idx="19709">
                  <c:v>129.24</c:v>
                </c:pt>
                <c:pt idx="19710">
                  <c:v>129.27000000000001</c:v>
                </c:pt>
                <c:pt idx="19711">
                  <c:v>129.24</c:v>
                </c:pt>
                <c:pt idx="19712">
                  <c:v>129.22</c:v>
                </c:pt>
                <c:pt idx="19713">
                  <c:v>129.27000000000001</c:v>
                </c:pt>
                <c:pt idx="19714">
                  <c:v>129.27000000000001</c:v>
                </c:pt>
                <c:pt idx="19715">
                  <c:v>129.22</c:v>
                </c:pt>
                <c:pt idx="19716">
                  <c:v>129.27000000000001</c:v>
                </c:pt>
                <c:pt idx="19717">
                  <c:v>129.24</c:v>
                </c:pt>
                <c:pt idx="19718">
                  <c:v>129.22</c:v>
                </c:pt>
                <c:pt idx="19719">
                  <c:v>129.27000000000001</c:v>
                </c:pt>
                <c:pt idx="19720">
                  <c:v>129.29</c:v>
                </c:pt>
                <c:pt idx="19721">
                  <c:v>129.29</c:v>
                </c:pt>
                <c:pt idx="19722">
                  <c:v>129.27000000000001</c:v>
                </c:pt>
                <c:pt idx="19723">
                  <c:v>129.19999999999999</c:v>
                </c:pt>
                <c:pt idx="19724">
                  <c:v>129.24</c:v>
                </c:pt>
                <c:pt idx="19725">
                  <c:v>129.22</c:v>
                </c:pt>
                <c:pt idx="19726">
                  <c:v>129.24</c:v>
                </c:pt>
                <c:pt idx="19727">
                  <c:v>129.19999999999999</c:v>
                </c:pt>
                <c:pt idx="19728">
                  <c:v>129.24</c:v>
                </c:pt>
                <c:pt idx="19729">
                  <c:v>129.24</c:v>
                </c:pt>
                <c:pt idx="19730">
                  <c:v>129.24</c:v>
                </c:pt>
                <c:pt idx="19731">
                  <c:v>129.22</c:v>
                </c:pt>
                <c:pt idx="19732">
                  <c:v>129.22</c:v>
                </c:pt>
                <c:pt idx="19733">
                  <c:v>129.22</c:v>
                </c:pt>
                <c:pt idx="19734">
                  <c:v>129.19999999999999</c:v>
                </c:pt>
                <c:pt idx="19735">
                  <c:v>129.22</c:v>
                </c:pt>
                <c:pt idx="19736">
                  <c:v>129.18</c:v>
                </c:pt>
                <c:pt idx="19737">
                  <c:v>129.22</c:v>
                </c:pt>
                <c:pt idx="19738">
                  <c:v>129.24</c:v>
                </c:pt>
                <c:pt idx="19739">
                  <c:v>129.19999999999999</c:v>
                </c:pt>
                <c:pt idx="19740">
                  <c:v>129.15</c:v>
                </c:pt>
                <c:pt idx="19741">
                  <c:v>129.15</c:v>
                </c:pt>
                <c:pt idx="19742">
                  <c:v>129.19999999999999</c:v>
                </c:pt>
                <c:pt idx="19743">
                  <c:v>129.19999999999999</c:v>
                </c:pt>
                <c:pt idx="19744">
                  <c:v>129.15</c:v>
                </c:pt>
                <c:pt idx="19745">
                  <c:v>129.19999999999999</c:v>
                </c:pt>
                <c:pt idx="19746">
                  <c:v>129.18</c:v>
                </c:pt>
                <c:pt idx="19747">
                  <c:v>129.19999999999999</c:v>
                </c:pt>
                <c:pt idx="19748">
                  <c:v>129.24</c:v>
                </c:pt>
                <c:pt idx="19749">
                  <c:v>129.19999999999999</c:v>
                </c:pt>
                <c:pt idx="19750">
                  <c:v>129.19999999999999</c:v>
                </c:pt>
                <c:pt idx="19751">
                  <c:v>129.18</c:v>
                </c:pt>
                <c:pt idx="19752">
                  <c:v>129.24</c:v>
                </c:pt>
                <c:pt idx="19753">
                  <c:v>129.13</c:v>
                </c:pt>
                <c:pt idx="19754">
                  <c:v>129.18</c:v>
                </c:pt>
                <c:pt idx="19755">
                  <c:v>129.15</c:v>
                </c:pt>
                <c:pt idx="19756">
                  <c:v>129.18</c:v>
                </c:pt>
                <c:pt idx="19757">
                  <c:v>129.13</c:v>
                </c:pt>
                <c:pt idx="19758">
                  <c:v>129.15</c:v>
                </c:pt>
                <c:pt idx="19759">
                  <c:v>129.13</c:v>
                </c:pt>
                <c:pt idx="19760">
                  <c:v>129.15</c:v>
                </c:pt>
                <c:pt idx="19761">
                  <c:v>129.18</c:v>
                </c:pt>
                <c:pt idx="19762">
                  <c:v>129.15</c:v>
                </c:pt>
                <c:pt idx="19763">
                  <c:v>129.19999999999999</c:v>
                </c:pt>
                <c:pt idx="19764">
                  <c:v>129.15</c:v>
                </c:pt>
                <c:pt idx="19765">
                  <c:v>129.15</c:v>
                </c:pt>
                <c:pt idx="19766">
                  <c:v>129.18</c:v>
                </c:pt>
                <c:pt idx="19767">
                  <c:v>129.11000000000001</c:v>
                </c:pt>
                <c:pt idx="19768">
                  <c:v>129.15</c:v>
                </c:pt>
                <c:pt idx="19769">
                  <c:v>129.15</c:v>
                </c:pt>
                <c:pt idx="19770">
                  <c:v>129.19999999999999</c:v>
                </c:pt>
                <c:pt idx="19771">
                  <c:v>129.15</c:v>
                </c:pt>
                <c:pt idx="19772">
                  <c:v>129.11000000000001</c:v>
                </c:pt>
                <c:pt idx="19773">
                  <c:v>129.22</c:v>
                </c:pt>
                <c:pt idx="19774">
                  <c:v>129.13</c:v>
                </c:pt>
                <c:pt idx="19775">
                  <c:v>129.15</c:v>
                </c:pt>
                <c:pt idx="19776">
                  <c:v>129.15</c:v>
                </c:pt>
                <c:pt idx="19777">
                  <c:v>129.15</c:v>
                </c:pt>
                <c:pt idx="19778">
                  <c:v>129.11000000000001</c:v>
                </c:pt>
                <c:pt idx="19779">
                  <c:v>129.18</c:v>
                </c:pt>
                <c:pt idx="19780">
                  <c:v>129.15</c:v>
                </c:pt>
                <c:pt idx="19781">
                  <c:v>129.18</c:v>
                </c:pt>
                <c:pt idx="19782">
                  <c:v>129.11000000000001</c:v>
                </c:pt>
                <c:pt idx="19783">
                  <c:v>129.15</c:v>
                </c:pt>
                <c:pt idx="19784">
                  <c:v>129.09</c:v>
                </c:pt>
                <c:pt idx="19785">
                  <c:v>129.13</c:v>
                </c:pt>
                <c:pt idx="19786">
                  <c:v>129.13</c:v>
                </c:pt>
                <c:pt idx="19787">
                  <c:v>129.13</c:v>
                </c:pt>
                <c:pt idx="19788">
                  <c:v>129.11000000000001</c:v>
                </c:pt>
                <c:pt idx="19789">
                  <c:v>129.15</c:v>
                </c:pt>
                <c:pt idx="19790">
                  <c:v>129.06</c:v>
                </c:pt>
                <c:pt idx="19791">
                  <c:v>129.06</c:v>
                </c:pt>
                <c:pt idx="19792">
                  <c:v>129.13</c:v>
                </c:pt>
                <c:pt idx="19793">
                  <c:v>129.09</c:v>
                </c:pt>
                <c:pt idx="19794">
                  <c:v>129.11000000000001</c:v>
                </c:pt>
                <c:pt idx="19795">
                  <c:v>129.11000000000001</c:v>
                </c:pt>
                <c:pt idx="19796">
                  <c:v>129.09</c:v>
                </c:pt>
                <c:pt idx="19797">
                  <c:v>129.04</c:v>
                </c:pt>
                <c:pt idx="19798">
                  <c:v>129.04</c:v>
                </c:pt>
                <c:pt idx="19799">
                  <c:v>129.06</c:v>
                </c:pt>
                <c:pt idx="19800">
                  <c:v>129.06</c:v>
                </c:pt>
                <c:pt idx="19801">
                  <c:v>129.06</c:v>
                </c:pt>
                <c:pt idx="19802">
                  <c:v>129.06</c:v>
                </c:pt>
                <c:pt idx="19803">
                  <c:v>129.04</c:v>
                </c:pt>
                <c:pt idx="19804">
                  <c:v>129.04</c:v>
                </c:pt>
                <c:pt idx="19805">
                  <c:v>129.09</c:v>
                </c:pt>
                <c:pt idx="19806">
                  <c:v>129.04</c:v>
                </c:pt>
                <c:pt idx="19807">
                  <c:v>129.04</c:v>
                </c:pt>
                <c:pt idx="19808">
                  <c:v>129</c:v>
                </c:pt>
                <c:pt idx="19809">
                  <c:v>129.04</c:v>
                </c:pt>
                <c:pt idx="19810">
                  <c:v>129.02000000000001</c:v>
                </c:pt>
                <c:pt idx="19811">
                  <c:v>129.02000000000001</c:v>
                </c:pt>
                <c:pt idx="19812">
                  <c:v>129.09</c:v>
                </c:pt>
                <c:pt idx="19813">
                  <c:v>129.02000000000001</c:v>
                </c:pt>
                <c:pt idx="19814">
                  <c:v>129.04</c:v>
                </c:pt>
                <c:pt idx="19815">
                  <c:v>129.04</c:v>
                </c:pt>
                <c:pt idx="19816">
                  <c:v>129.04</c:v>
                </c:pt>
                <c:pt idx="19817">
                  <c:v>129.04</c:v>
                </c:pt>
                <c:pt idx="19818">
                  <c:v>129</c:v>
                </c:pt>
                <c:pt idx="19819">
                  <c:v>128.97999999999999</c:v>
                </c:pt>
                <c:pt idx="19820">
                  <c:v>128.94999999999999</c:v>
                </c:pt>
                <c:pt idx="19821">
                  <c:v>128.91</c:v>
                </c:pt>
                <c:pt idx="19822">
                  <c:v>128.94999999999999</c:v>
                </c:pt>
                <c:pt idx="19823">
                  <c:v>129</c:v>
                </c:pt>
                <c:pt idx="19824">
                  <c:v>128.94999999999999</c:v>
                </c:pt>
                <c:pt idx="19825">
                  <c:v>128.93</c:v>
                </c:pt>
                <c:pt idx="19826">
                  <c:v>128.93</c:v>
                </c:pt>
                <c:pt idx="19827">
                  <c:v>128.94999999999999</c:v>
                </c:pt>
                <c:pt idx="19828">
                  <c:v>128.93</c:v>
                </c:pt>
                <c:pt idx="19829">
                  <c:v>128.93</c:v>
                </c:pt>
                <c:pt idx="19830">
                  <c:v>128.97999999999999</c:v>
                </c:pt>
                <c:pt idx="19831">
                  <c:v>128.97999999999999</c:v>
                </c:pt>
                <c:pt idx="19832">
                  <c:v>128.91</c:v>
                </c:pt>
                <c:pt idx="19833">
                  <c:v>128.88999999999999</c:v>
                </c:pt>
                <c:pt idx="19834">
                  <c:v>128.97999999999999</c:v>
                </c:pt>
                <c:pt idx="19835">
                  <c:v>128.86000000000001</c:v>
                </c:pt>
                <c:pt idx="19836">
                  <c:v>128.94999999999999</c:v>
                </c:pt>
                <c:pt idx="19837">
                  <c:v>128.94999999999999</c:v>
                </c:pt>
                <c:pt idx="19838">
                  <c:v>128.93</c:v>
                </c:pt>
                <c:pt idx="19839">
                  <c:v>128.91</c:v>
                </c:pt>
                <c:pt idx="19840">
                  <c:v>128.93</c:v>
                </c:pt>
                <c:pt idx="19841">
                  <c:v>128.93</c:v>
                </c:pt>
                <c:pt idx="19842">
                  <c:v>128.91</c:v>
                </c:pt>
                <c:pt idx="19843">
                  <c:v>128.94999999999999</c:v>
                </c:pt>
                <c:pt idx="19844">
                  <c:v>128.93</c:v>
                </c:pt>
                <c:pt idx="19845">
                  <c:v>128.91</c:v>
                </c:pt>
                <c:pt idx="19846">
                  <c:v>128.91</c:v>
                </c:pt>
                <c:pt idx="19847">
                  <c:v>128.94999999999999</c:v>
                </c:pt>
                <c:pt idx="19848">
                  <c:v>128.94999999999999</c:v>
                </c:pt>
                <c:pt idx="19849">
                  <c:v>128.91</c:v>
                </c:pt>
                <c:pt idx="19850">
                  <c:v>128.91</c:v>
                </c:pt>
                <c:pt idx="19851">
                  <c:v>128.88999999999999</c:v>
                </c:pt>
                <c:pt idx="19852">
                  <c:v>128.93</c:v>
                </c:pt>
                <c:pt idx="19853">
                  <c:v>128.97999999999999</c:v>
                </c:pt>
                <c:pt idx="19854">
                  <c:v>128.97999999999999</c:v>
                </c:pt>
                <c:pt idx="19855">
                  <c:v>128.88999999999999</c:v>
                </c:pt>
                <c:pt idx="19856">
                  <c:v>128.93</c:v>
                </c:pt>
                <c:pt idx="19857">
                  <c:v>128.97999999999999</c:v>
                </c:pt>
                <c:pt idx="19858">
                  <c:v>128.97999999999999</c:v>
                </c:pt>
                <c:pt idx="19859">
                  <c:v>128.97999999999999</c:v>
                </c:pt>
                <c:pt idx="19860">
                  <c:v>129</c:v>
                </c:pt>
                <c:pt idx="19861">
                  <c:v>129</c:v>
                </c:pt>
                <c:pt idx="19862">
                  <c:v>129.02000000000001</c:v>
                </c:pt>
                <c:pt idx="19863">
                  <c:v>128.94999999999999</c:v>
                </c:pt>
                <c:pt idx="19864">
                  <c:v>129.02000000000001</c:v>
                </c:pt>
                <c:pt idx="19865">
                  <c:v>128.97999999999999</c:v>
                </c:pt>
                <c:pt idx="19866">
                  <c:v>129.04</c:v>
                </c:pt>
                <c:pt idx="19867">
                  <c:v>129.04</c:v>
                </c:pt>
                <c:pt idx="19868">
                  <c:v>129.04</c:v>
                </c:pt>
                <c:pt idx="19869">
                  <c:v>129.04</c:v>
                </c:pt>
                <c:pt idx="19870">
                  <c:v>129.06</c:v>
                </c:pt>
                <c:pt idx="19871">
                  <c:v>129.06</c:v>
                </c:pt>
                <c:pt idx="19872">
                  <c:v>129.04</c:v>
                </c:pt>
                <c:pt idx="19873">
                  <c:v>129.04</c:v>
                </c:pt>
                <c:pt idx="19874">
                  <c:v>129.02000000000001</c:v>
                </c:pt>
                <c:pt idx="19875">
                  <c:v>129.09</c:v>
                </c:pt>
                <c:pt idx="19876">
                  <c:v>129.09</c:v>
                </c:pt>
                <c:pt idx="19877">
                  <c:v>129.02000000000001</c:v>
                </c:pt>
                <c:pt idx="19878">
                  <c:v>129.09</c:v>
                </c:pt>
                <c:pt idx="19879">
                  <c:v>129.11000000000001</c:v>
                </c:pt>
                <c:pt idx="19880">
                  <c:v>129.06</c:v>
                </c:pt>
                <c:pt idx="19881">
                  <c:v>129.06</c:v>
                </c:pt>
                <c:pt idx="19882">
                  <c:v>129.15</c:v>
                </c:pt>
                <c:pt idx="19883">
                  <c:v>129.09</c:v>
                </c:pt>
                <c:pt idx="19884">
                  <c:v>129.15</c:v>
                </c:pt>
                <c:pt idx="19885">
                  <c:v>129.11000000000001</c:v>
                </c:pt>
                <c:pt idx="19886">
                  <c:v>129.15</c:v>
                </c:pt>
                <c:pt idx="19887">
                  <c:v>129.15</c:v>
                </c:pt>
                <c:pt idx="19888">
                  <c:v>129.22</c:v>
                </c:pt>
                <c:pt idx="19889">
                  <c:v>129.18</c:v>
                </c:pt>
                <c:pt idx="19890">
                  <c:v>129.24</c:v>
                </c:pt>
                <c:pt idx="19891">
                  <c:v>129.19999999999999</c:v>
                </c:pt>
                <c:pt idx="19892">
                  <c:v>129.24</c:v>
                </c:pt>
                <c:pt idx="19893">
                  <c:v>129.18</c:v>
                </c:pt>
                <c:pt idx="19894">
                  <c:v>129.22</c:v>
                </c:pt>
                <c:pt idx="19895">
                  <c:v>129.22</c:v>
                </c:pt>
                <c:pt idx="19896">
                  <c:v>129.19999999999999</c:v>
                </c:pt>
                <c:pt idx="19897">
                  <c:v>129.19999999999999</c:v>
                </c:pt>
                <c:pt idx="19898">
                  <c:v>129.19999999999999</c:v>
                </c:pt>
                <c:pt idx="19899">
                  <c:v>129.19999999999999</c:v>
                </c:pt>
                <c:pt idx="19900">
                  <c:v>129.22</c:v>
                </c:pt>
                <c:pt idx="19901">
                  <c:v>129.18</c:v>
                </c:pt>
                <c:pt idx="19902">
                  <c:v>129.18</c:v>
                </c:pt>
                <c:pt idx="19903">
                  <c:v>129.22</c:v>
                </c:pt>
                <c:pt idx="19904">
                  <c:v>129.19999999999999</c:v>
                </c:pt>
                <c:pt idx="19905">
                  <c:v>129.27000000000001</c:v>
                </c:pt>
                <c:pt idx="19906">
                  <c:v>129.22</c:v>
                </c:pt>
                <c:pt idx="19907">
                  <c:v>129.22</c:v>
                </c:pt>
                <c:pt idx="19908">
                  <c:v>129.27000000000001</c:v>
                </c:pt>
                <c:pt idx="19909">
                  <c:v>129.19999999999999</c:v>
                </c:pt>
                <c:pt idx="19910">
                  <c:v>129.22</c:v>
                </c:pt>
                <c:pt idx="19911">
                  <c:v>129.18</c:v>
                </c:pt>
                <c:pt idx="19912">
                  <c:v>129.18</c:v>
                </c:pt>
                <c:pt idx="19913">
                  <c:v>129.15</c:v>
                </c:pt>
                <c:pt idx="19914">
                  <c:v>129.19999999999999</c:v>
                </c:pt>
                <c:pt idx="19915">
                  <c:v>129.22</c:v>
                </c:pt>
                <c:pt idx="19916">
                  <c:v>129.22</c:v>
                </c:pt>
                <c:pt idx="19917">
                  <c:v>129.22</c:v>
                </c:pt>
                <c:pt idx="19918">
                  <c:v>129.18</c:v>
                </c:pt>
                <c:pt idx="19919">
                  <c:v>129.22</c:v>
                </c:pt>
                <c:pt idx="19920">
                  <c:v>129.22</c:v>
                </c:pt>
                <c:pt idx="19921">
                  <c:v>129.24</c:v>
                </c:pt>
                <c:pt idx="19922">
                  <c:v>129.18</c:v>
                </c:pt>
                <c:pt idx="19923">
                  <c:v>129.18</c:v>
                </c:pt>
                <c:pt idx="19924">
                  <c:v>129.22</c:v>
                </c:pt>
                <c:pt idx="19925">
                  <c:v>129.19999999999999</c:v>
                </c:pt>
                <c:pt idx="19926">
                  <c:v>129.19999999999999</c:v>
                </c:pt>
                <c:pt idx="19927">
                  <c:v>129.19999999999999</c:v>
                </c:pt>
                <c:pt idx="19928">
                  <c:v>129.19999999999999</c:v>
                </c:pt>
                <c:pt idx="19929">
                  <c:v>129.19999999999999</c:v>
                </c:pt>
                <c:pt idx="19930">
                  <c:v>129.22</c:v>
                </c:pt>
                <c:pt idx="19931">
                  <c:v>129.24</c:v>
                </c:pt>
                <c:pt idx="19932">
                  <c:v>129.15</c:v>
                </c:pt>
                <c:pt idx="19933">
                  <c:v>129.18</c:v>
                </c:pt>
                <c:pt idx="19934">
                  <c:v>129.15</c:v>
                </c:pt>
                <c:pt idx="19935">
                  <c:v>129.22</c:v>
                </c:pt>
                <c:pt idx="19936">
                  <c:v>129.22</c:v>
                </c:pt>
                <c:pt idx="19937">
                  <c:v>129.24</c:v>
                </c:pt>
                <c:pt idx="19938">
                  <c:v>129.18</c:v>
                </c:pt>
                <c:pt idx="19939">
                  <c:v>129.19999999999999</c:v>
                </c:pt>
                <c:pt idx="19940">
                  <c:v>129.18</c:v>
                </c:pt>
                <c:pt idx="19941">
                  <c:v>129.22</c:v>
                </c:pt>
                <c:pt idx="19942">
                  <c:v>129.18</c:v>
                </c:pt>
                <c:pt idx="19943">
                  <c:v>129.22</c:v>
                </c:pt>
                <c:pt idx="19944">
                  <c:v>129.24</c:v>
                </c:pt>
                <c:pt idx="19945">
                  <c:v>129.19999999999999</c:v>
                </c:pt>
                <c:pt idx="19946">
                  <c:v>129.22</c:v>
                </c:pt>
                <c:pt idx="19947">
                  <c:v>129.19999999999999</c:v>
                </c:pt>
                <c:pt idx="19948">
                  <c:v>129.19999999999999</c:v>
                </c:pt>
                <c:pt idx="19949">
                  <c:v>129.19999999999999</c:v>
                </c:pt>
                <c:pt idx="19950">
                  <c:v>129.24</c:v>
                </c:pt>
                <c:pt idx="19951">
                  <c:v>129.24</c:v>
                </c:pt>
                <c:pt idx="19952">
                  <c:v>129.22</c:v>
                </c:pt>
                <c:pt idx="19953">
                  <c:v>129.24</c:v>
                </c:pt>
                <c:pt idx="19954">
                  <c:v>129.24</c:v>
                </c:pt>
                <c:pt idx="19955">
                  <c:v>129.18</c:v>
                </c:pt>
                <c:pt idx="19956">
                  <c:v>129.22</c:v>
                </c:pt>
                <c:pt idx="19957">
                  <c:v>129.22</c:v>
                </c:pt>
                <c:pt idx="19958">
                  <c:v>129.24</c:v>
                </c:pt>
                <c:pt idx="19959">
                  <c:v>129.22</c:v>
                </c:pt>
                <c:pt idx="19960">
                  <c:v>129.22</c:v>
                </c:pt>
                <c:pt idx="19961">
                  <c:v>129.27000000000001</c:v>
                </c:pt>
                <c:pt idx="19962">
                  <c:v>129.24</c:v>
                </c:pt>
                <c:pt idx="19963">
                  <c:v>129.24</c:v>
                </c:pt>
                <c:pt idx="19964">
                  <c:v>129.24</c:v>
                </c:pt>
                <c:pt idx="19965">
                  <c:v>129.22</c:v>
                </c:pt>
                <c:pt idx="19966">
                  <c:v>129.19999999999999</c:v>
                </c:pt>
                <c:pt idx="19967">
                  <c:v>129.19999999999999</c:v>
                </c:pt>
                <c:pt idx="19968">
                  <c:v>129.24</c:v>
                </c:pt>
                <c:pt idx="19969">
                  <c:v>129.22</c:v>
                </c:pt>
                <c:pt idx="19970">
                  <c:v>129.19999999999999</c:v>
                </c:pt>
                <c:pt idx="19971">
                  <c:v>129.24</c:v>
                </c:pt>
                <c:pt idx="19972">
                  <c:v>129.27000000000001</c:v>
                </c:pt>
                <c:pt idx="19973">
                  <c:v>129.29</c:v>
                </c:pt>
                <c:pt idx="19974">
                  <c:v>129.27000000000001</c:v>
                </c:pt>
                <c:pt idx="19975">
                  <c:v>129.27000000000001</c:v>
                </c:pt>
                <c:pt idx="19976">
                  <c:v>129.24</c:v>
                </c:pt>
                <c:pt idx="19977">
                  <c:v>129.27000000000001</c:v>
                </c:pt>
                <c:pt idx="19978">
                  <c:v>129.24</c:v>
                </c:pt>
                <c:pt idx="19979">
                  <c:v>129.27000000000001</c:v>
                </c:pt>
                <c:pt idx="19980">
                  <c:v>129.27000000000001</c:v>
                </c:pt>
                <c:pt idx="19981">
                  <c:v>129.24</c:v>
                </c:pt>
                <c:pt idx="19982">
                  <c:v>129.24</c:v>
                </c:pt>
                <c:pt idx="19983">
                  <c:v>129.22</c:v>
                </c:pt>
                <c:pt idx="19984">
                  <c:v>129.31</c:v>
                </c:pt>
                <c:pt idx="19985">
                  <c:v>129.24</c:v>
                </c:pt>
                <c:pt idx="19986">
                  <c:v>129.27000000000001</c:v>
                </c:pt>
                <c:pt idx="19987">
                  <c:v>129.22</c:v>
                </c:pt>
                <c:pt idx="19988">
                  <c:v>129.19999999999999</c:v>
                </c:pt>
                <c:pt idx="19989">
                  <c:v>129.19999999999999</c:v>
                </c:pt>
                <c:pt idx="19990">
                  <c:v>129.27000000000001</c:v>
                </c:pt>
                <c:pt idx="19991">
                  <c:v>129.18</c:v>
                </c:pt>
                <c:pt idx="19992">
                  <c:v>129.24</c:v>
                </c:pt>
                <c:pt idx="19993">
                  <c:v>129.18</c:v>
                </c:pt>
                <c:pt idx="19994">
                  <c:v>129.19999999999999</c:v>
                </c:pt>
                <c:pt idx="19995">
                  <c:v>129.27000000000001</c:v>
                </c:pt>
                <c:pt idx="19996">
                  <c:v>129.18</c:v>
                </c:pt>
                <c:pt idx="19997">
                  <c:v>129.18</c:v>
                </c:pt>
                <c:pt idx="19998">
                  <c:v>129.22</c:v>
                </c:pt>
                <c:pt idx="19999">
                  <c:v>129.19999999999999</c:v>
                </c:pt>
                <c:pt idx="20000">
                  <c:v>129.22</c:v>
                </c:pt>
                <c:pt idx="20001">
                  <c:v>129.18</c:v>
                </c:pt>
                <c:pt idx="20002">
                  <c:v>129.15</c:v>
                </c:pt>
                <c:pt idx="20003">
                  <c:v>129.18</c:v>
                </c:pt>
                <c:pt idx="20004">
                  <c:v>129.15</c:v>
                </c:pt>
                <c:pt idx="20005">
                  <c:v>129.24</c:v>
                </c:pt>
                <c:pt idx="20006">
                  <c:v>129.18</c:v>
                </c:pt>
                <c:pt idx="20007">
                  <c:v>129.19999999999999</c:v>
                </c:pt>
                <c:pt idx="20008">
                  <c:v>129.19999999999999</c:v>
                </c:pt>
                <c:pt idx="20009">
                  <c:v>129.22</c:v>
                </c:pt>
                <c:pt idx="20010">
                  <c:v>129.19999999999999</c:v>
                </c:pt>
                <c:pt idx="20011">
                  <c:v>129.15</c:v>
                </c:pt>
                <c:pt idx="20012">
                  <c:v>129.19999999999999</c:v>
                </c:pt>
                <c:pt idx="20013">
                  <c:v>129.27000000000001</c:v>
                </c:pt>
                <c:pt idx="20014">
                  <c:v>129.18</c:v>
                </c:pt>
                <c:pt idx="20015">
                  <c:v>129.22</c:v>
                </c:pt>
                <c:pt idx="20016">
                  <c:v>129.15</c:v>
                </c:pt>
                <c:pt idx="20017">
                  <c:v>129.19999999999999</c:v>
                </c:pt>
                <c:pt idx="20018">
                  <c:v>129.15</c:v>
                </c:pt>
                <c:pt idx="20019">
                  <c:v>129.18</c:v>
                </c:pt>
                <c:pt idx="20020">
                  <c:v>129.13</c:v>
                </c:pt>
                <c:pt idx="20021">
                  <c:v>129.19999999999999</c:v>
                </c:pt>
                <c:pt idx="20022">
                  <c:v>129.22</c:v>
                </c:pt>
                <c:pt idx="20023">
                  <c:v>129.18</c:v>
                </c:pt>
                <c:pt idx="20024">
                  <c:v>129.18</c:v>
                </c:pt>
                <c:pt idx="20025">
                  <c:v>129.22</c:v>
                </c:pt>
                <c:pt idx="20026">
                  <c:v>129.18</c:v>
                </c:pt>
                <c:pt idx="20027">
                  <c:v>129.22</c:v>
                </c:pt>
                <c:pt idx="20028">
                  <c:v>129.24</c:v>
                </c:pt>
                <c:pt idx="20029">
                  <c:v>129.19999999999999</c:v>
                </c:pt>
                <c:pt idx="20030">
                  <c:v>129.15</c:v>
                </c:pt>
                <c:pt idx="20031">
                  <c:v>129.15</c:v>
                </c:pt>
                <c:pt idx="20032">
                  <c:v>129.18</c:v>
                </c:pt>
                <c:pt idx="20033">
                  <c:v>129.18</c:v>
                </c:pt>
                <c:pt idx="20034">
                  <c:v>129.18</c:v>
                </c:pt>
                <c:pt idx="20035">
                  <c:v>129.18</c:v>
                </c:pt>
                <c:pt idx="20036">
                  <c:v>129.18</c:v>
                </c:pt>
                <c:pt idx="20037">
                  <c:v>129.22</c:v>
                </c:pt>
                <c:pt idx="20038">
                  <c:v>129.18</c:v>
                </c:pt>
                <c:pt idx="20039">
                  <c:v>129.19999999999999</c:v>
                </c:pt>
                <c:pt idx="20040">
                  <c:v>129.19999999999999</c:v>
                </c:pt>
                <c:pt idx="20041">
                  <c:v>129.18</c:v>
                </c:pt>
                <c:pt idx="20042">
                  <c:v>129.24</c:v>
                </c:pt>
                <c:pt idx="20043">
                  <c:v>129.22</c:v>
                </c:pt>
                <c:pt idx="20044">
                  <c:v>129.22</c:v>
                </c:pt>
                <c:pt idx="20045">
                  <c:v>129.22</c:v>
                </c:pt>
                <c:pt idx="20046">
                  <c:v>129.18</c:v>
                </c:pt>
                <c:pt idx="20047">
                  <c:v>129.11000000000001</c:v>
                </c:pt>
                <c:pt idx="20048">
                  <c:v>129.19999999999999</c:v>
                </c:pt>
                <c:pt idx="20049">
                  <c:v>129.18</c:v>
                </c:pt>
                <c:pt idx="20050">
                  <c:v>129.19999999999999</c:v>
                </c:pt>
                <c:pt idx="20051">
                  <c:v>129.22</c:v>
                </c:pt>
                <c:pt idx="20052">
                  <c:v>129.19999999999999</c:v>
                </c:pt>
                <c:pt idx="20053">
                  <c:v>129.19999999999999</c:v>
                </c:pt>
                <c:pt idx="20054">
                  <c:v>129.18</c:v>
                </c:pt>
                <c:pt idx="20055">
                  <c:v>129.18</c:v>
                </c:pt>
                <c:pt idx="20056">
                  <c:v>129.19999999999999</c:v>
                </c:pt>
                <c:pt idx="20057">
                  <c:v>129.19999999999999</c:v>
                </c:pt>
                <c:pt idx="20058">
                  <c:v>129.18</c:v>
                </c:pt>
                <c:pt idx="20059">
                  <c:v>129.15</c:v>
                </c:pt>
                <c:pt idx="20060">
                  <c:v>129.18</c:v>
                </c:pt>
                <c:pt idx="20061">
                  <c:v>129.19999999999999</c:v>
                </c:pt>
                <c:pt idx="20062">
                  <c:v>129.15</c:v>
                </c:pt>
                <c:pt idx="20063">
                  <c:v>129.15</c:v>
                </c:pt>
                <c:pt idx="20064">
                  <c:v>129.18</c:v>
                </c:pt>
                <c:pt idx="20065">
                  <c:v>129.22</c:v>
                </c:pt>
                <c:pt idx="20066">
                  <c:v>129.18</c:v>
                </c:pt>
                <c:pt idx="20067">
                  <c:v>129.19999999999999</c:v>
                </c:pt>
                <c:pt idx="20068">
                  <c:v>129.15</c:v>
                </c:pt>
                <c:pt idx="20069">
                  <c:v>129.18</c:v>
                </c:pt>
                <c:pt idx="20070">
                  <c:v>129.18</c:v>
                </c:pt>
                <c:pt idx="20071">
                  <c:v>129.22</c:v>
                </c:pt>
                <c:pt idx="20072">
                  <c:v>129.22</c:v>
                </c:pt>
                <c:pt idx="20073">
                  <c:v>129.18</c:v>
                </c:pt>
                <c:pt idx="20074">
                  <c:v>129.18</c:v>
                </c:pt>
                <c:pt idx="20075">
                  <c:v>129.19999999999999</c:v>
                </c:pt>
                <c:pt idx="20076">
                  <c:v>129.22</c:v>
                </c:pt>
                <c:pt idx="20077">
                  <c:v>129.22</c:v>
                </c:pt>
                <c:pt idx="20078">
                  <c:v>129.18</c:v>
                </c:pt>
                <c:pt idx="20079">
                  <c:v>129.22</c:v>
                </c:pt>
                <c:pt idx="20080">
                  <c:v>129.18</c:v>
                </c:pt>
                <c:pt idx="20081">
                  <c:v>129.24</c:v>
                </c:pt>
                <c:pt idx="20082">
                  <c:v>129.19999999999999</c:v>
                </c:pt>
                <c:pt idx="20083">
                  <c:v>129.15</c:v>
                </c:pt>
                <c:pt idx="20084">
                  <c:v>129.19999999999999</c:v>
                </c:pt>
                <c:pt idx="20085">
                  <c:v>129.18</c:v>
                </c:pt>
                <c:pt idx="20086">
                  <c:v>129.22</c:v>
                </c:pt>
                <c:pt idx="20087">
                  <c:v>129.22</c:v>
                </c:pt>
                <c:pt idx="20088">
                  <c:v>129.22</c:v>
                </c:pt>
                <c:pt idx="20089">
                  <c:v>129.24</c:v>
                </c:pt>
                <c:pt idx="20090">
                  <c:v>129.19999999999999</c:v>
                </c:pt>
                <c:pt idx="20091">
                  <c:v>129.18</c:v>
                </c:pt>
                <c:pt idx="20092">
                  <c:v>129.19999999999999</c:v>
                </c:pt>
                <c:pt idx="20093">
                  <c:v>129.15</c:v>
                </c:pt>
                <c:pt idx="20094">
                  <c:v>129.19999999999999</c:v>
                </c:pt>
                <c:pt idx="20095">
                  <c:v>129.18</c:v>
                </c:pt>
                <c:pt idx="20096">
                  <c:v>129.19999999999999</c:v>
                </c:pt>
                <c:pt idx="20097">
                  <c:v>129.19999999999999</c:v>
                </c:pt>
                <c:pt idx="20098">
                  <c:v>129.18</c:v>
                </c:pt>
                <c:pt idx="20099">
                  <c:v>129.15</c:v>
                </c:pt>
                <c:pt idx="20100">
                  <c:v>129.11000000000001</c:v>
                </c:pt>
                <c:pt idx="20101">
                  <c:v>129.19999999999999</c:v>
                </c:pt>
                <c:pt idx="20102">
                  <c:v>129.13</c:v>
                </c:pt>
                <c:pt idx="20103">
                  <c:v>129.13</c:v>
                </c:pt>
                <c:pt idx="20104">
                  <c:v>129.15</c:v>
                </c:pt>
                <c:pt idx="20105">
                  <c:v>129.13</c:v>
                </c:pt>
                <c:pt idx="20106">
                  <c:v>129.13</c:v>
                </c:pt>
                <c:pt idx="20107">
                  <c:v>129.18</c:v>
                </c:pt>
                <c:pt idx="20108">
                  <c:v>129.15</c:v>
                </c:pt>
                <c:pt idx="20109">
                  <c:v>129.13</c:v>
                </c:pt>
                <c:pt idx="20110">
                  <c:v>129.15</c:v>
                </c:pt>
                <c:pt idx="20111">
                  <c:v>129.18</c:v>
                </c:pt>
                <c:pt idx="20112">
                  <c:v>129.18</c:v>
                </c:pt>
                <c:pt idx="20113">
                  <c:v>129.15</c:v>
                </c:pt>
                <c:pt idx="20114">
                  <c:v>129.19999999999999</c:v>
                </c:pt>
                <c:pt idx="20115">
                  <c:v>129.13</c:v>
                </c:pt>
                <c:pt idx="20116">
                  <c:v>129.13</c:v>
                </c:pt>
                <c:pt idx="20117">
                  <c:v>129.19999999999999</c:v>
                </c:pt>
                <c:pt idx="20118">
                  <c:v>129.19999999999999</c:v>
                </c:pt>
                <c:pt idx="20119">
                  <c:v>129.13</c:v>
                </c:pt>
                <c:pt idx="20120">
                  <c:v>129.15</c:v>
                </c:pt>
                <c:pt idx="20121">
                  <c:v>129.13</c:v>
                </c:pt>
                <c:pt idx="20122">
                  <c:v>129.19999999999999</c:v>
                </c:pt>
                <c:pt idx="20123">
                  <c:v>129.13</c:v>
                </c:pt>
                <c:pt idx="20124">
                  <c:v>129.13</c:v>
                </c:pt>
                <c:pt idx="20125">
                  <c:v>129.15</c:v>
                </c:pt>
                <c:pt idx="20126">
                  <c:v>129.13</c:v>
                </c:pt>
                <c:pt idx="20127">
                  <c:v>129.13</c:v>
                </c:pt>
                <c:pt idx="20128">
                  <c:v>129.18</c:v>
                </c:pt>
                <c:pt idx="20129">
                  <c:v>129.13</c:v>
                </c:pt>
                <c:pt idx="20130">
                  <c:v>129.15</c:v>
                </c:pt>
                <c:pt idx="20131">
                  <c:v>129.15</c:v>
                </c:pt>
                <c:pt idx="20132">
                  <c:v>129.13</c:v>
                </c:pt>
                <c:pt idx="20133">
                  <c:v>129.15</c:v>
                </c:pt>
                <c:pt idx="20134">
                  <c:v>129.06</c:v>
                </c:pt>
                <c:pt idx="20135">
                  <c:v>129.15</c:v>
                </c:pt>
                <c:pt idx="20136">
                  <c:v>129.18</c:v>
                </c:pt>
                <c:pt idx="20137">
                  <c:v>129.09</c:v>
                </c:pt>
                <c:pt idx="20138">
                  <c:v>129.15</c:v>
                </c:pt>
                <c:pt idx="20139">
                  <c:v>129.13</c:v>
                </c:pt>
                <c:pt idx="20140">
                  <c:v>129.13</c:v>
                </c:pt>
                <c:pt idx="20141">
                  <c:v>129.13</c:v>
                </c:pt>
                <c:pt idx="20142">
                  <c:v>129.06</c:v>
                </c:pt>
                <c:pt idx="20143">
                  <c:v>129.06</c:v>
                </c:pt>
                <c:pt idx="20144">
                  <c:v>129.13</c:v>
                </c:pt>
                <c:pt idx="20145">
                  <c:v>129.13</c:v>
                </c:pt>
                <c:pt idx="20146">
                  <c:v>129.13</c:v>
                </c:pt>
                <c:pt idx="20147">
                  <c:v>129.09</c:v>
                </c:pt>
                <c:pt idx="20148">
                  <c:v>129.13</c:v>
                </c:pt>
                <c:pt idx="20149">
                  <c:v>129.11000000000001</c:v>
                </c:pt>
                <c:pt idx="20150">
                  <c:v>129.13</c:v>
                </c:pt>
                <c:pt idx="20151">
                  <c:v>129.11000000000001</c:v>
                </c:pt>
                <c:pt idx="20152">
                  <c:v>129.13</c:v>
                </c:pt>
                <c:pt idx="20153">
                  <c:v>129.13</c:v>
                </c:pt>
                <c:pt idx="20154">
                  <c:v>129.09</c:v>
                </c:pt>
                <c:pt idx="20155">
                  <c:v>129.11000000000001</c:v>
                </c:pt>
                <c:pt idx="20156">
                  <c:v>129.06</c:v>
                </c:pt>
                <c:pt idx="20157">
                  <c:v>129.09</c:v>
                </c:pt>
                <c:pt idx="20158">
                  <c:v>129.11000000000001</c:v>
                </c:pt>
                <c:pt idx="20159">
                  <c:v>129.09</c:v>
                </c:pt>
                <c:pt idx="20160">
                  <c:v>129.06</c:v>
                </c:pt>
                <c:pt idx="20161">
                  <c:v>129.06</c:v>
                </c:pt>
                <c:pt idx="20162">
                  <c:v>129.06</c:v>
                </c:pt>
                <c:pt idx="20163">
                  <c:v>129.09</c:v>
                </c:pt>
                <c:pt idx="20164">
                  <c:v>129.06</c:v>
                </c:pt>
                <c:pt idx="20165">
                  <c:v>129.06</c:v>
                </c:pt>
                <c:pt idx="20166">
                  <c:v>129.06</c:v>
                </c:pt>
                <c:pt idx="20167">
                  <c:v>129.06</c:v>
                </c:pt>
                <c:pt idx="20168">
                  <c:v>129.15</c:v>
                </c:pt>
                <c:pt idx="20169">
                  <c:v>129.06</c:v>
                </c:pt>
                <c:pt idx="20170">
                  <c:v>129.11000000000001</c:v>
                </c:pt>
                <c:pt idx="20171">
                  <c:v>129.06</c:v>
                </c:pt>
                <c:pt idx="20172">
                  <c:v>129.04</c:v>
                </c:pt>
                <c:pt idx="20173">
                  <c:v>129.09</c:v>
                </c:pt>
                <c:pt idx="20174">
                  <c:v>129.09</c:v>
                </c:pt>
                <c:pt idx="20175">
                  <c:v>129.04</c:v>
                </c:pt>
                <c:pt idx="20176">
                  <c:v>129.06</c:v>
                </c:pt>
                <c:pt idx="20177">
                  <c:v>129.04</c:v>
                </c:pt>
                <c:pt idx="20178">
                  <c:v>129.04</c:v>
                </c:pt>
                <c:pt idx="20179">
                  <c:v>129.06</c:v>
                </c:pt>
                <c:pt idx="20180">
                  <c:v>129.06</c:v>
                </c:pt>
                <c:pt idx="20181">
                  <c:v>129.06</c:v>
                </c:pt>
                <c:pt idx="20182">
                  <c:v>129.06</c:v>
                </c:pt>
                <c:pt idx="20183">
                  <c:v>129.09</c:v>
                </c:pt>
                <c:pt idx="20184">
                  <c:v>129.06</c:v>
                </c:pt>
                <c:pt idx="20185">
                  <c:v>129.02000000000001</c:v>
                </c:pt>
                <c:pt idx="20186">
                  <c:v>129.09</c:v>
                </c:pt>
                <c:pt idx="20187">
                  <c:v>129.04</c:v>
                </c:pt>
                <c:pt idx="20188">
                  <c:v>129.04</c:v>
                </c:pt>
                <c:pt idx="20189">
                  <c:v>129.04</c:v>
                </c:pt>
                <c:pt idx="20190">
                  <c:v>129.04</c:v>
                </c:pt>
                <c:pt idx="20191">
                  <c:v>128.97999999999999</c:v>
                </c:pt>
                <c:pt idx="20192">
                  <c:v>129.02000000000001</c:v>
                </c:pt>
                <c:pt idx="20193">
                  <c:v>129.04</c:v>
                </c:pt>
                <c:pt idx="20194">
                  <c:v>129.04</c:v>
                </c:pt>
                <c:pt idx="20195">
                  <c:v>129.04</c:v>
                </c:pt>
                <c:pt idx="20196">
                  <c:v>129</c:v>
                </c:pt>
                <c:pt idx="20197">
                  <c:v>128.97999999999999</c:v>
                </c:pt>
                <c:pt idx="20198">
                  <c:v>128.97999999999999</c:v>
                </c:pt>
                <c:pt idx="20199">
                  <c:v>129.04</c:v>
                </c:pt>
                <c:pt idx="20200">
                  <c:v>128.94999999999999</c:v>
                </c:pt>
                <c:pt idx="20201">
                  <c:v>129</c:v>
                </c:pt>
                <c:pt idx="20202">
                  <c:v>129.06</c:v>
                </c:pt>
                <c:pt idx="20203">
                  <c:v>129</c:v>
                </c:pt>
                <c:pt idx="20204">
                  <c:v>129</c:v>
                </c:pt>
                <c:pt idx="20205">
                  <c:v>128.97999999999999</c:v>
                </c:pt>
                <c:pt idx="20206">
                  <c:v>129.04</c:v>
                </c:pt>
                <c:pt idx="20207">
                  <c:v>129.02000000000001</c:v>
                </c:pt>
                <c:pt idx="20208">
                  <c:v>129</c:v>
                </c:pt>
                <c:pt idx="20209">
                  <c:v>128.97999999999999</c:v>
                </c:pt>
                <c:pt idx="20210">
                  <c:v>128.97999999999999</c:v>
                </c:pt>
                <c:pt idx="20211">
                  <c:v>129</c:v>
                </c:pt>
                <c:pt idx="20212">
                  <c:v>129</c:v>
                </c:pt>
                <c:pt idx="20213">
                  <c:v>128.94999999999999</c:v>
                </c:pt>
                <c:pt idx="20214">
                  <c:v>128.94999999999999</c:v>
                </c:pt>
                <c:pt idx="20215">
                  <c:v>129.02000000000001</c:v>
                </c:pt>
                <c:pt idx="20216">
                  <c:v>128.93</c:v>
                </c:pt>
                <c:pt idx="20217">
                  <c:v>128.97999999999999</c:v>
                </c:pt>
                <c:pt idx="20218">
                  <c:v>129</c:v>
                </c:pt>
                <c:pt idx="20219">
                  <c:v>128.94999999999999</c:v>
                </c:pt>
                <c:pt idx="20220">
                  <c:v>128.97999999999999</c:v>
                </c:pt>
                <c:pt idx="20221">
                  <c:v>128.94999999999999</c:v>
                </c:pt>
                <c:pt idx="20222">
                  <c:v>128.93</c:v>
                </c:pt>
                <c:pt idx="20223">
                  <c:v>128.88999999999999</c:v>
                </c:pt>
                <c:pt idx="20224">
                  <c:v>128.97999999999999</c:v>
                </c:pt>
                <c:pt idx="20225">
                  <c:v>128.94999999999999</c:v>
                </c:pt>
                <c:pt idx="20226">
                  <c:v>128.93</c:v>
                </c:pt>
                <c:pt idx="20227">
                  <c:v>128.94999999999999</c:v>
                </c:pt>
                <c:pt idx="20228">
                  <c:v>128.97999999999999</c:v>
                </c:pt>
                <c:pt idx="20229">
                  <c:v>128.91</c:v>
                </c:pt>
                <c:pt idx="20230">
                  <c:v>128.94999999999999</c:v>
                </c:pt>
                <c:pt idx="20231">
                  <c:v>128.91</c:v>
                </c:pt>
                <c:pt idx="20232">
                  <c:v>128.93</c:v>
                </c:pt>
                <c:pt idx="20233">
                  <c:v>128.91</c:v>
                </c:pt>
                <c:pt idx="20234">
                  <c:v>128.97999999999999</c:v>
                </c:pt>
                <c:pt idx="20235">
                  <c:v>128.91</c:v>
                </c:pt>
                <c:pt idx="20236">
                  <c:v>128.88999999999999</c:v>
                </c:pt>
                <c:pt idx="20237">
                  <c:v>128.88999999999999</c:v>
                </c:pt>
                <c:pt idx="20238">
                  <c:v>128.91</c:v>
                </c:pt>
                <c:pt idx="20239">
                  <c:v>128.91</c:v>
                </c:pt>
                <c:pt idx="20240">
                  <c:v>128.88999999999999</c:v>
                </c:pt>
                <c:pt idx="20241">
                  <c:v>128.88999999999999</c:v>
                </c:pt>
                <c:pt idx="20242">
                  <c:v>128.86000000000001</c:v>
                </c:pt>
                <c:pt idx="20243">
                  <c:v>128.88999999999999</c:v>
                </c:pt>
                <c:pt idx="20244">
                  <c:v>128.91</c:v>
                </c:pt>
                <c:pt idx="20245">
                  <c:v>128.91</c:v>
                </c:pt>
                <c:pt idx="20246">
                  <c:v>128.91</c:v>
                </c:pt>
                <c:pt idx="20247">
                  <c:v>128.88999999999999</c:v>
                </c:pt>
                <c:pt idx="20248">
                  <c:v>128.88999999999999</c:v>
                </c:pt>
                <c:pt idx="20249">
                  <c:v>128.86000000000001</c:v>
                </c:pt>
                <c:pt idx="20250">
                  <c:v>128.86000000000001</c:v>
                </c:pt>
                <c:pt idx="20251">
                  <c:v>128.88999999999999</c:v>
                </c:pt>
                <c:pt idx="20252">
                  <c:v>128.86000000000001</c:v>
                </c:pt>
                <c:pt idx="20253">
                  <c:v>128.88999999999999</c:v>
                </c:pt>
                <c:pt idx="20254">
                  <c:v>128.91</c:v>
                </c:pt>
                <c:pt idx="20255">
                  <c:v>128.88999999999999</c:v>
                </c:pt>
                <c:pt idx="20256">
                  <c:v>128.86000000000001</c:v>
                </c:pt>
                <c:pt idx="20257">
                  <c:v>128.91</c:v>
                </c:pt>
                <c:pt idx="20258">
                  <c:v>128.86000000000001</c:v>
                </c:pt>
                <c:pt idx="20259">
                  <c:v>128.86000000000001</c:v>
                </c:pt>
                <c:pt idx="20260">
                  <c:v>128.84</c:v>
                </c:pt>
                <c:pt idx="20261">
                  <c:v>128.91</c:v>
                </c:pt>
                <c:pt idx="20262">
                  <c:v>128.88999999999999</c:v>
                </c:pt>
                <c:pt idx="20263">
                  <c:v>128.84</c:v>
                </c:pt>
                <c:pt idx="20264">
                  <c:v>128.86000000000001</c:v>
                </c:pt>
                <c:pt idx="20265">
                  <c:v>128.94999999999999</c:v>
                </c:pt>
                <c:pt idx="20266">
                  <c:v>128.93</c:v>
                </c:pt>
                <c:pt idx="20267">
                  <c:v>128.91</c:v>
                </c:pt>
                <c:pt idx="20268">
                  <c:v>128.91</c:v>
                </c:pt>
                <c:pt idx="20269">
                  <c:v>128.91</c:v>
                </c:pt>
                <c:pt idx="20270">
                  <c:v>128.91</c:v>
                </c:pt>
                <c:pt idx="20271">
                  <c:v>128.93</c:v>
                </c:pt>
                <c:pt idx="20272">
                  <c:v>128.88999999999999</c:v>
                </c:pt>
                <c:pt idx="20273">
                  <c:v>128.94999999999999</c:v>
                </c:pt>
                <c:pt idx="20274">
                  <c:v>128.94999999999999</c:v>
                </c:pt>
                <c:pt idx="20275">
                  <c:v>128.94999999999999</c:v>
                </c:pt>
                <c:pt idx="20276">
                  <c:v>128.94999999999999</c:v>
                </c:pt>
                <c:pt idx="20277">
                  <c:v>128.97999999999999</c:v>
                </c:pt>
                <c:pt idx="20278">
                  <c:v>128.97999999999999</c:v>
                </c:pt>
                <c:pt idx="20279">
                  <c:v>129.02000000000001</c:v>
                </c:pt>
                <c:pt idx="20280">
                  <c:v>128.97999999999999</c:v>
                </c:pt>
                <c:pt idx="20281">
                  <c:v>128.93</c:v>
                </c:pt>
                <c:pt idx="20282">
                  <c:v>128.94999999999999</c:v>
                </c:pt>
                <c:pt idx="20283">
                  <c:v>129.04</c:v>
                </c:pt>
                <c:pt idx="20284">
                  <c:v>129.02000000000001</c:v>
                </c:pt>
                <c:pt idx="20285">
                  <c:v>129.04</c:v>
                </c:pt>
                <c:pt idx="20286">
                  <c:v>129.09</c:v>
                </c:pt>
                <c:pt idx="20287">
                  <c:v>129.11000000000001</c:v>
                </c:pt>
                <c:pt idx="20288">
                  <c:v>129.04</c:v>
                </c:pt>
                <c:pt idx="20289">
                  <c:v>129.09</c:v>
                </c:pt>
                <c:pt idx="20290">
                  <c:v>129.19999999999999</c:v>
                </c:pt>
                <c:pt idx="20291">
                  <c:v>129.09</c:v>
                </c:pt>
                <c:pt idx="20292">
                  <c:v>129.11000000000001</c:v>
                </c:pt>
                <c:pt idx="20293">
                  <c:v>129.13</c:v>
                </c:pt>
                <c:pt idx="20294">
                  <c:v>129.13</c:v>
                </c:pt>
                <c:pt idx="20295">
                  <c:v>129.11000000000001</c:v>
                </c:pt>
                <c:pt idx="20296">
                  <c:v>129.13</c:v>
                </c:pt>
                <c:pt idx="20297">
                  <c:v>129.06</c:v>
                </c:pt>
                <c:pt idx="20298">
                  <c:v>129.15</c:v>
                </c:pt>
                <c:pt idx="20299">
                  <c:v>129.13</c:v>
                </c:pt>
                <c:pt idx="20300">
                  <c:v>129.13</c:v>
                </c:pt>
                <c:pt idx="20301">
                  <c:v>129.19999999999999</c:v>
                </c:pt>
                <c:pt idx="20302">
                  <c:v>129.18</c:v>
                </c:pt>
                <c:pt idx="20303">
                  <c:v>129.18</c:v>
                </c:pt>
                <c:pt idx="20304">
                  <c:v>129.15</c:v>
                </c:pt>
                <c:pt idx="20305">
                  <c:v>129.19999999999999</c:v>
                </c:pt>
                <c:pt idx="20306">
                  <c:v>129.18</c:v>
                </c:pt>
                <c:pt idx="20307">
                  <c:v>129.19999999999999</c:v>
                </c:pt>
                <c:pt idx="20308">
                  <c:v>129.22</c:v>
                </c:pt>
                <c:pt idx="20309">
                  <c:v>129.24</c:v>
                </c:pt>
                <c:pt idx="20310">
                  <c:v>129.18</c:v>
                </c:pt>
                <c:pt idx="20311">
                  <c:v>129.22</c:v>
                </c:pt>
                <c:pt idx="20312">
                  <c:v>129.22</c:v>
                </c:pt>
                <c:pt idx="20313">
                  <c:v>129.19999999999999</c:v>
                </c:pt>
                <c:pt idx="20314">
                  <c:v>129.22</c:v>
                </c:pt>
                <c:pt idx="20315">
                  <c:v>129.19999999999999</c:v>
                </c:pt>
                <c:pt idx="20316">
                  <c:v>129.19999999999999</c:v>
                </c:pt>
                <c:pt idx="20317">
                  <c:v>129.24</c:v>
                </c:pt>
                <c:pt idx="20318">
                  <c:v>129.22</c:v>
                </c:pt>
                <c:pt idx="20319">
                  <c:v>129.22</c:v>
                </c:pt>
                <c:pt idx="20320">
                  <c:v>129.27000000000001</c:v>
                </c:pt>
                <c:pt idx="20321">
                  <c:v>129.18</c:v>
                </c:pt>
                <c:pt idx="20322">
                  <c:v>129.22</c:v>
                </c:pt>
                <c:pt idx="20323">
                  <c:v>129.24</c:v>
                </c:pt>
                <c:pt idx="20324">
                  <c:v>129.19999999999999</c:v>
                </c:pt>
                <c:pt idx="20325">
                  <c:v>129.19999999999999</c:v>
                </c:pt>
                <c:pt idx="20326">
                  <c:v>129.18</c:v>
                </c:pt>
                <c:pt idx="20327">
                  <c:v>129.27000000000001</c:v>
                </c:pt>
                <c:pt idx="20328">
                  <c:v>129.19999999999999</c:v>
                </c:pt>
                <c:pt idx="20329">
                  <c:v>129.13</c:v>
                </c:pt>
                <c:pt idx="20330">
                  <c:v>129.18</c:v>
                </c:pt>
                <c:pt idx="20331">
                  <c:v>129.18</c:v>
                </c:pt>
                <c:pt idx="20332">
                  <c:v>129.24</c:v>
                </c:pt>
                <c:pt idx="20333">
                  <c:v>129.22</c:v>
                </c:pt>
                <c:pt idx="20334">
                  <c:v>129.18</c:v>
                </c:pt>
                <c:pt idx="20335">
                  <c:v>129.15</c:v>
                </c:pt>
                <c:pt idx="20336">
                  <c:v>129.19999999999999</c:v>
                </c:pt>
                <c:pt idx="20337">
                  <c:v>129.22</c:v>
                </c:pt>
                <c:pt idx="20338">
                  <c:v>129.15</c:v>
                </c:pt>
                <c:pt idx="20339">
                  <c:v>129.18</c:v>
                </c:pt>
                <c:pt idx="20340">
                  <c:v>129.19999999999999</c:v>
                </c:pt>
                <c:pt idx="20341">
                  <c:v>129.19999999999999</c:v>
                </c:pt>
                <c:pt idx="20342">
                  <c:v>129.22</c:v>
                </c:pt>
                <c:pt idx="20343">
                  <c:v>129.18</c:v>
                </c:pt>
                <c:pt idx="20344">
                  <c:v>129.15</c:v>
                </c:pt>
                <c:pt idx="20345">
                  <c:v>129.15</c:v>
                </c:pt>
                <c:pt idx="20346">
                  <c:v>129.11000000000001</c:v>
                </c:pt>
                <c:pt idx="20347">
                  <c:v>129.15</c:v>
                </c:pt>
                <c:pt idx="20348">
                  <c:v>129.15</c:v>
                </c:pt>
                <c:pt idx="20349">
                  <c:v>129.11000000000001</c:v>
                </c:pt>
                <c:pt idx="20350">
                  <c:v>129.19999999999999</c:v>
                </c:pt>
                <c:pt idx="20351">
                  <c:v>129.15</c:v>
                </c:pt>
                <c:pt idx="20352">
                  <c:v>129.15</c:v>
                </c:pt>
                <c:pt idx="20353">
                  <c:v>129.18</c:v>
                </c:pt>
                <c:pt idx="20354">
                  <c:v>129.19999999999999</c:v>
                </c:pt>
                <c:pt idx="20355">
                  <c:v>129.19999999999999</c:v>
                </c:pt>
                <c:pt idx="20356">
                  <c:v>129.15</c:v>
                </c:pt>
                <c:pt idx="20357">
                  <c:v>129.22</c:v>
                </c:pt>
                <c:pt idx="20358">
                  <c:v>129.15</c:v>
                </c:pt>
                <c:pt idx="20359">
                  <c:v>129.18</c:v>
                </c:pt>
                <c:pt idx="20360">
                  <c:v>129.18</c:v>
                </c:pt>
                <c:pt idx="20361">
                  <c:v>129.22</c:v>
                </c:pt>
                <c:pt idx="20362">
                  <c:v>129.15</c:v>
                </c:pt>
                <c:pt idx="20363">
                  <c:v>129.19999999999999</c:v>
                </c:pt>
                <c:pt idx="20364">
                  <c:v>129.19999999999999</c:v>
                </c:pt>
                <c:pt idx="20365">
                  <c:v>129.15</c:v>
                </c:pt>
                <c:pt idx="20366">
                  <c:v>129.19999999999999</c:v>
                </c:pt>
                <c:pt idx="20367">
                  <c:v>129.24</c:v>
                </c:pt>
                <c:pt idx="20368">
                  <c:v>129.27000000000001</c:v>
                </c:pt>
                <c:pt idx="20369">
                  <c:v>129.19999999999999</c:v>
                </c:pt>
                <c:pt idx="20370">
                  <c:v>129.22</c:v>
                </c:pt>
                <c:pt idx="20371">
                  <c:v>129.22</c:v>
                </c:pt>
                <c:pt idx="20372">
                  <c:v>129.27000000000001</c:v>
                </c:pt>
                <c:pt idx="20373">
                  <c:v>129.19999999999999</c:v>
                </c:pt>
                <c:pt idx="20374">
                  <c:v>129.27000000000001</c:v>
                </c:pt>
                <c:pt idx="20375">
                  <c:v>129.27000000000001</c:v>
                </c:pt>
                <c:pt idx="20376">
                  <c:v>129.29</c:v>
                </c:pt>
                <c:pt idx="20377">
                  <c:v>129.24</c:v>
                </c:pt>
                <c:pt idx="20378">
                  <c:v>129.27000000000001</c:v>
                </c:pt>
                <c:pt idx="20379">
                  <c:v>129.24</c:v>
                </c:pt>
                <c:pt idx="20380">
                  <c:v>129.24</c:v>
                </c:pt>
                <c:pt idx="20381">
                  <c:v>129.27000000000001</c:v>
                </c:pt>
                <c:pt idx="20382">
                  <c:v>129.27000000000001</c:v>
                </c:pt>
                <c:pt idx="20383">
                  <c:v>129.24</c:v>
                </c:pt>
                <c:pt idx="20384">
                  <c:v>129.29</c:v>
                </c:pt>
                <c:pt idx="20385">
                  <c:v>129.27000000000001</c:v>
                </c:pt>
                <c:pt idx="20386">
                  <c:v>129.31</c:v>
                </c:pt>
                <c:pt idx="20387">
                  <c:v>129.27000000000001</c:v>
                </c:pt>
                <c:pt idx="20388">
                  <c:v>129.29</c:v>
                </c:pt>
                <c:pt idx="20389">
                  <c:v>129.31</c:v>
                </c:pt>
                <c:pt idx="20390">
                  <c:v>129.29</c:v>
                </c:pt>
                <c:pt idx="20391">
                  <c:v>129.27000000000001</c:v>
                </c:pt>
                <c:pt idx="20392">
                  <c:v>129.29</c:v>
                </c:pt>
                <c:pt idx="20393">
                  <c:v>129.31</c:v>
                </c:pt>
                <c:pt idx="20394">
                  <c:v>129.27000000000001</c:v>
                </c:pt>
                <c:pt idx="20395">
                  <c:v>129.27000000000001</c:v>
                </c:pt>
                <c:pt idx="20396">
                  <c:v>129.31</c:v>
                </c:pt>
                <c:pt idx="20397">
                  <c:v>129.27000000000001</c:v>
                </c:pt>
                <c:pt idx="20398">
                  <c:v>129.24</c:v>
                </c:pt>
                <c:pt idx="20399">
                  <c:v>129.24</c:v>
                </c:pt>
                <c:pt idx="20400">
                  <c:v>129.22</c:v>
                </c:pt>
                <c:pt idx="20401">
                  <c:v>129.27000000000001</c:v>
                </c:pt>
                <c:pt idx="20402">
                  <c:v>129.27000000000001</c:v>
                </c:pt>
                <c:pt idx="20403">
                  <c:v>129.19999999999999</c:v>
                </c:pt>
                <c:pt idx="20404">
                  <c:v>129.27000000000001</c:v>
                </c:pt>
                <c:pt idx="20405">
                  <c:v>129.29</c:v>
                </c:pt>
                <c:pt idx="20406">
                  <c:v>129.19999999999999</c:v>
                </c:pt>
                <c:pt idx="20407">
                  <c:v>129.27000000000001</c:v>
                </c:pt>
                <c:pt idx="20408">
                  <c:v>129.24</c:v>
                </c:pt>
                <c:pt idx="20409">
                  <c:v>129.27000000000001</c:v>
                </c:pt>
                <c:pt idx="20410">
                  <c:v>129.27000000000001</c:v>
                </c:pt>
                <c:pt idx="20411">
                  <c:v>129.27000000000001</c:v>
                </c:pt>
                <c:pt idx="20412">
                  <c:v>129.22</c:v>
                </c:pt>
                <c:pt idx="20413">
                  <c:v>129.22</c:v>
                </c:pt>
                <c:pt idx="20414">
                  <c:v>129.19999999999999</c:v>
                </c:pt>
                <c:pt idx="20415">
                  <c:v>129.24</c:v>
                </c:pt>
                <c:pt idx="20416">
                  <c:v>129.27000000000001</c:v>
                </c:pt>
                <c:pt idx="20417">
                  <c:v>129.22</c:v>
                </c:pt>
                <c:pt idx="20418">
                  <c:v>129.19999999999999</c:v>
                </c:pt>
                <c:pt idx="20419">
                  <c:v>129.24</c:v>
                </c:pt>
                <c:pt idx="20420">
                  <c:v>129.22</c:v>
                </c:pt>
                <c:pt idx="20421">
                  <c:v>129.24</c:v>
                </c:pt>
                <c:pt idx="20422">
                  <c:v>129.22</c:v>
                </c:pt>
                <c:pt idx="20423">
                  <c:v>129.24</c:v>
                </c:pt>
                <c:pt idx="20424">
                  <c:v>129.27000000000001</c:v>
                </c:pt>
                <c:pt idx="20425">
                  <c:v>129.22</c:v>
                </c:pt>
                <c:pt idx="20426">
                  <c:v>129.22</c:v>
                </c:pt>
                <c:pt idx="20427">
                  <c:v>129.27000000000001</c:v>
                </c:pt>
                <c:pt idx="20428">
                  <c:v>129.24</c:v>
                </c:pt>
                <c:pt idx="20429">
                  <c:v>129.22</c:v>
                </c:pt>
                <c:pt idx="20430">
                  <c:v>129.27000000000001</c:v>
                </c:pt>
                <c:pt idx="20431">
                  <c:v>129.24</c:v>
                </c:pt>
                <c:pt idx="20432">
                  <c:v>129.24</c:v>
                </c:pt>
                <c:pt idx="20433">
                  <c:v>129.15</c:v>
                </c:pt>
                <c:pt idx="20434">
                  <c:v>129.24</c:v>
                </c:pt>
                <c:pt idx="20435">
                  <c:v>129.22</c:v>
                </c:pt>
                <c:pt idx="20436">
                  <c:v>129.27000000000001</c:v>
                </c:pt>
                <c:pt idx="20437">
                  <c:v>129.19999999999999</c:v>
                </c:pt>
                <c:pt idx="20438">
                  <c:v>129.24</c:v>
                </c:pt>
                <c:pt idx="20439">
                  <c:v>129.27000000000001</c:v>
                </c:pt>
                <c:pt idx="20440">
                  <c:v>129.29</c:v>
                </c:pt>
                <c:pt idx="20441">
                  <c:v>129.27000000000001</c:v>
                </c:pt>
                <c:pt idx="20442">
                  <c:v>129.29</c:v>
                </c:pt>
                <c:pt idx="20443">
                  <c:v>129.24</c:v>
                </c:pt>
                <c:pt idx="20444">
                  <c:v>129.27000000000001</c:v>
                </c:pt>
                <c:pt idx="20445">
                  <c:v>129.29</c:v>
                </c:pt>
                <c:pt idx="20446">
                  <c:v>129.27000000000001</c:v>
                </c:pt>
                <c:pt idx="20447">
                  <c:v>129.27000000000001</c:v>
                </c:pt>
                <c:pt idx="20448">
                  <c:v>129.22</c:v>
                </c:pt>
                <c:pt idx="20449">
                  <c:v>129.29</c:v>
                </c:pt>
                <c:pt idx="20450">
                  <c:v>129.22</c:v>
                </c:pt>
                <c:pt idx="20451">
                  <c:v>129.19999999999999</c:v>
                </c:pt>
                <c:pt idx="20452">
                  <c:v>129.24</c:v>
                </c:pt>
                <c:pt idx="20453">
                  <c:v>129.33000000000001</c:v>
                </c:pt>
                <c:pt idx="20454">
                  <c:v>129.27000000000001</c:v>
                </c:pt>
                <c:pt idx="20455">
                  <c:v>129.19999999999999</c:v>
                </c:pt>
                <c:pt idx="20456">
                  <c:v>129.24</c:v>
                </c:pt>
                <c:pt idx="20457">
                  <c:v>129.27000000000001</c:v>
                </c:pt>
                <c:pt idx="20458">
                  <c:v>129.29</c:v>
                </c:pt>
                <c:pt idx="20459">
                  <c:v>129.27000000000001</c:v>
                </c:pt>
                <c:pt idx="20460">
                  <c:v>129.27000000000001</c:v>
                </c:pt>
                <c:pt idx="20461">
                  <c:v>129.24</c:v>
                </c:pt>
                <c:pt idx="20462">
                  <c:v>129.27000000000001</c:v>
                </c:pt>
                <c:pt idx="20463">
                  <c:v>129.22</c:v>
                </c:pt>
                <c:pt idx="20464">
                  <c:v>129.27000000000001</c:v>
                </c:pt>
                <c:pt idx="20465">
                  <c:v>129.27000000000001</c:v>
                </c:pt>
                <c:pt idx="20466">
                  <c:v>129.29</c:v>
                </c:pt>
                <c:pt idx="20467">
                  <c:v>129.27000000000001</c:v>
                </c:pt>
                <c:pt idx="20468">
                  <c:v>129.24</c:v>
                </c:pt>
                <c:pt idx="20469">
                  <c:v>129.24</c:v>
                </c:pt>
                <c:pt idx="20470">
                  <c:v>129.22</c:v>
                </c:pt>
                <c:pt idx="20471">
                  <c:v>129.31</c:v>
                </c:pt>
                <c:pt idx="20472">
                  <c:v>129.27000000000001</c:v>
                </c:pt>
                <c:pt idx="20473">
                  <c:v>129.27000000000001</c:v>
                </c:pt>
                <c:pt idx="20474">
                  <c:v>129.27000000000001</c:v>
                </c:pt>
                <c:pt idx="20475">
                  <c:v>129.22</c:v>
                </c:pt>
                <c:pt idx="20476">
                  <c:v>129.19999999999999</c:v>
                </c:pt>
                <c:pt idx="20477">
                  <c:v>129.24</c:v>
                </c:pt>
                <c:pt idx="20478">
                  <c:v>129.27000000000001</c:v>
                </c:pt>
                <c:pt idx="20479">
                  <c:v>129.29</c:v>
                </c:pt>
                <c:pt idx="20480">
                  <c:v>129.29</c:v>
                </c:pt>
                <c:pt idx="20481">
                  <c:v>129.22</c:v>
                </c:pt>
                <c:pt idx="20482">
                  <c:v>129.22</c:v>
                </c:pt>
                <c:pt idx="20483">
                  <c:v>129.24</c:v>
                </c:pt>
                <c:pt idx="20484">
                  <c:v>129.22</c:v>
                </c:pt>
                <c:pt idx="20485">
                  <c:v>129.27000000000001</c:v>
                </c:pt>
                <c:pt idx="20486">
                  <c:v>129.22</c:v>
                </c:pt>
                <c:pt idx="20487">
                  <c:v>129.22</c:v>
                </c:pt>
                <c:pt idx="20488">
                  <c:v>129.24</c:v>
                </c:pt>
                <c:pt idx="20489">
                  <c:v>129.18</c:v>
                </c:pt>
                <c:pt idx="20490">
                  <c:v>129.24</c:v>
                </c:pt>
                <c:pt idx="20491">
                  <c:v>129.24</c:v>
                </c:pt>
                <c:pt idx="20492">
                  <c:v>129.22</c:v>
                </c:pt>
                <c:pt idx="20493">
                  <c:v>129.18</c:v>
                </c:pt>
                <c:pt idx="20494">
                  <c:v>129.19999999999999</c:v>
                </c:pt>
                <c:pt idx="20495">
                  <c:v>129.22</c:v>
                </c:pt>
                <c:pt idx="20496">
                  <c:v>129.19999999999999</c:v>
                </c:pt>
                <c:pt idx="20497">
                  <c:v>129.22</c:v>
                </c:pt>
                <c:pt idx="20498">
                  <c:v>129.19999999999999</c:v>
                </c:pt>
                <c:pt idx="20499">
                  <c:v>129.24</c:v>
                </c:pt>
                <c:pt idx="20500">
                  <c:v>129.22</c:v>
                </c:pt>
                <c:pt idx="20501">
                  <c:v>129.22</c:v>
                </c:pt>
                <c:pt idx="20502">
                  <c:v>129.22</c:v>
                </c:pt>
                <c:pt idx="20503">
                  <c:v>129.19999999999999</c:v>
                </c:pt>
                <c:pt idx="20504">
                  <c:v>129.24</c:v>
                </c:pt>
                <c:pt idx="20505">
                  <c:v>129.24</c:v>
                </c:pt>
                <c:pt idx="20506">
                  <c:v>129.19999999999999</c:v>
                </c:pt>
                <c:pt idx="20507">
                  <c:v>129.22</c:v>
                </c:pt>
                <c:pt idx="20508">
                  <c:v>129.24</c:v>
                </c:pt>
                <c:pt idx="20509">
                  <c:v>129.24</c:v>
                </c:pt>
                <c:pt idx="20510">
                  <c:v>129.18</c:v>
                </c:pt>
                <c:pt idx="20511">
                  <c:v>129.27000000000001</c:v>
                </c:pt>
                <c:pt idx="20512">
                  <c:v>129.19999999999999</c:v>
                </c:pt>
                <c:pt idx="20513">
                  <c:v>129.22</c:v>
                </c:pt>
                <c:pt idx="20514">
                  <c:v>129.27000000000001</c:v>
                </c:pt>
                <c:pt idx="20515">
                  <c:v>129.27000000000001</c:v>
                </c:pt>
                <c:pt idx="20516">
                  <c:v>129.31</c:v>
                </c:pt>
                <c:pt idx="20517">
                  <c:v>129.27000000000001</c:v>
                </c:pt>
                <c:pt idx="20518">
                  <c:v>129.24</c:v>
                </c:pt>
                <c:pt idx="20519">
                  <c:v>129.24</c:v>
                </c:pt>
                <c:pt idx="20520">
                  <c:v>129.22</c:v>
                </c:pt>
                <c:pt idx="20521">
                  <c:v>129.24</c:v>
                </c:pt>
                <c:pt idx="20522">
                  <c:v>129.24</c:v>
                </c:pt>
                <c:pt idx="20523">
                  <c:v>129.22</c:v>
                </c:pt>
                <c:pt idx="20524">
                  <c:v>129.19999999999999</c:v>
                </c:pt>
                <c:pt idx="20525">
                  <c:v>129.18</c:v>
                </c:pt>
                <c:pt idx="20526">
                  <c:v>129.24</c:v>
                </c:pt>
                <c:pt idx="20527">
                  <c:v>129.24</c:v>
                </c:pt>
                <c:pt idx="20528">
                  <c:v>129.27000000000001</c:v>
                </c:pt>
                <c:pt idx="20529">
                  <c:v>129.24</c:v>
                </c:pt>
                <c:pt idx="20530">
                  <c:v>129.24</c:v>
                </c:pt>
                <c:pt idx="20531">
                  <c:v>129.22</c:v>
                </c:pt>
                <c:pt idx="20532">
                  <c:v>129.24</c:v>
                </c:pt>
                <c:pt idx="20533">
                  <c:v>129.24</c:v>
                </c:pt>
                <c:pt idx="20534">
                  <c:v>129.29</c:v>
                </c:pt>
                <c:pt idx="20535">
                  <c:v>129.22</c:v>
                </c:pt>
                <c:pt idx="20536">
                  <c:v>129.24</c:v>
                </c:pt>
                <c:pt idx="20537">
                  <c:v>129.27000000000001</c:v>
                </c:pt>
                <c:pt idx="20538">
                  <c:v>129.22</c:v>
                </c:pt>
                <c:pt idx="20539">
                  <c:v>129.27000000000001</c:v>
                </c:pt>
                <c:pt idx="20540">
                  <c:v>129.24</c:v>
                </c:pt>
                <c:pt idx="20541">
                  <c:v>129.24</c:v>
                </c:pt>
                <c:pt idx="20542">
                  <c:v>129.29</c:v>
                </c:pt>
                <c:pt idx="20543">
                  <c:v>129.27000000000001</c:v>
                </c:pt>
                <c:pt idx="20544">
                  <c:v>129.27000000000001</c:v>
                </c:pt>
                <c:pt idx="20545">
                  <c:v>129.27000000000001</c:v>
                </c:pt>
                <c:pt idx="20546">
                  <c:v>129.22</c:v>
                </c:pt>
                <c:pt idx="20547">
                  <c:v>129.22</c:v>
                </c:pt>
                <c:pt idx="20548">
                  <c:v>129.27000000000001</c:v>
                </c:pt>
                <c:pt idx="20549">
                  <c:v>129.27000000000001</c:v>
                </c:pt>
                <c:pt idx="20550">
                  <c:v>129.22</c:v>
                </c:pt>
                <c:pt idx="20551">
                  <c:v>129.27000000000001</c:v>
                </c:pt>
                <c:pt idx="20552">
                  <c:v>129.18</c:v>
                </c:pt>
                <c:pt idx="20553">
                  <c:v>129.27000000000001</c:v>
                </c:pt>
                <c:pt idx="20554">
                  <c:v>129.22</c:v>
                </c:pt>
                <c:pt idx="20555">
                  <c:v>129.24</c:v>
                </c:pt>
                <c:pt idx="20556">
                  <c:v>129.27000000000001</c:v>
                </c:pt>
                <c:pt idx="20557">
                  <c:v>129.19999999999999</c:v>
                </c:pt>
                <c:pt idx="20558">
                  <c:v>129.24</c:v>
                </c:pt>
                <c:pt idx="20559">
                  <c:v>129.22</c:v>
                </c:pt>
                <c:pt idx="20560">
                  <c:v>129.19999999999999</c:v>
                </c:pt>
                <c:pt idx="20561">
                  <c:v>129.24</c:v>
                </c:pt>
                <c:pt idx="20562">
                  <c:v>129.18</c:v>
                </c:pt>
                <c:pt idx="20563">
                  <c:v>129.22</c:v>
                </c:pt>
                <c:pt idx="20564">
                  <c:v>129.24</c:v>
                </c:pt>
                <c:pt idx="20565">
                  <c:v>129.18</c:v>
                </c:pt>
                <c:pt idx="20566">
                  <c:v>129.22</c:v>
                </c:pt>
                <c:pt idx="20567">
                  <c:v>129.18</c:v>
                </c:pt>
                <c:pt idx="20568">
                  <c:v>129.19999999999999</c:v>
                </c:pt>
                <c:pt idx="20569">
                  <c:v>129.22</c:v>
                </c:pt>
                <c:pt idx="20570">
                  <c:v>129.18</c:v>
                </c:pt>
                <c:pt idx="20571">
                  <c:v>129.22</c:v>
                </c:pt>
                <c:pt idx="20572">
                  <c:v>129.18</c:v>
                </c:pt>
                <c:pt idx="20573">
                  <c:v>129.24</c:v>
                </c:pt>
                <c:pt idx="20574">
                  <c:v>129.19999999999999</c:v>
                </c:pt>
                <c:pt idx="20575">
                  <c:v>129.18</c:v>
                </c:pt>
                <c:pt idx="20576">
                  <c:v>129.19999999999999</c:v>
                </c:pt>
                <c:pt idx="20577">
                  <c:v>129.11000000000001</c:v>
                </c:pt>
                <c:pt idx="20578">
                  <c:v>129.15</c:v>
                </c:pt>
                <c:pt idx="20579">
                  <c:v>129.18</c:v>
                </c:pt>
                <c:pt idx="20580">
                  <c:v>129.19999999999999</c:v>
                </c:pt>
                <c:pt idx="20581">
                  <c:v>129.15</c:v>
                </c:pt>
                <c:pt idx="20582">
                  <c:v>129.13</c:v>
                </c:pt>
                <c:pt idx="20583">
                  <c:v>129.18</c:v>
                </c:pt>
                <c:pt idx="20584">
                  <c:v>129.19999999999999</c:v>
                </c:pt>
                <c:pt idx="20585">
                  <c:v>129.15</c:v>
                </c:pt>
                <c:pt idx="20586">
                  <c:v>129.19999999999999</c:v>
                </c:pt>
                <c:pt idx="20587">
                  <c:v>129.15</c:v>
                </c:pt>
                <c:pt idx="20588">
                  <c:v>129.15</c:v>
                </c:pt>
                <c:pt idx="20589">
                  <c:v>129.11000000000001</c:v>
                </c:pt>
                <c:pt idx="20590">
                  <c:v>129.15</c:v>
                </c:pt>
                <c:pt idx="20591">
                  <c:v>129.15</c:v>
                </c:pt>
                <c:pt idx="20592">
                  <c:v>129.18</c:v>
                </c:pt>
                <c:pt idx="20593">
                  <c:v>129.18</c:v>
                </c:pt>
                <c:pt idx="20594">
                  <c:v>129.15</c:v>
                </c:pt>
                <c:pt idx="20595">
                  <c:v>129.18</c:v>
                </c:pt>
                <c:pt idx="20596">
                  <c:v>129.22</c:v>
                </c:pt>
                <c:pt idx="20597">
                  <c:v>129.15</c:v>
                </c:pt>
                <c:pt idx="20598">
                  <c:v>129.19999999999999</c:v>
                </c:pt>
                <c:pt idx="20599">
                  <c:v>129.15</c:v>
                </c:pt>
                <c:pt idx="20600">
                  <c:v>129.19999999999999</c:v>
                </c:pt>
                <c:pt idx="20601">
                  <c:v>129.15</c:v>
                </c:pt>
                <c:pt idx="20602">
                  <c:v>129.19999999999999</c:v>
                </c:pt>
                <c:pt idx="20603">
                  <c:v>129.18</c:v>
                </c:pt>
                <c:pt idx="20604">
                  <c:v>129.13</c:v>
                </c:pt>
                <c:pt idx="20605">
                  <c:v>129.15</c:v>
                </c:pt>
                <c:pt idx="20606">
                  <c:v>129.18</c:v>
                </c:pt>
                <c:pt idx="20607">
                  <c:v>129.15</c:v>
                </c:pt>
                <c:pt idx="20608">
                  <c:v>129.15</c:v>
                </c:pt>
                <c:pt idx="20609">
                  <c:v>129.18</c:v>
                </c:pt>
                <c:pt idx="20610">
                  <c:v>129.13</c:v>
                </c:pt>
                <c:pt idx="20611">
                  <c:v>129.13</c:v>
                </c:pt>
                <c:pt idx="20612">
                  <c:v>129.13</c:v>
                </c:pt>
                <c:pt idx="20613">
                  <c:v>129.13</c:v>
                </c:pt>
                <c:pt idx="20614">
                  <c:v>129.15</c:v>
                </c:pt>
                <c:pt idx="20615">
                  <c:v>129.13</c:v>
                </c:pt>
                <c:pt idx="20616">
                  <c:v>129.11000000000001</c:v>
                </c:pt>
                <c:pt idx="20617">
                  <c:v>129.15</c:v>
                </c:pt>
                <c:pt idx="20618">
                  <c:v>129.13</c:v>
                </c:pt>
                <c:pt idx="20619">
                  <c:v>129.13</c:v>
                </c:pt>
                <c:pt idx="20620">
                  <c:v>129.06</c:v>
                </c:pt>
                <c:pt idx="20621">
                  <c:v>129.06</c:v>
                </c:pt>
                <c:pt idx="20622">
                  <c:v>129.11000000000001</c:v>
                </c:pt>
                <c:pt idx="20623">
                  <c:v>129.09</c:v>
                </c:pt>
                <c:pt idx="20624">
                  <c:v>129.06</c:v>
                </c:pt>
                <c:pt idx="20625">
                  <c:v>129.13</c:v>
                </c:pt>
                <c:pt idx="20626">
                  <c:v>129.11000000000001</c:v>
                </c:pt>
                <c:pt idx="20627">
                  <c:v>129.06</c:v>
                </c:pt>
                <c:pt idx="20628">
                  <c:v>129.11000000000001</c:v>
                </c:pt>
                <c:pt idx="20629">
                  <c:v>129.06</c:v>
                </c:pt>
                <c:pt idx="20630">
                  <c:v>129.13</c:v>
                </c:pt>
                <c:pt idx="20631">
                  <c:v>129.11000000000001</c:v>
                </c:pt>
                <c:pt idx="20632">
                  <c:v>129.04</c:v>
                </c:pt>
                <c:pt idx="20633">
                  <c:v>129.04</c:v>
                </c:pt>
                <c:pt idx="20634">
                  <c:v>129.06</c:v>
                </c:pt>
                <c:pt idx="20635">
                  <c:v>129.09</c:v>
                </c:pt>
                <c:pt idx="20636">
                  <c:v>129.06</c:v>
                </c:pt>
                <c:pt idx="20637">
                  <c:v>129.04</c:v>
                </c:pt>
                <c:pt idx="20638">
                  <c:v>129.06</c:v>
                </c:pt>
                <c:pt idx="20639">
                  <c:v>129.09</c:v>
                </c:pt>
                <c:pt idx="20640">
                  <c:v>129.06</c:v>
                </c:pt>
                <c:pt idx="20641">
                  <c:v>129.04</c:v>
                </c:pt>
                <c:pt idx="20642">
                  <c:v>129.02000000000001</c:v>
                </c:pt>
                <c:pt idx="20643">
                  <c:v>129.06</c:v>
                </c:pt>
                <c:pt idx="20644">
                  <c:v>129.04</c:v>
                </c:pt>
                <c:pt idx="20645">
                  <c:v>129.04</c:v>
                </c:pt>
                <c:pt idx="20646">
                  <c:v>129</c:v>
                </c:pt>
                <c:pt idx="20647">
                  <c:v>129.04</c:v>
                </c:pt>
                <c:pt idx="20648">
                  <c:v>129</c:v>
                </c:pt>
                <c:pt idx="20649">
                  <c:v>129.04</c:v>
                </c:pt>
                <c:pt idx="20650">
                  <c:v>129</c:v>
                </c:pt>
                <c:pt idx="20651">
                  <c:v>129.02000000000001</c:v>
                </c:pt>
                <c:pt idx="20652">
                  <c:v>129.02000000000001</c:v>
                </c:pt>
                <c:pt idx="20653">
                  <c:v>128.97999999999999</c:v>
                </c:pt>
                <c:pt idx="20654">
                  <c:v>129</c:v>
                </c:pt>
                <c:pt idx="20655">
                  <c:v>129.02000000000001</c:v>
                </c:pt>
                <c:pt idx="20656">
                  <c:v>129.02000000000001</c:v>
                </c:pt>
                <c:pt idx="20657">
                  <c:v>129.02000000000001</c:v>
                </c:pt>
                <c:pt idx="20658">
                  <c:v>128.97999999999999</c:v>
                </c:pt>
                <c:pt idx="20659">
                  <c:v>128.93</c:v>
                </c:pt>
                <c:pt idx="20660">
                  <c:v>129</c:v>
                </c:pt>
                <c:pt idx="20661">
                  <c:v>128.94999999999999</c:v>
                </c:pt>
                <c:pt idx="20662">
                  <c:v>128.94999999999999</c:v>
                </c:pt>
                <c:pt idx="20663">
                  <c:v>128.97999999999999</c:v>
                </c:pt>
                <c:pt idx="20664">
                  <c:v>129</c:v>
                </c:pt>
                <c:pt idx="20665">
                  <c:v>128.93</c:v>
                </c:pt>
                <c:pt idx="20666">
                  <c:v>128.94999999999999</c:v>
                </c:pt>
                <c:pt idx="20667">
                  <c:v>128.93</c:v>
                </c:pt>
                <c:pt idx="20668">
                  <c:v>129.02000000000001</c:v>
                </c:pt>
                <c:pt idx="20669">
                  <c:v>128.93</c:v>
                </c:pt>
                <c:pt idx="20670">
                  <c:v>128.94999999999999</c:v>
                </c:pt>
                <c:pt idx="20671">
                  <c:v>128.94999999999999</c:v>
                </c:pt>
                <c:pt idx="20672">
                  <c:v>128.94999999999999</c:v>
                </c:pt>
                <c:pt idx="20673">
                  <c:v>128.94999999999999</c:v>
                </c:pt>
                <c:pt idx="20674">
                  <c:v>128.97999999999999</c:v>
                </c:pt>
                <c:pt idx="20675">
                  <c:v>129</c:v>
                </c:pt>
                <c:pt idx="20676">
                  <c:v>128.93</c:v>
                </c:pt>
                <c:pt idx="20677">
                  <c:v>128.97999999999999</c:v>
                </c:pt>
                <c:pt idx="20678">
                  <c:v>128.93</c:v>
                </c:pt>
                <c:pt idx="20679">
                  <c:v>128.97999999999999</c:v>
                </c:pt>
                <c:pt idx="20680">
                  <c:v>128.94999999999999</c:v>
                </c:pt>
                <c:pt idx="20681">
                  <c:v>128.91</c:v>
                </c:pt>
                <c:pt idx="20682">
                  <c:v>128.94999999999999</c:v>
                </c:pt>
                <c:pt idx="20683">
                  <c:v>128.97999999999999</c:v>
                </c:pt>
                <c:pt idx="20684">
                  <c:v>128.94999999999999</c:v>
                </c:pt>
                <c:pt idx="20685">
                  <c:v>128.94999999999999</c:v>
                </c:pt>
                <c:pt idx="20686">
                  <c:v>128.94999999999999</c:v>
                </c:pt>
                <c:pt idx="20687">
                  <c:v>128.93</c:v>
                </c:pt>
                <c:pt idx="20688">
                  <c:v>128.97999999999999</c:v>
                </c:pt>
                <c:pt idx="20689">
                  <c:v>128.91</c:v>
                </c:pt>
                <c:pt idx="20690">
                  <c:v>128.94999999999999</c:v>
                </c:pt>
                <c:pt idx="20691">
                  <c:v>128.97999999999999</c:v>
                </c:pt>
                <c:pt idx="20692">
                  <c:v>128.94999999999999</c:v>
                </c:pt>
                <c:pt idx="20693">
                  <c:v>129</c:v>
                </c:pt>
                <c:pt idx="20694">
                  <c:v>128.97999999999999</c:v>
                </c:pt>
                <c:pt idx="20695">
                  <c:v>129</c:v>
                </c:pt>
                <c:pt idx="20696">
                  <c:v>129.02000000000001</c:v>
                </c:pt>
                <c:pt idx="20697">
                  <c:v>129.06</c:v>
                </c:pt>
                <c:pt idx="20698">
                  <c:v>128.97999999999999</c:v>
                </c:pt>
                <c:pt idx="20699">
                  <c:v>129.06</c:v>
                </c:pt>
                <c:pt idx="20700">
                  <c:v>129</c:v>
                </c:pt>
                <c:pt idx="20701">
                  <c:v>129.06</c:v>
                </c:pt>
                <c:pt idx="20702">
                  <c:v>129.02000000000001</c:v>
                </c:pt>
                <c:pt idx="20703">
                  <c:v>129.02000000000001</c:v>
                </c:pt>
                <c:pt idx="20704">
                  <c:v>129.04</c:v>
                </c:pt>
                <c:pt idx="20705">
                  <c:v>129.06</c:v>
                </c:pt>
                <c:pt idx="20706">
                  <c:v>129.06</c:v>
                </c:pt>
                <c:pt idx="20707">
                  <c:v>129.09</c:v>
                </c:pt>
                <c:pt idx="20708">
                  <c:v>129.06</c:v>
                </c:pt>
                <c:pt idx="20709">
                  <c:v>129.06</c:v>
                </c:pt>
                <c:pt idx="20710">
                  <c:v>129.11000000000001</c:v>
                </c:pt>
                <c:pt idx="20711">
                  <c:v>129.11000000000001</c:v>
                </c:pt>
                <c:pt idx="20712">
                  <c:v>129.09</c:v>
                </c:pt>
                <c:pt idx="20713">
                  <c:v>129.15</c:v>
                </c:pt>
                <c:pt idx="20714">
                  <c:v>129.09</c:v>
                </c:pt>
                <c:pt idx="20715">
                  <c:v>129.09</c:v>
                </c:pt>
                <c:pt idx="20716">
                  <c:v>129.11000000000001</c:v>
                </c:pt>
                <c:pt idx="20717">
                  <c:v>129.11000000000001</c:v>
                </c:pt>
                <c:pt idx="20718">
                  <c:v>129.13</c:v>
                </c:pt>
                <c:pt idx="20719">
                  <c:v>129.13</c:v>
                </c:pt>
                <c:pt idx="20720">
                  <c:v>129.18</c:v>
                </c:pt>
                <c:pt idx="20721">
                  <c:v>129.18</c:v>
                </c:pt>
                <c:pt idx="20722">
                  <c:v>129.13</c:v>
                </c:pt>
                <c:pt idx="20723">
                  <c:v>129.19999999999999</c:v>
                </c:pt>
                <c:pt idx="20724">
                  <c:v>129.18</c:v>
                </c:pt>
                <c:pt idx="20725">
                  <c:v>129.19999999999999</c:v>
                </c:pt>
                <c:pt idx="20726">
                  <c:v>129.19999999999999</c:v>
                </c:pt>
                <c:pt idx="20727">
                  <c:v>129.24</c:v>
                </c:pt>
                <c:pt idx="20728">
                  <c:v>129.19999999999999</c:v>
                </c:pt>
                <c:pt idx="20729">
                  <c:v>129.24</c:v>
                </c:pt>
                <c:pt idx="20730">
                  <c:v>129.22</c:v>
                </c:pt>
                <c:pt idx="20731">
                  <c:v>129.22</c:v>
                </c:pt>
                <c:pt idx="20732">
                  <c:v>129.18</c:v>
                </c:pt>
                <c:pt idx="20733">
                  <c:v>129.22</c:v>
                </c:pt>
                <c:pt idx="20734">
                  <c:v>129.24</c:v>
                </c:pt>
                <c:pt idx="20735">
                  <c:v>129.24</c:v>
                </c:pt>
                <c:pt idx="20736">
                  <c:v>129.22</c:v>
                </c:pt>
                <c:pt idx="20737">
                  <c:v>129.19999999999999</c:v>
                </c:pt>
                <c:pt idx="20738">
                  <c:v>129.19999999999999</c:v>
                </c:pt>
                <c:pt idx="20739">
                  <c:v>129.19999999999999</c:v>
                </c:pt>
                <c:pt idx="20740">
                  <c:v>129.19999999999999</c:v>
                </c:pt>
                <c:pt idx="20741">
                  <c:v>129.24</c:v>
                </c:pt>
                <c:pt idx="20742">
                  <c:v>129.19999999999999</c:v>
                </c:pt>
                <c:pt idx="20743">
                  <c:v>129.24</c:v>
                </c:pt>
                <c:pt idx="20744">
                  <c:v>129.22</c:v>
                </c:pt>
                <c:pt idx="20745">
                  <c:v>129.24</c:v>
                </c:pt>
                <c:pt idx="20746">
                  <c:v>129.27000000000001</c:v>
                </c:pt>
                <c:pt idx="20747">
                  <c:v>129.22</c:v>
                </c:pt>
                <c:pt idx="20748">
                  <c:v>129.27000000000001</c:v>
                </c:pt>
                <c:pt idx="20749">
                  <c:v>129.22</c:v>
                </c:pt>
                <c:pt idx="20750">
                  <c:v>129.24</c:v>
                </c:pt>
                <c:pt idx="20751">
                  <c:v>129.24</c:v>
                </c:pt>
                <c:pt idx="20752">
                  <c:v>129.19999999999999</c:v>
                </c:pt>
                <c:pt idx="20753">
                  <c:v>129.27000000000001</c:v>
                </c:pt>
                <c:pt idx="20754">
                  <c:v>129.27000000000001</c:v>
                </c:pt>
                <c:pt idx="20755">
                  <c:v>129.22</c:v>
                </c:pt>
                <c:pt idx="20756">
                  <c:v>129.24</c:v>
                </c:pt>
                <c:pt idx="20757">
                  <c:v>129.27000000000001</c:v>
                </c:pt>
                <c:pt idx="20758">
                  <c:v>129.22</c:v>
                </c:pt>
                <c:pt idx="20759">
                  <c:v>129.24</c:v>
                </c:pt>
                <c:pt idx="20760">
                  <c:v>129.22</c:v>
                </c:pt>
                <c:pt idx="20761">
                  <c:v>129.27000000000001</c:v>
                </c:pt>
                <c:pt idx="20762">
                  <c:v>129.27000000000001</c:v>
                </c:pt>
                <c:pt idx="20763">
                  <c:v>129.24</c:v>
                </c:pt>
                <c:pt idx="20764">
                  <c:v>129.22</c:v>
                </c:pt>
                <c:pt idx="20765">
                  <c:v>129.19999999999999</c:v>
                </c:pt>
                <c:pt idx="20766">
                  <c:v>129.22</c:v>
                </c:pt>
                <c:pt idx="20767">
                  <c:v>129.19999999999999</c:v>
                </c:pt>
                <c:pt idx="20768">
                  <c:v>129.18</c:v>
                </c:pt>
                <c:pt idx="20769">
                  <c:v>129.22</c:v>
                </c:pt>
                <c:pt idx="20770">
                  <c:v>129.18</c:v>
                </c:pt>
                <c:pt idx="20771">
                  <c:v>129.19999999999999</c:v>
                </c:pt>
                <c:pt idx="20772">
                  <c:v>129.19999999999999</c:v>
                </c:pt>
                <c:pt idx="20773">
                  <c:v>129.22</c:v>
                </c:pt>
                <c:pt idx="20774">
                  <c:v>129.22</c:v>
                </c:pt>
                <c:pt idx="20775">
                  <c:v>129.24</c:v>
                </c:pt>
                <c:pt idx="20776">
                  <c:v>129.19999999999999</c:v>
                </c:pt>
                <c:pt idx="20777">
                  <c:v>129.22</c:v>
                </c:pt>
                <c:pt idx="20778">
                  <c:v>129.24</c:v>
                </c:pt>
                <c:pt idx="20779">
                  <c:v>129.27000000000001</c:v>
                </c:pt>
                <c:pt idx="20780">
                  <c:v>129.29</c:v>
                </c:pt>
                <c:pt idx="20781">
                  <c:v>129.22</c:v>
                </c:pt>
                <c:pt idx="20782">
                  <c:v>129.24</c:v>
                </c:pt>
                <c:pt idx="20783">
                  <c:v>129.22</c:v>
                </c:pt>
                <c:pt idx="20784">
                  <c:v>129.19999999999999</c:v>
                </c:pt>
                <c:pt idx="20785">
                  <c:v>129.22</c:v>
                </c:pt>
                <c:pt idx="20786">
                  <c:v>129.31</c:v>
                </c:pt>
                <c:pt idx="20787">
                  <c:v>129.24</c:v>
                </c:pt>
                <c:pt idx="20788">
                  <c:v>129.24</c:v>
                </c:pt>
                <c:pt idx="20789">
                  <c:v>129.27000000000001</c:v>
                </c:pt>
                <c:pt idx="20790">
                  <c:v>129.22</c:v>
                </c:pt>
                <c:pt idx="20791">
                  <c:v>129.24</c:v>
                </c:pt>
                <c:pt idx="20792">
                  <c:v>129.29</c:v>
                </c:pt>
                <c:pt idx="20793">
                  <c:v>129.22</c:v>
                </c:pt>
                <c:pt idx="20794">
                  <c:v>129.27000000000001</c:v>
                </c:pt>
                <c:pt idx="20795">
                  <c:v>129.27000000000001</c:v>
                </c:pt>
                <c:pt idx="20796">
                  <c:v>129.29</c:v>
                </c:pt>
                <c:pt idx="20797">
                  <c:v>129.24</c:v>
                </c:pt>
                <c:pt idx="20798">
                  <c:v>129.31</c:v>
                </c:pt>
                <c:pt idx="20799">
                  <c:v>129.27000000000001</c:v>
                </c:pt>
                <c:pt idx="20800">
                  <c:v>129.24</c:v>
                </c:pt>
                <c:pt idx="20801">
                  <c:v>129.22</c:v>
                </c:pt>
                <c:pt idx="20802">
                  <c:v>129.24</c:v>
                </c:pt>
                <c:pt idx="20803">
                  <c:v>129.27000000000001</c:v>
                </c:pt>
                <c:pt idx="20804">
                  <c:v>129.24</c:v>
                </c:pt>
                <c:pt idx="20805">
                  <c:v>129.27000000000001</c:v>
                </c:pt>
                <c:pt idx="20806">
                  <c:v>129.27000000000001</c:v>
                </c:pt>
                <c:pt idx="20807">
                  <c:v>129.27000000000001</c:v>
                </c:pt>
                <c:pt idx="20808">
                  <c:v>129.24</c:v>
                </c:pt>
                <c:pt idx="20809">
                  <c:v>129.24</c:v>
                </c:pt>
                <c:pt idx="20810">
                  <c:v>129.29</c:v>
                </c:pt>
                <c:pt idx="20811">
                  <c:v>129.29</c:v>
                </c:pt>
                <c:pt idx="20812">
                  <c:v>129.29</c:v>
                </c:pt>
                <c:pt idx="20813">
                  <c:v>129.27000000000001</c:v>
                </c:pt>
                <c:pt idx="20814">
                  <c:v>129.29</c:v>
                </c:pt>
                <c:pt idx="20815">
                  <c:v>129.31</c:v>
                </c:pt>
                <c:pt idx="20816">
                  <c:v>129.24</c:v>
                </c:pt>
                <c:pt idx="20817">
                  <c:v>129.24</c:v>
                </c:pt>
                <c:pt idx="20818">
                  <c:v>129.27000000000001</c:v>
                </c:pt>
                <c:pt idx="20819">
                  <c:v>129.29</c:v>
                </c:pt>
                <c:pt idx="20820">
                  <c:v>129.27000000000001</c:v>
                </c:pt>
                <c:pt idx="20821">
                  <c:v>129.24</c:v>
                </c:pt>
                <c:pt idx="20822">
                  <c:v>129.27000000000001</c:v>
                </c:pt>
                <c:pt idx="20823">
                  <c:v>129.27000000000001</c:v>
                </c:pt>
                <c:pt idx="20824">
                  <c:v>129.27000000000001</c:v>
                </c:pt>
                <c:pt idx="20825">
                  <c:v>129.29</c:v>
                </c:pt>
                <c:pt idx="20826">
                  <c:v>129.29</c:v>
                </c:pt>
                <c:pt idx="20827">
                  <c:v>129.24</c:v>
                </c:pt>
                <c:pt idx="20828">
                  <c:v>129.27000000000001</c:v>
                </c:pt>
                <c:pt idx="20829">
                  <c:v>129.24</c:v>
                </c:pt>
                <c:pt idx="20830">
                  <c:v>129.27000000000001</c:v>
                </c:pt>
                <c:pt idx="20831">
                  <c:v>129.27000000000001</c:v>
                </c:pt>
                <c:pt idx="20832">
                  <c:v>129.22</c:v>
                </c:pt>
                <c:pt idx="20833">
                  <c:v>129.27000000000001</c:v>
                </c:pt>
                <c:pt idx="20834">
                  <c:v>129.24</c:v>
                </c:pt>
                <c:pt idx="20835">
                  <c:v>129.19999999999999</c:v>
                </c:pt>
                <c:pt idx="20836">
                  <c:v>129.22</c:v>
                </c:pt>
                <c:pt idx="20837">
                  <c:v>129.24</c:v>
                </c:pt>
                <c:pt idx="20838">
                  <c:v>129.27000000000001</c:v>
                </c:pt>
                <c:pt idx="20839">
                  <c:v>129.24</c:v>
                </c:pt>
                <c:pt idx="20840">
                  <c:v>129.22</c:v>
                </c:pt>
                <c:pt idx="20841">
                  <c:v>129.27000000000001</c:v>
                </c:pt>
                <c:pt idx="20842">
                  <c:v>129.27000000000001</c:v>
                </c:pt>
                <c:pt idx="20843">
                  <c:v>129.22</c:v>
                </c:pt>
                <c:pt idx="20844">
                  <c:v>129.22</c:v>
                </c:pt>
                <c:pt idx="20845">
                  <c:v>129.27000000000001</c:v>
                </c:pt>
                <c:pt idx="20846">
                  <c:v>129.27000000000001</c:v>
                </c:pt>
                <c:pt idx="20847">
                  <c:v>129.29</c:v>
                </c:pt>
                <c:pt idx="20848">
                  <c:v>129.27000000000001</c:v>
                </c:pt>
                <c:pt idx="20849">
                  <c:v>129.24</c:v>
                </c:pt>
                <c:pt idx="20850">
                  <c:v>129.22</c:v>
                </c:pt>
                <c:pt idx="20851">
                  <c:v>129.27000000000001</c:v>
                </c:pt>
                <c:pt idx="20852">
                  <c:v>129.31</c:v>
                </c:pt>
                <c:pt idx="20853">
                  <c:v>129.22</c:v>
                </c:pt>
                <c:pt idx="20854">
                  <c:v>129.24</c:v>
                </c:pt>
                <c:pt idx="20855">
                  <c:v>129.24</c:v>
                </c:pt>
                <c:pt idx="20856">
                  <c:v>129.27000000000001</c:v>
                </c:pt>
                <c:pt idx="20857">
                  <c:v>129.27000000000001</c:v>
                </c:pt>
                <c:pt idx="20858">
                  <c:v>129.27000000000001</c:v>
                </c:pt>
                <c:pt idx="20859">
                  <c:v>129.22</c:v>
                </c:pt>
                <c:pt idx="20860">
                  <c:v>129.27000000000001</c:v>
                </c:pt>
                <c:pt idx="20861">
                  <c:v>129.31</c:v>
                </c:pt>
                <c:pt idx="20862">
                  <c:v>129.29</c:v>
                </c:pt>
                <c:pt idx="20863">
                  <c:v>129.29</c:v>
                </c:pt>
                <c:pt idx="20864">
                  <c:v>129.27000000000001</c:v>
                </c:pt>
                <c:pt idx="20865">
                  <c:v>129.29</c:v>
                </c:pt>
                <c:pt idx="20866">
                  <c:v>129.24</c:v>
                </c:pt>
                <c:pt idx="20867">
                  <c:v>129.22</c:v>
                </c:pt>
                <c:pt idx="20868">
                  <c:v>129.27000000000001</c:v>
                </c:pt>
                <c:pt idx="20869">
                  <c:v>129.27000000000001</c:v>
                </c:pt>
                <c:pt idx="20870">
                  <c:v>129.29</c:v>
                </c:pt>
                <c:pt idx="20871">
                  <c:v>129.27000000000001</c:v>
                </c:pt>
                <c:pt idx="20872">
                  <c:v>129.22</c:v>
                </c:pt>
                <c:pt idx="20873">
                  <c:v>129.27000000000001</c:v>
                </c:pt>
                <c:pt idx="20874">
                  <c:v>129.27000000000001</c:v>
                </c:pt>
                <c:pt idx="20875">
                  <c:v>129.27000000000001</c:v>
                </c:pt>
                <c:pt idx="20876">
                  <c:v>129.29</c:v>
                </c:pt>
                <c:pt idx="20877">
                  <c:v>129.33000000000001</c:v>
                </c:pt>
                <c:pt idx="20878">
                  <c:v>129.29</c:v>
                </c:pt>
                <c:pt idx="20879">
                  <c:v>129.33000000000001</c:v>
                </c:pt>
                <c:pt idx="20880">
                  <c:v>129.29</c:v>
                </c:pt>
                <c:pt idx="20881">
                  <c:v>129.24</c:v>
                </c:pt>
                <c:pt idx="20882">
                  <c:v>129.24</c:v>
                </c:pt>
                <c:pt idx="20883">
                  <c:v>129.33000000000001</c:v>
                </c:pt>
                <c:pt idx="20884">
                  <c:v>129.36000000000001</c:v>
                </c:pt>
                <c:pt idx="20885">
                  <c:v>129.29</c:v>
                </c:pt>
                <c:pt idx="20886">
                  <c:v>129.27000000000001</c:v>
                </c:pt>
                <c:pt idx="20887">
                  <c:v>129.24</c:v>
                </c:pt>
                <c:pt idx="20888">
                  <c:v>129.27000000000001</c:v>
                </c:pt>
                <c:pt idx="20889">
                  <c:v>129.24</c:v>
                </c:pt>
                <c:pt idx="20890">
                  <c:v>129.24</c:v>
                </c:pt>
                <c:pt idx="20891">
                  <c:v>129.29</c:v>
                </c:pt>
                <c:pt idx="20892">
                  <c:v>129.27000000000001</c:v>
                </c:pt>
                <c:pt idx="20893">
                  <c:v>129.31</c:v>
                </c:pt>
                <c:pt idx="20894">
                  <c:v>129.27000000000001</c:v>
                </c:pt>
                <c:pt idx="20895">
                  <c:v>129.29</c:v>
                </c:pt>
                <c:pt idx="20896">
                  <c:v>129.27000000000001</c:v>
                </c:pt>
                <c:pt idx="20897">
                  <c:v>129.27000000000001</c:v>
                </c:pt>
                <c:pt idx="20898">
                  <c:v>129.22</c:v>
                </c:pt>
                <c:pt idx="20899">
                  <c:v>129.31</c:v>
                </c:pt>
                <c:pt idx="20900">
                  <c:v>129.22</c:v>
                </c:pt>
                <c:pt idx="20901">
                  <c:v>129.31</c:v>
                </c:pt>
                <c:pt idx="20902">
                  <c:v>129.29</c:v>
                </c:pt>
                <c:pt idx="20903">
                  <c:v>129.29</c:v>
                </c:pt>
                <c:pt idx="20904">
                  <c:v>129.29</c:v>
                </c:pt>
                <c:pt idx="20905">
                  <c:v>129.27000000000001</c:v>
                </c:pt>
                <c:pt idx="20906">
                  <c:v>129.22</c:v>
                </c:pt>
                <c:pt idx="20907">
                  <c:v>129.22</c:v>
                </c:pt>
                <c:pt idx="20908">
                  <c:v>129.22</c:v>
                </c:pt>
                <c:pt idx="20909">
                  <c:v>129.27000000000001</c:v>
                </c:pt>
                <c:pt idx="20910">
                  <c:v>129.24</c:v>
                </c:pt>
                <c:pt idx="20911">
                  <c:v>129.24</c:v>
                </c:pt>
                <c:pt idx="20912">
                  <c:v>129.24</c:v>
                </c:pt>
                <c:pt idx="20913">
                  <c:v>129.24</c:v>
                </c:pt>
                <c:pt idx="20914">
                  <c:v>129.27000000000001</c:v>
                </c:pt>
                <c:pt idx="20915">
                  <c:v>129.24</c:v>
                </c:pt>
                <c:pt idx="20916">
                  <c:v>129.22</c:v>
                </c:pt>
                <c:pt idx="20917">
                  <c:v>129.27000000000001</c:v>
                </c:pt>
                <c:pt idx="20918">
                  <c:v>129.24</c:v>
                </c:pt>
                <c:pt idx="20919">
                  <c:v>129.24</c:v>
                </c:pt>
                <c:pt idx="20920">
                  <c:v>129.22</c:v>
                </c:pt>
                <c:pt idx="20921">
                  <c:v>129.31</c:v>
                </c:pt>
                <c:pt idx="20922">
                  <c:v>129.22</c:v>
                </c:pt>
                <c:pt idx="20923">
                  <c:v>129.27000000000001</c:v>
                </c:pt>
                <c:pt idx="20924">
                  <c:v>129.27000000000001</c:v>
                </c:pt>
                <c:pt idx="20925">
                  <c:v>129.27000000000001</c:v>
                </c:pt>
                <c:pt idx="20926">
                  <c:v>129.27000000000001</c:v>
                </c:pt>
                <c:pt idx="20927">
                  <c:v>129.29</c:v>
                </c:pt>
                <c:pt idx="20928">
                  <c:v>129.24</c:v>
                </c:pt>
                <c:pt idx="20929">
                  <c:v>129.29</c:v>
                </c:pt>
                <c:pt idx="20930">
                  <c:v>129.24</c:v>
                </c:pt>
                <c:pt idx="20931">
                  <c:v>129.27000000000001</c:v>
                </c:pt>
                <c:pt idx="20932">
                  <c:v>129.24</c:v>
                </c:pt>
                <c:pt idx="20933">
                  <c:v>129.27000000000001</c:v>
                </c:pt>
                <c:pt idx="20934">
                  <c:v>129.29</c:v>
                </c:pt>
                <c:pt idx="20935">
                  <c:v>129.22</c:v>
                </c:pt>
                <c:pt idx="20936">
                  <c:v>129.29</c:v>
                </c:pt>
                <c:pt idx="20937">
                  <c:v>129.22</c:v>
                </c:pt>
                <c:pt idx="20938">
                  <c:v>129.22</c:v>
                </c:pt>
                <c:pt idx="20939">
                  <c:v>129.27000000000001</c:v>
                </c:pt>
                <c:pt idx="20940">
                  <c:v>129.19999999999999</c:v>
                </c:pt>
                <c:pt idx="20941">
                  <c:v>129.24</c:v>
                </c:pt>
                <c:pt idx="20942">
                  <c:v>129.24</c:v>
                </c:pt>
                <c:pt idx="20943">
                  <c:v>129.19999999999999</c:v>
                </c:pt>
                <c:pt idx="20944">
                  <c:v>129.24</c:v>
                </c:pt>
                <c:pt idx="20945">
                  <c:v>129.19999999999999</c:v>
                </c:pt>
                <c:pt idx="20946">
                  <c:v>129.22</c:v>
                </c:pt>
                <c:pt idx="20947">
                  <c:v>129.27000000000001</c:v>
                </c:pt>
                <c:pt idx="20948">
                  <c:v>129.24</c:v>
                </c:pt>
                <c:pt idx="20949">
                  <c:v>129.22</c:v>
                </c:pt>
                <c:pt idx="20950">
                  <c:v>129.29</c:v>
                </c:pt>
                <c:pt idx="20951">
                  <c:v>129.29</c:v>
                </c:pt>
                <c:pt idx="20952">
                  <c:v>129.24</c:v>
                </c:pt>
                <c:pt idx="20953">
                  <c:v>129.22</c:v>
                </c:pt>
                <c:pt idx="20954">
                  <c:v>129.27000000000001</c:v>
                </c:pt>
                <c:pt idx="20955">
                  <c:v>129.22</c:v>
                </c:pt>
                <c:pt idx="20956">
                  <c:v>129.22</c:v>
                </c:pt>
                <c:pt idx="20957">
                  <c:v>129.22</c:v>
                </c:pt>
                <c:pt idx="20958">
                  <c:v>129.24</c:v>
                </c:pt>
                <c:pt idx="20959">
                  <c:v>129.29</c:v>
                </c:pt>
                <c:pt idx="20960">
                  <c:v>129.18</c:v>
                </c:pt>
                <c:pt idx="20961">
                  <c:v>129.24</c:v>
                </c:pt>
                <c:pt idx="20962">
                  <c:v>129.27000000000001</c:v>
                </c:pt>
                <c:pt idx="20963">
                  <c:v>129.22</c:v>
                </c:pt>
                <c:pt idx="20964">
                  <c:v>129.19999999999999</c:v>
                </c:pt>
                <c:pt idx="20965">
                  <c:v>129.27000000000001</c:v>
                </c:pt>
                <c:pt idx="20966">
                  <c:v>129.24</c:v>
                </c:pt>
                <c:pt idx="20967">
                  <c:v>129.22</c:v>
                </c:pt>
                <c:pt idx="20968">
                  <c:v>129.22</c:v>
                </c:pt>
                <c:pt idx="20969">
                  <c:v>129.18</c:v>
                </c:pt>
                <c:pt idx="20970">
                  <c:v>129.19999999999999</c:v>
                </c:pt>
                <c:pt idx="20971">
                  <c:v>129.19999999999999</c:v>
                </c:pt>
                <c:pt idx="20972">
                  <c:v>129.19999999999999</c:v>
                </c:pt>
                <c:pt idx="20973">
                  <c:v>129.18</c:v>
                </c:pt>
                <c:pt idx="20974">
                  <c:v>129.19999999999999</c:v>
                </c:pt>
                <c:pt idx="20975">
                  <c:v>129.24</c:v>
                </c:pt>
                <c:pt idx="20976">
                  <c:v>129.27000000000001</c:v>
                </c:pt>
                <c:pt idx="20977">
                  <c:v>129.18</c:v>
                </c:pt>
                <c:pt idx="20978">
                  <c:v>129.22</c:v>
                </c:pt>
                <c:pt idx="20979">
                  <c:v>129.18</c:v>
                </c:pt>
                <c:pt idx="20980">
                  <c:v>129.18</c:v>
                </c:pt>
                <c:pt idx="20981">
                  <c:v>129.22</c:v>
                </c:pt>
                <c:pt idx="20982">
                  <c:v>129.22</c:v>
                </c:pt>
                <c:pt idx="20983">
                  <c:v>129.19999999999999</c:v>
                </c:pt>
                <c:pt idx="20984">
                  <c:v>129.15</c:v>
                </c:pt>
                <c:pt idx="20985">
                  <c:v>129.19999999999999</c:v>
                </c:pt>
                <c:pt idx="20986">
                  <c:v>129.18</c:v>
                </c:pt>
                <c:pt idx="20987">
                  <c:v>129.22</c:v>
                </c:pt>
                <c:pt idx="20988">
                  <c:v>129.15</c:v>
                </c:pt>
                <c:pt idx="20989">
                  <c:v>129.22</c:v>
                </c:pt>
                <c:pt idx="20990">
                  <c:v>129.18</c:v>
                </c:pt>
                <c:pt idx="20991">
                  <c:v>129.13</c:v>
                </c:pt>
                <c:pt idx="20992">
                  <c:v>129.18</c:v>
                </c:pt>
                <c:pt idx="20993">
                  <c:v>129.19999999999999</c:v>
                </c:pt>
                <c:pt idx="20994">
                  <c:v>129.15</c:v>
                </c:pt>
                <c:pt idx="20995">
                  <c:v>129.13</c:v>
                </c:pt>
                <c:pt idx="20996">
                  <c:v>129.19999999999999</c:v>
                </c:pt>
                <c:pt idx="20997">
                  <c:v>129.19999999999999</c:v>
                </c:pt>
                <c:pt idx="20998">
                  <c:v>129.18</c:v>
                </c:pt>
                <c:pt idx="20999">
                  <c:v>129.18</c:v>
                </c:pt>
                <c:pt idx="21000">
                  <c:v>129.15</c:v>
                </c:pt>
                <c:pt idx="21001">
                  <c:v>129.19999999999999</c:v>
                </c:pt>
                <c:pt idx="21002">
                  <c:v>129.15</c:v>
                </c:pt>
                <c:pt idx="21003">
                  <c:v>129.22</c:v>
                </c:pt>
                <c:pt idx="21004">
                  <c:v>129.18</c:v>
                </c:pt>
                <c:pt idx="21005">
                  <c:v>129.19999999999999</c:v>
                </c:pt>
                <c:pt idx="21006">
                  <c:v>129.18</c:v>
                </c:pt>
                <c:pt idx="21007">
                  <c:v>129.18</c:v>
                </c:pt>
                <c:pt idx="21008">
                  <c:v>129.24</c:v>
                </c:pt>
                <c:pt idx="21009">
                  <c:v>129.19999999999999</c:v>
                </c:pt>
                <c:pt idx="21010">
                  <c:v>129.19999999999999</c:v>
                </c:pt>
                <c:pt idx="21011">
                  <c:v>129.15</c:v>
                </c:pt>
                <c:pt idx="21012">
                  <c:v>129.22</c:v>
                </c:pt>
                <c:pt idx="21013">
                  <c:v>129.13</c:v>
                </c:pt>
                <c:pt idx="21014">
                  <c:v>129.13</c:v>
                </c:pt>
                <c:pt idx="21015">
                  <c:v>129.15</c:v>
                </c:pt>
                <c:pt idx="21016">
                  <c:v>129.18</c:v>
                </c:pt>
                <c:pt idx="21017">
                  <c:v>129.19999999999999</c:v>
                </c:pt>
                <c:pt idx="21018">
                  <c:v>129.15</c:v>
                </c:pt>
                <c:pt idx="21019">
                  <c:v>129.11000000000001</c:v>
                </c:pt>
                <c:pt idx="21020">
                  <c:v>129.15</c:v>
                </c:pt>
                <c:pt idx="21021">
                  <c:v>129.15</c:v>
                </c:pt>
                <c:pt idx="21022">
                  <c:v>129.13</c:v>
                </c:pt>
                <c:pt idx="21023">
                  <c:v>129.18</c:v>
                </c:pt>
                <c:pt idx="21024">
                  <c:v>129.13</c:v>
                </c:pt>
                <c:pt idx="21025">
                  <c:v>129.13</c:v>
                </c:pt>
                <c:pt idx="21026">
                  <c:v>129.15</c:v>
                </c:pt>
                <c:pt idx="21027">
                  <c:v>129.18</c:v>
                </c:pt>
                <c:pt idx="21028">
                  <c:v>129.15</c:v>
                </c:pt>
                <c:pt idx="21029">
                  <c:v>129.13</c:v>
                </c:pt>
                <c:pt idx="21030">
                  <c:v>129.19999999999999</c:v>
                </c:pt>
                <c:pt idx="21031">
                  <c:v>129.09</c:v>
                </c:pt>
                <c:pt idx="21032">
                  <c:v>129.15</c:v>
                </c:pt>
                <c:pt idx="21033">
                  <c:v>129.13</c:v>
                </c:pt>
                <c:pt idx="21034">
                  <c:v>129.15</c:v>
                </c:pt>
                <c:pt idx="21035">
                  <c:v>129.11000000000001</c:v>
                </c:pt>
                <c:pt idx="21036">
                  <c:v>129.11000000000001</c:v>
                </c:pt>
                <c:pt idx="21037">
                  <c:v>129.19999999999999</c:v>
                </c:pt>
                <c:pt idx="21038">
                  <c:v>129.13</c:v>
                </c:pt>
                <c:pt idx="21039">
                  <c:v>129.09</c:v>
                </c:pt>
                <c:pt idx="21040">
                  <c:v>129.09</c:v>
                </c:pt>
                <c:pt idx="21041">
                  <c:v>129.11000000000001</c:v>
                </c:pt>
                <c:pt idx="21042">
                  <c:v>129.11000000000001</c:v>
                </c:pt>
                <c:pt idx="21043">
                  <c:v>129.11000000000001</c:v>
                </c:pt>
                <c:pt idx="21044">
                  <c:v>129.09</c:v>
                </c:pt>
                <c:pt idx="21045">
                  <c:v>129.11000000000001</c:v>
                </c:pt>
                <c:pt idx="21046">
                  <c:v>129.11000000000001</c:v>
                </c:pt>
                <c:pt idx="21047">
                  <c:v>129.09</c:v>
                </c:pt>
                <c:pt idx="21048">
                  <c:v>129.09</c:v>
                </c:pt>
                <c:pt idx="21049">
                  <c:v>129.04</c:v>
                </c:pt>
                <c:pt idx="21050">
                  <c:v>129.06</c:v>
                </c:pt>
                <c:pt idx="21051">
                  <c:v>129.06</c:v>
                </c:pt>
                <c:pt idx="21052">
                  <c:v>129.09</c:v>
                </c:pt>
                <c:pt idx="21053">
                  <c:v>129.09</c:v>
                </c:pt>
                <c:pt idx="21054">
                  <c:v>129.11000000000001</c:v>
                </c:pt>
                <c:pt idx="21055">
                  <c:v>129.06</c:v>
                </c:pt>
                <c:pt idx="21056">
                  <c:v>129.06</c:v>
                </c:pt>
                <c:pt idx="21057">
                  <c:v>129.09</c:v>
                </c:pt>
                <c:pt idx="21058">
                  <c:v>129.09</c:v>
                </c:pt>
                <c:pt idx="21059">
                  <c:v>129.02000000000001</c:v>
                </c:pt>
                <c:pt idx="21060">
                  <c:v>129.02000000000001</c:v>
                </c:pt>
                <c:pt idx="21061">
                  <c:v>129.06</c:v>
                </c:pt>
                <c:pt idx="21062">
                  <c:v>129.11000000000001</c:v>
                </c:pt>
                <c:pt idx="21063">
                  <c:v>129.09</c:v>
                </c:pt>
                <c:pt idx="21064">
                  <c:v>129.04</c:v>
                </c:pt>
                <c:pt idx="21065">
                  <c:v>129.06</c:v>
                </c:pt>
                <c:pt idx="21066">
                  <c:v>129.06</c:v>
                </c:pt>
                <c:pt idx="21067">
                  <c:v>129.06</c:v>
                </c:pt>
                <c:pt idx="21068">
                  <c:v>129</c:v>
                </c:pt>
                <c:pt idx="21069">
                  <c:v>129.04</c:v>
                </c:pt>
                <c:pt idx="21070">
                  <c:v>129.02000000000001</c:v>
                </c:pt>
                <c:pt idx="21071">
                  <c:v>129.04</c:v>
                </c:pt>
                <c:pt idx="21072">
                  <c:v>129.04</c:v>
                </c:pt>
                <c:pt idx="21073">
                  <c:v>129.04</c:v>
                </c:pt>
                <c:pt idx="21074">
                  <c:v>129</c:v>
                </c:pt>
                <c:pt idx="21075">
                  <c:v>129.02000000000001</c:v>
                </c:pt>
                <c:pt idx="21076">
                  <c:v>129.04</c:v>
                </c:pt>
                <c:pt idx="21077">
                  <c:v>129.02000000000001</c:v>
                </c:pt>
                <c:pt idx="21078">
                  <c:v>129</c:v>
                </c:pt>
                <c:pt idx="21079">
                  <c:v>129.04</c:v>
                </c:pt>
                <c:pt idx="21080">
                  <c:v>128.97999999999999</c:v>
                </c:pt>
                <c:pt idx="21081">
                  <c:v>129</c:v>
                </c:pt>
                <c:pt idx="21082">
                  <c:v>129.02000000000001</c:v>
                </c:pt>
                <c:pt idx="21083">
                  <c:v>128.97999999999999</c:v>
                </c:pt>
                <c:pt idx="21084">
                  <c:v>129</c:v>
                </c:pt>
                <c:pt idx="21085">
                  <c:v>129</c:v>
                </c:pt>
                <c:pt idx="21086">
                  <c:v>129.04</c:v>
                </c:pt>
                <c:pt idx="21087">
                  <c:v>128.97999999999999</c:v>
                </c:pt>
                <c:pt idx="21088">
                  <c:v>128.94999999999999</c:v>
                </c:pt>
                <c:pt idx="21089">
                  <c:v>128.94999999999999</c:v>
                </c:pt>
                <c:pt idx="21090">
                  <c:v>128.97999999999999</c:v>
                </c:pt>
                <c:pt idx="21091">
                  <c:v>129</c:v>
                </c:pt>
                <c:pt idx="21092">
                  <c:v>128.93</c:v>
                </c:pt>
                <c:pt idx="21093">
                  <c:v>128.94999999999999</c:v>
                </c:pt>
                <c:pt idx="21094">
                  <c:v>128.93</c:v>
                </c:pt>
                <c:pt idx="21095">
                  <c:v>129</c:v>
                </c:pt>
                <c:pt idx="21096">
                  <c:v>128.94999999999999</c:v>
                </c:pt>
                <c:pt idx="21097">
                  <c:v>128.94999999999999</c:v>
                </c:pt>
                <c:pt idx="21098">
                  <c:v>128.91</c:v>
                </c:pt>
                <c:pt idx="21099">
                  <c:v>128.93</c:v>
                </c:pt>
                <c:pt idx="21100">
                  <c:v>128.93</c:v>
                </c:pt>
                <c:pt idx="21101">
                  <c:v>128.94999999999999</c:v>
                </c:pt>
                <c:pt idx="21102">
                  <c:v>128.91</c:v>
                </c:pt>
                <c:pt idx="21103">
                  <c:v>128.97999999999999</c:v>
                </c:pt>
                <c:pt idx="21104">
                  <c:v>128.94999999999999</c:v>
                </c:pt>
                <c:pt idx="21105">
                  <c:v>129</c:v>
                </c:pt>
                <c:pt idx="21106">
                  <c:v>128.94999999999999</c:v>
                </c:pt>
                <c:pt idx="21107">
                  <c:v>129</c:v>
                </c:pt>
                <c:pt idx="21108">
                  <c:v>128.97999999999999</c:v>
                </c:pt>
                <c:pt idx="21109">
                  <c:v>128.97999999999999</c:v>
                </c:pt>
                <c:pt idx="21110">
                  <c:v>128.94999999999999</c:v>
                </c:pt>
                <c:pt idx="21111">
                  <c:v>128.97999999999999</c:v>
                </c:pt>
                <c:pt idx="21112">
                  <c:v>128.94999999999999</c:v>
                </c:pt>
                <c:pt idx="21113">
                  <c:v>129.02000000000001</c:v>
                </c:pt>
                <c:pt idx="21114">
                  <c:v>129.02000000000001</c:v>
                </c:pt>
                <c:pt idx="21115">
                  <c:v>129</c:v>
                </c:pt>
                <c:pt idx="21116">
                  <c:v>129</c:v>
                </c:pt>
                <c:pt idx="21117">
                  <c:v>129</c:v>
                </c:pt>
                <c:pt idx="21118">
                  <c:v>129.04</c:v>
                </c:pt>
                <c:pt idx="21119">
                  <c:v>129</c:v>
                </c:pt>
                <c:pt idx="21120">
                  <c:v>129.02000000000001</c:v>
                </c:pt>
                <c:pt idx="21121">
                  <c:v>129.02000000000001</c:v>
                </c:pt>
                <c:pt idx="21122">
                  <c:v>129.06</c:v>
                </c:pt>
                <c:pt idx="21123">
                  <c:v>128.97999999999999</c:v>
                </c:pt>
                <c:pt idx="21124">
                  <c:v>129</c:v>
                </c:pt>
                <c:pt idx="21125">
                  <c:v>129.13</c:v>
                </c:pt>
                <c:pt idx="21126">
                  <c:v>129.04</c:v>
                </c:pt>
                <c:pt idx="21127">
                  <c:v>129.04</c:v>
                </c:pt>
                <c:pt idx="21128">
                  <c:v>129.09</c:v>
                </c:pt>
                <c:pt idx="21129">
                  <c:v>129.11000000000001</c:v>
                </c:pt>
                <c:pt idx="21130">
                  <c:v>129.13</c:v>
                </c:pt>
                <c:pt idx="21131">
                  <c:v>129.18</c:v>
                </c:pt>
                <c:pt idx="21132">
                  <c:v>129.13</c:v>
                </c:pt>
                <c:pt idx="21133">
                  <c:v>129.13</c:v>
                </c:pt>
                <c:pt idx="21134">
                  <c:v>129.15</c:v>
                </c:pt>
                <c:pt idx="21135">
                  <c:v>129.15</c:v>
                </c:pt>
                <c:pt idx="21136">
                  <c:v>129.15</c:v>
                </c:pt>
                <c:pt idx="21137">
                  <c:v>129.15</c:v>
                </c:pt>
                <c:pt idx="21138">
                  <c:v>129.19999999999999</c:v>
                </c:pt>
                <c:pt idx="21139">
                  <c:v>129.22</c:v>
                </c:pt>
                <c:pt idx="21140">
                  <c:v>129.19999999999999</c:v>
                </c:pt>
                <c:pt idx="21141">
                  <c:v>129.15</c:v>
                </c:pt>
                <c:pt idx="21142">
                  <c:v>129.19999999999999</c:v>
                </c:pt>
                <c:pt idx="21143">
                  <c:v>129.22</c:v>
                </c:pt>
                <c:pt idx="21144">
                  <c:v>129.18</c:v>
                </c:pt>
                <c:pt idx="21145">
                  <c:v>129.24</c:v>
                </c:pt>
                <c:pt idx="21146">
                  <c:v>129.24</c:v>
                </c:pt>
                <c:pt idx="21147">
                  <c:v>129.24</c:v>
                </c:pt>
                <c:pt idx="21148">
                  <c:v>129.27000000000001</c:v>
                </c:pt>
                <c:pt idx="21149">
                  <c:v>129.24</c:v>
                </c:pt>
                <c:pt idx="21150">
                  <c:v>129.27000000000001</c:v>
                </c:pt>
                <c:pt idx="21151">
                  <c:v>129.29</c:v>
                </c:pt>
                <c:pt idx="21152">
                  <c:v>129.29</c:v>
                </c:pt>
                <c:pt idx="21153">
                  <c:v>129.33000000000001</c:v>
                </c:pt>
                <c:pt idx="21154">
                  <c:v>129.27000000000001</c:v>
                </c:pt>
                <c:pt idx="21155">
                  <c:v>129.24</c:v>
                </c:pt>
                <c:pt idx="21156">
                  <c:v>129.29</c:v>
                </c:pt>
                <c:pt idx="21157">
                  <c:v>129.29</c:v>
                </c:pt>
                <c:pt idx="21158">
                  <c:v>129.24</c:v>
                </c:pt>
                <c:pt idx="21159">
                  <c:v>129.31</c:v>
                </c:pt>
                <c:pt idx="21160">
                  <c:v>129.29</c:v>
                </c:pt>
                <c:pt idx="21161">
                  <c:v>129.29</c:v>
                </c:pt>
                <c:pt idx="21162">
                  <c:v>129.24</c:v>
                </c:pt>
                <c:pt idx="21163">
                  <c:v>129.29</c:v>
                </c:pt>
                <c:pt idx="21164">
                  <c:v>129.27000000000001</c:v>
                </c:pt>
                <c:pt idx="21165">
                  <c:v>129.24</c:v>
                </c:pt>
                <c:pt idx="21166">
                  <c:v>129.31</c:v>
                </c:pt>
                <c:pt idx="21167">
                  <c:v>129.29</c:v>
                </c:pt>
                <c:pt idx="21168">
                  <c:v>129.31</c:v>
                </c:pt>
                <c:pt idx="21169">
                  <c:v>129.29</c:v>
                </c:pt>
                <c:pt idx="21170">
                  <c:v>129.33000000000001</c:v>
                </c:pt>
                <c:pt idx="21171">
                  <c:v>129.29</c:v>
                </c:pt>
                <c:pt idx="21172">
                  <c:v>129.24</c:v>
                </c:pt>
                <c:pt idx="21173">
                  <c:v>129.22</c:v>
                </c:pt>
                <c:pt idx="21174">
                  <c:v>129.29</c:v>
                </c:pt>
                <c:pt idx="21175">
                  <c:v>129.22</c:v>
                </c:pt>
                <c:pt idx="21176">
                  <c:v>129.29</c:v>
                </c:pt>
                <c:pt idx="21177">
                  <c:v>129.29</c:v>
                </c:pt>
                <c:pt idx="21178">
                  <c:v>129.29</c:v>
                </c:pt>
                <c:pt idx="21179">
                  <c:v>129.29</c:v>
                </c:pt>
                <c:pt idx="21180">
                  <c:v>129.31</c:v>
                </c:pt>
                <c:pt idx="21181">
                  <c:v>129.22</c:v>
                </c:pt>
                <c:pt idx="21182">
                  <c:v>129.29</c:v>
                </c:pt>
                <c:pt idx="21183">
                  <c:v>129.31</c:v>
                </c:pt>
                <c:pt idx="21184">
                  <c:v>129.33000000000001</c:v>
                </c:pt>
                <c:pt idx="21185">
                  <c:v>129.27000000000001</c:v>
                </c:pt>
                <c:pt idx="21186">
                  <c:v>129.31</c:v>
                </c:pt>
                <c:pt idx="21187">
                  <c:v>129.33000000000001</c:v>
                </c:pt>
                <c:pt idx="21188">
                  <c:v>129.24</c:v>
                </c:pt>
                <c:pt idx="21189">
                  <c:v>129.24</c:v>
                </c:pt>
                <c:pt idx="21190">
                  <c:v>129.24</c:v>
                </c:pt>
                <c:pt idx="21191">
                  <c:v>129.19999999999999</c:v>
                </c:pt>
                <c:pt idx="21192">
                  <c:v>129.19999999999999</c:v>
                </c:pt>
                <c:pt idx="21193">
                  <c:v>129.27000000000001</c:v>
                </c:pt>
                <c:pt idx="21194">
                  <c:v>129.24</c:v>
                </c:pt>
                <c:pt idx="21195">
                  <c:v>129.18</c:v>
                </c:pt>
                <c:pt idx="21196">
                  <c:v>129.22</c:v>
                </c:pt>
                <c:pt idx="21197">
                  <c:v>129.27000000000001</c:v>
                </c:pt>
                <c:pt idx="21198">
                  <c:v>129.29</c:v>
                </c:pt>
                <c:pt idx="21199">
                  <c:v>129.27000000000001</c:v>
                </c:pt>
                <c:pt idx="21200">
                  <c:v>129.24</c:v>
                </c:pt>
                <c:pt idx="21201">
                  <c:v>129.33000000000001</c:v>
                </c:pt>
                <c:pt idx="21202">
                  <c:v>129.29</c:v>
                </c:pt>
                <c:pt idx="21203">
                  <c:v>129.29</c:v>
                </c:pt>
                <c:pt idx="21204">
                  <c:v>129.31</c:v>
                </c:pt>
                <c:pt idx="21205">
                  <c:v>129.29</c:v>
                </c:pt>
                <c:pt idx="21206">
                  <c:v>129.27000000000001</c:v>
                </c:pt>
                <c:pt idx="21207">
                  <c:v>129.27000000000001</c:v>
                </c:pt>
                <c:pt idx="21208">
                  <c:v>129.29</c:v>
                </c:pt>
                <c:pt idx="21209">
                  <c:v>129.33000000000001</c:v>
                </c:pt>
                <c:pt idx="21210">
                  <c:v>129.31</c:v>
                </c:pt>
                <c:pt idx="21211">
                  <c:v>129.27000000000001</c:v>
                </c:pt>
                <c:pt idx="21212">
                  <c:v>129.33000000000001</c:v>
                </c:pt>
                <c:pt idx="21213">
                  <c:v>129.31</c:v>
                </c:pt>
                <c:pt idx="21214">
                  <c:v>129.31</c:v>
                </c:pt>
                <c:pt idx="21215">
                  <c:v>129.33000000000001</c:v>
                </c:pt>
                <c:pt idx="21216">
                  <c:v>129.36000000000001</c:v>
                </c:pt>
                <c:pt idx="21217">
                  <c:v>129.33000000000001</c:v>
                </c:pt>
                <c:pt idx="21218">
                  <c:v>129.36000000000001</c:v>
                </c:pt>
                <c:pt idx="21219">
                  <c:v>129.33000000000001</c:v>
                </c:pt>
                <c:pt idx="21220">
                  <c:v>129.33000000000001</c:v>
                </c:pt>
                <c:pt idx="21221">
                  <c:v>129.36000000000001</c:v>
                </c:pt>
                <c:pt idx="21222">
                  <c:v>129.31</c:v>
                </c:pt>
                <c:pt idx="21223">
                  <c:v>129.33000000000001</c:v>
                </c:pt>
                <c:pt idx="21224">
                  <c:v>129.33000000000001</c:v>
                </c:pt>
                <c:pt idx="21225">
                  <c:v>129.27000000000001</c:v>
                </c:pt>
                <c:pt idx="21226">
                  <c:v>129.29</c:v>
                </c:pt>
                <c:pt idx="21227">
                  <c:v>129.27000000000001</c:v>
                </c:pt>
                <c:pt idx="21228">
                  <c:v>129.31</c:v>
                </c:pt>
                <c:pt idx="21229">
                  <c:v>129.33000000000001</c:v>
                </c:pt>
                <c:pt idx="21230">
                  <c:v>129.36000000000001</c:v>
                </c:pt>
                <c:pt idx="21231">
                  <c:v>129.36000000000001</c:v>
                </c:pt>
                <c:pt idx="21232">
                  <c:v>129.33000000000001</c:v>
                </c:pt>
                <c:pt idx="21233">
                  <c:v>129.33000000000001</c:v>
                </c:pt>
                <c:pt idx="21234">
                  <c:v>129.36000000000001</c:v>
                </c:pt>
                <c:pt idx="21235">
                  <c:v>129.38</c:v>
                </c:pt>
                <c:pt idx="21236">
                  <c:v>129.38</c:v>
                </c:pt>
                <c:pt idx="21237">
                  <c:v>129.36000000000001</c:v>
                </c:pt>
                <c:pt idx="21238">
                  <c:v>129.31</c:v>
                </c:pt>
                <c:pt idx="21239">
                  <c:v>129.36000000000001</c:v>
                </c:pt>
                <c:pt idx="21240">
                  <c:v>129.31</c:v>
                </c:pt>
                <c:pt idx="21241">
                  <c:v>129.36000000000001</c:v>
                </c:pt>
                <c:pt idx="21242">
                  <c:v>129.29</c:v>
                </c:pt>
                <c:pt idx="21243">
                  <c:v>129.27000000000001</c:v>
                </c:pt>
                <c:pt idx="21244">
                  <c:v>129.33000000000001</c:v>
                </c:pt>
                <c:pt idx="21245">
                  <c:v>129.33000000000001</c:v>
                </c:pt>
                <c:pt idx="21246">
                  <c:v>129.33000000000001</c:v>
                </c:pt>
                <c:pt idx="21247">
                  <c:v>129.33000000000001</c:v>
                </c:pt>
                <c:pt idx="21248">
                  <c:v>129.31</c:v>
                </c:pt>
                <c:pt idx="21249">
                  <c:v>129.24</c:v>
                </c:pt>
                <c:pt idx="21250">
                  <c:v>129.33000000000001</c:v>
                </c:pt>
                <c:pt idx="21251">
                  <c:v>129.31</c:v>
                </c:pt>
                <c:pt idx="21252">
                  <c:v>129.33000000000001</c:v>
                </c:pt>
                <c:pt idx="21253">
                  <c:v>129.33000000000001</c:v>
                </c:pt>
                <c:pt idx="21254">
                  <c:v>129.29</c:v>
                </c:pt>
                <c:pt idx="21255">
                  <c:v>129.29</c:v>
                </c:pt>
                <c:pt idx="21256">
                  <c:v>129.27000000000001</c:v>
                </c:pt>
                <c:pt idx="21257">
                  <c:v>129.24</c:v>
                </c:pt>
                <c:pt idx="21258">
                  <c:v>129.24</c:v>
                </c:pt>
                <c:pt idx="21259">
                  <c:v>129.27000000000001</c:v>
                </c:pt>
                <c:pt idx="21260">
                  <c:v>129.24</c:v>
                </c:pt>
                <c:pt idx="21261">
                  <c:v>129.27000000000001</c:v>
                </c:pt>
                <c:pt idx="21262">
                  <c:v>129.24</c:v>
                </c:pt>
                <c:pt idx="21263">
                  <c:v>129.27000000000001</c:v>
                </c:pt>
                <c:pt idx="21264">
                  <c:v>129.27000000000001</c:v>
                </c:pt>
                <c:pt idx="21265">
                  <c:v>129.22</c:v>
                </c:pt>
                <c:pt idx="21266">
                  <c:v>129.22</c:v>
                </c:pt>
                <c:pt idx="21267">
                  <c:v>129.27000000000001</c:v>
                </c:pt>
                <c:pt idx="21268">
                  <c:v>129.22</c:v>
                </c:pt>
                <c:pt idx="21269">
                  <c:v>129.27000000000001</c:v>
                </c:pt>
                <c:pt idx="21270">
                  <c:v>129.24</c:v>
                </c:pt>
                <c:pt idx="21271">
                  <c:v>129.22</c:v>
                </c:pt>
                <c:pt idx="21272">
                  <c:v>129.27000000000001</c:v>
                </c:pt>
                <c:pt idx="21273">
                  <c:v>129.27000000000001</c:v>
                </c:pt>
                <c:pt idx="21274">
                  <c:v>129.22</c:v>
                </c:pt>
                <c:pt idx="21275">
                  <c:v>129.24</c:v>
                </c:pt>
                <c:pt idx="21276">
                  <c:v>129.18</c:v>
                </c:pt>
                <c:pt idx="21277">
                  <c:v>129.22</c:v>
                </c:pt>
                <c:pt idx="21278">
                  <c:v>129.24</c:v>
                </c:pt>
                <c:pt idx="21279">
                  <c:v>129.24</c:v>
                </c:pt>
                <c:pt idx="21280">
                  <c:v>129.24</c:v>
                </c:pt>
                <c:pt idx="21281">
                  <c:v>129.27000000000001</c:v>
                </c:pt>
                <c:pt idx="21282">
                  <c:v>129.29</c:v>
                </c:pt>
                <c:pt idx="21283">
                  <c:v>129.27000000000001</c:v>
                </c:pt>
                <c:pt idx="21284">
                  <c:v>129.24</c:v>
                </c:pt>
                <c:pt idx="21285">
                  <c:v>129.24</c:v>
                </c:pt>
                <c:pt idx="21286">
                  <c:v>129.22</c:v>
                </c:pt>
                <c:pt idx="21287">
                  <c:v>129.27000000000001</c:v>
                </c:pt>
                <c:pt idx="21288">
                  <c:v>129.22</c:v>
                </c:pt>
                <c:pt idx="21289">
                  <c:v>129.24</c:v>
                </c:pt>
                <c:pt idx="21290">
                  <c:v>129.19999999999999</c:v>
                </c:pt>
                <c:pt idx="21291">
                  <c:v>129.29</c:v>
                </c:pt>
                <c:pt idx="21292">
                  <c:v>129.19999999999999</c:v>
                </c:pt>
                <c:pt idx="21293">
                  <c:v>129.19999999999999</c:v>
                </c:pt>
                <c:pt idx="21294">
                  <c:v>129.24</c:v>
                </c:pt>
                <c:pt idx="21295">
                  <c:v>129.22</c:v>
                </c:pt>
                <c:pt idx="21296">
                  <c:v>129.24</c:v>
                </c:pt>
                <c:pt idx="21297">
                  <c:v>129.27000000000001</c:v>
                </c:pt>
                <c:pt idx="21298">
                  <c:v>129.22</c:v>
                </c:pt>
                <c:pt idx="21299">
                  <c:v>129.22</c:v>
                </c:pt>
                <c:pt idx="21300">
                  <c:v>129.27000000000001</c:v>
                </c:pt>
                <c:pt idx="21301">
                  <c:v>129.24</c:v>
                </c:pt>
                <c:pt idx="21302">
                  <c:v>129.24</c:v>
                </c:pt>
                <c:pt idx="21303">
                  <c:v>129.24</c:v>
                </c:pt>
                <c:pt idx="21304">
                  <c:v>129.36000000000001</c:v>
                </c:pt>
                <c:pt idx="21305">
                  <c:v>129.24</c:v>
                </c:pt>
                <c:pt idx="21306">
                  <c:v>129.22</c:v>
                </c:pt>
                <c:pt idx="21307">
                  <c:v>129.29</c:v>
                </c:pt>
                <c:pt idx="21308">
                  <c:v>129.24</c:v>
                </c:pt>
                <c:pt idx="21309">
                  <c:v>129.27000000000001</c:v>
                </c:pt>
                <c:pt idx="21310">
                  <c:v>129.24</c:v>
                </c:pt>
                <c:pt idx="21311">
                  <c:v>129.24</c:v>
                </c:pt>
                <c:pt idx="21312">
                  <c:v>129.27000000000001</c:v>
                </c:pt>
                <c:pt idx="21313">
                  <c:v>129.27000000000001</c:v>
                </c:pt>
                <c:pt idx="21314">
                  <c:v>129.29</c:v>
                </c:pt>
                <c:pt idx="21315">
                  <c:v>129.22</c:v>
                </c:pt>
                <c:pt idx="21316">
                  <c:v>129.31</c:v>
                </c:pt>
                <c:pt idx="21317">
                  <c:v>129.27000000000001</c:v>
                </c:pt>
                <c:pt idx="21318">
                  <c:v>129.27000000000001</c:v>
                </c:pt>
                <c:pt idx="21319">
                  <c:v>129.24</c:v>
                </c:pt>
                <c:pt idx="21320">
                  <c:v>129.27000000000001</c:v>
                </c:pt>
                <c:pt idx="21321">
                  <c:v>129.31</c:v>
                </c:pt>
                <c:pt idx="21322">
                  <c:v>129.27000000000001</c:v>
                </c:pt>
                <c:pt idx="21323">
                  <c:v>129.27000000000001</c:v>
                </c:pt>
                <c:pt idx="21324">
                  <c:v>129.24</c:v>
                </c:pt>
                <c:pt idx="21325">
                  <c:v>129.22</c:v>
                </c:pt>
                <c:pt idx="21326">
                  <c:v>129.22</c:v>
                </c:pt>
                <c:pt idx="21327">
                  <c:v>129.24</c:v>
                </c:pt>
                <c:pt idx="21328">
                  <c:v>129.29</c:v>
                </c:pt>
                <c:pt idx="21329">
                  <c:v>129.22</c:v>
                </c:pt>
                <c:pt idx="21330">
                  <c:v>129.27000000000001</c:v>
                </c:pt>
                <c:pt idx="21331">
                  <c:v>129.27000000000001</c:v>
                </c:pt>
                <c:pt idx="21332">
                  <c:v>129.22</c:v>
                </c:pt>
                <c:pt idx="21333">
                  <c:v>129.24</c:v>
                </c:pt>
                <c:pt idx="21334">
                  <c:v>129.29</c:v>
                </c:pt>
                <c:pt idx="21335">
                  <c:v>129.19999999999999</c:v>
                </c:pt>
                <c:pt idx="21336">
                  <c:v>129.19999999999999</c:v>
                </c:pt>
                <c:pt idx="21337">
                  <c:v>129.31</c:v>
                </c:pt>
                <c:pt idx="21338">
                  <c:v>129.27000000000001</c:v>
                </c:pt>
                <c:pt idx="21339">
                  <c:v>129.19999999999999</c:v>
                </c:pt>
                <c:pt idx="21340">
                  <c:v>129.22</c:v>
                </c:pt>
                <c:pt idx="21341">
                  <c:v>129.22</c:v>
                </c:pt>
                <c:pt idx="21342">
                  <c:v>129.18</c:v>
                </c:pt>
                <c:pt idx="21343">
                  <c:v>129.19999999999999</c:v>
                </c:pt>
                <c:pt idx="21344">
                  <c:v>129.15</c:v>
                </c:pt>
                <c:pt idx="21345">
                  <c:v>129.24</c:v>
                </c:pt>
                <c:pt idx="21346">
                  <c:v>129.22</c:v>
                </c:pt>
                <c:pt idx="21347">
                  <c:v>129.18</c:v>
                </c:pt>
                <c:pt idx="21348">
                  <c:v>129.24</c:v>
                </c:pt>
                <c:pt idx="21349">
                  <c:v>129.19999999999999</c:v>
                </c:pt>
                <c:pt idx="21350">
                  <c:v>129.18</c:v>
                </c:pt>
                <c:pt idx="21351">
                  <c:v>129.22</c:v>
                </c:pt>
                <c:pt idx="21352">
                  <c:v>129.19999999999999</c:v>
                </c:pt>
                <c:pt idx="21353">
                  <c:v>129.19999999999999</c:v>
                </c:pt>
                <c:pt idx="21354">
                  <c:v>129.18</c:v>
                </c:pt>
                <c:pt idx="21355">
                  <c:v>129.24</c:v>
                </c:pt>
                <c:pt idx="21356">
                  <c:v>129.18</c:v>
                </c:pt>
                <c:pt idx="21357">
                  <c:v>129.27000000000001</c:v>
                </c:pt>
                <c:pt idx="21358">
                  <c:v>129.19999999999999</c:v>
                </c:pt>
                <c:pt idx="21359">
                  <c:v>129.27000000000001</c:v>
                </c:pt>
                <c:pt idx="21360">
                  <c:v>129.22</c:v>
                </c:pt>
                <c:pt idx="21361">
                  <c:v>129.18</c:v>
                </c:pt>
                <c:pt idx="21362">
                  <c:v>129.27000000000001</c:v>
                </c:pt>
                <c:pt idx="21363">
                  <c:v>129.24</c:v>
                </c:pt>
                <c:pt idx="21364">
                  <c:v>129.22</c:v>
                </c:pt>
                <c:pt idx="21365">
                  <c:v>129.18</c:v>
                </c:pt>
                <c:pt idx="21366">
                  <c:v>129.19999999999999</c:v>
                </c:pt>
                <c:pt idx="21367">
                  <c:v>129.22</c:v>
                </c:pt>
                <c:pt idx="21368">
                  <c:v>129.15</c:v>
                </c:pt>
                <c:pt idx="21369">
                  <c:v>129.19999999999999</c:v>
                </c:pt>
                <c:pt idx="21370">
                  <c:v>129.19999999999999</c:v>
                </c:pt>
                <c:pt idx="21371">
                  <c:v>129.22</c:v>
                </c:pt>
                <c:pt idx="21372">
                  <c:v>129.18</c:v>
                </c:pt>
                <c:pt idx="21373">
                  <c:v>129.19999999999999</c:v>
                </c:pt>
                <c:pt idx="21374">
                  <c:v>129.15</c:v>
                </c:pt>
                <c:pt idx="21375">
                  <c:v>129.18</c:v>
                </c:pt>
                <c:pt idx="21376">
                  <c:v>129.19999999999999</c:v>
                </c:pt>
                <c:pt idx="21377">
                  <c:v>129.18</c:v>
                </c:pt>
                <c:pt idx="21378">
                  <c:v>129.22</c:v>
                </c:pt>
                <c:pt idx="21379">
                  <c:v>129.18</c:v>
                </c:pt>
                <c:pt idx="21380">
                  <c:v>129.22</c:v>
                </c:pt>
                <c:pt idx="21381">
                  <c:v>129.18</c:v>
                </c:pt>
                <c:pt idx="21382">
                  <c:v>129.19999999999999</c:v>
                </c:pt>
                <c:pt idx="21383">
                  <c:v>129.13</c:v>
                </c:pt>
                <c:pt idx="21384">
                  <c:v>129.13</c:v>
                </c:pt>
                <c:pt idx="21385">
                  <c:v>129.18</c:v>
                </c:pt>
                <c:pt idx="21386">
                  <c:v>129.15</c:v>
                </c:pt>
                <c:pt idx="21387">
                  <c:v>129.15</c:v>
                </c:pt>
                <c:pt idx="21388">
                  <c:v>129.18</c:v>
                </c:pt>
                <c:pt idx="21389">
                  <c:v>129.13</c:v>
                </c:pt>
                <c:pt idx="21390">
                  <c:v>129.11000000000001</c:v>
                </c:pt>
                <c:pt idx="21391">
                  <c:v>129.18</c:v>
                </c:pt>
                <c:pt idx="21392">
                  <c:v>129.15</c:v>
                </c:pt>
                <c:pt idx="21393">
                  <c:v>129.13</c:v>
                </c:pt>
                <c:pt idx="21394">
                  <c:v>129.13</c:v>
                </c:pt>
                <c:pt idx="21395">
                  <c:v>129.06</c:v>
                </c:pt>
                <c:pt idx="21396">
                  <c:v>129.13</c:v>
                </c:pt>
                <c:pt idx="21397">
                  <c:v>129.11000000000001</c:v>
                </c:pt>
                <c:pt idx="21398">
                  <c:v>129.09</c:v>
                </c:pt>
                <c:pt idx="21399">
                  <c:v>129.11000000000001</c:v>
                </c:pt>
                <c:pt idx="21400">
                  <c:v>129.13</c:v>
                </c:pt>
                <c:pt idx="21401">
                  <c:v>129.15</c:v>
                </c:pt>
                <c:pt idx="21402">
                  <c:v>129.13</c:v>
                </c:pt>
                <c:pt idx="21403">
                  <c:v>129.11000000000001</c:v>
                </c:pt>
                <c:pt idx="21404">
                  <c:v>129.11000000000001</c:v>
                </c:pt>
                <c:pt idx="21405">
                  <c:v>129.09</c:v>
                </c:pt>
                <c:pt idx="21406">
                  <c:v>129.09</c:v>
                </c:pt>
                <c:pt idx="21407">
                  <c:v>129.13</c:v>
                </c:pt>
                <c:pt idx="21408">
                  <c:v>129.06</c:v>
                </c:pt>
                <c:pt idx="21409">
                  <c:v>129.02000000000001</c:v>
                </c:pt>
                <c:pt idx="21410">
                  <c:v>129.09</c:v>
                </c:pt>
                <c:pt idx="21411">
                  <c:v>129.09</c:v>
                </c:pt>
                <c:pt idx="21412">
                  <c:v>129.09</c:v>
                </c:pt>
                <c:pt idx="21413">
                  <c:v>129.02000000000001</c:v>
                </c:pt>
                <c:pt idx="21414">
                  <c:v>129.04</c:v>
                </c:pt>
                <c:pt idx="21415">
                  <c:v>129.02000000000001</c:v>
                </c:pt>
                <c:pt idx="21416">
                  <c:v>129.09</c:v>
                </c:pt>
                <c:pt idx="21417">
                  <c:v>129.06</c:v>
                </c:pt>
                <c:pt idx="21418">
                  <c:v>129.06</c:v>
                </c:pt>
                <c:pt idx="21419">
                  <c:v>128.97999999999999</c:v>
                </c:pt>
                <c:pt idx="21420">
                  <c:v>129.06</c:v>
                </c:pt>
                <c:pt idx="21421">
                  <c:v>129.04</c:v>
                </c:pt>
                <c:pt idx="21422">
                  <c:v>129.02000000000001</c:v>
                </c:pt>
                <c:pt idx="21423">
                  <c:v>129</c:v>
                </c:pt>
                <c:pt idx="21424">
                  <c:v>129.04</c:v>
                </c:pt>
                <c:pt idx="21425">
                  <c:v>129.04</c:v>
                </c:pt>
                <c:pt idx="21426">
                  <c:v>129.04</c:v>
                </c:pt>
                <c:pt idx="21427">
                  <c:v>129</c:v>
                </c:pt>
                <c:pt idx="21428">
                  <c:v>129.02000000000001</c:v>
                </c:pt>
                <c:pt idx="21429">
                  <c:v>129.04</c:v>
                </c:pt>
                <c:pt idx="21430">
                  <c:v>129.04</c:v>
                </c:pt>
                <c:pt idx="21431">
                  <c:v>129.02000000000001</c:v>
                </c:pt>
                <c:pt idx="21432">
                  <c:v>128.94999999999999</c:v>
                </c:pt>
                <c:pt idx="21433">
                  <c:v>129</c:v>
                </c:pt>
                <c:pt idx="21434">
                  <c:v>128.97999999999999</c:v>
                </c:pt>
                <c:pt idx="21435">
                  <c:v>128.94999999999999</c:v>
                </c:pt>
                <c:pt idx="21436">
                  <c:v>129.02000000000001</c:v>
                </c:pt>
                <c:pt idx="21437">
                  <c:v>128.97999999999999</c:v>
                </c:pt>
                <c:pt idx="21438">
                  <c:v>129.02000000000001</c:v>
                </c:pt>
                <c:pt idx="21439">
                  <c:v>129.02000000000001</c:v>
                </c:pt>
                <c:pt idx="21440">
                  <c:v>129</c:v>
                </c:pt>
                <c:pt idx="21441">
                  <c:v>128.94999999999999</c:v>
                </c:pt>
                <c:pt idx="21442">
                  <c:v>128.97999999999999</c:v>
                </c:pt>
                <c:pt idx="21443">
                  <c:v>128.94999999999999</c:v>
                </c:pt>
                <c:pt idx="21444">
                  <c:v>128.93</c:v>
                </c:pt>
                <c:pt idx="21445">
                  <c:v>128.97999999999999</c:v>
                </c:pt>
                <c:pt idx="21446">
                  <c:v>128.94999999999999</c:v>
                </c:pt>
                <c:pt idx="21447">
                  <c:v>128.97999999999999</c:v>
                </c:pt>
                <c:pt idx="21448">
                  <c:v>128.97999999999999</c:v>
                </c:pt>
                <c:pt idx="21449">
                  <c:v>129</c:v>
                </c:pt>
                <c:pt idx="21450">
                  <c:v>128.97999999999999</c:v>
                </c:pt>
                <c:pt idx="21451">
                  <c:v>129</c:v>
                </c:pt>
                <c:pt idx="21452">
                  <c:v>128.94999999999999</c:v>
                </c:pt>
                <c:pt idx="21453">
                  <c:v>129</c:v>
                </c:pt>
                <c:pt idx="21454">
                  <c:v>128.94999999999999</c:v>
                </c:pt>
                <c:pt idx="21455">
                  <c:v>128.97999999999999</c:v>
                </c:pt>
                <c:pt idx="21456">
                  <c:v>128.97999999999999</c:v>
                </c:pt>
                <c:pt idx="21457">
                  <c:v>129</c:v>
                </c:pt>
                <c:pt idx="21458">
                  <c:v>128.91</c:v>
                </c:pt>
                <c:pt idx="21459">
                  <c:v>128.97999999999999</c:v>
                </c:pt>
                <c:pt idx="21460">
                  <c:v>128.93</c:v>
                </c:pt>
                <c:pt idx="21461">
                  <c:v>128.97999999999999</c:v>
                </c:pt>
                <c:pt idx="21462">
                  <c:v>128.91</c:v>
                </c:pt>
                <c:pt idx="21463">
                  <c:v>128.97999999999999</c:v>
                </c:pt>
                <c:pt idx="21464">
                  <c:v>128.94999999999999</c:v>
                </c:pt>
                <c:pt idx="21465">
                  <c:v>128.91</c:v>
                </c:pt>
                <c:pt idx="21466">
                  <c:v>128.94999999999999</c:v>
                </c:pt>
                <c:pt idx="21467">
                  <c:v>128.91</c:v>
                </c:pt>
                <c:pt idx="21468">
                  <c:v>128.97999999999999</c:v>
                </c:pt>
                <c:pt idx="21469">
                  <c:v>128.93</c:v>
                </c:pt>
                <c:pt idx="21470">
                  <c:v>128.94999999999999</c:v>
                </c:pt>
                <c:pt idx="21471">
                  <c:v>128.94999999999999</c:v>
                </c:pt>
                <c:pt idx="21472">
                  <c:v>128.93</c:v>
                </c:pt>
                <c:pt idx="21473">
                  <c:v>128.91</c:v>
                </c:pt>
                <c:pt idx="21474">
                  <c:v>128.91</c:v>
                </c:pt>
                <c:pt idx="21475">
                  <c:v>128.86000000000001</c:v>
                </c:pt>
                <c:pt idx="21476">
                  <c:v>128.93</c:v>
                </c:pt>
                <c:pt idx="21477">
                  <c:v>128.93</c:v>
                </c:pt>
                <c:pt idx="21478">
                  <c:v>128.91</c:v>
                </c:pt>
                <c:pt idx="21479">
                  <c:v>128.88999999999999</c:v>
                </c:pt>
                <c:pt idx="21480">
                  <c:v>128.86000000000001</c:v>
                </c:pt>
                <c:pt idx="21481">
                  <c:v>128.91</c:v>
                </c:pt>
                <c:pt idx="21482">
                  <c:v>128.93</c:v>
                </c:pt>
                <c:pt idx="21483">
                  <c:v>128.91</c:v>
                </c:pt>
                <c:pt idx="21484">
                  <c:v>128.88999999999999</c:v>
                </c:pt>
                <c:pt idx="21485">
                  <c:v>128.91</c:v>
                </c:pt>
                <c:pt idx="21486">
                  <c:v>128.86000000000001</c:v>
                </c:pt>
                <c:pt idx="21487">
                  <c:v>128.88999999999999</c:v>
                </c:pt>
                <c:pt idx="21488">
                  <c:v>128.82</c:v>
                </c:pt>
                <c:pt idx="21489">
                  <c:v>128.88999999999999</c:v>
                </c:pt>
                <c:pt idx="21490">
                  <c:v>128.86000000000001</c:v>
                </c:pt>
                <c:pt idx="21491">
                  <c:v>128.86000000000001</c:v>
                </c:pt>
                <c:pt idx="21492">
                  <c:v>128.84</c:v>
                </c:pt>
                <c:pt idx="21493">
                  <c:v>128.82</c:v>
                </c:pt>
                <c:pt idx="21494">
                  <c:v>128.82</c:v>
                </c:pt>
                <c:pt idx="21495">
                  <c:v>128.86000000000001</c:v>
                </c:pt>
                <c:pt idx="21496">
                  <c:v>128.84</c:v>
                </c:pt>
                <c:pt idx="21497">
                  <c:v>128.80000000000001</c:v>
                </c:pt>
                <c:pt idx="21498">
                  <c:v>128.80000000000001</c:v>
                </c:pt>
                <c:pt idx="21499">
                  <c:v>128.84</c:v>
                </c:pt>
                <c:pt idx="21500">
                  <c:v>128.82</c:v>
                </c:pt>
                <c:pt idx="21501">
                  <c:v>128.80000000000001</c:v>
                </c:pt>
                <c:pt idx="21502">
                  <c:v>128.86000000000001</c:v>
                </c:pt>
                <c:pt idx="21503">
                  <c:v>128.86000000000001</c:v>
                </c:pt>
                <c:pt idx="21504">
                  <c:v>128.82</c:v>
                </c:pt>
                <c:pt idx="21505">
                  <c:v>128.82</c:v>
                </c:pt>
                <c:pt idx="21506">
                  <c:v>128.82</c:v>
                </c:pt>
                <c:pt idx="21507">
                  <c:v>128.82</c:v>
                </c:pt>
                <c:pt idx="21508">
                  <c:v>128.77000000000001</c:v>
                </c:pt>
                <c:pt idx="21509">
                  <c:v>128.80000000000001</c:v>
                </c:pt>
                <c:pt idx="21510">
                  <c:v>128.82</c:v>
                </c:pt>
                <c:pt idx="21511">
                  <c:v>128.82</c:v>
                </c:pt>
                <c:pt idx="21512">
                  <c:v>128.77000000000001</c:v>
                </c:pt>
                <c:pt idx="21513">
                  <c:v>128.82</c:v>
                </c:pt>
                <c:pt idx="21514">
                  <c:v>128.82</c:v>
                </c:pt>
                <c:pt idx="21515">
                  <c:v>128.84</c:v>
                </c:pt>
                <c:pt idx="21516">
                  <c:v>128.82</c:v>
                </c:pt>
                <c:pt idx="21517">
                  <c:v>128.82</c:v>
                </c:pt>
                <c:pt idx="21518">
                  <c:v>128.82</c:v>
                </c:pt>
                <c:pt idx="21519">
                  <c:v>128.84</c:v>
                </c:pt>
                <c:pt idx="21520">
                  <c:v>128.82</c:v>
                </c:pt>
                <c:pt idx="21521">
                  <c:v>128.82</c:v>
                </c:pt>
                <c:pt idx="21522">
                  <c:v>128.82</c:v>
                </c:pt>
                <c:pt idx="21523">
                  <c:v>128.88999999999999</c:v>
                </c:pt>
                <c:pt idx="21524">
                  <c:v>128.84</c:v>
                </c:pt>
                <c:pt idx="21525">
                  <c:v>128.84</c:v>
                </c:pt>
                <c:pt idx="21526">
                  <c:v>128.84</c:v>
                </c:pt>
                <c:pt idx="21527">
                  <c:v>128.82</c:v>
                </c:pt>
                <c:pt idx="21528">
                  <c:v>128.86000000000001</c:v>
                </c:pt>
                <c:pt idx="21529">
                  <c:v>128.88999999999999</c:v>
                </c:pt>
                <c:pt idx="21530">
                  <c:v>128.84</c:v>
                </c:pt>
                <c:pt idx="21531">
                  <c:v>128.86000000000001</c:v>
                </c:pt>
                <c:pt idx="21532">
                  <c:v>128.91</c:v>
                </c:pt>
                <c:pt idx="21533">
                  <c:v>128.91</c:v>
                </c:pt>
                <c:pt idx="21534">
                  <c:v>128.93</c:v>
                </c:pt>
                <c:pt idx="21535">
                  <c:v>128.93</c:v>
                </c:pt>
                <c:pt idx="21536">
                  <c:v>128.91</c:v>
                </c:pt>
                <c:pt idx="21537">
                  <c:v>128.94999999999999</c:v>
                </c:pt>
                <c:pt idx="21538">
                  <c:v>128.93</c:v>
                </c:pt>
                <c:pt idx="21539">
                  <c:v>128.97999999999999</c:v>
                </c:pt>
                <c:pt idx="21540">
                  <c:v>128.94999999999999</c:v>
                </c:pt>
                <c:pt idx="21541">
                  <c:v>128.97999999999999</c:v>
                </c:pt>
                <c:pt idx="21542">
                  <c:v>128.94999999999999</c:v>
                </c:pt>
                <c:pt idx="21543">
                  <c:v>128.94999999999999</c:v>
                </c:pt>
                <c:pt idx="21544">
                  <c:v>128.94999999999999</c:v>
                </c:pt>
                <c:pt idx="21545">
                  <c:v>128.97999999999999</c:v>
                </c:pt>
                <c:pt idx="21546">
                  <c:v>128.94999999999999</c:v>
                </c:pt>
                <c:pt idx="21547">
                  <c:v>129</c:v>
                </c:pt>
                <c:pt idx="21548">
                  <c:v>128.97999999999999</c:v>
                </c:pt>
                <c:pt idx="21549">
                  <c:v>128.97999999999999</c:v>
                </c:pt>
                <c:pt idx="21550">
                  <c:v>129</c:v>
                </c:pt>
                <c:pt idx="21551">
                  <c:v>129</c:v>
                </c:pt>
                <c:pt idx="21552">
                  <c:v>129.02000000000001</c:v>
                </c:pt>
                <c:pt idx="21553">
                  <c:v>129</c:v>
                </c:pt>
                <c:pt idx="21554">
                  <c:v>129.04</c:v>
                </c:pt>
                <c:pt idx="21555">
                  <c:v>129.11000000000001</c:v>
                </c:pt>
                <c:pt idx="21556">
                  <c:v>129.04</c:v>
                </c:pt>
                <c:pt idx="21557">
                  <c:v>129.02000000000001</c:v>
                </c:pt>
                <c:pt idx="21558">
                  <c:v>129.11000000000001</c:v>
                </c:pt>
                <c:pt idx="21559">
                  <c:v>129.09</c:v>
                </c:pt>
                <c:pt idx="21560">
                  <c:v>129.04</c:v>
                </c:pt>
                <c:pt idx="21561">
                  <c:v>129.06</c:v>
                </c:pt>
                <c:pt idx="21562">
                  <c:v>129.09</c:v>
                </c:pt>
                <c:pt idx="21563">
                  <c:v>129.09</c:v>
                </c:pt>
                <c:pt idx="21564">
                  <c:v>129.04</c:v>
                </c:pt>
                <c:pt idx="21565">
                  <c:v>129.06</c:v>
                </c:pt>
                <c:pt idx="21566">
                  <c:v>129.06</c:v>
                </c:pt>
                <c:pt idx="21567">
                  <c:v>129.09</c:v>
                </c:pt>
                <c:pt idx="21568">
                  <c:v>129.06</c:v>
                </c:pt>
                <c:pt idx="21569">
                  <c:v>129.02000000000001</c:v>
                </c:pt>
                <c:pt idx="21570">
                  <c:v>129.06</c:v>
                </c:pt>
                <c:pt idx="21571">
                  <c:v>129.02000000000001</c:v>
                </c:pt>
                <c:pt idx="21572">
                  <c:v>129.06</c:v>
                </c:pt>
                <c:pt idx="21573">
                  <c:v>129.04</c:v>
                </c:pt>
                <c:pt idx="21574">
                  <c:v>129.06</c:v>
                </c:pt>
                <c:pt idx="21575">
                  <c:v>129.06</c:v>
                </c:pt>
                <c:pt idx="21576">
                  <c:v>129.09</c:v>
                </c:pt>
                <c:pt idx="21577">
                  <c:v>129.06</c:v>
                </c:pt>
                <c:pt idx="21578">
                  <c:v>129.06</c:v>
                </c:pt>
                <c:pt idx="21579">
                  <c:v>129</c:v>
                </c:pt>
                <c:pt idx="21580">
                  <c:v>129.04</c:v>
                </c:pt>
                <c:pt idx="21581">
                  <c:v>129.04</c:v>
                </c:pt>
                <c:pt idx="21582">
                  <c:v>129.06</c:v>
                </c:pt>
                <c:pt idx="21583">
                  <c:v>129.06</c:v>
                </c:pt>
                <c:pt idx="21584">
                  <c:v>128.97999999999999</c:v>
                </c:pt>
                <c:pt idx="21585">
                  <c:v>129.04</c:v>
                </c:pt>
                <c:pt idx="21586">
                  <c:v>129.02000000000001</c:v>
                </c:pt>
                <c:pt idx="21587">
                  <c:v>129.02000000000001</c:v>
                </c:pt>
                <c:pt idx="21588">
                  <c:v>129.04</c:v>
                </c:pt>
                <c:pt idx="21589">
                  <c:v>129.04</c:v>
                </c:pt>
                <c:pt idx="21590">
                  <c:v>129.09</c:v>
                </c:pt>
                <c:pt idx="21591">
                  <c:v>129.02000000000001</c:v>
                </c:pt>
                <c:pt idx="21592">
                  <c:v>129.02000000000001</c:v>
                </c:pt>
                <c:pt idx="21593">
                  <c:v>129.04</c:v>
                </c:pt>
                <c:pt idx="21594">
                  <c:v>129.02000000000001</c:v>
                </c:pt>
                <c:pt idx="21595">
                  <c:v>129.04</c:v>
                </c:pt>
                <c:pt idx="21596">
                  <c:v>129</c:v>
                </c:pt>
                <c:pt idx="21597">
                  <c:v>129.02000000000001</c:v>
                </c:pt>
                <c:pt idx="21598">
                  <c:v>129.02000000000001</c:v>
                </c:pt>
                <c:pt idx="21599">
                  <c:v>129</c:v>
                </c:pt>
                <c:pt idx="21600">
                  <c:v>129</c:v>
                </c:pt>
                <c:pt idx="21601">
                  <c:v>129</c:v>
                </c:pt>
                <c:pt idx="21602">
                  <c:v>129</c:v>
                </c:pt>
                <c:pt idx="21603">
                  <c:v>129</c:v>
                </c:pt>
                <c:pt idx="21604">
                  <c:v>129.04</c:v>
                </c:pt>
                <c:pt idx="21605">
                  <c:v>129.04</c:v>
                </c:pt>
                <c:pt idx="21606">
                  <c:v>129</c:v>
                </c:pt>
                <c:pt idx="21607">
                  <c:v>129.04</c:v>
                </c:pt>
                <c:pt idx="21608">
                  <c:v>129.02000000000001</c:v>
                </c:pt>
                <c:pt idx="21609">
                  <c:v>129</c:v>
                </c:pt>
                <c:pt idx="21610">
                  <c:v>129.02000000000001</c:v>
                </c:pt>
                <c:pt idx="21611">
                  <c:v>129.06</c:v>
                </c:pt>
                <c:pt idx="21612">
                  <c:v>129.11000000000001</c:v>
                </c:pt>
                <c:pt idx="21613">
                  <c:v>129.02000000000001</c:v>
                </c:pt>
                <c:pt idx="21614">
                  <c:v>129.04</c:v>
                </c:pt>
                <c:pt idx="21615">
                  <c:v>129.02000000000001</c:v>
                </c:pt>
                <c:pt idx="21616">
                  <c:v>129.04</c:v>
                </c:pt>
                <c:pt idx="21617">
                  <c:v>129.04</c:v>
                </c:pt>
                <c:pt idx="21618">
                  <c:v>129.04</c:v>
                </c:pt>
                <c:pt idx="21619">
                  <c:v>129.09</c:v>
                </c:pt>
                <c:pt idx="21620">
                  <c:v>129.04</c:v>
                </c:pt>
                <c:pt idx="21621">
                  <c:v>129.06</c:v>
                </c:pt>
                <c:pt idx="21622">
                  <c:v>129.09</c:v>
                </c:pt>
                <c:pt idx="21623">
                  <c:v>129.11000000000001</c:v>
                </c:pt>
                <c:pt idx="21624">
                  <c:v>129.06</c:v>
                </c:pt>
                <c:pt idx="21625">
                  <c:v>129.09</c:v>
                </c:pt>
                <c:pt idx="21626">
                  <c:v>129.09</c:v>
                </c:pt>
                <c:pt idx="21627">
                  <c:v>129.04</c:v>
                </c:pt>
                <c:pt idx="21628">
                  <c:v>129.09</c:v>
                </c:pt>
                <c:pt idx="21629">
                  <c:v>129.13</c:v>
                </c:pt>
                <c:pt idx="21630">
                  <c:v>129.11000000000001</c:v>
                </c:pt>
                <c:pt idx="21631">
                  <c:v>129.06</c:v>
                </c:pt>
                <c:pt idx="21632">
                  <c:v>129.06</c:v>
                </c:pt>
                <c:pt idx="21633">
                  <c:v>129.09</c:v>
                </c:pt>
                <c:pt idx="21634">
                  <c:v>129.06</c:v>
                </c:pt>
                <c:pt idx="21635">
                  <c:v>129.11000000000001</c:v>
                </c:pt>
                <c:pt idx="21636">
                  <c:v>129.06</c:v>
                </c:pt>
                <c:pt idx="21637">
                  <c:v>129.04</c:v>
                </c:pt>
                <c:pt idx="21638">
                  <c:v>129.09</c:v>
                </c:pt>
                <c:pt idx="21639">
                  <c:v>129.06</c:v>
                </c:pt>
                <c:pt idx="21640">
                  <c:v>129.11000000000001</c:v>
                </c:pt>
                <c:pt idx="21641">
                  <c:v>129.06</c:v>
                </c:pt>
                <c:pt idx="21642">
                  <c:v>129.09</c:v>
                </c:pt>
                <c:pt idx="21643">
                  <c:v>129.04</c:v>
                </c:pt>
                <c:pt idx="21644">
                  <c:v>129.04</c:v>
                </c:pt>
                <c:pt idx="21645">
                  <c:v>129.09</c:v>
                </c:pt>
                <c:pt idx="21646">
                  <c:v>129.06</c:v>
                </c:pt>
                <c:pt idx="21647">
                  <c:v>129.09</c:v>
                </c:pt>
                <c:pt idx="21648">
                  <c:v>129.02000000000001</c:v>
                </c:pt>
                <c:pt idx="21649">
                  <c:v>129.02000000000001</c:v>
                </c:pt>
                <c:pt idx="21650">
                  <c:v>129.04</c:v>
                </c:pt>
                <c:pt idx="21651">
                  <c:v>129.04</c:v>
                </c:pt>
                <c:pt idx="21652">
                  <c:v>129.09</c:v>
                </c:pt>
                <c:pt idx="21653">
                  <c:v>129.06</c:v>
                </c:pt>
                <c:pt idx="21654">
                  <c:v>129.06</c:v>
                </c:pt>
                <c:pt idx="21655">
                  <c:v>129.02000000000001</c:v>
                </c:pt>
                <c:pt idx="21656">
                  <c:v>129.06</c:v>
                </c:pt>
                <c:pt idx="21657">
                  <c:v>129.06</c:v>
                </c:pt>
                <c:pt idx="21658">
                  <c:v>129.02000000000001</c:v>
                </c:pt>
                <c:pt idx="21659">
                  <c:v>129.09</c:v>
                </c:pt>
                <c:pt idx="21660">
                  <c:v>129.04</c:v>
                </c:pt>
                <c:pt idx="21661">
                  <c:v>129.04</c:v>
                </c:pt>
                <c:pt idx="21662">
                  <c:v>129.06</c:v>
                </c:pt>
                <c:pt idx="21663">
                  <c:v>129.04</c:v>
                </c:pt>
                <c:pt idx="21664">
                  <c:v>129.04</c:v>
                </c:pt>
                <c:pt idx="21665">
                  <c:v>129.04</c:v>
                </c:pt>
                <c:pt idx="21666">
                  <c:v>129.04</c:v>
                </c:pt>
                <c:pt idx="21667">
                  <c:v>129.02000000000001</c:v>
                </c:pt>
                <c:pt idx="21668">
                  <c:v>128.97999999999999</c:v>
                </c:pt>
                <c:pt idx="21669">
                  <c:v>129</c:v>
                </c:pt>
                <c:pt idx="21670">
                  <c:v>129.02000000000001</c:v>
                </c:pt>
                <c:pt idx="21671">
                  <c:v>129.02000000000001</c:v>
                </c:pt>
                <c:pt idx="21672">
                  <c:v>129.06</c:v>
                </c:pt>
                <c:pt idx="21673">
                  <c:v>129.04</c:v>
                </c:pt>
                <c:pt idx="21674">
                  <c:v>129.06</c:v>
                </c:pt>
                <c:pt idx="21675">
                  <c:v>129.02000000000001</c:v>
                </c:pt>
                <c:pt idx="21676">
                  <c:v>129</c:v>
                </c:pt>
                <c:pt idx="21677">
                  <c:v>129.09</c:v>
                </c:pt>
                <c:pt idx="21678">
                  <c:v>129.09</c:v>
                </c:pt>
                <c:pt idx="21679">
                  <c:v>129.06</c:v>
                </c:pt>
                <c:pt idx="21680">
                  <c:v>129.04</c:v>
                </c:pt>
                <c:pt idx="21681">
                  <c:v>129.06</c:v>
                </c:pt>
                <c:pt idx="21682">
                  <c:v>129</c:v>
                </c:pt>
                <c:pt idx="21683">
                  <c:v>129.06</c:v>
                </c:pt>
                <c:pt idx="21684">
                  <c:v>129.06</c:v>
                </c:pt>
                <c:pt idx="21685">
                  <c:v>129.04</c:v>
                </c:pt>
                <c:pt idx="21686">
                  <c:v>128.97999999999999</c:v>
                </c:pt>
                <c:pt idx="21687">
                  <c:v>129</c:v>
                </c:pt>
                <c:pt idx="21688">
                  <c:v>128.97999999999999</c:v>
                </c:pt>
                <c:pt idx="21689">
                  <c:v>128.94999999999999</c:v>
                </c:pt>
                <c:pt idx="21690">
                  <c:v>129.04</c:v>
                </c:pt>
                <c:pt idx="21691">
                  <c:v>129.04</c:v>
                </c:pt>
                <c:pt idx="21692">
                  <c:v>128.97999999999999</c:v>
                </c:pt>
                <c:pt idx="21693">
                  <c:v>129.02000000000001</c:v>
                </c:pt>
                <c:pt idx="21694">
                  <c:v>129.02000000000001</c:v>
                </c:pt>
                <c:pt idx="21695">
                  <c:v>129.02000000000001</c:v>
                </c:pt>
                <c:pt idx="21696">
                  <c:v>129.02000000000001</c:v>
                </c:pt>
                <c:pt idx="21697">
                  <c:v>129</c:v>
                </c:pt>
                <c:pt idx="21698">
                  <c:v>129.04</c:v>
                </c:pt>
                <c:pt idx="21699">
                  <c:v>129.04</c:v>
                </c:pt>
                <c:pt idx="21700">
                  <c:v>129</c:v>
                </c:pt>
                <c:pt idx="21701">
                  <c:v>129.02000000000001</c:v>
                </c:pt>
                <c:pt idx="21702">
                  <c:v>129.02000000000001</c:v>
                </c:pt>
                <c:pt idx="21703">
                  <c:v>129.04</c:v>
                </c:pt>
                <c:pt idx="21704">
                  <c:v>129</c:v>
                </c:pt>
                <c:pt idx="21705">
                  <c:v>129.04</c:v>
                </c:pt>
                <c:pt idx="21706">
                  <c:v>129.04</c:v>
                </c:pt>
                <c:pt idx="21707">
                  <c:v>129.06</c:v>
                </c:pt>
                <c:pt idx="21708">
                  <c:v>129.04</c:v>
                </c:pt>
                <c:pt idx="21709">
                  <c:v>129.04</c:v>
                </c:pt>
                <c:pt idx="21710">
                  <c:v>129</c:v>
                </c:pt>
                <c:pt idx="21711">
                  <c:v>129.09</c:v>
                </c:pt>
                <c:pt idx="21712">
                  <c:v>129</c:v>
                </c:pt>
                <c:pt idx="21713">
                  <c:v>129.02000000000001</c:v>
                </c:pt>
                <c:pt idx="21714">
                  <c:v>129.04</c:v>
                </c:pt>
                <c:pt idx="21715">
                  <c:v>129.04</c:v>
                </c:pt>
                <c:pt idx="21716">
                  <c:v>129.06</c:v>
                </c:pt>
                <c:pt idx="21717">
                  <c:v>129.04</c:v>
                </c:pt>
                <c:pt idx="21718">
                  <c:v>128.97999999999999</c:v>
                </c:pt>
                <c:pt idx="21719">
                  <c:v>129.04</c:v>
                </c:pt>
                <c:pt idx="21720">
                  <c:v>129.02000000000001</c:v>
                </c:pt>
                <c:pt idx="21721">
                  <c:v>129.04</c:v>
                </c:pt>
                <c:pt idx="21722">
                  <c:v>129</c:v>
                </c:pt>
                <c:pt idx="21723">
                  <c:v>129.02000000000001</c:v>
                </c:pt>
                <c:pt idx="21724">
                  <c:v>128.97999999999999</c:v>
                </c:pt>
                <c:pt idx="21725">
                  <c:v>129.02000000000001</c:v>
                </c:pt>
                <c:pt idx="21726">
                  <c:v>128.97999999999999</c:v>
                </c:pt>
                <c:pt idx="21727">
                  <c:v>128.93</c:v>
                </c:pt>
                <c:pt idx="21728">
                  <c:v>129</c:v>
                </c:pt>
                <c:pt idx="21729">
                  <c:v>129</c:v>
                </c:pt>
                <c:pt idx="21730">
                  <c:v>129</c:v>
                </c:pt>
                <c:pt idx="21731">
                  <c:v>128.97999999999999</c:v>
                </c:pt>
                <c:pt idx="21732">
                  <c:v>128.94999999999999</c:v>
                </c:pt>
                <c:pt idx="21733">
                  <c:v>128.94999999999999</c:v>
                </c:pt>
                <c:pt idx="21734">
                  <c:v>128.97999999999999</c:v>
                </c:pt>
                <c:pt idx="21735">
                  <c:v>128.97999999999999</c:v>
                </c:pt>
                <c:pt idx="21736">
                  <c:v>128.97999999999999</c:v>
                </c:pt>
                <c:pt idx="21737">
                  <c:v>128.97999999999999</c:v>
                </c:pt>
                <c:pt idx="21738">
                  <c:v>129</c:v>
                </c:pt>
                <c:pt idx="21739">
                  <c:v>129</c:v>
                </c:pt>
                <c:pt idx="21740">
                  <c:v>128.97999999999999</c:v>
                </c:pt>
                <c:pt idx="21741">
                  <c:v>128.97999999999999</c:v>
                </c:pt>
                <c:pt idx="21742">
                  <c:v>128.97999999999999</c:v>
                </c:pt>
                <c:pt idx="21743">
                  <c:v>128.94999999999999</c:v>
                </c:pt>
                <c:pt idx="21744">
                  <c:v>129</c:v>
                </c:pt>
                <c:pt idx="21745">
                  <c:v>128.94999999999999</c:v>
                </c:pt>
                <c:pt idx="21746">
                  <c:v>129</c:v>
                </c:pt>
                <c:pt idx="21747">
                  <c:v>129</c:v>
                </c:pt>
                <c:pt idx="21748">
                  <c:v>128.97999999999999</c:v>
                </c:pt>
                <c:pt idx="21749">
                  <c:v>128.97999999999999</c:v>
                </c:pt>
                <c:pt idx="21750">
                  <c:v>129.02000000000001</c:v>
                </c:pt>
                <c:pt idx="21751">
                  <c:v>128.97999999999999</c:v>
                </c:pt>
                <c:pt idx="21752">
                  <c:v>128.97999999999999</c:v>
                </c:pt>
                <c:pt idx="21753">
                  <c:v>129</c:v>
                </c:pt>
                <c:pt idx="21754">
                  <c:v>128.97999999999999</c:v>
                </c:pt>
                <c:pt idx="21755">
                  <c:v>129</c:v>
                </c:pt>
                <c:pt idx="21756">
                  <c:v>129</c:v>
                </c:pt>
                <c:pt idx="21757">
                  <c:v>128.94999999999999</c:v>
                </c:pt>
                <c:pt idx="21758">
                  <c:v>129</c:v>
                </c:pt>
                <c:pt idx="21759">
                  <c:v>129</c:v>
                </c:pt>
                <c:pt idx="21760">
                  <c:v>129.04</c:v>
                </c:pt>
                <c:pt idx="21761">
                  <c:v>128.94999999999999</c:v>
                </c:pt>
                <c:pt idx="21762">
                  <c:v>128.94999999999999</c:v>
                </c:pt>
                <c:pt idx="21763">
                  <c:v>128.97999999999999</c:v>
                </c:pt>
                <c:pt idx="21764">
                  <c:v>128.94999999999999</c:v>
                </c:pt>
                <c:pt idx="21765">
                  <c:v>129</c:v>
                </c:pt>
                <c:pt idx="21766">
                  <c:v>128.97999999999999</c:v>
                </c:pt>
                <c:pt idx="21767">
                  <c:v>128.93</c:v>
                </c:pt>
                <c:pt idx="21768">
                  <c:v>128.97999999999999</c:v>
                </c:pt>
                <c:pt idx="21769">
                  <c:v>129.06</c:v>
                </c:pt>
                <c:pt idx="21770">
                  <c:v>129.02000000000001</c:v>
                </c:pt>
                <c:pt idx="21771">
                  <c:v>128.94999999999999</c:v>
                </c:pt>
                <c:pt idx="21772">
                  <c:v>129</c:v>
                </c:pt>
                <c:pt idx="21773">
                  <c:v>129</c:v>
                </c:pt>
                <c:pt idx="21774">
                  <c:v>128.93</c:v>
                </c:pt>
                <c:pt idx="21775">
                  <c:v>129</c:v>
                </c:pt>
                <c:pt idx="21776">
                  <c:v>128.97999999999999</c:v>
                </c:pt>
                <c:pt idx="21777">
                  <c:v>128.93</c:v>
                </c:pt>
                <c:pt idx="21778">
                  <c:v>129.02000000000001</c:v>
                </c:pt>
                <c:pt idx="21779">
                  <c:v>128.94999999999999</c:v>
                </c:pt>
                <c:pt idx="21780">
                  <c:v>129.02000000000001</c:v>
                </c:pt>
                <c:pt idx="21781">
                  <c:v>128.94999999999999</c:v>
                </c:pt>
                <c:pt idx="21782">
                  <c:v>128.97999999999999</c:v>
                </c:pt>
                <c:pt idx="21783">
                  <c:v>128.97999999999999</c:v>
                </c:pt>
                <c:pt idx="21784">
                  <c:v>129.06</c:v>
                </c:pt>
                <c:pt idx="21785">
                  <c:v>129.02000000000001</c:v>
                </c:pt>
                <c:pt idx="21786">
                  <c:v>129.04</c:v>
                </c:pt>
                <c:pt idx="21787">
                  <c:v>128.94999999999999</c:v>
                </c:pt>
                <c:pt idx="21788">
                  <c:v>129.02000000000001</c:v>
                </c:pt>
                <c:pt idx="21789">
                  <c:v>128.94999999999999</c:v>
                </c:pt>
                <c:pt idx="21790">
                  <c:v>129</c:v>
                </c:pt>
                <c:pt idx="21791">
                  <c:v>128.97999999999999</c:v>
                </c:pt>
                <c:pt idx="21792">
                  <c:v>129</c:v>
                </c:pt>
                <c:pt idx="21793">
                  <c:v>128.94999999999999</c:v>
                </c:pt>
                <c:pt idx="21794">
                  <c:v>129.02000000000001</c:v>
                </c:pt>
                <c:pt idx="21795">
                  <c:v>128.97999999999999</c:v>
                </c:pt>
                <c:pt idx="21796">
                  <c:v>129.04</c:v>
                </c:pt>
                <c:pt idx="21797">
                  <c:v>129.02000000000001</c:v>
                </c:pt>
                <c:pt idx="21798">
                  <c:v>128.94999999999999</c:v>
                </c:pt>
                <c:pt idx="21799">
                  <c:v>128.93</c:v>
                </c:pt>
                <c:pt idx="21800">
                  <c:v>128.94999999999999</c:v>
                </c:pt>
                <c:pt idx="21801">
                  <c:v>128.97999999999999</c:v>
                </c:pt>
                <c:pt idx="21802">
                  <c:v>128.93</c:v>
                </c:pt>
                <c:pt idx="21803">
                  <c:v>128.94999999999999</c:v>
                </c:pt>
                <c:pt idx="21804">
                  <c:v>128.93</c:v>
                </c:pt>
                <c:pt idx="21805">
                  <c:v>129</c:v>
                </c:pt>
                <c:pt idx="21806">
                  <c:v>128.94999999999999</c:v>
                </c:pt>
                <c:pt idx="21807">
                  <c:v>128.94999999999999</c:v>
                </c:pt>
                <c:pt idx="21808">
                  <c:v>128.91</c:v>
                </c:pt>
                <c:pt idx="21809">
                  <c:v>128.93</c:v>
                </c:pt>
                <c:pt idx="21810">
                  <c:v>128.97999999999999</c:v>
                </c:pt>
                <c:pt idx="21811">
                  <c:v>128.97999999999999</c:v>
                </c:pt>
                <c:pt idx="21812">
                  <c:v>129</c:v>
                </c:pt>
                <c:pt idx="21813">
                  <c:v>128.93</c:v>
                </c:pt>
                <c:pt idx="21814">
                  <c:v>128.97999999999999</c:v>
                </c:pt>
                <c:pt idx="21815">
                  <c:v>128.91</c:v>
                </c:pt>
                <c:pt idx="21816">
                  <c:v>128.94999999999999</c:v>
                </c:pt>
                <c:pt idx="21817">
                  <c:v>128.91</c:v>
                </c:pt>
                <c:pt idx="21818">
                  <c:v>128.93</c:v>
                </c:pt>
                <c:pt idx="21819">
                  <c:v>128.94999999999999</c:v>
                </c:pt>
                <c:pt idx="21820">
                  <c:v>128.91</c:v>
                </c:pt>
                <c:pt idx="21821">
                  <c:v>128.94999999999999</c:v>
                </c:pt>
                <c:pt idx="21822">
                  <c:v>128.94999999999999</c:v>
                </c:pt>
                <c:pt idx="21823">
                  <c:v>128.91</c:v>
                </c:pt>
                <c:pt idx="21824">
                  <c:v>128.93</c:v>
                </c:pt>
                <c:pt idx="21825">
                  <c:v>128.91</c:v>
                </c:pt>
                <c:pt idx="21826">
                  <c:v>128.97999999999999</c:v>
                </c:pt>
                <c:pt idx="21827">
                  <c:v>128.93</c:v>
                </c:pt>
                <c:pt idx="21828">
                  <c:v>128.91</c:v>
                </c:pt>
                <c:pt idx="21829">
                  <c:v>128.93</c:v>
                </c:pt>
                <c:pt idx="21830">
                  <c:v>128.88999999999999</c:v>
                </c:pt>
                <c:pt idx="21831">
                  <c:v>128.91</c:v>
                </c:pt>
                <c:pt idx="21832">
                  <c:v>128.88999999999999</c:v>
                </c:pt>
                <c:pt idx="21833">
                  <c:v>128.94999999999999</c:v>
                </c:pt>
                <c:pt idx="21834">
                  <c:v>128.94999999999999</c:v>
                </c:pt>
                <c:pt idx="21835">
                  <c:v>128.84</c:v>
                </c:pt>
                <c:pt idx="21836">
                  <c:v>128.91</c:v>
                </c:pt>
                <c:pt idx="21837">
                  <c:v>128.91</c:v>
                </c:pt>
                <c:pt idx="21838">
                  <c:v>128.91</c:v>
                </c:pt>
                <c:pt idx="21839">
                  <c:v>128.88999999999999</c:v>
                </c:pt>
                <c:pt idx="21840">
                  <c:v>128.91</c:v>
                </c:pt>
                <c:pt idx="21841">
                  <c:v>128.91</c:v>
                </c:pt>
                <c:pt idx="21842">
                  <c:v>128.91</c:v>
                </c:pt>
                <c:pt idx="21843">
                  <c:v>128.93</c:v>
                </c:pt>
                <c:pt idx="21844">
                  <c:v>128.88999999999999</c:v>
                </c:pt>
                <c:pt idx="21845">
                  <c:v>128.88999999999999</c:v>
                </c:pt>
                <c:pt idx="21846">
                  <c:v>128.88999999999999</c:v>
                </c:pt>
                <c:pt idx="21847">
                  <c:v>128.88999999999999</c:v>
                </c:pt>
                <c:pt idx="21848">
                  <c:v>128.91</c:v>
                </c:pt>
                <c:pt idx="21849">
                  <c:v>128.88999999999999</c:v>
                </c:pt>
                <c:pt idx="21850">
                  <c:v>128.88999999999999</c:v>
                </c:pt>
                <c:pt idx="21851">
                  <c:v>128.88999999999999</c:v>
                </c:pt>
                <c:pt idx="21852">
                  <c:v>128.88999999999999</c:v>
                </c:pt>
                <c:pt idx="21853">
                  <c:v>128.93</c:v>
                </c:pt>
                <c:pt idx="21854">
                  <c:v>128.84</c:v>
                </c:pt>
                <c:pt idx="21855">
                  <c:v>128.91</c:v>
                </c:pt>
                <c:pt idx="21856">
                  <c:v>128.88999999999999</c:v>
                </c:pt>
                <c:pt idx="21857">
                  <c:v>128.86000000000001</c:v>
                </c:pt>
                <c:pt idx="21858">
                  <c:v>128.91</c:v>
                </c:pt>
                <c:pt idx="21859">
                  <c:v>128.88999999999999</c:v>
                </c:pt>
                <c:pt idx="21860">
                  <c:v>128.86000000000001</c:v>
                </c:pt>
                <c:pt idx="21861">
                  <c:v>128.88999999999999</c:v>
                </c:pt>
                <c:pt idx="21862">
                  <c:v>128.80000000000001</c:v>
                </c:pt>
                <c:pt idx="21863">
                  <c:v>128.82</c:v>
                </c:pt>
                <c:pt idx="21864">
                  <c:v>128.82</c:v>
                </c:pt>
                <c:pt idx="21865">
                  <c:v>128.86000000000001</c:v>
                </c:pt>
                <c:pt idx="21866">
                  <c:v>128.84</c:v>
                </c:pt>
                <c:pt idx="21867">
                  <c:v>128.86000000000001</c:v>
                </c:pt>
                <c:pt idx="21868">
                  <c:v>128.86000000000001</c:v>
                </c:pt>
                <c:pt idx="21869">
                  <c:v>128.86000000000001</c:v>
                </c:pt>
                <c:pt idx="21870">
                  <c:v>128.84</c:v>
                </c:pt>
                <c:pt idx="21871">
                  <c:v>128.86000000000001</c:v>
                </c:pt>
                <c:pt idx="21872">
                  <c:v>128.86000000000001</c:v>
                </c:pt>
                <c:pt idx="21873">
                  <c:v>128.86000000000001</c:v>
                </c:pt>
                <c:pt idx="21874">
                  <c:v>128.82</c:v>
                </c:pt>
                <c:pt idx="21875">
                  <c:v>128.86000000000001</c:v>
                </c:pt>
                <c:pt idx="21876">
                  <c:v>128.80000000000001</c:v>
                </c:pt>
                <c:pt idx="21877">
                  <c:v>128.80000000000001</c:v>
                </c:pt>
                <c:pt idx="21878">
                  <c:v>128.80000000000001</c:v>
                </c:pt>
                <c:pt idx="21879">
                  <c:v>128.84</c:v>
                </c:pt>
                <c:pt idx="21880">
                  <c:v>128.77000000000001</c:v>
                </c:pt>
                <c:pt idx="21881">
                  <c:v>128.84</c:v>
                </c:pt>
                <c:pt idx="21882">
                  <c:v>128.80000000000001</c:v>
                </c:pt>
                <c:pt idx="21883">
                  <c:v>128.80000000000001</c:v>
                </c:pt>
                <c:pt idx="21884">
                  <c:v>128.86000000000001</c:v>
                </c:pt>
                <c:pt idx="21885">
                  <c:v>128.77000000000001</c:v>
                </c:pt>
                <c:pt idx="21886">
                  <c:v>128.77000000000001</c:v>
                </c:pt>
                <c:pt idx="21887">
                  <c:v>128.80000000000001</c:v>
                </c:pt>
                <c:pt idx="21888">
                  <c:v>128.80000000000001</c:v>
                </c:pt>
                <c:pt idx="21889">
                  <c:v>128.80000000000001</c:v>
                </c:pt>
                <c:pt idx="21890">
                  <c:v>128.80000000000001</c:v>
                </c:pt>
                <c:pt idx="21891">
                  <c:v>128.77000000000001</c:v>
                </c:pt>
                <c:pt idx="21892">
                  <c:v>128.75</c:v>
                </c:pt>
                <c:pt idx="21893">
                  <c:v>128.80000000000001</c:v>
                </c:pt>
                <c:pt idx="21894">
                  <c:v>128.80000000000001</c:v>
                </c:pt>
                <c:pt idx="21895">
                  <c:v>128.77000000000001</c:v>
                </c:pt>
                <c:pt idx="21896">
                  <c:v>128.80000000000001</c:v>
                </c:pt>
                <c:pt idx="21897">
                  <c:v>128.80000000000001</c:v>
                </c:pt>
                <c:pt idx="21898">
                  <c:v>128.75</c:v>
                </c:pt>
                <c:pt idx="21899">
                  <c:v>128.77000000000001</c:v>
                </c:pt>
                <c:pt idx="21900">
                  <c:v>128.75</c:v>
                </c:pt>
                <c:pt idx="21901">
                  <c:v>128.82</c:v>
                </c:pt>
                <c:pt idx="21902">
                  <c:v>128.82</c:v>
                </c:pt>
                <c:pt idx="21903">
                  <c:v>128.75</c:v>
                </c:pt>
                <c:pt idx="21904">
                  <c:v>128.75</c:v>
                </c:pt>
                <c:pt idx="21905">
                  <c:v>128.72999999999999</c:v>
                </c:pt>
                <c:pt idx="21906">
                  <c:v>128.72999999999999</c:v>
                </c:pt>
                <c:pt idx="21907">
                  <c:v>128.75</c:v>
                </c:pt>
                <c:pt idx="21908">
                  <c:v>128.72999999999999</c:v>
                </c:pt>
                <c:pt idx="21909">
                  <c:v>128.72999999999999</c:v>
                </c:pt>
                <c:pt idx="21910">
                  <c:v>128.75</c:v>
                </c:pt>
                <c:pt idx="21911">
                  <c:v>128.75</c:v>
                </c:pt>
                <c:pt idx="21912">
                  <c:v>128.77000000000001</c:v>
                </c:pt>
                <c:pt idx="21913">
                  <c:v>128.72999999999999</c:v>
                </c:pt>
                <c:pt idx="21914">
                  <c:v>128.75</c:v>
                </c:pt>
                <c:pt idx="21915">
                  <c:v>128.77000000000001</c:v>
                </c:pt>
                <c:pt idx="21916">
                  <c:v>128.75</c:v>
                </c:pt>
                <c:pt idx="21917">
                  <c:v>128.71</c:v>
                </c:pt>
                <c:pt idx="21918">
                  <c:v>128.77000000000001</c:v>
                </c:pt>
                <c:pt idx="21919">
                  <c:v>128.72999999999999</c:v>
                </c:pt>
                <c:pt idx="21920">
                  <c:v>128.77000000000001</c:v>
                </c:pt>
                <c:pt idx="21921">
                  <c:v>128.71</c:v>
                </c:pt>
                <c:pt idx="21922">
                  <c:v>128.75</c:v>
                </c:pt>
                <c:pt idx="21923">
                  <c:v>128.72999999999999</c:v>
                </c:pt>
                <c:pt idx="21924">
                  <c:v>128.68</c:v>
                </c:pt>
                <c:pt idx="21925">
                  <c:v>128.72999999999999</c:v>
                </c:pt>
                <c:pt idx="21926">
                  <c:v>128.72999999999999</c:v>
                </c:pt>
                <c:pt idx="21927">
                  <c:v>128.71</c:v>
                </c:pt>
                <c:pt idx="21928">
                  <c:v>128.68</c:v>
                </c:pt>
                <c:pt idx="21929">
                  <c:v>128.68</c:v>
                </c:pt>
                <c:pt idx="21930">
                  <c:v>128.71</c:v>
                </c:pt>
                <c:pt idx="21931">
                  <c:v>128.71</c:v>
                </c:pt>
                <c:pt idx="21932">
                  <c:v>128.75</c:v>
                </c:pt>
                <c:pt idx="21933">
                  <c:v>128.72999999999999</c:v>
                </c:pt>
                <c:pt idx="21934">
                  <c:v>128.68</c:v>
                </c:pt>
                <c:pt idx="21935">
                  <c:v>128.75</c:v>
                </c:pt>
                <c:pt idx="21936">
                  <c:v>128.72999999999999</c:v>
                </c:pt>
                <c:pt idx="21937">
                  <c:v>128.75</c:v>
                </c:pt>
                <c:pt idx="21938">
                  <c:v>128.75</c:v>
                </c:pt>
                <c:pt idx="21939">
                  <c:v>128.77000000000001</c:v>
                </c:pt>
                <c:pt idx="21940">
                  <c:v>128.72999999999999</c:v>
                </c:pt>
                <c:pt idx="21941">
                  <c:v>128.82</c:v>
                </c:pt>
                <c:pt idx="21942">
                  <c:v>128.77000000000001</c:v>
                </c:pt>
                <c:pt idx="21943">
                  <c:v>128.77000000000001</c:v>
                </c:pt>
                <c:pt idx="21944">
                  <c:v>128.80000000000001</c:v>
                </c:pt>
                <c:pt idx="21945">
                  <c:v>128.80000000000001</c:v>
                </c:pt>
                <c:pt idx="21946">
                  <c:v>128.80000000000001</c:v>
                </c:pt>
                <c:pt idx="21947">
                  <c:v>128.80000000000001</c:v>
                </c:pt>
                <c:pt idx="21948">
                  <c:v>128.82</c:v>
                </c:pt>
                <c:pt idx="21949">
                  <c:v>128.80000000000001</c:v>
                </c:pt>
                <c:pt idx="21950">
                  <c:v>128.84</c:v>
                </c:pt>
                <c:pt idx="21951">
                  <c:v>128.84</c:v>
                </c:pt>
                <c:pt idx="21952">
                  <c:v>128.80000000000001</c:v>
                </c:pt>
                <c:pt idx="21953">
                  <c:v>128.82</c:v>
                </c:pt>
                <c:pt idx="21954">
                  <c:v>128.86000000000001</c:v>
                </c:pt>
                <c:pt idx="21955">
                  <c:v>128.84</c:v>
                </c:pt>
                <c:pt idx="21956">
                  <c:v>128.88999999999999</c:v>
                </c:pt>
                <c:pt idx="21957">
                  <c:v>128.88999999999999</c:v>
                </c:pt>
                <c:pt idx="21958">
                  <c:v>128.91</c:v>
                </c:pt>
                <c:pt idx="21959">
                  <c:v>128.86000000000001</c:v>
                </c:pt>
                <c:pt idx="21960">
                  <c:v>128.86000000000001</c:v>
                </c:pt>
                <c:pt idx="21961">
                  <c:v>128.93</c:v>
                </c:pt>
                <c:pt idx="21962">
                  <c:v>128.88999999999999</c:v>
                </c:pt>
                <c:pt idx="21963">
                  <c:v>128.94999999999999</c:v>
                </c:pt>
                <c:pt idx="21964">
                  <c:v>128.94999999999999</c:v>
                </c:pt>
                <c:pt idx="21965">
                  <c:v>129</c:v>
                </c:pt>
                <c:pt idx="21966">
                  <c:v>128.94999999999999</c:v>
                </c:pt>
                <c:pt idx="21967">
                  <c:v>129</c:v>
                </c:pt>
                <c:pt idx="21968">
                  <c:v>128.94999999999999</c:v>
                </c:pt>
                <c:pt idx="21969">
                  <c:v>128.93</c:v>
                </c:pt>
                <c:pt idx="21970">
                  <c:v>128.97999999999999</c:v>
                </c:pt>
                <c:pt idx="21971">
                  <c:v>129.02000000000001</c:v>
                </c:pt>
                <c:pt idx="21972">
                  <c:v>128.94999999999999</c:v>
                </c:pt>
                <c:pt idx="21973">
                  <c:v>129.04</c:v>
                </c:pt>
                <c:pt idx="21974">
                  <c:v>128.97999999999999</c:v>
                </c:pt>
                <c:pt idx="21975">
                  <c:v>129.04</c:v>
                </c:pt>
                <c:pt idx="21976">
                  <c:v>128.97999999999999</c:v>
                </c:pt>
                <c:pt idx="21977">
                  <c:v>129</c:v>
                </c:pt>
                <c:pt idx="21978">
                  <c:v>129.04</c:v>
                </c:pt>
                <c:pt idx="21979">
                  <c:v>129.04</c:v>
                </c:pt>
                <c:pt idx="21980">
                  <c:v>129.02000000000001</c:v>
                </c:pt>
                <c:pt idx="21981">
                  <c:v>129.06</c:v>
                </c:pt>
                <c:pt idx="21982">
                  <c:v>129.06</c:v>
                </c:pt>
                <c:pt idx="21983">
                  <c:v>129.06</c:v>
                </c:pt>
                <c:pt idx="21984">
                  <c:v>129.02000000000001</c:v>
                </c:pt>
                <c:pt idx="21985">
                  <c:v>129.06</c:v>
                </c:pt>
                <c:pt idx="21986">
                  <c:v>129.09</c:v>
                </c:pt>
                <c:pt idx="21987">
                  <c:v>129.06</c:v>
                </c:pt>
                <c:pt idx="21988">
                  <c:v>129.02000000000001</c:v>
                </c:pt>
                <c:pt idx="21989">
                  <c:v>129.04</c:v>
                </c:pt>
                <c:pt idx="21990">
                  <c:v>129.04</c:v>
                </c:pt>
                <c:pt idx="21991">
                  <c:v>129.04</c:v>
                </c:pt>
                <c:pt idx="21992">
                  <c:v>129.09</c:v>
                </c:pt>
                <c:pt idx="21993">
                  <c:v>129.06</c:v>
                </c:pt>
                <c:pt idx="21994">
                  <c:v>129</c:v>
                </c:pt>
                <c:pt idx="21995">
                  <c:v>129.06</c:v>
                </c:pt>
                <c:pt idx="21996">
                  <c:v>129.09</c:v>
                </c:pt>
                <c:pt idx="21997">
                  <c:v>129.09</c:v>
                </c:pt>
                <c:pt idx="21998">
                  <c:v>129.09</c:v>
                </c:pt>
                <c:pt idx="21999">
                  <c:v>129.09</c:v>
                </c:pt>
                <c:pt idx="22000">
                  <c:v>129.11000000000001</c:v>
                </c:pt>
                <c:pt idx="22001">
                  <c:v>129.11000000000001</c:v>
                </c:pt>
                <c:pt idx="22002">
                  <c:v>129.11000000000001</c:v>
                </c:pt>
                <c:pt idx="22003">
                  <c:v>129.06</c:v>
                </c:pt>
                <c:pt idx="22004">
                  <c:v>129.09</c:v>
                </c:pt>
                <c:pt idx="22005">
                  <c:v>129.06</c:v>
                </c:pt>
                <c:pt idx="22006">
                  <c:v>129.06</c:v>
                </c:pt>
                <c:pt idx="22007">
                  <c:v>129.02000000000001</c:v>
                </c:pt>
                <c:pt idx="22008">
                  <c:v>129.04</c:v>
                </c:pt>
                <c:pt idx="22009">
                  <c:v>129.04</c:v>
                </c:pt>
                <c:pt idx="22010">
                  <c:v>129.04</c:v>
                </c:pt>
                <c:pt idx="22011">
                  <c:v>129.09</c:v>
                </c:pt>
                <c:pt idx="22012">
                  <c:v>129.04</c:v>
                </c:pt>
                <c:pt idx="22013">
                  <c:v>129.04</c:v>
                </c:pt>
                <c:pt idx="22014">
                  <c:v>129.06</c:v>
                </c:pt>
                <c:pt idx="22015">
                  <c:v>129</c:v>
                </c:pt>
                <c:pt idx="22016">
                  <c:v>129.04</c:v>
                </c:pt>
                <c:pt idx="22017">
                  <c:v>129.02000000000001</c:v>
                </c:pt>
                <c:pt idx="22018">
                  <c:v>129.09</c:v>
                </c:pt>
                <c:pt idx="22019">
                  <c:v>129</c:v>
                </c:pt>
                <c:pt idx="22020">
                  <c:v>129.04</c:v>
                </c:pt>
                <c:pt idx="22021">
                  <c:v>129.06</c:v>
                </c:pt>
                <c:pt idx="22022">
                  <c:v>129.04</c:v>
                </c:pt>
                <c:pt idx="22023">
                  <c:v>129.06</c:v>
                </c:pt>
                <c:pt idx="22024">
                  <c:v>129.04</c:v>
                </c:pt>
                <c:pt idx="22025">
                  <c:v>129</c:v>
                </c:pt>
                <c:pt idx="22026">
                  <c:v>129.02000000000001</c:v>
                </c:pt>
                <c:pt idx="22027">
                  <c:v>129.02000000000001</c:v>
                </c:pt>
                <c:pt idx="22028">
                  <c:v>129.04</c:v>
                </c:pt>
                <c:pt idx="22029">
                  <c:v>129.04</c:v>
                </c:pt>
                <c:pt idx="22030">
                  <c:v>129.09</c:v>
                </c:pt>
                <c:pt idx="22031">
                  <c:v>129.09</c:v>
                </c:pt>
                <c:pt idx="22032">
                  <c:v>129.04</c:v>
                </c:pt>
                <c:pt idx="22033">
                  <c:v>129.06</c:v>
                </c:pt>
                <c:pt idx="22034">
                  <c:v>129.04</c:v>
                </c:pt>
                <c:pt idx="22035">
                  <c:v>129.06</c:v>
                </c:pt>
                <c:pt idx="22036">
                  <c:v>129.04</c:v>
                </c:pt>
                <c:pt idx="22037">
                  <c:v>129.06</c:v>
                </c:pt>
                <c:pt idx="22038">
                  <c:v>129.06</c:v>
                </c:pt>
                <c:pt idx="22039">
                  <c:v>129.11000000000001</c:v>
                </c:pt>
                <c:pt idx="22040">
                  <c:v>129.09</c:v>
                </c:pt>
                <c:pt idx="22041">
                  <c:v>129.06</c:v>
                </c:pt>
                <c:pt idx="22042">
                  <c:v>129.09</c:v>
                </c:pt>
                <c:pt idx="22043">
                  <c:v>129.11000000000001</c:v>
                </c:pt>
                <c:pt idx="22044">
                  <c:v>129.09</c:v>
                </c:pt>
                <c:pt idx="22045">
                  <c:v>129.09</c:v>
                </c:pt>
                <c:pt idx="22046">
                  <c:v>129.09</c:v>
                </c:pt>
                <c:pt idx="22047">
                  <c:v>129.04</c:v>
                </c:pt>
                <c:pt idx="22048">
                  <c:v>129.13</c:v>
                </c:pt>
                <c:pt idx="22049">
                  <c:v>129.06</c:v>
                </c:pt>
                <c:pt idx="22050">
                  <c:v>129.13</c:v>
                </c:pt>
                <c:pt idx="22051">
                  <c:v>129.11000000000001</c:v>
                </c:pt>
                <c:pt idx="22052">
                  <c:v>129.11000000000001</c:v>
                </c:pt>
                <c:pt idx="22053">
                  <c:v>129.18</c:v>
                </c:pt>
                <c:pt idx="22054">
                  <c:v>129.15</c:v>
                </c:pt>
                <c:pt idx="22055">
                  <c:v>129.18</c:v>
                </c:pt>
                <c:pt idx="22056">
                  <c:v>129.11000000000001</c:v>
                </c:pt>
                <c:pt idx="22057">
                  <c:v>129.06</c:v>
                </c:pt>
                <c:pt idx="22058">
                  <c:v>129.15</c:v>
                </c:pt>
                <c:pt idx="22059">
                  <c:v>129.13</c:v>
                </c:pt>
                <c:pt idx="22060">
                  <c:v>129.09</c:v>
                </c:pt>
                <c:pt idx="22061">
                  <c:v>129.11000000000001</c:v>
                </c:pt>
                <c:pt idx="22062">
                  <c:v>129.09</c:v>
                </c:pt>
                <c:pt idx="22063">
                  <c:v>129.09</c:v>
                </c:pt>
                <c:pt idx="22064">
                  <c:v>129.15</c:v>
                </c:pt>
                <c:pt idx="22065">
                  <c:v>129.15</c:v>
                </c:pt>
                <c:pt idx="22066">
                  <c:v>129.15</c:v>
                </c:pt>
                <c:pt idx="22067">
                  <c:v>129.13</c:v>
                </c:pt>
                <c:pt idx="22068">
                  <c:v>129.11000000000001</c:v>
                </c:pt>
                <c:pt idx="22069">
                  <c:v>129.13</c:v>
                </c:pt>
                <c:pt idx="22070">
                  <c:v>129.13</c:v>
                </c:pt>
                <c:pt idx="22071">
                  <c:v>129.11000000000001</c:v>
                </c:pt>
                <c:pt idx="22072">
                  <c:v>129.11000000000001</c:v>
                </c:pt>
                <c:pt idx="22073">
                  <c:v>129.15</c:v>
                </c:pt>
                <c:pt idx="22074">
                  <c:v>129.06</c:v>
                </c:pt>
                <c:pt idx="22075">
                  <c:v>129.04</c:v>
                </c:pt>
                <c:pt idx="22076">
                  <c:v>129.09</c:v>
                </c:pt>
                <c:pt idx="22077">
                  <c:v>129.11000000000001</c:v>
                </c:pt>
                <c:pt idx="22078">
                  <c:v>129.15</c:v>
                </c:pt>
                <c:pt idx="22079">
                  <c:v>129.11000000000001</c:v>
                </c:pt>
                <c:pt idx="22080">
                  <c:v>129.11000000000001</c:v>
                </c:pt>
                <c:pt idx="22081">
                  <c:v>129.13</c:v>
                </c:pt>
                <c:pt idx="22082">
                  <c:v>129.11000000000001</c:v>
                </c:pt>
                <c:pt idx="22083">
                  <c:v>129.11000000000001</c:v>
                </c:pt>
                <c:pt idx="22084">
                  <c:v>129.13</c:v>
                </c:pt>
                <c:pt idx="22085">
                  <c:v>129.09</c:v>
                </c:pt>
                <c:pt idx="22086">
                  <c:v>129.09</c:v>
                </c:pt>
                <c:pt idx="22087">
                  <c:v>129.09</c:v>
                </c:pt>
                <c:pt idx="22088">
                  <c:v>129.15</c:v>
                </c:pt>
                <c:pt idx="22089">
                  <c:v>129.09</c:v>
                </c:pt>
                <c:pt idx="22090">
                  <c:v>129.09</c:v>
                </c:pt>
                <c:pt idx="22091">
                  <c:v>129.13</c:v>
                </c:pt>
                <c:pt idx="22092">
                  <c:v>129.06</c:v>
                </c:pt>
                <c:pt idx="22093">
                  <c:v>129.06</c:v>
                </c:pt>
                <c:pt idx="22094">
                  <c:v>129.04</c:v>
                </c:pt>
                <c:pt idx="22095">
                  <c:v>129.11000000000001</c:v>
                </c:pt>
                <c:pt idx="22096">
                  <c:v>129.11000000000001</c:v>
                </c:pt>
                <c:pt idx="22097">
                  <c:v>129.09</c:v>
                </c:pt>
                <c:pt idx="22098">
                  <c:v>129.09</c:v>
                </c:pt>
                <c:pt idx="22099">
                  <c:v>129.15</c:v>
                </c:pt>
                <c:pt idx="22100">
                  <c:v>129.13</c:v>
                </c:pt>
                <c:pt idx="22101">
                  <c:v>129.06</c:v>
                </c:pt>
                <c:pt idx="22102">
                  <c:v>129.13</c:v>
                </c:pt>
                <c:pt idx="22103">
                  <c:v>129.11000000000001</c:v>
                </c:pt>
                <c:pt idx="22104">
                  <c:v>129.11000000000001</c:v>
                </c:pt>
                <c:pt idx="22105">
                  <c:v>129.09</c:v>
                </c:pt>
                <c:pt idx="22106">
                  <c:v>129.11000000000001</c:v>
                </c:pt>
                <c:pt idx="22107">
                  <c:v>129.15</c:v>
                </c:pt>
                <c:pt idx="22108">
                  <c:v>129.11000000000001</c:v>
                </c:pt>
                <c:pt idx="22109">
                  <c:v>129.13</c:v>
                </c:pt>
                <c:pt idx="22110">
                  <c:v>129.09</c:v>
                </c:pt>
                <c:pt idx="22111">
                  <c:v>129.06</c:v>
                </c:pt>
                <c:pt idx="22112">
                  <c:v>129.13</c:v>
                </c:pt>
                <c:pt idx="22113">
                  <c:v>129.11000000000001</c:v>
                </c:pt>
                <c:pt idx="22114">
                  <c:v>129.11000000000001</c:v>
                </c:pt>
                <c:pt idx="22115">
                  <c:v>129.11000000000001</c:v>
                </c:pt>
                <c:pt idx="22116">
                  <c:v>129.15</c:v>
                </c:pt>
                <c:pt idx="22117">
                  <c:v>129.13</c:v>
                </c:pt>
                <c:pt idx="22118">
                  <c:v>129.09</c:v>
                </c:pt>
                <c:pt idx="22119">
                  <c:v>129.13</c:v>
                </c:pt>
                <c:pt idx="22120">
                  <c:v>129.09</c:v>
                </c:pt>
                <c:pt idx="22121">
                  <c:v>129.19999999999999</c:v>
                </c:pt>
                <c:pt idx="22122">
                  <c:v>129.11000000000001</c:v>
                </c:pt>
                <c:pt idx="22123">
                  <c:v>129.13</c:v>
                </c:pt>
                <c:pt idx="22124">
                  <c:v>129.13</c:v>
                </c:pt>
                <c:pt idx="22125">
                  <c:v>129.13</c:v>
                </c:pt>
                <c:pt idx="22126">
                  <c:v>129.15</c:v>
                </c:pt>
                <c:pt idx="22127">
                  <c:v>129.15</c:v>
                </c:pt>
                <c:pt idx="22128">
                  <c:v>129.11000000000001</c:v>
                </c:pt>
                <c:pt idx="22129">
                  <c:v>129.18</c:v>
                </c:pt>
                <c:pt idx="22130">
                  <c:v>129.09</c:v>
                </c:pt>
                <c:pt idx="22131">
                  <c:v>129.18</c:v>
                </c:pt>
                <c:pt idx="22132">
                  <c:v>129.15</c:v>
                </c:pt>
                <c:pt idx="22133">
                  <c:v>129.11000000000001</c:v>
                </c:pt>
                <c:pt idx="22134">
                  <c:v>129.13</c:v>
                </c:pt>
                <c:pt idx="22135">
                  <c:v>129.13</c:v>
                </c:pt>
                <c:pt idx="22136">
                  <c:v>129.15</c:v>
                </c:pt>
                <c:pt idx="22137">
                  <c:v>129.15</c:v>
                </c:pt>
                <c:pt idx="22138">
                  <c:v>129.13</c:v>
                </c:pt>
                <c:pt idx="22139">
                  <c:v>129.15</c:v>
                </c:pt>
                <c:pt idx="22140">
                  <c:v>129.11000000000001</c:v>
                </c:pt>
                <c:pt idx="22141">
                  <c:v>129.11000000000001</c:v>
                </c:pt>
                <c:pt idx="22142">
                  <c:v>129.15</c:v>
                </c:pt>
                <c:pt idx="22143">
                  <c:v>129.18</c:v>
                </c:pt>
                <c:pt idx="22144">
                  <c:v>129.13</c:v>
                </c:pt>
                <c:pt idx="22145">
                  <c:v>129.11000000000001</c:v>
                </c:pt>
                <c:pt idx="22146">
                  <c:v>129.09</c:v>
                </c:pt>
                <c:pt idx="22147">
                  <c:v>129.15</c:v>
                </c:pt>
                <c:pt idx="22148">
                  <c:v>129.11000000000001</c:v>
                </c:pt>
                <c:pt idx="22149">
                  <c:v>129.11000000000001</c:v>
                </c:pt>
                <c:pt idx="22150">
                  <c:v>129.15</c:v>
                </c:pt>
                <c:pt idx="22151">
                  <c:v>129.15</c:v>
                </c:pt>
                <c:pt idx="22152">
                  <c:v>129.15</c:v>
                </c:pt>
                <c:pt idx="22153">
                  <c:v>129.15</c:v>
                </c:pt>
                <c:pt idx="22154">
                  <c:v>129.18</c:v>
                </c:pt>
                <c:pt idx="22155">
                  <c:v>129.11000000000001</c:v>
                </c:pt>
                <c:pt idx="22156">
                  <c:v>129.13</c:v>
                </c:pt>
                <c:pt idx="22157">
                  <c:v>129.11000000000001</c:v>
                </c:pt>
                <c:pt idx="22158">
                  <c:v>129.13</c:v>
                </c:pt>
                <c:pt idx="22159">
                  <c:v>129.09</c:v>
                </c:pt>
                <c:pt idx="22160">
                  <c:v>129.11000000000001</c:v>
                </c:pt>
                <c:pt idx="22161">
                  <c:v>129.11000000000001</c:v>
                </c:pt>
                <c:pt idx="22162">
                  <c:v>129.15</c:v>
                </c:pt>
                <c:pt idx="22163">
                  <c:v>129.11000000000001</c:v>
                </c:pt>
                <c:pt idx="22164">
                  <c:v>129.11000000000001</c:v>
                </c:pt>
                <c:pt idx="22165">
                  <c:v>129.09</c:v>
                </c:pt>
                <c:pt idx="22166">
                  <c:v>129.04</c:v>
                </c:pt>
                <c:pt idx="22167">
                  <c:v>129.09</c:v>
                </c:pt>
                <c:pt idx="22168">
                  <c:v>129.11000000000001</c:v>
                </c:pt>
                <c:pt idx="22169">
                  <c:v>129.09</c:v>
                </c:pt>
                <c:pt idx="22170">
                  <c:v>129.13</c:v>
                </c:pt>
                <c:pt idx="22171">
                  <c:v>129.06</c:v>
                </c:pt>
                <c:pt idx="22172">
                  <c:v>129.13</c:v>
                </c:pt>
                <c:pt idx="22173">
                  <c:v>129.09</c:v>
                </c:pt>
                <c:pt idx="22174">
                  <c:v>129.11000000000001</c:v>
                </c:pt>
                <c:pt idx="22175">
                  <c:v>129.11000000000001</c:v>
                </c:pt>
                <c:pt idx="22176">
                  <c:v>129.09</c:v>
                </c:pt>
                <c:pt idx="22177">
                  <c:v>129.04</c:v>
                </c:pt>
                <c:pt idx="22178">
                  <c:v>129.11000000000001</c:v>
                </c:pt>
                <c:pt idx="22179">
                  <c:v>129.04</c:v>
                </c:pt>
                <c:pt idx="22180">
                  <c:v>129.09</c:v>
                </c:pt>
                <c:pt idx="22181">
                  <c:v>129.15</c:v>
                </c:pt>
                <c:pt idx="22182">
                  <c:v>129.13</c:v>
                </c:pt>
                <c:pt idx="22183">
                  <c:v>129.06</c:v>
                </c:pt>
                <c:pt idx="22184">
                  <c:v>129.13</c:v>
                </c:pt>
                <c:pt idx="22185">
                  <c:v>129.09</c:v>
                </c:pt>
                <c:pt idx="22186">
                  <c:v>129.11000000000001</c:v>
                </c:pt>
                <c:pt idx="22187">
                  <c:v>129.06</c:v>
                </c:pt>
                <c:pt idx="22188">
                  <c:v>129.11000000000001</c:v>
                </c:pt>
                <c:pt idx="22189">
                  <c:v>129.11000000000001</c:v>
                </c:pt>
                <c:pt idx="22190">
                  <c:v>129.15</c:v>
                </c:pt>
                <c:pt idx="22191">
                  <c:v>129.09</c:v>
                </c:pt>
                <c:pt idx="22192">
                  <c:v>129.11000000000001</c:v>
                </c:pt>
                <c:pt idx="22193">
                  <c:v>129.04</c:v>
                </c:pt>
                <c:pt idx="22194">
                  <c:v>129.06</c:v>
                </c:pt>
                <c:pt idx="22195">
                  <c:v>129.09</c:v>
                </c:pt>
                <c:pt idx="22196">
                  <c:v>129.11000000000001</c:v>
                </c:pt>
                <c:pt idx="22197">
                  <c:v>129.11000000000001</c:v>
                </c:pt>
                <c:pt idx="22198">
                  <c:v>129.09</c:v>
                </c:pt>
                <c:pt idx="22199">
                  <c:v>129.09</c:v>
                </c:pt>
                <c:pt idx="22200">
                  <c:v>129.06</c:v>
                </c:pt>
                <c:pt idx="22201">
                  <c:v>129.09</c:v>
                </c:pt>
                <c:pt idx="22202">
                  <c:v>129.09</c:v>
                </c:pt>
                <c:pt idx="22203">
                  <c:v>129.13</c:v>
                </c:pt>
                <c:pt idx="22204">
                  <c:v>129.15</c:v>
                </c:pt>
                <c:pt idx="22205">
                  <c:v>129.09</c:v>
                </c:pt>
                <c:pt idx="22206">
                  <c:v>129.13</c:v>
                </c:pt>
                <c:pt idx="22207">
                  <c:v>129.13</c:v>
                </c:pt>
                <c:pt idx="22208">
                  <c:v>129.13</c:v>
                </c:pt>
                <c:pt idx="22209">
                  <c:v>129.09</c:v>
                </c:pt>
                <c:pt idx="22210">
                  <c:v>129.09</c:v>
                </c:pt>
                <c:pt idx="22211">
                  <c:v>129.09</c:v>
                </c:pt>
                <c:pt idx="22212">
                  <c:v>129.09</c:v>
                </c:pt>
                <c:pt idx="22213">
                  <c:v>129.13</c:v>
                </c:pt>
                <c:pt idx="22214">
                  <c:v>129.09</c:v>
                </c:pt>
                <c:pt idx="22215">
                  <c:v>129.09</c:v>
                </c:pt>
                <c:pt idx="22216">
                  <c:v>129.11000000000001</c:v>
                </c:pt>
                <c:pt idx="22217">
                  <c:v>129.13</c:v>
                </c:pt>
                <c:pt idx="22218">
                  <c:v>129.13</c:v>
                </c:pt>
                <c:pt idx="22219">
                  <c:v>129.09</c:v>
                </c:pt>
                <c:pt idx="22220">
                  <c:v>129.04</c:v>
                </c:pt>
                <c:pt idx="22221">
                  <c:v>129.11000000000001</c:v>
                </c:pt>
                <c:pt idx="22222">
                  <c:v>129.06</c:v>
                </c:pt>
                <c:pt idx="22223">
                  <c:v>129.11000000000001</c:v>
                </c:pt>
                <c:pt idx="22224">
                  <c:v>129.06</c:v>
                </c:pt>
                <c:pt idx="22225">
                  <c:v>129.09</c:v>
                </c:pt>
                <c:pt idx="22226">
                  <c:v>129.09</c:v>
                </c:pt>
                <c:pt idx="22227">
                  <c:v>129.04</c:v>
                </c:pt>
                <c:pt idx="22228">
                  <c:v>129.04</c:v>
                </c:pt>
                <c:pt idx="22229">
                  <c:v>129.06</c:v>
                </c:pt>
                <c:pt idx="22230">
                  <c:v>129.04</c:v>
                </c:pt>
                <c:pt idx="22231">
                  <c:v>129.06</c:v>
                </c:pt>
                <c:pt idx="22232">
                  <c:v>129.11000000000001</c:v>
                </c:pt>
                <c:pt idx="22233">
                  <c:v>129.09</c:v>
                </c:pt>
                <c:pt idx="22234">
                  <c:v>129.06</c:v>
                </c:pt>
                <c:pt idx="22235">
                  <c:v>129.02000000000001</c:v>
                </c:pt>
                <c:pt idx="22236">
                  <c:v>129.04</c:v>
                </c:pt>
                <c:pt idx="22237">
                  <c:v>129.04</c:v>
                </c:pt>
                <c:pt idx="22238">
                  <c:v>129.09</c:v>
                </c:pt>
                <c:pt idx="22239">
                  <c:v>129.06</c:v>
                </c:pt>
                <c:pt idx="22240">
                  <c:v>129.09</c:v>
                </c:pt>
                <c:pt idx="22241">
                  <c:v>129</c:v>
                </c:pt>
                <c:pt idx="22242">
                  <c:v>129.02000000000001</c:v>
                </c:pt>
                <c:pt idx="22243">
                  <c:v>129.06</c:v>
                </c:pt>
                <c:pt idx="22244">
                  <c:v>129.06</c:v>
                </c:pt>
                <c:pt idx="22245">
                  <c:v>129.09</c:v>
                </c:pt>
                <c:pt idx="22246">
                  <c:v>129.06</c:v>
                </c:pt>
                <c:pt idx="22247">
                  <c:v>129.04</c:v>
                </c:pt>
                <c:pt idx="22248">
                  <c:v>129.06</c:v>
                </c:pt>
                <c:pt idx="22249">
                  <c:v>129.02000000000001</c:v>
                </c:pt>
                <c:pt idx="22250">
                  <c:v>128.97999999999999</c:v>
                </c:pt>
                <c:pt idx="22251">
                  <c:v>129.04</c:v>
                </c:pt>
                <c:pt idx="22252">
                  <c:v>129.06</c:v>
                </c:pt>
                <c:pt idx="22253">
                  <c:v>129</c:v>
                </c:pt>
                <c:pt idx="22254">
                  <c:v>129.04</c:v>
                </c:pt>
                <c:pt idx="22255">
                  <c:v>129.09</c:v>
                </c:pt>
                <c:pt idx="22256">
                  <c:v>129.09</c:v>
                </c:pt>
                <c:pt idx="22257">
                  <c:v>129.04</c:v>
                </c:pt>
                <c:pt idx="22258">
                  <c:v>129</c:v>
                </c:pt>
                <c:pt idx="22259">
                  <c:v>129</c:v>
                </c:pt>
                <c:pt idx="22260">
                  <c:v>129.04</c:v>
                </c:pt>
                <c:pt idx="22261">
                  <c:v>129.04</c:v>
                </c:pt>
                <c:pt idx="22262">
                  <c:v>129.04</c:v>
                </c:pt>
                <c:pt idx="22263">
                  <c:v>129.02000000000001</c:v>
                </c:pt>
                <c:pt idx="22264">
                  <c:v>129.02000000000001</c:v>
                </c:pt>
                <c:pt idx="22265">
                  <c:v>129</c:v>
                </c:pt>
                <c:pt idx="22266">
                  <c:v>129</c:v>
                </c:pt>
                <c:pt idx="22267">
                  <c:v>129.02000000000001</c:v>
                </c:pt>
                <c:pt idx="22268">
                  <c:v>129.04</c:v>
                </c:pt>
                <c:pt idx="22269">
                  <c:v>129.02000000000001</c:v>
                </c:pt>
                <c:pt idx="22270">
                  <c:v>128.97999999999999</c:v>
                </c:pt>
                <c:pt idx="22271">
                  <c:v>129</c:v>
                </c:pt>
                <c:pt idx="22272">
                  <c:v>129</c:v>
                </c:pt>
                <c:pt idx="22273">
                  <c:v>129.02000000000001</c:v>
                </c:pt>
                <c:pt idx="22274">
                  <c:v>128.97999999999999</c:v>
                </c:pt>
                <c:pt idx="22275">
                  <c:v>129</c:v>
                </c:pt>
                <c:pt idx="22276">
                  <c:v>129.02000000000001</c:v>
                </c:pt>
                <c:pt idx="22277">
                  <c:v>129</c:v>
                </c:pt>
                <c:pt idx="22278">
                  <c:v>129.02000000000001</c:v>
                </c:pt>
                <c:pt idx="22279">
                  <c:v>129.02000000000001</c:v>
                </c:pt>
                <c:pt idx="22280">
                  <c:v>129</c:v>
                </c:pt>
                <c:pt idx="22281">
                  <c:v>128.94999999999999</c:v>
                </c:pt>
                <c:pt idx="22282">
                  <c:v>128.97999999999999</c:v>
                </c:pt>
                <c:pt idx="22283">
                  <c:v>129</c:v>
                </c:pt>
                <c:pt idx="22284">
                  <c:v>129</c:v>
                </c:pt>
                <c:pt idx="22285">
                  <c:v>128.97999999999999</c:v>
                </c:pt>
                <c:pt idx="22286">
                  <c:v>128.97999999999999</c:v>
                </c:pt>
                <c:pt idx="22287">
                  <c:v>128.97999999999999</c:v>
                </c:pt>
                <c:pt idx="22288">
                  <c:v>128.94999999999999</c:v>
                </c:pt>
                <c:pt idx="22289">
                  <c:v>128.94999999999999</c:v>
                </c:pt>
                <c:pt idx="22290">
                  <c:v>129.02000000000001</c:v>
                </c:pt>
                <c:pt idx="22291">
                  <c:v>128.97999999999999</c:v>
                </c:pt>
                <c:pt idx="22292">
                  <c:v>129</c:v>
                </c:pt>
                <c:pt idx="22293">
                  <c:v>128.94999999999999</c:v>
                </c:pt>
                <c:pt idx="22294">
                  <c:v>128.91</c:v>
                </c:pt>
                <c:pt idx="22295">
                  <c:v>128.97999999999999</c:v>
                </c:pt>
                <c:pt idx="22296">
                  <c:v>128.97999999999999</c:v>
                </c:pt>
                <c:pt idx="22297">
                  <c:v>128.94999999999999</c:v>
                </c:pt>
                <c:pt idx="22298">
                  <c:v>128.93</c:v>
                </c:pt>
                <c:pt idx="22299">
                  <c:v>128.94999999999999</c:v>
                </c:pt>
                <c:pt idx="22300">
                  <c:v>128.94999999999999</c:v>
                </c:pt>
                <c:pt idx="22301">
                  <c:v>128.91</c:v>
                </c:pt>
                <c:pt idx="22302">
                  <c:v>129</c:v>
                </c:pt>
                <c:pt idx="22303">
                  <c:v>128.97999999999999</c:v>
                </c:pt>
                <c:pt idx="22304">
                  <c:v>128.97999999999999</c:v>
                </c:pt>
                <c:pt idx="22305">
                  <c:v>128.88999999999999</c:v>
                </c:pt>
                <c:pt idx="22306">
                  <c:v>128.94999999999999</c:v>
                </c:pt>
                <c:pt idx="22307">
                  <c:v>128.93</c:v>
                </c:pt>
                <c:pt idx="22308">
                  <c:v>128.84</c:v>
                </c:pt>
                <c:pt idx="22309">
                  <c:v>128.88999999999999</c:v>
                </c:pt>
                <c:pt idx="22310">
                  <c:v>128.91</c:v>
                </c:pt>
                <c:pt idx="22311">
                  <c:v>128.88999999999999</c:v>
                </c:pt>
                <c:pt idx="22312">
                  <c:v>128.88999999999999</c:v>
                </c:pt>
                <c:pt idx="22313">
                  <c:v>128.93</c:v>
                </c:pt>
                <c:pt idx="22314">
                  <c:v>128.91</c:v>
                </c:pt>
                <c:pt idx="22315">
                  <c:v>128.91</c:v>
                </c:pt>
                <c:pt idx="22316">
                  <c:v>128.91</c:v>
                </c:pt>
                <c:pt idx="22317">
                  <c:v>128.86000000000001</c:v>
                </c:pt>
                <c:pt idx="22318">
                  <c:v>128.86000000000001</c:v>
                </c:pt>
                <c:pt idx="22319">
                  <c:v>128.91</c:v>
                </c:pt>
                <c:pt idx="22320">
                  <c:v>128.86000000000001</c:v>
                </c:pt>
                <c:pt idx="22321">
                  <c:v>128.86000000000001</c:v>
                </c:pt>
                <c:pt idx="22322">
                  <c:v>128.88999999999999</c:v>
                </c:pt>
                <c:pt idx="22323">
                  <c:v>128.88999999999999</c:v>
                </c:pt>
                <c:pt idx="22324">
                  <c:v>128.84</c:v>
                </c:pt>
                <c:pt idx="22325">
                  <c:v>128.80000000000001</c:v>
                </c:pt>
                <c:pt idx="22326">
                  <c:v>128.84</c:v>
                </c:pt>
                <c:pt idx="22327">
                  <c:v>128.82</c:v>
                </c:pt>
                <c:pt idx="22328">
                  <c:v>128.82</c:v>
                </c:pt>
                <c:pt idx="22329">
                  <c:v>128.82</c:v>
                </c:pt>
                <c:pt idx="22330">
                  <c:v>128.80000000000001</c:v>
                </c:pt>
                <c:pt idx="22331">
                  <c:v>128.80000000000001</c:v>
                </c:pt>
                <c:pt idx="22332">
                  <c:v>128.84</c:v>
                </c:pt>
                <c:pt idx="22333">
                  <c:v>128.82</c:v>
                </c:pt>
                <c:pt idx="22334">
                  <c:v>128.82</c:v>
                </c:pt>
                <c:pt idx="22335">
                  <c:v>128.84</c:v>
                </c:pt>
                <c:pt idx="22336">
                  <c:v>128.77000000000001</c:v>
                </c:pt>
                <c:pt idx="22337">
                  <c:v>128.82</c:v>
                </c:pt>
                <c:pt idx="22338">
                  <c:v>128.77000000000001</c:v>
                </c:pt>
                <c:pt idx="22339">
                  <c:v>128.72999999999999</c:v>
                </c:pt>
                <c:pt idx="22340">
                  <c:v>128.80000000000001</c:v>
                </c:pt>
                <c:pt idx="22341">
                  <c:v>128.80000000000001</c:v>
                </c:pt>
                <c:pt idx="22342">
                  <c:v>128.82</c:v>
                </c:pt>
                <c:pt idx="22343">
                  <c:v>128.77000000000001</c:v>
                </c:pt>
                <c:pt idx="22344">
                  <c:v>128.82</c:v>
                </c:pt>
                <c:pt idx="22345">
                  <c:v>128.77000000000001</c:v>
                </c:pt>
                <c:pt idx="22346">
                  <c:v>128.82</c:v>
                </c:pt>
                <c:pt idx="22347">
                  <c:v>128.75</c:v>
                </c:pt>
                <c:pt idx="22348">
                  <c:v>128.82</c:v>
                </c:pt>
                <c:pt idx="22349">
                  <c:v>128.72999999999999</c:v>
                </c:pt>
                <c:pt idx="22350">
                  <c:v>128.77000000000001</c:v>
                </c:pt>
                <c:pt idx="22351">
                  <c:v>128.77000000000001</c:v>
                </c:pt>
                <c:pt idx="22352">
                  <c:v>128.82</c:v>
                </c:pt>
                <c:pt idx="22353">
                  <c:v>128.80000000000001</c:v>
                </c:pt>
                <c:pt idx="22354">
                  <c:v>128.80000000000001</c:v>
                </c:pt>
                <c:pt idx="22355">
                  <c:v>128.72999999999999</c:v>
                </c:pt>
                <c:pt idx="22356">
                  <c:v>128.84</c:v>
                </c:pt>
                <c:pt idx="22357">
                  <c:v>128.80000000000001</c:v>
                </c:pt>
                <c:pt idx="22358">
                  <c:v>128.77000000000001</c:v>
                </c:pt>
                <c:pt idx="22359">
                  <c:v>128.82</c:v>
                </c:pt>
                <c:pt idx="22360">
                  <c:v>128.80000000000001</c:v>
                </c:pt>
                <c:pt idx="22361">
                  <c:v>128.82</c:v>
                </c:pt>
                <c:pt idx="22362">
                  <c:v>128.77000000000001</c:v>
                </c:pt>
                <c:pt idx="22363">
                  <c:v>128.80000000000001</c:v>
                </c:pt>
                <c:pt idx="22364">
                  <c:v>128.84</c:v>
                </c:pt>
                <c:pt idx="22365">
                  <c:v>128.80000000000001</c:v>
                </c:pt>
                <c:pt idx="22366">
                  <c:v>128.86000000000001</c:v>
                </c:pt>
                <c:pt idx="22367">
                  <c:v>128.84</c:v>
                </c:pt>
                <c:pt idx="22368">
                  <c:v>128.84</c:v>
                </c:pt>
                <c:pt idx="22369">
                  <c:v>128.86000000000001</c:v>
                </c:pt>
                <c:pt idx="22370">
                  <c:v>128.86000000000001</c:v>
                </c:pt>
                <c:pt idx="22371">
                  <c:v>128.84</c:v>
                </c:pt>
                <c:pt idx="22372">
                  <c:v>128.84</c:v>
                </c:pt>
                <c:pt idx="22373">
                  <c:v>128.88999999999999</c:v>
                </c:pt>
                <c:pt idx="22374">
                  <c:v>128.84</c:v>
                </c:pt>
                <c:pt idx="22375">
                  <c:v>128.86000000000001</c:v>
                </c:pt>
                <c:pt idx="22376">
                  <c:v>128.86000000000001</c:v>
                </c:pt>
                <c:pt idx="22377">
                  <c:v>128.88999999999999</c:v>
                </c:pt>
                <c:pt idx="22378">
                  <c:v>128.88999999999999</c:v>
                </c:pt>
                <c:pt idx="22379">
                  <c:v>128.91</c:v>
                </c:pt>
                <c:pt idx="22380">
                  <c:v>128.91</c:v>
                </c:pt>
                <c:pt idx="22381">
                  <c:v>128.94999999999999</c:v>
                </c:pt>
                <c:pt idx="22382">
                  <c:v>128.93</c:v>
                </c:pt>
                <c:pt idx="22383">
                  <c:v>128.91</c:v>
                </c:pt>
                <c:pt idx="22384">
                  <c:v>128.93</c:v>
                </c:pt>
                <c:pt idx="22385">
                  <c:v>128.93</c:v>
                </c:pt>
                <c:pt idx="22386">
                  <c:v>128.93</c:v>
                </c:pt>
                <c:pt idx="22387">
                  <c:v>128.93</c:v>
                </c:pt>
                <c:pt idx="22388">
                  <c:v>128.97999999999999</c:v>
                </c:pt>
                <c:pt idx="22389">
                  <c:v>128.97999999999999</c:v>
                </c:pt>
                <c:pt idx="22390">
                  <c:v>129</c:v>
                </c:pt>
                <c:pt idx="22391">
                  <c:v>128.94999999999999</c:v>
                </c:pt>
                <c:pt idx="22392">
                  <c:v>129.02000000000001</c:v>
                </c:pt>
                <c:pt idx="22393">
                  <c:v>129</c:v>
                </c:pt>
                <c:pt idx="22394">
                  <c:v>129</c:v>
                </c:pt>
                <c:pt idx="22395">
                  <c:v>129.02000000000001</c:v>
                </c:pt>
                <c:pt idx="22396">
                  <c:v>129.04</c:v>
                </c:pt>
                <c:pt idx="22397">
                  <c:v>129.06</c:v>
                </c:pt>
                <c:pt idx="22398">
                  <c:v>129</c:v>
                </c:pt>
                <c:pt idx="22399">
                  <c:v>129.09</c:v>
                </c:pt>
                <c:pt idx="22400">
                  <c:v>129.06</c:v>
                </c:pt>
                <c:pt idx="22401">
                  <c:v>129.06</c:v>
                </c:pt>
                <c:pt idx="22402">
                  <c:v>129.02000000000001</c:v>
                </c:pt>
                <c:pt idx="22403">
                  <c:v>129.04</c:v>
                </c:pt>
                <c:pt idx="22404">
                  <c:v>129.09</c:v>
                </c:pt>
                <c:pt idx="22405">
                  <c:v>129</c:v>
                </c:pt>
                <c:pt idx="22406">
                  <c:v>129.02000000000001</c:v>
                </c:pt>
                <c:pt idx="22407">
                  <c:v>129.06</c:v>
                </c:pt>
                <c:pt idx="22408">
                  <c:v>129.06</c:v>
                </c:pt>
                <c:pt idx="22409">
                  <c:v>129.06</c:v>
                </c:pt>
                <c:pt idx="22410">
                  <c:v>129.02000000000001</c:v>
                </c:pt>
                <c:pt idx="22411">
                  <c:v>129.11000000000001</c:v>
                </c:pt>
                <c:pt idx="22412">
                  <c:v>129.11000000000001</c:v>
                </c:pt>
                <c:pt idx="22413">
                  <c:v>129.06</c:v>
                </c:pt>
                <c:pt idx="22414">
                  <c:v>129.06</c:v>
                </c:pt>
                <c:pt idx="22415">
                  <c:v>129.06</c:v>
                </c:pt>
                <c:pt idx="22416">
                  <c:v>129.09</c:v>
                </c:pt>
                <c:pt idx="22417">
                  <c:v>129.04</c:v>
                </c:pt>
                <c:pt idx="22418">
                  <c:v>129.04</c:v>
                </c:pt>
                <c:pt idx="22419">
                  <c:v>129.06</c:v>
                </c:pt>
                <c:pt idx="22420">
                  <c:v>129.04</c:v>
                </c:pt>
                <c:pt idx="22421">
                  <c:v>129.06</c:v>
                </c:pt>
                <c:pt idx="22422">
                  <c:v>129.04</c:v>
                </c:pt>
                <c:pt idx="22423">
                  <c:v>129.04</c:v>
                </c:pt>
                <c:pt idx="22424">
                  <c:v>129.09</c:v>
                </c:pt>
                <c:pt idx="22425">
                  <c:v>129.09</c:v>
                </c:pt>
                <c:pt idx="22426">
                  <c:v>129.04</c:v>
                </c:pt>
                <c:pt idx="22427">
                  <c:v>129.09</c:v>
                </c:pt>
                <c:pt idx="22428">
                  <c:v>129.11000000000001</c:v>
                </c:pt>
                <c:pt idx="22429">
                  <c:v>129.06</c:v>
                </c:pt>
                <c:pt idx="22430">
                  <c:v>129.06</c:v>
                </c:pt>
                <c:pt idx="22431">
                  <c:v>129.04</c:v>
                </c:pt>
                <c:pt idx="22432">
                  <c:v>129.04</c:v>
                </c:pt>
                <c:pt idx="22433">
                  <c:v>129.02000000000001</c:v>
                </c:pt>
                <c:pt idx="22434">
                  <c:v>129.09</c:v>
                </c:pt>
                <c:pt idx="22435">
                  <c:v>129.06</c:v>
                </c:pt>
                <c:pt idx="22436">
                  <c:v>129.02000000000001</c:v>
                </c:pt>
                <c:pt idx="22437">
                  <c:v>129.02000000000001</c:v>
                </c:pt>
                <c:pt idx="22438">
                  <c:v>129.02000000000001</c:v>
                </c:pt>
                <c:pt idx="22439">
                  <c:v>129.06</c:v>
                </c:pt>
                <c:pt idx="22440">
                  <c:v>129.04</c:v>
                </c:pt>
                <c:pt idx="22441">
                  <c:v>129.04</c:v>
                </c:pt>
                <c:pt idx="22442">
                  <c:v>129.04</c:v>
                </c:pt>
                <c:pt idx="22443">
                  <c:v>129.06</c:v>
                </c:pt>
                <c:pt idx="22444">
                  <c:v>129.04</c:v>
                </c:pt>
                <c:pt idx="22445">
                  <c:v>129.04</c:v>
                </c:pt>
                <c:pt idx="22446">
                  <c:v>129.04</c:v>
                </c:pt>
                <c:pt idx="22447">
                  <c:v>129.06</c:v>
                </c:pt>
                <c:pt idx="22448">
                  <c:v>129.06</c:v>
                </c:pt>
                <c:pt idx="22449">
                  <c:v>129.04</c:v>
                </c:pt>
                <c:pt idx="22450">
                  <c:v>129.06</c:v>
                </c:pt>
                <c:pt idx="22451">
                  <c:v>129.09</c:v>
                </c:pt>
                <c:pt idx="22452">
                  <c:v>129.09</c:v>
                </c:pt>
                <c:pt idx="22453">
                  <c:v>129.09</c:v>
                </c:pt>
                <c:pt idx="22454">
                  <c:v>129.04</c:v>
                </c:pt>
                <c:pt idx="22455">
                  <c:v>129.09</c:v>
                </c:pt>
                <c:pt idx="22456">
                  <c:v>129.11000000000001</c:v>
                </c:pt>
                <c:pt idx="22457">
                  <c:v>129.09</c:v>
                </c:pt>
                <c:pt idx="22458">
                  <c:v>129.11000000000001</c:v>
                </c:pt>
                <c:pt idx="22459">
                  <c:v>129.06</c:v>
                </c:pt>
                <c:pt idx="22460">
                  <c:v>129.11000000000001</c:v>
                </c:pt>
                <c:pt idx="22461">
                  <c:v>129.13</c:v>
                </c:pt>
                <c:pt idx="22462">
                  <c:v>129.06</c:v>
                </c:pt>
                <c:pt idx="22463">
                  <c:v>129.09</c:v>
                </c:pt>
                <c:pt idx="22464">
                  <c:v>129.11000000000001</c:v>
                </c:pt>
                <c:pt idx="22465">
                  <c:v>129.09</c:v>
                </c:pt>
                <c:pt idx="22466">
                  <c:v>129.11000000000001</c:v>
                </c:pt>
                <c:pt idx="22467">
                  <c:v>129.11000000000001</c:v>
                </c:pt>
                <c:pt idx="22468">
                  <c:v>129.09</c:v>
                </c:pt>
                <c:pt idx="22469">
                  <c:v>129.09</c:v>
                </c:pt>
                <c:pt idx="22470">
                  <c:v>129.11000000000001</c:v>
                </c:pt>
                <c:pt idx="22471">
                  <c:v>129.11000000000001</c:v>
                </c:pt>
                <c:pt idx="22472">
                  <c:v>129.06</c:v>
                </c:pt>
                <c:pt idx="22473">
                  <c:v>129.15</c:v>
                </c:pt>
                <c:pt idx="22474">
                  <c:v>129.13</c:v>
                </c:pt>
                <c:pt idx="22475">
                  <c:v>129.11000000000001</c:v>
                </c:pt>
                <c:pt idx="22476">
                  <c:v>129.15</c:v>
                </c:pt>
                <c:pt idx="22477">
                  <c:v>129.11000000000001</c:v>
                </c:pt>
                <c:pt idx="22478">
                  <c:v>129.09</c:v>
                </c:pt>
                <c:pt idx="22479">
                  <c:v>129.11000000000001</c:v>
                </c:pt>
                <c:pt idx="22480">
                  <c:v>129.09</c:v>
                </c:pt>
                <c:pt idx="22481">
                  <c:v>129.13</c:v>
                </c:pt>
                <c:pt idx="22482">
                  <c:v>129.13</c:v>
                </c:pt>
                <c:pt idx="22483">
                  <c:v>129.15</c:v>
                </c:pt>
                <c:pt idx="22484">
                  <c:v>129.11000000000001</c:v>
                </c:pt>
                <c:pt idx="22485">
                  <c:v>129.11000000000001</c:v>
                </c:pt>
                <c:pt idx="22486">
                  <c:v>129.09</c:v>
                </c:pt>
                <c:pt idx="22487">
                  <c:v>129.13</c:v>
                </c:pt>
                <c:pt idx="22488">
                  <c:v>129.11000000000001</c:v>
                </c:pt>
                <c:pt idx="22489">
                  <c:v>129.13</c:v>
                </c:pt>
                <c:pt idx="22490">
                  <c:v>129.09</c:v>
                </c:pt>
                <c:pt idx="22491">
                  <c:v>129.11000000000001</c:v>
                </c:pt>
                <c:pt idx="22492">
                  <c:v>129.09</c:v>
                </c:pt>
                <c:pt idx="22493">
                  <c:v>129.06</c:v>
                </c:pt>
                <c:pt idx="22494">
                  <c:v>129.04</c:v>
                </c:pt>
                <c:pt idx="22495">
                  <c:v>129.06</c:v>
                </c:pt>
                <c:pt idx="22496">
                  <c:v>129.06</c:v>
                </c:pt>
                <c:pt idx="22497">
                  <c:v>129.11000000000001</c:v>
                </c:pt>
                <c:pt idx="22498">
                  <c:v>129.06</c:v>
                </c:pt>
                <c:pt idx="22499">
                  <c:v>129.15</c:v>
                </c:pt>
                <c:pt idx="22500">
                  <c:v>129.13</c:v>
                </c:pt>
                <c:pt idx="22501">
                  <c:v>129.09</c:v>
                </c:pt>
                <c:pt idx="22502">
                  <c:v>129.09</c:v>
                </c:pt>
                <c:pt idx="22503">
                  <c:v>129.11000000000001</c:v>
                </c:pt>
                <c:pt idx="22504">
                  <c:v>129.11000000000001</c:v>
                </c:pt>
                <c:pt idx="22505">
                  <c:v>129.06</c:v>
                </c:pt>
                <c:pt idx="22506">
                  <c:v>129.09</c:v>
                </c:pt>
                <c:pt idx="22507">
                  <c:v>129.04</c:v>
                </c:pt>
                <c:pt idx="22508">
                  <c:v>129.09</c:v>
                </c:pt>
                <c:pt idx="22509">
                  <c:v>129.06</c:v>
                </c:pt>
                <c:pt idx="22510">
                  <c:v>129.09</c:v>
                </c:pt>
                <c:pt idx="22511">
                  <c:v>129.06</c:v>
                </c:pt>
                <c:pt idx="22512">
                  <c:v>129.04</c:v>
                </c:pt>
                <c:pt idx="22513">
                  <c:v>129.06</c:v>
                </c:pt>
                <c:pt idx="22514">
                  <c:v>129.06</c:v>
                </c:pt>
                <c:pt idx="22515">
                  <c:v>129.04</c:v>
                </c:pt>
                <c:pt idx="22516">
                  <c:v>129.11000000000001</c:v>
                </c:pt>
                <c:pt idx="22517">
                  <c:v>129.11000000000001</c:v>
                </c:pt>
                <c:pt idx="22518">
                  <c:v>129.09</c:v>
                </c:pt>
                <c:pt idx="22519">
                  <c:v>129.09</c:v>
                </c:pt>
                <c:pt idx="22520">
                  <c:v>129.04</c:v>
                </c:pt>
                <c:pt idx="22521">
                  <c:v>129.06</c:v>
                </c:pt>
                <c:pt idx="22522">
                  <c:v>129.06</c:v>
                </c:pt>
                <c:pt idx="22523">
                  <c:v>129.06</c:v>
                </c:pt>
                <c:pt idx="22524">
                  <c:v>129.06</c:v>
                </c:pt>
                <c:pt idx="22525">
                  <c:v>129.06</c:v>
                </c:pt>
                <c:pt idx="22526">
                  <c:v>129.04</c:v>
                </c:pt>
                <c:pt idx="22527">
                  <c:v>129</c:v>
                </c:pt>
                <c:pt idx="22528">
                  <c:v>129.06</c:v>
                </c:pt>
                <c:pt idx="22529">
                  <c:v>129.09</c:v>
                </c:pt>
                <c:pt idx="22530">
                  <c:v>129.04</c:v>
                </c:pt>
                <c:pt idx="22531">
                  <c:v>129.02000000000001</c:v>
                </c:pt>
                <c:pt idx="22532">
                  <c:v>129.06</c:v>
                </c:pt>
                <c:pt idx="22533">
                  <c:v>129.06</c:v>
                </c:pt>
                <c:pt idx="22534">
                  <c:v>129.09</c:v>
                </c:pt>
                <c:pt idx="22535">
                  <c:v>129.11000000000001</c:v>
                </c:pt>
                <c:pt idx="22536">
                  <c:v>129.06</c:v>
                </c:pt>
                <c:pt idx="22537">
                  <c:v>129.06</c:v>
                </c:pt>
                <c:pt idx="22538">
                  <c:v>129.04</c:v>
                </c:pt>
                <c:pt idx="22539">
                  <c:v>129.09</c:v>
                </c:pt>
                <c:pt idx="22540">
                  <c:v>129.04</c:v>
                </c:pt>
                <c:pt idx="22541">
                  <c:v>129.09</c:v>
                </c:pt>
                <c:pt idx="22542">
                  <c:v>129.09</c:v>
                </c:pt>
                <c:pt idx="22543">
                  <c:v>129.06</c:v>
                </c:pt>
                <c:pt idx="22544">
                  <c:v>129.04</c:v>
                </c:pt>
                <c:pt idx="22545">
                  <c:v>129.04</c:v>
                </c:pt>
                <c:pt idx="22546">
                  <c:v>129.11000000000001</c:v>
                </c:pt>
                <c:pt idx="22547">
                  <c:v>129.06</c:v>
                </c:pt>
                <c:pt idx="22548">
                  <c:v>129.11000000000001</c:v>
                </c:pt>
                <c:pt idx="22549">
                  <c:v>129.06</c:v>
                </c:pt>
                <c:pt idx="22550">
                  <c:v>129.04</c:v>
                </c:pt>
                <c:pt idx="22551">
                  <c:v>129.09</c:v>
                </c:pt>
                <c:pt idx="22552">
                  <c:v>129.04</c:v>
                </c:pt>
                <c:pt idx="22553">
                  <c:v>129.11000000000001</c:v>
                </c:pt>
                <c:pt idx="22554">
                  <c:v>129.06</c:v>
                </c:pt>
                <c:pt idx="22555">
                  <c:v>129.04</c:v>
                </c:pt>
                <c:pt idx="22556">
                  <c:v>129.06</c:v>
                </c:pt>
                <c:pt idx="22557">
                  <c:v>129.06</c:v>
                </c:pt>
                <c:pt idx="22558">
                  <c:v>129.02000000000001</c:v>
                </c:pt>
                <c:pt idx="22559">
                  <c:v>129.04</c:v>
                </c:pt>
                <c:pt idx="22560">
                  <c:v>129.02000000000001</c:v>
                </c:pt>
                <c:pt idx="22561">
                  <c:v>129.04</c:v>
                </c:pt>
                <c:pt idx="22562">
                  <c:v>129.04</c:v>
                </c:pt>
                <c:pt idx="22563">
                  <c:v>129.06</c:v>
                </c:pt>
                <c:pt idx="22564">
                  <c:v>129.09</c:v>
                </c:pt>
                <c:pt idx="22565">
                  <c:v>129.02000000000001</c:v>
                </c:pt>
                <c:pt idx="22566">
                  <c:v>129.06</c:v>
                </c:pt>
                <c:pt idx="22567">
                  <c:v>129.09</c:v>
                </c:pt>
                <c:pt idx="22568">
                  <c:v>129.04</c:v>
                </c:pt>
                <c:pt idx="22569">
                  <c:v>129.02000000000001</c:v>
                </c:pt>
                <c:pt idx="22570">
                  <c:v>129.09</c:v>
                </c:pt>
                <c:pt idx="22571">
                  <c:v>129.09</c:v>
                </c:pt>
                <c:pt idx="22572">
                  <c:v>129.11000000000001</c:v>
                </c:pt>
                <c:pt idx="22573">
                  <c:v>129.04</c:v>
                </c:pt>
                <c:pt idx="22574">
                  <c:v>129.04</c:v>
                </c:pt>
                <c:pt idx="22575">
                  <c:v>129.04</c:v>
                </c:pt>
                <c:pt idx="22576">
                  <c:v>129.04</c:v>
                </c:pt>
                <c:pt idx="22577">
                  <c:v>129.06</c:v>
                </c:pt>
                <c:pt idx="22578">
                  <c:v>129.09</c:v>
                </c:pt>
                <c:pt idx="22579">
                  <c:v>129.06</c:v>
                </c:pt>
                <c:pt idx="22580">
                  <c:v>129.04</c:v>
                </c:pt>
                <c:pt idx="22581">
                  <c:v>129.09</c:v>
                </c:pt>
                <c:pt idx="22582">
                  <c:v>129.04</c:v>
                </c:pt>
                <c:pt idx="22583">
                  <c:v>129.04</c:v>
                </c:pt>
                <c:pt idx="22584">
                  <c:v>129.04</c:v>
                </c:pt>
                <c:pt idx="22585">
                  <c:v>129.06</c:v>
                </c:pt>
                <c:pt idx="22586">
                  <c:v>129</c:v>
                </c:pt>
                <c:pt idx="22587">
                  <c:v>129.04</c:v>
                </c:pt>
                <c:pt idx="22588">
                  <c:v>129.06</c:v>
                </c:pt>
                <c:pt idx="22589">
                  <c:v>129.02000000000001</c:v>
                </c:pt>
                <c:pt idx="22590">
                  <c:v>129.11000000000001</c:v>
                </c:pt>
                <c:pt idx="22591">
                  <c:v>129.02000000000001</c:v>
                </c:pt>
                <c:pt idx="22592">
                  <c:v>129.04</c:v>
                </c:pt>
                <c:pt idx="22593">
                  <c:v>129.06</c:v>
                </c:pt>
                <c:pt idx="22594">
                  <c:v>129.04</c:v>
                </c:pt>
                <c:pt idx="22595">
                  <c:v>129.02000000000001</c:v>
                </c:pt>
                <c:pt idx="22596">
                  <c:v>129.06</c:v>
                </c:pt>
                <c:pt idx="22597">
                  <c:v>129.04</c:v>
                </c:pt>
                <c:pt idx="22598">
                  <c:v>129.02000000000001</c:v>
                </c:pt>
                <c:pt idx="22599">
                  <c:v>129.04</c:v>
                </c:pt>
                <c:pt idx="22600">
                  <c:v>129.11000000000001</c:v>
                </c:pt>
                <c:pt idx="22601">
                  <c:v>129.06</c:v>
                </c:pt>
                <c:pt idx="22602">
                  <c:v>129</c:v>
                </c:pt>
                <c:pt idx="22603">
                  <c:v>129.04</c:v>
                </c:pt>
                <c:pt idx="22604">
                  <c:v>129.09</c:v>
                </c:pt>
                <c:pt idx="22605">
                  <c:v>129.02000000000001</c:v>
                </c:pt>
                <c:pt idx="22606">
                  <c:v>129</c:v>
                </c:pt>
                <c:pt idx="22607">
                  <c:v>129.04</c:v>
                </c:pt>
                <c:pt idx="22608">
                  <c:v>129.06</c:v>
                </c:pt>
                <c:pt idx="22609">
                  <c:v>129.04</c:v>
                </c:pt>
                <c:pt idx="22610">
                  <c:v>129.02000000000001</c:v>
                </c:pt>
                <c:pt idx="22611">
                  <c:v>129.04</c:v>
                </c:pt>
                <c:pt idx="22612">
                  <c:v>129.09</c:v>
                </c:pt>
                <c:pt idx="22613">
                  <c:v>129.02000000000001</c:v>
                </c:pt>
                <c:pt idx="22614">
                  <c:v>129.04</c:v>
                </c:pt>
                <c:pt idx="22615">
                  <c:v>129.02000000000001</c:v>
                </c:pt>
                <c:pt idx="22616">
                  <c:v>129.02000000000001</c:v>
                </c:pt>
                <c:pt idx="22617">
                  <c:v>128.97999999999999</c:v>
                </c:pt>
                <c:pt idx="22618">
                  <c:v>129</c:v>
                </c:pt>
                <c:pt idx="22619">
                  <c:v>129.02000000000001</c:v>
                </c:pt>
                <c:pt idx="22620">
                  <c:v>129.04</c:v>
                </c:pt>
                <c:pt idx="22621">
                  <c:v>129.02000000000001</c:v>
                </c:pt>
                <c:pt idx="22622">
                  <c:v>129.06</c:v>
                </c:pt>
                <c:pt idx="22623">
                  <c:v>129.04</c:v>
                </c:pt>
                <c:pt idx="22624">
                  <c:v>129.04</c:v>
                </c:pt>
                <c:pt idx="22625">
                  <c:v>129.06</c:v>
                </c:pt>
                <c:pt idx="22626">
                  <c:v>129.02000000000001</c:v>
                </c:pt>
                <c:pt idx="22627">
                  <c:v>129</c:v>
                </c:pt>
                <c:pt idx="22628">
                  <c:v>129.04</c:v>
                </c:pt>
                <c:pt idx="22629">
                  <c:v>129.09</c:v>
                </c:pt>
                <c:pt idx="22630">
                  <c:v>129.06</c:v>
                </c:pt>
                <c:pt idx="22631">
                  <c:v>129</c:v>
                </c:pt>
                <c:pt idx="22632">
                  <c:v>129</c:v>
                </c:pt>
                <c:pt idx="22633">
                  <c:v>129.09</c:v>
                </c:pt>
                <c:pt idx="22634">
                  <c:v>129.06</c:v>
                </c:pt>
                <c:pt idx="22635">
                  <c:v>129.04</c:v>
                </c:pt>
                <c:pt idx="22636">
                  <c:v>129</c:v>
                </c:pt>
                <c:pt idx="22637">
                  <c:v>129.06</c:v>
                </c:pt>
                <c:pt idx="22638">
                  <c:v>129.04</c:v>
                </c:pt>
                <c:pt idx="22639">
                  <c:v>129.02000000000001</c:v>
                </c:pt>
                <c:pt idx="22640">
                  <c:v>129.04</c:v>
                </c:pt>
                <c:pt idx="22641">
                  <c:v>129.02000000000001</c:v>
                </c:pt>
                <c:pt idx="22642">
                  <c:v>129</c:v>
                </c:pt>
                <c:pt idx="22643">
                  <c:v>129.04</c:v>
                </c:pt>
                <c:pt idx="22644">
                  <c:v>129</c:v>
                </c:pt>
                <c:pt idx="22645">
                  <c:v>129.04</c:v>
                </c:pt>
                <c:pt idx="22646">
                  <c:v>128.97999999999999</c:v>
                </c:pt>
                <c:pt idx="22647">
                  <c:v>129.02000000000001</c:v>
                </c:pt>
                <c:pt idx="22648">
                  <c:v>129.02000000000001</c:v>
                </c:pt>
                <c:pt idx="22649">
                  <c:v>128.97999999999999</c:v>
                </c:pt>
                <c:pt idx="22650">
                  <c:v>129</c:v>
                </c:pt>
                <c:pt idx="22651">
                  <c:v>129.02000000000001</c:v>
                </c:pt>
                <c:pt idx="22652">
                  <c:v>129.02000000000001</c:v>
                </c:pt>
                <c:pt idx="22653">
                  <c:v>129.02000000000001</c:v>
                </c:pt>
                <c:pt idx="22654">
                  <c:v>129</c:v>
                </c:pt>
                <c:pt idx="22655">
                  <c:v>128.97999999999999</c:v>
                </c:pt>
                <c:pt idx="22656">
                  <c:v>128.94999999999999</c:v>
                </c:pt>
                <c:pt idx="22657">
                  <c:v>129.04</c:v>
                </c:pt>
                <c:pt idx="22658">
                  <c:v>128.94999999999999</c:v>
                </c:pt>
                <c:pt idx="22659">
                  <c:v>129</c:v>
                </c:pt>
                <c:pt idx="22660">
                  <c:v>129</c:v>
                </c:pt>
                <c:pt idx="22661">
                  <c:v>128.94999999999999</c:v>
                </c:pt>
                <c:pt idx="22662">
                  <c:v>128.93</c:v>
                </c:pt>
                <c:pt idx="22663">
                  <c:v>128.93</c:v>
                </c:pt>
                <c:pt idx="22664">
                  <c:v>128.97999999999999</c:v>
                </c:pt>
                <c:pt idx="22665">
                  <c:v>128.97999999999999</c:v>
                </c:pt>
                <c:pt idx="22666">
                  <c:v>128.97999999999999</c:v>
                </c:pt>
                <c:pt idx="22667">
                  <c:v>129</c:v>
                </c:pt>
                <c:pt idx="22668">
                  <c:v>128.93</c:v>
                </c:pt>
                <c:pt idx="22669">
                  <c:v>128.94999999999999</c:v>
                </c:pt>
                <c:pt idx="22670">
                  <c:v>128.97999999999999</c:v>
                </c:pt>
                <c:pt idx="22671">
                  <c:v>128.93</c:v>
                </c:pt>
                <c:pt idx="22672">
                  <c:v>128.93</c:v>
                </c:pt>
                <c:pt idx="22673">
                  <c:v>128.94999999999999</c:v>
                </c:pt>
                <c:pt idx="22674">
                  <c:v>128.93</c:v>
                </c:pt>
                <c:pt idx="22675">
                  <c:v>128.93</c:v>
                </c:pt>
                <c:pt idx="22676">
                  <c:v>128.97999999999999</c:v>
                </c:pt>
                <c:pt idx="22677">
                  <c:v>128.94999999999999</c:v>
                </c:pt>
                <c:pt idx="22678">
                  <c:v>128.94999999999999</c:v>
                </c:pt>
                <c:pt idx="22679">
                  <c:v>128.93</c:v>
                </c:pt>
                <c:pt idx="22680">
                  <c:v>128.93</c:v>
                </c:pt>
                <c:pt idx="22681">
                  <c:v>128.94999999999999</c:v>
                </c:pt>
                <c:pt idx="22682">
                  <c:v>128.91</c:v>
                </c:pt>
                <c:pt idx="22683">
                  <c:v>128.88999999999999</c:v>
                </c:pt>
                <c:pt idx="22684">
                  <c:v>128.86000000000001</c:v>
                </c:pt>
                <c:pt idx="22685">
                  <c:v>128.91</c:v>
                </c:pt>
                <c:pt idx="22686">
                  <c:v>128.93</c:v>
                </c:pt>
                <c:pt idx="22687">
                  <c:v>128.84</c:v>
                </c:pt>
                <c:pt idx="22688">
                  <c:v>128.93</c:v>
                </c:pt>
                <c:pt idx="22689">
                  <c:v>128.94999999999999</c:v>
                </c:pt>
                <c:pt idx="22690">
                  <c:v>128.94999999999999</c:v>
                </c:pt>
                <c:pt idx="22691">
                  <c:v>128.91</c:v>
                </c:pt>
                <c:pt idx="22692">
                  <c:v>128.82</c:v>
                </c:pt>
                <c:pt idx="22693">
                  <c:v>128.93</c:v>
                </c:pt>
                <c:pt idx="22694">
                  <c:v>128.93</c:v>
                </c:pt>
                <c:pt idx="22695">
                  <c:v>128.88999999999999</c:v>
                </c:pt>
                <c:pt idx="22696">
                  <c:v>128.91</c:v>
                </c:pt>
                <c:pt idx="22697">
                  <c:v>128.91</c:v>
                </c:pt>
                <c:pt idx="22698">
                  <c:v>128.91</c:v>
                </c:pt>
                <c:pt idx="22699">
                  <c:v>128.88999999999999</c:v>
                </c:pt>
                <c:pt idx="22700">
                  <c:v>128.86000000000001</c:v>
                </c:pt>
                <c:pt idx="22701">
                  <c:v>128.84</c:v>
                </c:pt>
                <c:pt idx="22702">
                  <c:v>128.82</c:v>
                </c:pt>
                <c:pt idx="22703">
                  <c:v>128.86000000000001</c:v>
                </c:pt>
                <c:pt idx="22704">
                  <c:v>128.86000000000001</c:v>
                </c:pt>
                <c:pt idx="22705">
                  <c:v>128.88999999999999</c:v>
                </c:pt>
                <c:pt idx="22706">
                  <c:v>128.86000000000001</c:v>
                </c:pt>
                <c:pt idx="22707">
                  <c:v>128.86000000000001</c:v>
                </c:pt>
                <c:pt idx="22708">
                  <c:v>128.84</c:v>
                </c:pt>
                <c:pt idx="22709">
                  <c:v>128.86000000000001</c:v>
                </c:pt>
                <c:pt idx="22710">
                  <c:v>128.88999999999999</c:v>
                </c:pt>
                <c:pt idx="22711">
                  <c:v>128.91</c:v>
                </c:pt>
                <c:pt idx="22712">
                  <c:v>128.86000000000001</c:v>
                </c:pt>
                <c:pt idx="22713">
                  <c:v>128.88999999999999</c:v>
                </c:pt>
                <c:pt idx="22714">
                  <c:v>128.82</c:v>
                </c:pt>
                <c:pt idx="22715">
                  <c:v>128.88999999999999</c:v>
                </c:pt>
                <c:pt idx="22716">
                  <c:v>128.86000000000001</c:v>
                </c:pt>
                <c:pt idx="22717">
                  <c:v>128.86000000000001</c:v>
                </c:pt>
                <c:pt idx="22718">
                  <c:v>128.86000000000001</c:v>
                </c:pt>
                <c:pt idx="22719">
                  <c:v>128.82</c:v>
                </c:pt>
                <c:pt idx="22720">
                  <c:v>128.84</c:v>
                </c:pt>
                <c:pt idx="22721">
                  <c:v>128.84</c:v>
                </c:pt>
                <c:pt idx="22722">
                  <c:v>128.84</c:v>
                </c:pt>
                <c:pt idx="22723">
                  <c:v>128.86000000000001</c:v>
                </c:pt>
                <c:pt idx="22724">
                  <c:v>128.84</c:v>
                </c:pt>
                <c:pt idx="22725">
                  <c:v>128.80000000000001</c:v>
                </c:pt>
                <c:pt idx="22726">
                  <c:v>128.84</c:v>
                </c:pt>
                <c:pt idx="22727">
                  <c:v>128.86000000000001</c:v>
                </c:pt>
                <c:pt idx="22728">
                  <c:v>128.82</c:v>
                </c:pt>
                <c:pt idx="22729">
                  <c:v>128.82</c:v>
                </c:pt>
                <c:pt idx="22730">
                  <c:v>128.80000000000001</c:v>
                </c:pt>
                <c:pt idx="22731">
                  <c:v>128.82</c:v>
                </c:pt>
                <c:pt idx="22732">
                  <c:v>128.82</c:v>
                </c:pt>
                <c:pt idx="22733">
                  <c:v>128.80000000000001</c:v>
                </c:pt>
                <c:pt idx="22734">
                  <c:v>128.82</c:v>
                </c:pt>
                <c:pt idx="22735">
                  <c:v>128.82</c:v>
                </c:pt>
                <c:pt idx="22736">
                  <c:v>128.77000000000001</c:v>
                </c:pt>
                <c:pt idx="22737">
                  <c:v>128.77000000000001</c:v>
                </c:pt>
                <c:pt idx="22738">
                  <c:v>128.77000000000001</c:v>
                </c:pt>
                <c:pt idx="22739">
                  <c:v>128.82</c:v>
                </c:pt>
                <c:pt idx="22740">
                  <c:v>128.82</c:v>
                </c:pt>
                <c:pt idx="22741">
                  <c:v>128.84</c:v>
                </c:pt>
                <c:pt idx="22742">
                  <c:v>128.77000000000001</c:v>
                </c:pt>
                <c:pt idx="22743">
                  <c:v>128.77000000000001</c:v>
                </c:pt>
                <c:pt idx="22744">
                  <c:v>128.77000000000001</c:v>
                </c:pt>
                <c:pt idx="22745">
                  <c:v>128.80000000000001</c:v>
                </c:pt>
                <c:pt idx="22746">
                  <c:v>128.82</c:v>
                </c:pt>
                <c:pt idx="22747">
                  <c:v>128.82</c:v>
                </c:pt>
                <c:pt idx="22748">
                  <c:v>128.77000000000001</c:v>
                </c:pt>
                <c:pt idx="22749">
                  <c:v>128.75</c:v>
                </c:pt>
                <c:pt idx="22750">
                  <c:v>128.72999999999999</c:v>
                </c:pt>
                <c:pt idx="22751">
                  <c:v>128.82</c:v>
                </c:pt>
                <c:pt idx="22752">
                  <c:v>128.77000000000001</c:v>
                </c:pt>
                <c:pt idx="22753">
                  <c:v>128.75</c:v>
                </c:pt>
                <c:pt idx="22754">
                  <c:v>128.80000000000001</c:v>
                </c:pt>
                <c:pt idx="22755">
                  <c:v>128.77000000000001</c:v>
                </c:pt>
                <c:pt idx="22756">
                  <c:v>128.75</c:v>
                </c:pt>
                <c:pt idx="22757">
                  <c:v>128.75</c:v>
                </c:pt>
                <c:pt idx="22758">
                  <c:v>128.72999999999999</c:v>
                </c:pt>
                <c:pt idx="22759">
                  <c:v>128.72999999999999</c:v>
                </c:pt>
                <c:pt idx="22760">
                  <c:v>128.72999999999999</c:v>
                </c:pt>
                <c:pt idx="22761">
                  <c:v>128.77000000000001</c:v>
                </c:pt>
                <c:pt idx="22762">
                  <c:v>128.75</c:v>
                </c:pt>
                <c:pt idx="22763">
                  <c:v>128.82</c:v>
                </c:pt>
                <c:pt idx="22764">
                  <c:v>128.77000000000001</c:v>
                </c:pt>
                <c:pt idx="22765">
                  <c:v>128.75</c:v>
                </c:pt>
                <c:pt idx="22766">
                  <c:v>128.75</c:v>
                </c:pt>
                <c:pt idx="22767">
                  <c:v>128.71</c:v>
                </c:pt>
                <c:pt idx="22768">
                  <c:v>128.77000000000001</c:v>
                </c:pt>
                <c:pt idx="22769">
                  <c:v>128.77000000000001</c:v>
                </c:pt>
                <c:pt idx="22770">
                  <c:v>128.77000000000001</c:v>
                </c:pt>
                <c:pt idx="22771">
                  <c:v>128.77000000000001</c:v>
                </c:pt>
                <c:pt idx="22772">
                  <c:v>128.80000000000001</c:v>
                </c:pt>
                <c:pt idx="22773">
                  <c:v>128.80000000000001</c:v>
                </c:pt>
                <c:pt idx="22774">
                  <c:v>128.77000000000001</c:v>
                </c:pt>
                <c:pt idx="22775">
                  <c:v>128.77000000000001</c:v>
                </c:pt>
                <c:pt idx="22776">
                  <c:v>128.75</c:v>
                </c:pt>
                <c:pt idx="22777">
                  <c:v>128.80000000000001</c:v>
                </c:pt>
                <c:pt idx="22778">
                  <c:v>128.82</c:v>
                </c:pt>
                <c:pt idx="22779">
                  <c:v>128.82</c:v>
                </c:pt>
                <c:pt idx="22780">
                  <c:v>128.80000000000001</c:v>
                </c:pt>
                <c:pt idx="22781">
                  <c:v>128.84</c:v>
                </c:pt>
                <c:pt idx="22782">
                  <c:v>128.82</c:v>
                </c:pt>
                <c:pt idx="22783">
                  <c:v>128.84</c:v>
                </c:pt>
                <c:pt idx="22784">
                  <c:v>128.86000000000001</c:v>
                </c:pt>
                <c:pt idx="22785">
                  <c:v>128.84</c:v>
                </c:pt>
                <c:pt idx="22786">
                  <c:v>128.84</c:v>
                </c:pt>
                <c:pt idx="22787">
                  <c:v>128.86000000000001</c:v>
                </c:pt>
                <c:pt idx="22788">
                  <c:v>128.82</c:v>
                </c:pt>
                <c:pt idx="22789">
                  <c:v>128.91</c:v>
                </c:pt>
                <c:pt idx="22790">
                  <c:v>128.91</c:v>
                </c:pt>
                <c:pt idx="22791">
                  <c:v>128.88999999999999</c:v>
                </c:pt>
                <c:pt idx="22792">
                  <c:v>128.91</c:v>
                </c:pt>
                <c:pt idx="22793">
                  <c:v>128.93</c:v>
                </c:pt>
                <c:pt idx="22794">
                  <c:v>128.97999999999999</c:v>
                </c:pt>
                <c:pt idx="22795">
                  <c:v>128.94999999999999</c:v>
                </c:pt>
                <c:pt idx="22796">
                  <c:v>128.91</c:v>
                </c:pt>
                <c:pt idx="22797">
                  <c:v>128.97999999999999</c:v>
                </c:pt>
                <c:pt idx="22798">
                  <c:v>128.97999999999999</c:v>
                </c:pt>
                <c:pt idx="22799">
                  <c:v>129.02000000000001</c:v>
                </c:pt>
                <c:pt idx="22800">
                  <c:v>129</c:v>
                </c:pt>
                <c:pt idx="22801">
                  <c:v>129</c:v>
                </c:pt>
                <c:pt idx="22802">
                  <c:v>128.94999999999999</c:v>
                </c:pt>
                <c:pt idx="22803">
                  <c:v>128.97999999999999</c:v>
                </c:pt>
                <c:pt idx="22804">
                  <c:v>129</c:v>
                </c:pt>
                <c:pt idx="22805">
                  <c:v>129</c:v>
                </c:pt>
                <c:pt idx="22806">
                  <c:v>129</c:v>
                </c:pt>
                <c:pt idx="22807">
                  <c:v>129</c:v>
                </c:pt>
                <c:pt idx="22808">
                  <c:v>129.04</c:v>
                </c:pt>
                <c:pt idx="22809">
                  <c:v>129.06</c:v>
                </c:pt>
                <c:pt idx="22810">
                  <c:v>129.04</c:v>
                </c:pt>
                <c:pt idx="22811">
                  <c:v>129.13</c:v>
                </c:pt>
                <c:pt idx="22812">
                  <c:v>129.09</c:v>
                </c:pt>
                <c:pt idx="22813">
                  <c:v>129.06</c:v>
                </c:pt>
                <c:pt idx="22814">
                  <c:v>129.06</c:v>
                </c:pt>
                <c:pt idx="22815">
                  <c:v>129.13</c:v>
                </c:pt>
                <c:pt idx="22816">
                  <c:v>129.11000000000001</c:v>
                </c:pt>
                <c:pt idx="22817">
                  <c:v>129.09</c:v>
                </c:pt>
                <c:pt idx="22818">
                  <c:v>129.09</c:v>
                </c:pt>
                <c:pt idx="22819">
                  <c:v>129.11000000000001</c:v>
                </c:pt>
                <c:pt idx="22820">
                  <c:v>129.09</c:v>
                </c:pt>
                <c:pt idx="22821">
                  <c:v>129.11000000000001</c:v>
                </c:pt>
                <c:pt idx="22822">
                  <c:v>129.09</c:v>
                </c:pt>
                <c:pt idx="22823">
                  <c:v>129.06</c:v>
                </c:pt>
                <c:pt idx="22824">
                  <c:v>129.09</c:v>
                </c:pt>
                <c:pt idx="22825">
                  <c:v>129.02000000000001</c:v>
                </c:pt>
                <c:pt idx="22826">
                  <c:v>129.06</c:v>
                </c:pt>
                <c:pt idx="22827">
                  <c:v>129.09</c:v>
                </c:pt>
                <c:pt idx="22828">
                  <c:v>129.11000000000001</c:v>
                </c:pt>
                <c:pt idx="22829">
                  <c:v>129.09</c:v>
                </c:pt>
                <c:pt idx="22830">
                  <c:v>129.15</c:v>
                </c:pt>
                <c:pt idx="22831">
                  <c:v>129.04</c:v>
                </c:pt>
                <c:pt idx="22832">
                  <c:v>129.11000000000001</c:v>
                </c:pt>
                <c:pt idx="22833">
                  <c:v>129.11000000000001</c:v>
                </c:pt>
                <c:pt idx="22834">
                  <c:v>129.04</c:v>
                </c:pt>
                <c:pt idx="22835">
                  <c:v>129.09</c:v>
                </c:pt>
                <c:pt idx="22836">
                  <c:v>129.02000000000001</c:v>
                </c:pt>
                <c:pt idx="22837">
                  <c:v>129.02000000000001</c:v>
                </c:pt>
                <c:pt idx="22838">
                  <c:v>129.02000000000001</c:v>
                </c:pt>
                <c:pt idx="22839">
                  <c:v>129.02000000000001</c:v>
                </c:pt>
                <c:pt idx="22840">
                  <c:v>129.02000000000001</c:v>
                </c:pt>
                <c:pt idx="22841">
                  <c:v>129.04</c:v>
                </c:pt>
                <c:pt idx="22842">
                  <c:v>129.06</c:v>
                </c:pt>
                <c:pt idx="22843">
                  <c:v>129.04</c:v>
                </c:pt>
                <c:pt idx="22844">
                  <c:v>129.02000000000001</c:v>
                </c:pt>
                <c:pt idx="22845">
                  <c:v>129</c:v>
                </c:pt>
                <c:pt idx="22846">
                  <c:v>129</c:v>
                </c:pt>
                <c:pt idx="22847">
                  <c:v>129.02000000000001</c:v>
                </c:pt>
                <c:pt idx="22848">
                  <c:v>129.04</c:v>
                </c:pt>
                <c:pt idx="22849">
                  <c:v>129.04</c:v>
                </c:pt>
                <c:pt idx="22850">
                  <c:v>129</c:v>
                </c:pt>
                <c:pt idx="22851">
                  <c:v>129.02000000000001</c:v>
                </c:pt>
                <c:pt idx="22852">
                  <c:v>129.02000000000001</c:v>
                </c:pt>
                <c:pt idx="22853">
                  <c:v>129</c:v>
                </c:pt>
                <c:pt idx="22854">
                  <c:v>129</c:v>
                </c:pt>
                <c:pt idx="22855">
                  <c:v>129.02000000000001</c:v>
                </c:pt>
                <c:pt idx="22856">
                  <c:v>128.94999999999999</c:v>
                </c:pt>
                <c:pt idx="22857">
                  <c:v>128.94999999999999</c:v>
                </c:pt>
                <c:pt idx="22858">
                  <c:v>129.02000000000001</c:v>
                </c:pt>
                <c:pt idx="22859">
                  <c:v>128.97999999999999</c:v>
                </c:pt>
                <c:pt idx="22860">
                  <c:v>129.02000000000001</c:v>
                </c:pt>
                <c:pt idx="22861">
                  <c:v>129.06</c:v>
                </c:pt>
                <c:pt idx="22862">
                  <c:v>128.97999999999999</c:v>
                </c:pt>
                <c:pt idx="22863">
                  <c:v>129</c:v>
                </c:pt>
                <c:pt idx="22864">
                  <c:v>129.09</c:v>
                </c:pt>
                <c:pt idx="22865">
                  <c:v>129.09</c:v>
                </c:pt>
                <c:pt idx="22866">
                  <c:v>129.04</c:v>
                </c:pt>
                <c:pt idx="22867">
                  <c:v>129.04</c:v>
                </c:pt>
                <c:pt idx="22868">
                  <c:v>129</c:v>
                </c:pt>
                <c:pt idx="22869">
                  <c:v>129.06</c:v>
                </c:pt>
                <c:pt idx="22870">
                  <c:v>129.06</c:v>
                </c:pt>
                <c:pt idx="22871">
                  <c:v>129.09</c:v>
                </c:pt>
                <c:pt idx="22872">
                  <c:v>129.02000000000001</c:v>
                </c:pt>
                <c:pt idx="22873">
                  <c:v>129.04</c:v>
                </c:pt>
                <c:pt idx="22874">
                  <c:v>129.09</c:v>
                </c:pt>
                <c:pt idx="22875">
                  <c:v>129.09</c:v>
                </c:pt>
                <c:pt idx="22876">
                  <c:v>129.11000000000001</c:v>
                </c:pt>
                <c:pt idx="22877">
                  <c:v>129.04</c:v>
                </c:pt>
                <c:pt idx="22878">
                  <c:v>129.09</c:v>
                </c:pt>
                <c:pt idx="22879">
                  <c:v>129.13</c:v>
                </c:pt>
                <c:pt idx="22880">
                  <c:v>129.11000000000001</c:v>
                </c:pt>
                <c:pt idx="22881">
                  <c:v>129.09</c:v>
                </c:pt>
                <c:pt idx="22882">
                  <c:v>129.13</c:v>
                </c:pt>
                <c:pt idx="22883">
                  <c:v>129.15</c:v>
                </c:pt>
                <c:pt idx="22884">
                  <c:v>129.15</c:v>
                </c:pt>
                <c:pt idx="22885">
                  <c:v>129.15</c:v>
                </c:pt>
                <c:pt idx="22886">
                  <c:v>129.13</c:v>
                </c:pt>
                <c:pt idx="22887">
                  <c:v>129.11000000000001</c:v>
                </c:pt>
                <c:pt idx="22888">
                  <c:v>129.15</c:v>
                </c:pt>
                <c:pt idx="22889">
                  <c:v>129.13</c:v>
                </c:pt>
                <c:pt idx="22890">
                  <c:v>129.18</c:v>
                </c:pt>
                <c:pt idx="22891">
                  <c:v>129.13</c:v>
                </c:pt>
                <c:pt idx="22892">
                  <c:v>129.18</c:v>
                </c:pt>
                <c:pt idx="22893">
                  <c:v>129.13</c:v>
                </c:pt>
                <c:pt idx="22894">
                  <c:v>129.15</c:v>
                </c:pt>
                <c:pt idx="22895">
                  <c:v>129.15</c:v>
                </c:pt>
                <c:pt idx="22896">
                  <c:v>129.22</c:v>
                </c:pt>
                <c:pt idx="22897">
                  <c:v>129.18</c:v>
                </c:pt>
                <c:pt idx="22898">
                  <c:v>129.18</c:v>
                </c:pt>
                <c:pt idx="22899">
                  <c:v>129.18</c:v>
                </c:pt>
                <c:pt idx="22900">
                  <c:v>129.13</c:v>
                </c:pt>
                <c:pt idx="22901">
                  <c:v>129.13</c:v>
                </c:pt>
                <c:pt idx="22902">
                  <c:v>129.13</c:v>
                </c:pt>
                <c:pt idx="22903">
                  <c:v>129.18</c:v>
                </c:pt>
                <c:pt idx="22904">
                  <c:v>129.11000000000001</c:v>
                </c:pt>
                <c:pt idx="22905">
                  <c:v>129.13</c:v>
                </c:pt>
                <c:pt idx="22906">
                  <c:v>129.15</c:v>
                </c:pt>
                <c:pt idx="22907">
                  <c:v>129.11000000000001</c:v>
                </c:pt>
                <c:pt idx="22908">
                  <c:v>129.15</c:v>
                </c:pt>
                <c:pt idx="22909">
                  <c:v>129.15</c:v>
                </c:pt>
                <c:pt idx="22910">
                  <c:v>129.15</c:v>
                </c:pt>
                <c:pt idx="22911">
                  <c:v>129.15</c:v>
                </c:pt>
                <c:pt idx="22912">
                  <c:v>129.13</c:v>
                </c:pt>
                <c:pt idx="22913">
                  <c:v>129.19999999999999</c:v>
                </c:pt>
                <c:pt idx="22914">
                  <c:v>129.13</c:v>
                </c:pt>
                <c:pt idx="22915">
                  <c:v>129.11000000000001</c:v>
                </c:pt>
                <c:pt idx="22916">
                  <c:v>129.11000000000001</c:v>
                </c:pt>
                <c:pt idx="22917">
                  <c:v>129.09</c:v>
                </c:pt>
                <c:pt idx="22918">
                  <c:v>129.15</c:v>
                </c:pt>
                <c:pt idx="22919">
                  <c:v>129.13</c:v>
                </c:pt>
                <c:pt idx="22920">
                  <c:v>129.09</c:v>
                </c:pt>
                <c:pt idx="22921">
                  <c:v>129.11000000000001</c:v>
                </c:pt>
                <c:pt idx="22922">
                  <c:v>129.09</c:v>
                </c:pt>
                <c:pt idx="22923">
                  <c:v>129.09</c:v>
                </c:pt>
                <c:pt idx="22924">
                  <c:v>129.09</c:v>
                </c:pt>
                <c:pt idx="22925">
                  <c:v>129.13</c:v>
                </c:pt>
                <c:pt idx="22926">
                  <c:v>129.15</c:v>
                </c:pt>
                <c:pt idx="22927">
                  <c:v>129.09</c:v>
                </c:pt>
                <c:pt idx="22928">
                  <c:v>129.09</c:v>
                </c:pt>
                <c:pt idx="22929">
                  <c:v>129.11000000000001</c:v>
                </c:pt>
                <c:pt idx="22930">
                  <c:v>129.13</c:v>
                </c:pt>
                <c:pt idx="22931">
                  <c:v>129.11000000000001</c:v>
                </c:pt>
                <c:pt idx="22932">
                  <c:v>129.13</c:v>
                </c:pt>
                <c:pt idx="22933">
                  <c:v>129.11000000000001</c:v>
                </c:pt>
                <c:pt idx="22934">
                  <c:v>129.11000000000001</c:v>
                </c:pt>
                <c:pt idx="22935">
                  <c:v>129.04</c:v>
                </c:pt>
                <c:pt idx="22936">
                  <c:v>129.09</c:v>
                </c:pt>
                <c:pt idx="22937">
                  <c:v>129.06</c:v>
                </c:pt>
                <c:pt idx="22938">
                  <c:v>129.09</c:v>
                </c:pt>
                <c:pt idx="22939">
                  <c:v>129.09</c:v>
                </c:pt>
                <c:pt idx="22940">
                  <c:v>129.11000000000001</c:v>
                </c:pt>
                <c:pt idx="22941">
                  <c:v>129.11000000000001</c:v>
                </c:pt>
                <c:pt idx="22942">
                  <c:v>129.06</c:v>
                </c:pt>
                <c:pt idx="22943">
                  <c:v>129.09</c:v>
                </c:pt>
                <c:pt idx="22944">
                  <c:v>129.06</c:v>
                </c:pt>
                <c:pt idx="22945">
                  <c:v>129.11000000000001</c:v>
                </c:pt>
                <c:pt idx="22946">
                  <c:v>129.13</c:v>
                </c:pt>
                <c:pt idx="22947">
                  <c:v>129.09</c:v>
                </c:pt>
                <c:pt idx="22948">
                  <c:v>129.09</c:v>
                </c:pt>
                <c:pt idx="22949">
                  <c:v>129.15</c:v>
                </c:pt>
                <c:pt idx="22950">
                  <c:v>129.15</c:v>
                </c:pt>
                <c:pt idx="22951">
                  <c:v>129.09</c:v>
                </c:pt>
                <c:pt idx="22952">
                  <c:v>129.11000000000001</c:v>
                </c:pt>
                <c:pt idx="22953">
                  <c:v>129.11000000000001</c:v>
                </c:pt>
                <c:pt idx="22954">
                  <c:v>129.15</c:v>
                </c:pt>
                <c:pt idx="22955">
                  <c:v>129.15</c:v>
                </c:pt>
                <c:pt idx="22956">
                  <c:v>129.13</c:v>
                </c:pt>
                <c:pt idx="22957">
                  <c:v>129.11000000000001</c:v>
                </c:pt>
                <c:pt idx="22958">
                  <c:v>129.13</c:v>
                </c:pt>
                <c:pt idx="22959">
                  <c:v>129.11000000000001</c:v>
                </c:pt>
                <c:pt idx="22960">
                  <c:v>129.13</c:v>
                </c:pt>
                <c:pt idx="22961">
                  <c:v>129.11000000000001</c:v>
                </c:pt>
                <c:pt idx="22962">
                  <c:v>129.06</c:v>
                </c:pt>
                <c:pt idx="22963">
                  <c:v>129.13</c:v>
                </c:pt>
                <c:pt idx="22964">
                  <c:v>129.13</c:v>
                </c:pt>
                <c:pt idx="22965">
                  <c:v>129.11000000000001</c:v>
                </c:pt>
                <c:pt idx="22966">
                  <c:v>129.13</c:v>
                </c:pt>
                <c:pt idx="22967">
                  <c:v>129.15</c:v>
                </c:pt>
                <c:pt idx="22968">
                  <c:v>129.11000000000001</c:v>
                </c:pt>
                <c:pt idx="22969">
                  <c:v>129.13</c:v>
                </c:pt>
                <c:pt idx="22970">
                  <c:v>129.06</c:v>
                </c:pt>
                <c:pt idx="22971">
                  <c:v>129.11000000000001</c:v>
                </c:pt>
                <c:pt idx="22972">
                  <c:v>129.11000000000001</c:v>
                </c:pt>
                <c:pt idx="22973">
                  <c:v>129.13</c:v>
                </c:pt>
                <c:pt idx="22974">
                  <c:v>129.11000000000001</c:v>
                </c:pt>
                <c:pt idx="22975">
                  <c:v>129.11000000000001</c:v>
                </c:pt>
                <c:pt idx="22976">
                  <c:v>129.13</c:v>
                </c:pt>
                <c:pt idx="22977">
                  <c:v>129.09</c:v>
                </c:pt>
                <c:pt idx="22978">
                  <c:v>129.11000000000001</c:v>
                </c:pt>
                <c:pt idx="22979">
                  <c:v>129.09</c:v>
                </c:pt>
                <c:pt idx="22980">
                  <c:v>129.09</c:v>
                </c:pt>
                <c:pt idx="22981">
                  <c:v>129.11000000000001</c:v>
                </c:pt>
                <c:pt idx="22982">
                  <c:v>129.15</c:v>
                </c:pt>
                <c:pt idx="22983">
                  <c:v>129.13</c:v>
                </c:pt>
                <c:pt idx="22984">
                  <c:v>129.09</c:v>
                </c:pt>
                <c:pt idx="22985">
                  <c:v>129.11000000000001</c:v>
                </c:pt>
                <c:pt idx="22986">
                  <c:v>129.11000000000001</c:v>
                </c:pt>
                <c:pt idx="22987">
                  <c:v>129.09</c:v>
                </c:pt>
                <c:pt idx="22988">
                  <c:v>129.11000000000001</c:v>
                </c:pt>
                <c:pt idx="22989">
                  <c:v>129.13</c:v>
                </c:pt>
                <c:pt idx="22990">
                  <c:v>129.11000000000001</c:v>
                </c:pt>
                <c:pt idx="22991">
                  <c:v>129.06</c:v>
                </c:pt>
                <c:pt idx="22992">
                  <c:v>129.09</c:v>
                </c:pt>
                <c:pt idx="22993">
                  <c:v>129.13</c:v>
                </c:pt>
                <c:pt idx="22994">
                  <c:v>129.11000000000001</c:v>
                </c:pt>
                <c:pt idx="22995">
                  <c:v>129.09</c:v>
                </c:pt>
                <c:pt idx="22996">
                  <c:v>129.09</c:v>
                </c:pt>
                <c:pt idx="22997">
                  <c:v>129.09</c:v>
                </c:pt>
                <c:pt idx="22998">
                  <c:v>129.09</c:v>
                </c:pt>
                <c:pt idx="22999">
                  <c:v>129.06</c:v>
                </c:pt>
                <c:pt idx="23000">
                  <c:v>129.11000000000001</c:v>
                </c:pt>
                <c:pt idx="23001">
                  <c:v>129.09</c:v>
                </c:pt>
                <c:pt idx="23002">
                  <c:v>129.06</c:v>
                </c:pt>
                <c:pt idx="23003">
                  <c:v>129.09</c:v>
                </c:pt>
                <c:pt idx="23004">
                  <c:v>129.11000000000001</c:v>
                </c:pt>
                <c:pt idx="23005">
                  <c:v>129.06</c:v>
                </c:pt>
                <c:pt idx="23006">
                  <c:v>129.06</c:v>
                </c:pt>
                <c:pt idx="23007">
                  <c:v>129.06</c:v>
                </c:pt>
                <c:pt idx="23008">
                  <c:v>129.09</c:v>
                </c:pt>
                <c:pt idx="23009">
                  <c:v>129.09</c:v>
                </c:pt>
                <c:pt idx="23010">
                  <c:v>129.06</c:v>
                </c:pt>
                <c:pt idx="23011">
                  <c:v>129.09</c:v>
                </c:pt>
                <c:pt idx="23012">
                  <c:v>129.15</c:v>
                </c:pt>
                <c:pt idx="23013">
                  <c:v>129.09</c:v>
                </c:pt>
                <c:pt idx="23014">
                  <c:v>129.11000000000001</c:v>
                </c:pt>
                <c:pt idx="23015">
                  <c:v>129.09</c:v>
                </c:pt>
                <c:pt idx="23016">
                  <c:v>129.13</c:v>
                </c:pt>
                <c:pt idx="23017">
                  <c:v>129.11000000000001</c:v>
                </c:pt>
                <c:pt idx="23018">
                  <c:v>129.06</c:v>
                </c:pt>
                <c:pt idx="23019">
                  <c:v>129.06</c:v>
                </c:pt>
                <c:pt idx="23020">
                  <c:v>129.06</c:v>
                </c:pt>
                <c:pt idx="23021">
                  <c:v>129.09</c:v>
                </c:pt>
                <c:pt idx="23022">
                  <c:v>129.09</c:v>
                </c:pt>
                <c:pt idx="23023">
                  <c:v>129.06</c:v>
                </c:pt>
                <c:pt idx="23024">
                  <c:v>129.11000000000001</c:v>
                </c:pt>
                <c:pt idx="23025">
                  <c:v>129.09</c:v>
                </c:pt>
                <c:pt idx="23026">
                  <c:v>129.13</c:v>
                </c:pt>
                <c:pt idx="23027">
                  <c:v>129.09</c:v>
                </c:pt>
                <c:pt idx="23028">
                  <c:v>129.06</c:v>
                </c:pt>
                <c:pt idx="23029">
                  <c:v>129.06</c:v>
                </c:pt>
                <c:pt idx="23030">
                  <c:v>129.11000000000001</c:v>
                </c:pt>
                <c:pt idx="23031">
                  <c:v>129.11000000000001</c:v>
                </c:pt>
                <c:pt idx="23032">
                  <c:v>129.11000000000001</c:v>
                </c:pt>
                <c:pt idx="23033">
                  <c:v>129.09</c:v>
                </c:pt>
                <c:pt idx="23034">
                  <c:v>129.11000000000001</c:v>
                </c:pt>
                <c:pt idx="23035">
                  <c:v>129.06</c:v>
                </c:pt>
                <c:pt idx="23036">
                  <c:v>129.09</c:v>
                </c:pt>
                <c:pt idx="23037">
                  <c:v>129.11000000000001</c:v>
                </c:pt>
                <c:pt idx="23038">
                  <c:v>129.11000000000001</c:v>
                </c:pt>
                <c:pt idx="23039">
                  <c:v>129.13</c:v>
                </c:pt>
                <c:pt idx="23040">
                  <c:v>129.09</c:v>
                </c:pt>
                <c:pt idx="23041">
                  <c:v>129.06</c:v>
                </c:pt>
                <c:pt idx="23042">
                  <c:v>129.04</c:v>
                </c:pt>
                <c:pt idx="23043">
                  <c:v>129.04</c:v>
                </c:pt>
                <c:pt idx="23044">
                  <c:v>129.13</c:v>
                </c:pt>
                <c:pt idx="23045">
                  <c:v>129.06</c:v>
                </c:pt>
                <c:pt idx="23046">
                  <c:v>129.09</c:v>
                </c:pt>
                <c:pt idx="23047">
                  <c:v>129.13</c:v>
                </c:pt>
                <c:pt idx="23048">
                  <c:v>129.09</c:v>
                </c:pt>
                <c:pt idx="23049">
                  <c:v>129.06</c:v>
                </c:pt>
                <c:pt idx="23050">
                  <c:v>129.09</c:v>
                </c:pt>
                <c:pt idx="23051">
                  <c:v>129.09</c:v>
                </c:pt>
                <c:pt idx="23052">
                  <c:v>129.04</c:v>
                </c:pt>
                <c:pt idx="23053">
                  <c:v>129.06</c:v>
                </c:pt>
                <c:pt idx="23054">
                  <c:v>129.11000000000001</c:v>
                </c:pt>
                <c:pt idx="23055">
                  <c:v>129.11000000000001</c:v>
                </c:pt>
                <c:pt idx="23056">
                  <c:v>129.09</c:v>
                </c:pt>
                <c:pt idx="23057">
                  <c:v>129.09</c:v>
                </c:pt>
                <c:pt idx="23058">
                  <c:v>129.13</c:v>
                </c:pt>
                <c:pt idx="23059">
                  <c:v>129.09</c:v>
                </c:pt>
                <c:pt idx="23060">
                  <c:v>129.09</c:v>
                </c:pt>
                <c:pt idx="23061">
                  <c:v>129.06</c:v>
                </c:pt>
                <c:pt idx="23062">
                  <c:v>129.09</c:v>
                </c:pt>
                <c:pt idx="23063">
                  <c:v>129.06</c:v>
                </c:pt>
                <c:pt idx="23064">
                  <c:v>129.04</c:v>
                </c:pt>
                <c:pt idx="23065">
                  <c:v>129.04</c:v>
                </c:pt>
                <c:pt idx="23066">
                  <c:v>129.06</c:v>
                </c:pt>
                <c:pt idx="23067">
                  <c:v>129.04</c:v>
                </c:pt>
                <c:pt idx="23068">
                  <c:v>129.09</c:v>
                </c:pt>
                <c:pt idx="23069">
                  <c:v>129.02000000000001</c:v>
                </c:pt>
                <c:pt idx="23070">
                  <c:v>129.09</c:v>
                </c:pt>
                <c:pt idx="23071">
                  <c:v>129.06</c:v>
                </c:pt>
                <c:pt idx="23072">
                  <c:v>129</c:v>
                </c:pt>
                <c:pt idx="23073">
                  <c:v>129.02000000000001</c:v>
                </c:pt>
                <c:pt idx="23074">
                  <c:v>129.02000000000001</c:v>
                </c:pt>
                <c:pt idx="23075">
                  <c:v>129.04</c:v>
                </c:pt>
                <c:pt idx="23076">
                  <c:v>129.02000000000001</c:v>
                </c:pt>
                <c:pt idx="23077">
                  <c:v>129.04</c:v>
                </c:pt>
                <c:pt idx="23078">
                  <c:v>129.04</c:v>
                </c:pt>
                <c:pt idx="23079">
                  <c:v>129.06</c:v>
                </c:pt>
                <c:pt idx="23080">
                  <c:v>129</c:v>
                </c:pt>
                <c:pt idx="23081">
                  <c:v>129.04</c:v>
                </c:pt>
                <c:pt idx="23082">
                  <c:v>129.02000000000001</c:v>
                </c:pt>
                <c:pt idx="23083">
                  <c:v>129.02000000000001</c:v>
                </c:pt>
                <c:pt idx="23084">
                  <c:v>129.02000000000001</c:v>
                </c:pt>
                <c:pt idx="23085">
                  <c:v>129.04</c:v>
                </c:pt>
                <c:pt idx="23086">
                  <c:v>129.04</c:v>
                </c:pt>
                <c:pt idx="23087">
                  <c:v>129</c:v>
                </c:pt>
                <c:pt idx="23088">
                  <c:v>129.02000000000001</c:v>
                </c:pt>
                <c:pt idx="23089">
                  <c:v>129</c:v>
                </c:pt>
                <c:pt idx="23090">
                  <c:v>129.02000000000001</c:v>
                </c:pt>
                <c:pt idx="23091">
                  <c:v>129.02000000000001</c:v>
                </c:pt>
                <c:pt idx="23092">
                  <c:v>129.04</c:v>
                </c:pt>
                <c:pt idx="23093">
                  <c:v>129</c:v>
                </c:pt>
                <c:pt idx="23094">
                  <c:v>129</c:v>
                </c:pt>
                <c:pt idx="23095">
                  <c:v>129.06</c:v>
                </c:pt>
                <c:pt idx="23096">
                  <c:v>129</c:v>
                </c:pt>
                <c:pt idx="23097">
                  <c:v>129.02000000000001</c:v>
                </c:pt>
                <c:pt idx="23098">
                  <c:v>129.02000000000001</c:v>
                </c:pt>
                <c:pt idx="23099">
                  <c:v>128.97999999999999</c:v>
                </c:pt>
                <c:pt idx="23100">
                  <c:v>129.02000000000001</c:v>
                </c:pt>
                <c:pt idx="23101">
                  <c:v>129.06</c:v>
                </c:pt>
                <c:pt idx="23102">
                  <c:v>129.04</c:v>
                </c:pt>
                <c:pt idx="23103">
                  <c:v>129.04</c:v>
                </c:pt>
                <c:pt idx="23104">
                  <c:v>129.02000000000001</c:v>
                </c:pt>
                <c:pt idx="23105">
                  <c:v>129.02000000000001</c:v>
                </c:pt>
                <c:pt idx="23106">
                  <c:v>129</c:v>
                </c:pt>
                <c:pt idx="23107">
                  <c:v>129.02000000000001</c:v>
                </c:pt>
                <c:pt idx="23108">
                  <c:v>129.02000000000001</c:v>
                </c:pt>
                <c:pt idx="23109">
                  <c:v>128.97999999999999</c:v>
                </c:pt>
                <c:pt idx="23110">
                  <c:v>128.97999999999999</c:v>
                </c:pt>
                <c:pt idx="23111">
                  <c:v>128.97999999999999</c:v>
                </c:pt>
                <c:pt idx="23112">
                  <c:v>129</c:v>
                </c:pt>
                <c:pt idx="23113">
                  <c:v>128.94999999999999</c:v>
                </c:pt>
                <c:pt idx="23114">
                  <c:v>129.02000000000001</c:v>
                </c:pt>
                <c:pt idx="23115">
                  <c:v>128.97999999999999</c:v>
                </c:pt>
                <c:pt idx="23116">
                  <c:v>129.02000000000001</c:v>
                </c:pt>
                <c:pt idx="23117">
                  <c:v>129</c:v>
                </c:pt>
                <c:pt idx="23118">
                  <c:v>129</c:v>
                </c:pt>
                <c:pt idx="23119">
                  <c:v>128.97999999999999</c:v>
                </c:pt>
                <c:pt idx="23120">
                  <c:v>128.94999999999999</c:v>
                </c:pt>
                <c:pt idx="23121">
                  <c:v>128.97999999999999</c:v>
                </c:pt>
                <c:pt idx="23122">
                  <c:v>129.02000000000001</c:v>
                </c:pt>
                <c:pt idx="23123">
                  <c:v>129</c:v>
                </c:pt>
                <c:pt idx="23124">
                  <c:v>128.91</c:v>
                </c:pt>
                <c:pt idx="23125">
                  <c:v>128.97999999999999</c:v>
                </c:pt>
                <c:pt idx="23126">
                  <c:v>128.97999999999999</c:v>
                </c:pt>
                <c:pt idx="23127">
                  <c:v>128.94999999999999</c:v>
                </c:pt>
                <c:pt idx="23128">
                  <c:v>128.91</c:v>
                </c:pt>
                <c:pt idx="23129">
                  <c:v>128.93</c:v>
                </c:pt>
                <c:pt idx="23130">
                  <c:v>128.93</c:v>
                </c:pt>
                <c:pt idx="23131">
                  <c:v>128.94999999999999</c:v>
                </c:pt>
                <c:pt idx="23132">
                  <c:v>128.97999999999999</c:v>
                </c:pt>
                <c:pt idx="23133">
                  <c:v>128.93</c:v>
                </c:pt>
                <c:pt idx="23134">
                  <c:v>128.93</c:v>
                </c:pt>
                <c:pt idx="23135">
                  <c:v>128.93</c:v>
                </c:pt>
                <c:pt idx="23136">
                  <c:v>128.94999999999999</c:v>
                </c:pt>
                <c:pt idx="23137">
                  <c:v>128.94999999999999</c:v>
                </c:pt>
                <c:pt idx="23138">
                  <c:v>128.84</c:v>
                </c:pt>
                <c:pt idx="23139">
                  <c:v>128.93</c:v>
                </c:pt>
                <c:pt idx="23140">
                  <c:v>128.93</c:v>
                </c:pt>
                <c:pt idx="23141">
                  <c:v>128.91</c:v>
                </c:pt>
                <c:pt idx="23142">
                  <c:v>128.91</c:v>
                </c:pt>
                <c:pt idx="23143">
                  <c:v>128.91</c:v>
                </c:pt>
                <c:pt idx="23144">
                  <c:v>128.91</c:v>
                </c:pt>
                <c:pt idx="23145">
                  <c:v>128.93</c:v>
                </c:pt>
                <c:pt idx="23146">
                  <c:v>128.84</c:v>
                </c:pt>
                <c:pt idx="23147">
                  <c:v>128.91</c:v>
                </c:pt>
                <c:pt idx="23148">
                  <c:v>128.86000000000001</c:v>
                </c:pt>
                <c:pt idx="23149">
                  <c:v>128.86000000000001</c:v>
                </c:pt>
                <c:pt idx="23150">
                  <c:v>128.88999999999999</c:v>
                </c:pt>
                <c:pt idx="23151">
                  <c:v>128.84</c:v>
                </c:pt>
                <c:pt idx="23152">
                  <c:v>128.88999999999999</c:v>
                </c:pt>
                <c:pt idx="23153">
                  <c:v>128.93</c:v>
                </c:pt>
                <c:pt idx="23154">
                  <c:v>128.93</c:v>
                </c:pt>
                <c:pt idx="23155">
                  <c:v>128.88999999999999</c:v>
                </c:pt>
                <c:pt idx="23156">
                  <c:v>128.88999999999999</c:v>
                </c:pt>
                <c:pt idx="23157">
                  <c:v>128.82</c:v>
                </c:pt>
                <c:pt idx="23158">
                  <c:v>128.91</c:v>
                </c:pt>
                <c:pt idx="23159">
                  <c:v>128.82</c:v>
                </c:pt>
                <c:pt idx="23160">
                  <c:v>128.82</c:v>
                </c:pt>
                <c:pt idx="23161">
                  <c:v>128.86000000000001</c:v>
                </c:pt>
                <c:pt idx="23162">
                  <c:v>128.86000000000001</c:v>
                </c:pt>
                <c:pt idx="23163">
                  <c:v>128.88999999999999</c:v>
                </c:pt>
                <c:pt idx="23164">
                  <c:v>128.82</c:v>
                </c:pt>
                <c:pt idx="23165">
                  <c:v>128.80000000000001</c:v>
                </c:pt>
                <c:pt idx="23166">
                  <c:v>128.88999999999999</c:v>
                </c:pt>
                <c:pt idx="23167">
                  <c:v>128.82</c:v>
                </c:pt>
                <c:pt idx="23168">
                  <c:v>128.82</c:v>
                </c:pt>
                <c:pt idx="23169">
                  <c:v>128.84</c:v>
                </c:pt>
                <c:pt idx="23170">
                  <c:v>128.84</c:v>
                </c:pt>
                <c:pt idx="23171">
                  <c:v>128.86000000000001</c:v>
                </c:pt>
                <c:pt idx="23172">
                  <c:v>128.86000000000001</c:v>
                </c:pt>
                <c:pt idx="23173">
                  <c:v>128.82</c:v>
                </c:pt>
                <c:pt idx="23174">
                  <c:v>128.80000000000001</c:v>
                </c:pt>
                <c:pt idx="23175">
                  <c:v>128.77000000000001</c:v>
                </c:pt>
                <c:pt idx="23176">
                  <c:v>128.82</c:v>
                </c:pt>
                <c:pt idx="23177">
                  <c:v>128.80000000000001</c:v>
                </c:pt>
                <c:pt idx="23178">
                  <c:v>128.75</c:v>
                </c:pt>
                <c:pt idx="23179">
                  <c:v>128.75</c:v>
                </c:pt>
                <c:pt idx="23180">
                  <c:v>128.84</c:v>
                </c:pt>
                <c:pt idx="23181">
                  <c:v>128.84</c:v>
                </c:pt>
                <c:pt idx="23182">
                  <c:v>128.82</c:v>
                </c:pt>
                <c:pt idx="23183">
                  <c:v>128.82</c:v>
                </c:pt>
                <c:pt idx="23184">
                  <c:v>128.77000000000001</c:v>
                </c:pt>
                <c:pt idx="23185">
                  <c:v>128.82</c:v>
                </c:pt>
                <c:pt idx="23186">
                  <c:v>128.80000000000001</c:v>
                </c:pt>
                <c:pt idx="23187">
                  <c:v>128.77000000000001</c:v>
                </c:pt>
                <c:pt idx="23188">
                  <c:v>128.80000000000001</c:v>
                </c:pt>
                <c:pt idx="23189">
                  <c:v>128.75</c:v>
                </c:pt>
                <c:pt idx="23190">
                  <c:v>128.82</c:v>
                </c:pt>
                <c:pt idx="23191">
                  <c:v>128.82</c:v>
                </c:pt>
                <c:pt idx="23192">
                  <c:v>128.80000000000001</c:v>
                </c:pt>
                <c:pt idx="23193">
                  <c:v>128.77000000000001</c:v>
                </c:pt>
                <c:pt idx="23194">
                  <c:v>128.77000000000001</c:v>
                </c:pt>
                <c:pt idx="23195">
                  <c:v>128.84</c:v>
                </c:pt>
                <c:pt idx="23196">
                  <c:v>128.84</c:v>
                </c:pt>
                <c:pt idx="23197">
                  <c:v>128.80000000000001</c:v>
                </c:pt>
                <c:pt idx="23198">
                  <c:v>128.82</c:v>
                </c:pt>
                <c:pt idx="23199">
                  <c:v>128.80000000000001</c:v>
                </c:pt>
                <c:pt idx="23200">
                  <c:v>128.77000000000001</c:v>
                </c:pt>
                <c:pt idx="23201">
                  <c:v>128.82</c:v>
                </c:pt>
                <c:pt idx="23202">
                  <c:v>128.84</c:v>
                </c:pt>
                <c:pt idx="23203">
                  <c:v>128.82</c:v>
                </c:pt>
                <c:pt idx="23204">
                  <c:v>128.84</c:v>
                </c:pt>
                <c:pt idx="23205">
                  <c:v>128.82</c:v>
                </c:pt>
                <c:pt idx="23206">
                  <c:v>128.86000000000001</c:v>
                </c:pt>
                <c:pt idx="23207">
                  <c:v>128.86000000000001</c:v>
                </c:pt>
                <c:pt idx="23208">
                  <c:v>128.84</c:v>
                </c:pt>
                <c:pt idx="23209">
                  <c:v>128.88999999999999</c:v>
                </c:pt>
                <c:pt idx="23210">
                  <c:v>128.91</c:v>
                </c:pt>
                <c:pt idx="23211">
                  <c:v>128.88999999999999</c:v>
                </c:pt>
                <c:pt idx="23212">
                  <c:v>128.91</c:v>
                </c:pt>
                <c:pt idx="23213">
                  <c:v>128.91</c:v>
                </c:pt>
                <c:pt idx="23214">
                  <c:v>128.93</c:v>
                </c:pt>
                <c:pt idx="23215">
                  <c:v>128.91</c:v>
                </c:pt>
                <c:pt idx="23216">
                  <c:v>128.91</c:v>
                </c:pt>
                <c:pt idx="23217">
                  <c:v>128.88999999999999</c:v>
                </c:pt>
                <c:pt idx="23218">
                  <c:v>128.93</c:v>
                </c:pt>
                <c:pt idx="23219">
                  <c:v>128.93</c:v>
                </c:pt>
                <c:pt idx="23220">
                  <c:v>128.94999999999999</c:v>
                </c:pt>
                <c:pt idx="23221">
                  <c:v>128.93</c:v>
                </c:pt>
                <c:pt idx="23222">
                  <c:v>129</c:v>
                </c:pt>
                <c:pt idx="23223">
                  <c:v>128.94999999999999</c:v>
                </c:pt>
                <c:pt idx="23224">
                  <c:v>128.93</c:v>
                </c:pt>
                <c:pt idx="23225">
                  <c:v>128.97999999999999</c:v>
                </c:pt>
                <c:pt idx="23226">
                  <c:v>128.97999999999999</c:v>
                </c:pt>
                <c:pt idx="23227">
                  <c:v>128.94999999999999</c:v>
                </c:pt>
                <c:pt idx="23228">
                  <c:v>128.97999999999999</c:v>
                </c:pt>
                <c:pt idx="23229">
                  <c:v>129.02000000000001</c:v>
                </c:pt>
                <c:pt idx="23230">
                  <c:v>128.97999999999999</c:v>
                </c:pt>
                <c:pt idx="23231">
                  <c:v>129.02000000000001</c:v>
                </c:pt>
                <c:pt idx="23232">
                  <c:v>129.02000000000001</c:v>
                </c:pt>
                <c:pt idx="23233">
                  <c:v>129.02000000000001</c:v>
                </c:pt>
                <c:pt idx="23234">
                  <c:v>129.06</c:v>
                </c:pt>
                <c:pt idx="23235">
                  <c:v>129.04</c:v>
                </c:pt>
                <c:pt idx="23236">
                  <c:v>129.02000000000001</c:v>
                </c:pt>
                <c:pt idx="23237">
                  <c:v>129.06</c:v>
                </c:pt>
                <c:pt idx="23238">
                  <c:v>129.09</c:v>
                </c:pt>
                <c:pt idx="23239">
                  <c:v>129.06</c:v>
                </c:pt>
                <c:pt idx="23240">
                  <c:v>129.06</c:v>
                </c:pt>
                <c:pt idx="23241">
                  <c:v>129.04</c:v>
                </c:pt>
                <c:pt idx="23242">
                  <c:v>129.04</c:v>
                </c:pt>
                <c:pt idx="23243">
                  <c:v>129.11000000000001</c:v>
                </c:pt>
                <c:pt idx="23244">
                  <c:v>129.06</c:v>
                </c:pt>
                <c:pt idx="23245">
                  <c:v>129.06</c:v>
                </c:pt>
                <c:pt idx="23246">
                  <c:v>129.04</c:v>
                </c:pt>
                <c:pt idx="23247">
                  <c:v>129.09</c:v>
                </c:pt>
                <c:pt idx="23248">
                  <c:v>129.09</c:v>
                </c:pt>
                <c:pt idx="23249">
                  <c:v>129.06</c:v>
                </c:pt>
                <c:pt idx="23250">
                  <c:v>129.06</c:v>
                </c:pt>
                <c:pt idx="23251">
                  <c:v>129.13</c:v>
                </c:pt>
                <c:pt idx="23252">
                  <c:v>129.02000000000001</c:v>
                </c:pt>
                <c:pt idx="23253">
                  <c:v>129.11000000000001</c:v>
                </c:pt>
                <c:pt idx="23254">
                  <c:v>129.09</c:v>
                </c:pt>
                <c:pt idx="23255">
                  <c:v>129.11000000000001</c:v>
                </c:pt>
                <c:pt idx="23256">
                  <c:v>129.06</c:v>
                </c:pt>
                <c:pt idx="23257">
                  <c:v>129.06</c:v>
                </c:pt>
                <c:pt idx="23258">
                  <c:v>129.02000000000001</c:v>
                </c:pt>
                <c:pt idx="23259">
                  <c:v>129.02000000000001</c:v>
                </c:pt>
                <c:pt idx="23260">
                  <c:v>129.11000000000001</c:v>
                </c:pt>
                <c:pt idx="23261">
                  <c:v>129.09</c:v>
                </c:pt>
                <c:pt idx="23262">
                  <c:v>129.06</c:v>
                </c:pt>
                <c:pt idx="23263">
                  <c:v>129.11000000000001</c:v>
                </c:pt>
                <c:pt idx="23264">
                  <c:v>129.09</c:v>
                </c:pt>
                <c:pt idx="23265">
                  <c:v>129.09</c:v>
                </c:pt>
                <c:pt idx="23266">
                  <c:v>129.06</c:v>
                </c:pt>
                <c:pt idx="23267">
                  <c:v>129.06</c:v>
                </c:pt>
                <c:pt idx="23268">
                  <c:v>129.02000000000001</c:v>
                </c:pt>
                <c:pt idx="23269">
                  <c:v>129.09</c:v>
                </c:pt>
                <c:pt idx="23270">
                  <c:v>129.06</c:v>
                </c:pt>
                <c:pt idx="23271">
                  <c:v>129.02000000000001</c:v>
                </c:pt>
                <c:pt idx="23272">
                  <c:v>129.04</c:v>
                </c:pt>
                <c:pt idx="23273">
                  <c:v>129.04</c:v>
                </c:pt>
                <c:pt idx="23274">
                  <c:v>129.13</c:v>
                </c:pt>
                <c:pt idx="23275">
                  <c:v>129.04</c:v>
                </c:pt>
                <c:pt idx="23276">
                  <c:v>129.04</c:v>
                </c:pt>
                <c:pt idx="23277">
                  <c:v>129.02000000000001</c:v>
                </c:pt>
                <c:pt idx="23278">
                  <c:v>129.02000000000001</c:v>
                </c:pt>
                <c:pt idx="23279">
                  <c:v>129.04</c:v>
                </c:pt>
                <c:pt idx="23280">
                  <c:v>129.06</c:v>
                </c:pt>
                <c:pt idx="23281">
                  <c:v>129.06</c:v>
                </c:pt>
                <c:pt idx="23282">
                  <c:v>129.06</c:v>
                </c:pt>
                <c:pt idx="23283">
                  <c:v>129.06</c:v>
                </c:pt>
                <c:pt idx="23284">
                  <c:v>129.04</c:v>
                </c:pt>
                <c:pt idx="23285">
                  <c:v>129.04</c:v>
                </c:pt>
                <c:pt idx="23286">
                  <c:v>129.06</c:v>
                </c:pt>
                <c:pt idx="23287">
                  <c:v>129.06</c:v>
                </c:pt>
                <c:pt idx="23288">
                  <c:v>129.09</c:v>
                </c:pt>
                <c:pt idx="23289">
                  <c:v>129.09</c:v>
                </c:pt>
                <c:pt idx="23290">
                  <c:v>129.13</c:v>
                </c:pt>
                <c:pt idx="23291">
                  <c:v>129.06</c:v>
                </c:pt>
                <c:pt idx="23292">
                  <c:v>129.11000000000001</c:v>
                </c:pt>
                <c:pt idx="23293">
                  <c:v>129.09</c:v>
                </c:pt>
                <c:pt idx="23294">
                  <c:v>129.11000000000001</c:v>
                </c:pt>
                <c:pt idx="23295">
                  <c:v>129.09</c:v>
                </c:pt>
                <c:pt idx="23296">
                  <c:v>129.11000000000001</c:v>
                </c:pt>
                <c:pt idx="23297">
                  <c:v>129.11000000000001</c:v>
                </c:pt>
                <c:pt idx="23298">
                  <c:v>129.13</c:v>
                </c:pt>
                <c:pt idx="23299">
                  <c:v>129.13</c:v>
                </c:pt>
                <c:pt idx="23300">
                  <c:v>129.18</c:v>
                </c:pt>
                <c:pt idx="23301">
                  <c:v>129.11000000000001</c:v>
                </c:pt>
                <c:pt idx="23302">
                  <c:v>129.06</c:v>
                </c:pt>
                <c:pt idx="23303">
                  <c:v>129.13</c:v>
                </c:pt>
                <c:pt idx="23304">
                  <c:v>129.09</c:v>
                </c:pt>
                <c:pt idx="23305">
                  <c:v>129.11000000000001</c:v>
                </c:pt>
                <c:pt idx="23306">
                  <c:v>129.06</c:v>
                </c:pt>
                <c:pt idx="23307">
                  <c:v>129.11000000000001</c:v>
                </c:pt>
                <c:pt idx="23308">
                  <c:v>129.09</c:v>
                </c:pt>
                <c:pt idx="23309">
                  <c:v>129.09</c:v>
                </c:pt>
                <c:pt idx="23310">
                  <c:v>129.09</c:v>
                </c:pt>
                <c:pt idx="23311">
                  <c:v>129.11000000000001</c:v>
                </c:pt>
                <c:pt idx="23312">
                  <c:v>129.06</c:v>
                </c:pt>
                <c:pt idx="23313">
                  <c:v>129.06</c:v>
                </c:pt>
                <c:pt idx="23314">
                  <c:v>129.11000000000001</c:v>
                </c:pt>
                <c:pt idx="23315">
                  <c:v>129.11000000000001</c:v>
                </c:pt>
                <c:pt idx="23316">
                  <c:v>129.06</c:v>
                </c:pt>
                <c:pt idx="23317">
                  <c:v>129.11000000000001</c:v>
                </c:pt>
                <c:pt idx="23318">
                  <c:v>129.13</c:v>
                </c:pt>
                <c:pt idx="23319">
                  <c:v>129.11000000000001</c:v>
                </c:pt>
                <c:pt idx="23320">
                  <c:v>129.06</c:v>
                </c:pt>
                <c:pt idx="23321">
                  <c:v>129.15</c:v>
                </c:pt>
                <c:pt idx="23322">
                  <c:v>129.09</c:v>
                </c:pt>
                <c:pt idx="23323">
                  <c:v>129.13</c:v>
                </c:pt>
                <c:pt idx="23324">
                  <c:v>129.06</c:v>
                </c:pt>
                <c:pt idx="23325">
                  <c:v>129.06</c:v>
                </c:pt>
                <c:pt idx="23326">
                  <c:v>129.11000000000001</c:v>
                </c:pt>
                <c:pt idx="23327">
                  <c:v>129.11000000000001</c:v>
                </c:pt>
                <c:pt idx="23328">
                  <c:v>129.09</c:v>
                </c:pt>
                <c:pt idx="23329">
                  <c:v>129.06</c:v>
                </c:pt>
                <c:pt idx="23330">
                  <c:v>129.09</c:v>
                </c:pt>
                <c:pt idx="23331">
                  <c:v>129.11000000000001</c:v>
                </c:pt>
                <c:pt idx="23332">
                  <c:v>129.13</c:v>
                </c:pt>
                <c:pt idx="23333">
                  <c:v>129.06</c:v>
                </c:pt>
                <c:pt idx="23334">
                  <c:v>129.15</c:v>
                </c:pt>
                <c:pt idx="23335">
                  <c:v>129.09</c:v>
                </c:pt>
                <c:pt idx="23336">
                  <c:v>129.06</c:v>
                </c:pt>
                <c:pt idx="23337">
                  <c:v>129.11000000000001</c:v>
                </c:pt>
                <c:pt idx="23338">
                  <c:v>129.11000000000001</c:v>
                </c:pt>
                <c:pt idx="23339">
                  <c:v>129.11000000000001</c:v>
                </c:pt>
                <c:pt idx="23340">
                  <c:v>129.11000000000001</c:v>
                </c:pt>
                <c:pt idx="23341">
                  <c:v>129.04</c:v>
                </c:pt>
                <c:pt idx="23342">
                  <c:v>129.09</c:v>
                </c:pt>
                <c:pt idx="23343">
                  <c:v>129.09</c:v>
                </c:pt>
                <c:pt idx="23344">
                  <c:v>129.06</c:v>
                </c:pt>
                <c:pt idx="23345">
                  <c:v>129.09</c:v>
                </c:pt>
                <c:pt idx="23346">
                  <c:v>129.04</c:v>
                </c:pt>
                <c:pt idx="23347">
                  <c:v>129.09</c:v>
                </c:pt>
                <c:pt idx="23348">
                  <c:v>129.09</c:v>
                </c:pt>
                <c:pt idx="23349">
                  <c:v>129.09</c:v>
                </c:pt>
                <c:pt idx="23350">
                  <c:v>129.06</c:v>
                </c:pt>
                <c:pt idx="23351">
                  <c:v>129.06</c:v>
                </c:pt>
                <c:pt idx="23352">
                  <c:v>129.11000000000001</c:v>
                </c:pt>
                <c:pt idx="23353">
                  <c:v>129.09</c:v>
                </c:pt>
                <c:pt idx="23354">
                  <c:v>129.09</c:v>
                </c:pt>
                <c:pt idx="23355">
                  <c:v>129.11000000000001</c:v>
                </c:pt>
                <c:pt idx="23356">
                  <c:v>129.09</c:v>
                </c:pt>
                <c:pt idx="23357">
                  <c:v>129.06</c:v>
                </c:pt>
                <c:pt idx="23358">
                  <c:v>129.09</c:v>
                </c:pt>
                <c:pt idx="23359">
                  <c:v>129.11000000000001</c:v>
                </c:pt>
                <c:pt idx="23360">
                  <c:v>129.06</c:v>
                </c:pt>
                <c:pt idx="23361">
                  <c:v>129.06</c:v>
                </c:pt>
                <c:pt idx="23362">
                  <c:v>129.09</c:v>
                </c:pt>
                <c:pt idx="23363">
                  <c:v>129.09</c:v>
                </c:pt>
                <c:pt idx="23364">
                  <c:v>129.06</c:v>
                </c:pt>
                <c:pt idx="23365">
                  <c:v>129.06</c:v>
                </c:pt>
                <c:pt idx="23366">
                  <c:v>129.09</c:v>
                </c:pt>
                <c:pt idx="23367">
                  <c:v>129.06</c:v>
                </c:pt>
                <c:pt idx="23368">
                  <c:v>129.11000000000001</c:v>
                </c:pt>
                <c:pt idx="23369">
                  <c:v>129.13</c:v>
                </c:pt>
                <c:pt idx="23370">
                  <c:v>129.13</c:v>
                </c:pt>
                <c:pt idx="23371">
                  <c:v>129.11000000000001</c:v>
                </c:pt>
                <c:pt idx="23372">
                  <c:v>129.09</c:v>
                </c:pt>
                <c:pt idx="23373">
                  <c:v>129.11000000000001</c:v>
                </c:pt>
                <c:pt idx="23374">
                  <c:v>129.11000000000001</c:v>
                </c:pt>
                <c:pt idx="23375">
                  <c:v>129.13</c:v>
                </c:pt>
                <c:pt idx="23376">
                  <c:v>129.11000000000001</c:v>
                </c:pt>
                <c:pt idx="23377">
                  <c:v>129.13</c:v>
                </c:pt>
                <c:pt idx="23378">
                  <c:v>129.11000000000001</c:v>
                </c:pt>
                <c:pt idx="23379">
                  <c:v>129.09</c:v>
                </c:pt>
                <c:pt idx="23380">
                  <c:v>129.13</c:v>
                </c:pt>
                <c:pt idx="23381">
                  <c:v>129.06</c:v>
                </c:pt>
                <c:pt idx="23382">
                  <c:v>129.15</c:v>
                </c:pt>
                <c:pt idx="23383">
                  <c:v>129.06</c:v>
                </c:pt>
                <c:pt idx="23384">
                  <c:v>129.13</c:v>
                </c:pt>
                <c:pt idx="23385">
                  <c:v>129.13</c:v>
                </c:pt>
                <c:pt idx="23386">
                  <c:v>129.13</c:v>
                </c:pt>
                <c:pt idx="23387">
                  <c:v>129.15</c:v>
                </c:pt>
                <c:pt idx="23388">
                  <c:v>129.11000000000001</c:v>
                </c:pt>
                <c:pt idx="23389">
                  <c:v>129.06</c:v>
                </c:pt>
                <c:pt idx="23390">
                  <c:v>129.13</c:v>
                </c:pt>
                <c:pt idx="23391">
                  <c:v>129.13</c:v>
                </c:pt>
                <c:pt idx="23392">
                  <c:v>129.11000000000001</c:v>
                </c:pt>
                <c:pt idx="23393">
                  <c:v>129.11000000000001</c:v>
                </c:pt>
                <c:pt idx="23394">
                  <c:v>129.09</c:v>
                </c:pt>
                <c:pt idx="23395">
                  <c:v>129.04</c:v>
                </c:pt>
                <c:pt idx="23396">
                  <c:v>129.06</c:v>
                </c:pt>
                <c:pt idx="23397">
                  <c:v>129.09</c:v>
                </c:pt>
                <c:pt idx="23398">
                  <c:v>129.09</c:v>
                </c:pt>
                <c:pt idx="23399">
                  <c:v>129.06</c:v>
                </c:pt>
                <c:pt idx="23400">
                  <c:v>129.11000000000001</c:v>
                </c:pt>
                <c:pt idx="23401">
                  <c:v>129.11000000000001</c:v>
                </c:pt>
                <c:pt idx="23402">
                  <c:v>129.09</c:v>
                </c:pt>
                <c:pt idx="23403">
                  <c:v>129.11000000000001</c:v>
                </c:pt>
                <c:pt idx="23404">
                  <c:v>129.06</c:v>
                </c:pt>
                <c:pt idx="23405">
                  <c:v>129.09</c:v>
                </c:pt>
                <c:pt idx="23406">
                  <c:v>129.09</c:v>
                </c:pt>
                <c:pt idx="23407">
                  <c:v>129.11000000000001</c:v>
                </c:pt>
                <c:pt idx="23408">
                  <c:v>129.15</c:v>
                </c:pt>
                <c:pt idx="23409">
                  <c:v>129.11000000000001</c:v>
                </c:pt>
                <c:pt idx="23410">
                  <c:v>129.11000000000001</c:v>
                </c:pt>
                <c:pt idx="23411">
                  <c:v>129.04</c:v>
                </c:pt>
                <c:pt idx="23412">
                  <c:v>129.11000000000001</c:v>
                </c:pt>
                <c:pt idx="23413">
                  <c:v>129.11000000000001</c:v>
                </c:pt>
                <c:pt idx="23414">
                  <c:v>129.09</c:v>
                </c:pt>
                <c:pt idx="23415">
                  <c:v>129.11000000000001</c:v>
                </c:pt>
                <c:pt idx="23416">
                  <c:v>129.09</c:v>
                </c:pt>
                <c:pt idx="23417">
                  <c:v>129.04</c:v>
                </c:pt>
                <c:pt idx="23418">
                  <c:v>129.04</c:v>
                </c:pt>
                <c:pt idx="23419">
                  <c:v>129.04</c:v>
                </c:pt>
                <c:pt idx="23420">
                  <c:v>129.09</c:v>
                </c:pt>
                <c:pt idx="23421">
                  <c:v>129.06</c:v>
                </c:pt>
                <c:pt idx="23422">
                  <c:v>129.09</c:v>
                </c:pt>
                <c:pt idx="23423">
                  <c:v>129.04</c:v>
                </c:pt>
                <c:pt idx="23424">
                  <c:v>129.06</c:v>
                </c:pt>
                <c:pt idx="23425">
                  <c:v>129.04</c:v>
                </c:pt>
                <c:pt idx="23426">
                  <c:v>129.09</c:v>
                </c:pt>
                <c:pt idx="23427">
                  <c:v>129.11000000000001</c:v>
                </c:pt>
                <c:pt idx="23428">
                  <c:v>129.09</c:v>
                </c:pt>
                <c:pt idx="23429">
                  <c:v>129.02000000000001</c:v>
                </c:pt>
                <c:pt idx="23430">
                  <c:v>129.09</c:v>
                </c:pt>
                <c:pt idx="23431">
                  <c:v>129.06</c:v>
                </c:pt>
                <c:pt idx="23432">
                  <c:v>129.06</c:v>
                </c:pt>
                <c:pt idx="23433">
                  <c:v>129.04</c:v>
                </c:pt>
                <c:pt idx="23434">
                  <c:v>129.06</c:v>
                </c:pt>
                <c:pt idx="23435">
                  <c:v>129.06</c:v>
                </c:pt>
                <c:pt idx="23436">
                  <c:v>129.02000000000001</c:v>
                </c:pt>
                <c:pt idx="23437">
                  <c:v>129.04</c:v>
                </c:pt>
                <c:pt idx="23438">
                  <c:v>129.09</c:v>
                </c:pt>
                <c:pt idx="23439">
                  <c:v>129.06</c:v>
                </c:pt>
                <c:pt idx="23440">
                  <c:v>129.04</c:v>
                </c:pt>
                <c:pt idx="23441">
                  <c:v>129.06</c:v>
                </c:pt>
                <c:pt idx="23442">
                  <c:v>129.09</c:v>
                </c:pt>
                <c:pt idx="23443">
                  <c:v>129.09</c:v>
                </c:pt>
                <c:pt idx="23444">
                  <c:v>129.04</c:v>
                </c:pt>
                <c:pt idx="23445">
                  <c:v>129.04</c:v>
                </c:pt>
                <c:pt idx="23446">
                  <c:v>129.09</c:v>
                </c:pt>
                <c:pt idx="23447">
                  <c:v>129</c:v>
                </c:pt>
                <c:pt idx="23448">
                  <c:v>129.06</c:v>
                </c:pt>
                <c:pt idx="23449">
                  <c:v>129.06</c:v>
                </c:pt>
                <c:pt idx="23450">
                  <c:v>129.09</c:v>
                </c:pt>
                <c:pt idx="23451">
                  <c:v>129.06</c:v>
                </c:pt>
                <c:pt idx="23452">
                  <c:v>129.04</c:v>
                </c:pt>
                <c:pt idx="23453">
                  <c:v>129.09</c:v>
                </c:pt>
                <c:pt idx="23454">
                  <c:v>129.09</c:v>
                </c:pt>
                <c:pt idx="23455">
                  <c:v>129.02000000000001</c:v>
                </c:pt>
                <c:pt idx="23456">
                  <c:v>129.13</c:v>
                </c:pt>
                <c:pt idx="23457">
                  <c:v>129.06</c:v>
                </c:pt>
                <c:pt idx="23458">
                  <c:v>129.11000000000001</c:v>
                </c:pt>
                <c:pt idx="23459">
                  <c:v>129.06</c:v>
                </c:pt>
                <c:pt idx="23460">
                  <c:v>129.06</c:v>
                </c:pt>
                <c:pt idx="23461">
                  <c:v>129.09</c:v>
                </c:pt>
                <c:pt idx="23462">
                  <c:v>129.06</c:v>
                </c:pt>
                <c:pt idx="23463">
                  <c:v>129.09</c:v>
                </c:pt>
                <c:pt idx="23464">
                  <c:v>129.06</c:v>
                </c:pt>
                <c:pt idx="23465">
                  <c:v>129.11000000000001</c:v>
                </c:pt>
                <c:pt idx="23466">
                  <c:v>129.04</c:v>
                </c:pt>
                <c:pt idx="23467">
                  <c:v>129.02000000000001</c:v>
                </c:pt>
                <c:pt idx="23468">
                  <c:v>129.06</c:v>
                </c:pt>
                <c:pt idx="23469">
                  <c:v>129</c:v>
                </c:pt>
                <c:pt idx="23470">
                  <c:v>128.97999999999999</c:v>
                </c:pt>
                <c:pt idx="23471">
                  <c:v>129.09</c:v>
                </c:pt>
                <c:pt idx="23472">
                  <c:v>129.04</c:v>
                </c:pt>
                <c:pt idx="23473">
                  <c:v>129.04</c:v>
                </c:pt>
                <c:pt idx="23474">
                  <c:v>129.04</c:v>
                </c:pt>
                <c:pt idx="23475">
                  <c:v>129.04</c:v>
                </c:pt>
                <c:pt idx="23476">
                  <c:v>129.02000000000001</c:v>
                </c:pt>
                <c:pt idx="23477">
                  <c:v>129.02000000000001</c:v>
                </c:pt>
                <c:pt idx="23478">
                  <c:v>129.06</c:v>
                </c:pt>
                <c:pt idx="23479">
                  <c:v>129.02000000000001</c:v>
                </c:pt>
                <c:pt idx="23480">
                  <c:v>129.02000000000001</c:v>
                </c:pt>
                <c:pt idx="23481">
                  <c:v>129.04</c:v>
                </c:pt>
                <c:pt idx="23482">
                  <c:v>129.04</c:v>
                </c:pt>
                <c:pt idx="23483">
                  <c:v>129.06</c:v>
                </c:pt>
                <c:pt idx="23484">
                  <c:v>129.02000000000001</c:v>
                </c:pt>
                <c:pt idx="23485">
                  <c:v>129.04</c:v>
                </c:pt>
                <c:pt idx="23486">
                  <c:v>129.02000000000001</c:v>
                </c:pt>
                <c:pt idx="23487">
                  <c:v>129.04</c:v>
                </c:pt>
                <c:pt idx="23488">
                  <c:v>129.02000000000001</c:v>
                </c:pt>
                <c:pt idx="23489">
                  <c:v>129</c:v>
                </c:pt>
                <c:pt idx="23490">
                  <c:v>129.02000000000001</c:v>
                </c:pt>
                <c:pt idx="23491">
                  <c:v>129.02000000000001</c:v>
                </c:pt>
                <c:pt idx="23492">
                  <c:v>129</c:v>
                </c:pt>
                <c:pt idx="23493">
                  <c:v>129</c:v>
                </c:pt>
                <c:pt idx="23494">
                  <c:v>129</c:v>
                </c:pt>
                <c:pt idx="23495">
                  <c:v>129</c:v>
                </c:pt>
                <c:pt idx="23496">
                  <c:v>129.02000000000001</c:v>
                </c:pt>
                <c:pt idx="23497">
                  <c:v>129.02000000000001</c:v>
                </c:pt>
                <c:pt idx="23498">
                  <c:v>129</c:v>
                </c:pt>
                <c:pt idx="23499">
                  <c:v>129</c:v>
                </c:pt>
                <c:pt idx="23500">
                  <c:v>129</c:v>
                </c:pt>
                <c:pt idx="23501">
                  <c:v>129.02000000000001</c:v>
                </c:pt>
                <c:pt idx="23502">
                  <c:v>129</c:v>
                </c:pt>
                <c:pt idx="23503">
                  <c:v>129.02000000000001</c:v>
                </c:pt>
                <c:pt idx="23504">
                  <c:v>129.02000000000001</c:v>
                </c:pt>
                <c:pt idx="23505">
                  <c:v>129</c:v>
                </c:pt>
                <c:pt idx="23506">
                  <c:v>129</c:v>
                </c:pt>
                <c:pt idx="23507">
                  <c:v>128.94999999999999</c:v>
                </c:pt>
                <c:pt idx="23508">
                  <c:v>129.04</c:v>
                </c:pt>
                <c:pt idx="23509">
                  <c:v>129</c:v>
                </c:pt>
                <c:pt idx="23510">
                  <c:v>128.97999999999999</c:v>
                </c:pt>
                <c:pt idx="23511">
                  <c:v>129.02000000000001</c:v>
                </c:pt>
                <c:pt idx="23512">
                  <c:v>129</c:v>
                </c:pt>
                <c:pt idx="23513">
                  <c:v>129.02000000000001</c:v>
                </c:pt>
                <c:pt idx="23514">
                  <c:v>129</c:v>
                </c:pt>
                <c:pt idx="23515">
                  <c:v>128.97999999999999</c:v>
                </c:pt>
                <c:pt idx="23516">
                  <c:v>129</c:v>
                </c:pt>
                <c:pt idx="23517">
                  <c:v>129</c:v>
                </c:pt>
                <c:pt idx="23518">
                  <c:v>129</c:v>
                </c:pt>
                <c:pt idx="23519">
                  <c:v>129.02000000000001</c:v>
                </c:pt>
                <c:pt idx="23520">
                  <c:v>129</c:v>
                </c:pt>
                <c:pt idx="23521">
                  <c:v>128.97999999999999</c:v>
                </c:pt>
                <c:pt idx="23522">
                  <c:v>128.94999999999999</c:v>
                </c:pt>
                <c:pt idx="23523">
                  <c:v>129</c:v>
                </c:pt>
                <c:pt idx="23524">
                  <c:v>128.94999999999999</c:v>
                </c:pt>
                <c:pt idx="23525">
                  <c:v>129</c:v>
                </c:pt>
                <c:pt idx="23526">
                  <c:v>128.93</c:v>
                </c:pt>
                <c:pt idx="23527">
                  <c:v>128.91</c:v>
                </c:pt>
                <c:pt idx="23528">
                  <c:v>128.94999999999999</c:v>
                </c:pt>
                <c:pt idx="23529">
                  <c:v>128.97999999999999</c:v>
                </c:pt>
                <c:pt idx="23530">
                  <c:v>128.93</c:v>
                </c:pt>
                <c:pt idx="23531">
                  <c:v>129</c:v>
                </c:pt>
                <c:pt idx="23532">
                  <c:v>129</c:v>
                </c:pt>
                <c:pt idx="23533">
                  <c:v>128.97999999999999</c:v>
                </c:pt>
                <c:pt idx="23534">
                  <c:v>128.91</c:v>
                </c:pt>
                <c:pt idx="23535">
                  <c:v>128.97999999999999</c:v>
                </c:pt>
                <c:pt idx="23536">
                  <c:v>128.93</c:v>
                </c:pt>
                <c:pt idx="23537">
                  <c:v>128.97999999999999</c:v>
                </c:pt>
                <c:pt idx="23538">
                  <c:v>128.93</c:v>
                </c:pt>
                <c:pt idx="23539">
                  <c:v>128.93</c:v>
                </c:pt>
                <c:pt idx="23540">
                  <c:v>128.97999999999999</c:v>
                </c:pt>
                <c:pt idx="23541">
                  <c:v>129.02000000000001</c:v>
                </c:pt>
                <c:pt idx="23542">
                  <c:v>128.94999999999999</c:v>
                </c:pt>
                <c:pt idx="23543">
                  <c:v>128.93</c:v>
                </c:pt>
                <c:pt idx="23544">
                  <c:v>128.93</c:v>
                </c:pt>
                <c:pt idx="23545">
                  <c:v>128.94999999999999</c:v>
                </c:pt>
                <c:pt idx="23546">
                  <c:v>128.94999999999999</c:v>
                </c:pt>
                <c:pt idx="23547">
                  <c:v>128.91</c:v>
                </c:pt>
                <c:pt idx="23548">
                  <c:v>128.97999999999999</c:v>
                </c:pt>
                <c:pt idx="23549">
                  <c:v>128.97999999999999</c:v>
                </c:pt>
                <c:pt idx="23550">
                  <c:v>128.93</c:v>
                </c:pt>
                <c:pt idx="23551">
                  <c:v>128.91</c:v>
                </c:pt>
                <c:pt idx="23552">
                  <c:v>128.84</c:v>
                </c:pt>
                <c:pt idx="23553">
                  <c:v>128.93</c:v>
                </c:pt>
                <c:pt idx="23554">
                  <c:v>128.91</c:v>
                </c:pt>
                <c:pt idx="23555">
                  <c:v>128.91</c:v>
                </c:pt>
                <c:pt idx="23556">
                  <c:v>128.91</c:v>
                </c:pt>
                <c:pt idx="23557">
                  <c:v>128.93</c:v>
                </c:pt>
                <c:pt idx="23558">
                  <c:v>128.91</c:v>
                </c:pt>
                <c:pt idx="23559">
                  <c:v>128.86000000000001</c:v>
                </c:pt>
                <c:pt idx="23560">
                  <c:v>128.86000000000001</c:v>
                </c:pt>
                <c:pt idx="23561">
                  <c:v>128.88999999999999</c:v>
                </c:pt>
                <c:pt idx="23562">
                  <c:v>128.91</c:v>
                </c:pt>
                <c:pt idx="23563">
                  <c:v>128.86000000000001</c:v>
                </c:pt>
                <c:pt idx="23564">
                  <c:v>128.86000000000001</c:v>
                </c:pt>
                <c:pt idx="23565">
                  <c:v>128.88999999999999</c:v>
                </c:pt>
                <c:pt idx="23566">
                  <c:v>128.88999999999999</c:v>
                </c:pt>
                <c:pt idx="23567">
                  <c:v>128.88999999999999</c:v>
                </c:pt>
                <c:pt idx="23568">
                  <c:v>128.88999999999999</c:v>
                </c:pt>
                <c:pt idx="23569">
                  <c:v>128.88999999999999</c:v>
                </c:pt>
                <c:pt idx="23570">
                  <c:v>128.84</c:v>
                </c:pt>
                <c:pt idx="23571">
                  <c:v>128.86000000000001</c:v>
                </c:pt>
                <c:pt idx="23572">
                  <c:v>128.88999999999999</c:v>
                </c:pt>
                <c:pt idx="23573">
                  <c:v>128.86000000000001</c:v>
                </c:pt>
                <c:pt idx="23574">
                  <c:v>128.84</c:v>
                </c:pt>
                <c:pt idx="23575">
                  <c:v>128.80000000000001</c:v>
                </c:pt>
                <c:pt idx="23576">
                  <c:v>128.84</c:v>
                </c:pt>
                <c:pt idx="23577">
                  <c:v>128.86000000000001</c:v>
                </c:pt>
                <c:pt idx="23578">
                  <c:v>128.86000000000001</c:v>
                </c:pt>
                <c:pt idx="23579">
                  <c:v>128.84</c:v>
                </c:pt>
                <c:pt idx="23580">
                  <c:v>128.84</c:v>
                </c:pt>
                <c:pt idx="23581">
                  <c:v>128.91</c:v>
                </c:pt>
                <c:pt idx="23582">
                  <c:v>128.82</c:v>
                </c:pt>
                <c:pt idx="23583">
                  <c:v>128.80000000000001</c:v>
                </c:pt>
                <c:pt idx="23584">
                  <c:v>128.86000000000001</c:v>
                </c:pt>
                <c:pt idx="23585">
                  <c:v>128.82</c:v>
                </c:pt>
                <c:pt idx="23586">
                  <c:v>128.82</c:v>
                </c:pt>
                <c:pt idx="23587">
                  <c:v>128.80000000000001</c:v>
                </c:pt>
                <c:pt idx="23588">
                  <c:v>128.80000000000001</c:v>
                </c:pt>
                <c:pt idx="23589">
                  <c:v>128.84</c:v>
                </c:pt>
                <c:pt idx="23590">
                  <c:v>128.80000000000001</c:v>
                </c:pt>
                <c:pt idx="23591">
                  <c:v>128.80000000000001</c:v>
                </c:pt>
                <c:pt idx="23592">
                  <c:v>128.77000000000001</c:v>
                </c:pt>
                <c:pt idx="23593">
                  <c:v>128.77000000000001</c:v>
                </c:pt>
                <c:pt idx="23594">
                  <c:v>128.75</c:v>
                </c:pt>
                <c:pt idx="23595">
                  <c:v>128.84</c:v>
                </c:pt>
                <c:pt idx="23596">
                  <c:v>128.75</c:v>
                </c:pt>
                <c:pt idx="23597">
                  <c:v>128.80000000000001</c:v>
                </c:pt>
                <c:pt idx="23598">
                  <c:v>128.77000000000001</c:v>
                </c:pt>
                <c:pt idx="23599">
                  <c:v>128.80000000000001</c:v>
                </c:pt>
                <c:pt idx="23600">
                  <c:v>128.80000000000001</c:v>
                </c:pt>
                <c:pt idx="23601">
                  <c:v>128.72999999999999</c:v>
                </c:pt>
                <c:pt idx="23602">
                  <c:v>128.71</c:v>
                </c:pt>
                <c:pt idx="23603">
                  <c:v>128.72999999999999</c:v>
                </c:pt>
                <c:pt idx="23604">
                  <c:v>128.77000000000001</c:v>
                </c:pt>
                <c:pt idx="23605">
                  <c:v>128.75</c:v>
                </c:pt>
                <c:pt idx="23606">
                  <c:v>128.77000000000001</c:v>
                </c:pt>
                <c:pt idx="23607">
                  <c:v>128.77000000000001</c:v>
                </c:pt>
                <c:pt idx="23608">
                  <c:v>128.72999999999999</c:v>
                </c:pt>
                <c:pt idx="23609">
                  <c:v>128.72999999999999</c:v>
                </c:pt>
                <c:pt idx="23610">
                  <c:v>128.72999999999999</c:v>
                </c:pt>
                <c:pt idx="23611">
                  <c:v>128.77000000000001</c:v>
                </c:pt>
                <c:pt idx="23612">
                  <c:v>128.72999999999999</c:v>
                </c:pt>
                <c:pt idx="23613">
                  <c:v>128.80000000000001</c:v>
                </c:pt>
                <c:pt idx="23614">
                  <c:v>128.72999999999999</c:v>
                </c:pt>
                <c:pt idx="23615">
                  <c:v>128.72999999999999</c:v>
                </c:pt>
                <c:pt idx="23616">
                  <c:v>128.72999999999999</c:v>
                </c:pt>
                <c:pt idx="23617">
                  <c:v>128.77000000000001</c:v>
                </c:pt>
                <c:pt idx="23618">
                  <c:v>128.82</c:v>
                </c:pt>
                <c:pt idx="23619">
                  <c:v>128.80000000000001</c:v>
                </c:pt>
                <c:pt idx="23620">
                  <c:v>128.77000000000001</c:v>
                </c:pt>
                <c:pt idx="23621">
                  <c:v>128.75</c:v>
                </c:pt>
                <c:pt idx="23622">
                  <c:v>128.77000000000001</c:v>
                </c:pt>
                <c:pt idx="23623">
                  <c:v>128.80000000000001</c:v>
                </c:pt>
                <c:pt idx="23624">
                  <c:v>128.82</c:v>
                </c:pt>
                <c:pt idx="23625">
                  <c:v>128.82</c:v>
                </c:pt>
                <c:pt idx="23626">
                  <c:v>128.77000000000001</c:v>
                </c:pt>
                <c:pt idx="23627">
                  <c:v>128.82</c:v>
                </c:pt>
                <c:pt idx="23628">
                  <c:v>128.86000000000001</c:v>
                </c:pt>
                <c:pt idx="23629">
                  <c:v>128.88999999999999</c:v>
                </c:pt>
                <c:pt idx="23630">
                  <c:v>128.82</c:v>
                </c:pt>
                <c:pt idx="23631">
                  <c:v>128.88999999999999</c:v>
                </c:pt>
                <c:pt idx="23632">
                  <c:v>128.86000000000001</c:v>
                </c:pt>
                <c:pt idx="23633">
                  <c:v>128.88999999999999</c:v>
                </c:pt>
                <c:pt idx="23634">
                  <c:v>128.86000000000001</c:v>
                </c:pt>
                <c:pt idx="23635">
                  <c:v>128.86000000000001</c:v>
                </c:pt>
                <c:pt idx="23636">
                  <c:v>128.94999999999999</c:v>
                </c:pt>
                <c:pt idx="23637">
                  <c:v>128.91</c:v>
                </c:pt>
                <c:pt idx="23638">
                  <c:v>128.97999999999999</c:v>
                </c:pt>
                <c:pt idx="23639">
                  <c:v>128.97999999999999</c:v>
                </c:pt>
                <c:pt idx="23640">
                  <c:v>128.93</c:v>
                </c:pt>
                <c:pt idx="23641">
                  <c:v>128.93</c:v>
                </c:pt>
                <c:pt idx="23642">
                  <c:v>128.97999999999999</c:v>
                </c:pt>
                <c:pt idx="23643">
                  <c:v>128.94999999999999</c:v>
                </c:pt>
                <c:pt idx="23644">
                  <c:v>129</c:v>
                </c:pt>
                <c:pt idx="23645">
                  <c:v>129</c:v>
                </c:pt>
                <c:pt idx="23646">
                  <c:v>129.04</c:v>
                </c:pt>
                <c:pt idx="23647">
                  <c:v>129.04</c:v>
                </c:pt>
                <c:pt idx="23648">
                  <c:v>129</c:v>
                </c:pt>
                <c:pt idx="23649">
                  <c:v>129</c:v>
                </c:pt>
                <c:pt idx="23650">
                  <c:v>129.02000000000001</c:v>
                </c:pt>
                <c:pt idx="23651">
                  <c:v>129.02000000000001</c:v>
                </c:pt>
                <c:pt idx="23652">
                  <c:v>129.06</c:v>
                </c:pt>
                <c:pt idx="23653">
                  <c:v>129.04</c:v>
                </c:pt>
                <c:pt idx="23654">
                  <c:v>129.04</c:v>
                </c:pt>
                <c:pt idx="23655">
                  <c:v>129.06</c:v>
                </c:pt>
                <c:pt idx="23656">
                  <c:v>129.04</c:v>
                </c:pt>
                <c:pt idx="23657">
                  <c:v>129.06</c:v>
                </c:pt>
                <c:pt idx="23658">
                  <c:v>129.06</c:v>
                </c:pt>
                <c:pt idx="23659">
                  <c:v>129.06</c:v>
                </c:pt>
                <c:pt idx="23660">
                  <c:v>129.09</c:v>
                </c:pt>
                <c:pt idx="23661">
                  <c:v>129.11000000000001</c:v>
                </c:pt>
                <c:pt idx="23662">
                  <c:v>129.09</c:v>
                </c:pt>
                <c:pt idx="23663">
                  <c:v>129.11000000000001</c:v>
                </c:pt>
                <c:pt idx="23664">
                  <c:v>129.06</c:v>
                </c:pt>
                <c:pt idx="23665">
                  <c:v>129.04</c:v>
                </c:pt>
                <c:pt idx="23666">
                  <c:v>129.09</c:v>
                </c:pt>
                <c:pt idx="23667">
                  <c:v>129.13</c:v>
                </c:pt>
                <c:pt idx="23668">
                  <c:v>129.04</c:v>
                </c:pt>
                <c:pt idx="23669">
                  <c:v>129.09</c:v>
                </c:pt>
                <c:pt idx="23670">
                  <c:v>129.11000000000001</c:v>
                </c:pt>
                <c:pt idx="23671">
                  <c:v>129.09</c:v>
                </c:pt>
                <c:pt idx="23672">
                  <c:v>129.06</c:v>
                </c:pt>
                <c:pt idx="23673">
                  <c:v>129.13</c:v>
                </c:pt>
                <c:pt idx="23674">
                  <c:v>129.11000000000001</c:v>
                </c:pt>
                <c:pt idx="23675">
                  <c:v>129.09</c:v>
                </c:pt>
                <c:pt idx="23676">
                  <c:v>129.13</c:v>
                </c:pt>
                <c:pt idx="23677">
                  <c:v>129.11000000000001</c:v>
                </c:pt>
                <c:pt idx="23678">
                  <c:v>129.09</c:v>
                </c:pt>
                <c:pt idx="23679">
                  <c:v>129.09</c:v>
                </c:pt>
                <c:pt idx="23680">
                  <c:v>129.09</c:v>
                </c:pt>
                <c:pt idx="23681">
                  <c:v>129.04</c:v>
                </c:pt>
                <c:pt idx="23682">
                  <c:v>129.06</c:v>
                </c:pt>
                <c:pt idx="23683">
                  <c:v>129.06</c:v>
                </c:pt>
                <c:pt idx="23684">
                  <c:v>129.09</c:v>
                </c:pt>
                <c:pt idx="23685">
                  <c:v>129.09</c:v>
                </c:pt>
                <c:pt idx="23686">
                  <c:v>129.06</c:v>
                </c:pt>
                <c:pt idx="23687">
                  <c:v>129.06</c:v>
                </c:pt>
                <c:pt idx="23688">
                  <c:v>129.06</c:v>
                </c:pt>
                <c:pt idx="23689">
                  <c:v>129.06</c:v>
                </c:pt>
                <c:pt idx="23690">
                  <c:v>129.09</c:v>
                </c:pt>
                <c:pt idx="23691">
                  <c:v>129.09</c:v>
                </c:pt>
                <c:pt idx="23692">
                  <c:v>129.09</c:v>
                </c:pt>
                <c:pt idx="23693">
                  <c:v>129.06</c:v>
                </c:pt>
                <c:pt idx="23694">
                  <c:v>129.09</c:v>
                </c:pt>
                <c:pt idx="23695">
                  <c:v>128.97999999999999</c:v>
                </c:pt>
                <c:pt idx="23696">
                  <c:v>129.04</c:v>
                </c:pt>
                <c:pt idx="23697">
                  <c:v>129.06</c:v>
                </c:pt>
                <c:pt idx="23698">
                  <c:v>129.02000000000001</c:v>
                </c:pt>
                <c:pt idx="23699">
                  <c:v>129.04</c:v>
                </c:pt>
                <c:pt idx="23700">
                  <c:v>129.04</c:v>
                </c:pt>
                <c:pt idx="23701">
                  <c:v>129</c:v>
                </c:pt>
                <c:pt idx="23702">
                  <c:v>129.02000000000001</c:v>
                </c:pt>
                <c:pt idx="23703">
                  <c:v>129.04</c:v>
                </c:pt>
                <c:pt idx="23704">
                  <c:v>129.06</c:v>
                </c:pt>
                <c:pt idx="23705">
                  <c:v>129.06</c:v>
                </c:pt>
                <c:pt idx="23706">
                  <c:v>129.06</c:v>
                </c:pt>
                <c:pt idx="23707">
                  <c:v>129.09</c:v>
                </c:pt>
                <c:pt idx="23708">
                  <c:v>129.06</c:v>
                </c:pt>
                <c:pt idx="23709">
                  <c:v>129.09</c:v>
                </c:pt>
                <c:pt idx="23710">
                  <c:v>129.11000000000001</c:v>
                </c:pt>
                <c:pt idx="23711">
                  <c:v>129.04</c:v>
                </c:pt>
                <c:pt idx="23712">
                  <c:v>129.11000000000001</c:v>
                </c:pt>
                <c:pt idx="23713">
                  <c:v>129.06</c:v>
                </c:pt>
                <c:pt idx="23714">
                  <c:v>129.13</c:v>
                </c:pt>
                <c:pt idx="23715">
                  <c:v>129.06</c:v>
                </c:pt>
                <c:pt idx="23716">
                  <c:v>129.09</c:v>
                </c:pt>
                <c:pt idx="23717">
                  <c:v>129.06</c:v>
                </c:pt>
                <c:pt idx="23718">
                  <c:v>129.11000000000001</c:v>
                </c:pt>
                <c:pt idx="23719">
                  <c:v>129.09</c:v>
                </c:pt>
                <c:pt idx="23720">
                  <c:v>129.11000000000001</c:v>
                </c:pt>
                <c:pt idx="23721">
                  <c:v>129.18</c:v>
                </c:pt>
                <c:pt idx="23722">
                  <c:v>129.15</c:v>
                </c:pt>
                <c:pt idx="23723">
                  <c:v>129.15</c:v>
                </c:pt>
                <c:pt idx="23724">
                  <c:v>129.11000000000001</c:v>
                </c:pt>
                <c:pt idx="23725">
                  <c:v>129.15</c:v>
                </c:pt>
                <c:pt idx="23726">
                  <c:v>129.11000000000001</c:v>
                </c:pt>
                <c:pt idx="23727">
                  <c:v>129.13</c:v>
                </c:pt>
                <c:pt idx="23728">
                  <c:v>129.15</c:v>
                </c:pt>
                <c:pt idx="23729">
                  <c:v>129.13</c:v>
                </c:pt>
                <c:pt idx="23730">
                  <c:v>129.11000000000001</c:v>
                </c:pt>
                <c:pt idx="23731">
                  <c:v>129.15</c:v>
                </c:pt>
                <c:pt idx="23732">
                  <c:v>129.09</c:v>
                </c:pt>
                <c:pt idx="23733">
                  <c:v>129.11000000000001</c:v>
                </c:pt>
                <c:pt idx="23734">
                  <c:v>129.11000000000001</c:v>
                </c:pt>
                <c:pt idx="23735">
                  <c:v>129.13</c:v>
                </c:pt>
                <c:pt idx="23736">
                  <c:v>129.09</c:v>
                </c:pt>
                <c:pt idx="23737">
                  <c:v>129.13</c:v>
                </c:pt>
                <c:pt idx="23738">
                  <c:v>129.13</c:v>
                </c:pt>
                <c:pt idx="23739">
                  <c:v>129.09</c:v>
                </c:pt>
                <c:pt idx="23740">
                  <c:v>129.15</c:v>
                </c:pt>
                <c:pt idx="23741">
                  <c:v>129.11000000000001</c:v>
                </c:pt>
                <c:pt idx="23742">
                  <c:v>129.18</c:v>
                </c:pt>
                <c:pt idx="23743">
                  <c:v>129.18</c:v>
                </c:pt>
                <c:pt idx="23744">
                  <c:v>129.18</c:v>
                </c:pt>
                <c:pt idx="23745">
                  <c:v>129.11000000000001</c:v>
                </c:pt>
                <c:pt idx="23746">
                  <c:v>129.06</c:v>
                </c:pt>
                <c:pt idx="23747">
                  <c:v>129.09</c:v>
                </c:pt>
                <c:pt idx="23748">
                  <c:v>129.09</c:v>
                </c:pt>
                <c:pt idx="23749">
                  <c:v>129.09</c:v>
                </c:pt>
                <c:pt idx="23750">
                  <c:v>129.09</c:v>
                </c:pt>
                <c:pt idx="23751">
                  <c:v>129.11000000000001</c:v>
                </c:pt>
                <c:pt idx="23752">
                  <c:v>129.09</c:v>
                </c:pt>
                <c:pt idx="23753">
                  <c:v>129.09</c:v>
                </c:pt>
                <c:pt idx="23754">
                  <c:v>129.06</c:v>
                </c:pt>
                <c:pt idx="23755">
                  <c:v>129.13</c:v>
                </c:pt>
                <c:pt idx="23756">
                  <c:v>129.09</c:v>
                </c:pt>
                <c:pt idx="23757">
                  <c:v>129.11000000000001</c:v>
                </c:pt>
                <c:pt idx="23758">
                  <c:v>129.09</c:v>
                </c:pt>
                <c:pt idx="23759">
                  <c:v>129.09</c:v>
                </c:pt>
                <c:pt idx="23760">
                  <c:v>129.06</c:v>
                </c:pt>
                <c:pt idx="23761">
                  <c:v>129.09</c:v>
                </c:pt>
                <c:pt idx="23762">
                  <c:v>129.13</c:v>
                </c:pt>
                <c:pt idx="23763">
                  <c:v>129.06</c:v>
                </c:pt>
                <c:pt idx="23764">
                  <c:v>129.09</c:v>
                </c:pt>
                <c:pt idx="23765">
                  <c:v>129</c:v>
                </c:pt>
                <c:pt idx="23766">
                  <c:v>129.06</c:v>
                </c:pt>
                <c:pt idx="23767">
                  <c:v>129.04</c:v>
                </c:pt>
                <c:pt idx="23768">
                  <c:v>129.02000000000001</c:v>
                </c:pt>
                <c:pt idx="23769">
                  <c:v>129.02000000000001</c:v>
                </c:pt>
                <c:pt idx="23770">
                  <c:v>129.09</c:v>
                </c:pt>
                <c:pt idx="23771">
                  <c:v>129.11000000000001</c:v>
                </c:pt>
                <c:pt idx="23772">
                  <c:v>129.09</c:v>
                </c:pt>
                <c:pt idx="23773">
                  <c:v>129.06</c:v>
                </c:pt>
                <c:pt idx="23774">
                  <c:v>129.02000000000001</c:v>
                </c:pt>
                <c:pt idx="23775">
                  <c:v>129.04</c:v>
                </c:pt>
                <c:pt idx="23776">
                  <c:v>129.04</c:v>
                </c:pt>
                <c:pt idx="23777">
                  <c:v>129.06</c:v>
                </c:pt>
                <c:pt idx="23778">
                  <c:v>129.04</c:v>
                </c:pt>
                <c:pt idx="23779">
                  <c:v>129.02000000000001</c:v>
                </c:pt>
                <c:pt idx="23780">
                  <c:v>129.04</c:v>
                </c:pt>
                <c:pt idx="23781">
                  <c:v>129.02000000000001</c:v>
                </c:pt>
                <c:pt idx="23782">
                  <c:v>129.02000000000001</c:v>
                </c:pt>
                <c:pt idx="23783">
                  <c:v>129.06</c:v>
                </c:pt>
                <c:pt idx="23784">
                  <c:v>129.04</c:v>
                </c:pt>
                <c:pt idx="23785">
                  <c:v>129.02000000000001</c:v>
                </c:pt>
                <c:pt idx="23786">
                  <c:v>129.02000000000001</c:v>
                </c:pt>
                <c:pt idx="23787">
                  <c:v>129.04</c:v>
                </c:pt>
                <c:pt idx="23788">
                  <c:v>129.02000000000001</c:v>
                </c:pt>
                <c:pt idx="23789">
                  <c:v>129.02000000000001</c:v>
                </c:pt>
                <c:pt idx="23790">
                  <c:v>129.06</c:v>
                </c:pt>
                <c:pt idx="23791">
                  <c:v>129.04</c:v>
                </c:pt>
                <c:pt idx="23792">
                  <c:v>129.06</c:v>
                </c:pt>
                <c:pt idx="23793">
                  <c:v>129.04</c:v>
                </c:pt>
                <c:pt idx="23794">
                  <c:v>129.06</c:v>
                </c:pt>
                <c:pt idx="23795">
                  <c:v>129.11000000000001</c:v>
                </c:pt>
                <c:pt idx="23796">
                  <c:v>129.09</c:v>
                </c:pt>
                <c:pt idx="23797">
                  <c:v>129.04</c:v>
                </c:pt>
                <c:pt idx="23798">
                  <c:v>129.06</c:v>
                </c:pt>
                <c:pt idx="23799">
                  <c:v>129.04</c:v>
                </c:pt>
                <c:pt idx="23800">
                  <c:v>129.06</c:v>
                </c:pt>
                <c:pt idx="23801">
                  <c:v>129.06</c:v>
                </c:pt>
                <c:pt idx="23802">
                  <c:v>129.02000000000001</c:v>
                </c:pt>
                <c:pt idx="23803">
                  <c:v>129.04</c:v>
                </c:pt>
                <c:pt idx="23804">
                  <c:v>129.06</c:v>
                </c:pt>
                <c:pt idx="23805">
                  <c:v>129.04</c:v>
                </c:pt>
                <c:pt idx="23806">
                  <c:v>129.02000000000001</c:v>
                </c:pt>
                <c:pt idx="23807">
                  <c:v>129.09</c:v>
                </c:pt>
                <c:pt idx="23808">
                  <c:v>129.11000000000001</c:v>
                </c:pt>
                <c:pt idx="23809">
                  <c:v>129.09</c:v>
                </c:pt>
                <c:pt idx="23810">
                  <c:v>129.06</c:v>
                </c:pt>
                <c:pt idx="23811">
                  <c:v>129.04</c:v>
                </c:pt>
                <c:pt idx="23812">
                  <c:v>129.04</c:v>
                </c:pt>
                <c:pt idx="23813">
                  <c:v>129.06</c:v>
                </c:pt>
                <c:pt idx="23814">
                  <c:v>129.09</c:v>
                </c:pt>
                <c:pt idx="23815">
                  <c:v>129.09</c:v>
                </c:pt>
                <c:pt idx="23816">
                  <c:v>129.09</c:v>
                </c:pt>
                <c:pt idx="23817">
                  <c:v>129.09</c:v>
                </c:pt>
                <c:pt idx="23818">
                  <c:v>129.04</c:v>
                </c:pt>
                <c:pt idx="23819">
                  <c:v>129.04</c:v>
                </c:pt>
                <c:pt idx="23820">
                  <c:v>129.02000000000001</c:v>
                </c:pt>
                <c:pt idx="23821">
                  <c:v>129.02000000000001</c:v>
                </c:pt>
                <c:pt idx="23822">
                  <c:v>129.09</c:v>
                </c:pt>
                <c:pt idx="23823">
                  <c:v>129.04</c:v>
                </c:pt>
                <c:pt idx="23824">
                  <c:v>129.09</c:v>
                </c:pt>
                <c:pt idx="23825">
                  <c:v>129.04</c:v>
                </c:pt>
                <c:pt idx="23826">
                  <c:v>129.09</c:v>
                </c:pt>
                <c:pt idx="23827">
                  <c:v>129.06</c:v>
                </c:pt>
                <c:pt idx="23828">
                  <c:v>129.04</c:v>
                </c:pt>
                <c:pt idx="23829">
                  <c:v>129.06</c:v>
                </c:pt>
                <c:pt idx="23830">
                  <c:v>129.02000000000001</c:v>
                </c:pt>
                <c:pt idx="23831">
                  <c:v>129.04</c:v>
                </c:pt>
                <c:pt idx="23832">
                  <c:v>129.04</c:v>
                </c:pt>
                <c:pt idx="23833">
                  <c:v>129.06</c:v>
                </c:pt>
                <c:pt idx="23834">
                  <c:v>129.04</c:v>
                </c:pt>
                <c:pt idx="23835">
                  <c:v>129.02000000000001</c:v>
                </c:pt>
                <c:pt idx="23836">
                  <c:v>129.02000000000001</c:v>
                </c:pt>
                <c:pt idx="23837">
                  <c:v>129.02000000000001</c:v>
                </c:pt>
                <c:pt idx="23838">
                  <c:v>129.06</c:v>
                </c:pt>
                <c:pt idx="23839">
                  <c:v>129.04</c:v>
                </c:pt>
                <c:pt idx="23840">
                  <c:v>129.04</c:v>
                </c:pt>
                <c:pt idx="23841">
                  <c:v>128.97999999999999</c:v>
                </c:pt>
                <c:pt idx="23842">
                  <c:v>129.02000000000001</c:v>
                </c:pt>
                <c:pt idx="23843">
                  <c:v>129.04</c:v>
                </c:pt>
                <c:pt idx="23844">
                  <c:v>129.06</c:v>
                </c:pt>
                <c:pt idx="23845">
                  <c:v>129.04</c:v>
                </c:pt>
                <c:pt idx="23846">
                  <c:v>129</c:v>
                </c:pt>
                <c:pt idx="23847">
                  <c:v>129.04</c:v>
                </c:pt>
                <c:pt idx="23848">
                  <c:v>129.02000000000001</c:v>
                </c:pt>
                <c:pt idx="23849">
                  <c:v>128.93</c:v>
                </c:pt>
                <c:pt idx="23850">
                  <c:v>128.97999999999999</c:v>
                </c:pt>
                <c:pt idx="23851">
                  <c:v>129</c:v>
                </c:pt>
                <c:pt idx="23852">
                  <c:v>128.97999999999999</c:v>
                </c:pt>
                <c:pt idx="23853">
                  <c:v>128.97999999999999</c:v>
                </c:pt>
                <c:pt idx="23854">
                  <c:v>129.02000000000001</c:v>
                </c:pt>
                <c:pt idx="23855">
                  <c:v>129</c:v>
                </c:pt>
                <c:pt idx="23856">
                  <c:v>129</c:v>
                </c:pt>
                <c:pt idx="23857">
                  <c:v>129.02000000000001</c:v>
                </c:pt>
                <c:pt idx="23858">
                  <c:v>129.02000000000001</c:v>
                </c:pt>
                <c:pt idx="23859">
                  <c:v>129.02000000000001</c:v>
                </c:pt>
                <c:pt idx="23860">
                  <c:v>129.02000000000001</c:v>
                </c:pt>
                <c:pt idx="23861">
                  <c:v>129.04</c:v>
                </c:pt>
                <c:pt idx="23862">
                  <c:v>129</c:v>
                </c:pt>
                <c:pt idx="23863">
                  <c:v>129.02000000000001</c:v>
                </c:pt>
                <c:pt idx="23864">
                  <c:v>129.02000000000001</c:v>
                </c:pt>
                <c:pt idx="23865">
                  <c:v>129.04</c:v>
                </c:pt>
                <c:pt idx="23866">
                  <c:v>128.97999999999999</c:v>
                </c:pt>
                <c:pt idx="23867">
                  <c:v>129</c:v>
                </c:pt>
                <c:pt idx="23868">
                  <c:v>128.97999999999999</c:v>
                </c:pt>
                <c:pt idx="23869">
                  <c:v>129.02000000000001</c:v>
                </c:pt>
                <c:pt idx="23870">
                  <c:v>129.02000000000001</c:v>
                </c:pt>
                <c:pt idx="23871">
                  <c:v>129</c:v>
                </c:pt>
                <c:pt idx="23872">
                  <c:v>129.04</c:v>
                </c:pt>
                <c:pt idx="23873">
                  <c:v>129.04</c:v>
                </c:pt>
                <c:pt idx="23874">
                  <c:v>129</c:v>
                </c:pt>
                <c:pt idx="23875">
                  <c:v>129</c:v>
                </c:pt>
                <c:pt idx="23876">
                  <c:v>128.97999999999999</c:v>
                </c:pt>
                <c:pt idx="23877">
                  <c:v>129.04</c:v>
                </c:pt>
                <c:pt idx="23878">
                  <c:v>129.04</c:v>
                </c:pt>
                <c:pt idx="23879">
                  <c:v>129</c:v>
                </c:pt>
                <c:pt idx="23880">
                  <c:v>129.02000000000001</c:v>
                </c:pt>
                <c:pt idx="23881">
                  <c:v>129.04</c:v>
                </c:pt>
                <c:pt idx="23882">
                  <c:v>129</c:v>
                </c:pt>
                <c:pt idx="23883">
                  <c:v>128.97999999999999</c:v>
                </c:pt>
                <c:pt idx="23884">
                  <c:v>129</c:v>
                </c:pt>
                <c:pt idx="23885">
                  <c:v>129</c:v>
                </c:pt>
                <c:pt idx="23886">
                  <c:v>128.97999999999999</c:v>
                </c:pt>
                <c:pt idx="23887">
                  <c:v>128.93</c:v>
                </c:pt>
                <c:pt idx="23888">
                  <c:v>129</c:v>
                </c:pt>
                <c:pt idx="23889">
                  <c:v>128.94999999999999</c:v>
                </c:pt>
                <c:pt idx="23890">
                  <c:v>128.94999999999999</c:v>
                </c:pt>
                <c:pt idx="23891">
                  <c:v>129.02000000000001</c:v>
                </c:pt>
                <c:pt idx="23892">
                  <c:v>128.94999999999999</c:v>
                </c:pt>
                <c:pt idx="23893">
                  <c:v>128.94999999999999</c:v>
                </c:pt>
                <c:pt idx="23894">
                  <c:v>128.94999999999999</c:v>
                </c:pt>
                <c:pt idx="23895">
                  <c:v>129</c:v>
                </c:pt>
                <c:pt idx="23896">
                  <c:v>129</c:v>
                </c:pt>
                <c:pt idx="23897">
                  <c:v>128.94999999999999</c:v>
                </c:pt>
                <c:pt idx="23898">
                  <c:v>128.97999999999999</c:v>
                </c:pt>
                <c:pt idx="23899">
                  <c:v>128.94999999999999</c:v>
                </c:pt>
                <c:pt idx="23900">
                  <c:v>128.93</c:v>
                </c:pt>
                <c:pt idx="23901">
                  <c:v>128.91</c:v>
                </c:pt>
                <c:pt idx="23902">
                  <c:v>128.93</c:v>
                </c:pt>
                <c:pt idx="23903">
                  <c:v>128.94999999999999</c:v>
                </c:pt>
                <c:pt idx="23904">
                  <c:v>128.93</c:v>
                </c:pt>
                <c:pt idx="23905">
                  <c:v>128.93</c:v>
                </c:pt>
                <c:pt idx="23906">
                  <c:v>128.94999999999999</c:v>
                </c:pt>
                <c:pt idx="23907">
                  <c:v>128.93</c:v>
                </c:pt>
                <c:pt idx="23908">
                  <c:v>129</c:v>
                </c:pt>
                <c:pt idx="23909">
                  <c:v>128.88999999999999</c:v>
                </c:pt>
                <c:pt idx="23910">
                  <c:v>128.88999999999999</c:v>
                </c:pt>
                <c:pt idx="23911">
                  <c:v>128.88999999999999</c:v>
                </c:pt>
                <c:pt idx="23912">
                  <c:v>128.84</c:v>
                </c:pt>
                <c:pt idx="23913">
                  <c:v>128.91</c:v>
                </c:pt>
                <c:pt idx="23914">
                  <c:v>128.88999999999999</c:v>
                </c:pt>
                <c:pt idx="23915">
                  <c:v>128.88999999999999</c:v>
                </c:pt>
                <c:pt idx="23916">
                  <c:v>128.91</c:v>
                </c:pt>
                <c:pt idx="23917">
                  <c:v>128.86000000000001</c:v>
                </c:pt>
                <c:pt idx="23918">
                  <c:v>128.93</c:v>
                </c:pt>
                <c:pt idx="23919">
                  <c:v>128.86000000000001</c:v>
                </c:pt>
                <c:pt idx="23920">
                  <c:v>128.88999999999999</c:v>
                </c:pt>
                <c:pt idx="23921">
                  <c:v>128.88999999999999</c:v>
                </c:pt>
                <c:pt idx="23922">
                  <c:v>128.91</c:v>
                </c:pt>
                <c:pt idx="23923">
                  <c:v>128.86000000000001</c:v>
                </c:pt>
                <c:pt idx="23924">
                  <c:v>128.84</c:v>
                </c:pt>
                <c:pt idx="23925">
                  <c:v>128.86000000000001</c:v>
                </c:pt>
                <c:pt idx="23926">
                  <c:v>128.86000000000001</c:v>
                </c:pt>
                <c:pt idx="23927">
                  <c:v>128.86000000000001</c:v>
                </c:pt>
                <c:pt idx="23928">
                  <c:v>128.88999999999999</c:v>
                </c:pt>
                <c:pt idx="23929">
                  <c:v>128.88999999999999</c:v>
                </c:pt>
                <c:pt idx="23930">
                  <c:v>128.88999999999999</c:v>
                </c:pt>
                <c:pt idx="23931">
                  <c:v>128.84</c:v>
                </c:pt>
                <c:pt idx="23932">
                  <c:v>128.86000000000001</c:v>
                </c:pt>
                <c:pt idx="23933">
                  <c:v>128.80000000000001</c:v>
                </c:pt>
                <c:pt idx="23934">
                  <c:v>128.80000000000001</c:v>
                </c:pt>
                <c:pt idx="23935">
                  <c:v>128.82</c:v>
                </c:pt>
                <c:pt idx="23936">
                  <c:v>128.84</c:v>
                </c:pt>
                <c:pt idx="23937">
                  <c:v>128.82</c:v>
                </c:pt>
                <c:pt idx="23938">
                  <c:v>128.86000000000001</c:v>
                </c:pt>
                <c:pt idx="23939">
                  <c:v>128.82</c:v>
                </c:pt>
                <c:pt idx="23940">
                  <c:v>128.82</c:v>
                </c:pt>
                <c:pt idx="23941">
                  <c:v>128.80000000000001</c:v>
                </c:pt>
                <c:pt idx="23942">
                  <c:v>128.82</c:v>
                </c:pt>
                <c:pt idx="23943">
                  <c:v>128.82</c:v>
                </c:pt>
                <c:pt idx="23944">
                  <c:v>128.80000000000001</c:v>
                </c:pt>
                <c:pt idx="23945">
                  <c:v>128.82</c:v>
                </c:pt>
                <c:pt idx="23946">
                  <c:v>128.77000000000001</c:v>
                </c:pt>
                <c:pt idx="23947">
                  <c:v>128.77000000000001</c:v>
                </c:pt>
                <c:pt idx="23948">
                  <c:v>128.80000000000001</c:v>
                </c:pt>
                <c:pt idx="23949">
                  <c:v>128.77000000000001</c:v>
                </c:pt>
                <c:pt idx="23950">
                  <c:v>128.82</c:v>
                </c:pt>
                <c:pt idx="23951">
                  <c:v>128.82</c:v>
                </c:pt>
                <c:pt idx="23952">
                  <c:v>128.80000000000001</c:v>
                </c:pt>
                <c:pt idx="23953">
                  <c:v>128.75</c:v>
                </c:pt>
                <c:pt idx="23954">
                  <c:v>128.75</c:v>
                </c:pt>
                <c:pt idx="23955">
                  <c:v>128.80000000000001</c:v>
                </c:pt>
                <c:pt idx="23956">
                  <c:v>128.80000000000001</c:v>
                </c:pt>
                <c:pt idx="23957">
                  <c:v>128.68</c:v>
                </c:pt>
                <c:pt idx="23958">
                  <c:v>128.80000000000001</c:v>
                </c:pt>
                <c:pt idx="23959">
                  <c:v>128.77000000000001</c:v>
                </c:pt>
                <c:pt idx="23960">
                  <c:v>128.75</c:v>
                </c:pt>
                <c:pt idx="23961">
                  <c:v>128.68</c:v>
                </c:pt>
                <c:pt idx="23962">
                  <c:v>128.77000000000001</c:v>
                </c:pt>
                <c:pt idx="23963">
                  <c:v>128.75</c:v>
                </c:pt>
                <c:pt idx="23964">
                  <c:v>128.82</c:v>
                </c:pt>
                <c:pt idx="23965">
                  <c:v>128.80000000000001</c:v>
                </c:pt>
                <c:pt idx="23966">
                  <c:v>128.80000000000001</c:v>
                </c:pt>
                <c:pt idx="23967">
                  <c:v>128.80000000000001</c:v>
                </c:pt>
                <c:pt idx="23968">
                  <c:v>128.75</c:v>
                </c:pt>
                <c:pt idx="23969">
                  <c:v>128.75</c:v>
                </c:pt>
                <c:pt idx="23970">
                  <c:v>128.77000000000001</c:v>
                </c:pt>
                <c:pt idx="23971">
                  <c:v>128.75</c:v>
                </c:pt>
                <c:pt idx="23972">
                  <c:v>128.75</c:v>
                </c:pt>
                <c:pt idx="23973">
                  <c:v>128.75</c:v>
                </c:pt>
                <c:pt idx="23974">
                  <c:v>128.77000000000001</c:v>
                </c:pt>
                <c:pt idx="23975">
                  <c:v>128.72999999999999</c:v>
                </c:pt>
                <c:pt idx="23976">
                  <c:v>128.75</c:v>
                </c:pt>
                <c:pt idx="23977">
                  <c:v>128.75</c:v>
                </c:pt>
                <c:pt idx="23978">
                  <c:v>128.72999999999999</c:v>
                </c:pt>
                <c:pt idx="23979">
                  <c:v>128.66</c:v>
                </c:pt>
                <c:pt idx="23980">
                  <c:v>128.72999999999999</c:v>
                </c:pt>
                <c:pt idx="23981">
                  <c:v>128.75</c:v>
                </c:pt>
                <c:pt idx="23982">
                  <c:v>128.71</c:v>
                </c:pt>
                <c:pt idx="23983">
                  <c:v>128.71</c:v>
                </c:pt>
                <c:pt idx="23984">
                  <c:v>128.72999999999999</c:v>
                </c:pt>
                <c:pt idx="23985">
                  <c:v>128.66</c:v>
                </c:pt>
                <c:pt idx="23986">
                  <c:v>128.68</c:v>
                </c:pt>
                <c:pt idx="23987">
                  <c:v>128.63999999999999</c:v>
                </c:pt>
                <c:pt idx="23988">
                  <c:v>128.66</c:v>
                </c:pt>
                <c:pt idx="23989">
                  <c:v>128.72999999999999</c:v>
                </c:pt>
                <c:pt idx="23990">
                  <c:v>128.66</c:v>
                </c:pt>
                <c:pt idx="23991">
                  <c:v>128.71</c:v>
                </c:pt>
                <c:pt idx="23992">
                  <c:v>128.63999999999999</c:v>
                </c:pt>
                <c:pt idx="23993">
                  <c:v>128.68</c:v>
                </c:pt>
                <c:pt idx="23994">
                  <c:v>128.63999999999999</c:v>
                </c:pt>
                <c:pt idx="23995">
                  <c:v>128.68</c:v>
                </c:pt>
                <c:pt idx="23996">
                  <c:v>128.63999999999999</c:v>
                </c:pt>
                <c:pt idx="23997">
                  <c:v>128.63999999999999</c:v>
                </c:pt>
                <c:pt idx="23998">
                  <c:v>128.62</c:v>
                </c:pt>
                <c:pt idx="23999">
                  <c:v>128.62</c:v>
                </c:pt>
                <c:pt idx="24000">
                  <c:v>128.71</c:v>
                </c:pt>
                <c:pt idx="24001">
                  <c:v>128.63999999999999</c:v>
                </c:pt>
                <c:pt idx="24002">
                  <c:v>128.66</c:v>
                </c:pt>
                <c:pt idx="24003">
                  <c:v>128.63999999999999</c:v>
                </c:pt>
                <c:pt idx="24004">
                  <c:v>128.55000000000001</c:v>
                </c:pt>
                <c:pt idx="24005">
                  <c:v>128.66</c:v>
                </c:pt>
                <c:pt idx="24006">
                  <c:v>128.6</c:v>
                </c:pt>
                <c:pt idx="24007">
                  <c:v>128.62</c:v>
                </c:pt>
                <c:pt idx="24008">
                  <c:v>128.62</c:v>
                </c:pt>
                <c:pt idx="24009">
                  <c:v>128.62</c:v>
                </c:pt>
                <c:pt idx="24010">
                  <c:v>128.6</c:v>
                </c:pt>
                <c:pt idx="24011">
                  <c:v>128.6</c:v>
                </c:pt>
                <c:pt idx="24012">
                  <c:v>128.57</c:v>
                </c:pt>
                <c:pt idx="24013">
                  <c:v>128.63999999999999</c:v>
                </c:pt>
                <c:pt idx="24014">
                  <c:v>128.62</c:v>
                </c:pt>
                <c:pt idx="24015">
                  <c:v>128.6</c:v>
                </c:pt>
                <c:pt idx="24016">
                  <c:v>128.62</c:v>
                </c:pt>
                <c:pt idx="24017">
                  <c:v>128.62</c:v>
                </c:pt>
                <c:pt idx="24018">
                  <c:v>128.63999999999999</c:v>
                </c:pt>
                <c:pt idx="24019">
                  <c:v>128.62</c:v>
                </c:pt>
                <c:pt idx="24020">
                  <c:v>128.62</c:v>
                </c:pt>
                <c:pt idx="24021">
                  <c:v>128.62</c:v>
                </c:pt>
                <c:pt idx="24022">
                  <c:v>128.62</c:v>
                </c:pt>
                <c:pt idx="24023">
                  <c:v>128.57</c:v>
                </c:pt>
                <c:pt idx="24024">
                  <c:v>128.62</c:v>
                </c:pt>
                <c:pt idx="24025">
                  <c:v>128.6</c:v>
                </c:pt>
                <c:pt idx="24026">
                  <c:v>128.63999999999999</c:v>
                </c:pt>
                <c:pt idx="24027">
                  <c:v>128.62</c:v>
                </c:pt>
                <c:pt idx="24028">
                  <c:v>128.63999999999999</c:v>
                </c:pt>
                <c:pt idx="24029">
                  <c:v>128.62</c:v>
                </c:pt>
                <c:pt idx="24030">
                  <c:v>128.57</c:v>
                </c:pt>
                <c:pt idx="24031">
                  <c:v>128.66</c:v>
                </c:pt>
                <c:pt idx="24032">
                  <c:v>128.63999999999999</c:v>
                </c:pt>
                <c:pt idx="24033">
                  <c:v>128.68</c:v>
                </c:pt>
                <c:pt idx="24034">
                  <c:v>128.72999999999999</c:v>
                </c:pt>
                <c:pt idx="24035">
                  <c:v>128.63999999999999</c:v>
                </c:pt>
                <c:pt idx="24036">
                  <c:v>128.63999999999999</c:v>
                </c:pt>
                <c:pt idx="24037">
                  <c:v>128.66</c:v>
                </c:pt>
                <c:pt idx="24038">
                  <c:v>128.68</c:v>
                </c:pt>
                <c:pt idx="24039">
                  <c:v>128.71</c:v>
                </c:pt>
                <c:pt idx="24040">
                  <c:v>128.71</c:v>
                </c:pt>
                <c:pt idx="24041">
                  <c:v>128.72999999999999</c:v>
                </c:pt>
                <c:pt idx="24042">
                  <c:v>128.75</c:v>
                </c:pt>
                <c:pt idx="24043">
                  <c:v>128.75</c:v>
                </c:pt>
                <c:pt idx="24044">
                  <c:v>128.71</c:v>
                </c:pt>
                <c:pt idx="24045">
                  <c:v>128.75</c:v>
                </c:pt>
                <c:pt idx="24046">
                  <c:v>128.72999999999999</c:v>
                </c:pt>
                <c:pt idx="24047">
                  <c:v>128.82</c:v>
                </c:pt>
                <c:pt idx="24048">
                  <c:v>128.75</c:v>
                </c:pt>
                <c:pt idx="24049">
                  <c:v>128.77000000000001</c:v>
                </c:pt>
                <c:pt idx="24050">
                  <c:v>128.82</c:v>
                </c:pt>
                <c:pt idx="24051">
                  <c:v>128.72999999999999</c:v>
                </c:pt>
                <c:pt idx="24052">
                  <c:v>128.77000000000001</c:v>
                </c:pt>
                <c:pt idx="24053">
                  <c:v>128.75</c:v>
                </c:pt>
                <c:pt idx="24054">
                  <c:v>128.82</c:v>
                </c:pt>
                <c:pt idx="24055">
                  <c:v>128.77000000000001</c:v>
                </c:pt>
                <c:pt idx="24056">
                  <c:v>128.72999999999999</c:v>
                </c:pt>
                <c:pt idx="24057">
                  <c:v>128.77000000000001</c:v>
                </c:pt>
                <c:pt idx="24058">
                  <c:v>128.77000000000001</c:v>
                </c:pt>
                <c:pt idx="24059">
                  <c:v>128.80000000000001</c:v>
                </c:pt>
                <c:pt idx="24060">
                  <c:v>128.77000000000001</c:v>
                </c:pt>
                <c:pt idx="24061">
                  <c:v>128.82</c:v>
                </c:pt>
                <c:pt idx="24062">
                  <c:v>128.82</c:v>
                </c:pt>
                <c:pt idx="24063">
                  <c:v>128.91</c:v>
                </c:pt>
                <c:pt idx="24064">
                  <c:v>128.88999999999999</c:v>
                </c:pt>
                <c:pt idx="24065">
                  <c:v>128.88999999999999</c:v>
                </c:pt>
                <c:pt idx="24066">
                  <c:v>128.84</c:v>
                </c:pt>
                <c:pt idx="24067">
                  <c:v>128.88999999999999</c:v>
                </c:pt>
                <c:pt idx="24068">
                  <c:v>128.86000000000001</c:v>
                </c:pt>
                <c:pt idx="24069">
                  <c:v>128.84</c:v>
                </c:pt>
                <c:pt idx="24070">
                  <c:v>128.88999999999999</c:v>
                </c:pt>
                <c:pt idx="24071">
                  <c:v>128.91</c:v>
                </c:pt>
                <c:pt idx="24072">
                  <c:v>128.86000000000001</c:v>
                </c:pt>
                <c:pt idx="24073">
                  <c:v>128.84</c:v>
                </c:pt>
                <c:pt idx="24074">
                  <c:v>128.84</c:v>
                </c:pt>
                <c:pt idx="24075">
                  <c:v>128.86000000000001</c:v>
                </c:pt>
                <c:pt idx="24076">
                  <c:v>128.88999999999999</c:v>
                </c:pt>
                <c:pt idx="24077">
                  <c:v>128.88999999999999</c:v>
                </c:pt>
                <c:pt idx="24078">
                  <c:v>128.86000000000001</c:v>
                </c:pt>
                <c:pt idx="24079">
                  <c:v>128.86000000000001</c:v>
                </c:pt>
                <c:pt idx="24080">
                  <c:v>128.86000000000001</c:v>
                </c:pt>
                <c:pt idx="24081">
                  <c:v>128.86000000000001</c:v>
                </c:pt>
                <c:pt idx="24082">
                  <c:v>128.82</c:v>
                </c:pt>
                <c:pt idx="24083">
                  <c:v>128.88999999999999</c:v>
                </c:pt>
                <c:pt idx="24084">
                  <c:v>128.84</c:v>
                </c:pt>
                <c:pt idx="24085">
                  <c:v>128.80000000000001</c:v>
                </c:pt>
                <c:pt idx="24086">
                  <c:v>128.86000000000001</c:v>
                </c:pt>
                <c:pt idx="24087">
                  <c:v>128.86000000000001</c:v>
                </c:pt>
                <c:pt idx="24088">
                  <c:v>128.84</c:v>
                </c:pt>
                <c:pt idx="24089">
                  <c:v>128.88999999999999</c:v>
                </c:pt>
                <c:pt idx="24090">
                  <c:v>128.82</c:v>
                </c:pt>
                <c:pt idx="24091">
                  <c:v>128.84</c:v>
                </c:pt>
                <c:pt idx="24092">
                  <c:v>128.75</c:v>
                </c:pt>
                <c:pt idx="24093">
                  <c:v>128.82</c:v>
                </c:pt>
                <c:pt idx="24094">
                  <c:v>128.86000000000001</c:v>
                </c:pt>
                <c:pt idx="24095">
                  <c:v>128.77000000000001</c:v>
                </c:pt>
                <c:pt idx="24096">
                  <c:v>128.84</c:v>
                </c:pt>
                <c:pt idx="24097">
                  <c:v>128.82</c:v>
                </c:pt>
                <c:pt idx="24098">
                  <c:v>128.82</c:v>
                </c:pt>
                <c:pt idx="24099">
                  <c:v>128.84</c:v>
                </c:pt>
                <c:pt idx="24100">
                  <c:v>128.84</c:v>
                </c:pt>
                <c:pt idx="24101">
                  <c:v>128.82</c:v>
                </c:pt>
                <c:pt idx="24102">
                  <c:v>128.84</c:v>
                </c:pt>
                <c:pt idx="24103">
                  <c:v>128.77000000000001</c:v>
                </c:pt>
                <c:pt idx="24104">
                  <c:v>128.80000000000001</c:v>
                </c:pt>
                <c:pt idx="24105">
                  <c:v>128.80000000000001</c:v>
                </c:pt>
                <c:pt idx="24106">
                  <c:v>128.82</c:v>
                </c:pt>
                <c:pt idx="24107">
                  <c:v>128.84</c:v>
                </c:pt>
                <c:pt idx="24108">
                  <c:v>128.77000000000001</c:v>
                </c:pt>
                <c:pt idx="24109">
                  <c:v>128.77000000000001</c:v>
                </c:pt>
                <c:pt idx="24110">
                  <c:v>128.82</c:v>
                </c:pt>
                <c:pt idx="24111">
                  <c:v>128.84</c:v>
                </c:pt>
                <c:pt idx="24112">
                  <c:v>128.80000000000001</c:v>
                </c:pt>
                <c:pt idx="24113">
                  <c:v>128.80000000000001</c:v>
                </c:pt>
                <c:pt idx="24114">
                  <c:v>128.82</c:v>
                </c:pt>
                <c:pt idx="24115">
                  <c:v>128.84</c:v>
                </c:pt>
                <c:pt idx="24116">
                  <c:v>128.84</c:v>
                </c:pt>
                <c:pt idx="24117">
                  <c:v>128.86000000000001</c:v>
                </c:pt>
                <c:pt idx="24118">
                  <c:v>128.84</c:v>
                </c:pt>
                <c:pt idx="24119">
                  <c:v>128.82</c:v>
                </c:pt>
                <c:pt idx="24120">
                  <c:v>128.80000000000001</c:v>
                </c:pt>
                <c:pt idx="24121">
                  <c:v>128.86000000000001</c:v>
                </c:pt>
                <c:pt idx="24122">
                  <c:v>128.86000000000001</c:v>
                </c:pt>
                <c:pt idx="24123">
                  <c:v>128.86000000000001</c:v>
                </c:pt>
                <c:pt idx="24124">
                  <c:v>128.82</c:v>
                </c:pt>
                <c:pt idx="24125">
                  <c:v>128.84</c:v>
                </c:pt>
                <c:pt idx="24126">
                  <c:v>128.88999999999999</c:v>
                </c:pt>
                <c:pt idx="24127">
                  <c:v>128.84</c:v>
                </c:pt>
                <c:pt idx="24128">
                  <c:v>128.86000000000001</c:v>
                </c:pt>
                <c:pt idx="24129">
                  <c:v>128.91</c:v>
                </c:pt>
                <c:pt idx="24130">
                  <c:v>128.84</c:v>
                </c:pt>
                <c:pt idx="24131">
                  <c:v>128.82</c:v>
                </c:pt>
                <c:pt idx="24132">
                  <c:v>128.88999999999999</c:v>
                </c:pt>
                <c:pt idx="24133">
                  <c:v>128.88999999999999</c:v>
                </c:pt>
                <c:pt idx="24134">
                  <c:v>128.86000000000001</c:v>
                </c:pt>
                <c:pt idx="24135">
                  <c:v>128.88999999999999</c:v>
                </c:pt>
                <c:pt idx="24136">
                  <c:v>128.91</c:v>
                </c:pt>
                <c:pt idx="24137">
                  <c:v>128.84</c:v>
                </c:pt>
                <c:pt idx="24138">
                  <c:v>128.88999999999999</c:v>
                </c:pt>
                <c:pt idx="24139">
                  <c:v>128.88999999999999</c:v>
                </c:pt>
                <c:pt idx="24140">
                  <c:v>128.84</c:v>
                </c:pt>
                <c:pt idx="24141">
                  <c:v>128.86000000000001</c:v>
                </c:pt>
                <c:pt idx="24142">
                  <c:v>128.86000000000001</c:v>
                </c:pt>
                <c:pt idx="24143">
                  <c:v>128.82</c:v>
                </c:pt>
                <c:pt idx="24144">
                  <c:v>128.86000000000001</c:v>
                </c:pt>
                <c:pt idx="24145">
                  <c:v>128.88999999999999</c:v>
                </c:pt>
                <c:pt idx="24146">
                  <c:v>128.84</c:v>
                </c:pt>
                <c:pt idx="24147">
                  <c:v>128.91</c:v>
                </c:pt>
                <c:pt idx="24148">
                  <c:v>128.91</c:v>
                </c:pt>
                <c:pt idx="24149">
                  <c:v>128.86000000000001</c:v>
                </c:pt>
                <c:pt idx="24150">
                  <c:v>128.84</c:v>
                </c:pt>
                <c:pt idx="24151">
                  <c:v>128.86000000000001</c:v>
                </c:pt>
                <c:pt idx="24152">
                  <c:v>128.93</c:v>
                </c:pt>
                <c:pt idx="24153">
                  <c:v>128.91</c:v>
                </c:pt>
                <c:pt idx="24154">
                  <c:v>128.93</c:v>
                </c:pt>
                <c:pt idx="24155">
                  <c:v>128.88999999999999</c:v>
                </c:pt>
                <c:pt idx="24156">
                  <c:v>128.93</c:v>
                </c:pt>
                <c:pt idx="24157">
                  <c:v>128.86000000000001</c:v>
                </c:pt>
                <c:pt idx="24158">
                  <c:v>128.88999999999999</c:v>
                </c:pt>
                <c:pt idx="24159">
                  <c:v>128.86000000000001</c:v>
                </c:pt>
                <c:pt idx="24160">
                  <c:v>128.88999999999999</c:v>
                </c:pt>
                <c:pt idx="24161">
                  <c:v>128.86000000000001</c:v>
                </c:pt>
                <c:pt idx="24162">
                  <c:v>128.86000000000001</c:v>
                </c:pt>
                <c:pt idx="24163">
                  <c:v>128.86000000000001</c:v>
                </c:pt>
                <c:pt idx="24164">
                  <c:v>128.84</c:v>
                </c:pt>
                <c:pt idx="24165">
                  <c:v>128.86000000000001</c:v>
                </c:pt>
                <c:pt idx="24166">
                  <c:v>128.91</c:v>
                </c:pt>
                <c:pt idx="24167">
                  <c:v>128.88999999999999</c:v>
                </c:pt>
                <c:pt idx="24168">
                  <c:v>128.86000000000001</c:v>
                </c:pt>
                <c:pt idx="24169">
                  <c:v>128.93</c:v>
                </c:pt>
                <c:pt idx="24170">
                  <c:v>128.84</c:v>
                </c:pt>
                <c:pt idx="24171">
                  <c:v>128.86000000000001</c:v>
                </c:pt>
                <c:pt idx="24172">
                  <c:v>128.88999999999999</c:v>
                </c:pt>
                <c:pt idx="24173">
                  <c:v>128.84</c:v>
                </c:pt>
                <c:pt idx="24174">
                  <c:v>128.84</c:v>
                </c:pt>
                <c:pt idx="24175">
                  <c:v>128.82</c:v>
                </c:pt>
                <c:pt idx="24176">
                  <c:v>128.82</c:v>
                </c:pt>
                <c:pt idx="24177">
                  <c:v>128.84</c:v>
                </c:pt>
                <c:pt idx="24178">
                  <c:v>128.86000000000001</c:v>
                </c:pt>
                <c:pt idx="24179">
                  <c:v>128.80000000000001</c:v>
                </c:pt>
                <c:pt idx="24180">
                  <c:v>128.88999999999999</c:v>
                </c:pt>
                <c:pt idx="24181">
                  <c:v>128.88999999999999</c:v>
                </c:pt>
                <c:pt idx="24182">
                  <c:v>128.82</c:v>
                </c:pt>
                <c:pt idx="24183">
                  <c:v>128.82</c:v>
                </c:pt>
                <c:pt idx="24184">
                  <c:v>128.86000000000001</c:v>
                </c:pt>
                <c:pt idx="24185">
                  <c:v>128.86000000000001</c:v>
                </c:pt>
                <c:pt idx="24186">
                  <c:v>128.86000000000001</c:v>
                </c:pt>
                <c:pt idx="24187">
                  <c:v>128.84</c:v>
                </c:pt>
                <c:pt idx="24188">
                  <c:v>128.82</c:v>
                </c:pt>
                <c:pt idx="24189">
                  <c:v>128.86000000000001</c:v>
                </c:pt>
                <c:pt idx="24190">
                  <c:v>128.84</c:v>
                </c:pt>
                <c:pt idx="24191">
                  <c:v>128.86000000000001</c:v>
                </c:pt>
                <c:pt idx="24192">
                  <c:v>128.80000000000001</c:v>
                </c:pt>
                <c:pt idx="24193">
                  <c:v>128.82</c:v>
                </c:pt>
                <c:pt idx="24194">
                  <c:v>128.84</c:v>
                </c:pt>
                <c:pt idx="24195">
                  <c:v>128.86000000000001</c:v>
                </c:pt>
                <c:pt idx="24196">
                  <c:v>128.82</c:v>
                </c:pt>
                <c:pt idx="24197">
                  <c:v>128.80000000000001</c:v>
                </c:pt>
                <c:pt idx="24198">
                  <c:v>128.82</c:v>
                </c:pt>
                <c:pt idx="24199">
                  <c:v>128.82</c:v>
                </c:pt>
                <c:pt idx="24200">
                  <c:v>128.88999999999999</c:v>
                </c:pt>
                <c:pt idx="24201">
                  <c:v>128.86000000000001</c:v>
                </c:pt>
                <c:pt idx="24202">
                  <c:v>128.91</c:v>
                </c:pt>
                <c:pt idx="24203">
                  <c:v>128.82</c:v>
                </c:pt>
                <c:pt idx="24204">
                  <c:v>128.84</c:v>
                </c:pt>
                <c:pt idx="24205">
                  <c:v>128.84</c:v>
                </c:pt>
                <c:pt idx="24206">
                  <c:v>128.82</c:v>
                </c:pt>
                <c:pt idx="24207">
                  <c:v>128.86000000000001</c:v>
                </c:pt>
                <c:pt idx="24208">
                  <c:v>128.77000000000001</c:v>
                </c:pt>
                <c:pt idx="24209">
                  <c:v>128.80000000000001</c:v>
                </c:pt>
                <c:pt idx="24210">
                  <c:v>128.84</c:v>
                </c:pt>
                <c:pt idx="24211">
                  <c:v>128.86000000000001</c:v>
                </c:pt>
                <c:pt idx="24212">
                  <c:v>128.86000000000001</c:v>
                </c:pt>
                <c:pt idx="24213">
                  <c:v>128.80000000000001</c:v>
                </c:pt>
                <c:pt idx="24214">
                  <c:v>128.84</c:v>
                </c:pt>
                <c:pt idx="24215">
                  <c:v>128.80000000000001</c:v>
                </c:pt>
                <c:pt idx="24216">
                  <c:v>128.84</c:v>
                </c:pt>
                <c:pt idx="24217">
                  <c:v>128.86000000000001</c:v>
                </c:pt>
                <c:pt idx="24218">
                  <c:v>128.80000000000001</c:v>
                </c:pt>
                <c:pt idx="24219">
                  <c:v>128.82</c:v>
                </c:pt>
                <c:pt idx="24220">
                  <c:v>128.84</c:v>
                </c:pt>
                <c:pt idx="24221">
                  <c:v>128.84</c:v>
                </c:pt>
                <c:pt idx="24222">
                  <c:v>128.77000000000001</c:v>
                </c:pt>
                <c:pt idx="24223">
                  <c:v>128.82</c:v>
                </c:pt>
                <c:pt idx="24224">
                  <c:v>128.80000000000001</c:v>
                </c:pt>
                <c:pt idx="24225">
                  <c:v>128.77000000000001</c:v>
                </c:pt>
                <c:pt idx="24226">
                  <c:v>128.82</c:v>
                </c:pt>
                <c:pt idx="24227">
                  <c:v>128.80000000000001</c:v>
                </c:pt>
                <c:pt idx="24228">
                  <c:v>128.82</c:v>
                </c:pt>
                <c:pt idx="24229">
                  <c:v>128.82</c:v>
                </c:pt>
                <c:pt idx="24230">
                  <c:v>128.80000000000001</c:v>
                </c:pt>
                <c:pt idx="24231">
                  <c:v>128.77000000000001</c:v>
                </c:pt>
                <c:pt idx="24232">
                  <c:v>128.80000000000001</c:v>
                </c:pt>
                <c:pt idx="24233">
                  <c:v>128.84</c:v>
                </c:pt>
                <c:pt idx="24234">
                  <c:v>128.82</c:v>
                </c:pt>
                <c:pt idx="24235">
                  <c:v>128.80000000000001</c:v>
                </c:pt>
                <c:pt idx="24236">
                  <c:v>128.82</c:v>
                </c:pt>
                <c:pt idx="24237">
                  <c:v>128.82</c:v>
                </c:pt>
                <c:pt idx="24238">
                  <c:v>128.80000000000001</c:v>
                </c:pt>
                <c:pt idx="24239">
                  <c:v>128.72999999999999</c:v>
                </c:pt>
                <c:pt idx="24240">
                  <c:v>128.80000000000001</c:v>
                </c:pt>
                <c:pt idx="24241">
                  <c:v>128.77000000000001</c:v>
                </c:pt>
                <c:pt idx="24242">
                  <c:v>128.80000000000001</c:v>
                </c:pt>
                <c:pt idx="24243">
                  <c:v>128.82</c:v>
                </c:pt>
                <c:pt idx="24244">
                  <c:v>128.82</c:v>
                </c:pt>
                <c:pt idx="24245">
                  <c:v>128.77000000000001</c:v>
                </c:pt>
                <c:pt idx="24246">
                  <c:v>128.80000000000001</c:v>
                </c:pt>
                <c:pt idx="24247">
                  <c:v>128.80000000000001</c:v>
                </c:pt>
                <c:pt idx="24248">
                  <c:v>128.80000000000001</c:v>
                </c:pt>
                <c:pt idx="24249">
                  <c:v>128.80000000000001</c:v>
                </c:pt>
                <c:pt idx="24250">
                  <c:v>128.82</c:v>
                </c:pt>
                <c:pt idx="24251">
                  <c:v>128.82</c:v>
                </c:pt>
                <c:pt idx="24252">
                  <c:v>128.80000000000001</c:v>
                </c:pt>
                <c:pt idx="24253">
                  <c:v>128.72999999999999</c:v>
                </c:pt>
                <c:pt idx="24254">
                  <c:v>128.82</c:v>
                </c:pt>
                <c:pt idx="24255">
                  <c:v>128.72999999999999</c:v>
                </c:pt>
                <c:pt idx="24256">
                  <c:v>128.77000000000001</c:v>
                </c:pt>
                <c:pt idx="24257">
                  <c:v>128.80000000000001</c:v>
                </c:pt>
                <c:pt idx="24258">
                  <c:v>128.75</c:v>
                </c:pt>
                <c:pt idx="24259">
                  <c:v>128.75</c:v>
                </c:pt>
                <c:pt idx="24260">
                  <c:v>128.82</c:v>
                </c:pt>
                <c:pt idx="24261">
                  <c:v>128.77000000000001</c:v>
                </c:pt>
                <c:pt idx="24262">
                  <c:v>128.77000000000001</c:v>
                </c:pt>
                <c:pt idx="24263">
                  <c:v>128.80000000000001</c:v>
                </c:pt>
                <c:pt idx="24264">
                  <c:v>128.80000000000001</c:v>
                </c:pt>
                <c:pt idx="24265">
                  <c:v>128.82</c:v>
                </c:pt>
                <c:pt idx="24266">
                  <c:v>128.80000000000001</c:v>
                </c:pt>
                <c:pt idx="24267">
                  <c:v>128.77000000000001</c:v>
                </c:pt>
                <c:pt idx="24268">
                  <c:v>128.84</c:v>
                </c:pt>
                <c:pt idx="24269">
                  <c:v>128.77000000000001</c:v>
                </c:pt>
                <c:pt idx="24270">
                  <c:v>128.80000000000001</c:v>
                </c:pt>
                <c:pt idx="24271">
                  <c:v>128.77000000000001</c:v>
                </c:pt>
                <c:pt idx="24272">
                  <c:v>128.82</c:v>
                </c:pt>
                <c:pt idx="24273">
                  <c:v>128.82</c:v>
                </c:pt>
                <c:pt idx="24274">
                  <c:v>128.77000000000001</c:v>
                </c:pt>
                <c:pt idx="24275">
                  <c:v>128.80000000000001</c:v>
                </c:pt>
                <c:pt idx="24276">
                  <c:v>128.75</c:v>
                </c:pt>
                <c:pt idx="24277">
                  <c:v>128.80000000000001</c:v>
                </c:pt>
                <c:pt idx="24278">
                  <c:v>128.77000000000001</c:v>
                </c:pt>
                <c:pt idx="24279">
                  <c:v>128.80000000000001</c:v>
                </c:pt>
                <c:pt idx="24280">
                  <c:v>128.75</c:v>
                </c:pt>
                <c:pt idx="24281">
                  <c:v>128.77000000000001</c:v>
                </c:pt>
                <c:pt idx="24282">
                  <c:v>128.82</c:v>
                </c:pt>
                <c:pt idx="24283">
                  <c:v>128.77000000000001</c:v>
                </c:pt>
                <c:pt idx="24284">
                  <c:v>128.82</c:v>
                </c:pt>
                <c:pt idx="24285">
                  <c:v>128.82</c:v>
                </c:pt>
                <c:pt idx="24286">
                  <c:v>128.72999999999999</c:v>
                </c:pt>
                <c:pt idx="24287">
                  <c:v>128.77000000000001</c:v>
                </c:pt>
                <c:pt idx="24288">
                  <c:v>128.77000000000001</c:v>
                </c:pt>
                <c:pt idx="24289">
                  <c:v>128.80000000000001</c:v>
                </c:pt>
                <c:pt idx="24290">
                  <c:v>128.82</c:v>
                </c:pt>
                <c:pt idx="24291">
                  <c:v>128.80000000000001</c:v>
                </c:pt>
                <c:pt idx="24292">
                  <c:v>128.80000000000001</c:v>
                </c:pt>
                <c:pt idx="24293">
                  <c:v>128.80000000000001</c:v>
                </c:pt>
                <c:pt idx="24294">
                  <c:v>128.84</c:v>
                </c:pt>
                <c:pt idx="24295">
                  <c:v>128.82</c:v>
                </c:pt>
                <c:pt idx="24296">
                  <c:v>128.75</c:v>
                </c:pt>
                <c:pt idx="24297">
                  <c:v>128.80000000000001</c:v>
                </c:pt>
                <c:pt idx="24298">
                  <c:v>128.80000000000001</c:v>
                </c:pt>
                <c:pt idx="24299">
                  <c:v>128.82</c:v>
                </c:pt>
                <c:pt idx="24300">
                  <c:v>128.77000000000001</c:v>
                </c:pt>
                <c:pt idx="24301">
                  <c:v>128.80000000000001</c:v>
                </c:pt>
                <c:pt idx="24302">
                  <c:v>128.80000000000001</c:v>
                </c:pt>
                <c:pt idx="24303">
                  <c:v>128.84</c:v>
                </c:pt>
                <c:pt idx="24304">
                  <c:v>128.80000000000001</c:v>
                </c:pt>
                <c:pt idx="24305">
                  <c:v>128.82</c:v>
                </c:pt>
                <c:pt idx="24306">
                  <c:v>128.82</c:v>
                </c:pt>
                <c:pt idx="24307">
                  <c:v>128.82</c:v>
                </c:pt>
                <c:pt idx="24308">
                  <c:v>128.82</c:v>
                </c:pt>
                <c:pt idx="24309">
                  <c:v>128.82</c:v>
                </c:pt>
                <c:pt idx="24310">
                  <c:v>128.77000000000001</c:v>
                </c:pt>
                <c:pt idx="24311">
                  <c:v>128.75</c:v>
                </c:pt>
                <c:pt idx="24312">
                  <c:v>128.80000000000001</c:v>
                </c:pt>
                <c:pt idx="24313">
                  <c:v>128.77000000000001</c:v>
                </c:pt>
                <c:pt idx="24314">
                  <c:v>128.82</c:v>
                </c:pt>
                <c:pt idx="24315">
                  <c:v>128.72999999999999</c:v>
                </c:pt>
                <c:pt idx="24316">
                  <c:v>128.75</c:v>
                </c:pt>
                <c:pt idx="24317">
                  <c:v>128.77000000000001</c:v>
                </c:pt>
                <c:pt idx="24318">
                  <c:v>128.77000000000001</c:v>
                </c:pt>
                <c:pt idx="24319">
                  <c:v>128.77000000000001</c:v>
                </c:pt>
                <c:pt idx="24320">
                  <c:v>128.75</c:v>
                </c:pt>
                <c:pt idx="24321">
                  <c:v>128.72999999999999</c:v>
                </c:pt>
                <c:pt idx="24322">
                  <c:v>128.75</c:v>
                </c:pt>
                <c:pt idx="24323">
                  <c:v>128.77000000000001</c:v>
                </c:pt>
                <c:pt idx="24324">
                  <c:v>128.80000000000001</c:v>
                </c:pt>
                <c:pt idx="24325">
                  <c:v>128.77000000000001</c:v>
                </c:pt>
                <c:pt idx="24326">
                  <c:v>128.72999999999999</c:v>
                </c:pt>
                <c:pt idx="24327">
                  <c:v>128.82</c:v>
                </c:pt>
                <c:pt idx="24328">
                  <c:v>128.80000000000001</c:v>
                </c:pt>
                <c:pt idx="24329">
                  <c:v>128.75</c:v>
                </c:pt>
                <c:pt idx="24330">
                  <c:v>128.72999999999999</c:v>
                </c:pt>
                <c:pt idx="24331">
                  <c:v>128.75</c:v>
                </c:pt>
                <c:pt idx="24332">
                  <c:v>128.80000000000001</c:v>
                </c:pt>
                <c:pt idx="24333">
                  <c:v>128.72999999999999</c:v>
                </c:pt>
                <c:pt idx="24334">
                  <c:v>128.75</c:v>
                </c:pt>
                <c:pt idx="24335">
                  <c:v>128.72999999999999</c:v>
                </c:pt>
                <c:pt idx="24336">
                  <c:v>128.75</c:v>
                </c:pt>
                <c:pt idx="24337">
                  <c:v>128.77000000000001</c:v>
                </c:pt>
                <c:pt idx="24338">
                  <c:v>128.77000000000001</c:v>
                </c:pt>
                <c:pt idx="24339">
                  <c:v>128.75</c:v>
                </c:pt>
                <c:pt idx="24340">
                  <c:v>128.75</c:v>
                </c:pt>
                <c:pt idx="24341">
                  <c:v>128.71</c:v>
                </c:pt>
                <c:pt idx="24342">
                  <c:v>128.71</c:v>
                </c:pt>
                <c:pt idx="24343">
                  <c:v>128.66</c:v>
                </c:pt>
                <c:pt idx="24344">
                  <c:v>128.71</c:v>
                </c:pt>
                <c:pt idx="24345">
                  <c:v>128.72999999999999</c:v>
                </c:pt>
                <c:pt idx="24346">
                  <c:v>128.72999999999999</c:v>
                </c:pt>
                <c:pt idx="24347">
                  <c:v>128.75</c:v>
                </c:pt>
                <c:pt idx="24348">
                  <c:v>128.71</c:v>
                </c:pt>
                <c:pt idx="24349">
                  <c:v>128.75</c:v>
                </c:pt>
                <c:pt idx="24350">
                  <c:v>128.75</c:v>
                </c:pt>
                <c:pt idx="24351">
                  <c:v>128.68</c:v>
                </c:pt>
                <c:pt idx="24352">
                  <c:v>128.75</c:v>
                </c:pt>
                <c:pt idx="24353">
                  <c:v>128.77000000000001</c:v>
                </c:pt>
                <c:pt idx="24354">
                  <c:v>128.72999999999999</c:v>
                </c:pt>
                <c:pt idx="24355">
                  <c:v>128.71</c:v>
                </c:pt>
                <c:pt idx="24356">
                  <c:v>128.72999999999999</c:v>
                </c:pt>
                <c:pt idx="24357">
                  <c:v>128.71</c:v>
                </c:pt>
                <c:pt idx="24358">
                  <c:v>128.72999999999999</c:v>
                </c:pt>
                <c:pt idx="24359">
                  <c:v>128.72999999999999</c:v>
                </c:pt>
                <c:pt idx="24360">
                  <c:v>128.72999999999999</c:v>
                </c:pt>
                <c:pt idx="24361">
                  <c:v>128.72999999999999</c:v>
                </c:pt>
                <c:pt idx="24362">
                  <c:v>128.66</c:v>
                </c:pt>
                <c:pt idx="24363">
                  <c:v>128.71</c:v>
                </c:pt>
                <c:pt idx="24364">
                  <c:v>128.71</c:v>
                </c:pt>
                <c:pt idx="24365">
                  <c:v>128.71</c:v>
                </c:pt>
                <c:pt idx="24366">
                  <c:v>128.68</c:v>
                </c:pt>
                <c:pt idx="24367">
                  <c:v>128.77000000000001</c:v>
                </c:pt>
                <c:pt idx="24368">
                  <c:v>128.71</c:v>
                </c:pt>
                <c:pt idx="24369">
                  <c:v>128.68</c:v>
                </c:pt>
                <c:pt idx="24370">
                  <c:v>128.63999999999999</c:v>
                </c:pt>
                <c:pt idx="24371">
                  <c:v>128.72999999999999</c:v>
                </c:pt>
                <c:pt idx="24372">
                  <c:v>128.68</c:v>
                </c:pt>
                <c:pt idx="24373">
                  <c:v>128.68</c:v>
                </c:pt>
                <c:pt idx="24374">
                  <c:v>128.66</c:v>
                </c:pt>
                <c:pt idx="24375">
                  <c:v>128.62</c:v>
                </c:pt>
                <c:pt idx="24376">
                  <c:v>128.66</c:v>
                </c:pt>
                <c:pt idx="24377">
                  <c:v>128.71</c:v>
                </c:pt>
                <c:pt idx="24378">
                  <c:v>128.66</c:v>
                </c:pt>
                <c:pt idx="24379">
                  <c:v>128.66</c:v>
                </c:pt>
                <c:pt idx="24380">
                  <c:v>128.66</c:v>
                </c:pt>
                <c:pt idx="24381">
                  <c:v>128.68</c:v>
                </c:pt>
                <c:pt idx="24382">
                  <c:v>128.66</c:v>
                </c:pt>
                <c:pt idx="24383">
                  <c:v>128.63999999999999</c:v>
                </c:pt>
                <c:pt idx="24384">
                  <c:v>128.68</c:v>
                </c:pt>
                <c:pt idx="24385">
                  <c:v>128.66</c:v>
                </c:pt>
                <c:pt idx="24386">
                  <c:v>128.66</c:v>
                </c:pt>
                <c:pt idx="24387">
                  <c:v>128.6</c:v>
                </c:pt>
                <c:pt idx="24388">
                  <c:v>128.66</c:v>
                </c:pt>
                <c:pt idx="24389">
                  <c:v>128.63999999999999</c:v>
                </c:pt>
                <c:pt idx="24390">
                  <c:v>128.66</c:v>
                </c:pt>
                <c:pt idx="24391">
                  <c:v>128.63999999999999</c:v>
                </c:pt>
                <c:pt idx="24392">
                  <c:v>128.6</c:v>
                </c:pt>
                <c:pt idx="24393">
                  <c:v>128.63999999999999</c:v>
                </c:pt>
                <c:pt idx="24394">
                  <c:v>128.66</c:v>
                </c:pt>
                <c:pt idx="24395">
                  <c:v>128.6</c:v>
                </c:pt>
                <c:pt idx="24396">
                  <c:v>128.62</c:v>
                </c:pt>
                <c:pt idx="24397">
                  <c:v>128.63999999999999</c:v>
                </c:pt>
                <c:pt idx="24398">
                  <c:v>128.62</c:v>
                </c:pt>
                <c:pt idx="24399">
                  <c:v>128.63999999999999</c:v>
                </c:pt>
                <c:pt idx="24400">
                  <c:v>128.66</c:v>
                </c:pt>
                <c:pt idx="24401">
                  <c:v>128.62</c:v>
                </c:pt>
                <c:pt idx="24402">
                  <c:v>128.62</c:v>
                </c:pt>
                <c:pt idx="24403">
                  <c:v>128.62</c:v>
                </c:pt>
                <c:pt idx="24404">
                  <c:v>128.62</c:v>
                </c:pt>
                <c:pt idx="24405">
                  <c:v>128.6</c:v>
                </c:pt>
                <c:pt idx="24406">
                  <c:v>128.62</c:v>
                </c:pt>
                <c:pt idx="24407">
                  <c:v>128.6</c:v>
                </c:pt>
                <c:pt idx="24408">
                  <c:v>128.62</c:v>
                </c:pt>
                <c:pt idx="24409">
                  <c:v>128.62</c:v>
                </c:pt>
                <c:pt idx="24410">
                  <c:v>128.63999999999999</c:v>
                </c:pt>
                <c:pt idx="24411">
                  <c:v>128.62</c:v>
                </c:pt>
                <c:pt idx="24412">
                  <c:v>128.63999999999999</c:v>
                </c:pt>
                <c:pt idx="24413">
                  <c:v>128.62</c:v>
                </c:pt>
                <c:pt idx="24414">
                  <c:v>128.55000000000001</c:v>
                </c:pt>
                <c:pt idx="24415">
                  <c:v>128.57</c:v>
                </c:pt>
                <c:pt idx="24416">
                  <c:v>128.6</c:v>
                </c:pt>
                <c:pt idx="24417">
                  <c:v>128.57</c:v>
                </c:pt>
                <c:pt idx="24418">
                  <c:v>128.55000000000001</c:v>
                </c:pt>
                <c:pt idx="24419">
                  <c:v>128.6</c:v>
                </c:pt>
                <c:pt idx="24420">
                  <c:v>128.62</c:v>
                </c:pt>
                <c:pt idx="24421">
                  <c:v>128.55000000000001</c:v>
                </c:pt>
                <c:pt idx="24422">
                  <c:v>128.57</c:v>
                </c:pt>
                <c:pt idx="24423">
                  <c:v>128.62</c:v>
                </c:pt>
                <c:pt idx="24424">
                  <c:v>128.62</c:v>
                </c:pt>
                <c:pt idx="24425">
                  <c:v>128.62</c:v>
                </c:pt>
                <c:pt idx="24426">
                  <c:v>128.57</c:v>
                </c:pt>
                <c:pt idx="24427">
                  <c:v>128.55000000000001</c:v>
                </c:pt>
                <c:pt idx="24428">
                  <c:v>128.55000000000001</c:v>
                </c:pt>
                <c:pt idx="24429">
                  <c:v>128.62</c:v>
                </c:pt>
                <c:pt idx="24430">
                  <c:v>128.6</c:v>
                </c:pt>
                <c:pt idx="24431">
                  <c:v>128.55000000000001</c:v>
                </c:pt>
                <c:pt idx="24432">
                  <c:v>128.57</c:v>
                </c:pt>
                <c:pt idx="24433">
                  <c:v>128.55000000000001</c:v>
                </c:pt>
                <c:pt idx="24434">
                  <c:v>128.55000000000001</c:v>
                </c:pt>
                <c:pt idx="24435">
                  <c:v>128.6</c:v>
                </c:pt>
                <c:pt idx="24436">
                  <c:v>128.57</c:v>
                </c:pt>
                <c:pt idx="24437">
                  <c:v>128.62</c:v>
                </c:pt>
                <c:pt idx="24438">
                  <c:v>128.6</c:v>
                </c:pt>
                <c:pt idx="24439">
                  <c:v>128.55000000000001</c:v>
                </c:pt>
                <c:pt idx="24440">
                  <c:v>128.6</c:v>
                </c:pt>
                <c:pt idx="24441">
                  <c:v>128.63999999999999</c:v>
                </c:pt>
                <c:pt idx="24442">
                  <c:v>128.55000000000001</c:v>
                </c:pt>
                <c:pt idx="24443">
                  <c:v>128.62</c:v>
                </c:pt>
                <c:pt idx="24444">
                  <c:v>128.57</c:v>
                </c:pt>
                <c:pt idx="24445">
                  <c:v>128.63999999999999</c:v>
                </c:pt>
                <c:pt idx="24446">
                  <c:v>128.63999999999999</c:v>
                </c:pt>
                <c:pt idx="24447">
                  <c:v>128.62</c:v>
                </c:pt>
                <c:pt idx="24448">
                  <c:v>128.6</c:v>
                </c:pt>
                <c:pt idx="24449">
                  <c:v>128.62</c:v>
                </c:pt>
                <c:pt idx="24450">
                  <c:v>128.63999999999999</c:v>
                </c:pt>
                <c:pt idx="24451">
                  <c:v>128.63999999999999</c:v>
                </c:pt>
                <c:pt idx="24452">
                  <c:v>128.6</c:v>
                </c:pt>
                <c:pt idx="24453">
                  <c:v>128.68</c:v>
                </c:pt>
                <c:pt idx="24454">
                  <c:v>128.57</c:v>
                </c:pt>
                <c:pt idx="24455">
                  <c:v>128.68</c:v>
                </c:pt>
                <c:pt idx="24456">
                  <c:v>128.68</c:v>
                </c:pt>
                <c:pt idx="24457">
                  <c:v>128.68</c:v>
                </c:pt>
                <c:pt idx="24458">
                  <c:v>128.63999999999999</c:v>
                </c:pt>
                <c:pt idx="24459">
                  <c:v>128.68</c:v>
                </c:pt>
                <c:pt idx="24460">
                  <c:v>128.71</c:v>
                </c:pt>
                <c:pt idx="24461">
                  <c:v>128.66</c:v>
                </c:pt>
                <c:pt idx="24462">
                  <c:v>128.66</c:v>
                </c:pt>
                <c:pt idx="24463">
                  <c:v>128.71</c:v>
                </c:pt>
                <c:pt idx="24464">
                  <c:v>128.68</c:v>
                </c:pt>
                <c:pt idx="24465">
                  <c:v>128.72999999999999</c:v>
                </c:pt>
                <c:pt idx="24466">
                  <c:v>128.72999999999999</c:v>
                </c:pt>
                <c:pt idx="24467">
                  <c:v>128.72999999999999</c:v>
                </c:pt>
                <c:pt idx="24468">
                  <c:v>128.75</c:v>
                </c:pt>
                <c:pt idx="24469">
                  <c:v>128.75</c:v>
                </c:pt>
                <c:pt idx="24470">
                  <c:v>128.72999999999999</c:v>
                </c:pt>
                <c:pt idx="24471">
                  <c:v>128.77000000000001</c:v>
                </c:pt>
                <c:pt idx="24472">
                  <c:v>128.77000000000001</c:v>
                </c:pt>
                <c:pt idx="24473">
                  <c:v>128.82</c:v>
                </c:pt>
                <c:pt idx="24474">
                  <c:v>128.82</c:v>
                </c:pt>
                <c:pt idx="24475">
                  <c:v>128.84</c:v>
                </c:pt>
                <c:pt idx="24476">
                  <c:v>128.77000000000001</c:v>
                </c:pt>
                <c:pt idx="24477">
                  <c:v>128.82</c:v>
                </c:pt>
                <c:pt idx="24478">
                  <c:v>128.82</c:v>
                </c:pt>
                <c:pt idx="24479">
                  <c:v>128.80000000000001</c:v>
                </c:pt>
                <c:pt idx="24480">
                  <c:v>128.82</c:v>
                </c:pt>
                <c:pt idx="24481">
                  <c:v>128.84</c:v>
                </c:pt>
                <c:pt idx="24482">
                  <c:v>128.82</c:v>
                </c:pt>
                <c:pt idx="24483">
                  <c:v>128.86000000000001</c:v>
                </c:pt>
                <c:pt idx="24484">
                  <c:v>128.86000000000001</c:v>
                </c:pt>
                <c:pt idx="24485">
                  <c:v>128.86000000000001</c:v>
                </c:pt>
                <c:pt idx="24486">
                  <c:v>128.84</c:v>
                </c:pt>
                <c:pt idx="24487">
                  <c:v>128.84</c:v>
                </c:pt>
                <c:pt idx="24488">
                  <c:v>128.91</c:v>
                </c:pt>
                <c:pt idx="24489">
                  <c:v>128.86000000000001</c:v>
                </c:pt>
                <c:pt idx="24490">
                  <c:v>128.88999999999999</c:v>
                </c:pt>
                <c:pt idx="24491">
                  <c:v>128.88999999999999</c:v>
                </c:pt>
                <c:pt idx="24492">
                  <c:v>128.91</c:v>
                </c:pt>
                <c:pt idx="24493">
                  <c:v>128.88999999999999</c:v>
                </c:pt>
                <c:pt idx="24494">
                  <c:v>128.86000000000001</c:v>
                </c:pt>
                <c:pt idx="24495">
                  <c:v>128.94999999999999</c:v>
                </c:pt>
                <c:pt idx="24496">
                  <c:v>128.91</c:v>
                </c:pt>
                <c:pt idx="24497">
                  <c:v>128.88999999999999</c:v>
                </c:pt>
                <c:pt idx="24498">
                  <c:v>128.84</c:v>
                </c:pt>
                <c:pt idx="24499">
                  <c:v>128.91</c:v>
                </c:pt>
                <c:pt idx="24500">
                  <c:v>128.86000000000001</c:v>
                </c:pt>
                <c:pt idx="24501">
                  <c:v>128.88999999999999</c:v>
                </c:pt>
                <c:pt idx="24502">
                  <c:v>128.93</c:v>
                </c:pt>
                <c:pt idx="24503">
                  <c:v>128.93</c:v>
                </c:pt>
                <c:pt idx="24504">
                  <c:v>128.91</c:v>
                </c:pt>
                <c:pt idx="24505">
                  <c:v>128.91</c:v>
                </c:pt>
                <c:pt idx="24506">
                  <c:v>128.91</c:v>
                </c:pt>
                <c:pt idx="24507">
                  <c:v>128.93</c:v>
                </c:pt>
                <c:pt idx="24508">
                  <c:v>128.93</c:v>
                </c:pt>
                <c:pt idx="24509">
                  <c:v>128.93</c:v>
                </c:pt>
                <c:pt idx="24510">
                  <c:v>128.91</c:v>
                </c:pt>
                <c:pt idx="24511">
                  <c:v>128.91</c:v>
                </c:pt>
                <c:pt idx="24512">
                  <c:v>128.88999999999999</c:v>
                </c:pt>
                <c:pt idx="24513">
                  <c:v>128.86000000000001</c:v>
                </c:pt>
                <c:pt idx="24514">
                  <c:v>128.91</c:v>
                </c:pt>
                <c:pt idx="24515">
                  <c:v>128.91</c:v>
                </c:pt>
                <c:pt idx="24516">
                  <c:v>128.93</c:v>
                </c:pt>
                <c:pt idx="24517">
                  <c:v>128.91</c:v>
                </c:pt>
                <c:pt idx="24518">
                  <c:v>128.88999999999999</c:v>
                </c:pt>
                <c:pt idx="24519">
                  <c:v>128.88999999999999</c:v>
                </c:pt>
                <c:pt idx="24520">
                  <c:v>128.86000000000001</c:v>
                </c:pt>
                <c:pt idx="24521">
                  <c:v>128.93</c:v>
                </c:pt>
                <c:pt idx="24522">
                  <c:v>128.88999999999999</c:v>
                </c:pt>
                <c:pt idx="24523">
                  <c:v>128.86000000000001</c:v>
                </c:pt>
                <c:pt idx="24524">
                  <c:v>128.91</c:v>
                </c:pt>
                <c:pt idx="24525">
                  <c:v>128.88999999999999</c:v>
                </c:pt>
                <c:pt idx="24526">
                  <c:v>128.91</c:v>
                </c:pt>
                <c:pt idx="24527">
                  <c:v>128.88999999999999</c:v>
                </c:pt>
                <c:pt idx="24528">
                  <c:v>128.86000000000001</c:v>
                </c:pt>
                <c:pt idx="24529">
                  <c:v>128.88999999999999</c:v>
                </c:pt>
                <c:pt idx="24530">
                  <c:v>128.82</c:v>
                </c:pt>
                <c:pt idx="24531">
                  <c:v>128.88999999999999</c:v>
                </c:pt>
                <c:pt idx="24532">
                  <c:v>128.86000000000001</c:v>
                </c:pt>
                <c:pt idx="24533">
                  <c:v>128.84</c:v>
                </c:pt>
                <c:pt idx="24534">
                  <c:v>128.91</c:v>
                </c:pt>
                <c:pt idx="24535">
                  <c:v>128.86000000000001</c:v>
                </c:pt>
                <c:pt idx="24536">
                  <c:v>128.91</c:v>
                </c:pt>
                <c:pt idx="24537">
                  <c:v>128.93</c:v>
                </c:pt>
                <c:pt idx="24538">
                  <c:v>128.86000000000001</c:v>
                </c:pt>
                <c:pt idx="24539">
                  <c:v>128.94999999999999</c:v>
                </c:pt>
                <c:pt idx="24540">
                  <c:v>128.86000000000001</c:v>
                </c:pt>
                <c:pt idx="24541">
                  <c:v>128.93</c:v>
                </c:pt>
                <c:pt idx="24542">
                  <c:v>128.94999999999999</c:v>
                </c:pt>
                <c:pt idx="24543">
                  <c:v>128.93</c:v>
                </c:pt>
                <c:pt idx="24544">
                  <c:v>128.88999999999999</c:v>
                </c:pt>
                <c:pt idx="24545">
                  <c:v>128.93</c:v>
                </c:pt>
                <c:pt idx="24546">
                  <c:v>128.88999999999999</c:v>
                </c:pt>
                <c:pt idx="24547">
                  <c:v>128.91</c:v>
                </c:pt>
                <c:pt idx="24548">
                  <c:v>128.94999999999999</c:v>
                </c:pt>
                <c:pt idx="24549">
                  <c:v>128.97999999999999</c:v>
                </c:pt>
                <c:pt idx="24550">
                  <c:v>128.91</c:v>
                </c:pt>
                <c:pt idx="24551">
                  <c:v>128.93</c:v>
                </c:pt>
                <c:pt idx="24552">
                  <c:v>128.93</c:v>
                </c:pt>
                <c:pt idx="24553">
                  <c:v>128.93</c:v>
                </c:pt>
                <c:pt idx="24554">
                  <c:v>128.94999999999999</c:v>
                </c:pt>
                <c:pt idx="24555">
                  <c:v>128.97999999999999</c:v>
                </c:pt>
                <c:pt idx="24556">
                  <c:v>128.97999999999999</c:v>
                </c:pt>
                <c:pt idx="24557">
                  <c:v>128.97999999999999</c:v>
                </c:pt>
                <c:pt idx="24558">
                  <c:v>128.97999999999999</c:v>
                </c:pt>
                <c:pt idx="24559">
                  <c:v>129</c:v>
                </c:pt>
                <c:pt idx="24560">
                  <c:v>129.04</c:v>
                </c:pt>
                <c:pt idx="24561">
                  <c:v>129</c:v>
                </c:pt>
                <c:pt idx="24562">
                  <c:v>128.97999999999999</c:v>
                </c:pt>
                <c:pt idx="24563">
                  <c:v>128.97999999999999</c:v>
                </c:pt>
                <c:pt idx="24564">
                  <c:v>129.02000000000001</c:v>
                </c:pt>
                <c:pt idx="24565">
                  <c:v>128.97999999999999</c:v>
                </c:pt>
                <c:pt idx="24566">
                  <c:v>129</c:v>
                </c:pt>
                <c:pt idx="24567">
                  <c:v>128.93</c:v>
                </c:pt>
                <c:pt idx="24568">
                  <c:v>128.97999999999999</c:v>
                </c:pt>
                <c:pt idx="24569">
                  <c:v>128.94999999999999</c:v>
                </c:pt>
                <c:pt idx="24570">
                  <c:v>128.94999999999999</c:v>
                </c:pt>
                <c:pt idx="24571">
                  <c:v>128.94999999999999</c:v>
                </c:pt>
                <c:pt idx="24572">
                  <c:v>129</c:v>
                </c:pt>
                <c:pt idx="24573">
                  <c:v>128.97999999999999</c:v>
                </c:pt>
                <c:pt idx="24574">
                  <c:v>128.97999999999999</c:v>
                </c:pt>
                <c:pt idx="24575">
                  <c:v>129</c:v>
                </c:pt>
                <c:pt idx="24576">
                  <c:v>128.97999999999999</c:v>
                </c:pt>
                <c:pt idx="24577">
                  <c:v>129.02000000000001</c:v>
                </c:pt>
                <c:pt idx="24578">
                  <c:v>129.04</c:v>
                </c:pt>
                <c:pt idx="24579">
                  <c:v>128.94999999999999</c:v>
                </c:pt>
                <c:pt idx="24580">
                  <c:v>129.02000000000001</c:v>
                </c:pt>
                <c:pt idx="24581">
                  <c:v>128.94999999999999</c:v>
                </c:pt>
                <c:pt idx="24582">
                  <c:v>129.02000000000001</c:v>
                </c:pt>
                <c:pt idx="24583">
                  <c:v>128.97999999999999</c:v>
                </c:pt>
                <c:pt idx="24584">
                  <c:v>128.97999999999999</c:v>
                </c:pt>
                <c:pt idx="24585">
                  <c:v>128.97999999999999</c:v>
                </c:pt>
                <c:pt idx="24586">
                  <c:v>128.97999999999999</c:v>
                </c:pt>
                <c:pt idx="24587">
                  <c:v>129</c:v>
                </c:pt>
                <c:pt idx="24588">
                  <c:v>129.02000000000001</c:v>
                </c:pt>
                <c:pt idx="24589">
                  <c:v>128.93</c:v>
                </c:pt>
                <c:pt idx="24590">
                  <c:v>129</c:v>
                </c:pt>
                <c:pt idx="24591">
                  <c:v>129</c:v>
                </c:pt>
                <c:pt idx="24592">
                  <c:v>129</c:v>
                </c:pt>
                <c:pt idx="24593">
                  <c:v>128.93</c:v>
                </c:pt>
                <c:pt idx="24594">
                  <c:v>128.97999999999999</c:v>
                </c:pt>
                <c:pt idx="24595">
                  <c:v>128.93</c:v>
                </c:pt>
                <c:pt idx="24596">
                  <c:v>128.93</c:v>
                </c:pt>
                <c:pt idx="24597">
                  <c:v>128.97999999999999</c:v>
                </c:pt>
                <c:pt idx="24598">
                  <c:v>128.93</c:v>
                </c:pt>
                <c:pt idx="24599">
                  <c:v>129</c:v>
                </c:pt>
                <c:pt idx="24600">
                  <c:v>128.93</c:v>
                </c:pt>
                <c:pt idx="24601">
                  <c:v>128.94999999999999</c:v>
                </c:pt>
                <c:pt idx="24602">
                  <c:v>128.97999999999999</c:v>
                </c:pt>
                <c:pt idx="24603">
                  <c:v>128.91</c:v>
                </c:pt>
                <c:pt idx="24604">
                  <c:v>128.88999999999999</c:v>
                </c:pt>
                <c:pt idx="24605">
                  <c:v>128.93</c:v>
                </c:pt>
                <c:pt idx="24606">
                  <c:v>128.94999999999999</c:v>
                </c:pt>
                <c:pt idx="24607">
                  <c:v>128.94999999999999</c:v>
                </c:pt>
                <c:pt idx="24608">
                  <c:v>128.97999999999999</c:v>
                </c:pt>
                <c:pt idx="24609">
                  <c:v>128.94999999999999</c:v>
                </c:pt>
                <c:pt idx="24610">
                  <c:v>128.94999999999999</c:v>
                </c:pt>
                <c:pt idx="24611">
                  <c:v>128.94999999999999</c:v>
                </c:pt>
                <c:pt idx="24612">
                  <c:v>128.97999999999999</c:v>
                </c:pt>
                <c:pt idx="24613">
                  <c:v>129</c:v>
                </c:pt>
                <c:pt idx="24614">
                  <c:v>128.94999999999999</c:v>
                </c:pt>
                <c:pt idx="24615">
                  <c:v>129</c:v>
                </c:pt>
                <c:pt idx="24616">
                  <c:v>128.97999999999999</c:v>
                </c:pt>
                <c:pt idx="24617">
                  <c:v>128.94999999999999</c:v>
                </c:pt>
                <c:pt idx="24618">
                  <c:v>128.97999999999999</c:v>
                </c:pt>
                <c:pt idx="24619">
                  <c:v>128.94999999999999</c:v>
                </c:pt>
                <c:pt idx="24620">
                  <c:v>128.93</c:v>
                </c:pt>
                <c:pt idx="24621">
                  <c:v>128.97999999999999</c:v>
                </c:pt>
                <c:pt idx="24622">
                  <c:v>128.94999999999999</c:v>
                </c:pt>
                <c:pt idx="24623">
                  <c:v>128.97999999999999</c:v>
                </c:pt>
                <c:pt idx="24624">
                  <c:v>128.97999999999999</c:v>
                </c:pt>
                <c:pt idx="24625">
                  <c:v>129.02000000000001</c:v>
                </c:pt>
                <c:pt idx="24626">
                  <c:v>129</c:v>
                </c:pt>
                <c:pt idx="24627">
                  <c:v>128.97999999999999</c:v>
                </c:pt>
                <c:pt idx="24628">
                  <c:v>128.97999999999999</c:v>
                </c:pt>
                <c:pt idx="24629">
                  <c:v>128.97999999999999</c:v>
                </c:pt>
                <c:pt idx="24630">
                  <c:v>129.02000000000001</c:v>
                </c:pt>
                <c:pt idx="24631">
                  <c:v>128.97999999999999</c:v>
                </c:pt>
                <c:pt idx="24632">
                  <c:v>128.94999999999999</c:v>
                </c:pt>
                <c:pt idx="24633">
                  <c:v>129</c:v>
                </c:pt>
                <c:pt idx="24634">
                  <c:v>129.06</c:v>
                </c:pt>
                <c:pt idx="24635">
                  <c:v>128.97999999999999</c:v>
                </c:pt>
                <c:pt idx="24636">
                  <c:v>129</c:v>
                </c:pt>
                <c:pt idx="24637">
                  <c:v>129</c:v>
                </c:pt>
                <c:pt idx="24638">
                  <c:v>128.97999999999999</c:v>
                </c:pt>
                <c:pt idx="24639">
                  <c:v>129</c:v>
                </c:pt>
                <c:pt idx="24640">
                  <c:v>129</c:v>
                </c:pt>
                <c:pt idx="24641">
                  <c:v>129.02000000000001</c:v>
                </c:pt>
                <c:pt idx="24642">
                  <c:v>128.97999999999999</c:v>
                </c:pt>
                <c:pt idx="24643">
                  <c:v>129.02000000000001</c:v>
                </c:pt>
                <c:pt idx="24644">
                  <c:v>129</c:v>
                </c:pt>
                <c:pt idx="24645">
                  <c:v>129.04</c:v>
                </c:pt>
                <c:pt idx="24646">
                  <c:v>129</c:v>
                </c:pt>
                <c:pt idx="24647">
                  <c:v>129</c:v>
                </c:pt>
                <c:pt idx="24648">
                  <c:v>129.06</c:v>
                </c:pt>
                <c:pt idx="24649">
                  <c:v>129.09</c:v>
                </c:pt>
                <c:pt idx="24650">
                  <c:v>128.97999999999999</c:v>
                </c:pt>
                <c:pt idx="24651">
                  <c:v>129.04</c:v>
                </c:pt>
                <c:pt idx="24652">
                  <c:v>128.97999999999999</c:v>
                </c:pt>
                <c:pt idx="24653">
                  <c:v>129.02000000000001</c:v>
                </c:pt>
                <c:pt idx="24654">
                  <c:v>129.02000000000001</c:v>
                </c:pt>
                <c:pt idx="24655">
                  <c:v>128.97999999999999</c:v>
                </c:pt>
                <c:pt idx="24656">
                  <c:v>129</c:v>
                </c:pt>
                <c:pt idx="24657">
                  <c:v>129</c:v>
                </c:pt>
                <c:pt idx="24658">
                  <c:v>129.02000000000001</c:v>
                </c:pt>
                <c:pt idx="24659">
                  <c:v>128.97999999999999</c:v>
                </c:pt>
                <c:pt idx="24660">
                  <c:v>129.02000000000001</c:v>
                </c:pt>
                <c:pt idx="24661">
                  <c:v>128.97999999999999</c:v>
                </c:pt>
                <c:pt idx="24662">
                  <c:v>129</c:v>
                </c:pt>
                <c:pt idx="24663">
                  <c:v>128.97999999999999</c:v>
                </c:pt>
                <c:pt idx="24664">
                  <c:v>129.02000000000001</c:v>
                </c:pt>
                <c:pt idx="24665">
                  <c:v>129</c:v>
                </c:pt>
                <c:pt idx="24666">
                  <c:v>128.97999999999999</c:v>
                </c:pt>
                <c:pt idx="24667">
                  <c:v>129.02000000000001</c:v>
                </c:pt>
                <c:pt idx="24668">
                  <c:v>129.02000000000001</c:v>
                </c:pt>
                <c:pt idx="24669">
                  <c:v>128.94999999999999</c:v>
                </c:pt>
                <c:pt idx="24670">
                  <c:v>129.02000000000001</c:v>
                </c:pt>
                <c:pt idx="24671">
                  <c:v>128.93</c:v>
                </c:pt>
                <c:pt idx="24672">
                  <c:v>128.94999999999999</c:v>
                </c:pt>
                <c:pt idx="24673">
                  <c:v>129</c:v>
                </c:pt>
                <c:pt idx="24674">
                  <c:v>128.97999999999999</c:v>
                </c:pt>
                <c:pt idx="24675">
                  <c:v>129</c:v>
                </c:pt>
                <c:pt idx="24676">
                  <c:v>128.97999999999999</c:v>
                </c:pt>
                <c:pt idx="24677">
                  <c:v>128.93</c:v>
                </c:pt>
                <c:pt idx="24678">
                  <c:v>129</c:v>
                </c:pt>
                <c:pt idx="24679">
                  <c:v>128.97999999999999</c:v>
                </c:pt>
                <c:pt idx="24680">
                  <c:v>129</c:v>
                </c:pt>
                <c:pt idx="24681">
                  <c:v>129</c:v>
                </c:pt>
                <c:pt idx="24682">
                  <c:v>128.94999999999999</c:v>
                </c:pt>
                <c:pt idx="24683">
                  <c:v>129</c:v>
                </c:pt>
                <c:pt idx="24684">
                  <c:v>129</c:v>
                </c:pt>
                <c:pt idx="24685">
                  <c:v>128.97999999999999</c:v>
                </c:pt>
                <c:pt idx="24686">
                  <c:v>128.97999999999999</c:v>
                </c:pt>
                <c:pt idx="24687">
                  <c:v>128.94999999999999</c:v>
                </c:pt>
                <c:pt idx="24688">
                  <c:v>128.97999999999999</c:v>
                </c:pt>
                <c:pt idx="24689">
                  <c:v>128.91</c:v>
                </c:pt>
                <c:pt idx="24690">
                  <c:v>128.97999999999999</c:v>
                </c:pt>
                <c:pt idx="24691">
                  <c:v>129</c:v>
                </c:pt>
                <c:pt idx="24692">
                  <c:v>128.93</c:v>
                </c:pt>
                <c:pt idx="24693">
                  <c:v>128.94999999999999</c:v>
                </c:pt>
                <c:pt idx="24694">
                  <c:v>128.93</c:v>
                </c:pt>
                <c:pt idx="24695">
                  <c:v>128.97999999999999</c:v>
                </c:pt>
                <c:pt idx="24696">
                  <c:v>128.97999999999999</c:v>
                </c:pt>
                <c:pt idx="24697">
                  <c:v>129.02000000000001</c:v>
                </c:pt>
                <c:pt idx="24698">
                  <c:v>128.97999999999999</c:v>
                </c:pt>
                <c:pt idx="24699">
                  <c:v>128.94999999999999</c:v>
                </c:pt>
                <c:pt idx="24700">
                  <c:v>129</c:v>
                </c:pt>
                <c:pt idx="24701">
                  <c:v>128.97999999999999</c:v>
                </c:pt>
                <c:pt idx="24702">
                  <c:v>128.91</c:v>
                </c:pt>
                <c:pt idx="24703">
                  <c:v>128.88999999999999</c:v>
                </c:pt>
                <c:pt idx="24704">
                  <c:v>128.97999999999999</c:v>
                </c:pt>
                <c:pt idx="24705">
                  <c:v>128.94999999999999</c:v>
                </c:pt>
                <c:pt idx="24706">
                  <c:v>128.94999999999999</c:v>
                </c:pt>
                <c:pt idx="24707">
                  <c:v>128.97999999999999</c:v>
                </c:pt>
                <c:pt idx="24708">
                  <c:v>129</c:v>
                </c:pt>
                <c:pt idx="24709">
                  <c:v>129</c:v>
                </c:pt>
                <c:pt idx="24710">
                  <c:v>128.94999999999999</c:v>
                </c:pt>
                <c:pt idx="24711">
                  <c:v>128.94999999999999</c:v>
                </c:pt>
                <c:pt idx="24712">
                  <c:v>128.94999999999999</c:v>
                </c:pt>
                <c:pt idx="24713">
                  <c:v>128.94999999999999</c:v>
                </c:pt>
                <c:pt idx="24714">
                  <c:v>129.02000000000001</c:v>
                </c:pt>
                <c:pt idx="24715">
                  <c:v>128.93</c:v>
                </c:pt>
                <c:pt idx="24716">
                  <c:v>128.94999999999999</c:v>
                </c:pt>
                <c:pt idx="24717">
                  <c:v>128.94999999999999</c:v>
                </c:pt>
                <c:pt idx="24718">
                  <c:v>128.97999999999999</c:v>
                </c:pt>
                <c:pt idx="24719">
                  <c:v>128.93</c:v>
                </c:pt>
                <c:pt idx="24720">
                  <c:v>129.02000000000001</c:v>
                </c:pt>
                <c:pt idx="24721">
                  <c:v>128.93</c:v>
                </c:pt>
                <c:pt idx="24722">
                  <c:v>128.94999999999999</c:v>
                </c:pt>
                <c:pt idx="24723">
                  <c:v>128.94999999999999</c:v>
                </c:pt>
                <c:pt idx="24724">
                  <c:v>128.93</c:v>
                </c:pt>
                <c:pt idx="24725">
                  <c:v>129.02000000000001</c:v>
                </c:pt>
                <c:pt idx="24726">
                  <c:v>128.94999999999999</c:v>
                </c:pt>
                <c:pt idx="24727">
                  <c:v>128.94999999999999</c:v>
                </c:pt>
                <c:pt idx="24728">
                  <c:v>128.94999999999999</c:v>
                </c:pt>
                <c:pt idx="24729">
                  <c:v>128.93</c:v>
                </c:pt>
                <c:pt idx="24730">
                  <c:v>128.93</c:v>
                </c:pt>
                <c:pt idx="24731">
                  <c:v>128.93</c:v>
                </c:pt>
                <c:pt idx="24732">
                  <c:v>128.93</c:v>
                </c:pt>
                <c:pt idx="24733">
                  <c:v>128.94999999999999</c:v>
                </c:pt>
                <c:pt idx="24734">
                  <c:v>128.91</c:v>
                </c:pt>
                <c:pt idx="24735">
                  <c:v>128.97999999999999</c:v>
                </c:pt>
                <c:pt idx="24736">
                  <c:v>128.93</c:v>
                </c:pt>
                <c:pt idx="24737">
                  <c:v>128.97999999999999</c:v>
                </c:pt>
                <c:pt idx="24738">
                  <c:v>128.93</c:v>
                </c:pt>
                <c:pt idx="24739">
                  <c:v>129</c:v>
                </c:pt>
                <c:pt idx="24740">
                  <c:v>128.86000000000001</c:v>
                </c:pt>
                <c:pt idx="24741">
                  <c:v>128.91</c:v>
                </c:pt>
                <c:pt idx="24742">
                  <c:v>128.93</c:v>
                </c:pt>
                <c:pt idx="24743">
                  <c:v>128.93</c:v>
                </c:pt>
                <c:pt idx="24744">
                  <c:v>128.93</c:v>
                </c:pt>
                <c:pt idx="24745">
                  <c:v>128.88999999999999</c:v>
                </c:pt>
                <c:pt idx="24746">
                  <c:v>128.97999999999999</c:v>
                </c:pt>
                <c:pt idx="24747">
                  <c:v>128.91</c:v>
                </c:pt>
                <c:pt idx="24748">
                  <c:v>128.91</c:v>
                </c:pt>
                <c:pt idx="24749">
                  <c:v>128.91</c:v>
                </c:pt>
                <c:pt idx="24750">
                  <c:v>128.86000000000001</c:v>
                </c:pt>
                <c:pt idx="24751">
                  <c:v>128.91</c:v>
                </c:pt>
                <c:pt idx="24752">
                  <c:v>128.93</c:v>
                </c:pt>
                <c:pt idx="24753">
                  <c:v>128.93</c:v>
                </c:pt>
                <c:pt idx="24754">
                  <c:v>128.91</c:v>
                </c:pt>
                <c:pt idx="24755">
                  <c:v>128.84</c:v>
                </c:pt>
                <c:pt idx="24756">
                  <c:v>128.88999999999999</c:v>
                </c:pt>
                <c:pt idx="24757">
                  <c:v>128.93</c:v>
                </c:pt>
                <c:pt idx="24758">
                  <c:v>128.88999999999999</c:v>
                </c:pt>
                <c:pt idx="24759">
                  <c:v>128.91</c:v>
                </c:pt>
                <c:pt idx="24760">
                  <c:v>128.91</c:v>
                </c:pt>
                <c:pt idx="24761">
                  <c:v>128.88999999999999</c:v>
                </c:pt>
                <c:pt idx="24762">
                  <c:v>128.88999999999999</c:v>
                </c:pt>
                <c:pt idx="24763">
                  <c:v>128.88999999999999</c:v>
                </c:pt>
                <c:pt idx="24764">
                  <c:v>128.93</c:v>
                </c:pt>
                <c:pt idx="24765">
                  <c:v>128.86000000000001</c:v>
                </c:pt>
                <c:pt idx="24766">
                  <c:v>128.91</c:v>
                </c:pt>
                <c:pt idx="24767">
                  <c:v>128.93</c:v>
                </c:pt>
                <c:pt idx="24768">
                  <c:v>128.93</c:v>
                </c:pt>
                <c:pt idx="24769">
                  <c:v>128.88999999999999</c:v>
                </c:pt>
                <c:pt idx="24770">
                  <c:v>128.88999999999999</c:v>
                </c:pt>
                <c:pt idx="24771">
                  <c:v>128.84</c:v>
                </c:pt>
                <c:pt idx="24772">
                  <c:v>128.86000000000001</c:v>
                </c:pt>
                <c:pt idx="24773">
                  <c:v>128.93</c:v>
                </c:pt>
                <c:pt idx="24774">
                  <c:v>128.88999999999999</c:v>
                </c:pt>
                <c:pt idx="24775">
                  <c:v>128.91</c:v>
                </c:pt>
                <c:pt idx="24776">
                  <c:v>128.93</c:v>
                </c:pt>
                <c:pt idx="24777">
                  <c:v>128.91</c:v>
                </c:pt>
                <c:pt idx="24778">
                  <c:v>128.88999999999999</c:v>
                </c:pt>
                <c:pt idx="24779">
                  <c:v>128.84</c:v>
                </c:pt>
                <c:pt idx="24780">
                  <c:v>128.86000000000001</c:v>
                </c:pt>
                <c:pt idx="24781">
                  <c:v>128.91</c:v>
                </c:pt>
                <c:pt idx="24782">
                  <c:v>128.88999999999999</c:v>
                </c:pt>
                <c:pt idx="24783">
                  <c:v>128.93</c:v>
                </c:pt>
                <c:pt idx="24784">
                  <c:v>128.86000000000001</c:v>
                </c:pt>
                <c:pt idx="24785">
                  <c:v>128.86000000000001</c:v>
                </c:pt>
                <c:pt idx="24786">
                  <c:v>128.84</c:v>
                </c:pt>
                <c:pt idx="24787">
                  <c:v>128.86000000000001</c:v>
                </c:pt>
                <c:pt idx="24788">
                  <c:v>128.93</c:v>
                </c:pt>
                <c:pt idx="24789">
                  <c:v>128.82</c:v>
                </c:pt>
                <c:pt idx="24790">
                  <c:v>128.88999999999999</c:v>
                </c:pt>
                <c:pt idx="24791">
                  <c:v>128.86000000000001</c:v>
                </c:pt>
                <c:pt idx="24792">
                  <c:v>128.86000000000001</c:v>
                </c:pt>
                <c:pt idx="24793">
                  <c:v>128.84</c:v>
                </c:pt>
                <c:pt idx="24794">
                  <c:v>128.80000000000001</c:v>
                </c:pt>
                <c:pt idx="24795">
                  <c:v>128.84</c:v>
                </c:pt>
                <c:pt idx="24796">
                  <c:v>128.84</c:v>
                </c:pt>
                <c:pt idx="24797">
                  <c:v>128.80000000000001</c:v>
                </c:pt>
                <c:pt idx="24798">
                  <c:v>128.86000000000001</c:v>
                </c:pt>
                <c:pt idx="24799">
                  <c:v>128.88999999999999</c:v>
                </c:pt>
                <c:pt idx="24800">
                  <c:v>128.84</c:v>
                </c:pt>
                <c:pt idx="24801">
                  <c:v>128.80000000000001</c:v>
                </c:pt>
                <c:pt idx="24802">
                  <c:v>128.82</c:v>
                </c:pt>
                <c:pt idx="24803">
                  <c:v>128.86000000000001</c:v>
                </c:pt>
                <c:pt idx="24804">
                  <c:v>128.82</c:v>
                </c:pt>
                <c:pt idx="24805">
                  <c:v>128.84</c:v>
                </c:pt>
                <c:pt idx="24806">
                  <c:v>128.82</c:v>
                </c:pt>
                <c:pt idx="24807">
                  <c:v>128.82</c:v>
                </c:pt>
                <c:pt idx="24808">
                  <c:v>128.84</c:v>
                </c:pt>
                <c:pt idx="24809">
                  <c:v>128.80000000000001</c:v>
                </c:pt>
                <c:pt idx="24810">
                  <c:v>128.82</c:v>
                </c:pt>
                <c:pt idx="24811">
                  <c:v>128.80000000000001</c:v>
                </c:pt>
                <c:pt idx="24812">
                  <c:v>128.80000000000001</c:v>
                </c:pt>
                <c:pt idx="24813">
                  <c:v>128.80000000000001</c:v>
                </c:pt>
                <c:pt idx="24814">
                  <c:v>128.80000000000001</c:v>
                </c:pt>
                <c:pt idx="24815">
                  <c:v>128.72999999999999</c:v>
                </c:pt>
                <c:pt idx="24816">
                  <c:v>128.72999999999999</c:v>
                </c:pt>
                <c:pt idx="24817">
                  <c:v>128.77000000000001</c:v>
                </c:pt>
                <c:pt idx="24818">
                  <c:v>128.80000000000001</c:v>
                </c:pt>
                <c:pt idx="24819">
                  <c:v>128.80000000000001</c:v>
                </c:pt>
                <c:pt idx="24820">
                  <c:v>128.75</c:v>
                </c:pt>
                <c:pt idx="24821">
                  <c:v>128.72999999999999</c:v>
                </c:pt>
                <c:pt idx="24822">
                  <c:v>128.77000000000001</c:v>
                </c:pt>
                <c:pt idx="24823">
                  <c:v>128.72999999999999</c:v>
                </c:pt>
                <c:pt idx="24824">
                  <c:v>128.77000000000001</c:v>
                </c:pt>
                <c:pt idx="24825">
                  <c:v>128.77000000000001</c:v>
                </c:pt>
                <c:pt idx="24826">
                  <c:v>128.82</c:v>
                </c:pt>
                <c:pt idx="24827">
                  <c:v>128.75</c:v>
                </c:pt>
                <c:pt idx="24828">
                  <c:v>128.72999999999999</c:v>
                </c:pt>
                <c:pt idx="24829">
                  <c:v>128.80000000000001</c:v>
                </c:pt>
                <c:pt idx="24830">
                  <c:v>128.72999999999999</c:v>
                </c:pt>
                <c:pt idx="24831">
                  <c:v>128.75</c:v>
                </c:pt>
                <c:pt idx="24832">
                  <c:v>128.72999999999999</c:v>
                </c:pt>
                <c:pt idx="24833">
                  <c:v>128.72999999999999</c:v>
                </c:pt>
                <c:pt idx="24834">
                  <c:v>128.72999999999999</c:v>
                </c:pt>
                <c:pt idx="24835">
                  <c:v>128.75</c:v>
                </c:pt>
                <c:pt idx="24836">
                  <c:v>128.71</c:v>
                </c:pt>
                <c:pt idx="24837">
                  <c:v>128.71</c:v>
                </c:pt>
                <c:pt idx="24838">
                  <c:v>128.72999999999999</c:v>
                </c:pt>
                <c:pt idx="24839">
                  <c:v>128.72999999999999</c:v>
                </c:pt>
                <c:pt idx="24840">
                  <c:v>128.68</c:v>
                </c:pt>
                <c:pt idx="24841">
                  <c:v>128.72999999999999</c:v>
                </c:pt>
                <c:pt idx="24842">
                  <c:v>128.68</c:v>
                </c:pt>
                <c:pt idx="24843">
                  <c:v>128.68</c:v>
                </c:pt>
                <c:pt idx="24844">
                  <c:v>128.72999999999999</c:v>
                </c:pt>
                <c:pt idx="24845">
                  <c:v>128.72999999999999</c:v>
                </c:pt>
                <c:pt idx="24846">
                  <c:v>128.71</c:v>
                </c:pt>
                <c:pt idx="24847">
                  <c:v>128.63999999999999</c:v>
                </c:pt>
                <c:pt idx="24848">
                  <c:v>128.68</c:v>
                </c:pt>
                <c:pt idx="24849">
                  <c:v>128.63999999999999</c:v>
                </c:pt>
                <c:pt idx="24850">
                  <c:v>128.63999999999999</c:v>
                </c:pt>
                <c:pt idx="24851">
                  <c:v>128.66</c:v>
                </c:pt>
                <c:pt idx="24852">
                  <c:v>128.68</c:v>
                </c:pt>
                <c:pt idx="24853">
                  <c:v>128.68</c:v>
                </c:pt>
                <c:pt idx="24854">
                  <c:v>128.68</c:v>
                </c:pt>
                <c:pt idx="24855">
                  <c:v>128.66</c:v>
                </c:pt>
                <c:pt idx="24856">
                  <c:v>128.66</c:v>
                </c:pt>
                <c:pt idx="24857">
                  <c:v>128.68</c:v>
                </c:pt>
                <c:pt idx="24858">
                  <c:v>128.63999999999999</c:v>
                </c:pt>
                <c:pt idx="24859">
                  <c:v>128.6</c:v>
                </c:pt>
                <c:pt idx="24860">
                  <c:v>128.63999999999999</c:v>
                </c:pt>
                <c:pt idx="24861">
                  <c:v>128.68</c:v>
                </c:pt>
                <c:pt idx="24862">
                  <c:v>128.63999999999999</c:v>
                </c:pt>
                <c:pt idx="24863">
                  <c:v>128.72999999999999</c:v>
                </c:pt>
                <c:pt idx="24864">
                  <c:v>128.63999999999999</c:v>
                </c:pt>
                <c:pt idx="24865">
                  <c:v>128.66</c:v>
                </c:pt>
                <c:pt idx="24866">
                  <c:v>128.66</c:v>
                </c:pt>
                <c:pt idx="24867">
                  <c:v>128.63999999999999</c:v>
                </c:pt>
                <c:pt idx="24868">
                  <c:v>128.63999999999999</c:v>
                </c:pt>
                <c:pt idx="24869">
                  <c:v>128.66</c:v>
                </c:pt>
                <c:pt idx="24870">
                  <c:v>128.63999999999999</c:v>
                </c:pt>
                <c:pt idx="24871">
                  <c:v>128.68</c:v>
                </c:pt>
                <c:pt idx="24872">
                  <c:v>128.68</c:v>
                </c:pt>
                <c:pt idx="24873">
                  <c:v>128.68</c:v>
                </c:pt>
                <c:pt idx="24874">
                  <c:v>128.68</c:v>
                </c:pt>
                <c:pt idx="24875">
                  <c:v>128.71</c:v>
                </c:pt>
                <c:pt idx="24876">
                  <c:v>128.71</c:v>
                </c:pt>
                <c:pt idx="24877">
                  <c:v>128.66</c:v>
                </c:pt>
                <c:pt idx="24878">
                  <c:v>128.75</c:v>
                </c:pt>
                <c:pt idx="24879">
                  <c:v>128.77000000000001</c:v>
                </c:pt>
                <c:pt idx="24880">
                  <c:v>128.75</c:v>
                </c:pt>
                <c:pt idx="24881">
                  <c:v>128.72999999999999</c:v>
                </c:pt>
                <c:pt idx="24882">
                  <c:v>128.72999999999999</c:v>
                </c:pt>
                <c:pt idx="24883">
                  <c:v>128.72999999999999</c:v>
                </c:pt>
                <c:pt idx="24884">
                  <c:v>128.72999999999999</c:v>
                </c:pt>
                <c:pt idx="24885">
                  <c:v>128.82</c:v>
                </c:pt>
                <c:pt idx="24886">
                  <c:v>128.77000000000001</c:v>
                </c:pt>
                <c:pt idx="24887">
                  <c:v>128.82</c:v>
                </c:pt>
                <c:pt idx="24888">
                  <c:v>128.82</c:v>
                </c:pt>
                <c:pt idx="24889">
                  <c:v>128.86000000000001</c:v>
                </c:pt>
                <c:pt idx="24890">
                  <c:v>128.84</c:v>
                </c:pt>
                <c:pt idx="24891">
                  <c:v>128.80000000000001</c:v>
                </c:pt>
                <c:pt idx="24892">
                  <c:v>128.82</c:v>
                </c:pt>
                <c:pt idx="24893">
                  <c:v>128.84</c:v>
                </c:pt>
                <c:pt idx="24894">
                  <c:v>128.82</c:v>
                </c:pt>
                <c:pt idx="24895">
                  <c:v>128.82</c:v>
                </c:pt>
                <c:pt idx="24896">
                  <c:v>128.82</c:v>
                </c:pt>
                <c:pt idx="24897">
                  <c:v>128.80000000000001</c:v>
                </c:pt>
                <c:pt idx="24898">
                  <c:v>128.84</c:v>
                </c:pt>
                <c:pt idx="24899">
                  <c:v>128.84</c:v>
                </c:pt>
                <c:pt idx="24900">
                  <c:v>128.80000000000001</c:v>
                </c:pt>
                <c:pt idx="24901">
                  <c:v>128.84</c:v>
                </c:pt>
                <c:pt idx="24902">
                  <c:v>128.84</c:v>
                </c:pt>
                <c:pt idx="24903">
                  <c:v>128.86000000000001</c:v>
                </c:pt>
                <c:pt idx="24904">
                  <c:v>128.88999999999999</c:v>
                </c:pt>
                <c:pt idx="24905">
                  <c:v>128.93</c:v>
                </c:pt>
                <c:pt idx="24906">
                  <c:v>128.88999999999999</c:v>
                </c:pt>
                <c:pt idx="24907">
                  <c:v>128.86000000000001</c:v>
                </c:pt>
                <c:pt idx="24908">
                  <c:v>128.88999999999999</c:v>
                </c:pt>
                <c:pt idx="24909">
                  <c:v>128.91</c:v>
                </c:pt>
                <c:pt idx="24910">
                  <c:v>128.86000000000001</c:v>
                </c:pt>
                <c:pt idx="24911">
                  <c:v>128.88999999999999</c:v>
                </c:pt>
                <c:pt idx="24912">
                  <c:v>128.91</c:v>
                </c:pt>
                <c:pt idx="24913">
                  <c:v>128.93</c:v>
                </c:pt>
                <c:pt idx="24914">
                  <c:v>128.91</c:v>
                </c:pt>
                <c:pt idx="24915">
                  <c:v>128.88999999999999</c:v>
                </c:pt>
                <c:pt idx="24916">
                  <c:v>128.94999999999999</c:v>
                </c:pt>
                <c:pt idx="24917">
                  <c:v>128.93</c:v>
                </c:pt>
                <c:pt idx="24918">
                  <c:v>128.93</c:v>
                </c:pt>
                <c:pt idx="24919">
                  <c:v>128.94999999999999</c:v>
                </c:pt>
                <c:pt idx="24920">
                  <c:v>129.04</c:v>
                </c:pt>
                <c:pt idx="24921">
                  <c:v>128.97999999999999</c:v>
                </c:pt>
                <c:pt idx="24922">
                  <c:v>128.94999999999999</c:v>
                </c:pt>
                <c:pt idx="24923">
                  <c:v>129</c:v>
                </c:pt>
                <c:pt idx="24924">
                  <c:v>128.94999999999999</c:v>
                </c:pt>
                <c:pt idx="24925">
                  <c:v>128.94999999999999</c:v>
                </c:pt>
                <c:pt idx="24926">
                  <c:v>129.06</c:v>
                </c:pt>
                <c:pt idx="24927">
                  <c:v>128.94999999999999</c:v>
                </c:pt>
                <c:pt idx="24928">
                  <c:v>128.88999999999999</c:v>
                </c:pt>
                <c:pt idx="24929">
                  <c:v>128.93</c:v>
                </c:pt>
                <c:pt idx="24930">
                  <c:v>128.93</c:v>
                </c:pt>
                <c:pt idx="24931">
                  <c:v>128.94999999999999</c:v>
                </c:pt>
                <c:pt idx="24932">
                  <c:v>128.93</c:v>
                </c:pt>
                <c:pt idx="24933">
                  <c:v>128.93</c:v>
                </c:pt>
                <c:pt idx="24934">
                  <c:v>128.93</c:v>
                </c:pt>
                <c:pt idx="24935">
                  <c:v>128.93</c:v>
                </c:pt>
                <c:pt idx="24936">
                  <c:v>128.94999999999999</c:v>
                </c:pt>
                <c:pt idx="24937">
                  <c:v>128.93</c:v>
                </c:pt>
                <c:pt idx="24938">
                  <c:v>128.94999999999999</c:v>
                </c:pt>
                <c:pt idx="24939">
                  <c:v>128.93</c:v>
                </c:pt>
                <c:pt idx="24940">
                  <c:v>128.97999999999999</c:v>
                </c:pt>
                <c:pt idx="24941">
                  <c:v>128.93</c:v>
                </c:pt>
                <c:pt idx="24942">
                  <c:v>128.88999999999999</c:v>
                </c:pt>
                <c:pt idx="24943">
                  <c:v>128.93</c:v>
                </c:pt>
                <c:pt idx="24944">
                  <c:v>128.86000000000001</c:v>
                </c:pt>
                <c:pt idx="24945">
                  <c:v>128.94999999999999</c:v>
                </c:pt>
                <c:pt idx="24946">
                  <c:v>128.94999999999999</c:v>
                </c:pt>
                <c:pt idx="24947">
                  <c:v>128.93</c:v>
                </c:pt>
                <c:pt idx="24948">
                  <c:v>128.94999999999999</c:v>
                </c:pt>
                <c:pt idx="24949">
                  <c:v>128.91</c:v>
                </c:pt>
                <c:pt idx="24950">
                  <c:v>128.91</c:v>
                </c:pt>
                <c:pt idx="24951">
                  <c:v>128.91</c:v>
                </c:pt>
                <c:pt idx="24952">
                  <c:v>128.91</c:v>
                </c:pt>
                <c:pt idx="24953">
                  <c:v>128.97999999999999</c:v>
                </c:pt>
                <c:pt idx="24954">
                  <c:v>128.94999999999999</c:v>
                </c:pt>
                <c:pt idx="24955">
                  <c:v>128.97999999999999</c:v>
                </c:pt>
                <c:pt idx="24956">
                  <c:v>128.93</c:v>
                </c:pt>
                <c:pt idx="24957">
                  <c:v>128.91</c:v>
                </c:pt>
                <c:pt idx="24958">
                  <c:v>128.97999999999999</c:v>
                </c:pt>
                <c:pt idx="24959">
                  <c:v>128.94999999999999</c:v>
                </c:pt>
                <c:pt idx="24960">
                  <c:v>128.94999999999999</c:v>
                </c:pt>
                <c:pt idx="24961">
                  <c:v>128.97999999999999</c:v>
                </c:pt>
                <c:pt idx="24962">
                  <c:v>128.93</c:v>
                </c:pt>
                <c:pt idx="24963">
                  <c:v>128.94999999999999</c:v>
                </c:pt>
                <c:pt idx="24964">
                  <c:v>128.94999999999999</c:v>
                </c:pt>
                <c:pt idx="24965">
                  <c:v>129.02000000000001</c:v>
                </c:pt>
                <c:pt idx="24966">
                  <c:v>128.94999999999999</c:v>
                </c:pt>
                <c:pt idx="24967">
                  <c:v>128.93</c:v>
                </c:pt>
                <c:pt idx="24968">
                  <c:v>129</c:v>
                </c:pt>
                <c:pt idx="24969">
                  <c:v>129</c:v>
                </c:pt>
                <c:pt idx="24970">
                  <c:v>128.97999999999999</c:v>
                </c:pt>
                <c:pt idx="24971">
                  <c:v>128.93</c:v>
                </c:pt>
                <c:pt idx="24972">
                  <c:v>129</c:v>
                </c:pt>
                <c:pt idx="24973">
                  <c:v>128.97999999999999</c:v>
                </c:pt>
                <c:pt idx="24974">
                  <c:v>129</c:v>
                </c:pt>
                <c:pt idx="24975">
                  <c:v>129.04</c:v>
                </c:pt>
                <c:pt idx="24976">
                  <c:v>129.02000000000001</c:v>
                </c:pt>
                <c:pt idx="24977">
                  <c:v>129.04</c:v>
                </c:pt>
                <c:pt idx="24978">
                  <c:v>129</c:v>
                </c:pt>
                <c:pt idx="24979">
                  <c:v>128.97999999999999</c:v>
                </c:pt>
                <c:pt idx="24980">
                  <c:v>128.97999999999999</c:v>
                </c:pt>
                <c:pt idx="24981">
                  <c:v>128.97999999999999</c:v>
                </c:pt>
                <c:pt idx="24982">
                  <c:v>128.97999999999999</c:v>
                </c:pt>
                <c:pt idx="24983">
                  <c:v>129.02000000000001</c:v>
                </c:pt>
                <c:pt idx="24984">
                  <c:v>129.02000000000001</c:v>
                </c:pt>
                <c:pt idx="24985">
                  <c:v>128.93</c:v>
                </c:pt>
                <c:pt idx="24986">
                  <c:v>128.93</c:v>
                </c:pt>
                <c:pt idx="24987">
                  <c:v>128.97999999999999</c:v>
                </c:pt>
                <c:pt idx="24988">
                  <c:v>129.02000000000001</c:v>
                </c:pt>
                <c:pt idx="24989">
                  <c:v>129.04</c:v>
                </c:pt>
                <c:pt idx="24990">
                  <c:v>129.02000000000001</c:v>
                </c:pt>
                <c:pt idx="24991">
                  <c:v>129</c:v>
                </c:pt>
                <c:pt idx="24992">
                  <c:v>129</c:v>
                </c:pt>
                <c:pt idx="24993">
                  <c:v>129.04</c:v>
                </c:pt>
                <c:pt idx="24994">
                  <c:v>129</c:v>
                </c:pt>
                <c:pt idx="24995">
                  <c:v>129.02000000000001</c:v>
                </c:pt>
                <c:pt idx="24996">
                  <c:v>129.06</c:v>
                </c:pt>
                <c:pt idx="24997">
                  <c:v>129</c:v>
                </c:pt>
                <c:pt idx="24998">
                  <c:v>129</c:v>
                </c:pt>
                <c:pt idx="24999">
                  <c:v>129</c:v>
                </c:pt>
                <c:pt idx="25000">
                  <c:v>128.97999999999999</c:v>
                </c:pt>
                <c:pt idx="25001">
                  <c:v>128.94999999999999</c:v>
                </c:pt>
                <c:pt idx="25002">
                  <c:v>128.97999999999999</c:v>
                </c:pt>
                <c:pt idx="25003">
                  <c:v>129.02000000000001</c:v>
                </c:pt>
                <c:pt idx="25004">
                  <c:v>129</c:v>
                </c:pt>
                <c:pt idx="25005">
                  <c:v>129</c:v>
                </c:pt>
                <c:pt idx="25006">
                  <c:v>128.97999999999999</c:v>
                </c:pt>
                <c:pt idx="25007">
                  <c:v>128.91</c:v>
                </c:pt>
                <c:pt idx="25008">
                  <c:v>128.97999999999999</c:v>
                </c:pt>
                <c:pt idx="25009">
                  <c:v>128.97999999999999</c:v>
                </c:pt>
                <c:pt idx="25010">
                  <c:v>129</c:v>
                </c:pt>
                <c:pt idx="25011">
                  <c:v>128.94999999999999</c:v>
                </c:pt>
                <c:pt idx="25012">
                  <c:v>128.91</c:v>
                </c:pt>
                <c:pt idx="25013">
                  <c:v>128.93</c:v>
                </c:pt>
                <c:pt idx="25014">
                  <c:v>128.93</c:v>
                </c:pt>
                <c:pt idx="25015">
                  <c:v>128.93</c:v>
                </c:pt>
                <c:pt idx="25016">
                  <c:v>129</c:v>
                </c:pt>
                <c:pt idx="25017">
                  <c:v>128.93</c:v>
                </c:pt>
                <c:pt idx="25018">
                  <c:v>128.91</c:v>
                </c:pt>
                <c:pt idx="25019">
                  <c:v>128.88999999999999</c:v>
                </c:pt>
                <c:pt idx="25020">
                  <c:v>128.94999999999999</c:v>
                </c:pt>
                <c:pt idx="25021">
                  <c:v>128.97999999999999</c:v>
                </c:pt>
                <c:pt idx="25022">
                  <c:v>128.91</c:v>
                </c:pt>
                <c:pt idx="25023">
                  <c:v>128.94999999999999</c:v>
                </c:pt>
                <c:pt idx="25024">
                  <c:v>128.94999999999999</c:v>
                </c:pt>
                <c:pt idx="25025">
                  <c:v>128.94999999999999</c:v>
                </c:pt>
                <c:pt idx="25026">
                  <c:v>128.94999999999999</c:v>
                </c:pt>
                <c:pt idx="25027">
                  <c:v>128.93</c:v>
                </c:pt>
                <c:pt idx="25028">
                  <c:v>128.93</c:v>
                </c:pt>
                <c:pt idx="25029">
                  <c:v>128.93</c:v>
                </c:pt>
                <c:pt idx="25030">
                  <c:v>128.94999999999999</c:v>
                </c:pt>
                <c:pt idx="25031">
                  <c:v>128.93</c:v>
                </c:pt>
                <c:pt idx="25032">
                  <c:v>128.94999999999999</c:v>
                </c:pt>
                <c:pt idx="25033">
                  <c:v>128.88999999999999</c:v>
                </c:pt>
                <c:pt idx="25034">
                  <c:v>128.91</c:v>
                </c:pt>
                <c:pt idx="25035">
                  <c:v>128.91</c:v>
                </c:pt>
                <c:pt idx="25036">
                  <c:v>128.97999999999999</c:v>
                </c:pt>
                <c:pt idx="25037">
                  <c:v>128.93</c:v>
                </c:pt>
                <c:pt idx="25038">
                  <c:v>128.93</c:v>
                </c:pt>
                <c:pt idx="25039">
                  <c:v>128.93</c:v>
                </c:pt>
                <c:pt idx="25040">
                  <c:v>128.94999999999999</c:v>
                </c:pt>
                <c:pt idx="25041">
                  <c:v>128.94999999999999</c:v>
                </c:pt>
                <c:pt idx="25042">
                  <c:v>128.97999999999999</c:v>
                </c:pt>
                <c:pt idx="25043">
                  <c:v>128.97999999999999</c:v>
                </c:pt>
                <c:pt idx="25044">
                  <c:v>128.97999999999999</c:v>
                </c:pt>
                <c:pt idx="25045">
                  <c:v>128.93</c:v>
                </c:pt>
                <c:pt idx="25046">
                  <c:v>128.93</c:v>
                </c:pt>
                <c:pt idx="25047">
                  <c:v>128.97999999999999</c:v>
                </c:pt>
                <c:pt idx="25048">
                  <c:v>128.93</c:v>
                </c:pt>
                <c:pt idx="25049">
                  <c:v>128.94999999999999</c:v>
                </c:pt>
                <c:pt idx="25050">
                  <c:v>128.94999999999999</c:v>
                </c:pt>
                <c:pt idx="25051">
                  <c:v>128.94999999999999</c:v>
                </c:pt>
                <c:pt idx="25052">
                  <c:v>128.97999999999999</c:v>
                </c:pt>
                <c:pt idx="25053">
                  <c:v>128.93</c:v>
                </c:pt>
                <c:pt idx="25054">
                  <c:v>128.93</c:v>
                </c:pt>
                <c:pt idx="25055">
                  <c:v>128.97999999999999</c:v>
                </c:pt>
                <c:pt idx="25056">
                  <c:v>128.93</c:v>
                </c:pt>
                <c:pt idx="25057">
                  <c:v>128.94999999999999</c:v>
                </c:pt>
                <c:pt idx="25058">
                  <c:v>128.94999999999999</c:v>
                </c:pt>
                <c:pt idx="25059">
                  <c:v>128.93</c:v>
                </c:pt>
                <c:pt idx="25060">
                  <c:v>128.93</c:v>
                </c:pt>
                <c:pt idx="25061">
                  <c:v>128.93</c:v>
                </c:pt>
                <c:pt idx="25062">
                  <c:v>128.94999999999999</c:v>
                </c:pt>
                <c:pt idx="25063">
                  <c:v>128.94999999999999</c:v>
                </c:pt>
                <c:pt idx="25064">
                  <c:v>128.97999999999999</c:v>
                </c:pt>
                <c:pt idx="25065">
                  <c:v>128.94999999999999</c:v>
                </c:pt>
                <c:pt idx="25066">
                  <c:v>128.93</c:v>
                </c:pt>
                <c:pt idx="25067">
                  <c:v>128.94999999999999</c:v>
                </c:pt>
                <c:pt idx="25068">
                  <c:v>128.97999999999999</c:v>
                </c:pt>
                <c:pt idx="25069">
                  <c:v>128.91</c:v>
                </c:pt>
                <c:pt idx="25070">
                  <c:v>128.94999999999999</c:v>
                </c:pt>
                <c:pt idx="25071">
                  <c:v>128.93</c:v>
                </c:pt>
                <c:pt idx="25072">
                  <c:v>128.91</c:v>
                </c:pt>
                <c:pt idx="25073">
                  <c:v>128.94999999999999</c:v>
                </c:pt>
                <c:pt idx="25074">
                  <c:v>128.94999999999999</c:v>
                </c:pt>
                <c:pt idx="25075">
                  <c:v>128.94999999999999</c:v>
                </c:pt>
                <c:pt idx="25076">
                  <c:v>128.93</c:v>
                </c:pt>
                <c:pt idx="25077">
                  <c:v>128.94999999999999</c:v>
                </c:pt>
                <c:pt idx="25078">
                  <c:v>128.94999999999999</c:v>
                </c:pt>
                <c:pt idx="25079">
                  <c:v>128.88999999999999</c:v>
                </c:pt>
                <c:pt idx="25080">
                  <c:v>128.93</c:v>
                </c:pt>
                <c:pt idx="25081">
                  <c:v>128.94999999999999</c:v>
                </c:pt>
                <c:pt idx="25082">
                  <c:v>128.88999999999999</c:v>
                </c:pt>
                <c:pt idx="25083">
                  <c:v>128.94999999999999</c:v>
                </c:pt>
                <c:pt idx="25084">
                  <c:v>128.93</c:v>
                </c:pt>
                <c:pt idx="25085">
                  <c:v>128.91</c:v>
                </c:pt>
                <c:pt idx="25086">
                  <c:v>128.88999999999999</c:v>
                </c:pt>
                <c:pt idx="25087">
                  <c:v>128.93</c:v>
                </c:pt>
                <c:pt idx="25088">
                  <c:v>128.91</c:v>
                </c:pt>
                <c:pt idx="25089">
                  <c:v>128.93</c:v>
                </c:pt>
                <c:pt idx="25090">
                  <c:v>128.93</c:v>
                </c:pt>
                <c:pt idx="25091">
                  <c:v>128.93</c:v>
                </c:pt>
                <c:pt idx="25092">
                  <c:v>128.93</c:v>
                </c:pt>
                <c:pt idx="25093">
                  <c:v>128.94999999999999</c:v>
                </c:pt>
                <c:pt idx="25094">
                  <c:v>128.91</c:v>
                </c:pt>
                <c:pt idx="25095">
                  <c:v>128.93</c:v>
                </c:pt>
                <c:pt idx="25096">
                  <c:v>128.88999999999999</c:v>
                </c:pt>
                <c:pt idx="25097">
                  <c:v>128.97999999999999</c:v>
                </c:pt>
                <c:pt idx="25098">
                  <c:v>128.91</c:v>
                </c:pt>
                <c:pt idx="25099">
                  <c:v>129</c:v>
                </c:pt>
                <c:pt idx="25100">
                  <c:v>128.91</c:v>
                </c:pt>
                <c:pt idx="25101">
                  <c:v>128.93</c:v>
                </c:pt>
                <c:pt idx="25102">
                  <c:v>128.94999999999999</c:v>
                </c:pt>
                <c:pt idx="25103">
                  <c:v>128.97999999999999</c:v>
                </c:pt>
                <c:pt idx="25104">
                  <c:v>128.88999999999999</c:v>
                </c:pt>
                <c:pt idx="25105">
                  <c:v>128.94999999999999</c:v>
                </c:pt>
                <c:pt idx="25106">
                  <c:v>128.94999999999999</c:v>
                </c:pt>
                <c:pt idx="25107">
                  <c:v>128.88999999999999</c:v>
                </c:pt>
                <c:pt idx="25108">
                  <c:v>128.97999999999999</c:v>
                </c:pt>
                <c:pt idx="25109">
                  <c:v>128.94999999999999</c:v>
                </c:pt>
                <c:pt idx="25110">
                  <c:v>128.93</c:v>
                </c:pt>
                <c:pt idx="25111">
                  <c:v>128.93</c:v>
                </c:pt>
                <c:pt idx="25112">
                  <c:v>128.94999999999999</c:v>
                </c:pt>
                <c:pt idx="25113">
                  <c:v>128.88999999999999</c:v>
                </c:pt>
                <c:pt idx="25114">
                  <c:v>128.88999999999999</c:v>
                </c:pt>
                <c:pt idx="25115">
                  <c:v>128.91</c:v>
                </c:pt>
                <c:pt idx="25116">
                  <c:v>128.94999999999999</c:v>
                </c:pt>
                <c:pt idx="25117">
                  <c:v>128.91</c:v>
                </c:pt>
                <c:pt idx="25118">
                  <c:v>128.93</c:v>
                </c:pt>
                <c:pt idx="25119">
                  <c:v>128.94999999999999</c:v>
                </c:pt>
                <c:pt idx="25120">
                  <c:v>128.94999999999999</c:v>
                </c:pt>
                <c:pt idx="25121">
                  <c:v>128.94999999999999</c:v>
                </c:pt>
                <c:pt idx="25122">
                  <c:v>128.93</c:v>
                </c:pt>
                <c:pt idx="25123">
                  <c:v>128.97999999999999</c:v>
                </c:pt>
                <c:pt idx="25124">
                  <c:v>128.93</c:v>
                </c:pt>
                <c:pt idx="25125">
                  <c:v>128.88999999999999</c:v>
                </c:pt>
                <c:pt idx="25126">
                  <c:v>128.93</c:v>
                </c:pt>
                <c:pt idx="25127">
                  <c:v>128.94999999999999</c:v>
                </c:pt>
                <c:pt idx="25128">
                  <c:v>128.88999999999999</c:v>
                </c:pt>
                <c:pt idx="25129">
                  <c:v>128.91</c:v>
                </c:pt>
                <c:pt idx="25130">
                  <c:v>128.94999999999999</c:v>
                </c:pt>
                <c:pt idx="25131">
                  <c:v>128.93</c:v>
                </c:pt>
                <c:pt idx="25132">
                  <c:v>128.91</c:v>
                </c:pt>
                <c:pt idx="25133">
                  <c:v>128.88999999999999</c:v>
                </c:pt>
                <c:pt idx="25134">
                  <c:v>128.94999999999999</c:v>
                </c:pt>
                <c:pt idx="25135">
                  <c:v>128.91</c:v>
                </c:pt>
                <c:pt idx="25136">
                  <c:v>128.93</c:v>
                </c:pt>
                <c:pt idx="25137">
                  <c:v>128.93</c:v>
                </c:pt>
                <c:pt idx="25138">
                  <c:v>128.93</c:v>
                </c:pt>
                <c:pt idx="25139">
                  <c:v>128.93</c:v>
                </c:pt>
                <c:pt idx="25140">
                  <c:v>128.86000000000001</c:v>
                </c:pt>
                <c:pt idx="25141">
                  <c:v>128.91</c:v>
                </c:pt>
                <c:pt idx="25142">
                  <c:v>128.93</c:v>
                </c:pt>
                <c:pt idx="25143">
                  <c:v>128.84</c:v>
                </c:pt>
                <c:pt idx="25144">
                  <c:v>128.84</c:v>
                </c:pt>
                <c:pt idx="25145">
                  <c:v>128.91</c:v>
                </c:pt>
                <c:pt idx="25146">
                  <c:v>128.91</c:v>
                </c:pt>
                <c:pt idx="25147">
                  <c:v>128.91</c:v>
                </c:pt>
                <c:pt idx="25148">
                  <c:v>128.88999999999999</c:v>
                </c:pt>
                <c:pt idx="25149">
                  <c:v>128.88999999999999</c:v>
                </c:pt>
                <c:pt idx="25150">
                  <c:v>128.82</c:v>
                </c:pt>
                <c:pt idx="25151">
                  <c:v>128.94999999999999</c:v>
                </c:pt>
                <c:pt idx="25152">
                  <c:v>128.88999999999999</c:v>
                </c:pt>
                <c:pt idx="25153">
                  <c:v>128.91</c:v>
                </c:pt>
                <c:pt idx="25154">
                  <c:v>128.88999999999999</c:v>
                </c:pt>
                <c:pt idx="25155">
                  <c:v>128.88999999999999</c:v>
                </c:pt>
                <c:pt idx="25156">
                  <c:v>128.86000000000001</c:v>
                </c:pt>
                <c:pt idx="25157">
                  <c:v>128.93</c:v>
                </c:pt>
                <c:pt idx="25158">
                  <c:v>128.91</c:v>
                </c:pt>
                <c:pt idx="25159">
                  <c:v>128.88999999999999</c:v>
                </c:pt>
                <c:pt idx="25160">
                  <c:v>128.91</c:v>
                </c:pt>
                <c:pt idx="25161">
                  <c:v>128.91</c:v>
                </c:pt>
                <c:pt idx="25162">
                  <c:v>128.93</c:v>
                </c:pt>
                <c:pt idx="25163">
                  <c:v>128.86000000000001</c:v>
                </c:pt>
                <c:pt idx="25164">
                  <c:v>128.84</c:v>
                </c:pt>
                <c:pt idx="25165">
                  <c:v>128.86000000000001</c:v>
                </c:pt>
                <c:pt idx="25166">
                  <c:v>128.84</c:v>
                </c:pt>
                <c:pt idx="25167">
                  <c:v>128.86000000000001</c:v>
                </c:pt>
                <c:pt idx="25168">
                  <c:v>128.88999999999999</c:v>
                </c:pt>
                <c:pt idx="25169">
                  <c:v>128.86000000000001</c:v>
                </c:pt>
                <c:pt idx="25170">
                  <c:v>128.88999999999999</c:v>
                </c:pt>
                <c:pt idx="25171">
                  <c:v>128.84</c:v>
                </c:pt>
                <c:pt idx="25172">
                  <c:v>128.86000000000001</c:v>
                </c:pt>
                <c:pt idx="25173">
                  <c:v>128.80000000000001</c:v>
                </c:pt>
                <c:pt idx="25174">
                  <c:v>128.88999999999999</c:v>
                </c:pt>
                <c:pt idx="25175">
                  <c:v>128.86000000000001</c:v>
                </c:pt>
                <c:pt idx="25176">
                  <c:v>128.82</c:v>
                </c:pt>
                <c:pt idx="25177">
                  <c:v>128.84</c:v>
                </c:pt>
                <c:pt idx="25178">
                  <c:v>128.84</c:v>
                </c:pt>
                <c:pt idx="25179">
                  <c:v>128.82</c:v>
                </c:pt>
                <c:pt idx="25180">
                  <c:v>128.84</c:v>
                </c:pt>
                <c:pt idx="25181">
                  <c:v>128.82</c:v>
                </c:pt>
                <c:pt idx="25182">
                  <c:v>128.86000000000001</c:v>
                </c:pt>
                <c:pt idx="25183">
                  <c:v>128.82</c:v>
                </c:pt>
                <c:pt idx="25184">
                  <c:v>128.82</c:v>
                </c:pt>
                <c:pt idx="25185">
                  <c:v>128.80000000000001</c:v>
                </c:pt>
                <c:pt idx="25186">
                  <c:v>128.82</c:v>
                </c:pt>
                <c:pt idx="25187">
                  <c:v>128.86000000000001</c:v>
                </c:pt>
                <c:pt idx="25188">
                  <c:v>128.84</c:v>
                </c:pt>
                <c:pt idx="25189">
                  <c:v>128.86000000000001</c:v>
                </c:pt>
                <c:pt idx="25190">
                  <c:v>128.82</c:v>
                </c:pt>
                <c:pt idx="25191">
                  <c:v>128.86000000000001</c:v>
                </c:pt>
                <c:pt idx="25192">
                  <c:v>128.84</c:v>
                </c:pt>
                <c:pt idx="25193">
                  <c:v>128.80000000000001</c:v>
                </c:pt>
                <c:pt idx="25194">
                  <c:v>128.80000000000001</c:v>
                </c:pt>
                <c:pt idx="25195">
                  <c:v>128.77000000000001</c:v>
                </c:pt>
                <c:pt idx="25196">
                  <c:v>128.80000000000001</c:v>
                </c:pt>
                <c:pt idx="25197">
                  <c:v>128.84</c:v>
                </c:pt>
                <c:pt idx="25198">
                  <c:v>128.84</c:v>
                </c:pt>
                <c:pt idx="25199">
                  <c:v>128.77000000000001</c:v>
                </c:pt>
                <c:pt idx="25200">
                  <c:v>128.80000000000001</c:v>
                </c:pt>
                <c:pt idx="25201">
                  <c:v>128.80000000000001</c:v>
                </c:pt>
                <c:pt idx="25202">
                  <c:v>128.82</c:v>
                </c:pt>
                <c:pt idx="25203">
                  <c:v>128.80000000000001</c:v>
                </c:pt>
                <c:pt idx="25204">
                  <c:v>128.77000000000001</c:v>
                </c:pt>
                <c:pt idx="25205">
                  <c:v>128.72999999999999</c:v>
                </c:pt>
                <c:pt idx="25206">
                  <c:v>128.77000000000001</c:v>
                </c:pt>
                <c:pt idx="25207">
                  <c:v>128.80000000000001</c:v>
                </c:pt>
                <c:pt idx="25208">
                  <c:v>128.80000000000001</c:v>
                </c:pt>
                <c:pt idx="25209">
                  <c:v>128.75</c:v>
                </c:pt>
                <c:pt idx="25210">
                  <c:v>128.75</c:v>
                </c:pt>
                <c:pt idx="25211">
                  <c:v>128.77000000000001</c:v>
                </c:pt>
                <c:pt idx="25212">
                  <c:v>128.80000000000001</c:v>
                </c:pt>
                <c:pt idx="25213">
                  <c:v>128.80000000000001</c:v>
                </c:pt>
                <c:pt idx="25214">
                  <c:v>128.77000000000001</c:v>
                </c:pt>
                <c:pt idx="25215">
                  <c:v>128.72999999999999</c:v>
                </c:pt>
                <c:pt idx="25216">
                  <c:v>128.84</c:v>
                </c:pt>
                <c:pt idx="25217">
                  <c:v>128.84</c:v>
                </c:pt>
                <c:pt idx="25218">
                  <c:v>128.72999999999999</c:v>
                </c:pt>
                <c:pt idx="25219">
                  <c:v>128.75</c:v>
                </c:pt>
                <c:pt idx="25220">
                  <c:v>128.75</c:v>
                </c:pt>
                <c:pt idx="25221">
                  <c:v>128.75</c:v>
                </c:pt>
                <c:pt idx="25222">
                  <c:v>128.84</c:v>
                </c:pt>
                <c:pt idx="25223">
                  <c:v>128.77000000000001</c:v>
                </c:pt>
                <c:pt idx="25224">
                  <c:v>128.77000000000001</c:v>
                </c:pt>
                <c:pt idx="25225">
                  <c:v>128.75</c:v>
                </c:pt>
                <c:pt idx="25226">
                  <c:v>128.77000000000001</c:v>
                </c:pt>
                <c:pt idx="25227">
                  <c:v>128.72999999999999</c:v>
                </c:pt>
                <c:pt idx="25228">
                  <c:v>128.75</c:v>
                </c:pt>
                <c:pt idx="25229">
                  <c:v>128.72999999999999</c:v>
                </c:pt>
                <c:pt idx="25230">
                  <c:v>128.71</c:v>
                </c:pt>
                <c:pt idx="25231">
                  <c:v>128.77000000000001</c:v>
                </c:pt>
                <c:pt idx="25232">
                  <c:v>128.72999999999999</c:v>
                </c:pt>
                <c:pt idx="25233">
                  <c:v>128.72999999999999</c:v>
                </c:pt>
                <c:pt idx="25234">
                  <c:v>128.72999999999999</c:v>
                </c:pt>
                <c:pt idx="25235">
                  <c:v>128.75</c:v>
                </c:pt>
                <c:pt idx="25236">
                  <c:v>128.72999999999999</c:v>
                </c:pt>
                <c:pt idx="25237">
                  <c:v>128.72999999999999</c:v>
                </c:pt>
                <c:pt idx="25238">
                  <c:v>128.72999999999999</c:v>
                </c:pt>
                <c:pt idx="25239">
                  <c:v>128.71</c:v>
                </c:pt>
                <c:pt idx="25240">
                  <c:v>128.71</c:v>
                </c:pt>
                <c:pt idx="25241">
                  <c:v>128.68</c:v>
                </c:pt>
                <c:pt idx="25242">
                  <c:v>128.72999999999999</c:v>
                </c:pt>
                <c:pt idx="25243">
                  <c:v>128.75</c:v>
                </c:pt>
                <c:pt idx="25244">
                  <c:v>128.68</c:v>
                </c:pt>
                <c:pt idx="25245">
                  <c:v>128.80000000000001</c:v>
                </c:pt>
                <c:pt idx="25246">
                  <c:v>128.72999999999999</c:v>
                </c:pt>
                <c:pt idx="25247">
                  <c:v>128.71</c:v>
                </c:pt>
                <c:pt idx="25248">
                  <c:v>128.68</c:v>
                </c:pt>
                <c:pt idx="25249">
                  <c:v>128.66</c:v>
                </c:pt>
                <c:pt idx="25250">
                  <c:v>128.66</c:v>
                </c:pt>
                <c:pt idx="25251">
                  <c:v>128.68</c:v>
                </c:pt>
                <c:pt idx="25252">
                  <c:v>128.62</c:v>
                </c:pt>
                <c:pt idx="25253">
                  <c:v>128.72999999999999</c:v>
                </c:pt>
                <c:pt idx="25254">
                  <c:v>128.68</c:v>
                </c:pt>
                <c:pt idx="25255">
                  <c:v>128.68</c:v>
                </c:pt>
                <c:pt idx="25256">
                  <c:v>128.63999999999999</c:v>
                </c:pt>
                <c:pt idx="25257">
                  <c:v>128.66</c:v>
                </c:pt>
                <c:pt idx="25258">
                  <c:v>128.66</c:v>
                </c:pt>
                <c:pt idx="25259">
                  <c:v>128.68</c:v>
                </c:pt>
                <c:pt idx="25260">
                  <c:v>128.68</c:v>
                </c:pt>
                <c:pt idx="25261">
                  <c:v>128.62</c:v>
                </c:pt>
                <c:pt idx="25262">
                  <c:v>128.68</c:v>
                </c:pt>
                <c:pt idx="25263">
                  <c:v>128.68</c:v>
                </c:pt>
                <c:pt idx="25264">
                  <c:v>128.66</c:v>
                </c:pt>
                <c:pt idx="25265">
                  <c:v>128.66</c:v>
                </c:pt>
                <c:pt idx="25266">
                  <c:v>128.66</c:v>
                </c:pt>
                <c:pt idx="25267">
                  <c:v>128.66</c:v>
                </c:pt>
                <c:pt idx="25268">
                  <c:v>128.63999999999999</c:v>
                </c:pt>
                <c:pt idx="25269">
                  <c:v>128.63999999999999</c:v>
                </c:pt>
                <c:pt idx="25270">
                  <c:v>128.66</c:v>
                </c:pt>
                <c:pt idx="25271">
                  <c:v>128.62</c:v>
                </c:pt>
                <c:pt idx="25272">
                  <c:v>128.68</c:v>
                </c:pt>
                <c:pt idx="25273">
                  <c:v>128.62</c:v>
                </c:pt>
                <c:pt idx="25274">
                  <c:v>128.66</c:v>
                </c:pt>
                <c:pt idx="25275">
                  <c:v>128.6</c:v>
                </c:pt>
                <c:pt idx="25276">
                  <c:v>128.62</c:v>
                </c:pt>
                <c:pt idx="25277">
                  <c:v>128.66</c:v>
                </c:pt>
                <c:pt idx="25278">
                  <c:v>128.62</c:v>
                </c:pt>
                <c:pt idx="25279">
                  <c:v>128.68</c:v>
                </c:pt>
                <c:pt idx="25280">
                  <c:v>128.68</c:v>
                </c:pt>
                <c:pt idx="25281">
                  <c:v>128.66</c:v>
                </c:pt>
                <c:pt idx="25282">
                  <c:v>128.68</c:v>
                </c:pt>
                <c:pt idx="25283">
                  <c:v>128.66</c:v>
                </c:pt>
                <c:pt idx="25284">
                  <c:v>128.71</c:v>
                </c:pt>
                <c:pt idx="25285">
                  <c:v>128.71</c:v>
                </c:pt>
                <c:pt idx="25286">
                  <c:v>128.72999999999999</c:v>
                </c:pt>
                <c:pt idx="25287">
                  <c:v>128.68</c:v>
                </c:pt>
                <c:pt idx="25288">
                  <c:v>128.68</c:v>
                </c:pt>
                <c:pt idx="25289">
                  <c:v>128.68</c:v>
                </c:pt>
                <c:pt idx="25290">
                  <c:v>128.72999999999999</c:v>
                </c:pt>
                <c:pt idx="25291">
                  <c:v>128.71</c:v>
                </c:pt>
                <c:pt idx="25292">
                  <c:v>128.72999999999999</c:v>
                </c:pt>
                <c:pt idx="25293">
                  <c:v>128.68</c:v>
                </c:pt>
                <c:pt idx="25294">
                  <c:v>128.75</c:v>
                </c:pt>
                <c:pt idx="25295">
                  <c:v>128.71</c:v>
                </c:pt>
                <c:pt idx="25296">
                  <c:v>128.68</c:v>
                </c:pt>
                <c:pt idx="25297">
                  <c:v>128.72999999999999</c:v>
                </c:pt>
                <c:pt idx="25298">
                  <c:v>128.72999999999999</c:v>
                </c:pt>
                <c:pt idx="25299">
                  <c:v>128.82</c:v>
                </c:pt>
                <c:pt idx="25300">
                  <c:v>128.80000000000001</c:v>
                </c:pt>
                <c:pt idx="25301">
                  <c:v>128.82</c:v>
                </c:pt>
                <c:pt idx="25302">
                  <c:v>128.82</c:v>
                </c:pt>
                <c:pt idx="25303">
                  <c:v>128.82</c:v>
                </c:pt>
                <c:pt idx="25304">
                  <c:v>128.84</c:v>
                </c:pt>
                <c:pt idx="25305">
                  <c:v>128.84</c:v>
                </c:pt>
                <c:pt idx="25306">
                  <c:v>128.86000000000001</c:v>
                </c:pt>
                <c:pt idx="25307">
                  <c:v>128.88999999999999</c:v>
                </c:pt>
                <c:pt idx="25308">
                  <c:v>128.84</c:v>
                </c:pt>
                <c:pt idx="25309">
                  <c:v>128.84</c:v>
                </c:pt>
                <c:pt idx="25310">
                  <c:v>128.88999999999999</c:v>
                </c:pt>
                <c:pt idx="25311">
                  <c:v>128.84</c:v>
                </c:pt>
                <c:pt idx="25312">
                  <c:v>128.86000000000001</c:v>
                </c:pt>
                <c:pt idx="25313">
                  <c:v>128.88999999999999</c:v>
                </c:pt>
                <c:pt idx="25314">
                  <c:v>128.93</c:v>
                </c:pt>
                <c:pt idx="25315">
                  <c:v>128.93</c:v>
                </c:pt>
                <c:pt idx="25316">
                  <c:v>128.94999999999999</c:v>
                </c:pt>
                <c:pt idx="25317">
                  <c:v>128.94999999999999</c:v>
                </c:pt>
                <c:pt idx="25318">
                  <c:v>128.93</c:v>
                </c:pt>
                <c:pt idx="25319">
                  <c:v>129.02000000000001</c:v>
                </c:pt>
                <c:pt idx="25320">
                  <c:v>128.94999999999999</c:v>
                </c:pt>
                <c:pt idx="25321">
                  <c:v>128.93</c:v>
                </c:pt>
                <c:pt idx="25322">
                  <c:v>128.93</c:v>
                </c:pt>
                <c:pt idx="25323">
                  <c:v>128.93</c:v>
                </c:pt>
                <c:pt idx="25324">
                  <c:v>128.97999999999999</c:v>
                </c:pt>
                <c:pt idx="25325">
                  <c:v>129</c:v>
                </c:pt>
                <c:pt idx="25326">
                  <c:v>128.88999999999999</c:v>
                </c:pt>
                <c:pt idx="25327">
                  <c:v>128.93</c:v>
                </c:pt>
                <c:pt idx="25328">
                  <c:v>128.97999999999999</c:v>
                </c:pt>
                <c:pt idx="25329">
                  <c:v>128.94999999999999</c:v>
                </c:pt>
                <c:pt idx="25330">
                  <c:v>128.97999999999999</c:v>
                </c:pt>
                <c:pt idx="25331">
                  <c:v>129</c:v>
                </c:pt>
                <c:pt idx="25332">
                  <c:v>128.97999999999999</c:v>
                </c:pt>
                <c:pt idx="25333">
                  <c:v>129</c:v>
                </c:pt>
                <c:pt idx="25334">
                  <c:v>129</c:v>
                </c:pt>
                <c:pt idx="25335">
                  <c:v>128.94999999999999</c:v>
                </c:pt>
                <c:pt idx="25336">
                  <c:v>128.93</c:v>
                </c:pt>
                <c:pt idx="25337">
                  <c:v>129</c:v>
                </c:pt>
                <c:pt idx="25338">
                  <c:v>128.97999999999999</c:v>
                </c:pt>
                <c:pt idx="25339">
                  <c:v>128.97999999999999</c:v>
                </c:pt>
                <c:pt idx="25340">
                  <c:v>129</c:v>
                </c:pt>
                <c:pt idx="25341">
                  <c:v>129</c:v>
                </c:pt>
                <c:pt idx="25342">
                  <c:v>129</c:v>
                </c:pt>
                <c:pt idx="25343">
                  <c:v>128.94999999999999</c:v>
                </c:pt>
                <c:pt idx="25344">
                  <c:v>128.94999999999999</c:v>
                </c:pt>
                <c:pt idx="25345">
                  <c:v>128.94999999999999</c:v>
                </c:pt>
                <c:pt idx="25346">
                  <c:v>128.94999999999999</c:v>
                </c:pt>
                <c:pt idx="25347">
                  <c:v>128.93</c:v>
                </c:pt>
                <c:pt idx="25348">
                  <c:v>128.97999999999999</c:v>
                </c:pt>
                <c:pt idx="25349">
                  <c:v>128.88999999999999</c:v>
                </c:pt>
                <c:pt idx="25350">
                  <c:v>128.97999999999999</c:v>
                </c:pt>
                <c:pt idx="25351">
                  <c:v>128.94999999999999</c:v>
                </c:pt>
                <c:pt idx="25352">
                  <c:v>128.94999999999999</c:v>
                </c:pt>
                <c:pt idx="25353">
                  <c:v>128.94999999999999</c:v>
                </c:pt>
                <c:pt idx="25354">
                  <c:v>128.94999999999999</c:v>
                </c:pt>
                <c:pt idx="25355">
                  <c:v>128.93</c:v>
                </c:pt>
                <c:pt idx="25356">
                  <c:v>129</c:v>
                </c:pt>
                <c:pt idx="25357">
                  <c:v>128.93</c:v>
                </c:pt>
                <c:pt idx="25358">
                  <c:v>128.91</c:v>
                </c:pt>
                <c:pt idx="25359">
                  <c:v>128.91</c:v>
                </c:pt>
                <c:pt idx="25360">
                  <c:v>128.91</c:v>
                </c:pt>
                <c:pt idx="25361">
                  <c:v>128.93</c:v>
                </c:pt>
                <c:pt idx="25362">
                  <c:v>128.91</c:v>
                </c:pt>
                <c:pt idx="25363">
                  <c:v>128.93</c:v>
                </c:pt>
                <c:pt idx="25364">
                  <c:v>128.93</c:v>
                </c:pt>
                <c:pt idx="25365">
                  <c:v>128.91</c:v>
                </c:pt>
                <c:pt idx="25366">
                  <c:v>128.91</c:v>
                </c:pt>
                <c:pt idx="25367">
                  <c:v>128.94999999999999</c:v>
                </c:pt>
                <c:pt idx="25368">
                  <c:v>128.94999999999999</c:v>
                </c:pt>
                <c:pt idx="25369">
                  <c:v>128.97999999999999</c:v>
                </c:pt>
                <c:pt idx="25370">
                  <c:v>128.94999999999999</c:v>
                </c:pt>
                <c:pt idx="25371">
                  <c:v>128.94999999999999</c:v>
                </c:pt>
                <c:pt idx="25372">
                  <c:v>129</c:v>
                </c:pt>
                <c:pt idx="25373">
                  <c:v>129</c:v>
                </c:pt>
                <c:pt idx="25374">
                  <c:v>128.97999999999999</c:v>
                </c:pt>
                <c:pt idx="25375">
                  <c:v>128.91</c:v>
                </c:pt>
                <c:pt idx="25376">
                  <c:v>128.93</c:v>
                </c:pt>
                <c:pt idx="25377">
                  <c:v>128.94999999999999</c:v>
                </c:pt>
                <c:pt idx="25378">
                  <c:v>129</c:v>
                </c:pt>
                <c:pt idx="25379">
                  <c:v>129.02000000000001</c:v>
                </c:pt>
                <c:pt idx="25380">
                  <c:v>129.02000000000001</c:v>
                </c:pt>
                <c:pt idx="25381">
                  <c:v>128.91</c:v>
                </c:pt>
                <c:pt idx="25382">
                  <c:v>128.94999999999999</c:v>
                </c:pt>
                <c:pt idx="25383">
                  <c:v>129</c:v>
                </c:pt>
                <c:pt idx="25384">
                  <c:v>128.97999999999999</c:v>
                </c:pt>
                <c:pt idx="25385">
                  <c:v>128.94999999999999</c:v>
                </c:pt>
                <c:pt idx="25386">
                  <c:v>129</c:v>
                </c:pt>
                <c:pt idx="25387">
                  <c:v>129</c:v>
                </c:pt>
                <c:pt idx="25388">
                  <c:v>129</c:v>
                </c:pt>
                <c:pt idx="25389">
                  <c:v>129.04</c:v>
                </c:pt>
                <c:pt idx="25390">
                  <c:v>129.04</c:v>
                </c:pt>
                <c:pt idx="25391">
                  <c:v>129.04</c:v>
                </c:pt>
                <c:pt idx="25392">
                  <c:v>129.06</c:v>
                </c:pt>
                <c:pt idx="25393">
                  <c:v>129.06</c:v>
                </c:pt>
                <c:pt idx="25394">
                  <c:v>129.02000000000001</c:v>
                </c:pt>
                <c:pt idx="25395">
                  <c:v>129.02000000000001</c:v>
                </c:pt>
                <c:pt idx="25396">
                  <c:v>129.06</c:v>
                </c:pt>
                <c:pt idx="25397">
                  <c:v>129.06</c:v>
                </c:pt>
                <c:pt idx="25398">
                  <c:v>129.02000000000001</c:v>
                </c:pt>
                <c:pt idx="25399">
                  <c:v>129.04</c:v>
                </c:pt>
                <c:pt idx="25400">
                  <c:v>129.06</c:v>
                </c:pt>
                <c:pt idx="25401">
                  <c:v>129.04</c:v>
                </c:pt>
                <c:pt idx="25402">
                  <c:v>129.06</c:v>
                </c:pt>
                <c:pt idx="25403">
                  <c:v>129.02000000000001</c:v>
                </c:pt>
                <c:pt idx="25404">
                  <c:v>129.06</c:v>
                </c:pt>
                <c:pt idx="25405">
                  <c:v>129.02000000000001</c:v>
                </c:pt>
                <c:pt idx="25406">
                  <c:v>129.02000000000001</c:v>
                </c:pt>
                <c:pt idx="25407">
                  <c:v>129.11000000000001</c:v>
                </c:pt>
                <c:pt idx="25408">
                  <c:v>129.06</c:v>
                </c:pt>
                <c:pt idx="25409">
                  <c:v>129.06</c:v>
                </c:pt>
                <c:pt idx="25410">
                  <c:v>129.02000000000001</c:v>
                </c:pt>
                <c:pt idx="25411">
                  <c:v>129.04</c:v>
                </c:pt>
                <c:pt idx="25412">
                  <c:v>129.04</c:v>
                </c:pt>
                <c:pt idx="25413">
                  <c:v>129.06</c:v>
                </c:pt>
                <c:pt idx="25414">
                  <c:v>129.02000000000001</c:v>
                </c:pt>
                <c:pt idx="25415">
                  <c:v>129.02000000000001</c:v>
                </c:pt>
                <c:pt idx="25416">
                  <c:v>128.97999999999999</c:v>
                </c:pt>
                <c:pt idx="25417">
                  <c:v>129.06</c:v>
                </c:pt>
                <c:pt idx="25418">
                  <c:v>129.04</c:v>
                </c:pt>
                <c:pt idx="25419">
                  <c:v>129.02000000000001</c:v>
                </c:pt>
                <c:pt idx="25420">
                  <c:v>129.02000000000001</c:v>
                </c:pt>
                <c:pt idx="25421">
                  <c:v>129.02000000000001</c:v>
                </c:pt>
                <c:pt idx="25422">
                  <c:v>129.09</c:v>
                </c:pt>
                <c:pt idx="25423">
                  <c:v>129.06</c:v>
                </c:pt>
                <c:pt idx="25424">
                  <c:v>129.02000000000001</c:v>
                </c:pt>
                <c:pt idx="25425">
                  <c:v>129.04</c:v>
                </c:pt>
                <c:pt idx="25426">
                  <c:v>129.06</c:v>
                </c:pt>
                <c:pt idx="25427">
                  <c:v>129</c:v>
                </c:pt>
                <c:pt idx="25428">
                  <c:v>128.97999999999999</c:v>
                </c:pt>
                <c:pt idx="25429">
                  <c:v>129.02000000000001</c:v>
                </c:pt>
                <c:pt idx="25430">
                  <c:v>128.97999999999999</c:v>
                </c:pt>
                <c:pt idx="25431">
                  <c:v>128.97999999999999</c:v>
                </c:pt>
                <c:pt idx="25432">
                  <c:v>129.02000000000001</c:v>
                </c:pt>
                <c:pt idx="25433">
                  <c:v>129.02000000000001</c:v>
                </c:pt>
                <c:pt idx="25434">
                  <c:v>129.02000000000001</c:v>
                </c:pt>
                <c:pt idx="25435">
                  <c:v>128.97999999999999</c:v>
                </c:pt>
                <c:pt idx="25436">
                  <c:v>129.04</c:v>
                </c:pt>
                <c:pt idx="25437">
                  <c:v>129</c:v>
                </c:pt>
                <c:pt idx="25438">
                  <c:v>128.97999999999999</c:v>
                </c:pt>
                <c:pt idx="25439">
                  <c:v>129</c:v>
                </c:pt>
                <c:pt idx="25440">
                  <c:v>129</c:v>
                </c:pt>
                <c:pt idx="25441">
                  <c:v>129</c:v>
                </c:pt>
                <c:pt idx="25442">
                  <c:v>128.94999999999999</c:v>
                </c:pt>
                <c:pt idx="25443">
                  <c:v>128.97999999999999</c:v>
                </c:pt>
                <c:pt idx="25444">
                  <c:v>129</c:v>
                </c:pt>
                <c:pt idx="25445">
                  <c:v>128.93</c:v>
                </c:pt>
                <c:pt idx="25446">
                  <c:v>128.97999999999999</c:v>
                </c:pt>
                <c:pt idx="25447">
                  <c:v>129.02000000000001</c:v>
                </c:pt>
                <c:pt idx="25448">
                  <c:v>128.97999999999999</c:v>
                </c:pt>
                <c:pt idx="25449">
                  <c:v>128.97999999999999</c:v>
                </c:pt>
                <c:pt idx="25450">
                  <c:v>129</c:v>
                </c:pt>
                <c:pt idx="25451">
                  <c:v>129</c:v>
                </c:pt>
                <c:pt idx="25452">
                  <c:v>128.97999999999999</c:v>
                </c:pt>
                <c:pt idx="25453">
                  <c:v>129</c:v>
                </c:pt>
                <c:pt idx="25454">
                  <c:v>129.02000000000001</c:v>
                </c:pt>
                <c:pt idx="25455">
                  <c:v>129.02000000000001</c:v>
                </c:pt>
                <c:pt idx="25456">
                  <c:v>128.97999999999999</c:v>
                </c:pt>
                <c:pt idx="25457">
                  <c:v>129</c:v>
                </c:pt>
                <c:pt idx="25458">
                  <c:v>129.02000000000001</c:v>
                </c:pt>
                <c:pt idx="25459">
                  <c:v>129</c:v>
                </c:pt>
                <c:pt idx="25460">
                  <c:v>129.02000000000001</c:v>
                </c:pt>
                <c:pt idx="25461">
                  <c:v>129</c:v>
                </c:pt>
                <c:pt idx="25462">
                  <c:v>129.04</c:v>
                </c:pt>
                <c:pt idx="25463">
                  <c:v>128.94999999999999</c:v>
                </c:pt>
                <c:pt idx="25464">
                  <c:v>129.02000000000001</c:v>
                </c:pt>
                <c:pt idx="25465">
                  <c:v>129</c:v>
                </c:pt>
                <c:pt idx="25466">
                  <c:v>129.02000000000001</c:v>
                </c:pt>
                <c:pt idx="25467">
                  <c:v>128.97999999999999</c:v>
                </c:pt>
                <c:pt idx="25468">
                  <c:v>129.04</c:v>
                </c:pt>
                <c:pt idx="25469">
                  <c:v>129.02000000000001</c:v>
                </c:pt>
                <c:pt idx="25470">
                  <c:v>129.02000000000001</c:v>
                </c:pt>
                <c:pt idx="25471">
                  <c:v>129.02000000000001</c:v>
                </c:pt>
                <c:pt idx="25472">
                  <c:v>129.02000000000001</c:v>
                </c:pt>
                <c:pt idx="25473">
                  <c:v>129.02000000000001</c:v>
                </c:pt>
                <c:pt idx="25474">
                  <c:v>129.02000000000001</c:v>
                </c:pt>
                <c:pt idx="25475">
                  <c:v>129.02000000000001</c:v>
                </c:pt>
                <c:pt idx="25476">
                  <c:v>129.02000000000001</c:v>
                </c:pt>
                <c:pt idx="25477">
                  <c:v>129.06</c:v>
                </c:pt>
                <c:pt idx="25478">
                  <c:v>129</c:v>
                </c:pt>
                <c:pt idx="25479">
                  <c:v>129.04</c:v>
                </c:pt>
                <c:pt idx="25480">
                  <c:v>128.97999999999999</c:v>
                </c:pt>
                <c:pt idx="25481">
                  <c:v>129.02000000000001</c:v>
                </c:pt>
                <c:pt idx="25482">
                  <c:v>129.02000000000001</c:v>
                </c:pt>
                <c:pt idx="25483">
                  <c:v>129.02000000000001</c:v>
                </c:pt>
                <c:pt idx="25484">
                  <c:v>129.04</c:v>
                </c:pt>
                <c:pt idx="25485">
                  <c:v>129.02000000000001</c:v>
                </c:pt>
                <c:pt idx="25486">
                  <c:v>129.04</c:v>
                </c:pt>
                <c:pt idx="25487">
                  <c:v>129.02000000000001</c:v>
                </c:pt>
                <c:pt idx="25488">
                  <c:v>129.04</c:v>
                </c:pt>
                <c:pt idx="25489">
                  <c:v>129.02000000000001</c:v>
                </c:pt>
                <c:pt idx="25490">
                  <c:v>128.94999999999999</c:v>
                </c:pt>
                <c:pt idx="25491">
                  <c:v>129</c:v>
                </c:pt>
                <c:pt idx="25492">
                  <c:v>129</c:v>
                </c:pt>
                <c:pt idx="25493">
                  <c:v>129</c:v>
                </c:pt>
                <c:pt idx="25494">
                  <c:v>129</c:v>
                </c:pt>
                <c:pt idx="25495">
                  <c:v>129</c:v>
                </c:pt>
                <c:pt idx="25496">
                  <c:v>128.94999999999999</c:v>
                </c:pt>
                <c:pt idx="25497">
                  <c:v>129</c:v>
                </c:pt>
                <c:pt idx="25498">
                  <c:v>129.04</c:v>
                </c:pt>
                <c:pt idx="25499">
                  <c:v>128.94999999999999</c:v>
                </c:pt>
                <c:pt idx="25500">
                  <c:v>129</c:v>
                </c:pt>
                <c:pt idx="25501">
                  <c:v>128.97999999999999</c:v>
                </c:pt>
                <c:pt idx="25502">
                  <c:v>128.97999999999999</c:v>
                </c:pt>
                <c:pt idx="25503">
                  <c:v>128.94999999999999</c:v>
                </c:pt>
                <c:pt idx="25504">
                  <c:v>129</c:v>
                </c:pt>
                <c:pt idx="25505">
                  <c:v>129</c:v>
                </c:pt>
                <c:pt idx="25506">
                  <c:v>129</c:v>
                </c:pt>
                <c:pt idx="25507">
                  <c:v>129.02000000000001</c:v>
                </c:pt>
                <c:pt idx="25508">
                  <c:v>129</c:v>
                </c:pt>
                <c:pt idx="25509">
                  <c:v>128.91</c:v>
                </c:pt>
                <c:pt idx="25510">
                  <c:v>129.02000000000001</c:v>
                </c:pt>
                <c:pt idx="25511">
                  <c:v>128.94999999999999</c:v>
                </c:pt>
                <c:pt idx="25512">
                  <c:v>128.93</c:v>
                </c:pt>
                <c:pt idx="25513">
                  <c:v>129</c:v>
                </c:pt>
                <c:pt idx="25514">
                  <c:v>129</c:v>
                </c:pt>
                <c:pt idx="25515">
                  <c:v>128.93</c:v>
                </c:pt>
                <c:pt idx="25516">
                  <c:v>129</c:v>
                </c:pt>
                <c:pt idx="25517">
                  <c:v>129.02000000000001</c:v>
                </c:pt>
                <c:pt idx="25518">
                  <c:v>129</c:v>
                </c:pt>
                <c:pt idx="25519">
                  <c:v>128.97999999999999</c:v>
                </c:pt>
                <c:pt idx="25520">
                  <c:v>128.97999999999999</c:v>
                </c:pt>
                <c:pt idx="25521">
                  <c:v>129</c:v>
                </c:pt>
                <c:pt idx="25522">
                  <c:v>128.97999999999999</c:v>
                </c:pt>
                <c:pt idx="25523">
                  <c:v>128.94999999999999</c:v>
                </c:pt>
                <c:pt idx="25524">
                  <c:v>129</c:v>
                </c:pt>
                <c:pt idx="25525">
                  <c:v>129</c:v>
                </c:pt>
                <c:pt idx="25526">
                  <c:v>128.97999999999999</c:v>
                </c:pt>
                <c:pt idx="25527">
                  <c:v>129.02000000000001</c:v>
                </c:pt>
                <c:pt idx="25528">
                  <c:v>129</c:v>
                </c:pt>
                <c:pt idx="25529">
                  <c:v>128.97999999999999</c:v>
                </c:pt>
                <c:pt idx="25530">
                  <c:v>128.97999999999999</c:v>
                </c:pt>
                <c:pt idx="25531">
                  <c:v>128.94999999999999</c:v>
                </c:pt>
                <c:pt idx="25532">
                  <c:v>128.91</c:v>
                </c:pt>
                <c:pt idx="25533">
                  <c:v>129</c:v>
                </c:pt>
                <c:pt idx="25534">
                  <c:v>128.97999999999999</c:v>
                </c:pt>
                <c:pt idx="25535">
                  <c:v>128.97999999999999</c:v>
                </c:pt>
                <c:pt idx="25536">
                  <c:v>128.94999999999999</c:v>
                </c:pt>
                <c:pt idx="25537">
                  <c:v>128.97999999999999</c:v>
                </c:pt>
                <c:pt idx="25538">
                  <c:v>129</c:v>
                </c:pt>
                <c:pt idx="25539">
                  <c:v>128.97999999999999</c:v>
                </c:pt>
                <c:pt idx="25540">
                  <c:v>129.06</c:v>
                </c:pt>
                <c:pt idx="25541">
                  <c:v>128.97999999999999</c:v>
                </c:pt>
                <c:pt idx="25542">
                  <c:v>128.91</c:v>
                </c:pt>
                <c:pt idx="25543">
                  <c:v>128.97999999999999</c:v>
                </c:pt>
                <c:pt idx="25544">
                  <c:v>129</c:v>
                </c:pt>
                <c:pt idx="25545">
                  <c:v>128.97999999999999</c:v>
                </c:pt>
                <c:pt idx="25546">
                  <c:v>129</c:v>
                </c:pt>
                <c:pt idx="25547">
                  <c:v>129.02000000000001</c:v>
                </c:pt>
                <c:pt idx="25548">
                  <c:v>129</c:v>
                </c:pt>
                <c:pt idx="25549">
                  <c:v>129</c:v>
                </c:pt>
                <c:pt idx="25550">
                  <c:v>129</c:v>
                </c:pt>
                <c:pt idx="25551">
                  <c:v>129</c:v>
                </c:pt>
                <c:pt idx="25552">
                  <c:v>129.06</c:v>
                </c:pt>
                <c:pt idx="25553">
                  <c:v>128.97999999999999</c:v>
                </c:pt>
                <c:pt idx="25554">
                  <c:v>128.91</c:v>
                </c:pt>
                <c:pt idx="25555">
                  <c:v>128.97999999999999</c:v>
                </c:pt>
                <c:pt idx="25556">
                  <c:v>129</c:v>
                </c:pt>
                <c:pt idx="25557">
                  <c:v>129.02000000000001</c:v>
                </c:pt>
                <c:pt idx="25558">
                  <c:v>128.97999999999999</c:v>
                </c:pt>
                <c:pt idx="25559">
                  <c:v>129</c:v>
                </c:pt>
                <c:pt idx="25560">
                  <c:v>129</c:v>
                </c:pt>
                <c:pt idx="25561">
                  <c:v>128.97999999999999</c:v>
                </c:pt>
                <c:pt idx="25562">
                  <c:v>128.93</c:v>
                </c:pt>
                <c:pt idx="25563">
                  <c:v>128.97999999999999</c:v>
                </c:pt>
                <c:pt idx="25564">
                  <c:v>129</c:v>
                </c:pt>
                <c:pt idx="25565">
                  <c:v>129.04</c:v>
                </c:pt>
                <c:pt idx="25566">
                  <c:v>129</c:v>
                </c:pt>
                <c:pt idx="25567">
                  <c:v>128.93</c:v>
                </c:pt>
                <c:pt idx="25568">
                  <c:v>129</c:v>
                </c:pt>
                <c:pt idx="25569">
                  <c:v>128.97999999999999</c:v>
                </c:pt>
                <c:pt idx="25570">
                  <c:v>128.94999999999999</c:v>
                </c:pt>
                <c:pt idx="25571">
                  <c:v>128.97999999999999</c:v>
                </c:pt>
                <c:pt idx="25572">
                  <c:v>129</c:v>
                </c:pt>
                <c:pt idx="25573">
                  <c:v>128.93</c:v>
                </c:pt>
                <c:pt idx="25574">
                  <c:v>128.97999999999999</c:v>
                </c:pt>
                <c:pt idx="25575">
                  <c:v>128.91</c:v>
                </c:pt>
                <c:pt idx="25576">
                  <c:v>129</c:v>
                </c:pt>
                <c:pt idx="25577">
                  <c:v>128.94999999999999</c:v>
                </c:pt>
                <c:pt idx="25578">
                  <c:v>128.91</c:v>
                </c:pt>
                <c:pt idx="25579">
                  <c:v>128.94999999999999</c:v>
                </c:pt>
                <c:pt idx="25580">
                  <c:v>129.02000000000001</c:v>
                </c:pt>
                <c:pt idx="25581">
                  <c:v>128.94999999999999</c:v>
                </c:pt>
                <c:pt idx="25582">
                  <c:v>128.88999999999999</c:v>
                </c:pt>
                <c:pt idx="25583">
                  <c:v>128.93</c:v>
                </c:pt>
                <c:pt idx="25584">
                  <c:v>128.93</c:v>
                </c:pt>
                <c:pt idx="25585">
                  <c:v>128.94999999999999</c:v>
                </c:pt>
                <c:pt idx="25586">
                  <c:v>128.91</c:v>
                </c:pt>
                <c:pt idx="25587">
                  <c:v>128.91</c:v>
                </c:pt>
                <c:pt idx="25588">
                  <c:v>128.94999999999999</c:v>
                </c:pt>
                <c:pt idx="25589">
                  <c:v>128.93</c:v>
                </c:pt>
                <c:pt idx="25590">
                  <c:v>128.93</c:v>
                </c:pt>
                <c:pt idx="25591">
                  <c:v>128.94999999999999</c:v>
                </c:pt>
                <c:pt idx="25592">
                  <c:v>128.93</c:v>
                </c:pt>
                <c:pt idx="25593">
                  <c:v>128.94999999999999</c:v>
                </c:pt>
                <c:pt idx="25594">
                  <c:v>128.88999999999999</c:v>
                </c:pt>
                <c:pt idx="25595">
                  <c:v>128.86000000000001</c:v>
                </c:pt>
                <c:pt idx="25596">
                  <c:v>128.91</c:v>
                </c:pt>
                <c:pt idx="25597">
                  <c:v>128.93</c:v>
                </c:pt>
                <c:pt idx="25598">
                  <c:v>128.88999999999999</c:v>
                </c:pt>
                <c:pt idx="25599">
                  <c:v>128.88999999999999</c:v>
                </c:pt>
                <c:pt idx="25600">
                  <c:v>128.88999999999999</c:v>
                </c:pt>
                <c:pt idx="25601">
                  <c:v>128.91</c:v>
                </c:pt>
                <c:pt idx="25602">
                  <c:v>128.91</c:v>
                </c:pt>
                <c:pt idx="25603">
                  <c:v>128.88999999999999</c:v>
                </c:pt>
                <c:pt idx="25604">
                  <c:v>128.93</c:v>
                </c:pt>
                <c:pt idx="25605">
                  <c:v>128.88999999999999</c:v>
                </c:pt>
                <c:pt idx="25606">
                  <c:v>128.91</c:v>
                </c:pt>
                <c:pt idx="25607">
                  <c:v>128.88999999999999</c:v>
                </c:pt>
                <c:pt idx="25608">
                  <c:v>128.91</c:v>
                </c:pt>
                <c:pt idx="25609">
                  <c:v>128.88999999999999</c:v>
                </c:pt>
                <c:pt idx="25610">
                  <c:v>128.91</c:v>
                </c:pt>
                <c:pt idx="25611">
                  <c:v>128.88999999999999</c:v>
                </c:pt>
                <c:pt idx="25612">
                  <c:v>128.88999999999999</c:v>
                </c:pt>
                <c:pt idx="25613">
                  <c:v>128.88999999999999</c:v>
                </c:pt>
                <c:pt idx="25614">
                  <c:v>128.91</c:v>
                </c:pt>
                <c:pt idx="25615">
                  <c:v>128.91</c:v>
                </c:pt>
                <c:pt idx="25616">
                  <c:v>128.88999999999999</c:v>
                </c:pt>
                <c:pt idx="25617">
                  <c:v>128.93</c:v>
                </c:pt>
                <c:pt idx="25618">
                  <c:v>128.91</c:v>
                </c:pt>
                <c:pt idx="25619">
                  <c:v>128.86000000000001</c:v>
                </c:pt>
                <c:pt idx="25620">
                  <c:v>128.84</c:v>
                </c:pt>
                <c:pt idx="25621">
                  <c:v>128.84</c:v>
                </c:pt>
                <c:pt idx="25622">
                  <c:v>128.91</c:v>
                </c:pt>
                <c:pt idx="25623">
                  <c:v>128.93</c:v>
                </c:pt>
                <c:pt idx="25624">
                  <c:v>128.88999999999999</c:v>
                </c:pt>
                <c:pt idx="25625">
                  <c:v>128.88999999999999</c:v>
                </c:pt>
                <c:pt idx="25626">
                  <c:v>128.88999999999999</c:v>
                </c:pt>
                <c:pt idx="25627">
                  <c:v>128.84</c:v>
                </c:pt>
                <c:pt idx="25628">
                  <c:v>128.84</c:v>
                </c:pt>
                <c:pt idx="25629">
                  <c:v>128.86000000000001</c:v>
                </c:pt>
                <c:pt idx="25630">
                  <c:v>128.84</c:v>
                </c:pt>
                <c:pt idx="25631">
                  <c:v>128.84</c:v>
                </c:pt>
                <c:pt idx="25632">
                  <c:v>128.86000000000001</c:v>
                </c:pt>
                <c:pt idx="25633">
                  <c:v>128.84</c:v>
                </c:pt>
                <c:pt idx="25634">
                  <c:v>128.84</c:v>
                </c:pt>
                <c:pt idx="25635">
                  <c:v>128.86000000000001</c:v>
                </c:pt>
                <c:pt idx="25636">
                  <c:v>128.80000000000001</c:v>
                </c:pt>
                <c:pt idx="25637">
                  <c:v>128.86000000000001</c:v>
                </c:pt>
                <c:pt idx="25638">
                  <c:v>128.84</c:v>
                </c:pt>
                <c:pt idx="25639">
                  <c:v>128.80000000000001</c:v>
                </c:pt>
                <c:pt idx="25640">
                  <c:v>128.82</c:v>
                </c:pt>
                <c:pt idx="25641">
                  <c:v>128.80000000000001</c:v>
                </c:pt>
                <c:pt idx="25642">
                  <c:v>128.84</c:v>
                </c:pt>
                <c:pt idx="25643">
                  <c:v>128.77000000000001</c:v>
                </c:pt>
                <c:pt idx="25644">
                  <c:v>128.77000000000001</c:v>
                </c:pt>
                <c:pt idx="25645">
                  <c:v>128.80000000000001</c:v>
                </c:pt>
                <c:pt idx="25646">
                  <c:v>128.77000000000001</c:v>
                </c:pt>
                <c:pt idx="25647">
                  <c:v>128.80000000000001</c:v>
                </c:pt>
                <c:pt idx="25648">
                  <c:v>128.77000000000001</c:v>
                </c:pt>
                <c:pt idx="25649">
                  <c:v>128.72999999999999</c:v>
                </c:pt>
                <c:pt idx="25650">
                  <c:v>128.72999999999999</c:v>
                </c:pt>
                <c:pt idx="25651">
                  <c:v>128.80000000000001</c:v>
                </c:pt>
                <c:pt idx="25652">
                  <c:v>128.77000000000001</c:v>
                </c:pt>
                <c:pt idx="25653">
                  <c:v>128.72999999999999</c:v>
                </c:pt>
                <c:pt idx="25654">
                  <c:v>128.77000000000001</c:v>
                </c:pt>
                <c:pt idx="25655">
                  <c:v>128.75</c:v>
                </c:pt>
                <c:pt idx="25656">
                  <c:v>128.75</c:v>
                </c:pt>
                <c:pt idx="25657">
                  <c:v>128.72999999999999</c:v>
                </c:pt>
                <c:pt idx="25658">
                  <c:v>128.75</c:v>
                </c:pt>
                <c:pt idx="25659">
                  <c:v>128.75</c:v>
                </c:pt>
                <c:pt idx="25660">
                  <c:v>128.77000000000001</c:v>
                </c:pt>
                <c:pt idx="25661">
                  <c:v>128.71</c:v>
                </c:pt>
                <c:pt idx="25662">
                  <c:v>128.72999999999999</c:v>
                </c:pt>
                <c:pt idx="25663">
                  <c:v>128.77000000000001</c:v>
                </c:pt>
                <c:pt idx="25664">
                  <c:v>128.71</c:v>
                </c:pt>
                <c:pt idx="25665">
                  <c:v>128.71</c:v>
                </c:pt>
                <c:pt idx="25666">
                  <c:v>128.75</c:v>
                </c:pt>
                <c:pt idx="25667">
                  <c:v>128.66</c:v>
                </c:pt>
                <c:pt idx="25668">
                  <c:v>128.71</c:v>
                </c:pt>
                <c:pt idx="25669">
                  <c:v>128.72999999999999</c:v>
                </c:pt>
                <c:pt idx="25670">
                  <c:v>128.72999999999999</c:v>
                </c:pt>
                <c:pt idx="25671">
                  <c:v>128.68</c:v>
                </c:pt>
                <c:pt idx="25672">
                  <c:v>128.72999999999999</c:v>
                </c:pt>
                <c:pt idx="25673">
                  <c:v>128.71</c:v>
                </c:pt>
                <c:pt idx="25674">
                  <c:v>128.72999999999999</c:v>
                </c:pt>
                <c:pt idx="25675">
                  <c:v>128.71</c:v>
                </c:pt>
                <c:pt idx="25676">
                  <c:v>128.63999999999999</c:v>
                </c:pt>
                <c:pt idx="25677">
                  <c:v>128.71</c:v>
                </c:pt>
                <c:pt idx="25678">
                  <c:v>128.71</c:v>
                </c:pt>
                <c:pt idx="25679">
                  <c:v>128.66</c:v>
                </c:pt>
                <c:pt idx="25680">
                  <c:v>128.71</c:v>
                </c:pt>
                <c:pt idx="25681">
                  <c:v>128.66</c:v>
                </c:pt>
                <c:pt idx="25682">
                  <c:v>128.68</c:v>
                </c:pt>
                <c:pt idx="25683">
                  <c:v>128.66</c:v>
                </c:pt>
                <c:pt idx="25684">
                  <c:v>128.66</c:v>
                </c:pt>
                <c:pt idx="25685">
                  <c:v>128.66</c:v>
                </c:pt>
                <c:pt idx="25686">
                  <c:v>128.66</c:v>
                </c:pt>
                <c:pt idx="25687">
                  <c:v>128.71</c:v>
                </c:pt>
                <c:pt idx="25688">
                  <c:v>128.66</c:v>
                </c:pt>
                <c:pt idx="25689">
                  <c:v>128.68</c:v>
                </c:pt>
                <c:pt idx="25690">
                  <c:v>128.66</c:v>
                </c:pt>
                <c:pt idx="25691">
                  <c:v>128.68</c:v>
                </c:pt>
                <c:pt idx="25692">
                  <c:v>128.68</c:v>
                </c:pt>
                <c:pt idx="25693">
                  <c:v>128.68</c:v>
                </c:pt>
                <c:pt idx="25694">
                  <c:v>128.68</c:v>
                </c:pt>
                <c:pt idx="25695">
                  <c:v>128.63999999999999</c:v>
                </c:pt>
                <c:pt idx="25696">
                  <c:v>128.68</c:v>
                </c:pt>
                <c:pt idx="25697">
                  <c:v>128.66</c:v>
                </c:pt>
                <c:pt idx="25698">
                  <c:v>128.68</c:v>
                </c:pt>
                <c:pt idx="25699">
                  <c:v>128.66</c:v>
                </c:pt>
                <c:pt idx="25700">
                  <c:v>128.63999999999999</c:v>
                </c:pt>
                <c:pt idx="25701">
                  <c:v>128.68</c:v>
                </c:pt>
                <c:pt idx="25702">
                  <c:v>128.68</c:v>
                </c:pt>
                <c:pt idx="25703">
                  <c:v>128.68</c:v>
                </c:pt>
                <c:pt idx="25704">
                  <c:v>128.71</c:v>
                </c:pt>
                <c:pt idx="25705">
                  <c:v>128.66</c:v>
                </c:pt>
                <c:pt idx="25706">
                  <c:v>128.62</c:v>
                </c:pt>
                <c:pt idx="25707">
                  <c:v>128.72999999999999</c:v>
                </c:pt>
                <c:pt idx="25708">
                  <c:v>128.71</c:v>
                </c:pt>
                <c:pt idx="25709">
                  <c:v>128.71</c:v>
                </c:pt>
                <c:pt idx="25710">
                  <c:v>128.71</c:v>
                </c:pt>
                <c:pt idx="25711">
                  <c:v>128.68</c:v>
                </c:pt>
                <c:pt idx="25712">
                  <c:v>128.72999999999999</c:v>
                </c:pt>
                <c:pt idx="25713">
                  <c:v>128.71</c:v>
                </c:pt>
                <c:pt idx="25714">
                  <c:v>128.75</c:v>
                </c:pt>
                <c:pt idx="25715">
                  <c:v>128.72999999999999</c:v>
                </c:pt>
                <c:pt idx="25716">
                  <c:v>128.75</c:v>
                </c:pt>
                <c:pt idx="25717">
                  <c:v>128.80000000000001</c:v>
                </c:pt>
                <c:pt idx="25718">
                  <c:v>128.77000000000001</c:v>
                </c:pt>
                <c:pt idx="25719">
                  <c:v>128.80000000000001</c:v>
                </c:pt>
                <c:pt idx="25720">
                  <c:v>128.75</c:v>
                </c:pt>
                <c:pt idx="25721">
                  <c:v>128.77000000000001</c:v>
                </c:pt>
                <c:pt idx="25722">
                  <c:v>128.80000000000001</c:v>
                </c:pt>
                <c:pt idx="25723">
                  <c:v>128.82</c:v>
                </c:pt>
                <c:pt idx="25724">
                  <c:v>128.80000000000001</c:v>
                </c:pt>
                <c:pt idx="25725">
                  <c:v>128.77000000000001</c:v>
                </c:pt>
                <c:pt idx="25726">
                  <c:v>128.82</c:v>
                </c:pt>
                <c:pt idx="25727">
                  <c:v>128.80000000000001</c:v>
                </c:pt>
                <c:pt idx="25728">
                  <c:v>128.84</c:v>
                </c:pt>
                <c:pt idx="25729">
                  <c:v>128.86000000000001</c:v>
                </c:pt>
                <c:pt idx="25730">
                  <c:v>128.84</c:v>
                </c:pt>
                <c:pt idx="25731">
                  <c:v>128.82</c:v>
                </c:pt>
                <c:pt idx="25732">
                  <c:v>128.80000000000001</c:v>
                </c:pt>
                <c:pt idx="25733">
                  <c:v>128.86000000000001</c:v>
                </c:pt>
                <c:pt idx="25734">
                  <c:v>128.88999999999999</c:v>
                </c:pt>
                <c:pt idx="25735">
                  <c:v>128.84</c:v>
                </c:pt>
                <c:pt idx="25736">
                  <c:v>128.86000000000001</c:v>
                </c:pt>
                <c:pt idx="25737">
                  <c:v>128.86000000000001</c:v>
                </c:pt>
                <c:pt idx="25738">
                  <c:v>128.93</c:v>
                </c:pt>
                <c:pt idx="25739">
                  <c:v>128.91</c:v>
                </c:pt>
                <c:pt idx="25740">
                  <c:v>128.88999999999999</c:v>
                </c:pt>
                <c:pt idx="25741">
                  <c:v>128.93</c:v>
                </c:pt>
                <c:pt idx="25742">
                  <c:v>128.97999999999999</c:v>
                </c:pt>
                <c:pt idx="25743">
                  <c:v>128.93</c:v>
                </c:pt>
                <c:pt idx="25744">
                  <c:v>128.93</c:v>
                </c:pt>
                <c:pt idx="25745">
                  <c:v>128.91</c:v>
                </c:pt>
                <c:pt idx="25746">
                  <c:v>128.91</c:v>
                </c:pt>
                <c:pt idx="25747">
                  <c:v>128.94999999999999</c:v>
                </c:pt>
                <c:pt idx="25748">
                  <c:v>128.88999999999999</c:v>
                </c:pt>
                <c:pt idx="25749">
                  <c:v>128.97999999999999</c:v>
                </c:pt>
                <c:pt idx="25750">
                  <c:v>128.91</c:v>
                </c:pt>
                <c:pt idx="25751">
                  <c:v>128.91</c:v>
                </c:pt>
                <c:pt idx="25752">
                  <c:v>128.91</c:v>
                </c:pt>
                <c:pt idx="25753">
                  <c:v>128.93</c:v>
                </c:pt>
                <c:pt idx="25754">
                  <c:v>128.91</c:v>
                </c:pt>
                <c:pt idx="25755">
                  <c:v>128.94999999999999</c:v>
                </c:pt>
                <c:pt idx="25756">
                  <c:v>128.97999999999999</c:v>
                </c:pt>
                <c:pt idx="25757">
                  <c:v>129.02000000000001</c:v>
                </c:pt>
                <c:pt idx="25758">
                  <c:v>128.97999999999999</c:v>
                </c:pt>
                <c:pt idx="25759">
                  <c:v>128.94999999999999</c:v>
                </c:pt>
                <c:pt idx="25760">
                  <c:v>128.94999999999999</c:v>
                </c:pt>
                <c:pt idx="25761">
                  <c:v>128.97999999999999</c:v>
                </c:pt>
                <c:pt idx="25762">
                  <c:v>129</c:v>
                </c:pt>
                <c:pt idx="25763">
                  <c:v>128.93</c:v>
                </c:pt>
                <c:pt idx="25764">
                  <c:v>128.94999999999999</c:v>
                </c:pt>
                <c:pt idx="25765">
                  <c:v>128.97999999999999</c:v>
                </c:pt>
                <c:pt idx="25766">
                  <c:v>128.93</c:v>
                </c:pt>
                <c:pt idx="25767">
                  <c:v>128.97999999999999</c:v>
                </c:pt>
                <c:pt idx="25768">
                  <c:v>128.94999999999999</c:v>
                </c:pt>
                <c:pt idx="25769">
                  <c:v>128.91</c:v>
                </c:pt>
                <c:pt idx="25770">
                  <c:v>128.94999999999999</c:v>
                </c:pt>
                <c:pt idx="25771">
                  <c:v>128.91</c:v>
                </c:pt>
                <c:pt idx="25772">
                  <c:v>128.86000000000001</c:v>
                </c:pt>
                <c:pt idx="25773">
                  <c:v>128.93</c:v>
                </c:pt>
                <c:pt idx="25774">
                  <c:v>128.94999999999999</c:v>
                </c:pt>
                <c:pt idx="25775">
                  <c:v>128.91</c:v>
                </c:pt>
                <c:pt idx="25776">
                  <c:v>128.94999999999999</c:v>
                </c:pt>
                <c:pt idx="25777">
                  <c:v>128.93</c:v>
                </c:pt>
                <c:pt idx="25778">
                  <c:v>128.91</c:v>
                </c:pt>
                <c:pt idx="25779">
                  <c:v>128.94999999999999</c:v>
                </c:pt>
                <c:pt idx="25780">
                  <c:v>128.93</c:v>
                </c:pt>
                <c:pt idx="25781">
                  <c:v>128.94999999999999</c:v>
                </c:pt>
                <c:pt idx="25782">
                  <c:v>128.88999999999999</c:v>
                </c:pt>
                <c:pt idx="25783">
                  <c:v>128.94999999999999</c:v>
                </c:pt>
                <c:pt idx="25784">
                  <c:v>128.91</c:v>
                </c:pt>
                <c:pt idx="25785">
                  <c:v>128.91</c:v>
                </c:pt>
                <c:pt idx="25786">
                  <c:v>128.91</c:v>
                </c:pt>
                <c:pt idx="25787">
                  <c:v>128.88999999999999</c:v>
                </c:pt>
                <c:pt idx="25788">
                  <c:v>128.91</c:v>
                </c:pt>
                <c:pt idx="25789">
                  <c:v>128.91</c:v>
                </c:pt>
                <c:pt idx="25790">
                  <c:v>128.91</c:v>
                </c:pt>
                <c:pt idx="25791">
                  <c:v>128.94999999999999</c:v>
                </c:pt>
                <c:pt idx="25792">
                  <c:v>128.97999999999999</c:v>
                </c:pt>
                <c:pt idx="25793">
                  <c:v>128.94999999999999</c:v>
                </c:pt>
                <c:pt idx="25794">
                  <c:v>129</c:v>
                </c:pt>
                <c:pt idx="25795">
                  <c:v>128.97999999999999</c:v>
                </c:pt>
                <c:pt idx="25796">
                  <c:v>129.02000000000001</c:v>
                </c:pt>
                <c:pt idx="25797">
                  <c:v>129</c:v>
                </c:pt>
                <c:pt idx="25798">
                  <c:v>128.97999999999999</c:v>
                </c:pt>
                <c:pt idx="25799">
                  <c:v>128.94999999999999</c:v>
                </c:pt>
                <c:pt idx="25800">
                  <c:v>128.93</c:v>
                </c:pt>
                <c:pt idx="25801">
                  <c:v>128.91</c:v>
                </c:pt>
                <c:pt idx="25802">
                  <c:v>128.94999999999999</c:v>
                </c:pt>
                <c:pt idx="25803">
                  <c:v>128.93</c:v>
                </c:pt>
                <c:pt idx="25804">
                  <c:v>128.94999999999999</c:v>
                </c:pt>
                <c:pt idx="25805">
                  <c:v>129.02000000000001</c:v>
                </c:pt>
                <c:pt idx="25806">
                  <c:v>128.97999999999999</c:v>
                </c:pt>
                <c:pt idx="25807">
                  <c:v>128.97999999999999</c:v>
                </c:pt>
                <c:pt idx="25808">
                  <c:v>128.94999999999999</c:v>
                </c:pt>
                <c:pt idx="25809">
                  <c:v>128.97999999999999</c:v>
                </c:pt>
                <c:pt idx="25810">
                  <c:v>129.02000000000001</c:v>
                </c:pt>
                <c:pt idx="25811">
                  <c:v>128.94999999999999</c:v>
                </c:pt>
                <c:pt idx="25812">
                  <c:v>128.97999999999999</c:v>
                </c:pt>
                <c:pt idx="25813">
                  <c:v>129.02000000000001</c:v>
                </c:pt>
                <c:pt idx="25814">
                  <c:v>128.97999999999999</c:v>
                </c:pt>
                <c:pt idx="25815">
                  <c:v>128.97999999999999</c:v>
                </c:pt>
                <c:pt idx="25816">
                  <c:v>128.94999999999999</c:v>
                </c:pt>
                <c:pt idx="25817">
                  <c:v>129</c:v>
                </c:pt>
                <c:pt idx="25818">
                  <c:v>128.97999999999999</c:v>
                </c:pt>
                <c:pt idx="25819">
                  <c:v>128.97999999999999</c:v>
                </c:pt>
                <c:pt idx="25820">
                  <c:v>128.94999999999999</c:v>
                </c:pt>
                <c:pt idx="25821">
                  <c:v>128.97999999999999</c:v>
                </c:pt>
                <c:pt idx="25822">
                  <c:v>128.94999999999999</c:v>
                </c:pt>
                <c:pt idx="25823">
                  <c:v>129.02000000000001</c:v>
                </c:pt>
                <c:pt idx="25824">
                  <c:v>128.94999999999999</c:v>
                </c:pt>
                <c:pt idx="25825">
                  <c:v>129</c:v>
                </c:pt>
                <c:pt idx="25826">
                  <c:v>129</c:v>
                </c:pt>
                <c:pt idx="25827">
                  <c:v>129.04</c:v>
                </c:pt>
                <c:pt idx="25828">
                  <c:v>128.97999999999999</c:v>
                </c:pt>
                <c:pt idx="25829">
                  <c:v>128.97999999999999</c:v>
                </c:pt>
                <c:pt idx="25830">
                  <c:v>129</c:v>
                </c:pt>
                <c:pt idx="25831">
                  <c:v>129.04</c:v>
                </c:pt>
                <c:pt idx="25832">
                  <c:v>129</c:v>
                </c:pt>
                <c:pt idx="25833">
                  <c:v>128.97999999999999</c:v>
                </c:pt>
                <c:pt idx="25834">
                  <c:v>128.94999999999999</c:v>
                </c:pt>
                <c:pt idx="25835">
                  <c:v>129.02000000000001</c:v>
                </c:pt>
                <c:pt idx="25836">
                  <c:v>128.97999999999999</c:v>
                </c:pt>
                <c:pt idx="25837">
                  <c:v>128.97999999999999</c:v>
                </c:pt>
                <c:pt idx="25838">
                  <c:v>128.94999999999999</c:v>
                </c:pt>
                <c:pt idx="25839">
                  <c:v>128.97999999999999</c:v>
                </c:pt>
                <c:pt idx="25840">
                  <c:v>128.93</c:v>
                </c:pt>
                <c:pt idx="25841">
                  <c:v>128.97999999999999</c:v>
                </c:pt>
                <c:pt idx="25842">
                  <c:v>128.93</c:v>
                </c:pt>
                <c:pt idx="25843">
                  <c:v>128.97999999999999</c:v>
                </c:pt>
                <c:pt idx="25844">
                  <c:v>128.97999999999999</c:v>
                </c:pt>
                <c:pt idx="25845">
                  <c:v>128.94999999999999</c:v>
                </c:pt>
                <c:pt idx="25846">
                  <c:v>128.93</c:v>
                </c:pt>
                <c:pt idx="25847">
                  <c:v>128.94999999999999</c:v>
                </c:pt>
                <c:pt idx="25848">
                  <c:v>128.97999999999999</c:v>
                </c:pt>
                <c:pt idx="25849">
                  <c:v>128.97999999999999</c:v>
                </c:pt>
                <c:pt idx="25850">
                  <c:v>128.88999999999999</c:v>
                </c:pt>
                <c:pt idx="25851">
                  <c:v>128.93</c:v>
                </c:pt>
                <c:pt idx="25852">
                  <c:v>128.94999999999999</c:v>
                </c:pt>
                <c:pt idx="25853">
                  <c:v>128.91</c:v>
                </c:pt>
                <c:pt idx="25854">
                  <c:v>128.94999999999999</c:v>
                </c:pt>
                <c:pt idx="25855">
                  <c:v>128.94999999999999</c:v>
                </c:pt>
                <c:pt idx="25856">
                  <c:v>128.94999999999999</c:v>
                </c:pt>
                <c:pt idx="25857">
                  <c:v>128.91</c:v>
                </c:pt>
                <c:pt idx="25858">
                  <c:v>129.02000000000001</c:v>
                </c:pt>
                <c:pt idx="25859">
                  <c:v>128.91</c:v>
                </c:pt>
                <c:pt idx="25860">
                  <c:v>128.97999999999999</c:v>
                </c:pt>
                <c:pt idx="25861">
                  <c:v>128.94999999999999</c:v>
                </c:pt>
                <c:pt idx="25862">
                  <c:v>128.93</c:v>
                </c:pt>
                <c:pt idx="25863">
                  <c:v>129</c:v>
                </c:pt>
                <c:pt idx="25864">
                  <c:v>129</c:v>
                </c:pt>
                <c:pt idx="25865">
                  <c:v>128.94999999999999</c:v>
                </c:pt>
                <c:pt idx="25866">
                  <c:v>128.97999999999999</c:v>
                </c:pt>
                <c:pt idx="25867">
                  <c:v>128.94999999999999</c:v>
                </c:pt>
                <c:pt idx="25868">
                  <c:v>128.94999999999999</c:v>
                </c:pt>
                <c:pt idx="25869">
                  <c:v>129.02000000000001</c:v>
                </c:pt>
                <c:pt idx="25870">
                  <c:v>128.97999999999999</c:v>
                </c:pt>
                <c:pt idx="25871">
                  <c:v>128.94999999999999</c:v>
                </c:pt>
                <c:pt idx="25872">
                  <c:v>128.97999999999999</c:v>
                </c:pt>
                <c:pt idx="25873">
                  <c:v>128.94999999999999</c:v>
                </c:pt>
                <c:pt idx="25874">
                  <c:v>129</c:v>
                </c:pt>
                <c:pt idx="25875">
                  <c:v>128.94999999999999</c:v>
                </c:pt>
                <c:pt idx="25876">
                  <c:v>128.94999999999999</c:v>
                </c:pt>
                <c:pt idx="25877">
                  <c:v>128.97999999999999</c:v>
                </c:pt>
                <c:pt idx="25878">
                  <c:v>128.97999999999999</c:v>
                </c:pt>
                <c:pt idx="25879">
                  <c:v>129.02000000000001</c:v>
                </c:pt>
                <c:pt idx="25880">
                  <c:v>128.94999999999999</c:v>
                </c:pt>
                <c:pt idx="25881">
                  <c:v>129</c:v>
                </c:pt>
                <c:pt idx="25882">
                  <c:v>128.97999999999999</c:v>
                </c:pt>
                <c:pt idx="25883">
                  <c:v>128.94999999999999</c:v>
                </c:pt>
                <c:pt idx="25884">
                  <c:v>128.93</c:v>
                </c:pt>
                <c:pt idx="25885">
                  <c:v>128.97999999999999</c:v>
                </c:pt>
                <c:pt idx="25886">
                  <c:v>128.97999999999999</c:v>
                </c:pt>
                <c:pt idx="25887">
                  <c:v>128.94999999999999</c:v>
                </c:pt>
                <c:pt idx="25888">
                  <c:v>128.97999999999999</c:v>
                </c:pt>
                <c:pt idx="25889">
                  <c:v>128.94999999999999</c:v>
                </c:pt>
                <c:pt idx="25890">
                  <c:v>128.94999999999999</c:v>
                </c:pt>
                <c:pt idx="25891">
                  <c:v>128.94999999999999</c:v>
                </c:pt>
                <c:pt idx="25892">
                  <c:v>128.97999999999999</c:v>
                </c:pt>
                <c:pt idx="25893">
                  <c:v>129.02000000000001</c:v>
                </c:pt>
                <c:pt idx="25894">
                  <c:v>129</c:v>
                </c:pt>
                <c:pt idx="25895">
                  <c:v>129</c:v>
                </c:pt>
                <c:pt idx="25896">
                  <c:v>128.93</c:v>
                </c:pt>
                <c:pt idx="25897">
                  <c:v>128.91</c:v>
                </c:pt>
                <c:pt idx="25898">
                  <c:v>129.02000000000001</c:v>
                </c:pt>
                <c:pt idx="25899">
                  <c:v>129</c:v>
                </c:pt>
                <c:pt idx="25900">
                  <c:v>128.94999999999999</c:v>
                </c:pt>
                <c:pt idx="25901">
                  <c:v>128.97999999999999</c:v>
                </c:pt>
                <c:pt idx="25902">
                  <c:v>128.93</c:v>
                </c:pt>
                <c:pt idx="25903">
                  <c:v>128.91</c:v>
                </c:pt>
                <c:pt idx="25904">
                  <c:v>128.93</c:v>
                </c:pt>
                <c:pt idx="25905">
                  <c:v>128.94999999999999</c:v>
                </c:pt>
                <c:pt idx="25906">
                  <c:v>128.91</c:v>
                </c:pt>
                <c:pt idx="25907">
                  <c:v>128.94999999999999</c:v>
                </c:pt>
                <c:pt idx="25908">
                  <c:v>128.97999999999999</c:v>
                </c:pt>
                <c:pt idx="25909">
                  <c:v>128.94999999999999</c:v>
                </c:pt>
                <c:pt idx="25910">
                  <c:v>128.93</c:v>
                </c:pt>
                <c:pt idx="25911">
                  <c:v>128.97999999999999</c:v>
                </c:pt>
                <c:pt idx="25912">
                  <c:v>128.91</c:v>
                </c:pt>
                <c:pt idx="25913">
                  <c:v>128.93</c:v>
                </c:pt>
                <c:pt idx="25914">
                  <c:v>128.93</c:v>
                </c:pt>
                <c:pt idx="25915">
                  <c:v>128.97999999999999</c:v>
                </c:pt>
                <c:pt idx="25916">
                  <c:v>128.91</c:v>
                </c:pt>
                <c:pt idx="25917">
                  <c:v>128.94999999999999</c:v>
                </c:pt>
                <c:pt idx="25918">
                  <c:v>128.94999999999999</c:v>
                </c:pt>
                <c:pt idx="25919">
                  <c:v>128.94999999999999</c:v>
                </c:pt>
                <c:pt idx="25920">
                  <c:v>128.93</c:v>
                </c:pt>
                <c:pt idx="25921">
                  <c:v>128.94999999999999</c:v>
                </c:pt>
                <c:pt idx="25922">
                  <c:v>128.97999999999999</c:v>
                </c:pt>
                <c:pt idx="25923">
                  <c:v>128.93</c:v>
                </c:pt>
                <c:pt idx="25924">
                  <c:v>128.91</c:v>
                </c:pt>
                <c:pt idx="25925">
                  <c:v>128.94999999999999</c:v>
                </c:pt>
                <c:pt idx="25926">
                  <c:v>128.93</c:v>
                </c:pt>
                <c:pt idx="25927">
                  <c:v>129</c:v>
                </c:pt>
                <c:pt idx="25928">
                  <c:v>128.93</c:v>
                </c:pt>
                <c:pt idx="25929">
                  <c:v>128.93</c:v>
                </c:pt>
                <c:pt idx="25930">
                  <c:v>128.94999999999999</c:v>
                </c:pt>
                <c:pt idx="25931">
                  <c:v>128.93</c:v>
                </c:pt>
                <c:pt idx="25932">
                  <c:v>129</c:v>
                </c:pt>
                <c:pt idx="25933">
                  <c:v>128.97999999999999</c:v>
                </c:pt>
                <c:pt idx="25934">
                  <c:v>128.93</c:v>
                </c:pt>
                <c:pt idx="25935">
                  <c:v>128.94999999999999</c:v>
                </c:pt>
                <c:pt idx="25936">
                  <c:v>128.93</c:v>
                </c:pt>
                <c:pt idx="25937">
                  <c:v>128.94999999999999</c:v>
                </c:pt>
                <c:pt idx="25938">
                  <c:v>128.94999999999999</c:v>
                </c:pt>
                <c:pt idx="25939">
                  <c:v>128.91</c:v>
                </c:pt>
                <c:pt idx="25940">
                  <c:v>128.97999999999999</c:v>
                </c:pt>
                <c:pt idx="25941">
                  <c:v>129.02000000000001</c:v>
                </c:pt>
                <c:pt idx="25942">
                  <c:v>128.97999999999999</c:v>
                </c:pt>
                <c:pt idx="25943">
                  <c:v>128.91</c:v>
                </c:pt>
                <c:pt idx="25944">
                  <c:v>128.93</c:v>
                </c:pt>
                <c:pt idx="25945">
                  <c:v>128.91</c:v>
                </c:pt>
                <c:pt idx="25946">
                  <c:v>128.91</c:v>
                </c:pt>
                <c:pt idx="25947">
                  <c:v>128.91</c:v>
                </c:pt>
                <c:pt idx="25948">
                  <c:v>128.97999999999999</c:v>
                </c:pt>
                <c:pt idx="25949">
                  <c:v>128.94999999999999</c:v>
                </c:pt>
                <c:pt idx="25950">
                  <c:v>128.97999999999999</c:v>
                </c:pt>
                <c:pt idx="25951">
                  <c:v>128.91</c:v>
                </c:pt>
                <c:pt idx="25952">
                  <c:v>128.97999999999999</c:v>
                </c:pt>
                <c:pt idx="25953">
                  <c:v>128.94999999999999</c:v>
                </c:pt>
                <c:pt idx="25954">
                  <c:v>128.94999999999999</c:v>
                </c:pt>
                <c:pt idx="25955">
                  <c:v>128.94999999999999</c:v>
                </c:pt>
                <c:pt idx="25956">
                  <c:v>128.91</c:v>
                </c:pt>
                <c:pt idx="25957">
                  <c:v>128.97999999999999</c:v>
                </c:pt>
                <c:pt idx="25958">
                  <c:v>128.94999999999999</c:v>
                </c:pt>
                <c:pt idx="25959">
                  <c:v>128.94999999999999</c:v>
                </c:pt>
                <c:pt idx="25960">
                  <c:v>128.91</c:v>
                </c:pt>
                <c:pt idx="25961">
                  <c:v>128.88999999999999</c:v>
                </c:pt>
                <c:pt idx="25962">
                  <c:v>128.91</c:v>
                </c:pt>
                <c:pt idx="25963">
                  <c:v>128.91</c:v>
                </c:pt>
                <c:pt idx="25964">
                  <c:v>128.93</c:v>
                </c:pt>
                <c:pt idx="25965">
                  <c:v>128.93</c:v>
                </c:pt>
                <c:pt idx="25966">
                  <c:v>128.93</c:v>
                </c:pt>
                <c:pt idx="25967">
                  <c:v>128.88999999999999</c:v>
                </c:pt>
                <c:pt idx="25968">
                  <c:v>128.91</c:v>
                </c:pt>
                <c:pt idx="25969">
                  <c:v>128.93</c:v>
                </c:pt>
                <c:pt idx="25970">
                  <c:v>128.91</c:v>
                </c:pt>
                <c:pt idx="25971">
                  <c:v>128.93</c:v>
                </c:pt>
                <c:pt idx="25972">
                  <c:v>128.91</c:v>
                </c:pt>
                <c:pt idx="25973">
                  <c:v>128.91</c:v>
                </c:pt>
                <c:pt idx="25974">
                  <c:v>128.91</c:v>
                </c:pt>
                <c:pt idx="25975">
                  <c:v>128.94999999999999</c:v>
                </c:pt>
                <c:pt idx="25976">
                  <c:v>128.91</c:v>
                </c:pt>
                <c:pt idx="25977">
                  <c:v>128.84</c:v>
                </c:pt>
                <c:pt idx="25978">
                  <c:v>128.91</c:v>
                </c:pt>
                <c:pt idx="25979">
                  <c:v>128.94999999999999</c:v>
                </c:pt>
                <c:pt idx="25980">
                  <c:v>128.93</c:v>
                </c:pt>
                <c:pt idx="25981">
                  <c:v>128.88999999999999</c:v>
                </c:pt>
                <c:pt idx="25982">
                  <c:v>128.91</c:v>
                </c:pt>
                <c:pt idx="25983">
                  <c:v>128.86000000000001</c:v>
                </c:pt>
                <c:pt idx="25984">
                  <c:v>128.88999999999999</c:v>
                </c:pt>
                <c:pt idx="25985">
                  <c:v>128.93</c:v>
                </c:pt>
                <c:pt idx="25986">
                  <c:v>128.86000000000001</c:v>
                </c:pt>
                <c:pt idx="25987">
                  <c:v>128.86000000000001</c:v>
                </c:pt>
                <c:pt idx="25988">
                  <c:v>128.88999999999999</c:v>
                </c:pt>
                <c:pt idx="25989">
                  <c:v>128.88999999999999</c:v>
                </c:pt>
                <c:pt idx="25990">
                  <c:v>128.91</c:v>
                </c:pt>
                <c:pt idx="25991">
                  <c:v>128.88999999999999</c:v>
                </c:pt>
                <c:pt idx="25992">
                  <c:v>128.86000000000001</c:v>
                </c:pt>
                <c:pt idx="25993">
                  <c:v>128.88999999999999</c:v>
                </c:pt>
                <c:pt idx="25994">
                  <c:v>128.86000000000001</c:v>
                </c:pt>
                <c:pt idx="25995">
                  <c:v>128.88999999999999</c:v>
                </c:pt>
                <c:pt idx="25996">
                  <c:v>128.86000000000001</c:v>
                </c:pt>
                <c:pt idx="25997">
                  <c:v>128.88999999999999</c:v>
                </c:pt>
                <c:pt idx="25998">
                  <c:v>128.84</c:v>
                </c:pt>
                <c:pt idx="25999">
                  <c:v>128.86000000000001</c:v>
                </c:pt>
                <c:pt idx="26000">
                  <c:v>128.91</c:v>
                </c:pt>
                <c:pt idx="26001">
                  <c:v>128.93</c:v>
                </c:pt>
                <c:pt idx="26002">
                  <c:v>128.86000000000001</c:v>
                </c:pt>
                <c:pt idx="26003">
                  <c:v>128.91</c:v>
                </c:pt>
                <c:pt idx="26004">
                  <c:v>128.86000000000001</c:v>
                </c:pt>
                <c:pt idx="26005">
                  <c:v>128.86000000000001</c:v>
                </c:pt>
                <c:pt idx="26006">
                  <c:v>128.88999999999999</c:v>
                </c:pt>
                <c:pt idx="26007">
                  <c:v>128.86000000000001</c:v>
                </c:pt>
                <c:pt idx="26008">
                  <c:v>128.91</c:v>
                </c:pt>
                <c:pt idx="26009">
                  <c:v>128.86000000000001</c:v>
                </c:pt>
                <c:pt idx="26010">
                  <c:v>128.86000000000001</c:v>
                </c:pt>
                <c:pt idx="26011">
                  <c:v>128.84</c:v>
                </c:pt>
                <c:pt idx="26012">
                  <c:v>128.84</c:v>
                </c:pt>
                <c:pt idx="26013">
                  <c:v>128.88999999999999</c:v>
                </c:pt>
                <c:pt idx="26014">
                  <c:v>128.86000000000001</c:v>
                </c:pt>
                <c:pt idx="26015">
                  <c:v>128.84</c:v>
                </c:pt>
                <c:pt idx="26016">
                  <c:v>128.84</c:v>
                </c:pt>
                <c:pt idx="26017">
                  <c:v>128.86000000000001</c:v>
                </c:pt>
                <c:pt idx="26018">
                  <c:v>128.88999999999999</c:v>
                </c:pt>
                <c:pt idx="26019">
                  <c:v>128.88999999999999</c:v>
                </c:pt>
                <c:pt idx="26020">
                  <c:v>128.88999999999999</c:v>
                </c:pt>
                <c:pt idx="26021">
                  <c:v>128.86000000000001</c:v>
                </c:pt>
                <c:pt idx="26022">
                  <c:v>128.82</c:v>
                </c:pt>
                <c:pt idx="26023">
                  <c:v>128.84</c:v>
                </c:pt>
                <c:pt idx="26024">
                  <c:v>128.84</c:v>
                </c:pt>
                <c:pt idx="26025">
                  <c:v>128.80000000000001</c:v>
                </c:pt>
                <c:pt idx="26026">
                  <c:v>128.80000000000001</c:v>
                </c:pt>
                <c:pt idx="26027">
                  <c:v>128.86000000000001</c:v>
                </c:pt>
                <c:pt idx="26028">
                  <c:v>128.82</c:v>
                </c:pt>
                <c:pt idx="26029">
                  <c:v>128.86000000000001</c:v>
                </c:pt>
                <c:pt idx="26030">
                  <c:v>128.86000000000001</c:v>
                </c:pt>
                <c:pt idx="26031">
                  <c:v>128.86000000000001</c:v>
                </c:pt>
                <c:pt idx="26032">
                  <c:v>128.86000000000001</c:v>
                </c:pt>
                <c:pt idx="26033">
                  <c:v>128.86000000000001</c:v>
                </c:pt>
                <c:pt idx="26034">
                  <c:v>128.86000000000001</c:v>
                </c:pt>
                <c:pt idx="26035">
                  <c:v>128.82</c:v>
                </c:pt>
                <c:pt idx="26036">
                  <c:v>128.84</c:v>
                </c:pt>
                <c:pt idx="26037">
                  <c:v>128.86000000000001</c:v>
                </c:pt>
                <c:pt idx="26038">
                  <c:v>128.84</c:v>
                </c:pt>
                <c:pt idx="26039">
                  <c:v>128.84</c:v>
                </c:pt>
                <c:pt idx="26040">
                  <c:v>128.84</c:v>
                </c:pt>
                <c:pt idx="26041">
                  <c:v>128.84</c:v>
                </c:pt>
                <c:pt idx="26042">
                  <c:v>128.84</c:v>
                </c:pt>
                <c:pt idx="26043">
                  <c:v>128.84</c:v>
                </c:pt>
                <c:pt idx="26044">
                  <c:v>128.84</c:v>
                </c:pt>
                <c:pt idx="26045">
                  <c:v>128.86000000000001</c:v>
                </c:pt>
                <c:pt idx="26046">
                  <c:v>128.82</c:v>
                </c:pt>
                <c:pt idx="26047">
                  <c:v>128.84</c:v>
                </c:pt>
                <c:pt idx="26048">
                  <c:v>128.77000000000001</c:v>
                </c:pt>
                <c:pt idx="26049">
                  <c:v>128.82</c:v>
                </c:pt>
                <c:pt idx="26050">
                  <c:v>128.82</c:v>
                </c:pt>
                <c:pt idx="26051">
                  <c:v>128.82</c:v>
                </c:pt>
                <c:pt idx="26052">
                  <c:v>128.82</c:v>
                </c:pt>
                <c:pt idx="26053">
                  <c:v>128.82</c:v>
                </c:pt>
                <c:pt idx="26054">
                  <c:v>128.80000000000001</c:v>
                </c:pt>
                <c:pt idx="26055">
                  <c:v>128.75</c:v>
                </c:pt>
                <c:pt idx="26056">
                  <c:v>128.80000000000001</c:v>
                </c:pt>
                <c:pt idx="26057">
                  <c:v>128.80000000000001</c:v>
                </c:pt>
                <c:pt idx="26058">
                  <c:v>128.80000000000001</c:v>
                </c:pt>
                <c:pt idx="26059">
                  <c:v>128.77000000000001</c:v>
                </c:pt>
                <c:pt idx="26060">
                  <c:v>128.77000000000001</c:v>
                </c:pt>
                <c:pt idx="26061">
                  <c:v>128.75</c:v>
                </c:pt>
                <c:pt idx="26062">
                  <c:v>128.82</c:v>
                </c:pt>
                <c:pt idx="26063">
                  <c:v>128.82</c:v>
                </c:pt>
                <c:pt idx="26064">
                  <c:v>128.77000000000001</c:v>
                </c:pt>
                <c:pt idx="26065">
                  <c:v>128.82</c:v>
                </c:pt>
                <c:pt idx="26066">
                  <c:v>128.75</c:v>
                </c:pt>
                <c:pt idx="26067">
                  <c:v>128.84</c:v>
                </c:pt>
                <c:pt idx="26068">
                  <c:v>128.77000000000001</c:v>
                </c:pt>
                <c:pt idx="26069">
                  <c:v>128.72999999999999</c:v>
                </c:pt>
                <c:pt idx="26070">
                  <c:v>128.71</c:v>
                </c:pt>
                <c:pt idx="26071">
                  <c:v>128.75</c:v>
                </c:pt>
                <c:pt idx="26072">
                  <c:v>128.80000000000001</c:v>
                </c:pt>
                <c:pt idx="26073">
                  <c:v>128.72999999999999</c:v>
                </c:pt>
                <c:pt idx="26074">
                  <c:v>128.77000000000001</c:v>
                </c:pt>
                <c:pt idx="26075">
                  <c:v>128.72999999999999</c:v>
                </c:pt>
                <c:pt idx="26076">
                  <c:v>128.77000000000001</c:v>
                </c:pt>
                <c:pt idx="26077">
                  <c:v>128.71</c:v>
                </c:pt>
                <c:pt idx="26078">
                  <c:v>128.71</c:v>
                </c:pt>
                <c:pt idx="26079">
                  <c:v>128.72999999999999</c:v>
                </c:pt>
                <c:pt idx="26080">
                  <c:v>128.75</c:v>
                </c:pt>
                <c:pt idx="26081">
                  <c:v>128.71</c:v>
                </c:pt>
                <c:pt idx="26082">
                  <c:v>128.75</c:v>
                </c:pt>
                <c:pt idx="26083">
                  <c:v>128.75</c:v>
                </c:pt>
                <c:pt idx="26084">
                  <c:v>128.71</c:v>
                </c:pt>
                <c:pt idx="26085">
                  <c:v>128.75</c:v>
                </c:pt>
                <c:pt idx="26086">
                  <c:v>128.71</c:v>
                </c:pt>
                <c:pt idx="26087">
                  <c:v>128.71</c:v>
                </c:pt>
                <c:pt idx="26088">
                  <c:v>128.68</c:v>
                </c:pt>
                <c:pt idx="26089">
                  <c:v>128.71</c:v>
                </c:pt>
                <c:pt idx="26090">
                  <c:v>128.68</c:v>
                </c:pt>
                <c:pt idx="26091">
                  <c:v>128.71</c:v>
                </c:pt>
                <c:pt idx="26092">
                  <c:v>128.71</c:v>
                </c:pt>
                <c:pt idx="26093">
                  <c:v>128.71</c:v>
                </c:pt>
                <c:pt idx="26094">
                  <c:v>128.63999999999999</c:v>
                </c:pt>
                <c:pt idx="26095">
                  <c:v>128.63999999999999</c:v>
                </c:pt>
                <c:pt idx="26096">
                  <c:v>128.68</c:v>
                </c:pt>
                <c:pt idx="26097">
                  <c:v>128.71</c:v>
                </c:pt>
                <c:pt idx="26098">
                  <c:v>128.68</c:v>
                </c:pt>
                <c:pt idx="26099">
                  <c:v>128.68</c:v>
                </c:pt>
                <c:pt idx="26100">
                  <c:v>128.68</c:v>
                </c:pt>
                <c:pt idx="26101">
                  <c:v>128.63999999999999</c:v>
                </c:pt>
                <c:pt idx="26102">
                  <c:v>128.66</c:v>
                </c:pt>
                <c:pt idx="26103">
                  <c:v>128.68</c:v>
                </c:pt>
                <c:pt idx="26104">
                  <c:v>128.63999999999999</c:v>
                </c:pt>
                <c:pt idx="26105">
                  <c:v>128.66</c:v>
                </c:pt>
                <c:pt idx="26106">
                  <c:v>128.63999999999999</c:v>
                </c:pt>
                <c:pt idx="26107">
                  <c:v>128.66</c:v>
                </c:pt>
                <c:pt idx="26108">
                  <c:v>128.62</c:v>
                </c:pt>
                <c:pt idx="26109">
                  <c:v>128.66</c:v>
                </c:pt>
                <c:pt idx="26110">
                  <c:v>128.66</c:v>
                </c:pt>
                <c:pt idx="26111">
                  <c:v>128.6</c:v>
                </c:pt>
                <c:pt idx="26112">
                  <c:v>128.63999999999999</c:v>
                </c:pt>
                <c:pt idx="26113">
                  <c:v>128.66</c:v>
                </c:pt>
                <c:pt idx="26114">
                  <c:v>128.62</c:v>
                </c:pt>
                <c:pt idx="26115">
                  <c:v>128.62</c:v>
                </c:pt>
                <c:pt idx="26116">
                  <c:v>128.66</c:v>
                </c:pt>
                <c:pt idx="26117">
                  <c:v>128.62</c:v>
                </c:pt>
                <c:pt idx="26118">
                  <c:v>128.6</c:v>
                </c:pt>
                <c:pt idx="26119">
                  <c:v>128.63999999999999</c:v>
                </c:pt>
                <c:pt idx="26120">
                  <c:v>128.6</c:v>
                </c:pt>
                <c:pt idx="26121">
                  <c:v>128.63999999999999</c:v>
                </c:pt>
                <c:pt idx="26122">
                  <c:v>128.62</c:v>
                </c:pt>
                <c:pt idx="26123">
                  <c:v>128.68</c:v>
                </c:pt>
                <c:pt idx="26124">
                  <c:v>128.62</c:v>
                </c:pt>
                <c:pt idx="26125">
                  <c:v>128.66</c:v>
                </c:pt>
                <c:pt idx="26126">
                  <c:v>128.66</c:v>
                </c:pt>
                <c:pt idx="26127">
                  <c:v>128.63999999999999</c:v>
                </c:pt>
                <c:pt idx="26128">
                  <c:v>128.68</c:v>
                </c:pt>
                <c:pt idx="26129">
                  <c:v>128.66</c:v>
                </c:pt>
                <c:pt idx="26130">
                  <c:v>128.71</c:v>
                </c:pt>
                <c:pt idx="26131">
                  <c:v>128.68</c:v>
                </c:pt>
                <c:pt idx="26132">
                  <c:v>128.66</c:v>
                </c:pt>
                <c:pt idx="26133">
                  <c:v>128.66</c:v>
                </c:pt>
                <c:pt idx="26134">
                  <c:v>128.66</c:v>
                </c:pt>
                <c:pt idx="26135">
                  <c:v>128.72999999999999</c:v>
                </c:pt>
                <c:pt idx="26136">
                  <c:v>128.72999999999999</c:v>
                </c:pt>
                <c:pt idx="26137">
                  <c:v>128.66</c:v>
                </c:pt>
                <c:pt idx="26138">
                  <c:v>128.71</c:v>
                </c:pt>
                <c:pt idx="26139">
                  <c:v>128.80000000000001</c:v>
                </c:pt>
                <c:pt idx="26140">
                  <c:v>128.72999999999999</c:v>
                </c:pt>
                <c:pt idx="26141">
                  <c:v>128.72999999999999</c:v>
                </c:pt>
                <c:pt idx="26142">
                  <c:v>128.77000000000001</c:v>
                </c:pt>
                <c:pt idx="26143">
                  <c:v>128.71</c:v>
                </c:pt>
                <c:pt idx="26144">
                  <c:v>128.75</c:v>
                </c:pt>
                <c:pt idx="26145">
                  <c:v>128.82</c:v>
                </c:pt>
                <c:pt idx="26146">
                  <c:v>128.80000000000001</c:v>
                </c:pt>
                <c:pt idx="26147">
                  <c:v>128.77000000000001</c:v>
                </c:pt>
                <c:pt idx="26148">
                  <c:v>128.88999999999999</c:v>
                </c:pt>
                <c:pt idx="26149">
                  <c:v>128.82</c:v>
                </c:pt>
                <c:pt idx="26150">
                  <c:v>128.91</c:v>
                </c:pt>
                <c:pt idx="26151">
                  <c:v>128.84</c:v>
                </c:pt>
                <c:pt idx="26152">
                  <c:v>128.84</c:v>
                </c:pt>
                <c:pt idx="26153">
                  <c:v>128.82</c:v>
                </c:pt>
                <c:pt idx="26154">
                  <c:v>128.91</c:v>
                </c:pt>
                <c:pt idx="26155">
                  <c:v>128.91</c:v>
                </c:pt>
                <c:pt idx="26156">
                  <c:v>128.86000000000001</c:v>
                </c:pt>
                <c:pt idx="26157">
                  <c:v>128.91</c:v>
                </c:pt>
                <c:pt idx="26158">
                  <c:v>128.88999999999999</c:v>
                </c:pt>
                <c:pt idx="26159">
                  <c:v>128.91</c:v>
                </c:pt>
                <c:pt idx="26160">
                  <c:v>128.88999999999999</c:v>
                </c:pt>
                <c:pt idx="26161">
                  <c:v>128.86000000000001</c:v>
                </c:pt>
                <c:pt idx="26162">
                  <c:v>128.93</c:v>
                </c:pt>
                <c:pt idx="26163">
                  <c:v>128.93</c:v>
                </c:pt>
                <c:pt idx="26164">
                  <c:v>128.91</c:v>
                </c:pt>
                <c:pt idx="26165">
                  <c:v>128.93</c:v>
                </c:pt>
                <c:pt idx="26166">
                  <c:v>128.91</c:v>
                </c:pt>
                <c:pt idx="26167">
                  <c:v>128.94999999999999</c:v>
                </c:pt>
                <c:pt idx="26168">
                  <c:v>128.94999999999999</c:v>
                </c:pt>
                <c:pt idx="26169">
                  <c:v>128.94999999999999</c:v>
                </c:pt>
                <c:pt idx="26170">
                  <c:v>128.97999999999999</c:v>
                </c:pt>
                <c:pt idx="26171">
                  <c:v>128.91</c:v>
                </c:pt>
                <c:pt idx="26172">
                  <c:v>128.86000000000001</c:v>
                </c:pt>
                <c:pt idx="26173">
                  <c:v>128.97999999999999</c:v>
                </c:pt>
                <c:pt idx="26174">
                  <c:v>128.91</c:v>
                </c:pt>
                <c:pt idx="26175">
                  <c:v>128.93</c:v>
                </c:pt>
                <c:pt idx="26176">
                  <c:v>128.88999999999999</c:v>
                </c:pt>
                <c:pt idx="26177">
                  <c:v>128.94999999999999</c:v>
                </c:pt>
                <c:pt idx="26178">
                  <c:v>128.88999999999999</c:v>
                </c:pt>
                <c:pt idx="26179">
                  <c:v>128.93</c:v>
                </c:pt>
                <c:pt idx="26180">
                  <c:v>128.94999999999999</c:v>
                </c:pt>
                <c:pt idx="26181">
                  <c:v>128.97999999999999</c:v>
                </c:pt>
                <c:pt idx="26182">
                  <c:v>128.93</c:v>
                </c:pt>
                <c:pt idx="26183">
                  <c:v>128.93</c:v>
                </c:pt>
                <c:pt idx="26184">
                  <c:v>128.93</c:v>
                </c:pt>
                <c:pt idx="26185">
                  <c:v>128.93</c:v>
                </c:pt>
                <c:pt idx="26186">
                  <c:v>128.91</c:v>
                </c:pt>
                <c:pt idx="26187">
                  <c:v>128.88999999999999</c:v>
                </c:pt>
                <c:pt idx="26188">
                  <c:v>128.91</c:v>
                </c:pt>
                <c:pt idx="26189">
                  <c:v>128.91</c:v>
                </c:pt>
                <c:pt idx="26190">
                  <c:v>128.88999999999999</c:v>
                </c:pt>
                <c:pt idx="26191">
                  <c:v>128.88999999999999</c:v>
                </c:pt>
                <c:pt idx="26192">
                  <c:v>128.88999999999999</c:v>
                </c:pt>
                <c:pt idx="26193">
                  <c:v>128.93</c:v>
                </c:pt>
                <c:pt idx="26194">
                  <c:v>128.91</c:v>
                </c:pt>
                <c:pt idx="26195">
                  <c:v>128.94999999999999</c:v>
                </c:pt>
                <c:pt idx="26196">
                  <c:v>128.93</c:v>
                </c:pt>
                <c:pt idx="26197">
                  <c:v>128.93</c:v>
                </c:pt>
                <c:pt idx="26198">
                  <c:v>128.97999999999999</c:v>
                </c:pt>
                <c:pt idx="26199">
                  <c:v>128.93</c:v>
                </c:pt>
                <c:pt idx="26200">
                  <c:v>128.86000000000001</c:v>
                </c:pt>
                <c:pt idx="26201">
                  <c:v>128.91</c:v>
                </c:pt>
                <c:pt idx="26202">
                  <c:v>128.91</c:v>
                </c:pt>
                <c:pt idx="26203">
                  <c:v>128.91</c:v>
                </c:pt>
                <c:pt idx="26204">
                  <c:v>128.91</c:v>
                </c:pt>
                <c:pt idx="26205">
                  <c:v>128.91</c:v>
                </c:pt>
                <c:pt idx="26206">
                  <c:v>128.88999999999999</c:v>
                </c:pt>
                <c:pt idx="26207">
                  <c:v>128.86000000000001</c:v>
                </c:pt>
                <c:pt idx="26208">
                  <c:v>128.86000000000001</c:v>
                </c:pt>
                <c:pt idx="26209">
                  <c:v>128.91</c:v>
                </c:pt>
                <c:pt idx="26210">
                  <c:v>128.91</c:v>
                </c:pt>
                <c:pt idx="26211">
                  <c:v>128.97999999999999</c:v>
                </c:pt>
                <c:pt idx="26212">
                  <c:v>128.93</c:v>
                </c:pt>
                <c:pt idx="26213">
                  <c:v>128.93</c:v>
                </c:pt>
                <c:pt idx="26214">
                  <c:v>128.93</c:v>
                </c:pt>
                <c:pt idx="26215">
                  <c:v>128.94999999999999</c:v>
                </c:pt>
                <c:pt idx="26216">
                  <c:v>128.94999999999999</c:v>
                </c:pt>
                <c:pt idx="26217">
                  <c:v>128.93</c:v>
                </c:pt>
                <c:pt idx="26218">
                  <c:v>128.97999999999999</c:v>
                </c:pt>
                <c:pt idx="26219">
                  <c:v>128.93</c:v>
                </c:pt>
                <c:pt idx="26220">
                  <c:v>128.94999999999999</c:v>
                </c:pt>
                <c:pt idx="26221">
                  <c:v>128.93</c:v>
                </c:pt>
                <c:pt idx="26222">
                  <c:v>128.91</c:v>
                </c:pt>
                <c:pt idx="26223">
                  <c:v>128.97999999999999</c:v>
                </c:pt>
                <c:pt idx="26224">
                  <c:v>128.97999999999999</c:v>
                </c:pt>
                <c:pt idx="26225">
                  <c:v>128.94999999999999</c:v>
                </c:pt>
                <c:pt idx="26226">
                  <c:v>128.93</c:v>
                </c:pt>
                <c:pt idx="26227">
                  <c:v>129.02000000000001</c:v>
                </c:pt>
                <c:pt idx="26228">
                  <c:v>129.04</c:v>
                </c:pt>
                <c:pt idx="26229">
                  <c:v>128.93</c:v>
                </c:pt>
                <c:pt idx="26230">
                  <c:v>129.02000000000001</c:v>
                </c:pt>
                <c:pt idx="26231">
                  <c:v>129</c:v>
                </c:pt>
                <c:pt idx="26232">
                  <c:v>128.97999999999999</c:v>
                </c:pt>
                <c:pt idx="26233">
                  <c:v>129</c:v>
                </c:pt>
                <c:pt idx="26234">
                  <c:v>129.02000000000001</c:v>
                </c:pt>
                <c:pt idx="26235">
                  <c:v>129.06</c:v>
                </c:pt>
                <c:pt idx="26236">
                  <c:v>128.94999999999999</c:v>
                </c:pt>
                <c:pt idx="26237">
                  <c:v>129</c:v>
                </c:pt>
                <c:pt idx="26238">
                  <c:v>128.93</c:v>
                </c:pt>
                <c:pt idx="26239">
                  <c:v>128.97999999999999</c:v>
                </c:pt>
                <c:pt idx="26240">
                  <c:v>129</c:v>
                </c:pt>
                <c:pt idx="26241">
                  <c:v>129</c:v>
                </c:pt>
                <c:pt idx="26242">
                  <c:v>128.94999999999999</c:v>
                </c:pt>
                <c:pt idx="26243">
                  <c:v>128.97999999999999</c:v>
                </c:pt>
                <c:pt idx="26244">
                  <c:v>129</c:v>
                </c:pt>
                <c:pt idx="26245">
                  <c:v>129.04</c:v>
                </c:pt>
                <c:pt idx="26246">
                  <c:v>129.02000000000001</c:v>
                </c:pt>
                <c:pt idx="26247">
                  <c:v>129.02000000000001</c:v>
                </c:pt>
                <c:pt idx="26248">
                  <c:v>129</c:v>
                </c:pt>
                <c:pt idx="26249">
                  <c:v>129</c:v>
                </c:pt>
                <c:pt idx="26250">
                  <c:v>129</c:v>
                </c:pt>
                <c:pt idx="26251">
                  <c:v>129.04</c:v>
                </c:pt>
                <c:pt idx="26252">
                  <c:v>129.02000000000001</c:v>
                </c:pt>
                <c:pt idx="26253">
                  <c:v>129</c:v>
                </c:pt>
                <c:pt idx="26254">
                  <c:v>128.97999999999999</c:v>
                </c:pt>
                <c:pt idx="26255">
                  <c:v>128.91</c:v>
                </c:pt>
                <c:pt idx="26256">
                  <c:v>128.97999999999999</c:v>
                </c:pt>
                <c:pt idx="26257">
                  <c:v>128.94999999999999</c:v>
                </c:pt>
                <c:pt idx="26258">
                  <c:v>128.93</c:v>
                </c:pt>
                <c:pt idx="26259">
                  <c:v>128.94999999999999</c:v>
                </c:pt>
                <c:pt idx="26260">
                  <c:v>129.02000000000001</c:v>
                </c:pt>
                <c:pt idx="26261">
                  <c:v>128.97999999999999</c:v>
                </c:pt>
                <c:pt idx="26262">
                  <c:v>128.94999999999999</c:v>
                </c:pt>
                <c:pt idx="26263">
                  <c:v>129</c:v>
                </c:pt>
                <c:pt idx="26264">
                  <c:v>129</c:v>
                </c:pt>
                <c:pt idx="26265">
                  <c:v>128.97999999999999</c:v>
                </c:pt>
                <c:pt idx="26266">
                  <c:v>128.94999999999999</c:v>
                </c:pt>
                <c:pt idx="26267">
                  <c:v>128.94999999999999</c:v>
                </c:pt>
                <c:pt idx="26268">
                  <c:v>128.94999999999999</c:v>
                </c:pt>
                <c:pt idx="26269">
                  <c:v>128.91</c:v>
                </c:pt>
                <c:pt idx="26270">
                  <c:v>128.93</c:v>
                </c:pt>
                <c:pt idx="26271">
                  <c:v>128.91</c:v>
                </c:pt>
                <c:pt idx="26272">
                  <c:v>128.91</c:v>
                </c:pt>
                <c:pt idx="26273">
                  <c:v>128.91</c:v>
                </c:pt>
                <c:pt idx="26274">
                  <c:v>128.94999999999999</c:v>
                </c:pt>
                <c:pt idx="26275">
                  <c:v>128.91</c:v>
                </c:pt>
                <c:pt idx="26276">
                  <c:v>128.91</c:v>
                </c:pt>
                <c:pt idx="26277">
                  <c:v>128.91</c:v>
                </c:pt>
                <c:pt idx="26278">
                  <c:v>128.91</c:v>
                </c:pt>
                <c:pt idx="26279">
                  <c:v>128.88999999999999</c:v>
                </c:pt>
                <c:pt idx="26280">
                  <c:v>128.94999999999999</c:v>
                </c:pt>
                <c:pt idx="26281">
                  <c:v>128.91</c:v>
                </c:pt>
                <c:pt idx="26282">
                  <c:v>128.97999999999999</c:v>
                </c:pt>
                <c:pt idx="26283">
                  <c:v>128.91</c:v>
                </c:pt>
                <c:pt idx="26284">
                  <c:v>128.94999999999999</c:v>
                </c:pt>
                <c:pt idx="26285">
                  <c:v>128.93</c:v>
                </c:pt>
                <c:pt idx="26286">
                  <c:v>128.91</c:v>
                </c:pt>
                <c:pt idx="26287">
                  <c:v>128.88999999999999</c:v>
                </c:pt>
                <c:pt idx="26288">
                  <c:v>128.86000000000001</c:v>
                </c:pt>
                <c:pt idx="26289">
                  <c:v>128.91</c:v>
                </c:pt>
                <c:pt idx="26290">
                  <c:v>128.88999999999999</c:v>
                </c:pt>
                <c:pt idx="26291">
                  <c:v>128.91</c:v>
                </c:pt>
                <c:pt idx="26292">
                  <c:v>128.93</c:v>
                </c:pt>
                <c:pt idx="26293">
                  <c:v>128.88999999999999</c:v>
                </c:pt>
                <c:pt idx="26294">
                  <c:v>128.88999999999999</c:v>
                </c:pt>
                <c:pt idx="26295">
                  <c:v>128.91</c:v>
                </c:pt>
                <c:pt idx="26296">
                  <c:v>128.91</c:v>
                </c:pt>
                <c:pt idx="26297">
                  <c:v>128.88999999999999</c:v>
                </c:pt>
                <c:pt idx="26298">
                  <c:v>128.91</c:v>
                </c:pt>
                <c:pt idx="26299">
                  <c:v>128.91</c:v>
                </c:pt>
                <c:pt idx="26300">
                  <c:v>128.88999999999999</c:v>
                </c:pt>
                <c:pt idx="26301">
                  <c:v>128.88999999999999</c:v>
                </c:pt>
                <c:pt idx="26302">
                  <c:v>128.91</c:v>
                </c:pt>
                <c:pt idx="26303">
                  <c:v>128.84</c:v>
                </c:pt>
                <c:pt idx="26304">
                  <c:v>128.91</c:v>
                </c:pt>
                <c:pt idx="26305">
                  <c:v>128.91</c:v>
                </c:pt>
                <c:pt idx="26306">
                  <c:v>128.86000000000001</c:v>
                </c:pt>
                <c:pt idx="26307">
                  <c:v>128.91</c:v>
                </c:pt>
                <c:pt idx="26308">
                  <c:v>128.88999999999999</c:v>
                </c:pt>
                <c:pt idx="26309">
                  <c:v>128.88999999999999</c:v>
                </c:pt>
                <c:pt idx="26310">
                  <c:v>128.88999999999999</c:v>
                </c:pt>
                <c:pt idx="26311">
                  <c:v>128.88999999999999</c:v>
                </c:pt>
                <c:pt idx="26312">
                  <c:v>129</c:v>
                </c:pt>
                <c:pt idx="26313">
                  <c:v>128.93</c:v>
                </c:pt>
                <c:pt idx="26314">
                  <c:v>128.88999999999999</c:v>
                </c:pt>
                <c:pt idx="26315">
                  <c:v>128.91</c:v>
                </c:pt>
                <c:pt idx="26316">
                  <c:v>128.93</c:v>
                </c:pt>
                <c:pt idx="26317">
                  <c:v>128.93</c:v>
                </c:pt>
                <c:pt idx="26318">
                  <c:v>128.93</c:v>
                </c:pt>
                <c:pt idx="26319">
                  <c:v>128.91</c:v>
                </c:pt>
                <c:pt idx="26320">
                  <c:v>128.93</c:v>
                </c:pt>
                <c:pt idx="26321">
                  <c:v>128.93</c:v>
                </c:pt>
                <c:pt idx="26322">
                  <c:v>128.93</c:v>
                </c:pt>
                <c:pt idx="26323">
                  <c:v>128.93</c:v>
                </c:pt>
                <c:pt idx="26324">
                  <c:v>128.93</c:v>
                </c:pt>
                <c:pt idx="26325">
                  <c:v>128.91</c:v>
                </c:pt>
                <c:pt idx="26326">
                  <c:v>128.91</c:v>
                </c:pt>
                <c:pt idx="26327">
                  <c:v>128.91</c:v>
                </c:pt>
                <c:pt idx="26328">
                  <c:v>128.93</c:v>
                </c:pt>
                <c:pt idx="26329">
                  <c:v>128.93</c:v>
                </c:pt>
                <c:pt idx="26330">
                  <c:v>128.94999999999999</c:v>
                </c:pt>
                <c:pt idx="26331">
                  <c:v>128.91</c:v>
                </c:pt>
                <c:pt idx="26332">
                  <c:v>128.88999999999999</c:v>
                </c:pt>
                <c:pt idx="26333">
                  <c:v>128.91</c:v>
                </c:pt>
                <c:pt idx="26334">
                  <c:v>128.88999999999999</c:v>
                </c:pt>
                <c:pt idx="26335">
                  <c:v>128.93</c:v>
                </c:pt>
                <c:pt idx="26336">
                  <c:v>128.93</c:v>
                </c:pt>
                <c:pt idx="26337">
                  <c:v>128.91</c:v>
                </c:pt>
                <c:pt idx="26338">
                  <c:v>128.91</c:v>
                </c:pt>
                <c:pt idx="26339">
                  <c:v>128.91</c:v>
                </c:pt>
                <c:pt idx="26340">
                  <c:v>128.93</c:v>
                </c:pt>
                <c:pt idx="26341">
                  <c:v>128.88999999999999</c:v>
                </c:pt>
                <c:pt idx="26342">
                  <c:v>128.91</c:v>
                </c:pt>
                <c:pt idx="26343">
                  <c:v>128.91</c:v>
                </c:pt>
                <c:pt idx="26344">
                  <c:v>128.91</c:v>
                </c:pt>
                <c:pt idx="26345">
                  <c:v>128.91</c:v>
                </c:pt>
                <c:pt idx="26346">
                  <c:v>128.82</c:v>
                </c:pt>
                <c:pt idx="26347">
                  <c:v>128.91</c:v>
                </c:pt>
                <c:pt idx="26348">
                  <c:v>128.86000000000001</c:v>
                </c:pt>
                <c:pt idx="26349">
                  <c:v>128.91</c:v>
                </c:pt>
                <c:pt idx="26350">
                  <c:v>128.86000000000001</c:v>
                </c:pt>
                <c:pt idx="26351">
                  <c:v>128.86000000000001</c:v>
                </c:pt>
                <c:pt idx="26352">
                  <c:v>128.86000000000001</c:v>
                </c:pt>
                <c:pt idx="26353">
                  <c:v>128.88999999999999</c:v>
                </c:pt>
                <c:pt idx="26354">
                  <c:v>128.86000000000001</c:v>
                </c:pt>
                <c:pt idx="26355">
                  <c:v>128.82</c:v>
                </c:pt>
                <c:pt idx="26356">
                  <c:v>128.93</c:v>
                </c:pt>
                <c:pt idx="26357">
                  <c:v>128.86000000000001</c:v>
                </c:pt>
                <c:pt idx="26358">
                  <c:v>128.88999999999999</c:v>
                </c:pt>
                <c:pt idx="26359">
                  <c:v>128.84</c:v>
                </c:pt>
                <c:pt idx="26360">
                  <c:v>128.88999999999999</c:v>
                </c:pt>
                <c:pt idx="26361">
                  <c:v>128.82</c:v>
                </c:pt>
                <c:pt idx="26362">
                  <c:v>128.84</c:v>
                </c:pt>
                <c:pt idx="26363">
                  <c:v>128.84</c:v>
                </c:pt>
                <c:pt idx="26364">
                  <c:v>128.80000000000001</c:v>
                </c:pt>
                <c:pt idx="26365">
                  <c:v>128.86000000000001</c:v>
                </c:pt>
                <c:pt idx="26366">
                  <c:v>128.82</c:v>
                </c:pt>
                <c:pt idx="26367">
                  <c:v>128.88999999999999</c:v>
                </c:pt>
                <c:pt idx="26368">
                  <c:v>128.86000000000001</c:v>
                </c:pt>
                <c:pt idx="26369">
                  <c:v>128.88999999999999</c:v>
                </c:pt>
                <c:pt idx="26370">
                  <c:v>128.84</c:v>
                </c:pt>
                <c:pt idx="26371">
                  <c:v>128.86000000000001</c:v>
                </c:pt>
                <c:pt idx="26372">
                  <c:v>128.88999999999999</c:v>
                </c:pt>
                <c:pt idx="26373">
                  <c:v>128.93</c:v>
                </c:pt>
                <c:pt idx="26374">
                  <c:v>128.86000000000001</c:v>
                </c:pt>
                <c:pt idx="26375">
                  <c:v>128.91</c:v>
                </c:pt>
                <c:pt idx="26376">
                  <c:v>128.86000000000001</c:v>
                </c:pt>
                <c:pt idx="26377">
                  <c:v>128.86000000000001</c:v>
                </c:pt>
                <c:pt idx="26378">
                  <c:v>128.82</c:v>
                </c:pt>
                <c:pt idx="26379">
                  <c:v>128.86000000000001</c:v>
                </c:pt>
                <c:pt idx="26380">
                  <c:v>128.86000000000001</c:v>
                </c:pt>
                <c:pt idx="26381">
                  <c:v>128.84</c:v>
                </c:pt>
                <c:pt idx="26382">
                  <c:v>128.86000000000001</c:v>
                </c:pt>
                <c:pt idx="26383">
                  <c:v>128.88999999999999</c:v>
                </c:pt>
                <c:pt idx="26384">
                  <c:v>128.86000000000001</c:v>
                </c:pt>
                <c:pt idx="26385">
                  <c:v>128.86000000000001</c:v>
                </c:pt>
                <c:pt idx="26386">
                  <c:v>128.86000000000001</c:v>
                </c:pt>
                <c:pt idx="26387">
                  <c:v>128.88999999999999</c:v>
                </c:pt>
                <c:pt idx="26388">
                  <c:v>128.86000000000001</c:v>
                </c:pt>
                <c:pt idx="26389">
                  <c:v>128.82</c:v>
                </c:pt>
                <c:pt idx="26390">
                  <c:v>128.82</c:v>
                </c:pt>
                <c:pt idx="26391">
                  <c:v>128.84</c:v>
                </c:pt>
                <c:pt idx="26392">
                  <c:v>128.86000000000001</c:v>
                </c:pt>
                <c:pt idx="26393">
                  <c:v>128.84</c:v>
                </c:pt>
                <c:pt idx="26394">
                  <c:v>128.84</c:v>
                </c:pt>
                <c:pt idx="26395">
                  <c:v>128.84</c:v>
                </c:pt>
                <c:pt idx="26396">
                  <c:v>128.86000000000001</c:v>
                </c:pt>
                <c:pt idx="26397">
                  <c:v>128.86000000000001</c:v>
                </c:pt>
                <c:pt idx="26398">
                  <c:v>128.84</c:v>
                </c:pt>
                <c:pt idx="26399">
                  <c:v>128.84</c:v>
                </c:pt>
                <c:pt idx="26400">
                  <c:v>128.88999999999999</c:v>
                </c:pt>
                <c:pt idx="26401">
                  <c:v>128.80000000000001</c:v>
                </c:pt>
                <c:pt idx="26402">
                  <c:v>128.80000000000001</c:v>
                </c:pt>
                <c:pt idx="26403">
                  <c:v>128.80000000000001</c:v>
                </c:pt>
                <c:pt idx="26404">
                  <c:v>128.82</c:v>
                </c:pt>
                <c:pt idx="26405">
                  <c:v>128.84</c:v>
                </c:pt>
                <c:pt idx="26406">
                  <c:v>128.80000000000001</c:v>
                </c:pt>
                <c:pt idx="26407">
                  <c:v>128.84</c:v>
                </c:pt>
                <c:pt idx="26408">
                  <c:v>128.82</c:v>
                </c:pt>
                <c:pt idx="26409">
                  <c:v>128.82</c:v>
                </c:pt>
                <c:pt idx="26410">
                  <c:v>128.80000000000001</c:v>
                </c:pt>
                <c:pt idx="26411">
                  <c:v>128.82</c:v>
                </c:pt>
                <c:pt idx="26412">
                  <c:v>128.75</c:v>
                </c:pt>
                <c:pt idx="26413">
                  <c:v>128.75</c:v>
                </c:pt>
                <c:pt idx="26414">
                  <c:v>128.80000000000001</c:v>
                </c:pt>
                <c:pt idx="26415">
                  <c:v>128.82</c:v>
                </c:pt>
                <c:pt idx="26416">
                  <c:v>128.84</c:v>
                </c:pt>
                <c:pt idx="26417">
                  <c:v>128.82</c:v>
                </c:pt>
                <c:pt idx="26418">
                  <c:v>128.77000000000001</c:v>
                </c:pt>
                <c:pt idx="26419">
                  <c:v>128.77000000000001</c:v>
                </c:pt>
                <c:pt idx="26420">
                  <c:v>128.75</c:v>
                </c:pt>
                <c:pt idx="26421">
                  <c:v>128.71</c:v>
                </c:pt>
                <c:pt idx="26422">
                  <c:v>128.77000000000001</c:v>
                </c:pt>
                <c:pt idx="26423">
                  <c:v>128.72999999999999</c:v>
                </c:pt>
                <c:pt idx="26424">
                  <c:v>128.72999999999999</c:v>
                </c:pt>
                <c:pt idx="26425">
                  <c:v>128.75</c:v>
                </c:pt>
                <c:pt idx="26426">
                  <c:v>128.72999999999999</c:v>
                </c:pt>
                <c:pt idx="26427">
                  <c:v>128.72999999999999</c:v>
                </c:pt>
                <c:pt idx="26428">
                  <c:v>128.72999999999999</c:v>
                </c:pt>
                <c:pt idx="26429">
                  <c:v>128.71</c:v>
                </c:pt>
                <c:pt idx="26430">
                  <c:v>128.68</c:v>
                </c:pt>
                <c:pt idx="26431">
                  <c:v>128.72999999999999</c:v>
                </c:pt>
                <c:pt idx="26432">
                  <c:v>128.71</c:v>
                </c:pt>
                <c:pt idx="26433">
                  <c:v>128.68</c:v>
                </c:pt>
                <c:pt idx="26434">
                  <c:v>128.68</c:v>
                </c:pt>
                <c:pt idx="26435">
                  <c:v>128.72999999999999</c:v>
                </c:pt>
                <c:pt idx="26436">
                  <c:v>128.72999999999999</c:v>
                </c:pt>
                <c:pt idx="26437">
                  <c:v>128.71</c:v>
                </c:pt>
                <c:pt idx="26438">
                  <c:v>128.68</c:v>
                </c:pt>
                <c:pt idx="26439">
                  <c:v>128.63999999999999</c:v>
                </c:pt>
                <c:pt idx="26440">
                  <c:v>128.68</c:v>
                </c:pt>
                <c:pt idx="26441">
                  <c:v>128.66</c:v>
                </c:pt>
                <c:pt idx="26442">
                  <c:v>128.71</c:v>
                </c:pt>
                <c:pt idx="26443">
                  <c:v>128.68</c:v>
                </c:pt>
                <c:pt idx="26444">
                  <c:v>128.66</c:v>
                </c:pt>
                <c:pt idx="26445">
                  <c:v>128.68</c:v>
                </c:pt>
                <c:pt idx="26446">
                  <c:v>128.66</c:v>
                </c:pt>
                <c:pt idx="26447">
                  <c:v>128.71</c:v>
                </c:pt>
                <c:pt idx="26448">
                  <c:v>128.66</c:v>
                </c:pt>
                <c:pt idx="26449">
                  <c:v>128.68</c:v>
                </c:pt>
                <c:pt idx="26450">
                  <c:v>128.63999999999999</c:v>
                </c:pt>
                <c:pt idx="26451">
                  <c:v>128.66</c:v>
                </c:pt>
                <c:pt idx="26452">
                  <c:v>128.66</c:v>
                </c:pt>
                <c:pt idx="26453">
                  <c:v>128.68</c:v>
                </c:pt>
                <c:pt idx="26454">
                  <c:v>128.68</c:v>
                </c:pt>
                <c:pt idx="26455">
                  <c:v>128.63999999999999</c:v>
                </c:pt>
                <c:pt idx="26456">
                  <c:v>128.62</c:v>
                </c:pt>
                <c:pt idx="26457">
                  <c:v>128.63999999999999</c:v>
                </c:pt>
                <c:pt idx="26458">
                  <c:v>128.6</c:v>
                </c:pt>
                <c:pt idx="26459">
                  <c:v>128.63999999999999</c:v>
                </c:pt>
                <c:pt idx="26460">
                  <c:v>128.63999999999999</c:v>
                </c:pt>
                <c:pt idx="26461">
                  <c:v>128.63999999999999</c:v>
                </c:pt>
                <c:pt idx="26462">
                  <c:v>128.6</c:v>
                </c:pt>
                <c:pt idx="26463">
                  <c:v>128.63999999999999</c:v>
                </c:pt>
                <c:pt idx="26464">
                  <c:v>128.63999999999999</c:v>
                </c:pt>
                <c:pt idx="26465">
                  <c:v>128.66</c:v>
                </c:pt>
                <c:pt idx="26466">
                  <c:v>128.66</c:v>
                </c:pt>
                <c:pt idx="26467">
                  <c:v>128.63999999999999</c:v>
                </c:pt>
                <c:pt idx="26468">
                  <c:v>128.63999999999999</c:v>
                </c:pt>
                <c:pt idx="26469">
                  <c:v>128.62</c:v>
                </c:pt>
                <c:pt idx="26470">
                  <c:v>128.62</c:v>
                </c:pt>
                <c:pt idx="26471">
                  <c:v>128.57</c:v>
                </c:pt>
                <c:pt idx="26472">
                  <c:v>128.62</c:v>
                </c:pt>
                <c:pt idx="26473">
                  <c:v>128.62</c:v>
                </c:pt>
                <c:pt idx="26474">
                  <c:v>128.57</c:v>
                </c:pt>
                <c:pt idx="26475">
                  <c:v>128.55000000000001</c:v>
                </c:pt>
                <c:pt idx="26476">
                  <c:v>128.6</c:v>
                </c:pt>
                <c:pt idx="26477">
                  <c:v>128.57</c:v>
                </c:pt>
                <c:pt idx="26478">
                  <c:v>128.63999999999999</c:v>
                </c:pt>
                <c:pt idx="26479">
                  <c:v>128.62</c:v>
                </c:pt>
                <c:pt idx="26480">
                  <c:v>128.63999999999999</c:v>
                </c:pt>
                <c:pt idx="26481">
                  <c:v>128.62</c:v>
                </c:pt>
                <c:pt idx="26482">
                  <c:v>128.62</c:v>
                </c:pt>
                <c:pt idx="26483">
                  <c:v>128.53</c:v>
                </c:pt>
                <c:pt idx="26484">
                  <c:v>128.57</c:v>
                </c:pt>
                <c:pt idx="26485">
                  <c:v>128.6</c:v>
                </c:pt>
                <c:pt idx="26486">
                  <c:v>128.6</c:v>
                </c:pt>
                <c:pt idx="26487">
                  <c:v>128.57</c:v>
                </c:pt>
                <c:pt idx="26488">
                  <c:v>128.57</c:v>
                </c:pt>
                <c:pt idx="26489">
                  <c:v>128.53</c:v>
                </c:pt>
                <c:pt idx="26490">
                  <c:v>128.6</c:v>
                </c:pt>
                <c:pt idx="26491">
                  <c:v>128.62</c:v>
                </c:pt>
                <c:pt idx="26492">
                  <c:v>128.6</c:v>
                </c:pt>
                <c:pt idx="26493">
                  <c:v>128.53</c:v>
                </c:pt>
                <c:pt idx="26494">
                  <c:v>128.57</c:v>
                </c:pt>
                <c:pt idx="26495">
                  <c:v>128.53</c:v>
                </c:pt>
                <c:pt idx="26496">
                  <c:v>128.57</c:v>
                </c:pt>
                <c:pt idx="26497">
                  <c:v>128.55000000000001</c:v>
                </c:pt>
                <c:pt idx="26498">
                  <c:v>128.51</c:v>
                </c:pt>
                <c:pt idx="26499">
                  <c:v>128.55000000000001</c:v>
                </c:pt>
                <c:pt idx="26500">
                  <c:v>128.55000000000001</c:v>
                </c:pt>
                <c:pt idx="26501">
                  <c:v>128.53</c:v>
                </c:pt>
                <c:pt idx="26502">
                  <c:v>128.46</c:v>
                </c:pt>
                <c:pt idx="26503">
                  <c:v>128.51</c:v>
                </c:pt>
                <c:pt idx="26504">
                  <c:v>128.53</c:v>
                </c:pt>
                <c:pt idx="26505">
                  <c:v>128.53</c:v>
                </c:pt>
                <c:pt idx="26506">
                  <c:v>128.53</c:v>
                </c:pt>
                <c:pt idx="26507">
                  <c:v>128.51</c:v>
                </c:pt>
                <c:pt idx="26508">
                  <c:v>128.55000000000001</c:v>
                </c:pt>
                <c:pt idx="26509">
                  <c:v>128.55000000000001</c:v>
                </c:pt>
                <c:pt idx="26510">
                  <c:v>128.51</c:v>
                </c:pt>
                <c:pt idx="26511">
                  <c:v>128.51</c:v>
                </c:pt>
                <c:pt idx="26512">
                  <c:v>128.53</c:v>
                </c:pt>
                <c:pt idx="26513">
                  <c:v>128.44</c:v>
                </c:pt>
                <c:pt idx="26514">
                  <c:v>128.47999999999999</c:v>
                </c:pt>
                <c:pt idx="26515">
                  <c:v>128.46</c:v>
                </c:pt>
                <c:pt idx="26516">
                  <c:v>128.53</c:v>
                </c:pt>
                <c:pt idx="26517">
                  <c:v>128.47999999999999</c:v>
                </c:pt>
                <c:pt idx="26518">
                  <c:v>128.53</c:v>
                </c:pt>
                <c:pt idx="26519">
                  <c:v>128.51</c:v>
                </c:pt>
                <c:pt idx="26520">
                  <c:v>128.46</c:v>
                </c:pt>
                <c:pt idx="26521">
                  <c:v>128.46</c:v>
                </c:pt>
                <c:pt idx="26522">
                  <c:v>128.38999999999999</c:v>
                </c:pt>
                <c:pt idx="26523">
                  <c:v>128.41999999999999</c:v>
                </c:pt>
                <c:pt idx="26524">
                  <c:v>128.46</c:v>
                </c:pt>
                <c:pt idx="26525">
                  <c:v>128.46</c:v>
                </c:pt>
                <c:pt idx="26526">
                  <c:v>128.44</c:v>
                </c:pt>
                <c:pt idx="26527">
                  <c:v>128.44</c:v>
                </c:pt>
                <c:pt idx="26528">
                  <c:v>128.47999999999999</c:v>
                </c:pt>
                <c:pt idx="26529">
                  <c:v>128.46</c:v>
                </c:pt>
                <c:pt idx="26530">
                  <c:v>128.47999999999999</c:v>
                </c:pt>
                <c:pt idx="26531">
                  <c:v>128.46</c:v>
                </c:pt>
                <c:pt idx="26532">
                  <c:v>128.46</c:v>
                </c:pt>
                <c:pt idx="26533">
                  <c:v>128.47999999999999</c:v>
                </c:pt>
                <c:pt idx="26534">
                  <c:v>128.47999999999999</c:v>
                </c:pt>
                <c:pt idx="26535">
                  <c:v>128.51</c:v>
                </c:pt>
                <c:pt idx="26536">
                  <c:v>128.47999999999999</c:v>
                </c:pt>
                <c:pt idx="26537">
                  <c:v>128.47999999999999</c:v>
                </c:pt>
                <c:pt idx="26538">
                  <c:v>128.47999999999999</c:v>
                </c:pt>
                <c:pt idx="26539">
                  <c:v>128.47999999999999</c:v>
                </c:pt>
                <c:pt idx="26540">
                  <c:v>128.53</c:v>
                </c:pt>
                <c:pt idx="26541">
                  <c:v>128.51</c:v>
                </c:pt>
                <c:pt idx="26542">
                  <c:v>128.53</c:v>
                </c:pt>
                <c:pt idx="26543">
                  <c:v>128.51</c:v>
                </c:pt>
                <c:pt idx="26544">
                  <c:v>128.57</c:v>
                </c:pt>
                <c:pt idx="26545">
                  <c:v>128.55000000000001</c:v>
                </c:pt>
                <c:pt idx="26546">
                  <c:v>128.53</c:v>
                </c:pt>
                <c:pt idx="26547">
                  <c:v>128.6</c:v>
                </c:pt>
                <c:pt idx="26548">
                  <c:v>128.57</c:v>
                </c:pt>
                <c:pt idx="26549">
                  <c:v>128.57</c:v>
                </c:pt>
                <c:pt idx="26550">
                  <c:v>128.6</c:v>
                </c:pt>
                <c:pt idx="26551">
                  <c:v>128.62</c:v>
                </c:pt>
                <c:pt idx="26552">
                  <c:v>128.62</c:v>
                </c:pt>
                <c:pt idx="26553">
                  <c:v>128.63999999999999</c:v>
                </c:pt>
                <c:pt idx="26554">
                  <c:v>128.6</c:v>
                </c:pt>
                <c:pt idx="26555">
                  <c:v>128.57</c:v>
                </c:pt>
                <c:pt idx="26556">
                  <c:v>128.62</c:v>
                </c:pt>
                <c:pt idx="26557">
                  <c:v>128.6</c:v>
                </c:pt>
                <c:pt idx="26558">
                  <c:v>128.63999999999999</c:v>
                </c:pt>
                <c:pt idx="26559">
                  <c:v>128.62</c:v>
                </c:pt>
                <c:pt idx="26560">
                  <c:v>128.66</c:v>
                </c:pt>
                <c:pt idx="26561">
                  <c:v>128.66</c:v>
                </c:pt>
                <c:pt idx="26562">
                  <c:v>128.66</c:v>
                </c:pt>
                <c:pt idx="26563">
                  <c:v>128.63999999999999</c:v>
                </c:pt>
                <c:pt idx="26564">
                  <c:v>128.68</c:v>
                </c:pt>
                <c:pt idx="26565">
                  <c:v>128.66</c:v>
                </c:pt>
                <c:pt idx="26566">
                  <c:v>128.71</c:v>
                </c:pt>
                <c:pt idx="26567">
                  <c:v>128.71</c:v>
                </c:pt>
                <c:pt idx="26568">
                  <c:v>128.68</c:v>
                </c:pt>
                <c:pt idx="26569">
                  <c:v>128.72999999999999</c:v>
                </c:pt>
                <c:pt idx="26570">
                  <c:v>128.71</c:v>
                </c:pt>
                <c:pt idx="26571">
                  <c:v>128.68</c:v>
                </c:pt>
                <c:pt idx="26572">
                  <c:v>128.72999999999999</c:v>
                </c:pt>
                <c:pt idx="26573">
                  <c:v>128.72999999999999</c:v>
                </c:pt>
                <c:pt idx="26574">
                  <c:v>128.68</c:v>
                </c:pt>
                <c:pt idx="26575">
                  <c:v>128.71</c:v>
                </c:pt>
                <c:pt idx="26576">
                  <c:v>128.72999999999999</c:v>
                </c:pt>
                <c:pt idx="26577">
                  <c:v>128.72999999999999</c:v>
                </c:pt>
                <c:pt idx="26578">
                  <c:v>128.68</c:v>
                </c:pt>
                <c:pt idx="26579">
                  <c:v>128.75</c:v>
                </c:pt>
                <c:pt idx="26580">
                  <c:v>128.72999999999999</c:v>
                </c:pt>
                <c:pt idx="26581">
                  <c:v>128.72999999999999</c:v>
                </c:pt>
                <c:pt idx="26582">
                  <c:v>128.72999999999999</c:v>
                </c:pt>
                <c:pt idx="26583">
                  <c:v>128.71</c:v>
                </c:pt>
                <c:pt idx="26584">
                  <c:v>128.72999999999999</c:v>
                </c:pt>
                <c:pt idx="26585">
                  <c:v>128.72999999999999</c:v>
                </c:pt>
                <c:pt idx="26586">
                  <c:v>128.71</c:v>
                </c:pt>
                <c:pt idx="26587">
                  <c:v>128.71</c:v>
                </c:pt>
                <c:pt idx="26588">
                  <c:v>128.68</c:v>
                </c:pt>
                <c:pt idx="26589">
                  <c:v>128.71</c:v>
                </c:pt>
                <c:pt idx="26590">
                  <c:v>128.71</c:v>
                </c:pt>
                <c:pt idx="26591">
                  <c:v>128.75</c:v>
                </c:pt>
                <c:pt idx="26592">
                  <c:v>128.71</c:v>
                </c:pt>
                <c:pt idx="26593">
                  <c:v>128.72999999999999</c:v>
                </c:pt>
                <c:pt idx="26594">
                  <c:v>128.68</c:v>
                </c:pt>
                <c:pt idx="26595">
                  <c:v>128.71</c:v>
                </c:pt>
                <c:pt idx="26596">
                  <c:v>128.71</c:v>
                </c:pt>
                <c:pt idx="26597">
                  <c:v>128.71</c:v>
                </c:pt>
                <c:pt idx="26598">
                  <c:v>128.71</c:v>
                </c:pt>
                <c:pt idx="26599">
                  <c:v>128.68</c:v>
                </c:pt>
                <c:pt idx="26600">
                  <c:v>128.68</c:v>
                </c:pt>
                <c:pt idx="26601">
                  <c:v>128.68</c:v>
                </c:pt>
                <c:pt idx="26602">
                  <c:v>128.71</c:v>
                </c:pt>
                <c:pt idx="26603">
                  <c:v>128.68</c:v>
                </c:pt>
                <c:pt idx="26604">
                  <c:v>128.71</c:v>
                </c:pt>
                <c:pt idx="26605">
                  <c:v>128.68</c:v>
                </c:pt>
                <c:pt idx="26606">
                  <c:v>128.68</c:v>
                </c:pt>
                <c:pt idx="26607">
                  <c:v>128.62</c:v>
                </c:pt>
                <c:pt idx="26608">
                  <c:v>128.71</c:v>
                </c:pt>
                <c:pt idx="26609">
                  <c:v>128.71</c:v>
                </c:pt>
                <c:pt idx="26610">
                  <c:v>128.71</c:v>
                </c:pt>
                <c:pt idx="26611">
                  <c:v>128.71</c:v>
                </c:pt>
                <c:pt idx="26612">
                  <c:v>128.68</c:v>
                </c:pt>
                <c:pt idx="26613">
                  <c:v>128.66</c:v>
                </c:pt>
                <c:pt idx="26614">
                  <c:v>128.66</c:v>
                </c:pt>
                <c:pt idx="26615">
                  <c:v>128.63999999999999</c:v>
                </c:pt>
                <c:pt idx="26616">
                  <c:v>128.66</c:v>
                </c:pt>
                <c:pt idx="26617">
                  <c:v>128.68</c:v>
                </c:pt>
                <c:pt idx="26618">
                  <c:v>128.66</c:v>
                </c:pt>
                <c:pt idx="26619">
                  <c:v>128.63999999999999</c:v>
                </c:pt>
                <c:pt idx="26620">
                  <c:v>128.63999999999999</c:v>
                </c:pt>
                <c:pt idx="26621">
                  <c:v>128.66</c:v>
                </c:pt>
                <c:pt idx="26622">
                  <c:v>128.71</c:v>
                </c:pt>
                <c:pt idx="26623">
                  <c:v>128.63999999999999</c:v>
                </c:pt>
                <c:pt idx="26624">
                  <c:v>128.71</c:v>
                </c:pt>
                <c:pt idx="26625">
                  <c:v>128.68</c:v>
                </c:pt>
                <c:pt idx="26626">
                  <c:v>128.66</c:v>
                </c:pt>
                <c:pt idx="26627">
                  <c:v>128.68</c:v>
                </c:pt>
                <c:pt idx="26628">
                  <c:v>128.71</c:v>
                </c:pt>
                <c:pt idx="26629">
                  <c:v>128.71</c:v>
                </c:pt>
                <c:pt idx="26630">
                  <c:v>128.71</c:v>
                </c:pt>
                <c:pt idx="26631">
                  <c:v>128.66</c:v>
                </c:pt>
                <c:pt idx="26632">
                  <c:v>128.72999999999999</c:v>
                </c:pt>
                <c:pt idx="26633">
                  <c:v>128.71</c:v>
                </c:pt>
                <c:pt idx="26634">
                  <c:v>128.66</c:v>
                </c:pt>
                <c:pt idx="26635">
                  <c:v>128.72999999999999</c:v>
                </c:pt>
                <c:pt idx="26636">
                  <c:v>128.72999999999999</c:v>
                </c:pt>
                <c:pt idx="26637">
                  <c:v>128.71</c:v>
                </c:pt>
                <c:pt idx="26638">
                  <c:v>128.72999999999999</c:v>
                </c:pt>
                <c:pt idx="26639">
                  <c:v>128.68</c:v>
                </c:pt>
                <c:pt idx="26640">
                  <c:v>128.72999999999999</c:v>
                </c:pt>
                <c:pt idx="26641">
                  <c:v>128.72999999999999</c:v>
                </c:pt>
                <c:pt idx="26642">
                  <c:v>128.75</c:v>
                </c:pt>
                <c:pt idx="26643">
                  <c:v>128.75</c:v>
                </c:pt>
                <c:pt idx="26644">
                  <c:v>128.75</c:v>
                </c:pt>
                <c:pt idx="26645">
                  <c:v>128.75</c:v>
                </c:pt>
                <c:pt idx="26646">
                  <c:v>128.75</c:v>
                </c:pt>
                <c:pt idx="26647">
                  <c:v>128.72999999999999</c:v>
                </c:pt>
                <c:pt idx="26648">
                  <c:v>128.72999999999999</c:v>
                </c:pt>
                <c:pt idx="26649">
                  <c:v>128.72999999999999</c:v>
                </c:pt>
                <c:pt idx="26650">
                  <c:v>128.68</c:v>
                </c:pt>
                <c:pt idx="26651">
                  <c:v>128.72999999999999</c:v>
                </c:pt>
                <c:pt idx="26652">
                  <c:v>128.72999999999999</c:v>
                </c:pt>
                <c:pt idx="26653">
                  <c:v>128.72999999999999</c:v>
                </c:pt>
                <c:pt idx="26654">
                  <c:v>128.75</c:v>
                </c:pt>
                <c:pt idx="26655">
                  <c:v>128.72999999999999</c:v>
                </c:pt>
                <c:pt idx="26656">
                  <c:v>128.75</c:v>
                </c:pt>
                <c:pt idx="26657">
                  <c:v>128.72999999999999</c:v>
                </c:pt>
                <c:pt idx="26658">
                  <c:v>128.71</c:v>
                </c:pt>
                <c:pt idx="26659">
                  <c:v>128.72999999999999</c:v>
                </c:pt>
                <c:pt idx="26660">
                  <c:v>128.71</c:v>
                </c:pt>
                <c:pt idx="26661">
                  <c:v>128.77000000000001</c:v>
                </c:pt>
                <c:pt idx="26662">
                  <c:v>128.72999999999999</c:v>
                </c:pt>
                <c:pt idx="26663">
                  <c:v>128.75</c:v>
                </c:pt>
                <c:pt idx="26664">
                  <c:v>128.71</c:v>
                </c:pt>
                <c:pt idx="26665">
                  <c:v>128.68</c:v>
                </c:pt>
                <c:pt idx="26666">
                  <c:v>128.71</c:v>
                </c:pt>
                <c:pt idx="26667">
                  <c:v>128.72999999999999</c:v>
                </c:pt>
                <c:pt idx="26668">
                  <c:v>128.71</c:v>
                </c:pt>
                <c:pt idx="26669">
                  <c:v>128.71</c:v>
                </c:pt>
                <c:pt idx="26670">
                  <c:v>128.71</c:v>
                </c:pt>
                <c:pt idx="26671">
                  <c:v>128.71</c:v>
                </c:pt>
                <c:pt idx="26672">
                  <c:v>128.72999999999999</c:v>
                </c:pt>
                <c:pt idx="26673">
                  <c:v>128.75</c:v>
                </c:pt>
                <c:pt idx="26674">
                  <c:v>128.72999999999999</c:v>
                </c:pt>
                <c:pt idx="26675">
                  <c:v>128.75</c:v>
                </c:pt>
                <c:pt idx="26676">
                  <c:v>128.71</c:v>
                </c:pt>
                <c:pt idx="26677">
                  <c:v>128.71</c:v>
                </c:pt>
                <c:pt idx="26678">
                  <c:v>128.71</c:v>
                </c:pt>
                <c:pt idx="26679">
                  <c:v>128.71</c:v>
                </c:pt>
                <c:pt idx="26680">
                  <c:v>128.71</c:v>
                </c:pt>
                <c:pt idx="26681">
                  <c:v>128.71</c:v>
                </c:pt>
                <c:pt idx="26682">
                  <c:v>128.68</c:v>
                </c:pt>
                <c:pt idx="26683">
                  <c:v>128.68</c:v>
                </c:pt>
                <c:pt idx="26684">
                  <c:v>128.71</c:v>
                </c:pt>
                <c:pt idx="26685">
                  <c:v>128.72999999999999</c:v>
                </c:pt>
                <c:pt idx="26686">
                  <c:v>128.71</c:v>
                </c:pt>
                <c:pt idx="26687">
                  <c:v>128.72999999999999</c:v>
                </c:pt>
                <c:pt idx="26688">
                  <c:v>128.72999999999999</c:v>
                </c:pt>
                <c:pt idx="26689">
                  <c:v>128.72999999999999</c:v>
                </c:pt>
                <c:pt idx="26690">
                  <c:v>128.71</c:v>
                </c:pt>
                <c:pt idx="26691">
                  <c:v>128.68</c:v>
                </c:pt>
                <c:pt idx="26692">
                  <c:v>128.66</c:v>
                </c:pt>
                <c:pt idx="26693">
                  <c:v>128.71</c:v>
                </c:pt>
                <c:pt idx="26694">
                  <c:v>128.68</c:v>
                </c:pt>
                <c:pt idx="26695">
                  <c:v>128.75</c:v>
                </c:pt>
                <c:pt idx="26696">
                  <c:v>128.72999999999999</c:v>
                </c:pt>
                <c:pt idx="26697">
                  <c:v>128.68</c:v>
                </c:pt>
                <c:pt idx="26698">
                  <c:v>128.72999999999999</c:v>
                </c:pt>
                <c:pt idx="26699">
                  <c:v>128.71</c:v>
                </c:pt>
                <c:pt idx="26700">
                  <c:v>128.71</c:v>
                </c:pt>
                <c:pt idx="26701">
                  <c:v>128.71</c:v>
                </c:pt>
                <c:pt idx="26702">
                  <c:v>128.71</c:v>
                </c:pt>
                <c:pt idx="26703">
                  <c:v>128.71</c:v>
                </c:pt>
                <c:pt idx="26704">
                  <c:v>128.72999999999999</c:v>
                </c:pt>
                <c:pt idx="26705">
                  <c:v>128.68</c:v>
                </c:pt>
                <c:pt idx="26706">
                  <c:v>128.71</c:v>
                </c:pt>
                <c:pt idx="26707">
                  <c:v>128.71</c:v>
                </c:pt>
                <c:pt idx="26708">
                  <c:v>128.66</c:v>
                </c:pt>
                <c:pt idx="26709">
                  <c:v>128.72999999999999</c:v>
                </c:pt>
                <c:pt idx="26710">
                  <c:v>128.66</c:v>
                </c:pt>
                <c:pt idx="26711">
                  <c:v>128.68</c:v>
                </c:pt>
                <c:pt idx="26712">
                  <c:v>128.68</c:v>
                </c:pt>
                <c:pt idx="26713">
                  <c:v>128.71</c:v>
                </c:pt>
                <c:pt idx="26714">
                  <c:v>128.63999999999999</c:v>
                </c:pt>
                <c:pt idx="26715">
                  <c:v>128.63999999999999</c:v>
                </c:pt>
                <c:pt idx="26716">
                  <c:v>128.63999999999999</c:v>
                </c:pt>
                <c:pt idx="26717">
                  <c:v>128.68</c:v>
                </c:pt>
                <c:pt idx="26718">
                  <c:v>128.68</c:v>
                </c:pt>
                <c:pt idx="26719">
                  <c:v>128.66</c:v>
                </c:pt>
                <c:pt idx="26720">
                  <c:v>128.68</c:v>
                </c:pt>
                <c:pt idx="26721">
                  <c:v>128.68</c:v>
                </c:pt>
                <c:pt idx="26722">
                  <c:v>128.72999999999999</c:v>
                </c:pt>
                <c:pt idx="26723">
                  <c:v>128.71</c:v>
                </c:pt>
                <c:pt idx="26724">
                  <c:v>128.68</c:v>
                </c:pt>
                <c:pt idx="26725">
                  <c:v>128.72999999999999</c:v>
                </c:pt>
                <c:pt idx="26726">
                  <c:v>128.68</c:v>
                </c:pt>
                <c:pt idx="26727">
                  <c:v>128.68</c:v>
                </c:pt>
                <c:pt idx="26728">
                  <c:v>128.68</c:v>
                </c:pt>
                <c:pt idx="26729">
                  <c:v>128.71</c:v>
                </c:pt>
                <c:pt idx="26730">
                  <c:v>128.72999999999999</c:v>
                </c:pt>
                <c:pt idx="26731">
                  <c:v>128.71</c:v>
                </c:pt>
                <c:pt idx="26732">
                  <c:v>128.68</c:v>
                </c:pt>
                <c:pt idx="26733">
                  <c:v>128.68</c:v>
                </c:pt>
                <c:pt idx="26734">
                  <c:v>128.72999999999999</c:v>
                </c:pt>
                <c:pt idx="26735">
                  <c:v>128.68</c:v>
                </c:pt>
                <c:pt idx="26736">
                  <c:v>128.68</c:v>
                </c:pt>
                <c:pt idx="26737">
                  <c:v>128.66</c:v>
                </c:pt>
                <c:pt idx="26738">
                  <c:v>128.68</c:v>
                </c:pt>
                <c:pt idx="26739">
                  <c:v>128.68</c:v>
                </c:pt>
                <c:pt idx="26740">
                  <c:v>128.68</c:v>
                </c:pt>
                <c:pt idx="26741">
                  <c:v>128.63999999999999</c:v>
                </c:pt>
                <c:pt idx="26742">
                  <c:v>128.63999999999999</c:v>
                </c:pt>
                <c:pt idx="26743">
                  <c:v>128.63999999999999</c:v>
                </c:pt>
                <c:pt idx="26744">
                  <c:v>128.71</c:v>
                </c:pt>
                <c:pt idx="26745">
                  <c:v>128.71</c:v>
                </c:pt>
                <c:pt idx="26746">
                  <c:v>128.66</c:v>
                </c:pt>
                <c:pt idx="26747">
                  <c:v>128.68</c:v>
                </c:pt>
                <c:pt idx="26748">
                  <c:v>128.66</c:v>
                </c:pt>
                <c:pt idx="26749">
                  <c:v>128.66</c:v>
                </c:pt>
                <c:pt idx="26750">
                  <c:v>128.63999999999999</c:v>
                </c:pt>
                <c:pt idx="26751">
                  <c:v>128.68</c:v>
                </c:pt>
                <c:pt idx="26752">
                  <c:v>128.66</c:v>
                </c:pt>
                <c:pt idx="26753">
                  <c:v>128.68</c:v>
                </c:pt>
                <c:pt idx="26754">
                  <c:v>128.63999999999999</c:v>
                </c:pt>
                <c:pt idx="26755">
                  <c:v>128.63999999999999</c:v>
                </c:pt>
                <c:pt idx="26756">
                  <c:v>128.68</c:v>
                </c:pt>
                <c:pt idx="26757">
                  <c:v>128.63999999999999</c:v>
                </c:pt>
                <c:pt idx="26758">
                  <c:v>128.63999999999999</c:v>
                </c:pt>
                <c:pt idx="26759">
                  <c:v>128.66</c:v>
                </c:pt>
                <c:pt idx="26760">
                  <c:v>128.63999999999999</c:v>
                </c:pt>
                <c:pt idx="26761">
                  <c:v>128.75</c:v>
                </c:pt>
                <c:pt idx="26762">
                  <c:v>128.63999999999999</c:v>
                </c:pt>
                <c:pt idx="26763">
                  <c:v>128.66</c:v>
                </c:pt>
                <c:pt idx="26764">
                  <c:v>128.62</c:v>
                </c:pt>
                <c:pt idx="26765">
                  <c:v>128.63999999999999</c:v>
                </c:pt>
                <c:pt idx="26766">
                  <c:v>128.63999999999999</c:v>
                </c:pt>
                <c:pt idx="26767">
                  <c:v>128.63999999999999</c:v>
                </c:pt>
                <c:pt idx="26768">
                  <c:v>128.66</c:v>
                </c:pt>
                <c:pt idx="26769">
                  <c:v>128.63999999999999</c:v>
                </c:pt>
                <c:pt idx="26770">
                  <c:v>128.68</c:v>
                </c:pt>
                <c:pt idx="26771">
                  <c:v>128.66</c:v>
                </c:pt>
                <c:pt idx="26772">
                  <c:v>128.63999999999999</c:v>
                </c:pt>
                <c:pt idx="26773">
                  <c:v>128.66</c:v>
                </c:pt>
                <c:pt idx="26774">
                  <c:v>128.68</c:v>
                </c:pt>
                <c:pt idx="26775">
                  <c:v>128.68</c:v>
                </c:pt>
                <c:pt idx="26776">
                  <c:v>128.62</c:v>
                </c:pt>
                <c:pt idx="26777">
                  <c:v>128.63999999999999</c:v>
                </c:pt>
                <c:pt idx="26778">
                  <c:v>128.63999999999999</c:v>
                </c:pt>
                <c:pt idx="26779">
                  <c:v>128.63999999999999</c:v>
                </c:pt>
                <c:pt idx="26780">
                  <c:v>128.68</c:v>
                </c:pt>
                <c:pt idx="26781">
                  <c:v>128.68</c:v>
                </c:pt>
                <c:pt idx="26782">
                  <c:v>128.68</c:v>
                </c:pt>
                <c:pt idx="26783">
                  <c:v>128.68</c:v>
                </c:pt>
                <c:pt idx="26784">
                  <c:v>128.68</c:v>
                </c:pt>
                <c:pt idx="26785">
                  <c:v>128.68</c:v>
                </c:pt>
                <c:pt idx="26786">
                  <c:v>128.68</c:v>
                </c:pt>
                <c:pt idx="26787">
                  <c:v>128.63999999999999</c:v>
                </c:pt>
                <c:pt idx="26788">
                  <c:v>128.63999999999999</c:v>
                </c:pt>
                <c:pt idx="26789">
                  <c:v>128.62</c:v>
                </c:pt>
                <c:pt idx="26790">
                  <c:v>128.66</c:v>
                </c:pt>
                <c:pt idx="26791">
                  <c:v>128.62</c:v>
                </c:pt>
                <c:pt idx="26792">
                  <c:v>128.71</c:v>
                </c:pt>
                <c:pt idx="26793">
                  <c:v>128.66</c:v>
                </c:pt>
                <c:pt idx="26794">
                  <c:v>128.63999999999999</c:v>
                </c:pt>
                <c:pt idx="26795">
                  <c:v>128.66</c:v>
                </c:pt>
                <c:pt idx="26796">
                  <c:v>128.63999999999999</c:v>
                </c:pt>
                <c:pt idx="26797">
                  <c:v>128.66</c:v>
                </c:pt>
                <c:pt idx="26798">
                  <c:v>128.68</c:v>
                </c:pt>
                <c:pt idx="26799">
                  <c:v>128.66</c:v>
                </c:pt>
                <c:pt idx="26800">
                  <c:v>128.66</c:v>
                </c:pt>
                <c:pt idx="26801">
                  <c:v>128.63999999999999</c:v>
                </c:pt>
                <c:pt idx="26802">
                  <c:v>128.66</c:v>
                </c:pt>
                <c:pt idx="26803">
                  <c:v>128.63999999999999</c:v>
                </c:pt>
                <c:pt idx="26804">
                  <c:v>128.71</c:v>
                </c:pt>
                <c:pt idx="26805">
                  <c:v>128.68</c:v>
                </c:pt>
                <c:pt idx="26806">
                  <c:v>128.66</c:v>
                </c:pt>
                <c:pt idx="26807">
                  <c:v>128.63999999999999</c:v>
                </c:pt>
                <c:pt idx="26808">
                  <c:v>128.68</c:v>
                </c:pt>
                <c:pt idx="26809">
                  <c:v>128.6</c:v>
                </c:pt>
                <c:pt idx="26810">
                  <c:v>128.66</c:v>
                </c:pt>
                <c:pt idx="26811">
                  <c:v>128.63999999999999</c:v>
                </c:pt>
                <c:pt idx="26812">
                  <c:v>128.6</c:v>
                </c:pt>
                <c:pt idx="26813">
                  <c:v>128.66</c:v>
                </c:pt>
                <c:pt idx="26814">
                  <c:v>128.66</c:v>
                </c:pt>
                <c:pt idx="26815">
                  <c:v>128.68</c:v>
                </c:pt>
                <c:pt idx="26816">
                  <c:v>128.66</c:v>
                </c:pt>
                <c:pt idx="26817">
                  <c:v>128.71</c:v>
                </c:pt>
                <c:pt idx="26818">
                  <c:v>128.68</c:v>
                </c:pt>
                <c:pt idx="26819">
                  <c:v>128.62</c:v>
                </c:pt>
                <c:pt idx="26820">
                  <c:v>128.66</c:v>
                </c:pt>
                <c:pt idx="26821">
                  <c:v>128.6</c:v>
                </c:pt>
                <c:pt idx="26822">
                  <c:v>128.63999999999999</c:v>
                </c:pt>
                <c:pt idx="26823">
                  <c:v>128.66</c:v>
                </c:pt>
                <c:pt idx="26824">
                  <c:v>128.62</c:v>
                </c:pt>
                <c:pt idx="26825">
                  <c:v>128.63999999999999</c:v>
                </c:pt>
                <c:pt idx="26826">
                  <c:v>128.66</c:v>
                </c:pt>
                <c:pt idx="26827">
                  <c:v>128.63999999999999</c:v>
                </c:pt>
                <c:pt idx="26828">
                  <c:v>128.62</c:v>
                </c:pt>
                <c:pt idx="26829">
                  <c:v>128.62</c:v>
                </c:pt>
                <c:pt idx="26830">
                  <c:v>128.63999999999999</c:v>
                </c:pt>
                <c:pt idx="26831">
                  <c:v>128.63999999999999</c:v>
                </c:pt>
                <c:pt idx="26832">
                  <c:v>128.62</c:v>
                </c:pt>
                <c:pt idx="26833">
                  <c:v>128.6</c:v>
                </c:pt>
                <c:pt idx="26834">
                  <c:v>128.6</c:v>
                </c:pt>
                <c:pt idx="26835">
                  <c:v>128.63999999999999</c:v>
                </c:pt>
                <c:pt idx="26836">
                  <c:v>128.62</c:v>
                </c:pt>
                <c:pt idx="26837">
                  <c:v>128.55000000000001</c:v>
                </c:pt>
                <c:pt idx="26838">
                  <c:v>128.6</c:v>
                </c:pt>
                <c:pt idx="26839">
                  <c:v>128.66</c:v>
                </c:pt>
                <c:pt idx="26840">
                  <c:v>128.57</c:v>
                </c:pt>
                <c:pt idx="26841">
                  <c:v>128.6</c:v>
                </c:pt>
                <c:pt idx="26842">
                  <c:v>128.71</c:v>
                </c:pt>
                <c:pt idx="26843">
                  <c:v>128.57</c:v>
                </c:pt>
                <c:pt idx="26844">
                  <c:v>128.66</c:v>
                </c:pt>
                <c:pt idx="26845">
                  <c:v>128.66</c:v>
                </c:pt>
                <c:pt idx="26846">
                  <c:v>128.55000000000001</c:v>
                </c:pt>
                <c:pt idx="26847">
                  <c:v>128.62</c:v>
                </c:pt>
                <c:pt idx="26848">
                  <c:v>128.62</c:v>
                </c:pt>
                <c:pt idx="26849">
                  <c:v>128.63999999999999</c:v>
                </c:pt>
                <c:pt idx="26850">
                  <c:v>128.62</c:v>
                </c:pt>
                <c:pt idx="26851">
                  <c:v>128.62</c:v>
                </c:pt>
                <c:pt idx="26852">
                  <c:v>128.6</c:v>
                </c:pt>
                <c:pt idx="26853">
                  <c:v>128.6</c:v>
                </c:pt>
                <c:pt idx="26854">
                  <c:v>128.6</c:v>
                </c:pt>
                <c:pt idx="26855">
                  <c:v>128.57</c:v>
                </c:pt>
                <c:pt idx="26856">
                  <c:v>128.6</c:v>
                </c:pt>
                <c:pt idx="26857">
                  <c:v>128.6</c:v>
                </c:pt>
                <c:pt idx="26858">
                  <c:v>128.63999999999999</c:v>
                </c:pt>
                <c:pt idx="26859">
                  <c:v>128.6</c:v>
                </c:pt>
                <c:pt idx="26860">
                  <c:v>128.57</c:v>
                </c:pt>
                <c:pt idx="26861">
                  <c:v>128.53</c:v>
                </c:pt>
                <c:pt idx="26862">
                  <c:v>128.55000000000001</c:v>
                </c:pt>
                <c:pt idx="26863">
                  <c:v>128.6</c:v>
                </c:pt>
                <c:pt idx="26864">
                  <c:v>128.66</c:v>
                </c:pt>
                <c:pt idx="26865">
                  <c:v>128.55000000000001</c:v>
                </c:pt>
                <c:pt idx="26866">
                  <c:v>128.6</c:v>
                </c:pt>
                <c:pt idx="26867">
                  <c:v>128.55000000000001</c:v>
                </c:pt>
                <c:pt idx="26868">
                  <c:v>128.6</c:v>
                </c:pt>
                <c:pt idx="26869">
                  <c:v>128.53</c:v>
                </c:pt>
                <c:pt idx="26870">
                  <c:v>128.55000000000001</c:v>
                </c:pt>
                <c:pt idx="26871">
                  <c:v>128.55000000000001</c:v>
                </c:pt>
                <c:pt idx="26872">
                  <c:v>128.55000000000001</c:v>
                </c:pt>
                <c:pt idx="26873">
                  <c:v>128.57</c:v>
                </c:pt>
                <c:pt idx="26874">
                  <c:v>128.6</c:v>
                </c:pt>
                <c:pt idx="26875">
                  <c:v>128.55000000000001</c:v>
                </c:pt>
                <c:pt idx="26876">
                  <c:v>128.55000000000001</c:v>
                </c:pt>
                <c:pt idx="26877">
                  <c:v>128.55000000000001</c:v>
                </c:pt>
                <c:pt idx="26878">
                  <c:v>128.53</c:v>
                </c:pt>
                <c:pt idx="26879">
                  <c:v>128.55000000000001</c:v>
                </c:pt>
                <c:pt idx="26880">
                  <c:v>128.57</c:v>
                </c:pt>
                <c:pt idx="26881">
                  <c:v>128.55000000000001</c:v>
                </c:pt>
                <c:pt idx="26882">
                  <c:v>128.55000000000001</c:v>
                </c:pt>
                <c:pt idx="26883">
                  <c:v>128.55000000000001</c:v>
                </c:pt>
                <c:pt idx="26884">
                  <c:v>128.53</c:v>
                </c:pt>
                <c:pt idx="26885">
                  <c:v>128.55000000000001</c:v>
                </c:pt>
                <c:pt idx="26886">
                  <c:v>128.55000000000001</c:v>
                </c:pt>
                <c:pt idx="26887">
                  <c:v>128.51</c:v>
                </c:pt>
                <c:pt idx="26888">
                  <c:v>128.55000000000001</c:v>
                </c:pt>
                <c:pt idx="26889">
                  <c:v>128.51</c:v>
                </c:pt>
                <c:pt idx="26890">
                  <c:v>128.51</c:v>
                </c:pt>
                <c:pt idx="26891">
                  <c:v>128.55000000000001</c:v>
                </c:pt>
                <c:pt idx="26892">
                  <c:v>128.53</c:v>
                </c:pt>
                <c:pt idx="26893">
                  <c:v>128.55000000000001</c:v>
                </c:pt>
                <c:pt idx="26894">
                  <c:v>128.55000000000001</c:v>
                </c:pt>
                <c:pt idx="26895">
                  <c:v>128.57</c:v>
                </c:pt>
                <c:pt idx="26896">
                  <c:v>128.55000000000001</c:v>
                </c:pt>
                <c:pt idx="26897">
                  <c:v>128.55000000000001</c:v>
                </c:pt>
                <c:pt idx="26898">
                  <c:v>128.55000000000001</c:v>
                </c:pt>
                <c:pt idx="26899">
                  <c:v>128.53</c:v>
                </c:pt>
                <c:pt idx="26900">
                  <c:v>128.51</c:v>
                </c:pt>
                <c:pt idx="26901">
                  <c:v>128.47999999999999</c:v>
                </c:pt>
                <c:pt idx="26902">
                  <c:v>128.47999999999999</c:v>
                </c:pt>
                <c:pt idx="26903">
                  <c:v>128.47999999999999</c:v>
                </c:pt>
                <c:pt idx="26904">
                  <c:v>128.55000000000001</c:v>
                </c:pt>
                <c:pt idx="26905">
                  <c:v>128.53</c:v>
                </c:pt>
                <c:pt idx="26906">
                  <c:v>128.51</c:v>
                </c:pt>
                <c:pt idx="26907">
                  <c:v>128.51</c:v>
                </c:pt>
                <c:pt idx="26908">
                  <c:v>128.47999999999999</c:v>
                </c:pt>
                <c:pt idx="26909">
                  <c:v>128.46</c:v>
                </c:pt>
                <c:pt idx="26910">
                  <c:v>128.47999999999999</c:v>
                </c:pt>
                <c:pt idx="26911">
                  <c:v>128.47999999999999</c:v>
                </c:pt>
                <c:pt idx="26912">
                  <c:v>128.47999999999999</c:v>
                </c:pt>
                <c:pt idx="26913">
                  <c:v>128.51</c:v>
                </c:pt>
                <c:pt idx="26914">
                  <c:v>128.46</c:v>
                </c:pt>
                <c:pt idx="26915">
                  <c:v>128.51</c:v>
                </c:pt>
                <c:pt idx="26916">
                  <c:v>128.51</c:v>
                </c:pt>
                <c:pt idx="26917">
                  <c:v>128.41999999999999</c:v>
                </c:pt>
                <c:pt idx="26918">
                  <c:v>128.46</c:v>
                </c:pt>
                <c:pt idx="26919">
                  <c:v>128.51</c:v>
                </c:pt>
                <c:pt idx="26920">
                  <c:v>128.47999999999999</c:v>
                </c:pt>
                <c:pt idx="26921">
                  <c:v>128.46</c:v>
                </c:pt>
                <c:pt idx="26922">
                  <c:v>128.46</c:v>
                </c:pt>
                <c:pt idx="26923">
                  <c:v>128.51</c:v>
                </c:pt>
                <c:pt idx="26924">
                  <c:v>128.46</c:v>
                </c:pt>
                <c:pt idx="26925">
                  <c:v>128.44</c:v>
                </c:pt>
                <c:pt idx="26926">
                  <c:v>128.46</c:v>
                </c:pt>
                <c:pt idx="26927">
                  <c:v>128.44</c:v>
                </c:pt>
                <c:pt idx="26928">
                  <c:v>128.47999999999999</c:v>
                </c:pt>
                <c:pt idx="26929">
                  <c:v>128.46</c:v>
                </c:pt>
                <c:pt idx="26930">
                  <c:v>128.46</c:v>
                </c:pt>
                <c:pt idx="26931">
                  <c:v>128.47999999999999</c:v>
                </c:pt>
                <c:pt idx="26932">
                  <c:v>128.46</c:v>
                </c:pt>
                <c:pt idx="26933">
                  <c:v>128.44</c:v>
                </c:pt>
                <c:pt idx="26934">
                  <c:v>128.46</c:v>
                </c:pt>
                <c:pt idx="26935">
                  <c:v>128.38999999999999</c:v>
                </c:pt>
                <c:pt idx="26936">
                  <c:v>128.46</c:v>
                </c:pt>
                <c:pt idx="26937">
                  <c:v>128.41999999999999</c:v>
                </c:pt>
                <c:pt idx="26938">
                  <c:v>128.46</c:v>
                </c:pt>
                <c:pt idx="26939">
                  <c:v>128.46</c:v>
                </c:pt>
                <c:pt idx="26940">
                  <c:v>128.46</c:v>
                </c:pt>
                <c:pt idx="26941">
                  <c:v>128.44</c:v>
                </c:pt>
                <c:pt idx="26942">
                  <c:v>128.47999999999999</c:v>
                </c:pt>
                <c:pt idx="26943">
                  <c:v>128.41999999999999</c:v>
                </c:pt>
                <c:pt idx="26944">
                  <c:v>128.44</c:v>
                </c:pt>
                <c:pt idx="26945">
                  <c:v>128.46</c:v>
                </c:pt>
                <c:pt idx="26946">
                  <c:v>128.46</c:v>
                </c:pt>
                <c:pt idx="26947">
                  <c:v>128.44</c:v>
                </c:pt>
                <c:pt idx="26948">
                  <c:v>128.38999999999999</c:v>
                </c:pt>
                <c:pt idx="26949">
                  <c:v>128.51</c:v>
                </c:pt>
                <c:pt idx="26950">
                  <c:v>128.46</c:v>
                </c:pt>
                <c:pt idx="26951">
                  <c:v>128.47999999999999</c:v>
                </c:pt>
                <c:pt idx="26952">
                  <c:v>128.47999999999999</c:v>
                </c:pt>
                <c:pt idx="26953">
                  <c:v>128.46</c:v>
                </c:pt>
                <c:pt idx="26954">
                  <c:v>128.46</c:v>
                </c:pt>
                <c:pt idx="26955">
                  <c:v>128.47999999999999</c:v>
                </c:pt>
                <c:pt idx="26956">
                  <c:v>128.44</c:v>
                </c:pt>
                <c:pt idx="26957">
                  <c:v>128.51</c:v>
                </c:pt>
                <c:pt idx="26958">
                  <c:v>128.51</c:v>
                </c:pt>
                <c:pt idx="26959">
                  <c:v>128.53</c:v>
                </c:pt>
                <c:pt idx="26960">
                  <c:v>128.53</c:v>
                </c:pt>
                <c:pt idx="26961">
                  <c:v>128.44</c:v>
                </c:pt>
                <c:pt idx="26962">
                  <c:v>128.53</c:v>
                </c:pt>
                <c:pt idx="26963">
                  <c:v>128.53</c:v>
                </c:pt>
                <c:pt idx="26964">
                  <c:v>128.51</c:v>
                </c:pt>
                <c:pt idx="26965">
                  <c:v>128.53</c:v>
                </c:pt>
                <c:pt idx="26966">
                  <c:v>128.51</c:v>
                </c:pt>
                <c:pt idx="26967">
                  <c:v>128.57</c:v>
                </c:pt>
                <c:pt idx="26968">
                  <c:v>128.53</c:v>
                </c:pt>
                <c:pt idx="26969">
                  <c:v>128.51</c:v>
                </c:pt>
                <c:pt idx="26970">
                  <c:v>128.53</c:v>
                </c:pt>
                <c:pt idx="26971">
                  <c:v>128.53</c:v>
                </c:pt>
                <c:pt idx="26972">
                  <c:v>128.55000000000001</c:v>
                </c:pt>
                <c:pt idx="26973">
                  <c:v>128.51</c:v>
                </c:pt>
                <c:pt idx="26974">
                  <c:v>128.57</c:v>
                </c:pt>
                <c:pt idx="26975">
                  <c:v>128.55000000000001</c:v>
                </c:pt>
                <c:pt idx="26976">
                  <c:v>128.6</c:v>
                </c:pt>
                <c:pt idx="26977">
                  <c:v>128.57</c:v>
                </c:pt>
                <c:pt idx="26978">
                  <c:v>128.66</c:v>
                </c:pt>
                <c:pt idx="26979">
                  <c:v>128.63999999999999</c:v>
                </c:pt>
                <c:pt idx="26980">
                  <c:v>128.68</c:v>
                </c:pt>
                <c:pt idx="26981">
                  <c:v>128.63999999999999</c:v>
                </c:pt>
                <c:pt idx="26982">
                  <c:v>128.66</c:v>
                </c:pt>
                <c:pt idx="26983">
                  <c:v>128.66</c:v>
                </c:pt>
                <c:pt idx="26984">
                  <c:v>128.71</c:v>
                </c:pt>
                <c:pt idx="26985">
                  <c:v>128.66</c:v>
                </c:pt>
                <c:pt idx="26986">
                  <c:v>128.68</c:v>
                </c:pt>
                <c:pt idx="26987">
                  <c:v>128.71</c:v>
                </c:pt>
                <c:pt idx="26988">
                  <c:v>128.68</c:v>
                </c:pt>
                <c:pt idx="26989">
                  <c:v>128.71</c:v>
                </c:pt>
                <c:pt idx="26990">
                  <c:v>128.72999999999999</c:v>
                </c:pt>
                <c:pt idx="26991">
                  <c:v>128.71</c:v>
                </c:pt>
                <c:pt idx="26992">
                  <c:v>128.72999999999999</c:v>
                </c:pt>
                <c:pt idx="26993">
                  <c:v>128.71</c:v>
                </c:pt>
                <c:pt idx="26994">
                  <c:v>128.72999999999999</c:v>
                </c:pt>
                <c:pt idx="26995">
                  <c:v>128.75</c:v>
                </c:pt>
                <c:pt idx="26996">
                  <c:v>128.72999999999999</c:v>
                </c:pt>
                <c:pt idx="26997">
                  <c:v>128.80000000000001</c:v>
                </c:pt>
                <c:pt idx="26998">
                  <c:v>128.72999999999999</c:v>
                </c:pt>
                <c:pt idx="26999">
                  <c:v>128.80000000000001</c:v>
                </c:pt>
                <c:pt idx="27000">
                  <c:v>128.72999999999999</c:v>
                </c:pt>
                <c:pt idx="27001">
                  <c:v>128.77000000000001</c:v>
                </c:pt>
                <c:pt idx="27002">
                  <c:v>128.75</c:v>
                </c:pt>
                <c:pt idx="27003">
                  <c:v>128.75</c:v>
                </c:pt>
                <c:pt idx="27004">
                  <c:v>128.77000000000001</c:v>
                </c:pt>
                <c:pt idx="27005">
                  <c:v>128.77000000000001</c:v>
                </c:pt>
                <c:pt idx="27006">
                  <c:v>128.72999999999999</c:v>
                </c:pt>
                <c:pt idx="27007">
                  <c:v>128.82</c:v>
                </c:pt>
                <c:pt idx="27008">
                  <c:v>128.77000000000001</c:v>
                </c:pt>
                <c:pt idx="27009">
                  <c:v>128.80000000000001</c:v>
                </c:pt>
                <c:pt idx="27010">
                  <c:v>128.77000000000001</c:v>
                </c:pt>
                <c:pt idx="27011">
                  <c:v>128.72999999999999</c:v>
                </c:pt>
                <c:pt idx="27012">
                  <c:v>128.77000000000001</c:v>
                </c:pt>
                <c:pt idx="27013">
                  <c:v>128.75</c:v>
                </c:pt>
                <c:pt idx="27014">
                  <c:v>128.82</c:v>
                </c:pt>
                <c:pt idx="27015">
                  <c:v>128.80000000000001</c:v>
                </c:pt>
                <c:pt idx="27016">
                  <c:v>128.82</c:v>
                </c:pt>
                <c:pt idx="27017">
                  <c:v>128.77000000000001</c:v>
                </c:pt>
                <c:pt idx="27018">
                  <c:v>128.80000000000001</c:v>
                </c:pt>
                <c:pt idx="27019">
                  <c:v>128.75</c:v>
                </c:pt>
                <c:pt idx="27020">
                  <c:v>128.75</c:v>
                </c:pt>
                <c:pt idx="27021">
                  <c:v>128.72999999999999</c:v>
                </c:pt>
                <c:pt idx="27022">
                  <c:v>128.71</c:v>
                </c:pt>
                <c:pt idx="27023">
                  <c:v>128.72999999999999</c:v>
                </c:pt>
                <c:pt idx="27024">
                  <c:v>128.75</c:v>
                </c:pt>
                <c:pt idx="27025">
                  <c:v>128.82</c:v>
                </c:pt>
                <c:pt idx="27026">
                  <c:v>128.77000000000001</c:v>
                </c:pt>
                <c:pt idx="27027">
                  <c:v>128.72999999999999</c:v>
                </c:pt>
                <c:pt idx="27028">
                  <c:v>128.77000000000001</c:v>
                </c:pt>
                <c:pt idx="27029">
                  <c:v>128.80000000000001</c:v>
                </c:pt>
                <c:pt idx="27030">
                  <c:v>128.72999999999999</c:v>
                </c:pt>
                <c:pt idx="27031">
                  <c:v>128.77000000000001</c:v>
                </c:pt>
                <c:pt idx="27032">
                  <c:v>128.77000000000001</c:v>
                </c:pt>
                <c:pt idx="27033">
                  <c:v>128.72999999999999</c:v>
                </c:pt>
                <c:pt idx="27034">
                  <c:v>128.77000000000001</c:v>
                </c:pt>
                <c:pt idx="27035">
                  <c:v>128.80000000000001</c:v>
                </c:pt>
                <c:pt idx="27036">
                  <c:v>128.75</c:v>
                </c:pt>
                <c:pt idx="27037">
                  <c:v>128.72999999999999</c:v>
                </c:pt>
                <c:pt idx="27038">
                  <c:v>128.75</c:v>
                </c:pt>
                <c:pt idx="27039">
                  <c:v>128.72999999999999</c:v>
                </c:pt>
                <c:pt idx="27040">
                  <c:v>128.77000000000001</c:v>
                </c:pt>
                <c:pt idx="27041">
                  <c:v>128.80000000000001</c:v>
                </c:pt>
                <c:pt idx="27042">
                  <c:v>128.77000000000001</c:v>
                </c:pt>
                <c:pt idx="27043">
                  <c:v>128.75</c:v>
                </c:pt>
                <c:pt idx="27044">
                  <c:v>128.77000000000001</c:v>
                </c:pt>
                <c:pt idx="27045">
                  <c:v>128.71</c:v>
                </c:pt>
                <c:pt idx="27046">
                  <c:v>128.80000000000001</c:v>
                </c:pt>
                <c:pt idx="27047">
                  <c:v>128.75</c:v>
                </c:pt>
                <c:pt idx="27048">
                  <c:v>128.80000000000001</c:v>
                </c:pt>
                <c:pt idx="27049">
                  <c:v>128.82</c:v>
                </c:pt>
                <c:pt idx="27050">
                  <c:v>128.84</c:v>
                </c:pt>
                <c:pt idx="27051">
                  <c:v>128.80000000000001</c:v>
                </c:pt>
                <c:pt idx="27052">
                  <c:v>128.77000000000001</c:v>
                </c:pt>
                <c:pt idx="27053">
                  <c:v>128.77000000000001</c:v>
                </c:pt>
                <c:pt idx="27054">
                  <c:v>128.80000000000001</c:v>
                </c:pt>
                <c:pt idx="27055">
                  <c:v>128.80000000000001</c:v>
                </c:pt>
                <c:pt idx="27056">
                  <c:v>128.77000000000001</c:v>
                </c:pt>
                <c:pt idx="27057">
                  <c:v>128.72999999999999</c:v>
                </c:pt>
                <c:pt idx="27058">
                  <c:v>128.77000000000001</c:v>
                </c:pt>
                <c:pt idx="27059">
                  <c:v>128.72999999999999</c:v>
                </c:pt>
                <c:pt idx="27060">
                  <c:v>128.77000000000001</c:v>
                </c:pt>
                <c:pt idx="27061">
                  <c:v>128.80000000000001</c:v>
                </c:pt>
                <c:pt idx="27062">
                  <c:v>128.82</c:v>
                </c:pt>
                <c:pt idx="27063">
                  <c:v>128.80000000000001</c:v>
                </c:pt>
                <c:pt idx="27064">
                  <c:v>128.82</c:v>
                </c:pt>
                <c:pt idx="27065">
                  <c:v>128.84</c:v>
                </c:pt>
                <c:pt idx="27066">
                  <c:v>128.80000000000001</c:v>
                </c:pt>
                <c:pt idx="27067">
                  <c:v>128.88999999999999</c:v>
                </c:pt>
                <c:pt idx="27068">
                  <c:v>128.86000000000001</c:v>
                </c:pt>
                <c:pt idx="27069">
                  <c:v>128.86000000000001</c:v>
                </c:pt>
                <c:pt idx="27070">
                  <c:v>128.82</c:v>
                </c:pt>
                <c:pt idx="27071">
                  <c:v>128.80000000000001</c:v>
                </c:pt>
                <c:pt idx="27072">
                  <c:v>128.84</c:v>
                </c:pt>
                <c:pt idx="27073">
                  <c:v>128.82</c:v>
                </c:pt>
                <c:pt idx="27074">
                  <c:v>128.80000000000001</c:v>
                </c:pt>
                <c:pt idx="27075">
                  <c:v>128.84</c:v>
                </c:pt>
                <c:pt idx="27076">
                  <c:v>128.84</c:v>
                </c:pt>
                <c:pt idx="27077">
                  <c:v>128.84</c:v>
                </c:pt>
                <c:pt idx="27078">
                  <c:v>128.88999999999999</c:v>
                </c:pt>
                <c:pt idx="27079">
                  <c:v>128.80000000000001</c:v>
                </c:pt>
                <c:pt idx="27080">
                  <c:v>128.80000000000001</c:v>
                </c:pt>
                <c:pt idx="27081">
                  <c:v>128.82</c:v>
                </c:pt>
                <c:pt idx="27082">
                  <c:v>128.84</c:v>
                </c:pt>
                <c:pt idx="27083">
                  <c:v>128.86000000000001</c:v>
                </c:pt>
                <c:pt idx="27084">
                  <c:v>128.84</c:v>
                </c:pt>
                <c:pt idx="27085">
                  <c:v>128.84</c:v>
                </c:pt>
                <c:pt idx="27086">
                  <c:v>128.82</c:v>
                </c:pt>
                <c:pt idx="27087">
                  <c:v>128.84</c:v>
                </c:pt>
                <c:pt idx="27088">
                  <c:v>128.82</c:v>
                </c:pt>
                <c:pt idx="27089">
                  <c:v>128.82</c:v>
                </c:pt>
                <c:pt idx="27090">
                  <c:v>128.82</c:v>
                </c:pt>
                <c:pt idx="27091">
                  <c:v>128.77000000000001</c:v>
                </c:pt>
                <c:pt idx="27092">
                  <c:v>128.86000000000001</c:v>
                </c:pt>
                <c:pt idx="27093">
                  <c:v>128.82</c:v>
                </c:pt>
                <c:pt idx="27094">
                  <c:v>128.80000000000001</c:v>
                </c:pt>
                <c:pt idx="27095">
                  <c:v>128.82</c:v>
                </c:pt>
                <c:pt idx="27096">
                  <c:v>128.84</c:v>
                </c:pt>
                <c:pt idx="27097">
                  <c:v>128.77000000000001</c:v>
                </c:pt>
                <c:pt idx="27098">
                  <c:v>128.82</c:v>
                </c:pt>
                <c:pt idx="27099">
                  <c:v>128.82</c:v>
                </c:pt>
                <c:pt idx="27100">
                  <c:v>128.84</c:v>
                </c:pt>
                <c:pt idx="27101">
                  <c:v>128.82</c:v>
                </c:pt>
                <c:pt idx="27102">
                  <c:v>128.84</c:v>
                </c:pt>
                <c:pt idx="27103">
                  <c:v>128.82</c:v>
                </c:pt>
                <c:pt idx="27104">
                  <c:v>128.84</c:v>
                </c:pt>
                <c:pt idx="27105">
                  <c:v>128.82</c:v>
                </c:pt>
                <c:pt idx="27106">
                  <c:v>128.77000000000001</c:v>
                </c:pt>
                <c:pt idx="27107">
                  <c:v>128.80000000000001</c:v>
                </c:pt>
                <c:pt idx="27108">
                  <c:v>128.80000000000001</c:v>
                </c:pt>
                <c:pt idx="27109">
                  <c:v>128.75</c:v>
                </c:pt>
                <c:pt idx="27110">
                  <c:v>128.82</c:v>
                </c:pt>
                <c:pt idx="27111">
                  <c:v>128.82</c:v>
                </c:pt>
                <c:pt idx="27112">
                  <c:v>128.80000000000001</c:v>
                </c:pt>
                <c:pt idx="27113">
                  <c:v>128.80000000000001</c:v>
                </c:pt>
                <c:pt idx="27114">
                  <c:v>128.80000000000001</c:v>
                </c:pt>
                <c:pt idx="27115">
                  <c:v>128.86000000000001</c:v>
                </c:pt>
                <c:pt idx="27116">
                  <c:v>128.82</c:v>
                </c:pt>
                <c:pt idx="27117">
                  <c:v>128.75</c:v>
                </c:pt>
                <c:pt idx="27118">
                  <c:v>128.86000000000001</c:v>
                </c:pt>
                <c:pt idx="27119">
                  <c:v>128.82</c:v>
                </c:pt>
                <c:pt idx="27120">
                  <c:v>128.86000000000001</c:v>
                </c:pt>
                <c:pt idx="27121">
                  <c:v>128.88999999999999</c:v>
                </c:pt>
                <c:pt idx="27122">
                  <c:v>128.77000000000001</c:v>
                </c:pt>
                <c:pt idx="27123">
                  <c:v>128.80000000000001</c:v>
                </c:pt>
                <c:pt idx="27124">
                  <c:v>128.86000000000001</c:v>
                </c:pt>
                <c:pt idx="27125">
                  <c:v>128.77000000000001</c:v>
                </c:pt>
                <c:pt idx="27126">
                  <c:v>128.84</c:v>
                </c:pt>
                <c:pt idx="27127">
                  <c:v>128.84</c:v>
                </c:pt>
                <c:pt idx="27128">
                  <c:v>128.80000000000001</c:v>
                </c:pt>
                <c:pt idx="27129">
                  <c:v>128.82</c:v>
                </c:pt>
                <c:pt idx="27130">
                  <c:v>128.86000000000001</c:v>
                </c:pt>
                <c:pt idx="27131">
                  <c:v>128.82</c:v>
                </c:pt>
                <c:pt idx="27132">
                  <c:v>128.86000000000001</c:v>
                </c:pt>
                <c:pt idx="27133">
                  <c:v>128.84</c:v>
                </c:pt>
                <c:pt idx="27134">
                  <c:v>128.86000000000001</c:v>
                </c:pt>
                <c:pt idx="27135">
                  <c:v>128.91</c:v>
                </c:pt>
                <c:pt idx="27136">
                  <c:v>128.88999999999999</c:v>
                </c:pt>
                <c:pt idx="27137">
                  <c:v>128.88999999999999</c:v>
                </c:pt>
                <c:pt idx="27138">
                  <c:v>128.82</c:v>
                </c:pt>
                <c:pt idx="27139">
                  <c:v>128.82</c:v>
                </c:pt>
                <c:pt idx="27140">
                  <c:v>128.84</c:v>
                </c:pt>
                <c:pt idx="27141">
                  <c:v>128.86000000000001</c:v>
                </c:pt>
                <c:pt idx="27142">
                  <c:v>128.84</c:v>
                </c:pt>
                <c:pt idx="27143">
                  <c:v>128.84</c:v>
                </c:pt>
                <c:pt idx="27144">
                  <c:v>128.86000000000001</c:v>
                </c:pt>
                <c:pt idx="27145">
                  <c:v>128.86000000000001</c:v>
                </c:pt>
                <c:pt idx="27146">
                  <c:v>128.82</c:v>
                </c:pt>
                <c:pt idx="27147">
                  <c:v>128.84</c:v>
                </c:pt>
                <c:pt idx="27148">
                  <c:v>128.86000000000001</c:v>
                </c:pt>
                <c:pt idx="27149">
                  <c:v>128.88999999999999</c:v>
                </c:pt>
                <c:pt idx="27150">
                  <c:v>128.88999999999999</c:v>
                </c:pt>
                <c:pt idx="27151">
                  <c:v>128.88999999999999</c:v>
                </c:pt>
                <c:pt idx="27152">
                  <c:v>128.88999999999999</c:v>
                </c:pt>
                <c:pt idx="27153">
                  <c:v>128.91</c:v>
                </c:pt>
                <c:pt idx="27154">
                  <c:v>128.91</c:v>
                </c:pt>
                <c:pt idx="27155">
                  <c:v>128.88999999999999</c:v>
                </c:pt>
                <c:pt idx="27156">
                  <c:v>128.91</c:v>
                </c:pt>
                <c:pt idx="27157">
                  <c:v>128.84</c:v>
                </c:pt>
                <c:pt idx="27158">
                  <c:v>128.84</c:v>
                </c:pt>
                <c:pt idx="27159">
                  <c:v>128.84</c:v>
                </c:pt>
                <c:pt idx="27160">
                  <c:v>128.88999999999999</c:v>
                </c:pt>
                <c:pt idx="27161">
                  <c:v>128.86000000000001</c:v>
                </c:pt>
                <c:pt idx="27162">
                  <c:v>128.86000000000001</c:v>
                </c:pt>
                <c:pt idx="27163">
                  <c:v>128.91</c:v>
                </c:pt>
                <c:pt idx="27164">
                  <c:v>128.82</c:v>
                </c:pt>
                <c:pt idx="27165">
                  <c:v>128.82</c:v>
                </c:pt>
                <c:pt idx="27166">
                  <c:v>128.86000000000001</c:v>
                </c:pt>
                <c:pt idx="27167">
                  <c:v>128.86000000000001</c:v>
                </c:pt>
                <c:pt idx="27168">
                  <c:v>128.88999999999999</c:v>
                </c:pt>
                <c:pt idx="27169">
                  <c:v>128.88999999999999</c:v>
                </c:pt>
                <c:pt idx="27170">
                  <c:v>128.88999999999999</c:v>
                </c:pt>
                <c:pt idx="27171">
                  <c:v>128.88999999999999</c:v>
                </c:pt>
                <c:pt idx="27172">
                  <c:v>128.82</c:v>
                </c:pt>
                <c:pt idx="27173">
                  <c:v>128.84</c:v>
                </c:pt>
                <c:pt idx="27174">
                  <c:v>128.86000000000001</c:v>
                </c:pt>
                <c:pt idx="27175">
                  <c:v>128.86000000000001</c:v>
                </c:pt>
                <c:pt idx="27176">
                  <c:v>128.86000000000001</c:v>
                </c:pt>
                <c:pt idx="27177">
                  <c:v>128.84</c:v>
                </c:pt>
                <c:pt idx="27178">
                  <c:v>128.82</c:v>
                </c:pt>
                <c:pt idx="27179">
                  <c:v>128.86000000000001</c:v>
                </c:pt>
                <c:pt idx="27180">
                  <c:v>128.86000000000001</c:v>
                </c:pt>
                <c:pt idx="27181">
                  <c:v>128.84</c:v>
                </c:pt>
                <c:pt idx="27182">
                  <c:v>128.86000000000001</c:v>
                </c:pt>
                <c:pt idx="27183">
                  <c:v>128.84</c:v>
                </c:pt>
                <c:pt idx="27184">
                  <c:v>128.88999999999999</c:v>
                </c:pt>
                <c:pt idx="27185">
                  <c:v>128.82</c:v>
                </c:pt>
                <c:pt idx="27186">
                  <c:v>128.91</c:v>
                </c:pt>
                <c:pt idx="27187">
                  <c:v>128.84</c:v>
                </c:pt>
                <c:pt idx="27188">
                  <c:v>128.80000000000001</c:v>
                </c:pt>
                <c:pt idx="27189">
                  <c:v>128.80000000000001</c:v>
                </c:pt>
                <c:pt idx="27190">
                  <c:v>128.86000000000001</c:v>
                </c:pt>
                <c:pt idx="27191">
                  <c:v>128.80000000000001</c:v>
                </c:pt>
                <c:pt idx="27192">
                  <c:v>128.84</c:v>
                </c:pt>
                <c:pt idx="27193">
                  <c:v>128.82</c:v>
                </c:pt>
                <c:pt idx="27194">
                  <c:v>128.86000000000001</c:v>
                </c:pt>
                <c:pt idx="27195">
                  <c:v>128.88999999999999</c:v>
                </c:pt>
                <c:pt idx="27196">
                  <c:v>128.82</c:v>
                </c:pt>
                <c:pt idx="27197">
                  <c:v>128.84</c:v>
                </c:pt>
                <c:pt idx="27198">
                  <c:v>128.86000000000001</c:v>
                </c:pt>
                <c:pt idx="27199">
                  <c:v>128.84</c:v>
                </c:pt>
                <c:pt idx="27200">
                  <c:v>128.84</c:v>
                </c:pt>
                <c:pt idx="27201">
                  <c:v>128.84</c:v>
                </c:pt>
                <c:pt idx="27202">
                  <c:v>128.88999999999999</c:v>
                </c:pt>
                <c:pt idx="27203">
                  <c:v>128.82</c:v>
                </c:pt>
                <c:pt idx="27204">
                  <c:v>128.86000000000001</c:v>
                </c:pt>
                <c:pt idx="27205">
                  <c:v>128.82</c:v>
                </c:pt>
                <c:pt idx="27206">
                  <c:v>128.86000000000001</c:v>
                </c:pt>
                <c:pt idx="27207">
                  <c:v>128.84</c:v>
                </c:pt>
                <c:pt idx="27208">
                  <c:v>128.86000000000001</c:v>
                </c:pt>
                <c:pt idx="27209">
                  <c:v>128.80000000000001</c:v>
                </c:pt>
                <c:pt idx="27210">
                  <c:v>128.82</c:v>
                </c:pt>
                <c:pt idx="27211">
                  <c:v>128.84</c:v>
                </c:pt>
                <c:pt idx="27212">
                  <c:v>128.82</c:v>
                </c:pt>
                <c:pt idx="27213">
                  <c:v>128.84</c:v>
                </c:pt>
                <c:pt idx="27214">
                  <c:v>128.77000000000001</c:v>
                </c:pt>
                <c:pt idx="27215">
                  <c:v>128.80000000000001</c:v>
                </c:pt>
                <c:pt idx="27216">
                  <c:v>128.91</c:v>
                </c:pt>
                <c:pt idx="27217">
                  <c:v>128.82</c:v>
                </c:pt>
                <c:pt idx="27218">
                  <c:v>128.86000000000001</c:v>
                </c:pt>
                <c:pt idx="27219">
                  <c:v>128.82</c:v>
                </c:pt>
                <c:pt idx="27220">
                  <c:v>128.88999999999999</c:v>
                </c:pt>
                <c:pt idx="27221">
                  <c:v>128.77000000000001</c:v>
                </c:pt>
                <c:pt idx="27222">
                  <c:v>128.86000000000001</c:v>
                </c:pt>
                <c:pt idx="27223">
                  <c:v>128.82</c:v>
                </c:pt>
                <c:pt idx="27224">
                  <c:v>128.82</c:v>
                </c:pt>
                <c:pt idx="27225">
                  <c:v>128.84</c:v>
                </c:pt>
                <c:pt idx="27226">
                  <c:v>128.84</c:v>
                </c:pt>
                <c:pt idx="27227">
                  <c:v>128.86000000000001</c:v>
                </c:pt>
                <c:pt idx="27228">
                  <c:v>128.80000000000001</c:v>
                </c:pt>
                <c:pt idx="27229">
                  <c:v>128.82</c:v>
                </c:pt>
                <c:pt idx="27230">
                  <c:v>128.82</c:v>
                </c:pt>
                <c:pt idx="27231">
                  <c:v>128.82</c:v>
                </c:pt>
                <c:pt idx="27232">
                  <c:v>128.80000000000001</c:v>
                </c:pt>
                <c:pt idx="27233">
                  <c:v>128.82</c:v>
                </c:pt>
                <c:pt idx="27234">
                  <c:v>128.84</c:v>
                </c:pt>
                <c:pt idx="27235">
                  <c:v>128.80000000000001</c:v>
                </c:pt>
                <c:pt idx="27236">
                  <c:v>128.84</c:v>
                </c:pt>
                <c:pt idx="27237">
                  <c:v>128.80000000000001</c:v>
                </c:pt>
                <c:pt idx="27238">
                  <c:v>128.82</c:v>
                </c:pt>
                <c:pt idx="27239">
                  <c:v>128.86000000000001</c:v>
                </c:pt>
                <c:pt idx="27240">
                  <c:v>128.77000000000001</c:v>
                </c:pt>
                <c:pt idx="27241">
                  <c:v>128.80000000000001</c:v>
                </c:pt>
                <c:pt idx="27242">
                  <c:v>128.84</c:v>
                </c:pt>
                <c:pt idx="27243">
                  <c:v>128.72999999999999</c:v>
                </c:pt>
                <c:pt idx="27244">
                  <c:v>128.82</c:v>
                </c:pt>
                <c:pt idx="27245">
                  <c:v>128.77000000000001</c:v>
                </c:pt>
                <c:pt idx="27246">
                  <c:v>128.75</c:v>
                </c:pt>
                <c:pt idx="27247">
                  <c:v>128.82</c:v>
                </c:pt>
                <c:pt idx="27248">
                  <c:v>128.80000000000001</c:v>
                </c:pt>
                <c:pt idx="27249">
                  <c:v>128.80000000000001</c:v>
                </c:pt>
                <c:pt idx="27250">
                  <c:v>128.72999999999999</c:v>
                </c:pt>
                <c:pt idx="27251">
                  <c:v>128.77000000000001</c:v>
                </c:pt>
                <c:pt idx="27252">
                  <c:v>128.80000000000001</c:v>
                </c:pt>
                <c:pt idx="27253">
                  <c:v>128.75</c:v>
                </c:pt>
                <c:pt idx="27254">
                  <c:v>128.75</c:v>
                </c:pt>
                <c:pt idx="27255">
                  <c:v>128.77000000000001</c:v>
                </c:pt>
                <c:pt idx="27256">
                  <c:v>128.77000000000001</c:v>
                </c:pt>
                <c:pt idx="27257">
                  <c:v>128.80000000000001</c:v>
                </c:pt>
                <c:pt idx="27258">
                  <c:v>128.80000000000001</c:v>
                </c:pt>
                <c:pt idx="27259">
                  <c:v>128.75</c:v>
                </c:pt>
                <c:pt idx="27260">
                  <c:v>128.77000000000001</c:v>
                </c:pt>
                <c:pt idx="27261">
                  <c:v>128.82</c:v>
                </c:pt>
                <c:pt idx="27262">
                  <c:v>128.77000000000001</c:v>
                </c:pt>
                <c:pt idx="27263">
                  <c:v>128.77000000000001</c:v>
                </c:pt>
                <c:pt idx="27264">
                  <c:v>128.77000000000001</c:v>
                </c:pt>
                <c:pt idx="27265">
                  <c:v>128.72999999999999</c:v>
                </c:pt>
                <c:pt idx="27266">
                  <c:v>128.72999999999999</c:v>
                </c:pt>
                <c:pt idx="27267">
                  <c:v>128.72999999999999</c:v>
                </c:pt>
                <c:pt idx="27268">
                  <c:v>128.77000000000001</c:v>
                </c:pt>
                <c:pt idx="27269">
                  <c:v>128.75</c:v>
                </c:pt>
                <c:pt idx="27270">
                  <c:v>128.75</c:v>
                </c:pt>
                <c:pt idx="27271">
                  <c:v>128.77000000000001</c:v>
                </c:pt>
                <c:pt idx="27272">
                  <c:v>128.77000000000001</c:v>
                </c:pt>
                <c:pt idx="27273">
                  <c:v>128.77000000000001</c:v>
                </c:pt>
                <c:pt idx="27274">
                  <c:v>128.75</c:v>
                </c:pt>
                <c:pt idx="27275">
                  <c:v>128.80000000000001</c:v>
                </c:pt>
                <c:pt idx="27276">
                  <c:v>128.72999999999999</c:v>
                </c:pt>
                <c:pt idx="27277">
                  <c:v>128.72999999999999</c:v>
                </c:pt>
                <c:pt idx="27278">
                  <c:v>128.77000000000001</c:v>
                </c:pt>
                <c:pt idx="27279">
                  <c:v>128.72999999999999</c:v>
                </c:pt>
                <c:pt idx="27280">
                  <c:v>128.75</c:v>
                </c:pt>
                <c:pt idx="27281">
                  <c:v>128.77000000000001</c:v>
                </c:pt>
                <c:pt idx="27282">
                  <c:v>128.72999999999999</c:v>
                </c:pt>
                <c:pt idx="27283">
                  <c:v>128.72999999999999</c:v>
                </c:pt>
                <c:pt idx="27284">
                  <c:v>128.75</c:v>
                </c:pt>
                <c:pt idx="27285">
                  <c:v>128.75</c:v>
                </c:pt>
                <c:pt idx="27286">
                  <c:v>128.75</c:v>
                </c:pt>
                <c:pt idx="27287">
                  <c:v>128.72999999999999</c:v>
                </c:pt>
                <c:pt idx="27288">
                  <c:v>128.80000000000001</c:v>
                </c:pt>
                <c:pt idx="27289">
                  <c:v>128.80000000000001</c:v>
                </c:pt>
                <c:pt idx="27290">
                  <c:v>128.68</c:v>
                </c:pt>
                <c:pt idx="27291">
                  <c:v>128.66</c:v>
                </c:pt>
                <c:pt idx="27292">
                  <c:v>128.75</c:v>
                </c:pt>
                <c:pt idx="27293">
                  <c:v>128.72999999999999</c:v>
                </c:pt>
                <c:pt idx="27294">
                  <c:v>128.72999999999999</c:v>
                </c:pt>
                <c:pt idx="27295">
                  <c:v>128.80000000000001</c:v>
                </c:pt>
                <c:pt idx="27296">
                  <c:v>128.66</c:v>
                </c:pt>
                <c:pt idx="27297">
                  <c:v>128.66</c:v>
                </c:pt>
                <c:pt idx="27298">
                  <c:v>128.71</c:v>
                </c:pt>
                <c:pt idx="27299">
                  <c:v>128.75</c:v>
                </c:pt>
                <c:pt idx="27300">
                  <c:v>128.75</c:v>
                </c:pt>
                <c:pt idx="27301">
                  <c:v>128.71</c:v>
                </c:pt>
                <c:pt idx="27302">
                  <c:v>128.71</c:v>
                </c:pt>
                <c:pt idx="27303">
                  <c:v>128.72999999999999</c:v>
                </c:pt>
                <c:pt idx="27304">
                  <c:v>128.68</c:v>
                </c:pt>
                <c:pt idx="27305">
                  <c:v>128.71</c:v>
                </c:pt>
                <c:pt idx="27306">
                  <c:v>128.68</c:v>
                </c:pt>
                <c:pt idx="27307">
                  <c:v>128.72999999999999</c:v>
                </c:pt>
                <c:pt idx="27308">
                  <c:v>128.68</c:v>
                </c:pt>
                <c:pt idx="27309">
                  <c:v>128.71</c:v>
                </c:pt>
                <c:pt idx="27310">
                  <c:v>128.71</c:v>
                </c:pt>
                <c:pt idx="27311">
                  <c:v>128.71</c:v>
                </c:pt>
                <c:pt idx="27312">
                  <c:v>128.63999999999999</c:v>
                </c:pt>
                <c:pt idx="27313">
                  <c:v>128.68</c:v>
                </c:pt>
                <c:pt idx="27314">
                  <c:v>128.66</c:v>
                </c:pt>
                <c:pt idx="27315">
                  <c:v>128.68</c:v>
                </c:pt>
                <c:pt idx="27316">
                  <c:v>128.68</c:v>
                </c:pt>
                <c:pt idx="27317">
                  <c:v>128.66</c:v>
                </c:pt>
                <c:pt idx="27318">
                  <c:v>128.68</c:v>
                </c:pt>
                <c:pt idx="27319">
                  <c:v>128.66</c:v>
                </c:pt>
                <c:pt idx="27320">
                  <c:v>128.66</c:v>
                </c:pt>
                <c:pt idx="27321">
                  <c:v>128.66</c:v>
                </c:pt>
                <c:pt idx="27322">
                  <c:v>128.68</c:v>
                </c:pt>
                <c:pt idx="27323">
                  <c:v>128.71</c:v>
                </c:pt>
                <c:pt idx="27324">
                  <c:v>128.63999999999999</c:v>
                </c:pt>
                <c:pt idx="27325">
                  <c:v>128.63999999999999</c:v>
                </c:pt>
                <c:pt idx="27326">
                  <c:v>128.62</c:v>
                </c:pt>
                <c:pt idx="27327">
                  <c:v>128.63999999999999</c:v>
                </c:pt>
                <c:pt idx="27328">
                  <c:v>128.57</c:v>
                </c:pt>
                <c:pt idx="27329">
                  <c:v>128.6</c:v>
                </c:pt>
                <c:pt idx="27330">
                  <c:v>128.63999999999999</c:v>
                </c:pt>
                <c:pt idx="27331">
                  <c:v>128.66</c:v>
                </c:pt>
                <c:pt idx="27332">
                  <c:v>128.6</c:v>
                </c:pt>
                <c:pt idx="27333">
                  <c:v>128.57</c:v>
                </c:pt>
                <c:pt idx="27334">
                  <c:v>128.62</c:v>
                </c:pt>
                <c:pt idx="27335">
                  <c:v>128.6</c:v>
                </c:pt>
                <c:pt idx="27336">
                  <c:v>128.6</c:v>
                </c:pt>
                <c:pt idx="27337">
                  <c:v>128.62</c:v>
                </c:pt>
                <c:pt idx="27338">
                  <c:v>128.62</c:v>
                </c:pt>
                <c:pt idx="27339">
                  <c:v>128.6</c:v>
                </c:pt>
                <c:pt idx="27340">
                  <c:v>128.57</c:v>
                </c:pt>
                <c:pt idx="27341">
                  <c:v>128.6</c:v>
                </c:pt>
                <c:pt idx="27342">
                  <c:v>128.57</c:v>
                </c:pt>
                <c:pt idx="27343">
                  <c:v>128.55000000000001</c:v>
                </c:pt>
                <c:pt idx="27344">
                  <c:v>128.6</c:v>
                </c:pt>
                <c:pt idx="27345">
                  <c:v>128.55000000000001</c:v>
                </c:pt>
                <c:pt idx="27346">
                  <c:v>128.55000000000001</c:v>
                </c:pt>
                <c:pt idx="27347">
                  <c:v>128.53</c:v>
                </c:pt>
                <c:pt idx="27348">
                  <c:v>128.57</c:v>
                </c:pt>
                <c:pt idx="27349">
                  <c:v>128.6</c:v>
                </c:pt>
                <c:pt idx="27350">
                  <c:v>128.53</c:v>
                </c:pt>
                <c:pt idx="27351">
                  <c:v>128.57</c:v>
                </c:pt>
                <c:pt idx="27352">
                  <c:v>128.51</c:v>
                </c:pt>
                <c:pt idx="27353">
                  <c:v>128.53</c:v>
                </c:pt>
                <c:pt idx="27354">
                  <c:v>128.53</c:v>
                </c:pt>
                <c:pt idx="27355">
                  <c:v>128.57</c:v>
                </c:pt>
                <c:pt idx="27356">
                  <c:v>128.47999999999999</c:v>
                </c:pt>
                <c:pt idx="27357">
                  <c:v>128.51</c:v>
                </c:pt>
                <c:pt idx="27358">
                  <c:v>128.53</c:v>
                </c:pt>
                <c:pt idx="27359">
                  <c:v>128.55000000000001</c:v>
                </c:pt>
                <c:pt idx="27360">
                  <c:v>128.55000000000001</c:v>
                </c:pt>
                <c:pt idx="27361">
                  <c:v>128.55000000000001</c:v>
                </c:pt>
                <c:pt idx="27362">
                  <c:v>128.51</c:v>
                </c:pt>
                <c:pt idx="27363">
                  <c:v>128.47999999999999</c:v>
                </c:pt>
                <c:pt idx="27364">
                  <c:v>128.53</c:v>
                </c:pt>
                <c:pt idx="27365">
                  <c:v>128.53</c:v>
                </c:pt>
                <c:pt idx="27366">
                  <c:v>128.47999999999999</c:v>
                </c:pt>
                <c:pt idx="27367">
                  <c:v>128.51</c:v>
                </c:pt>
                <c:pt idx="27368">
                  <c:v>128.55000000000001</c:v>
                </c:pt>
                <c:pt idx="27369">
                  <c:v>128.55000000000001</c:v>
                </c:pt>
                <c:pt idx="27370">
                  <c:v>128.55000000000001</c:v>
                </c:pt>
                <c:pt idx="27371">
                  <c:v>128.53</c:v>
                </c:pt>
                <c:pt idx="27372">
                  <c:v>128.46</c:v>
                </c:pt>
                <c:pt idx="27373">
                  <c:v>128.47999999999999</c:v>
                </c:pt>
                <c:pt idx="27374">
                  <c:v>128.47999999999999</c:v>
                </c:pt>
                <c:pt idx="27375">
                  <c:v>128.53</c:v>
                </c:pt>
                <c:pt idx="27376">
                  <c:v>128.55000000000001</c:v>
                </c:pt>
                <c:pt idx="27377">
                  <c:v>128.51</c:v>
                </c:pt>
                <c:pt idx="27378">
                  <c:v>128.53</c:v>
                </c:pt>
                <c:pt idx="27379">
                  <c:v>128.55000000000001</c:v>
                </c:pt>
                <c:pt idx="27380">
                  <c:v>128.53</c:v>
                </c:pt>
                <c:pt idx="27381">
                  <c:v>128.55000000000001</c:v>
                </c:pt>
                <c:pt idx="27382">
                  <c:v>128.62</c:v>
                </c:pt>
                <c:pt idx="27383">
                  <c:v>128.57</c:v>
                </c:pt>
                <c:pt idx="27384">
                  <c:v>128.62</c:v>
                </c:pt>
                <c:pt idx="27385">
                  <c:v>128.6</c:v>
                </c:pt>
                <c:pt idx="27386">
                  <c:v>128.6</c:v>
                </c:pt>
                <c:pt idx="27387">
                  <c:v>128.55000000000001</c:v>
                </c:pt>
                <c:pt idx="27388">
                  <c:v>128.55000000000001</c:v>
                </c:pt>
                <c:pt idx="27389">
                  <c:v>128.6</c:v>
                </c:pt>
                <c:pt idx="27390">
                  <c:v>128.57</c:v>
                </c:pt>
                <c:pt idx="27391">
                  <c:v>128.63999999999999</c:v>
                </c:pt>
                <c:pt idx="27392">
                  <c:v>128.62</c:v>
                </c:pt>
                <c:pt idx="27393">
                  <c:v>128.66</c:v>
                </c:pt>
                <c:pt idx="27394">
                  <c:v>128.68</c:v>
                </c:pt>
                <c:pt idx="27395">
                  <c:v>128.63999999999999</c:v>
                </c:pt>
                <c:pt idx="27396">
                  <c:v>128.68</c:v>
                </c:pt>
                <c:pt idx="27397">
                  <c:v>128.68</c:v>
                </c:pt>
                <c:pt idx="27398">
                  <c:v>128.66</c:v>
                </c:pt>
                <c:pt idx="27399">
                  <c:v>128.68</c:v>
                </c:pt>
                <c:pt idx="27400">
                  <c:v>128.71</c:v>
                </c:pt>
                <c:pt idx="27401">
                  <c:v>128.68</c:v>
                </c:pt>
                <c:pt idx="27402">
                  <c:v>128.68</c:v>
                </c:pt>
                <c:pt idx="27403">
                  <c:v>128.68</c:v>
                </c:pt>
                <c:pt idx="27404">
                  <c:v>128.71</c:v>
                </c:pt>
                <c:pt idx="27405">
                  <c:v>128.68</c:v>
                </c:pt>
                <c:pt idx="27406">
                  <c:v>128.75</c:v>
                </c:pt>
                <c:pt idx="27407">
                  <c:v>128.71</c:v>
                </c:pt>
                <c:pt idx="27408">
                  <c:v>128.77000000000001</c:v>
                </c:pt>
                <c:pt idx="27409">
                  <c:v>128.75</c:v>
                </c:pt>
                <c:pt idx="27410">
                  <c:v>128.77000000000001</c:v>
                </c:pt>
                <c:pt idx="27411">
                  <c:v>128.72999999999999</c:v>
                </c:pt>
                <c:pt idx="27412">
                  <c:v>128.80000000000001</c:v>
                </c:pt>
                <c:pt idx="27413">
                  <c:v>128.77000000000001</c:v>
                </c:pt>
                <c:pt idx="27414">
                  <c:v>128.77000000000001</c:v>
                </c:pt>
                <c:pt idx="27415">
                  <c:v>128.80000000000001</c:v>
                </c:pt>
                <c:pt idx="27416">
                  <c:v>128.80000000000001</c:v>
                </c:pt>
                <c:pt idx="27417">
                  <c:v>128.75</c:v>
                </c:pt>
                <c:pt idx="27418">
                  <c:v>128.82</c:v>
                </c:pt>
                <c:pt idx="27419">
                  <c:v>128.72999999999999</c:v>
                </c:pt>
                <c:pt idx="27420">
                  <c:v>128.82</c:v>
                </c:pt>
                <c:pt idx="27421">
                  <c:v>128.80000000000001</c:v>
                </c:pt>
                <c:pt idx="27422">
                  <c:v>128.80000000000001</c:v>
                </c:pt>
                <c:pt idx="27423">
                  <c:v>128.82</c:v>
                </c:pt>
                <c:pt idx="27424">
                  <c:v>128.82</c:v>
                </c:pt>
                <c:pt idx="27425">
                  <c:v>128.77000000000001</c:v>
                </c:pt>
                <c:pt idx="27426">
                  <c:v>128.77000000000001</c:v>
                </c:pt>
                <c:pt idx="27427">
                  <c:v>128.82</c:v>
                </c:pt>
                <c:pt idx="27428">
                  <c:v>128.84</c:v>
                </c:pt>
                <c:pt idx="27429">
                  <c:v>128.86000000000001</c:v>
                </c:pt>
                <c:pt idx="27430">
                  <c:v>128.84</c:v>
                </c:pt>
                <c:pt idx="27431">
                  <c:v>128.80000000000001</c:v>
                </c:pt>
                <c:pt idx="27432">
                  <c:v>128.82</c:v>
                </c:pt>
                <c:pt idx="27433">
                  <c:v>128.82</c:v>
                </c:pt>
                <c:pt idx="27434">
                  <c:v>128.77000000000001</c:v>
                </c:pt>
                <c:pt idx="27435">
                  <c:v>128.80000000000001</c:v>
                </c:pt>
                <c:pt idx="27436">
                  <c:v>128.84</c:v>
                </c:pt>
                <c:pt idx="27437">
                  <c:v>128.72999999999999</c:v>
                </c:pt>
                <c:pt idx="27438">
                  <c:v>128.75</c:v>
                </c:pt>
                <c:pt idx="27439">
                  <c:v>128.77000000000001</c:v>
                </c:pt>
                <c:pt idx="27440">
                  <c:v>128.75</c:v>
                </c:pt>
                <c:pt idx="27441">
                  <c:v>128.80000000000001</c:v>
                </c:pt>
                <c:pt idx="27442">
                  <c:v>128.82</c:v>
                </c:pt>
                <c:pt idx="27443">
                  <c:v>128.80000000000001</c:v>
                </c:pt>
                <c:pt idx="27444">
                  <c:v>128.77000000000001</c:v>
                </c:pt>
                <c:pt idx="27445">
                  <c:v>128.77000000000001</c:v>
                </c:pt>
                <c:pt idx="27446">
                  <c:v>128.80000000000001</c:v>
                </c:pt>
                <c:pt idx="27447">
                  <c:v>128.80000000000001</c:v>
                </c:pt>
                <c:pt idx="27448">
                  <c:v>128.84</c:v>
                </c:pt>
                <c:pt idx="27449">
                  <c:v>128.80000000000001</c:v>
                </c:pt>
                <c:pt idx="27450">
                  <c:v>128.82</c:v>
                </c:pt>
                <c:pt idx="27451">
                  <c:v>128.80000000000001</c:v>
                </c:pt>
                <c:pt idx="27452">
                  <c:v>128.77000000000001</c:v>
                </c:pt>
                <c:pt idx="27453">
                  <c:v>128.77000000000001</c:v>
                </c:pt>
                <c:pt idx="27454">
                  <c:v>128.84</c:v>
                </c:pt>
                <c:pt idx="27455">
                  <c:v>128.82</c:v>
                </c:pt>
                <c:pt idx="27456">
                  <c:v>128.84</c:v>
                </c:pt>
                <c:pt idx="27457">
                  <c:v>128.82</c:v>
                </c:pt>
                <c:pt idx="27458">
                  <c:v>128.75</c:v>
                </c:pt>
                <c:pt idx="27459">
                  <c:v>128.84</c:v>
                </c:pt>
                <c:pt idx="27460">
                  <c:v>128.84</c:v>
                </c:pt>
                <c:pt idx="27461">
                  <c:v>128.80000000000001</c:v>
                </c:pt>
                <c:pt idx="27462">
                  <c:v>128.88999999999999</c:v>
                </c:pt>
                <c:pt idx="27463">
                  <c:v>128.80000000000001</c:v>
                </c:pt>
                <c:pt idx="27464">
                  <c:v>128.86000000000001</c:v>
                </c:pt>
                <c:pt idx="27465">
                  <c:v>128.84</c:v>
                </c:pt>
                <c:pt idx="27466">
                  <c:v>128.82</c:v>
                </c:pt>
                <c:pt idx="27467">
                  <c:v>128.84</c:v>
                </c:pt>
                <c:pt idx="27468">
                  <c:v>128.82</c:v>
                </c:pt>
                <c:pt idx="27469">
                  <c:v>128.82</c:v>
                </c:pt>
                <c:pt idx="27470">
                  <c:v>128.80000000000001</c:v>
                </c:pt>
                <c:pt idx="27471">
                  <c:v>128.84</c:v>
                </c:pt>
                <c:pt idx="27472">
                  <c:v>128.77000000000001</c:v>
                </c:pt>
                <c:pt idx="27473">
                  <c:v>128.75</c:v>
                </c:pt>
                <c:pt idx="27474">
                  <c:v>128.82</c:v>
                </c:pt>
                <c:pt idx="27475">
                  <c:v>128.84</c:v>
                </c:pt>
                <c:pt idx="27476">
                  <c:v>128.77000000000001</c:v>
                </c:pt>
                <c:pt idx="27477">
                  <c:v>128.82</c:v>
                </c:pt>
                <c:pt idx="27478">
                  <c:v>128.80000000000001</c:v>
                </c:pt>
                <c:pt idx="27479">
                  <c:v>128.82</c:v>
                </c:pt>
                <c:pt idx="27480">
                  <c:v>128.77000000000001</c:v>
                </c:pt>
                <c:pt idx="27481">
                  <c:v>128.80000000000001</c:v>
                </c:pt>
                <c:pt idx="27482">
                  <c:v>128.82</c:v>
                </c:pt>
                <c:pt idx="27483">
                  <c:v>128.84</c:v>
                </c:pt>
                <c:pt idx="27484">
                  <c:v>128.82</c:v>
                </c:pt>
                <c:pt idx="27485">
                  <c:v>128.82</c:v>
                </c:pt>
                <c:pt idx="27486">
                  <c:v>128.86000000000001</c:v>
                </c:pt>
                <c:pt idx="27487">
                  <c:v>128.82</c:v>
                </c:pt>
                <c:pt idx="27488">
                  <c:v>128.86000000000001</c:v>
                </c:pt>
                <c:pt idx="27489">
                  <c:v>128.88999999999999</c:v>
                </c:pt>
                <c:pt idx="27490">
                  <c:v>128.86000000000001</c:v>
                </c:pt>
                <c:pt idx="27491">
                  <c:v>128.86000000000001</c:v>
                </c:pt>
                <c:pt idx="27492">
                  <c:v>128.82</c:v>
                </c:pt>
                <c:pt idx="27493">
                  <c:v>128.91</c:v>
                </c:pt>
                <c:pt idx="27494">
                  <c:v>128.82</c:v>
                </c:pt>
                <c:pt idx="27495">
                  <c:v>128.86000000000001</c:v>
                </c:pt>
                <c:pt idx="27496">
                  <c:v>128.86000000000001</c:v>
                </c:pt>
                <c:pt idx="27497">
                  <c:v>128.84</c:v>
                </c:pt>
                <c:pt idx="27498">
                  <c:v>128.86000000000001</c:v>
                </c:pt>
                <c:pt idx="27499">
                  <c:v>128.84</c:v>
                </c:pt>
                <c:pt idx="27500">
                  <c:v>128.86000000000001</c:v>
                </c:pt>
                <c:pt idx="27501">
                  <c:v>128.86000000000001</c:v>
                </c:pt>
                <c:pt idx="27502">
                  <c:v>128.88999999999999</c:v>
                </c:pt>
                <c:pt idx="27503">
                  <c:v>128.88999999999999</c:v>
                </c:pt>
                <c:pt idx="27504">
                  <c:v>128.80000000000001</c:v>
                </c:pt>
                <c:pt idx="27505">
                  <c:v>128.82</c:v>
                </c:pt>
                <c:pt idx="27506">
                  <c:v>128.84</c:v>
                </c:pt>
                <c:pt idx="27507">
                  <c:v>128.82</c:v>
                </c:pt>
                <c:pt idx="27508">
                  <c:v>128.80000000000001</c:v>
                </c:pt>
                <c:pt idx="27509">
                  <c:v>128.86000000000001</c:v>
                </c:pt>
                <c:pt idx="27510">
                  <c:v>128.86000000000001</c:v>
                </c:pt>
                <c:pt idx="27511">
                  <c:v>128.82</c:v>
                </c:pt>
                <c:pt idx="27512">
                  <c:v>128.82</c:v>
                </c:pt>
                <c:pt idx="27513">
                  <c:v>128.80000000000001</c:v>
                </c:pt>
                <c:pt idx="27514">
                  <c:v>128.84</c:v>
                </c:pt>
                <c:pt idx="27515">
                  <c:v>128.84</c:v>
                </c:pt>
                <c:pt idx="27516">
                  <c:v>128.82</c:v>
                </c:pt>
                <c:pt idx="27517">
                  <c:v>128.84</c:v>
                </c:pt>
                <c:pt idx="27518">
                  <c:v>128.82</c:v>
                </c:pt>
                <c:pt idx="27519">
                  <c:v>128.82</c:v>
                </c:pt>
                <c:pt idx="27520">
                  <c:v>128.82</c:v>
                </c:pt>
                <c:pt idx="27521">
                  <c:v>128.77000000000001</c:v>
                </c:pt>
                <c:pt idx="27522">
                  <c:v>128.84</c:v>
                </c:pt>
                <c:pt idx="27523">
                  <c:v>128.84</c:v>
                </c:pt>
                <c:pt idx="27524">
                  <c:v>128.82</c:v>
                </c:pt>
                <c:pt idx="27525">
                  <c:v>128.82</c:v>
                </c:pt>
                <c:pt idx="27526">
                  <c:v>128.82</c:v>
                </c:pt>
                <c:pt idx="27527">
                  <c:v>128.80000000000001</c:v>
                </c:pt>
                <c:pt idx="27528">
                  <c:v>128.77000000000001</c:v>
                </c:pt>
                <c:pt idx="27529">
                  <c:v>128.84</c:v>
                </c:pt>
                <c:pt idx="27530">
                  <c:v>128.84</c:v>
                </c:pt>
                <c:pt idx="27531">
                  <c:v>128.86000000000001</c:v>
                </c:pt>
                <c:pt idx="27532">
                  <c:v>128.75</c:v>
                </c:pt>
                <c:pt idx="27533">
                  <c:v>128.86000000000001</c:v>
                </c:pt>
                <c:pt idx="27534">
                  <c:v>128.80000000000001</c:v>
                </c:pt>
                <c:pt idx="27535">
                  <c:v>128.82</c:v>
                </c:pt>
                <c:pt idx="27536">
                  <c:v>128.82</c:v>
                </c:pt>
                <c:pt idx="27537">
                  <c:v>128.82</c:v>
                </c:pt>
                <c:pt idx="27538">
                  <c:v>128.84</c:v>
                </c:pt>
                <c:pt idx="27539">
                  <c:v>128.77000000000001</c:v>
                </c:pt>
                <c:pt idx="27540">
                  <c:v>128.80000000000001</c:v>
                </c:pt>
                <c:pt idx="27541">
                  <c:v>128.77000000000001</c:v>
                </c:pt>
                <c:pt idx="27542">
                  <c:v>128.82</c:v>
                </c:pt>
                <c:pt idx="27543">
                  <c:v>128.77000000000001</c:v>
                </c:pt>
                <c:pt idx="27544">
                  <c:v>128.80000000000001</c:v>
                </c:pt>
                <c:pt idx="27545">
                  <c:v>128.82</c:v>
                </c:pt>
                <c:pt idx="27546">
                  <c:v>128.75</c:v>
                </c:pt>
                <c:pt idx="27547">
                  <c:v>128.77000000000001</c:v>
                </c:pt>
                <c:pt idx="27548">
                  <c:v>128.80000000000001</c:v>
                </c:pt>
                <c:pt idx="27549">
                  <c:v>128.84</c:v>
                </c:pt>
                <c:pt idx="27550">
                  <c:v>128.75</c:v>
                </c:pt>
                <c:pt idx="27551">
                  <c:v>128.86000000000001</c:v>
                </c:pt>
                <c:pt idx="27552">
                  <c:v>128.86000000000001</c:v>
                </c:pt>
                <c:pt idx="27553">
                  <c:v>128.80000000000001</c:v>
                </c:pt>
                <c:pt idx="27554">
                  <c:v>128.77000000000001</c:v>
                </c:pt>
                <c:pt idx="27555">
                  <c:v>128.80000000000001</c:v>
                </c:pt>
                <c:pt idx="27556">
                  <c:v>128.84</c:v>
                </c:pt>
                <c:pt idx="27557">
                  <c:v>128.82</c:v>
                </c:pt>
                <c:pt idx="27558">
                  <c:v>128.75</c:v>
                </c:pt>
                <c:pt idx="27559">
                  <c:v>128.80000000000001</c:v>
                </c:pt>
                <c:pt idx="27560">
                  <c:v>128.82</c:v>
                </c:pt>
                <c:pt idx="27561">
                  <c:v>128.82</c:v>
                </c:pt>
                <c:pt idx="27562">
                  <c:v>128.80000000000001</c:v>
                </c:pt>
                <c:pt idx="27563">
                  <c:v>128.82</c:v>
                </c:pt>
                <c:pt idx="27564">
                  <c:v>128.80000000000001</c:v>
                </c:pt>
                <c:pt idx="27565">
                  <c:v>128.80000000000001</c:v>
                </c:pt>
                <c:pt idx="27566">
                  <c:v>128.82</c:v>
                </c:pt>
                <c:pt idx="27567">
                  <c:v>128.80000000000001</c:v>
                </c:pt>
                <c:pt idx="27568">
                  <c:v>128.77000000000001</c:v>
                </c:pt>
                <c:pt idx="27569">
                  <c:v>128.77000000000001</c:v>
                </c:pt>
                <c:pt idx="27570">
                  <c:v>128.86000000000001</c:v>
                </c:pt>
                <c:pt idx="27571">
                  <c:v>128.80000000000001</c:v>
                </c:pt>
                <c:pt idx="27572">
                  <c:v>128.82</c:v>
                </c:pt>
                <c:pt idx="27573">
                  <c:v>128.84</c:v>
                </c:pt>
                <c:pt idx="27574">
                  <c:v>128.77000000000001</c:v>
                </c:pt>
                <c:pt idx="27575">
                  <c:v>128.77000000000001</c:v>
                </c:pt>
                <c:pt idx="27576">
                  <c:v>128.82</c:v>
                </c:pt>
                <c:pt idx="27577">
                  <c:v>128.82</c:v>
                </c:pt>
                <c:pt idx="27578">
                  <c:v>128.77000000000001</c:v>
                </c:pt>
                <c:pt idx="27579">
                  <c:v>128.77000000000001</c:v>
                </c:pt>
                <c:pt idx="27580">
                  <c:v>128.82</c:v>
                </c:pt>
                <c:pt idx="27581">
                  <c:v>128.82</c:v>
                </c:pt>
                <c:pt idx="27582">
                  <c:v>128.80000000000001</c:v>
                </c:pt>
                <c:pt idx="27583">
                  <c:v>128.82</c:v>
                </c:pt>
                <c:pt idx="27584">
                  <c:v>128.82</c:v>
                </c:pt>
                <c:pt idx="27585">
                  <c:v>128.77000000000001</c:v>
                </c:pt>
                <c:pt idx="27586">
                  <c:v>128.77000000000001</c:v>
                </c:pt>
                <c:pt idx="27587">
                  <c:v>128.80000000000001</c:v>
                </c:pt>
                <c:pt idx="27588">
                  <c:v>128.72999999999999</c:v>
                </c:pt>
                <c:pt idx="27589">
                  <c:v>128.77000000000001</c:v>
                </c:pt>
                <c:pt idx="27590">
                  <c:v>128.77000000000001</c:v>
                </c:pt>
                <c:pt idx="27591">
                  <c:v>128.82</c:v>
                </c:pt>
                <c:pt idx="27592">
                  <c:v>128.82</c:v>
                </c:pt>
                <c:pt idx="27593">
                  <c:v>128.77000000000001</c:v>
                </c:pt>
                <c:pt idx="27594">
                  <c:v>128.75</c:v>
                </c:pt>
                <c:pt idx="27595">
                  <c:v>128.80000000000001</c:v>
                </c:pt>
                <c:pt idx="27596">
                  <c:v>128.80000000000001</c:v>
                </c:pt>
                <c:pt idx="27597">
                  <c:v>128.80000000000001</c:v>
                </c:pt>
                <c:pt idx="27598">
                  <c:v>128.82</c:v>
                </c:pt>
                <c:pt idx="27599">
                  <c:v>128.77000000000001</c:v>
                </c:pt>
                <c:pt idx="27600">
                  <c:v>128.82</c:v>
                </c:pt>
                <c:pt idx="27601">
                  <c:v>128.82</c:v>
                </c:pt>
                <c:pt idx="27602">
                  <c:v>128.77000000000001</c:v>
                </c:pt>
                <c:pt idx="27603">
                  <c:v>128.77000000000001</c:v>
                </c:pt>
                <c:pt idx="27604">
                  <c:v>128.80000000000001</c:v>
                </c:pt>
                <c:pt idx="27605">
                  <c:v>128.75</c:v>
                </c:pt>
                <c:pt idx="27606">
                  <c:v>128.77000000000001</c:v>
                </c:pt>
                <c:pt idx="27607">
                  <c:v>128.80000000000001</c:v>
                </c:pt>
                <c:pt idx="27608">
                  <c:v>128.77000000000001</c:v>
                </c:pt>
                <c:pt idx="27609">
                  <c:v>128.75</c:v>
                </c:pt>
                <c:pt idx="27610">
                  <c:v>128.77000000000001</c:v>
                </c:pt>
                <c:pt idx="27611">
                  <c:v>128.80000000000001</c:v>
                </c:pt>
                <c:pt idx="27612">
                  <c:v>128.75</c:v>
                </c:pt>
                <c:pt idx="27613">
                  <c:v>128.77000000000001</c:v>
                </c:pt>
                <c:pt idx="27614">
                  <c:v>128.77000000000001</c:v>
                </c:pt>
                <c:pt idx="27615">
                  <c:v>128.80000000000001</c:v>
                </c:pt>
                <c:pt idx="27616">
                  <c:v>128.77000000000001</c:v>
                </c:pt>
                <c:pt idx="27617">
                  <c:v>128.80000000000001</c:v>
                </c:pt>
                <c:pt idx="27618">
                  <c:v>128.75</c:v>
                </c:pt>
                <c:pt idx="27619">
                  <c:v>128.80000000000001</c:v>
                </c:pt>
                <c:pt idx="27620">
                  <c:v>128.82</c:v>
                </c:pt>
                <c:pt idx="27621">
                  <c:v>128.80000000000001</c:v>
                </c:pt>
                <c:pt idx="27622">
                  <c:v>128.80000000000001</c:v>
                </c:pt>
                <c:pt idx="27623">
                  <c:v>128.82</c:v>
                </c:pt>
                <c:pt idx="27624">
                  <c:v>128.77000000000001</c:v>
                </c:pt>
                <c:pt idx="27625">
                  <c:v>128.84</c:v>
                </c:pt>
                <c:pt idx="27626">
                  <c:v>128.80000000000001</c:v>
                </c:pt>
                <c:pt idx="27627">
                  <c:v>128.82</c:v>
                </c:pt>
                <c:pt idx="27628">
                  <c:v>128.82</c:v>
                </c:pt>
                <c:pt idx="27629">
                  <c:v>128.75</c:v>
                </c:pt>
                <c:pt idx="27630">
                  <c:v>128.72999999999999</c:v>
                </c:pt>
                <c:pt idx="27631">
                  <c:v>128.75</c:v>
                </c:pt>
                <c:pt idx="27632">
                  <c:v>128.80000000000001</c:v>
                </c:pt>
                <c:pt idx="27633">
                  <c:v>128.72999999999999</c:v>
                </c:pt>
                <c:pt idx="27634">
                  <c:v>128.72999999999999</c:v>
                </c:pt>
                <c:pt idx="27635">
                  <c:v>128.77000000000001</c:v>
                </c:pt>
                <c:pt idx="27636">
                  <c:v>128.80000000000001</c:v>
                </c:pt>
                <c:pt idx="27637">
                  <c:v>128.75</c:v>
                </c:pt>
                <c:pt idx="27638">
                  <c:v>128.80000000000001</c:v>
                </c:pt>
                <c:pt idx="27639">
                  <c:v>128.77000000000001</c:v>
                </c:pt>
                <c:pt idx="27640">
                  <c:v>128.72999999999999</c:v>
                </c:pt>
                <c:pt idx="27641">
                  <c:v>128.75</c:v>
                </c:pt>
                <c:pt idx="27642">
                  <c:v>128.82</c:v>
                </c:pt>
                <c:pt idx="27643">
                  <c:v>128.84</c:v>
                </c:pt>
                <c:pt idx="27644">
                  <c:v>128.77000000000001</c:v>
                </c:pt>
                <c:pt idx="27645">
                  <c:v>128.80000000000001</c:v>
                </c:pt>
                <c:pt idx="27646">
                  <c:v>128.77000000000001</c:v>
                </c:pt>
                <c:pt idx="27647">
                  <c:v>128.80000000000001</c:v>
                </c:pt>
                <c:pt idx="27648">
                  <c:v>128.75</c:v>
                </c:pt>
                <c:pt idx="27649">
                  <c:v>128.82</c:v>
                </c:pt>
                <c:pt idx="27650">
                  <c:v>128.77000000000001</c:v>
                </c:pt>
                <c:pt idx="27651">
                  <c:v>128.77000000000001</c:v>
                </c:pt>
                <c:pt idx="27652">
                  <c:v>128.77000000000001</c:v>
                </c:pt>
                <c:pt idx="27653">
                  <c:v>128.72999999999999</c:v>
                </c:pt>
                <c:pt idx="27654">
                  <c:v>128.71</c:v>
                </c:pt>
                <c:pt idx="27655">
                  <c:v>128.72999999999999</c:v>
                </c:pt>
                <c:pt idx="27656">
                  <c:v>128.72999999999999</c:v>
                </c:pt>
                <c:pt idx="27657">
                  <c:v>128.75</c:v>
                </c:pt>
                <c:pt idx="27658">
                  <c:v>128.77000000000001</c:v>
                </c:pt>
                <c:pt idx="27659">
                  <c:v>128.75</c:v>
                </c:pt>
                <c:pt idx="27660">
                  <c:v>128.77000000000001</c:v>
                </c:pt>
                <c:pt idx="27661">
                  <c:v>128.82</c:v>
                </c:pt>
                <c:pt idx="27662">
                  <c:v>128.75</c:v>
                </c:pt>
                <c:pt idx="27663">
                  <c:v>128.68</c:v>
                </c:pt>
                <c:pt idx="27664">
                  <c:v>128.75</c:v>
                </c:pt>
                <c:pt idx="27665">
                  <c:v>128.77000000000001</c:v>
                </c:pt>
                <c:pt idx="27666">
                  <c:v>128.77000000000001</c:v>
                </c:pt>
                <c:pt idx="27667">
                  <c:v>128.68</c:v>
                </c:pt>
                <c:pt idx="27668">
                  <c:v>128.72999999999999</c:v>
                </c:pt>
                <c:pt idx="27669">
                  <c:v>128.71</c:v>
                </c:pt>
                <c:pt idx="27670">
                  <c:v>128.68</c:v>
                </c:pt>
                <c:pt idx="27671">
                  <c:v>128.72999999999999</c:v>
                </c:pt>
                <c:pt idx="27672">
                  <c:v>128.68</c:v>
                </c:pt>
                <c:pt idx="27673">
                  <c:v>128.72999999999999</c:v>
                </c:pt>
                <c:pt idx="27674">
                  <c:v>128.72999999999999</c:v>
                </c:pt>
                <c:pt idx="27675">
                  <c:v>128.71</c:v>
                </c:pt>
                <c:pt idx="27676">
                  <c:v>128.71</c:v>
                </c:pt>
                <c:pt idx="27677">
                  <c:v>128.72999999999999</c:v>
                </c:pt>
                <c:pt idx="27678">
                  <c:v>128.72999999999999</c:v>
                </c:pt>
                <c:pt idx="27679">
                  <c:v>128.68</c:v>
                </c:pt>
                <c:pt idx="27680">
                  <c:v>128.68</c:v>
                </c:pt>
                <c:pt idx="27681">
                  <c:v>128.68</c:v>
                </c:pt>
                <c:pt idx="27682">
                  <c:v>128.66</c:v>
                </c:pt>
                <c:pt idx="27683">
                  <c:v>128.72999999999999</c:v>
                </c:pt>
                <c:pt idx="27684">
                  <c:v>128.68</c:v>
                </c:pt>
                <c:pt idx="27685">
                  <c:v>128.68</c:v>
                </c:pt>
                <c:pt idx="27686">
                  <c:v>128.71</c:v>
                </c:pt>
                <c:pt idx="27687">
                  <c:v>128.72999999999999</c:v>
                </c:pt>
                <c:pt idx="27688">
                  <c:v>128.71</c:v>
                </c:pt>
                <c:pt idx="27689">
                  <c:v>128.71</c:v>
                </c:pt>
                <c:pt idx="27690">
                  <c:v>128.66</c:v>
                </c:pt>
                <c:pt idx="27691">
                  <c:v>128.63999999999999</c:v>
                </c:pt>
                <c:pt idx="27692">
                  <c:v>128.72999999999999</c:v>
                </c:pt>
                <c:pt idx="27693">
                  <c:v>128.68</c:v>
                </c:pt>
                <c:pt idx="27694">
                  <c:v>128.68</c:v>
                </c:pt>
                <c:pt idx="27695">
                  <c:v>128.71</c:v>
                </c:pt>
                <c:pt idx="27696">
                  <c:v>128.63999999999999</c:v>
                </c:pt>
                <c:pt idx="27697">
                  <c:v>128.63999999999999</c:v>
                </c:pt>
                <c:pt idx="27698">
                  <c:v>128.63999999999999</c:v>
                </c:pt>
                <c:pt idx="27699">
                  <c:v>128.63999999999999</c:v>
                </c:pt>
                <c:pt idx="27700">
                  <c:v>128.66</c:v>
                </c:pt>
                <c:pt idx="27701">
                  <c:v>128.66</c:v>
                </c:pt>
                <c:pt idx="27702">
                  <c:v>128.66</c:v>
                </c:pt>
                <c:pt idx="27703">
                  <c:v>128.6</c:v>
                </c:pt>
                <c:pt idx="27704">
                  <c:v>128.68</c:v>
                </c:pt>
                <c:pt idx="27705">
                  <c:v>128.63999999999999</c:v>
                </c:pt>
                <c:pt idx="27706">
                  <c:v>128.68</c:v>
                </c:pt>
                <c:pt idx="27707">
                  <c:v>128.68</c:v>
                </c:pt>
                <c:pt idx="27708">
                  <c:v>128.62</c:v>
                </c:pt>
                <c:pt idx="27709">
                  <c:v>128.62</c:v>
                </c:pt>
                <c:pt idx="27710">
                  <c:v>128.62</c:v>
                </c:pt>
                <c:pt idx="27711">
                  <c:v>128.63999999999999</c:v>
                </c:pt>
                <c:pt idx="27712">
                  <c:v>128.62</c:v>
                </c:pt>
                <c:pt idx="27713">
                  <c:v>128.63999999999999</c:v>
                </c:pt>
                <c:pt idx="27714">
                  <c:v>128.63999999999999</c:v>
                </c:pt>
                <c:pt idx="27715">
                  <c:v>128.66</c:v>
                </c:pt>
                <c:pt idx="27716">
                  <c:v>128.6</c:v>
                </c:pt>
                <c:pt idx="27717">
                  <c:v>128.63999999999999</c:v>
                </c:pt>
                <c:pt idx="27718">
                  <c:v>128.62</c:v>
                </c:pt>
                <c:pt idx="27719">
                  <c:v>128.66</c:v>
                </c:pt>
                <c:pt idx="27720">
                  <c:v>128.62</c:v>
                </c:pt>
                <c:pt idx="27721">
                  <c:v>128.66</c:v>
                </c:pt>
                <c:pt idx="27722">
                  <c:v>128.62</c:v>
                </c:pt>
                <c:pt idx="27723">
                  <c:v>128.6</c:v>
                </c:pt>
                <c:pt idx="27724">
                  <c:v>128.6</c:v>
                </c:pt>
                <c:pt idx="27725">
                  <c:v>128.63999999999999</c:v>
                </c:pt>
                <c:pt idx="27726">
                  <c:v>128.6</c:v>
                </c:pt>
                <c:pt idx="27727">
                  <c:v>128.62</c:v>
                </c:pt>
                <c:pt idx="27728">
                  <c:v>128.55000000000001</c:v>
                </c:pt>
                <c:pt idx="27729">
                  <c:v>128.6</c:v>
                </c:pt>
                <c:pt idx="27730">
                  <c:v>128.6</c:v>
                </c:pt>
                <c:pt idx="27731">
                  <c:v>128.6</c:v>
                </c:pt>
                <c:pt idx="27732">
                  <c:v>128.6</c:v>
                </c:pt>
                <c:pt idx="27733">
                  <c:v>128.6</c:v>
                </c:pt>
                <c:pt idx="27734">
                  <c:v>128.57</c:v>
                </c:pt>
                <c:pt idx="27735">
                  <c:v>128.62</c:v>
                </c:pt>
                <c:pt idx="27736">
                  <c:v>128.6</c:v>
                </c:pt>
                <c:pt idx="27737">
                  <c:v>128.55000000000001</c:v>
                </c:pt>
                <c:pt idx="27738">
                  <c:v>128.57</c:v>
                </c:pt>
                <c:pt idx="27739">
                  <c:v>128.57</c:v>
                </c:pt>
                <c:pt idx="27740">
                  <c:v>128.53</c:v>
                </c:pt>
                <c:pt idx="27741">
                  <c:v>128.6</c:v>
                </c:pt>
                <c:pt idx="27742">
                  <c:v>128.57</c:v>
                </c:pt>
                <c:pt idx="27743">
                  <c:v>128.62</c:v>
                </c:pt>
                <c:pt idx="27744">
                  <c:v>128.57</c:v>
                </c:pt>
                <c:pt idx="27745">
                  <c:v>128.6</c:v>
                </c:pt>
                <c:pt idx="27746">
                  <c:v>128.6</c:v>
                </c:pt>
                <c:pt idx="27747">
                  <c:v>128.63999999999999</c:v>
                </c:pt>
                <c:pt idx="27748">
                  <c:v>128.55000000000001</c:v>
                </c:pt>
                <c:pt idx="27749">
                  <c:v>128.55000000000001</c:v>
                </c:pt>
                <c:pt idx="27750">
                  <c:v>128.53</c:v>
                </c:pt>
                <c:pt idx="27751">
                  <c:v>128.55000000000001</c:v>
                </c:pt>
                <c:pt idx="27752">
                  <c:v>128.55000000000001</c:v>
                </c:pt>
                <c:pt idx="27753">
                  <c:v>128.55000000000001</c:v>
                </c:pt>
                <c:pt idx="27754">
                  <c:v>128.57</c:v>
                </c:pt>
                <c:pt idx="27755">
                  <c:v>128.53</c:v>
                </c:pt>
                <c:pt idx="27756">
                  <c:v>128.55000000000001</c:v>
                </c:pt>
                <c:pt idx="27757">
                  <c:v>128.55000000000001</c:v>
                </c:pt>
                <c:pt idx="27758">
                  <c:v>128.55000000000001</c:v>
                </c:pt>
                <c:pt idx="27759">
                  <c:v>128.55000000000001</c:v>
                </c:pt>
                <c:pt idx="27760">
                  <c:v>128.55000000000001</c:v>
                </c:pt>
                <c:pt idx="27761">
                  <c:v>128.47999999999999</c:v>
                </c:pt>
                <c:pt idx="27762">
                  <c:v>128.53</c:v>
                </c:pt>
                <c:pt idx="27763">
                  <c:v>128.53</c:v>
                </c:pt>
                <c:pt idx="27764">
                  <c:v>128.51</c:v>
                </c:pt>
                <c:pt idx="27765">
                  <c:v>128.6</c:v>
                </c:pt>
                <c:pt idx="27766">
                  <c:v>128.53</c:v>
                </c:pt>
                <c:pt idx="27767">
                  <c:v>128.57</c:v>
                </c:pt>
                <c:pt idx="27768">
                  <c:v>128.55000000000001</c:v>
                </c:pt>
                <c:pt idx="27769">
                  <c:v>128.53</c:v>
                </c:pt>
                <c:pt idx="27770">
                  <c:v>128.51</c:v>
                </c:pt>
                <c:pt idx="27771">
                  <c:v>128.46</c:v>
                </c:pt>
                <c:pt idx="27772">
                  <c:v>128.47999999999999</c:v>
                </c:pt>
                <c:pt idx="27773">
                  <c:v>128.47999999999999</c:v>
                </c:pt>
                <c:pt idx="27774">
                  <c:v>128.51</c:v>
                </c:pt>
                <c:pt idx="27775">
                  <c:v>128.47999999999999</c:v>
                </c:pt>
                <c:pt idx="27776">
                  <c:v>128.51</c:v>
                </c:pt>
                <c:pt idx="27777">
                  <c:v>128.47999999999999</c:v>
                </c:pt>
                <c:pt idx="27778">
                  <c:v>128.47999999999999</c:v>
                </c:pt>
                <c:pt idx="27779">
                  <c:v>128.47999999999999</c:v>
                </c:pt>
                <c:pt idx="27780">
                  <c:v>128.51</c:v>
                </c:pt>
                <c:pt idx="27781">
                  <c:v>128.53</c:v>
                </c:pt>
                <c:pt idx="27782">
                  <c:v>128.51</c:v>
                </c:pt>
                <c:pt idx="27783">
                  <c:v>128.46</c:v>
                </c:pt>
                <c:pt idx="27784">
                  <c:v>128.53</c:v>
                </c:pt>
                <c:pt idx="27785">
                  <c:v>128.55000000000001</c:v>
                </c:pt>
                <c:pt idx="27786">
                  <c:v>128.53</c:v>
                </c:pt>
                <c:pt idx="27787">
                  <c:v>128.51</c:v>
                </c:pt>
                <c:pt idx="27788">
                  <c:v>128.51</c:v>
                </c:pt>
                <c:pt idx="27789">
                  <c:v>128.51</c:v>
                </c:pt>
                <c:pt idx="27790">
                  <c:v>128.55000000000001</c:v>
                </c:pt>
                <c:pt idx="27791">
                  <c:v>128.57</c:v>
                </c:pt>
                <c:pt idx="27792">
                  <c:v>128.53</c:v>
                </c:pt>
                <c:pt idx="27793">
                  <c:v>128.57</c:v>
                </c:pt>
                <c:pt idx="27794">
                  <c:v>128.57</c:v>
                </c:pt>
                <c:pt idx="27795">
                  <c:v>128.6</c:v>
                </c:pt>
                <c:pt idx="27796">
                  <c:v>128.57</c:v>
                </c:pt>
                <c:pt idx="27797">
                  <c:v>128.57</c:v>
                </c:pt>
                <c:pt idx="27798">
                  <c:v>128.51</c:v>
                </c:pt>
                <c:pt idx="27799">
                  <c:v>128.57</c:v>
                </c:pt>
                <c:pt idx="27800">
                  <c:v>128.57</c:v>
                </c:pt>
                <c:pt idx="27801">
                  <c:v>128.62</c:v>
                </c:pt>
                <c:pt idx="27802">
                  <c:v>128.6</c:v>
                </c:pt>
                <c:pt idx="27803">
                  <c:v>128.6</c:v>
                </c:pt>
                <c:pt idx="27804">
                  <c:v>128.6</c:v>
                </c:pt>
                <c:pt idx="27805">
                  <c:v>128.6</c:v>
                </c:pt>
                <c:pt idx="27806">
                  <c:v>128.62</c:v>
                </c:pt>
                <c:pt idx="27807">
                  <c:v>128.62</c:v>
                </c:pt>
                <c:pt idx="27808">
                  <c:v>128.68</c:v>
                </c:pt>
                <c:pt idx="27809">
                  <c:v>128.68</c:v>
                </c:pt>
                <c:pt idx="27810">
                  <c:v>128.68</c:v>
                </c:pt>
                <c:pt idx="27811">
                  <c:v>128.62</c:v>
                </c:pt>
                <c:pt idx="27812">
                  <c:v>128.72999999999999</c:v>
                </c:pt>
                <c:pt idx="27813">
                  <c:v>128.68</c:v>
                </c:pt>
                <c:pt idx="27814">
                  <c:v>128.68</c:v>
                </c:pt>
                <c:pt idx="27815">
                  <c:v>128.72999999999999</c:v>
                </c:pt>
                <c:pt idx="27816">
                  <c:v>128.75</c:v>
                </c:pt>
                <c:pt idx="27817">
                  <c:v>128.68</c:v>
                </c:pt>
                <c:pt idx="27818">
                  <c:v>128.77000000000001</c:v>
                </c:pt>
                <c:pt idx="27819">
                  <c:v>128.71</c:v>
                </c:pt>
                <c:pt idx="27820">
                  <c:v>128.72999999999999</c:v>
                </c:pt>
                <c:pt idx="27821">
                  <c:v>128.75</c:v>
                </c:pt>
                <c:pt idx="27822">
                  <c:v>128.80000000000001</c:v>
                </c:pt>
                <c:pt idx="27823">
                  <c:v>128.72999999999999</c:v>
                </c:pt>
                <c:pt idx="27824">
                  <c:v>128.80000000000001</c:v>
                </c:pt>
                <c:pt idx="27825">
                  <c:v>128.77000000000001</c:v>
                </c:pt>
                <c:pt idx="27826">
                  <c:v>128.75</c:v>
                </c:pt>
                <c:pt idx="27827">
                  <c:v>128.77000000000001</c:v>
                </c:pt>
                <c:pt idx="27828">
                  <c:v>128.82</c:v>
                </c:pt>
                <c:pt idx="27829">
                  <c:v>128.82</c:v>
                </c:pt>
                <c:pt idx="27830">
                  <c:v>128.80000000000001</c:v>
                </c:pt>
                <c:pt idx="27831">
                  <c:v>128.84</c:v>
                </c:pt>
                <c:pt idx="27832">
                  <c:v>128.82</c:v>
                </c:pt>
                <c:pt idx="27833">
                  <c:v>128.80000000000001</c:v>
                </c:pt>
                <c:pt idx="27834">
                  <c:v>128.80000000000001</c:v>
                </c:pt>
                <c:pt idx="27835">
                  <c:v>128.75</c:v>
                </c:pt>
                <c:pt idx="27836">
                  <c:v>128.77000000000001</c:v>
                </c:pt>
                <c:pt idx="27837">
                  <c:v>128.77000000000001</c:v>
                </c:pt>
                <c:pt idx="27838">
                  <c:v>128.84</c:v>
                </c:pt>
                <c:pt idx="27839">
                  <c:v>128.82</c:v>
                </c:pt>
                <c:pt idx="27840">
                  <c:v>128.86000000000001</c:v>
                </c:pt>
                <c:pt idx="27841">
                  <c:v>128.82</c:v>
                </c:pt>
                <c:pt idx="27842">
                  <c:v>128.82</c:v>
                </c:pt>
                <c:pt idx="27843">
                  <c:v>128.82</c:v>
                </c:pt>
                <c:pt idx="27844">
                  <c:v>128.86000000000001</c:v>
                </c:pt>
                <c:pt idx="27845">
                  <c:v>128.86000000000001</c:v>
                </c:pt>
                <c:pt idx="27846">
                  <c:v>128.82</c:v>
                </c:pt>
                <c:pt idx="27847">
                  <c:v>128.86000000000001</c:v>
                </c:pt>
                <c:pt idx="27848">
                  <c:v>128.80000000000001</c:v>
                </c:pt>
                <c:pt idx="27849">
                  <c:v>128.84</c:v>
                </c:pt>
                <c:pt idx="27850">
                  <c:v>128.75</c:v>
                </c:pt>
                <c:pt idx="27851">
                  <c:v>128.72999999999999</c:v>
                </c:pt>
                <c:pt idx="27852">
                  <c:v>128.80000000000001</c:v>
                </c:pt>
                <c:pt idx="27853">
                  <c:v>128.82</c:v>
                </c:pt>
                <c:pt idx="27854">
                  <c:v>128.80000000000001</c:v>
                </c:pt>
                <c:pt idx="27855">
                  <c:v>128.77000000000001</c:v>
                </c:pt>
                <c:pt idx="27856">
                  <c:v>128.75</c:v>
                </c:pt>
                <c:pt idx="27857">
                  <c:v>128.80000000000001</c:v>
                </c:pt>
                <c:pt idx="27858">
                  <c:v>128.80000000000001</c:v>
                </c:pt>
                <c:pt idx="27859">
                  <c:v>128.77000000000001</c:v>
                </c:pt>
                <c:pt idx="27860">
                  <c:v>128.75</c:v>
                </c:pt>
                <c:pt idx="27861">
                  <c:v>128.77000000000001</c:v>
                </c:pt>
                <c:pt idx="27862">
                  <c:v>128.75</c:v>
                </c:pt>
                <c:pt idx="27863">
                  <c:v>128.77000000000001</c:v>
                </c:pt>
                <c:pt idx="27864">
                  <c:v>128.75</c:v>
                </c:pt>
                <c:pt idx="27865">
                  <c:v>128.75</c:v>
                </c:pt>
                <c:pt idx="27866">
                  <c:v>128.77000000000001</c:v>
                </c:pt>
                <c:pt idx="27867">
                  <c:v>128.75</c:v>
                </c:pt>
                <c:pt idx="27868">
                  <c:v>128.75</c:v>
                </c:pt>
                <c:pt idx="27869">
                  <c:v>128.75</c:v>
                </c:pt>
                <c:pt idx="27870">
                  <c:v>128.72999999999999</c:v>
                </c:pt>
                <c:pt idx="27871">
                  <c:v>128.75</c:v>
                </c:pt>
                <c:pt idx="27872">
                  <c:v>128.75</c:v>
                </c:pt>
                <c:pt idx="27873">
                  <c:v>128.75</c:v>
                </c:pt>
                <c:pt idx="27874">
                  <c:v>128.72999999999999</c:v>
                </c:pt>
                <c:pt idx="27875">
                  <c:v>128.77000000000001</c:v>
                </c:pt>
                <c:pt idx="27876">
                  <c:v>128.80000000000001</c:v>
                </c:pt>
                <c:pt idx="27877">
                  <c:v>128.75</c:v>
                </c:pt>
                <c:pt idx="27878">
                  <c:v>128.80000000000001</c:v>
                </c:pt>
                <c:pt idx="27879">
                  <c:v>128.80000000000001</c:v>
                </c:pt>
                <c:pt idx="27880">
                  <c:v>128.80000000000001</c:v>
                </c:pt>
                <c:pt idx="27881">
                  <c:v>128.72999999999999</c:v>
                </c:pt>
                <c:pt idx="27882">
                  <c:v>128.77000000000001</c:v>
                </c:pt>
                <c:pt idx="27883">
                  <c:v>128.86000000000001</c:v>
                </c:pt>
                <c:pt idx="27884">
                  <c:v>128.80000000000001</c:v>
                </c:pt>
                <c:pt idx="27885">
                  <c:v>128.82</c:v>
                </c:pt>
                <c:pt idx="27886">
                  <c:v>128.80000000000001</c:v>
                </c:pt>
                <c:pt idx="27887">
                  <c:v>128.80000000000001</c:v>
                </c:pt>
                <c:pt idx="27888">
                  <c:v>128.86000000000001</c:v>
                </c:pt>
                <c:pt idx="27889">
                  <c:v>128.80000000000001</c:v>
                </c:pt>
                <c:pt idx="27890">
                  <c:v>128.82</c:v>
                </c:pt>
                <c:pt idx="27891">
                  <c:v>128.80000000000001</c:v>
                </c:pt>
                <c:pt idx="27892">
                  <c:v>128.84</c:v>
                </c:pt>
                <c:pt idx="27893">
                  <c:v>128.80000000000001</c:v>
                </c:pt>
                <c:pt idx="27894">
                  <c:v>128.84</c:v>
                </c:pt>
                <c:pt idx="27895">
                  <c:v>128.84</c:v>
                </c:pt>
                <c:pt idx="27896">
                  <c:v>128.86000000000001</c:v>
                </c:pt>
                <c:pt idx="27897">
                  <c:v>128.86000000000001</c:v>
                </c:pt>
                <c:pt idx="27898">
                  <c:v>128.86000000000001</c:v>
                </c:pt>
                <c:pt idx="27899">
                  <c:v>128.86000000000001</c:v>
                </c:pt>
                <c:pt idx="27900">
                  <c:v>128.82</c:v>
                </c:pt>
                <c:pt idx="27901">
                  <c:v>128.88999999999999</c:v>
                </c:pt>
                <c:pt idx="27902">
                  <c:v>128.86000000000001</c:v>
                </c:pt>
                <c:pt idx="27903">
                  <c:v>128.86000000000001</c:v>
                </c:pt>
                <c:pt idx="27904">
                  <c:v>128.86000000000001</c:v>
                </c:pt>
                <c:pt idx="27905">
                  <c:v>128.86000000000001</c:v>
                </c:pt>
                <c:pt idx="27906">
                  <c:v>128.91</c:v>
                </c:pt>
                <c:pt idx="27907">
                  <c:v>128.91</c:v>
                </c:pt>
                <c:pt idx="27908">
                  <c:v>128.88999999999999</c:v>
                </c:pt>
                <c:pt idx="27909">
                  <c:v>128.86000000000001</c:v>
                </c:pt>
                <c:pt idx="27910">
                  <c:v>128.88999999999999</c:v>
                </c:pt>
                <c:pt idx="27911">
                  <c:v>128.91</c:v>
                </c:pt>
                <c:pt idx="27912">
                  <c:v>128.91</c:v>
                </c:pt>
                <c:pt idx="27913">
                  <c:v>128.86000000000001</c:v>
                </c:pt>
                <c:pt idx="27914">
                  <c:v>128.88999999999999</c:v>
                </c:pt>
                <c:pt idx="27915">
                  <c:v>128.91</c:v>
                </c:pt>
                <c:pt idx="27916">
                  <c:v>128.91</c:v>
                </c:pt>
                <c:pt idx="27917">
                  <c:v>128.86000000000001</c:v>
                </c:pt>
                <c:pt idx="27918">
                  <c:v>128.84</c:v>
                </c:pt>
                <c:pt idx="27919">
                  <c:v>128.86000000000001</c:v>
                </c:pt>
                <c:pt idx="27920">
                  <c:v>128.91</c:v>
                </c:pt>
                <c:pt idx="27921">
                  <c:v>128.84</c:v>
                </c:pt>
                <c:pt idx="27922">
                  <c:v>128.88999999999999</c:v>
                </c:pt>
                <c:pt idx="27923">
                  <c:v>128.86000000000001</c:v>
                </c:pt>
                <c:pt idx="27924">
                  <c:v>128.91</c:v>
                </c:pt>
                <c:pt idx="27925">
                  <c:v>128.88999999999999</c:v>
                </c:pt>
                <c:pt idx="27926">
                  <c:v>128.88999999999999</c:v>
                </c:pt>
                <c:pt idx="27927">
                  <c:v>128.91</c:v>
                </c:pt>
                <c:pt idx="27928">
                  <c:v>128.86000000000001</c:v>
                </c:pt>
                <c:pt idx="27929">
                  <c:v>128.91</c:v>
                </c:pt>
                <c:pt idx="27930">
                  <c:v>128.84</c:v>
                </c:pt>
                <c:pt idx="27931">
                  <c:v>128.82</c:v>
                </c:pt>
                <c:pt idx="27932">
                  <c:v>128.84</c:v>
                </c:pt>
                <c:pt idx="27933">
                  <c:v>128.86000000000001</c:v>
                </c:pt>
                <c:pt idx="27934">
                  <c:v>128.86000000000001</c:v>
                </c:pt>
                <c:pt idx="27935">
                  <c:v>128.86000000000001</c:v>
                </c:pt>
                <c:pt idx="27936">
                  <c:v>128.84</c:v>
                </c:pt>
                <c:pt idx="27937">
                  <c:v>128.86000000000001</c:v>
                </c:pt>
                <c:pt idx="27938">
                  <c:v>128.84</c:v>
                </c:pt>
                <c:pt idx="27939">
                  <c:v>128.82</c:v>
                </c:pt>
                <c:pt idx="27940">
                  <c:v>128.86000000000001</c:v>
                </c:pt>
                <c:pt idx="27941">
                  <c:v>128.75</c:v>
                </c:pt>
                <c:pt idx="27942">
                  <c:v>128.86000000000001</c:v>
                </c:pt>
                <c:pt idx="27943">
                  <c:v>128.80000000000001</c:v>
                </c:pt>
                <c:pt idx="27944">
                  <c:v>128.86000000000001</c:v>
                </c:pt>
                <c:pt idx="27945">
                  <c:v>128.84</c:v>
                </c:pt>
                <c:pt idx="27946">
                  <c:v>128.80000000000001</c:v>
                </c:pt>
                <c:pt idx="27947">
                  <c:v>128.82</c:v>
                </c:pt>
                <c:pt idx="27948">
                  <c:v>128.84</c:v>
                </c:pt>
                <c:pt idx="27949">
                  <c:v>128.84</c:v>
                </c:pt>
                <c:pt idx="27950">
                  <c:v>128.86000000000001</c:v>
                </c:pt>
                <c:pt idx="27951">
                  <c:v>128.82</c:v>
                </c:pt>
                <c:pt idx="27952">
                  <c:v>128.84</c:v>
                </c:pt>
                <c:pt idx="27953">
                  <c:v>128.84</c:v>
                </c:pt>
                <c:pt idx="27954">
                  <c:v>128.84</c:v>
                </c:pt>
                <c:pt idx="27955">
                  <c:v>128.80000000000001</c:v>
                </c:pt>
                <c:pt idx="27956">
                  <c:v>128.82</c:v>
                </c:pt>
                <c:pt idx="27957">
                  <c:v>128.84</c:v>
                </c:pt>
                <c:pt idx="27958">
                  <c:v>128.80000000000001</c:v>
                </c:pt>
                <c:pt idx="27959">
                  <c:v>128.86000000000001</c:v>
                </c:pt>
                <c:pt idx="27960">
                  <c:v>128.86000000000001</c:v>
                </c:pt>
                <c:pt idx="27961">
                  <c:v>128.84</c:v>
                </c:pt>
                <c:pt idx="27962">
                  <c:v>128.88999999999999</c:v>
                </c:pt>
                <c:pt idx="27963">
                  <c:v>128.88999999999999</c:v>
                </c:pt>
                <c:pt idx="27964">
                  <c:v>128.84</c:v>
                </c:pt>
                <c:pt idx="27965">
                  <c:v>128.91</c:v>
                </c:pt>
                <c:pt idx="27966">
                  <c:v>128.84</c:v>
                </c:pt>
                <c:pt idx="27967">
                  <c:v>128.86000000000001</c:v>
                </c:pt>
                <c:pt idx="27968">
                  <c:v>128.82</c:v>
                </c:pt>
                <c:pt idx="27969">
                  <c:v>128.80000000000001</c:v>
                </c:pt>
                <c:pt idx="27970">
                  <c:v>128.82</c:v>
                </c:pt>
                <c:pt idx="27971">
                  <c:v>128.91</c:v>
                </c:pt>
                <c:pt idx="27972">
                  <c:v>128.82</c:v>
                </c:pt>
                <c:pt idx="27973">
                  <c:v>128.84</c:v>
                </c:pt>
                <c:pt idx="27974">
                  <c:v>128.82</c:v>
                </c:pt>
                <c:pt idx="27975">
                  <c:v>128.80000000000001</c:v>
                </c:pt>
                <c:pt idx="27976">
                  <c:v>128.86000000000001</c:v>
                </c:pt>
                <c:pt idx="27977">
                  <c:v>128.86000000000001</c:v>
                </c:pt>
                <c:pt idx="27978">
                  <c:v>128.86000000000001</c:v>
                </c:pt>
                <c:pt idx="27979">
                  <c:v>128.86000000000001</c:v>
                </c:pt>
                <c:pt idx="27980">
                  <c:v>128.84</c:v>
                </c:pt>
                <c:pt idx="27981">
                  <c:v>128.86000000000001</c:v>
                </c:pt>
                <c:pt idx="27982">
                  <c:v>128.84</c:v>
                </c:pt>
                <c:pt idx="27983">
                  <c:v>128.86000000000001</c:v>
                </c:pt>
                <c:pt idx="27984">
                  <c:v>128.84</c:v>
                </c:pt>
                <c:pt idx="27985">
                  <c:v>128.84</c:v>
                </c:pt>
                <c:pt idx="27986">
                  <c:v>128.86000000000001</c:v>
                </c:pt>
                <c:pt idx="27987">
                  <c:v>128.84</c:v>
                </c:pt>
                <c:pt idx="27988">
                  <c:v>128.91</c:v>
                </c:pt>
                <c:pt idx="27989">
                  <c:v>128.82</c:v>
                </c:pt>
                <c:pt idx="27990">
                  <c:v>128.86000000000001</c:v>
                </c:pt>
                <c:pt idx="27991">
                  <c:v>128.88999999999999</c:v>
                </c:pt>
                <c:pt idx="27992">
                  <c:v>128.84</c:v>
                </c:pt>
                <c:pt idx="27993">
                  <c:v>128.80000000000001</c:v>
                </c:pt>
                <c:pt idx="27994">
                  <c:v>128.82</c:v>
                </c:pt>
                <c:pt idx="27995">
                  <c:v>128.86000000000001</c:v>
                </c:pt>
                <c:pt idx="27996">
                  <c:v>128.86000000000001</c:v>
                </c:pt>
                <c:pt idx="27997">
                  <c:v>128.82</c:v>
                </c:pt>
                <c:pt idx="27998">
                  <c:v>128.88999999999999</c:v>
                </c:pt>
                <c:pt idx="27999">
                  <c:v>128.86000000000001</c:v>
                </c:pt>
                <c:pt idx="28000">
                  <c:v>128.84</c:v>
                </c:pt>
                <c:pt idx="28001">
                  <c:v>128.80000000000001</c:v>
                </c:pt>
                <c:pt idx="28002">
                  <c:v>128.86000000000001</c:v>
                </c:pt>
                <c:pt idx="28003">
                  <c:v>128.84</c:v>
                </c:pt>
                <c:pt idx="28004">
                  <c:v>128.82</c:v>
                </c:pt>
                <c:pt idx="28005">
                  <c:v>128.82</c:v>
                </c:pt>
                <c:pt idx="28006">
                  <c:v>128.82</c:v>
                </c:pt>
                <c:pt idx="28007">
                  <c:v>128.86000000000001</c:v>
                </c:pt>
                <c:pt idx="28008">
                  <c:v>128.80000000000001</c:v>
                </c:pt>
                <c:pt idx="28009">
                  <c:v>128.82</c:v>
                </c:pt>
                <c:pt idx="28010">
                  <c:v>128.82</c:v>
                </c:pt>
                <c:pt idx="28011">
                  <c:v>128.80000000000001</c:v>
                </c:pt>
                <c:pt idx="28012">
                  <c:v>128.84</c:v>
                </c:pt>
                <c:pt idx="28013">
                  <c:v>128.80000000000001</c:v>
                </c:pt>
                <c:pt idx="28014">
                  <c:v>128.82</c:v>
                </c:pt>
                <c:pt idx="28015">
                  <c:v>128.84</c:v>
                </c:pt>
                <c:pt idx="28016">
                  <c:v>128.84</c:v>
                </c:pt>
                <c:pt idx="28017">
                  <c:v>128.77000000000001</c:v>
                </c:pt>
                <c:pt idx="28018">
                  <c:v>128.77000000000001</c:v>
                </c:pt>
                <c:pt idx="28019">
                  <c:v>128.82</c:v>
                </c:pt>
                <c:pt idx="28020">
                  <c:v>128.82</c:v>
                </c:pt>
                <c:pt idx="28021">
                  <c:v>128.80000000000001</c:v>
                </c:pt>
                <c:pt idx="28022">
                  <c:v>128.77000000000001</c:v>
                </c:pt>
                <c:pt idx="28023">
                  <c:v>128.84</c:v>
                </c:pt>
                <c:pt idx="28024">
                  <c:v>128.80000000000001</c:v>
                </c:pt>
                <c:pt idx="28025">
                  <c:v>128.80000000000001</c:v>
                </c:pt>
                <c:pt idx="28026">
                  <c:v>128.80000000000001</c:v>
                </c:pt>
                <c:pt idx="28027">
                  <c:v>128.80000000000001</c:v>
                </c:pt>
                <c:pt idx="28028">
                  <c:v>128.84</c:v>
                </c:pt>
                <c:pt idx="28029">
                  <c:v>128.84</c:v>
                </c:pt>
                <c:pt idx="28030">
                  <c:v>128.77000000000001</c:v>
                </c:pt>
                <c:pt idx="28031">
                  <c:v>128.84</c:v>
                </c:pt>
                <c:pt idx="28032">
                  <c:v>128.84</c:v>
                </c:pt>
                <c:pt idx="28033">
                  <c:v>128.80000000000001</c:v>
                </c:pt>
                <c:pt idx="28034">
                  <c:v>128.80000000000001</c:v>
                </c:pt>
                <c:pt idx="28035">
                  <c:v>128.88999999999999</c:v>
                </c:pt>
                <c:pt idx="28036">
                  <c:v>128.86000000000001</c:v>
                </c:pt>
                <c:pt idx="28037">
                  <c:v>128.82</c:v>
                </c:pt>
                <c:pt idx="28038">
                  <c:v>128.82</c:v>
                </c:pt>
                <c:pt idx="28039">
                  <c:v>128.82</c:v>
                </c:pt>
                <c:pt idx="28040">
                  <c:v>128.86000000000001</c:v>
                </c:pt>
                <c:pt idx="28041">
                  <c:v>128.84</c:v>
                </c:pt>
                <c:pt idx="28042">
                  <c:v>128.84</c:v>
                </c:pt>
                <c:pt idx="28043">
                  <c:v>128.84</c:v>
                </c:pt>
                <c:pt idx="28044">
                  <c:v>128.82</c:v>
                </c:pt>
                <c:pt idx="28045">
                  <c:v>128.82</c:v>
                </c:pt>
                <c:pt idx="28046">
                  <c:v>128.84</c:v>
                </c:pt>
                <c:pt idx="28047">
                  <c:v>128.82</c:v>
                </c:pt>
                <c:pt idx="28048">
                  <c:v>128.80000000000001</c:v>
                </c:pt>
                <c:pt idx="28049">
                  <c:v>128.86000000000001</c:v>
                </c:pt>
                <c:pt idx="28050">
                  <c:v>128.86000000000001</c:v>
                </c:pt>
                <c:pt idx="28051">
                  <c:v>128.82</c:v>
                </c:pt>
                <c:pt idx="28052">
                  <c:v>128.80000000000001</c:v>
                </c:pt>
                <c:pt idx="28053">
                  <c:v>128.84</c:v>
                </c:pt>
                <c:pt idx="28054">
                  <c:v>128.84</c:v>
                </c:pt>
                <c:pt idx="28055">
                  <c:v>128.84</c:v>
                </c:pt>
                <c:pt idx="28056">
                  <c:v>128.86000000000001</c:v>
                </c:pt>
                <c:pt idx="28057">
                  <c:v>128.86000000000001</c:v>
                </c:pt>
                <c:pt idx="28058">
                  <c:v>128.86000000000001</c:v>
                </c:pt>
                <c:pt idx="28059">
                  <c:v>128.86000000000001</c:v>
                </c:pt>
                <c:pt idx="28060">
                  <c:v>128.86000000000001</c:v>
                </c:pt>
                <c:pt idx="28061">
                  <c:v>128.82</c:v>
                </c:pt>
                <c:pt idx="28062">
                  <c:v>128.82</c:v>
                </c:pt>
                <c:pt idx="28063">
                  <c:v>128.82</c:v>
                </c:pt>
                <c:pt idx="28064">
                  <c:v>128.84</c:v>
                </c:pt>
                <c:pt idx="28065">
                  <c:v>128.80000000000001</c:v>
                </c:pt>
                <c:pt idx="28066">
                  <c:v>128.82</c:v>
                </c:pt>
                <c:pt idx="28067">
                  <c:v>128.86000000000001</c:v>
                </c:pt>
                <c:pt idx="28068">
                  <c:v>128.84</c:v>
                </c:pt>
                <c:pt idx="28069">
                  <c:v>128.80000000000001</c:v>
                </c:pt>
                <c:pt idx="28070">
                  <c:v>128.84</c:v>
                </c:pt>
                <c:pt idx="28071">
                  <c:v>128.77000000000001</c:v>
                </c:pt>
                <c:pt idx="28072">
                  <c:v>128.82</c:v>
                </c:pt>
                <c:pt idx="28073">
                  <c:v>128.84</c:v>
                </c:pt>
                <c:pt idx="28074">
                  <c:v>128.77000000000001</c:v>
                </c:pt>
                <c:pt idx="28075">
                  <c:v>128.82</c:v>
                </c:pt>
                <c:pt idx="28076">
                  <c:v>128.75</c:v>
                </c:pt>
                <c:pt idx="28077">
                  <c:v>128.84</c:v>
                </c:pt>
                <c:pt idx="28078">
                  <c:v>128.80000000000001</c:v>
                </c:pt>
                <c:pt idx="28079">
                  <c:v>128.84</c:v>
                </c:pt>
                <c:pt idx="28080">
                  <c:v>128.75</c:v>
                </c:pt>
                <c:pt idx="28081">
                  <c:v>128.80000000000001</c:v>
                </c:pt>
                <c:pt idx="28082">
                  <c:v>128.80000000000001</c:v>
                </c:pt>
                <c:pt idx="28083">
                  <c:v>128.75</c:v>
                </c:pt>
                <c:pt idx="28084">
                  <c:v>128.80000000000001</c:v>
                </c:pt>
                <c:pt idx="28085">
                  <c:v>128.80000000000001</c:v>
                </c:pt>
                <c:pt idx="28086">
                  <c:v>128.77000000000001</c:v>
                </c:pt>
                <c:pt idx="28087">
                  <c:v>128.77000000000001</c:v>
                </c:pt>
                <c:pt idx="28088">
                  <c:v>128.72999999999999</c:v>
                </c:pt>
                <c:pt idx="28089">
                  <c:v>128.75</c:v>
                </c:pt>
                <c:pt idx="28090">
                  <c:v>128.72999999999999</c:v>
                </c:pt>
                <c:pt idx="28091">
                  <c:v>128.72999999999999</c:v>
                </c:pt>
                <c:pt idx="28092">
                  <c:v>128.72999999999999</c:v>
                </c:pt>
                <c:pt idx="28093">
                  <c:v>128.75</c:v>
                </c:pt>
                <c:pt idx="28094">
                  <c:v>128.77000000000001</c:v>
                </c:pt>
                <c:pt idx="28095">
                  <c:v>128.75</c:v>
                </c:pt>
                <c:pt idx="28096">
                  <c:v>128.75</c:v>
                </c:pt>
                <c:pt idx="28097">
                  <c:v>128.75</c:v>
                </c:pt>
                <c:pt idx="28098">
                  <c:v>128.80000000000001</c:v>
                </c:pt>
                <c:pt idx="28099">
                  <c:v>128.82</c:v>
                </c:pt>
                <c:pt idx="28100">
                  <c:v>128.80000000000001</c:v>
                </c:pt>
                <c:pt idx="28101">
                  <c:v>128.77000000000001</c:v>
                </c:pt>
                <c:pt idx="28102">
                  <c:v>128.71</c:v>
                </c:pt>
                <c:pt idx="28103">
                  <c:v>128.72999999999999</c:v>
                </c:pt>
                <c:pt idx="28104">
                  <c:v>128.75</c:v>
                </c:pt>
                <c:pt idx="28105">
                  <c:v>128.75</c:v>
                </c:pt>
                <c:pt idx="28106">
                  <c:v>128.71</c:v>
                </c:pt>
                <c:pt idx="28107">
                  <c:v>128.75</c:v>
                </c:pt>
                <c:pt idx="28108">
                  <c:v>128.72999999999999</c:v>
                </c:pt>
                <c:pt idx="28109">
                  <c:v>128.71</c:v>
                </c:pt>
                <c:pt idx="28110">
                  <c:v>128.72999999999999</c:v>
                </c:pt>
                <c:pt idx="28111">
                  <c:v>128.71</c:v>
                </c:pt>
                <c:pt idx="28112">
                  <c:v>128.77000000000001</c:v>
                </c:pt>
                <c:pt idx="28113">
                  <c:v>128.72999999999999</c:v>
                </c:pt>
                <c:pt idx="28114">
                  <c:v>128.71</c:v>
                </c:pt>
                <c:pt idx="28115">
                  <c:v>128.68</c:v>
                </c:pt>
                <c:pt idx="28116">
                  <c:v>128.68</c:v>
                </c:pt>
                <c:pt idx="28117">
                  <c:v>128.71</c:v>
                </c:pt>
                <c:pt idx="28118">
                  <c:v>128.68</c:v>
                </c:pt>
                <c:pt idx="28119">
                  <c:v>128.68</c:v>
                </c:pt>
                <c:pt idx="28120">
                  <c:v>128.75</c:v>
                </c:pt>
                <c:pt idx="28121">
                  <c:v>128.68</c:v>
                </c:pt>
                <c:pt idx="28122">
                  <c:v>128.75</c:v>
                </c:pt>
                <c:pt idx="28123">
                  <c:v>128.72999999999999</c:v>
                </c:pt>
                <c:pt idx="28124">
                  <c:v>128.68</c:v>
                </c:pt>
                <c:pt idx="28125">
                  <c:v>128.72999999999999</c:v>
                </c:pt>
                <c:pt idx="28126">
                  <c:v>128.66</c:v>
                </c:pt>
                <c:pt idx="28127">
                  <c:v>128.68</c:v>
                </c:pt>
                <c:pt idx="28128">
                  <c:v>128.71</c:v>
                </c:pt>
                <c:pt idx="28129">
                  <c:v>128.71</c:v>
                </c:pt>
                <c:pt idx="28130">
                  <c:v>128.75</c:v>
                </c:pt>
                <c:pt idx="28131">
                  <c:v>128.72999999999999</c:v>
                </c:pt>
                <c:pt idx="28132">
                  <c:v>128.66</c:v>
                </c:pt>
                <c:pt idx="28133">
                  <c:v>128.68</c:v>
                </c:pt>
                <c:pt idx="28134">
                  <c:v>128.68</c:v>
                </c:pt>
                <c:pt idx="28135">
                  <c:v>128.66</c:v>
                </c:pt>
                <c:pt idx="28136">
                  <c:v>128.66</c:v>
                </c:pt>
                <c:pt idx="28137">
                  <c:v>128.72999999999999</c:v>
                </c:pt>
                <c:pt idx="28138">
                  <c:v>128.68</c:v>
                </c:pt>
                <c:pt idx="28139">
                  <c:v>128.71</c:v>
                </c:pt>
                <c:pt idx="28140">
                  <c:v>128.68</c:v>
                </c:pt>
                <c:pt idx="28141">
                  <c:v>128.63999999999999</c:v>
                </c:pt>
                <c:pt idx="28142">
                  <c:v>128.66</c:v>
                </c:pt>
                <c:pt idx="28143">
                  <c:v>128.66</c:v>
                </c:pt>
                <c:pt idx="28144">
                  <c:v>128.71</c:v>
                </c:pt>
                <c:pt idx="28145">
                  <c:v>128.63999999999999</c:v>
                </c:pt>
                <c:pt idx="28146">
                  <c:v>128.68</c:v>
                </c:pt>
                <c:pt idx="28147">
                  <c:v>128.68</c:v>
                </c:pt>
                <c:pt idx="28148">
                  <c:v>128.66</c:v>
                </c:pt>
                <c:pt idx="28149">
                  <c:v>128.66</c:v>
                </c:pt>
                <c:pt idx="28150">
                  <c:v>128.68</c:v>
                </c:pt>
                <c:pt idx="28151">
                  <c:v>128.71</c:v>
                </c:pt>
                <c:pt idx="28152">
                  <c:v>128.62</c:v>
                </c:pt>
                <c:pt idx="28153">
                  <c:v>128.66</c:v>
                </c:pt>
                <c:pt idx="28154">
                  <c:v>128.63999999999999</c:v>
                </c:pt>
                <c:pt idx="28155">
                  <c:v>128.63999999999999</c:v>
                </c:pt>
                <c:pt idx="28156">
                  <c:v>128.63999999999999</c:v>
                </c:pt>
                <c:pt idx="28157">
                  <c:v>128.68</c:v>
                </c:pt>
                <c:pt idx="28158">
                  <c:v>128.6</c:v>
                </c:pt>
                <c:pt idx="28159">
                  <c:v>128.57</c:v>
                </c:pt>
                <c:pt idx="28160">
                  <c:v>128.6</c:v>
                </c:pt>
                <c:pt idx="28161">
                  <c:v>128.63999999999999</c:v>
                </c:pt>
                <c:pt idx="28162">
                  <c:v>128.57</c:v>
                </c:pt>
                <c:pt idx="28163">
                  <c:v>128.57</c:v>
                </c:pt>
                <c:pt idx="28164">
                  <c:v>128.6</c:v>
                </c:pt>
                <c:pt idx="28165">
                  <c:v>128.63999999999999</c:v>
                </c:pt>
                <c:pt idx="28166">
                  <c:v>128.53</c:v>
                </c:pt>
                <c:pt idx="28167">
                  <c:v>128.62</c:v>
                </c:pt>
                <c:pt idx="28168">
                  <c:v>128.57</c:v>
                </c:pt>
                <c:pt idx="28169">
                  <c:v>128.62</c:v>
                </c:pt>
                <c:pt idx="28170">
                  <c:v>128.62</c:v>
                </c:pt>
                <c:pt idx="28171">
                  <c:v>128.57</c:v>
                </c:pt>
                <c:pt idx="28172">
                  <c:v>128.55000000000001</c:v>
                </c:pt>
                <c:pt idx="28173">
                  <c:v>128.62</c:v>
                </c:pt>
                <c:pt idx="28174">
                  <c:v>128.55000000000001</c:v>
                </c:pt>
                <c:pt idx="28175">
                  <c:v>128.55000000000001</c:v>
                </c:pt>
                <c:pt idx="28176">
                  <c:v>128.51</c:v>
                </c:pt>
                <c:pt idx="28177">
                  <c:v>128.6</c:v>
                </c:pt>
                <c:pt idx="28178">
                  <c:v>128.55000000000001</c:v>
                </c:pt>
                <c:pt idx="28179">
                  <c:v>128.57</c:v>
                </c:pt>
                <c:pt idx="28180">
                  <c:v>128.53</c:v>
                </c:pt>
                <c:pt idx="28181">
                  <c:v>128.55000000000001</c:v>
                </c:pt>
                <c:pt idx="28182">
                  <c:v>128.57</c:v>
                </c:pt>
                <c:pt idx="28183">
                  <c:v>128.51</c:v>
                </c:pt>
                <c:pt idx="28184">
                  <c:v>128.57</c:v>
                </c:pt>
                <c:pt idx="28185">
                  <c:v>128.53</c:v>
                </c:pt>
                <c:pt idx="28186">
                  <c:v>128.53</c:v>
                </c:pt>
                <c:pt idx="28187">
                  <c:v>128.55000000000001</c:v>
                </c:pt>
                <c:pt idx="28188">
                  <c:v>128.55000000000001</c:v>
                </c:pt>
                <c:pt idx="28189">
                  <c:v>128.51</c:v>
                </c:pt>
                <c:pt idx="28190">
                  <c:v>128.51</c:v>
                </c:pt>
                <c:pt idx="28191">
                  <c:v>128.53</c:v>
                </c:pt>
                <c:pt idx="28192">
                  <c:v>128.55000000000001</c:v>
                </c:pt>
                <c:pt idx="28193">
                  <c:v>128.51</c:v>
                </c:pt>
                <c:pt idx="28194">
                  <c:v>128.51</c:v>
                </c:pt>
                <c:pt idx="28195">
                  <c:v>128.53</c:v>
                </c:pt>
                <c:pt idx="28196">
                  <c:v>128.55000000000001</c:v>
                </c:pt>
                <c:pt idx="28197">
                  <c:v>128.46</c:v>
                </c:pt>
                <c:pt idx="28198">
                  <c:v>128.53</c:v>
                </c:pt>
                <c:pt idx="28199">
                  <c:v>128.51</c:v>
                </c:pt>
                <c:pt idx="28200">
                  <c:v>128.53</c:v>
                </c:pt>
                <c:pt idx="28201">
                  <c:v>128.53</c:v>
                </c:pt>
                <c:pt idx="28202">
                  <c:v>128.46</c:v>
                </c:pt>
                <c:pt idx="28203">
                  <c:v>128.53</c:v>
                </c:pt>
                <c:pt idx="28204">
                  <c:v>128.53</c:v>
                </c:pt>
                <c:pt idx="28205">
                  <c:v>128.55000000000001</c:v>
                </c:pt>
                <c:pt idx="28206">
                  <c:v>128.51</c:v>
                </c:pt>
                <c:pt idx="28207">
                  <c:v>128.47999999999999</c:v>
                </c:pt>
                <c:pt idx="28208">
                  <c:v>128.47999999999999</c:v>
                </c:pt>
                <c:pt idx="28209">
                  <c:v>128.47999999999999</c:v>
                </c:pt>
                <c:pt idx="28210">
                  <c:v>128.46</c:v>
                </c:pt>
                <c:pt idx="28211">
                  <c:v>128.53</c:v>
                </c:pt>
                <c:pt idx="28212">
                  <c:v>128.55000000000001</c:v>
                </c:pt>
                <c:pt idx="28213">
                  <c:v>128.51</c:v>
                </c:pt>
                <c:pt idx="28214">
                  <c:v>128.53</c:v>
                </c:pt>
                <c:pt idx="28215">
                  <c:v>128.55000000000001</c:v>
                </c:pt>
                <c:pt idx="28216">
                  <c:v>128.53</c:v>
                </c:pt>
                <c:pt idx="28217">
                  <c:v>128.55000000000001</c:v>
                </c:pt>
                <c:pt idx="28218">
                  <c:v>128.53</c:v>
                </c:pt>
                <c:pt idx="28219">
                  <c:v>128.55000000000001</c:v>
                </c:pt>
                <c:pt idx="28220">
                  <c:v>128.51</c:v>
                </c:pt>
                <c:pt idx="28221">
                  <c:v>128.57</c:v>
                </c:pt>
                <c:pt idx="28222">
                  <c:v>128.57</c:v>
                </c:pt>
                <c:pt idx="28223">
                  <c:v>128.55000000000001</c:v>
                </c:pt>
                <c:pt idx="28224">
                  <c:v>128.6</c:v>
                </c:pt>
                <c:pt idx="28225">
                  <c:v>128.63999999999999</c:v>
                </c:pt>
                <c:pt idx="28226">
                  <c:v>128.62</c:v>
                </c:pt>
                <c:pt idx="28227">
                  <c:v>128.6</c:v>
                </c:pt>
                <c:pt idx="28228">
                  <c:v>128.66</c:v>
                </c:pt>
                <c:pt idx="28229">
                  <c:v>128.6</c:v>
                </c:pt>
                <c:pt idx="28230">
                  <c:v>128.62</c:v>
                </c:pt>
                <c:pt idx="28231">
                  <c:v>128.6</c:v>
                </c:pt>
                <c:pt idx="28232">
                  <c:v>128.63999999999999</c:v>
                </c:pt>
                <c:pt idx="28233">
                  <c:v>128.71</c:v>
                </c:pt>
                <c:pt idx="28234">
                  <c:v>128.62</c:v>
                </c:pt>
                <c:pt idx="28235">
                  <c:v>128.63999999999999</c:v>
                </c:pt>
                <c:pt idx="28236">
                  <c:v>128.63999999999999</c:v>
                </c:pt>
                <c:pt idx="28237">
                  <c:v>128.62</c:v>
                </c:pt>
                <c:pt idx="28238">
                  <c:v>128.66</c:v>
                </c:pt>
                <c:pt idx="28239">
                  <c:v>128.66</c:v>
                </c:pt>
                <c:pt idx="28240">
                  <c:v>128.68</c:v>
                </c:pt>
                <c:pt idx="28241">
                  <c:v>128.62</c:v>
                </c:pt>
                <c:pt idx="28242">
                  <c:v>128.68</c:v>
                </c:pt>
                <c:pt idx="28243">
                  <c:v>128.66</c:v>
                </c:pt>
                <c:pt idx="28244">
                  <c:v>128.72999999999999</c:v>
                </c:pt>
                <c:pt idx="28245">
                  <c:v>128.71</c:v>
                </c:pt>
                <c:pt idx="28246">
                  <c:v>128.72999999999999</c:v>
                </c:pt>
                <c:pt idx="28247">
                  <c:v>128.75</c:v>
                </c:pt>
                <c:pt idx="28248">
                  <c:v>128.80000000000001</c:v>
                </c:pt>
                <c:pt idx="28249">
                  <c:v>128.77000000000001</c:v>
                </c:pt>
                <c:pt idx="28250">
                  <c:v>128.80000000000001</c:v>
                </c:pt>
                <c:pt idx="28251">
                  <c:v>128.75</c:v>
                </c:pt>
                <c:pt idx="28252">
                  <c:v>128.71</c:v>
                </c:pt>
                <c:pt idx="28253">
                  <c:v>128.80000000000001</c:v>
                </c:pt>
                <c:pt idx="28254">
                  <c:v>128.80000000000001</c:v>
                </c:pt>
                <c:pt idx="28255">
                  <c:v>128.68</c:v>
                </c:pt>
                <c:pt idx="28256">
                  <c:v>128.75</c:v>
                </c:pt>
                <c:pt idx="28257">
                  <c:v>128.77000000000001</c:v>
                </c:pt>
                <c:pt idx="28258">
                  <c:v>128.75</c:v>
                </c:pt>
                <c:pt idx="28259">
                  <c:v>128.75</c:v>
                </c:pt>
                <c:pt idx="28260">
                  <c:v>128.80000000000001</c:v>
                </c:pt>
                <c:pt idx="28261">
                  <c:v>128.77000000000001</c:v>
                </c:pt>
                <c:pt idx="28262">
                  <c:v>128.80000000000001</c:v>
                </c:pt>
                <c:pt idx="28263">
                  <c:v>128.77000000000001</c:v>
                </c:pt>
                <c:pt idx="28264">
                  <c:v>128.75</c:v>
                </c:pt>
                <c:pt idx="28265">
                  <c:v>128.75</c:v>
                </c:pt>
                <c:pt idx="28266">
                  <c:v>128.77000000000001</c:v>
                </c:pt>
                <c:pt idx="28267">
                  <c:v>128.82</c:v>
                </c:pt>
                <c:pt idx="28268">
                  <c:v>128.77000000000001</c:v>
                </c:pt>
                <c:pt idx="28269">
                  <c:v>128.77000000000001</c:v>
                </c:pt>
                <c:pt idx="28270">
                  <c:v>128.82</c:v>
                </c:pt>
                <c:pt idx="28271">
                  <c:v>128.80000000000001</c:v>
                </c:pt>
                <c:pt idx="28272">
                  <c:v>128.75</c:v>
                </c:pt>
                <c:pt idx="28273">
                  <c:v>128.75</c:v>
                </c:pt>
                <c:pt idx="28274">
                  <c:v>128.75</c:v>
                </c:pt>
                <c:pt idx="28275">
                  <c:v>128.77000000000001</c:v>
                </c:pt>
                <c:pt idx="28276">
                  <c:v>128.71</c:v>
                </c:pt>
                <c:pt idx="28277">
                  <c:v>128.75</c:v>
                </c:pt>
                <c:pt idx="28278">
                  <c:v>128.75</c:v>
                </c:pt>
                <c:pt idx="28279">
                  <c:v>128.77000000000001</c:v>
                </c:pt>
                <c:pt idx="28280">
                  <c:v>128.75</c:v>
                </c:pt>
                <c:pt idx="28281">
                  <c:v>128.77000000000001</c:v>
                </c:pt>
                <c:pt idx="28282">
                  <c:v>128.75</c:v>
                </c:pt>
                <c:pt idx="28283">
                  <c:v>128.80000000000001</c:v>
                </c:pt>
                <c:pt idx="28284">
                  <c:v>128.77000000000001</c:v>
                </c:pt>
                <c:pt idx="28285">
                  <c:v>128.77000000000001</c:v>
                </c:pt>
                <c:pt idx="28286">
                  <c:v>128.75</c:v>
                </c:pt>
                <c:pt idx="28287">
                  <c:v>128.71</c:v>
                </c:pt>
                <c:pt idx="28288">
                  <c:v>128.71</c:v>
                </c:pt>
                <c:pt idx="28289">
                  <c:v>128.71</c:v>
                </c:pt>
                <c:pt idx="28290">
                  <c:v>128.72999999999999</c:v>
                </c:pt>
                <c:pt idx="28291">
                  <c:v>128.75</c:v>
                </c:pt>
                <c:pt idx="28292">
                  <c:v>128.63999999999999</c:v>
                </c:pt>
                <c:pt idx="28293">
                  <c:v>128.75</c:v>
                </c:pt>
                <c:pt idx="28294">
                  <c:v>128.72999999999999</c:v>
                </c:pt>
                <c:pt idx="28295">
                  <c:v>128.75</c:v>
                </c:pt>
                <c:pt idx="28296">
                  <c:v>128.71</c:v>
                </c:pt>
                <c:pt idx="28297">
                  <c:v>128.75</c:v>
                </c:pt>
                <c:pt idx="28298">
                  <c:v>128.72999999999999</c:v>
                </c:pt>
                <c:pt idx="28299">
                  <c:v>128.75</c:v>
                </c:pt>
                <c:pt idx="28300">
                  <c:v>128.77000000000001</c:v>
                </c:pt>
                <c:pt idx="28301">
                  <c:v>128.75</c:v>
                </c:pt>
                <c:pt idx="28302">
                  <c:v>128.75</c:v>
                </c:pt>
                <c:pt idx="28303">
                  <c:v>128.72999999999999</c:v>
                </c:pt>
                <c:pt idx="28304">
                  <c:v>128.77000000000001</c:v>
                </c:pt>
                <c:pt idx="28305">
                  <c:v>128.72999999999999</c:v>
                </c:pt>
                <c:pt idx="28306">
                  <c:v>128.77000000000001</c:v>
                </c:pt>
                <c:pt idx="28307">
                  <c:v>128.75</c:v>
                </c:pt>
                <c:pt idx="28308">
                  <c:v>128.77000000000001</c:v>
                </c:pt>
                <c:pt idx="28309">
                  <c:v>128.82</c:v>
                </c:pt>
                <c:pt idx="28310">
                  <c:v>128.72999999999999</c:v>
                </c:pt>
                <c:pt idx="28311">
                  <c:v>128.80000000000001</c:v>
                </c:pt>
                <c:pt idx="28312">
                  <c:v>128.75</c:v>
                </c:pt>
                <c:pt idx="28313">
                  <c:v>128.80000000000001</c:v>
                </c:pt>
                <c:pt idx="28314">
                  <c:v>128.80000000000001</c:v>
                </c:pt>
                <c:pt idx="28315">
                  <c:v>128.80000000000001</c:v>
                </c:pt>
                <c:pt idx="28316">
                  <c:v>128.82</c:v>
                </c:pt>
                <c:pt idx="28317">
                  <c:v>128.80000000000001</c:v>
                </c:pt>
                <c:pt idx="28318">
                  <c:v>128.75</c:v>
                </c:pt>
                <c:pt idx="28319">
                  <c:v>128.82</c:v>
                </c:pt>
                <c:pt idx="28320">
                  <c:v>128.80000000000001</c:v>
                </c:pt>
                <c:pt idx="28321">
                  <c:v>128.80000000000001</c:v>
                </c:pt>
                <c:pt idx="28322">
                  <c:v>128.80000000000001</c:v>
                </c:pt>
                <c:pt idx="28323">
                  <c:v>128.77000000000001</c:v>
                </c:pt>
                <c:pt idx="28324">
                  <c:v>128.77000000000001</c:v>
                </c:pt>
                <c:pt idx="28325">
                  <c:v>128.77000000000001</c:v>
                </c:pt>
                <c:pt idx="28326">
                  <c:v>128.77000000000001</c:v>
                </c:pt>
                <c:pt idx="28327">
                  <c:v>128.82</c:v>
                </c:pt>
                <c:pt idx="28328">
                  <c:v>128.72999999999999</c:v>
                </c:pt>
                <c:pt idx="28329">
                  <c:v>128.80000000000001</c:v>
                </c:pt>
                <c:pt idx="28330">
                  <c:v>128.77000000000001</c:v>
                </c:pt>
                <c:pt idx="28331">
                  <c:v>128.80000000000001</c:v>
                </c:pt>
                <c:pt idx="28332">
                  <c:v>128.80000000000001</c:v>
                </c:pt>
                <c:pt idx="28333">
                  <c:v>128.82</c:v>
                </c:pt>
                <c:pt idx="28334">
                  <c:v>128.82</c:v>
                </c:pt>
                <c:pt idx="28335">
                  <c:v>128.80000000000001</c:v>
                </c:pt>
                <c:pt idx="28336">
                  <c:v>128.82</c:v>
                </c:pt>
                <c:pt idx="28337">
                  <c:v>128.77000000000001</c:v>
                </c:pt>
                <c:pt idx="28338">
                  <c:v>128.77000000000001</c:v>
                </c:pt>
                <c:pt idx="28339">
                  <c:v>128.80000000000001</c:v>
                </c:pt>
                <c:pt idx="28340">
                  <c:v>128.82</c:v>
                </c:pt>
                <c:pt idx="28341">
                  <c:v>128.72999999999999</c:v>
                </c:pt>
                <c:pt idx="28342">
                  <c:v>128.80000000000001</c:v>
                </c:pt>
                <c:pt idx="28343">
                  <c:v>128.75</c:v>
                </c:pt>
                <c:pt idx="28344">
                  <c:v>128.80000000000001</c:v>
                </c:pt>
                <c:pt idx="28345">
                  <c:v>128.82</c:v>
                </c:pt>
                <c:pt idx="28346">
                  <c:v>128.80000000000001</c:v>
                </c:pt>
                <c:pt idx="28347">
                  <c:v>128.75</c:v>
                </c:pt>
                <c:pt idx="28348">
                  <c:v>128.77000000000001</c:v>
                </c:pt>
                <c:pt idx="28349">
                  <c:v>128.80000000000001</c:v>
                </c:pt>
                <c:pt idx="28350">
                  <c:v>128.77000000000001</c:v>
                </c:pt>
                <c:pt idx="28351">
                  <c:v>128.75</c:v>
                </c:pt>
                <c:pt idx="28352">
                  <c:v>128.80000000000001</c:v>
                </c:pt>
                <c:pt idx="28353">
                  <c:v>128.77000000000001</c:v>
                </c:pt>
                <c:pt idx="28354">
                  <c:v>128.77000000000001</c:v>
                </c:pt>
                <c:pt idx="28355">
                  <c:v>128.80000000000001</c:v>
                </c:pt>
                <c:pt idx="28356">
                  <c:v>128.75</c:v>
                </c:pt>
                <c:pt idx="28357">
                  <c:v>128.72999999999999</c:v>
                </c:pt>
                <c:pt idx="28358">
                  <c:v>128.77000000000001</c:v>
                </c:pt>
                <c:pt idx="28359">
                  <c:v>128.71</c:v>
                </c:pt>
                <c:pt idx="28360">
                  <c:v>128.72999999999999</c:v>
                </c:pt>
                <c:pt idx="28361">
                  <c:v>128.77000000000001</c:v>
                </c:pt>
                <c:pt idx="28362">
                  <c:v>128.72999999999999</c:v>
                </c:pt>
                <c:pt idx="28363">
                  <c:v>128.72999999999999</c:v>
                </c:pt>
                <c:pt idx="28364">
                  <c:v>128.77000000000001</c:v>
                </c:pt>
                <c:pt idx="28365">
                  <c:v>128.75</c:v>
                </c:pt>
                <c:pt idx="28366">
                  <c:v>128.77000000000001</c:v>
                </c:pt>
                <c:pt idx="28367">
                  <c:v>128.77000000000001</c:v>
                </c:pt>
                <c:pt idx="28368">
                  <c:v>128.80000000000001</c:v>
                </c:pt>
                <c:pt idx="28369">
                  <c:v>128.82</c:v>
                </c:pt>
                <c:pt idx="28370">
                  <c:v>128.80000000000001</c:v>
                </c:pt>
                <c:pt idx="28371">
                  <c:v>128.80000000000001</c:v>
                </c:pt>
                <c:pt idx="28372">
                  <c:v>128.75</c:v>
                </c:pt>
                <c:pt idx="28373">
                  <c:v>128.77000000000001</c:v>
                </c:pt>
                <c:pt idx="28374">
                  <c:v>128.77000000000001</c:v>
                </c:pt>
                <c:pt idx="28375">
                  <c:v>128.82</c:v>
                </c:pt>
                <c:pt idx="28376">
                  <c:v>128.75</c:v>
                </c:pt>
                <c:pt idx="28377">
                  <c:v>128.75</c:v>
                </c:pt>
                <c:pt idx="28378">
                  <c:v>128.75</c:v>
                </c:pt>
                <c:pt idx="28379">
                  <c:v>128.77000000000001</c:v>
                </c:pt>
                <c:pt idx="28380">
                  <c:v>128.75</c:v>
                </c:pt>
                <c:pt idx="28381">
                  <c:v>128.77000000000001</c:v>
                </c:pt>
                <c:pt idx="28382">
                  <c:v>128.77000000000001</c:v>
                </c:pt>
                <c:pt idx="28383">
                  <c:v>128.80000000000001</c:v>
                </c:pt>
                <c:pt idx="28384">
                  <c:v>128.75</c:v>
                </c:pt>
                <c:pt idx="28385">
                  <c:v>128.80000000000001</c:v>
                </c:pt>
                <c:pt idx="28386">
                  <c:v>128.75</c:v>
                </c:pt>
                <c:pt idx="28387">
                  <c:v>128.75</c:v>
                </c:pt>
                <c:pt idx="28388">
                  <c:v>128.75</c:v>
                </c:pt>
                <c:pt idx="28389">
                  <c:v>128.80000000000001</c:v>
                </c:pt>
                <c:pt idx="28390">
                  <c:v>128.77000000000001</c:v>
                </c:pt>
                <c:pt idx="28391">
                  <c:v>128.75</c:v>
                </c:pt>
                <c:pt idx="28392">
                  <c:v>128.84</c:v>
                </c:pt>
                <c:pt idx="28393">
                  <c:v>128.75</c:v>
                </c:pt>
                <c:pt idx="28394">
                  <c:v>128.75</c:v>
                </c:pt>
                <c:pt idx="28395">
                  <c:v>128.80000000000001</c:v>
                </c:pt>
                <c:pt idx="28396">
                  <c:v>128.77000000000001</c:v>
                </c:pt>
                <c:pt idx="28397">
                  <c:v>128.77000000000001</c:v>
                </c:pt>
                <c:pt idx="28398">
                  <c:v>128.80000000000001</c:v>
                </c:pt>
                <c:pt idx="28399">
                  <c:v>128.80000000000001</c:v>
                </c:pt>
                <c:pt idx="28400">
                  <c:v>128.80000000000001</c:v>
                </c:pt>
                <c:pt idx="28401">
                  <c:v>128.77000000000001</c:v>
                </c:pt>
                <c:pt idx="28402">
                  <c:v>128.77000000000001</c:v>
                </c:pt>
                <c:pt idx="28403">
                  <c:v>128.75</c:v>
                </c:pt>
                <c:pt idx="28404">
                  <c:v>128.80000000000001</c:v>
                </c:pt>
                <c:pt idx="28405">
                  <c:v>128.77000000000001</c:v>
                </c:pt>
                <c:pt idx="28406">
                  <c:v>128.80000000000001</c:v>
                </c:pt>
                <c:pt idx="28407">
                  <c:v>128.82</c:v>
                </c:pt>
                <c:pt idx="28408">
                  <c:v>128.77000000000001</c:v>
                </c:pt>
                <c:pt idx="28409">
                  <c:v>128.80000000000001</c:v>
                </c:pt>
                <c:pt idx="28410">
                  <c:v>128.75</c:v>
                </c:pt>
                <c:pt idx="28411">
                  <c:v>128.77000000000001</c:v>
                </c:pt>
                <c:pt idx="28412">
                  <c:v>128.77000000000001</c:v>
                </c:pt>
                <c:pt idx="28413">
                  <c:v>128.77000000000001</c:v>
                </c:pt>
                <c:pt idx="28414">
                  <c:v>128.75</c:v>
                </c:pt>
                <c:pt idx="28415">
                  <c:v>128.80000000000001</c:v>
                </c:pt>
                <c:pt idx="28416">
                  <c:v>128.80000000000001</c:v>
                </c:pt>
                <c:pt idx="28417">
                  <c:v>128.80000000000001</c:v>
                </c:pt>
                <c:pt idx="28418">
                  <c:v>128.77000000000001</c:v>
                </c:pt>
                <c:pt idx="28419">
                  <c:v>128.72999999999999</c:v>
                </c:pt>
                <c:pt idx="28420">
                  <c:v>128.75</c:v>
                </c:pt>
                <c:pt idx="28421">
                  <c:v>128.80000000000001</c:v>
                </c:pt>
                <c:pt idx="28422">
                  <c:v>128.77000000000001</c:v>
                </c:pt>
                <c:pt idx="28423">
                  <c:v>128.82</c:v>
                </c:pt>
                <c:pt idx="28424">
                  <c:v>128.77000000000001</c:v>
                </c:pt>
                <c:pt idx="28425">
                  <c:v>128.77000000000001</c:v>
                </c:pt>
                <c:pt idx="28426">
                  <c:v>128.80000000000001</c:v>
                </c:pt>
                <c:pt idx="28427">
                  <c:v>128.75</c:v>
                </c:pt>
                <c:pt idx="28428">
                  <c:v>128.75</c:v>
                </c:pt>
                <c:pt idx="28429">
                  <c:v>128.77000000000001</c:v>
                </c:pt>
                <c:pt idx="28430">
                  <c:v>128.77000000000001</c:v>
                </c:pt>
                <c:pt idx="28431">
                  <c:v>128.75</c:v>
                </c:pt>
                <c:pt idx="28432">
                  <c:v>128.82</c:v>
                </c:pt>
                <c:pt idx="28433">
                  <c:v>128.80000000000001</c:v>
                </c:pt>
                <c:pt idx="28434">
                  <c:v>128.75</c:v>
                </c:pt>
                <c:pt idx="28435">
                  <c:v>128.75</c:v>
                </c:pt>
                <c:pt idx="28436">
                  <c:v>128.77000000000001</c:v>
                </c:pt>
                <c:pt idx="28437">
                  <c:v>128.75</c:v>
                </c:pt>
                <c:pt idx="28438">
                  <c:v>128.68</c:v>
                </c:pt>
                <c:pt idx="28439">
                  <c:v>128.82</c:v>
                </c:pt>
                <c:pt idx="28440">
                  <c:v>128.75</c:v>
                </c:pt>
                <c:pt idx="28441">
                  <c:v>128.75</c:v>
                </c:pt>
                <c:pt idx="28442">
                  <c:v>128.82</c:v>
                </c:pt>
                <c:pt idx="28443">
                  <c:v>128.82</c:v>
                </c:pt>
                <c:pt idx="28444">
                  <c:v>128.75</c:v>
                </c:pt>
                <c:pt idx="28445">
                  <c:v>128.77000000000001</c:v>
                </c:pt>
                <c:pt idx="28446">
                  <c:v>128.75</c:v>
                </c:pt>
                <c:pt idx="28447">
                  <c:v>128.75</c:v>
                </c:pt>
                <c:pt idx="28448">
                  <c:v>128.72999999999999</c:v>
                </c:pt>
                <c:pt idx="28449">
                  <c:v>128.72999999999999</c:v>
                </c:pt>
                <c:pt idx="28450">
                  <c:v>128.80000000000001</c:v>
                </c:pt>
                <c:pt idx="28451">
                  <c:v>128.77000000000001</c:v>
                </c:pt>
                <c:pt idx="28452">
                  <c:v>128.77000000000001</c:v>
                </c:pt>
                <c:pt idx="28453">
                  <c:v>128.75</c:v>
                </c:pt>
                <c:pt idx="28454">
                  <c:v>128.75</c:v>
                </c:pt>
                <c:pt idx="28455">
                  <c:v>128.75</c:v>
                </c:pt>
                <c:pt idx="28456">
                  <c:v>128.72999999999999</c:v>
                </c:pt>
                <c:pt idx="28457">
                  <c:v>128.71</c:v>
                </c:pt>
                <c:pt idx="28458">
                  <c:v>128.80000000000001</c:v>
                </c:pt>
                <c:pt idx="28459">
                  <c:v>128.75</c:v>
                </c:pt>
                <c:pt idx="28460">
                  <c:v>128.71</c:v>
                </c:pt>
                <c:pt idx="28461">
                  <c:v>128.71</c:v>
                </c:pt>
                <c:pt idx="28462">
                  <c:v>128.71</c:v>
                </c:pt>
                <c:pt idx="28463">
                  <c:v>128.80000000000001</c:v>
                </c:pt>
                <c:pt idx="28464">
                  <c:v>128.80000000000001</c:v>
                </c:pt>
                <c:pt idx="28465">
                  <c:v>128.72999999999999</c:v>
                </c:pt>
                <c:pt idx="28466">
                  <c:v>128.75</c:v>
                </c:pt>
                <c:pt idx="28467">
                  <c:v>128.72999999999999</c:v>
                </c:pt>
                <c:pt idx="28468">
                  <c:v>128.77000000000001</c:v>
                </c:pt>
                <c:pt idx="28469">
                  <c:v>128.75</c:v>
                </c:pt>
                <c:pt idx="28470">
                  <c:v>128.72999999999999</c:v>
                </c:pt>
                <c:pt idx="28471">
                  <c:v>128.75</c:v>
                </c:pt>
                <c:pt idx="28472">
                  <c:v>128.75</c:v>
                </c:pt>
                <c:pt idx="28473">
                  <c:v>128.71</c:v>
                </c:pt>
                <c:pt idx="28474">
                  <c:v>128.75</c:v>
                </c:pt>
                <c:pt idx="28475">
                  <c:v>128.71</c:v>
                </c:pt>
                <c:pt idx="28476">
                  <c:v>128.72999999999999</c:v>
                </c:pt>
                <c:pt idx="28477">
                  <c:v>128.72999999999999</c:v>
                </c:pt>
                <c:pt idx="28478">
                  <c:v>128.72999999999999</c:v>
                </c:pt>
                <c:pt idx="28479">
                  <c:v>128.75</c:v>
                </c:pt>
                <c:pt idx="28480">
                  <c:v>128.72999999999999</c:v>
                </c:pt>
                <c:pt idx="28481">
                  <c:v>128.75</c:v>
                </c:pt>
                <c:pt idx="28482">
                  <c:v>128.72999999999999</c:v>
                </c:pt>
                <c:pt idx="28483">
                  <c:v>128.68</c:v>
                </c:pt>
                <c:pt idx="28484">
                  <c:v>128.72999999999999</c:v>
                </c:pt>
                <c:pt idx="28485">
                  <c:v>128.72999999999999</c:v>
                </c:pt>
                <c:pt idx="28486">
                  <c:v>128.77000000000001</c:v>
                </c:pt>
                <c:pt idx="28487">
                  <c:v>128.77000000000001</c:v>
                </c:pt>
                <c:pt idx="28488">
                  <c:v>128.72999999999999</c:v>
                </c:pt>
                <c:pt idx="28489">
                  <c:v>128.71</c:v>
                </c:pt>
                <c:pt idx="28490">
                  <c:v>128.75</c:v>
                </c:pt>
                <c:pt idx="28491">
                  <c:v>128.72999999999999</c:v>
                </c:pt>
                <c:pt idx="28492">
                  <c:v>128.71</c:v>
                </c:pt>
                <c:pt idx="28493">
                  <c:v>128.71</c:v>
                </c:pt>
                <c:pt idx="28494">
                  <c:v>128.68</c:v>
                </c:pt>
                <c:pt idx="28495">
                  <c:v>128.72999999999999</c:v>
                </c:pt>
                <c:pt idx="28496">
                  <c:v>128.72999999999999</c:v>
                </c:pt>
                <c:pt idx="28497">
                  <c:v>128.71</c:v>
                </c:pt>
                <c:pt idx="28498">
                  <c:v>128.72999999999999</c:v>
                </c:pt>
                <c:pt idx="28499">
                  <c:v>128.71</c:v>
                </c:pt>
                <c:pt idx="28500">
                  <c:v>128.66</c:v>
                </c:pt>
                <c:pt idx="28501">
                  <c:v>128.77000000000001</c:v>
                </c:pt>
                <c:pt idx="28502">
                  <c:v>128.71</c:v>
                </c:pt>
                <c:pt idx="28503">
                  <c:v>128.71</c:v>
                </c:pt>
                <c:pt idx="28504">
                  <c:v>128.68</c:v>
                </c:pt>
                <c:pt idx="28505">
                  <c:v>128.72999999999999</c:v>
                </c:pt>
                <c:pt idx="28506">
                  <c:v>128.68</c:v>
                </c:pt>
                <c:pt idx="28507">
                  <c:v>128.68</c:v>
                </c:pt>
                <c:pt idx="28508">
                  <c:v>128.68</c:v>
                </c:pt>
                <c:pt idx="28509">
                  <c:v>128.63999999999999</c:v>
                </c:pt>
                <c:pt idx="28510">
                  <c:v>128.62</c:v>
                </c:pt>
                <c:pt idx="28511">
                  <c:v>128.63999999999999</c:v>
                </c:pt>
                <c:pt idx="28512">
                  <c:v>128.68</c:v>
                </c:pt>
                <c:pt idx="28513">
                  <c:v>128.72999999999999</c:v>
                </c:pt>
                <c:pt idx="28514">
                  <c:v>128.63999999999999</c:v>
                </c:pt>
                <c:pt idx="28515">
                  <c:v>128.68</c:v>
                </c:pt>
                <c:pt idx="28516">
                  <c:v>128.66</c:v>
                </c:pt>
                <c:pt idx="28517">
                  <c:v>128.63999999999999</c:v>
                </c:pt>
                <c:pt idx="28518">
                  <c:v>128.68</c:v>
                </c:pt>
                <c:pt idx="28519">
                  <c:v>128.68</c:v>
                </c:pt>
                <c:pt idx="28520">
                  <c:v>128.71</c:v>
                </c:pt>
                <c:pt idx="28521">
                  <c:v>128.66</c:v>
                </c:pt>
                <c:pt idx="28522">
                  <c:v>128.68</c:v>
                </c:pt>
                <c:pt idx="28523">
                  <c:v>128.72999999999999</c:v>
                </c:pt>
                <c:pt idx="28524">
                  <c:v>128.63999999999999</c:v>
                </c:pt>
                <c:pt idx="28525">
                  <c:v>128.66</c:v>
                </c:pt>
                <c:pt idx="28526">
                  <c:v>128.68</c:v>
                </c:pt>
                <c:pt idx="28527">
                  <c:v>128.63999999999999</c:v>
                </c:pt>
                <c:pt idx="28528">
                  <c:v>128.63999999999999</c:v>
                </c:pt>
                <c:pt idx="28529">
                  <c:v>128.63999999999999</c:v>
                </c:pt>
                <c:pt idx="28530">
                  <c:v>128.62</c:v>
                </c:pt>
                <c:pt idx="28531">
                  <c:v>128.68</c:v>
                </c:pt>
                <c:pt idx="28532">
                  <c:v>128.66</c:v>
                </c:pt>
                <c:pt idx="28533">
                  <c:v>128.71</c:v>
                </c:pt>
                <c:pt idx="28534">
                  <c:v>128.68</c:v>
                </c:pt>
                <c:pt idx="28535">
                  <c:v>128.62</c:v>
                </c:pt>
                <c:pt idx="28536">
                  <c:v>128.66</c:v>
                </c:pt>
                <c:pt idx="28537">
                  <c:v>128.71</c:v>
                </c:pt>
                <c:pt idx="28538">
                  <c:v>128.71</c:v>
                </c:pt>
                <c:pt idx="28539">
                  <c:v>128.63999999999999</c:v>
                </c:pt>
                <c:pt idx="28540">
                  <c:v>128.68</c:v>
                </c:pt>
                <c:pt idx="28541">
                  <c:v>128.63999999999999</c:v>
                </c:pt>
                <c:pt idx="28542">
                  <c:v>128.63999999999999</c:v>
                </c:pt>
                <c:pt idx="28543">
                  <c:v>128.62</c:v>
                </c:pt>
                <c:pt idx="28544">
                  <c:v>128.63999999999999</c:v>
                </c:pt>
                <c:pt idx="28545">
                  <c:v>128.62</c:v>
                </c:pt>
                <c:pt idx="28546">
                  <c:v>128.71</c:v>
                </c:pt>
                <c:pt idx="28547">
                  <c:v>128.62</c:v>
                </c:pt>
                <c:pt idx="28548">
                  <c:v>128.6</c:v>
                </c:pt>
                <c:pt idx="28549">
                  <c:v>128.63999999999999</c:v>
                </c:pt>
                <c:pt idx="28550">
                  <c:v>128.66</c:v>
                </c:pt>
                <c:pt idx="28551">
                  <c:v>128.63999999999999</c:v>
                </c:pt>
                <c:pt idx="28552">
                  <c:v>128.63999999999999</c:v>
                </c:pt>
                <c:pt idx="28553">
                  <c:v>128.66</c:v>
                </c:pt>
                <c:pt idx="28554">
                  <c:v>128.66</c:v>
                </c:pt>
                <c:pt idx="28555">
                  <c:v>128.62</c:v>
                </c:pt>
                <c:pt idx="28556">
                  <c:v>128.63999999999999</c:v>
                </c:pt>
                <c:pt idx="28557">
                  <c:v>128.63999999999999</c:v>
                </c:pt>
                <c:pt idx="28558">
                  <c:v>128.62</c:v>
                </c:pt>
                <c:pt idx="28559">
                  <c:v>128.62</c:v>
                </c:pt>
                <c:pt idx="28560">
                  <c:v>128.62</c:v>
                </c:pt>
                <c:pt idx="28561">
                  <c:v>128.63999999999999</c:v>
                </c:pt>
                <c:pt idx="28562">
                  <c:v>128.62</c:v>
                </c:pt>
                <c:pt idx="28563">
                  <c:v>128.63999999999999</c:v>
                </c:pt>
                <c:pt idx="28564">
                  <c:v>128.6</c:v>
                </c:pt>
                <c:pt idx="28565">
                  <c:v>128.63999999999999</c:v>
                </c:pt>
                <c:pt idx="28566">
                  <c:v>128.63999999999999</c:v>
                </c:pt>
                <c:pt idx="28567">
                  <c:v>128.62</c:v>
                </c:pt>
                <c:pt idx="28568">
                  <c:v>128.62</c:v>
                </c:pt>
                <c:pt idx="28569">
                  <c:v>128.53</c:v>
                </c:pt>
                <c:pt idx="28570">
                  <c:v>128.57</c:v>
                </c:pt>
                <c:pt idx="28571">
                  <c:v>128.62</c:v>
                </c:pt>
                <c:pt idx="28572">
                  <c:v>128.55000000000001</c:v>
                </c:pt>
                <c:pt idx="28573">
                  <c:v>128.55000000000001</c:v>
                </c:pt>
                <c:pt idx="28574">
                  <c:v>128.57</c:v>
                </c:pt>
                <c:pt idx="28575">
                  <c:v>128.6</c:v>
                </c:pt>
                <c:pt idx="28576">
                  <c:v>128.6</c:v>
                </c:pt>
                <c:pt idx="28577">
                  <c:v>128.57</c:v>
                </c:pt>
                <c:pt idx="28578">
                  <c:v>128.55000000000001</c:v>
                </c:pt>
                <c:pt idx="28579">
                  <c:v>128.57</c:v>
                </c:pt>
                <c:pt idx="28580">
                  <c:v>128.55000000000001</c:v>
                </c:pt>
                <c:pt idx="28581">
                  <c:v>128.51</c:v>
                </c:pt>
                <c:pt idx="28582">
                  <c:v>128.55000000000001</c:v>
                </c:pt>
                <c:pt idx="28583">
                  <c:v>128.6</c:v>
                </c:pt>
                <c:pt idx="28584">
                  <c:v>128.53</c:v>
                </c:pt>
                <c:pt idx="28585">
                  <c:v>128.53</c:v>
                </c:pt>
                <c:pt idx="28586">
                  <c:v>128.55000000000001</c:v>
                </c:pt>
                <c:pt idx="28587">
                  <c:v>128.53</c:v>
                </c:pt>
                <c:pt idx="28588">
                  <c:v>128.53</c:v>
                </c:pt>
                <c:pt idx="28589">
                  <c:v>128.55000000000001</c:v>
                </c:pt>
                <c:pt idx="28590">
                  <c:v>128.55000000000001</c:v>
                </c:pt>
                <c:pt idx="28591">
                  <c:v>128.51</c:v>
                </c:pt>
                <c:pt idx="28592">
                  <c:v>128.55000000000001</c:v>
                </c:pt>
                <c:pt idx="28593">
                  <c:v>128.55000000000001</c:v>
                </c:pt>
                <c:pt idx="28594">
                  <c:v>128.57</c:v>
                </c:pt>
                <c:pt idx="28595">
                  <c:v>128.51</c:v>
                </c:pt>
                <c:pt idx="28596">
                  <c:v>128.51</c:v>
                </c:pt>
                <c:pt idx="28597">
                  <c:v>128.41999999999999</c:v>
                </c:pt>
                <c:pt idx="28598">
                  <c:v>128.53</c:v>
                </c:pt>
                <c:pt idx="28599">
                  <c:v>128.53</c:v>
                </c:pt>
                <c:pt idx="28600">
                  <c:v>128.55000000000001</c:v>
                </c:pt>
                <c:pt idx="28601">
                  <c:v>128.51</c:v>
                </c:pt>
                <c:pt idx="28602">
                  <c:v>128.46</c:v>
                </c:pt>
                <c:pt idx="28603">
                  <c:v>128.44</c:v>
                </c:pt>
                <c:pt idx="28604">
                  <c:v>128.51</c:v>
                </c:pt>
                <c:pt idx="28605">
                  <c:v>128.47999999999999</c:v>
                </c:pt>
                <c:pt idx="28606">
                  <c:v>128.51</c:v>
                </c:pt>
                <c:pt idx="28607">
                  <c:v>128.46</c:v>
                </c:pt>
                <c:pt idx="28608">
                  <c:v>128.44</c:v>
                </c:pt>
                <c:pt idx="28609">
                  <c:v>128.46</c:v>
                </c:pt>
                <c:pt idx="28610">
                  <c:v>128.41999999999999</c:v>
                </c:pt>
                <c:pt idx="28611">
                  <c:v>128.41999999999999</c:v>
                </c:pt>
                <c:pt idx="28612">
                  <c:v>128.46</c:v>
                </c:pt>
                <c:pt idx="28613">
                  <c:v>128.46</c:v>
                </c:pt>
                <c:pt idx="28614">
                  <c:v>128.44</c:v>
                </c:pt>
                <c:pt idx="28615">
                  <c:v>128.51</c:v>
                </c:pt>
                <c:pt idx="28616">
                  <c:v>128.41999999999999</c:v>
                </c:pt>
                <c:pt idx="28617">
                  <c:v>128.51</c:v>
                </c:pt>
                <c:pt idx="28618">
                  <c:v>128.44</c:v>
                </c:pt>
                <c:pt idx="28619">
                  <c:v>128.47999999999999</c:v>
                </c:pt>
                <c:pt idx="28620">
                  <c:v>128.46</c:v>
                </c:pt>
                <c:pt idx="28621">
                  <c:v>128.41999999999999</c:v>
                </c:pt>
                <c:pt idx="28622">
                  <c:v>128.46</c:v>
                </c:pt>
                <c:pt idx="28623">
                  <c:v>128.46</c:v>
                </c:pt>
                <c:pt idx="28624">
                  <c:v>128.46</c:v>
                </c:pt>
                <c:pt idx="28625">
                  <c:v>128.41999999999999</c:v>
                </c:pt>
                <c:pt idx="28626">
                  <c:v>128.41999999999999</c:v>
                </c:pt>
                <c:pt idx="28627">
                  <c:v>128.44</c:v>
                </c:pt>
                <c:pt idx="28628">
                  <c:v>128.41999999999999</c:v>
                </c:pt>
                <c:pt idx="28629">
                  <c:v>128.44</c:v>
                </c:pt>
                <c:pt idx="28630">
                  <c:v>128.47999999999999</c:v>
                </c:pt>
                <c:pt idx="28631">
                  <c:v>128.46</c:v>
                </c:pt>
                <c:pt idx="28632">
                  <c:v>128.47999999999999</c:v>
                </c:pt>
                <c:pt idx="28633">
                  <c:v>128.44</c:v>
                </c:pt>
                <c:pt idx="28634">
                  <c:v>128.46</c:v>
                </c:pt>
                <c:pt idx="28635">
                  <c:v>128.47999999999999</c:v>
                </c:pt>
                <c:pt idx="28636">
                  <c:v>128.51</c:v>
                </c:pt>
                <c:pt idx="28637">
                  <c:v>128.53</c:v>
                </c:pt>
                <c:pt idx="28638">
                  <c:v>128.44</c:v>
                </c:pt>
                <c:pt idx="28639">
                  <c:v>128.47999999999999</c:v>
                </c:pt>
                <c:pt idx="28640">
                  <c:v>128.46</c:v>
                </c:pt>
                <c:pt idx="28641">
                  <c:v>128.53</c:v>
                </c:pt>
                <c:pt idx="28642">
                  <c:v>128.47999999999999</c:v>
                </c:pt>
                <c:pt idx="28643">
                  <c:v>128.51</c:v>
                </c:pt>
                <c:pt idx="28644">
                  <c:v>128.55000000000001</c:v>
                </c:pt>
                <c:pt idx="28645">
                  <c:v>128.53</c:v>
                </c:pt>
                <c:pt idx="28646">
                  <c:v>128.53</c:v>
                </c:pt>
                <c:pt idx="28647">
                  <c:v>128.55000000000001</c:v>
                </c:pt>
                <c:pt idx="28648">
                  <c:v>128.57</c:v>
                </c:pt>
                <c:pt idx="28649">
                  <c:v>128.57</c:v>
                </c:pt>
                <c:pt idx="28650">
                  <c:v>128.55000000000001</c:v>
                </c:pt>
                <c:pt idx="28651">
                  <c:v>128.6</c:v>
                </c:pt>
                <c:pt idx="28652">
                  <c:v>128.6</c:v>
                </c:pt>
                <c:pt idx="28653">
                  <c:v>128.6</c:v>
                </c:pt>
                <c:pt idx="28654">
                  <c:v>128.6</c:v>
                </c:pt>
                <c:pt idx="28655">
                  <c:v>128.62</c:v>
                </c:pt>
                <c:pt idx="28656">
                  <c:v>128.62</c:v>
                </c:pt>
                <c:pt idx="28657">
                  <c:v>128.66</c:v>
                </c:pt>
                <c:pt idx="28658">
                  <c:v>128.62</c:v>
                </c:pt>
                <c:pt idx="28659">
                  <c:v>128.62</c:v>
                </c:pt>
                <c:pt idx="28660">
                  <c:v>128.62</c:v>
                </c:pt>
                <c:pt idx="28661">
                  <c:v>128.66</c:v>
                </c:pt>
                <c:pt idx="28662">
                  <c:v>128.66</c:v>
                </c:pt>
                <c:pt idx="28663">
                  <c:v>128.66</c:v>
                </c:pt>
                <c:pt idx="28664">
                  <c:v>128.68</c:v>
                </c:pt>
                <c:pt idx="28665">
                  <c:v>128.68</c:v>
                </c:pt>
                <c:pt idx="28666">
                  <c:v>128.72999999999999</c:v>
                </c:pt>
                <c:pt idx="28667">
                  <c:v>128.72999999999999</c:v>
                </c:pt>
                <c:pt idx="28668">
                  <c:v>128.72999999999999</c:v>
                </c:pt>
                <c:pt idx="28669">
                  <c:v>128.72999999999999</c:v>
                </c:pt>
                <c:pt idx="28670">
                  <c:v>128.72999999999999</c:v>
                </c:pt>
                <c:pt idx="28671">
                  <c:v>128.72999999999999</c:v>
                </c:pt>
                <c:pt idx="28672">
                  <c:v>128.75</c:v>
                </c:pt>
                <c:pt idx="28673">
                  <c:v>128.75</c:v>
                </c:pt>
                <c:pt idx="28674">
                  <c:v>128.72999999999999</c:v>
                </c:pt>
                <c:pt idx="28675">
                  <c:v>128.72999999999999</c:v>
                </c:pt>
                <c:pt idx="28676">
                  <c:v>128.72999999999999</c:v>
                </c:pt>
                <c:pt idx="28677">
                  <c:v>128.77000000000001</c:v>
                </c:pt>
                <c:pt idx="28678">
                  <c:v>128.72999999999999</c:v>
                </c:pt>
                <c:pt idx="28679">
                  <c:v>128.77000000000001</c:v>
                </c:pt>
                <c:pt idx="28680">
                  <c:v>128.77000000000001</c:v>
                </c:pt>
                <c:pt idx="28681">
                  <c:v>128.77000000000001</c:v>
                </c:pt>
                <c:pt idx="28682">
                  <c:v>128.72999999999999</c:v>
                </c:pt>
                <c:pt idx="28683">
                  <c:v>128.75</c:v>
                </c:pt>
                <c:pt idx="28684">
                  <c:v>128.72999999999999</c:v>
                </c:pt>
                <c:pt idx="28685">
                  <c:v>128.75</c:v>
                </c:pt>
                <c:pt idx="28686">
                  <c:v>128.80000000000001</c:v>
                </c:pt>
                <c:pt idx="28687">
                  <c:v>128.80000000000001</c:v>
                </c:pt>
                <c:pt idx="28688">
                  <c:v>128.77000000000001</c:v>
                </c:pt>
                <c:pt idx="28689">
                  <c:v>128.77000000000001</c:v>
                </c:pt>
                <c:pt idx="28690">
                  <c:v>128.75</c:v>
                </c:pt>
                <c:pt idx="28691">
                  <c:v>128.77000000000001</c:v>
                </c:pt>
                <c:pt idx="28692">
                  <c:v>128.77000000000001</c:v>
                </c:pt>
                <c:pt idx="28693">
                  <c:v>128.80000000000001</c:v>
                </c:pt>
                <c:pt idx="28694">
                  <c:v>128.72999999999999</c:v>
                </c:pt>
                <c:pt idx="28695">
                  <c:v>128.72999999999999</c:v>
                </c:pt>
                <c:pt idx="28696">
                  <c:v>128.72999999999999</c:v>
                </c:pt>
                <c:pt idx="28697">
                  <c:v>128.77000000000001</c:v>
                </c:pt>
                <c:pt idx="28698">
                  <c:v>128.71</c:v>
                </c:pt>
                <c:pt idx="28699">
                  <c:v>128.75</c:v>
                </c:pt>
                <c:pt idx="28700">
                  <c:v>128.80000000000001</c:v>
                </c:pt>
                <c:pt idx="28701">
                  <c:v>128.71</c:v>
                </c:pt>
                <c:pt idx="28702">
                  <c:v>128.75</c:v>
                </c:pt>
                <c:pt idx="28703">
                  <c:v>128.77000000000001</c:v>
                </c:pt>
                <c:pt idx="28704">
                  <c:v>128.75</c:v>
                </c:pt>
                <c:pt idx="28705">
                  <c:v>128.75</c:v>
                </c:pt>
                <c:pt idx="28706">
                  <c:v>128.75</c:v>
                </c:pt>
                <c:pt idx="28707">
                  <c:v>128.80000000000001</c:v>
                </c:pt>
                <c:pt idx="28708">
                  <c:v>128.80000000000001</c:v>
                </c:pt>
                <c:pt idx="28709">
                  <c:v>128.75</c:v>
                </c:pt>
                <c:pt idx="28710">
                  <c:v>128.80000000000001</c:v>
                </c:pt>
                <c:pt idx="28711">
                  <c:v>128.75</c:v>
                </c:pt>
                <c:pt idx="28712">
                  <c:v>128.72999999999999</c:v>
                </c:pt>
                <c:pt idx="28713">
                  <c:v>128.68</c:v>
                </c:pt>
                <c:pt idx="28714">
                  <c:v>128.71</c:v>
                </c:pt>
                <c:pt idx="28715">
                  <c:v>128.75</c:v>
                </c:pt>
                <c:pt idx="28716">
                  <c:v>128.71</c:v>
                </c:pt>
                <c:pt idx="28717">
                  <c:v>128.75</c:v>
                </c:pt>
                <c:pt idx="28718">
                  <c:v>128.72999999999999</c:v>
                </c:pt>
                <c:pt idx="28719">
                  <c:v>128.72999999999999</c:v>
                </c:pt>
                <c:pt idx="28720">
                  <c:v>128.77000000000001</c:v>
                </c:pt>
                <c:pt idx="28721">
                  <c:v>128.77000000000001</c:v>
                </c:pt>
                <c:pt idx="28722">
                  <c:v>128.75</c:v>
                </c:pt>
                <c:pt idx="28723">
                  <c:v>128.77000000000001</c:v>
                </c:pt>
                <c:pt idx="28724">
                  <c:v>128.77000000000001</c:v>
                </c:pt>
                <c:pt idx="28725">
                  <c:v>128.75</c:v>
                </c:pt>
                <c:pt idx="28726">
                  <c:v>128.75</c:v>
                </c:pt>
                <c:pt idx="28727">
                  <c:v>128.77000000000001</c:v>
                </c:pt>
                <c:pt idx="28728">
                  <c:v>128.71</c:v>
                </c:pt>
                <c:pt idx="28729">
                  <c:v>128.75</c:v>
                </c:pt>
                <c:pt idx="28730">
                  <c:v>128.77000000000001</c:v>
                </c:pt>
                <c:pt idx="28731">
                  <c:v>128.75</c:v>
                </c:pt>
                <c:pt idx="28732">
                  <c:v>128.72999999999999</c:v>
                </c:pt>
                <c:pt idx="28733">
                  <c:v>128.77000000000001</c:v>
                </c:pt>
                <c:pt idx="28734">
                  <c:v>128.72999999999999</c:v>
                </c:pt>
                <c:pt idx="28735">
                  <c:v>128.82</c:v>
                </c:pt>
                <c:pt idx="28736">
                  <c:v>128.82</c:v>
                </c:pt>
                <c:pt idx="28737">
                  <c:v>128.77000000000001</c:v>
                </c:pt>
                <c:pt idx="28738">
                  <c:v>128.82</c:v>
                </c:pt>
                <c:pt idx="28739">
                  <c:v>128.86000000000001</c:v>
                </c:pt>
                <c:pt idx="28740">
                  <c:v>128.82</c:v>
                </c:pt>
                <c:pt idx="28741">
                  <c:v>128.84</c:v>
                </c:pt>
                <c:pt idx="28742">
                  <c:v>128.82</c:v>
                </c:pt>
                <c:pt idx="28743">
                  <c:v>128.86000000000001</c:v>
                </c:pt>
                <c:pt idx="28744">
                  <c:v>128.80000000000001</c:v>
                </c:pt>
                <c:pt idx="28745">
                  <c:v>128.84</c:v>
                </c:pt>
                <c:pt idx="28746">
                  <c:v>128.72999999999999</c:v>
                </c:pt>
                <c:pt idx="28747">
                  <c:v>128.77000000000001</c:v>
                </c:pt>
                <c:pt idx="28748">
                  <c:v>128.80000000000001</c:v>
                </c:pt>
                <c:pt idx="28749">
                  <c:v>128.77000000000001</c:v>
                </c:pt>
                <c:pt idx="28750">
                  <c:v>128.86000000000001</c:v>
                </c:pt>
                <c:pt idx="28751">
                  <c:v>128.80000000000001</c:v>
                </c:pt>
                <c:pt idx="28752">
                  <c:v>128.86000000000001</c:v>
                </c:pt>
                <c:pt idx="28753">
                  <c:v>128.80000000000001</c:v>
                </c:pt>
                <c:pt idx="28754">
                  <c:v>128.77000000000001</c:v>
                </c:pt>
                <c:pt idx="28755">
                  <c:v>128.82</c:v>
                </c:pt>
                <c:pt idx="28756">
                  <c:v>128.86000000000001</c:v>
                </c:pt>
                <c:pt idx="28757">
                  <c:v>128.82</c:v>
                </c:pt>
                <c:pt idx="28758">
                  <c:v>128.75</c:v>
                </c:pt>
                <c:pt idx="28759">
                  <c:v>128.84</c:v>
                </c:pt>
                <c:pt idx="28760">
                  <c:v>128.80000000000001</c:v>
                </c:pt>
                <c:pt idx="28761">
                  <c:v>128.80000000000001</c:v>
                </c:pt>
                <c:pt idx="28762">
                  <c:v>128.75</c:v>
                </c:pt>
                <c:pt idx="28763">
                  <c:v>128.80000000000001</c:v>
                </c:pt>
                <c:pt idx="28764">
                  <c:v>128.82</c:v>
                </c:pt>
                <c:pt idx="28765">
                  <c:v>128.72999999999999</c:v>
                </c:pt>
                <c:pt idx="28766">
                  <c:v>128.75</c:v>
                </c:pt>
                <c:pt idx="28767">
                  <c:v>128.75</c:v>
                </c:pt>
                <c:pt idx="28768">
                  <c:v>128.80000000000001</c:v>
                </c:pt>
                <c:pt idx="28769">
                  <c:v>128.72999999999999</c:v>
                </c:pt>
                <c:pt idx="28770">
                  <c:v>128.77000000000001</c:v>
                </c:pt>
                <c:pt idx="28771">
                  <c:v>128.75</c:v>
                </c:pt>
                <c:pt idx="28772">
                  <c:v>128.75</c:v>
                </c:pt>
                <c:pt idx="28773">
                  <c:v>128.80000000000001</c:v>
                </c:pt>
                <c:pt idx="28774">
                  <c:v>128.80000000000001</c:v>
                </c:pt>
                <c:pt idx="28775">
                  <c:v>128.72999999999999</c:v>
                </c:pt>
                <c:pt idx="28776">
                  <c:v>128.75</c:v>
                </c:pt>
                <c:pt idx="28777">
                  <c:v>128.75</c:v>
                </c:pt>
                <c:pt idx="28778">
                  <c:v>128.77000000000001</c:v>
                </c:pt>
                <c:pt idx="28779">
                  <c:v>128.72999999999999</c:v>
                </c:pt>
                <c:pt idx="28780">
                  <c:v>128.72999999999999</c:v>
                </c:pt>
                <c:pt idx="28781">
                  <c:v>128.72999999999999</c:v>
                </c:pt>
                <c:pt idx="28782">
                  <c:v>128.75</c:v>
                </c:pt>
                <c:pt idx="28783">
                  <c:v>128.72999999999999</c:v>
                </c:pt>
                <c:pt idx="28784">
                  <c:v>128.68</c:v>
                </c:pt>
                <c:pt idx="28785">
                  <c:v>128.72999999999999</c:v>
                </c:pt>
                <c:pt idx="28786">
                  <c:v>128.72999999999999</c:v>
                </c:pt>
                <c:pt idx="28787">
                  <c:v>128.71</c:v>
                </c:pt>
                <c:pt idx="28788">
                  <c:v>128.77000000000001</c:v>
                </c:pt>
                <c:pt idx="28789">
                  <c:v>128.75</c:v>
                </c:pt>
                <c:pt idx="28790">
                  <c:v>128.80000000000001</c:v>
                </c:pt>
                <c:pt idx="28791">
                  <c:v>128.68</c:v>
                </c:pt>
                <c:pt idx="28792">
                  <c:v>128.71</c:v>
                </c:pt>
                <c:pt idx="28793">
                  <c:v>128.72999999999999</c:v>
                </c:pt>
                <c:pt idx="28794">
                  <c:v>128.68</c:v>
                </c:pt>
                <c:pt idx="28795">
                  <c:v>128.71</c:v>
                </c:pt>
                <c:pt idx="28796">
                  <c:v>128.75</c:v>
                </c:pt>
                <c:pt idx="28797">
                  <c:v>128.72999999999999</c:v>
                </c:pt>
                <c:pt idx="28798">
                  <c:v>128.68</c:v>
                </c:pt>
                <c:pt idx="28799">
                  <c:v>128.71</c:v>
                </c:pt>
                <c:pt idx="28800">
                  <c:v>128.72999999999999</c:v>
                </c:pt>
                <c:pt idx="28801">
                  <c:v>128.71</c:v>
                </c:pt>
                <c:pt idx="28802">
                  <c:v>128.72999999999999</c:v>
                </c:pt>
                <c:pt idx="28803">
                  <c:v>128.77000000000001</c:v>
                </c:pt>
                <c:pt idx="28804">
                  <c:v>128.77000000000001</c:v>
                </c:pt>
                <c:pt idx="28805">
                  <c:v>128.75</c:v>
                </c:pt>
                <c:pt idx="28806">
                  <c:v>128.71</c:v>
                </c:pt>
                <c:pt idx="28807">
                  <c:v>128.71</c:v>
                </c:pt>
                <c:pt idx="28808">
                  <c:v>128.72999999999999</c:v>
                </c:pt>
                <c:pt idx="28809">
                  <c:v>128.68</c:v>
                </c:pt>
                <c:pt idx="28810">
                  <c:v>128.72999999999999</c:v>
                </c:pt>
                <c:pt idx="28811">
                  <c:v>128.75</c:v>
                </c:pt>
                <c:pt idx="28812">
                  <c:v>128.71</c:v>
                </c:pt>
                <c:pt idx="28813">
                  <c:v>128.71</c:v>
                </c:pt>
                <c:pt idx="28814">
                  <c:v>128.71</c:v>
                </c:pt>
                <c:pt idx="28815">
                  <c:v>128.71</c:v>
                </c:pt>
                <c:pt idx="28816">
                  <c:v>128.72999999999999</c:v>
                </c:pt>
                <c:pt idx="28817">
                  <c:v>128.71</c:v>
                </c:pt>
                <c:pt idx="28818">
                  <c:v>128.72999999999999</c:v>
                </c:pt>
                <c:pt idx="28819">
                  <c:v>128.80000000000001</c:v>
                </c:pt>
                <c:pt idx="28820">
                  <c:v>128.72999999999999</c:v>
                </c:pt>
                <c:pt idx="28821">
                  <c:v>128.75</c:v>
                </c:pt>
                <c:pt idx="28822">
                  <c:v>128.72999999999999</c:v>
                </c:pt>
                <c:pt idx="28823">
                  <c:v>128.72999999999999</c:v>
                </c:pt>
                <c:pt idx="28824">
                  <c:v>128.75</c:v>
                </c:pt>
                <c:pt idx="28825">
                  <c:v>128.75</c:v>
                </c:pt>
                <c:pt idx="28826">
                  <c:v>128.77000000000001</c:v>
                </c:pt>
                <c:pt idx="28827">
                  <c:v>128.72999999999999</c:v>
                </c:pt>
                <c:pt idx="28828">
                  <c:v>128.75</c:v>
                </c:pt>
                <c:pt idx="28829">
                  <c:v>128.75</c:v>
                </c:pt>
                <c:pt idx="28830">
                  <c:v>128.75</c:v>
                </c:pt>
                <c:pt idx="28831">
                  <c:v>128.71</c:v>
                </c:pt>
                <c:pt idx="28832">
                  <c:v>128.77000000000001</c:v>
                </c:pt>
                <c:pt idx="28833">
                  <c:v>128.72999999999999</c:v>
                </c:pt>
                <c:pt idx="28834">
                  <c:v>128.72999999999999</c:v>
                </c:pt>
                <c:pt idx="28835">
                  <c:v>128.75</c:v>
                </c:pt>
                <c:pt idx="28836">
                  <c:v>128.77000000000001</c:v>
                </c:pt>
                <c:pt idx="28837">
                  <c:v>128.71</c:v>
                </c:pt>
                <c:pt idx="28838">
                  <c:v>128.72999999999999</c:v>
                </c:pt>
                <c:pt idx="28839">
                  <c:v>128.75</c:v>
                </c:pt>
                <c:pt idx="28840">
                  <c:v>128.68</c:v>
                </c:pt>
                <c:pt idx="28841">
                  <c:v>128.71</c:v>
                </c:pt>
                <c:pt idx="28842">
                  <c:v>128.71</c:v>
                </c:pt>
                <c:pt idx="28843">
                  <c:v>128.80000000000001</c:v>
                </c:pt>
                <c:pt idx="28844">
                  <c:v>128.72999999999999</c:v>
                </c:pt>
                <c:pt idx="28845">
                  <c:v>128.72999999999999</c:v>
                </c:pt>
                <c:pt idx="28846">
                  <c:v>128.72999999999999</c:v>
                </c:pt>
                <c:pt idx="28847">
                  <c:v>128.72999999999999</c:v>
                </c:pt>
                <c:pt idx="28848">
                  <c:v>128.71</c:v>
                </c:pt>
                <c:pt idx="28849">
                  <c:v>128.72999999999999</c:v>
                </c:pt>
                <c:pt idx="28850">
                  <c:v>128.63999999999999</c:v>
                </c:pt>
                <c:pt idx="28851">
                  <c:v>128.66</c:v>
                </c:pt>
                <c:pt idx="28852">
                  <c:v>128.71</c:v>
                </c:pt>
                <c:pt idx="28853">
                  <c:v>128.72999999999999</c:v>
                </c:pt>
                <c:pt idx="28854">
                  <c:v>128.71</c:v>
                </c:pt>
                <c:pt idx="28855">
                  <c:v>128.72999999999999</c:v>
                </c:pt>
                <c:pt idx="28856">
                  <c:v>128.71</c:v>
                </c:pt>
                <c:pt idx="28857">
                  <c:v>128.68</c:v>
                </c:pt>
                <c:pt idx="28858">
                  <c:v>128.68</c:v>
                </c:pt>
                <c:pt idx="28859">
                  <c:v>128.68</c:v>
                </c:pt>
                <c:pt idx="28860">
                  <c:v>128.71</c:v>
                </c:pt>
                <c:pt idx="28861">
                  <c:v>128.68</c:v>
                </c:pt>
                <c:pt idx="28862">
                  <c:v>128.72999999999999</c:v>
                </c:pt>
                <c:pt idx="28863">
                  <c:v>128.71</c:v>
                </c:pt>
                <c:pt idx="28864">
                  <c:v>128.68</c:v>
                </c:pt>
                <c:pt idx="28865">
                  <c:v>128.66</c:v>
                </c:pt>
                <c:pt idx="28866">
                  <c:v>128.68</c:v>
                </c:pt>
                <c:pt idx="28867">
                  <c:v>128.63999999999999</c:v>
                </c:pt>
                <c:pt idx="28868">
                  <c:v>128.66</c:v>
                </c:pt>
                <c:pt idx="28869">
                  <c:v>128.68</c:v>
                </c:pt>
                <c:pt idx="28870">
                  <c:v>128.66</c:v>
                </c:pt>
                <c:pt idx="28871">
                  <c:v>128.68</c:v>
                </c:pt>
                <c:pt idx="28872">
                  <c:v>128.68</c:v>
                </c:pt>
                <c:pt idx="28873">
                  <c:v>128.63999999999999</c:v>
                </c:pt>
                <c:pt idx="28874">
                  <c:v>128.68</c:v>
                </c:pt>
                <c:pt idx="28875">
                  <c:v>128.71</c:v>
                </c:pt>
                <c:pt idx="28876">
                  <c:v>128.68</c:v>
                </c:pt>
                <c:pt idx="28877">
                  <c:v>128.72999999999999</c:v>
                </c:pt>
                <c:pt idx="28878">
                  <c:v>128.66</c:v>
                </c:pt>
                <c:pt idx="28879">
                  <c:v>128.68</c:v>
                </c:pt>
                <c:pt idx="28880">
                  <c:v>128.68</c:v>
                </c:pt>
                <c:pt idx="28881">
                  <c:v>128.63999999999999</c:v>
                </c:pt>
                <c:pt idx="28882">
                  <c:v>128.63999999999999</c:v>
                </c:pt>
                <c:pt idx="28883">
                  <c:v>128.68</c:v>
                </c:pt>
                <c:pt idx="28884">
                  <c:v>128.66</c:v>
                </c:pt>
                <c:pt idx="28885">
                  <c:v>128.63999999999999</c:v>
                </c:pt>
                <c:pt idx="28886">
                  <c:v>128.68</c:v>
                </c:pt>
                <c:pt idx="28887">
                  <c:v>128.68</c:v>
                </c:pt>
                <c:pt idx="28888">
                  <c:v>128.63999999999999</c:v>
                </c:pt>
                <c:pt idx="28889">
                  <c:v>128.66</c:v>
                </c:pt>
                <c:pt idx="28890">
                  <c:v>128.68</c:v>
                </c:pt>
                <c:pt idx="28891">
                  <c:v>128.66</c:v>
                </c:pt>
                <c:pt idx="28892">
                  <c:v>128.68</c:v>
                </c:pt>
                <c:pt idx="28893">
                  <c:v>128.68</c:v>
                </c:pt>
                <c:pt idx="28894">
                  <c:v>128.62</c:v>
                </c:pt>
                <c:pt idx="28895">
                  <c:v>128.63999999999999</c:v>
                </c:pt>
                <c:pt idx="28896">
                  <c:v>128.68</c:v>
                </c:pt>
                <c:pt idx="28897">
                  <c:v>128.62</c:v>
                </c:pt>
                <c:pt idx="28898">
                  <c:v>128.71</c:v>
                </c:pt>
                <c:pt idx="28899">
                  <c:v>128.63999999999999</c:v>
                </c:pt>
                <c:pt idx="28900">
                  <c:v>128.66</c:v>
                </c:pt>
                <c:pt idx="28901">
                  <c:v>128.68</c:v>
                </c:pt>
                <c:pt idx="28902">
                  <c:v>128.63999999999999</c:v>
                </c:pt>
                <c:pt idx="28903">
                  <c:v>128.66</c:v>
                </c:pt>
                <c:pt idx="28904">
                  <c:v>128.6</c:v>
                </c:pt>
                <c:pt idx="28905">
                  <c:v>128.62</c:v>
                </c:pt>
                <c:pt idx="28906">
                  <c:v>128.66</c:v>
                </c:pt>
                <c:pt idx="28907">
                  <c:v>128.62</c:v>
                </c:pt>
                <c:pt idx="28908">
                  <c:v>128.66</c:v>
                </c:pt>
                <c:pt idx="28909">
                  <c:v>128.66</c:v>
                </c:pt>
                <c:pt idx="28910">
                  <c:v>128.68</c:v>
                </c:pt>
                <c:pt idx="28911">
                  <c:v>128.62</c:v>
                </c:pt>
                <c:pt idx="28912">
                  <c:v>128.62</c:v>
                </c:pt>
                <c:pt idx="28913">
                  <c:v>128.6</c:v>
                </c:pt>
                <c:pt idx="28914">
                  <c:v>128.66</c:v>
                </c:pt>
                <c:pt idx="28915">
                  <c:v>128.57</c:v>
                </c:pt>
                <c:pt idx="28916">
                  <c:v>128.62</c:v>
                </c:pt>
                <c:pt idx="28917">
                  <c:v>128.62</c:v>
                </c:pt>
                <c:pt idx="28918">
                  <c:v>128.6</c:v>
                </c:pt>
                <c:pt idx="28919">
                  <c:v>128.57</c:v>
                </c:pt>
                <c:pt idx="28920">
                  <c:v>128.57</c:v>
                </c:pt>
                <c:pt idx="28921">
                  <c:v>128.6</c:v>
                </c:pt>
                <c:pt idx="28922">
                  <c:v>128.53</c:v>
                </c:pt>
                <c:pt idx="28923">
                  <c:v>128.63999999999999</c:v>
                </c:pt>
                <c:pt idx="28924">
                  <c:v>128.55000000000001</c:v>
                </c:pt>
                <c:pt idx="28925">
                  <c:v>128.62</c:v>
                </c:pt>
                <c:pt idx="28926">
                  <c:v>128.6</c:v>
                </c:pt>
                <c:pt idx="28927">
                  <c:v>128.57</c:v>
                </c:pt>
                <c:pt idx="28928">
                  <c:v>128.55000000000001</c:v>
                </c:pt>
                <c:pt idx="28929">
                  <c:v>128.55000000000001</c:v>
                </c:pt>
                <c:pt idx="28930">
                  <c:v>128.6</c:v>
                </c:pt>
                <c:pt idx="28931">
                  <c:v>128.53</c:v>
                </c:pt>
                <c:pt idx="28932">
                  <c:v>128.55000000000001</c:v>
                </c:pt>
                <c:pt idx="28933">
                  <c:v>128.51</c:v>
                </c:pt>
                <c:pt idx="28934">
                  <c:v>128.51</c:v>
                </c:pt>
                <c:pt idx="28935">
                  <c:v>128.53</c:v>
                </c:pt>
                <c:pt idx="28936">
                  <c:v>128.55000000000001</c:v>
                </c:pt>
                <c:pt idx="28937">
                  <c:v>128.51</c:v>
                </c:pt>
                <c:pt idx="28938">
                  <c:v>128.51</c:v>
                </c:pt>
                <c:pt idx="28939">
                  <c:v>128.55000000000001</c:v>
                </c:pt>
                <c:pt idx="28940">
                  <c:v>128.51</c:v>
                </c:pt>
                <c:pt idx="28941">
                  <c:v>128.47999999999999</c:v>
                </c:pt>
                <c:pt idx="28942">
                  <c:v>128.51</c:v>
                </c:pt>
                <c:pt idx="28943">
                  <c:v>128.53</c:v>
                </c:pt>
                <c:pt idx="28944">
                  <c:v>128.53</c:v>
                </c:pt>
                <c:pt idx="28945">
                  <c:v>128.53</c:v>
                </c:pt>
                <c:pt idx="28946">
                  <c:v>128.53</c:v>
                </c:pt>
                <c:pt idx="28947">
                  <c:v>128.53</c:v>
                </c:pt>
                <c:pt idx="28948">
                  <c:v>128.53</c:v>
                </c:pt>
                <c:pt idx="28949">
                  <c:v>128.44</c:v>
                </c:pt>
                <c:pt idx="28950">
                  <c:v>128.51</c:v>
                </c:pt>
                <c:pt idx="28951">
                  <c:v>128.47999999999999</c:v>
                </c:pt>
                <c:pt idx="28952">
                  <c:v>128.44</c:v>
                </c:pt>
                <c:pt idx="28953">
                  <c:v>128.53</c:v>
                </c:pt>
                <c:pt idx="28954">
                  <c:v>128.44</c:v>
                </c:pt>
                <c:pt idx="28955">
                  <c:v>128.47999999999999</c:v>
                </c:pt>
                <c:pt idx="28956">
                  <c:v>128.51</c:v>
                </c:pt>
                <c:pt idx="28957">
                  <c:v>128.53</c:v>
                </c:pt>
                <c:pt idx="28958">
                  <c:v>128.44</c:v>
                </c:pt>
                <c:pt idx="28959">
                  <c:v>128.47999999999999</c:v>
                </c:pt>
                <c:pt idx="28960">
                  <c:v>128.47999999999999</c:v>
                </c:pt>
                <c:pt idx="28961">
                  <c:v>128.51</c:v>
                </c:pt>
                <c:pt idx="28962">
                  <c:v>128.46</c:v>
                </c:pt>
                <c:pt idx="28963">
                  <c:v>128.51</c:v>
                </c:pt>
                <c:pt idx="28964">
                  <c:v>128.44</c:v>
                </c:pt>
                <c:pt idx="28965">
                  <c:v>128.44</c:v>
                </c:pt>
                <c:pt idx="28966">
                  <c:v>128.47999999999999</c:v>
                </c:pt>
                <c:pt idx="28967">
                  <c:v>128.44</c:v>
                </c:pt>
                <c:pt idx="28968">
                  <c:v>128.44</c:v>
                </c:pt>
                <c:pt idx="28969">
                  <c:v>128.44</c:v>
                </c:pt>
                <c:pt idx="28970">
                  <c:v>128.51</c:v>
                </c:pt>
                <c:pt idx="28971">
                  <c:v>128.44</c:v>
                </c:pt>
                <c:pt idx="28972">
                  <c:v>128.44</c:v>
                </c:pt>
                <c:pt idx="28973">
                  <c:v>128.44</c:v>
                </c:pt>
                <c:pt idx="28974">
                  <c:v>128.44</c:v>
                </c:pt>
                <c:pt idx="28975">
                  <c:v>128.47999999999999</c:v>
                </c:pt>
                <c:pt idx="28976">
                  <c:v>128.44</c:v>
                </c:pt>
                <c:pt idx="28977">
                  <c:v>128.41999999999999</c:v>
                </c:pt>
                <c:pt idx="28978">
                  <c:v>128.44</c:v>
                </c:pt>
                <c:pt idx="28979">
                  <c:v>128.46</c:v>
                </c:pt>
                <c:pt idx="28980">
                  <c:v>128.41999999999999</c:v>
                </c:pt>
                <c:pt idx="28981">
                  <c:v>128.41999999999999</c:v>
                </c:pt>
                <c:pt idx="28982">
                  <c:v>128.41999999999999</c:v>
                </c:pt>
                <c:pt idx="28983">
                  <c:v>128.44</c:v>
                </c:pt>
                <c:pt idx="28984">
                  <c:v>128.41999999999999</c:v>
                </c:pt>
                <c:pt idx="28985">
                  <c:v>128.37</c:v>
                </c:pt>
                <c:pt idx="28986">
                  <c:v>128.41999999999999</c:v>
                </c:pt>
                <c:pt idx="28987">
                  <c:v>128.46</c:v>
                </c:pt>
                <c:pt idx="28988">
                  <c:v>128.41999999999999</c:v>
                </c:pt>
                <c:pt idx="28989">
                  <c:v>128.37</c:v>
                </c:pt>
                <c:pt idx="28990">
                  <c:v>128.44</c:v>
                </c:pt>
                <c:pt idx="28991">
                  <c:v>128.35</c:v>
                </c:pt>
                <c:pt idx="28992">
                  <c:v>128.37</c:v>
                </c:pt>
                <c:pt idx="28993">
                  <c:v>128.41999999999999</c:v>
                </c:pt>
                <c:pt idx="28994">
                  <c:v>128.41999999999999</c:v>
                </c:pt>
                <c:pt idx="28995">
                  <c:v>128.38999999999999</c:v>
                </c:pt>
                <c:pt idx="28996">
                  <c:v>128.33000000000001</c:v>
                </c:pt>
                <c:pt idx="28997">
                  <c:v>128.37</c:v>
                </c:pt>
                <c:pt idx="28998">
                  <c:v>128.37</c:v>
                </c:pt>
                <c:pt idx="28999">
                  <c:v>128.33000000000001</c:v>
                </c:pt>
                <c:pt idx="29000">
                  <c:v>128.37</c:v>
                </c:pt>
                <c:pt idx="29001">
                  <c:v>128.35</c:v>
                </c:pt>
                <c:pt idx="29002">
                  <c:v>128.33000000000001</c:v>
                </c:pt>
                <c:pt idx="29003">
                  <c:v>128.33000000000001</c:v>
                </c:pt>
                <c:pt idx="29004">
                  <c:v>128.31</c:v>
                </c:pt>
                <c:pt idx="29005">
                  <c:v>128.35</c:v>
                </c:pt>
                <c:pt idx="29006">
                  <c:v>128.35</c:v>
                </c:pt>
                <c:pt idx="29007">
                  <c:v>128.35</c:v>
                </c:pt>
                <c:pt idx="29008">
                  <c:v>128.33000000000001</c:v>
                </c:pt>
                <c:pt idx="29009">
                  <c:v>128.28</c:v>
                </c:pt>
                <c:pt idx="29010">
                  <c:v>128.31</c:v>
                </c:pt>
                <c:pt idx="29011">
                  <c:v>128.28</c:v>
                </c:pt>
                <c:pt idx="29012">
                  <c:v>128.33000000000001</c:v>
                </c:pt>
                <c:pt idx="29013">
                  <c:v>128.31</c:v>
                </c:pt>
                <c:pt idx="29014">
                  <c:v>128.35</c:v>
                </c:pt>
                <c:pt idx="29015">
                  <c:v>128.31</c:v>
                </c:pt>
                <c:pt idx="29016">
                  <c:v>128.35</c:v>
                </c:pt>
                <c:pt idx="29017">
                  <c:v>128.35</c:v>
                </c:pt>
                <c:pt idx="29018">
                  <c:v>128.35</c:v>
                </c:pt>
                <c:pt idx="29019">
                  <c:v>128.24</c:v>
                </c:pt>
                <c:pt idx="29020">
                  <c:v>128.28</c:v>
                </c:pt>
                <c:pt idx="29021">
                  <c:v>128.26</c:v>
                </c:pt>
                <c:pt idx="29022">
                  <c:v>128.22</c:v>
                </c:pt>
                <c:pt idx="29023">
                  <c:v>128.26</c:v>
                </c:pt>
                <c:pt idx="29024">
                  <c:v>128.28</c:v>
                </c:pt>
                <c:pt idx="29025">
                  <c:v>128.26</c:v>
                </c:pt>
                <c:pt idx="29026">
                  <c:v>128.24</c:v>
                </c:pt>
                <c:pt idx="29027">
                  <c:v>128.31</c:v>
                </c:pt>
                <c:pt idx="29028">
                  <c:v>128.31</c:v>
                </c:pt>
                <c:pt idx="29029">
                  <c:v>128.26</c:v>
                </c:pt>
                <c:pt idx="29030">
                  <c:v>128.28</c:v>
                </c:pt>
                <c:pt idx="29031">
                  <c:v>128.26</c:v>
                </c:pt>
                <c:pt idx="29032">
                  <c:v>128.28</c:v>
                </c:pt>
                <c:pt idx="29033">
                  <c:v>128.26</c:v>
                </c:pt>
                <c:pt idx="29034">
                  <c:v>128.28</c:v>
                </c:pt>
                <c:pt idx="29035">
                  <c:v>128.26</c:v>
                </c:pt>
                <c:pt idx="29036">
                  <c:v>128.28</c:v>
                </c:pt>
                <c:pt idx="29037">
                  <c:v>128.26</c:v>
                </c:pt>
                <c:pt idx="29038">
                  <c:v>128.26</c:v>
                </c:pt>
                <c:pt idx="29039">
                  <c:v>128.28</c:v>
                </c:pt>
                <c:pt idx="29040">
                  <c:v>128.31</c:v>
                </c:pt>
                <c:pt idx="29041">
                  <c:v>128.22</c:v>
                </c:pt>
                <c:pt idx="29042">
                  <c:v>128.24</c:v>
                </c:pt>
                <c:pt idx="29043">
                  <c:v>128.28</c:v>
                </c:pt>
                <c:pt idx="29044">
                  <c:v>128.31</c:v>
                </c:pt>
                <c:pt idx="29045">
                  <c:v>128.33000000000001</c:v>
                </c:pt>
                <c:pt idx="29046">
                  <c:v>128.31</c:v>
                </c:pt>
                <c:pt idx="29047">
                  <c:v>128.33000000000001</c:v>
                </c:pt>
                <c:pt idx="29048">
                  <c:v>128.33000000000001</c:v>
                </c:pt>
                <c:pt idx="29049">
                  <c:v>128.31</c:v>
                </c:pt>
                <c:pt idx="29050">
                  <c:v>128.31</c:v>
                </c:pt>
                <c:pt idx="29051">
                  <c:v>128.33000000000001</c:v>
                </c:pt>
                <c:pt idx="29052">
                  <c:v>128.31</c:v>
                </c:pt>
                <c:pt idx="29053">
                  <c:v>128.37</c:v>
                </c:pt>
                <c:pt idx="29054">
                  <c:v>128.33000000000001</c:v>
                </c:pt>
                <c:pt idx="29055">
                  <c:v>128.31</c:v>
                </c:pt>
                <c:pt idx="29056">
                  <c:v>128.37</c:v>
                </c:pt>
                <c:pt idx="29057">
                  <c:v>128.41999999999999</c:v>
                </c:pt>
                <c:pt idx="29058">
                  <c:v>128.38999999999999</c:v>
                </c:pt>
                <c:pt idx="29059">
                  <c:v>128.41999999999999</c:v>
                </c:pt>
                <c:pt idx="29060">
                  <c:v>128.38999999999999</c:v>
                </c:pt>
                <c:pt idx="29061">
                  <c:v>128.38999999999999</c:v>
                </c:pt>
                <c:pt idx="29062">
                  <c:v>128.37</c:v>
                </c:pt>
                <c:pt idx="29063">
                  <c:v>128.37</c:v>
                </c:pt>
                <c:pt idx="29064">
                  <c:v>128.41999999999999</c:v>
                </c:pt>
                <c:pt idx="29065">
                  <c:v>128.41999999999999</c:v>
                </c:pt>
                <c:pt idx="29066">
                  <c:v>128.44</c:v>
                </c:pt>
                <c:pt idx="29067">
                  <c:v>128.44</c:v>
                </c:pt>
                <c:pt idx="29068">
                  <c:v>128.44</c:v>
                </c:pt>
                <c:pt idx="29069">
                  <c:v>128.46</c:v>
                </c:pt>
                <c:pt idx="29070">
                  <c:v>128.51</c:v>
                </c:pt>
                <c:pt idx="29071">
                  <c:v>128.46</c:v>
                </c:pt>
                <c:pt idx="29072">
                  <c:v>128.44</c:v>
                </c:pt>
                <c:pt idx="29073">
                  <c:v>128.47999999999999</c:v>
                </c:pt>
                <c:pt idx="29074">
                  <c:v>128.47999999999999</c:v>
                </c:pt>
                <c:pt idx="29075">
                  <c:v>128.47999999999999</c:v>
                </c:pt>
                <c:pt idx="29076">
                  <c:v>128.53</c:v>
                </c:pt>
                <c:pt idx="29077">
                  <c:v>128.51</c:v>
                </c:pt>
                <c:pt idx="29078">
                  <c:v>128.53</c:v>
                </c:pt>
                <c:pt idx="29079">
                  <c:v>128.55000000000001</c:v>
                </c:pt>
                <c:pt idx="29080">
                  <c:v>128.55000000000001</c:v>
                </c:pt>
                <c:pt idx="29081">
                  <c:v>128.51</c:v>
                </c:pt>
                <c:pt idx="29082">
                  <c:v>128.51</c:v>
                </c:pt>
                <c:pt idx="29083">
                  <c:v>128.51</c:v>
                </c:pt>
                <c:pt idx="29084">
                  <c:v>128.55000000000001</c:v>
                </c:pt>
                <c:pt idx="29085">
                  <c:v>128.55000000000001</c:v>
                </c:pt>
                <c:pt idx="29086">
                  <c:v>128.55000000000001</c:v>
                </c:pt>
                <c:pt idx="29087">
                  <c:v>128.51</c:v>
                </c:pt>
                <c:pt idx="29088">
                  <c:v>128.55000000000001</c:v>
                </c:pt>
                <c:pt idx="29089">
                  <c:v>128.51</c:v>
                </c:pt>
                <c:pt idx="29090">
                  <c:v>128.57</c:v>
                </c:pt>
                <c:pt idx="29091">
                  <c:v>128.51</c:v>
                </c:pt>
                <c:pt idx="29092">
                  <c:v>128.51</c:v>
                </c:pt>
                <c:pt idx="29093">
                  <c:v>128.6</c:v>
                </c:pt>
                <c:pt idx="29094">
                  <c:v>128.6</c:v>
                </c:pt>
                <c:pt idx="29095">
                  <c:v>128.53</c:v>
                </c:pt>
                <c:pt idx="29096">
                  <c:v>128.55000000000001</c:v>
                </c:pt>
                <c:pt idx="29097">
                  <c:v>128.53</c:v>
                </c:pt>
                <c:pt idx="29098">
                  <c:v>128.51</c:v>
                </c:pt>
                <c:pt idx="29099">
                  <c:v>128.57</c:v>
                </c:pt>
                <c:pt idx="29100">
                  <c:v>128.53</c:v>
                </c:pt>
                <c:pt idx="29101">
                  <c:v>128.47999999999999</c:v>
                </c:pt>
                <c:pt idx="29102">
                  <c:v>128.53</c:v>
                </c:pt>
                <c:pt idx="29103">
                  <c:v>128.51</c:v>
                </c:pt>
                <c:pt idx="29104">
                  <c:v>128.51</c:v>
                </c:pt>
                <c:pt idx="29105">
                  <c:v>128.46</c:v>
                </c:pt>
                <c:pt idx="29106">
                  <c:v>128.47999999999999</c:v>
                </c:pt>
                <c:pt idx="29107">
                  <c:v>128.47999999999999</c:v>
                </c:pt>
                <c:pt idx="29108">
                  <c:v>128.51</c:v>
                </c:pt>
                <c:pt idx="29109">
                  <c:v>128.47999999999999</c:v>
                </c:pt>
                <c:pt idx="29110">
                  <c:v>128.51</c:v>
                </c:pt>
                <c:pt idx="29111">
                  <c:v>128.47999999999999</c:v>
                </c:pt>
                <c:pt idx="29112">
                  <c:v>128.51</c:v>
                </c:pt>
                <c:pt idx="29113">
                  <c:v>128.47999999999999</c:v>
                </c:pt>
                <c:pt idx="29114">
                  <c:v>128.46</c:v>
                </c:pt>
                <c:pt idx="29115">
                  <c:v>128.51</c:v>
                </c:pt>
                <c:pt idx="29116">
                  <c:v>128.46</c:v>
                </c:pt>
                <c:pt idx="29117">
                  <c:v>128.47999999999999</c:v>
                </c:pt>
                <c:pt idx="29118">
                  <c:v>128.46</c:v>
                </c:pt>
                <c:pt idx="29119">
                  <c:v>128.51</c:v>
                </c:pt>
                <c:pt idx="29120">
                  <c:v>128.44</c:v>
                </c:pt>
                <c:pt idx="29121">
                  <c:v>128.44</c:v>
                </c:pt>
                <c:pt idx="29122">
                  <c:v>128.46</c:v>
                </c:pt>
                <c:pt idx="29123">
                  <c:v>128.46</c:v>
                </c:pt>
                <c:pt idx="29124">
                  <c:v>128.46</c:v>
                </c:pt>
                <c:pt idx="29125">
                  <c:v>128.46</c:v>
                </c:pt>
                <c:pt idx="29126">
                  <c:v>128.47999999999999</c:v>
                </c:pt>
                <c:pt idx="29127">
                  <c:v>128.47999999999999</c:v>
                </c:pt>
                <c:pt idx="29128">
                  <c:v>128.47999999999999</c:v>
                </c:pt>
                <c:pt idx="29129">
                  <c:v>128.51</c:v>
                </c:pt>
                <c:pt idx="29130">
                  <c:v>128.47999999999999</c:v>
                </c:pt>
                <c:pt idx="29131">
                  <c:v>128.51</c:v>
                </c:pt>
                <c:pt idx="29132">
                  <c:v>128.47999999999999</c:v>
                </c:pt>
                <c:pt idx="29133">
                  <c:v>128.51</c:v>
                </c:pt>
                <c:pt idx="29134">
                  <c:v>128.51</c:v>
                </c:pt>
                <c:pt idx="29135">
                  <c:v>128.51</c:v>
                </c:pt>
                <c:pt idx="29136">
                  <c:v>128.51</c:v>
                </c:pt>
                <c:pt idx="29137">
                  <c:v>128.47999999999999</c:v>
                </c:pt>
                <c:pt idx="29138">
                  <c:v>128.55000000000001</c:v>
                </c:pt>
                <c:pt idx="29139">
                  <c:v>128.51</c:v>
                </c:pt>
                <c:pt idx="29140">
                  <c:v>128.51</c:v>
                </c:pt>
                <c:pt idx="29141">
                  <c:v>128.53</c:v>
                </c:pt>
                <c:pt idx="29142">
                  <c:v>128.51</c:v>
                </c:pt>
                <c:pt idx="29143">
                  <c:v>128.55000000000001</c:v>
                </c:pt>
                <c:pt idx="29144">
                  <c:v>128.53</c:v>
                </c:pt>
                <c:pt idx="29145">
                  <c:v>128.47999999999999</c:v>
                </c:pt>
                <c:pt idx="29146">
                  <c:v>128.55000000000001</c:v>
                </c:pt>
                <c:pt idx="29147">
                  <c:v>128.51</c:v>
                </c:pt>
                <c:pt idx="29148">
                  <c:v>128.55000000000001</c:v>
                </c:pt>
                <c:pt idx="29149">
                  <c:v>128.57</c:v>
                </c:pt>
                <c:pt idx="29150">
                  <c:v>128.51</c:v>
                </c:pt>
                <c:pt idx="29151">
                  <c:v>128.6</c:v>
                </c:pt>
                <c:pt idx="29152">
                  <c:v>128.55000000000001</c:v>
                </c:pt>
                <c:pt idx="29153">
                  <c:v>128.53</c:v>
                </c:pt>
                <c:pt idx="29154">
                  <c:v>128.55000000000001</c:v>
                </c:pt>
                <c:pt idx="29155">
                  <c:v>128.53</c:v>
                </c:pt>
                <c:pt idx="29156">
                  <c:v>128.51</c:v>
                </c:pt>
                <c:pt idx="29157">
                  <c:v>128.46</c:v>
                </c:pt>
                <c:pt idx="29158">
                  <c:v>128.51</c:v>
                </c:pt>
                <c:pt idx="29159">
                  <c:v>128.57</c:v>
                </c:pt>
                <c:pt idx="29160">
                  <c:v>128.55000000000001</c:v>
                </c:pt>
                <c:pt idx="29161">
                  <c:v>128.57</c:v>
                </c:pt>
                <c:pt idx="29162">
                  <c:v>128.53</c:v>
                </c:pt>
                <c:pt idx="29163">
                  <c:v>128.53</c:v>
                </c:pt>
                <c:pt idx="29164">
                  <c:v>128.57</c:v>
                </c:pt>
                <c:pt idx="29165">
                  <c:v>128.55000000000001</c:v>
                </c:pt>
                <c:pt idx="29166">
                  <c:v>128.57</c:v>
                </c:pt>
                <c:pt idx="29167">
                  <c:v>128.57</c:v>
                </c:pt>
                <c:pt idx="29168">
                  <c:v>128.6</c:v>
                </c:pt>
                <c:pt idx="29169">
                  <c:v>128.57</c:v>
                </c:pt>
                <c:pt idx="29170">
                  <c:v>128.53</c:v>
                </c:pt>
                <c:pt idx="29171">
                  <c:v>128.57</c:v>
                </c:pt>
                <c:pt idx="29172">
                  <c:v>128.55000000000001</c:v>
                </c:pt>
                <c:pt idx="29173">
                  <c:v>128.51</c:v>
                </c:pt>
                <c:pt idx="29174">
                  <c:v>128.55000000000001</c:v>
                </c:pt>
                <c:pt idx="29175">
                  <c:v>128.55000000000001</c:v>
                </c:pt>
                <c:pt idx="29176">
                  <c:v>128.55000000000001</c:v>
                </c:pt>
                <c:pt idx="29177">
                  <c:v>128.55000000000001</c:v>
                </c:pt>
                <c:pt idx="29178">
                  <c:v>128.53</c:v>
                </c:pt>
                <c:pt idx="29179">
                  <c:v>128.51</c:v>
                </c:pt>
                <c:pt idx="29180">
                  <c:v>128.47999999999999</c:v>
                </c:pt>
                <c:pt idx="29181">
                  <c:v>128.55000000000001</c:v>
                </c:pt>
                <c:pt idx="29182">
                  <c:v>128.55000000000001</c:v>
                </c:pt>
                <c:pt idx="29183">
                  <c:v>128.51</c:v>
                </c:pt>
                <c:pt idx="29184">
                  <c:v>128.57</c:v>
                </c:pt>
                <c:pt idx="29185">
                  <c:v>128.53</c:v>
                </c:pt>
                <c:pt idx="29186">
                  <c:v>128.53</c:v>
                </c:pt>
                <c:pt idx="29187">
                  <c:v>128.53</c:v>
                </c:pt>
                <c:pt idx="29188">
                  <c:v>128.47999999999999</c:v>
                </c:pt>
                <c:pt idx="29189">
                  <c:v>128.47999999999999</c:v>
                </c:pt>
                <c:pt idx="29190">
                  <c:v>128.47999999999999</c:v>
                </c:pt>
                <c:pt idx="29191">
                  <c:v>128.55000000000001</c:v>
                </c:pt>
                <c:pt idx="29192">
                  <c:v>128.55000000000001</c:v>
                </c:pt>
                <c:pt idx="29193">
                  <c:v>128.47999999999999</c:v>
                </c:pt>
                <c:pt idx="29194">
                  <c:v>128.53</c:v>
                </c:pt>
                <c:pt idx="29195">
                  <c:v>128.51</c:v>
                </c:pt>
                <c:pt idx="29196">
                  <c:v>128.53</c:v>
                </c:pt>
                <c:pt idx="29197">
                  <c:v>128.51</c:v>
                </c:pt>
                <c:pt idx="29198">
                  <c:v>128.53</c:v>
                </c:pt>
                <c:pt idx="29199">
                  <c:v>128.55000000000001</c:v>
                </c:pt>
                <c:pt idx="29200">
                  <c:v>128.51</c:v>
                </c:pt>
                <c:pt idx="29201">
                  <c:v>128.47999999999999</c:v>
                </c:pt>
                <c:pt idx="29202">
                  <c:v>128.51</c:v>
                </c:pt>
                <c:pt idx="29203">
                  <c:v>128.55000000000001</c:v>
                </c:pt>
                <c:pt idx="29204">
                  <c:v>128.47999999999999</c:v>
                </c:pt>
                <c:pt idx="29205">
                  <c:v>128.53</c:v>
                </c:pt>
                <c:pt idx="29206">
                  <c:v>128.51</c:v>
                </c:pt>
                <c:pt idx="29207">
                  <c:v>128.53</c:v>
                </c:pt>
                <c:pt idx="29208">
                  <c:v>128.46</c:v>
                </c:pt>
                <c:pt idx="29209">
                  <c:v>128.51</c:v>
                </c:pt>
                <c:pt idx="29210">
                  <c:v>128.51</c:v>
                </c:pt>
                <c:pt idx="29211">
                  <c:v>128.51</c:v>
                </c:pt>
                <c:pt idx="29212">
                  <c:v>128.47999999999999</c:v>
                </c:pt>
                <c:pt idx="29213">
                  <c:v>128.57</c:v>
                </c:pt>
                <c:pt idx="29214">
                  <c:v>128.51</c:v>
                </c:pt>
                <c:pt idx="29215">
                  <c:v>128.47999999999999</c:v>
                </c:pt>
                <c:pt idx="29216">
                  <c:v>128.53</c:v>
                </c:pt>
                <c:pt idx="29217">
                  <c:v>128.55000000000001</c:v>
                </c:pt>
                <c:pt idx="29218">
                  <c:v>128.51</c:v>
                </c:pt>
                <c:pt idx="29219">
                  <c:v>128.53</c:v>
                </c:pt>
                <c:pt idx="29220">
                  <c:v>128.47999999999999</c:v>
                </c:pt>
                <c:pt idx="29221">
                  <c:v>128.47999999999999</c:v>
                </c:pt>
                <c:pt idx="29222">
                  <c:v>128.53</c:v>
                </c:pt>
                <c:pt idx="29223">
                  <c:v>128.51</c:v>
                </c:pt>
                <c:pt idx="29224">
                  <c:v>128.51</c:v>
                </c:pt>
                <c:pt idx="29225">
                  <c:v>128.46</c:v>
                </c:pt>
                <c:pt idx="29226">
                  <c:v>128.51</c:v>
                </c:pt>
                <c:pt idx="29227">
                  <c:v>128.51</c:v>
                </c:pt>
                <c:pt idx="29228">
                  <c:v>128.51</c:v>
                </c:pt>
                <c:pt idx="29229">
                  <c:v>128.51</c:v>
                </c:pt>
                <c:pt idx="29230">
                  <c:v>128.51</c:v>
                </c:pt>
                <c:pt idx="29231">
                  <c:v>128.53</c:v>
                </c:pt>
                <c:pt idx="29232">
                  <c:v>128.51</c:v>
                </c:pt>
                <c:pt idx="29233">
                  <c:v>128.47999999999999</c:v>
                </c:pt>
                <c:pt idx="29234">
                  <c:v>128.53</c:v>
                </c:pt>
                <c:pt idx="29235">
                  <c:v>128.51</c:v>
                </c:pt>
                <c:pt idx="29236">
                  <c:v>128.51</c:v>
                </c:pt>
                <c:pt idx="29237">
                  <c:v>128.51</c:v>
                </c:pt>
                <c:pt idx="29238">
                  <c:v>128.47999999999999</c:v>
                </c:pt>
                <c:pt idx="29239">
                  <c:v>128.51</c:v>
                </c:pt>
                <c:pt idx="29240">
                  <c:v>128.46</c:v>
                </c:pt>
                <c:pt idx="29241">
                  <c:v>128.51</c:v>
                </c:pt>
                <c:pt idx="29242">
                  <c:v>128.51</c:v>
                </c:pt>
                <c:pt idx="29243">
                  <c:v>128.55000000000001</c:v>
                </c:pt>
                <c:pt idx="29244">
                  <c:v>128.44</c:v>
                </c:pt>
                <c:pt idx="29245">
                  <c:v>128.47999999999999</c:v>
                </c:pt>
                <c:pt idx="29246">
                  <c:v>128.51</c:v>
                </c:pt>
                <c:pt idx="29247">
                  <c:v>128.46</c:v>
                </c:pt>
                <c:pt idx="29248">
                  <c:v>128.51</c:v>
                </c:pt>
                <c:pt idx="29249">
                  <c:v>128.53</c:v>
                </c:pt>
                <c:pt idx="29250">
                  <c:v>128.44</c:v>
                </c:pt>
                <c:pt idx="29251">
                  <c:v>128.44</c:v>
                </c:pt>
                <c:pt idx="29252">
                  <c:v>128.46</c:v>
                </c:pt>
                <c:pt idx="29253">
                  <c:v>128.46</c:v>
                </c:pt>
                <c:pt idx="29254">
                  <c:v>128.53</c:v>
                </c:pt>
                <c:pt idx="29255">
                  <c:v>128.44</c:v>
                </c:pt>
                <c:pt idx="29256">
                  <c:v>128.47999999999999</c:v>
                </c:pt>
                <c:pt idx="29257">
                  <c:v>128.41999999999999</c:v>
                </c:pt>
                <c:pt idx="29258">
                  <c:v>128.44</c:v>
                </c:pt>
                <c:pt idx="29259">
                  <c:v>128.37</c:v>
                </c:pt>
                <c:pt idx="29260">
                  <c:v>128.46</c:v>
                </c:pt>
                <c:pt idx="29261">
                  <c:v>128.46</c:v>
                </c:pt>
                <c:pt idx="29262">
                  <c:v>128.47999999999999</c:v>
                </c:pt>
                <c:pt idx="29263">
                  <c:v>128.47999999999999</c:v>
                </c:pt>
                <c:pt idx="29264">
                  <c:v>128.44</c:v>
                </c:pt>
                <c:pt idx="29265">
                  <c:v>128.47999999999999</c:v>
                </c:pt>
                <c:pt idx="29266">
                  <c:v>128.47999999999999</c:v>
                </c:pt>
                <c:pt idx="29267">
                  <c:v>128.47999999999999</c:v>
                </c:pt>
                <c:pt idx="29268">
                  <c:v>128.46</c:v>
                </c:pt>
                <c:pt idx="29269">
                  <c:v>128.46</c:v>
                </c:pt>
                <c:pt idx="29270">
                  <c:v>128.44</c:v>
                </c:pt>
                <c:pt idx="29271">
                  <c:v>128.47999999999999</c:v>
                </c:pt>
                <c:pt idx="29272">
                  <c:v>128.44</c:v>
                </c:pt>
                <c:pt idx="29273">
                  <c:v>128.47999999999999</c:v>
                </c:pt>
                <c:pt idx="29274">
                  <c:v>128.51</c:v>
                </c:pt>
                <c:pt idx="29275">
                  <c:v>128.46</c:v>
                </c:pt>
                <c:pt idx="29276">
                  <c:v>128.46</c:v>
                </c:pt>
                <c:pt idx="29277">
                  <c:v>128.41999999999999</c:v>
                </c:pt>
                <c:pt idx="29278">
                  <c:v>128.51</c:v>
                </c:pt>
                <c:pt idx="29279">
                  <c:v>128.47999999999999</c:v>
                </c:pt>
                <c:pt idx="29280">
                  <c:v>128.46</c:v>
                </c:pt>
                <c:pt idx="29281">
                  <c:v>128.44</c:v>
                </c:pt>
                <c:pt idx="29282">
                  <c:v>128.41999999999999</c:v>
                </c:pt>
                <c:pt idx="29283">
                  <c:v>128.46</c:v>
                </c:pt>
                <c:pt idx="29284">
                  <c:v>128.44</c:v>
                </c:pt>
                <c:pt idx="29285">
                  <c:v>128.44</c:v>
                </c:pt>
                <c:pt idx="29286">
                  <c:v>128.51</c:v>
                </c:pt>
                <c:pt idx="29287">
                  <c:v>128.41999999999999</c:v>
                </c:pt>
                <c:pt idx="29288">
                  <c:v>128.44</c:v>
                </c:pt>
                <c:pt idx="29289">
                  <c:v>128.44</c:v>
                </c:pt>
                <c:pt idx="29290">
                  <c:v>128.44</c:v>
                </c:pt>
                <c:pt idx="29291">
                  <c:v>128.46</c:v>
                </c:pt>
                <c:pt idx="29292">
                  <c:v>128.44</c:v>
                </c:pt>
                <c:pt idx="29293">
                  <c:v>128.47999999999999</c:v>
                </c:pt>
                <c:pt idx="29294">
                  <c:v>128.44</c:v>
                </c:pt>
                <c:pt idx="29295">
                  <c:v>128.51</c:v>
                </c:pt>
                <c:pt idx="29296">
                  <c:v>128.46</c:v>
                </c:pt>
                <c:pt idx="29297">
                  <c:v>128.44</c:v>
                </c:pt>
                <c:pt idx="29298">
                  <c:v>128.55000000000001</c:v>
                </c:pt>
                <c:pt idx="29299">
                  <c:v>128.44</c:v>
                </c:pt>
                <c:pt idx="29300">
                  <c:v>128.46</c:v>
                </c:pt>
                <c:pt idx="29301">
                  <c:v>128.53</c:v>
                </c:pt>
                <c:pt idx="29302">
                  <c:v>128.47999999999999</c:v>
                </c:pt>
                <c:pt idx="29303">
                  <c:v>128.51</c:v>
                </c:pt>
                <c:pt idx="29304">
                  <c:v>128.47999999999999</c:v>
                </c:pt>
                <c:pt idx="29305">
                  <c:v>128.47999999999999</c:v>
                </c:pt>
                <c:pt idx="29306">
                  <c:v>128.38999999999999</c:v>
                </c:pt>
                <c:pt idx="29307">
                  <c:v>128.44</c:v>
                </c:pt>
                <c:pt idx="29308">
                  <c:v>128.46</c:v>
                </c:pt>
                <c:pt idx="29309">
                  <c:v>128.51</c:v>
                </c:pt>
                <c:pt idx="29310">
                  <c:v>128.47999999999999</c:v>
                </c:pt>
                <c:pt idx="29311">
                  <c:v>128.47999999999999</c:v>
                </c:pt>
                <c:pt idx="29312">
                  <c:v>128.51</c:v>
                </c:pt>
                <c:pt idx="29313">
                  <c:v>128.47999999999999</c:v>
                </c:pt>
                <c:pt idx="29314">
                  <c:v>128.46</c:v>
                </c:pt>
                <c:pt idx="29315">
                  <c:v>128.47999999999999</c:v>
                </c:pt>
                <c:pt idx="29316">
                  <c:v>128.46</c:v>
                </c:pt>
                <c:pt idx="29317">
                  <c:v>128.44</c:v>
                </c:pt>
                <c:pt idx="29318">
                  <c:v>128.46</c:v>
                </c:pt>
                <c:pt idx="29319">
                  <c:v>128.44</c:v>
                </c:pt>
                <c:pt idx="29320">
                  <c:v>128.46</c:v>
                </c:pt>
                <c:pt idx="29321">
                  <c:v>128.47999999999999</c:v>
                </c:pt>
                <c:pt idx="29322">
                  <c:v>128.51</c:v>
                </c:pt>
                <c:pt idx="29323">
                  <c:v>128.51</c:v>
                </c:pt>
                <c:pt idx="29324">
                  <c:v>128.44</c:v>
                </c:pt>
                <c:pt idx="29325">
                  <c:v>128.46</c:v>
                </c:pt>
                <c:pt idx="29326">
                  <c:v>128.44</c:v>
                </c:pt>
                <c:pt idx="29327">
                  <c:v>128.44</c:v>
                </c:pt>
                <c:pt idx="29328">
                  <c:v>128.47999999999999</c:v>
                </c:pt>
                <c:pt idx="29329">
                  <c:v>128.46</c:v>
                </c:pt>
                <c:pt idx="29330">
                  <c:v>128.46</c:v>
                </c:pt>
                <c:pt idx="29331">
                  <c:v>128.41999999999999</c:v>
                </c:pt>
                <c:pt idx="29332">
                  <c:v>128.44</c:v>
                </c:pt>
                <c:pt idx="29333">
                  <c:v>128.46</c:v>
                </c:pt>
                <c:pt idx="29334">
                  <c:v>128.47999999999999</c:v>
                </c:pt>
                <c:pt idx="29335">
                  <c:v>128.46</c:v>
                </c:pt>
                <c:pt idx="29336">
                  <c:v>128.41999999999999</c:v>
                </c:pt>
                <c:pt idx="29337">
                  <c:v>128.46</c:v>
                </c:pt>
                <c:pt idx="29338">
                  <c:v>128.46</c:v>
                </c:pt>
                <c:pt idx="29339">
                  <c:v>128.46</c:v>
                </c:pt>
                <c:pt idx="29340">
                  <c:v>128.44</c:v>
                </c:pt>
                <c:pt idx="29341">
                  <c:v>128.47999999999999</c:v>
                </c:pt>
                <c:pt idx="29342">
                  <c:v>128.47999999999999</c:v>
                </c:pt>
                <c:pt idx="29343">
                  <c:v>128.46</c:v>
                </c:pt>
                <c:pt idx="29344">
                  <c:v>128.46</c:v>
                </c:pt>
                <c:pt idx="29345">
                  <c:v>128.41999999999999</c:v>
                </c:pt>
                <c:pt idx="29346">
                  <c:v>128.46</c:v>
                </c:pt>
                <c:pt idx="29347">
                  <c:v>128.46</c:v>
                </c:pt>
                <c:pt idx="29348">
                  <c:v>128.44</c:v>
                </c:pt>
                <c:pt idx="29349">
                  <c:v>128.38999999999999</c:v>
                </c:pt>
                <c:pt idx="29350">
                  <c:v>128.44</c:v>
                </c:pt>
                <c:pt idx="29351">
                  <c:v>128.38999999999999</c:v>
                </c:pt>
                <c:pt idx="29352">
                  <c:v>128.41999999999999</c:v>
                </c:pt>
                <c:pt idx="29353">
                  <c:v>128.44</c:v>
                </c:pt>
                <c:pt idx="29354">
                  <c:v>128.41999999999999</c:v>
                </c:pt>
                <c:pt idx="29355">
                  <c:v>128.38999999999999</c:v>
                </c:pt>
                <c:pt idx="29356">
                  <c:v>128.38999999999999</c:v>
                </c:pt>
                <c:pt idx="29357">
                  <c:v>128.38999999999999</c:v>
                </c:pt>
                <c:pt idx="29358">
                  <c:v>128.38999999999999</c:v>
                </c:pt>
                <c:pt idx="29359">
                  <c:v>128.41999999999999</c:v>
                </c:pt>
                <c:pt idx="29360">
                  <c:v>128.46</c:v>
                </c:pt>
                <c:pt idx="29361">
                  <c:v>128.44</c:v>
                </c:pt>
                <c:pt idx="29362">
                  <c:v>128.44</c:v>
                </c:pt>
                <c:pt idx="29363">
                  <c:v>128.44</c:v>
                </c:pt>
                <c:pt idx="29364">
                  <c:v>128.44</c:v>
                </c:pt>
                <c:pt idx="29365">
                  <c:v>128.41999999999999</c:v>
                </c:pt>
                <c:pt idx="29366">
                  <c:v>128.38999999999999</c:v>
                </c:pt>
                <c:pt idx="29367">
                  <c:v>128.35</c:v>
                </c:pt>
                <c:pt idx="29368">
                  <c:v>128.38999999999999</c:v>
                </c:pt>
                <c:pt idx="29369">
                  <c:v>128.35</c:v>
                </c:pt>
                <c:pt idx="29370">
                  <c:v>128.44</c:v>
                </c:pt>
                <c:pt idx="29371">
                  <c:v>128.37</c:v>
                </c:pt>
                <c:pt idx="29372">
                  <c:v>128.44</c:v>
                </c:pt>
                <c:pt idx="29373">
                  <c:v>128.38999999999999</c:v>
                </c:pt>
                <c:pt idx="29374">
                  <c:v>128.37</c:v>
                </c:pt>
                <c:pt idx="29375">
                  <c:v>128.41999999999999</c:v>
                </c:pt>
                <c:pt idx="29376">
                  <c:v>128.37</c:v>
                </c:pt>
                <c:pt idx="29377">
                  <c:v>128.37</c:v>
                </c:pt>
                <c:pt idx="29378">
                  <c:v>128.35</c:v>
                </c:pt>
                <c:pt idx="29379">
                  <c:v>128.41999999999999</c:v>
                </c:pt>
                <c:pt idx="29380">
                  <c:v>128.37</c:v>
                </c:pt>
                <c:pt idx="29381">
                  <c:v>128.38999999999999</c:v>
                </c:pt>
                <c:pt idx="29382">
                  <c:v>128.33000000000001</c:v>
                </c:pt>
                <c:pt idx="29383">
                  <c:v>128.41999999999999</c:v>
                </c:pt>
                <c:pt idx="29384">
                  <c:v>128.38999999999999</c:v>
                </c:pt>
                <c:pt idx="29385">
                  <c:v>128.33000000000001</c:v>
                </c:pt>
                <c:pt idx="29386">
                  <c:v>128.35</c:v>
                </c:pt>
                <c:pt idx="29387">
                  <c:v>128.38999999999999</c:v>
                </c:pt>
                <c:pt idx="29388">
                  <c:v>128.37</c:v>
                </c:pt>
                <c:pt idx="29389">
                  <c:v>128.37</c:v>
                </c:pt>
                <c:pt idx="29390">
                  <c:v>128.37</c:v>
                </c:pt>
                <c:pt idx="29391">
                  <c:v>128.35</c:v>
                </c:pt>
                <c:pt idx="29392">
                  <c:v>128.37</c:v>
                </c:pt>
                <c:pt idx="29393">
                  <c:v>128.31</c:v>
                </c:pt>
                <c:pt idx="29394">
                  <c:v>128.33000000000001</c:v>
                </c:pt>
                <c:pt idx="29395">
                  <c:v>128.33000000000001</c:v>
                </c:pt>
                <c:pt idx="29396">
                  <c:v>128.37</c:v>
                </c:pt>
                <c:pt idx="29397">
                  <c:v>128.37</c:v>
                </c:pt>
                <c:pt idx="29398">
                  <c:v>128.35</c:v>
                </c:pt>
                <c:pt idx="29399">
                  <c:v>128.35</c:v>
                </c:pt>
                <c:pt idx="29400">
                  <c:v>128.31</c:v>
                </c:pt>
                <c:pt idx="29401">
                  <c:v>128.37</c:v>
                </c:pt>
                <c:pt idx="29402">
                  <c:v>128.28</c:v>
                </c:pt>
                <c:pt idx="29403">
                  <c:v>128.28</c:v>
                </c:pt>
                <c:pt idx="29404">
                  <c:v>128.28</c:v>
                </c:pt>
                <c:pt idx="29405">
                  <c:v>128.31</c:v>
                </c:pt>
                <c:pt idx="29406">
                  <c:v>128.33000000000001</c:v>
                </c:pt>
                <c:pt idx="29407">
                  <c:v>128.31</c:v>
                </c:pt>
                <c:pt idx="29408">
                  <c:v>128.35</c:v>
                </c:pt>
                <c:pt idx="29409">
                  <c:v>128.31</c:v>
                </c:pt>
                <c:pt idx="29410">
                  <c:v>128.26</c:v>
                </c:pt>
                <c:pt idx="29411">
                  <c:v>128.28</c:v>
                </c:pt>
                <c:pt idx="29412">
                  <c:v>128.37</c:v>
                </c:pt>
                <c:pt idx="29413">
                  <c:v>128.33000000000001</c:v>
                </c:pt>
                <c:pt idx="29414">
                  <c:v>128.28</c:v>
                </c:pt>
                <c:pt idx="29415">
                  <c:v>128.28</c:v>
                </c:pt>
                <c:pt idx="29416">
                  <c:v>128.33000000000001</c:v>
                </c:pt>
                <c:pt idx="29417">
                  <c:v>128.31</c:v>
                </c:pt>
                <c:pt idx="29418">
                  <c:v>128.31</c:v>
                </c:pt>
                <c:pt idx="29419">
                  <c:v>128.28</c:v>
                </c:pt>
                <c:pt idx="29420">
                  <c:v>128.31</c:v>
                </c:pt>
                <c:pt idx="29421">
                  <c:v>128.31</c:v>
                </c:pt>
                <c:pt idx="29422">
                  <c:v>128.28</c:v>
                </c:pt>
                <c:pt idx="29423">
                  <c:v>128.28</c:v>
                </c:pt>
                <c:pt idx="29424">
                  <c:v>128.31</c:v>
                </c:pt>
                <c:pt idx="29425">
                  <c:v>128.28</c:v>
                </c:pt>
                <c:pt idx="29426">
                  <c:v>128.28</c:v>
                </c:pt>
                <c:pt idx="29427">
                  <c:v>128.26</c:v>
                </c:pt>
                <c:pt idx="29428">
                  <c:v>128.31</c:v>
                </c:pt>
                <c:pt idx="29429">
                  <c:v>128.22</c:v>
                </c:pt>
                <c:pt idx="29430">
                  <c:v>128.28</c:v>
                </c:pt>
                <c:pt idx="29431">
                  <c:v>128.28</c:v>
                </c:pt>
                <c:pt idx="29432">
                  <c:v>128.28</c:v>
                </c:pt>
                <c:pt idx="29433">
                  <c:v>128.22</c:v>
                </c:pt>
                <c:pt idx="29434">
                  <c:v>128.26</c:v>
                </c:pt>
                <c:pt idx="29435">
                  <c:v>128.26</c:v>
                </c:pt>
                <c:pt idx="29436">
                  <c:v>128.26</c:v>
                </c:pt>
                <c:pt idx="29437">
                  <c:v>128.28</c:v>
                </c:pt>
                <c:pt idx="29438">
                  <c:v>128.24</c:v>
                </c:pt>
                <c:pt idx="29439">
                  <c:v>128.28</c:v>
                </c:pt>
                <c:pt idx="29440">
                  <c:v>128.28</c:v>
                </c:pt>
                <c:pt idx="29441">
                  <c:v>128.28</c:v>
                </c:pt>
                <c:pt idx="29442">
                  <c:v>128.24</c:v>
                </c:pt>
                <c:pt idx="29443">
                  <c:v>128.24</c:v>
                </c:pt>
                <c:pt idx="29444">
                  <c:v>128.26</c:v>
                </c:pt>
                <c:pt idx="29445">
                  <c:v>128.24</c:v>
                </c:pt>
                <c:pt idx="29446">
                  <c:v>128.26</c:v>
                </c:pt>
                <c:pt idx="29447">
                  <c:v>128.26</c:v>
                </c:pt>
                <c:pt idx="29448">
                  <c:v>128.26</c:v>
                </c:pt>
                <c:pt idx="29449">
                  <c:v>128.26</c:v>
                </c:pt>
                <c:pt idx="29450">
                  <c:v>128.24</c:v>
                </c:pt>
                <c:pt idx="29451">
                  <c:v>128.28</c:v>
                </c:pt>
                <c:pt idx="29452">
                  <c:v>128.24</c:v>
                </c:pt>
                <c:pt idx="29453">
                  <c:v>128.26</c:v>
                </c:pt>
                <c:pt idx="29454">
                  <c:v>128.26</c:v>
                </c:pt>
                <c:pt idx="29455">
                  <c:v>128.26</c:v>
                </c:pt>
                <c:pt idx="29456">
                  <c:v>128.24</c:v>
                </c:pt>
                <c:pt idx="29457">
                  <c:v>128.26</c:v>
                </c:pt>
                <c:pt idx="29458">
                  <c:v>128.31</c:v>
                </c:pt>
                <c:pt idx="29459">
                  <c:v>128.28</c:v>
                </c:pt>
                <c:pt idx="29460">
                  <c:v>128.28</c:v>
                </c:pt>
                <c:pt idx="29461">
                  <c:v>128.24</c:v>
                </c:pt>
                <c:pt idx="29462">
                  <c:v>128.26</c:v>
                </c:pt>
                <c:pt idx="29463">
                  <c:v>128.24</c:v>
                </c:pt>
                <c:pt idx="29464">
                  <c:v>128.26</c:v>
                </c:pt>
                <c:pt idx="29465">
                  <c:v>128.31</c:v>
                </c:pt>
                <c:pt idx="29466">
                  <c:v>128.26</c:v>
                </c:pt>
                <c:pt idx="29467">
                  <c:v>128.28</c:v>
                </c:pt>
                <c:pt idx="29468">
                  <c:v>128.33000000000001</c:v>
                </c:pt>
                <c:pt idx="29469">
                  <c:v>128.31</c:v>
                </c:pt>
                <c:pt idx="29470">
                  <c:v>128.28</c:v>
                </c:pt>
                <c:pt idx="29471">
                  <c:v>128.31</c:v>
                </c:pt>
                <c:pt idx="29472">
                  <c:v>128.37</c:v>
                </c:pt>
                <c:pt idx="29473">
                  <c:v>128.28</c:v>
                </c:pt>
                <c:pt idx="29474">
                  <c:v>128.31</c:v>
                </c:pt>
                <c:pt idx="29475">
                  <c:v>128.33000000000001</c:v>
                </c:pt>
                <c:pt idx="29476">
                  <c:v>128.33000000000001</c:v>
                </c:pt>
                <c:pt idx="29477">
                  <c:v>128.37</c:v>
                </c:pt>
                <c:pt idx="29478">
                  <c:v>128.35</c:v>
                </c:pt>
                <c:pt idx="29479">
                  <c:v>128.33000000000001</c:v>
                </c:pt>
                <c:pt idx="29480">
                  <c:v>128.38999999999999</c:v>
                </c:pt>
                <c:pt idx="29481">
                  <c:v>128.44</c:v>
                </c:pt>
                <c:pt idx="29482">
                  <c:v>128.38999999999999</c:v>
                </c:pt>
                <c:pt idx="29483">
                  <c:v>128.38999999999999</c:v>
                </c:pt>
                <c:pt idx="29484">
                  <c:v>128.38999999999999</c:v>
                </c:pt>
                <c:pt idx="29485">
                  <c:v>128.41999999999999</c:v>
                </c:pt>
                <c:pt idx="29486">
                  <c:v>128.46</c:v>
                </c:pt>
                <c:pt idx="29487">
                  <c:v>128.41999999999999</c:v>
                </c:pt>
                <c:pt idx="29488">
                  <c:v>128.47999999999999</c:v>
                </c:pt>
                <c:pt idx="29489">
                  <c:v>128.41999999999999</c:v>
                </c:pt>
                <c:pt idx="29490">
                  <c:v>128.51</c:v>
                </c:pt>
                <c:pt idx="29491">
                  <c:v>128.47999999999999</c:v>
                </c:pt>
                <c:pt idx="29492">
                  <c:v>128.51</c:v>
                </c:pt>
                <c:pt idx="29493">
                  <c:v>128.51</c:v>
                </c:pt>
                <c:pt idx="29494">
                  <c:v>128.51</c:v>
                </c:pt>
                <c:pt idx="29495">
                  <c:v>128.51</c:v>
                </c:pt>
                <c:pt idx="29496">
                  <c:v>128.46</c:v>
                </c:pt>
                <c:pt idx="29497">
                  <c:v>128.53</c:v>
                </c:pt>
                <c:pt idx="29498">
                  <c:v>128.53</c:v>
                </c:pt>
                <c:pt idx="29499">
                  <c:v>128.55000000000001</c:v>
                </c:pt>
                <c:pt idx="29500">
                  <c:v>128.51</c:v>
                </c:pt>
                <c:pt idx="29501">
                  <c:v>128.55000000000001</c:v>
                </c:pt>
                <c:pt idx="29502">
                  <c:v>128.51</c:v>
                </c:pt>
                <c:pt idx="29503">
                  <c:v>128.51</c:v>
                </c:pt>
                <c:pt idx="29504">
                  <c:v>128.57</c:v>
                </c:pt>
                <c:pt idx="29505">
                  <c:v>128.57</c:v>
                </c:pt>
                <c:pt idx="29506">
                  <c:v>128.6</c:v>
                </c:pt>
                <c:pt idx="29507">
                  <c:v>128.55000000000001</c:v>
                </c:pt>
                <c:pt idx="29508">
                  <c:v>128.6</c:v>
                </c:pt>
                <c:pt idx="29509">
                  <c:v>128.62</c:v>
                </c:pt>
                <c:pt idx="29510">
                  <c:v>128.57</c:v>
                </c:pt>
                <c:pt idx="29511">
                  <c:v>128.6</c:v>
                </c:pt>
                <c:pt idx="29512">
                  <c:v>128.53</c:v>
                </c:pt>
                <c:pt idx="29513">
                  <c:v>128.55000000000001</c:v>
                </c:pt>
                <c:pt idx="29514">
                  <c:v>128.55000000000001</c:v>
                </c:pt>
                <c:pt idx="29515">
                  <c:v>128.55000000000001</c:v>
                </c:pt>
                <c:pt idx="29516">
                  <c:v>128.57</c:v>
                </c:pt>
                <c:pt idx="29517">
                  <c:v>128.53</c:v>
                </c:pt>
                <c:pt idx="29518">
                  <c:v>128.6</c:v>
                </c:pt>
                <c:pt idx="29519">
                  <c:v>128.62</c:v>
                </c:pt>
                <c:pt idx="29520">
                  <c:v>128.57</c:v>
                </c:pt>
                <c:pt idx="29521">
                  <c:v>128.55000000000001</c:v>
                </c:pt>
                <c:pt idx="29522">
                  <c:v>128.57</c:v>
                </c:pt>
                <c:pt idx="29523">
                  <c:v>128.57</c:v>
                </c:pt>
                <c:pt idx="29524">
                  <c:v>128.6</c:v>
                </c:pt>
                <c:pt idx="29525">
                  <c:v>128.6</c:v>
                </c:pt>
                <c:pt idx="29526">
                  <c:v>128.55000000000001</c:v>
                </c:pt>
                <c:pt idx="29527">
                  <c:v>128.55000000000001</c:v>
                </c:pt>
                <c:pt idx="29528">
                  <c:v>128.62</c:v>
                </c:pt>
                <c:pt idx="29529">
                  <c:v>128.55000000000001</c:v>
                </c:pt>
                <c:pt idx="29530">
                  <c:v>128.6</c:v>
                </c:pt>
                <c:pt idx="29531">
                  <c:v>128.55000000000001</c:v>
                </c:pt>
                <c:pt idx="29532">
                  <c:v>128.55000000000001</c:v>
                </c:pt>
                <c:pt idx="29533">
                  <c:v>128.57</c:v>
                </c:pt>
                <c:pt idx="29534">
                  <c:v>128.51</c:v>
                </c:pt>
                <c:pt idx="29535">
                  <c:v>128.6</c:v>
                </c:pt>
                <c:pt idx="29536">
                  <c:v>128.6</c:v>
                </c:pt>
                <c:pt idx="29537">
                  <c:v>128.55000000000001</c:v>
                </c:pt>
                <c:pt idx="29538">
                  <c:v>128.6</c:v>
                </c:pt>
                <c:pt idx="29539">
                  <c:v>128.57</c:v>
                </c:pt>
                <c:pt idx="29540">
                  <c:v>128.62</c:v>
                </c:pt>
                <c:pt idx="29541">
                  <c:v>128.57</c:v>
                </c:pt>
                <c:pt idx="29542">
                  <c:v>128.53</c:v>
                </c:pt>
                <c:pt idx="29543">
                  <c:v>128.6</c:v>
                </c:pt>
                <c:pt idx="29544">
                  <c:v>128.6</c:v>
                </c:pt>
                <c:pt idx="29545">
                  <c:v>128.6</c:v>
                </c:pt>
                <c:pt idx="29546">
                  <c:v>128.6</c:v>
                </c:pt>
                <c:pt idx="29547">
                  <c:v>128.57</c:v>
                </c:pt>
                <c:pt idx="29548">
                  <c:v>128.57</c:v>
                </c:pt>
                <c:pt idx="29549">
                  <c:v>128.55000000000001</c:v>
                </c:pt>
                <c:pt idx="29550">
                  <c:v>128.57</c:v>
                </c:pt>
                <c:pt idx="29551">
                  <c:v>128.55000000000001</c:v>
                </c:pt>
                <c:pt idx="29552">
                  <c:v>128.55000000000001</c:v>
                </c:pt>
                <c:pt idx="29553">
                  <c:v>128.62</c:v>
                </c:pt>
                <c:pt idx="29554">
                  <c:v>128.55000000000001</c:v>
                </c:pt>
                <c:pt idx="29555">
                  <c:v>128.63999999999999</c:v>
                </c:pt>
                <c:pt idx="29556">
                  <c:v>128.62</c:v>
                </c:pt>
                <c:pt idx="29557">
                  <c:v>128.63999999999999</c:v>
                </c:pt>
                <c:pt idx="29558">
                  <c:v>128.62</c:v>
                </c:pt>
                <c:pt idx="29559">
                  <c:v>128.63999999999999</c:v>
                </c:pt>
                <c:pt idx="29560">
                  <c:v>128.6</c:v>
                </c:pt>
                <c:pt idx="29561">
                  <c:v>128.62</c:v>
                </c:pt>
                <c:pt idx="29562">
                  <c:v>128.62</c:v>
                </c:pt>
                <c:pt idx="29563">
                  <c:v>128.55000000000001</c:v>
                </c:pt>
                <c:pt idx="29564">
                  <c:v>128.62</c:v>
                </c:pt>
                <c:pt idx="29565">
                  <c:v>128.62</c:v>
                </c:pt>
                <c:pt idx="29566">
                  <c:v>128.57</c:v>
                </c:pt>
                <c:pt idx="29567">
                  <c:v>128.63999999999999</c:v>
                </c:pt>
                <c:pt idx="29568">
                  <c:v>128.62</c:v>
                </c:pt>
                <c:pt idx="29569">
                  <c:v>128.63999999999999</c:v>
                </c:pt>
                <c:pt idx="29570">
                  <c:v>128.62</c:v>
                </c:pt>
                <c:pt idx="29571">
                  <c:v>128.6</c:v>
                </c:pt>
                <c:pt idx="29572">
                  <c:v>128.63999999999999</c:v>
                </c:pt>
                <c:pt idx="29573">
                  <c:v>128.66</c:v>
                </c:pt>
                <c:pt idx="29574">
                  <c:v>128.68</c:v>
                </c:pt>
                <c:pt idx="29575">
                  <c:v>128.63999999999999</c:v>
                </c:pt>
                <c:pt idx="29576">
                  <c:v>128.66</c:v>
                </c:pt>
                <c:pt idx="29577">
                  <c:v>128.68</c:v>
                </c:pt>
                <c:pt idx="29578">
                  <c:v>128.68</c:v>
                </c:pt>
                <c:pt idx="29579">
                  <c:v>128.68</c:v>
                </c:pt>
                <c:pt idx="29580">
                  <c:v>128.68</c:v>
                </c:pt>
                <c:pt idx="29581">
                  <c:v>128.66</c:v>
                </c:pt>
                <c:pt idx="29582">
                  <c:v>128.62</c:v>
                </c:pt>
                <c:pt idx="29583">
                  <c:v>128.57</c:v>
                </c:pt>
                <c:pt idx="29584">
                  <c:v>128.62</c:v>
                </c:pt>
                <c:pt idx="29585">
                  <c:v>128.6</c:v>
                </c:pt>
                <c:pt idx="29586">
                  <c:v>128.63999999999999</c:v>
                </c:pt>
                <c:pt idx="29587">
                  <c:v>128.66</c:v>
                </c:pt>
                <c:pt idx="29588">
                  <c:v>128.63999999999999</c:v>
                </c:pt>
                <c:pt idx="29589">
                  <c:v>128.66</c:v>
                </c:pt>
                <c:pt idx="29590">
                  <c:v>128.68</c:v>
                </c:pt>
                <c:pt idx="29591">
                  <c:v>128.63999999999999</c:v>
                </c:pt>
                <c:pt idx="29592">
                  <c:v>128.68</c:v>
                </c:pt>
                <c:pt idx="29593">
                  <c:v>128.68</c:v>
                </c:pt>
                <c:pt idx="29594">
                  <c:v>128.68</c:v>
                </c:pt>
                <c:pt idx="29595">
                  <c:v>128.62</c:v>
                </c:pt>
                <c:pt idx="29596">
                  <c:v>128.62</c:v>
                </c:pt>
                <c:pt idx="29597">
                  <c:v>128.63999999999999</c:v>
                </c:pt>
                <c:pt idx="29598">
                  <c:v>128.68</c:v>
                </c:pt>
                <c:pt idx="29599">
                  <c:v>128.62</c:v>
                </c:pt>
                <c:pt idx="29600">
                  <c:v>128.63999999999999</c:v>
                </c:pt>
                <c:pt idx="29601">
                  <c:v>128.68</c:v>
                </c:pt>
                <c:pt idx="29602">
                  <c:v>128.66</c:v>
                </c:pt>
                <c:pt idx="29603">
                  <c:v>128.66</c:v>
                </c:pt>
                <c:pt idx="29604">
                  <c:v>128.66</c:v>
                </c:pt>
                <c:pt idx="29605">
                  <c:v>128.63999999999999</c:v>
                </c:pt>
                <c:pt idx="29606">
                  <c:v>128.57</c:v>
                </c:pt>
                <c:pt idx="29607">
                  <c:v>128.63999999999999</c:v>
                </c:pt>
                <c:pt idx="29608">
                  <c:v>128.62</c:v>
                </c:pt>
                <c:pt idx="29609">
                  <c:v>128.66</c:v>
                </c:pt>
                <c:pt idx="29610">
                  <c:v>128.68</c:v>
                </c:pt>
                <c:pt idx="29611">
                  <c:v>128.68</c:v>
                </c:pt>
                <c:pt idx="29612">
                  <c:v>128.63999999999999</c:v>
                </c:pt>
                <c:pt idx="29613">
                  <c:v>128.62</c:v>
                </c:pt>
                <c:pt idx="29614">
                  <c:v>128.63999999999999</c:v>
                </c:pt>
                <c:pt idx="29615">
                  <c:v>128.6</c:v>
                </c:pt>
                <c:pt idx="29616">
                  <c:v>128.62</c:v>
                </c:pt>
                <c:pt idx="29617">
                  <c:v>128.6</c:v>
                </c:pt>
                <c:pt idx="29618">
                  <c:v>128.6</c:v>
                </c:pt>
                <c:pt idx="29619">
                  <c:v>128.6</c:v>
                </c:pt>
                <c:pt idx="29620">
                  <c:v>128.62</c:v>
                </c:pt>
                <c:pt idx="29621">
                  <c:v>128.63999999999999</c:v>
                </c:pt>
                <c:pt idx="29622">
                  <c:v>128.62</c:v>
                </c:pt>
                <c:pt idx="29623">
                  <c:v>128.63999999999999</c:v>
                </c:pt>
                <c:pt idx="29624">
                  <c:v>128.62</c:v>
                </c:pt>
                <c:pt idx="29625">
                  <c:v>128.63999999999999</c:v>
                </c:pt>
                <c:pt idx="29626">
                  <c:v>128.62</c:v>
                </c:pt>
                <c:pt idx="29627">
                  <c:v>128.62</c:v>
                </c:pt>
                <c:pt idx="29628">
                  <c:v>128.57</c:v>
                </c:pt>
                <c:pt idx="29629">
                  <c:v>128.62</c:v>
                </c:pt>
                <c:pt idx="29630">
                  <c:v>128.63999999999999</c:v>
                </c:pt>
                <c:pt idx="29631">
                  <c:v>128.62</c:v>
                </c:pt>
                <c:pt idx="29632">
                  <c:v>128.62</c:v>
                </c:pt>
                <c:pt idx="29633">
                  <c:v>128.62</c:v>
                </c:pt>
                <c:pt idx="29634">
                  <c:v>128.6</c:v>
                </c:pt>
                <c:pt idx="29635">
                  <c:v>128.63999999999999</c:v>
                </c:pt>
                <c:pt idx="29636">
                  <c:v>128.63999999999999</c:v>
                </c:pt>
                <c:pt idx="29637">
                  <c:v>128.66</c:v>
                </c:pt>
                <c:pt idx="29638">
                  <c:v>128.66</c:v>
                </c:pt>
                <c:pt idx="29639">
                  <c:v>128.75</c:v>
                </c:pt>
                <c:pt idx="29640">
                  <c:v>128.63999999999999</c:v>
                </c:pt>
                <c:pt idx="29641">
                  <c:v>128.71</c:v>
                </c:pt>
                <c:pt idx="29642">
                  <c:v>128.71</c:v>
                </c:pt>
                <c:pt idx="29643">
                  <c:v>128.72999999999999</c:v>
                </c:pt>
                <c:pt idx="29644">
                  <c:v>128.66</c:v>
                </c:pt>
                <c:pt idx="29645">
                  <c:v>128.72999999999999</c:v>
                </c:pt>
                <c:pt idx="29646">
                  <c:v>128.71</c:v>
                </c:pt>
                <c:pt idx="29647">
                  <c:v>128.71</c:v>
                </c:pt>
                <c:pt idx="29648">
                  <c:v>128.6</c:v>
                </c:pt>
                <c:pt idx="29649">
                  <c:v>128.6</c:v>
                </c:pt>
                <c:pt idx="29650">
                  <c:v>128.68</c:v>
                </c:pt>
                <c:pt idx="29651">
                  <c:v>128.63999999999999</c:v>
                </c:pt>
                <c:pt idx="29652">
                  <c:v>128.62</c:v>
                </c:pt>
                <c:pt idx="29653">
                  <c:v>128.66</c:v>
                </c:pt>
                <c:pt idx="29654">
                  <c:v>128.66</c:v>
                </c:pt>
                <c:pt idx="29655">
                  <c:v>128.68</c:v>
                </c:pt>
                <c:pt idx="29656">
                  <c:v>128.71</c:v>
                </c:pt>
                <c:pt idx="29657">
                  <c:v>128.66</c:v>
                </c:pt>
                <c:pt idx="29658">
                  <c:v>128.68</c:v>
                </c:pt>
                <c:pt idx="29659">
                  <c:v>128.68</c:v>
                </c:pt>
                <c:pt idx="29660">
                  <c:v>128.66</c:v>
                </c:pt>
                <c:pt idx="29661">
                  <c:v>128.72999999999999</c:v>
                </c:pt>
                <c:pt idx="29662">
                  <c:v>128.68</c:v>
                </c:pt>
                <c:pt idx="29663">
                  <c:v>128.71</c:v>
                </c:pt>
                <c:pt idx="29664">
                  <c:v>128.66</c:v>
                </c:pt>
                <c:pt idx="29665">
                  <c:v>128.62</c:v>
                </c:pt>
                <c:pt idx="29666">
                  <c:v>128.66</c:v>
                </c:pt>
                <c:pt idx="29667">
                  <c:v>128.66</c:v>
                </c:pt>
                <c:pt idx="29668">
                  <c:v>128.68</c:v>
                </c:pt>
                <c:pt idx="29669">
                  <c:v>128.68</c:v>
                </c:pt>
                <c:pt idx="29670">
                  <c:v>128.71</c:v>
                </c:pt>
                <c:pt idx="29671">
                  <c:v>128.63999999999999</c:v>
                </c:pt>
                <c:pt idx="29672">
                  <c:v>128.68</c:v>
                </c:pt>
                <c:pt idx="29673">
                  <c:v>128.72999999999999</c:v>
                </c:pt>
                <c:pt idx="29674">
                  <c:v>128.68</c:v>
                </c:pt>
                <c:pt idx="29675">
                  <c:v>128.71</c:v>
                </c:pt>
                <c:pt idx="29676">
                  <c:v>128.63999999999999</c:v>
                </c:pt>
                <c:pt idx="29677">
                  <c:v>128.66</c:v>
                </c:pt>
                <c:pt idx="29678">
                  <c:v>128.66</c:v>
                </c:pt>
                <c:pt idx="29679">
                  <c:v>128.71</c:v>
                </c:pt>
                <c:pt idx="29680">
                  <c:v>128.68</c:v>
                </c:pt>
                <c:pt idx="29681">
                  <c:v>128.68</c:v>
                </c:pt>
                <c:pt idx="29682">
                  <c:v>128.62</c:v>
                </c:pt>
                <c:pt idx="29683">
                  <c:v>128.62</c:v>
                </c:pt>
                <c:pt idx="29684">
                  <c:v>128.66</c:v>
                </c:pt>
                <c:pt idx="29685">
                  <c:v>128.66</c:v>
                </c:pt>
                <c:pt idx="29686">
                  <c:v>128.66</c:v>
                </c:pt>
                <c:pt idx="29687">
                  <c:v>128.63999999999999</c:v>
                </c:pt>
                <c:pt idx="29688">
                  <c:v>128.63999999999999</c:v>
                </c:pt>
                <c:pt idx="29689">
                  <c:v>128.68</c:v>
                </c:pt>
                <c:pt idx="29690">
                  <c:v>128.63999999999999</c:v>
                </c:pt>
                <c:pt idx="29691">
                  <c:v>128.63999999999999</c:v>
                </c:pt>
                <c:pt idx="29692">
                  <c:v>128.66</c:v>
                </c:pt>
                <c:pt idx="29693">
                  <c:v>128.66</c:v>
                </c:pt>
                <c:pt idx="29694">
                  <c:v>128.68</c:v>
                </c:pt>
                <c:pt idx="29695">
                  <c:v>128.68</c:v>
                </c:pt>
                <c:pt idx="29696">
                  <c:v>128.66</c:v>
                </c:pt>
                <c:pt idx="29697">
                  <c:v>128.63999999999999</c:v>
                </c:pt>
                <c:pt idx="29698">
                  <c:v>128.71</c:v>
                </c:pt>
                <c:pt idx="29699">
                  <c:v>128.6</c:v>
                </c:pt>
                <c:pt idx="29700">
                  <c:v>128.66</c:v>
                </c:pt>
                <c:pt idx="29701">
                  <c:v>128.62</c:v>
                </c:pt>
                <c:pt idx="29702">
                  <c:v>128.63999999999999</c:v>
                </c:pt>
                <c:pt idx="29703">
                  <c:v>128.57</c:v>
                </c:pt>
                <c:pt idx="29704">
                  <c:v>128.62</c:v>
                </c:pt>
                <c:pt idx="29705">
                  <c:v>128.62</c:v>
                </c:pt>
                <c:pt idx="29706">
                  <c:v>128.62</c:v>
                </c:pt>
                <c:pt idx="29707">
                  <c:v>128.66</c:v>
                </c:pt>
                <c:pt idx="29708">
                  <c:v>128.66</c:v>
                </c:pt>
                <c:pt idx="29709">
                  <c:v>128.63999999999999</c:v>
                </c:pt>
                <c:pt idx="29710">
                  <c:v>128.6</c:v>
                </c:pt>
                <c:pt idx="29711">
                  <c:v>128.63999999999999</c:v>
                </c:pt>
                <c:pt idx="29712">
                  <c:v>128.68</c:v>
                </c:pt>
                <c:pt idx="29713">
                  <c:v>128.68</c:v>
                </c:pt>
                <c:pt idx="29714">
                  <c:v>128.71</c:v>
                </c:pt>
                <c:pt idx="29715">
                  <c:v>128.62</c:v>
                </c:pt>
                <c:pt idx="29716">
                  <c:v>128.66</c:v>
                </c:pt>
                <c:pt idx="29717">
                  <c:v>128.63999999999999</c:v>
                </c:pt>
                <c:pt idx="29718">
                  <c:v>128.63999999999999</c:v>
                </c:pt>
                <c:pt idx="29719">
                  <c:v>128.62</c:v>
                </c:pt>
                <c:pt idx="29720">
                  <c:v>128.68</c:v>
                </c:pt>
                <c:pt idx="29721">
                  <c:v>128.63999999999999</c:v>
                </c:pt>
                <c:pt idx="29722">
                  <c:v>128.68</c:v>
                </c:pt>
                <c:pt idx="29723">
                  <c:v>128.68</c:v>
                </c:pt>
                <c:pt idx="29724">
                  <c:v>128.66</c:v>
                </c:pt>
                <c:pt idx="29725">
                  <c:v>128.63999999999999</c:v>
                </c:pt>
                <c:pt idx="29726">
                  <c:v>128.66</c:v>
                </c:pt>
                <c:pt idx="29727">
                  <c:v>128.71</c:v>
                </c:pt>
                <c:pt idx="29728">
                  <c:v>128.66</c:v>
                </c:pt>
                <c:pt idx="29729">
                  <c:v>128.66</c:v>
                </c:pt>
                <c:pt idx="29730">
                  <c:v>128.66</c:v>
                </c:pt>
                <c:pt idx="29731">
                  <c:v>128.62</c:v>
                </c:pt>
                <c:pt idx="29732">
                  <c:v>128.66</c:v>
                </c:pt>
                <c:pt idx="29733">
                  <c:v>128.71</c:v>
                </c:pt>
                <c:pt idx="29734">
                  <c:v>128.66</c:v>
                </c:pt>
                <c:pt idx="29735">
                  <c:v>128.68</c:v>
                </c:pt>
                <c:pt idx="29736">
                  <c:v>128.66</c:v>
                </c:pt>
                <c:pt idx="29737">
                  <c:v>128.63999999999999</c:v>
                </c:pt>
                <c:pt idx="29738">
                  <c:v>128.62</c:v>
                </c:pt>
                <c:pt idx="29739">
                  <c:v>128.57</c:v>
                </c:pt>
                <c:pt idx="29740">
                  <c:v>128.63999999999999</c:v>
                </c:pt>
                <c:pt idx="29741">
                  <c:v>128.6</c:v>
                </c:pt>
                <c:pt idx="29742">
                  <c:v>128.6</c:v>
                </c:pt>
                <c:pt idx="29743">
                  <c:v>128.6</c:v>
                </c:pt>
                <c:pt idx="29744">
                  <c:v>128.62</c:v>
                </c:pt>
                <c:pt idx="29745">
                  <c:v>128.62</c:v>
                </c:pt>
                <c:pt idx="29746">
                  <c:v>128.6</c:v>
                </c:pt>
                <c:pt idx="29747">
                  <c:v>128.63999999999999</c:v>
                </c:pt>
                <c:pt idx="29748">
                  <c:v>128.62</c:v>
                </c:pt>
                <c:pt idx="29749">
                  <c:v>128.62</c:v>
                </c:pt>
                <c:pt idx="29750">
                  <c:v>128.63999999999999</c:v>
                </c:pt>
                <c:pt idx="29751">
                  <c:v>128.6</c:v>
                </c:pt>
                <c:pt idx="29752">
                  <c:v>128.63999999999999</c:v>
                </c:pt>
                <c:pt idx="29753">
                  <c:v>128.6</c:v>
                </c:pt>
                <c:pt idx="29754">
                  <c:v>128.6</c:v>
                </c:pt>
                <c:pt idx="29755">
                  <c:v>128.6</c:v>
                </c:pt>
                <c:pt idx="29756">
                  <c:v>128.55000000000001</c:v>
                </c:pt>
                <c:pt idx="29757">
                  <c:v>128.62</c:v>
                </c:pt>
                <c:pt idx="29758">
                  <c:v>128.6</c:v>
                </c:pt>
                <c:pt idx="29759">
                  <c:v>128.63999999999999</c:v>
                </c:pt>
                <c:pt idx="29760">
                  <c:v>128.63999999999999</c:v>
                </c:pt>
                <c:pt idx="29761">
                  <c:v>128.6</c:v>
                </c:pt>
                <c:pt idx="29762">
                  <c:v>128.55000000000001</c:v>
                </c:pt>
                <c:pt idx="29763">
                  <c:v>128.62</c:v>
                </c:pt>
                <c:pt idx="29764">
                  <c:v>128.6</c:v>
                </c:pt>
                <c:pt idx="29765">
                  <c:v>128.57</c:v>
                </c:pt>
                <c:pt idx="29766">
                  <c:v>128.62</c:v>
                </c:pt>
                <c:pt idx="29767">
                  <c:v>128.6</c:v>
                </c:pt>
                <c:pt idx="29768">
                  <c:v>128.62</c:v>
                </c:pt>
                <c:pt idx="29769">
                  <c:v>128.57</c:v>
                </c:pt>
                <c:pt idx="29770">
                  <c:v>128.6</c:v>
                </c:pt>
                <c:pt idx="29771">
                  <c:v>128.53</c:v>
                </c:pt>
                <c:pt idx="29772">
                  <c:v>128.6</c:v>
                </c:pt>
                <c:pt idx="29773">
                  <c:v>128.57</c:v>
                </c:pt>
                <c:pt idx="29774">
                  <c:v>128.55000000000001</c:v>
                </c:pt>
                <c:pt idx="29775">
                  <c:v>128.6</c:v>
                </c:pt>
                <c:pt idx="29776">
                  <c:v>128.62</c:v>
                </c:pt>
                <c:pt idx="29777">
                  <c:v>128.55000000000001</c:v>
                </c:pt>
                <c:pt idx="29778">
                  <c:v>128.6</c:v>
                </c:pt>
                <c:pt idx="29779">
                  <c:v>128.55000000000001</c:v>
                </c:pt>
                <c:pt idx="29780">
                  <c:v>128.55000000000001</c:v>
                </c:pt>
                <c:pt idx="29781">
                  <c:v>128.6</c:v>
                </c:pt>
                <c:pt idx="29782">
                  <c:v>128.6</c:v>
                </c:pt>
                <c:pt idx="29783">
                  <c:v>128.57</c:v>
                </c:pt>
                <c:pt idx="29784">
                  <c:v>128.6</c:v>
                </c:pt>
                <c:pt idx="29785">
                  <c:v>128.6</c:v>
                </c:pt>
                <c:pt idx="29786">
                  <c:v>128.53</c:v>
                </c:pt>
                <c:pt idx="29787">
                  <c:v>128.55000000000001</c:v>
                </c:pt>
                <c:pt idx="29788">
                  <c:v>128.57</c:v>
                </c:pt>
                <c:pt idx="29789">
                  <c:v>128.6</c:v>
                </c:pt>
                <c:pt idx="29790">
                  <c:v>128.55000000000001</c:v>
                </c:pt>
                <c:pt idx="29791">
                  <c:v>128.53</c:v>
                </c:pt>
                <c:pt idx="29792">
                  <c:v>128.55000000000001</c:v>
                </c:pt>
                <c:pt idx="29793">
                  <c:v>128.53</c:v>
                </c:pt>
                <c:pt idx="29794">
                  <c:v>128.57</c:v>
                </c:pt>
                <c:pt idx="29795">
                  <c:v>128.57</c:v>
                </c:pt>
                <c:pt idx="29796">
                  <c:v>128.6</c:v>
                </c:pt>
                <c:pt idx="29797">
                  <c:v>128.55000000000001</c:v>
                </c:pt>
                <c:pt idx="29798">
                  <c:v>128.55000000000001</c:v>
                </c:pt>
                <c:pt idx="29799">
                  <c:v>128.57</c:v>
                </c:pt>
                <c:pt idx="29800">
                  <c:v>128.6</c:v>
                </c:pt>
                <c:pt idx="29801">
                  <c:v>128.57</c:v>
                </c:pt>
                <c:pt idx="29802">
                  <c:v>128.57</c:v>
                </c:pt>
                <c:pt idx="29803">
                  <c:v>128.53</c:v>
                </c:pt>
                <c:pt idx="29804">
                  <c:v>128.47999999999999</c:v>
                </c:pt>
                <c:pt idx="29805">
                  <c:v>128.57</c:v>
                </c:pt>
                <c:pt idx="29806">
                  <c:v>128.57</c:v>
                </c:pt>
                <c:pt idx="29807">
                  <c:v>128.55000000000001</c:v>
                </c:pt>
                <c:pt idx="29808">
                  <c:v>128.51</c:v>
                </c:pt>
                <c:pt idx="29809">
                  <c:v>128.53</c:v>
                </c:pt>
                <c:pt idx="29810">
                  <c:v>128.53</c:v>
                </c:pt>
                <c:pt idx="29811">
                  <c:v>128.55000000000001</c:v>
                </c:pt>
                <c:pt idx="29812">
                  <c:v>128.53</c:v>
                </c:pt>
                <c:pt idx="29813">
                  <c:v>128.55000000000001</c:v>
                </c:pt>
                <c:pt idx="29814">
                  <c:v>128.55000000000001</c:v>
                </c:pt>
                <c:pt idx="29815">
                  <c:v>128.53</c:v>
                </c:pt>
                <c:pt idx="29816">
                  <c:v>128.57</c:v>
                </c:pt>
                <c:pt idx="29817">
                  <c:v>128.51</c:v>
                </c:pt>
                <c:pt idx="29818">
                  <c:v>128.53</c:v>
                </c:pt>
                <c:pt idx="29819">
                  <c:v>128.51</c:v>
                </c:pt>
                <c:pt idx="29820">
                  <c:v>128.53</c:v>
                </c:pt>
                <c:pt idx="29821">
                  <c:v>128.51</c:v>
                </c:pt>
                <c:pt idx="29822">
                  <c:v>128.47999999999999</c:v>
                </c:pt>
                <c:pt idx="29823">
                  <c:v>128.46</c:v>
                </c:pt>
                <c:pt idx="29824">
                  <c:v>128.53</c:v>
                </c:pt>
                <c:pt idx="29825">
                  <c:v>128.47999999999999</c:v>
                </c:pt>
                <c:pt idx="29826">
                  <c:v>128.46</c:v>
                </c:pt>
                <c:pt idx="29827">
                  <c:v>128.47999999999999</c:v>
                </c:pt>
                <c:pt idx="29828">
                  <c:v>128.47999999999999</c:v>
                </c:pt>
                <c:pt idx="29829">
                  <c:v>128.46</c:v>
                </c:pt>
                <c:pt idx="29830">
                  <c:v>128.46</c:v>
                </c:pt>
                <c:pt idx="29831">
                  <c:v>128.47999999999999</c:v>
                </c:pt>
                <c:pt idx="29832">
                  <c:v>128.46</c:v>
                </c:pt>
                <c:pt idx="29833">
                  <c:v>128.46</c:v>
                </c:pt>
                <c:pt idx="29834">
                  <c:v>128.46</c:v>
                </c:pt>
                <c:pt idx="29835">
                  <c:v>128.46</c:v>
                </c:pt>
                <c:pt idx="29836">
                  <c:v>128.41999999999999</c:v>
                </c:pt>
                <c:pt idx="29837">
                  <c:v>128.46</c:v>
                </c:pt>
                <c:pt idx="29838">
                  <c:v>128.46</c:v>
                </c:pt>
                <c:pt idx="29839">
                  <c:v>128.41999999999999</c:v>
                </c:pt>
                <c:pt idx="29840">
                  <c:v>128.38999999999999</c:v>
                </c:pt>
                <c:pt idx="29841">
                  <c:v>128.41999999999999</c:v>
                </c:pt>
                <c:pt idx="29842">
                  <c:v>128.46</c:v>
                </c:pt>
                <c:pt idx="29843">
                  <c:v>128.41999999999999</c:v>
                </c:pt>
                <c:pt idx="29844">
                  <c:v>128.38999999999999</c:v>
                </c:pt>
                <c:pt idx="29845">
                  <c:v>128.37</c:v>
                </c:pt>
                <c:pt idx="29846">
                  <c:v>128.41999999999999</c:v>
                </c:pt>
                <c:pt idx="29847">
                  <c:v>128.41999999999999</c:v>
                </c:pt>
                <c:pt idx="29848">
                  <c:v>128.44</c:v>
                </c:pt>
                <c:pt idx="29849">
                  <c:v>128.38999999999999</c:v>
                </c:pt>
                <c:pt idx="29850">
                  <c:v>128.41999999999999</c:v>
                </c:pt>
                <c:pt idx="29851">
                  <c:v>128.38999999999999</c:v>
                </c:pt>
                <c:pt idx="29852">
                  <c:v>128.41999999999999</c:v>
                </c:pt>
                <c:pt idx="29853">
                  <c:v>128.38999999999999</c:v>
                </c:pt>
                <c:pt idx="29854">
                  <c:v>128.37</c:v>
                </c:pt>
                <c:pt idx="29855">
                  <c:v>128.35</c:v>
                </c:pt>
                <c:pt idx="29856">
                  <c:v>128.38999999999999</c:v>
                </c:pt>
                <c:pt idx="29857">
                  <c:v>128.37</c:v>
                </c:pt>
                <c:pt idx="29858">
                  <c:v>128.33000000000001</c:v>
                </c:pt>
                <c:pt idx="29859">
                  <c:v>128.38999999999999</c:v>
                </c:pt>
                <c:pt idx="29860">
                  <c:v>128.38999999999999</c:v>
                </c:pt>
                <c:pt idx="29861">
                  <c:v>128.37</c:v>
                </c:pt>
                <c:pt idx="29862">
                  <c:v>128.33000000000001</c:v>
                </c:pt>
                <c:pt idx="29863">
                  <c:v>128.37</c:v>
                </c:pt>
                <c:pt idx="29864">
                  <c:v>128.35</c:v>
                </c:pt>
                <c:pt idx="29865">
                  <c:v>128.35</c:v>
                </c:pt>
                <c:pt idx="29866">
                  <c:v>128.33000000000001</c:v>
                </c:pt>
                <c:pt idx="29867">
                  <c:v>128.33000000000001</c:v>
                </c:pt>
                <c:pt idx="29868">
                  <c:v>128.28</c:v>
                </c:pt>
                <c:pt idx="29869">
                  <c:v>128.35</c:v>
                </c:pt>
                <c:pt idx="29870">
                  <c:v>128.35</c:v>
                </c:pt>
                <c:pt idx="29871">
                  <c:v>128.33000000000001</c:v>
                </c:pt>
                <c:pt idx="29872">
                  <c:v>128.35</c:v>
                </c:pt>
                <c:pt idx="29873">
                  <c:v>128.35</c:v>
                </c:pt>
                <c:pt idx="29874">
                  <c:v>128.31</c:v>
                </c:pt>
                <c:pt idx="29875">
                  <c:v>128.35</c:v>
                </c:pt>
                <c:pt idx="29876">
                  <c:v>128.35</c:v>
                </c:pt>
                <c:pt idx="29877">
                  <c:v>128.33000000000001</c:v>
                </c:pt>
                <c:pt idx="29878">
                  <c:v>128.33000000000001</c:v>
                </c:pt>
                <c:pt idx="29879">
                  <c:v>128.33000000000001</c:v>
                </c:pt>
                <c:pt idx="29880">
                  <c:v>128.33000000000001</c:v>
                </c:pt>
                <c:pt idx="29881">
                  <c:v>128.37</c:v>
                </c:pt>
                <c:pt idx="29882">
                  <c:v>128.31</c:v>
                </c:pt>
                <c:pt idx="29883">
                  <c:v>128.35</c:v>
                </c:pt>
                <c:pt idx="29884">
                  <c:v>128.37</c:v>
                </c:pt>
                <c:pt idx="29885">
                  <c:v>128.33000000000001</c:v>
                </c:pt>
                <c:pt idx="29886">
                  <c:v>128.33000000000001</c:v>
                </c:pt>
                <c:pt idx="29887">
                  <c:v>128.35</c:v>
                </c:pt>
                <c:pt idx="29888">
                  <c:v>128.38999999999999</c:v>
                </c:pt>
                <c:pt idx="29889">
                  <c:v>128.33000000000001</c:v>
                </c:pt>
                <c:pt idx="29890">
                  <c:v>128.35</c:v>
                </c:pt>
                <c:pt idx="29891">
                  <c:v>128.41999999999999</c:v>
                </c:pt>
                <c:pt idx="29892">
                  <c:v>128.35</c:v>
                </c:pt>
                <c:pt idx="29893">
                  <c:v>128.44</c:v>
                </c:pt>
                <c:pt idx="29894">
                  <c:v>128.37</c:v>
                </c:pt>
                <c:pt idx="29895">
                  <c:v>128.44</c:v>
                </c:pt>
                <c:pt idx="29896">
                  <c:v>128.41999999999999</c:v>
                </c:pt>
                <c:pt idx="29897">
                  <c:v>128.41999999999999</c:v>
                </c:pt>
                <c:pt idx="29898">
                  <c:v>128.44</c:v>
                </c:pt>
                <c:pt idx="29899">
                  <c:v>128.46</c:v>
                </c:pt>
                <c:pt idx="29900">
                  <c:v>128.44</c:v>
                </c:pt>
                <c:pt idx="29901">
                  <c:v>128.51</c:v>
                </c:pt>
                <c:pt idx="29902">
                  <c:v>128.47999999999999</c:v>
                </c:pt>
                <c:pt idx="29903">
                  <c:v>128.47999999999999</c:v>
                </c:pt>
                <c:pt idx="29904">
                  <c:v>128.53</c:v>
                </c:pt>
                <c:pt idx="29905">
                  <c:v>128.46</c:v>
                </c:pt>
                <c:pt idx="29906">
                  <c:v>128.51</c:v>
                </c:pt>
                <c:pt idx="29907">
                  <c:v>128.47999999999999</c:v>
                </c:pt>
                <c:pt idx="29908">
                  <c:v>128.51</c:v>
                </c:pt>
                <c:pt idx="29909">
                  <c:v>128.55000000000001</c:v>
                </c:pt>
                <c:pt idx="29910">
                  <c:v>128.47999999999999</c:v>
                </c:pt>
                <c:pt idx="29911">
                  <c:v>128.51</c:v>
                </c:pt>
                <c:pt idx="29912">
                  <c:v>128.51</c:v>
                </c:pt>
                <c:pt idx="29913">
                  <c:v>128.55000000000001</c:v>
                </c:pt>
                <c:pt idx="29914">
                  <c:v>128.53</c:v>
                </c:pt>
                <c:pt idx="29915">
                  <c:v>128.47999999999999</c:v>
                </c:pt>
                <c:pt idx="29916">
                  <c:v>128.53</c:v>
                </c:pt>
                <c:pt idx="29917">
                  <c:v>128.55000000000001</c:v>
                </c:pt>
                <c:pt idx="29918">
                  <c:v>128.55000000000001</c:v>
                </c:pt>
                <c:pt idx="29919">
                  <c:v>128.57</c:v>
                </c:pt>
                <c:pt idx="29920">
                  <c:v>128.6</c:v>
                </c:pt>
                <c:pt idx="29921">
                  <c:v>128.57</c:v>
                </c:pt>
                <c:pt idx="29922">
                  <c:v>128.63999999999999</c:v>
                </c:pt>
                <c:pt idx="29923">
                  <c:v>128.62</c:v>
                </c:pt>
                <c:pt idx="29924">
                  <c:v>128.63999999999999</c:v>
                </c:pt>
                <c:pt idx="29925">
                  <c:v>128.55000000000001</c:v>
                </c:pt>
                <c:pt idx="29926">
                  <c:v>128.57</c:v>
                </c:pt>
                <c:pt idx="29927">
                  <c:v>128.55000000000001</c:v>
                </c:pt>
                <c:pt idx="29928">
                  <c:v>128.57</c:v>
                </c:pt>
                <c:pt idx="29929">
                  <c:v>128.55000000000001</c:v>
                </c:pt>
                <c:pt idx="29930">
                  <c:v>128.6</c:v>
                </c:pt>
                <c:pt idx="29931">
                  <c:v>128.57</c:v>
                </c:pt>
                <c:pt idx="29932">
                  <c:v>128.62</c:v>
                </c:pt>
                <c:pt idx="29933">
                  <c:v>128.62</c:v>
                </c:pt>
                <c:pt idx="29934">
                  <c:v>128.63999999999999</c:v>
                </c:pt>
                <c:pt idx="29935">
                  <c:v>128.63999999999999</c:v>
                </c:pt>
                <c:pt idx="29936">
                  <c:v>128.66</c:v>
                </c:pt>
                <c:pt idx="29937">
                  <c:v>128.62</c:v>
                </c:pt>
                <c:pt idx="29938">
                  <c:v>128.63999999999999</c:v>
                </c:pt>
                <c:pt idx="29939">
                  <c:v>128.66</c:v>
                </c:pt>
                <c:pt idx="29940">
                  <c:v>128.66</c:v>
                </c:pt>
                <c:pt idx="29941">
                  <c:v>128.63999999999999</c:v>
                </c:pt>
                <c:pt idx="29942">
                  <c:v>128.6</c:v>
                </c:pt>
                <c:pt idx="29943">
                  <c:v>128.6</c:v>
                </c:pt>
                <c:pt idx="29944">
                  <c:v>128.55000000000001</c:v>
                </c:pt>
                <c:pt idx="29945">
                  <c:v>128.62</c:v>
                </c:pt>
                <c:pt idx="29946">
                  <c:v>128.62</c:v>
                </c:pt>
                <c:pt idx="29947">
                  <c:v>128.62</c:v>
                </c:pt>
                <c:pt idx="29948">
                  <c:v>128.63999999999999</c:v>
                </c:pt>
                <c:pt idx="29949">
                  <c:v>128.63999999999999</c:v>
                </c:pt>
                <c:pt idx="29950">
                  <c:v>128.62</c:v>
                </c:pt>
                <c:pt idx="29951">
                  <c:v>128.63999999999999</c:v>
                </c:pt>
                <c:pt idx="29952">
                  <c:v>128.63999999999999</c:v>
                </c:pt>
                <c:pt idx="29953">
                  <c:v>128.62</c:v>
                </c:pt>
                <c:pt idx="29954">
                  <c:v>128.63999999999999</c:v>
                </c:pt>
                <c:pt idx="29955">
                  <c:v>128.63999999999999</c:v>
                </c:pt>
                <c:pt idx="29956">
                  <c:v>128.63999999999999</c:v>
                </c:pt>
                <c:pt idx="29957">
                  <c:v>128.57</c:v>
                </c:pt>
                <c:pt idx="29958">
                  <c:v>128.66</c:v>
                </c:pt>
                <c:pt idx="29959">
                  <c:v>128.62</c:v>
                </c:pt>
                <c:pt idx="29960">
                  <c:v>128.63999999999999</c:v>
                </c:pt>
                <c:pt idx="29961">
                  <c:v>128.6</c:v>
                </c:pt>
                <c:pt idx="29962">
                  <c:v>128.6</c:v>
                </c:pt>
                <c:pt idx="29963">
                  <c:v>128.63999999999999</c:v>
                </c:pt>
                <c:pt idx="29964">
                  <c:v>128.62</c:v>
                </c:pt>
                <c:pt idx="29965">
                  <c:v>128.62</c:v>
                </c:pt>
                <c:pt idx="29966">
                  <c:v>128.63999999999999</c:v>
                </c:pt>
                <c:pt idx="29967">
                  <c:v>128.55000000000001</c:v>
                </c:pt>
                <c:pt idx="29968">
                  <c:v>128.62</c:v>
                </c:pt>
                <c:pt idx="29969">
                  <c:v>128.66</c:v>
                </c:pt>
                <c:pt idx="29970">
                  <c:v>128.63999999999999</c:v>
                </c:pt>
                <c:pt idx="29971">
                  <c:v>128.66</c:v>
                </c:pt>
                <c:pt idx="29972">
                  <c:v>128.63999999999999</c:v>
                </c:pt>
                <c:pt idx="29973">
                  <c:v>128.66</c:v>
                </c:pt>
                <c:pt idx="29974">
                  <c:v>128.62</c:v>
                </c:pt>
                <c:pt idx="29975">
                  <c:v>128.66</c:v>
                </c:pt>
                <c:pt idx="29976">
                  <c:v>128.63999999999999</c:v>
                </c:pt>
                <c:pt idx="29977">
                  <c:v>128.62</c:v>
                </c:pt>
                <c:pt idx="29978">
                  <c:v>128.63999999999999</c:v>
                </c:pt>
                <c:pt idx="29979">
                  <c:v>128.66</c:v>
                </c:pt>
                <c:pt idx="29980">
                  <c:v>128.62</c:v>
                </c:pt>
                <c:pt idx="29981">
                  <c:v>128.66</c:v>
                </c:pt>
                <c:pt idx="29982">
                  <c:v>128.62</c:v>
                </c:pt>
                <c:pt idx="29983">
                  <c:v>128.62</c:v>
                </c:pt>
                <c:pt idx="29984">
                  <c:v>128.66</c:v>
                </c:pt>
                <c:pt idx="29985">
                  <c:v>128.66</c:v>
                </c:pt>
                <c:pt idx="29986">
                  <c:v>128.71</c:v>
                </c:pt>
                <c:pt idx="29987">
                  <c:v>128.66</c:v>
                </c:pt>
                <c:pt idx="29988">
                  <c:v>128.62</c:v>
                </c:pt>
                <c:pt idx="29989">
                  <c:v>128.63999999999999</c:v>
                </c:pt>
                <c:pt idx="29990">
                  <c:v>128.66</c:v>
                </c:pt>
                <c:pt idx="29991">
                  <c:v>128.63999999999999</c:v>
                </c:pt>
                <c:pt idx="29992">
                  <c:v>128.63999999999999</c:v>
                </c:pt>
                <c:pt idx="29993">
                  <c:v>128.66</c:v>
                </c:pt>
                <c:pt idx="29994">
                  <c:v>128.68</c:v>
                </c:pt>
                <c:pt idx="29995">
                  <c:v>128.66</c:v>
                </c:pt>
                <c:pt idx="29996">
                  <c:v>128.63999999999999</c:v>
                </c:pt>
                <c:pt idx="29997">
                  <c:v>128.66</c:v>
                </c:pt>
                <c:pt idx="29998">
                  <c:v>128.72999999999999</c:v>
                </c:pt>
                <c:pt idx="29999">
                  <c:v>128.71</c:v>
                </c:pt>
                <c:pt idx="30000">
                  <c:v>128.63999999999999</c:v>
                </c:pt>
                <c:pt idx="30001">
                  <c:v>128.66</c:v>
                </c:pt>
                <c:pt idx="30002">
                  <c:v>128.71</c:v>
                </c:pt>
                <c:pt idx="30003">
                  <c:v>128.68</c:v>
                </c:pt>
                <c:pt idx="30004">
                  <c:v>128.71</c:v>
                </c:pt>
                <c:pt idx="30005">
                  <c:v>128.63999999999999</c:v>
                </c:pt>
                <c:pt idx="30006">
                  <c:v>128.68</c:v>
                </c:pt>
                <c:pt idx="30007">
                  <c:v>128.72999999999999</c:v>
                </c:pt>
                <c:pt idx="30008">
                  <c:v>128.68</c:v>
                </c:pt>
                <c:pt idx="30009">
                  <c:v>128.63999999999999</c:v>
                </c:pt>
                <c:pt idx="30010">
                  <c:v>128.66</c:v>
                </c:pt>
                <c:pt idx="30011">
                  <c:v>128.63999999999999</c:v>
                </c:pt>
                <c:pt idx="30012">
                  <c:v>128.68</c:v>
                </c:pt>
                <c:pt idx="30013">
                  <c:v>128.66</c:v>
                </c:pt>
                <c:pt idx="30014">
                  <c:v>128.66</c:v>
                </c:pt>
                <c:pt idx="30015">
                  <c:v>128.68</c:v>
                </c:pt>
                <c:pt idx="30016">
                  <c:v>128.63999999999999</c:v>
                </c:pt>
                <c:pt idx="30017">
                  <c:v>128.68</c:v>
                </c:pt>
                <c:pt idx="30018">
                  <c:v>128.66</c:v>
                </c:pt>
                <c:pt idx="30019">
                  <c:v>128.66</c:v>
                </c:pt>
                <c:pt idx="30020">
                  <c:v>128.63999999999999</c:v>
                </c:pt>
                <c:pt idx="30021">
                  <c:v>128.68</c:v>
                </c:pt>
                <c:pt idx="30022">
                  <c:v>128.63999999999999</c:v>
                </c:pt>
                <c:pt idx="30023">
                  <c:v>128.66</c:v>
                </c:pt>
                <c:pt idx="30024">
                  <c:v>128.63999999999999</c:v>
                </c:pt>
                <c:pt idx="30025">
                  <c:v>128.6</c:v>
                </c:pt>
                <c:pt idx="30026">
                  <c:v>128.66</c:v>
                </c:pt>
                <c:pt idx="30027">
                  <c:v>128.68</c:v>
                </c:pt>
                <c:pt idx="30028">
                  <c:v>128.63999999999999</c:v>
                </c:pt>
                <c:pt idx="30029">
                  <c:v>128.62</c:v>
                </c:pt>
                <c:pt idx="30030">
                  <c:v>128.62</c:v>
                </c:pt>
                <c:pt idx="30031">
                  <c:v>128.63999999999999</c:v>
                </c:pt>
                <c:pt idx="30032">
                  <c:v>128.62</c:v>
                </c:pt>
                <c:pt idx="30033">
                  <c:v>128.6</c:v>
                </c:pt>
                <c:pt idx="30034">
                  <c:v>128.62</c:v>
                </c:pt>
                <c:pt idx="30035">
                  <c:v>128.68</c:v>
                </c:pt>
                <c:pt idx="30036">
                  <c:v>128.63999999999999</c:v>
                </c:pt>
                <c:pt idx="30037">
                  <c:v>128.6</c:v>
                </c:pt>
                <c:pt idx="30038">
                  <c:v>128.63999999999999</c:v>
                </c:pt>
                <c:pt idx="30039">
                  <c:v>128.62</c:v>
                </c:pt>
                <c:pt idx="30040">
                  <c:v>128.6</c:v>
                </c:pt>
                <c:pt idx="30041">
                  <c:v>128.66</c:v>
                </c:pt>
                <c:pt idx="30042">
                  <c:v>128.63999999999999</c:v>
                </c:pt>
                <c:pt idx="30043">
                  <c:v>128.63999999999999</c:v>
                </c:pt>
                <c:pt idx="30044">
                  <c:v>128.63999999999999</c:v>
                </c:pt>
                <c:pt idx="30045">
                  <c:v>128.62</c:v>
                </c:pt>
                <c:pt idx="30046">
                  <c:v>128.62</c:v>
                </c:pt>
                <c:pt idx="30047">
                  <c:v>128.57</c:v>
                </c:pt>
                <c:pt idx="30048">
                  <c:v>128.55000000000001</c:v>
                </c:pt>
                <c:pt idx="30049">
                  <c:v>128.6</c:v>
                </c:pt>
                <c:pt idx="30050">
                  <c:v>128.6</c:v>
                </c:pt>
                <c:pt idx="30051">
                  <c:v>128.62</c:v>
                </c:pt>
                <c:pt idx="30052">
                  <c:v>128.66</c:v>
                </c:pt>
                <c:pt idx="30053">
                  <c:v>128.62</c:v>
                </c:pt>
                <c:pt idx="30054">
                  <c:v>128.63999999999999</c:v>
                </c:pt>
                <c:pt idx="30055">
                  <c:v>128.57</c:v>
                </c:pt>
                <c:pt idx="30056">
                  <c:v>128.63999999999999</c:v>
                </c:pt>
                <c:pt idx="30057">
                  <c:v>128.66</c:v>
                </c:pt>
                <c:pt idx="30058">
                  <c:v>128.62</c:v>
                </c:pt>
                <c:pt idx="30059">
                  <c:v>128.62</c:v>
                </c:pt>
                <c:pt idx="30060">
                  <c:v>128.63999999999999</c:v>
                </c:pt>
                <c:pt idx="30061">
                  <c:v>128.68</c:v>
                </c:pt>
                <c:pt idx="30062">
                  <c:v>128.63999999999999</c:v>
                </c:pt>
                <c:pt idx="30063">
                  <c:v>128.66</c:v>
                </c:pt>
                <c:pt idx="30064">
                  <c:v>128.62</c:v>
                </c:pt>
                <c:pt idx="30065">
                  <c:v>128.6</c:v>
                </c:pt>
                <c:pt idx="30066">
                  <c:v>128.6</c:v>
                </c:pt>
                <c:pt idx="30067">
                  <c:v>128.6</c:v>
                </c:pt>
                <c:pt idx="30068">
                  <c:v>128.62</c:v>
                </c:pt>
                <c:pt idx="30069">
                  <c:v>128.63999999999999</c:v>
                </c:pt>
                <c:pt idx="30070">
                  <c:v>128.62</c:v>
                </c:pt>
                <c:pt idx="30071">
                  <c:v>128.63999999999999</c:v>
                </c:pt>
                <c:pt idx="30072">
                  <c:v>128.68</c:v>
                </c:pt>
                <c:pt idx="30073">
                  <c:v>128.66</c:v>
                </c:pt>
                <c:pt idx="30074">
                  <c:v>128.66</c:v>
                </c:pt>
                <c:pt idx="30075">
                  <c:v>128.63999999999999</c:v>
                </c:pt>
                <c:pt idx="30076">
                  <c:v>128.6</c:v>
                </c:pt>
                <c:pt idx="30077">
                  <c:v>128.63999999999999</c:v>
                </c:pt>
                <c:pt idx="30078">
                  <c:v>128.63999999999999</c:v>
                </c:pt>
                <c:pt idx="30079">
                  <c:v>128.63999999999999</c:v>
                </c:pt>
                <c:pt idx="30080">
                  <c:v>128.63999999999999</c:v>
                </c:pt>
                <c:pt idx="30081">
                  <c:v>128.63999999999999</c:v>
                </c:pt>
                <c:pt idx="30082">
                  <c:v>128.6</c:v>
                </c:pt>
                <c:pt idx="30083">
                  <c:v>128.62</c:v>
                </c:pt>
                <c:pt idx="30084">
                  <c:v>128.6</c:v>
                </c:pt>
                <c:pt idx="30085">
                  <c:v>128.63999999999999</c:v>
                </c:pt>
                <c:pt idx="30086">
                  <c:v>128.63999999999999</c:v>
                </c:pt>
                <c:pt idx="30087">
                  <c:v>128.62</c:v>
                </c:pt>
                <c:pt idx="30088">
                  <c:v>128.62</c:v>
                </c:pt>
                <c:pt idx="30089">
                  <c:v>128.63999999999999</c:v>
                </c:pt>
                <c:pt idx="30090">
                  <c:v>128.62</c:v>
                </c:pt>
                <c:pt idx="30091">
                  <c:v>128.66</c:v>
                </c:pt>
                <c:pt idx="30092">
                  <c:v>128.62</c:v>
                </c:pt>
                <c:pt idx="30093">
                  <c:v>128.66</c:v>
                </c:pt>
                <c:pt idx="30094">
                  <c:v>128.68</c:v>
                </c:pt>
                <c:pt idx="30095">
                  <c:v>128.6</c:v>
                </c:pt>
                <c:pt idx="30096">
                  <c:v>128.66</c:v>
                </c:pt>
                <c:pt idx="30097">
                  <c:v>128.66</c:v>
                </c:pt>
                <c:pt idx="30098">
                  <c:v>128.6</c:v>
                </c:pt>
                <c:pt idx="30099">
                  <c:v>128.62</c:v>
                </c:pt>
                <c:pt idx="30100">
                  <c:v>128.63999999999999</c:v>
                </c:pt>
                <c:pt idx="30101">
                  <c:v>128.6</c:v>
                </c:pt>
                <c:pt idx="30102">
                  <c:v>128.62</c:v>
                </c:pt>
                <c:pt idx="30103">
                  <c:v>128.66</c:v>
                </c:pt>
                <c:pt idx="30104">
                  <c:v>128.62</c:v>
                </c:pt>
                <c:pt idx="30105">
                  <c:v>128.6</c:v>
                </c:pt>
                <c:pt idx="30106">
                  <c:v>128.6</c:v>
                </c:pt>
                <c:pt idx="30107">
                  <c:v>128.6</c:v>
                </c:pt>
                <c:pt idx="30108">
                  <c:v>128.57</c:v>
                </c:pt>
                <c:pt idx="30109">
                  <c:v>128.62</c:v>
                </c:pt>
                <c:pt idx="30110">
                  <c:v>128.57</c:v>
                </c:pt>
                <c:pt idx="30111">
                  <c:v>128.63999999999999</c:v>
                </c:pt>
                <c:pt idx="30112">
                  <c:v>128.63999999999999</c:v>
                </c:pt>
                <c:pt idx="30113">
                  <c:v>128.6</c:v>
                </c:pt>
                <c:pt idx="30114">
                  <c:v>128.6</c:v>
                </c:pt>
                <c:pt idx="30115">
                  <c:v>128.57</c:v>
                </c:pt>
                <c:pt idx="30116">
                  <c:v>128.62</c:v>
                </c:pt>
                <c:pt idx="30117">
                  <c:v>128.6</c:v>
                </c:pt>
                <c:pt idx="30118">
                  <c:v>128.6</c:v>
                </c:pt>
                <c:pt idx="30119">
                  <c:v>128.6</c:v>
                </c:pt>
                <c:pt idx="30120">
                  <c:v>128.62</c:v>
                </c:pt>
                <c:pt idx="30121">
                  <c:v>128.57</c:v>
                </c:pt>
                <c:pt idx="30122">
                  <c:v>128.62</c:v>
                </c:pt>
                <c:pt idx="30123">
                  <c:v>128.66</c:v>
                </c:pt>
                <c:pt idx="30124">
                  <c:v>128.66</c:v>
                </c:pt>
                <c:pt idx="30125">
                  <c:v>128.62</c:v>
                </c:pt>
                <c:pt idx="30126">
                  <c:v>128.62</c:v>
                </c:pt>
                <c:pt idx="30127">
                  <c:v>128.63999999999999</c:v>
                </c:pt>
                <c:pt idx="30128">
                  <c:v>128.6</c:v>
                </c:pt>
                <c:pt idx="30129">
                  <c:v>128.62</c:v>
                </c:pt>
                <c:pt idx="30130">
                  <c:v>128.6</c:v>
                </c:pt>
                <c:pt idx="30131">
                  <c:v>128.63999999999999</c:v>
                </c:pt>
                <c:pt idx="30132">
                  <c:v>128.63999999999999</c:v>
                </c:pt>
                <c:pt idx="30133">
                  <c:v>128.62</c:v>
                </c:pt>
                <c:pt idx="30134">
                  <c:v>128.63999999999999</c:v>
                </c:pt>
                <c:pt idx="30135">
                  <c:v>128.6</c:v>
                </c:pt>
                <c:pt idx="30136">
                  <c:v>128.6</c:v>
                </c:pt>
                <c:pt idx="30137">
                  <c:v>128.57</c:v>
                </c:pt>
                <c:pt idx="30138">
                  <c:v>128.66</c:v>
                </c:pt>
                <c:pt idx="30139">
                  <c:v>128.62</c:v>
                </c:pt>
                <c:pt idx="30140">
                  <c:v>128.57</c:v>
                </c:pt>
                <c:pt idx="30141">
                  <c:v>128.6</c:v>
                </c:pt>
                <c:pt idx="30142">
                  <c:v>128.55000000000001</c:v>
                </c:pt>
                <c:pt idx="30143">
                  <c:v>128.57</c:v>
                </c:pt>
                <c:pt idx="30144">
                  <c:v>128.57</c:v>
                </c:pt>
                <c:pt idx="30145">
                  <c:v>128.6</c:v>
                </c:pt>
                <c:pt idx="30146">
                  <c:v>128.62</c:v>
                </c:pt>
                <c:pt idx="30147">
                  <c:v>128.62</c:v>
                </c:pt>
                <c:pt idx="30148">
                  <c:v>128.63999999999999</c:v>
                </c:pt>
                <c:pt idx="30149">
                  <c:v>128.57</c:v>
                </c:pt>
                <c:pt idx="30150">
                  <c:v>128.62</c:v>
                </c:pt>
                <c:pt idx="30151">
                  <c:v>128.6</c:v>
                </c:pt>
                <c:pt idx="30152">
                  <c:v>128.57</c:v>
                </c:pt>
                <c:pt idx="30153">
                  <c:v>128.63999999999999</c:v>
                </c:pt>
                <c:pt idx="30154">
                  <c:v>128.62</c:v>
                </c:pt>
                <c:pt idx="30155">
                  <c:v>128.57</c:v>
                </c:pt>
                <c:pt idx="30156">
                  <c:v>128.57</c:v>
                </c:pt>
                <c:pt idx="30157">
                  <c:v>128.55000000000001</c:v>
                </c:pt>
                <c:pt idx="30158">
                  <c:v>128.57</c:v>
                </c:pt>
                <c:pt idx="30159">
                  <c:v>128.6</c:v>
                </c:pt>
                <c:pt idx="30160">
                  <c:v>128.55000000000001</c:v>
                </c:pt>
                <c:pt idx="30161">
                  <c:v>128.55000000000001</c:v>
                </c:pt>
                <c:pt idx="30162">
                  <c:v>128.6</c:v>
                </c:pt>
                <c:pt idx="30163">
                  <c:v>128.6</c:v>
                </c:pt>
                <c:pt idx="30164">
                  <c:v>128.57</c:v>
                </c:pt>
                <c:pt idx="30165">
                  <c:v>128.6</c:v>
                </c:pt>
                <c:pt idx="30166">
                  <c:v>128.53</c:v>
                </c:pt>
                <c:pt idx="30167">
                  <c:v>128.55000000000001</c:v>
                </c:pt>
                <c:pt idx="30168">
                  <c:v>128.6</c:v>
                </c:pt>
                <c:pt idx="30169">
                  <c:v>128.57</c:v>
                </c:pt>
                <c:pt idx="30170">
                  <c:v>128.57</c:v>
                </c:pt>
                <c:pt idx="30171">
                  <c:v>128.6</c:v>
                </c:pt>
                <c:pt idx="30172">
                  <c:v>128.55000000000001</c:v>
                </c:pt>
                <c:pt idx="30173">
                  <c:v>128.55000000000001</c:v>
                </c:pt>
                <c:pt idx="30174">
                  <c:v>128.55000000000001</c:v>
                </c:pt>
                <c:pt idx="30175">
                  <c:v>128.51</c:v>
                </c:pt>
                <c:pt idx="30176">
                  <c:v>128.55000000000001</c:v>
                </c:pt>
                <c:pt idx="30177">
                  <c:v>128.6</c:v>
                </c:pt>
                <c:pt idx="30178">
                  <c:v>128.53</c:v>
                </c:pt>
                <c:pt idx="30179">
                  <c:v>128.55000000000001</c:v>
                </c:pt>
                <c:pt idx="30180">
                  <c:v>128.47999999999999</c:v>
                </c:pt>
                <c:pt idx="30181">
                  <c:v>128.55000000000001</c:v>
                </c:pt>
                <c:pt idx="30182">
                  <c:v>128.55000000000001</c:v>
                </c:pt>
                <c:pt idx="30183">
                  <c:v>128.47999999999999</c:v>
                </c:pt>
                <c:pt idx="30184">
                  <c:v>128.53</c:v>
                </c:pt>
                <c:pt idx="30185">
                  <c:v>128.51</c:v>
                </c:pt>
                <c:pt idx="30186">
                  <c:v>128.51</c:v>
                </c:pt>
                <c:pt idx="30187">
                  <c:v>128.55000000000001</c:v>
                </c:pt>
                <c:pt idx="30188">
                  <c:v>128.44</c:v>
                </c:pt>
                <c:pt idx="30189">
                  <c:v>128.47999999999999</c:v>
                </c:pt>
                <c:pt idx="30190">
                  <c:v>128.55000000000001</c:v>
                </c:pt>
                <c:pt idx="30191">
                  <c:v>128.53</c:v>
                </c:pt>
                <c:pt idx="30192">
                  <c:v>128.47999999999999</c:v>
                </c:pt>
                <c:pt idx="30193">
                  <c:v>128.47999999999999</c:v>
                </c:pt>
                <c:pt idx="30194">
                  <c:v>128.47999999999999</c:v>
                </c:pt>
                <c:pt idx="30195">
                  <c:v>128.51</c:v>
                </c:pt>
                <c:pt idx="30196">
                  <c:v>128.51</c:v>
                </c:pt>
                <c:pt idx="30197">
                  <c:v>128.53</c:v>
                </c:pt>
                <c:pt idx="30198">
                  <c:v>128.55000000000001</c:v>
                </c:pt>
                <c:pt idx="30199">
                  <c:v>128.51</c:v>
                </c:pt>
                <c:pt idx="30200">
                  <c:v>128.53</c:v>
                </c:pt>
                <c:pt idx="30201">
                  <c:v>128.44</c:v>
                </c:pt>
                <c:pt idx="30202">
                  <c:v>128.51</c:v>
                </c:pt>
                <c:pt idx="30203">
                  <c:v>128.51</c:v>
                </c:pt>
                <c:pt idx="30204">
                  <c:v>128.51</c:v>
                </c:pt>
                <c:pt idx="30205">
                  <c:v>128.55000000000001</c:v>
                </c:pt>
                <c:pt idx="30206">
                  <c:v>128.47999999999999</c:v>
                </c:pt>
                <c:pt idx="30207">
                  <c:v>128.53</c:v>
                </c:pt>
                <c:pt idx="30208">
                  <c:v>128.46</c:v>
                </c:pt>
                <c:pt idx="30209">
                  <c:v>128.44</c:v>
                </c:pt>
                <c:pt idx="30210">
                  <c:v>128.46</c:v>
                </c:pt>
                <c:pt idx="30211">
                  <c:v>128.51</c:v>
                </c:pt>
                <c:pt idx="30212">
                  <c:v>128.51</c:v>
                </c:pt>
                <c:pt idx="30213">
                  <c:v>128.47999999999999</c:v>
                </c:pt>
                <c:pt idx="30214">
                  <c:v>128.46</c:v>
                </c:pt>
                <c:pt idx="30215">
                  <c:v>128.47999999999999</c:v>
                </c:pt>
                <c:pt idx="30216">
                  <c:v>128.46</c:v>
                </c:pt>
                <c:pt idx="30217">
                  <c:v>128.46</c:v>
                </c:pt>
                <c:pt idx="30218">
                  <c:v>128.44</c:v>
                </c:pt>
                <c:pt idx="30219">
                  <c:v>128.44</c:v>
                </c:pt>
                <c:pt idx="30220">
                  <c:v>128.46</c:v>
                </c:pt>
                <c:pt idx="30221">
                  <c:v>128.41999999999999</c:v>
                </c:pt>
                <c:pt idx="30222">
                  <c:v>128.51</c:v>
                </c:pt>
                <c:pt idx="30223">
                  <c:v>128.46</c:v>
                </c:pt>
                <c:pt idx="30224">
                  <c:v>128.41999999999999</c:v>
                </c:pt>
                <c:pt idx="30225">
                  <c:v>128.51</c:v>
                </c:pt>
                <c:pt idx="30226">
                  <c:v>128.44</c:v>
                </c:pt>
                <c:pt idx="30227">
                  <c:v>128.46</c:v>
                </c:pt>
                <c:pt idx="30228">
                  <c:v>128.44</c:v>
                </c:pt>
                <c:pt idx="30229">
                  <c:v>128.46</c:v>
                </c:pt>
                <c:pt idx="30230">
                  <c:v>128.53</c:v>
                </c:pt>
                <c:pt idx="30231">
                  <c:v>128.46</c:v>
                </c:pt>
                <c:pt idx="30232">
                  <c:v>128.44</c:v>
                </c:pt>
                <c:pt idx="30233">
                  <c:v>128.41999999999999</c:v>
                </c:pt>
                <c:pt idx="30234">
                  <c:v>128.44</c:v>
                </c:pt>
                <c:pt idx="30235">
                  <c:v>128.46</c:v>
                </c:pt>
                <c:pt idx="30236">
                  <c:v>128.44</c:v>
                </c:pt>
                <c:pt idx="30237">
                  <c:v>128.41999999999999</c:v>
                </c:pt>
                <c:pt idx="30238">
                  <c:v>128.37</c:v>
                </c:pt>
                <c:pt idx="30239">
                  <c:v>128.41999999999999</c:v>
                </c:pt>
                <c:pt idx="30240">
                  <c:v>128.41999999999999</c:v>
                </c:pt>
                <c:pt idx="30241">
                  <c:v>128.44</c:v>
                </c:pt>
                <c:pt idx="30242">
                  <c:v>128.37</c:v>
                </c:pt>
                <c:pt idx="30243">
                  <c:v>128.41999999999999</c:v>
                </c:pt>
                <c:pt idx="30244">
                  <c:v>128.38999999999999</c:v>
                </c:pt>
                <c:pt idx="30245">
                  <c:v>128.41999999999999</c:v>
                </c:pt>
                <c:pt idx="30246">
                  <c:v>128.38999999999999</c:v>
                </c:pt>
                <c:pt idx="30247">
                  <c:v>128.41999999999999</c:v>
                </c:pt>
                <c:pt idx="30248">
                  <c:v>128.41999999999999</c:v>
                </c:pt>
                <c:pt idx="30249">
                  <c:v>128.44</c:v>
                </c:pt>
                <c:pt idx="30250">
                  <c:v>128.38999999999999</c:v>
                </c:pt>
                <c:pt idx="30251">
                  <c:v>128.38999999999999</c:v>
                </c:pt>
                <c:pt idx="30252">
                  <c:v>128.38999999999999</c:v>
                </c:pt>
                <c:pt idx="30253">
                  <c:v>128.38999999999999</c:v>
                </c:pt>
                <c:pt idx="30254">
                  <c:v>128.38999999999999</c:v>
                </c:pt>
                <c:pt idx="30255">
                  <c:v>128.41999999999999</c:v>
                </c:pt>
                <c:pt idx="30256">
                  <c:v>128.44</c:v>
                </c:pt>
                <c:pt idx="30257">
                  <c:v>128.35</c:v>
                </c:pt>
                <c:pt idx="30258">
                  <c:v>128.38999999999999</c:v>
                </c:pt>
                <c:pt idx="30259">
                  <c:v>128.38999999999999</c:v>
                </c:pt>
                <c:pt idx="30260">
                  <c:v>128.31</c:v>
                </c:pt>
                <c:pt idx="30261">
                  <c:v>128.37</c:v>
                </c:pt>
                <c:pt idx="30262">
                  <c:v>128.37</c:v>
                </c:pt>
                <c:pt idx="30263">
                  <c:v>128.35</c:v>
                </c:pt>
                <c:pt idx="30264">
                  <c:v>128.37</c:v>
                </c:pt>
                <c:pt idx="30265">
                  <c:v>128.37</c:v>
                </c:pt>
                <c:pt idx="30266">
                  <c:v>128.41999999999999</c:v>
                </c:pt>
                <c:pt idx="30267">
                  <c:v>128.35</c:v>
                </c:pt>
                <c:pt idx="30268">
                  <c:v>128.35</c:v>
                </c:pt>
                <c:pt idx="30269">
                  <c:v>128.33000000000001</c:v>
                </c:pt>
                <c:pt idx="30270">
                  <c:v>128.35</c:v>
                </c:pt>
                <c:pt idx="30271">
                  <c:v>128.38999999999999</c:v>
                </c:pt>
                <c:pt idx="30272">
                  <c:v>128.28</c:v>
                </c:pt>
                <c:pt idx="30273">
                  <c:v>128.33000000000001</c:v>
                </c:pt>
                <c:pt idx="30274">
                  <c:v>128.33000000000001</c:v>
                </c:pt>
                <c:pt idx="30275">
                  <c:v>128.31</c:v>
                </c:pt>
                <c:pt idx="30276">
                  <c:v>128.31</c:v>
                </c:pt>
                <c:pt idx="30277">
                  <c:v>128.37</c:v>
                </c:pt>
                <c:pt idx="30278">
                  <c:v>128.31</c:v>
                </c:pt>
                <c:pt idx="30279">
                  <c:v>128.35</c:v>
                </c:pt>
                <c:pt idx="30280">
                  <c:v>128.28</c:v>
                </c:pt>
                <c:pt idx="30281">
                  <c:v>128.37</c:v>
                </c:pt>
                <c:pt idx="30282">
                  <c:v>128.35</c:v>
                </c:pt>
                <c:pt idx="30283">
                  <c:v>128.33000000000001</c:v>
                </c:pt>
                <c:pt idx="30284">
                  <c:v>128.31</c:v>
                </c:pt>
                <c:pt idx="30285">
                  <c:v>128.33000000000001</c:v>
                </c:pt>
                <c:pt idx="30286">
                  <c:v>128.28</c:v>
                </c:pt>
                <c:pt idx="30287">
                  <c:v>128.31</c:v>
                </c:pt>
                <c:pt idx="30288">
                  <c:v>128.35</c:v>
                </c:pt>
                <c:pt idx="30289">
                  <c:v>128.35</c:v>
                </c:pt>
                <c:pt idx="30290">
                  <c:v>128.28</c:v>
                </c:pt>
                <c:pt idx="30291">
                  <c:v>128.33000000000001</c:v>
                </c:pt>
                <c:pt idx="30292">
                  <c:v>128.31</c:v>
                </c:pt>
                <c:pt idx="30293">
                  <c:v>128.28</c:v>
                </c:pt>
                <c:pt idx="30294">
                  <c:v>128.35</c:v>
                </c:pt>
                <c:pt idx="30295">
                  <c:v>128.31</c:v>
                </c:pt>
                <c:pt idx="30296">
                  <c:v>128.33000000000001</c:v>
                </c:pt>
                <c:pt idx="30297">
                  <c:v>128.38999999999999</c:v>
                </c:pt>
                <c:pt idx="30298">
                  <c:v>128.35</c:v>
                </c:pt>
                <c:pt idx="30299">
                  <c:v>128.33000000000001</c:v>
                </c:pt>
                <c:pt idx="30300">
                  <c:v>128.37</c:v>
                </c:pt>
                <c:pt idx="30301">
                  <c:v>128.38999999999999</c:v>
                </c:pt>
                <c:pt idx="30302">
                  <c:v>128.35</c:v>
                </c:pt>
                <c:pt idx="30303">
                  <c:v>128.33000000000001</c:v>
                </c:pt>
                <c:pt idx="30304">
                  <c:v>128.44</c:v>
                </c:pt>
                <c:pt idx="30305">
                  <c:v>128.41999999999999</c:v>
                </c:pt>
                <c:pt idx="30306">
                  <c:v>128.41999999999999</c:v>
                </c:pt>
                <c:pt idx="30307">
                  <c:v>128.35</c:v>
                </c:pt>
                <c:pt idx="30308">
                  <c:v>128.44</c:v>
                </c:pt>
                <c:pt idx="30309">
                  <c:v>128.38999999999999</c:v>
                </c:pt>
                <c:pt idx="30310">
                  <c:v>128.44</c:v>
                </c:pt>
                <c:pt idx="30311">
                  <c:v>128.44</c:v>
                </c:pt>
                <c:pt idx="30312">
                  <c:v>128.37</c:v>
                </c:pt>
                <c:pt idx="30313">
                  <c:v>128.46</c:v>
                </c:pt>
                <c:pt idx="30314">
                  <c:v>128.44</c:v>
                </c:pt>
                <c:pt idx="30315">
                  <c:v>128.41999999999999</c:v>
                </c:pt>
                <c:pt idx="30316">
                  <c:v>128.46</c:v>
                </c:pt>
                <c:pt idx="30317">
                  <c:v>128.51</c:v>
                </c:pt>
                <c:pt idx="30318">
                  <c:v>128.47999999999999</c:v>
                </c:pt>
                <c:pt idx="30319">
                  <c:v>128.53</c:v>
                </c:pt>
                <c:pt idx="30320">
                  <c:v>128.53</c:v>
                </c:pt>
                <c:pt idx="30321">
                  <c:v>128.53</c:v>
                </c:pt>
                <c:pt idx="30322">
                  <c:v>128.55000000000001</c:v>
                </c:pt>
                <c:pt idx="30323">
                  <c:v>128.53</c:v>
                </c:pt>
                <c:pt idx="30324">
                  <c:v>128.55000000000001</c:v>
                </c:pt>
                <c:pt idx="30325">
                  <c:v>128.55000000000001</c:v>
                </c:pt>
                <c:pt idx="30326">
                  <c:v>128.55000000000001</c:v>
                </c:pt>
                <c:pt idx="30327">
                  <c:v>128.55000000000001</c:v>
                </c:pt>
                <c:pt idx="30328">
                  <c:v>128.57</c:v>
                </c:pt>
                <c:pt idx="30329">
                  <c:v>128.55000000000001</c:v>
                </c:pt>
                <c:pt idx="30330">
                  <c:v>128.55000000000001</c:v>
                </c:pt>
                <c:pt idx="30331">
                  <c:v>128.62</c:v>
                </c:pt>
                <c:pt idx="30332">
                  <c:v>128.62</c:v>
                </c:pt>
                <c:pt idx="30333">
                  <c:v>128.57</c:v>
                </c:pt>
                <c:pt idx="30334">
                  <c:v>128.63999999999999</c:v>
                </c:pt>
                <c:pt idx="30335">
                  <c:v>128.63999999999999</c:v>
                </c:pt>
                <c:pt idx="30336">
                  <c:v>128.63999999999999</c:v>
                </c:pt>
                <c:pt idx="30337">
                  <c:v>128.57</c:v>
                </c:pt>
                <c:pt idx="30338">
                  <c:v>128.68</c:v>
                </c:pt>
                <c:pt idx="30339">
                  <c:v>128.63999999999999</c:v>
                </c:pt>
                <c:pt idx="30340">
                  <c:v>128.63999999999999</c:v>
                </c:pt>
                <c:pt idx="30341">
                  <c:v>128.62</c:v>
                </c:pt>
                <c:pt idx="30342">
                  <c:v>128.63999999999999</c:v>
                </c:pt>
                <c:pt idx="30343">
                  <c:v>128.6</c:v>
                </c:pt>
                <c:pt idx="30344">
                  <c:v>128.68</c:v>
                </c:pt>
                <c:pt idx="30345">
                  <c:v>128.62</c:v>
                </c:pt>
                <c:pt idx="30346">
                  <c:v>128.6</c:v>
                </c:pt>
                <c:pt idx="30347">
                  <c:v>128.66</c:v>
                </c:pt>
                <c:pt idx="30348">
                  <c:v>128.66</c:v>
                </c:pt>
                <c:pt idx="30349">
                  <c:v>128.66</c:v>
                </c:pt>
                <c:pt idx="30350">
                  <c:v>128.63999999999999</c:v>
                </c:pt>
                <c:pt idx="30351">
                  <c:v>128.63999999999999</c:v>
                </c:pt>
                <c:pt idx="30352">
                  <c:v>128.71</c:v>
                </c:pt>
                <c:pt idx="30353">
                  <c:v>128.68</c:v>
                </c:pt>
                <c:pt idx="30354">
                  <c:v>128.63999999999999</c:v>
                </c:pt>
                <c:pt idx="30355">
                  <c:v>128.63999999999999</c:v>
                </c:pt>
                <c:pt idx="30356">
                  <c:v>128.62</c:v>
                </c:pt>
                <c:pt idx="30357">
                  <c:v>128.68</c:v>
                </c:pt>
                <c:pt idx="30358">
                  <c:v>128.62</c:v>
                </c:pt>
                <c:pt idx="30359">
                  <c:v>128.6</c:v>
                </c:pt>
                <c:pt idx="30360">
                  <c:v>128.62</c:v>
                </c:pt>
                <c:pt idx="30361">
                  <c:v>128.6</c:v>
                </c:pt>
                <c:pt idx="30362">
                  <c:v>128.6</c:v>
                </c:pt>
                <c:pt idx="30363">
                  <c:v>128.55000000000001</c:v>
                </c:pt>
                <c:pt idx="30364">
                  <c:v>128.63999999999999</c:v>
                </c:pt>
                <c:pt idx="30365">
                  <c:v>128.6</c:v>
                </c:pt>
                <c:pt idx="30366">
                  <c:v>128.63999999999999</c:v>
                </c:pt>
                <c:pt idx="30367">
                  <c:v>128.6</c:v>
                </c:pt>
                <c:pt idx="30368">
                  <c:v>128.63999999999999</c:v>
                </c:pt>
                <c:pt idx="30369">
                  <c:v>128.6</c:v>
                </c:pt>
                <c:pt idx="30370">
                  <c:v>128.62</c:v>
                </c:pt>
                <c:pt idx="30371">
                  <c:v>128.6</c:v>
                </c:pt>
                <c:pt idx="30372">
                  <c:v>128.57</c:v>
                </c:pt>
                <c:pt idx="30373">
                  <c:v>128.6</c:v>
                </c:pt>
                <c:pt idx="30374">
                  <c:v>128.6</c:v>
                </c:pt>
                <c:pt idx="30375">
                  <c:v>128.57</c:v>
                </c:pt>
                <c:pt idx="30376">
                  <c:v>128.6</c:v>
                </c:pt>
                <c:pt idx="30377">
                  <c:v>128.55000000000001</c:v>
                </c:pt>
                <c:pt idx="30378">
                  <c:v>128.57</c:v>
                </c:pt>
                <c:pt idx="30379">
                  <c:v>128.6</c:v>
                </c:pt>
                <c:pt idx="30380">
                  <c:v>128.6</c:v>
                </c:pt>
                <c:pt idx="30381">
                  <c:v>128.57</c:v>
                </c:pt>
                <c:pt idx="30382">
                  <c:v>128.62</c:v>
                </c:pt>
                <c:pt idx="30383">
                  <c:v>128.57</c:v>
                </c:pt>
                <c:pt idx="30384">
                  <c:v>128.62</c:v>
                </c:pt>
                <c:pt idx="30385">
                  <c:v>128.62</c:v>
                </c:pt>
                <c:pt idx="30386">
                  <c:v>128.6</c:v>
                </c:pt>
                <c:pt idx="30387">
                  <c:v>128.63999999999999</c:v>
                </c:pt>
                <c:pt idx="30388">
                  <c:v>128.57</c:v>
                </c:pt>
                <c:pt idx="30389">
                  <c:v>128.6</c:v>
                </c:pt>
                <c:pt idx="30390">
                  <c:v>128.63999999999999</c:v>
                </c:pt>
                <c:pt idx="30391">
                  <c:v>128.66</c:v>
                </c:pt>
                <c:pt idx="30392">
                  <c:v>128.6</c:v>
                </c:pt>
                <c:pt idx="30393">
                  <c:v>128.62</c:v>
                </c:pt>
                <c:pt idx="30394">
                  <c:v>128.57</c:v>
                </c:pt>
                <c:pt idx="30395">
                  <c:v>128.62</c:v>
                </c:pt>
                <c:pt idx="30396">
                  <c:v>128.66</c:v>
                </c:pt>
                <c:pt idx="30397">
                  <c:v>128.62</c:v>
                </c:pt>
                <c:pt idx="30398">
                  <c:v>128.62</c:v>
                </c:pt>
                <c:pt idx="30399">
                  <c:v>128.62</c:v>
                </c:pt>
                <c:pt idx="30400">
                  <c:v>128.63999999999999</c:v>
                </c:pt>
                <c:pt idx="30401">
                  <c:v>128.66</c:v>
                </c:pt>
                <c:pt idx="30402">
                  <c:v>128.66</c:v>
                </c:pt>
                <c:pt idx="30403">
                  <c:v>128.68</c:v>
                </c:pt>
                <c:pt idx="30404">
                  <c:v>128.71</c:v>
                </c:pt>
                <c:pt idx="30405">
                  <c:v>128.71</c:v>
                </c:pt>
                <c:pt idx="30406">
                  <c:v>128.72999999999999</c:v>
                </c:pt>
                <c:pt idx="30407">
                  <c:v>128.75</c:v>
                </c:pt>
                <c:pt idx="30408">
                  <c:v>128.63999999999999</c:v>
                </c:pt>
                <c:pt idx="30409">
                  <c:v>128.63999999999999</c:v>
                </c:pt>
                <c:pt idx="30410">
                  <c:v>128.68</c:v>
                </c:pt>
                <c:pt idx="30411">
                  <c:v>128.72999999999999</c:v>
                </c:pt>
                <c:pt idx="30412">
                  <c:v>128.71</c:v>
                </c:pt>
                <c:pt idx="30413">
                  <c:v>128.72999999999999</c:v>
                </c:pt>
                <c:pt idx="30414">
                  <c:v>128.68</c:v>
                </c:pt>
                <c:pt idx="30415">
                  <c:v>128.71</c:v>
                </c:pt>
                <c:pt idx="30416">
                  <c:v>128.71</c:v>
                </c:pt>
                <c:pt idx="30417">
                  <c:v>128.68</c:v>
                </c:pt>
                <c:pt idx="30418">
                  <c:v>128.71</c:v>
                </c:pt>
                <c:pt idx="30419">
                  <c:v>128.72999999999999</c:v>
                </c:pt>
                <c:pt idx="30420">
                  <c:v>128.66</c:v>
                </c:pt>
                <c:pt idx="30421">
                  <c:v>128.71</c:v>
                </c:pt>
                <c:pt idx="30422">
                  <c:v>128.72999999999999</c:v>
                </c:pt>
                <c:pt idx="30423">
                  <c:v>128.71</c:v>
                </c:pt>
                <c:pt idx="30424">
                  <c:v>128.75</c:v>
                </c:pt>
                <c:pt idx="30425">
                  <c:v>128.72999999999999</c:v>
                </c:pt>
                <c:pt idx="30426">
                  <c:v>128.72999999999999</c:v>
                </c:pt>
                <c:pt idx="30427">
                  <c:v>128.72999999999999</c:v>
                </c:pt>
                <c:pt idx="30428">
                  <c:v>128.68</c:v>
                </c:pt>
                <c:pt idx="30429">
                  <c:v>128.71</c:v>
                </c:pt>
                <c:pt idx="30430">
                  <c:v>128.68</c:v>
                </c:pt>
                <c:pt idx="30431">
                  <c:v>128.66</c:v>
                </c:pt>
                <c:pt idx="30432">
                  <c:v>128.71</c:v>
                </c:pt>
                <c:pt idx="30433">
                  <c:v>128.66</c:v>
                </c:pt>
                <c:pt idx="30434">
                  <c:v>128.62</c:v>
                </c:pt>
                <c:pt idx="30435">
                  <c:v>128.71</c:v>
                </c:pt>
                <c:pt idx="30436">
                  <c:v>128.68</c:v>
                </c:pt>
                <c:pt idx="30437">
                  <c:v>128.72999999999999</c:v>
                </c:pt>
                <c:pt idx="30438">
                  <c:v>128.71</c:v>
                </c:pt>
                <c:pt idx="30439">
                  <c:v>128.63999999999999</c:v>
                </c:pt>
                <c:pt idx="30440">
                  <c:v>128.66</c:v>
                </c:pt>
                <c:pt idx="30441">
                  <c:v>128.68</c:v>
                </c:pt>
                <c:pt idx="30442">
                  <c:v>128.63999999999999</c:v>
                </c:pt>
                <c:pt idx="30443">
                  <c:v>128.68</c:v>
                </c:pt>
                <c:pt idx="30444">
                  <c:v>128.66</c:v>
                </c:pt>
                <c:pt idx="30445">
                  <c:v>128.66</c:v>
                </c:pt>
                <c:pt idx="30446">
                  <c:v>128.68</c:v>
                </c:pt>
                <c:pt idx="30447">
                  <c:v>128.68</c:v>
                </c:pt>
                <c:pt idx="30448">
                  <c:v>128.6</c:v>
                </c:pt>
                <c:pt idx="30449">
                  <c:v>128.66</c:v>
                </c:pt>
                <c:pt idx="30450">
                  <c:v>128.66</c:v>
                </c:pt>
                <c:pt idx="30451">
                  <c:v>128.62</c:v>
                </c:pt>
                <c:pt idx="30452">
                  <c:v>128.66</c:v>
                </c:pt>
                <c:pt idx="30453">
                  <c:v>128.68</c:v>
                </c:pt>
                <c:pt idx="30454">
                  <c:v>128.68</c:v>
                </c:pt>
                <c:pt idx="30455">
                  <c:v>128.71</c:v>
                </c:pt>
                <c:pt idx="30456">
                  <c:v>128.68</c:v>
                </c:pt>
                <c:pt idx="30457">
                  <c:v>128.6</c:v>
                </c:pt>
                <c:pt idx="30458">
                  <c:v>128.62</c:v>
                </c:pt>
                <c:pt idx="30459">
                  <c:v>128.62</c:v>
                </c:pt>
                <c:pt idx="30460">
                  <c:v>128.63999999999999</c:v>
                </c:pt>
                <c:pt idx="30461">
                  <c:v>128.63999999999999</c:v>
                </c:pt>
                <c:pt idx="30462">
                  <c:v>128.66</c:v>
                </c:pt>
                <c:pt idx="30463">
                  <c:v>128.63999999999999</c:v>
                </c:pt>
                <c:pt idx="30464">
                  <c:v>128.68</c:v>
                </c:pt>
                <c:pt idx="30465">
                  <c:v>128.63999999999999</c:v>
                </c:pt>
                <c:pt idx="30466">
                  <c:v>128.66</c:v>
                </c:pt>
                <c:pt idx="30467">
                  <c:v>128.63999999999999</c:v>
                </c:pt>
                <c:pt idx="30468">
                  <c:v>128.63999999999999</c:v>
                </c:pt>
                <c:pt idx="30469">
                  <c:v>128.68</c:v>
                </c:pt>
                <c:pt idx="30470">
                  <c:v>128.72999999999999</c:v>
                </c:pt>
                <c:pt idx="30471">
                  <c:v>128.66</c:v>
                </c:pt>
                <c:pt idx="30472">
                  <c:v>128.63999999999999</c:v>
                </c:pt>
                <c:pt idx="30473">
                  <c:v>128.66</c:v>
                </c:pt>
                <c:pt idx="30474">
                  <c:v>128.68</c:v>
                </c:pt>
                <c:pt idx="30475">
                  <c:v>128.68</c:v>
                </c:pt>
                <c:pt idx="30476">
                  <c:v>128.68</c:v>
                </c:pt>
                <c:pt idx="30477">
                  <c:v>128.68</c:v>
                </c:pt>
                <c:pt idx="30478">
                  <c:v>128.63999999999999</c:v>
                </c:pt>
                <c:pt idx="30479">
                  <c:v>128.68</c:v>
                </c:pt>
                <c:pt idx="30480">
                  <c:v>128.63999999999999</c:v>
                </c:pt>
                <c:pt idx="30481">
                  <c:v>128.71</c:v>
                </c:pt>
                <c:pt idx="30482">
                  <c:v>128.66</c:v>
                </c:pt>
                <c:pt idx="30483">
                  <c:v>128.63999999999999</c:v>
                </c:pt>
                <c:pt idx="30484">
                  <c:v>128.68</c:v>
                </c:pt>
                <c:pt idx="30485">
                  <c:v>128.66</c:v>
                </c:pt>
                <c:pt idx="30486">
                  <c:v>128.63999999999999</c:v>
                </c:pt>
                <c:pt idx="30487">
                  <c:v>128.66</c:v>
                </c:pt>
                <c:pt idx="30488">
                  <c:v>128.68</c:v>
                </c:pt>
                <c:pt idx="30489">
                  <c:v>128.72999999999999</c:v>
                </c:pt>
                <c:pt idx="30490">
                  <c:v>128.62</c:v>
                </c:pt>
                <c:pt idx="30491">
                  <c:v>128.68</c:v>
                </c:pt>
                <c:pt idx="30492">
                  <c:v>128.71</c:v>
                </c:pt>
                <c:pt idx="30493">
                  <c:v>128.63999999999999</c:v>
                </c:pt>
                <c:pt idx="30494">
                  <c:v>128.71</c:v>
                </c:pt>
                <c:pt idx="30495">
                  <c:v>128.68</c:v>
                </c:pt>
                <c:pt idx="30496">
                  <c:v>128.68</c:v>
                </c:pt>
                <c:pt idx="30497">
                  <c:v>128.63999999999999</c:v>
                </c:pt>
                <c:pt idx="30498">
                  <c:v>128.66</c:v>
                </c:pt>
                <c:pt idx="30499">
                  <c:v>128.71</c:v>
                </c:pt>
                <c:pt idx="30500">
                  <c:v>128.66</c:v>
                </c:pt>
                <c:pt idx="30501">
                  <c:v>128.71</c:v>
                </c:pt>
                <c:pt idx="30502">
                  <c:v>128.68</c:v>
                </c:pt>
                <c:pt idx="30503">
                  <c:v>128.63999999999999</c:v>
                </c:pt>
                <c:pt idx="30504">
                  <c:v>128.68</c:v>
                </c:pt>
                <c:pt idx="30505">
                  <c:v>128.6</c:v>
                </c:pt>
                <c:pt idx="30506">
                  <c:v>128.71</c:v>
                </c:pt>
                <c:pt idx="30507">
                  <c:v>128.66</c:v>
                </c:pt>
                <c:pt idx="30508">
                  <c:v>128.66</c:v>
                </c:pt>
                <c:pt idx="30509">
                  <c:v>128.66</c:v>
                </c:pt>
                <c:pt idx="30510">
                  <c:v>128.62</c:v>
                </c:pt>
                <c:pt idx="30511">
                  <c:v>128.6</c:v>
                </c:pt>
                <c:pt idx="30512">
                  <c:v>128.66</c:v>
                </c:pt>
                <c:pt idx="30513">
                  <c:v>128.63999999999999</c:v>
                </c:pt>
                <c:pt idx="30514">
                  <c:v>128.62</c:v>
                </c:pt>
                <c:pt idx="30515">
                  <c:v>128.62</c:v>
                </c:pt>
                <c:pt idx="30516">
                  <c:v>128.62</c:v>
                </c:pt>
                <c:pt idx="30517">
                  <c:v>128.66</c:v>
                </c:pt>
                <c:pt idx="30518">
                  <c:v>128.63999999999999</c:v>
                </c:pt>
                <c:pt idx="30519">
                  <c:v>128.68</c:v>
                </c:pt>
                <c:pt idx="30520">
                  <c:v>128.63999999999999</c:v>
                </c:pt>
                <c:pt idx="30521">
                  <c:v>128.66</c:v>
                </c:pt>
                <c:pt idx="30522">
                  <c:v>128.68</c:v>
                </c:pt>
                <c:pt idx="30523">
                  <c:v>128.62</c:v>
                </c:pt>
                <c:pt idx="30524">
                  <c:v>128.63999999999999</c:v>
                </c:pt>
                <c:pt idx="30525">
                  <c:v>128.6</c:v>
                </c:pt>
                <c:pt idx="30526">
                  <c:v>128.6</c:v>
                </c:pt>
                <c:pt idx="30527">
                  <c:v>128.63999999999999</c:v>
                </c:pt>
                <c:pt idx="30528">
                  <c:v>128.6</c:v>
                </c:pt>
                <c:pt idx="30529">
                  <c:v>128.6</c:v>
                </c:pt>
                <c:pt idx="30530">
                  <c:v>128.63999999999999</c:v>
                </c:pt>
                <c:pt idx="30531">
                  <c:v>128.62</c:v>
                </c:pt>
                <c:pt idx="30532">
                  <c:v>128.66</c:v>
                </c:pt>
                <c:pt idx="30533">
                  <c:v>128.63999999999999</c:v>
                </c:pt>
                <c:pt idx="30534">
                  <c:v>128.63999999999999</c:v>
                </c:pt>
                <c:pt idx="30535">
                  <c:v>128.6</c:v>
                </c:pt>
                <c:pt idx="30536">
                  <c:v>128.63999999999999</c:v>
                </c:pt>
                <c:pt idx="30537">
                  <c:v>128.63999999999999</c:v>
                </c:pt>
                <c:pt idx="30538">
                  <c:v>128.63999999999999</c:v>
                </c:pt>
                <c:pt idx="30539">
                  <c:v>128.63999999999999</c:v>
                </c:pt>
                <c:pt idx="30540">
                  <c:v>128.62</c:v>
                </c:pt>
                <c:pt idx="30541">
                  <c:v>128.62</c:v>
                </c:pt>
                <c:pt idx="30542">
                  <c:v>128.68</c:v>
                </c:pt>
                <c:pt idx="30543">
                  <c:v>128.55000000000001</c:v>
                </c:pt>
                <c:pt idx="30544">
                  <c:v>128.63999999999999</c:v>
                </c:pt>
                <c:pt idx="30545">
                  <c:v>128.6</c:v>
                </c:pt>
                <c:pt idx="30546">
                  <c:v>128.62</c:v>
                </c:pt>
                <c:pt idx="30547">
                  <c:v>128.66</c:v>
                </c:pt>
                <c:pt idx="30548">
                  <c:v>128.63999999999999</c:v>
                </c:pt>
                <c:pt idx="30549">
                  <c:v>128.62</c:v>
                </c:pt>
                <c:pt idx="30550">
                  <c:v>128.62</c:v>
                </c:pt>
                <c:pt idx="30551">
                  <c:v>128.66</c:v>
                </c:pt>
                <c:pt idx="30552">
                  <c:v>128.6</c:v>
                </c:pt>
                <c:pt idx="30553">
                  <c:v>128.63999999999999</c:v>
                </c:pt>
                <c:pt idx="30554">
                  <c:v>128.66</c:v>
                </c:pt>
                <c:pt idx="30555">
                  <c:v>128.62</c:v>
                </c:pt>
                <c:pt idx="30556">
                  <c:v>128.62</c:v>
                </c:pt>
                <c:pt idx="30557">
                  <c:v>128.63999999999999</c:v>
                </c:pt>
                <c:pt idx="30558">
                  <c:v>128.63999999999999</c:v>
                </c:pt>
                <c:pt idx="30559">
                  <c:v>128.63999999999999</c:v>
                </c:pt>
                <c:pt idx="30560">
                  <c:v>128.66</c:v>
                </c:pt>
                <c:pt idx="30561">
                  <c:v>128.62</c:v>
                </c:pt>
                <c:pt idx="30562">
                  <c:v>128.62</c:v>
                </c:pt>
                <c:pt idx="30563">
                  <c:v>128.63999999999999</c:v>
                </c:pt>
                <c:pt idx="30564">
                  <c:v>128.63999999999999</c:v>
                </c:pt>
                <c:pt idx="30565">
                  <c:v>128.68</c:v>
                </c:pt>
                <c:pt idx="30566">
                  <c:v>128.63999999999999</c:v>
                </c:pt>
                <c:pt idx="30567">
                  <c:v>128.66</c:v>
                </c:pt>
                <c:pt idx="30568">
                  <c:v>128.66</c:v>
                </c:pt>
                <c:pt idx="30569">
                  <c:v>128.63999999999999</c:v>
                </c:pt>
                <c:pt idx="30570">
                  <c:v>128.6</c:v>
                </c:pt>
                <c:pt idx="30571">
                  <c:v>128.66</c:v>
                </c:pt>
                <c:pt idx="30572">
                  <c:v>128.63999999999999</c:v>
                </c:pt>
                <c:pt idx="30573">
                  <c:v>128.6</c:v>
                </c:pt>
                <c:pt idx="30574">
                  <c:v>128.66</c:v>
                </c:pt>
                <c:pt idx="30575">
                  <c:v>128.66</c:v>
                </c:pt>
                <c:pt idx="30576">
                  <c:v>128.66</c:v>
                </c:pt>
                <c:pt idx="30577">
                  <c:v>128.63999999999999</c:v>
                </c:pt>
                <c:pt idx="30578">
                  <c:v>128.6</c:v>
                </c:pt>
                <c:pt idx="30579">
                  <c:v>128.62</c:v>
                </c:pt>
                <c:pt idx="30580">
                  <c:v>128.66</c:v>
                </c:pt>
                <c:pt idx="30581">
                  <c:v>128.63999999999999</c:v>
                </c:pt>
                <c:pt idx="30582">
                  <c:v>128.62</c:v>
                </c:pt>
                <c:pt idx="30583">
                  <c:v>128.66</c:v>
                </c:pt>
                <c:pt idx="30584">
                  <c:v>128.62</c:v>
                </c:pt>
                <c:pt idx="30585">
                  <c:v>128.63999999999999</c:v>
                </c:pt>
                <c:pt idx="30586">
                  <c:v>128.62</c:v>
                </c:pt>
                <c:pt idx="30587">
                  <c:v>128.62</c:v>
                </c:pt>
                <c:pt idx="30588">
                  <c:v>128.62</c:v>
                </c:pt>
                <c:pt idx="30589">
                  <c:v>128.62</c:v>
                </c:pt>
                <c:pt idx="30590">
                  <c:v>128.55000000000001</c:v>
                </c:pt>
                <c:pt idx="30591">
                  <c:v>128.6</c:v>
                </c:pt>
                <c:pt idx="30592">
                  <c:v>128.6</c:v>
                </c:pt>
                <c:pt idx="30593">
                  <c:v>128.6</c:v>
                </c:pt>
                <c:pt idx="30594">
                  <c:v>128.6</c:v>
                </c:pt>
                <c:pt idx="30595">
                  <c:v>128.62</c:v>
                </c:pt>
                <c:pt idx="30596">
                  <c:v>128.6</c:v>
                </c:pt>
                <c:pt idx="30597">
                  <c:v>128.6</c:v>
                </c:pt>
                <c:pt idx="30598">
                  <c:v>128.57</c:v>
                </c:pt>
                <c:pt idx="30599">
                  <c:v>128.63999999999999</c:v>
                </c:pt>
                <c:pt idx="30600">
                  <c:v>128.62</c:v>
                </c:pt>
                <c:pt idx="30601">
                  <c:v>128.62</c:v>
                </c:pt>
                <c:pt idx="30602">
                  <c:v>128.6</c:v>
                </c:pt>
                <c:pt idx="30603">
                  <c:v>128.55000000000001</c:v>
                </c:pt>
                <c:pt idx="30604">
                  <c:v>128.55000000000001</c:v>
                </c:pt>
                <c:pt idx="30605">
                  <c:v>128.6</c:v>
                </c:pt>
                <c:pt idx="30606">
                  <c:v>128.6</c:v>
                </c:pt>
                <c:pt idx="30607">
                  <c:v>128.53</c:v>
                </c:pt>
                <c:pt idx="30608">
                  <c:v>128.57</c:v>
                </c:pt>
                <c:pt idx="30609">
                  <c:v>128.6</c:v>
                </c:pt>
                <c:pt idx="30610">
                  <c:v>128.6</c:v>
                </c:pt>
                <c:pt idx="30611">
                  <c:v>128.6</c:v>
                </c:pt>
                <c:pt idx="30612">
                  <c:v>128.57</c:v>
                </c:pt>
                <c:pt idx="30613">
                  <c:v>128.6</c:v>
                </c:pt>
                <c:pt idx="30614">
                  <c:v>128.55000000000001</c:v>
                </c:pt>
                <c:pt idx="30615">
                  <c:v>128.55000000000001</c:v>
                </c:pt>
                <c:pt idx="30616">
                  <c:v>128.6</c:v>
                </c:pt>
                <c:pt idx="30617">
                  <c:v>128.55000000000001</c:v>
                </c:pt>
                <c:pt idx="30618">
                  <c:v>128.6</c:v>
                </c:pt>
                <c:pt idx="30619">
                  <c:v>128.55000000000001</c:v>
                </c:pt>
                <c:pt idx="30620">
                  <c:v>128.53</c:v>
                </c:pt>
                <c:pt idx="30621">
                  <c:v>128.53</c:v>
                </c:pt>
                <c:pt idx="30622">
                  <c:v>128.53</c:v>
                </c:pt>
                <c:pt idx="30623">
                  <c:v>128.55000000000001</c:v>
                </c:pt>
                <c:pt idx="30624">
                  <c:v>128.51</c:v>
                </c:pt>
                <c:pt idx="30625">
                  <c:v>128.57</c:v>
                </c:pt>
                <c:pt idx="30626">
                  <c:v>128.53</c:v>
                </c:pt>
                <c:pt idx="30627">
                  <c:v>128.53</c:v>
                </c:pt>
                <c:pt idx="30628">
                  <c:v>128.55000000000001</c:v>
                </c:pt>
                <c:pt idx="30629">
                  <c:v>128.51</c:v>
                </c:pt>
                <c:pt idx="30630">
                  <c:v>128.53</c:v>
                </c:pt>
                <c:pt idx="30631">
                  <c:v>128.55000000000001</c:v>
                </c:pt>
                <c:pt idx="30632">
                  <c:v>128.55000000000001</c:v>
                </c:pt>
                <c:pt idx="30633">
                  <c:v>128.53</c:v>
                </c:pt>
                <c:pt idx="30634">
                  <c:v>128.51</c:v>
                </c:pt>
                <c:pt idx="30635">
                  <c:v>128.53</c:v>
                </c:pt>
                <c:pt idx="30636">
                  <c:v>128.55000000000001</c:v>
                </c:pt>
                <c:pt idx="30637">
                  <c:v>128.6</c:v>
                </c:pt>
                <c:pt idx="30638">
                  <c:v>128.51</c:v>
                </c:pt>
                <c:pt idx="30639">
                  <c:v>128.47999999999999</c:v>
                </c:pt>
                <c:pt idx="30640">
                  <c:v>128.53</c:v>
                </c:pt>
                <c:pt idx="30641">
                  <c:v>128.51</c:v>
                </c:pt>
                <c:pt idx="30642">
                  <c:v>128.53</c:v>
                </c:pt>
                <c:pt idx="30643">
                  <c:v>128.51</c:v>
                </c:pt>
                <c:pt idx="30644">
                  <c:v>128.55000000000001</c:v>
                </c:pt>
                <c:pt idx="30645">
                  <c:v>128.46</c:v>
                </c:pt>
                <c:pt idx="30646">
                  <c:v>128.53</c:v>
                </c:pt>
                <c:pt idx="30647">
                  <c:v>128.51</c:v>
                </c:pt>
                <c:pt idx="30648">
                  <c:v>128.51</c:v>
                </c:pt>
                <c:pt idx="30649">
                  <c:v>128.44</c:v>
                </c:pt>
                <c:pt idx="30650">
                  <c:v>128.47999999999999</c:v>
                </c:pt>
                <c:pt idx="30651">
                  <c:v>128.51</c:v>
                </c:pt>
                <c:pt idx="30652">
                  <c:v>128.47999999999999</c:v>
                </c:pt>
                <c:pt idx="30653">
                  <c:v>128.46</c:v>
                </c:pt>
                <c:pt idx="30654">
                  <c:v>128.46</c:v>
                </c:pt>
                <c:pt idx="30655">
                  <c:v>128.51</c:v>
                </c:pt>
                <c:pt idx="30656">
                  <c:v>128.46</c:v>
                </c:pt>
                <c:pt idx="30657">
                  <c:v>128.38999999999999</c:v>
                </c:pt>
                <c:pt idx="30658">
                  <c:v>128.44</c:v>
                </c:pt>
                <c:pt idx="30659">
                  <c:v>128.46</c:v>
                </c:pt>
                <c:pt idx="30660">
                  <c:v>128.46</c:v>
                </c:pt>
                <c:pt idx="30661">
                  <c:v>128.46</c:v>
                </c:pt>
                <c:pt idx="30662">
                  <c:v>128.41999999999999</c:v>
                </c:pt>
                <c:pt idx="30663">
                  <c:v>128.51</c:v>
                </c:pt>
                <c:pt idx="30664">
                  <c:v>128.47999999999999</c:v>
                </c:pt>
                <c:pt idx="30665">
                  <c:v>128.44</c:v>
                </c:pt>
                <c:pt idx="30666">
                  <c:v>128.44</c:v>
                </c:pt>
                <c:pt idx="30667">
                  <c:v>128.44</c:v>
                </c:pt>
                <c:pt idx="30668">
                  <c:v>128.41999999999999</c:v>
                </c:pt>
                <c:pt idx="30669">
                  <c:v>128.41999999999999</c:v>
                </c:pt>
                <c:pt idx="30670">
                  <c:v>128.46</c:v>
                </c:pt>
                <c:pt idx="30671">
                  <c:v>128.41999999999999</c:v>
                </c:pt>
                <c:pt idx="30672">
                  <c:v>128.41999999999999</c:v>
                </c:pt>
                <c:pt idx="30673">
                  <c:v>128.37</c:v>
                </c:pt>
                <c:pt idx="30674">
                  <c:v>128.41999999999999</c:v>
                </c:pt>
                <c:pt idx="30675">
                  <c:v>128.44</c:v>
                </c:pt>
                <c:pt idx="30676">
                  <c:v>128.41999999999999</c:v>
                </c:pt>
                <c:pt idx="30677">
                  <c:v>128.41999999999999</c:v>
                </c:pt>
                <c:pt idx="30678">
                  <c:v>128.37</c:v>
                </c:pt>
                <c:pt idx="30679">
                  <c:v>128.37</c:v>
                </c:pt>
                <c:pt idx="30680">
                  <c:v>128.38999999999999</c:v>
                </c:pt>
                <c:pt idx="30681">
                  <c:v>128.41999999999999</c:v>
                </c:pt>
                <c:pt idx="30682">
                  <c:v>128.41999999999999</c:v>
                </c:pt>
                <c:pt idx="30683">
                  <c:v>128.33000000000001</c:v>
                </c:pt>
                <c:pt idx="30684">
                  <c:v>128.37</c:v>
                </c:pt>
                <c:pt idx="30685">
                  <c:v>128.35</c:v>
                </c:pt>
                <c:pt idx="30686">
                  <c:v>128.38999999999999</c:v>
                </c:pt>
                <c:pt idx="30687">
                  <c:v>128.35</c:v>
                </c:pt>
                <c:pt idx="30688">
                  <c:v>128.38999999999999</c:v>
                </c:pt>
                <c:pt idx="30689">
                  <c:v>128.38999999999999</c:v>
                </c:pt>
                <c:pt idx="30690">
                  <c:v>128.33000000000001</c:v>
                </c:pt>
                <c:pt idx="30691">
                  <c:v>128.33000000000001</c:v>
                </c:pt>
                <c:pt idx="30692">
                  <c:v>128.33000000000001</c:v>
                </c:pt>
                <c:pt idx="30693">
                  <c:v>128.37</c:v>
                </c:pt>
                <c:pt idx="30694">
                  <c:v>128.31</c:v>
                </c:pt>
                <c:pt idx="30695">
                  <c:v>128.31</c:v>
                </c:pt>
                <c:pt idx="30696">
                  <c:v>128.33000000000001</c:v>
                </c:pt>
                <c:pt idx="30697">
                  <c:v>128.31</c:v>
                </c:pt>
                <c:pt idx="30698">
                  <c:v>128.33000000000001</c:v>
                </c:pt>
                <c:pt idx="30699">
                  <c:v>128.37</c:v>
                </c:pt>
                <c:pt idx="30700">
                  <c:v>128.35</c:v>
                </c:pt>
                <c:pt idx="30701">
                  <c:v>128.31</c:v>
                </c:pt>
                <c:pt idx="30702">
                  <c:v>128.35</c:v>
                </c:pt>
                <c:pt idx="30703">
                  <c:v>128.31</c:v>
                </c:pt>
                <c:pt idx="30704">
                  <c:v>128.37</c:v>
                </c:pt>
                <c:pt idx="30705">
                  <c:v>128.28</c:v>
                </c:pt>
                <c:pt idx="30706">
                  <c:v>128.35</c:v>
                </c:pt>
                <c:pt idx="30707">
                  <c:v>128.35</c:v>
                </c:pt>
                <c:pt idx="30708">
                  <c:v>128.28</c:v>
                </c:pt>
                <c:pt idx="30709">
                  <c:v>128.37</c:v>
                </c:pt>
                <c:pt idx="30710">
                  <c:v>128.35</c:v>
                </c:pt>
                <c:pt idx="30711">
                  <c:v>128.35</c:v>
                </c:pt>
                <c:pt idx="30712">
                  <c:v>128.33000000000001</c:v>
                </c:pt>
                <c:pt idx="30713">
                  <c:v>128.33000000000001</c:v>
                </c:pt>
                <c:pt idx="30714">
                  <c:v>128.31</c:v>
                </c:pt>
                <c:pt idx="30715">
                  <c:v>128.33000000000001</c:v>
                </c:pt>
                <c:pt idx="30716">
                  <c:v>128.31</c:v>
                </c:pt>
                <c:pt idx="30717">
                  <c:v>128.33000000000001</c:v>
                </c:pt>
                <c:pt idx="30718">
                  <c:v>128.35</c:v>
                </c:pt>
                <c:pt idx="30719">
                  <c:v>128.37</c:v>
                </c:pt>
                <c:pt idx="30720">
                  <c:v>128.31</c:v>
                </c:pt>
                <c:pt idx="30721">
                  <c:v>128.33000000000001</c:v>
                </c:pt>
                <c:pt idx="30722">
                  <c:v>128.37</c:v>
                </c:pt>
                <c:pt idx="30723">
                  <c:v>128.33000000000001</c:v>
                </c:pt>
                <c:pt idx="30724">
                  <c:v>128.28</c:v>
                </c:pt>
                <c:pt idx="30725">
                  <c:v>128.37</c:v>
                </c:pt>
                <c:pt idx="30726">
                  <c:v>128.35</c:v>
                </c:pt>
                <c:pt idx="30727">
                  <c:v>128.35</c:v>
                </c:pt>
                <c:pt idx="30728">
                  <c:v>128.33000000000001</c:v>
                </c:pt>
                <c:pt idx="30729">
                  <c:v>128.38999999999999</c:v>
                </c:pt>
                <c:pt idx="30730">
                  <c:v>128.37</c:v>
                </c:pt>
                <c:pt idx="30731">
                  <c:v>128.38999999999999</c:v>
                </c:pt>
                <c:pt idx="30732">
                  <c:v>128.38999999999999</c:v>
                </c:pt>
                <c:pt idx="30733">
                  <c:v>128.41999999999999</c:v>
                </c:pt>
                <c:pt idx="30734">
                  <c:v>128.37</c:v>
                </c:pt>
                <c:pt idx="30735">
                  <c:v>128.41999999999999</c:v>
                </c:pt>
                <c:pt idx="30736">
                  <c:v>128.37</c:v>
                </c:pt>
                <c:pt idx="30737">
                  <c:v>128.41999999999999</c:v>
                </c:pt>
                <c:pt idx="30738">
                  <c:v>128.44</c:v>
                </c:pt>
                <c:pt idx="30739">
                  <c:v>128.44</c:v>
                </c:pt>
                <c:pt idx="30740">
                  <c:v>128.46</c:v>
                </c:pt>
                <c:pt idx="30741">
                  <c:v>128.41999999999999</c:v>
                </c:pt>
                <c:pt idx="30742">
                  <c:v>128.46</c:v>
                </c:pt>
                <c:pt idx="30743">
                  <c:v>128.44</c:v>
                </c:pt>
                <c:pt idx="30744">
                  <c:v>128.44</c:v>
                </c:pt>
                <c:pt idx="30745">
                  <c:v>128.44</c:v>
                </c:pt>
                <c:pt idx="30746">
                  <c:v>128.46</c:v>
                </c:pt>
                <c:pt idx="30747">
                  <c:v>128.47999999999999</c:v>
                </c:pt>
                <c:pt idx="30748">
                  <c:v>128.47999999999999</c:v>
                </c:pt>
                <c:pt idx="30749">
                  <c:v>128.46</c:v>
                </c:pt>
                <c:pt idx="30750">
                  <c:v>128.47999999999999</c:v>
                </c:pt>
                <c:pt idx="30751">
                  <c:v>128.55000000000001</c:v>
                </c:pt>
                <c:pt idx="30752">
                  <c:v>128.47999999999999</c:v>
                </c:pt>
                <c:pt idx="30753">
                  <c:v>128.6</c:v>
                </c:pt>
                <c:pt idx="30754">
                  <c:v>128.47999999999999</c:v>
                </c:pt>
                <c:pt idx="30755">
                  <c:v>128.53</c:v>
                </c:pt>
                <c:pt idx="30756">
                  <c:v>128.51</c:v>
                </c:pt>
                <c:pt idx="30757">
                  <c:v>128.6</c:v>
                </c:pt>
                <c:pt idx="30758">
                  <c:v>128.57</c:v>
                </c:pt>
                <c:pt idx="30759">
                  <c:v>128.62</c:v>
                </c:pt>
                <c:pt idx="30760">
                  <c:v>128.57</c:v>
                </c:pt>
                <c:pt idx="30761">
                  <c:v>128.62</c:v>
                </c:pt>
                <c:pt idx="30762">
                  <c:v>128.55000000000001</c:v>
                </c:pt>
                <c:pt idx="30763">
                  <c:v>128.57</c:v>
                </c:pt>
                <c:pt idx="30764">
                  <c:v>128.55000000000001</c:v>
                </c:pt>
                <c:pt idx="30765">
                  <c:v>128.62</c:v>
                </c:pt>
                <c:pt idx="30766">
                  <c:v>128.57</c:v>
                </c:pt>
                <c:pt idx="30767">
                  <c:v>128.55000000000001</c:v>
                </c:pt>
                <c:pt idx="30768">
                  <c:v>128.55000000000001</c:v>
                </c:pt>
                <c:pt idx="30769">
                  <c:v>128.6</c:v>
                </c:pt>
                <c:pt idx="30770">
                  <c:v>128.6</c:v>
                </c:pt>
                <c:pt idx="30771">
                  <c:v>128.57</c:v>
                </c:pt>
                <c:pt idx="30772">
                  <c:v>128.62</c:v>
                </c:pt>
                <c:pt idx="30773">
                  <c:v>128.57</c:v>
                </c:pt>
                <c:pt idx="30774">
                  <c:v>128.62</c:v>
                </c:pt>
                <c:pt idx="30775">
                  <c:v>128.6</c:v>
                </c:pt>
                <c:pt idx="30776">
                  <c:v>128.62</c:v>
                </c:pt>
                <c:pt idx="30777">
                  <c:v>128.62</c:v>
                </c:pt>
                <c:pt idx="30778">
                  <c:v>128.57</c:v>
                </c:pt>
                <c:pt idx="30779">
                  <c:v>128.55000000000001</c:v>
                </c:pt>
                <c:pt idx="30780">
                  <c:v>128.6</c:v>
                </c:pt>
                <c:pt idx="30781">
                  <c:v>128.6</c:v>
                </c:pt>
                <c:pt idx="30782">
                  <c:v>128.57</c:v>
                </c:pt>
                <c:pt idx="30783">
                  <c:v>128.62</c:v>
                </c:pt>
                <c:pt idx="30784">
                  <c:v>128.55000000000001</c:v>
                </c:pt>
                <c:pt idx="30785">
                  <c:v>128.62</c:v>
                </c:pt>
                <c:pt idx="30786">
                  <c:v>128.62</c:v>
                </c:pt>
                <c:pt idx="30787">
                  <c:v>128.6</c:v>
                </c:pt>
                <c:pt idx="30788">
                  <c:v>128.62</c:v>
                </c:pt>
                <c:pt idx="30789">
                  <c:v>128.53</c:v>
                </c:pt>
                <c:pt idx="30790">
                  <c:v>128.57</c:v>
                </c:pt>
                <c:pt idx="30791">
                  <c:v>128.57</c:v>
                </c:pt>
                <c:pt idx="30792">
                  <c:v>128.57</c:v>
                </c:pt>
                <c:pt idx="30793">
                  <c:v>128.57</c:v>
                </c:pt>
                <c:pt idx="30794">
                  <c:v>128.6</c:v>
                </c:pt>
                <c:pt idx="30795">
                  <c:v>128.55000000000001</c:v>
                </c:pt>
                <c:pt idx="30796">
                  <c:v>128.55000000000001</c:v>
                </c:pt>
                <c:pt idx="30797">
                  <c:v>128.6</c:v>
                </c:pt>
                <c:pt idx="30798">
                  <c:v>128.6</c:v>
                </c:pt>
                <c:pt idx="30799">
                  <c:v>128.55000000000001</c:v>
                </c:pt>
                <c:pt idx="30800">
                  <c:v>128.53</c:v>
                </c:pt>
                <c:pt idx="30801">
                  <c:v>128.53</c:v>
                </c:pt>
                <c:pt idx="30802">
                  <c:v>128.51</c:v>
                </c:pt>
                <c:pt idx="30803">
                  <c:v>128.53</c:v>
                </c:pt>
                <c:pt idx="30804">
                  <c:v>128.57</c:v>
                </c:pt>
                <c:pt idx="30805">
                  <c:v>128.57</c:v>
                </c:pt>
                <c:pt idx="30806">
                  <c:v>128.6</c:v>
                </c:pt>
                <c:pt idx="30807">
                  <c:v>128.6</c:v>
                </c:pt>
                <c:pt idx="30808">
                  <c:v>128.57</c:v>
                </c:pt>
                <c:pt idx="30809">
                  <c:v>128.55000000000001</c:v>
                </c:pt>
                <c:pt idx="30810">
                  <c:v>128.62</c:v>
                </c:pt>
                <c:pt idx="30811">
                  <c:v>128.6</c:v>
                </c:pt>
                <c:pt idx="30812">
                  <c:v>128.6</c:v>
                </c:pt>
                <c:pt idx="30813">
                  <c:v>128.55000000000001</c:v>
                </c:pt>
                <c:pt idx="30814">
                  <c:v>128.57</c:v>
                </c:pt>
                <c:pt idx="30815">
                  <c:v>128.57</c:v>
                </c:pt>
                <c:pt idx="30816">
                  <c:v>128.55000000000001</c:v>
                </c:pt>
                <c:pt idx="30817">
                  <c:v>128.62</c:v>
                </c:pt>
                <c:pt idx="30818">
                  <c:v>128.6</c:v>
                </c:pt>
                <c:pt idx="30819">
                  <c:v>128.6</c:v>
                </c:pt>
                <c:pt idx="30820">
                  <c:v>128.6</c:v>
                </c:pt>
                <c:pt idx="30821">
                  <c:v>128.62</c:v>
                </c:pt>
                <c:pt idx="30822">
                  <c:v>128.6</c:v>
                </c:pt>
                <c:pt idx="30823">
                  <c:v>128.63999999999999</c:v>
                </c:pt>
                <c:pt idx="30824">
                  <c:v>128.57</c:v>
                </c:pt>
                <c:pt idx="30825">
                  <c:v>128.6</c:v>
                </c:pt>
                <c:pt idx="30826">
                  <c:v>128.6</c:v>
                </c:pt>
                <c:pt idx="30827">
                  <c:v>128.55000000000001</c:v>
                </c:pt>
                <c:pt idx="30828">
                  <c:v>128.6</c:v>
                </c:pt>
                <c:pt idx="30829">
                  <c:v>128.66</c:v>
                </c:pt>
                <c:pt idx="30830">
                  <c:v>128.55000000000001</c:v>
                </c:pt>
                <c:pt idx="30831">
                  <c:v>128.6</c:v>
                </c:pt>
                <c:pt idx="30832">
                  <c:v>128.57</c:v>
                </c:pt>
                <c:pt idx="30833">
                  <c:v>128.62</c:v>
                </c:pt>
                <c:pt idx="30834">
                  <c:v>128.6</c:v>
                </c:pt>
                <c:pt idx="30835">
                  <c:v>128.55000000000001</c:v>
                </c:pt>
                <c:pt idx="30836">
                  <c:v>128.62</c:v>
                </c:pt>
                <c:pt idx="30837">
                  <c:v>128.6</c:v>
                </c:pt>
                <c:pt idx="30838">
                  <c:v>128.55000000000001</c:v>
                </c:pt>
                <c:pt idx="30839">
                  <c:v>128.6</c:v>
                </c:pt>
                <c:pt idx="30840">
                  <c:v>128.63999999999999</c:v>
                </c:pt>
                <c:pt idx="30841">
                  <c:v>128.62</c:v>
                </c:pt>
                <c:pt idx="30842">
                  <c:v>128.66</c:v>
                </c:pt>
                <c:pt idx="30843">
                  <c:v>128.6</c:v>
                </c:pt>
                <c:pt idx="30844">
                  <c:v>128.62</c:v>
                </c:pt>
                <c:pt idx="30845">
                  <c:v>128.62</c:v>
                </c:pt>
                <c:pt idx="30846">
                  <c:v>128.62</c:v>
                </c:pt>
                <c:pt idx="30847">
                  <c:v>128.6</c:v>
                </c:pt>
                <c:pt idx="30848">
                  <c:v>128.6</c:v>
                </c:pt>
                <c:pt idx="30849">
                  <c:v>128.57</c:v>
                </c:pt>
                <c:pt idx="30850">
                  <c:v>128.63999999999999</c:v>
                </c:pt>
                <c:pt idx="30851">
                  <c:v>128.62</c:v>
                </c:pt>
                <c:pt idx="30852">
                  <c:v>128.66</c:v>
                </c:pt>
                <c:pt idx="30853">
                  <c:v>128.63999999999999</c:v>
                </c:pt>
                <c:pt idx="30854">
                  <c:v>128.62</c:v>
                </c:pt>
                <c:pt idx="30855">
                  <c:v>128.55000000000001</c:v>
                </c:pt>
                <c:pt idx="30856">
                  <c:v>128.62</c:v>
                </c:pt>
                <c:pt idx="30857">
                  <c:v>128.6</c:v>
                </c:pt>
                <c:pt idx="30858">
                  <c:v>128.6</c:v>
                </c:pt>
                <c:pt idx="30859">
                  <c:v>128.6</c:v>
                </c:pt>
                <c:pt idx="30860">
                  <c:v>128.57</c:v>
                </c:pt>
                <c:pt idx="30861">
                  <c:v>128.6</c:v>
                </c:pt>
                <c:pt idx="30862">
                  <c:v>128.62</c:v>
                </c:pt>
                <c:pt idx="30863">
                  <c:v>128.62</c:v>
                </c:pt>
                <c:pt idx="30864">
                  <c:v>128.55000000000001</c:v>
                </c:pt>
                <c:pt idx="30865">
                  <c:v>128.6</c:v>
                </c:pt>
                <c:pt idx="30866">
                  <c:v>128.55000000000001</c:v>
                </c:pt>
                <c:pt idx="30867">
                  <c:v>128.6</c:v>
                </c:pt>
                <c:pt idx="30868">
                  <c:v>128.55000000000001</c:v>
                </c:pt>
                <c:pt idx="30869">
                  <c:v>128.55000000000001</c:v>
                </c:pt>
                <c:pt idx="30870">
                  <c:v>128.63999999999999</c:v>
                </c:pt>
                <c:pt idx="30871">
                  <c:v>128.62</c:v>
                </c:pt>
                <c:pt idx="30872">
                  <c:v>128.62</c:v>
                </c:pt>
                <c:pt idx="30873">
                  <c:v>128.62</c:v>
                </c:pt>
                <c:pt idx="30874">
                  <c:v>128.57</c:v>
                </c:pt>
                <c:pt idx="30875">
                  <c:v>128.55000000000001</c:v>
                </c:pt>
                <c:pt idx="30876">
                  <c:v>128.6</c:v>
                </c:pt>
                <c:pt idx="30877">
                  <c:v>128.6</c:v>
                </c:pt>
                <c:pt idx="30878">
                  <c:v>128.6</c:v>
                </c:pt>
                <c:pt idx="30879">
                  <c:v>128.62</c:v>
                </c:pt>
                <c:pt idx="30880">
                  <c:v>128.6</c:v>
                </c:pt>
                <c:pt idx="30881">
                  <c:v>128.6</c:v>
                </c:pt>
                <c:pt idx="30882">
                  <c:v>128.63999999999999</c:v>
                </c:pt>
                <c:pt idx="30883">
                  <c:v>128.6</c:v>
                </c:pt>
                <c:pt idx="30884">
                  <c:v>128.57</c:v>
                </c:pt>
                <c:pt idx="30885">
                  <c:v>128.6</c:v>
                </c:pt>
                <c:pt idx="30886">
                  <c:v>128.62</c:v>
                </c:pt>
                <c:pt idx="30887">
                  <c:v>128.57</c:v>
                </c:pt>
                <c:pt idx="30888">
                  <c:v>128.53</c:v>
                </c:pt>
                <c:pt idx="30889">
                  <c:v>128.6</c:v>
                </c:pt>
                <c:pt idx="30890">
                  <c:v>128.62</c:v>
                </c:pt>
                <c:pt idx="30891">
                  <c:v>128.62</c:v>
                </c:pt>
                <c:pt idx="30892">
                  <c:v>128.62</c:v>
                </c:pt>
                <c:pt idx="30893">
                  <c:v>128.57</c:v>
                </c:pt>
                <c:pt idx="30894">
                  <c:v>128.6</c:v>
                </c:pt>
                <c:pt idx="30895">
                  <c:v>128.55000000000001</c:v>
                </c:pt>
                <c:pt idx="30896">
                  <c:v>128.57</c:v>
                </c:pt>
                <c:pt idx="30897">
                  <c:v>128.55000000000001</c:v>
                </c:pt>
                <c:pt idx="30898">
                  <c:v>128.6</c:v>
                </c:pt>
                <c:pt idx="30899">
                  <c:v>128.6</c:v>
                </c:pt>
                <c:pt idx="30900">
                  <c:v>128.62</c:v>
                </c:pt>
                <c:pt idx="30901">
                  <c:v>128.63999999999999</c:v>
                </c:pt>
                <c:pt idx="30902">
                  <c:v>128.57</c:v>
                </c:pt>
                <c:pt idx="30903">
                  <c:v>128.6</c:v>
                </c:pt>
                <c:pt idx="30904">
                  <c:v>128.6</c:v>
                </c:pt>
                <c:pt idx="30905">
                  <c:v>128.55000000000001</c:v>
                </c:pt>
                <c:pt idx="30906">
                  <c:v>128.6</c:v>
                </c:pt>
                <c:pt idx="30907">
                  <c:v>128.55000000000001</c:v>
                </c:pt>
                <c:pt idx="30908">
                  <c:v>128.6</c:v>
                </c:pt>
                <c:pt idx="30909">
                  <c:v>128.6</c:v>
                </c:pt>
                <c:pt idx="30910">
                  <c:v>128.6</c:v>
                </c:pt>
                <c:pt idx="30911">
                  <c:v>128.62</c:v>
                </c:pt>
                <c:pt idx="30912">
                  <c:v>128.62</c:v>
                </c:pt>
                <c:pt idx="30913">
                  <c:v>128.57</c:v>
                </c:pt>
                <c:pt idx="30914">
                  <c:v>128.62</c:v>
                </c:pt>
                <c:pt idx="30915">
                  <c:v>128.62</c:v>
                </c:pt>
                <c:pt idx="30916">
                  <c:v>128.6</c:v>
                </c:pt>
                <c:pt idx="30917">
                  <c:v>128.6</c:v>
                </c:pt>
                <c:pt idx="30918">
                  <c:v>128.62</c:v>
                </c:pt>
                <c:pt idx="30919">
                  <c:v>128.62</c:v>
                </c:pt>
                <c:pt idx="30920">
                  <c:v>128.57</c:v>
                </c:pt>
                <c:pt idx="30921">
                  <c:v>128.6</c:v>
                </c:pt>
                <c:pt idx="30922">
                  <c:v>128.6</c:v>
                </c:pt>
                <c:pt idx="30923">
                  <c:v>128.6</c:v>
                </c:pt>
                <c:pt idx="30924">
                  <c:v>128.57</c:v>
                </c:pt>
                <c:pt idx="30925">
                  <c:v>128.53</c:v>
                </c:pt>
                <c:pt idx="30926">
                  <c:v>128.55000000000001</c:v>
                </c:pt>
                <c:pt idx="30927">
                  <c:v>128.6</c:v>
                </c:pt>
                <c:pt idx="30928">
                  <c:v>128.57</c:v>
                </c:pt>
                <c:pt idx="30929">
                  <c:v>128.6</c:v>
                </c:pt>
                <c:pt idx="30930">
                  <c:v>128.63999999999999</c:v>
                </c:pt>
                <c:pt idx="30931">
                  <c:v>128.6</c:v>
                </c:pt>
                <c:pt idx="30932">
                  <c:v>128.6</c:v>
                </c:pt>
                <c:pt idx="30933">
                  <c:v>128.57</c:v>
                </c:pt>
                <c:pt idx="30934">
                  <c:v>128.6</c:v>
                </c:pt>
                <c:pt idx="30935">
                  <c:v>128.6</c:v>
                </c:pt>
                <c:pt idx="30936">
                  <c:v>128.57</c:v>
                </c:pt>
                <c:pt idx="30937">
                  <c:v>128.53</c:v>
                </c:pt>
                <c:pt idx="30938">
                  <c:v>128.53</c:v>
                </c:pt>
                <c:pt idx="30939">
                  <c:v>128.62</c:v>
                </c:pt>
                <c:pt idx="30940">
                  <c:v>128.57</c:v>
                </c:pt>
                <c:pt idx="30941">
                  <c:v>128.55000000000001</c:v>
                </c:pt>
                <c:pt idx="30942">
                  <c:v>128.66</c:v>
                </c:pt>
                <c:pt idx="30943">
                  <c:v>128.62</c:v>
                </c:pt>
                <c:pt idx="30944">
                  <c:v>128.6</c:v>
                </c:pt>
                <c:pt idx="30945">
                  <c:v>128.6</c:v>
                </c:pt>
                <c:pt idx="30946">
                  <c:v>128.57</c:v>
                </c:pt>
                <c:pt idx="30947">
                  <c:v>128.6</c:v>
                </c:pt>
                <c:pt idx="30948">
                  <c:v>128.55000000000001</c:v>
                </c:pt>
                <c:pt idx="30949">
                  <c:v>128.62</c:v>
                </c:pt>
                <c:pt idx="30950">
                  <c:v>128.53</c:v>
                </c:pt>
                <c:pt idx="30951">
                  <c:v>128.57</c:v>
                </c:pt>
                <c:pt idx="30952">
                  <c:v>128.6</c:v>
                </c:pt>
                <c:pt idx="30953">
                  <c:v>128.62</c:v>
                </c:pt>
                <c:pt idx="30954">
                  <c:v>128.57</c:v>
                </c:pt>
                <c:pt idx="30955">
                  <c:v>128.6</c:v>
                </c:pt>
                <c:pt idx="30956">
                  <c:v>128.62</c:v>
                </c:pt>
                <c:pt idx="30957">
                  <c:v>128.57</c:v>
                </c:pt>
                <c:pt idx="30958">
                  <c:v>128.57</c:v>
                </c:pt>
                <c:pt idx="30959">
                  <c:v>128.55000000000001</c:v>
                </c:pt>
                <c:pt idx="30960">
                  <c:v>128.53</c:v>
                </c:pt>
                <c:pt idx="30961">
                  <c:v>128.57</c:v>
                </c:pt>
                <c:pt idx="30962">
                  <c:v>128.6</c:v>
                </c:pt>
                <c:pt idx="30963">
                  <c:v>128.55000000000001</c:v>
                </c:pt>
                <c:pt idx="30964">
                  <c:v>128.6</c:v>
                </c:pt>
                <c:pt idx="30965">
                  <c:v>128.62</c:v>
                </c:pt>
                <c:pt idx="30966">
                  <c:v>128.57</c:v>
                </c:pt>
                <c:pt idx="30967">
                  <c:v>128.55000000000001</c:v>
                </c:pt>
                <c:pt idx="30968">
                  <c:v>128.55000000000001</c:v>
                </c:pt>
                <c:pt idx="30969">
                  <c:v>128.62</c:v>
                </c:pt>
                <c:pt idx="30970">
                  <c:v>128.57</c:v>
                </c:pt>
                <c:pt idx="30971">
                  <c:v>128.57</c:v>
                </c:pt>
                <c:pt idx="30972">
                  <c:v>128.6</c:v>
                </c:pt>
                <c:pt idx="30973">
                  <c:v>128.51</c:v>
                </c:pt>
                <c:pt idx="30974">
                  <c:v>128.55000000000001</c:v>
                </c:pt>
                <c:pt idx="30975">
                  <c:v>128.53</c:v>
                </c:pt>
                <c:pt idx="30976">
                  <c:v>128.55000000000001</c:v>
                </c:pt>
                <c:pt idx="30977">
                  <c:v>128.55000000000001</c:v>
                </c:pt>
                <c:pt idx="30978">
                  <c:v>128.55000000000001</c:v>
                </c:pt>
                <c:pt idx="30979">
                  <c:v>128.57</c:v>
                </c:pt>
                <c:pt idx="30980">
                  <c:v>128.57</c:v>
                </c:pt>
                <c:pt idx="30981">
                  <c:v>128.55000000000001</c:v>
                </c:pt>
                <c:pt idx="30982">
                  <c:v>128.57</c:v>
                </c:pt>
                <c:pt idx="30983">
                  <c:v>128.57</c:v>
                </c:pt>
                <c:pt idx="30984">
                  <c:v>128.55000000000001</c:v>
                </c:pt>
                <c:pt idx="30985">
                  <c:v>128.53</c:v>
                </c:pt>
                <c:pt idx="30986">
                  <c:v>128.57</c:v>
                </c:pt>
                <c:pt idx="30987">
                  <c:v>128.53</c:v>
                </c:pt>
                <c:pt idx="30988">
                  <c:v>128.51</c:v>
                </c:pt>
                <c:pt idx="30989">
                  <c:v>128.53</c:v>
                </c:pt>
                <c:pt idx="30990">
                  <c:v>128.6</c:v>
                </c:pt>
                <c:pt idx="30991">
                  <c:v>128.53</c:v>
                </c:pt>
                <c:pt idx="30992">
                  <c:v>128.55000000000001</c:v>
                </c:pt>
                <c:pt idx="30993">
                  <c:v>128.55000000000001</c:v>
                </c:pt>
                <c:pt idx="30994">
                  <c:v>128.53</c:v>
                </c:pt>
                <c:pt idx="30995">
                  <c:v>128.53</c:v>
                </c:pt>
                <c:pt idx="30996">
                  <c:v>128.55000000000001</c:v>
                </c:pt>
                <c:pt idx="30997">
                  <c:v>128.51</c:v>
                </c:pt>
                <c:pt idx="30998">
                  <c:v>128.57</c:v>
                </c:pt>
                <c:pt idx="30999">
                  <c:v>128.53</c:v>
                </c:pt>
                <c:pt idx="31000">
                  <c:v>128.57</c:v>
                </c:pt>
                <c:pt idx="31001">
                  <c:v>128.57</c:v>
                </c:pt>
                <c:pt idx="31002">
                  <c:v>128.55000000000001</c:v>
                </c:pt>
                <c:pt idx="31003">
                  <c:v>128.47999999999999</c:v>
                </c:pt>
                <c:pt idx="31004">
                  <c:v>128.51</c:v>
                </c:pt>
                <c:pt idx="31005">
                  <c:v>128.47999999999999</c:v>
                </c:pt>
                <c:pt idx="31006">
                  <c:v>128.53</c:v>
                </c:pt>
                <c:pt idx="31007">
                  <c:v>128.53</c:v>
                </c:pt>
                <c:pt idx="31008">
                  <c:v>128.51</c:v>
                </c:pt>
                <c:pt idx="31009">
                  <c:v>128.55000000000001</c:v>
                </c:pt>
                <c:pt idx="31010">
                  <c:v>128.51</c:v>
                </c:pt>
                <c:pt idx="31011">
                  <c:v>128.53</c:v>
                </c:pt>
                <c:pt idx="31012">
                  <c:v>128.57</c:v>
                </c:pt>
                <c:pt idx="31013">
                  <c:v>128.53</c:v>
                </c:pt>
                <c:pt idx="31014">
                  <c:v>128.51</c:v>
                </c:pt>
                <c:pt idx="31015">
                  <c:v>128.53</c:v>
                </c:pt>
                <c:pt idx="31016">
                  <c:v>128.51</c:v>
                </c:pt>
                <c:pt idx="31017">
                  <c:v>128.47999999999999</c:v>
                </c:pt>
                <c:pt idx="31018">
                  <c:v>128.47999999999999</c:v>
                </c:pt>
                <c:pt idx="31019">
                  <c:v>128.46</c:v>
                </c:pt>
                <c:pt idx="31020">
                  <c:v>128.41999999999999</c:v>
                </c:pt>
                <c:pt idx="31021">
                  <c:v>128.51</c:v>
                </c:pt>
                <c:pt idx="31022">
                  <c:v>128.53</c:v>
                </c:pt>
                <c:pt idx="31023">
                  <c:v>128.53</c:v>
                </c:pt>
                <c:pt idx="31024">
                  <c:v>128.44</c:v>
                </c:pt>
                <c:pt idx="31025">
                  <c:v>128.51</c:v>
                </c:pt>
                <c:pt idx="31026">
                  <c:v>128.47999999999999</c:v>
                </c:pt>
                <c:pt idx="31027">
                  <c:v>128.47999999999999</c:v>
                </c:pt>
                <c:pt idx="31028">
                  <c:v>128.47999999999999</c:v>
                </c:pt>
                <c:pt idx="31029">
                  <c:v>128.44</c:v>
                </c:pt>
                <c:pt idx="31030">
                  <c:v>128.41999999999999</c:v>
                </c:pt>
                <c:pt idx="31031">
                  <c:v>128.47999999999999</c:v>
                </c:pt>
                <c:pt idx="31032">
                  <c:v>128.46</c:v>
                </c:pt>
                <c:pt idx="31033">
                  <c:v>128.51</c:v>
                </c:pt>
                <c:pt idx="31034">
                  <c:v>128.44</c:v>
                </c:pt>
                <c:pt idx="31035">
                  <c:v>128.44</c:v>
                </c:pt>
                <c:pt idx="31036">
                  <c:v>128.46</c:v>
                </c:pt>
                <c:pt idx="31037">
                  <c:v>128.51</c:v>
                </c:pt>
                <c:pt idx="31038">
                  <c:v>128.47999999999999</c:v>
                </c:pt>
                <c:pt idx="31039">
                  <c:v>128.51</c:v>
                </c:pt>
                <c:pt idx="31040">
                  <c:v>128.46</c:v>
                </c:pt>
                <c:pt idx="31041">
                  <c:v>128.51</c:v>
                </c:pt>
                <c:pt idx="31042">
                  <c:v>128.44</c:v>
                </c:pt>
                <c:pt idx="31043">
                  <c:v>128.44</c:v>
                </c:pt>
                <c:pt idx="31044">
                  <c:v>128.46</c:v>
                </c:pt>
                <c:pt idx="31045">
                  <c:v>128.46</c:v>
                </c:pt>
                <c:pt idx="31046">
                  <c:v>128.47999999999999</c:v>
                </c:pt>
                <c:pt idx="31047">
                  <c:v>128.47999999999999</c:v>
                </c:pt>
                <c:pt idx="31048">
                  <c:v>128.46</c:v>
                </c:pt>
                <c:pt idx="31049">
                  <c:v>128.44</c:v>
                </c:pt>
                <c:pt idx="31050">
                  <c:v>128.46</c:v>
                </c:pt>
                <c:pt idx="31051">
                  <c:v>128.47999999999999</c:v>
                </c:pt>
                <c:pt idx="31052">
                  <c:v>128.47999999999999</c:v>
                </c:pt>
                <c:pt idx="31053">
                  <c:v>128.46</c:v>
                </c:pt>
                <c:pt idx="31054">
                  <c:v>128.44</c:v>
                </c:pt>
                <c:pt idx="31055">
                  <c:v>128.46</c:v>
                </c:pt>
                <c:pt idx="31056">
                  <c:v>128.44</c:v>
                </c:pt>
                <c:pt idx="31057">
                  <c:v>128.46</c:v>
                </c:pt>
                <c:pt idx="31058">
                  <c:v>128.47999999999999</c:v>
                </c:pt>
                <c:pt idx="31059">
                  <c:v>128.41999999999999</c:v>
                </c:pt>
                <c:pt idx="31060">
                  <c:v>128.46</c:v>
                </c:pt>
                <c:pt idx="31061">
                  <c:v>128.47999999999999</c:v>
                </c:pt>
                <c:pt idx="31062">
                  <c:v>128.41999999999999</c:v>
                </c:pt>
                <c:pt idx="31063">
                  <c:v>128.47999999999999</c:v>
                </c:pt>
                <c:pt idx="31064">
                  <c:v>128.46</c:v>
                </c:pt>
                <c:pt idx="31065">
                  <c:v>128.46</c:v>
                </c:pt>
                <c:pt idx="31066">
                  <c:v>128.41999999999999</c:v>
                </c:pt>
                <c:pt idx="31067">
                  <c:v>128.47999999999999</c:v>
                </c:pt>
                <c:pt idx="31068">
                  <c:v>128.44</c:v>
                </c:pt>
                <c:pt idx="31069">
                  <c:v>128.41999999999999</c:v>
                </c:pt>
                <c:pt idx="31070">
                  <c:v>128.41999999999999</c:v>
                </c:pt>
                <c:pt idx="31071">
                  <c:v>128.38999999999999</c:v>
                </c:pt>
                <c:pt idx="31072">
                  <c:v>128.44</c:v>
                </c:pt>
                <c:pt idx="31073">
                  <c:v>128.41999999999999</c:v>
                </c:pt>
                <c:pt idx="31074">
                  <c:v>128.44</c:v>
                </c:pt>
                <c:pt idx="31075">
                  <c:v>128.41999999999999</c:v>
                </c:pt>
                <c:pt idx="31076">
                  <c:v>128.46</c:v>
                </c:pt>
                <c:pt idx="31077">
                  <c:v>128.47999999999999</c:v>
                </c:pt>
                <c:pt idx="31078">
                  <c:v>128.37</c:v>
                </c:pt>
                <c:pt idx="31079">
                  <c:v>128.38999999999999</c:v>
                </c:pt>
                <c:pt idx="31080">
                  <c:v>128.37</c:v>
                </c:pt>
                <c:pt idx="31081">
                  <c:v>128.37</c:v>
                </c:pt>
                <c:pt idx="31082">
                  <c:v>128.41999999999999</c:v>
                </c:pt>
                <c:pt idx="31083">
                  <c:v>128.38999999999999</c:v>
                </c:pt>
                <c:pt idx="31084">
                  <c:v>128.37</c:v>
                </c:pt>
                <c:pt idx="31085">
                  <c:v>128.41999999999999</c:v>
                </c:pt>
                <c:pt idx="31086">
                  <c:v>128.37</c:v>
                </c:pt>
                <c:pt idx="31087">
                  <c:v>128.41999999999999</c:v>
                </c:pt>
                <c:pt idx="31088">
                  <c:v>128.35</c:v>
                </c:pt>
                <c:pt idx="31089">
                  <c:v>128.38999999999999</c:v>
                </c:pt>
                <c:pt idx="31090">
                  <c:v>128.37</c:v>
                </c:pt>
                <c:pt idx="31091">
                  <c:v>128.35</c:v>
                </c:pt>
                <c:pt idx="31092">
                  <c:v>128.37</c:v>
                </c:pt>
                <c:pt idx="31093">
                  <c:v>128.38999999999999</c:v>
                </c:pt>
                <c:pt idx="31094">
                  <c:v>128.37</c:v>
                </c:pt>
                <c:pt idx="31095">
                  <c:v>128.35</c:v>
                </c:pt>
                <c:pt idx="31096">
                  <c:v>128.38999999999999</c:v>
                </c:pt>
                <c:pt idx="31097">
                  <c:v>128.33000000000001</c:v>
                </c:pt>
                <c:pt idx="31098">
                  <c:v>128.37</c:v>
                </c:pt>
                <c:pt idx="31099">
                  <c:v>128.33000000000001</c:v>
                </c:pt>
                <c:pt idx="31100">
                  <c:v>128.37</c:v>
                </c:pt>
                <c:pt idx="31101">
                  <c:v>128.35</c:v>
                </c:pt>
                <c:pt idx="31102">
                  <c:v>128.33000000000001</c:v>
                </c:pt>
                <c:pt idx="31103">
                  <c:v>128.35</c:v>
                </c:pt>
                <c:pt idx="31104">
                  <c:v>128.33000000000001</c:v>
                </c:pt>
                <c:pt idx="31105">
                  <c:v>128.28</c:v>
                </c:pt>
                <c:pt idx="31106">
                  <c:v>128.33000000000001</c:v>
                </c:pt>
                <c:pt idx="31107">
                  <c:v>128.33000000000001</c:v>
                </c:pt>
                <c:pt idx="31108">
                  <c:v>128.35</c:v>
                </c:pt>
                <c:pt idx="31109">
                  <c:v>128.31</c:v>
                </c:pt>
                <c:pt idx="31110">
                  <c:v>128.33000000000001</c:v>
                </c:pt>
                <c:pt idx="31111">
                  <c:v>128.31</c:v>
                </c:pt>
                <c:pt idx="31112">
                  <c:v>128.28</c:v>
                </c:pt>
                <c:pt idx="31113">
                  <c:v>128.35</c:v>
                </c:pt>
                <c:pt idx="31114">
                  <c:v>128.31</c:v>
                </c:pt>
                <c:pt idx="31115">
                  <c:v>128.26</c:v>
                </c:pt>
                <c:pt idx="31116">
                  <c:v>128.28</c:v>
                </c:pt>
                <c:pt idx="31117">
                  <c:v>128.28</c:v>
                </c:pt>
                <c:pt idx="31118">
                  <c:v>128.31</c:v>
                </c:pt>
                <c:pt idx="31119">
                  <c:v>128.28</c:v>
                </c:pt>
                <c:pt idx="31120">
                  <c:v>128.28</c:v>
                </c:pt>
                <c:pt idx="31121">
                  <c:v>128.31</c:v>
                </c:pt>
                <c:pt idx="31122">
                  <c:v>128.24</c:v>
                </c:pt>
                <c:pt idx="31123">
                  <c:v>128.31</c:v>
                </c:pt>
                <c:pt idx="31124">
                  <c:v>128.24</c:v>
                </c:pt>
                <c:pt idx="31125">
                  <c:v>128.26</c:v>
                </c:pt>
                <c:pt idx="31126">
                  <c:v>128.26</c:v>
                </c:pt>
                <c:pt idx="31127">
                  <c:v>128.24</c:v>
                </c:pt>
                <c:pt idx="31128">
                  <c:v>128.26</c:v>
                </c:pt>
                <c:pt idx="31129">
                  <c:v>128.28</c:v>
                </c:pt>
                <c:pt idx="31130">
                  <c:v>128.19</c:v>
                </c:pt>
                <c:pt idx="31131">
                  <c:v>128.28</c:v>
                </c:pt>
                <c:pt idx="31132">
                  <c:v>128.31</c:v>
                </c:pt>
                <c:pt idx="31133">
                  <c:v>128.26</c:v>
                </c:pt>
                <c:pt idx="31134">
                  <c:v>128.28</c:v>
                </c:pt>
                <c:pt idx="31135">
                  <c:v>128.24</c:v>
                </c:pt>
                <c:pt idx="31136">
                  <c:v>128.31</c:v>
                </c:pt>
                <c:pt idx="31137">
                  <c:v>128.28</c:v>
                </c:pt>
                <c:pt idx="31138">
                  <c:v>128.33000000000001</c:v>
                </c:pt>
                <c:pt idx="31139">
                  <c:v>128.26</c:v>
                </c:pt>
                <c:pt idx="31140">
                  <c:v>128.22</c:v>
                </c:pt>
                <c:pt idx="31141">
                  <c:v>128.31</c:v>
                </c:pt>
                <c:pt idx="31142">
                  <c:v>128.28</c:v>
                </c:pt>
                <c:pt idx="31143">
                  <c:v>128.28</c:v>
                </c:pt>
                <c:pt idx="31144">
                  <c:v>128.31</c:v>
                </c:pt>
                <c:pt idx="31145">
                  <c:v>128.33000000000001</c:v>
                </c:pt>
                <c:pt idx="31146">
                  <c:v>128.35</c:v>
                </c:pt>
                <c:pt idx="31147">
                  <c:v>128.28</c:v>
                </c:pt>
                <c:pt idx="31148">
                  <c:v>128.28</c:v>
                </c:pt>
                <c:pt idx="31149">
                  <c:v>128.33000000000001</c:v>
                </c:pt>
                <c:pt idx="31150">
                  <c:v>128.33000000000001</c:v>
                </c:pt>
                <c:pt idx="31151">
                  <c:v>128.33000000000001</c:v>
                </c:pt>
                <c:pt idx="31152">
                  <c:v>128.37</c:v>
                </c:pt>
                <c:pt idx="31153">
                  <c:v>128.33000000000001</c:v>
                </c:pt>
                <c:pt idx="31154">
                  <c:v>128.37</c:v>
                </c:pt>
                <c:pt idx="31155">
                  <c:v>128.38999999999999</c:v>
                </c:pt>
                <c:pt idx="31156">
                  <c:v>128.37</c:v>
                </c:pt>
                <c:pt idx="31157">
                  <c:v>128.41999999999999</c:v>
                </c:pt>
                <c:pt idx="31158">
                  <c:v>128.41999999999999</c:v>
                </c:pt>
                <c:pt idx="31159">
                  <c:v>128.37</c:v>
                </c:pt>
                <c:pt idx="31160">
                  <c:v>128.41999999999999</c:v>
                </c:pt>
                <c:pt idx="31161">
                  <c:v>128.37</c:v>
                </c:pt>
                <c:pt idx="31162">
                  <c:v>128.38999999999999</c:v>
                </c:pt>
                <c:pt idx="31163">
                  <c:v>128.46</c:v>
                </c:pt>
                <c:pt idx="31164">
                  <c:v>128.44</c:v>
                </c:pt>
                <c:pt idx="31165">
                  <c:v>128.46</c:v>
                </c:pt>
                <c:pt idx="31166">
                  <c:v>128.44</c:v>
                </c:pt>
                <c:pt idx="31167">
                  <c:v>128.44</c:v>
                </c:pt>
                <c:pt idx="31168">
                  <c:v>128.47999999999999</c:v>
                </c:pt>
                <c:pt idx="31169">
                  <c:v>128.46</c:v>
                </c:pt>
                <c:pt idx="31170">
                  <c:v>128.53</c:v>
                </c:pt>
                <c:pt idx="31171">
                  <c:v>128.46</c:v>
                </c:pt>
                <c:pt idx="31172">
                  <c:v>128.55000000000001</c:v>
                </c:pt>
                <c:pt idx="31173">
                  <c:v>128.55000000000001</c:v>
                </c:pt>
                <c:pt idx="31174">
                  <c:v>128.53</c:v>
                </c:pt>
                <c:pt idx="31175">
                  <c:v>128.55000000000001</c:v>
                </c:pt>
                <c:pt idx="31176">
                  <c:v>128.57</c:v>
                </c:pt>
                <c:pt idx="31177">
                  <c:v>128.57</c:v>
                </c:pt>
                <c:pt idx="31178">
                  <c:v>128.55000000000001</c:v>
                </c:pt>
                <c:pt idx="31179">
                  <c:v>128.57</c:v>
                </c:pt>
                <c:pt idx="31180">
                  <c:v>128.55000000000001</c:v>
                </c:pt>
                <c:pt idx="31181">
                  <c:v>128.55000000000001</c:v>
                </c:pt>
                <c:pt idx="31182">
                  <c:v>128.55000000000001</c:v>
                </c:pt>
                <c:pt idx="31183">
                  <c:v>128.57</c:v>
                </c:pt>
                <c:pt idx="31184">
                  <c:v>128.6</c:v>
                </c:pt>
                <c:pt idx="31185">
                  <c:v>128.57</c:v>
                </c:pt>
                <c:pt idx="31186">
                  <c:v>128.55000000000001</c:v>
                </c:pt>
                <c:pt idx="31187">
                  <c:v>128.55000000000001</c:v>
                </c:pt>
                <c:pt idx="31188">
                  <c:v>128.55000000000001</c:v>
                </c:pt>
                <c:pt idx="31189">
                  <c:v>128.55000000000001</c:v>
                </c:pt>
                <c:pt idx="31190">
                  <c:v>128.57</c:v>
                </c:pt>
                <c:pt idx="31191">
                  <c:v>128.57</c:v>
                </c:pt>
                <c:pt idx="31192">
                  <c:v>128.57</c:v>
                </c:pt>
                <c:pt idx="31193">
                  <c:v>128.57</c:v>
                </c:pt>
                <c:pt idx="31194">
                  <c:v>128.6</c:v>
                </c:pt>
                <c:pt idx="31195">
                  <c:v>128.55000000000001</c:v>
                </c:pt>
                <c:pt idx="31196">
                  <c:v>128.55000000000001</c:v>
                </c:pt>
                <c:pt idx="31197">
                  <c:v>128.62</c:v>
                </c:pt>
                <c:pt idx="31198">
                  <c:v>128.55000000000001</c:v>
                </c:pt>
                <c:pt idx="31199">
                  <c:v>128.62</c:v>
                </c:pt>
                <c:pt idx="31200">
                  <c:v>128.62</c:v>
                </c:pt>
                <c:pt idx="31201">
                  <c:v>128.53</c:v>
                </c:pt>
                <c:pt idx="31202">
                  <c:v>128.62</c:v>
                </c:pt>
                <c:pt idx="31203">
                  <c:v>128.53</c:v>
                </c:pt>
                <c:pt idx="31204">
                  <c:v>128.53</c:v>
                </c:pt>
                <c:pt idx="31205">
                  <c:v>128.6</c:v>
                </c:pt>
                <c:pt idx="31206">
                  <c:v>128.53</c:v>
                </c:pt>
                <c:pt idx="31207">
                  <c:v>128.53</c:v>
                </c:pt>
                <c:pt idx="31208">
                  <c:v>128.6</c:v>
                </c:pt>
                <c:pt idx="31209">
                  <c:v>128.55000000000001</c:v>
                </c:pt>
                <c:pt idx="31210">
                  <c:v>128.6</c:v>
                </c:pt>
                <c:pt idx="31211">
                  <c:v>128.53</c:v>
                </c:pt>
                <c:pt idx="31212">
                  <c:v>128.57</c:v>
                </c:pt>
                <c:pt idx="31213">
                  <c:v>128.55000000000001</c:v>
                </c:pt>
                <c:pt idx="31214">
                  <c:v>128.51</c:v>
                </c:pt>
                <c:pt idx="31215">
                  <c:v>128.57</c:v>
                </c:pt>
                <c:pt idx="31216">
                  <c:v>128.6</c:v>
                </c:pt>
                <c:pt idx="31217">
                  <c:v>128.51</c:v>
                </c:pt>
                <c:pt idx="31218">
                  <c:v>128.53</c:v>
                </c:pt>
                <c:pt idx="31219">
                  <c:v>128.53</c:v>
                </c:pt>
                <c:pt idx="31220">
                  <c:v>128.47999999999999</c:v>
                </c:pt>
                <c:pt idx="31221">
                  <c:v>128.47999999999999</c:v>
                </c:pt>
                <c:pt idx="31222">
                  <c:v>128.51</c:v>
                </c:pt>
                <c:pt idx="31223">
                  <c:v>128.53</c:v>
                </c:pt>
                <c:pt idx="31224">
                  <c:v>128.47999999999999</c:v>
                </c:pt>
                <c:pt idx="31225">
                  <c:v>128.51</c:v>
                </c:pt>
                <c:pt idx="31226">
                  <c:v>128.55000000000001</c:v>
                </c:pt>
                <c:pt idx="31227">
                  <c:v>128.53</c:v>
                </c:pt>
                <c:pt idx="31228">
                  <c:v>128.6</c:v>
                </c:pt>
                <c:pt idx="31229">
                  <c:v>128.55000000000001</c:v>
                </c:pt>
                <c:pt idx="31230">
                  <c:v>128.55000000000001</c:v>
                </c:pt>
                <c:pt idx="31231">
                  <c:v>128.55000000000001</c:v>
                </c:pt>
                <c:pt idx="31232">
                  <c:v>128.6</c:v>
                </c:pt>
                <c:pt idx="31233">
                  <c:v>128.53</c:v>
                </c:pt>
                <c:pt idx="31234">
                  <c:v>128.57</c:v>
                </c:pt>
                <c:pt idx="31235">
                  <c:v>128.55000000000001</c:v>
                </c:pt>
                <c:pt idx="31236">
                  <c:v>128.57</c:v>
                </c:pt>
                <c:pt idx="31237">
                  <c:v>128.57</c:v>
                </c:pt>
                <c:pt idx="31238">
                  <c:v>128.51</c:v>
                </c:pt>
                <c:pt idx="31239">
                  <c:v>128.6</c:v>
                </c:pt>
                <c:pt idx="31240">
                  <c:v>128.6</c:v>
                </c:pt>
                <c:pt idx="31241">
                  <c:v>128.6</c:v>
                </c:pt>
                <c:pt idx="31242">
                  <c:v>128.6</c:v>
                </c:pt>
                <c:pt idx="31243">
                  <c:v>128.63999999999999</c:v>
                </c:pt>
                <c:pt idx="31244">
                  <c:v>128.6</c:v>
                </c:pt>
                <c:pt idx="31245">
                  <c:v>128.62</c:v>
                </c:pt>
                <c:pt idx="31246">
                  <c:v>128.66</c:v>
                </c:pt>
                <c:pt idx="31247">
                  <c:v>128.6</c:v>
                </c:pt>
                <c:pt idx="31248">
                  <c:v>128.63999999999999</c:v>
                </c:pt>
                <c:pt idx="31249">
                  <c:v>128.6</c:v>
                </c:pt>
                <c:pt idx="31250">
                  <c:v>128.55000000000001</c:v>
                </c:pt>
                <c:pt idx="31251">
                  <c:v>128.57</c:v>
                </c:pt>
                <c:pt idx="31252">
                  <c:v>128.6</c:v>
                </c:pt>
                <c:pt idx="31253">
                  <c:v>128.57</c:v>
                </c:pt>
                <c:pt idx="31254">
                  <c:v>128.6</c:v>
                </c:pt>
                <c:pt idx="31255">
                  <c:v>128.57</c:v>
                </c:pt>
                <c:pt idx="31256">
                  <c:v>128.57</c:v>
                </c:pt>
                <c:pt idx="31257">
                  <c:v>128.6</c:v>
                </c:pt>
                <c:pt idx="31258">
                  <c:v>128.6</c:v>
                </c:pt>
                <c:pt idx="31259">
                  <c:v>128.62</c:v>
                </c:pt>
                <c:pt idx="31260">
                  <c:v>128.66</c:v>
                </c:pt>
                <c:pt idx="31261">
                  <c:v>128.62</c:v>
                </c:pt>
                <c:pt idx="31262">
                  <c:v>128.6</c:v>
                </c:pt>
                <c:pt idx="31263">
                  <c:v>128.63999999999999</c:v>
                </c:pt>
                <c:pt idx="31264">
                  <c:v>128.66</c:v>
                </c:pt>
                <c:pt idx="31265">
                  <c:v>128.62</c:v>
                </c:pt>
                <c:pt idx="31266">
                  <c:v>128.6</c:v>
                </c:pt>
                <c:pt idx="31267">
                  <c:v>128.62</c:v>
                </c:pt>
                <c:pt idx="31268">
                  <c:v>128.6</c:v>
                </c:pt>
                <c:pt idx="31269">
                  <c:v>128.62</c:v>
                </c:pt>
                <c:pt idx="31270">
                  <c:v>128.53</c:v>
                </c:pt>
                <c:pt idx="31271">
                  <c:v>128.57</c:v>
                </c:pt>
                <c:pt idx="31272">
                  <c:v>128.57</c:v>
                </c:pt>
                <c:pt idx="31273">
                  <c:v>128.6</c:v>
                </c:pt>
                <c:pt idx="31274">
                  <c:v>128.57</c:v>
                </c:pt>
                <c:pt idx="31275">
                  <c:v>128.62</c:v>
                </c:pt>
                <c:pt idx="31276">
                  <c:v>128.63999999999999</c:v>
                </c:pt>
                <c:pt idx="31277">
                  <c:v>128.53</c:v>
                </c:pt>
                <c:pt idx="31278">
                  <c:v>128.55000000000001</c:v>
                </c:pt>
                <c:pt idx="31279">
                  <c:v>128.6</c:v>
                </c:pt>
                <c:pt idx="31280">
                  <c:v>128.57</c:v>
                </c:pt>
                <c:pt idx="31281">
                  <c:v>128.53</c:v>
                </c:pt>
                <c:pt idx="31282">
                  <c:v>128.55000000000001</c:v>
                </c:pt>
                <c:pt idx="31283">
                  <c:v>128.57</c:v>
                </c:pt>
                <c:pt idx="31284">
                  <c:v>128.55000000000001</c:v>
                </c:pt>
                <c:pt idx="31285">
                  <c:v>128.51</c:v>
                </c:pt>
                <c:pt idx="31286">
                  <c:v>128.55000000000001</c:v>
                </c:pt>
                <c:pt idx="31287">
                  <c:v>128.51</c:v>
                </c:pt>
                <c:pt idx="31288">
                  <c:v>128.57</c:v>
                </c:pt>
                <c:pt idx="31289">
                  <c:v>128.53</c:v>
                </c:pt>
                <c:pt idx="31290">
                  <c:v>128.51</c:v>
                </c:pt>
                <c:pt idx="31291">
                  <c:v>128.51</c:v>
                </c:pt>
                <c:pt idx="31292">
                  <c:v>128.53</c:v>
                </c:pt>
                <c:pt idx="31293">
                  <c:v>128.55000000000001</c:v>
                </c:pt>
                <c:pt idx="31294">
                  <c:v>128.53</c:v>
                </c:pt>
                <c:pt idx="31295">
                  <c:v>128.55000000000001</c:v>
                </c:pt>
                <c:pt idx="31296">
                  <c:v>128.47999999999999</c:v>
                </c:pt>
                <c:pt idx="31297">
                  <c:v>128.51</c:v>
                </c:pt>
                <c:pt idx="31298">
                  <c:v>128.53</c:v>
                </c:pt>
                <c:pt idx="31299">
                  <c:v>128.46</c:v>
                </c:pt>
                <c:pt idx="31300">
                  <c:v>128.55000000000001</c:v>
                </c:pt>
                <c:pt idx="31301">
                  <c:v>128.51</c:v>
                </c:pt>
                <c:pt idx="31302">
                  <c:v>128.47999999999999</c:v>
                </c:pt>
                <c:pt idx="31303">
                  <c:v>128.51</c:v>
                </c:pt>
                <c:pt idx="31304">
                  <c:v>128.51</c:v>
                </c:pt>
                <c:pt idx="31305">
                  <c:v>128.51</c:v>
                </c:pt>
                <c:pt idx="31306">
                  <c:v>128.47999999999999</c:v>
                </c:pt>
                <c:pt idx="31307">
                  <c:v>128.53</c:v>
                </c:pt>
                <c:pt idx="31308">
                  <c:v>128.47999999999999</c:v>
                </c:pt>
                <c:pt idx="31309">
                  <c:v>128.55000000000001</c:v>
                </c:pt>
                <c:pt idx="31310">
                  <c:v>128.51</c:v>
                </c:pt>
                <c:pt idx="31311">
                  <c:v>128.53</c:v>
                </c:pt>
                <c:pt idx="31312">
                  <c:v>128.51</c:v>
                </c:pt>
                <c:pt idx="31313">
                  <c:v>128.55000000000001</c:v>
                </c:pt>
                <c:pt idx="31314">
                  <c:v>128.47999999999999</c:v>
                </c:pt>
                <c:pt idx="31315">
                  <c:v>128.53</c:v>
                </c:pt>
                <c:pt idx="31316">
                  <c:v>128.55000000000001</c:v>
                </c:pt>
                <c:pt idx="31317">
                  <c:v>128.53</c:v>
                </c:pt>
                <c:pt idx="31318">
                  <c:v>128.51</c:v>
                </c:pt>
                <c:pt idx="31319">
                  <c:v>128.55000000000001</c:v>
                </c:pt>
                <c:pt idx="31320">
                  <c:v>128.51</c:v>
                </c:pt>
                <c:pt idx="31321">
                  <c:v>128.51</c:v>
                </c:pt>
                <c:pt idx="31322">
                  <c:v>128.51</c:v>
                </c:pt>
                <c:pt idx="31323">
                  <c:v>128.51</c:v>
                </c:pt>
                <c:pt idx="31324">
                  <c:v>128.51</c:v>
                </c:pt>
                <c:pt idx="31325">
                  <c:v>128.53</c:v>
                </c:pt>
                <c:pt idx="31326">
                  <c:v>128.51</c:v>
                </c:pt>
                <c:pt idx="31327">
                  <c:v>128.57</c:v>
                </c:pt>
                <c:pt idx="31328">
                  <c:v>128.51</c:v>
                </c:pt>
                <c:pt idx="31329">
                  <c:v>128.53</c:v>
                </c:pt>
                <c:pt idx="31330">
                  <c:v>128.47999999999999</c:v>
                </c:pt>
                <c:pt idx="31331">
                  <c:v>128.55000000000001</c:v>
                </c:pt>
                <c:pt idx="31332">
                  <c:v>128.53</c:v>
                </c:pt>
                <c:pt idx="31333">
                  <c:v>128.53</c:v>
                </c:pt>
                <c:pt idx="31334">
                  <c:v>128.51</c:v>
                </c:pt>
                <c:pt idx="31335">
                  <c:v>128.53</c:v>
                </c:pt>
                <c:pt idx="31336">
                  <c:v>128.57</c:v>
                </c:pt>
                <c:pt idx="31337">
                  <c:v>128.53</c:v>
                </c:pt>
                <c:pt idx="31338">
                  <c:v>128.51</c:v>
                </c:pt>
                <c:pt idx="31339">
                  <c:v>128.51</c:v>
                </c:pt>
                <c:pt idx="31340">
                  <c:v>128.6</c:v>
                </c:pt>
                <c:pt idx="31341">
                  <c:v>128.55000000000001</c:v>
                </c:pt>
                <c:pt idx="31342">
                  <c:v>128.53</c:v>
                </c:pt>
                <c:pt idx="31343">
                  <c:v>128.57</c:v>
                </c:pt>
                <c:pt idx="31344">
                  <c:v>128.51</c:v>
                </c:pt>
                <c:pt idx="31345">
                  <c:v>128.47999999999999</c:v>
                </c:pt>
                <c:pt idx="31346">
                  <c:v>128.57</c:v>
                </c:pt>
                <c:pt idx="31347">
                  <c:v>128.51</c:v>
                </c:pt>
                <c:pt idx="31348">
                  <c:v>128.62</c:v>
                </c:pt>
                <c:pt idx="31349">
                  <c:v>128.57</c:v>
                </c:pt>
                <c:pt idx="31350">
                  <c:v>128.46</c:v>
                </c:pt>
                <c:pt idx="31351">
                  <c:v>128.53</c:v>
                </c:pt>
                <c:pt idx="31352">
                  <c:v>128.53</c:v>
                </c:pt>
                <c:pt idx="31353">
                  <c:v>128.55000000000001</c:v>
                </c:pt>
                <c:pt idx="31354">
                  <c:v>128.51</c:v>
                </c:pt>
                <c:pt idx="31355">
                  <c:v>128.51</c:v>
                </c:pt>
                <c:pt idx="31356">
                  <c:v>128.51</c:v>
                </c:pt>
                <c:pt idx="31357">
                  <c:v>128.51</c:v>
                </c:pt>
                <c:pt idx="31358">
                  <c:v>128.53</c:v>
                </c:pt>
                <c:pt idx="31359">
                  <c:v>128.53</c:v>
                </c:pt>
                <c:pt idx="31360">
                  <c:v>128.51</c:v>
                </c:pt>
                <c:pt idx="31361">
                  <c:v>128.51</c:v>
                </c:pt>
                <c:pt idx="31362">
                  <c:v>128.55000000000001</c:v>
                </c:pt>
                <c:pt idx="31363">
                  <c:v>128.53</c:v>
                </c:pt>
                <c:pt idx="31364">
                  <c:v>128.44</c:v>
                </c:pt>
                <c:pt idx="31365">
                  <c:v>128.51</c:v>
                </c:pt>
                <c:pt idx="31366">
                  <c:v>128.46</c:v>
                </c:pt>
                <c:pt idx="31367">
                  <c:v>128.51</c:v>
                </c:pt>
                <c:pt idx="31368">
                  <c:v>128.47999999999999</c:v>
                </c:pt>
                <c:pt idx="31369">
                  <c:v>128.47999999999999</c:v>
                </c:pt>
                <c:pt idx="31370">
                  <c:v>128.51</c:v>
                </c:pt>
                <c:pt idx="31371">
                  <c:v>128.53</c:v>
                </c:pt>
                <c:pt idx="31372">
                  <c:v>128.46</c:v>
                </c:pt>
                <c:pt idx="31373">
                  <c:v>128.55000000000001</c:v>
                </c:pt>
                <c:pt idx="31374">
                  <c:v>128.47999999999999</c:v>
                </c:pt>
                <c:pt idx="31375">
                  <c:v>128.44</c:v>
                </c:pt>
                <c:pt idx="31376">
                  <c:v>128.51</c:v>
                </c:pt>
                <c:pt idx="31377">
                  <c:v>128.47999999999999</c:v>
                </c:pt>
                <c:pt idx="31378">
                  <c:v>128.47999999999999</c:v>
                </c:pt>
                <c:pt idx="31379">
                  <c:v>128.47999999999999</c:v>
                </c:pt>
                <c:pt idx="31380">
                  <c:v>128.47999999999999</c:v>
                </c:pt>
                <c:pt idx="31381">
                  <c:v>128.51</c:v>
                </c:pt>
                <c:pt idx="31382">
                  <c:v>128.51</c:v>
                </c:pt>
                <c:pt idx="31383">
                  <c:v>128.44</c:v>
                </c:pt>
                <c:pt idx="31384">
                  <c:v>128.47999999999999</c:v>
                </c:pt>
                <c:pt idx="31385">
                  <c:v>128.51</c:v>
                </c:pt>
                <c:pt idx="31386">
                  <c:v>128.51</c:v>
                </c:pt>
                <c:pt idx="31387">
                  <c:v>128.46</c:v>
                </c:pt>
                <c:pt idx="31388">
                  <c:v>128.53</c:v>
                </c:pt>
                <c:pt idx="31389">
                  <c:v>128.46</c:v>
                </c:pt>
                <c:pt idx="31390">
                  <c:v>128.46</c:v>
                </c:pt>
                <c:pt idx="31391">
                  <c:v>128.46</c:v>
                </c:pt>
                <c:pt idx="31392">
                  <c:v>128.46</c:v>
                </c:pt>
                <c:pt idx="31393">
                  <c:v>128.44</c:v>
                </c:pt>
                <c:pt idx="31394">
                  <c:v>128.46</c:v>
                </c:pt>
                <c:pt idx="31395">
                  <c:v>128.46</c:v>
                </c:pt>
                <c:pt idx="31396">
                  <c:v>128.51</c:v>
                </c:pt>
                <c:pt idx="31397">
                  <c:v>128.47999999999999</c:v>
                </c:pt>
                <c:pt idx="31398">
                  <c:v>128.47999999999999</c:v>
                </c:pt>
                <c:pt idx="31399">
                  <c:v>128.46</c:v>
                </c:pt>
                <c:pt idx="31400">
                  <c:v>128.44</c:v>
                </c:pt>
                <c:pt idx="31401">
                  <c:v>128.47999999999999</c:v>
                </c:pt>
                <c:pt idx="31402">
                  <c:v>128.46</c:v>
                </c:pt>
                <c:pt idx="31403">
                  <c:v>128.46</c:v>
                </c:pt>
                <c:pt idx="31404">
                  <c:v>128.44</c:v>
                </c:pt>
                <c:pt idx="31405">
                  <c:v>128.46</c:v>
                </c:pt>
                <c:pt idx="31406">
                  <c:v>128.44</c:v>
                </c:pt>
                <c:pt idx="31407">
                  <c:v>128.41999999999999</c:v>
                </c:pt>
                <c:pt idx="31408">
                  <c:v>128.47999999999999</c:v>
                </c:pt>
                <c:pt idx="31409">
                  <c:v>128.46</c:v>
                </c:pt>
                <c:pt idx="31410">
                  <c:v>128.46</c:v>
                </c:pt>
                <c:pt idx="31411">
                  <c:v>128.46</c:v>
                </c:pt>
                <c:pt idx="31412">
                  <c:v>128.47999999999999</c:v>
                </c:pt>
                <c:pt idx="31413">
                  <c:v>128.44</c:v>
                </c:pt>
                <c:pt idx="31414">
                  <c:v>128.41999999999999</c:v>
                </c:pt>
                <c:pt idx="31415">
                  <c:v>128.46</c:v>
                </c:pt>
                <c:pt idx="31416">
                  <c:v>128.46</c:v>
                </c:pt>
                <c:pt idx="31417">
                  <c:v>128.44</c:v>
                </c:pt>
                <c:pt idx="31418">
                  <c:v>128.44</c:v>
                </c:pt>
                <c:pt idx="31419">
                  <c:v>128.44</c:v>
                </c:pt>
                <c:pt idx="31420">
                  <c:v>128.41999999999999</c:v>
                </c:pt>
                <c:pt idx="31421">
                  <c:v>128.44</c:v>
                </c:pt>
                <c:pt idx="31422">
                  <c:v>128.41999999999999</c:v>
                </c:pt>
                <c:pt idx="31423">
                  <c:v>128.38999999999999</c:v>
                </c:pt>
                <c:pt idx="31424">
                  <c:v>128.44</c:v>
                </c:pt>
                <c:pt idx="31425">
                  <c:v>128.46</c:v>
                </c:pt>
                <c:pt idx="31426">
                  <c:v>128.38999999999999</c:v>
                </c:pt>
                <c:pt idx="31427">
                  <c:v>128.41999999999999</c:v>
                </c:pt>
                <c:pt idx="31428">
                  <c:v>128.37</c:v>
                </c:pt>
                <c:pt idx="31429">
                  <c:v>128.38999999999999</c:v>
                </c:pt>
                <c:pt idx="31430">
                  <c:v>128.38999999999999</c:v>
                </c:pt>
                <c:pt idx="31431">
                  <c:v>128.41999999999999</c:v>
                </c:pt>
                <c:pt idx="31432">
                  <c:v>128.38999999999999</c:v>
                </c:pt>
                <c:pt idx="31433">
                  <c:v>128.37</c:v>
                </c:pt>
                <c:pt idx="31434">
                  <c:v>128.35</c:v>
                </c:pt>
                <c:pt idx="31435">
                  <c:v>128.41999999999999</c:v>
                </c:pt>
                <c:pt idx="31436">
                  <c:v>128.46</c:v>
                </c:pt>
                <c:pt idx="31437">
                  <c:v>128.38999999999999</c:v>
                </c:pt>
                <c:pt idx="31438">
                  <c:v>128.37</c:v>
                </c:pt>
                <c:pt idx="31439">
                  <c:v>128.35</c:v>
                </c:pt>
                <c:pt idx="31440">
                  <c:v>128.28</c:v>
                </c:pt>
                <c:pt idx="31441">
                  <c:v>128.33000000000001</c:v>
                </c:pt>
                <c:pt idx="31442">
                  <c:v>128.38999999999999</c:v>
                </c:pt>
                <c:pt idx="31443">
                  <c:v>128.37</c:v>
                </c:pt>
                <c:pt idx="31444">
                  <c:v>128.33000000000001</c:v>
                </c:pt>
                <c:pt idx="31445">
                  <c:v>128.28</c:v>
                </c:pt>
                <c:pt idx="31446">
                  <c:v>128.28</c:v>
                </c:pt>
                <c:pt idx="31447">
                  <c:v>128.35</c:v>
                </c:pt>
                <c:pt idx="31448">
                  <c:v>128.31</c:v>
                </c:pt>
                <c:pt idx="31449">
                  <c:v>128.33000000000001</c:v>
                </c:pt>
                <c:pt idx="31450">
                  <c:v>128.31</c:v>
                </c:pt>
                <c:pt idx="31451">
                  <c:v>128.33000000000001</c:v>
                </c:pt>
                <c:pt idx="31452">
                  <c:v>128.31</c:v>
                </c:pt>
                <c:pt idx="31453">
                  <c:v>128.28</c:v>
                </c:pt>
                <c:pt idx="31454">
                  <c:v>128.31</c:v>
                </c:pt>
                <c:pt idx="31455">
                  <c:v>128.28</c:v>
                </c:pt>
                <c:pt idx="31456">
                  <c:v>128.31</c:v>
                </c:pt>
                <c:pt idx="31457">
                  <c:v>128.26</c:v>
                </c:pt>
                <c:pt idx="31458">
                  <c:v>128.26</c:v>
                </c:pt>
                <c:pt idx="31459">
                  <c:v>128.31</c:v>
                </c:pt>
                <c:pt idx="31460">
                  <c:v>128.28</c:v>
                </c:pt>
                <c:pt idx="31461">
                  <c:v>128.31</c:v>
                </c:pt>
                <c:pt idx="31462">
                  <c:v>128.28</c:v>
                </c:pt>
                <c:pt idx="31463">
                  <c:v>128.31</c:v>
                </c:pt>
                <c:pt idx="31464">
                  <c:v>128.28</c:v>
                </c:pt>
                <c:pt idx="31465">
                  <c:v>128.31</c:v>
                </c:pt>
                <c:pt idx="31466">
                  <c:v>128.26</c:v>
                </c:pt>
                <c:pt idx="31467">
                  <c:v>128.28</c:v>
                </c:pt>
                <c:pt idx="31468">
                  <c:v>128.28</c:v>
                </c:pt>
                <c:pt idx="31469">
                  <c:v>128.28</c:v>
                </c:pt>
                <c:pt idx="31470">
                  <c:v>128.24</c:v>
                </c:pt>
                <c:pt idx="31471">
                  <c:v>128.28</c:v>
                </c:pt>
                <c:pt idx="31472">
                  <c:v>128.31</c:v>
                </c:pt>
                <c:pt idx="31473">
                  <c:v>128.28</c:v>
                </c:pt>
                <c:pt idx="31474">
                  <c:v>128.28</c:v>
                </c:pt>
                <c:pt idx="31475">
                  <c:v>128.26</c:v>
                </c:pt>
                <c:pt idx="31476">
                  <c:v>128.26</c:v>
                </c:pt>
                <c:pt idx="31477">
                  <c:v>128.22</c:v>
                </c:pt>
                <c:pt idx="31478">
                  <c:v>128.24</c:v>
                </c:pt>
                <c:pt idx="31479">
                  <c:v>128.22</c:v>
                </c:pt>
                <c:pt idx="31480">
                  <c:v>128.28</c:v>
                </c:pt>
                <c:pt idx="31481">
                  <c:v>128.24</c:v>
                </c:pt>
                <c:pt idx="31482">
                  <c:v>128.26</c:v>
                </c:pt>
                <c:pt idx="31483">
                  <c:v>128.26</c:v>
                </c:pt>
                <c:pt idx="31484">
                  <c:v>128.26</c:v>
                </c:pt>
                <c:pt idx="31485">
                  <c:v>128.22</c:v>
                </c:pt>
                <c:pt idx="31486">
                  <c:v>128.28</c:v>
                </c:pt>
                <c:pt idx="31487">
                  <c:v>128.22</c:v>
                </c:pt>
                <c:pt idx="31488">
                  <c:v>128.24</c:v>
                </c:pt>
                <c:pt idx="31489">
                  <c:v>128.24</c:v>
                </c:pt>
                <c:pt idx="31490">
                  <c:v>128.24</c:v>
                </c:pt>
                <c:pt idx="31491">
                  <c:v>128.22</c:v>
                </c:pt>
                <c:pt idx="31492">
                  <c:v>128.19</c:v>
                </c:pt>
                <c:pt idx="31493">
                  <c:v>128.22</c:v>
                </c:pt>
                <c:pt idx="31494">
                  <c:v>128.16999999999999</c:v>
                </c:pt>
                <c:pt idx="31495">
                  <c:v>128.16999999999999</c:v>
                </c:pt>
                <c:pt idx="31496">
                  <c:v>128.24</c:v>
                </c:pt>
                <c:pt idx="31497">
                  <c:v>128.22</c:v>
                </c:pt>
                <c:pt idx="31498">
                  <c:v>128.22</c:v>
                </c:pt>
                <c:pt idx="31499">
                  <c:v>128.22</c:v>
                </c:pt>
                <c:pt idx="31500">
                  <c:v>128.16999999999999</c:v>
                </c:pt>
                <c:pt idx="31501">
                  <c:v>128.16999999999999</c:v>
                </c:pt>
                <c:pt idx="31502">
                  <c:v>128.19</c:v>
                </c:pt>
                <c:pt idx="31503">
                  <c:v>128.22</c:v>
                </c:pt>
                <c:pt idx="31504">
                  <c:v>128.22</c:v>
                </c:pt>
                <c:pt idx="31505">
                  <c:v>128.1</c:v>
                </c:pt>
                <c:pt idx="31506">
                  <c:v>128.15</c:v>
                </c:pt>
                <c:pt idx="31507">
                  <c:v>128.15</c:v>
                </c:pt>
                <c:pt idx="31508">
                  <c:v>128.13</c:v>
                </c:pt>
                <c:pt idx="31509">
                  <c:v>128.19</c:v>
                </c:pt>
                <c:pt idx="31510">
                  <c:v>128.19</c:v>
                </c:pt>
                <c:pt idx="31511">
                  <c:v>128.16999999999999</c:v>
                </c:pt>
                <c:pt idx="31512">
                  <c:v>128.16999999999999</c:v>
                </c:pt>
                <c:pt idx="31513">
                  <c:v>128.15</c:v>
                </c:pt>
                <c:pt idx="31514">
                  <c:v>128.15</c:v>
                </c:pt>
                <c:pt idx="31515">
                  <c:v>128.1</c:v>
                </c:pt>
                <c:pt idx="31516">
                  <c:v>128.1</c:v>
                </c:pt>
                <c:pt idx="31517">
                  <c:v>128.13</c:v>
                </c:pt>
                <c:pt idx="31518">
                  <c:v>128.13</c:v>
                </c:pt>
                <c:pt idx="31519">
                  <c:v>128.1</c:v>
                </c:pt>
                <c:pt idx="31520">
                  <c:v>128.13</c:v>
                </c:pt>
                <c:pt idx="31521">
                  <c:v>128.13</c:v>
                </c:pt>
                <c:pt idx="31522">
                  <c:v>128.16999999999999</c:v>
                </c:pt>
                <c:pt idx="31523">
                  <c:v>128.08000000000001</c:v>
                </c:pt>
                <c:pt idx="31524">
                  <c:v>128.16999999999999</c:v>
                </c:pt>
                <c:pt idx="31525">
                  <c:v>128.1</c:v>
                </c:pt>
                <c:pt idx="31526">
                  <c:v>128.08000000000001</c:v>
                </c:pt>
                <c:pt idx="31527">
                  <c:v>128.01</c:v>
                </c:pt>
                <c:pt idx="31528">
                  <c:v>128.1</c:v>
                </c:pt>
                <c:pt idx="31529">
                  <c:v>128.08000000000001</c:v>
                </c:pt>
                <c:pt idx="31530">
                  <c:v>128.06</c:v>
                </c:pt>
                <c:pt idx="31531">
                  <c:v>128.08000000000001</c:v>
                </c:pt>
                <c:pt idx="31532">
                  <c:v>128.06</c:v>
                </c:pt>
                <c:pt idx="31533">
                  <c:v>128.1</c:v>
                </c:pt>
                <c:pt idx="31534">
                  <c:v>128.13</c:v>
                </c:pt>
                <c:pt idx="31535">
                  <c:v>128.1</c:v>
                </c:pt>
                <c:pt idx="31536">
                  <c:v>128.1</c:v>
                </c:pt>
                <c:pt idx="31537">
                  <c:v>128.06</c:v>
                </c:pt>
                <c:pt idx="31538">
                  <c:v>128.06</c:v>
                </c:pt>
                <c:pt idx="31539">
                  <c:v>128.06</c:v>
                </c:pt>
                <c:pt idx="31540">
                  <c:v>128.08000000000001</c:v>
                </c:pt>
                <c:pt idx="31541">
                  <c:v>128.08000000000001</c:v>
                </c:pt>
                <c:pt idx="31542">
                  <c:v>128.06</c:v>
                </c:pt>
                <c:pt idx="31543">
                  <c:v>128.08000000000001</c:v>
                </c:pt>
                <c:pt idx="31544">
                  <c:v>128.04</c:v>
                </c:pt>
                <c:pt idx="31545">
                  <c:v>128.1</c:v>
                </c:pt>
                <c:pt idx="31546">
                  <c:v>128.06</c:v>
                </c:pt>
                <c:pt idx="31547">
                  <c:v>128.08000000000001</c:v>
                </c:pt>
                <c:pt idx="31548">
                  <c:v>128.1</c:v>
                </c:pt>
                <c:pt idx="31549">
                  <c:v>128.08000000000001</c:v>
                </c:pt>
                <c:pt idx="31550">
                  <c:v>128.1</c:v>
                </c:pt>
                <c:pt idx="31551">
                  <c:v>128.1</c:v>
                </c:pt>
                <c:pt idx="31552">
                  <c:v>128.1</c:v>
                </c:pt>
                <c:pt idx="31553">
                  <c:v>128.08000000000001</c:v>
                </c:pt>
                <c:pt idx="31554">
                  <c:v>128.13</c:v>
                </c:pt>
                <c:pt idx="31555">
                  <c:v>128.15</c:v>
                </c:pt>
                <c:pt idx="31556">
                  <c:v>128.13</c:v>
                </c:pt>
                <c:pt idx="31557">
                  <c:v>128.15</c:v>
                </c:pt>
                <c:pt idx="31558">
                  <c:v>128.1</c:v>
                </c:pt>
                <c:pt idx="31559">
                  <c:v>128.15</c:v>
                </c:pt>
                <c:pt idx="31560">
                  <c:v>128.15</c:v>
                </c:pt>
                <c:pt idx="31561">
                  <c:v>128.1</c:v>
                </c:pt>
                <c:pt idx="31562">
                  <c:v>128.19</c:v>
                </c:pt>
                <c:pt idx="31563">
                  <c:v>128.24</c:v>
                </c:pt>
                <c:pt idx="31564">
                  <c:v>128.22</c:v>
                </c:pt>
                <c:pt idx="31565">
                  <c:v>128.19</c:v>
                </c:pt>
                <c:pt idx="31566">
                  <c:v>128.19</c:v>
                </c:pt>
                <c:pt idx="31567">
                  <c:v>128.24</c:v>
                </c:pt>
                <c:pt idx="31568">
                  <c:v>128.24</c:v>
                </c:pt>
                <c:pt idx="31569">
                  <c:v>128.19</c:v>
                </c:pt>
                <c:pt idx="31570">
                  <c:v>128.22</c:v>
                </c:pt>
                <c:pt idx="31571">
                  <c:v>128.24</c:v>
                </c:pt>
                <c:pt idx="31572">
                  <c:v>128.19</c:v>
                </c:pt>
                <c:pt idx="31573">
                  <c:v>128.22</c:v>
                </c:pt>
                <c:pt idx="31574">
                  <c:v>128.24</c:v>
                </c:pt>
                <c:pt idx="31575">
                  <c:v>128.24</c:v>
                </c:pt>
                <c:pt idx="31576">
                  <c:v>128.28</c:v>
                </c:pt>
                <c:pt idx="31577">
                  <c:v>128.28</c:v>
                </c:pt>
                <c:pt idx="31578">
                  <c:v>128.31</c:v>
                </c:pt>
                <c:pt idx="31579">
                  <c:v>128.28</c:v>
                </c:pt>
                <c:pt idx="31580">
                  <c:v>128.28</c:v>
                </c:pt>
                <c:pt idx="31581">
                  <c:v>128.31</c:v>
                </c:pt>
                <c:pt idx="31582">
                  <c:v>128.31</c:v>
                </c:pt>
                <c:pt idx="31583">
                  <c:v>128.28</c:v>
                </c:pt>
                <c:pt idx="31584">
                  <c:v>128.28</c:v>
                </c:pt>
                <c:pt idx="31585">
                  <c:v>128.31</c:v>
                </c:pt>
                <c:pt idx="31586">
                  <c:v>128.33000000000001</c:v>
                </c:pt>
                <c:pt idx="31587">
                  <c:v>128.37</c:v>
                </c:pt>
                <c:pt idx="31588">
                  <c:v>128.35</c:v>
                </c:pt>
                <c:pt idx="31589">
                  <c:v>128.33000000000001</c:v>
                </c:pt>
                <c:pt idx="31590">
                  <c:v>128.35</c:v>
                </c:pt>
                <c:pt idx="31591">
                  <c:v>128.33000000000001</c:v>
                </c:pt>
                <c:pt idx="31592">
                  <c:v>128.33000000000001</c:v>
                </c:pt>
                <c:pt idx="31593">
                  <c:v>128.33000000000001</c:v>
                </c:pt>
                <c:pt idx="31594">
                  <c:v>128.31</c:v>
                </c:pt>
                <c:pt idx="31595">
                  <c:v>128.37</c:v>
                </c:pt>
                <c:pt idx="31596">
                  <c:v>128.33000000000001</c:v>
                </c:pt>
                <c:pt idx="31597">
                  <c:v>128.35</c:v>
                </c:pt>
                <c:pt idx="31598">
                  <c:v>128.33000000000001</c:v>
                </c:pt>
                <c:pt idx="31599">
                  <c:v>128.33000000000001</c:v>
                </c:pt>
                <c:pt idx="31600">
                  <c:v>128.37</c:v>
                </c:pt>
                <c:pt idx="31601">
                  <c:v>128.31</c:v>
                </c:pt>
                <c:pt idx="31602">
                  <c:v>128.31</c:v>
                </c:pt>
                <c:pt idx="31603">
                  <c:v>128.31</c:v>
                </c:pt>
                <c:pt idx="31604">
                  <c:v>128.33000000000001</c:v>
                </c:pt>
                <c:pt idx="31605">
                  <c:v>128.33000000000001</c:v>
                </c:pt>
                <c:pt idx="31606">
                  <c:v>128.33000000000001</c:v>
                </c:pt>
                <c:pt idx="31607">
                  <c:v>128.28</c:v>
                </c:pt>
                <c:pt idx="31608">
                  <c:v>128.33000000000001</c:v>
                </c:pt>
                <c:pt idx="31609">
                  <c:v>128.33000000000001</c:v>
                </c:pt>
                <c:pt idx="31610">
                  <c:v>128.33000000000001</c:v>
                </c:pt>
                <c:pt idx="31611">
                  <c:v>128.31</c:v>
                </c:pt>
                <c:pt idx="31612">
                  <c:v>128.31</c:v>
                </c:pt>
                <c:pt idx="31613">
                  <c:v>128.31</c:v>
                </c:pt>
                <c:pt idx="31614">
                  <c:v>128.26</c:v>
                </c:pt>
                <c:pt idx="31615">
                  <c:v>128.33000000000001</c:v>
                </c:pt>
                <c:pt idx="31616">
                  <c:v>128.31</c:v>
                </c:pt>
                <c:pt idx="31617">
                  <c:v>128.35</c:v>
                </c:pt>
                <c:pt idx="31618">
                  <c:v>128.31</c:v>
                </c:pt>
                <c:pt idx="31619">
                  <c:v>128.33000000000001</c:v>
                </c:pt>
                <c:pt idx="31620">
                  <c:v>128.33000000000001</c:v>
                </c:pt>
                <c:pt idx="31621">
                  <c:v>128.33000000000001</c:v>
                </c:pt>
                <c:pt idx="31622">
                  <c:v>128.26</c:v>
                </c:pt>
                <c:pt idx="31623">
                  <c:v>128.28</c:v>
                </c:pt>
                <c:pt idx="31624">
                  <c:v>128.31</c:v>
                </c:pt>
                <c:pt idx="31625">
                  <c:v>128.33000000000001</c:v>
                </c:pt>
                <c:pt idx="31626">
                  <c:v>128.28</c:v>
                </c:pt>
                <c:pt idx="31627">
                  <c:v>128.33000000000001</c:v>
                </c:pt>
                <c:pt idx="31628">
                  <c:v>128.31</c:v>
                </c:pt>
                <c:pt idx="31629">
                  <c:v>128.28</c:v>
                </c:pt>
                <c:pt idx="31630">
                  <c:v>128.31</c:v>
                </c:pt>
                <c:pt idx="31631">
                  <c:v>128.24</c:v>
                </c:pt>
                <c:pt idx="31632">
                  <c:v>128.31</c:v>
                </c:pt>
                <c:pt idx="31633">
                  <c:v>128.28</c:v>
                </c:pt>
                <c:pt idx="31634">
                  <c:v>128.26</c:v>
                </c:pt>
                <c:pt idx="31635">
                  <c:v>128.33000000000001</c:v>
                </c:pt>
                <c:pt idx="31636">
                  <c:v>128.31</c:v>
                </c:pt>
                <c:pt idx="31637">
                  <c:v>128.28</c:v>
                </c:pt>
                <c:pt idx="31638">
                  <c:v>128.28</c:v>
                </c:pt>
                <c:pt idx="31639">
                  <c:v>128.35</c:v>
                </c:pt>
                <c:pt idx="31640">
                  <c:v>128.33000000000001</c:v>
                </c:pt>
                <c:pt idx="31641">
                  <c:v>128.31</c:v>
                </c:pt>
                <c:pt idx="31642">
                  <c:v>128.28</c:v>
                </c:pt>
                <c:pt idx="31643">
                  <c:v>128.31</c:v>
                </c:pt>
                <c:pt idx="31644">
                  <c:v>128.37</c:v>
                </c:pt>
                <c:pt idx="31645">
                  <c:v>128.37</c:v>
                </c:pt>
                <c:pt idx="31646">
                  <c:v>128.31</c:v>
                </c:pt>
                <c:pt idx="31647">
                  <c:v>128.33000000000001</c:v>
                </c:pt>
                <c:pt idx="31648">
                  <c:v>128.31</c:v>
                </c:pt>
                <c:pt idx="31649">
                  <c:v>128.37</c:v>
                </c:pt>
                <c:pt idx="31650">
                  <c:v>128.33000000000001</c:v>
                </c:pt>
                <c:pt idx="31651">
                  <c:v>128.37</c:v>
                </c:pt>
                <c:pt idx="31652">
                  <c:v>128.35</c:v>
                </c:pt>
                <c:pt idx="31653">
                  <c:v>128.31</c:v>
                </c:pt>
                <c:pt idx="31654">
                  <c:v>128.33000000000001</c:v>
                </c:pt>
                <c:pt idx="31655">
                  <c:v>128.35</c:v>
                </c:pt>
                <c:pt idx="31656">
                  <c:v>128.37</c:v>
                </c:pt>
                <c:pt idx="31657">
                  <c:v>128.33000000000001</c:v>
                </c:pt>
                <c:pt idx="31658">
                  <c:v>128.37</c:v>
                </c:pt>
                <c:pt idx="31659">
                  <c:v>128.38999999999999</c:v>
                </c:pt>
                <c:pt idx="31660">
                  <c:v>128.44</c:v>
                </c:pt>
                <c:pt idx="31661">
                  <c:v>128.37</c:v>
                </c:pt>
                <c:pt idx="31662">
                  <c:v>128.33000000000001</c:v>
                </c:pt>
                <c:pt idx="31663">
                  <c:v>128.33000000000001</c:v>
                </c:pt>
                <c:pt idx="31664">
                  <c:v>128.37</c:v>
                </c:pt>
                <c:pt idx="31665">
                  <c:v>128.33000000000001</c:v>
                </c:pt>
                <c:pt idx="31666">
                  <c:v>128.35</c:v>
                </c:pt>
                <c:pt idx="31667">
                  <c:v>128.33000000000001</c:v>
                </c:pt>
                <c:pt idx="31668">
                  <c:v>128.35</c:v>
                </c:pt>
                <c:pt idx="31669">
                  <c:v>128.33000000000001</c:v>
                </c:pt>
                <c:pt idx="31670">
                  <c:v>128.35</c:v>
                </c:pt>
                <c:pt idx="31671">
                  <c:v>128.38999999999999</c:v>
                </c:pt>
                <c:pt idx="31672">
                  <c:v>128.37</c:v>
                </c:pt>
                <c:pt idx="31673">
                  <c:v>128.37</c:v>
                </c:pt>
                <c:pt idx="31674">
                  <c:v>128.38999999999999</c:v>
                </c:pt>
                <c:pt idx="31675">
                  <c:v>128.37</c:v>
                </c:pt>
                <c:pt idx="31676">
                  <c:v>128.35</c:v>
                </c:pt>
                <c:pt idx="31677">
                  <c:v>128.37</c:v>
                </c:pt>
                <c:pt idx="31678">
                  <c:v>128.35</c:v>
                </c:pt>
                <c:pt idx="31679">
                  <c:v>128.35</c:v>
                </c:pt>
                <c:pt idx="31680">
                  <c:v>128.38999999999999</c:v>
                </c:pt>
                <c:pt idx="31681">
                  <c:v>128.37</c:v>
                </c:pt>
                <c:pt idx="31682">
                  <c:v>128.35</c:v>
                </c:pt>
                <c:pt idx="31683">
                  <c:v>128.31</c:v>
                </c:pt>
                <c:pt idx="31684">
                  <c:v>128.37</c:v>
                </c:pt>
                <c:pt idx="31685">
                  <c:v>128.33000000000001</c:v>
                </c:pt>
                <c:pt idx="31686">
                  <c:v>128.35</c:v>
                </c:pt>
                <c:pt idx="31687">
                  <c:v>128.38999999999999</c:v>
                </c:pt>
                <c:pt idx="31688">
                  <c:v>128.37</c:v>
                </c:pt>
                <c:pt idx="31689">
                  <c:v>128.35</c:v>
                </c:pt>
                <c:pt idx="31690">
                  <c:v>128.35</c:v>
                </c:pt>
                <c:pt idx="31691">
                  <c:v>128.35</c:v>
                </c:pt>
                <c:pt idx="31692">
                  <c:v>128.35</c:v>
                </c:pt>
                <c:pt idx="31693">
                  <c:v>128.31</c:v>
                </c:pt>
                <c:pt idx="31694">
                  <c:v>128.33000000000001</c:v>
                </c:pt>
                <c:pt idx="31695">
                  <c:v>128.28</c:v>
                </c:pt>
                <c:pt idx="31696">
                  <c:v>128.35</c:v>
                </c:pt>
                <c:pt idx="31697">
                  <c:v>128.35</c:v>
                </c:pt>
                <c:pt idx="31698">
                  <c:v>128.28</c:v>
                </c:pt>
                <c:pt idx="31699">
                  <c:v>128.31</c:v>
                </c:pt>
                <c:pt idx="31700">
                  <c:v>128.37</c:v>
                </c:pt>
                <c:pt idx="31701">
                  <c:v>128.28</c:v>
                </c:pt>
                <c:pt idx="31702">
                  <c:v>128.33000000000001</c:v>
                </c:pt>
                <c:pt idx="31703">
                  <c:v>128.33000000000001</c:v>
                </c:pt>
                <c:pt idx="31704">
                  <c:v>128.35</c:v>
                </c:pt>
                <c:pt idx="31705">
                  <c:v>128.33000000000001</c:v>
                </c:pt>
                <c:pt idx="31706">
                  <c:v>128.37</c:v>
                </c:pt>
                <c:pt idx="31707">
                  <c:v>128.35</c:v>
                </c:pt>
                <c:pt idx="31708">
                  <c:v>128.37</c:v>
                </c:pt>
                <c:pt idx="31709">
                  <c:v>128.35</c:v>
                </c:pt>
                <c:pt idx="31710">
                  <c:v>128.33000000000001</c:v>
                </c:pt>
                <c:pt idx="31711">
                  <c:v>128.33000000000001</c:v>
                </c:pt>
                <c:pt idx="31712">
                  <c:v>128.35</c:v>
                </c:pt>
                <c:pt idx="31713">
                  <c:v>128.33000000000001</c:v>
                </c:pt>
                <c:pt idx="31714">
                  <c:v>128.33000000000001</c:v>
                </c:pt>
                <c:pt idx="31715">
                  <c:v>128.33000000000001</c:v>
                </c:pt>
                <c:pt idx="31716">
                  <c:v>128.31</c:v>
                </c:pt>
                <c:pt idx="31717">
                  <c:v>128.33000000000001</c:v>
                </c:pt>
                <c:pt idx="31718">
                  <c:v>128.31</c:v>
                </c:pt>
                <c:pt idx="31719">
                  <c:v>128.33000000000001</c:v>
                </c:pt>
                <c:pt idx="31720">
                  <c:v>128.35</c:v>
                </c:pt>
                <c:pt idx="31721">
                  <c:v>128.28</c:v>
                </c:pt>
                <c:pt idx="31722">
                  <c:v>128.33000000000001</c:v>
                </c:pt>
                <c:pt idx="31723">
                  <c:v>128.31</c:v>
                </c:pt>
                <c:pt idx="31724">
                  <c:v>128.33000000000001</c:v>
                </c:pt>
                <c:pt idx="31725">
                  <c:v>128.31</c:v>
                </c:pt>
                <c:pt idx="31726">
                  <c:v>128.31</c:v>
                </c:pt>
                <c:pt idx="31727">
                  <c:v>128.33000000000001</c:v>
                </c:pt>
                <c:pt idx="31728">
                  <c:v>128.31</c:v>
                </c:pt>
                <c:pt idx="31729">
                  <c:v>128.28</c:v>
                </c:pt>
                <c:pt idx="31730">
                  <c:v>128.24</c:v>
                </c:pt>
                <c:pt idx="31731">
                  <c:v>128.28</c:v>
                </c:pt>
                <c:pt idx="31732">
                  <c:v>128.28</c:v>
                </c:pt>
                <c:pt idx="31733">
                  <c:v>128.28</c:v>
                </c:pt>
                <c:pt idx="31734">
                  <c:v>128.31</c:v>
                </c:pt>
                <c:pt idx="31735">
                  <c:v>128.33000000000001</c:v>
                </c:pt>
                <c:pt idx="31736">
                  <c:v>128.33000000000001</c:v>
                </c:pt>
                <c:pt idx="31737">
                  <c:v>128.33000000000001</c:v>
                </c:pt>
                <c:pt idx="31738">
                  <c:v>128.33000000000001</c:v>
                </c:pt>
                <c:pt idx="31739">
                  <c:v>128.26</c:v>
                </c:pt>
                <c:pt idx="31740">
                  <c:v>128.33000000000001</c:v>
                </c:pt>
                <c:pt idx="31741">
                  <c:v>128.33000000000001</c:v>
                </c:pt>
                <c:pt idx="31742">
                  <c:v>128.31</c:v>
                </c:pt>
                <c:pt idx="31743">
                  <c:v>128.31</c:v>
                </c:pt>
                <c:pt idx="31744">
                  <c:v>128.26</c:v>
                </c:pt>
                <c:pt idx="31745">
                  <c:v>128.28</c:v>
                </c:pt>
                <c:pt idx="31746">
                  <c:v>128.33000000000001</c:v>
                </c:pt>
                <c:pt idx="31747">
                  <c:v>128.28</c:v>
                </c:pt>
                <c:pt idx="31748">
                  <c:v>128.33000000000001</c:v>
                </c:pt>
                <c:pt idx="31749">
                  <c:v>128.28</c:v>
                </c:pt>
                <c:pt idx="31750">
                  <c:v>128.24</c:v>
                </c:pt>
                <c:pt idx="31751">
                  <c:v>128.26</c:v>
                </c:pt>
                <c:pt idx="31752">
                  <c:v>128.28</c:v>
                </c:pt>
                <c:pt idx="31753">
                  <c:v>128.26</c:v>
                </c:pt>
                <c:pt idx="31754">
                  <c:v>128.31</c:v>
                </c:pt>
                <c:pt idx="31755">
                  <c:v>128.31</c:v>
                </c:pt>
                <c:pt idx="31756">
                  <c:v>128.26</c:v>
                </c:pt>
                <c:pt idx="31757">
                  <c:v>128.26</c:v>
                </c:pt>
                <c:pt idx="31758">
                  <c:v>128.28</c:v>
                </c:pt>
                <c:pt idx="31759">
                  <c:v>128.26</c:v>
                </c:pt>
                <c:pt idx="31760">
                  <c:v>128.31</c:v>
                </c:pt>
                <c:pt idx="31761">
                  <c:v>128.31</c:v>
                </c:pt>
                <c:pt idx="31762">
                  <c:v>128.28</c:v>
                </c:pt>
                <c:pt idx="31763">
                  <c:v>128.28</c:v>
                </c:pt>
                <c:pt idx="31764">
                  <c:v>128.28</c:v>
                </c:pt>
                <c:pt idx="31765">
                  <c:v>128.28</c:v>
                </c:pt>
                <c:pt idx="31766">
                  <c:v>128.28</c:v>
                </c:pt>
                <c:pt idx="31767">
                  <c:v>128.28</c:v>
                </c:pt>
                <c:pt idx="31768">
                  <c:v>128.24</c:v>
                </c:pt>
                <c:pt idx="31769">
                  <c:v>128.26</c:v>
                </c:pt>
                <c:pt idx="31770">
                  <c:v>128.26</c:v>
                </c:pt>
                <c:pt idx="31771">
                  <c:v>128.26</c:v>
                </c:pt>
                <c:pt idx="31772">
                  <c:v>128.28</c:v>
                </c:pt>
                <c:pt idx="31773">
                  <c:v>128.26</c:v>
                </c:pt>
                <c:pt idx="31774">
                  <c:v>128.26</c:v>
                </c:pt>
                <c:pt idx="31775">
                  <c:v>128.31</c:v>
                </c:pt>
                <c:pt idx="31776">
                  <c:v>128.26</c:v>
                </c:pt>
                <c:pt idx="31777">
                  <c:v>128.24</c:v>
                </c:pt>
                <c:pt idx="31778">
                  <c:v>128.16999999999999</c:v>
                </c:pt>
                <c:pt idx="31779">
                  <c:v>128.28</c:v>
                </c:pt>
                <c:pt idx="31780">
                  <c:v>128.24</c:v>
                </c:pt>
                <c:pt idx="31781">
                  <c:v>128.31</c:v>
                </c:pt>
                <c:pt idx="31782">
                  <c:v>128.28</c:v>
                </c:pt>
                <c:pt idx="31783">
                  <c:v>128.28</c:v>
                </c:pt>
                <c:pt idx="31784">
                  <c:v>128.26</c:v>
                </c:pt>
                <c:pt idx="31785">
                  <c:v>128.26</c:v>
                </c:pt>
                <c:pt idx="31786">
                  <c:v>128.28</c:v>
                </c:pt>
                <c:pt idx="31787">
                  <c:v>128.26</c:v>
                </c:pt>
                <c:pt idx="31788">
                  <c:v>128.24</c:v>
                </c:pt>
                <c:pt idx="31789">
                  <c:v>128.28</c:v>
                </c:pt>
                <c:pt idx="31790">
                  <c:v>128.26</c:v>
                </c:pt>
                <c:pt idx="31791">
                  <c:v>128.28</c:v>
                </c:pt>
                <c:pt idx="31792">
                  <c:v>128.24</c:v>
                </c:pt>
                <c:pt idx="31793">
                  <c:v>128.31</c:v>
                </c:pt>
                <c:pt idx="31794">
                  <c:v>128.31</c:v>
                </c:pt>
                <c:pt idx="31795">
                  <c:v>128.24</c:v>
                </c:pt>
                <c:pt idx="31796">
                  <c:v>128.28</c:v>
                </c:pt>
                <c:pt idx="31797">
                  <c:v>128.26</c:v>
                </c:pt>
                <c:pt idx="31798">
                  <c:v>128.26</c:v>
                </c:pt>
                <c:pt idx="31799">
                  <c:v>128.24</c:v>
                </c:pt>
                <c:pt idx="31800">
                  <c:v>128.26</c:v>
                </c:pt>
                <c:pt idx="31801">
                  <c:v>128.31</c:v>
                </c:pt>
                <c:pt idx="31802">
                  <c:v>128.28</c:v>
                </c:pt>
                <c:pt idx="31803">
                  <c:v>128.28</c:v>
                </c:pt>
                <c:pt idx="31804">
                  <c:v>128.24</c:v>
                </c:pt>
                <c:pt idx="31805">
                  <c:v>128.33000000000001</c:v>
                </c:pt>
                <c:pt idx="31806">
                  <c:v>128.33000000000001</c:v>
                </c:pt>
                <c:pt idx="31807">
                  <c:v>128.26</c:v>
                </c:pt>
                <c:pt idx="31808">
                  <c:v>128.31</c:v>
                </c:pt>
                <c:pt idx="31809">
                  <c:v>128.28</c:v>
                </c:pt>
                <c:pt idx="31810">
                  <c:v>128.26</c:v>
                </c:pt>
                <c:pt idx="31811">
                  <c:v>128.28</c:v>
                </c:pt>
                <c:pt idx="31812">
                  <c:v>128.28</c:v>
                </c:pt>
                <c:pt idx="31813">
                  <c:v>128.28</c:v>
                </c:pt>
                <c:pt idx="31814">
                  <c:v>128.26</c:v>
                </c:pt>
                <c:pt idx="31815">
                  <c:v>128.31</c:v>
                </c:pt>
                <c:pt idx="31816">
                  <c:v>128.28</c:v>
                </c:pt>
                <c:pt idx="31817">
                  <c:v>128.28</c:v>
                </c:pt>
                <c:pt idx="31818">
                  <c:v>128.28</c:v>
                </c:pt>
                <c:pt idx="31819">
                  <c:v>128.28</c:v>
                </c:pt>
                <c:pt idx="31820">
                  <c:v>128.26</c:v>
                </c:pt>
                <c:pt idx="31821">
                  <c:v>128.26</c:v>
                </c:pt>
                <c:pt idx="31822">
                  <c:v>128.24</c:v>
                </c:pt>
                <c:pt idx="31823">
                  <c:v>128.28</c:v>
                </c:pt>
                <c:pt idx="31824">
                  <c:v>128.26</c:v>
                </c:pt>
                <c:pt idx="31825">
                  <c:v>128.28</c:v>
                </c:pt>
                <c:pt idx="31826">
                  <c:v>128.33000000000001</c:v>
                </c:pt>
                <c:pt idx="31827">
                  <c:v>128.26</c:v>
                </c:pt>
                <c:pt idx="31828">
                  <c:v>128.31</c:v>
                </c:pt>
                <c:pt idx="31829">
                  <c:v>128.26</c:v>
                </c:pt>
                <c:pt idx="31830">
                  <c:v>128.19</c:v>
                </c:pt>
                <c:pt idx="31831">
                  <c:v>128.28</c:v>
                </c:pt>
                <c:pt idx="31832">
                  <c:v>128.28</c:v>
                </c:pt>
                <c:pt idx="31833">
                  <c:v>128.28</c:v>
                </c:pt>
                <c:pt idx="31834">
                  <c:v>128.26</c:v>
                </c:pt>
                <c:pt idx="31835">
                  <c:v>128.26</c:v>
                </c:pt>
                <c:pt idx="31836">
                  <c:v>128.24</c:v>
                </c:pt>
                <c:pt idx="31837">
                  <c:v>128.26</c:v>
                </c:pt>
                <c:pt idx="31838">
                  <c:v>128.26</c:v>
                </c:pt>
                <c:pt idx="31839">
                  <c:v>128.24</c:v>
                </c:pt>
                <c:pt idx="31840">
                  <c:v>128.26</c:v>
                </c:pt>
                <c:pt idx="31841">
                  <c:v>128.24</c:v>
                </c:pt>
                <c:pt idx="31842">
                  <c:v>128.26</c:v>
                </c:pt>
                <c:pt idx="31843">
                  <c:v>128.24</c:v>
                </c:pt>
                <c:pt idx="31844">
                  <c:v>128.24</c:v>
                </c:pt>
                <c:pt idx="31845">
                  <c:v>128.31</c:v>
                </c:pt>
                <c:pt idx="31846">
                  <c:v>128.22</c:v>
                </c:pt>
                <c:pt idx="31847">
                  <c:v>128.19</c:v>
                </c:pt>
                <c:pt idx="31848">
                  <c:v>128.24</c:v>
                </c:pt>
                <c:pt idx="31849">
                  <c:v>128.26</c:v>
                </c:pt>
                <c:pt idx="31850">
                  <c:v>128.24</c:v>
                </c:pt>
                <c:pt idx="31851">
                  <c:v>128.19</c:v>
                </c:pt>
                <c:pt idx="31852">
                  <c:v>128.26</c:v>
                </c:pt>
                <c:pt idx="31853">
                  <c:v>128.24</c:v>
                </c:pt>
                <c:pt idx="31854">
                  <c:v>128.24</c:v>
                </c:pt>
                <c:pt idx="31855">
                  <c:v>128.26</c:v>
                </c:pt>
                <c:pt idx="31856">
                  <c:v>128.26</c:v>
                </c:pt>
                <c:pt idx="31857">
                  <c:v>128.19</c:v>
                </c:pt>
                <c:pt idx="31858">
                  <c:v>128.24</c:v>
                </c:pt>
                <c:pt idx="31859">
                  <c:v>128.19</c:v>
                </c:pt>
                <c:pt idx="31860">
                  <c:v>128.22</c:v>
                </c:pt>
                <c:pt idx="31861">
                  <c:v>128.26</c:v>
                </c:pt>
                <c:pt idx="31862">
                  <c:v>128.24</c:v>
                </c:pt>
                <c:pt idx="31863">
                  <c:v>128.16999999999999</c:v>
                </c:pt>
                <c:pt idx="31864">
                  <c:v>128.22</c:v>
                </c:pt>
                <c:pt idx="31865">
                  <c:v>128.16999999999999</c:v>
                </c:pt>
                <c:pt idx="31866">
                  <c:v>128.24</c:v>
                </c:pt>
                <c:pt idx="31867">
                  <c:v>128.24</c:v>
                </c:pt>
                <c:pt idx="31868">
                  <c:v>128.24</c:v>
                </c:pt>
                <c:pt idx="31869">
                  <c:v>128.24</c:v>
                </c:pt>
                <c:pt idx="31870">
                  <c:v>128.19</c:v>
                </c:pt>
                <c:pt idx="31871">
                  <c:v>128.19</c:v>
                </c:pt>
                <c:pt idx="31872">
                  <c:v>128.15</c:v>
                </c:pt>
                <c:pt idx="31873">
                  <c:v>128.19</c:v>
                </c:pt>
                <c:pt idx="31874">
                  <c:v>128.19</c:v>
                </c:pt>
                <c:pt idx="31875">
                  <c:v>128.24</c:v>
                </c:pt>
                <c:pt idx="31876">
                  <c:v>128.24</c:v>
                </c:pt>
                <c:pt idx="31877">
                  <c:v>128.16999999999999</c:v>
                </c:pt>
                <c:pt idx="31878">
                  <c:v>128.22</c:v>
                </c:pt>
                <c:pt idx="31879">
                  <c:v>128.22</c:v>
                </c:pt>
                <c:pt idx="31880">
                  <c:v>128.15</c:v>
                </c:pt>
                <c:pt idx="31881">
                  <c:v>128.24</c:v>
                </c:pt>
                <c:pt idx="31882">
                  <c:v>128.16999999999999</c:v>
                </c:pt>
                <c:pt idx="31883">
                  <c:v>128.22</c:v>
                </c:pt>
                <c:pt idx="31884">
                  <c:v>128.26</c:v>
                </c:pt>
                <c:pt idx="31885">
                  <c:v>128.22</c:v>
                </c:pt>
                <c:pt idx="31886">
                  <c:v>128.15</c:v>
                </c:pt>
                <c:pt idx="31887">
                  <c:v>128.15</c:v>
                </c:pt>
                <c:pt idx="31888">
                  <c:v>128.19</c:v>
                </c:pt>
                <c:pt idx="31889">
                  <c:v>128.19</c:v>
                </c:pt>
                <c:pt idx="31890">
                  <c:v>128.22</c:v>
                </c:pt>
                <c:pt idx="31891">
                  <c:v>128.22</c:v>
                </c:pt>
                <c:pt idx="31892">
                  <c:v>128.16999999999999</c:v>
                </c:pt>
                <c:pt idx="31893">
                  <c:v>128.15</c:v>
                </c:pt>
                <c:pt idx="31894">
                  <c:v>128.15</c:v>
                </c:pt>
                <c:pt idx="31895">
                  <c:v>128.16999999999999</c:v>
                </c:pt>
                <c:pt idx="31896">
                  <c:v>128.15</c:v>
                </c:pt>
                <c:pt idx="31897">
                  <c:v>128.16999999999999</c:v>
                </c:pt>
                <c:pt idx="31898">
                  <c:v>128.16999999999999</c:v>
                </c:pt>
                <c:pt idx="31899">
                  <c:v>128.15</c:v>
                </c:pt>
                <c:pt idx="31900">
                  <c:v>128.13</c:v>
                </c:pt>
                <c:pt idx="31901">
                  <c:v>128.15</c:v>
                </c:pt>
                <c:pt idx="31902">
                  <c:v>128.15</c:v>
                </c:pt>
                <c:pt idx="31903">
                  <c:v>128.16999999999999</c:v>
                </c:pt>
                <c:pt idx="31904">
                  <c:v>128.15</c:v>
                </c:pt>
                <c:pt idx="31905">
                  <c:v>128.16999999999999</c:v>
                </c:pt>
                <c:pt idx="31906">
                  <c:v>128.1</c:v>
                </c:pt>
                <c:pt idx="31907">
                  <c:v>128.1</c:v>
                </c:pt>
                <c:pt idx="31908">
                  <c:v>128.19</c:v>
                </c:pt>
                <c:pt idx="31909">
                  <c:v>128.13</c:v>
                </c:pt>
                <c:pt idx="31910">
                  <c:v>128.13</c:v>
                </c:pt>
                <c:pt idx="31911">
                  <c:v>128.13</c:v>
                </c:pt>
                <c:pt idx="31912">
                  <c:v>128.15</c:v>
                </c:pt>
                <c:pt idx="31913">
                  <c:v>128.16999999999999</c:v>
                </c:pt>
                <c:pt idx="31914">
                  <c:v>128.13</c:v>
                </c:pt>
                <c:pt idx="31915">
                  <c:v>128.1</c:v>
                </c:pt>
                <c:pt idx="31916">
                  <c:v>128.15</c:v>
                </c:pt>
                <c:pt idx="31917">
                  <c:v>128.13</c:v>
                </c:pt>
                <c:pt idx="31918">
                  <c:v>128.13</c:v>
                </c:pt>
                <c:pt idx="31919">
                  <c:v>128.13</c:v>
                </c:pt>
                <c:pt idx="31920">
                  <c:v>128.08000000000001</c:v>
                </c:pt>
                <c:pt idx="31921">
                  <c:v>128.13</c:v>
                </c:pt>
                <c:pt idx="31922">
                  <c:v>128.15</c:v>
                </c:pt>
                <c:pt idx="31923">
                  <c:v>128.1</c:v>
                </c:pt>
                <c:pt idx="31924">
                  <c:v>128.13</c:v>
                </c:pt>
                <c:pt idx="31925">
                  <c:v>128.15</c:v>
                </c:pt>
                <c:pt idx="31926">
                  <c:v>128.13</c:v>
                </c:pt>
                <c:pt idx="31927">
                  <c:v>128.08000000000001</c:v>
                </c:pt>
                <c:pt idx="31928">
                  <c:v>128.1</c:v>
                </c:pt>
                <c:pt idx="31929">
                  <c:v>128.08000000000001</c:v>
                </c:pt>
                <c:pt idx="31930">
                  <c:v>128.08000000000001</c:v>
                </c:pt>
                <c:pt idx="31931">
                  <c:v>128.1</c:v>
                </c:pt>
                <c:pt idx="31932">
                  <c:v>128.08000000000001</c:v>
                </c:pt>
                <c:pt idx="31933">
                  <c:v>128.06</c:v>
                </c:pt>
                <c:pt idx="31934">
                  <c:v>128.08000000000001</c:v>
                </c:pt>
                <c:pt idx="31935">
                  <c:v>128.06</c:v>
                </c:pt>
                <c:pt idx="31936">
                  <c:v>128.08000000000001</c:v>
                </c:pt>
                <c:pt idx="31937">
                  <c:v>128.13</c:v>
                </c:pt>
                <c:pt idx="31938">
                  <c:v>128.06</c:v>
                </c:pt>
                <c:pt idx="31939">
                  <c:v>128.06</c:v>
                </c:pt>
                <c:pt idx="31940">
                  <c:v>128.04</c:v>
                </c:pt>
                <c:pt idx="31941">
                  <c:v>128.01</c:v>
                </c:pt>
                <c:pt idx="31942">
                  <c:v>128.08000000000001</c:v>
                </c:pt>
                <c:pt idx="31943">
                  <c:v>128.08000000000001</c:v>
                </c:pt>
                <c:pt idx="31944">
                  <c:v>128.08000000000001</c:v>
                </c:pt>
                <c:pt idx="31945">
                  <c:v>128.06</c:v>
                </c:pt>
                <c:pt idx="31946">
                  <c:v>128.04</c:v>
                </c:pt>
                <c:pt idx="31947">
                  <c:v>128.01</c:v>
                </c:pt>
                <c:pt idx="31948">
                  <c:v>128.04</c:v>
                </c:pt>
                <c:pt idx="31949">
                  <c:v>128.08000000000001</c:v>
                </c:pt>
                <c:pt idx="31950">
                  <c:v>128.01</c:v>
                </c:pt>
                <c:pt idx="31951">
                  <c:v>128.1</c:v>
                </c:pt>
                <c:pt idx="31952">
                  <c:v>128.06</c:v>
                </c:pt>
                <c:pt idx="31953">
                  <c:v>128.06</c:v>
                </c:pt>
                <c:pt idx="31954">
                  <c:v>128.04</c:v>
                </c:pt>
                <c:pt idx="31955">
                  <c:v>128.06</c:v>
                </c:pt>
                <c:pt idx="31956">
                  <c:v>128.06</c:v>
                </c:pt>
                <c:pt idx="31957">
                  <c:v>128.06</c:v>
                </c:pt>
                <c:pt idx="31958">
                  <c:v>128.04</c:v>
                </c:pt>
                <c:pt idx="31959">
                  <c:v>128.06</c:v>
                </c:pt>
                <c:pt idx="31960">
                  <c:v>128.06</c:v>
                </c:pt>
                <c:pt idx="31961">
                  <c:v>128.04</c:v>
                </c:pt>
                <c:pt idx="31962">
                  <c:v>128.06</c:v>
                </c:pt>
                <c:pt idx="31963">
                  <c:v>128.04</c:v>
                </c:pt>
                <c:pt idx="31964">
                  <c:v>128.01</c:v>
                </c:pt>
                <c:pt idx="31965">
                  <c:v>128.04</c:v>
                </c:pt>
                <c:pt idx="31966">
                  <c:v>128.04</c:v>
                </c:pt>
                <c:pt idx="31967">
                  <c:v>128.08000000000001</c:v>
                </c:pt>
                <c:pt idx="31968">
                  <c:v>128.1</c:v>
                </c:pt>
                <c:pt idx="31969">
                  <c:v>128.1</c:v>
                </c:pt>
                <c:pt idx="31970">
                  <c:v>128.04</c:v>
                </c:pt>
                <c:pt idx="31971">
                  <c:v>128.04</c:v>
                </c:pt>
                <c:pt idx="31972">
                  <c:v>128.1</c:v>
                </c:pt>
                <c:pt idx="31973">
                  <c:v>128.08000000000001</c:v>
                </c:pt>
                <c:pt idx="31974">
                  <c:v>128.06</c:v>
                </c:pt>
                <c:pt idx="31975">
                  <c:v>128.1</c:v>
                </c:pt>
                <c:pt idx="31976">
                  <c:v>128.13</c:v>
                </c:pt>
                <c:pt idx="31977">
                  <c:v>128.08000000000001</c:v>
                </c:pt>
                <c:pt idx="31978">
                  <c:v>128.15</c:v>
                </c:pt>
                <c:pt idx="31979">
                  <c:v>128.1</c:v>
                </c:pt>
                <c:pt idx="31980">
                  <c:v>128.1</c:v>
                </c:pt>
                <c:pt idx="31981">
                  <c:v>128.13</c:v>
                </c:pt>
                <c:pt idx="31982">
                  <c:v>128.15</c:v>
                </c:pt>
                <c:pt idx="31983">
                  <c:v>128.15</c:v>
                </c:pt>
                <c:pt idx="31984">
                  <c:v>128.15</c:v>
                </c:pt>
                <c:pt idx="31985">
                  <c:v>128.16999999999999</c:v>
                </c:pt>
                <c:pt idx="31986">
                  <c:v>128.16999999999999</c:v>
                </c:pt>
                <c:pt idx="31987">
                  <c:v>128.15</c:v>
                </c:pt>
                <c:pt idx="31988">
                  <c:v>128.16999999999999</c:v>
                </c:pt>
                <c:pt idx="31989">
                  <c:v>128.16999999999999</c:v>
                </c:pt>
                <c:pt idx="31990">
                  <c:v>128.16999999999999</c:v>
                </c:pt>
                <c:pt idx="31991">
                  <c:v>128.24</c:v>
                </c:pt>
                <c:pt idx="31992">
                  <c:v>128.24</c:v>
                </c:pt>
                <c:pt idx="31993">
                  <c:v>128.22</c:v>
                </c:pt>
                <c:pt idx="31994">
                  <c:v>128.26</c:v>
                </c:pt>
                <c:pt idx="31995">
                  <c:v>128.24</c:v>
                </c:pt>
                <c:pt idx="31996">
                  <c:v>128.26</c:v>
                </c:pt>
                <c:pt idx="31997">
                  <c:v>128.28</c:v>
                </c:pt>
                <c:pt idx="31998">
                  <c:v>128.28</c:v>
                </c:pt>
                <c:pt idx="31999">
                  <c:v>128.31</c:v>
                </c:pt>
                <c:pt idx="32000">
                  <c:v>128.31</c:v>
                </c:pt>
                <c:pt idx="32001">
                  <c:v>128.26</c:v>
                </c:pt>
                <c:pt idx="32002">
                  <c:v>128.33000000000001</c:v>
                </c:pt>
                <c:pt idx="32003">
                  <c:v>128.31</c:v>
                </c:pt>
                <c:pt idx="32004">
                  <c:v>128.37</c:v>
                </c:pt>
                <c:pt idx="32005">
                  <c:v>128.31</c:v>
                </c:pt>
                <c:pt idx="32006">
                  <c:v>128.33000000000001</c:v>
                </c:pt>
                <c:pt idx="32007">
                  <c:v>128.33000000000001</c:v>
                </c:pt>
                <c:pt idx="32008">
                  <c:v>128.31</c:v>
                </c:pt>
                <c:pt idx="32009">
                  <c:v>128.31</c:v>
                </c:pt>
                <c:pt idx="32010">
                  <c:v>128.37</c:v>
                </c:pt>
                <c:pt idx="32011">
                  <c:v>128.37</c:v>
                </c:pt>
                <c:pt idx="32012">
                  <c:v>128.35</c:v>
                </c:pt>
                <c:pt idx="32013">
                  <c:v>128.33000000000001</c:v>
                </c:pt>
                <c:pt idx="32014">
                  <c:v>128.37</c:v>
                </c:pt>
                <c:pt idx="32015">
                  <c:v>128.37</c:v>
                </c:pt>
                <c:pt idx="32016">
                  <c:v>128.35</c:v>
                </c:pt>
                <c:pt idx="32017">
                  <c:v>128.38999999999999</c:v>
                </c:pt>
                <c:pt idx="32018">
                  <c:v>128.38999999999999</c:v>
                </c:pt>
                <c:pt idx="32019">
                  <c:v>128.37</c:v>
                </c:pt>
                <c:pt idx="32020">
                  <c:v>128.37</c:v>
                </c:pt>
                <c:pt idx="32021">
                  <c:v>128.35</c:v>
                </c:pt>
                <c:pt idx="32022">
                  <c:v>128.31</c:v>
                </c:pt>
                <c:pt idx="32023">
                  <c:v>128.38999999999999</c:v>
                </c:pt>
                <c:pt idx="32024">
                  <c:v>128.44</c:v>
                </c:pt>
                <c:pt idx="32025">
                  <c:v>128.38999999999999</c:v>
                </c:pt>
                <c:pt idx="32026">
                  <c:v>128.35</c:v>
                </c:pt>
                <c:pt idx="32027">
                  <c:v>128.38999999999999</c:v>
                </c:pt>
                <c:pt idx="32028">
                  <c:v>128.33000000000001</c:v>
                </c:pt>
                <c:pt idx="32029">
                  <c:v>128.35</c:v>
                </c:pt>
                <c:pt idx="32030">
                  <c:v>128.35</c:v>
                </c:pt>
                <c:pt idx="32031">
                  <c:v>128.38999999999999</c:v>
                </c:pt>
                <c:pt idx="32032">
                  <c:v>128.35</c:v>
                </c:pt>
                <c:pt idx="32033">
                  <c:v>128.33000000000001</c:v>
                </c:pt>
                <c:pt idx="32034">
                  <c:v>128.38999999999999</c:v>
                </c:pt>
                <c:pt idx="32035">
                  <c:v>128.35</c:v>
                </c:pt>
                <c:pt idx="32036">
                  <c:v>128.35</c:v>
                </c:pt>
                <c:pt idx="32037">
                  <c:v>128.35</c:v>
                </c:pt>
                <c:pt idx="32038">
                  <c:v>128.33000000000001</c:v>
                </c:pt>
                <c:pt idx="32039">
                  <c:v>128.35</c:v>
                </c:pt>
                <c:pt idx="32040">
                  <c:v>128.35</c:v>
                </c:pt>
                <c:pt idx="32041">
                  <c:v>128.35</c:v>
                </c:pt>
                <c:pt idx="32042">
                  <c:v>128.37</c:v>
                </c:pt>
                <c:pt idx="32043">
                  <c:v>128.31</c:v>
                </c:pt>
                <c:pt idx="32044">
                  <c:v>128.33000000000001</c:v>
                </c:pt>
                <c:pt idx="32045">
                  <c:v>128.33000000000001</c:v>
                </c:pt>
                <c:pt idx="32046">
                  <c:v>128.33000000000001</c:v>
                </c:pt>
                <c:pt idx="32047">
                  <c:v>128.35</c:v>
                </c:pt>
                <c:pt idx="32048">
                  <c:v>128.38999999999999</c:v>
                </c:pt>
                <c:pt idx="32049">
                  <c:v>128.37</c:v>
                </c:pt>
                <c:pt idx="32050">
                  <c:v>128.38999999999999</c:v>
                </c:pt>
                <c:pt idx="32051">
                  <c:v>128.37</c:v>
                </c:pt>
                <c:pt idx="32052">
                  <c:v>128.35</c:v>
                </c:pt>
                <c:pt idx="32053">
                  <c:v>128.33000000000001</c:v>
                </c:pt>
                <c:pt idx="32054">
                  <c:v>128.37</c:v>
                </c:pt>
                <c:pt idx="32055">
                  <c:v>128.33000000000001</c:v>
                </c:pt>
                <c:pt idx="32056">
                  <c:v>128.31</c:v>
                </c:pt>
                <c:pt idx="32057">
                  <c:v>128.33000000000001</c:v>
                </c:pt>
                <c:pt idx="32058">
                  <c:v>128.37</c:v>
                </c:pt>
                <c:pt idx="32059">
                  <c:v>128.35</c:v>
                </c:pt>
                <c:pt idx="32060">
                  <c:v>128.37</c:v>
                </c:pt>
                <c:pt idx="32061">
                  <c:v>128.38999999999999</c:v>
                </c:pt>
                <c:pt idx="32062">
                  <c:v>128.38999999999999</c:v>
                </c:pt>
                <c:pt idx="32063">
                  <c:v>128.37</c:v>
                </c:pt>
                <c:pt idx="32064">
                  <c:v>128.44</c:v>
                </c:pt>
                <c:pt idx="32065">
                  <c:v>128.37</c:v>
                </c:pt>
                <c:pt idx="32066">
                  <c:v>128.35</c:v>
                </c:pt>
                <c:pt idx="32067">
                  <c:v>128.44</c:v>
                </c:pt>
                <c:pt idx="32068">
                  <c:v>128.38999999999999</c:v>
                </c:pt>
                <c:pt idx="32069">
                  <c:v>128.38999999999999</c:v>
                </c:pt>
                <c:pt idx="32070">
                  <c:v>128.37</c:v>
                </c:pt>
                <c:pt idx="32071">
                  <c:v>128.37</c:v>
                </c:pt>
                <c:pt idx="32072">
                  <c:v>128.35</c:v>
                </c:pt>
                <c:pt idx="32073">
                  <c:v>128.37</c:v>
                </c:pt>
                <c:pt idx="32074">
                  <c:v>128.38999999999999</c:v>
                </c:pt>
                <c:pt idx="32075">
                  <c:v>128.38999999999999</c:v>
                </c:pt>
                <c:pt idx="32076">
                  <c:v>128.38999999999999</c:v>
                </c:pt>
                <c:pt idx="32077">
                  <c:v>128.44</c:v>
                </c:pt>
                <c:pt idx="32078">
                  <c:v>128.44</c:v>
                </c:pt>
                <c:pt idx="32079">
                  <c:v>128.38999999999999</c:v>
                </c:pt>
                <c:pt idx="32080">
                  <c:v>128.47999999999999</c:v>
                </c:pt>
                <c:pt idx="32081">
                  <c:v>128.38999999999999</c:v>
                </c:pt>
                <c:pt idx="32082">
                  <c:v>128.41999999999999</c:v>
                </c:pt>
                <c:pt idx="32083">
                  <c:v>128.46</c:v>
                </c:pt>
                <c:pt idx="32084">
                  <c:v>128.44</c:v>
                </c:pt>
                <c:pt idx="32085">
                  <c:v>128.47999999999999</c:v>
                </c:pt>
                <c:pt idx="32086">
                  <c:v>128.44</c:v>
                </c:pt>
                <c:pt idx="32087">
                  <c:v>128.46</c:v>
                </c:pt>
                <c:pt idx="32088">
                  <c:v>128.41999999999999</c:v>
                </c:pt>
                <c:pt idx="32089">
                  <c:v>128.46</c:v>
                </c:pt>
                <c:pt idx="32090">
                  <c:v>128.41999999999999</c:v>
                </c:pt>
                <c:pt idx="32091">
                  <c:v>128.41999999999999</c:v>
                </c:pt>
                <c:pt idx="32092">
                  <c:v>128.44</c:v>
                </c:pt>
                <c:pt idx="32093">
                  <c:v>128.41999999999999</c:v>
                </c:pt>
                <c:pt idx="32094">
                  <c:v>128.47999999999999</c:v>
                </c:pt>
                <c:pt idx="32095">
                  <c:v>128.38999999999999</c:v>
                </c:pt>
                <c:pt idx="32096">
                  <c:v>128.44</c:v>
                </c:pt>
                <c:pt idx="32097">
                  <c:v>128.35</c:v>
                </c:pt>
                <c:pt idx="32098">
                  <c:v>128.44</c:v>
                </c:pt>
                <c:pt idx="32099">
                  <c:v>128.47999999999999</c:v>
                </c:pt>
                <c:pt idx="32100">
                  <c:v>128.41999999999999</c:v>
                </c:pt>
                <c:pt idx="32101">
                  <c:v>128.46</c:v>
                </c:pt>
                <c:pt idx="32102">
                  <c:v>128.46</c:v>
                </c:pt>
                <c:pt idx="32103">
                  <c:v>128.38999999999999</c:v>
                </c:pt>
                <c:pt idx="32104">
                  <c:v>128.46</c:v>
                </c:pt>
                <c:pt idx="32105">
                  <c:v>128.44</c:v>
                </c:pt>
                <c:pt idx="32106">
                  <c:v>128.41999999999999</c:v>
                </c:pt>
                <c:pt idx="32107">
                  <c:v>128.41999999999999</c:v>
                </c:pt>
                <c:pt idx="32108">
                  <c:v>128.37</c:v>
                </c:pt>
                <c:pt idx="32109">
                  <c:v>128.38999999999999</c:v>
                </c:pt>
                <c:pt idx="32110">
                  <c:v>128.44</c:v>
                </c:pt>
                <c:pt idx="32111">
                  <c:v>128.41999999999999</c:v>
                </c:pt>
                <c:pt idx="32112">
                  <c:v>128.41999999999999</c:v>
                </c:pt>
                <c:pt idx="32113">
                  <c:v>128.44</c:v>
                </c:pt>
                <c:pt idx="32114">
                  <c:v>128.44</c:v>
                </c:pt>
                <c:pt idx="32115">
                  <c:v>128.44</c:v>
                </c:pt>
                <c:pt idx="32116">
                  <c:v>128.44</c:v>
                </c:pt>
                <c:pt idx="32117">
                  <c:v>128.46</c:v>
                </c:pt>
                <c:pt idx="32118">
                  <c:v>128.41999999999999</c:v>
                </c:pt>
                <c:pt idx="32119">
                  <c:v>128.44</c:v>
                </c:pt>
                <c:pt idx="32120">
                  <c:v>128.38999999999999</c:v>
                </c:pt>
                <c:pt idx="32121">
                  <c:v>128.38999999999999</c:v>
                </c:pt>
                <c:pt idx="32122">
                  <c:v>128.38999999999999</c:v>
                </c:pt>
                <c:pt idx="32123">
                  <c:v>128.38999999999999</c:v>
                </c:pt>
                <c:pt idx="32124">
                  <c:v>128.37</c:v>
                </c:pt>
                <c:pt idx="32125">
                  <c:v>128.46</c:v>
                </c:pt>
                <c:pt idx="32126">
                  <c:v>128.41999999999999</c:v>
                </c:pt>
                <c:pt idx="32127">
                  <c:v>128.38999999999999</c:v>
                </c:pt>
                <c:pt idx="32128">
                  <c:v>128.44</c:v>
                </c:pt>
                <c:pt idx="32129">
                  <c:v>128.41999999999999</c:v>
                </c:pt>
                <c:pt idx="32130">
                  <c:v>128.46</c:v>
                </c:pt>
                <c:pt idx="32131">
                  <c:v>128.38999999999999</c:v>
                </c:pt>
                <c:pt idx="32132">
                  <c:v>128.41999999999999</c:v>
                </c:pt>
                <c:pt idx="32133">
                  <c:v>128.38999999999999</c:v>
                </c:pt>
                <c:pt idx="32134">
                  <c:v>128.38999999999999</c:v>
                </c:pt>
                <c:pt idx="32135">
                  <c:v>128.44</c:v>
                </c:pt>
                <c:pt idx="32136">
                  <c:v>128.44</c:v>
                </c:pt>
                <c:pt idx="32137">
                  <c:v>128.47999999999999</c:v>
                </c:pt>
                <c:pt idx="32138">
                  <c:v>128.38999999999999</c:v>
                </c:pt>
                <c:pt idx="32139">
                  <c:v>128.44</c:v>
                </c:pt>
                <c:pt idx="32140">
                  <c:v>128.37</c:v>
                </c:pt>
                <c:pt idx="32141">
                  <c:v>128.38999999999999</c:v>
                </c:pt>
                <c:pt idx="32142">
                  <c:v>128.44</c:v>
                </c:pt>
                <c:pt idx="32143">
                  <c:v>128.44</c:v>
                </c:pt>
                <c:pt idx="32144">
                  <c:v>128.47999999999999</c:v>
                </c:pt>
                <c:pt idx="32145">
                  <c:v>128.44</c:v>
                </c:pt>
                <c:pt idx="32146">
                  <c:v>128.51</c:v>
                </c:pt>
                <c:pt idx="32147">
                  <c:v>128.41999999999999</c:v>
                </c:pt>
                <c:pt idx="32148">
                  <c:v>128.47999999999999</c:v>
                </c:pt>
                <c:pt idx="32149">
                  <c:v>128.46</c:v>
                </c:pt>
                <c:pt idx="32150">
                  <c:v>128.44</c:v>
                </c:pt>
                <c:pt idx="32151">
                  <c:v>128.37</c:v>
                </c:pt>
                <c:pt idx="32152">
                  <c:v>128.47999999999999</c:v>
                </c:pt>
                <c:pt idx="32153">
                  <c:v>128.44</c:v>
                </c:pt>
                <c:pt idx="32154">
                  <c:v>128.44</c:v>
                </c:pt>
                <c:pt idx="32155">
                  <c:v>128.37</c:v>
                </c:pt>
                <c:pt idx="32156">
                  <c:v>128.46</c:v>
                </c:pt>
                <c:pt idx="32157">
                  <c:v>128.46</c:v>
                </c:pt>
                <c:pt idx="32158">
                  <c:v>128.44</c:v>
                </c:pt>
                <c:pt idx="32159">
                  <c:v>128.44</c:v>
                </c:pt>
                <c:pt idx="32160">
                  <c:v>128.47999999999999</c:v>
                </c:pt>
                <c:pt idx="32161">
                  <c:v>128.46</c:v>
                </c:pt>
                <c:pt idx="32162">
                  <c:v>128.41999999999999</c:v>
                </c:pt>
                <c:pt idx="32163">
                  <c:v>128.47999999999999</c:v>
                </c:pt>
                <c:pt idx="32164">
                  <c:v>128.44</c:v>
                </c:pt>
                <c:pt idx="32165">
                  <c:v>128.46</c:v>
                </c:pt>
                <c:pt idx="32166">
                  <c:v>128.53</c:v>
                </c:pt>
                <c:pt idx="32167">
                  <c:v>128.46</c:v>
                </c:pt>
                <c:pt idx="32168">
                  <c:v>128.44</c:v>
                </c:pt>
                <c:pt idx="32169">
                  <c:v>128.44</c:v>
                </c:pt>
                <c:pt idx="32170">
                  <c:v>128.38999999999999</c:v>
                </c:pt>
                <c:pt idx="32171">
                  <c:v>128.51</c:v>
                </c:pt>
                <c:pt idx="32172">
                  <c:v>128.41999999999999</c:v>
                </c:pt>
                <c:pt idx="32173">
                  <c:v>128.37</c:v>
                </c:pt>
                <c:pt idx="32174">
                  <c:v>128.46</c:v>
                </c:pt>
                <c:pt idx="32175">
                  <c:v>128.46</c:v>
                </c:pt>
                <c:pt idx="32176">
                  <c:v>128.47999999999999</c:v>
                </c:pt>
                <c:pt idx="32177">
                  <c:v>128.46</c:v>
                </c:pt>
                <c:pt idx="32178">
                  <c:v>128.46</c:v>
                </c:pt>
                <c:pt idx="32179">
                  <c:v>128.41999999999999</c:v>
                </c:pt>
                <c:pt idx="32180">
                  <c:v>128.46</c:v>
                </c:pt>
                <c:pt idx="32181">
                  <c:v>128.41999999999999</c:v>
                </c:pt>
                <c:pt idx="32182">
                  <c:v>128.47999999999999</c:v>
                </c:pt>
                <c:pt idx="32183">
                  <c:v>128.46</c:v>
                </c:pt>
                <c:pt idx="32184">
                  <c:v>128.47999999999999</c:v>
                </c:pt>
                <c:pt idx="32185">
                  <c:v>128.41999999999999</c:v>
                </c:pt>
                <c:pt idx="32186">
                  <c:v>128.41999999999999</c:v>
                </c:pt>
                <c:pt idx="32187">
                  <c:v>128.47999999999999</c:v>
                </c:pt>
                <c:pt idx="32188">
                  <c:v>128.41999999999999</c:v>
                </c:pt>
                <c:pt idx="32189">
                  <c:v>128.44</c:v>
                </c:pt>
                <c:pt idx="32190">
                  <c:v>128.44</c:v>
                </c:pt>
                <c:pt idx="32191">
                  <c:v>128.44</c:v>
                </c:pt>
                <c:pt idx="32192">
                  <c:v>128.44</c:v>
                </c:pt>
                <c:pt idx="32193">
                  <c:v>128.41999999999999</c:v>
                </c:pt>
                <c:pt idx="32194">
                  <c:v>128.44</c:v>
                </c:pt>
                <c:pt idx="32195">
                  <c:v>128.41999999999999</c:v>
                </c:pt>
                <c:pt idx="32196">
                  <c:v>128.44</c:v>
                </c:pt>
                <c:pt idx="32197">
                  <c:v>128.44</c:v>
                </c:pt>
                <c:pt idx="32198">
                  <c:v>128.46</c:v>
                </c:pt>
                <c:pt idx="32199">
                  <c:v>128.47999999999999</c:v>
                </c:pt>
                <c:pt idx="32200">
                  <c:v>128.44</c:v>
                </c:pt>
                <c:pt idx="32201">
                  <c:v>128.51</c:v>
                </c:pt>
                <c:pt idx="32202">
                  <c:v>128.41999999999999</c:v>
                </c:pt>
                <c:pt idx="32203">
                  <c:v>128.44</c:v>
                </c:pt>
                <c:pt idx="32204">
                  <c:v>128.41999999999999</c:v>
                </c:pt>
                <c:pt idx="32205">
                  <c:v>128.44</c:v>
                </c:pt>
                <c:pt idx="32206">
                  <c:v>128.41999999999999</c:v>
                </c:pt>
                <c:pt idx="32207">
                  <c:v>128.41999999999999</c:v>
                </c:pt>
                <c:pt idx="32208">
                  <c:v>128.38999999999999</c:v>
                </c:pt>
                <c:pt idx="32209">
                  <c:v>128.41999999999999</c:v>
                </c:pt>
                <c:pt idx="32210">
                  <c:v>128.38999999999999</c:v>
                </c:pt>
                <c:pt idx="32211">
                  <c:v>128.38999999999999</c:v>
                </c:pt>
                <c:pt idx="32212">
                  <c:v>128.44</c:v>
                </c:pt>
                <c:pt idx="32213">
                  <c:v>128.38999999999999</c:v>
                </c:pt>
                <c:pt idx="32214">
                  <c:v>128.44</c:v>
                </c:pt>
                <c:pt idx="32215">
                  <c:v>128.44</c:v>
                </c:pt>
                <c:pt idx="32216">
                  <c:v>128.38999999999999</c:v>
                </c:pt>
                <c:pt idx="32217">
                  <c:v>128.38999999999999</c:v>
                </c:pt>
                <c:pt idx="32218">
                  <c:v>128.44</c:v>
                </c:pt>
                <c:pt idx="32219">
                  <c:v>128.46</c:v>
                </c:pt>
                <c:pt idx="32220">
                  <c:v>128.44</c:v>
                </c:pt>
                <c:pt idx="32221">
                  <c:v>128.46</c:v>
                </c:pt>
                <c:pt idx="32222">
                  <c:v>128.46</c:v>
                </c:pt>
                <c:pt idx="32223">
                  <c:v>128.38999999999999</c:v>
                </c:pt>
                <c:pt idx="32224">
                  <c:v>128.35</c:v>
                </c:pt>
                <c:pt idx="32225">
                  <c:v>128.46</c:v>
                </c:pt>
                <c:pt idx="32226">
                  <c:v>128.44</c:v>
                </c:pt>
                <c:pt idx="32227">
                  <c:v>128.37</c:v>
                </c:pt>
                <c:pt idx="32228">
                  <c:v>128.46</c:v>
                </c:pt>
                <c:pt idx="32229">
                  <c:v>128.41999999999999</c:v>
                </c:pt>
                <c:pt idx="32230">
                  <c:v>128.41999999999999</c:v>
                </c:pt>
                <c:pt idx="32231">
                  <c:v>128.41999999999999</c:v>
                </c:pt>
                <c:pt idx="32232">
                  <c:v>128.37</c:v>
                </c:pt>
                <c:pt idx="32233">
                  <c:v>128.41999999999999</c:v>
                </c:pt>
                <c:pt idx="32234">
                  <c:v>128.44</c:v>
                </c:pt>
                <c:pt idx="32235">
                  <c:v>128.41999999999999</c:v>
                </c:pt>
                <c:pt idx="32236">
                  <c:v>128.38999999999999</c:v>
                </c:pt>
                <c:pt idx="32237">
                  <c:v>128.38999999999999</c:v>
                </c:pt>
                <c:pt idx="32238">
                  <c:v>128.41999999999999</c:v>
                </c:pt>
                <c:pt idx="32239">
                  <c:v>128.44</c:v>
                </c:pt>
                <c:pt idx="32240">
                  <c:v>128.41999999999999</c:v>
                </c:pt>
                <c:pt idx="32241">
                  <c:v>128.44</c:v>
                </c:pt>
                <c:pt idx="32242">
                  <c:v>128.38999999999999</c:v>
                </c:pt>
                <c:pt idx="32243">
                  <c:v>128.47999999999999</c:v>
                </c:pt>
                <c:pt idx="32244">
                  <c:v>128.41999999999999</c:v>
                </c:pt>
                <c:pt idx="32245">
                  <c:v>128.44</c:v>
                </c:pt>
                <c:pt idx="32246">
                  <c:v>128.41999999999999</c:v>
                </c:pt>
                <c:pt idx="32247">
                  <c:v>128.41999999999999</c:v>
                </c:pt>
                <c:pt idx="32248">
                  <c:v>128.38999999999999</c:v>
                </c:pt>
                <c:pt idx="32249">
                  <c:v>128.37</c:v>
                </c:pt>
                <c:pt idx="32250">
                  <c:v>128.37</c:v>
                </c:pt>
                <c:pt idx="32251">
                  <c:v>128.38999999999999</c:v>
                </c:pt>
                <c:pt idx="32252">
                  <c:v>128.37</c:v>
                </c:pt>
                <c:pt idx="32253">
                  <c:v>128.38999999999999</c:v>
                </c:pt>
                <c:pt idx="32254">
                  <c:v>128.44</c:v>
                </c:pt>
                <c:pt idx="32255">
                  <c:v>128.44</c:v>
                </c:pt>
                <c:pt idx="32256">
                  <c:v>128.41999999999999</c:v>
                </c:pt>
                <c:pt idx="32257">
                  <c:v>128.41999999999999</c:v>
                </c:pt>
                <c:pt idx="32258">
                  <c:v>128.37</c:v>
                </c:pt>
                <c:pt idx="32259">
                  <c:v>128.38999999999999</c:v>
                </c:pt>
                <c:pt idx="32260">
                  <c:v>128.41999999999999</c:v>
                </c:pt>
                <c:pt idx="32261">
                  <c:v>128.37</c:v>
                </c:pt>
                <c:pt idx="32262">
                  <c:v>128.38999999999999</c:v>
                </c:pt>
                <c:pt idx="32263">
                  <c:v>128.38999999999999</c:v>
                </c:pt>
                <c:pt idx="32264">
                  <c:v>128.44</c:v>
                </c:pt>
                <c:pt idx="32265">
                  <c:v>128.46</c:v>
                </c:pt>
                <c:pt idx="32266">
                  <c:v>128.41999999999999</c:v>
                </c:pt>
                <c:pt idx="32267">
                  <c:v>128.44</c:v>
                </c:pt>
                <c:pt idx="32268">
                  <c:v>128.41999999999999</c:v>
                </c:pt>
                <c:pt idx="32269">
                  <c:v>128.37</c:v>
                </c:pt>
                <c:pt idx="32270">
                  <c:v>128.37</c:v>
                </c:pt>
                <c:pt idx="32271">
                  <c:v>128.38999999999999</c:v>
                </c:pt>
                <c:pt idx="32272">
                  <c:v>128.44</c:v>
                </c:pt>
                <c:pt idx="32273">
                  <c:v>128.38999999999999</c:v>
                </c:pt>
                <c:pt idx="32274">
                  <c:v>128.37</c:v>
                </c:pt>
                <c:pt idx="32275">
                  <c:v>128.37</c:v>
                </c:pt>
                <c:pt idx="32276">
                  <c:v>128.38999999999999</c:v>
                </c:pt>
                <c:pt idx="32277">
                  <c:v>128.31</c:v>
                </c:pt>
                <c:pt idx="32278">
                  <c:v>128.37</c:v>
                </c:pt>
                <c:pt idx="32279">
                  <c:v>128.37</c:v>
                </c:pt>
                <c:pt idx="32280">
                  <c:v>128.35</c:v>
                </c:pt>
                <c:pt idx="32281">
                  <c:v>128.38999999999999</c:v>
                </c:pt>
                <c:pt idx="32282">
                  <c:v>128.41999999999999</c:v>
                </c:pt>
                <c:pt idx="32283">
                  <c:v>128.33000000000001</c:v>
                </c:pt>
                <c:pt idx="32284">
                  <c:v>128.37</c:v>
                </c:pt>
                <c:pt idx="32285">
                  <c:v>128.38999999999999</c:v>
                </c:pt>
                <c:pt idx="32286">
                  <c:v>128.35</c:v>
                </c:pt>
                <c:pt idx="32287">
                  <c:v>128.35</c:v>
                </c:pt>
                <c:pt idx="32288">
                  <c:v>128.35</c:v>
                </c:pt>
                <c:pt idx="32289">
                  <c:v>128.37</c:v>
                </c:pt>
                <c:pt idx="32290">
                  <c:v>128.37</c:v>
                </c:pt>
                <c:pt idx="32291">
                  <c:v>128.35</c:v>
                </c:pt>
                <c:pt idx="32292">
                  <c:v>128.33000000000001</c:v>
                </c:pt>
                <c:pt idx="32293">
                  <c:v>128.37</c:v>
                </c:pt>
                <c:pt idx="32294">
                  <c:v>128.38999999999999</c:v>
                </c:pt>
                <c:pt idx="32295">
                  <c:v>128.33000000000001</c:v>
                </c:pt>
                <c:pt idx="32296">
                  <c:v>128.37</c:v>
                </c:pt>
                <c:pt idx="32297">
                  <c:v>128.37</c:v>
                </c:pt>
                <c:pt idx="32298">
                  <c:v>128.38999999999999</c:v>
                </c:pt>
                <c:pt idx="32299">
                  <c:v>128.37</c:v>
                </c:pt>
                <c:pt idx="32300">
                  <c:v>128.41999999999999</c:v>
                </c:pt>
                <c:pt idx="32301">
                  <c:v>128.37</c:v>
                </c:pt>
                <c:pt idx="32302">
                  <c:v>128.38999999999999</c:v>
                </c:pt>
                <c:pt idx="32303">
                  <c:v>128.38999999999999</c:v>
                </c:pt>
                <c:pt idx="32304">
                  <c:v>128.35</c:v>
                </c:pt>
                <c:pt idx="32305">
                  <c:v>128.35</c:v>
                </c:pt>
                <c:pt idx="32306">
                  <c:v>128.31</c:v>
                </c:pt>
                <c:pt idx="32307">
                  <c:v>128.35</c:v>
                </c:pt>
                <c:pt idx="32308">
                  <c:v>128.37</c:v>
                </c:pt>
                <c:pt idx="32309">
                  <c:v>128.35</c:v>
                </c:pt>
                <c:pt idx="32310">
                  <c:v>128.33000000000001</c:v>
                </c:pt>
                <c:pt idx="32311">
                  <c:v>128.35</c:v>
                </c:pt>
                <c:pt idx="32312">
                  <c:v>128.31</c:v>
                </c:pt>
                <c:pt idx="32313">
                  <c:v>128.33000000000001</c:v>
                </c:pt>
                <c:pt idx="32314">
                  <c:v>128.33000000000001</c:v>
                </c:pt>
                <c:pt idx="32315">
                  <c:v>128.26</c:v>
                </c:pt>
                <c:pt idx="32316">
                  <c:v>128.35</c:v>
                </c:pt>
                <c:pt idx="32317">
                  <c:v>128.35</c:v>
                </c:pt>
                <c:pt idx="32318">
                  <c:v>128.33000000000001</c:v>
                </c:pt>
                <c:pt idx="32319">
                  <c:v>128.33000000000001</c:v>
                </c:pt>
                <c:pt idx="32320">
                  <c:v>128.33000000000001</c:v>
                </c:pt>
                <c:pt idx="32321">
                  <c:v>128.33000000000001</c:v>
                </c:pt>
                <c:pt idx="32322">
                  <c:v>128.31</c:v>
                </c:pt>
                <c:pt idx="32323">
                  <c:v>128.33000000000001</c:v>
                </c:pt>
                <c:pt idx="32324">
                  <c:v>128.28</c:v>
                </c:pt>
                <c:pt idx="32325">
                  <c:v>128.31</c:v>
                </c:pt>
                <c:pt idx="32326">
                  <c:v>128.31</c:v>
                </c:pt>
                <c:pt idx="32327">
                  <c:v>128.28</c:v>
                </c:pt>
                <c:pt idx="32328">
                  <c:v>128.24</c:v>
                </c:pt>
                <c:pt idx="32329">
                  <c:v>128.31</c:v>
                </c:pt>
                <c:pt idx="32330">
                  <c:v>128.33000000000001</c:v>
                </c:pt>
                <c:pt idx="32331">
                  <c:v>128.26</c:v>
                </c:pt>
                <c:pt idx="32332">
                  <c:v>128.26</c:v>
                </c:pt>
                <c:pt idx="32333">
                  <c:v>128.24</c:v>
                </c:pt>
                <c:pt idx="32334">
                  <c:v>128.24</c:v>
                </c:pt>
                <c:pt idx="32335">
                  <c:v>128.31</c:v>
                </c:pt>
                <c:pt idx="32336">
                  <c:v>128.22</c:v>
                </c:pt>
                <c:pt idx="32337">
                  <c:v>128.26</c:v>
                </c:pt>
                <c:pt idx="32338">
                  <c:v>128.31</c:v>
                </c:pt>
                <c:pt idx="32339">
                  <c:v>128.33000000000001</c:v>
                </c:pt>
                <c:pt idx="32340">
                  <c:v>128.19</c:v>
                </c:pt>
                <c:pt idx="32341">
                  <c:v>128.24</c:v>
                </c:pt>
                <c:pt idx="32342">
                  <c:v>128.26</c:v>
                </c:pt>
                <c:pt idx="32343">
                  <c:v>128.19</c:v>
                </c:pt>
                <c:pt idx="32344">
                  <c:v>128.24</c:v>
                </c:pt>
                <c:pt idx="32345">
                  <c:v>128.26</c:v>
                </c:pt>
                <c:pt idx="32346">
                  <c:v>128.24</c:v>
                </c:pt>
                <c:pt idx="32347">
                  <c:v>128.19</c:v>
                </c:pt>
                <c:pt idx="32348">
                  <c:v>128.22</c:v>
                </c:pt>
                <c:pt idx="32349">
                  <c:v>128.19</c:v>
                </c:pt>
                <c:pt idx="32350">
                  <c:v>128.16999999999999</c:v>
                </c:pt>
                <c:pt idx="32351">
                  <c:v>128.22</c:v>
                </c:pt>
                <c:pt idx="32352">
                  <c:v>128.24</c:v>
                </c:pt>
                <c:pt idx="32353">
                  <c:v>128.22</c:v>
                </c:pt>
                <c:pt idx="32354">
                  <c:v>128.24</c:v>
                </c:pt>
                <c:pt idx="32355">
                  <c:v>128.24</c:v>
                </c:pt>
                <c:pt idx="32356">
                  <c:v>128.19</c:v>
                </c:pt>
                <c:pt idx="32357">
                  <c:v>128.16999999999999</c:v>
                </c:pt>
                <c:pt idx="32358">
                  <c:v>128.15</c:v>
                </c:pt>
                <c:pt idx="32359">
                  <c:v>128.16999999999999</c:v>
                </c:pt>
                <c:pt idx="32360">
                  <c:v>128.16999999999999</c:v>
                </c:pt>
                <c:pt idx="32361">
                  <c:v>128.24</c:v>
                </c:pt>
                <c:pt idx="32362">
                  <c:v>128.16999999999999</c:v>
                </c:pt>
                <c:pt idx="32363">
                  <c:v>128.22</c:v>
                </c:pt>
                <c:pt idx="32364">
                  <c:v>128.16999999999999</c:v>
                </c:pt>
                <c:pt idx="32365">
                  <c:v>128.15</c:v>
                </c:pt>
                <c:pt idx="32366">
                  <c:v>128.13</c:v>
                </c:pt>
                <c:pt idx="32367">
                  <c:v>128.15</c:v>
                </c:pt>
                <c:pt idx="32368">
                  <c:v>128.16999999999999</c:v>
                </c:pt>
                <c:pt idx="32369">
                  <c:v>128.16999999999999</c:v>
                </c:pt>
                <c:pt idx="32370">
                  <c:v>128.15</c:v>
                </c:pt>
                <c:pt idx="32371">
                  <c:v>128.13</c:v>
                </c:pt>
                <c:pt idx="32372">
                  <c:v>128.13</c:v>
                </c:pt>
                <c:pt idx="32373">
                  <c:v>128.13</c:v>
                </c:pt>
                <c:pt idx="32374">
                  <c:v>128.1</c:v>
                </c:pt>
                <c:pt idx="32375">
                  <c:v>128.15</c:v>
                </c:pt>
                <c:pt idx="32376">
                  <c:v>128.1</c:v>
                </c:pt>
                <c:pt idx="32377">
                  <c:v>128.1</c:v>
                </c:pt>
                <c:pt idx="32378">
                  <c:v>128.13</c:v>
                </c:pt>
                <c:pt idx="32379">
                  <c:v>128.16999999999999</c:v>
                </c:pt>
                <c:pt idx="32380">
                  <c:v>128.15</c:v>
                </c:pt>
                <c:pt idx="32381">
                  <c:v>128.16999999999999</c:v>
                </c:pt>
                <c:pt idx="32382">
                  <c:v>128.13</c:v>
                </c:pt>
                <c:pt idx="32383">
                  <c:v>128.13</c:v>
                </c:pt>
                <c:pt idx="32384">
                  <c:v>128.08000000000001</c:v>
                </c:pt>
                <c:pt idx="32385">
                  <c:v>128.1</c:v>
                </c:pt>
                <c:pt idx="32386">
                  <c:v>128.13</c:v>
                </c:pt>
                <c:pt idx="32387">
                  <c:v>128.13</c:v>
                </c:pt>
                <c:pt idx="32388">
                  <c:v>128.1</c:v>
                </c:pt>
                <c:pt idx="32389">
                  <c:v>128.13</c:v>
                </c:pt>
                <c:pt idx="32390">
                  <c:v>128.1</c:v>
                </c:pt>
                <c:pt idx="32391">
                  <c:v>128.13</c:v>
                </c:pt>
                <c:pt idx="32392">
                  <c:v>128.13</c:v>
                </c:pt>
                <c:pt idx="32393">
                  <c:v>128.1</c:v>
                </c:pt>
                <c:pt idx="32394">
                  <c:v>128.1</c:v>
                </c:pt>
                <c:pt idx="32395">
                  <c:v>128.16999999999999</c:v>
                </c:pt>
                <c:pt idx="32396">
                  <c:v>128.16999999999999</c:v>
                </c:pt>
                <c:pt idx="32397">
                  <c:v>128.15</c:v>
                </c:pt>
                <c:pt idx="32398">
                  <c:v>128.19</c:v>
                </c:pt>
                <c:pt idx="32399">
                  <c:v>128.19</c:v>
                </c:pt>
                <c:pt idx="32400">
                  <c:v>128.16999999999999</c:v>
                </c:pt>
                <c:pt idx="32401">
                  <c:v>128.22</c:v>
                </c:pt>
                <c:pt idx="32402">
                  <c:v>128.19</c:v>
                </c:pt>
                <c:pt idx="32403">
                  <c:v>128.19</c:v>
                </c:pt>
                <c:pt idx="32404">
                  <c:v>128.19</c:v>
                </c:pt>
                <c:pt idx="32405">
                  <c:v>128.26</c:v>
                </c:pt>
                <c:pt idx="32406">
                  <c:v>128.22</c:v>
                </c:pt>
                <c:pt idx="32407">
                  <c:v>128.24</c:v>
                </c:pt>
                <c:pt idx="32408">
                  <c:v>128.24</c:v>
                </c:pt>
                <c:pt idx="32409">
                  <c:v>128.22</c:v>
                </c:pt>
                <c:pt idx="32410">
                  <c:v>128.24</c:v>
                </c:pt>
                <c:pt idx="32411">
                  <c:v>128.31</c:v>
                </c:pt>
                <c:pt idx="32412">
                  <c:v>128.28</c:v>
                </c:pt>
                <c:pt idx="32413">
                  <c:v>128.28</c:v>
                </c:pt>
                <c:pt idx="32414">
                  <c:v>128.28</c:v>
                </c:pt>
                <c:pt idx="32415">
                  <c:v>128.26</c:v>
                </c:pt>
                <c:pt idx="32416">
                  <c:v>128.28</c:v>
                </c:pt>
                <c:pt idx="32417">
                  <c:v>128.26</c:v>
                </c:pt>
                <c:pt idx="32418">
                  <c:v>128.31</c:v>
                </c:pt>
                <c:pt idx="32419">
                  <c:v>128.35</c:v>
                </c:pt>
                <c:pt idx="32420">
                  <c:v>128.31</c:v>
                </c:pt>
                <c:pt idx="32421">
                  <c:v>128.31</c:v>
                </c:pt>
                <c:pt idx="32422">
                  <c:v>128.33000000000001</c:v>
                </c:pt>
                <c:pt idx="32423">
                  <c:v>128.35</c:v>
                </c:pt>
                <c:pt idx="32424">
                  <c:v>128.37</c:v>
                </c:pt>
                <c:pt idx="32425">
                  <c:v>128.35</c:v>
                </c:pt>
                <c:pt idx="32426">
                  <c:v>128.41999999999999</c:v>
                </c:pt>
                <c:pt idx="32427">
                  <c:v>128.38999999999999</c:v>
                </c:pt>
                <c:pt idx="32428">
                  <c:v>128.38999999999999</c:v>
                </c:pt>
                <c:pt idx="32429">
                  <c:v>128.38999999999999</c:v>
                </c:pt>
                <c:pt idx="32430">
                  <c:v>128.38999999999999</c:v>
                </c:pt>
                <c:pt idx="32431">
                  <c:v>128.44</c:v>
                </c:pt>
                <c:pt idx="32432">
                  <c:v>128.38999999999999</c:v>
                </c:pt>
                <c:pt idx="32433">
                  <c:v>128.37</c:v>
                </c:pt>
                <c:pt idx="32434">
                  <c:v>128.41999999999999</c:v>
                </c:pt>
                <c:pt idx="32435">
                  <c:v>128.38999999999999</c:v>
                </c:pt>
                <c:pt idx="32436">
                  <c:v>128.37</c:v>
                </c:pt>
                <c:pt idx="32437">
                  <c:v>128.38999999999999</c:v>
                </c:pt>
                <c:pt idx="32438">
                  <c:v>128.35</c:v>
                </c:pt>
                <c:pt idx="32439">
                  <c:v>128.41999999999999</c:v>
                </c:pt>
                <c:pt idx="32440">
                  <c:v>128.37</c:v>
                </c:pt>
                <c:pt idx="32441">
                  <c:v>128.46</c:v>
                </c:pt>
                <c:pt idx="32442">
                  <c:v>128.46</c:v>
                </c:pt>
                <c:pt idx="32443">
                  <c:v>128.41999999999999</c:v>
                </c:pt>
                <c:pt idx="32444">
                  <c:v>128.47999999999999</c:v>
                </c:pt>
                <c:pt idx="32445">
                  <c:v>128.41999999999999</c:v>
                </c:pt>
                <c:pt idx="32446">
                  <c:v>128.44</c:v>
                </c:pt>
                <c:pt idx="32447">
                  <c:v>128.44</c:v>
                </c:pt>
                <c:pt idx="32448">
                  <c:v>128.44</c:v>
                </c:pt>
                <c:pt idx="32449">
                  <c:v>128.37</c:v>
                </c:pt>
                <c:pt idx="32450">
                  <c:v>128.38999999999999</c:v>
                </c:pt>
                <c:pt idx="32451">
                  <c:v>128.41999999999999</c:v>
                </c:pt>
                <c:pt idx="32452">
                  <c:v>128.41999999999999</c:v>
                </c:pt>
                <c:pt idx="32453">
                  <c:v>128.38999999999999</c:v>
                </c:pt>
                <c:pt idx="32454">
                  <c:v>128.41999999999999</c:v>
                </c:pt>
                <c:pt idx="32455">
                  <c:v>128.37</c:v>
                </c:pt>
                <c:pt idx="32456">
                  <c:v>128.44</c:v>
                </c:pt>
                <c:pt idx="32457">
                  <c:v>128.38999999999999</c:v>
                </c:pt>
                <c:pt idx="32458">
                  <c:v>128.44</c:v>
                </c:pt>
                <c:pt idx="32459">
                  <c:v>128.44</c:v>
                </c:pt>
                <c:pt idx="32460">
                  <c:v>128.44</c:v>
                </c:pt>
                <c:pt idx="32461">
                  <c:v>128.44</c:v>
                </c:pt>
                <c:pt idx="32462">
                  <c:v>128.44</c:v>
                </c:pt>
                <c:pt idx="32463">
                  <c:v>128.44</c:v>
                </c:pt>
                <c:pt idx="32464">
                  <c:v>128.38999999999999</c:v>
                </c:pt>
                <c:pt idx="32465">
                  <c:v>128.44</c:v>
                </c:pt>
                <c:pt idx="32466">
                  <c:v>128.38999999999999</c:v>
                </c:pt>
                <c:pt idx="32467">
                  <c:v>128.37</c:v>
                </c:pt>
                <c:pt idx="32468">
                  <c:v>128.41999999999999</c:v>
                </c:pt>
                <c:pt idx="32469">
                  <c:v>128.37</c:v>
                </c:pt>
                <c:pt idx="32470">
                  <c:v>128.38999999999999</c:v>
                </c:pt>
                <c:pt idx="32471">
                  <c:v>128.37</c:v>
                </c:pt>
                <c:pt idx="32472">
                  <c:v>128.41999999999999</c:v>
                </c:pt>
                <c:pt idx="32473">
                  <c:v>128.44</c:v>
                </c:pt>
                <c:pt idx="32474">
                  <c:v>128.38999999999999</c:v>
                </c:pt>
                <c:pt idx="32475">
                  <c:v>128.44</c:v>
                </c:pt>
                <c:pt idx="32476">
                  <c:v>128.44</c:v>
                </c:pt>
                <c:pt idx="32477">
                  <c:v>128.37</c:v>
                </c:pt>
                <c:pt idx="32478">
                  <c:v>128.41999999999999</c:v>
                </c:pt>
                <c:pt idx="32479">
                  <c:v>128.37</c:v>
                </c:pt>
                <c:pt idx="32480">
                  <c:v>128.38999999999999</c:v>
                </c:pt>
                <c:pt idx="32481">
                  <c:v>128.44</c:v>
                </c:pt>
                <c:pt idx="32482">
                  <c:v>128.38999999999999</c:v>
                </c:pt>
                <c:pt idx="32483">
                  <c:v>128.46</c:v>
                </c:pt>
                <c:pt idx="32484">
                  <c:v>128.38999999999999</c:v>
                </c:pt>
                <c:pt idx="32485">
                  <c:v>128.41999999999999</c:v>
                </c:pt>
                <c:pt idx="32486">
                  <c:v>128.41999999999999</c:v>
                </c:pt>
                <c:pt idx="32487">
                  <c:v>128.44</c:v>
                </c:pt>
                <c:pt idx="32488">
                  <c:v>128.44</c:v>
                </c:pt>
                <c:pt idx="32489">
                  <c:v>128.38999999999999</c:v>
                </c:pt>
                <c:pt idx="32490">
                  <c:v>128.44</c:v>
                </c:pt>
                <c:pt idx="32491">
                  <c:v>128.46</c:v>
                </c:pt>
                <c:pt idx="32492">
                  <c:v>128.41999999999999</c:v>
                </c:pt>
                <c:pt idx="32493">
                  <c:v>128.46</c:v>
                </c:pt>
                <c:pt idx="32494">
                  <c:v>128.44</c:v>
                </c:pt>
                <c:pt idx="32495">
                  <c:v>128.41999999999999</c:v>
                </c:pt>
                <c:pt idx="32496">
                  <c:v>128.46</c:v>
                </c:pt>
                <c:pt idx="32497">
                  <c:v>128.46</c:v>
                </c:pt>
                <c:pt idx="32498">
                  <c:v>128.44</c:v>
                </c:pt>
                <c:pt idx="32499">
                  <c:v>128.44</c:v>
                </c:pt>
                <c:pt idx="32500">
                  <c:v>128.44</c:v>
                </c:pt>
                <c:pt idx="32501">
                  <c:v>128.41999999999999</c:v>
                </c:pt>
                <c:pt idx="32502">
                  <c:v>128.47999999999999</c:v>
                </c:pt>
                <c:pt idx="32503">
                  <c:v>128.41999999999999</c:v>
                </c:pt>
                <c:pt idx="32504">
                  <c:v>128.44</c:v>
                </c:pt>
                <c:pt idx="32505">
                  <c:v>128.47999999999999</c:v>
                </c:pt>
                <c:pt idx="32506">
                  <c:v>128.46</c:v>
                </c:pt>
                <c:pt idx="32507">
                  <c:v>128.46</c:v>
                </c:pt>
                <c:pt idx="32508">
                  <c:v>128.46</c:v>
                </c:pt>
                <c:pt idx="32509">
                  <c:v>128.41999999999999</c:v>
                </c:pt>
                <c:pt idx="32510">
                  <c:v>128.44</c:v>
                </c:pt>
                <c:pt idx="32511">
                  <c:v>128.47999999999999</c:v>
                </c:pt>
                <c:pt idx="32512">
                  <c:v>128.47999999999999</c:v>
                </c:pt>
                <c:pt idx="32513">
                  <c:v>128.44</c:v>
                </c:pt>
                <c:pt idx="32514">
                  <c:v>128.51</c:v>
                </c:pt>
                <c:pt idx="32515">
                  <c:v>128.51</c:v>
                </c:pt>
                <c:pt idx="32516">
                  <c:v>128.46</c:v>
                </c:pt>
                <c:pt idx="32517">
                  <c:v>128.46</c:v>
                </c:pt>
                <c:pt idx="32518">
                  <c:v>128.51</c:v>
                </c:pt>
                <c:pt idx="32519">
                  <c:v>128.51</c:v>
                </c:pt>
                <c:pt idx="32520">
                  <c:v>128.47999999999999</c:v>
                </c:pt>
                <c:pt idx="32521">
                  <c:v>128.47999999999999</c:v>
                </c:pt>
                <c:pt idx="32522">
                  <c:v>128.46</c:v>
                </c:pt>
                <c:pt idx="32523">
                  <c:v>128.41999999999999</c:v>
                </c:pt>
                <c:pt idx="32524">
                  <c:v>128.44</c:v>
                </c:pt>
                <c:pt idx="32525">
                  <c:v>128.44</c:v>
                </c:pt>
                <c:pt idx="32526">
                  <c:v>128.44</c:v>
                </c:pt>
                <c:pt idx="32527">
                  <c:v>128.46</c:v>
                </c:pt>
                <c:pt idx="32528">
                  <c:v>128.46</c:v>
                </c:pt>
                <c:pt idx="32529">
                  <c:v>128.46</c:v>
                </c:pt>
                <c:pt idx="32530">
                  <c:v>128.38999999999999</c:v>
                </c:pt>
                <c:pt idx="32531">
                  <c:v>128.38999999999999</c:v>
                </c:pt>
                <c:pt idx="32532">
                  <c:v>128.41999999999999</c:v>
                </c:pt>
                <c:pt idx="32533">
                  <c:v>128.44</c:v>
                </c:pt>
                <c:pt idx="32534">
                  <c:v>128.44</c:v>
                </c:pt>
                <c:pt idx="32535">
                  <c:v>128.41999999999999</c:v>
                </c:pt>
                <c:pt idx="32536">
                  <c:v>128.38999999999999</c:v>
                </c:pt>
                <c:pt idx="32537">
                  <c:v>128.46</c:v>
                </c:pt>
                <c:pt idx="32538">
                  <c:v>128.41999999999999</c:v>
                </c:pt>
                <c:pt idx="32539">
                  <c:v>128.41999999999999</c:v>
                </c:pt>
                <c:pt idx="32540">
                  <c:v>128.44</c:v>
                </c:pt>
                <c:pt idx="32541">
                  <c:v>128.41999999999999</c:v>
                </c:pt>
                <c:pt idx="32542">
                  <c:v>128.41999999999999</c:v>
                </c:pt>
                <c:pt idx="32543">
                  <c:v>128.38999999999999</c:v>
                </c:pt>
                <c:pt idx="32544">
                  <c:v>128.38999999999999</c:v>
                </c:pt>
                <c:pt idx="32545">
                  <c:v>128.37</c:v>
                </c:pt>
                <c:pt idx="32546">
                  <c:v>128.37</c:v>
                </c:pt>
                <c:pt idx="32547">
                  <c:v>128.44</c:v>
                </c:pt>
                <c:pt idx="32548">
                  <c:v>128.44</c:v>
                </c:pt>
                <c:pt idx="32549">
                  <c:v>128.41999999999999</c:v>
                </c:pt>
                <c:pt idx="32550">
                  <c:v>128.38999999999999</c:v>
                </c:pt>
                <c:pt idx="32551">
                  <c:v>128.38999999999999</c:v>
                </c:pt>
                <c:pt idx="32552">
                  <c:v>128.44</c:v>
                </c:pt>
                <c:pt idx="32553">
                  <c:v>128.38999999999999</c:v>
                </c:pt>
                <c:pt idx="32554">
                  <c:v>128.35</c:v>
                </c:pt>
                <c:pt idx="32555">
                  <c:v>128.41999999999999</c:v>
                </c:pt>
                <c:pt idx="32556">
                  <c:v>128.37</c:v>
                </c:pt>
                <c:pt idx="32557">
                  <c:v>128.44</c:v>
                </c:pt>
                <c:pt idx="32558">
                  <c:v>128.38999999999999</c:v>
                </c:pt>
                <c:pt idx="32559">
                  <c:v>128.38999999999999</c:v>
                </c:pt>
                <c:pt idx="32560">
                  <c:v>128.41999999999999</c:v>
                </c:pt>
                <c:pt idx="32561">
                  <c:v>128.41999999999999</c:v>
                </c:pt>
                <c:pt idx="32562">
                  <c:v>128.44</c:v>
                </c:pt>
                <c:pt idx="32563">
                  <c:v>128.38999999999999</c:v>
                </c:pt>
                <c:pt idx="32564">
                  <c:v>128.38999999999999</c:v>
                </c:pt>
                <c:pt idx="32565">
                  <c:v>128.38999999999999</c:v>
                </c:pt>
                <c:pt idx="32566">
                  <c:v>128.44</c:v>
                </c:pt>
                <c:pt idx="32567">
                  <c:v>128.37</c:v>
                </c:pt>
                <c:pt idx="32568">
                  <c:v>128.44</c:v>
                </c:pt>
                <c:pt idx="32569">
                  <c:v>128.41999999999999</c:v>
                </c:pt>
                <c:pt idx="32570">
                  <c:v>128.44</c:v>
                </c:pt>
                <c:pt idx="32571">
                  <c:v>128.41999999999999</c:v>
                </c:pt>
                <c:pt idx="32572">
                  <c:v>128.38999999999999</c:v>
                </c:pt>
                <c:pt idx="32573">
                  <c:v>128.47999999999999</c:v>
                </c:pt>
                <c:pt idx="32574">
                  <c:v>128.44</c:v>
                </c:pt>
                <c:pt idx="32575">
                  <c:v>128.41999999999999</c:v>
                </c:pt>
                <c:pt idx="32576">
                  <c:v>128.41999999999999</c:v>
                </c:pt>
                <c:pt idx="32577">
                  <c:v>128.41999999999999</c:v>
                </c:pt>
                <c:pt idx="32578">
                  <c:v>128.44</c:v>
                </c:pt>
                <c:pt idx="32579">
                  <c:v>128.46</c:v>
                </c:pt>
                <c:pt idx="32580">
                  <c:v>128.38999999999999</c:v>
                </c:pt>
                <c:pt idx="32581">
                  <c:v>128.44</c:v>
                </c:pt>
                <c:pt idx="32582">
                  <c:v>128.41999999999999</c:v>
                </c:pt>
                <c:pt idx="32583">
                  <c:v>128.38999999999999</c:v>
                </c:pt>
                <c:pt idx="32584">
                  <c:v>128.44</c:v>
                </c:pt>
                <c:pt idx="32585">
                  <c:v>128.41999999999999</c:v>
                </c:pt>
                <c:pt idx="32586">
                  <c:v>128.41999999999999</c:v>
                </c:pt>
                <c:pt idx="32587">
                  <c:v>128.41999999999999</c:v>
                </c:pt>
                <c:pt idx="32588">
                  <c:v>128.37</c:v>
                </c:pt>
                <c:pt idx="32589">
                  <c:v>128.37</c:v>
                </c:pt>
                <c:pt idx="32590">
                  <c:v>128.38999999999999</c:v>
                </c:pt>
                <c:pt idx="32591">
                  <c:v>128.38999999999999</c:v>
                </c:pt>
                <c:pt idx="32592">
                  <c:v>128.44</c:v>
                </c:pt>
                <c:pt idx="32593">
                  <c:v>128.41999999999999</c:v>
                </c:pt>
                <c:pt idx="32594">
                  <c:v>128.41999999999999</c:v>
                </c:pt>
                <c:pt idx="32595">
                  <c:v>128.44</c:v>
                </c:pt>
                <c:pt idx="32596">
                  <c:v>128.37</c:v>
                </c:pt>
                <c:pt idx="32597">
                  <c:v>128.41999999999999</c:v>
                </c:pt>
                <c:pt idx="32598">
                  <c:v>128.44</c:v>
                </c:pt>
                <c:pt idx="32599">
                  <c:v>128.41999999999999</c:v>
                </c:pt>
                <c:pt idx="32600">
                  <c:v>128.41999999999999</c:v>
                </c:pt>
                <c:pt idx="32601">
                  <c:v>128.41999999999999</c:v>
                </c:pt>
                <c:pt idx="32602">
                  <c:v>128.38999999999999</c:v>
                </c:pt>
                <c:pt idx="32603">
                  <c:v>128.41999999999999</c:v>
                </c:pt>
                <c:pt idx="32604">
                  <c:v>128.37</c:v>
                </c:pt>
                <c:pt idx="32605">
                  <c:v>128.38999999999999</c:v>
                </c:pt>
                <c:pt idx="32606">
                  <c:v>128.37</c:v>
                </c:pt>
                <c:pt idx="32607">
                  <c:v>128.37</c:v>
                </c:pt>
                <c:pt idx="32608">
                  <c:v>128.38999999999999</c:v>
                </c:pt>
                <c:pt idx="32609">
                  <c:v>128.41999999999999</c:v>
                </c:pt>
                <c:pt idx="32610">
                  <c:v>128.37</c:v>
                </c:pt>
                <c:pt idx="32611">
                  <c:v>128.38999999999999</c:v>
                </c:pt>
                <c:pt idx="32612">
                  <c:v>128.41999999999999</c:v>
                </c:pt>
                <c:pt idx="32613">
                  <c:v>128.41999999999999</c:v>
                </c:pt>
                <c:pt idx="32614">
                  <c:v>128.41999999999999</c:v>
                </c:pt>
                <c:pt idx="32615">
                  <c:v>128.38999999999999</c:v>
                </c:pt>
                <c:pt idx="32616">
                  <c:v>128.41999999999999</c:v>
                </c:pt>
                <c:pt idx="32617">
                  <c:v>128.38999999999999</c:v>
                </c:pt>
                <c:pt idx="32618">
                  <c:v>128.38999999999999</c:v>
                </c:pt>
                <c:pt idx="32619">
                  <c:v>128.31</c:v>
                </c:pt>
                <c:pt idx="32620">
                  <c:v>128.37</c:v>
                </c:pt>
                <c:pt idx="32621">
                  <c:v>128.35</c:v>
                </c:pt>
                <c:pt idx="32622">
                  <c:v>128.35</c:v>
                </c:pt>
                <c:pt idx="32623">
                  <c:v>128.37</c:v>
                </c:pt>
                <c:pt idx="32624">
                  <c:v>128.38999999999999</c:v>
                </c:pt>
                <c:pt idx="32625">
                  <c:v>128.35</c:v>
                </c:pt>
                <c:pt idx="32626">
                  <c:v>128.37</c:v>
                </c:pt>
                <c:pt idx="32627">
                  <c:v>128.38999999999999</c:v>
                </c:pt>
                <c:pt idx="32628">
                  <c:v>128.38999999999999</c:v>
                </c:pt>
                <c:pt idx="32629">
                  <c:v>128.41999999999999</c:v>
                </c:pt>
                <c:pt idx="32630">
                  <c:v>128.38999999999999</c:v>
                </c:pt>
                <c:pt idx="32631">
                  <c:v>128.41999999999999</c:v>
                </c:pt>
                <c:pt idx="32632">
                  <c:v>128.44</c:v>
                </c:pt>
                <c:pt idx="32633">
                  <c:v>128.38999999999999</c:v>
                </c:pt>
                <c:pt idx="32634">
                  <c:v>128.38999999999999</c:v>
                </c:pt>
                <c:pt idx="32635">
                  <c:v>128.37</c:v>
                </c:pt>
                <c:pt idx="32636">
                  <c:v>128.41999999999999</c:v>
                </c:pt>
                <c:pt idx="32637">
                  <c:v>128.37</c:v>
                </c:pt>
                <c:pt idx="32638">
                  <c:v>128.41999999999999</c:v>
                </c:pt>
                <c:pt idx="32639">
                  <c:v>128.41999999999999</c:v>
                </c:pt>
                <c:pt idx="32640">
                  <c:v>128.41999999999999</c:v>
                </c:pt>
                <c:pt idx="32641">
                  <c:v>128.41999999999999</c:v>
                </c:pt>
                <c:pt idx="32642">
                  <c:v>128.41999999999999</c:v>
                </c:pt>
                <c:pt idx="32643">
                  <c:v>128.38999999999999</c:v>
                </c:pt>
                <c:pt idx="32644">
                  <c:v>128.38999999999999</c:v>
                </c:pt>
                <c:pt idx="32645">
                  <c:v>128.37</c:v>
                </c:pt>
                <c:pt idx="32646">
                  <c:v>128.38999999999999</c:v>
                </c:pt>
                <c:pt idx="32647">
                  <c:v>128.38999999999999</c:v>
                </c:pt>
                <c:pt idx="32648">
                  <c:v>128.38999999999999</c:v>
                </c:pt>
                <c:pt idx="32649">
                  <c:v>128.41999999999999</c:v>
                </c:pt>
                <c:pt idx="32650">
                  <c:v>128.37</c:v>
                </c:pt>
                <c:pt idx="32651">
                  <c:v>128.41999999999999</c:v>
                </c:pt>
                <c:pt idx="32652">
                  <c:v>128.37</c:v>
                </c:pt>
                <c:pt idx="32653">
                  <c:v>128.33000000000001</c:v>
                </c:pt>
                <c:pt idx="32654">
                  <c:v>128.41999999999999</c:v>
                </c:pt>
                <c:pt idx="32655">
                  <c:v>128.38999999999999</c:v>
                </c:pt>
                <c:pt idx="32656">
                  <c:v>128.37</c:v>
                </c:pt>
                <c:pt idx="32657">
                  <c:v>128.41999999999999</c:v>
                </c:pt>
                <c:pt idx="32658">
                  <c:v>128.37</c:v>
                </c:pt>
                <c:pt idx="32659">
                  <c:v>128.37</c:v>
                </c:pt>
                <c:pt idx="32660">
                  <c:v>128.37</c:v>
                </c:pt>
                <c:pt idx="32661">
                  <c:v>128.37</c:v>
                </c:pt>
                <c:pt idx="32662">
                  <c:v>128.37</c:v>
                </c:pt>
                <c:pt idx="32663">
                  <c:v>128.37</c:v>
                </c:pt>
                <c:pt idx="32664">
                  <c:v>128.33000000000001</c:v>
                </c:pt>
                <c:pt idx="32665">
                  <c:v>128.37</c:v>
                </c:pt>
                <c:pt idx="32666">
                  <c:v>128.37</c:v>
                </c:pt>
                <c:pt idx="32667">
                  <c:v>128.38999999999999</c:v>
                </c:pt>
                <c:pt idx="32668">
                  <c:v>128.38999999999999</c:v>
                </c:pt>
                <c:pt idx="32669">
                  <c:v>128.37</c:v>
                </c:pt>
                <c:pt idx="32670">
                  <c:v>128.35</c:v>
                </c:pt>
                <c:pt idx="32671">
                  <c:v>128.33000000000001</c:v>
                </c:pt>
                <c:pt idx="32672">
                  <c:v>128.37</c:v>
                </c:pt>
                <c:pt idx="32673">
                  <c:v>128.33000000000001</c:v>
                </c:pt>
                <c:pt idx="32674">
                  <c:v>128.33000000000001</c:v>
                </c:pt>
                <c:pt idx="32675">
                  <c:v>128.37</c:v>
                </c:pt>
                <c:pt idx="32676">
                  <c:v>128.38999999999999</c:v>
                </c:pt>
                <c:pt idx="32677">
                  <c:v>128.33000000000001</c:v>
                </c:pt>
                <c:pt idx="32678">
                  <c:v>128.35</c:v>
                </c:pt>
                <c:pt idx="32679">
                  <c:v>128.33000000000001</c:v>
                </c:pt>
                <c:pt idx="32680">
                  <c:v>128.37</c:v>
                </c:pt>
                <c:pt idx="32681">
                  <c:v>128.35</c:v>
                </c:pt>
                <c:pt idx="32682">
                  <c:v>128.33000000000001</c:v>
                </c:pt>
                <c:pt idx="32683">
                  <c:v>128.33000000000001</c:v>
                </c:pt>
                <c:pt idx="32684">
                  <c:v>128.31</c:v>
                </c:pt>
                <c:pt idx="32685">
                  <c:v>128.35</c:v>
                </c:pt>
                <c:pt idx="32686">
                  <c:v>128.33000000000001</c:v>
                </c:pt>
                <c:pt idx="32687">
                  <c:v>128.33000000000001</c:v>
                </c:pt>
                <c:pt idx="32688">
                  <c:v>128.35</c:v>
                </c:pt>
                <c:pt idx="32689">
                  <c:v>128.28</c:v>
                </c:pt>
                <c:pt idx="32690">
                  <c:v>128.37</c:v>
                </c:pt>
                <c:pt idx="32691">
                  <c:v>128.26</c:v>
                </c:pt>
                <c:pt idx="32692">
                  <c:v>128.35</c:v>
                </c:pt>
                <c:pt idx="32693">
                  <c:v>128.35</c:v>
                </c:pt>
                <c:pt idx="32694">
                  <c:v>128.35</c:v>
                </c:pt>
                <c:pt idx="32695">
                  <c:v>128.31</c:v>
                </c:pt>
                <c:pt idx="32696">
                  <c:v>128.35</c:v>
                </c:pt>
                <c:pt idx="32697">
                  <c:v>128.33000000000001</c:v>
                </c:pt>
                <c:pt idx="32698">
                  <c:v>128.31</c:v>
                </c:pt>
                <c:pt idx="32699">
                  <c:v>128.33000000000001</c:v>
                </c:pt>
                <c:pt idx="32700">
                  <c:v>128.28</c:v>
                </c:pt>
                <c:pt idx="32701">
                  <c:v>128.31</c:v>
                </c:pt>
                <c:pt idx="32702">
                  <c:v>128.28</c:v>
                </c:pt>
                <c:pt idx="32703">
                  <c:v>128.31</c:v>
                </c:pt>
                <c:pt idx="32704">
                  <c:v>128.37</c:v>
                </c:pt>
                <c:pt idx="32705">
                  <c:v>128.35</c:v>
                </c:pt>
                <c:pt idx="32706">
                  <c:v>128.33000000000001</c:v>
                </c:pt>
                <c:pt idx="32707">
                  <c:v>128.28</c:v>
                </c:pt>
                <c:pt idx="32708">
                  <c:v>128.33000000000001</c:v>
                </c:pt>
                <c:pt idx="32709">
                  <c:v>128.33000000000001</c:v>
                </c:pt>
                <c:pt idx="32710">
                  <c:v>128.26</c:v>
                </c:pt>
                <c:pt idx="32711">
                  <c:v>128.28</c:v>
                </c:pt>
                <c:pt idx="32712">
                  <c:v>128.24</c:v>
                </c:pt>
                <c:pt idx="32713">
                  <c:v>128.31</c:v>
                </c:pt>
                <c:pt idx="32714">
                  <c:v>128.31</c:v>
                </c:pt>
                <c:pt idx="32715">
                  <c:v>128.26</c:v>
                </c:pt>
                <c:pt idx="32716">
                  <c:v>128.31</c:v>
                </c:pt>
                <c:pt idx="32717">
                  <c:v>128.33000000000001</c:v>
                </c:pt>
                <c:pt idx="32718">
                  <c:v>128.26</c:v>
                </c:pt>
                <c:pt idx="32719">
                  <c:v>128.28</c:v>
                </c:pt>
                <c:pt idx="32720">
                  <c:v>128.26</c:v>
                </c:pt>
                <c:pt idx="32721">
                  <c:v>128.28</c:v>
                </c:pt>
                <c:pt idx="32722">
                  <c:v>128.26</c:v>
                </c:pt>
                <c:pt idx="32723">
                  <c:v>128.26</c:v>
                </c:pt>
                <c:pt idx="32724">
                  <c:v>128.24</c:v>
                </c:pt>
                <c:pt idx="32725">
                  <c:v>128.24</c:v>
                </c:pt>
                <c:pt idx="32726">
                  <c:v>128.24</c:v>
                </c:pt>
                <c:pt idx="32727">
                  <c:v>128.19</c:v>
                </c:pt>
                <c:pt idx="32728">
                  <c:v>128.24</c:v>
                </c:pt>
                <c:pt idx="32729">
                  <c:v>128.28</c:v>
                </c:pt>
                <c:pt idx="32730">
                  <c:v>128.24</c:v>
                </c:pt>
                <c:pt idx="32731">
                  <c:v>128.22</c:v>
                </c:pt>
                <c:pt idx="32732">
                  <c:v>128.24</c:v>
                </c:pt>
                <c:pt idx="32733">
                  <c:v>128.26</c:v>
                </c:pt>
                <c:pt idx="32734">
                  <c:v>128.24</c:v>
                </c:pt>
                <c:pt idx="32735">
                  <c:v>128.24</c:v>
                </c:pt>
                <c:pt idx="32736">
                  <c:v>128.26</c:v>
                </c:pt>
                <c:pt idx="32737">
                  <c:v>128.22</c:v>
                </c:pt>
                <c:pt idx="32738">
                  <c:v>128.28</c:v>
                </c:pt>
                <c:pt idx="32739">
                  <c:v>128.19</c:v>
                </c:pt>
                <c:pt idx="32740">
                  <c:v>128.22</c:v>
                </c:pt>
                <c:pt idx="32741">
                  <c:v>128.22</c:v>
                </c:pt>
                <c:pt idx="32742">
                  <c:v>128.22</c:v>
                </c:pt>
                <c:pt idx="32743">
                  <c:v>128.22</c:v>
                </c:pt>
                <c:pt idx="32744">
                  <c:v>128.24</c:v>
                </c:pt>
                <c:pt idx="32745">
                  <c:v>128.19</c:v>
                </c:pt>
                <c:pt idx="32746">
                  <c:v>128.24</c:v>
                </c:pt>
                <c:pt idx="32747">
                  <c:v>128.22</c:v>
                </c:pt>
                <c:pt idx="32748">
                  <c:v>128.16999999999999</c:v>
                </c:pt>
                <c:pt idx="32749">
                  <c:v>128.19</c:v>
                </c:pt>
                <c:pt idx="32750">
                  <c:v>128.24</c:v>
                </c:pt>
                <c:pt idx="32751">
                  <c:v>128.16999999999999</c:v>
                </c:pt>
                <c:pt idx="32752">
                  <c:v>128.24</c:v>
                </c:pt>
                <c:pt idx="32753">
                  <c:v>128.19</c:v>
                </c:pt>
                <c:pt idx="32754">
                  <c:v>128.22</c:v>
                </c:pt>
                <c:pt idx="32755">
                  <c:v>128.19</c:v>
                </c:pt>
                <c:pt idx="32756">
                  <c:v>128.22</c:v>
                </c:pt>
                <c:pt idx="32757">
                  <c:v>128.16999999999999</c:v>
                </c:pt>
                <c:pt idx="32758">
                  <c:v>128.16999999999999</c:v>
                </c:pt>
                <c:pt idx="32759">
                  <c:v>128.22</c:v>
                </c:pt>
                <c:pt idx="32760">
                  <c:v>128.19</c:v>
                </c:pt>
                <c:pt idx="32761">
                  <c:v>128.19</c:v>
                </c:pt>
                <c:pt idx="32762">
                  <c:v>128.16999999999999</c:v>
                </c:pt>
                <c:pt idx="32763">
                  <c:v>128.19</c:v>
                </c:pt>
                <c:pt idx="32764">
                  <c:v>128.16999999999999</c:v>
                </c:pt>
                <c:pt idx="32765">
                  <c:v>128.15</c:v>
                </c:pt>
                <c:pt idx="32766">
                  <c:v>128.16999999999999</c:v>
                </c:pt>
                <c:pt idx="32767">
                  <c:v>128.16999999999999</c:v>
                </c:pt>
                <c:pt idx="32768">
                  <c:v>128.19</c:v>
                </c:pt>
                <c:pt idx="32769">
                  <c:v>128.19</c:v>
                </c:pt>
                <c:pt idx="32770">
                  <c:v>128.13</c:v>
                </c:pt>
                <c:pt idx="32771">
                  <c:v>128.13</c:v>
                </c:pt>
                <c:pt idx="32772">
                  <c:v>128.16999999999999</c:v>
                </c:pt>
                <c:pt idx="32773">
                  <c:v>128.13</c:v>
                </c:pt>
                <c:pt idx="32774">
                  <c:v>128.19</c:v>
                </c:pt>
                <c:pt idx="32775">
                  <c:v>128.13</c:v>
                </c:pt>
                <c:pt idx="32776">
                  <c:v>128.15</c:v>
                </c:pt>
                <c:pt idx="32777">
                  <c:v>128.15</c:v>
                </c:pt>
                <c:pt idx="32778">
                  <c:v>128.15</c:v>
                </c:pt>
                <c:pt idx="32779">
                  <c:v>128.1</c:v>
                </c:pt>
                <c:pt idx="32780">
                  <c:v>128.15</c:v>
                </c:pt>
                <c:pt idx="32781">
                  <c:v>128.16999999999999</c:v>
                </c:pt>
                <c:pt idx="32782">
                  <c:v>128.13</c:v>
                </c:pt>
                <c:pt idx="32783">
                  <c:v>128.15</c:v>
                </c:pt>
                <c:pt idx="32784">
                  <c:v>128.15</c:v>
                </c:pt>
                <c:pt idx="32785">
                  <c:v>128.1</c:v>
                </c:pt>
                <c:pt idx="32786">
                  <c:v>128.08000000000001</c:v>
                </c:pt>
                <c:pt idx="32787">
                  <c:v>128.13</c:v>
                </c:pt>
                <c:pt idx="32788">
                  <c:v>128.13</c:v>
                </c:pt>
                <c:pt idx="32789">
                  <c:v>128.06</c:v>
                </c:pt>
                <c:pt idx="32790">
                  <c:v>128.1</c:v>
                </c:pt>
                <c:pt idx="32791">
                  <c:v>128.06</c:v>
                </c:pt>
                <c:pt idx="32792">
                  <c:v>128.13</c:v>
                </c:pt>
                <c:pt idx="32793">
                  <c:v>128.1</c:v>
                </c:pt>
                <c:pt idx="32794">
                  <c:v>128.06</c:v>
                </c:pt>
                <c:pt idx="32795">
                  <c:v>128.16999999999999</c:v>
                </c:pt>
                <c:pt idx="32796">
                  <c:v>128.08000000000001</c:v>
                </c:pt>
                <c:pt idx="32797">
                  <c:v>128.13</c:v>
                </c:pt>
                <c:pt idx="32798">
                  <c:v>128.13</c:v>
                </c:pt>
                <c:pt idx="32799">
                  <c:v>128.13</c:v>
                </c:pt>
                <c:pt idx="32800">
                  <c:v>128.08000000000001</c:v>
                </c:pt>
                <c:pt idx="32801">
                  <c:v>128.15</c:v>
                </c:pt>
                <c:pt idx="32802">
                  <c:v>128.16999999999999</c:v>
                </c:pt>
                <c:pt idx="32803">
                  <c:v>128.15</c:v>
                </c:pt>
                <c:pt idx="32804">
                  <c:v>128.1</c:v>
                </c:pt>
                <c:pt idx="32805">
                  <c:v>128.13</c:v>
                </c:pt>
                <c:pt idx="32806">
                  <c:v>128.08000000000001</c:v>
                </c:pt>
                <c:pt idx="32807">
                  <c:v>128.15</c:v>
                </c:pt>
                <c:pt idx="32808">
                  <c:v>128.15</c:v>
                </c:pt>
                <c:pt idx="32809">
                  <c:v>128.15</c:v>
                </c:pt>
                <c:pt idx="32810">
                  <c:v>128.16999999999999</c:v>
                </c:pt>
                <c:pt idx="32811">
                  <c:v>128.13</c:v>
                </c:pt>
                <c:pt idx="32812">
                  <c:v>128.15</c:v>
                </c:pt>
                <c:pt idx="32813">
                  <c:v>128.22</c:v>
                </c:pt>
                <c:pt idx="32814">
                  <c:v>128.16999999999999</c:v>
                </c:pt>
                <c:pt idx="32815">
                  <c:v>128.16999999999999</c:v>
                </c:pt>
                <c:pt idx="32816">
                  <c:v>128.16999999999999</c:v>
                </c:pt>
                <c:pt idx="32817">
                  <c:v>128.22</c:v>
                </c:pt>
                <c:pt idx="32818">
                  <c:v>128.13</c:v>
                </c:pt>
                <c:pt idx="32819">
                  <c:v>128.19</c:v>
                </c:pt>
                <c:pt idx="32820">
                  <c:v>128.22</c:v>
                </c:pt>
                <c:pt idx="32821">
                  <c:v>128.26</c:v>
                </c:pt>
                <c:pt idx="32822">
                  <c:v>128.24</c:v>
                </c:pt>
                <c:pt idx="32823">
                  <c:v>128.28</c:v>
                </c:pt>
                <c:pt idx="32824">
                  <c:v>128.28</c:v>
                </c:pt>
                <c:pt idx="32825">
                  <c:v>128.31</c:v>
                </c:pt>
                <c:pt idx="32826">
                  <c:v>128.31</c:v>
                </c:pt>
                <c:pt idx="32827">
                  <c:v>128.26</c:v>
                </c:pt>
                <c:pt idx="32828">
                  <c:v>128.31</c:v>
                </c:pt>
                <c:pt idx="32829">
                  <c:v>128.33000000000001</c:v>
                </c:pt>
                <c:pt idx="32830">
                  <c:v>128.35</c:v>
                </c:pt>
                <c:pt idx="32831">
                  <c:v>128.35</c:v>
                </c:pt>
                <c:pt idx="32832">
                  <c:v>128.33000000000001</c:v>
                </c:pt>
                <c:pt idx="32833">
                  <c:v>128.33000000000001</c:v>
                </c:pt>
                <c:pt idx="32834">
                  <c:v>128.31</c:v>
                </c:pt>
                <c:pt idx="32835">
                  <c:v>128.35</c:v>
                </c:pt>
                <c:pt idx="32836">
                  <c:v>128.33000000000001</c:v>
                </c:pt>
                <c:pt idx="32837">
                  <c:v>128.41999999999999</c:v>
                </c:pt>
                <c:pt idx="32838">
                  <c:v>128.38999999999999</c:v>
                </c:pt>
                <c:pt idx="32839">
                  <c:v>128.37</c:v>
                </c:pt>
                <c:pt idx="32840">
                  <c:v>128.44</c:v>
                </c:pt>
                <c:pt idx="32841">
                  <c:v>128.44</c:v>
                </c:pt>
                <c:pt idx="32842">
                  <c:v>128.41999999999999</c:v>
                </c:pt>
                <c:pt idx="32843">
                  <c:v>128.38999999999999</c:v>
                </c:pt>
                <c:pt idx="32844">
                  <c:v>128.41999999999999</c:v>
                </c:pt>
                <c:pt idx="32845">
                  <c:v>128.38999999999999</c:v>
                </c:pt>
                <c:pt idx="32846">
                  <c:v>128.46</c:v>
                </c:pt>
                <c:pt idx="32847">
                  <c:v>128.44</c:v>
                </c:pt>
                <c:pt idx="32848">
                  <c:v>128.41999999999999</c:v>
                </c:pt>
                <c:pt idx="32849">
                  <c:v>128.38999999999999</c:v>
                </c:pt>
                <c:pt idx="32850">
                  <c:v>128.41999999999999</c:v>
                </c:pt>
                <c:pt idx="32851">
                  <c:v>128.41999999999999</c:v>
                </c:pt>
                <c:pt idx="32852">
                  <c:v>128.38999999999999</c:v>
                </c:pt>
                <c:pt idx="32853">
                  <c:v>128.41999999999999</c:v>
                </c:pt>
                <c:pt idx="32854">
                  <c:v>128.41999999999999</c:v>
                </c:pt>
                <c:pt idx="32855">
                  <c:v>128.47999999999999</c:v>
                </c:pt>
                <c:pt idx="32856">
                  <c:v>128.44</c:v>
                </c:pt>
                <c:pt idx="32857">
                  <c:v>128.38999999999999</c:v>
                </c:pt>
                <c:pt idx="32858">
                  <c:v>128.47999999999999</c:v>
                </c:pt>
                <c:pt idx="32859">
                  <c:v>128.46</c:v>
                </c:pt>
                <c:pt idx="32860">
                  <c:v>128.41999999999999</c:v>
                </c:pt>
                <c:pt idx="32861">
                  <c:v>128.37</c:v>
                </c:pt>
                <c:pt idx="32862">
                  <c:v>128.44</c:v>
                </c:pt>
                <c:pt idx="32863">
                  <c:v>128.37</c:v>
                </c:pt>
                <c:pt idx="32864">
                  <c:v>128.44</c:v>
                </c:pt>
                <c:pt idx="32865">
                  <c:v>128.44</c:v>
                </c:pt>
                <c:pt idx="32866">
                  <c:v>128.38999999999999</c:v>
                </c:pt>
                <c:pt idx="32867">
                  <c:v>128.38999999999999</c:v>
                </c:pt>
                <c:pt idx="32868">
                  <c:v>128.38999999999999</c:v>
                </c:pt>
                <c:pt idx="32869">
                  <c:v>128.41999999999999</c:v>
                </c:pt>
                <c:pt idx="32870">
                  <c:v>128.44</c:v>
                </c:pt>
                <c:pt idx="32871">
                  <c:v>128.44</c:v>
                </c:pt>
                <c:pt idx="32872">
                  <c:v>128.37</c:v>
                </c:pt>
                <c:pt idx="32873">
                  <c:v>128.37</c:v>
                </c:pt>
                <c:pt idx="32874">
                  <c:v>128.37</c:v>
                </c:pt>
                <c:pt idx="32875">
                  <c:v>128.41999999999999</c:v>
                </c:pt>
                <c:pt idx="32876">
                  <c:v>128.37</c:v>
                </c:pt>
                <c:pt idx="32877">
                  <c:v>128.44</c:v>
                </c:pt>
                <c:pt idx="32878">
                  <c:v>128.38999999999999</c:v>
                </c:pt>
                <c:pt idx="32879">
                  <c:v>128.37</c:v>
                </c:pt>
                <c:pt idx="32880">
                  <c:v>128.41999999999999</c:v>
                </c:pt>
                <c:pt idx="32881">
                  <c:v>128.37</c:v>
                </c:pt>
                <c:pt idx="32882">
                  <c:v>128.35</c:v>
                </c:pt>
                <c:pt idx="32883">
                  <c:v>128.35</c:v>
                </c:pt>
                <c:pt idx="32884">
                  <c:v>128.35</c:v>
                </c:pt>
                <c:pt idx="32885">
                  <c:v>128.35</c:v>
                </c:pt>
                <c:pt idx="32886">
                  <c:v>128.37</c:v>
                </c:pt>
                <c:pt idx="32887">
                  <c:v>128.38999999999999</c:v>
                </c:pt>
                <c:pt idx="32888">
                  <c:v>128.41999999999999</c:v>
                </c:pt>
                <c:pt idx="32889">
                  <c:v>128.38999999999999</c:v>
                </c:pt>
                <c:pt idx="32890">
                  <c:v>128.41999999999999</c:v>
                </c:pt>
                <c:pt idx="32891">
                  <c:v>128.38999999999999</c:v>
                </c:pt>
                <c:pt idx="32892">
                  <c:v>128.41999999999999</c:v>
                </c:pt>
                <c:pt idx="32893">
                  <c:v>128.44</c:v>
                </c:pt>
                <c:pt idx="32894">
                  <c:v>128.44</c:v>
                </c:pt>
                <c:pt idx="32895">
                  <c:v>128.38999999999999</c:v>
                </c:pt>
                <c:pt idx="32896">
                  <c:v>128.38999999999999</c:v>
                </c:pt>
                <c:pt idx="32897">
                  <c:v>128.44</c:v>
                </c:pt>
                <c:pt idx="32898">
                  <c:v>128.41999999999999</c:v>
                </c:pt>
                <c:pt idx="32899">
                  <c:v>128.44</c:v>
                </c:pt>
                <c:pt idx="32900">
                  <c:v>128.38999999999999</c:v>
                </c:pt>
                <c:pt idx="32901">
                  <c:v>128.37</c:v>
                </c:pt>
                <c:pt idx="32902">
                  <c:v>128.41999999999999</c:v>
                </c:pt>
                <c:pt idx="32903">
                  <c:v>128.41999999999999</c:v>
                </c:pt>
                <c:pt idx="32904">
                  <c:v>128.46</c:v>
                </c:pt>
                <c:pt idx="32905">
                  <c:v>128.51</c:v>
                </c:pt>
                <c:pt idx="32906">
                  <c:v>128.51</c:v>
                </c:pt>
                <c:pt idx="32907">
                  <c:v>128.47999999999999</c:v>
                </c:pt>
                <c:pt idx="32908">
                  <c:v>128.51</c:v>
                </c:pt>
                <c:pt idx="32909">
                  <c:v>128.46</c:v>
                </c:pt>
                <c:pt idx="32910">
                  <c:v>128.51</c:v>
                </c:pt>
                <c:pt idx="32911">
                  <c:v>128.47999999999999</c:v>
                </c:pt>
                <c:pt idx="32912">
                  <c:v>128.53</c:v>
                </c:pt>
                <c:pt idx="32913">
                  <c:v>128.51</c:v>
                </c:pt>
                <c:pt idx="32914">
                  <c:v>128.47999999999999</c:v>
                </c:pt>
                <c:pt idx="32915">
                  <c:v>128.51</c:v>
                </c:pt>
                <c:pt idx="32916">
                  <c:v>128.51</c:v>
                </c:pt>
                <c:pt idx="32917">
                  <c:v>128.47999999999999</c:v>
                </c:pt>
                <c:pt idx="32918">
                  <c:v>128.47999999999999</c:v>
                </c:pt>
                <c:pt idx="32919">
                  <c:v>128.53</c:v>
                </c:pt>
                <c:pt idx="32920">
                  <c:v>128.47999999999999</c:v>
                </c:pt>
                <c:pt idx="32921">
                  <c:v>128.46</c:v>
                </c:pt>
                <c:pt idx="32922">
                  <c:v>128.51</c:v>
                </c:pt>
                <c:pt idx="32923">
                  <c:v>128.51</c:v>
                </c:pt>
                <c:pt idx="32924">
                  <c:v>128.53</c:v>
                </c:pt>
                <c:pt idx="32925">
                  <c:v>128.47999999999999</c:v>
                </c:pt>
                <c:pt idx="32926">
                  <c:v>128.53</c:v>
                </c:pt>
                <c:pt idx="32927">
                  <c:v>128.53</c:v>
                </c:pt>
                <c:pt idx="32928">
                  <c:v>128.51</c:v>
                </c:pt>
                <c:pt idx="32929">
                  <c:v>128.53</c:v>
                </c:pt>
                <c:pt idx="32930">
                  <c:v>128.57</c:v>
                </c:pt>
                <c:pt idx="32931">
                  <c:v>128.53</c:v>
                </c:pt>
                <c:pt idx="32932">
                  <c:v>128.47999999999999</c:v>
                </c:pt>
                <c:pt idx="32933">
                  <c:v>128.51</c:v>
                </c:pt>
                <c:pt idx="32934">
                  <c:v>128.51</c:v>
                </c:pt>
                <c:pt idx="32935">
                  <c:v>128.53</c:v>
                </c:pt>
                <c:pt idx="32936">
                  <c:v>128.51</c:v>
                </c:pt>
                <c:pt idx="32937">
                  <c:v>128.57</c:v>
                </c:pt>
                <c:pt idx="32938">
                  <c:v>128.51</c:v>
                </c:pt>
                <c:pt idx="32939">
                  <c:v>128.51</c:v>
                </c:pt>
                <c:pt idx="32940">
                  <c:v>128.53</c:v>
                </c:pt>
                <c:pt idx="32941">
                  <c:v>128.51</c:v>
                </c:pt>
                <c:pt idx="32942">
                  <c:v>128.46</c:v>
                </c:pt>
                <c:pt idx="32943">
                  <c:v>128.51</c:v>
                </c:pt>
                <c:pt idx="32944">
                  <c:v>128.51</c:v>
                </c:pt>
                <c:pt idx="32945">
                  <c:v>128.46</c:v>
                </c:pt>
                <c:pt idx="32946">
                  <c:v>128.46</c:v>
                </c:pt>
                <c:pt idx="32947">
                  <c:v>128.51</c:v>
                </c:pt>
                <c:pt idx="32948">
                  <c:v>128.51</c:v>
                </c:pt>
                <c:pt idx="32949">
                  <c:v>128.47999999999999</c:v>
                </c:pt>
                <c:pt idx="32950">
                  <c:v>128.47999999999999</c:v>
                </c:pt>
                <c:pt idx="32951">
                  <c:v>128.41999999999999</c:v>
                </c:pt>
                <c:pt idx="32952">
                  <c:v>128.53</c:v>
                </c:pt>
                <c:pt idx="32953">
                  <c:v>128.46</c:v>
                </c:pt>
                <c:pt idx="32954">
                  <c:v>128.41999999999999</c:v>
                </c:pt>
                <c:pt idx="32955">
                  <c:v>128.46</c:v>
                </c:pt>
                <c:pt idx="32956">
                  <c:v>128.44</c:v>
                </c:pt>
                <c:pt idx="32957">
                  <c:v>128.47999999999999</c:v>
                </c:pt>
                <c:pt idx="32958">
                  <c:v>128.46</c:v>
                </c:pt>
                <c:pt idx="32959">
                  <c:v>128.44</c:v>
                </c:pt>
                <c:pt idx="32960">
                  <c:v>128.44</c:v>
                </c:pt>
                <c:pt idx="32961">
                  <c:v>128.44</c:v>
                </c:pt>
                <c:pt idx="32962">
                  <c:v>128.47999999999999</c:v>
                </c:pt>
                <c:pt idx="32963">
                  <c:v>128.46</c:v>
                </c:pt>
                <c:pt idx="32964">
                  <c:v>128.44</c:v>
                </c:pt>
                <c:pt idx="32965">
                  <c:v>128.44</c:v>
                </c:pt>
                <c:pt idx="32966">
                  <c:v>128.46</c:v>
                </c:pt>
                <c:pt idx="32967">
                  <c:v>128.44</c:v>
                </c:pt>
                <c:pt idx="32968">
                  <c:v>128.47999999999999</c:v>
                </c:pt>
                <c:pt idx="32969">
                  <c:v>128.44</c:v>
                </c:pt>
                <c:pt idx="32970">
                  <c:v>128.46</c:v>
                </c:pt>
                <c:pt idx="32971">
                  <c:v>128.46</c:v>
                </c:pt>
                <c:pt idx="32972">
                  <c:v>128.41999999999999</c:v>
                </c:pt>
                <c:pt idx="32973">
                  <c:v>128.44</c:v>
                </c:pt>
                <c:pt idx="32974">
                  <c:v>128.51</c:v>
                </c:pt>
                <c:pt idx="32975">
                  <c:v>128.46</c:v>
                </c:pt>
                <c:pt idx="32976">
                  <c:v>128.47999999999999</c:v>
                </c:pt>
                <c:pt idx="32977">
                  <c:v>128.51</c:v>
                </c:pt>
                <c:pt idx="32978">
                  <c:v>128.51</c:v>
                </c:pt>
                <c:pt idx="32979">
                  <c:v>128.53</c:v>
                </c:pt>
                <c:pt idx="32980">
                  <c:v>128.46</c:v>
                </c:pt>
                <c:pt idx="32981">
                  <c:v>128.44</c:v>
                </c:pt>
                <c:pt idx="32982">
                  <c:v>128.46</c:v>
                </c:pt>
                <c:pt idx="32983">
                  <c:v>128.44</c:v>
                </c:pt>
                <c:pt idx="32984">
                  <c:v>128.51</c:v>
                </c:pt>
                <c:pt idx="32985">
                  <c:v>128.53</c:v>
                </c:pt>
                <c:pt idx="32986">
                  <c:v>128.44</c:v>
                </c:pt>
                <c:pt idx="32987">
                  <c:v>128.47999999999999</c:v>
                </c:pt>
                <c:pt idx="32988">
                  <c:v>128.46</c:v>
                </c:pt>
                <c:pt idx="32989">
                  <c:v>128.51</c:v>
                </c:pt>
                <c:pt idx="32990">
                  <c:v>128.47999999999999</c:v>
                </c:pt>
                <c:pt idx="32991">
                  <c:v>128.47999999999999</c:v>
                </c:pt>
                <c:pt idx="32992">
                  <c:v>128.47999999999999</c:v>
                </c:pt>
                <c:pt idx="32993">
                  <c:v>128.46</c:v>
                </c:pt>
                <c:pt idx="32994">
                  <c:v>128.51</c:v>
                </c:pt>
                <c:pt idx="32995">
                  <c:v>128.47999999999999</c:v>
                </c:pt>
                <c:pt idx="32996">
                  <c:v>128.51</c:v>
                </c:pt>
                <c:pt idx="32997">
                  <c:v>128.46</c:v>
                </c:pt>
                <c:pt idx="32998">
                  <c:v>128.46</c:v>
                </c:pt>
                <c:pt idx="32999">
                  <c:v>128.53</c:v>
                </c:pt>
                <c:pt idx="33000">
                  <c:v>128.47999999999999</c:v>
                </c:pt>
                <c:pt idx="33001">
                  <c:v>128.47999999999999</c:v>
                </c:pt>
                <c:pt idx="33002">
                  <c:v>128.47999999999999</c:v>
                </c:pt>
                <c:pt idx="33003">
                  <c:v>128.51</c:v>
                </c:pt>
                <c:pt idx="33004">
                  <c:v>128.46</c:v>
                </c:pt>
                <c:pt idx="33005">
                  <c:v>128.51</c:v>
                </c:pt>
                <c:pt idx="33006">
                  <c:v>128.41999999999999</c:v>
                </c:pt>
                <c:pt idx="33007">
                  <c:v>128.44</c:v>
                </c:pt>
                <c:pt idx="33008">
                  <c:v>128.46</c:v>
                </c:pt>
                <c:pt idx="33009">
                  <c:v>128.44</c:v>
                </c:pt>
                <c:pt idx="33010">
                  <c:v>128.46</c:v>
                </c:pt>
                <c:pt idx="33011">
                  <c:v>128.47999999999999</c:v>
                </c:pt>
                <c:pt idx="33012">
                  <c:v>128.46</c:v>
                </c:pt>
                <c:pt idx="33013">
                  <c:v>128.46</c:v>
                </c:pt>
                <c:pt idx="33014">
                  <c:v>128.41999999999999</c:v>
                </c:pt>
                <c:pt idx="33015">
                  <c:v>128.47999999999999</c:v>
                </c:pt>
                <c:pt idx="33016">
                  <c:v>128.51</c:v>
                </c:pt>
                <c:pt idx="33017">
                  <c:v>128.44</c:v>
                </c:pt>
                <c:pt idx="33018">
                  <c:v>128.46</c:v>
                </c:pt>
                <c:pt idx="33019">
                  <c:v>128.41999999999999</c:v>
                </c:pt>
                <c:pt idx="33020">
                  <c:v>128.38999999999999</c:v>
                </c:pt>
                <c:pt idx="33021">
                  <c:v>128.38999999999999</c:v>
                </c:pt>
                <c:pt idx="33022">
                  <c:v>128.46</c:v>
                </c:pt>
                <c:pt idx="33023">
                  <c:v>128.51</c:v>
                </c:pt>
                <c:pt idx="33024">
                  <c:v>128.44</c:v>
                </c:pt>
                <c:pt idx="33025">
                  <c:v>128.44</c:v>
                </c:pt>
                <c:pt idx="33026">
                  <c:v>128.46</c:v>
                </c:pt>
                <c:pt idx="33027">
                  <c:v>128.41999999999999</c:v>
                </c:pt>
                <c:pt idx="33028">
                  <c:v>128.46</c:v>
                </c:pt>
                <c:pt idx="33029">
                  <c:v>128.44</c:v>
                </c:pt>
                <c:pt idx="33030">
                  <c:v>128.44</c:v>
                </c:pt>
                <c:pt idx="33031">
                  <c:v>128.41999999999999</c:v>
                </c:pt>
                <c:pt idx="33032">
                  <c:v>128.44</c:v>
                </c:pt>
                <c:pt idx="33033">
                  <c:v>128.41999999999999</c:v>
                </c:pt>
                <c:pt idx="33034">
                  <c:v>128.44</c:v>
                </c:pt>
                <c:pt idx="33035">
                  <c:v>128.46</c:v>
                </c:pt>
                <c:pt idx="33036">
                  <c:v>128.41999999999999</c:v>
                </c:pt>
                <c:pt idx="33037">
                  <c:v>128.41999999999999</c:v>
                </c:pt>
                <c:pt idx="33038">
                  <c:v>128.41999999999999</c:v>
                </c:pt>
                <c:pt idx="33039">
                  <c:v>128.44</c:v>
                </c:pt>
                <c:pt idx="33040">
                  <c:v>128.41999999999999</c:v>
                </c:pt>
                <c:pt idx="33041">
                  <c:v>128.46</c:v>
                </c:pt>
                <c:pt idx="33042">
                  <c:v>128.46</c:v>
                </c:pt>
                <c:pt idx="33043">
                  <c:v>128.44</c:v>
                </c:pt>
                <c:pt idx="33044">
                  <c:v>128.38999999999999</c:v>
                </c:pt>
                <c:pt idx="33045">
                  <c:v>128.41999999999999</c:v>
                </c:pt>
                <c:pt idx="33046">
                  <c:v>128.46</c:v>
                </c:pt>
                <c:pt idx="33047">
                  <c:v>128.41999999999999</c:v>
                </c:pt>
                <c:pt idx="33048">
                  <c:v>128.41999999999999</c:v>
                </c:pt>
                <c:pt idx="33049">
                  <c:v>128.46</c:v>
                </c:pt>
                <c:pt idx="33050">
                  <c:v>128.46</c:v>
                </c:pt>
                <c:pt idx="33051">
                  <c:v>128.38999999999999</c:v>
                </c:pt>
                <c:pt idx="33052">
                  <c:v>128.44</c:v>
                </c:pt>
                <c:pt idx="33053">
                  <c:v>128.44</c:v>
                </c:pt>
                <c:pt idx="33054">
                  <c:v>128.46</c:v>
                </c:pt>
                <c:pt idx="33055">
                  <c:v>128.44</c:v>
                </c:pt>
                <c:pt idx="33056">
                  <c:v>128.41999999999999</c:v>
                </c:pt>
                <c:pt idx="33057">
                  <c:v>128.47999999999999</c:v>
                </c:pt>
                <c:pt idx="33058">
                  <c:v>128.46</c:v>
                </c:pt>
                <c:pt idx="33059">
                  <c:v>128.37</c:v>
                </c:pt>
                <c:pt idx="33060">
                  <c:v>128.44</c:v>
                </c:pt>
                <c:pt idx="33061">
                  <c:v>128.41999999999999</c:v>
                </c:pt>
                <c:pt idx="33062">
                  <c:v>128.41999999999999</c:v>
                </c:pt>
                <c:pt idx="33063">
                  <c:v>128.41999999999999</c:v>
                </c:pt>
                <c:pt idx="33064">
                  <c:v>128.47999999999999</c:v>
                </c:pt>
                <c:pt idx="33065">
                  <c:v>128.41999999999999</c:v>
                </c:pt>
                <c:pt idx="33066">
                  <c:v>128.41999999999999</c:v>
                </c:pt>
                <c:pt idx="33067">
                  <c:v>128.44</c:v>
                </c:pt>
                <c:pt idx="33068">
                  <c:v>128.44</c:v>
                </c:pt>
                <c:pt idx="33069">
                  <c:v>128.41999999999999</c:v>
                </c:pt>
                <c:pt idx="33070">
                  <c:v>128.41999999999999</c:v>
                </c:pt>
                <c:pt idx="33071">
                  <c:v>128.46</c:v>
                </c:pt>
                <c:pt idx="33072">
                  <c:v>128.47999999999999</c:v>
                </c:pt>
                <c:pt idx="33073">
                  <c:v>128.46</c:v>
                </c:pt>
                <c:pt idx="33074">
                  <c:v>128.44</c:v>
                </c:pt>
                <c:pt idx="33075">
                  <c:v>128.47999999999999</c:v>
                </c:pt>
                <c:pt idx="33076">
                  <c:v>128.46</c:v>
                </c:pt>
                <c:pt idx="33077">
                  <c:v>128.47999999999999</c:v>
                </c:pt>
                <c:pt idx="33078">
                  <c:v>128.47999999999999</c:v>
                </c:pt>
                <c:pt idx="33079">
                  <c:v>128.41999999999999</c:v>
                </c:pt>
                <c:pt idx="33080">
                  <c:v>128.44</c:v>
                </c:pt>
                <c:pt idx="33081">
                  <c:v>128.41999999999999</c:v>
                </c:pt>
                <c:pt idx="33082">
                  <c:v>128.44</c:v>
                </c:pt>
                <c:pt idx="33083">
                  <c:v>128.41999999999999</c:v>
                </c:pt>
                <c:pt idx="33084">
                  <c:v>128.47999999999999</c:v>
                </c:pt>
                <c:pt idx="33085">
                  <c:v>128.41999999999999</c:v>
                </c:pt>
                <c:pt idx="33086">
                  <c:v>128.47999999999999</c:v>
                </c:pt>
                <c:pt idx="33087">
                  <c:v>128.44</c:v>
                </c:pt>
                <c:pt idx="33088">
                  <c:v>128.46</c:v>
                </c:pt>
                <c:pt idx="33089">
                  <c:v>128.46</c:v>
                </c:pt>
                <c:pt idx="33090">
                  <c:v>128.46</c:v>
                </c:pt>
                <c:pt idx="33091">
                  <c:v>128.41999999999999</c:v>
                </c:pt>
                <c:pt idx="33092">
                  <c:v>128.44</c:v>
                </c:pt>
                <c:pt idx="33093">
                  <c:v>128.41999999999999</c:v>
                </c:pt>
                <c:pt idx="33094">
                  <c:v>128.44</c:v>
                </c:pt>
                <c:pt idx="33095">
                  <c:v>128.44</c:v>
                </c:pt>
                <c:pt idx="33096">
                  <c:v>128.38999999999999</c:v>
                </c:pt>
                <c:pt idx="33097">
                  <c:v>128.38999999999999</c:v>
                </c:pt>
                <c:pt idx="33098">
                  <c:v>128.38999999999999</c:v>
                </c:pt>
                <c:pt idx="33099">
                  <c:v>128.37</c:v>
                </c:pt>
                <c:pt idx="33100">
                  <c:v>128.37</c:v>
                </c:pt>
                <c:pt idx="33101">
                  <c:v>128.37</c:v>
                </c:pt>
                <c:pt idx="33102">
                  <c:v>128.35</c:v>
                </c:pt>
                <c:pt idx="33103">
                  <c:v>128.38999999999999</c:v>
                </c:pt>
                <c:pt idx="33104">
                  <c:v>128.41999999999999</c:v>
                </c:pt>
                <c:pt idx="33105">
                  <c:v>128.37</c:v>
                </c:pt>
                <c:pt idx="33106">
                  <c:v>128.41999999999999</c:v>
                </c:pt>
                <c:pt idx="33107">
                  <c:v>128.35</c:v>
                </c:pt>
                <c:pt idx="33108">
                  <c:v>128.38999999999999</c:v>
                </c:pt>
                <c:pt idx="33109">
                  <c:v>128.35</c:v>
                </c:pt>
                <c:pt idx="33110">
                  <c:v>128.41999999999999</c:v>
                </c:pt>
                <c:pt idx="33111">
                  <c:v>128.37</c:v>
                </c:pt>
                <c:pt idx="33112">
                  <c:v>128.38999999999999</c:v>
                </c:pt>
                <c:pt idx="33113">
                  <c:v>128.35</c:v>
                </c:pt>
                <c:pt idx="33114">
                  <c:v>128.38999999999999</c:v>
                </c:pt>
                <c:pt idx="33115">
                  <c:v>128.37</c:v>
                </c:pt>
                <c:pt idx="33116">
                  <c:v>128.38999999999999</c:v>
                </c:pt>
                <c:pt idx="33117">
                  <c:v>128.33000000000001</c:v>
                </c:pt>
                <c:pt idx="33118">
                  <c:v>128.38999999999999</c:v>
                </c:pt>
                <c:pt idx="33119">
                  <c:v>128.38999999999999</c:v>
                </c:pt>
                <c:pt idx="33120">
                  <c:v>128.33000000000001</c:v>
                </c:pt>
                <c:pt idx="33121">
                  <c:v>128.37</c:v>
                </c:pt>
                <c:pt idx="33122">
                  <c:v>128.37</c:v>
                </c:pt>
                <c:pt idx="33123">
                  <c:v>128.38999999999999</c:v>
                </c:pt>
                <c:pt idx="33124">
                  <c:v>128.37</c:v>
                </c:pt>
                <c:pt idx="33125">
                  <c:v>128.35</c:v>
                </c:pt>
                <c:pt idx="33126">
                  <c:v>128.33000000000001</c:v>
                </c:pt>
                <c:pt idx="33127">
                  <c:v>128.37</c:v>
                </c:pt>
                <c:pt idx="33128">
                  <c:v>128.38999999999999</c:v>
                </c:pt>
                <c:pt idx="33129">
                  <c:v>128.35</c:v>
                </c:pt>
                <c:pt idx="33130">
                  <c:v>128.31</c:v>
                </c:pt>
                <c:pt idx="33131">
                  <c:v>128.38999999999999</c:v>
                </c:pt>
                <c:pt idx="33132">
                  <c:v>128.37</c:v>
                </c:pt>
                <c:pt idx="33133">
                  <c:v>128.38999999999999</c:v>
                </c:pt>
                <c:pt idx="33134">
                  <c:v>128.38999999999999</c:v>
                </c:pt>
                <c:pt idx="33135">
                  <c:v>128.33000000000001</c:v>
                </c:pt>
                <c:pt idx="33136">
                  <c:v>128.35</c:v>
                </c:pt>
                <c:pt idx="33137">
                  <c:v>128.35</c:v>
                </c:pt>
                <c:pt idx="33138">
                  <c:v>128.37</c:v>
                </c:pt>
                <c:pt idx="33139">
                  <c:v>128.35</c:v>
                </c:pt>
                <c:pt idx="33140">
                  <c:v>128.28</c:v>
                </c:pt>
                <c:pt idx="33141">
                  <c:v>128.37</c:v>
                </c:pt>
                <c:pt idx="33142">
                  <c:v>128.35</c:v>
                </c:pt>
                <c:pt idx="33143">
                  <c:v>128.33000000000001</c:v>
                </c:pt>
                <c:pt idx="33144">
                  <c:v>128.28</c:v>
                </c:pt>
                <c:pt idx="33145">
                  <c:v>128.33000000000001</c:v>
                </c:pt>
                <c:pt idx="33146">
                  <c:v>128.35</c:v>
                </c:pt>
                <c:pt idx="33147">
                  <c:v>128.28</c:v>
                </c:pt>
                <c:pt idx="33148">
                  <c:v>128.33000000000001</c:v>
                </c:pt>
                <c:pt idx="33149">
                  <c:v>128.33000000000001</c:v>
                </c:pt>
                <c:pt idx="33150">
                  <c:v>128.33000000000001</c:v>
                </c:pt>
                <c:pt idx="33151">
                  <c:v>128.28</c:v>
                </c:pt>
                <c:pt idx="33152">
                  <c:v>128.28</c:v>
                </c:pt>
                <c:pt idx="33153">
                  <c:v>128.31</c:v>
                </c:pt>
                <c:pt idx="33154">
                  <c:v>128.37</c:v>
                </c:pt>
                <c:pt idx="33155">
                  <c:v>128.26</c:v>
                </c:pt>
                <c:pt idx="33156">
                  <c:v>128.28</c:v>
                </c:pt>
                <c:pt idx="33157">
                  <c:v>128.26</c:v>
                </c:pt>
                <c:pt idx="33158">
                  <c:v>128.31</c:v>
                </c:pt>
                <c:pt idx="33159">
                  <c:v>128.33000000000001</c:v>
                </c:pt>
                <c:pt idx="33160">
                  <c:v>128.28</c:v>
                </c:pt>
                <c:pt idx="33161">
                  <c:v>128.28</c:v>
                </c:pt>
                <c:pt idx="33162">
                  <c:v>128.31</c:v>
                </c:pt>
                <c:pt idx="33163">
                  <c:v>128.24</c:v>
                </c:pt>
                <c:pt idx="33164">
                  <c:v>128.31</c:v>
                </c:pt>
                <c:pt idx="33165">
                  <c:v>128.26</c:v>
                </c:pt>
                <c:pt idx="33166">
                  <c:v>128.28</c:v>
                </c:pt>
                <c:pt idx="33167">
                  <c:v>128.26</c:v>
                </c:pt>
                <c:pt idx="33168">
                  <c:v>128.31</c:v>
                </c:pt>
                <c:pt idx="33169">
                  <c:v>128.24</c:v>
                </c:pt>
                <c:pt idx="33170">
                  <c:v>128.31</c:v>
                </c:pt>
                <c:pt idx="33171">
                  <c:v>128.22</c:v>
                </c:pt>
                <c:pt idx="33172">
                  <c:v>128.31</c:v>
                </c:pt>
                <c:pt idx="33173">
                  <c:v>128.26</c:v>
                </c:pt>
                <c:pt idx="33174">
                  <c:v>128.28</c:v>
                </c:pt>
                <c:pt idx="33175">
                  <c:v>128.24</c:v>
                </c:pt>
                <c:pt idx="33176">
                  <c:v>128.24</c:v>
                </c:pt>
                <c:pt idx="33177">
                  <c:v>128.22</c:v>
                </c:pt>
                <c:pt idx="33178">
                  <c:v>128.22</c:v>
                </c:pt>
                <c:pt idx="33179">
                  <c:v>128.24</c:v>
                </c:pt>
                <c:pt idx="33180">
                  <c:v>128.19</c:v>
                </c:pt>
                <c:pt idx="33181">
                  <c:v>128.19</c:v>
                </c:pt>
                <c:pt idx="33182">
                  <c:v>128.19</c:v>
                </c:pt>
                <c:pt idx="33183">
                  <c:v>128.22</c:v>
                </c:pt>
                <c:pt idx="33184">
                  <c:v>128.19</c:v>
                </c:pt>
                <c:pt idx="33185">
                  <c:v>128.19</c:v>
                </c:pt>
                <c:pt idx="33186">
                  <c:v>128.15</c:v>
                </c:pt>
                <c:pt idx="33187">
                  <c:v>128.22</c:v>
                </c:pt>
                <c:pt idx="33188">
                  <c:v>128.22</c:v>
                </c:pt>
                <c:pt idx="33189">
                  <c:v>128.19</c:v>
                </c:pt>
                <c:pt idx="33190">
                  <c:v>128.24</c:v>
                </c:pt>
                <c:pt idx="33191">
                  <c:v>128.19</c:v>
                </c:pt>
                <c:pt idx="33192">
                  <c:v>128.16999999999999</c:v>
                </c:pt>
                <c:pt idx="33193">
                  <c:v>128.16999999999999</c:v>
                </c:pt>
                <c:pt idx="33194">
                  <c:v>128.22</c:v>
                </c:pt>
                <c:pt idx="33195">
                  <c:v>128.13</c:v>
                </c:pt>
                <c:pt idx="33196">
                  <c:v>128.19</c:v>
                </c:pt>
                <c:pt idx="33197">
                  <c:v>128.16999999999999</c:v>
                </c:pt>
                <c:pt idx="33198">
                  <c:v>128.16999999999999</c:v>
                </c:pt>
                <c:pt idx="33199">
                  <c:v>128.15</c:v>
                </c:pt>
                <c:pt idx="33200">
                  <c:v>128.15</c:v>
                </c:pt>
                <c:pt idx="33201">
                  <c:v>128.16999999999999</c:v>
                </c:pt>
                <c:pt idx="33202">
                  <c:v>128.15</c:v>
                </c:pt>
                <c:pt idx="33203">
                  <c:v>128.13</c:v>
                </c:pt>
                <c:pt idx="33204">
                  <c:v>128.13</c:v>
                </c:pt>
                <c:pt idx="33205">
                  <c:v>128.19</c:v>
                </c:pt>
                <c:pt idx="33206">
                  <c:v>128.15</c:v>
                </c:pt>
                <c:pt idx="33207">
                  <c:v>128.1</c:v>
                </c:pt>
                <c:pt idx="33208">
                  <c:v>128.16999999999999</c:v>
                </c:pt>
                <c:pt idx="33209">
                  <c:v>128.1</c:v>
                </c:pt>
                <c:pt idx="33210">
                  <c:v>128.15</c:v>
                </c:pt>
                <c:pt idx="33211">
                  <c:v>128.08000000000001</c:v>
                </c:pt>
                <c:pt idx="33212">
                  <c:v>128.15</c:v>
                </c:pt>
                <c:pt idx="33213">
                  <c:v>128.13</c:v>
                </c:pt>
                <c:pt idx="33214">
                  <c:v>128.13</c:v>
                </c:pt>
                <c:pt idx="33215">
                  <c:v>128.16999999999999</c:v>
                </c:pt>
                <c:pt idx="33216">
                  <c:v>128.15</c:v>
                </c:pt>
                <c:pt idx="33217">
                  <c:v>128.13</c:v>
                </c:pt>
                <c:pt idx="33218">
                  <c:v>128.13</c:v>
                </c:pt>
                <c:pt idx="33219">
                  <c:v>128.1</c:v>
                </c:pt>
                <c:pt idx="33220">
                  <c:v>128.15</c:v>
                </c:pt>
                <c:pt idx="33221">
                  <c:v>128.16999999999999</c:v>
                </c:pt>
                <c:pt idx="33222">
                  <c:v>128.13</c:v>
                </c:pt>
                <c:pt idx="33223">
                  <c:v>128.13</c:v>
                </c:pt>
                <c:pt idx="33224">
                  <c:v>128.15</c:v>
                </c:pt>
                <c:pt idx="33225">
                  <c:v>128.1</c:v>
                </c:pt>
                <c:pt idx="33226">
                  <c:v>128.13</c:v>
                </c:pt>
                <c:pt idx="33227">
                  <c:v>128.16999999999999</c:v>
                </c:pt>
                <c:pt idx="33228">
                  <c:v>128.16999999999999</c:v>
                </c:pt>
                <c:pt idx="33229">
                  <c:v>128.13</c:v>
                </c:pt>
                <c:pt idx="33230">
                  <c:v>128.19</c:v>
                </c:pt>
                <c:pt idx="33231">
                  <c:v>128.19</c:v>
                </c:pt>
                <c:pt idx="33232">
                  <c:v>128.19</c:v>
                </c:pt>
                <c:pt idx="33233">
                  <c:v>128.16999999999999</c:v>
                </c:pt>
                <c:pt idx="33234">
                  <c:v>128.15</c:v>
                </c:pt>
                <c:pt idx="33235">
                  <c:v>128.16999999999999</c:v>
                </c:pt>
                <c:pt idx="33236">
                  <c:v>128.16999999999999</c:v>
                </c:pt>
                <c:pt idx="33237">
                  <c:v>128.19</c:v>
                </c:pt>
                <c:pt idx="33238">
                  <c:v>128.16999999999999</c:v>
                </c:pt>
                <c:pt idx="33239">
                  <c:v>128.15</c:v>
                </c:pt>
                <c:pt idx="33240">
                  <c:v>128.22</c:v>
                </c:pt>
                <c:pt idx="33241">
                  <c:v>128.28</c:v>
                </c:pt>
                <c:pt idx="33242">
                  <c:v>128.24</c:v>
                </c:pt>
                <c:pt idx="33243">
                  <c:v>128.26</c:v>
                </c:pt>
                <c:pt idx="33244">
                  <c:v>128.26</c:v>
                </c:pt>
                <c:pt idx="33245">
                  <c:v>128.24</c:v>
                </c:pt>
                <c:pt idx="33246">
                  <c:v>128.26</c:v>
                </c:pt>
                <c:pt idx="33247">
                  <c:v>128.31</c:v>
                </c:pt>
                <c:pt idx="33248">
                  <c:v>128.26</c:v>
                </c:pt>
                <c:pt idx="33249">
                  <c:v>128.24</c:v>
                </c:pt>
                <c:pt idx="33250">
                  <c:v>128.26</c:v>
                </c:pt>
                <c:pt idx="33251">
                  <c:v>128.28</c:v>
                </c:pt>
                <c:pt idx="33252">
                  <c:v>128.26</c:v>
                </c:pt>
                <c:pt idx="33253">
                  <c:v>128.28</c:v>
                </c:pt>
                <c:pt idx="33254">
                  <c:v>128.24</c:v>
                </c:pt>
                <c:pt idx="33255">
                  <c:v>128.26</c:v>
                </c:pt>
                <c:pt idx="33256">
                  <c:v>128.35</c:v>
                </c:pt>
                <c:pt idx="33257">
                  <c:v>128.33000000000001</c:v>
                </c:pt>
                <c:pt idx="33258">
                  <c:v>128.31</c:v>
                </c:pt>
                <c:pt idx="33259">
                  <c:v>128.31</c:v>
                </c:pt>
                <c:pt idx="33260">
                  <c:v>128.28</c:v>
                </c:pt>
                <c:pt idx="33261">
                  <c:v>128.35</c:v>
                </c:pt>
                <c:pt idx="33262">
                  <c:v>128.35</c:v>
                </c:pt>
                <c:pt idx="33263">
                  <c:v>128.35</c:v>
                </c:pt>
                <c:pt idx="33264">
                  <c:v>128.38999999999999</c:v>
                </c:pt>
                <c:pt idx="33265">
                  <c:v>128.35</c:v>
                </c:pt>
                <c:pt idx="33266">
                  <c:v>128.37</c:v>
                </c:pt>
                <c:pt idx="33267">
                  <c:v>128.37</c:v>
                </c:pt>
                <c:pt idx="33268">
                  <c:v>128.41999999999999</c:v>
                </c:pt>
                <c:pt idx="33269">
                  <c:v>128.41999999999999</c:v>
                </c:pt>
                <c:pt idx="33270">
                  <c:v>128.37</c:v>
                </c:pt>
                <c:pt idx="33271">
                  <c:v>128.35</c:v>
                </c:pt>
                <c:pt idx="33272">
                  <c:v>128.41999999999999</c:v>
                </c:pt>
                <c:pt idx="33273">
                  <c:v>128.41999999999999</c:v>
                </c:pt>
                <c:pt idx="33274">
                  <c:v>128.37</c:v>
                </c:pt>
                <c:pt idx="33275">
                  <c:v>128.35</c:v>
                </c:pt>
                <c:pt idx="33276">
                  <c:v>128.38999999999999</c:v>
                </c:pt>
                <c:pt idx="33277">
                  <c:v>128.38999999999999</c:v>
                </c:pt>
                <c:pt idx="33278">
                  <c:v>128.41999999999999</c:v>
                </c:pt>
                <c:pt idx="33279">
                  <c:v>128.38999999999999</c:v>
                </c:pt>
                <c:pt idx="33280">
                  <c:v>128.38999999999999</c:v>
                </c:pt>
                <c:pt idx="33281">
                  <c:v>128.41999999999999</c:v>
                </c:pt>
                <c:pt idx="33282">
                  <c:v>128.38999999999999</c:v>
                </c:pt>
                <c:pt idx="33283">
                  <c:v>128.38999999999999</c:v>
                </c:pt>
                <c:pt idx="33284">
                  <c:v>128.37</c:v>
                </c:pt>
                <c:pt idx="33285">
                  <c:v>128.38999999999999</c:v>
                </c:pt>
                <c:pt idx="33286">
                  <c:v>128.38999999999999</c:v>
                </c:pt>
                <c:pt idx="33287">
                  <c:v>128.38999999999999</c:v>
                </c:pt>
                <c:pt idx="33288">
                  <c:v>128.41999999999999</c:v>
                </c:pt>
                <c:pt idx="33289">
                  <c:v>128.35</c:v>
                </c:pt>
                <c:pt idx="33290">
                  <c:v>128.37</c:v>
                </c:pt>
                <c:pt idx="33291">
                  <c:v>128.37</c:v>
                </c:pt>
                <c:pt idx="33292">
                  <c:v>128.35</c:v>
                </c:pt>
                <c:pt idx="33293">
                  <c:v>128.37</c:v>
                </c:pt>
                <c:pt idx="33294">
                  <c:v>128.38999999999999</c:v>
                </c:pt>
                <c:pt idx="33295">
                  <c:v>128.41999999999999</c:v>
                </c:pt>
                <c:pt idx="33296">
                  <c:v>128.44</c:v>
                </c:pt>
                <c:pt idx="33297">
                  <c:v>128.41999999999999</c:v>
                </c:pt>
                <c:pt idx="33298">
                  <c:v>128.38999999999999</c:v>
                </c:pt>
                <c:pt idx="33299">
                  <c:v>128.38999999999999</c:v>
                </c:pt>
                <c:pt idx="33300">
                  <c:v>128.38999999999999</c:v>
                </c:pt>
                <c:pt idx="33301">
                  <c:v>128.44</c:v>
                </c:pt>
                <c:pt idx="33302">
                  <c:v>128.38999999999999</c:v>
                </c:pt>
                <c:pt idx="33303">
                  <c:v>128.38999999999999</c:v>
                </c:pt>
                <c:pt idx="33304">
                  <c:v>128.37</c:v>
                </c:pt>
                <c:pt idx="33305">
                  <c:v>128.37</c:v>
                </c:pt>
                <c:pt idx="33306">
                  <c:v>128.38999999999999</c:v>
                </c:pt>
                <c:pt idx="33307">
                  <c:v>128.31</c:v>
                </c:pt>
                <c:pt idx="33308">
                  <c:v>128.35</c:v>
                </c:pt>
                <c:pt idx="33309">
                  <c:v>128.35</c:v>
                </c:pt>
                <c:pt idx="33310">
                  <c:v>128.41999999999999</c:v>
                </c:pt>
                <c:pt idx="33311">
                  <c:v>128.37</c:v>
                </c:pt>
                <c:pt idx="33312">
                  <c:v>128.33000000000001</c:v>
                </c:pt>
                <c:pt idx="33313">
                  <c:v>128.41999999999999</c:v>
                </c:pt>
                <c:pt idx="33314">
                  <c:v>128.35</c:v>
                </c:pt>
                <c:pt idx="33315">
                  <c:v>128.38999999999999</c:v>
                </c:pt>
                <c:pt idx="33316">
                  <c:v>128.37</c:v>
                </c:pt>
                <c:pt idx="33317">
                  <c:v>128.38999999999999</c:v>
                </c:pt>
                <c:pt idx="33318">
                  <c:v>128.38999999999999</c:v>
                </c:pt>
                <c:pt idx="33319">
                  <c:v>128.41999999999999</c:v>
                </c:pt>
                <c:pt idx="33320">
                  <c:v>128.38999999999999</c:v>
                </c:pt>
                <c:pt idx="33321">
                  <c:v>128.38999999999999</c:v>
                </c:pt>
                <c:pt idx="33322">
                  <c:v>128.35</c:v>
                </c:pt>
                <c:pt idx="33323">
                  <c:v>128.37</c:v>
                </c:pt>
                <c:pt idx="33324">
                  <c:v>128.37</c:v>
                </c:pt>
                <c:pt idx="33325">
                  <c:v>128.37</c:v>
                </c:pt>
                <c:pt idx="33326">
                  <c:v>128.44</c:v>
                </c:pt>
                <c:pt idx="33327">
                  <c:v>128.37</c:v>
                </c:pt>
                <c:pt idx="33328">
                  <c:v>128.41999999999999</c:v>
                </c:pt>
                <c:pt idx="33329">
                  <c:v>128.41999999999999</c:v>
                </c:pt>
                <c:pt idx="33330">
                  <c:v>128.46</c:v>
                </c:pt>
                <c:pt idx="33331">
                  <c:v>128.44</c:v>
                </c:pt>
                <c:pt idx="33332">
                  <c:v>128.38999999999999</c:v>
                </c:pt>
                <c:pt idx="33333">
                  <c:v>128.47999999999999</c:v>
                </c:pt>
                <c:pt idx="33334">
                  <c:v>128.51</c:v>
                </c:pt>
                <c:pt idx="33335">
                  <c:v>128.38999999999999</c:v>
                </c:pt>
                <c:pt idx="33336">
                  <c:v>128.37</c:v>
                </c:pt>
                <c:pt idx="33337">
                  <c:v>128.38999999999999</c:v>
                </c:pt>
                <c:pt idx="33338">
                  <c:v>128.46</c:v>
                </c:pt>
                <c:pt idx="33339">
                  <c:v>128.38999999999999</c:v>
                </c:pt>
                <c:pt idx="33340">
                  <c:v>128.41999999999999</c:v>
                </c:pt>
                <c:pt idx="33341">
                  <c:v>128.41999999999999</c:v>
                </c:pt>
                <c:pt idx="33342">
                  <c:v>128.37</c:v>
                </c:pt>
                <c:pt idx="33343">
                  <c:v>128.44</c:v>
                </c:pt>
                <c:pt idx="33344">
                  <c:v>128.38999999999999</c:v>
                </c:pt>
                <c:pt idx="33345">
                  <c:v>128.41999999999999</c:v>
                </c:pt>
                <c:pt idx="33346">
                  <c:v>128.44</c:v>
                </c:pt>
                <c:pt idx="33347">
                  <c:v>128.41999999999999</c:v>
                </c:pt>
                <c:pt idx="33348">
                  <c:v>128.46</c:v>
                </c:pt>
                <c:pt idx="33349">
                  <c:v>128.44</c:v>
                </c:pt>
                <c:pt idx="33350">
                  <c:v>128.46</c:v>
                </c:pt>
                <c:pt idx="33351">
                  <c:v>128.44</c:v>
                </c:pt>
                <c:pt idx="33352">
                  <c:v>128.38999999999999</c:v>
                </c:pt>
                <c:pt idx="33353">
                  <c:v>128.38999999999999</c:v>
                </c:pt>
                <c:pt idx="33354">
                  <c:v>128.46</c:v>
                </c:pt>
                <c:pt idx="33355">
                  <c:v>128.44</c:v>
                </c:pt>
                <c:pt idx="33356">
                  <c:v>128.46</c:v>
                </c:pt>
                <c:pt idx="33357">
                  <c:v>128.46</c:v>
                </c:pt>
                <c:pt idx="33358">
                  <c:v>128.41999999999999</c:v>
                </c:pt>
                <c:pt idx="33359">
                  <c:v>128.44</c:v>
                </c:pt>
                <c:pt idx="33360">
                  <c:v>128.47999999999999</c:v>
                </c:pt>
                <c:pt idx="33361">
                  <c:v>128.46</c:v>
                </c:pt>
                <c:pt idx="33362">
                  <c:v>128.44</c:v>
                </c:pt>
                <c:pt idx="33363">
                  <c:v>128.44</c:v>
                </c:pt>
                <c:pt idx="33364">
                  <c:v>128.41999999999999</c:v>
                </c:pt>
                <c:pt idx="33365">
                  <c:v>128.44</c:v>
                </c:pt>
                <c:pt idx="33366">
                  <c:v>128.46</c:v>
                </c:pt>
                <c:pt idx="33367">
                  <c:v>128.37</c:v>
                </c:pt>
                <c:pt idx="33368">
                  <c:v>128.44</c:v>
                </c:pt>
                <c:pt idx="33369">
                  <c:v>128.38999999999999</c:v>
                </c:pt>
                <c:pt idx="33370">
                  <c:v>128.44</c:v>
                </c:pt>
                <c:pt idx="33371">
                  <c:v>128.44</c:v>
                </c:pt>
                <c:pt idx="33372">
                  <c:v>128.41999999999999</c:v>
                </c:pt>
                <c:pt idx="33373">
                  <c:v>128.38999999999999</c:v>
                </c:pt>
                <c:pt idx="33374">
                  <c:v>128.38999999999999</c:v>
                </c:pt>
                <c:pt idx="33375">
                  <c:v>128.38999999999999</c:v>
                </c:pt>
                <c:pt idx="33376">
                  <c:v>128.37</c:v>
                </c:pt>
                <c:pt idx="33377">
                  <c:v>128.41999999999999</c:v>
                </c:pt>
                <c:pt idx="33378">
                  <c:v>128.44</c:v>
                </c:pt>
                <c:pt idx="33379">
                  <c:v>128.37</c:v>
                </c:pt>
                <c:pt idx="33380">
                  <c:v>128.44</c:v>
                </c:pt>
                <c:pt idx="33381">
                  <c:v>128.41999999999999</c:v>
                </c:pt>
                <c:pt idx="33382">
                  <c:v>128.41999999999999</c:v>
                </c:pt>
                <c:pt idx="33383">
                  <c:v>128.44</c:v>
                </c:pt>
                <c:pt idx="33384">
                  <c:v>128.44</c:v>
                </c:pt>
                <c:pt idx="33385">
                  <c:v>128.44</c:v>
                </c:pt>
                <c:pt idx="33386">
                  <c:v>128.44</c:v>
                </c:pt>
                <c:pt idx="33387">
                  <c:v>128.41999999999999</c:v>
                </c:pt>
                <c:pt idx="33388">
                  <c:v>128.44</c:v>
                </c:pt>
                <c:pt idx="33389">
                  <c:v>128.41999999999999</c:v>
                </c:pt>
                <c:pt idx="33390">
                  <c:v>128.41999999999999</c:v>
                </c:pt>
                <c:pt idx="33391">
                  <c:v>128.38999999999999</c:v>
                </c:pt>
                <c:pt idx="33392">
                  <c:v>128.38999999999999</c:v>
                </c:pt>
                <c:pt idx="33393">
                  <c:v>128.38999999999999</c:v>
                </c:pt>
                <c:pt idx="33394">
                  <c:v>128.38999999999999</c:v>
                </c:pt>
                <c:pt idx="33395">
                  <c:v>128.37</c:v>
                </c:pt>
                <c:pt idx="33396">
                  <c:v>128.41999999999999</c:v>
                </c:pt>
                <c:pt idx="33397">
                  <c:v>128.41999999999999</c:v>
                </c:pt>
                <c:pt idx="33398">
                  <c:v>128.41999999999999</c:v>
                </c:pt>
                <c:pt idx="33399">
                  <c:v>128.38999999999999</c:v>
                </c:pt>
                <c:pt idx="33400">
                  <c:v>128.38999999999999</c:v>
                </c:pt>
                <c:pt idx="33401">
                  <c:v>128.46</c:v>
                </c:pt>
                <c:pt idx="33402">
                  <c:v>128.38999999999999</c:v>
                </c:pt>
                <c:pt idx="33403">
                  <c:v>128.41999999999999</c:v>
                </c:pt>
                <c:pt idx="33404">
                  <c:v>128.44</c:v>
                </c:pt>
                <c:pt idx="33405">
                  <c:v>128.41999999999999</c:v>
                </c:pt>
                <c:pt idx="33406">
                  <c:v>128.35</c:v>
                </c:pt>
                <c:pt idx="33407">
                  <c:v>128.41999999999999</c:v>
                </c:pt>
                <c:pt idx="33408">
                  <c:v>128.41999999999999</c:v>
                </c:pt>
                <c:pt idx="33409">
                  <c:v>128.38999999999999</c:v>
                </c:pt>
                <c:pt idx="33410">
                  <c:v>128.44</c:v>
                </c:pt>
                <c:pt idx="33411">
                  <c:v>128.46</c:v>
                </c:pt>
                <c:pt idx="33412">
                  <c:v>128.38999999999999</c:v>
                </c:pt>
                <c:pt idx="33413">
                  <c:v>128.44</c:v>
                </c:pt>
                <c:pt idx="33414">
                  <c:v>128.38999999999999</c:v>
                </c:pt>
                <c:pt idx="33415">
                  <c:v>128.44</c:v>
                </c:pt>
                <c:pt idx="33416">
                  <c:v>128.38999999999999</c:v>
                </c:pt>
                <c:pt idx="33417">
                  <c:v>128.44</c:v>
                </c:pt>
                <c:pt idx="33418">
                  <c:v>128.41999999999999</c:v>
                </c:pt>
                <c:pt idx="33419">
                  <c:v>128.41999999999999</c:v>
                </c:pt>
                <c:pt idx="33420">
                  <c:v>128.41999999999999</c:v>
                </c:pt>
                <c:pt idx="33421">
                  <c:v>128.41999999999999</c:v>
                </c:pt>
                <c:pt idx="33422">
                  <c:v>128.46</c:v>
                </c:pt>
                <c:pt idx="33423">
                  <c:v>128.44</c:v>
                </c:pt>
                <c:pt idx="33424">
                  <c:v>128.41999999999999</c:v>
                </c:pt>
                <c:pt idx="33425">
                  <c:v>128.44</c:v>
                </c:pt>
                <c:pt idx="33426">
                  <c:v>128.38999999999999</c:v>
                </c:pt>
                <c:pt idx="33427">
                  <c:v>128.44</c:v>
                </c:pt>
                <c:pt idx="33428">
                  <c:v>128.38999999999999</c:v>
                </c:pt>
                <c:pt idx="33429">
                  <c:v>128.41999999999999</c:v>
                </c:pt>
                <c:pt idx="33430">
                  <c:v>128.41999999999999</c:v>
                </c:pt>
                <c:pt idx="33431">
                  <c:v>128.41999999999999</c:v>
                </c:pt>
                <c:pt idx="33432">
                  <c:v>128.38999999999999</c:v>
                </c:pt>
                <c:pt idx="33433">
                  <c:v>128.41999999999999</c:v>
                </c:pt>
                <c:pt idx="33434">
                  <c:v>128.41999999999999</c:v>
                </c:pt>
                <c:pt idx="33435">
                  <c:v>128.37</c:v>
                </c:pt>
                <c:pt idx="33436">
                  <c:v>128.41999999999999</c:v>
                </c:pt>
                <c:pt idx="33437">
                  <c:v>128.38999999999999</c:v>
                </c:pt>
                <c:pt idx="33438">
                  <c:v>128.44</c:v>
                </c:pt>
                <c:pt idx="33439">
                  <c:v>128.41999999999999</c:v>
                </c:pt>
                <c:pt idx="33440">
                  <c:v>128.44</c:v>
                </c:pt>
                <c:pt idx="33441">
                  <c:v>128.37</c:v>
                </c:pt>
                <c:pt idx="33442">
                  <c:v>128.38999999999999</c:v>
                </c:pt>
                <c:pt idx="33443">
                  <c:v>128.38999999999999</c:v>
                </c:pt>
                <c:pt idx="33444">
                  <c:v>128.38999999999999</c:v>
                </c:pt>
                <c:pt idx="33445">
                  <c:v>128.41999999999999</c:v>
                </c:pt>
                <c:pt idx="33446">
                  <c:v>128.38999999999999</c:v>
                </c:pt>
                <c:pt idx="33447">
                  <c:v>128.38999999999999</c:v>
                </c:pt>
                <c:pt idx="33448">
                  <c:v>128.38999999999999</c:v>
                </c:pt>
                <c:pt idx="33449">
                  <c:v>128.37</c:v>
                </c:pt>
                <c:pt idx="33450">
                  <c:v>128.41999999999999</c:v>
                </c:pt>
                <c:pt idx="33451">
                  <c:v>128.37</c:v>
                </c:pt>
                <c:pt idx="33452">
                  <c:v>128.37</c:v>
                </c:pt>
                <c:pt idx="33453">
                  <c:v>128.41999999999999</c:v>
                </c:pt>
                <c:pt idx="33454">
                  <c:v>128.37</c:v>
                </c:pt>
                <c:pt idx="33455">
                  <c:v>128.38999999999999</c:v>
                </c:pt>
                <c:pt idx="33456">
                  <c:v>128.38999999999999</c:v>
                </c:pt>
                <c:pt idx="33457">
                  <c:v>128.44</c:v>
                </c:pt>
                <c:pt idx="33458">
                  <c:v>128.44</c:v>
                </c:pt>
                <c:pt idx="33459">
                  <c:v>128.37</c:v>
                </c:pt>
                <c:pt idx="33460">
                  <c:v>128.37</c:v>
                </c:pt>
                <c:pt idx="33461">
                  <c:v>128.44</c:v>
                </c:pt>
                <c:pt idx="33462">
                  <c:v>128.37</c:v>
                </c:pt>
                <c:pt idx="33463">
                  <c:v>128.37</c:v>
                </c:pt>
                <c:pt idx="33464">
                  <c:v>128.46</c:v>
                </c:pt>
                <c:pt idx="33465">
                  <c:v>128.37</c:v>
                </c:pt>
                <c:pt idx="33466">
                  <c:v>128.41999999999999</c:v>
                </c:pt>
                <c:pt idx="33467">
                  <c:v>128.44</c:v>
                </c:pt>
                <c:pt idx="33468">
                  <c:v>128.38999999999999</c:v>
                </c:pt>
                <c:pt idx="33469">
                  <c:v>128.37</c:v>
                </c:pt>
                <c:pt idx="33470">
                  <c:v>128.38999999999999</c:v>
                </c:pt>
                <c:pt idx="33471">
                  <c:v>128.38999999999999</c:v>
                </c:pt>
                <c:pt idx="33472">
                  <c:v>128.35</c:v>
                </c:pt>
                <c:pt idx="33473">
                  <c:v>128.44</c:v>
                </c:pt>
                <c:pt idx="33474">
                  <c:v>128.44</c:v>
                </c:pt>
                <c:pt idx="33475">
                  <c:v>128.38999999999999</c:v>
                </c:pt>
                <c:pt idx="33476">
                  <c:v>128.44</c:v>
                </c:pt>
                <c:pt idx="33477">
                  <c:v>128.38999999999999</c:v>
                </c:pt>
                <c:pt idx="33478">
                  <c:v>128.35</c:v>
                </c:pt>
                <c:pt idx="33479">
                  <c:v>128.33000000000001</c:v>
                </c:pt>
                <c:pt idx="33480">
                  <c:v>128.35</c:v>
                </c:pt>
                <c:pt idx="33481">
                  <c:v>128.35</c:v>
                </c:pt>
                <c:pt idx="33482">
                  <c:v>128.41999999999999</c:v>
                </c:pt>
                <c:pt idx="33483">
                  <c:v>128.41999999999999</c:v>
                </c:pt>
                <c:pt idx="33484">
                  <c:v>128.44</c:v>
                </c:pt>
                <c:pt idx="33485">
                  <c:v>128.38999999999999</c:v>
                </c:pt>
                <c:pt idx="33486">
                  <c:v>128.35</c:v>
                </c:pt>
                <c:pt idx="33487">
                  <c:v>128.41999999999999</c:v>
                </c:pt>
                <c:pt idx="33488">
                  <c:v>128.37</c:v>
                </c:pt>
                <c:pt idx="33489">
                  <c:v>128.35</c:v>
                </c:pt>
                <c:pt idx="33490">
                  <c:v>128.37</c:v>
                </c:pt>
                <c:pt idx="33491">
                  <c:v>128.44</c:v>
                </c:pt>
                <c:pt idx="33492">
                  <c:v>128.35</c:v>
                </c:pt>
                <c:pt idx="33493">
                  <c:v>128.37</c:v>
                </c:pt>
                <c:pt idx="33494">
                  <c:v>128.41999999999999</c:v>
                </c:pt>
                <c:pt idx="33495">
                  <c:v>128.35</c:v>
                </c:pt>
                <c:pt idx="33496">
                  <c:v>128.38999999999999</c:v>
                </c:pt>
                <c:pt idx="33497">
                  <c:v>128.35</c:v>
                </c:pt>
                <c:pt idx="33498">
                  <c:v>128.35</c:v>
                </c:pt>
                <c:pt idx="33499">
                  <c:v>128.38999999999999</c:v>
                </c:pt>
                <c:pt idx="33500">
                  <c:v>128.35</c:v>
                </c:pt>
                <c:pt idx="33501">
                  <c:v>128.37</c:v>
                </c:pt>
                <c:pt idx="33502">
                  <c:v>128.37</c:v>
                </c:pt>
                <c:pt idx="33503">
                  <c:v>128.37</c:v>
                </c:pt>
                <c:pt idx="33504">
                  <c:v>128.38999999999999</c:v>
                </c:pt>
                <c:pt idx="33505">
                  <c:v>128.37</c:v>
                </c:pt>
                <c:pt idx="33506">
                  <c:v>128.37</c:v>
                </c:pt>
                <c:pt idx="33507">
                  <c:v>128.37</c:v>
                </c:pt>
                <c:pt idx="33508">
                  <c:v>128.33000000000001</c:v>
                </c:pt>
                <c:pt idx="33509">
                  <c:v>128.33000000000001</c:v>
                </c:pt>
                <c:pt idx="33510">
                  <c:v>128.38999999999999</c:v>
                </c:pt>
                <c:pt idx="33511">
                  <c:v>128.38999999999999</c:v>
                </c:pt>
                <c:pt idx="33512">
                  <c:v>128.35</c:v>
                </c:pt>
                <c:pt idx="33513">
                  <c:v>128.37</c:v>
                </c:pt>
                <c:pt idx="33514">
                  <c:v>128.33000000000001</c:v>
                </c:pt>
                <c:pt idx="33515">
                  <c:v>128.35</c:v>
                </c:pt>
                <c:pt idx="33516">
                  <c:v>128.38999999999999</c:v>
                </c:pt>
                <c:pt idx="33517">
                  <c:v>128.35</c:v>
                </c:pt>
                <c:pt idx="33518">
                  <c:v>128.33000000000001</c:v>
                </c:pt>
                <c:pt idx="33519">
                  <c:v>128.35</c:v>
                </c:pt>
                <c:pt idx="33520">
                  <c:v>128.33000000000001</c:v>
                </c:pt>
                <c:pt idx="33521">
                  <c:v>128.37</c:v>
                </c:pt>
                <c:pt idx="33522">
                  <c:v>128.37</c:v>
                </c:pt>
                <c:pt idx="33523">
                  <c:v>128.28</c:v>
                </c:pt>
                <c:pt idx="33524">
                  <c:v>128.37</c:v>
                </c:pt>
                <c:pt idx="33525">
                  <c:v>128.35</c:v>
                </c:pt>
                <c:pt idx="33526">
                  <c:v>128.31</c:v>
                </c:pt>
                <c:pt idx="33527">
                  <c:v>128.37</c:v>
                </c:pt>
                <c:pt idx="33528">
                  <c:v>128.38999999999999</c:v>
                </c:pt>
                <c:pt idx="33529">
                  <c:v>128.31</c:v>
                </c:pt>
                <c:pt idx="33530">
                  <c:v>128.35</c:v>
                </c:pt>
                <c:pt idx="33531">
                  <c:v>128.33000000000001</c:v>
                </c:pt>
                <c:pt idx="33532">
                  <c:v>128.31</c:v>
                </c:pt>
                <c:pt idx="33533">
                  <c:v>128.31</c:v>
                </c:pt>
                <c:pt idx="33534">
                  <c:v>128.33000000000001</c:v>
                </c:pt>
                <c:pt idx="33535">
                  <c:v>128.31</c:v>
                </c:pt>
                <c:pt idx="33536">
                  <c:v>128.31</c:v>
                </c:pt>
                <c:pt idx="33537">
                  <c:v>128.33000000000001</c:v>
                </c:pt>
                <c:pt idx="33538">
                  <c:v>128.33000000000001</c:v>
                </c:pt>
                <c:pt idx="33539">
                  <c:v>128.31</c:v>
                </c:pt>
                <c:pt idx="33540">
                  <c:v>128.33000000000001</c:v>
                </c:pt>
                <c:pt idx="33541">
                  <c:v>128.35</c:v>
                </c:pt>
                <c:pt idx="33542">
                  <c:v>128.28</c:v>
                </c:pt>
                <c:pt idx="33543">
                  <c:v>128.33000000000001</c:v>
                </c:pt>
                <c:pt idx="33544">
                  <c:v>128.31</c:v>
                </c:pt>
                <c:pt idx="33545">
                  <c:v>128.33000000000001</c:v>
                </c:pt>
                <c:pt idx="33546">
                  <c:v>128.28</c:v>
                </c:pt>
                <c:pt idx="33547">
                  <c:v>128.37</c:v>
                </c:pt>
                <c:pt idx="33548">
                  <c:v>128.26</c:v>
                </c:pt>
                <c:pt idx="33549">
                  <c:v>128.28</c:v>
                </c:pt>
                <c:pt idx="33550">
                  <c:v>128.26</c:v>
                </c:pt>
                <c:pt idx="33551">
                  <c:v>128.28</c:v>
                </c:pt>
                <c:pt idx="33552">
                  <c:v>128.31</c:v>
                </c:pt>
                <c:pt idx="33553">
                  <c:v>128.31</c:v>
                </c:pt>
                <c:pt idx="33554">
                  <c:v>128.28</c:v>
                </c:pt>
                <c:pt idx="33555">
                  <c:v>128.26</c:v>
                </c:pt>
                <c:pt idx="33556">
                  <c:v>128.31</c:v>
                </c:pt>
                <c:pt idx="33557">
                  <c:v>128.28</c:v>
                </c:pt>
                <c:pt idx="33558">
                  <c:v>128.28</c:v>
                </c:pt>
                <c:pt idx="33559">
                  <c:v>128.22</c:v>
                </c:pt>
                <c:pt idx="33560">
                  <c:v>128.28</c:v>
                </c:pt>
                <c:pt idx="33561">
                  <c:v>128.33000000000001</c:v>
                </c:pt>
                <c:pt idx="33562">
                  <c:v>128.31</c:v>
                </c:pt>
                <c:pt idx="33563">
                  <c:v>128.28</c:v>
                </c:pt>
                <c:pt idx="33564">
                  <c:v>128.28</c:v>
                </c:pt>
                <c:pt idx="33565">
                  <c:v>128.28</c:v>
                </c:pt>
                <c:pt idx="33566">
                  <c:v>128.24</c:v>
                </c:pt>
                <c:pt idx="33567">
                  <c:v>128.26</c:v>
                </c:pt>
                <c:pt idx="33568">
                  <c:v>128.26</c:v>
                </c:pt>
                <c:pt idx="33569">
                  <c:v>128.19</c:v>
                </c:pt>
                <c:pt idx="33570">
                  <c:v>128.31</c:v>
                </c:pt>
                <c:pt idx="33571">
                  <c:v>128.26</c:v>
                </c:pt>
                <c:pt idx="33572">
                  <c:v>128.26</c:v>
                </c:pt>
                <c:pt idx="33573">
                  <c:v>128.24</c:v>
                </c:pt>
                <c:pt idx="33574">
                  <c:v>128.28</c:v>
                </c:pt>
                <c:pt idx="33575">
                  <c:v>128.28</c:v>
                </c:pt>
                <c:pt idx="33576">
                  <c:v>128.28</c:v>
                </c:pt>
                <c:pt idx="33577">
                  <c:v>128.24</c:v>
                </c:pt>
                <c:pt idx="33578">
                  <c:v>128.22</c:v>
                </c:pt>
                <c:pt idx="33579">
                  <c:v>128.19</c:v>
                </c:pt>
                <c:pt idx="33580">
                  <c:v>128.28</c:v>
                </c:pt>
                <c:pt idx="33581">
                  <c:v>128.26</c:v>
                </c:pt>
                <c:pt idx="33582">
                  <c:v>128.28</c:v>
                </c:pt>
                <c:pt idx="33583">
                  <c:v>128.24</c:v>
                </c:pt>
                <c:pt idx="33584">
                  <c:v>128.19</c:v>
                </c:pt>
                <c:pt idx="33585">
                  <c:v>128.24</c:v>
                </c:pt>
                <c:pt idx="33586">
                  <c:v>128.24</c:v>
                </c:pt>
                <c:pt idx="33587">
                  <c:v>128.22</c:v>
                </c:pt>
                <c:pt idx="33588">
                  <c:v>128.26</c:v>
                </c:pt>
                <c:pt idx="33589">
                  <c:v>128.24</c:v>
                </c:pt>
                <c:pt idx="33590">
                  <c:v>128.19</c:v>
                </c:pt>
                <c:pt idx="33591">
                  <c:v>128.24</c:v>
                </c:pt>
                <c:pt idx="33592">
                  <c:v>128.22</c:v>
                </c:pt>
                <c:pt idx="33593">
                  <c:v>128.22</c:v>
                </c:pt>
                <c:pt idx="33594">
                  <c:v>128.24</c:v>
                </c:pt>
                <c:pt idx="33595">
                  <c:v>128.22</c:v>
                </c:pt>
                <c:pt idx="33596">
                  <c:v>128.22</c:v>
                </c:pt>
                <c:pt idx="33597">
                  <c:v>128.19</c:v>
                </c:pt>
                <c:pt idx="33598">
                  <c:v>128.19</c:v>
                </c:pt>
                <c:pt idx="33599">
                  <c:v>128.19</c:v>
                </c:pt>
                <c:pt idx="33600">
                  <c:v>128.19</c:v>
                </c:pt>
                <c:pt idx="33601">
                  <c:v>128.22</c:v>
                </c:pt>
                <c:pt idx="33602">
                  <c:v>128.19</c:v>
                </c:pt>
                <c:pt idx="33603">
                  <c:v>128.22</c:v>
                </c:pt>
                <c:pt idx="33604">
                  <c:v>128.16999999999999</c:v>
                </c:pt>
                <c:pt idx="33605">
                  <c:v>128.16999999999999</c:v>
                </c:pt>
                <c:pt idx="33606">
                  <c:v>128.19</c:v>
                </c:pt>
                <c:pt idx="33607">
                  <c:v>128.16999999999999</c:v>
                </c:pt>
                <c:pt idx="33608">
                  <c:v>128.19</c:v>
                </c:pt>
                <c:pt idx="33609">
                  <c:v>128.22</c:v>
                </c:pt>
                <c:pt idx="33610">
                  <c:v>128.16999999999999</c:v>
                </c:pt>
                <c:pt idx="33611">
                  <c:v>128.15</c:v>
                </c:pt>
                <c:pt idx="33612">
                  <c:v>128.13</c:v>
                </c:pt>
                <c:pt idx="33613">
                  <c:v>128.08000000000001</c:v>
                </c:pt>
                <c:pt idx="33614">
                  <c:v>128.15</c:v>
                </c:pt>
                <c:pt idx="33615">
                  <c:v>128.16999999999999</c:v>
                </c:pt>
                <c:pt idx="33616">
                  <c:v>128.16999999999999</c:v>
                </c:pt>
                <c:pt idx="33617">
                  <c:v>128.13</c:v>
                </c:pt>
                <c:pt idx="33618">
                  <c:v>128.08000000000001</c:v>
                </c:pt>
                <c:pt idx="33619">
                  <c:v>128.15</c:v>
                </c:pt>
                <c:pt idx="33620">
                  <c:v>128.13</c:v>
                </c:pt>
                <c:pt idx="33621">
                  <c:v>128.06</c:v>
                </c:pt>
                <c:pt idx="33622">
                  <c:v>128.1</c:v>
                </c:pt>
                <c:pt idx="33623">
                  <c:v>128.13</c:v>
                </c:pt>
                <c:pt idx="33624">
                  <c:v>128.1</c:v>
                </c:pt>
                <c:pt idx="33625">
                  <c:v>128.1</c:v>
                </c:pt>
                <c:pt idx="33626">
                  <c:v>128.13</c:v>
                </c:pt>
                <c:pt idx="33627">
                  <c:v>128.08000000000001</c:v>
                </c:pt>
                <c:pt idx="33628">
                  <c:v>128.15</c:v>
                </c:pt>
                <c:pt idx="33629">
                  <c:v>128.1</c:v>
                </c:pt>
                <c:pt idx="33630">
                  <c:v>128.15</c:v>
                </c:pt>
                <c:pt idx="33631">
                  <c:v>128.08000000000001</c:v>
                </c:pt>
                <c:pt idx="33632">
                  <c:v>128.13</c:v>
                </c:pt>
                <c:pt idx="33633">
                  <c:v>128.06</c:v>
                </c:pt>
                <c:pt idx="33634">
                  <c:v>128.06</c:v>
                </c:pt>
                <c:pt idx="33635">
                  <c:v>128.08000000000001</c:v>
                </c:pt>
                <c:pt idx="33636">
                  <c:v>128.15</c:v>
                </c:pt>
                <c:pt idx="33637">
                  <c:v>128.1</c:v>
                </c:pt>
                <c:pt idx="33638">
                  <c:v>128.13</c:v>
                </c:pt>
                <c:pt idx="33639">
                  <c:v>128.08000000000001</c:v>
                </c:pt>
                <c:pt idx="33640">
                  <c:v>128.06</c:v>
                </c:pt>
                <c:pt idx="33641">
                  <c:v>128.06</c:v>
                </c:pt>
                <c:pt idx="33642">
                  <c:v>128.1</c:v>
                </c:pt>
                <c:pt idx="33643">
                  <c:v>128.08000000000001</c:v>
                </c:pt>
                <c:pt idx="33644">
                  <c:v>128.13</c:v>
                </c:pt>
                <c:pt idx="33645">
                  <c:v>128.13</c:v>
                </c:pt>
                <c:pt idx="33646">
                  <c:v>128.08000000000001</c:v>
                </c:pt>
                <c:pt idx="33647">
                  <c:v>128.15</c:v>
                </c:pt>
                <c:pt idx="33648">
                  <c:v>128.1</c:v>
                </c:pt>
                <c:pt idx="33649">
                  <c:v>128.13</c:v>
                </c:pt>
                <c:pt idx="33650">
                  <c:v>128.08000000000001</c:v>
                </c:pt>
                <c:pt idx="33651">
                  <c:v>128.1</c:v>
                </c:pt>
                <c:pt idx="33652">
                  <c:v>128.15</c:v>
                </c:pt>
                <c:pt idx="33653">
                  <c:v>128.16999999999999</c:v>
                </c:pt>
                <c:pt idx="33654">
                  <c:v>128.15</c:v>
                </c:pt>
                <c:pt idx="33655">
                  <c:v>128.15</c:v>
                </c:pt>
                <c:pt idx="33656">
                  <c:v>128.15</c:v>
                </c:pt>
                <c:pt idx="33657">
                  <c:v>128.19</c:v>
                </c:pt>
                <c:pt idx="33658">
                  <c:v>128.15</c:v>
                </c:pt>
                <c:pt idx="33659">
                  <c:v>128.28</c:v>
                </c:pt>
                <c:pt idx="33660">
                  <c:v>128.22</c:v>
                </c:pt>
                <c:pt idx="33661">
                  <c:v>128.19</c:v>
                </c:pt>
                <c:pt idx="33662">
                  <c:v>128.24</c:v>
                </c:pt>
                <c:pt idx="33663">
                  <c:v>128.16999999999999</c:v>
                </c:pt>
                <c:pt idx="33664">
                  <c:v>128.19</c:v>
                </c:pt>
                <c:pt idx="33665">
                  <c:v>128.22</c:v>
                </c:pt>
                <c:pt idx="33666">
                  <c:v>128.24</c:v>
                </c:pt>
                <c:pt idx="33667">
                  <c:v>128.24</c:v>
                </c:pt>
                <c:pt idx="33668">
                  <c:v>128.26</c:v>
                </c:pt>
                <c:pt idx="33669">
                  <c:v>128.24</c:v>
                </c:pt>
                <c:pt idx="33670">
                  <c:v>128.28</c:v>
                </c:pt>
                <c:pt idx="33671">
                  <c:v>128.33000000000001</c:v>
                </c:pt>
                <c:pt idx="33672">
                  <c:v>128.28</c:v>
                </c:pt>
                <c:pt idx="33673">
                  <c:v>128.26</c:v>
                </c:pt>
                <c:pt idx="33674">
                  <c:v>128.24</c:v>
                </c:pt>
                <c:pt idx="33675">
                  <c:v>128.37</c:v>
                </c:pt>
                <c:pt idx="33676">
                  <c:v>128.35</c:v>
                </c:pt>
                <c:pt idx="33677">
                  <c:v>128.28</c:v>
                </c:pt>
                <c:pt idx="33678">
                  <c:v>128.38999999999999</c:v>
                </c:pt>
                <c:pt idx="33679">
                  <c:v>128.37</c:v>
                </c:pt>
                <c:pt idx="33680">
                  <c:v>128.33000000000001</c:v>
                </c:pt>
                <c:pt idx="33681">
                  <c:v>128.35</c:v>
                </c:pt>
                <c:pt idx="33682">
                  <c:v>128.41999999999999</c:v>
                </c:pt>
                <c:pt idx="33683">
                  <c:v>128.35</c:v>
                </c:pt>
                <c:pt idx="33684">
                  <c:v>128.37</c:v>
                </c:pt>
                <c:pt idx="33685">
                  <c:v>128.35</c:v>
                </c:pt>
                <c:pt idx="33686">
                  <c:v>128.41999999999999</c:v>
                </c:pt>
                <c:pt idx="33687">
                  <c:v>128.41999999999999</c:v>
                </c:pt>
                <c:pt idx="33688">
                  <c:v>128.41999999999999</c:v>
                </c:pt>
                <c:pt idx="33689">
                  <c:v>128.38999999999999</c:v>
                </c:pt>
                <c:pt idx="33690">
                  <c:v>128.37</c:v>
                </c:pt>
                <c:pt idx="33691">
                  <c:v>128.41999999999999</c:v>
                </c:pt>
                <c:pt idx="33692">
                  <c:v>128.38999999999999</c:v>
                </c:pt>
                <c:pt idx="33693">
                  <c:v>128.37</c:v>
                </c:pt>
                <c:pt idx="33694">
                  <c:v>128.37</c:v>
                </c:pt>
                <c:pt idx="33695">
                  <c:v>128.44</c:v>
                </c:pt>
                <c:pt idx="33696">
                  <c:v>128.38999999999999</c:v>
                </c:pt>
                <c:pt idx="33697">
                  <c:v>128.41999999999999</c:v>
                </c:pt>
                <c:pt idx="33698">
                  <c:v>128.38999999999999</c:v>
                </c:pt>
                <c:pt idx="33699">
                  <c:v>128.37</c:v>
                </c:pt>
                <c:pt idx="33700">
                  <c:v>128.38999999999999</c:v>
                </c:pt>
                <c:pt idx="33701">
                  <c:v>128.46</c:v>
                </c:pt>
                <c:pt idx="33702">
                  <c:v>128.44</c:v>
                </c:pt>
                <c:pt idx="33703">
                  <c:v>128.44</c:v>
                </c:pt>
                <c:pt idx="33704">
                  <c:v>128.46</c:v>
                </c:pt>
                <c:pt idx="33705">
                  <c:v>128.35</c:v>
                </c:pt>
                <c:pt idx="33706">
                  <c:v>128.41999999999999</c:v>
                </c:pt>
                <c:pt idx="33707">
                  <c:v>128.41999999999999</c:v>
                </c:pt>
                <c:pt idx="33708">
                  <c:v>128.41999999999999</c:v>
                </c:pt>
                <c:pt idx="33709">
                  <c:v>128.37</c:v>
                </c:pt>
                <c:pt idx="33710">
                  <c:v>128.41999999999999</c:v>
                </c:pt>
                <c:pt idx="33711">
                  <c:v>128.37</c:v>
                </c:pt>
                <c:pt idx="33712">
                  <c:v>128.41999999999999</c:v>
                </c:pt>
                <c:pt idx="33713">
                  <c:v>128.35</c:v>
                </c:pt>
                <c:pt idx="33714">
                  <c:v>128.35</c:v>
                </c:pt>
                <c:pt idx="33715">
                  <c:v>128.41999999999999</c:v>
                </c:pt>
                <c:pt idx="33716">
                  <c:v>128.37</c:v>
                </c:pt>
                <c:pt idx="33717">
                  <c:v>128.41999999999999</c:v>
                </c:pt>
                <c:pt idx="33718">
                  <c:v>128.38999999999999</c:v>
                </c:pt>
                <c:pt idx="33719">
                  <c:v>128.38999999999999</c:v>
                </c:pt>
                <c:pt idx="33720">
                  <c:v>128.37</c:v>
                </c:pt>
                <c:pt idx="33721">
                  <c:v>128.41999999999999</c:v>
                </c:pt>
                <c:pt idx="33722">
                  <c:v>128.38999999999999</c:v>
                </c:pt>
                <c:pt idx="33723">
                  <c:v>128.38999999999999</c:v>
                </c:pt>
                <c:pt idx="33724">
                  <c:v>128.38999999999999</c:v>
                </c:pt>
                <c:pt idx="33725">
                  <c:v>128.37</c:v>
                </c:pt>
                <c:pt idx="33726">
                  <c:v>128.35</c:v>
                </c:pt>
                <c:pt idx="33727">
                  <c:v>128.37</c:v>
                </c:pt>
                <c:pt idx="33728">
                  <c:v>128.37</c:v>
                </c:pt>
                <c:pt idx="33729">
                  <c:v>128.33000000000001</c:v>
                </c:pt>
                <c:pt idx="33730">
                  <c:v>128.35</c:v>
                </c:pt>
                <c:pt idx="33731">
                  <c:v>128.37</c:v>
                </c:pt>
                <c:pt idx="33732">
                  <c:v>128.33000000000001</c:v>
                </c:pt>
                <c:pt idx="33733">
                  <c:v>128.35</c:v>
                </c:pt>
                <c:pt idx="33734">
                  <c:v>128.41999999999999</c:v>
                </c:pt>
                <c:pt idx="33735">
                  <c:v>128.35</c:v>
                </c:pt>
                <c:pt idx="33736">
                  <c:v>128.37</c:v>
                </c:pt>
                <c:pt idx="33737">
                  <c:v>128.38999999999999</c:v>
                </c:pt>
                <c:pt idx="33738">
                  <c:v>128.38999999999999</c:v>
                </c:pt>
                <c:pt idx="33739">
                  <c:v>128.41999999999999</c:v>
                </c:pt>
                <c:pt idx="33740">
                  <c:v>128.46</c:v>
                </c:pt>
                <c:pt idx="33741">
                  <c:v>128.44</c:v>
                </c:pt>
                <c:pt idx="33742">
                  <c:v>128.37</c:v>
                </c:pt>
                <c:pt idx="33743">
                  <c:v>128.38999999999999</c:v>
                </c:pt>
                <c:pt idx="33744">
                  <c:v>128.41999999999999</c:v>
                </c:pt>
                <c:pt idx="33745">
                  <c:v>128.38999999999999</c:v>
                </c:pt>
                <c:pt idx="33746">
                  <c:v>128.44</c:v>
                </c:pt>
                <c:pt idx="33747">
                  <c:v>128.41999999999999</c:v>
                </c:pt>
                <c:pt idx="33748">
                  <c:v>128.38999999999999</c:v>
                </c:pt>
                <c:pt idx="33749">
                  <c:v>128.37</c:v>
                </c:pt>
                <c:pt idx="33750">
                  <c:v>128.44</c:v>
                </c:pt>
                <c:pt idx="33751">
                  <c:v>128.47999999999999</c:v>
                </c:pt>
                <c:pt idx="33752">
                  <c:v>128.46</c:v>
                </c:pt>
                <c:pt idx="33753">
                  <c:v>128.44</c:v>
                </c:pt>
                <c:pt idx="33754">
                  <c:v>128.47999999999999</c:v>
                </c:pt>
                <c:pt idx="33755">
                  <c:v>128.41999999999999</c:v>
                </c:pt>
                <c:pt idx="33756">
                  <c:v>128.46</c:v>
                </c:pt>
                <c:pt idx="33757">
                  <c:v>128.41999999999999</c:v>
                </c:pt>
                <c:pt idx="33758">
                  <c:v>128.46</c:v>
                </c:pt>
                <c:pt idx="33759">
                  <c:v>128.41999999999999</c:v>
                </c:pt>
                <c:pt idx="33760">
                  <c:v>128.46</c:v>
                </c:pt>
                <c:pt idx="33761">
                  <c:v>128.46</c:v>
                </c:pt>
                <c:pt idx="33762">
                  <c:v>128.44</c:v>
                </c:pt>
                <c:pt idx="33763">
                  <c:v>128.46</c:v>
                </c:pt>
                <c:pt idx="33764">
                  <c:v>128.41999999999999</c:v>
                </c:pt>
                <c:pt idx="33765">
                  <c:v>128.44</c:v>
                </c:pt>
                <c:pt idx="33766">
                  <c:v>128.44</c:v>
                </c:pt>
                <c:pt idx="33767">
                  <c:v>128.44</c:v>
                </c:pt>
                <c:pt idx="33768">
                  <c:v>128.47999999999999</c:v>
                </c:pt>
                <c:pt idx="33769">
                  <c:v>128.44</c:v>
                </c:pt>
                <c:pt idx="33770">
                  <c:v>128.44</c:v>
                </c:pt>
                <c:pt idx="33771">
                  <c:v>128.44</c:v>
                </c:pt>
                <c:pt idx="33772">
                  <c:v>128.44</c:v>
                </c:pt>
                <c:pt idx="33773">
                  <c:v>128.44</c:v>
                </c:pt>
                <c:pt idx="33774">
                  <c:v>128.46</c:v>
                </c:pt>
                <c:pt idx="33775">
                  <c:v>128.51</c:v>
                </c:pt>
                <c:pt idx="33776">
                  <c:v>128.46</c:v>
                </c:pt>
                <c:pt idx="33777">
                  <c:v>128.41999999999999</c:v>
                </c:pt>
                <c:pt idx="33778">
                  <c:v>128.46</c:v>
                </c:pt>
                <c:pt idx="33779">
                  <c:v>128.38999999999999</c:v>
                </c:pt>
                <c:pt idx="33780">
                  <c:v>128.41999999999999</c:v>
                </c:pt>
                <c:pt idx="33781">
                  <c:v>128.41999999999999</c:v>
                </c:pt>
                <c:pt idx="33782">
                  <c:v>128.44</c:v>
                </c:pt>
                <c:pt idx="33783">
                  <c:v>128.44</c:v>
                </c:pt>
                <c:pt idx="33784">
                  <c:v>128.44</c:v>
                </c:pt>
                <c:pt idx="33785">
                  <c:v>128.44</c:v>
                </c:pt>
                <c:pt idx="33786">
                  <c:v>128.47999999999999</c:v>
                </c:pt>
                <c:pt idx="33787">
                  <c:v>128.46</c:v>
                </c:pt>
                <c:pt idx="33788">
                  <c:v>128.44</c:v>
                </c:pt>
                <c:pt idx="33789">
                  <c:v>128.44</c:v>
                </c:pt>
                <c:pt idx="33790">
                  <c:v>128.47999999999999</c:v>
                </c:pt>
                <c:pt idx="33791">
                  <c:v>128.41999999999999</c:v>
                </c:pt>
                <c:pt idx="33792">
                  <c:v>128.37</c:v>
                </c:pt>
                <c:pt idx="33793">
                  <c:v>128.37</c:v>
                </c:pt>
                <c:pt idx="33794">
                  <c:v>128.38999999999999</c:v>
                </c:pt>
                <c:pt idx="33795">
                  <c:v>128.44</c:v>
                </c:pt>
                <c:pt idx="33796">
                  <c:v>128.35</c:v>
                </c:pt>
                <c:pt idx="33797">
                  <c:v>128.37</c:v>
                </c:pt>
                <c:pt idx="33798">
                  <c:v>128.37</c:v>
                </c:pt>
                <c:pt idx="33799">
                  <c:v>128.35</c:v>
                </c:pt>
                <c:pt idx="33800">
                  <c:v>128.37</c:v>
                </c:pt>
                <c:pt idx="33801">
                  <c:v>128.35</c:v>
                </c:pt>
                <c:pt idx="33802">
                  <c:v>128.37</c:v>
                </c:pt>
                <c:pt idx="33803">
                  <c:v>128.38999999999999</c:v>
                </c:pt>
                <c:pt idx="33804">
                  <c:v>128.38999999999999</c:v>
                </c:pt>
                <c:pt idx="33805">
                  <c:v>128.37</c:v>
                </c:pt>
                <c:pt idx="33806">
                  <c:v>128.37</c:v>
                </c:pt>
                <c:pt idx="33807">
                  <c:v>128.37</c:v>
                </c:pt>
                <c:pt idx="33808">
                  <c:v>128.37</c:v>
                </c:pt>
                <c:pt idx="33809">
                  <c:v>128.37</c:v>
                </c:pt>
                <c:pt idx="33810">
                  <c:v>128.37</c:v>
                </c:pt>
                <c:pt idx="33811">
                  <c:v>128.35</c:v>
                </c:pt>
                <c:pt idx="33812">
                  <c:v>128.31</c:v>
                </c:pt>
                <c:pt idx="33813">
                  <c:v>128.37</c:v>
                </c:pt>
                <c:pt idx="33814">
                  <c:v>128.35</c:v>
                </c:pt>
                <c:pt idx="33815">
                  <c:v>128.33000000000001</c:v>
                </c:pt>
                <c:pt idx="33816">
                  <c:v>128.37</c:v>
                </c:pt>
                <c:pt idx="33817">
                  <c:v>128.33000000000001</c:v>
                </c:pt>
                <c:pt idx="33818">
                  <c:v>128.38999999999999</c:v>
                </c:pt>
                <c:pt idx="33819">
                  <c:v>128.37</c:v>
                </c:pt>
                <c:pt idx="33820">
                  <c:v>128.38999999999999</c:v>
                </c:pt>
                <c:pt idx="33821">
                  <c:v>128.37</c:v>
                </c:pt>
                <c:pt idx="33822">
                  <c:v>128.33000000000001</c:v>
                </c:pt>
                <c:pt idx="33823">
                  <c:v>128.37</c:v>
                </c:pt>
                <c:pt idx="33824">
                  <c:v>128.35</c:v>
                </c:pt>
                <c:pt idx="33825">
                  <c:v>128.37</c:v>
                </c:pt>
                <c:pt idx="33826">
                  <c:v>128.37</c:v>
                </c:pt>
                <c:pt idx="33827">
                  <c:v>128.35</c:v>
                </c:pt>
                <c:pt idx="33828">
                  <c:v>128.35</c:v>
                </c:pt>
                <c:pt idx="33829">
                  <c:v>128.35</c:v>
                </c:pt>
                <c:pt idx="33830">
                  <c:v>128.35</c:v>
                </c:pt>
                <c:pt idx="33831">
                  <c:v>128.37</c:v>
                </c:pt>
                <c:pt idx="33832">
                  <c:v>128.38999999999999</c:v>
                </c:pt>
                <c:pt idx="33833">
                  <c:v>128.35</c:v>
                </c:pt>
                <c:pt idx="33834">
                  <c:v>128.37</c:v>
                </c:pt>
                <c:pt idx="33835">
                  <c:v>128.37</c:v>
                </c:pt>
                <c:pt idx="33836">
                  <c:v>128.38999999999999</c:v>
                </c:pt>
                <c:pt idx="33837">
                  <c:v>128.37</c:v>
                </c:pt>
                <c:pt idx="33838">
                  <c:v>128.38999999999999</c:v>
                </c:pt>
                <c:pt idx="33839">
                  <c:v>128.41999999999999</c:v>
                </c:pt>
                <c:pt idx="33840">
                  <c:v>128.38999999999999</c:v>
                </c:pt>
                <c:pt idx="33841">
                  <c:v>128.37</c:v>
                </c:pt>
                <c:pt idx="33842">
                  <c:v>128.38999999999999</c:v>
                </c:pt>
                <c:pt idx="33843">
                  <c:v>128.38999999999999</c:v>
                </c:pt>
                <c:pt idx="33844">
                  <c:v>128.38999999999999</c:v>
                </c:pt>
                <c:pt idx="33845">
                  <c:v>128.46</c:v>
                </c:pt>
                <c:pt idx="33846">
                  <c:v>128.33000000000001</c:v>
                </c:pt>
                <c:pt idx="33847">
                  <c:v>128.37</c:v>
                </c:pt>
                <c:pt idx="33848">
                  <c:v>128.37</c:v>
                </c:pt>
                <c:pt idx="33849">
                  <c:v>128.37</c:v>
                </c:pt>
                <c:pt idx="33850">
                  <c:v>128.37</c:v>
                </c:pt>
                <c:pt idx="33851">
                  <c:v>128.38999999999999</c:v>
                </c:pt>
                <c:pt idx="33852">
                  <c:v>128.41999999999999</c:v>
                </c:pt>
                <c:pt idx="33853">
                  <c:v>128.37</c:v>
                </c:pt>
                <c:pt idx="33854">
                  <c:v>128.37</c:v>
                </c:pt>
                <c:pt idx="33855">
                  <c:v>128.37</c:v>
                </c:pt>
                <c:pt idx="33856">
                  <c:v>128.35</c:v>
                </c:pt>
                <c:pt idx="33857">
                  <c:v>128.37</c:v>
                </c:pt>
                <c:pt idx="33858">
                  <c:v>128.38999999999999</c:v>
                </c:pt>
                <c:pt idx="33859">
                  <c:v>128.37</c:v>
                </c:pt>
                <c:pt idx="33860">
                  <c:v>128.35</c:v>
                </c:pt>
                <c:pt idx="33861">
                  <c:v>128.35</c:v>
                </c:pt>
                <c:pt idx="33862">
                  <c:v>128.28</c:v>
                </c:pt>
                <c:pt idx="33863">
                  <c:v>128.35</c:v>
                </c:pt>
                <c:pt idx="33864">
                  <c:v>128.33000000000001</c:v>
                </c:pt>
                <c:pt idx="33865">
                  <c:v>128.38999999999999</c:v>
                </c:pt>
                <c:pt idx="33866">
                  <c:v>128.41999999999999</c:v>
                </c:pt>
                <c:pt idx="33867">
                  <c:v>128.37</c:v>
                </c:pt>
                <c:pt idx="33868">
                  <c:v>128.35</c:v>
                </c:pt>
                <c:pt idx="33869">
                  <c:v>128.37</c:v>
                </c:pt>
                <c:pt idx="33870">
                  <c:v>128.35</c:v>
                </c:pt>
                <c:pt idx="33871">
                  <c:v>128.33000000000001</c:v>
                </c:pt>
                <c:pt idx="33872">
                  <c:v>128.37</c:v>
                </c:pt>
                <c:pt idx="33873">
                  <c:v>128.35</c:v>
                </c:pt>
                <c:pt idx="33874">
                  <c:v>128.35</c:v>
                </c:pt>
                <c:pt idx="33875">
                  <c:v>128.37</c:v>
                </c:pt>
                <c:pt idx="33876">
                  <c:v>128.37</c:v>
                </c:pt>
                <c:pt idx="33877">
                  <c:v>128.33000000000001</c:v>
                </c:pt>
                <c:pt idx="33878">
                  <c:v>128.33000000000001</c:v>
                </c:pt>
                <c:pt idx="33879">
                  <c:v>128.31</c:v>
                </c:pt>
                <c:pt idx="33880">
                  <c:v>128.35</c:v>
                </c:pt>
                <c:pt idx="33881">
                  <c:v>128.33000000000001</c:v>
                </c:pt>
                <c:pt idx="33882">
                  <c:v>128.35</c:v>
                </c:pt>
                <c:pt idx="33883">
                  <c:v>128.28</c:v>
                </c:pt>
                <c:pt idx="33884">
                  <c:v>128.31</c:v>
                </c:pt>
                <c:pt idx="33885">
                  <c:v>128.33000000000001</c:v>
                </c:pt>
                <c:pt idx="33886">
                  <c:v>128.31</c:v>
                </c:pt>
                <c:pt idx="33887">
                  <c:v>128.35</c:v>
                </c:pt>
                <c:pt idx="33888">
                  <c:v>128.37</c:v>
                </c:pt>
                <c:pt idx="33889">
                  <c:v>128.35</c:v>
                </c:pt>
                <c:pt idx="33890">
                  <c:v>128.33000000000001</c:v>
                </c:pt>
                <c:pt idx="33891">
                  <c:v>128.31</c:v>
                </c:pt>
                <c:pt idx="33892">
                  <c:v>128.35</c:v>
                </c:pt>
                <c:pt idx="33893">
                  <c:v>128.31</c:v>
                </c:pt>
                <c:pt idx="33894">
                  <c:v>128.28</c:v>
                </c:pt>
                <c:pt idx="33895">
                  <c:v>128.28</c:v>
                </c:pt>
                <c:pt idx="33896">
                  <c:v>128.33000000000001</c:v>
                </c:pt>
                <c:pt idx="33897">
                  <c:v>128.28</c:v>
                </c:pt>
                <c:pt idx="33898">
                  <c:v>128.33000000000001</c:v>
                </c:pt>
                <c:pt idx="33899">
                  <c:v>128.35</c:v>
                </c:pt>
                <c:pt idx="33900">
                  <c:v>128.31</c:v>
                </c:pt>
                <c:pt idx="33901">
                  <c:v>128.28</c:v>
                </c:pt>
                <c:pt idx="33902">
                  <c:v>128.31</c:v>
                </c:pt>
                <c:pt idx="33903">
                  <c:v>128.26</c:v>
                </c:pt>
                <c:pt idx="33904">
                  <c:v>128.28</c:v>
                </c:pt>
                <c:pt idx="33905">
                  <c:v>128.31</c:v>
                </c:pt>
                <c:pt idx="33906">
                  <c:v>128.28</c:v>
                </c:pt>
                <c:pt idx="33907">
                  <c:v>128.28</c:v>
                </c:pt>
                <c:pt idx="33908">
                  <c:v>128.33000000000001</c:v>
                </c:pt>
                <c:pt idx="33909">
                  <c:v>128.26</c:v>
                </c:pt>
                <c:pt idx="33910">
                  <c:v>128.31</c:v>
                </c:pt>
                <c:pt idx="33911">
                  <c:v>128.33000000000001</c:v>
                </c:pt>
                <c:pt idx="33912">
                  <c:v>128.31</c:v>
                </c:pt>
                <c:pt idx="33913">
                  <c:v>128.31</c:v>
                </c:pt>
                <c:pt idx="33914">
                  <c:v>128.31</c:v>
                </c:pt>
                <c:pt idx="33915">
                  <c:v>128.33000000000001</c:v>
                </c:pt>
                <c:pt idx="33916">
                  <c:v>128.33000000000001</c:v>
                </c:pt>
                <c:pt idx="33917">
                  <c:v>128.28</c:v>
                </c:pt>
                <c:pt idx="33918">
                  <c:v>128.31</c:v>
                </c:pt>
                <c:pt idx="33919">
                  <c:v>128.31</c:v>
                </c:pt>
                <c:pt idx="33920">
                  <c:v>128.26</c:v>
                </c:pt>
                <c:pt idx="33921">
                  <c:v>128.31</c:v>
                </c:pt>
                <c:pt idx="33922">
                  <c:v>128.28</c:v>
                </c:pt>
                <c:pt idx="33923">
                  <c:v>128.28</c:v>
                </c:pt>
                <c:pt idx="33924">
                  <c:v>128.33000000000001</c:v>
                </c:pt>
                <c:pt idx="33925">
                  <c:v>128.33000000000001</c:v>
                </c:pt>
                <c:pt idx="33926">
                  <c:v>128.24</c:v>
                </c:pt>
                <c:pt idx="33927">
                  <c:v>128.26</c:v>
                </c:pt>
                <c:pt idx="33928">
                  <c:v>128.31</c:v>
                </c:pt>
                <c:pt idx="33929">
                  <c:v>128.26</c:v>
                </c:pt>
                <c:pt idx="33930">
                  <c:v>128.28</c:v>
                </c:pt>
                <c:pt idx="33931">
                  <c:v>128.28</c:v>
                </c:pt>
                <c:pt idx="33932">
                  <c:v>128.22</c:v>
                </c:pt>
                <c:pt idx="33933">
                  <c:v>128.22</c:v>
                </c:pt>
                <c:pt idx="33934">
                  <c:v>128.28</c:v>
                </c:pt>
                <c:pt idx="33935">
                  <c:v>128.22</c:v>
                </c:pt>
                <c:pt idx="33936">
                  <c:v>128.22</c:v>
                </c:pt>
                <c:pt idx="33937">
                  <c:v>128.26</c:v>
                </c:pt>
                <c:pt idx="33938">
                  <c:v>128.28</c:v>
                </c:pt>
                <c:pt idx="33939">
                  <c:v>128.26</c:v>
                </c:pt>
                <c:pt idx="33940">
                  <c:v>128.28</c:v>
                </c:pt>
                <c:pt idx="33941">
                  <c:v>128.26</c:v>
                </c:pt>
                <c:pt idx="33942">
                  <c:v>128.19</c:v>
                </c:pt>
                <c:pt idx="33943">
                  <c:v>128.26</c:v>
                </c:pt>
                <c:pt idx="33944">
                  <c:v>128.19</c:v>
                </c:pt>
                <c:pt idx="33945">
                  <c:v>128.19</c:v>
                </c:pt>
                <c:pt idx="33946">
                  <c:v>128.16999999999999</c:v>
                </c:pt>
                <c:pt idx="33947">
                  <c:v>128.26</c:v>
                </c:pt>
                <c:pt idx="33948">
                  <c:v>128.16999999999999</c:v>
                </c:pt>
                <c:pt idx="33949">
                  <c:v>128.19</c:v>
                </c:pt>
                <c:pt idx="33950">
                  <c:v>128.19</c:v>
                </c:pt>
                <c:pt idx="33951">
                  <c:v>128.16999999999999</c:v>
                </c:pt>
                <c:pt idx="33952">
                  <c:v>128.19</c:v>
                </c:pt>
                <c:pt idx="33953">
                  <c:v>128.15</c:v>
                </c:pt>
                <c:pt idx="33954">
                  <c:v>128.15</c:v>
                </c:pt>
                <c:pt idx="33955">
                  <c:v>128.19</c:v>
                </c:pt>
                <c:pt idx="33956">
                  <c:v>128.19</c:v>
                </c:pt>
                <c:pt idx="33957">
                  <c:v>128.16999999999999</c:v>
                </c:pt>
                <c:pt idx="33958">
                  <c:v>128.13</c:v>
                </c:pt>
                <c:pt idx="33959">
                  <c:v>128.19</c:v>
                </c:pt>
                <c:pt idx="33960">
                  <c:v>128.16999999999999</c:v>
                </c:pt>
                <c:pt idx="33961">
                  <c:v>128.16999999999999</c:v>
                </c:pt>
                <c:pt idx="33962">
                  <c:v>128.16999999999999</c:v>
                </c:pt>
                <c:pt idx="33963">
                  <c:v>128.15</c:v>
                </c:pt>
                <c:pt idx="33964">
                  <c:v>128.1</c:v>
                </c:pt>
                <c:pt idx="33965">
                  <c:v>128.13</c:v>
                </c:pt>
                <c:pt idx="33966">
                  <c:v>128.1</c:v>
                </c:pt>
                <c:pt idx="33967">
                  <c:v>128.13</c:v>
                </c:pt>
                <c:pt idx="33968">
                  <c:v>128.13</c:v>
                </c:pt>
                <c:pt idx="33969">
                  <c:v>128.1</c:v>
                </c:pt>
                <c:pt idx="33970">
                  <c:v>128.19</c:v>
                </c:pt>
                <c:pt idx="33971">
                  <c:v>128.16999999999999</c:v>
                </c:pt>
                <c:pt idx="33972">
                  <c:v>128.19</c:v>
                </c:pt>
                <c:pt idx="33973">
                  <c:v>128.08000000000001</c:v>
                </c:pt>
                <c:pt idx="33974">
                  <c:v>128.1</c:v>
                </c:pt>
                <c:pt idx="33975">
                  <c:v>128.13</c:v>
                </c:pt>
                <c:pt idx="33976">
                  <c:v>128.13</c:v>
                </c:pt>
                <c:pt idx="33977">
                  <c:v>128.15</c:v>
                </c:pt>
                <c:pt idx="33978">
                  <c:v>128.1</c:v>
                </c:pt>
                <c:pt idx="33979">
                  <c:v>128.13</c:v>
                </c:pt>
                <c:pt idx="33980">
                  <c:v>128.1</c:v>
                </c:pt>
                <c:pt idx="33981">
                  <c:v>128.1</c:v>
                </c:pt>
                <c:pt idx="33982">
                  <c:v>128.1</c:v>
                </c:pt>
                <c:pt idx="33983">
                  <c:v>128.08000000000001</c:v>
                </c:pt>
                <c:pt idx="33984">
                  <c:v>128.15</c:v>
                </c:pt>
                <c:pt idx="33985">
                  <c:v>128.1</c:v>
                </c:pt>
                <c:pt idx="33986">
                  <c:v>128.1</c:v>
                </c:pt>
                <c:pt idx="33987">
                  <c:v>128.08000000000001</c:v>
                </c:pt>
                <c:pt idx="33988">
                  <c:v>128.1</c:v>
                </c:pt>
                <c:pt idx="33989">
                  <c:v>128.1</c:v>
                </c:pt>
                <c:pt idx="33990">
                  <c:v>128.08000000000001</c:v>
                </c:pt>
                <c:pt idx="33991">
                  <c:v>128.06</c:v>
                </c:pt>
                <c:pt idx="33992">
                  <c:v>128.08000000000001</c:v>
                </c:pt>
                <c:pt idx="33993">
                  <c:v>128.06</c:v>
                </c:pt>
                <c:pt idx="33994">
                  <c:v>128.08000000000001</c:v>
                </c:pt>
                <c:pt idx="33995">
                  <c:v>128.1</c:v>
                </c:pt>
                <c:pt idx="33996">
                  <c:v>128.04</c:v>
                </c:pt>
                <c:pt idx="33997">
                  <c:v>128.06</c:v>
                </c:pt>
                <c:pt idx="33998">
                  <c:v>128.08000000000001</c:v>
                </c:pt>
                <c:pt idx="33999">
                  <c:v>128.1</c:v>
                </c:pt>
                <c:pt idx="34000">
                  <c:v>128.1</c:v>
                </c:pt>
                <c:pt idx="34001">
                  <c:v>128.08000000000001</c:v>
                </c:pt>
                <c:pt idx="34002">
                  <c:v>128.04</c:v>
                </c:pt>
                <c:pt idx="34003">
                  <c:v>128.06</c:v>
                </c:pt>
                <c:pt idx="34004">
                  <c:v>128.04</c:v>
                </c:pt>
                <c:pt idx="34005">
                  <c:v>128.01</c:v>
                </c:pt>
                <c:pt idx="34006">
                  <c:v>128.01</c:v>
                </c:pt>
                <c:pt idx="34007">
                  <c:v>127.97</c:v>
                </c:pt>
                <c:pt idx="34008">
                  <c:v>127.99</c:v>
                </c:pt>
                <c:pt idx="34009">
                  <c:v>128.01</c:v>
                </c:pt>
                <c:pt idx="34010">
                  <c:v>128.01</c:v>
                </c:pt>
                <c:pt idx="34011">
                  <c:v>128.06</c:v>
                </c:pt>
                <c:pt idx="34012">
                  <c:v>128.01</c:v>
                </c:pt>
                <c:pt idx="34013">
                  <c:v>127.97</c:v>
                </c:pt>
                <c:pt idx="34014">
                  <c:v>128.06</c:v>
                </c:pt>
                <c:pt idx="34015">
                  <c:v>128.01</c:v>
                </c:pt>
                <c:pt idx="34016">
                  <c:v>128.04</c:v>
                </c:pt>
                <c:pt idx="34017">
                  <c:v>127.97</c:v>
                </c:pt>
                <c:pt idx="34018">
                  <c:v>127.99</c:v>
                </c:pt>
                <c:pt idx="34019">
                  <c:v>127.93</c:v>
                </c:pt>
                <c:pt idx="34020">
                  <c:v>128.01</c:v>
                </c:pt>
                <c:pt idx="34021">
                  <c:v>128.01</c:v>
                </c:pt>
                <c:pt idx="34022">
                  <c:v>127.99</c:v>
                </c:pt>
                <c:pt idx="34023">
                  <c:v>127.95</c:v>
                </c:pt>
                <c:pt idx="34024">
                  <c:v>127.99</c:v>
                </c:pt>
                <c:pt idx="34025">
                  <c:v>128.04</c:v>
                </c:pt>
                <c:pt idx="34026">
                  <c:v>127.93</c:v>
                </c:pt>
                <c:pt idx="34027">
                  <c:v>127.99</c:v>
                </c:pt>
                <c:pt idx="34028">
                  <c:v>127.93</c:v>
                </c:pt>
                <c:pt idx="34029">
                  <c:v>127.93</c:v>
                </c:pt>
                <c:pt idx="34030">
                  <c:v>127.93</c:v>
                </c:pt>
                <c:pt idx="34031">
                  <c:v>127.97</c:v>
                </c:pt>
                <c:pt idx="34032">
                  <c:v>127.95</c:v>
                </c:pt>
                <c:pt idx="34033">
                  <c:v>127.93</c:v>
                </c:pt>
                <c:pt idx="34034">
                  <c:v>127.88</c:v>
                </c:pt>
                <c:pt idx="34035">
                  <c:v>127.88</c:v>
                </c:pt>
                <c:pt idx="34036">
                  <c:v>127.95</c:v>
                </c:pt>
                <c:pt idx="34037">
                  <c:v>127.9</c:v>
                </c:pt>
                <c:pt idx="34038">
                  <c:v>127.9</c:v>
                </c:pt>
                <c:pt idx="34039">
                  <c:v>127.93</c:v>
                </c:pt>
                <c:pt idx="34040">
                  <c:v>127.9</c:v>
                </c:pt>
                <c:pt idx="34041">
                  <c:v>127.9</c:v>
                </c:pt>
                <c:pt idx="34042">
                  <c:v>127.95</c:v>
                </c:pt>
                <c:pt idx="34043">
                  <c:v>127.9</c:v>
                </c:pt>
                <c:pt idx="34044">
                  <c:v>127.95</c:v>
                </c:pt>
                <c:pt idx="34045">
                  <c:v>127.95</c:v>
                </c:pt>
                <c:pt idx="34046">
                  <c:v>127.9</c:v>
                </c:pt>
                <c:pt idx="34047">
                  <c:v>127.93</c:v>
                </c:pt>
                <c:pt idx="34048">
                  <c:v>127.93</c:v>
                </c:pt>
                <c:pt idx="34049">
                  <c:v>127.93</c:v>
                </c:pt>
                <c:pt idx="34050">
                  <c:v>127.9</c:v>
                </c:pt>
                <c:pt idx="34051">
                  <c:v>127.88</c:v>
                </c:pt>
                <c:pt idx="34052">
                  <c:v>127.93</c:v>
                </c:pt>
                <c:pt idx="34053">
                  <c:v>127.97</c:v>
                </c:pt>
                <c:pt idx="34054">
                  <c:v>127.9</c:v>
                </c:pt>
                <c:pt idx="34055">
                  <c:v>127.9</c:v>
                </c:pt>
                <c:pt idx="34056">
                  <c:v>127.93</c:v>
                </c:pt>
                <c:pt idx="34057">
                  <c:v>127.93</c:v>
                </c:pt>
                <c:pt idx="34058">
                  <c:v>127.9</c:v>
                </c:pt>
                <c:pt idx="34059">
                  <c:v>127.93</c:v>
                </c:pt>
                <c:pt idx="34060">
                  <c:v>127.95</c:v>
                </c:pt>
                <c:pt idx="34061">
                  <c:v>127.95</c:v>
                </c:pt>
                <c:pt idx="34062">
                  <c:v>127.97</c:v>
                </c:pt>
                <c:pt idx="34063">
                  <c:v>127.97</c:v>
                </c:pt>
                <c:pt idx="34064">
                  <c:v>127.99</c:v>
                </c:pt>
                <c:pt idx="34065">
                  <c:v>127.97</c:v>
                </c:pt>
                <c:pt idx="34066">
                  <c:v>127.97</c:v>
                </c:pt>
                <c:pt idx="34067">
                  <c:v>128.01</c:v>
                </c:pt>
                <c:pt idx="34068">
                  <c:v>127.95</c:v>
                </c:pt>
                <c:pt idx="34069">
                  <c:v>127.99</c:v>
                </c:pt>
                <c:pt idx="34070">
                  <c:v>127.99</c:v>
                </c:pt>
                <c:pt idx="34071">
                  <c:v>127.99</c:v>
                </c:pt>
                <c:pt idx="34072">
                  <c:v>128.04</c:v>
                </c:pt>
                <c:pt idx="34073">
                  <c:v>128.06</c:v>
                </c:pt>
                <c:pt idx="34074">
                  <c:v>128.08000000000001</c:v>
                </c:pt>
                <c:pt idx="34075">
                  <c:v>128.08000000000001</c:v>
                </c:pt>
                <c:pt idx="34076">
                  <c:v>128.06</c:v>
                </c:pt>
                <c:pt idx="34077">
                  <c:v>128.01</c:v>
                </c:pt>
                <c:pt idx="34078">
                  <c:v>128.04</c:v>
                </c:pt>
                <c:pt idx="34079">
                  <c:v>128.06</c:v>
                </c:pt>
                <c:pt idx="34080">
                  <c:v>128.06</c:v>
                </c:pt>
                <c:pt idx="34081">
                  <c:v>128.13</c:v>
                </c:pt>
                <c:pt idx="34082">
                  <c:v>128.01</c:v>
                </c:pt>
                <c:pt idx="34083">
                  <c:v>128.1</c:v>
                </c:pt>
                <c:pt idx="34084">
                  <c:v>128.1</c:v>
                </c:pt>
                <c:pt idx="34085">
                  <c:v>128.13</c:v>
                </c:pt>
                <c:pt idx="34086">
                  <c:v>128.1</c:v>
                </c:pt>
                <c:pt idx="34087">
                  <c:v>128.08000000000001</c:v>
                </c:pt>
                <c:pt idx="34088">
                  <c:v>128.08000000000001</c:v>
                </c:pt>
                <c:pt idx="34089">
                  <c:v>128.15</c:v>
                </c:pt>
                <c:pt idx="34090">
                  <c:v>128.19</c:v>
                </c:pt>
                <c:pt idx="34091">
                  <c:v>128.16999999999999</c:v>
                </c:pt>
                <c:pt idx="34092">
                  <c:v>128.16999999999999</c:v>
                </c:pt>
                <c:pt idx="34093">
                  <c:v>128.19</c:v>
                </c:pt>
                <c:pt idx="34094">
                  <c:v>128.19</c:v>
                </c:pt>
                <c:pt idx="34095">
                  <c:v>128.15</c:v>
                </c:pt>
                <c:pt idx="34096">
                  <c:v>128.15</c:v>
                </c:pt>
                <c:pt idx="34097">
                  <c:v>128.16999999999999</c:v>
                </c:pt>
                <c:pt idx="34098">
                  <c:v>128.15</c:v>
                </c:pt>
                <c:pt idx="34099">
                  <c:v>128.19</c:v>
                </c:pt>
                <c:pt idx="34100">
                  <c:v>128.19</c:v>
                </c:pt>
                <c:pt idx="34101">
                  <c:v>128.15</c:v>
                </c:pt>
                <c:pt idx="34102">
                  <c:v>128.16999999999999</c:v>
                </c:pt>
                <c:pt idx="34103">
                  <c:v>128.22</c:v>
                </c:pt>
                <c:pt idx="34104">
                  <c:v>128.22</c:v>
                </c:pt>
                <c:pt idx="34105">
                  <c:v>128.13</c:v>
                </c:pt>
                <c:pt idx="34106">
                  <c:v>128.15</c:v>
                </c:pt>
                <c:pt idx="34107">
                  <c:v>128.19</c:v>
                </c:pt>
                <c:pt idx="34108">
                  <c:v>128.16999999999999</c:v>
                </c:pt>
                <c:pt idx="34109">
                  <c:v>128.15</c:v>
                </c:pt>
                <c:pt idx="34110">
                  <c:v>128.16999999999999</c:v>
                </c:pt>
                <c:pt idx="34111">
                  <c:v>128.13</c:v>
                </c:pt>
                <c:pt idx="34112">
                  <c:v>128.13</c:v>
                </c:pt>
                <c:pt idx="34113">
                  <c:v>128.15</c:v>
                </c:pt>
                <c:pt idx="34114">
                  <c:v>128.15</c:v>
                </c:pt>
                <c:pt idx="34115">
                  <c:v>128.15</c:v>
                </c:pt>
                <c:pt idx="34116">
                  <c:v>128.16999999999999</c:v>
                </c:pt>
                <c:pt idx="34117">
                  <c:v>128.15</c:v>
                </c:pt>
                <c:pt idx="34118">
                  <c:v>128.15</c:v>
                </c:pt>
                <c:pt idx="34119">
                  <c:v>128.16999999999999</c:v>
                </c:pt>
                <c:pt idx="34120">
                  <c:v>128.15</c:v>
                </c:pt>
                <c:pt idx="34121">
                  <c:v>128.13</c:v>
                </c:pt>
                <c:pt idx="34122">
                  <c:v>128.1</c:v>
                </c:pt>
                <c:pt idx="34123">
                  <c:v>128.1</c:v>
                </c:pt>
                <c:pt idx="34124">
                  <c:v>128.19</c:v>
                </c:pt>
                <c:pt idx="34125">
                  <c:v>128.15</c:v>
                </c:pt>
                <c:pt idx="34126">
                  <c:v>128.15</c:v>
                </c:pt>
                <c:pt idx="34127">
                  <c:v>128.13</c:v>
                </c:pt>
                <c:pt idx="34128">
                  <c:v>128.22</c:v>
                </c:pt>
                <c:pt idx="34129">
                  <c:v>128.19</c:v>
                </c:pt>
                <c:pt idx="34130">
                  <c:v>128.15</c:v>
                </c:pt>
                <c:pt idx="34131">
                  <c:v>128.15</c:v>
                </c:pt>
                <c:pt idx="34132">
                  <c:v>128.13</c:v>
                </c:pt>
                <c:pt idx="34133">
                  <c:v>128.15</c:v>
                </c:pt>
                <c:pt idx="34134">
                  <c:v>128.15</c:v>
                </c:pt>
                <c:pt idx="34135">
                  <c:v>128.08000000000001</c:v>
                </c:pt>
                <c:pt idx="34136">
                  <c:v>128.1</c:v>
                </c:pt>
                <c:pt idx="34137">
                  <c:v>128.15</c:v>
                </c:pt>
                <c:pt idx="34138">
                  <c:v>128.13</c:v>
                </c:pt>
                <c:pt idx="34139">
                  <c:v>128.1</c:v>
                </c:pt>
                <c:pt idx="34140">
                  <c:v>128.15</c:v>
                </c:pt>
                <c:pt idx="34141">
                  <c:v>128.1</c:v>
                </c:pt>
                <c:pt idx="34142">
                  <c:v>128.13</c:v>
                </c:pt>
                <c:pt idx="34143">
                  <c:v>128.13</c:v>
                </c:pt>
                <c:pt idx="34144">
                  <c:v>128.15</c:v>
                </c:pt>
                <c:pt idx="34145">
                  <c:v>128.16999999999999</c:v>
                </c:pt>
                <c:pt idx="34146">
                  <c:v>128.22</c:v>
                </c:pt>
                <c:pt idx="34147">
                  <c:v>128.16999999999999</c:v>
                </c:pt>
                <c:pt idx="34148">
                  <c:v>128.19</c:v>
                </c:pt>
                <c:pt idx="34149">
                  <c:v>128.13</c:v>
                </c:pt>
                <c:pt idx="34150">
                  <c:v>128.13</c:v>
                </c:pt>
                <c:pt idx="34151">
                  <c:v>128.16999999999999</c:v>
                </c:pt>
                <c:pt idx="34152">
                  <c:v>128.16999999999999</c:v>
                </c:pt>
                <c:pt idx="34153">
                  <c:v>128.16999999999999</c:v>
                </c:pt>
                <c:pt idx="34154">
                  <c:v>128.15</c:v>
                </c:pt>
                <c:pt idx="34155">
                  <c:v>128.13</c:v>
                </c:pt>
                <c:pt idx="34156">
                  <c:v>128.16999999999999</c:v>
                </c:pt>
                <c:pt idx="34157">
                  <c:v>128.15</c:v>
                </c:pt>
                <c:pt idx="34158">
                  <c:v>128.24</c:v>
                </c:pt>
                <c:pt idx="34159">
                  <c:v>128.16999999999999</c:v>
                </c:pt>
                <c:pt idx="34160">
                  <c:v>128.15</c:v>
                </c:pt>
                <c:pt idx="34161">
                  <c:v>128.19</c:v>
                </c:pt>
                <c:pt idx="34162">
                  <c:v>128.19</c:v>
                </c:pt>
                <c:pt idx="34163">
                  <c:v>128.22</c:v>
                </c:pt>
                <c:pt idx="34164">
                  <c:v>128.16999999999999</c:v>
                </c:pt>
                <c:pt idx="34165">
                  <c:v>128.16999999999999</c:v>
                </c:pt>
                <c:pt idx="34166">
                  <c:v>128.19</c:v>
                </c:pt>
                <c:pt idx="34167">
                  <c:v>128.22</c:v>
                </c:pt>
                <c:pt idx="34168">
                  <c:v>128.22</c:v>
                </c:pt>
                <c:pt idx="34169">
                  <c:v>128.22</c:v>
                </c:pt>
                <c:pt idx="34170">
                  <c:v>128.19</c:v>
                </c:pt>
                <c:pt idx="34171">
                  <c:v>128.19</c:v>
                </c:pt>
                <c:pt idx="34172">
                  <c:v>128.16999999999999</c:v>
                </c:pt>
                <c:pt idx="34173">
                  <c:v>128.26</c:v>
                </c:pt>
                <c:pt idx="34174">
                  <c:v>128.19</c:v>
                </c:pt>
                <c:pt idx="34175">
                  <c:v>128.22</c:v>
                </c:pt>
                <c:pt idx="34176">
                  <c:v>128.24</c:v>
                </c:pt>
                <c:pt idx="34177">
                  <c:v>128.19</c:v>
                </c:pt>
                <c:pt idx="34178">
                  <c:v>128.19</c:v>
                </c:pt>
                <c:pt idx="34179">
                  <c:v>128.22</c:v>
                </c:pt>
                <c:pt idx="34180">
                  <c:v>128.28</c:v>
                </c:pt>
                <c:pt idx="34181">
                  <c:v>128.24</c:v>
                </c:pt>
                <c:pt idx="34182">
                  <c:v>128.19</c:v>
                </c:pt>
                <c:pt idx="34183">
                  <c:v>128.24</c:v>
                </c:pt>
                <c:pt idx="34184">
                  <c:v>128.16999999999999</c:v>
                </c:pt>
                <c:pt idx="34185">
                  <c:v>128.24</c:v>
                </c:pt>
                <c:pt idx="34186">
                  <c:v>128.24</c:v>
                </c:pt>
                <c:pt idx="34187">
                  <c:v>128.22</c:v>
                </c:pt>
                <c:pt idx="34188">
                  <c:v>128.15</c:v>
                </c:pt>
                <c:pt idx="34189">
                  <c:v>128.22</c:v>
                </c:pt>
                <c:pt idx="34190">
                  <c:v>128.16999999999999</c:v>
                </c:pt>
                <c:pt idx="34191">
                  <c:v>128.22</c:v>
                </c:pt>
                <c:pt idx="34192">
                  <c:v>128.15</c:v>
                </c:pt>
                <c:pt idx="34193">
                  <c:v>128.19</c:v>
                </c:pt>
                <c:pt idx="34194">
                  <c:v>128.22</c:v>
                </c:pt>
                <c:pt idx="34195">
                  <c:v>128.15</c:v>
                </c:pt>
                <c:pt idx="34196">
                  <c:v>128.19</c:v>
                </c:pt>
                <c:pt idx="34197">
                  <c:v>128.26</c:v>
                </c:pt>
                <c:pt idx="34198">
                  <c:v>128.19</c:v>
                </c:pt>
                <c:pt idx="34199">
                  <c:v>128.22</c:v>
                </c:pt>
                <c:pt idx="34200">
                  <c:v>128.22</c:v>
                </c:pt>
                <c:pt idx="34201">
                  <c:v>128.19</c:v>
                </c:pt>
                <c:pt idx="34202">
                  <c:v>128.15</c:v>
                </c:pt>
                <c:pt idx="34203">
                  <c:v>128.15</c:v>
                </c:pt>
                <c:pt idx="34204">
                  <c:v>128.16999999999999</c:v>
                </c:pt>
                <c:pt idx="34205">
                  <c:v>128.13</c:v>
                </c:pt>
                <c:pt idx="34206">
                  <c:v>128.16999999999999</c:v>
                </c:pt>
                <c:pt idx="34207">
                  <c:v>128.16999999999999</c:v>
                </c:pt>
                <c:pt idx="34208">
                  <c:v>128.24</c:v>
                </c:pt>
                <c:pt idx="34209">
                  <c:v>128.15</c:v>
                </c:pt>
                <c:pt idx="34210">
                  <c:v>128.15</c:v>
                </c:pt>
                <c:pt idx="34211">
                  <c:v>128.19</c:v>
                </c:pt>
                <c:pt idx="34212">
                  <c:v>128.16999999999999</c:v>
                </c:pt>
                <c:pt idx="34213">
                  <c:v>128.16999999999999</c:v>
                </c:pt>
                <c:pt idx="34214">
                  <c:v>128.22</c:v>
                </c:pt>
                <c:pt idx="34215">
                  <c:v>128.16999999999999</c:v>
                </c:pt>
                <c:pt idx="34216">
                  <c:v>128.16999999999999</c:v>
                </c:pt>
                <c:pt idx="34217">
                  <c:v>128.13</c:v>
                </c:pt>
                <c:pt idx="34218">
                  <c:v>128.15</c:v>
                </c:pt>
                <c:pt idx="34219">
                  <c:v>128.16999999999999</c:v>
                </c:pt>
                <c:pt idx="34220">
                  <c:v>128.16999999999999</c:v>
                </c:pt>
                <c:pt idx="34221">
                  <c:v>128.16999999999999</c:v>
                </c:pt>
                <c:pt idx="34222">
                  <c:v>128.15</c:v>
                </c:pt>
                <c:pt idx="34223">
                  <c:v>128.22</c:v>
                </c:pt>
                <c:pt idx="34224">
                  <c:v>128.15</c:v>
                </c:pt>
                <c:pt idx="34225">
                  <c:v>128.15</c:v>
                </c:pt>
                <c:pt idx="34226">
                  <c:v>128.16999999999999</c:v>
                </c:pt>
                <c:pt idx="34227">
                  <c:v>128.19</c:v>
                </c:pt>
                <c:pt idx="34228">
                  <c:v>128.19</c:v>
                </c:pt>
                <c:pt idx="34229">
                  <c:v>128.19</c:v>
                </c:pt>
                <c:pt idx="34230">
                  <c:v>128.15</c:v>
                </c:pt>
                <c:pt idx="34231">
                  <c:v>128.22</c:v>
                </c:pt>
                <c:pt idx="34232">
                  <c:v>128.19</c:v>
                </c:pt>
                <c:pt idx="34233">
                  <c:v>128.19</c:v>
                </c:pt>
                <c:pt idx="34234">
                  <c:v>128.13</c:v>
                </c:pt>
                <c:pt idx="34235">
                  <c:v>128.13</c:v>
                </c:pt>
                <c:pt idx="34236">
                  <c:v>128.15</c:v>
                </c:pt>
                <c:pt idx="34237">
                  <c:v>128.19</c:v>
                </c:pt>
                <c:pt idx="34238">
                  <c:v>128.16999999999999</c:v>
                </c:pt>
                <c:pt idx="34239">
                  <c:v>128.19</c:v>
                </c:pt>
                <c:pt idx="34240">
                  <c:v>128.16999999999999</c:v>
                </c:pt>
                <c:pt idx="34241">
                  <c:v>128.15</c:v>
                </c:pt>
                <c:pt idx="34242">
                  <c:v>128.1</c:v>
                </c:pt>
                <c:pt idx="34243">
                  <c:v>128.16999999999999</c:v>
                </c:pt>
                <c:pt idx="34244">
                  <c:v>128.13</c:v>
                </c:pt>
                <c:pt idx="34245">
                  <c:v>128.19</c:v>
                </c:pt>
                <c:pt idx="34246">
                  <c:v>128.13</c:v>
                </c:pt>
                <c:pt idx="34247">
                  <c:v>128.13</c:v>
                </c:pt>
                <c:pt idx="34248">
                  <c:v>128.15</c:v>
                </c:pt>
                <c:pt idx="34249">
                  <c:v>128.13</c:v>
                </c:pt>
                <c:pt idx="34250">
                  <c:v>128.15</c:v>
                </c:pt>
                <c:pt idx="34251">
                  <c:v>128.15</c:v>
                </c:pt>
                <c:pt idx="34252">
                  <c:v>128.13</c:v>
                </c:pt>
                <c:pt idx="34253">
                  <c:v>128.16999999999999</c:v>
                </c:pt>
                <c:pt idx="34254">
                  <c:v>128.1</c:v>
                </c:pt>
                <c:pt idx="34255">
                  <c:v>128.1</c:v>
                </c:pt>
                <c:pt idx="34256">
                  <c:v>128.1</c:v>
                </c:pt>
                <c:pt idx="34257">
                  <c:v>128.13</c:v>
                </c:pt>
                <c:pt idx="34258">
                  <c:v>128.15</c:v>
                </c:pt>
                <c:pt idx="34259">
                  <c:v>128.19</c:v>
                </c:pt>
                <c:pt idx="34260">
                  <c:v>128.15</c:v>
                </c:pt>
                <c:pt idx="34261">
                  <c:v>128.1</c:v>
                </c:pt>
                <c:pt idx="34262">
                  <c:v>128.13</c:v>
                </c:pt>
                <c:pt idx="34263">
                  <c:v>128.13</c:v>
                </c:pt>
                <c:pt idx="34264">
                  <c:v>128.16999999999999</c:v>
                </c:pt>
                <c:pt idx="34265">
                  <c:v>128.13</c:v>
                </c:pt>
                <c:pt idx="34266">
                  <c:v>128.13</c:v>
                </c:pt>
                <c:pt idx="34267">
                  <c:v>128.13</c:v>
                </c:pt>
                <c:pt idx="34268">
                  <c:v>128.15</c:v>
                </c:pt>
                <c:pt idx="34269">
                  <c:v>128.1</c:v>
                </c:pt>
                <c:pt idx="34270">
                  <c:v>128.1</c:v>
                </c:pt>
                <c:pt idx="34271">
                  <c:v>128.1</c:v>
                </c:pt>
                <c:pt idx="34272">
                  <c:v>128.13</c:v>
                </c:pt>
                <c:pt idx="34273">
                  <c:v>128.15</c:v>
                </c:pt>
                <c:pt idx="34274">
                  <c:v>128.15</c:v>
                </c:pt>
                <c:pt idx="34275">
                  <c:v>128.1</c:v>
                </c:pt>
                <c:pt idx="34276">
                  <c:v>128.1</c:v>
                </c:pt>
                <c:pt idx="34277">
                  <c:v>128.1</c:v>
                </c:pt>
                <c:pt idx="34278">
                  <c:v>128.1</c:v>
                </c:pt>
                <c:pt idx="34279">
                  <c:v>128.1</c:v>
                </c:pt>
                <c:pt idx="34280">
                  <c:v>128.15</c:v>
                </c:pt>
                <c:pt idx="34281">
                  <c:v>128.15</c:v>
                </c:pt>
                <c:pt idx="34282">
                  <c:v>128.13</c:v>
                </c:pt>
                <c:pt idx="34283">
                  <c:v>128.15</c:v>
                </c:pt>
                <c:pt idx="34284">
                  <c:v>128.13</c:v>
                </c:pt>
                <c:pt idx="34285">
                  <c:v>128.1</c:v>
                </c:pt>
                <c:pt idx="34286">
                  <c:v>128.1</c:v>
                </c:pt>
                <c:pt idx="34287">
                  <c:v>128.13</c:v>
                </c:pt>
                <c:pt idx="34288">
                  <c:v>128.13</c:v>
                </c:pt>
                <c:pt idx="34289">
                  <c:v>128.15</c:v>
                </c:pt>
                <c:pt idx="34290">
                  <c:v>128.13</c:v>
                </c:pt>
                <c:pt idx="34291">
                  <c:v>128.16999999999999</c:v>
                </c:pt>
                <c:pt idx="34292">
                  <c:v>128.1</c:v>
                </c:pt>
                <c:pt idx="34293">
                  <c:v>128.13</c:v>
                </c:pt>
                <c:pt idx="34294">
                  <c:v>128.1</c:v>
                </c:pt>
                <c:pt idx="34295">
                  <c:v>128.08000000000001</c:v>
                </c:pt>
                <c:pt idx="34296">
                  <c:v>128.1</c:v>
                </c:pt>
                <c:pt idx="34297">
                  <c:v>128.1</c:v>
                </c:pt>
                <c:pt idx="34298">
                  <c:v>128.13</c:v>
                </c:pt>
                <c:pt idx="34299">
                  <c:v>128.16999999999999</c:v>
                </c:pt>
                <c:pt idx="34300">
                  <c:v>128.1</c:v>
                </c:pt>
                <c:pt idx="34301">
                  <c:v>128.16999999999999</c:v>
                </c:pt>
                <c:pt idx="34302">
                  <c:v>128.15</c:v>
                </c:pt>
                <c:pt idx="34303">
                  <c:v>128.13</c:v>
                </c:pt>
                <c:pt idx="34304">
                  <c:v>128.1</c:v>
                </c:pt>
                <c:pt idx="34305">
                  <c:v>128.1</c:v>
                </c:pt>
                <c:pt idx="34306">
                  <c:v>128.08000000000001</c:v>
                </c:pt>
                <c:pt idx="34307">
                  <c:v>128.08000000000001</c:v>
                </c:pt>
                <c:pt idx="34308">
                  <c:v>128.06</c:v>
                </c:pt>
                <c:pt idx="34309">
                  <c:v>128.1</c:v>
                </c:pt>
                <c:pt idx="34310">
                  <c:v>128.16999999999999</c:v>
                </c:pt>
                <c:pt idx="34311">
                  <c:v>128.13</c:v>
                </c:pt>
                <c:pt idx="34312">
                  <c:v>128.08000000000001</c:v>
                </c:pt>
                <c:pt idx="34313">
                  <c:v>128.08000000000001</c:v>
                </c:pt>
                <c:pt idx="34314">
                  <c:v>128.13</c:v>
                </c:pt>
                <c:pt idx="34315">
                  <c:v>128.15</c:v>
                </c:pt>
                <c:pt idx="34316">
                  <c:v>128.1</c:v>
                </c:pt>
                <c:pt idx="34317">
                  <c:v>128.1</c:v>
                </c:pt>
                <c:pt idx="34318">
                  <c:v>128.1</c:v>
                </c:pt>
                <c:pt idx="34319">
                  <c:v>128.13</c:v>
                </c:pt>
                <c:pt idx="34320">
                  <c:v>128.13</c:v>
                </c:pt>
                <c:pt idx="34321">
                  <c:v>128.13</c:v>
                </c:pt>
                <c:pt idx="34322">
                  <c:v>128.15</c:v>
                </c:pt>
                <c:pt idx="34323">
                  <c:v>128.1</c:v>
                </c:pt>
                <c:pt idx="34324">
                  <c:v>128.06</c:v>
                </c:pt>
                <c:pt idx="34325">
                  <c:v>128.08000000000001</c:v>
                </c:pt>
                <c:pt idx="34326">
                  <c:v>128.13</c:v>
                </c:pt>
                <c:pt idx="34327">
                  <c:v>128.1</c:v>
                </c:pt>
                <c:pt idx="34328">
                  <c:v>128.13</c:v>
                </c:pt>
                <c:pt idx="34329">
                  <c:v>128.13</c:v>
                </c:pt>
                <c:pt idx="34330">
                  <c:v>128.15</c:v>
                </c:pt>
                <c:pt idx="34331">
                  <c:v>128.08000000000001</c:v>
                </c:pt>
                <c:pt idx="34332">
                  <c:v>128.08000000000001</c:v>
                </c:pt>
                <c:pt idx="34333">
                  <c:v>128.15</c:v>
                </c:pt>
                <c:pt idx="34334">
                  <c:v>128.1</c:v>
                </c:pt>
                <c:pt idx="34335">
                  <c:v>128.08000000000001</c:v>
                </c:pt>
                <c:pt idx="34336">
                  <c:v>128.15</c:v>
                </c:pt>
                <c:pt idx="34337">
                  <c:v>128.08000000000001</c:v>
                </c:pt>
                <c:pt idx="34338">
                  <c:v>128.1</c:v>
                </c:pt>
                <c:pt idx="34339">
                  <c:v>128.13</c:v>
                </c:pt>
                <c:pt idx="34340">
                  <c:v>128.08000000000001</c:v>
                </c:pt>
                <c:pt idx="34341">
                  <c:v>128.1</c:v>
                </c:pt>
                <c:pt idx="34342">
                  <c:v>128.08000000000001</c:v>
                </c:pt>
                <c:pt idx="34343">
                  <c:v>128.08000000000001</c:v>
                </c:pt>
                <c:pt idx="34344">
                  <c:v>128.13</c:v>
                </c:pt>
                <c:pt idx="34345">
                  <c:v>128.1</c:v>
                </c:pt>
                <c:pt idx="34346">
                  <c:v>128.08000000000001</c:v>
                </c:pt>
                <c:pt idx="34347">
                  <c:v>128.13</c:v>
                </c:pt>
                <c:pt idx="34348">
                  <c:v>128.08000000000001</c:v>
                </c:pt>
                <c:pt idx="34349">
                  <c:v>128.06</c:v>
                </c:pt>
                <c:pt idx="34350">
                  <c:v>128.13</c:v>
                </c:pt>
                <c:pt idx="34351">
                  <c:v>128.15</c:v>
                </c:pt>
                <c:pt idx="34352">
                  <c:v>128.08000000000001</c:v>
                </c:pt>
                <c:pt idx="34353">
                  <c:v>128.13</c:v>
                </c:pt>
                <c:pt idx="34354">
                  <c:v>128.06</c:v>
                </c:pt>
                <c:pt idx="34355">
                  <c:v>128.06</c:v>
                </c:pt>
                <c:pt idx="34356">
                  <c:v>128.04</c:v>
                </c:pt>
                <c:pt idx="34357">
                  <c:v>128.08000000000001</c:v>
                </c:pt>
                <c:pt idx="34358">
                  <c:v>128.08000000000001</c:v>
                </c:pt>
                <c:pt idx="34359">
                  <c:v>128.08000000000001</c:v>
                </c:pt>
                <c:pt idx="34360">
                  <c:v>128.06</c:v>
                </c:pt>
                <c:pt idx="34361">
                  <c:v>128.1</c:v>
                </c:pt>
                <c:pt idx="34362">
                  <c:v>128.04</c:v>
                </c:pt>
                <c:pt idx="34363">
                  <c:v>128.04</c:v>
                </c:pt>
                <c:pt idx="34364">
                  <c:v>128.06</c:v>
                </c:pt>
                <c:pt idx="34365">
                  <c:v>128.06</c:v>
                </c:pt>
                <c:pt idx="34366">
                  <c:v>128.04</c:v>
                </c:pt>
                <c:pt idx="34367">
                  <c:v>128.06</c:v>
                </c:pt>
                <c:pt idx="34368">
                  <c:v>128.08000000000001</c:v>
                </c:pt>
                <c:pt idx="34369">
                  <c:v>128.08000000000001</c:v>
                </c:pt>
                <c:pt idx="34370">
                  <c:v>128.04</c:v>
                </c:pt>
                <c:pt idx="34371">
                  <c:v>128.08000000000001</c:v>
                </c:pt>
                <c:pt idx="34372">
                  <c:v>128.04</c:v>
                </c:pt>
                <c:pt idx="34373">
                  <c:v>128.04</c:v>
                </c:pt>
                <c:pt idx="34374">
                  <c:v>128.06</c:v>
                </c:pt>
                <c:pt idx="34375">
                  <c:v>128.06</c:v>
                </c:pt>
                <c:pt idx="34376">
                  <c:v>128.04</c:v>
                </c:pt>
                <c:pt idx="34377">
                  <c:v>127.99</c:v>
                </c:pt>
                <c:pt idx="34378">
                  <c:v>128.04</c:v>
                </c:pt>
                <c:pt idx="34379">
                  <c:v>128.08000000000001</c:v>
                </c:pt>
                <c:pt idx="34380">
                  <c:v>128.04</c:v>
                </c:pt>
                <c:pt idx="34381">
                  <c:v>128.01</c:v>
                </c:pt>
                <c:pt idx="34382">
                  <c:v>128.01</c:v>
                </c:pt>
                <c:pt idx="34383">
                  <c:v>128.04</c:v>
                </c:pt>
                <c:pt idx="34384">
                  <c:v>127.99</c:v>
                </c:pt>
                <c:pt idx="34385">
                  <c:v>128.04</c:v>
                </c:pt>
                <c:pt idx="34386">
                  <c:v>128.04</c:v>
                </c:pt>
                <c:pt idx="34387">
                  <c:v>128.01</c:v>
                </c:pt>
                <c:pt idx="34388">
                  <c:v>128.04</c:v>
                </c:pt>
                <c:pt idx="34389">
                  <c:v>128.04</c:v>
                </c:pt>
                <c:pt idx="34390">
                  <c:v>128.04</c:v>
                </c:pt>
                <c:pt idx="34391">
                  <c:v>128.01</c:v>
                </c:pt>
                <c:pt idx="34392">
                  <c:v>128.04</c:v>
                </c:pt>
                <c:pt idx="34393">
                  <c:v>128.04</c:v>
                </c:pt>
                <c:pt idx="34394">
                  <c:v>128.01</c:v>
                </c:pt>
                <c:pt idx="34395">
                  <c:v>128.01</c:v>
                </c:pt>
                <c:pt idx="34396">
                  <c:v>128.01</c:v>
                </c:pt>
                <c:pt idx="34397">
                  <c:v>128.01</c:v>
                </c:pt>
                <c:pt idx="34398">
                  <c:v>127.99</c:v>
                </c:pt>
                <c:pt idx="34399">
                  <c:v>128.01</c:v>
                </c:pt>
                <c:pt idx="34400">
                  <c:v>127.99</c:v>
                </c:pt>
                <c:pt idx="34401">
                  <c:v>127.99</c:v>
                </c:pt>
                <c:pt idx="34402">
                  <c:v>128.06</c:v>
                </c:pt>
                <c:pt idx="34403">
                  <c:v>127.99</c:v>
                </c:pt>
                <c:pt idx="34404">
                  <c:v>127.97</c:v>
                </c:pt>
                <c:pt idx="34405">
                  <c:v>128.01</c:v>
                </c:pt>
                <c:pt idx="34406">
                  <c:v>127.99</c:v>
                </c:pt>
                <c:pt idx="34407">
                  <c:v>127.99</c:v>
                </c:pt>
                <c:pt idx="34408">
                  <c:v>127.99</c:v>
                </c:pt>
                <c:pt idx="34409">
                  <c:v>127.97</c:v>
                </c:pt>
                <c:pt idx="34410">
                  <c:v>127.93</c:v>
                </c:pt>
                <c:pt idx="34411">
                  <c:v>127.97</c:v>
                </c:pt>
                <c:pt idx="34412">
                  <c:v>128.01</c:v>
                </c:pt>
                <c:pt idx="34413">
                  <c:v>127.97</c:v>
                </c:pt>
                <c:pt idx="34414">
                  <c:v>128.01</c:v>
                </c:pt>
                <c:pt idx="34415">
                  <c:v>127.99</c:v>
                </c:pt>
                <c:pt idx="34416">
                  <c:v>127.99</c:v>
                </c:pt>
                <c:pt idx="34417">
                  <c:v>127.93</c:v>
                </c:pt>
                <c:pt idx="34418">
                  <c:v>127.97</c:v>
                </c:pt>
                <c:pt idx="34419">
                  <c:v>127.95</c:v>
                </c:pt>
                <c:pt idx="34420">
                  <c:v>127.95</c:v>
                </c:pt>
                <c:pt idx="34421">
                  <c:v>127.95</c:v>
                </c:pt>
                <c:pt idx="34422">
                  <c:v>127.95</c:v>
                </c:pt>
                <c:pt idx="34423">
                  <c:v>127.99</c:v>
                </c:pt>
                <c:pt idx="34424">
                  <c:v>127.97</c:v>
                </c:pt>
                <c:pt idx="34425">
                  <c:v>127.9</c:v>
                </c:pt>
                <c:pt idx="34426">
                  <c:v>127.93</c:v>
                </c:pt>
                <c:pt idx="34427">
                  <c:v>127.95</c:v>
                </c:pt>
                <c:pt idx="34428">
                  <c:v>127.9</c:v>
                </c:pt>
                <c:pt idx="34429">
                  <c:v>127.95</c:v>
                </c:pt>
                <c:pt idx="34430">
                  <c:v>127.93</c:v>
                </c:pt>
                <c:pt idx="34431">
                  <c:v>127.99</c:v>
                </c:pt>
                <c:pt idx="34432">
                  <c:v>127.97</c:v>
                </c:pt>
                <c:pt idx="34433">
                  <c:v>127.97</c:v>
                </c:pt>
                <c:pt idx="34434">
                  <c:v>127.9</c:v>
                </c:pt>
                <c:pt idx="34435">
                  <c:v>127.9</c:v>
                </c:pt>
                <c:pt idx="34436">
                  <c:v>127.97</c:v>
                </c:pt>
                <c:pt idx="34437">
                  <c:v>127.93</c:v>
                </c:pt>
                <c:pt idx="34438">
                  <c:v>127.88</c:v>
                </c:pt>
                <c:pt idx="34439">
                  <c:v>127.95</c:v>
                </c:pt>
                <c:pt idx="34440">
                  <c:v>127.95</c:v>
                </c:pt>
                <c:pt idx="34441">
                  <c:v>127.93</c:v>
                </c:pt>
                <c:pt idx="34442">
                  <c:v>127.9</c:v>
                </c:pt>
                <c:pt idx="34443">
                  <c:v>127.93</c:v>
                </c:pt>
                <c:pt idx="34444">
                  <c:v>127.93</c:v>
                </c:pt>
                <c:pt idx="34445">
                  <c:v>127.88</c:v>
                </c:pt>
                <c:pt idx="34446">
                  <c:v>127.95</c:v>
                </c:pt>
                <c:pt idx="34447">
                  <c:v>127.93</c:v>
                </c:pt>
                <c:pt idx="34448">
                  <c:v>127.88</c:v>
                </c:pt>
                <c:pt idx="34449">
                  <c:v>127.88</c:v>
                </c:pt>
                <c:pt idx="34450">
                  <c:v>127.88</c:v>
                </c:pt>
                <c:pt idx="34451">
                  <c:v>127.93</c:v>
                </c:pt>
                <c:pt idx="34452">
                  <c:v>127.93</c:v>
                </c:pt>
                <c:pt idx="34453">
                  <c:v>127.88</c:v>
                </c:pt>
                <c:pt idx="34454">
                  <c:v>127.93</c:v>
                </c:pt>
                <c:pt idx="34455">
                  <c:v>127.9</c:v>
                </c:pt>
                <c:pt idx="34456">
                  <c:v>127.93</c:v>
                </c:pt>
                <c:pt idx="34457">
                  <c:v>127.93</c:v>
                </c:pt>
                <c:pt idx="34458">
                  <c:v>127.84</c:v>
                </c:pt>
                <c:pt idx="34459">
                  <c:v>127.9</c:v>
                </c:pt>
                <c:pt idx="34460">
                  <c:v>127.86</c:v>
                </c:pt>
                <c:pt idx="34461">
                  <c:v>127.93</c:v>
                </c:pt>
                <c:pt idx="34462">
                  <c:v>127.93</c:v>
                </c:pt>
                <c:pt idx="34463">
                  <c:v>127.9</c:v>
                </c:pt>
                <c:pt idx="34464">
                  <c:v>127.88</c:v>
                </c:pt>
                <c:pt idx="34465">
                  <c:v>127.86</c:v>
                </c:pt>
                <c:pt idx="34466">
                  <c:v>127.88</c:v>
                </c:pt>
                <c:pt idx="34467">
                  <c:v>127.9</c:v>
                </c:pt>
                <c:pt idx="34468">
                  <c:v>127.86</c:v>
                </c:pt>
                <c:pt idx="34469">
                  <c:v>127.93</c:v>
                </c:pt>
                <c:pt idx="34470">
                  <c:v>127.88</c:v>
                </c:pt>
                <c:pt idx="34471">
                  <c:v>127.86</c:v>
                </c:pt>
                <c:pt idx="34472">
                  <c:v>127.88</c:v>
                </c:pt>
                <c:pt idx="34473">
                  <c:v>127.88</c:v>
                </c:pt>
                <c:pt idx="34474">
                  <c:v>127.9</c:v>
                </c:pt>
                <c:pt idx="34475">
                  <c:v>127.9</c:v>
                </c:pt>
                <c:pt idx="34476">
                  <c:v>127.93</c:v>
                </c:pt>
                <c:pt idx="34477">
                  <c:v>127.95</c:v>
                </c:pt>
                <c:pt idx="34478">
                  <c:v>127.97</c:v>
                </c:pt>
                <c:pt idx="34479">
                  <c:v>127.97</c:v>
                </c:pt>
                <c:pt idx="34480">
                  <c:v>127.9</c:v>
                </c:pt>
                <c:pt idx="34481">
                  <c:v>127.95</c:v>
                </c:pt>
                <c:pt idx="34482">
                  <c:v>127.99</c:v>
                </c:pt>
                <c:pt idx="34483">
                  <c:v>127.93</c:v>
                </c:pt>
                <c:pt idx="34484">
                  <c:v>127.97</c:v>
                </c:pt>
                <c:pt idx="34485">
                  <c:v>127.95</c:v>
                </c:pt>
                <c:pt idx="34486">
                  <c:v>127.99</c:v>
                </c:pt>
                <c:pt idx="34487">
                  <c:v>127.97</c:v>
                </c:pt>
                <c:pt idx="34488">
                  <c:v>127.99</c:v>
                </c:pt>
                <c:pt idx="34489">
                  <c:v>128.01</c:v>
                </c:pt>
                <c:pt idx="34490">
                  <c:v>127.95</c:v>
                </c:pt>
                <c:pt idx="34491">
                  <c:v>127.95</c:v>
                </c:pt>
                <c:pt idx="34492">
                  <c:v>127.99</c:v>
                </c:pt>
                <c:pt idx="34493">
                  <c:v>127.99</c:v>
                </c:pt>
                <c:pt idx="34494">
                  <c:v>127.95</c:v>
                </c:pt>
                <c:pt idx="34495">
                  <c:v>127.97</c:v>
                </c:pt>
                <c:pt idx="34496">
                  <c:v>128.01</c:v>
                </c:pt>
                <c:pt idx="34497">
                  <c:v>128.06</c:v>
                </c:pt>
                <c:pt idx="34498">
                  <c:v>128.01</c:v>
                </c:pt>
                <c:pt idx="34499">
                  <c:v>128.01</c:v>
                </c:pt>
                <c:pt idx="34500">
                  <c:v>128.04</c:v>
                </c:pt>
                <c:pt idx="34501">
                  <c:v>128.1</c:v>
                </c:pt>
                <c:pt idx="34502">
                  <c:v>128.1</c:v>
                </c:pt>
                <c:pt idx="34503">
                  <c:v>128.08000000000001</c:v>
                </c:pt>
                <c:pt idx="34504">
                  <c:v>128.15</c:v>
                </c:pt>
                <c:pt idx="34505">
                  <c:v>128.13</c:v>
                </c:pt>
                <c:pt idx="34506">
                  <c:v>128.1</c:v>
                </c:pt>
                <c:pt idx="34507">
                  <c:v>128.1</c:v>
                </c:pt>
                <c:pt idx="34508">
                  <c:v>128.16999999999999</c:v>
                </c:pt>
                <c:pt idx="34509">
                  <c:v>128.16999999999999</c:v>
                </c:pt>
                <c:pt idx="34510">
                  <c:v>128.13</c:v>
                </c:pt>
                <c:pt idx="34511">
                  <c:v>128.1</c:v>
                </c:pt>
                <c:pt idx="34512">
                  <c:v>128.15</c:v>
                </c:pt>
                <c:pt idx="34513">
                  <c:v>128.1</c:v>
                </c:pt>
                <c:pt idx="34514">
                  <c:v>128.16999999999999</c:v>
                </c:pt>
                <c:pt idx="34515">
                  <c:v>128.15</c:v>
                </c:pt>
                <c:pt idx="34516">
                  <c:v>128.1</c:v>
                </c:pt>
                <c:pt idx="34517">
                  <c:v>128.16999999999999</c:v>
                </c:pt>
                <c:pt idx="34518">
                  <c:v>128.13</c:v>
                </c:pt>
                <c:pt idx="34519">
                  <c:v>128.16999999999999</c:v>
                </c:pt>
                <c:pt idx="34520">
                  <c:v>128.24</c:v>
                </c:pt>
                <c:pt idx="34521">
                  <c:v>128.16999999999999</c:v>
                </c:pt>
                <c:pt idx="34522">
                  <c:v>128.19</c:v>
                </c:pt>
                <c:pt idx="34523">
                  <c:v>128.24</c:v>
                </c:pt>
                <c:pt idx="34524">
                  <c:v>128.19</c:v>
                </c:pt>
                <c:pt idx="34525">
                  <c:v>128.19</c:v>
                </c:pt>
                <c:pt idx="34526">
                  <c:v>128.22</c:v>
                </c:pt>
                <c:pt idx="34527">
                  <c:v>128.19</c:v>
                </c:pt>
                <c:pt idx="34528">
                  <c:v>128.19</c:v>
                </c:pt>
                <c:pt idx="34529">
                  <c:v>128.19</c:v>
                </c:pt>
                <c:pt idx="34530">
                  <c:v>128.22</c:v>
                </c:pt>
                <c:pt idx="34531">
                  <c:v>128.16999999999999</c:v>
                </c:pt>
                <c:pt idx="34532">
                  <c:v>128.19</c:v>
                </c:pt>
                <c:pt idx="34533">
                  <c:v>128.19</c:v>
                </c:pt>
                <c:pt idx="34534">
                  <c:v>128.19</c:v>
                </c:pt>
                <c:pt idx="34535">
                  <c:v>128.22</c:v>
                </c:pt>
                <c:pt idx="34536">
                  <c:v>128.19</c:v>
                </c:pt>
                <c:pt idx="34537">
                  <c:v>128.26</c:v>
                </c:pt>
                <c:pt idx="34538">
                  <c:v>128.19</c:v>
                </c:pt>
                <c:pt idx="34539">
                  <c:v>128.26</c:v>
                </c:pt>
                <c:pt idx="34540">
                  <c:v>128.31</c:v>
                </c:pt>
                <c:pt idx="34541">
                  <c:v>128.22</c:v>
                </c:pt>
                <c:pt idx="34542">
                  <c:v>128.15</c:v>
                </c:pt>
                <c:pt idx="34543">
                  <c:v>128.16999999999999</c:v>
                </c:pt>
                <c:pt idx="34544">
                  <c:v>128.13</c:v>
                </c:pt>
                <c:pt idx="34545">
                  <c:v>128.15</c:v>
                </c:pt>
                <c:pt idx="34546">
                  <c:v>128.15</c:v>
                </c:pt>
                <c:pt idx="34547">
                  <c:v>128.19</c:v>
                </c:pt>
                <c:pt idx="34548">
                  <c:v>128.15</c:v>
                </c:pt>
                <c:pt idx="34549">
                  <c:v>128.13</c:v>
                </c:pt>
                <c:pt idx="34550">
                  <c:v>128.13</c:v>
                </c:pt>
                <c:pt idx="34551">
                  <c:v>128.15</c:v>
                </c:pt>
                <c:pt idx="34552">
                  <c:v>128.24</c:v>
                </c:pt>
                <c:pt idx="34553">
                  <c:v>128.22</c:v>
                </c:pt>
                <c:pt idx="34554">
                  <c:v>128.22</c:v>
                </c:pt>
                <c:pt idx="34555">
                  <c:v>128.19</c:v>
                </c:pt>
                <c:pt idx="34556">
                  <c:v>128.22</c:v>
                </c:pt>
                <c:pt idx="34557">
                  <c:v>128.16999999999999</c:v>
                </c:pt>
                <c:pt idx="34558">
                  <c:v>128.22</c:v>
                </c:pt>
                <c:pt idx="34559">
                  <c:v>128.16999999999999</c:v>
                </c:pt>
                <c:pt idx="34560">
                  <c:v>128.19</c:v>
                </c:pt>
                <c:pt idx="34561">
                  <c:v>128.22</c:v>
                </c:pt>
                <c:pt idx="34562">
                  <c:v>128.22</c:v>
                </c:pt>
                <c:pt idx="34563">
                  <c:v>128.22</c:v>
                </c:pt>
                <c:pt idx="34564">
                  <c:v>128.16999999999999</c:v>
                </c:pt>
                <c:pt idx="34565">
                  <c:v>128.16999999999999</c:v>
                </c:pt>
                <c:pt idx="34566">
                  <c:v>128.24</c:v>
                </c:pt>
                <c:pt idx="34567">
                  <c:v>128.22</c:v>
                </c:pt>
                <c:pt idx="34568">
                  <c:v>128.22</c:v>
                </c:pt>
                <c:pt idx="34569">
                  <c:v>128.15</c:v>
                </c:pt>
                <c:pt idx="34570">
                  <c:v>128.15</c:v>
                </c:pt>
                <c:pt idx="34571">
                  <c:v>128.19</c:v>
                </c:pt>
                <c:pt idx="34572">
                  <c:v>128.24</c:v>
                </c:pt>
                <c:pt idx="34573">
                  <c:v>128.24</c:v>
                </c:pt>
                <c:pt idx="34574">
                  <c:v>128.24</c:v>
                </c:pt>
                <c:pt idx="34575">
                  <c:v>128.28</c:v>
                </c:pt>
                <c:pt idx="34576">
                  <c:v>128.15</c:v>
                </c:pt>
                <c:pt idx="34577">
                  <c:v>128.26</c:v>
                </c:pt>
                <c:pt idx="34578">
                  <c:v>128.22</c:v>
                </c:pt>
                <c:pt idx="34579">
                  <c:v>128.22</c:v>
                </c:pt>
                <c:pt idx="34580">
                  <c:v>128.19</c:v>
                </c:pt>
                <c:pt idx="34581">
                  <c:v>128.22</c:v>
                </c:pt>
                <c:pt idx="34582">
                  <c:v>128.26</c:v>
                </c:pt>
                <c:pt idx="34583">
                  <c:v>128.19</c:v>
                </c:pt>
                <c:pt idx="34584">
                  <c:v>128.26</c:v>
                </c:pt>
                <c:pt idx="34585">
                  <c:v>128.24</c:v>
                </c:pt>
                <c:pt idx="34586">
                  <c:v>128.26</c:v>
                </c:pt>
                <c:pt idx="34587">
                  <c:v>128.26</c:v>
                </c:pt>
                <c:pt idx="34588">
                  <c:v>128.22</c:v>
                </c:pt>
                <c:pt idx="34589">
                  <c:v>128.31</c:v>
                </c:pt>
                <c:pt idx="34590">
                  <c:v>128.26</c:v>
                </c:pt>
                <c:pt idx="34591">
                  <c:v>128.28</c:v>
                </c:pt>
                <c:pt idx="34592">
                  <c:v>128.28</c:v>
                </c:pt>
                <c:pt idx="34593">
                  <c:v>128.33000000000001</c:v>
                </c:pt>
                <c:pt idx="34594">
                  <c:v>128.28</c:v>
                </c:pt>
                <c:pt idx="34595">
                  <c:v>128.28</c:v>
                </c:pt>
                <c:pt idx="34596">
                  <c:v>128.31</c:v>
                </c:pt>
                <c:pt idx="34597">
                  <c:v>128.28</c:v>
                </c:pt>
                <c:pt idx="34598">
                  <c:v>128.28</c:v>
                </c:pt>
                <c:pt idx="34599">
                  <c:v>128.26</c:v>
                </c:pt>
                <c:pt idx="34600">
                  <c:v>128.26</c:v>
                </c:pt>
                <c:pt idx="34601">
                  <c:v>128.22</c:v>
                </c:pt>
                <c:pt idx="34602">
                  <c:v>128.31</c:v>
                </c:pt>
                <c:pt idx="34603">
                  <c:v>128.31</c:v>
                </c:pt>
                <c:pt idx="34604">
                  <c:v>128.31</c:v>
                </c:pt>
                <c:pt idx="34605">
                  <c:v>128.28</c:v>
                </c:pt>
                <c:pt idx="34606">
                  <c:v>128.28</c:v>
                </c:pt>
                <c:pt idx="34607">
                  <c:v>128.28</c:v>
                </c:pt>
                <c:pt idx="34608">
                  <c:v>128.31</c:v>
                </c:pt>
                <c:pt idx="34609">
                  <c:v>128.26</c:v>
                </c:pt>
                <c:pt idx="34610">
                  <c:v>128.33000000000001</c:v>
                </c:pt>
                <c:pt idx="34611">
                  <c:v>128.24</c:v>
                </c:pt>
                <c:pt idx="34612">
                  <c:v>128.28</c:v>
                </c:pt>
                <c:pt idx="34613">
                  <c:v>128.26</c:v>
                </c:pt>
                <c:pt idx="34614">
                  <c:v>128.28</c:v>
                </c:pt>
                <c:pt idx="34615">
                  <c:v>128.28</c:v>
                </c:pt>
                <c:pt idx="34616">
                  <c:v>128.24</c:v>
                </c:pt>
                <c:pt idx="34617">
                  <c:v>128.24</c:v>
                </c:pt>
                <c:pt idx="34618">
                  <c:v>128.28</c:v>
                </c:pt>
                <c:pt idx="34619">
                  <c:v>128.28</c:v>
                </c:pt>
                <c:pt idx="34620">
                  <c:v>128.26</c:v>
                </c:pt>
                <c:pt idx="34621">
                  <c:v>128.31</c:v>
                </c:pt>
                <c:pt idx="34622">
                  <c:v>128.35</c:v>
                </c:pt>
                <c:pt idx="34623">
                  <c:v>128.26</c:v>
                </c:pt>
                <c:pt idx="34624">
                  <c:v>128.28</c:v>
                </c:pt>
                <c:pt idx="34625">
                  <c:v>128.26</c:v>
                </c:pt>
                <c:pt idx="34626">
                  <c:v>128.28</c:v>
                </c:pt>
                <c:pt idx="34627">
                  <c:v>128.28</c:v>
                </c:pt>
                <c:pt idx="34628">
                  <c:v>128.28</c:v>
                </c:pt>
                <c:pt idx="34629">
                  <c:v>128.28</c:v>
                </c:pt>
                <c:pt idx="34630">
                  <c:v>128.28</c:v>
                </c:pt>
                <c:pt idx="34631">
                  <c:v>128.26</c:v>
                </c:pt>
                <c:pt idx="34632">
                  <c:v>128.24</c:v>
                </c:pt>
                <c:pt idx="34633">
                  <c:v>128.24</c:v>
                </c:pt>
                <c:pt idx="34634">
                  <c:v>128.28</c:v>
                </c:pt>
                <c:pt idx="34635">
                  <c:v>128.31</c:v>
                </c:pt>
                <c:pt idx="34636">
                  <c:v>128.26</c:v>
                </c:pt>
                <c:pt idx="34637">
                  <c:v>128.28</c:v>
                </c:pt>
                <c:pt idx="34638">
                  <c:v>128.26</c:v>
                </c:pt>
                <c:pt idx="34639">
                  <c:v>128.28</c:v>
                </c:pt>
                <c:pt idx="34640">
                  <c:v>128.28</c:v>
                </c:pt>
                <c:pt idx="34641">
                  <c:v>128.31</c:v>
                </c:pt>
                <c:pt idx="34642">
                  <c:v>128.26</c:v>
                </c:pt>
                <c:pt idx="34643">
                  <c:v>128.31</c:v>
                </c:pt>
                <c:pt idx="34644">
                  <c:v>128.26</c:v>
                </c:pt>
                <c:pt idx="34645">
                  <c:v>128.26</c:v>
                </c:pt>
                <c:pt idx="34646">
                  <c:v>128.28</c:v>
                </c:pt>
                <c:pt idx="34647">
                  <c:v>128.31</c:v>
                </c:pt>
                <c:pt idx="34648">
                  <c:v>128.28</c:v>
                </c:pt>
                <c:pt idx="34649">
                  <c:v>128.31</c:v>
                </c:pt>
                <c:pt idx="34650">
                  <c:v>128.28</c:v>
                </c:pt>
                <c:pt idx="34651">
                  <c:v>128.31</c:v>
                </c:pt>
                <c:pt idx="34652">
                  <c:v>128.33000000000001</c:v>
                </c:pt>
                <c:pt idx="34653">
                  <c:v>128.31</c:v>
                </c:pt>
                <c:pt idx="34654">
                  <c:v>128.31</c:v>
                </c:pt>
                <c:pt idx="34655">
                  <c:v>128.33000000000001</c:v>
                </c:pt>
                <c:pt idx="34656">
                  <c:v>128.31</c:v>
                </c:pt>
                <c:pt idx="34657">
                  <c:v>128.35</c:v>
                </c:pt>
                <c:pt idx="34658">
                  <c:v>128.28</c:v>
                </c:pt>
                <c:pt idx="34659">
                  <c:v>128.31</c:v>
                </c:pt>
                <c:pt idx="34660">
                  <c:v>128.31</c:v>
                </c:pt>
                <c:pt idx="34661">
                  <c:v>128.28</c:v>
                </c:pt>
                <c:pt idx="34662">
                  <c:v>128.31</c:v>
                </c:pt>
                <c:pt idx="34663">
                  <c:v>128.33000000000001</c:v>
                </c:pt>
                <c:pt idx="34664">
                  <c:v>128.28</c:v>
                </c:pt>
                <c:pt idx="34665">
                  <c:v>128.33000000000001</c:v>
                </c:pt>
                <c:pt idx="34666">
                  <c:v>128.31</c:v>
                </c:pt>
                <c:pt idx="34667">
                  <c:v>128.26</c:v>
                </c:pt>
                <c:pt idx="34668">
                  <c:v>128.37</c:v>
                </c:pt>
                <c:pt idx="34669">
                  <c:v>128.28</c:v>
                </c:pt>
                <c:pt idx="34670">
                  <c:v>128.31</c:v>
                </c:pt>
                <c:pt idx="34671">
                  <c:v>128.31</c:v>
                </c:pt>
                <c:pt idx="34672">
                  <c:v>128.33000000000001</c:v>
                </c:pt>
                <c:pt idx="34673">
                  <c:v>128.31</c:v>
                </c:pt>
                <c:pt idx="34674">
                  <c:v>128.31</c:v>
                </c:pt>
                <c:pt idx="34675">
                  <c:v>128.31</c:v>
                </c:pt>
                <c:pt idx="34676">
                  <c:v>128.31</c:v>
                </c:pt>
                <c:pt idx="34677">
                  <c:v>128.33000000000001</c:v>
                </c:pt>
                <c:pt idx="34678">
                  <c:v>128.31</c:v>
                </c:pt>
                <c:pt idx="34679">
                  <c:v>128.35</c:v>
                </c:pt>
                <c:pt idx="34680">
                  <c:v>128.33000000000001</c:v>
                </c:pt>
                <c:pt idx="34681">
                  <c:v>128.28</c:v>
                </c:pt>
                <c:pt idx="34682">
                  <c:v>128.31</c:v>
                </c:pt>
                <c:pt idx="34683">
                  <c:v>128.33000000000001</c:v>
                </c:pt>
                <c:pt idx="34684">
                  <c:v>128.28</c:v>
                </c:pt>
                <c:pt idx="34685">
                  <c:v>128.33000000000001</c:v>
                </c:pt>
                <c:pt idx="34686">
                  <c:v>128.31</c:v>
                </c:pt>
                <c:pt idx="34687">
                  <c:v>128.28</c:v>
                </c:pt>
                <c:pt idx="34688">
                  <c:v>128.31</c:v>
                </c:pt>
                <c:pt idx="34689">
                  <c:v>128.28</c:v>
                </c:pt>
                <c:pt idx="34690">
                  <c:v>128.28</c:v>
                </c:pt>
                <c:pt idx="34691">
                  <c:v>128.31</c:v>
                </c:pt>
                <c:pt idx="34692">
                  <c:v>128.33000000000001</c:v>
                </c:pt>
                <c:pt idx="34693">
                  <c:v>128.28</c:v>
                </c:pt>
                <c:pt idx="34694">
                  <c:v>128.28</c:v>
                </c:pt>
                <c:pt idx="34695">
                  <c:v>128.31</c:v>
                </c:pt>
                <c:pt idx="34696">
                  <c:v>128.28</c:v>
                </c:pt>
                <c:pt idx="34697">
                  <c:v>128.33000000000001</c:v>
                </c:pt>
                <c:pt idx="34698">
                  <c:v>128.24</c:v>
                </c:pt>
                <c:pt idx="34699">
                  <c:v>128.31</c:v>
                </c:pt>
                <c:pt idx="34700">
                  <c:v>128.31</c:v>
                </c:pt>
                <c:pt idx="34701">
                  <c:v>128.26</c:v>
                </c:pt>
                <c:pt idx="34702">
                  <c:v>128.26</c:v>
                </c:pt>
                <c:pt idx="34703">
                  <c:v>128.28</c:v>
                </c:pt>
                <c:pt idx="34704">
                  <c:v>128.28</c:v>
                </c:pt>
                <c:pt idx="34705">
                  <c:v>128.24</c:v>
                </c:pt>
                <c:pt idx="34706">
                  <c:v>128.26</c:v>
                </c:pt>
                <c:pt idx="34707">
                  <c:v>128.28</c:v>
                </c:pt>
                <c:pt idx="34708">
                  <c:v>128.31</c:v>
                </c:pt>
                <c:pt idx="34709">
                  <c:v>128.37</c:v>
                </c:pt>
                <c:pt idx="34710">
                  <c:v>128.31</c:v>
                </c:pt>
                <c:pt idx="34711">
                  <c:v>128.28</c:v>
                </c:pt>
                <c:pt idx="34712">
                  <c:v>128.26</c:v>
                </c:pt>
                <c:pt idx="34713">
                  <c:v>128.33000000000001</c:v>
                </c:pt>
                <c:pt idx="34714">
                  <c:v>128.33000000000001</c:v>
                </c:pt>
                <c:pt idx="34715">
                  <c:v>128.26</c:v>
                </c:pt>
                <c:pt idx="34716">
                  <c:v>128.24</c:v>
                </c:pt>
                <c:pt idx="34717">
                  <c:v>128.28</c:v>
                </c:pt>
                <c:pt idx="34718">
                  <c:v>128.26</c:v>
                </c:pt>
                <c:pt idx="34719">
                  <c:v>128.26</c:v>
                </c:pt>
                <c:pt idx="34720">
                  <c:v>128.24</c:v>
                </c:pt>
                <c:pt idx="34721">
                  <c:v>128.33000000000001</c:v>
                </c:pt>
                <c:pt idx="34722">
                  <c:v>128.33000000000001</c:v>
                </c:pt>
                <c:pt idx="34723">
                  <c:v>128.28</c:v>
                </c:pt>
                <c:pt idx="34724">
                  <c:v>128.31</c:v>
                </c:pt>
                <c:pt idx="34725">
                  <c:v>128.28</c:v>
                </c:pt>
                <c:pt idx="34726">
                  <c:v>128.28</c:v>
                </c:pt>
                <c:pt idx="34727">
                  <c:v>128.24</c:v>
                </c:pt>
                <c:pt idx="34728">
                  <c:v>128.31</c:v>
                </c:pt>
                <c:pt idx="34729">
                  <c:v>128.28</c:v>
                </c:pt>
                <c:pt idx="34730">
                  <c:v>128.26</c:v>
                </c:pt>
                <c:pt idx="34731">
                  <c:v>128.28</c:v>
                </c:pt>
                <c:pt idx="34732">
                  <c:v>128.26</c:v>
                </c:pt>
                <c:pt idx="34733">
                  <c:v>128.28</c:v>
                </c:pt>
                <c:pt idx="34734">
                  <c:v>128.31</c:v>
                </c:pt>
                <c:pt idx="34735">
                  <c:v>128.26</c:v>
                </c:pt>
                <c:pt idx="34736">
                  <c:v>128.26</c:v>
                </c:pt>
                <c:pt idx="34737">
                  <c:v>128.33000000000001</c:v>
                </c:pt>
                <c:pt idx="34738">
                  <c:v>128.31</c:v>
                </c:pt>
                <c:pt idx="34739">
                  <c:v>128.28</c:v>
                </c:pt>
                <c:pt idx="34740">
                  <c:v>128.28</c:v>
                </c:pt>
                <c:pt idx="34741">
                  <c:v>128.35</c:v>
                </c:pt>
                <c:pt idx="34742">
                  <c:v>128.31</c:v>
                </c:pt>
                <c:pt idx="34743">
                  <c:v>128.28</c:v>
                </c:pt>
                <c:pt idx="34744">
                  <c:v>128.28</c:v>
                </c:pt>
                <c:pt idx="34745">
                  <c:v>128.26</c:v>
                </c:pt>
                <c:pt idx="34746">
                  <c:v>128.28</c:v>
                </c:pt>
                <c:pt idx="34747">
                  <c:v>128.26</c:v>
                </c:pt>
                <c:pt idx="34748">
                  <c:v>128.31</c:v>
                </c:pt>
                <c:pt idx="34749">
                  <c:v>128.24</c:v>
                </c:pt>
                <c:pt idx="34750">
                  <c:v>128.22</c:v>
                </c:pt>
                <c:pt idx="34751">
                  <c:v>128.26</c:v>
                </c:pt>
                <c:pt idx="34752">
                  <c:v>128.28</c:v>
                </c:pt>
                <c:pt idx="34753">
                  <c:v>128.24</c:v>
                </c:pt>
                <c:pt idx="34754">
                  <c:v>128.24</c:v>
                </c:pt>
                <c:pt idx="34755">
                  <c:v>128.26</c:v>
                </c:pt>
                <c:pt idx="34756">
                  <c:v>128.24</c:v>
                </c:pt>
                <c:pt idx="34757">
                  <c:v>128.24</c:v>
                </c:pt>
                <c:pt idx="34758">
                  <c:v>128.22</c:v>
                </c:pt>
                <c:pt idx="34759">
                  <c:v>128.24</c:v>
                </c:pt>
                <c:pt idx="34760">
                  <c:v>128.19</c:v>
                </c:pt>
                <c:pt idx="34761">
                  <c:v>128.31</c:v>
                </c:pt>
                <c:pt idx="34762">
                  <c:v>128.26</c:v>
                </c:pt>
                <c:pt idx="34763">
                  <c:v>128.28</c:v>
                </c:pt>
                <c:pt idx="34764">
                  <c:v>128.24</c:v>
                </c:pt>
                <c:pt idx="34765">
                  <c:v>128.31</c:v>
                </c:pt>
                <c:pt idx="34766">
                  <c:v>128.26</c:v>
                </c:pt>
                <c:pt idx="34767">
                  <c:v>128.26</c:v>
                </c:pt>
                <c:pt idx="34768">
                  <c:v>128.24</c:v>
                </c:pt>
                <c:pt idx="34769">
                  <c:v>128.26</c:v>
                </c:pt>
                <c:pt idx="34770">
                  <c:v>128.24</c:v>
                </c:pt>
                <c:pt idx="34771">
                  <c:v>128.24</c:v>
                </c:pt>
                <c:pt idx="34772">
                  <c:v>128.22</c:v>
                </c:pt>
                <c:pt idx="34773">
                  <c:v>128.22</c:v>
                </c:pt>
                <c:pt idx="34774">
                  <c:v>128.26</c:v>
                </c:pt>
                <c:pt idx="34775">
                  <c:v>128.19</c:v>
                </c:pt>
                <c:pt idx="34776">
                  <c:v>128.24</c:v>
                </c:pt>
                <c:pt idx="34777">
                  <c:v>128.26</c:v>
                </c:pt>
                <c:pt idx="34778">
                  <c:v>128.24</c:v>
                </c:pt>
                <c:pt idx="34779">
                  <c:v>128.26</c:v>
                </c:pt>
                <c:pt idx="34780">
                  <c:v>128.24</c:v>
                </c:pt>
                <c:pt idx="34781">
                  <c:v>128.24</c:v>
                </c:pt>
                <c:pt idx="34782">
                  <c:v>128.19</c:v>
                </c:pt>
                <c:pt idx="34783">
                  <c:v>128.24</c:v>
                </c:pt>
                <c:pt idx="34784">
                  <c:v>128.26</c:v>
                </c:pt>
                <c:pt idx="34785">
                  <c:v>128.16999999999999</c:v>
                </c:pt>
                <c:pt idx="34786">
                  <c:v>128.24</c:v>
                </c:pt>
                <c:pt idx="34787">
                  <c:v>128.19</c:v>
                </c:pt>
                <c:pt idx="34788">
                  <c:v>128.16999999999999</c:v>
                </c:pt>
                <c:pt idx="34789">
                  <c:v>128.22</c:v>
                </c:pt>
                <c:pt idx="34790">
                  <c:v>128.22</c:v>
                </c:pt>
                <c:pt idx="34791">
                  <c:v>128.24</c:v>
                </c:pt>
                <c:pt idx="34792">
                  <c:v>128.22</c:v>
                </c:pt>
                <c:pt idx="34793">
                  <c:v>128.19</c:v>
                </c:pt>
                <c:pt idx="34794">
                  <c:v>128.22</c:v>
                </c:pt>
                <c:pt idx="34795">
                  <c:v>128.22</c:v>
                </c:pt>
                <c:pt idx="34796">
                  <c:v>128.19</c:v>
                </c:pt>
                <c:pt idx="34797">
                  <c:v>128.19</c:v>
                </c:pt>
                <c:pt idx="34798">
                  <c:v>128.16999999999999</c:v>
                </c:pt>
                <c:pt idx="34799">
                  <c:v>128.22</c:v>
                </c:pt>
                <c:pt idx="34800">
                  <c:v>128.19</c:v>
                </c:pt>
                <c:pt idx="34801">
                  <c:v>128.13</c:v>
                </c:pt>
                <c:pt idx="34802">
                  <c:v>128.16999999999999</c:v>
                </c:pt>
                <c:pt idx="34803">
                  <c:v>128.15</c:v>
                </c:pt>
                <c:pt idx="34804">
                  <c:v>128.24</c:v>
                </c:pt>
                <c:pt idx="34805">
                  <c:v>128.19</c:v>
                </c:pt>
                <c:pt idx="34806">
                  <c:v>128.19</c:v>
                </c:pt>
                <c:pt idx="34807">
                  <c:v>128.15</c:v>
                </c:pt>
                <c:pt idx="34808">
                  <c:v>128.16999999999999</c:v>
                </c:pt>
                <c:pt idx="34809">
                  <c:v>128.16999999999999</c:v>
                </c:pt>
                <c:pt idx="34810">
                  <c:v>128.15</c:v>
                </c:pt>
                <c:pt idx="34811">
                  <c:v>128.19</c:v>
                </c:pt>
                <c:pt idx="34812">
                  <c:v>128.19</c:v>
                </c:pt>
                <c:pt idx="34813">
                  <c:v>128.19</c:v>
                </c:pt>
                <c:pt idx="34814">
                  <c:v>128.16999999999999</c:v>
                </c:pt>
                <c:pt idx="34815">
                  <c:v>128.19</c:v>
                </c:pt>
                <c:pt idx="34816">
                  <c:v>128.16999999999999</c:v>
                </c:pt>
                <c:pt idx="34817">
                  <c:v>128.15</c:v>
                </c:pt>
                <c:pt idx="34818">
                  <c:v>128.16999999999999</c:v>
                </c:pt>
                <c:pt idx="34819">
                  <c:v>128.16999999999999</c:v>
                </c:pt>
                <c:pt idx="34820">
                  <c:v>128.16999999999999</c:v>
                </c:pt>
                <c:pt idx="34821">
                  <c:v>128.22</c:v>
                </c:pt>
                <c:pt idx="34822">
                  <c:v>128.16999999999999</c:v>
                </c:pt>
                <c:pt idx="34823">
                  <c:v>128.16999999999999</c:v>
                </c:pt>
                <c:pt idx="34824">
                  <c:v>128.15</c:v>
                </c:pt>
                <c:pt idx="34825">
                  <c:v>128.16999999999999</c:v>
                </c:pt>
                <c:pt idx="34826">
                  <c:v>128.16999999999999</c:v>
                </c:pt>
                <c:pt idx="34827">
                  <c:v>128.15</c:v>
                </c:pt>
                <c:pt idx="34828">
                  <c:v>128.15</c:v>
                </c:pt>
                <c:pt idx="34829">
                  <c:v>128.1</c:v>
                </c:pt>
                <c:pt idx="34830">
                  <c:v>128.13</c:v>
                </c:pt>
                <c:pt idx="34831">
                  <c:v>128.15</c:v>
                </c:pt>
                <c:pt idx="34832">
                  <c:v>128.1</c:v>
                </c:pt>
                <c:pt idx="34833">
                  <c:v>128.15</c:v>
                </c:pt>
                <c:pt idx="34834">
                  <c:v>128.1</c:v>
                </c:pt>
                <c:pt idx="34835">
                  <c:v>128.15</c:v>
                </c:pt>
                <c:pt idx="34836">
                  <c:v>128.13</c:v>
                </c:pt>
                <c:pt idx="34837">
                  <c:v>128.15</c:v>
                </c:pt>
                <c:pt idx="34838">
                  <c:v>128.08000000000001</c:v>
                </c:pt>
                <c:pt idx="34839">
                  <c:v>128.13</c:v>
                </c:pt>
                <c:pt idx="34840">
                  <c:v>128.08000000000001</c:v>
                </c:pt>
                <c:pt idx="34841">
                  <c:v>128.1</c:v>
                </c:pt>
                <c:pt idx="34842">
                  <c:v>128.15</c:v>
                </c:pt>
                <c:pt idx="34843">
                  <c:v>128.08000000000001</c:v>
                </c:pt>
                <c:pt idx="34844">
                  <c:v>128.1</c:v>
                </c:pt>
                <c:pt idx="34845">
                  <c:v>128.1</c:v>
                </c:pt>
                <c:pt idx="34846">
                  <c:v>128.1</c:v>
                </c:pt>
                <c:pt idx="34847">
                  <c:v>128.1</c:v>
                </c:pt>
                <c:pt idx="34848">
                  <c:v>128.1</c:v>
                </c:pt>
                <c:pt idx="34849">
                  <c:v>128.13</c:v>
                </c:pt>
                <c:pt idx="34850">
                  <c:v>128.13</c:v>
                </c:pt>
                <c:pt idx="34851">
                  <c:v>128.1</c:v>
                </c:pt>
                <c:pt idx="34852">
                  <c:v>128.08000000000001</c:v>
                </c:pt>
                <c:pt idx="34853">
                  <c:v>128.06</c:v>
                </c:pt>
                <c:pt idx="34854">
                  <c:v>128.06</c:v>
                </c:pt>
                <c:pt idx="34855">
                  <c:v>128.08000000000001</c:v>
                </c:pt>
                <c:pt idx="34856">
                  <c:v>128.08000000000001</c:v>
                </c:pt>
                <c:pt idx="34857">
                  <c:v>128.06</c:v>
                </c:pt>
                <c:pt idx="34858">
                  <c:v>128.06</c:v>
                </c:pt>
                <c:pt idx="34859">
                  <c:v>128.08000000000001</c:v>
                </c:pt>
                <c:pt idx="34860">
                  <c:v>128.1</c:v>
                </c:pt>
                <c:pt idx="34861">
                  <c:v>128.06</c:v>
                </c:pt>
                <c:pt idx="34862">
                  <c:v>128.01</c:v>
                </c:pt>
                <c:pt idx="34863">
                  <c:v>128.06</c:v>
                </c:pt>
                <c:pt idx="34864">
                  <c:v>128.08000000000001</c:v>
                </c:pt>
                <c:pt idx="34865">
                  <c:v>128.01</c:v>
                </c:pt>
                <c:pt idx="34866">
                  <c:v>127.99</c:v>
                </c:pt>
                <c:pt idx="34867">
                  <c:v>128.04</c:v>
                </c:pt>
                <c:pt idx="34868">
                  <c:v>128.01</c:v>
                </c:pt>
                <c:pt idx="34869">
                  <c:v>128.04</c:v>
                </c:pt>
                <c:pt idx="34870">
                  <c:v>127.99</c:v>
                </c:pt>
                <c:pt idx="34871">
                  <c:v>127.99</c:v>
                </c:pt>
                <c:pt idx="34872">
                  <c:v>128.04</c:v>
                </c:pt>
                <c:pt idx="34873">
                  <c:v>128.04</c:v>
                </c:pt>
                <c:pt idx="34874">
                  <c:v>128.01</c:v>
                </c:pt>
                <c:pt idx="34875">
                  <c:v>127.99</c:v>
                </c:pt>
                <c:pt idx="34876">
                  <c:v>127.97</c:v>
                </c:pt>
                <c:pt idx="34877">
                  <c:v>128.01</c:v>
                </c:pt>
                <c:pt idx="34878">
                  <c:v>127.99</c:v>
                </c:pt>
                <c:pt idx="34879">
                  <c:v>128.01</c:v>
                </c:pt>
                <c:pt idx="34880">
                  <c:v>127.9</c:v>
                </c:pt>
                <c:pt idx="34881">
                  <c:v>127.99</c:v>
                </c:pt>
                <c:pt idx="34882">
                  <c:v>127.99</c:v>
                </c:pt>
                <c:pt idx="34883">
                  <c:v>127.95</c:v>
                </c:pt>
                <c:pt idx="34884">
                  <c:v>127.99</c:v>
                </c:pt>
                <c:pt idx="34885">
                  <c:v>127.93</c:v>
                </c:pt>
                <c:pt idx="34886">
                  <c:v>127.97</c:v>
                </c:pt>
                <c:pt idx="34887">
                  <c:v>127.99</c:v>
                </c:pt>
                <c:pt idx="34888">
                  <c:v>127.95</c:v>
                </c:pt>
                <c:pt idx="34889">
                  <c:v>128.01</c:v>
                </c:pt>
                <c:pt idx="34890">
                  <c:v>127.97</c:v>
                </c:pt>
                <c:pt idx="34891">
                  <c:v>127.95</c:v>
                </c:pt>
                <c:pt idx="34892">
                  <c:v>127.95</c:v>
                </c:pt>
                <c:pt idx="34893">
                  <c:v>127.93</c:v>
                </c:pt>
                <c:pt idx="34894">
                  <c:v>127.95</c:v>
                </c:pt>
                <c:pt idx="34895">
                  <c:v>127.95</c:v>
                </c:pt>
                <c:pt idx="34896">
                  <c:v>127.97</c:v>
                </c:pt>
                <c:pt idx="34897">
                  <c:v>127.95</c:v>
                </c:pt>
                <c:pt idx="34898">
                  <c:v>127.95</c:v>
                </c:pt>
                <c:pt idx="34899">
                  <c:v>127.97</c:v>
                </c:pt>
                <c:pt idx="34900">
                  <c:v>127.97</c:v>
                </c:pt>
                <c:pt idx="34901">
                  <c:v>127.97</c:v>
                </c:pt>
                <c:pt idx="34902">
                  <c:v>128.01</c:v>
                </c:pt>
                <c:pt idx="34903">
                  <c:v>127.99</c:v>
                </c:pt>
                <c:pt idx="34904">
                  <c:v>127.99</c:v>
                </c:pt>
                <c:pt idx="34905">
                  <c:v>128.01</c:v>
                </c:pt>
                <c:pt idx="34906">
                  <c:v>127.97</c:v>
                </c:pt>
                <c:pt idx="34907">
                  <c:v>127.95</c:v>
                </c:pt>
                <c:pt idx="34908">
                  <c:v>127.99</c:v>
                </c:pt>
                <c:pt idx="34909">
                  <c:v>128.06</c:v>
                </c:pt>
                <c:pt idx="34910">
                  <c:v>128.04</c:v>
                </c:pt>
                <c:pt idx="34911">
                  <c:v>128.04</c:v>
                </c:pt>
                <c:pt idx="34912">
                  <c:v>128.01</c:v>
                </c:pt>
                <c:pt idx="34913">
                  <c:v>128.04</c:v>
                </c:pt>
                <c:pt idx="34914">
                  <c:v>128.06</c:v>
                </c:pt>
                <c:pt idx="34915">
                  <c:v>128.08000000000001</c:v>
                </c:pt>
                <c:pt idx="34916">
                  <c:v>128.04</c:v>
                </c:pt>
                <c:pt idx="34917">
                  <c:v>128.1</c:v>
                </c:pt>
                <c:pt idx="34918">
                  <c:v>128.1</c:v>
                </c:pt>
                <c:pt idx="34919">
                  <c:v>128.1</c:v>
                </c:pt>
                <c:pt idx="34920">
                  <c:v>128.13</c:v>
                </c:pt>
                <c:pt idx="34921">
                  <c:v>128.15</c:v>
                </c:pt>
                <c:pt idx="34922">
                  <c:v>128.1</c:v>
                </c:pt>
                <c:pt idx="34923">
                  <c:v>128.1</c:v>
                </c:pt>
                <c:pt idx="34924">
                  <c:v>128.1</c:v>
                </c:pt>
                <c:pt idx="34925">
                  <c:v>128.15</c:v>
                </c:pt>
                <c:pt idx="34926">
                  <c:v>128.15</c:v>
                </c:pt>
                <c:pt idx="34927">
                  <c:v>128.15</c:v>
                </c:pt>
                <c:pt idx="34928">
                  <c:v>128.16999999999999</c:v>
                </c:pt>
                <c:pt idx="34929">
                  <c:v>128.16999999999999</c:v>
                </c:pt>
                <c:pt idx="34930">
                  <c:v>128.15</c:v>
                </c:pt>
                <c:pt idx="34931">
                  <c:v>128.15</c:v>
                </c:pt>
                <c:pt idx="34932">
                  <c:v>128.15</c:v>
                </c:pt>
                <c:pt idx="34933">
                  <c:v>128.24</c:v>
                </c:pt>
                <c:pt idx="34934">
                  <c:v>128.22</c:v>
                </c:pt>
                <c:pt idx="34935">
                  <c:v>128.24</c:v>
                </c:pt>
                <c:pt idx="34936">
                  <c:v>128.28</c:v>
                </c:pt>
                <c:pt idx="34937">
                  <c:v>128.16999999999999</c:v>
                </c:pt>
                <c:pt idx="34938">
                  <c:v>128.19</c:v>
                </c:pt>
                <c:pt idx="34939">
                  <c:v>128.24</c:v>
                </c:pt>
                <c:pt idx="34940">
                  <c:v>128.24</c:v>
                </c:pt>
                <c:pt idx="34941">
                  <c:v>128.26</c:v>
                </c:pt>
                <c:pt idx="34942">
                  <c:v>128.24</c:v>
                </c:pt>
                <c:pt idx="34943">
                  <c:v>128.26</c:v>
                </c:pt>
                <c:pt idx="34944">
                  <c:v>128.22</c:v>
                </c:pt>
                <c:pt idx="34945">
                  <c:v>128.19</c:v>
                </c:pt>
                <c:pt idx="34946">
                  <c:v>128.22</c:v>
                </c:pt>
                <c:pt idx="34947">
                  <c:v>128.19</c:v>
                </c:pt>
                <c:pt idx="34948">
                  <c:v>128.24</c:v>
                </c:pt>
                <c:pt idx="34949">
                  <c:v>128.31</c:v>
                </c:pt>
                <c:pt idx="34950">
                  <c:v>128.26</c:v>
                </c:pt>
                <c:pt idx="34951">
                  <c:v>128.24</c:v>
                </c:pt>
                <c:pt idx="34952">
                  <c:v>128.31</c:v>
                </c:pt>
                <c:pt idx="34953">
                  <c:v>128.28</c:v>
                </c:pt>
                <c:pt idx="34954">
                  <c:v>128.31</c:v>
                </c:pt>
                <c:pt idx="34955">
                  <c:v>128.26</c:v>
                </c:pt>
                <c:pt idx="34956">
                  <c:v>128.28</c:v>
                </c:pt>
                <c:pt idx="34957">
                  <c:v>128.26</c:v>
                </c:pt>
                <c:pt idx="34958">
                  <c:v>128.24</c:v>
                </c:pt>
                <c:pt idx="34959">
                  <c:v>128.19</c:v>
                </c:pt>
                <c:pt idx="34960">
                  <c:v>128.22</c:v>
                </c:pt>
                <c:pt idx="34961">
                  <c:v>128.24</c:v>
                </c:pt>
                <c:pt idx="34962">
                  <c:v>128.26</c:v>
                </c:pt>
                <c:pt idx="34963">
                  <c:v>128.26</c:v>
                </c:pt>
                <c:pt idx="34964">
                  <c:v>128.26</c:v>
                </c:pt>
                <c:pt idx="34965">
                  <c:v>128.28</c:v>
                </c:pt>
                <c:pt idx="34966">
                  <c:v>128.22</c:v>
                </c:pt>
                <c:pt idx="34967">
                  <c:v>128.28</c:v>
                </c:pt>
                <c:pt idx="34968">
                  <c:v>128.31</c:v>
                </c:pt>
                <c:pt idx="34969">
                  <c:v>128.28</c:v>
                </c:pt>
                <c:pt idx="34970">
                  <c:v>128.26</c:v>
                </c:pt>
                <c:pt idx="34971">
                  <c:v>128.24</c:v>
                </c:pt>
                <c:pt idx="34972">
                  <c:v>128.24</c:v>
                </c:pt>
                <c:pt idx="34973">
                  <c:v>128.24</c:v>
                </c:pt>
                <c:pt idx="34974">
                  <c:v>128.22</c:v>
                </c:pt>
                <c:pt idx="34975">
                  <c:v>128.24</c:v>
                </c:pt>
                <c:pt idx="34976">
                  <c:v>128.19</c:v>
                </c:pt>
                <c:pt idx="34977">
                  <c:v>128.16999999999999</c:v>
                </c:pt>
                <c:pt idx="34978">
                  <c:v>128.24</c:v>
                </c:pt>
                <c:pt idx="34979">
                  <c:v>128.24</c:v>
                </c:pt>
                <c:pt idx="34980">
                  <c:v>128.26</c:v>
                </c:pt>
                <c:pt idx="34981">
                  <c:v>128.28</c:v>
                </c:pt>
                <c:pt idx="34982">
                  <c:v>128.26</c:v>
                </c:pt>
                <c:pt idx="34983">
                  <c:v>128.28</c:v>
                </c:pt>
                <c:pt idx="34984">
                  <c:v>128.28</c:v>
                </c:pt>
                <c:pt idx="34985">
                  <c:v>128.28</c:v>
                </c:pt>
                <c:pt idx="34986">
                  <c:v>128.26</c:v>
                </c:pt>
                <c:pt idx="34987">
                  <c:v>128.22</c:v>
                </c:pt>
                <c:pt idx="34988">
                  <c:v>128.28</c:v>
                </c:pt>
                <c:pt idx="34989">
                  <c:v>128.26</c:v>
                </c:pt>
                <c:pt idx="34990">
                  <c:v>128.26</c:v>
                </c:pt>
                <c:pt idx="34991">
                  <c:v>128.24</c:v>
                </c:pt>
                <c:pt idx="34992">
                  <c:v>128.26</c:v>
                </c:pt>
                <c:pt idx="34993">
                  <c:v>128.33000000000001</c:v>
                </c:pt>
                <c:pt idx="34994">
                  <c:v>128.26</c:v>
                </c:pt>
                <c:pt idx="34995">
                  <c:v>128.26</c:v>
                </c:pt>
                <c:pt idx="34996">
                  <c:v>128.26</c:v>
                </c:pt>
                <c:pt idx="34997">
                  <c:v>128.26</c:v>
                </c:pt>
                <c:pt idx="34998">
                  <c:v>128.28</c:v>
                </c:pt>
                <c:pt idx="34999">
                  <c:v>128.28</c:v>
                </c:pt>
                <c:pt idx="35000">
                  <c:v>128.26</c:v>
                </c:pt>
                <c:pt idx="35001">
                  <c:v>128.33000000000001</c:v>
                </c:pt>
                <c:pt idx="35002">
                  <c:v>128.26</c:v>
                </c:pt>
                <c:pt idx="35003">
                  <c:v>128.24</c:v>
                </c:pt>
                <c:pt idx="35004">
                  <c:v>128.26</c:v>
                </c:pt>
                <c:pt idx="35005">
                  <c:v>128.28</c:v>
                </c:pt>
                <c:pt idx="35006">
                  <c:v>128.28</c:v>
                </c:pt>
                <c:pt idx="35007">
                  <c:v>128.28</c:v>
                </c:pt>
                <c:pt idx="35008">
                  <c:v>128.24</c:v>
                </c:pt>
                <c:pt idx="35009">
                  <c:v>128.28</c:v>
                </c:pt>
                <c:pt idx="35010">
                  <c:v>128.31</c:v>
                </c:pt>
                <c:pt idx="35011">
                  <c:v>128.24</c:v>
                </c:pt>
                <c:pt idx="35012">
                  <c:v>128.26</c:v>
                </c:pt>
                <c:pt idx="35013">
                  <c:v>128.24</c:v>
                </c:pt>
                <c:pt idx="35014">
                  <c:v>128.31</c:v>
                </c:pt>
                <c:pt idx="35015">
                  <c:v>128.26</c:v>
                </c:pt>
                <c:pt idx="35016">
                  <c:v>128.31</c:v>
                </c:pt>
                <c:pt idx="35017">
                  <c:v>128.31</c:v>
                </c:pt>
                <c:pt idx="35018">
                  <c:v>128.35</c:v>
                </c:pt>
                <c:pt idx="35019">
                  <c:v>128.31</c:v>
                </c:pt>
                <c:pt idx="35020">
                  <c:v>128.31</c:v>
                </c:pt>
                <c:pt idx="35021">
                  <c:v>128.31</c:v>
                </c:pt>
                <c:pt idx="35022">
                  <c:v>128.31</c:v>
                </c:pt>
                <c:pt idx="35023">
                  <c:v>128.26</c:v>
                </c:pt>
                <c:pt idx="35024">
                  <c:v>128.26</c:v>
                </c:pt>
                <c:pt idx="35025">
                  <c:v>128.31</c:v>
                </c:pt>
                <c:pt idx="35026">
                  <c:v>128.28</c:v>
                </c:pt>
                <c:pt idx="35027">
                  <c:v>128.24</c:v>
                </c:pt>
                <c:pt idx="35028">
                  <c:v>128.26</c:v>
                </c:pt>
                <c:pt idx="35029">
                  <c:v>128.31</c:v>
                </c:pt>
                <c:pt idx="35030">
                  <c:v>128.33000000000001</c:v>
                </c:pt>
                <c:pt idx="35031">
                  <c:v>128.26</c:v>
                </c:pt>
                <c:pt idx="35032">
                  <c:v>128.28</c:v>
                </c:pt>
                <c:pt idx="35033">
                  <c:v>128.33000000000001</c:v>
                </c:pt>
                <c:pt idx="35034">
                  <c:v>128.26</c:v>
                </c:pt>
                <c:pt idx="35035">
                  <c:v>128.22</c:v>
                </c:pt>
                <c:pt idx="35036">
                  <c:v>128.26</c:v>
                </c:pt>
                <c:pt idx="35037">
                  <c:v>128.31</c:v>
                </c:pt>
                <c:pt idx="35038">
                  <c:v>128.26</c:v>
                </c:pt>
                <c:pt idx="35039">
                  <c:v>128.28</c:v>
                </c:pt>
                <c:pt idx="35040">
                  <c:v>128.26</c:v>
                </c:pt>
                <c:pt idx="35041">
                  <c:v>128.28</c:v>
                </c:pt>
                <c:pt idx="35042">
                  <c:v>128.28</c:v>
                </c:pt>
                <c:pt idx="35043">
                  <c:v>128.28</c:v>
                </c:pt>
                <c:pt idx="35044">
                  <c:v>128.24</c:v>
                </c:pt>
                <c:pt idx="35045">
                  <c:v>128.24</c:v>
                </c:pt>
                <c:pt idx="35046">
                  <c:v>128.26</c:v>
                </c:pt>
                <c:pt idx="35047">
                  <c:v>128.24</c:v>
                </c:pt>
                <c:pt idx="35048">
                  <c:v>128.24</c:v>
                </c:pt>
                <c:pt idx="35049">
                  <c:v>128.24</c:v>
                </c:pt>
                <c:pt idx="35050">
                  <c:v>128.28</c:v>
                </c:pt>
                <c:pt idx="35051">
                  <c:v>128.24</c:v>
                </c:pt>
                <c:pt idx="35052">
                  <c:v>128.26</c:v>
                </c:pt>
                <c:pt idx="35053">
                  <c:v>128.26</c:v>
                </c:pt>
                <c:pt idx="35054">
                  <c:v>128.26</c:v>
                </c:pt>
                <c:pt idx="35055">
                  <c:v>128.26</c:v>
                </c:pt>
                <c:pt idx="35056">
                  <c:v>128.22</c:v>
                </c:pt>
                <c:pt idx="35057">
                  <c:v>128.22</c:v>
                </c:pt>
                <c:pt idx="35058">
                  <c:v>128.26</c:v>
                </c:pt>
                <c:pt idx="35059">
                  <c:v>128.24</c:v>
                </c:pt>
                <c:pt idx="35060">
                  <c:v>128.24</c:v>
                </c:pt>
                <c:pt idx="35061">
                  <c:v>128.26</c:v>
                </c:pt>
                <c:pt idx="35062">
                  <c:v>128.24</c:v>
                </c:pt>
                <c:pt idx="35063">
                  <c:v>128.28</c:v>
                </c:pt>
                <c:pt idx="35064">
                  <c:v>128.22</c:v>
                </c:pt>
                <c:pt idx="35065">
                  <c:v>128.22</c:v>
                </c:pt>
                <c:pt idx="35066">
                  <c:v>128.24</c:v>
                </c:pt>
                <c:pt idx="35067">
                  <c:v>128.26</c:v>
                </c:pt>
                <c:pt idx="35068">
                  <c:v>128.22</c:v>
                </c:pt>
                <c:pt idx="35069">
                  <c:v>128.24</c:v>
                </c:pt>
                <c:pt idx="35070">
                  <c:v>128.22</c:v>
                </c:pt>
                <c:pt idx="35071">
                  <c:v>128.26</c:v>
                </c:pt>
                <c:pt idx="35072">
                  <c:v>128.24</c:v>
                </c:pt>
                <c:pt idx="35073">
                  <c:v>128.22</c:v>
                </c:pt>
                <c:pt idx="35074">
                  <c:v>128.28</c:v>
                </c:pt>
                <c:pt idx="35075">
                  <c:v>128.26</c:v>
                </c:pt>
                <c:pt idx="35076">
                  <c:v>128.26</c:v>
                </c:pt>
                <c:pt idx="35077">
                  <c:v>128.26</c:v>
                </c:pt>
                <c:pt idx="35078">
                  <c:v>128.26</c:v>
                </c:pt>
                <c:pt idx="35079">
                  <c:v>128.24</c:v>
                </c:pt>
                <c:pt idx="35080">
                  <c:v>128.24</c:v>
                </c:pt>
                <c:pt idx="35081">
                  <c:v>128.24</c:v>
                </c:pt>
                <c:pt idx="35082">
                  <c:v>128.26</c:v>
                </c:pt>
                <c:pt idx="35083">
                  <c:v>128.31</c:v>
                </c:pt>
                <c:pt idx="35084">
                  <c:v>128.24</c:v>
                </c:pt>
                <c:pt idx="35085">
                  <c:v>128.24</c:v>
                </c:pt>
                <c:pt idx="35086">
                  <c:v>128.22</c:v>
                </c:pt>
                <c:pt idx="35087">
                  <c:v>128.26</c:v>
                </c:pt>
                <c:pt idx="35088">
                  <c:v>128.24</c:v>
                </c:pt>
                <c:pt idx="35089">
                  <c:v>128.26</c:v>
                </c:pt>
                <c:pt idx="35090">
                  <c:v>128.28</c:v>
                </c:pt>
                <c:pt idx="35091">
                  <c:v>128.26</c:v>
                </c:pt>
                <c:pt idx="35092">
                  <c:v>128.31</c:v>
                </c:pt>
                <c:pt idx="35093">
                  <c:v>128.24</c:v>
                </c:pt>
                <c:pt idx="35094">
                  <c:v>128.19</c:v>
                </c:pt>
                <c:pt idx="35095">
                  <c:v>128.28</c:v>
                </c:pt>
                <c:pt idx="35096">
                  <c:v>128.22</c:v>
                </c:pt>
                <c:pt idx="35097">
                  <c:v>128.22</c:v>
                </c:pt>
                <c:pt idx="35098">
                  <c:v>128.24</c:v>
                </c:pt>
                <c:pt idx="35099">
                  <c:v>128.26</c:v>
                </c:pt>
                <c:pt idx="35100">
                  <c:v>128.26</c:v>
                </c:pt>
                <c:pt idx="35101">
                  <c:v>128.24</c:v>
                </c:pt>
                <c:pt idx="35102">
                  <c:v>128.24</c:v>
                </c:pt>
                <c:pt idx="35103">
                  <c:v>128.28</c:v>
                </c:pt>
                <c:pt idx="35104">
                  <c:v>128.28</c:v>
                </c:pt>
                <c:pt idx="35105">
                  <c:v>128.26</c:v>
                </c:pt>
                <c:pt idx="35106">
                  <c:v>128.26</c:v>
                </c:pt>
                <c:pt idx="35107">
                  <c:v>128.22</c:v>
                </c:pt>
                <c:pt idx="35108">
                  <c:v>128.24</c:v>
                </c:pt>
                <c:pt idx="35109">
                  <c:v>128.24</c:v>
                </c:pt>
                <c:pt idx="35110">
                  <c:v>128.22</c:v>
                </c:pt>
                <c:pt idx="35111">
                  <c:v>128.24</c:v>
                </c:pt>
                <c:pt idx="35112">
                  <c:v>128.26</c:v>
                </c:pt>
                <c:pt idx="35113">
                  <c:v>128.26</c:v>
                </c:pt>
                <c:pt idx="35114">
                  <c:v>128.28</c:v>
                </c:pt>
                <c:pt idx="35115">
                  <c:v>128.24</c:v>
                </c:pt>
                <c:pt idx="35116">
                  <c:v>128.24</c:v>
                </c:pt>
                <c:pt idx="35117">
                  <c:v>128.22</c:v>
                </c:pt>
                <c:pt idx="35118">
                  <c:v>128.19</c:v>
                </c:pt>
                <c:pt idx="35119">
                  <c:v>128.19</c:v>
                </c:pt>
                <c:pt idx="35120">
                  <c:v>128.22</c:v>
                </c:pt>
                <c:pt idx="35121">
                  <c:v>128.24</c:v>
                </c:pt>
                <c:pt idx="35122">
                  <c:v>128.22</c:v>
                </c:pt>
                <c:pt idx="35123">
                  <c:v>128.19</c:v>
                </c:pt>
                <c:pt idx="35124">
                  <c:v>128.24</c:v>
                </c:pt>
                <c:pt idx="35125">
                  <c:v>128.22</c:v>
                </c:pt>
                <c:pt idx="35126">
                  <c:v>128.24</c:v>
                </c:pt>
                <c:pt idx="35127">
                  <c:v>128.22</c:v>
                </c:pt>
                <c:pt idx="35128">
                  <c:v>128.22</c:v>
                </c:pt>
                <c:pt idx="35129">
                  <c:v>128.22</c:v>
                </c:pt>
                <c:pt idx="35130">
                  <c:v>128.24</c:v>
                </c:pt>
                <c:pt idx="35131">
                  <c:v>128.19</c:v>
                </c:pt>
                <c:pt idx="35132">
                  <c:v>128.19</c:v>
                </c:pt>
                <c:pt idx="35133">
                  <c:v>128.22</c:v>
                </c:pt>
                <c:pt idx="35134">
                  <c:v>128.24</c:v>
                </c:pt>
                <c:pt idx="35135">
                  <c:v>128.22</c:v>
                </c:pt>
                <c:pt idx="35136">
                  <c:v>128.22</c:v>
                </c:pt>
                <c:pt idx="35137">
                  <c:v>128.22</c:v>
                </c:pt>
                <c:pt idx="35138">
                  <c:v>128.24</c:v>
                </c:pt>
                <c:pt idx="35139">
                  <c:v>128.26</c:v>
                </c:pt>
                <c:pt idx="35140">
                  <c:v>128.22</c:v>
                </c:pt>
                <c:pt idx="35141">
                  <c:v>128.22</c:v>
                </c:pt>
                <c:pt idx="35142">
                  <c:v>128.19</c:v>
                </c:pt>
                <c:pt idx="35143">
                  <c:v>128.22</c:v>
                </c:pt>
                <c:pt idx="35144">
                  <c:v>128.22</c:v>
                </c:pt>
                <c:pt idx="35145">
                  <c:v>128.22</c:v>
                </c:pt>
                <c:pt idx="35146">
                  <c:v>128.24</c:v>
                </c:pt>
                <c:pt idx="35147">
                  <c:v>128.24</c:v>
                </c:pt>
                <c:pt idx="35148">
                  <c:v>128.22</c:v>
                </c:pt>
                <c:pt idx="35149">
                  <c:v>128.24</c:v>
                </c:pt>
                <c:pt idx="35150">
                  <c:v>128.22</c:v>
                </c:pt>
                <c:pt idx="35151">
                  <c:v>128.16999999999999</c:v>
                </c:pt>
                <c:pt idx="35152">
                  <c:v>128.24</c:v>
                </c:pt>
                <c:pt idx="35153">
                  <c:v>128.19</c:v>
                </c:pt>
                <c:pt idx="35154">
                  <c:v>128.26</c:v>
                </c:pt>
                <c:pt idx="35155">
                  <c:v>128.24</c:v>
                </c:pt>
                <c:pt idx="35156">
                  <c:v>128.19</c:v>
                </c:pt>
                <c:pt idx="35157">
                  <c:v>128.24</c:v>
                </c:pt>
                <c:pt idx="35158">
                  <c:v>128.19</c:v>
                </c:pt>
                <c:pt idx="35159">
                  <c:v>128.24</c:v>
                </c:pt>
                <c:pt idx="35160">
                  <c:v>128.19</c:v>
                </c:pt>
                <c:pt idx="35161">
                  <c:v>128.24</c:v>
                </c:pt>
                <c:pt idx="35162">
                  <c:v>128.15</c:v>
                </c:pt>
                <c:pt idx="35163">
                  <c:v>128.19</c:v>
                </c:pt>
                <c:pt idx="35164">
                  <c:v>128.19</c:v>
                </c:pt>
                <c:pt idx="35165">
                  <c:v>128.22</c:v>
                </c:pt>
                <c:pt idx="35166">
                  <c:v>128.24</c:v>
                </c:pt>
                <c:pt idx="35167">
                  <c:v>128.24</c:v>
                </c:pt>
                <c:pt idx="35168">
                  <c:v>128.19</c:v>
                </c:pt>
                <c:pt idx="35169">
                  <c:v>128.22</c:v>
                </c:pt>
                <c:pt idx="35170">
                  <c:v>128.19</c:v>
                </c:pt>
                <c:pt idx="35171">
                  <c:v>128.19</c:v>
                </c:pt>
                <c:pt idx="35172">
                  <c:v>128.19</c:v>
                </c:pt>
                <c:pt idx="35173">
                  <c:v>128.15</c:v>
                </c:pt>
                <c:pt idx="35174">
                  <c:v>128.15</c:v>
                </c:pt>
                <c:pt idx="35175">
                  <c:v>128.13</c:v>
                </c:pt>
                <c:pt idx="35176">
                  <c:v>128.16999999999999</c:v>
                </c:pt>
                <c:pt idx="35177">
                  <c:v>128.22</c:v>
                </c:pt>
                <c:pt idx="35178">
                  <c:v>128.24</c:v>
                </c:pt>
                <c:pt idx="35179">
                  <c:v>128.19</c:v>
                </c:pt>
                <c:pt idx="35180">
                  <c:v>128.22</c:v>
                </c:pt>
                <c:pt idx="35181">
                  <c:v>128.15</c:v>
                </c:pt>
                <c:pt idx="35182">
                  <c:v>128.15</c:v>
                </c:pt>
                <c:pt idx="35183">
                  <c:v>128.15</c:v>
                </c:pt>
                <c:pt idx="35184">
                  <c:v>128.16999999999999</c:v>
                </c:pt>
                <c:pt idx="35185">
                  <c:v>128.15</c:v>
                </c:pt>
                <c:pt idx="35186">
                  <c:v>128.19</c:v>
                </c:pt>
                <c:pt idx="35187">
                  <c:v>128.1</c:v>
                </c:pt>
                <c:pt idx="35188">
                  <c:v>128.15</c:v>
                </c:pt>
                <c:pt idx="35189">
                  <c:v>128.1</c:v>
                </c:pt>
                <c:pt idx="35190">
                  <c:v>128.15</c:v>
                </c:pt>
                <c:pt idx="35191">
                  <c:v>128.15</c:v>
                </c:pt>
                <c:pt idx="35192">
                  <c:v>128.13</c:v>
                </c:pt>
                <c:pt idx="35193">
                  <c:v>128.15</c:v>
                </c:pt>
                <c:pt idx="35194">
                  <c:v>128.15</c:v>
                </c:pt>
                <c:pt idx="35195">
                  <c:v>128.15</c:v>
                </c:pt>
                <c:pt idx="35196">
                  <c:v>128.1</c:v>
                </c:pt>
                <c:pt idx="35197">
                  <c:v>128.13</c:v>
                </c:pt>
                <c:pt idx="35198">
                  <c:v>128.13</c:v>
                </c:pt>
                <c:pt idx="35199">
                  <c:v>128.13</c:v>
                </c:pt>
                <c:pt idx="35200">
                  <c:v>128.19</c:v>
                </c:pt>
                <c:pt idx="35201">
                  <c:v>128.16999999999999</c:v>
                </c:pt>
                <c:pt idx="35202">
                  <c:v>128.1</c:v>
                </c:pt>
                <c:pt idx="35203">
                  <c:v>128.13</c:v>
                </c:pt>
                <c:pt idx="35204">
                  <c:v>128.15</c:v>
                </c:pt>
                <c:pt idx="35205">
                  <c:v>128.06</c:v>
                </c:pt>
                <c:pt idx="35206">
                  <c:v>128.08000000000001</c:v>
                </c:pt>
                <c:pt idx="35207">
                  <c:v>128.15</c:v>
                </c:pt>
                <c:pt idx="35208">
                  <c:v>128.15</c:v>
                </c:pt>
                <c:pt idx="35209">
                  <c:v>128.1</c:v>
                </c:pt>
                <c:pt idx="35210">
                  <c:v>128.16999999999999</c:v>
                </c:pt>
                <c:pt idx="35211">
                  <c:v>128.13</c:v>
                </c:pt>
                <c:pt idx="35212">
                  <c:v>128.15</c:v>
                </c:pt>
                <c:pt idx="35213">
                  <c:v>128.15</c:v>
                </c:pt>
                <c:pt idx="35214">
                  <c:v>128.1</c:v>
                </c:pt>
                <c:pt idx="35215">
                  <c:v>128.1</c:v>
                </c:pt>
                <c:pt idx="35216">
                  <c:v>128.08000000000001</c:v>
                </c:pt>
                <c:pt idx="35217">
                  <c:v>128.13</c:v>
                </c:pt>
                <c:pt idx="35218">
                  <c:v>128.13</c:v>
                </c:pt>
                <c:pt idx="35219">
                  <c:v>128.1</c:v>
                </c:pt>
                <c:pt idx="35220">
                  <c:v>128.15</c:v>
                </c:pt>
                <c:pt idx="35221">
                  <c:v>128.08000000000001</c:v>
                </c:pt>
                <c:pt idx="35222">
                  <c:v>128.13</c:v>
                </c:pt>
                <c:pt idx="35223">
                  <c:v>128.08000000000001</c:v>
                </c:pt>
                <c:pt idx="35224">
                  <c:v>128.06</c:v>
                </c:pt>
                <c:pt idx="35225">
                  <c:v>128.08000000000001</c:v>
                </c:pt>
                <c:pt idx="35226">
                  <c:v>128.06</c:v>
                </c:pt>
                <c:pt idx="35227">
                  <c:v>128.15</c:v>
                </c:pt>
                <c:pt idx="35228">
                  <c:v>128.06</c:v>
                </c:pt>
                <c:pt idx="35229">
                  <c:v>128.06</c:v>
                </c:pt>
                <c:pt idx="35230">
                  <c:v>128.1</c:v>
                </c:pt>
                <c:pt idx="35231">
                  <c:v>128.08000000000001</c:v>
                </c:pt>
                <c:pt idx="35232">
                  <c:v>128.1</c:v>
                </c:pt>
                <c:pt idx="35233">
                  <c:v>128.15</c:v>
                </c:pt>
                <c:pt idx="35234">
                  <c:v>128.08000000000001</c:v>
                </c:pt>
                <c:pt idx="35235">
                  <c:v>128.04</c:v>
                </c:pt>
                <c:pt idx="35236">
                  <c:v>128.15</c:v>
                </c:pt>
                <c:pt idx="35237">
                  <c:v>128.1</c:v>
                </c:pt>
                <c:pt idx="35238">
                  <c:v>128.06</c:v>
                </c:pt>
                <c:pt idx="35239">
                  <c:v>128.08000000000001</c:v>
                </c:pt>
                <c:pt idx="35240">
                  <c:v>128.13</c:v>
                </c:pt>
                <c:pt idx="35241">
                  <c:v>128.08000000000001</c:v>
                </c:pt>
                <c:pt idx="35242">
                  <c:v>128.1</c:v>
                </c:pt>
                <c:pt idx="35243">
                  <c:v>128.06</c:v>
                </c:pt>
                <c:pt idx="35244">
                  <c:v>128.08000000000001</c:v>
                </c:pt>
                <c:pt idx="35245">
                  <c:v>128.06</c:v>
                </c:pt>
                <c:pt idx="35246">
                  <c:v>128.1</c:v>
                </c:pt>
                <c:pt idx="35247">
                  <c:v>128.06</c:v>
                </c:pt>
                <c:pt idx="35248">
                  <c:v>128.06</c:v>
                </c:pt>
                <c:pt idx="35249">
                  <c:v>128.08000000000001</c:v>
                </c:pt>
                <c:pt idx="35250">
                  <c:v>128.01</c:v>
                </c:pt>
                <c:pt idx="35251">
                  <c:v>128.04</c:v>
                </c:pt>
                <c:pt idx="35252">
                  <c:v>127.99</c:v>
                </c:pt>
                <c:pt idx="35253">
                  <c:v>128.06</c:v>
                </c:pt>
                <c:pt idx="35254">
                  <c:v>128.08000000000001</c:v>
                </c:pt>
                <c:pt idx="35255">
                  <c:v>128.04</c:v>
                </c:pt>
                <c:pt idx="35256">
                  <c:v>128.04</c:v>
                </c:pt>
                <c:pt idx="35257">
                  <c:v>127.99</c:v>
                </c:pt>
                <c:pt idx="35258">
                  <c:v>128.01</c:v>
                </c:pt>
                <c:pt idx="35259">
                  <c:v>128.01</c:v>
                </c:pt>
                <c:pt idx="35260">
                  <c:v>128.08000000000001</c:v>
                </c:pt>
                <c:pt idx="35261">
                  <c:v>128.08000000000001</c:v>
                </c:pt>
                <c:pt idx="35262">
                  <c:v>128.04</c:v>
                </c:pt>
                <c:pt idx="35263">
                  <c:v>127.99</c:v>
                </c:pt>
                <c:pt idx="35264">
                  <c:v>128.01</c:v>
                </c:pt>
                <c:pt idx="35265">
                  <c:v>127.97</c:v>
                </c:pt>
                <c:pt idx="35266">
                  <c:v>128.01</c:v>
                </c:pt>
                <c:pt idx="35267">
                  <c:v>127.99</c:v>
                </c:pt>
                <c:pt idx="35268">
                  <c:v>128.01</c:v>
                </c:pt>
                <c:pt idx="35269">
                  <c:v>127.97</c:v>
                </c:pt>
                <c:pt idx="35270">
                  <c:v>128.01</c:v>
                </c:pt>
                <c:pt idx="35271">
                  <c:v>128.01</c:v>
                </c:pt>
                <c:pt idx="35272">
                  <c:v>127.99</c:v>
                </c:pt>
                <c:pt idx="35273">
                  <c:v>127.99</c:v>
                </c:pt>
                <c:pt idx="35274">
                  <c:v>128.01</c:v>
                </c:pt>
                <c:pt idx="35275">
                  <c:v>127.97</c:v>
                </c:pt>
                <c:pt idx="35276">
                  <c:v>127.99</c:v>
                </c:pt>
                <c:pt idx="35277">
                  <c:v>128.04</c:v>
                </c:pt>
                <c:pt idx="35278">
                  <c:v>127.99</c:v>
                </c:pt>
                <c:pt idx="35279">
                  <c:v>127.99</c:v>
                </c:pt>
                <c:pt idx="35280">
                  <c:v>127.93</c:v>
                </c:pt>
                <c:pt idx="35281">
                  <c:v>127.99</c:v>
                </c:pt>
                <c:pt idx="35282">
                  <c:v>128.01</c:v>
                </c:pt>
                <c:pt idx="35283">
                  <c:v>127.97</c:v>
                </c:pt>
                <c:pt idx="35284">
                  <c:v>127.99</c:v>
                </c:pt>
                <c:pt idx="35285">
                  <c:v>127.97</c:v>
                </c:pt>
                <c:pt idx="35286">
                  <c:v>127.97</c:v>
                </c:pt>
                <c:pt idx="35287">
                  <c:v>127.97</c:v>
                </c:pt>
                <c:pt idx="35288">
                  <c:v>127.93</c:v>
                </c:pt>
                <c:pt idx="35289">
                  <c:v>127.97</c:v>
                </c:pt>
                <c:pt idx="35290">
                  <c:v>127.93</c:v>
                </c:pt>
                <c:pt idx="35291">
                  <c:v>127.97</c:v>
                </c:pt>
                <c:pt idx="35292">
                  <c:v>127.93</c:v>
                </c:pt>
                <c:pt idx="35293">
                  <c:v>127.95</c:v>
                </c:pt>
                <c:pt idx="35294">
                  <c:v>127.95</c:v>
                </c:pt>
                <c:pt idx="35295">
                  <c:v>127.93</c:v>
                </c:pt>
                <c:pt idx="35296">
                  <c:v>127.88</c:v>
                </c:pt>
                <c:pt idx="35297">
                  <c:v>127.95</c:v>
                </c:pt>
                <c:pt idx="35298">
                  <c:v>127.9</c:v>
                </c:pt>
                <c:pt idx="35299">
                  <c:v>127.95</c:v>
                </c:pt>
                <c:pt idx="35300">
                  <c:v>127.93</c:v>
                </c:pt>
                <c:pt idx="35301">
                  <c:v>127.93</c:v>
                </c:pt>
                <c:pt idx="35302">
                  <c:v>127.9</c:v>
                </c:pt>
                <c:pt idx="35303">
                  <c:v>127.9</c:v>
                </c:pt>
                <c:pt idx="35304">
                  <c:v>127.93</c:v>
                </c:pt>
                <c:pt idx="35305">
                  <c:v>127.93</c:v>
                </c:pt>
                <c:pt idx="35306">
                  <c:v>127.93</c:v>
                </c:pt>
                <c:pt idx="35307">
                  <c:v>127.95</c:v>
                </c:pt>
                <c:pt idx="35308">
                  <c:v>127.97</c:v>
                </c:pt>
                <c:pt idx="35309">
                  <c:v>127.93</c:v>
                </c:pt>
                <c:pt idx="35310">
                  <c:v>127.93</c:v>
                </c:pt>
                <c:pt idx="35311">
                  <c:v>127.97</c:v>
                </c:pt>
                <c:pt idx="35312">
                  <c:v>127.93</c:v>
                </c:pt>
                <c:pt idx="35313">
                  <c:v>127.9</c:v>
                </c:pt>
                <c:pt idx="35314">
                  <c:v>127.95</c:v>
                </c:pt>
                <c:pt idx="35315">
                  <c:v>127.97</c:v>
                </c:pt>
                <c:pt idx="35316">
                  <c:v>127.97</c:v>
                </c:pt>
                <c:pt idx="35317">
                  <c:v>127.97</c:v>
                </c:pt>
                <c:pt idx="35318">
                  <c:v>127.99</c:v>
                </c:pt>
                <c:pt idx="35319">
                  <c:v>127.97</c:v>
                </c:pt>
                <c:pt idx="35320">
                  <c:v>128.04</c:v>
                </c:pt>
                <c:pt idx="35321">
                  <c:v>128.01</c:v>
                </c:pt>
                <c:pt idx="35322">
                  <c:v>128.06</c:v>
                </c:pt>
                <c:pt idx="35323">
                  <c:v>128.06</c:v>
                </c:pt>
                <c:pt idx="35324">
                  <c:v>128.01</c:v>
                </c:pt>
                <c:pt idx="35325">
                  <c:v>128.04</c:v>
                </c:pt>
                <c:pt idx="35326">
                  <c:v>128.08000000000001</c:v>
                </c:pt>
                <c:pt idx="35327">
                  <c:v>128.01</c:v>
                </c:pt>
                <c:pt idx="35328">
                  <c:v>128.04</c:v>
                </c:pt>
                <c:pt idx="35329">
                  <c:v>128.06</c:v>
                </c:pt>
                <c:pt idx="35330">
                  <c:v>128.06</c:v>
                </c:pt>
                <c:pt idx="35331">
                  <c:v>128.08000000000001</c:v>
                </c:pt>
                <c:pt idx="35332">
                  <c:v>128.13</c:v>
                </c:pt>
                <c:pt idx="35333">
                  <c:v>128.1</c:v>
                </c:pt>
                <c:pt idx="35334">
                  <c:v>128.15</c:v>
                </c:pt>
                <c:pt idx="35335">
                  <c:v>128.1</c:v>
                </c:pt>
                <c:pt idx="35336">
                  <c:v>128.13</c:v>
                </c:pt>
                <c:pt idx="35337">
                  <c:v>128.13</c:v>
                </c:pt>
                <c:pt idx="35338">
                  <c:v>128.15</c:v>
                </c:pt>
                <c:pt idx="35339">
                  <c:v>128.16999999999999</c:v>
                </c:pt>
                <c:pt idx="35340">
                  <c:v>128.1</c:v>
                </c:pt>
                <c:pt idx="35341">
                  <c:v>128.16999999999999</c:v>
                </c:pt>
                <c:pt idx="35342">
                  <c:v>128.16999999999999</c:v>
                </c:pt>
                <c:pt idx="35343">
                  <c:v>128.16999999999999</c:v>
                </c:pt>
                <c:pt idx="35344">
                  <c:v>128.15</c:v>
                </c:pt>
                <c:pt idx="35345">
                  <c:v>128.16999999999999</c:v>
                </c:pt>
                <c:pt idx="35346">
                  <c:v>128.16999999999999</c:v>
                </c:pt>
                <c:pt idx="35347">
                  <c:v>128.22</c:v>
                </c:pt>
                <c:pt idx="35348">
                  <c:v>128.26</c:v>
                </c:pt>
                <c:pt idx="35349">
                  <c:v>128.24</c:v>
                </c:pt>
                <c:pt idx="35350">
                  <c:v>128.22</c:v>
                </c:pt>
                <c:pt idx="35351">
                  <c:v>128.26</c:v>
                </c:pt>
                <c:pt idx="35352">
                  <c:v>128.26</c:v>
                </c:pt>
                <c:pt idx="35353">
                  <c:v>128.28</c:v>
                </c:pt>
                <c:pt idx="35354">
                  <c:v>128.28</c:v>
                </c:pt>
                <c:pt idx="35355">
                  <c:v>128.28</c:v>
                </c:pt>
                <c:pt idx="35356">
                  <c:v>128.26</c:v>
                </c:pt>
                <c:pt idx="35357">
                  <c:v>128.26</c:v>
                </c:pt>
                <c:pt idx="35358">
                  <c:v>128.28</c:v>
                </c:pt>
                <c:pt idx="35359">
                  <c:v>128.26</c:v>
                </c:pt>
                <c:pt idx="35360">
                  <c:v>128.26</c:v>
                </c:pt>
                <c:pt idx="35361">
                  <c:v>128.26</c:v>
                </c:pt>
                <c:pt idx="35362">
                  <c:v>128.24</c:v>
                </c:pt>
                <c:pt idx="35363">
                  <c:v>128.33000000000001</c:v>
                </c:pt>
                <c:pt idx="35364">
                  <c:v>128.26</c:v>
                </c:pt>
                <c:pt idx="35365">
                  <c:v>128.24</c:v>
                </c:pt>
                <c:pt idx="35366">
                  <c:v>128.31</c:v>
                </c:pt>
                <c:pt idx="35367">
                  <c:v>128.26</c:v>
                </c:pt>
                <c:pt idx="35368">
                  <c:v>128.33000000000001</c:v>
                </c:pt>
                <c:pt idx="35369">
                  <c:v>128.33000000000001</c:v>
                </c:pt>
                <c:pt idx="35370">
                  <c:v>128.26</c:v>
                </c:pt>
                <c:pt idx="35371">
                  <c:v>128.26</c:v>
                </c:pt>
                <c:pt idx="35372">
                  <c:v>128.26</c:v>
                </c:pt>
                <c:pt idx="35373">
                  <c:v>128.22</c:v>
                </c:pt>
                <c:pt idx="35374">
                  <c:v>128.24</c:v>
                </c:pt>
                <c:pt idx="35375">
                  <c:v>128.24</c:v>
                </c:pt>
                <c:pt idx="35376">
                  <c:v>128.16999999999999</c:v>
                </c:pt>
                <c:pt idx="35377">
                  <c:v>128.26</c:v>
                </c:pt>
                <c:pt idx="35378">
                  <c:v>128.24</c:v>
                </c:pt>
                <c:pt idx="35379">
                  <c:v>128.24</c:v>
                </c:pt>
                <c:pt idx="35380">
                  <c:v>128.16999999999999</c:v>
                </c:pt>
                <c:pt idx="35381">
                  <c:v>128.26</c:v>
                </c:pt>
                <c:pt idx="35382">
                  <c:v>128.22</c:v>
                </c:pt>
                <c:pt idx="35383">
                  <c:v>128.22</c:v>
                </c:pt>
                <c:pt idx="35384">
                  <c:v>128.26</c:v>
                </c:pt>
                <c:pt idx="35385">
                  <c:v>128.26</c:v>
                </c:pt>
                <c:pt idx="35386">
                  <c:v>128.22</c:v>
                </c:pt>
                <c:pt idx="35387">
                  <c:v>128.24</c:v>
                </c:pt>
                <c:pt idx="35388">
                  <c:v>128.22</c:v>
                </c:pt>
                <c:pt idx="35389">
                  <c:v>128.26</c:v>
                </c:pt>
                <c:pt idx="35390">
                  <c:v>128.26</c:v>
                </c:pt>
                <c:pt idx="35391">
                  <c:v>128.19</c:v>
                </c:pt>
                <c:pt idx="35392">
                  <c:v>128.24</c:v>
                </c:pt>
                <c:pt idx="35393">
                  <c:v>128.22</c:v>
                </c:pt>
                <c:pt idx="35394">
                  <c:v>128.19</c:v>
                </c:pt>
                <c:pt idx="35395">
                  <c:v>128.19</c:v>
                </c:pt>
                <c:pt idx="35396">
                  <c:v>128.24</c:v>
                </c:pt>
                <c:pt idx="35397">
                  <c:v>128.24</c:v>
                </c:pt>
                <c:pt idx="35398">
                  <c:v>128.24</c:v>
                </c:pt>
                <c:pt idx="35399">
                  <c:v>128.19</c:v>
                </c:pt>
                <c:pt idx="35400">
                  <c:v>128.22</c:v>
                </c:pt>
                <c:pt idx="35401">
                  <c:v>128.22</c:v>
                </c:pt>
                <c:pt idx="35402">
                  <c:v>128.22</c:v>
                </c:pt>
                <c:pt idx="35403">
                  <c:v>128.24</c:v>
                </c:pt>
                <c:pt idx="35404">
                  <c:v>128.24</c:v>
                </c:pt>
                <c:pt idx="35405">
                  <c:v>128.28</c:v>
                </c:pt>
                <c:pt idx="35406">
                  <c:v>128.16999999999999</c:v>
                </c:pt>
                <c:pt idx="35407">
                  <c:v>128.24</c:v>
                </c:pt>
                <c:pt idx="35408">
                  <c:v>128.24</c:v>
                </c:pt>
                <c:pt idx="35409">
                  <c:v>128.24</c:v>
                </c:pt>
                <c:pt idx="35410">
                  <c:v>128.31</c:v>
                </c:pt>
                <c:pt idx="35411">
                  <c:v>128.22</c:v>
                </c:pt>
                <c:pt idx="35412">
                  <c:v>128.22</c:v>
                </c:pt>
                <c:pt idx="35413">
                  <c:v>128.24</c:v>
                </c:pt>
                <c:pt idx="35414">
                  <c:v>128.26</c:v>
                </c:pt>
                <c:pt idx="35415">
                  <c:v>128.28</c:v>
                </c:pt>
                <c:pt idx="35416">
                  <c:v>128.26</c:v>
                </c:pt>
                <c:pt idx="35417">
                  <c:v>128.26</c:v>
                </c:pt>
                <c:pt idx="35418">
                  <c:v>128.33000000000001</c:v>
                </c:pt>
                <c:pt idx="35419">
                  <c:v>128.26</c:v>
                </c:pt>
                <c:pt idx="35420">
                  <c:v>128.33000000000001</c:v>
                </c:pt>
                <c:pt idx="35421">
                  <c:v>128.33000000000001</c:v>
                </c:pt>
                <c:pt idx="35422">
                  <c:v>128.31</c:v>
                </c:pt>
                <c:pt idx="35423">
                  <c:v>128.33000000000001</c:v>
                </c:pt>
                <c:pt idx="35424">
                  <c:v>128.28</c:v>
                </c:pt>
                <c:pt idx="35425">
                  <c:v>128.31</c:v>
                </c:pt>
                <c:pt idx="35426">
                  <c:v>128.33000000000001</c:v>
                </c:pt>
                <c:pt idx="35427">
                  <c:v>128.33000000000001</c:v>
                </c:pt>
                <c:pt idx="35428">
                  <c:v>128.33000000000001</c:v>
                </c:pt>
                <c:pt idx="35429">
                  <c:v>128.33000000000001</c:v>
                </c:pt>
                <c:pt idx="35430">
                  <c:v>128.28</c:v>
                </c:pt>
                <c:pt idx="35431">
                  <c:v>128.35</c:v>
                </c:pt>
                <c:pt idx="35432">
                  <c:v>128.33000000000001</c:v>
                </c:pt>
                <c:pt idx="35433">
                  <c:v>128.35</c:v>
                </c:pt>
                <c:pt idx="35434">
                  <c:v>128.33000000000001</c:v>
                </c:pt>
                <c:pt idx="35435">
                  <c:v>128.35</c:v>
                </c:pt>
                <c:pt idx="35436">
                  <c:v>128.35</c:v>
                </c:pt>
                <c:pt idx="35437">
                  <c:v>128.35</c:v>
                </c:pt>
                <c:pt idx="35438">
                  <c:v>128.33000000000001</c:v>
                </c:pt>
                <c:pt idx="35439">
                  <c:v>128.35</c:v>
                </c:pt>
                <c:pt idx="35440">
                  <c:v>128.33000000000001</c:v>
                </c:pt>
                <c:pt idx="35441">
                  <c:v>128.33000000000001</c:v>
                </c:pt>
                <c:pt idx="35442">
                  <c:v>128.35</c:v>
                </c:pt>
                <c:pt idx="35443">
                  <c:v>128.31</c:v>
                </c:pt>
                <c:pt idx="35444">
                  <c:v>128.33000000000001</c:v>
                </c:pt>
                <c:pt idx="35445">
                  <c:v>128.26</c:v>
                </c:pt>
                <c:pt idx="35446">
                  <c:v>128.28</c:v>
                </c:pt>
                <c:pt idx="35447">
                  <c:v>128.38999999999999</c:v>
                </c:pt>
                <c:pt idx="35448">
                  <c:v>128.28</c:v>
                </c:pt>
                <c:pt idx="35449">
                  <c:v>128.26</c:v>
                </c:pt>
                <c:pt idx="35450">
                  <c:v>128.28</c:v>
                </c:pt>
                <c:pt idx="35451">
                  <c:v>128.28</c:v>
                </c:pt>
                <c:pt idx="35452">
                  <c:v>128.35</c:v>
                </c:pt>
                <c:pt idx="35453">
                  <c:v>128.33000000000001</c:v>
                </c:pt>
                <c:pt idx="35454">
                  <c:v>128.28</c:v>
                </c:pt>
                <c:pt idx="35455">
                  <c:v>128.31</c:v>
                </c:pt>
                <c:pt idx="35456">
                  <c:v>128.26</c:v>
                </c:pt>
                <c:pt idx="35457">
                  <c:v>128.24</c:v>
                </c:pt>
                <c:pt idx="35458">
                  <c:v>128.24</c:v>
                </c:pt>
                <c:pt idx="35459">
                  <c:v>128.31</c:v>
                </c:pt>
                <c:pt idx="35460">
                  <c:v>128.28</c:v>
                </c:pt>
                <c:pt idx="35461">
                  <c:v>128.24</c:v>
                </c:pt>
                <c:pt idx="35462">
                  <c:v>128.26</c:v>
                </c:pt>
                <c:pt idx="35463">
                  <c:v>128.26</c:v>
                </c:pt>
                <c:pt idx="35464">
                  <c:v>128.28</c:v>
                </c:pt>
                <c:pt idx="35465">
                  <c:v>128.28</c:v>
                </c:pt>
                <c:pt idx="35466">
                  <c:v>128.24</c:v>
                </c:pt>
                <c:pt idx="35467">
                  <c:v>128.28</c:v>
                </c:pt>
                <c:pt idx="35468">
                  <c:v>128.28</c:v>
                </c:pt>
                <c:pt idx="35469">
                  <c:v>128.26</c:v>
                </c:pt>
                <c:pt idx="35470">
                  <c:v>128.28</c:v>
                </c:pt>
                <c:pt idx="35471">
                  <c:v>128.37</c:v>
                </c:pt>
                <c:pt idx="35472">
                  <c:v>128.26</c:v>
                </c:pt>
                <c:pt idx="35473">
                  <c:v>128.31</c:v>
                </c:pt>
                <c:pt idx="35474">
                  <c:v>128.28</c:v>
                </c:pt>
                <c:pt idx="35475">
                  <c:v>128.22</c:v>
                </c:pt>
                <c:pt idx="35476">
                  <c:v>128.31</c:v>
                </c:pt>
                <c:pt idx="35477">
                  <c:v>128.28</c:v>
                </c:pt>
                <c:pt idx="35478">
                  <c:v>128.31</c:v>
                </c:pt>
                <c:pt idx="35479">
                  <c:v>128.28</c:v>
                </c:pt>
                <c:pt idx="35480">
                  <c:v>128.31</c:v>
                </c:pt>
                <c:pt idx="35481">
                  <c:v>128.33000000000001</c:v>
                </c:pt>
                <c:pt idx="35482">
                  <c:v>128.28</c:v>
                </c:pt>
                <c:pt idx="35483">
                  <c:v>128.28</c:v>
                </c:pt>
                <c:pt idx="35484">
                  <c:v>128.28</c:v>
                </c:pt>
                <c:pt idx="35485">
                  <c:v>128.33000000000001</c:v>
                </c:pt>
                <c:pt idx="35486">
                  <c:v>128.33000000000001</c:v>
                </c:pt>
                <c:pt idx="35487">
                  <c:v>128.28</c:v>
                </c:pt>
                <c:pt idx="35488">
                  <c:v>128.31</c:v>
                </c:pt>
                <c:pt idx="35489">
                  <c:v>128.28</c:v>
                </c:pt>
                <c:pt idx="35490">
                  <c:v>128.31</c:v>
                </c:pt>
                <c:pt idx="35491">
                  <c:v>128.28</c:v>
                </c:pt>
                <c:pt idx="35492">
                  <c:v>128.31</c:v>
                </c:pt>
                <c:pt idx="35493">
                  <c:v>128.26</c:v>
                </c:pt>
                <c:pt idx="35494">
                  <c:v>128.24</c:v>
                </c:pt>
                <c:pt idx="35495">
                  <c:v>128.26</c:v>
                </c:pt>
                <c:pt idx="35496">
                  <c:v>128.28</c:v>
                </c:pt>
                <c:pt idx="35497">
                  <c:v>128.28</c:v>
                </c:pt>
                <c:pt idx="35498">
                  <c:v>128.26</c:v>
                </c:pt>
                <c:pt idx="35499">
                  <c:v>128.31</c:v>
                </c:pt>
                <c:pt idx="35500">
                  <c:v>128.33000000000001</c:v>
                </c:pt>
                <c:pt idx="35501">
                  <c:v>128.33000000000001</c:v>
                </c:pt>
                <c:pt idx="35502">
                  <c:v>128.35</c:v>
                </c:pt>
                <c:pt idx="35503">
                  <c:v>128.33000000000001</c:v>
                </c:pt>
                <c:pt idx="35504">
                  <c:v>128.31</c:v>
                </c:pt>
                <c:pt idx="35505">
                  <c:v>128.35</c:v>
                </c:pt>
                <c:pt idx="35506">
                  <c:v>128.35</c:v>
                </c:pt>
                <c:pt idx="35507">
                  <c:v>128.33000000000001</c:v>
                </c:pt>
                <c:pt idx="35508">
                  <c:v>128.31</c:v>
                </c:pt>
                <c:pt idx="35509">
                  <c:v>128.31</c:v>
                </c:pt>
                <c:pt idx="35510">
                  <c:v>128.28</c:v>
                </c:pt>
                <c:pt idx="35511">
                  <c:v>128.31</c:v>
                </c:pt>
                <c:pt idx="35512">
                  <c:v>128.28</c:v>
                </c:pt>
                <c:pt idx="35513">
                  <c:v>128.28</c:v>
                </c:pt>
                <c:pt idx="35514">
                  <c:v>128.33000000000001</c:v>
                </c:pt>
                <c:pt idx="35515">
                  <c:v>128.31</c:v>
                </c:pt>
                <c:pt idx="35516">
                  <c:v>128.28</c:v>
                </c:pt>
                <c:pt idx="35517">
                  <c:v>128.35</c:v>
                </c:pt>
                <c:pt idx="35518">
                  <c:v>128.33000000000001</c:v>
                </c:pt>
                <c:pt idx="35519">
                  <c:v>128.33000000000001</c:v>
                </c:pt>
                <c:pt idx="35520">
                  <c:v>128.28</c:v>
                </c:pt>
                <c:pt idx="35521">
                  <c:v>128.28</c:v>
                </c:pt>
                <c:pt idx="35522">
                  <c:v>128.28</c:v>
                </c:pt>
                <c:pt idx="35523">
                  <c:v>128.28</c:v>
                </c:pt>
                <c:pt idx="35524">
                  <c:v>128.28</c:v>
                </c:pt>
                <c:pt idx="35525">
                  <c:v>128.24</c:v>
                </c:pt>
                <c:pt idx="35526">
                  <c:v>128.31</c:v>
                </c:pt>
                <c:pt idx="35527">
                  <c:v>128.24</c:v>
                </c:pt>
                <c:pt idx="35528">
                  <c:v>128.22</c:v>
                </c:pt>
                <c:pt idx="35529">
                  <c:v>128.26</c:v>
                </c:pt>
                <c:pt idx="35530">
                  <c:v>128.28</c:v>
                </c:pt>
                <c:pt idx="35531">
                  <c:v>128.31</c:v>
                </c:pt>
                <c:pt idx="35532">
                  <c:v>128.26</c:v>
                </c:pt>
                <c:pt idx="35533">
                  <c:v>128.22</c:v>
                </c:pt>
                <c:pt idx="35534">
                  <c:v>128.26</c:v>
                </c:pt>
                <c:pt idx="35535">
                  <c:v>128.28</c:v>
                </c:pt>
                <c:pt idx="35536">
                  <c:v>128.26</c:v>
                </c:pt>
                <c:pt idx="35537">
                  <c:v>128.26</c:v>
                </c:pt>
                <c:pt idx="35538">
                  <c:v>128.28</c:v>
                </c:pt>
                <c:pt idx="35539">
                  <c:v>128.26</c:v>
                </c:pt>
                <c:pt idx="35540">
                  <c:v>128.22</c:v>
                </c:pt>
                <c:pt idx="35541">
                  <c:v>128.26</c:v>
                </c:pt>
                <c:pt idx="35542">
                  <c:v>128.26</c:v>
                </c:pt>
                <c:pt idx="35543">
                  <c:v>128.24</c:v>
                </c:pt>
                <c:pt idx="35544">
                  <c:v>128.26</c:v>
                </c:pt>
                <c:pt idx="35545">
                  <c:v>128.24</c:v>
                </c:pt>
                <c:pt idx="35546">
                  <c:v>128.24</c:v>
                </c:pt>
                <c:pt idx="35547">
                  <c:v>128.26</c:v>
                </c:pt>
                <c:pt idx="35548">
                  <c:v>128.26</c:v>
                </c:pt>
                <c:pt idx="35549">
                  <c:v>128.24</c:v>
                </c:pt>
                <c:pt idx="35550">
                  <c:v>128.28</c:v>
                </c:pt>
                <c:pt idx="35551">
                  <c:v>128.22</c:v>
                </c:pt>
                <c:pt idx="35552">
                  <c:v>128.22</c:v>
                </c:pt>
                <c:pt idx="35553">
                  <c:v>128.24</c:v>
                </c:pt>
                <c:pt idx="35554">
                  <c:v>128.26</c:v>
                </c:pt>
                <c:pt idx="35555">
                  <c:v>128.24</c:v>
                </c:pt>
                <c:pt idx="35556">
                  <c:v>128.26</c:v>
                </c:pt>
                <c:pt idx="35557">
                  <c:v>128.24</c:v>
                </c:pt>
                <c:pt idx="35558">
                  <c:v>128.24</c:v>
                </c:pt>
                <c:pt idx="35559">
                  <c:v>128.28</c:v>
                </c:pt>
                <c:pt idx="35560">
                  <c:v>128.26</c:v>
                </c:pt>
                <c:pt idx="35561">
                  <c:v>128.26</c:v>
                </c:pt>
                <c:pt idx="35562">
                  <c:v>128.26</c:v>
                </c:pt>
                <c:pt idx="35563">
                  <c:v>128.24</c:v>
                </c:pt>
                <c:pt idx="35564">
                  <c:v>128.28</c:v>
                </c:pt>
                <c:pt idx="35565">
                  <c:v>128.24</c:v>
                </c:pt>
                <c:pt idx="35566">
                  <c:v>128.31</c:v>
                </c:pt>
                <c:pt idx="35567">
                  <c:v>128.28</c:v>
                </c:pt>
                <c:pt idx="35568">
                  <c:v>128.31</c:v>
                </c:pt>
                <c:pt idx="35569">
                  <c:v>128.28</c:v>
                </c:pt>
                <c:pt idx="35570">
                  <c:v>128.24</c:v>
                </c:pt>
                <c:pt idx="35571">
                  <c:v>128.26</c:v>
                </c:pt>
                <c:pt idx="35572">
                  <c:v>128.26</c:v>
                </c:pt>
                <c:pt idx="35573">
                  <c:v>128.26</c:v>
                </c:pt>
                <c:pt idx="35574">
                  <c:v>128.24</c:v>
                </c:pt>
                <c:pt idx="35575">
                  <c:v>128.26</c:v>
                </c:pt>
                <c:pt idx="35576">
                  <c:v>128.33000000000001</c:v>
                </c:pt>
                <c:pt idx="35577">
                  <c:v>128.35</c:v>
                </c:pt>
                <c:pt idx="35578">
                  <c:v>128.31</c:v>
                </c:pt>
                <c:pt idx="35579">
                  <c:v>128.28</c:v>
                </c:pt>
                <c:pt idx="35580">
                  <c:v>128.31</c:v>
                </c:pt>
                <c:pt idx="35581">
                  <c:v>128.24</c:v>
                </c:pt>
                <c:pt idx="35582">
                  <c:v>128.26</c:v>
                </c:pt>
                <c:pt idx="35583">
                  <c:v>128.31</c:v>
                </c:pt>
                <c:pt idx="35584">
                  <c:v>128.28</c:v>
                </c:pt>
                <c:pt idx="35585">
                  <c:v>128.26</c:v>
                </c:pt>
                <c:pt idx="35586">
                  <c:v>128.28</c:v>
                </c:pt>
                <c:pt idx="35587">
                  <c:v>128.24</c:v>
                </c:pt>
                <c:pt idx="35588">
                  <c:v>128.28</c:v>
                </c:pt>
                <c:pt idx="35589">
                  <c:v>128.24</c:v>
                </c:pt>
                <c:pt idx="35590">
                  <c:v>128.24</c:v>
                </c:pt>
                <c:pt idx="35591">
                  <c:v>128.24</c:v>
                </c:pt>
                <c:pt idx="35592">
                  <c:v>128.28</c:v>
                </c:pt>
                <c:pt idx="35593">
                  <c:v>128.24</c:v>
                </c:pt>
                <c:pt idx="35594">
                  <c:v>128.31</c:v>
                </c:pt>
                <c:pt idx="35595">
                  <c:v>128.24</c:v>
                </c:pt>
                <c:pt idx="35596">
                  <c:v>128.31</c:v>
                </c:pt>
                <c:pt idx="35597">
                  <c:v>128.24</c:v>
                </c:pt>
                <c:pt idx="35598">
                  <c:v>128.24</c:v>
                </c:pt>
                <c:pt idx="35599">
                  <c:v>128.31</c:v>
                </c:pt>
                <c:pt idx="35600">
                  <c:v>128.24</c:v>
                </c:pt>
                <c:pt idx="35601">
                  <c:v>128.26</c:v>
                </c:pt>
                <c:pt idx="35602">
                  <c:v>128.19</c:v>
                </c:pt>
                <c:pt idx="35603">
                  <c:v>128.26</c:v>
                </c:pt>
                <c:pt idx="35604">
                  <c:v>128.26</c:v>
                </c:pt>
                <c:pt idx="35605">
                  <c:v>128.24</c:v>
                </c:pt>
                <c:pt idx="35606">
                  <c:v>128.19</c:v>
                </c:pt>
                <c:pt idx="35607">
                  <c:v>128.28</c:v>
                </c:pt>
                <c:pt idx="35608">
                  <c:v>128.22</c:v>
                </c:pt>
                <c:pt idx="35609">
                  <c:v>128.22</c:v>
                </c:pt>
                <c:pt idx="35610">
                  <c:v>128.24</c:v>
                </c:pt>
                <c:pt idx="35611">
                  <c:v>128.24</c:v>
                </c:pt>
                <c:pt idx="35612">
                  <c:v>128.22</c:v>
                </c:pt>
                <c:pt idx="35613">
                  <c:v>128.24</c:v>
                </c:pt>
                <c:pt idx="35614">
                  <c:v>128.22</c:v>
                </c:pt>
                <c:pt idx="35615">
                  <c:v>128.16999999999999</c:v>
                </c:pt>
                <c:pt idx="35616">
                  <c:v>128.24</c:v>
                </c:pt>
                <c:pt idx="35617">
                  <c:v>128.19</c:v>
                </c:pt>
                <c:pt idx="35618">
                  <c:v>128.22</c:v>
                </c:pt>
                <c:pt idx="35619">
                  <c:v>128.19</c:v>
                </c:pt>
                <c:pt idx="35620">
                  <c:v>128.15</c:v>
                </c:pt>
                <c:pt idx="35621">
                  <c:v>128.16999999999999</c:v>
                </c:pt>
                <c:pt idx="35622">
                  <c:v>128.16999999999999</c:v>
                </c:pt>
                <c:pt idx="35623">
                  <c:v>128.26</c:v>
                </c:pt>
                <c:pt idx="35624">
                  <c:v>128.24</c:v>
                </c:pt>
                <c:pt idx="35625">
                  <c:v>128.16999999999999</c:v>
                </c:pt>
                <c:pt idx="35626">
                  <c:v>128.16999999999999</c:v>
                </c:pt>
                <c:pt idx="35627">
                  <c:v>128.16999999999999</c:v>
                </c:pt>
                <c:pt idx="35628">
                  <c:v>128.19</c:v>
                </c:pt>
                <c:pt idx="35629">
                  <c:v>128.24</c:v>
                </c:pt>
                <c:pt idx="35630">
                  <c:v>128.15</c:v>
                </c:pt>
                <c:pt idx="35631">
                  <c:v>128.16999999999999</c:v>
                </c:pt>
                <c:pt idx="35632">
                  <c:v>128.15</c:v>
                </c:pt>
                <c:pt idx="35633">
                  <c:v>128.22</c:v>
                </c:pt>
                <c:pt idx="35634">
                  <c:v>128.16999999999999</c:v>
                </c:pt>
                <c:pt idx="35635">
                  <c:v>128.16999999999999</c:v>
                </c:pt>
                <c:pt idx="35636">
                  <c:v>128.15</c:v>
                </c:pt>
                <c:pt idx="35637">
                  <c:v>128.16999999999999</c:v>
                </c:pt>
                <c:pt idx="35638">
                  <c:v>128.16999999999999</c:v>
                </c:pt>
                <c:pt idx="35639">
                  <c:v>128.15</c:v>
                </c:pt>
                <c:pt idx="35640">
                  <c:v>128.15</c:v>
                </c:pt>
                <c:pt idx="35641">
                  <c:v>128.19</c:v>
                </c:pt>
                <c:pt idx="35642">
                  <c:v>128.16999999999999</c:v>
                </c:pt>
                <c:pt idx="35643">
                  <c:v>128.16999999999999</c:v>
                </c:pt>
                <c:pt idx="35644">
                  <c:v>128.13</c:v>
                </c:pt>
                <c:pt idx="35645">
                  <c:v>128.16999999999999</c:v>
                </c:pt>
                <c:pt idx="35646">
                  <c:v>128.15</c:v>
                </c:pt>
                <c:pt idx="35647">
                  <c:v>128.15</c:v>
                </c:pt>
                <c:pt idx="35648">
                  <c:v>128.13</c:v>
                </c:pt>
                <c:pt idx="35649">
                  <c:v>128.16999999999999</c:v>
                </c:pt>
                <c:pt idx="35650">
                  <c:v>128.22</c:v>
                </c:pt>
                <c:pt idx="35651">
                  <c:v>128.19</c:v>
                </c:pt>
                <c:pt idx="35652">
                  <c:v>128.15</c:v>
                </c:pt>
                <c:pt idx="35653">
                  <c:v>128.16999999999999</c:v>
                </c:pt>
                <c:pt idx="35654">
                  <c:v>128.15</c:v>
                </c:pt>
                <c:pt idx="35655">
                  <c:v>128.13</c:v>
                </c:pt>
                <c:pt idx="35656">
                  <c:v>128.15</c:v>
                </c:pt>
                <c:pt idx="35657">
                  <c:v>128.13</c:v>
                </c:pt>
                <c:pt idx="35658">
                  <c:v>128.16999999999999</c:v>
                </c:pt>
                <c:pt idx="35659">
                  <c:v>128.15</c:v>
                </c:pt>
                <c:pt idx="35660">
                  <c:v>128.15</c:v>
                </c:pt>
                <c:pt idx="35661">
                  <c:v>128.08000000000001</c:v>
                </c:pt>
                <c:pt idx="35662">
                  <c:v>128.15</c:v>
                </c:pt>
                <c:pt idx="35663">
                  <c:v>128.15</c:v>
                </c:pt>
                <c:pt idx="35664">
                  <c:v>128.13</c:v>
                </c:pt>
                <c:pt idx="35665">
                  <c:v>128.13</c:v>
                </c:pt>
                <c:pt idx="35666">
                  <c:v>128.16999999999999</c:v>
                </c:pt>
                <c:pt idx="35667">
                  <c:v>128.1</c:v>
                </c:pt>
                <c:pt idx="35668">
                  <c:v>128.15</c:v>
                </c:pt>
                <c:pt idx="35669">
                  <c:v>128.16999999999999</c:v>
                </c:pt>
                <c:pt idx="35670">
                  <c:v>128.15</c:v>
                </c:pt>
                <c:pt idx="35671">
                  <c:v>128.1</c:v>
                </c:pt>
                <c:pt idx="35672">
                  <c:v>128.15</c:v>
                </c:pt>
                <c:pt idx="35673">
                  <c:v>128.1</c:v>
                </c:pt>
                <c:pt idx="35674">
                  <c:v>128.04</c:v>
                </c:pt>
                <c:pt idx="35675">
                  <c:v>128.13</c:v>
                </c:pt>
                <c:pt idx="35676">
                  <c:v>128.08000000000001</c:v>
                </c:pt>
                <c:pt idx="35677">
                  <c:v>128.1</c:v>
                </c:pt>
                <c:pt idx="35678">
                  <c:v>128.08000000000001</c:v>
                </c:pt>
                <c:pt idx="35679">
                  <c:v>128.04</c:v>
                </c:pt>
                <c:pt idx="35680">
                  <c:v>128.1</c:v>
                </c:pt>
                <c:pt idx="35681">
                  <c:v>128.06</c:v>
                </c:pt>
                <c:pt idx="35682">
                  <c:v>128.06</c:v>
                </c:pt>
                <c:pt idx="35683">
                  <c:v>128.06</c:v>
                </c:pt>
                <c:pt idx="35684">
                  <c:v>127.99</c:v>
                </c:pt>
                <c:pt idx="35685">
                  <c:v>128.06</c:v>
                </c:pt>
                <c:pt idx="35686">
                  <c:v>128.06</c:v>
                </c:pt>
                <c:pt idx="35687">
                  <c:v>128.01</c:v>
                </c:pt>
                <c:pt idx="35688">
                  <c:v>128.04</c:v>
                </c:pt>
                <c:pt idx="35689">
                  <c:v>128.01</c:v>
                </c:pt>
                <c:pt idx="35690">
                  <c:v>128.04</c:v>
                </c:pt>
                <c:pt idx="35691">
                  <c:v>128.04</c:v>
                </c:pt>
                <c:pt idx="35692">
                  <c:v>128.04</c:v>
                </c:pt>
                <c:pt idx="35693">
                  <c:v>128.01</c:v>
                </c:pt>
                <c:pt idx="35694">
                  <c:v>127.97</c:v>
                </c:pt>
                <c:pt idx="35695">
                  <c:v>128.08000000000001</c:v>
                </c:pt>
                <c:pt idx="35696">
                  <c:v>128.04</c:v>
                </c:pt>
                <c:pt idx="35697">
                  <c:v>128.01</c:v>
                </c:pt>
                <c:pt idx="35698">
                  <c:v>128.01</c:v>
                </c:pt>
                <c:pt idx="35699">
                  <c:v>127.97</c:v>
                </c:pt>
                <c:pt idx="35700">
                  <c:v>128.01</c:v>
                </c:pt>
                <c:pt idx="35701">
                  <c:v>128.01</c:v>
                </c:pt>
                <c:pt idx="35702">
                  <c:v>127.97</c:v>
                </c:pt>
                <c:pt idx="35703">
                  <c:v>127.97</c:v>
                </c:pt>
                <c:pt idx="35704">
                  <c:v>127.97</c:v>
                </c:pt>
                <c:pt idx="35705">
                  <c:v>127.93</c:v>
                </c:pt>
                <c:pt idx="35706">
                  <c:v>127.95</c:v>
                </c:pt>
                <c:pt idx="35707">
                  <c:v>127.99</c:v>
                </c:pt>
                <c:pt idx="35708">
                  <c:v>127.97</c:v>
                </c:pt>
                <c:pt idx="35709">
                  <c:v>127.97</c:v>
                </c:pt>
                <c:pt idx="35710">
                  <c:v>127.99</c:v>
                </c:pt>
                <c:pt idx="35711">
                  <c:v>127.93</c:v>
                </c:pt>
                <c:pt idx="35712">
                  <c:v>127.97</c:v>
                </c:pt>
                <c:pt idx="35713">
                  <c:v>127.99</c:v>
                </c:pt>
                <c:pt idx="35714">
                  <c:v>127.95</c:v>
                </c:pt>
                <c:pt idx="35715">
                  <c:v>127.99</c:v>
                </c:pt>
                <c:pt idx="35716">
                  <c:v>127.95</c:v>
                </c:pt>
                <c:pt idx="35717">
                  <c:v>127.95</c:v>
                </c:pt>
                <c:pt idx="35718">
                  <c:v>127.95</c:v>
                </c:pt>
                <c:pt idx="35719">
                  <c:v>127.93</c:v>
                </c:pt>
                <c:pt idx="35720">
                  <c:v>127.93</c:v>
                </c:pt>
                <c:pt idx="35721">
                  <c:v>127.95</c:v>
                </c:pt>
                <c:pt idx="35722">
                  <c:v>127.95</c:v>
                </c:pt>
                <c:pt idx="35723">
                  <c:v>127.95</c:v>
                </c:pt>
                <c:pt idx="35724">
                  <c:v>127.97</c:v>
                </c:pt>
                <c:pt idx="35725">
                  <c:v>127.95</c:v>
                </c:pt>
                <c:pt idx="35726">
                  <c:v>127.95</c:v>
                </c:pt>
                <c:pt idx="35727">
                  <c:v>127.97</c:v>
                </c:pt>
                <c:pt idx="35728">
                  <c:v>127.97</c:v>
                </c:pt>
                <c:pt idx="35729">
                  <c:v>127.95</c:v>
                </c:pt>
                <c:pt idx="35730">
                  <c:v>127.88</c:v>
                </c:pt>
                <c:pt idx="35731">
                  <c:v>127.97</c:v>
                </c:pt>
                <c:pt idx="35732">
                  <c:v>127.97</c:v>
                </c:pt>
                <c:pt idx="35733">
                  <c:v>127.97</c:v>
                </c:pt>
                <c:pt idx="35734">
                  <c:v>127.93</c:v>
                </c:pt>
                <c:pt idx="35735">
                  <c:v>127.93</c:v>
                </c:pt>
                <c:pt idx="35736">
                  <c:v>127.95</c:v>
                </c:pt>
                <c:pt idx="35737">
                  <c:v>127.97</c:v>
                </c:pt>
                <c:pt idx="35738">
                  <c:v>127.97</c:v>
                </c:pt>
                <c:pt idx="35739">
                  <c:v>127.93</c:v>
                </c:pt>
                <c:pt idx="35740">
                  <c:v>127.97</c:v>
                </c:pt>
                <c:pt idx="35741">
                  <c:v>127.99</c:v>
                </c:pt>
                <c:pt idx="35742">
                  <c:v>127.97</c:v>
                </c:pt>
                <c:pt idx="35743">
                  <c:v>127.99</c:v>
                </c:pt>
                <c:pt idx="35744">
                  <c:v>127.99</c:v>
                </c:pt>
                <c:pt idx="35745">
                  <c:v>127.99</c:v>
                </c:pt>
                <c:pt idx="35746">
                  <c:v>128.04</c:v>
                </c:pt>
                <c:pt idx="35747">
                  <c:v>128.06</c:v>
                </c:pt>
                <c:pt idx="35748">
                  <c:v>128.04</c:v>
                </c:pt>
                <c:pt idx="35749">
                  <c:v>128.06</c:v>
                </c:pt>
                <c:pt idx="35750">
                  <c:v>128.01</c:v>
                </c:pt>
                <c:pt idx="35751">
                  <c:v>128.01</c:v>
                </c:pt>
                <c:pt idx="35752">
                  <c:v>128.06</c:v>
                </c:pt>
                <c:pt idx="35753">
                  <c:v>128.06</c:v>
                </c:pt>
                <c:pt idx="35754">
                  <c:v>128.08000000000001</c:v>
                </c:pt>
                <c:pt idx="35755">
                  <c:v>128.08000000000001</c:v>
                </c:pt>
                <c:pt idx="35756">
                  <c:v>128.08000000000001</c:v>
                </c:pt>
                <c:pt idx="35757">
                  <c:v>128.15</c:v>
                </c:pt>
                <c:pt idx="35758">
                  <c:v>128.1</c:v>
                </c:pt>
                <c:pt idx="35759">
                  <c:v>128.08000000000001</c:v>
                </c:pt>
                <c:pt idx="35760">
                  <c:v>128.13</c:v>
                </c:pt>
                <c:pt idx="35761">
                  <c:v>128.1</c:v>
                </c:pt>
                <c:pt idx="35762">
                  <c:v>128.1</c:v>
                </c:pt>
                <c:pt idx="35763">
                  <c:v>128.13</c:v>
                </c:pt>
                <c:pt idx="35764">
                  <c:v>128.15</c:v>
                </c:pt>
                <c:pt idx="35765">
                  <c:v>128.13</c:v>
                </c:pt>
                <c:pt idx="35766">
                  <c:v>128.15</c:v>
                </c:pt>
                <c:pt idx="35767">
                  <c:v>128.19</c:v>
                </c:pt>
                <c:pt idx="35768">
                  <c:v>128.16999999999999</c:v>
                </c:pt>
                <c:pt idx="35769">
                  <c:v>128.19</c:v>
                </c:pt>
                <c:pt idx="35770">
                  <c:v>128.19</c:v>
                </c:pt>
                <c:pt idx="35771">
                  <c:v>128.19</c:v>
                </c:pt>
                <c:pt idx="35772">
                  <c:v>128.24</c:v>
                </c:pt>
                <c:pt idx="35773">
                  <c:v>128.22</c:v>
                </c:pt>
                <c:pt idx="35774">
                  <c:v>128.19</c:v>
                </c:pt>
                <c:pt idx="35775">
                  <c:v>128.26</c:v>
                </c:pt>
                <c:pt idx="35776">
                  <c:v>128.22</c:v>
                </c:pt>
                <c:pt idx="35777">
                  <c:v>128.19</c:v>
                </c:pt>
                <c:pt idx="35778">
                  <c:v>128.22</c:v>
                </c:pt>
                <c:pt idx="35779">
                  <c:v>128.19</c:v>
                </c:pt>
                <c:pt idx="35780">
                  <c:v>128.15</c:v>
                </c:pt>
                <c:pt idx="35781">
                  <c:v>128.22</c:v>
                </c:pt>
                <c:pt idx="35782">
                  <c:v>128.22</c:v>
                </c:pt>
                <c:pt idx="35783">
                  <c:v>128.19</c:v>
                </c:pt>
                <c:pt idx="35784">
                  <c:v>128.24</c:v>
                </c:pt>
                <c:pt idx="35785">
                  <c:v>128.24</c:v>
                </c:pt>
                <c:pt idx="35786">
                  <c:v>128.19</c:v>
                </c:pt>
                <c:pt idx="35787">
                  <c:v>128.19</c:v>
                </c:pt>
                <c:pt idx="35788">
                  <c:v>128.24</c:v>
                </c:pt>
                <c:pt idx="35789">
                  <c:v>128.19</c:v>
                </c:pt>
                <c:pt idx="35790">
                  <c:v>128.26</c:v>
                </c:pt>
                <c:pt idx="35791">
                  <c:v>128.19</c:v>
                </c:pt>
                <c:pt idx="35792">
                  <c:v>128.22</c:v>
                </c:pt>
                <c:pt idx="35793">
                  <c:v>128.24</c:v>
                </c:pt>
                <c:pt idx="35794">
                  <c:v>128.24</c:v>
                </c:pt>
                <c:pt idx="35795">
                  <c:v>128.22</c:v>
                </c:pt>
                <c:pt idx="35796">
                  <c:v>128.13</c:v>
                </c:pt>
                <c:pt idx="35797">
                  <c:v>128.16999999999999</c:v>
                </c:pt>
                <c:pt idx="35798">
                  <c:v>128.24</c:v>
                </c:pt>
                <c:pt idx="35799">
                  <c:v>128.22</c:v>
                </c:pt>
                <c:pt idx="35800">
                  <c:v>128.19</c:v>
                </c:pt>
                <c:pt idx="35801">
                  <c:v>128.16999999999999</c:v>
                </c:pt>
                <c:pt idx="35802">
                  <c:v>128.24</c:v>
                </c:pt>
                <c:pt idx="35803">
                  <c:v>128.22</c:v>
                </c:pt>
                <c:pt idx="35804">
                  <c:v>128.24</c:v>
                </c:pt>
                <c:pt idx="35805">
                  <c:v>128.26</c:v>
                </c:pt>
                <c:pt idx="35806">
                  <c:v>128.24</c:v>
                </c:pt>
                <c:pt idx="35807">
                  <c:v>128.28</c:v>
                </c:pt>
                <c:pt idx="35808">
                  <c:v>128.22</c:v>
                </c:pt>
                <c:pt idx="35809">
                  <c:v>128.24</c:v>
                </c:pt>
                <c:pt idx="35810">
                  <c:v>128.19</c:v>
                </c:pt>
                <c:pt idx="35811">
                  <c:v>128.24</c:v>
                </c:pt>
                <c:pt idx="35812">
                  <c:v>128.22</c:v>
                </c:pt>
                <c:pt idx="35813">
                  <c:v>128.16999999999999</c:v>
                </c:pt>
                <c:pt idx="35814">
                  <c:v>128.19</c:v>
                </c:pt>
                <c:pt idx="35815">
                  <c:v>128.19</c:v>
                </c:pt>
                <c:pt idx="35816">
                  <c:v>128.22</c:v>
                </c:pt>
                <c:pt idx="35817">
                  <c:v>128.19</c:v>
                </c:pt>
                <c:pt idx="35818">
                  <c:v>128.19</c:v>
                </c:pt>
                <c:pt idx="35819">
                  <c:v>128.19</c:v>
                </c:pt>
                <c:pt idx="35820">
                  <c:v>128.16999999999999</c:v>
                </c:pt>
                <c:pt idx="35821">
                  <c:v>128.19</c:v>
                </c:pt>
                <c:pt idx="35822">
                  <c:v>128.22</c:v>
                </c:pt>
                <c:pt idx="35823">
                  <c:v>128.19</c:v>
                </c:pt>
                <c:pt idx="35824">
                  <c:v>128.24</c:v>
                </c:pt>
                <c:pt idx="35825">
                  <c:v>128.24</c:v>
                </c:pt>
                <c:pt idx="35826">
                  <c:v>128.19</c:v>
                </c:pt>
                <c:pt idx="35827">
                  <c:v>128.16999999999999</c:v>
                </c:pt>
                <c:pt idx="35828">
                  <c:v>128.22</c:v>
                </c:pt>
                <c:pt idx="35829">
                  <c:v>128.24</c:v>
                </c:pt>
                <c:pt idx="35830">
                  <c:v>128.16999999999999</c:v>
                </c:pt>
                <c:pt idx="35831">
                  <c:v>128.16999999999999</c:v>
                </c:pt>
                <c:pt idx="35832">
                  <c:v>128.22</c:v>
                </c:pt>
                <c:pt idx="35833">
                  <c:v>128.22</c:v>
                </c:pt>
                <c:pt idx="35834">
                  <c:v>128.22</c:v>
                </c:pt>
                <c:pt idx="35835">
                  <c:v>128.19</c:v>
                </c:pt>
                <c:pt idx="35836">
                  <c:v>128.24</c:v>
                </c:pt>
                <c:pt idx="35837">
                  <c:v>128.22</c:v>
                </c:pt>
                <c:pt idx="35838">
                  <c:v>128.24</c:v>
                </c:pt>
                <c:pt idx="35839">
                  <c:v>128.28</c:v>
                </c:pt>
                <c:pt idx="35840">
                  <c:v>128.31</c:v>
                </c:pt>
                <c:pt idx="35841">
                  <c:v>128.26</c:v>
                </c:pt>
                <c:pt idx="35842">
                  <c:v>128.28</c:v>
                </c:pt>
                <c:pt idx="35843">
                  <c:v>128.24</c:v>
                </c:pt>
                <c:pt idx="35844">
                  <c:v>128.26</c:v>
                </c:pt>
                <c:pt idx="35845">
                  <c:v>128.16999999999999</c:v>
                </c:pt>
                <c:pt idx="35846">
                  <c:v>128.22</c:v>
                </c:pt>
                <c:pt idx="35847">
                  <c:v>128.24</c:v>
                </c:pt>
                <c:pt idx="35848">
                  <c:v>128.26</c:v>
                </c:pt>
                <c:pt idx="35849">
                  <c:v>128.24</c:v>
                </c:pt>
                <c:pt idx="35850">
                  <c:v>128.22</c:v>
                </c:pt>
                <c:pt idx="35851">
                  <c:v>128.24</c:v>
                </c:pt>
                <c:pt idx="35852">
                  <c:v>128.26</c:v>
                </c:pt>
                <c:pt idx="35853">
                  <c:v>128.26</c:v>
                </c:pt>
                <c:pt idx="35854">
                  <c:v>128.28</c:v>
                </c:pt>
                <c:pt idx="35855">
                  <c:v>128.19</c:v>
                </c:pt>
                <c:pt idx="35856">
                  <c:v>128.28</c:v>
                </c:pt>
                <c:pt idx="35857">
                  <c:v>128.24</c:v>
                </c:pt>
                <c:pt idx="35858">
                  <c:v>128.26</c:v>
                </c:pt>
                <c:pt idx="35859">
                  <c:v>128.24</c:v>
                </c:pt>
                <c:pt idx="35860">
                  <c:v>128.22</c:v>
                </c:pt>
                <c:pt idx="35861">
                  <c:v>128.28</c:v>
                </c:pt>
                <c:pt idx="35862">
                  <c:v>128.24</c:v>
                </c:pt>
                <c:pt idx="35863">
                  <c:v>128.24</c:v>
                </c:pt>
                <c:pt idx="35864">
                  <c:v>128.22</c:v>
                </c:pt>
                <c:pt idx="35865">
                  <c:v>128.24</c:v>
                </c:pt>
                <c:pt idx="35866">
                  <c:v>128.24</c:v>
                </c:pt>
                <c:pt idx="35867">
                  <c:v>128.26</c:v>
                </c:pt>
                <c:pt idx="35868">
                  <c:v>128.19</c:v>
                </c:pt>
                <c:pt idx="35869">
                  <c:v>128.26</c:v>
                </c:pt>
                <c:pt idx="35870">
                  <c:v>128.22</c:v>
                </c:pt>
                <c:pt idx="35871">
                  <c:v>128.24</c:v>
                </c:pt>
                <c:pt idx="35872">
                  <c:v>128.22</c:v>
                </c:pt>
                <c:pt idx="35873">
                  <c:v>128.26</c:v>
                </c:pt>
                <c:pt idx="35874">
                  <c:v>128.24</c:v>
                </c:pt>
                <c:pt idx="35875">
                  <c:v>128.24</c:v>
                </c:pt>
                <c:pt idx="35876">
                  <c:v>128.26</c:v>
                </c:pt>
                <c:pt idx="35877">
                  <c:v>128.24</c:v>
                </c:pt>
                <c:pt idx="35878">
                  <c:v>128.24</c:v>
                </c:pt>
                <c:pt idx="35879">
                  <c:v>128.22</c:v>
                </c:pt>
                <c:pt idx="35880">
                  <c:v>128.19</c:v>
                </c:pt>
                <c:pt idx="35881">
                  <c:v>128.22</c:v>
                </c:pt>
                <c:pt idx="35882">
                  <c:v>128.19</c:v>
                </c:pt>
                <c:pt idx="35883">
                  <c:v>128.22</c:v>
                </c:pt>
                <c:pt idx="35884">
                  <c:v>128.22</c:v>
                </c:pt>
                <c:pt idx="35885">
                  <c:v>128.24</c:v>
                </c:pt>
                <c:pt idx="35886">
                  <c:v>128.22</c:v>
                </c:pt>
                <c:pt idx="35887">
                  <c:v>128.26</c:v>
                </c:pt>
                <c:pt idx="35888">
                  <c:v>128.22</c:v>
                </c:pt>
                <c:pt idx="35889">
                  <c:v>128.24</c:v>
                </c:pt>
                <c:pt idx="35890">
                  <c:v>128.26</c:v>
                </c:pt>
                <c:pt idx="35891">
                  <c:v>128.24</c:v>
                </c:pt>
                <c:pt idx="35892">
                  <c:v>128.22</c:v>
                </c:pt>
                <c:pt idx="35893">
                  <c:v>128.22</c:v>
                </c:pt>
                <c:pt idx="35894">
                  <c:v>128.24</c:v>
                </c:pt>
                <c:pt idx="35895">
                  <c:v>128.24</c:v>
                </c:pt>
                <c:pt idx="35896">
                  <c:v>128.24</c:v>
                </c:pt>
                <c:pt idx="35897">
                  <c:v>128.24</c:v>
                </c:pt>
                <c:pt idx="35898">
                  <c:v>128.22</c:v>
                </c:pt>
                <c:pt idx="35899">
                  <c:v>128.24</c:v>
                </c:pt>
                <c:pt idx="35900">
                  <c:v>128.19</c:v>
                </c:pt>
                <c:pt idx="35901">
                  <c:v>128.19</c:v>
                </c:pt>
                <c:pt idx="35902">
                  <c:v>128.26</c:v>
                </c:pt>
                <c:pt idx="35903">
                  <c:v>128.24</c:v>
                </c:pt>
                <c:pt idx="35904">
                  <c:v>128.24</c:v>
                </c:pt>
                <c:pt idx="35905">
                  <c:v>128.26</c:v>
                </c:pt>
                <c:pt idx="35906">
                  <c:v>128.24</c:v>
                </c:pt>
                <c:pt idx="35907">
                  <c:v>128.26</c:v>
                </c:pt>
                <c:pt idx="35908">
                  <c:v>128.24</c:v>
                </c:pt>
                <c:pt idx="35909">
                  <c:v>128.24</c:v>
                </c:pt>
                <c:pt idx="35910">
                  <c:v>128.28</c:v>
                </c:pt>
                <c:pt idx="35911">
                  <c:v>128.24</c:v>
                </c:pt>
                <c:pt idx="35912">
                  <c:v>128.22</c:v>
                </c:pt>
                <c:pt idx="35913">
                  <c:v>128.22</c:v>
                </c:pt>
                <c:pt idx="35914">
                  <c:v>128.26</c:v>
                </c:pt>
                <c:pt idx="35915">
                  <c:v>128.28</c:v>
                </c:pt>
                <c:pt idx="35916">
                  <c:v>128.19</c:v>
                </c:pt>
                <c:pt idx="35917">
                  <c:v>128.19</c:v>
                </c:pt>
                <c:pt idx="35918">
                  <c:v>128.26</c:v>
                </c:pt>
                <c:pt idx="35919">
                  <c:v>128.28</c:v>
                </c:pt>
                <c:pt idx="35920">
                  <c:v>128.22</c:v>
                </c:pt>
                <c:pt idx="35921">
                  <c:v>128.24</c:v>
                </c:pt>
                <c:pt idx="35922">
                  <c:v>128.22</c:v>
                </c:pt>
                <c:pt idx="35923">
                  <c:v>128.24</c:v>
                </c:pt>
                <c:pt idx="35924">
                  <c:v>128.19</c:v>
                </c:pt>
                <c:pt idx="35925">
                  <c:v>128.24</c:v>
                </c:pt>
                <c:pt idx="35926">
                  <c:v>128.28</c:v>
                </c:pt>
                <c:pt idx="35927">
                  <c:v>128.24</c:v>
                </c:pt>
                <c:pt idx="35928">
                  <c:v>128.26</c:v>
                </c:pt>
                <c:pt idx="35929">
                  <c:v>128.24</c:v>
                </c:pt>
                <c:pt idx="35930">
                  <c:v>128.24</c:v>
                </c:pt>
                <c:pt idx="35931">
                  <c:v>128.22</c:v>
                </c:pt>
                <c:pt idx="35932">
                  <c:v>128.22</c:v>
                </c:pt>
                <c:pt idx="35933">
                  <c:v>128.22</c:v>
                </c:pt>
                <c:pt idx="35934">
                  <c:v>128.26</c:v>
                </c:pt>
                <c:pt idx="35935">
                  <c:v>128.16999999999999</c:v>
                </c:pt>
                <c:pt idx="35936">
                  <c:v>128.22</c:v>
                </c:pt>
                <c:pt idx="35937">
                  <c:v>128.26</c:v>
                </c:pt>
                <c:pt idx="35938">
                  <c:v>128.26</c:v>
                </c:pt>
                <c:pt idx="35939">
                  <c:v>128.19</c:v>
                </c:pt>
                <c:pt idx="35940">
                  <c:v>128.16999999999999</c:v>
                </c:pt>
                <c:pt idx="35941">
                  <c:v>128.19</c:v>
                </c:pt>
                <c:pt idx="35942">
                  <c:v>128.26</c:v>
                </c:pt>
                <c:pt idx="35943">
                  <c:v>128.22</c:v>
                </c:pt>
                <c:pt idx="35944">
                  <c:v>128.24</c:v>
                </c:pt>
                <c:pt idx="35945">
                  <c:v>128.22</c:v>
                </c:pt>
                <c:pt idx="35946">
                  <c:v>128.26</c:v>
                </c:pt>
                <c:pt idx="35947">
                  <c:v>128.22</c:v>
                </c:pt>
                <c:pt idx="35948">
                  <c:v>128.24</c:v>
                </c:pt>
                <c:pt idx="35949">
                  <c:v>128.26</c:v>
                </c:pt>
                <c:pt idx="35950">
                  <c:v>128.24</c:v>
                </c:pt>
                <c:pt idx="35951">
                  <c:v>128.24</c:v>
                </c:pt>
                <c:pt idx="35952">
                  <c:v>128.22</c:v>
                </c:pt>
                <c:pt idx="35953">
                  <c:v>128.19</c:v>
                </c:pt>
                <c:pt idx="35954">
                  <c:v>128.22</c:v>
                </c:pt>
                <c:pt idx="35955">
                  <c:v>128.16999999999999</c:v>
                </c:pt>
                <c:pt idx="35956">
                  <c:v>128.24</c:v>
                </c:pt>
                <c:pt idx="35957">
                  <c:v>128.19</c:v>
                </c:pt>
                <c:pt idx="35958">
                  <c:v>128.24</c:v>
                </c:pt>
                <c:pt idx="35959">
                  <c:v>128.26</c:v>
                </c:pt>
                <c:pt idx="35960">
                  <c:v>128.28</c:v>
                </c:pt>
                <c:pt idx="35961">
                  <c:v>128.24</c:v>
                </c:pt>
                <c:pt idx="35962">
                  <c:v>128.24</c:v>
                </c:pt>
                <c:pt idx="35963">
                  <c:v>128.24</c:v>
                </c:pt>
                <c:pt idx="35964">
                  <c:v>128.22</c:v>
                </c:pt>
                <c:pt idx="35965">
                  <c:v>128.19</c:v>
                </c:pt>
                <c:pt idx="35966">
                  <c:v>128.19</c:v>
                </c:pt>
                <c:pt idx="35967">
                  <c:v>128.24</c:v>
                </c:pt>
                <c:pt idx="35968">
                  <c:v>128.26</c:v>
                </c:pt>
                <c:pt idx="35969">
                  <c:v>128.19</c:v>
                </c:pt>
                <c:pt idx="35970">
                  <c:v>128.26</c:v>
                </c:pt>
                <c:pt idx="35971">
                  <c:v>128.24</c:v>
                </c:pt>
                <c:pt idx="35972">
                  <c:v>128.24</c:v>
                </c:pt>
                <c:pt idx="35973">
                  <c:v>128.22</c:v>
                </c:pt>
                <c:pt idx="35974">
                  <c:v>128.22</c:v>
                </c:pt>
                <c:pt idx="35975">
                  <c:v>128.16999999999999</c:v>
                </c:pt>
                <c:pt idx="35976">
                  <c:v>128.26</c:v>
                </c:pt>
                <c:pt idx="35977">
                  <c:v>128.24</c:v>
                </c:pt>
                <c:pt idx="35978">
                  <c:v>128.24</c:v>
                </c:pt>
                <c:pt idx="35979">
                  <c:v>128.16999999999999</c:v>
                </c:pt>
                <c:pt idx="35980">
                  <c:v>128.22</c:v>
                </c:pt>
                <c:pt idx="35981">
                  <c:v>128.24</c:v>
                </c:pt>
                <c:pt idx="35982">
                  <c:v>128.16999999999999</c:v>
                </c:pt>
                <c:pt idx="35983">
                  <c:v>128.19</c:v>
                </c:pt>
                <c:pt idx="35984">
                  <c:v>128.22</c:v>
                </c:pt>
                <c:pt idx="35985">
                  <c:v>128.19</c:v>
                </c:pt>
                <c:pt idx="35986">
                  <c:v>128.19</c:v>
                </c:pt>
                <c:pt idx="35987">
                  <c:v>128.26</c:v>
                </c:pt>
                <c:pt idx="35988">
                  <c:v>128.19</c:v>
                </c:pt>
                <c:pt idx="35989">
                  <c:v>128.24</c:v>
                </c:pt>
                <c:pt idx="35990">
                  <c:v>128.16999999999999</c:v>
                </c:pt>
                <c:pt idx="35991">
                  <c:v>128.19</c:v>
                </c:pt>
                <c:pt idx="35992">
                  <c:v>128.16999999999999</c:v>
                </c:pt>
                <c:pt idx="35993">
                  <c:v>128.16999999999999</c:v>
                </c:pt>
                <c:pt idx="35994">
                  <c:v>128.19</c:v>
                </c:pt>
                <c:pt idx="35995">
                  <c:v>128.16999999999999</c:v>
                </c:pt>
                <c:pt idx="35996">
                  <c:v>128.16999999999999</c:v>
                </c:pt>
                <c:pt idx="35997">
                  <c:v>128.19</c:v>
                </c:pt>
                <c:pt idx="35998">
                  <c:v>128.19</c:v>
                </c:pt>
                <c:pt idx="35999">
                  <c:v>128.19</c:v>
                </c:pt>
                <c:pt idx="36000">
                  <c:v>128.22</c:v>
                </c:pt>
                <c:pt idx="36001">
                  <c:v>128.22</c:v>
                </c:pt>
                <c:pt idx="36002">
                  <c:v>128.22</c:v>
                </c:pt>
                <c:pt idx="36003">
                  <c:v>128.26</c:v>
                </c:pt>
                <c:pt idx="36004">
                  <c:v>128.22</c:v>
                </c:pt>
                <c:pt idx="36005">
                  <c:v>128.24</c:v>
                </c:pt>
                <c:pt idx="36006">
                  <c:v>128.22</c:v>
                </c:pt>
                <c:pt idx="36007">
                  <c:v>128.28</c:v>
                </c:pt>
                <c:pt idx="36008">
                  <c:v>128.19</c:v>
                </c:pt>
                <c:pt idx="36009">
                  <c:v>128.24</c:v>
                </c:pt>
                <c:pt idx="36010">
                  <c:v>128.24</c:v>
                </c:pt>
                <c:pt idx="36011">
                  <c:v>128.26</c:v>
                </c:pt>
                <c:pt idx="36012">
                  <c:v>128.19</c:v>
                </c:pt>
                <c:pt idx="36013">
                  <c:v>128.16999999999999</c:v>
                </c:pt>
                <c:pt idx="36014">
                  <c:v>128.24</c:v>
                </c:pt>
                <c:pt idx="36015">
                  <c:v>128.19</c:v>
                </c:pt>
                <c:pt idx="36016">
                  <c:v>128.16999999999999</c:v>
                </c:pt>
                <c:pt idx="36017">
                  <c:v>128.15</c:v>
                </c:pt>
                <c:pt idx="36018">
                  <c:v>128.16999999999999</c:v>
                </c:pt>
                <c:pt idx="36019">
                  <c:v>128.19</c:v>
                </c:pt>
                <c:pt idx="36020">
                  <c:v>128.22</c:v>
                </c:pt>
                <c:pt idx="36021">
                  <c:v>128.16999999999999</c:v>
                </c:pt>
                <c:pt idx="36022">
                  <c:v>128.19</c:v>
                </c:pt>
                <c:pt idx="36023">
                  <c:v>128.22</c:v>
                </c:pt>
                <c:pt idx="36024">
                  <c:v>128.16999999999999</c:v>
                </c:pt>
                <c:pt idx="36025">
                  <c:v>128.19</c:v>
                </c:pt>
                <c:pt idx="36026">
                  <c:v>128.22</c:v>
                </c:pt>
                <c:pt idx="36027">
                  <c:v>128.16999999999999</c:v>
                </c:pt>
                <c:pt idx="36028">
                  <c:v>128.13</c:v>
                </c:pt>
                <c:pt idx="36029">
                  <c:v>128.19</c:v>
                </c:pt>
                <c:pt idx="36030">
                  <c:v>128.16999999999999</c:v>
                </c:pt>
                <c:pt idx="36031">
                  <c:v>128.19</c:v>
                </c:pt>
                <c:pt idx="36032">
                  <c:v>128.16999999999999</c:v>
                </c:pt>
                <c:pt idx="36033">
                  <c:v>128.16999999999999</c:v>
                </c:pt>
                <c:pt idx="36034">
                  <c:v>128.1</c:v>
                </c:pt>
                <c:pt idx="36035">
                  <c:v>128.15</c:v>
                </c:pt>
                <c:pt idx="36036">
                  <c:v>128.16999999999999</c:v>
                </c:pt>
                <c:pt idx="36037">
                  <c:v>128.16999999999999</c:v>
                </c:pt>
                <c:pt idx="36038">
                  <c:v>128.16999999999999</c:v>
                </c:pt>
                <c:pt idx="36039">
                  <c:v>128.19</c:v>
                </c:pt>
                <c:pt idx="36040">
                  <c:v>128.13</c:v>
                </c:pt>
                <c:pt idx="36041">
                  <c:v>128.13</c:v>
                </c:pt>
                <c:pt idx="36042">
                  <c:v>128.15</c:v>
                </c:pt>
                <c:pt idx="36043">
                  <c:v>128.15</c:v>
                </c:pt>
                <c:pt idx="36044">
                  <c:v>128.16999999999999</c:v>
                </c:pt>
                <c:pt idx="36045">
                  <c:v>128.13</c:v>
                </c:pt>
                <c:pt idx="36046">
                  <c:v>128.16999999999999</c:v>
                </c:pt>
                <c:pt idx="36047">
                  <c:v>128.16999999999999</c:v>
                </c:pt>
                <c:pt idx="36048">
                  <c:v>128.13</c:v>
                </c:pt>
                <c:pt idx="36049">
                  <c:v>128.19</c:v>
                </c:pt>
                <c:pt idx="36050">
                  <c:v>128.1</c:v>
                </c:pt>
                <c:pt idx="36051">
                  <c:v>128.13</c:v>
                </c:pt>
                <c:pt idx="36052">
                  <c:v>128.15</c:v>
                </c:pt>
                <c:pt idx="36053">
                  <c:v>128.15</c:v>
                </c:pt>
                <c:pt idx="36054">
                  <c:v>128.13</c:v>
                </c:pt>
                <c:pt idx="36055">
                  <c:v>128.15</c:v>
                </c:pt>
                <c:pt idx="36056">
                  <c:v>128.13</c:v>
                </c:pt>
                <c:pt idx="36057">
                  <c:v>128.13</c:v>
                </c:pt>
                <c:pt idx="36058">
                  <c:v>128.13</c:v>
                </c:pt>
                <c:pt idx="36059">
                  <c:v>128.13</c:v>
                </c:pt>
                <c:pt idx="36060">
                  <c:v>128.13</c:v>
                </c:pt>
                <c:pt idx="36061">
                  <c:v>128.08000000000001</c:v>
                </c:pt>
                <c:pt idx="36062">
                  <c:v>128.1</c:v>
                </c:pt>
                <c:pt idx="36063">
                  <c:v>128.15</c:v>
                </c:pt>
                <c:pt idx="36064">
                  <c:v>128.1</c:v>
                </c:pt>
                <c:pt idx="36065">
                  <c:v>128.1</c:v>
                </c:pt>
                <c:pt idx="36066">
                  <c:v>128.13</c:v>
                </c:pt>
                <c:pt idx="36067">
                  <c:v>128.1</c:v>
                </c:pt>
                <c:pt idx="36068">
                  <c:v>128.15</c:v>
                </c:pt>
                <c:pt idx="36069">
                  <c:v>128.13</c:v>
                </c:pt>
                <c:pt idx="36070">
                  <c:v>128.15</c:v>
                </c:pt>
                <c:pt idx="36071">
                  <c:v>128.13</c:v>
                </c:pt>
                <c:pt idx="36072">
                  <c:v>128.13</c:v>
                </c:pt>
                <c:pt idx="36073">
                  <c:v>128.13</c:v>
                </c:pt>
                <c:pt idx="36074">
                  <c:v>128.08000000000001</c:v>
                </c:pt>
                <c:pt idx="36075">
                  <c:v>128.15</c:v>
                </c:pt>
                <c:pt idx="36076">
                  <c:v>128.13</c:v>
                </c:pt>
                <c:pt idx="36077">
                  <c:v>128.13</c:v>
                </c:pt>
                <c:pt idx="36078">
                  <c:v>128.15</c:v>
                </c:pt>
                <c:pt idx="36079">
                  <c:v>128.13</c:v>
                </c:pt>
                <c:pt idx="36080">
                  <c:v>128.08000000000001</c:v>
                </c:pt>
                <c:pt idx="36081">
                  <c:v>128.13</c:v>
                </c:pt>
                <c:pt idx="36082">
                  <c:v>128.1</c:v>
                </c:pt>
                <c:pt idx="36083">
                  <c:v>128.1</c:v>
                </c:pt>
                <c:pt idx="36084">
                  <c:v>128.08000000000001</c:v>
                </c:pt>
                <c:pt idx="36085">
                  <c:v>128.08000000000001</c:v>
                </c:pt>
                <c:pt idx="36086">
                  <c:v>128.1</c:v>
                </c:pt>
                <c:pt idx="36087">
                  <c:v>128.06</c:v>
                </c:pt>
                <c:pt idx="36088">
                  <c:v>128.1</c:v>
                </c:pt>
                <c:pt idx="36089">
                  <c:v>128.08000000000001</c:v>
                </c:pt>
                <c:pt idx="36090">
                  <c:v>128.08000000000001</c:v>
                </c:pt>
                <c:pt idx="36091">
                  <c:v>128.1</c:v>
                </c:pt>
                <c:pt idx="36092">
                  <c:v>128.06</c:v>
                </c:pt>
                <c:pt idx="36093">
                  <c:v>128.04</c:v>
                </c:pt>
                <c:pt idx="36094">
                  <c:v>128.04</c:v>
                </c:pt>
                <c:pt idx="36095">
                  <c:v>128.13</c:v>
                </c:pt>
                <c:pt idx="36096">
                  <c:v>128.1</c:v>
                </c:pt>
                <c:pt idx="36097">
                  <c:v>128.08000000000001</c:v>
                </c:pt>
                <c:pt idx="36098">
                  <c:v>128.08000000000001</c:v>
                </c:pt>
                <c:pt idx="36099">
                  <c:v>128.08000000000001</c:v>
                </c:pt>
                <c:pt idx="36100">
                  <c:v>128.06</c:v>
                </c:pt>
                <c:pt idx="36101">
                  <c:v>128.04</c:v>
                </c:pt>
                <c:pt idx="36102">
                  <c:v>128.01</c:v>
                </c:pt>
                <c:pt idx="36103">
                  <c:v>128.08000000000001</c:v>
                </c:pt>
                <c:pt idx="36104">
                  <c:v>128.04</c:v>
                </c:pt>
                <c:pt idx="36105">
                  <c:v>128.04</c:v>
                </c:pt>
                <c:pt idx="36106">
                  <c:v>128.04</c:v>
                </c:pt>
                <c:pt idx="36107">
                  <c:v>128.08000000000001</c:v>
                </c:pt>
                <c:pt idx="36108">
                  <c:v>128.06</c:v>
                </c:pt>
                <c:pt idx="36109">
                  <c:v>128.06</c:v>
                </c:pt>
                <c:pt idx="36110">
                  <c:v>128.01</c:v>
                </c:pt>
                <c:pt idx="36111">
                  <c:v>127.95</c:v>
                </c:pt>
                <c:pt idx="36112">
                  <c:v>128.04</c:v>
                </c:pt>
                <c:pt idx="36113">
                  <c:v>128.06</c:v>
                </c:pt>
                <c:pt idx="36114">
                  <c:v>127.99</c:v>
                </c:pt>
                <c:pt idx="36115">
                  <c:v>127.97</c:v>
                </c:pt>
                <c:pt idx="36116">
                  <c:v>127.97</c:v>
                </c:pt>
                <c:pt idx="36117">
                  <c:v>128.01</c:v>
                </c:pt>
                <c:pt idx="36118">
                  <c:v>127.97</c:v>
                </c:pt>
                <c:pt idx="36119">
                  <c:v>127.97</c:v>
                </c:pt>
                <c:pt idx="36120">
                  <c:v>127.99</c:v>
                </c:pt>
                <c:pt idx="36121">
                  <c:v>127.97</c:v>
                </c:pt>
                <c:pt idx="36122">
                  <c:v>127.97</c:v>
                </c:pt>
                <c:pt idx="36123">
                  <c:v>127.93</c:v>
                </c:pt>
                <c:pt idx="36124">
                  <c:v>128.01</c:v>
                </c:pt>
                <c:pt idx="36125">
                  <c:v>127.95</c:v>
                </c:pt>
                <c:pt idx="36126">
                  <c:v>127.99</c:v>
                </c:pt>
                <c:pt idx="36127">
                  <c:v>128.01</c:v>
                </c:pt>
                <c:pt idx="36128">
                  <c:v>127.97</c:v>
                </c:pt>
                <c:pt idx="36129">
                  <c:v>127.95</c:v>
                </c:pt>
                <c:pt idx="36130">
                  <c:v>127.97</c:v>
                </c:pt>
                <c:pt idx="36131">
                  <c:v>127.95</c:v>
                </c:pt>
                <c:pt idx="36132">
                  <c:v>127.97</c:v>
                </c:pt>
                <c:pt idx="36133">
                  <c:v>127.93</c:v>
                </c:pt>
                <c:pt idx="36134">
                  <c:v>127.95</c:v>
                </c:pt>
                <c:pt idx="36135">
                  <c:v>127.93</c:v>
                </c:pt>
                <c:pt idx="36136">
                  <c:v>127.95</c:v>
                </c:pt>
                <c:pt idx="36137">
                  <c:v>127.95</c:v>
                </c:pt>
                <c:pt idx="36138">
                  <c:v>127.93</c:v>
                </c:pt>
                <c:pt idx="36139">
                  <c:v>127.9</c:v>
                </c:pt>
                <c:pt idx="36140">
                  <c:v>127.93</c:v>
                </c:pt>
                <c:pt idx="36141">
                  <c:v>127.9</c:v>
                </c:pt>
                <c:pt idx="36142">
                  <c:v>127.95</c:v>
                </c:pt>
                <c:pt idx="36143">
                  <c:v>127.88</c:v>
                </c:pt>
                <c:pt idx="36144">
                  <c:v>127.93</c:v>
                </c:pt>
                <c:pt idx="36145">
                  <c:v>127.93</c:v>
                </c:pt>
                <c:pt idx="36146">
                  <c:v>127.9</c:v>
                </c:pt>
                <c:pt idx="36147">
                  <c:v>127.9</c:v>
                </c:pt>
                <c:pt idx="36148">
                  <c:v>127.9</c:v>
                </c:pt>
                <c:pt idx="36149">
                  <c:v>127.95</c:v>
                </c:pt>
                <c:pt idx="36150">
                  <c:v>127.95</c:v>
                </c:pt>
                <c:pt idx="36151">
                  <c:v>127.97</c:v>
                </c:pt>
                <c:pt idx="36152">
                  <c:v>127.95</c:v>
                </c:pt>
                <c:pt idx="36153">
                  <c:v>127.97</c:v>
                </c:pt>
                <c:pt idx="36154">
                  <c:v>127.95</c:v>
                </c:pt>
                <c:pt idx="36155">
                  <c:v>127.99</c:v>
                </c:pt>
                <c:pt idx="36156">
                  <c:v>127.9</c:v>
                </c:pt>
                <c:pt idx="36157">
                  <c:v>127.97</c:v>
                </c:pt>
                <c:pt idx="36158">
                  <c:v>127.95</c:v>
                </c:pt>
                <c:pt idx="36159">
                  <c:v>127.97</c:v>
                </c:pt>
                <c:pt idx="36160">
                  <c:v>128.01</c:v>
                </c:pt>
                <c:pt idx="36161">
                  <c:v>128.01</c:v>
                </c:pt>
                <c:pt idx="36162">
                  <c:v>127.97</c:v>
                </c:pt>
                <c:pt idx="36163">
                  <c:v>127.99</c:v>
                </c:pt>
                <c:pt idx="36164">
                  <c:v>127.99</c:v>
                </c:pt>
                <c:pt idx="36165">
                  <c:v>128.01</c:v>
                </c:pt>
                <c:pt idx="36166">
                  <c:v>127.99</c:v>
                </c:pt>
                <c:pt idx="36167">
                  <c:v>128.01</c:v>
                </c:pt>
                <c:pt idx="36168">
                  <c:v>128.06</c:v>
                </c:pt>
                <c:pt idx="36169">
                  <c:v>128.01</c:v>
                </c:pt>
                <c:pt idx="36170">
                  <c:v>128.04</c:v>
                </c:pt>
                <c:pt idx="36171">
                  <c:v>128.06</c:v>
                </c:pt>
                <c:pt idx="36172">
                  <c:v>128.06</c:v>
                </c:pt>
                <c:pt idx="36173">
                  <c:v>128.06</c:v>
                </c:pt>
                <c:pt idx="36174">
                  <c:v>128.08000000000001</c:v>
                </c:pt>
                <c:pt idx="36175">
                  <c:v>128.1</c:v>
                </c:pt>
                <c:pt idx="36176">
                  <c:v>128.06</c:v>
                </c:pt>
                <c:pt idx="36177">
                  <c:v>128.1</c:v>
                </c:pt>
                <c:pt idx="36178">
                  <c:v>128.13</c:v>
                </c:pt>
                <c:pt idx="36179">
                  <c:v>128.13</c:v>
                </c:pt>
                <c:pt idx="36180">
                  <c:v>128.16999999999999</c:v>
                </c:pt>
                <c:pt idx="36181">
                  <c:v>128.13</c:v>
                </c:pt>
                <c:pt idx="36182">
                  <c:v>128.13</c:v>
                </c:pt>
                <c:pt idx="36183">
                  <c:v>128.19</c:v>
                </c:pt>
                <c:pt idx="36184">
                  <c:v>128.15</c:v>
                </c:pt>
                <c:pt idx="36185">
                  <c:v>128.16999999999999</c:v>
                </c:pt>
                <c:pt idx="36186">
                  <c:v>128.13</c:v>
                </c:pt>
                <c:pt idx="36187">
                  <c:v>128.22</c:v>
                </c:pt>
                <c:pt idx="36188">
                  <c:v>128.15</c:v>
                </c:pt>
                <c:pt idx="36189">
                  <c:v>128.22</c:v>
                </c:pt>
                <c:pt idx="36190">
                  <c:v>128.26</c:v>
                </c:pt>
                <c:pt idx="36191">
                  <c:v>128.16999999999999</c:v>
                </c:pt>
                <c:pt idx="36192">
                  <c:v>128.22</c:v>
                </c:pt>
                <c:pt idx="36193">
                  <c:v>128.31</c:v>
                </c:pt>
                <c:pt idx="36194">
                  <c:v>128.19</c:v>
                </c:pt>
                <c:pt idx="36195">
                  <c:v>128.24</c:v>
                </c:pt>
                <c:pt idx="36196">
                  <c:v>128.22</c:v>
                </c:pt>
                <c:pt idx="36197">
                  <c:v>128.22</c:v>
                </c:pt>
                <c:pt idx="36198">
                  <c:v>128.26</c:v>
                </c:pt>
                <c:pt idx="36199">
                  <c:v>128.19</c:v>
                </c:pt>
                <c:pt idx="36200">
                  <c:v>128.22</c:v>
                </c:pt>
                <c:pt idx="36201">
                  <c:v>128.19</c:v>
                </c:pt>
                <c:pt idx="36202">
                  <c:v>128.22</c:v>
                </c:pt>
                <c:pt idx="36203">
                  <c:v>128.24</c:v>
                </c:pt>
                <c:pt idx="36204">
                  <c:v>128.24</c:v>
                </c:pt>
                <c:pt idx="36205">
                  <c:v>128.22</c:v>
                </c:pt>
                <c:pt idx="36206">
                  <c:v>128.22</c:v>
                </c:pt>
                <c:pt idx="36207">
                  <c:v>128.26</c:v>
                </c:pt>
                <c:pt idx="36208">
                  <c:v>128.26</c:v>
                </c:pt>
                <c:pt idx="36209">
                  <c:v>128.19</c:v>
                </c:pt>
                <c:pt idx="36210">
                  <c:v>128.24</c:v>
                </c:pt>
                <c:pt idx="36211">
                  <c:v>128.19</c:v>
                </c:pt>
                <c:pt idx="36212">
                  <c:v>128.26</c:v>
                </c:pt>
                <c:pt idx="36213">
                  <c:v>128.24</c:v>
                </c:pt>
                <c:pt idx="36214">
                  <c:v>128.31</c:v>
                </c:pt>
                <c:pt idx="36215">
                  <c:v>128.24</c:v>
                </c:pt>
                <c:pt idx="36216">
                  <c:v>128.24</c:v>
                </c:pt>
                <c:pt idx="36217">
                  <c:v>128.24</c:v>
                </c:pt>
                <c:pt idx="36218">
                  <c:v>128.22</c:v>
                </c:pt>
                <c:pt idx="36219">
                  <c:v>128.26</c:v>
                </c:pt>
                <c:pt idx="36220">
                  <c:v>128.22</c:v>
                </c:pt>
                <c:pt idx="36221">
                  <c:v>128.19</c:v>
                </c:pt>
                <c:pt idx="36222">
                  <c:v>128.24</c:v>
                </c:pt>
                <c:pt idx="36223">
                  <c:v>128.24</c:v>
                </c:pt>
                <c:pt idx="36224">
                  <c:v>128.22</c:v>
                </c:pt>
                <c:pt idx="36225">
                  <c:v>128.19</c:v>
                </c:pt>
                <c:pt idx="36226">
                  <c:v>128.24</c:v>
                </c:pt>
                <c:pt idx="36227">
                  <c:v>128.28</c:v>
                </c:pt>
                <c:pt idx="36228">
                  <c:v>128.24</c:v>
                </c:pt>
                <c:pt idx="36229">
                  <c:v>128.19</c:v>
                </c:pt>
                <c:pt idx="36230">
                  <c:v>128.24</c:v>
                </c:pt>
                <c:pt idx="36231">
                  <c:v>128.24</c:v>
                </c:pt>
                <c:pt idx="36232">
                  <c:v>128.19</c:v>
                </c:pt>
                <c:pt idx="36233">
                  <c:v>128.15</c:v>
                </c:pt>
                <c:pt idx="36234">
                  <c:v>128.24</c:v>
                </c:pt>
                <c:pt idx="36235">
                  <c:v>128.24</c:v>
                </c:pt>
                <c:pt idx="36236">
                  <c:v>128.16999999999999</c:v>
                </c:pt>
                <c:pt idx="36237">
                  <c:v>128.16999999999999</c:v>
                </c:pt>
                <c:pt idx="36238">
                  <c:v>128.19</c:v>
                </c:pt>
                <c:pt idx="36239">
                  <c:v>128.16999999999999</c:v>
                </c:pt>
                <c:pt idx="36240">
                  <c:v>128.22</c:v>
                </c:pt>
                <c:pt idx="36241">
                  <c:v>128.19</c:v>
                </c:pt>
                <c:pt idx="36242">
                  <c:v>128.22</c:v>
                </c:pt>
                <c:pt idx="36243">
                  <c:v>128.28</c:v>
                </c:pt>
                <c:pt idx="36244">
                  <c:v>128.26</c:v>
                </c:pt>
                <c:pt idx="36245">
                  <c:v>128.24</c:v>
                </c:pt>
                <c:pt idx="36246">
                  <c:v>128.26</c:v>
                </c:pt>
                <c:pt idx="36247">
                  <c:v>128.22</c:v>
                </c:pt>
                <c:pt idx="36248">
                  <c:v>128.26</c:v>
                </c:pt>
                <c:pt idx="36249">
                  <c:v>128.26</c:v>
                </c:pt>
                <c:pt idx="36250">
                  <c:v>128.24</c:v>
                </c:pt>
                <c:pt idx="36251">
                  <c:v>128.22</c:v>
                </c:pt>
                <c:pt idx="36252">
                  <c:v>128.26</c:v>
                </c:pt>
                <c:pt idx="36253">
                  <c:v>128.22</c:v>
                </c:pt>
                <c:pt idx="36254">
                  <c:v>128.24</c:v>
                </c:pt>
                <c:pt idx="36255">
                  <c:v>128.22</c:v>
                </c:pt>
                <c:pt idx="36256">
                  <c:v>128.19</c:v>
                </c:pt>
                <c:pt idx="36257">
                  <c:v>128.26</c:v>
                </c:pt>
                <c:pt idx="36258">
                  <c:v>128.24</c:v>
                </c:pt>
                <c:pt idx="36259">
                  <c:v>128.28</c:v>
                </c:pt>
                <c:pt idx="36260">
                  <c:v>128.28</c:v>
                </c:pt>
                <c:pt idx="36261">
                  <c:v>128.31</c:v>
                </c:pt>
                <c:pt idx="36262">
                  <c:v>128.28</c:v>
                </c:pt>
                <c:pt idx="36263">
                  <c:v>128.31</c:v>
                </c:pt>
                <c:pt idx="36264">
                  <c:v>128.26</c:v>
                </c:pt>
                <c:pt idx="36265">
                  <c:v>128.26</c:v>
                </c:pt>
                <c:pt idx="36266">
                  <c:v>128.31</c:v>
                </c:pt>
                <c:pt idx="36267">
                  <c:v>128.26</c:v>
                </c:pt>
                <c:pt idx="36268">
                  <c:v>128.28</c:v>
                </c:pt>
                <c:pt idx="36269">
                  <c:v>128.33000000000001</c:v>
                </c:pt>
                <c:pt idx="36270">
                  <c:v>128.28</c:v>
                </c:pt>
                <c:pt idx="36271">
                  <c:v>128.28</c:v>
                </c:pt>
                <c:pt idx="36272">
                  <c:v>128.26</c:v>
                </c:pt>
                <c:pt idx="36273">
                  <c:v>128.31</c:v>
                </c:pt>
                <c:pt idx="36274">
                  <c:v>128.31</c:v>
                </c:pt>
                <c:pt idx="36275">
                  <c:v>128.35</c:v>
                </c:pt>
                <c:pt idx="36276">
                  <c:v>128.28</c:v>
                </c:pt>
                <c:pt idx="36277">
                  <c:v>128.33000000000001</c:v>
                </c:pt>
                <c:pt idx="36278">
                  <c:v>128.33000000000001</c:v>
                </c:pt>
                <c:pt idx="36279">
                  <c:v>128.31</c:v>
                </c:pt>
                <c:pt idx="36280">
                  <c:v>128.33000000000001</c:v>
                </c:pt>
                <c:pt idx="36281">
                  <c:v>128.31</c:v>
                </c:pt>
                <c:pt idx="36282">
                  <c:v>128.24</c:v>
                </c:pt>
                <c:pt idx="36283">
                  <c:v>128.26</c:v>
                </c:pt>
                <c:pt idx="36284">
                  <c:v>128.24</c:v>
                </c:pt>
                <c:pt idx="36285">
                  <c:v>128.28</c:v>
                </c:pt>
                <c:pt idx="36286">
                  <c:v>128.24</c:v>
                </c:pt>
                <c:pt idx="36287">
                  <c:v>128.31</c:v>
                </c:pt>
                <c:pt idx="36288">
                  <c:v>128.28</c:v>
                </c:pt>
                <c:pt idx="36289">
                  <c:v>128.26</c:v>
                </c:pt>
                <c:pt idx="36290">
                  <c:v>128.28</c:v>
                </c:pt>
                <c:pt idx="36291">
                  <c:v>128.26</c:v>
                </c:pt>
                <c:pt idx="36292">
                  <c:v>128.24</c:v>
                </c:pt>
                <c:pt idx="36293">
                  <c:v>128.24</c:v>
                </c:pt>
                <c:pt idx="36294">
                  <c:v>128.24</c:v>
                </c:pt>
                <c:pt idx="36295">
                  <c:v>128.28</c:v>
                </c:pt>
                <c:pt idx="36296">
                  <c:v>128.24</c:v>
                </c:pt>
                <c:pt idx="36297">
                  <c:v>128.24</c:v>
                </c:pt>
                <c:pt idx="36298">
                  <c:v>128.24</c:v>
                </c:pt>
                <c:pt idx="36299">
                  <c:v>128.24</c:v>
                </c:pt>
                <c:pt idx="36300">
                  <c:v>128.28</c:v>
                </c:pt>
                <c:pt idx="36301">
                  <c:v>128.26</c:v>
                </c:pt>
                <c:pt idx="36302">
                  <c:v>128.22</c:v>
                </c:pt>
                <c:pt idx="36303">
                  <c:v>128.26</c:v>
                </c:pt>
                <c:pt idx="36304">
                  <c:v>128.22</c:v>
                </c:pt>
                <c:pt idx="36305">
                  <c:v>128.15</c:v>
                </c:pt>
                <c:pt idx="36306">
                  <c:v>128.26</c:v>
                </c:pt>
                <c:pt idx="36307">
                  <c:v>128.22</c:v>
                </c:pt>
                <c:pt idx="36308">
                  <c:v>128.24</c:v>
                </c:pt>
                <c:pt idx="36309">
                  <c:v>128.26</c:v>
                </c:pt>
                <c:pt idx="36310">
                  <c:v>128.26</c:v>
                </c:pt>
                <c:pt idx="36311">
                  <c:v>128.24</c:v>
                </c:pt>
                <c:pt idx="36312">
                  <c:v>128.24</c:v>
                </c:pt>
                <c:pt idx="36313">
                  <c:v>128.26</c:v>
                </c:pt>
                <c:pt idx="36314">
                  <c:v>128.22</c:v>
                </c:pt>
                <c:pt idx="36315">
                  <c:v>128.22</c:v>
                </c:pt>
                <c:pt idx="36316">
                  <c:v>128.19</c:v>
                </c:pt>
                <c:pt idx="36317">
                  <c:v>128.19</c:v>
                </c:pt>
                <c:pt idx="36318">
                  <c:v>128.16999999999999</c:v>
                </c:pt>
                <c:pt idx="36319">
                  <c:v>128.19</c:v>
                </c:pt>
                <c:pt idx="36320">
                  <c:v>128.19</c:v>
                </c:pt>
                <c:pt idx="36321">
                  <c:v>128.19</c:v>
                </c:pt>
                <c:pt idx="36322">
                  <c:v>128.22</c:v>
                </c:pt>
                <c:pt idx="36323">
                  <c:v>128.19</c:v>
                </c:pt>
                <c:pt idx="36324">
                  <c:v>128.24</c:v>
                </c:pt>
                <c:pt idx="36325">
                  <c:v>128.24</c:v>
                </c:pt>
                <c:pt idx="36326">
                  <c:v>128.16999999999999</c:v>
                </c:pt>
                <c:pt idx="36327">
                  <c:v>128.22</c:v>
                </c:pt>
                <c:pt idx="36328">
                  <c:v>128.24</c:v>
                </c:pt>
                <c:pt idx="36329">
                  <c:v>128.22</c:v>
                </c:pt>
                <c:pt idx="36330">
                  <c:v>128.24</c:v>
                </c:pt>
                <c:pt idx="36331">
                  <c:v>128.22</c:v>
                </c:pt>
                <c:pt idx="36332">
                  <c:v>128.16999999999999</c:v>
                </c:pt>
                <c:pt idx="36333">
                  <c:v>128.15</c:v>
                </c:pt>
                <c:pt idx="36334">
                  <c:v>128.16999999999999</c:v>
                </c:pt>
                <c:pt idx="36335">
                  <c:v>128.13</c:v>
                </c:pt>
                <c:pt idx="36336">
                  <c:v>128.22</c:v>
                </c:pt>
                <c:pt idx="36337">
                  <c:v>128.22</c:v>
                </c:pt>
                <c:pt idx="36338">
                  <c:v>128.19</c:v>
                </c:pt>
                <c:pt idx="36339">
                  <c:v>128.22</c:v>
                </c:pt>
                <c:pt idx="36340">
                  <c:v>128.19</c:v>
                </c:pt>
                <c:pt idx="36341">
                  <c:v>128.24</c:v>
                </c:pt>
                <c:pt idx="36342">
                  <c:v>128.22</c:v>
                </c:pt>
                <c:pt idx="36343">
                  <c:v>128.19</c:v>
                </c:pt>
                <c:pt idx="36344">
                  <c:v>128.22</c:v>
                </c:pt>
                <c:pt idx="36345">
                  <c:v>128.22</c:v>
                </c:pt>
                <c:pt idx="36346">
                  <c:v>128.22</c:v>
                </c:pt>
                <c:pt idx="36347">
                  <c:v>128.16999999999999</c:v>
                </c:pt>
                <c:pt idx="36348">
                  <c:v>128.19</c:v>
                </c:pt>
                <c:pt idx="36349">
                  <c:v>128.19</c:v>
                </c:pt>
                <c:pt idx="36350">
                  <c:v>128.28</c:v>
                </c:pt>
                <c:pt idx="36351">
                  <c:v>128.24</c:v>
                </c:pt>
                <c:pt idx="36352">
                  <c:v>128.22</c:v>
                </c:pt>
                <c:pt idx="36353">
                  <c:v>128.22</c:v>
                </c:pt>
                <c:pt idx="36354">
                  <c:v>128.22</c:v>
                </c:pt>
                <c:pt idx="36355">
                  <c:v>128.26</c:v>
                </c:pt>
                <c:pt idx="36356">
                  <c:v>128.24</c:v>
                </c:pt>
                <c:pt idx="36357">
                  <c:v>128.22</c:v>
                </c:pt>
                <c:pt idx="36358">
                  <c:v>128.16999999999999</c:v>
                </c:pt>
                <c:pt idx="36359">
                  <c:v>128.16999999999999</c:v>
                </c:pt>
                <c:pt idx="36360">
                  <c:v>128.28</c:v>
                </c:pt>
                <c:pt idx="36361">
                  <c:v>128.22</c:v>
                </c:pt>
                <c:pt idx="36362">
                  <c:v>128.26</c:v>
                </c:pt>
                <c:pt idx="36363">
                  <c:v>128.19</c:v>
                </c:pt>
                <c:pt idx="36364">
                  <c:v>128.22</c:v>
                </c:pt>
                <c:pt idx="36365">
                  <c:v>128.19</c:v>
                </c:pt>
                <c:pt idx="36366">
                  <c:v>128.19</c:v>
                </c:pt>
                <c:pt idx="36367">
                  <c:v>128.16999999999999</c:v>
                </c:pt>
                <c:pt idx="36368">
                  <c:v>128.22</c:v>
                </c:pt>
                <c:pt idx="36369">
                  <c:v>128.22</c:v>
                </c:pt>
                <c:pt idx="36370">
                  <c:v>128.22</c:v>
                </c:pt>
                <c:pt idx="36371">
                  <c:v>128.26</c:v>
                </c:pt>
                <c:pt idx="36372">
                  <c:v>128.16999999999999</c:v>
                </c:pt>
                <c:pt idx="36373">
                  <c:v>128.16999999999999</c:v>
                </c:pt>
                <c:pt idx="36374">
                  <c:v>128.15</c:v>
                </c:pt>
                <c:pt idx="36375">
                  <c:v>128.16999999999999</c:v>
                </c:pt>
                <c:pt idx="36376">
                  <c:v>128.19</c:v>
                </c:pt>
                <c:pt idx="36377">
                  <c:v>128.22</c:v>
                </c:pt>
                <c:pt idx="36378">
                  <c:v>128.16999999999999</c:v>
                </c:pt>
                <c:pt idx="36379">
                  <c:v>128.19</c:v>
                </c:pt>
                <c:pt idx="36380">
                  <c:v>128.15</c:v>
                </c:pt>
                <c:pt idx="36381">
                  <c:v>128.19</c:v>
                </c:pt>
                <c:pt idx="36382">
                  <c:v>128.16999999999999</c:v>
                </c:pt>
                <c:pt idx="36383">
                  <c:v>128.22</c:v>
                </c:pt>
                <c:pt idx="36384">
                  <c:v>128.19</c:v>
                </c:pt>
                <c:pt idx="36385">
                  <c:v>128.19</c:v>
                </c:pt>
                <c:pt idx="36386">
                  <c:v>128.19</c:v>
                </c:pt>
                <c:pt idx="36387">
                  <c:v>128.15</c:v>
                </c:pt>
                <c:pt idx="36388">
                  <c:v>128.13</c:v>
                </c:pt>
                <c:pt idx="36389">
                  <c:v>128.13</c:v>
                </c:pt>
                <c:pt idx="36390">
                  <c:v>128.19</c:v>
                </c:pt>
                <c:pt idx="36391">
                  <c:v>128.19</c:v>
                </c:pt>
                <c:pt idx="36392">
                  <c:v>128.16999999999999</c:v>
                </c:pt>
                <c:pt idx="36393">
                  <c:v>128.1</c:v>
                </c:pt>
                <c:pt idx="36394">
                  <c:v>128.1</c:v>
                </c:pt>
                <c:pt idx="36395">
                  <c:v>128.16999999999999</c:v>
                </c:pt>
                <c:pt idx="36396">
                  <c:v>128.16999999999999</c:v>
                </c:pt>
                <c:pt idx="36397">
                  <c:v>128.15</c:v>
                </c:pt>
                <c:pt idx="36398">
                  <c:v>128.13</c:v>
                </c:pt>
                <c:pt idx="36399">
                  <c:v>128.15</c:v>
                </c:pt>
                <c:pt idx="36400">
                  <c:v>128.13</c:v>
                </c:pt>
                <c:pt idx="36401">
                  <c:v>128.16999999999999</c:v>
                </c:pt>
                <c:pt idx="36402">
                  <c:v>128.15</c:v>
                </c:pt>
                <c:pt idx="36403">
                  <c:v>128.16999999999999</c:v>
                </c:pt>
                <c:pt idx="36404">
                  <c:v>128.15</c:v>
                </c:pt>
                <c:pt idx="36405">
                  <c:v>128.16999999999999</c:v>
                </c:pt>
                <c:pt idx="36406">
                  <c:v>128.16999999999999</c:v>
                </c:pt>
                <c:pt idx="36407">
                  <c:v>128.16999999999999</c:v>
                </c:pt>
                <c:pt idx="36408">
                  <c:v>128.1</c:v>
                </c:pt>
                <c:pt idx="36409">
                  <c:v>128.15</c:v>
                </c:pt>
                <c:pt idx="36410">
                  <c:v>128.16999999999999</c:v>
                </c:pt>
                <c:pt idx="36411">
                  <c:v>128.15</c:v>
                </c:pt>
                <c:pt idx="36412">
                  <c:v>128.15</c:v>
                </c:pt>
                <c:pt idx="36413">
                  <c:v>128.15</c:v>
                </c:pt>
                <c:pt idx="36414">
                  <c:v>128.13</c:v>
                </c:pt>
                <c:pt idx="36415">
                  <c:v>128.15</c:v>
                </c:pt>
                <c:pt idx="36416">
                  <c:v>128.13</c:v>
                </c:pt>
                <c:pt idx="36417">
                  <c:v>128.22</c:v>
                </c:pt>
                <c:pt idx="36418">
                  <c:v>128.13</c:v>
                </c:pt>
                <c:pt idx="36419">
                  <c:v>128.1</c:v>
                </c:pt>
                <c:pt idx="36420">
                  <c:v>128.13</c:v>
                </c:pt>
                <c:pt idx="36421">
                  <c:v>128.08000000000001</c:v>
                </c:pt>
                <c:pt idx="36422">
                  <c:v>128.15</c:v>
                </c:pt>
                <c:pt idx="36423">
                  <c:v>128.16999999999999</c:v>
                </c:pt>
                <c:pt idx="36424">
                  <c:v>128.15</c:v>
                </c:pt>
                <c:pt idx="36425">
                  <c:v>128.1</c:v>
                </c:pt>
                <c:pt idx="36426">
                  <c:v>128.15</c:v>
                </c:pt>
                <c:pt idx="36427">
                  <c:v>128.15</c:v>
                </c:pt>
                <c:pt idx="36428">
                  <c:v>128.08000000000001</c:v>
                </c:pt>
                <c:pt idx="36429">
                  <c:v>128.15</c:v>
                </c:pt>
                <c:pt idx="36430">
                  <c:v>128.08000000000001</c:v>
                </c:pt>
                <c:pt idx="36431">
                  <c:v>128.15</c:v>
                </c:pt>
                <c:pt idx="36432">
                  <c:v>128.1</c:v>
                </c:pt>
                <c:pt idx="36433">
                  <c:v>128.1</c:v>
                </c:pt>
                <c:pt idx="36434">
                  <c:v>128.08000000000001</c:v>
                </c:pt>
                <c:pt idx="36435">
                  <c:v>128.15</c:v>
                </c:pt>
                <c:pt idx="36436">
                  <c:v>128.08000000000001</c:v>
                </c:pt>
                <c:pt idx="36437">
                  <c:v>128.1</c:v>
                </c:pt>
                <c:pt idx="36438">
                  <c:v>128.1</c:v>
                </c:pt>
                <c:pt idx="36439">
                  <c:v>128.08000000000001</c:v>
                </c:pt>
                <c:pt idx="36440">
                  <c:v>128.04</c:v>
                </c:pt>
                <c:pt idx="36441">
                  <c:v>128.1</c:v>
                </c:pt>
                <c:pt idx="36442">
                  <c:v>128.06</c:v>
                </c:pt>
                <c:pt idx="36443">
                  <c:v>128.06</c:v>
                </c:pt>
                <c:pt idx="36444">
                  <c:v>128.1</c:v>
                </c:pt>
                <c:pt idx="36445">
                  <c:v>128.1</c:v>
                </c:pt>
                <c:pt idx="36446">
                  <c:v>128.06</c:v>
                </c:pt>
                <c:pt idx="36447">
                  <c:v>128.08000000000001</c:v>
                </c:pt>
                <c:pt idx="36448">
                  <c:v>128.08000000000001</c:v>
                </c:pt>
                <c:pt idx="36449">
                  <c:v>128.06</c:v>
                </c:pt>
                <c:pt idx="36450">
                  <c:v>128.08000000000001</c:v>
                </c:pt>
                <c:pt idx="36451">
                  <c:v>128.04</c:v>
                </c:pt>
                <c:pt idx="36452">
                  <c:v>128.01</c:v>
                </c:pt>
                <c:pt idx="36453">
                  <c:v>128.04</c:v>
                </c:pt>
                <c:pt idx="36454">
                  <c:v>128.06</c:v>
                </c:pt>
                <c:pt idx="36455">
                  <c:v>127.99</c:v>
                </c:pt>
                <c:pt idx="36456">
                  <c:v>127.97</c:v>
                </c:pt>
                <c:pt idx="36457">
                  <c:v>128.06</c:v>
                </c:pt>
                <c:pt idx="36458">
                  <c:v>128.06</c:v>
                </c:pt>
                <c:pt idx="36459">
                  <c:v>128.04</c:v>
                </c:pt>
                <c:pt idx="36460">
                  <c:v>128.08000000000001</c:v>
                </c:pt>
                <c:pt idx="36461">
                  <c:v>128.04</c:v>
                </c:pt>
                <c:pt idx="36462">
                  <c:v>127.99</c:v>
                </c:pt>
                <c:pt idx="36463">
                  <c:v>127.97</c:v>
                </c:pt>
                <c:pt idx="36464">
                  <c:v>128.04</c:v>
                </c:pt>
                <c:pt idx="36465">
                  <c:v>128.01</c:v>
                </c:pt>
                <c:pt idx="36466">
                  <c:v>128.01</c:v>
                </c:pt>
                <c:pt idx="36467">
                  <c:v>128.04</c:v>
                </c:pt>
                <c:pt idx="36468">
                  <c:v>127.97</c:v>
                </c:pt>
                <c:pt idx="36469">
                  <c:v>127.97</c:v>
                </c:pt>
                <c:pt idx="36470">
                  <c:v>127.97</c:v>
                </c:pt>
                <c:pt idx="36471">
                  <c:v>128.04</c:v>
                </c:pt>
                <c:pt idx="36472">
                  <c:v>128.01</c:v>
                </c:pt>
                <c:pt idx="36473">
                  <c:v>127.97</c:v>
                </c:pt>
                <c:pt idx="36474">
                  <c:v>127.93</c:v>
                </c:pt>
                <c:pt idx="36475">
                  <c:v>127.93</c:v>
                </c:pt>
                <c:pt idx="36476">
                  <c:v>128.01</c:v>
                </c:pt>
                <c:pt idx="36477">
                  <c:v>127.95</c:v>
                </c:pt>
                <c:pt idx="36478">
                  <c:v>127.99</c:v>
                </c:pt>
                <c:pt idx="36479">
                  <c:v>127.95</c:v>
                </c:pt>
                <c:pt idx="36480">
                  <c:v>127.95</c:v>
                </c:pt>
                <c:pt idx="36481">
                  <c:v>127.95</c:v>
                </c:pt>
                <c:pt idx="36482">
                  <c:v>127.97</c:v>
                </c:pt>
                <c:pt idx="36483">
                  <c:v>127.99</c:v>
                </c:pt>
                <c:pt idx="36484">
                  <c:v>127.97</c:v>
                </c:pt>
                <c:pt idx="36485">
                  <c:v>127.97</c:v>
                </c:pt>
                <c:pt idx="36486">
                  <c:v>127.97</c:v>
                </c:pt>
                <c:pt idx="36487">
                  <c:v>127.99</c:v>
                </c:pt>
                <c:pt idx="36488">
                  <c:v>127.95</c:v>
                </c:pt>
                <c:pt idx="36489">
                  <c:v>127.95</c:v>
                </c:pt>
                <c:pt idx="36490">
                  <c:v>127.93</c:v>
                </c:pt>
                <c:pt idx="36491">
                  <c:v>127.95</c:v>
                </c:pt>
                <c:pt idx="36492">
                  <c:v>127.93</c:v>
                </c:pt>
                <c:pt idx="36493">
                  <c:v>127.93</c:v>
                </c:pt>
                <c:pt idx="36494">
                  <c:v>127.93</c:v>
                </c:pt>
                <c:pt idx="36495">
                  <c:v>127.95</c:v>
                </c:pt>
                <c:pt idx="36496">
                  <c:v>127.97</c:v>
                </c:pt>
                <c:pt idx="36497">
                  <c:v>127.97</c:v>
                </c:pt>
                <c:pt idx="36498">
                  <c:v>127.95</c:v>
                </c:pt>
                <c:pt idx="36499">
                  <c:v>127.97</c:v>
                </c:pt>
                <c:pt idx="36500">
                  <c:v>127.95</c:v>
                </c:pt>
                <c:pt idx="36501">
                  <c:v>127.93</c:v>
                </c:pt>
                <c:pt idx="36502">
                  <c:v>127.93</c:v>
                </c:pt>
                <c:pt idx="36503">
                  <c:v>127.9</c:v>
                </c:pt>
                <c:pt idx="36504">
                  <c:v>127.9</c:v>
                </c:pt>
                <c:pt idx="36505">
                  <c:v>127.93</c:v>
                </c:pt>
                <c:pt idx="36506">
                  <c:v>127.95</c:v>
                </c:pt>
                <c:pt idx="36507">
                  <c:v>127.93</c:v>
                </c:pt>
                <c:pt idx="36508">
                  <c:v>127.86</c:v>
                </c:pt>
                <c:pt idx="36509">
                  <c:v>127.93</c:v>
                </c:pt>
                <c:pt idx="36510">
                  <c:v>127.93</c:v>
                </c:pt>
                <c:pt idx="36511">
                  <c:v>127.9</c:v>
                </c:pt>
                <c:pt idx="36512">
                  <c:v>127.9</c:v>
                </c:pt>
                <c:pt idx="36513">
                  <c:v>127.86</c:v>
                </c:pt>
                <c:pt idx="36514">
                  <c:v>127.84</c:v>
                </c:pt>
                <c:pt idx="36515">
                  <c:v>127.9</c:v>
                </c:pt>
                <c:pt idx="36516">
                  <c:v>127.9</c:v>
                </c:pt>
                <c:pt idx="36517">
                  <c:v>127.88</c:v>
                </c:pt>
                <c:pt idx="36518">
                  <c:v>127.88</c:v>
                </c:pt>
                <c:pt idx="36519">
                  <c:v>127.88</c:v>
                </c:pt>
                <c:pt idx="36520">
                  <c:v>127.88</c:v>
                </c:pt>
                <c:pt idx="36521">
                  <c:v>127.9</c:v>
                </c:pt>
                <c:pt idx="36522">
                  <c:v>127.81</c:v>
                </c:pt>
                <c:pt idx="36523">
                  <c:v>127.9</c:v>
                </c:pt>
                <c:pt idx="36524">
                  <c:v>127.88</c:v>
                </c:pt>
                <c:pt idx="36525">
                  <c:v>127.86</c:v>
                </c:pt>
                <c:pt idx="36526">
                  <c:v>127.88</c:v>
                </c:pt>
                <c:pt idx="36527">
                  <c:v>127.86</c:v>
                </c:pt>
                <c:pt idx="36528">
                  <c:v>127.86</c:v>
                </c:pt>
                <c:pt idx="36529">
                  <c:v>127.86</c:v>
                </c:pt>
                <c:pt idx="36530">
                  <c:v>127.81</c:v>
                </c:pt>
                <c:pt idx="36531">
                  <c:v>127.79</c:v>
                </c:pt>
                <c:pt idx="36532">
                  <c:v>127.86</c:v>
                </c:pt>
                <c:pt idx="36533">
                  <c:v>127.77</c:v>
                </c:pt>
                <c:pt idx="36534">
                  <c:v>127.81</c:v>
                </c:pt>
                <c:pt idx="36535">
                  <c:v>127.86</c:v>
                </c:pt>
                <c:pt idx="36536">
                  <c:v>127.79</c:v>
                </c:pt>
                <c:pt idx="36537">
                  <c:v>127.79</c:v>
                </c:pt>
                <c:pt idx="36538">
                  <c:v>127.81</c:v>
                </c:pt>
                <c:pt idx="36539">
                  <c:v>127.81</c:v>
                </c:pt>
                <c:pt idx="36540">
                  <c:v>127.79</c:v>
                </c:pt>
                <c:pt idx="36541">
                  <c:v>127.77</c:v>
                </c:pt>
                <c:pt idx="36542">
                  <c:v>127.81</c:v>
                </c:pt>
                <c:pt idx="36543">
                  <c:v>127.81</c:v>
                </c:pt>
                <c:pt idx="36544">
                  <c:v>127.81</c:v>
                </c:pt>
                <c:pt idx="36545">
                  <c:v>127.77</c:v>
                </c:pt>
                <c:pt idx="36546">
                  <c:v>127.77</c:v>
                </c:pt>
                <c:pt idx="36547">
                  <c:v>127.81</c:v>
                </c:pt>
                <c:pt idx="36548">
                  <c:v>127.79</c:v>
                </c:pt>
                <c:pt idx="36549">
                  <c:v>127.77</c:v>
                </c:pt>
                <c:pt idx="36550">
                  <c:v>127.75</c:v>
                </c:pt>
                <c:pt idx="36551">
                  <c:v>127.81</c:v>
                </c:pt>
                <c:pt idx="36552">
                  <c:v>127.84</c:v>
                </c:pt>
                <c:pt idx="36553">
                  <c:v>127.75</c:v>
                </c:pt>
                <c:pt idx="36554">
                  <c:v>127.79</c:v>
                </c:pt>
                <c:pt idx="36555">
                  <c:v>127.81</c:v>
                </c:pt>
                <c:pt idx="36556">
                  <c:v>127.72</c:v>
                </c:pt>
                <c:pt idx="36557">
                  <c:v>127.77</c:v>
                </c:pt>
                <c:pt idx="36558">
                  <c:v>127.81</c:v>
                </c:pt>
                <c:pt idx="36559">
                  <c:v>127.75</c:v>
                </c:pt>
                <c:pt idx="36560">
                  <c:v>127.77</c:v>
                </c:pt>
                <c:pt idx="36561">
                  <c:v>127.81</c:v>
                </c:pt>
                <c:pt idx="36562">
                  <c:v>127.77</c:v>
                </c:pt>
                <c:pt idx="36563">
                  <c:v>127.77</c:v>
                </c:pt>
                <c:pt idx="36564">
                  <c:v>127.79</c:v>
                </c:pt>
                <c:pt idx="36565">
                  <c:v>127.81</c:v>
                </c:pt>
                <c:pt idx="36566">
                  <c:v>127.79</c:v>
                </c:pt>
                <c:pt idx="36567">
                  <c:v>127.84</c:v>
                </c:pt>
                <c:pt idx="36568">
                  <c:v>127.81</c:v>
                </c:pt>
                <c:pt idx="36569">
                  <c:v>127.81</c:v>
                </c:pt>
                <c:pt idx="36570">
                  <c:v>127.81</c:v>
                </c:pt>
                <c:pt idx="36571">
                  <c:v>127.81</c:v>
                </c:pt>
                <c:pt idx="36572">
                  <c:v>127.81</c:v>
                </c:pt>
                <c:pt idx="36573">
                  <c:v>127.79</c:v>
                </c:pt>
                <c:pt idx="36574">
                  <c:v>127.79</c:v>
                </c:pt>
                <c:pt idx="36575">
                  <c:v>127.81</c:v>
                </c:pt>
                <c:pt idx="36576">
                  <c:v>127.84</c:v>
                </c:pt>
                <c:pt idx="36577">
                  <c:v>127.9</c:v>
                </c:pt>
                <c:pt idx="36578">
                  <c:v>127.84</c:v>
                </c:pt>
                <c:pt idx="36579">
                  <c:v>127.88</c:v>
                </c:pt>
                <c:pt idx="36580">
                  <c:v>127.86</c:v>
                </c:pt>
                <c:pt idx="36581">
                  <c:v>127.9</c:v>
                </c:pt>
                <c:pt idx="36582">
                  <c:v>127.9</c:v>
                </c:pt>
                <c:pt idx="36583">
                  <c:v>127.9</c:v>
                </c:pt>
                <c:pt idx="36584">
                  <c:v>127.9</c:v>
                </c:pt>
                <c:pt idx="36585">
                  <c:v>127.9</c:v>
                </c:pt>
                <c:pt idx="36586">
                  <c:v>127.93</c:v>
                </c:pt>
                <c:pt idx="36587">
                  <c:v>127.9</c:v>
                </c:pt>
                <c:pt idx="36588">
                  <c:v>127.86</c:v>
                </c:pt>
                <c:pt idx="36589">
                  <c:v>127.9</c:v>
                </c:pt>
                <c:pt idx="36590">
                  <c:v>127.93</c:v>
                </c:pt>
                <c:pt idx="36591">
                  <c:v>127.95</c:v>
                </c:pt>
                <c:pt idx="36592">
                  <c:v>127.95</c:v>
                </c:pt>
                <c:pt idx="36593">
                  <c:v>127.97</c:v>
                </c:pt>
                <c:pt idx="36594">
                  <c:v>127.97</c:v>
                </c:pt>
                <c:pt idx="36595">
                  <c:v>127.97</c:v>
                </c:pt>
                <c:pt idx="36596">
                  <c:v>127.93</c:v>
                </c:pt>
                <c:pt idx="36597">
                  <c:v>127.97</c:v>
                </c:pt>
                <c:pt idx="36598">
                  <c:v>128.01</c:v>
                </c:pt>
                <c:pt idx="36599">
                  <c:v>128.01</c:v>
                </c:pt>
                <c:pt idx="36600">
                  <c:v>128.01</c:v>
                </c:pt>
                <c:pt idx="36601">
                  <c:v>128.01</c:v>
                </c:pt>
                <c:pt idx="36602">
                  <c:v>128.01</c:v>
                </c:pt>
                <c:pt idx="36603">
                  <c:v>127.97</c:v>
                </c:pt>
                <c:pt idx="36604">
                  <c:v>128.06</c:v>
                </c:pt>
                <c:pt idx="36605">
                  <c:v>127.99</c:v>
                </c:pt>
                <c:pt idx="36606">
                  <c:v>128.01</c:v>
                </c:pt>
                <c:pt idx="36607">
                  <c:v>128.01</c:v>
                </c:pt>
                <c:pt idx="36608">
                  <c:v>128.01</c:v>
                </c:pt>
                <c:pt idx="36609">
                  <c:v>128.06</c:v>
                </c:pt>
                <c:pt idx="36610">
                  <c:v>128.04</c:v>
                </c:pt>
                <c:pt idx="36611">
                  <c:v>128.01</c:v>
                </c:pt>
                <c:pt idx="36612">
                  <c:v>128.06</c:v>
                </c:pt>
                <c:pt idx="36613">
                  <c:v>128.01</c:v>
                </c:pt>
                <c:pt idx="36614">
                  <c:v>128.06</c:v>
                </c:pt>
                <c:pt idx="36615">
                  <c:v>128.01</c:v>
                </c:pt>
                <c:pt idx="36616">
                  <c:v>127.97</c:v>
                </c:pt>
                <c:pt idx="36617">
                  <c:v>128.01</c:v>
                </c:pt>
                <c:pt idx="36618">
                  <c:v>127.99</c:v>
                </c:pt>
                <c:pt idx="36619">
                  <c:v>128.04</c:v>
                </c:pt>
                <c:pt idx="36620">
                  <c:v>128.01</c:v>
                </c:pt>
                <c:pt idx="36621">
                  <c:v>127.99</c:v>
                </c:pt>
                <c:pt idx="36622">
                  <c:v>128.04</c:v>
                </c:pt>
                <c:pt idx="36623">
                  <c:v>128.04</c:v>
                </c:pt>
                <c:pt idx="36624">
                  <c:v>128.01</c:v>
                </c:pt>
                <c:pt idx="36625">
                  <c:v>128.01</c:v>
                </c:pt>
                <c:pt idx="36626">
                  <c:v>128.04</c:v>
                </c:pt>
                <c:pt idx="36627">
                  <c:v>127.99</c:v>
                </c:pt>
                <c:pt idx="36628">
                  <c:v>127.97</c:v>
                </c:pt>
                <c:pt idx="36629">
                  <c:v>127.97</c:v>
                </c:pt>
                <c:pt idx="36630">
                  <c:v>127.99</c:v>
                </c:pt>
                <c:pt idx="36631">
                  <c:v>127.99</c:v>
                </c:pt>
                <c:pt idx="36632">
                  <c:v>128.04</c:v>
                </c:pt>
                <c:pt idx="36633">
                  <c:v>128.01</c:v>
                </c:pt>
                <c:pt idx="36634">
                  <c:v>127.99</c:v>
                </c:pt>
                <c:pt idx="36635">
                  <c:v>127.99</c:v>
                </c:pt>
                <c:pt idx="36636">
                  <c:v>127.99</c:v>
                </c:pt>
                <c:pt idx="36637">
                  <c:v>127.99</c:v>
                </c:pt>
                <c:pt idx="36638">
                  <c:v>127.99</c:v>
                </c:pt>
                <c:pt idx="36639">
                  <c:v>127.95</c:v>
                </c:pt>
                <c:pt idx="36640">
                  <c:v>128.04</c:v>
                </c:pt>
                <c:pt idx="36641">
                  <c:v>127.99</c:v>
                </c:pt>
                <c:pt idx="36642">
                  <c:v>128.01</c:v>
                </c:pt>
                <c:pt idx="36643">
                  <c:v>127.95</c:v>
                </c:pt>
                <c:pt idx="36644">
                  <c:v>127.99</c:v>
                </c:pt>
                <c:pt idx="36645">
                  <c:v>127.97</c:v>
                </c:pt>
                <c:pt idx="36646">
                  <c:v>127.97</c:v>
                </c:pt>
                <c:pt idx="36647">
                  <c:v>127.95</c:v>
                </c:pt>
                <c:pt idx="36648">
                  <c:v>127.95</c:v>
                </c:pt>
                <c:pt idx="36649">
                  <c:v>128.01</c:v>
                </c:pt>
                <c:pt idx="36650">
                  <c:v>127.99</c:v>
                </c:pt>
                <c:pt idx="36651">
                  <c:v>127.93</c:v>
                </c:pt>
                <c:pt idx="36652">
                  <c:v>127.99</c:v>
                </c:pt>
                <c:pt idx="36653">
                  <c:v>127.99</c:v>
                </c:pt>
                <c:pt idx="36654">
                  <c:v>127.99</c:v>
                </c:pt>
                <c:pt idx="36655">
                  <c:v>128.01</c:v>
                </c:pt>
                <c:pt idx="36656">
                  <c:v>128.04</c:v>
                </c:pt>
                <c:pt idx="36657">
                  <c:v>127.99</c:v>
                </c:pt>
                <c:pt idx="36658">
                  <c:v>127.99</c:v>
                </c:pt>
                <c:pt idx="36659">
                  <c:v>128.01</c:v>
                </c:pt>
                <c:pt idx="36660">
                  <c:v>128.01</c:v>
                </c:pt>
                <c:pt idx="36661">
                  <c:v>128.01</c:v>
                </c:pt>
                <c:pt idx="36662">
                  <c:v>128.06</c:v>
                </c:pt>
                <c:pt idx="36663">
                  <c:v>128.01</c:v>
                </c:pt>
                <c:pt idx="36664">
                  <c:v>128.04</c:v>
                </c:pt>
                <c:pt idx="36665">
                  <c:v>128.06</c:v>
                </c:pt>
                <c:pt idx="36666">
                  <c:v>128.04</c:v>
                </c:pt>
                <c:pt idx="36667">
                  <c:v>128.01</c:v>
                </c:pt>
                <c:pt idx="36668">
                  <c:v>127.97</c:v>
                </c:pt>
                <c:pt idx="36669">
                  <c:v>128.04</c:v>
                </c:pt>
                <c:pt idx="36670">
                  <c:v>128.06</c:v>
                </c:pt>
                <c:pt idx="36671">
                  <c:v>128.04</c:v>
                </c:pt>
                <c:pt idx="36672">
                  <c:v>128.04</c:v>
                </c:pt>
                <c:pt idx="36673">
                  <c:v>128.04</c:v>
                </c:pt>
                <c:pt idx="36674">
                  <c:v>128.06</c:v>
                </c:pt>
                <c:pt idx="36675">
                  <c:v>128.08000000000001</c:v>
                </c:pt>
                <c:pt idx="36676">
                  <c:v>128.01</c:v>
                </c:pt>
                <c:pt idx="36677">
                  <c:v>128.06</c:v>
                </c:pt>
                <c:pt idx="36678">
                  <c:v>128.04</c:v>
                </c:pt>
                <c:pt idx="36679">
                  <c:v>128.06</c:v>
                </c:pt>
                <c:pt idx="36680">
                  <c:v>128.06</c:v>
                </c:pt>
                <c:pt idx="36681">
                  <c:v>128.04</c:v>
                </c:pt>
                <c:pt idx="36682">
                  <c:v>127.99</c:v>
                </c:pt>
                <c:pt idx="36683">
                  <c:v>128.01</c:v>
                </c:pt>
                <c:pt idx="36684">
                  <c:v>128.06</c:v>
                </c:pt>
                <c:pt idx="36685">
                  <c:v>128.01</c:v>
                </c:pt>
                <c:pt idx="36686">
                  <c:v>128.08000000000001</c:v>
                </c:pt>
                <c:pt idx="36687">
                  <c:v>128.08000000000001</c:v>
                </c:pt>
                <c:pt idx="36688">
                  <c:v>128.04</c:v>
                </c:pt>
                <c:pt idx="36689">
                  <c:v>128.08000000000001</c:v>
                </c:pt>
                <c:pt idx="36690">
                  <c:v>128.06</c:v>
                </c:pt>
                <c:pt idx="36691">
                  <c:v>128.06</c:v>
                </c:pt>
                <c:pt idx="36692">
                  <c:v>128.08000000000001</c:v>
                </c:pt>
                <c:pt idx="36693">
                  <c:v>128.1</c:v>
                </c:pt>
                <c:pt idx="36694">
                  <c:v>128.06</c:v>
                </c:pt>
                <c:pt idx="36695">
                  <c:v>128.06</c:v>
                </c:pt>
                <c:pt idx="36696">
                  <c:v>128.1</c:v>
                </c:pt>
                <c:pt idx="36697">
                  <c:v>128.04</c:v>
                </c:pt>
                <c:pt idx="36698">
                  <c:v>128.04</c:v>
                </c:pt>
                <c:pt idx="36699">
                  <c:v>128.01</c:v>
                </c:pt>
                <c:pt idx="36700">
                  <c:v>128.04</c:v>
                </c:pt>
                <c:pt idx="36701">
                  <c:v>128.04</c:v>
                </c:pt>
                <c:pt idx="36702">
                  <c:v>128.04</c:v>
                </c:pt>
                <c:pt idx="36703">
                  <c:v>128.08000000000001</c:v>
                </c:pt>
                <c:pt idx="36704">
                  <c:v>128.04</c:v>
                </c:pt>
                <c:pt idx="36705">
                  <c:v>128.08000000000001</c:v>
                </c:pt>
                <c:pt idx="36706">
                  <c:v>128.04</c:v>
                </c:pt>
                <c:pt idx="36707">
                  <c:v>128.04</c:v>
                </c:pt>
                <c:pt idx="36708">
                  <c:v>128.06</c:v>
                </c:pt>
                <c:pt idx="36709">
                  <c:v>128.1</c:v>
                </c:pt>
                <c:pt idx="36710">
                  <c:v>127.99</c:v>
                </c:pt>
                <c:pt idx="36711">
                  <c:v>128.06</c:v>
                </c:pt>
                <c:pt idx="36712">
                  <c:v>128.04</c:v>
                </c:pt>
                <c:pt idx="36713">
                  <c:v>128.06</c:v>
                </c:pt>
                <c:pt idx="36714">
                  <c:v>127.95</c:v>
                </c:pt>
                <c:pt idx="36715">
                  <c:v>127.97</c:v>
                </c:pt>
                <c:pt idx="36716">
                  <c:v>128.01</c:v>
                </c:pt>
                <c:pt idx="36717">
                  <c:v>128.01</c:v>
                </c:pt>
                <c:pt idx="36718">
                  <c:v>128.04</c:v>
                </c:pt>
                <c:pt idx="36719">
                  <c:v>128.04</c:v>
                </c:pt>
                <c:pt idx="36720">
                  <c:v>128.04</c:v>
                </c:pt>
                <c:pt idx="36721">
                  <c:v>128.04</c:v>
                </c:pt>
                <c:pt idx="36722">
                  <c:v>127.99</c:v>
                </c:pt>
                <c:pt idx="36723">
                  <c:v>128.01</c:v>
                </c:pt>
                <c:pt idx="36724">
                  <c:v>128.04</c:v>
                </c:pt>
                <c:pt idx="36725">
                  <c:v>128.04</c:v>
                </c:pt>
                <c:pt idx="36726">
                  <c:v>127.97</c:v>
                </c:pt>
                <c:pt idx="36727">
                  <c:v>128.01</c:v>
                </c:pt>
                <c:pt idx="36728">
                  <c:v>128.01</c:v>
                </c:pt>
                <c:pt idx="36729">
                  <c:v>127.99</c:v>
                </c:pt>
                <c:pt idx="36730">
                  <c:v>127.99</c:v>
                </c:pt>
                <c:pt idx="36731">
                  <c:v>128.01</c:v>
                </c:pt>
                <c:pt idx="36732">
                  <c:v>128.01</c:v>
                </c:pt>
                <c:pt idx="36733">
                  <c:v>128.04</c:v>
                </c:pt>
                <c:pt idx="36734">
                  <c:v>127.97</c:v>
                </c:pt>
                <c:pt idx="36735">
                  <c:v>128.04</c:v>
                </c:pt>
                <c:pt idx="36736">
                  <c:v>128.04</c:v>
                </c:pt>
                <c:pt idx="36737">
                  <c:v>128.01</c:v>
                </c:pt>
                <c:pt idx="36738">
                  <c:v>127.99</c:v>
                </c:pt>
                <c:pt idx="36739">
                  <c:v>127.97</c:v>
                </c:pt>
                <c:pt idx="36740">
                  <c:v>128.01</c:v>
                </c:pt>
                <c:pt idx="36741">
                  <c:v>128.04</c:v>
                </c:pt>
                <c:pt idx="36742">
                  <c:v>128.04</c:v>
                </c:pt>
                <c:pt idx="36743">
                  <c:v>128.04</c:v>
                </c:pt>
                <c:pt idx="36744">
                  <c:v>128.04</c:v>
                </c:pt>
                <c:pt idx="36745">
                  <c:v>128.04</c:v>
                </c:pt>
                <c:pt idx="36746">
                  <c:v>128.04</c:v>
                </c:pt>
                <c:pt idx="36747">
                  <c:v>127.99</c:v>
                </c:pt>
                <c:pt idx="36748">
                  <c:v>127.99</c:v>
                </c:pt>
                <c:pt idx="36749">
                  <c:v>127.99</c:v>
                </c:pt>
                <c:pt idx="36750">
                  <c:v>128.01</c:v>
                </c:pt>
                <c:pt idx="36751">
                  <c:v>128.04</c:v>
                </c:pt>
                <c:pt idx="36752">
                  <c:v>128.01</c:v>
                </c:pt>
                <c:pt idx="36753">
                  <c:v>127.97</c:v>
                </c:pt>
                <c:pt idx="36754">
                  <c:v>127.99</c:v>
                </c:pt>
                <c:pt idx="36755">
                  <c:v>128.01</c:v>
                </c:pt>
                <c:pt idx="36756">
                  <c:v>127.99</c:v>
                </c:pt>
                <c:pt idx="36757">
                  <c:v>128.01</c:v>
                </c:pt>
                <c:pt idx="36758">
                  <c:v>128.01</c:v>
                </c:pt>
                <c:pt idx="36759">
                  <c:v>128.01</c:v>
                </c:pt>
                <c:pt idx="36760">
                  <c:v>127.97</c:v>
                </c:pt>
                <c:pt idx="36761">
                  <c:v>128.01</c:v>
                </c:pt>
                <c:pt idx="36762">
                  <c:v>128.01</c:v>
                </c:pt>
                <c:pt idx="36763">
                  <c:v>127.97</c:v>
                </c:pt>
                <c:pt idx="36764">
                  <c:v>128.01</c:v>
                </c:pt>
                <c:pt idx="36765">
                  <c:v>128.01</c:v>
                </c:pt>
                <c:pt idx="36766">
                  <c:v>127.99</c:v>
                </c:pt>
                <c:pt idx="36767">
                  <c:v>128.04</c:v>
                </c:pt>
                <c:pt idx="36768">
                  <c:v>128.04</c:v>
                </c:pt>
                <c:pt idx="36769">
                  <c:v>127.97</c:v>
                </c:pt>
                <c:pt idx="36770">
                  <c:v>127.99</c:v>
                </c:pt>
                <c:pt idx="36771">
                  <c:v>128.01</c:v>
                </c:pt>
                <c:pt idx="36772">
                  <c:v>127.99</c:v>
                </c:pt>
                <c:pt idx="36773">
                  <c:v>127.99</c:v>
                </c:pt>
                <c:pt idx="36774">
                  <c:v>128.01</c:v>
                </c:pt>
                <c:pt idx="36775">
                  <c:v>128.01</c:v>
                </c:pt>
                <c:pt idx="36776">
                  <c:v>128.01</c:v>
                </c:pt>
                <c:pt idx="36777">
                  <c:v>127.97</c:v>
                </c:pt>
                <c:pt idx="36778">
                  <c:v>127.93</c:v>
                </c:pt>
                <c:pt idx="36779">
                  <c:v>128.01</c:v>
                </c:pt>
                <c:pt idx="36780">
                  <c:v>127.97</c:v>
                </c:pt>
                <c:pt idx="36781">
                  <c:v>127.93</c:v>
                </c:pt>
                <c:pt idx="36782">
                  <c:v>127.95</c:v>
                </c:pt>
                <c:pt idx="36783">
                  <c:v>127.95</c:v>
                </c:pt>
                <c:pt idx="36784">
                  <c:v>128.01</c:v>
                </c:pt>
                <c:pt idx="36785">
                  <c:v>127.97</c:v>
                </c:pt>
                <c:pt idx="36786">
                  <c:v>127.97</c:v>
                </c:pt>
                <c:pt idx="36787">
                  <c:v>127.93</c:v>
                </c:pt>
                <c:pt idx="36788">
                  <c:v>127.93</c:v>
                </c:pt>
                <c:pt idx="36789">
                  <c:v>127.99</c:v>
                </c:pt>
                <c:pt idx="36790">
                  <c:v>127.99</c:v>
                </c:pt>
                <c:pt idx="36791">
                  <c:v>127.97</c:v>
                </c:pt>
                <c:pt idx="36792">
                  <c:v>127.97</c:v>
                </c:pt>
                <c:pt idx="36793">
                  <c:v>128.01</c:v>
                </c:pt>
                <c:pt idx="36794">
                  <c:v>127.99</c:v>
                </c:pt>
                <c:pt idx="36795">
                  <c:v>128.01</c:v>
                </c:pt>
                <c:pt idx="36796">
                  <c:v>127.97</c:v>
                </c:pt>
                <c:pt idx="36797">
                  <c:v>127.9</c:v>
                </c:pt>
                <c:pt idx="36798">
                  <c:v>127.99</c:v>
                </c:pt>
                <c:pt idx="36799">
                  <c:v>127.97</c:v>
                </c:pt>
                <c:pt idx="36800">
                  <c:v>128.01</c:v>
                </c:pt>
                <c:pt idx="36801">
                  <c:v>127.97</c:v>
                </c:pt>
                <c:pt idx="36802">
                  <c:v>127.99</c:v>
                </c:pt>
                <c:pt idx="36803">
                  <c:v>128.01</c:v>
                </c:pt>
                <c:pt idx="36804">
                  <c:v>127.99</c:v>
                </c:pt>
                <c:pt idx="36805">
                  <c:v>127.95</c:v>
                </c:pt>
                <c:pt idx="36806">
                  <c:v>128.01</c:v>
                </c:pt>
                <c:pt idx="36807">
                  <c:v>127.93</c:v>
                </c:pt>
                <c:pt idx="36808">
                  <c:v>127.97</c:v>
                </c:pt>
                <c:pt idx="36809">
                  <c:v>128.01</c:v>
                </c:pt>
                <c:pt idx="36810">
                  <c:v>127.99</c:v>
                </c:pt>
                <c:pt idx="36811">
                  <c:v>127.97</c:v>
                </c:pt>
                <c:pt idx="36812">
                  <c:v>127.9</c:v>
                </c:pt>
                <c:pt idx="36813">
                  <c:v>127.99</c:v>
                </c:pt>
                <c:pt idx="36814">
                  <c:v>127.97</c:v>
                </c:pt>
                <c:pt idx="36815">
                  <c:v>127.95</c:v>
                </c:pt>
                <c:pt idx="36816">
                  <c:v>127.95</c:v>
                </c:pt>
                <c:pt idx="36817">
                  <c:v>127.99</c:v>
                </c:pt>
                <c:pt idx="36818">
                  <c:v>127.99</c:v>
                </c:pt>
                <c:pt idx="36819">
                  <c:v>127.97</c:v>
                </c:pt>
                <c:pt idx="36820">
                  <c:v>127.95</c:v>
                </c:pt>
                <c:pt idx="36821">
                  <c:v>127.97</c:v>
                </c:pt>
                <c:pt idx="36822">
                  <c:v>127.97</c:v>
                </c:pt>
                <c:pt idx="36823">
                  <c:v>127.97</c:v>
                </c:pt>
                <c:pt idx="36824">
                  <c:v>127.97</c:v>
                </c:pt>
                <c:pt idx="36825">
                  <c:v>127.97</c:v>
                </c:pt>
                <c:pt idx="36826">
                  <c:v>127.97</c:v>
                </c:pt>
                <c:pt idx="36827">
                  <c:v>127.99</c:v>
                </c:pt>
                <c:pt idx="36828">
                  <c:v>127.93</c:v>
                </c:pt>
                <c:pt idx="36829">
                  <c:v>127.99</c:v>
                </c:pt>
                <c:pt idx="36830">
                  <c:v>127.97</c:v>
                </c:pt>
                <c:pt idx="36831">
                  <c:v>127.93</c:v>
                </c:pt>
                <c:pt idx="36832">
                  <c:v>127.93</c:v>
                </c:pt>
                <c:pt idx="36833">
                  <c:v>127.93</c:v>
                </c:pt>
                <c:pt idx="36834">
                  <c:v>127.95</c:v>
                </c:pt>
                <c:pt idx="36835">
                  <c:v>127.97</c:v>
                </c:pt>
                <c:pt idx="36836">
                  <c:v>127.99</c:v>
                </c:pt>
                <c:pt idx="36837">
                  <c:v>127.99</c:v>
                </c:pt>
                <c:pt idx="36838">
                  <c:v>127.93</c:v>
                </c:pt>
                <c:pt idx="36839">
                  <c:v>127.99</c:v>
                </c:pt>
                <c:pt idx="36840">
                  <c:v>127.97</c:v>
                </c:pt>
                <c:pt idx="36841">
                  <c:v>128.04</c:v>
                </c:pt>
                <c:pt idx="36842">
                  <c:v>127.97</c:v>
                </c:pt>
                <c:pt idx="36843">
                  <c:v>127.97</c:v>
                </c:pt>
                <c:pt idx="36844">
                  <c:v>127.97</c:v>
                </c:pt>
                <c:pt idx="36845">
                  <c:v>127.95</c:v>
                </c:pt>
                <c:pt idx="36846">
                  <c:v>127.97</c:v>
                </c:pt>
                <c:pt idx="36847">
                  <c:v>127.97</c:v>
                </c:pt>
                <c:pt idx="36848">
                  <c:v>127.97</c:v>
                </c:pt>
                <c:pt idx="36849">
                  <c:v>128.01</c:v>
                </c:pt>
                <c:pt idx="36850">
                  <c:v>127.97</c:v>
                </c:pt>
                <c:pt idx="36851">
                  <c:v>127.99</c:v>
                </c:pt>
                <c:pt idx="36852">
                  <c:v>127.99</c:v>
                </c:pt>
                <c:pt idx="36853">
                  <c:v>127.97</c:v>
                </c:pt>
                <c:pt idx="36854">
                  <c:v>127.95</c:v>
                </c:pt>
                <c:pt idx="36855">
                  <c:v>127.99</c:v>
                </c:pt>
                <c:pt idx="36856">
                  <c:v>127.93</c:v>
                </c:pt>
                <c:pt idx="36857">
                  <c:v>127.95</c:v>
                </c:pt>
                <c:pt idx="36858">
                  <c:v>127.97</c:v>
                </c:pt>
                <c:pt idx="36859">
                  <c:v>127.95</c:v>
                </c:pt>
                <c:pt idx="36860">
                  <c:v>127.9</c:v>
                </c:pt>
                <c:pt idx="36861">
                  <c:v>127.95</c:v>
                </c:pt>
                <c:pt idx="36862">
                  <c:v>127.95</c:v>
                </c:pt>
                <c:pt idx="36863">
                  <c:v>127.97</c:v>
                </c:pt>
                <c:pt idx="36864">
                  <c:v>127.95</c:v>
                </c:pt>
                <c:pt idx="36865">
                  <c:v>127.9</c:v>
                </c:pt>
                <c:pt idx="36866">
                  <c:v>127.97</c:v>
                </c:pt>
                <c:pt idx="36867">
                  <c:v>128.01</c:v>
                </c:pt>
                <c:pt idx="36868">
                  <c:v>127.97</c:v>
                </c:pt>
                <c:pt idx="36869">
                  <c:v>127.9</c:v>
                </c:pt>
                <c:pt idx="36870">
                  <c:v>127.95</c:v>
                </c:pt>
                <c:pt idx="36871">
                  <c:v>127.97</c:v>
                </c:pt>
                <c:pt idx="36872">
                  <c:v>127.93</c:v>
                </c:pt>
                <c:pt idx="36873">
                  <c:v>127.95</c:v>
                </c:pt>
                <c:pt idx="36874">
                  <c:v>127.97</c:v>
                </c:pt>
                <c:pt idx="36875">
                  <c:v>127.88</c:v>
                </c:pt>
                <c:pt idx="36876">
                  <c:v>127.95</c:v>
                </c:pt>
                <c:pt idx="36877">
                  <c:v>127.9</c:v>
                </c:pt>
                <c:pt idx="36878">
                  <c:v>127.93</c:v>
                </c:pt>
                <c:pt idx="36879">
                  <c:v>127.95</c:v>
                </c:pt>
                <c:pt idx="36880">
                  <c:v>127.93</c:v>
                </c:pt>
                <c:pt idx="36881">
                  <c:v>127.9</c:v>
                </c:pt>
                <c:pt idx="36882">
                  <c:v>127.95</c:v>
                </c:pt>
                <c:pt idx="36883">
                  <c:v>127.93</c:v>
                </c:pt>
                <c:pt idx="36884">
                  <c:v>127.93</c:v>
                </c:pt>
                <c:pt idx="36885">
                  <c:v>127.93</c:v>
                </c:pt>
                <c:pt idx="36886">
                  <c:v>127.97</c:v>
                </c:pt>
                <c:pt idx="36887">
                  <c:v>127.93</c:v>
                </c:pt>
                <c:pt idx="36888">
                  <c:v>127.9</c:v>
                </c:pt>
                <c:pt idx="36889">
                  <c:v>127.88</c:v>
                </c:pt>
                <c:pt idx="36890">
                  <c:v>127.88</c:v>
                </c:pt>
                <c:pt idx="36891">
                  <c:v>127.93</c:v>
                </c:pt>
                <c:pt idx="36892">
                  <c:v>127.88</c:v>
                </c:pt>
                <c:pt idx="36893">
                  <c:v>127.9</c:v>
                </c:pt>
                <c:pt idx="36894">
                  <c:v>127.9</c:v>
                </c:pt>
                <c:pt idx="36895">
                  <c:v>127.9</c:v>
                </c:pt>
                <c:pt idx="36896">
                  <c:v>127.88</c:v>
                </c:pt>
                <c:pt idx="36897">
                  <c:v>127.88</c:v>
                </c:pt>
                <c:pt idx="36898">
                  <c:v>127.88</c:v>
                </c:pt>
                <c:pt idx="36899">
                  <c:v>127.88</c:v>
                </c:pt>
                <c:pt idx="36900">
                  <c:v>127.9</c:v>
                </c:pt>
                <c:pt idx="36901">
                  <c:v>127.86</c:v>
                </c:pt>
                <c:pt idx="36902">
                  <c:v>127.93</c:v>
                </c:pt>
                <c:pt idx="36903">
                  <c:v>127.86</c:v>
                </c:pt>
                <c:pt idx="36904">
                  <c:v>127.86</c:v>
                </c:pt>
                <c:pt idx="36905">
                  <c:v>127.9</c:v>
                </c:pt>
                <c:pt idx="36906">
                  <c:v>127.86</c:v>
                </c:pt>
                <c:pt idx="36907">
                  <c:v>127.88</c:v>
                </c:pt>
                <c:pt idx="36908">
                  <c:v>127.84</c:v>
                </c:pt>
                <c:pt idx="36909">
                  <c:v>127.88</c:v>
                </c:pt>
                <c:pt idx="36910">
                  <c:v>127.84</c:v>
                </c:pt>
                <c:pt idx="36911">
                  <c:v>127.84</c:v>
                </c:pt>
                <c:pt idx="36912">
                  <c:v>127.88</c:v>
                </c:pt>
                <c:pt idx="36913">
                  <c:v>127.86</c:v>
                </c:pt>
                <c:pt idx="36914">
                  <c:v>127.88</c:v>
                </c:pt>
                <c:pt idx="36915">
                  <c:v>127.86</c:v>
                </c:pt>
                <c:pt idx="36916">
                  <c:v>127.86</c:v>
                </c:pt>
                <c:pt idx="36917">
                  <c:v>127.84</c:v>
                </c:pt>
                <c:pt idx="36918">
                  <c:v>127.88</c:v>
                </c:pt>
                <c:pt idx="36919">
                  <c:v>127.88</c:v>
                </c:pt>
                <c:pt idx="36920">
                  <c:v>127.84</c:v>
                </c:pt>
                <c:pt idx="36921">
                  <c:v>127.88</c:v>
                </c:pt>
                <c:pt idx="36922">
                  <c:v>127.84</c:v>
                </c:pt>
                <c:pt idx="36923">
                  <c:v>127.79</c:v>
                </c:pt>
                <c:pt idx="36924">
                  <c:v>127.79</c:v>
                </c:pt>
                <c:pt idx="36925">
                  <c:v>127.79</c:v>
                </c:pt>
                <c:pt idx="36926">
                  <c:v>127.79</c:v>
                </c:pt>
                <c:pt idx="36927">
                  <c:v>127.86</c:v>
                </c:pt>
                <c:pt idx="36928">
                  <c:v>127.84</c:v>
                </c:pt>
                <c:pt idx="36929">
                  <c:v>127.86</c:v>
                </c:pt>
                <c:pt idx="36930">
                  <c:v>127.84</c:v>
                </c:pt>
                <c:pt idx="36931">
                  <c:v>127.81</c:v>
                </c:pt>
                <c:pt idx="36932">
                  <c:v>127.81</c:v>
                </c:pt>
                <c:pt idx="36933">
                  <c:v>127.84</c:v>
                </c:pt>
                <c:pt idx="36934">
                  <c:v>127.77</c:v>
                </c:pt>
                <c:pt idx="36935">
                  <c:v>127.81</c:v>
                </c:pt>
                <c:pt idx="36936">
                  <c:v>127.79</c:v>
                </c:pt>
                <c:pt idx="36937">
                  <c:v>127.81</c:v>
                </c:pt>
                <c:pt idx="36938">
                  <c:v>127.77</c:v>
                </c:pt>
                <c:pt idx="36939">
                  <c:v>127.79</c:v>
                </c:pt>
                <c:pt idx="36940">
                  <c:v>127.81</c:v>
                </c:pt>
                <c:pt idx="36941">
                  <c:v>127.81</c:v>
                </c:pt>
                <c:pt idx="36942">
                  <c:v>127.81</c:v>
                </c:pt>
                <c:pt idx="36943">
                  <c:v>127.77</c:v>
                </c:pt>
                <c:pt idx="36944">
                  <c:v>127.81</c:v>
                </c:pt>
                <c:pt idx="36945">
                  <c:v>127.77</c:v>
                </c:pt>
                <c:pt idx="36946">
                  <c:v>127.79</c:v>
                </c:pt>
                <c:pt idx="36947">
                  <c:v>127.79</c:v>
                </c:pt>
                <c:pt idx="36948">
                  <c:v>127.75</c:v>
                </c:pt>
                <c:pt idx="36949">
                  <c:v>127.86</c:v>
                </c:pt>
                <c:pt idx="36950">
                  <c:v>127.77</c:v>
                </c:pt>
                <c:pt idx="36951">
                  <c:v>127.77</c:v>
                </c:pt>
                <c:pt idx="36952">
                  <c:v>127.79</c:v>
                </c:pt>
                <c:pt idx="36953">
                  <c:v>127.77</c:v>
                </c:pt>
                <c:pt idx="36954">
                  <c:v>127.75</c:v>
                </c:pt>
                <c:pt idx="36955">
                  <c:v>127.77</c:v>
                </c:pt>
                <c:pt idx="36956">
                  <c:v>127.75</c:v>
                </c:pt>
                <c:pt idx="36957">
                  <c:v>127.7</c:v>
                </c:pt>
                <c:pt idx="36958">
                  <c:v>127.72</c:v>
                </c:pt>
                <c:pt idx="36959">
                  <c:v>127.81</c:v>
                </c:pt>
                <c:pt idx="36960">
                  <c:v>127.77</c:v>
                </c:pt>
                <c:pt idx="36961">
                  <c:v>127.72</c:v>
                </c:pt>
                <c:pt idx="36962">
                  <c:v>127.77</c:v>
                </c:pt>
                <c:pt idx="36963">
                  <c:v>127.81</c:v>
                </c:pt>
                <c:pt idx="36964">
                  <c:v>127.72</c:v>
                </c:pt>
                <c:pt idx="36965">
                  <c:v>127.77</c:v>
                </c:pt>
                <c:pt idx="36966">
                  <c:v>127.77</c:v>
                </c:pt>
                <c:pt idx="36967">
                  <c:v>127.77</c:v>
                </c:pt>
                <c:pt idx="36968">
                  <c:v>127.79</c:v>
                </c:pt>
                <c:pt idx="36969">
                  <c:v>127.72</c:v>
                </c:pt>
                <c:pt idx="36970">
                  <c:v>127.75</c:v>
                </c:pt>
                <c:pt idx="36971">
                  <c:v>127.84</c:v>
                </c:pt>
                <c:pt idx="36972">
                  <c:v>127.77</c:v>
                </c:pt>
                <c:pt idx="36973">
                  <c:v>127.72</c:v>
                </c:pt>
                <c:pt idx="36974">
                  <c:v>127.72</c:v>
                </c:pt>
                <c:pt idx="36975">
                  <c:v>127.75</c:v>
                </c:pt>
                <c:pt idx="36976">
                  <c:v>127.75</c:v>
                </c:pt>
                <c:pt idx="36977">
                  <c:v>127.75</c:v>
                </c:pt>
                <c:pt idx="36978">
                  <c:v>127.75</c:v>
                </c:pt>
                <c:pt idx="36979">
                  <c:v>127.81</c:v>
                </c:pt>
                <c:pt idx="36980">
                  <c:v>127.72</c:v>
                </c:pt>
                <c:pt idx="36981">
                  <c:v>127.79</c:v>
                </c:pt>
                <c:pt idx="36982">
                  <c:v>127.77</c:v>
                </c:pt>
                <c:pt idx="36983">
                  <c:v>127.75</c:v>
                </c:pt>
                <c:pt idx="36984">
                  <c:v>127.75</c:v>
                </c:pt>
                <c:pt idx="36985">
                  <c:v>127.77</c:v>
                </c:pt>
                <c:pt idx="36986">
                  <c:v>127.79</c:v>
                </c:pt>
                <c:pt idx="36987">
                  <c:v>127.79</c:v>
                </c:pt>
                <c:pt idx="36988">
                  <c:v>127.79</c:v>
                </c:pt>
                <c:pt idx="36989">
                  <c:v>127.79</c:v>
                </c:pt>
                <c:pt idx="36990">
                  <c:v>127.79</c:v>
                </c:pt>
                <c:pt idx="36991">
                  <c:v>127.77</c:v>
                </c:pt>
                <c:pt idx="36992">
                  <c:v>127.81</c:v>
                </c:pt>
                <c:pt idx="36993">
                  <c:v>127.81</c:v>
                </c:pt>
                <c:pt idx="36994">
                  <c:v>127.84</c:v>
                </c:pt>
                <c:pt idx="36995">
                  <c:v>127.84</c:v>
                </c:pt>
                <c:pt idx="36996">
                  <c:v>127.84</c:v>
                </c:pt>
                <c:pt idx="36997">
                  <c:v>127.84</c:v>
                </c:pt>
                <c:pt idx="36998">
                  <c:v>127.86</c:v>
                </c:pt>
                <c:pt idx="36999">
                  <c:v>127.86</c:v>
                </c:pt>
                <c:pt idx="37000">
                  <c:v>127.84</c:v>
                </c:pt>
                <c:pt idx="37001">
                  <c:v>127.84</c:v>
                </c:pt>
                <c:pt idx="37002">
                  <c:v>127.86</c:v>
                </c:pt>
                <c:pt idx="37003">
                  <c:v>127.9</c:v>
                </c:pt>
                <c:pt idx="37004">
                  <c:v>127.81</c:v>
                </c:pt>
                <c:pt idx="37005">
                  <c:v>127.84</c:v>
                </c:pt>
                <c:pt idx="37006">
                  <c:v>127.9</c:v>
                </c:pt>
                <c:pt idx="37007">
                  <c:v>127.93</c:v>
                </c:pt>
                <c:pt idx="37008">
                  <c:v>127.9</c:v>
                </c:pt>
                <c:pt idx="37009">
                  <c:v>127.97</c:v>
                </c:pt>
                <c:pt idx="37010">
                  <c:v>127.93</c:v>
                </c:pt>
                <c:pt idx="37011">
                  <c:v>127.95</c:v>
                </c:pt>
                <c:pt idx="37012">
                  <c:v>127.97</c:v>
                </c:pt>
                <c:pt idx="37013">
                  <c:v>127.97</c:v>
                </c:pt>
                <c:pt idx="37014">
                  <c:v>127.99</c:v>
                </c:pt>
                <c:pt idx="37015">
                  <c:v>127.99</c:v>
                </c:pt>
                <c:pt idx="37016">
                  <c:v>128.01</c:v>
                </c:pt>
                <c:pt idx="37017">
                  <c:v>127.99</c:v>
                </c:pt>
                <c:pt idx="37018">
                  <c:v>128.06</c:v>
                </c:pt>
                <c:pt idx="37019">
                  <c:v>127.99</c:v>
                </c:pt>
                <c:pt idx="37020">
                  <c:v>128.01</c:v>
                </c:pt>
                <c:pt idx="37021">
                  <c:v>127.99</c:v>
                </c:pt>
                <c:pt idx="37022">
                  <c:v>128.01</c:v>
                </c:pt>
                <c:pt idx="37023">
                  <c:v>128.06</c:v>
                </c:pt>
                <c:pt idx="37024">
                  <c:v>128.08000000000001</c:v>
                </c:pt>
                <c:pt idx="37025">
                  <c:v>128.04</c:v>
                </c:pt>
                <c:pt idx="37026">
                  <c:v>128.01</c:v>
                </c:pt>
                <c:pt idx="37027">
                  <c:v>128.1</c:v>
                </c:pt>
                <c:pt idx="37028">
                  <c:v>128.06</c:v>
                </c:pt>
                <c:pt idx="37029">
                  <c:v>128.08000000000001</c:v>
                </c:pt>
                <c:pt idx="37030">
                  <c:v>128.04</c:v>
                </c:pt>
                <c:pt idx="37031">
                  <c:v>128.1</c:v>
                </c:pt>
                <c:pt idx="37032">
                  <c:v>128.04</c:v>
                </c:pt>
                <c:pt idx="37033">
                  <c:v>128.08000000000001</c:v>
                </c:pt>
                <c:pt idx="37034">
                  <c:v>128.06</c:v>
                </c:pt>
                <c:pt idx="37035">
                  <c:v>128.08000000000001</c:v>
                </c:pt>
                <c:pt idx="37036">
                  <c:v>128.08000000000001</c:v>
                </c:pt>
                <c:pt idx="37037">
                  <c:v>128.08000000000001</c:v>
                </c:pt>
                <c:pt idx="37038">
                  <c:v>128.06</c:v>
                </c:pt>
                <c:pt idx="37039">
                  <c:v>128.08000000000001</c:v>
                </c:pt>
                <c:pt idx="37040">
                  <c:v>128.08000000000001</c:v>
                </c:pt>
                <c:pt idx="37041">
                  <c:v>128.06</c:v>
                </c:pt>
                <c:pt idx="37042">
                  <c:v>128.08000000000001</c:v>
                </c:pt>
                <c:pt idx="37043">
                  <c:v>128.06</c:v>
                </c:pt>
                <c:pt idx="37044">
                  <c:v>128.15</c:v>
                </c:pt>
                <c:pt idx="37045">
                  <c:v>128.1</c:v>
                </c:pt>
                <c:pt idx="37046">
                  <c:v>128.06</c:v>
                </c:pt>
                <c:pt idx="37047">
                  <c:v>128.06</c:v>
                </c:pt>
                <c:pt idx="37048">
                  <c:v>128.06</c:v>
                </c:pt>
                <c:pt idx="37049">
                  <c:v>128.13</c:v>
                </c:pt>
                <c:pt idx="37050">
                  <c:v>128.1</c:v>
                </c:pt>
                <c:pt idx="37051">
                  <c:v>128.1</c:v>
                </c:pt>
                <c:pt idx="37052">
                  <c:v>128.06</c:v>
                </c:pt>
                <c:pt idx="37053">
                  <c:v>128.01</c:v>
                </c:pt>
                <c:pt idx="37054">
                  <c:v>127.99</c:v>
                </c:pt>
                <c:pt idx="37055">
                  <c:v>128.01</c:v>
                </c:pt>
                <c:pt idx="37056">
                  <c:v>127.99</c:v>
                </c:pt>
                <c:pt idx="37057">
                  <c:v>128.08000000000001</c:v>
                </c:pt>
                <c:pt idx="37058">
                  <c:v>128.04</c:v>
                </c:pt>
                <c:pt idx="37059">
                  <c:v>128.04</c:v>
                </c:pt>
                <c:pt idx="37060">
                  <c:v>128.04</c:v>
                </c:pt>
                <c:pt idx="37061">
                  <c:v>128.08000000000001</c:v>
                </c:pt>
                <c:pt idx="37062">
                  <c:v>128.06</c:v>
                </c:pt>
                <c:pt idx="37063">
                  <c:v>128.1</c:v>
                </c:pt>
                <c:pt idx="37064">
                  <c:v>128.1</c:v>
                </c:pt>
                <c:pt idx="37065">
                  <c:v>128.08000000000001</c:v>
                </c:pt>
                <c:pt idx="37066">
                  <c:v>128.06</c:v>
                </c:pt>
                <c:pt idx="37067">
                  <c:v>128.08000000000001</c:v>
                </c:pt>
                <c:pt idx="37068">
                  <c:v>128.06</c:v>
                </c:pt>
                <c:pt idx="37069">
                  <c:v>128.06</c:v>
                </c:pt>
                <c:pt idx="37070">
                  <c:v>128.08000000000001</c:v>
                </c:pt>
                <c:pt idx="37071">
                  <c:v>128.04</c:v>
                </c:pt>
                <c:pt idx="37072">
                  <c:v>128.04</c:v>
                </c:pt>
                <c:pt idx="37073">
                  <c:v>128.06</c:v>
                </c:pt>
                <c:pt idx="37074">
                  <c:v>128.04</c:v>
                </c:pt>
                <c:pt idx="37075">
                  <c:v>128.08000000000001</c:v>
                </c:pt>
                <c:pt idx="37076">
                  <c:v>128.08000000000001</c:v>
                </c:pt>
                <c:pt idx="37077">
                  <c:v>128.08000000000001</c:v>
                </c:pt>
                <c:pt idx="37078">
                  <c:v>128.06</c:v>
                </c:pt>
                <c:pt idx="37079">
                  <c:v>128.1</c:v>
                </c:pt>
                <c:pt idx="37080">
                  <c:v>128.08000000000001</c:v>
                </c:pt>
                <c:pt idx="37081">
                  <c:v>128.08000000000001</c:v>
                </c:pt>
                <c:pt idx="37082">
                  <c:v>128.1</c:v>
                </c:pt>
                <c:pt idx="37083">
                  <c:v>128.1</c:v>
                </c:pt>
                <c:pt idx="37084">
                  <c:v>128.1</c:v>
                </c:pt>
                <c:pt idx="37085">
                  <c:v>128.1</c:v>
                </c:pt>
                <c:pt idx="37086">
                  <c:v>128.08000000000001</c:v>
                </c:pt>
                <c:pt idx="37087">
                  <c:v>128.1</c:v>
                </c:pt>
                <c:pt idx="37088">
                  <c:v>128.08000000000001</c:v>
                </c:pt>
                <c:pt idx="37089">
                  <c:v>128.08000000000001</c:v>
                </c:pt>
                <c:pt idx="37090">
                  <c:v>128.1</c:v>
                </c:pt>
                <c:pt idx="37091">
                  <c:v>128.1</c:v>
                </c:pt>
                <c:pt idx="37092">
                  <c:v>128.1</c:v>
                </c:pt>
                <c:pt idx="37093">
                  <c:v>128.13</c:v>
                </c:pt>
                <c:pt idx="37094">
                  <c:v>128.1</c:v>
                </c:pt>
                <c:pt idx="37095">
                  <c:v>128.16999999999999</c:v>
                </c:pt>
                <c:pt idx="37096">
                  <c:v>128.15</c:v>
                </c:pt>
                <c:pt idx="37097">
                  <c:v>128.15</c:v>
                </c:pt>
                <c:pt idx="37098">
                  <c:v>128.13</c:v>
                </c:pt>
                <c:pt idx="37099">
                  <c:v>128.19</c:v>
                </c:pt>
                <c:pt idx="37100">
                  <c:v>128.15</c:v>
                </c:pt>
                <c:pt idx="37101">
                  <c:v>128.16999999999999</c:v>
                </c:pt>
                <c:pt idx="37102">
                  <c:v>128.16999999999999</c:v>
                </c:pt>
                <c:pt idx="37103">
                  <c:v>128.16999999999999</c:v>
                </c:pt>
                <c:pt idx="37104">
                  <c:v>128.13</c:v>
                </c:pt>
                <c:pt idx="37105">
                  <c:v>128.08000000000001</c:v>
                </c:pt>
                <c:pt idx="37106">
                  <c:v>128.16999999999999</c:v>
                </c:pt>
                <c:pt idx="37107">
                  <c:v>128.15</c:v>
                </c:pt>
                <c:pt idx="37108">
                  <c:v>128.13</c:v>
                </c:pt>
                <c:pt idx="37109">
                  <c:v>128.13</c:v>
                </c:pt>
                <c:pt idx="37110">
                  <c:v>128.15</c:v>
                </c:pt>
                <c:pt idx="37111">
                  <c:v>128.16999999999999</c:v>
                </c:pt>
                <c:pt idx="37112">
                  <c:v>128.22</c:v>
                </c:pt>
                <c:pt idx="37113">
                  <c:v>128.15</c:v>
                </c:pt>
                <c:pt idx="37114">
                  <c:v>128.13</c:v>
                </c:pt>
                <c:pt idx="37115">
                  <c:v>128.16999999999999</c:v>
                </c:pt>
                <c:pt idx="37116">
                  <c:v>128.16999999999999</c:v>
                </c:pt>
                <c:pt idx="37117">
                  <c:v>128.15</c:v>
                </c:pt>
                <c:pt idx="37118">
                  <c:v>128.13</c:v>
                </c:pt>
                <c:pt idx="37119">
                  <c:v>128.13</c:v>
                </c:pt>
                <c:pt idx="37120">
                  <c:v>128.1</c:v>
                </c:pt>
                <c:pt idx="37121">
                  <c:v>128.1</c:v>
                </c:pt>
                <c:pt idx="37122">
                  <c:v>128.13</c:v>
                </c:pt>
                <c:pt idx="37123">
                  <c:v>128.1</c:v>
                </c:pt>
                <c:pt idx="37124">
                  <c:v>128.13</c:v>
                </c:pt>
                <c:pt idx="37125">
                  <c:v>128.08000000000001</c:v>
                </c:pt>
                <c:pt idx="37126">
                  <c:v>128.13</c:v>
                </c:pt>
                <c:pt idx="37127">
                  <c:v>128.1</c:v>
                </c:pt>
                <c:pt idx="37128">
                  <c:v>128.08000000000001</c:v>
                </c:pt>
                <c:pt idx="37129">
                  <c:v>128.16999999999999</c:v>
                </c:pt>
                <c:pt idx="37130">
                  <c:v>128.15</c:v>
                </c:pt>
                <c:pt idx="37131">
                  <c:v>128.16999999999999</c:v>
                </c:pt>
                <c:pt idx="37132">
                  <c:v>128.16999999999999</c:v>
                </c:pt>
                <c:pt idx="37133">
                  <c:v>128.15</c:v>
                </c:pt>
                <c:pt idx="37134">
                  <c:v>128.15</c:v>
                </c:pt>
                <c:pt idx="37135">
                  <c:v>128.15</c:v>
                </c:pt>
                <c:pt idx="37136">
                  <c:v>128.15</c:v>
                </c:pt>
                <c:pt idx="37137">
                  <c:v>128.1</c:v>
                </c:pt>
                <c:pt idx="37138">
                  <c:v>128.13</c:v>
                </c:pt>
                <c:pt idx="37139">
                  <c:v>128.08000000000001</c:v>
                </c:pt>
                <c:pt idx="37140">
                  <c:v>128.08000000000001</c:v>
                </c:pt>
                <c:pt idx="37141">
                  <c:v>128.15</c:v>
                </c:pt>
                <c:pt idx="37142">
                  <c:v>128.13</c:v>
                </c:pt>
                <c:pt idx="37143">
                  <c:v>128.08000000000001</c:v>
                </c:pt>
                <c:pt idx="37144">
                  <c:v>128.1</c:v>
                </c:pt>
                <c:pt idx="37145">
                  <c:v>128.1</c:v>
                </c:pt>
                <c:pt idx="37146">
                  <c:v>128.15</c:v>
                </c:pt>
                <c:pt idx="37147">
                  <c:v>128.13</c:v>
                </c:pt>
                <c:pt idx="37148">
                  <c:v>128.15</c:v>
                </c:pt>
                <c:pt idx="37149">
                  <c:v>128.1</c:v>
                </c:pt>
                <c:pt idx="37150">
                  <c:v>128.15</c:v>
                </c:pt>
                <c:pt idx="37151">
                  <c:v>128.13</c:v>
                </c:pt>
                <c:pt idx="37152">
                  <c:v>128.13</c:v>
                </c:pt>
                <c:pt idx="37153">
                  <c:v>128.1</c:v>
                </c:pt>
                <c:pt idx="37154">
                  <c:v>128.13</c:v>
                </c:pt>
                <c:pt idx="37155">
                  <c:v>128.1</c:v>
                </c:pt>
                <c:pt idx="37156">
                  <c:v>128.1</c:v>
                </c:pt>
                <c:pt idx="37157">
                  <c:v>128.15</c:v>
                </c:pt>
                <c:pt idx="37158">
                  <c:v>128.13</c:v>
                </c:pt>
                <c:pt idx="37159">
                  <c:v>128.16999999999999</c:v>
                </c:pt>
                <c:pt idx="37160">
                  <c:v>128.15</c:v>
                </c:pt>
                <c:pt idx="37161">
                  <c:v>128.15</c:v>
                </c:pt>
                <c:pt idx="37162">
                  <c:v>128.16999999999999</c:v>
                </c:pt>
                <c:pt idx="37163">
                  <c:v>128.19</c:v>
                </c:pt>
                <c:pt idx="37164">
                  <c:v>128.19</c:v>
                </c:pt>
                <c:pt idx="37165">
                  <c:v>128.19</c:v>
                </c:pt>
                <c:pt idx="37166">
                  <c:v>128.16999999999999</c:v>
                </c:pt>
                <c:pt idx="37167">
                  <c:v>128.15</c:v>
                </c:pt>
                <c:pt idx="37168">
                  <c:v>128.13</c:v>
                </c:pt>
                <c:pt idx="37169">
                  <c:v>128.15</c:v>
                </c:pt>
                <c:pt idx="37170">
                  <c:v>128.13</c:v>
                </c:pt>
                <c:pt idx="37171">
                  <c:v>128.19</c:v>
                </c:pt>
                <c:pt idx="37172">
                  <c:v>128.15</c:v>
                </c:pt>
                <c:pt idx="37173">
                  <c:v>128.15</c:v>
                </c:pt>
                <c:pt idx="37174">
                  <c:v>128.13</c:v>
                </c:pt>
                <c:pt idx="37175">
                  <c:v>128.15</c:v>
                </c:pt>
                <c:pt idx="37176">
                  <c:v>128.1</c:v>
                </c:pt>
                <c:pt idx="37177">
                  <c:v>128.19</c:v>
                </c:pt>
                <c:pt idx="37178">
                  <c:v>128.15</c:v>
                </c:pt>
                <c:pt idx="37179">
                  <c:v>128.15</c:v>
                </c:pt>
                <c:pt idx="37180">
                  <c:v>128.19</c:v>
                </c:pt>
                <c:pt idx="37181">
                  <c:v>128.15</c:v>
                </c:pt>
                <c:pt idx="37182">
                  <c:v>128.15</c:v>
                </c:pt>
                <c:pt idx="37183">
                  <c:v>128.19</c:v>
                </c:pt>
                <c:pt idx="37184">
                  <c:v>128.15</c:v>
                </c:pt>
                <c:pt idx="37185">
                  <c:v>128.22</c:v>
                </c:pt>
                <c:pt idx="37186">
                  <c:v>128.15</c:v>
                </c:pt>
                <c:pt idx="37187">
                  <c:v>128.19</c:v>
                </c:pt>
                <c:pt idx="37188">
                  <c:v>128.15</c:v>
                </c:pt>
                <c:pt idx="37189">
                  <c:v>128.15</c:v>
                </c:pt>
                <c:pt idx="37190">
                  <c:v>128.19</c:v>
                </c:pt>
                <c:pt idx="37191">
                  <c:v>128.19</c:v>
                </c:pt>
                <c:pt idx="37192">
                  <c:v>128.16999999999999</c:v>
                </c:pt>
                <c:pt idx="37193">
                  <c:v>128.13</c:v>
                </c:pt>
                <c:pt idx="37194">
                  <c:v>128.19</c:v>
                </c:pt>
                <c:pt idx="37195">
                  <c:v>128.16999999999999</c:v>
                </c:pt>
                <c:pt idx="37196">
                  <c:v>128.22</c:v>
                </c:pt>
                <c:pt idx="37197">
                  <c:v>128.16999999999999</c:v>
                </c:pt>
                <c:pt idx="37198">
                  <c:v>128.19</c:v>
                </c:pt>
                <c:pt idx="37199">
                  <c:v>128.16999999999999</c:v>
                </c:pt>
                <c:pt idx="37200">
                  <c:v>128.19</c:v>
                </c:pt>
                <c:pt idx="37201">
                  <c:v>128.16999999999999</c:v>
                </c:pt>
                <c:pt idx="37202">
                  <c:v>128.15</c:v>
                </c:pt>
                <c:pt idx="37203">
                  <c:v>128.15</c:v>
                </c:pt>
                <c:pt idx="37204">
                  <c:v>128.16999999999999</c:v>
                </c:pt>
                <c:pt idx="37205">
                  <c:v>128.15</c:v>
                </c:pt>
                <c:pt idx="37206">
                  <c:v>128.13</c:v>
                </c:pt>
                <c:pt idx="37207">
                  <c:v>128.16999999999999</c:v>
                </c:pt>
                <c:pt idx="37208">
                  <c:v>128.15</c:v>
                </c:pt>
                <c:pt idx="37209">
                  <c:v>128.16999999999999</c:v>
                </c:pt>
                <c:pt idx="37210">
                  <c:v>128.1</c:v>
                </c:pt>
                <c:pt idx="37211">
                  <c:v>128.08000000000001</c:v>
                </c:pt>
                <c:pt idx="37212">
                  <c:v>128.15</c:v>
                </c:pt>
                <c:pt idx="37213">
                  <c:v>128.1</c:v>
                </c:pt>
                <c:pt idx="37214">
                  <c:v>128.1</c:v>
                </c:pt>
                <c:pt idx="37215">
                  <c:v>128.13</c:v>
                </c:pt>
                <c:pt idx="37216">
                  <c:v>128.19</c:v>
                </c:pt>
                <c:pt idx="37217">
                  <c:v>128.15</c:v>
                </c:pt>
                <c:pt idx="37218">
                  <c:v>128.15</c:v>
                </c:pt>
                <c:pt idx="37219">
                  <c:v>128.08000000000001</c:v>
                </c:pt>
                <c:pt idx="37220">
                  <c:v>128.19</c:v>
                </c:pt>
                <c:pt idx="37221">
                  <c:v>128.16999999999999</c:v>
                </c:pt>
                <c:pt idx="37222">
                  <c:v>128.1</c:v>
                </c:pt>
                <c:pt idx="37223">
                  <c:v>128.15</c:v>
                </c:pt>
                <c:pt idx="37224">
                  <c:v>128.1</c:v>
                </c:pt>
                <c:pt idx="37225">
                  <c:v>128.13</c:v>
                </c:pt>
                <c:pt idx="37226">
                  <c:v>128.1</c:v>
                </c:pt>
                <c:pt idx="37227">
                  <c:v>128.13</c:v>
                </c:pt>
                <c:pt idx="37228">
                  <c:v>128.15</c:v>
                </c:pt>
                <c:pt idx="37229">
                  <c:v>128.15</c:v>
                </c:pt>
                <c:pt idx="37230">
                  <c:v>128.15</c:v>
                </c:pt>
                <c:pt idx="37231">
                  <c:v>128.13</c:v>
                </c:pt>
                <c:pt idx="37232">
                  <c:v>128.13</c:v>
                </c:pt>
                <c:pt idx="37233">
                  <c:v>128.13</c:v>
                </c:pt>
                <c:pt idx="37234">
                  <c:v>128.15</c:v>
                </c:pt>
                <c:pt idx="37235">
                  <c:v>128.13</c:v>
                </c:pt>
                <c:pt idx="37236">
                  <c:v>128.13</c:v>
                </c:pt>
                <c:pt idx="37237">
                  <c:v>128.16999999999999</c:v>
                </c:pt>
                <c:pt idx="37238">
                  <c:v>128.15</c:v>
                </c:pt>
                <c:pt idx="37239">
                  <c:v>128.15</c:v>
                </c:pt>
                <c:pt idx="37240">
                  <c:v>128.1</c:v>
                </c:pt>
                <c:pt idx="37241">
                  <c:v>128.1</c:v>
                </c:pt>
                <c:pt idx="37242">
                  <c:v>128.16999999999999</c:v>
                </c:pt>
                <c:pt idx="37243">
                  <c:v>128.1</c:v>
                </c:pt>
                <c:pt idx="37244">
                  <c:v>128.13</c:v>
                </c:pt>
                <c:pt idx="37245">
                  <c:v>128.19</c:v>
                </c:pt>
                <c:pt idx="37246">
                  <c:v>128.13</c:v>
                </c:pt>
                <c:pt idx="37247">
                  <c:v>128.15</c:v>
                </c:pt>
                <c:pt idx="37248">
                  <c:v>128.08000000000001</c:v>
                </c:pt>
                <c:pt idx="37249">
                  <c:v>128.16999999999999</c:v>
                </c:pt>
                <c:pt idx="37250">
                  <c:v>128.13</c:v>
                </c:pt>
                <c:pt idx="37251">
                  <c:v>128.16999999999999</c:v>
                </c:pt>
                <c:pt idx="37252">
                  <c:v>128.13</c:v>
                </c:pt>
                <c:pt idx="37253">
                  <c:v>128.15</c:v>
                </c:pt>
                <c:pt idx="37254">
                  <c:v>128.13</c:v>
                </c:pt>
                <c:pt idx="37255">
                  <c:v>128.16999999999999</c:v>
                </c:pt>
                <c:pt idx="37256">
                  <c:v>128.13</c:v>
                </c:pt>
                <c:pt idx="37257">
                  <c:v>128.15</c:v>
                </c:pt>
                <c:pt idx="37258">
                  <c:v>128.13</c:v>
                </c:pt>
                <c:pt idx="37259">
                  <c:v>128.15</c:v>
                </c:pt>
                <c:pt idx="37260">
                  <c:v>128.06</c:v>
                </c:pt>
                <c:pt idx="37261">
                  <c:v>128.13</c:v>
                </c:pt>
                <c:pt idx="37262">
                  <c:v>128.15</c:v>
                </c:pt>
                <c:pt idx="37263">
                  <c:v>128.15</c:v>
                </c:pt>
                <c:pt idx="37264">
                  <c:v>128.13</c:v>
                </c:pt>
                <c:pt idx="37265">
                  <c:v>128.13</c:v>
                </c:pt>
                <c:pt idx="37266">
                  <c:v>128.1</c:v>
                </c:pt>
                <c:pt idx="37267">
                  <c:v>128.13</c:v>
                </c:pt>
                <c:pt idx="37268">
                  <c:v>128.16999999999999</c:v>
                </c:pt>
                <c:pt idx="37269">
                  <c:v>128.1</c:v>
                </c:pt>
                <c:pt idx="37270">
                  <c:v>128.16999999999999</c:v>
                </c:pt>
                <c:pt idx="37271">
                  <c:v>128.08000000000001</c:v>
                </c:pt>
                <c:pt idx="37272">
                  <c:v>128.1</c:v>
                </c:pt>
                <c:pt idx="37273">
                  <c:v>128.15</c:v>
                </c:pt>
                <c:pt idx="37274">
                  <c:v>128.1</c:v>
                </c:pt>
                <c:pt idx="37275">
                  <c:v>128.15</c:v>
                </c:pt>
                <c:pt idx="37276">
                  <c:v>128.13</c:v>
                </c:pt>
                <c:pt idx="37277">
                  <c:v>128.06</c:v>
                </c:pt>
                <c:pt idx="37278">
                  <c:v>128.13</c:v>
                </c:pt>
                <c:pt idx="37279">
                  <c:v>128.1</c:v>
                </c:pt>
                <c:pt idx="37280">
                  <c:v>128.13</c:v>
                </c:pt>
                <c:pt idx="37281">
                  <c:v>128.08000000000001</c:v>
                </c:pt>
                <c:pt idx="37282">
                  <c:v>128.13</c:v>
                </c:pt>
                <c:pt idx="37283">
                  <c:v>128.08000000000001</c:v>
                </c:pt>
                <c:pt idx="37284">
                  <c:v>128.06</c:v>
                </c:pt>
                <c:pt idx="37285">
                  <c:v>128.15</c:v>
                </c:pt>
                <c:pt idx="37286">
                  <c:v>128.04</c:v>
                </c:pt>
                <c:pt idx="37287">
                  <c:v>128.13</c:v>
                </c:pt>
                <c:pt idx="37288">
                  <c:v>128.08000000000001</c:v>
                </c:pt>
                <c:pt idx="37289">
                  <c:v>128.1</c:v>
                </c:pt>
                <c:pt idx="37290">
                  <c:v>128.08000000000001</c:v>
                </c:pt>
                <c:pt idx="37291">
                  <c:v>128.13</c:v>
                </c:pt>
                <c:pt idx="37292">
                  <c:v>128.08000000000001</c:v>
                </c:pt>
                <c:pt idx="37293">
                  <c:v>128.04</c:v>
                </c:pt>
                <c:pt idx="37294">
                  <c:v>128.06</c:v>
                </c:pt>
                <c:pt idx="37295">
                  <c:v>128.08000000000001</c:v>
                </c:pt>
                <c:pt idx="37296">
                  <c:v>128.08000000000001</c:v>
                </c:pt>
                <c:pt idx="37297">
                  <c:v>128.06</c:v>
                </c:pt>
                <c:pt idx="37298">
                  <c:v>128.08000000000001</c:v>
                </c:pt>
                <c:pt idx="37299">
                  <c:v>128.08000000000001</c:v>
                </c:pt>
                <c:pt idx="37300">
                  <c:v>128.08000000000001</c:v>
                </c:pt>
                <c:pt idx="37301">
                  <c:v>128.04</c:v>
                </c:pt>
                <c:pt idx="37302">
                  <c:v>128.13</c:v>
                </c:pt>
                <c:pt idx="37303">
                  <c:v>128.08000000000001</c:v>
                </c:pt>
                <c:pt idx="37304">
                  <c:v>128.08000000000001</c:v>
                </c:pt>
                <c:pt idx="37305">
                  <c:v>128.06</c:v>
                </c:pt>
                <c:pt idx="37306">
                  <c:v>128.13</c:v>
                </c:pt>
                <c:pt idx="37307">
                  <c:v>128.06</c:v>
                </c:pt>
                <c:pt idx="37308">
                  <c:v>128.06</c:v>
                </c:pt>
                <c:pt idx="37309">
                  <c:v>128.04</c:v>
                </c:pt>
                <c:pt idx="37310">
                  <c:v>128.08000000000001</c:v>
                </c:pt>
                <c:pt idx="37311">
                  <c:v>128.04</c:v>
                </c:pt>
                <c:pt idx="37312">
                  <c:v>128.04</c:v>
                </c:pt>
                <c:pt idx="37313">
                  <c:v>128.1</c:v>
                </c:pt>
                <c:pt idx="37314">
                  <c:v>128.01</c:v>
                </c:pt>
                <c:pt idx="37315">
                  <c:v>128.08000000000001</c:v>
                </c:pt>
                <c:pt idx="37316">
                  <c:v>128.1</c:v>
                </c:pt>
                <c:pt idx="37317">
                  <c:v>128.01</c:v>
                </c:pt>
                <c:pt idx="37318">
                  <c:v>128.08000000000001</c:v>
                </c:pt>
                <c:pt idx="37319">
                  <c:v>128.01</c:v>
                </c:pt>
                <c:pt idx="37320">
                  <c:v>128.06</c:v>
                </c:pt>
                <c:pt idx="37321">
                  <c:v>127.99</c:v>
                </c:pt>
                <c:pt idx="37322">
                  <c:v>128.04</c:v>
                </c:pt>
                <c:pt idx="37323">
                  <c:v>128.01</c:v>
                </c:pt>
                <c:pt idx="37324">
                  <c:v>128.06</c:v>
                </c:pt>
                <c:pt idx="37325">
                  <c:v>128.01</c:v>
                </c:pt>
                <c:pt idx="37326">
                  <c:v>128.01</c:v>
                </c:pt>
                <c:pt idx="37327">
                  <c:v>127.99</c:v>
                </c:pt>
                <c:pt idx="37328">
                  <c:v>128.06</c:v>
                </c:pt>
                <c:pt idx="37329">
                  <c:v>128.04</c:v>
                </c:pt>
                <c:pt idx="37330">
                  <c:v>128.01</c:v>
                </c:pt>
                <c:pt idx="37331">
                  <c:v>127.99</c:v>
                </c:pt>
                <c:pt idx="37332">
                  <c:v>128.06</c:v>
                </c:pt>
                <c:pt idx="37333">
                  <c:v>128.01</c:v>
                </c:pt>
                <c:pt idx="37334">
                  <c:v>128.01</c:v>
                </c:pt>
                <c:pt idx="37335">
                  <c:v>127.95</c:v>
                </c:pt>
                <c:pt idx="37336">
                  <c:v>128.01</c:v>
                </c:pt>
                <c:pt idx="37337">
                  <c:v>128.04</c:v>
                </c:pt>
                <c:pt idx="37338">
                  <c:v>127.99</c:v>
                </c:pt>
                <c:pt idx="37339">
                  <c:v>128.04</c:v>
                </c:pt>
                <c:pt idx="37340">
                  <c:v>127.95</c:v>
                </c:pt>
                <c:pt idx="37341">
                  <c:v>128.01</c:v>
                </c:pt>
                <c:pt idx="37342">
                  <c:v>127.99</c:v>
                </c:pt>
                <c:pt idx="37343">
                  <c:v>127.97</c:v>
                </c:pt>
                <c:pt idx="37344">
                  <c:v>127.99</c:v>
                </c:pt>
                <c:pt idx="37345">
                  <c:v>127.97</c:v>
                </c:pt>
                <c:pt idx="37346">
                  <c:v>127.97</c:v>
                </c:pt>
                <c:pt idx="37347">
                  <c:v>127.95</c:v>
                </c:pt>
                <c:pt idx="37348">
                  <c:v>127.99</c:v>
                </c:pt>
                <c:pt idx="37349">
                  <c:v>127.97</c:v>
                </c:pt>
                <c:pt idx="37350">
                  <c:v>127.97</c:v>
                </c:pt>
                <c:pt idx="37351">
                  <c:v>127.97</c:v>
                </c:pt>
                <c:pt idx="37352">
                  <c:v>127.93</c:v>
                </c:pt>
                <c:pt idx="37353">
                  <c:v>127.95</c:v>
                </c:pt>
                <c:pt idx="37354">
                  <c:v>127.97</c:v>
                </c:pt>
                <c:pt idx="37355">
                  <c:v>127.93</c:v>
                </c:pt>
                <c:pt idx="37356">
                  <c:v>127.95</c:v>
                </c:pt>
                <c:pt idx="37357">
                  <c:v>127.9</c:v>
                </c:pt>
                <c:pt idx="37358">
                  <c:v>127.93</c:v>
                </c:pt>
                <c:pt idx="37359">
                  <c:v>127.9</c:v>
                </c:pt>
                <c:pt idx="37360">
                  <c:v>127.93</c:v>
                </c:pt>
                <c:pt idx="37361">
                  <c:v>127.95</c:v>
                </c:pt>
                <c:pt idx="37362">
                  <c:v>127.86</c:v>
                </c:pt>
                <c:pt idx="37363">
                  <c:v>127.93</c:v>
                </c:pt>
                <c:pt idx="37364">
                  <c:v>127.93</c:v>
                </c:pt>
                <c:pt idx="37365">
                  <c:v>127.93</c:v>
                </c:pt>
                <c:pt idx="37366">
                  <c:v>127.93</c:v>
                </c:pt>
                <c:pt idx="37367">
                  <c:v>127.95</c:v>
                </c:pt>
                <c:pt idx="37368">
                  <c:v>127.88</c:v>
                </c:pt>
                <c:pt idx="37369">
                  <c:v>127.93</c:v>
                </c:pt>
                <c:pt idx="37370">
                  <c:v>127.9</c:v>
                </c:pt>
                <c:pt idx="37371">
                  <c:v>127.86</c:v>
                </c:pt>
                <c:pt idx="37372">
                  <c:v>127.88</c:v>
                </c:pt>
                <c:pt idx="37373">
                  <c:v>127.9</c:v>
                </c:pt>
                <c:pt idx="37374">
                  <c:v>127.88</c:v>
                </c:pt>
                <c:pt idx="37375">
                  <c:v>127.88</c:v>
                </c:pt>
                <c:pt idx="37376">
                  <c:v>127.84</c:v>
                </c:pt>
                <c:pt idx="37377">
                  <c:v>127.81</c:v>
                </c:pt>
                <c:pt idx="37378">
                  <c:v>127.84</c:v>
                </c:pt>
                <c:pt idx="37379">
                  <c:v>127.88</c:v>
                </c:pt>
                <c:pt idx="37380">
                  <c:v>127.84</c:v>
                </c:pt>
                <c:pt idx="37381">
                  <c:v>127.81</c:v>
                </c:pt>
                <c:pt idx="37382">
                  <c:v>127.84</c:v>
                </c:pt>
                <c:pt idx="37383">
                  <c:v>127.84</c:v>
                </c:pt>
                <c:pt idx="37384">
                  <c:v>127.81</c:v>
                </c:pt>
                <c:pt idx="37385">
                  <c:v>127.81</c:v>
                </c:pt>
                <c:pt idx="37386">
                  <c:v>127.84</c:v>
                </c:pt>
                <c:pt idx="37387">
                  <c:v>127.81</c:v>
                </c:pt>
                <c:pt idx="37388">
                  <c:v>127.84</c:v>
                </c:pt>
                <c:pt idx="37389">
                  <c:v>127.84</c:v>
                </c:pt>
                <c:pt idx="37390">
                  <c:v>127.86</c:v>
                </c:pt>
                <c:pt idx="37391">
                  <c:v>127.84</c:v>
                </c:pt>
                <c:pt idx="37392">
                  <c:v>127.79</c:v>
                </c:pt>
                <c:pt idx="37393">
                  <c:v>127.79</c:v>
                </c:pt>
                <c:pt idx="37394">
                  <c:v>127.81</c:v>
                </c:pt>
                <c:pt idx="37395">
                  <c:v>127.84</c:v>
                </c:pt>
                <c:pt idx="37396">
                  <c:v>127.79</c:v>
                </c:pt>
                <c:pt idx="37397">
                  <c:v>127.79</c:v>
                </c:pt>
                <c:pt idx="37398">
                  <c:v>127.86</c:v>
                </c:pt>
                <c:pt idx="37399">
                  <c:v>127.84</c:v>
                </c:pt>
                <c:pt idx="37400">
                  <c:v>127.86</c:v>
                </c:pt>
                <c:pt idx="37401">
                  <c:v>127.81</c:v>
                </c:pt>
                <c:pt idx="37402">
                  <c:v>127.81</c:v>
                </c:pt>
                <c:pt idx="37403">
                  <c:v>127.81</c:v>
                </c:pt>
                <c:pt idx="37404">
                  <c:v>127.81</c:v>
                </c:pt>
                <c:pt idx="37405">
                  <c:v>127.81</c:v>
                </c:pt>
                <c:pt idx="37406">
                  <c:v>127.81</c:v>
                </c:pt>
                <c:pt idx="37407">
                  <c:v>127.84</c:v>
                </c:pt>
                <c:pt idx="37408">
                  <c:v>127.88</c:v>
                </c:pt>
                <c:pt idx="37409">
                  <c:v>127.84</c:v>
                </c:pt>
                <c:pt idx="37410">
                  <c:v>127.86</c:v>
                </c:pt>
                <c:pt idx="37411">
                  <c:v>127.81</c:v>
                </c:pt>
                <c:pt idx="37412">
                  <c:v>127.86</c:v>
                </c:pt>
                <c:pt idx="37413">
                  <c:v>127.93</c:v>
                </c:pt>
                <c:pt idx="37414">
                  <c:v>127.88</c:v>
                </c:pt>
                <c:pt idx="37415">
                  <c:v>127.84</c:v>
                </c:pt>
                <c:pt idx="37416">
                  <c:v>127.9</c:v>
                </c:pt>
                <c:pt idx="37417">
                  <c:v>127.86</c:v>
                </c:pt>
                <c:pt idx="37418">
                  <c:v>127.93</c:v>
                </c:pt>
                <c:pt idx="37419">
                  <c:v>127.9</c:v>
                </c:pt>
                <c:pt idx="37420">
                  <c:v>127.93</c:v>
                </c:pt>
                <c:pt idx="37421">
                  <c:v>127.93</c:v>
                </c:pt>
                <c:pt idx="37422">
                  <c:v>127.95</c:v>
                </c:pt>
                <c:pt idx="37423">
                  <c:v>127.95</c:v>
                </c:pt>
                <c:pt idx="37424">
                  <c:v>127.88</c:v>
                </c:pt>
                <c:pt idx="37425">
                  <c:v>127.93</c:v>
                </c:pt>
                <c:pt idx="37426">
                  <c:v>127.97</c:v>
                </c:pt>
                <c:pt idx="37427">
                  <c:v>127.99</c:v>
                </c:pt>
                <c:pt idx="37428">
                  <c:v>127.95</c:v>
                </c:pt>
                <c:pt idx="37429">
                  <c:v>127.95</c:v>
                </c:pt>
                <c:pt idx="37430">
                  <c:v>127.97</c:v>
                </c:pt>
                <c:pt idx="37431">
                  <c:v>127.97</c:v>
                </c:pt>
                <c:pt idx="37432">
                  <c:v>127.97</c:v>
                </c:pt>
                <c:pt idx="37433">
                  <c:v>128.01</c:v>
                </c:pt>
                <c:pt idx="37434">
                  <c:v>127.99</c:v>
                </c:pt>
                <c:pt idx="37435">
                  <c:v>128.01</c:v>
                </c:pt>
                <c:pt idx="37436">
                  <c:v>128.01</c:v>
                </c:pt>
                <c:pt idx="37437">
                  <c:v>128.01</c:v>
                </c:pt>
                <c:pt idx="37438">
                  <c:v>128.06</c:v>
                </c:pt>
                <c:pt idx="37439">
                  <c:v>128.08000000000001</c:v>
                </c:pt>
                <c:pt idx="37440">
                  <c:v>128.06</c:v>
                </c:pt>
                <c:pt idx="37441">
                  <c:v>128.1</c:v>
                </c:pt>
                <c:pt idx="37442">
                  <c:v>128.08000000000001</c:v>
                </c:pt>
                <c:pt idx="37443">
                  <c:v>128.08000000000001</c:v>
                </c:pt>
                <c:pt idx="37444">
                  <c:v>128.13</c:v>
                </c:pt>
                <c:pt idx="37445">
                  <c:v>128.15</c:v>
                </c:pt>
                <c:pt idx="37446">
                  <c:v>128.04</c:v>
                </c:pt>
                <c:pt idx="37447">
                  <c:v>128.04</c:v>
                </c:pt>
                <c:pt idx="37448">
                  <c:v>128.06</c:v>
                </c:pt>
                <c:pt idx="37449">
                  <c:v>128.13</c:v>
                </c:pt>
                <c:pt idx="37450">
                  <c:v>128.06</c:v>
                </c:pt>
                <c:pt idx="37451">
                  <c:v>128.06</c:v>
                </c:pt>
                <c:pt idx="37452">
                  <c:v>128.06</c:v>
                </c:pt>
                <c:pt idx="37453">
                  <c:v>128.06</c:v>
                </c:pt>
                <c:pt idx="37454">
                  <c:v>128.06</c:v>
                </c:pt>
                <c:pt idx="37455">
                  <c:v>128.1</c:v>
                </c:pt>
                <c:pt idx="37456">
                  <c:v>128.08000000000001</c:v>
                </c:pt>
                <c:pt idx="37457">
                  <c:v>128.13</c:v>
                </c:pt>
                <c:pt idx="37458">
                  <c:v>128.15</c:v>
                </c:pt>
                <c:pt idx="37459">
                  <c:v>128.13</c:v>
                </c:pt>
                <c:pt idx="37460">
                  <c:v>128.1</c:v>
                </c:pt>
                <c:pt idx="37461">
                  <c:v>128.08000000000001</c:v>
                </c:pt>
                <c:pt idx="37462">
                  <c:v>128.13</c:v>
                </c:pt>
                <c:pt idx="37463">
                  <c:v>128.13</c:v>
                </c:pt>
                <c:pt idx="37464">
                  <c:v>128.06</c:v>
                </c:pt>
                <c:pt idx="37465">
                  <c:v>128.06</c:v>
                </c:pt>
                <c:pt idx="37466">
                  <c:v>128.04</c:v>
                </c:pt>
                <c:pt idx="37467">
                  <c:v>128.1</c:v>
                </c:pt>
                <c:pt idx="37468">
                  <c:v>128.13</c:v>
                </c:pt>
                <c:pt idx="37469">
                  <c:v>127.99</c:v>
                </c:pt>
                <c:pt idx="37470">
                  <c:v>128.06</c:v>
                </c:pt>
                <c:pt idx="37471">
                  <c:v>128.1</c:v>
                </c:pt>
                <c:pt idx="37472">
                  <c:v>128.08000000000001</c:v>
                </c:pt>
                <c:pt idx="37473">
                  <c:v>128.1</c:v>
                </c:pt>
                <c:pt idx="37474">
                  <c:v>128.06</c:v>
                </c:pt>
                <c:pt idx="37475">
                  <c:v>128.13</c:v>
                </c:pt>
                <c:pt idx="37476">
                  <c:v>128.15</c:v>
                </c:pt>
                <c:pt idx="37477">
                  <c:v>128.08000000000001</c:v>
                </c:pt>
                <c:pt idx="37478">
                  <c:v>128.13</c:v>
                </c:pt>
                <c:pt idx="37479">
                  <c:v>128.13</c:v>
                </c:pt>
                <c:pt idx="37480">
                  <c:v>128.06</c:v>
                </c:pt>
                <c:pt idx="37481">
                  <c:v>128.08000000000001</c:v>
                </c:pt>
                <c:pt idx="37482">
                  <c:v>128.06</c:v>
                </c:pt>
                <c:pt idx="37483">
                  <c:v>128.08000000000001</c:v>
                </c:pt>
                <c:pt idx="37484">
                  <c:v>128.08000000000001</c:v>
                </c:pt>
                <c:pt idx="37485">
                  <c:v>128.08000000000001</c:v>
                </c:pt>
                <c:pt idx="37486">
                  <c:v>128.08000000000001</c:v>
                </c:pt>
                <c:pt idx="37487">
                  <c:v>128.06</c:v>
                </c:pt>
                <c:pt idx="37488">
                  <c:v>128.08000000000001</c:v>
                </c:pt>
                <c:pt idx="37489">
                  <c:v>128.1</c:v>
                </c:pt>
                <c:pt idx="37490">
                  <c:v>128.1</c:v>
                </c:pt>
                <c:pt idx="37491">
                  <c:v>128.15</c:v>
                </c:pt>
                <c:pt idx="37492">
                  <c:v>128.13</c:v>
                </c:pt>
                <c:pt idx="37493">
                  <c:v>128.1</c:v>
                </c:pt>
                <c:pt idx="37494">
                  <c:v>128.08000000000001</c:v>
                </c:pt>
                <c:pt idx="37495">
                  <c:v>128.08000000000001</c:v>
                </c:pt>
                <c:pt idx="37496">
                  <c:v>128.15</c:v>
                </c:pt>
                <c:pt idx="37497">
                  <c:v>128.08000000000001</c:v>
                </c:pt>
                <c:pt idx="37498">
                  <c:v>128.13</c:v>
                </c:pt>
                <c:pt idx="37499">
                  <c:v>128.08000000000001</c:v>
                </c:pt>
                <c:pt idx="37500">
                  <c:v>128.16999999999999</c:v>
                </c:pt>
                <c:pt idx="37501">
                  <c:v>128.1</c:v>
                </c:pt>
                <c:pt idx="37502">
                  <c:v>128.08000000000001</c:v>
                </c:pt>
                <c:pt idx="37503">
                  <c:v>128.1</c:v>
                </c:pt>
                <c:pt idx="37504">
                  <c:v>128.08000000000001</c:v>
                </c:pt>
                <c:pt idx="37505">
                  <c:v>128.15</c:v>
                </c:pt>
                <c:pt idx="37506">
                  <c:v>128.13</c:v>
                </c:pt>
                <c:pt idx="37507">
                  <c:v>128.1</c:v>
                </c:pt>
                <c:pt idx="37508">
                  <c:v>128.15</c:v>
                </c:pt>
                <c:pt idx="37509">
                  <c:v>128.15</c:v>
                </c:pt>
                <c:pt idx="37510">
                  <c:v>128.19</c:v>
                </c:pt>
                <c:pt idx="37511">
                  <c:v>128.13</c:v>
                </c:pt>
                <c:pt idx="37512">
                  <c:v>128.15</c:v>
                </c:pt>
                <c:pt idx="37513">
                  <c:v>128.15</c:v>
                </c:pt>
                <c:pt idx="37514">
                  <c:v>128.13</c:v>
                </c:pt>
                <c:pt idx="37515">
                  <c:v>128.16999999999999</c:v>
                </c:pt>
                <c:pt idx="37516">
                  <c:v>128.1</c:v>
                </c:pt>
                <c:pt idx="37517">
                  <c:v>128.15</c:v>
                </c:pt>
                <c:pt idx="37518">
                  <c:v>128.22</c:v>
                </c:pt>
                <c:pt idx="37519">
                  <c:v>128.15</c:v>
                </c:pt>
                <c:pt idx="37520">
                  <c:v>128.16999999999999</c:v>
                </c:pt>
                <c:pt idx="37521">
                  <c:v>128.16999999999999</c:v>
                </c:pt>
                <c:pt idx="37522">
                  <c:v>128.13</c:v>
                </c:pt>
                <c:pt idx="37523">
                  <c:v>128.1</c:v>
                </c:pt>
                <c:pt idx="37524">
                  <c:v>128.16999999999999</c:v>
                </c:pt>
                <c:pt idx="37525">
                  <c:v>128.13</c:v>
                </c:pt>
                <c:pt idx="37526">
                  <c:v>128.1</c:v>
                </c:pt>
                <c:pt idx="37527">
                  <c:v>128.13</c:v>
                </c:pt>
                <c:pt idx="37528">
                  <c:v>128.15</c:v>
                </c:pt>
                <c:pt idx="37529">
                  <c:v>128.15</c:v>
                </c:pt>
                <c:pt idx="37530">
                  <c:v>128.16999999999999</c:v>
                </c:pt>
                <c:pt idx="37531">
                  <c:v>128.1</c:v>
                </c:pt>
                <c:pt idx="37532">
                  <c:v>128.16999999999999</c:v>
                </c:pt>
                <c:pt idx="37533">
                  <c:v>128.13</c:v>
                </c:pt>
                <c:pt idx="37534">
                  <c:v>128.16999999999999</c:v>
                </c:pt>
                <c:pt idx="37535">
                  <c:v>128.15</c:v>
                </c:pt>
                <c:pt idx="37536">
                  <c:v>128.15</c:v>
                </c:pt>
                <c:pt idx="37537">
                  <c:v>128.16999999999999</c:v>
                </c:pt>
                <c:pt idx="37538">
                  <c:v>128.16999999999999</c:v>
                </c:pt>
                <c:pt idx="37539">
                  <c:v>128.13</c:v>
                </c:pt>
                <c:pt idx="37540">
                  <c:v>128.15</c:v>
                </c:pt>
                <c:pt idx="37541">
                  <c:v>128.16999999999999</c:v>
                </c:pt>
                <c:pt idx="37542">
                  <c:v>128.08000000000001</c:v>
                </c:pt>
                <c:pt idx="37543">
                  <c:v>128.1</c:v>
                </c:pt>
                <c:pt idx="37544">
                  <c:v>128.1</c:v>
                </c:pt>
                <c:pt idx="37545">
                  <c:v>128.1</c:v>
                </c:pt>
                <c:pt idx="37546">
                  <c:v>128.15</c:v>
                </c:pt>
                <c:pt idx="37547">
                  <c:v>128.13</c:v>
                </c:pt>
                <c:pt idx="37548">
                  <c:v>128.08000000000001</c:v>
                </c:pt>
                <c:pt idx="37549">
                  <c:v>128.13</c:v>
                </c:pt>
                <c:pt idx="37550">
                  <c:v>128.1</c:v>
                </c:pt>
                <c:pt idx="37551">
                  <c:v>128.16999999999999</c:v>
                </c:pt>
                <c:pt idx="37552">
                  <c:v>128.1</c:v>
                </c:pt>
                <c:pt idx="37553">
                  <c:v>128.08000000000001</c:v>
                </c:pt>
                <c:pt idx="37554">
                  <c:v>128.13</c:v>
                </c:pt>
                <c:pt idx="37555">
                  <c:v>128.1</c:v>
                </c:pt>
                <c:pt idx="37556">
                  <c:v>128.1</c:v>
                </c:pt>
                <c:pt idx="37557">
                  <c:v>128.06</c:v>
                </c:pt>
                <c:pt idx="37558">
                  <c:v>128.15</c:v>
                </c:pt>
                <c:pt idx="37559">
                  <c:v>128.08000000000001</c:v>
                </c:pt>
                <c:pt idx="37560">
                  <c:v>128.1</c:v>
                </c:pt>
                <c:pt idx="37561">
                  <c:v>128.06</c:v>
                </c:pt>
                <c:pt idx="37562">
                  <c:v>128.13</c:v>
                </c:pt>
                <c:pt idx="37563">
                  <c:v>128.13</c:v>
                </c:pt>
                <c:pt idx="37564">
                  <c:v>128.16999999999999</c:v>
                </c:pt>
                <c:pt idx="37565">
                  <c:v>128.1</c:v>
                </c:pt>
                <c:pt idx="37566">
                  <c:v>128.1</c:v>
                </c:pt>
                <c:pt idx="37567">
                  <c:v>128.06</c:v>
                </c:pt>
                <c:pt idx="37568">
                  <c:v>128.13</c:v>
                </c:pt>
                <c:pt idx="37569">
                  <c:v>128.1</c:v>
                </c:pt>
                <c:pt idx="37570">
                  <c:v>128.13</c:v>
                </c:pt>
                <c:pt idx="37571">
                  <c:v>128.06</c:v>
                </c:pt>
                <c:pt idx="37572">
                  <c:v>128.08000000000001</c:v>
                </c:pt>
                <c:pt idx="37573">
                  <c:v>128.08000000000001</c:v>
                </c:pt>
                <c:pt idx="37574">
                  <c:v>128.13</c:v>
                </c:pt>
                <c:pt idx="37575">
                  <c:v>128.06</c:v>
                </c:pt>
                <c:pt idx="37576">
                  <c:v>128.13</c:v>
                </c:pt>
                <c:pt idx="37577">
                  <c:v>128.08000000000001</c:v>
                </c:pt>
                <c:pt idx="37578">
                  <c:v>128.08000000000001</c:v>
                </c:pt>
                <c:pt idx="37579">
                  <c:v>128.06</c:v>
                </c:pt>
                <c:pt idx="37580">
                  <c:v>128.1</c:v>
                </c:pt>
                <c:pt idx="37581">
                  <c:v>128.13</c:v>
                </c:pt>
                <c:pt idx="37582">
                  <c:v>128.13</c:v>
                </c:pt>
                <c:pt idx="37583">
                  <c:v>128.1</c:v>
                </c:pt>
                <c:pt idx="37584">
                  <c:v>128.1</c:v>
                </c:pt>
                <c:pt idx="37585">
                  <c:v>128.06</c:v>
                </c:pt>
                <c:pt idx="37586">
                  <c:v>128.08000000000001</c:v>
                </c:pt>
                <c:pt idx="37587">
                  <c:v>128.1</c:v>
                </c:pt>
                <c:pt idx="37588">
                  <c:v>128.13</c:v>
                </c:pt>
                <c:pt idx="37589">
                  <c:v>128.1</c:v>
                </c:pt>
                <c:pt idx="37590">
                  <c:v>128.08000000000001</c:v>
                </c:pt>
                <c:pt idx="37591">
                  <c:v>128.1</c:v>
                </c:pt>
                <c:pt idx="37592">
                  <c:v>128.1</c:v>
                </c:pt>
                <c:pt idx="37593">
                  <c:v>128.13</c:v>
                </c:pt>
                <c:pt idx="37594">
                  <c:v>128.13</c:v>
                </c:pt>
                <c:pt idx="37595">
                  <c:v>128.06</c:v>
                </c:pt>
                <c:pt idx="37596">
                  <c:v>128.1</c:v>
                </c:pt>
                <c:pt idx="37597">
                  <c:v>128.08000000000001</c:v>
                </c:pt>
                <c:pt idx="37598">
                  <c:v>128.1</c:v>
                </c:pt>
                <c:pt idx="37599">
                  <c:v>128.13</c:v>
                </c:pt>
                <c:pt idx="37600">
                  <c:v>128.1</c:v>
                </c:pt>
                <c:pt idx="37601">
                  <c:v>128.13</c:v>
                </c:pt>
                <c:pt idx="37602">
                  <c:v>128.08000000000001</c:v>
                </c:pt>
                <c:pt idx="37603">
                  <c:v>128.1</c:v>
                </c:pt>
                <c:pt idx="37604">
                  <c:v>128.1</c:v>
                </c:pt>
                <c:pt idx="37605">
                  <c:v>128.1</c:v>
                </c:pt>
                <c:pt idx="37606">
                  <c:v>128.08000000000001</c:v>
                </c:pt>
                <c:pt idx="37607">
                  <c:v>128.15</c:v>
                </c:pt>
                <c:pt idx="37608">
                  <c:v>128.1</c:v>
                </c:pt>
                <c:pt idx="37609">
                  <c:v>128.1</c:v>
                </c:pt>
                <c:pt idx="37610">
                  <c:v>128.16999999999999</c:v>
                </c:pt>
                <c:pt idx="37611">
                  <c:v>128.1</c:v>
                </c:pt>
                <c:pt idx="37612">
                  <c:v>128.13</c:v>
                </c:pt>
                <c:pt idx="37613">
                  <c:v>128.13</c:v>
                </c:pt>
                <c:pt idx="37614">
                  <c:v>128.06</c:v>
                </c:pt>
                <c:pt idx="37615">
                  <c:v>128.1</c:v>
                </c:pt>
                <c:pt idx="37616">
                  <c:v>128.1</c:v>
                </c:pt>
                <c:pt idx="37617">
                  <c:v>128.1</c:v>
                </c:pt>
                <c:pt idx="37618">
                  <c:v>128.06</c:v>
                </c:pt>
                <c:pt idx="37619">
                  <c:v>128.1</c:v>
                </c:pt>
                <c:pt idx="37620">
                  <c:v>128.1</c:v>
                </c:pt>
                <c:pt idx="37621">
                  <c:v>128.15</c:v>
                </c:pt>
                <c:pt idx="37622">
                  <c:v>128.08000000000001</c:v>
                </c:pt>
                <c:pt idx="37623">
                  <c:v>128.08000000000001</c:v>
                </c:pt>
                <c:pt idx="37624">
                  <c:v>128.08000000000001</c:v>
                </c:pt>
                <c:pt idx="37625">
                  <c:v>128.1</c:v>
                </c:pt>
                <c:pt idx="37626">
                  <c:v>128.08000000000001</c:v>
                </c:pt>
                <c:pt idx="37627">
                  <c:v>128.1</c:v>
                </c:pt>
                <c:pt idx="37628">
                  <c:v>128.04</c:v>
                </c:pt>
                <c:pt idx="37629">
                  <c:v>128.13</c:v>
                </c:pt>
                <c:pt idx="37630">
                  <c:v>128.08000000000001</c:v>
                </c:pt>
                <c:pt idx="37631">
                  <c:v>128.01</c:v>
                </c:pt>
                <c:pt idx="37632">
                  <c:v>128.08000000000001</c:v>
                </c:pt>
                <c:pt idx="37633">
                  <c:v>128.06</c:v>
                </c:pt>
                <c:pt idx="37634">
                  <c:v>128.1</c:v>
                </c:pt>
                <c:pt idx="37635">
                  <c:v>128.06</c:v>
                </c:pt>
                <c:pt idx="37636">
                  <c:v>128.15</c:v>
                </c:pt>
                <c:pt idx="37637">
                  <c:v>128.1</c:v>
                </c:pt>
                <c:pt idx="37638">
                  <c:v>128.08000000000001</c:v>
                </c:pt>
                <c:pt idx="37639">
                  <c:v>128.04</c:v>
                </c:pt>
                <c:pt idx="37640">
                  <c:v>128.1</c:v>
                </c:pt>
                <c:pt idx="37641">
                  <c:v>128.13</c:v>
                </c:pt>
                <c:pt idx="37642">
                  <c:v>128.06</c:v>
                </c:pt>
                <c:pt idx="37643">
                  <c:v>128.08000000000001</c:v>
                </c:pt>
                <c:pt idx="37644">
                  <c:v>128.13</c:v>
                </c:pt>
                <c:pt idx="37645">
                  <c:v>128.1</c:v>
                </c:pt>
                <c:pt idx="37646">
                  <c:v>128.06</c:v>
                </c:pt>
                <c:pt idx="37647">
                  <c:v>128.06</c:v>
                </c:pt>
                <c:pt idx="37648">
                  <c:v>128.13</c:v>
                </c:pt>
                <c:pt idx="37649">
                  <c:v>128.1</c:v>
                </c:pt>
                <c:pt idx="37650">
                  <c:v>128.06</c:v>
                </c:pt>
                <c:pt idx="37651">
                  <c:v>128.08000000000001</c:v>
                </c:pt>
                <c:pt idx="37652">
                  <c:v>128.08000000000001</c:v>
                </c:pt>
                <c:pt idx="37653">
                  <c:v>128.06</c:v>
                </c:pt>
                <c:pt idx="37654">
                  <c:v>128.01</c:v>
                </c:pt>
                <c:pt idx="37655">
                  <c:v>128.1</c:v>
                </c:pt>
                <c:pt idx="37656">
                  <c:v>128.13</c:v>
                </c:pt>
                <c:pt idx="37657">
                  <c:v>128.1</c:v>
                </c:pt>
                <c:pt idx="37658">
                  <c:v>128.06</c:v>
                </c:pt>
                <c:pt idx="37659">
                  <c:v>128.08000000000001</c:v>
                </c:pt>
                <c:pt idx="37660">
                  <c:v>128.06</c:v>
                </c:pt>
                <c:pt idx="37661">
                  <c:v>128.1</c:v>
                </c:pt>
                <c:pt idx="37662">
                  <c:v>128.04</c:v>
                </c:pt>
                <c:pt idx="37663">
                  <c:v>128.06</c:v>
                </c:pt>
                <c:pt idx="37664">
                  <c:v>128.08000000000001</c:v>
                </c:pt>
                <c:pt idx="37665">
                  <c:v>128.06</c:v>
                </c:pt>
                <c:pt idx="37666">
                  <c:v>128.04</c:v>
                </c:pt>
                <c:pt idx="37667">
                  <c:v>128.08000000000001</c:v>
                </c:pt>
                <c:pt idx="37668">
                  <c:v>128.08000000000001</c:v>
                </c:pt>
                <c:pt idx="37669">
                  <c:v>128.1</c:v>
                </c:pt>
                <c:pt idx="37670">
                  <c:v>128.1</c:v>
                </c:pt>
                <c:pt idx="37671">
                  <c:v>128.06</c:v>
                </c:pt>
                <c:pt idx="37672">
                  <c:v>128.06</c:v>
                </c:pt>
                <c:pt idx="37673">
                  <c:v>128.01</c:v>
                </c:pt>
                <c:pt idx="37674">
                  <c:v>128.06</c:v>
                </c:pt>
                <c:pt idx="37675">
                  <c:v>128.08000000000001</c:v>
                </c:pt>
                <c:pt idx="37676">
                  <c:v>128.01</c:v>
                </c:pt>
                <c:pt idx="37677">
                  <c:v>128.06</c:v>
                </c:pt>
                <c:pt idx="37678">
                  <c:v>128.08000000000001</c:v>
                </c:pt>
                <c:pt idx="37679">
                  <c:v>128.08000000000001</c:v>
                </c:pt>
                <c:pt idx="37680">
                  <c:v>128.1</c:v>
                </c:pt>
                <c:pt idx="37681">
                  <c:v>128.06</c:v>
                </c:pt>
                <c:pt idx="37682">
                  <c:v>128.01</c:v>
                </c:pt>
                <c:pt idx="37683">
                  <c:v>127.97</c:v>
                </c:pt>
                <c:pt idx="37684">
                  <c:v>128.01</c:v>
                </c:pt>
                <c:pt idx="37685">
                  <c:v>128.04</c:v>
                </c:pt>
                <c:pt idx="37686">
                  <c:v>128.08000000000001</c:v>
                </c:pt>
                <c:pt idx="37687">
                  <c:v>127.99</c:v>
                </c:pt>
                <c:pt idx="37688">
                  <c:v>128.06</c:v>
                </c:pt>
                <c:pt idx="37689">
                  <c:v>128.06</c:v>
                </c:pt>
                <c:pt idx="37690">
                  <c:v>128.01</c:v>
                </c:pt>
                <c:pt idx="37691">
                  <c:v>128.04</c:v>
                </c:pt>
                <c:pt idx="37692">
                  <c:v>128.01</c:v>
                </c:pt>
                <c:pt idx="37693">
                  <c:v>127.97</c:v>
                </c:pt>
                <c:pt idx="37694">
                  <c:v>128.04</c:v>
                </c:pt>
                <c:pt idx="37695">
                  <c:v>128.01</c:v>
                </c:pt>
                <c:pt idx="37696">
                  <c:v>128.04</c:v>
                </c:pt>
                <c:pt idx="37697">
                  <c:v>128.06</c:v>
                </c:pt>
                <c:pt idx="37698">
                  <c:v>128.01</c:v>
                </c:pt>
                <c:pt idx="37699">
                  <c:v>127.95</c:v>
                </c:pt>
                <c:pt idx="37700">
                  <c:v>127.99</c:v>
                </c:pt>
                <c:pt idx="37701">
                  <c:v>128.01</c:v>
                </c:pt>
                <c:pt idx="37702">
                  <c:v>127.97</c:v>
                </c:pt>
                <c:pt idx="37703">
                  <c:v>127.99</c:v>
                </c:pt>
                <c:pt idx="37704">
                  <c:v>127.97</c:v>
                </c:pt>
                <c:pt idx="37705">
                  <c:v>128.04</c:v>
                </c:pt>
                <c:pt idx="37706">
                  <c:v>127.97</c:v>
                </c:pt>
                <c:pt idx="37707">
                  <c:v>127.99</c:v>
                </c:pt>
                <c:pt idx="37708">
                  <c:v>127.95</c:v>
                </c:pt>
                <c:pt idx="37709">
                  <c:v>127.97</c:v>
                </c:pt>
                <c:pt idx="37710">
                  <c:v>127.97</c:v>
                </c:pt>
                <c:pt idx="37711">
                  <c:v>127.95</c:v>
                </c:pt>
                <c:pt idx="37712">
                  <c:v>127.99</c:v>
                </c:pt>
                <c:pt idx="37713">
                  <c:v>127.99</c:v>
                </c:pt>
                <c:pt idx="37714">
                  <c:v>127.97</c:v>
                </c:pt>
                <c:pt idx="37715">
                  <c:v>127.95</c:v>
                </c:pt>
                <c:pt idx="37716">
                  <c:v>127.95</c:v>
                </c:pt>
                <c:pt idx="37717">
                  <c:v>127.97</c:v>
                </c:pt>
                <c:pt idx="37718">
                  <c:v>127.97</c:v>
                </c:pt>
                <c:pt idx="37719">
                  <c:v>127.97</c:v>
                </c:pt>
                <c:pt idx="37720">
                  <c:v>128.01</c:v>
                </c:pt>
                <c:pt idx="37721">
                  <c:v>127.99</c:v>
                </c:pt>
                <c:pt idx="37722">
                  <c:v>127.97</c:v>
                </c:pt>
                <c:pt idx="37723">
                  <c:v>127.97</c:v>
                </c:pt>
                <c:pt idx="37724">
                  <c:v>127.93</c:v>
                </c:pt>
                <c:pt idx="37725">
                  <c:v>127.95</c:v>
                </c:pt>
                <c:pt idx="37726">
                  <c:v>128.01</c:v>
                </c:pt>
                <c:pt idx="37727">
                  <c:v>127.97</c:v>
                </c:pt>
                <c:pt idx="37728">
                  <c:v>127.95</c:v>
                </c:pt>
                <c:pt idx="37729">
                  <c:v>127.93</c:v>
                </c:pt>
                <c:pt idx="37730">
                  <c:v>127.95</c:v>
                </c:pt>
                <c:pt idx="37731">
                  <c:v>127.95</c:v>
                </c:pt>
                <c:pt idx="37732">
                  <c:v>127.95</c:v>
                </c:pt>
                <c:pt idx="37733">
                  <c:v>127.93</c:v>
                </c:pt>
                <c:pt idx="37734">
                  <c:v>127.93</c:v>
                </c:pt>
                <c:pt idx="37735">
                  <c:v>127.88</c:v>
                </c:pt>
                <c:pt idx="37736">
                  <c:v>127.95</c:v>
                </c:pt>
                <c:pt idx="37737">
                  <c:v>127.95</c:v>
                </c:pt>
                <c:pt idx="37738">
                  <c:v>127.99</c:v>
                </c:pt>
                <c:pt idx="37739">
                  <c:v>127.93</c:v>
                </c:pt>
                <c:pt idx="37740">
                  <c:v>127.9</c:v>
                </c:pt>
                <c:pt idx="37741">
                  <c:v>127.95</c:v>
                </c:pt>
                <c:pt idx="37742">
                  <c:v>127.97</c:v>
                </c:pt>
                <c:pt idx="37743">
                  <c:v>127.97</c:v>
                </c:pt>
                <c:pt idx="37744">
                  <c:v>127.97</c:v>
                </c:pt>
                <c:pt idx="37745">
                  <c:v>127.95</c:v>
                </c:pt>
                <c:pt idx="37746">
                  <c:v>127.9</c:v>
                </c:pt>
                <c:pt idx="37747">
                  <c:v>127.97</c:v>
                </c:pt>
                <c:pt idx="37748">
                  <c:v>127.93</c:v>
                </c:pt>
                <c:pt idx="37749">
                  <c:v>127.88</c:v>
                </c:pt>
                <c:pt idx="37750">
                  <c:v>127.9</c:v>
                </c:pt>
                <c:pt idx="37751">
                  <c:v>127.9</c:v>
                </c:pt>
                <c:pt idx="37752">
                  <c:v>127.95</c:v>
                </c:pt>
                <c:pt idx="37753">
                  <c:v>127.9</c:v>
                </c:pt>
                <c:pt idx="37754">
                  <c:v>127.93</c:v>
                </c:pt>
                <c:pt idx="37755">
                  <c:v>127.9</c:v>
                </c:pt>
                <c:pt idx="37756">
                  <c:v>127.95</c:v>
                </c:pt>
                <c:pt idx="37757">
                  <c:v>127.88</c:v>
                </c:pt>
                <c:pt idx="37758">
                  <c:v>127.93</c:v>
                </c:pt>
                <c:pt idx="37759">
                  <c:v>127.86</c:v>
                </c:pt>
                <c:pt idx="37760">
                  <c:v>127.9</c:v>
                </c:pt>
                <c:pt idx="37761">
                  <c:v>127.9</c:v>
                </c:pt>
                <c:pt idx="37762">
                  <c:v>127.88</c:v>
                </c:pt>
                <c:pt idx="37763">
                  <c:v>127.86</c:v>
                </c:pt>
                <c:pt idx="37764">
                  <c:v>127.88</c:v>
                </c:pt>
                <c:pt idx="37765">
                  <c:v>127.86</c:v>
                </c:pt>
                <c:pt idx="37766">
                  <c:v>127.86</c:v>
                </c:pt>
                <c:pt idx="37767">
                  <c:v>127.88</c:v>
                </c:pt>
                <c:pt idx="37768">
                  <c:v>127.93</c:v>
                </c:pt>
                <c:pt idx="37769">
                  <c:v>127.84</c:v>
                </c:pt>
                <c:pt idx="37770">
                  <c:v>127.86</c:v>
                </c:pt>
                <c:pt idx="37771">
                  <c:v>127.9</c:v>
                </c:pt>
                <c:pt idx="37772">
                  <c:v>127.86</c:v>
                </c:pt>
                <c:pt idx="37773">
                  <c:v>127.86</c:v>
                </c:pt>
                <c:pt idx="37774">
                  <c:v>127.88</c:v>
                </c:pt>
                <c:pt idx="37775">
                  <c:v>127.86</c:v>
                </c:pt>
                <c:pt idx="37776">
                  <c:v>127.9</c:v>
                </c:pt>
                <c:pt idx="37777">
                  <c:v>127.86</c:v>
                </c:pt>
                <c:pt idx="37778">
                  <c:v>127.86</c:v>
                </c:pt>
                <c:pt idx="37779">
                  <c:v>127.86</c:v>
                </c:pt>
                <c:pt idx="37780">
                  <c:v>127.86</c:v>
                </c:pt>
                <c:pt idx="37781">
                  <c:v>127.79</c:v>
                </c:pt>
                <c:pt idx="37782">
                  <c:v>127.84</c:v>
                </c:pt>
                <c:pt idx="37783">
                  <c:v>127.84</c:v>
                </c:pt>
                <c:pt idx="37784">
                  <c:v>127.84</c:v>
                </c:pt>
                <c:pt idx="37785">
                  <c:v>127.84</c:v>
                </c:pt>
                <c:pt idx="37786">
                  <c:v>127.86</c:v>
                </c:pt>
                <c:pt idx="37787">
                  <c:v>127.84</c:v>
                </c:pt>
                <c:pt idx="37788">
                  <c:v>127.86</c:v>
                </c:pt>
                <c:pt idx="37789">
                  <c:v>127.86</c:v>
                </c:pt>
                <c:pt idx="37790">
                  <c:v>127.81</c:v>
                </c:pt>
                <c:pt idx="37791">
                  <c:v>127.72</c:v>
                </c:pt>
                <c:pt idx="37792">
                  <c:v>127.86</c:v>
                </c:pt>
                <c:pt idx="37793">
                  <c:v>127.81</c:v>
                </c:pt>
                <c:pt idx="37794">
                  <c:v>127.75</c:v>
                </c:pt>
                <c:pt idx="37795">
                  <c:v>127.81</c:v>
                </c:pt>
                <c:pt idx="37796">
                  <c:v>127.81</c:v>
                </c:pt>
                <c:pt idx="37797">
                  <c:v>127.81</c:v>
                </c:pt>
                <c:pt idx="37798">
                  <c:v>127.81</c:v>
                </c:pt>
                <c:pt idx="37799">
                  <c:v>127.79</c:v>
                </c:pt>
                <c:pt idx="37800">
                  <c:v>127.84</c:v>
                </c:pt>
                <c:pt idx="37801">
                  <c:v>127.84</c:v>
                </c:pt>
                <c:pt idx="37802">
                  <c:v>127.81</c:v>
                </c:pt>
                <c:pt idx="37803">
                  <c:v>127.79</c:v>
                </c:pt>
                <c:pt idx="37804">
                  <c:v>127.84</c:v>
                </c:pt>
                <c:pt idx="37805">
                  <c:v>127.79</c:v>
                </c:pt>
                <c:pt idx="37806">
                  <c:v>127.77</c:v>
                </c:pt>
                <c:pt idx="37807">
                  <c:v>127.75</c:v>
                </c:pt>
                <c:pt idx="37808">
                  <c:v>127.75</c:v>
                </c:pt>
                <c:pt idx="37809">
                  <c:v>127.79</c:v>
                </c:pt>
                <c:pt idx="37810">
                  <c:v>127.75</c:v>
                </c:pt>
                <c:pt idx="37811">
                  <c:v>127.79</c:v>
                </c:pt>
                <c:pt idx="37812">
                  <c:v>127.79</c:v>
                </c:pt>
                <c:pt idx="37813">
                  <c:v>127.81</c:v>
                </c:pt>
                <c:pt idx="37814">
                  <c:v>127.77</c:v>
                </c:pt>
                <c:pt idx="37815">
                  <c:v>127.81</c:v>
                </c:pt>
                <c:pt idx="37816">
                  <c:v>127.79</c:v>
                </c:pt>
                <c:pt idx="37817">
                  <c:v>127.84</c:v>
                </c:pt>
                <c:pt idx="37818">
                  <c:v>127.84</c:v>
                </c:pt>
                <c:pt idx="37819">
                  <c:v>127.79</c:v>
                </c:pt>
                <c:pt idx="37820">
                  <c:v>127.84</c:v>
                </c:pt>
                <c:pt idx="37821">
                  <c:v>127.79</c:v>
                </c:pt>
                <c:pt idx="37822">
                  <c:v>127.81</c:v>
                </c:pt>
                <c:pt idx="37823">
                  <c:v>127.81</c:v>
                </c:pt>
                <c:pt idx="37824">
                  <c:v>127.77</c:v>
                </c:pt>
                <c:pt idx="37825">
                  <c:v>127.79</c:v>
                </c:pt>
                <c:pt idx="37826">
                  <c:v>127.86</c:v>
                </c:pt>
                <c:pt idx="37827">
                  <c:v>127.88</c:v>
                </c:pt>
                <c:pt idx="37828">
                  <c:v>127.86</c:v>
                </c:pt>
                <c:pt idx="37829">
                  <c:v>127.81</c:v>
                </c:pt>
                <c:pt idx="37830">
                  <c:v>127.88</c:v>
                </c:pt>
                <c:pt idx="37831">
                  <c:v>127.84</c:v>
                </c:pt>
                <c:pt idx="37832">
                  <c:v>127.84</c:v>
                </c:pt>
                <c:pt idx="37833">
                  <c:v>127.88</c:v>
                </c:pt>
                <c:pt idx="37834">
                  <c:v>127.86</c:v>
                </c:pt>
                <c:pt idx="37835">
                  <c:v>127.86</c:v>
                </c:pt>
                <c:pt idx="37836">
                  <c:v>127.95</c:v>
                </c:pt>
                <c:pt idx="37837">
                  <c:v>127.93</c:v>
                </c:pt>
                <c:pt idx="37838">
                  <c:v>127.93</c:v>
                </c:pt>
                <c:pt idx="37839">
                  <c:v>127.95</c:v>
                </c:pt>
                <c:pt idx="37840">
                  <c:v>127.99</c:v>
                </c:pt>
                <c:pt idx="37841">
                  <c:v>127.97</c:v>
                </c:pt>
                <c:pt idx="37842">
                  <c:v>127.97</c:v>
                </c:pt>
                <c:pt idx="37843">
                  <c:v>127.99</c:v>
                </c:pt>
                <c:pt idx="37844">
                  <c:v>127.97</c:v>
                </c:pt>
                <c:pt idx="37845">
                  <c:v>127.99</c:v>
                </c:pt>
                <c:pt idx="37846">
                  <c:v>128.01</c:v>
                </c:pt>
                <c:pt idx="37847">
                  <c:v>128.01</c:v>
                </c:pt>
                <c:pt idx="37848">
                  <c:v>127.99</c:v>
                </c:pt>
                <c:pt idx="37849">
                  <c:v>128.04</c:v>
                </c:pt>
                <c:pt idx="37850">
                  <c:v>128.01</c:v>
                </c:pt>
                <c:pt idx="37851">
                  <c:v>128.01</c:v>
                </c:pt>
                <c:pt idx="37852">
                  <c:v>128.01</c:v>
                </c:pt>
                <c:pt idx="37853">
                  <c:v>128.04</c:v>
                </c:pt>
                <c:pt idx="37854">
                  <c:v>128.04</c:v>
                </c:pt>
                <c:pt idx="37855">
                  <c:v>128.04</c:v>
                </c:pt>
                <c:pt idx="37856">
                  <c:v>128.08000000000001</c:v>
                </c:pt>
                <c:pt idx="37857">
                  <c:v>128.08000000000001</c:v>
                </c:pt>
                <c:pt idx="37858">
                  <c:v>128.13</c:v>
                </c:pt>
                <c:pt idx="37859">
                  <c:v>128.1</c:v>
                </c:pt>
                <c:pt idx="37860">
                  <c:v>128.1</c:v>
                </c:pt>
                <c:pt idx="37861">
                  <c:v>128.1</c:v>
                </c:pt>
                <c:pt idx="37862">
                  <c:v>128.15</c:v>
                </c:pt>
                <c:pt idx="37863">
                  <c:v>128.13</c:v>
                </c:pt>
                <c:pt idx="37864">
                  <c:v>128.1</c:v>
                </c:pt>
                <c:pt idx="37865">
                  <c:v>128.08000000000001</c:v>
                </c:pt>
                <c:pt idx="37866">
                  <c:v>128.15</c:v>
                </c:pt>
                <c:pt idx="37867">
                  <c:v>128.08000000000001</c:v>
                </c:pt>
                <c:pt idx="37868">
                  <c:v>128.08000000000001</c:v>
                </c:pt>
                <c:pt idx="37869">
                  <c:v>128.08000000000001</c:v>
                </c:pt>
                <c:pt idx="37870">
                  <c:v>128.08000000000001</c:v>
                </c:pt>
                <c:pt idx="37871">
                  <c:v>128.1</c:v>
                </c:pt>
                <c:pt idx="37872">
                  <c:v>128.13</c:v>
                </c:pt>
                <c:pt idx="37873">
                  <c:v>128.15</c:v>
                </c:pt>
                <c:pt idx="37874">
                  <c:v>128.13</c:v>
                </c:pt>
                <c:pt idx="37875">
                  <c:v>128.13</c:v>
                </c:pt>
                <c:pt idx="37876">
                  <c:v>128.08000000000001</c:v>
                </c:pt>
                <c:pt idx="37877">
                  <c:v>128.13</c:v>
                </c:pt>
                <c:pt idx="37878">
                  <c:v>128.1</c:v>
                </c:pt>
                <c:pt idx="37879">
                  <c:v>128.1</c:v>
                </c:pt>
                <c:pt idx="37880">
                  <c:v>128.1</c:v>
                </c:pt>
                <c:pt idx="37881">
                  <c:v>128.06</c:v>
                </c:pt>
                <c:pt idx="37882">
                  <c:v>128.01</c:v>
                </c:pt>
                <c:pt idx="37883">
                  <c:v>128.08000000000001</c:v>
                </c:pt>
                <c:pt idx="37884">
                  <c:v>128.01</c:v>
                </c:pt>
                <c:pt idx="37885">
                  <c:v>128.08000000000001</c:v>
                </c:pt>
                <c:pt idx="37886">
                  <c:v>128.1</c:v>
                </c:pt>
                <c:pt idx="37887">
                  <c:v>128.1</c:v>
                </c:pt>
                <c:pt idx="37888">
                  <c:v>128.06</c:v>
                </c:pt>
                <c:pt idx="37889">
                  <c:v>128.06</c:v>
                </c:pt>
                <c:pt idx="37890">
                  <c:v>128.04</c:v>
                </c:pt>
                <c:pt idx="37891">
                  <c:v>128.06</c:v>
                </c:pt>
                <c:pt idx="37892">
                  <c:v>128.04</c:v>
                </c:pt>
                <c:pt idx="37893">
                  <c:v>128.08000000000001</c:v>
                </c:pt>
                <c:pt idx="37894">
                  <c:v>128.06</c:v>
                </c:pt>
                <c:pt idx="37895">
                  <c:v>128.08000000000001</c:v>
                </c:pt>
                <c:pt idx="37896">
                  <c:v>128.06</c:v>
                </c:pt>
                <c:pt idx="37897">
                  <c:v>128.01</c:v>
                </c:pt>
                <c:pt idx="37898">
                  <c:v>128.01</c:v>
                </c:pt>
                <c:pt idx="37899">
                  <c:v>128.04</c:v>
                </c:pt>
                <c:pt idx="37900">
                  <c:v>128.08000000000001</c:v>
                </c:pt>
                <c:pt idx="37901">
                  <c:v>128.06</c:v>
                </c:pt>
                <c:pt idx="37902">
                  <c:v>128.04</c:v>
                </c:pt>
                <c:pt idx="37903">
                  <c:v>128.04</c:v>
                </c:pt>
                <c:pt idx="37904">
                  <c:v>128.01</c:v>
                </c:pt>
                <c:pt idx="37905">
                  <c:v>128.04</c:v>
                </c:pt>
                <c:pt idx="37906">
                  <c:v>128.08000000000001</c:v>
                </c:pt>
                <c:pt idx="37907">
                  <c:v>128.06</c:v>
                </c:pt>
                <c:pt idx="37908">
                  <c:v>128.06</c:v>
                </c:pt>
                <c:pt idx="37909">
                  <c:v>128.13</c:v>
                </c:pt>
                <c:pt idx="37910">
                  <c:v>128.06</c:v>
                </c:pt>
                <c:pt idx="37911">
                  <c:v>128.06</c:v>
                </c:pt>
                <c:pt idx="37912">
                  <c:v>128.13</c:v>
                </c:pt>
                <c:pt idx="37913">
                  <c:v>128.1</c:v>
                </c:pt>
                <c:pt idx="37914">
                  <c:v>128.08000000000001</c:v>
                </c:pt>
                <c:pt idx="37915">
                  <c:v>128.08000000000001</c:v>
                </c:pt>
                <c:pt idx="37916">
                  <c:v>128.13</c:v>
                </c:pt>
                <c:pt idx="37917">
                  <c:v>128.13</c:v>
                </c:pt>
                <c:pt idx="37918">
                  <c:v>128.1</c:v>
                </c:pt>
                <c:pt idx="37919">
                  <c:v>128.13</c:v>
                </c:pt>
                <c:pt idx="37920">
                  <c:v>128.1</c:v>
                </c:pt>
                <c:pt idx="37921">
                  <c:v>128.13</c:v>
                </c:pt>
                <c:pt idx="37922">
                  <c:v>128.13</c:v>
                </c:pt>
                <c:pt idx="37923">
                  <c:v>128.15</c:v>
                </c:pt>
                <c:pt idx="37924">
                  <c:v>128.15</c:v>
                </c:pt>
                <c:pt idx="37925">
                  <c:v>128.13</c:v>
                </c:pt>
                <c:pt idx="37926">
                  <c:v>128.15</c:v>
                </c:pt>
                <c:pt idx="37927">
                  <c:v>128.13</c:v>
                </c:pt>
                <c:pt idx="37928">
                  <c:v>128.15</c:v>
                </c:pt>
                <c:pt idx="37929">
                  <c:v>128.13</c:v>
                </c:pt>
                <c:pt idx="37930">
                  <c:v>128.16999999999999</c:v>
                </c:pt>
                <c:pt idx="37931">
                  <c:v>128.16999999999999</c:v>
                </c:pt>
                <c:pt idx="37932">
                  <c:v>128.13</c:v>
                </c:pt>
                <c:pt idx="37933">
                  <c:v>128.16999999999999</c:v>
                </c:pt>
                <c:pt idx="37934">
                  <c:v>128.15</c:v>
                </c:pt>
                <c:pt idx="37935">
                  <c:v>128.15</c:v>
                </c:pt>
                <c:pt idx="37936">
                  <c:v>128.15</c:v>
                </c:pt>
                <c:pt idx="37937">
                  <c:v>128.15</c:v>
                </c:pt>
                <c:pt idx="37938">
                  <c:v>128.16999999999999</c:v>
                </c:pt>
                <c:pt idx="37939">
                  <c:v>128.19</c:v>
                </c:pt>
                <c:pt idx="37940">
                  <c:v>128.16999999999999</c:v>
                </c:pt>
                <c:pt idx="37941">
                  <c:v>128.19</c:v>
                </c:pt>
                <c:pt idx="37942">
                  <c:v>128.19</c:v>
                </c:pt>
                <c:pt idx="37943">
                  <c:v>128.16999999999999</c:v>
                </c:pt>
                <c:pt idx="37944">
                  <c:v>128.19</c:v>
                </c:pt>
                <c:pt idx="37945">
                  <c:v>128.16999999999999</c:v>
                </c:pt>
                <c:pt idx="37946">
                  <c:v>128.16999999999999</c:v>
                </c:pt>
                <c:pt idx="37947">
                  <c:v>128.19</c:v>
                </c:pt>
                <c:pt idx="37948">
                  <c:v>128.15</c:v>
                </c:pt>
                <c:pt idx="37949">
                  <c:v>128.13</c:v>
                </c:pt>
                <c:pt idx="37950">
                  <c:v>128.22</c:v>
                </c:pt>
                <c:pt idx="37951">
                  <c:v>128.22</c:v>
                </c:pt>
                <c:pt idx="37952">
                  <c:v>128.15</c:v>
                </c:pt>
                <c:pt idx="37953">
                  <c:v>128.19</c:v>
                </c:pt>
                <c:pt idx="37954">
                  <c:v>128.15</c:v>
                </c:pt>
                <c:pt idx="37955">
                  <c:v>128.13</c:v>
                </c:pt>
                <c:pt idx="37956">
                  <c:v>128.15</c:v>
                </c:pt>
                <c:pt idx="37957">
                  <c:v>128.16999999999999</c:v>
                </c:pt>
                <c:pt idx="37958">
                  <c:v>128.19</c:v>
                </c:pt>
                <c:pt idx="37959">
                  <c:v>128.1</c:v>
                </c:pt>
                <c:pt idx="37960">
                  <c:v>128.19</c:v>
                </c:pt>
                <c:pt idx="37961">
                  <c:v>128.15</c:v>
                </c:pt>
                <c:pt idx="37962">
                  <c:v>128.15</c:v>
                </c:pt>
                <c:pt idx="37963">
                  <c:v>128.13</c:v>
                </c:pt>
                <c:pt idx="37964">
                  <c:v>128.22</c:v>
                </c:pt>
                <c:pt idx="37965">
                  <c:v>128.13</c:v>
                </c:pt>
                <c:pt idx="37966">
                  <c:v>128.19</c:v>
                </c:pt>
                <c:pt idx="37967">
                  <c:v>128.13</c:v>
                </c:pt>
                <c:pt idx="37968">
                  <c:v>128.1</c:v>
                </c:pt>
                <c:pt idx="37969">
                  <c:v>128.13</c:v>
                </c:pt>
                <c:pt idx="37970">
                  <c:v>128.15</c:v>
                </c:pt>
                <c:pt idx="37971">
                  <c:v>128.1</c:v>
                </c:pt>
                <c:pt idx="37972">
                  <c:v>128.08000000000001</c:v>
                </c:pt>
                <c:pt idx="37973">
                  <c:v>128.13</c:v>
                </c:pt>
                <c:pt idx="37974">
                  <c:v>128.15</c:v>
                </c:pt>
                <c:pt idx="37975">
                  <c:v>128.08000000000001</c:v>
                </c:pt>
                <c:pt idx="37976">
                  <c:v>128.15</c:v>
                </c:pt>
                <c:pt idx="37977">
                  <c:v>128.08000000000001</c:v>
                </c:pt>
                <c:pt idx="37978">
                  <c:v>128.15</c:v>
                </c:pt>
                <c:pt idx="37979">
                  <c:v>128.08000000000001</c:v>
                </c:pt>
                <c:pt idx="37980">
                  <c:v>128.15</c:v>
                </c:pt>
                <c:pt idx="37981">
                  <c:v>128.15</c:v>
                </c:pt>
                <c:pt idx="37982">
                  <c:v>128.1</c:v>
                </c:pt>
                <c:pt idx="37983">
                  <c:v>128.15</c:v>
                </c:pt>
                <c:pt idx="37984">
                  <c:v>128.08000000000001</c:v>
                </c:pt>
                <c:pt idx="37985">
                  <c:v>128.1</c:v>
                </c:pt>
                <c:pt idx="37986">
                  <c:v>128.1</c:v>
                </c:pt>
                <c:pt idx="37987">
                  <c:v>128.13</c:v>
                </c:pt>
                <c:pt idx="37988">
                  <c:v>128.15</c:v>
                </c:pt>
                <c:pt idx="37989">
                  <c:v>128.19</c:v>
                </c:pt>
                <c:pt idx="37990">
                  <c:v>128.08000000000001</c:v>
                </c:pt>
                <c:pt idx="37991">
                  <c:v>128.13</c:v>
                </c:pt>
                <c:pt idx="37992">
                  <c:v>128.15</c:v>
                </c:pt>
                <c:pt idx="37993">
                  <c:v>128.13</c:v>
                </c:pt>
                <c:pt idx="37994">
                  <c:v>128.13</c:v>
                </c:pt>
                <c:pt idx="37995">
                  <c:v>128.13</c:v>
                </c:pt>
                <c:pt idx="37996">
                  <c:v>128.13</c:v>
                </c:pt>
                <c:pt idx="37997">
                  <c:v>128.15</c:v>
                </c:pt>
                <c:pt idx="37998">
                  <c:v>128.13</c:v>
                </c:pt>
                <c:pt idx="37999">
                  <c:v>128.15</c:v>
                </c:pt>
                <c:pt idx="38000">
                  <c:v>128.15</c:v>
                </c:pt>
                <c:pt idx="38001">
                  <c:v>128.19</c:v>
                </c:pt>
                <c:pt idx="38002">
                  <c:v>128.1</c:v>
                </c:pt>
                <c:pt idx="38003">
                  <c:v>128.15</c:v>
                </c:pt>
                <c:pt idx="38004">
                  <c:v>128.13</c:v>
                </c:pt>
                <c:pt idx="38005">
                  <c:v>128.13</c:v>
                </c:pt>
                <c:pt idx="38006">
                  <c:v>128.13</c:v>
                </c:pt>
                <c:pt idx="38007">
                  <c:v>128.13</c:v>
                </c:pt>
                <c:pt idx="38008">
                  <c:v>128.13</c:v>
                </c:pt>
                <c:pt idx="38009">
                  <c:v>128.15</c:v>
                </c:pt>
                <c:pt idx="38010">
                  <c:v>128.1</c:v>
                </c:pt>
                <c:pt idx="38011">
                  <c:v>128.13</c:v>
                </c:pt>
                <c:pt idx="38012">
                  <c:v>128.15</c:v>
                </c:pt>
                <c:pt idx="38013">
                  <c:v>128.15</c:v>
                </c:pt>
                <c:pt idx="38014">
                  <c:v>128.13</c:v>
                </c:pt>
                <c:pt idx="38015">
                  <c:v>128.16999999999999</c:v>
                </c:pt>
                <c:pt idx="38016">
                  <c:v>128.15</c:v>
                </c:pt>
                <c:pt idx="38017">
                  <c:v>128.15</c:v>
                </c:pt>
                <c:pt idx="38018">
                  <c:v>128.19</c:v>
                </c:pt>
                <c:pt idx="38019">
                  <c:v>128.16999999999999</c:v>
                </c:pt>
                <c:pt idx="38020">
                  <c:v>128.1</c:v>
                </c:pt>
                <c:pt idx="38021">
                  <c:v>128.15</c:v>
                </c:pt>
                <c:pt idx="38022">
                  <c:v>128.13</c:v>
                </c:pt>
                <c:pt idx="38023">
                  <c:v>128.15</c:v>
                </c:pt>
                <c:pt idx="38024">
                  <c:v>128.15</c:v>
                </c:pt>
                <c:pt idx="38025">
                  <c:v>128.15</c:v>
                </c:pt>
                <c:pt idx="38026">
                  <c:v>128.13</c:v>
                </c:pt>
                <c:pt idx="38027">
                  <c:v>128.15</c:v>
                </c:pt>
                <c:pt idx="38028">
                  <c:v>128.15</c:v>
                </c:pt>
                <c:pt idx="38029">
                  <c:v>128.15</c:v>
                </c:pt>
                <c:pt idx="38030">
                  <c:v>128.1</c:v>
                </c:pt>
                <c:pt idx="38031">
                  <c:v>128.1</c:v>
                </c:pt>
                <c:pt idx="38032">
                  <c:v>128.08000000000001</c:v>
                </c:pt>
                <c:pt idx="38033">
                  <c:v>128.15</c:v>
                </c:pt>
                <c:pt idx="38034">
                  <c:v>128.13</c:v>
                </c:pt>
                <c:pt idx="38035">
                  <c:v>128.08000000000001</c:v>
                </c:pt>
                <c:pt idx="38036">
                  <c:v>128.13</c:v>
                </c:pt>
                <c:pt idx="38037">
                  <c:v>128.13</c:v>
                </c:pt>
                <c:pt idx="38038">
                  <c:v>128.04</c:v>
                </c:pt>
                <c:pt idx="38039">
                  <c:v>128.13</c:v>
                </c:pt>
                <c:pt idx="38040">
                  <c:v>128.06</c:v>
                </c:pt>
                <c:pt idx="38041">
                  <c:v>128.08000000000001</c:v>
                </c:pt>
                <c:pt idx="38042">
                  <c:v>128.1</c:v>
                </c:pt>
                <c:pt idx="38043">
                  <c:v>128.1</c:v>
                </c:pt>
                <c:pt idx="38044">
                  <c:v>128.08000000000001</c:v>
                </c:pt>
                <c:pt idx="38045">
                  <c:v>128.08000000000001</c:v>
                </c:pt>
                <c:pt idx="38046">
                  <c:v>128.08000000000001</c:v>
                </c:pt>
                <c:pt idx="38047">
                  <c:v>128.08000000000001</c:v>
                </c:pt>
                <c:pt idx="38048">
                  <c:v>128.08000000000001</c:v>
                </c:pt>
                <c:pt idx="38049">
                  <c:v>128.08000000000001</c:v>
                </c:pt>
                <c:pt idx="38050">
                  <c:v>128.06</c:v>
                </c:pt>
                <c:pt idx="38051">
                  <c:v>128.13</c:v>
                </c:pt>
                <c:pt idx="38052">
                  <c:v>128.1</c:v>
                </c:pt>
                <c:pt idx="38053">
                  <c:v>128.13</c:v>
                </c:pt>
                <c:pt idx="38054">
                  <c:v>128.1</c:v>
                </c:pt>
                <c:pt idx="38055">
                  <c:v>128.08000000000001</c:v>
                </c:pt>
                <c:pt idx="38056">
                  <c:v>128.13</c:v>
                </c:pt>
                <c:pt idx="38057">
                  <c:v>128.1</c:v>
                </c:pt>
                <c:pt idx="38058">
                  <c:v>128.06</c:v>
                </c:pt>
                <c:pt idx="38059">
                  <c:v>128.15</c:v>
                </c:pt>
                <c:pt idx="38060">
                  <c:v>128.08000000000001</c:v>
                </c:pt>
                <c:pt idx="38061">
                  <c:v>128.1</c:v>
                </c:pt>
                <c:pt idx="38062">
                  <c:v>128.1</c:v>
                </c:pt>
                <c:pt idx="38063">
                  <c:v>128.08000000000001</c:v>
                </c:pt>
                <c:pt idx="38064">
                  <c:v>128.08000000000001</c:v>
                </c:pt>
                <c:pt idx="38065">
                  <c:v>128.1</c:v>
                </c:pt>
                <c:pt idx="38066">
                  <c:v>128.06</c:v>
                </c:pt>
                <c:pt idx="38067">
                  <c:v>128.06</c:v>
                </c:pt>
                <c:pt idx="38068">
                  <c:v>128.08000000000001</c:v>
                </c:pt>
                <c:pt idx="38069">
                  <c:v>128.1</c:v>
                </c:pt>
                <c:pt idx="38070">
                  <c:v>128.1</c:v>
                </c:pt>
                <c:pt idx="38071">
                  <c:v>128.08000000000001</c:v>
                </c:pt>
                <c:pt idx="38072">
                  <c:v>128.1</c:v>
                </c:pt>
                <c:pt idx="38073">
                  <c:v>128.08000000000001</c:v>
                </c:pt>
                <c:pt idx="38074">
                  <c:v>128.08000000000001</c:v>
                </c:pt>
                <c:pt idx="38075">
                  <c:v>128.16999999999999</c:v>
                </c:pt>
                <c:pt idx="38076">
                  <c:v>128.1</c:v>
                </c:pt>
                <c:pt idx="38077">
                  <c:v>128.06</c:v>
                </c:pt>
                <c:pt idx="38078">
                  <c:v>128.15</c:v>
                </c:pt>
                <c:pt idx="38079">
                  <c:v>128.13</c:v>
                </c:pt>
                <c:pt idx="38080">
                  <c:v>128.13</c:v>
                </c:pt>
                <c:pt idx="38081">
                  <c:v>128.1</c:v>
                </c:pt>
                <c:pt idx="38082">
                  <c:v>128.1</c:v>
                </c:pt>
                <c:pt idx="38083">
                  <c:v>128.15</c:v>
                </c:pt>
                <c:pt idx="38084">
                  <c:v>128.13</c:v>
                </c:pt>
                <c:pt idx="38085">
                  <c:v>128.1</c:v>
                </c:pt>
                <c:pt idx="38086">
                  <c:v>128.16999999999999</c:v>
                </c:pt>
                <c:pt idx="38087">
                  <c:v>128.08000000000001</c:v>
                </c:pt>
                <c:pt idx="38088">
                  <c:v>128.15</c:v>
                </c:pt>
                <c:pt idx="38089">
                  <c:v>128.15</c:v>
                </c:pt>
                <c:pt idx="38090">
                  <c:v>128.15</c:v>
                </c:pt>
                <c:pt idx="38091">
                  <c:v>128.1</c:v>
                </c:pt>
                <c:pt idx="38092">
                  <c:v>128.1</c:v>
                </c:pt>
                <c:pt idx="38093">
                  <c:v>128.06</c:v>
                </c:pt>
                <c:pt idx="38094">
                  <c:v>128.15</c:v>
                </c:pt>
                <c:pt idx="38095">
                  <c:v>128.08000000000001</c:v>
                </c:pt>
                <c:pt idx="38096">
                  <c:v>128.08000000000001</c:v>
                </c:pt>
                <c:pt idx="38097">
                  <c:v>128.15</c:v>
                </c:pt>
                <c:pt idx="38098">
                  <c:v>128.06</c:v>
                </c:pt>
                <c:pt idx="38099">
                  <c:v>128.13</c:v>
                </c:pt>
                <c:pt idx="38100">
                  <c:v>128.08000000000001</c:v>
                </c:pt>
                <c:pt idx="38101">
                  <c:v>128.06</c:v>
                </c:pt>
                <c:pt idx="38102">
                  <c:v>128.1</c:v>
                </c:pt>
                <c:pt idx="38103">
                  <c:v>128.08000000000001</c:v>
                </c:pt>
                <c:pt idx="38104">
                  <c:v>128.08000000000001</c:v>
                </c:pt>
                <c:pt idx="38105">
                  <c:v>128.06</c:v>
                </c:pt>
                <c:pt idx="38106">
                  <c:v>128.1</c:v>
                </c:pt>
                <c:pt idx="38107">
                  <c:v>128.06</c:v>
                </c:pt>
                <c:pt idx="38108">
                  <c:v>128.04</c:v>
                </c:pt>
                <c:pt idx="38109">
                  <c:v>128.1</c:v>
                </c:pt>
                <c:pt idx="38110">
                  <c:v>128.1</c:v>
                </c:pt>
                <c:pt idx="38111">
                  <c:v>128.06</c:v>
                </c:pt>
                <c:pt idx="38112">
                  <c:v>128.06</c:v>
                </c:pt>
                <c:pt idx="38113">
                  <c:v>128.06</c:v>
                </c:pt>
                <c:pt idx="38114">
                  <c:v>128.08000000000001</c:v>
                </c:pt>
                <c:pt idx="38115">
                  <c:v>128.06</c:v>
                </c:pt>
                <c:pt idx="38116">
                  <c:v>128.06</c:v>
                </c:pt>
                <c:pt idx="38117">
                  <c:v>128.08000000000001</c:v>
                </c:pt>
                <c:pt idx="38118">
                  <c:v>128.06</c:v>
                </c:pt>
                <c:pt idx="38119">
                  <c:v>128.1</c:v>
                </c:pt>
                <c:pt idx="38120">
                  <c:v>128.06</c:v>
                </c:pt>
                <c:pt idx="38121">
                  <c:v>128.08000000000001</c:v>
                </c:pt>
                <c:pt idx="38122">
                  <c:v>128.04</c:v>
                </c:pt>
                <c:pt idx="38123">
                  <c:v>127.99</c:v>
                </c:pt>
                <c:pt idx="38124">
                  <c:v>128.08000000000001</c:v>
                </c:pt>
                <c:pt idx="38125">
                  <c:v>127.99</c:v>
                </c:pt>
                <c:pt idx="38126">
                  <c:v>128.06</c:v>
                </c:pt>
                <c:pt idx="38127">
                  <c:v>128.01</c:v>
                </c:pt>
                <c:pt idx="38128">
                  <c:v>127.97</c:v>
                </c:pt>
                <c:pt idx="38129">
                  <c:v>128.04</c:v>
                </c:pt>
                <c:pt idx="38130">
                  <c:v>128.01</c:v>
                </c:pt>
                <c:pt idx="38131">
                  <c:v>128.04</c:v>
                </c:pt>
                <c:pt idx="38132">
                  <c:v>128.01</c:v>
                </c:pt>
                <c:pt idx="38133">
                  <c:v>128.01</c:v>
                </c:pt>
                <c:pt idx="38134">
                  <c:v>127.99</c:v>
                </c:pt>
                <c:pt idx="38135">
                  <c:v>127.99</c:v>
                </c:pt>
                <c:pt idx="38136">
                  <c:v>128.01</c:v>
                </c:pt>
                <c:pt idx="38137">
                  <c:v>128.01</c:v>
                </c:pt>
                <c:pt idx="38138">
                  <c:v>127.99</c:v>
                </c:pt>
                <c:pt idx="38139">
                  <c:v>128.01</c:v>
                </c:pt>
                <c:pt idx="38140">
                  <c:v>128.01</c:v>
                </c:pt>
                <c:pt idx="38141">
                  <c:v>127.99</c:v>
                </c:pt>
                <c:pt idx="38142">
                  <c:v>127.97</c:v>
                </c:pt>
                <c:pt idx="38143">
                  <c:v>127.99</c:v>
                </c:pt>
                <c:pt idx="38144">
                  <c:v>127.99</c:v>
                </c:pt>
                <c:pt idx="38145">
                  <c:v>127.97</c:v>
                </c:pt>
                <c:pt idx="38146">
                  <c:v>127.97</c:v>
                </c:pt>
                <c:pt idx="38147">
                  <c:v>127.97</c:v>
                </c:pt>
                <c:pt idx="38148">
                  <c:v>128.01</c:v>
                </c:pt>
                <c:pt idx="38149">
                  <c:v>127.97</c:v>
                </c:pt>
                <c:pt idx="38150">
                  <c:v>128.04</c:v>
                </c:pt>
                <c:pt idx="38151">
                  <c:v>127.99</c:v>
                </c:pt>
                <c:pt idx="38152">
                  <c:v>128.01</c:v>
                </c:pt>
                <c:pt idx="38153">
                  <c:v>127.97</c:v>
                </c:pt>
                <c:pt idx="38154">
                  <c:v>127.99</c:v>
                </c:pt>
                <c:pt idx="38155">
                  <c:v>127.99</c:v>
                </c:pt>
                <c:pt idx="38156">
                  <c:v>127.99</c:v>
                </c:pt>
                <c:pt idx="38157">
                  <c:v>127.97</c:v>
                </c:pt>
                <c:pt idx="38158">
                  <c:v>127.97</c:v>
                </c:pt>
                <c:pt idx="38159">
                  <c:v>127.99</c:v>
                </c:pt>
                <c:pt idx="38160">
                  <c:v>127.95</c:v>
                </c:pt>
                <c:pt idx="38161">
                  <c:v>127.93</c:v>
                </c:pt>
                <c:pt idx="38162">
                  <c:v>127.99</c:v>
                </c:pt>
                <c:pt idx="38163">
                  <c:v>128.01</c:v>
                </c:pt>
                <c:pt idx="38164">
                  <c:v>127.97</c:v>
                </c:pt>
                <c:pt idx="38165">
                  <c:v>127.97</c:v>
                </c:pt>
                <c:pt idx="38166">
                  <c:v>127.95</c:v>
                </c:pt>
                <c:pt idx="38167">
                  <c:v>127.99</c:v>
                </c:pt>
                <c:pt idx="38168">
                  <c:v>127.97</c:v>
                </c:pt>
                <c:pt idx="38169">
                  <c:v>127.97</c:v>
                </c:pt>
                <c:pt idx="38170">
                  <c:v>127.99</c:v>
                </c:pt>
                <c:pt idx="38171">
                  <c:v>127.99</c:v>
                </c:pt>
                <c:pt idx="38172">
                  <c:v>127.97</c:v>
                </c:pt>
                <c:pt idx="38173">
                  <c:v>127.97</c:v>
                </c:pt>
                <c:pt idx="38174">
                  <c:v>127.99</c:v>
                </c:pt>
                <c:pt idx="38175">
                  <c:v>128.01</c:v>
                </c:pt>
                <c:pt idx="38176">
                  <c:v>127.97</c:v>
                </c:pt>
                <c:pt idx="38177">
                  <c:v>127.95</c:v>
                </c:pt>
                <c:pt idx="38178">
                  <c:v>127.97</c:v>
                </c:pt>
                <c:pt idx="38179">
                  <c:v>127.9</c:v>
                </c:pt>
                <c:pt idx="38180">
                  <c:v>127.9</c:v>
                </c:pt>
                <c:pt idx="38181">
                  <c:v>127.93</c:v>
                </c:pt>
                <c:pt idx="38182">
                  <c:v>127.9</c:v>
                </c:pt>
                <c:pt idx="38183">
                  <c:v>127.93</c:v>
                </c:pt>
                <c:pt idx="38184">
                  <c:v>127.9</c:v>
                </c:pt>
                <c:pt idx="38185">
                  <c:v>127.93</c:v>
                </c:pt>
                <c:pt idx="38186">
                  <c:v>127.9</c:v>
                </c:pt>
                <c:pt idx="38187">
                  <c:v>127.9</c:v>
                </c:pt>
                <c:pt idx="38188">
                  <c:v>127.93</c:v>
                </c:pt>
                <c:pt idx="38189">
                  <c:v>127.88</c:v>
                </c:pt>
                <c:pt idx="38190">
                  <c:v>127.88</c:v>
                </c:pt>
                <c:pt idx="38191">
                  <c:v>127.86</c:v>
                </c:pt>
                <c:pt idx="38192">
                  <c:v>127.9</c:v>
                </c:pt>
                <c:pt idx="38193">
                  <c:v>127.86</c:v>
                </c:pt>
                <c:pt idx="38194">
                  <c:v>127.84</c:v>
                </c:pt>
                <c:pt idx="38195">
                  <c:v>127.84</c:v>
                </c:pt>
                <c:pt idx="38196">
                  <c:v>127.88</c:v>
                </c:pt>
                <c:pt idx="38197">
                  <c:v>127.86</c:v>
                </c:pt>
                <c:pt idx="38198">
                  <c:v>127.88</c:v>
                </c:pt>
                <c:pt idx="38199">
                  <c:v>127.86</c:v>
                </c:pt>
                <c:pt idx="38200">
                  <c:v>127.86</c:v>
                </c:pt>
                <c:pt idx="38201">
                  <c:v>127.9</c:v>
                </c:pt>
                <c:pt idx="38202">
                  <c:v>127.88</c:v>
                </c:pt>
                <c:pt idx="38203">
                  <c:v>127.81</c:v>
                </c:pt>
                <c:pt idx="38204">
                  <c:v>127.86</c:v>
                </c:pt>
                <c:pt idx="38205">
                  <c:v>127.84</c:v>
                </c:pt>
                <c:pt idx="38206">
                  <c:v>127.84</c:v>
                </c:pt>
                <c:pt idx="38207">
                  <c:v>127.84</c:v>
                </c:pt>
                <c:pt idx="38208">
                  <c:v>127.86</c:v>
                </c:pt>
                <c:pt idx="38209">
                  <c:v>127.86</c:v>
                </c:pt>
                <c:pt idx="38210">
                  <c:v>127.79</c:v>
                </c:pt>
                <c:pt idx="38211">
                  <c:v>127.84</c:v>
                </c:pt>
                <c:pt idx="38212">
                  <c:v>127.81</c:v>
                </c:pt>
                <c:pt idx="38213">
                  <c:v>127.79</c:v>
                </c:pt>
                <c:pt idx="38214">
                  <c:v>127.84</c:v>
                </c:pt>
                <c:pt idx="38215">
                  <c:v>127.81</c:v>
                </c:pt>
                <c:pt idx="38216">
                  <c:v>127.81</c:v>
                </c:pt>
                <c:pt idx="38217">
                  <c:v>127.86</c:v>
                </c:pt>
                <c:pt idx="38218">
                  <c:v>127.79</c:v>
                </c:pt>
                <c:pt idx="38219">
                  <c:v>127.84</c:v>
                </c:pt>
                <c:pt idx="38220">
                  <c:v>127.81</c:v>
                </c:pt>
                <c:pt idx="38221">
                  <c:v>127.79</c:v>
                </c:pt>
                <c:pt idx="38222">
                  <c:v>127.81</c:v>
                </c:pt>
                <c:pt idx="38223">
                  <c:v>127.79</c:v>
                </c:pt>
                <c:pt idx="38224">
                  <c:v>127.79</c:v>
                </c:pt>
                <c:pt idx="38225">
                  <c:v>127.79</c:v>
                </c:pt>
                <c:pt idx="38226">
                  <c:v>127.77</c:v>
                </c:pt>
                <c:pt idx="38227">
                  <c:v>127.81</c:v>
                </c:pt>
                <c:pt idx="38228">
                  <c:v>127.81</c:v>
                </c:pt>
                <c:pt idx="38229">
                  <c:v>127.79</c:v>
                </c:pt>
                <c:pt idx="38230">
                  <c:v>127.84</c:v>
                </c:pt>
                <c:pt idx="38231">
                  <c:v>127.77</c:v>
                </c:pt>
                <c:pt idx="38232">
                  <c:v>127.77</c:v>
                </c:pt>
                <c:pt idx="38233">
                  <c:v>127.81</c:v>
                </c:pt>
                <c:pt idx="38234">
                  <c:v>127.79</c:v>
                </c:pt>
                <c:pt idx="38235">
                  <c:v>127.75</c:v>
                </c:pt>
                <c:pt idx="38236">
                  <c:v>127.77</c:v>
                </c:pt>
                <c:pt idx="38237">
                  <c:v>127.77</c:v>
                </c:pt>
                <c:pt idx="38238">
                  <c:v>127.81</c:v>
                </c:pt>
                <c:pt idx="38239">
                  <c:v>127.84</c:v>
                </c:pt>
                <c:pt idx="38240">
                  <c:v>127.81</c:v>
                </c:pt>
                <c:pt idx="38241">
                  <c:v>127.75</c:v>
                </c:pt>
                <c:pt idx="38242">
                  <c:v>127.79</c:v>
                </c:pt>
                <c:pt idx="38243">
                  <c:v>127.79</c:v>
                </c:pt>
                <c:pt idx="38244">
                  <c:v>127.81</c:v>
                </c:pt>
                <c:pt idx="38245">
                  <c:v>127.84</c:v>
                </c:pt>
                <c:pt idx="38246">
                  <c:v>127.84</c:v>
                </c:pt>
                <c:pt idx="38247">
                  <c:v>127.81</c:v>
                </c:pt>
                <c:pt idx="38248">
                  <c:v>127.84</c:v>
                </c:pt>
                <c:pt idx="38249">
                  <c:v>127.81</c:v>
                </c:pt>
                <c:pt idx="38250">
                  <c:v>127.81</c:v>
                </c:pt>
                <c:pt idx="38251">
                  <c:v>127.86</c:v>
                </c:pt>
                <c:pt idx="38252">
                  <c:v>127.84</c:v>
                </c:pt>
                <c:pt idx="38253">
                  <c:v>127.84</c:v>
                </c:pt>
                <c:pt idx="38254">
                  <c:v>127.86</c:v>
                </c:pt>
                <c:pt idx="38255">
                  <c:v>127.86</c:v>
                </c:pt>
                <c:pt idx="38256">
                  <c:v>127.9</c:v>
                </c:pt>
                <c:pt idx="38257">
                  <c:v>127.81</c:v>
                </c:pt>
                <c:pt idx="38258">
                  <c:v>127.93</c:v>
                </c:pt>
                <c:pt idx="38259">
                  <c:v>127.84</c:v>
                </c:pt>
                <c:pt idx="38260">
                  <c:v>127.86</c:v>
                </c:pt>
                <c:pt idx="38261">
                  <c:v>127.88</c:v>
                </c:pt>
                <c:pt idx="38262">
                  <c:v>127.93</c:v>
                </c:pt>
                <c:pt idx="38263">
                  <c:v>127.9</c:v>
                </c:pt>
                <c:pt idx="38264">
                  <c:v>127.93</c:v>
                </c:pt>
                <c:pt idx="38265">
                  <c:v>127.95</c:v>
                </c:pt>
                <c:pt idx="38266">
                  <c:v>127.93</c:v>
                </c:pt>
                <c:pt idx="38267">
                  <c:v>127.97</c:v>
                </c:pt>
                <c:pt idx="38268">
                  <c:v>127.95</c:v>
                </c:pt>
                <c:pt idx="38269">
                  <c:v>127.93</c:v>
                </c:pt>
                <c:pt idx="38270">
                  <c:v>127.97</c:v>
                </c:pt>
                <c:pt idx="38271">
                  <c:v>127.95</c:v>
                </c:pt>
                <c:pt idx="38272">
                  <c:v>127.93</c:v>
                </c:pt>
                <c:pt idx="38273">
                  <c:v>127.93</c:v>
                </c:pt>
                <c:pt idx="38274">
                  <c:v>128.01</c:v>
                </c:pt>
                <c:pt idx="38275">
                  <c:v>128.04</c:v>
                </c:pt>
                <c:pt idx="38276">
                  <c:v>128.04</c:v>
                </c:pt>
                <c:pt idx="38277">
                  <c:v>128.04</c:v>
                </c:pt>
                <c:pt idx="38278">
                  <c:v>127.99</c:v>
                </c:pt>
                <c:pt idx="38279">
                  <c:v>128.01</c:v>
                </c:pt>
                <c:pt idx="38280">
                  <c:v>128.04</c:v>
                </c:pt>
                <c:pt idx="38281">
                  <c:v>128.01</c:v>
                </c:pt>
                <c:pt idx="38282">
                  <c:v>128.01</c:v>
                </c:pt>
                <c:pt idx="38283">
                  <c:v>128.06</c:v>
                </c:pt>
                <c:pt idx="38284">
                  <c:v>128.06</c:v>
                </c:pt>
                <c:pt idx="38285">
                  <c:v>128.08000000000001</c:v>
                </c:pt>
                <c:pt idx="38286">
                  <c:v>127.99</c:v>
                </c:pt>
                <c:pt idx="38287">
                  <c:v>128.04</c:v>
                </c:pt>
                <c:pt idx="38288">
                  <c:v>128.01</c:v>
                </c:pt>
                <c:pt idx="38289">
                  <c:v>128.04</c:v>
                </c:pt>
                <c:pt idx="38290">
                  <c:v>128.06</c:v>
                </c:pt>
                <c:pt idx="38291">
                  <c:v>128.01</c:v>
                </c:pt>
                <c:pt idx="38292">
                  <c:v>128.04</c:v>
                </c:pt>
                <c:pt idx="38293">
                  <c:v>128.06</c:v>
                </c:pt>
                <c:pt idx="38294">
                  <c:v>128.04</c:v>
                </c:pt>
                <c:pt idx="38295">
                  <c:v>128.06</c:v>
                </c:pt>
                <c:pt idx="38296">
                  <c:v>128.04</c:v>
                </c:pt>
                <c:pt idx="38297">
                  <c:v>128.06</c:v>
                </c:pt>
                <c:pt idx="38298">
                  <c:v>128.06</c:v>
                </c:pt>
                <c:pt idx="38299">
                  <c:v>128.1</c:v>
                </c:pt>
                <c:pt idx="38300">
                  <c:v>128.04</c:v>
                </c:pt>
                <c:pt idx="38301">
                  <c:v>128.06</c:v>
                </c:pt>
                <c:pt idx="38302">
                  <c:v>128.08000000000001</c:v>
                </c:pt>
                <c:pt idx="38303">
                  <c:v>128.01</c:v>
                </c:pt>
                <c:pt idx="38304">
                  <c:v>128.04</c:v>
                </c:pt>
                <c:pt idx="38305">
                  <c:v>127.99</c:v>
                </c:pt>
                <c:pt idx="38306">
                  <c:v>128.06</c:v>
                </c:pt>
                <c:pt idx="38307">
                  <c:v>128.08000000000001</c:v>
                </c:pt>
                <c:pt idx="38308">
                  <c:v>127.99</c:v>
                </c:pt>
                <c:pt idx="38309">
                  <c:v>128.06</c:v>
                </c:pt>
                <c:pt idx="38310">
                  <c:v>128.04</c:v>
                </c:pt>
                <c:pt idx="38311">
                  <c:v>128.04</c:v>
                </c:pt>
                <c:pt idx="38312">
                  <c:v>128.06</c:v>
                </c:pt>
                <c:pt idx="38313">
                  <c:v>128.04</c:v>
                </c:pt>
                <c:pt idx="38314">
                  <c:v>128.08000000000001</c:v>
                </c:pt>
                <c:pt idx="38315">
                  <c:v>128.06</c:v>
                </c:pt>
                <c:pt idx="38316">
                  <c:v>128.01</c:v>
                </c:pt>
                <c:pt idx="38317">
                  <c:v>128.06</c:v>
                </c:pt>
                <c:pt idx="38318">
                  <c:v>128.01</c:v>
                </c:pt>
                <c:pt idx="38319">
                  <c:v>128.04</c:v>
                </c:pt>
                <c:pt idx="38320">
                  <c:v>127.99</c:v>
                </c:pt>
                <c:pt idx="38321">
                  <c:v>127.99</c:v>
                </c:pt>
                <c:pt idx="38322">
                  <c:v>128.04</c:v>
                </c:pt>
                <c:pt idx="38323">
                  <c:v>128.01</c:v>
                </c:pt>
                <c:pt idx="38324">
                  <c:v>127.99</c:v>
                </c:pt>
                <c:pt idx="38325">
                  <c:v>128.01</c:v>
                </c:pt>
                <c:pt idx="38326">
                  <c:v>128.01</c:v>
                </c:pt>
                <c:pt idx="38327">
                  <c:v>127.99</c:v>
                </c:pt>
                <c:pt idx="38328">
                  <c:v>128.04</c:v>
                </c:pt>
                <c:pt idx="38329">
                  <c:v>128.01</c:v>
                </c:pt>
                <c:pt idx="38330">
                  <c:v>128.04</c:v>
                </c:pt>
                <c:pt idx="38331">
                  <c:v>128.06</c:v>
                </c:pt>
                <c:pt idx="38332">
                  <c:v>128.06</c:v>
                </c:pt>
                <c:pt idx="38333">
                  <c:v>128.04</c:v>
                </c:pt>
                <c:pt idx="38334">
                  <c:v>128.01</c:v>
                </c:pt>
                <c:pt idx="38335">
                  <c:v>128.08000000000001</c:v>
                </c:pt>
                <c:pt idx="38336">
                  <c:v>128.04</c:v>
                </c:pt>
                <c:pt idx="38337">
                  <c:v>128.04</c:v>
                </c:pt>
                <c:pt idx="38338">
                  <c:v>128.06</c:v>
                </c:pt>
                <c:pt idx="38339">
                  <c:v>128.06</c:v>
                </c:pt>
                <c:pt idx="38340">
                  <c:v>128.06</c:v>
                </c:pt>
                <c:pt idx="38341">
                  <c:v>128.06</c:v>
                </c:pt>
                <c:pt idx="38342">
                  <c:v>128.06</c:v>
                </c:pt>
                <c:pt idx="38343">
                  <c:v>128.04</c:v>
                </c:pt>
                <c:pt idx="38344">
                  <c:v>128.01</c:v>
                </c:pt>
                <c:pt idx="38345">
                  <c:v>128.13</c:v>
                </c:pt>
                <c:pt idx="38346">
                  <c:v>128.08000000000001</c:v>
                </c:pt>
                <c:pt idx="38347">
                  <c:v>128.06</c:v>
                </c:pt>
                <c:pt idx="38348">
                  <c:v>128.08000000000001</c:v>
                </c:pt>
                <c:pt idx="38349">
                  <c:v>128.06</c:v>
                </c:pt>
                <c:pt idx="38350">
                  <c:v>128.08000000000001</c:v>
                </c:pt>
                <c:pt idx="38351">
                  <c:v>128.13</c:v>
                </c:pt>
                <c:pt idx="38352">
                  <c:v>128.06</c:v>
                </c:pt>
                <c:pt idx="38353">
                  <c:v>128.06</c:v>
                </c:pt>
                <c:pt idx="38354">
                  <c:v>128.01</c:v>
                </c:pt>
                <c:pt idx="38355">
                  <c:v>128.06</c:v>
                </c:pt>
                <c:pt idx="38356">
                  <c:v>128.04</c:v>
                </c:pt>
                <c:pt idx="38357">
                  <c:v>128.01</c:v>
                </c:pt>
                <c:pt idx="38358">
                  <c:v>128.1</c:v>
                </c:pt>
                <c:pt idx="38359">
                  <c:v>128.08000000000001</c:v>
                </c:pt>
                <c:pt idx="38360">
                  <c:v>128.06</c:v>
                </c:pt>
                <c:pt idx="38361">
                  <c:v>128.08000000000001</c:v>
                </c:pt>
                <c:pt idx="38362">
                  <c:v>128.06</c:v>
                </c:pt>
                <c:pt idx="38363">
                  <c:v>128.04</c:v>
                </c:pt>
                <c:pt idx="38364">
                  <c:v>128.1</c:v>
                </c:pt>
                <c:pt idx="38365">
                  <c:v>128.08000000000001</c:v>
                </c:pt>
                <c:pt idx="38366">
                  <c:v>128.06</c:v>
                </c:pt>
                <c:pt idx="38367">
                  <c:v>128.08000000000001</c:v>
                </c:pt>
                <c:pt idx="38368">
                  <c:v>128.1</c:v>
                </c:pt>
                <c:pt idx="38369">
                  <c:v>128.1</c:v>
                </c:pt>
                <c:pt idx="38370">
                  <c:v>128.08000000000001</c:v>
                </c:pt>
                <c:pt idx="38371">
                  <c:v>128.1</c:v>
                </c:pt>
                <c:pt idx="38372">
                  <c:v>128.06</c:v>
                </c:pt>
                <c:pt idx="38373">
                  <c:v>128.1</c:v>
                </c:pt>
                <c:pt idx="38374">
                  <c:v>128.04</c:v>
                </c:pt>
                <c:pt idx="38375">
                  <c:v>128.1</c:v>
                </c:pt>
                <c:pt idx="38376">
                  <c:v>128.08000000000001</c:v>
                </c:pt>
                <c:pt idx="38377">
                  <c:v>128.13</c:v>
                </c:pt>
                <c:pt idx="38378">
                  <c:v>128.06</c:v>
                </c:pt>
                <c:pt idx="38379">
                  <c:v>128.08000000000001</c:v>
                </c:pt>
                <c:pt idx="38380">
                  <c:v>128.06</c:v>
                </c:pt>
                <c:pt idx="38381">
                  <c:v>128.08000000000001</c:v>
                </c:pt>
                <c:pt idx="38382">
                  <c:v>128.08000000000001</c:v>
                </c:pt>
                <c:pt idx="38383">
                  <c:v>128.06</c:v>
                </c:pt>
                <c:pt idx="38384">
                  <c:v>128.01</c:v>
                </c:pt>
                <c:pt idx="38385">
                  <c:v>128.04</c:v>
                </c:pt>
                <c:pt idx="38386">
                  <c:v>128.06</c:v>
                </c:pt>
                <c:pt idx="38387">
                  <c:v>128.1</c:v>
                </c:pt>
                <c:pt idx="38388">
                  <c:v>128.04</c:v>
                </c:pt>
                <c:pt idx="38389">
                  <c:v>128.04</c:v>
                </c:pt>
                <c:pt idx="38390">
                  <c:v>128.04</c:v>
                </c:pt>
                <c:pt idx="38391">
                  <c:v>128.06</c:v>
                </c:pt>
                <c:pt idx="38392">
                  <c:v>128.04</c:v>
                </c:pt>
                <c:pt idx="38393">
                  <c:v>128.04</c:v>
                </c:pt>
                <c:pt idx="38394">
                  <c:v>128.01</c:v>
                </c:pt>
                <c:pt idx="38395">
                  <c:v>128.1</c:v>
                </c:pt>
                <c:pt idx="38396">
                  <c:v>128.01</c:v>
                </c:pt>
                <c:pt idx="38397">
                  <c:v>128.06</c:v>
                </c:pt>
                <c:pt idx="38398">
                  <c:v>128.06</c:v>
                </c:pt>
                <c:pt idx="38399">
                  <c:v>128.01</c:v>
                </c:pt>
                <c:pt idx="38400">
                  <c:v>128.06</c:v>
                </c:pt>
                <c:pt idx="38401">
                  <c:v>128.06</c:v>
                </c:pt>
                <c:pt idx="38402">
                  <c:v>128.04</c:v>
                </c:pt>
                <c:pt idx="38403">
                  <c:v>128.08000000000001</c:v>
                </c:pt>
                <c:pt idx="38404">
                  <c:v>128.01</c:v>
                </c:pt>
                <c:pt idx="38405">
                  <c:v>128.04</c:v>
                </c:pt>
                <c:pt idx="38406">
                  <c:v>128.1</c:v>
                </c:pt>
                <c:pt idx="38407">
                  <c:v>128.01</c:v>
                </c:pt>
                <c:pt idx="38408">
                  <c:v>128.01</c:v>
                </c:pt>
                <c:pt idx="38409">
                  <c:v>128.08000000000001</c:v>
                </c:pt>
                <c:pt idx="38410">
                  <c:v>128.04</c:v>
                </c:pt>
                <c:pt idx="38411">
                  <c:v>128.1</c:v>
                </c:pt>
                <c:pt idx="38412">
                  <c:v>128.1</c:v>
                </c:pt>
                <c:pt idx="38413">
                  <c:v>128.04</c:v>
                </c:pt>
                <c:pt idx="38414">
                  <c:v>128.06</c:v>
                </c:pt>
                <c:pt idx="38415">
                  <c:v>128.06</c:v>
                </c:pt>
                <c:pt idx="38416">
                  <c:v>128.06</c:v>
                </c:pt>
                <c:pt idx="38417">
                  <c:v>128.08000000000001</c:v>
                </c:pt>
                <c:pt idx="38418">
                  <c:v>128.04</c:v>
                </c:pt>
                <c:pt idx="38419">
                  <c:v>128.04</c:v>
                </c:pt>
                <c:pt idx="38420">
                  <c:v>128.08000000000001</c:v>
                </c:pt>
                <c:pt idx="38421">
                  <c:v>128.06</c:v>
                </c:pt>
                <c:pt idx="38422">
                  <c:v>128.04</c:v>
                </c:pt>
                <c:pt idx="38423">
                  <c:v>128.04</c:v>
                </c:pt>
                <c:pt idx="38424">
                  <c:v>128.08000000000001</c:v>
                </c:pt>
                <c:pt idx="38425">
                  <c:v>128.06</c:v>
                </c:pt>
                <c:pt idx="38426">
                  <c:v>128.1</c:v>
                </c:pt>
                <c:pt idx="38427">
                  <c:v>128.06</c:v>
                </c:pt>
                <c:pt idx="38428">
                  <c:v>128.06</c:v>
                </c:pt>
                <c:pt idx="38429">
                  <c:v>128.1</c:v>
                </c:pt>
                <c:pt idx="38430">
                  <c:v>128.06</c:v>
                </c:pt>
                <c:pt idx="38431">
                  <c:v>128.1</c:v>
                </c:pt>
                <c:pt idx="38432">
                  <c:v>128.04</c:v>
                </c:pt>
                <c:pt idx="38433">
                  <c:v>128.08000000000001</c:v>
                </c:pt>
                <c:pt idx="38434">
                  <c:v>128.13</c:v>
                </c:pt>
                <c:pt idx="38435">
                  <c:v>128.06</c:v>
                </c:pt>
                <c:pt idx="38436">
                  <c:v>128.08000000000001</c:v>
                </c:pt>
                <c:pt idx="38437">
                  <c:v>128.04</c:v>
                </c:pt>
                <c:pt idx="38438">
                  <c:v>128.01</c:v>
                </c:pt>
                <c:pt idx="38439">
                  <c:v>128.08000000000001</c:v>
                </c:pt>
                <c:pt idx="38440">
                  <c:v>128.08000000000001</c:v>
                </c:pt>
                <c:pt idx="38441">
                  <c:v>128.08000000000001</c:v>
                </c:pt>
                <c:pt idx="38442">
                  <c:v>128.04</c:v>
                </c:pt>
                <c:pt idx="38443">
                  <c:v>128.08000000000001</c:v>
                </c:pt>
                <c:pt idx="38444">
                  <c:v>128.06</c:v>
                </c:pt>
                <c:pt idx="38445">
                  <c:v>128.01</c:v>
                </c:pt>
                <c:pt idx="38446">
                  <c:v>128.08000000000001</c:v>
                </c:pt>
                <c:pt idx="38447">
                  <c:v>128.06</c:v>
                </c:pt>
                <c:pt idx="38448">
                  <c:v>128.08000000000001</c:v>
                </c:pt>
                <c:pt idx="38449">
                  <c:v>128.08000000000001</c:v>
                </c:pt>
                <c:pt idx="38450">
                  <c:v>128.01</c:v>
                </c:pt>
                <c:pt idx="38451">
                  <c:v>128.01</c:v>
                </c:pt>
                <c:pt idx="38452">
                  <c:v>128.04</c:v>
                </c:pt>
                <c:pt idx="38453">
                  <c:v>128.06</c:v>
                </c:pt>
                <c:pt idx="38454">
                  <c:v>128.04</c:v>
                </c:pt>
                <c:pt idx="38455">
                  <c:v>128.06</c:v>
                </c:pt>
                <c:pt idx="38456">
                  <c:v>128.06</c:v>
                </c:pt>
                <c:pt idx="38457">
                  <c:v>128.06</c:v>
                </c:pt>
                <c:pt idx="38458">
                  <c:v>128.08000000000001</c:v>
                </c:pt>
                <c:pt idx="38459">
                  <c:v>128.06</c:v>
                </c:pt>
                <c:pt idx="38460">
                  <c:v>128.06</c:v>
                </c:pt>
                <c:pt idx="38461">
                  <c:v>128.04</c:v>
                </c:pt>
                <c:pt idx="38462">
                  <c:v>128.01</c:v>
                </c:pt>
                <c:pt idx="38463">
                  <c:v>128.1</c:v>
                </c:pt>
                <c:pt idx="38464">
                  <c:v>128.04</c:v>
                </c:pt>
                <c:pt idx="38465">
                  <c:v>128.06</c:v>
                </c:pt>
                <c:pt idx="38466">
                  <c:v>128.04</c:v>
                </c:pt>
                <c:pt idx="38467">
                  <c:v>128.04</c:v>
                </c:pt>
                <c:pt idx="38468">
                  <c:v>128.01</c:v>
                </c:pt>
                <c:pt idx="38469">
                  <c:v>128.08000000000001</c:v>
                </c:pt>
                <c:pt idx="38470">
                  <c:v>128.04</c:v>
                </c:pt>
                <c:pt idx="38471">
                  <c:v>128.01</c:v>
                </c:pt>
                <c:pt idx="38472">
                  <c:v>127.99</c:v>
                </c:pt>
                <c:pt idx="38473">
                  <c:v>128.06</c:v>
                </c:pt>
                <c:pt idx="38474">
                  <c:v>128.04</c:v>
                </c:pt>
                <c:pt idx="38475">
                  <c:v>128.04</c:v>
                </c:pt>
                <c:pt idx="38476">
                  <c:v>128.06</c:v>
                </c:pt>
                <c:pt idx="38477">
                  <c:v>128.06</c:v>
                </c:pt>
                <c:pt idx="38478">
                  <c:v>128.08000000000001</c:v>
                </c:pt>
                <c:pt idx="38479">
                  <c:v>128.06</c:v>
                </c:pt>
                <c:pt idx="38480">
                  <c:v>128.04</c:v>
                </c:pt>
                <c:pt idx="38481">
                  <c:v>128.06</c:v>
                </c:pt>
                <c:pt idx="38482">
                  <c:v>128.04</c:v>
                </c:pt>
                <c:pt idx="38483">
                  <c:v>128.08000000000001</c:v>
                </c:pt>
                <c:pt idx="38484">
                  <c:v>128.01</c:v>
                </c:pt>
                <c:pt idx="38485">
                  <c:v>128.04</c:v>
                </c:pt>
                <c:pt idx="38486">
                  <c:v>128.04</c:v>
                </c:pt>
                <c:pt idx="38487">
                  <c:v>128.06</c:v>
                </c:pt>
                <c:pt idx="38488">
                  <c:v>128.01</c:v>
                </c:pt>
                <c:pt idx="38489">
                  <c:v>128.04</c:v>
                </c:pt>
                <c:pt idx="38490">
                  <c:v>127.99</c:v>
                </c:pt>
                <c:pt idx="38491">
                  <c:v>128.06</c:v>
                </c:pt>
                <c:pt idx="38492">
                  <c:v>128.06</c:v>
                </c:pt>
                <c:pt idx="38493">
                  <c:v>128.04</c:v>
                </c:pt>
                <c:pt idx="38494">
                  <c:v>128.06</c:v>
                </c:pt>
                <c:pt idx="38495">
                  <c:v>128.06</c:v>
                </c:pt>
                <c:pt idx="38496">
                  <c:v>127.97</c:v>
                </c:pt>
                <c:pt idx="38497">
                  <c:v>128.01</c:v>
                </c:pt>
                <c:pt idx="38498">
                  <c:v>128.04</c:v>
                </c:pt>
                <c:pt idx="38499">
                  <c:v>128.04</c:v>
                </c:pt>
                <c:pt idx="38500">
                  <c:v>127.99</c:v>
                </c:pt>
                <c:pt idx="38501">
                  <c:v>128.01</c:v>
                </c:pt>
                <c:pt idx="38502">
                  <c:v>128.01</c:v>
                </c:pt>
                <c:pt idx="38503">
                  <c:v>128.01</c:v>
                </c:pt>
                <c:pt idx="38504">
                  <c:v>128.01</c:v>
                </c:pt>
                <c:pt idx="38505">
                  <c:v>128.06</c:v>
                </c:pt>
                <c:pt idx="38506">
                  <c:v>128.04</c:v>
                </c:pt>
                <c:pt idx="38507">
                  <c:v>128.04</c:v>
                </c:pt>
                <c:pt idx="38508">
                  <c:v>128.01</c:v>
                </c:pt>
                <c:pt idx="38509">
                  <c:v>127.99</c:v>
                </c:pt>
                <c:pt idx="38510">
                  <c:v>128.06</c:v>
                </c:pt>
                <c:pt idx="38511">
                  <c:v>127.99</c:v>
                </c:pt>
                <c:pt idx="38512">
                  <c:v>128.01</c:v>
                </c:pt>
                <c:pt idx="38513">
                  <c:v>127.97</c:v>
                </c:pt>
                <c:pt idx="38514">
                  <c:v>128.01</c:v>
                </c:pt>
                <c:pt idx="38515">
                  <c:v>128.06</c:v>
                </c:pt>
                <c:pt idx="38516">
                  <c:v>128.01</c:v>
                </c:pt>
                <c:pt idx="38517">
                  <c:v>128.04</c:v>
                </c:pt>
                <c:pt idx="38518">
                  <c:v>128.06</c:v>
                </c:pt>
                <c:pt idx="38519">
                  <c:v>128.01</c:v>
                </c:pt>
                <c:pt idx="38520">
                  <c:v>128.01</c:v>
                </c:pt>
                <c:pt idx="38521">
                  <c:v>127.99</c:v>
                </c:pt>
                <c:pt idx="38522">
                  <c:v>127.99</c:v>
                </c:pt>
                <c:pt idx="38523">
                  <c:v>127.99</c:v>
                </c:pt>
                <c:pt idx="38524">
                  <c:v>128.04</c:v>
                </c:pt>
                <c:pt idx="38525">
                  <c:v>128.01</c:v>
                </c:pt>
                <c:pt idx="38526">
                  <c:v>127.93</c:v>
                </c:pt>
                <c:pt idx="38527">
                  <c:v>127.97</c:v>
                </c:pt>
                <c:pt idx="38528">
                  <c:v>127.97</c:v>
                </c:pt>
                <c:pt idx="38529">
                  <c:v>128.01</c:v>
                </c:pt>
                <c:pt idx="38530">
                  <c:v>128.01</c:v>
                </c:pt>
                <c:pt idx="38531">
                  <c:v>128.06</c:v>
                </c:pt>
                <c:pt idx="38532">
                  <c:v>128.04</c:v>
                </c:pt>
                <c:pt idx="38533">
                  <c:v>127.93</c:v>
                </c:pt>
                <c:pt idx="38534">
                  <c:v>127.99</c:v>
                </c:pt>
                <c:pt idx="38535">
                  <c:v>127.99</c:v>
                </c:pt>
                <c:pt idx="38536">
                  <c:v>128.04</c:v>
                </c:pt>
                <c:pt idx="38537">
                  <c:v>128.01</c:v>
                </c:pt>
                <c:pt idx="38538">
                  <c:v>127.95</c:v>
                </c:pt>
                <c:pt idx="38539">
                  <c:v>127.99</c:v>
                </c:pt>
                <c:pt idx="38540">
                  <c:v>127.95</c:v>
                </c:pt>
                <c:pt idx="38541">
                  <c:v>127.97</c:v>
                </c:pt>
                <c:pt idx="38542">
                  <c:v>127.99</c:v>
                </c:pt>
                <c:pt idx="38543">
                  <c:v>128.01</c:v>
                </c:pt>
                <c:pt idx="38544">
                  <c:v>127.93</c:v>
                </c:pt>
                <c:pt idx="38545">
                  <c:v>128.01</c:v>
                </c:pt>
                <c:pt idx="38546">
                  <c:v>127.95</c:v>
                </c:pt>
                <c:pt idx="38547">
                  <c:v>127.99</c:v>
                </c:pt>
                <c:pt idx="38548">
                  <c:v>127.99</c:v>
                </c:pt>
                <c:pt idx="38549">
                  <c:v>127.95</c:v>
                </c:pt>
                <c:pt idx="38550">
                  <c:v>127.95</c:v>
                </c:pt>
                <c:pt idx="38551">
                  <c:v>127.95</c:v>
                </c:pt>
                <c:pt idx="38552">
                  <c:v>127.97</c:v>
                </c:pt>
                <c:pt idx="38553">
                  <c:v>127.99</c:v>
                </c:pt>
                <c:pt idx="38554">
                  <c:v>127.95</c:v>
                </c:pt>
                <c:pt idx="38555">
                  <c:v>127.95</c:v>
                </c:pt>
                <c:pt idx="38556">
                  <c:v>127.93</c:v>
                </c:pt>
                <c:pt idx="38557">
                  <c:v>127.97</c:v>
                </c:pt>
                <c:pt idx="38558">
                  <c:v>127.93</c:v>
                </c:pt>
                <c:pt idx="38559">
                  <c:v>127.93</c:v>
                </c:pt>
                <c:pt idx="38560">
                  <c:v>127.97</c:v>
                </c:pt>
                <c:pt idx="38561">
                  <c:v>127.93</c:v>
                </c:pt>
                <c:pt idx="38562">
                  <c:v>127.95</c:v>
                </c:pt>
                <c:pt idx="38563">
                  <c:v>127.99</c:v>
                </c:pt>
                <c:pt idx="38564">
                  <c:v>127.97</c:v>
                </c:pt>
                <c:pt idx="38565">
                  <c:v>127.95</c:v>
                </c:pt>
                <c:pt idx="38566">
                  <c:v>127.95</c:v>
                </c:pt>
                <c:pt idx="38567">
                  <c:v>127.93</c:v>
                </c:pt>
                <c:pt idx="38568">
                  <c:v>127.97</c:v>
                </c:pt>
                <c:pt idx="38569">
                  <c:v>127.9</c:v>
                </c:pt>
                <c:pt idx="38570">
                  <c:v>127.95</c:v>
                </c:pt>
                <c:pt idx="38571">
                  <c:v>127.93</c:v>
                </c:pt>
                <c:pt idx="38572">
                  <c:v>127.93</c:v>
                </c:pt>
                <c:pt idx="38573">
                  <c:v>127.95</c:v>
                </c:pt>
                <c:pt idx="38574">
                  <c:v>127.95</c:v>
                </c:pt>
                <c:pt idx="38575">
                  <c:v>127.97</c:v>
                </c:pt>
                <c:pt idx="38576">
                  <c:v>127.93</c:v>
                </c:pt>
                <c:pt idx="38577">
                  <c:v>127.97</c:v>
                </c:pt>
                <c:pt idx="38578">
                  <c:v>127.95</c:v>
                </c:pt>
                <c:pt idx="38579">
                  <c:v>127.95</c:v>
                </c:pt>
                <c:pt idx="38580">
                  <c:v>127.93</c:v>
                </c:pt>
                <c:pt idx="38581">
                  <c:v>127.9</c:v>
                </c:pt>
                <c:pt idx="38582">
                  <c:v>127.95</c:v>
                </c:pt>
                <c:pt idx="38583">
                  <c:v>127.97</c:v>
                </c:pt>
                <c:pt idx="38584">
                  <c:v>127.93</c:v>
                </c:pt>
                <c:pt idx="38585">
                  <c:v>127.97</c:v>
                </c:pt>
                <c:pt idx="38586">
                  <c:v>127.93</c:v>
                </c:pt>
                <c:pt idx="38587">
                  <c:v>127.93</c:v>
                </c:pt>
                <c:pt idx="38588">
                  <c:v>127.9</c:v>
                </c:pt>
                <c:pt idx="38589">
                  <c:v>127.9</c:v>
                </c:pt>
                <c:pt idx="38590">
                  <c:v>127.9</c:v>
                </c:pt>
                <c:pt idx="38591">
                  <c:v>127.88</c:v>
                </c:pt>
                <c:pt idx="38592">
                  <c:v>127.9</c:v>
                </c:pt>
                <c:pt idx="38593">
                  <c:v>127.86</c:v>
                </c:pt>
                <c:pt idx="38594">
                  <c:v>127.88</c:v>
                </c:pt>
                <c:pt idx="38595">
                  <c:v>127.95</c:v>
                </c:pt>
                <c:pt idx="38596">
                  <c:v>127.93</c:v>
                </c:pt>
                <c:pt idx="38597">
                  <c:v>127.93</c:v>
                </c:pt>
                <c:pt idx="38598">
                  <c:v>127.88</c:v>
                </c:pt>
                <c:pt idx="38599">
                  <c:v>127.88</c:v>
                </c:pt>
                <c:pt idx="38600">
                  <c:v>127.9</c:v>
                </c:pt>
                <c:pt idx="38601">
                  <c:v>127.88</c:v>
                </c:pt>
                <c:pt idx="38602">
                  <c:v>127.88</c:v>
                </c:pt>
                <c:pt idx="38603">
                  <c:v>127.88</c:v>
                </c:pt>
                <c:pt idx="38604">
                  <c:v>127.81</c:v>
                </c:pt>
                <c:pt idx="38605">
                  <c:v>127.81</c:v>
                </c:pt>
                <c:pt idx="38606">
                  <c:v>127.88</c:v>
                </c:pt>
                <c:pt idx="38607">
                  <c:v>127.88</c:v>
                </c:pt>
                <c:pt idx="38608">
                  <c:v>127.88</c:v>
                </c:pt>
                <c:pt idx="38609">
                  <c:v>127.88</c:v>
                </c:pt>
                <c:pt idx="38610">
                  <c:v>127.86</c:v>
                </c:pt>
                <c:pt idx="38611">
                  <c:v>127.84</c:v>
                </c:pt>
                <c:pt idx="38612">
                  <c:v>127.86</c:v>
                </c:pt>
                <c:pt idx="38613">
                  <c:v>127.88</c:v>
                </c:pt>
                <c:pt idx="38614">
                  <c:v>127.84</c:v>
                </c:pt>
                <c:pt idx="38615">
                  <c:v>127.88</c:v>
                </c:pt>
                <c:pt idx="38616">
                  <c:v>127.86</c:v>
                </c:pt>
                <c:pt idx="38617">
                  <c:v>127.81</c:v>
                </c:pt>
                <c:pt idx="38618">
                  <c:v>127.84</c:v>
                </c:pt>
                <c:pt idx="38619">
                  <c:v>127.84</c:v>
                </c:pt>
                <c:pt idx="38620">
                  <c:v>127.84</c:v>
                </c:pt>
                <c:pt idx="38621">
                  <c:v>127.81</c:v>
                </c:pt>
                <c:pt idx="38622">
                  <c:v>127.86</c:v>
                </c:pt>
                <c:pt idx="38623">
                  <c:v>127.81</c:v>
                </c:pt>
                <c:pt idx="38624">
                  <c:v>127.81</c:v>
                </c:pt>
                <c:pt idx="38625">
                  <c:v>127.79</c:v>
                </c:pt>
                <c:pt idx="38626">
                  <c:v>127.81</c:v>
                </c:pt>
                <c:pt idx="38627">
                  <c:v>127.81</c:v>
                </c:pt>
                <c:pt idx="38628">
                  <c:v>127.79</c:v>
                </c:pt>
                <c:pt idx="38629">
                  <c:v>127.79</c:v>
                </c:pt>
                <c:pt idx="38630">
                  <c:v>127.79</c:v>
                </c:pt>
                <c:pt idx="38631">
                  <c:v>127.81</c:v>
                </c:pt>
                <c:pt idx="38632">
                  <c:v>127.79</c:v>
                </c:pt>
                <c:pt idx="38633">
                  <c:v>127.75</c:v>
                </c:pt>
                <c:pt idx="38634">
                  <c:v>127.81</c:v>
                </c:pt>
                <c:pt idx="38635">
                  <c:v>127.75</c:v>
                </c:pt>
                <c:pt idx="38636">
                  <c:v>127.79</c:v>
                </c:pt>
                <c:pt idx="38637">
                  <c:v>127.77</c:v>
                </c:pt>
                <c:pt idx="38638">
                  <c:v>127.77</c:v>
                </c:pt>
                <c:pt idx="38639">
                  <c:v>127.77</c:v>
                </c:pt>
                <c:pt idx="38640">
                  <c:v>127.75</c:v>
                </c:pt>
                <c:pt idx="38641">
                  <c:v>127.75</c:v>
                </c:pt>
                <c:pt idx="38642">
                  <c:v>127.79</c:v>
                </c:pt>
                <c:pt idx="38643">
                  <c:v>127.7</c:v>
                </c:pt>
                <c:pt idx="38644">
                  <c:v>127.72</c:v>
                </c:pt>
                <c:pt idx="38645">
                  <c:v>127.77</c:v>
                </c:pt>
                <c:pt idx="38646">
                  <c:v>127.77</c:v>
                </c:pt>
                <c:pt idx="38647">
                  <c:v>127.77</c:v>
                </c:pt>
                <c:pt idx="38648">
                  <c:v>127.75</c:v>
                </c:pt>
                <c:pt idx="38649">
                  <c:v>127.77</c:v>
                </c:pt>
                <c:pt idx="38650">
                  <c:v>127.72</c:v>
                </c:pt>
                <c:pt idx="38651">
                  <c:v>127.75</c:v>
                </c:pt>
                <c:pt idx="38652">
                  <c:v>127.75</c:v>
                </c:pt>
                <c:pt idx="38653">
                  <c:v>127.72</c:v>
                </c:pt>
                <c:pt idx="38654">
                  <c:v>127.79</c:v>
                </c:pt>
                <c:pt idx="38655">
                  <c:v>127.72</c:v>
                </c:pt>
                <c:pt idx="38656">
                  <c:v>127.7</c:v>
                </c:pt>
                <c:pt idx="38657">
                  <c:v>127.72</c:v>
                </c:pt>
                <c:pt idx="38658">
                  <c:v>127.68</c:v>
                </c:pt>
                <c:pt idx="38659">
                  <c:v>127.79</c:v>
                </c:pt>
                <c:pt idx="38660">
                  <c:v>127.75</c:v>
                </c:pt>
                <c:pt idx="38661">
                  <c:v>127.77</c:v>
                </c:pt>
                <c:pt idx="38662">
                  <c:v>127.79</c:v>
                </c:pt>
                <c:pt idx="38663">
                  <c:v>127.77</c:v>
                </c:pt>
                <c:pt idx="38664">
                  <c:v>127.79</c:v>
                </c:pt>
                <c:pt idx="38665">
                  <c:v>127.77</c:v>
                </c:pt>
                <c:pt idx="38666">
                  <c:v>127.79</c:v>
                </c:pt>
                <c:pt idx="38667">
                  <c:v>127.84</c:v>
                </c:pt>
                <c:pt idx="38668">
                  <c:v>127.79</c:v>
                </c:pt>
                <c:pt idx="38669">
                  <c:v>127.79</c:v>
                </c:pt>
                <c:pt idx="38670">
                  <c:v>127.79</c:v>
                </c:pt>
                <c:pt idx="38671">
                  <c:v>127.81</c:v>
                </c:pt>
                <c:pt idx="38672">
                  <c:v>127.84</c:v>
                </c:pt>
                <c:pt idx="38673">
                  <c:v>127.79</c:v>
                </c:pt>
                <c:pt idx="38674">
                  <c:v>127.79</c:v>
                </c:pt>
                <c:pt idx="38675">
                  <c:v>127.81</c:v>
                </c:pt>
                <c:pt idx="38676">
                  <c:v>127.84</c:v>
                </c:pt>
                <c:pt idx="38677">
                  <c:v>127.81</c:v>
                </c:pt>
                <c:pt idx="38678">
                  <c:v>127.84</c:v>
                </c:pt>
                <c:pt idx="38679">
                  <c:v>127.93</c:v>
                </c:pt>
                <c:pt idx="38680">
                  <c:v>127.95</c:v>
                </c:pt>
                <c:pt idx="38681">
                  <c:v>127.9</c:v>
                </c:pt>
                <c:pt idx="38682">
                  <c:v>127.88</c:v>
                </c:pt>
                <c:pt idx="38683">
                  <c:v>127.9</c:v>
                </c:pt>
                <c:pt idx="38684">
                  <c:v>127.84</c:v>
                </c:pt>
                <c:pt idx="38685">
                  <c:v>127.93</c:v>
                </c:pt>
                <c:pt idx="38686">
                  <c:v>127.95</c:v>
                </c:pt>
                <c:pt idx="38687">
                  <c:v>127.93</c:v>
                </c:pt>
                <c:pt idx="38688">
                  <c:v>127.93</c:v>
                </c:pt>
                <c:pt idx="38689">
                  <c:v>127.88</c:v>
                </c:pt>
                <c:pt idx="38690">
                  <c:v>127.97</c:v>
                </c:pt>
                <c:pt idx="38691">
                  <c:v>127.97</c:v>
                </c:pt>
                <c:pt idx="38692">
                  <c:v>127.97</c:v>
                </c:pt>
                <c:pt idx="38693">
                  <c:v>128.01</c:v>
                </c:pt>
                <c:pt idx="38694">
                  <c:v>127.97</c:v>
                </c:pt>
                <c:pt idx="38695">
                  <c:v>127.99</c:v>
                </c:pt>
                <c:pt idx="38696">
                  <c:v>127.99</c:v>
                </c:pt>
                <c:pt idx="38697">
                  <c:v>128.01</c:v>
                </c:pt>
                <c:pt idx="38698">
                  <c:v>127.97</c:v>
                </c:pt>
                <c:pt idx="38699">
                  <c:v>127.99</c:v>
                </c:pt>
                <c:pt idx="38700">
                  <c:v>128.01</c:v>
                </c:pt>
                <c:pt idx="38701">
                  <c:v>128.04</c:v>
                </c:pt>
                <c:pt idx="38702">
                  <c:v>128.08000000000001</c:v>
                </c:pt>
                <c:pt idx="38703">
                  <c:v>128.04</c:v>
                </c:pt>
                <c:pt idx="38704">
                  <c:v>128.06</c:v>
                </c:pt>
                <c:pt idx="38705">
                  <c:v>128.06</c:v>
                </c:pt>
                <c:pt idx="38706">
                  <c:v>128.08000000000001</c:v>
                </c:pt>
                <c:pt idx="38707">
                  <c:v>128.01</c:v>
                </c:pt>
                <c:pt idx="38708">
                  <c:v>128.01</c:v>
                </c:pt>
                <c:pt idx="38709">
                  <c:v>128.04</c:v>
                </c:pt>
                <c:pt idx="38710">
                  <c:v>128.04</c:v>
                </c:pt>
                <c:pt idx="38711">
                  <c:v>128.08000000000001</c:v>
                </c:pt>
                <c:pt idx="38712">
                  <c:v>128.04</c:v>
                </c:pt>
                <c:pt idx="38713">
                  <c:v>128.06</c:v>
                </c:pt>
                <c:pt idx="38714">
                  <c:v>128.08000000000001</c:v>
                </c:pt>
                <c:pt idx="38715">
                  <c:v>128.06</c:v>
                </c:pt>
                <c:pt idx="38716">
                  <c:v>128.06</c:v>
                </c:pt>
                <c:pt idx="38717">
                  <c:v>128.04</c:v>
                </c:pt>
                <c:pt idx="38718">
                  <c:v>128.08000000000001</c:v>
                </c:pt>
                <c:pt idx="38719">
                  <c:v>128.08000000000001</c:v>
                </c:pt>
                <c:pt idx="38720">
                  <c:v>128.1</c:v>
                </c:pt>
                <c:pt idx="38721">
                  <c:v>128.08000000000001</c:v>
                </c:pt>
                <c:pt idx="38722">
                  <c:v>128.01</c:v>
                </c:pt>
                <c:pt idx="38723">
                  <c:v>128.06</c:v>
                </c:pt>
                <c:pt idx="38724">
                  <c:v>128.06</c:v>
                </c:pt>
                <c:pt idx="38725">
                  <c:v>128.06</c:v>
                </c:pt>
                <c:pt idx="38726">
                  <c:v>128.08000000000001</c:v>
                </c:pt>
                <c:pt idx="38727">
                  <c:v>128.08000000000001</c:v>
                </c:pt>
                <c:pt idx="38728">
                  <c:v>128.04</c:v>
                </c:pt>
                <c:pt idx="38729">
                  <c:v>128.04</c:v>
                </c:pt>
                <c:pt idx="38730">
                  <c:v>128.08000000000001</c:v>
                </c:pt>
                <c:pt idx="38731">
                  <c:v>128.06</c:v>
                </c:pt>
                <c:pt idx="38732">
                  <c:v>128.08000000000001</c:v>
                </c:pt>
                <c:pt idx="38733">
                  <c:v>128.06</c:v>
                </c:pt>
                <c:pt idx="38734">
                  <c:v>128.08000000000001</c:v>
                </c:pt>
                <c:pt idx="38735">
                  <c:v>128.06</c:v>
                </c:pt>
                <c:pt idx="38736">
                  <c:v>128.06</c:v>
                </c:pt>
                <c:pt idx="38737">
                  <c:v>128.06</c:v>
                </c:pt>
                <c:pt idx="38738">
                  <c:v>128.08000000000001</c:v>
                </c:pt>
                <c:pt idx="38739">
                  <c:v>128.04</c:v>
                </c:pt>
                <c:pt idx="38740">
                  <c:v>128.06</c:v>
                </c:pt>
                <c:pt idx="38741">
                  <c:v>128.01</c:v>
                </c:pt>
                <c:pt idx="38742">
                  <c:v>128.04</c:v>
                </c:pt>
                <c:pt idx="38743">
                  <c:v>127.95</c:v>
                </c:pt>
                <c:pt idx="38744">
                  <c:v>127.97</c:v>
                </c:pt>
                <c:pt idx="38745">
                  <c:v>127.97</c:v>
                </c:pt>
                <c:pt idx="38746">
                  <c:v>128.01</c:v>
                </c:pt>
                <c:pt idx="38747">
                  <c:v>127.99</c:v>
                </c:pt>
                <c:pt idx="38748">
                  <c:v>128.01</c:v>
                </c:pt>
                <c:pt idx="38749">
                  <c:v>128.06</c:v>
                </c:pt>
                <c:pt idx="38750">
                  <c:v>128.01</c:v>
                </c:pt>
                <c:pt idx="38751">
                  <c:v>128.06</c:v>
                </c:pt>
                <c:pt idx="38752">
                  <c:v>128.04</c:v>
                </c:pt>
                <c:pt idx="38753">
                  <c:v>128.04</c:v>
                </c:pt>
                <c:pt idx="38754">
                  <c:v>128.04</c:v>
                </c:pt>
                <c:pt idx="38755">
                  <c:v>128.1</c:v>
                </c:pt>
                <c:pt idx="38756">
                  <c:v>127.99</c:v>
                </c:pt>
                <c:pt idx="38757">
                  <c:v>128.04</c:v>
                </c:pt>
                <c:pt idx="38758">
                  <c:v>128.08000000000001</c:v>
                </c:pt>
                <c:pt idx="38759">
                  <c:v>128.06</c:v>
                </c:pt>
                <c:pt idx="38760">
                  <c:v>127.99</c:v>
                </c:pt>
                <c:pt idx="38761">
                  <c:v>128.04</c:v>
                </c:pt>
                <c:pt idx="38762">
                  <c:v>128.08000000000001</c:v>
                </c:pt>
                <c:pt idx="38763">
                  <c:v>128.04</c:v>
                </c:pt>
                <c:pt idx="38764">
                  <c:v>128.06</c:v>
                </c:pt>
                <c:pt idx="38765">
                  <c:v>128.08000000000001</c:v>
                </c:pt>
                <c:pt idx="38766">
                  <c:v>128.06</c:v>
                </c:pt>
                <c:pt idx="38767">
                  <c:v>128.15</c:v>
                </c:pt>
                <c:pt idx="38768">
                  <c:v>128.13</c:v>
                </c:pt>
                <c:pt idx="38769">
                  <c:v>128.15</c:v>
                </c:pt>
                <c:pt idx="38770">
                  <c:v>128.08000000000001</c:v>
                </c:pt>
                <c:pt idx="38771">
                  <c:v>128.1</c:v>
                </c:pt>
                <c:pt idx="38772">
                  <c:v>128.13</c:v>
                </c:pt>
                <c:pt idx="38773">
                  <c:v>128.13</c:v>
                </c:pt>
                <c:pt idx="38774">
                  <c:v>128.1</c:v>
                </c:pt>
                <c:pt idx="38775">
                  <c:v>128.1</c:v>
                </c:pt>
                <c:pt idx="38776">
                  <c:v>128.1</c:v>
                </c:pt>
                <c:pt idx="38777">
                  <c:v>128.08000000000001</c:v>
                </c:pt>
                <c:pt idx="38778">
                  <c:v>128.06</c:v>
                </c:pt>
                <c:pt idx="38779">
                  <c:v>128.08000000000001</c:v>
                </c:pt>
                <c:pt idx="38780">
                  <c:v>128.08000000000001</c:v>
                </c:pt>
                <c:pt idx="38781">
                  <c:v>128.06</c:v>
                </c:pt>
                <c:pt idx="38782">
                  <c:v>128.13</c:v>
                </c:pt>
                <c:pt idx="38783">
                  <c:v>128.16999999999999</c:v>
                </c:pt>
                <c:pt idx="38784">
                  <c:v>128.08000000000001</c:v>
                </c:pt>
                <c:pt idx="38785">
                  <c:v>128.16999999999999</c:v>
                </c:pt>
                <c:pt idx="38786">
                  <c:v>128.1</c:v>
                </c:pt>
                <c:pt idx="38787">
                  <c:v>128.13</c:v>
                </c:pt>
                <c:pt idx="38788">
                  <c:v>128.1</c:v>
                </c:pt>
                <c:pt idx="38789">
                  <c:v>128.08000000000001</c:v>
                </c:pt>
                <c:pt idx="38790">
                  <c:v>128.08000000000001</c:v>
                </c:pt>
                <c:pt idx="38791">
                  <c:v>128.13</c:v>
                </c:pt>
                <c:pt idx="38792">
                  <c:v>128.1</c:v>
                </c:pt>
                <c:pt idx="38793">
                  <c:v>128.1</c:v>
                </c:pt>
                <c:pt idx="38794">
                  <c:v>128.1</c:v>
                </c:pt>
                <c:pt idx="38795">
                  <c:v>128.06</c:v>
                </c:pt>
                <c:pt idx="38796">
                  <c:v>128.08000000000001</c:v>
                </c:pt>
                <c:pt idx="38797">
                  <c:v>128.15</c:v>
                </c:pt>
                <c:pt idx="38798">
                  <c:v>128.1</c:v>
                </c:pt>
                <c:pt idx="38799">
                  <c:v>128.04</c:v>
                </c:pt>
                <c:pt idx="38800">
                  <c:v>128.06</c:v>
                </c:pt>
                <c:pt idx="38801">
                  <c:v>128.08000000000001</c:v>
                </c:pt>
                <c:pt idx="38802">
                  <c:v>128.06</c:v>
                </c:pt>
                <c:pt idx="38803">
                  <c:v>128.06</c:v>
                </c:pt>
                <c:pt idx="38804">
                  <c:v>128.04</c:v>
                </c:pt>
                <c:pt idx="38805">
                  <c:v>128.04</c:v>
                </c:pt>
                <c:pt idx="38806">
                  <c:v>128.04</c:v>
                </c:pt>
                <c:pt idx="38807">
                  <c:v>128.01</c:v>
                </c:pt>
                <c:pt idx="38808">
                  <c:v>128.08000000000001</c:v>
                </c:pt>
                <c:pt idx="38809">
                  <c:v>128.08000000000001</c:v>
                </c:pt>
                <c:pt idx="38810">
                  <c:v>128.08000000000001</c:v>
                </c:pt>
                <c:pt idx="38811">
                  <c:v>128.06</c:v>
                </c:pt>
                <c:pt idx="38812">
                  <c:v>128.01</c:v>
                </c:pt>
                <c:pt idx="38813">
                  <c:v>127.99</c:v>
                </c:pt>
                <c:pt idx="38814">
                  <c:v>128.01</c:v>
                </c:pt>
                <c:pt idx="38815">
                  <c:v>128.01</c:v>
                </c:pt>
                <c:pt idx="38816">
                  <c:v>128.01</c:v>
                </c:pt>
                <c:pt idx="38817">
                  <c:v>127.99</c:v>
                </c:pt>
                <c:pt idx="38818">
                  <c:v>128.01</c:v>
                </c:pt>
                <c:pt idx="38819">
                  <c:v>128.06</c:v>
                </c:pt>
                <c:pt idx="38820">
                  <c:v>128.01</c:v>
                </c:pt>
                <c:pt idx="38821">
                  <c:v>128.01</c:v>
                </c:pt>
                <c:pt idx="38822">
                  <c:v>127.97</c:v>
                </c:pt>
                <c:pt idx="38823">
                  <c:v>127.97</c:v>
                </c:pt>
                <c:pt idx="38824">
                  <c:v>128.01</c:v>
                </c:pt>
                <c:pt idx="38825">
                  <c:v>128.04</c:v>
                </c:pt>
                <c:pt idx="38826">
                  <c:v>127.99</c:v>
                </c:pt>
                <c:pt idx="38827">
                  <c:v>128.04</c:v>
                </c:pt>
                <c:pt idx="38828">
                  <c:v>127.99</c:v>
                </c:pt>
                <c:pt idx="38829">
                  <c:v>127.97</c:v>
                </c:pt>
                <c:pt idx="38830">
                  <c:v>128.06</c:v>
                </c:pt>
                <c:pt idx="38831">
                  <c:v>128.06</c:v>
                </c:pt>
                <c:pt idx="38832">
                  <c:v>128.04</c:v>
                </c:pt>
                <c:pt idx="38833">
                  <c:v>128.01</c:v>
                </c:pt>
                <c:pt idx="38834">
                  <c:v>128.04</c:v>
                </c:pt>
                <c:pt idx="38835">
                  <c:v>128.04</c:v>
                </c:pt>
                <c:pt idx="38836">
                  <c:v>128.04</c:v>
                </c:pt>
                <c:pt idx="38837">
                  <c:v>127.97</c:v>
                </c:pt>
                <c:pt idx="38838">
                  <c:v>127.99</c:v>
                </c:pt>
                <c:pt idx="38839">
                  <c:v>127.97</c:v>
                </c:pt>
                <c:pt idx="38840">
                  <c:v>127.97</c:v>
                </c:pt>
                <c:pt idx="38841">
                  <c:v>128.01</c:v>
                </c:pt>
                <c:pt idx="38842">
                  <c:v>127.95</c:v>
                </c:pt>
                <c:pt idx="38843">
                  <c:v>128.04</c:v>
                </c:pt>
                <c:pt idx="38844">
                  <c:v>128.01</c:v>
                </c:pt>
                <c:pt idx="38845">
                  <c:v>128.01</c:v>
                </c:pt>
                <c:pt idx="38846">
                  <c:v>128.01</c:v>
                </c:pt>
                <c:pt idx="38847">
                  <c:v>127.99</c:v>
                </c:pt>
                <c:pt idx="38848">
                  <c:v>128.04</c:v>
                </c:pt>
                <c:pt idx="38849">
                  <c:v>128.01</c:v>
                </c:pt>
                <c:pt idx="38850">
                  <c:v>128.01</c:v>
                </c:pt>
                <c:pt idx="38851">
                  <c:v>128.08000000000001</c:v>
                </c:pt>
                <c:pt idx="38852">
                  <c:v>128.08000000000001</c:v>
                </c:pt>
                <c:pt idx="38853">
                  <c:v>128.04</c:v>
                </c:pt>
                <c:pt idx="38854">
                  <c:v>128.06</c:v>
                </c:pt>
                <c:pt idx="38855">
                  <c:v>128.01</c:v>
                </c:pt>
                <c:pt idx="38856">
                  <c:v>127.99</c:v>
                </c:pt>
                <c:pt idx="38857">
                  <c:v>128.01</c:v>
                </c:pt>
                <c:pt idx="38858">
                  <c:v>128.01</c:v>
                </c:pt>
                <c:pt idx="38859">
                  <c:v>128.04</c:v>
                </c:pt>
                <c:pt idx="38860">
                  <c:v>128.06</c:v>
                </c:pt>
                <c:pt idx="38861">
                  <c:v>128.06</c:v>
                </c:pt>
                <c:pt idx="38862">
                  <c:v>128.01</c:v>
                </c:pt>
                <c:pt idx="38863">
                  <c:v>128.04</c:v>
                </c:pt>
                <c:pt idx="38864">
                  <c:v>128.06</c:v>
                </c:pt>
                <c:pt idx="38865">
                  <c:v>128.04</c:v>
                </c:pt>
                <c:pt idx="38866">
                  <c:v>128.06</c:v>
                </c:pt>
                <c:pt idx="38867">
                  <c:v>128.1</c:v>
                </c:pt>
                <c:pt idx="38868">
                  <c:v>128.04</c:v>
                </c:pt>
                <c:pt idx="38869">
                  <c:v>128.04</c:v>
                </c:pt>
                <c:pt idx="38870">
                  <c:v>128.04</c:v>
                </c:pt>
                <c:pt idx="38871">
                  <c:v>127.99</c:v>
                </c:pt>
                <c:pt idx="38872">
                  <c:v>128.04</c:v>
                </c:pt>
                <c:pt idx="38873">
                  <c:v>128.04</c:v>
                </c:pt>
                <c:pt idx="38874">
                  <c:v>128.04</c:v>
                </c:pt>
                <c:pt idx="38875">
                  <c:v>128.06</c:v>
                </c:pt>
                <c:pt idx="38876">
                  <c:v>128.06</c:v>
                </c:pt>
                <c:pt idx="38877">
                  <c:v>128.01</c:v>
                </c:pt>
                <c:pt idx="38878">
                  <c:v>128.04</c:v>
                </c:pt>
                <c:pt idx="38879">
                  <c:v>127.99</c:v>
                </c:pt>
                <c:pt idx="38880">
                  <c:v>128.01</c:v>
                </c:pt>
                <c:pt idx="38881">
                  <c:v>128.01</c:v>
                </c:pt>
                <c:pt idx="38882">
                  <c:v>128.04</c:v>
                </c:pt>
                <c:pt idx="38883">
                  <c:v>127.99</c:v>
                </c:pt>
                <c:pt idx="38884">
                  <c:v>128.01</c:v>
                </c:pt>
                <c:pt idx="38885">
                  <c:v>127.99</c:v>
                </c:pt>
                <c:pt idx="38886">
                  <c:v>128.01</c:v>
                </c:pt>
                <c:pt idx="38887">
                  <c:v>128.06</c:v>
                </c:pt>
                <c:pt idx="38888">
                  <c:v>127.97</c:v>
                </c:pt>
                <c:pt idx="38889">
                  <c:v>127.99</c:v>
                </c:pt>
                <c:pt idx="38890">
                  <c:v>128.01</c:v>
                </c:pt>
                <c:pt idx="38891">
                  <c:v>127.99</c:v>
                </c:pt>
                <c:pt idx="38892">
                  <c:v>127.99</c:v>
                </c:pt>
                <c:pt idx="38893">
                  <c:v>127.97</c:v>
                </c:pt>
                <c:pt idx="38894">
                  <c:v>127.97</c:v>
                </c:pt>
                <c:pt idx="38895">
                  <c:v>127.93</c:v>
                </c:pt>
                <c:pt idx="38896">
                  <c:v>127.95</c:v>
                </c:pt>
                <c:pt idx="38897">
                  <c:v>127.97</c:v>
                </c:pt>
                <c:pt idx="38898">
                  <c:v>128.01</c:v>
                </c:pt>
                <c:pt idx="38899">
                  <c:v>127.99</c:v>
                </c:pt>
                <c:pt idx="38900">
                  <c:v>127.95</c:v>
                </c:pt>
                <c:pt idx="38901">
                  <c:v>127.99</c:v>
                </c:pt>
                <c:pt idx="38902">
                  <c:v>127.97</c:v>
                </c:pt>
                <c:pt idx="38903">
                  <c:v>127.99</c:v>
                </c:pt>
                <c:pt idx="38904">
                  <c:v>127.99</c:v>
                </c:pt>
                <c:pt idx="38905">
                  <c:v>127.99</c:v>
                </c:pt>
                <c:pt idx="38906">
                  <c:v>127.97</c:v>
                </c:pt>
                <c:pt idx="38907">
                  <c:v>128.04</c:v>
                </c:pt>
                <c:pt idx="38908">
                  <c:v>127.97</c:v>
                </c:pt>
                <c:pt idx="38909">
                  <c:v>127.95</c:v>
                </c:pt>
                <c:pt idx="38910">
                  <c:v>127.99</c:v>
                </c:pt>
                <c:pt idx="38911">
                  <c:v>127.99</c:v>
                </c:pt>
                <c:pt idx="38912">
                  <c:v>127.97</c:v>
                </c:pt>
                <c:pt idx="38913">
                  <c:v>127.97</c:v>
                </c:pt>
                <c:pt idx="38914">
                  <c:v>127.95</c:v>
                </c:pt>
                <c:pt idx="38915">
                  <c:v>127.99</c:v>
                </c:pt>
                <c:pt idx="38916">
                  <c:v>127.99</c:v>
                </c:pt>
                <c:pt idx="38917">
                  <c:v>127.95</c:v>
                </c:pt>
                <c:pt idx="38918">
                  <c:v>127.95</c:v>
                </c:pt>
                <c:pt idx="38919">
                  <c:v>127.99</c:v>
                </c:pt>
                <c:pt idx="38920">
                  <c:v>128.01</c:v>
                </c:pt>
                <c:pt idx="38921">
                  <c:v>127.99</c:v>
                </c:pt>
                <c:pt idx="38922">
                  <c:v>127.97</c:v>
                </c:pt>
                <c:pt idx="38923">
                  <c:v>127.99</c:v>
                </c:pt>
                <c:pt idx="38924">
                  <c:v>127.93</c:v>
                </c:pt>
                <c:pt idx="38925">
                  <c:v>127.97</c:v>
                </c:pt>
                <c:pt idx="38926">
                  <c:v>127.97</c:v>
                </c:pt>
                <c:pt idx="38927">
                  <c:v>127.99</c:v>
                </c:pt>
                <c:pt idx="38928">
                  <c:v>127.95</c:v>
                </c:pt>
                <c:pt idx="38929">
                  <c:v>127.99</c:v>
                </c:pt>
                <c:pt idx="38930">
                  <c:v>127.93</c:v>
                </c:pt>
                <c:pt idx="38931">
                  <c:v>127.93</c:v>
                </c:pt>
                <c:pt idx="38932">
                  <c:v>127.99</c:v>
                </c:pt>
                <c:pt idx="38933">
                  <c:v>127.93</c:v>
                </c:pt>
                <c:pt idx="38934">
                  <c:v>127.93</c:v>
                </c:pt>
                <c:pt idx="38935">
                  <c:v>127.99</c:v>
                </c:pt>
                <c:pt idx="38936">
                  <c:v>127.99</c:v>
                </c:pt>
                <c:pt idx="38937">
                  <c:v>127.9</c:v>
                </c:pt>
                <c:pt idx="38938">
                  <c:v>127.97</c:v>
                </c:pt>
                <c:pt idx="38939">
                  <c:v>127.95</c:v>
                </c:pt>
                <c:pt idx="38940">
                  <c:v>127.93</c:v>
                </c:pt>
                <c:pt idx="38941">
                  <c:v>127.95</c:v>
                </c:pt>
                <c:pt idx="38942">
                  <c:v>127.97</c:v>
                </c:pt>
                <c:pt idx="38943">
                  <c:v>127.9</c:v>
                </c:pt>
                <c:pt idx="38944">
                  <c:v>127.93</c:v>
                </c:pt>
                <c:pt idx="38945">
                  <c:v>127.95</c:v>
                </c:pt>
                <c:pt idx="38946">
                  <c:v>127.88</c:v>
                </c:pt>
                <c:pt idx="38947">
                  <c:v>127.86</c:v>
                </c:pt>
                <c:pt idx="38948">
                  <c:v>127.9</c:v>
                </c:pt>
                <c:pt idx="38949">
                  <c:v>127.9</c:v>
                </c:pt>
                <c:pt idx="38950">
                  <c:v>127.95</c:v>
                </c:pt>
                <c:pt idx="38951">
                  <c:v>127.88</c:v>
                </c:pt>
                <c:pt idx="38952">
                  <c:v>127.88</c:v>
                </c:pt>
                <c:pt idx="38953">
                  <c:v>127.88</c:v>
                </c:pt>
                <c:pt idx="38954">
                  <c:v>127.9</c:v>
                </c:pt>
                <c:pt idx="38955">
                  <c:v>127.93</c:v>
                </c:pt>
                <c:pt idx="38956">
                  <c:v>127.9</c:v>
                </c:pt>
                <c:pt idx="38957">
                  <c:v>127.86</c:v>
                </c:pt>
                <c:pt idx="38958">
                  <c:v>127.88</c:v>
                </c:pt>
                <c:pt idx="38959">
                  <c:v>127.86</c:v>
                </c:pt>
                <c:pt idx="38960">
                  <c:v>127.86</c:v>
                </c:pt>
                <c:pt idx="38961">
                  <c:v>127.88</c:v>
                </c:pt>
                <c:pt idx="38962">
                  <c:v>127.86</c:v>
                </c:pt>
                <c:pt idx="38963">
                  <c:v>127.86</c:v>
                </c:pt>
                <c:pt idx="38964">
                  <c:v>127.9</c:v>
                </c:pt>
                <c:pt idx="38965">
                  <c:v>127.81</c:v>
                </c:pt>
                <c:pt idx="38966">
                  <c:v>127.84</c:v>
                </c:pt>
                <c:pt idx="38967">
                  <c:v>127.81</c:v>
                </c:pt>
                <c:pt idx="38968">
                  <c:v>127.84</c:v>
                </c:pt>
                <c:pt idx="38969">
                  <c:v>127.86</c:v>
                </c:pt>
                <c:pt idx="38970">
                  <c:v>127.88</c:v>
                </c:pt>
                <c:pt idx="38971">
                  <c:v>127.81</c:v>
                </c:pt>
                <c:pt idx="38972">
                  <c:v>127.81</c:v>
                </c:pt>
                <c:pt idx="38973">
                  <c:v>127.88</c:v>
                </c:pt>
                <c:pt idx="38974">
                  <c:v>127.79</c:v>
                </c:pt>
                <c:pt idx="38975">
                  <c:v>127.81</c:v>
                </c:pt>
                <c:pt idx="38976">
                  <c:v>127.84</c:v>
                </c:pt>
                <c:pt idx="38977">
                  <c:v>127.81</c:v>
                </c:pt>
                <c:pt idx="38978">
                  <c:v>127.77</c:v>
                </c:pt>
                <c:pt idx="38979">
                  <c:v>127.81</c:v>
                </c:pt>
                <c:pt idx="38980">
                  <c:v>127.84</c:v>
                </c:pt>
                <c:pt idx="38981">
                  <c:v>127.75</c:v>
                </c:pt>
                <c:pt idx="38982">
                  <c:v>127.75</c:v>
                </c:pt>
                <c:pt idx="38983">
                  <c:v>127.77</c:v>
                </c:pt>
                <c:pt idx="38984">
                  <c:v>127.79</c:v>
                </c:pt>
                <c:pt idx="38985">
                  <c:v>127.75</c:v>
                </c:pt>
                <c:pt idx="38986">
                  <c:v>127.79</c:v>
                </c:pt>
                <c:pt idx="38987">
                  <c:v>127.79</c:v>
                </c:pt>
                <c:pt idx="38988">
                  <c:v>127.81</c:v>
                </c:pt>
                <c:pt idx="38989">
                  <c:v>127.79</c:v>
                </c:pt>
                <c:pt idx="38990">
                  <c:v>127.77</c:v>
                </c:pt>
                <c:pt idx="38991">
                  <c:v>127.77</c:v>
                </c:pt>
                <c:pt idx="38992">
                  <c:v>127.77</c:v>
                </c:pt>
                <c:pt idx="38993">
                  <c:v>127.77</c:v>
                </c:pt>
                <c:pt idx="38994">
                  <c:v>127.77</c:v>
                </c:pt>
                <c:pt idx="38995">
                  <c:v>127.79</c:v>
                </c:pt>
                <c:pt idx="38996">
                  <c:v>127.77</c:v>
                </c:pt>
                <c:pt idx="38997">
                  <c:v>127.75</c:v>
                </c:pt>
                <c:pt idx="38998">
                  <c:v>127.75</c:v>
                </c:pt>
                <c:pt idx="38999">
                  <c:v>127.77</c:v>
                </c:pt>
                <c:pt idx="39000">
                  <c:v>127.77</c:v>
                </c:pt>
                <c:pt idx="39001">
                  <c:v>127.77</c:v>
                </c:pt>
                <c:pt idx="39002">
                  <c:v>127.72</c:v>
                </c:pt>
                <c:pt idx="39003">
                  <c:v>127.77</c:v>
                </c:pt>
                <c:pt idx="39004">
                  <c:v>127.79</c:v>
                </c:pt>
                <c:pt idx="39005">
                  <c:v>127.75</c:v>
                </c:pt>
                <c:pt idx="39006">
                  <c:v>127.75</c:v>
                </c:pt>
                <c:pt idx="39007">
                  <c:v>127.79</c:v>
                </c:pt>
                <c:pt idx="39008">
                  <c:v>127.72</c:v>
                </c:pt>
                <c:pt idx="39009">
                  <c:v>127.75</c:v>
                </c:pt>
                <c:pt idx="39010">
                  <c:v>127.75</c:v>
                </c:pt>
                <c:pt idx="39011">
                  <c:v>127.75</c:v>
                </c:pt>
                <c:pt idx="39012">
                  <c:v>127.75</c:v>
                </c:pt>
                <c:pt idx="39013">
                  <c:v>127.68</c:v>
                </c:pt>
                <c:pt idx="39014">
                  <c:v>127.72</c:v>
                </c:pt>
                <c:pt idx="39015">
                  <c:v>127.75</c:v>
                </c:pt>
                <c:pt idx="39016">
                  <c:v>127.72</c:v>
                </c:pt>
                <c:pt idx="39017">
                  <c:v>127.66</c:v>
                </c:pt>
                <c:pt idx="39018">
                  <c:v>127.7</c:v>
                </c:pt>
                <c:pt idx="39019">
                  <c:v>127.7</c:v>
                </c:pt>
                <c:pt idx="39020">
                  <c:v>127.68</c:v>
                </c:pt>
                <c:pt idx="39021">
                  <c:v>127.68</c:v>
                </c:pt>
                <c:pt idx="39022">
                  <c:v>127.7</c:v>
                </c:pt>
                <c:pt idx="39023">
                  <c:v>127.68</c:v>
                </c:pt>
                <c:pt idx="39024">
                  <c:v>127.7</c:v>
                </c:pt>
                <c:pt idx="39025">
                  <c:v>127.68</c:v>
                </c:pt>
                <c:pt idx="39026">
                  <c:v>127.68</c:v>
                </c:pt>
                <c:pt idx="39027">
                  <c:v>127.77</c:v>
                </c:pt>
                <c:pt idx="39028">
                  <c:v>127.68</c:v>
                </c:pt>
                <c:pt idx="39029">
                  <c:v>127.64</c:v>
                </c:pt>
                <c:pt idx="39030">
                  <c:v>127.72</c:v>
                </c:pt>
                <c:pt idx="39031">
                  <c:v>127.7</c:v>
                </c:pt>
                <c:pt idx="39032">
                  <c:v>127.61</c:v>
                </c:pt>
                <c:pt idx="39033">
                  <c:v>127.64</c:v>
                </c:pt>
                <c:pt idx="39034">
                  <c:v>127.7</c:v>
                </c:pt>
                <c:pt idx="39035">
                  <c:v>127.72</c:v>
                </c:pt>
                <c:pt idx="39036">
                  <c:v>127.7</c:v>
                </c:pt>
                <c:pt idx="39037">
                  <c:v>127.64</c:v>
                </c:pt>
                <c:pt idx="39038">
                  <c:v>127.66</c:v>
                </c:pt>
                <c:pt idx="39039">
                  <c:v>127.64</c:v>
                </c:pt>
                <c:pt idx="39040">
                  <c:v>127.68</c:v>
                </c:pt>
                <c:pt idx="39041">
                  <c:v>127.66</c:v>
                </c:pt>
                <c:pt idx="39042">
                  <c:v>127.64</c:v>
                </c:pt>
                <c:pt idx="39043">
                  <c:v>127.61</c:v>
                </c:pt>
                <c:pt idx="39044">
                  <c:v>127.61</c:v>
                </c:pt>
                <c:pt idx="39045">
                  <c:v>127.61</c:v>
                </c:pt>
                <c:pt idx="39046">
                  <c:v>127.59</c:v>
                </c:pt>
                <c:pt idx="39047">
                  <c:v>127.64</c:v>
                </c:pt>
                <c:pt idx="39048">
                  <c:v>127.64</c:v>
                </c:pt>
                <c:pt idx="39049">
                  <c:v>127.59</c:v>
                </c:pt>
                <c:pt idx="39050">
                  <c:v>127.55</c:v>
                </c:pt>
                <c:pt idx="39051">
                  <c:v>127.57</c:v>
                </c:pt>
                <c:pt idx="39052">
                  <c:v>127.61</c:v>
                </c:pt>
                <c:pt idx="39053">
                  <c:v>127.59</c:v>
                </c:pt>
                <c:pt idx="39054">
                  <c:v>127.59</c:v>
                </c:pt>
                <c:pt idx="39055">
                  <c:v>127.59</c:v>
                </c:pt>
                <c:pt idx="39056">
                  <c:v>127.61</c:v>
                </c:pt>
                <c:pt idx="39057">
                  <c:v>127.61</c:v>
                </c:pt>
                <c:pt idx="39058">
                  <c:v>127.59</c:v>
                </c:pt>
                <c:pt idx="39059">
                  <c:v>127.66</c:v>
                </c:pt>
                <c:pt idx="39060">
                  <c:v>127.61</c:v>
                </c:pt>
                <c:pt idx="39061">
                  <c:v>127.64</c:v>
                </c:pt>
                <c:pt idx="39062">
                  <c:v>127.59</c:v>
                </c:pt>
                <c:pt idx="39063">
                  <c:v>127.61</c:v>
                </c:pt>
                <c:pt idx="39064">
                  <c:v>127.61</c:v>
                </c:pt>
                <c:pt idx="39065">
                  <c:v>127.57</c:v>
                </c:pt>
                <c:pt idx="39066">
                  <c:v>127.59</c:v>
                </c:pt>
                <c:pt idx="39067">
                  <c:v>127.66</c:v>
                </c:pt>
                <c:pt idx="39068">
                  <c:v>127.61</c:v>
                </c:pt>
                <c:pt idx="39069">
                  <c:v>127.66</c:v>
                </c:pt>
                <c:pt idx="39070">
                  <c:v>127.57</c:v>
                </c:pt>
                <c:pt idx="39071">
                  <c:v>127.59</c:v>
                </c:pt>
                <c:pt idx="39072">
                  <c:v>127.59</c:v>
                </c:pt>
                <c:pt idx="39073">
                  <c:v>127.59</c:v>
                </c:pt>
                <c:pt idx="39074">
                  <c:v>127.64</c:v>
                </c:pt>
                <c:pt idx="39075">
                  <c:v>127.57</c:v>
                </c:pt>
                <c:pt idx="39076">
                  <c:v>127.61</c:v>
                </c:pt>
                <c:pt idx="39077">
                  <c:v>127.59</c:v>
                </c:pt>
                <c:pt idx="39078">
                  <c:v>127.64</c:v>
                </c:pt>
                <c:pt idx="39079">
                  <c:v>127.64</c:v>
                </c:pt>
                <c:pt idx="39080">
                  <c:v>127.64</c:v>
                </c:pt>
                <c:pt idx="39081">
                  <c:v>127.66</c:v>
                </c:pt>
                <c:pt idx="39082">
                  <c:v>127.66</c:v>
                </c:pt>
                <c:pt idx="39083">
                  <c:v>127.7</c:v>
                </c:pt>
                <c:pt idx="39084">
                  <c:v>127.66</c:v>
                </c:pt>
                <c:pt idx="39085">
                  <c:v>127.61</c:v>
                </c:pt>
                <c:pt idx="39086">
                  <c:v>127.68</c:v>
                </c:pt>
                <c:pt idx="39087">
                  <c:v>127.72</c:v>
                </c:pt>
                <c:pt idx="39088">
                  <c:v>127.68</c:v>
                </c:pt>
                <c:pt idx="39089">
                  <c:v>127.7</c:v>
                </c:pt>
                <c:pt idx="39090">
                  <c:v>127.72</c:v>
                </c:pt>
                <c:pt idx="39091">
                  <c:v>127.68</c:v>
                </c:pt>
                <c:pt idx="39092">
                  <c:v>127.72</c:v>
                </c:pt>
                <c:pt idx="39093">
                  <c:v>127.72</c:v>
                </c:pt>
                <c:pt idx="39094">
                  <c:v>127.72</c:v>
                </c:pt>
                <c:pt idx="39095">
                  <c:v>127.72</c:v>
                </c:pt>
                <c:pt idx="39096">
                  <c:v>127.77</c:v>
                </c:pt>
                <c:pt idx="39097">
                  <c:v>127.75</c:v>
                </c:pt>
                <c:pt idx="39098">
                  <c:v>127.79</c:v>
                </c:pt>
                <c:pt idx="39099">
                  <c:v>127.79</c:v>
                </c:pt>
                <c:pt idx="39100">
                  <c:v>127.81</c:v>
                </c:pt>
                <c:pt idx="39101">
                  <c:v>127.72</c:v>
                </c:pt>
                <c:pt idx="39102">
                  <c:v>127.79</c:v>
                </c:pt>
                <c:pt idx="39103">
                  <c:v>127.81</c:v>
                </c:pt>
                <c:pt idx="39104">
                  <c:v>127.84</c:v>
                </c:pt>
                <c:pt idx="39105">
                  <c:v>127.81</c:v>
                </c:pt>
                <c:pt idx="39106">
                  <c:v>127.79</c:v>
                </c:pt>
                <c:pt idx="39107">
                  <c:v>127.81</c:v>
                </c:pt>
                <c:pt idx="39108">
                  <c:v>127.81</c:v>
                </c:pt>
                <c:pt idx="39109">
                  <c:v>127.81</c:v>
                </c:pt>
                <c:pt idx="39110">
                  <c:v>127.81</c:v>
                </c:pt>
                <c:pt idx="39111">
                  <c:v>127.86</c:v>
                </c:pt>
                <c:pt idx="39112">
                  <c:v>127.79</c:v>
                </c:pt>
                <c:pt idx="39113">
                  <c:v>127.81</c:v>
                </c:pt>
                <c:pt idx="39114">
                  <c:v>127.79</c:v>
                </c:pt>
                <c:pt idx="39115">
                  <c:v>127.86</c:v>
                </c:pt>
                <c:pt idx="39116">
                  <c:v>127.81</c:v>
                </c:pt>
                <c:pt idx="39117">
                  <c:v>127.77</c:v>
                </c:pt>
                <c:pt idx="39118">
                  <c:v>127.79</c:v>
                </c:pt>
                <c:pt idx="39119">
                  <c:v>127.79</c:v>
                </c:pt>
                <c:pt idx="39120">
                  <c:v>127.81</c:v>
                </c:pt>
                <c:pt idx="39121">
                  <c:v>127.84</c:v>
                </c:pt>
                <c:pt idx="39122">
                  <c:v>127.81</c:v>
                </c:pt>
                <c:pt idx="39123">
                  <c:v>127.88</c:v>
                </c:pt>
                <c:pt idx="39124">
                  <c:v>127.86</c:v>
                </c:pt>
                <c:pt idx="39125">
                  <c:v>127.84</c:v>
                </c:pt>
                <c:pt idx="39126">
                  <c:v>127.79</c:v>
                </c:pt>
                <c:pt idx="39127">
                  <c:v>127.79</c:v>
                </c:pt>
                <c:pt idx="39128">
                  <c:v>127.9</c:v>
                </c:pt>
                <c:pt idx="39129">
                  <c:v>127.86</c:v>
                </c:pt>
                <c:pt idx="39130">
                  <c:v>127.86</c:v>
                </c:pt>
                <c:pt idx="39131">
                  <c:v>127.84</c:v>
                </c:pt>
                <c:pt idx="39132">
                  <c:v>127.86</c:v>
                </c:pt>
                <c:pt idx="39133">
                  <c:v>127.81</c:v>
                </c:pt>
                <c:pt idx="39134">
                  <c:v>127.81</c:v>
                </c:pt>
                <c:pt idx="39135">
                  <c:v>127.84</c:v>
                </c:pt>
                <c:pt idx="39136">
                  <c:v>127.81</c:v>
                </c:pt>
                <c:pt idx="39137">
                  <c:v>127.77</c:v>
                </c:pt>
                <c:pt idx="39138">
                  <c:v>127.84</c:v>
                </c:pt>
                <c:pt idx="39139">
                  <c:v>127.81</c:v>
                </c:pt>
                <c:pt idx="39140">
                  <c:v>127.77</c:v>
                </c:pt>
                <c:pt idx="39141">
                  <c:v>127.84</c:v>
                </c:pt>
                <c:pt idx="39142">
                  <c:v>127.81</c:v>
                </c:pt>
                <c:pt idx="39143">
                  <c:v>127.84</c:v>
                </c:pt>
                <c:pt idx="39144">
                  <c:v>127.84</c:v>
                </c:pt>
                <c:pt idx="39145">
                  <c:v>127.77</c:v>
                </c:pt>
                <c:pt idx="39146">
                  <c:v>127.84</c:v>
                </c:pt>
                <c:pt idx="39147">
                  <c:v>127.72</c:v>
                </c:pt>
                <c:pt idx="39148">
                  <c:v>127.77</c:v>
                </c:pt>
                <c:pt idx="39149">
                  <c:v>127.86</c:v>
                </c:pt>
                <c:pt idx="39150">
                  <c:v>127.79</c:v>
                </c:pt>
                <c:pt idx="39151">
                  <c:v>127.79</c:v>
                </c:pt>
                <c:pt idx="39152">
                  <c:v>127.75</c:v>
                </c:pt>
                <c:pt idx="39153">
                  <c:v>127.79</c:v>
                </c:pt>
                <c:pt idx="39154">
                  <c:v>127.79</c:v>
                </c:pt>
                <c:pt idx="39155">
                  <c:v>127.75</c:v>
                </c:pt>
                <c:pt idx="39156">
                  <c:v>127.79</c:v>
                </c:pt>
                <c:pt idx="39157">
                  <c:v>127.72</c:v>
                </c:pt>
                <c:pt idx="39158">
                  <c:v>127.75</c:v>
                </c:pt>
                <c:pt idx="39159">
                  <c:v>127.79</c:v>
                </c:pt>
                <c:pt idx="39160">
                  <c:v>127.77</c:v>
                </c:pt>
                <c:pt idx="39161">
                  <c:v>127.84</c:v>
                </c:pt>
                <c:pt idx="39162">
                  <c:v>127.81</c:v>
                </c:pt>
                <c:pt idx="39163">
                  <c:v>127.77</c:v>
                </c:pt>
                <c:pt idx="39164">
                  <c:v>127.79</c:v>
                </c:pt>
                <c:pt idx="39165">
                  <c:v>127.84</c:v>
                </c:pt>
                <c:pt idx="39166">
                  <c:v>127.84</c:v>
                </c:pt>
                <c:pt idx="39167">
                  <c:v>127.81</c:v>
                </c:pt>
                <c:pt idx="39168">
                  <c:v>127.81</c:v>
                </c:pt>
                <c:pt idx="39169">
                  <c:v>127.84</c:v>
                </c:pt>
                <c:pt idx="39170">
                  <c:v>127.81</c:v>
                </c:pt>
                <c:pt idx="39171">
                  <c:v>127.86</c:v>
                </c:pt>
                <c:pt idx="39172">
                  <c:v>127.81</c:v>
                </c:pt>
                <c:pt idx="39173">
                  <c:v>127.81</c:v>
                </c:pt>
                <c:pt idx="39174">
                  <c:v>127.84</c:v>
                </c:pt>
                <c:pt idx="39175">
                  <c:v>127.88</c:v>
                </c:pt>
                <c:pt idx="39176">
                  <c:v>127.84</c:v>
                </c:pt>
                <c:pt idx="39177">
                  <c:v>127.86</c:v>
                </c:pt>
                <c:pt idx="39178">
                  <c:v>127.84</c:v>
                </c:pt>
                <c:pt idx="39179">
                  <c:v>127.9</c:v>
                </c:pt>
                <c:pt idx="39180">
                  <c:v>127.81</c:v>
                </c:pt>
                <c:pt idx="39181">
                  <c:v>127.9</c:v>
                </c:pt>
                <c:pt idx="39182">
                  <c:v>127.86</c:v>
                </c:pt>
                <c:pt idx="39183">
                  <c:v>127.84</c:v>
                </c:pt>
                <c:pt idx="39184">
                  <c:v>127.88</c:v>
                </c:pt>
                <c:pt idx="39185">
                  <c:v>127.86</c:v>
                </c:pt>
                <c:pt idx="39186">
                  <c:v>127.84</c:v>
                </c:pt>
                <c:pt idx="39187">
                  <c:v>127.86</c:v>
                </c:pt>
                <c:pt idx="39188">
                  <c:v>127.84</c:v>
                </c:pt>
                <c:pt idx="39189">
                  <c:v>127.86</c:v>
                </c:pt>
                <c:pt idx="39190">
                  <c:v>127.9</c:v>
                </c:pt>
                <c:pt idx="39191">
                  <c:v>127.81</c:v>
                </c:pt>
                <c:pt idx="39192">
                  <c:v>127.86</c:v>
                </c:pt>
                <c:pt idx="39193">
                  <c:v>127.88</c:v>
                </c:pt>
                <c:pt idx="39194">
                  <c:v>127.93</c:v>
                </c:pt>
                <c:pt idx="39195">
                  <c:v>127.84</c:v>
                </c:pt>
                <c:pt idx="39196">
                  <c:v>127.86</c:v>
                </c:pt>
                <c:pt idx="39197">
                  <c:v>127.9</c:v>
                </c:pt>
                <c:pt idx="39198">
                  <c:v>127.88</c:v>
                </c:pt>
                <c:pt idx="39199">
                  <c:v>127.88</c:v>
                </c:pt>
                <c:pt idx="39200">
                  <c:v>127.9</c:v>
                </c:pt>
                <c:pt idx="39201">
                  <c:v>127.86</c:v>
                </c:pt>
                <c:pt idx="39202">
                  <c:v>127.88</c:v>
                </c:pt>
                <c:pt idx="39203">
                  <c:v>127.86</c:v>
                </c:pt>
                <c:pt idx="39204">
                  <c:v>127.88</c:v>
                </c:pt>
                <c:pt idx="39205">
                  <c:v>127.88</c:v>
                </c:pt>
                <c:pt idx="39206">
                  <c:v>127.86</c:v>
                </c:pt>
                <c:pt idx="39207">
                  <c:v>127.86</c:v>
                </c:pt>
                <c:pt idx="39208">
                  <c:v>127.79</c:v>
                </c:pt>
                <c:pt idx="39209">
                  <c:v>127.81</c:v>
                </c:pt>
                <c:pt idx="39210">
                  <c:v>127.86</c:v>
                </c:pt>
                <c:pt idx="39211">
                  <c:v>127.9</c:v>
                </c:pt>
                <c:pt idx="39212">
                  <c:v>127.88</c:v>
                </c:pt>
                <c:pt idx="39213">
                  <c:v>127.81</c:v>
                </c:pt>
                <c:pt idx="39214">
                  <c:v>127.84</c:v>
                </c:pt>
                <c:pt idx="39215">
                  <c:v>127.88</c:v>
                </c:pt>
                <c:pt idx="39216">
                  <c:v>127.84</c:v>
                </c:pt>
                <c:pt idx="39217">
                  <c:v>127.84</c:v>
                </c:pt>
                <c:pt idx="39218">
                  <c:v>127.86</c:v>
                </c:pt>
                <c:pt idx="39219">
                  <c:v>127.84</c:v>
                </c:pt>
                <c:pt idx="39220">
                  <c:v>127.84</c:v>
                </c:pt>
                <c:pt idx="39221">
                  <c:v>127.81</c:v>
                </c:pt>
                <c:pt idx="39222">
                  <c:v>127.79</c:v>
                </c:pt>
                <c:pt idx="39223">
                  <c:v>127.86</c:v>
                </c:pt>
                <c:pt idx="39224">
                  <c:v>127.75</c:v>
                </c:pt>
                <c:pt idx="39225">
                  <c:v>127.84</c:v>
                </c:pt>
                <c:pt idx="39226">
                  <c:v>127.79</c:v>
                </c:pt>
                <c:pt idx="39227">
                  <c:v>127.81</c:v>
                </c:pt>
                <c:pt idx="39228">
                  <c:v>127.86</c:v>
                </c:pt>
                <c:pt idx="39229">
                  <c:v>127.84</c:v>
                </c:pt>
                <c:pt idx="39230">
                  <c:v>127.84</c:v>
                </c:pt>
                <c:pt idx="39231">
                  <c:v>127.84</c:v>
                </c:pt>
                <c:pt idx="39232">
                  <c:v>127.79</c:v>
                </c:pt>
                <c:pt idx="39233">
                  <c:v>127.84</c:v>
                </c:pt>
                <c:pt idx="39234">
                  <c:v>127.79</c:v>
                </c:pt>
                <c:pt idx="39235">
                  <c:v>127.84</c:v>
                </c:pt>
                <c:pt idx="39236">
                  <c:v>127.79</c:v>
                </c:pt>
                <c:pt idx="39237">
                  <c:v>127.79</c:v>
                </c:pt>
                <c:pt idx="39238">
                  <c:v>127.81</c:v>
                </c:pt>
                <c:pt idx="39239">
                  <c:v>127.81</c:v>
                </c:pt>
                <c:pt idx="39240">
                  <c:v>127.84</c:v>
                </c:pt>
                <c:pt idx="39241">
                  <c:v>127.81</c:v>
                </c:pt>
                <c:pt idx="39242">
                  <c:v>127.84</c:v>
                </c:pt>
                <c:pt idx="39243">
                  <c:v>127.86</c:v>
                </c:pt>
                <c:pt idx="39244">
                  <c:v>127.77</c:v>
                </c:pt>
                <c:pt idx="39245">
                  <c:v>127.86</c:v>
                </c:pt>
                <c:pt idx="39246">
                  <c:v>127.81</c:v>
                </c:pt>
                <c:pt idx="39247">
                  <c:v>127.86</c:v>
                </c:pt>
                <c:pt idx="39248">
                  <c:v>127.81</c:v>
                </c:pt>
                <c:pt idx="39249">
                  <c:v>127.88</c:v>
                </c:pt>
                <c:pt idx="39250">
                  <c:v>127.84</c:v>
                </c:pt>
                <c:pt idx="39251">
                  <c:v>127.84</c:v>
                </c:pt>
                <c:pt idx="39252">
                  <c:v>127.88</c:v>
                </c:pt>
                <c:pt idx="39253">
                  <c:v>127.86</c:v>
                </c:pt>
                <c:pt idx="39254">
                  <c:v>127.84</c:v>
                </c:pt>
                <c:pt idx="39255">
                  <c:v>127.79</c:v>
                </c:pt>
                <c:pt idx="39256">
                  <c:v>127.81</c:v>
                </c:pt>
                <c:pt idx="39257">
                  <c:v>127.86</c:v>
                </c:pt>
                <c:pt idx="39258">
                  <c:v>127.84</c:v>
                </c:pt>
                <c:pt idx="39259">
                  <c:v>127.81</c:v>
                </c:pt>
                <c:pt idx="39260">
                  <c:v>127.81</c:v>
                </c:pt>
                <c:pt idx="39261">
                  <c:v>127.81</c:v>
                </c:pt>
                <c:pt idx="39262">
                  <c:v>127.86</c:v>
                </c:pt>
                <c:pt idx="39263">
                  <c:v>127.86</c:v>
                </c:pt>
                <c:pt idx="39264">
                  <c:v>127.81</c:v>
                </c:pt>
                <c:pt idx="39265">
                  <c:v>127.84</c:v>
                </c:pt>
                <c:pt idx="39266">
                  <c:v>127.81</c:v>
                </c:pt>
                <c:pt idx="39267">
                  <c:v>127.84</c:v>
                </c:pt>
                <c:pt idx="39268">
                  <c:v>127.79</c:v>
                </c:pt>
                <c:pt idx="39269">
                  <c:v>127.81</c:v>
                </c:pt>
                <c:pt idx="39270">
                  <c:v>127.79</c:v>
                </c:pt>
                <c:pt idx="39271">
                  <c:v>127.84</c:v>
                </c:pt>
                <c:pt idx="39272">
                  <c:v>127.81</c:v>
                </c:pt>
                <c:pt idx="39273">
                  <c:v>127.81</c:v>
                </c:pt>
                <c:pt idx="39274">
                  <c:v>127.81</c:v>
                </c:pt>
                <c:pt idx="39275">
                  <c:v>127.79</c:v>
                </c:pt>
                <c:pt idx="39276">
                  <c:v>127.79</c:v>
                </c:pt>
                <c:pt idx="39277">
                  <c:v>127.81</c:v>
                </c:pt>
                <c:pt idx="39278">
                  <c:v>127.79</c:v>
                </c:pt>
                <c:pt idx="39279">
                  <c:v>127.81</c:v>
                </c:pt>
                <c:pt idx="39280">
                  <c:v>127.88</c:v>
                </c:pt>
                <c:pt idx="39281">
                  <c:v>127.79</c:v>
                </c:pt>
                <c:pt idx="39282">
                  <c:v>127.81</c:v>
                </c:pt>
                <c:pt idx="39283">
                  <c:v>127.81</c:v>
                </c:pt>
                <c:pt idx="39284">
                  <c:v>127.79</c:v>
                </c:pt>
                <c:pt idx="39285">
                  <c:v>127.79</c:v>
                </c:pt>
                <c:pt idx="39286">
                  <c:v>127.79</c:v>
                </c:pt>
                <c:pt idx="39287">
                  <c:v>127.81</c:v>
                </c:pt>
                <c:pt idx="39288">
                  <c:v>127.79</c:v>
                </c:pt>
                <c:pt idx="39289">
                  <c:v>127.79</c:v>
                </c:pt>
                <c:pt idx="39290">
                  <c:v>127.77</c:v>
                </c:pt>
                <c:pt idx="39291">
                  <c:v>127.81</c:v>
                </c:pt>
                <c:pt idx="39292">
                  <c:v>127.81</c:v>
                </c:pt>
                <c:pt idx="39293">
                  <c:v>127.79</c:v>
                </c:pt>
                <c:pt idx="39294">
                  <c:v>127.84</c:v>
                </c:pt>
                <c:pt idx="39295">
                  <c:v>127.79</c:v>
                </c:pt>
                <c:pt idx="39296">
                  <c:v>127.75</c:v>
                </c:pt>
                <c:pt idx="39297">
                  <c:v>127.79</c:v>
                </c:pt>
                <c:pt idx="39298">
                  <c:v>127.77</c:v>
                </c:pt>
                <c:pt idx="39299">
                  <c:v>127.79</c:v>
                </c:pt>
                <c:pt idx="39300">
                  <c:v>127.77</c:v>
                </c:pt>
                <c:pt idx="39301">
                  <c:v>127.77</c:v>
                </c:pt>
                <c:pt idx="39302">
                  <c:v>127.81</c:v>
                </c:pt>
                <c:pt idx="39303">
                  <c:v>127.86</c:v>
                </c:pt>
                <c:pt idx="39304">
                  <c:v>127.75</c:v>
                </c:pt>
                <c:pt idx="39305">
                  <c:v>127.79</c:v>
                </c:pt>
                <c:pt idx="39306">
                  <c:v>127.79</c:v>
                </c:pt>
                <c:pt idx="39307">
                  <c:v>127.81</c:v>
                </c:pt>
                <c:pt idx="39308">
                  <c:v>127.75</c:v>
                </c:pt>
                <c:pt idx="39309">
                  <c:v>127.79</c:v>
                </c:pt>
                <c:pt idx="39310">
                  <c:v>127.81</c:v>
                </c:pt>
                <c:pt idx="39311">
                  <c:v>127.84</c:v>
                </c:pt>
                <c:pt idx="39312">
                  <c:v>127.75</c:v>
                </c:pt>
                <c:pt idx="39313">
                  <c:v>127.84</c:v>
                </c:pt>
                <c:pt idx="39314">
                  <c:v>127.77</c:v>
                </c:pt>
                <c:pt idx="39315">
                  <c:v>127.79</c:v>
                </c:pt>
                <c:pt idx="39316">
                  <c:v>127.75</c:v>
                </c:pt>
                <c:pt idx="39317">
                  <c:v>127.77</c:v>
                </c:pt>
                <c:pt idx="39318">
                  <c:v>127.77</c:v>
                </c:pt>
                <c:pt idx="39319">
                  <c:v>127.81</c:v>
                </c:pt>
                <c:pt idx="39320">
                  <c:v>127.77</c:v>
                </c:pt>
                <c:pt idx="39321">
                  <c:v>127.77</c:v>
                </c:pt>
                <c:pt idx="39322">
                  <c:v>127.84</c:v>
                </c:pt>
                <c:pt idx="39323">
                  <c:v>127.79</c:v>
                </c:pt>
                <c:pt idx="39324">
                  <c:v>127.79</c:v>
                </c:pt>
                <c:pt idx="39325">
                  <c:v>127.75</c:v>
                </c:pt>
                <c:pt idx="39326">
                  <c:v>127.79</c:v>
                </c:pt>
                <c:pt idx="39327">
                  <c:v>127.86</c:v>
                </c:pt>
                <c:pt idx="39328">
                  <c:v>127.81</c:v>
                </c:pt>
                <c:pt idx="39329">
                  <c:v>127.79</c:v>
                </c:pt>
                <c:pt idx="39330">
                  <c:v>127.81</c:v>
                </c:pt>
                <c:pt idx="39331">
                  <c:v>127.81</c:v>
                </c:pt>
                <c:pt idx="39332">
                  <c:v>127.86</c:v>
                </c:pt>
                <c:pt idx="39333">
                  <c:v>127.77</c:v>
                </c:pt>
                <c:pt idx="39334">
                  <c:v>127.77</c:v>
                </c:pt>
                <c:pt idx="39335">
                  <c:v>127.77</c:v>
                </c:pt>
                <c:pt idx="39336">
                  <c:v>127.75</c:v>
                </c:pt>
                <c:pt idx="39337">
                  <c:v>127.79</c:v>
                </c:pt>
                <c:pt idx="39338">
                  <c:v>127.81</c:v>
                </c:pt>
                <c:pt idx="39339">
                  <c:v>127.81</c:v>
                </c:pt>
                <c:pt idx="39340">
                  <c:v>127.77</c:v>
                </c:pt>
                <c:pt idx="39341">
                  <c:v>127.79</c:v>
                </c:pt>
                <c:pt idx="39342">
                  <c:v>127.84</c:v>
                </c:pt>
                <c:pt idx="39343">
                  <c:v>127.84</c:v>
                </c:pt>
                <c:pt idx="39344">
                  <c:v>127.79</c:v>
                </c:pt>
                <c:pt idx="39345">
                  <c:v>127.79</c:v>
                </c:pt>
                <c:pt idx="39346">
                  <c:v>127.84</c:v>
                </c:pt>
                <c:pt idx="39347">
                  <c:v>127.79</c:v>
                </c:pt>
                <c:pt idx="39348">
                  <c:v>127.79</c:v>
                </c:pt>
                <c:pt idx="39349">
                  <c:v>127.81</c:v>
                </c:pt>
                <c:pt idx="39350">
                  <c:v>127.79</c:v>
                </c:pt>
                <c:pt idx="39351">
                  <c:v>127.81</c:v>
                </c:pt>
                <c:pt idx="39352">
                  <c:v>127.77</c:v>
                </c:pt>
                <c:pt idx="39353">
                  <c:v>127.79</c:v>
                </c:pt>
                <c:pt idx="39354">
                  <c:v>127.86</c:v>
                </c:pt>
                <c:pt idx="39355">
                  <c:v>127.77</c:v>
                </c:pt>
                <c:pt idx="39356">
                  <c:v>127.77</c:v>
                </c:pt>
                <c:pt idx="39357">
                  <c:v>127.77</c:v>
                </c:pt>
                <c:pt idx="39358">
                  <c:v>127.79</c:v>
                </c:pt>
                <c:pt idx="39359">
                  <c:v>127.81</c:v>
                </c:pt>
                <c:pt idx="39360">
                  <c:v>127.79</c:v>
                </c:pt>
                <c:pt idx="39361">
                  <c:v>127.79</c:v>
                </c:pt>
                <c:pt idx="39362">
                  <c:v>127.81</c:v>
                </c:pt>
                <c:pt idx="39363">
                  <c:v>127.79</c:v>
                </c:pt>
                <c:pt idx="39364">
                  <c:v>127.77</c:v>
                </c:pt>
                <c:pt idx="39365">
                  <c:v>127.79</c:v>
                </c:pt>
                <c:pt idx="39366">
                  <c:v>127.84</c:v>
                </c:pt>
                <c:pt idx="39367">
                  <c:v>127.79</c:v>
                </c:pt>
                <c:pt idx="39368">
                  <c:v>127.79</c:v>
                </c:pt>
                <c:pt idx="39369">
                  <c:v>127.79</c:v>
                </c:pt>
                <c:pt idx="39370">
                  <c:v>127.79</c:v>
                </c:pt>
                <c:pt idx="39371">
                  <c:v>127.77</c:v>
                </c:pt>
                <c:pt idx="39372">
                  <c:v>127.77</c:v>
                </c:pt>
                <c:pt idx="39373">
                  <c:v>127.77</c:v>
                </c:pt>
                <c:pt idx="39374">
                  <c:v>127.79</c:v>
                </c:pt>
                <c:pt idx="39375">
                  <c:v>127.79</c:v>
                </c:pt>
                <c:pt idx="39376">
                  <c:v>127.77</c:v>
                </c:pt>
                <c:pt idx="39377">
                  <c:v>127.79</c:v>
                </c:pt>
                <c:pt idx="39378">
                  <c:v>127.79</c:v>
                </c:pt>
                <c:pt idx="39379">
                  <c:v>127.75</c:v>
                </c:pt>
                <c:pt idx="39380">
                  <c:v>127.72</c:v>
                </c:pt>
                <c:pt idx="39381">
                  <c:v>127.72</c:v>
                </c:pt>
                <c:pt idx="39382">
                  <c:v>127.75</c:v>
                </c:pt>
                <c:pt idx="39383">
                  <c:v>127.7</c:v>
                </c:pt>
                <c:pt idx="39384">
                  <c:v>127.75</c:v>
                </c:pt>
                <c:pt idx="39385">
                  <c:v>127.75</c:v>
                </c:pt>
                <c:pt idx="39386">
                  <c:v>127.75</c:v>
                </c:pt>
                <c:pt idx="39387">
                  <c:v>127.72</c:v>
                </c:pt>
                <c:pt idx="39388">
                  <c:v>127.77</c:v>
                </c:pt>
                <c:pt idx="39389">
                  <c:v>127.72</c:v>
                </c:pt>
                <c:pt idx="39390">
                  <c:v>127.7</c:v>
                </c:pt>
                <c:pt idx="39391">
                  <c:v>127.81</c:v>
                </c:pt>
                <c:pt idx="39392">
                  <c:v>127.75</c:v>
                </c:pt>
                <c:pt idx="39393">
                  <c:v>127.75</c:v>
                </c:pt>
                <c:pt idx="39394">
                  <c:v>127.7</c:v>
                </c:pt>
                <c:pt idx="39395">
                  <c:v>127.68</c:v>
                </c:pt>
                <c:pt idx="39396">
                  <c:v>127.75</c:v>
                </c:pt>
                <c:pt idx="39397">
                  <c:v>127.72</c:v>
                </c:pt>
                <c:pt idx="39398">
                  <c:v>127.7</c:v>
                </c:pt>
                <c:pt idx="39399">
                  <c:v>127.7</c:v>
                </c:pt>
                <c:pt idx="39400">
                  <c:v>127.72</c:v>
                </c:pt>
                <c:pt idx="39401">
                  <c:v>127.7</c:v>
                </c:pt>
                <c:pt idx="39402">
                  <c:v>127.72</c:v>
                </c:pt>
                <c:pt idx="39403">
                  <c:v>127.66</c:v>
                </c:pt>
                <c:pt idx="39404">
                  <c:v>127.72</c:v>
                </c:pt>
                <c:pt idx="39405">
                  <c:v>127.72</c:v>
                </c:pt>
                <c:pt idx="39406">
                  <c:v>127.68</c:v>
                </c:pt>
                <c:pt idx="39407">
                  <c:v>127.7</c:v>
                </c:pt>
                <c:pt idx="39408">
                  <c:v>127.75</c:v>
                </c:pt>
                <c:pt idx="39409">
                  <c:v>127.66</c:v>
                </c:pt>
                <c:pt idx="39410">
                  <c:v>127.66</c:v>
                </c:pt>
                <c:pt idx="39411">
                  <c:v>127.66</c:v>
                </c:pt>
                <c:pt idx="39412">
                  <c:v>127.7</c:v>
                </c:pt>
                <c:pt idx="39413">
                  <c:v>127.66</c:v>
                </c:pt>
                <c:pt idx="39414">
                  <c:v>127.7</c:v>
                </c:pt>
                <c:pt idx="39415">
                  <c:v>127.72</c:v>
                </c:pt>
                <c:pt idx="39416">
                  <c:v>127.7</c:v>
                </c:pt>
                <c:pt idx="39417">
                  <c:v>127.66</c:v>
                </c:pt>
                <c:pt idx="39418">
                  <c:v>127.7</c:v>
                </c:pt>
                <c:pt idx="39419">
                  <c:v>127.72</c:v>
                </c:pt>
                <c:pt idx="39420">
                  <c:v>127.68</c:v>
                </c:pt>
                <c:pt idx="39421">
                  <c:v>127.68</c:v>
                </c:pt>
                <c:pt idx="39422">
                  <c:v>127.66</c:v>
                </c:pt>
                <c:pt idx="39423">
                  <c:v>127.66</c:v>
                </c:pt>
                <c:pt idx="39424">
                  <c:v>127.61</c:v>
                </c:pt>
                <c:pt idx="39425">
                  <c:v>127.66</c:v>
                </c:pt>
                <c:pt idx="39426">
                  <c:v>127.68</c:v>
                </c:pt>
                <c:pt idx="39427">
                  <c:v>127.7</c:v>
                </c:pt>
                <c:pt idx="39428">
                  <c:v>127.66</c:v>
                </c:pt>
                <c:pt idx="39429">
                  <c:v>127.68</c:v>
                </c:pt>
                <c:pt idx="39430">
                  <c:v>127.66</c:v>
                </c:pt>
                <c:pt idx="39431">
                  <c:v>127.68</c:v>
                </c:pt>
                <c:pt idx="39432">
                  <c:v>127.66</c:v>
                </c:pt>
                <c:pt idx="39433">
                  <c:v>127.64</c:v>
                </c:pt>
                <c:pt idx="39434">
                  <c:v>127.68</c:v>
                </c:pt>
                <c:pt idx="39435">
                  <c:v>127.66</c:v>
                </c:pt>
                <c:pt idx="39436">
                  <c:v>127.64</c:v>
                </c:pt>
                <c:pt idx="39437">
                  <c:v>127.66</c:v>
                </c:pt>
                <c:pt idx="39438">
                  <c:v>127.57</c:v>
                </c:pt>
                <c:pt idx="39439">
                  <c:v>127.61</c:v>
                </c:pt>
                <c:pt idx="39440">
                  <c:v>127.7</c:v>
                </c:pt>
                <c:pt idx="39441">
                  <c:v>127.66</c:v>
                </c:pt>
                <c:pt idx="39442">
                  <c:v>127.66</c:v>
                </c:pt>
                <c:pt idx="39443">
                  <c:v>127.64</c:v>
                </c:pt>
                <c:pt idx="39444">
                  <c:v>127.64</c:v>
                </c:pt>
                <c:pt idx="39445">
                  <c:v>127.61</c:v>
                </c:pt>
                <c:pt idx="39446">
                  <c:v>127.68</c:v>
                </c:pt>
                <c:pt idx="39447">
                  <c:v>127.64</c:v>
                </c:pt>
                <c:pt idx="39448">
                  <c:v>127.61</c:v>
                </c:pt>
                <c:pt idx="39449">
                  <c:v>127.61</c:v>
                </c:pt>
                <c:pt idx="39450">
                  <c:v>127.64</c:v>
                </c:pt>
                <c:pt idx="39451">
                  <c:v>127.61</c:v>
                </c:pt>
                <c:pt idx="39452">
                  <c:v>127.66</c:v>
                </c:pt>
                <c:pt idx="39453">
                  <c:v>127.66</c:v>
                </c:pt>
                <c:pt idx="39454">
                  <c:v>127.61</c:v>
                </c:pt>
                <c:pt idx="39455">
                  <c:v>127.61</c:v>
                </c:pt>
                <c:pt idx="39456">
                  <c:v>127.59</c:v>
                </c:pt>
                <c:pt idx="39457">
                  <c:v>127.64</c:v>
                </c:pt>
                <c:pt idx="39458">
                  <c:v>127.55</c:v>
                </c:pt>
                <c:pt idx="39459">
                  <c:v>127.64</c:v>
                </c:pt>
                <c:pt idx="39460">
                  <c:v>127.64</c:v>
                </c:pt>
                <c:pt idx="39461">
                  <c:v>127.57</c:v>
                </c:pt>
                <c:pt idx="39462">
                  <c:v>127.64</c:v>
                </c:pt>
                <c:pt idx="39463">
                  <c:v>127.57</c:v>
                </c:pt>
                <c:pt idx="39464">
                  <c:v>127.55</c:v>
                </c:pt>
                <c:pt idx="39465">
                  <c:v>127.59</c:v>
                </c:pt>
                <c:pt idx="39466">
                  <c:v>127.52</c:v>
                </c:pt>
                <c:pt idx="39467">
                  <c:v>127.57</c:v>
                </c:pt>
                <c:pt idx="39468">
                  <c:v>127.59</c:v>
                </c:pt>
                <c:pt idx="39469">
                  <c:v>127.59</c:v>
                </c:pt>
                <c:pt idx="39470">
                  <c:v>127.57</c:v>
                </c:pt>
                <c:pt idx="39471">
                  <c:v>127.57</c:v>
                </c:pt>
                <c:pt idx="39472">
                  <c:v>127.61</c:v>
                </c:pt>
                <c:pt idx="39473">
                  <c:v>127.57</c:v>
                </c:pt>
                <c:pt idx="39474">
                  <c:v>127.57</c:v>
                </c:pt>
                <c:pt idx="39475">
                  <c:v>127.52</c:v>
                </c:pt>
                <c:pt idx="39476">
                  <c:v>127.59</c:v>
                </c:pt>
                <c:pt idx="39477">
                  <c:v>127.57</c:v>
                </c:pt>
                <c:pt idx="39478">
                  <c:v>127.59</c:v>
                </c:pt>
                <c:pt idx="39479">
                  <c:v>127.57</c:v>
                </c:pt>
                <c:pt idx="39480">
                  <c:v>127.61</c:v>
                </c:pt>
                <c:pt idx="39481">
                  <c:v>127.57</c:v>
                </c:pt>
                <c:pt idx="39482">
                  <c:v>127.57</c:v>
                </c:pt>
                <c:pt idx="39483">
                  <c:v>127.61</c:v>
                </c:pt>
                <c:pt idx="39484">
                  <c:v>127.57</c:v>
                </c:pt>
                <c:pt idx="39485">
                  <c:v>127.55</c:v>
                </c:pt>
                <c:pt idx="39486">
                  <c:v>127.57</c:v>
                </c:pt>
                <c:pt idx="39487">
                  <c:v>127.59</c:v>
                </c:pt>
                <c:pt idx="39488">
                  <c:v>127.57</c:v>
                </c:pt>
                <c:pt idx="39489">
                  <c:v>127.59</c:v>
                </c:pt>
                <c:pt idx="39490">
                  <c:v>127.59</c:v>
                </c:pt>
                <c:pt idx="39491">
                  <c:v>127.55</c:v>
                </c:pt>
                <c:pt idx="39492">
                  <c:v>127.59</c:v>
                </c:pt>
                <c:pt idx="39493">
                  <c:v>127.61</c:v>
                </c:pt>
                <c:pt idx="39494">
                  <c:v>127.66</c:v>
                </c:pt>
                <c:pt idx="39495">
                  <c:v>127.64</c:v>
                </c:pt>
                <c:pt idx="39496">
                  <c:v>127.57</c:v>
                </c:pt>
                <c:pt idx="39497">
                  <c:v>127.59</c:v>
                </c:pt>
                <c:pt idx="39498">
                  <c:v>127.57</c:v>
                </c:pt>
                <c:pt idx="39499">
                  <c:v>127.61</c:v>
                </c:pt>
                <c:pt idx="39500">
                  <c:v>127.64</c:v>
                </c:pt>
                <c:pt idx="39501">
                  <c:v>127.64</c:v>
                </c:pt>
                <c:pt idx="39502">
                  <c:v>127.64</c:v>
                </c:pt>
                <c:pt idx="39503">
                  <c:v>127.68</c:v>
                </c:pt>
                <c:pt idx="39504">
                  <c:v>127.66</c:v>
                </c:pt>
                <c:pt idx="39505">
                  <c:v>127.68</c:v>
                </c:pt>
                <c:pt idx="39506">
                  <c:v>127.68</c:v>
                </c:pt>
                <c:pt idx="39507">
                  <c:v>127.66</c:v>
                </c:pt>
                <c:pt idx="39508">
                  <c:v>127.77</c:v>
                </c:pt>
                <c:pt idx="39509">
                  <c:v>127.64</c:v>
                </c:pt>
                <c:pt idx="39510">
                  <c:v>127.64</c:v>
                </c:pt>
                <c:pt idx="39511">
                  <c:v>127.72</c:v>
                </c:pt>
                <c:pt idx="39512">
                  <c:v>127.68</c:v>
                </c:pt>
                <c:pt idx="39513">
                  <c:v>127.72</c:v>
                </c:pt>
                <c:pt idx="39514">
                  <c:v>127.72</c:v>
                </c:pt>
                <c:pt idx="39515">
                  <c:v>127.72</c:v>
                </c:pt>
                <c:pt idx="39516">
                  <c:v>127.7</c:v>
                </c:pt>
                <c:pt idx="39517">
                  <c:v>127.79</c:v>
                </c:pt>
                <c:pt idx="39518">
                  <c:v>127.77</c:v>
                </c:pt>
                <c:pt idx="39519">
                  <c:v>127.79</c:v>
                </c:pt>
                <c:pt idx="39520">
                  <c:v>127.77</c:v>
                </c:pt>
                <c:pt idx="39521">
                  <c:v>127.79</c:v>
                </c:pt>
                <c:pt idx="39522">
                  <c:v>127.81</c:v>
                </c:pt>
                <c:pt idx="39523">
                  <c:v>127.84</c:v>
                </c:pt>
                <c:pt idx="39524">
                  <c:v>127.81</c:v>
                </c:pt>
                <c:pt idx="39525">
                  <c:v>127.81</c:v>
                </c:pt>
                <c:pt idx="39526">
                  <c:v>127.86</c:v>
                </c:pt>
                <c:pt idx="39527">
                  <c:v>127.81</c:v>
                </c:pt>
                <c:pt idx="39528">
                  <c:v>127.81</c:v>
                </c:pt>
                <c:pt idx="39529">
                  <c:v>127.79</c:v>
                </c:pt>
                <c:pt idx="39530">
                  <c:v>127.77</c:v>
                </c:pt>
                <c:pt idx="39531">
                  <c:v>127.79</c:v>
                </c:pt>
                <c:pt idx="39532">
                  <c:v>127.88</c:v>
                </c:pt>
                <c:pt idx="39533">
                  <c:v>127.86</c:v>
                </c:pt>
                <c:pt idx="39534">
                  <c:v>127.88</c:v>
                </c:pt>
                <c:pt idx="39535">
                  <c:v>127.84</c:v>
                </c:pt>
                <c:pt idx="39536">
                  <c:v>127.88</c:v>
                </c:pt>
                <c:pt idx="39537">
                  <c:v>127.86</c:v>
                </c:pt>
                <c:pt idx="39538">
                  <c:v>127.88</c:v>
                </c:pt>
                <c:pt idx="39539">
                  <c:v>127.88</c:v>
                </c:pt>
                <c:pt idx="39540">
                  <c:v>127.88</c:v>
                </c:pt>
                <c:pt idx="39541">
                  <c:v>127.9</c:v>
                </c:pt>
                <c:pt idx="39542">
                  <c:v>127.88</c:v>
                </c:pt>
                <c:pt idx="39543">
                  <c:v>127.84</c:v>
                </c:pt>
                <c:pt idx="39544">
                  <c:v>127.88</c:v>
                </c:pt>
                <c:pt idx="39545">
                  <c:v>127.88</c:v>
                </c:pt>
                <c:pt idx="39546">
                  <c:v>127.9</c:v>
                </c:pt>
                <c:pt idx="39547">
                  <c:v>127.95</c:v>
                </c:pt>
                <c:pt idx="39548">
                  <c:v>127.88</c:v>
                </c:pt>
                <c:pt idx="39549">
                  <c:v>127.95</c:v>
                </c:pt>
                <c:pt idx="39550">
                  <c:v>127.9</c:v>
                </c:pt>
                <c:pt idx="39551">
                  <c:v>127.86</c:v>
                </c:pt>
                <c:pt idx="39552">
                  <c:v>127.9</c:v>
                </c:pt>
                <c:pt idx="39553">
                  <c:v>127.9</c:v>
                </c:pt>
                <c:pt idx="39554">
                  <c:v>127.93</c:v>
                </c:pt>
                <c:pt idx="39555">
                  <c:v>127.86</c:v>
                </c:pt>
                <c:pt idx="39556">
                  <c:v>127.95</c:v>
                </c:pt>
                <c:pt idx="39557">
                  <c:v>127.9</c:v>
                </c:pt>
                <c:pt idx="39558">
                  <c:v>127.93</c:v>
                </c:pt>
                <c:pt idx="39559">
                  <c:v>127.88</c:v>
                </c:pt>
                <c:pt idx="39560">
                  <c:v>127.88</c:v>
                </c:pt>
                <c:pt idx="39561">
                  <c:v>127.86</c:v>
                </c:pt>
                <c:pt idx="39562">
                  <c:v>127.9</c:v>
                </c:pt>
                <c:pt idx="39563">
                  <c:v>127.88</c:v>
                </c:pt>
                <c:pt idx="39564">
                  <c:v>127.86</c:v>
                </c:pt>
                <c:pt idx="39565">
                  <c:v>127.81</c:v>
                </c:pt>
                <c:pt idx="39566">
                  <c:v>127.84</c:v>
                </c:pt>
                <c:pt idx="39567">
                  <c:v>127.86</c:v>
                </c:pt>
                <c:pt idx="39568">
                  <c:v>127.84</c:v>
                </c:pt>
                <c:pt idx="39569">
                  <c:v>127.88</c:v>
                </c:pt>
                <c:pt idx="39570">
                  <c:v>127.88</c:v>
                </c:pt>
                <c:pt idx="39571">
                  <c:v>127.9</c:v>
                </c:pt>
                <c:pt idx="39572">
                  <c:v>127.86</c:v>
                </c:pt>
                <c:pt idx="39573">
                  <c:v>127.93</c:v>
                </c:pt>
                <c:pt idx="39574">
                  <c:v>127.88</c:v>
                </c:pt>
                <c:pt idx="39575">
                  <c:v>127.88</c:v>
                </c:pt>
                <c:pt idx="39576">
                  <c:v>127.88</c:v>
                </c:pt>
                <c:pt idx="39577">
                  <c:v>127.93</c:v>
                </c:pt>
                <c:pt idx="39578">
                  <c:v>127.9</c:v>
                </c:pt>
                <c:pt idx="39579">
                  <c:v>127.88</c:v>
                </c:pt>
                <c:pt idx="39580">
                  <c:v>127.84</c:v>
                </c:pt>
                <c:pt idx="39581">
                  <c:v>127.84</c:v>
                </c:pt>
                <c:pt idx="39582">
                  <c:v>127.86</c:v>
                </c:pt>
                <c:pt idx="39583">
                  <c:v>127.86</c:v>
                </c:pt>
                <c:pt idx="39584">
                  <c:v>127.9</c:v>
                </c:pt>
                <c:pt idx="39585">
                  <c:v>127.86</c:v>
                </c:pt>
                <c:pt idx="39586">
                  <c:v>127.88</c:v>
                </c:pt>
                <c:pt idx="39587">
                  <c:v>127.95</c:v>
                </c:pt>
                <c:pt idx="39588">
                  <c:v>127.93</c:v>
                </c:pt>
                <c:pt idx="39589">
                  <c:v>127.88</c:v>
                </c:pt>
                <c:pt idx="39590">
                  <c:v>127.93</c:v>
                </c:pt>
                <c:pt idx="39591">
                  <c:v>127.95</c:v>
                </c:pt>
                <c:pt idx="39592">
                  <c:v>127.93</c:v>
                </c:pt>
                <c:pt idx="39593">
                  <c:v>127.88</c:v>
                </c:pt>
                <c:pt idx="39594">
                  <c:v>127.93</c:v>
                </c:pt>
                <c:pt idx="39595">
                  <c:v>127.88</c:v>
                </c:pt>
                <c:pt idx="39596">
                  <c:v>127.9</c:v>
                </c:pt>
                <c:pt idx="39597">
                  <c:v>127.88</c:v>
                </c:pt>
                <c:pt idx="39598">
                  <c:v>127.93</c:v>
                </c:pt>
                <c:pt idx="39599">
                  <c:v>127.9</c:v>
                </c:pt>
                <c:pt idx="39600">
                  <c:v>127.97</c:v>
                </c:pt>
                <c:pt idx="39601">
                  <c:v>127.93</c:v>
                </c:pt>
                <c:pt idx="39602">
                  <c:v>127.95</c:v>
                </c:pt>
                <c:pt idx="39603">
                  <c:v>127.97</c:v>
                </c:pt>
                <c:pt idx="39604">
                  <c:v>127.95</c:v>
                </c:pt>
                <c:pt idx="39605">
                  <c:v>127.97</c:v>
                </c:pt>
                <c:pt idx="39606">
                  <c:v>127.99</c:v>
                </c:pt>
                <c:pt idx="39607">
                  <c:v>127.93</c:v>
                </c:pt>
                <c:pt idx="39608">
                  <c:v>128.01</c:v>
                </c:pt>
                <c:pt idx="39609">
                  <c:v>128.01</c:v>
                </c:pt>
                <c:pt idx="39610">
                  <c:v>127.99</c:v>
                </c:pt>
                <c:pt idx="39611">
                  <c:v>127.95</c:v>
                </c:pt>
                <c:pt idx="39612">
                  <c:v>127.97</c:v>
                </c:pt>
                <c:pt idx="39613">
                  <c:v>127.97</c:v>
                </c:pt>
                <c:pt idx="39614">
                  <c:v>127.99</c:v>
                </c:pt>
                <c:pt idx="39615">
                  <c:v>127.97</c:v>
                </c:pt>
                <c:pt idx="39616">
                  <c:v>127.95</c:v>
                </c:pt>
                <c:pt idx="39617">
                  <c:v>127.95</c:v>
                </c:pt>
                <c:pt idx="39618">
                  <c:v>127.95</c:v>
                </c:pt>
                <c:pt idx="39619">
                  <c:v>127.95</c:v>
                </c:pt>
                <c:pt idx="39620">
                  <c:v>127.97</c:v>
                </c:pt>
                <c:pt idx="39621">
                  <c:v>127.97</c:v>
                </c:pt>
                <c:pt idx="39622">
                  <c:v>128.01</c:v>
                </c:pt>
                <c:pt idx="39623">
                  <c:v>127.95</c:v>
                </c:pt>
                <c:pt idx="39624">
                  <c:v>127.9</c:v>
                </c:pt>
                <c:pt idx="39625">
                  <c:v>127.95</c:v>
                </c:pt>
                <c:pt idx="39626">
                  <c:v>127.95</c:v>
                </c:pt>
                <c:pt idx="39627">
                  <c:v>127.95</c:v>
                </c:pt>
                <c:pt idx="39628">
                  <c:v>127.97</c:v>
                </c:pt>
                <c:pt idx="39629">
                  <c:v>127.88</c:v>
                </c:pt>
                <c:pt idx="39630">
                  <c:v>127.95</c:v>
                </c:pt>
                <c:pt idx="39631">
                  <c:v>127.9</c:v>
                </c:pt>
                <c:pt idx="39632">
                  <c:v>127.97</c:v>
                </c:pt>
                <c:pt idx="39633">
                  <c:v>127.93</c:v>
                </c:pt>
                <c:pt idx="39634">
                  <c:v>127.95</c:v>
                </c:pt>
                <c:pt idx="39635">
                  <c:v>127.97</c:v>
                </c:pt>
                <c:pt idx="39636">
                  <c:v>127.99</c:v>
                </c:pt>
                <c:pt idx="39637">
                  <c:v>127.97</c:v>
                </c:pt>
                <c:pt idx="39638">
                  <c:v>127.9</c:v>
                </c:pt>
                <c:pt idx="39639">
                  <c:v>127.97</c:v>
                </c:pt>
                <c:pt idx="39640">
                  <c:v>127.99</c:v>
                </c:pt>
                <c:pt idx="39641">
                  <c:v>127.97</c:v>
                </c:pt>
                <c:pt idx="39642">
                  <c:v>127.93</c:v>
                </c:pt>
                <c:pt idx="39643">
                  <c:v>127.95</c:v>
                </c:pt>
                <c:pt idx="39644">
                  <c:v>127.93</c:v>
                </c:pt>
                <c:pt idx="39645">
                  <c:v>127.95</c:v>
                </c:pt>
                <c:pt idx="39646">
                  <c:v>127.93</c:v>
                </c:pt>
                <c:pt idx="39647">
                  <c:v>127.93</c:v>
                </c:pt>
                <c:pt idx="39648">
                  <c:v>127.9</c:v>
                </c:pt>
                <c:pt idx="39649">
                  <c:v>127.97</c:v>
                </c:pt>
                <c:pt idx="39650">
                  <c:v>127.97</c:v>
                </c:pt>
                <c:pt idx="39651">
                  <c:v>127.93</c:v>
                </c:pt>
                <c:pt idx="39652">
                  <c:v>127.97</c:v>
                </c:pt>
                <c:pt idx="39653">
                  <c:v>127.88</c:v>
                </c:pt>
                <c:pt idx="39654">
                  <c:v>127.97</c:v>
                </c:pt>
                <c:pt idx="39655">
                  <c:v>127.99</c:v>
                </c:pt>
                <c:pt idx="39656">
                  <c:v>127.93</c:v>
                </c:pt>
                <c:pt idx="39657">
                  <c:v>127.95</c:v>
                </c:pt>
                <c:pt idx="39658">
                  <c:v>127.99</c:v>
                </c:pt>
                <c:pt idx="39659">
                  <c:v>127.99</c:v>
                </c:pt>
                <c:pt idx="39660">
                  <c:v>128.01</c:v>
                </c:pt>
                <c:pt idx="39661">
                  <c:v>127.97</c:v>
                </c:pt>
                <c:pt idx="39662">
                  <c:v>127.95</c:v>
                </c:pt>
                <c:pt idx="39663">
                  <c:v>127.97</c:v>
                </c:pt>
                <c:pt idx="39664">
                  <c:v>127.97</c:v>
                </c:pt>
                <c:pt idx="39665">
                  <c:v>127.97</c:v>
                </c:pt>
                <c:pt idx="39666">
                  <c:v>127.95</c:v>
                </c:pt>
                <c:pt idx="39667">
                  <c:v>127.93</c:v>
                </c:pt>
                <c:pt idx="39668">
                  <c:v>127.9</c:v>
                </c:pt>
                <c:pt idx="39669">
                  <c:v>127.97</c:v>
                </c:pt>
                <c:pt idx="39670">
                  <c:v>127.95</c:v>
                </c:pt>
                <c:pt idx="39671">
                  <c:v>127.99</c:v>
                </c:pt>
                <c:pt idx="39672">
                  <c:v>128.01</c:v>
                </c:pt>
                <c:pt idx="39673">
                  <c:v>127.97</c:v>
                </c:pt>
                <c:pt idx="39674">
                  <c:v>127.93</c:v>
                </c:pt>
                <c:pt idx="39675">
                  <c:v>127.97</c:v>
                </c:pt>
                <c:pt idx="39676">
                  <c:v>127.93</c:v>
                </c:pt>
                <c:pt idx="39677">
                  <c:v>127.97</c:v>
                </c:pt>
                <c:pt idx="39678">
                  <c:v>127.93</c:v>
                </c:pt>
                <c:pt idx="39679">
                  <c:v>127.95</c:v>
                </c:pt>
                <c:pt idx="39680">
                  <c:v>127.93</c:v>
                </c:pt>
                <c:pt idx="39681">
                  <c:v>128.01</c:v>
                </c:pt>
                <c:pt idx="39682">
                  <c:v>128.01</c:v>
                </c:pt>
                <c:pt idx="39683">
                  <c:v>127.97</c:v>
                </c:pt>
                <c:pt idx="39684">
                  <c:v>127.99</c:v>
                </c:pt>
                <c:pt idx="39685">
                  <c:v>128.01</c:v>
                </c:pt>
                <c:pt idx="39686">
                  <c:v>127.99</c:v>
                </c:pt>
                <c:pt idx="39687">
                  <c:v>128.06</c:v>
                </c:pt>
                <c:pt idx="39688">
                  <c:v>127.97</c:v>
                </c:pt>
                <c:pt idx="39689">
                  <c:v>127.97</c:v>
                </c:pt>
                <c:pt idx="39690">
                  <c:v>128.04</c:v>
                </c:pt>
                <c:pt idx="39691">
                  <c:v>127.97</c:v>
                </c:pt>
                <c:pt idx="39692">
                  <c:v>127.97</c:v>
                </c:pt>
                <c:pt idx="39693">
                  <c:v>128.01</c:v>
                </c:pt>
                <c:pt idx="39694">
                  <c:v>127.95</c:v>
                </c:pt>
                <c:pt idx="39695">
                  <c:v>127.95</c:v>
                </c:pt>
                <c:pt idx="39696">
                  <c:v>127.99</c:v>
                </c:pt>
                <c:pt idx="39697">
                  <c:v>127.97</c:v>
                </c:pt>
                <c:pt idx="39698">
                  <c:v>127.99</c:v>
                </c:pt>
                <c:pt idx="39699">
                  <c:v>127.99</c:v>
                </c:pt>
                <c:pt idx="39700">
                  <c:v>127.95</c:v>
                </c:pt>
                <c:pt idx="39701">
                  <c:v>127.99</c:v>
                </c:pt>
                <c:pt idx="39702">
                  <c:v>127.97</c:v>
                </c:pt>
                <c:pt idx="39703">
                  <c:v>127.99</c:v>
                </c:pt>
                <c:pt idx="39704">
                  <c:v>127.97</c:v>
                </c:pt>
                <c:pt idx="39705">
                  <c:v>128.01</c:v>
                </c:pt>
                <c:pt idx="39706">
                  <c:v>128.04</c:v>
                </c:pt>
                <c:pt idx="39707">
                  <c:v>127.99</c:v>
                </c:pt>
                <c:pt idx="39708">
                  <c:v>127.93</c:v>
                </c:pt>
                <c:pt idx="39709">
                  <c:v>127.97</c:v>
                </c:pt>
                <c:pt idx="39710">
                  <c:v>127.97</c:v>
                </c:pt>
                <c:pt idx="39711">
                  <c:v>127.99</c:v>
                </c:pt>
                <c:pt idx="39712">
                  <c:v>127.97</c:v>
                </c:pt>
                <c:pt idx="39713">
                  <c:v>127.93</c:v>
                </c:pt>
                <c:pt idx="39714">
                  <c:v>127.9</c:v>
                </c:pt>
                <c:pt idx="39715">
                  <c:v>127.95</c:v>
                </c:pt>
                <c:pt idx="39716">
                  <c:v>127.95</c:v>
                </c:pt>
                <c:pt idx="39717">
                  <c:v>127.95</c:v>
                </c:pt>
                <c:pt idx="39718">
                  <c:v>127.95</c:v>
                </c:pt>
                <c:pt idx="39719">
                  <c:v>127.97</c:v>
                </c:pt>
                <c:pt idx="39720">
                  <c:v>127.97</c:v>
                </c:pt>
                <c:pt idx="39721">
                  <c:v>127.99</c:v>
                </c:pt>
                <c:pt idx="39722">
                  <c:v>127.97</c:v>
                </c:pt>
                <c:pt idx="39723">
                  <c:v>127.97</c:v>
                </c:pt>
                <c:pt idx="39724">
                  <c:v>127.93</c:v>
                </c:pt>
                <c:pt idx="39725">
                  <c:v>127.97</c:v>
                </c:pt>
                <c:pt idx="39726">
                  <c:v>127.97</c:v>
                </c:pt>
                <c:pt idx="39727">
                  <c:v>127.95</c:v>
                </c:pt>
                <c:pt idx="39728">
                  <c:v>127.9</c:v>
                </c:pt>
                <c:pt idx="39729">
                  <c:v>127.95</c:v>
                </c:pt>
                <c:pt idx="39730">
                  <c:v>127.97</c:v>
                </c:pt>
                <c:pt idx="39731">
                  <c:v>127.95</c:v>
                </c:pt>
                <c:pt idx="39732">
                  <c:v>127.99</c:v>
                </c:pt>
                <c:pt idx="39733">
                  <c:v>127.93</c:v>
                </c:pt>
                <c:pt idx="39734">
                  <c:v>127.9</c:v>
                </c:pt>
                <c:pt idx="39735">
                  <c:v>127.93</c:v>
                </c:pt>
                <c:pt idx="39736">
                  <c:v>127.95</c:v>
                </c:pt>
                <c:pt idx="39737">
                  <c:v>127.93</c:v>
                </c:pt>
                <c:pt idx="39738">
                  <c:v>127.99</c:v>
                </c:pt>
                <c:pt idx="39739">
                  <c:v>127.93</c:v>
                </c:pt>
                <c:pt idx="39740">
                  <c:v>127.9</c:v>
                </c:pt>
                <c:pt idx="39741">
                  <c:v>127.93</c:v>
                </c:pt>
                <c:pt idx="39742">
                  <c:v>127.93</c:v>
                </c:pt>
                <c:pt idx="39743">
                  <c:v>127.97</c:v>
                </c:pt>
                <c:pt idx="39744">
                  <c:v>127.9</c:v>
                </c:pt>
                <c:pt idx="39745">
                  <c:v>127.97</c:v>
                </c:pt>
                <c:pt idx="39746">
                  <c:v>127.9</c:v>
                </c:pt>
                <c:pt idx="39747">
                  <c:v>127.93</c:v>
                </c:pt>
                <c:pt idx="39748">
                  <c:v>127.95</c:v>
                </c:pt>
                <c:pt idx="39749">
                  <c:v>127.93</c:v>
                </c:pt>
                <c:pt idx="39750">
                  <c:v>127.97</c:v>
                </c:pt>
                <c:pt idx="39751">
                  <c:v>127.9</c:v>
                </c:pt>
                <c:pt idx="39752">
                  <c:v>127.93</c:v>
                </c:pt>
                <c:pt idx="39753">
                  <c:v>127.95</c:v>
                </c:pt>
                <c:pt idx="39754">
                  <c:v>127.93</c:v>
                </c:pt>
                <c:pt idx="39755">
                  <c:v>127.95</c:v>
                </c:pt>
                <c:pt idx="39756">
                  <c:v>127.99</c:v>
                </c:pt>
                <c:pt idx="39757">
                  <c:v>127.97</c:v>
                </c:pt>
                <c:pt idx="39758">
                  <c:v>127.9</c:v>
                </c:pt>
                <c:pt idx="39759">
                  <c:v>127.9</c:v>
                </c:pt>
                <c:pt idx="39760">
                  <c:v>127.88</c:v>
                </c:pt>
                <c:pt idx="39761">
                  <c:v>127.95</c:v>
                </c:pt>
                <c:pt idx="39762">
                  <c:v>127.9</c:v>
                </c:pt>
                <c:pt idx="39763">
                  <c:v>127.97</c:v>
                </c:pt>
                <c:pt idx="39764">
                  <c:v>127.93</c:v>
                </c:pt>
                <c:pt idx="39765">
                  <c:v>127.99</c:v>
                </c:pt>
                <c:pt idx="39766">
                  <c:v>127.9</c:v>
                </c:pt>
                <c:pt idx="39767">
                  <c:v>127.97</c:v>
                </c:pt>
                <c:pt idx="39768">
                  <c:v>127.95</c:v>
                </c:pt>
                <c:pt idx="39769">
                  <c:v>127.9</c:v>
                </c:pt>
                <c:pt idx="39770">
                  <c:v>127.93</c:v>
                </c:pt>
                <c:pt idx="39771">
                  <c:v>127.93</c:v>
                </c:pt>
                <c:pt idx="39772">
                  <c:v>127.9</c:v>
                </c:pt>
                <c:pt idx="39773">
                  <c:v>127.9</c:v>
                </c:pt>
                <c:pt idx="39774">
                  <c:v>127.93</c:v>
                </c:pt>
                <c:pt idx="39775">
                  <c:v>127.97</c:v>
                </c:pt>
                <c:pt idx="39776">
                  <c:v>127.93</c:v>
                </c:pt>
                <c:pt idx="39777">
                  <c:v>127.97</c:v>
                </c:pt>
                <c:pt idx="39778">
                  <c:v>127.95</c:v>
                </c:pt>
                <c:pt idx="39779">
                  <c:v>127.9</c:v>
                </c:pt>
                <c:pt idx="39780">
                  <c:v>127.93</c:v>
                </c:pt>
                <c:pt idx="39781">
                  <c:v>127.9</c:v>
                </c:pt>
                <c:pt idx="39782">
                  <c:v>127.93</c:v>
                </c:pt>
                <c:pt idx="39783">
                  <c:v>127.86</c:v>
                </c:pt>
                <c:pt idx="39784">
                  <c:v>127.93</c:v>
                </c:pt>
                <c:pt idx="39785">
                  <c:v>127.95</c:v>
                </c:pt>
                <c:pt idx="39786">
                  <c:v>127.9</c:v>
                </c:pt>
                <c:pt idx="39787">
                  <c:v>127.95</c:v>
                </c:pt>
                <c:pt idx="39788">
                  <c:v>127.93</c:v>
                </c:pt>
                <c:pt idx="39789">
                  <c:v>127.95</c:v>
                </c:pt>
                <c:pt idx="39790">
                  <c:v>127.9</c:v>
                </c:pt>
                <c:pt idx="39791">
                  <c:v>127.97</c:v>
                </c:pt>
                <c:pt idx="39792">
                  <c:v>127.9</c:v>
                </c:pt>
                <c:pt idx="39793">
                  <c:v>127.93</c:v>
                </c:pt>
                <c:pt idx="39794">
                  <c:v>127.95</c:v>
                </c:pt>
                <c:pt idx="39795">
                  <c:v>127.93</c:v>
                </c:pt>
                <c:pt idx="39796">
                  <c:v>127.9</c:v>
                </c:pt>
                <c:pt idx="39797">
                  <c:v>127.9</c:v>
                </c:pt>
                <c:pt idx="39798">
                  <c:v>127.86</c:v>
                </c:pt>
                <c:pt idx="39799">
                  <c:v>127.88</c:v>
                </c:pt>
                <c:pt idx="39800">
                  <c:v>127.9</c:v>
                </c:pt>
                <c:pt idx="39801">
                  <c:v>127.88</c:v>
                </c:pt>
                <c:pt idx="39802">
                  <c:v>127.88</c:v>
                </c:pt>
                <c:pt idx="39803">
                  <c:v>127.88</c:v>
                </c:pt>
                <c:pt idx="39804">
                  <c:v>127.88</c:v>
                </c:pt>
                <c:pt idx="39805">
                  <c:v>127.9</c:v>
                </c:pt>
                <c:pt idx="39806">
                  <c:v>127.88</c:v>
                </c:pt>
                <c:pt idx="39807">
                  <c:v>127.93</c:v>
                </c:pt>
                <c:pt idx="39808">
                  <c:v>127.9</c:v>
                </c:pt>
                <c:pt idx="39809">
                  <c:v>127.93</c:v>
                </c:pt>
                <c:pt idx="39810">
                  <c:v>127.93</c:v>
                </c:pt>
                <c:pt idx="39811">
                  <c:v>127.86</c:v>
                </c:pt>
                <c:pt idx="39812">
                  <c:v>127.88</c:v>
                </c:pt>
                <c:pt idx="39813">
                  <c:v>127.88</c:v>
                </c:pt>
                <c:pt idx="39814">
                  <c:v>127.86</c:v>
                </c:pt>
                <c:pt idx="39815">
                  <c:v>127.88</c:v>
                </c:pt>
                <c:pt idx="39816">
                  <c:v>127.88</c:v>
                </c:pt>
                <c:pt idx="39817">
                  <c:v>127.9</c:v>
                </c:pt>
                <c:pt idx="39818">
                  <c:v>127.88</c:v>
                </c:pt>
                <c:pt idx="39819">
                  <c:v>127.86</c:v>
                </c:pt>
                <c:pt idx="39820">
                  <c:v>127.88</c:v>
                </c:pt>
                <c:pt idx="39821">
                  <c:v>127.84</c:v>
                </c:pt>
                <c:pt idx="39822">
                  <c:v>127.86</c:v>
                </c:pt>
                <c:pt idx="39823">
                  <c:v>127.86</c:v>
                </c:pt>
                <c:pt idx="39824">
                  <c:v>127.93</c:v>
                </c:pt>
                <c:pt idx="39825">
                  <c:v>127.84</c:v>
                </c:pt>
                <c:pt idx="39826">
                  <c:v>127.81</c:v>
                </c:pt>
                <c:pt idx="39827">
                  <c:v>127.84</c:v>
                </c:pt>
                <c:pt idx="39828">
                  <c:v>127.88</c:v>
                </c:pt>
                <c:pt idx="39829">
                  <c:v>127.86</c:v>
                </c:pt>
                <c:pt idx="39830">
                  <c:v>127.84</c:v>
                </c:pt>
                <c:pt idx="39831">
                  <c:v>127.88</c:v>
                </c:pt>
                <c:pt idx="39832">
                  <c:v>127.86</c:v>
                </c:pt>
                <c:pt idx="39833">
                  <c:v>127.79</c:v>
                </c:pt>
                <c:pt idx="39834">
                  <c:v>127.81</c:v>
                </c:pt>
                <c:pt idx="39835">
                  <c:v>127.81</c:v>
                </c:pt>
                <c:pt idx="39836">
                  <c:v>127.84</c:v>
                </c:pt>
                <c:pt idx="39837">
                  <c:v>127.81</c:v>
                </c:pt>
                <c:pt idx="39838">
                  <c:v>127.84</c:v>
                </c:pt>
                <c:pt idx="39839">
                  <c:v>127.88</c:v>
                </c:pt>
                <c:pt idx="39840">
                  <c:v>127.79</c:v>
                </c:pt>
                <c:pt idx="39841">
                  <c:v>127.86</c:v>
                </c:pt>
                <c:pt idx="39842">
                  <c:v>127.84</c:v>
                </c:pt>
                <c:pt idx="39843">
                  <c:v>127.79</c:v>
                </c:pt>
                <c:pt idx="39844">
                  <c:v>127.86</c:v>
                </c:pt>
                <c:pt idx="39845">
                  <c:v>127.79</c:v>
                </c:pt>
                <c:pt idx="39846">
                  <c:v>127.81</c:v>
                </c:pt>
                <c:pt idx="39847">
                  <c:v>127.81</c:v>
                </c:pt>
                <c:pt idx="39848">
                  <c:v>127.81</c:v>
                </c:pt>
                <c:pt idx="39849">
                  <c:v>127.77</c:v>
                </c:pt>
                <c:pt idx="39850">
                  <c:v>127.79</c:v>
                </c:pt>
                <c:pt idx="39851">
                  <c:v>127.81</c:v>
                </c:pt>
                <c:pt idx="39852">
                  <c:v>127.84</c:v>
                </c:pt>
                <c:pt idx="39853">
                  <c:v>127.79</c:v>
                </c:pt>
                <c:pt idx="39854">
                  <c:v>127.81</c:v>
                </c:pt>
                <c:pt idx="39855">
                  <c:v>127.79</c:v>
                </c:pt>
                <c:pt idx="39856">
                  <c:v>127.79</c:v>
                </c:pt>
                <c:pt idx="39857">
                  <c:v>127.79</c:v>
                </c:pt>
                <c:pt idx="39858">
                  <c:v>127.77</c:v>
                </c:pt>
                <c:pt idx="39859">
                  <c:v>127.75</c:v>
                </c:pt>
                <c:pt idx="39860">
                  <c:v>127.75</c:v>
                </c:pt>
                <c:pt idx="39861">
                  <c:v>127.79</c:v>
                </c:pt>
                <c:pt idx="39862">
                  <c:v>127.75</c:v>
                </c:pt>
                <c:pt idx="39863">
                  <c:v>127.81</c:v>
                </c:pt>
                <c:pt idx="39864">
                  <c:v>127.79</c:v>
                </c:pt>
                <c:pt idx="39865">
                  <c:v>127.72</c:v>
                </c:pt>
                <c:pt idx="39866">
                  <c:v>127.75</c:v>
                </c:pt>
                <c:pt idx="39867">
                  <c:v>127.68</c:v>
                </c:pt>
                <c:pt idx="39868">
                  <c:v>127.72</c:v>
                </c:pt>
                <c:pt idx="39869">
                  <c:v>127.75</c:v>
                </c:pt>
                <c:pt idx="39870">
                  <c:v>127.72</c:v>
                </c:pt>
                <c:pt idx="39871">
                  <c:v>127.72</c:v>
                </c:pt>
                <c:pt idx="39872">
                  <c:v>127.7</c:v>
                </c:pt>
                <c:pt idx="39873">
                  <c:v>127.72</c:v>
                </c:pt>
                <c:pt idx="39874">
                  <c:v>127.7</c:v>
                </c:pt>
                <c:pt idx="39875">
                  <c:v>127.75</c:v>
                </c:pt>
                <c:pt idx="39876">
                  <c:v>127.68</c:v>
                </c:pt>
                <c:pt idx="39877">
                  <c:v>127.72</c:v>
                </c:pt>
                <c:pt idx="39878">
                  <c:v>127.72</c:v>
                </c:pt>
                <c:pt idx="39879">
                  <c:v>127.77</c:v>
                </c:pt>
                <c:pt idx="39880">
                  <c:v>127.7</c:v>
                </c:pt>
                <c:pt idx="39881">
                  <c:v>127.68</c:v>
                </c:pt>
                <c:pt idx="39882">
                  <c:v>127.72</c:v>
                </c:pt>
                <c:pt idx="39883">
                  <c:v>127.68</c:v>
                </c:pt>
                <c:pt idx="39884">
                  <c:v>127.68</c:v>
                </c:pt>
                <c:pt idx="39885">
                  <c:v>127.68</c:v>
                </c:pt>
                <c:pt idx="39886">
                  <c:v>127.66</c:v>
                </c:pt>
                <c:pt idx="39887">
                  <c:v>127.7</c:v>
                </c:pt>
                <c:pt idx="39888">
                  <c:v>127.66</c:v>
                </c:pt>
                <c:pt idx="39889">
                  <c:v>127.7</c:v>
                </c:pt>
                <c:pt idx="39890">
                  <c:v>127.68</c:v>
                </c:pt>
                <c:pt idx="39891">
                  <c:v>127.68</c:v>
                </c:pt>
                <c:pt idx="39892">
                  <c:v>127.7</c:v>
                </c:pt>
                <c:pt idx="39893">
                  <c:v>127.64</c:v>
                </c:pt>
                <c:pt idx="39894">
                  <c:v>127.68</c:v>
                </c:pt>
                <c:pt idx="39895">
                  <c:v>127.64</c:v>
                </c:pt>
                <c:pt idx="39896">
                  <c:v>127.64</c:v>
                </c:pt>
                <c:pt idx="39897">
                  <c:v>127.66</c:v>
                </c:pt>
                <c:pt idx="39898">
                  <c:v>127.68</c:v>
                </c:pt>
                <c:pt idx="39899">
                  <c:v>127.61</c:v>
                </c:pt>
                <c:pt idx="39900">
                  <c:v>127.64</c:v>
                </c:pt>
                <c:pt idx="39901">
                  <c:v>127.66</c:v>
                </c:pt>
                <c:pt idx="39902">
                  <c:v>127.61</c:v>
                </c:pt>
                <c:pt idx="39903">
                  <c:v>127.66</c:v>
                </c:pt>
                <c:pt idx="39904">
                  <c:v>127.66</c:v>
                </c:pt>
                <c:pt idx="39905">
                  <c:v>127.64</c:v>
                </c:pt>
                <c:pt idx="39906">
                  <c:v>127.61</c:v>
                </c:pt>
                <c:pt idx="39907">
                  <c:v>127.64</c:v>
                </c:pt>
                <c:pt idx="39908">
                  <c:v>127.66</c:v>
                </c:pt>
                <c:pt idx="39909">
                  <c:v>127.64</c:v>
                </c:pt>
                <c:pt idx="39910">
                  <c:v>127.61</c:v>
                </c:pt>
                <c:pt idx="39911">
                  <c:v>127.68</c:v>
                </c:pt>
                <c:pt idx="39912">
                  <c:v>127.66</c:v>
                </c:pt>
                <c:pt idx="39913">
                  <c:v>127.64</c:v>
                </c:pt>
                <c:pt idx="39914">
                  <c:v>127.66</c:v>
                </c:pt>
                <c:pt idx="39915">
                  <c:v>127.66</c:v>
                </c:pt>
                <c:pt idx="39916">
                  <c:v>127.64</c:v>
                </c:pt>
                <c:pt idx="39917">
                  <c:v>127.68</c:v>
                </c:pt>
                <c:pt idx="39918">
                  <c:v>127.64</c:v>
                </c:pt>
                <c:pt idx="39919">
                  <c:v>127.68</c:v>
                </c:pt>
                <c:pt idx="39920">
                  <c:v>127.68</c:v>
                </c:pt>
                <c:pt idx="39921">
                  <c:v>127.68</c:v>
                </c:pt>
                <c:pt idx="39922">
                  <c:v>127.7</c:v>
                </c:pt>
                <c:pt idx="39923">
                  <c:v>127.72</c:v>
                </c:pt>
                <c:pt idx="39924">
                  <c:v>127.77</c:v>
                </c:pt>
                <c:pt idx="39925">
                  <c:v>127.7</c:v>
                </c:pt>
                <c:pt idx="39926">
                  <c:v>127.7</c:v>
                </c:pt>
                <c:pt idx="39927">
                  <c:v>127.7</c:v>
                </c:pt>
                <c:pt idx="39928">
                  <c:v>127.75</c:v>
                </c:pt>
                <c:pt idx="39929">
                  <c:v>127.75</c:v>
                </c:pt>
                <c:pt idx="39930">
                  <c:v>127.72</c:v>
                </c:pt>
                <c:pt idx="39931">
                  <c:v>127.75</c:v>
                </c:pt>
                <c:pt idx="39932">
                  <c:v>127.77</c:v>
                </c:pt>
                <c:pt idx="39933">
                  <c:v>127.75</c:v>
                </c:pt>
                <c:pt idx="39934">
                  <c:v>127.77</c:v>
                </c:pt>
                <c:pt idx="39935">
                  <c:v>127.81</c:v>
                </c:pt>
                <c:pt idx="39936">
                  <c:v>127.79</c:v>
                </c:pt>
                <c:pt idx="39937">
                  <c:v>127.86</c:v>
                </c:pt>
                <c:pt idx="39938">
                  <c:v>127.79</c:v>
                </c:pt>
                <c:pt idx="39939">
                  <c:v>127.79</c:v>
                </c:pt>
                <c:pt idx="39940">
                  <c:v>127.81</c:v>
                </c:pt>
                <c:pt idx="39941">
                  <c:v>127.77</c:v>
                </c:pt>
                <c:pt idx="39942">
                  <c:v>127.77</c:v>
                </c:pt>
                <c:pt idx="39943">
                  <c:v>127.84</c:v>
                </c:pt>
                <c:pt idx="39944">
                  <c:v>127.86</c:v>
                </c:pt>
                <c:pt idx="39945">
                  <c:v>127.84</c:v>
                </c:pt>
                <c:pt idx="39946">
                  <c:v>127.86</c:v>
                </c:pt>
                <c:pt idx="39947">
                  <c:v>127.88</c:v>
                </c:pt>
                <c:pt idx="39948">
                  <c:v>127.84</c:v>
                </c:pt>
                <c:pt idx="39949">
                  <c:v>127.9</c:v>
                </c:pt>
                <c:pt idx="39950">
                  <c:v>127.9</c:v>
                </c:pt>
                <c:pt idx="39951">
                  <c:v>127.88</c:v>
                </c:pt>
                <c:pt idx="39952">
                  <c:v>127.88</c:v>
                </c:pt>
                <c:pt idx="39953">
                  <c:v>127.9</c:v>
                </c:pt>
                <c:pt idx="39954">
                  <c:v>127.88</c:v>
                </c:pt>
                <c:pt idx="39955">
                  <c:v>127.93</c:v>
                </c:pt>
                <c:pt idx="39956">
                  <c:v>127.9</c:v>
                </c:pt>
                <c:pt idx="39957">
                  <c:v>127.88</c:v>
                </c:pt>
                <c:pt idx="39958">
                  <c:v>127.88</c:v>
                </c:pt>
                <c:pt idx="39959">
                  <c:v>127.9</c:v>
                </c:pt>
                <c:pt idx="39960">
                  <c:v>127.88</c:v>
                </c:pt>
                <c:pt idx="39961">
                  <c:v>127.88</c:v>
                </c:pt>
                <c:pt idx="39962">
                  <c:v>127.93</c:v>
                </c:pt>
                <c:pt idx="39963">
                  <c:v>127.88</c:v>
                </c:pt>
                <c:pt idx="39964">
                  <c:v>127.9</c:v>
                </c:pt>
                <c:pt idx="39965">
                  <c:v>127.95</c:v>
                </c:pt>
                <c:pt idx="39966">
                  <c:v>127.93</c:v>
                </c:pt>
                <c:pt idx="39967">
                  <c:v>127.9</c:v>
                </c:pt>
                <c:pt idx="39968">
                  <c:v>127.95</c:v>
                </c:pt>
                <c:pt idx="39969">
                  <c:v>127.93</c:v>
                </c:pt>
                <c:pt idx="39970">
                  <c:v>127.95</c:v>
                </c:pt>
                <c:pt idx="39971">
                  <c:v>127.88</c:v>
                </c:pt>
                <c:pt idx="39972">
                  <c:v>127.9</c:v>
                </c:pt>
                <c:pt idx="39973">
                  <c:v>127.95</c:v>
                </c:pt>
                <c:pt idx="39974">
                  <c:v>127.93</c:v>
                </c:pt>
                <c:pt idx="39975">
                  <c:v>127.86</c:v>
                </c:pt>
                <c:pt idx="39976">
                  <c:v>127.86</c:v>
                </c:pt>
                <c:pt idx="39977">
                  <c:v>127.9</c:v>
                </c:pt>
                <c:pt idx="39978">
                  <c:v>127.93</c:v>
                </c:pt>
                <c:pt idx="39979">
                  <c:v>127.93</c:v>
                </c:pt>
                <c:pt idx="39980">
                  <c:v>127.93</c:v>
                </c:pt>
                <c:pt idx="39981">
                  <c:v>127.95</c:v>
                </c:pt>
                <c:pt idx="39982">
                  <c:v>127.9</c:v>
                </c:pt>
                <c:pt idx="39983">
                  <c:v>127.93</c:v>
                </c:pt>
                <c:pt idx="39984">
                  <c:v>127.93</c:v>
                </c:pt>
                <c:pt idx="39985">
                  <c:v>127.93</c:v>
                </c:pt>
                <c:pt idx="39986">
                  <c:v>127.9</c:v>
                </c:pt>
                <c:pt idx="39987">
                  <c:v>127.9</c:v>
                </c:pt>
                <c:pt idx="39988">
                  <c:v>127.95</c:v>
                </c:pt>
                <c:pt idx="39989">
                  <c:v>127.9</c:v>
                </c:pt>
                <c:pt idx="39990">
                  <c:v>127.88</c:v>
                </c:pt>
                <c:pt idx="39991">
                  <c:v>127.88</c:v>
                </c:pt>
                <c:pt idx="39992">
                  <c:v>127.88</c:v>
                </c:pt>
                <c:pt idx="39993">
                  <c:v>127.88</c:v>
                </c:pt>
                <c:pt idx="39994">
                  <c:v>127.88</c:v>
                </c:pt>
                <c:pt idx="39995">
                  <c:v>127.88</c:v>
                </c:pt>
                <c:pt idx="39996">
                  <c:v>127.93</c:v>
                </c:pt>
                <c:pt idx="39997">
                  <c:v>127.95</c:v>
                </c:pt>
                <c:pt idx="39998">
                  <c:v>127.93</c:v>
                </c:pt>
                <c:pt idx="39999">
                  <c:v>127.97</c:v>
                </c:pt>
                <c:pt idx="40000">
                  <c:v>127.97</c:v>
                </c:pt>
                <c:pt idx="40001">
                  <c:v>127.95</c:v>
                </c:pt>
                <c:pt idx="40002">
                  <c:v>127.97</c:v>
                </c:pt>
                <c:pt idx="40003">
                  <c:v>127.95</c:v>
                </c:pt>
                <c:pt idx="40004">
                  <c:v>127.93</c:v>
                </c:pt>
                <c:pt idx="40005">
                  <c:v>127.97</c:v>
                </c:pt>
                <c:pt idx="40006">
                  <c:v>127.9</c:v>
                </c:pt>
                <c:pt idx="40007">
                  <c:v>127.86</c:v>
                </c:pt>
                <c:pt idx="40008">
                  <c:v>127.9</c:v>
                </c:pt>
                <c:pt idx="40009">
                  <c:v>128.01</c:v>
                </c:pt>
                <c:pt idx="40010">
                  <c:v>127.95</c:v>
                </c:pt>
                <c:pt idx="40011">
                  <c:v>127.93</c:v>
                </c:pt>
                <c:pt idx="40012">
                  <c:v>127.93</c:v>
                </c:pt>
                <c:pt idx="40013">
                  <c:v>127.97</c:v>
                </c:pt>
                <c:pt idx="40014">
                  <c:v>127.97</c:v>
                </c:pt>
                <c:pt idx="40015">
                  <c:v>127.97</c:v>
                </c:pt>
                <c:pt idx="40016">
                  <c:v>127.99</c:v>
                </c:pt>
                <c:pt idx="40017">
                  <c:v>127.99</c:v>
                </c:pt>
                <c:pt idx="40018">
                  <c:v>127.97</c:v>
                </c:pt>
                <c:pt idx="40019">
                  <c:v>127.97</c:v>
                </c:pt>
                <c:pt idx="40020">
                  <c:v>127.97</c:v>
                </c:pt>
                <c:pt idx="40021">
                  <c:v>127.95</c:v>
                </c:pt>
                <c:pt idx="40022">
                  <c:v>127.95</c:v>
                </c:pt>
                <c:pt idx="40023">
                  <c:v>127.93</c:v>
                </c:pt>
                <c:pt idx="40024">
                  <c:v>127.99</c:v>
                </c:pt>
                <c:pt idx="40025">
                  <c:v>127.95</c:v>
                </c:pt>
                <c:pt idx="40026">
                  <c:v>127.97</c:v>
                </c:pt>
                <c:pt idx="40027">
                  <c:v>127.97</c:v>
                </c:pt>
                <c:pt idx="40028">
                  <c:v>127.97</c:v>
                </c:pt>
                <c:pt idx="40029">
                  <c:v>127.93</c:v>
                </c:pt>
                <c:pt idx="40030">
                  <c:v>127.97</c:v>
                </c:pt>
                <c:pt idx="40031">
                  <c:v>127.97</c:v>
                </c:pt>
                <c:pt idx="40032">
                  <c:v>127.97</c:v>
                </c:pt>
                <c:pt idx="40033">
                  <c:v>127.97</c:v>
                </c:pt>
                <c:pt idx="40034">
                  <c:v>128.01</c:v>
                </c:pt>
                <c:pt idx="40035">
                  <c:v>127.99</c:v>
                </c:pt>
                <c:pt idx="40036">
                  <c:v>127.97</c:v>
                </c:pt>
                <c:pt idx="40037">
                  <c:v>128.01</c:v>
                </c:pt>
                <c:pt idx="40038">
                  <c:v>127.97</c:v>
                </c:pt>
                <c:pt idx="40039">
                  <c:v>128.01</c:v>
                </c:pt>
                <c:pt idx="40040">
                  <c:v>127.97</c:v>
                </c:pt>
                <c:pt idx="40041">
                  <c:v>127.99</c:v>
                </c:pt>
                <c:pt idx="40042">
                  <c:v>127.93</c:v>
                </c:pt>
                <c:pt idx="40043">
                  <c:v>127.99</c:v>
                </c:pt>
                <c:pt idx="40044">
                  <c:v>127.93</c:v>
                </c:pt>
                <c:pt idx="40045">
                  <c:v>127.93</c:v>
                </c:pt>
                <c:pt idx="40046">
                  <c:v>127.93</c:v>
                </c:pt>
                <c:pt idx="40047">
                  <c:v>127.95</c:v>
                </c:pt>
                <c:pt idx="40048">
                  <c:v>127.95</c:v>
                </c:pt>
                <c:pt idx="40049">
                  <c:v>127.95</c:v>
                </c:pt>
                <c:pt idx="40050">
                  <c:v>127.99</c:v>
                </c:pt>
                <c:pt idx="40051">
                  <c:v>127.95</c:v>
                </c:pt>
                <c:pt idx="40052">
                  <c:v>127.93</c:v>
                </c:pt>
                <c:pt idx="40053">
                  <c:v>127.95</c:v>
                </c:pt>
                <c:pt idx="40054">
                  <c:v>127.99</c:v>
                </c:pt>
                <c:pt idx="40055">
                  <c:v>127.93</c:v>
                </c:pt>
                <c:pt idx="40056">
                  <c:v>127.97</c:v>
                </c:pt>
                <c:pt idx="40057">
                  <c:v>127.9</c:v>
                </c:pt>
                <c:pt idx="40058">
                  <c:v>127.95</c:v>
                </c:pt>
                <c:pt idx="40059">
                  <c:v>127.93</c:v>
                </c:pt>
                <c:pt idx="40060">
                  <c:v>127.9</c:v>
                </c:pt>
                <c:pt idx="40061">
                  <c:v>127.9</c:v>
                </c:pt>
                <c:pt idx="40062">
                  <c:v>127.9</c:v>
                </c:pt>
                <c:pt idx="40063">
                  <c:v>127.93</c:v>
                </c:pt>
                <c:pt idx="40064">
                  <c:v>127.95</c:v>
                </c:pt>
                <c:pt idx="40065">
                  <c:v>127.95</c:v>
                </c:pt>
                <c:pt idx="40066">
                  <c:v>127.95</c:v>
                </c:pt>
                <c:pt idx="40067">
                  <c:v>127.9</c:v>
                </c:pt>
                <c:pt idx="40068">
                  <c:v>127.9</c:v>
                </c:pt>
                <c:pt idx="40069">
                  <c:v>127.95</c:v>
                </c:pt>
                <c:pt idx="40070">
                  <c:v>127.93</c:v>
                </c:pt>
                <c:pt idx="40071">
                  <c:v>127.97</c:v>
                </c:pt>
                <c:pt idx="40072">
                  <c:v>127.95</c:v>
                </c:pt>
                <c:pt idx="40073">
                  <c:v>127.95</c:v>
                </c:pt>
                <c:pt idx="40074">
                  <c:v>127.95</c:v>
                </c:pt>
                <c:pt idx="40075">
                  <c:v>127.93</c:v>
                </c:pt>
                <c:pt idx="40076">
                  <c:v>127.88</c:v>
                </c:pt>
                <c:pt idx="40077">
                  <c:v>127.93</c:v>
                </c:pt>
                <c:pt idx="40078">
                  <c:v>127.9</c:v>
                </c:pt>
                <c:pt idx="40079">
                  <c:v>127.9</c:v>
                </c:pt>
                <c:pt idx="40080">
                  <c:v>127.93</c:v>
                </c:pt>
                <c:pt idx="40081">
                  <c:v>127.88</c:v>
                </c:pt>
                <c:pt idx="40082">
                  <c:v>127.93</c:v>
                </c:pt>
                <c:pt idx="40083">
                  <c:v>127.9</c:v>
                </c:pt>
                <c:pt idx="40084">
                  <c:v>127.93</c:v>
                </c:pt>
                <c:pt idx="40085">
                  <c:v>127.95</c:v>
                </c:pt>
                <c:pt idx="40086">
                  <c:v>127.9</c:v>
                </c:pt>
                <c:pt idx="40087">
                  <c:v>127.93</c:v>
                </c:pt>
                <c:pt idx="40088">
                  <c:v>127.95</c:v>
                </c:pt>
                <c:pt idx="40089">
                  <c:v>127.9</c:v>
                </c:pt>
                <c:pt idx="40090">
                  <c:v>127.95</c:v>
                </c:pt>
                <c:pt idx="40091">
                  <c:v>127.95</c:v>
                </c:pt>
                <c:pt idx="40092">
                  <c:v>127.88</c:v>
                </c:pt>
                <c:pt idx="40093">
                  <c:v>127.97</c:v>
                </c:pt>
                <c:pt idx="40094">
                  <c:v>127.93</c:v>
                </c:pt>
                <c:pt idx="40095">
                  <c:v>127.9</c:v>
                </c:pt>
                <c:pt idx="40096">
                  <c:v>127.9</c:v>
                </c:pt>
                <c:pt idx="40097">
                  <c:v>127.93</c:v>
                </c:pt>
                <c:pt idx="40098">
                  <c:v>127.88</c:v>
                </c:pt>
                <c:pt idx="40099">
                  <c:v>127.9</c:v>
                </c:pt>
                <c:pt idx="40100">
                  <c:v>127.93</c:v>
                </c:pt>
                <c:pt idx="40101">
                  <c:v>127.93</c:v>
                </c:pt>
                <c:pt idx="40102">
                  <c:v>127.93</c:v>
                </c:pt>
                <c:pt idx="40103">
                  <c:v>127.93</c:v>
                </c:pt>
                <c:pt idx="40104">
                  <c:v>127.95</c:v>
                </c:pt>
                <c:pt idx="40105">
                  <c:v>127.9</c:v>
                </c:pt>
                <c:pt idx="40106">
                  <c:v>127.9</c:v>
                </c:pt>
                <c:pt idx="40107">
                  <c:v>127.97</c:v>
                </c:pt>
                <c:pt idx="40108">
                  <c:v>127.97</c:v>
                </c:pt>
                <c:pt idx="40109">
                  <c:v>127.97</c:v>
                </c:pt>
                <c:pt idx="40110">
                  <c:v>127.93</c:v>
                </c:pt>
                <c:pt idx="40111">
                  <c:v>127.9</c:v>
                </c:pt>
                <c:pt idx="40112">
                  <c:v>127.86</c:v>
                </c:pt>
                <c:pt idx="40113">
                  <c:v>127.9</c:v>
                </c:pt>
                <c:pt idx="40114">
                  <c:v>127.9</c:v>
                </c:pt>
                <c:pt idx="40115">
                  <c:v>127.9</c:v>
                </c:pt>
                <c:pt idx="40116">
                  <c:v>127.88</c:v>
                </c:pt>
                <c:pt idx="40117">
                  <c:v>127.9</c:v>
                </c:pt>
                <c:pt idx="40118">
                  <c:v>127.86</c:v>
                </c:pt>
                <c:pt idx="40119">
                  <c:v>127.95</c:v>
                </c:pt>
                <c:pt idx="40120">
                  <c:v>127.95</c:v>
                </c:pt>
                <c:pt idx="40121">
                  <c:v>127.9</c:v>
                </c:pt>
                <c:pt idx="40122">
                  <c:v>127.88</c:v>
                </c:pt>
                <c:pt idx="40123">
                  <c:v>127.95</c:v>
                </c:pt>
                <c:pt idx="40124">
                  <c:v>127.9</c:v>
                </c:pt>
                <c:pt idx="40125">
                  <c:v>127.93</c:v>
                </c:pt>
                <c:pt idx="40126">
                  <c:v>127.88</c:v>
                </c:pt>
                <c:pt idx="40127">
                  <c:v>127.9</c:v>
                </c:pt>
                <c:pt idx="40128">
                  <c:v>127.9</c:v>
                </c:pt>
                <c:pt idx="40129">
                  <c:v>127.86</c:v>
                </c:pt>
                <c:pt idx="40130">
                  <c:v>127.86</c:v>
                </c:pt>
                <c:pt idx="40131">
                  <c:v>127.93</c:v>
                </c:pt>
                <c:pt idx="40132">
                  <c:v>127.88</c:v>
                </c:pt>
                <c:pt idx="40133">
                  <c:v>127.9</c:v>
                </c:pt>
                <c:pt idx="40134">
                  <c:v>127.88</c:v>
                </c:pt>
                <c:pt idx="40135">
                  <c:v>127.88</c:v>
                </c:pt>
                <c:pt idx="40136">
                  <c:v>127.9</c:v>
                </c:pt>
                <c:pt idx="40137">
                  <c:v>127.93</c:v>
                </c:pt>
                <c:pt idx="40138">
                  <c:v>127.88</c:v>
                </c:pt>
                <c:pt idx="40139">
                  <c:v>127.93</c:v>
                </c:pt>
                <c:pt idx="40140">
                  <c:v>127.93</c:v>
                </c:pt>
                <c:pt idx="40141">
                  <c:v>127.86</c:v>
                </c:pt>
                <c:pt idx="40142">
                  <c:v>127.9</c:v>
                </c:pt>
                <c:pt idx="40143">
                  <c:v>127.95</c:v>
                </c:pt>
                <c:pt idx="40144">
                  <c:v>127.86</c:v>
                </c:pt>
                <c:pt idx="40145">
                  <c:v>127.9</c:v>
                </c:pt>
                <c:pt idx="40146">
                  <c:v>127.95</c:v>
                </c:pt>
                <c:pt idx="40147">
                  <c:v>127.93</c:v>
                </c:pt>
                <c:pt idx="40148">
                  <c:v>127.93</c:v>
                </c:pt>
                <c:pt idx="40149">
                  <c:v>127.93</c:v>
                </c:pt>
                <c:pt idx="40150">
                  <c:v>127.93</c:v>
                </c:pt>
                <c:pt idx="40151">
                  <c:v>127.9</c:v>
                </c:pt>
                <c:pt idx="40152">
                  <c:v>127.9</c:v>
                </c:pt>
                <c:pt idx="40153">
                  <c:v>127.88</c:v>
                </c:pt>
                <c:pt idx="40154">
                  <c:v>127.95</c:v>
                </c:pt>
                <c:pt idx="40155">
                  <c:v>127.93</c:v>
                </c:pt>
                <c:pt idx="40156">
                  <c:v>127.95</c:v>
                </c:pt>
                <c:pt idx="40157">
                  <c:v>127.9</c:v>
                </c:pt>
                <c:pt idx="40158">
                  <c:v>127.95</c:v>
                </c:pt>
                <c:pt idx="40159">
                  <c:v>127.9</c:v>
                </c:pt>
                <c:pt idx="40160">
                  <c:v>127.95</c:v>
                </c:pt>
                <c:pt idx="40161">
                  <c:v>127.9</c:v>
                </c:pt>
                <c:pt idx="40162">
                  <c:v>127.88</c:v>
                </c:pt>
                <c:pt idx="40163">
                  <c:v>127.9</c:v>
                </c:pt>
                <c:pt idx="40164">
                  <c:v>127.86</c:v>
                </c:pt>
                <c:pt idx="40165">
                  <c:v>127.9</c:v>
                </c:pt>
                <c:pt idx="40166">
                  <c:v>127.9</c:v>
                </c:pt>
                <c:pt idx="40167">
                  <c:v>127.88</c:v>
                </c:pt>
                <c:pt idx="40168">
                  <c:v>127.88</c:v>
                </c:pt>
                <c:pt idx="40169">
                  <c:v>127.88</c:v>
                </c:pt>
                <c:pt idx="40170">
                  <c:v>127.88</c:v>
                </c:pt>
                <c:pt idx="40171">
                  <c:v>127.93</c:v>
                </c:pt>
                <c:pt idx="40172">
                  <c:v>127.93</c:v>
                </c:pt>
                <c:pt idx="40173">
                  <c:v>127.97</c:v>
                </c:pt>
                <c:pt idx="40174">
                  <c:v>127.9</c:v>
                </c:pt>
                <c:pt idx="40175">
                  <c:v>127.93</c:v>
                </c:pt>
                <c:pt idx="40176">
                  <c:v>127.9</c:v>
                </c:pt>
                <c:pt idx="40177">
                  <c:v>127.93</c:v>
                </c:pt>
                <c:pt idx="40178">
                  <c:v>127.93</c:v>
                </c:pt>
                <c:pt idx="40179">
                  <c:v>127.9</c:v>
                </c:pt>
                <c:pt idx="40180">
                  <c:v>127.93</c:v>
                </c:pt>
                <c:pt idx="40181">
                  <c:v>127.95</c:v>
                </c:pt>
                <c:pt idx="40182">
                  <c:v>127.9</c:v>
                </c:pt>
                <c:pt idx="40183">
                  <c:v>127.88</c:v>
                </c:pt>
                <c:pt idx="40184">
                  <c:v>127.88</c:v>
                </c:pt>
                <c:pt idx="40185">
                  <c:v>127.9</c:v>
                </c:pt>
                <c:pt idx="40186">
                  <c:v>127.88</c:v>
                </c:pt>
                <c:pt idx="40187">
                  <c:v>127.88</c:v>
                </c:pt>
                <c:pt idx="40188">
                  <c:v>127.88</c:v>
                </c:pt>
                <c:pt idx="40189">
                  <c:v>127.88</c:v>
                </c:pt>
                <c:pt idx="40190">
                  <c:v>127.88</c:v>
                </c:pt>
                <c:pt idx="40191">
                  <c:v>127.86</c:v>
                </c:pt>
                <c:pt idx="40192">
                  <c:v>127.9</c:v>
                </c:pt>
                <c:pt idx="40193">
                  <c:v>127.88</c:v>
                </c:pt>
                <c:pt idx="40194">
                  <c:v>127.93</c:v>
                </c:pt>
                <c:pt idx="40195">
                  <c:v>127.9</c:v>
                </c:pt>
                <c:pt idx="40196">
                  <c:v>127.88</c:v>
                </c:pt>
                <c:pt idx="40197">
                  <c:v>127.88</c:v>
                </c:pt>
                <c:pt idx="40198">
                  <c:v>127.84</c:v>
                </c:pt>
                <c:pt idx="40199">
                  <c:v>127.88</c:v>
                </c:pt>
                <c:pt idx="40200">
                  <c:v>127.84</c:v>
                </c:pt>
                <c:pt idx="40201">
                  <c:v>127.81</c:v>
                </c:pt>
                <c:pt idx="40202">
                  <c:v>127.86</c:v>
                </c:pt>
                <c:pt idx="40203">
                  <c:v>127.84</c:v>
                </c:pt>
                <c:pt idx="40204">
                  <c:v>127.84</c:v>
                </c:pt>
                <c:pt idx="40205">
                  <c:v>127.88</c:v>
                </c:pt>
                <c:pt idx="40206">
                  <c:v>127.84</c:v>
                </c:pt>
                <c:pt idx="40207">
                  <c:v>127.84</c:v>
                </c:pt>
                <c:pt idx="40208">
                  <c:v>127.88</c:v>
                </c:pt>
                <c:pt idx="40209">
                  <c:v>127.81</c:v>
                </c:pt>
                <c:pt idx="40210">
                  <c:v>127.86</c:v>
                </c:pt>
                <c:pt idx="40211">
                  <c:v>127.84</c:v>
                </c:pt>
                <c:pt idx="40212">
                  <c:v>127.84</c:v>
                </c:pt>
                <c:pt idx="40213">
                  <c:v>127.84</c:v>
                </c:pt>
                <c:pt idx="40214">
                  <c:v>127.79</c:v>
                </c:pt>
                <c:pt idx="40215">
                  <c:v>127.84</c:v>
                </c:pt>
                <c:pt idx="40216">
                  <c:v>127.84</c:v>
                </c:pt>
                <c:pt idx="40217">
                  <c:v>127.86</c:v>
                </c:pt>
                <c:pt idx="40218">
                  <c:v>127.81</c:v>
                </c:pt>
                <c:pt idx="40219">
                  <c:v>127.81</c:v>
                </c:pt>
                <c:pt idx="40220">
                  <c:v>127.81</c:v>
                </c:pt>
                <c:pt idx="40221">
                  <c:v>127.84</c:v>
                </c:pt>
                <c:pt idx="40222">
                  <c:v>127.79</c:v>
                </c:pt>
                <c:pt idx="40223">
                  <c:v>127.79</c:v>
                </c:pt>
                <c:pt idx="40224">
                  <c:v>127.81</c:v>
                </c:pt>
                <c:pt idx="40225">
                  <c:v>127.79</c:v>
                </c:pt>
                <c:pt idx="40226">
                  <c:v>127.84</c:v>
                </c:pt>
                <c:pt idx="40227">
                  <c:v>127.84</c:v>
                </c:pt>
                <c:pt idx="40228">
                  <c:v>127.84</c:v>
                </c:pt>
                <c:pt idx="40229">
                  <c:v>127.81</c:v>
                </c:pt>
                <c:pt idx="40230">
                  <c:v>127.84</c:v>
                </c:pt>
                <c:pt idx="40231">
                  <c:v>127.77</c:v>
                </c:pt>
                <c:pt idx="40232">
                  <c:v>127.77</c:v>
                </c:pt>
                <c:pt idx="40233">
                  <c:v>127.79</c:v>
                </c:pt>
                <c:pt idx="40234">
                  <c:v>127.81</c:v>
                </c:pt>
                <c:pt idx="40235">
                  <c:v>127.79</c:v>
                </c:pt>
                <c:pt idx="40236">
                  <c:v>127.77</c:v>
                </c:pt>
                <c:pt idx="40237">
                  <c:v>127.81</c:v>
                </c:pt>
                <c:pt idx="40238">
                  <c:v>127.79</c:v>
                </c:pt>
                <c:pt idx="40239">
                  <c:v>127.77</c:v>
                </c:pt>
                <c:pt idx="40240">
                  <c:v>127.75</c:v>
                </c:pt>
                <c:pt idx="40241">
                  <c:v>127.77</c:v>
                </c:pt>
                <c:pt idx="40242">
                  <c:v>127.79</c:v>
                </c:pt>
                <c:pt idx="40243">
                  <c:v>127.75</c:v>
                </c:pt>
                <c:pt idx="40244">
                  <c:v>127.79</c:v>
                </c:pt>
                <c:pt idx="40245">
                  <c:v>127.81</c:v>
                </c:pt>
                <c:pt idx="40246">
                  <c:v>127.77</c:v>
                </c:pt>
                <c:pt idx="40247">
                  <c:v>127.79</c:v>
                </c:pt>
                <c:pt idx="40248">
                  <c:v>127.79</c:v>
                </c:pt>
                <c:pt idx="40249">
                  <c:v>127.79</c:v>
                </c:pt>
                <c:pt idx="40250">
                  <c:v>127.77</c:v>
                </c:pt>
                <c:pt idx="40251">
                  <c:v>127.77</c:v>
                </c:pt>
                <c:pt idx="40252">
                  <c:v>127.77</c:v>
                </c:pt>
                <c:pt idx="40253">
                  <c:v>127.77</c:v>
                </c:pt>
                <c:pt idx="40254">
                  <c:v>127.75</c:v>
                </c:pt>
                <c:pt idx="40255">
                  <c:v>127.75</c:v>
                </c:pt>
                <c:pt idx="40256">
                  <c:v>127.77</c:v>
                </c:pt>
                <c:pt idx="40257">
                  <c:v>127.79</c:v>
                </c:pt>
                <c:pt idx="40258">
                  <c:v>127.75</c:v>
                </c:pt>
                <c:pt idx="40259">
                  <c:v>127.72</c:v>
                </c:pt>
                <c:pt idx="40260">
                  <c:v>127.77</c:v>
                </c:pt>
                <c:pt idx="40261">
                  <c:v>127.81</c:v>
                </c:pt>
                <c:pt idx="40262">
                  <c:v>127.77</c:v>
                </c:pt>
                <c:pt idx="40263">
                  <c:v>127.75</c:v>
                </c:pt>
                <c:pt idx="40264">
                  <c:v>127.75</c:v>
                </c:pt>
                <c:pt idx="40265">
                  <c:v>127.72</c:v>
                </c:pt>
                <c:pt idx="40266">
                  <c:v>127.75</c:v>
                </c:pt>
                <c:pt idx="40267">
                  <c:v>127.7</c:v>
                </c:pt>
                <c:pt idx="40268">
                  <c:v>127.77</c:v>
                </c:pt>
                <c:pt idx="40269">
                  <c:v>127.72</c:v>
                </c:pt>
                <c:pt idx="40270">
                  <c:v>127.68</c:v>
                </c:pt>
                <c:pt idx="40271">
                  <c:v>127.68</c:v>
                </c:pt>
                <c:pt idx="40272">
                  <c:v>127.7</c:v>
                </c:pt>
                <c:pt idx="40273">
                  <c:v>127.7</c:v>
                </c:pt>
                <c:pt idx="40274">
                  <c:v>127.7</c:v>
                </c:pt>
                <c:pt idx="40275">
                  <c:v>127.7</c:v>
                </c:pt>
                <c:pt idx="40276">
                  <c:v>127.7</c:v>
                </c:pt>
                <c:pt idx="40277">
                  <c:v>127.7</c:v>
                </c:pt>
                <c:pt idx="40278">
                  <c:v>127.7</c:v>
                </c:pt>
                <c:pt idx="40279">
                  <c:v>127.72</c:v>
                </c:pt>
                <c:pt idx="40280">
                  <c:v>127.7</c:v>
                </c:pt>
                <c:pt idx="40281">
                  <c:v>127.75</c:v>
                </c:pt>
                <c:pt idx="40282">
                  <c:v>127.66</c:v>
                </c:pt>
                <c:pt idx="40283">
                  <c:v>127.68</c:v>
                </c:pt>
                <c:pt idx="40284">
                  <c:v>127.72</c:v>
                </c:pt>
                <c:pt idx="40285">
                  <c:v>127.7</c:v>
                </c:pt>
                <c:pt idx="40286">
                  <c:v>127.68</c:v>
                </c:pt>
                <c:pt idx="40287">
                  <c:v>127.72</c:v>
                </c:pt>
                <c:pt idx="40288">
                  <c:v>127.68</c:v>
                </c:pt>
                <c:pt idx="40289">
                  <c:v>127.66</c:v>
                </c:pt>
                <c:pt idx="40290">
                  <c:v>127.68</c:v>
                </c:pt>
                <c:pt idx="40291">
                  <c:v>127.66</c:v>
                </c:pt>
                <c:pt idx="40292">
                  <c:v>127.66</c:v>
                </c:pt>
                <c:pt idx="40293">
                  <c:v>127.68</c:v>
                </c:pt>
                <c:pt idx="40294">
                  <c:v>127.66</c:v>
                </c:pt>
                <c:pt idx="40295">
                  <c:v>127.66</c:v>
                </c:pt>
                <c:pt idx="40296">
                  <c:v>127.66</c:v>
                </c:pt>
                <c:pt idx="40297">
                  <c:v>127.64</c:v>
                </c:pt>
                <c:pt idx="40298">
                  <c:v>127.61</c:v>
                </c:pt>
                <c:pt idx="40299">
                  <c:v>127.64</c:v>
                </c:pt>
                <c:pt idx="40300">
                  <c:v>127.64</c:v>
                </c:pt>
                <c:pt idx="40301">
                  <c:v>127.61</c:v>
                </c:pt>
                <c:pt idx="40302">
                  <c:v>127.68</c:v>
                </c:pt>
                <c:pt idx="40303">
                  <c:v>127.66</c:v>
                </c:pt>
                <c:pt idx="40304">
                  <c:v>127.64</c:v>
                </c:pt>
                <c:pt idx="40305">
                  <c:v>127.59</c:v>
                </c:pt>
                <c:pt idx="40306">
                  <c:v>127.64</c:v>
                </c:pt>
                <c:pt idx="40307">
                  <c:v>127.61</c:v>
                </c:pt>
                <c:pt idx="40308">
                  <c:v>127.57</c:v>
                </c:pt>
                <c:pt idx="40309">
                  <c:v>127.57</c:v>
                </c:pt>
                <c:pt idx="40310">
                  <c:v>127.61</c:v>
                </c:pt>
                <c:pt idx="40311">
                  <c:v>127.57</c:v>
                </c:pt>
                <c:pt idx="40312">
                  <c:v>127.57</c:v>
                </c:pt>
                <c:pt idx="40313">
                  <c:v>127.61</c:v>
                </c:pt>
                <c:pt idx="40314">
                  <c:v>127.61</c:v>
                </c:pt>
                <c:pt idx="40315">
                  <c:v>127.55</c:v>
                </c:pt>
                <c:pt idx="40316">
                  <c:v>127.61</c:v>
                </c:pt>
                <c:pt idx="40317">
                  <c:v>127.61</c:v>
                </c:pt>
                <c:pt idx="40318">
                  <c:v>127.61</c:v>
                </c:pt>
                <c:pt idx="40319">
                  <c:v>127.64</c:v>
                </c:pt>
                <c:pt idx="40320">
                  <c:v>127.61</c:v>
                </c:pt>
                <c:pt idx="40321">
                  <c:v>127.64</c:v>
                </c:pt>
                <c:pt idx="40322">
                  <c:v>127.59</c:v>
                </c:pt>
                <c:pt idx="40323">
                  <c:v>127.64</c:v>
                </c:pt>
                <c:pt idx="40324">
                  <c:v>127.59</c:v>
                </c:pt>
                <c:pt idx="40325">
                  <c:v>127.61</c:v>
                </c:pt>
                <c:pt idx="40326">
                  <c:v>127.61</c:v>
                </c:pt>
                <c:pt idx="40327">
                  <c:v>127.61</c:v>
                </c:pt>
                <c:pt idx="40328">
                  <c:v>127.61</c:v>
                </c:pt>
                <c:pt idx="40329">
                  <c:v>127.61</c:v>
                </c:pt>
                <c:pt idx="40330">
                  <c:v>127.66</c:v>
                </c:pt>
                <c:pt idx="40331">
                  <c:v>127.66</c:v>
                </c:pt>
                <c:pt idx="40332">
                  <c:v>127.64</c:v>
                </c:pt>
                <c:pt idx="40333">
                  <c:v>127.64</c:v>
                </c:pt>
                <c:pt idx="40334">
                  <c:v>127.59</c:v>
                </c:pt>
                <c:pt idx="40335">
                  <c:v>127.66</c:v>
                </c:pt>
                <c:pt idx="40336">
                  <c:v>127.68</c:v>
                </c:pt>
                <c:pt idx="40337">
                  <c:v>127.7</c:v>
                </c:pt>
                <c:pt idx="40338">
                  <c:v>127.66</c:v>
                </c:pt>
                <c:pt idx="40339">
                  <c:v>127.7</c:v>
                </c:pt>
                <c:pt idx="40340">
                  <c:v>127.7</c:v>
                </c:pt>
                <c:pt idx="40341">
                  <c:v>127.7</c:v>
                </c:pt>
                <c:pt idx="40342">
                  <c:v>127.66</c:v>
                </c:pt>
                <c:pt idx="40343">
                  <c:v>127.77</c:v>
                </c:pt>
                <c:pt idx="40344">
                  <c:v>127.75</c:v>
                </c:pt>
                <c:pt idx="40345">
                  <c:v>127.77</c:v>
                </c:pt>
                <c:pt idx="40346">
                  <c:v>127.77</c:v>
                </c:pt>
                <c:pt idx="40347">
                  <c:v>127.77</c:v>
                </c:pt>
                <c:pt idx="40348">
                  <c:v>127.79</c:v>
                </c:pt>
                <c:pt idx="40349">
                  <c:v>127.77</c:v>
                </c:pt>
                <c:pt idx="40350">
                  <c:v>127.81</c:v>
                </c:pt>
                <c:pt idx="40351">
                  <c:v>127.81</c:v>
                </c:pt>
                <c:pt idx="40352">
                  <c:v>127.84</c:v>
                </c:pt>
                <c:pt idx="40353">
                  <c:v>127.81</c:v>
                </c:pt>
                <c:pt idx="40354">
                  <c:v>127.84</c:v>
                </c:pt>
                <c:pt idx="40355">
                  <c:v>127.84</c:v>
                </c:pt>
                <c:pt idx="40356">
                  <c:v>127.84</c:v>
                </c:pt>
                <c:pt idx="40357">
                  <c:v>127.86</c:v>
                </c:pt>
                <c:pt idx="40358">
                  <c:v>127.86</c:v>
                </c:pt>
                <c:pt idx="40359">
                  <c:v>127.84</c:v>
                </c:pt>
                <c:pt idx="40360">
                  <c:v>127.84</c:v>
                </c:pt>
                <c:pt idx="40361">
                  <c:v>127.9</c:v>
                </c:pt>
                <c:pt idx="40362">
                  <c:v>127.9</c:v>
                </c:pt>
                <c:pt idx="40363">
                  <c:v>127.95</c:v>
                </c:pt>
                <c:pt idx="40364">
                  <c:v>127.95</c:v>
                </c:pt>
                <c:pt idx="40365">
                  <c:v>127.86</c:v>
                </c:pt>
                <c:pt idx="40366">
                  <c:v>127.88</c:v>
                </c:pt>
                <c:pt idx="40367">
                  <c:v>127.93</c:v>
                </c:pt>
                <c:pt idx="40368">
                  <c:v>127.9</c:v>
                </c:pt>
                <c:pt idx="40369">
                  <c:v>127.93</c:v>
                </c:pt>
                <c:pt idx="40370">
                  <c:v>127.95</c:v>
                </c:pt>
                <c:pt idx="40371">
                  <c:v>127.93</c:v>
                </c:pt>
                <c:pt idx="40372">
                  <c:v>127.93</c:v>
                </c:pt>
                <c:pt idx="40373">
                  <c:v>127.95</c:v>
                </c:pt>
                <c:pt idx="40374">
                  <c:v>127.9</c:v>
                </c:pt>
                <c:pt idx="40375">
                  <c:v>127.93</c:v>
                </c:pt>
                <c:pt idx="40376">
                  <c:v>127.95</c:v>
                </c:pt>
                <c:pt idx="40377">
                  <c:v>127.93</c:v>
                </c:pt>
                <c:pt idx="40378">
                  <c:v>127.93</c:v>
                </c:pt>
                <c:pt idx="40379">
                  <c:v>127.93</c:v>
                </c:pt>
                <c:pt idx="40380">
                  <c:v>127.88</c:v>
                </c:pt>
                <c:pt idx="40381">
                  <c:v>127.97</c:v>
                </c:pt>
                <c:pt idx="40382">
                  <c:v>127.97</c:v>
                </c:pt>
                <c:pt idx="40383">
                  <c:v>127.95</c:v>
                </c:pt>
                <c:pt idx="40384">
                  <c:v>127.95</c:v>
                </c:pt>
                <c:pt idx="40385">
                  <c:v>127.9</c:v>
                </c:pt>
                <c:pt idx="40386">
                  <c:v>127.88</c:v>
                </c:pt>
                <c:pt idx="40387">
                  <c:v>127.9</c:v>
                </c:pt>
                <c:pt idx="40388">
                  <c:v>127.9</c:v>
                </c:pt>
                <c:pt idx="40389">
                  <c:v>127.9</c:v>
                </c:pt>
                <c:pt idx="40390">
                  <c:v>127.9</c:v>
                </c:pt>
                <c:pt idx="40391">
                  <c:v>127.88</c:v>
                </c:pt>
                <c:pt idx="40392">
                  <c:v>127.88</c:v>
                </c:pt>
                <c:pt idx="40393">
                  <c:v>127.9</c:v>
                </c:pt>
                <c:pt idx="40394">
                  <c:v>127.88</c:v>
                </c:pt>
                <c:pt idx="40395">
                  <c:v>127.9</c:v>
                </c:pt>
                <c:pt idx="40396">
                  <c:v>127.93</c:v>
                </c:pt>
                <c:pt idx="40397">
                  <c:v>127.9</c:v>
                </c:pt>
                <c:pt idx="40398">
                  <c:v>127.9</c:v>
                </c:pt>
                <c:pt idx="40399">
                  <c:v>127.9</c:v>
                </c:pt>
                <c:pt idx="40400">
                  <c:v>127.93</c:v>
                </c:pt>
                <c:pt idx="40401">
                  <c:v>127.84</c:v>
                </c:pt>
                <c:pt idx="40402">
                  <c:v>127.88</c:v>
                </c:pt>
                <c:pt idx="40403">
                  <c:v>127.88</c:v>
                </c:pt>
                <c:pt idx="40404">
                  <c:v>127.95</c:v>
                </c:pt>
                <c:pt idx="40405">
                  <c:v>127.9</c:v>
                </c:pt>
                <c:pt idx="40406">
                  <c:v>127.84</c:v>
                </c:pt>
                <c:pt idx="40407">
                  <c:v>127.84</c:v>
                </c:pt>
                <c:pt idx="40408">
                  <c:v>127.93</c:v>
                </c:pt>
                <c:pt idx="40409">
                  <c:v>127.84</c:v>
                </c:pt>
                <c:pt idx="40410">
                  <c:v>127.9</c:v>
                </c:pt>
                <c:pt idx="40411">
                  <c:v>127.84</c:v>
                </c:pt>
                <c:pt idx="40412">
                  <c:v>127.9</c:v>
                </c:pt>
                <c:pt idx="40413">
                  <c:v>127.9</c:v>
                </c:pt>
                <c:pt idx="40414">
                  <c:v>127.9</c:v>
                </c:pt>
                <c:pt idx="40415">
                  <c:v>127.88</c:v>
                </c:pt>
                <c:pt idx="40416">
                  <c:v>127.93</c:v>
                </c:pt>
                <c:pt idx="40417">
                  <c:v>127.93</c:v>
                </c:pt>
                <c:pt idx="40418">
                  <c:v>127.99</c:v>
                </c:pt>
                <c:pt idx="40419">
                  <c:v>127.93</c:v>
                </c:pt>
                <c:pt idx="40420">
                  <c:v>127.93</c:v>
                </c:pt>
                <c:pt idx="40421">
                  <c:v>127.9</c:v>
                </c:pt>
                <c:pt idx="40422">
                  <c:v>127.9</c:v>
                </c:pt>
                <c:pt idx="40423">
                  <c:v>127.95</c:v>
                </c:pt>
                <c:pt idx="40424">
                  <c:v>127.93</c:v>
                </c:pt>
                <c:pt idx="40425">
                  <c:v>127.93</c:v>
                </c:pt>
                <c:pt idx="40426">
                  <c:v>127.88</c:v>
                </c:pt>
                <c:pt idx="40427">
                  <c:v>127.9</c:v>
                </c:pt>
                <c:pt idx="40428">
                  <c:v>127.93</c:v>
                </c:pt>
                <c:pt idx="40429">
                  <c:v>128.01</c:v>
                </c:pt>
                <c:pt idx="40430">
                  <c:v>127.99</c:v>
                </c:pt>
                <c:pt idx="40431">
                  <c:v>127.93</c:v>
                </c:pt>
                <c:pt idx="40432">
                  <c:v>127.99</c:v>
                </c:pt>
                <c:pt idx="40433">
                  <c:v>127.95</c:v>
                </c:pt>
                <c:pt idx="40434">
                  <c:v>127.97</c:v>
                </c:pt>
                <c:pt idx="40435">
                  <c:v>127.95</c:v>
                </c:pt>
                <c:pt idx="40436">
                  <c:v>127.95</c:v>
                </c:pt>
                <c:pt idx="40437">
                  <c:v>128.01</c:v>
                </c:pt>
                <c:pt idx="40438">
                  <c:v>127.97</c:v>
                </c:pt>
                <c:pt idx="40439">
                  <c:v>127.95</c:v>
                </c:pt>
                <c:pt idx="40440">
                  <c:v>127.99</c:v>
                </c:pt>
                <c:pt idx="40441">
                  <c:v>128.01</c:v>
                </c:pt>
                <c:pt idx="40442">
                  <c:v>127.95</c:v>
                </c:pt>
                <c:pt idx="40443">
                  <c:v>128.01</c:v>
                </c:pt>
                <c:pt idx="40444">
                  <c:v>128.04</c:v>
                </c:pt>
                <c:pt idx="40445">
                  <c:v>127.97</c:v>
                </c:pt>
                <c:pt idx="40446">
                  <c:v>128.01</c:v>
                </c:pt>
                <c:pt idx="40447">
                  <c:v>127.97</c:v>
                </c:pt>
                <c:pt idx="40448">
                  <c:v>128.01</c:v>
                </c:pt>
                <c:pt idx="40449">
                  <c:v>128.04</c:v>
                </c:pt>
                <c:pt idx="40450">
                  <c:v>128.06</c:v>
                </c:pt>
                <c:pt idx="40451">
                  <c:v>128.06</c:v>
                </c:pt>
                <c:pt idx="40452">
                  <c:v>127.99</c:v>
                </c:pt>
                <c:pt idx="40453">
                  <c:v>127.99</c:v>
                </c:pt>
                <c:pt idx="40454">
                  <c:v>128.01</c:v>
                </c:pt>
                <c:pt idx="40455">
                  <c:v>128.04</c:v>
                </c:pt>
                <c:pt idx="40456">
                  <c:v>128.04</c:v>
                </c:pt>
                <c:pt idx="40457">
                  <c:v>127.99</c:v>
                </c:pt>
                <c:pt idx="40458">
                  <c:v>128.01</c:v>
                </c:pt>
                <c:pt idx="40459">
                  <c:v>127.99</c:v>
                </c:pt>
                <c:pt idx="40460">
                  <c:v>127.97</c:v>
                </c:pt>
                <c:pt idx="40461">
                  <c:v>127.99</c:v>
                </c:pt>
                <c:pt idx="40462">
                  <c:v>128.01</c:v>
                </c:pt>
                <c:pt idx="40463">
                  <c:v>127.97</c:v>
                </c:pt>
                <c:pt idx="40464">
                  <c:v>127.99</c:v>
                </c:pt>
                <c:pt idx="40465">
                  <c:v>127.95</c:v>
                </c:pt>
                <c:pt idx="40466">
                  <c:v>128.01</c:v>
                </c:pt>
                <c:pt idx="40467">
                  <c:v>128.04</c:v>
                </c:pt>
                <c:pt idx="40468">
                  <c:v>128.06</c:v>
                </c:pt>
                <c:pt idx="40469">
                  <c:v>127.97</c:v>
                </c:pt>
                <c:pt idx="40470">
                  <c:v>127.97</c:v>
                </c:pt>
                <c:pt idx="40471">
                  <c:v>127.99</c:v>
                </c:pt>
                <c:pt idx="40472">
                  <c:v>127.97</c:v>
                </c:pt>
                <c:pt idx="40473">
                  <c:v>127.95</c:v>
                </c:pt>
                <c:pt idx="40474">
                  <c:v>127.97</c:v>
                </c:pt>
                <c:pt idx="40475">
                  <c:v>127.93</c:v>
                </c:pt>
                <c:pt idx="40476">
                  <c:v>127.95</c:v>
                </c:pt>
                <c:pt idx="40477">
                  <c:v>127.9</c:v>
                </c:pt>
                <c:pt idx="40478">
                  <c:v>127.95</c:v>
                </c:pt>
                <c:pt idx="40479">
                  <c:v>127.95</c:v>
                </c:pt>
                <c:pt idx="40480">
                  <c:v>127.97</c:v>
                </c:pt>
                <c:pt idx="40481">
                  <c:v>127.95</c:v>
                </c:pt>
                <c:pt idx="40482">
                  <c:v>127.95</c:v>
                </c:pt>
                <c:pt idx="40483">
                  <c:v>127.95</c:v>
                </c:pt>
                <c:pt idx="40484">
                  <c:v>127.9</c:v>
                </c:pt>
                <c:pt idx="40485">
                  <c:v>127.95</c:v>
                </c:pt>
                <c:pt idx="40486">
                  <c:v>127.93</c:v>
                </c:pt>
                <c:pt idx="40487">
                  <c:v>127.97</c:v>
                </c:pt>
                <c:pt idx="40488">
                  <c:v>127.93</c:v>
                </c:pt>
                <c:pt idx="40489">
                  <c:v>127.95</c:v>
                </c:pt>
                <c:pt idx="40490">
                  <c:v>127.99</c:v>
                </c:pt>
                <c:pt idx="40491">
                  <c:v>127.97</c:v>
                </c:pt>
                <c:pt idx="40492">
                  <c:v>127.93</c:v>
                </c:pt>
                <c:pt idx="40493">
                  <c:v>127.86</c:v>
                </c:pt>
                <c:pt idx="40494">
                  <c:v>127.95</c:v>
                </c:pt>
                <c:pt idx="40495">
                  <c:v>127.95</c:v>
                </c:pt>
                <c:pt idx="40496">
                  <c:v>127.93</c:v>
                </c:pt>
                <c:pt idx="40497">
                  <c:v>127.97</c:v>
                </c:pt>
                <c:pt idx="40498">
                  <c:v>127.97</c:v>
                </c:pt>
                <c:pt idx="40499">
                  <c:v>127.97</c:v>
                </c:pt>
                <c:pt idx="40500">
                  <c:v>127.95</c:v>
                </c:pt>
                <c:pt idx="40501">
                  <c:v>127.93</c:v>
                </c:pt>
                <c:pt idx="40502">
                  <c:v>127.97</c:v>
                </c:pt>
                <c:pt idx="40503">
                  <c:v>127.99</c:v>
                </c:pt>
                <c:pt idx="40504">
                  <c:v>127.99</c:v>
                </c:pt>
                <c:pt idx="40505">
                  <c:v>127.95</c:v>
                </c:pt>
                <c:pt idx="40506">
                  <c:v>127.97</c:v>
                </c:pt>
                <c:pt idx="40507">
                  <c:v>127.95</c:v>
                </c:pt>
                <c:pt idx="40508">
                  <c:v>127.93</c:v>
                </c:pt>
                <c:pt idx="40509">
                  <c:v>127.95</c:v>
                </c:pt>
                <c:pt idx="40510">
                  <c:v>127.97</c:v>
                </c:pt>
                <c:pt idx="40511">
                  <c:v>127.97</c:v>
                </c:pt>
                <c:pt idx="40512">
                  <c:v>127.97</c:v>
                </c:pt>
                <c:pt idx="40513">
                  <c:v>127.99</c:v>
                </c:pt>
                <c:pt idx="40514">
                  <c:v>128.01</c:v>
                </c:pt>
                <c:pt idx="40515">
                  <c:v>127.99</c:v>
                </c:pt>
                <c:pt idx="40516">
                  <c:v>128.04</c:v>
                </c:pt>
                <c:pt idx="40517">
                  <c:v>127.95</c:v>
                </c:pt>
                <c:pt idx="40518">
                  <c:v>128.01</c:v>
                </c:pt>
                <c:pt idx="40519">
                  <c:v>128.04</c:v>
                </c:pt>
                <c:pt idx="40520">
                  <c:v>127.99</c:v>
                </c:pt>
                <c:pt idx="40521">
                  <c:v>127.97</c:v>
                </c:pt>
                <c:pt idx="40522">
                  <c:v>127.97</c:v>
                </c:pt>
                <c:pt idx="40523">
                  <c:v>127.99</c:v>
                </c:pt>
                <c:pt idx="40524">
                  <c:v>127.99</c:v>
                </c:pt>
                <c:pt idx="40525">
                  <c:v>127.99</c:v>
                </c:pt>
                <c:pt idx="40526">
                  <c:v>127.97</c:v>
                </c:pt>
                <c:pt idx="40527">
                  <c:v>127.99</c:v>
                </c:pt>
                <c:pt idx="40528">
                  <c:v>127.99</c:v>
                </c:pt>
                <c:pt idx="40529">
                  <c:v>127.93</c:v>
                </c:pt>
                <c:pt idx="40530">
                  <c:v>127.99</c:v>
                </c:pt>
                <c:pt idx="40531">
                  <c:v>128.01</c:v>
                </c:pt>
                <c:pt idx="40532">
                  <c:v>127.99</c:v>
                </c:pt>
                <c:pt idx="40533">
                  <c:v>128.01</c:v>
                </c:pt>
                <c:pt idx="40534">
                  <c:v>127.99</c:v>
                </c:pt>
                <c:pt idx="40535">
                  <c:v>127.95</c:v>
                </c:pt>
                <c:pt idx="40536">
                  <c:v>127.95</c:v>
                </c:pt>
                <c:pt idx="40537">
                  <c:v>127.95</c:v>
                </c:pt>
                <c:pt idx="40538">
                  <c:v>127.95</c:v>
                </c:pt>
                <c:pt idx="40539">
                  <c:v>127.95</c:v>
                </c:pt>
                <c:pt idx="40540">
                  <c:v>127.93</c:v>
                </c:pt>
                <c:pt idx="40541">
                  <c:v>127.99</c:v>
                </c:pt>
                <c:pt idx="40542">
                  <c:v>127.99</c:v>
                </c:pt>
                <c:pt idx="40543">
                  <c:v>127.93</c:v>
                </c:pt>
                <c:pt idx="40544">
                  <c:v>127.99</c:v>
                </c:pt>
                <c:pt idx="40545">
                  <c:v>127.88</c:v>
                </c:pt>
                <c:pt idx="40546">
                  <c:v>127.93</c:v>
                </c:pt>
                <c:pt idx="40547">
                  <c:v>127.95</c:v>
                </c:pt>
                <c:pt idx="40548">
                  <c:v>127.99</c:v>
                </c:pt>
                <c:pt idx="40549">
                  <c:v>127.97</c:v>
                </c:pt>
                <c:pt idx="40550">
                  <c:v>127.95</c:v>
                </c:pt>
                <c:pt idx="40551">
                  <c:v>127.93</c:v>
                </c:pt>
                <c:pt idx="40552">
                  <c:v>127.95</c:v>
                </c:pt>
                <c:pt idx="40553">
                  <c:v>127.95</c:v>
                </c:pt>
                <c:pt idx="40554">
                  <c:v>127.9</c:v>
                </c:pt>
                <c:pt idx="40555">
                  <c:v>127.95</c:v>
                </c:pt>
                <c:pt idx="40556">
                  <c:v>127.95</c:v>
                </c:pt>
                <c:pt idx="40557">
                  <c:v>127.95</c:v>
                </c:pt>
                <c:pt idx="40558">
                  <c:v>127.9</c:v>
                </c:pt>
                <c:pt idx="40559">
                  <c:v>127.95</c:v>
                </c:pt>
                <c:pt idx="40560">
                  <c:v>127.93</c:v>
                </c:pt>
                <c:pt idx="40561">
                  <c:v>127.9</c:v>
                </c:pt>
                <c:pt idx="40562">
                  <c:v>127.88</c:v>
                </c:pt>
                <c:pt idx="40563">
                  <c:v>127.93</c:v>
                </c:pt>
                <c:pt idx="40564">
                  <c:v>127.93</c:v>
                </c:pt>
                <c:pt idx="40565">
                  <c:v>127.95</c:v>
                </c:pt>
                <c:pt idx="40566">
                  <c:v>127.95</c:v>
                </c:pt>
                <c:pt idx="40567">
                  <c:v>127.93</c:v>
                </c:pt>
                <c:pt idx="40568">
                  <c:v>127.88</c:v>
                </c:pt>
                <c:pt idx="40569">
                  <c:v>127.93</c:v>
                </c:pt>
                <c:pt idx="40570">
                  <c:v>127.93</c:v>
                </c:pt>
                <c:pt idx="40571">
                  <c:v>127.9</c:v>
                </c:pt>
                <c:pt idx="40572">
                  <c:v>127.93</c:v>
                </c:pt>
                <c:pt idx="40573">
                  <c:v>127.93</c:v>
                </c:pt>
                <c:pt idx="40574">
                  <c:v>127.9</c:v>
                </c:pt>
                <c:pt idx="40575">
                  <c:v>127.97</c:v>
                </c:pt>
                <c:pt idx="40576">
                  <c:v>127.9</c:v>
                </c:pt>
                <c:pt idx="40577">
                  <c:v>127.97</c:v>
                </c:pt>
                <c:pt idx="40578">
                  <c:v>127.93</c:v>
                </c:pt>
                <c:pt idx="40579">
                  <c:v>128.01</c:v>
                </c:pt>
                <c:pt idx="40580">
                  <c:v>127.93</c:v>
                </c:pt>
                <c:pt idx="40581">
                  <c:v>127.93</c:v>
                </c:pt>
                <c:pt idx="40582">
                  <c:v>127.97</c:v>
                </c:pt>
                <c:pt idx="40583">
                  <c:v>127.93</c:v>
                </c:pt>
                <c:pt idx="40584">
                  <c:v>127.95</c:v>
                </c:pt>
                <c:pt idx="40585">
                  <c:v>127.9</c:v>
                </c:pt>
                <c:pt idx="40586">
                  <c:v>127.95</c:v>
                </c:pt>
                <c:pt idx="40587">
                  <c:v>127.95</c:v>
                </c:pt>
                <c:pt idx="40588">
                  <c:v>127.93</c:v>
                </c:pt>
                <c:pt idx="40589">
                  <c:v>127.97</c:v>
                </c:pt>
                <c:pt idx="40590">
                  <c:v>127.95</c:v>
                </c:pt>
                <c:pt idx="40591">
                  <c:v>127.95</c:v>
                </c:pt>
                <c:pt idx="40592">
                  <c:v>127.93</c:v>
                </c:pt>
                <c:pt idx="40593">
                  <c:v>127.95</c:v>
                </c:pt>
                <c:pt idx="40594">
                  <c:v>127.97</c:v>
                </c:pt>
                <c:pt idx="40595">
                  <c:v>127.93</c:v>
                </c:pt>
                <c:pt idx="40596">
                  <c:v>127.97</c:v>
                </c:pt>
                <c:pt idx="40597">
                  <c:v>127.95</c:v>
                </c:pt>
                <c:pt idx="40598">
                  <c:v>127.97</c:v>
                </c:pt>
                <c:pt idx="40599">
                  <c:v>127.99</c:v>
                </c:pt>
                <c:pt idx="40600">
                  <c:v>127.95</c:v>
                </c:pt>
                <c:pt idx="40601">
                  <c:v>127.97</c:v>
                </c:pt>
                <c:pt idx="40602">
                  <c:v>127.9</c:v>
                </c:pt>
                <c:pt idx="40603">
                  <c:v>127.97</c:v>
                </c:pt>
                <c:pt idx="40604">
                  <c:v>127.9</c:v>
                </c:pt>
                <c:pt idx="40605">
                  <c:v>127.88</c:v>
                </c:pt>
                <c:pt idx="40606">
                  <c:v>127.93</c:v>
                </c:pt>
                <c:pt idx="40607">
                  <c:v>127.86</c:v>
                </c:pt>
                <c:pt idx="40608">
                  <c:v>127.88</c:v>
                </c:pt>
                <c:pt idx="40609">
                  <c:v>127.97</c:v>
                </c:pt>
                <c:pt idx="40610">
                  <c:v>127.97</c:v>
                </c:pt>
                <c:pt idx="40611">
                  <c:v>127.93</c:v>
                </c:pt>
                <c:pt idx="40612">
                  <c:v>127.9</c:v>
                </c:pt>
                <c:pt idx="40613">
                  <c:v>127.93</c:v>
                </c:pt>
                <c:pt idx="40614">
                  <c:v>127.93</c:v>
                </c:pt>
                <c:pt idx="40615">
                  <c:v>127.9</c:v>
                </c:pt>
                <c:pt idx="40616">
                  <c:v>127.9</c:v>
                </c:pt>
                <c:pt idx="40617">
                  <c:v>127.86</c:v>
                </c:pt>
                <c:pt idx="40618">
                  <c:v>127.9</c:v>
                </c:pt>
                <c:pt idx="40619">
                  <c:v>127.9</c:v>
                </c:pt>
                <c:pt idx="40620">
                  <c:v>127.86</c:v>
                </c:pt>
                <c:pt idx="40621">
                  <c:v>127.88</c:v>
                </c:pt>
                <c:pt idx="40622">
                  <c:v>127.86</c:v>
                </c:pt>
                <c:pt idx="40623">
                  <c:v>127.93</c:v>
                </c:pt>
                <c:pt idx="40624">
                  <c:v>127.93</c:v>
                </c:pt>
                <c:pt idx="40625">
                  <c:v>127.88</c:v>
                </c:pt>
                <c:pt idx="40626">
                  <c:v>127.93</c:v>
                </c:pt>
                <c:pt idx="40627">
                  <c:v>127.9</c:v>
                </c:pt>
                <c:pt idx="40628">
                  <c:v>127.88</c:v>
                </c:pt>
                <c:pt idx="40629">
                  <c:v>127.9</c:v>
                </c:pt>
                <c:pt idx="40630">
                  <c:v>127.88</c:v>
                </c:pt>
                <c:pt idx="40631">
                  <c:v>127.95</c:v>
                </c:pt>
                <c:pt idx="40632">
                  <c:v>127.9</c:v>
                </c:pt>
                <c:pt idx="40633">
                  <c:v>127.9</c:v>
                </c:pt>
                <c:pt idx="40634">
                  <c:v>127.88</c:v>
                </c:pt>
                <c:pt idx="40635">
                  <c:v>127.88</c:v>
                </c:pt>
                <c:pt idx="40636">
                  <c:v>127.86</c:v>
                </c:pt>
                <c:pt idx="40637">
                  <c:v>127.9</c:v>
                </c:pt>
                <c:pt idx="40638">
                  <c:v>127.9</c:v>
                </c:pt>
                <c:pt idx="40639">
                  <c:v>127.88</c:v>
                </c:pt>
                <c:pt idx="40640">
                  <c:v>127.88</c:v>
                </c:pt>
                <c:pt idx="40641">
                  <c:v>127.9</c:v>
                </c:pt>
                <c:pt idx="40642">
                  <c:v>127.9</c:v>
                </c:pt>
                <c:pt idx="40643">
                  <c:v>127.86</c:v>
                </c:pt>
                <c:pt idx="40644">
                  <c:v>127.88</c:v>
                </c:pt>
                <c:pt idx="40645">
                  <c:v>127.86</c:v>
                </c:pt>
                <c:pt idx="40646">
                  <c:v>127.93</c:v>
                </c:pt>
                <c:pt idx="40647">
                  <c:v>127.9</c:v>
                </c:pt>
                <c:pt idx="40648">
                  <c:v>127.86</c:v>
                </c:pt>
                <c:pt idx="40649">
                  <c:v>127.86</c:v>
                </c:pt>
                <c:pt idx="40650">
                  <c:v>127.86</c:v>
                </c:pt>
                <c:pt idx="40651">
                  <c:v>127.84</c:v>
                </c:pt>
                <c:pt idx="40652">
                  <c:v>127.88</c:v>
                </c:pt>
                <c:pt idx="40653">
                  <c:v>127.84</c:v>
                </c:pt>
                <c:pt idx="40654">
                  <c:v>127.81</c:v>
                </c:pt>
                <c:pt idx="40655">
                  <c:v>127.93</c:v>
                </c:pt>
                <c:pt idx="40656">
                  <c:v>127.84</c:v>
                </c:pt>
                <c:pt idx="40657">
                  <c:v>127.84</c:v>
                </c:pt>
                <c:pt idx="40658">
                  <c:v>127.81</c:v>
                </c:pt>
                <c:pt idx="40659">
                  <c:v>127.9</c:v>
                </c:pt>
                <c:pt idx="40660">
                  <c:v>127.86</c:v>
                </c:pt>
                <c:pt idx="40661">
                  <c:v>127.86</c:v>
                </c:pt>
                <c:pt idx="40662">
                  <c:v>127.81</c:v>
                </c:pt>
                <c:pt idx="40663">
                  <c:v>127.84</c:v>
                </c:pt>
                <c:pt idx="40664">
                  <c:v>127.84</c:v>
                </c:pt>
                <c:pt idx="40665">
                  <c:v>127.84</c:v>
                </c:pt>
                <c:pt idx="40666">
                  <c:v>127.88</c:v>
                </c:pt>
                <c:pt idx="40667">
                  <c:v>127.81</c:v>
                </c:pt>
                <c:pt idx="40668">
                  <c:v>127.86</c:v>
                </c:pt>
                <c:pt idx="40669">
                  <c:v>127.84</c:v>
                </c:pt>
                <c:pt idx="40670">
                  <c:v>127.86</c:v>
                </c:pt>
                <c:pt idx="40671">
                  <c:v>127.84</c:v>
                </c:pt>
                <c:pt idx="40672">
                  <c:v>127.79</c:v>
                </c:pt>
                <c:pt idx="40673">
                  <c:v>127.81</c:v>
                </c:pt>
                <c:pt idx="40674">
                  <c:v>127.86</c:v>
                </c:pt>
                <c:pt idx="40675">
                  <c:v>127.79</c:v>
                </c:pt>
                <c:pt idx="40676">
                  <c:v>127.86</c:v>
                </c:pt>
                <c:pt idx="40677">
                  <c:v>127.86</c:v>
                </c:pt>
                <c:pt idx="40678">
                  <c:v>127.84</c:v>
                </c:pt>
                <c:pt idx="40679">
                  <c:v>127.77</c:v>
                </c:pt>
                <c:pt idx="40680">
                  <c:v>127.77</c:v>
                </c:pt>
                <c:pt idx="40681">
                  <c:v>127.77</c:v>
                </c:pt>
                <c:pt idx="40682">
                  <c:v>127.84</c:v>
                </c:pt>
                <c:pt idx="40683">
                  <c:v>127.77</c:v>
                </c:pt>
                <c:pt idx="40684">
                  <c:v>127.79</c:v>
                </c:pt>
                <c:pt idx="40685">
                  <c:v>127.79</c:v>
                </c:pt>
                <c:pt idx="40686">
                  <c:v>127.81</c:v>
                </c:pt>
                <c:pt idx="40687">
                  <c:v>127.75</c:v>
                </c:pt>
                <c:pt idx="40688">
                  <c:v>127.79</c:v>
                </c:pt>
                <c:pt idx="40689">
                  <c:v>127.75</c:v>
                </c:pt>
                <c:pt idx="40690">
                  <c:v>127.77</c:v>
                </c:pt>
                <c:pt idx="40691">
                  <c:v>127.75</c:v>
                </c:pt>
                <c:pt idx="40692">
                  <c:v>127.79</c:v>
                </c:pt>
                <c:pt idx="40693">
                  <c:v>127.72</c:v>
                </c:pt>
                <c:pt idx="40694">
                  <c:v>127.77</c:v>
                </c:pt>
                <c:pt idx="40695">
                  <c:v>127.77</c:v>
                </c:pt>
                <c:pt idx="40696">
                  <c:v>127.72</c:v>
                </c:pt>
                <c:pt idx="40697">
                  <c:v>127.72</c:v>
                </c:pt>
                <c:pt idx="40698">
                  <c:v>127.77</c:v>
                </c:pt>
                <c:pt idx="40699">
                  <c:v>127.75</c:v>
                </c:pt>
                <c:pt idx="40700">
                  <c:v>127.7</c:v>
                </c:pt>
                <c:pt idx="40701">
                  <c:v>127.72</c:v>
                </c:pt>
                <c:pt idx="40702">
                  <c:v>127.72</c:v>
                </c:pt>
                <c:pt idx="40703">
                  <c:v>127.7</c:v>
                </c:pt>
                <c:pt idx="40704">
                  <c:v>127.7</c:v>
                </c:pt>
                <c:pt idx="40705">
                  <c:v>127.68</c:v>
                </c:pt>
                <c:pt idx="40706">
                  <c:v>127.75</c:v>
                </c:pt>
                <c:pt idx="40707">
                  <c:v>127.72</c:v>
                </c:pt>
                <c:pt idx="40708">
                  <c:v>127.72</c:v>
                </c:pt>
                <c:pt idx="40709">
                  <c:v>127.66</c:v>
                </c:pt>
                <c:pt idx="40710">
                  <c:v>127.66</c:v>
                </c:pt>
                <c:pt idx="40711">
                  <c:v>127.7</c:v>
                </c:pt>
                <c:pt idx="40712">
                  <c:v>127.7</c:v>
                </c:pt>
                <c:pt idx="40713">
                  <c:v>127.75</c:v>
                </c:pt>
                <c:pt idx="40714">
                  <c:v>127.66</c:v>
                </c:pt>
                <c:pt idx="40715">
                  <c:v>127.66</c:v>
                </c:pt>
                <c:pt idx="40716">
                  <c:v>127.66</c:v>
                </c:pt>
                <c:pt idx="40717">
                  <c:v>127.75</c:v>
                </c:pt>
                <c:pt idx="40718">
                  <c:v>127.68</c:v>
                </c:pt>
                <c:pt idx="40719">
                  <c:v>127.66</c:v>
                </c:pt>
                <c:pt idx="40720">
                  <c:v>127.64</c:v>
                </c:pt>
                <c:pt idx="40721">
                  <c:v>127.66</c:v>
                </c:pt>
                <c:pt idx="40722">
                  <c:v>127.7</c:v>
                </c:pt>
                <c:pt idx="40723">
                  <c:v>127.64</c:v>
                </c:pt>
                <c:pt idx="40724">
                  <c:v>127.66</c:v>
                </c:pt>
                <c:pt idx="40725">
                  <c:v>127.57</c:v>
                </c:pt>
                <c:pt idx="40726">
                  <c:v>127.66</c:v>
                </c:pt>
                <c:pt idx="40727">
                  <c:v>127.61</c:v>
                </c:pt>
                <c:pt idx="40728">
                  <c:v>127.64</c:v>
                </c:pt>
                <c:pt idx="40729">
                  <c:v>127.64</c:v>
                </c:pt>
                <c:pt idx="40730">
                  <c:v>127.66</c:v>
                </c:pt>
                <c:pt idx="40731">
                  <c:v>127.64</c:v>
                </c:pt>
                <c:pt idx="40732">
                  <c:v>127.61</c:v>
                </c:pt>
                <c:pt idx="40733">
                  <c:v>127.68</c:v>
                </c:pt>
                <c:pt idx="40734">
                  <c:v>127.66</c:v>
                </c:pt>
                <c:pt idx="40735">
                  <c:v>127.61</c:v>
                </c:pt>
                <c:pt idx="40736">
                  <c:v>127.66</c:v>
                </c:pt>
                <c:pt idx="40737">
                  <c:v>127.66</c:v>
                </c:pt>
                <c:pt idx="40738">
                  <c:v>127.64</c:v>
                </c:pt>
                <c:pt idx="40739">
                  <c:v>127.61</c:v>
                </c:pt>
                <c:pt idx="40740">
                  <c:v>127.61</c:v>
                </c:pt>
                <c:pt idx="40741">
                  <c:v>127.64</c:v>
                </c:pt>
                <c:pt idx="40742">
                  <c:v>127.64</c:v>
                </c:pt>
                <c:pt idx="40743">
                  <c:v>127.64</c:v>
                </c:pt>
                <c:pt idx="40744">
                  <c:v>127.64</c:v>
                </c:pt>
                <c:pt idx="40745">
                  <c:v>127.61</c:v>
                </c:pt>
                <c:pt idx="40746">
                  <c:v>127.64</c:v>
                </c:pt>
                <c:pt idx="40747">
                  <c:v>127.61</c:v>
                </c:pt>
                <c:pt idx="40748">
                  <c:v>127.64</c:v>
                </c:pt>
                <c:pt idx="40749">
                  <c:v>127.61</c:v>
                </c:pt>
                <c:pt idx="40750">
                  <c:v>127.61</c:v>
                </c:pt>
                <c:pt idx="40751">
                  <c:v>127.66</c:v>
                </c:pt>
                <c:pt idx="40752">
                  <c:v>127.7</c:v>
                </c:pt>
                <c:pt idx="40753">
                  <c:v>127.61</c:v>
                </c:pt>
                <c:pt idx="40754">
                  <c:v>127.64</c:v>
                </c:pt>
                <c:pt idx="40755">
                  <c:v>127.59</c:v>
                </c:pt>
                <c:pt idx="40756">
                  <c:v>127.66</c:v>
                </c:pt>
                <c:pt idx="40757">
                  <c:v>127.68</c:v>
                </c:pt>
                <c:pt idx="40758">
                  <c:v>127.66</c:v>
                </c:pt>
                <c:pt idx="40759">
                  <c:v>127.7</c:v>
                </c:pt>
                <c:pt idx="40760">
                  <c:v>127.68</c:v>
                </c:pt>
                <c:pt idx="40761">
                  <c:v>127.7</c:v>
                </c:pt>
                <c:pt idx="40762">
                  <c:v>127.68</c:v>
                </c:pt>
                <c:pt idx="40763">
                  <c:v>127.7</c:v>
                </c:pt>
                <c:pt idx="40764">
                  <c:v>127.72</c:v>
                </c:pt>
                <c:pt idx="40765">
                  <c:v>127.72</c:v>
                </c:pt>
                <c:pt idx="40766">
                  <c:v>127.7</c:v>
                </c:pt>
                <c:pt idx="40767">
                  <c:v>127.75</c:v>
                </c:pt>
                <c:pt idx="40768">
                  <c:v>127.72</c:v>
                </c:pt>
                <c:pt idx="40769">
                  <c:v>127.75</c:v>
                </c:pt>
                <c:pt idx="40770">
                  <c:v>127.79</c:v>
                </c:pt>
                <c:pt idx="40771">
                  <c:v>127.75</c:v>
                </c:pt>
                <c:pt idx="40772">
                  <c:v>127.72</c:v>
                </c:pt>
                <c:pt idx="40773">
                  <c:v>127.79</c:v>
                </c:pt>
                <c:pt idx="40774">
                  <c:v>127.77</c:v>
                </c:pt>
                <c:pt idx="40775">
                  <c:v>127.77</c:v>
                </c:pt>
                <c:pt idx="40776">
                  <c:v>127.79</c:v>
                </c:pt>
                <c:pt idx="40777">
                  <c:v>127.75</c:v>
                </c:pt>
                <c:pt idx="40778">
                  <c:v>127.81</c:v>
                </c:pt>
                <c:pt idx="40779">
                  <c:v>127.81</c:v>
                </c:pt>
                <c:pt idx="40780">
                  <c:v>127.88</c:v>
                </c:pt>
                <c:pt idx="40781">
                  <c:v>127.81</c:v>
                </c:pt>
                <c:pt idx="40782">
                  <c:v>127.81</c:v>
                </c:pt>
                <c:pt idx="40783">
                  <c:v>127.86</c:v>
                </c:pt>
                <c:pt idx="40784">
                  <c:v>127.88</c:v>
                </c:pt>
                <c:pt idx="40785">
                  <c:v>127.86</c:v>
                </c:pt>
                <c:pt idx="40786">
                  <c:v>127.88</c:v>
                </c:pt>
                <c:pt idx="40787">
                  <c:v>127.84</c:v>
                </c:pt>
                <c:pt idx="40788">
                  <c:v>127.88</c:v>
                </c:pt>
                <c:pt idx="40789">
                  <c:v>127.88</c:v>
                </c:pt>
                <c:pt idx="40790">
                  <c:v>127.86</c:v>
                </c:pt>
                <c:pt idx="40791">
                  <c:v>127.93</c:v>
                </c:pt>
                <c:pt idx="40792">
                  <c:v>127.9</c:v>
                </c:pt>
                <c:pt idx="40793">
                  <c:v>127.86</c:v>
                </c:pt>
                <c:pt idx="40794">
                  <c:v>127.88</c:v>
                </c:pt>
                <c:pt idx="40795">
                  <c:v>127.86</c:v>
                </c:pt>
                <c:pt idx="40796">
                  <c:v>127.9</c:v>
                </c:pt>
                <c:pt idx="40797">
                  <c:v>127.86</c:v>
                </c:pt>
                <c:pt idx="40798">
                  <c:v>127.88</c:v>
                </c:pt>
                <c:pt idx="40799">
                  <c:v>127.88</c:v>
                </c:pt>
                <c:pt idx="40800">
                  <c:v>127.95</c:v>
                </c:pt>
                <c:pt idx="40801">
                  <c:v>127.9</c:v>
                </c:pt>
                <c:pt idx="40802">
                  <c:v>127.88</c:v>
                </c:pt>
                <c:pt idx="40803">
                  <c:v>127.9</c:v>
                </c:pt>
                <c:pt idx="40804">
                  <c:v>127.84</c:v>
                </c:pt>
                <c:pt idx="40805">
                  <c:v>127.88</c:v>
                </c:pt>
                <c:pt idx="40806">
                  <c:v>127.88</c:v>
                </c:pt>
                <c:pt idx="40807">
                  <c:v>127.9</c:v>
                </c:pt>
                <c:pt idx="40808">
                  <c:v>127.9</c:v>
                </c:pt>
                <c:pt idx="40809">
                  <c:v>127.9</c:v>
                </c:pt>
                <c:pt idx="40810">
                  <c:v>127.93</c:v>
                </c:pt>
                <c:pt idx="40811">
                  <c:v>127.9</c:v>
                </c:pt>
                <c:pt idx="40812">
                  <c:v>127.84</c:v>
                </c:pt>
                <c:pt idx="40813">
                  <c:v>127.86</c:v>
                </c:pt>
                <c:pt idx="40814">
                  <c:v>127.9</c:v>
                </c:pt>
                <c:pt idx="40815">
                  <c:v>127.88</c:v>
                </c:pt>
                <c:pt idx="40816">
                  <c:v>127.88</c:v>
                </c:pt>
                <c:pt idx="40817">
                  <c:v>127.9</c:v>
                </c:pt>
                <c:pt idx="40818">
                  <c:v>127.81</c:v>
                </c:pt>
                <c:pt idx="40819">
                  <c:v>127.93</c:v>
                </c:pt>
                <c:pt idx="40820">
                  <c:v>127.88</c:v>
                </c:pt>
                <c:pt idx="40821">
                  <c:v>127.9</c:v>
                </c:pt>
                <c:pt idx="40822">
                  <c:v>127.86</c:v>
                </c:pt>
                <c:pt idx="40823">
                  <c:v>127.88</c:v>
                </c:pt>
                <c:pt idx="40824">
                  <c:v>127.81</c:v>
                </c:pt>
                <c:pt idx="40825">
                  <c:v>127.84</c:v>
                </c:pt>
                <c:pt idx="40826">
                  <c:v>127.84</c:v>
                </c:pt>
                <c:pt idx="40827">
                  <c:v>127.84</c:v>
                </c:pt>
                <c:pt idx="40828">
                  <c:v>127.84</c:v>
                </c:pt>
                <c:pt idx="40829">
                  <c:v>127.81</c:v>
                </c:pt>
                <c:pt idx="40830">
                  <c:v>127.86</c:v>
                </c:pt>
                <c:pt idx="40831">
                  <c:v>127.81</c:v>
                </c:pt>
                <c:pt idx="40832">
                  <c:v>127.84</c:v>
                </c:pt>
                <c:pt idx="40833">
                  <c:v>127.86</c:v>
                </c:pt>
                <c:pt idx="40834">
                  <c:v>127.9</c:v>
                </c:pt>
                <c:pt idx="40835">
                  <c:v>127.86</c:v>
                </c:pt>
                <c:pt idx="40836">
                  <c:v>127.86</c:v>
                </c:pt>
                <c:pt idx="40837">
                  <c:v>127.86</c:v>
                </c:pt>
                <c:pt idx="40838">
                  <c:v>127.84</c:v>
                </c:pt>
                <c:pt idx="40839">
                  <c:v>127.84</c:v>
                </c:pt>
                <c:pt idx="40840">
                  <c:v>127.86</c:v>
                </c:pt>
                <c:pt idx="40841">
                  <c:v>127.86</c:v>
                </c:pt>
                <c:pt idx="40842">
                  <c:v>127.9</c:v>
                </c:pt>
                <c:pt idx="40843">
                  <c:v>127.88</c:v>
                </c:pt>
                <c:pt idx="40844">
                  <c:v>127.84</c:v>
                </c:pt>
                <c:pt idx="40845">
                  <c:v>127.86</c:v>
                </c:pt>
                <c:pt idx="40846">
                  <c:v>127.86</c:v>
                </c:pt>
                <c:pt idx="40847">
                  <c:v>127.86</c:v>
                </c:pt>
                <c:pt idx="40848">
                  <c:v>127.88</c:v>
                </c:pt>
                <c:pt idx="40849">
                  <c:v>127.88</c:v>
                </c:pt>
                <c:pt idx="40850">
                  <c:v>127.93</c:v>
                </c:pt>
                <c:pt idx="40851">
                  <c:v>127.93</c:v>
                </c:pt>
                <c:pt idx="40852">
                  <c:v>127.88</c:v>
                </c:pt>
                <c:pt idx="40853">
                  <c:v>127.9</c:v>
                </c:pt>
                <c:pt idx="40854">
                  <c:v>127.95</c:v>
                </c:pt>
                <c:pt idx="40855">
                  <c:v>127.88</c:v>
                </c:pt>
                <c:pt idx="40856">
                  <c:v>127.9</c:v>
                </c:pt>
                <c:pt idx="40857">
                  <c:v>127.88</c:v>
                </c:pt>
                <c:pt idx="40858">
                  <c:v>127.88</c:v>
                </c:pt>
                <c:pt idx="40859">
                  <c:v>127.86</c:v>
                </c:pt>
                <c:pt idx="40860">
                  <c:v>127.9</c:v>
                </c:pt>
                <c:pt idx="40861">
                  <c:v>127.9</c:v>
                </c:pt>
                <c:pt idx="40862">
                  <c:v>127.86</c:v>
                </c:pt>
                <c:pt idx="40863">
                  <c:v>127.9</c:v>
                </c:pt>
                <c:pt idx="40864">
                  <c:v>127.88</c:v>
                </c:pt>
                <c:pt idx="40865">
                  <c:v>127.93</c:v>
                </c:pt>
                <c:pt idx="40866">
                  <c:v>127.88</c:v>
                </c:pt>
                <c:pt idx="40867">
                  <c:v>127.9</c:v>
                </c:pt>
                <c:pt idx="40868">
                  <c:v>127.84</c:v>
                </c:pt>
                <c:pt idx="40869">
                  <c:v>127.9</c:v>
                </c:pt>
                <c:pt idx="40870">
                  <c:v>127.95</c:v>
                </c:pt>
                <c:pt idx="40871">
                  <c:v>127.9</c:v>
                </c:pt>
                <c:pt idx="40872">
                  <c:v>127.93</c:v>
                </c:pt>
                <c:pt idx="40873">
                  <c:v>127.95</c:v>
                </c:pt>
                <c:pt idx="40874">
                  <c:v>127.97</c:v>
                </c:pt>
                <c:pt idx="40875">
                  <c:v>127.88</c:v>
                </c:pt>
                <c:pt idx="40876">
                  <c:v>127.93</c:v>
                </c:pt>
                <c:pt idx="40877">
                  <c:v>127.93</c:v>
                </c:pt>
                <c:pt idx="40878">
                  <c:v>127.97</c:v>
                </c:pt>
                <c:pt idx="40879">
                  <c:v>127.93</c:v>
                </c:pt>
                <c:pt idx="40880">
                  <c:v>127.93</c:v>
                </c:pt>
                <c:pt idx="40881">
                  <c:v>127.9</c:v>
                </c:pt>
                <c:pt idx="40882">
                  <c:v>127.9</c:v>
                </c:pt>
                <c:pt idx="40883">
                  <c:v>127.9</c:v>
                </c:pt>
                <c:pt idx="40884">
                  <c:v>127.88</c:v>
                </c:pt>
                <c:pt idx="40885">
                  <c:v>127.9</c:v>
                </c:pt>
                <c:pt idx="40886">
                  <c:v>127.88</c:v>
                </c:pt>
                <c:pt idx="40887">
                  <c:v>127.86</c:v>
                </c:pt>
                <c:pt idx="40888">
                  <c:v>127.88</c:v>
                </c:pt>
                <c:pt idx="40889">
                  <c:v>127.84</c:v>
                </c:pt>
                <c:pt idx="40890">
                  <c:v>127.93</c:v>
                </c:pt>
                <c:pt idx="40891">
                  <c:v>127.9</c:v>
                </c:pt>
                <c:pt idx="40892">
                  <c:v>127.88</c:v>
                </c:pt>
                <c:pt idx="40893">
                  <c:v>127.88</c:v>
                </c:pt>
                <c:pt idx="40894">
                  <c:v>127.88</c:v>
                </c:pt>
                <c:pt idx="40895">
                  <c:v>127.88</c:v>
                </c:pt>
                <c:pt idx="40896">
                  <c:v>127.86</c:v>
                </c:pt>
                <c:pt idx="40897">
                  <c:v>127.84</c:v>
                </c:pt>
                <c:pt idx="40898">
                  <c:v>127.86</c:v>
                </c:pt>
                <c:pt idx="40899">
                  <c:v>127.84</c:v>
                </c:pt>
                <c:pt idx="40900">
                  <c:v>127.93</c:v>
                </c:pt>
                <c:pt idx="40901">
                  <c:v>127.93</c:v>
                </c:pt>
                <c:pt idx="40902">
                  <c:v>127.9</c:v>
                </c:pt>
                <c:pt idx="40903">
                  <c:v>127.88</c:v>
                </c:pt>
                <c:pt idx="40904">
                  <c:v>127.84</c:v>
                </c:pt>
                <c:pt idx="40905">
                  <c:v>127.86</c:v>
                </c:pt>
                <c:pt idx="40906">
                  <c:v>127.93</c:v>
                </c:pt>
                <c:pt idx="40907">
                  <c:v>127.93</c:v>
                </c:pt>
                <c:pt idx="40908">
                  <c:v>127.9</c:v>
                </c:pt>
                <c:pt idx="40909">
                  <c:v>127.88</c:v>
                </c:pt>
                <c:pt idx="40910">
                  <c:v>127.86</c:v>
                </c:pt>
                <c:pt idx="40911">
                  <c:v>127.9</c:v>
                </c:pt>
                <c:pt idx="40912">
                  <c:v>127.86</c:v>
                </c:pt>
                <c:pt idx="40913">
                  <c:v>127.9</c:v>
                </c:pt>
                <c:pt idx="40914">
                  <c:v>127.93</c:v>
                </c:pt>
                <c:pt idx="40915">
                  <c:v>127.86</c:v>
                </c:pt>
                <c:pt idx="40916">
                  <c:v>127.9</c:v>
                </c:pt>
                <c:pt idx="40917">
                  <c:v>127.88</c:v>
                </c:pt>
                <c:pt idx="40918">
                  <c:v>127.9</c:v>
                </c:pt>
                <c:pt idx="40919">
                  <c:v>127.88</c:v>
                </c:pt>
                <c:pt idx="40920">
                  <c:v>127.9</c:v>
                </c:pt>
                <c:pt idx="40921">
                  <c:v>127.9</c:v>
                </c:pt>
                <c:pt idx="40922">
                  <c:v>127.9</c:v>
                </c:pt>
                <c:pt idx="40923">
                  <c:v>127.93</c:v>
                </c:pt>
                <c:pt idx="40924">
                  <c:v>127.93</c:v>
                </c:pt>
                <c:pt idx="40925">
                  <c:v>127.84</c:v>
                </c:pt>
                <c:pt idx="40926">
                  <c:v>127.9</c:v>
                </c:pt>
                <c:pt idx="40927">
                  <c:v>127.88</c:v>
                </c:pt>
                <c:pt idx="40928">
                  <c:v>127.86</c:v>
                </c:pt>
                <c:pt idx="40929">
                  <c:v>127.86</c:v>
                </c:pt>
                <c:pt idx="40930">
                  <c:v>127.88</c:v>
                </c:pt>
                <c:pt idx="40931">
                  <c:v>127.86</c:v>
                </c:pt>
                <c:pt idx="40932">
                  <c:v>127.86</c:v>
                </c:pt>
                <c:pt idx="40933">
                  <c:v>127.88</c:v>
                </c:pt>
                <c:pt idx="40934">
                  <c:v>127.88</c:v>
                </c:pt>
                <c:pt idx="40935">
                  <c:v>127.88</c:v>
                </c:pt>
                <c:pt idx="40936">
                  <c:v>127.88</c:v>
                </c:pt>
                <c:pt idx="40937">
                  <c:v>127.93</c:v>
                </c:pt>
                <c:pt idx="40938">
                  <c:v>127.9</c:v>
                </c:pt>
                <c:pt idx="40939">
                  <c:v>127.9</c:v>
                </c:pt>
                <c:pt idx="40940">
                  <c:v>127.9</c:v>
                </c:pt>
                <c:pt idx="40941">
                  <c:v>127.93</c:v>
                </c:pt>
                <c:pt idx="40942">
                  <c:v>127.93</c:v>
                </c:pt>
                <c:pt idx="40943">
                  <c:v>127.9</c:v>
                </c:pt>
                <c:pt idx="40944">
                  <c:v>127.9</c:v>
                </c:pt>
                <c:pt idx="40945">
                  <c:v>127.93</c:v>
                </c:pt>
                <c:pt idx="40946">
                  <c:v>127.86</c:v>
                </c:pt>
                <c:pt idx="40947">
                  <c:v>127.88</c:v>
                </c:pt>
                <c:pt idx="40948">
                  <c:v>127.9</c:v>
                </c:pt>
                <c:pt idx="40949">
                  <c:v>127.9</c:v>
                </c:pt>
                <c:pt idx="40950">
                  <c:v>127.88</c:v>
                </c:pt>
                <c:pt idx="40951">
                  <c:v>127.9</c:v>
                </c:pt>
                <c:pt idx="40952">
                  <c:v>127.9</c:v>
                </c:pt>
                <c:pt idx="40953">
                  <c:v>127.9</c:v>
                </c:pt>
                <c:pt idx="40954">
                  <c:v>127.88</c:v>
                </c:pt>
                <c:pt idx="40955">
                  <c:v>127.9</c:v>
                </c:pt>
                <c:pt idx="40956">
                  <c:v>127.86</c:v>
                </c:pt>
                <c:pt idx="40957">
                  <c:v>127.86</c:v>
                </c:pt>
                <c:pt idx="40958">
                  <c:v>127.9</c:v>
                </c:pt>
                <c:pt idx="40959">
                  <c:v>127.9</c:v>
                </c:pt>
                <c:pt idx="40960">
                  <c:v>127.88</c:v>
                </c:pt>
                <c:pt idx="40961">
                  <c:v>127.88</c:v>
                </c:pt>
                <c:pt idx="40962">
                  <c:v>127.88</c:v>
                </c:pt>
                <c:pt idx="40963">
                  <c:v>127.86</c:v>
                </c:pt>
                <c:pt idx="40964">
                  <c:v>127.88</c:v>
                </c:pt>
                <c:pt idx="40965">
                  <c:v>127.93</c:v>
                </c:pt>
                <c:pt idx="40966">
                  <c:v>127.86</c:v>
                </c:pt>
                <c:pt idx="40967">
                  <c:v>127.88</c:v>
                </c:pt>
                <c:pt idx="40968">
                  <c:v>127.88</c:v>
                </c:pt>
                <c:pt idx="40969">
                  <c:v>127.88</c:v>
                </c:pt>
                <c:pt idx="40970">
                  <c:v>127.88</c:v>
                </c:pt>
                <c:pt idx="40971">
                  <c:v>127.88</c:v>
                </c:pt>
                <c:pt idx="40972">
                  <c:v>127.84</c:v>
                </c:pt>
                <c:pt idx="40973">
                  <c:v>127.88</c:v>
                </c:pt>
                <c:pt idx="40974">
                  <c:v>127.81</c:v>
                </c:pt>
                <c:pt idx="40975">
                  <c:v>127.86</c:v>
                </c:pt>
                <c:pt idx="40976">
                  <c:v>127.93</c:v>
                </c:pt>
                <c:pt idx="40977">
                  <c:v>127.84</c:v>
                </c:pt>
                <c:pt idx="40978">
                  <c:v>127.84</c:v>
                </c:pt>
                <c:pt idx="40979">
                  <c:v>127.88</c:v>
                </c:pt>
                <c:pt idx="40980">
                  <c:v>127.88</c:v>
                </c:pt>
                <c:pt idx="40981">
                  <c:v>127.84</c:v>
                </c:pt>
                <c:pt idx="40982">
                  <c:v>127.86</c:v>
                </c:pt>
                <c:pt idx="40983">
                  <c:v>127.86</c:v>
                </c:pt>
                <c:pt idx="40984">
                  <c:v>127.81</c:v>
                </c:pt>
                <c:pt idx="40985">
                  <c:v>127.9</c:v>
                </c:pt>
                <c:pt idx="40986">
                  <c:v>127.86</c:v>
                </c:pt>
                <c:pt idx="40987">
                  <c:v>127.93</c:v>
                </c:pt>
                <c:pt idx="40988">
                  <c:v>127.81</c:v>
                </c:pt>
                <c:pt idx="40989">
                  <c:v>127.84</c:v>
                </c:pt>
                <c:pt idx="40990">
                  <c:v>127.86</c:v>
                </c:pt>
                <c:pt idx="40991">
                  <c:v>127.95</c:v>
                </c:pt>
                <c:pt idx="40992">
                  <c:v>127.88</c:v>
                </c:pt>
                <c:pt idx="40993">
                  <c:v>127.9</c:v>
                </c:pt>
                <c:pt idx="40994">
                  <c:v>127.88</c:v>
                </c:pt>
                <c:pt idx="40995">
                  <c:v>127.84</c:v>
                </c:pt>
                <c:pt idx="40996">
                  <c:v>127.88</c:v>
                </c:pt>
                <c:pt idx="40997">
                  <c:v>127.93</c:v>
                </c:pt>
                <c:pt idx="40998">
                  <c:v>127.93</c:v>
                </c:pt>
                <c:pt idx="40999">
                  <c:v>127.93</c:v>
                </c:pt>
                <c:pt idx="41000">
                  <c:v>127.88</c:v>
                </c:pt>
                <c:pt idx="41001">
                  <c:v>127.88</c:v>
                </c:pt>
                <c:pt idx="41002">
                  <c:v>127.88</c:v>
                </c:pt>
                <c:pt idx="41003">
                  <c:v>127.86</c:v>
                </c:pt>
                <c:pt idx="41004">
                  <c:v>127.86</c:v>
                </c:pt>
                <c:pt idx="41005">
                  <c:v>127.88</c:v>
                </c:pt>
                <c:pt idx="41006">
                  <c:v>127.88</c:v>
                </c:pt>
                <c:pt idx="41007">
                  <c:v>127.88</c:v>
                </c:pt>
                <c:pt idx="41008">
                  <c:v>127.81</c:v>
                </c:pt>
                <c:pt idx="41009">
                  <c:v>127.84</c:v>
                </c:pt>
                <c:pt idx="41010">
                  <c:v>127.84</c:v>
                </c:pt>
                <c:pt idx="41011">
                  <c:v>127.88</c:v>
                </c:pt>
                <c:pt idx="41012">
                  <c:v>127.84</c:v>
                </c:pt>
                <c:pt idx="41013">
                  <c:v>127.88</c:v>
                </c:pt>
                <c:pt idx="41014">
                  <c:v>127.79</c:v>
                </c:pt>
                <c:pt idx="41015">
                  <c:v>127.88</c:v>
                </c:pt>
                <c:pt idx="41016">
                  <c:v>127.84</c:v>
                </c:pt>
                <c:pt idx="41017">
                  <c:v>127.79</c:v>
                </c:pt>
                <c:pt idx="41018">
                  <c:v>127.88</c:v>
                </c:pt>
                <c:pt idx="41019">
                  <c:v>127.84</c:v>
                </c:pt>
                <c:pt idx="41020">
                  <c:v>127.86</c:v>
                </c:pt>
                <c:pt idx="41021">
                  <c:v>127.86</c:v>
                </c:pt>
                <c:pt idx="41022">
                  <c:v>127.88</c:v>
                </c:pt>
                <c:pt idx="41023">
                  <c:v>127.84</c:v>
                </c:pt>
                <c:pt idx="41024">
                  <c:v>127.86</c:v>
                </c:pt>
                <c:pt idx="41025">
                  <c:v>127.86</c:v>
                </c:pt>
                <c:pt idx="41026">
                  <c:v>127.88</c:v>
                </c:pt>
                <c:pt idx="41027">
                  <c:v>127.84</c:v>
                </c:pt>
                <c:pt idx="41028">
                  <c:v>127.86</c:v>
                </c:pt>
                <c:pt idx="41029">
                  <c:v>127.86</c:v>
                </c:pt>
                <c:pt idx="41030">
                  <c:v>127.81</c:v>
                </c:pt>
                <c:pt idx="41031">
                  <c:v>127.84</c:v>
                </c:pt>
                <c:pt idx="41032">
                  <c:v>127.86</c:v>
                </c:pt>
                <c:pt idx="41033">
                  <c:v>127.84</c:v>
                </c:pt>
                <c:pt idx="41034">
                  <c:v>127.88</c:v>
                </c:pt>
                <c:pt idx="41035">
                  <c:v>127.86</c:v>
                </c:pt>
                <c:pt idx="41036">
                  <c:v>127.84</c:v>
                </c:pt>
                <c:pt idx="41037">
                  <c:v>127.86</c:v>
                </c:pt>
                <c:pt idx="41038">
                  <c:v>127.84</c:v>
                </c:pt>
                <c:pt idx="41039">
                  <c:v>127.77</c:v>
                </c:pt>
                <c:pt idx="41040">
                  <c:v>127.84</c:v>
                </c:pt>
                <c:pt idx="41041">
                  <c:v>127.81</c:v>
                </c:pt>
                <c:pt idx="41042">
                  <c:v>127.84</c:v>
                </c:pt>
                <c:pt idx="41043">
                  <c:v>127.81</c:v>
                </c:pt>
                <c:pt idx="41044">
                  <c:v>127.77</c:v>
                </c:pt>
                <c:pt idx="41045">
                  <c:v>127.77</c:v>
                </c:pt>
                <c:pt idx="41046">
                  <c:v>127.84</c:v>
                </c:pt>
                <c:pt idx="41047">
                  <c:v>127.81</c:v>
                </c:pt>
                <c:pt idx="41048">
                  <c:v>127.81</c:v>
                </c:pt>
                <c:pt idx="41049">
                  <c:v>127.81</c:v>
                </c:pt>
                <c:pt idx="41050">
                  <c:v>127.77</c:v>
                </c:pt>
                <c:pt idx="41051">
                  <c:v>127.81</c:v>
                </c:pt>
                <c:pt idx="41052">
                  <c:v>127.81</c:v>
                </c:pt>
                <c:pt idx="41053">
                  <c:v>127.81</c:v>
                </c:pt>
                <c:pt idx="41054">
                  <c:v>127.79</c:v>
                </c:pt>
                <c:pt idx="41055">
                  <c:v>127.79</c:v>
                </c:pt>
                <c:pt idx="41056">
                  <c:v>127.79</c:v>
                </c:pt>
                <c:pt idx="41057">
                  <c:v>127.81</c:v>
                </c:pt>
                <c:pt idx="41058">
                  <c:v>127.79</c:v>
                </c:pt>
                <c:pt idx="41059">
                  <c:v>127.81</c:v>
                </c:pt>
                <c:pt idx="41060">
                  <c:v>127.75</c:v>
                </c:pt>
                <c:pt idx="41061">
                  <c:v>127.77</c:v>
                </c:pt>
                <c:pt idx="41062">
                  <c:v>127.79</c:v>
                </c:pt>
                <c:pt idx="41063">
                  <c:v>127.86</c:v>
                </c:pt>
                <c:pt idx="41064">
                  <c:v>127.79</c:v>
                </c:pt>
                <c:pt idx="41065">
                  <c:v>127.75</c:v>
                </c:pt>
                <c:pt idx="41066">
                  <c:v>127.81</c:v>
                </c:pt>
                <c:pt idx="41067">
                  <c:v>127.75</c:v>
                </c:pt>
                <c:pt idx="41068">
                  <c:v>127.79</c:v>
                </c:pt>
                <c:pt idx="41069">
                  <c:v>127.75</c:v>
                </c:pt>
                <c:pt idx="41070">
                  <c:v>127.81</c:v>
                </c:pt>
                <c:pt idx="41071">
                  <c:v>127.84</c:v>
                </c:pt>
                <c:pt idx="41072">
                  <c:v>127.81</c:v>
                </c:pt>
                <c:pt idx="41073">
                  <c:v>127.77</c:v>
                </c:pt>
                <c:pt idx="41074">
                  <c:v>127.79</c:v>
                </c:pt>
                <c:pt idx="41075">
                  <c:v>127.77</c:v>
                </c:pt>
                <c:pt idx="41076">
                  <c:v>127.77</c:v>
                </c:pt>
                <c:pt idx="41077">
                  <c:v>127.77</c:v>
                </c:pt>
                <c:pt idx="41078">
                  <c:v>127.77</c:v>
                </c:pt>
                <c:pt idx="41079">
                  <c:v>127.81</c:v>
                </c:pt>
                <c:pt idx="41080">
                  <c:v>127.79</c:v>
                </c:pt>
                <c:pt idx="41081">
                  <c:v>127.72</c:v>
                </c:pt>
                <c:pt idx="41082">
                  <c:v>127.75</c:v>
                </c:pt>
                <c:pt idx="41083">
                  <c:v>127.72</c:v>
                </c:pt>
                <c:pt idx="41084">
                  <c:v>127.81</c:v>
                </c:pt>
                <c:pt idx="41085">
                  <c:v>127.75</c:v>
                </c:pt>
                <c:pt idx="41086">
                  <c:v>127.79</c:v>
                </c:pt>
                <c:pt idx="41087">
                  <c:v>127.75</c:v>
                </c:pt>
                <c:pt idx="41088">
                  <c:v>127.75</c:v>
                </c:pt>
                <c:pt idx="41089">
                  <c:v>127.75</c:v>
                </c:pt>
                <c:pt idx="41090">
                  <c:v>127.75</c:v>
                </c:pt>
                <c:pt idx="41091">
                  <c:v>127.75</c:v>
                </c:pt>
                <c:pt idx="41092">
                  <c:v>127.77</c:v>
                </c:pt>
                <c:pt idx="41093">
                  <c:v>127.79</c:v>
                </c:pt>
                <c:pt idx="41094">
                  <c:v>127.75</c:v>
                </c:pt>
                <c:pt idx="41095">
                  <c:v>127.77</c:v>
                </c:pt>
                <c:pt idx="41096">
                  <c:v>127.7</c:v>
                </c:pt>
                <c:pt idx="41097">
                  <c:v>127.72</c:v>
                </c:pt>
                <c:pt idx="41098">
                  <c:v>127.75</c:v>
                </c:pt>
                <c:pt idx="41099">
                  <c:v>127.77</c:v>
                </c:pt>
                <c:pt idx="41100">
                  <c:v>127.77</c:v>
                </c:pt>
                <c:pt idx="41101">
                  <c:v>127.75</c:v>
                </c:pt>
                <c:pt idx="41102">
                  <c:v>127.79</c:v>
                </c:pt>
                <c:pt idx="41103">
                  <c:v>127.75</c:v>
                </c:pt>
                <c:pt idx="41104">
                  <c:v>127.72</c:v>
                </c:pt>
                <c:pt idx="41105">
                  <c:v>127.75</c:v>
                </c:pt>
                <c:pt idx="41106">
                  <c:v>127.75</c:v>
                </c:pt>
                <c:pt idx="41107">
                  <c:v>127.72</c:v>
                </c:pt>
                <c:pt idx="41108">
                  <c:v>127.72</c:v>
                </c:pt>
                <c:pt idx="41109">
                  <c:v>127.7</c:v>
                </c:pt>
                <c:pt idx="41110">
                  <c:v>127.7</c:v>
                </c:pt>
                <c:pt idx="41111">
                  <c:v>127.7</c:v>
                </c:pt>
                <c:pt idx="41112">
                  <c:v>127.75</c:v>
                </c:pt>
                <c:pt idx="41113">
                  <c:v>127.7</c:v>
                </c:pt>
                <c:pt idx="41114">
                  <c:v>127.7</c:v>
                </c:pt>
                <c:pt idx="41115">
                  <c:v>127.75</c:v>
                </c:pt>
                <c:pt idx="41116">
                  <c:v>127.7</c:v>
                </c:pt>
                <c:pt idx="41117">
                  <c:v>127.68</c:v>
                </c:pt>
                <c:pt idx="41118">
                  <c:v>127.68</c:v>
                </c:pt>
                <c:pt idx="41119">
                  <c:v>127.72</c:v>
                </c:pt>
                <c:pt idx="41120">
                  <c:v>127.72</c:v>
                </c:pt>
                <c:pt idx="41121">
                  <c:v>127.68</c:v>
                </c:pt>
                <c:pt idx="41122">
                  <c:v>127.7</c:v>
                </c:pt>
                <c:pt idx="41123">
                  <c:v>127.68</c:v>
                </c:pt>
                <c:pt idx="41124">
                  <c:v>127.68</c:v>
                </c:pt>
                <c:pt idx="41125">
                  <c:v>127.68</c:v>
                </c:pt>
                <c:pt idx="41126">
                  <c:v>127.66</c:v>
                </c:pt>
                <c:pt idx="41127">
                  <c:v>127.68</c:v>
                </c:pt>
                <c:pt idx="41128">
                  <c:v>127.66</c:v>
                </c:pt>
                <c:pt idx="41129">
                  <c:v>127.61</c:v>
                </c:pt>
                <c:pt idx="41130">
                  <c:v>127.64</c:v>
                </c:pt>
                <c:pt idx="41131">
                  <c:v>127.64</c:v>
                </c:pt>
                <c:pt idx="41132">
                  <c:v>127.68</c:v>
                </c:pt>
                <c:pt idx="41133">
                  <c:v>127.64</c:v>
                </c:pt>
                <c:pt idx="41134">
                  <c:v>127.61</c:v>
                </c:pt>
                <c:pt idx="41135">
                  <c:v>127.64</c:v>
                </c:pt>
                <c:pt idx="41136">
                  <c:v>127.64</c:v>
                </c:pt>
                <c:pt idx="41137">
                  <c:v>127.61</c:v>
                </c:pt>
                <c:pt idx="41138">
                  <c:v>127.61</c:v>
                </c:pt>
                <c:pt idx="41139">
                  <c:v>127.57</c:v>
                </c:pt>
                <c:pt idx="41140">
                  <c:v>127.61</c:v>
                </c:pt>
                <c:pt idx="41141">
                  <c:v>127.59</c:v>
                </c:pt>
                <c:pt idx="41142">
                  <c:v>127.61</c:v>
                </c:pt>
                <c:pt idx="41143">
                  <c:v>127.59</c:v>
                </c:pt>
                <c:pt idx="41144">
                  <c:v>127.57</c:v>
                </c:pt>
                <c:pt idx="41145">
                  <c:v>127.59</c:v>
                </c:pt>
                <c:pt idx="41146">
                  <c:v>127.59</c:v>
                </c:pt>
                <c:pt idx="41147">
                  <c:v>127.59</c:v>
                </c:pt>
                <c:pt idx="41148">
                  <c:v>127.57</c:v>
                </c:pt>
                <c:pt idx="41149">
                  <c:v>127.59</c:v>
                </c:pt>
                <c:pt idx="41150">
                  <c:v>127.61</c:v>
                </c:pt>
                <c:pt idx="41151">
                  <c:v>127.55</c:v>
                </c:pt>
                <c:pt idx="41152">
                  <c:v>127.57</c:v>
                </c:pt>
                <c:pt idx="41153">
                  <c:v>127.59</c:v>
                </c:pt>
                <c:pt idx="41154">
                  <c:v>127.59</c:v>
                </c:pt>
                <c:pt idx="41155">
                  <c:v>127.57</c:v>
                </c:pt>
                <c:pt idx="41156">
                  <c:v>127.59</c:v>
                </c:pt>
                <c:pt idx="41157">
                  <c:v>127.57</c:v>
                </c:pt>
                <c:pt idx="41158">
                  <c:v>127.55</c:v>
                </c:pt>
                <c:pt idx="41159">
                  <c:v>127.57</c:v>
                </c:pt>
                <c:pt idx="41160">
                  <c:v>127.59</c:v>
                </c:pt>
                <c:pt idx="41161">
                  <c:v>127.59</c:v>
                </c:pt>
                <c:pt idx="41162">
                  <c:v>127.57</c:v>
                </c:pt>
                <c:pt idx="41163">
                  <c:v>127.55</c:v>
                </c:pt>
                <c:pt idx="41164">
                  <c:v>127.57</c:v>
                </c:pt>
                <c:pt idx="41165">
                  <c:v>127.57</c:v>
                </c:pt>
                <c:pt idx="41166">
                  <c:v>127.57</c:v>
                </c:pt>
                <c:pt idx="41167">
                  <c:v>127.57</c:v>
                </c:pt>
                <c:pt idx="41168">
                  <c:v>127.55</c:v>
                </c:pt>
                <c:pt idx="41169">
                  <c:v>127.61</c:v>
                </c:pt>
                <c:pt idx="41170">
                  <c:v>127.61</c:v>
                </c:pt>
                <c:pt idx="41171">
                  <c:v>127.57</c:v>
                </c:pt>
                <c:pt idx="41172">
                  <c:v>127.66</c:v>
                </c:pt>
                <c:pt idx="41173">
                  <c:v>127.61</c:v>
                </c:pt>
                <c:pt idx="41174">
                  <c:v>127.59</c:v>
                </c:pt>
                <c:pt idx="41175">
                  <c:v>127.57</c:v>
                </c:pt>
                <c:pt idx="41176">
                  <c:v>127.61</c:v>
                </c:pt>
                <c:pt idx="41177">
                  <c:v>127.64</c:v>
                </c:pt>
                <c:pt idx="41178">
                  <c:v>127.61</c:v>
                </c:pt>
                <c:pt idx="41179">
                  <c:v>127.59</c:v>
                </c:pt>
                <c:pt idx="41180">
                  <c:v>127.61</c:v>
                </c:pt>
                <c:pt idx="41181">
                  <c:v>127.64</c:v>
                </c:pt>
                <c:pt idx="41182">
                  <c:v>127.64</c:v>
                </c:pt>
                <c:pt idx="41183">
                  <c:v>127.61</c:v>
                </c:pt>
                <c:pt idx="41184">
                  <c:v>127.7</c:v>
                </c:pt>
                <c:pt idx="41185">
                  <c:v>127.66</c:v>
                </c:pt>
                <c:pt idx="41186">
                  <c:v>127.7</c:v>
                </c:pt>
                <c:pt idx="41187">
                  <c:v>127.68</c:v>
                </c:pt>
                <c:pt idx="41188">
                  <c:v>127.72</c:v>
                </c:pt>
                <c:pt idx="41189">
                  <c:v>127.72</c:v>
                </c:pt>
                <c:pt idx="41190">
                  <c:v>127.75</c:v>
                </c:pt>
                <c:pt idx="41191">
                  <c:v>127.75</c:v>
                </c:pt>
                <c:pt idx="41192">
                  <c:v>127.75</c:v>
                </c:pt>
                <c:pt idx="41193">
                  <c:v>127.77</c:v>
                </c:pt>
                <c:pt idx="41194">
                  <c:v>127.75</c:v>
                </c:pt>
                <c:pt idx="41195">
                  <c:v>127.79</c:v>
                </c:pt>
                <c:pt idx="41196">
                  <c:v>127.81</c:v>
                </c:pt>
                <c:pt idx="41197">
                  <c:v>127.79</c:v>
                </c:pt>
                <c:pt idx="41198">
                  <c:v>127.81</c:v>
                </c:pt>
                <c:pt idx="41199">
                  <c:v>127.79</c:v>
                </c:pt>
                <c:pt idx="41200">
                  <c:v>127.84</c:v>
                </c:pt>
                <c:pt idx="41201">
                  <c:v>127.79</c:v>
                </c:pt>
                <c:pt idx="41202">
                  <c:v>127.84</c:v>
                </c:pt>
                <c:pt idx="41203">
                  <c:v>127.81</c:v>
                </c:pt>
                <c:pt idx="41204">
                  <c:v>127.81</c:v>
                </c:pt>
                <c:pt idx="41205">
                  <c:v>127.84</c:v>
                </c:pt>
                <c:pt idx="41206">
                  <c:v>127.81</c:v>
                </c:pt>
                <c:pt idx="41207">
                  <c:v>127.81</c:v>
                </c:pt>
                <c:pt idx="41208">
                  <c:v>127.86</c:v>
                </c:pt>
                <c:pt idx="41209">
                  <c:v>127.86</c:v>
                </c:pt>
                <c:pt idx="41210">
                  <c:v>127.88</c:v>
                </c:pt>
                <c:pt idx="41211">
                  <c:v>127.84</c:v>
                </c:pt>
                <c:pt idx="41212">
                  <c:v>127.88</c:v>
                </c:pt>
                <c:pt idx="41213">
                  <c:v>127.88</c:v>
                </c:pt>
                <c:pt idx="41214">
                  <c:v>127.88</c:v>
                </c:pt>
                <c:pt idx="41215">
                  <c:v>127.86</c:v>
                </c:pt>
                <c:pt idx="41216">
                  <c:v>127.81</c:v>
                </c:pt>
                <c:pt idx="41217">
                  <c:v>127.84</c:v>
                </c:pt>
                <c:pt idx="41218">
                  <c:v>127.86</c:v>
                </c:pt>
                <c:pt idx="41219">
                  <c:v>127.86</c:v>
                </c:pt>
                <c:pt idx="41220">
                  <c:v>127.9</c:v>
                </c:pt>
                <c:pt idx="41221">
                  <c:v>127.9</c:v>
                </c:pt>
                <c:pt idx="41222">
                  <c:v>127.84</c:v>
                </c:pt>
                <c:pt idx="41223">
                  <c:v>127.9</c:v>
                </c:pt>
                <c:pt idx="41224">
                  <c:v>127.93</c:v>
                </c:pt>
                <c:pt idx="41225">
                  <c:v>127.88</c:v>
                </c:pt>
                <c:pt idx="41226">
                  <c:v>127.9</c:v>
                </c:pt>
                <c:pt idx="41227">
                  <c:v>127.88</c:v>
                </c:pt>
                <c:pt idx="41228">
                  <c:v>127.88</c:v>
                </c:pt>
                <c:pt idx="41229">
                  <c:v>127.88</c:v>
                </c:pt>
                <c:pt idx="41230">
                  <c:v>127.88</c:v>
                </c:pt>
                <c:pt idx="41231">
                  <c:v>127.86</c:v>
                </c:pt>
                <c:pt idx="41232">
                  <c:v>127.9</c:v>
                </c:pt>
                <c:pt idx="41233">
                  <c:v>127.86</c:v>
                </c:pt>
                <c:pt idx="41234">
                  <c:v>127.86</c:v>
                </c:pt>
                <c:pt idx="41235">
                  <c:v>127.86</c:v>
                </c:pt>
                <c:pt idx="41236">
                  <c:v>127.86</c:v>
                </c:pt>
                <c:pt idx="41237">
                  <c:v>127.84</c:v>
                </c:pt>
                <c:pt idx="41238">
                  <c:v>127.84</c:v>
                </c:pt>
                <c:pt idx="41239">
                  <c:v>127.88</c:v>
                </c:pt>
                <c:pt idx="41240">
                  <c:v>127.93</c:v>
                </c:pt>
                <c:pt idx="41241">
                  <c:v>127.88</c:v>
                </c:pt>
                <c:pt idx="41242">
                  <c:v>127.88</c:v>
                </c:pt>
                <c:pt idx="41243">
                  <c:v>127.99</c:v>
                </c:pt>
                <c:pt idx="41244">
                  <c:v>127.88</c:v>
                </c:pt>
                <c:pt idx="41245">
                  <c:v>127.86</c:v>
                </c:pt>
                <c:pt idx="41246">
                  <c:v>127.88</c:v>
                </c:pt>
                <c:pt idx="41247">
                  <c:v>127.84</c:v>
                </c:pt>
                <c:pt idx="41248">
                  <c:v>127.86</c:v>
                </c:pt>
                <c:pt idx="41249">
                  <c:v>127.84</c:v>
                </c:pt>
                <c:pt idx="41250">
                  <c:v>127.79</c:v>
                </c:pt>
                <c:pt idx="41251">
                  <c:v>127.84</c:v>
                </c:pt>
                <c:pt idx="41252">
                  <c:v>127.79</c:v>
                </c:pt>
                <c:pt idx="41253">
                  <c:v>127.77</c:v>
                </c:pt>
                <c:pt idx="41254">
                  <c:v>127.86</c:v>
                </c:pt>
                <c:pt idx="41255">
                  <c:v>127.81</c:v>
                </c:pt>
                <c:pt idx="41256">
                  <c:v>127.84</c:v>
                </c:pt>
                <c:pt idx="41257">
                  <c:v>127.88</c:v>
                </c:pt>
                <c:pt idx="41258">
                  <c:v>127.86</c:v>
                </c:pt>
                <c:pt idx="41259">
                  <c:v>127.86</c:v>
                </c:pt>
                <c:pt idx="41260">
                  <c:v>127.86</c:v>
                </c:pt>
                <c:pt idx="41261">
                  <c:v>127.9</c:v>
                </c:pt>
                <c:pt idx="41262">
                  <c:v>127.88</c:v>
                </c:pt>
                <c:pt idx="41263">
                  <c:v>127.9</c:v>
                </c:pt>
                <c:pt idx="41264">
                  <c:v>127.9</c:v>
                </c:pt>
                <c:pt idx="41265">
                  <c:v>127.88</c:v>
                </c:pt>
                <c:pt idx="41266">
                  <c:v>127.9</c:v>
                </c:pt>
                <c:pt idx="41267">
                  <c:v>127.88</c:v>
                </c:pt>
                <c:pt idx="41268">
                  <c:v>127.88</c:v>
                </c:pt>
                <c:pt idx="41269">
                  <c:v>127.86</c:v>
                </c:pt>
                <c:pt idx="41270">
                  <c:v>127.86</c:v>
                </c:pt>
                <c:pt idx="41271">
                  <c:v>127.9</c:v>
                </c:pt>
                <c:pt idx="41272">
                  <c:v>127.9</c:v>
                </c:pt>
                <c:pt idx="41273">
                  <c:v>127.93</c:v>
                </c:pt>
                <c:pt idx="41274">
                  <c:v>127.9</c:v>
                </c:pt>
                <c:pt idx="41275">
                  <c:v>127.93</c:v>
                </c:pt>
                <c:pt idx="41276">
                  <c:v>127.93</c:v>
                </c:pt>
                <c:pt idx="41277">
                  <c:v>127.95</c:v>
                </c:pt>
                <c:pt idx="41278">
                  <c:v>127.93</c:v>
                </c:pt>
                <c:pt idx="41279">
                  <c:v>127.95</c:v>
                </c:pt>
                <c:pt idx="41280">
                  <c:v>127.93</c:v>
                </c:pt>
                <c:pt idx="41281">
                  <c:v>127.99</c:v>
                </c:pt>
                <c:pt idx="41282">
                  <c:v>127.95</c:v>
                </c:pt>
                <c:pt idx="41283">
                  <c:v>127.93</c:v>
                </c:pt>
                <c:pt idx="41284">
                  <c:v>127.88</c:v>
                </c:pt>
                <c:pt idx="41285">
                  <c:v>127.93</c:v>
                </c:pt>
                <c:pt idx="41286">
                  <c:v>127.9</c:v>
                </c:pt>
                <c:pt idx="41287">
                  <c:v>127.9</c:v>
                </c:pt>
                <c:pt idx="41288">
                  <c:v>127.88</c:v>
                </c:pt>
                <c:pt idx="41289">
                  <c:v>127.95</c:v>
                </c:pt>
                <c:pt idx="41290">
                  <c:v>127.93</c:v>
                </c:pt>
                <c:pt idx="41291">
                  <c:v>127.97</c:v>
                </c:pt>
                <c:pt idx="41292">
                  <c:v>127.95</c:v>
                </c:pt>
                <c:pt idx="41293">
                  <c:v>127.95</c:v>
                </c:pt>
                <c:pt idx="41294">
                  <c:v>127.97</c:v>
                </c:pt>
                <c:pt idx="41295">
                  <c:v>127.97</c:v>
                </c:pt>
                <c:pt idx="41296">
                  <c:v>127.9</c:v>
                </c:pt>
                <c:pt idx="41297">
                  <c:v>127.97</c:v>
                </c:pt>
                <c:pt idx="41298">
                  <c:v>127.97</c:v>
                </c:pt>
                <c:pt idx="41299">
                  <c:v>127.93</c:v>
                </c:pt>
                <c:pt idx="41300">
                  <c:v>127.97</c:v>
                </c:pt>
                <c:pt idx="41301">
                  <c:v>127.95</c:v>
                </c:pt>
                <c:pt idx="41302">
                  <c:v>127.95</c:v>
                </c:pt>
                <c:pt idx="41303">
                  <c:v>127.95</c:v>
                </c:pt>
                <c:pt idx="41304">
                  <c:v>127.93</c:v>
                </c:pt>
                <c:pt idx="41305">
                  <c:v>127.9</c:v>
                </c:pt>
                <c:pt idx="41306">
                  <c:v>127.88</c:v>
                </c:pt>
                <c:pt idx="41307">
                  <c:v>127.9</c:v>
                </c:pt>
                <c:pt idx="41308">
                  <c:v>127.9</c:v>
                </c:pt>
                <c:pt idx="41309">
                  <c:v>127.88</c:v>
                </c:pt>
                <c:pt idx="41310">
                  <c:v>127.88</c:v>
                </c:pt>
                <c:pt idx="41311">
                  <c:v>127.93</c:v>
                </c:pt>
                <c:pt idx="41312">
                  <c:v>127.88</c:v>
                </c:pt>
                <c:pt idx="41313">
                  <c:v>127.93</c:v>
                </c:pt>
                <c:pt idx="41314">
                  <c:v>127.88</c:v>
                </c:pt>
                <c:pt idx="41315">
                  <c:v>127.86</c:v>
                </c:pt>
                <c:pt idx="41316">
                  <c:v>127.86</c:v>
                </c:pt>
                <c:pt idx="41317">
                  <c:v>127.88</c:v>
                </c:pt>
                <c:pt idx="41318">
                  <c:v>127.86</c:v>
                </c:pt>
                <c:pt idx="41319">
                  <c:v>127.84</c:v>
                </c:pt>
                <c:pt idx="41320">
                  <c:v>127.79</c:v>
                </c:pt>
                <c:pt idx="41321">
                  <c:v>127.84</c:v>
                </c:pt>
                <c:pt idx="41322">
                  <c:v>127.84</c:v>
                </c:pt>
                <c:pt idx="41323">
                  <c:v>127.86</c:v>
                </c:pt>
                <c:pt idx="41324">
                  <c:v>127.79</c:v>
                </c:pt>
                <c:pt idx="41325">
                  <c:v>127.86</c:v>
                </c:pt>
                <c:pt idx="41326">
                  <c:v>127.84</c:v>
                </c:pt>
                <c:pt idx="41327">
                  <c:v>127.84</c:v>
                </c:pt>
                <c:pt idx="41328">
                  <c:v>127.86</c:v>
                </c:pt>
                <c:pt idx="41329">
                  <c:v>127.88</c:v>
                </c:pt>
                <c:pt idx="41330">
                  <c:v>127.81</c:v>
                </c:pt>
                <c:pt idx="41331">
                  <c:v>127.84</c:v>
                </c:pt>
                <c:pt idx="41332">
                  <c:v>127.84</c:v>
                </c:pt>
                <c:pt idx="41333">
                  <c:v>127.81</c:v>
                </c:pt>
                <c:pt idx="41334">
                  <c:v>127.84</c:v>
                </c:pt>
                <c:pt idx="41335">
                  <c:v>127.81</c:v>
                </c:pt>
                <c:pt idx="41336">
                  <c:v>127.84</c:v>
                </c:pt>
                <c:pt idx="41337">
                  <c:v>127.86</c:v>
                </c:pt>
                <c:pt idx="41338">
                  <c:v>127.88</c:v>
                </c:pt>
                <c:pt idx="41339">
                  <c:v>127.84</c:v>
                </c:pt>
                <c:pt idx="41340">
                  <c:v>127.86</c:v>
                </c:pt>
                <c:pt idx="41341">
                  <c:v>127.86</c:v>
                </c:pt>
                <c:pt idx="41342">
                  <c:v>127.84</c:v>
                </c:pt>
                <c:pt idx="41343">
                  <c:v>127.86</c:v>
                </c:pt>
                <c:pt idx="41344">
                  <c:v>127.81</c:v>
                </c:pt>
                <c:pt idx="41345">
                  <c:v>127.86</c:v>
                </c:pt>
                <c:pt idx="41346">
                  <c:v>127.88</c:v>
                </c:pt>
                <c:pt idx="41347">
                  <c:v>127.81</c:v>
                </c:pt>
                <c:pt idx="41348">
                  <c:v>127.79</c:v>
                </c:pt>
                <c:pt idx="41349">
                  <c:v>127.84</c:v>
                </c:pt>
                <c:pt idx="41350">
                  <c:v>127.86</c:v>
                </c:pt>
                <c:pt idx="41351">
                  <c:v>127.84</c:v>
                </c:pt>
                <c:pt idx="41352">
                  <c:v>127.86</c:v>
                </c:pt>
                <c:pt idx="41353">
                  <c:v>127.86</c:v>
                </c:pt>
                <c:pt idx="41354">
                  <c:v>127.86</c:v>
                </c:pt>
                <c:pt idx="41355">
                  <c:v>127.88</c:v>
                </c:pt>
                <c:pt idx="41356">
                  <c:v>127.84</c:v>
                </c:pt>
                <c:pt idx="41357">
                  <c:v>127.86</c:v>
                </c:pt>
                <c:pt idx="41358">
                  <c:v>127.86</c:v>
                </c:pt>
                <c:pt idx="41359">
                  <c:v>127.86</c:v>
                </c:pt>
                <c:pt idx="41360">
                  <c:v>127.86</c:v>
                </c:pt>
                <c:pt idx="41361">
                  <c:v>127.88</c:v>
                </c:pt>
                <c:pt idx="41362">
                  <c:v>127.88</c:v>
                </c:pt>
                <c:pt idx="41363">
                  <c:v>127.86</c:v>
                </c:pt>
                <c:pt idx="41364">
                  <c:v>127.88</c:v>
                </c:pt>
                <c:pt idx="41365">
                  <c:v>127.86</c:v>
                </c:pt>
                <c:pt idx="41366">
                  <c:v>127.86</c:v>
                </c:pt>
                <c:pt idx="41367">
                  <c:v>127.81</c:v>
                </c:pt>
                <c:pt idx="41368">
                  <c:v>127.84</c:v>
                </c:pt>
                <c:pt idx="41369">
                  <c:v>127.79</c:v>
                </c:pt>
                <c:pt idx="41370">
                  <c:v>127.84</c:v>
                </c:pt>
                <c:pt idx="41371">
                  <c:v>127.86</c:v>
                </c:pt>
                <c:pt idx="41372">
                  <c:v>127.86</c:v>
                </c:pt>
                <c:pt idx="41373">
                  <c:v>127.88</c:v>
                </c:pt>
                <c:pt idx="41374">
                  <c:v>127.84</c:v>
                </c:pt>
                <c:pt idx="41375">
                  <c:v>127.86</c:v>
                </c:pt>
                <c:pt idx="41376">
                  <c:v>127.81</c:v>
                </c:pt>
                <c:pt idx="41377">
                  <c:v>127.84</c:v>
                </c:pt>
                <c:pt idx="41378">
                  <c:v>127.84</c:v>
                </c:pt>
                <c:pt idx="41379">
                  <c:v>127.86</c:v>
                </c:pt>
                <c:pt idx="41380">
                  <c:v>127.79</c:v>
                </c:pt>
                <c:pt idx="41381">
                  <c:v>127.81</c:v>
                </c:pt>
                <c:pt idx="41382">
                  <c:v>127.79</c:v>
                </c:pt>
                <c:pt idx="41383">
                  <c:v>127.81</c:v>
                </c:pt>
                <c:pt idx="41384">
                  <c:v>127.9</c:v>
                </c:pt>
                <c:pt idx="41385">
                  <c:v>127.84</c:v>
                </c:pt>
                <c:pt idx="41386">
                  <c:v>127.79</c:v>
                </c:pt>
                <c:pt idx="41387">
                  <c:v>127.86</c:v>
                </c:pt>
                <c:pt idx="41388">
                  <c:v>127.81</c:v>
                </c:pt>
                <c:pt idx="41389">
                  <c:v>127.81</c:v>
                </c:pt>
                <c:pt idx="41390">
                  <c:v>127.84</c:v>
                </c:pt>
                <c:pt idx="41391">
                  <c:v>127.84</c:v>
                </c:pt>
                <c:pt idx="41392">
                  <c:v>127.86</c:v>
                </c:pt>
                <c:pt idx="41393">
                  <c:v>127.81</c:v>
                </c:pt>
                <c:pt idx="41394">
                  <c:v>127.84</c:v>
                </c:pt>
                <c:pt idx="41395">
                  <c:v>127.77</c:v>
                </c:pt>
                <c:pt idx="41396">
                  <c:v>127.81</c:v>
                </c:pt>
                <c:pt idx="41397">
                  <c:v>127.86</c:v>
                </c:pt>
                <c:pt idx="41398">
                  <c:v>127.81</c:v>
                </c:pt>
                <c:pt idx="41399">
                  <c:v>127.81</c:v>
                </c:pt>
                <c:pt idx="41400">
                  <c:v>127.81</c:v>
                </c:pt>
                <c:pt idx="41401">
                  <c:v>127.81</c:v>
                </c:pt>
                <c:pt idx="41402">
                  <c:v>127.81</c:v>
                </c:pt>
                <c:pt idx="41403">
                  <c:v>127.81</c:v>
                </c:pt>
                <c:pt idx="41404">
                  <c:v>127.84</c:v>
                </c:pt>
                <c:pt idx="41405">
                  <c:v>127.79</c:v>
                </c:pt>
                <c:pt idx="41406">
                  <c:v>127.75</c:v>
                </c:pt>
                <c:pt idx="41407">
                  <c:v>127.77</c:v>
                </c:pt>
                <c:pt idx="41408">
                  <c:v>127.81</c:v>
                </c:pt>
                <c:pt idx="41409">
                  <c:v>127.84</c:v>
                </c:pt>
                <c:pt idx="41410">
                  <c:v>127.81</c:v>
                </c:pt>
                <c:pt idx="41411">
                  <c:v>127.84</c:v>
                </c:pt>
                <c:pt idx="41412">
                  <c:v>127.81</c:v>
                </c:pt>
                <c:pt idx="41413">
                  <c:v>127.81</c:v>
                </c:pt>
                <c:pt idx="41414">
                  <c:v>127.79</c:v>
                </c:pt>
                <c:pt idx="41415">
                  <c:v>127.81</c:v>
                </c:pt>
                <c:pt idx="41416">
                  <c:v>127.84</c:v>
                </c:pt>
                <c:pt idx="41417">
                  <c:v>127.79</c:v>
                </c:pt>
                <c:pt idx="41418">
                  <c:v>127.79</c:v>
                </c:pt>
                <c:pt idx="41419">
                  <c:v>127.75</c:v>
                </c:pt>
                <c:pt idx="41420">
                  <c:v>127.79</c:v>
                </c:pt>
                <c:pt idx="41421">
                  <c:v>127.79</c:v>
                </c:pt>
                <c:pt idx="41422">
                  <c:v>127.79</c:v>
                </c:pt>
                <c:pt idx="41423">
                  <c:v>127.79</c:v>
                </c:pt>
                <c:pt idx="41424">
                  <c:v>127.75</c:v>
                </c:pt>
                <c:pt idx="41425">
                  <c:v>127.79</c:v>
                </c:pt>
                <c:pt idx="41426">
                  <c:v>127.77</c:v>
                </c:pt>
                <c:pt idx="41427">
                  <c:v>127.81</c:v>
                </c:pt>
                <c:pt idx="41428">
                  <c:v>127.77</c:v>
                </c:pt>
                <c:pt idx="41429">
                  <c:v>127.79</c:v>
                </c:pt>
                <c:pt idx="41430">
                  <c:v>127.79</c:v>
                </c:pt>
                <c:pt idx="41431">
                  <c:v>127.81</c:v>
                </c:pt>
                <c:pt idx="41432">
                  <c:v>127.81</c:v>
                </c:pt>
                <c:pt idx="41433">
                  <c:v>127.81</c:v>
                </c:pt>
                <c:pt idx="41434">
                  <c:v>127.79</c:v>
                </c:pt>
                <c:pt idx="41435">
                  <c:v>127.77</c:v>
                </c:pt>
                <c:pt idx="41436">
                  <c:v>127.75</c:v>
                </c:pt>
                <c:pt idx="41437">
                  <c:v>127.81</c:v>
                </c:pt>
                <c:pt idx="41438">
                  <c:v>127.79</c:v>
                </c:pt>
                <c:pt idx="41439">
                  <c:v>127.81</c:v>
                </c:pt>
                <c:pt idx="41440">
                  <c:v>127.79</c:v>
                </c:pt>
                <c:pt idx="41441">
                  <c:v>127.77</c:v>
                </c:pt>
                <c:pt idx="41442">
                  <c:v>127.77</c:v>
                </c:pt>
                <c:pt idx="41443">
                  <c:v>127.79</c:v>
                </c:pt>
                <c:pt idx="41444">
                  <c:v>127.75</c:v>
                </c:pt>
                <c:pt idx="41445">
                  <c:v>127.77</c:v>
                </c:pt>
                <c:pt idx="41446">
                  <c:v>127.77</c:v>
                </c:pt>
                <c:pt idx="41447">
                  <c:v>127.75</c:v>
                </c:pt>
                <c:pt idx="41448">
                  <c:v>127.79</c:v>
                </c:pt>
                <c:pt idx="41449">
                  <c:v>127.75</c:v>
                </c:pt>
                <c:pt idx="41450">
                  <c:v>127.72</c:v>
                </c:pt>
                <c:pt idx="41451">
                  <c:v>127.7</c:v>
                </c:pt>
                <c:pt idx="41452">
                  <c:v>127.75</c:v>
                </c:pt>
                <c:pt idx="41453">
                  <c:v>127.7</c:v>
                </c:pt>
                <c:pt idx="41454">
                  <c:v>127.77</c:v>
                </c:pt>
                <c:pt idx="41455">
                  <c:v>127.7</c:v>
                </c:pt>
                <c:pt idx="41456">
                  <c:v>127.75</c:v>
                </c:pt>
                <c:pt idx="41457">
                  <c:v>127.75</c:v>
                </c:pt>
                <c:pt idx="41458">
                  <c:v>127.75</c:v>
                </c:pt>
                <c:pt idx="41459">
                  <c:v>127.68</c:v>
                </c:pt>
                <c:pt idx="41460">
                  <c:v>127.75</c:v>
                </c:pt>
                <c:pt idx="41461">
                  <c:v>127.72</c:v>
                </c:pt>
                <c:pt idx="41462">
                  <c:v>127.7</c:v>
                </c:pt>
                <c:pt idx="41463">
                  <c:v>127.7</c:v>
                </c:pt>
                <c:pt idx="41464">
                  <c:v>127.7</c:v>
                </c:pt>
                <c:pt idx="41465">
                  <c:v>127.68</c:v>
                </c:pt>
                <c:pt idx="41466">
                  <c:v>127.72</c:v>
                </c:pt>
                <c:pt idx="41467">
                  <c:v>127.7</c:v>
                </c:pt>
                <c:pt idx="41468">
                  <c:v>127.7</c:v>
                </c:pt>
                <c:pt idx="41469">
                  <c:v>127.72</c:v>
                </c:pt>
                <c:pt idx="41470">
                  <c:v>127.68</c:v>
                </c:pt>
                <c:pt idx="41471">
                  <c:v>127.68</c:v>
                </c:pt>
                <c:pt idx="41472">
                  <c:v>127.7</c:v>
                </c:pt>
                <c:pt idx="41473">
                  <c:v>127.68</c:v>
                </c:pt>
                <c:pt idx="41474">
                  <c:v>127.7</c:v>
                </c:pt>
                <c:pt idx="41475">
                  <c:v>127.64</c:v>
                </c:pt>
                <c:pt idx="41476">
                  <c:v>127.68</c:v>
                </c:pt>
                <c:pt idx="41477">
                  <c:v>127.7</c:v>
                </c:pt>
                <c:pt idx="41478">
                  <c:v>127.66</c:v>
                </c:pt>
                <c:pt idx="41479">
                  <c:v>127.66</c:v>
                </c:pt>
                <c:pt idx="41480">
                  <c:v>127.66</c:v>
                </c:pt>
                <c:pt idx="41481">
                  <c:v>127.66</c:v>
                </c:pt>
                <c:pt idx="41482">
                  <c:v>127.68</c:v>
                </c:pt>
                <c:pt idx="41483">
                  <c:v>127.61</c:v>
                </c:pt>
                <c:pt idx="41484">
                  <c:v>127.66</c:v>
                </c:pt>
                <c:pt idx="41485">
                  <c:v>127.59</c:v>
                </c:pt>
                <c:pt idx="41486">
                  <c:v>127.68</c:v>
                </c:pt>
                <c:pt idx="41487">
                  <c:v>127.64</c:v>
                </c:pt>
                <c:pt idx="41488">
                  <c:v>127.59</c:v>
                </c:pt>
                <c:pt idx="41489">
                  <c:v>127.61</c:v>
                </c:pt>
                <c:pt idx="41490">
                  <c:v>127.57</c:v>
                </c:pt>
                <c:pt idx="41491">
                  <c:v>127.64</c:v>
                </c:pt>
                <c:pt idx="41492">
                  <c:v>127.59</c:v>
                </c:pt>
                <c:pt idx="41493">
                  <c:v>127.59</c:v>
                </c:pt>
                <c:pt idx="41494">
                  <c:v>127.59</c:v>
                </c:pt>
                <c:pt idx="41495">
                  <c:v>127.64</c:v>
                </c:pt>
                <c:pt idx="41496">
                  <c:v>127.64</c:v>
                </c:pt>
                <c:pt idx="41497">
                  <c:v>127.57</c:v>
                </c:pt>
                <c:pt idx="41498">
                  <c:v>127.61</c:v>
                </c:pt>
                <c:pt idx="41499">
                  <c:v>127.57</c:v>
                </c:pt>
                <c:pt idx="41500">
                  <c:v>127.61</c:v>
                </c:pt>
                <c:pt idx="41501">
                  <c:v>127.55</c:v>
                </c:pt>
                <c:pt idx="41502">
                  <c:v>127.59</c:v>
                </c:pt>
                <c:pt idx="41503">
                  <c:v>127.61</c:v>
                </c:pt>
                <c:pt idx="41504">
                  <c:v>127.59</c:v>
                </c:pt>
                <c:pt idx="41505">
                  <c:v>127.55</c:v>
                </c:pt>
                <c:pt idx="41506">
                  <c:v>127.55</c:v>
                </c:pt>
                <c:pt idx="41507">
                  <c:v>127.55</c:v>
                </c:pt>
                <c:pt idx="41508">
                  <c:v>127.55</c:v>
                </c:pt>
                <c:pt idx="41509">
                  <c:v>127.55</c:v>
                </c:pt>
                <c:pt idx="41510">
                  <c:v>127.55</c:v>
                </c:pt>
                <c:pt idx="41511">
                  <c:v>127.55</c:v>
                </c:pt>
                <c:pt idx="41512">
                  <c:v>127.57</c:v>
                </c:pt>
                <c:pt idx="41513">
                  <c:v>127.61</c:v>
                </c:pt>
                <c:pt idx="41514">
                  <c:v>127.55</c:v>
                </c:pt>
                <c:pt idx="41515">
                  <c:v>127.59</c:v>
                </c:pt>
                <c:pt idx="41516">
                  <c:v>127.55</c:v>
                </c:pt>
                <c:pt idx="41517">
                  <c:v>127.57</c:v>
                </c:pt>
                <c:pt idx="41518">
                  <c:v>127.61</c:v>
                </c:pt>
                <c:pt idx="41519">
                  <c:v>127.61</c:v>
                </c:pt>
                <c:pt idx="41520">
                  <c:v>127.57</c:v>
                </c:pt>
                <c:pt idx="41521">
                  <c:v>127.59</c:v>
                </c:pt>
                <c:pt idx="41522">
                  <c:v>127.5</c:v>
                </c:pt>
                <c:pt idx="41523">
                  <c:v>127.57</c:v>
                </c:pt>
                <c:pt idx="41524">
                  <c:v>127.55</c:v>
                </c:pt>
                <c:pt idx="41525">
                  <c:v>127.52</c:v>
                </c:pt>
                <c:pt idx="41526">
                  <c:v>127.52</c:v>
                </c:pt>
                <c:pt idx="41527">
                  <c:v>127.5</c:v>
                </c:pt>
                <c:pt idx="41528">
                  <c:v>127.57</c:v>
                </c:pt>
                <c:pt idx="41529">
                  <c:v>127.55</c:v>
                </c:pt>
                <c:pt idx="41530">
                  <c:v>127.55</c:v>
                </c:pt>
                <c:pt idx="41531">
                  <c:v>127.52</c:v>
                </c:pt>
                <c:pt idx="41532">
                  <c:v>127.46</c:v>
                </c:pt>
                <c:pt idx="41533">
                  <c:v>127.5</c:v>
                </c:pt>
                <c:pt idx="41534">
                  <c:v>127.5</c:v>
                </c:pt>
                <c:pt idx="41535">
                  <c:v>127.48</c:v>
                </c:pt>
                <c:pt idx="41536">
                  <c:v>127.52</c:v>
                </c:pt>
                <c:pt idx="41537">
                  <c:v>127.5</c:v>
                </c:pt>
                <c:pt idx="41538">
                  <c:v>127.48</c:v>
                </c:pt>
                <c:pt idx="41539">
                  <c:v>127.46</c:v>
                </c:pt>
                <c:pt idx="41540">
                  <c:v>127.52</c:v>
                </c:pt>
                <c:pt idx="41541">
                  <c:v>127.41</c:v>
                </c:pt>
                <c:pt idx="41542">
                  <c:v>127.46</c:v>
                </c:pt>
                <c:pt idx="41543">
                  <c:v>127.5</c:v>
                </c:pt>
                <c:pt idx="41544">
                  <c:v>127.48</c:v>
                </c:pt>
                <c:pt idx="41545">
                  <c:v>127.48</c:v>
                </c:pt>
                <c:pt idx="41546">
                  <c:v>127.39</c:v>
                </c:pt>
                <c:pt idx="41547">
                  <c:v>127.46</c:v>
                </c:pt>
                <c:pt idx="41548">
                  <c:v>127.46</c:v>
                </c:pt>
                <c:pt idx="41549">
                  <c:v>127.5</c:v>
                </c:pt>
                <c:pt idx="41550">
                  <c:v>127.48</c:v>
                </c:pt>
                <c:pt idx="41551">
                  <c:v>127.46</c:v>
                </c:pt>
                <c:pt idx="41552">
                  <c:v>127.5</c:v>
                </c:pt>
                <c:pt idx="41553">
                  <c:v>127.46</c:v>
                </c:pt>
                <c:pt idx="41554">
                  <c:v>127.39</c:v>
                </c:pt>
                <c:pt idx="41555">
                  <c:v>127.46</c:v>
                </c:pt>
                <c:pt idx="41556">
                  <c:v>127.43</c:v>
                </c:pt>
                <c:pt idx="41557">
                  <c:v>127.46</c:v>
                </c:pt>
                <c:pt idx="41558">
                  <c:v>127.39</c:v>
                </c:pt>
                <c:pt idx="41559">
                  <c:v>127.39</c:v>
                </c:pt>
                <c:pt idx="41560">
                  <c:v>127.43</c:v>
                </c:pt>
                <c:pt idx="41561">
                  <c:v>127.41</c:v>
                </c:pt>
                <c:pt idx="41562">
                  <c:v>127.43</c:v>
                </c:pt>
                <c:pt idx="41563">
                  <c:v>127.37</c:v>
                </c:pt>
                <c:pt idx="41564">
                  <c:v>127.43</c:v>
                </c:pt>
                <c:pt idx="41565">
                  <c:v>127.43</c:v>
                </c:pt>
                <c:pt idx="41566">
                  <c:v>127.41</c:v>
                </c:pt>
                <c:pt idx="41567">
                  <c:v>127.41</c:v>
                </c:pt>
                <c:pt idx="41568">
                  <c:v>127.41</c:v>
                </c:pt>
                <c:pt idx="41569">
                  <c:v>127.39</c:v>
                </c:pt>
                <c:pt idx="41570">
                  <c:v>127.39</c:v>
                </c:pt>
                <c:pt idx="41571">
                  <c:v>127.43</c:v>
                </c:pt>
                <c:pt idx="41572">
                  <c:v>127.41</c:v>
                </c:pt>
                <c:pt idx="41573">
                  <c:v>127.43</c:v>
                </c:pt>
                <c:pt idx="41574">
                  <c:v>127.39</c:v>
                </c:pt>
                <c:pt idx="41575">
                  <c:v>127.41</c:v>
                </c:pt>
                <c:pt idx="41576">
                  <c:v>127.41</c:v>
                </c:pt>
                <c:pt idx="41577">
                  <c:v>127.41</c:v>
                </c:pt>
                <c:pt idx="41578">
                  <c:v>127.41</c:v>
                </c:pt>
                <c:pt idx="41579">
                  <c:v>127.41</c:v>
                </c:pt>
                <c:pt idx="41580">
                  <c:v>127.37</c:v>
                </c:pt>
                <c:pt idx="41581">
                  <c:v>127.48</c:v>
                </c:pt>
                <c:pt idx="41582">
                  <c:v>127.46</c:v>
                </c:pt>
                <c:pt idx="41583">
                  <c:v>127.43</c:v>
                </c:pt>
                <c:pt idx="41584">
                  <c:v>127.48</c:v>
                </c:pt>
                <c:pt idx="41585">
                  <c:v>127.48</c:v>
                </c:pt>
                <c:pt idx="41586">
                  <c:v>127.48</c:v>
                </c:pt>
                <c:pt idx="41587">
                  <c:v>127.5</c:v>
                </c:pt>
                <c:pt idx="41588">
                  <c:v>127.5</c:v>
                </c:pt>
                <c:pt idx="41589">
                  <c:v>127.46</c:v>
                </c:pt>
                <c:pt idx="41590">
                  <c:v>127.48</c:v>
                </c:pt>
                <c:pt idx="41591">
                  <c:v>127.48</c:v>
                </c:pt>
                <c:pt idx="41592">
                  <c:v>127.46</c:v>
                </c:pt>
                <c:pt idx="41593">
                  <c:v>127.48</c:v>
                </c:pt>
                <c:pt idx="41594">
                  <c:v>127.5</c:v>
                </c:pt>
                <c:pt idx="41595">
                  <c:v>127.48</c:v>
                </c:pt>
                <c:pt idx="41596">
                  <c:v>127.57</c:v>
                </c:pt>
                <c:pt idx="41597">
                  <c:v>127.5</c:v>
                </c:pt>
                <c:pt idx="41598">
                  <c:v>127.52</c:v>
                </c:pt>
                <c:pt idx="41599">
                  <c:v>127.59</c:v>
                </c:pt>
                <c:pt idx="41600">
                  <c:v>127.55</c:v>
                </c:pt>
                <c:pt idx="41601">
                  <c:v>127.57</c:v>
                </c:pt>
                <c:pt idx="41602">
                  <c:v>127.55</c:v>
                </c:pt>
                <c:pt idx="41603">
                  <c:v>127.55</c:v>
                </c:pt>
                <c:pt idx="41604">
                  <c:v>127.52</c:v>
                </c:pt>
                <c:pt idx="41605">
                  <c:v>127.55</c:v>
                </c:pt>
                <c:pt idx="41606">
                  <c:v>127.57</c:v>
                </c:pt>
                <c:pt idx="41607">
                  <c:v>127.57</c:v>
                </c:pt>
                <c:pt idx="41608">
                  <c:v>127.61</c:v>
                </c:pt>
                <c:pt idx="41609">
                  <c:v>127.61</c:v>
                </c:pt>
                <c:pt idx="41610">
                  <c:v>127.61</c:v>
                </c:pt>
                <c:pt idx="41611">
                  <c:v>127.59</c:v>
                </c:pt>
                <c:pt idx="41612">
                  <c:v>127.57</c:v>
                </c:pt>
                <c:pt idx="41613">
                  <c:v>127.64</c:v>
                </c:pt>
                <c:pt idx="41614">
                  <c:v>127.64</c:v>
                </c:pt>
                <c:pt idx="41615">
                  <c:v>127.66</c:v>
                </c:pt>
                <c:pt idx="41616">
                  <c:v>127.7</c:v>
                </c:pt>
                <c:pt idx="41617">
                  <c:v>127.66</c:v>
                </c:pt>
                <c:pt idx="41618">
                  <c:v>127.66</c:v>
                </c:pt>
                <c:pt idx="41619">
                  <c:v>127.61</c:v>
                </c:pt>
                <c:pt idx="41620">
                  <c:v>127.64</c:v>
                </c:pt>
                <c:pt idx="41621">
                  <c:v>127.66</c:v>
                </c:pt>
                <c:pt idx="41622">
                  <c:v>127.59</c:v>
                </c:pt>
                <c:pt idx="41623">
                  <c:v>127.66</c:v>
                </c:pt>
                <c:pt idx="41624">
                  <c:v>127.66</c:v>
                </c:pt>
                <c:pt idx="41625">
                  <c:v>127.64</c:v>
                </c:pt>
                <c:pt idx="41626">
                  <c:v>127.66</c:v>
                </c:pt>
                <c:pt idx="41627">
                  <c:v>127.68</c:v>
                </c:pt>
                <c:pt idx="41628">
                  <c:v>127.66</c:v>
                </c:pt>
                <c:pt idx="41629">
                  <c:v>127.66</c:v>
                </c:pt>
                <c:pt idx="41630">
                  <c:v>127.64</c:v>
                </c:pt>
                <c:pt idx="41631">
                  <c:v>127.68</c:v>
                </c:pt>
                <c:pt idx="41632">
                  <c:v>127.7</c:v>
                </c:pt>
                <c:pt idx="41633">
                  <c:v>127.64</c:v>
                </c:pt>
                <c:pt idx="41634">
                  <c:v>127.64</c:v>
                </c:pt>
                <c:pt idx="41635">
                  <c:v>127.66</c:v>
                </c:pt>
                <c:pt idx="41636">
                  <c:v>127.68</c:v>
                </c:pt>
                <c:pt idx="41637">
                  <c:v>127.61</c:v>
                </c:pt>
                <c:pt idx="41638">
                  <c:v>127.64</c:v>
                </c:pt>
                <c:pt idx="41639">
                  <c:v>127.66</c:v>
                </c:pt>
                <c:pt idx="41640">
                  <c:v>127.66</c:v>
                </c:pt>
                <c:pt idx="41641">
                  <c:v>127.64</c:v>
                </c:pt>
                <c:pt idx="41642">
                  <c:v>127.64</c:v>
                </c:pt>
                <c:pt idx="41643">
                  <c:v>127.66</c:v>
                </c:pt>
                <c:pt idx="41644">
                  <c:v>127.59</c:v>
                </c:pt>
                <c:pt idx="41645">
                  <c:v>127.66</c:v>
                </c:pt>
                <c:pt idx="41646">
                  <c:v>127.66</c:v>
                </c:pt>
                <c:pt idx="41647">
                  <c:v>127.64</c:v>
                </c:pt>
                <c:pt idx="41648">
                  <c:v>127.64</c:v>
                </c:pt>
                <c:pt idx="41649">
                  <c:v>127.66</c:v>
                </c:pt>
                <c:pt idx="41650">
                  <c:v>127.66</c:v>
                </c:pt>
                <c:pt idx="41651">
                  <c:v>127.72</c:v>
                </c:pt>
                <c:pt idx="41652">
                  <c:v>127.59</c:v>
                </c:pt>
                <c:pt idx="41653">
                  <c:v>127.64</c:v>
                </c:pt>
                <c:pt idx="41654">
                  <c:v>127.61</c:v>
                </c:pt>
                <c:pt idx="41655">
                  <c:v>127.61</c:v>
                </c:pt>
                <c:pt idx="41656">
                  <c:v>127.61</c:v>
                </c:pt>
                <c:pt idx="41657">
                  <c:v>127.57</c:v>
                </c:pt>
                <c:pt idx="41658">
                  <c:v>127.64</c:v>
                </c:pt>
                <c:pt idx="41659">
                  <c:v>127.64</c:v>
                </c:pt>
                <c:pt idx="41660">
                  <c:v>127.64</c:v>
                </c:pt>
                <c:pt idx="41661">
                  <c:v>127.59</c:v>
                </c:pt>
                <c:pt idx="41662">
                  <c:v>127.66</c:v>
                </c:pt>
                <c:pt idx="41663">
                  <c:v>127.68</c:v>
                </c:pt>
                <c:pt idx="41664">
                  <c:v>127.61</c:v>
                </c:pt>
                <c:pt idx="41665">
                  <c:v>127.61</c:v>
                </c:pt>
                <c:pt idx="41666">
                  <c:v>127.61</c:v>
                </c:pt>
                <c:pt idx="41667">
                  <c:v>127.66</c:v>
                </c:pt>
                <c:pt idx="41668">
                  <c:v>127.61</c:v>
                </c:pt>
                <c:pt idx="41669">
                  <c:v>127.61</c:v>
                </c:pt>
                <c:pt idx="41670">
                  <c:v>127.68</c:v>
                </c:pt>
                <c:pt idx="41671">
                  <c:v>127.7</c:v>
                </c:pt>
                <c:pt idx="41672">
                  <c:v>127.7</c:v>
                </c:pt>
                <c:pt idx="41673">
                  <c:v>127.64</c:v>
                </c:pt>
                <c:pt idx="41674">
                  <c:v>127.66</c:v>
                </c:pt>
                <c:pt idx="41675">
                  <c:v>127.68</c:v>
                </c:pt>
                <c:pt idx="41676">
                  <c:v>127.64</c:v>
                </c:pt>
                <c:pt idx="41677">
                  <c:v>127.66</c:v>
                </c:pt>
                <c:pt idx="41678">
                  <c:v>127.68</c:v>
                </c:pt>
                <c:pt idx="41679">
                  <c:v>127.72</c:v>
                </c:pt>
                <c:pt idx="41680">
                  <c:v>127.64</c:v>
                </c:pt>
                <c:pt idx="41681">
                  <c:v>127.64</c:v>
                </c:pt>
                <c:pt idx="41682">
                  <c:v>127.66</c:v>
                </c:pt>
                <c:pt idx="41683">
                  <c:v>127.68</c:v>
                </c:pt>
                <c:pt idx="41684">
                  <c:v>127.66</c:v>
                </c:pt>
                <c:pt idx="41685">
                  <c:v>127.68</c:v>
                </c:pt>
                <c:pt idx="41686">
                  <c:v>127.72</c:v>
                </c:pt>
                <c:pt idx="41687">
                  <c:v>127.72</c:v>
                </c:pt>
                <c:pt idx="41688">
                  <c:v>127.66</c:v>
                </c:pt>
                <c:pt idx="41689">
                  <c:v>127.68</c:v>
                </c:pt>
                <c:pt idx="41690">
                  <c:v>127.66</c:v>
                </c:pt>
                <c:pt idx="41691">
                  <c:v>127.7</c:v>
                </c:pt>
                <c:pt idx="41692">
                  <c:v>127.64</c:v>
                </c:pt>
                <c:pt idx="41693">
                  <c:v>127.72</c:v>
                </c:pt>
                <c:pt idx="41694">
                  <c:v>127.68</c:v>
                </c:pt>
                <c:pt idx="41695">
                  <c:v>127.7</c:v>
                </c:pt>
                <c:pt idx="41696">
                  <c:v>127.7</c:v>
                </c:pt>
                <c:pt idx="41697">
                  <c:v>127.64</c:v>
                </c:pt>
                <c:pt idx="41698">
                  <c:v>127.68</c:v>
                </c:pt>
                <c:pt idx="41699">
                  <c:v>127.7</c:v>
                </c:pt>
                <c:pt idx="41700">
                  <c:v>127.68</c:v>
                </c:pt>
                <c:pt idx="41701">
                  <c:v>127.72</c:v>
                </c:pt>
                <c:pt idx="41702">
                  <c:v>127.72</c:v>
                </c:pt>
                <c:pt idx="41703">
                  <c:v>127.7</c:v>
                </c:pt>
                <c:pt idx="41704">
                  <c:v>127.7</c:v>
                </c:pt>
                <c:pt idx="41705">
                  <c:v>127.7</c:v>
                </c:pt>
                <c:pt idx="41706">
                  <c:v>127.66</c:v>
                </c:pt>
                <c:pt idx="41707">
                  <c:v>127.7</c:v>
                </c:pt>
                <c:pt idx="41708">
                  <c:v>127.7</c:v>
                </c:pt>
                <c:pt idx="41709">
                  <c:v>127.7</c:v>
                </c:pt>
                <c:pt idx="41710">
                  <c:v>127.68</c:v>
                </c:pt>
                <c:pt idx="41711">
                  <c:v>127.72</c:v>
                </c:pt>
                <c:pt idx="41712">
                  <c:v>127.68</c:v>
                </c:pt>
                <c:pt idx="41713">
                  <c:v>127.68</c:v>
                </c:pt>
                <c:pt idx="41714">
                  <c:v>127.7</c:v>
                </c:pt>
                <c:pt idx="41715">
                  <c:v>127.66</c:v>
                </c:pt>
                <c:pt idx="41716">
                  <c:v>127.75</c:v>
                </c:pt>
                <c:pt idx="41717">
                  <c:v>127.68</c:v>
                </c:pt>
                <c:pt idx="41718">
                  <c:v>127.64</c:v>
                </c:pt>
                <c:pt idx="41719">
                  <c:v>127.7</c:v>
                </c:pt>
                <c:pt idx="41720">
                  <c:v>127.68</c:v>
                </c:pt>
                <c:pt idx="41721">
                  <c:v>127.66</c:v>
                </c:pt>
                <c:pt idx="41722">
                  <c:v>127.66</c:v>
                </c:pt>
                <c:pt idx="41723">
                  <c:v>127.68</c:v>
                </c:pt>
                <c:pt idx="41724">
                  <c:v>127.68</c:v>
                </c:pt>
                <c:pt idx="41725">
                  <c:v>127.68</c:v>
                </c:pt>
                <c:pt idx="41726">
                  <c:v>127.66</c:v>
                </c:pt>
                <c:pt idx="41727">
                  <c:v>127.64</c:v>
                </c:pt>
                <c:pt idx="41728">
                  <c:v>127.66</c:v>
                </c:pt>
                <c:pt idx="41729">
                  <c:v>127.64</c:v>
                </c:pt>
                <c:pt idx="41730">
                  <c:v>127.64</c:v>
                </c:pt>
                <c:pt idx="41731">
                  <c:v>127.66</c:v>
                </c:pt>
                <c:pt idx="41732">
                  <c:v>127.66</c:v>
                </c:pt>
                <c:pt idx="41733">
                  <c:v>127.64</c:v>
                </c:pt>
                <c:pt idx="41734">
                  <c:v>127.66</c:v>
                </c:pt>
                <c:pt idx="41735">
                  <c:v>127.66</c:v>
                </c:pt>
                <c:pt idx="41736">
                  <c:v>127.68</c:v>
                </c:pt>
                <c:pt idx="41737">
                  <c:v>127.66</c:v>
                </c:pt>
                <c:pt idx="41738">
                  <c:v>127.68</c:v>
                </c:pt>
                <c:pt idx="41739">
                  <c:v>127.66</c:v>
                </c:pt>
                <c:pt idx="41740">
                  <c:v>127.66</c:v>
                </c:pt>
                <c:pt idx="41741">
                  <c:v>127.68</c:v>
                </c:pt>
                <c:pt idx="41742">
                  <c:v>127.61</c:v>
                </c:pt>
                <c:pt idx="41743">
                  <c:v>127.64</c:v>
                </c:pt>
                <c:pt idx="41744">
                  <c:v>127.66</c:v>
                </c:pt>
                <c:pt idx="41745">
                  <c:v>127.64</c:v>
                </c:pt>
                <c:pt idx="41746">
                  <c:v>127.68</c:v>
                </c:pt>
                <c:pt idx="41747">
                  <c:v>127.66</c:v>
                </c:pt>
                <c:pt idx="41748">
                  <c:v>127.57</c:v>
                </c:pt>
                <c:pt idx="41749">
                  <c:v>127.64</c:v>
                </c:pt>
                <c:pt idx="41750">
                  <c:v>127.61</c:v>
                </c:pt>
                <c:pt idx="41751">
                  <c:v>127.61</c:v>
                </c:pt>
                <c:pt idx="41752">
                  <c:v>127.64</c:v>
                </c:pt>
                <c:pt idx="41753">
                  <c:v>127.66</c:v>
                </c:pt>
                <c:pt idx="41754">
                  <c:v>127.68</c:v>
                </c:pt>
                <c:pt idx="41755">
                  <c:v>127.64</c:v>
                </c:pt>
                <c:pt idx="41756">
                  <c:v>127.68</c:v>
                </c:pt>
                <c:pt idx="41757">
                  <c:v>127.66</c:v>
                </c:pt>
                <c:pt idx="41758">
                  <c:v>127.64</c:v>
                </c:pt>
                <c:pt idx="41759">
                  <c:v>127.68</c:v>
                </c:pt>
                <c:pt idx="41760">
                  <c:v>127.64</c:v>
                </c:pt>
                <c:pt idx="41761">
                  <c:v>127.61</c:v>
                </c:pt>
                <c:pt idx="41762">
                  <c:v>127.64</c:v>
                </c:pt>
                <c:pt idx="41763">
                  <c:v>127.64</c:v>
                </c:pt>
                <c:pt idx="41764">
                  <c:v>127.61</c:v>
                </c:pt>
                <c:pt idx="41765">
                  <c:v>127.64</c:v>
                </c:pt>
                <c:pt idx="41766">
                  <c:v>127.59</c:v>
                </c:pt>
                <c:pt idx="41767">
                  <c:v>127.61</c:v>
                </c:pt>
                <c:pt idx="41768">
                  <c:v>127.66</c:v>
                </c:pt>
                <c:pt idx="41769">
                  <c:v>127.66</c:v>
                </c:pt>
                <c:pt idx="41770">
                  <c:v>127.61</c:v>
                </c:pt>
                <c:pt idx="41771">
                  <c:v>127.59</c:v>
                </c:pt>
                <c:pt idx="41772">
                  <c:v>127.61</c:v>
                </c:pt>
                <c:pt idx="41773">
                  <c:v>127.66</c:v>
                </c:pt>
                <c:pt idx="41774">
                  <c:v>127.59</c:v>
                </c:pt>
                <c:pt idx="41775">
                  <c:v>127.59</c:v>
                </c:pt>
                <c:pt idx="41776">
                  <c:v>127.64</c:v>
                </c:pt>
                <c:pt idx="41777">
                  <c:v>127.57</c:v>
                </c:pt>
                <c:pt idx="41778">
                  <c:v>127.61</c:v>
                </c:pt>
                <c:pt idx="41779">
                  <c:v>127.64</c:v>
                </c:pt>
                <c:pt idx="41780">
                  <c:v>127.61</c:v>
                </c:pt>
                <c:pt idx="41781">
                  <c:v>127.57</c:v>
                </c:pt>
                <c:pt idx="41782">
                  <c:v>127.59</c:v>
                </c:pt>
                <c:pt idx="41783">
                  <c:v>127.64</c:v>
                </c:pt>
                <c:pt idx="41784">
                  <c:v>127.57</c:v>
                </c:pt>
                <c:pt idx="41785">
                  <c:v>127.61</c:v>
                </c:pt>
                <c:pt idx="41786">
                  <c:v>127.57</c:v>
                </c:pt>
                <c:pt idx="41787">
                  <c:v>127.64</c:v>
                </c:pt>
                <c:pt idx="41788">
                  <c:v>127.55</c:v>
                </c:pt>
                <c:pt idx="41789">
                  <c:v>127.57</c:v>
                </c:pt>
                <c:pt idx="41790">
                  <c:v>127.59</c:v>
                </c:pt>
                <c:pt idx="41791">
                  <c:v>127.64</c:v>
                </c:pt>
                <c:pt idx="41792">
                  <c:v>127.59</c:v>
                </c:pt>
                <c:pt idx="41793">
                  <c:v>127.55</c:v>
                </c:pt>
                <c:pt idx="41794">
                  <c:v>127.57</c:v>
                </c:pt>
                <c:pt idx="41795">
                  <c:v>127.61</c:v>
                </c:pt>
                <c:pt idx="41796">
                  <c:v>127.64</c:v>
                </c:pt>
                <c:pt idx="41797">
                  <c:v>127.59</c:v>
                </c:pt>
                <c:pt idx="41798">
                  <c:v>127.59</c:v>
                </c:pt>
                <c:pt idx="41799">
                  <c:v>127.59</c:v>
                </c:pt>
                <c:pt idx="41800">
                  <c:v>127.66</c:v>
                </c:pt>
                <c:pt idx="41801">
                  <c:v>127.59</c:v>
                </c:pt>
                <c:pt idx="41802">
                  <c:v>127.64</c:v>
                </c:pt>
                <c:pt idx="41803">
                  <c:v>127.61</c:v>
                </c:pt>
                <c:pt idx="41804">
                  <c:v>127.59</c:v>
                </c:pt>
                <c:pt idx="41805">
                  <c:v>127.61</c:v>
                </c:pt>
                <c:pt idx="41806">
                  <c:v>127.59</c:v>
                </c:pt>
                <c:pt idx="41807">
                  <c:v>127.61</c:v>
                </c:pt>
                <c:pt idx="41808">
                  <c:v>127.57</c:v>
                </c:pt>
                <c:pt idx="41809">
                  <c:v>127.61</c:v>
                </c:pt>
                <c:pt idx="41810">
                  <c:v>127.61</c:v>
                </c:pt>
                <c:pt idx="41811">
                  <c:v>127.61</c:v>
                </c:pt>
                <c:pt idx="41812">
                  <c:v>127.59</c:v>
                </c:pt>
                <c:pt idx="41813">
                  <c:v>127.59</c:v>
                </c:pt>
                <c:pt idx="41814">
                  <c:v>127.59</c:v>
                </c:pt>
                <c:pt idx="41815">
                  <c:v>127.61</c:v>
                </c:pt>
                <c:pt idx="41816">
                  <c:v>127.57</c:v>
                </c:pt>
                <c:pt idx="41817">
                  <c:v>127.57</c:v>
                </c:pt>
                <c:pt idx="41818">
                  <c:v>127.61</c:v>
                </c:pt>
                <c:pt idx="41819">
                  <c:v>127.61</c:v>
                </c:pt>
                <c:pt idx="41820">
                  <c:v>127.64</c:v>
                </c:pt>
                <c:pt idx="41821">
                  <c:v>127.61</c:v>
                </c:pt>
                <c:pt idx="41822">
                  <c:v>127.61</c:v>
                </c:pt>
                <c:pt idx="41823">
                  <c:v>127.64</c:v>
                </c:pt>
                <c:pt idx="41824">
                  <c:v>127.64</c:v>
                </c:pt>
                <c:pt idx="41825">
                  <c:v>127.61</c:v>
                </c:pt>
                <c:pt idx="41826">
                  <c:v>127.61</c:v>
                </c:pt>
                <c:pt idx="41827">
                  <c:v>127.59</c:v>
                </c:pt>
                <c:pt idx="41828">
                  <c:v>127.66</c:v>
                </c:pt>
                <c:pt idx="41829">
                  <c:v>127.57</c:v>
                </c:pt>
                <c:pt idx="41830">
                  <c:v>127.61</c:v>
                </c:pt>
                <c:pt idx="41831">
                  <c:v>127.57</c:v>
                </c:pt>
                <c:pt idx="41832">
                  <c:v>127.57</c:v>
                </c:pt>
                <c:pt idx="41833">
                  <c:v>127.55</c:v>
                </c:pt>
                <c:pt idx="41834">
                  <c:v>127.64</c:v>
                </c:pt>
                <c:pt idx="41835">
                  <c:v>127.59</c:v>
                </c:pt>
                <c:pt idx="41836">
                  <c:v>127.64</c:v>
                </c:pt>
                <c:pt idx="41837">
                  <c:v>127.61</c:v>
                </c:pt>
                <c:pt idx="41838">
                  <c:v>127.61</c:v>
                </c:pt>
                <c:pt idx="41839">
                  <c:v>127.57</c:v>
                </c:pt>
                <c:pt idx="41840">
                  <c:v>127.64</c:v>
                </c:pt>
                <c:pt idx="41841">
                  <c:v>127.61</c:v>
                </c:pt>
                <c:pt idx="41842">
                  <c:v>127.64</c:v>
                </c:pt>
                <c:pt idx="41843">
                  <c:v>127.61</c:v>
                </c:pt>
                <c:pt idx="41844">
                  <c:v>127.61</c:v>
                </c:pt>
                <c:pt idx="41845">
                  <c:v>127.59</c:v>
                </c:pt>
                <c:pt idx="41846">
                  <c:v>127.57</c:v>
                </c:pt>
                <c:pt idx="41847">
                  <c:v>127.61</c:v>
                </c:pt>
                <c:pt idx="41848">
                  <c:v>127.57</c:v>
                </c:pt>
                <c:pt idx="41849">
                  <c:v>127.61</c:v>
                </c:pt>
                <c:pt idx="41850">
                  <c:v>127.59</c:v>
                </c:pt>
                <c:pt idx="41851">
                  <c:v>127.59</c:v>
                </c:pt>
                <c:pt idx="41852">
                  <c:v>127.61</c:v>
                </c:pt>
                <c:pt idx="41853">
                  <c:v>127.59</c:v>
                </c:pt>
                <c:pt idx="41854">
                  <c:v>127.57</c:v>
                </c:pt>
                <c:pt idx="41855">
                  <c:v>127.61</c:v>
                </c:pt>
                <c:pt idx="41856">
                  <c:v>127.59</c:v>
                </c:pt>
                <c:pt idx="41857">
                  <c:v>127.59</c:v>
                </c:pt>
                <c:pt idx="41858">
                  <c:v>127.64</c:v>
                </c:pt>
                <c:pt idx="41859">
                  <c:v>127.57</c:v>
                </c:pt>
                <c:pt idx="41860">
                  <c:v>127.59</c:v>
                </c:pt>
                <c:pt idx="41861">
                  <c:v>127.59</c:v>
                </c:pt>
                <c:pt idx="41862">
                  <c:v>127.61</c:v>
                </c:pt>
                <c:pt idx="41863">
                  <c:v>127.61</c:v>
                </c:pt>
                <c:pt idx="41864">
                  <c:v>127.59</c:v>
                </c:pt>
                <c:pt idx="41865">
                  <c:v>127.59</c:v>
                </c:pt>
                <c:pt idx="41866">
                  <c:v>127.55</c:v>
                </c:pt>
                <c:pt idx="41867">
                  <c:v>127.59</c:v>
                </c:pt>
                <c:pt idx="41868">
                  <c:v>127.55</c:v>
                </c:pt>
                <c:pt idx="41869">
                  <c:v>127.61</c:v>
                </c:pt>
                <c:pt idx="41870">
                  <c:v>127.64</c:v>
                </c:pt>
                <c:pt idx="41871">
                  <c:v>127.61</c:v>
                </c:pt>
                <c:pt idx="41872">
                  <c:v>127.55</c:v>
                </c:pt>
                <c:pt idx="41873">
                  <c:v>127.57</c:v>
                </c:pt>
                <c:pt idx="41874">
                  <c:v>127.59</c:v>
                </c:pt>
                <c:pt idx="41875">
                  <c:v>127.59</c:v>
                </c:pt>
                <c:pt idx="41876">
                  <c:v>127.59</c:v>
                </c:pt>
                <c:pt idx="41877">
                  <c:v>127.57</c:v>
                </c:pt>
                <c:pt idx="41878">
                  <c:v>127.57</c:v>
                </c:pt>
                <c:pt idx="41879">
                  <c:v>127.64</c:v>
                </c:pt>
                <c:pt idx="41880">
                  <c:v>127.57</c:v>
                </c:pt>
                <c:pt idx="41881">
                  <c:v>127.59</c:v>
                </c:pt>
                <c:pt idx="41882">
                  <c:v>127.57</c:v>
                </c:pt>
                <c:pt idx="41883">
                  <c:v>127.57</c:v>
                </c:pt>
                <c:pt idx="41884">
                  <c:v>127.61</c:v>
                </c:pt>
                <c:pt idx="41885">
                  <c:v>127.61</c:v>
                </c:pt>
                <c:pt idx="41886">
                  <c:v>127.55</c:v>
                </c:pt>
                <c:pt idx="41887">
                  <c:v>127.55</c:v>
                </c:pt>
                <c:pt idx="41888">
                  <c:v>127.57</c:v>
                </c:pt>
                <c:pt idx="41889">
                  <c:v>127.59</c:v>
                </c:pt>
                <c:pt idx="41890">
                  <c:v>127.57</c:v>
                </c:pt>
                <c:pt idx="41891">
                  <c:v>127.5</c:v>
                </c:pt>
                <c:pt idx="41892">
                  <c:v>127.57</c:v>
                </c:pt>
                <c:pt idx="41893">
                  <c:v>127.57</c:v>
                </c:pt>
                <c:pt idx="41894">
                  <c:v>127.57</c:v>
                </c:pt>
                <c:pt idx="41895">
                  <c:v>127.59</c:v>
                </c:pt>
                <c:pt idx="41896">
                  <c:v>127.57</c:v>
                </c:pt>
                <c:pt idx="41897">
                  <c:v>127.52</c:v>
                </c:pt>
                <c:pt idx="41898">
                  <c:v>127.55</c:v>
                </c:pt>
                <c:pt idx="41899">
                  <c:v>127.57</c:v>
                </c:pt>
                <c:pt idx="41900">
                  <c:v>127.5</c:v>
                </c:pt>
                <c:pt idx="41901">
                  <c:v>127.55</c:v>
                </c:pt>
                <c:pt idx="41902">
                  <c:v>127.52</c:v>
                </c:pt>
                <c:pt idx="41903">
                  <c:v>127.57</c:v>
                </c:pt>
                <c:pt idx="41904">
                  <c:v>127.5</c:v>
                </c:pt>
                <c:pt idx="41905">
                  <c:v>127.52</c:v>
                </c:pt>
                <c:pt idx="41906">
                  <c:v>127.52</c:v>
                </c:pt>
                <c:pt idx="41907">
                  <c:v>127.48</c:v>
                </c:pt>
                <c:pt idx="41908">
                  <c:v>127.52</c:v>
                </c:pt>
                <c:pt idx="41909">
                  <c:v>127.48</c:v>
                </c:pt>
                <c:pt idx="41910">
                  <c:v>127.5</c:v>
                </c:pt>
                <c:pt idx="41911">
                  <c:v>127.5</c:v>
                </c:pt>
                <c:pt idx="41912">
                  <c:v>127.52</c:v>
                </c:pt>
                <c:pt idx="41913">
                  <c:v>127.5</c:v>
                </c:pt>
                <c:pt idx="41914">
                  <c:v>127.48</c:v>
                </c:pt>
                <c:pt idx="41915">
                  <c:v>127.5</c:v>
                </c:pt>
                <c:pt idx="41916">
                  <c:v>127.52</c:v>
                </c:pt>
                <c:pt idx="41917">
                  <c:v>127.52</c:v>
                </c:pt>
                <c:pt idx="41918">
                  <c:v>127.5</c:v>
                </c:pt>
                <c:pt idx="41919">
                  <c:v>127.48</c:v>
                </c:pt>
                <c:pt idx="41920">
                  <c:v>127.5</c:v>
                </c:pt>
                <c:pt idx="41921">
                  <c:v>127.5</c:v>
                </c:pt>
                <c:pt idx="41922">
                  <c:v>127.52</c:v>
                </c:pt>
                <c:pt idx="41923">
                  <c:v>127.52</c:v>
                </c:pt>
                <c:pt idx="41924">
                  <c:v>127.52</c:v>
                </c:pt>
                <c:pt idx="41925">
                  <c:v>127.5</c:v>
                </c:pt>
                <c:pt idx="41926">
                  <c:v>127.43</c:v>
                </c:pt>
                <c:pt idx="41927">
                  <c:v>127.48</c:v>
                </c:pt>
                <c:pt idx="41928">
                  <c:v>127.46</c:v>
                </c:pt>
                <c:pt idx="41929">
                  <c:v>127.5</c:v>
                </c:pt>
                <c:pt idx="41930">
                  <c:v>127.46</c:v>
                </c:pt>
                <c:pt idx="41931">
                  <c:v>127.46</c:v>
                </c:pt>
                <c:pt idx="41932">
                  <c:v>127.46</c:v>
                </c:pt>
                <c:pt idx="41933">
                  <c:v>127.43</c:v>
                </c:pt>
                <c:pt idx="41934">
                  <c:v>127.48</c:v>
                </c:pt>
                <c:pt idx="41935">
                  <c:v>127.41</c:v>
                </c:pt>
                <c:pt idx="41936">
                  <c:v>127.46</c:v>
                </c:pt>
                <c:pt idx="41937">
                  <c:v>127.46</c:v>
                </c:pt>
                <c:pt idx="41938">
                  <c:v>127.43</c:v>
                </c:pt>
                <c:pt idx="41939">
                  <c:v>127.48</c:v>
                </c:pt>
                <c:pt idx="41940">
                  <c:v>127.48</c:v>
                </c:pt>
                <c:pt idx="41941">
                  <c:v>127.48</c:v>
                </c:pt>
                <c:pt idx="41942">
                  <c:v>127.48</c:v>
                </c:pt>
                <c:pt idx="41943">
                  <c:v>127.46</c:v>
                </c:pt>
                <c:pt idx="41944">
                  <c:v>127.48</c:v>
                </c:pt>
                <c:pt idx="41945">
                  <c:v>127.48</c:v>
                </c:pt>
                <c:pt idx="41946">
                  <c:v>127.46</c:v>
                </c:pt>
                <c:pt idx="41947">
                  <c:v>127.5</c:v>
                </c:pt>
                <c:pt idx="41948">
                  <c:v>127.5</c:v>
                </c:pt>
                <c:pt idx="41949">
                  <c:v>127.43</c:v>
                </c:pt>
                <c:pt idx="41950">
                  <c:v>127.46</c:v>
                </c:pt>
                <c:pt idx="41951">
                  <c:v>127.39</c:v>
                </c:pt>
                <c:pt idx="41952">
                  <c:v>127.41</c:v>
                </c:pt>
                <c:pt idx="41953">
                  <c:v>127.46</c:v>
                </c:pt>
                <c:pt idx="41954">
                  <c:v>127.39</c:v>
                </c:pt>
                <c:pt idx="41955">
                  <c:v>127.39</c:v>
                </c:pt>
                <c:pt idx="41956">
                  <c:v>127.39</c:v>
                </c:pt>
                <c:pt idx="41957">
                  <c:v>127.41</c:v>
                </c:pt>
                <c:pt idx="41958">
                  <c:v>127.41</c:v>
                </c:pt>
                <c:pt idx="41959">
                  <c:v>127.41</c:v>
                </c:pt>
                <c:pt idx="41960">
                  <c:v>127.39</c:v>
                </c:pt>
                <c:pt idx="41961">
                  <c:v>127.41</c:v>
                </c:pt>
                <c:pt idx="41962">
                  <c:v>127.41</c:v>
                </c:pt>
                <c:pt idx="41963">
                  <c:v>127.43</c:v>
                </c:pt>
                <c:pt idx="41964">
                  <c:v>127.46</c:v>
                </c:pt>
                <c:pt idx="41965">
                  <c:v>127.39</c:v>
                </c:pt>
                <c:pt idx="41966">
                  <c:v>127.41</c:v>
                </c:pt>
                <c:pt idx="41967">
                  <c:v>127.41</c:v>
                </c:pt>
                <c:pt idx="41968">
                  <c:v>127.41</c:v>
                </c:pt>
                <c:pt idx="41969">
                  <c:v>127.37</c:v>
                </c:pt>
                <c:pt idx="41970">
                  <c:v>127.37</c:v>
                </c:pt>
                <c:pt idx="41971">
                  <c:v>127.39</c:v>
                </c:pt>
                <c:pt idx="41972">
                  <c:v>127.37</c:v>
                </c:pt>
                <c:pt idx="41973">
                  <c:v>127.39</c:v>
                </c:pt>
                <c:pt idx="41974">
                  <c:v>127.39</c:v>
                </c:pt>
                <c:pt idx="41975">
                  <c:v>127.39</c:v>
                </c:pt>
                <c:pt idx="41976">
                  <c:v>127.32</c:v>
                </c:pt>
                <c:pt idx="41977">
                  <c:v>127.37</c:v>
                </c:pt>
                <c:pt idx="41978">
                  <c:v>127.39</c:v>
                </c:pt>
                <c:pt idx="41979">
                  <c:v>127.37</c:v>
                </c:pt>
                <c:pt idx="41980">
                  <c:v>127.37</c:v>
                </c:pt>
                <c:pt idx="41981">
                  <c:v>127.37</c:v>
                </c:pt>
                <c:pt idx="41982">
                  <c:v>127.43</c:v>
                </c:pt>
                <c:pt idx="41983">
                  <c:v>127.41</c:v>
                </c:pt>
                <c:pt idx="41984">
                  <c:v>127.37</c:v>
                </c:pt>
                <c:pt idx="41985">
                  <c:v>127.34</c:v>
                </c:pt>
                <c:pt idx="41986">
                  <c:v>127.39</c:v>
                </c:pt>
                <c:pt idx="41987">
                  <c:v>127.39</c:v>
                </c:pt>
                <c:pt idx="41988">
                  <c:v>127.39</c:v>
                </c:pt>
                <c:pt idx="41989">
                  <c:v>127.32</c:v>
                </c:pt>
                <c:pt idx="41990">
                  <c:v>127.34</c:v>
                </c:pt>
                <c:pt idx="41991">
                  <c:v>127.41</c:v>
                </c:pt>
                <c:pt idx="41992">
                  <c:v>127.34</c:v>
                </c:pt>
                <c:pt idx="41993">
                  <c:v>127.37</c:v>
                </c:pt>
                <c:pt idx="41994">
                  <c:v>127.37</c:v>
                </c:pt>
                <c:pt idx="41995">
                  <c:v>127.37</c:v>
                </c:pt>
                <c:pt idx="41996">
                  <c:v>127.37</c:v>
                </c:pt>
                <c:pt idx="41997">
                  <c:v>127.37</c:v>
                </c:pt>
                <c:pt idx="41998">
                  <c:v>127.39</c:v>
                </c:pt>
                <c:pt idx="41999">
                  <c:v>127.37</c:v>
                </c:pt>
                <c:pt idx="42000">
                  <c:v>127.39</c:v>
                </c:pt>
                <c:pt idx="42001">
                  <c:v>127.39</c:v>
                </c:pt>
                <c:pt idx="42002">
                  <c:v>127.43</c:v>
                </c:pt>
                <c:pt idx="42003">
                  <c:v>127.43</c:v>
                </c:pt>
                <c:pt idx="42004">
                  <c:v>127.37</c:v>
                </c:pt>
                <c:pt idx="42005">
                  <c:v>127.39</c:v>
                </c:pt>
                <c:pt idx="42006">
                  <c:v>127.43</c:v>
                </c:pt>
                <c:pt idx="42007">
                  <c:v>127.46</c:v>
                </c:pt>
                <c:pt idx="42008">
                  <c:v>127.48</c:v>
                </c:pt>
                <c:pt idx="42009">
                  <c:v>127.48</c:v>
                </c:pt>
                <c:pt idx="42010">
                  <c:v>127.48</c:v>
                </c:pt>
                <c:pt idx="42011">
                  <c:v>127.5</c:v>
                </c:pt>
                <c:pt idx="42012">
                  <c:v>127.46</c:v>
                </c:pt>
                <c:pt idx="42013">
                  <c:v>127.5</c:v>
                </c:pt>
                <c:pt idx="42014">
                  <c:v>127.48</c:v>
                </c:pt>
                <c:pt idx="42015">
                  <c:v>127.5</c:v>
                </c:pt>
                <c:pt idx="42016">
                  <c:v>127.46</c:v>
                </c:pt>
                <c:pt idx="42017">
                  <c:v>127.48</c:v>
                </c:pt>
                <c:pt idx="42018">
                  <c:v>127.5</c:v>
                </c:pt>
                <c:pt idx="42019">
                  <c:v>127.52</c:v>
                </c:pt>
                <c:pt idx="42020">
                  <c:v>127.57</c:v>
                </c:pt>
                <c:pt idx="42021">
                  <c:v>127.55</c:v>
                </c:pt>
                <c:pt idx="42022">
                  <c:v>127.55</c:v>
                </c:pt>
                <c:pt idx="42023">
                  <c:v>127.57</c:v>
                </c:pt>
                <c:pt idx="42024">
                  <c:v>127.57</c:v>
                </c:pt>
                <c:pt idx="42025">
                  <c:v>127.57</c:v>
                </c:pt>
                <c:pt idx="42026">
                  <c:v>127.55</c:v>
                </c:pt>
                <c:pt idx="42027">
                  <c:v>127.57</c:v>
                </c:pt>
                <c:pt idx="42028">
                  <c:v>127.57</c:v>
                </c:pt>
                <c:pt idx="42029">
                  <c:v>127.64</c:v>
                </c:pt>
                <c:pt idx="42030">
                  <c:v>127.66</c:v>
                </c:pt>
                <c:pt idx="42031">
                  <c:v>127.61</c:v>
                </c:pt>
                <c:pt idx="42032">
                  <c:v>127.64</c:v>
                </c:pt>
                <c:pt idx="42033">
                  <c:v>127.64</c:v>
                </c:pt>
                <c:pt idx="42034">
                  <c:v>127.64</c:v>
                </c:pt>
                <c:pt idx="42035">
                  <c:v>127.61</c:v>
                </c:pt>
                <c:pt idx="42036">
                  <c:v>127.66</c:v>
                </c:pt>
                <c:pt idx="42037">
                  <c:v>127.66</c:v>
                </c:pt>
                <c:pt idx="42038">
                  <c:v>127.64</c:v>
                </c:pt>
                <c:pt idx="42039">
                  <c:v>127.66</c:v>
                </c:pt>
                <c:pt idx="42040">
                  <c:v>127.59</c:v>
                </c:pt>
                <c:pt idx="42041">
                  <c:v>127.66</c:v>
                </c:pt>
                <c:pt idx="42042">
                  <c:v>127.7</c:v>
                </c:pt>
                <c:pt idx="42043">
                  <c:v>127.7</c:v>
                </c:pt>
                <c:pt idx="42044">
                  <c:v>127.72</c:v>
                </c:pt>
                <c:pt idx="42045">
                  <c:v>127.7</c:v>
                </c:pt>
                <c:pt idx="42046">
                  <c:v>127.72</c:v>
                </c:pt>
                <c:pt idx="42047">
                  <c:v>127.72</c:v>
                </c:pt>
                <c:pt idx="42048">
                  <c:v>127.77</c:v>
                </c:pt>
                <c:pt idx="42049">
                  <c:v>127.68</c:v>
                </c:pt>
                <c:pt idx="42050">
                  <c:v>127.7</c:v>
                </c:pt>
                <c:pt idx="42051">
                  <c:v>127.72</c:v>
                </c:pt>
                <c:pt idx="42052">
                  <c:v>127.7</c:v>
                </c:pt>
                <c:pt idx="42053">
                  <c:v>127.7</c:v>
                </c:pt>
                <c:pt idx="42054">
                  <c:v>127.68</c:v>
                </c:pt>
                <c:pt idx="42055">
                  <c:v>127.66</c:v>
                </c:pt>
                <c:pt idx="42056">
                  <c:v>127.7</c:v>
                </c:pt>
                <c:pt idx="42057">
                  <c:v>127.7</c:v>
                </c:pt>
                <c:pt idx="42058">
                  <c:v>127.68</c:v>
                </c:pt>
                <c:pt idx="42059">
                  <c:v>127.72</c:v>
                </c:pt>
                <c:pt idx="42060">
                  <c:v>127.72</c:v>
                </c:pt>
                <c:pt idx="42061">
                  <c:v>127.68</c:v>
                </c:pt>
                <c:pt idx="42062">
                  <c:v>127.68</c:v>
                </c:pt>
                <c:pt idx="42063">
                  <c:v>127.7</c:v>
                </c:pt>
                <c:pt idx="42064">
                  <c:v>127.7</c:v>
                </c:pt>
                <c:pt idx="42065">
                  <c:v>127.68</c:v>
                </c:pt>
                <c:pt idx="42066">
                  <c:v>127.68</c:v>
                </c:pt>
                <c:pt idx="42067">
                  <c:v>127.66</c:v>
                </c:pt>
                <c:pt idx="42068">
                  <c:v>127.68</c:v>
                </c:pt>
                <c:pt idx="42069">
                  <c:v>127.72</c:v>
                </c:pt>
                <c:pt idx="42070">
                  <c:v>127.66</c:v>
                </c:pt>
                <c:pt idx="42071">
                  <c:v>127.64</c:v>
                </c:pt>
                <c:pt idx="42072">
                  <c:v>127.66</c:v>
                </c:pt>
                <c:pt idx="42073">
                  <c:v>127.68</c:v>
                </c:pt>
                <c:pt idx="42074">
                  <c:v>127.7</c:v>
                </c:pt>
                <c:pt idx="42075">
                  <c:v>127.68</c:v>
                </c:pt>
                <c:pt idx="42076">
                  <c:v>127.64</c:v>
                </c:pt>
                <c:pt idx="42077">
                  <c:v>127.68</c:v>
                </c:pt>
                <c:pt idx="42078">
                  <c:v>127.66</c:v>
                </c:pt>
                <c:pt idx="42079">
                  <c:v>127.7</c:v>
                </c:pt>
                <c:pt idx="42080">
                  <c:v>127.66</c:v>
                </c:pt>
                <c:pt idx="42081">
                  <c:v>127.68</c:v>
                </c:pt>
                <c:pt idx="42082">
                  <c:v>127.66</c:v>
                </c:pt>
                <c:pt idx="42083">
                  <c:v>127.68</c:v>
                </c:pt>
                <c:pt idx="42084">
                  <c:v>127.64</c:v>
                </c:pt>
                <c:pt idx="42085">
                  <c:v>127.7</c:v>
                </c:pt>
                <c:pt idx="42086">
                  <c:v>127.66</c:v>
                </c:pt>
                <c:pt idx="42087">
                  <c:v>127.66</c:v>
                </c:pt>
                <c:pt idx="42088">
                  <c:v>127.72</c:v>
                </c:pt>
                <c:pt idx="42089">
                  <c:v>127.7</c:v>
                </c:pt>
                <c:pt idx="42090">
                  <c:v>127.7</c:v>
                </c:pt>
                <c:pt idx="42091">
                  <c:v>127.72</c:v>
                </c:pt>
                <c:pt idx="42092">
                  <c:v>127.68</c:v>
                </c:pt>
                <c:pt idx="42093">
                  <c:v>127.72</c:v>
                </c:pt>
                <c:pt idx="42094">
                  <c:v>127.72</c:v>
                </c:pt>
                <c:pt idx="42095">
                  <c:v>127.72</c:v>
                </c:pt>
                <c:pt idx="42096">
                  <c:v>127.72</c:v>
                </c:pt>
                <c:pt idx="42097">
                  <c:v>127.72</c:v>
                </c:pt>
                <c:pt idx="42098">
                  <c:v>127.72</c:v>
                </c:pt>
                <c:pt idx="42099">
                  <c:v>127.68</c:v>
                </c:pt>
                <c:pt idx="42100">
                  <c:v>127.68</c:v>
                </c:pt>
                <c:pt idx="42101">
                  <c:v>127.7</c:v>
                </c:pt>
                <c:pt idx="42102">
                  <c:v>127.68</c:v>
                </c:pt>
                <c:pt idx="42103">
                  <c:v>127.72</c:v>
                </c:pt>
                <c:pt idx="42104">
                  <c:v>127.72</c:v>
                </c:pt>
                <c:pt idx="42105">
                  <c:v>127.72</c:v>
                </c:pt>
                <c:pt idx="42106">
                  <c:v>127.72</c:v>
                </c:pt>
                <c:pt idx="42107">
                  <c:v>127.75</c:v>
                </c:pt>
                <c:pt idx="42108">
                  <c:v>127.7</c:v>
                </c:pt>
                <c:pt idx="42109">
                  <c:v>127.75</c:v>
                </c:pt>
                <c:pt idx="42110">
                  <c:v>127.81</c:v>
                </c:pt>
                <c:pt idx="42111">
                  <c:v>127.75</c:v>
                </c:pt>
                <c:pt idx="42112">
                  <c:v>127.75</c:v>
                </c:pt>
                <c:pt idx="42113">
                  <c:v>127.77</c:v>
                </c:pt>
                <c:pt idx="42114">
                  <c:v>127.75</c:v>
                </c:pt>
                <c:pt idx="42115">
                  <c:v>127.77</c:v>
                </c:pt>
                <c:pt idx="42116">
                  <c:v>127.77</c:v>
                </c:pt>
                <c:pt idx="42117">
                  <c:v>127.79</c:v>
                </c:pt>
                <c:pt idx="42118">
                  <c:v>127.77</c:v>
                </c:pt>
                <c:pt idx="42119">
                  <c:v>127.72</c:v>
                </c:pt>
                <c:pt idx="42120">
                  <c:v>127.72</c:v>
                </c:pt>
                <c:pt idx="42121">
                  <c:v>127.79</c:v>
                </c:pt>
                <c:pt idx="42122">
                  <c:v>127.75</c:v>
                </c:pt>
                <c:pt idx="42123">
                  <c:v>127.77</c:v>
                </c:pt>
                <c:pt idx="42124">
                  <c:v>127.7</c:v>
                </c:pt>
                <c:pt idx="42125">
                  <c:v>127.79</c:v>
                </c:pt>
                <c:pt idx="42126">
                  <c:v>127.75</c:v>
                </c:pt>
                <c:pt idx="42127">
                  <c:v>127.84</c:v>
                </c:pt>
                <c:pt idx="42128">
                  <c:v>127.79</c:v>
                </c:pt>
                <c:pt idx="42129">
                  <c:v>127.79</c:v>
                </c:pt>
                <c:pt idx="42130">
                  <c:v>127.77</c:v>
                </c:pt>
                <c:pt idx="42131">
                  <c:v>127.79</c:v>
                </c:pt>
                <c:pt idx="42132">
                  <c:v>127.79</c:v>
                </c:pt>
                <c:pt idx="42133">
                  <c:v>127.79</c:v>
                </c:pt>
                <c:pt idx="42134">
                  <c:v>127.77</c:v>
                </c:pt>
                <c:pt idx="42135">
                  <c:v>127.77</c:v>
                </c:pt>
                <c:pt idx="42136">
                  <c:v>127.75</c:v>
                </c:pt>
                <c:pt idx="42137">
                  <c:v>127.77</c:v>
                </c:pt>
                <c:pt idx="42138">
                  <c:v>127.75</c:v>
                </c:pt>
                <c:pt idx="42139">
                  <c:v>127.68</c:v>
                </c:pt>
                <c:pt idx="42140">
                  <c:v>127.77</c:v>
                </c:pt>
                <c:pt idx="42141">
                  <c:v>127.75</c:v>
                </c:pt>
                <c:pt idx="42142">
                  <c:v>127.7</c:v>
                </c:pt>
                <c:pt idx="42143">
                  <c:v>127.75</c:v>
                </c:pt>
                <c:pt idx="42144">
                  <c:v>127.75</c:v>
                </c:pt>
                <c:pt idx="42145">
                  <c:v>127.77</c:v>
                </c:pt>
                <c:pt idx="42146">
                  <c:v>127.75</c:v>
                </c:pt>
                <c:pt idx="42147">
                  <c:v>127.77</c:v>
                </c:pt>
                <c:pt idx="42148">
                  <c:v>127.72</c:v>
                </c:pt>
                <c:pt idx="42149">
                  <c:v>127.79</c:v>
                </c:pt>
                <c:pt idx="42150">
                  <c:v>127.72</c:v>
                </c:pt>
                <c:pt idx="42151">
                  <c:v>127.75</c:v>
                </c:pt>
                <c:pt idx="42152">
                  <c:v>127.68</c:v>
                </c:pt>
                <c:pt idx="42153">
                  <c:v>127.75</c:v>
                </c:pt>
                <c:pt idx="42154">
                  <c:v>127.72</c:v>
                </c:pt>
                <c:pt idx="42155">
                  <c:v>127.75</c:v>
                </c:pt>
                <c:pt idx="42156">
                  <c:v>127.75</c:v>
                </c:pt>
                <c:pt idx="42157">
                  <c:v>127.68</c:v>
                </c:pt>
                <c:pt idx="42158">
                  <c:v>127.72</c:v>
                </c:pt>
                <c:pt idx="42159">
                  <c:v>127.75</c:v>
                </c:pt>
                <c:pt idx="42160">
                  <c:v>127.75</c:v>
                </c:pt>
                <c:pt idx="42161">
                  <c:v>127.72</c:v>
                </c:pt>
                <c:pt idx="42162">
                  <c:v>127.75</c:v>
                </c:pt>
                <c:pt idx="42163">
                  <c:v>127.75</c:v>
                </c:pt>
                <c:pt idx="42164">
                  <c:v>127.79</c:v>
                </c:pt>
                <c:pt idx="42165">
                  <c:v>127.79</c:v>
                </c:pt>
                <c:pt idx="42166">
                  <c:v>127.72</c:v>
                </c:pt>
                <c:pt idx="42167">
                  <c:v>127.77</c:v>
                </c:pt>
                <c:pt idx="42168">
                  <c:v>127.7</c:v>
                </c:pt>
                <c:pt idx="42169">
                  <c:v>127.72</c:v>
                </c:pt>
                <c:pt idx="42170">
                  <c:v>127.72</c:v>
                </c:pt>
                <c:pt idx="42171">
                  <c:v>127.72</c:v>
                </c:pt>
                <c:pt idx="42172">
                  <c:v>127.77</c:v>
                </c:pt>
                <c:pt idx="42173">
                  <c:v>127.72</c:v>
                </c:pt>
                <c:pt idx="42174">
                  <c:v>127.77</c:v>
                </c:pt>
                <c:pt idx="42175">
                  <c:v>127.75</c:v>
                </c:pt>
                <c:pt idx="42176">
                  <c:v>127.79</c:v>
                </c:pt>
                <c:pt idx="42177">
                  <c:v>127.79</c:v>
                </c:pt>
                <c:pt idx="42178">
                  <c:v>127.77</c:v>
                </c:pt>
                <c:pt idx="42179">
                  <c:v>127.79</c:v>
                </c:pt>
                <c:pt idx="42180">
                  <c:v>127.81</c:v>
                </c:pt>
                <c:pt idx="42181">
                  <c:v>127.79</c:v>
                </c:pt>
                <c:pt idx="42182">
                  <c:v>127.79</c:v>
                </c:pt>
                <c:pt idx="42183">
                  <c:v>127.79</c:v>
                </c:pt>
                <c:pt idx="42184">
                  <c:v>127.77</c:v>
                </c:pt>
                <c:pt idx="42185">
                  <c:v>127.77</c:v>
                </c:pt>
                <c:pt idx="42186">
                  <c:v>127.79</c:v>
                </c:pt>
                <c:pt idx="42187">
                  <c:v>127.75</c:v>
                </c:pt>
                <c:pt idx="42188">
                  <c:v>127.77</c:v>
                </c:pt>
                <c:pt idx="42189">
                  <c:v>127.81</c:v>
                </c:pt>
                <c:pt idx="42190">
                  <c:v>127.77</c:v>
                </c:pt>
                <c:pt idx="42191">
                  <c:v>127.84</c:v>
                </c:pt>
                <c:pt idx="42192">
                  <c:v>127.77</c:v>
                </c:pt>
                <c:pt idx="42193">
                  <c:v>127.77</c:v>
                </c:pt>
                <c:pt idx="42194">
                  <c:v>127.72</c:v>
                </c:pt>
                <c:pt idx="42195">
                  <c:v>127.81</c:v>
                </c:pt>
                <c:pt idx="42196">
                  <c:v>127.81</c:v>
                </c:pt>
                <c:pt idx="42197">
                  <c:v>127.79</c:v>
                </c:pt>
                <c:pt idx="42198">
                  <c:v>127.77</c:v>
                </c:pt>
                <c:pt idx="42199">
                  <c:v>127.81</c:v>
                </c:pt>
                <c:pt idx="42200">
                  <c:v>127.79</c:v>
                </c:pt>
                <c:pt idx="42201">
                  <c:v>127.77</c:v>
                </c:pt>
                <c:pt idx="42202">
                  <c:v>127.79</c:v>
                </c:pt>
                <c:pt idx="42203">
                  <c:v>127.81</c:v>
                </c:pt>
                <c:pt idx="42204">
                  <c:v>127.81</c:v>
                </c:pt>
                <c:pt idx="42205">
                  <c:v>127.84</c:v>
                </c:pt>
                <c:pt idx="42206">
                  <c:v>127.77</c:v>
                </c:pt>
                <c:pt idx="42207">
                  <c:v>127.79</c:v>
                </c:pt>
                <c:pt idx="42208">
                  <c:v>127.81</c:v>
                </c:pt>
                <c:pt idx="42209">
                  <c:v>127.81</c:v>
                </c:pt>
                <c:pt idx="42210">
                  <c:v>127.81</c:v>
                </c:pt>
                <c:pt idx="42211">
                  <c:v>127.79</c:v>
                </c:pt>
                <c:pt idx="42212">
                  <c:v>127.77</c:v>
                </c:pt>
                <c:pt idx="42213">
                  <c:v>127.79</c:v>
                </c:pt>
                <c:pt idx="42214">
                  <c:v>127.77</c:v>
                </c:pt>
                <c:pt idx="42215">
                  <c:v>127.79</c:v>
                </c:pt>
                <c:pt idx="42216">
                  <c:v>127.75</c:v>
                </c:pt>
                <c:pt idx="42217">
                  <c:v>127.79</c:v>
                </c:pt>
                <c:pt idx="42218">
                  <c:v>127.79</c:v>
                </c:pt>
                <c:pt idx="42219">
                  <c:v>127.75</c:v>
                </c:pt>
                <c:pt idx="42220">
                  <c:v>127.79</c:v>
                </c:pt>
                <c:pt idx="42221">
                  <c:v>127.77</c:v>
                </c:pt>
                <c:pt idx="42222">
                  <c:v>127.79</c:v>
                </c:pt>
                <c:pt idx="42223">
                  <c:v>127.77</c:v>
                </c:pt>
                <c:pt idx="42224">
                  <c:v>127.75</c:v>
                </c:pt>
                <c:pt idx="42225">
                  <c:v>127.77</c:v>
                </c:pt>
                <c:pt idx="42226">
                  <c:v>127.81</c:v>
                </c:pt>
                <c:pt idx="42227">
                  <c:v>127.7</c:v>
                </c:pt>
                <c:pt idx="42228">
                  <c:v>127.77</c:v>
                </c:pt>
                <c:pt idx="42229">
                  <c:v>127.81</c:v>
                </c:pt>
                <c:pt idx="42230">
                  <c:v>127.77</c:v>
                </c:pt>
                <c:pt idx="42231">
                  <c:v>127.75</c:v>
                </c:pt>
                <c:pt idx="42232">
                  <c:v>127.72</c:v>
                </c:pt>
                <c:pt idx="42233">
                  <c:v>127.77</c:v>
                </c:pt>
                <c:pt idx="42234">
                  <c:v>127.75</c:v>
                </c:pt>
                <c:pt idx="42235">
                  <c:v>127.77</c:v>
                </c:pt>
                <c:pt idx="42236">
                  <c:v>127.77</c:v>
                </c:pt>
                <c:pt idx="42237">
                  <c:v>127.77</c:v>
                </c:pt>
                <c:pt idx="42238">
                  <c:v>127.75</c:v>
                </c:pt>
                <c:pt idx="42239">
                  <c:v>127.75</c:v>
                </c:pt>
                <c:pt idx="42240">
                  <c:v>127.77</c:v>
                </c:pt>
                <c:pt idx="42241">
                  <c:v>127.77</c:v>
                </c:pt>
                <c:pt idx="42242">
                  <c:v>127.72</c:v>
                </c:pt>
                <c:pt idx="42243">
                  <c:v>127.77</c:v>
                </c:pt>
                <c:pt idx="42244">
                  <c:v>127.81</c:v>
                </c:pt>
                <c:pt idx="42245">
                  <c:v>127.79</c:v>
                </c:pt>
                <c:pt idx="42246">
                  <c:v>127.7</c:v>
                </c:pt>
                <c:pt idx="42247">
                  <c:v>127.75</c:v>
                </c:pt>
                <c:pt idx="42248">
                  <c:v>127.77</c:v>
                </c:pt>
                <c:pt idx="42249">
                  <c:v>127.75</c:v>
                </c:pt>
                <c:pt idx="42250">
                  <c:v>127.79</c:v>
                </c:pt>
                <c:pt idx="42251">
                  <c:v>127.75</c:v>
                </c:pt>
                <c:pt idx="42252">
                  <c:v>127.72</c:v>
                </c:pt>
                <c:pt idx="42253">
                  <c:v>127.79</c:v>
                </c:pt>
                <c:pt idx="42254">
                  <c:v>127.84</c:v>
                </c:pt>
                <c:pt idx="42255">
                  <c:v>127.72</c:v>
                </c:pt>
                <c:pt idx="42256">
                  <c:v>127.79</c:v>
                </c:pt>
                <c:pt idx="42257">
                  <c:v>127.79</c:v>
                </c:pt>
                <c:pt idx="42258">
                  <c:v>127.77</c:v>
                </c:pt>
                <c:pt idx="42259">
                  <c:v>127.75</c:v>
                </c:pt>
                <c:pt idx="42260">
                  <c:v>127.75</c:v>
                </c:pt>
                <c:pt idx="42261">
                  <c:v>127.72</c:v>
                </c:pt>
                <c:pt idx="42262">
                  <c:v>127.77</c:v>
                </c:pt>
                <c:pt idx="42263">
                  <c:v>127.75</c:v>
                </c:pt>
                <c:pt idx="42264">
                  <c:v>127.79</c:v>
                </c:pt>
                <c:pt idx="42265">
                  <c:v>127.77</c:v>
                </c:pt>
                <c:pt idx="42266">
                  <c:v>127.72</c:v>
                </c:pt>
                <c:pt idx="42267">
                  <c:v>127.72</c:v>
                </c:pt>
                <c:pt idx="42268">
                  <c:v>127.75</c:v>
                </c:pt>
                <c:pt idx="42269">
                  <c:v>127.77</c:v>
                </c:pt>
                <c:pt idx="42270">
                  <c:v>127.7</c:v>
                </c:pt>
                <c:pt idx="42271">
                  <c:v>127.75</c:v>
                </c:pt>
                <c:pt idx="42272">
                  <c:v>127.72</c:v>
                </c:pt>
                <c:pt idx="42273">
                  <c:v>127.77</c:v>
                </c:pt>
                <c:pt idx="42274">
                  <c:v>127.79</c:v>
                </c:pt>
                <c:pt idx="42275">
                  <c:v>127.77</c:v>
                </c:pt>
                <c:pt idx="42276">
                  <c:v>127.77</c:v>
                </c:pt>
                <c:pt idx="42277">
                  <c:v>127.79</c:v>
                </c:pt>
                <c:pt idx="42278">
                  <c:v>127.77</c:v>
                </c:pt>
                <c:pt idx="42279">
                  <c:v>127.72</c:v>
                </c:pt>
                <c:pt idx="42280">
                  <c:v>127.75</c:v>
                </c:pt>
                <c:pt idx="42281">
                  <c:v>127.75</c:v>
                </c:pt>
                <c:pt idx="42282">
                  <c:v>127.72</c:v>
                </c:pt>
                <c:pt idx="42283">
                  <c:v>127.75</c:v>
                </c:pt>
                <c:pt idx="42284">
                  <c:v>127.72</c:v>
                </c:pt>
                <c:pt idx="42285">
                  <c:v>127.72</c:v>
                </c:pt>
                <c:pt idx="42286">
                  <c:v>127.75</c:v>
                </c:pt>
                <c:pt idx="42287">
                  <c:v>127.7</c:v>
                </c:pt>
                <c:pt idx="42288">
                  <c:v>127.77</c:v>
                </c:pt>
                <c:pt idx="42289">
                  <c:v>127.77</c:v>
                </c:pt>
                <c:pt idx="42290">
                  <c:v>127.75</c:v>
                </c:pt>
                <c:pt idx="42291">
                  <c:v>127.7</c:v>
                </c:pt>
                <c:pt idx="42292">
                  <c:v>127.7</c:v>
                </c:pt>
                <c:pt idx="42293">
                  <c:v>127.7</c:v>
                </c:pt>
                <c:pt idx="42294">
                  <c:v>127.72</c:v>
                </c:pt>
                <c:pt idx="42295">
                  <c:v>127.68</c:v>
                </c:pt>
                <c:pt idx="42296">
                  <c:v>127.68</c:v>
                </c:pt>
                <c:pt idx="42297">
                  <c:v>127.7</c:v>
                </c:pt>
                <c:pt idx="42298">
                  <c:v>127.72</c:v>
                </c:pt>
                <c:pt idx="42299">
                  <c:v>127.7</c:v>
                </c:pt>
                <c:pt idx="42300">
                  <c:v>127.7</c:v>
                </c:pt>
                <c:pt idx="42301">
                  <c:v>127.75</c:v>
                </c:pt>
                <c:pt idx="42302">
                  <c:v>127.7</c:v>
                </c:pt>
                <c:pt idx="42303">
                  <c:v>127.7</c:v>
                </c:pt>
                <c:pt idx="42304">
                  <c:v>127.72</c:v>
                </c:pt>
                <c:pt idx="42305">
                  <c:v>127.7</c:v>
                </c:pt>
                <c:pt idx="42306">
                  <c:v>127.68</c:v>
                </c:pt>
                <c:pt idx="42307">
                  <c:v>127.66</c:v>
                </c:pt>
                <c:pt idx="42308">
                  <c:v>127.66</c:v>
                </c:pt>
                <c:pt idx="42309">
                  <c:v>127.7</c:v>
                </c:pt>
                <c:pt idx="42310">
                  <c:v>127.66</c:v>
                </c:pt>
                <c:pt idx="42311">
                  <c:v>127.7</c:v>
                </c:pt>
                <c:pt idx="42312">
                  <c:v>127.68</c:v>
                </c:pt>
                <c:pt idx="42313">
                  <c:v>127.68</c:v>
                </c:pt>
                <c:pt idx="42314">
                  <c:v>127.68</c:v>
                </c:pt>
                <c:pt idx="42315">
                  <c:v>127.64</c:v>
                </c:pt>
                <c:pt idx="42316">
                  <c:v>127.68</c:v>
                </c:pt>
                <c:pt idx="42317">
                  <c:v>127.68</c:v>
                </c:pt>
                <c:pt idx="42318">
                  <c:v>127.68</c:v>
                </c:pt>
                <c:pt idx="42319">
                  <c:v>127.66</c:v>
                </c:pt>
                <c:pt idx="42320">
                  <c:v>127.7</c:v>
                </c:pt>
                <c:pt idx="42321">
                  <c:v>127.68</c:v>
                </c:pt>
                <c:pt idx="42322">
                  <c:v>127.7</c:v>
                </c:pt>
                <c:pt idx="42323">
                  <c:v>127.68</c:v>
                </c:pt>
                <c:pt idx="42324">
                  <c:v>127.66</c:v>
                </c:pt>
                <c:pt idx="42325">
                  <c:v>127.75</c:v>
                </c:pt>
                <c:pt idx="42326">
                  <c:v>127.61</c:v>
                </c:pt>
                <c:pt idx="42327">
                  <c:v>127.68</c:v>
                </c:pt>
                <c:pt idx="42328">
                  <c:v>127.68</c:v>
                </c:pt>
                <c:pt idx="42329">
                  <c:v>127.66</c:v>
                </c:pt>
                <c:pt idx="42330">
                  <c:v>127.72</c:v>
                </c:pt>
                <c:pt idx="42331">
                  <c:v>127.72</c:v>
                </c:pt>
                <c:pt idx="42332">
                  <c:v>127.66</c:v>
                </c:pt>
                <c:pt idx="42333">
                  <c:v>127.7</c:v>
                </c:pt>
                <c:pt idx="42334">
                  <c:v>127.68</c:v>
                </c:pt>
                <c:pt idx="42335">
                  <c:v>127.61</c:v>
                </c:pt>
                <c:pt idx="42336">
                  <c:v>127.64</c:v>
                </c:pt>
                <c:pt idx="42337">
                  <c:v>127.66</c:v>
                </c:pt>
                <c:pt idx="42338">
                  <c:v>127.66</c:v>
                </c:pt>
                <c:pt idx="42339">
                  <c:v>127.64</c:v>
                </c:pt>
                <c:pt idx="42340">
                  <c:v>127.7</c:v>
                </c:pt>
                <c:pt idx="42341">
                  <c:v>127.64</c:v>
                </c:pt>
                <c:pt idx="42342">
                  <c:v>127.72</c:v>
                </c:pt>
                <c:pt idx="42343">
                  <c:v>127.64</c:v>
                </c:pt>
                <c:pt idx="42344">
                  <c:v>127.64</c:v>
                </c:pt>
                <c:pt idx="42345">
                  <c:v>127.64</c:v>
                </c:pt>
                <c:pt idx="42346">
                  <c:v>127.64</c:v>
                </c:pt>
                <c:pt idx="42347">
                  <c:v>127.66</c:v>
                </c:pt>
                <c:pt idx="42348">
                  <c:v>127.61</c:v>
                </c:pt>
                <c:pt idx="42349">
                  <c:v>127.64</c:v>
                </c:pt>
                <c:pt idx="42350">
                  <c:v>127.66</c:v>
                </c:pt>
                <c:pt idx="42351">
                  <c:v>127.64</c:v>
                </c:pt>
                <c:pt idx="42352">
                  <c:v>127.61</c:v>
                </c:pt>
                <c:pt idx="42353">
                  <c:v>127.61</c:v>
                </c:pt>
                <c:pt idx="42354">
                  <c:v>127.59</c:v>
                </c:pt>
                <c:pt idx="42355">
                  <c:v>127.64</c:v>
                </c:pt>
                <c:pt idx="42356">
                  <c:v>127.59</c:v>
                </c:pt>
                <c:pt idx="42357">
                  <c:v>127.61</c:v>
                </c:pt>
                <c:pt idx="42358">
                  <c:v>127.66</c:v>
                </c:pt>
                <c:pt idx="42359">
                  <c:v>127.59</c:v>
                </c:pt>
                <c:pt idx="42360">
                  <c:v>127.66</c:v>
                </c:pt>
                <c:pt idx="42361">
                  <c:v>127.59</c:v>
                </c:pt>
                <c:pt idx="42362">
                  <c:v>127.57</c:v>
                </c:pt>
                <c:pt idx="42363">
                  <c:v>127.66</c:v>
                </c:pt>
                <c:pt idx="42364">
                  <c:v>127.61</c:v>
                </c:pt>
                <c:pt idx="42365">
                  <c:v>127.61</c:v>
                </c:pt>
                <c:pt idx="42366">
                  <c:v>127.57</c:v>
                </c:pt>
                <c:pt idx="42367">
                  <c:v>127.61</c:v>
                </c:pt>
                <c:pt idx="42368">
                  <c:v>127.59</c:v>
                </c:pt>
                <c:pt idx="42369">
                  <c:v>127.59</c:v>
                </c:pt>
                <c:pt idx="42370">
                  <c:v>127.57</c:v>
                </c:pt>
                <c:pt idx="42371">
                  <c:v>127.61</c:v>
                </c:pt>
                <c:pt idx="42372">
                  <c:v>127.57</c:v>
                </c:pt>
                <c:pt idx="42373">
                  <c:v>127.57</c:v>
                </c:pt>
                <c:pt idx="42374">
                  <c:v>127.55</c:v>
                </c:pt>
                <c:pt idx="42375">
                  <c:v>127.52</c:v>
                </c:pt>
                <c:pt idx="42376">
                  <c:v>127.57</c:v>
                </c:pt>
                <c:pt idx="42377">
                  <c:v>127.52</c:v>
                </c:pt>
                <c:pt idx="42378">
                  <c:v>127.55</c:v>
                </c:pt>
                <c:pt idx="42379">
                  <c:v>127.55</c:v>
                </c:pt>
                <c:pt idx="42380">
                  <c:v>127.5</c:v>
                </c:pt>
                <c:pt idx="42381">
                  <c:v>127.57</c:v>
                </c:pt>
                <c:pt idx="42382">
                  <c:v>127.52</c:v>
                </c:pt>
                <c:pt idx="42383">
                  <c:v>127.57</c:v>
                </c:pt>
                <c:pt idx="42384">
                  <c:v>127.52</c:v>
                </c:pt>
                <c:pt idx="42385">
                  <c:v>127.55</c:v>
                </c:pt>
                <c:pt idx="42386">
                  <c:v>127.5</c:v>
                </c:pt>
                <c:pt idx="42387">
                  <c:v>127.55</c:v>
                </c:pt>
                <c:pt idx="42388">
                  <c:v>127.5</c:v>
                </c:pt>
                <c:pt idx="42389">
                  <c:v>127.55</c:v>
                </c:pt>
                <c:pt idx="42390">
                  <c:v>127.5</c:v>
                </c:pt>
                <c:pt idx="42391">
                  <c:v>127.5</c:v>
                </c:pt>
                <c:pt idx="42392">
                  <c:v>127.5</c:v>
                </c:pt>
                <c:pt idx="42393">
                  <c:v>127.52</c:v>
                </c:pt>
                <c:pt idx="42394">
                  <c:v>127.52</c:v>
                </c:pt>
                <c:pt idx="42395">
                  <c:v>127.52</c:v>
                </c:pt>
                <c:pt idx="42396">
                  <c:v>127.48</c:v>
                </c:pt>
                <c:pt idx="42397">
                  <c:v>127.5</c:v>
                </c:pt>
                <c:pt idx="42398">
                  <c:v>127.5</c:v>
                </c:pt>
                <c:pt idx="42399">
                  <c:v>127.52</c:v>
                </c:pt>
                <c:pt idx="42400">
                  <c:v>127.46</c:v>
                </c:pt>
                <c:pt idx="42401">
                  <c:v>127.48</c:v>
                </c:pt>
                <c:pt idx="42402">
                  <c:v>127.41</c:v>
                </c:pt>
                <c:pt idx="42403">
                  <c:v>127.46</c:v>
                </c:pt>
                <c:pt idx="42404">
                  <c:v>127.5</c:v>
                </c:pt>
                <c:pt idx="42405">
                  <c:v>127.43</c:v>
                </c:pt>
                <c:pt idx="42406">
                  <c:v>127.43</c:v>
                </c:pt>
                <c:pt idx="42407">
                  <c:v>127.46</c:v>
                </c:pt>
                <c:pt idx="42408">
                  <c:v>127.46</c:v>
                </c:pt>
                <c:pt idx="42409">
                  <c:v>127.46</c:v>
                </c:pt>
                <c:pt idx="42410">
                  <c:v>127.5</c:v>
                </c:pt>
                <c:pt idx="42411">
                  <c:v>127.43</c:v>
                </c:pt>
                <c:pt idx="42412">
                  <c:v>127.46</c:v>
                </c:pt>
                <c:pt idx="42413">
                  <c:v>127.41</c:v>
                </c:pt>
                <c:pt idx="42414">
                  <c:v>127.41</c:v>
                </c:pt>
                <c:pt idx="42415">
                  <c:v>127.55</c:v>
                </c:pt>
                <c:pt idx="42416">
                  <c:v>127.46</c:v>
                </c:pt>
                <c:pt idx="42417">
                  <c:v>127.46</c:v>
                </c:pt>
                <c:pt idx="42418">
                  <c:v>127.5</c:v>
                </c:pt>
                <c:pt idx="42419">
                  <c:v>127.5</c:v>
                </c:pt>
                <c:pt idx="42420">
                  <c:v>127.46</c:v>
                </c:pt>
                <c:pt idx="42421">
                  <c:v>127.48</c:v>
                </c:pt>
                <c:pt idx="42422">
                  <c:v>127.43</c:v>
                </c:pt>
                <c:pt idx="42423">
                  <c:v>127.46</c:v>
                </c:pt>
                <c:pt idx="42424">
                  <c:v>127.5</c:v>
                </c:pt>
                <c:pt idx="42425">
                  <c:v>127.48</c:v>
                </c:pt>
                <c:pt idx="42426">
                  <c:v>127.48</c:v>
                </c:pt>
                <c:pt idx="42427">
                  <c:v>127.5</c:v>
                </c:pt>
                <c:pt idx="42428">
                  <c:v>127.52</c:v>
                </c:pt>
                <c:pt idx="42429">
                  <c:v>127.52</c:v>
                </c:pt>
                <c:pt idx="42430">
                  <c:v>127.48</c:v>
                </c:pt>
                <c:pt idx="42431">
                  <c:v>127.48</c:v>
                </c:pt>
                <c:pt idx="42432">
                  <c:v>127.52</c:v>
                </c:pt>
                <c:pt idx="42433">
                  <c:v>127.55</c:v>
                </c:pt>
                <c:pt idx="42434">
                  <c:v>127.5</c:v>
                </c:pt>
                <c:pt idx="42435">
                  <c:v>127.55</c:v>
                </c:pt>
                <c:pt idx="42436">
                  <c:v>127.5</c:v>
                </c:pt>
                <c:pt idx="42437">
                  <c:v>127.57</c:v>
                </c:pt>
                <c:pt idx="42438">
                  <c:v>127.57</c:v>
                </c:pt>
                <c:pt idx="42439">
                  <c:v>127.61</c:v>
                </c:pt>
                <c:pt idx="42440">
                  <c:v>127.59</c:v>
                </c:pt>
                <c:pt idx="42441">
                  <c:v>127.64</c:v>
                </c:pt>
                <c:pt idx="42442">
                  <c:v>127.64</c:v>
                </c:pt>
                <c:pt idx="42443">
                  <c:v>127.52</c:v>
                </c:pt>
                <c:pt idx="42444">
                  <c:v>127.61</c:v>
                </c:pt>
                <c:pt idx="42445">
                  <c:v>127.61</c:v>
                </c:pt>
                <c:pt idx="42446">
                  <c:v>127.57</c:v>
                </c:pt>
                <c:pt idx="42447">
                  <c:v>127.66</c:v>
                </c:pt>
                <c:pt idx="42448">
                  <c:v>127.66</c:v>
                </c:pt>
                <c:pt idx="42449">
                  <c:v>127.68</c:v>
                </c:pt>
                <c:pt idx="42450">
                  <c:v>127.64</c:v>
                </c:pt>
                <c:pt idx="42451">
                  <c:v>127.64</c:v>
                </c:pt>
                <c:pt idx="42452">
                  <c:v>127.64</c:v>
                </c:pt>
                <c:pt idx="42453">
                  <c:v>127.68</c:v>
                </c:pt>
                <c:pt idx="42454">
                  <c:v>127.61</c:v>
                </c:pt>
                <c:pt idx="42455">
                  <c:v>127.7</c:v>
                </c:pt>
                <c:pt idx="42456">
                  <c:v>127.68</c:v>
                </c:pt>
                <c:pt idx="42457">
                  <c:v>127.7</c:v>
                </c:pt>
                <c:pt idx="42458">
                  <c:v>127.72</c:v>
                </c:pt>
                <c:pt idx="42459">
                  <c:v>127.72</c:v>
                </c:pt>
                <c:pt idx="42460">
                  <c:v>127.77</c:v>
                </c:pt>
                <c:pt idx="42461">
                  <c:v>127.72</c:v>
                </c:pt>
                <c:pt idx="42462">
                  <c:v>127.72</c:v>
                </c:pt>
                <c:pt idx="42463">
                  <c:v>127.68</c:v>
                </c:pt>
                <c:pt idx="42464">
                  <c:v>127.72</c:v>
                </c:pt>
                <c:pt idx="42465">
                  <c:v>127.7</c:v>
                </c:pt>
                <c:pt idx="42466">
                  <c:v>127.68</c:v>
                </c:pt>
                <c:pt idx="42467">
                  <c:v>127.7</c:v>
                </c:pt>
                <c:pt idx="42468">
                  <c:v>127.75</c:v>
                </c:pt>
                <c:pt idx="42469">
                  <c:v>127.72</c:v>
                </c:pt>
                <c:pt idx="42470">
                  <c:v>127.68</c:v>
                </c:pt>
                <c:pt idx="42471">
                  <c:v>127.7</c:v>
                </c:pt>
                <c:pt idx="42472">
                  <c:v>127.75</c:v>
                </c:pt>
                <c:pt idx="42473">
                  <c:v>127.77</c:v>
                </c:pt>
                <c:pt idx="42474">
                  <c:v>127.84</c:v>
                </c:pt>
                <c:pt idx="42475">
                  <c:v>127.77</c:v>
                </c:pt>
                <c:pt idx="42476">
                  <c:v>127.79</c:v>
                </c:pt>
                <c:pt idx="42477">
                  <c:v>127.77</c:v>
                </c:pt>
                <c:pt idx="42478">
                  <c:v>127.75</c:v>
                </c:pt>
                <c:pt idx="42479">
                  <c:v>127.68</c:v>
                </c:pt>
                <c:pt idx="42480">
                  <c:v>127.77</c:v>
                </c:pt>
                <c:pt idx="42481">
                  <c:v>127.72</c:v>
                </c:pt>
                <c:pt idx="42482">
                  <c:v>127.75</c:v>
                </c:pt>
                <c:pt idx="42483">
                  <c:v>127.75</c:v>
                </c:pt>
                <c:pt idx="42484">
                  <c:v>127.68</c:v>
                </c:pt>
                <c:pt idx="42485">
                  <c:v>127.77</c:v>
                </c:pt>
                <c:pt idx="42486">
                  <c:v>127.7</c:v>
                </c:pt>
                <c:pt idx="42487">
                  <c:v>127.75</c:v>
                </c:pt>
                <c:pt idx="42488">
                  <c:v>127.75</c:v>
                </c:pt>
                <c:pt idx="42489">
                  <c:v>127.77</c:v>
                </c:pt>
                <c:pt idx="42490">
                  <c:v>127.75</c:v>
                </c:pt>
                <c:pt idx="42491">
                  <c:v>127.75</c:v>
                </c:pt>
                <c:pt idx="42492">
                  <c:v>127.81</c:v>
                </c:pt>
                <c:pt idx="42493">
                  <c:v>127.7</c:v>
                </c:pt>
                <c:pt idx="42494">
                  <c:v>127.72</c:v>
                </c:pt>
                <c:pt idx="42495">
                  <c:v>127.75</c:v>
                </c:pt>
                <c:pt idx="42496">
                  <c:v>127.75</c:v>
                </c:pt>
                <c:pt idx="42497">
                  <c:v>127.75</c:v>
                </c:pt>
                <c:pt idx="42498">
                  <c:v>127.7</c:v>
                </c:pt>
                <c:pt idx="42499">
                  <c:v>127.7</c:v>
                </c:pt>
                <c:pt idx="42500">
                  <c:v>127.72</c:v>
                </c:pt>
                <c:pt idx="42501">
                  <c:v>127.72</c:v>
                </c:pt>
                <c:pt idx="42502">
                  <c:v>127.72</c:v>
                </c:pt>
                <c:pt idx="42503">
                  <c:v>127.72</c:v>
                </c:pt>
                <c:pt idx="42504">
                  <c:v>127.77</c:v>
                </c:pt>
                <c:pt idx="42505">
                  <c:v>127.77</c:v>
                </c:pt>
                <c:pt idx="42506">
                  <c:v>127.77</c:v>
                </c:pt>
                <c:pt idx="42507">
                  <c:v>127.72</c:v>
                </c:pt>
                <c:pt idx="42508">
                  <c:v>127.72</c:v>
                </c:pt>
                <c:pt idx="42509">
                  <c:v>127.79</c:v>
                </c:pt>
                <c:pt idx="42510">
                  <c:v>127.77</c:v>
                </c:pt>
                <c:pt idx="42511">
                  <c:v>127.72</c:v>
                </c:pt>
                <c:pt idx="42512">
                  <c:v>127.72</c:v>
                </c:pt>
                <c:pt idx="42513">
                  <c:v>127.77</c:v>
                </c:pt>
                <c:pt idx="42514">
                  <c:v>127.72</c:v>
                </c:pt>
                <c:pt idx="42515">
                  <c:v>127.75</c:v>
                </c:pt>
                <c:pt idx="42516">
                  <c:v>127.72</c:v>
                </c:pt>
                <c:pt idx="42517">
                  <c:v>127.75</c:v>
                </c:pt>
                <c:pt idx="42518">
                  <c:v>127.77</c:v>
                </c:pt>
                <c:pt idx="42519">
                  <c:v>127.75</c:v>
                </c:pt>
                <c:pt idx="42520">
                  <c:v>127.75</c:v>
                </c:pt>
                <c:pt idx="42521">
                  <c:v>127.72</c:v>
                </c:pt>
                <c:pt idx="42522">
                  <c:v>127.81</c:v>
                </c:pt>
                <c:pt idx="42523">
                  <c:v>127.75</c:v>
                </c:pt>
                <c:pt idx="42524">
                  <c:v>127.77</c:v>
                </c:pt>
                <c:pt idx="42525">
                  <c:v>127.84</c:v>
                </c:pt>
                <c:pt idx="42526">
                  <c:v>127.72</c:v>
                </c:pt>
                <c:pt idx="42527">
                  <c:v>127.75</c:v>
                </c:pt>
                <c:pt idx="42528">
                  <c:v>127.75</c:v>
                </c:pt>
                <c:pt idx="42529">
                  <c:v>127.77</c:v>
                </c:pt>
                <c:pt idx="42530">
                  <c:v>127.77</c:v>
                </c:pt>
                <c:pt idx="42531">
                  <c:v>127.79</c:v>
                </c:pt>
                <c:pt idx="42532">
                  <c:v>127.84</c:v>
                </c:pt>
                <c:pt idx="42533">
                  <c:v>127.75</c:v>
                </c:pt>
                <c:pt idx="42534">
                  <c:v>127.77</c:v>
                </c:pt>
                <c:pt idx="42535">
                  <c:v>127.79</c:v>
                </c:pt>
                <c:pt idx="42536">
                  <c:v>127.75</c:v>
                </c:pt>
                <c:pt idx="42537">
                  <c:v>127.77</c:v>
                </c:pt>
                <c:pt idx="42538">
                  <c:v>127.79</c:v>
                </c:pt>
                <c:pt idx="42539">
                  <c:v>127.77</c:v>
                </c:pt>
                <c:pt idx="42540">
                  <c:v>127.84</c:v>
                </c:pt>
                <c:pt idx="42541">
                  <c:v>127.79</c:v>
                </c:pt>
                <c:pt idx="42542">
                  <c:v>127.79</c:v>
                </c:pt>
                <c:pt idx="42543">
                  <c:v>127.84</c:v>
                </c:pt>
                <c:pt idx="42544">
                  <c:v>127.81</c:v>
                </c:pt>
                <c:pt idx="42545">
                  <c:v>127.81</c:v>
                </c:pt>
                <c:pt idx="42546">
                  <c:v>127.79</c:v>
                </c:pt>
                <c:pt idx="42547">
                  <c:v>127.79</c:v>
                </c:pt>
                <c:pt idx="42548">
                  <c:v>127.77</c:v>
                </c:pt>
                <c:pt idx="42549">
                  <c:v>127.84</c:v>
                </c:pt>
                <c:pt idx="42550">
                  <c:v>127.79</c:v>
                </c:pt>
                <c:pt idx="42551">
                  <c:v>127.77</c:v>
                </c:pt>
                <c:pt idx="42552">
                  <c:v>127.79</c:v>
                </c:pt>
                <c:pt idx="42553">
                  <c:v>127.77</c:v>
                </c:pt>
                <c:pt idx="42554">
                  <c:v>127.79</c:v>
                </c:pt>
                <c:pt idx="42555">
                  <c:v>127.77</c:v>
                </c:pt>
                <c:pt idx="42556">
                  <c:v>127.72</c:v>
                </c:pt>
                <c:pt idx="42557">
                  <c:v>127.75</c:v>
                </c:pt>
                <c:pt idx="42558">
                  <c:v>127.77</c:v>
                </c:pt>
                <c:pt idx="42559">
                  <c:v>127.81</c:v>
                </c:pt>
                <c:pt idx="42560">
                  <c:v>127.77</c:v>
                </c:pt>
                <c:pt idx="42561">
                  <c:v>127.75</c:v>
                </c:pt>
                <c:pt idx="42562">
                  <c:v>127.72</c:v>
                </c:pt>
                <c:pt idx="42563">
                  <c:v>127.79</c:v>
                </c:pt>
                <c:pt idx="42564">
                  <c:v>127.72</c:v>
                </c:pt>
                <c:pt idx="42565">
                  <c:v>127.72</c:v>
                </c:pt>
                <c:pt idx="42566">
                  <c:v>127.75</c:v>
                </c:pt>
                <c:pt idx="42567">
                  <c:v>127.81</c:v>
                </c:pt>
                <c:pt idx="42568">
                  <c:v>127.72</c:v>
                </c:pt>
                <c:pt idx="42569">
                  <c:v>127.75</c:v>
                </c:pt>
                <c:pt idx="42570">
                  <c:v>127.77</c:v>
                </c:pt>
                <c:pt idx="42571">
                  <c:v>127.75</c:v>
                </c:pt>
                <c:pt idx="42572">
                  <c:v>127.75</c:v>
                </c:pt>
                <c:pt idx="42573">
                  <c:v>127.72</c:v>
                </c:pt>
                <c:pt idx="42574">
                  <c:v>127.75</c:v>
                </c:pt>
                <c:pt idx="42575">
                  <c:v>127.75</c:v>
                </c:pt>
                <c:pt idx="42576">
                  <c:v>127.75</c:v>
                </c:pt>
                <c:pt idx="42577">
                  <c:v>127.72</c:v>
                </c:pt>
                <c:pt idx="42578">
                  <c:v>127.75</c:v>
                </c:pt>
                <c:pt idx="42579">
                  <c:v>127.77</c:v>
                </c:pt>
                <c:pt idx="42580">
                  <c:v>127.79</c:v>
                </c:pt>
                <c:pt idx="42581">
                  <c:v>127.7</c:v>
                </c:pt>
                <c:pt idx="42582">
                  <c:v>127.75</c:v>
                </c:pt>
                <c:pt idx="42583">
                  <c:v>127.77</c:v>
                </c:pt>
                <c:pt idx="42584">
                  <c:v>127.75</c:v>
                </c:pt>
                <c:pt idx="42585">
                  <c:v>127.7</c:v>
                </c:pt>
                <c:pt idx="42586">
                  <c:v>127.72</c:v>
                </c:pt>
                <c:pt idx="42587">
                  <c:v>127.75</c:v>
                </c:pt>
                <c:pt idx="42588">
                  <c:v>127.72</c:v>
                </c:pt>
                <c:pt idx="42589">
                  <c:v>127.75</c:v>
                </c:pt>
                <c:pt idx="42590">
                  <c:v>127.72</c:v>
                </c:pt>
                <c:pt idx="42591">
                  <c:v>127.75</c:v>
                </c:pt>
                <c:pt idx="42592">
                  <c:v>127.75</c:v>
                </c:pt>
                <c:pt idx="42593">
                  <c:v>127.72</c:v>
                </c:pt>
                <c:pt idx="42594">
                  <c:v>127.72</c:v>
                </c:pt>
                <c:pt idx="42595">
                  <c:v>127.75</c:v>
                </c:pt>
                <c:pt idx="42596">
                  <c:v>127.72</c:v>
                </c:pt>
                <c:pt idx="42597">
                  <c:v>127.7</c:v>
                </c:pt>
                <c:pt idx="42598">
                  <c:v>127.72</c:v>
                </c:pt>
                <c:pt idx="42599">
                  <c:v>127.77</c:v>
                </c:pt>
                <c:pt idx="42600">
                  <c:v>127.75</c:v>
                </c:pt>
                <c:pt idx="42601">
                  <c:v>127.75</c:v>
                </c:pt>
                <c:pt idx="42602">
                  <c:v>127.75</c:v>
                </c:pt>
                <c:pt idx="42603">
                  <c:v>127.7</c:v>
                </c:pt>
                <c:pt idx="42604">
                  <c:v>127.77</c:v>
                </c:pt>
                <c:pt idx="42605">
                  <c:v>127.75</c:v>
                </c:pt>
                <c:pt idx="42606">
                  <c:v>127.72</c:v>
                </c:pt>
                <c:pt idx="42607">
                  <c:v>127.72</c:v>
                </c:pt>
                <c:pt idx="42608">
                  <c:v>127.72</c:v>
                </c:pt>
                <c:pt idx="42609">
                  <c:v>127.68</c:v>
                </c:pt>
                <c:pt idx="42610">
                  <c:v>127.75</c:v>
                </c:pt>
                <c:pt idx="42611">
                  <c:v>127.75</c:v>
                </c:pt>
                <c:pt idx="42612">
                  <c:v>127.72</c:v>
                </c:pt>
                <c:pt idx="42613">
                  <c:v>127.75</c:v>
                </c:pt>
                <c:pt idx="42614">
                  <c:v>127.75</c:v>
                </c:pt>
                <c:pt idx="42615">
                  <c:v>127.72</c:v>
                </c:pt>
                <c:pt idx="42616">
                  <c:v>127.72</c:v>
                </c:pt>
                <c:pt idx="42617">
                  <c:v>127.75</c:v>
                </c:pt>
                <c:pt idx="42618">
                  <c:v>127.7</c:v>
                </c:pt>
                <c:pt idx="42619">
                  <c:v>127.66</c:v>
                </c:pt>
                <c:pt idx="42620">
                  <c:v>127.72</c:v>
                </c:pt>
                <c:pt idx="42621">
                  <c:v>127.75</c:v>
                </c:pt>
                <c:pt idx="42622">
                  <c:v>127.72</c:v>
                </c:pt>
                <c:pt idx="42623">
                  <c:v>127.72</c:v>
                </c:pt>
                <c:pt idx="42624">
                  <c:v>127.79</c:v>
                </c:pt>
                <c:pt idx="42625">
                  <c:v>127.75</c:v>
                </c:pt>
                <c:pt idx="42626">
                  <c:v>127.75</c:v>
                </c:pt>
                <c:pt idx="42627">
                  <c:v>127.75</c:v>
                </c:pt>
                <c:pt idx="42628">
                  <c:v>127.72</c:v>
                </c:pt>
                <c:pt idx="42629">
                  <c:v>127.72</c:v>
                </c:pt>
                <c:pt idx="42630">
                  <c:v>127.7</c:v>
                </c:pt>
                <c:pt idx="42631">
                  <c:v>127.7</c:v>
                </c:pt>
                <c:pt idx="42632">
                  <c:v>127.72</c:v>
                </c:pt>
                <c:pt idx="42633">
                  <c:v>127.72</c:v>
                </c:pt>
                <c:pt idx="42634">
                  <c:v>127.7</c:v>
                </c:pt>
                <c:pt idx="42635">
                  <c:v>127.72</c:v>
                </c:pt>
                <c:pt idx="42636">
                  <c:v>127.72</c:v>
                </c:pt>
                <c:pt idx="42637">
                  <c:v>127.77</c:v>
                </c:pt>
                <c:pt idx="42638">
                  <c:v>127.72</c:v>
                </c:pt>
                <c:pt idx="42639">
                  <c:v>127.75</c:v>
                </c:pt>
                <c:pt idx="42640">
                  <c:v>127.77</c:v>
                </c:pt>
                <c:pt idx="42641">
                  <c:v>127.79</c:v>
                </c:pt>
                <c:pt idx="42642">
                  <c:v>127.77</c:v>
                </c:pt>
                <c:pt idx="42643">
                  <c:v>127.7</c:v>
                </c:pt>
                <c:pt idx="42644">
                  <c:v>127.77</c:v>
                </c:pt>
                <c:pt idx="42645">
                  <c:v>127.72</c:v>
                </c:pt>
                <c:pt idx="42646">
                  <c:v>127.75</c:v>
                </c:pt>
                <c:pt idx="42647">
                  <c:v>127.68</c:v>
                </c:pt>
                <c:pt idx="42648">
                  <c:v>127.7</c:v>
                </c:pt>
                <c:pt idx="42649">
                  <c:v>127.68</c:v>
                </c:pt>
                <c:pt idx="42650">
                  <c:v>127.68</c:v>
                </c:pt>
                <c:pt idx="42651">
                  <c:v>127.68</c:v>
                </c:pt>
                <c:pt idx="42652">
                  <c:v>127.68</c:v>
                </c:pt>
                <c:pt idx="42653">
                  <c:v>127.68</c:v>
                </c:pt>
                <c:pt idx="42654">
                  <c:v>127.68</c:v>
                </c:pt>
                <c:pt idx="42655">
                  <c:v>127.72</c:v>
                </c:pt>
                <c:pt idx="42656">
                  <c:v>127.72</c:v>
                </c:pt>
                <c:pt idx="42657">
                  <c:v>127.72</c:v>
                </c:pt>
                <c:pt idx="42658">
                  <c:v>127.72</c:v>
                </c:pt>
                <c:pt idx="42659">
                  <c:v>127.77</c:v>
                </c:pt>
                <c:pt idx="42660">
                  <c:v>127.72</c:v>
                </c:pt>
                <c:pt idx="42661">
                  <c:v>127.72</c:v>
                </c:pt>
                <c:pt idx="42662">
                  <c:v>127.66</c:v>
                </c:pt>
                <c:pt idx="42663">
                  <c:v>127.68</c:v>
                </c:pt>
                <c:pt idx="42664">
                  <c:v>127.77</c:v>
                </c:pt>
                <c:pt idx="42665">
                  <c:v>127.75</c:v>
                </c:pt>
                <c:pt idx="42666">
                  <c:v>127.7</c:v>
                </c:pt>
                <c:pt idx="42667">
                  <c:v>127.68</c:v>
                </c:pt>
                <c:pt idx="42668">
                  <c:v>127.7</c:v>
                </c:pt>
                <c:pt idx="42669">
                  <c:v>127.68</c:v>
                </c:pt>
                <c:pt idx="42670">
                  <c:v>127.7</c:v>
                </c:pt>
                <c:pt idx="42671">
                  <c:v>127.68</c:v>
                </c:pt>
                <c:pt idx="42672">
                  <c:v>127.72</c:v>
                </c:pt>
                <c:pt idx="42673">
                  <c:v>127.68</c:v>
                </c:pt>
                <c:pt idx="42674">
                  <c:v>127.7</c:v>
                </c:pt>
                <c:pt idx="42675">
                  <c:v>127.75</c:v>
                </c:pt>
                <c:pt idx="42676">
                  <c:v>127.72</c:v>
                </c:pt>
                <c:pt idx="42677">
                  <c:v>127.72</c:v>
                </c:pt>
                <c:pt idx="42678">
                  <c:v>127.7</c:v>
                </c:pt>
                <c:pt idx="42679">
                  <c:v>127.75</c:v>
                </c:pt>
                <c:pt idx="42680">
                  <c:v>127.7</c:v>
                </c:pt>
                <c:pt idx="42681">
                  <c:v>127.68</c:v>
                </c:pt>
                <c:pt idx="42682">
                  <c:v>127.68</c:v>
                </c:pt>
                <c:pt idx="42683">
                  <c:v>127.66</c:v>
                </c:pt>
                <c:pt idx="42684">
                  <c:v>127.68</c:v>
                </c:pt>
                <c:pt idx="42685">
                  <c:v>127.7</c:v>
                </c:pt>
                <c:pt idx="42686">
                  <c:v>127.75</c:v>
                </c:pt>
                <c:pt idx="42687">
                  <c:v>127.7</c:v>
                </c:pt>
                <c:pt idx="42688">
                  <c:v>127.72</c:v>
                </c:pt>
                <c:pt idx="42689">
                  <c:v>127.77</c:v>
                </c:pt>
                <c:pt idx="42690">
                  <c:v>127.7</c:v>
                </c:pt>
                <c:pt idx="42691">
                  <c:v>127.7</c:v>
                </c:pt>
                <c:pt idx="42692">
                  <c:v>127.7</c:v>
                </c:pt>
                <c:pt idx="42693">
                  <c:v>127.7</c:v>
                </c:pt>
                <c:pt idx="42694">
                  <c:v>127.68</c:v>
                </c:pt>
                <c:pt idx="42695">
                  <c:v>127.68</c:v>
                </c:pt>
                <c:pt idx="42696">
                  <c:v>127.68</c:v>
                </c:pt>
                <c:pt idx="42697">
                  <c:v>127.7</c:v>
                </c:pt>
                <c:pt idx="42698">
                  <c:v>127.66</c:v>
                </c:pt>
                <c:pt idx="42699">
                  <c:v>127.68</c:v>
                </c:pt>
                <c:pt idx="42700">
                  <c:v>127.72</c:v>
                </c:pt>
                <c:pt idx="42701">
                  <c:v>127.7</c:v>
                </c:pt>
                <c:pt idx="42702">
                  <c:v>127.68</c:v>
                </c:pt>
                <c:pt idx="42703">
                  <c:v>127.7</c:v>
                </c:pt>
                <c:pt idx="42704">
                  <c:v>127.68</c:v>
                </c:pt>
                <c:pt idx="42705">
                  <c:v>127.66</c:v>
                </c:pt>
                <c:pt idx="42706">
                  <c:v>127.64</c:v>
                </c:pt>
                <c:pt idx="42707">
                  <c:v>127.68</c:v>
                </c:pt>
                <c:pt idx="42708">
                  <c:v>127.64</c:v>
                </c:pt>
                <c:pt idx="42709">
                  <c:v>127.66</c:v>
                </c:pt>
                <c:pt idx="42710">
                  <c:v>127.66</c:v>
                </c:pt>
                <c:pt idx="42711">
                  <c:v>127.68</c:v>
                </c:pt>
                <c:pt idx="42712">
                  <c:v>127.68</c:v>
                </c:pt>
                <c:pt idx="42713">
                  <c:v>127.66</c:v>
                </c:pt>
                <c:pt idx="42714">
                  <c:v>127.66</c:v>
                </c:pt>
                <c:pt idx="42715">
                  <c:v>127.7</c:v>
                </c:pt>
                <c:pt idx="42716">
                  <c:v>127.61</c:v>
                </c:pt>
                <c:pt idx="42717">
                  <c:v>127.59</c:v>
                </c:pt>
                <c:pt idx="42718">
                  <c:v>127.64</c:v>
                </c:pt>
                <c:pt idx="42719">
                  <c:v>127.64</c:v>
                </c:pt>
                <c:pt idx="42720">
                  <c:v>127.64</c:v>
                </c:pt>
                <c:pt idx="42721">
                  <c:v>127.61</c:v>
                </c:pt>
                <c:pt idx="42722">
                  <c:v>127.64</c:v>
                </c:pt>
                <c:pt idx="42723">
                  <c:v>127.64</c:v>
                </c:pt>
                <c:pt idx="42724">
                  <c:v>127.64</c:v>
                </c:pt>
                <c:pt idx="42725">
                  <c:v>127.66</c:v>
                </c:pt>
                <c:pt idx="42726">
                  <c:v>127.59</c:v>
                </c:pt>
                <c:pt idx="42727">
                  <c:v>127.66</c:v>
                </c:pt>
                <c:pt idx="42728">
                  <c:v>127.59</c:v>
                </c:pt>
                <c:pt idx="42729">
                  <c:v>127.64</c:v>
                </c:pt>
                <c:pt idx="42730">
                  <c:v>127.66</c:v>
                </c:pt>
                <c:pt idx="42731">
                  <c:v>127.64</c:v>
                </c:pt>
                <c:pt idx="42732">
                  <c:v>127.61</c:v>
                </c:pt>
                <c:pt idx="42733">
                  <c:v>127.61</c:v>
                </c:pt>
                <c:pt idx="42734">
                  <c:v>127.61</c:v>
                </c:pt>
                <c:pt idx="42735">
                  <c:v>127.59</c:v>
                </c:pt>
                <c:pt idx="42736">
                  <c:v>127.59</c:v>
                </c:pt>
                <c:pt idx="42737">
                  <c:v>127.59</c:v>
                </c:pt>
                <c:pt idx="42738">
                  <c:v>127.59</c:v>
                </c:pt>
                <c:pt idx="42739">
                  <c:v>127.59</c:v>
                </c:pt>
                <c:pt idx="42740">
                  <c:v>127.61</c:v>
                </c:pt>
                <c:pt idx="42741">
                  <c:v>127.57</c:v>
                </c:pt>
                <c:pt idx="42742">
                  <c:v>127.61</c:v>
                </c:pt>
                <c:pt idx="42743">
                  <c:v>127.61</c:v>
                </c:pt>
                <c:pt idx="42744">
                  <c:v>127.57</c:v>
                </c:pt>
                <c:pt idx="42745">
                  <c:v>127.55</c:v>
                </c:pt>
                <c:pt idx="42746">
                  <c:v>127.61</c:v>
                </c:pt>
                <c:pt idx="42747">
                  <c:v>127.59</c:v>
                </c:pt>
                <c:pt idx="42748">
                  <c:v>127.64</c:v>
                </c:pt>
                <c:pt idx="42749">
                  <c:v>127.57</c:v>
                </c:pt>
                <c:pt idx="42750">
                  <c:v>127.61</c:v>
                </c:pt>
                <c:pt idx="42751">
                  <c:v>127.57</c:v>
                </c:pt>
                <c:pt idx="42752">
                  <c:v>127.55</c:v>
                </c:pt>
                <c:pt idx="42753">
                  <c:v>127.57</c:v>
                </c:pt>
                <c:pt idx="42754">
                  <c:v>127.55</c:v>
                </c:pt>
                <c:pt idx="42755">
                  <c:v>127.59</c:v>
                </c:pt>
                <c:pt idx="42756">
                  <c:v>127.59</c:v>
                </c:pt>
                <c:pt idx="42757">
                  <c:v>127.57</c:v>
                </c:pt>
                <c:pt idx="42758">
                  <c:v>127.57</c:v>
                </c:pt>
                <c:pt idx="42759">
                  <c:v>127.61</c:v>
                </c:pt>
                <c:pt idx="42760">
                  <c:v>127.57</c:v>
                </c:pt>
                <c:pt idx="42761">
                  <c:v>127.61</c:v>
                </c:pt>
                <c:pt idx="42762">
                  <c:v>127.55</c:v>
                </c:pt>
                <c:pt idx="42763">
                  <c:v>127.57</c:v>
                </c:pt>
                <c:pt idx="42764">
                  <c:v>127.61</c:v>
                </c:pt>
                <c:pt idx="42765">
                  <c:v>127.57</c:v>
                </c:pt>
                <c:pt idx="42766">
                  <c:v>127.57</c:v>
                </c:pt>
                <c:pt idx="42767">
                  <c:v>127.55</c:v>
                </c:pt>
                <c:pt idx="42768">
                  <c:v>127.57</c:v>
                </c:pt>
                <c:pt idx="42769">
                  <c:v>127.55</c:v>
                </c:pt>
                <c:pt idx="42770">
                  <c:v>127.57</c:v>
                </c:pt>
                <c:pt idx="42771">
                  <c:v>127.52</c:v>
                </c:pt>
                <c:pt idx="42772">
                  <c:v>127.52</c:v>
                </c:pt>
                <c:pt idx="42773">
                  <c:v>127.55</c:v>
                </c:pt>
                <c:pt idx="42774">
                  <c:v>127.55</c:v>
                </c:pt>
                <c:pt idx="42775">
                  <c:v>127.52</c:v>
                </c:pt>
                <c:pt idx="42776">
                  <c:v>127.55</c:v>
                </c:pt>
                <c:pt idx="42777">
                  <c:v>127.57</c:v>
                </c:pt>
                <c:pt idx="42778">
                  <c:v>127.52</c:v>
                </c:pt>
                <c:pt idx="42779">
                  <c:v>127.55</c:v>
                </c:pt>
                <c:pt idx="42780">
                  <c:v>127.5</c:v>
                </c:pt>
                <c:pt idx="42781">
                  <c:v>127.57</c:v>
                </c:pt>
                <c:pt idx="42782">
                  <c:v>127.55</c:v>
                </c:pt>
                <c:pt idx="42783">
                  <c:v>127.52</c:v>
                </c:pt>
                <c:pt idx="42784">
                  <c:v>127.55</c:v>
                </c:pt>
                <c:pt idx="42785">
                  <c:v>127.52</c:v>
                </c:pt>
                <c:pt idx="42786">
                  <c:v>127.48</c:v>
                </c:pt>
                <c:pt idx="42787">
                  <c:v>127.5</c:v>
                </c:pt>
                <c:pt idx="42788">
                  <c:v>127.46</c:v>
                </c:pt>
                <c:pt idx="42789">
                  <c:v>127.55</c:v>
                </c:pt>
                <c:pt idx="42790">
                  <c:v>127.55</c:v>
                </c:pt>
                <c:pt idx="42791">
                  <c:v>127.52</c:v>
                </c:pt>
                <c:pt idx="42792">
                  <c:v>127.48</c:v>
                </c:pt>
                <c:pt idx="42793">
                  <c:v>127.48</c:v>
                </c:pt>
                <c:pt idx="42794">
                  <c:v>127.5</c:v>
                </c:pt>
                <c:pt idx="42795">
                  <c:v>127.48</c:v>
                </c:pt>
                <c:pt idx="42796">
                  <c:v>127.55</c:v>
                </c:pt>
                <c:pt idx="42797">
                  <c:v>127.48</c:v>
                </c:pt>
                <c:pt idx="42798">
                  <c:v>127.48</c:v>
                </c:pt>
                <c:pt idx="42799">
                  <c:v>127.52</c:v>
                </c:pt>
                <c:pt idx="42800">
                  <c:v>127.5</c:v>
                </c:pt>
                <c:pt idx="42801">
                  <c:v>127.43</c:v>
                </c:pt>
                <c:pt idx="42802">
                  <c:v>127.43</c:v>
                </c:pt>
                <c:pt idx="42803">
                  <c:v>127.46</c:v>
                </c:pt>
                <c:pt idx="42804">
                  <c:v>127.5</c:v>
                </c:pt>
                <c:pt idx="42805">
                  <c:v>127.5</c:v>
                </c:pt>
                <c:pt idx="42806">
                  <c:v>127.5</c:v>
                </c:pt>
                <c:pt idx="42807">
                  <c:v>127.43</c:v>
                </c:pt>
                <c:pt idx="42808">
                  <c:v>127.5</c:v>
                </c:pt>
                <c:pt idx="42809">
                  <c:v>127.43</c:v>
                </c:pt>
                <c:pt idx="42810">
                  <c:v>127.52</c:v>
                </c:pt>
                <c:pt idx="42811">
                  <c:v>127.5</c:v>
                </c:pt>
                <c:pt idx="42812">
                  <c:v>127.48</c:v>
                </c:pt>
                <c:pt idx="42813">
                  <c:v>127.46</c:v>
                </c:pt>
                <c:pt idx="42814">
                  <c:v>127.48</c:v>
                </c:pt>
                <c:pt idx="42815">
                  <c:v>127.46</c:v>
                </c:pt>
                <c:pt idx="42816">
                  <c:v>127.48</c:v>
                </c:pt>
                <c:pt idx="42817">
                  <c:v>127.39</c:v>
                </c:pt>
                <c:pt idx="42818">
                  <c:v>127.46</c:v>
                </c:pt>
                <c:pt idx="42819">
                  <c:v>127.43</c:v>
                </c:pt>
                <c:pt idx="42820">
                  <c:v>127.48</c:v>
                </c:pt>
                <c:pt idx="42821">
                  <c:v>127.41</c:v>
                </c:pt>
                <c:pt idx="42822">
                  <c:v>127.39</c:v>
                </c:pt>
                <c:pt idx="42823">
                  <c:v>127.46</c:v>
                </c:pt>
                <c:pt idx="42824">
                  <c:v>127.46</c:v>
                </c:pt>
                <c:pt idx="42825">
                  <c:v>127.43</c:v>
                </c:pt>
                <c:pt idx="42826">
                  <c:v>127.46</c:v>
                </c:pt>
                <c:pt idx="42827">
                  <c:v>127.43</c:v>
                </c:pt>
                <c:pt idx="42828">
                  <c:v>127.46</c:v>
                </c:pt>
                <c:pt idx="42829">
                  <c:v>127.46</c:v>
                </c:pt>
                <c:pt idx="42830">
                  <c:v>127.48</c:v>
                </c:pt>
                <c:pt idx="42831">
                  <c:v>127.48</c:v>
                </c:pt>
                <c:pt idx="42832">
                  <c:v>127.46</c:v>
                </c:pt>
                <c:pt idx="42833">
                  <c:v>127.48</c:v>
                </c:pt>
                <c:pt idx="42834">
                  <c:v>127.52</c:v>
                </c:pt>
                <c:pt idx="42835">
                  <c:v>127.43</c:v>
                </c:pt>
                <c:pt idx="42836">
                  <c:v>127.48</c:v>
                </c:pt>
                <c:pt idx="42837">
                  <c:v>127.5</c:v>
                </c:pt>
                <c:pt idx="42838">
                  <c:v>127.52</c:v>
                </c:pt>
                <c:pt idx="42839">
                  <c:v>127.5</c:v>
                </c:pt>
                <c:pt idx="42840">
                  <c:v>127.5</c:v>
                </c:pt>
                <c:pt idx="42841">
                  <c:v>127.48</c:v>
                </c:pt>
                <c:pt idx="42842">
                  <c:v>127.48</c:v>
                </c:pt>
                <c:pt idx="42843">
                  <c:v>127.55</c:v>
                </c:pt>
                <c:pt idx="42844">
                  <c:v>127.48</c:v>
                </c:pt>
                <c:pt idx="42845">
                  <c:v>127.48</c:v>
                </c:pt>
                <c:pt idx="42846">
                  <c:v>127.57</c:v>
                </c:pt>
                <c:pt idx="42847">
                  <c:v>127.52</c:v>
                </c:pt>
                <c:pt idx="42848">
                  <c:v>127.52</c:v>
                </c:pt>
                <c:pt idx="42849">
                  <c:v>127.57</c:v>
                </c:pt>
                <c:pt idx="42850">
                  <c:v>127.55</c:v>
                </c:pt>
                <c:pt idx="42851">
                  <c:v>127.57</c:v>
                </c:pt>
                <c:pt idx="42852">
                  <c:v>127.57</c:v>
                </c:pt>
                <c:pt idx="42853">
                  <c:v>127.61</c:v>
                </c:pt>
                <c:pt idx="42854">
                  <c:v>127.61</c:v>
                </c:pt>
                <c:pt idx="42855">
                  <c:v>127.57</c:v>
                </c:pt>
                <c:pt idx="42856">
                  <c:v>127.64</c:v>
                </c:pt>
                <c:pt idx="42857">
                  <c:v>127.61</c:v>
                </c:pt>
                <c:pt idx="42858">
                  <c:v>127.61</c:v>
                </c:pt>
                <c:pt idx="42859">
                  <c:v>127.61</c:v>
                </c:pt>
                <c:pt idx="42860">
                  <c:v>127.66</c:v>
                </c:pt>
                <c:pt idx="42861">
                  <c:v>127.66</c:v>
                </c:pt>
                <c:pt idx="42862">
                  <c:v>127.68</c:v>
                </c:pt>
                <c:pt idx="42863">
                  <c:v>127.64</c:v>
                </c:pt>
                <c:pt idx="42864">
                  <c:v>127.66</c:v>
                </c:pt>
                <c:pt idx="42865">
                  <c:v>127.66</c:v>
                </c:pt>
                <c:pt idx="42866">
                  <c:v>127.66</c:v>
                </c:pt>
                <c:pt idx="42867">
                  <c:v>127.7</c:v>
                </c:pt>
                <c:pt idx="42868">
                  <c:v>127.68</c:v>
                </c:pt>
                <c:pt idx="42869">
                  <c:v>127.72</c:v>
                </c:pt>
                <c:pt idx="42870">
                  <c:v>127.7</c:v>
                </c:pt>
                <c:pt idx="42871">
                  <c:v>127.7</c:v>
                </c:pt>
                <c:pt idx="42872">
                  <c:v>127.68</c:v>
                </c:pt>
                <c:pt idx="42873">
                  <c:v>127.68</c:v>
                </c:pt>
                <c:pt idx="42874">
                  <c:v>127.72</c:v>
                </c:pt>
                <c:pt idx="42875">
                  <c:v>127.7</c:v>
                </c:pt>
                <c:pt idx="42876">
                  <c:v>127.75</c:v>
                </c:pt>
                <c:pt idx="42877">
                  <c:v>127.72</c:v>
                </c:pt>
                <c:pt idx="42878">
                  <c:v>127.77</c:v>
                </c:pt>
                <c:pt idx="42879">
                  <c:v>127.75</c:v>
                </c:pt>
                <c:pt idx="42880">
                  <c:v>127.75</c:v>
                </c:pt>
                <c:pt idx="42881">
                  <c:v>127.7</c:v>
                </c:pt>
                <c:pt idx="42882">
                  <c:v>127.7</c:v>
                </c:pt>
                <c:pt idx="42883">
                  <c:v>127.72</c:v>
                </c:pt>
                <c:pt idx="42884">
                  <c:v>127.68</c:v>
                </c:pt>
                <c:pt idx="42885">
                  <c:v>127.75</c:v>
                </c:pt>
                <c:pt idx="42886">
                  <c:v>127.75</c:v>
                </c:pt>
                <c:pt idx="42887">
                  <c:v>127.75</c:v>
                </c:pt>
                <c:pt idx="42888">
                  <c:v>127.77</c:v>
                </c:pt>
                <c:pt idx="42889">
                  <c:v>127.77</c:v>
                </c:pt>
                <c:pt idx="42890">
                  <c:v>127.75</c:v>
                </c:pt>
                <c:pt idx="42891">
                  <c:v>127.75</c:v>
                </c:pt>
                <c:pt idx="42892">
                  <c:v>127.72</c:v>
                </c:pt>
                <c:pt idx="42893">
                  <c:v>127.77</c:v>
                </c:pt>
                <c:pt idx="42894">
                  <c:v>127.72</c:v>
                </c:pt>
                <c:pt idx="42895">
                  <c:v>127.79</c:v>
                </c:pt>
                <c:pt idx="42896">
                  <c:v>127.68</c:v>
                </c:pt>
                <c:pt idx="42897">
                  <c:v>127.7</c:v>
                </c:pt>
                <c:pt idx="42898">
                  <c:v>127.68</c:v>
                </c:pt>
                <c:pt idx="42899">
                  <c:v>127.66</c:v>
                </c:pt>
                <c:pt idx="42900">
                  <c:v>127.68</c:v>
                </c:pt>
                <c:pt idx="42901">
                  <c:v>127.72</c:v>
                </c:pt>
                <c:pt idx="42902">
                  <c:v>127.7</c:v>
                </c:pt>
                <c:pt idx="42903">
                  <c:v>127.66</c:v>
                </c:pt>
                <c:pt idx="42904">
                  <c:v>127.66</c:v>
                </c:pt>
                <c:pt idx="42905">
                  <c:v>127.66</c:v>
                </c:pt>
                <c:pt idx="42906">
                  <c:v>127.7</c:v>
                </c:pt>
                <c:pt idx="42907">
                  <c:v>127.7</c:v>
                </c:pt>
                <c:pt idx="42908">
                  <c:v>127.66</c:v>
                </c:pt>
                <c:pt idx="42909">
                  <c:v>127.7</c:v>
                </c:pt>
                <c:pt idx="42910">
                  <c:v>127.64</c:v>
                </c:pt>
                <c:pt idx="42911">
                  <c:v>127.7</c:v>
                </c:pt>
                <c:pt idx="42912">
                  <c:v>127.66</c:v>
                </c:pt>
                <c:pt idx="42913">
                  <c:v>127.72</c:v>
                </c:pt>
                <c:pt idx="42914">
                  <c:v>127.75</c:v>
                </c:pt>
                <c:pt idx="42915">
                  <c:v>127.7</c:v>
                </c:pt>
                <c:pt idx="42916">
                  <c:v>127.72</c:v>
                </c:pt>
                <c:pt idx="42917">
                  <c:v>127.72</c:v>
                </c:pt>
                <c:pt idx="42918">
                  <c:v>127.72</c:v>
                </c:pt>
                <c:pt idx="42919">
                  <c:v>127.7</c:v>
                </c:pt>
                <c:pt idx="42920">
                  <c:v>127.72</c:v>
                </c:pt>
                <c:pt idx="42921">
                  <c:v>127.72</c:v>
                </c:pt>
                <c:pt idx="42922">
                  <c:v>127.68</c:v>
                </c:pt>
                <c:pt idx="42923">
                  <c:v>127.77</c:v>
                </c:pt>
                <c:pt idx="42924">
                  <c:v>127.7</c:v>
                </c:pt>
                <c:pt idx="42925">
                  <c:v>127.68</c:v>
                </c:pt>
                <c:pt idx="42926">
                  <c:v>127.72</c:v>
                </c:pt>
                <c:pt idx="42927">
                  <c:v>127.72</c:v>
                </c:pt>
                <c:pt idx="42928">
                  <c:v>127.77</c:v>
                </c:pt>
                <c:pt idx="42929">
                  <c:v>127.7</c:v>
                </c:pt>
                <c:pt idx="42930">
                  <c:v>127.72</c:v>
                </c:pt>
                <c:pt idx="42931">
                  <c:v>127.75</c:v>
                </c:pt>
                <c:pt idx="42932">
                  <c:v>127.75</c:v>
                </c:pt>
                <c:pt idx="42933">
                  <c:v>127.72</c:v>
                </c:pt>
                <c:pt idx="42934">
                  <c:v>127.75</c:v>
                </c:pt>
                <c:pt idx="42935">
                  <c:v>127.7</c:v>
                </c:pt>
                <c:pt idx="42936">
                  <c:v>127.72</c:v>
                </c:pt>
                <c:pt idx="42937">
                  <c:v>127.77</c:v>
                </c:pt>
                <c:pt idx="42938">
                  <c:v>127.75</c:v>
                </c:pt>
                <c:pt idx="42939">
                  <c:v>127.75</c:v>
                </c:pt>
                <c:pt idx="42940">
                  <c:v>127.77</c:v>
                </c:pt>
                <c:pt idx="42941">
                  <c:v>127.77</c:v>
                </c:pt>
                <c:pt idx="42942">
                  <c:v>127.84</c:v>
                </c:pt>
                <c:pt idx="42943">
                  <c:v>127.77</c:v>
                </c:pt>
                <c:pt idx="42944">
                  <c:v>127.81</c:v>
                </c:pt>
                <c:pt idx="42945">
                  <c:v>127.79</c:v>
                </c:pt>
                <c:pt idx="42946">
                  <c:v>127.84</c:v>
                </c:pt>
                <c:pt idx="42947">
                  <c:v>127.84</c:v>
                </c:pt>
                <c:pt idx="42948">
                  <c:v>127.79</c:v>
                </c:pt>
                <c:pt idx="42949">
                  <c:v>127.86</c:v>
                </c:pt>
                <c:pt idx="42950">
                  <c:v>127.81</c:v>
                </c:pt>
                <c:pt idx="42951">
                  <c:v>127.79</c:v>
                </c:pt>
                <c:pt idx="42952">
                  <c:v>127.81</c:v>
                </c:pt>
                <c:pt idx="42953">
                  <c:v>127.81</c:v>
                </c:pt>
                <c:pt idx="42954">
                  <c:v>127.84</c:v>
                </c:pt>
                <c:pt idx="42955">
                  <c:v>127.84</c:v>
                </c:pt>
                <c:pt idx="42956">
                  <c:v>127.81</c:v>
                </c:pt>
                <c:pt idx="42957">
                  <c:v>127.79</c:v>
                </c:pt>
                <c:pt idx="42958">
                  <c:v>127.84</c:v>
                </c:pt>
                <c:pt idx="42959">
                  <c:v>127.81</c:v>
                </c:pt>
                <c:pt idx="42960">
                  <c:v>127.81</c:v>
                </c:pt>
                <c:pt idx="42961">
                  <c:v>127.86</c:v>
                </c:pt>
                <c:pt idx="42962">
                  <c:v>127.84</c:v>
                </c:pt>
                <c:pt idx="42963">
                  <c:v>127.81</c:v>
                </c:pt>
                <c:pt idx="42964">
                  <c:v>127.84</c:v>
                </c:pt>
                <c:pt idx="42965">
                  <c:v>127.84</c:v>
                </c:pt>
                <c:pt idx="42966">
                  <c:v>127.77</c:v>
                </c:pt>
                <c:pt idx="42967">
                  <c:v>127.79</c:v>
                </c:pt>
                <c:pt idx="42968">
                  <c:v>127.79</c:v>
                </c:pt>
                <c:pt idx="42969">
                  <c:v>127.84</c:v>
                </c:pt>
                <c:pt idx="42970">
                  <c:v>127.81</c:v>
                </c:pt>
                <c:pt idx="42971">
                  <c:v>127.79</c:v>
                </c:pt>
                <c:pt idx="42972">
                  <c:v>127.79</c:v>
                </c:pt>
                <c:pt idx="42973">
                  <c:v>127.81</c:v>
                </c:pt>
                <c:pt idx="42974">
                  <c:v>127.81</c:v>
                </c:pt>
                <c:pt idx="42975">
                  <c:v>127.81</c:v>
                </c:pt>
                <c:pt idx="42976">
                  <c:v>127.77</c:v>
                </c:pt>
                <c:pt idx="42977">
                  <c:v>127.81</c:v>
                </c:pt>
                <c:pt idx="42978">
                  <c:v>127.84</c:v>
                </c:pt>
                <c:pt idx="42979">
                  <c:v>127.79</c:v>
                </c:pt>
                <c:pt idx="42980">
                  <c:v>127.79</c:v>
                </c:pt>
                <c:pt idx="42981">
                  <c:v>127.81</c:v>
                </c:pt>
                <c:pt idx="42982">
                  <c:v>127.77</c:v>
                </c:pt>
                <c:pt idx="42983">
                  <c:v>127.79</c:v>
                </c:pt>
                <c:pt idx="42984">
                  <c:v>127.81</c:v>
                </c:pt>
                <c:pt idx="42985">
                  <c:v>127.77</c:v>
                </c:pt>
                <c:pt idx="42986">
                  <c:v>127.77</c:v>
                </c:pt>
                <c:pt idx="42987">
                  <c:v>127.75</c:v>
                </c:pt>
                <c:pt idx="42988">
                  <c:v>127.77</c:v>
                </c:pt>
                <c:pt idx="42989">
                  <c:v>127.79</c:v>
                </c:pt>
                <c:pt idx="42990">
                  <c:v>127.77</c:v>
                </c:pt>
                <c:pt idx="42991">
                  <c:v>127.77</c:v>
                </c:pt>
                <c:pt idx="42992">
                  <c:v>127.79</c:v>
                </c:pt>
                <c:pt idx="42993">
                  <c:v>127.77</c:v>
                </c:pt>
                <c:pt idx="42994">
                  <c:v>127.75</c:v>
                </c:pt>
                <c:pt idx="42995">
                  <c:v>127.75</c:v>
                </c:pt>
                <c:pt idx="42996">
                  <c:v>127.77</c:v>
                </c:pt>
                <c:pt idx="42997">
                  <c:v>127.79</c:v>
                </c:pt>
                <c:pt idx="42998">
                  <c:v>127.77</c:v>
                </c:pt>
                <c:pt idx="42999">
                  <c:v>127.75</c:v>
                </c:pt>
                <c:pt idx="43000">
                  <c:v>127.77</c:v>
                </c:pt>
                <c:pt idx="43001">
                  <c:v>127.79</c:v>
                </c:pt>
                <c:pt idx="43002">
                  <c:v>127.75</c:v>
                </c:pt>
                <c:pt idx="43003">
                  <c:v>127.77</c:v>
                </c:pt>
                <c:pt idx="43004">
                  <c:v>127.79</c:v>
                </c:pt>
                <c:pt idx="43005">
                  <c:v>127.81</c:v>
                </c:pt>
                <c:pt idx="43006">
                  <c:v>127.72</c:v>
                </c:pt>
                <c:pt idx="43007">
                  <c:v>127.79</c:v>
                </c:pt>
                <c:pt idx="43008">
                  <c:v>127.79</c:v>
                </c:pt>
                <c:pt idx="43009">
                  <c:v>127.79</c:v>
                </c:pt>
                <c:pt idx="43010">
                  <c:v>127.77</c:v>
                </c:pt>
                <c:pt idx="43011">
                  <c:v>127.81</c:v>
                </c:pt>
                <c:pt idx="43012">
                  <c:v>127.79</c:v>
                </c:pt>
                <c:pt idx="43013">
                  <c:v>127.81</c:v>
                </c:pt>
                <c:pt idx="43014">
                  <c:v>127.84</c:v>
                </c:pt>
                <c:pt idx="43015">
                  <c:v>127.79</c:v>
                </c:pt>
                <c:pt idx="43016">
                  <c:v>127.75</c:v>
                </c:pt>
                <c:pt idx="43017">
                  <c:v>127.77</c:v>
                </c:pt>
                <c:pt idx="43018">
                  <c:v>127.81</c:v>
                </c:pt>
                <c:pt idx="43019">
                  <c:v>127.75</c:v>
                </c:pt>
                <c:pt idx="43020">
                  <c:v>127.75</c:v>
                </c:pt>
                <c:pt idx="43021">
                  <c:v>127.79</c:v>
                </c:pt>
                <c:pt idx="43022">
                  <c:v>127.79</c:v>
                </c:pt>
                <c:pt idx="43023">
                  <c:v>127.79</c:v>
                </c:pt>
                <c:pt idx="43024">
                  <c:v>127.79</c:v>
                </c:pt>
                <c:pt idx="43025">
                  <c:v>127.81</c:v>
                </c:pt>
                <c:pt idx="43026">
                  <c:v>127.81</c:v>
                </c:pt>
                <c:pt idx="43027">
                  <c:v>127.77</c:v>
                </c:pt>
                <c:pt idx="43028">
                  <c:v>127.77</c:v>
                </c:pt>
                <c:pt idx="43029">
                  <c:v>127.81</c:v>
                </c:pt>
                <c:pt idx="43030">
                  <c:v>127.81</c:v>
                </c:pt>
                <c:pt idx="43031">
                  <c:v>127.77</c:v>
                </c:pt>
                <c:pt idx="43032">
                  <c:v>127.79</c:v>
                </c:pt>
                <c:pt idx="43033">
                  <c:v>127.79</c:v>
                </c:pt>
                <c:pt idx="43034">
                  <c:v>127.77</c:v>
                </c:pt>
                <c:pt idx="43035">
                  <c:v>127.77</c:v>
                </c:pt>
                <c:pt idx="43036">
                  <c:v>127.79</c:v>
                </c:pt>
                <c:pt idx="43037">
                  <c:v>127.79</c:v>
                </c:pt>
                <c:pt idx="43038">
                  <c:v>127.75</c:v>
                </c:pt>
                <c:pt idx="43039">
                  <c:v>127.79</c:v>
                </c:pt>
                <c:pt idx="43040">
                  <c:v>127.79</c:v>
                </c:pt>
                <c:pt idx="43041">
                  <c:v>127.77</c:v>
                </c:pt>
                <c:pt idx="43042">
                  <c:v>127.86</c:v>
                </c:pt>
                <c:pt idx="43043">
                  <c:v>127.84</c:v>
                </c:pt>
                <c:pt idx="43044">
                  <c:v>127.72</c:v>
                </c:pt>
                <c:pt idx="43045">
                  <c:v>127.79</c:v>
                </c:pt>
                <c:pt idx="43046">
                  <c:v>127.81</c:v>
                </c:pt>
                <c:pt idx="43047">
                  <c:v>127.79</c:v>
                </c:pt>
                <c:pt idx="43048">
                  <c:v>127.79</c:v>
                </c:pt>
                <c:pt idx="43049">
                  <c:v>127.77</c:v>
                </c:pt>
                <c:pt idx="43050">
                  <c:v>127.79</c:v>
                </c:pt>
                <c:pt idx="43051">
                  <c:v>127.77</c:v>
                </c:pt>
                <c:pt idx="43052">
                  <c:v>127.77</c:v>
                </c:pt>
                <c:pt idx="43053">
                  <c:v>127.72</c:v>
                </c:pt>
                <c:pt idx="43054">
                  <c:v>127.77</c:v>
                </c:pt>
                <c:pt idx="43055">
                  <c:v>127.77</c:v>
                </c:pt>
                <c:pt idx="43056">
                  <c:v>127.77</c:v>
                </c:pt>
                <c:pt idx="43057">
                  <c:v>127.79</c:v>
                </c:pt>
                <c:pt idx="43058">
                  <c:v>127.72</c:v>
                </c:pt>
                <c:pt idx="43059">
                  <c:v>127.75</c:v>
                </c:pt>
                <c:pt idx="43060">
                  <c:v>127.75</c:v>
                </c:pt>
                <c:pt idx="43061">
                  <c:v>127.77</c:v>
                </c:pt>
                <c:pt idx="43062">
                  <c:v>127.75</c:v>
                </c:pt>
                <c:pt idx="43063">
                  <c:v>127.72</c:v>
                </c:pt>
                <c:pt idx="43064">
                  <c:v>127.77</c:v>
                </c:pt>
                <c:pt idx="43065">
                  <c:v>127.75</c:v>
                </c:pt>
                <c:pt idx="43066">
                  <c:v>127.79</c:v>
                </c:pt>
                <c:pt idx="43067">
                  <c:v>127.75</c:v>
                </c:pt>
                <c:pt idx="43068">
                  <c:v>127.7</c:v>
                </c:pt>
                <c:pt idx="43069">
                  <c:v>127.75</c:v>
                </c:pt>
                <c:pt idx="43070">
                  <c:v>127.72</c:v>
                </c:pt>
                <c:pt idx="43071">
                  <c:v>127.72</c:v>
                </c:pt>
                <c:pt idx="43072">
                  <c:v>127.72</c:v>
                </c:pt>
                <c:pt idx="43073">
                  <c:v>127.7</c:v>
                </c:pt>
                <c:pt idx="43074">
                  <c:v>127.75</c:v>
                </c:pt>
                <c:pt idx="43075">
                  <c:v>127.75</c:v>
                </c:pt>
                <c:pt idx="43076">
                  <c:v>127.77</c:v>
                </c:pt>
                <c:pt idx="43077">
                  <c:v>127.72</c:v>
                </c:pt>
                <c:pt idx="43078">
                  <c:v>127.75</c:v>
                </c:pt>
                <c:pt idx="43079">
                  <c:v>127.72</c:v>
                </c:pt>
                <c:pt idx="43080">
                  <c:v>127.75</c:v>
                </c:pt>
                <c:pt idx="43081">
                  <c:v>127.72</c:v>
                </c:pt>
                <c:pt idx="43082">
                  <c:v>127.77</c:v>
                </c:pt>
                <c:pt idx="43083">
                  <c:v>127.72</c:v>
                </c:pt>
                <c:pt idx="43084">
                  <c:v>127.75</c:v>
                </c:pt>
                <c:pt idx="43085">
                  <c:v>127.77</c:v>
                </c:pt>
                <c:pt idx="43086">
                  <c:v>127.75</c:v>
                </c:pt>
                <c:pt idx="43087">
                  <c:v>127.77</c:v>
                </c:pt>
                <c:pt idx="43088">
                  <c:v>127.79</c:v>
                </c:pt>
                <c:pt idx="43089">
                  <c:v>127.84</c:v>
                </c:pt>
                <c:pt idx="43090">
                  <c:v>127.75</c:v>
                </c:pt>
                <c:pt idx="43091">
                  <c:v>127.77</c:v>
                </c:pt>
                <c:pt idx="43092">
                  <c:v>127.79</c:v>
                </c:pt>
                <c:pt idx="43093">
                  <c:v>127.75</c:v>
                </c:pt>
                <c:pt idx="43094">
                  <c:v>127.77</c:v>
                </c:pt>
                <c:pt idx="43095">
                  <c:v>127.75</c:v>
                </c:pt>
                <c:pt idx="43096">
                  <c:v>127.79</c:v>
                </c:pt>
                <c:pt idx="43097">
                  <c:v>127.79</c:v>
                </c:pt>
                <c:pt idx="43098">
                  <c:v>127.72</c:v>
                </c:pt>
                <c:pt idx="43099">
                  <c:v>127.81</c:v>
                </c:pt>
                <c:pt idx="43100">
                  <c:v>127.79</c:v>
                </c:pt>
                <c:pt idx="43101">
                  <c:v>127.79</c:v>
                </c:pt>
                <c:pt idx="43102">
                  <c:v>127.79</c:v>
                </c:pt>
                <c:pt idx="43103">
                  <c:v>127.75</c:v>
                </c:pt>
                <c:pt idx="43104">
                  <c:v>127.77</c:v>
                </c:pt>
                <c:pt idx="43105">
                  <c:v>127.75</c:v>
                </c:pt>
                <c:pt idx="43106">
                  <c:v>127.75</c:v>
                </c:pt>
                <c:pt idx="43107">
                  <c:v>127.79</c:v>
                </c:pt>
                <c:pt idx="43108">
                  <c:v>127.72</c:v>
                </c:pt>
                <c:pt idx="43109">
                  <c:v>127.79</c:v>
                </c:pt>
                <c:pt idx="43110">
                  <c:v>127.77</c:v>
                </c:pt>
                <c:pt idx="43111">
                  <c:v>127.77</c:v>
                </c:pt>
                <c:pt idx="43112">
                  <c:v>127.75</c:v>
                </c:pt>
                <c:pt idx="43113">
                  <c:v>127.77</c:v>
                </c:pt>
                <c:pt idx="43114">
                  <c:v>127.7</c:v>
                </c:pt>
                <c:pt idx="43115">
                  <c:v>127.75</c:v>
                </c:pt>
                <c:pt idx="43116">
                  <c:v>127.79</c:v>
                </c:pt>
                <c:pt idx="43117">
                  <c:v>127.75</c:v>
                </c:pt>
                <c:pt idx="43118">
                  <c:v>127.77</c:v>
                </c:pt>
                <c:pt idx="43119">
                  <c:v>127.75</c:v>
                </c:pt>
                <c:pt idx="43120">
                  <c:v>127.75</c:v>
                </c:pt>
                <c:pt idx="43121">
                  <c:v>127.81</c:v>
                </c:pt>
                <c:pt idx="43122">
                  <c:v>127.79</c:v>
                </c:pt>
                <c:pt idx="43123">
                  <c:v>127.75</c:v>
                </c:pt>
                <c:pt idx="43124">
                  <c:v>127.75</c:v>
                </c:pt>
                <c:pt idx="43125">
                  <c:v>127.7</c:v>
                </c:pt>
                <c:pt idx="43126">
                  <c:v>127.75</c:v>
                </c:pt>
                <c:pt idx="43127">
                  <c:v>127.72</c:v>
                </c:pt>
                <c:pt idx="43128">
                  <c:v>127.7</c:v>
                </c:pt>
                <c:pt idx="43129">
                  <c:v>127.72</c:v>
                </c:pt>
                <c:pt idx="43130">
                  <c:v>127.72</c:v>
                </c:pt>
                <c:pt idx="43131">
                  <c:v>127.68</c:v>
                </c:pt>
                <c:pt idx="43132">
                  <c:v>127.72</c:v>
                </c:pt>
                <c:pt idx="43133">
                  <c:v>127.7</c:v>
                </c:pt>
                <c:pt idx="43134">
                  <c:v>127.75</c:v>
                </c:pt>
                <c:pt idx="43135">
                  <c:v>127.7</c:v>
                </c:pt>
                <c:pt idx="43136">
                  <c:v>127.75</c:v>
                </c:pt>
                <c:pt idx="43137">
                  <c:v>127.68</c:v>
                </c:pt>
                <c:pt idx="43138">
                  <c:v>127.72</c:v>
                </c:pt>
                <c:pt idx="43139">
                  <c:v>127.75</c:v>
                </c:pt>
                <c:pt idx="43140">
                  <c:v>127.72</c:v>
                </c:pt>
                <c:pt idx="43141">
                  <c:v>127.75</c:v>
                </c:pt>
                <c:pt idx="43142">
                  <c:v>127.72</c:v>
                </c:pt>
                <c:pt idx="43143">
                  <c:v>127.72</c:v>
                </c:pt>
                <c:pt idx="43144">
                  <c:v>127.7</c:v>
                </c:pt>
                <c:pt idx="43145">
                  <c:v>127.66</c:v>
                </c:pt>
                <c:pt idx="43146">
                  <c:v>127.72</c:v>
                </c:pt>
                <c:pt idx="43147">
                  <c:v>127.66</c:v>
                </c:pt>
                <c:pt idx="43148">
                  <c:v>127.77</c:v>
                </c:pt>
                <c:pt idx="43149">
                  <c:v>127.72</c:v>
                </c:pt>
                <c:pt idx="43150">
                  <c:v>127.7</c:v>
                </c:pt>
                <c:pt idx="43151">
                  <c:v>127.7</c:v>
                </c:pt>
                <c:pt idx="43152">
                  <c:v>127.68</c:v>
                </c:pt>
                <c:pt idx="43153">
                  <c:v>127.68</c:v>
                </c:pt>
                <c:pt idx="43154">
                  <c:v>127.68</c:v>
                </c:pt>
                <c:pt idx="43155">
                  <c:v>127.7</c:v>
                </c:pt>
                <c:pt idx="43156">
                  <c:v>127.64</c:v>
                </c:pt>
                <c:pt idx="43157">
                  <c:v>127.66</c:v>
                </c:pt>
                <c:pt idx="43158">
                  <c:v>127.66</c:v>
                </c:pt>
                <c:pt idx="43159">
                  <c:v>127.68</c:v>
                </c:pt>
                <c:pt idx="43160">
                  <c:v>127.68</c:v>
                </c:pt>
                <c:pt idx="43161">
                  <c:v>127.64</c:v>
                </c:pt>
                <c:pt idx="43162">
                  <c:v>127.68</c:v>
                </c:pt>
                <c:pt idx="43163">
                  <c:v>127.66</c:v>
                </c:pt>
                <c:pt idx="43164">
                  <c:v>127.66</c:v>
                </c:pt>
                <c:pt idx="43165">
                  <c:v>127.66</c:v>
                </c:pt>
                <c:pt idx="43166">
                  <c:v>127.72</c:v>
                </c:pt>
                <c:pt idx="43167">
                  <c:v>127.68</c:v>
                </c:pt>
                <c:pt idx="43168">
                  <c:v>127.7</c:v>
                </c:pt>
                <c:pt idx="43169">
                  <c:v>127.66</c:v>
                </c:pt>
                <c:pt idx="43170">
                  <c:v>127.68</c:v>
                </c:pt>
                <c:pt idx="43171">
                  <c:v>127.7</c:v>
                </c:pt>
                <c:pt idx="43172">
                  <c:v>127.66</c:v>
                </c:pt>
                <c:pt idx="43173">
                  <c:v>127.61</c:v>
                </c:pt>
                <c:pt idx="43174">
                  <c:v>127.64</c:v>
                </c:pt>
                <c:pt idx="43175">
                  <c:v>127.66</c:v>
                </c:pt>
                <c:pt idx="43176">
                  <c:v>127.64</c:v>
                </c:pt>
                <c:pt idx="43177">
                  <c:v>127.66</c:v>
                </c:pt>
                <c:pt idx="43178">
                  <c:v>127.61</c:v>
                </c:pt>
                <c:pt idx="43179">
                  <c:v>127.61</c:v>
                </c:pt>
                <c:pt idx="43180">
                  <c:v>127.61</c:v>
                </c:pt>
                <c:pt idx="43181">
                  <c:v>127.61</c:v>
                </c:pt>
                <c:pt idx="43182">
                  <c:v>127.64</c:v>
                </c:pt>
                <c:pt idx="43183">
                  <c:v>127.68</c:v>
                </c:pt>
                <c:pt idx="43184">
                  <c:v>127.61</c:v>
                </c:pt>
                <c:pt idx="43185">
                  <c:v>127.61</c:v>
                </c:pt>
                <c:pt idx="43186">
                  <c:v>127.64</c:v>
                </c:pt>
                <c:pt idx="43187">
                  <c:v>127.66</c:v>
                </c:pt>
                <c:pt idx="43188">
                  <c:v>127.59</c:v>
                </c:pt>
                <c:pt idx="43189">
                  <c:v>127.59</c:v>
                </c:pt>
                <c:pt idx="43190">
                  <c:v>127.61</c:v>
                </c:pt>
                <c:pt idx="43191">
                  <c:v>127.59</c:v>
                </c:pt>
                <c:pt idx="43192">
                  <c:v>127.59</c:v>
                </c:pt>
                <c:pt idx="43193">
                  <c:v>127.57</c:v>
                </c:pt>
                <c:pt idx="43194">
                  <c:v>127.64</c:v>
                </c:pt>
                <c:pt idx="43195">
                  <c:v>127.61</c:v>
                </c:pt>
                <c:pt idx="43196">
                  <c:v>127.61</c:v>
                </c:pt>
                <c:pt idx="43197">
                  <c:v>127.57</c:v>
                </c:pt>
                <c:pt idx="43198">
                  <c:v>127.59</c:v>
                </c:pt>
                <c:pt idx="43199">
                  <c:v>127.61</c:v>
                </c:pt>
                <c:pt idx="43200">
                  <c:v>127.61</c:v>
                </c:pt>
                <c:pt idx="43201">
                  <c:v>127.61</c:v>
                </c:pt>
                <c:pt idx="43202">
                  <c:v>127.55</c:v>
                </c:pt>
                <c:pt idx="43203">
                  <c:v>127.57</c:v>
                </c:pt>
                <c:pt idx="43204">
                  <c:v>127.57</c:v>
                </c:pt>
                <c:pt idx="43205">
                  <c:v>127.55</c:v>
                </c:pt>
                <c:pt idx="43206">
                  <c:v>127.52</c:v>
                </c:pt>
                <c:pt idx="43207">
                  <c:v>127.59</c:v>
                </c:pt>
                <c:pt idx="43208">
                  <c:v>127.52</c:v>
                </c:pt>
                <c:pt idx="43209">
                  <c:v>127.57</c:v>
                </c:pt>
                <c:pt idx="43210">
                  <c:v>127.52</c:v>
                </c:pt>
                <c:pt idx="43211">
                  <c:v>127.52</c:v>
                </c:pt>
                <c:pt idx="43212">
                  <c:v>127.57</c:v>
                </c:pt>
                <c:pt idx="43213">
                  <c:v>127.5</c:v>
                </c:pt>
                <c:pt idx="43214">
                  <c:v>127.52</c:v>
                </c:pt>
                <c:pt idx="43215">
                  <c:v>127.55</c:v>
                </c:pt>
                <c:pt idx="43216">
                  <c:v>127.57</c:v>
                </c:pt>
                <c:pt idx="43217">
                  <c:v>127.5</c:v>
                </c:pt>
                <c:pt idx="43218">
                  <c:v>127.55</c:v>
                </c:pt>
                <c:pt idx="43219">
                  <c:v>127.48</c:v>
                </c:pt>
                <c:pt idx="43220">
                  <c:v>127.52</c:v>
                </c:pt>
                <c:pt idx="43221">
                  <c:v>127.5</c:v>
                </c:pt>
                <c:pt idx="43222">
                  <c:v>127.52</c:v>
                </c:pt>
                <c:pt idx="43223">
                  <c:v>127.52</c:v>
                </c:pt>
                <c:pt idx="43224">
                  <c:v>127.5</c:v>
                </c:pt>
                <c:pt idx="43225">
                  <c:v>127.52</c:v>
                </c:pt>
                <c:pt idx="43226">
                  <c:v>127.55</c:v>
                </c:pt>
                <c:pt idx="43227">
                  <c:v>127.55</c:v>
                </c:pt>
                <c:pt idx="43228">
                  <c:v>127.55</c:v>
                </c:pt>
                <c:pt idx="43229">
                  <c:v>127.48</c:v>
                </c:pt>
                <c:pt idx="43230">
                  <c:v>127.52</c:v>
                </c:pt>
                <c:pt idx="43231">
                  <c:v>127.55</c:v>
                </c:pt>
                <c:pt idx="43232">
                  <c:v>127.48</c:v>
                </c:pt>
                <c:pt idx="43233">
                  <c:v>127.48</c:v>
                </c:pt>
                <c:pt idx="43234">
                  <c:v>127.48</c:v>
                </c:pt>
                <c:pt idx="43235">
                  <c:v>127.43</c:v>
                </c:pt>
                <c:pt idx="43236">
                  <c:v>127.48</c:v>
                </c:pt>
                <c:pt idx="43237">
                  <c:v>127.43</c:v>
                </c:pt>
                <c:pt idx="43238">
                  <c:v>127.46</c:v>
                </c:pt>
                <c:pt idx="43239">
                  <c:v>127.43</c:v>
                </c:pt>
                <c:pt idx="43240">
                  <c:v>127.48</c:v>
                </c:pt>
                <c:pt idx="43241">
                  <c:v>127.48</c:v>
                </c:pt>
                <c:pt idx="43242">
                  <c:v>127.48</c:v>
                </c:pt>
                <c:pt idx="43243">
                  <c:v>127.46</c:v>
                </c:pt>
                <c:pt idx="43244">
                  <c:v>127.5</c:v>
                </c:pt>
                <c:pt idx="43245">
                  <c:v>127.43</c:v>
                </c:pt>
                <c:pt idx="43246">
                  <c:v>127.46</c:v>
                </c:pt>
                <c:pt idx="43247">
                  <c:v>127.43</c:v>
                </c:pt>
                <c:pt idx="43248">
                  <c:v>127.41</c:v>
                </c:pt>
                <c:pt idx="43249">
                  <c:v>127.43</c:v>
                </c:pt>
                <c:pt idx="43250">
                  <c:v>127.48</c:v>
                </c:pt>
                <c:pt idx="43251">
                  <c:v>127.41</c:v>
                </c:pt>
                <c:pt idx="43252">
                  <c:v>127.46</c:v>
                </c:pt>
                <c:pt idx="43253">
                  <c:v>127.43</c:v>
                </c:pt>
                <c:pt idx="43254">
                  <c:v>127.46</c:v>
                </c:pt>
                <c:pt idx="43255">
                  <c:v>127.48</c:v>
                </c:pt>
                <c:pt idx="43256">
                  <c:v>127.46</c:v>
                </c:pt>
                <c:pt idx="43257">
                  <c:v>127.46</c:v>
                </c:pt>
                <c:pt idx="43258">
                  <c:v>127.46</c:v>
                </c:pt>
                <c:pt idx="43259">
                  <c:v>127.48</c:v>
                </c:pt>
                <c:pt idx="43260">
                  <c:v>127.46</c:v>
                </c:pt>
                <c:pt idx="43261">
                  <c:v>127.48</c:v>
                </c:pt>
                <c:pt idx="43262">
                  <c:v>127.43</c:v>
                </c:pt>
                <c:pt idx="43263">
                  <c:v>127.5</c:v>
                </c:pt>
                <c:pt idx="43264">
                  <c:v>127.5</c:v>
                </c:pt>
                <c:pt idx="43265">
                  <c:v>127.48</c:v>
                </c:pt>
                <c:pt idx="43266">
                  <c:v>127.48</c:v>
                </c:pt>
                <c:pt idx="43267">
                  <c:v>127.52</c:v>
                </c:pt>
                <c:pt idx="43268">
                  <c:v>127.5</c:v>
                </c:pt>
                <c:pt idx="43269">
                  <c:v>127.5</c:v>
                </c:pt>
                <c:pt idx="43270">
                  <c:v>127.52</c:v>
                </c:pt>
                <c:pt idx="43271">
                  <c:v>127.48</c:v>
                </c:pt>
                <c:pt idx="43272">
                  <c:v>127.61</c:v>
                </c:pt>
                <c:pt idx="43273">
                  <c:v>127.57</c:v>
                </c:pt>
                <c:pt idx="43274">
                  <c:v>127.5</c:v>
                </c:pt>
                <c:pt idx="43275">
                  <c:v>127.59</c:v>
                </c:pt>
                <c:pt idx="43276">
                  <c:v>127.64</c:v>
                </c:pt>
                <c:pt idx="43277">
                  <c:v>127.61</c:v>
                </c:pt>
                <c:pt idx="43278">
                  <c:v>127.59</c:v>
                </c:pt>
                <c:pt idx="43279">
                  <c:v>127.61</c:v>
                </c:pt>
                <c:pt idx="43280">
                  <c:v>127.64</c:v>
                </c:pt>
                <c:pt idx="43281">
                  <c:v>127.59</c:v>
                </c:pt>
                <c:pt idx="43282">
                  <c:v>127.59</c:v>
                </c:pt>
                <c:pt idx="43283">
                  <c:v>127.68</c:v>
                </c:pt>
                <c:pt idx="43284">
                  <c:v>127.66</c:v>
                </c:pt>
                <c:pt idx="43285">
                  <c:v>127.61</c:v>
                </c:pt>
                <c:pt idx="43286">
                  <c:v>127.59</c:v>
                </c:pt>
                <c:pt idx="43287">
                  <c:v>127.61</c:v>
                </c:pt>
                <c:pt idx="43288">
                  <c:v>127.61</c:v>
                </c:pt>
                <c:pt idx="43289">
                  <c:v>127.68</c:v>
                </c:pt>
                <c:pt idx="43290">
                  <c:v>127.68</c:v>
                </c:pt>
                <c:pt idx="43291">
                  <c:v>127.68</c:v>
                </c:pt>
                <c:pt idx="43292">
                  <c:v>127.68</c:v>
                </c:pt>
                <c:pt idx="43293">
                  <c:v>127.68</c:v>
                </c:pt>
                <c:pt idx="43294">
                  <c:v>127.68</c:v>
                </c:pt>
                <c:pt idx="43295">
                  <c:v>127.68</c:v>
                </c:pt>
                <c:pt idx="43296">
                  <c:v>127.75</c:v>
                </c:pt>
                <c:pt idx="43297">
                  <c:v>127.7</c:v>
                </c:pt>
                <c:pt idx="43298">
                  <c:v>127.75</c:v>
                </c:pt>
                <c:pt idx="43299">
                  <c:v>127.7</c:v>
                </c:pt>
                <c:pt idx="43300">
                  <c:v>127.72</c:v>
                </c:pt>
                <c:pt idx="43301">
                  <c:v>127.75</c:v>
                </c:pt>
                <c:pt idx="43302">
                  <c:v>127.68</c:v>
                </c:pt>
                <c:pt idx="43303">
                  <c:v>127.7</c:v>
                </c:pt>
                <c:pt idx="43304">
                  <c:v>127.72</c:v>
                </c:pt>
                <c:pt idx="43305">
                  <c:v>127.72</c:v>
                </c:pt>
                <c:pt idx="43306">
                  <c:v>127.68</c:v>
                </c:pt>
                <c:pt idx="43307">
                  <c:v>127.72</c:v>
                </c:pt>
                <c:pt idx="43308">
                  <c:v>127.66</c:v>
                </c:pt>
                <c:pt idx="43309">
                  <c:v>127.75</c:v>
                </c:pt>
                <c:pt idx="43310">
                  <c:v>127.7</c:v>
                </c:pt>
                <c:pt idx="43311">
                  <c:v>127.7</c:v>
                </c:pt>
                <c:pt idx="43312">
                  <c:v>127.72</c:v>
                </c:pt>
                <c:pt idx="43313">
                  <c:v>127.66</c:v>
                </c:pt>
                <c:pt idx="43314">
                  <c:v>127.75</c:v>
                </c:pt>
                <c:pt idx="43315">
                  <c:v>127.77</c:v>
                </c:pt>
                <c:pt idx="43316">
                  <c:v>127.75</c:v>
                </c:pt>
                <c:pt idx="43317">
                  <c:v>127.7</c:v>
                </c:pt>
                <c:pt idx="43318">
                  <c:v>127.68</c:v>
                </c:pt>
                <c:pt idx="43319">
                  <c:v>127.68</c:v>
                </c:pt>
                <c:pt idx="43320">
                  <c:v>127.68</c:v>
                </c:pt>
                <c:pt idx="43321">
                  <c:v>127.7</c:v>
                </c:pt>
                <c:pt idx="43322">
                  <c:v>127.75</c:v>
                </c:pt>
                <c:pt idx="43323">
                  <c:v>127.75</c:v>
                </c:pt>
                <c:pt idx="43324">
                  <c:v>127.72</c:v>
                </c:pt>
                <c:pt idx="43325">
                  <c:v>127.7</c:v>
                </c:pt>
                <c:pt idx="43326">
                  <c:v>127.75</c:v>
                </c:pt>
                <c:pt idx="43327">
                  <c:v>127.72</c:v>
                </c:pt>
                <c:pt idx="43328">
                  <c:v>127.72</c:v>
                </c:pt>
                <c:pt idx="43329">
                  <c:v>127.72</c:v>
                </c:pt>
                <c:pt idx="43330">
                  <c:v>127.68</c:v>
                </c:pt>
                <c:pt idx="43331">
                  <c:v>127.75</c:v>
                </c:pt>
                <c:pt idx="43332">
                  <c:v>127.68</c:v>
                </c:pt>
                <c:pt idx="43333">
                  <c:v>127.72</c:v>
                </c:pt>
                <c:pt idx="43334">
                  <c:v>127.7</c:v>
                </c:pt>
                <c:pt idx="43335">
                  <c:v>127.72</c:v>
                </c:pt>
                <c:pt idx="43336">
                  <c:v>127.68</c:v>
                </c:pt>
                <c:pt idx="43337">
                  <c:v>127.72</c:v>
                </c:pt>
                <c:pt idx="43338">
                  <c:v>127.68</c:v>
                </c:pt>
                <c:pt idx="43339">
                  <c:v>127.75</c:v>
                </c:pt>
                <c:pt idx="43340">
                  <c:v>127.66</c:v>
                </c:pt>
                <c:pt idx="43341">
                  <c:v>127.68</c:v>
                </c:pt>
                <c:pt idx="43342">
                  <c:v>127.64</c:v>
                </c:pt>
                <c:pt idx="43343">
                  <c:v>127.72</c:v>
                </c:pt>
                <c:pt idx="43344">
                  <c:v>127.7</c:v>
                </c:pt>
                <c:pt idx="43345">
                  <c:v>127.75</c:v>
                </c:pt>
                <c:pt idx="43346">
                  <c:v>127.72</c:v>
                </c:pt>
                <c:pt idx="43347">
                  <c:v>127.75</c:v>
                </c:pt>
                <c:pt idx="43348">
                  <c:v>127.7</c:v>
                </c:pt>
                <c:pt idx="43349">
                  <c:v>127.77</c:v>
                </c:pt>
                <c:pt idx="43350">
                  <c:v>127.75</c:v>
                </c:pt>
                <c:pt idx="43351">
                  <c:v>127.72</c:v>
                </c:pt>
                <c:pt idx="43352">
                  <c:v>127.77</c:v>
                </c:pt>
                <c:pt idx="43353">
                  <c:v>127.72</c:v>
                </c:pt>
                <c:pt idx="43354">
                  <c:v>127.72</c:v>
                </c:pt>
                <c:pt idx="43355">
                  <c:v>127.7</c:v>
                </c:pt>
                <c:pt idx="43356">
                  <c:v>127.72</c:v>
                </c:pt>
                <c:pt idx="43357">
                  <c:v>127.7</c:v>
                </c:pt>
                <c:pt idx="43358">
                  <c:v>127.72</c:v>
                </c:pt>
                <c:pt idx="43359">
                  <c:v>127.79</c:v>
                </c:pt>
                <c:pt idx="43360">
                  <c:v>127.77</c:v>
                </c:pt>
                <c:pt idx="43361">
                  <c:v>127.79</c:v>
                </c:pt>
                <c:pt idx="43362">
                  <c:v>127.79</c:v>
                </c:pt>
                <c:pt idx="43363">
                  <c:v>127.77</c:v>
                </c:pt>
                <c:pt idx="43364">
                  <c:v>127.77</c:v>
                </c:pt>
                <c:pt idx="43365">
                  <c:v>127.77</c:v>
                </c:pt>
                <c:pt idx="43366">
                  <c:v>127.79</c:v>
                </c:pt>
                <c:pt idx="43367">
                  <c:v>127.7</c:v>
                </c:pt>
                <c:pt idx="43368">
                  <c:v>127.77</c:v>
                </c:pt>
                <c:pt idx="43369">
                  <c:v>127.75</c:v>
                </c:pt>
                <c:pt idx="43370">
                  <c:v>127.77</c:v>
                </c:pt>
                <c:pt idx="43371">
                  <c:v>127.72</c:v>
                </c:pt>
                <c:pt idx="43372">
                  <c:v>127.75</c:v>
                </c:pt>
                <c:pt idx="43373">
                  <c:v>127.68</c:v>
                </c:pt>
                <c:pt idx="43374">
                  <c:v>127.72</c:v>
                </c:pt>
                <c:pt idx="43375">
                  <c:v>127.79</c:v>
                </c:pt>
                <c:pt idx="43376">
                  <c:v>127.75</c:v>
                </c:pt>
                <c:pt idx="43377">
                  <c:v>127.68</c:v>
                </c:pt>
                <c:pt idx="43378">
                  <c:v>127.81</c:v>
                </c:pt>
                <c:pt idx="43379">
                  <c:v>127.77</c:v>
                </c:pt>
                <c:pt idx="43380">
                  <c:v>127.75</c:v>
                </c:pt>
                <c:pt idx="43381">
                  <c:v>127.79</c:v>
                </c:pt>
                <c:pt idx="43382">
                  <c:v>127.72</c:v>
                </c:pt>
                <c:pt idx="43383">
                  <c:v>127.77</c:v>
                </c:pt>
                <c:pt idx="43384">
                  <c:v>127.72</c:v>
                </c:pt>
                <c:pt idx="43385">
                  <c:v>127.77</c:v>
                </c:pt>
                <c:pt idx="43386">
                  <c:v>127.75</c:v>
                </c:pt>
                <c:pt idx="43387">
                  <c:v>127.75</c:v>
                </c:pt>
                <c:pt idx="43388">
                  <c:v>127.72</c:v>
                </c:pt>
                <c:pt idx="43389">
                  <c:v>127.72</c:v>
                </c:pt>
                <c:pt idx="43390">
                  <c:v>127.72</c:v>
                </c:pt>
                <c:pt idx="43391">
                  <c:v>127.72</c:v>
                </c:pt>
                <c:pt idx="43392">
                  <c:v>127.72</c:v>
                </c:pt>
                <c:pt idx="43393">
                  <c:v>127.7</c:v>
                </c:pt>
                <c:pt idx="43394">
                  <c:v>127.72</c:v>
                </c:pt>
                <c:pt idx="43395">
                  <c:v>127.77</c:v>
                </c:pt>
                <c:pt idx="43396">
                  <c:v>127.77</c:v>
                </c:pt>
                <c:pt idx="43397">
                  <c:v>127.7</c:v>
                </c:pt>
                <c:pt idx="43398">
                  <c:v>127.72</c:v>
                </c:pt>
                <c:pt idx="43399">
                  <c:v>127.7</c:v>
                </c:pt>
                <c:pt idx="43400">
                  <c:v>127.7</c:v>
                </c:pt>
                <c:pt idx="43401">
                  <c:v>127.7</c:v>
                </c:pt>
                <c:pt idx="43402">
                  <c:v>127.72</c:v>
                </c:pt>
                <c:pt idx="43403">
                  <c:v>127.7</c:v>
                </c:pt>
                <c:pt idx="43404">
                  <c:v>127.72</c:v>
                </c:pt>
                <c:pt idx="43405">
                  <c:v>127.75</c:v>
                </c:pt>
                <c:pt idx="43406">
                  <c:v>127.72</c:v>
                </c:pt>
                <c:pt idx="43407">
                  <c:v>127.77</c:v>
                </c:pt>
                <c:pt idx="43408">
                  <c:v>127.72</c:v>
                </c:pt>
                <c:pt idx="43409">
                  <c:v>127.68</c:v>
                </c:pt>
                <c:pt idx="43410">
                  <c:v>127.77</c:v>
                </c:pt>
                <c:pt idx="43411">
                  <c:v>127.72</c:v>
                </c:pt>
                <c:pt idx="43412">
                  <c:v>127.75</c:v>
                </c:pt>
                <c:pt idx="43413">
                  <c:v>127.72</c:v>
                </c:pt>
                <c:pt idx="43414">
                  <c:v>127.77</c:v>
                </c:pt>
                <c:pt idx="43415">
                  <c:v>127.72</c:v>
                </c:pt>
                <c:pt idx="43416">
                  <c:v>127.75</c:v>
                </c:pt>
                <c:pt idx="43417">
                  <c:v>127.75</c:v>
                </c:pt>
                <c:pt idx="43418">
                  <c:v>127.68</c:v>
                </c:pt>
                <c:pt idx="43419">
                  <c:v>127.72</c:v>
                </c:pt>
                <c:pt idx="43420">
                  <c:v>127.72</c:v>
                </c:pt>
                <c:pt idx="43421">
                  <c:v>127.72</c:v>
                </c:pt>
                <c:pt idx="43422">
                  <c:v>127.7</c:v>
                </c:pt>
                <c:pt idx="43423">
                  <c:v>127.77</c:v>
                </c:pt>
                <c:pt idx="43424">
                  <c:v>127.75</c:v>
                </c:pt>
                <c:pt idx="43425">
                  <c:v>127.72</c:v>
                </c:pt>
                <c:pt idx="43426">
                  <c:v>127.72</c:v>
                </c:pt>
                <c:pt idx="43427">
                  <c:v>127.75</c:v>
                </c:pt>
                <c:pt idx="43428">
                  <c:v>127.7</c:v>
                </c:pt>
                <c:pt idx="43429">
                  <c:v>127.77</c:v>
                </c:pt>
                <c:pt idx="43430">
                  <c:v>127.72</c:v>
                </c:pt>
                <c:pt idx="43431">
                  <c:v>127.7</c:v>
                </c:pt>
                <c:pt idx="43432">
                  <c:v>127.72</c:v>
                </c:pt>
                <c:pt idx="43433">
                  <c:v>127.72</c:v>
                </c:pt>
                <c:pt idx="43434">
                  <c:v>127.72</c:v>
                </c:pt>
                <c:pt idx="43435">
                  <c:v>127.75</c:v>
                </c:pt>
                <c:pt idx="43436">
                  <c:v>127.77</c:v>
                </c:pt>
                <c:pt idx="43437">
                  <c:v>127.75</c:v>
                </c:pt>
                <c:pt idx="43438">
                  <c:v>127.72</c:v>
                </c:pt>
                <c:pt idx="43439">
                  <c:v>127.75</c:v>
                </c:pt>
                <c:pt idx="43440">
                  <c:v>127.79</c:v>
                </c:pt>
                <c:pt idx="43441">
                  <c:v>127.72</c:v>
                </c:pt>
                <c:pt idx="43442">
                  <c:v>127.77</c:v>
                </c:pt>
                <c:pt idx="43443">
                  <c:v>127.7</c:v>
                </c:pt>
                <c:pt idx="43444">
                  <c:v>127.75</c:v>
                </c:pt>
                <c:pt idx="43445">
                  <c:v>127.7</c:v>
                </c:pt>
                <c:pt idx="43446">
                  <c:v>127.77</c:v>
                </c:pt>
                <c:pt idx="43447">
                  <c:v>127.75</c:v>
                </c:pt>
                <c:pt idx="43448">
                  <c:v>127.75</c:v>
                </c:pt>
                <c:pt idx="43449">
                  <c:v>127.72</c:v>
                </c:pt>
                <c:pt idx="43450">
                  <c:v>127.75</c:v>
                </c:pt>
                <c:pt idx="43451">
                  <c:v>127.75</c:v>
                </c:pt>
                <c:pt idx="43452">
                  <c:v>127.72</c:v>
                </c:pt>
                <c:pt idx="43453">
                  <c:v>127.77</c:v>
                </c:pt>
                <c:pt idx="43454">
                  <c:v>127.77</c:v>
                </c:pt>
                <c:pt idx="43455">
                  <c:v>127.68</c:v>
                </c:pt>
                <c:pt idx="43456">
                  <c:v>127.7</c:v>
                </c:pt>
                <c:pt idx="43457">
                  <c:v>127.75</c:v>
                </c:pt>
                <c:pt idx="43458">
                  <c:v>127.81</c:v>
                </c:pt>
                <c:pt idx="43459">
                  <c:v>127.75</c:v>
                </c:pt>
                <c:pt idx="43460">
                  <c:v>127.75</c:v>
                </c:pt>
                <c:pt idx="43461">
                  <c:v>127.72</c:v>
                </c:pt>
                <c:pt idx="43462">
                  <c:v>127.72</c:v>
                </c:pt>
                <c:pt idx="43463">
                  <c:v>127.79</c:v>
                </c:pt>
                <c:pt idx="43464">
                  <c:v>127.72</c:v>
                </c:pt>
                <c:pt idx="43465">
                  <c:v>127.72</c:v>
                </c:pt>
                <c:pt idx="43466">
                  <c:v>127.7</c:v>
                </c:pt>
                <c:pt idx="43467">
                  <c:v>127.75</c:v>
                </c:pt>
                <c:pt idx="43468">
                  <c:v>127.72</c:v>
                </c:pt>
                <c:pt idx="43469">
                  <c:v>127.7</c:v>
                </c:pt>
                <c:pt idx="43470">
                  <c:v>127.75</c:v>
                </c:pt>
                <c:pt idx="43471">
                  <c:v>127.75</c:v>
                </c:pt>
                <c:pt idx="43472">
                  <c:v>127.77</c:v>
                </c:pt>
                <c:pt idx="43473">
                  <c:v>127.72</c:v>
                </c:pt>
                <c:pt idx="43474">
                  <c:v>127.7</c:v>
                </c:pt>
                <c:pt idx="43475">
                  <c:v>127.68</c:v>
                </c:pt>
                <c:pt idx="43476">
                  <c:v>127.7</c:v>
                </c:pt>
                <c:pt idx="43477">
                  <c:v>127.72</c:v>
                </c:pt>
                <c:pt idx="43478">
                  <c:v>127.75</c:v>
                </c:pt>
                <c:pt idx="43479">
                  <c:v>127.77</c:v>
                </c:pt>
                <c:pt idx="43480">
                  <c:v>127.7</c:v>
                </c:pt>
                <c:pt idx="43481">
                  <c:v>127.72</c:v>
                </c:pt>
                <c:pt idx="43482">
                  <c:v>127.72</c:v>
                </c:pt>
                <c:pt idx="43483">
                  <c:v>127.68</c:v>
                </c:pt>
                <c:pt idx="43484">
                  <c:v>127.79</c:v>
                </c:pt>
                <c:pt idx="43485">
                  <c:v>127.75</c:v>
                </c:pt>
                <c:pt idx="43486">
                  <c:v>127.75</c:v>
                </c:pt>
                <c:pt idx="43487">
                  <c:v>127.72</c:v>
                </c:pt>
                <c:pt idx="43488">
                  <c:v>127.7</c:v>
                </c:pt>
                <c:pt idx="43489">
                  <c:v>127.75</c:v>
                </c:pt>
                <c:pt idx="43490">
                  <c:v>127.7</c:v>
                </c:pt>
                <c:pt idx="43491">
                  <c:v>127.72</c:v>
                </c:pt>
                <c:pt idx="43492">
                  <c:v>127.72</c:v>
                </c:pt>
                <c:pt idx="43493">
                  <c:v>127.72</c:v>
                </c:pt>
                <c:pt idx="43494">
                  <c:v>127.66</c:v>
                </c:pt>
                <c:pt idx="43495">
                  <c:v>127.75</c:v>
                </c:pt>
                <c:pt idx="43496">
                  <c:v>127.75</c:v>
                </c:pt>
                <c:pt idx="43497">
                  <c:v>127.72</c:v>
                </c:pt>
                <c:pt idx="43498">
                  <c:v>127.7</c:v>
                </c:pt>
                <c:pt idx="43499">
                  <c:v>127.72</c:v>
                </c:pt>
                <c:pt idx="43500">
                  <c:v>127.7</c:v>
                </c:pt>
                <c:pt idx="43501">
                  <c:v>127.72</c:v>
                </c:pt>
                <c:pt idx="43502">
                  <c:v>127.79</c:v>
                </c:pt>
                <c:pt idx="43503">
                  <c:v>127.72</c:v>
                </c:pt>
                <c:pt idx="43504">
                  <c:v>127.66</c:v>
                </c:pt>
                <c:pt idx="43505">
                  <c:v>127.75</c:v>
                </c:pt>
                <c:pt idx="43506">
                  <c:v>127.7</c:v>
                </c:pt>
                <c:pt idx="43507">
                  <c:v>127.72</c:v>
                </c:pt>
                <c:pt idx="43508">
                  <c:v>127.68</c:v>
                </c:pt>
                <c:pt idx="43509">
                  <c:v>127.72</c:v>
                </c:pt>
                <c:pt idx="43510">
                  <c:v>127.72</c:v>
                </c:pt>
                <c:pt idx="43511">
                  <c:v>127.68</c:v>
                </c:pt>
                <c:pt idx="43512">
                  <c:v>127.66</c:v>
                </c:pt>
                <c:pt idx="43513">
                  <c:v>127.7</c:v>
                </c:pt>
                <c:pt idx="43514">
                  <c:v>127.72</c:v>
                </c:pt>
                <c:pt idx="43515">
                  <c:v>127.75</c:v>
                </c:pt>
                <c:pt idx="43516">
                  <c:v>127.75</c:v>
                </c:pt>
                <c:pt idx="43517">
                  <c:v>127.72</c:v>
                </c:pt>
                <c:pt idx="43518">
                  <c:v>127.72</c:v>
                </c:pt>
                <c:pt idx="43519">
                  <c:v>127.68</c:v>
                </c:pt>
                <c:pt idx="43520">
                  <c:v>127.7</c:v>
                </c:pt>
                <c:pt idx="43521">
                  <c:v>127.66</c:v>
                </c:pt>
                <c:pt idx="43522">
                  <c:v>127.68</c:v>
                </c:pt>
                <c:pt idx="43523">
                  <c:v>127.68</c:v>
                </c:pt>
                <c:pt idx="43524">
                  <c:v>127.7</c:v>
                </c:pt>
                <c:pt idx="43525">
                  <c:v>127.7</c:v>
                </c:pt>
                <c:pt idx="43526">
                  <c:v>127.75</c:v>
                </c:pt>
                <c:pt idx="43527">
                  <c:v>127.66</c:v>
                </c:pt>
                <c:pt idx="43528">
                  <c:v>127.72</c:v>
                </c:pt>
                <c:pt idx="43529">
                  <c:v>127.66</c:v>
                </c:pt>
                <c:pt idx="43530">
                  <c:v>127.68</c:v>
                </c:pt>
                <c:pt idx="43531">
                  <c:v>127.66</c:v>
                </c:pt>
                <c:pt idx="43532">
                  <c:v>127.68</c:v>
                </c:pt>
                <c:pt idx="43533">
                  <c:v>127.7</c:v>
                </c:pt>
                <c:pt idx="43534">
                  <c:v>127.66</c:v>
                </c:pt>
                <c:pt idx="43535">
                  <c:v>127.68</c:v>
                </c:pt>
                <c:pt idx="43536">
                  <c:v>127.68</c:v>
                </c:pt>
                <c:pt idx="43537">
                  <c:v>127.66</c:v>
                </c:pt>
                <c:pt idx="43538">
                  <c:v>127.66</c:v>
                </c:pt>
                <c:pt idx="43539">
                  <c:v>127.7</c:v>
                </c:pt>
                <c:pt idx="43540">
                  <c:v>127.68</c:v>
                </c:pt>
                <c:pt idx="43541">
                  <c:v>127.61</c:v>
                </c:pt>
                <c:pt idx="43542">
                  <c:v>127.64</c:v>
                </c:pt>
                <c:pt idx="43543">
                  <c:v>127.68</c:v>
                </c:pt>
                <c:pt idx="43544">
                  <c:v>127.66</c:v>
                </c:pt>
                <c:pt idx="43545">
                  <c:v>127.61</c:v>
                </c:pt>
                <c:pt idx="43546">
                  <c:v>127.64</c:v>
                </c:pt>
                <c:pt idx="43547">
                  <c:v>127.68</c:v>
                </c:pt>
                <c:pt idx="43548">
                  <c:v>127.64</c:v>
                </c:pt>
                <c:pt idx="43549">
                  <c:v>127.61</c:v>
                </c:pt>
                <c:pt idx="43550">
                  <c:v>127.7</c:v>
                </c:pt>
                <c:pt idx="43551">
                  <c:v>127.61</c:v>
                </c:pt>
                <c:pt idx="43552">
                  <c:v>127.66</c:v>
                </c:pt>
                <c:pt idx="43553">
                  <c:v>127.61</c:v>
                </c:pt>
                <c:pt idx="43554">
                  <c:v>127.68</c:v>
                </c:pt>
                <c:pt idx="43555">
                  <c:v>127.66</c:v>
                </c:pt>
                <c:pt idx="43556">
                  <c:v>127.64</c:v>
                </c:pt>
                <c:pt idx="43557">
                  <c:v>127.72</c:v>
                </c:pt>
                <c:pt idx="43558">
                  <c:v>127.61</c:v>
                </c:pt>
                <c:pt idx="43559">
                  <c:v>127.68</c:v>
                </c:pt>
                <c:pt idx="43560">
                  <c:v>127.66</c:v>
                </c:pt>
                <c:pt idx="43561">
                  <c:v>127.64</c:v>
                </c:pt>
                <c:pt idx="43562">
                  <c:v>127.61</c:v>
                </c:pt>
                <c:pt idx="43563">
                  <c:v>127.64</c:v>
                </c:pt>
                <c:pt idx="43564">
                  <c:v>127.66</c:v>
                </c:pt>
                <c:pt idx="43565">
                  <c:v>127.68</c:v>
                </c:pt>
                <c:pt idx="43566">
                  <c:v>127.68</c:v>
                </c:pt>
                <c:pt idx="43567">
                  <c:v>127.7</c:v>
                </c:pt>
                <c:pt idx="43568">
                  <c:v>127.68</c:v>
                </c:pt>
                <c:pt idx="43569">
                  <c:v>127.61</c:v>
                </c:pt>
                <c:pt idx="43570">
                  <c:v>127.61</c:v>
                </c:pt>
                <c:pt idx="43571">
                  <c:v>127.64</c:v>
                </c:pt>
                <c:pt idx="43572">
                  <c:v>127.64</c:v>
                </c:pt>
                <c:pt idx="43573">
                  <c:v>127.64</c:v>
                </c:pt>
                <c:pt idx="43574">
                  <c:v>127.66</c:v>
                </c:pt>
                <c:pt idx="43575">
                  <c:v>127.61</c:v>
                </c:pt>
                <c:pt idx="43576">
                  <c:v>127.66</c:v>
                </c:pt>
                <c:pt idx="43577">
                  <c:v>127.64</c:v>
                </c:pt>
                <c:pt idx="43578">
                  <c:v>127.64</c:v>
                </c:pt>
                <c:pt idx="43579">
                  <c:v>127.7</c:v>
                </c:pt>
                <c:pt idx="43580">
                  <c:v>127.68</c:v>
                </c:pt>
                <c:pt idx="43581">
                  <c:v>127.64</c:v>
                </c:pt>
                <c:pt idx="43582">
                  <c:v>127.61</c:v>
                </c:pt>
                <c:pt idx="43583">
                  <c:v>127.64</c:v>
                </c:pt>
                <c:pt idx="43584">
                  <c:v>127.66</c:v>
                </c:pt>
                <c:pt idx="43585">
                  <c:v>127.61</c:v>
                </c:pt>
                <c:pt idx="43586">
                  <c:v>127.57</c:v>
                </c:pt>
                <c:pt idx="43587">
                  <c:v>127.61</c:v>
                </c:pt>
                <c:pt idx="43588">
                  <c:v>127.59</c:v>
                </c:pt>
                <c:pt idx="43589">
                  <c:v>127.59</c:v>
                </c:pt>
                <c:pt idx="43590">
                  <c:v>127.61</c:v>
                </c:pt>
                <c:pt idx="43591">
                  <c:v>127.59</c:v>
                </c:pt>
                <c:pt idx="43592">
                  <c:v>127.61</c:v>
                </c:pt>
                <c:pt idx="43593">
                  <c:v>127.64</c:v>
                </c:pt>
                <c:pt idx="43594">
                  <c:v>127.55</c:v>
                </c:pt>
                <c:pt idx="43595">
                  <c:v>127.59</c:v>
                </c:pt>
                <c:pt idx="43596">
                  <c:v>127.61</c:v>
                </c:pt>
                <c:pt idx="43597">
                  <c:v>127.59</c:v>
                </c:pt>
                <c:pt idx="43598">
                  <c:v>127.59</c:v>
                </c:pt>
                <c:pt idx="43599">
                  <c:v>127.55</c:v>
                </c:pt>
                <c:pt idx="43600">
                  <c:v>127.57</c:v>
                </c:pt>
                <c:pt idx="43601">
                  <c:v>127.57</c:v>
                </c:pt>
                <c:pt idx="43602">
                  <c:v>127.61</c:v>
                </c:pt>
                <c:pt idx="43603">
                  <c:v>127.57</c:v>
                </c:pt>
                <c:pt idx="43604">
                  <c:v>127.59</c:v>
                </c:pt>
                <c:pt idx="43605">
                  <c:v>127.59</c:v>
                </c:pt>
                <c:pt idx="43606">
                  <c:v>127.61</c:v>
                </c:pt>
                <c:pt idx="43607">
                  <c:v>127.61</c:v>
                </c:pt>
                <c:pt idx="43608">
                  <c:v>127.57</c:v>
                </c:pt>
                <c:pt idx="43609">
                  <c:v>127.61</c:v>
                </c:pt>
                <c:pt idx="43610">
                  <c:v>127.61</c:v>
                </c:pt>
                <c:pt idx="43611">
                  <c:v>127.59</c:v>
                </c:pt>
                <c:pt idx="43612">
                  <c:v>127.57</c:v>
                </c:pt>
                <c:pt idx="43613">
                  <c:v>127.55</c:v>
                </c:pt>
                <c:pt idx="43614">
                  <c:v>127.55</c:v>
                </c:pt>
                <c:pt idx="43615">
                  <c:v>127.59</c:v>
                </c:pt>
                <c:pt idx="43616">
                  <c:v>127.57</c:v>
                </c:pt>
                <c:pt idx="43617">
                  <c:v>127.55</c:v>
                </c:pt>
                <c:pt idx="43618">
                  <c:v>127.55</c:v>
                </c:pt>
                <c:pt idx="43619">
                  <c:v>127.55</c:v>
                </c:pt>
                <c:pt idx="43620">
                  <c:v>127.55</c:v>
                </c:pt>
                <c:pt idx="43621">
                  <c:v>127.55</c:v>
                </c:pt>
                <c:pt idx="43622">
                  <c:v>127.59</c:v>
                </c:pt>
                <c:pt idx="43623">
                  <c:v>127.55</c:v>
                </c:pt>
                <c:pt idx="43624">
                  <c:v>127.52</c:v>
                </c:pt>
                <c:pt idx="43625">
                  <c:v>127.52</c:v>
                </c:pt>
                <c:pt idx="43626">
                  <c:v>127.55</c:v>
                </c:pt>
                <c:pt idx="43627">
                  <c:v>127.55</c:v>
                </c:pt>
                <c:pt idx="43628">
                  <c:v>127.57</c:v>
                </c:pt>
                <c:pt idx="43629">
                  <c:v>127.52</c:v>
                </c:pt>
                <c:pt idx="43630">
                  <c:v>127.52</c:v>
                </c:pt>
                <c:pt idx="43631">
                  <c:v>127.57</c:v>
                </c:pt>
                <c:pt idx="43632">
                  <c:v>127.48</c:v>
                </c:pt>
                <c:pt idx="43633">
                  <c:v>127.5</c:v>
                </c:pt>
                <c:pt idx="43634">
                  <c:v>127.5</c:v>
                </c:pt>
                <c:pt idx="43635">
                  <c:v>127.52</c:v>
                </c:pt>
                <c:pt idx="43636">
                  <c:v>127.52</c:v>
                </c:pt>
                <c:pt idx="43637">
                  <c:v>127.52</c:v>
                </c:pt>
                <c:pt idx="43638">
                  <c:v>127.52</c:v>
                </c:pt>
                <c:pt idx="43639">
                  <c:v>127.5</c:v>
                </c:pt>
                <c:pt idx="43640">
                  <c:v>127.46</c:v>
                </c:pt>
                <c:pt idx="43641">
                  <c:v>127.5</c:v>
                </c:pt>
                <c:pt idx="43642">
                  <c:v>127.5</c:v>
                </c:pt>
                <c:pt idx="43643">
                  <c:v>127.39</c:v>
                </c:pt>
                <c:pt idx="43644">
                  <c:v>127.5</c:v>
                </c:pt>
                <c:pt idx="43645">
                  <c:v>127.48</c:v>
                </c:pt>
                <c:pt idx="43646">
                  <c:v>127.46</c:v>
                </c:pt>
                <c:pt idx="43647">
                  <c:v>127.46</c:v>
                </c:pt>
                <c:pt idx="43648">
                  <c:v>127.43</c:v>
                </c:pt>
                <c:pt idx="43649">
                  <c:v>127.48</c:v>
                </c:pt>
                <c:pt idx="43650">
                  <c:v>127.43</c:v>
                </c:pt>
                <c:pt idx="43651">
                  <c:v>127.5</c:v>
                </c:pt>
                <c:pt idx="43652">
                  <c:v>127.46</c:v>
                </c:pt>
                <c:pt idx="43653">
                  <c:v>127.46</c:v>
                </c:pt>
                <c:pt idx="43654">
                  <c:v>127.43</c:v>
                </c:pt>
                <c:pt idx="43655">
                  <c:v>127.43</c:v>
                </c:pt>
                <c:pt idx="43656">
                  <c:v>127.46</c:v>
                </c:pt>
                <c:pt idx="43657">
                  <c:v>127.41</c:v>
                </c:pt>
                <c:pt idx="43658">
                  <c:v>127.39</c:v>
                </c:pt>
                <c:pt idx="43659">
                  <c:v>127.41</c:v>
                </c:pt>
                <c:pt idx="43660">
                  <c:v>127.46</c:v>
                </c:pt>
                <c:pt idx="43661">
                  <c:v>127.43</c:v>
                </c:pt>
                <c:pt idx="43662">
                  <c:v>127.37</c:v>
                </c:pt>
                <c:pt idx="43663">
                  <c:v>127.46</c:v>
                </c:pt>
                <c:pt idx="43664">
                  <c:v>127.41</c:v>
                </c:pt>
                <c:pt idx="43665">
                  <c:v>127.41</c:v>
                </c:pt>
                <c:pt idx="43666">
                  <c:v>127.41</c:v>
                </c:pt>
                <c:pt idx="43667">
                  <c:v>127.39</c:v>
                </c:pt>
                <c:pt idx="43668">
                  <c:v>127.41</c:v>
                </c:pt>
                <c:pt idx="43669">
                  <c:v>127.41</c:v>
                </c:pt>
                <c:pt idx="43670">
                  <c:v>127.46</c:v>
                </c:pt>
                <c:pt idx="43671">
                  <c:v>127.43</c:v>
                </c:pt>
                <c:pt idx="43672">
                  <c:v>127.41</c:v>
                </c:pt>
                <c:pt idx="43673">
                  <c:v>127.46</c:v>
                </c:pt>
                <c:pt idx="43674">
                  <c:v>127.41</c:v>
                </c:pt>
                <c:pt idx="43675">
                  <c:v>127.41</c:v>
                </c:pt>
                <c:pt idx="43676">
                  <c:v>127.43</c:v>
                </c:pt>
                <c:pt idx="43677">
                  <c:v>127.43</c:v>
                </c:pt>
                <c:pt idx="43678">
                  <c:v>127.46</c:v>
                </c:pt>
                <c:pt idx="43679">
                  <c:v>127.48</c:v>
                </c:pt>
                <c:pt idx="43680">
                  <c:v>127.43</c:v>
                </c:pt>
                <c:pt idx="43681">
                  <c:v>127.43</c:v>
                </c:pt>
                <c:pt idx="43682">
                  <c:v>127.48</c:v>
                </c:pt>
                <c:pt idx="43683">
                  <c:v>127.5</c:v>
                </c:pt>
                <c:pt idx="43684">
                  <c:v>127.48</c:v>
                </c:pt>
                <c:pt idx="43685">
                  <c:v>127.5</c:v>
                </c:pt>
                <c:pt idx="43686">
                  <c:v>127.48</c:v>
                </c:pt>
                <c:pt idx="43687">
                  <c:v>127.43</c:v>
                </c:pt>
                <c:pt idx="43688">
                  <c:v>127.5</c:v>
                </c:pt>
                <c:pt idx="43689">
                  <c:v>127.48</c:v>
                </c:pt>
                <c:pt idx="43690">
                  <c:v>127.48</c:v>
                </c:pt>
                <c:pt idx="43691">
                  <c:v>127.48</c:v>
                </c:pt>
                <c:pt idx="43692">
                  <c:v>127.5</c:v>
                </c:pt>
                <c:pt idx="43693">
                  <c:v>127.57</c:v>
                </c:pt>
                <c:pt idx="43694">
                  <c:v>127.59</c:v>
                </c:pt>
                <c:pt idx="43695">
                  <c:v>127.55</c:v>
                </c:pt>
                <c:pt idx="43696">
                  <c:v>127.57</c:v>
                </c:pt>
                <c:pt idx="43697">
                  <c:v>127.57</c:v>
                </c:pt>
                <c:pt idx="43698">
                  <c:v>127.66</c:v>
                </c:pt>
                <c:pt idx="43699">
                  <c:v>127.59</c:v>
                </c:pt>
                <c:pt idx="43700">
                  <c:v>127.59</c:v>
                </c:pt>
                <c:pt idx="43701">
                  <c:v>127.59</c:v>
                </c:pt>
                <c:pt idx="43702">
                  <c:v>127.59</c:v>
                </c:pt>
                <c:pt idx="43703">
                  <c:v>127.64</c:v>
                </c:pt>
                <c:pt idx="43704">
                  <c:v>127.61</c:v>
                </c:pt>
                <c:pt idx="43705">
                  <c:v>127.61</c:v>
                </c:pt>
                <c:pt idx="43706">
                  <c:v>127.66</c:v>
                </c:pt>
                <c:pt idx="43707">
                  <c:v>127.64</c:v>
                </c:pt>
                <c:pt idx="43708">
                  <c:v>127.66</c:v>
                </c:pt>
                <c:pt idx="43709">
                  <c:v>127.64</c:v>
                </c:pt>
                <c:pt idx="43710">
                  <c:v>127.66</c:v>
                </c:pt>
                <c:pt idx="43711">
                  <c:v>127.68</c:v>
                </c:pt>
                <c:pt idx="43712">
                  <c:v>127.66</c:v>
                </c:pt>
                <c:pt idx="43713">
                  <c:v>127.72</c:v>
                </c:pt>
                <c:pt idx="43714">
                  <c:v>127.72</c:v>
                </c:pt>
                <c:pt idx="43715">
                  <c:v>127.72</c:v>
                </c:pt>
                <c:pt idx="43716">
                  <c:v>127.72</c:v>
                </c:pt>
                <c:pt idx="43717">
                  <c:v>127.77</c:v>
                </c:pt>
                <c:pt idx="43718">
                  <c:v>127.75</c:v>
                </c:pt>
                <c:pt idx="43719">
                  <c:v>127.77</c:v>
                </c:pt>
                <c:pt idx="43720">
                  <c:v>127.75</c:v>
                </c:pt>
                <c:pt idx="43721">
                  <c:v>127.72</c:v>
                </c:pt>
                <c:pt idx="43722">
                  <c:v>127.72</c:v>
                </c:pt>
                <c:pt idx="43723">
                  <c:v>127.77</c:v>
                </c:pt>
                <c:pt idx="43724">
                  <c:v>127.7</c:v>
                </c:pt>
                <c:pt idx="43725">
                  <c:v>127.72</c:v>
                </c:pt>
                <c:pt idx="43726">
                  <c:v>127.77</c:v>
                </c:pt>
                <c:pt idx="43727">
                  <c:v>127.77</c:v>
                </c:pt>
                <c:pt idx="43728">
                  <c:v>127.75</c:v>
                </c:pt>
                <c:pt idx="43729">
                  <c:v>127.7</c:v>
                </c:pt>
                <c:pt idx="43730">
                  <c:v>127.79</c:v>
                </c:pt>
                <c:pt idx="43731">
                  <c:v>127.75</c:v>
                </c:pt>
                <c:pt idx="43732">
                  <c:v>127.72</c:v>
                </c:pt>
                <c:pt idx="43733">
                  <c:v>127.75</c:v>
                </c:pt>
                <c:pt idx="43734">
                  <c:v>127.75</c:v>
                </c:pt>
                <c:pt idx="43735">
                  <c:v>127.72</c:v>
                </c:pt>
                <c:pt idx="43736">
                  <c:v>127.75</c:v>
                </c:pt>
                <c:pt idx="43737">
                  <c:v>127.72</c:v>
                </c:pt>
                <c:pt idx="43738">
                  <c:v>127.7</c:v>
                </c:pt>
                <c:pt idx="43739">
                  <c:v>127.72</c:v>
                </c:pt>
                <c:pt idx="43740">
                  <c:v>127.7</c:v>
                </c:pt>
                <c:pt idx="43741">
                  <c:v>127.72</c:v>
                </c:pt>
                <c:pt idx="43742">
                  <c:v>127.7</c:v>
                </c:pt>
                <c:pt idx="43743">
                  <c:v>127.72</c:v>
                </c:pt>
                <c:pt idx="43744">
                  <c:v>127.68</c:v>
                </c:pt>
                <c:pt idx="43745">
                  <c:v>127.7</c:v>
                </c:pt>
                <c:pt idx="43746">
                  <c:v>127.68</c:v>
                </c:pt>
                <c:pt idx="43747">
                  <c:v>127.7</c:v>
                </c:pt>
                <c:pt idx="43748">
                  <c:v>127.75</c:v>
                </c:pt>
                <c:pt idx="43749">
                  <c:v>127.75</c:v>
                </c:pt>
                <c:pt idx="43750">
                  <c:v>127.75</c:v>
                </c:pt>
                <c:pt idx="43751">
                  <c:v>127.7</c:v>
                </c:pt>
                <c:pt idx="43752">
                  <c:v>127.72</c:v>
                </c:pt>
                <c:pt idx="43753">
                  <c:v>127.7</c:v>
                </c:pt>
                <c:pt idx="43754">
                  <c:v>127.68</c:v>
                </c:pt>
                <c:pt idx="43755">
                  <c:v>127.68</c:v>
                </c:pt>
                <c:pt idx="43756">
                  <c:v>127.66</c:v>
                </c:pt>
                <c:pt idx="43757">
                  <c:v>127.68</c:v>
                </c:pt>
                <c:pt idx="43758">
                  <c:v>127.66</c:v>
                </c:pt>
                <c:pt idx="43759">
                  <c:v>127.72</c:v>
                </c:pt>
                <c:pt idx="43760">
                  <c:v>127.72</c:v>
                </c:pt>
                <c:pt idx="43761">
                  <c:v>127.72</c:v>
                </c:pt>
                <c:pt idx="43762">
                  <c:v>127.64</c:v>
                </c:pt>
                <c:pt idx="43763">
                  <c:v>127.72</c:v>
                </c:pt>
                <c:pt idx="43764">
                  <c:v>127.68</c:v>
                </c:pt>
                <c:pt idx="43765">
                  <c:v>127.7</c:v>
                </c:pt>
                <c:pt idx="43766">
                  <c:v>127.72</c:v>
                </c:pt>
                <c:pt idx="43767">
                  <c:v>127.72</c:v>
                </c:pt>
                <c:pt idx="43768">
                  <c:v>127.7</c:v>
                </c:pt>
                <c:pt idx="43769">
                  <c:v>127.72</c:v>
                </c:pt>
                <c:pt idx="43770">
                  <c:v>127.72</c:v>
                </c:pt>
                <c:pt idx="43771">
                  <c:v>127.79</c:v>
                </c:pt>
                <c:pt idx="43772">
                  <c:v>127.72</c:v>
                </c:pt>
                <c:pt idx="43773">
                  <c:v>127.77</c:v>
                </c:pt>
                <c:pt idx="43774">
                  <c:v>127.72</c:v>
                </c:pt>
                <c:pt idx="43775">
                  <c:v>127.72</c:v>
                </c:pt>
                <c:pt idx="43776">
                  <c:v>127.75</c:v>
                </c:pt>
                <c:pt idx="43777">
                  <c:v>127.7</c:v>
                </c:pt>
                <c:pt idx="43778">
                  <c:v>127.75</c:v>
                </c:pt>
                <c:pt idx="43779">
                  <c:v>127.75</c:v>
                </c:pt>
                <c:pt idx="43780">
                  <c:v>127.7</c:v>
                </c:pt>
                <c:pt idx="43781">
                  <c:v>127.75</c:v>
                </c:pt>
                <c:pt idx="43782">
                  <c:v>127.81</c:v>
                </c:pt>
                <c:pt idx="43783">
                  <c:v>127.75</c:v>
                </c:pt>
                <c:pt idx="43784">
                  <c:v>127.72</c:v>
                </c:pt>
                <c:pt idx="43785">
                  <c:v>127.77</c:v>
                </c:pt>
                <c:pt idx="43786">
                  <c:v>127.77</c:v>
                </c:pt>
                <c:pt idx="43787">
                  <c:v>127.75</c:v>
                </c:pt>
                <c:pt idx="43788">
                  <c:v>127.79</c:v>
                </c:pt>
                <c:pt idx="43789">
                  <c:v>127.75</c:v>
                </c:pt>
                <c:pt idx="43790">
                  <c:v>127.72</c:v>
                </c:pt>
                <c:pt idx="43791">
                  <c:v>127.75</c:v>
                </c:pt>
                <c:pt idx="43792">
                  <c:v>127.75</c:v>
                </c:pt>
                <c:pt idx="43793">
                  <c:v>127.77</c:v>
                </c:pt>
                <c:pt idx="43794">
                  <c:v>127.81</c:v>
                </c:pt>
                <c:pt idx="43795">
                  <c:v>127.75</c:v>
                </c:pt>
                <c:pt idx="43796">
                  <c:v>127.77</c:v>
                </c:pt>
                <c:pt idx="43797">
                  <c:v>127.77</c:v>
                </c:pt>
                <c:pt idx="43798">
                  <c:v>127.81</c:v>
                </c:pt>
                <c:pt idx="43799">
                  <c:v>127.81</c:v>
                </c:pt>
                <c:pt idx="43800">
                  <c:v>127.77</c:v>
                </c:pt>
                <c:pt idx="43801">
                  <c:v>127.75</c:v>
                </c:pt>
                <c:pt idx="43802">
                  <c:v>127.79</c:v>
                </c:pt>
                <c:pt idx="43803">
                  <c:v>127.81</c:v>
                </c:pt>
                <c:pt idx="43804">
                  <c:v>127.84</c:v>
                </c:pt>
                <c:pt idx="43805">
                  <c:v>127.84</c:v>
                </c:pt>
                <c:pt idx="43806">
                  <c:v>127.77</c:v>
                </c:pt>
                <c:pt idx="43807">
                  <c:v>127.72</c:v>
                </c:pt>
                <c:pt idx="43808">
                  <c:v>127.75</c:v>
                </c:pt>
                <c:pt idx="43809">
                  <c:v>127.79</c:v>
                </c:pt>
                <c:pt idx="43810">
                  <c:v>127.77</c:v>
                </c:pt>
                <c:pt idx="43811">
                  <c:v>127.72</c:v>
                </c:pt>
                <c:pt idx="43812">
                  <c:v>127.72</c:v>
                </c:pt>
                <c:pt idx="43813">
                  <c:v>127.84</c:v>
                </c:pt>
                <c:pt idx="43814">
                  <c:v>127.79</c:v>
                </c:pt>
                <c:pt idx="43815">
                  <c:v>127.79</c:v>
                </c:pt>
                <c:pt idx="43816">
                  <c:v>127.75</c:v>
                </c:pt>
                <c:pt idx="43817">
                  <c:v>127.7</c:v>
                </c:pt>
                <c:pt idx="43818">
                  <c:v>127.75</c:v>
                </c:pt>
                <c:pt idx="43819">
                  <c:v>127.75</c:v>
                </c:pt>
                <c:pt idx="43820">
                  <c:v>127.7</c:v>
                </c:pt>
                <c:pt idx="43821">
                  <c:v>127.72</c:v>
                </c:pt>
                <c:pt idx="43822">
                  <c:v>127.7</c:v>
                </c:pt>
                <c:pt idx="43823">
                  <c:v>127.7</c:v>
                </c:pt>
                <c:pt idx="43824">
                  <c:v>127.75</c:v>
                </c:pt>
                <c:pt idx="43825">
                  <c:v>127.7</c:v>
                </c:pt>
                <c:pt idx="43826">
                  <c:v>127.7</c:v>
                </c:pt>
                <c:pt idx="43827">
                  <c:v>127.66</c:v>
                </c:pt>
                <c:pt idx="43828">
                  <c:v>127.68</c:v>
                </c:pt>
                <c:pt idx="43829">
                  <c:v>127.68</c:v>
                </c:pt>
                <c:pt idx="43830">
                  <c:v>127.66</c:v>
                </c:pt>
                <c:pt idx="43831">
                  <c:v>127.7</c:v>
                </c:pt>
                <c:pt idx="43832">
                  <c:v>127.7</c:v>
                </c:pt>
                <c:pt idx="43833">
                  <c:v>127.7</c:v>
                </c:pt>
                <c:pt idx="43834">
                  <c:v>127.72</c:v>
                </c:pt>
                <c:pt idx="43835">
                  <c:v>127.7</c:v>
                </c:pt>
                <c:pt idx="43836">
                  <c:v>127.72</c:v>
                </c:pt>
                <c:pt idx="43837">
                  <c:v>127.68</c:v>
                </c:pt>
                <c:pt idx="43838">
                  <c:v>127.68</c:v>
                </c:pt>
                <c:pt idx="43839">
                  <c:v>127.68</c:v>
                </c:pt>
                <c:pt idx="43840">
                  <c:v>127.66</c:v>
                </c:pt>
                <c:pt idx="43841">
                  <c:v>127.72</c:v>
                </c:pt>
                <c:pt idx="43842">
                  <c:v>127.68</c:v>
                </c:pt>
                <c:pt idx="43843">
                  <c:v>127.7</c:v>
                </c:pt>
                <c:pt idx="43844">
                  <c:v>127.68</c:v>
                </c:pt>
                <c:pt idx="43845">
                  <c:v>127.7</c:v>
                </c:pt>
                <c:pt idx="43846">
                  <c:v>127.64</c:v>
                </c:pt>
                <c:pt idx="43847">
                  <c:v>127.66</c:v>
                </c:pt>
                <c:pt idx="43848">
                  <c:v>127.7</c:v>
                </c:pt>
                <c:pt idx="43849">
                  <c:v>127.64</c:v>
                </c:pt>
                <c:pt idx="43850">
                  <c:v>127.72</c:v>
                </c:pt>
                <c:pt idx="43851">
                  <c:v>127.64</c:v>
                </c:pt>
                <c:pt idx="43852">
                  <c:v>127.66</c:v>
                </c:pt>
                <c:pt idx="43853">
                  <c:v>127.7</c:v>
                </c:pt>
                <c:pt idx="43854">
                  <c:v>127.7</c:v>
                </c:pt>
                <c:pt idx="43855">
                  <c:v>127.68</c:v>
                </c:pt>
                <c:pt idx="43856">
                  <c:v>127.7</c:v>
                </c:pt>
                <c:pt idx="43857">
                  <c:v>127.7</c:v>
                </c:pt>
                <c:pt idx="43858">
                  <c:v>127.68</c:v>
                </c:pt>
                <c:pt idx="43859">
                  <c:v>127.66</c:v>
                </c:pt>
                <c:pt idx="43860">
                  <c:v>127.64</c:v>
                </c:pt>
                <c:pt idx="43861">
                  <c:v>127.66</c:v>
                </c:pt>
                <c:pt idx="43862">
                  <c:v>127.7</c:v>
                </c:pt>
                <c:pt idx="43863">
                  <c:v>127.66</c:v>
                </c:pt>
                <c:pt idx="43864">
                  <c:v>127.7</c:v>
                </c:pt>
                <c:pt idx="43865">
                  <c:v>127.72</c:v>
                </c:pt>
                <c:pt idx="43866">
                  <c:v>127.7</c:v>
                </c:pt>
                <c:pt idx="43867">
                  <c:v>127.68</c:v>
                </c:pt>
                <c:pt idx="43868">
                  <c:v>127.66</c:v>
                </c:pt>
                <c:pt idx="43869">
                  <c:v>127.75</c:v>
                </c:pt>
                <c:pt idx="43870">
                  <c:v>127.72</c:v>
                </c:pt>
                <c:pt idx="43871">
                  <c:v>127.7</c:v>
                </c:pt>
                <c:pt idx="43872">
                  <c:v>127.77</c:v>
                </c:pt>
                <c:pt idx="43873">
                  <c:v>127.75</c:v>
                </c:pt>
                <c:pt idx="43874">
                  <c:v>127.68</c:v>
                </c:pt>
                <c:pt idx="43875">
                  <c:v>127.75</c:v>
                </c:pt>
                <c:pt idx="43876">
                  <c:v>127.68</c:v>
                </c:pt>
                <c:pt idx="43877">
                  <c:v>127.66</c:v>
                </c:pt>
                <c:pt idx="43878">
                  <c:v>127.7</c:v>
                </c:pt>
                <c:pt idx="43879">
                  <c:v>127.68</c:v>
                </c:pt>
                <c:pt idx="43880">
                  <c:v>127.66</c:v>
                </c:pt>
                <c:pt idx="43881">
                  <c:v>127.66</c:v>
                </c:pt>
                <c:pt idx="43882">
                  <c:v>127.7</c:v>
                </c:pt>
                <c:pt idx="43883">
                  <c:v>127.7</c:v>
                </c:pt>
                <c:pt idx="43884">
                  <c:v>127.72</c:v>
                </c:pt>
                <c:pt idx="43885">
                  <c:v>127.72</c:v>
                </c:pt>
                <c:pt idx="43886">
                  <c:v>127.72</c:v>
                </c:pt>
                <c:pt idx="43887">
                  <c:v>127.64</c:v>
                </c:pt>
                <c:pt idx="43888">
                  <c:v>127.68</c:v>
                </c:pt>
                <c:pt idx="43889">
                  <c:v>127.68</c:v>
                </c:pt>
                <c:pt idx="43890">
                  <c:v>127.7</c:v>
                </c:pt>
                <c:pt idx="43891">
                  <c:v>127.66</c:v>
                </c:pt>
                <c:pt idx="43892">
                  <c:v>127.64</c:v>
                </c:pt>
                <c:pt idx="43893">
                  <c:v>127.68</c:v>
                </c:pt>
                <c:pt idx="43894">
                  <c:v>127.68</c:v>
                </c:pt>
                <c:pt idx="43895">
                  <c:v>127.64</c:v>
                </c:pt>
                <c:pt idx="43896">
                  <c:v>127.66</c:v>
                </c:pt>
                <c:pt idx="43897">
                  <c:v>127.64</c:v>
                </c:pt>
                <c:pt idx="43898">
                  <c:v>127.66</c:v>
                </c:pt>
                <c:pt idx="43899">
                  <c:v>127.66</c:v>
                </c:pt>
                <c:pt idx="43900">
                  <c:v>127.64</c:v>
                </c:pt>
                <c:pt idx="43901">
                  <c:v>127.66</c:v>
                </c:pt>
                <c:pt idx="43902">
                  <c:v>127.66</c:v>
                </c:pt>
                <c:pt idx="43903">
                  <c:v>127.7</c:v>
                </c:pt>
                <c:pt idx="43904">
                  <c:v>127.64</c:v>
                </c:pt>
                <c:pt idx="43905">
                  <c:v>127.64</c:v>
                </c:pt>
                <c:pt idx="43906">
                  <c:v>127.61</c:v>
                </c:pt>
                <c:pt idx="43907">
                  <c:v>127.68</c:v>
                </c:pt>
                <c:pt idx="43908">
                  <c:v>127.64</c:v>
                </c:pt>
                <c:pt idx="43909">
                  <c:v>127.66</c:v>
                </c:pt>
                <c:pt idx="43910">
                  <c:v>127.66</c:v>
                </c:pt>
                <c:pt idx="43911">
                  <c:v>127.68</c:v>
                </c:pt>
                <c:pt idx="43912">
                  <c:v>127.66</c:v>
                </c:pt>
                <c:pt idx="43913">
                  <c:v>127.64</c:v>
                </c:pt>
                <c:pt idx="43914">
                  <c:v>127.59</c:v>
                </c:pt>
                <c:pt idx="43915">
                  <c:v>127.68</c:v>
                </c:pt>
                <c:pt idx="43916">
                  <c:v>127.64</c:v>
                </c:pt>
                <c:pt idx="43917">
                  <c:v>127.66</c:v>
                </c:pt>
                <c:pt idx="43918">
                  <c:v>127.7</c:v>
                </c:pt>
                <c:pt idx="43919">
                  <c:v>127.61</c:v>
                </c:pt>
                <c:pt idx="43920">
                  <c:v>127.64</c:v>
                </c:pt>
                <c:pt idx="43921">
                  <c:v>127.64</c:v>
                </c:pt>
                <c:pt idx="43922">
                  <c:v>127.64</c:v>
                </c:pt>
                <c:pt idx="43923">
                  <c:v>127.61</c:v>
                </c:pt>
                <c:pt idx="43924">
                  <c:v>127.7</c:v>
                </c:pt>
                <c:pt idx="43925">
                  <c:v>127.59</c:v>
                </c:pt>
                <c:pt idx="43926">
                  <c:v>127.61</c:v>
                </c:pt>
                <c:pt idx="43927">
                  <c:v>127.59</c:v>
                </c:pt>
                <c:pt idx="43928">
                  <c:v>127.68</c:v>
                </c:pt>
                <c:pt idx="43929">
                  <c:v>127.61</c:v>
                </c:pt>
                <c:pt idx="43930">
                  <c:v>127.68</c:v>
                </c:pt>
                <c:pt idx="43931">
                  <c:v>127.66</c:v>
                </c:pt>
                <c:pt idx="43932">
                  <c:v>127.64</c:v>
                </c:pt>
                <c:pt idx="43933">
                  <c:v>127.64</c:v>
                </c:pt>
                <c:pt idx="43934">
                  <c:v>127.66</c:v>
                </c:pt>
                <c:pt idx="43935">
                  <c:v>127.61</c:v>
                </c:pt>
                <c:pt idx="43936">
                  <c:v>127.66</c:v>
                </c:pt>
                <c:pt idx="43937">
                  <c:v>127.61</c:v>
                </c:pt>
                <c:pt idx="43938">
                  <c:v>127.64</c:v>
                </c:pt>
                <c:pt idx="43939">
                  <c:v>127.59</c:v>
                </c:pt>
                <c:pt idx="43940">
                  <c:v>127.64</c:v>
                </c:pt>
                <c:pt idx="43941">
                  <c:v>127.61</c:v>
                </c:pt>
                <c:pt idx="43942">
                  <c:v>127.61</c:v>
                </c:pt>
                <c:pt idx="43943">
                  <c:v>127.64</c:v>
                </c:pt>
                <c:pt idx="43944">
                  <c:v>127.64</c:v>
                </c:pt>
                <c:pt idx="43945">
                  <c:v>127.66</c:v>
                </c:pt>
                <c:pt idx="43946">
                  <c:v>127.64</c:v>
                </c:pt>
                <c:pt idx="43947">
                  <c:v>127.61</c:v>
                </c:pt>
                <c:pt idx="43948">
                  <c:v>127.61</c:v>
                </c:pt>
                <c:pt idx="43949">
                  <c:v>127.57</c:v>
                </c:pt>
                <c:pt idx="43950">
                  <c:v>127.59</c:v>
                </c:pt>
                <c:pt idx="43951">
                  <c:v>127.64</c:v>
                </c:pt>
                <c:pt idx="43952">
                  <c:v>127.61</c:v>
                </c:pt>
                <c:pt idx="43953">
                  <c:v>127.66</c:v>
                </c:pt>
                <c:pt idx="43954">
                  <c:v>127.61</c:v>
                </c:pt>
                <c:pt idx="43955">
                  <c:v>127.57</c:v>
                </c:pt>
                <c:pt idx="43956">
                  <c:v>127.61</c:v>
                </c:pt>
                <c:pt idx="43957">
                  <c:v>127.59</c:v>
                </c:pt>
                <c:pt idx="43958">
                  <c:v>127.59</c:v>
                </c:pt>
                <c:pt idx="43959">
                  <c:v>127.61</c:v>
                </c:pt>
                <c:pt idx="43960">
                  <c:v>127.64</c:v>
                </c:pt>
                <c:pt idx="43961">
                  <c:v>127.59</c:v>
                </c:pt>
                <c:pt idx="43962">
                  <c:v>127.57</c:v>
                </c:pt>
                <c:pt idx="43963">
                  <c:v>127.61</c:v>
                </c:pt>
                <c:pt idx="43964">
                  <c:v>127.59</c:v>
                </c:pt>
                <c:pt idx="43965">
                  <c:v>127.59</c:v>
                </c:pt>
                <c:pt idx="43966">
                  <c:v>127.57</c:v>
                </c:pt>
                <c:pt idx="43967">
                  <c:v>127.57</c:v>
                </c:pt>
                <c:pt idx="43968">
                  <c:v>127.57</c:v>
                </c:pt>
                <c:pt idx="43969">
                  <c:v>127.55</c:v>
                </c:pt>
                <c:pt idx="43970">
                  <c:v>127.59</c:v>
                </c:pt>
                <c:pt idx="43971">
                  <c:v>127.59</c:v>
                </c:pt>
                <c:pt idx="43972">
                  <c:v>127.57</c:v>
                </c:pt>
                <c:pt idx="43973">
                  <c:v>127.55</c:v>
                </c:pt>
                <c:pt idx="43974">
                  <c:v>127.57</c:v>
                </c:pt>
                <c:pt idx="43975">
                  <c:v>127.5</c:v>
                </c:pt>
                <c:pt idx="43976">
                  <c:v>127.52</c:v>
                </c:pt>
                <c:pt idx="43977">
                  <c:v>127.52</c:v>
                </c:pt>
                <c:pt idx="43978">
                  <c:v>127.55</c:v>
                </c:pt>
                <c:pt idx="43979">
                  <c:v>127.52</c:v>
                </c:pt>
                <c:pt idx="43980">
                  <c:v>127.5</c:v>
                </c:pt>
                <c:pt idx="43981">
                  <c:v>127.46</c:v>
                </c:pt>
                <c:pt idx="43982">
                  <c:v>127.57</c:v>
                </c:pt>
                <c:pt idx="43983">
                  <c:v>127.55</c:v>
                </c:pt>
                <c:pt idx="43984">
                  <c:v>127.52</c:v>
                </c:pt>
                <c:pt idx="43985">
                  <c:v>127.55</c:v>
                </c:pt>
                <c:pt idx="43986">
                  <c:v>127.5</c:v>
                </c:pt>
                <c:pt idx="43987">
                  <c:v>127.5</c:v>
                </c:pt>
                <c:pt idx="43988">
                  <c:v>127.48</c:v>
                </c:pt>
                <c:pt idx="43989">
                  <c:v>127.48</c:v>
                </c:pt>
                <c:pt idx="43990">
                  <c:v>127.48</c:v>
                </c:pt>
                <c:pt idx="43991">
                  <c:v>127.48</c:v>
                </c:pt>
                <c:pt idx="43992">
                  <c:v>127.5</c:v>
                </c:pt>
                <c:pt idx="43993">
                  <c:v>127.43</c:v>
                </c:pt>
                <c:pt idx="43994">
                  <c:v>127.46</c:v>
                </c:pt>
                <c:pt idx="43995">
                  <c:v>127.48</c:v>
                </c:pt>
                <c:pt idx="43996">
                  <c:v>127.43</c:v>
                </c:pt>
                <c:pt idx="43997">
                  <c:v>127.43</c:v>
                </c:pt>
                <c:pt idx="43998">
                  <c:v>127.43</c:v>
                </c:pt>
                <c:pt idx="43999">
                  <c:v>127.48</c:v>
                </c:pt>
                <c:pt idx="44000">
                  <c:v>127.46</c:v>
                </c:pt>
                <c:pt idx="44001">
                  <c:v>127.41</c:v>
                </c:pt>
                <c:pt idx="44002">
                  <c:v>127.48</c:v>
                </c:pt>
                <c:pt idx="44003">
                  <c:v>127.41</c:v>
                </c:pt>
                <c:pt idx="44004">
                  <c:v>127.43</c:v>
                </c:pt>
                <c:pt idx="44005">
                  <c:v>127.46</c:v>
                </c:pt>
                <c:pt idx="44006">
                  <c:v>127.46</c:v>
                </c:pt>
                <c:pt idx="44007">
                  <c:v>127.41</c:v>
                </c:pt>
                <c:pt idx="44008">
                  <c:v>127.43</c:v>
                </c:pt>
                <c:pt idx="44009">
                  <c:v>127.43</c:v>
                </c:pt>
                <c:pt idx="44010">
                  <c:v>127.43</c:v>
                </c:pt>
                <c:pt idx="44011">
                  <c:v>127.43</c:v>
                </c:pt>
                <c:pt idx="44012">
                  <c:v>127.41</c:v>
                </c:pt>
                <c:pt idx="44013">
                  <c:v>127.46</c:v>
                </c:pt>
                <c:pt idx="44014">
                  <c:v>127.48</c:v>
                </c:pt>
                <c:pt idx="44015">
                  <c:v>127.43</c:v>
                </c:pt>
                <c:pt idx="44016">
                  <c:v>127.41</c:v>
                </c:pt>
                <c:pt idx="44017">
                  <c:v>127.46</c:v>
                </c:pt>
                <c:pt idx="44018">
                  <c:v>127.48</c:v>
                </c:pt>
                <c:pt idx="44019">
                  <c:v>127.41</c:v>
                </c:pt>
                <c:pt idx="44020">
                  <c:v>127.39</c:v>
                </c:pt>
                <c:pt idx="44021">
                  <c:v>127.41</c:v>
                </c:pt>
                <c:pt idx="44022">
                  <c:v>127.41</c:v>
                </c:pt>
                <c:pt idx="44023">
                  <c:v>127.41</c:v>
                </c:pt>
                <c:pt idx="44024">
                  <c:v>127.46</c:v>
                </c:pt>
                <c:pt idx="44025">
                  <c:v>127.39</c:v>
                </c:pt>
                <c:pt idx="44026">
                  <c:v>127.41</c:v>
                </c:pt>
                <c:pt idx="44027">
                  <c:v>127.37</c:v>
                </c:pt>
                <c:pt idx="44028">
                  <c:v>127.43</c:v>
                </c:pt>
                <c:pt idx="44029">
                  <c:v>127.37</c:v>
                </c:pt>
                <c:pt idx="44030">
                  <c:v>127.34</c:v>
                </c:pt>
                <c:pt idx="44031">
                  <c:v>127.41</c:v>
                </c:pt>
                <c:pt idx="44032">
                  <c:v>127.39</c:v>
                </c:pt>
                <c:pt idx="44033">
                  <c:v>127.43</c:v>
                </c:pt>
                <c:pt idx="44034">
                  <c:v>127.34</c:v>
                </c:pt>
                <c:pt idx="44035">
                  <c:v>127.34</c:v>
                </c:pt>
                <c:pt idx="44036">
                  <c:v>127.34</c:v>
                </c:pt>
                <c:pt idx="44037">
                  <c:v>127.34</c:v>
                </c:pt>
                <c:pt idx="44038">
                  <c:v>127.37</c:v>
                </c:pt>
                <c:pt idx="44039">
                  <c:v>127.34</c:v>
                </c:pt>
                <c:pt idx="44040">
                  <c:v>127.34</c:v>
                </c:pt>
                <c:pt idx="44041">
                  <c:v>127.39</c:v>
                </c:pt>
                <c:pt idx="44042">
                  <c:v>127.37</c:v>
                </c:pt>
                <c:pt idx="44043">
                  <c:v>127.32</c:v>
                </c:pt>
                <c:pt idx="44044">
                  <c:v>127.34</c:v>
                </c:pt>
                <c:pt idx="44045">
                  <c:v>127.34</c:v>
                </c:pt>
                <c:pt idx="44046">
                  <c:v>127.37</c:v>
                </c:pt>
                <c:pt idx="44047">
                  <c:v>127.32</c:v>
                </c:pt>
                <c:pt idx="44048">
                  <c:v>127.34</c:v>
                </c:pt>
                <c:pt idx="44049">
                  <c:v>127.28</c:v>
                </c:pt>
                <c:pt idx="44050">
                  <c:v>127.37</c:v>
                </c:pt>
                <c:pt idx="44051">
                  <c:v>127.34</c:v>
                </c:pt>
                <c:pt idx="44052">
                  <c:v>127.34</c:v>
                </c:pt>
                <c:pt idx="44053">
                  <c:v>127.3</c:v>
                </c:pt>
                <c:pt idx="44054">
                  <c:v>127.32</c:v>
                </c:pt>
                <c:pt idx="44055">
                  <c:v>127.32</c:v>
                </c:pt>
                <c:pt idx="44056">
                  <c:v>127.28</c:v>
                </c:pt>
                <c:pt idx="44057">
                  <c:v>127.23</c:v>
                </c:pt>
                <c:pt idx="44058">
                  <c:v>127.3</c:v>
                </c:pt>
                <c:pt idx="44059">
                  <c:v>127.32</c:v>
                </c:pt>
                <c:pt idx="44060">
                  <c:v>127.26</c:v>
                </c:pt>
                <c:pt idx="44061">
                  <c:v>127.28</c:v>
                </c:pt>
                <c:pt idx="44062">
                  <c:v>127.23</c:v>
                </c:pt>
                <c:pt idx="44063">
                  <c:v>127.32</c:v>
                </c:pt>
                <c:pt idx="44064">
                  <c:v>127.26</c:v>
                </c:pt>
                <c:pt idx="44065">
                  <c:v>127.28</c:v>
                </c:pt>
                <c:pt idx="44066">
                  <c:v>127.28</c:v>
                </c:pt>
                <c:pt idx="44067">
                  <c:v>127.26</c:v>
                </c:pt>
                <c:pt idx="44068">
                  <c:v>127.26</c:v>
                </c:pt>
                <c:pt idx="44069">
                  <c:v>127.26</c:v>
                </c:pt>
                <c:pt idx="44070">
                  <c:v>127.28</c:v>
                </c:pt>
                <c:pt idx="44071">
                  <c:v>127.21</c:v>
                </c:pt>
                <c:pt idx="44072">
                  <c:v>127.3</c:v>
                </c:pt>
                <c:pt idx="44073">
                  <c:v>127.26</c:v>
                </c:pt>
                <c:pt idx="44074">
                  <c:v>127.21</c:v>
                </c:pt>
                <c:pt idx="44075">
                  <c:v>127.28</c:v>
                </c:pt>
                <c:pt idx="44076">
                  <c:v>127.3</c:v>
                </c:pt>
                <c:pt idx="44077">
                  <c:v>127.21</c:v>
                </c:pt>
                <c:pt idx="44078">
                  <c:v>127.23</c:v>
                </c:pt>
                <c:pt idx="44079">
                  <c:v>127.28</c:v>
                </c:pt>
                <c:pt idx="44080">
                  <c:v>127.23</c:v>
                </c:pt>
                <c:pt idx="44081">
                  <c:v>127.26</c:v>
                </c:pt>
                <c:pt idx="44082">
                  <c:v>127.23</c:v>
                </c:pt>
                <c:pt idx="44083">
                  <c:v>127.21</c:v>
                </c:pt>
                <c:pt idx="44084">
                  <c:v>127.26</c:v>
                </c:pt>
                <c:pt idx="44085">
                  <c:v>127.28</c:v>
                </c:pt>
                <c:pt idx="44086">
                  <c:v>127.23</c:v>
                </c:pt>
                <c:pt idx="44087">
                  <c:v>127.21</c:v>
                </c:pt>
                <c:pt idx="44088">
                  <c:v>127.26</c:v>
                </c:pt>
                <c:pt idx="44089">
                  <c:v>127.21</c:v>
                </c:pt>
                <c:pt idx="44090">
                  <c:v>127.28</c:v>
                </c:pt>
                <c:pt idx="44091">
                  <c:v>127.3</c:v>
                </c:pt>
                <c:pt idx="44092">
                  <c:v>127.3</c:v>
                </c:pt>
                <c:pt idx="44093">
                  <c:v>127.28</c:v>
                </c:pt>
                <c:pt idx="44094">
                  <c:v>127.32</c:v>
                </c:pt>
                <c:pt idx="44095">
                  <c:v>127.23</c:v>
                </c:pt>
                <c:pt idx="44096">
                  <c:v>127.3</c:v>
                </c:pt>
                <c:pt idx="44097">
                  <c:v>127.3</c:v>
                </c:pt>
                <c:pt idx="44098">
                  <c:v>127.32</c:v>
                </c:pt>
                <c:pt idx="44099">
                  <c:v>127.3</c:v>
                </c:pt>
                <c:pt idx="44100">
                  <c:v>127.32</c:v>
                </c:pt>
                <c:pt idx="44101">
                  <c:v>127.3</c:v>
                </c:pt>
                <c:pt idx="44102">
                  <c:v>127.34</c:v>
                </c:pt>
                <c:pt idx="44103">
                  <c:v>127.32</c:v>
                </c:pt>
                <c:pt idx="44104">
                  <c:v>127.37</c:v>
                </c:pt>
                <c:pt idx="44105">
                  <c:v>127.41</c:v>
                </c:pt>
                <c:pt idx="44106">
                  <c:v>127.34</c:v>
                </c:pt>
                <c:pt idx="44107">
                  <c:v>127.39</c:v>
                </c:pt>
                <c:pt idx="44108">
                  <c:v>127.37</c:v>
                </c:pt>
                <c:pt idx="44109">
                  <c:v>127.41</c:v>
                </c:pt>
                <c:pt idx="44110">
                  <c:v>127.46</c:v>
                </c:pt>
                <c:pt idx="44111">
                  <c:v>127.41</c:v>
                </c:pt>
                <c:pt idx="44112">
                  <c:v>127.39</c:v>
                </c:pt>
                <c:pt idx="44113">
                  <c:v>127.46</c:v>
                </c:pt>
                <c:pt idx="44114">
                  <c:v>127.43</c:v>
                </c:pt>
                <c:pt idx="44115">
                  <c:v>127.41</c:v>
                </c:pt>
                <c:pt idx="44116">
                  <c:v>127.46</c:v>
                </c:pt>
                <c:pt idx="44117">
                  <c:v>127.46</c:v>
                </c:pt>
                <c:pt idx="44118">
                  <c:v>127.41</c:v>
                </c:pt>
                <c:pt idx="44119">
                  <c:v>127.46</c:v>
                </c:pt>
                <c:pt idx="44120">
                  <c:v>127.43</c:v>
                </c:pt>
                <c:pt idx="44121">
                  <c:v>127.41</c:v>
                </c:pt>
                <c:pt idx="44122">
                  <c:v>127.5</c:v>
                </c:pt>
                <c:pt idx="44123">
                  <c:v>127.46</c:v>
                </c:pt>
                <c:pt idx="44124">
                  <c:v>127.52</c:v>
                </c:pt>
                <c:pt idx="44125">
                  <c:v>127.5</c:v>
                </c:pt>
                <c:pt idx="44126">
                  <c:v>127.48</c:v>
                </c:pt>
                <c:pt idx="44127">
                  <c:v>127.52</c:v>
                </c:pt>
                <c:pt idx="44128">
                  <c:v>127.52</c:v>
                </c:pt>
                <c:pt idx="44129">
                  <c:v>127.46</c:v>
                </c:pt>
                <c:pt idx="44130">
                  <c:v>127.48</c:v>
                </c:pt>
                <c:pt idx="44131">
                  <c:v>127.5</c:v>
                </c:pt>
                <c:pt idx="44132">
                  <c:v>127.48</c:v>
                </c:pt>
                <c:pt idx="44133">
                  <c:v>127.48</c:v>
                </c:pt>
                <c:pt idx="44134">
                  <c:v>127.48</c:v>
                </c:pt>
                <c:pt idx="44135">
                  <c:v>127.52</c:v>
                </c:pt>
                <c:pt idx="44136">
                  <c:v>127.5</c:v>
                </c:pt>
                <c:pt idx="44137">
                  <c:v>127.5</c:v>
                </c:pt>
                <c:pt idx="44138">
                  <c:v>127.55</c:v>
                </c:pt>
                <c:pt idx="44139">
                  <c:v>127.48</c:v>
                </c:pt>
                <c:pt idx="44140">
                  <c:v>127.5</c:v>
                </c:pt>
                <c:pt idx="44141">
                  <c:v>127.48</c:v>
                </c:pt>
                <c:pt idx="44142">
                  <c:v>127.46</c:v>
                </c:pt>
                <c:pt idx="44143">
                  <c:v>127.46</c:v>
                </c:pt>
                <c:pt idx="44144">
                  <c:v>127.46</c:v>
                </c:pt>
                <c:pt idx="44145">
                  <c:v>127.48</c:v>
                </c:pt>
                <c:pt idx="44146">
                  <c:v>127.55</c:v>
                </c:pt>
                <c:pt idx="44147">
                  <c:v>127.48</c:v>
                </c:pt>
                <c:pt idx="44148">
                  <c:v>127.5</c:v>
                </c:pt>
                <c:pt idx="44149">
                  <c:v>127.48</c:v>
                </c:pt>
                <c:pt idx="44150">
                  <c:v>127.41</c:v>
                </c:pt>
                <c:pt idx="44151">
                  <c:v>127.46</c:v>
                </c:pt>
                <c:pt idx="44152">
                  <c:v>127.52</c:v>
                </c:pt>
                <c:pt idx="44153">
                  <c:v>127.48</c:v>
                </c:pt>
                <c:pt idx="44154">
                  <c:v>127.5</c:v>
                </c:pt>
                <c:pt idx="44155">
                  <c:v>127.46</c:v>
                </c:pt>
                <c:pt idx="44156">
                  <c:v>127.52</c:v>
                </c:pt>
                <c:pt idx="44157">
                  <c:v>127.46</c:v>
                </c:pt>
                <c:pt idx="44158">
                  <c:v>127.46</c:v>
                </c:pt>
                <c:pt idx="44159">
                  <c:v>127.43</c:v>
                </c:pt>
                <c:pt idx="44160">
                  <c:v>127.46</c:v>
                </c:pt>
                <c:pt idx="44161">
                  <c:v>127.43</c:v>
                </c:pt>
                <c:pt idx="44162">
                  <c:v>127.5</c:v>
                </c:pt>
                <c:pt idx="44163">
                  <c:v>127.46</c:v>
                </c:pt>
                <c:pt idx="44164">
                  <c:v>127.5</c:v>
                </c:pt>
                <c:pt idx="44165">
                  <c:v>127.46</c:v>
                </c:pt>
                <c:pt idx="44166">
                  <c:v>127.43</c:v>
                </c:pt>
                <c:pt idx="44167">
                  <c:v>127.43</c:v>
                </c:pt>
                <c:pt idx="44168">
                  <c:v>127.48</c:v>
                </c:pt>
                <c:pt idx="44169">
                  <c:v>127.46</c:v>
                </c:pt>
                <c:pt idx="44170">
                  <c:v>127.46</c:v>
                </c:pt>
                <c:pt idx="44171">
                  <c:v>127.41</c:v>
                </c:pt>
                <c:pt idx="44172">
                  <c:v>127.46</c:v>
                </c:pt>
                <c:pt idx="44173">
                  <c:v>127.41</c:v>
                </c:pt>
                <c:pt idx="44174">
                  <c:v>127.43</c:v>
                </c:pt>
                <c:pt idx="44175">
                  <c:v>127.41</c:v>
                </c:pt>
                <c:pt idx="44176">
                  <c:v>127.48</c:v>
                </c:pt>
                <c:pt idx="44177">
                  <c:v>127.48</c:v>
                </c:pt>
                <c:pt idx="44178">
                  <c:v>127.48</c:v>
                </c:pt>
                <c:pt idx="44179">
                  <c:v>127.46</c:v>
                </c:pt>
                <c:pt idx="44180">
                  <c:v>127.48</c:v>
                </c:pt>
                <c:pt idx="44181">
                  <c:v>127.5</c:v>
                </c:pt>
                <c:pt idx="44182">
                  <c:v>127.46</c:v>
                </c:pt>
                <c:pt idx="44183">
                  <c:v>127.55</c:v>
                </c:pt>
                <c:pt idx="44184">
                  <c:v>127.46</c:v>
                </c:pt>
                <c:pt idx="44185">
                  <c:v>127.48</c:v>
                </c:pt>
                <c:pt idx="44186">
                  <c:v>127.5</c:v>
                </c:pt>
                <c:pt idx="44187">
                  <c:v>127.48</c:v>
                </c:pt>
                <c:pt idx="44188">
                  <c:v>127.52</c:v>
                </c:pt>
                <c:pt idx="44189">
                  <c:v>127.48</c:v>
                </c:pt>
                <c:pt idx="44190">
                  <c:v>127.48</c:v>
                </c:pt>
                <c:pt idx="44191">
                  <c:v>127.48</c:v>
                </c:pt>
                <c:pt idx="44192">
                  <c:v>127.46</c:v>
                </c:pt>
                <c:pt idx="44193">
                  <c:v>127.5</c:v>
                </c:pt>
                <c:pt idx="44194">
                  <c:v>127.55</c:v>
                </c:pt>
                <c:pt idx="44195">
                  <c:v>127.48</c:v>
                </c:pt>
                <c:pt idx="44196">
                  <c:v>127.46</c:v>
                </c:pt>
                <c:pt idx="44197">
                  <c:v>127.48</c:v>
                </c:pt>
                <c:pt idx="44198">
                  <c:v>127.5</c:v>
                </c:pt>
                <c:pt idx="44199">
                  <c:v>127.48</c:v>
                </c:pt>
                <c:pt idx="44200">
                  <c:v>127.55</c:v>
                </c:pt>
                <c:pt idx="44201">
                  <c:v>127.5</c:v>
                </c:pt>
                <c:pt idx="44202">
                  <c:v>127.48</c:v>
                </c:pt>
                <c:pt idx="44203">
                  <c:v>127.48</c:v>
                </c:pt>
                <c:pt idx="44204">
                  <c:v>127.5</c:v>
                </c:pt>
                <c:pt idx="44205">
                  <c:v>127.5</c:v>
                </c:pt>
                <c:pt idx="44206">
                  <c:v>127.5</c:v>
                </c:pt>
                <c:pt idx="44207">
                  <c:v>127.55</c:v>
                </c:pt>
                <c:pt idx="44208">
                  <c:v>127.52</c:v>
                </c:pt>
                <c:pt idx="44209">
                  <c:v>127.5</c:v>
                </c:pt>
                <c:pt idx="44210">
                  <c:v>127.52</c:v>
                </c:pt>
                <c:pt idx="44211">
                  <c:v>127.52</c:v>
                </c:pt>
                <c:pt idx="44212">
                  <c:v>127.5</c:v>
                </c:pt>
                <c:pt idx="44213">
                  <c:v>127.52</c:v>
                </c:pt>
                <c:pt idx="44214">
                  <c:v>127.5</c:v>
                </c:pt>
                <c:pt idx="44215">
                  <c:v>127.5</c:v>
                </c:pt>
                <c:pt idx="44216">
                  <c:v>127.5</c:v>
                </c:pt>
                <c:pt idx="44217">
                  <c:v>127.48</c:v>
                </c:pt>
                <c:pt idx="44218">
                  <c:v>127.5</c:v>
                </c:pt>
                <c:pt idx="44219">
                  <c:v>127.5</c:v>
                </c:pt>
                <c:pt idx="44220">
                  <c:v>127.5</c:v>
                </c:pt>
                <c:pt idx="44221">
                  <c:v>127.46</c:v>
                </c:pt>
                <c:pt idx="44222">
                  <c:v>127.48</c:v>
                </c:pt>
                <c:pt idx="44223">
                  <c:v>127.48</c:v>
                </c:pt>
                <c:pt idx="44224">
                  <c:v>127.5</c:v>
                </c:pt>
                <c:pt idx="44225">
                  <c:v>127.5</c:v>
                </c:pt>
                <c:pt idx="44226">
                  <c:v>127.52</c:v>
                </c:pt>
                <c:pt idx="44227">
                  <c:v>127.52</c:v>
                </c:pt>
                <c:pt idx="44228">
                  <c:v>127.43</c:v>
                </c:pt>
                <c:pt idx="44229">
                  <c:v>127.57</c:v>
                </c:pt>
                <c:pt idx="44230">
                  <c:v>127.5</c:v>
                </c:pt>
                <c:pt idx="44231">
                  <c:v>127.5</c:v>
                </c:pt>
                <c:pt idx="44232">
                  <c:v>127.43</c:v>
                </c:pt>
                <c:pt idx="44233">
                  <c:v>127.46</c:v>
                </c:pt>
                <c:pt idx="44234">
                  <c:v>127.48</c:v>
                </c:pt>
                <c:pt idx="44235">
                  <c:v>127.48</c:v>
                </c:pt>
                <c:pt idx="44236">
                  <c:v>127.48</c:v>
                </c:pt>
                <c:pt idx="44237">
                  <c:v>127.48</c:v>
                </c:pt>
                <c:pt idx="44238">
                  <c:v>127.48</c:v>
                </c:pt>
                <c:pt idx="44239">
                  <c:v>127.43</c:v>
                </c:pt>
                <c:pt idx="44240">
                  <c:v>127.5</c:v>
                </c:pt>
                <c:pt idx="44241">
                  <c:v>127.5</c:v>
                </c:pt>
                <c:pt idx="44242">
                  <c:v>127.48</c:v>
                </c:pt>
                <c:pt idx="44243">
                  <c:v>127.5</c:v>
                </c:pt>
                <c:pt idx="44244">
                  <c:v>127.48</c:v>
                </c:pt>
                <c:pt idx="44245">
                  <c:v>127.46</c:v>
                </c:pt>
                <c:pt idx="44246">
                  <c:v>127.5</c:v>
                </c:pt>
                <c:pt idx="44247">
                  <c:v>127.52</c:v>
                </c:pt>
                <c:pt idx="44248">
                  <c:v>127.52</c:v>
                </c:pt>
                <c:pt idx="44249">
                  <c:v>127.46</c:v>
                </c:pt>
                <c:pt idx="44250">
                  <c:v>127.46</c:v>
                </c:pt>
                <c:pt idx="44251">
                  <c:v>127.48</c:v>
                </c:pt>
                <c:pt idx="44252">
                  <c:v>127.48</c:v>
                </c:pt>
                <c:pt idx="44253">
                  <c:v>127.48</c:v>
                </c:pt>
                <c:pt idx="44254">
                  <c:v>127.46</c:v>
                </c:pt>
                <c:pt idx="44255">
                  <c:v>127.43</c:v>
                </c:pt>
                <c:pt idx="44256">
                  <c:v>127.46</c:v>
                </c:pt>
                <c:pt idx="44257">
                  <c:v>127.48</c:v>
                </c:pt>
                <c:pt idx="44258">
                  <c:v>127.48</c:v>
                </c:pt>
                <c:pt idx="44259">
                  <c:v>127.46</c:v>
                </c:pt>
                <c:pt idx="44260">
                  <c:v>127.5</c:v>
                </c:pt>
                <c:pt idx="44261">
                  <c:v>127.43</c:v>
                </c:pt>
                <c:pt idx="44262">
                  <c:v>127.52</c:v>
                </c:pt>
                <c:pt idx="44263">
                  <c:v>127.5</c:v>
                </c:pt>
                <c:pt idx="44264">
                  <c:v>127.48</c:v>
                </c:pt>
                <c:pt idx="44265">
                  <c:v>127.46</c:v>
                </c:pt>
                <c:pt idx="44266">
                  <c:v>127.46</c:v>
                </c:pt>
                <c:pt idx="44267">
                  <c:v>127.46</c:v>
                </c:pt>
                <c:pt idx="44268">
                  <c:v>127.48</c:v>
                </c:pt>
                <c:pt idx="44269">
                  <c:v>127.46</c:v>
                </c:pt>
                <c:pt idx="44270">
                  <c:v>127.46</c:v>
                </c:pt>
                <c:pt idx="44271">
                  <c:v>127.41</c:v>
                </c:pt>
                <c:pt idx="44272">
                  <c:v>127.5</c:v>
                </c:pt>
                <c:pt idx="44273">
                  <c:v>127.46</c:v>
                </c:pt>
                <c:pt idx="44274">
                  <c:v>127.46</c:v>
                </c:pt>
                <c:pt idx="44275">
                  <c:v>127.46</c:v>
                </c:pt>
                <c:pt idx="44276">
                  <c:v>127.48</c:v>
                </c:pt>
                <c:pt idx="44277">
                  <c:v>127.46</c:v>
                </c:pt>
                <c:pt idx="44278">
                  <c:v>127.48</c:v>
                </c:pt>
                <c:pt idx="44279">
                  <c:v>127.46</c:v>
                </c:pt>
                <c:pt idx="44280">
                  <c:v>127.48</c:v>
                </c:pt>
                <c:pt idx="44281">
                  <c:v>127.48</c:v>
                </c:pt>
                <c:pt idx="44282">
                  <c:v>127.46</c:v>
                </c:pt>
                <c:pt idx="44283">
                  <c:v>127.41</c:v>
                </c:pt>
                <c:pt idx="44284">
                  <c:v>127.46</c:v>
                </c:pt>
                <c:pt idx="44285">
                  <c:v>127.46</c:v>
                </c:pt>
                <c:pt idx="44286">
                  <c:v>127.41</c:v>
                </c:pt>
                <c:pt idx="44287">
                  <c:v>127.43</c:v>
                </c:pt>
                <c:pt idx="44288">
                  <c:v>127.46</c:v>
                </c:pt>
                <c:pt idx="44289">
                  <c:v>127.48</c:v>
                </c:pt>
                <c:pt idx="44290">
                  <c:v>127.5</c:v>
                </c:pt>
                <c:pt idx="44291">
                  <c:v>127.46</c:v>
                </c:pt>
                <c:pt idx="44292">
                  <c:v>127.39</c:v>
                </c:pt>
                <c:pt idx="44293">
                  <c:v>127.43</c:v>
                </c:pt>
                <c:pt idx="44294">
                  <c:v>127.46</c:v>
                </c:pt>
                <c:pt idx="44295">
                  <c:v>127.5</c:v>
                </c:pt>
                <c:pt idx="44296">
                  <c:v>127.43</c:v>
                </c:pt>
                <c:pt idx="44297">
                  <c:v>127.46</c:v>
                </c:pt>
                <c:pt idx="44298">
                  <c:v>127.46</c:v>
                </c:pt>
                <c:pt idx="44299">
                  <c:v>127.43</c:v>
                </c:pt>
                <c:pt idx="44300">
                  <c:v>127.46</c:v>
                </c:pt>
                <c:pt idx="44301">
                  <c:v>127.43</c:v>
                </c:pt>
                <c:pt idx="44302">
                  <c:v>127.46</c:v>
                </c:pt>
                <c:pt idx="44303">
                  <c:v>127.41</c:v>
                </c:pt>
                <c:pt idx="44304">
                  <c:v>127.39</c:v>
                </c:pt>
                <c:pt idx="44305">
                  <c:v>127.39</c:v>
                </c:pt>
                <c:pt idx="44306">
                  <c:v>127.46</c:v>
                </c:pt>
                <c:pt idx="44307">
                  <c:v>127.48</c:v>
                </c:pt>
                <c:pt idx="44308">
                  <c:v>127.39</c:v>
                </c:pt>
                <c:pt idx="44309">
                  <c:v>127.48</c:v>
                </c:pt>
                <c:pt idx="44310">
                  <c:v>127.46</c:v>
                </c:pt>
                <c:pt idx="44311">
                  <c:v>127.39</c:v>
                </c:pt>
                <c:pt idx="44312">
                  <c:v>127.41</c:v>
                </c:pt>
                <c:pt idx="44313">
                  <c:v>127.46</c:v>
                </c:pt>
                <c:pt idx="44314">
                  <c:v>127.41</c:v>
                </c:pt>
                <c:pt idx="44315">
                  <c:v>127.43</c:v>
                </c:pt>
                <c:pt idx="44316">
                  <c:v>127.41</c:v>
                </c:pt>
                <c:pt idx="44317">
                  <c:v>127.43</c:v>
                </c:pt>
                <c:pt idx="44318">
                  <c:v>127.41</c:v>
                </c:pt>
                <c:pt idx="44319">
                  <c:v>127.48</c:v>
                </c:pt>
                <c:pt idx="44320">
                  <c:v>127.43</c:v>
                </c:pt>
                <c:pt idx="44321">
                  <c:v>127.39</c:v>
                </c:pt>
                <c:pt idx="44322">
                  <c:v>127.43</c:v>
                </c:pt>
                <c:pt idx="44323">
                  <c:v>127.46</c:v>
                </c:pt>
                <c:pt idx="44324">
                  <c:v>127.41</c:v>
                </c:pt>
                <c:pt idx="44325">
                  <c:v>127.43</c:v>
                </c:pt>
                <c:pt idx="44326">
                  <c:v>127.41</c:v>
                </c:pt>
                <c:pt idx="44327">
                  <c:v>127.43</c:v>
                </c:pt>
                <c:pt idx="44328">
                  <c:v>127.46</c:v>
                </c:pt>
                <c:pt idx="44329">
                  <c:v>127.46</c:v>
                </c:pt>
                <c:pt idx="44330">
                  <c:v>127.39</c:v>
                </c:pt>
                <c:pt idx="44331">
                  <c:v>127.41</c:v>
                </c:pt>
                <c:pt idx="44332">
                  <c:v>127.46</c:v>
                </c:pt>
                <c:pt idx="44333">
                  <c:v>127.43</c:v>
                </c:pt>
                <c:pt idx="44334">
                  <c:v>127.41</c:v>
                </c:pt>
                <c:pt idx="44335">
                  <c:v>127.43</c:v>
                </c:pt>
                <c:pt idx="44336">
                  <c:v>127.43</c:v>
                </c:pt>
                <c:pt idx="44337">
                  <c:v>127.43</c:v>
                </c:pt>
                <c:pt idx="44338">
                  <c:v>127.41</c:v>
                </c:pt>
                <c:pt idx="44339">
                  <c:v>127.46</c:v>
                </c:pt>
                <c:pt idx="44340">
                  <c:v>127.46</c:v>
                </c:pt>
                <c:pt idx="44341">
                  <c:v>127.46</c:v>
                </c:pt>
                <c:pt idx="44342">
                  <c:v>127.48</c:v>
                </c:pt>
                <c:pt idx="44343">
                  <c:v>127.46</c:v>
                </c:pt>
                <c:pt idx="44344">
                  <c:v>127.46</c:v>
                </c:pt>
                <c:pt idx="44345">
                  <c:v>127.46</c:v>
                </c:pt>
                <c:pt idx="44346">
                  <c:v>127.46</c:v>
                </c:pt>
                <c:pt idx="44347">
                  <c:v>127.46</c:v>
                </c:pt>
                <c:pt idx="44348">
                  <c:v>127.43</c:v>
                </c:pt>
                <c:pt idx="44349">
                  <c:v>127.43</c:v>
                </c:pt>
                <c:pt idx="44350">
                  <c:v>127.48</c:v>
                </c:pt>
                <c:pt idx="44351">
                  <c:v>127.46</c:v>
                </c:pt>
                <c:pt idx="44352">
                  <c:v>127.43</c:v>
                </c:pt>
                <c:pt idx="44353">
                  <c:v>127.41</c:v>
                </c:pt>
                <c:pt idx="44354">
                  <c:v>127.46</c:v>
                </c:pt>
                <c:pt idx="44355">
                  <c:v>127.43</c:v>
                </c:pt>
                <c:pt idx="44356">
                  <c:v>127.48</c:v>
                </c:pt>
                <c:pt idx="44357">
                  <c:v>127.43</c:v>
                </c:pt>
                <c:pt idx="44358">
                  <c:v>127.43</c:v>
                </c:pt>
                <c:pt idx="44359">
                  <c:v>127.41</c:v>
                </c:pt>
                <c:pt idx="44360">
                  <c:v>127.43</c:v>
                </c:pt>
                <c:pt idx="44361">
                  <c:v>127.46</c:v>
                </c:pt>
                <c:pt idx="44362">
                  <c:v>127.41</c:v>
                </c:pt>
                <c:pt idx="44363">
                  <c:v>127.52</c:v>
                </c:pt>
                <c:pt idx="44364">
                  <c:v>127.37</c:v>
                </c:pt>
                <c:pt idx="44365">
                  <c:v>127.43</c:v>
                </c:pt>
                <c:pt idx="44366">
                  <c:v>127.41</c:v>
                </c:pt>
                <c:pt idx="44367">
                  <c:v>127.48</c:v>
                </c:pt>
                <c:pt idx="44368">
                  <c:v>127.43</c:v>
                </c:pt>
                <c:pt idx="44369">
                  <c:v>127.43</c:v>
                </c:pt>
                <c:pt idx="44370">
                  <c:v>127.41</c:v>
                </c:pt>
                <c:pt idx="44371">
                  <c:v>127.39</c:v>
                </c:pt>
                <c:pt idx="44372">
                  <c:v>127.41</c:v>
                </c:pt>
                <c:pt idx="44373">
                  <c:v>127.46</c:v>
                </c:pt>
                <c:pt idx="44374">
                  <c:v>127.46</c:v>
                </c:pt>
                <c:pt idx="44375">
                  <c:v>127.43</c:v>
                </c:pt>
                <c:pt idx="44376">
                  <c:v>127.43</c:v>
                </c:pt>
                <c:pt idx="44377">
                  <c:v>127.39</c:v>
                </c:pt>
                <c:pt idx="44378">
                  <c:v>127.41</c:v>
                </c:pt>
                <c:pt idx="44379">
                  <c:v>127.43</c:v>
                </c:pt>
                <c:pt idx="44380">
                  <c:v>127.41</c:v>
                </c:pt>
                <c:pt idx="44381">
                  <c:v>127.46</c:v>
                </c:pt>
                <c:pt idx="44382">
                  <c:v>127.39</c:v>
                </c:pt>
                <c:pt idx="44383">
                  <c:v>127.48</c:v>
                </c:pt>
                <c:pt idx="44384">
                  <c:v>127.41</c:v>
                </c:pt>
                <c:pt idx="44385">
                  <c:v>127.37</c:v>
                </c:pt>
                <c:pt idx="44386">
                  <c:v>127.41</c:v>
                </c:pt>
                <c:pt idx="44387">
                  <c:v>127.37</c:v>
                </c:pt>
                <c:pt idx="44388">
                  <c:v>127.46</c:v>
                </c:pt>
                <c:pt idx="44389">
                  <c:v>127.43</c:v>
                </c:pt>
                <c:pt idx="44390">
                  <c:v>127.41</c:v>
                </c:pt>
                <c:pt idx="44391">
                  <c:v>127.37</c:v>
                </c:pt>
                <c:pt idx="44392">
                  <c:v>127.39</c:v>
                </c:pt>
                <c:pt idx="44393">
                  <c:v>127.37</c:v>
                </c:pt>
                <c:pt idx="44394">
                  <c:v>127.41</c:v>
                </c:pt>
                <c:pt idx="44395">
                  <c:v>127.41</c:v>
                </c:pt>
                <c:pt idx="44396">
                  <c:v>127.39</c:v>
                </c:pt>
                <c:pt idx="44397">
                  <c:v>127.39</c:v>
                </c:pt>
                <c:pt idx="44398">
                  <c:v>127.39</c:v>
                </c:pt>
                <c:pt idx="44399">
                  <c:v>127.34</c:v>
                </c:pt>
                <c:pt idx="44400">
                  <c:v>127.37</c:v>
                </c:pt>
                <c:pt idx="44401">
                  <c:v>127.41</c:v>
                </c:pt>
                <c:pt idx="44402">
                  <c:v>127.37</c:v>
                </c:pt>
                <c:pt idx="44403">
                  <c:v>127.34</c:v>
                </c:pt>
                <c:pt idx="44404">
                  <c:v>127.41</c:v>
                </c:pt>
                <c:pt idx="44405">
                  <c:v>127.37</c:v>
                </c:pt>
                <c:pt idx="44406">
                  <c:v>127.41</c:v>
                </c:pt>
                <c:pt idx="44407">
                  <c:v>127.39</c:v>
                </c:pt>
                <c:pt idx="44408">
                  <c:v>127.41</c:v>
                </c:pt>
                <c:pt idx="44409">
                  <c:v>127.34</c:v>
                </c:pt>
                <c:pt idx="44410">
                  <c:v>127.39</c:v>
                </c:pt>
                <c:pt idx="44411">
                  <c:v>127.37</c:v>
                </c:pt>
                <c:pt idx="44412">
                  <c:v>127.39</c:v>
                </c:pt>
                <c:pt idx="44413">
                  <c:v>127.37</c:v>
                </c:pt>
                <c:pt idx="44414">
                  <c:v>127.37</c:v>
                </c:pt>
                <c:pt idx="44415">
                  <c:v>127.37</c:v>
                </c:pt>
                <c:pt idx="44416">
                  <c:v>127.34</c:v>
                </c:pt>
                <c:pt idx="44417">
                  <c:v>127.39</c:v>
                </c:pt>
                <c:pt idx="44418">
                  <c:v>127.32</c:v>
                </c:pt>
                <c:pt idx="44419">
                  <c:v>127.37</c:v>
                </c:pt>
                <c:pt idx="44420">
                  <c:v>127.37</c:v>
                </c:pt>
                <c:pt idx="44421">
                  <c:v>127.34</c:v>
                </c:pt>
                <c:pt idx="44422">
                  <c:v>127.39</c:v>
                </c:pt>
                <c:pt idx="44423">
                  <c:v>127.32</c:v>
                </c:pt>
                <c:pt idx="44424">
                  <c:v>127.32</c:v>
                </c:pt>
                <c:pt idx="44425">
                  <c:v>127.41</c:v>
                </c:pt>
                <c:pt idx="44426">
                  <c:v>127.32</c:v>
                </c:pt>
                <c:pt idx="44427">
                  <c:v>127.34</c:v>
                </c:pt>
                <c:pt idx="44428">
                  <c:v>127.34</c:v>
                </c:pt>
                <c:pt idx="44429">
                  <c:v>127.37</c:v>
                </c:pt>
                <c:pt idx="44430">
                  <c:v>127.34</c:v>
                </c:pt>
                <c:pt idx="44431">
                  <c:v>127.37</c:v>
                </c:pt>
                <c:pt idx="44432">
                  <c:v>127.37</c:v>
                </c:pt>
                <c:pt idx="44433">
                  <c:v>127.34</c:v>
                </c:pt>
                <c:pt idx="44434">
                  <c:v>127.32</c:v>
                </c:pt>
                <c:pt idx="44435">
                  <c:v>127.34</c:v>
                </c:pt>
                <c:pt idx="44436">
                  <c:v>127.3</c:v>
                </c:pt>
                <c:pt idx="44437">
                  <c:v>127.3</c:v>
                </c:pt>
                <c:pt idx="44438">
                  <c:v>127.32</c:v>
                </c:pt>
                <c:pt idx="44439">
                  <c:v>127.3</c:v>
                </c:pt>
                <c:pt idx="44440">
                  <c:v>127.3</c:v>
                </c:pt>
                <c:pt idx="44441">
                  <c:v>127.3</c:v>
                </c:pt>
                <c:pt idx="44442">
                  <c:v>127.34</c:v>
                </c:pt>
                <c:pt idx="44443">
                  <c:v>127.28</c:v>
                </c:pt>
                <c:pt idx="44444">
                  <c:v>127.3</c:v>
                </c:pt>
                <c:pt idx="44445">
                  <c:v>127.28</c:v>
                </c:pt>
                <c:pt idx="44446">
                  <c:v>127.26</c:v>
                </c:pt>
                <c:pt idx="44447">
                  <c:v>127.34</c:v>
                </c:pt>
                <c:pt idx="44448">
                  <c:v>127.32</c:v>
                </c:pt>
                <c:pt idx="44449">
                  <c:v>127.32</c:v>
                </c:pt>
                <c:pt idx="44450">
                  <c:v>127.3</c:v>
                </c:pt>
                <c:pt idx="44451">
                  <c:v>127.32</c:v>
                </c:pt>
                <c:pt idx="44452">
                  <c:v>127.32</c:v>
                </c:pt>
                <c:pt idx="44453">
                  <c:v>127.26</c:v>
                </c:pt>
                <c:pt idx="44454">
                  <c:v>127.26</c:v>
                </c:pt>
                <c:pt idx="44455">
                  <c:v>127.3</c:v>
                </c:pt>
                <c:pt idx="44456">
                  <c:v>127.28</c:v>
                </c:pt>
                <c:pt idx="44457">
                  <c:v>127.23</c:v>
                </c:pt>
                <c:pt idx="44458">
                  <c:v>127.28</c:v>
                </c:pt>
                <c:pt idx="44459">
                  <c:v>127.3</c:v>
                </c:pt>
                <c:pt idx="44460">
                  <c:v>127.28</c:v>
                </c:pt>
                <c:pt idx="44461">
                  <c:v>127.3</c:v>
                </c:pt>
                <c:pt idx="44462">
                  <c:v>127.28</c:v>
                </c:pt>
                <c:pt idx="44463">
                  <c:v>127.3</c:v>
                </c:pt>
                <c:pt idx="44464">
                  <c:v>127.23</c:v>
                </c:pt>
                <c:pt idx="44465">
                  <c:v>127.26</c:v>
                </c:pt>
                <c:pt idx="44466">
                  <c:v>127.21</c:v>
                </c:pt>
                <c:pt idx="44467">
                  <c:v>127.28</c:v>
                </c:pt>
                <c:pt idx="44468">
                  <c:v>127.26</c:v>
                </c:pt>
                <c:pt idx="44469">
                  <c:v>127.26</c:v>
                </c:pt>
                <c:pt idx="44470">
                  <c:v>127.26</c:v>
                </c:pt>
                <c:pt idx="44471">
                  <c:v>127.26</c:v>
                </c:pt>
                <c:pt idx="44472">
                  <c:v>127.21</c:v>
                </c:pt>
                <c:pt idx="44473">
                  <c:v>127.28</c:v>
                </c:pt>
                <c:pt idx="44474">
                  <c:v>127.26</c:v>
                </c:pt>
                <c:pt idx="44475">
                  <c:v>127.28</c:v>
                </c:pt>
                <c:pt idx="44476">
                  <c:v>127.26</c:v>
                </c:pt>
                <c:pt idx="44477">
                  <c:v>127.23</c:v>
                </c:pt>
                <c:pt idx="44478">
                  <c:v>127.17</c:v>
                </c:pt>
                <c:pt idx="44479">
                  <c:v>127.23</c:v>
                </c:pt>
                <c:pt idx="44480">
                  <c:v>127.26</c:v>
                </c:pt>
                <c:pt idx="44481">
                  <c:v>127.28</c:v>
                </c:pt>
                <c:pt idx="44482">
                  <c:v>127.28</c:v>
                </c:pt>
                <c:pt idx="44483">
                  <c:v>127.17</c:v>
                </c:pt>
                <c:pt idx="44484">
                  <c:v>127.19</c:v>
                </c:pt>
                <c:pt idx="44485">
                  <c:v>127.23</c:v>
                </c:pt>
                <c:pt idx="44486">
                  <c:v>127.17</c:v>
                </c:pt>
                <c:pt idx="44487">
                  <c:v>127.28</c:v>
                </c:pt>
                <c:pt idx="44488">
                  <c:v>127.21</c:v>
                </c:pt>
                <c:pt idx="44489">
                  <c:v>127.26</c:v>
                </c:pt>
                <c:pt idx="44490">
                  <c:v>127.21</c:v>
                </c:pt>
                <c:pt idx="44491">
                  <c:v>127.21</c:v>
                </c:pt>
                <c:pt idx="44492">
                  <c:v>127.19</c:v>
                </c:pt>
                <c:pt idx="44493">
                  <c:v>127.21</c:v>
                </c:pt>
                <c:pt idx="44494">
                  <c:v>127.28</c:v>
                </c:pt>
                <c:pt idx="44495">
                  <c:v>127.19</c:v>
                </c:pt>
                <c:pt idx="44496">
                  <c:v>127.19</c:v>
                </c:pt>
                <c:pt idx="44497">
                  <c:v>127.26</c:v>
                </c:pt>
                <c:pt idx="44498">
                  <c:v>127.28</c:v>
                </c:pt>
                <c:pt idx="44499">
                  <c:v>127.21</c:v>
                </c:pt>
                <c:pt idx="44500">
                  <c:v>127.19</c:v>
                </c:pt>
                <c:pt idx="44501">
                  <c:v>127.21</c:v>
                </c:pt>
                <c:pt idx="44502">
                  <c:v>127.26</c:v>
                </c:pt>
                <c:pt idx="44503">
                  <c:v>127.19</c:v>
                </c:pt>
                <c:pt idx="44504">
                  <c:v>127.21</c:v>
                </c:pt>
                <c:pt idx="44505">
                  <c:v>127.17</c:v>
                </c:pt>
                <c:pt idx="44506">
                  <c:v>127.21</c:v>
                </c:pt>
                <c:pt idx="44507">
                  <c:v>127.26</c:v>
                </c:pt>
                <c:pt idx="44508">
                  <c:v>127.26</c:v>
                </c:pt>
                <c:pt idx="44509">
                  <c:v>127.21</c:v>
                </c:pt>
                <c:pt idx="44510">
                  <c:v>127.21</c:v>
                </c:pt>
                <c:pt idx="44511">
                  <c:v>127.19</c:v>
                </c:pt>
                <c:pt idx="44512">
                  <c:v>127.26</c:v>
                </c:pt>
                <c:pt idx="44513">
                  <c:v>127.28</c:v>
                </c:pt>
                <c:pt idx="44514">
                  <c:v>127.26</c:v>
                </c:pt>
                <c:pt idx="44515">
                  <c:v>127.28</c:v>
                </c:pt>
                <c:pt idx="44516">
                  <c:v>127.28</c:v>
                </c:pt>
                <c:pt idx="44517">
                  <c:v>127.34</c:v>
                </c:pt>
                <c:pt idx="44518">
                  <c:v>127.34</c:v>
                </c:pt>
                <c:pt idx="44519">
                  <c:v>127.3</c:v>
                </c:pt>
                <c:pt idx="44520">
                  <c:v>127.3</c:v>
                </c:pt>
                <c:pt idx="44521">
                  <c:v>127.3</c:v>
                </c:pt>
                <c:pt idx="44522">
                  <c:v>127.32</c:v>
                </c:pt>
                <c:pt idx="44523">
                  <c:v>127.3</c:v>
                </c:pt>
                <c:pt idx="44524">
                  <c:v>127.32</c:v>
                </c:pt>
                <c:pt idx="44525">
                  <c:v>127.3</c:v>
                </c:pt>
                <c:pt idx="44526">
                  <c:v>127.3</c:v>
                </c:pt>
                <c:pt idx="44527">
                  <c:v>127.32</c:v>
                </c:pt>
                <c:pt idx="44528">
                  <c:v>127.3</c:v>
                </c:pt>
                <c:pt idx="44529">
                  <c:v>127.34</c:v>
                </c:pt>
                <c:pt idx="44530">
                  <c:v>127.37</c:v>
                </c:pt>
                <c:pt idx="44531">
                  <c:v>127.37</c:v>
                </c:pt>
                <c:pt idx="44532">
                  <c:v>127.43</c:v>
                </c:pt>
                <c:pt idx="44533">
                  <c:v>127.46</c:v>
                </c:pt>
                <c:pt idx="44534">
                  <c:v>127.41</c:v>
                </c:pt>
                <c:pt idx="44535">
                  <c:v>127.46</c:v>
                </c:pt>
                <c:pt idx="44536">
                  <c:v>127.46</c:v>
                </c:pt>
                <c:pt idx="44537">
                  <c:v>127.48</c:v>
                </c:pt>
                <c:pt idx="44538">
                  <c:v>127.43</c:v>
                </c:pt>
                <c:pt idx="44539">
                  <c:v>127.43</c:v>
                </c:pt>
                <c:pt idx="44540">
                  <c:v>127.41</c:v>
                </c:pt>
                <c:pt idx="44541">
                  <c:v>127.43</c:v>
                </c:pt>
                <c:pt idx="44542">
                  <c:v>127.48</c:v>
                </c:pt>
                <c:pt idx="44543">
                  <c:v>127.5</c:v>
                </c:pt>
                <c:pt idx="44544">
                  <c:v>127.5</c:v>
                </c:pt>
                <c:pt idx="44545">
                  <c:v>127.48</c:v>
                </c:pt>
                <c:pt idx="44546">
                  <c:v>127.5</c:v>
                </c:pt>
                <c:pt idx="44547">
                  <c:v>127.46</c:v>
                </c:pt>
                <c:pt idx="44548">
                  <c:v>127.46</c:v>
                </c:pt>
                <c:pt idx="44549">
                  <c:v>127.52</c:v>
                </c:pt>
                <c:pt idx="44550">
                  <c:v>127.57</c:v>
                </c:pt>
                <c:pt idx="44551">
                  <c:v>127.5</c:v>
                </c:pt>
                <c:pt idx="44552">
                  <c:v>127.55</c:v>
                </c:pt>
                <c:pt idx="44553">
                  <c:v>127.52</c:v>
                </c:pt>
                <c:pt idx="44554">
                  <c:v>127.5</c:v>
                </c:pt>
                <c:pt idx="44555">
                  <c:v>127.59</c:v>
                </c:pt>
                <c:pt idx="44556">
                  <c:v>127.5</c:v>
                </c:pt>
                <c:pt idx="44557">
                  <c:v>127.5</c:v>
                </c:pt>
                <c:pt idx="44558">
                  <c:v>127.57</c:v>
                </c:pt>
                <c:pt idx="44559">
                  <c:v>127.48</c:v>
                </c:pt>
                <c:pt idx="44560">
                  <c:v>127.52</c:v>
                </c:pt>
                <c:pt idx="44561">
                  <c:v>127.5</c:v>
                </c:pt>
                <c:pt idx="44562">
                  <c:v>127.55</c:v>
                </c:pt>
                <c:pt idx="44563">
                  <c:v>127.52</c:v>
                </c:pt>
                <c:pt idx="44564">
                  <c:v>127.55</c:v>
                </c:pt>
                <c:pt idx="44565">
                  <c:v>127.52</c:v>
                </c:pt>
                <c:pt idx="44566">
                  <c:v>127.5</c:v>
                </c:pt>
                <c:pt idx="44567">
                  <c:v>127.57</c:v>
                </c:pt>
                <c:pt idx="44568">
                  <c:v>127.55</c:v>
                </c:pt>
                <c:pt idx="44569">
                  <c:v>127.61</c:v>
                </c:pt>
                <c:pt idx="44570">
                  <c:v>127.59</c:v>
                </c:pt>
                <c:pt idx="44571">
                  <c:v>127.5</c:v>
                </c:pt>
                <c:pt idx="44572">
                  <c:v>127.55</c:v>
                </c:pt>
                <c:pt idx="44573">
                  <c:v>127.55</c:v>
                </c:pt>
                <c:pt idx="44574">
                  <c:v>127.48</c:v>
                </c:pt>
                <c:pt idx="44575">
                  <c:v>127.57</c:v>
                </c:pt>
                <c:pt idx="44576">
                  <c:v>127.52</c:v>
                </c:pt>
                <c:pt idx="44577">
                  <c:v>127.48</c:v>
                </c:pt>
                <c:pt idx="44578">
                  <c:v>127.5</c:v>
                </c:pt>
                <c:pt idx="44579">
                  <c:v>127.48</c:v>
                </c:pt>
                <c:pt idx="44580">
                  <c:v>127.48</c:v>
                </c:pt>
                <c:pt idx="44581">
                  <c:v>127.48</c:v>
                </c:pt>
                <c:pt idx="44582">
                  <c:v>127.55</c:v>
                </c:pt>
                <c:pt idx="44583">
                  <c:v>127.57</c:v>
                </c:pt>
                <c:pt idx="44584">
                  <c:v>127.55</c:v>
                </c:pt>
                <c:pt idx="44585">
                  <c:v>127.48</c:v>
                </c:pt>
                <c:pt idx="44586">
                  <c:v>127.57</c:v>
                </c:pt>
                <c:pt idx="44587">
                  <c:v>127.57</c:v>
                </c:pt>
                <c:pt idx="44588">
                  <c:v>127.5</c:v>
                </c:pt>
                <c:pt idx="44589">
                  <c:v>127.52</c:v>
                </c:pt>
                <c:pt idx="44590">
                  <c:v>127.55</c:v>
                </c:pt>
                <c:pt idx="44591">
                  <c:v>127.5</c:v>
                </c:pt>
                <c:pt idx="44592">
                  <c:v>127.55</c:v>
                </c:pt>
                <c:pt idx="44593">
                  <c:v>127.57</c:v>
                </c:pt>
                <c:pt idx="44594">
                  <c:v>127.55</c:v>
                </c:pt>
                <c:pt idx="44595">
                  <c:v>127.5</c:v>
                </c:pt>
                <c:pt idx="44596">
                  <c:v>127.46</c:v>
                </c:pt>
                <c:pt idx="44597">
                  <c:v>127.55</c:v>
                </c:pt>
                <c:pt idx="44598">
                  <c:v>127.59</c:v>
                </c:pt>
                <c:pt idx="44599">
                  <c:v>127.52</c:v>
                </c:pt>
                <c:pt idx="44600">
                  <c:v>127.57</c:v>
                </c:pt>
                <c:pt idx="44601">
                  <c:v>127.57</c:v>
                </c:pt>
                <c:pt idx="44602">
                  <c:v>127.57</c:v>
                </c:pt>
                <c:pt idx="44603">
                  <c:v>127.59</c:v>
                </c:pt>
                <c:pt idx="44604">
                  <c:v>127.64</c:v>
                </c:pt>
                <c:pt idx="44605">
                  <c:v>127.61</c:v>
                </c:pt>
                <c:pt idx="44606">
                  <c:v>127.52</c:v>
                </c:pt>
                <c:pt idx="44607">
                  <c:v>127.59</c:v>
                </c:pt>
                <c:pt idx="44608">
                  <c:v>127.48</c:v>
                </c:pt>
                <c:pt idx="44609">
                  <c:v>127.55</c:v>
                </c:pt>
                <c:pt idx="44610">
                  <c:v>127.55</c:v>
                </c:pt>
                <c:pt idx="44611">
                  <c:v>127.52</c:v>
                </c:pt>
                <c:pt idx="44612">
                  <c:v>127.55</c:v>
                </c:pt>
                <c:pt idx="44613">
                  <c:v>127.55</c:v>
                </c:pt>
                <c:pt idx="44614">
                  <c:v>127.52</c:v>
                </c:pt>
                <c:pt idx="44615">
                  <c:v>127.61</c:v>
                </c:pt>
                <c:pt idx="44616">
                  <c:v>127.61</c:v>
                </c:pt>
                <c:pt idx="44617">
                  <c:v>127.57</c:v>
                </c:pt>
                <c:pt idx="44618">
                  <c:v>127.64</c:v>
                </c:pt>
                <c:pt idx="44619">
                  <c:v>127.61</c:v>
                </c:pt>
                <c:pt idx="44620">
                  <c:v>127.59</c:v>
                </c:pt>
                <c:pt idx="44621">
                  <c:v>127.59</c:v>
                </c:pt>
                <c:pt idx="44622">
                  <c:v>127.66</c:v>
                </c:pt>
                <c:pt idx="44623">
                  <c:v>127.61</c:v>
                </c:pt>
                <c:pt idx="44624">
                  <c:v>127.59</c:v>
                </c:pt>
                <c:pt idx="44625">
                  <c:v>127.64</c:v>
                </c:pt>
                <c:pt idx="44626">
                  <c:v>127.59</c:v>
                </c:pt>
                <c:pt idx="44627">
                  <c:v>127.57</c:v>
                </c:pt>
                <c:pt idx="44628">
                  <c:v>127.61</c:v>
                </c:pt>
                <c:pt idx="44629">
                  <c:v>127.57</c:v>
                </c:pt>
                <c:pt idx="44630">
                  <c:v>127.59</c:v>
                </c:pt>
                <c:pt idx="44631">
                  <c:v>127.61</c:v>
                </c:pt>
                <c:pt idx="44632">
                  <c:v>127.59</c:v>
                </c:pt>
                <c:pt idx="44633">
                  <c:v>127.64</c:v>
                </c:pt>
                <c:pt idx="44634">
                  <c:v>127.61</c:v>
                </c:pt>
                <c:pt idx="44635">
                  <c:v>127.59</c:v>
                </c:pt>
                <c:pt idx="44636">
                  <c:v>127.64</c:v>
                </c:pt>
                <c:pt idx="44637">
                  <c:v>127.59</c:v>
                </c:pt>
                <c:pt idx="44638">
                  <c:v>127.64</c:v>
                </c:pt>
                <c:pt idx="44639">
                  <c:v>127.55</c:v>
                </c:pt>
                <c:pt idx="44640">
                  <c:v>127.59</c:v>
                </c:pt>
                <c:pt idx="44641">
                  <c:v>127.59</c:v>
                </c:pt>
                <c:pt idx="44642">
                  <c:v>127.59</c:v>
                </c:pt>
                <c:pt idx="44643">
                  <c:v>127.61</c:v>
                </c:pt>
                <c:pt idx="44644">
                  <c:v>127.57</c:v>
                </c:pt>
                <c:pt idx="44645">
                  <c:v>127.57</c:v>
                </c:pt>
                <c:pt idx="44646">
                  <c:v>127.57</c:v>
                </c:pt>
                <c:pt idx="44647">
                  <c:v>127.57</c:v>
                </c:pt>
                <c:pt idx="44648">
                  <c:v>127.64</c:v>
                </c:pt>
                <c:pt idx="44649">
                  <c:v>127.57</c:v>
                </c:pt>
                <c:pt idx="44650">
                  <c:v>127.59</c:v>
                </c:pt>
                <c:pt idx="44651">
                  <c:v>127.55</c:v>
                </c:pt>
                <c:pt idx="44652">
                  <c:v>127.66</c:v>
                </c:pt>
                <c:pt idx="44653">
                  <c:v>127.61</c:v>
                </c:pt>
                <c:pt idx="44654">
                  <c:v>127.61</c:v>
                </c:pt>
                <c:pt idx="44655">
                  <c:v>127.66</c:v>
                </c:pt>
                <c:pt idx="44656">
                  <c:v>127.59</c:v>
                </c:pt>
                <c:pt idx="44657">
                  <c:v>127.59</c:v>
                </c:pt>
                <c:pt idx="44658">
                  <c:v>127.5</c:v>
                </c:pt>
                <c:pt idx="44659">
                  <c:v>127.59</c:v>
                </c:pt>
                <c:pt idx="44660">
                  <c:v>127.59</c:v>
                </c:pt>
                <c:pt idx="44661">
                  <c:v>127.55</c:v>
                </c:pt>
                <c:pt idx="44662">
                  <c:v>127.55</c:v>
                </c:pt>
                <c:pt idx="44663">
                  <c:v>127.57</c:v>
                </c:pt>
                <c:pt idx="44664">
                  <c:v>127.57</c:v>
                </c:pt>
                <c:pt idx="44665">
                  <c:v>127.64</c:v>
                </c:pt>
                <c:pt idx="44666">
                  <c:v>127.61</c:v>
                </c:pt>
                <c:pt idx="44667">
                  <c:v>127.59</c:v>
                </c:pt>
                <c:pt idx="44668">
                  <c:v>127.59</c:v>
                </c:pt>
                <c:pt idx="44669">
                  <c:v>127.57</c:v>
                </c:pt>
                <c:pt idx="44670">
                  <c:v>127.55</c:v>
                </c:pt>
                <c:pt idx="44671">
                  <c:v>127.66</c:v>
                </c:pt>
                <c:pt idx="44672">
                  <c:v>127.61</c:v>
                </c:pt>
                <c:pt idx="44673">
                  <c:v>127.61</c:v>
                </c:pt>
                <c:pt idx="44674">
                  <c:v>127.61</c:v>
                </c:pt>
                <c:pt idx="44675">
                  <c:v>127.5</c:v>
                </c:pt>
                <c:pt idx="44676">
                  <c:v>127.61</c:v>
                </c:pt>
                <c:pt idx="44677">
                  <c:v>127.57</c:v>
                </c:pt>
                <c:pt idx="44678">
                  <c:v>127.61</c:v>
                </c:pt>
                <c:pt idx="44679">
                  <c:v>127.55</c:v>
                </c:pt>
                <c:pt idx="44680">
                  <c:v>127.59</c:v>
                </c:pt>
                <c:pt idx="44681">
                  <c:v>127.59</c:v>
                </c:pt>
                <c:pt idx="44682">
                  <c:v>127.59</c:v>
                </c:pt>
                <c:pt idx="44683">
                  <c:v>127.57</c:v>
                </c:pt>
                <c:pt idx="44684">
                  <c:v>127.61</c:v>
                </c:pt>
                <c:pt idx="44685">
                  <c:v>127.66</c:v>
                </c:pt>
                <c:pt idx="44686">
                  <c:v>127.59</c:v>
                </c:pt>
                <c:pt idx="44687">
                  <c:v>127.61</c:v>
                </c:pt>
                <c:pt idx="44688">
                  <c:v>127.68</c:v>
                </c:pt>
                <c:pt idx="44689">
                  <c:v>127.61</c:v>
                </c:pt>
                <c:pt idx="44690">
                  <c:v>127.61</c:v>
                </c:pt>
                <c:pt idx="44691">
                  <c:v>127.66</c:v>
                </c:pt>
                <c:pt idx="44692">
                  <c:v>127.64</c:v>
                </c:pt>
                <c:pt idx="44693">
                  <c:v>127.61</c:v>
                </c:pt>
                <c:pt idx="44694">
                  <c:v>127.64</c:v>
                </c:pt>
                <c:pt idx="44695">
                  <c:v>127.64</c:v>
                </c:pt>
                <c:pt idx="44696">
                  <c:v>127.61</c:v>
                </c:pt>
                <c:pt idx="44697">
                  <c:v>127.57</c:v>
                </c:pt>
                <c:pt idx="44698">
                  <c:v>127.61</c:v>
                </c:pt>
                <c:pt idx="44699">
                  <c:v>127.64</c:v>
                </c:pt>
                <c:pt idx="44700">
                  <c:v>127.61</c:v>
                </c:pt>
                <c:pt idx="44701">
                  <c:v>127.64</c:v>
                </c:pt>
                <c:pt idx="44702">
                  <c:v>127.61</c:v>
                </c:pt>
                <c:pt idx="44703">
                  <c:v>127.64</c:v>
                </c:pt>
                <c:pt idx="44704">
                  <c:v>127.66</c:v>
                </c:pt>
                <c:pt idx="44705">
                  <c:v>127.66</c:v>
                </c:pt>
                <c:pt idx="44706">
                  <c:v>127.61</c:v>
                </c:pt>
                <c:pt idx="44707">
                  <c:v>127.66</c:v>
                </c:pt>
                <c:pt idx="44708">
                  <c:v>127.68</c:v>
                </c:pt>
                <c:pt idx="44709">
                  <c:v>127.61</c:v>
                </c:pt>
                <c:pt idx="44710">
                  <c:v>127.59</c:v>
                </c:pt>
                <c:pt idx="44711">
                  <c:v>127.59</c:v>
                </c:pt>
                <c:pt idx="44712">
                  <c:v>127.61</c:v>
                </c:pt>
                <c:pt idx="44713">
                  <c:v>127.64</c:v>
                </c:pt>
                <c:pt idx="44714">
                  <c:v>127.64</c:v>
                </c:pt>
                <c:pt idx="44715">
                  <c:v>127.64</c:v>
                </c:pt>
                <c:pt idx="44716">
                  <c:v>127.61</c:v>
                </c:pt>
                <c:pt idx="44717">
                  <c:v>127.64</c:v>
                </c:pt>
                <c:pt idx="44718">
                  <c:v>127.61</c:v>
                </c:pt>
                <c:pt idx="44719">
                  <c:v>127.61</c:v>
                </c:pt>
                <c:pt idx="44720">
                  <c:v>127.64</c:v>
                </c:pt>
                <c:pt idx="44721">
                  <c:v>127.61</c:v>
                </c:pt>
                <c:pt idx="44722">
                  <c:v>127.64</c:v>
                </c:pt>
                <c:pt idx="44723">
                  <c:v>127.64</c:v>
                </c:pt>
                <c:pt idx="44724">
                  <c:v>127.59</c:v>
                </c:pt>
                <c:pt idx="44725">
                  <c:v>127.57</c:v>
                </c:pt>
                <c:pt idx="44726">
                  <c:v>127.55</c:v>
                </c:pt>
                <c:pt idx="44727">
                  <c:v>127.59</c:v>
                </c:pt>
                <c:pt idx="44728">
                  <c:v>127.59</c:v>
                </c:pt>
                <c:pt idx="44729">
                  <c:v>127.57</c:v>
                </c:pt>
                <c:pt idx="44730">
                  <c:v>127.68</c:v>
                </c:pt>
                <c:pt idx="44731">
                  <c:v>127.59</c:v>
                </c:pt>
                <c:pt idx="44732">
                  <c:v>127.55</c:v>
                </c:pt>
                <c:pt idx="44733">
                  <c:v>127.61</c:v>
                </c:pt>
                <c:pt idx="44734">
                  <c:v>127.64</c:v>
                </c:pt>
                <c:pt idx="44735">
                  <c:v>127.59</c:v>
                </c:pt>
                <c:pt idx="44736">
                  <c:v>127.59</c:v>
                </c:pt>
                <c:pt idx="44737">
                  <c:v>127.61</c:v>
                </c:pt>
                <c:pt idx="44738">
                  <c:v>127.55</c:v>
                </c:pt>
                <c:pt idx="44739">
                  <c:v>127.59</c:v>
                </c:pt>
                <c:pt idx="44740">
                  <c:v>127.61</c:v>
                </c:pt>
                <c:pt idx="44741">
                  <c:v>127.59</c:v>
                </c:pt>
                <c:pt idx="44742">
                  <c:v>127.64</c:v>
                </c:pt>
                <c:pt idx="44743">
                  <c:v>127.55</c:v>
                </c:pt>
                <c:pt idx="44744">
                  <c:v>127.61</c:v>
                </c:pt>
                <c:pt idx="44745">
                  <c:v>127.59</c:v>
                </c:pt>
                <c:pt idx="44746">
                  <c:v>127.57</c:v>
                </c:pt>
                <c:pt idx="44747">
                  <c:v>127.55</c:v>
                </c:pt>
                <c:pt idx="44748">
                  <c:v>127.59</c:v>
                </c:pt>
                <c:pt idx="44749">
                  <c:v>127.59</c:v>
                </c:pt>
                <c:pt idx="44750">
                  <c:v>127.61</c:v>
                </c:pt>
                <c:pt idx="44751">
                  <c:v>127.57</c:v>
                </c:pt>
                <c:pt idx="44752">
                  <c:v>127.52</c:v>
                </c:pt>
                <c:pt idx="44753">
                  <c:v>127.57</c:v>
                </c:pt>
                <c:pt idx="44754">
                  <c:v>127.59</c:v>
                </c:pt>
                <c:pt idx="44755">
                  <c:v>127.59</c:v>
                </c:pt>
                <c:pt idx="44756">
                  <c:v>127.59</c:v>
                </c:pt>
                <c:pt idx="44757">
                  <c:v>127.61</c:v>
                </c:pt>
                <c:pt idx="44758">
                  <c:v>127.59</c:v>
                </c:pt>
                <c:pt idx="44759">
                  <c:v>127.64</c:v>
                </c:pt>
                <c:pt idx="44760">
                  <c:v>127.64</c:v>
                </c:pt>
                <c:pt idx="44761">
                  <c:v>127.59</c:v>
                </c:pt>
                <c:pt idx="44762">
                  <c:v>127.59</c:v>
                </c:pt>
                <c:pt idx="44763">
                  <c:v>127.59</c:v>
                </c:pt>
                <c:pt idx="44764">
                  <c:v>127.61</c:v>
                </c:pt>
                <c:pt idx="44765">
                  <c:v>127.64</c:v>
                </c:pt>
                <c:pt idx="44766">
                  <c:v>127.57</c:v>
                </c:pt>
                <c:pt idx="44767">
                  <c:v>127.61</c:v>
                </c:pt>
                <c:pt idx="44768">
                  <c:v>127.57</c:v>
                </c:pt>
                <c:pt idx="44769">
                  <c:v>127.55</c:v>
                </c:pt>
                <c:pt idx="44770">
                  <c:v>127.57</c:v>
                </c:pt>
                <c:pt idx="44771">
                  <c:v>127.57</c:v>
                </c:pt>
                <c:pt idx="44772">
                  <c:v>127.55</c:v>
                </c:pt>
                <c:pt idx="44773">
                  <c:v>127.55</c:v>
                </c:pt>
                <c:pt idx="44774">
                  <c:v>127.52</c:v>
                </c:pt>
                <c:pt idx="44775">
                  <c:v>127.59</c:v>
                </c:pt>
                <c:pt idx="44776">
                  <c:v>127.57</c:v>
                </c:pt>
                <c:pt idx="44777">
                  <c:v>127.59</c:v>
                </c:pt>
                <c:pt idx="44778">
                  <c:v>127.59</c:v>
                </c:pt>
                <c:pt idx="44779">
                  <c:v>127.61</c:v>
                </c:pt>
                <c:pt idx="44780">
                  <c:v>127.61</c:v>
                </c:pt>
                <c:pt idx="44781">
                  <c:v>127.57</c:v>
                </c:pt>
                <c:pt idx="44782">
                  <c:v>127.59</c:v>
                </c:pt>
                <c:pt idx="44783">
                  <c:v>127.61</c:v>
                </c:pt>
                <c:pt idx="44784">
                  <c:v>127.61</c:v>
                </c:pt>
                <c:pt idx="44785">
                  <c:v>127.59</c:v>
                </c:pt>
                <c:pt idx="44786">
                  <c:v>127.57</c:v>
                </c:pt>
                <c:pt idx="44787">
                  <c:v>127.57</c:v>
                </c:pt>
                <c:pt idx="44788">
                  <c:v>127.55</c:v>
                </c:pt>
                <c:pt idx="44789">
                  <c:v>127.55</c:v>
                </c:pt>
                <c:pt idx="44790">
                  <c:v>127.57</c:v>
                </c:pt>
                <c:pt idx="44791">
                  <c:v>127.52</c:v>
                </c:pt>
                <c:pt idx="44792">
                  <c:v>127.61</c:v>
                </c:pt>
                <c:pt idx="44793">
                  <c:v>127.57</c:v>
                </c:pt>
                <c:pt idx="44794">
                  <c:v>127.55</c:v>
                </c:pt>
                <c:pt idx="44795">
                  <c:v>127.5</c:v>
                </c:pt>
                <c:pt idx="44796">
                  <c:v>127.55</c:v>
                </c:pt>
                <c:pt idx="44797">
                  <c:v>127.57</c:v>
                </c:pt>
                <c:pt idx="44798">
                  <c:v>127.57</c:v>
                </c:pt>
                <c:pt idx="44799">
                  <c:v>127.52</c:v>
                </c:pt>
                <c:pt idx="44800">
                  <c:v>127.57</c:v>
                </c:pt>
                <c:pt idx="44801">
                  <c:v>127.61</c:v>
                </c:pt>
                <c:pt idx="44802">
                  <c:v>127.55</c:v>
                </c:pt>
                <c:pt idx="44803">
                  <c:v>127.55</c:v>
                </c:pt>
                <c:pt idx="44804">
                  <c:v>127.52</c:v>
                </c:pt>
                <c:pt idx="44805">
                  <c:v>127.52</c:v>
                </c:pt>
                <c:pt idx="44806">
                  <c:v>127.5</c:v>
                </c:pt>
                <c:pt idx="44807">
                  <c:v>127.57</c:v>
                </c:pt>
                <c:pt idx="44808">
                  <c:v>127.52</c:v>
                </c:pt>
                <c:pt idx="44809">
                  <c:v>127.55</c:v>
                </c:pt>
                <c:pt idx="44810">
                  <c:v>127.55</c:v>
                </c:pt>
                <c:pt idx="44811">
                  <c:v>127.55</c:v>
                </c:pt>
                <c:pt idx="44812">
                  <c:v>127.5</c:v>
                </c:pt>
                <c:pt idx="44813">
                  <c:v>127.52</c:v>
                </c:pt>
                <c:pt idx="44814">
                  <c:v>127.46</c:v>
                </c:pt>
                <c:pt idx="44815">
                  <c:v>127.52</c:v>
                </c:pt>
                <c:pt idx="44816">
                  <c:v>127.5</c:v>
                </c:pt>
                <c:pt idx="44817">
                  <c:v>127.52</c:v>
                </c:pt>
                <c:pt idx="44818">
                  <c:v>127.48</c:v>
                </c:pt>
                <c:pt idx="44819">
                  <c:v>127.5</c:v>
                </c:pt>
                <c:pt idx="44820">
                  <c:v>127.52</c:v>
                </c:pt>
                <c:pt idx="44821">
                  <c:v>127.52</c:v>
                </c:pt>
                <c:pt idx="44822">
                  <c:v>127.5</c:v>
                </c:pt>
                <c:pt idx="44823">
                  <c:v>127.57</c:v>
                </c:pt>
                <c:pt idx="44824">
                  <c:v>127.5</c:v>
                </c:pt>
                <c:pt idx="44825">
                  <c:v>127.48</c:v>
                </c:pt>
                <c:pt idx="44826">
                  <c:v>127.48</c:v>
                </c:pt>
                <c:pt idx="44827">
                  <c:v>127.57</c:v>
                </c:pt>
                <c:pt idx="44828">
                  <c:v>127.57</c:v>
                </c:pt>
                <c:pt idx="44829">
                  <c:v>127.55</c:v>
                </c:pt>
                <c:pt idx="44830">
                  <c:v>127.48</c:v>
                </c:pt>
                <c:pt idx="44831">
                  <c:v>127.55</c:v>
                </c:pt>
                <c:pt idx="44832">
                  <c:v>127.46</c:v>
                </c:pt>
                <c:pt idx="44833">
                  <c:v>127.48</c:v>
                </c:pt>
                <c:pt idx="44834">
                  <c:v>127.46</c:v>
                </c:pt>
                <c:pt idx="44835">
                  <c:v>127.48</c:v>
                </c:pt>
                <c:pt idx="44836">
                  <c:v>127.5</c:v>
                </c:pt>
                <c:pt idx="44837">
                  <c:v>127.46</c:v>
                </c:pt>
                <c:pt idx="44838">
                  <c:v>127.48</c:v>
                </c:pt>
                <c:pt idx="44839">
                  <c:v>127.5</c:v>
                </c:pt>
                <c:pt idx="44840">
                  <c:v>127.55</c:v>
                </c:pt>
                <c:pt idx="44841">
                  <c:v>127.5</c:v>
                </c:pt>
                <c:pt idx="44842">
                  <c:v>127.5</c:v>
                </c:pt>
                <c:pt idx="44843">
                  <c:v>127.48</c:v>
                </c:pt>
                <c:pt idx="44844">
                  <c:v>127.5</c:v>
                </c:pt>
                <c:pt idx="44845">
                  <c:v>127.5</c:v>
                </c:pt>
                <c:pt idx="44846">
                  <c:v>127.5</c:v>
                </c:pt>
                <c:pt idx="44847">
                  <c:v>127.48</c:v>
                </c:pt>
                <c:pt idx="44848">
                  <c:v>127.48</c:v>
                </c:pt>
                <c:pt idx="44849">
                  <c:v>127.52</c:v>
                </c:pt>
                <c:pt idx="44850">
                  <c:v>127.48</c:v>
                </c:pt>
                <c:pt idx="44851">
                  <c:v>127.46</c:v>
                </c:pt>
                <c:pt idx="44852">
                  <c:v>127.52</c:v>
                </c:pt>
                <c:pt idx="44853">
                  <c:v>127.48</c:v>
                </c:pt>
                <c:pt idx="44854">
                  <c:v>127.46</c:v>
                </c:pt>
                <c:pt idx="44855">
                  <c:v>127.48</c:v>
                </c:pt>
                <c:pt idx="44856">
                  <c:v>127.46</c:v>
                </c:pt>
                <c:pt idx="44857">
                  <c:v>127.46</c:v>
                </c:pt>
                <c:pt idx="44858">
                  <c:v>127.43</c:v>
                </c:pt>
                <c:pt idx="44859">
                  <c:v>127.48</c:v>
                </c:pt>
                <c:pt idx="44860">
                  <c:v>127.46</c:v>
                </c:pt>
                <c:pt idx="44861">
                  <c:v>127.48</c:v>
                </c:pt>
                <c:pt idx="44862">
                  <c:v>127.48</c:v>
                </c:pt>
                <c:pt idx="44863">
                  <c:v>127.48</c:v>
                </c:pt>
                <c:pt idx="44864">
                  <c:v>127.48</c:v>
                </c:pt>
                <c:pt idx="44865">
                  <c:v>127.43</c:v>
                </c:pt>
                <c:pt idx="44866">
                  <c:v>127.46</c:v>
                </c:pt>
                <c:pt idx="44867">
                  <c:v>127.39</c:v>
                </c:pt>
                <c:pt idx="44868">
                  <c:v>127.48</c:v>
                </c:pt>
                <c:pt idx="44869">
                  <c:v>127.43</c:v>
                </c:pt>
                <c:pt idx="44870">
                  <c:v>127.41</c:v>
                </c:pt>
                <c:pt idx="44871">
                  <c:v>127.41</c:v>
                </c:pt>
                <c:pt idx="44872">
                  <c:v>127.41</c:v>
                </c:pt>
                <c:pt idx="44873">
                  <c:v>127.37</c:v>
                </c:pt>
                <c:pt idx="44874">
                  <c:v>127.39</c:v>
                </c:pt>
                <c:pt idx="44875">
                  <c:v>127.39</c:v>
                </c:pt>
                <c:pt idx="44876">
                  <c:v>127.43</c:v>
                </c:pt>
                <c:pt idx="44877">
                  <c:v>127.39</c:v>
                </c:pt>
                <c:pt idx="44878">
                  <c:v>127.43</c:v>
                </c:pt>
                <c:pt idx="44879">
                  <c:v>127.43</c:v>
                </c:pt>
                <c:pt idx="44880">
                  <c:v>127.41</c:v>
                </c:pt>
                <c:pt idx="44881">
                  <c:v>127.41</c:v>
                </c:pt>
                <c:pt idx="44882">
                  <c:v>127.41</c:v>
                </c:pt>
                <c:pt idx="44883">
                  <c:v>127.41</c:v>
                </c:pt>
                <c:pt idx="44884">
                  <c:v>127.37</c:v>
                </c:pt>
                <c:pt idx="44885">
                  <c:v>127.39</c:v>
                </c:pt>
                <c:pt idx="44886">
                  <c:v>127.34</c:v>
                </c:pt>
                <c:pt idx="44887">
                  <c:v>127.34</c:v>
                </c:pt>
                <c:pt idx="44888">
                  <c:v>127.37</c:v>
                </c:pt>
                <c:pt idx="44889">
                  <c:v>127.32</c:v>
                </c:pt>
                <c:pt idx="44890">
                  <c:v>127.37</c:v>
                </c:pt>
                <c:pt idx="44891">
                  <c:v>127.32</c:v>
                </c:pt>
                <c:pt idx="44892">
                  <c:v>127.34</c:v>
                </c:pt>
                <c:pt idx="44893">
                  <c:v>127.39</c:v>
                </c:pt>
                <c:pt idx="44894">
                  <c:v>127.32</c:v>
                </c:pt>
                <c:pt idx="44895">
                  <c:v>127.3</c:v>
                </c:pt>
                <c:pt idx="44896">
                  <c:v>127.3</c:v>
                </c:pt>
                <c:pt idx="44897">
                  <c:v>127.32</c:v>
                </c:pt>
                <c:pt idx="44898">
                  <c:v>127.32</c:v>
                </c:pt>
                <c:pt idx="44899">
                  <c:v>127.32</c:v>
                </c:pt>
                <c:pt idx="44900">
                  <c:v>127.34</c:v>
                </c:pt>
                <c:pt idx="44901">
                  <c:v>127.32</c:v>
                </c:pt>
                <c:pt idx="44902">
                  <c:v>127.32</c:v>
                </c:pt>
                <c:pt idx="44903">
                  <c:v>127.3</c:v>
                </c:pt>
                <c:pt idx="44904">
                  <c:v>127.32</c:v>
                </c:pt>
                <c:pt idx="44905">
                  <c:v>127.32</c:v>
                </c:pt>
                <c:pt idx="44906">
                  <c:v>127.28</c:v>
                </c:pt>
                <c:pt idx="44907">
                  <c:v>127.23</c:v>
                </c:pt>
                <c:pt idx="44908">
                  <c:v>127.26</c:v>
                </c:pt>
                <c:pt idx="44909">
                  <c:v>127.23</c:v>
                </c:pt>
                <c:pt idx="44910">
                  <c:v>127.28</c:v>
                </c:pt>
                <c:pt idx="44911">
                  <c:v>127.3</c:v>
                </c:pt>
                <c:pt idx="44912">
                  <c:v>127.32</c:v>
                </c:pt>
                <c:pt idx="44913">
                  <c:v>127.3</c:v>
                </c:pt>
                <c:pt idx="44914">
                  <c:v>127.3</c:v>
                </c:pt>
                <c:pt idx="44915">
                  <c:v>127.26</c:v>
                </c:pt>
                <c:pt idx="44916">
                  <c:v>127.32</c:v>
                </c:pt>
                <c:pt idx="44917">
                  <c:v>127.34</c:v>
                </c:pt>
                <c:pt idx="44918">
                  <c:v>127.23</c:v>
                </c:pt>
                <c:pt idx="44919">
                  <c:v>127.3</c:v>
                </c:pt>
                <c:pt idx="44920">
                  <c:v>127.26</c:v>
                </c:pt>
                <c:pt idx="44921">
                  <c:v>127.28</c:v>
                </c:pt>
                <c:pt idx="44922">
                  <c:v>127.28</c:v>
                </c:pt>
                <c:pt idx="44923">
                  <c:v>127.3</c:v>
                </c:pt>
                <c:pt idx="44924">
                  <c:v>127.3</c:v>
                </c:pt>
                <c:pt idx="44925">
                  <c:v>127.28</c:v>
                </c:pt>
                <c:pt idx="44926">
                  <c:v>127.26</c:v>
                </c:pt>
                <c:pt idx="44927">
                  <c:v>127.3</c:v>
                </c:pt>
                <c:pt idx="44928">
                  <c:v>127.3</c:v>
                </c:pt>
                <c:pt idx="44929">
                  <c:v>127.3</c:v>
                </c:pt>
                <c:pt idx="44930">
                  <c:v>127.32</c:v>
                </c:pt>
                <c:pt idx="44931">
                  <c:v>127.3</c:v>
                </c:pt>
                <c:pt idx="44932">
                  <c:v>127.32</c:v>
                </c:pt>
                <c:pt idx="44933">
                  <c:v>127.32</c:v>
                </c:pt>
                <c:pt idx="44934">
                  <c:v>127.32</c:v>
                </c:pt>
                <c:pt idx="44935">
                  <c:v>127.3</c:v>
                </c:pt>
                <c:pt idx="44936">
                  <c:v>127.37</c:v>
                </c:pt>
                <c:pt idx="44937">
                  <c:v>127.37</c:v>
                </c:pt>
                <c:pt idx="44938">
                  <c:v>127.37</c:v>
                </c:pt>
                <c:pt idx="44939">
                  <c:v>127.3</c:v>
                </c:pt>
                <c:pt idx="44940">
                  <c:v>127.34</c:v>
                </c:pt>
                <c:pt idx="44941">
                  <c:v>127.34</c:v>
                </c:pt>
                <c:pt idx="44942">
                  <c:v>127.37</c:v>
                </c:pt>
                <c:pt idx="44943">
                  <c:v>127.39</c:v>
                </c:pt>
                <c:pt idx="44944">
                  <c:v>127.32</c:v>
                </c:pt>
                <c:pt idx="44945">
                  <c:v>127.41</c:v>
                </c:pt>
                <c:pt idx="44946">
                  <c:v>127.39</c:v>
                </c:pt>
                <c:pt idx="44947">
                  <c:v>127.41</c:v>
                </c:pt>
                <c:pt idx="44948">
                  <c:v>127.43</c:v>
                </c:pt>
                <c:pt idx="44949">
                  <c:v>127.43</c:v>
                </c:pt>
                <c:pt idx="44950">
                  <c:v>127.39</c:v>
                </c:pt>
                <c:pt idx="44951">
                  <c:v>127.48</c:v>
                </c:pt>
                <c:pt idx="44952">
                  <c:v>127.41</c:v>
                </c:pt>
                <c:pt idx="44953">
                  <c:v>127.43</c:v>
                </c:pt>
                <c:pt idx="44954">
                  <c:v>127.46</c:v>
                </c:pt>
                <c:pt idx="44955">
                  <c:v>127.39</c:v>
                </c:pt>
                <c:pt idx="44956">
                  <c:v>127.43</c:v>
                </c:pt>
                <c:pt idx="44957">
                  <c:v>127.46</c:v>
                </c:pt>
                <c:pt idx="44958">
                  <c:v>127.52</c:v>
                </c:pt>
                <c:pt idx="44959">
                  <c:v>127.48</c:v>
                </c:pt>
                <c:pt idx="44960">
                  <c:v>127.43</c:v>
                </c:pt>
                <c:pt idx="44961">
                  <c:v>127.48</c:v>
                </c:pt>
                <c:pt idx="44962">
                  <c:v>127.5</c:v>
                </c:pt>
                <c:pt idx="44963">
                  <c:v>127.46</c:v>
                </c:pt>
                <c:pt idx="44964">
                  <c:v>127.52</c:v>
                </c:pt>
                <c:pt idx="44965">
                  <c:v>127.57</c:v>
                </c:pt>
                <c:pt idx="44966">
                  <c:v>127.57</c:v>
                </c:pt>
                <c:pt idx="44967">
                  <c:v>127.55</c:v>
                </c:pt>
                <c:pt idx="44968">
                  <c:v>127.5</c:v>
                </c:pt>
                <c:pt idx="44969">
                  <c:v>127.57</c:v>
                </c:pt>
                <c:pt idx="44970">
                  <c:v>127.55</c:v>
                </c:pt>
                <c:pt idx="44971">
                  <c:v>127.52</c:v>
                </c:pt>
                <c:pt idx="44972">
                  <c:v>127.52</c:v>
                </c:pt>
                <c:pt idx="44973">
                  <c:v>127.57</c:v>
                </c:pt>
                <c:pt idx="44974">
                  <c:v>127.55</c:v>
                </c:pt>
                <c:pt idx="44975">
                  <c:v>127.55</c:v>
                </c:pt>
                <c:pt idx="44976">
                  <c:v>127.52</c:v>
                </c:pt>
                <c:pt idx="44977">
                  <c:v>127.57</c:v>
                </c:pt>
                <c:pt idx="44978">
                  <c:v>127.57</c:v>
                </c:pt>
                <c:pt idx="44979">
                  <c:v>127.5</c:v>
                </c:pt>
                <c:pt idx="44980">
                  <c:v>127.59</c:v>
                </c:pt>
                <c:pt idx="44981">
                  <c:v>127.57</c:v>
                </c:pt>
                <c:pt idx="44982">
                  <c:v>127.61</c:v>
                </c:pt>
                <c:pt idx="44983">
                  <c:v>127.64</c:v>
                </c:pt>
                <c:pt idx="44984">
                  <c:v>127.59</c:v>
                </c:pt>
                <c:pt idx="44985">
                  <c:v>127.59</c:v>
                </c:pt>
                <c:pt idx="44986">
                  <c:v>127.57</c:v>
                </c:pt>
                <c:pt idx="44987">
                  <c:v>127.55</c:v>
                </c:pt>
                <c:pt idx="44988">
                  <c:v>127.59</c:v>
                </c:pt>
                <c:pt idx="44989">
                  <c:v>127.59</c:v>
                </c:pt>
                <c:pt idx="44990">
                  <c:v>127.57</c:v>
                </c:pt>
                <c:pt idx="44991">
                  <c:v>127.57</c:v>
                </c:pt>
                <c:pt idx="44992">
                  <c:v>127.55</c:v>
                </c:pt>
                <c:pt idx="44993">
                  <c:v>127.55</c:v>
                </c:pt>
                <c:pt idx="44994">
                  <c:v>127.57</c:v>
                </c:pt>
                <c:pt idx="44995">
                  <c:v>127.61</c:v>
                </c:pt>
                <c:pt idx="44996">
                  <c:v>127.55</c:v>
                </c:pt>
                <c:pt idx="44997">
                  <c:v>127.59</c:v>
                </c:pt>
                <c:pt idx="44998">
                  <c:v>127.57</c:v>
                </c:pt>
                <c:pt idx="44999">
                  <c:v>127.61</c:v>
                </c:pt>
                <c:pt idx="45000">
                  <c:v>127.55</c:v>
                </c:pt>
                <c:pt idx="45001">
                  <c:v>127.55</c:v>
                </c:pt>
                <c:pt idx="45002">
                  <c:v>127.61</c:v>
                </c:pt>
                <c:pt idx="45003">
                  <c:v>127.55</c:v>
                </c:pt>
                <c:pt idx="45004">
                  <c:v>127.55</c:v>
                </c:pt>
                <c:pt idx="45005">
                  <c:v>127.55</c:v>
                </c:pt>
                <c:pt idx="45006">
                  <c:v>127.52</c:v>
                </c:pt>
                <c:pt idx="45007">
                  <c:v>127.57</c:v>
                </c:pt>
                <c:pt idx="45008">
                  <c:v>127.52</c:v>
                </c:pt>
                <c:pt idx="45009">
                  <c:v>127.52</c:v>
                </c:pt>
                <c:pt idx="45010">
                  <c:v>127.55</c:v>
                </c:pt>
                <c:pt idx="45011">
                  <c:v>127.57</c:v>
                </c:pt>
                <c:pt idx="45012">
                  <c:v>127.57</c:v>
                </c:pt>
                <c:pt idx="45013">
                  <c:v>127.57</c:v>
                </c:pt>
                <c:pt idx="45014">
                  <c:v>127.59</c:v>
                </c:pt>
                <c:pt idx="45015">
                  <c:v>127.59</c:v>
                </c:pt>
                <c:pt idx="45016">
                  <c:v>127.55</c:v>
                </c:pt>
                <c:pt idx="45017">
                  <c:v>127.57</c:v>
                </c:pt>
                <c:pt idx="45018">
                  <c:v>127.61</c:v>
                </c:pt>
                <c:pt idx="45019">
                  <c:v>127.59</c:v>
                </c:pt>
                <c:pt idx="45020">
                  <c:v>127.55</c:v>
                </c:pt>
                <c:pt idx="45021">
                  <c:v>127.61</c:v>
                </c:pt>
                <c:pt idx="45022">
                  <c:v>127.55</c:v>
                </c:pt>
                <c:pt idx="45023">
                  <c:v>127.52</c:v>
                </c:pt>
                <c:pt idx="45024">
                  <c:v>127.57</c:v>
                </c:pt>
                <c:pt idx="45025">
                  <c:v>127.55</c:v>
                </c:pt>
                <c:pt idx="45026">
                  <c:v>127.55</c:v>
                </c:pt>
                <c:pt idx="45027">
                  <c:v>127.59</c:v>
                </c:pt>
                <c:pt idx="45028">
                  <c:v>127.52</c:v>
                </c:pt>
                <c:pt idx="45029">
                  <c:v>127.59</c:v>
                </c:pt>
                <c:pt idx="45030">
                  <c:v>127.66</c:v>
                </c:pt>
                <c:pt idx="45031">
                  <c:v>127.64</c:v>
                </c:pt>
                <c:pt idx="45032">
                  <c:v>127.57</c:v>
                </c:pt>
                <c:pt idx="45033">
                  <c:v>127.61</c:v>
                </c:pt>
                <c:pt idx="45034">
                  <c:v>127.57</c:v>
                </c:pt>
                <c:pt idx="45035">
                  <c:v>127.59</c:v>
                </c:pt>
                <c:pt idx="45036">
                  <c:v>127.64</c:v>
                </c:pt>
                <c:pt idx="45037">
                  <c:v>127.61</c:v>
                </c:pt>
                <c:pt idx="45038">
                  <c:v>127.64</c:v>
                </c:pt>
                <c:pt idx="45039">
                  <c:v>127.57</c:v>
                </c:pt>
                <c:pt idx="45040">
                  <c:v>127.61</c:v>
                </c:pt>
                <c:pt idx="45041">
                  <c:v>127.66</c:v>
                </c:pt>
                <c:pt idx="45042">
                  <c:v>127.66</c:v>
                </c:pt>
                <c:pt idx="45043">
                  <c:v>127.59</c:v>
                </c:pt>
                <c:pt idx="45044">
                  <c:v>127.61</c:v>
                </c:pt>
                <c:pt idx="45045">
                  <c:v>127.64</c:v>
                </c:pt>
                <c:pt idx="45046">
                  <c:v>127.64</c:v>
                </c:pt>
                <c:pt idx="45047">
                  <c:v>127.59</c:v>
                </c:pt>
                <c:pt idx="45048">
                  <c:v>127.64</c:v>
                </c:pt>
                <c:pt idx="45049">
                  <c:v>127.64</c:v>
                </c:pt>
                <c:pt idx="45050">
                  <c:v>127.64</c:v>
                </c:pt>
                <c:pt idx="45051">
                  <c:v>127.61</c:v>
                </c:pt>
                <c:pt idx="45052">
                  <c:v>127.64</c:v>
                </c:pt>
                <c:pt idx="45053">
                  <c:v>127.59</c:v>
                </c:pt>
                <c:pt idx="45054">
                  <c:v>127.61</c:v>
                </c:pt>
                <c:pt idx="45055">
                  <c:v>127.61</c:v>
                </c:pt>
                <c:pt idx="45056">
                  <c:v>127.64</c:v>
                </c:pt>
                <c:pt idx="45057">
                  <c:v>127.61</c:v>
                </c:pt>
                <c:pt idx="45058">
                  <c:v>127.57</c:v>
                </c:pt>
                <c:pt idx="45059">
                  <c:v>127.61</c:v>
                </c:pt>
                <c:pt idx="45060">
                  <c:v>127.59</c:v>
                </c:pt>
                <c:pt idx="45061">
                  <c:v>127.61</c:v>
                </c:pt>
                <c:pt idx="45062">
                  <c:v>127.57</c:v>
                </c:pt>
                <c:pt idx="45063">
                  <c:v>127.59</c:v>
                </c:pt>
                <c:pt idx="45064">
                  <c:v>127.61</c:v>
                </c:pt>
                <c:pt idx="45065">
                  <c:v>127.59</c:v>
                </c:pt>
                <c:pt idx="45066">
                  <c:v>127.57</c:v>
                </c:pt>
                <c:pt idx="45067">
                  <c:v>127.57</c:v>
                </c:pt>
                <c:pt idx="45068">
                  <c:v>127.55</c:v>
                </c:pt>
                <c:pt idx="45069">
                  <c:v>127.57</c:v>
                </c:pt>
                <c:pt idx="45070">
                  <c:v>127.55</c:v>
                </c:pt>
                <c:pt idx="45071">
                  <c:v>127.61</c:v>
                </c:pt>
                <c:pt idx="45072">
                  <c:v>127.57</c:v>
                </c:pt>
                <c:pt idx="45073">
                  <c:v>127.57</c:v>
                </c:pt>
                <c:pt idx="45074">
                  <c:v>127.57</c:v>
                </c:pt>
                <c:pt idx="45075">
                  <c:v>127.57</c:v>
                </c:pt>
                <c:pt idx="45076">
                  <c:v>127.52</c:v>
                </c:pt>
                <c:pt idx="45077">
                  <c:v>127.55</c:v>
                </c:pt>
                <c:pt idx="45078">
                  <c:v>127.57</c:v>
                </c:pt>
                <c:pt idx="45079">
                  <c:v>127.59</c:v>
                </c:pt>
                <c:pt idx="45080">
                  <c:v>127.55</c:v>
                </c:pt>
                <c:pt idx="45081">
                  <c:v>127.59</c:v>
                </c:pt>
                <c:pt idx="45082">
                  <c:v>127.55</c:v>
                </c:pt>
                <c:pt idx="45083">
                  <c:v>127.57</c:v>
                </c:pt>
                <c:pt idx="45084">
                  <c:v>127.61</c:v>
                </c:pt>
                <c:pt idx="45085">
                  <c:v>127.57</c:v>
                </c:pt>
                <c:pt idx="45086">
                  <c:v>127.55</c:v>
                </c:pt>
                <c:pt idx="45087">
                  <c:v>127.57</c:v>
                </c:pt>
                <c:pt idx="45088">
                  <c:v>127.55</c:v>
                </c:pt>
                <c:pt idx="45089">
                  <c:v>127.55</c:v>
                </c:pt>
                <c:pt idx="45090">
                  <c:v>127.55</c:v>
                </c:pt>
                <c:pt idx="45091">
                  <c:v>127.57</c:v>
                </c:pt>
                <c:pt idx="45092">
                  <c:v>127.57</c:v>
                </c:pt>
                <c:pt idx="45093">
                  <c:v>127.5</c:v>
                </c:pt>
                <c:pt idx="45094">
                  <c:v>127.57</c:v>
                </c:pt>
                <c:pt idx="45095">
                  <c:v>127.52</c:v>
                </c:pt>
                <c:pt idx="45096">
                  <c:v>127.52</c:v>
                </c:pt>
                <c:pt idx="45097">
                  <c:v>127.52</c:v>
                </c:pt>
                <c:pt idx="45098">
                  <c:v>127.55</c:v>
                </c:pt>
                <c:pt idx="45099">
                  <c:v>127.57</c:v>
                </c:pt>
                <c:pt idx="45100">
                  <c:v>127.57</c:v>
                </c:pt>
                <c:pt idx="45101">
                  <c:v>127.57</c:v>
                </c:pt>
                <c:pt idx="45102">
                  <c:v>127.57</c:v>
                </c:pt>
                <c:pt idx="45103">
                  <c:v>127.57</c:v>
                </c:pt>
                <c:pt idx="45104">
                  <c:v>127.61</c:v>
                </c:pt>
                <c:pt idx="45105">
                  <c:v>127.59</c:v>
                </c:pt>
                <c:pt idx="45106">
                  <c:v>127.55</c:v>
                </c:pt>
                <c:pt idx="45107">
                  <c:v>127.57</c:v>
                </c:pt>
                <c:pt idx="45108">
                  <c:v>127.55</c:v>
                </c:pt>
                <c:pt idx="45109">
                  <c:v>127.57</c:v>
                </c:pt>
                <c:pt idx="45110">
                  <c:v>127.55</c:v>
                </c:pt>
                <c:pt idx="45111">
                  <c:v>127.55</c:v>
                </c:pt>
                <c:pt idx="45112">
                  <c:v>127.55</c:v>
                </c:pt>
                <c:pt idx="45113">
                  <c:v>127.61</c:v>
                </c:pt>
                <c:pt idx="45114">
                  <c:v>127.55</c:v>
                </c:pt>
                <c:pt idx="45115">
                  <c:v>127.55</c:v>
                </c:pt>
                <c:pt idx="45116">
                  <c:v>127.59</c:v>
                </c:pt>
                <c:pt idx="45117">
                  <c:v>127.57</c:v>
                </c:pt>
                <c:pt idx="45118">
                  <c:v>127.55</c:v>
                </c:pt>
                <c:pt idx="45119">
                  <c:v>127.52</c:v>
                </c:pt>
                <c:pt idx="45120">
                  <c:v>127.64</c:v>
                </c:pt>
                <c:pt idx="45121">
                  <c:v>127.61</c:v>
                </c:pt>
                <c:pt idx="45122">
                  <c:v>127.52</c:v>
                </c:pt>
                <c:pt idx="45123">
                  <c:v>127.57</c:v>
                </c:pt>
                <c:pt idx="45124">
                  <c:v>127.55</c:v>
                </c:pt>
                <c:pt idx="45125">
                  <c:v>127.55</c:v>
                </c:pt>
                <c:pt idx="45126">
                  <c:v>127.57</c:v>
                </c:pt>
                <c:pt idx="45127">
                  <c:v>127.52</c:v>
                </c:pt>
                <c:pt idx="45128">
                  <c:v>127.52</c:v>
                </c:pt>
                <c:pt idx="45129">
                  <c:v>127.57</c:v>
                </c:pt>
                <c:pt idx="45130">
                  <c:v>127.61</c:v>
                </c:pt>
                <c:pt idx="45131">
                  <c:v>127.57</c:v>
                </c:pt>
                <c:pt idx="45132">
                  <c:v>127.59</c:v>
                </c:pt>
                <c:pt idx="45133">
                  <c:v>127.55</c:v>
                </c:pt>
                <c:pt idx="45134">
                  <c:v>127.57</c:v>
                </c:pt>
                <c:pt idx="45135">
                  <c:v>127.59</c:v>
                </c:pt>
                <c:pt idx="45136">
                  <c:v>127.52</c:v>
                </c:pt>
                <c:pt idx="45137">
                  <c:v>127.5</c:v>
                </c:pt>
                <c:pt idx="45138">
                  <c:v>127.55</c:v>
                </c:pt>
                <c:pt idx="45139">
                  <c:v>127.57</c:v>
                </c:pt>
                <c:pt idx="45140">
                  <c:v>127.52</c:v>
                </c:pt>
                <c:pt idx="45141">
                  <c:v>127.59</c:v>
                </c:pt>
                <c:pt idx="45142">
                  <c:v>127.55</c:v>
                </c:pt>
                <c:pt idx="45143">
                  <c:v>127.55</c:v>
                </c:pt>
                <c:pt idx="45144">
                  <c:v>127.57</c:v>
                </c:pt>
                <c:pt idx="45145">
                  <c:v>127.57</c:v>
                </c:pt>
                <c:pt idx="45146">
                  <c:v>127.57</c:v>
                </c:pt>
                <c:pt idx="45147">
                  <c:v>127.52</c:v>
                </c:pt>
                <c:pt idx="45148">
                  <c:v>127.59</c:v>
                </c:pt>
                <c:pt idx="45149">
                  <c:v>127.55</c:v>
                </c:pt>
                <c:pt idx="45150">
                  <c:v>127.55</c:v>
                </c:pt>
                <c:pt idx="45151">
                  <c:v>127.55</c:v>
                </c:pt>
                <c:pt idx="45152">
                  <c:v>127.61</c:v>
                </c:pt>
                <c:pt idx="45153">
                  <c:v>127.59</c:v>
                </c:pt>
                <c:pt idx="45154">
                  <c:v>127.57</c:v>
                </c:pt>
                <c:pt idx="45155">
                  <c:v>127.55</c:v>
                </c:pt>
                <c:pt idx="45156">
                  <c:v>127.59</c:v>
                </c:pt>
                <c:pt idx="45157">
                  <c:v>127.55</c:v>
                </c:pt>
                <c:pt idx="45158">
                  <c:v>127.52</c:v>
                </c:pt>
                <c:pt idx="45159">
                  <c:v>127.57</c:v>
                </c:pt>
                <c:pt idx="45160">
                  <c:v>127.57</c:v>
                </c:pt>
                <c:pt idx="45161">
                  <c:v>127.61</c:v>
                </c:pt>
                <c:pt idx="45162">
                  <c:v>127.52</c:v>
                </c:pt>
                <c:pt idx="45163">
                  <c:v>127.52</c:v>
                </c:pt>
                <c:pt idx="45164">
                  <c:v>127.52</c:v>
                </c:pt>
                <c:pt idx="45165">
                  <c:v>127.57</c:v>
                </c:pt>
                <c:pt idx="45166">
                  <c:v>127.57</c:v>
                </c:pt>
                <c:pt idx="45167">
                  <c:v>127.57</c:v>
                </c:pt>
                <c:pt idx="45168">
                  <c:v>127.59</c:v>
                </c:pt>
                <c:pt idx="45169">
                  <c:v>127.52</c:v>
                </c:pt>
                <c:pt idx="45170">
                  <c:v>127.52</c:v>
                </c:pt>
                <c:pt idx="45171">
                  <c:v>127.52</c:v>
                </c:pt>
                <c:pt idx="45172">
                  <c:v>127.59</c:v>
                </c:pt>
                <c:pt idx="45173">
                  <c:v>127.55</c:v>
                </c:pt>
                <c:pt idx="45174">
                  <c:v>127.57</c:v>
                </c:pt>
                <c:pt idx="45175">
                  <c:v>127.57</c:v>
                </c:pt>
                <c:pt idx="45176">
                  <c:v>127.57</c:v>
                </c:pt>
                <c:pt idx="45177">
                  <c:v>127.55</c:v>
                </c:pt>
                <c:pt idx="45178">
                  <c:v>127.46</c:v>
                </c:pt>
                <c:pt idx="45179">
                  <c:v>127.61</c:v>
                </c:pt>
                <c:pt idx="45180">
                  <c:v>127.55</c:v>
                </c:pt>
                <c:pt idx="45181">
                  <c:v>127.5</c:v>
                </c:pt>
                <c:pt idx="45182">
                  <c:v>127.57</c:v>
                </c:pt>
                <c:pt idx="45183">
                  <c:v>127.57</c:v>
                </c:pt>
                <c:pt idx="45184">
                  <c:v>127.57</c:v>
                </c:pt>
                <c:pt idx="45185">
                  <c:v>127.55</c:v>
                </c:pt>
                <c:pt idx="45186">
                  <c:v>127.57</c:v>
                </c:pt>
                <c:pt idx="45187">
                  <c:v>127.57</c:v>
                </c:pt>
                <c:pt idx="45188">
                  <c:v>127.57</c:v>
                </c:pt>
                <c:pt idx="45189">
                  <c:v>127.52</c:v>
                </c:pt>
                <c:pt idx="45190">
                  <c:v>127.52</c:v>
                </c:pt>
                <c:pt idx="45191">
                  <c:v>127.52</c:v>
                </c:pt>
                <c:pt idx="45192">
                  <c:v>127.59</c:v>
                </c:pt>
                <c:pt idx="45193">
                  <c:v>127.48</c:v>
                </c:pt>
                <c:pt idx="45194">
                  <c:v>127.52</c:v>
                </c:pt>
                <c:pt idx="45195">
                  <c:v>127.52</c:v>
                </c:pt>
                <c:pt idx="45196">
                  <c:v>127.5</c:v>
                </c:pt>
                <c:pt idx="45197">
                  <c:v>127.57</c:v>
                </c:pt>
                <c:pt idx="45198">
                  <c:v>127.59</c:v>
                </c:pt>
                <c:pt idx="45199">
                  <c:v>127.57</c:v>
                </c:pt>
                <c:pt idx="45200">
                  <c:v>127.55</c:v>
                </c:pt>
                <c:pt idx="45201">
                  <c:v>127.57</c:v>
                </c:pt>
                <c:pt idx="45202">
                  <c:v>127.55</c:v>
                </c:pt>
                <c:pt idx="45203">
                  <c:v>127.52</c:v>
                </c:pt>
                <c:pt idx="45204">
                  <c:v>127.57</c:v>
                </c:pt>
                <c:pt idx="45205">
                  <c:v>127.55</c:v>
                </c:pt>
                <c:pt idx="45206">
                  <c:v>127.55</c:v>
                </c:pt>
                <c:pt idx="45207">
                  <c:v>127.57</c:v>
                </c:pt>
                <c:pt idx="45208">
                  <c:v>127.55</c:v>
                </c:pt>
                <c:pt idx="45209">
                  <c:v>127.52</c:v>
                </c:pt>
                <c:pt idx="45210">
                  <c:v>127.55</c:v>
                </c:pt>
                <c:pt idx="45211">
                  <c:v>127.52</c:v>
                </c:pt>
                <c:pt idx="45212">
                  <c:v>127.48</c:v>
                </c:pt>
                <c:pt idx="45213">
                  <c:v>127.48</c:v>
                </c:pt>
                <c:pt idx="45214">
                  <c:v>127.48</c:v>
                </c:pt>
                <c:pt idx="45215">
                  <c:v>127.46</c:v>
                </c:pt>
                <c:pt idx="45216">
                  <c:v>127.46</c:v>
                </c:pt>
                <c:pt idx="45217">
                  <c:v>127.48</c:v>
                </c:pt>
                <c:pt idx="45218">
                  <c:v>127.5</c:v>
                </c:pt>
                <c:pt idx="45219">
                  <c:v>127.57</c:v>
                </c:pt>
                <c:pt idx="45220">
                  <c:v>127.46</c:v>
                </c:pt>
                <c:pt idx="45221">
                  <c:v>127.46</c:v>
                </c:pt>
                <c:pt idx="45222">
                  <c:v>127.46</c:v>
                </c:pt>
                <c:pt idx="45223">
                  <c:v>127.46</c:v>
                </c:pt>
                <c:pt idx="45224">
                  <c:v>127.46</c:v>
                </c:pt>
                <c:pt idx="45225">
                  <c:v>127.48</c:v>
                </c:pt>
                <c:pt idx="45226">
                  <c:v>127.52</c:v>
                </c:pt>
                <c:pt idx="45227">
                  <c:v>127.5</c:v>
                </c:pt>
                <c:pt idx="45228">
                  <c:v>127.55</c:v>
                </c:pt>
                <c:pt idx="45229">
                  <c:v>127.48</c:v>
                </c:pt>
                <c:pt idx="45230">
                  <c:v>127.46</c:v>
                </c:pt>
                <c:pt idx="45231">
                  <c:v>127.48</c:v>
                </c:pt>
                <c:pt idx="45232">
                  <c:v>127.48</c:v>
                </c:pt>
                <c:pt idx="45233">
                  <c:v>127.5</c:v>
                </c:pt>
                <c:pt idx="45234">
                  <c:v>127.46</c:v>
                </c:pt>
                <c:pt idx="45235">
                  <c:v>127.48</c:v>
                </c:pt>
                <c:pt idx="45236">
                  <c:v>127.41</c:v>
                </c:pt>
                <c:pt idx="45237">
                  <c:v>127.46</c:v>
                </c:pt>
                <c:pt idx="45238">
                  <c:v>127.46</c:v>
                </c:pt>
                <c:pt idx="45239">
                  <c:v>127.48</c:v>
                </c:pt>
                <c:pt idx="45240">
                  <c:v>127.5</c:v>
                </c:pt>
                <c:pt idx="45241">
                  <c:v>127.46</c:v>
                </c:pt>
                <c:pt idx="45242">
                  <c:v>127.39</c:v>
                </c:pt>
                <c:pt idx="45243">
                  <c:v>127.46</c:v>
                </c:pt>
                <c:pt idx="45244">
                  <c:v>127.43</c:v>
                </c:pt>
                <c:pt idx="45245">
                  <c:v>127.43</c:v>
                </c:pt>
                <c:pt idx="45246">
                  <c:v>127.43</c:v>
                </c:pt>
                <c:pt idx="45247">
                  <c:v>127.41</c:v>
                </c:pt>
                <c:pt idx="45248">
                  <c:v>127.46</c:v>
                </c:pt>
                <c:pt idx="45249">
                  <c:v>127.46</c:v>
                </c:pt>
                <c:pt idx="45250">
                  <c:v>127.43</c:v>
                </c:pt>
                <c:pt idx="45251">
                  <c:v>127.39</c:v>
                </c:pt>
                <c:pt idx="45252">
                  <c:v>127.39</c:v>
                </c:pt>
                <c:pt idx="45253">
                  <c:v>127.46</c:v>
                </c:pt>
                <c:pt idx="45254">
                  <c:v>127.41</c:v>
                </c:pt>
                <c:pt idx="45255">
                  <c:v>127.41</c:v>
                </c:pt>
                <c:pt idx="45256">
                  <c:v>127.37</c:v>
                </c:pt>
                <c:pt idx="45257">
                  <c:v>127.43</c:v>
                </c:pt>
                <c:pt idx="45258">
                  <c:v>127.39</c:v>
                </c:pt>
                <c:pt idx="45259">
                  <c:v>127.39</c:v>
                </c:pt>
                <c:pt idx="45260">
                  <c:v>127.41</c:v>
                </c:pt>
                <c:pt idx="45261">
                  <c:v>127.39</c:v>
                </c:pt>
                <c:pt idx="45262">
                  <c:v>127.41</c:v>
                </c:pt>
                <c:pt idx="45263">
                  <c:v>127.41</c:v>
                </c:pt>
                <c:pt idx="45264">
                  <c:v>127.39</c:v>
                </c:pt>
                <c:pt idx="45265">
                  <c:v>127.37</c:v>
                </c:pt>
                <c:pt idx="45266">
                  <c:v>127.39</c:v>
                </c:pt>
                <c:pt idx="45267">
                  <c:v>127.39</c:v>
                </c:pt>
                <c:pt idx="45268">
                  <c:v>127.43</c:v>
                </c:pt>
                <c:pt idx="45269">
                  <c:v>127.39</c:v>
                </c:pt>
                <c:pt idx="45270">
                  <c:v>127.41</c:v>
                </c:pt>
                <c:pt idx="45271">
                  <c:v>127.39</c:v>
                </c:pt>
                <c:pt idx="45272">
                  <c:v>127.43</c:v>
                </c:pt>
                <c:pt idx="45273">
                  <c:v>127.39</c:v>
                </c:pt>
                <c:pt idx="45274">
                  <c:v>127.37</c:v>
                </c:pt>
                <c:pt idx="45275">
                  <c:v>127.39</c:v>
                </c:pt>
                <c:pt idx="45276">
                  <c:v>127.39</c:v>
                </c:pt>
                <c:pt idx="45277">
                  <c:v>127.39</c:v>
                </c:pt>
                <c:pt idx="45278">
                  <c:v>127.37</c:v>
                </c:pt>
                <c:pt idx="45279">
                  <c:v>127.37</c:v>
                </c:pt>
                <c:pt idx="45280">
                  <c:v>127.34</c:v>
                </c:pt>
                <c:pt idx="45281">
                  <c:v>127.37</c:v>
                </c:pt>
                <c:pt idx="45282">
                  <c:v>127.39</c:v>
                </c:pt>
                <c:pt idx="45283">
                  <c:v>127.28</c:v>
                </c:pt>
                <c:pt idx="45284">
                  <c:v>127.37</c:v>
                </c:pt>
                <c:pt idx="45285">
                  <c:v>127.34</c:v>
                </c:pt>
                <c:pt idx="45286">
                  <c:v>127.37</c:v>
                </c:pt>
                <c:pt idx="45287">
                  <c:v>127.34</c:v>
                </c:pt>
                <c:pt idx="45288">
                  <c:v>127.37</c:v>
                </c:pt>
                <c:pt idx="45289">
                  <c:v>127.37</c:v>
                </c:pt>
                <c:pt idx="45290">
                  <c:v>127.32</c:v>
                </c:pt>
                <c:pt idx="45291">
                  <c:v>127.37</c:v>
                </c:pt>
                <c:pt idx="45292">
                  <c:v>127.32</c:v>
                </c:pt>
                <c:pt idx="45293">
                  <c:v>127.39</c:v>
                </c:pt>
                <c:pt idx="45294">
                  <c:v>127.37</c:v>
                </c:pt>
                <c:pt idx="45295">
                  <c:v>127.39</c:v>
                </c:pt>
                <c:pt idx="45296">
                  <c:v>127.32</c:v>
                </c:pt>
                <c:pt idx="45297">
                  <c:v>127.3</c:v>
                </c:pt>
                <c:pt idx="45298">
                  <c:v>127.37</c:v>
                </c:pt>
                <c:pt idx="45299">
                  <c:v>127.37</c:v>
                </c:pt>
                <c:pt idx="45300">
                  <c:v>127.3</c:v>
                </c:pt>
                <c:pt idx="45301">
                  <c:v>127.37</c:v>
                </c:pt>
                <c:pt idx="45302">
                  <c:v>127.37</c:v>
                </c:pt>
                <c:pt idx="45303">
                  <c:v>127.32</c:v>
                </c:pt>
                <c:pt idx="45304">
                  <c:v>127.28</c:v>
                </c:pt>
                <c:pt idx="45305">
                  <c:v>127.3</c:v>
                </c:pt>
                <c:pt idx="45306">
                  <c:v>127.3</c:v>
                </c:pt>
                <c:pt idx="45307">
                  <c:v>127.3</c:v>
                </c:pt>
                <c:pt idx="45308">
                  <c:v>127.28</c:v>
                </c:pt>
                <c:pt idx="45309">
                  <c:v>127.23</c:v>
                </c:pt>
                <c:pt idx="45310">
                  <c:v>127.3</c:v>
                </c:pt>
                <c:pt idx="45311">
                  <c:v>127.26</c:v>
                </c:pt>
                <c:pt idx="45312">
                  <c:v>127.32</c:v>
                </c:pt>
                <c:pt idx="45313">
                  <c:v>127.28</c:v>
                </c:pt>
                <c:pt idx="45314">
                  <c:v>127.26</c:v>
                </c:pt>
                <c:pt idx="45315">
                  <c:v>127.37</c:v>
                </c:pt>
                <c:pt idx="45316">
                  <c:v>127.28</c:v>
                </c:pt>
                <c:pt idx="45317">
                  <c:v>127.3</c:v>
                </c:pt>
                <c:pt idx="45318">
                  <c:v>127.28</c:v>
                </c:pt>
                <c:pt idx="45319">
                  <c:v>127.3</c:v>
                </c:pt>
                <c:pt idx="45320">
                  <c:v>127.3</c:v>
                </c:pt>
                <c:pt idx="45321">
                  <c:v>127.32</c:v>
                </c:pt>
                <c:pt idx="45322">
                  <c:v>127.28</c:v>
                </c:pt>
                <c:pt idx="45323">
                  <c:v>127.28</c:v>
                </c:pt>
                <c:pt idx="45324">
                  <c:v>127.3</c:v>
                </c:pt>
                <c:pt idx="45325">
                  <c:v>127.26</c:v>
                </c:pt>
                <c:pt idx="45326">
                  <c:v>127.23</c:v>
                </c:pt>
                <c:pt idx="45327">
                  <c:v>127.26</c:v>
                </c:pt>
                <c:pt idx="45328">
                  <c:v>127.28</c:v>
                </c:pt>
                <c:pt idx="45329">
                  <c:v>127.26</c:v>
                </c:pt>
                <c:pt idx="45330">
                  <c:v>127.3</c:v>
                </c:pt>
                <c:pt idx="45331">
                  <c:v>127.26</c:v>
                </c:pt>
                <c:pt idx="45332">
                  <c:v>127.26</c:v>
                </c:pt>
                <c:pt idx="45333">
                  <c:v>127.21</c:v>
                </c:pt>
                <c:pt idx="45334">
                  <c:v>127.23</c:v>
                </c:pt>
                <c:pt idx="45335">
                  <c:v>127.28</c:v>
                </c:pt>
                <c:pt idx="45336">
                  <c:v>127.26</c:v>
                </c:pt>
                <c:pt idx="45337">
                  <c:v>127.23</c:v>
                </c:pt>
                <c:pt idx="45338">
                  <c:v>127.28</c:v>
                </c:pt>
                <c:pt idx="45339">
                  <c:v>127.32</c:v>
                </c:pt>
                <c:pt idx="45340">
                  <c:v>127.23</c:v>
                </c:pt>
                <c:pt idx="45341">
                  <c:v>127.26</c:v>
                </c:pt>
                <c:pt idx="45342">
                  <c:v>127.3</c:v>
                </c:pt>
                <c:pt idx="45343">
                  <c:v>127.26</c:v>
                </c:pt>
                <c:pt idx="45344">
                  <c:v>127.28</c:v>
                </c:pt>
                <c:pt idx="45345">
                  <c:v>127.3</c:v>
                </c:pt>
                <c:pt idx="45346">
                  <c:v>127.28</c:v>
                </c:pt>
                <c:pt idx="45347">
                  <c:v>127.28</c:v>
                </c:pt>
                <c:pt idx="45348">
                  <c:v>127.32</c:v>
                </c:pt>
                <c:pt idx="45349">
                  <c:v>127.34</c:v>
                </c:pt>
                <c:pt idx="45350">
                  <c:v>127.34</c:v>
                </c:pt>
                <c:pt idx="45351">
                  <c:v>127.37</c:v>
                </c:pt>
                <c:pt idx="45352">
                  <c:v>127.34</c:v>
                </c:pt>
                <c:pt idx="45353">
                  <c:v>127.37</c:v>
                </c:pt>
                <c:pt idx="45354">
                  <c:v>127.34</c:v>
                </c:pt>
                <c:pt idx="45355">
                  <c:v>127.34</c:v>
                </c:pt>
                <c:pt idx="45356">
                  <c:v>127.37</c:v>
                </c:pt>
                <c:pt idx="45357">
                  <c:v>127.34</c:v>
                </c:pt>
                <c:pt idx="45358">
                  <c:v>127.37</c:v>
                </c:pt>
                <c:pt idx="45359">
                  <c:v>127.41</c:v>
                </c:pt>
                <c:pt idx="45360">
                  <c:v>127.41</c:v>
                </c:pt>
                <c:pt idx="45361">
                  <c:v>127.39</c:v>
                </c:pt>
                <c:pt idx="45362">
                  <c:v>127.41</c:v>
                </c:pt>
                <c:pt idx="45363">
                  <c:v>127.46</c:v>
                </c:pt>
                <c:pt idx="45364">
                  <c:v>127.48</c:v>
                </c:pt>
                <c:pt idx="45365">
                  <c:v>127.48</c:v>
                </c:pt>
                <c:pt idx="45366">
                  <c:v>127.5</c:v>
                </c:pt>
                <c:pt idx="45367">
                  <c:v>127.46</c:v>
                </c:pt>
                <c:pt idx="45368">
                  <c:v>127.48</c:v>
                </c:pt>
                <c:pt idx="45369">
                  <c:v>127.52</c:v>
                </c:pt>
                <c:pt idx="45370">
                  <c:v>127.5</c:v>
                </c:pt>
                <c:pt idx="45371">
                  <c:v>127.5</c:v>
                </c:pt>
                <c:pt idx="45372">
                  <c:v>127.5</c:v>
                </c:pt>
                <c:pt idx="45373">
                  <c:v>127.48</c:v>
                </c:pt>
                <c:pt idx="45374">
                  <c:v>127.55</c:v>
                </c:pt>
                <c:pt idx="45375">
                  <c:v>127.52</c:v>
                </c:pt>
                <c:pt idx="45376">
                  <c:v>127.5</c:v>
                </c:pt>
                <c:pt idx="45377">
                  <c:v>127.5</c:v>
                </c:pt>
                <c:pt idx="45378">
                  <c:v>127.55</c:v>
                </c:pt>
                <c:pt idx="45379">
                  <c:v>127.57</c:v>
                </c:pt>
                <c:pt idx="45380">
                  <c:v>127.57</c:v>
                </c:pt>
                <c:pt idx="45381">
                  <c:v>127.55</c:v>
                </c:pt>
                <c:pt idx="45382">
                  <c:v>127.59</c:v>
                </c:pt>
                <c:pt idx="45383">
                  <c:v>127.59</c:v>
                </c:pt>
                <c:pt idx="45384">
                  <c:v>127.59</c:v>
                </c:pt>
                <c:pt idx="45385">
                  <c:v>127.52</c:v>
                </c:pt>
                <c:pt idx="45386">
                  <c:v>127.59</c:v>
                </c:pt>
                <c:pt idx="45387">
                  <c:v>127.55</c:v>
                </c:pt>
                <c:pt idx="45388">
                  <c:v>127.55</c:v>
                </c:pt>
                <c:pt idx="45389">
                  <c:v>127.55</c:v>
                </c:pt>
                <c:pt idx="45390">
                  <c:v>127.55</c:v>
                </c:pt>
                <c:pt idx="45391">
                  <c:v>127.57</c:v>
                </c:pt>
                <c:pt idx="45392">
                  <c:v>127.57</c:v>
                </c:pt>
                <c:pt idx="45393">
                  <c:v>127.57</c:v>
                </c:pt>
                <c:pt idx="45394">
                  <c:v>127.55</c:v>
                </c:pt>
                <c:pt idx="45395">
                  <c:v>127.61</c:v>
                </c:pt>
                <c:pt idx="45396">
                  <c:v>127.61</c:v>
                </c:pt>
                <c:pt idx="45397">
                  <c:v>127.61</c:v>
                </c:pt>
                <c:pt idx="45398">
                  <c:v>127.61</c:v>
                </c:pt>
                <c:pt idx="45399">
                  <c:v>127.61</c:v>
                </c:pt>
                <c:pt idx="45400">
                  <c:v>127.59</c:v>
                </c:pt>
                <c:pt idx="45401">
                  <c:v>127.59</c:v>
                </c:pt>
                <c:pt idx="45402">
                  <c:v>127.55</c:v>
                </c:pt>
                <c:pt idx="45403">
                  <c:v>127.55</c:v>
                </c:pt>
                <c:pt idx="45404">
                  <c:v>127.61</c:v>
                </c:pt>
                <c:pt idx="45405">
                  <c:v>127.55</c:v>
                </c:pt>
                <c:pt idx="45406">
                  <c:v>127.5</c:v>
                </c:pt>
                <c:pt idx="45407">
                  <c:v>127.52</c:v>
                </c:pt>
                <c:pt idx="45408">
                  <c:v>127.57</c:v>
                </c:pt>
                <c:pt idx="45409">
                  <c:v>127.5</c:v>
                </c:pt>
                <c:pt idx="45410">
                  <c:v>127.52</c:v>
                </c:pt>
                <c:pt idx="45411">
                  <c:v>127.52</c:v>
                </c:pt>
                <c:pt idx="45412">
                  <c:v>127.55</c:v>
                </c:pt>
                <c:pt idx="45413">
                  <c:v>127.57</c:v>
                </c:pt>
                <c:pt idx="45414">
                  <c:v>127.52</c:v>
                </c:pt>
                <c:pt idx="45415">
                  <c:v>127.57</c:v>
                </c:pt>
                <c:pt idx="45416">
                  <c:v>127.52</c:v>
                </c:pt>
                <c:pt idx="45417">
                  <c:v>127.52</c:v>
                </c:pt>
                <c:pt idx="45418">
                  <c:v>127.52</c:v>
                </c:pt>
                <c:pt idx="45419">
                  <c:v>127.55</c:v>
                </c:pt>
                <c:pt idx="45420">
                  <c:v>127.55</c:v>
                </c:pt>
                <c:pt idx="45421">
                  <c:v>127.52</c:v>
                </c:pt>
                <c:pt idx="45422">
                  <c:v>127.48</c:v>
                </c:pt>
                <c:pt idx="45423">
                  <c:v>127.55</c:v>
                </c:pt>
                <c:pt idx="45424">
                  <c:v>127.5</c:v>
                </c:pt>
                <c:pt idx="45425">
                  <c:v>127.5</c:v>
                </c:pt>
                <c:pt idx="45426">
                  <c:v>127.52</c:v>
                </c:pt>
                <c:pt idx="45427">
                  <c:v>127.57</c:v>
                </c:pt>
                <c:pt idx="45428">
                  <c:v>127.55</c:v>
                </c:pt>
                <c:pt idx="45429">
                  <c:v>127.59</c:v>
                </c:pt>
                <c:pt idx="45430">
                  <c:v>127.59</c:v>
                </c:pt>
                <c:pt idx="45431">
                  <c:v>127.52</c:v>
                </c:pt>
                <c:pt idx="45432">
                  <c:v>127.55</c:v>
                </c:pt>
                <c:pt idx="45433">
                  <c:v>127.52</c:v>
                </c:pt>
                <c:pt idx="45434">
                  <c:v>127.55</c:v>
                </c:pt>
                <c:pt idx="45435">
                  <c:v>127.55</c:v>
                </c:pt>
                <c:pt idx="45436">
                  <c:v>127.55</c:v>
                </c:pt>
                <c:pt idx="45437">
                  <c:v>127.55</c:v>
                </c:pt>
                <c:pt idx="45438">
                  <c:v>127.52</c:v>
                </c:pt>
                <c:pt idx="45439">
                  <c:v>127.52</c:v>
                </c:pt>
                <c:pt idx="45440">
                  <c:v>127.59</c:v>
                </c:pt>
                <c:pt idx="45441">
                  <c:v>127.57</c:v>
                </c:pt>
                <c:pt idx="45442">
                  <c:v>127.59</c:v>
                </c:pt>
                <c:pt idx="45443">
                  <c:v>127.59</c:v>
                </c:pt>
                <c:pt idx="45444">
                  <c:v>127.57</c:v>
                </c:pt>
                <c:pt idx="45445">
                  <c:v>127.59</c:v>
                </c:pt>
                <c:pt idx="45446">
                  <c:v>127.61</c:v>
                </c:pt>
                <c:pt idx="45447">
                  <c:v>127.55</c:v>
                </c:pt>
                <c:pt idx="45448">
                  <c:v>127.64</c:v>
                </c:pt>
                <c:pt idx="45449">
                  <c:v>127.61</c:v>
                </c:pt>
                <c:pt idx="45450">
                  <c:v>127.59</c:v>
                </c:pt>
                <c:pt idx="45451">
                  <c:v>127.61</c:v>
                </c:pt>
                <c:pt idx="45452">
                  <c:v>127.61</c:v>
                </c:pt>
                <c:pt idx="45453">
                  <c:v>127.7</c:v>
                </c:pt>
                <c:pt idx="45454">
                  <c:v>127.64</c:v>
                </c:pt>
                <c:pt idx="45455">
                  <c:v>127.64</c:v>
                </c:pt>
                <c:pt idx="45456">
                  <c:v>127.64</c:v>
                </c:pt>
                <c:pt idx="45457">
                  <c:v>127.66</c:v>
                </c:pt>
                <c:pt idx="45458">
                  <c:v>127.66</c:v>
                </c:pt>
                <c:pt idx="45459">
                  <c:v>127.61</c:v>
                </c:pt>
                <c:pt idx="45460">
                  <c:v>127.64</c:v>
                </c:pt>
                <c:pt idx="45461">
                  <c:v>127.66</c:v>
                </c:pt>
                <c:pt idx="45462">
                  <c:v>127.64</c:v>
                </c:pt>
                <c:pt idx="45463">
                  <c:v>127.64</c:v>
                </c:pt>
                <c:pt idx="45464">
                  <c:v>127.66</c:v>
                </c:pt>
                <c:pt idx="45465">
                  <c:v>127.64</c:v>
                </c:pt>
                <c:pt idx="45466">
                  <c:v>127.64</c:v>
                </c:pt>
                <c:pt idx="45467">
                  <c:v>127.68</c:v>
                </c:pt>
                <c:pt idx="45468">
                  <c:v>127.64</c:v>
                </c:pt>
                <c:pt idx="45469">
                  <c:v>127.7</c:v>
                </c:pt>
                <c:pt idx="45470">
                  <c:v>127.61</c:v>
                </c:pt>
                <c:pt idx="45471">
                  <c:v>127.61</c:v>
                </c:pt>
                <c:pt idx="45472">
                  <c:v>127.59</c:v>
                </c:pt>
                <c:pt idx="45473">
                  <c:v>127.68</c:v>
                </c:pt>
                <c:pt idx="45474">
                  <c:v>127.61</c:v>
                </c:pt>
                <c:pt idx="45475">
                  <c:v>127.57</c:v>
                </c:pt>
                <c:pt idx="45476">
                  <c:v>127.66</c:v>
                </c:pt>
                <c:pt idx="45477">
                  <c:v>127.64</c:v>
                </c:pt>
                <c:pt idx="45478">
                  <c:v>127.59</c:v>
                </c:pt>
                <c:pt idx="45479">
                  <c:v>127.59</c:v>
                </c:pt>
                <c:pt idx="45480">
                  <c:v>127.61</c:v>
                </c:pt>
                <c:pt idx="45481">
                  <c:v>127.66</c:v>
                </c:pt>
                <c:pt idx="45482">
                  <c:v>127.59</c:v>
                </c:pt>
                <c:pt idx="45483">
                  <c:v>127.59</c:v>
                </c:pt>
                <c:pt idx="45484">
                  <c:v>127.64</c:v>
                </c:pt>
                <c:pt idx="45485">
                  <c:v>127.59</c:v>
                </c:pt>
                <c:pt idx="45486">
                  <c:v>127.61</c:v>
                </c:pt>
                <c:pt idx="45487">
                  <c:v>127.61</c:v>
                </c:pt>
                <c:pt idx="45488">
                  <c:v>127.57</c:v>
                </c:pt>
                <c:pt idx="45489">
                  <c:v>127.61</c:v>
                </c:pt>
                <c:pt idx="45490">
                  <c:v>127.57</c:v>
                </c:pt>
                <c:pt idx="45491">
                  <c:v>127.61</c:v>
                </c:pt>
                <c:pt idx="45492">
                  <c:v>127.61</c:v>
                </c:pt>
                <c:pt idx="45493">
                  <c:v>127.61</c:v>
                </c:pt>
                <c:pt idx="45494">
                  <c:v>127.57</c:v>
                </c:pt>
                <c:pt idx="45495">
                  <c:v>127.61</c:v>
                </c:pt>
                <c:pt idx="45496">
                  <c:v>127.64</c:v>
                </c:pt>
                <c:pt idx="45497">
                  <c:v>127.61</c:v>
                </c:pt>
                <c:pt idx="45498">
                  <c:v>127.64</c:v>
                </c:pt>
                <c:pt idx="45499">
                  <c:v>127.57</c:v>
                </c:pt>
                <c:pt idx="45500">
                  <c:v>127.59</c:v>
                </c:pt>
                <c:pt idx="45501">
                  <c:v>127.59</c:v>
                </c:pt>
                <c:pt idx="45502">
                  <c:v>127.61</c:v>
                </c:pt>
                <c:pt idx="45503">
                  <c:v>127.57</c:v>
                </c:pt>
                <c:pt idx="45504">
                  <c:v>127.66</c:v>
                </c:pt>
                <c:pt idx="45505">
                  <c:v>127.57</c:v>
                </c:pt>
                <c:pt idx="45506">
                  <c:v>127.57</c:v>
                </c:pt>
                <c:pt idx="45507">
                  <c:v>127.64</c:v>
                </c:pt>
                <c:pt idx="45508">
                  <c:v>127.66</c:v>
                </c:pt>
                <c:pt idx="45509">
                  <c:v>127.61</c:v>
                </c:pt>
                <c:pt idx="45510">
                  <c:v>127.57</c:v>
                </c:pt>
                <c:pt idx="45511">
                  <c:v>127.59</c:v>
                </c:pt>
                <c:pt idx="45512">
                  <c:v>127.59</c:v>
                </c:pt>
                <c:pt idx="45513">
                  <c:v>127.57</c:v>
                </c:pt>
                <c:pt idx="45514">
                  <c:v>127.59</c:v>
                </c:pt>
                <c:pt idx="45515">
                  <c:v>127.61</c:v>
                </c:pt>
                <c:pt idx="45516">
                  <c:v>127.61</c:v>
                </c:pt>
                <c:pt idx="45517">
                  <c:v>127.66</c:v>
                </c:pt>
                <c:pt idx="45518">
                  <c:v>127.61</c:v>
                </c:pt>
                <c:pt idx="45519">
                  <c:v>127.64</c:v>
                </c:pt>
                <c:pt idx="45520">
                  <c:v>127.66</c:v>
                </c:pt>
                <c:pt idx="45521">
                  <c:v>127.61</c:v>
                </c:pt>
                <c:pt idx="45522">
                  <c:v>127.57</c:v>
                </c:pt>
                <c:pt idx="45523">
                  <c:v>127.57</c:v>
                </c:pt>
                <c:pt idx="45524">
                  <c:v>127.64</c:v>
                </c:pt>
                <c:pt idx="45525">
                  <c:v>127.61</c:v>
                </c:pt>
                <c:pt idx="45526">
                  <c:v>127.64</c:v>
                </c:pt>
                <c:pt idx="45527">
                  <c:v>127.61</c:v>
                </c:pt>
                <c:pt idx="45528">
                  <c:v>127.66</c:v>
                </c:pt>
                <c:pt idx="45529">
                  <c:v>127.59</c:v>
                </c:pt>
                <c:pt idx="45530">
                  <c:v>127.61</c:v>
                </c:pt>
                <c:pt idx="45531">
                  <c:v>127.61</c:v>
                </c:pt>
                <c:pt idx="45532">
                  <c:v>127.66</c:v>
                </c:pt>
                <c:pt idx="45533">
                  <c:v>127.64</c:v>
                </c:pt>
                <c:pt idx="45534">
                  <c:v>127.64</c:v>
                </c:pt>
                <c:pt idx="45535">
                  <c:v>127.64</c:v>
                </c:pt>
                <c:pt idx="45536">
                  <c:v>127.64</c:v>
                </c:pt>
                <c:pt idx="45537">
                  <c:v>127.66</c:v>
                </c:pt>
                <c:pt idx="45538">
                  <c:v>127.64</c:v>
                </c:pt>
                <c:pt idx="45539">
                  <c:v>127.64</c:v>
                </c:pt>
                <c:pt idx="45540">
                  <c:v>127.66</c:v>
                </c:pt>
                <c:pt idx="45541">
                  <c:v>127.66</c:v>
                </c:pt>
                <c:pt idx="45542">
                  <c:v>127.64</c:v>
                </c:pt>
                <c:pt idx="45543">
                  <c:v>127.61</c:v>
                </c:pt>
                <c:pt idx="45544">
                  <c:v>127.59</c:v>
                </c:pt>
                <c:pt idx="45545">
                  <c:v>127.72</c:v>
                </c:pt>
                <c:pt idx="45546">
                  <c:v>127.64</c:v>
                </c:pt>
                <c:pt idx="45547">
                  <c:v>127.64</c:v>
                </c:pt>
                <c:pt idx="45548">
                  <c:v>127.61</c:v>
                </c:pt>
                <c:pt idx="45549">
                  <c:v>127.57</c:v>
                </c:pt>
                <c:pt idx="45550">
                  <c:v>127.61</c:v>
                </c:pt>
                <c:pt idx="45551">
                  <c:v>127.66</c:v>
                </c:pt>
                <c:pt idx="45552">
                  <c:v>127.66</c:v>
                </c:pt>
                <c:pt idx="45553">
                  <c:v>127.64</c:v>
                </c:pt>
                <c:pt idx="45554">
                  <c:v>127.64</c:v>
                </c:pt>
                <c:pt idx="45555">
                  <c:v>127.61</c:v>
                </c:pt>
                <c:pt idx="45556">
                  <c:v>127.55</c:v>
                </c:pt>
                <c:pt idx="45557">
                  <c:v>127.59</c:v>
                </c:pt>
                <c:pt idx="45558">
                  <c:v>127.55</c:v>
                </c:pt>
                <c:pt idx="45559">
                  <c:v>127.59</c:v>
                </c:pt>
                <c:pt idx="45560">
                  <c:v>127.59</c:v>
                </c:pt>
                <c:pt idx="45561">
                  <c:v>127.61</c:v>
                </c:pt>
                <c:pt idx="45562">
                  <c:v>127.61</c:v>
                </c:pt>
                <c:pt idx="45563">
                  <c:v>127.61</c:v>
                </c:pt>
                <c:pt idx="45564">
                  <c:v>127.61</c:v>
                </c:pt>
                <c:pt idx="45565">
                  <c:v>127.57</c:v>
                </c:pt>
                <c:pt idx="45566">
                  <c:v>127.61</c:v>
                </c:pt>
                <c:pt idx="45567">
                  <c:v>127.59</c:v>
                </c:pt>
                <c:pt idx="45568">
                  <c:v>127.59</c:v>
                </c:pt>
                <c:pt idx="45569">
                  <c:v>127.57</c:v>
                </c:pt>
                <c:pt idx="45570">
                  <c:v>127.57</c:v>
                </c:pt>
                <c:pt idx="45571">
                  <c:v>127.55</c:v>
                </c:pt>
                <c:pt idx="45572">
                  <c:v>127.55</c:v>
                </c:pt>
                <c:pt idx="45573">
                  <c:v>127.59</c:v>
                </c:pt>
                <c:pt idx="45574">
                  <c:v>127.55</c:v>
                </c:pt>
                <c:pt idx="45575">
                  <c:v>127.59</c:v>
                </c:pt>
                <c:pt idx="45576">
                  <c:v>127.57</c:v>
                </c:pt>
                <c:pt idx="45577">
                  <c:v>127.52</c:v>
                </c:pt>
                <c:pt idx="45578">
                  <c:v>127.52</c:v>
                </c:pt>
                <c:pt idx="45579">
                  <c:v>127.59</c:v>
                </c:pt>
                <c:pt idx="45580">
                  <c:v>127.61</c:v>
                </c:pt>
                <c:pt idx="45581">
                  <c:v>127.55</c:v>
                </c:pt>
                <c:pt idx="45582">
                  <c:v>127.52</c:v>
                </c:pt>
                <c:pt idx="45583">
                  <c:v>127.57</c:v>
                </c:pt>
                <c:pt idx="45584">
                  <c:v>127.57</c:v>
                </c:pt>
                <c:pt idx="45585">
                  <c:v>127.59</c:v>
                </c:pt>
                <c:pt idx="45586">
                  <c:v>127.57</c:v>
                </c:pt>
                <c:pt idx="45587">
                  <c:v>127.61</c:v>
                </c:pt>
                <c:pt idx="45588">
                  <c:v>127.59</c:v>
                </c:pt>
                <c:pt idx="45589">
                  <c:v>127.59</c:v>
                </c:pt>
                <c:pt idx="45590">
                  <c:v>127.61</c:v>
                </c:pt>
                <c:pt idx="45591">
                  <c:v>127.59</c:v>
                </c:pt>
                <c:pt idx="45592">
                  <c:v>127.57</c:v>
                </c:pt>
                <c:pt idx="45593">
                  <c:v>127.59</c:v>
                </c:pt>
                <c:pt idx="45594">
                  <c:v>127.61</c:v>
                </c:pt>
                <c:pt idx="45595">
                  <c:v>127.61</c:v>
                </c:pt>
                <c:pt idx="45596">
                  <c:v>127.55</c:v>
                </c:pt>
                <c:pt idx="45597">
                  <c:v>127.59</c:v>
                </c:pt>
                <c:pt idx="45598">
                  <c:v>127.59</c:v>
                </c:pt>
                <c:pt idx="45599">
                  <c:v>127.57</c:v>
                </c:pt>
                <c:pt idx="45600">
                  <c:v>127.66</c:v>
                </c:pt>
                <c:pt idx="45601">
                  <c:v>127.59</c:v>
                </c:pt>
                <c:pt idx="45602">
                  <c:v>127.61</c:v>
                </c:pt>
                <c:pt idx="45603">
                  <c:v>127.59</c:v>
                </c:pt>
                <c:pt idx="45604">
                  <c:v>127.59</c:v>
                </c:pt>
                <c:pt idx="45605">
                  <c:v>127.64</c:v>
                </c:pt>
                <c:pt idx="45606">
                  <c:v>127.61</c:v>
                </c:pt>
                <c:pt idx="45607">
                  <c:v>127.64</c:v>
                </c:pt>
                <c:pt idx="45608">
                  <c:v>127.59</c:v>
                </c:pt>
                <c:pt idx="45609">
                  <c:v>127.57</c:v>
                </c:pt>
                <c:pt idx="45610">
                  <c:v>127.57</c:v>
                </c:pt>
                <c:pt idx="45611">
                  <c:v>127.55</c:v>
                </c:pt>
                <c:pt idx="45612">
                  <c:v>127.57</c:v>
                </c:pt>
                <c:pt idx="45613">
                  <c:v>127.59</c:v>
                </c:pt>
                <c:pt idx="45614">
                  <c:v>127.61</c:v>
                </c:pt>
                <c:pt idx="45615">
                  <c:v>127.59</c:v>
                </c:pt>
                <c:pt idx="45616">
                  <c:v>127.59</c:v>
                </c:pt>
                <c:pt idx="45617">
                  <c:v>127.61</c:v>
                </c:pt>
                <c:pt idx="45618">
                  <c:v>127.55</c:v>
                </c:pt>
                <c:pt idx="45619">
                  <c:v>127.61</c:v>
                </c:pt>
                <c:pt idx="45620">
                  <c:v>127.61</c:v>
                </c:pt>
                <c:pt idx="45621">
                  <c:v>127.61</c:v>
                </c:pt>
                <c:pt idx="45622">
                  <c:v>127.61</c:v>
                </c:pt>
                <c:pt idx="45623">
                  <c:v>127.59</c:v>
                </c:pt>
                <c:pt idx="45624">
                  <c:v>127.64</c:v>
                </c:pt>
                <c:pt idx="45625">
                  <c:v>127.59</c:v>
                </c:pt>
                <c:pt idx="45626">
                  <c:v>127.64</c:v>
                </c:pt>
                <c:pt idx="45627">
                  <c:v>127.59</c:v>
                </c:pt>
                <c:pt idx="45628">
                  <c:v>127.59</c:v>
                </c:pt>
                <c:pt idx="45629">
                  <c:v>127.64</c:v>
                </c:pt>
                <c:pt idx="45630">
                  <c:v>127.59</c:v>
                </c:pt>
                <c:pt idx="45631">
                  <c:v>127.55</c:v>
                </c:pt>
                <c:pt idx="45632">
                  <c:v>127.59</c:v>
                </c:pt>
                <c:pt idx="45633">
                  <c:v>127.57</c:v>
                </c:pt>
                <c:pt idx="45634">
                  <c:v>127.55</c:v>
                </c:pt>
                <c:pt idx="45635">
                  <c:v>127.5</c:v>
                </c:pt>
                <c:pt idx="45636">
                  <c:v>127.61</c:v>
                </c:pt>
                <c:pt idx="45637">
                  <c:v>127.55</c:v>
                </c:pt>
                <c:pt idx="45638">
                  <c:v>127.52</c:v>
                </c:pt>
                <c:pt idx="45639">
                  <c:v>127.55</c:v>
                </c:pt>
                <c:pt idx="45640">
                  <c:v>127.57</c:v>
                </c:pt>
                <c:pt idx="45641">
                  <c:v>127.57</c:v>
                </c:pt>
                <c:pt idx="45642">
                  <c:v>127.52</c:v>
                </c:pt>
                <c:pt idx="45643">
                  <c:v>127.57</c:v>
                </c:pt>
                <c:pt idx="45644">
                  <c:v>127.59</c:v>
                </c:pt>
                <c:pt idx="45645">
                  <c:v>127.55</c:v>
                </c:pt>
                <c:pt idx="45646">
                  <c:v>127.5</c:v>
                </c:pt>
                <c:pt idx="45647">
                  <c:v>127.5</c:v>
                </c:pt>
                <c:pt idx="45648">
                  <c:v>127.5</c:v>
                </c:pt>
                <c:pt idx="45649">
                  <c:v>127.55</c:v>
                </c:pt>
                <c:pt idx="45650">
                  <c:v>127.52</c:v>
                </c:pt>
                <c:pt idx="45651">
                  <c:v>127.52</c:v>
                </c:pt>
                <c:pt idx="45652">
                  <c:v>127.55</c:v>
                </c:pt>
                <c:pt idx="45653">
                  <c:v>127.52</c:v>
                </c:pt>
                <c:pt idx="45654">
                  <c:v>127.48</c:v>
                </c:pt>
                <c:pt idx="45655">
                  <c:v>127.52</c:v>
                </c:pt>
                <c:pt idx="45656">
                  <c:v>127.48</c:v>
                </c:pt>
                <c:pt idx="45657">
                  <c:v>127.52</c:v>
                </c:pt>
                <c:pt idx="45658">
                  <c:v>127.5</c:v>
                </c:pt>
                <c:pt idx="45659">
                  <c:v>127.57</c:v>
                </c:pt>
                <c:pt idx="45660">
                  <c:v>127.52</c:v>
                </c:pt>
                <c:pt idx="45661">
                  <c:v>127.52</c:v>
                </c:pt>
                <c:pt idx="45662">
                  <c:v>127.48</c:v>
                </c:pt>
                <c:pt idx="45663">
                  <c:v>127.5</c:v>
                </c:pt>
                <c:pt idx="45664">
                  <c:v>127.5</c:v>
                </c:pt>
                <c:pt idx="45665">
                  <c:v>127.48</c:v>
                </c:pt>
                <c:pt idx="45666">
                  <c:v>127.48</c:v>
                </c:pt>
                <c:pt idx="45667">
                  <c:v>127.46</c:v>
                </c:pt>
                <c:pt idx="45668">
                  <c:v>127.52</c:v>
                </c:pt>
                <c:pt idx="45669">
                  <c:v>127.46</c:v>
                </c:pt>
                <c:pt idx="45670">
                  <c:v>127.5</c:v>
                </c:pt>
                <c:pt idx="45671">
                  <c:v>127.43</c:v>
                </c:pt>
                <c:pt idx="45672">
                  <c:v>127.48</c:v>
                </c:pt>
                <c:pt idx="45673">
                  <c:v>127.48</c:v>
                </c:pt>
                <c:pt idx="45674">
                  <c:v>127.46</c:v>
                </c:pt>
                <c:pt idx="45675">
                  <c:v>127.5</c:v>
                </c:pt>
                <c:pt idx="45676">
                  <c:v>127.43</c:v>
                </c:pt>
                <c:pt idx="45677">
                  <c:v>127.5</c:v>
                </c:pt>
                <c:pt idx="45678">
                  <c:v>127.48</c:v>
                </c:pt>
                <c:pt idx="45679">
                  <c:v>127.5</c:v>
                </c:pt>
                <c:pt idx="45680">
                  <c:v>127.46</c:v>
                </c:pt>
                <c:pt idx="45681">
                  <c:v>127.43</c:v>
                </c:pt>
                <c:pt idx="45682">
                  <c:v>127.5</c:v>
                </c:pt>
                <c:pt idx="45683">
                  <c:v>127.46</c:v>
                </c:pt>
                <c:pt idx="45684">
                  <c:v>127.5</c:v>
                </c:pt>
                <c:pt idx="45685">
                  <c:v>127.48</c:v>
                </c:pt>
                <c:pt idx="45686">
                  <c:v>127.39</c:v>
                </c:pt>
                <c:pt idx="45687">
                  <c:v>127.48</c:v>
                </c:pt>
                <c:pt idx="45688">
                  <c:v>127.46</c:v>
                </c:pt>
                <c:pt idx="45689">
                  <c:v>127.46</c:v>
                </c:pt>
                <c:pt idx="45690">
                  <c:v>127.46</c:v>
                </c:pt>
                <c:pt idx="45691">
                  <c:v>127.46</c:v>
                </c:pt>
                <c:pt idx="45692">
                  <c:v>127.43</c:v>
                </c:pt>
                <c:pt idx="45693">
                  <c:v>127.48</c:v>
                </c:pt>
                <c:pt idx="45694">
                  <c:v>127.43</c:v>
                </c:pt>
                <c:pt idx="45695">
                  <c:v>127.43</c:v>
                </c:pt>
                <c:pt idx="45696">
                  <c:v>127.46</c:v>
                </c:pt>
                <c:pt idx="45697">
                  <c:v>127.43</c:v>
                </c:pt>
                <c:pt idx="45698">
                  <c:v>127.43</c:v>
                </c:pt>
                <c:pt idx="45699">
                  <c:v>127.43</c:v>
                </c:pt>
                <c:pt idx="45700">
                  <c:v>127.41</c:v>
                </c:pt>
                <c:pt idx="45701">
                  <c:v>127.43</c:v>
                </c:pt>
                <c:pt idx="45702">
                  <c:v>127.39</c:v>
                </c:pt>
                <c:pt idx="45703">
                  <c:v>127.41</c:v>
                </c:pt>
                <c:pt idx="45704">
                  <c:v>127.43</c:v>
                </c:pt>
                <c:pt idx="45705">
                  <c:v>127.41</c:v>
                </c:pt>
                <c:pt idx="45706">
                  <c:v>127.39</c:v>
                </c:pt>
                <c:pt idx="45707">
                  <c:v>127.46</c:v>
                </c:pt>
                <c:pt idx="45708">
                  <c:v>127.39</c:v>
                </c:pt>
                <c:pt idx="45709">
                  <c:v>127.41</c:v>
                </c:pt>
                <c:pt idx="45710">
                  <c:v>127.39</c:v>
                </c:pt>
                <c:pt idx="45711">
                  <c:v>127.37</c:v>
                </c:pt>
                <c:pt idx="45712">
                  <c:v>127.39</c:v>
                </c:pt>
                <c:pt idx="45713">
                  <c:v>127.39</c:v>
                </c:pt>
                <c:pt idx="45714">
                  <c:v>127.37</c:v>
                </c:pt>
                <c:pt idx="45715">
                  <c:v>127.39</c:v>
                </c:pt>
                <c:pt idx="45716">
                  <c:v>127.41</c:v>
                </c:pt>
                <c:pt idx="45717">
                  <c:v>127.37</c:v>
                </c:pt>
                <c:pt idx="45718">
                  <c:v>127.37</c:v>
                </c:pt>
                <c:pt idx="45719">
                  <c:v>127.37</c:v>
                </c:pt>
                <c:pt idx="45720">
                  <c:v>127.34</c:v>
                </c:pt>
                <c:pt idx="45721">
                  <c:v>127.41</c:v>
                </c:pt>
                <c:pt idx="45722">
                  <c:v>127.34</c:v>
                </c:pt>
                <c:pt idx="45723">
                  <c:v>127.34</c:v>
                </c:pt>
                <c:pt idx="45724">
                  <c:v>127.37</c:v>
                </c:pt>
                <c:pt idx="45725">
                  <c:v>127.37</c:v>
                </c:pt>
                <c:pt idx="45726">
                  <c:v>127.34</c:v>
                </c:pt>
                <c:pt idx="45727">
                  <c:v>127.3</c:v>
                </c:pt>
                <c:pt idx="45728">
                  <c:v>127.32</c:v>
                </c:pt>
                <c:pt idx="45729">
                  <c:v>127.28</c:v>
                </c:pt>
                <c:pt idx="45730">
                  <c:v>127.32</c:v>
                </c:pt>
                <c:pt idx="45731">
                  <c:v>127.32</c:v>
                </c:pt>
                <c:pt idx="45732">
                  <c:v>127.3</c:v>
                </c:pt>
                <c:pt idx="45733">
                  <c:v>127.28</c:v>
                </c:pt>
                <c:pt idx="45734">
                  <c:v>127.26</c:v>
                </c:pt>
                <c:pt idx="45735">
                  <c:v>127.32</c:v>
                </c:pt>
                <c:pt idx="45736">
                  <c:v>127.34</c:v>
                </c:pt>
                <c:pt idx="45737">
                  <c:v>127.32</c:v>
                </c:pt>
                <c:pt idx="45738">
                  <c:v>127.3</c:v>
                </c:pt>
                <c:pt idx="45739">
                  <c:v>127.32</c:v>
                </c:pt>
                <c:pt idx="45740">
                  <c:v>127.3</c:v>
                </c:pt>
                <c:pt idx="45741">
                  <c:v>127.3</c:v>
                </c:pt>
                <c:pt idx="45742">
                  <c:v>127.3</c:v>
                </c:pt>
                <c:pt idx="45743">
                  <c:v>127.23</c:v>
                </c:pt>
                <c:pt idx="45744">
                  <c:v>127.3</c:v>
                </c:pt>
                <c:pt idx="45745">
                  <c:v>127.26</c:v>
                </c:pt>
                <c:pt idx="45746">
                  <c:v>127.26</c:v>
                </c:pt>
                <c:pt idx="45747">
                  <c:v>127.26</c:v>
                </c:pt>
                <c:pt idx="45748">
                  <c:v>127.28</c:v>
                </c:pt>
                <c:pt idx="45749">
                  <c:v>127.3</c:v>
                </c:pt>
                <c:pt idx="45750">
                  <c:v>127.23</c:v>
                </c:pt>
                <c:pt idx="45751">
                  <c:v>127.28</c:v>
                </c:pt>
                <c:pt idx="45752">
                  <c:v>127.32</c:v>
                </c:pt>
                <c:pt idx="45753">
                  <c:v>127.28</c:v>
                </c:pt>
                <c:pt idx="45754">
                  <c:v>127.28</c:v>
                </c:pt>
                <c:pt idx="45755">
                  <c:v>127.21</c:v>
                </c:pt>
                <c:pt idx="45756">
                  <c:v>127.28</c:v>
                </c:pt>
                <c:pt idx="45757">
                  <c:v>127.26</c:v>
                </c:pt>
                <c:pt idx="45758">
                  <c:v>127.3</c:v>
                </c:pt>
                <c:pt idx="45759">
                  <c:v>127.28</c:v>
                </c:pt>
                <c:pt idx="45760">
                  <c:v>127.3</c:v>
                </c:pt>
                <c:pt idx="45761">
                  <c:v>127.26</c:v>
                </c:pt>
                <c:pt idx="45762">
                  <c:v>127.26</c:v>
                </c:pt>
                <c:pt idx="45763">
                  <c:v>127.23</c:v>
                </c:pt>
                <c:pt idx="45764">
                  <c:v>127.3</c:v>
                </c:pt>
                <c:pt idx="45765">
                  <c:v>127.28</c:v>
                </c:pt>
                <c:pt idx="45766">
                  <c:v>127.28</c:v>
                </c:pt>
                <c:pt idx="45767">
                  <c:v>127.3</c:v>
                </c:pt>
                <c:pt idx="45768">
                  <c:v>127.28</c:v>
                </c:pt>
                <c:pt idx="45769">
                  <c:v>127.34</c:v>
                </c:pt>
                <c:pt idx="45770">
                  <c:v>127.34</c:v>
                </c:pt>
                <c:pt idx="45771">
                  <c:v>127.37</c:v>
                </c:pt>
                <c:pt idx="45772">
                  <c:v>127.3</c:v>
                </c:pt>
                <c:pt idx="45773">
                  <c:v>127.3</c:v>
                </c:pt>
                <c:pt idx="45774">
                  <c:v>127.34</c:v>
                </c:pt>
                <c:pt idx="45775">
                  <c:v>127.37</c:v>
                </c:pt>
                <c:pt idx="45776">
                  <c:v>127.34</c:v>
                </c:pt>
                <c:pt idx="45777">
                  <c:v>127.34</c:v>
                </c:pt>
                <c:pt idx="45778">
                  <c:v>127.34</c:v>
                </c:pt>
                <c:pt idx="45779">
                  <c:v>127.37</c:v>
                </c:pt>
                <c:pt idx="45780">
                  <c:v>127.41</c:v>
                </c:pt>
                <c:pt idx="45781">
                  <c:v>127.37</c:v>
                </c:pt>
                <c:pt idx="45782">
                  <c:v>127.37</c:v>
                </c:pt>
                <c:pt idx="45783">
                  <c:v>127.41</c:v>
                </c:pt>
                <c:pt idx="45784">
                  <c:v>127.34</c:v>
                </c:pt>
                <c:pt idx="45785">
                  <c:v>127.41</c:v>
                </c:pt>
                <c:pt idx="45786">
                  <c:v>127.41</c:v>
                </c:pt>
                <c:pt idx="45787">
                  <c:v>127.37</c:v>
                </c:pt>
                <c:pt idx="45788">
                  <c:v>127.41</c:v>
                </c:pt>
                <c:pt idx="45789">
                  <c:v>127.46</c:v>
                </c:pt>
                <c:pt idx="45790">
                  <c:v>127.43</c:v>
                </c:pt>
                <c:pt idx="45791">
                  <c:v>127.41</c:v>
                </c:pt>
                <c:pt idx="45792">
                  <c:v>127.43</c:v>
                </c:pt>
                <c:pt idx="45793">
                  <c:v>127.43</c:v>
                </c:pt>
                <c:pt idx="45794">
                  <c:v>127.43</c:v>
                </c:pt>
                <c:pt idx="45795">
                  <c:v>127.46</c:v>
                </c:pt>
                <c:pt idx="45796">
                  <c:v>127.5</c:v>
                </c:pt>
                <c:pt idx="45797">
                  <c:v>127.43</c:v>
                </c:pt>
                <c:pt idx="45798">
                  <c:v>127.5</c:v>
                </c:pt>
                <c:pt idx="45799">
                  <c:v>127.52</c:v>
                </c:pt>
                <c:pt idx="45800">
                  <c:v>127.5</c:v>
                </c:pt>
                <c:pt idx="45801">
                  <c:v>127.57</c:v>
                </c:pt>
                <c:pt idx="45802">
                  <c:v>127.59</c:v>
                </c:pt>
                <c:pt idx="45803">
                  <c:v>127.55</c:v>
                </c:pt>
                <c:pt idx="45804">
                  <c:v>127.52</c:v>
                </c:pt>
                <c:pt idx="45805">
                  <c:v>127.55</c:v>
                </c:pt>
                <c:pt idx="45806">
                  <c:v>127.55</c:v>
                </c:pt>
                <c:pt idx="45807">
                  <c:v>127.55</c:v>
                </c:pt>
                <c:pt idx="45808">
                  <c:v>127.59</c:v>
                </c:pt>
                <c:pt idx="45809">
                  <c:v>127.5</c:v>
                </c:pt>
                <c:pt idx="45810">
                  <c:v>127.55</c:v>
                </c:pt>
                <c:pt idx="45811">
                  <c:v>127.52</c:v>
                </c:pt>
                <c:pt idx="45812">
                  <c:v>127.52</c:v>
                </c:pt>
                <c:pt idx="45813">
                  <c:v>127.52</c:v>
                </c:pt>
                <c:pt idx="45814">
                  <c:v>127.52</c:v>
                </c:pt>
                <c:pt idx="45815">
                  <c:v>127.55</c:v>
                </c:pt>
                <c:pt idx="45816">
                  <c:v>127.59</c:v>
                </c:pt>
                <c:pt idx="45817">
                  <c:v>127.55</c:v>
                </c:pt>
                <c:pt idx="45818">
                  <c:v>127.57</c:v>
                </c:pt>
                <c:pt idx="45819">
                  <c:v>127.55</c:v>
                </c:pt>
                <c:pt idx="45820">
                  <c:v>127.55</c:v>
                </c:pt>
                <c:pt idx="45821">
                  <c:v>127.55</c:v>
                </c:pt>
                <c:pt idx="45822">
                  <c:v>127.52</c:v>
                </c:pt>
                <c:pt idx="45823">
                  <c:v>127.5</c:v>
                </c:pt>
                <c:pt idx="45824">
                  <c:v>127.52</c:v>
                </c:pt>
                <c:pt idx="45825">
                  <c:v>127.55</c:v>
                </c:pt>
                <c:pt idx="45826">
                  <c:v>127.55</c:v>
                </c:pt>
                <c:pt idx="45827">
                  <c:v>127.52</c:v>
                </c:pt>
                <c:pt idx="45828">
                  <c:v>127.52</c:v>
                </c:pt>
                <c:pt idx="45829">
                  <c:v>127.52</c:v>
                </c:pt>
                <c:pt idx="45830">
                  <c:v>127.5</c:v>
                </c:pt>
                <c:pt idx="45831">
                  <c:v>127.5</c:v>
                </c:pt>
                <c:pt idx="45832">
                  <c:v>127.55</c:v>
                </c:pt>
                <c:pt idx="45833">
                  <c:v>127.5</c:v>
                </c:pt>
                <c:pt idx="45834">
                  <c:v>127.5</c:v>
                </c:pt>
                <c:pt idx="45835">
                  <c:v>127.57</c:v>
                </c:pt>
                <c:pt idx="45836">
                  <c:v>127.52</c:v>
                </c:pt>
                <c:pt idx="45837">
                  <c:v>127.5</c:v>
                </c:pt>
                <c:pt idx="45838">
                  <c:v>127.55</c:v>
                </c:pt>
                <c:pt idx="45839">
                  <c:v>127.55</c:v>
                </c:pt>
                <c:pt idx="45840">
                  <c:v>127.52</c:v>
                </c:pt>
                <c:pt idx="45841">
                  <c:v>127.55</c:v>
                </c:pt>
                <c:pt idx="45842">
                  <c:v>127.5</c:v>
                </c:pt>
                <c:pt idx="45843">
                  <c:v>127.5</c:v>
                </c:pt>
                <c:pt idx="45844">
                  <c:v>127.52</c:v>
                </c:pt>
                <c:pt idx="45845">
                  <c:v>127.5</c:v>
                </c:pt>
                <c:pt idx="45846">
                  <c:v>127.55</c:v>
                </c:pt>
                <c:pt idx="45847">
                  <c:v>127.5</c:v>
                </c:pt>
                <c:pt idx="45848">
                  <c:v>127.55</c:v>
                </c:pt>
                <c:pt idx="45849">
                  <c:v>127.5</c:v>
                </c:pt>
                <c:pt idx="45850">
                  <c:v>127.52</c:v>
                </c:pt>
                <c:pt idx="45851">
                  <c:v>127.55</c:v>
                </c:pt>
                <c:pt idx="45852">
                  <c:v>127.48</c:v>
                </c:pt>
                <c:pt idx="45853">
                  <c:v>127.48</c:v>
                </c:pt>
                <c:pt idx="45854">
                  <c:v>127.55</c:v>
                </c:pt>
                <c:pt idx="45855">
                  <c:v>127.52</c:v>
                </c:pt>
                <c:pt idx="45856">
                  <c:v>127.55</c:v>
                </c:pt>
                <c:pt idx="45857">
                  <c:v>127.52</c:v>
                </c:pt>
                <c:pt idx="45858">
                  <c:v>127.55</c:v>
                </c:pt>
                <c:pt idx="45859">
                  <c:v>127.55</c:v>
                </c:pt>
                <c:pt idx="45860">
                  <c:v>127.5</c:v>
                </c:pt>
                <c:pt idx="45861">
                  <c:v>127.57</c:v>
                </c:pt>
                <c:pt idx="45862">
                  <c:v>127.55</c:v>
                </c:pt>
                <c:pt idx="45863">
                  <c:v>127.52</c:v>
                </c:pt>
                <c:pt idx="45864">
                  <c:v>127.57</c:v>
                </c:pt>
                <c:pt idx="45865">
                  <c:v>127.55</c:v>
                </c:pt>
                <c:pt idx="45866">
                  <c:v>127.57</c:v>
                </c:pt>
                <c:pt idx="45867">
                  <c:v>127.55</c:v>
                </c:pt>
                <c:pt idx="45868">
                  <c:v>127.55</c:v>
                </c:pt>
                <c:pt idx="45869">
                  <c:v>127.57</c:v>
                </c:pt>
                <c:pt idx="45870">
                  <c:v>127.55</c:v>
                </c:pt>
                <c:pt idx="45871">
                  <c:v>127.55</c:v>
                </c:pt>
                <c:pt idx="45872">
                  <c:v>127.5</c:v>
                </c:pt>
                <c:pt idx="45873">
                  <c:v>127.59</c:v>
                </c:pt>
                <c:pt idx="45874">
                  <c:v>127.52</c:v>
                </c:pt>
                <c:pt idx="45875">
                  <c:v>127.55</c:v>
                </c:pt>
                <c:pt idx="45876">
                  <c:v>127.57</c:v>
                </c:pt>
                <c:pt idx="45877">
                  <c:v>127.52</c:v>
                </c:pt>
                <c:pt idx="45878">
                  <c:v>127.52</c:v>
                </c:pt>
                <c:pt idx="45879">
                  <c:v>127.5</c:v>
                </c:pt>
                <c:pt idx="45880">
                  <c:v>127.59</c:v>
                </c:pt>
                <c:pt idx="45881">
                  <c:v>127.55</c:v>
                </c:pt>
                <c:pt idx="45882">
                  <c:v>127.55</c:v>
                </c:pt>
                <c:pt idx="45883">
                  <c:v>127.55</c:v>
                </c:pt>
                <c:pt idx="45884">
                  <c:v>127.55</c:v>
                </c:pt>
                <c:pt idx="45885">
                  <c:v>127.55</c:v>
                </c:pt>
                <c:pt idx="45886">
                  <c:v>127.57</c:v>
                </c:pt>
                <c:pt idx="45887">
                  <c:v>127.61</c:v>
                </c:pt>
                <c:pt idx="45888">
                  <c:v>127.52</c:v>
                </c:pt>
                <c:pt idx="45889">
                  <c:v>127.59</c:v>
                </c:pt>
                <c:pt idx="45890">
                  <c:v>127.57</c:v>
                </c:pt>
                <c:pt idx="45891">
                  <c:v>127.55</c:v>
                </c:pt>
                <c:pt idx="45892">
                  <c:v>127.59</c:v>
                </c:pt>
                <c:pt idx="45893">
                  <c:v>127.59</c:v>
                </c:pt>
                <c:pt idx="45894">
                  <c:v>127.55</c:v>
                </c:pt>
                <c:pt idx="45895">
                  <c:v>127.57</c:v>
                </c:pt>
                <c:pt idx="45896">
                  <c:v>127.59</c:v>
                </c:pt>
                <c:pt idx="45897">
                  <c:v>127.59</c:v>
                </c:pt>
                <c:pt idx="45898">
                  <c:v>127.55</c:v>
                </c:pt>
                <c:pt idx="45899">
                  <c:v>127.5</c:v>
                </c:pt>
                <c:pt idx="45900">
                  <c:v>127.55</c:v>
                </c:pt>
                <c:pt idx="45901">
                  <c:v>127.57</c:v>
                </c:pt>
                <c:pt idx="45902">
                  <c:v>127.57</c:v>
                </c:pt>
                <c:pt idx="45903">
                  <c:v>127.57</c:v>
                </c:pt>
                <c:pt idx="45904">
                  <c:v>127.57</c:v>
                </c:pt>
                <c:pt idx="45905">
                  <c:v>127.59</c:v>
                </c:pt>
                <c:pt idx="45906">
                  <c:v>127.64</c:v>
                </c:pt>
                <c:pt idx="45907">
                  <c:v>127.61</c:v>
                </c:pt>
                <c:pt idx="45908">
                  <c:v>127.57</c:v>
                </c:pt>
                <c:pt idx="45909">
                  <c:v>127.55</c:v>
                </c:pt>
                <c:pt idx="45910">
                  <c:v>127.59</c:v>
                </c:pt>
                <c:pt idx="45911">
                  <c:v>127.52</c:v>
                </c:pt>
                <c:pt idx="45912">
                  <c:v>127.61</c:v>
                </c:pt>
                <c:pt idx="45913">
                  <c:v>127.52</c:v>
                </c:pt>
                <c:pt idx="45914">
                  <c:v>127.55</c:v>
                </c:pt>
                <c:pt idx="45915">
                  <c:v>127.52</c:v>
                </c:pt>
                <c:pt idx="45916">
                  <c:v>127.59</c:v>
                </c:pt>
                <c:pt idx="45917">
                  <c:v>127.55</c:v>
                </c:pt>
                <c:pt idx="45918">
                  <c:v>127.55</c:v>
                </c:pt>
                <c:pt idx="45919">
                  <c:v>127.55</c:v>
                </c:pt>
                <c:pt idx="45920">
                  <c:v>127.52</c:v>
                </c:pt>
                <c:pt idx="45921">
                  <c:v>127.57</c:v>
                </c:pt>
                <c:pt idx="45922">
                  <c:v>127.57</c:v>
                </c:pt>
                <c:pt idx="45923">
                  <c:v>127.57</c:v>
                </c:pt>
                <c:pt idx="45924">
                  <c:v>127.55</c:v>
                </c:pt>
                <c:pt idx="45925">
                  <c:v>127.55</c:v>
                </c:pt>
                <c:pt idx="45926">
                  <c:v>127.5</c:v>
                </c:pt>
                <c:pt idx="45927">
                  <c:v>127.55</c:v>
                </c:pt>
                <c:pt idx="45928">
                  <c:v>127.61</c:v>
                </c:pt>
                <c:pt idx="45929">
                  <c:v>127.55</c:v>
                </c:pt>
                <c:pt idx="45930">
                  <c:v>127.55</c:v>
                </c:pt>
                <c:pt idx="45931">
                  <c:v>127.55</c:v>
                </c:pt>
                <c:pt idx="45932">
                  <c:v>127.57</c:v>
                </c:pt>
                <c:pt idx="45933">
                  <c:v>127.55</c:v>
                </c:pt>
                <c:pt idx="45934">
                  <c:v>127.48</c:v>
                </c:pt>
                <c:pt idx="45935">
                  <c:v>127.59</c:v>
                </c:pt>
                <c:pt idx="45936">
                  <c:v>127.55</c:v>
                </c:pt>
                <c:pt idx="45937">
                  <c:v>127.57</c:v>
                </c:pt>
                <c:pt idx="45938">
                  <c:v>127.57</c:v>
                </c:pt>
                <c:pt idx="45939">
                  <c:v>127.57</c:v>
                </c:pt>
                <c:pt idx="45940">
                  <c:v>127.55</c:v>
                </c:pt>
                <c:pt idx="45941">
                  <c:v>127.5</c:v>
                </c:pt>
                <c:pt idx="45942">
                  <c:v>127.5</c:v>
                </c:pt>
                <c:pt idx="45943">
                  <c:v>127.55</c:v>
                </c:pt>
                <c:pt idx="45944">
                  <c:v>127.55</c:v>
                </c:pt>
                <c:pt idx="45945">
                  <c:v>127.57</c:v>
                </c:pt>
                <c:pt idx="45946">
                  <c:v>127.55</c:v>
                </c:pt>
                <c:pt idx="45947">
                  <c:v>127.55</c:v>
                </c:pt>
                <c:pt idx="45948">
                  <c:v>127.55</c:v>
                </c:pt>
                <c:pt idx="45949">
                  <c:v>127.57</c:v>
                </c:pt>
                <c:pt idx="45950">
                  <c:v>127.61</c:v>
                </c:pt>
                <c:pt idx="45951">
                  <c:v>127.57</c:v>
                </c:pt>
                <c:pt idx="45952">
                  <c:v>127.59</c:v>
                </c:pt>
                <c:pt idx="45953">
                  <c:v>127.61</c:v>
                </c:pt>
                <c:pt idx="45954">
                  <c:v>127.59</c:v>
                </c:pt>
                <c:pt idx="45955">
                  <c:v>127.59</c:v>
                </c:pt>
                <c:pt idx="45956">
                  <c:v>127.55</c:v>
                </c:pt>
                <c:pt idx="45957">
                  <c:v>127.57</c:v>
                </c:pt>
                <c:pt idx="45958">
                  <c:v>127.57</c:v>
                </c:pt>
                <c:pt idx="45959">
                  <c:v>127.59</c:v>
                </c:pt>
                <c:pt idx="45960">
                  <c:v>127.59</c:v>
                </c:pt>
                <c:pt idx="45961">
                  <c:v>127.57</c:v>
                </c:pt>
                <c:pt idx="45962">
                  <c:v>127.59</c:v>
                </c:pt>
                <c:pt idx="45963">
                  <c:v>127.52</c:v>
                </c:pt>
                <c:pt idx="45964">
                  <c:v>127.59</c:v>
                </c:pt>
                <c:pt idx="45965">
                  <c:v>127.57</c:v>
                </c:pt>
                <c:pt idx="45966">
                  <c:v>127.59</c:v>
                </c:pt>
                <c:pt idx="45967">
                  <c:v>127.52</c:v>
                </c:pt>
                <c:pt idx="45968">
                  <c:v>127.57</c:v>
                </c:pt>
                <c:pt idx="45969">
                  <c:v>127.57</c:v>
                </c:pt>
                <c:pt idx="45970">
                  <c:v>127.5</c:v>
                </c:pt>
                <c:pt idx="45971">
                  <c:v>127.55</c:v>
                </c:pt>
                <c:pt idx="45972">
                  <c:v>127.57</c:v>
                </c:pt>
                <c:pt idx="45973">
                  <c:v>127.59</c:v>
                </c:pt>
                <c:pt idx="45974">
                  <c:v>127.55</c:v>
                </c:pt>
                <c:pt idx="45975">
                  <c:v>127.5</c:v>
                </c:pt>
                <c:pt idx="45976">
                  <c:v>127.61</c:v>
                </c:pt>
                <c:pt idx="45977">
                  <c:v>127.55</c:v>
                </c:pt>
                <c:pt idx="45978">
                  <c:v>127.57</c:v>
                </c:pt>
                <c:pt idx="45979">
                  <c:v>127.55</c:v>
                </c:pt>
                <c:pt idx="45980">
                  <c:v>127.5</c:v>
                </c:pt>
                <c:pt idx="45981">
                  <c:v>127.55</c:v>
                </c:pt>
                <c:pt idx="45982">
                  <c:v>127.59</c:v>
                </c:pt>
                <c:pt idx="45983">
                  <c:v>127.57</c:v>
                </c:pt>
                <c:pt idx="45984">
                  <c:v>127.55</c:v>
                </c:pt>
                <c:pt idx="45985">
                  <c:v>127.52</c:v>
                </c:pt>
                <c:pt idx="45986">
                  <c:v>127.55</c:v>
                </c:pt>
                <c:pt idx="45987">
                  <c:v>127.57</c:v>
                </c:pt>
                <c:pt idx="45988">
                  <c:v>127.55</c:v>
                </c:pt>
                <c:pt idx="45989">
                  <c:v>127.52</c:v>
                </c:pt>
                <c:pt idx="45990">
                  <c:v>127.55</c:v>
                </c:pt>
                <c:pt idx="45991">
                  <c:v>127.55</c:v>
                </c:pt>
                <c:pt idx="45992">
                  <c:v>127.52</c:v>
                </c:pt>
                <c:pt idx="45993">
                  <c:v>127.55</c:v>
                </c:pt>
                <c:pt idx="45994">
                  <c:v>127.52</c:v>
                </c:pt>
                <c:pt idx="45995">
                  <c:v>127.52</c:v>
                </c:pt>
                <c:pt idx="45996">
                  <c:v>127.55</c:v>
                </c:pt>
                <c:pt idx="45997">
                  <c:v>127.52</c:v>
                </c:pt>
                <c:pt idx="45998">
                  <c:v>127.57</c:v>
                </c:pt>
                <c:pt idx="45999">
                  <c:v>127.57</c:v>
                </c:pt>
                <c:pt idx="46000">
                  <c:v>127.52</c:v>
                </c:pt>
                <c:pt idx="46001">
                  <c:v>127.5</c:v>
                </c:pt>
                <c:pt idx="46002">
                  <c:v>127.55</c:v>
                </c:pt>
                <c:pt idx="46003">
                  <c:v>127.52</c:v>
                </c:pt>
                <c:pt idx="46004">
                  <c:v>127.55</c:v>
                </c:pt>
                <c:pt idx="46005">
                  <c:v>127.52</c:v>
                </c:pt>
                <c:pt idx="46006">
                  <c:v>127.5</c:v>
                </c:pt>
                <c:pt idx="46007">
                  <c:v>127.52</c:v>
                </c:pt>
                <c:pt idx="46008">
                  <c:v>127.55</c:v>
                </c:pt>
                <c:pt idx="46009">
                  <c:v>127.55</c:v>
                </c:pt>
                <c:pt idx="46010">
                  <c:v>127.55</c:v>
                </c:pt>
                <c:pt idx="46011">
                  <c:v>127.5</c:v>
                </c:pt>
                <c:pt idx="46012">
                  <c:v>127.48</c:v>
                </c:pt>
                <c:pt idx="46013">
                  <c:v>127.5</c:v>
                </c:pt>
                <c:pt idx="46014">
                  <c:v>127.59</c:v>
                </c:pt>
                <c:pt idx="46015">
                  <c:v>127.48</c:v>
                </c:pt>
                <c:pt idx="46016">
                  <c:v>127.52</c:v>
                </c:pt>
                <c:pt idx="46017">
                  <c:v>127.52</c:v>
                </c:pt>
                <c:pt idx="46018">
                  <c:v>127.52</c:v>
                </c:pt>
                <c:pt idx="46019">
                  <c:v>127.55</c:v>
                </c:pt>
                <c:pt idx="46020">
                  <c:v>127.55</c:v>
                </c:pt>
                <c:pt idx="46021">
                  <c:v>127.5</c:v>
                </c:pt>
                <c:pt idx="46022">
                  <c:v>127.55</c:v>
                </c:pt>
                <c:pt idx="46023">
                  <c:v>127.5</c:v>
                </c:pt>
                <c:pt idx="46024">
                  <c:v>127.5</c:v>
                </c:pt>
                <c:pt idx="46025">
                  <c:v>127.52</c:v>
                </c:pt>
                <c:pt idx="46026">
                  <c:v>127.55</c:v>
                </c:pt>
                <c:pt idx="46027">
                  <c:v>127.55</c:v>
                </c:pt>
                <c:pt idx="46028">
                  <c:v>127.48</c:v>
                </c:pt>
                <c:pt idx="46029">
                  <c:v>127.48</c:v>
                </c:pt>
                <c:pt idx="46030">
                  <c:v>127.52</c:v>
                </c:pt>
                <c:pt idx="46031">
                  <c:v>127.55</c:v>
                </c:pt>
                <c:pt idx="46032">
                  <c:v>127.48</c:v>
                </c:pt>
                <c:pt idx="46033">
                  <c:v>127.52</c:v>
                </c:pt>
                <c:pt idx="46034">
                  <c:v>127.48</c:v>
                </c:pt>
                <c:pt idx="46035">
                  <c:v>127.52</c:v>
                </c:pt>
                <c:pt idx="46036">
                  <c:v>127.52</c:v>
                </c:pt>
                <c:pt idx="46037">
                  <c:v>127.52</c:v>
                </c:pt>
                <c:pt idx="46038">
                  <c:v>127.55</c:v>
                </c:pt>
                <c:pt idx="46039">
                  <c:v>127.52</c:v>
                </c:pt>
                <c:pt idx="46040">
                  <c:v>127.5</c:v>
                </c:pt>
                <c:pt idx="46041">
                  <c:v>127.52</c:v>
                </c:pt>
                <c:pt idx="46042">
                  <c:v>127.57</c:v>
                </c:pt>
                <c:pt idx="46043">
                  <c:v>127.48</c:v>
                </c:pt>
                <c:pt idx="46044">
                  <c:v>127.52</c:v>
                </c:pt>
                <c:pt idx="46045">
                  <c:v>127.55</c:v>
                </c:pt>
                <c:pt idx="46046">
                  <c:v>127.5</c:v>
                </c:pt>
                <c:pt idx="46047">
                  <c:v>127.52</c:v>
                </c:pt>
                <c:pt idx="46048">
                  <c:v>127.55</c:v>
                </c:pt>
                <c:pt idx="46049">
                  <c:v>127.48</c:v>
                </c:pt>
                <c:pt idx="46050">
                  <c:v>127.48</c:v>
                </c:pt>
                <c:pt idx="46051">
                  <c:v>127.48</c:v>
                </c:pt>
                <c:pt idx="46052">
                  <c:v>127.5</c:v>
                </c:pt>
                <c:pt idx="46053">
                  <c:v>127.5</c:v>
                </c:pt>
                <c:pt idx="46054">
                  <c:v>127.48</c:v>
                </c:pt>
                <c:pt idx="46055">
                  <c:v>127.57</c:v>
                </c:pt>
                <c:pt idx="46056">
                  <c:v>127.46</c:v>
                </c:pt>
                <c:pt idx="46057">
                  <c:v>127.48</c:v>
                </c:pt>
                <c:pt idx="46058">
                  <c:v>127.43</c:v>
                </c:pt>
                <c:pt idx="46059">
                  <c:v>127.48</c:v>
                </c:pt>
                <c:pt idx="46060">
                  <c:v>127.46</c:v>
                </c:pt>
                <c:pt idx="46061">
                  <c:v>127.48</c:v>
                </c:pt>
                <c:pt idx="46062">
                  <c:v>127.5</c:v>
                </c:pt>
                <c:pt idx="46063">
                  <c:v>127.43</c:v>
                </c:pt>
                <c:pt idx="46064">
                  <c:v>127.52</c:v>
                </c:pt>
                <c:pt idx="46065">
                  <c:v>127.43</c:v>
                </c:pt>
                <c:pt idx="46066">
                  <c:v>127.46</c:v>
                </c:pt>
                <c:pt idx="46067">
                  <c:v>127.48</c:v>
                </c:pt>
                <c:pt idx="46068">
                  <c:v>127.46</c:v>
                </c:pt>
                <c:pt idx="46069">
                  <c:v>127.46</c:v>
                </c:pt>
                <c:pt idx="46070">
                  <c:v>127.43</c:v>
                </c:pt>
                <c:pt idx="46071">
                  <c:v>127.46</c:v>
                </c:pt>
                <c:pt idx="46072">
                  <c:v>127.48</c:v>
                </c:pt>
                <c:pt idx="46073">
                  <c:v>127.48</c:v>
                </c:pt>
                <c:pt idx="46074">
                  <c:v>127.46</c:v>
                </c:pt>
                <c:pt idx="46075">
                  <c:v>127.48</c:v>
                </c:pt>
                <c:pt idx="46076">
                  <c:v>127.52</c:v>
                </c:pt>
                <c:pt idx="46077">
                  <c:v>127.43</c:v>
                </c:pt>
                <c:pt idx="46078">
                  <c:v>127.46</c:v>
                </c:pt>
                <c:pt idx="46079">
                  <c:v>127.5</c:v>
                </c:pt>
                <c:pt idx="46080">
                  <c:v>127.46</c:v>
                </c:pt>
                <c:pt idx="46081">
                  <c:v>127.43</c:v>
                </c:pt>
                <c:pt idx="46082">
                  <c:v>127.41</c:v>
                </c:pt>
                <c:pt idx="46083">
                  <c:v>127.48</c:v>
                </c:pt>
                <c:pt idx="46084">
                  <c:v>127.48</c:v>
                </c:pt>
                <c:pt idx="46085">
                  <c:v>127.46</c:v>
                </c:pt>
                <c:pt idx="46086">
                  <c:v>127.46</c:v>
                </c:pt>
                <c:pt idx="46087">
                  <c:v>127.43</c:v>
                </c:pt>
                <c:pt idx="46088">
                  <c:v>127.46</c:v>
                </c:pt>
                <c:pt idx="46089">
                  <c:v>127.46</c:v>
                </c:pt>
                <c:pt idx="46090">
                  <c:v>127.41</c:v>
                </c:pt>
                <c:pt idx="46091">
                  <c:v>127.41</c:v>
                </c:pt>
                <c:pt idx="46092">
                  <c:v>127.41</c:v>
                </c:pt>
                <c:pt idx="46093">
                  <c:v>127.41</c:v>
                </c:pt>
                <c:pt idx="46094">
                  <c:v>127.43</c:v>
                </c:pt>
                <c:pt idx="46095">
                  <c:v>127.46</c:v>
                </c:pt>
                <c:pt idx="46096">
                  <c:v>127.41</c:v>
                </c:pt>
                <c:pt idx="46097">
                  <c:v>127.43</c:v>
                </c:pt>
                <c:pt idx="46098">
                  <c:v>127.41</c:v>
                </c:pt>
                <c:pt idx="46099">
                  <c:v>127.48</c:v>
                </c:pt>
                <c:pt idx="46100">
                  <c:v>127.46</c:v>
                </c:pt>
                <c:pt idx="46101">
                  <c:v>127.43</c:v>
                </c:pt>
                <c:pt idx="46102">
                  <c:v>127.48</c:v>
                </c:pt>
                <c:pt idx="46103">
                  <c:v>127.39</c:v>
                </c:pt>
                <c:pt idx="46104">
                  <c:v>127.39</c:v>
                </c:pt>
                <c:pt idx="46105">
                  <c:v>127.41</c:v>
                </c:pt>
                <c:pt idx="46106">
                  <c:v>127.41</c:v>
                </c:pt>
                <c:pt idx="46107">
                  <c:v>127.41</c:v>
                </c:pt>
                <c:pt idx="46108">
                  <c:v>127.37</c:v>
                </c:pt>
                <c:pt idx="46109">
                  <c:v>127.41</c:v>
                </c:pt>
                <c:pt idx="46110">
                  <c:v>127.41</c:v>
                </c:pt>
                <c:pt idx="46111">
                  <c:v>127.43</c:v>
                </c:pt>
                <c:pt idx="46112">
                  <c:v>127.43</c:v>
                </c:pt>
                <c:pt idx="46113">
                  <c:v>127.43</c:v>
                </c:pt>
                <c:pt idx="46114">
                  <c:v>127.41</c:v>
                </c:pt>
                <c:pt idx="46115">
                  <c:v>127.37</c:v>
                </c:pt>
                <c:pt idx="46116">
                  <c:v>127.39</c:v>
                </c:pt>
                <c:pt idx="46117">
                  <c:v>127.41</c:v>
                </c:pt>
                <c:pt idx="46118">
                  <c:v>127.37</c:v>
                </c:pt>
                <c:pt idx="46119">
                  <c:v>127.34</c:v>
                </c:pt>
                <c:pt idx="46120">
                  <c:v>127.41</c:v>
                </c:pt>
                <c:pt idx="46121">
                  <c:v>127.37</c:v>
                </c:pt>
                <c:pt idx="46122">
                  <c:v>127.37</c:v>
                </c:pt>
                <c:pt idx="46123">
                  <c:v>127.3</c:v>
                </c:pt>
                <c:pt idx="46124">
                  <c:v>127.34</c:v>
                </c:pt>
                <c:pt idx="46125">
                  <c:v>127.32</c:v>
                </c:pt>
                <c:pt idx="46126">
                  <c:v>127.34</c:v>
                </c:pt>
                <c:pt idx="46127">
                  <c:v>127.32</c:v>
                </c:pt>
                <c:pt idx="46128">
                  <c:v>127.37</c:v>
                </c:pt>
                <c:pt idx="46129">
                  <c:v>127.3</c:v>
                </c:pt>
                <c:pt idx="46130">
                  <c:v>127.41</c:v>
                </c:pt>
                <c:pt idx="46131">
                  <c:v>127.32</c:v>
                </c:pt>
                <c:pt idx="46132">
                  <c:v>127.37</c:v>
                </c:pt>
                <c:pt idx="46133">
                  <c:v>127.39</c:v>
                </c:pt>
                <c:pt idx="46134">
                  <c:v>127.34</c:v>
                </c:pt>
                <c:pt idx="46135">
                  <c:v>127.32</c:v>
                </c:pt>
                <c:pt idx="46136">
                  <c:v>127.39</c:v>
                </c:pt>
                <c:pt idx="46137">
                  <c:v>127.37</c:v>
                </c:pt>
                <c:pt idx="46138">
                  <c:v>127.32</c:v>
                </c:pt>
                <c:pt idx="46139">
                  <c:v>127.39</c:v>
                </c:pt>
                <c:pt idx="46140">
                  <c:v>127.32</c:v>
                </c:pt>
                <c:pt idx="46141">
                  <c:v>127.37</c:v>
                </c:pt>
                <c:pt idx="46142">
                  <c:v>127.28</c:v>
                </c:pt>
                <c:pt idx="46143">
                  <c:v>127.34</c:v>
                </c:pt>
                <c:pt idx="46144">
                  <c:v>127.3</c:v>
                </c:pt>
                <c:pt idx="46145">
                  <c:v>127.26</c:v>
                </c:pt>
                <c:pt idx="46146">
                  <c:v>127.3</c:v>
                </c:pt>
                <c:pt idx="46147">
                  <c:v>127.3</c:v>
                </c:pt>
                <c:pt idx="46148">
                  <c:v>127.3</c:v>
                </c:pt>
                <c:pt idx="46149">
                  <c:v>127.3</c:v>
                </c:pt>
                <c:pt idx="46150">
                  <c:v>127.3</c:v>
                </c:pt>
                <c:pt idx="46151">
                  <c:v>127.3</c:v>
                </c:pt>
                <c:pt idx="46152">
                  <c:v>127.28</c:v>
                </c:pt>
                <c:pt idx="46153">
                  <c:v>127.34</c:v>
                </c:pt>
                <c:pt idx="46154">
                  <c:v>127.28</c:v>
                </c:pt>
                <c:pt idx="46155">
                  <c:v>127.28</c:v>
                </c:pt>
                <c:pt idx="46156">
                  <c:v>127.3</c:v>
                </c:pt>
                <c:pt idx="46157">
                  <c:v>127.28</c:v>
                </c:pt>
                <c:pt idx="46158">
                  <c:v>127.26</c:v>
                </c:pt>
                <c:pt idx="46159">
                  <c:v>127.32</c:v>
                </c:pt>
                <c:pt idx="46160">
                  <c:v>127.28</c:v>
                </c:pt>
                <c:pt idx="46161">
                  <c:v>127.26</c:v>
                </c:pt>
                <c:pt idx="46162">
                  <c:v>127.23</c:v>
                </c:pt>
                <c:pt idx="46163">
                  <c:v>127.23</c:v>
                </c:pt>
                <c:pt idx="46164">
                  <c:v>127.28</c:v>
                </c:pt>
                <c:pt idx="46165">
                  <c:v>127.19</c:v>
                </c:pt>
                <c:pt idx="46166">
                  <c:v>127.26</c:v>
                </c:pt>
                <c:pt idx="46167">
                  <c:v>127.26</c:v>
                </c:pt>
                <c:pt idx="46168">
                  <c:v>127.28</c:v>
                </c:pt>
                <c:pt idx="46169">
                  <c:v>127.23</c:v>
                </c:pt>
                <c:pt idx="46170">
                  <c:v>127.28</c:v>
                </c:pt>
                <c:pt idx="46171">
                  <c:v>127.26</c:v>
                </c:pt>
                <c:pt idx="46172">
                  <c:v>127.23</c:v>
                </c:pt>
                <c:pt idx="46173">
                  <c:v>127.23</c:v>
                </c:pt>
                <c:pt idx="46174">
                  <c:v>127.19</c:v>
                </c:pt>
                <c:pt idx="46175">
                  <c:v>127.28</c:v>
                </c:pt>
                <c:pt idx="46176">
                  <c:v>127.21</c:v>
                </c:pt>
                <c:pt idx="46177">
                  <c:v>127.23</c:v>
                </c:pt>
                <c:pt idx="46178">
                  <c:v>127.23</c:v>
                </c:pt>
                <c:pt idx="46179">
                  <c:v>127.21</c:v>
                </c:pt>
                <c:pt idx="46180">
                  <c:v>127.21</c:v>
                </c:pt>
                <c:pt idx="46181">
                  <c:v>127.21</c:v>
                </c:pt>
                <c:pt idx="46182">
                  <c:v>127.23</c:v>
                </c:pt>
                <c:pt idx="46183">
                  <c:v>127.23</c:v>
                </c:pt>
                <c:pt idx="46184">
                  <c:v>127.21</c:v>
                </c:pt>
                <c:pt idx="46185">
                  <c:v>127.21</c:v>
                </c:pt>
                <c:pt idx="46186">
                  <c:v>127.26</c:v>
                </c:pt>
                <c:pt idx="46187">
                  <c:v>127.21</c:v>
                </c:pt>
                <c:pt idx="46188">
                  <c:v>127.26</c:v>
                </c:pt>
                <c:pt idx="46189">
                  <c:v>127.28</c:v>
                </c:pt>
                <c:pt idx="46190">
                  <c:v>127.26</c:v>
                </c:pt>
                <c:pt idx="46191">
                  <c:v>127.28</c:v>
                </c:pt>
                <c:pt idx="46192">
                  <c:v>127.32</c:v>
                </c:pt>
                <c:pt idx="46193">
                  <c:v>127.32</c:v>
                </c:pt>
                <c:pt idx="46194">
                  <c:v>127.26</c:v>
                </c:pt>
                <c:pt idx="46195">
                  <c:v>127.32</c:v>
                </c:pt>
                <c:pt idx="46196">
                  <c:v>127.34</c:v>
                </c:pt>
                <c:pt idx="46197">
                  <c:v>127.28</c:v>
                </c:pt>
                <c:pt idx="46198">
                  <c:v>127.39</c:v>
                </c:pt>
                <c:pt idx="46199">
                  <c:v>127.32</c:v>
                </c:pt>
                <c:pt idx="46200">
                  <c:v>127.34</c:v>
                </c:pt>
                <c:pt idx="46201">
                  <c:v>127.34</c:v>
                </c:pt>
                <c:pt idx="46202">
                  <c:v>127.34</c:v>
                </c:pt>
                <c:pt idx="46203">
                  <c:v>127.34</c:v>
                </c:pt>
                <c:pt idx="46204">
                  <c:v>127.37</c:v>
                </c:pt>
                <c:pt idx="46205">
                  <c:v>127.39</c:v>
                </c:pt>
                <c:pt idx="46206">
                  <c:v>127.37</c:v>
                </c:pt>
                <c:pt idx="46207">
                  <c:v>127.39</c:v>
                </c:pt>
                <c:pt idx="46208">
                  <c:v>127.43</c:v>
                </c:pt>
                <c:pt idx="46209">
                  <c:v>127.43</c:v>
                </c:pt>
                <c:pt idx="46210">
                  <c:v>127.39</c:v>
                </c:pt>
                <c:pt idx="46211">
                  <c:v>127.41</c:v>
                </c:pt>
                <c:pt idx="46212">
                  <c:v>127.41</c:v>
                </c:pt>
                <c:pt idx="46213">
                  <c:v>127.46</c:v>
                </c:pt>
                <c:pt idx="46214">
                  <c:v>127.48</c:v>
                </c:pt>
                <c:pt idx="46215">
                  <c:v>127.5</c:v>
                </c:pt>
                <c:pt idx="46216">
                  <c:v>127.48</c:v>
                </c:pt>
                <c:pt idx="46217">
                  <c:v>127.48</c:v>
                </c:pt>
                <c:pt idx="46218">
                  <c:v>127.48</c:v>
                </c:pt>
                <c:pt idx="46219">
                  <c:v>127.5</c:v>
                </c:pt>
                <c:pt idx="46220">
                  <c:v>127.52</c:v>
                </c:pt>
                <c:pt idx="46221">
                  <c:v>127.5</c:v>
                </c:pt>
                <c:pt idx="46222">
                  <c:v>127.52</c:v>
                </c:pt>
                <c:pt idx="46223">
                  <c:v>127.52</c:v>
                </c:pt>
                <c:pt idx="46224">
                  <c:v>127.57</c:v>
                </c:pt>
                <c:pt idx="46225">
                  <c:v>127.59</c:v>
                </c:pt>
                <c:pt idx="46226">
                  <c:v>127.57</c:v>
                </c:pt>
                <c:pt idx="46227">
                  <c:v>127.52</c:v>
                </c:pt>
                <c:pt idx="46228">
                  <c:v>127.57</c:v>
                </c:pt>
                <c:pt idx="46229">
                  <c:v>127.57</c:v>
                </c:pt>
                <c:pt idx="46230">
                  <c:v>127.52</c:v>
                </c:pt>
                <c:pt idx="46231">
                  <c:v>127.55</c:v>
                </c:pt>
                <c:pt idx="46232">
                  <c:v>127.61</c:v>
                </c:pt>
                <c:pt idx="46233">
                  <c:v>127.55</c:v>
                </c:pt>
                <c:pt idx="46234">
                  <c:v>127.52</c:v>
                </c:pt>
                <c:pt idx="46235">
                  <c:v>127.55</c:v>
                </c:pt>
                <c:pt idx="46236">
                  <c:v>127.5</c:v>
                </c:pt>
                <c:pt idx="46237">
                  <c:v>127.52</c:v>
                </c:pt>
                <c:pt idx="46238">
                  <c:v>127.52</c:v>
                </c:pt>
                <c:pt idx="46239">
                  <c:v>127.52</c:v>
                </c:pt>
                <c:pt idx="46240">
                  <c:v>127.55</c:v>
                </c:pt>
                <c:pt idx="46241">
                  <c:v>127.55</c:v>
                </c:pt>
                <c:pt idx="46242">
                  <c:v>127.57</c:v>
                </c:pt>
                <c:pt idx="46243">
                  <c:v>127.52</c:v>
                </c:pt>
                <c:pt idx="46244">
                  <c:v>127.55</c:v>
                </c:pt>
                <c:pt idx="46245">
                  <c:v>127.57</c:v>
                </c:pt>
                <c:pt idx="46246">
                  <c:v>127.57</c:v>
                </c:pt>
                <c:pt idx="46247">
                  <c:v>127.57</c:v>
                </c:pt>
                <c:pt idx="46248">
                  <c:v>127.52</c:v>
                </c:pt>
                <c:pt idx="46249">
                  <c:v>127.57</c:v>
                </c:pt>
                <c:pt idx="46250">
                  <c:v>127.5</c:v>
                </c:pt>
                <c:pt idx="46251">
                  <c:v>127.48</c:v>
                </c:pt>
                <c:pt idx="46252">
                  <c:v>127.55</c:v>
                </c:pt>
                <c:pt idx="46253">
                  <c:v>127.55</c:v>
                </c:pt>
                <c:pt idx="46254">
                  <c:v>127.48</c:v>
                </c:pt>
                <c:pt idx="46255">
                  <c:v>127.55</c:v>
                </c:pt>
                <c:pt idx="46256">
                  <c:v>127.55</c:v>
                </c:pt>
                <c:pt idx="46257">
                  <c:v>127.57</c:v>
                </c:pt>
                <c:pt idx="46258">
                  <c:v>127.55</c:v>
                </c:pt>
                <c:pt idx="46259">
                  <c:v>127.5</c:v>
                </c:pt>
                <c:pt idx="46260">
                  <c:v>127.57</c:v>
                </c:pt>
                <c:pt idx="46261">
                  <c:v>127.55</c:v>
                </c:pt>
                <c:pt idx="46262">
                  <c:v>127.55</c:v>
                </c:pt>
                <c:pt idx="46263">
                  <c:v>127.48</c:v>
                </c:pt>
                <c:pt idx="46264">
                  <c:v>127.43</c:v>
                </c:pt>
                <c:pt idx="46265">
                  <c:v>127.55</c:v>
                </c:pt>
                <c:pt idx="46266">
                  <c:v>127.48</c:v>
                </c:pt>
                <c:pt idx="46267">
                  <c:v>127.5</c:v>
                </c:pt>
                <c:pt idx="46268">
                  <c:v>127.48</c:v>
                </c:pt>
                <c:pt idx="46269">
                  <c:v>127.5</c:v>
                </c:pt>
                <c:pt idx="46270">
                  <c:v>127.55</c:v>
                </c:pt>
                <c:pt idx="46271">
                  <c:v>127.52</c:v>
                </c:pt>
                <c:pt idx="46272">
                  <c:v>127.52</c:v>
                </c:pt>
                <c:pt idx="46273">
                  <c:v>127.5</c:v>
                </c:pt>
                <c:pt idx="46274">
                  <c:v>127.52</c:v>
                </c:pt>
                <c:pt idx="46275">
                  <c:v>127.52</c:v>
                </c:pt>
                <c:pt idx="46276">
                  <c:v>127.55</c:v>
                </c:pt>
                <c:pt idx="46277">
                  <c:v>127.5</c:v>
                </c:pt>
                <c:pt idx="46278">
                  <c:v>127.55</c:v>
                </c:pt>
                <c:pt idx="46279">
                  <c:v>127.57</c:v>
                </c:pt>
                <c:pt idx="46280">
                  <c:v>127.59</c:v>
                </c:pt>
                <c:pt idx="46281">
                  <c:v>127.57</c:v>
                </c:pt>
                <c:pt idx="46282">
                  <c:v>127.57</c:v>
                </c:pt>
                <c:pt idx="46283">
                  <c:v>127.52</c:v>
                </c:pt>
                <c:pt idx="46284">
                  <c:v>127.52</c:v>
                </c:pt>
                <c:pt idx="46285">
                  <c:v>127.59</c:v>
                </c:pt>
                <c:pt idx="46286">
                  <c:v>127.55</c:v>
                </c:pt>
                <c:pt idx="46287">
                  <c:v>127.55</c:v>
                </c:pt>
                <c:pt idx="46288">
                  <c:v>127.59</c:v>
                </c:pt>
                <c:pt idx="46289">
                  <c:v>127.59</c:v>
                </c:pt>
                <c:pt idx="46290">
                  <c:v>127.61</c:v>
                </c:pt>
                <c:pt idx="46291">
                  <c:v>127.64</c:v>
                </c:pt>
                <c:pt idx="46292">
                  <c:v>127.59</c:v>
                </c:pt>
                <c:pt idx="46293">
                  <c:v>127.57</c:v>
                </c:pt>
                <c:pt idx="46294">
                  <c:v>127.57</c:v>
                </c:pt>
                <c:pt idx="46295">
                  <c:v>127.59</c:v>
                </c:pt>
                <c:pt idx="46296">
                  <c:v>127.59</c:v>
                </c:pt>
                <c:pt idx="46297">
                  <c:v>127.61</c:v>
                </c:pt>
                <c:pt idx="46298">
                  <c:v>127.57</c:v>
                </c:pt>
                <c:pt idx="46299">
                  <c:v>127.55</c:v>
                </c:pt>
                <c:pt idx="46300">
                  <c:v>127.59</c:v>
                </c:pt>
                <c:pt idx="46301">
                  <c:v>127.61</c:v>
                </c:pt>
                <c:pt idx="46302">
                  <c:v>127.59</c:v>
                </c:pt>
                <c:pt idx="46303">
                  <c:v>127.57</c:v>
                </c:pt>
                <c:pt idx="46304">
                  <c:v>127.57</c:v>
                </c:pt>
                <c:pt idx="46305">
                  <c:v>127.64</c:v>
                </c:pt>
                <c:pt idx="46306">
                  <c:v>127.64</c:v>
                </c:pt>
                <c:pt idx="46307">
                  <c:v>127.59</c:v>
                </c:pt>
                <c:pt idx="46308">
                  <c:v>127.59</c:v>
                </c:pt>
                <c:pt idx="46309">
                  <c:v>127.64</c:v>
                </c:pt>
                <c:pt idx="46310">
                  <c:v>127.61</c:v>
                </c:pt>
                <c:pt idx="46311">
                  <c:v>127.59</c:v>
                </c:pt>
                <c:pt idx="46312">
                  <c:v>127.61</c:v>
                </c:pt>
                <c:pt idx="46313">
                  <c:v>127.66</c:v>
                </c:pt>
                <c:pt idx="46314">
                  <c:v>127.59</c:v>
                </c:pt>
                <c:pt idx="46315">
                  <c:v>127.59</c:v>
                </c:pt>
                <c:pt idx="46316">
                  <c:v>127.59</c:v>
                </c:pt>
                <c:pt idx="46317">
                  <c:v>127.59</c:v>
                </c:pt>
                <c:pt idx="46318">
                  <c:v>127.61</c:v>
                </c:pt>
                <c:pt idx="46319">
                  <c:v>127.55</c:v>
                </c:pt>
                <c:pt idx="46320">
                  <c:v>127.59</c:v>
                </c:pt>
                <c:pt idx="46321">
                  <c:v>127.59</c:v>
                </c:pt>
                <c:pt idx="46322">
                  <c:v>127.59</c:v>
                </c:pt>
                <c:pt idx="46323">
                  <c:v>127.59</c:v>
                </c:pt>
                <c:pt idx="46324">
                  <c:v>127.59</c:v>
                </c:pt>
                <c:pt idx="46325">
                  <c:v>127.57</c:v>
                </c:pt>
                <c:pt idx="46326">
                  <c:v>127.59</c:v>
                </c:pt>
                <c:pt idx="46327">
                  <c:v>127.55</c:v>
                </c:pt>
                <c:pt idx="46328">
                  <c:v>127.55</c:v>
                </c:pt>
                <c:pt idx="46329">
                  <c:v>127.52</c:v>
                </c:pt>
                <c:pt idx="46330">
                  <c:v>127.52</c:v>
                </c:pt>
                <c:pt idx="46331">
                  <c:v>127.5</c:v>
                </c:pt>
                <c:pt idx="46332">
                  <c:v>127.52</c:v>
                </c:pt>
                <c:pt idx="46333">
                  <c:v>127.52</c:v>
                </c:pt>
                <c:pt idx="46334">
                  <c:v>127.5</c:v>
                </c:pt>
                <c:pt idx="46335">
                  <c:v>127.52</c:v>
                </c:pt>
                <c:pt idx="46336">
                  <c:v>127.5</c:v>
                </c:pt>
                <c:pt idx="46337">
                  <c:v>127.5</c:v>
                </c:pt>
                <c:pt idx="46338">
                  <c:v>127.43</c:v>
                </c:pt>
                <c:pt idx="46339">
                  <c:v>127.55</c:v>
                </c:pt>
                <c:pt idx="46340">
                  <c:v>127.55</c:v>
                </c:pt>
                <c:pt idx="46341">
                  <c:v>127.57</c:v>
                </c:pt>
                <c:pt idx="46342">
                  <c:v>127.57</c:v>
                </c:pt>
                <c:pt idx="46343">
                  <c:v>127.5</c:v>
                </c:pt>
                <c:pt idx="46344">
                  <c:v>127.52</c:v>
                </c:pt>
                <c:pt idx="46345">
                  <c:v>127.55</c:v>
                </c:pt>
                <c:pt idx="46346">
                  <c:v>127.52</c:v>
                </c:pt>
                <c:pt idx="46347">
                  <c:v>127.52</c:v>
                </c:pt>
                <c:pt idx="46348">
                  <c:v>127.55</c:v>
                </c:pt>
                <c:pt idx="46349">
                  <c:v>127.48</c:v>
                </c:pt>
                <c:pt idx="46350">
                  <c:v>127.43</c:v>
                </c:pt>
                <c:pt idx="46351">
                  <c:v>127.52</c:v>
                </c:pt>
                <c:pt idx="46352">
                  <c:v>127.48</c:v>
                </c:pt>
                <c:pt idx="46353">
                  <c:v>127.5</c:v>
                </c:pt>
                <c:pt idx="46354">
                  <c:v>127.5</c:v>
                </c:pt>
                <c:pt idx="46355">
                  <c:v>127.52</c:v>
                </c:pt>
                <c:pt idx="46356">
                  <c:v>127.52</c:v>
                </c:pt>
                <c:pt idx="46357">
                  <c:v>127.5</c:v>
                </c:pt>
                <c:pt idx="46358">
                  <c:v>127.52</c:v>
                </c:pt>
                <c:pt idx="46359">
                  <c:v>127.52</c:v>
                </c:pt>
                <c:pt idx="46360">
                  <c:v>127.5</c:v>
                </c:pt>
                <c:pt idx="46361">
                  <c:v>127.5</c:v>
                </c:pt>
                <c:pt idx="46362">
                  <c:v>127.5</c:v>
                </c:pt>
                <c:pt idx="46363">
                  <c:v>127.43</c:v>
                </c:pt>
                <c:pt idx="46364">
                  <c:v>127.55</c:v>
                </c:pt>
                <c:pt idx="46365">
                  <c:v>127.5</c:v>
                </c:pt>
                <c:pt idx="46366">
                  <c:v>127.5</c:v>
                </c:pt>
                <c:pt idx="46367">
                  <c:v>127.5</c:v>
                </c:pt>
                <c:pt idx="46368">
                  <c:v>127.48</c:v>
                </c:pt>
                <c:pt idx="46369">
                  <c:v>127.5</c:v>
                </c:pt>
                <c:pt idx="46370">
                  <c:v>127.52</c:v>
                </c:pt>
                <c:pt idx="46371">
                  <c:v>127.52</c:v>
                </c:pt>
                <c:pt idx="46372">
                  <c:v>127.52</c:v>
                </c:pt>
                <c:pt idx="46373">
                  <c:v>127.52</c:v>
                </c:pt>
                <c:pt idx="46374">
                  <c:v>127.5</c:v>
                </c:pt>
                <c:pt idx="46375">
                  <c:v>127.57</c:v>
                </c:pt>
                <c:pt idx="46376">
                  <c:v>127.52</c:v>
                </c:pt>
                <c:pt idx="46377">
                  <c:v>127.48</c:v>
                </c:pt>
                <c:pt idx="46378">
                  <c:v>127.5</c:v>
                </c:pt>
                <c:pt idx="46379">
                  <c:v>127.5</c:v>
                </c:pt>
                <c:pt idx="46380">
                  <c:v>127.52</c:v>
                </c:pt>
                <c:pt idx="46381">
                  <c:v>127.57</c:v>
                </c:pt>
                <c:pt idx="46382">
                  <c:v>127.55</c:v>
                </c:pt>
                <c:pt idx="46383">
                  <c:v>127.52</c:v>
                </c:pt>
                <c:pt idx="46384">
                  <c:v>127.55</c:v>
                </c:pt>
                <c:pt idx="46385">
                  <c:v>127.57</c:v>
                </c:pt>
                <c:pt idx="46386">
                  <c:v>127.57</c:v>
                </c:pt>
                <c:pt idx="46387">
                  <c:v>127.57</c:v>
                </c:pt>
                <c:pt idx="46388">
                  <c:v>127.55</c:v>
                </c:pt>
                <c:pt idx="46389">
                  <c:v>127.57</c:v>
                </c:pt>
                <c:pt idx="46390">
                  <c:v>127.55</c:v>
                </c:pt>
                <c:pt idx="46391">
                  <c:v>127.55</c:v>
                </c:pt>
                <c:pt idx="46392">
                  <c:v>127.5</c:v>
                </c:pt>
                <c:pt idx="46393">
                  <c:v>127.52</c:v>
                </c:pt>
                <c:pt idx="46394">
                  <c:v>127.5</c:v>
                </c:pt>
                <c:pt idx="46395">
                  <c:v>127.57</c:v>
                </c:pt>
                <c:pt idx="46396">
                  <c:v>127.52</c:v>
                </c:pt>
                <c:pt idx="46397">
                  <c:v>127.55</c:v>
                </c:pt>
                <c:pt idx="46398">
                  <c:v>127.48</c:v>
                </c:pt>
                <c:pt idx="46399">
                  <c:v>127.55</c:v>
                </c:pt>
                <c:pt idx="46400">
                  <c:v>127.52</c:v>
                </c:pt>
                <c:pt idx="46401">
                  <c:v>127.52</c:v>
                </c:pt>
                <c:pt idx="46402">
                  <c:v>127.43</c:v>
                </c:pt>
                <c:pt idx="46403">
                  <c:v>127.5</c:v>
                </c:pt>
                <c:pt idx="46404">
                  <c:v>127.5</c:v>
                </c:pt>
                <c:pt idx="46405">
                  <c:v>127.5</c:v>
                </c:pt>
                <c:pt idx="46406">
                  <c:v>127.5</c:v>
                </c:pt>
                <c:pt idx="46407">
                  <c:v>127.5</c:v>
                </c:pt>
                <c:pt idx="46408">
                  <c:v>127.46</c:v>
                </c:pt>
                <c:pt idx="46409">
                  <c:v>127.48</c:v>
                </c:pt>
                <c:pt idx="46410">
                  <c:v>127.48</c:v>
                </c:pt>
                <c:pt idx="46411">
                  <c:v>127.5</c:v>
                </c:pt>
                <c:pt idx="46412">
                  <c:v>127.52</c:v>
                </c:pt>
                <c:pt idx="46413">
                  <c:v>127.48</c:v>
                </c:pt>
                <c:pt idx="46414">
                  <c:v>127.5</c:v>
                </c:pt>
                <c:pt idx="46415">
                  <c:v>127.48</c:v>
                </c:pt>
                <c:pt idx="46416">
                  <c:v>127.48</c:v>
                </c:pt>
                <c:pt idx="46417">
                  <c:v>127.48</c:v>
                </c:pt>
                <c:pt idx="46418">
                  <c:v>127.5</c:v>
                </c:pt>
                <c:pt idx="46419">
                  <c:v>127.48</c:v>
                </c:pt>
                <c:pt idx="46420">
                  <c:v>127.41</c:v>
                </c:pt>
                <c:pt idx="46421">
                  <c:v>127.48</c:v>
                </c:pt>
                <c:pt idx="46422">
                  <c:v>127.48</c:v>
                </c:pt>
                <c:pt idx="46423">
                  <c:v>127.5</c:v>
                </c:pt>
                <c:pt idx="46424">
                  <c:v>127.52</c:v>
                </c:pt>
                <c:pt idx="46425">
                  <c:v>127.48</c:v>
                </c:pt>
                <c:pt idx="46426">
                  <c:v>127.46</c:v>
                </c:pt>
                <c:pt idx="46427">
                  <c:v>127.48</c:v>
                </c:pt>
                <c:pt idx="46428">
                  <c:v>127.48</c:v>
                </c:pt>
                <c:pt idx="46429">
                  <c:v>127.5</c:v>
                </c:pt>
                <c:pt idx="46430">
                  <c:v>127.55</c:v>
                </c:pt>
                <c:pt idx="46431">
                  <c:v>127.48</c:v>
                </c:pt>
                <c:pt idx="46432">
                  <c:v>127.5</c:v>
                </c:pt>
                <c:pt idx="46433">
                  <c:v>127.46</c:v>
                </c:pt>
                <c:pt idx="46434">
                  <c:v>127.46</c:v>
                </c:pt>
                <c:pt idx="46435">
                  <c:v>127.48</c:v>
                </c:pt>
                <c:pt idx="46436">
                  <c:v>127.48</c:v>
                </c:pt>
                <c:pt idx="46437">
                  <c:v>127.5</c:v>
                </c:pt>
                <c:pt idx="46438">
                  <c:v>127.48</c:v>
                </c:pt>
                <c:pt idx="46439">
                  <c:v>127.5</c:v>
                </c:pt>
                <c:pt idx="46440">
                  <c:v>127.5</c:v>
                </c:pt>
                <c:pt idx="46441">
                  <c:v>127.48</c:v>
                </c:pt>
                <c:pt idx="46442">
                  <c:v>127.48</c:v>
                </c:pt>
                <c:pt idx="46443">
                  <c:v>127.48</c:v>
                </c:pt>
                <c:pt idx="46444">
                  <c:v>127.48</c:v>
                </c:pt>
                <c:pt idx="46445">
                  <c:v>127.5</c:v>
                </c:pt>
                <c:pt idx="46446">
                  <c:v>127.46</c:v>
                </c:pt>
                <c:pt idx="46447">
                  <c:v>127.57</c:v>
                </c:pt>
                <c:pt idx="46448">
                  <c:v>127.48</c:v>
                </c:pt>
                <c:pt idx="46449">
                  <c:v>127.52</c:v>
                </c:pt>
                <c:pt idx="46450">
                  <c:v>127.43</c:v>
                </c:pt>
                <c:pt idx="46451">
                  <c:v>127.43</c:v>
                </c:pt>
                <c:pt idx="46452">
                  <c:v>127.46</c:v>
                </c:pt>
                <c:pt idx="46453">
                  <c:v>127.52</c:v>
                </c:pt>
                <c:pt idx="46454">
                  <c:v>127.5</c:v>
                </c:pt>
                <c:pt idx="46455">
                  <c:v>127.5</c:v>
                </c:pt>
                <c:pt idx="46456">
                  <c:v>127.43</c:v>
                </c:pt>
                <c:pt idx="46457">
                  <c:v>127.48</c:v>
                </c:pt>
                <c:pt idx="46458">
                  <c:v>127.46</c:v>
                </c:pt>
                <c:pt idx="46459">
                  <c:v>127.41</c:v>
                </c:pt>
                <c:pt idx="46460">
                  <c:v>127.46</c:v>
                </c:pt>
                <c:pt idx="46461">
                  <c:v>127.48</c:v>
                </c:pt>
                <c:pt idx="46462">
                  <c:v>127.39</c:v>
                </c:pt>
                <c:pt idx="46463">
                  <c:v>127.46</c:v>
                </c:pt>
                <c:pt idx="46464">
                  <c:v>127.41</c:v>
                </c:pt>
                <c:pt idx="46465">
                  <c:v>127.43</c:v>
                </c:pt>
                <c:pt idx="46466">
                  <c:v>127.41</c:v>
                </c:pt>
                <c:pt idx="46467">
                  <c:v>127.41</c:v>
                </c:pt>
                <c:pt idx="46468">
                  <c:v>127.43</c:v>
                </c:pt>
                <c:pt idx="46469">
                  <c:v>127.41</c:v>
                </c:pt>
                <c:pt idx="46470">
                  <c:v>127.43</c:v>
                </c:pt>
                <c:pt idx="46471">
                  <c:v>127.34</c:v>
                </c:pt>
                <c:pt idx="46472">
                  <c:v>127.41</c:v>
                </c:pt>
                <c:pt idx="46473">
                  <c:v>127.39</c:v>
                </c:pt>
                <c:pt idx="46474">
                  <c:v>127.41</c:v>
                </c:pt>
                <c:pt idx="46475">
                  <c:v>127.41</c:v>
                </c:pt>
                <c:pt idx="46476">
                  <c:v>127.39</c:v>
                </c:pt>
                <c:pt idx="46477">
                  <c:v>127.39</c:v>
                </c:pt>
                <c:pt idx="46478">
                  <c:v>127.39</c:v>
                </c:pt>
                <c:pt idx="46479">
                  <c:v>127.39</c:v>
                </c:pt>
                <c:pt idx="46480">
                  <c:v>127.37</c:v>
                </c:pt>
                <c:pt idx="46481">
                  <c:v>127.37</c:v>
                </c:pt>
                <c:pt idx="46482">
                  <c:v>127.37</c:v>
                </c:pt>
                <c:pt idx="46483">
                  <c:v>127.34</c:v>
                </c:pt>
                <c:pt idx="46484">
                  <c:v>127.37</c:v>
                </c:pt>
                <c:pt idx="46485">
                  <c:v>127.37</c:v>
                </c:pt>
                <c:pt idx="46486">
                  <c:v>127.34</c:v>
                </c:pt>
                <c:pt idx="46487">
                  <c:v>127.37</c:v>
                </c:pt>
                <c:pt idx="46488">
                  <c:v>127.37</c:v>
                </c:pt>
                <c:pt idx="46489">
                  <c:v>127.37</c:v>
                </c:pt>
                <c:pt idx="46490">
                  <c:v>127.34</c:v>
                </c:pt>
                <c:pt idx="46491">
                  <c:v>127.37</c:v>
                </c:pt>
                <c:pt idx="46492">
                  <c:v>127.32</c:v>
                </c:pt>
                <c:pt idx="46493">
                  <c:v>127.34</c:v>
                </c:pt>
                <c:pt idx="46494">
                  <c:v>127.37</c:v>
                </c:pt>
                <c:pt idx="46495">
                  <c:v>127.32</c:v>
                </c:pt>
                <c:pt idx="46496">
                  <c:v>127.32</c:v>
                </c:pt>
                <c:pt idx="46497">
                  <c:v>127.26</c:v>
                </c:pt>
                <c:pt idx="46498">
                  <c:v>127.32</c:v>
                </c:pt>
                <c:pt idx="46499">
                  <c:v>127.32</c:v>
                </c:pt>
                <c:pt idx="46500">
                  <c:v>127.28</c:v>
                </c:pt>
                <c:pt idx="46501">
                  <c:v>127.32</c:v>
                </c:pt>
                <c:pt idx="46502">
                  <c:v>127.3</c:v>
                </c:pt>
                <c:pt idx="46503">
                  <c:v>127.32</c:v>
                </c:pt>
                <c:pt idx="46504">
                  <c:v>127.3</c:v>
                </c:pt>
                <c:pt idx="46505">
                  <c:v>127.3</c:v>
                </c:pt>
                <c:pt idx="46506">
                  <c:v>127.34</c:v>
                </c:pt>
                <c:pt idx="46507">
                  <c:v>127.26</c:v>
                </c:pt>
                <c:pt idx="46508">
                  <c:v>127.28</c:v>
                </c:pt>
                <c:pt idx="46509">
                  <c:v>127.28</c:v>
                </c:pt>
                <c:pt idx="46510">
                  <c:v>127.28</c:v>
                </c:pt>
                <c:pt idx="46511">
                  <c:v>127.26</c:v>
                </c:pt>
                <c:pt idx="46512">
                  <c:v>127.3</c:v>
                </c:pt>
                <c:pt idx="46513">
                  <c:v>127.28</c:v>
                </c:pt>
                <c:pt idx="46514">
                  <c:v>127.23</c:v>
                </c:pt>
                <c:pt idx="46515">
                  <c:v>127.26</c:v>
                </c:pt>
                <c:pt idx="46516">
                  <c:v>127.19</c:v>
                </c:pt>
                <c:pt idx="46517">
                  <c:v>127.23</c:v>
                </c:pt>
                <c:pt idx="46518">
                  <c:v>127.23</c:v>
                </c:pt>
                <c:pt idx="46519">
                  <c:v>127.28</c:v>
                </c:pt>
                <c:pt idx="46520">
                  <c:v>127.26</c:v>
                </c:pt>
                <c:pt idx="46521">
                  <c:v>127.3</c:v>
                </c:pt>
                <c:pt idx="46522">
                  <c:v>127.3</c:v>
                </c:pt>
                <c:pt idx="46523">
                  <c:v>127.19</c:v>
                </c:pt>
                <c:pt idx="46524">
                  <c:v>127.28</c:v>
                </c:pt>
                <c:pt idx="46525">
                  <c:v>127.28</c:v>
                </c:pt>
                <c:pt idx="46526">
                  <c:v>127.26</c:v>
                </c:pt>
                <c:pt idx="46527">
                  <c:v>127.23</c:v>
                </c:pt>
                <c:pt idx="46528">
                  <c:v>127.3</c:v>
                </c:pt>
                <c:pt idx="46529">
                  <c:v>127.28</c:v>
                </c:pt>
                <c:pt idx="46530">
                  <c:v>127.23</c:v>
                </c:pt>
                <c:pt idx="46531">
                  <c:v>127.23</c:v>
                </c:pt>
                <c:pt idx="46532">
                  <c:v>127.19</c:v>
                </c:pt>
                <c:pt idx="46533">
                  <c:v>127.28</c:v>
                </c:pt>
                <c:pt idx="46534">
                  <c:v>127.21</c:v>
                </c:pt>
                <c:pt idx="46535">
                  <c:v>127.21</c:v>
                </c:pt>
                <c:pt idx="46536">
                  <c:v>127.26</c:v>
                </c:pt>
                <c:pt idx="46537">
                  <c:v>127.19</c:v>
                </c:pt>
                <c:pt idx="46538">
                  <c:v>127.21</c:v>
                </c:pt>
                <c:pt idx="46539">
                  <c:v>127.14</c:v>
                </c:pt>
                <c:pt idx="46540">
                  <c:v>127.23</c:v>
                </c:pt>
                <c:pt idx="46541">
                  <c:v>127.19</c:v>
                </c:pt>
                <c:pt idx="46542">
                  <c:v>127.21</c:v>
                </c:pt>
                <c:pt idx="46543">
                  <c:v>127.19</c:v>
                </c:pt>
                <c:pt idx="46544">
                  <c:v>127.17</c:v>
                </c:pt>
                <c:pt idx="46545">
                  <c:v>127.14</c:v>
                </c:pt>
                <c:pt idx="46546">
                  <c:v>127.19</c:v>
                </c:pt>
                <c:pt idx="46547">
                  <c:v>127.17</c:v>
                </c:pt>
                <c:pt idx="46548">
                  <c:v>127.14</c:v>
                </c:pt>
                <c:pt idx="46549">
                  <c:v>127.19</c:v>
                </c:pt>
                <c:pt idx="46550">
                  <c:v>127.17</c:v>
                </c:pt>
                <c:pt idx="46551">
                  <c:v>127.17</c:v>
                </c:pt>
                <c:pt idx="46552">
                  <c:v>127.17</c:v>
                </c:pt>
                <c:pt idx="46553">
                  <c:v>127.17</c:v>
                </c:pt>
                <c:pt idx="46554">
                  <c:v>127.14</c:v>
                </c:pt>
                <c:pt idx="46555">
                  <c:v>127.1</c:v>
                </c:pt>
                <c:pt idx="46556">
                  <c:v>127.19</c:v>
                </c:pt>
                <c:pt idx="46557">
                  <c:v>127.14</c:v>
                </c:pt>
                <c:pt idx="46558">
                  <c:v>127.12</c:v>
                </c:pt>
                <c:pt idx="46559">
                  <c:v>127.1</c:v>
                </c:pt>
                <c:pt idx="46560">
                  <c:v>127.12</c:v>
                </c:pt>
                <c:pt idx="46561">
                  <c:v>127.14</c:v>
                </c:pt>
                <c:pt idx="46562">
                  <c:v>127.1</c:v>
                </c:pt>
                <c:pt idx="46563">
                  <c:v>127.08</c:v>
                </c:pt>
                <c:pt idx="46564">
                  <c:v>127.17</c:v>
                </c:pt>
                <c:pt idx="46565">
                  <c:v>127.12</c:v>
                </c:pt>
                <c:pt idx="46566">
                  <c:v>127.03</c:v>
                </c:pt>
                <c:pt idx="46567">
                  <c:v>127.1</c:v>
                </c:pt>
                <c:pt idx="46568">
                  <c:v>127.1</c:v>
                </c:pt>
                <c:pt idx="46569">
                  <c:v>127.12</c:v>
                </c:pt>
                <c:pt idx="46570">
                  <c:v>127.08</c:v>
                </c:pt>
                <c:pt idx="46571">
                  <c:v>127.1</c:v>
                </c:pt>
                <c:pt idx="46572">
                  <c:v>127.1</c:v>
                </c:pt>
                <c:pt idx="46573">
                  <c:v>127.05</c:v>
                </c:pt>
                <c:pt idx="46574">
                  <c:v>127.1</c:v>
                </c:pt>
                <c:pt idx="46575">
                  <c:v>127.05</c:v>
                </c:pt>
                <c:pt idx="46576">
                  <c:v>127.1</c:v>
                </c:pt>
                <c:pt idx="46577">
                  <c:v>127.03</c:v>
                </c:pt>
                <c:pt idx="46578">
                  <c:v>127.08</c:v>
                </c:pt>
                <c:pt idx="46579">
                  <c:v>127.12</c:v>
                </c:pt>
                <c:pt idx="46580">
                  <c:v>127.08</c:v>
                </c:pt>
                <c:pt idx="46581">
                  <c:v>127.05</c:v>
                </c:pt>
                <c:pt idx="46582">
                  <c:v>127.08</c:v>
                </c:pt>
                <c:pt idx="46583">
                  <c:v>127.08</c:v>
                </c:pt>
                <c:pt idx="46584">
                  <c:v>127.05</c:v>
                </c:pt>
                <c:pt idx="46585">
                  <c:v>127.1</c:v>
                </c:pt>
                <c:pt idx="46586">
                  <c:v>127.05</c:v>
                </c:pt>
                <c:pt idx="46587">
                  <c:v>127.08</c:v>
                </c:pt>
                <c:pt idx="46588">
                  <c:v>127.1</c:v>
                </c:pt>
                <c:pt idx="46589">
                  <c:v>127.12</c:v>
                </c:pt>
                <c:pt idx="46590">
                  <c:v>127.01</c:v>
                </c:pt>
                <c:pt idx="46591">
                  <c:v>127.08</c:v>
                </c:pt>
                <c:pt idx="46592">
                  <c:v>127.03</c:v>
                </c:pt>
                <c:pt idx="46593">
                  <c:v>127.08</c:v>
                </c:pt>
                <c:pt idx="46594">
                  <c:v>127.1</c:v>
                </c:pt>
                <c:pt idx="46595">
                  <c:v>127.1</c:v>
                </c:pt>
                <c:pt idx="46596">
                  <c:v>127.08</c:v>
                </c:pt>
                <c:pt idx="46597">
                  <c:v>127.08</c:v>
                </c:pt>
                <c:pt idx="46598">
                  <c:v>127.05</c:v>
                </c:pt>
                <c:pt idx="46599">
                  <c:v>127.1</c:v>
                </c:pt>
                <c:pt idx="46600">
                  <c:v>127.12</c:v>
                </c:pt>
                <c:pt idx="46601">
                  <c:v>127.12</c:v>
                </c:pt>
                <c:pt idx="46602">
                  <c:v>127.14</c:v>
                </c:pt>
                <c:pt idx="46603">
                  <c:v>127.1</c:v>
                </c:pt>
                <c:pt idx="46604">
                  <c:v>127.12</c:v>
                </c:pt>
                <c:pt idx="46605">
                  <c:v>127.12</c:v>
                </c:pt>
                <c:pt idx="46606">
                  <c:v>127.1</c:v>
                </c:pt>
                <c:pt idx="46607">
                  <c:v>127.14</c:v>
                </c:pt>
                <c:pt idx="46608">
                  <c:v>127.14</c:v>
                </c:pt>
                <c:pt idx="46609">
                  <c:v>127.21</c:v>
                </c:pt>
                <c:pt idx="46610">
                  <c:v>127.17</c:v>
                </c:pt>
                <c:pt idx="46611">
                  <c:v>127.19</c:v>
                </c:pt>
                <c:pt idx="46612">
                  <c:v>127.26</c:v>
                </c:pt>
                <c:pt idx="46613">
                  <c:v>127.19</c:v>
                </c:pt>
                <c:pt idx="46614">
                  <c:v>127.21</c:v>
                </c:pt>
                <c:pt idx="46615">
                  <c:v>127.23</c:v>
                </c:pt>
                <c:pt idx="46616">
                  <c:v>127.17</c:v>
                </c:pt>
                <c:pt idx="46617">
                  <c:v>127.26</c:v>
                </c:pt>
                <c:pt idx="46618">
                  <c:v>127.21</c:v>
                </c:pt>
                <c:pt idx="46619">
                  <c:v>127.21</c:v>
                </c:pt>
                <c:pt idx="46620">
                  <c:v>127.23</c:v>
                </c:pt>
                <c:pt idx="46621">
                  <c:v>127.28</c:v>
                </c:pt>
                <c:pt idx="46622">
                  <c:v>127.28</c:v>
                </c:pt>
                <c:pt idx="46623">
                  <c:v>127.21</c:v>
                </c:pt>
                <c:pt idx="46624">
                  <c:v>127.26</c:v>
                </c:pt>
                <c:pt idx="46625">
                  <c:v>127.28</c:v>
                </c:pt>
                <c:pt idx="46626">
                  <c:v>127.28</c:v>
                </c:pt>
                <c:pt idx="46627">
                  <c:v>127.28</c:v>
                </c:pt>
                <c:pt idx="46628">
                  <c:v>127.28</c:v>
                </c:pt>
                <c:pt idx="46629">
                  <c:v>127.26</c:v>
                </c:pt>
                <c:pt idx="46630">
                  <c:v>127.34</c:v>
                </c:pt>
                <c:pt idx="46631">
                  <c:v>127.34</c:v>
                </c:pt>
                <c:pt idx="46632">
                  <c:v>127.34</c:v>
                </c:pt>
                <c:pt idx="46633">
                  <c:v>127.34</c:v>
                </c:pt>
                <c:pt idx="46634">
                  <c:v>127.3</c:v>
                </c:pt>
                <c:pt idx="46635">
                  <c:v>127.32</c:v>
                </c:pt>
                <c:pt idx="46636">
                  <c:v>127.3</c:v>
                </c:pt>
                <c:pt idx="46637">
                  <c:v>127.3</c:v>
                </c:pt>
                <c:pt idx="46638">
                  <c:v>127.34</c:v>
                </c:pt>
                <c:pt idx="46639">
                  <c:v>127.34</c:v>
                </c:pt>
                <c:pt idx="46640">
                  <c:v>127.28</c:v>
                </c:pt>
                <c:pt idx="46641">
                  <c:v>127.34</c:v>
                </c:pt>
                <c:pt idx="46642">
                  <c:v>127.32</c:v>
                </c:pt>
                <c:pt idx="46643">
                  <c:v>127.3</c:v>
                </c:pt>
                <c:pt idx="46644">
                  <c:v>127.32</c:v>
                </c:pt>
                <c:pt idx="46645">
                  <c:v>127.3</c:v>
                </c:pt>
                <c:pt idx="46646">
                  <c:v>127.3</c:v>
                </c:pt>
                <c:pt idx="46647">
                  <c:v>127.3</c:v>
                </c:pt>
                <c:pt idx="46648">
                  <c:v>127.34</c:v>
                </c:pt>
                <c:pt idx="46649">
                  <c:v>127.37</c:v>
                </c:pt>
                <c:pt idx="46650">
                  <c:v>127.34</c:v>
                </c:pt>
                <c:pt idx="46651">
                  <c:v>127.3</c:v>
                </c:pt>
                <c:pt idx="46652">
                  <c:v>127.3</c:v>
                </c:pt>
                <c:pt idx="46653">
                  <c:v>127.32</c:v>
                </c:pt>
                <c:pt idx="46654">
                  <c:v>127.34</c:v>
                </c:pt>
                <c:pt idx="46655">
                  <c:v>127.32</c:v>
                </c:pt>
                <c:pt idx="46656">
                  <c:v>127.3</c:v>
                </c:pt>
                <c:pt idx="46657">
                  <c:v>127.34</c:v>
                </c:pt>
                <c:pt idx="46658">
                  <c:v>127.26</c:v>
                </c:pt>
                <c:pt idx="46659">
                  <c:v>127.26</c:v>
                </c:pt>
                <c:pt idx="46660">
                  <c:v>127.32</c:v>
                </c:pt>
                <c:pt idx="46661">
                  <c:v>127.28</c:v>
                </c:pt>
                <c:pt idx="46662">
                  <c:v>127.3</c:v>
                </c:pt>
                <c:pt idx="46663">
                  <c:v>127.34</c:v>
                </c:pt>
                <c:pt idx="46664">
                  <c:v>127.32</c:v>
                </c:pt>
                <c:pt idx="46665">
                  <c:v>127.23</c:v>
                </c:pt>
                <c:pt idx="46666">
                  <c:v>127.28</c:v>
                </c:pt>
                <c:pt idx="46667">
                  <c:v>127.34</c:v>
                </c:pt>
                <c:pt idx="46668">
                  <c:v>127.28</c:v>
                </c:pt>
                <c:pt idx="46669">
                  <c:v>127.28</c:v>
                </c:pt>
                <c:pt idx="46670">
                  <c:v>127.3</c:v>
                </c:pt>
                <c:pt idx="46671">
                  <c:v>127.28</c:v>
                </c:pt>
                <c:pt idx="46672">
                  <c:v>127.3</c:v>
                </c:pt>
                <c:pt idx="46673">
                  <c:v>127.28</c:v>
                </c:pt>
                <c:pt idx="46674">
                  <c:v>127.28</c:v>
                </c:pt>
                <c:pt idx="46675">
                  <c:v>127.3</c:v>
                </c:pt>
                <c:pt idx="46676">
                  <c:v>127.32</c:v>
                </c:pt>
                <c:pt idx="46677">
                  <c:v>127.28</c:v>
                </c:pt>
                <c:pt idx="46678">
                  <c:v>127.3</c:v>
                </c:pt>
                <c:pt idx="46679">
                  <c:v>127.3</c:v>
                </c:pt>
                <c:pt idx="46680">
                  <c:v>127.3</c:v>
                </c:pt>
                <c:pt idx="46681">
                  <c:v>127.21</c:v>
                </c:pt>
                <c:pt idx="46682">
                  <c:v>127.3</c:v>
                </c:pt>
                <c:pt idx="46683">
                  <c:v>127.32</c:v>
                </c:pt>
                <c:pt idx="46684">
                  <c:v>127.34</c:v>
                </c:pt>
                <c:pt idx="46685">
                  <c:v>127.3</c:v>
                </c:pt>
                <c:pt idx="46686">
                  <c:v>127.34</c:v>
                </c:pt>
                <c:pt idx="46687">
                  <c:v>127.28</c:v>
                </c:pt>
                <c:pt idx="46688">
                  <c:v>127.3</c:v>
                </c:pt>
                <c:pt idx="46689">
                  <c:v>127.32</c:v>
                </c:pt>
                <c:pt idx="46690">
                  <c:v>127.3</c:v>
                </c:pt>
                <c:pt idx="46691">
                  <c:v>127.37</c:v>
                </c:pt>
                <c:pt idx="46692">
                  <c:v>127.32</c:v>
                </c:pt>
                <c:pt idx="46693">
                  <c:v>127.34</c:v>
                </c:pt>
                <c:pt idx="46694">
                  <c:v>127.34</c:v>
                </c:pt>
                <c:pt idx="46695">
                  <c:v>127.28</c:v>
                </c:pt>
                <c:pt idx="46696">
                  <c:v>127.41</c:v>
                </c:pt>
                <c:pt idx="46697">
                  <c:v>127.34</c:v>
                </c:pt>
                <c:pt idx="46698">
                  <c:v>127.32</c:v>
                </c:pt>
                <c:pt idx="46699">
                  <c:v>127.34</c:v>
                </c:pt>
                <c:pt idx="46700">
                  <c:v>127.39</c:v>
                </c:pt>
                <c:pt idx="46701">
                  <c:v>127.3</c:v>
                </c:pt>
                <c:pt idx="46702">
                  <c:v>127.37</c:v>
                </c:pt>
                <c:pt idx="46703">
                  <c:v>127.32</c:v>
                </c:pt>
                <c:pt idx="46704">
                  <c:v>127.34</c:v>
                </c:pt>
                <c:pt idx="46705">
                  <c:v>127.34</c:v>
                </c:pt>
                <c:pt idx="46706">
                  <c:v>127.37</c:v>
                </c:pt>
                <c:pt idx="46707">
                  <c:v>127.34</c:v>
                </c:pt>
                <c:pt idx="46708">
                  <c:v>127.34</c:v>
                </c:pt>
                <c:pt idx="46709">
                  <c:v>127.39</c:v>
                </c:pt>
                <c:pt idx="46710">
                  <c:v>127.34</c:v>
                </c:pt>
                <c:pt idx="46711">
                  <c:v>127.37</c:v>
                </c:pt>
                <c:pt idx="46712">
                  <c:v>127.28</c:v>
                </c:pt>
                <c:pt idx="46713">
                  <c:v>127.32</c:v>
                </c:pt>
                <c:pt idx="46714">
                  <c:v>127.32</c:v>
                </c:pt>
                <c:pt idx="46715">
                  <c:v>127.32</c:v>
                </c:pt>
                <c:pt idx="46716">
                  <c:v>127.34</c:v>
                </c:pt>
                <c:pt idx="46717">
                  <c:v>127.37</c:v>
                </c:pt>
                <c:pt idx="46718">
                  <c:v>127.37</c:v>
                </c:pt>
                <c:pt idx="46719">
                  <c:v>127.34</c:v>
                </c:pt>
                <c:pt idx="46720">
                  <c:v>127.37</c:v>
                </c:pt>
                <c:pt idx="46721">
                  <c:v>127.39</c:v>
                </c:pt>
                <c:pt idx="46722">
                  <c:v>127.37</c:v>
                </c:pt>
                <c:pt idx="46723">
                  <c:v>127.34</c:v>
                </c:pt>
                <c:pt idx="46724">
                  <c:v>127.37</c:v>
                </c:pt>
                <c:pt idx="46725">
                  <c:v>127.32</c:v>
                </c:pt>
                <c:pt idx="46726">
                  <c:v>127.34</c:v>
                </c:pt>
                <c:pt idx="46727">
                  <c:v>127.32</c:v>
                </c:pt>
                <c:pt idx="46728">
                  <c:v>127.28</c:v>
                </c:pt>
                <c:pt idx="46729">
                  <c:v>127.37</c:v>
                </c:pt>
                <c:pt idx="46730">
                  <c:v>127.3</c:v>
                </c:pt>
                <c:pt idx="46731">
                  <c:v>127.34</c:v>
                </c:pt>
                <c:pt idx="46732">
                  <c:v>127.34</c:v>
                </c:pt>
                <c:pt idx="46733">
                  <c:v>127.32</c:v>
                </c:pt>
                <c:pt idx="46734">
                  <c:v>127.34</c:v>
                </c:pt>
                <c:pt idx="46735">
                  <c:v>127.34</c:v>
                </c:pt>
                <c:pt idx="46736">
                  <c:v>127.34</c:v>
                </c:pt>
                <c:pt idx="46737">
                  <c:v>127.37</c:v>
                </c:pt>
                <c:pt idx="46738">
                  <c:v>127.37</c:v>
                </c:pt>
                <c:pt idx="46739">
                  <c:v>127.32</c:v>
                </c:pt>
                <c:pt idx="46740">
                  <c:v>127.32</c:v>
                </c:pt>
                <c:pt idx="46741">
                  <c:v>127.28</c:v>
                </c:pt>
                <c:pt idx="46742">
                  <c:v>127.28</c:v>
                </c:pt>
                <c:pt idx="46743">
                  <c:v>127.28</c:v>
                </c:pt>
                <c:pt idx="46744">
                  <c:v>127.34</c:v>
                </c:pt>
                <c:pt idx="46745">
                  <c:v>127.28</c:v>
                </c:pt>
                <c:pt idx="46746">
                  <c:v>127.3</c:v>
                </c:pt>
                <c:pt idx="46747">
                  <c:v>127.37</c:v>
                </c:pt>
                <c:pt idx="46748">
                  <c:v>127.32</c:v>
                </c:pt>
                <c:pt idx="46749">
                  <c:v>127.32</c:v>
                </c:pt>
                <c:pt idx="46750">
                  <c:v>127.28</c:v>
                </c:pt>
                <c:pt idx="46751">
                  <c:v>127.3</c:v>
                </c:pt>
                <c:pt idx="46752">
                  <c:v>127.32</c:v>
                </c:pt>
                <c:pt idx="46753">
                  <c:v>127.34</c:v>
                </c:pt>
                <c:pt idx="46754">
                  <c:v>127.3</c:v>
                </c:pt>
                <c:pt idx="46755">
                  <c:v>127.32</c:v>
                </c:pt>
                <c:pt idx="46756">
                  <c:v>127.3</c:v>
                </c:pt>
                <c:pt idx="46757">
                  <c:v>127.34</c:v>
                </c:pt>
                <c:pt idx="46758">
                  <c:v>127.3</c:v>
                </c:pt>
                <c:pt idx="46759">
                  <c:v>127.32</c:v>
                </c:pt>
                <c:pt idx="46760">
                  <c:v>127.26</c:v>
                </c:pt>
                <c:pt idx="46761">
                  <c:v>127.28</c:v>
                </c:pt>
                <c:pt idx="46762">
                  <c:v>127.26</c:v>
                </c:pt>
                <c:pt idx="46763">
                  <c:v>127.3</c:v>
                </c:pt>
                <c:pt idx="46764">
                  <c:v>127.23</c:v>
                </c:pt>
                <c:pt idx="46765">
                  <c:v>127.28</c:v>
                </c:pt>
                <c:pt idx="46766">
                  <c:v>127.28</c:v>
                </c:pt>
                <c:pt idx="46767">
                  <c:v>127.28</c:v>
                </c:pt>
                <c:pt idx="46768">
                  <c:v>127.26</c:v>
                </c:pt>
                <c:pt idx="46769">
                  <c:v>127.28</c:v>
                </c:pt>
                <c:pt idx="46770">
                  <c:v>127.28</c:v>
                </c:pt>
                <c:pt idx="46771">
                  <c:v>127.32</c:v>
                </c:pt>
                <c:pt idx="46772">
                  <c:v>127.34</c:v>
                </c:pt>
                <c:pt idx="46773">
                  <c:v>127.3</c:v>
                </c:pt>
                <c:pt idx="46774">
                  <c:v>127.3</c:v>
                </c:pt>
                <c:pt idx="46775">
                  <c:v>127.28</c:v>
                </c:pt>
                <c:pt idx="46776">
                  <c:v>127.32</c:v>
                </c:pt>
                <c:pt idx="46777">
                  <c:v>127.28</c:v>
                </c:pt>
                <c:pt idx="46778">
                  <c:v>127.26</c:v>
                </c:pt>
                <c:pt idx="46779">
                  <c:v>127.32</c:v>
                </c:pt>
                <c:pt idx="46780">
                  <c:v>127.32</c:v>
                </c:pt>
                <c:pt idx="46781">
                  <c:v>127.34</c:v>
                </c:pt>
                <c:pt idx="46782">
                  <c:v>127.32</c:v>
                </c:pt>
                <c:pt idx="46783">
                  <c:v>127.28</c:v>
                </c:pt>
                <c:pt idx="46784">
                  <c:v>127.3</c:v>
                </c:pt>
                <c:pt idx="46785">
                  <c:v>127.32</c:v>
                </c:pt>
                <c:pt idx="46786">
                  <c:v>127.3</c:v>
                </c:pt>
                <c:pt idx="46787">
                  <c:v>127.32</c:v>
                </c:pt>
                <c:pt idx="46788">
                  <c:v>127.32</c:v>
                </c:pt>
                <c:pt idx="46789">
                  <c:v>127.32</c:v>
                </c:pt>
                <c:pt idx="46790">
                  <c:v>127.3</c:v>
                </c:pt>
                <c:pt idx="46791">
                  <c:v>127.3</c:v>
                </c:pt>
                <c:pt idx="46792">
                  <c:v>127.28</c:v>
                </c:pt>
                <c:pt idx="46793">
                  <c:v>127.26</c:v>
                </c:pt>
                <c:pt idx="46794">
                  <c:v>127.32</c:v>
                </c:pt>
                <c:pt idx="46795">
                  <c:v>127.32</c:v>
                </c:pt>
                <c:pt idx="46796">
                  <c:v>127.34</c:v>
                </c:pt>
                <c:pt idx="46797">
                  <c:v>127.28</c:v>
                </c:pt>
                <c:pt idx="46798">
                  <c:v>127.28</c:v>
                </c:pt>
                <c:pt idx="46799">
                  <c:v>127.32</c:v>
                </c:pt>
                <c:pt idx="46800">
                  <c:v>127.3</c:v>
                </c:pt>
                <c:pt idx="46801">
                  <c:v>127.28</c:v>
                </c:pt>
                <c:pt idx="46802">
                  <c:v>127.21</c:v>
                </c:pt>
                <c:pt idx="46803">
                  <c:v>127.3</c:v>
                </c:pt>
                <c:pt idx="46804">
                  <c:v>127.21</c:v>
                </c:pt>
                <c:pt idx="46805">
                  <c:v>127.34</c:v>
                </c:pt>
                <c:pt idx="46806">
                  <c:v>127.3</c:v>
                </c:pt>
                <c:pt idx="46807">
                  <c:v>127.26</c:v>
                </c:pt>
                <c:pt idx="46808">
                  <c:v>127.26</c:v>
                </c:pt>
                <c:pt idx="46809">
                  <c:v>127.26</c:v>
                </c:pt>
                <c:pt idx="46810">
                  <c:v>127.3</c:v>
                </c:pt>
                <c:pt idx="46811">
                  <c:v>127.28</c:v>
                </c:pt>
                <c:pt idx="46812">
                  <c:v>127.26</c:v>
                </c:pt>
                <c:pt idx="46813">
                  <c:v>127.21</c:v>
                </c:pt>
                <c:pt idx="46814">
                  <c:v>127.3</c:v>
                </c:pt>
                <c:pt idx="46815">
                  <c:v>127.26</c:v>
                </c:pt>
                <c:pt idx="46816">
                  <c:v>127.19</c:v>
                </c:pt>
                <c:pt idx="46817">
                  <c:v>127.21</c:v>
                </c:pt>
                <c:pt idx="46818">
                  <c:v>127.21</c:v>
                </c:pt>
                <c:pt idx="46819">
                  <c:v>127.23</c:v>
                </c:pt>
                <c:pt idx="46820">
                  <c:v>127.26</c:v>
                </c:pt>
                <c:pt idx="46821">
                  <c:v>127.21</c:v>
                </c:pt>
                <c:pt idx="46822">
                  <c:v>127.23</c:v>
                </c:pt>
                <c:pt idx="46823">
                  <c:v>127.26</c:v>
                </c:pt>
                <c:pt idx="46824">
                  <c:v>127.23</c:v>
                </c:pt>
                <c:pt idx="46825">
                  <c:v>127.26</c:v>
                </c:pt>
                <c:pt idx="46826">
                  <c:v>127.23</c:v>
                </c:pt>
                <c:pt idx="46827">
                  <c:v>127.26</c:v>
                </c:pt>
                <c:pt idx="46828">
                  <c:v>127.3</c:v>
                </c:pt>
                <c:pt idx="46829">
                  <c:v>127.26</c:v>
                </c:pt>
                <c:pt idx="46830">
                  <c:v>127.21</c:v>
                </c:pt>
                <c:pt idx="46831">
                  <c:v>127.26</c:v>
                </c:pt>
                <c:pt idx="46832">
                  <c:v>127.3</c:v>
                </c:pt>
                <c:pt idx="46833">
                  <c:v>127.28</c:v>
                </c:pt>
                <c:pt idx="46834">
                  <c:v>127.3</c:v>
                </c:pt>
                <c:pt idx="46835">
                  <c:v>127.21</c:v>
                </c:pt>
                <c:pt idx="46836">
                  <c:v>127.28</c:v>
                </c:pt>
                <c:pt idx="46837">
                  <c:v>127.3</c:v>
                </c:pt>
                <c:pt idx="46838">
                  <c:v>127.26</c:v>
                </c:pt>
                <c:pt idx="46839">
                  <c:v>127.26</c:v>
                </c:pt>
                <c:pt idx="46840">
                  <c:v>127.26</c:v>
                </c:pt>
                <c:pt idx="46841">
                  <c:v>127.28</c:v>
                </c:pt>
                <c:pt idx="46842">
                  <c:v>127.26</c:v>
                </c:pt>
                <c:pt idx="46843">
                  <c:v>127.26</c:v>
                </c:pt>
                <c:pt idx="46844">
                  <c:v>127.28</c:v>
                </c:pt>
                <c:pt idx="46845">
                  <c:v>127.28</c:v>
                </c:pt>
                <c:pt idx="46846">
                  <c:v>127.28</c:v>
                </c:pt>
                <c:pt idx="46847">
                  <c:v>127.3</c:v>
                </c:pt>
                <c:pt idx="46848">
                  <c:v>127.26</c:v>
                </c:pt>
                <c:pt idx="46849">
                  <c:v>127.26</c:v>
                </c:pt>
                <c:pt idx="46850">
                  <c:v>127.3</c:v>
                </c:pt>
                <c:pt idx="46851">
                  <c:v>127.3</c:v>
                </c:pt>
                <c:pt idx="46852">
                  <c:v>127.32</c:v>
                </c:pt>
                <c:pt idx="46853">
                  <c:v>127.26</c:v>
                </c:pt>
                <c:pt idx="46854">
                  <c:v>127.28</c:v>
                </c:pt>
                <c:pt idx="46855">
                  <c:v>127.23</c:v>
                </c:pt>
                <c:pt idx="46856">
                  <c:v>127.21</c:v>
                </c:pt>
                <c:pt idx="46857">
                  <c:v>127.32</c:v>
                </c:pt>
                <c:pt idx="46858">
                  <c:v>127.23</c:v>
                </c:pt>
                <c:pt idx="46859">
                  <c:v>127.3</c:v>
                </c:pt>
                <c:pt idx="46860">
                  <c:v>127.28</c:v>
                </c:pt>
                <c:pt idx="46861">
                  <c:v>127.3</c:v>
                </c:pt>
                <c:pt idx="46862">
                  <c:v>127.28</c:v>
                </c:pt>
                <c:pt idx="46863">
                  <c:v>127.3</c:v>
                </c:pt>
                <c:pt idx="46864">
                  <c:v>127.3</c:v>
                </c:pt>
                <c:pt idx="46865">
                  <c:v>127.23</c:v>
                </c:pt>
                <c:pt idx="46866">
                  <c:v>127.23</c:v>
                </c:pt>
                <c:pt idx="46867">
                  <c:v>127.28</c:v>
                </c:pt>
                <c:pt idx="46868">
                  <c:v>127.28</c:v>
                </c:pt>
                <c:pt idx="46869">
                  <c:v>127.28</c:v>
                </c:pt>
                <c:pt idx="46870">
                  <c:v>127.3</c:v>
                </c:pt>
                <c:pt idx="46871">
                  <c:v>127.26</c:v>
                </c:pt>
                <c:pt idx="46872">
                  <c:v>127.28</c:v>
                </c:pt>
                <c:pt idx="46873">
                  <c:v>127.3</c:v>
                </c:pt>
                <c:pt idx="46874">
                  <c:v>127.28</c:v>
                </c:pt>
                <c:pt idx="46875">
                  <c:v>127.28</c:v>
                </c:pt>
                <c:pt idx="46876">
                  <c:v>127.28</c:v>
                </c:pt>
                <c:pt idx="46877">
                  <c:v>127.23</c:v>
                </c:pt>
                <c:pt idx="46878">
                  <c:v>127.26</c:v>
                </c:pt>
                <c:pt idx="46879">
                  <c:v>127.28</c:v>
                </c:pt>
                <c:pt idx="46880">
                  <c:v>127.3</c:v>
                </c:pt>
                <c:pt idx="46881">
                  <c:v>127.28</c:v>
                </c:pt>
                <c:pt idx="46882">
                  <c:v>127.21</c:v>
                </c:pt>
                <c:pt idx="46883">
                  <c:v>127.26</c:v>
                </c:pt>
                <c:pt idx="46884">
                  <c:v>127.28</c:v>
                </c:pt>
                <c:pt idx="46885">
                  <c:v>127.28</c:v>
                </c:pt>
                <c:pt idx="46886">
                  <c:v>127.3</c:v>
                </c:pt>
                <c:pt idx="46887">
                  <c:v>127.21</c:v>
                </c:pt>
                <c:pt idx="46888">
                  <c:v>127.23</c:v>
                </c:pt>
                <c:pt idx="46889">
                  <c:v>127.19</c:v>
                </c:pt>
                <c:pt idx="46890">
                  <c:v>127.3</c:v>
                </c:pt>
                <c:pt idx="46891">
                  <c:v>127.23</c:v>
                </c:pt>
                <c:pt idx="46892">
                  <c:v>127.21</c:v>
                </c:pt>
                <c:pt idx="46893">
                  <c:v>127.21</c:v>
                </c:pt>
                <c:pt idx="46894">
                  <c:v>127.19</c:v>
                </c:pt>
                <c:pt idx="46895">
                  <c:v>127.26</c:v>
                </c:pt>
                <c:pt idx="46896">
                  <c:v>127.23</c:v>
                </c:pt>
                <c:pt idx="46897">
                  <c:v>127.21</c:v>
                </c:pt>
                <c:pt idx="46898">
                  <c:v>127.32</c:v>
                </c:pt>
                <c:pt idx="46899">
                  <c:v>127.21</c:v>
                </c:pt>
                <c:pt idx="46900">
                  <c:v>127.23</c:v>
                </c:pt>
                <c:pt idx="46901">
                  <c:v>127.19</c:v>
                </c:pt>
                <c:pt idx="46902">
                  <c:v>127.23</c:v>
                </c:pt>
                <c:pt idx="46903">
                  <c:v>127.21</c:v>
                </c:pt>
                <c:pt idx="46904">
                  <c:v>127.23</c:v>
                </c:pt>
                <c:pt idx="46905">
                  <c:v>127.26</c:v>
                </c:pt>
                <c:pt idx="46906">
                  <c:v>127.21</c:v>
                </c:pt>
                <c:pt idx="46907">
                  <c:v>127.21</c:v>
                </c:pt>
                <c:pt idx="46908">
                  <c:v>127.19</c:v>
                </c:pt>
                <c:pt idx="46909">
                  <c:v>127.23</c:v>
                </c:pt>
                <c:pt idx="46910">
                  <c:v>127.19</c:v>
                </c:pt>
                <c:pt idx="46911">
                  <c:v>127.17</c:v>
                </c:pt>
                <c:pt idx="46912">
                  <c:v>127.21</c:v>
                </c:pt>
                <c:pt idx="46913">
                  <c:v>127.19</c:v>
                </c:pt>
                <c:pt idx="46914">
                  <c:v>127.17</c:v>
                </c:pt>
                <c:pt idx="46915">
                  <c:v>127.17</c:v>
                </c:pt>
                <c:pt idx="46916">
                  <c:v>127.23</c:v>
                </c:pt>
                <c:pt idx="46917">
                  <c:v>127.14</c:v>
                </c:pt>
                <c:pt idx="46918">
                  <c:v>127.19</c:v>
                </c:pt>
                <c:pt idx="46919">
                  <c:v>127.19</c:v>
                </c:pt>
                <c:pt idx="46920">
                  <c:v>127.21</c:v>
                </c:pt>
                <c:pt idx="46921">
                  <c:v>127.21</c:v>
                </c:pt>
                <c:pt idx="46922">
                  <c:v>127.21</c:v>
                </c:pt>
                <c:pt idx="46923">
                  <c:v>127.19</c:v>
                </c:pt>
                <c:pt idx="46924">
                  <c:v>127.21</c:v>
                </c:pt>
                <c:pt idx="46925">
                  <c:v>127.17</c:v>
                </c:pt>
                <c:pt idx="46926">
                  <c:v>127.14</c:v>
                </c:pt>
                <c:pt idx="46927">
                  <c:v>127.21</c:v>
                </c:pt>
                <c:pt idx="46928">
                  <c:v>127.21</c:v>
                </c:pt>
                <c:pt idx="46929">
                  <c:v>127.23</c:v>
                </c:pt>
                <c:pt idx="46930">
                  <c:v>127.14</c:v>
                </c:pt>
                <c:pt idx="46931">
                  <c:v>127.21</c:v>
                </c:pt>
                <c:pt idx="46932">
                  <c:v>127.19</c:v>
                </c:pt>
                <c:pt idx="46933">
                  <c:v>127.21</c:v>
                </c:pt>
                <c:pt idx="46934">
                  <c:v>127.17</c:v>
                </c:pt>
                <c:pt idx="46935">
                  <c:v>127.17</c:v>
                </c:pt>
                <c:pt idx="46936">
                  <c:v>127.14</c:v>
                </c:pt>
                <c:pt idx="46937">
                  <c:v>127.17</c:v>
                </c:pt>
                <c:pt idx="46938">
                  <c:v>127.17</c:v>
                </c:pt>
                <c:pt idx="46939">
                  <c:v>127.17</c:v>
                </c:pt>
                <c:pt idx="46940">
                  <c:v>127.17</c:v>
                </c:pt>
                <c:pt idx="46941">
                  <c:v>127.17</c:v>
                </c:pt>
                <c:pt idx="46942">
                  <c:v>127.14</c:v>
                </c:pt>
                <c:pt idx="46943">
                  <c:v>127.17</c:v>
                </c:pt>
                <c:pt idx="46944">
                  <c:v>127.14</c:v>
                </c:pt>
                <c:pt idx="46945">
                  <c:v>127.14</c:v>
                </c:pt>
                <c:pt idx="46946">
                  <c:v>127.12</c:v>
                </c:pt>
                <c:pt idx="46947">
                  <c:v>127.14</c:v>
                </c:pt>
                <c:pt idx="46948">
                  <c:v>127.1</c:v>
                </c:pt>
                <c:pt idx="46949">
                  <c:v>127.14</c:v>
                </c:pt>
                <c:pt idx="46950">
                  <c:v>127.12</c:v>
                </c:pt>
                <c:pt idx="46951">
                  <c:v>127.1</c:v>
                </c:pt>
                <c:pt idx="46952">
                  <c:v>127.1</c:v>
                </c:pt>
                <c:pt idx="46953">
                  <c:v>127.14</c:v>
                </c:pt>
                <c:pt idx="46954">
                  <c:v>127.14</c:v>
                </c:pt>
                <c:pt idx="46955">
                  <c:v>127.14</c:v>
                </c:pt>
                <c:pt idx="46956">
                  <c:v>127.1</c:v>
                </c:pt>
                <c:pt idx="46957">
                  <c:v>127.12</c:v>
                </c:pt>
                <c:pt idx="46958">
                  <c:v>127.14</c:v>
                </c:pt>
                <c:pt idx="46959">
                  <c:v>127.1</c:v>
                </c:pt>
                <c:pt idx="46960">
                  <c:v>127.08</c:v>
                </c:pt>
                <c:pt idx="46961">
                  <c:v>127.12</c:v>
                </c:pt>
                <c:pt idx="46962">
                  <c:v>127.08</c:v>
                </c:pt>
                <c:pt idx="46963">
                  <c:v>127.1</c:v>
                </c:pt>
                <c:pt idx="46964">
                  <c:v>127.1</c:v>
                </c:pt>
                <c:pt idx="46965">
                  <c:v>127.12</c:v>
                </c:pt>
                <c:pt idx="46966">
                  <c:v>127.08</c:v>
                </c:pt>
                <c:pt idx="46967">
                  <c:v>127.05</c:v>
                </c:pt>
                <c:pt idx="46968">
                  <c:v>127.12</c:v>
                </c:pt>
                <c:pt idx="46969">
                  <c:v>127.08</c:v>
                </c:pt>
                <c:pt idx="46970">
                  <c:v>127.08</c:v>
                </c:pt>
                <c:pt idx="46971">
                  <c:v>127.08</c:v>
                </c:pt>
                <c:pt idx="46972">
                  <c:v>127.12</c:v>
                </c:pt>
                <c:pt idx="46973">
                  <c:v>127.1</c:v>
                </c:pt>
                <c:pt idx="46974">
                  <c:v>127.08</c:v>
                </c:pt>
                <c:pt idx="46975">
                  <c:v>127.1</c:v>
                </c:pt>
                <c:pt idx="46976">
                  <c:v>127.08</c:v>
                </c:pt>
                <c:pt idx="46977">
                  <c:v>127.1</c:v>
                </c:pt>
                <c:pt idx="46978">
                  <c:v>127.1</c:v>
                </c:pt>
                <c:pt idx="46979">
                  <c:v>127.1</c:v>
                </c:pt>
                <c:pt idx="46980">
                  <c:v>127.1</c:v>
                </c:pt>
                <c:pt idx="46981">
                  <c:v>127.08</c:v>
                </c:pt>
                <c:pt idx="46982">
                  <c:v>127.08</c:v>
                </c:pt>
                <c:pt idx="46983">
                  <c:v>127.08</c:v>
                </c:pt>
                <c:pt idx="46984">
                  <c:v>127.03</c:v>
                </c:pt>
                <c:pt idx="46985">
                  <c:v>127.08</c:v>
                </c:pt>
                <c:pt idx="46986">
                  <c:v>127.01</c:v>
                </c:pt>
                <c:pt idx="46987">
                  <c:v>127.05</c:v>
                </c:pt>
                <c:pt idx="46988">
                  <c:v>127.03</c:v>
                </c:pt>
                <c:pt idx="46989">
                  <c:v>127.03</c:v>
                </c:pt>
                <c:pt idx="46990">
                  <c:v>127.03</c:v>
                </c:pt>
                <c:pt idx="46991">
                  <c:v>127.08</c:v>
                </c:pt>
                <c:pt idx="46992">
                  <c:v>127.05</c:v>
                </c:pt>
                <c:pt idx="46993">
                  <c:v>127.05</c:v>
                </c:pt>
                <c:pt idx="46994">
                  <c:v>127.03</c:v>
                </c:pt>
                <c:pt idx="46995">
                  <c:v>127.05</c:v>
                </c:pt>
                <c:pt idx="46996">
                  <c:v>127.05</c:v>
                </c:pt>
                <c:pt idx="46997">
                  <c:v>127.08</c:v>
                </c:pt>
                <c:pt idx="46998">
                  <c:v>127.1</c:v>
                </c:pt>
                <c:pt idx="46999">
                  <c:v>127.01</c:v>
                </c:pt>
                <c:pt idx="47000">
                  <c:v>127.01</c:v>
                </c:pt>
                <c:pt idx="47001">
                  <c:v>127.03</c:v>
                </c:pt>
                <c:pt idx="47002">
                  <c:v>127.03</c:v>
                </c:pt>
                <c:pt idx="47003">
                  <c:v>127.05</c:v>
                </c:pt>
                <c:pt idx="47004">
                  <c:v>127.05</c:v>
                </c:pt>
                <c:pt idx="47005">
                  <c:v>127.03</c:v>
                </c:pt>
                <c:pt idx="47006">
                  <c:v>127.03</c:v>
                </c:pt>
                <c:pt idx="47007">
                  <c:v>127.08</c:v>
                </c:pt>
                <c:pt idx="47008">
                  <c:v>127.08</c:v>
                </c:pt>
                <c:pt idx="47009">
                  <c:v>127.1</c:v>
                </c:pt>
                <c:pt idx="47010">
                  <c:v>127.05</c:v>
                </c:pt>
                <c:pt idx="47011">
                  <c:v>127.08</c:v>
                </c:pt>
                <c:pt idx="47012">
                  <c:v>127.03</c:v>
                </c:pt>
                <c:pt idx="47013">
                  <c:v>127.05</c:v>
                </c:pt>
                <c:pt idx="47014">
                  <c:v>127.08</c:v>
                </c:pt>
                <c:pt idx="47015">
                  <c:v>127.05</c:v>
                </c:pt>
                <c:pt idx="47016">
                  <c:v>127.05</c:v>
                </c:pt>
                <c:pt idx="47017">
                  <c:v>127.03</c:v>
                </c:pt>
                <c:pt idx="47018">
                  <c:v>127.1</c:v>
                </c:pt>
                <c:pt idx="47019">
                  <c:v>127.03</c:v>
                </c:pt>
                <c:pt idx="47020">
                  <c:v>127.12</c:v>
                </c:pt>
                <c:pt idx="47021">
                  <c:v>127.1</c:v>
                </c:pt>
                <c:pt idx="47022">
                  <c:v>127.12</c:v>
                </c:pt>
                <c:pt idx="47023">
                  <c:v>127.14</c:v>
                </c:pt>
                <c:pt idx="47024">
                  <c:v>127.12</c:v>
                </c:pt>
                <c:pt idx="47025">
                  <c:v>127.14</c:v>
                </c:pt>
                <c:pt idx="47026">
                  <c:v>127.1</c:v>
                </c:pt>
                <c:pt idx="47027">
                  <c:v>127.1</c:v>
                </c:pt>
                <c:pt idx="47028">
                  <c:v>127.14</c:v>
                </c:pt>
                <c:pt idx="47029">
                  <c:v>127.17</c:v>
                </c:pt>
                <c:pt idx="47030">
                  <c:v>127.12</c:v>
                </c:pt>
                <c:pt idx="47031">
                  <c:v>127.12</c:v>
                </c:pt>
                <c:pt idx="47032">
                  <c:v>127.17</c:v>
                </c:pt>
                <c:pt idx="47033">
                  <c:v>127.12</c:v>
                </c:pt>
                <c:pt idx="47034">
                  <c:v>127.19</c:v>
                </c:pt>
                <c:pt idx="47035">
                  <c:v>127.12</c:v>
                </c:pt>
                <c:pt idx="47036">
                  <c:v>127.17</c:v>
                </c:pt>
                <c:pt idx="47037">
                  <c:v>127.23</c:v>
                </c:pt>
                <c:pt idx="47038">
                  <c:v>127.21</c:v>
                </c:pt>
                <c:pt idx="47039">
                  <c:v>127.19</c:v>
                </c:pt>
                <c:pt idx="47040">
                  <c:v>127.26</c:v>
                </c:pt>
                <c:pt idx="47041">
                  <c:v>127.23</c:v>
                </c:pt>
                <c:pt idx="47042">
                  <c:v>127.3</c:v>
                </c:pt>
                <c:pt idx="47043">
                  <c:v>127.28</c:v>
                </c:pt>
                <c:pt idx="47044">
                  <c:v>127.21</c:v>
                </c:pt>
                <c:pt idx="47045">
                  <c:v>127.23</c:v>
                </c:pt>
                <c:pt idx="47046">
                  <c:v>127.3</c:v>
                </c:pt>
                <c:pt idx="47047">
                  <c:v>127.28</c:v>
                </c:pt>
                <c:pt idx="47048">
                  <c:v>127.3</c:v>
                </c:pt>
                <c:pt idx="47049">
                  <c:v>127.26</c:v>
                </c:pt>
                <c:pt idx="47050">
                  <c:v>127.26</c:v>
                </c:pt>
                <c:pt idx="47051">
                  <c:v>127.23</c:v>
                </c:pt>
                <c:pt idx="47052">
                  <c:v>127.3</c:v>
                </c:pt>
                <c:pt idx="47053">
                  <c:v>127.3</c:v>
                </c:pt>
                <c:pt idx="47054">
                  <c:v>127.3</c:v>
                </c:pt>
                <c:pt idx="47055">
                  <c:v>127.34</c:v>
                </c:pt>
                <c:pt idx="47056">
                  <c:v>127.32</c:v>
                </c:pt>
                <c:pt idx="47057">
                  <c:v>127.32</c:v>
                </c:pt>
                <c:pt idx="47058">
                  <c:v>127.39</c:v>
                </c:pt>
                <c:pt idx="47059">
                  <c:v>127.37</c:v>
                </c:pt>
                <c:pt idx="47060">
                  <c:v>127.34</c:v>
                </c:pt>
                <c:pt idx="47061">
                  <c:v>127.39</c:v>
                </c:pt>
                <c:pt idx="47062">
                  <c:v>127.34</c:v>
                </c:pt>
                <c:pt idx="47063">
                  <c:v>127.41</c:v>
                </c:pt>
                <c:pt idx="47064">
                  <c:v>127.34</c:v>
                </c:pt>
                <c:pt idx="47065">
                  <c:v>127.39</c:v>
                </c:pt>
                <c:pt idx="47066">
                  <c:v>127.39</c:v>
                </c:pt>
                <c:pt idx="47067">
                  <c:v>127.41</c:v>
                </c:pt>
                <c:pt idx="47068">
                  <c:v>127.39</c:v>
                </c:pt>
                <c:pt idx="47069">
                  <c:v>127.34</c:v>
                </c:pt>
                <c:pt idx="47070">
                  <c:v>127.37</c:v>
                </c:pt>
                <c:pt idx="47071">
                  <c:v>127.39</c:v>
                </c:pt>
                <c:pt idx="47072">
                  <c:v>127.39</c:v>
                </c:pt>
                <c:pt idx="47073">
                  <c:v>127.41</c:v>
                </c:pt>
                <c:pt idx="47074">
                  <c:v>127.41</c:v>
                </c:pt>
                <c:pt idx="47075">
                  <c:v>127.39</c:v>
                </c:pt>
                <c:pt idx="47076">
                  <c:v>127.37</c:v>
                </c:pt>
                <c:pt idx="47077">
                  <c:v>127.41</c:v>
                </c:pt>
                <c:pt idx="47078">
                  <c:v>127.41</c:v>
                </c:pt>
                <c:pt idx="47079">
                  <c:v>127.37</c:v>
                </c:pt>
                <c:pt idx="47080">
                  <c:v>127.37</c:v>
                </c:pt>
                <c:pt idx="47081">
                  <c:v>127.37</c:v>
                </c:pt>
                <c:pt idx="47082">
                  <c:v>127.32</c:v>
                </c:pt>
                <c:pt idx="47083">
                  <c:v>127.37</c:v>
                </c:pt>
                <c:pt idx="47084">
                  <c:v>127.39</c:v>
                </c:pt>
                <c:pt idx="47085">
                  <c:v>127.39</c:v>
                </c:pt>
                <c:pt idx="47086">
                  <c:v>127.34</c:v>
                </c:pt>
                <c:pt idx="47087">
                  <c:v>127.41</c:v>
                </c:pt>
                <c:pt idx="47088">
                  <c:v>127.34</c:v>
                </c:pt>
                <c:pt idx="47089">
                  <c:v>127.41</c:v>
                </c:pt>
                <c:pt idx="47090">
                  <c:v>127.34</c:v>
                </c:pt>
                <c:pt idx="47091">
                  <c:v>127.41</c:v>
                </c:pt>
                <c:pt idx="47092">
                  <c:v>127.32</c:v>
                </c:pt>
                <c:pt idx="47093">
                  <c:v>127.34</c:v>
                </c:pt>
                <c:pt idx="47094">
                  <c:v>127.37</c:v>
                </c:pt>
                <c:pt idx="47095">
                  <c:v>127.32</c:v>
                </c:pt>
                <c:pt idx="47096">
                  <c:v>127.34</c:v>
                </c:pt>
                <c:pt idx="47097">
                  <c:v>127.37</c:v>
                </c:pt>
                <c:pt idx="47098">
                  <c:v>127.39</c:v>
                </c:pt>
                <c:pt idx="47099">
                  <c:v>127.39</c:v>
                </c:pt>
                <c:pt idx="47100">
                  <c:v>127.32</c:v>
                </c:pt>
                <c:pt idx="47101">
                  <c:v>127.34</c:v>
                </c:pt>
                <c:pt idx="47102">
                  <c:v>127.39</c:v>
                </c:pt>
                <c:pt idx="47103">
                  <c:v>127.37</c:v>
                </c:pt>
                <c:pt idx="47104">
                  <c:v>127.39</c:v>
                </c:pt>
                <c:pt idx="47105">
                  <c:v>127.37</c:v>
                </c:pt>
                <c:pt idx="47106">
                  <c:v>127.32</c:v>
                </c:pt>
                <c:pt idx="47107">
                  <c:v>127.37</c:v>
                </c:pt>
                <c:pt idx="47108">
                  <c:v>127.32</c:v>
                </c:pt>
                <c:pt idx="47109">
                  <c:v>127.39</c:v>
                </c:pt>
                <c:pt idx="47110">
                  <c:v>127.39</c:v>
                </c:pt>
                <c:pt idx="47111">
                  <c:v>127.41</c:v>
                </c:pt>
                <c:pt idx="47112">
                  <c:v>127.37</c:v>
                </c:pt>
                <c:pt idx="47113">
                  <c:v>127.43</c:v>
                </c:pt>
                <c:pt idx="47114">
                  <c:v>127.37</c:v>
                </c:pt>
                <c:pt idx="47115">
                  <c:v>127.41</c:v>
                </c:pt>
                <c:pt idx="47116">
                  <c:v>127.34</c:v>
                </c:pt>
                <c:pt idx="47117">
                  <c:v>127.39</c:v>
                </c:pt>
                <c:pt idx="47118">
                  <c:v>127.41</c:v>
                </c:pt>
                <c:pt idx="47119">
                  <c:v>127.37</c:v>
                </c:pt>
                <c:pt idx="47120">
                  <c:v>127.37</c:v>
                </c:pt>
                <c:pt idx="47121">
                  <c:v>127.39</c:v>
                </c:pt>
                <c:pt idx="47122">
                  <c:v>127.41</c:v>
                </c:pt>
                <c:pt idx="47123">
                  <c:v>127.41</c:v>
                </c:pt>
                <c:pt idx="47124">
                  <c:v>127.37</c:v>
                </c:pt>
                <c:pt idx="47125">
                  <c:v>127.46</c:v>
                </c:pt>
                <c:pt idx="47126">
                  <c:v>127.46</c:v>
                </c:pt>
                <c:pt idx="47127">
                  <c:v>127.46</c:v>
                </c:pt>
                <c:pt idx="47128">
                  <c:v>127.48</c:v>
                </c:pt>
                <c:pt idx="47129">
                  <c:v>127.43</c:v>
                </c:pt>
                <c:pt idx="47130">
                  <c:v>127.46</c:v>
                </c:pt>
                <c:pt idx="47131">
                  <c:v>127.46</c:v>
                </c:pt>
                <c:pt idx="47132">
                  <c:v>127.41</c:v>
                </c:pt>
                <c:pt idx="47133">
                  <c:v>127.46</c:v>
                </c:pt>
                <c:pt idx="47134">
                  <c:v>127.46</c:v>
                </c:pt>
                <c:pt idx="47135">
                  <c:v>127.43</c:v>
                </c:pt>
                <c:pt idx="47136">
                  <c:v>127.46</c:v>
                </c:pt>
                <c:pt idx="47137">
                  <c:v>127.39</c:v>
                </c:pt>
                <c:pt idx="47138">
                  <c:v>127.46</c:v>
                </c:pt>
                <c:pt idx="47139">
                  <c:v>127.5</c:v>
                </c:pt>
                <c:pt idx="47140">
                  <c:v>127.48</c:v>
                </c:pt>
                <c:pt idx="47141">
                  <c:v>127.43</c:v>
                </c:pt>
                <c:pt idx="47142">
                  <c:v>127.41</c:v>
                </c:pt>
                <c:pt idx="47143">
                  <c:v>127.48</c:v>
                </c:pt>
                <c:pt idx="47144">
                  <c:v>127.46</c:v>
                </c:pt>
                <c:pt idx="47145">
                  <c:v>127.41</c:v>
                </c:pt>
                <c:pt idx="47146">
                  <c:v>127.48</c:v>
                </c:pt>
                <c:pt idx="47147">
                  <c:v>127.5</c:v>
                </c:pt>
                <c:pt idx="47148">
                  <c:v>127.5</c:v>
                </c:pt>
                <c:pt idx="47149">
                  <c:v>127.48</c:v>
                </c:pt>
                <c:pt idx="47150">
                  <c:v>127.37</c:v>
                </c:pt>
                <c:pt idx="47151">
                  <c:v>127.46</c:v>
                </c:pt>
                <c:pt idx="47152">
                  <c:v>127.43</c:v>
                </c:pt>
                <c:pt idx="47153">
                  <c:v>127.48</c:v>
                </c:pt>
                <c:pt idx="47154">
                  <c:v>127.43</c:v>
                </c:pt>
                <c:pt idx="47155">
                  <c:v>127.41</c:v>
                </c:pt>
                <c:pt idx="47156">
                  <c:v>127.41</c:v>
                </c:pt>
                <c:pt idx="47157">
                  <c:v>127.39</c:v>
                </c:pt>
                <c:pt idx="47158">
                  <c:v>127.39</c:v>
                </c:pt>
                <c:pt idx="47159">
                  <c:v>127.43</c:v>
                </c:pt>
                <c:pt idx="47160">
                  <c:v>127.43</c:v>
                </c:pt>
                <c:pt idx="47161">
                  <c:v>127.46</c:v>
                </c:pt>
                <c:pt idx="47162">
                  <c:v>127.48</c:v>
                </c:pt>
                <c:pt idx="47163">
                  <c:v>127.48</c:v>
                </c:pt>
                <c:pt idx="47164">
                  <c:v>127.43</c:v>
                </c:pt>
                <c:pt idx="47165">
                  <c:v>127.43</c:v>
                </c:pt>
                <c:pt idx="47166">
                  <c:v>127.43</c:v>
                </c:pt>
                <c:pt idx="47167">
                  <c:v>127.43</c:v>
                </c:pt>
                <c:pt idx="47168">
                  <c:v>127.41</c:v>
                </c:pt>
                <c:pt idx="47169">
                  <c:v>127.41</c:v>
                </c:pt>
                <c:pt idx="47170">
                  <c:v>127.39</c:v>
                </c:pt>
                <c:pt idx="47171">
                  <c:v>127.41</c:v>
                </c:pt>
                <c:pt idx="47172">
                  <c:v>127.37</c:v>
                </c:pt>
                <c:pt idx="47173">
                  <c:v>127.37</c:v>
                </c:pt>
                <c:pt idx="47174">
                  <c:v>127.39</c:v>
                </c:pt>
                <c:pt idx="47175">
                  <c:v>127.41</c:v>
                </c:pt>
                <c:pt idx="47176">
                  <c:v>127.41</c:v>
                </c:pt>
                <c:pt idx="47177">
                  <c:v>127.43</c:v>
                </c:pt>
                <c:pt idx="47178">
                  <c:v>127.46</c:v>
                </c:pt>
                <c:pt idx="47179">
                  <c:v>127.48</c:v>
                </c:pt>
                <c:pt idx="47180">
                  <c:v>127.43</c:v>
                </c:pt>
                <c:pt idx="47181">
                  <c:v>127.41</c:v>
                </c:pt>
                <c:pt idx="47182">
                  <c:v>127.39</c:v>
                </c:pt>
                <c:pt idx="47183">
                  <c:v>127.48</c:v>
                </c:pt>
                <c:pt idx="47184">
                  <c:v>127.43</c:v>
                </c:pt>
                <c:pt idx="47185">
                  <c:v>127.46</c:v>
                </c:pt>
                <c:pt idx="47186">
                  <c:v>127.41</c:v>
                </c:pt>
                <c:pt idx="47187">
                  <c:v>127.43</c:v>
                </c:pt>
                <c:pt idx="47188">
                  <c:v>127.41</c:v>
                </c:pt>
                <c:pt idx="47189">
                  <c:v>127.43</c:v>
                </c:pt>
                <c:pt idx="47190">
                  <c:v>127.43</c:v>
                </c:pt>
                <c:pt idx="47191">
                  <c:v>127.43</c:v>
                </c:pt>
                <c:pt idx="47192">
                  <c:v>127.43</c:v>
                </c:pt>
                <c:pt idx="47193">
                  <c:v>127.48</c:v>
                </c:pt>
                <c:pt idx="47194">
                  <c:v>127.52</c:v>
                </c:pt>
                <c:pt idx="47195">
                  <c:v>127.46</c:v>
                </c:pt>
                <c:pt idx="47196">
                  <c:v>127.5</c:v>
                </c:pt>
                <c:pt idx="47197">
                  <c:v>127.48</c:v>
                </c:pt>
                <c:pt idx="47198">
                  <c:v>127.48</c:v>
                </c:pt>
                <c:pt idx="47199">
                  <c:v>127.46</c:v>
                </c:pt>
                <c:pt idx="47200">
                  <c:v>127.48</c:v>
                </c:pt>
                <c:pt idx="47201">
                  <c:v>127.43</c:v>
                </c:pt>
                <c:pt idx="47202">
                  <c:v>127.46</c:v>
                </c:pt>
                <c:pt idx="47203">
                  <c:v>127.43</c:v>
                </c:pt>
                <c:pt idx="47204">
                  <c:v>127.46</c:v>
                </c:pt>
                <c:pt idx="47205">
                  <c:v>127.43</c:v>
                </c:pt>
                <c:pt idx="47206">
                  <c:v>127.43</c:v>
                </c:pt>
                <c:pt idx="47207">
                  <c:v>127.48</c:v>
                </c:pt>
                <c:pt idx="47208">
                  <c:v>127.5</c:v>
                </c:pt>
                <c:pt idx="47209">
                  <c:v>127.46</c:v>
                </c:pt>
                <c:pt idx="47210">
                  <c:v>127.48</c:v>
                </c:pt>
                <c:pt idx="47211">
                  <c:v>127.46</c:v>
                </c:pt>
                <c:pt idx="47212">
                  <c:v>127.48</c:v>
                </c:pt>
                <c:pt idx="47213">
                  <c:v>127.46</c:v>
                </c:pt>
                <c:pt idx="47214">
                  <c:v>127.48</c:v>
                </c:pt>
                <c:pt idx="47215">
                  <c:v>127.46</c:v>
                </c:pt>
                <c:pt idx="47216">
                  <c:v>127.43</c:v>
                </c:pt>
                <c:pt idx="47217">
                  <c:v>127.5</c:v>
                </c:pt>
                <c:pt idx="47218">
                  <c:v>127.48</c:v>
                </c:pt>
                <c:pt idx="47219">
                  <c:v>127.43</c:v>
                </c:pt>
                <c:pt idx="47220">
                  <c:v>127.46</c:v>
                </c:pt>
                <c:pt idx="47221">
                  <c:v>127.46</c:v>
                </c:pt>
                <c:pt idx="47222">
                  <c:v>127.43</c:v>
                </c:pt>
                <c:pt idx="47223">
                  <c:v>127.5</c:v>
                </c:pt>
                <c:pt idx="47224">
                  <c:v>127.43</c:v>
                </c:pt>
                <c:pt idx="47225">
                  <c:v>127.43</c:v>
                </c:pt>
                <c:pt idx="47226">
                  <c:v>127.41</c:v>
                </c:pt>
                <c:pt idx="47227">
                  <c:v>127.43</c:v>
                </c:pt>
                <c:pt idx="47228">
                  <c:v>127.41</c:v>
                </c:pt>
                <c:pt idx="47229">
                  <c:v>127.41</c:v>
                </c:pt>
                <c:pt idx="47230">
                  <c:v>127.48</c:v>
                </c:pt>
                <c:pt idx="47231">
                  <c:v>127.46</c:v>
                </c:pt>
                <c:pt idx="47232">
                  <c:v>127.48</c:v>
                </c:pt>
                <c:pt idx="47233">
                  <c:v>127.43</c:v>
                </c:pt>
                <c:pt idx="47234">
                  <c:v>127.43</c:v>
                </c:pt>
                <c:pt idx="47235">
                  <c:v>127.43</c:v>
                </c:pt>
                <c:pt idx="47236">
                  <c:v>127.41</c:v>
                </c:pt>
                <c:pt idx="47237">
                  <c:v>127.46</c:v>
                </c:pt>
                <c:pt idx="47238">
                  <c:v>127.43</c:v>
                </c:pt>
                <c:pt idx="47239">
                  <c:v>127.48</c:v>
                </c:pt>
                <c:pt idx="47240">
                  <c:v>127.41</c:v>
                </c:pt>
                <c:pt idx="47241">
                  <c:v>127.43</c:v>
                </c:pt>
                <c:pt idx="47242">
                  <c:v>127.46</c:v>
                </c:pt>
                <c:pt idx="47243">
                  <c:v>127.41</c:v>
                </c:pt>
                <c:pt idx="47244">
                  <c:v>127.43</c:v>
                </c:pt>
                <c:pt idx="47245">
                  <c:v>127.46</c:v>
                </c:pt>
                <c:pt idx="47246">
                  <c:v>127.41</c:v>
                </c:pt>
                <c:pt idx="47247">
                  <c:v>127.46</c:v>
                </c:pt>
                <c:pt idx="47248">
                  <c:v>127.43</c:v>
                </c:pt>
                <c:pt idx="47249">
                  <c:v>127.39</c:v>
                </c:pt>
                <c:pt idx="47250">
                  <c:v>127.46</c:v>
                </c:pt>
                <c:pt idx="47251">
                  <c:v>127.41</c:v>
                </c:pt>
                <c:pt idx="47252">
                  <c:v>127.41</c:v>
                </c:pt>
                <c:pt idx="47253">
                  <c:v>127.41</c:v>
                </c:pt>
                <c:pt idx="47254">
                  <c:v>127.41</c:v>
                </c:pt>
                <c:pt idx="47255">
                  <c:v>127.41</c:v>
                </c:pt>
                <c:pt idx="47256">
                  <c:v>127.43</c:v>
                </c:pt>
                <c:pt idx="47257">
                  <c:v>127.46</c:v>
                </c:pt>
                <c:pt idx="47258">
                  <c:v>127.43</c:v>
                </c:pt>
                <c:pt idx="47259">
                  <c:v>127.43</c:v>
                </c:pt>
                <c:pt idx="47260">
                  <c:v>127.46</c:v>
                </c:pt>
                <c:pt idx="47261">
                  <c:v>127.46</c:v>
                </c:pt>
                <c:pt idx="47262">
                  <c:v>127.39</c:v>
                </c:pt>
                <c:pt idx="47263">
                  <c:v>127.43</c:v>
                </c:pt>
                <c:pt idx="47264">
                  <c:v>127.37</c:v>
                </c:pt>
                <c:pt idx="47265">
                  <c:v>127.43</c:v>
                </c:pt>
                <c:pt idx="47266">
                  <c:v>127.46</c:v>
                </c:pt>
                <c:pt idx="47267">
                  <c:v>127.43</c:v>
                </c:pt>
                <c:pt idx="47268">
                  <c:v>127.41</c:v>
                </c:pt>
                <c:pt idx="47269">
                  <c:v>127.43</c:v>
                </c:pt>
                <c:pt idx="47270">
                  <c:v>127.39</c:v>
                </c:pt>
                <c:pt idx="47271">
                  <c:v>127.43</c:v>
                </c:pt>
                <c:pt idx="47272">
                  <c:v>127.39</c:v>
                </c:pt>
                <c:pt idx="47273">
                  <c:v>127.41</c:v>
                </c:pt>
                <c:pt idx="47274">
                  <c:v>127.46</c:v>
                </c:pt>
                <c:pt idx="47275">
                  <c:v>127.46</c:v>
                </c:pt>
                <c:pt idx="47276">
                  <c:v>127.48</c:v>
                </c:pt>
                <c:pt idx="47277">
                  <c:v>127.46</c:v>
                </c:pt>
                <c:pt idx="47278">
                  <c:v>127.39</c:v>
                </c:pt>
                <c:pt idx="47279">
                  <c:v>127.43</c:v>
                </c:pt>
                <c:pt idx="47280">
                  <c:v>127.46</c:v>
                </c:pt>
                <c:pt idx="47281">
                  <c:v>127.46</c:v>
                </c:pt>
                <c:pt idx="47282">
                  <c:v>127.48</c:v>
                </c:pt>
                <c:pt idx="47283">
                  <c:v>127.43</c:v>
                </c:pt>
                <c:pt idx="47284">
                  <c:v>127.48</c:v>
                </c:pt>
                <c:pt idx="47285">
                  <c:v>127.43</c:v>
                </c:pt>
                <c:pt idx="47286">
                  <c:v>127.48</c:v>
                </c:pt>
                <c:pt idx="47287">
                  <c:v>127.48</c:v>
                </c:pt>
                <c:pt idx="47288">
                  <c:v>127.41</c:v>
                </c:pt>
                <c:pt idx="47289">
                  <c:v>127.41</c:v>
                </c:pt>
                <c:pt idx="47290">
                  <c:v>127.43</c:v>
                </c:pt>
                <c:pt idx="47291">
                  <c:v>127.41</c:v>
                </c:pt>
                <c:pt idx="47292">
                  <c:v>127.43</c:v>
                </c:pt>
                <c:pt idx="47293">
                  <c:v>127.39</c:v>
                </c:pt>
                <c:pt idx="47294">
                  <c:v>127.41</c:v>
                </c:pt>
                <c:pt idx="47295">
                  <c:v>127.41</c:v>
                </c:pt>
                <c:pt idx="47296">
                  <c:v>127.41</c:v>
                </c:pt>
                <c:pt idx="47297">
                  <c:v>127.43</c:v>
                </c:pt>
                <c:pt idx="47298">
                  <c:v>127.43</c:v>
                </c:pt>
                <c:pt idx="47299">
                  <c:v>127.41</c:v>
                </c:pt>
                <c:pt idx="47300">
                  <c:v>127.43</c:v>
                </c:pt>
                <c:pt idx="47301">
                  <c:v>127.43</c:v>
                </c:pt>
                <c:pt idx="47302">
                  <c:v>127.39</c:v>
                </c:pt>
                <c:pt idx="47303">
                  <c:v>127.43</c:v>
                </c:pt>
                <c:pt idx="47304">
                  <c:v>127.39</c:v>
                </c:pt>
                <c:pt idx="47305">
                  <c:v>127.37</c:v>
                </c:pt>
                <c:pt idx="47306">
                  <c:v>127.41</c:v>
                </c:pt>
                <c:pt idx="47307">
                  <c:v>127.37</c:v>
                </c:pt>
                <c:pt idx="47308">
                  <c:v>127.39</c:v>
                </c:pt>
                <c:pt idx="47309">
                  <c:v>127.41</c:v>
                </c:pt>
                <c:pt idx="47310">
                  <c:v>127.37</c:v>
                </c:pt>
                <c:pt idx="47311">
                  <c:v>127.37</c:v>
                </c:pt>
                <c:pt idx="47312">
                  <c:v>127.41</c:v>
                </c:pt>
                <c:pt idx="47313">
                  <c:v>127.41</c:v>
                </c:pt>
                <c:pt idx="47314">
                  <c:v>127.37</c:v>
                </c:pt>
                <c:pt idx="47315">
                  <c:v>127.37</c:v>
                </c:pt>
                <c:pt idx="47316">
                  <c:v>127.37</c:v>
                </c:pt>
                <c:pt idx="47317">
                  <c:v>127.41</c:v>
                </c:pt>
                <c:pt idx="47318">
                  <c:v>127.39</c:v>
                </c:pt>
                <c:pt idx="47319">
                  <c:v>127.39</c:v>
                </c:pt>
                <c:pt idx="47320">
                  <c:v>127.43</c:v>
                </c:pt>
                <c:pt idx="47321">
                  <c:v>127.39</c:v>
                </c:pt>
                <c:pt idx="47322">
                  <c:v>127.39</c:v>
                </c:pt>
                <c:pt idx="47323">
                  <c:v>127.32</c:v>
                </c:pt>
                <c:pt idx="47324">
                  <c:v>127.39</c:v>
                </c:pt>
                <c:pt idx="47325">
                  <c:v>127.37</c:v>
                </c:pt>
                <c:pt idx="47326">
                  <c:v>127.37</c:v>
                </c:pt>
                <c:pt idx="47327">
                  <c:v>127.37</c:v>
                </c:pt>
                <c:pt idx="47328">
                  <c:v>127.32</c:v>
                </c:pt>
                <c:pt idx="47329">
                  <c:v>127.3</c:v>
                </c:pt>
                <c:pt idx="47330">
                  <c:v>127.3</c:v>
                </c:pt>
                <c:pt idx="47331">
                  <c:v>127.39</c:v>
                </c:pt>
                <c:pt idx="47332">
                  <c:v>127.39</c:v>
                </c:pt>
                <c:pt idx="47333">
                  <c:v>127.37</c:v>
                </c:pt>
                <c:pt idx="47334">
                  <c:v>127.39</c:v>
                </c:pt>
                <c:pt idx="47335">
                  <c:v>127.39</c:v>
                </c:pt>
                <c:pt idx="47336">
                  <c:v>127.34</c:v>
                </c:pt>
                <c:pt idx="47337">
                  <c:v>127.32</c:v>
                </c:pt>
                <c:pt idx="47338">
                  <c:v>127.34</c:v>
                </c:pt>
                <c:pt idx="47339">
                  <c:v>127.32</c:v>
                </c:pt>
                <c:pt idx="47340">
                  <c:v>127.39</c:v>
                </c:pt>
                <c:pt idx="47341">
                  <c:v>127.37</c:v>
                </c:pt>
                <c:pt idx="47342">
                  <c:v>127.39</c:v>
                </c:pt>
                <c:pt idx="47343">
                  <c:v>127.37</c:v>
                </c:pt>
                <c:pt idx="47344">
                  <c:v>127.32</c:v>
                </c:pt>
                <c:pt idx="47345">
                  <c:v>127.32</c:v>
                </c:pt>
                <c:pt idx="47346">
                  <c:v>127.32</c:v>
                </c:pt>
                <c:pt idx="47347">
                  <c:v>127.3</c:v>
                </c:pt>
                <c:pt idx="47348">
                  <c:v>127.34</c:v>
                </c:pt>
                <c:pt idx="47349">
                  <c:v>127.32</c:v>
                </c:pt>
                <c:pt idx="47350">
                  <c:v>127.32</c:v>
                </c:pt>
                <c:pt idx="47351">
                  <c:v>127.41</c:v>
                </c:pt>
                <c:pt idx="47352">
                  <c:v>127.34</c:v>
                </c:pt>
                <c:pt idx="47353">
                  <c:v>127.34</c:v>
                </c:pt>
                <c:pt idx="47354">
                  <c:v>127.34</c:v>
                </c:pt>
                <c:pt idx="47355">
                  <c:v>127.3</c:v>
                </c:pt>
                <c:pt idx="47356">
                  <c:v>127.3</c:v>
                </c:pt>
                <c:pt idx="47357">
                  <c:v>127.32</c:v>
                </c:pt>
                <c:pt idx="47358">
                  <c:v>127.32</c:v>
                </c:pt>
                <c:pt idx="47359">
                  <c:v>127.32</c:v>
                </c:pt>
                <c:pt idx="47360">
                  <c:v>127.28</c:v>
                </c:pt>
                <c:pt idx="47361">
                  <c:v>127.28</c:v>
                </c:pt>
                <c:pt idx="47362">
                  <c:v>127.26</c:v>
                </c:pt>
                <c:pt idx="47363">
                  <c:v>127.3</c:v>
                </c:pt>
                <c:pt idx="47364">
                  <c:v>127.3</c:v>
                </c:pt>
                <c:pt idx="47365">
                  <c:v>127.28</c:v>
                </c:pt>
                <c:pt idx="47366">
                  <c:v>127.28</c:v>
                </c:pt>
                <c:pt idx="47367">
                  <c:v>127.3</c:v>
                </c:pt>
                <c:pt idx="47368">
                  <c:v>127.3</c:v>
                </c:pt>
                <c:pt idx="47369">
                  <c:v>127.28</c:v>
                </c:pt>
                <c:pt idx="47370">
                  <c:v>127.28</c:v>
                </c:pt>
                <c:pt idx="47371">
                  <c:v>127.34</c:v>
                </c:pt>
                <c:pt idx="47372">
                  <c:v>127.32</c:v>
                </c:pt>
                <c:pt idx="47373">
                  <c:v>127.3</c:v>
                </c:pt>
                <c:pt idx="47374">
                  <c:v>127.26</c:v>
                </c:pt>
                <c:pt idx="47375">
                  <c:v>127.28</c:v>
                </c:pt>
                <c:pt idx="47376">
                  <c:v>127.28</c:v>
                </c:pt>
                <c:pt idx="47377">
                  <c:v>127.28</c:v>
                </c:pt>
                <c:pt idx="47378">
                  <c:v>127.3</c:v>
                </c:pt>
                <c:pt idx="47379">
                  <c:v>127.26</c:v>
                </c:pt>
                <c:pt idx="47380">
                  <c:v>127.28</c:v>
                </c:pt>
                <c:pt idx="47381">
                  <c:v>127.28</c:v>
                </c:pt>
                <c:pt idx="47382">
                  <c:v>127.26</c:v>
                </c:pt>
                <c:pt idx="47383">
                  <c:v>127.21</c:v>
                </c:pt>
                <c:pt idx="47384">
                  <c:v>127.23</c:v>
                </c:pt>
                <c:pt idx="47385">
                  <c:v>127.19</c:v>
                </c:pt>
                <c:pt idx="47386">
                  <c:v>127.26</c:v>
                </c:pt>
                <c:pt idx="47387">
                  <c:v>127.21</c:v>
                </c:pt>
                <c:pt idx="47388">
                  <c:v>127.26</c:v>
                </c:pt>
                <c:pt idx="47389">
                  <c:v>127.26</c:v>
                </c:pt>
                <c:pt idx="47390">
                  <c:v>127.19</c:v>
                </c:pt>
                <c:pt idx="47391">
                  <c:v>127.19</c:v>
                </c:pt>
                <c:pt idx="47392">
                  <c:v>127.19</c:v>
                </c:pt>
                <c:pt idx="47393">
                  <c:v>127.19</c:v>
                </c:pt>
                <c:pt idx="47394">
                  <c:v>127.19</c:v>
                </c:pt>
                <c:pt idx="47395">
                  <c:v>127.21</c:v>
                </c:pt>
                <c:pt idx="47396">
                  <c:v>127.21</c:v>
                </c:pt>
                <c:pt idx="47397">
                  <c:v>127.21</c:v>
                </c:pt>
                <c:pt idx="47398">
                  <c:v>127.19</c:v>
                </c:pt>
                <c:pt idx="47399">
                  <c:v>127.17</c:v>
                </c:pt>
                <c:pt idx="47400">
                  <c:v>127.17</c:v>
                </c:pt>
                <c:pt idx="47401">
                  <c:v>127.19</c:v>
                </c:pt>
                <c:pt idx="47402">
                  <c:v>127.17</c:v>
                </c:pt>
                <c:pt idx="47403">
                  <c:v>127.12</c:v>
                </c:pt>
                <c:pt idx="47404">
                  <c:v>127.14</c:v>
                </c:pt>
                <c:pt idx="47405">
                  <c:v>127.12</c:v>
                </c:pt>
                <c:pt idx="47406">
                  <c:v>127.17</c:v>
                </c:pt>
                <c:pt idx="47407">
                  <c:v>127.14</c:v>
                </c:pt>
                <c:pt idx="47408">
                  <c:v>127.1</c:v>
                </c:pt>
                <c:pt idx="47409">
                  <c:v>127.1</c:v>
                </c:pt>
                <c:pt idx="47410">
                  <c:v>127.05</c:v>
                </c:pt>
                <c:pt idx="47411">
                  <c:v>127.12</c:v>
                </c:pt>
                <c:pt idx="47412">
                  <c:v>127.17</c:v>
                </c:pt>
                <c:pt idx="47413">
                  <c:v>127.14</c:v>
                </c:pt>
                <c:pt idx="47414">
                  <c:v>127.12</c:v>
                </c:pt>
                <c:pt idx="47415">
                  <c:v>127.08</c:v>
                </c:pt>
                <c:pt idx="47416">
                  <c:v>127.14</c:v>
                </c:pt>
                <c:pt idx="47417">
                  <c:v>127.08</c:v>
                </c:pt>
                <c:pt idx="47418">
                  <c:v>127.12</c:v>
                </c:pt>
                <c:pt idx="47419">
                  <c:v>127.12</c:v>
                </c:pt>
                <c:pt idx="47420">
                  <c:v>127.1</c:v>
                </c:pt>
                <c:pt idx="47421">
                  <c:v>127.14</c:v>
                </c:pt>
                <c:pt idx="47422">
                  <c:v>127.19</c:v>
                </c:pt>
                <c:pt idx="47423">
                  <c:v>127.12</c:v>
                </c:pt>
                <c:pt idx="47424">
                  <c:v>127.12</c:v>
                </c:pt>
                <c:pt idx="47425">
                  <c:v>127.1</c:v>
                </c:pt>
                <c:pt idx="47426">
                  <c:v>127.1</c:v>
                </c:pt>
                <c:pt idx="47427">
                  <c:v>127.1</c:v>
                </c:pt>
                <c:pt idx="47428">
                  <c:v>127.19</c:v>
                </c:pt>
                <c:pt idx="47429">
                  <c:v>127.17</c:v>
                </c:pt>
                <c:pt idx="47430">
                  <c:v>127.14</c:v>
                </c:pt>
                <c:pt idx="47431">
                  <c:v>127.12</c:v>
                </c:pt>
                <c:pt idx="47432">
                  <c:v>127.12</c:v>
                </c:pt>
                <c:pt idx="47433">
                  <c:v>127.12</c:v>
                </c:pt>
                <c:pt idx="47434">
                  <c:v>127.1</c:v>
                </c:pt>
                <c:pt idx="47435">
                  <c:v>127.14</c:v>
                </c:pt>
                <c:pt idx="47436">
                  <c:v>127.14</c:v>
                </c:pt>
                <c:pt idx="47437">
                  <c:v>127.14</c:v>
                </c:pt>
                <c:pt idx="47438">
                  <c:v>127.12</c:v>
                </c:pt>
                <c:pt idx="47439">
                  <c:v>127.12</c:v>
                </c:pt>
                <c:pt idx="47440">
                  <c:v>127.14</c:v>
                </c:pt>
                <c:pt idx="47441">
                  <c:v>127.17</c:v>
                </c:pt>
                <c:pt idx="47442">
                  <c:v>127.14</c:v>
                </c:pt>
                <c:pt idx="47443">
                  <c:v>127.12</c:v>
                </c:pt>
                <c:pt idx="47444">
                  <c:v>127.14</c:v>
                </c:pt>
                <c:pt idx="47445">
                  <c:v>127.17</c:v>
                </c:pt>
                <c:pt idx="47446">
                  <c:v>127.14</c:v>
                </c:pt>
                <c:pt idx="47447">
                  <c:v>127.19</c:v>
                </c:pt>
                <c:pt idx="47448">
                  <c:v>127.17</c:v>
                </c:pt>
                <c:pt idx="47449">
                  <c:v>127.17</c:v>
                </c:pt>
                <c:pt idx="47450">
                  <c:v>127.19</c:v>
                </c:pt>
                <c:pt idx="47451">
                  <c:v>127.26</c:v>
                </c:pt>
                <c:pt idx="47452">
                  <c:v>127.21</c:v>
                </c:pt>
                <c:pt idx="47453">
                  <c:v>127.26</c:v>
                </c:pt>
                <c:pt idx="47454">
                  <c:v>127.26</c:v>
                </c:pt>
                <c:pt idx="47455">
                  <c:v>127.19</c:v>
                </c:pt>
                <c:pt idx="47456">
                  <c:v>127.28</c:v>
                </c:pt>
                <c:pt idx="47457">
                  <c:v>127.3</c:v>
                </c:pt>
                <c:pt idx="47458">
                  <c:v>127.28</c:v>
                </c:pt>
                <c:pt idx="47459">
                  <c:v>127.3</c:v>
                </c:pt>
                <c:pt idx="47460">
                  <c:v>127.26</c:v>
                </c:pt>
                <c:pt idx="47461">
                  <c:v>127.26</c:v>
                </c:pt>
                <c:pt idx="47462">
                  <c:v>127.28</c:v>
                </c:pt>
                <c:pt idx="47463">
                  <c:v>127.3</c:v>
                </c:pt>
                <c:pt idx="47464">
                  <c:v>127.37</c:v>
                </c:pt>
                <c:pt idx="47465">
                  <c:v>127.34</c:v>
                </c:pt>
                <c:pt idx="47466">
                  <c:v>127.3</c:v>
                </c:pt>
                <c:pt idx="47467">
                  <c:v>127.32</c:v>
                </c:pt>
                <c:pt idx="47468">
                  <c:v>127.28</c:v>
                </c:pt>
                <c:pt idx="47469">
                  <c:v>127.39</c:v>
                </c:pt>
                <c:pt idx="47470">
                  <c:v>127.3</c:v>
                </c:pt>
                <c:pt idx="47471">
                  <c:v>127.32</c:v>
                </c:pt>
                <c:pt idx="47472">
                  <c:v>127.34</c:v>
                </c:pt>
                <c:pt idx="47473">
                  <c:v>127.32</c:v>
                </c:pt>
                <c:pt idx="47474">
                  <c:v>127.39</c:v>
                </c:pt>
                <c:pt idx="47475">
                  <c:v>127.39</c:v>
                </c:pt>
                <c:pt idx="47476">
                  <c:v>127.39</c:v>
                </c:pt>
                <c:pt idx="47477">
                  <c:v>127.41</c:v>
                </c:pt>
                <c:pt idx="47478">
                  <c:v>127.41</c:v>
                </c:pt>
                <c:pt idx="47479">
                  <c:v>127.39</c:v>
                </c:pt>
                <c:pt idx="47480">
                  <c:v>127.41</c:v>
                </c:pt>
                <c:pt idx="47481">
                  <c:v>127.39</c:v>
                </c:pt>
                <c:pt idx="47482">
                  <c:v>127.37</c:v>
                </c:pt>
                <c:pt idx="47483">
                  <c:v>127.39</c:v>
                </c:pt>
                <c:pt idx="47484">
                  <c:v>127.37</c:v>
                </c:pt>
                <c:pt idx="47485">
                  <c:v>127.41</c:v>
                </c:pt>
                <c:pt idx="47486">
                  <c:v>127.41</c:v>
                </c:pt>
                <c:pt idx="47487">
                  <c:v>127.39</c:v>
                </c:pt>
                <c:pt idx="47488">
                  <c:v>127.39</c:v>
                </c:pt>
                <c:pt idx="47489">
                  <c:v>127.41</c:v>
                </c:pt>
                <c:pt idx="47490">
                  <c:v>127.43</c:v>
                </c:pt>
                <c:pt idx="47491">
                  <c:v>127.39</c:v>
                </c:pt>
                <c:pt idx="47492">
                  <c:v>127.39</c:v>
                </c:pt>
                <c:pt idx="47493">
                  <c:v>127.43</c:v>
                </c:pt>
                <c:pt idx="47494">
                  <c:v>127.34</c:v>
                </c:pt>
                <c:pt idx="47495">
                  <c:v>127.41</c:v>
                </c:pt>
                <c:pt idx="47496">
                  <c:v>127.39</c:v>
                </c:pt>
                <c:pt idx="47497">
                  <c:v>127.39</c:v>
                </c:pt>
                <c:pt idx="47498">
                  <c:v>127.43</c:v>
                </c:pt>
                <c:pt idx="47499">
                  <c:v>127.37</c:v>
                </c:pt>
                <c:pt idx="47500">
                  <c:v>127.43</c:v>
                </c:pt>
                <c:pt idx="47501">
                  <c:v>127.41</c:v>
                </c:pt>
                <c:pt idx="47502">
                  <c:v>127.39</c:v>
                </c:pt>
                <c:pt idx="47503">
                  <c:v>127.41</c:v>
                </c:pt>
                <c:pt idx="47504">
                  <c:v>127.43</c:v>
                </c:pt>
                <c:pt idx="47505">
                  <c:v>127.41</c:v>
                </c:pt>
                <c:pt idx="47506">
                  <c:v>127.41</c:v>
                </c:pt>
                <c:pt idx="47507">
                  <c:v>127.37</c:v>
                </c:pt>
                <c:pt idx="47508">
                  <c:v>127.37</c:v>
                </c:pt>
                <c:pt idx="47509">
                  <c:v>127.37</c:v>
                </c:pt>
                <c:pt idx="47510">
                  <c:v>127.34</c:v>
                </c:pt>
                <c:pt idx="47511">
                  <c:v>127.34</c:v>
                </c:pt>
                <c:pt idx="47512">
                  <c:v>127.37</c:v>
                </c:pt>
                <c:pt idx="47513">
                  <c:v>127.34</c:v>
                </c:pt>
                <c:pt idx="47514">
                  <c:v>127.39</c:v>
                </c:pt>
                <c:pt idx="47515">
                  <c:v>127.37</c:v>
                </c:pt>
                <c:pt idx="47516">
                  <c:v>127.34</c:v>
                </c:pt>
                <c:pt idx="47517">
                  <c:v>127.37</c:v>
                </c:pt>
                <c:pt idx="47518">
                  <c:v>127.37</c:v>
                </c:pt>
                <c:pt idx="47519">
                  <c:v>127.37</c:v>
                </c:pt>
                <c:pt idx="47520">
                  <c:v>127.39</c:v>
                </c:pt>
                <c:pt idx="47521">
                  <c:v>127.41</c:v>
                </c:pt>
                <c:pt idx="47522">
                  <c:v>127.43</c:v>
                </c:pt>
                <c:pt idx="47523">
                  <c:v>127.37</c:v>
                </c:pt>
                <c:pt idx="47524">
                  <c:v>127.43</c:v>
                </c:pt>
                <c:pt idx="47525">
                  <c:v>127.39</c:v>
                </c:pt>
                <c:pt idx="47526">
                  <c:v>127.43</c:v>
                </c:pt>
                <c:pt idx="47527">
                  <c:v>127.46</c:v>
                </c:pt>
                <c:pt idx="47528">
                  <c:v>127.37</c:v>
                </c:pt>
                <c:pt idx="47529">
                  <c:v>127.43</c:v>
                </c:pt>
                <c:pt idx="47530">
                  <c:v>127.39</c:v>
                </c:pt>
                <c:pt idx="47531">
                  <c:v>127.41</c:v>
                </c:pt>
                <c:pt idx="47532">
                  <c:v>127.34</c:v>
                </c:pt>
                <c:pt idx="47533">
                  <c:v>127.41</c:v>
                </c:pt>
                <c:pt idx="47534">
                  <c:v>127.43</c:v>
                </c:pt>
                <c:pt idx="47535">
                  <c:v>127.43</c:v>
                </c:pt>
                <c:pt idx="47536">
                  <c:v>127.41</c:v>
                </c:pt>
                <c:pt idx="47537">
                  <c:v>127.37</c:v>
                </c:pt>
                <c:pt idx="47538">
                  <c:v>127.46</c:v>
                </c:pt>
                <c:pt idx="47539">
                  <c:v>127.46</c:v>
                </c:pt>
                <c:pt idx="47540">
                  <c:v>127.48</c:v>
                </c:pt>
                <c:pt idx="47541">
                  <c:v>127.46</c:v>
                </c:pt>
                <c:pt idx="47542">
                  <c:v>127.43</c:v>
                </c:pt>
                <c:pt idx="47543">
                  <c:v>127.48</c:v>
                </c:pt>
                <c:pt idx="47544">
                  <c:v>127.43</c:v>
                </c:pt>
                <c:pt idx="47545">
                  <c:v>127.43</c:v>
                </c:pt>
                <c:pt idx="47546">
                  <c:v>127.43</c:v>
                </c:pt>
                <c:pt idx="47547">
                  <c:v>127.41</c:v>
                </c:pt>
                <c:pt idx="47548">
                  <c:v>127.39</c:v>
                </c:pt>
                <c:pt idx="47549">
                  <c:v>127.48</c:v>
                </c:pt>
                <c:pt idx="47550">
                  <c:v>127.46</c:v>
                </c:pt>
                <c:pt idx="47551">
                  <c:v>127.43</c:v>
                </c:pt>
                <c:pt idx="47552">
                  <c:v>127.43</c:v>
                </c:pt>
                <c:pt idx="47553">
                  <c:v>127.43</c:v>
                </c:pt>
                <c:pt idx="47554">
                  <c:v>127.48</c:v>
                </c:pt>
                <c:pt idx="47555">
                  <c:v>127.46</c:v>
                </c:pt>
                <c:pt idx="47556">
                  <c:v>127.43</c:v>
                </c:pt>
                <c:pt idx="47557">
                  <c:v>127.43</c:v>
                </c:pt>
                <c:pt idx="47558">
                  <c:v>127.43</c:v>
                </c:pt>
                <c:pt idx="47559">
                  <c:v>127.46</c:v>
                </c:pt>
                <c:pt idx="47560">
                  <c:v>127.43</c:v>
                </c:pt>
                <c:pt idx="47561">
                  <c:v>127.5</c:v>
                </c:pt>
                <c:pt idx="47562">
                  <c:v>127.48</c:v>
                </c:pt>
                <c:pt idx="47563">
                  <c:v>127.43</c:v>
                </c:pt>
                <c:pt idx="47564">
                  <c:v>127.46</c:v>
                </c:pt>
                <c:pt idx="47565">
                  <c:v>127.43</c:v>
                </c:pt>
                <c:pt idx="47566">
                  <c:v>127.37</c:v>
                </c:pt>
                <c:pt idx="47567">
                  <c:v>127.46</c:v>
                </c:pt>
                <c:pt idx="47568">
                  <c:v>127.46</c:v>
                </c:pt>
                <c:pt idx="47569">
                  <c:v>127.46</c:v>
                </c:pt>
                <c:pt idx="47570">
                  <c:v>127.43</c:v>
                </c:pt>
                <c:pt idx="47571">
                  <c:v>127.43</c:v>
                </c:pt>
                <c:pt idx="47572">
                  <c:v>127.41</c:v>
                </c:pt>
                <c:pt idx="47573">
                  <c:v>127.41</c:v>
                </c:pt>
                <c:pt idx="47574">
                  <c:v>127.41</c:v>
                </c:pt>
                <c:pt idx="47575">
                  <c:v>127.43</c:v>
                </c:pt>
                <c:pt idx="47576">
                  <c:v>127.43</c:v>
                </c:pt>
                <c:pt idx="47577">
                  <c:v>127.43</c:v>
                </c:pt>
                <c:pt idx="47578">
                  <c:v>127.43</c:v>
                </c:pt>
                <c:pt idx="47579">
                  <c:v>127.39</c:v>
                </c:pt>
                <c:pt idx="47580">
                  <c:v>127.46</c:v>
                </c:pt>
                <c:pt idx="47581">
                  <c:v>127.39</c:v>
                </c:pt>
                <c:pt idx="47582">
                  <c:v>127.43</c:v>
                </c:pt>
                <c:pt idx="47583">
                  <c:v>127.41</c:v>
                </c:pt>
                <c:pt idx="47584">
                  <c:v>127.41</c:v>
                </c:pt>
                <c:pt idx="47585">
                  <c:v>127.41</c:v>
                </c:pt>
                <c:pt idx="47586">
                  <c:v>127.39</c:v>
                </c:pt>
                <c:pt idx="47587">
                  <c:v>127.46</c:v>
                </c:pt>
                <c:pt idx="47588">
                  <c:v>127.43</c:v>
                </c:pt>
                <c:pt idx="47589">
                  <c:v>127.39</c:v>
                </c:pt>
                <c:pt idx="47590">
                  <c:v>127.46</c:v>
                </c:pt>
                <c:pt idx="47591">
                  <c:v>127.41</c:v>
                </c:pt>
                <c:pt idx="47592">
                  <c:v>127.41</c:v>
                </c:pt>
                <c:pt idx="47593">
                  <c:v>127.46</c:v>
                </c:pt>
                <c:pt idx="47594">
                  <c:v>127.39</c:v>
                </c:pt>
                <c:pt idx="47595">
                  <c:v>127.41</c:v>
                </c:pt>
                <c:pt idx="47596">
                  <c:v>127.39</c:v>
                </c:pt>
                <c:pt idx="47597">
                  <c:v>127.37</c:v>
                </c:pt>
                <c:pt idx="47598">
                  <c:v>127.41</c:v>
                </c:pt>
                <c:pt idx="47599">
                  <c:v>127.43</c:v>
                </c:pt>
                <c:pt idx="47600">
                  <c:v>127.34</c:v>
                </c:pt>
                <c:pt idx="47601">
                  <c:v>127.37</c:v>
                </c:pt>
                <c:pt idx="47602">
                  <c:v>127.41</c:v>
                </c:pt>
                <c:pt idx="47603">
                  <c:v>127.37</c:v>
                </c:pt>
                <c:pt idx="47604">
                  <c:v>127.39</c:v>
                </c:pt>
                <c:pt idx="47605">
                  <c:v>127.37</c:v>
                </c:pt>
                <c:pt idx="47606">
                  <c:v>127.32</c:v>
                </c:pt>
                <c:pt idx="47607">
                  <c:v>127.3</c:v>
                </c:pt>
                <c:pt idx="47608">
                  <c:v>127.39</c:v>
                </c:pt>
                <c:pt idx="47609">
                  <c:v>127.41</c:v>
                </c:pt>
                <c:pt idx="47610">
                  <c:v>127.48</c:v>
                </c:pt>
                <c:pt idx="47611">
                  <c:v>127.39</c:v>
                </c:pt>
                <c:pt idx="47612">
                  <c:v>127.37</c:v>
                </c:pt>
                <c:pt idx="47613">
                  <c:v>127.43</c:v>
                </c:pt>
                <c:pt idx="47614">
                  <c:v>127.39</c:v>
                </c:pt>
                <c:pt idx="47615">
                  <c:v>127.39</c:v>
                </c:pt>
                <c:pt idx="47616">
                  <c:v>127.39</c:v>
                </c:pt>
                <c:pt idx="47617">
                  <c:v>127.41</c:v>
                </c:pt>
                <c:pt idx="47618">
                  <c:v>127.41</c:v>
                </c:pt>
                <c:pt idx="47619">
                  <c:v>127.37</c:v>
                </c:pt>
                <c:pt idx="47620">
                  <c:v>127.37</c:v>
                </c:pt>
                <c:pt idx="47621">
                  <c:v>127.37</c:v>
                </c:pt>
                <c:pt idx="47622">
                  <c:v>127.41</c:v>
                </c:pt>
                <c:pt idx="47623">
                  <c:v>127.46</c:v>
                </c:pt>
                <c:pt idx="47624">
                  <c:v>127.41</c:v>
                </c:pt>
                <c:pt idx="47625">
                  <c:v>127.41</c:v>
                </c:pt>
                <c:pt idx="47626">
                  <c:v>127.41</c:v>
                </c:pt>
                <c:pt idx="47627">
                  <c:v>127.43</c:v>
                </c:pt>
                <c:pt idx="47628">
                  <c:v>127.37</c:v>
                </c:pt>
                <c:pt idx="47629">
                  <c:v>127.39</c:v>
                </c:pt>
                <c:pt idx="47630">
                  <c:v>127.37</c:v>
                </c:pt>
                <c:pt idx="47631">
                  <c:v>127.39</c:v>
                </c:pt>
                <c:pt idx="47632">
                  <c:v>127.43</c:v>
                </c:pt>
                <c:pt idx="47633">
                  <c:v>127.41</c:v>
                </c:pt>
                <c:pt idx="47634">
                  <c:v>127.37</c:v>
                </c:pt>
                <c:pt idx="47635">
                  <c:v>127.34</c:v>
                </c:pt>
                <c:pt idx="47636">
                  <c:v>127.39</c:v>
                </c:pt>
                <c:pt idx="47637">
                  <c:v>127.37</c:v>
                </c:pt>
                <c:pt idx="47638">
                  <c:v>127.41</c:v>
                </c:pt>
                <c:pt idx="47639">
                  <c:v>127.39</c:v>
                </c:pt>
                <c:pt idx="47640">
                  <c:v>127.39</c:v>
                </c:pt>
                <c:pt idx="47641">
                  <c:v>127.43</c:v>
                </c:pt>
                <c:pt idx="47642">
                  <c:v>127.39</c:v>
                </c:pt>
                <c:pt idx="47643">
                  <c:v>127.34</c:v>
                </c:pt>
                <c:pt idx="47644">
                  <c:v>127.39</c:v>
                </c:pt>
                <c:pt idx="47645">
                  <c:v>127.39</c:v>
                </c:pt>
                <c:pt idx="47646">
                  <c:v>127.37</c:v>
                </c:pt>
                <c:pt idx="47647">
                  <c:v>127.43</c:v>
                </c:pt>
                <c:pt idx="47648">
                  <c:v>127.39</c:v>
                </c:pt>
                <c:pt idx="47649">
                  <c:v>127.41</c:v>
                </c:pt>
                <c:pt idx="47650">
                  <c:v>127.46</c:v>
                </c:pt>
                <c:pt idx="47651">
                  <c:v>127.39</c:v>
                </c:pt>
                <c:pt idx="47652">
                  <c:v>127.37</c:v>
                </c:pt>
                <c:pt idx="47653">
                  <c:v>127.34</c:v>
                </c:pt>
                <c:pt idx="47654">
                  <c:v>127.37</c:v>
                </c:pt>
                <c:pt idx="47655">
                  <c:v>127.41</c:v>
                </c:pt>
                <c:pt idx="47656">
                  <c:v>127.43</c:v>
                </c:pt>
                <c:pt idx="47657">
                  <c:v>127.37</c:v>
                </c:pt>
                <c:pt idx="47658">
                  <c:v>127.37</c:v>
                </c:pt>
                <c:pt idx="47659">
                  <c:v>127.41</c:v>
                </c:pt>
                <c:pt idx="47660">
                  <c:v>127.37</c:v>
                </c:pt>
                <c:pt idx="47661">
                  <c:v>127.39</c:v>
                </c:pt>
                <c:pt idx="47662">
                  <c:v>127.39</c:v>
                </c:pt>
                <c:pt idx="47663">
                  <c:v>127.39</c:v>
                </c:pt>
                <c:pt idx="47664">
                  <c:v>127.39</c:v>
                </c:pt>
                <c:pt idx="47665">
                  <c:v>127.39</c:v>
                </c:pt>
                <c:pt idx="47666">
                  <c:v>127.41</c:v>
                </c:pt>
                <c:pt idx="47667">
                  <c:v>127.34</c:v>
                </c:pt>
                <c:pt idx="47668">
                  <c:v>127.41</c:v>
                </c:pt>
                <c:pt idx="47669">
                  <c:v>127.34</c:v>
                </c:pt>
                <c:pt idx="47670">
                  <c:v>127.43</c:v>
                </c:pt>
                <c:pt idx="47671">
                  <c:v>127.41</c:v>
                </c:pt>
                <c:pt idx="47672">
                  <c:v>127.34</c:v>
                </c:pt>
                <c:pt idx="47673">
                  <c:v>127.37</c:v>
                </c:pt>
                <c:pt idx="47674">
                  <c:v>127.37</c:v>
                </c:pt>
                <c:pt idx="47675">
                  <c:v>127.34</c:v>
                </c:pt>
                <c:pt idx="47676">
                  <c:v>127.43</c:v>
                </c:pt>
                <c:pt idx="47677">
                  <c:v>127.39</c:v>
                </c:pt>
                <c:pt idx="47678">
                  <c:v>127.43</c:v>
                </c:pt>
                <c:pt idx="47679">
                  <c:v>127.43</c:v>
                </c:pt>
                <c:pt idx="47680">
                  <c:v>127.41</c:v>
                </c:pt>
                <c:pt idx="47681">
                  <c:v>127.39</c:v>
                </c:pt>
                <c:pt idx="47682">
                  <c:v>127.39</c:v>
                </c:pt>
                <c:pt idx="47683">
                  <c:v>127.41</c:v>
                </c:pt>
                <c:pt idx="47684">
                  <c:v>127.43</c:v>
                </c:pt>
                <c:pt idx="47685">
                  <c:v>127.34</c:v>
                </c:pt>
                <c:pt idx="47686">
                  <c:v>127.39</c:v>
                </c:pt>
                <c:pt idx="47687">
                  <c:v>127.34</c:v>
                </c:pt>
                <c:pt idx="47688">
                  <c:v>127.41</c:v>
                </c:pt>
                <c:pt idx="47689">
                  <c:v>127.37</c:v>
                </c:pt>
                <c:pt idx="47690">
                  <c:v>127.41</c:v>
                </c:pt>
                <c:pt idx="47691">
                  <c:v>127.37</c:v>
                </c:pt>
                <c:pt idx="47692">
                  <c:v>127.34</c:v>
                </c:pt>
                <c:pt idx="47693">
                  <c:v>127.41</c:v>
                </c:pt>
                <c:pt idx="47694">
                  <c:v>127.41</c:v>
                </c:pt>
                <c:pt idx="47695">
                  <c:v>127.43</c:v>
                </c:pt>
                <c:pt idx="47696">
                  <c:v>127.39</c:v>
                </c:pt>
                <c:pt idx="47697">
                  <c:v>127.39</c:v>
                </c:pt>
                <c:pt idx="47698">
                  <c:v>127.32</c:v>
                </c:pt>
                <c:pt idx="47699">
                  <c:v>127.39</c:v>
                </c:pt>
                <c:pt idx="47700">
                  <c:v>127.37</c:v>
                </c:pt>
                <c:pt idx="47701">
                  <c:v>127.41</c:v>
                </c:pt>
                <c:pt idx="47702">
                  <c:v>127.39</c:v>
                </c:pt>
                <c:pt idx="47703">
                  <c:v>127.39</c:v>
                </c:pt>
                <c:pt idx="47704">
                  <c:v>127.34</c:v>
                </c:pt>
                <c:pt idx="47705">
                  <c:v>127.39</c:v>
                </c:pt>
                <c:pt idx="47706">
                  <c:v>127.37</c:v>
                </c:pt>
                <c:pt idx="47707">
                  <c:v>127.39</c:v>
                </c:pt>
                <c:pt idx="47708">
                  <c:v>127.37</c:v>
                </c:pt>
                <c:pt idx="47709">
                  <c:v>127.39</c:v>
                </c:pt>
                <c:pt idx="47710">
                  <c:v>127.37</c:v>
                </c:pt>
                <c:pt idx="47711">
                  <c:v>127.37</c:v>
                </c:pt>
                <c:pt idx="47712">
                  <c:v>127.37</c:v>
                </c:pt>
                <c:pt idx="47713">
                  <c:v>127.34</c:v>
                </c:pt>
                <c:pt idx="47714">
                  <c:v>127.34</c:v>
                </c:pt>
                <c:pt idx="47715">
                  <c:v>127.3</c:v>
                </c:pt>
                <c:pt idx="47716">
                  <c:v>127.32</c:v>
                </c:pt>
                <c:pt idx="47717">
                  <c:v>127.3</c:v>
                </c:pt>
                <c:pt idx="47718">
                  <c:v>127.37</c:v>
                </c:pt>
                <c:pt idx="47719">
                  <c:v>127.34</c:v>
                </c:pt>
                <c:pt idx="47720">
                  <c:v>127.37</c:v>
                </c:pt>
                <c:pt idx="47721">
                  <c:v>127.39</c:v>
                </c:pt>
                <c:pt idx="47722">
                  <c:v>127.32</c:v>
                </c:pt>
                <c:pt idx="47723">
                  <c:v>127.32</c:v>
                </c:pt>
                <c:pt idx="47724">
                  <c:v>127.3</c:v>
                </c:pt>
                <c:pt idx="47725">
                  <c:v>127.34</c:v>
                </c:pt>
                <c:pt idx="47726">
                  <c:v>127.3</c:v>
                </c:pt>
                <c:pt idx="47727">
                  <c:v>127.37</c:v>
                </c:pt>
                <c:pt idx="47728">
                  <c:v>127.32</c:v>
                </c:pt>
                <c:pt idx="47729">
                  <c:v>127.34</c:v>
                </c:pt>
                <c:pt idx="47730">
                  <c:v>127.34</c:v>
                </c:pt>
                <c:pt idx="47731">
                  <c:v>127.32</c:v>
                </c:pt>
                <c:pt idx="47732">
                  <c:v>127.34</c:v>
                </c:pt>
                <c:pt idx="47733">
                  <c:v>127.32</c:v>
                </c:pt>
                <c:pt idx="47734">
                  <c:v>127.32</c:v>
                </c:pt>
                <c:pt idx="47735">
                  <c:v>127.32</c:v>
                </c:pt>
                <c:pt idx="47736">
                  <c:v>127.28</c:v>
                </c:pt>
                <c:pt idx="47737">
                  <c:v>127.34</c:v>
                </c:pt>
                <c:pt idx="47738">
                  <c:v>127.32</c:v>
                </c:pt>
                <c:pt idx="47739">
                  <c:v>127.3</c:v>
                </c:pt>
                <c:pt idx="47740">
                  <c:v>127.28</c:v>
                </c:pt>
                <c:pt idx="47741">
                  <c:v>127.28</c:v>
                </c:pt>
                <c:pt idx="47742">
                  <c:v>127.26</c:v>
                </c:pt>
                <c:pt idx="47743">
                  <c:v>127.26</c:v>
                </c:pt>
                <c:pt idx="47744">
                  <c:v>127.28</c:v>
                </c:pt>
                <c:pt idx="47745">
                  <c:v>127.26</c:v>
                </c:pt>
                <c:pt idx="47746">
                  <c:v>127.28</c:v>
                </c:pt>
                <c:pt idx="47747">
                  <c:v>127.3</c:v>
                </c:pt>
                <c:pt idx="47748">
                  <c:v>127.26</c:v>
                </c:pt>
                <c:pt idx="47749">
                  <c:v>127.28</c:v>
                </c:pt>
                <c:pt idx="47750">
                  <c:v>127.3</c:v>
                </c:pt>
                <c:pt idx="47751">
                  <c:v>127.32</c:v>
                </c:pt>
                <c:pt idx="47752">
                  <c:v>127.3</c:v>
                </c:pt>
                <c:pt idx="47753">
                  <c:v>127.3</c:v>
                </c:pt>
                <c:pt idx="47754">
                  <c:v>127.3</c:v>
                </c:pt>
                <c:pt idx="47755">
                  <c:v>127.26</c:v>
                </c:pt>
                <c:pt idx="47756">
                  <c:v>127.26</c:v>
                </c:pt>
                <c:pt idx="47757">
                  <c:v>127.28</c:v>
                </c:pt>
                <c:pt idx="47758">
                  <c:v>127.26</c:v>
                </c:pt>
                <c:pt idx="47759">
                  <c:v>127.3</c:v>
                </c:pt>
                <c:pt idx="47760">
                  <c:v>127.28</c:v>
                </c:pt>
                <c:pt idx="47761">
                  <c:v>127.3</c:v>
                </c:pt>
                <c:pt idx="47762">
                  <c:v>127.3</c:v>
                </c:pt>
                <c:pt idx="47763">
                  <c:v>127.32</c:v>
                </c:pt>
                <c:pt idx="47764">
                  <c:v>127.23</c:v>
                </c:pt>
                <c:pt idx="47765">
                  <c:v>127.26</c:v>
                </c:pt>
                <c:pt idx="47766">
                  <c:v>127.19</c:v>
                </c:pt>
                <c:pt idx="47767">
                  <c:v>127.28</c:v>
                </c:pt>
                <c:pt idx="47768">
                  <c:v>127.28</c:v>
                </c:pt>
                <c:pt idx="47769">
                  <c:v>127.17</c:v>
                </c:pt>
                <c:pt idx="47770">
                  <c:v>127.21</c:v>
                </c:pt>
                <c:pt idx="47771">
                  <c:v>127.23</c:v>
                </c:pt>
                <c:pt idx="47772">
                  <c:v>127.28</c:v>
                </c:pt>
                <c:pt idx="47773">
                  <c:v>127.17</c:v>
                </c:pt>
                <c:pt idx="47774">
                  <c:v>127.23</c:v>
                </c:pt>
                <c:pt idx="47775">
                  <c:v>127.21</c:v>
                </c:pt>
                <c:pt idx="47776">
                  <c:v>127.21</c:v>
                </c:pt>
                <c:pt idx="47777">
                  <c:v>127.26</c:v>
                </c:pt>
                <c:pt idx="47778">
                  <c:v>127.26</c:v>
                </c:pt>
                <c:pt idx="47779">
                  <c:v>127.19</c:v>
                </c:pt>
                <c:pt idx="47780">
                  <c:v>127.21</c:v>
                </c:pt>
                <c:pt idx="47781">
                  <c:v>127.19</c:v>
                </c:pt>
                <c:pt idx="47782">
                  <c:v>127.23</c:v>
                </c:pt>
                <c:pt idx="47783">
                  <c:v>127.26</c:v>
                </c:pt>
                <c:pt idx="47784">
                  <c:v>127.19</c:v>
                </c:pt>
                <c:pt idx="47785">
                  <c:v>127.28</c:v>
                </c:pt>
                <c:pt idx="47786">
                  <c:v>127.17</c:v>
                </c:pt>
                <c:pt idx="47787">
                  <c:v>127.19</c:v>
                </c:pt>
                <c:pt idx="47788">
                  <c:v>127.17</c:v>
                </c:pt>
                <c:pt idx="47789">
                  <c:v>127.21</c:v>
                </c:pt>
                <c:pt idx="47790">
                  <c:v>127.23</c:v>
                </c:pt>
                <c:pt idx="47791">
                  <c:v>127.14</c:v>
                </c:pt>
                <c:pt idx="47792">
                  <c:v>127.21</c:v>
                </c:pt>
                <c:pt idx="47793">
                  <c:v>127.19</c:v>
                </c:pt>
                <c:pt idx="47794">
                  <c:v>127.21</c:v>
                </c:pt>
                <c:pt idx="47795">
                  <c:v>127.19</c:v>
                </c:pt>
                <c:pt idx="47796">
                  <c:v>127.21</c:v>
                </c:pt>
                <c:pt idx="47797">
                  <c:v>127.14</c:v>
                </c:pt>
                <c:pt idx="47798">
                  <c:v>127.12</c:v>
                </c:pt>
                <c:pt idx="47799">
                  <c:v>127.14</c:v>
                </c:pt>
                <c:pt idx="47800">
                  <c:v>127.17</c:v>
                </c:pt>
                <c:pt idx="47801">
                  <c:v>127.17</c:v>
                </c:pt>
                <c:pt idx="47802">
                  <c:v>127.14</c:v>
                </c:pt>
                <c:pt idx="47803">
                  <c:v>127.14</c:v>
                </c:pt>
                <c:pt idx="47804">
                  <c:v>127.14</c:v>
                </c:pt>
                <c:pt idx="47805">
                  <c:v>127.14</c:v>
                </c:pt>
                <c:pt idx="47806">
                  <c:v>127.17</c:v>
                </c:pt>
                <c:pt idx="47807">
                  <c:v>127.14</c:v>
                </c:pt>
                <c:pt idx="47808">
                  <c:v>127.17</c:v>
                </c:pt>
                <c:pt idx="47809">
                  <c:v>127.08</c:v>
                </c:pt>
                <c:pt idx="47810">
                  <c:v>127.19</c:v>
                </c:pt>
                <c:pt idx="47811">
                  <c:v>127.21</c:v>
                </c:pt>
                <c:pt idx="47812">
                  <c:v>127.14</c:v>
                </c:pt>
                <c:pt idx="47813">
                  <c:v>127.12</c:v>
                </c:pt>
                <c:pt idx="47814">
                  <c:v>127.1</c:v>
                </c:pt>
                <c:pt idx="47815">
                  <c:v>127.12</c:v>
                </c:pt>
                <c:pt idx="47816">
                  <c:v>127.12</c:v>
                </c:pt>
                <c:pt idx="47817">
                  <c:v>127.08</c:v>
                </c:pt>
                <c:pt idx="47818">
                  <c:v>127.14</c:v>
                </c:pt>
                <c:pt idx="47819">
                  <c:v>127.14</c:v>
                </c:pt>
                <c:pt idx="47820">
                  <c:v>127.1</c:v>
                </c:pt>
                <c:pt idx="47821">
                  <c:v>127.08</c:v>
                </c:pt>
                <c:pt idx="47822">
                  <c:v>127.14</c:v>
                </c:pt>
                <c:pt idx="47823">
                  <c:v>127.08</c:v>
                </c:pt>
                <c:pt idx="47824">
                  <c:v>127.14</c:v>
                </c:pt>
                <c:pt idx="47825">
                  <c:v>127.08</c:v>
                </c:pt>
                <c:pt idx="47826">
                  <c:v>127.1</c:v>
                </c:pt>
                <c:pt idx="47827">
                  <c:v>127.17</c:v>
                </c:pt>
                <c:pt idx="47828">
                  <c:v>127.12</c:v>
                </c:pt>
                <c:pt idx="47829">
                  <c:v>127.05</c:v>
                </c:pt>
                <c:pt idx="47830">
                  <c:v>127.08</c:v>
                </c:pt>
                <c:pt idx="47831">
                  <c:v>127.12</c:v>
                </c:pt>
                <c:pt idx="47832">
                  <c:v>127.05</c:v>
                </c:pt>
                <c:pt idx="47833">
                  <c:v>127.1</c:v>
                </c:pt>
                <c:pt idx="47834">
                  <c:v>127.05</c:v>
                </c:pt>
                <c:pt idx="47835">
                  <c:v>127.08</c:v>
                </c:pt>
                <c:pt idx="47836">
                  <c:v>127.08</c:v>
                </c:pt>
                <c:pt idx="47837">
                  <c:v>127.08</c:v>
                </c:pt>
                <c:pt idx="47838">
                  <c:v>127.08</c:v>
                </c:pt>
                <c:pt idx="47839">
                  <c:v>127.03</c:v>
                </c:pt>
                <c:pt idx="47840">
                  <c:v>127.05</c:v>
                </c:pt>
                <c:pt idx="47841">
                  <c:v>127.1</c:v>
                </c:pt>
                <c:pt idx="47842">
                  <c:v>127.12</c:v>
                </c:pt>
                <c:pt idx="47843">
                  <c:v>127.1</c:v>
                </c:pt>
                <c:pt idx="47844">
                  <c:v>127.05</c:v>
                </c:pt>
                <c:pt idx="47845">
                  <c:v>127.03</c:v>
                </c:pt>
                <c:pt idx="47846">
                  <c:v>127.08</c:v>
                </c:pt>
                <c:pt idx="47847">
                  <c:v>127.12</c:v>
                </c:pt>
                <c:pt idx="47848">
                  <c:v>127.08</c:v>
                </c:pt>
                <c:pt idx="47849">
                  <c:v>127.12</c:v>
                </c:pt>
                <c:pt idx="47850">
                  <c:v>127.14</c:v>
                </c:pt>
                <c:pt idx="47851">
                  <c:v>127.08</c:v>
                </c:pt>
                <c:pt idx="47852">
                  <c:v>127.08</c:v>
                </c:pt>
                <c:pt idx="47853">
                  <c:v>127.12</c:v>
                </c:pt>
                <c:pt idx="47854">
                  <c:v>127.14</c:v>
                </c:pt>
                <c:pt idx="47855">
                  <c:v>127.1</c:v>
                </c:pt>
                <c:pt idx="47856">
                  <c:v>127.12</c:v>
                </c:pt>
                <c:pt idx="47857">
                  <c:v>127.1</c:v>
                </c:pt>
                <c:pt idx="47858">
                  <c:v>127.1</c:v>
                </c:pt>
                <c:pt idx="47859">
                  <c:v>127.14</c:v>
                </c:pt>
                <c:pt idx="47860">
                  <c:v>127.14</c:v>
                </c:pt>
                <c:pt idx="47861">
                  <c:v>127.17</c:v>
                </c:pt>
                <c:pt idx="47862">
                  <c:v>127.17</c:v>
                </c:pt>
                <c:pt idx="47863">
                  <c:v>127.19</c:v>
                </c:pt>
                <c:pt idx="47864">
                  <c:v>127.21</c:v>
                </c:pt>
                <c:pt idx="47865">
                  <c:v>127.19</c:v>
                </c:pt>
                <c:pt idx="47866">
                  <c:v>127.19</c:v>
                </c:pt>
                <c:pt idx="47867">
                  <c:v>127.23</c:v>
                </c:pt>
                <c:pt idx="47868">
                  <c:v>127.21</c:v>
                </c:pt>
                <c:pt idx="47869">
                  <c:v>127.23</c:v>
                </c:pt>
                <c:pt idx="47870">
                  <c:v>127.28</c:v>
                </c:pt>
                <c:pt idx="47871">
                  <c:v>127.26</c:v>
                </c:pt>
                <c:pt idx="47872">
                  <c:v>127.34</c:v>
                </c:pt>
                <c:pt idx="47873">
                  <c:v>127.34</c:v>
                </c:pt>
                <c:pt idx="47874">
                  <c:v>127.32</c:v>
                </c:pt>
                <c:pt idx="47875">
                  <c:v>127.32</c:v>
                </c:pt>
                <c:pt idx="47876">
                  <c:v>127.3</c:v>
                </c:pt>
                <c:pt idx="47877">
                  <c:v>127.3</c:v>
                </c:pt>
                <c:pt idx="47878">
                  <c:v>127.34</c:v>
                </c:pt>
                <c:pt idx="47879">
                  <c:v>127.34</c:v>
                </c:pt>
                <c:pt idx="47880">
                  <c:v>127.37</c:v>
                </c:pt>
                <c:pt idx="47881">
                  <c:v>127.34</c:v>
                </c:pt>
                <c:pt idx="47882">
                  <c:v>127.32</c:v>
                </c:pt>
                <c:pt idx="47883">
                  <c:v>127.34</c:v>
                </c:pt>
                <c:pt idx="47884">
                  <c:v>127.34</c:v>
                </c:pt>
                <c:pt idx="47885">
                  <c:v>127.39</c:v>
                </c:pt>
                <c:pt idx="47886">
                  <c:v>127.41</c:v>
                </c:pt>
                <c:pt idx="47887">
                  <c:v>127.43</c:v>
                </c:pt>
                <c:pt idx="47888">
                  <c:v>127.41</c:v>
                </c:pt>
                <c:pt idx="47889">
                  <c:v>127.39</c:v>
                </c:pt>
                <c:pt idx="47890">
                  <c:v>127.43</c:v>
                </c:pt>
                <c:pt idx="47891">
                  <c:v>127.41</c:v>
                </c:pt>
                <c:pt idx="47892">
                  <c:v>127.46</c:v>
                </c:pt>
                <c:pt idx="47893">
                  <c:v>127.41</c:v>
                </c:pt>
                <c:pt idx="47894">
                  <c:v>127.43</c:v>
                </c:pt>
                <c:pt idx="47895">
                  <c:v>127.39</c:v>
                </c:pt>
                <c:pt idx="47896">
                  <c:v>127.34</c:v>
                </c:pt>
                <c:pt idx="47897">
                  <c:v>127.41</c:v>
                </c:pt>
                <c:pt idx="47898">
                  <c:v>127.39</c:v>
                </c:pt>
                <c:pt idx="47899">
                  <c:v>127.41</c:v>
                </c:pt>
                <c:pt idx="47900">
                  <c:v>127.39</c:v>
                </c:pt>
                <c:pt idx="47901">
                  <c:v>127.43</c:v>
                </c:pt>
                <c:pt idx="47902">
                  <c:v>127.46</c:v>
                </c:pt>
                <c:pt idx="47903">
                  <c:v>127.41</c:v>
                </c:pt>
                <c:pt idx="47904">
                  <c:v>127.43</c:v>
                </c:pt>
                <c:pt idx="47905">
                  <c:v>127.43</c:v>
                </c:pt>
                <c:pt idx="47906">
                  <c:v>127.39</c:v>
                </c:pt>
                <c:pt idx="47907">
                  <c:v>127.46</c:v>
                </c:pt>
                <c:pt idx="47908">
                  <c:v>127.41</c:v>
                </c:pt>
                <c:pt idx="47909">
                  <c:v>127.39</c:v>
                </c:pt>
                <c:pt idx="47910">
                  <c:v>127.43</c:v>
                </c:pt>
                <c:pt idx="47911">
                  <c:v>127.34</c:v>
                </c:pt>
                <c:pt idx="47912">
                  <c:v>127.37</c:v>
                </c:pt>
                <c:pt idx="47913">
                  <c:v>127.39</c:v>
                </c:pt>
                <c:pt idx="47914">
                  <c:v>127.39</c:v>
                </c:pt>
                <c:pt idx="47915">
                  <c:v>127.34</c:v>
                </c:pt>
                <c:pt idx="47916">
                  <c:v>127.37</c:v>
                </c:pt>
                <c:pt idx="47917">
                  <c:v>127.39</c:v>
                </c:pt>
                <c:pt idx="47918">
                  <c:v>127.37</c:v>
                </c:pt>
                <c:pt idx="47919">
                  <c:v>127.39</c:v>
                </c:pt>
                <c:pt idx="47920">
                  <c:v>127.39</c:v>
                </c:pt>
                <c:pt idx="47921">
                  <c:v>127.37</c:v>
                </c:pt>
                <c:pt idx="47922">
                  <c:v>127.43</c:v>
                </c:pt>
                <c:pt idx="47923">
                  <c:v>127.37</c:v>
                </c:pt>
                <c:pt idx="47924">
                  <c:v>127.41</c:v>
                </c:pt>
                <c:pt idx="47925">
                  <c:v>127.39</c:v>
                </c:pt>
                <c:pt idx="47926">
                  <c:v>127.39</c:v>
                </c:pt>
                <c:pt idx="47927">
                  <c:v>127.37</c:v>
                </c:pt>
                <c:pt idx="47928">
                  <c:v>127.39</c:v>
                </c:pt>
                <c:pt idx="47929">
                  <c:v>127.39</c:v>
                </c:pt>
                <c:pt idx="47930">
                  <c:v>127.32</c:v>
                </c:pt>
                <c:pt idx="47931">
                  <c:v>127.32</c:v>
                </c:pt>
                <c:pt idx="47932">
                  <c:v>127.39</c:v>
                </c:pt>
                <c:pt idx="47933">
                  <c:v>127.39</c:v>
                </c:pt>
                <c:pt idx="47934">
                  <c:v>127.32</c:v>
                </c:pt>
                <c:pt idx="47935">
                  <c:v>127.37</c:v>
                </c:pt>
                <c:pt idx="47936">
                  <c:v>127.34</c:v>
                </c:pt>
                <c:pt idx="47937">
                  <c:v>127.34</c:v>
                </c:pt>
                <c:pt idx="47938">
                  <c:v>127.34</c:v>
                </c:pt>
                <c:pt idx="47939">
                  <c:v>127.41</c:v>
                </c:pt>
                <c:pt idx="47940">
                  <c:v>127.41</c:v>
                </c:pt>
                <c:pt idx="47941">
                  <c:v>127.34</c:v>
                </c:pt>
                <c:pt idx="47942">
                  <c:v>127.39</c:v>
                </c:pt>
                <c:pt idx="47943">
                  <c:v>127.37</c:v>
                </c:pt>
                <c:pt idx="47944">
                  <c:v>127.37</c:v>
                </c:pt>
                <c:pt idx="47945">
                  <c:v>127.41</c:v>
                </c:pt>
                <c:pt idx="47946">
                  <c:v>127.39</c:v>
                </c:pt>
                <c:pt idx="47947">
                  <c:v>127.39</c:v>
                </c:pt>
                <c:pt idx="47948">
                  <c:v>127.34</c:v>
                </c:pt>
                <c:pt idx="47949">
                  <c:v>127.41</c:v>
                </c:pt>
                <c:pt idx="47950">
                  <c:v>127.39</c:v>
                </c:pt>
                <c:pt idx="47951">
                  <c:v>127.43</c:v>
                </c:pt>
                <c:pt idx="47952">
                  <c:v>127.41</c:v>
                </c:pt>
                <c:pt idx="47953">
                  <c:v>127.46</c:v>
                </c:pt>
                <c:pt idx="47954">
                  <c:v>127.43</c:v>
                </c:pt>
                <c:pt idx="47955">
                  <c:v>127.43</c:v>
                </c:pt>
                <c:pt idx="47956">
                  <c:v>127.41</c:v>
                </c:pt>
                <c:pt idx="47957">
                  <c:v>127.43</c:v>
                </c:pt>
                <c:pt idx="47958">
                  <c:v>127.46</c:v>
                </c:pt>
                <c:pt idx="47959">
                  <c:v>127.46</c:v>
                </c:pt>
                <c:pt idx="47960">
                  <c:v>127.46</c:v>
                </c:pt>
                <c:pt idx="47961">
                  <c:v>127.5</c:v>
                </c:pt>
                <c:pt idx="47962">
                  <c:v>127.46</c:v>
                </c:pt>
                <c:pt idx="47963">
                  <c:v>127.5</c:v>
                </c:pt>
                <c:pt idx="47964">
                  <c:v>127.43</c:v>
                </c:pt>
                <c:pt idx="47965">
                  <c:v>127.48</c:v>
                </c:pt>
                <c:pt idx="47966">
                  <c:v>127.5</c:v>
                </c:pt>
                <c:pt idx="47967">
                  <c:v>127.55</c:v>
                </c:pt>
                <c:pt idx="47968">
                  <c:v>127.46</c:v>
                </c:pt>
                <c:pt idx="47969">
                  <c:v>127.43</c:v>
                </c:pt>
                <c:pt idx="47970">
                  <c:v>127.52</c:v>
                </c:pt>
                <c:pt idx="47971">
                  <c:v>127.46</c:v>
                </c:pt>
                <c:pt idx="47972">
                  <c:v>127.5</c:v>
                </c:pt>
                <c:pt idx="47973">
                  <c:v>127.5</c:v>
                </c:pt>
                <c:pt idx="47974">
                  <c:v>127.5</c:v>
                </c:pt>
                <c:pt idx="47975">
                  <c:v>127.55</c:v>
                </c:pt>
                <c:pt idx="47976">
                  <c:v>127.52</c:v>
                </c:pt>
                <c:pt idx="47977">
                  <c:v>127.48</c:v>
                </c:pt>
                <c:pt idx="47978">
                  <c:v>127.48</c:v>
                </c:pt>
                <c:pt idx="47979">
                  <c:v>127.5</c:v>
                </c:pt>
                <c:pt idx="47980">
                  <c:v>127.52</c:v>
                </c:pt>
                <c:pt idx="47981">
                  <c:v>127.48</c:v>
                </c:pt>
                <c:pt idx="47982">
                  <c:v>127.48</c:v>
                </c:pt>
                <c:pt idx="47983">
                  <c:v>127.48</c:v>
                </c:pt>
                <c:pt idx="47984">
                  <c:v>127.48</c:v>
                </c:pt>
                <c:pt idx="47985">
                  <c:v>127.43</c:v>
                </c:pt>
                <c:pt idx="47986">
                  <c:v>127.5</c:v>
                </c:pt>
                <c:pt idx="47987">
                  <c:v>127.43</c:v>
                </c:pt>
                <c:pt idx="47988">
                  <c:v>127.48</c:v>
                </c:pt>
                <c:pt idx="47989">
                  <c:v>127.5</c:v>
                </c:pt>
                <c:pt idx="47990">
                  <c:v>127.46</c:v>
                </c:pt>
                <c:pt idx="47991">
                  <c:v>127.43</c:v>
                </c:pt>
                <c:pt idx="47992">
                  <c:v>127.46</c:v>
                </c:pt>
                <c:pt idx="47993">
                  <c:v>127.48</c:v>
                </c:pt>
                <c:pt idx="47994">
                  <c:v>127.43</c:v>
                </c:pt>
                <c:pt idx="47995">
                  <c:v>127.48</c:v>
                </c:pt>
                <c:pt idx="47996">
                  <c:v>127.48</c:v>
                </c:pt>
                <c:pt idx="47997">
                  <c:v>127.46</c:v>
                </c:pt>
                <c:pt idx="47998">
                  <c:v>127.46</c:v>
                </c:pt>
                <c:pt idx="47999">
                  <c:v>127.43</c:v>
                </c:pt>
                <c:pt idx="48000">
                  <c:v>127.48</c:v>
                </c:pt>
                <c:pt idx="48001">
                  <c:v>127.41</c:v>
                </c:pt>
                <c:pt idx="48002">
                  <c:v>127.46</c:v>
                </c:pt>
                <c:pt idx="48003">
                  <c:v>127.43</c:v>
                </c:pt>
                <c:pt idx="48004">
                  <c:v>127.39</c:v>
                </c:pt>
                <c:pt idx="48005">
                  <c:v>127.5</c:v>
                </c:pt>
                <c:pt idx="48006">
                  <c:v>127.41</c:v>
                </c:pt>
                <c:pt idx="48007">
                  <c:v>127.39</c:v>
                </c:pt>
                <c:pt idx="48008">
                  <c:v>127.43</c:v>
                </c:pt>
                <c:pt idx="48009">
                  <c:v>127.46</c:v>
                </c:pt>
                <c:pt idx="48010">
                  <c:v>127.43</c:v>
                </c:pt>
                <c:pt idx="48011">
                  <c:v>127.43</c:v>
                </c:pt>
                <c:pt idx="48012">
                  <c:v>127.46</c:v>
                </c:pt>
                <c:pt idx="48013">
                  <c:v>127.46</c:v>
                </c:pt>
                <c:pt idx="48014">
                  <c:v>127.43</c:v>
                </c:pt>
                <c:pt idx="48015">
                  <c:v>127.41</c:v>
                </c:pt>
                <c:pt idx="48016">
                  <c:v>127.43</c:v>
                </c:pt>
                <c:pt idx="48017">
                  <c:v>127.43</c:v>
                </c:pt>
                <c:pt idx="48018">
                  <c:v>127.43</c:v>
                </c:pt>
                <c:pt idx="48019">
                  <c:v>127.46</c:v>
                </c:pt>
                <c:pt idx="48020">
                  <c:v>127.43</c:v>
                </c:pt>
                <c:pt idx="48021">
                  <c:v>127.41</c:v>
                </c:pt>
                <c:pt idx="48022">
                  <c:v>127.37</c:v>
                </c:pt>
                <c:pt idx="48023">
                  <c:v>127.41</c:v>
                </c:pt>
                <c:pt idx="48024">
                  <c:v>127.41</c:v>
                </c:pt>
                <c:pt idx="48025">
                  <c:v>127.43</c:v>
                </c:pt>
                <c:pt idx="48026">
                  <c:v>127.48</c:v>
                </c:pt>
                <c:pt idx="48027">
                  <c:v>127.41</c:v>
                </c:pt>
                <c:pt idx="48028">
                  <c:v>127.48</c:v>
                </c:pt>
                <c:pt idx="48029">
                  <c:v>127.48</c:v>
                </c:pt>
                <c:pt idx="48030">
                  <c:v>127.41</c:v>
                </c:pt>
                <c:pt idx="48031">
                  <c:v>127.46</c:v>
                </c:pt>
                <c:pt idx="48032">
                  <c:v>127.43</c:v>
                </c:pt>
                <c:pt idx="48033">
                  <c:v>127.41</c:v>
                </c:pt>
                <c:pt idx="48034">
                  <c:v>127.41</c:v>
                </c:pt>
                <c:pt idx="48035">
                  <c:v>127.43</c:v>
                </c:pt>
                <c:pt idx="48036">
                  <c:v>127.43</c:v>
                </c:pt>
                <c:pt idx="48037">
                  <c:v>127.48</c:v>
                </c:pt>
                <c:pt idx="48038">
                  <c:v>127.48</c:v>
                </c:pt>
                <c:pt idx="48039">
                  <c:v>127.46</c:v>
                </c:pt>
                <c:pt idx="48040">
                  <c:v>127.48</c:v>
                </c:pt>
                <c:pt idx="48041">
                  <c:v>127.41</c:v>
                </c:pt>
                <c:pt idx="48042">
                  <c:v>127.5</c:v>
                </c:pt>
                <c:pt idx="48043">
                  <c:v>127.43</c:v>
                </c:pt>
                <c:pt idx="48044">
                  <c:v>127.5</c:v>
                </c:pt>
                <c:pt idx="48045">
                  <c:v>127.41</c:v>
                </c:pt>
                <c:pt idx="48046">
                  <c:v>127.43</c:v>
                </c:pt>
                <c:pt idx="48047">
                  <c:v>127.43</c:v>
                </c:pt>
                <c:pt idx="48048">
                  <c:v>127.46</c:v>
                </c:pt>
                <c:pt idx="48049">
                  <c:v>127.43</c:v>
                </c:pt>
                <c:pt idx="48050">
                  <c:v>127.41</c:v>
                </c:pt>
                <c:pt idx="48051">
                  <c:v>127.41</c:v>
                </c:pt>
                <c:pt idx="48052">
                  <c:v>127.43</c:v>
                </c:pt>
                <c:pt idx="48053">
                  <c:v>127.41</c:v>
                </c:pt>
                <c:pt idx="48054">
                  <c:v>127.43</c:v>
                </c:pt>
                <c:pt idx="48055">
                  <c:v>127.39</c:v>
                </c:pt>
                <c:pt idx="48056">
                  <c:v>127.43</c:v>
                </c:pt>
                <c:pt idx="48057">
                  <c:v>127.43</c:v>
                </c:pt>
                <c:pt idx="48058">
                  <c:v>127.41</c:v>
                </c:pt>
                <c:pt idx="48059">
                  <c:v>127.48</c:v>
                </c:pt>
                <c:pt idx="48060">
                  <c:v>127.43</c:v>
                </c:pt>
                <c:pt idx="48061">
                  <c:v>127.46</c:v>
                </c:pt>
                <c:pt idx="48062">
                  <c:v>127.43</c:v>
                </c:pt>
                <c:pt idx="48063">
                  <c:v>127.46</c:v>
                </c:pt>
                <c:pt idx="48064">
                  <c:v>127.41</c:v>
                </c:pt>
                <c:pt idx="48065">
                  <c:v>127.43</c:v>
                </c:pt>
                <c:pt idx="48066">
                  <c:v>127.46</c:v>
                </c:pt>
                <c:pt idx="48067">
                  <c:v>127.41</c:v>
                </c:pt>
                <c:pt idx="48068">
                  <c:v>127.37</c:v>
                </c:pt>
                <c:pt idx="48069">
                  <c:v>127.39</c:v>
                </c:pt>
                <c:pt idx="48070">
                  <c:v>127.39</c:v>
                </c:pt>
                <c:pt idx="48071">
                  <c:v>127.43</c:v>
                </c:pt>
                <c:pt idx="48072">
                  <c:v>127.39</c:v>
                </c:pt>
                <c:pt idx="48073">
                  <c:v>127.39</c:v>
                </c:pt>
                <c:pt idx="48074">
                  <c:v>127.41</c:v>
                </c:pt>
                <c:pt idx="48075">
                  <c:v>127.41</c:v>
                </c:pt>
                <c:pt idx="48076">
                  <c:v>127.46</c:v>
                </c:pt>
                <c:pt idx="48077">
                  <c:v>127.46</c:v>
                </c:pt>
                <c:pt idx="48078">
                  <c:v>127.37</c:v>
                </c:pt>
                <c:pt idx="48079">
                  <c:v>127.43</c:v>
                </c:pt>
                <c:pt idx="48080">
                  <c:v>127.39</c:v>
                </c:pt>
                <c:pt idx="48081">
                  <c:v>127.34</c:v>
                </c:pt>
                <c:pt idx="48082">
                  <c:v>127.41</c:v>
                </c:pt>
                <c:pt idx="48083">
                  <c:v>127.39</c:v>
                </c:pt>
                <c:pt idx="48084">
                  <c:v>127.41</c:v>
                </c:pt>
                <c:pt idx="48085">
                  <c:v>127.39</c:v>
                </c:pt>
                <c:pt idx="48086">
                  <c:v>127.39</c:v>
                </c:pt>
                <c:pt idx="48087">
                  <c:v>127.39</c:v>
                </c:pt>
                <c:pt idx="48088">
                  <c:v>127.34</c:v>
                </c:pt>
                <c:pt idx="48089">
                  <c:v>127.46</c:v>
                </c:pt>
                <c:pt idx="48090">
                  <c:v>127.41</c:v>
                </c:pt>
                <c:pt idx="48091">
                  <c:v>127.39</c:v>
                </c:pt>
                <c:pt idx="48092">
                  <c:v>127.43</c:v>
                </c:pt>
                <c:pt idx="48093">
                  <c:v>127.39</c:v>
                </c:pt>
                <c:pt idx="48094">
                  <c:v>127.41</c:v>
                </c:pt>
                <c:pt idx="48095">
                  <c:v>127.43</c:v>
                </c:pt>
                <c:pt idx="48096">
                  <c:v>127.39</c:v>
                </c:pt>
                <c:pt idx="48097">
                  <c:v>127.43</c:v>
                </c:pt>
                <c:pt idx="48098">
                  <c:v>127.43</c:v>
                </c:pt>
                <c:pt idx="48099">
                  <c:v>127.39</c:v>
                </c:pt>
                <c:pt idx="48100">
                  <c:v>127.41</c:v>
                </c:pt>
                <c:pt idx="48101">
                  <c:v>127.46</c:v>
                </c:pt>
                <c:pt idx="48102">
                  <c:v>127.39</c:v>
                </c:pt>
                <c:pt idx="48103">
                  <c:v>127.48</c:v>
                </c:pt>
                <c:pt idx="48104">
                  <c:v>127.41</c:v>
                </c:pt>
                <c:pt idx="48105">
                  <c:v>127.41</c:v>
                </c:pt>
                <c:pt idx="48106">
                  <c:v>127.39</c:v>
                </c:pt>
                <c:pt idx="48107">
                  <c:v>127.41</c:v>
                </c:pt>
                <c:pt idx="48108">
                  <c:v>127.46</c:v>
                </c:pt>
                <c:pt idx="48109">
                  <c:v>127.41</c:v>
                </c:pt>
                <c:pt idx="48110">
                  <c:v>127.46</c:v>
                </c:pt>
                <c:pt idx="48111">
                  <c:v>127.46</c:v>
                </c:pt>
                <c:pt idx="48112">
                  <c:v>127.39</c:v>
                </c:pt>
                <c:pt idx="48113">
                  <c:v>127.41</c:v>
                </c:pt>
                <c:pt idx="48114">
                  <c:v>127.37</c:v>
                </c:pt>
                <c:pt idx="48115">
                  <c:v>127.43</c:v>
                </c:pt>
                <c:pt idx="48116">
                  <c:v>127.46</c:v>
                </c:pt>
                <c:pt idx="48117">
                  <c:v>127.43</c:v>
                </c:pt>
                <c:pt idx="48118">
                  <c:v>127.41</c:v>
                </c:pt>
                <c:pt idx="48119">
                  <c:v>127.43</c:v>
                </c:pt>
                <c:pt idx="48120">
                  <c:v>127.43</c:v>
                </c:pt>
                <c:pt idx="48121">
                  <c:v>127.39</c:v>
                </c:pt>
                <c:pt idx="48122">
                  <c:v>127.41</c:v>
                </c:pt>
                <c:pt idx="48123">
                  <c:v>127.39</c:v>
                </c:pt>
                <c:pt idx="48124">
                  <c:v>127.46</c:v>
                </c:pt>
                <c:pt idx="48125">
                  <c:v>127.43</c:v>
                </c:pt>
                <c:pt idx="48126">
                  <c:v>127.41</c:v>
                </c:pt>
                <c:pt idx="48127">
                  <c:v>127.41</c:v>
                </c:pt>
                <c:pt idx="48128">
                  <c:v>127.39</c:v>
                </c:pt>
                <c:pt idx="48129">
                  <c:v>127.43</c:v>
                </c:pt>
                <c:pt idx="48130">
                  <c:v>127.39</c:v>
                </c:pt>
                <c:pt idx="48131">
                  <c:v>127.43</c:v>
                </c:pt>
                <c:pt idx="48132">
                  <c:v>127.41</c:v>
                </c:pt>
                <c:pt idx="48133">
                  <c:v>127.39</c:v>
                </c:pt>
                <c:pt idx="48134">
                  <c:v>127.39</c:v>
                </c:pt>
                <c:pt idx="48135">
                  <c:v>127.41</c:v>
                </c:pt>
                <c:pt idx="48136">
                  <c:v>127.37</c:v>
                </c:pt>
                <c:pt idx="48137">
                  <c:v>127.37</c:v>
                </c:pt>
                <c:pt idx="48138">
                  <c:v>127.39</c:v>
                </c:pt>
                <c:pt idx="48139">
                  <c:v>127.43</c:v>
                </c:pt>
                <c:pt idx="48140">
                  <c:v>127.37</c:v>
                </c:pt>
                <c:pt idx="48141">
                  <c:v>127.39</c:v>
                </c:pt>
                <c:pt idx="48142">
                  <c:v>127.41</c:v>
                </c:pt>
                <c:pt idx="48143">
                  <c:v>127.39</c:v>
                </c:pt>
                <c:pt idx="48144">
                  <c:v>127.37</c:v>
                </c:pt>
                <c:pt idx="48145">
                  <c:v>127.34</c:v>
                </c:pt>
                <c:pt idx="48146">
                  <c:v>127.37</c:v>
                </c:pt>
                <c:pt idx="48147">
                  <c:v>127.39</c:v>
                </c:pt>
                <c:pt idx="48148">
                  <c:v>127.3</c:v>
                </c:pt>
                <c:pt idx="48149">
                  <c:v>127.37</c:v>
                </c:pt>
                <c:pt idx="48150">
                  <c:v>127.34</c:v>
                </c:pt>
                <c:pt idx="48151">
                  <c:v>127.32</c:v>
                </c:pt>
                <c:pt idx="48152">
                  <c:v>127.34</c:v>
                </c:pt>
                <c:pt idx="48153">
                  <c:v>127.37</c:v>
                </c:pt>
                <c:pt idx="48154">
                  <c:v>127.32</c:v>
                </c:pt>
                <c:pt idx="48155">
                  <c:v>127.37</c:v>
                </c:pt>
                <c:pt idx="48156">
                  <c:v>127.32</c:v>
                </c:pt>
                <c:pt idx="48157">
                  <c:v>127.32</c:v>
                </c:pt>
                <c:pt idx="48158">
                  <c:v>127.37</c:v>
                </c:pt>
                <c:pt idx="48159">
                  <c:v>127.39</c:v>
                </c:pt>
                <c:pt idx="48160">
                  <c:v>127.32</c:v>
                </c:pt>
                <c:pt idx="48161">
                  <c:v>127.34</c:v>
                </c:pt>
                <c:pt idx="48162">
                  <c:v>127.37</c:v>
                </c:pt>
                <c:pt idx="48163">
                  <c:v>127.32</c:v>
                </c:pt>
                <c:pt idx="48164">
                  <c:v>127.37</c:v>
                </c:pt>
                <c:pt idx="48165">
                  <c:v>127.37</c:v>
                </c:pt>
                <c:pt idx="48166">
                  <c:v>127.32</c:v>
                </c:pt>
                <c:pt idx="48167">
                  <c:v>127.37</c:v>
                </c:pt>
                <c:pt idx="48168">
                  <c:v>127.37</c:v>
                </c:pt>
                <c:pt idx="48169">
                  <c:v>127.32</c:v>
                </c:pt>
                <c:pt idx="48170">
                  <c:v>127.34</c:v>
                </c:pt>
                <c:pt idx="48171">
                  <c:v>127.28</c:v>
                </c:pt>
                <c:pt idx="48172">
                  <c:v>127.32</c:v>
                </c:pt>
                <c:pt idx="48173">
                  <c:v>127.32</c:v>
                </c:pt>
                <c:pt idx="48174">
                  <c:v>127.3</c:v>
                </c:pt>
                <c:pt idx="48175">
                  <c:v>127.28</c:v>
                </c:pt>
                <c:pt idx="48176">
                  <c:v>127.28</c:v>
                </c:pt>
                <c:pt idx="48177">
                  <c:v>127.32</c:v>
                </c:pt>
                <c:pt idx="48178">
                  <c:v>127.32</c:v>
                </c:pt>
                <c:pt idx="48179">
                  <c:v>127.32</c:v>
                </c:pt>
                <c:pt idx="48180">
                  <c:v>127.32</c:v>
                </c:pt>
                <c:pt idx="48181">
                  <c:v>127.28</c:v>
                </c:pt>
                <c:pt idx="48182">
                  <c:v>127.26</c:v>
                </c:pt>
                <c:pt idx="48183">
                  <c:v>127.3</c:v>
                </c:pt>
                <c:pt idx="48184">
                  <c:v>127.28</c:v>
                </c:pt>
                <c:pt idx="48185">
                  <c:v>127.32</c:v>
                </c:pt>
                <c:pt idx="48186">
                  <c:v>127.34</c:v>
                </c:pt>
                <c:pt idx="48187">
                  <c:v>127.3</c:v>
                </c:pt>
                <c:pt idx="48188">
                  <c:v>127.23</c:v>
                </c:pt>
                <c:pt idx="48189">
                  <c:v>127.23</c:v>
                </c:pt>
                <c:pt idx="48190">
                  <c:v>127.3</c:v>
                </c:pt>
                <c:pt idx="48191">
                  <c:v>127.28</c:v>
                </c:pt>
                <c:pt idx="48192">
                  <c:v>127.23</c:v>
                </c:pt>
                <c:pt idx="48193">
                  <c:v>127.28</c:v>
                </c:pt>
                <c:pt idx="48194">
                  <c:v>127.28</c:v>
                </c:pt>
                <c:pt idx="48195">
                  <c:v>127.26</c:v>
                </c:pt>
                <c:pt idx="48196">
                  <c:v>127.28</c:v>
                </c:pt>
                <c:pt idx="48197">
                  <c:v>127.28</c:v>
                </c:pt>
                <c:pt idx="48198">
                  <c:v>127.28</c:v>
                </c:pt>
                <c:pt idx="48199">
                  <c:v>127.28</c:v>
                </c:pt>
                <c:pt idx="48200">
                  <c:v>127.26</c:v>
                </c:pt>
                <c:pt idx="48201">
                  <c:v>127.26</c:v>
                </c:pt>
                <c:pt idx="48202">
                  <c:v>127.23</c:v>
                </c:pt>
                <c:pt idx="48203">
                  <c:v>127.28</c:v>
                </c:pt>
                <c:pt idx="48204">
                  <c:v>127.3</c:v>
                </c:pt>
                <c:pt idx="48205">
                  <c:v>127.19</c:v>
                </c:pt>
                <c:pt idx="48206">
                  <c:v>127.23</c:v>
                </c:pt>
                <c:pt idx="48207">
                  <c:v>127.21</c:v>
                </c:pt>
                <c:pt idx="48208">
                  <c:v>127.3</c:v>
                </c:pt>
                <c:pt idx="48209">
                  <c:v>127.23</c:v>
                </c:pt>
                <c:pt idx="48210">
                  <c:v>127.28</c:v>
                </c:pt>
                <c:pt idx="48211">
                  <c:v>127.28</c:v>
                </c:pt>
                <c:pt idx="48212">
                  <c:v>127.17</c:v>
                </c:pt>
                <c:pt idx="48213">
                  <c:v>127.23</c:v>
                </c:pt>
                <c:pt idx="48214">
                  <c:v>127.28</c:v>
                </c:pt>
                <c:pt idx="48215">
                  <c:v>127.21</c:v>
                </c:pt>
                <c:pt idx="48216">
                  <c:v>127.19</c:v>
                </c:pt>
                <c:pt idx="48217">
                  <c:v>127.21</c:v>
                </c:pt>
                <c:pt idx="48218">
                  <c:v>127.19</c:v>
                </c:pt>
                <c:pt idx="48219">
                  <c:v>127.19</c:v>
                </c:pt>
                <c:pt idx="48220">
                  <c:v>127.17</c:v>
                </c:pt>
                <c:pt idx="48221">
                  <c:v>127.21</c:v>
                </c:pt>
                <c:pt idx="48222">
                  <c:v>127.21</c:v>
                </c:pt>
                <c:pt idx="48223">
                  <c:v>127.21</c:v>
                </c:pt>
                <c:pt idx="48224">
                  <c:v>127.19</c:v>
                </c:pt>
                <c:pt idx="48225">
                  <c:v>127.1</c:v>
                </c:pt>
                <c:pt idx="48226">
                  <c:v>127.19</c:v>
                </c:pt>
                <c:pt idx="48227">
                  <c:v>127.17</c:v>
                </c:pt>
                <c:pt idx="48228">
                  <c:v>127.14</c:v>
                </c:pt>
                <c:pt idx="48229">
                  <c:v>127.19</c:v>
                </c:pt>
                <c:pt idx="48230">
                  <c:v>127.23</c:v>
                </c:pt>
                <c:pt idx="48231">
                  <c:v>127.17</c:v>
                </c:pt>
                <c:pt idx="48232">
                  <c:v>127.14</c:v>
                </c:pt>
                <c:pt idx="48233">
                  <c:v>127.19</c:v>
                </c:pt>
                <c:pt idx="48234">
                  <c:v>127.17</c:v>
                </c:pt>
                <c:pt idx="48235">
                  <c:v>127.17</c:v>
                </c:pt>
                <c:pt idx="48236">
                  <c:v>127.19</c:v>
                </c:pt>
                <c:pt idx="48237">
                  <c:v>127.12</c:v>
                </c:pt>
                <c:pt idx="48238">
                  <c:v>127.12</c:v>
                </c:pt>
                <c:pt idx="48239">
                  <c:v>127.17</c:v>
                </c:pt>
                <c:pt idx="48240">
                  <c:v>127.12</c:v>
                </c:pt>
                <c:pt idx="48241">
                  <c:v>127.08</c:v>
                </c:pt>
                <c:pt idx="48242">
                  <c:v>127.08</c:v>
                </c:pt>
                <c:pt idx="48243">
                  <c:v>127.12</c:v>
                </c:pt>
                <c:pt idx="48244">
                  <c:v>127.05</c:v>
                </c:pt>
                <c:pt idx="48245">
                  <c:v>127.12</c:v>
                </c:pt>
                <c:pt idx="48246">
                  <c:v>127.12</c:v>
                </c:pt>
                <c:pt idx="48247">
                  <c:v>127.12</c:v>
                </c:pt>
                <c:pt idx="48248">
                  <c:v>127.12</c:v>
                </c:pt>
                <c:pt idx="48249">
                  <c:v>127.12</c:v>
                </c:pt>
                <c:pt idx="48250">
                  <c:v>127.1</c:v>
                </c:pt>
                <c:pt idx="48251">
                  <c:v>127.1</c:v>
                </c:pt>
                <c:pt idx="48252">
                  <c:v>127.12</c:v>
                </c:pt>
                <c:pt idx="48253">
                  <c:v>127.1</c:v>
                </c:pt>
                <c:pt idx="48254">
                  <c:v>127.12</c:v>
                </c:pt>
                <c:pt idx="48255">
                  <c:v>127.1</c:v>
                </c:pt>
                <c:pt idx="48256">
                  <c:v>127.08</c:v>
                </c:pt>
                <c:pt idx="48257">
                  <c:v>127.14</c:v>
                </c:pt>
                <c:pt idx="48258">
                  <c:v>127.1</c:v>
                </c:pt>
                <c:pt idx="48259">
                  <c:v>127.08</c:v>
                </c:pt>
                <c:pt idx="48260">
                  <c:v>127.08</c:v>
                </c:pt>
                <c:pt idx="48261">
                  <c:v>127.12</c:v>
                </c:pt>
                <c:pt idx="48262">
                  <c:v>127.08</c:v>
                </c:pt>
                <c:pt idx="48263">
                  <c:v>127.12</c:v>
                </c:pt>
                <c:pt idx="48264">
                  <c:v>127.08</c:v>
                </c:pt>
                <c:pt idx="48265">
                  <c:v>127.03</c:v>
                </c:pt>
                <c:pt idx="48266">
                  <c:v>127.1</c:v>
                </c:pt>
                <c:pt idx="48267">
                  <c:v>127.05</c:v>
                </c:pt>
                <c:pt idx="48268">
                  <c:v>127.08</c:v>
                </c:pt>
                <c:pt idx="48269">
                  <c:v>127.05</c:v>
                </c:pt>
                <c:pt idx="48270">
                  <c:v>127.08</c:v>
                </c:pt>
                <c:pt idx="48271">
                  <c:v>127.12</c:v>
                </c:pt>
                <c:pt idx="48272">
                  <c:v>127.05</c:v>
                </c:pt>
                <c:pt idx="48273">
                  <c:v>127.1</c:v>
                </c:pt>
                <c:pt idx="48274">
                  <c:v>127.08</c:v>
                </c:pt>
                <c:pt idx="48275">
                  <c:v>127.12</c:v>
                </c:pt>
                <c:pt idx="48276">
                  <c:v>127.14</c:v>
                </c:pt>
                <c:pt idx="48277">
                  <c:v>127.08</c:v>
                </c:pt>
                <c:pt idx="48278">
                  <c:v>127.1</c:v>
                </c:pt>
                <c:pt idx="48279">
                  <c:v>127.17</c:v>
                </c:pt>
                <c:pt idx="48280">
                  <c:v>127.14</c:v>
                </c:pt>
                <c:pt idx="48281">
                  <c:v>127.12</c:v>
                </c:pt>
                <c:pt idx="48282">
                  <c:v>127.17</c:v>
                </c:pt>
                <c:pt idx="48283">
                  <c:v>127.21</c:v>
                </c:pt>
                <c:pt idx="48284">
                  <c:v>127.17</c:v>
                </c:pt>
                <c:pt idx="48285">
                  <c:v>127.14</c:v>
                </c:pt>
                <c:pt idx="48286">
                  <c:v>127.17</c:v>
                </c:pt>
                <c:pt idx="48287">
                  <c:v>127.21</c:v>
                </c:pt>
                <c:pt idx="48288">
                  <c:v>127.17</c:v>
                </c:pt>
                <c:pt idx="48289">
                  <c:v>127.19</c:v>
                </c:pt>
                <c:pt idx="48290">
                  <c:v>127.28</c:v>
                </c:pt>
                <c:pt idx="48291">
                  <c:v>127.19</c:v>
                </c:pt>
                <c:pt idx="48292">
                  <c:v>127.23</c:v>
                </c:pt>
                <c:pt idx="48293">
                  <c:v>127.23</c:v>
                </c:pt>
                <c:pt idx="48294">
                  <c:v>127.19</c:v>
                </c:pt>
                <c:pt idx="48295">
                  <c:v>127.28</c:v>
                </c:pt>
                <c:pt idx="48296">
                  <c:v>127.28</c:v>
                </c:pt>
                <c:pt idx="48297">
                  <c:v>127.26</c:v>
                </c:pt>
                <c:pt idx="48298">
                  <c:v>127.23</c:v>
                </c:pt>
                <c:pt idx="48299">
                  <c:v>127.23</c:v>
                </c:pt>
                <c:pt idx="48300">
                  <c:v>127.26</c:v>
                </c:pt>
                <c:pt idx="48301">
                  <c:v>127.21</c:v>
                </c:pt>
                <c:pt idx="48302">
                  <c:v>127.3</c:v>
                </c:pt>
                <c:pt idx="48303">
                  <c:v>127.32</c:v>
                </c:pt>
                <c:pt idx="48304">
                  <c:v>127.3</c:v>
                </c:pt>
                <c:pt idx="48305">
                  <c:v>127.3</c:v>
                </c:pt>
                <c:pt idx="48306">
                  <c:v>127.3</c:v>
                </c:pt>
                <c:pt idx="48307">
                  <c:v>127.32</c:v>
                </c:pt>
                <c:pt idx="48308">
                  <c:v>127.32</c:v>
                </c:pt>
                <c:pt idx="48309">
                  <c:v>127.34</c:v>
                </c:pt>
                <c:pt idx="48310">
                  <c:v>127.34</c:v>
                </c:pt>
                <c:pt idx="48311">
                  <c:v>127.34</c:v>
                </c:pt>
                <c:pt idx="48312">
                  <c:v>127.34</c:v>
                </c:pt>
                <c:pt idx="48313">
                  <c:v>127.34</c:v>
                </c:pt>
                <c:pt idx="48314">
                  <c:v>127.32</c:v>
                </c:pt>
                <c:pt idx="48315">
                  <c:v>127.3</c:v>
                </c:pt>
                <c:pt idx="48316">
                  <c:v>127.28</c:v>
                </c:pt>
                <c:pt idx="48317">
                  <c:v>127.34</c:v>
                </c:pt>
                <c:pt idx="48318">
                  <c:v>127.32</c:v>
                </c:pt>
                <c:pt idx="48319">
                  <c:v>127.34</c:v>
                </c:pt>
                <c:pt idx="48320">
                  <c:v>127.41</c:v>
                </c:pt>
                <c:pt idx="48321">
                  <c:v>127.34</c:v>
                </c:pt>
                <c:pt idx="48322">
                  <c:v>127.32</c:v>
                </c:pt>
                <c:pt idx="48323">
                  <c:v>127.34</c:v>
                </c:pt>
                <c:pt idx="48324">
                  <c:v>127.34</c:v>
                </c:pt>
                <c:pt idx="48325">
                  <c:v>127.37</c:v>
                </c:pt>
                <c:pt idx="48326">
                  <c:v>127.37</c:v>
                </c:pt>
                <c:pt idx="48327">
                  <c:v>127.37</c:v>
                </c:pt>
                <c:pt idx="48328">
                  <c:v>127.37</c:v>
                </c:pt>
                <c:pt idx="48329">
                  <c:v>127.37</c:v>
                </c:pt>
                <c:pt idx="48330">
                  <c:v>127.37</c:v>
                </c:pt>
                <c:pt idx="48331">
                  <c:v>127.37</c:v>
                </c:pt>
                <c:pt idx="48332">
                  <c:v>127.39</c:v>
                </c:pt>
                <c:pt idx="48333">
                  <c:v>127.34</c:v>
                </c:pt>
                <c:pt idx="48334">
                  <c:v>127.37</c:v>
                </c:pt>
                <c:pt idx="48335">
                  <c:v>127.41</c:v>
                </c:pt>
                <c:pt idx="48336">
                  <c:v>127.37</c:v>
                </c:pt>
                <c:pt idx="48337">
                  <c:v>127.37</c:v>
                </c:pt>
                <c:pt idx="48338">
                  <c:v>127.34</c:v>
                </c:pt>
                <c:pt idx="48339">
                  <c:v>127.34</c:v>
                </c:pt>
                <c:pt idx="48340">
                  <c:v>127.39</c:v>
                </c:pt>
                <c:pt idx="48341">
                  <c:v>127.39</c:v>
                </c:pt>
                <c:pt idx="48342">
                  <c:v>127.37</c:v>
                </c:pt>
                <c:pt idx="48343">
                  <c:v>127.34</c:v>
                </c:pt>
                <c:pt idx="48344">
                  <c:v>127.37</c:v>
                </c:pt>
                <c:pt idx="48345">
                  <c:v>127.41</c:v>
                </c:pt>
                <c:pt idx="48346">
                  <c:v>127.34</c:v>
                </c:pt>
                <c:pt idx="48347">
                  <c:v>127.34</c:v>
                </c:pt>
                <c:pt idx="48348">
                  <c:v>127.37</c:v>
                </c:pt>
                <c:pt idx="48349">
                  <c:v>127.34</c:v>
                </c:pt>
                <c:pt idx="48350">
                  <c:v>127.32</c:v>
                </c:pt>
                <c:pt idx="48351">
                  <c:v>127.32</c:v>
                </c:pt>
                <c:pt idx="48352">
                  <c:v>127.34</c:v>
                </c:pt>
                <c:pt idx="48353">
                  <c:v>127.37</c:v>
                </c:pt>
                <c:pt idx="48354">
                  <c:v>127.32</c:v>
                </c:pt>
                <c:pt idx="48355">
                  <c:v>127.32</c:v>
                </c:pt>
                <c:pt idx="48356">
                  <c:v>127.34</c:v>
                </c:pt>
                <c:pt idx="48357">
                  <c:v>127.37</c:v>
                </c:pt>
                <c:pt idx="48358">
                  <c:v>127.37</c:v>
                </c:pt>
                <c:pt idx="48359">
                  <c:v>127.34</c:v>
                </c:pt>
                <c:pt idx="48360">
                  <c:v>127.37</c:v>
                </c:pt>
                <c:pt idx="48361">
                  <c:v>127.37</c:v>
                </c:pt>
                <c:pt idx="48362">
                  <c:v>127.32</c:v>
                </c:pt>
                <c:pt idx="48363">
                  <c:v>127.41</c:v>
                </c:pt>
                <c:pt idx="48364">
                  <c:v>127.34</c:v>
                </c:pt>
                <c:pt idx="48365">
                  <c:v>127.39</c:v>
                </c:pt>
                <c:pt idx="48366">
                  <c:v>127.41</c:v>
                </c:pt>
                <c:pt idx="48367">
                  <c:v>127.37</c:v>
                </c:pt>
                <c:pt idx="48368">
                  <c:v>127.39</c:v>
                </c:pt>
                <c:pt idx="48369">
                  <c:v>127.41</c:v>
                </c:pt>
                <c:pt idx="48370">
                  <c:v>127.39</c:v>
                </c:pt>
                <c:pt idx="48371">
                  <c:v>127.39</c:v>
                </c:pt>
                <c:pt idx="48372">
                  <c:v>127.37</c:v>
                </c:pt>
                <c:pt idx="48373">
                  <c:v>127.37</c:v>
                </c:pt>
                <c:pt idx="48374">
                  <c:v>127.41</c:v>
                </c:pt>
                <c:pt idx="48375">
                  <c:v>127.39</c:v>
                </c:pt>
                <c:pt idx="48376">
                  <c:v>127.41</c:v>
                </c:pt>
                <c:pt idx="48377">
                  <c:v>127.41</c:v>
                </c:pt>
                <c:pt idx="48378">
                  <c:v>127.41</c:v>
                </c:pt>
                <c:pt idx="48379">
                  <c:v>127.37</c:v>
                </c:pt>
                <c:pt idx="48380">
                  <c:v>127.39</c:v>
                </c:pt>
                <c:pt idx="48381">
                  <c:v>127.34</c:v>
                </c:pt>
                <c:pt idx="48382">
                  <c:v>127.34</c:v>
                </c:pt>
                <c:pt idx="48383">
                  <c:v>127.34</c:v>
                </c:pt>
                <c:pt idx="48384">
                  <c:v>127.34</c:v>
                </c:pt>
                <c:pt idx="48385">
                  <c:v>127.39</c:v>
                </c:pt>
                <c:pt idx="48386">
                  <c:v>127.39</c:v>
                </c:pt>
                <c:pt idx="48387">
                  <c:v>127.37</c:v>
                </c:pt>
                <c:pt idx="48388">
                  <c:v>127.39</c:v>
                </c:pt>
                <c:pt idx="48389">
                  <c:v>127.39</c:v>
                </c:pt>
                <c:pt idx="48390">
                  <c:v>127.37</c:v>
                </c:pt>
                <c:pt idx="48391">
                  <c:v>127.39</c:v>
                </c:pt>
                <c:pt idx="48392">
                  <c:v>127.39</c:v>
                </c:pt>
                <c:pt idx="48393">
                  <c:v>127.43</c:v>
                </c:pt>
                <c:pt idx="48394">
                  <c:v>127.37</c:v>
                </c:pt>
                <c:pt idx="48395">
                  <c:v>127.43</c:v>
                </c:pt>
                <c:pt idx="48396">
                  <c:v>127.43</c:v>
                </c:pt>
                <c:pt idx="48397">
                  <c:v>127.43</c:v>
                </c:pt>
                <c:pt idx="48398">
                  <c:v>127.39</c:v>
                </c:pt>
                <c:pt idx="48399">
                  <c:v>127.37</c:v>
                </c:pt>
                <c:pt idx="48400">
                  <c:v>127.41</c:v>
                </c:pt>
                <c:pt idx="48401">
                  <c:v>127.41</c:v>
                </c:pt>
                <c:pt idx="48402">
                  <c:v>127.37</c:v>
                </c:pt>
                <c:pt idx="48403">
                  <c:v>127.39</c:v>
                </c:pt>
                <c:pt idx="48404">
                  <c:v>127.37</c:v>
                </c:pt>
                <c:pt idx="48405">
                  <c:v>127.39</c:v>
                </c:pt>
                <c:pt idx="48406">
                  <c:v>127.37</c:v>
                </c:pt>
                <c:pt idx="48407">
                  <c:v>127.34</c:v>
                </c:pt>
                <c:pt idx="48408">
                  <c:v>127.43</c:v>
                </c:pt>
                <c:pt idx="48409">
                  <c:v>127.43</c:v>
                </c:pt>
                <c:pt idx="48410">
                  <c:v>127.43</c:v>
                </c:pt>
                <c:pt idx="48411">
                  <c:v>127.41</c:v>
                </c:pt>
                <c:pt idx="48412">
                  <c:v>127.39</c:v>
                </c:pt>
                <c:pt idx="48413">
                  <c:v>127.39</c:v>
                </c:pt>
                <c:pt idx="48414">
                  <c:v>127.37</c:v>
                </c:pt>
                <c:pt idx="48415">
                  <c:v>127.32</c:v>
                </c:pt>
                <c:pt idx="48416">
                  <c:v>127.32</c:v>
                </c:pt>
                <c:pt idx="48417">
                  <c:v>127.39</c:v>
                </c:pt>
                <c:pt idx="48418">
                  <c:v>127.37</c:v>
                </c:pt>
                <c:pt idx="48419">
                  <c:v>127.37</c:v>
                </c:pt>
                <c:pt idx="48420">
                  <c:v>127.34</c:v>
                </c:pt>
                <c:pt idx="48421">
                  <c:v>127.34</c:v>
                </c:pt>
                <c:pt idx="48422">
                  <c:v>127.41</c:v>
                </c:pt>
                <c:pt idx="48423">
                  <c:v>127.37</c:v>
                </c:pt>
                <c:pt idx="48424">
                  <c:v>127.37</c:v>
                </c:pt>
                <c:pt idx="48425">
                  <c:v>127.41</c:v>
                </c:pt>
                <c:pt idx="48426">
                  <c:v>127.37</c:v>
                </c:pt>
                <c:pt idx="48427">
                  <c:v>127.37</c:v>
                </c:pt>
                <c:pt idx="48428">
                  <c:v>127.37</c:v>
                </c:pt>
                <c:pt idx="48429">
                  <c:v>127.37</c:v>
                </c:pt>
                <c:pt idx="48430">
                  <c:v>127.37</c:v>
                </c:pt>
                <c:pt idx="48431">
                  <c:v>127.39</c:v>
                </c:pt>
                <c:pt idx="48432">
                  <c:v>127.41</c:v>
                </c:pt>
                <c:pt idx="48433">
                  <c:v>127.41</c:v>
                </c:pt>
                <c:pt idx="48434">
                  <c:v>127.39</c:v>
                </c:pt>
                <c:pt idx="48435">
                  <c:v>127.43</c:v>
                </c:pt>
                <c:pt idx="48436">
                  <c:v>127.37</c:v>
                </c:pt>
                <c:pt idx="48437">
                  <c:v>127.37</c:v>
                </c:pt>
                <c:pt idx="48438">
                  <c:v>127.37</c:v>
                </c:pt>
                <c:pt idx="48439">
                  <c:v>127.37</c:v>
                </c:pt>
                <c:pt idx="48440">
                  <c:v>127.34</c:v>
                </c:pt>
                <c:pt idx="48441">
                  <c:v>127.34</c:v>
                </c:pt>
                <c:pt idx="48442">
                  <c:v>127.34</c:v>
                </c:pt>
                <c:pt idx="48443">
                  <c:v>127.41</c:v>
                </c:pt>
                <c:pt idx="48444">
                  <c:v>127.34</c:v>
                </c:pt>
                <c:pt idx="48445">
                  <c:v>127.37</c:v>
                </c:pt>
                <c:pt idx="48446">
                  <c:v>127.39</c:v>
                </c:pt>
                <c:pt idx="48447">
                  <c:v>127.39</c:v>
                </c:pt>
                <c:pt idx="48448">
                  <c:v>127.34</c:v>
                </c:pt>
                <c:pt idx="48449">
                  <c:v>127.41</c:v>
                </c:pt>
                <c:pt idx="48450">
                  <c:v>127.39</c:v>
                </c:pt>
                <c:pt idx="48451">
                  <c:v>127.37</c:v>
                </c:pt>
                <c:pt idx="48452">
                  <c:v>127.37</c:v>
                </c:pt>
                <c:pt idx="48453">
                  <c:v>127.39</c:v>
                </c:pt>
                <c:pt idx="48454">
                  <c:v>127.37</c:v>
                </c:pt>
                <c:pt idx="48455">
                  <c:v>127.37</c:v>
                </c:pt>
                <c:pt idx="48456">
                  <c:v>127.39</c:v>
                </c:pt>
                <c:pt idx="48457">
                  <c:v>127.39</c:v>
                </c:pt>
                <c:pt idx="48458">
                  <c:v>127.34</c:v>
                </c:pt>
                <c:pt idx="48459">
                  <c:v>127.43</c:v>
                </c:pt>
                <c:pt idx="48460">
                  <c:v>127.41</c:v>
                </c:pt>
                <c:pt idx="48461">
                  <c:v>127.37</c:v>
                </c:pt>
                <c:pt idx="48462">
                  <c:v>127.41</c:v>
                </c:pt>
                <c:pt idx="48463">
                  <c:v>127.41</c:v>
                </c:pt>
                <c:pt idx="48464">
                  <c:v>127.43</c:v>
                </c:pt>
                <c:pt idx="48465">
                  <c:v>127.37</c:v>
                </c:pt>
                <c:pt idx="48466">
                  <c:v>127.39</c:v>
                </c:pt>
                <c:pt idx="48467">
                  <c:v>127.41</c:v>
                </c:pt>
                <c:pt idx="48468">
                  <c:v>127.39</c:v>
                </c:pt>
                <c:pt idx="48469">
                  <c:v>127.46</c:v>
                </c:pt>
                <c:pt idx="48470">
                  <c:v>127.39</c:v>
                </c:pt>
                <c:pt idx="48471">
                  <c:v>127.37</c:v>
                </c:pt>
                <c:pt idx="48472">
                  <c:v>127.41</c:v>
                </c:pt>
                <c:pt idx="48473">
                  <c:v>127.32</c:v>
                </c:pt>
                <c:pt idx="48474">
                  <c:v>127.39</c:v>
                </c:pt>
                <c:pt idx="48475">
                  <c:v>127.37</c:v>
                </c:pt>
                <c:pt idx="48476">
                  <c:v>127.34</c:v>
                </c:pt>
                <c:pt idx="48477">
                  <c:v>127.34</c:v>
                </c:pt>
                <c:pt idx="48478">
                  <c:v>127.34</c:v>
                </c:pt>
                <c:pt idx="48479">
                  <c:v>127.41</c:v>
                </c:pt>
                <c:pt idx="48480">
                  <c:v>127.39</c:v>
                </c:pt>
                <c:pt idx="48481">
                  <c:v>127.37</c:v>
                </c:pt>
                <c:pt idx="48482">
                  <c:v>127.41</c:v>
                </c:pt>
                <c:pt idx="48483">
                  <c:v>127.37</c:v>
                </c:pt>
                <c:pt idx="48484">
                  <c:v>127.34</c:v>
                </c:pt>
                <c:pt idx="48485">
                  <c:v>127.39</c:v>
                </c:pt>
                <c:pt idx="48486">
                  <c:v>127.34</c:v>
                </c:pt>
                <c:pt idx="48487">
                  <c:v>127.34</c:v>
                </c:pt>
                <c:pt idx="48488">
                  <c:v>127.37</c:v>
                </c:pt>
                <c:pt idx="48489">
                  <c:v>127.34</c:v>
                </c:pt>
                <c:pt idx="48490">
                  <c:v>127.37</c:v>
                </c:pt>
                <c:pt idx="48491">
                  <c:v>127.34</c:v>
                </c:pt>
                <c:pt idx="48492">
                  <c:v>127.37</c:v>
                </c:pt>
                <c:pt idx="48493">
                  <c:v>127.39</c:v>
                </c:pt>
                <c:pt idx="48494">
                  <c:v>127.39</c:v>
                </c:pt>
                <c:pt idx="48495">
                  <c:v>127.37</c:v>
                </c:pt>
                <c:pt idx="48496">
                  <c:v>127.43</c:v>
                </c:pt>
                <c:pt idx="48497">
                  <c:v>127.37</c:v>
                </c:pt>
                <c:pt idx="48498">
                  <c:v>127.34</c:v>
                </c:pt>
                <c:pt idx="48499">
                  <c:v>127.34</c:v>
                </c:pt>
                <c:pt idx="48500">
                  <c:v>127.37</c:v>
                </c:pt>
                <c:pt idx="48501">
                  <c:v>127.37</c:v>
                </c:pt>
                <c:pt idx="48502">
                  <c:v>127.34</c:v>
                </c:pt>
                <c:pt idx="48503">
                  <c:v>127.32</c:v>
                </c:pt>
                <c:pt idx="48504">
                  <c:v>127.39</c:v>
                </c:pt>
                <c:pt idx="48505">
                  <c:v>127.34</c:v>
                </c:pt>
                <c:pt idx="48506">
                  <c:v>127.32</c:v>
                </c:pt>
                <c:pt idx="48507">
                  <c:v>127.41</c:v>
                </c:pt>
                <c:pt idx="48508">
                  <c:v>127.34</c:v>
                </c:pt>
                <c:pt idx="48509">
                  <c:v>127.3</c:v>
                </c:pt>
                <c:pt idx="48510">
                  <c:v>127.34</c:v>
                </c:pt>
                <c:pt idx="48511">
                  <c:v>127.34</c:v>
                </c:pt>
                <c:pt idx="48512">
                  <c:v>127.37</c:v>
                </c:pt>
                <c:pt idx="48513">
                  <c:v>127.34</c:v>
                </c:pt>
                <c:pt idx="48514">
                  <c:v>127.37</c:v>
                </c:pt>
                <c:pt idx="48515">
                  <c:v>127.37</c:v>
                </c:pt>
                <c:pt idx="48516">
                  <c:v>127.39</c:v>
                </c:pt>
                <c:pt idx="48517">
                  <c:v>127.34</c:v>
                </c:pt>
                <c:pt idx="48518">
                  <c:v>127.34</c:v>
                </c:pt>
                <c:pt idx="48519">
                  <c:v>127.37</c:v>
                </c:pt>
                <c:pt idx="48520">
                  <c:v>127.39</c:v>
                </c:pt>
                <c:pt idx="48521">
                  <c:v>127.37</c:v>
                </c:pt>
                <c:pt idx="48522">
                  <c:v>127.32</c:v>
                </c:pt>
                <c:pt idx="48523">
                  <c:v>127.34</c:v>
                </c:pt>
                <c:pt idx="48524">
                  <c:v>127.41</c:v>
                </c:pt>
                <c:pt idx="48525">
                  <c:v>127.39</c:v>
                </c:pt>
                <c:pt idx="48526">
                  <c:v>127.34</c:v>
                </c:pt>
                <c:pt idx="48527">
                  <c:v>127.34</c:v>
                </c:pt>
                <c:pt idx="48528">
                  <c:v>127.34</c:v>
                </c:pt>
                <c:pt idx="48529">
                  <c:v>127.39</c:v>
                </c:pt>
                <c:pt idx="48530">
                  <c:v>127.39</c:v>
                </c:pt>
                <c:pt idx="48531">
                  <c:v>127.37</c:v>
                </c:pt>
                <c:pt idx="48532">
                  <c:v>127.32</c:v>
                </c:pt>
                <c:pt idx="48533">
                  <c:v>127.37</c:v>
                </c:pt>
                <c:pt idx="48534">
                  <c:v>127.32</c:v>
                </c:pt>
                <c:pt idx="48535">
                  <c:v>127.28</c:v>
                </c:pt>
                <c:pt idx="48536">
                  <c:v>127.34</c:v>
                </c:pt>
                <c:pt idx="48537">
                  <c:v>127.37</c:v>
                </c:pt>
                <c:pt idx="48538">
                  <c:v>127.32</c:v>
                </c:pt>
                <c:pt idx="48539">
                  <c:v>127.37</c:v>
                </c:pt>
                <c:pt idx="48540">
                  <c:v>127.37</c:v>
                </c:pt>
                <c:pt idx="48541">
                  <c:v>127.34</c:v>
                </c:pt>
                <c:pt idx="48542">
                  <c:v>127.32</c:v>
                </c:pt>
                <c:pt idx="48543">
                  <c:v>127.34</c:v>
                </c:pt>
                <c:pt idx="48544">
                  <c:v>127.32</c:v>
                </c:pt>
                <c:pt idx="48545">
                  <c:v>127.39</c:v>
                </c:pt>
                <c:pt idx="48546">
                  <c:v>127.3</c:v>
                </c:pt>
                <c:pt idx="48547">
                  <c:v>127.32</c:v>
                </c:pt>
                <c:pt idx="48548">
                  <c:v>127.34</c:v>
                </c:pt>
                <c:pt idx="48549">
                  <c:v>127.32</c:v>
                </c:pt>
                <c:pt idx="48550">
                  <c:v>127.37</c:v>
                </c:pt>
                <c:pt idx="48551">
                  <c:v>127.3</c:v>
                </c:pt>
                <c:pt idx="48552">
                  <c:v>127.3</c:v>
                </c:pt>
                <c:pt idx="48553">
                  <c:v>127.34</c:v>
                </c:pt>
                <c:pt idx="48554">
                  <c:v>127.3</c:v>
                </c:pt>
                <c:pt idx="48555">
                  <c:v>127.34</c:v>
                </c:pt>
                <c:pt idx="48556">
                  <c:v>127.32</c:v>
                </c:pt>
                <c:pt idx="48557">
                  <c:v>127.32</c:v>
                </c:pt>
                <c:pt idx="48558">
                  <c:v>127.32</c:v>
                </c:pt>
                <c:pt idx="48559">
                  <c:v>127.32</c:v>
                </c:pt>
                <c:pt idx="48560">
                  <c:v>127.3</c:v>
                </c:pt>
                <c:pt idx="48561">
                  <c:v>127.3</c:v>
                </c:pt>
                <c:pt idx="48562">
                  <c:v>127.34</c:v>
                </c:pt>
                <c:pt idx="48563">
                  <c:v>127.3</c:v>
                </c:pt>
                <c:pt idx="48564">
                  <c:v>127.3</c:v>
                </c:pt>
                <c:pt idx="48565">
                  <c:v>127.34</c:v>
                </c:pt>
                <c:pt idx="48566">
                  <c:v>127.23</c:v>
                </c:pt>
                <c:pt idx="48567">
                  <c:v>127.26</c:v>
                </c:pt>
                <c:pt idx="48568">
                  <c:v>127.32</c:v>
                </c:pt>
                <c:pt idx="48569">
                  <c:v>127.3</c:v>
                </c:pt>
                <c:pt idx="48570">
                  <c:v>127.3</c:v>
                </c:pt>
                <c:pt idx="48571">
                  <c:v>127.3</c:v>
                </c:pt>
                <c:pt idx="48572">
                  <c:v>127.28</c:v>
                </c:pt>
                <c:pt idx="48573">
                  <c:v>127.3</c:v>
                </c:pt>
                <c:pt idx="48574">
                  <c:v>127.34</c:v>
                </c:pt>
                <c:pt idx="48575">
                  <c:v>127.32</c:v>
                </c:pt>
                <c:pt idx="48576">
                  <c:v>127.28</c:v>
                </c:pt>
                <c:pt idx="48577">
                  <c:v>127.32</c:v>
                </c:pt>
                <c:pt idx="48578">
                  <c:v>127.28</c:v>
                </c:pt>
                <c:pt idx="48579">
                  <c:v>127.28</c:v>
                </c:pt>
                <c:pt idx="48580">
                  <c:v>127.32</c:v>
                </c:pt>
                <c:pt idx="48581">
                  <c:v>127.3</c:v>
                </c:pt>
                <c:pt idx="48582">
                  <c:v>127.32</c:v>
                </c:pt>
                <c:pt idx="48583">
                  <c:v>127.32</c:v>
                </c:pt>
                <c:pt idx="48584">
                  <c:v>127.28</c:v>
                </c:pt>
                <c:pt idx="48585">
                  <c:v>127.32</c:v>
                </c:pt>
                <c:pt idx="48586">
                  <c:v>127.28</c:v>
                </c:pt>
                <c:pt idx="48587">
                  <c:v>127.28</c:v>
                </c:pt>
                <c:pt idx="48588">
                  <c:v>127.28</c:v>
                </c:pt>
                <c:pt idx="48589">
                  <c:v>127.3</c:v>
                </c:pt>
                <c:pt idx="48590">
                  <c:v>127.34</c:v>
                </c:pt>
                <c:pt idx="48591">
                  <c:v>127.26</c:v>
                </c:pt>
                <c:pt idx="48592">
                  <c:v>127.3</c:v>
                </c:pt>
                <c:pt idx="48593">
                  <c:v>127.28</c:v>
                </c:pt>
                <c:pt idx="48594">
                  <c:v>127.19</c:v>
                </c:pt>
                <c:pt idx="48595">
                  <c:v>127.28</c:v>
                </c:pt>
                <c:pt idx="48596">
                  <c:v>127.3</c:v>
                </c:pt>
                <c:pt idx="48597">
                  <c:v>127.32</c:v>
                </c:pt>
                <c:pt idx="48598">
                  <c:v>127.3</c:v>
                </c:pt>
                <c:pt idx="48599">
                  <c:v>127.26</c:v>
                </c:pt>
                <c:pt idx="48600">
                  <c:v>127.26</c:v>
                </c:pt>
                <c:pt idx="48601">
                  <c:v>127.3</c:v>
                </c:pt>
                <c:pt idx="48602">
                  <c:v>127.21</c:v>
                </c:pt>
                <c:pt idx="48603">
                  <c:v>127.26</c:v>
                </c:pt>
                <c:pt idx="48604">
                  <c:v>127.28</c:v>
                </c:pt>
                <c:pt idx="48605">
                  <c:v>127.26</c:v>
                </c:pt>
                <c:pt idx="48606">
                  <c:v>127.28</c:v>
                </c:pt>
                <c:pt idx="48607">
                  <c:v>127.26</c:v>
                </c:pt>
                <c:pt idx="48608">
                  <c:v>127.26</c:v>
                </c:pt>
                <c:pt idx="48609">
                  <c:v>127.3</c:v>
                </c:pt>
                <c:pt idx="48610">
                  <c:v>127.28</c:v>
                </c:pt>
                <c:pt idx="48611">
                  <c:v>127.26</c:v>
                </c:pt>
                <c:pt idx="48612">
                  <c:v>127.23</c:v>
                </c:pt>
                <c:pt idx="48613">
                  <c:v>127.21</c:v>
                </c:pt>
                <c:pt idx="48614">
                  <c:v>127.21</c:v>
                </c:pt>
                <c:pt idx="48615">
                  <c:v>127.26</c:v>
                </c:pt>
                <c:pt idx="48616">
                  <c:v>127.23</c:v>
                </c:pt>
                <c:pt idx="48617">
                  <c:v>127.26</c:v>
                </c:pt>
                <c:pt idx="48618">
                  <c:v>127.23</c:v>
                </c:pt>
                <c:pt idx="48619">
                  <c:v>127.23</c:v>
                </c:pt>
                <c:pt idx="48620">
                  <c:v>127.26</c:v>
                </c:pt>
                <c:pt idx="48621">
                  <c:v>127.28</c:v>
                </c:pt>
                <c:pt idx="48622">
                  <c:v>127.17</c:v>
                </c:pt>
                <c:pt idx="48623">
                  <c:v>127.21</c:v>
                </c:pt>
                <c:pt idx="48624">
                  <c:v>127.28</c:v>
                </c:pt>
                <c:pt idx="48625">
                  <c:v>127.19</c:v>
                </c:pt>
                <c:pt idx="48626">
                  <c:v>127.21</c:v>
                </c:pt>
                <c:pt idx="48627">
                  <c:v>127.23</c:v>
                </c:pt>
                <c:pt idx="48628">
                  <c:v>127.26</c:v>
                </c:pt>
                <c:pt idx="48629">
                  <c:v>127.17</c:v>
                </c:pt>
                <c:pt idx="48630">
                  <c:v>127.21</c:v>
                </c:pt>
                <c:pt idx="48631">
                  <c:v>127.19</c:v>
                </c:pt>
                <c:pt idx="48632">
                  <c:v>127.17</c:v>
                </c:pt>
                <c:pt idx="48633">
                  <c:v>127.19</c:v>
                </c:pt>
                <c:pt idx="48634">
                  <c:v>127.21</c:v>
                </c:pt>
                <c:pt idx="48635">
                  <c:v>127.19</c:v>
                </c:pt>
                <c:pt idx="48636">
                  <c:v>127.19</c:v>
                </c:pt>
                <c:pt idx="48637">
                  <c:v>127.17</c:v>
                </c:pt>
                <c:pt idx="48638">
                  <c:v>127.21</c:v>
                </c:pt>
                <c:pt idx="48639">
                  <c:v>127.19</c:v>
                </c:pt>
                <c:pt idx="48640">
                  <c:v>127.21</c:v>
                </c:pt>
                <c:pt idx="48641">
                  <c:v>127.12</c:v>
                </c:pt>
                <c:pt idx="48642">
                  <c:v>127.17</c:v>
                </c:pt>
                <c:pt idx="48643">
                  <c:v>127.19</c:v>
                </c:pt>
                <c:pt idx="48644">
                  <c:v>127.12</c:v>
                </c:pt>
                <c:pt idx="48645">
                  <c:v>127.19</c:v>
                </c:pt>
                <c:pt idx="48646">
                  <c:v>127.17</c:v>
                </c:pt>
                <c:pt idx="48647">
                  <c:v>127.17</c:v>
                </c:pt>
                <c:pt idx="48648">
                  <c:v>127.12</c:v>
                </c:pt>
                <c:pt idx="48649">
                  <c:v>127.14</c:v>
                </c:pt>
                <c:pt idx="48650">
                  <c:v>127.1</c:v>
                </c:pt>
                <c:pt idx="48651">
                  <c:v>127.08</c:v>
                </c:pt>
                <c:pt idx="48652">
                  <c:v>127.17</c:v>
                </c:pt>
                <c:pt idx="48653">
                  <c:v>127.12</c:v>
                </c:pt>
                <c:pt idx="48654">
                  <c:v>127.12</c:v>
                </c:pt>
                <c:pt idx="48655">
                  <c:v>127.1</c:v>
                </c:pt>
                <c:pt idx="48656">
                  <c:v>127.12</c:v>
                </c:pt>
                <c:pt idx="48657">
                  <c:v>127.1</c:v>
                </c:pt>
                <c:pt idx="48658">
                  <c:v>127.08</c:v>
                </c:pt>
                <c:pt idx="48659">
                  <c:v>127.14</c:v>
                </c:pt>
                <c:pt idx="48660">
                  <c:v>127.17</c:v>
                </c:pt>
                <c:pt idx="48661">
                  <c:v>127.17</c:v>
                </c:pt>
                <c:pt idx="48662">
                  <c:v>127.1</c:v>
                </c:pt>
                <c:pt idx="48663">
                  <c:v>127.1</c:v>
                </c:pt>
                <c:pt idx="48664">
                  <c:v>127.08</c:v>
                </c:pt>
                <c:pt idx="48665">
                  <c:v>127.08</c:v>
                </c:pt>
                <c:pt idx="48666">
                  <c:v>127.08</c:v>
                </c:pt>
                <c:pt idx="48667">
                  <c:v>127.05</c:v>
                </c:pt>
                <c:pt idx="48668">
                  <c:v>127.08</c:v>
                </c:pt>
                <c:pt idx="48669">
                  <c:v>127.05</c:v>
                </c:pt>
                <c:pt idx="48670">
                  <c:v>127.08</c:v>
                </c:pt>
                <c:pt idx="48671">
                  <c:v>127.03</c:v>
                </c:pt>
                <c:pt idx="48672">
                  <c:v>127.03</c:v>
                </c:pt>
                <c:pt idx="48673">
                  <c:v>127.05</c:v>
                </c:pt>
                <c:pt idx="48674">
                  <c:v>127.08</c:v>
                </c:pt>
                <c:pt idx="48675">
                  <c:v>127.05</c:v>
                </c:pt>
                <c:pt idx="48676">
                  <c:v>127.03</c:v>
                </c:pt>
                <c:pt idx="48677">
                  <c:v>127.03</c:v>
                </c:pt>
                <c:pt idx="48678">
                  <c:v>127.08</c:v>
                </c:pt>
                <c:pt idx="48679">
                  <c:v>127.08</c:v>
                </c:pt>
                <c:pt idx="48680">
                  <c:v>127.05</c:v>
                </c:pt>
                <c:pt idx="48681">
                  <c:v>127.01</c:v>
                </c:pt>
                <c:pt idx="48682">
                  <c:v>127.05</c:v>
                </c:pt>
                <c:pt idx="48683">
                  <c:v>127.05</c:v>
                </c:pt>
                <c:pt idx="48684">
                  <c:v>127.03</c:v>
                </c:pt>
                <c:pt idx="48685">
                  <c:v>127.08</c:v>
                </c:pt>
                <c:pt idx="48686">
                  <c:v>127.03</c:v>
                </c:pt>
                <c:pt idx="48687">
                  <c:v>127.01</c:v>
                </c:pt>
                <c:pt idx="48688">
                  <c:v>127.03</c:v>
                </c:pt>
                <c:pt idx="48689">
                  <c:v>127.08</c:v>
                </c:pt>
                <c:pt idx="48690">
                  <c:v>127.1</c:v>
                </c:pt>
                <c:pt idx="48691">
                  <c:v>127.05</c:v>
                </c:pt>
                <c:pt idx="48692">
                  <c:v>127.03</c:v>
                </c:pt>
                <c:pt idx="48693">
                  <c:v>127.03</c:v>
                </c:pt>
                <c:pt idx="48694">
                  <c:v>127.08</c:v>
                </c:pt>
                <c:pt idx="48695">
                  <c:v>127.08</c:v>
                </c:pt>
                <c:pt idx="48696">
                  <c:v>127.03</c:v>
                </c:pt>
                <c:pt idx="48697">
                  <c:v>127.05</c:v>
                </c:pt>
                <c:pt idx="48698">
                  <c:v>127.01</c:v>
                </c:pt>
                <c:pt idx="48699">
                  <c:v>127.05</c:v>
                </c:pt>
                <c:pt idx="48700">
                  <c:v>127.14</c:v>
                </c:pt>
                <c:pt idx="48701">
                  <c:v>127.1</c:v>
                </c:pt>
                <c:pt idx="48702">
                  <c:v>127.14</c:v>
                </c:pt>
                <c:pt idx="48703">
                  <c:v>127.12</c:v>
                </c:pt>
                <c:pt idx="48704">
                  <c:v>127.14</c:v>
                </c:pt>
                <c:pt idx="48705">
                  <c:v>127.12</c:v>
                </c:pt>
                <c:pt idx="48706">
                  <c:v>127.12</c:v>
                </c:pt>
                <c:pt idx="48707">
                  <c:v>127.17</c:v>
                </c:pt>
                <c:pt idx="48708">
                  <c:v>127.17</c:v>
                </c:pt>
                <c:pt idx="48709">
                  <c:v>127.12</c:v>
                </c:pt>
                <c:pt idx="48710">
                  <c:v>127.19</c:v>
                </c:pt>
                <c:pt idx="48711">
                  <c:v>127.19</c:v>
                </c:pt>
                <c:pt idx="48712">
                  <c:v>127.17</c:v>
                </c:pt>
                <c:pt idx="48713">
                  <c:v>127.17</c:v>
                </c:pt>
                <c:pt idx="48714">
                  <c:v>127.19</c:v>
                </c:pt>
                <c:pt idx="48715">
                  <c:v>127.19</c:v>
                </c:pt>
                <c:pt idx="48716">
                  <c:v>127.23</c:v>
                </c:pt>
                <c:pt idx="48717">
                  <c:v>127.26</c:v>
                </c:pt>
                <c:pt idx="48718">
                  <c:v>127.23</c:v>
                </c:pt>
                <c:pt idx="48719">
                  <c:v>127.28</c:v>
                </c:pt>
                <c:pt idx="48720">
                  <c:v>127.3</c:v>
                </c:pt>
                <c:pt idx="48721">
                  <c:v>127.23</c:v>
                </c:pt>
                <c:pt idx="48722">
                  <c:v>127.3</c:v>
                </c:pt>
                <c:pt idx="48723">
                  <c:v>127.28</c:v>
                </c:pt>
                <c:pt idx="48724">
                  <c:v>127.26</c:v>
                </c:pt>
                <c:pt idx="48725">
                  <c:v>127.26</c:v>
                </c:pt>
                <c:pt idx="48726">
                  <c:v>127.28</c:v>
                </c:pt>
                <c:pt idx="48727">
                  <c:v>127.32</c:v>
                </c:pt>
                <c:pt idx="48728">
                  <c:v>127.28</c:v>
                </c:pt>
                <c:pt idx="48729">
                  <c:v>127.28</c:v>
                </c:pt>
                <c:pt idx="48730">
                  <c:v>127.3</c:v>
                </c:pt>
                <c:pt idx="48731">
                  <c:v>127.37</c:v>
                </c:pt>
                <c:pt idx="48732">
                  <c:v>127.39</c:v>
                </c:pt>
                <c:pt idx="48733">
                  <c:v>127.37</c:v>
                </c:pt>
                <c:pt idx="48734">
                  <c:v>127.37</c:v>
                </c:pt>
                <c:pt idx="48735">
                  <c:v>127.37</c:v>
                </c:pt>
                <c:pt idx="48736">
                  <c:v>127.32</c:v>
                </c:pt>
                <c:pt idx="48737">
                  <c:v>127.34</c:v>
                </c:pt>
                <c:pt idx="48738">
                  <c:v>127.3</c:v>
                </c:pt>
                <c:pt idx="48739">
                  <c:v>127.34</c:v>
                </c:pt>
                <c:pt idx="48740">
                  <c:v>127.37</c:v>
                </c:pt>
                <c:pt idx="48741">
                  <c:v>127.32</c:v>
                </c:pt>
                <c:pt idx="48742">
                  <c:v>127.34</c:v>
                </c:pt>
                <c:pt idx="48743">
                  <c:v>127.32</c:v>
                </c:pt>
                <c:pt idx="48744">
                  <c:v>127.37</c:v>
                </c:pt>
                <c:pt idx="48745">
                  <c:v>127.34</c:v>
                </c:pt>
                <c:pt idx="48746">
                  <c:v>127.43</c:v>
                </c:pt>
                <c:pt idx="48747">
                  <c:v>127.34</c:v>
                </c:pt>
                <c:pt idx="48748">
                  <c:v>127.37</c:v>
                </c:pt>
                <c:pt idx="48749">
                  <c:v>127.41</c:v>
                </c:pt>
                <c:pt idx="48750">
                  <c:v>127.39</c:v>
                </c:pt>
                <c:pt idx="48751">
                  <c:v>127.43</c:v>
                </c:pt>
                <c:pt idx="48752">
                  <c:v>127.41</c:v>
                </c:pt>
                <c:pt idx="48753">
                  <c:v>127.39</c:v>
                </c:pt>
                <c:pt idx="48754">
                  <c:v>127.39</c:v>
                </c:pt>
                <c:pt idx="48755">
                  <c:v>127.34</c:v>
                </c:pt>
                <c:pt idx="48756">
                  <c:v>127.34</c:v>
                </c:pt>
                <c:pt idx="48757">
                  <c:v>127.3</c:v>
                </c:pt>
                <c:pt idx="48758">
                  <c:v>127.41</c:v>
                </c:pt>
                <c:pt idx="48759">
                  <c:v>127.34</c:v>
                </c:pt>
                <c:pt idx="48760">
                  <c:v>127.37</c:v>
                </c:pt>
                <c:pt idx="48761">
                  <c:v>127.34</c:v>
                </c:pt>
                <c:pt idx="48762">
                  <c:v>127.37</c:v>
                </c:pt>
                <c:pt idx="48763">
                  <c:v>127.34</c:v>
                </c:pt>
                <c:pt idx="48764">
                  <c:v>127.34</c:v>
                </c:pt>
                <c:pt idx="48765">
                  <c:v>127.37</c:v>
                </c:pt>
                <c:pt idx="48766">
                  <c:v>127.37</c:v>
                </c:pt>
                <c:pt idx="48767">
                  <c:v>127.34</c:v>
                </c:pt>
                <c:pt idx="48768">
                  <c:v>127.39</c:v>
                </c:pt>
                <c:pt idx="48769">
                  <c:v>127.37</c:v>
                </c:pt>
                <c:pt idx="48770">
                  <c:v>127.39</c:v>
                </c:pt>
                <c:pt idx="48771">
                  <c:v>127.41</c:v>
                </c:pt>
                <c:pt idx="48772">
                  <c:v>127.37</c:v>
                </c:pt>
                <c:pt idx="48773">
                  <c:v>127.34</c:v>
                </c:pt>
                <c:pt idx="48774">
                  <c:v>127.28</c:v>
                </c:pt>
                <c:pt idx="48775">
                  <c:v>127.34</c:v>
                </c:pt>
                <c:pt idx="48776">
                  <c:v>127.3</c:v>
                </c:pt>
                <c:pt idx="48777">
                  <c:v>127.32</c:v>
                </c:pt>
                <c:pt idx="48778">
                  <c:v>127.3</c:v>
                </c:pt>
                <c:pt idx="48779">
                  <c:v>127.37</c:v>
                </c:pt>
                <c:pt idx="48780">
                  <c:v>127.39</c:v>
                </c:pt>
                <c:pt idx="48781">
                  <c:v>127.34</c:v>
                </c:pt>
                <c:pt idx="48782">
                  <c:v>127.34</c:v>
                </c:pt>
                <c:pt idx="48783">
                  <c:v>127.39</c:v>
                </c:pt>
                <c:pt idx="48784">
                  <c:v>127.39</c:v>
                </c:pt>
                <c:pt idx="48785">
                  <c:v>127.39</c:v>
                </c:pt>
                <c:pt idx="48786">
                  <c:v>127.41</c:v>
                </c:pt>
                <c:pt idx="48787">
                  <c:v>127.32</c:v>
                </c:pt>
                <c:pt idx="48788">
                  <c:v>127.34</c:v>
                </c:pt>
                <c:pt idx="48789">
                  <c:v>127.34</c:v>
                </c:pt>
                <c:pt idx="48790">
                  <c:v>127.39</c:v>
                </c:pt>
                <c:pt idx="48791">
                  <c:v>127.34</c:v>
                </c:pt>
                <c:pt idx="48792">
                  <c:v>127.41</c:v>
                </c:pt>
                <c:pt idx="48793">
                  <c:v>127.37</c:v>
                </c:pt>
                <c:pt idx="48794">
                  <c:v>127.41</c:v>
                </c:pt>
                <c:pt idx="48795">
                  <c:v>127.43</c:v>
                </c:pt>
                <c:pt idx="48796">
                  <c:v>127.43</c:v>
                </c:pt>
                <c:pt idx="48797">
                  <c:v>127.46</c:v>
                </c:pt>
                <c:pt idx="48798">
                  <c:v>127.43</c:v>
                </c:pt>
                <c:pt idx="48799">
                  <c:v>127.41</c:v>
                </c:pt>
                <c:pt idx="48800">
                  <c:v>127.41</c:v>
                </c:pt>
                <c:pt idx="48801">
                  <c:v>127.43</c:v>
                </c:pt>
                <c:pt idx="48802">
                  <c:v>127.43</c:v>
                </c:pt>
                <c:pt idx="48803">
                  <c:v>127.39</c:v>
                </c:pt>
                <c:pt idx="48804">
                  <c:v>127.43</c:v>
                </c:pt>
                <c:pt idx="48805">
                  <c:v>127.43</c:v>
                </c:pt>
                <c:pt idx="48806">
                  <c:v>127.39</c:v>
                </c:pt>
                <c:pt idx="48807">
                  <c:v>127.37</c:v>
                </c:pt>
                <c:pt idx="48808">
                  <c:v>127.39</c:v>
                </c:pt>
                <c:pt idx="48809">
                  <c:v>127.41</c:v>
                </c:pt>
                <c:pt idx="48810">
                  <c:v>127.46</c:v>
                </c:pt>
                <c:pt idx="48811">
                  <c:v>127.39</c:v>
                </c:pt>
                <c:pt idx="48812">
                  <c:v>127.41</c:v>
                </c:pt>
                <c:pt idx="48813">
                  <c:v>127.41</c:v>
                </c:pt>
                <c:pt idx="48814">
                  <c:v>127.46</c:v>
                </c:pt>
                <c:pt idx="48815">
                  <c:v>127.5</c:v>
                </c:pt>
                <c:pt idx="48816">
                  <c:v>127.48</c:v>
                </c:pt>
                <c:pt idx="48817">
                  <c:v>127.43</c:v>
                </c:pt>
                <c:pt idx="48818">
                  <c:v>127.48</c:v>
                </c:pt>
                <c:pt idx="48819">
                  <c:v>127.48</c:v>
                </c:pt>
                <c:pt idx="48820">
                  <c:v>127.48</c:v>
                </c:pt>
                <c:pt idx="48821">
                  <c:v>127.43</c:v>
                </c:pt>
                <c:pt idx="48822">
                  <c:v>127.34</c:v>
                </c:pt>
                <c:pt idx="48823">
                  <c:v>127.39</c:v>
                </c:pt>
                <c:pt idx="48824">
                  <c:v>127.37</c:v>
                </c:pt>
                <c:pt idx="48825">
                  <c:v>127.43</c:v>
                </c:pt>
                <c:pt idx="48826">
                  <c:v>127.39</c:v>
                </c:pt>
                <c:pt idx="48827">
                  <c:v>127.41</c:v>
                </c:pt>
                <c:pt idx="48828">
                  <c:v>127.48</c:v>
                </c:pt>
                <c:pt idx="48829">
                  <c:v>127.41</c:v>
                </c:pt>
                <c:pt idx="48830">
                  <c:v>127.43</c:v>
                </c:pt>
                <c:pt idx="48831">
                  <c:v>127.43</c:v>
                </c:pt>
                <c:pt idx="48832">
                  <c:v>127.39</c:v>
                </c:pt>
                <c:pt idx="48833">
                  <c:v>127.46</c:v>
                </c:pt>
                <c:pt idx="48834">
                  <c:v>127.39</c:v>
                </c:pt>
                <c:pt idx="48835">
                  <c:v>127.43</c:v>
                </c:pt>
                <c:pt idx="48836">
                  <c:v>127.39</c:v>
                </c:pt>
                <c:pt idx="48837">
                  <c:v>127.32</c:v>
                </c:pt>
                <c:pt idx="48838">
                  <c:v>127.37</c:v>
                </c:pt>
                <c:pt idx="48839">
                  <c:v>127.34</c:v>
                </c:pt>
                <c:pt idx="48840">
                  <c:v>127.32</c:v>
                </c:pt>
                <c:pt idx="48841">
                  <c:v>127.3</c:v>
                </c:pt>
                <c:pt idx="48842">
                  <c:v>127.3</c:v>
                </c:pt>
                <c:pt idx="48843">
                  <c:v>127.34</c:v>
                </c:pt>
                <c:pt idx="48844">
                  <c:v>127.32</c:v>
                </c:pt>
                <c:pt idx="48845">
                  <c:v>127.34</c:v>
                </c:pt>
                <c:pt idx="48846">
                  <c:v>127.34</c:v>
                </c:pt>
                <c:pt idx="48847">
                  <c:v>127.28</c:v>
                </c:pt>
                <c:pt idx="48848">
                  <c:v>127.41</c:v>
                </c:pt>
                <c:pt idx="48849">
                  <c:v>127.32</c:v>
                </c:pt>
                <c:pt idx="48850">
                  <c:v>127.34</c:v>
                </c:pt>
                <c:pt idx="48851">
                  <c:v>127.32</c:v>
                </c:pt>
                <c:pt idx="48852">
                  <c:v>127.3</c:v>
                </c:pt>
                <c:pt idx="48853">
                  <c:v>127.28</c:v>
                </c:pt>
                <c:pt idx="48854">
                  <c:v>127.3</c:v>
                </c:pt>
                <c:pt idx="48855">
                  <c:v>127.3</c:v>
                </c:pt>
                <c:pt idx="48856">
                  <c:v>127.32</c:v>
                </c:pt>
                <c:pt idx="48857">
                  <c:v>127.28</c:v>
                </c:pt>
                <c:pt idx="48858">
                  <c:v>127.32</c:v>
                </c:pt>
                <c:pt idx="48859">
                  <c:v>127.32</c:v>
                </c:pt>
                <c:pt idx="48860">
                  <c:v>127.34</c:v>
                </c:pt>
                <c:pt idx="48861">
                  <c:v>127.3</c:v>
                </c:pt>
                <c:pt idx="48862">
                  <c:v>127.37</c:v>
                </c:pt>
                <c:pt idx="48863">
                  <c:v>127.28</c:v>
                </c:pt>
                <c:pt idx="48864">
                  <c:v>127.32</c:v>
                </c:pt>
                <c:pt idx="48865">
                  <c:v>127.32</c:v>
                </c:pt>
                <c:pt idx="48866">
                  <c:v>127.32</c:v>
                </c:pt>
                <c:pt idx="48867">
                  <c:v>127.34</c:v>
                </c:pt>
                <c:pt idx="48868">
                  <c:v>127.3</c:v>
                </c:pt>
                <c:pt idx="48869">
                  <c:v>127.32</c:v>
                </c:pt>
                <c:pt idx="48870">
                  <c:v>127.3</c:v>
                </c:pt>
                <c:pt idx="48871">
                  <c:v>127.32</c:v>
                </c:pt>
                <c:pt idx="48872">
                  <c:v>127.34</c:v>
                </c:pt>
                <c:pt idx="48873">
                  <c:v>127.37</c:v>
                </c:pt>
                <c:pt idx="48874">
                  <c:v>127.34</c:v>
                </c:pt>
                <c:pt idx="48875">
                  <c:v>127.3</c:v>
                </c:pt>
                <c:pt idx="48876">
                  <c:v>127.32</c:v>
                </c:pt>
                <c:pt idx="48877">
                  <c:v>127.34</c:v>
                </c:pt>
                <c:pt idx="48878">
                  <c:v>127.34</c:v>
                </c:pt>
                <c:pt idx="48879">
                  <c:v>127.32</c:v>
                </c:pt>
                <c:pt idx="48880">
                  <c:v>127.34</c:v>
                </c:pt>
                <c:pt idx="48881">
                  <c:v>127.32</c:v>
                </c:pt>
                <c:pt idx="48882">
                  <c:v>127.32</c:v>
                </c:pt>
                <c:pt idx="48883">
                  <c:v>127.32</c:v>
                </c:pt>
                <c:pt idx="48884">
                  <c:v>127.37</c:v>
                </c:pt>
                <c:pt idx="48885">
                  <c:v>127.37</c:v>
                </c:pt>
                <c:pt idx="48886">
                  <c:v>127.39</c:v>
                </c:pt>
                <c:pt idx="48887">
                  <c:v>127.34</c:v>
                </c:pt>
                <c:pt idx="48888">
                  <c:v>127.37</c:v>
                </c:pt>
                <c:pt idx="48889">
                  <c:v>127.34</c:v>
                </c:pt>
                <c:pt idx="48890">
                  <c:v>127.37</c:v>
                </c:pt>
                <c:pt idx="48891">
                  <c:v>127.32</c:v>
                </c:pt>
                <c:pt idx="48892">
                  <c:v>127.39</c:v>
                </c:pt>
                <c:pt idx="48893">
                  <c:v>127.34</c:v>
                </c:pt>
                <c:pt idx="48894">
                  <c:v>127.37</c:v>
                </c:pt>
                <c:pt idx="48895">
                  <c:v>127.3</c:v>
                </c:pt>
                <c:pt idx="48896">
                  <c:v>127.32</c:v>
                </c:pt>
                <c:pt idx="48897">
                  <c:v>127.32</c:v>
                </c:pt>
                <c:pt idx="48898">
                  <c:v>127.34</c:v>
                </c:pt>
                <c:pt idx="48899">
                  <c:v>127.3</c:v>
                </c:pt>
                <c:pt idx="48900">
                  <c:v>127.34</c:v>
                </c:pt>
                <c:pt idx="48901">
                  <c:v>127.28</c:v>
                </c:pt>
                <c:pt idx="48902">
                  <c:v>127.32</c:v>
                </c:pt>
                <c:pt idx="48903">
                  <c:v>127.34</c:v>
                </c:pt>
                <c:pt idx="48904">
                  <c:v>127.3</c:v>
                </c:pt>
                <c:pt idx="48905">
                  <c:v>127.32</c:v>
                </c:pt>
                <c:pt idx="48906">
                  <c:v>127.3</c:v>
                </c:pt>
                <c:pt idx="48907">
                  <c:v>127.32</c:v>
                </c:pt>
                <c:pt idx="48908">
                  <c:v>127.34</c:v>
                </c:pt>
                <c:pt idx="48909">
                  <c:v>127.32</c:v>
                </c:pt>
                <c:pt idx="48910">
                  <c:v>127.34</c:v>
                </c:pt>
                <c:pt idx="48911">
                  <c:v>127.3</c:v>
                </c:pt>
                <c:pt idx="48912">
                  <c:v>127.34</c:v>
                </c:pt>
                <c:pt idx="48913">
                  <c:v>127.3</c:v>
                </c:pt>
                <c:pt idx="48914">
                  <c:v>127.32</c:v>
                </c:pt>
                <c:pt idx="48915">
                  <c:v>127.28</c:v>
                </c:pt>
                <c:pt idx="48916">
                  <c:v>127.34</c:v>
                </c:pt>
                <c:pt idx="48917">
                  <c:v>127.32</c:v>
                </c:pt>
                <c:pt idx="48918">
                  <c:v>127.3</c:v>
                </c:pt>
                <c:pt idx="48919">
                  <c:v>127.3</c:v>
                </c:pt>
                <c:pt idx="48920">
                  <c:v>127.26</c:v>
                </c:pt>
                <c:pt idx="48921">
                  <c:v>127.28</c:v>
                </c:pt>
                <c:pt idx="48922">
                  <c:v>127.28</c:v>
                </c:pt>
                <c:pt idx="48923">
                  <c:v>127.3</c:v>
                </c:pt>
                <c:pt idx="48924">
                  <c:v>127.3</c:v>
                </c:pt>
                <c:pt idx="48925">
                  <c:v>127.3</c:v>
                </c:pt>
                <c:pt idx="48926">
                  <c:v>127.26</c:v>
                </c:pt>
                <c:pt idx="48927">
                  <c:v>127.3</c:v>
                </c:pt>
                <c:pt idx="48928">
                  <c:v>127.34</c:v>
                </c:pt>
                <c:pt idx="48929">
                  <c:v>127.3</c:v>
                </c:pt>
                <c:pt idx="48930">
                  <c:v>127.23</c:v>
                </c:pt>
                <c:pt idx="48931">
                  <c:v>127.3</c:v>
                </c:pt>
                <c:pt idx="48932">
                  <c:v>127.23</c:v>
                </c:pt>
                <c:pt idx="48933">
                  <c:v>127.3</c:v>
                </c:pt>
                <c:pt idx="48934">
                  <c:v>127.26</c:v>
                </c:pt>
                <c:pt idx="48935">
                  <c:v>127.26</c:v>
                </c:pt>
                <c:pt idx="48936">
                  <c:v>127.34</c:v>
                </c:pt>
                <c:pt idx="48937">
                  <c:v>127.3</c:v>
                </c:pt>
                <c:pt idx="48938">
                  <c:v>127.28</c:v>
                </c:pt>
                <c:pt idx="48939">
                  <c:v>127.32</c:v>
                </c:pt>
                <c:pt idx="48940">
                  <c:v>127.32</c:v>
                </c:pt>
                <c:pt idx="48941">
                  <c:v>127.34</c:v>
                </c:pt>
                <c:pt idx="48942">
                  <c:v>127.26</c:v>
                </c:pt>
                <c:pt idx="48943">
                  <c:v>127.21</c:v>
                </c:pt>
                <c:pt idx="48944">
                  <c:v>127.3</c:v>
                </c:pt>
                <c:pt idx="48945">
                  <c:v>127.32</c:v>
                </c:pt>
                <c:pt idx="48946">
                  <c:v>127.3</c:v>
                </c:pt>
                <c:pt idx="48947">
                  <c:v>127.3</c:v>
                </c:pt>
                <c:pt idx="48948">
                  <c:v>127.26</c:v>
                </c:pt>
                <c:pt idx="48949">
                  <c:v>127.3</c:v>
                </c:pt>
                <c:pt idx="48950">
                  <c:v>127.28</c:v>
                </c:pt>
                <c:pt idx="48951">
                  <c:v>127.28</c:v>
                </c:pt>
                <c:pt idx="48952">
                  <c:v>127.3</c:v>
                </c:pt>
                <c:pt idx="48953">
                  <c:v>127.3</c:v>
                </c:pt>
                <c:pt idx="48954">
                  <c:v>127.28</c:v>
                </c:pt>
                <c:pt idx="48955">
                  <c:v>127.23</c:v>
                </c:pt>
                <c:pt idx="48956">
                  <c:v>127.3</c:v>
                </c:pt>
                <c:pt idx="48957">
                  <c:v>127.26</c:v>
                </c:pt>
                <c:pt idx="48958">
                  <c:v>127.28</c:v>
                </c:pt>
                <c:pt idx="48959">
                  <c:v>127.28</c:v>
                </c:pt>
                <c:pt idx="48960">
                  <c:v>127.21</c:v>
                </c:pt>
                <c:pt idx="48961">
                  <c:v>127.21</c:v>
                </c:pt>
                <c:pt idx="48962">
                  <c:v>127.19</c:v>
                </c:pt>
                <c:pt idx="48963">
                  <c:v>127.32</c:v>
                </c:pt>
                <c:pt idx="48964">
                  <c:v>127.28</c:v>
                </c:pt>
                <c:pt idx="48965">
                  <c:v>127.19</c:v>
                </c:pt>
                <c:pt idx="48966">
                  <c:v>127.28</c:v>
                </c:pt>
                <c:pt idx="48967">
                  <c:v>127.26</c:v>
                </c:pt>
                <c:pt idx="48968">
                  <c:v>127.23</c:v>
                </c:pt>
                <c:pt idx="48969">
                  <c:v>127.21</c:v>
                </c:pt>
                <c:pt idx="48970">
                  <c:v>127.28</c:v>
                </c:pt>
                <c:pt idx="48971">
                  <c:v>127.23</c:v>
                </c:pt>
                <c:pt idx="48972">
                  <c:v>127.21</c:v>
                </c:pt>
                <c:pt idx="48973">
                  <c:v>127.26</c:v>
                </c:pt>
                <c:pt idx="48974">
                  <c:v>127.28</c:v>
                </c:pt>
                <c:pt idx="48975">
                  <c:v>127.26</c:v>
                </c:pt>
                <c:pt idx="48976">
                  <c:v>127.23</c:v>
                </c:pt>
                <c:pt idx="48977">
                  <c:v>127.26</c:v>
                </c:pt>
                <c:pt idx="48978">
                  <c:v>127.21</c:v>
                </c:pt>
                <c:pt idx="48979">
                  <c:v>127.23</c:v>
                </c:pt>
                <c:pt idx="48980">
                  <c:v>127.19</c:v>
                </c:pt>
                <c:pt idx="48981">
                  <c:v>127.23</c:v>
                </c:pt>
                <c:pt idx="48982">
                  <c:v>127.26</c:v>
                </c:pt>
                <c:pt idx="48983">
                  <c:v>127.23</c:v>
                </c:pt>
                <c:pt idx="48984">
                  <c:v>127.21</c:v>
                </c:pt>
                <c:pt idx="48985">
                  <c:v>127.19</c:v>
                </c:pt>
                <c:pt idx="48986">
                  <c:v>127.23</c:v>
                </c:pt>
                <c:pt idx="48987">
                  <c:v>127.19</c:v>
                </c:pt>
                <c:pt idx="48988">
                  <c:v>127.23</c:v>
                </c:pt>
                <c:pt idx="48989">
                  <c:v>127.19</c:v>
                </c:pt>
                <c:pt idx="48990">
                  <c:v>127.17</c:v>
                </c:pt>
                <c:pt idx="48991">
                  <c:v>127.12</c:v>
                </c:pt>
                <c:pt idx="48992">
                  <c:v>127.19</c:v>
                </c:pt>
                <c:pt idx="48993">
                  <c:v>127.19</c:v>
                </c:pt>
                <c:pt idx="48994">
                  <c:v>127.17</c:v>
                </c:pt>
                <c:pt idx="48995">
                  <c:v>127.19</c:v>
                </c:pt>
                <c:pt idx="48996">
                  <c:v>127.14</c:v>
                </c:pt>
                <c:pt idx="48997">
                  <c:v>127.12</c:v>
                </c:pt>
                <c:pt idx="48998">
                  <c:v>127.12</c:v>
                </c:pt>
                <c:pt idx="48999">
                  <c:v>127.1</c:v>
                </c:pt>
                <c:pt idx="49000">
                  <c:v>127.14</c:v>
                </c:pt>
                <c:pt idx="49001">
                  <c:v>127.1</c:v>
                </c:pt>
                <c:pt idx="49002">
                  <c:v>127.12</c:v>
                </c:pt>
                <c:pt idx="49003">
                  <c:v>127.17</c:v>
                </c:pt>
                <c:pt idx="49004">
                  <c:v>127.17</c:v>
                </c:pt>
                <c:pt idx="49005">
                  <c:v>127.12</c:v>
                </c:pt>
                <c:pt idx="49006">
                  <c:v>127.1</c:v>
                </c:pt>
                <c:pt idx="49007">
                  <c:v>127.12</c:v>
                </c:pt>
                <c:pt idx="49008">
                  <c:v>127.1</c:v>
                </c:pt>
                <c:pt idx="49009">
                  <c:v>127.1</c:v>
                </c:pt>
                <c:pt idx="49010">
                  <c:v>127.12</c:v>
                </c:pt>
                <c:pt idx="49011">
                  <c:v>127.08</c:v>
                </c:pt>
                <c:pt idx="49012">
                  <c:v>127.12</c:v>
                </c:pt>
                <c:pt idx="49013">
                  <c:v>127.1</c:v>
                </c:pt>
                <c:pt idx="49014">
                  <c:v>127.08</c:v>
                </c:pt>
                <c:pt idx="49015">
                  <c:v>127.1</c:v>
                </c:pt>
                <c:pt idx="49016">
                  <c:v>127.12</c:v>
                </c:pt>
                <c:pt idx="49017">
                  <c:v>127.12</c:v>
                </c:pt>
                <c:pt idx="49018">
                  <c:v>127.12</c:v>
                </c:pt>
                <c:pt idx="49019">
                  <c:v>127.1</c:v>
                </c:pt>
                <c:pt idx="49020">
                  <c:v>127.14</c:v>
                </c:pt>
                <c:pt idx="49021">
                  <c:v>127.1</c:v>
                </c:pt>
                <c:pt idx="49022">
                  <c:v>127.12</c:v>
                </c:pt>
                <c:pt idx="49023">
                  <c:v>127.1</c:v>
                </c:pt>
                <c:pt idx="49024">
                  <c:v>127.05</c:v>
                </c:pt>
                <c:pt idx="49025">
                  <c:v>127.05</c:v>
                </c:pt>
                <c:pt idx="49026">
                  <c:v>127.03</c:v>
                </c:pt>
                <c:pt idx="49027">
                  <c:v>127.03</c:v>
                </c:pt>
                <c:pt idx="49028">
                  <c:v>127.1</c:v>
                </c:pt>
                <c:pt idx="49029">
                  <c:v>127.08</c:v>
                </c:pt>
                <c:pt idx="49030">
                  <c:v>127.1</c:v>
                </c:pt>
                <c:pt idx="49031">
                  <c:v>127.05</c:v>
                </c:pt>
                <c:pt idx="49032">
                  <c:v>127.05</c:v>
                </c:pt>
                <c:pt idx="49033">
                  <c:v>127.08</c:v>
                </c:pt>
                <c:pt idx="49034">
                  <c:v>127.08</c:v>
                </c:pt>
                <c:pt idx="49035">
                  <c:v>126.99</c:v>
                </c:pt>
                <c:pt idx="49036">
                  <c:v>127.03</c:v>
                </c:pt>
                <c:pt idx="49037">
                  <c:v>127.05</c:v>
                </c:pt>
                <c:pt idx="49038">
                  <c:v>127.05</c:v>
                </c:pt>
                <c:pt idx="49039">
                  <c:v>127.03</c:v>
                </c:pt>
                <c:pt idx="49040">
                  <c:v>127.01</c:v>
                </c:pt>
                <c:pt idx="49041">
                  <c:v>127.01</c:v>
                </c:pt>
                <c:pt idx="49042">
                  <c:v>126.99</c:v>
                </c:pt>
                <c:pt idx="49043">
                  <c:v>127.01</c:v>
                </c:pt>
                <c:pt idx="49044">
                  <c:v>127.05</c:v>
                </c:pt>
                <c:pt idx="49045">
                  <c:v>127.03</c:v>
                </c:pt>
                <c:pt idx="49046">
                  <c:v>127.03</c:v>
                </c:pt>
                <c:pt idx="49047">
                  <c:v>127.05</c:v>
                </c:pt>
                <c:pt idx="49048">
                  <c:v>127.01</c:v>
                </c:pt>
                <c:pt idx="49049">
                  <c:v>127.03</c:v>
                </c:pt>
                <c:pt idx="49050">
                  <c:v>127.01</c:v>
                </c:pt>
                <c:pt idx="49051">
                  <c:v>127.03</c:v>
                </c:pt>
                <c:pt idx="49052">
                  <c:v>126.96</c:v>
                </c:pt>
                <c:pt idx="49053">
                  <c:v>126.99</c:v>
                </c:pt>
                <c:pt idx="49054">
                  <c:v>126.96</c:v>
                </c:pt>
                <c:pt idx="49055">
                  <c:v>126.99</c:v>
                </c:pt>
                <c:pt idx="49056">
                  <c:v>126.96</c:v>
                </c:pt>
                <c:pt idx="49057">
                  <c:v>126.99</c:v>
                </c:pt>
                <c:pt idx="49058">
                  <c:v>126.94</c:v>
                </c:pt>
                <c:pt idx="49059">
                  <c:v>126.99</c:v>
                </c:pt>
                <c:pt idx="49060">
                  <c:v>126.96</c:v>
                </c:pt>
                <c:pt idx="49061">
                  <c:v>127.01</c:v>
                </c:pt>
                <c:pt idx="49062">
                  <c:v>126.99</c:v>
                </c:pt>
                <c:pt idx="49063">
                  <c:v>127.01</c:v>
                </c:pt>
                <c:pt idx="49064">
                  <c:v>126.96</c:v>
                </c:pt>
                <c:pt idx="49065">
                  <c:v>126.96</c:v>
                </c:pt>
                <c:pt idx="49066">
                  <c:v>126.96</c:v>
                </c:pt>
                <c:pt idx="49067">
                  <c:v>126.99</c:v>
                </c:pt>
                <c:pt idx="49068">
                  <c:v>126.99</c:v>
                </c:pt>
                <c:pt idx="49069">
                  <c:v>126.94</c:v>
                </c:pt>
                <c:pt idx="49070">
                  <c:v>126.92</c:v>
                </c:pt>
                <c:pt idx="49071">
                  <c:v>126.92</c:v>
                </c:pt>
                <c:pt idx="49072">
                  <c:v>126.92</c:v>
                </c:pt>
                <c:pt idx="49073">
                  <c:v>126.94</c:v>
                </c:pt>
                <c:pt idx="49074">
                  <c:v>126.96</c:v>
                </c:pt>
                <c:pt idx="49075">
                  <c:v>126.9</c:v>
                </c:pt>
                <c:pt idx="49076">
                  <c:v>126.9</c:v>
                </c:pt>
                <c:pt idx="49077">
                  <c:v>126.94</c:v>
                </c:pt>
                <c:pt idx="49078">
                  <c:v>126.9</c:v>
                </c:pt>
                <c:pt idx="49079">
                  <c:v>126.92</c:v>
                </c:pt>
                <c:pt idx="49080">
                  <c:v>126.92</c:v>
                </c:pt>
                <c:pt idx="49081">
                  <c:v>126.94</c:v>
                </c:pt>
                <c:pt idx="49082">
                  <c:v>126.9</c:v>
                </c:pt>
                <c:pt idx="49083">
                  <c:v>126.96</c:v>
                </c:pt>
                <c:pt idx="49084">
                  <c:v>126.94</c:v>
                </c:pt>
                <c:pt idx="49085">
                  <c:v>126.92</c:v>
                </c:pt>
                <c:pt idx="49086">
                  <c:v>126.88</c:v>
                </c:pt>
                <c:pt idx="49087">
                  <c:v>126.9</c:v>
                </c:pt>
                <c:pt idx="49088">
                  <c:v>126.94</c:v>
                </c:pt>
                <c:pt idx="49089">
                  <c:v>126.92</c:v>
                </c:pt>
                <c:pt idx="49090">
                  <c:v>126.92</c:v>
                </c:pt>
                <c:pt idx="49091">
                  <c:v>126.88</c:v>
                </c:pt>
                <c:pt idx="49092">
                  <c:v>126.92</c:v>
                </c:pt>
                <c:pt idx="49093">
                  <c:v>126.94</c:v>
                </c:pt>
                <c:pt idx="49094">
                  <c:v>126.94</c:v>
                </c:pt>
                <c:pt idx="49095">
                  <c:v>126.94</c:v>
                </c:pt>
                <c:pt idx="49096">
                  <c:v>126.9</c:v>
                </c:pt>
                <c:pt idx="49097">
                  <c:v>126.9</c:v>
                </c:pt>
                <c:pt idx="49098">
                  <c:v>126.92</c:v>
                </c:pt>
                <c:pt idx="49099">
                  <c:v>126.9</c:v>
                </c:pt>
                <c:pt idx="49100">
                  <c:v>126.85</c:v>
                </c:pt>
                <c:pt idx="49101">
                  <c:v>126.9</c:v>
                </c:pt>
                <c:pt idx="49102">
                  <c:v>126.9</c:v>
                </c:pt>
                <c:pt idx="49103">
                  <c:v>126.94</c:v>
                </c:pt>
                <c:pt idx="49104">
                  <c:v>126.85</c:v>
                </c:pt>
                <c:pt idx="49105">
                  <c:v>126.9</c:v>
                </c:pt>
                <c:pt idx="49106">
                  <c:v>126.99</c:v>
                </c:pt>
                <c:pt idx="49107">
                  <c:v>126.92</c:v>
                </c:pt>
                <c:pt idx="49108">
                  <c:v>126.96</c:v>
                </c:pt>
                <c:pt idx="49109">
                  <c:v>126.99</c:v>
                </c:pt>
                <c:pt idx="49110">
                  <c:v>126.92</c:v>
                </c:pt>
                <c:pt idx="49111">
                  <c:v>126.9</c:v>
                </c:pt>
                <c:pt idx="49112">
                  <c:v>126.94</c:v>
                </c:pt>
                <c:pt idx="49113">
                  <c:v>126.94</c:v>
                </c:pt>
                <c:pt idx="49114">
                  <c:v>126.96</c:v>
                </c:pt>
                <c:pt idx="49115">
                  <c:v>126.99</c:v>
                </c:pt>
                <c:pt idx="49116">
                  <c:v>126.99</c:v>
                </c:pt>
                <c:pt idx="49117">
                  <c:v>127.01</c:v>
                </c:pt>
                <c:pt idx="49118">
                  <c:v>126.99</c:v>
                </c:pt>
                <c:pt idx="49119">
                  <c:v>127.05</c:v>
                </c:pt>
                <c:pt idx="49120">
                  <c:v>127.05</c:v>
                </c:pt>
                <c:pt idx="49121">
                  <c:v>127.03</c:v>
                </c:pt>
                <c:pt idx="49122">
                  <c:v>127.01</c:v>
                </c:pt>
                <c:pt idx="49123">
                  <c:v>127.01</c:v>
                </c:pt>
                <c:pt idx="49124">
                  <c:v>127.03</c:v>
                </c:pt>
                <c:pt idx="49125">
                  <c:v>127.05</c:v>
                </c:pt>
                <c:pt idx="49126">
                  <c:v>127.1</c:v>
                </c:pt>
                <c:pt idx="49127">
                  <c:v>127.03</c:v>
                </c:pt>
                <c:pt idx="49128">
                  <c:v>127.05</c:v>
                </c:pt>
                <c:pt idx="49129">
                  <c:v>127.08</c:v>
                </c:pt>
                <c:pt idx="49130">
                  <c:v>127.08</c:v>
                </c:pt>
                <c:pt idx="49131">
                  <c:v>127.08</c:v>
                </c:pt>
                <c:pt idx="49132">
                  <c:v>127.1</c:v>
                </c:pt>
                <c:pt idx="49133">
                  <c:v>127.14</c:v>
                </c:pt>
                <c:pt idx="49134">
                  <c:v>127.08</c:v>
                </c:pt>
                <c:pt idx="49135">
                  <c:v>127.1</c:v>
                </c:pt>
                <c:pt idx="49136">
                  <c:v>127.14</c:v>
                </c:pt>
                <c:pt idx="49137">
                  <c:v>127.14</c:v>
                </c:pt>
                <c:pt idx="49138">
                  <c:v>127.12</c:v>
                </c:pt>
                <c:pt idx="49139">
                  <c:v>127.1</c:v>
                </c:pt>
                <c:pt idx="49140">
                  <c:v>127.14</c:v>
                </c:pt>
                <c:pt idx="49141">
                  <c:v>127.17</c:v>
                </c:pt>
                <c:pt idx="49142">
                  <c:v>127.12</c:v>
                </c:pt>
                <c:pt idx="49143">
                  <c:v>127.14</c:v>
                </c:pt>
                <c:pt idx="49144">
                  <c:v>127.19</c:v>
                </c:pt>
                <c:pt idx="49145">
                  <c:v>127.19</c:v>
                </c:pt>
                <c:pt idx="49146">
                  <c:v>127.19</c:v>
                </c:pt>
                <c:pt idx="49147">
                  <c:v>127.12</c:v>
                </c:pt>
                <c:pt idx="49148">
                  <c:v>127.17</c:v>
                </c:pt>
                <c:pt idx="49149">
                  <c:v>127.12</c:v>
                </c:pt>
                <c:pt idx="49150">
                  <c:v>127.12</c:v>
                </c:pt>
                <c:pt idx="49151">
                  <c:v>127.14</c:v>
                </c:pt>
                <c:pt idx="49152">
                  <c:v>127.17</c:v>
                </c:pt>
                <c:pt idx="49153">
                  <c:v>127.14</c:v>
                </c:pt>
                <c:pt idx="49154">
                  <c:v>127.19</c:v>
                </c:pt>
                <c:pt idx="49155">
                  <c:v>127.17</c:v>
                </c:pt>
                <c:pt idx="49156">
                  <c:v>127.12</c:v>
                </c:pt>
                <c:pt idx="49157">
                  <c:v>127.17</c:v>
                </c:pt>
                <c:pt idx="49158">
                  <c:v>127.12</c:v>
                </c:pt>
                <c:pt idx="49159">
                  <c:v>127.19</c:v>
                </c:pt>
                <c:pt idx="49160">
                  <c:v>127.14</c:v>
                </c:pt>
                <c:pt idx="49161">
                  <c:v>127.12</c:v>
                </c:pt>
                <c:pt idx="49162">
                  <c:v>127.14</c:v>
                </c:pt>
                <c:pt idx="49163">
                  <c:v>127.12</c:v>
                </c:pt>
                <c:pt idx="49164">
                  <c:v>127.1</c:v>
                </c:pt>
                <c:pt idx="49165">
                  <c:v>127.17</c:v>
                </c:pt>
                <c:pt idx="49166">
                  <c:v>127.17</c:v>
                </c:pt>
                <c:pt idx="49167">
                  <c:v>127.1</c:v>
                </c:pt>
                <c:pt idx="49168">
                  <c:v>127.1</c:v>
                </c:pt>
                <c:pt idx="49169">
                  <c:v>127.1</c:v>
                </c:pt>
                <c:pt idx="49170">
                  <c:v>127.05</c:v>
                </c:pt>
                <c:pt idx="49171">
                  <c:v>127.12</c:v>
                </c:pt>
                <c:pt idx="49172">
                  <c:v>127.12</c:v>
                </c:pt>
                <c:pt idx="49173">
                  <c:v>127.1</c:v>
                </c:pt>
                <c:pt idx="49174">
                  <c:v>127.14</c:v>
                </c:pt>
                <c:pt idx="49175">
                  <c:v>127.08</c:v>
                </c:pt>
                <c:pt idx="49176">
                  <c:v>127.1</c:v>
                </c:pt>
                <c:pt idx="49177">
                  <c:v>127.14</c:v>
                </c:pt>
                <c:pt idx="49178">
                  <c:v>127.12</c:v>
                </c:pt>
                <c:pt idx="49179">
                  <c:v>127.08</c:v>
                </c:pt>
                <c:pt idx="49180">
                  <c:v>127.12</c:v>
                </c:pt>
                <c:pt idx="49181">
                  <c:v>127.14</c:v>
                </c:pt>
                <c:pt idx="49182">
                  <c:v>127.17</c:v>
                </c:pt>
                <c:pt idx="49183">
                  <c:v>127.08</c:v>
                </c:pt>
                <c:pt idx="49184">
                  <c:v>127.08</c:v>
                </c:pt>
                <c:pt idx="49185">
                  <c:v>127.08</c:v>
                </c:pt>
                <c:pt idx="49186">
                  <c:v>127.12</c:v>
                </c:pt>
                <c:pt idx="49187">
                  <c:v>127.05</c:v>
                </c:pt>
                <c:pt idx="49188">
                  <c:v>127.14</c:v>
                </c:pt>
                <c:pt idx="49189">
                  <c:v>127.12</c:v>
                </c:pt>
                <c:pt idx="49190">
                  <c:v>127.12</c:v>
                </c:pt>
                <c:pt idx="49191">
                  <c:v>127.08</c:v>
                </c:pt>
                <c:pt idx="49192">
                  <c:v>127.14</c:v>
                </c:pt>
                <c:pt idx="49193">
                  <c:v>127.1</c:v>
                </c:pt>
                <c:pt idx="49194">
                  <c:v>127.14</c:v>
                </c:pt>
                <c:pt idx="49195">
                  <c:v>127.1</c:v>
                </c:pt>
                <c:pt idx="49196">
                  <c:v>127.17</c:v>
                </c:pt>
                <c:pt idx="49197">
                  <c:v>127.14</c:v>
                </c:pt>
                <c:pt idx="49198">
                  <c:v>127.12</c:v>
                </c:pt>
                <c:pt idx="49199">
                  <c:v>127.12</c:v>
                </c:pt>
                <c:pt idx="49200">
                  <c:v>127.08</c:v>
                </c:pt>
                <c:pt idx="49201">
                  <c:v>127.17</c:v>
                </c:pt>
                <c:pt idx="49202">
                  <c:v>127.19</c:v>
                </c:pt>
                <c:pt idx="49203">
                  <c:v>127.12</c:v>
                </c:pt>
                <c:pt idx="49204">
                  <c:v>127.12</c:v>
                </c:pt>
                <c:pt idx="49205">
                  <c:v>127.1</c:v>
                </c:pt>
                <c:pt idx="49206">
                  <c:v>127.14</c:v>
                </c:pt>
                <c:pt idx="49207">
                  <c:v>127.14</c:v>
                </c:pt>
                <c:pt idx="49208">
                  <c:v>127.17</c:v>
                </c:pt>
                <c:pt idx="49209">
                  <c:v>127.19</c:v>
                </c:pt>
                <c:pt idx="49210">
                  <c:v>127.17</c:v>
                </c:pt>
                <c:pt idx="49211">
                  <c:v>127.12</c:v>
                </c:pt>
                <c:pt idx="49212">
                  <c:v>127.14</c:v>
                </c:pt>
                <c:pt idx="49213">
                  <c:v>127.14</c:v>
                </c:pt>
                <c:pt idx="49214">
                  <c:v>127.17</c:v>
                </c:pt>
                <c:pt idx="49215">
                  <c:v>127.14</c:v>
                </c:pt>
                <c:pt idx="49216">
                  <c:v>127.12</c:v>
                </c:pt>
                <c:pt idx="49217">
                  <c:v>127.19</c:v>
                </c:pt>
                <c:pt idx="49218">
                  <c:v>127.17</c:v>
                </c:pt>
                <c:pt idx="49219">
                  <c:v>127.14</c:v>
                </c:pt>
                <c:pt idx="49220">
                  <c:v>127.12</c:v>
                </c:pt>
                <c:pt idx="49221">
                  <c:v>127.12</c:v>
                </c:pt>
                <c:pt idx="49222">
                  <c:v>127.17</c:v>
                </c:pt>
                <c:pt idx="49223">
                  <c:v>127.17</c:v>
                </c:pt>
                <c:pt idx="49224">
                  <c:v>127.14</c:v>
                </c:pt>
                <c:pt idx="49225">
                  <c:v>127.14</c:v>
                </c:pt>
                <c:pt idx="49226">
                  <c:v>127.21</c:v>
                </c:pt>
                <c:pt idx="49227">
                  <c:v>127.14</c:v>
                </c:pt>
                <c:pt idx="49228">
                  <c:v>127.19</c:v>
                </c:pt>
                <c:pt idx="49229">
                  <c:v>127.17</c:v>
                </c:pt>
                <c:pt idx="49230">
                  <c:v>127.17</c:v>
                </c:pt>
                <c:pt idx="49231">
                  <c:v>127.19</c:v>
                </c:pt>
                <c:pt idx="49232">
                  <c:v>127.19</c:v>
                </c:pt>
                <c:pt idx="49233">
                  <c:v>127.17</c:v>
                </c:pt>
                <c:pt idx="49234">
                  <c:v>127.19</c:v>
                </c:pt>
                <c:pt idx="49235">
                  <c:v>127.21</c:v>
                </c:pt>
                <c:pt idx="49236">
                  <c:v>127.17</c:v>
                </c:pt>
                <c:pt idx="49237">
                  <c:v>127.1</c:v>
                </c:pt>
                <c:pt idx="49238">
                  <c:v>127.14</c:v>
                </c:pt>
                <c:pt idx="49239">
                  <c:v>127.19</c:v>
                </c:pt>
                <c:pt idx="49240">
                  <c:v>127.14</c:v>
                </c:pt>
                <c:pt idx="49241">
                  <c:v>127.14</c:v>
                </c:pt>
                <c:pt idx="49242">
                  <c:v>127.12</c:v>
                </c:pt>
                <c:pt idx="49243">
                  <c:v>127.19</c:v>
                </c:pt>
                <c:pt idx="49244">
                  <c:v>127.17</c:v>
                </c:pt>
                <c:pt idx="49245">
                  <c:v>127.14</c:v>
                </c:pt>
                <c:pt idx="49246">
                  <c:v>127.12</c:v>
                </c:pt>
                <c:pt idx="49247">
                  <c:v>127.1</c:v>
                </c:pt>
                <c:pt idx="49248">
                  <c:v>127.12</c:v>
                </c:pt>
                <c:pt idx="49249">
                  <c:v>127.14</c:v>
                </c:pt>
                <c:pt idx="49250">
                  <c:v>127.19</c:v>
                </c:pt>
                <c:pt idx="49251">
                  <c:v>127.05</c:v>
                </c:pt>
                <c:pt idx="49252">
                  <c:v>127.14</c:v>
                </c:pt>
                <c:pt idx="49253">
                  <c:v>127.14</c:v>
                </c:pt>
                <c:pt idx="49254">
                  <c:v>127.14</c:v>
                </c:pt>
                <c:pt idx="49255">
                  <c:v>127.12</c:v>
                </c:pt>
                <c:pt idx="49256">
                  <c:v>127.12</c:v>
                </c:pt>
                <c:pt idx="49257">
                  <c:v>127.14</c:v>
                </c:pt>
                <c:pt idx="49258">
                  <c:v>127.14</c:v>
                </c:pt>
                <c:pt idx="49259">
                  <c:v>127.17</c:v>
                </c:pt>
                <c:pt idx="49260">
                  <c:v>127.1</c:v>
                </c:pt>
                <c:pt idx="49261">
                  <c:v>127.14</c:v>
                </c:pt>
                <c:pt idx="49262">
                  <c:v>127.12</c:v>
                </c:pt>
                <c:pt idx="49263">
                  <c:v>127.14</c:v>
                </c:pt>
                <c:pt idx="49264">
                  <c:v>127.19</c:v>
                </c:pt>
                <c:pt idx="49265">
                  <c:v>127.1</c:v>
                </c:pt>
                <c:pt idx="49266">
                  <c:v>127.12</c:v>
                </c:pt>
                <c:pt idx="49267">
                  <c:v>127.1</c:v>
                </c:pt>
                <c:pt idx="49268">
                  <c:v>127.1</c:v>
                </c:pt>
                <c:pt idx="49269">
                  <c:v>127.12</c:v>
                </c:pt>
                <c:pt idx="49270">
                  <c:v>127.14</c:v>
                </c:pt>
                <c:pt idx="49271">
                  <c:v>127.12</c:v>
                </c:pt>
                <c:pt idx="49272">
                  <c:v>127.14</c:v>
                </c:pt>
                <c:pt idx="49273">
                  <c:v>127.14</c:v>
                </c:pt>
                <c:pt idx="49274">
                  <c:v>127.08</c:v>
                </c:pt>
                <c:pt idx="49275">
                  <c:v>127.14</c:v>
                </c:pt>
                <c:pt idx="49276">
                  <c:v>127.14</c:v>
                </c:pt>
                <c:pt idx="49277">
                  <c:v>127.1</c:v>
                </c:pt>
                <c:pt idx="49278">
                  <c:v>127.12</c:v>
                </c:pt>
                <c:pt idx="49279">
                  <c:v>127.14</c:v>
                </c:pt>
                <c:pt idx="49280">
                  <c:v>127.14</c:v>
                </c:pt>
                <c:pt idx="49281">
                  <c:v>127.05</c:v>
                </c:pt>
                <c:pt idx="49282">
                  <c:v>127.12</c:v>
                </c:pt>
                <c:pt idx="49283">
                  <c:v>127.12</c:v>
                </c:pt>
                <c:pt idx="49284">
                  <c:v>127.1</c:v>
                </c:pt>
                <c:pt idx="49285">
                  <c:v>127.1</c:v>
                </c:pt>
                <c:pt idx="49286">
                  <c:v>127.12</c:v>
                </c:pt>
                <c:pt idx="49287">
                  <c:v>127.14</c:v>
                </c:pt>
                <c:pt idx="49288">
                  <c:v>127.12</c:v>
                </c:pt>
                <c:pt idx="49289">
                  <c:v>127.12</c:v>
                </c:pt>
                <c:pt idx="49290">
                  <c:v>127.1</c:v>
                </c:pt>
                <c:pt idx="49291">
                  <c:v>127.14</c:v>
                </c:pt>
                <c:pt idx="49292">
                  <c:v>127.12</c:v>
                </c:pt>
                <c:pt idx="49293">
                  <c:v>127.12</c:v>
                </c:pt>
                <c:pt idx="49294">
                  <c:v>127.14</c:v>
                </c:pt>
                <c:pt idx="49295">
                  <c:v>127.12</c:v>
                </c:pt>
                <c:pt idx="49296">
                  <c:v>127.14</c:v>
                </c:pt>
                <c:pt idx="49297">
                  <c:v>127.17</c:v>
                </c:pt>
                <c:pt idx="49298">
                  <c:v>127.12</c:v>
                </c:pt>
                <c:pt idx="49299">
                  <c:v>127.1</c:v>
                </c:pt>
                <c:pt idx="49300">
                  <c:v>127.12</c:v>
                </c:pt>
                <c:pt idx="49301">
                  <c:v>127.08</c:v>
                </c:pt>
                <c:pt idx="49302">
                  <c:v>127.12</c:v>
                </c:pt>
                <c:pt idx="49303">
                  <c:v>127.12</c:v>
                </c:pt>
                <c:pt idx="49304">
                  <c:v>127.14</c:v>
                </c:pt>
                <c:pt idx="49305">
                  <c:v>127.1</c:v>
                </c:pt>
                <c:pt idx="49306">
                  <c:v>127.05</c:v>
                </c:pt>
                <c:pt idx="49307">
                  <c:v>127.08</c:v>
                </c:pt>
                <c:pt idx="49308">
                  <c:v>127.12</c:v>
                </c:pt>
                <c:pt idx="49309">
                  <c:v>127.12</c:v>
                </c:pt>
                <c:pt idx="49310">
                  <c:v>127.1</c:v>
                </c:pt>
                <c:pt idx="49311">
                  <c:v>127.1</c:v>
                </c:pt>
                <c:pt idx="49312">
                  <c:v>127.05</c:v>
                </c:pt>
                <c:pt idx="49313">
                  <c:v>127.1</c:v>
                </c:pt>
                <c:pt idx="49314">
                  <c:v>127.1</c:v>
                </c:pt>
                <c:pt idx="49315">
                  <c:v>127.05</c:v>
                </c:pt>
                <c:pt idx="49316">
                  <c:v>127.08</c:v>
                </c:pt>
                <c:pt idx="49317">
                  <c:v>127.08</c:v>
                </c:pt>
                <c:pt idx="49318">
                  <c:v>127.08</c:v>
                </c:pt>
                <c:pt idx="49319">
                  <c:v>127.1</c:v>
                </c:pt>
                <c:pt idx="49320">
                  <c:v>127.05</c:v>
                </c:pt>
                <c:pt idx="49321">
                  <c:v>127.05</c:v>
                </c:pt>
                <c:pt idx="49322">
                  <c:v>127.08</c:v>
                </c:pt>
                <c:pt idx="49323">
                  <c:v>127.1</c:v>
                </c:pt>
                <c:pt idx="49324">
                  <c:v>127.08</c:v>
                </c:pt>
                <c:pt idx="49325">
                  <c:v>127.03</c:v>
                </c:pt>
                <c:pt idx="49326">
                  <c:v>127.08</c:v>
                </c:pt>
                <c:pt idx="49327">
                  <c:v>127.01</c:v>
                </c:pt>
                <c:pt idx="49328">
                  <c:v>127.08</c:v>
                </c:pt>
                <c:pt idx="49329">
                  <c:v>127.12</c:v>
                </c:pt>
                <c:pt idx="49330">
                  <c:v>127.05</c:v>
                </c:pt>
                <c:pt idx="49331">
                  <c:v>127.12</c:v>
                </c:pt>
                <c:pt idx="49332">
                  <c:v>127.05</c:v>
                </c:pt>
                <c:pt idx="49333">
                  <c:v>127.1</c:v>
                </c:pt>
                <c:pt idx="49334">
                  <c:v>127.03</c:v>
                </c:pt>
                <c:pt idx="49335">
                  <c:v>127.12</c:v>
                </c:pt>
                <c:pt idx="49336">
                  <c:v>127.05</c:v>
                </c:pt>
                <c:pt idx="49337">
                  <c:v>127.05</c:v>
                </c:pt>
                <c:pt idx="49338">
                  <c:v>127.05</c:v>
                </c:pt>
                <c:pt idx="49339">
                  <c:v>127.1</c:v>
                </c:pt>
                <c:pt idx="49340">
                  <c:v>127.03</c:v>
                </c:pt>
                <c:pt idx="49341">
                  <c:v>127.05</c:v>
                </c:pt>
                <c:pt idx="49342">
                  <c:v>127.1</c:v>
                </c:pt>
                <c:pt idx="49343">
                  <c:v>127.12</c:v>
                </c:pt>
                <c:pt idx="49344">
                  <c:v>127.05</c:v>
                </c:pt>
                <c:pt idx="49345">
                  <c:v>127.1</c:v>
                </c:pt>
                <c:pt idx="49346">
                  <c:v>127.08</c:v>
                </c:pt>
                <c:pt idx="49347">
                  <c:v>127.1</c:v>
                </c:pt>
                <c:pt idx="49348">
                  <c:v>127.12</c:v>
                </c:pt>
                <c:pt idx="49349">
                  <c:v>127.05</c:v>
                </c:pt>
                <c:pt idx="49350">
                  <c:v>127.08</c:v>
                </c:pt>
                <c:pt idx="49351">
                  <c:v>127.14</c:v>
                </c:pt>
                <c:pt idx="49352">
                  <c:v>127.12</c:v>
                </c:pt>
                <c:pt idx="49353">
                  <c:v>127.08</c:v>
                </c:pt>
                <c:pt idx="49354">
                  <c:v>127.12</c:v>
                </c:pt>
                <c:pt idx="49355">
                  <c:v>127.03</c:v>
                </c:pt>
                <c:pt idx="49356">
                  <c:v>127.1</c:v>
                </c:pt>
                <c:pt idx="49357">
                  <c:v>127.05</c:v>
                </c:pt>
                <c:pt idx="49358">
                  <c:v>127.1</c:v>
                </c:pt>
                <c:pt idx="49359">
                  <c:v>127.1</c:v>
                </c:pt>
                <c:pt idx="49360">
                  <c:v>127.1</c:v>
                </c:pt>
                <c:pt idx="49361">
                  <c:v>127.12</c:v>
                </c:pt>
                <c:pt idx="49362">
                  <c:v>127.05</c:v>
                </c:pt>
                <c:pt idx="49363">
                  <c:v>127.12</c:v>
                </c:pt>
                <c:pt idx="49364">
                  <c:v>127.1</c:v>
                </c:pt>
                <c:pt idx="49365">
                  <c:v>127.12</c:v>
                </c:pt>
                <c:pt idx="49366">
                  <c:v>127.1</c:v>
                </c:pt>
                <c:pt idx="49367">
                  <c:v>127.1</c:v>
                </c:pt>
                <c:pt idx="49368">
                  <c:v>127.12</c:v>
                </c:pt>
                <c:pt idx="49369">
                  <c:v>127.08</c:v>
                </c:pt>
                <c:pt idx="49370">
                  <c:v>127.14</c:v>
                </c:pt>
                <c:pt idx="49371">
                  <c:v>127.1</c:v>
                </c:pt>
                <c:pt idx="49372">
                  <c:v>127.08</c:v>
                </c:pt>
                <c:pt idx="49373">
                  <c:v>127.08</c:v>
                </c:pt>
                <c:pt idx="49374">
                  <c:v>127.1</c:v>
                </c:pt>
                <c:pt idx="49375">
                  <c:v>127.08</c:v>
                </c:pt>
                <c:pt idx="49376">
                  <c:v>127.12</c:v>
                </c:pt>
                <c:pt idx="49377">
                  <c:v>127.1</c:v>
                </c:pt>
                <c:pt idx="49378">
                  <c:v>127.08</c:v>
                </c:pt>
                <c:pt idx="49379">
                  <c:v>127.1</c:v>
                </c:pt>
                <c:pt idx="49380">
                  <c:v>127.08</c:v>
                </c:pt>
                <c:pt idx="49381">
                  <c:v>127.1</c:v>
                </c:pt>
                <c:pt idx="49382">
                  <c:v>127.12</c:v>
                </c:pt>
                <c:pt idx="49383">
                  <c:v>127.08</c:v>
                </c:pt>
                <c:pt idx="49384">
                  <c:v>127.05</c:v>
                </c:pt>
                <c:pt idx="49385">
                  <c:v>127.1</c:v>
                </c:pt>
                <c:pt idx="49386">
                  <c:v>127.1</c:v>
                </c:pt>
                <c:pt idx="49387">
                  <c:v>127.1</c:v>
                </c:pt>
                <c:pt idx="49388">
                  <c:v>127.08</c:v>
                </c:pt>
                <c:pt idx="49389">
                  <c:v>127.03</c:v>
                </c:pt>
                <c:pt idx="49390">
                  <c:v>127.08</c:v>
                </c:pt>
                <c:pt idx="49391">
                  <c:v>127.1</c:v>
                </c:pt>
                <c:pt idx="49392">
                  <c:v>127.08</c:v>
                </c:pt>
                <c:pt idx="49393">
                  <c:v>127.08</c:v>
                </c:pt>
                <c:pt idx="49394">
                  <c:v>127.08</c:v>
                </c:pt>
                <c:pt idx="49395">
                  <c:v>127.08</c:v>
                </c:pt>
                <c:pt idx="49396">
                  <c:v>127.05</c:v>
                </c:pt>
                <c:pt idx="49397">
                  <c:v>127.08</c:v>
                </c:pt>
                <c:pt idx="49398">
                  <c:v>127.1</c:v>
                </c:pt>
                <c:pt idx="49399">
                  <c:v>127.03</c:v>
                </c:pt>
                <c:pt idx="49400">
                  <c:v>127.08</c:v>
                </c:pt>
                <c:pt idx="49401">
                  <c:v>127.03</c:v>
                </c:pt>
                <c:pt idx="49402">
                  <c:v>127.08</c:v>
                </c:pt>
                <c:pt idx="49403">
                  <c:v>127.05</c:v>
                </c:pt>
                <c:pt idx="49404">
                  <c:v>127.03</c:v>
                </c:pt>
                <c:pt idx="49405">
                  <c:v>127.03</c:v>
                </c:pt>
                <c:pt idx="49406">
                  <c:v>127.08</c:v>
                </c:pt>
                <c:pt idx="49407">
                  <c:v>127.03</c:v>
                </c:pt>
                <c:pt idx="49408">
                  <c:v>127.05</c:v>
                </c:pt>
                <c:pt idx="49409">
                  <c:v>127.03</c:v>
                </c:pt>
                <c:pt idx="49410">
                  <c:v>127.1</c:v>
                </c:pt>
                <c:pt idx="49411">
                  <c:v>127.1</c:v>
                </c:pt>
                <c:pt idx="49412">
                  <c:v>127.03</c:v>
                </c:pt>
                <c:pt idx="49413">
                  <c:v>127.05</c:v>
                </c:pt>
                <c:pt idx="49414">
                  <c:v>127.03</c:v>
                </c:pt>
                <c:pt idx="49415">
                  <c:v>127.05</c:v>
                </c:pt>
                <c:pt idx="49416">
                  <c:v>127.03</c:v>
                </c:pt>
                <c:pt idx="49417">
                  <c:v>127.05</c:v>
                </c:pt>
                <c:pt idx="49418">
                  <c:v>127.03</c:v>
                </c:pt>
                <c:pt idx="49419">
                  <c:v>127.05</c:v>
                </c:pt>
                <c:pt idx="49420">
                  <c:v>127.03</c:v>
                </c:pt>
                <c:pt idx="49421">
                  <c:v>127.03</c:v>
                </c:pt>
                <c:pt idx="49422">
                  <c:v>127.08</c:v>
                </c:pt>
                <c:pt idx="49423">
                  <c:v>127.01</c:v>
                </c:pt>
                <c:pt idx="49424">
                  <c:v>127.01</c:v>
                </c:pt>
                <c:pt idx="49425">
                  <c:v>127.01</c:v>
                </c:pt>
                <c:pt idx="49426">
                  <c:v>127.03</c:v>
                </c:pt>
                <c:pt idx="49427">
                  <c:v>127.03</c:v>
                </c:pt>
                <c:pt idx="49428">
                  <c:v>127.08</c:v>
                </c:pt>
                <c:pt idx="49429">
                  <c:v>127.03</c:v>
                </c:pt>
                <c:pt idx="49430">
                  <c:v>127.08</c:v>
                </c:pt>
                <c:pt idx="49431">
                  <c:v>127.05</c:v>
                </c:pt>
                <c:pt idx="49432">
                  <c:v>127.01</c:v>
                </c:pt>
                <c:pt idx="49433">
                  <c:v>127.03</c:v>
                </c:pt>
                <c:pt idx="49434">
                  <c:v>126.99</c:v>
                </c:pt>
                <c:pt idx="49435">
                  <c:v>127.03</c:v>
                </c:pt>
                <c:pt idx="49436">
                  <c:v>127.01</c:v>
                </c:pt>
                <c:pt idx="49437">
                  <c:v>127.03</c:v>
                </c:pt>
                <c:pt idx="49438">
                  <c:v>127.03</c:v>
                </c:pt>
                <c:pt idx="49439">
                  <c:v>126.99</c:v>
                </c:pt>
                <c:pt idx="49440">
                  <c:v>127.03</c:v>
                </c:pt>
                <c:pt idx="49441">
                  <c:v>126.96</c:v>
                </c:pt>
                <c:pt idx="49442">
                  <c:v>127.03</c:v>
                </c:pt>
                <c:pt idx="49443">
                  <c:v>127.01</c:v>
                </c:pt>
                <c:pt idx="49444">
                  <c:v>127.03</c:v>
                </c:pt>
                <c:pt idx="49445">
                  <c:v>127.01</c:v>
                </c:pt>
                <c:pt idx="49446">
                  <c:v>127.03</c:v>
                </c:pt>
                <c:pt idx="49447">
                  <c:v>126.94</c:v>
                </c:pt>
                <c:pt idx="49448">
                  <c:v>127.01</c:v>
                </c:pt>
                <c:pt idx="49449">
                  <c:v>126.99</c:v>
                </c:pt>
                <c:pt idx="49450">
                  <c:v>126.96</c:v>
                </c:pt>
                <c:pt idx="49451">
                  <c:v>126.99</c:v>
                </c:pt>
                <c:pt idx="49452">
                  <c:v>127.01</c:v>
                </c:pt>
                <c:pt idx="49453">
                  <c:v>127.01</c:v>
                </c:pt>
                <c:pt idx="49454">
                  <c:v>126.96</c:v>
                </c:pt>
                <c:pt idx="49455">
                  <c:v>126.99</c:v>
                </c:pt>
                <c:pt idx="49456">
                  <c:v>126.94</c:v>
                </c:pt>
                <c:pt idx="49457">
                  <c:v>126.96</c:v>
                </c:pt>
                <c:pt idx="49458">
                  <c:v>127.03</c:v>
                </c:pt>
                <c:pt idx="49459">
                  <c:v>126.96</c:v>
                </c:pt>
                <c:pt idx="49460">
                  <c:v>126.99</c:v>
                </c:pt>
                <c:pt idx="49461">
                  <c:v>126.92</c:v>
                </c:pt>
                <c:pt idx="49462">
                  <c:v>126.94</c:v>
                </c:pt>
                <c:pt idx="49463">
                  <c:v>126.94</c:v>
                </c:pt>
                <c:pt idx="49464">
                  <c:v>126.94</c:v>
                </c:pt>
                <c:pt idx="49465">
                  <c:v>126.94</c:v>
                </c:pt>
                <c:pt idx="49466">
                  <c:v>126.94</c:v>
                </c:pt>
                <c:pt idx="49467">
                  <c:v>126.96</c:v>
                </c:pt>
                <c:pt idx="49468">
                  <c:v>126.96</c:v>
                </c:pt>
                <c:pt idx="49469">
                  <c:v>126.99</c:v>
                </c:pt>
                <c:pt idx="49470">
                  <c:v>126.92</c:v>
                </c:pt>
                <c:pt idx="49471">
                  <c:v>126.94</c:v>
                </c:pt>
                <c:pt idx="49472">
                  <c:v>126.94</c:v>
                </c:pt>
                <c:pt idx="49473">
                  <c:v>126.92</c:v>
                </c:pt>
                <c:pt idx="49474">
                  <c:v>126.9</c:v>
                </c:pt>
                <c:pt idx="49475">
                  <c:v>126.92</c:v>
                </c:pt>
                <c:pt idx="49476">
                  <c:v>126.94</c:v>
                </c:pt>
                <c:pt idx="49477">
                  <c:v>126.92</c:v>
                </c:pt>
                <c:pt idx="49478">
                  <c:v>126.9</c:v>
                </c:pt>
                <c:pt idx="49479">
                  <c:v>126.92</c:v>
                </c:pt>
                <c:pt idx="49480">
                  <c:v>126.9</c:v>
                </c:pt>
                <c:pt idx="49481">
                  <c:v>126.9</c:v>
                </c:pt>
                <c:pt idx="49482">
                  <c:v>126.92</c:v>
                </c:pt>
                <c:pt idx="49483">
                  <c:v>126.96</c:v>
                </c:pt>
                <c:pt idx="49484">
                  <c:v>126.85</c:v>
                </c:pt>
                <c:pt idx="49485">
                  <c:v>126.88</c:v>
                </c:pt>
                <c:pt idx="49486">
                  <c:v>126.92</c:v>
                </c:pt>
                <c:pt idx="49487">
                  <c:v>126.92</c:v>
                </c:pt>
                <c:pt idx="49488">
                  <c:v>126.92</c:v>
                </c:pt>
                <c:pt idx="49489">
                  <c:v>126.9</c:v>
                </c:pt>
                <c:pt idx="49490">
                  <c:v>126.88</c:v>
                </c:pt>
                <c:pt idx="49491">
                  <c:v>126.92</c:v>
                </c:pt>
                <c:pt idx="49492">
                  <c:v>126.94</c:v>
                </c:pt>
                <c:pt idx="49493">
                  <c:v>126.85</c:v>
                </c:pt>
                <c:pt idx="49494">
                  <c:v>126.88</c:v>
                </c:pt>
                <c:pt idx="49495">
                  <c:v>126.88</c:v>
                </c:pt>
                <c:pt idx="49496">
                  <c:v>126.88</c:v>
                </c:pt>
                <c:pt idx="49497">
                  <c:v>126.88</c:v>
                </c:pt>
                <c:pt idx="49498">
                  <c:v>126.88</c:v>
                </c:pt>
                <c:pt idx="49499">
                  <c:v>126.88</c:v>
                </c:pt>
                <c:pt idx="49500">
                  <c:v>126.92</c:v>
                </c:pt>
                <c:pt idx="49501">
                  <c:v>126.83</c:v>
                </c:pt>
                <c:pt idx="49502">
                  <c:v>126.85</c:v>
                </c:pt>
                <c:pt idx="49503">
                  <c:v>126.85</c:v>
                </c:pt>
                <c:pt idx="49504">
                  <c:v>126.9</c:v>
                </c:pt>
                <c:pt idx="49505">
                  <c:v>126.85</c:v>
                </c:pt>
                <c:pt idx="49506">
                  <c:v>126.81</c:v>
                </c:pt>
                <c:pt idx="49507">
                  <c:v>126.81</c:v>
                </c:pt>
                <c:pt idx="49508">
                  <c:v>126.9</c:v>
                </c:pt>
                <c:pt idx="49509">
                  <c:v>126.85</c:v>
                </c:pt>
                <c:pt idx="49510">
                  <c:v>126.9</c:v>
                </c:pt>
                <c:pt idx="49511">
                  <c:v>126.9</c:v>
                </c:pt>
                <c:pt idx="49512">
                  <c:v>126.85</c:v>
                </c:pt>
                <c:pt idx="49513">
                  <c:v>126.9</c:v>
                </c:pt>
                <c:pt idx="49514">
                  <c:v>126.88</c:v>
                </c:pt>
                <c:pt idx="49515">
                  <c:v>126.76</c:v>
                </c:pt>
                <c:pt idx="49516">
                  <c:v>126.92</c:v>
                </c:pt>
                <c:pt idx="49517">
                  <c:v>126.88</c:v>
                </c:pt>
                <c:pt idx="49518">
                  <c:v>126.85</c:v>
                </c:pt>
                <c:pt idx="49519">
                  <c:v>126.9</c:v>
                </c:pt>
                <c:pt idx="49520">
                  <c:v>126.85</c:v>
                </c:pt>
                <c:pt idx="49521">
                  <c:v>126.88</c:v>
                </c:pt>
                <c:pt idx="49522">
                  <c:v>126.9</c:v>
                </c:pt>
                <c:pt idx="49523">
                  <c:v>126.9</c:v>
                </c:pt>
                <c:pt idx="49524">
                  <c:v>126.92</c:v>
                </c:pt>
                <c:pt idx="49525">
                  <c:v>126.9</c:v>
                </c:pt>
                <c:pt idx="49526">
                  <c:v>126.9</c:v>
                </c:pt>
                <c:pt idx="49527">
                  <c:v>126.88</c:v>
                </c:pt>
                <c:pt idx="49528">
                  <c:v>126.88</c:v>
                </c:pt>
                <c:pt idx="49529">
                  <c:v>126.94</c:v>
                </c:pt>
                <c:pt idx="49530">
                  <c:v>126.9</c:v>
                </c:pt>
                <c:pt idx="49531">
                  <c:v>126.96</c:v>
                </c:pt>
                <c:pt idx="49532">
                  <c:v>126.99</c:v>
                </c:pt>
                <c:pt idx="49533">
                  <c:v>126.96</c:v>
                </c:pt>
                <c:pt idx="49534">
                  <c:v>126.94</c:v>
                </c:pt>
                <c:pt idx="49535">
                  <c:v>126.92</c:v>
                </c:pt>
                <c:pt idx="49536">
                  <c:v>126.94</c:v>
                </c:pt>
                <c:pt idx="49537">
                  <c:v>127.01</c:v>
                </c:pt>
                <c:pt idx="49538">
                  <c:v>126.96</c:v>
                </c:pt>
                <c:pt idx="49539">
                  <c:v>126.96</c:v>
                </c:pt>
                <c:pt idx="49540">
                  <c:v>127.01</c:v>
                </c:pt>
                <c:pt idx="49541">
                  <c:v>127.01</c:v>
                </c:pt>
                <c:pt idx="49542">
                  <c:v>127.01</c:v>
                </c:pt>
                <c:pt idx="49543">
                  <c:v>127.01</c:v>
                </c:pt>
                <c:pt idx="49544">
                  <c:v>127.08</c:v>
                </c:pt>
                <c:pt idx="49545">
                  <c:v>127.03</c:v>
                </c:pt>
                <c:pt idx="49546">
                  <c:v>127.08</c:v>
                </c:pt>
                <c:pt idx="49547">
                  <c:v>127.08</c:v>
                </c:pt>
                <c:pt idx="49548">
                  <c:v>127.1</c:v>
                </c:pt>
                <c:pt idx="49549">
                  <c:v>127.08</c:v>
                </c:pt>
                <c:pt idx="49550">
                  <c:v>127.08</c:v>
                </c:pt>
                <c:pt idx="49551">
                  <c:v>127.17</c:v>
                </c:pt>
                <c:pt idx="49552">
                  <c:v>127.1</c:v>
                </c:pt>
                <c:pt idx="49553">
                  <c:v>127.14</c:v>
                </c:pt>
                <c:pt idx="49554">
                  <c:v>127.12</c:v>
                </c:pt>
                <c:pt idx="49555">
                  <c:v>127.1</c:v>
                </c:pt>
                <c:pt idx="49556">
                  <c:v>127.12</c:v>
                </c:pt>
                <c:pt idx="49557">
                  <c:v>127.14</c:v>
                </c:pt>
                <c:pt idx="49558">
                  <c:v>127.14</c:v>
                </c:pt>
                <c:pt idx="49559">
                  <c:v>127.14</c:v>
                </c:pt>
                <c:pt idx="49560">
                  <c:v>127.12</c:v>
                </c:pt>
                <c:pt idx="49561">
                  <c:v>127.12</c:v>
                </c:pt>
                <c:pt idx="49562">
                  <c:v>127.12</c:v>
                </c:pt>
                <c:pt idx="49563">
                  <c:v>127.17</c:v>
                </c:pt>
                <c:pt idx="49564">
                  <c:v>127.12</c:v>
                </c:pt>
                <c:pt idx="49565">
                  <c:v>127.21</c:v>
                </c:pt>
                <c:pt idx="49566">
                  <c:v>127.19</c:v>
                </c:pt>
                <c:pt idx="49567">
                  <c:v>127.19</c:v>
                </c:pt>
                <c:pt idx="49568">
                  <c:v>127.17</c:v>
                </c:pt>
                <c:pt idx="49569">
                  <c:v>127.23</c:v>
                </c:pt>
                <c:pt idx="49570">
                  <c:v>127.14</c:v>
                </c:pt>
                <c:pt idx="49571">
                  <c:v>127.19</c:v>
                </c:pt>
                <c:pt idx="49572">
                  <c:v>127.19</c:v>
                </c:pt>
                <c:pt idx="49573">
                  <c:v>127.14</c:v>
                </c:pt>
                <c:pt idx="49574">
                  <c:v>127.17</c:v>
                </c:pt>
                <c:pt idx="49575">
                  <c:v>127.17</c:v>
                </c:pt>
                <c:pt idx="49576">
                  <c:v>127.17</c:v>
                </c:pt>
                <c:pt idx="49577">
                  <c:v>127.23</c:v>
                </c:pt>
                <c:pt idx="49578">
                  <c:v>127.21</c:v>
                </c:pt>
                <c:pt idx="49579">
                  <c:v>127.19</c:v>
                </c:pt>
                <c:pt idx="49580">
                  <c:v>127.21</c:v>
                </c:pt>
                <c:pt idx="49581">
                  <c:v>127.17</c:v>
                </c:pt>
                <c:pt idx="49582">
                  <c:v>127.19</c:v>
                </c:pt>
                <c:pt idx="49583">
                  <c:v>127.19</c:v>
                </c:pt>
                <c:pt idx="49584">
                  <c:v>127.17</c:v>
                </c:pt>
                <c:pt idx="49585">
                  <c:v>127.19</c:v>
                </c:pt>
                <c:pt idx="49586">
                  <c:v>127.17</c:v>
                </c:pt>
                <c:pt idx="49587">
                  <c:v>127.17</c:v>
                </c:pt>
                <c:pt idx="49588">
                  <c:v>127.17</c:v>
                </c:pt>
                <c:pt idx="49589">
                  <c:v>127.17</c:v>
                </c:pt>
                <c:pt idx="49590">
                  <c:v>127.14</c:v>
                </c:pt>
                <c:pt idx="49591">
                  <c:v>127.14</c:v>
                </c:pt>
                <c:pt idx="49592">
                  <c:v>127.17</c:v>
                </c:pt>
                <c:pt idx="49593">
                  <c:v>127.17</c:v>
                </c:pt>
                <c:pt idx="49594">
                  <c:v>127.19</c:v>
                </c:pt>
                <c:pt idx="49595">
                  <c:v>127.12</c:v>
                </c:pt>
                <c:pt idx="49596">
                  <c:v>127.19</c:v>
                </c:pt>
                <c:pt idx="49597">
                  <c:v>127.19</c:v>
                </c:pt>
                <c:pt idx="49598">
                  <c:v>127.17</c:v>
                </c:pt>
                <c:pt idx="49599">
                  <c:v>127.12</c:v>
                </c:pt>
                <c:pt idx="49600">
                  <c:v>127.19</c:v>
                </c:pt>
                <c:pt idx="49601">
                  <c:v>127.14</c:v>
                </c:pt>
                <c:pt idx="49602">
                  <c:v>127.17</c:v>
                </c:pt>
                <c:pt idx="49603">
                  <c:v>127.17</c:v>
                </c:pt>
                <c:pt idx="49604">
                  <c:v>127.17</c:v>
                </c:pt>
                <c:pt idx="49605">
                  <c:v>127.19</c:v>
                </c:pt>
                <c:pt idx="49606">
                  <c:v>127.19</c:v>
                </c:pt>
                <c:pt idx="49607">
                  <c:v>127.14</c:v>
                </c:pt>
                <c:pt idx="49608">
                  <c:v>127.17</c:v>
                </c:pt>
                <c:pt idx="49609">
                  <c:v>127.19</c:v>
                </c:pt>
                <c:pt idx="49610">
                  <c:v>127.17</c:v>
                </c:pt>
                <c:pt idx="49611">
                  <c:v>127.19</c:v>
                </c:pt>
                <c:pt idx="49612">
                  <c:v>127.19</c:v>
                </c:pt>
                <c:pt idx="49613">
                  <c:v>127.23</c:v>
                </c:pt>
                <c:pt idx="49614">
                  <c:v>127.23</c:v>
                </c:pt>
                <c:pt idx="49615">
                  <c:v>127.19</c:v>
                </c:pt>
                <c:pt idx="49616">
                  <c:v>127.19</c:v>
                </c:pt>
                <c:pt idx="49617">
                  <c:v>127.21</c:v>
                </c:pt>
                <c:pt idx="49618">
                  <c:v>127.21</c:v>
                </c:pt>
                <c:pt idx="49619">
                  <c:v>127.17</c:v>
                </c:pt>
                <c:pt idx="49620">
                  <c:v>127.19</c:v>
                </c:pt>
                <c:pt idx="49621">
                  <c:v>127.19</c:v>
                </c:pt>
                <c:pt idx="49622">
                  <c:v>127.17</c:v>
                </c:pt>
                <c:pt idx="49623">
                  <c:v>127.19</c:v>
                </c:pt>
                <c:pt idx="49624">
                  <c:v>127.19</c:v>
                </c:pt>
                <c:pt idx="49625">
                  <c:v>127.23</c:v>
                </c:pt>
                <c:pt idx="49626">
                  <c:v>127.21</c:v>
                </c:pt>
                <c:pt idx="49627">
                  <c:v>127.19</c:v>
                </c:pt>
                <c:pt idx="49628">
                  <c:v>127.21</c:v>
                </c:pt>
                <c:pt idx="49629">
                  <c:v>127.23</c:v>
                </c:pt>
                <c:pt idx="49630">
                  <c:v>127.21</c:v>
                </c:pt>
                <c:pt idx="49631">
                  <c:v>127.19</c:v>
                </c:pt>
                <c:pt idx="49632">
                  <c:v>127.23</c:v>
                </c:pt>
                <c:pt idx="49633">
                  <c:v>127.28</c:v>
                </c:pt>
                <c:pt idx="49634">
                  <c:v>127.3</c:v>
                </c:pt>
                <c:pt idx="49635">
                  <c:v>127.28</c:v>
                </c:pt>
                <c:pt idx="49636">
                  <c:v>127.32</c:v>
                </c:pt>
                <c:pt idx="49637">
                  <c:v>127.3</c:v>
                </c:pt>
                <c:pt idx="49638">
                  <c:v>127.3</c:v>
                </c:pt>
                <c:pt idx="49639">
                  <c:v>127.3</c:v>
                </c:pt>
                <c:pt idx="49640">
                  <c:v>127.28</c:v>
                </c:pt>
                <c:pt idx="49641">
                  <c:v>127.23</c:v>
                </c:pt>
                <c:pt idx="49642">
                  <c:v>127.3</c:v>
                </c:pt>
                <c:pt idx="49643">
                  <c:v>127.34</c:v>
                </c:pt>
                <c:pt idx="49644">
                  <c:v>127.21</c:v>
                </c:pt>
                <c:pt idx="49645">
                  <c:v>127.3</c:v>
                </c:pt>
                <c:pt idx="49646">
                  <c:v>127.23</c:v>
                </c:pt>
                <c:pt idx="49647">
                  <c:v>127.26</c:v>
                </c:pt>
                <c:pt idx="49648">
                  <c:v>127.3</c:v>
                </c:pt>
                <c:pt idx="49649">
                  <c:v>127.32</c:v>
                </c:pt>
                <c:pt idx="49650">
                  <c:v>127.28</c:v>
                </c:pt>
                <c:pt idx="49651">
                  <c:v>127.3</c:v>
                </c:pt>
                <c:pt idx="49652">
                  <c:v>127.34</c:v>
                </c:pt>
                <c:pt idx="49653">
                  <c:v>127.32</c:v>
                </c:pt>
                <c:pt idx="49654">
                  <c:v>127.23</c:v>
                </c:pt>
                <c:pt idx="49655">
                  <c:v>127.3</c:v>
                </c:pt>
                <c:pt idx="49656">
                  <c:v>127.28</c:v>
                </c:pt>
                <c:pt idx="49657">
                  <c:v>127.3</c:v>
                </c:pt>
                <c:pt idx="49658">
                  <c:v>127.3</c:v>
                </c:pt>
                <c:pt idx="49659">
                  <c:v>127.26</c:v>
                </c:pt>
                <c:pt idx="49660">
                  <c:v>127.28</c:v>
                </c:pt>
                <c:pt idx="49661">
                  <c:v>127.3</c:v>
                </c:pt>
                <c:pt idx="49662">
                  <c:v>127.3</c:v>
                </c:pt>
                <c:pt idx="49663">
                  <c:v>127.26</c:v>
                </c:pt>
                <c:pt idx="49664">
                  <c:v>127.26</c:v>
                </c:pt>
                <c:pt idx="49665">
                  <c:v>127.28</c:v>
                </c:pt>
                <c:pt idx="49666">
                  <c:v>127.28</c:v>
                </c:pt>
                <c:pt idx="49667">
                  <c:v>127.3</c:v>
                </c:pt>
                <c:pt idx="49668">
                  <c:v>127.26</c:v>
                </c:pt>
                <c:pt idx="49669">
                  <c:v>127.28</c:v>
                </c:pt>
                <c:pt idx="49670">
                  <c:v>127.28</c:v>
                </c:pt>
                <c:pt idx="49671">
                  <c:v>127.32</c:v>
                </c:pt>
                <c:pt idx="49672">
                  <c:v>127.3</c:v>
                </c:pt>
                <c:pt idx="49673">
                  <c:v>127.26</c:v>
                </c:pt>
                <c:pt idx="49674">
                  <c:v>127.21</c:v>
                </c:pt>
                <c:pt idx="49675">
                  <c:v>127.19</c:v>
                </c:pt>
                <c:pt idx="49676">
                  <c:v>127.21</c:v>
                </c:pt>
                <c:pt idx="49677">
                  <c:v>127.21</c:v>
                </c:pt>
                <c:pt idx="49678">
                  <c:v>127.23</c:v>
                </c:pt>
                <c:pt idx="49679">
                  <c:v>127.28</c:v>
                </c:pt>
                <c:pt idx="49680">
                  <c:v>127.21</c:v>
                </c:pt>
                <c:pt idx="49681">
                  <c:v>127.28</c:v>
                </c:pt>
                <c:pt idx="49682">
                  <c:v>127.26</c:v>
                </c:pt>
                <c:pt idx="49683">
                  <c:v>127.3</c:v>
                </c:pt>
                <c:pt idx="49684">
                  <c:v>127.26</c:v>
                </c:pt>
                <c:pt idx="49685">
                  <c:v>127.23</c:v>
                </c:pt>
                <c:pt idx="49686">
                  <c:v>127.26</c:v>
                </c:pt>
                <c:pt idx="49687">
                  <c:v>127.26</c:v>
                </c:pt>
                <c:pt idx="49688">
                  <c:v>127.26</c:v>
                </c:pt>
                <c:pt idx="49689">
                  <c:v>127.26</c:v>
                </c:pt>
                <c:pt idx="49690">
                  <c:v>127.26</c:v>
                </c:pt>
                <c:pt idx="49691">
                  <c:v>127.23</c:v>
                </c:pt>
                <c:pt idx="49692">
                  <c:v>127.26</c:v>
                </c:pt>
                <c:pt idx="49693">
                  <c:v>127.26</c:v>
                </c:pt>
                <c:pt idx="49694">
                  <c:v>127.3</c:v>
                </c:pt>
                <c:pt idx="49695">
                  <c:v>127.21</c:v>
                </c:pt>
                <c:pt idx="49696">
                  <c:v>127.26</c:v>
                </c:pt>
                <c:pt idx="49697">
                  <c:v>127.28</c:v>
                </c:pt>
                <c:pt idx="49698">
                  <c:v>127.28</c:v>
                </c:pt>
                <c:pt idx="49699">
                  <c:v>127.28</c:v>
                </c:pt>
                <c:pt idx="49700">
                  <c:v>127.26</c:v>
                </c:pt>
                <c:pt idx="49701">
                  <c:v>127.3</c:v>
                </c:pt>
                <c:pt idx="49702">
                  <c:v>127.3</c:v>
                </c:pt>
                <c:pt idx="49703">
                  <c:v>127.3</c:v>
                </c:pt>
                <c:pt idx="49704">
                  <c:v>127.32</c:v>
                </c:pt>
                <c:pt idx="49705">
                  <c:v>127.3</c:v>
                </c:pt>
                <c:pt idx="49706">
                  <c:v>127.26</c:v>
                </c:pt>
                <c:pt idx="49707">
                  <c:v>127.28</c:v>
                </c:pt>
                <c:pt idx="49708">
                  <c:v>127.28</c:v>
                </c:pt>
                <c:pt idx="49709">
                  <c:v>127.3</c:v>
                </c:pt>
                <c:pt idx="49710">
                  <c:v>127.28</c:v>
                </c:pt>
                <c:pt idx="49711">
                  <c:v>127.28</c:v>
                </c:pt>
                <c:pt idx="49712">
                  <c:v>127.26</c:v>
                </c:pt>
                <c:pt idx="49713">
                  <c:v>127.28</c:v>
                </c:pt>
                <c:pt idx="49714">
                  <c:v>127.28</c:v>
                </c:pt>
                <c:pt idx="49715">
                  <c:v>127.3</c:v>
                </c:pt>
                <c:pt idx="49716">
                  <c:v>127.26</c:v>
                </c:pt>
                <c:pt idx="49717">
                  <c:v>127.28</c:v>
                </c:pt>
                <c:pt idx="49718">
                  <c:v>127.26</c:v>
                </c:pt>
                <c:pt idx="49719">
                  <c:v>127.32</c:v>
                </c:pt>
                <c:pt idx="49720">
                  <c:v>127.32</c:v>
                </c:pt>
                <c:pt idx="49721">
                  <c:v>127.26</c:v>
                </c:pt>
                <c:pt idx="49722">
                  <c:v>127.32</c:v>
                </c:pt>
                <c:pt idx="49723">
                  <c:v>127.32</c:v>
                </c:pt>
                <c:pt idx="49724">
                  <c:v>127.32</c:v>
                </c:pt>
                <c:pt idx="49725">
                  <c:v>127.28</c:v>
                </c:pt>
                <c:pt idx="49726">
                  <c:v>127.26</c:v>
                </c:pt>
                <c:pt idx="49727">
                  <c:v>127.28</c:v>
                </c:pt>
                <c:pt idx="49728">
                  <c:v>127.28</c:v>
                </c:pt>
                <c:pt idx="49729">
                  <c:v>127.32</c:v>
                </c:pt>
                <c:pt idx="49730">
                  <c:v>127.21</c:v>
                </c:pt>
                <c:pt idx="49731">
                  <c:v>127.26</c:v>
                </c:pt>
                <c:pt idx="49732">
                  <c:v>127.3</c:v>
                </c:pt>
                <c:pt idx="49733">
                  <c:v>127.3</c:v>
                </c:pt>
                <c:pt idx="49734">
                  <c:v>127.26</c:v>
                </c:pt>
                <c:pt idx="49735">
                  <c:v>127.28</c:v>
                </c:pt>
                <c:pt idx="49736">
                  <c:v>127.28</c:v>
                </c:pt>
                <c:pt idx="49737">
                  <c:v>127.3</c:v>
                </c:pt>
                <c:pt idx="49738">
                  <c:v>127.28</c:v>
                </c:pt>
                <c:pt idx="49739">
                  <c:v>127.3</c:v>
                </c:pt>
                <c:pt idx="49740">
                  <c:v>127.28</c:v>
                </c:pt>
                <c:pt idx="49741">
                  <c:v>127.21</c:v>
                </c:pt>
                <c:pt idx="49742">
                  <c:v>127.26</c:v>
                </c:pt>
                <c:pt idx="49743">
                  <c:v>127.28</c:v>
                </c:pt>
                <c:pt idx="49744">
                  <c:v>127.23</c:v>
                </c:pt>
                <c:pt idx="49745">
                  <c:v>127.26</c:v>
                </c:pt>
                <c:pt idx="49746">
                  <c:v>127.26</c:v>
                </c:pt>
                <c:pt idx="49747">
                  <c:v>127.28</c:v>
                </c:pt>
                <c:pt idx="49748">
                  <c:v>127.26</c:v>
                </c:pt>
                <c:pt idx="49749">
                  <c:v>127.21</c:v>
                </c:pt>
                <c:pt idx="49750">
                  <c:v>127.28</c:v>
                </c:pt>
                <c:pt idx="49751">
                  <c:v>127.26</c:v>
                </c:pt>
                <c:pt idx="49752">
                  <c:v>127.28</c:v>
                </c:pt>
                <c:pt idx="49753">
                  <c:v>127.26</c:v>
                </c:pt>
                <c:pt idx="49754">
                  <c:v>127.28</c:v>
                </c:pt>
                <c:pt idx="49755">
                  <c:v>127.28</c:v>
                </c:pt>
                <c:pt idx="49756">
                  <c:v>127.28</c:v>
                </c:pt>
                <c:pt idx="49757">
                  <c:v>127.23</c:v>
                </c:pt>
                <c:pt idx="49758">
                  <c:v>127.21</c:v>
                </c:pt>
                <c:pt idx="49759">
                  <c:v>127.28</c:v>
                </c:pt>
                <c:pt idx="49760">
                  <c:v>127.26</c:v>
                </c:pt>
                <c:pt idx="49761">
                  <c:v>127.28</c:v>
                </c:pt>
                <c:pt idx="49762">
                  <c:v>127.23</c:v>
                </c:pt>
                <c:pt idx="49763">
                  <c:v>127.26</c:v>
                </c:pt>
                <c:pt idx="49764">
                  <c:v>127.26</c:v>
                </c:pt>
                <c:pt idx="49765">
                  <c:v>127.23</c:v>
                </c:pt>
                <c:pt idx="49766">
                  <c:v>127.23</c:v>
                </c:pt>
                <c:pt idx="49767">
                  <c:v>127.23</c:v>
                </c:pt>
                <c:pt idx="49768">
                  <c:v>127.26</c:v>
                </c:pt>
                <c:pt idx="49769">
                  <c:v>127.3</c:v>
                </c:pt>
                <c:pt idx="49770">
                  <c:v>127.26</c:v>
                </c:pt>
                <c:pt idx="49771">
                  <c:v>127.26</c:v>
                </c:pt>
                <c:pt idx="49772">
                  <c:v>127.21</c:v>
                </c:pt>
                <c:pt idx="49773">
                  <c:v>127.23</c:v>
                </c:pt>
                <c:pt idx="49774">
                  <c:v>127.28</c:v>
                </c:pt>
                <c:pt idx="49775">
                  <c:v>127.3</c:v>
                </c:pt>
                <c:pt idx="49776">
                  <c:v>127.23</c:v>
                </c:pt>
                <c:pt idx="49777">
                  <c:v>127.28</c:v>
                </c:pt>
                <c:pt idx="49778">
                  <c:v>127.21</c:v>
                </c:pt>
                <c:pt idx="49779">
                  <c:v>127.26</c:v>
                </c:pt>
                <c:pt idx="49780">
                  <c:v>127.21</c:v>
                </c:pt>
                <c:pt idx="49781">
                  <c:v>127.23</c:v>
                </c:pt>
                <c:pt idx="49782">
                  <c:v>127.28</c:v>
                </c:pt>
                <c:pt idx="49783">
                  <c:v>127.26</c:v>
                </c:pt>
                <c:pt idx="49784">
                  <c:v>127.23</c:v>
                </c:pt>
                <c:pt idx="49785">
                  <c:v>127.28</c:v>
                </c:pt>
                <c:pt idx="49786">
                  <c:v>127.26</c:v>
                </c:pt>
                <c:pt idx="49787">
                  <c:v>127.28</c:v>
                </c:pt>
                <c:pt idx="49788">
                  <c:v>127.28</c:v>
                </c:pt>
                <c:pt idx="49789">
                  <c:v>127.28</c:v>
                </c:pt>
                <c:pt idx="49790">
                  <c:v>127.26</c:v>
                </c:pt>
                <c:pt idx="49791">
                  <c:v>127.23</c:v>
                </c:pt>
                <c:pt idx="49792">
                  <c:v>127.19</c:v>
                </c:pt>
                <c:pt idx="49793">
                  <c:v>127.28</c:v>
                </c:pt>
                <c:pt idx="49794">
                  <c:v>127.23</c:v>
                </c:pt>
                <c:pt idx="49795">
                  <c:v>127.28</c:v>
                </c:pt>
                <c:pt idx="49796">
                  <c:v>127.21</c:v>
                </c:pt>
                <c:pt idx="49797">
                  <c:v>127.17</c:v>
                </c:pt>
                <c:pt idx="49798">
                  <c:v>127.28</c:v>
                </c:pt>
                <c:pt idx="49799">
                  <c:v>127.3</c:v>
                </c:pt>
                <c:pt idx="49800">
                  <c:v>127.26</c:v>
                </c:pt>
                <c:pt idx="49801">
                  <c:v>127.26</c:v>
                </c:pt>
                <c:pt idx="49802">
                  <c:v>127.3</c:v>
                </c:pt>
                <c:pt idx="49803">
                  <c:v>127.21</c:v>
                </c:pt>
                <c:pt idx="49804">
                  <c:v>127.26</c:v>
                </c:pt>
                <c:pt idx="49805">
                  <c:v>127.19</c:v>
                </c:pt>
                <c:pt idx="49806">
                  <c:v>127.21</c:v>
                </c:pt>
                <c:pt idx="49807">
                  <c:v>127.28</c:v>
                </c:pt>
                <c:pt idx="49808">
                  <c:v>127.19</c:v>
                </c:pt>
                <c:pt idx="49809">
                  <c:v>127.26</c:v>
                </c:pt>
                <c:pt idx="49810">
                  <c:v>127.21</c:v>
                </c:pt>
                <c:pt idx="49811">
                  <c:v>127.3</c:v>
                </c:pt>
                <c:pt idx="49812">
                  <c:v>127.23</c:v>
                </c:pt>
                <c:pt idx="49813">
                  <c:v>127.32</c:v>
                </c:pt>
                <c:pt idx="49814">
                  <c:v>127.19</c:v>
                </c:pt>
                <c:pt idx="49815">
                  <c:v>127.21</c:v>
                </c:pt>
                <c:pt idx="49816">
                  <c:v>127.23</c:v>
                </c:pt>
                <c:pt idx="49817">
                  <c:v>127.23</c:v>
                </c:pt>
                <c:pt idx="49818">
                  <c:v>127.14</c:v>
                </c:pt>
                <c:pt idx="49819">
                  <c:v>127.21</c:v>
                </c:pt>
                <c:pt idx="49820">
                  <c:v>127.23</c:v>
                </c:pt>
                <c:pt idx="49821">
                  <c:v>127.19</c:v>
                </c:pt>
                <c:pt idx="49822">
                  <c:v>127.19</c:v>
                </c:pt>
                <c:pt idx="49823">
                  <c:v>127.19</c:v>
                </c:pt>
                <c:pt idx="49824">
                  <c:v>127.23</c:v>
                </c:pt>
                <c:pt idx="49825">
                  <c:v>127.19</c:v>
                </c:pt>
                <c:pt idx="49826">
                  <c:v>127.23</c:v>
                </c:pt>
                <c:pt idx="49827">
                  <c:v>127.26</c:v>
                </c:pt>
                <c:pt idx="49828">
                  <c:v>127.19</c:v>
                </c:pt>
                <c:pt idx="49829">
                  <c:v>127.19</c:v>
                </c:pt>
                <c:pt idx="49830">
                  <c:v>127.17</c:v>
                </c:pt>
                <c:pt idx="49831">
                  <c:v>127.23</c:v>
                </c:pt>
                <c:pt idx="49832">
                  <c:v>127.23</c:v>
                </c:pt>
                <c:pt idx="49833">
                  <c:v>127.23</c:v>
                </c:pt>
                <c:pt idx="49834">
                  <c:v>127.21</c:v>
                </c:pt>
                <c:pt idx="49835">
                  <c:v>127.14</c:v>
                </c:pt>
                <c:pt idx="49836">
                  <c:v>127.17</c:v>
                </c:pt>
                <c:pt idx="49837">
                  <c:v>127.21</c:v>
                </c:pt>
                <c:pt idx="49838">
                  <c:v>127.19</c:v>
                </c:pt>
                <c:pt idx="49839">
                  <c:v>127.14</c:v>
                </c:pt>
                <c:pt idx="49840">
                  <c:v>127.21</c:v>
                </c:pt>
                <c:pt idx="49841">
                  <c:v>127.21</c:v>
                </c:pt>
                <c:pt idx="49842">
                  <c:v>127.14</c:v>
                </c:pt>
                <c:pt idx="49843">
                  <c:v>127.19</c:v>
                </c:pt>
                <c:pt idx="49844">
                  <c:v>127.14</c:v>
                </c:pt>
                <c:pt idx="49845">
                  <c:v>127.19</c:v>
                </c:pt>
                <c:pt idx="49846">
                  <c:v>127.17</c:v>
                </c:pt>
                <c:pt idx="49847">
                  <c:v>127.19</c:v>
                </c:pt>
                <c:pt idx="49848">
                  <c:v>127.19</c:v>
                </c:pt>
                <c:pt idx="49849">
                  <c:v>127.19</c:v>
                </c:pt>
                <c:pt idx="49850">
                  <c:v>127.19</c:v>
                </c:pt>
                <c:pt idx="49851">
                  <c:v>127.17</c:v>
                </c:pt>
                <c:pt idx="49852">
                  <c:v>127.14</c:v>
                </c:pt>
                <c:pt idx="49853">
                  <c:v>127.14</c:v>
                </c:pt>
                <c:pt idx="49854">
                  <c:v>127.19</c:v>
                </c:pt>
                <c:pt idx="49855">
                  <c:v>127.17</c:v>
                </c:pt>
                <c:pt idx="49856">
                  <c:v>127.19</c:v>
                </c:pt>
                <c:pt idx="49857">
                  <c:v>127.19</c:v>
                </c:pt>
                <c:pt idx="49858">
                  <c:v>127.19</c:v>
                </c:pt>
                <c:pt idx="49859">
                  <c:v>127.19</c:v>
                </c:pt>
                <c:pt idx="49860">
                  <c:v>127.19</c:v>
                </c:pt>
                <c:pt idx="49861">
                  <c:v>127.17</c:v>
                </c:pt>
                <c:pt idx="49862">
                  <c:v>127.14</c:v>
                </c:pt>
                <c:pt idx="49863">
                  <c:v>127.14</c:v>
                </c:pt>
                <c:pt idx="49864">
                  <c:v>127.14</c:v>
                </c:pt>
                <c:pt idx="49865">
                  <c:v>127.17</c:v>
                </c:pt>
                <c:pt idx="49866">
                  <c:v>127.14</c:v>
                </c:pt>
                <c:pt idx="49867">
                  <c:v>127.14</c:v>
                </c:pt>
                <c:pt idx="49868">
                  <c:v>127.14</c:v>
                </c:pt>
                <c:pt idx="49869">
                  <c:v>127.17</c:v>
                </c:pt>
                <c:pt idx="49870">
                  <c:v>127.12</c:v>
                </c:pt>
                <c:pt idx="49871">
                  <c:v>127.14</c:v>
                </c:pt>
                <c:pt idx="49872">
                  <c:v>127.12</c:v>
                </c:pt>
                <c:pt idx="49873">
                  <c:v>127.12</c:v>
                </c:pt>
                <c:pt idx="49874">
                  <c:v>127.12</c:v>
                </c:pt>
                <c:pt idx="49875">
                  <c:v>127.17</c:v>
                </c:pt>
                <c:pt idx="49876">
                  <c:v>127.1</c:v>
                </c:pt>
                <c:pt idx="49877">
                  <c:v>127.12</c:v>
                </c:pt>
                <c:pt idx="49878">
                  <c:v>127.12</c:v>
                </c:pt>
                <c:pt idx="49879">
                  <c:v>127.12</c:v>
                </c:pt>
                <c:pt idx="49880">
                  <c:v>127.12</c:v>
                </c:pt>
                <c:pt idx="49881">
                  <c:v>127.08</c:v>
                </c:pt>
                <c:pt idx="49882">
                  <c:v>127.12</c:v>
                </c:pt>
                <c:pt idx="49883">
                  <c:v>127.1</c:v>
                </c:pt>
                <c:pt idx="49884">
                  <c:v>127.12</c:v>
                </c:pt>
                <c:pt idx="49885">
                  <c:v>127.08</c:v>
                </c:pt>
                <c:pt idx="49886">
                  <c:v>127.08</c:v>
                </c:pt>
                <c:pt idx="49887">
                  <c:v>127.08</c:v>
                </c:pt>
                <c:pt idx="49888">
                  <c:v>127.1</c:v>
                </c:pt>
                <c:pt idx="49889">
                  <c:v>127.1</c:v>
                </c:pt>
                <c:pt idx="49890">
                  <c:v>127.08</c:v>
                </c:pt>
                <c:pt idx="49891">
                  <c:v>127.08</c:v>
                </c:pt>
                <c:pt idx="49892">
                  <c:v>127.08</c:v>
                </c:pt>
                <c:pt idx="49893">
                  <c:v>127.03</c:v>
                </c:pt>
                <c:pt idx="49894">
                  <c:v>127.1</c:v>
                </c:pt>
                <c:pt idx="49895">
                  <c:v>127.08</c:v>
                </c:pt>
                <c:pt idx="49896">
                  <c:v>127.05</c:v>
                </c:pt>
                <c:pt idx="49897">
                  <c:v>127.05</c:v>
                </c:pt>
                <c:pt idx="49898">
                  <c:v>127.03</c:v>
                </c:pt>
                <c:pt idx="49899">
                  <c:v>127.01</c:v>
                </c:pt>
                <c:pt idx="49900">
                  <c:v>127.05</c:v>
                </c:pt>
                <c:pt idx="49901">
                  <c:v>127.03</c:v>
                </c:pt>
                <c:pt idx="49902">
                  <c:v>127.05</c:v>
                </c:pt>
                <c:pt idx="49903">
                  <c:v>127.03</c:v>
                </c:pt>
                <c:pt idx="49904">
                  <c:v>127.05</c:v>
                </c:pt>
                <c:pt idx="49905">
                  <c:v>127.03</c:v>
                </c:pt>
                <c:pt idx="49906">
                  <c:v>127.01</c:v>
                </c:pt>
                <c:pt idx="49907">
                  <c:v>127.01</c:v>
                </c:pt>
                <c:pt idx="49908">
                  <c:v>127.05</c:v>
                </c:pt>
                <c:pt idx="49909">
                  <c:v>126.96</c:v>
                </c:pt>
                <c:pt idx="49910">
                  <c:v>126.99</c:v>
                </c:pt>
                <c:pt idx="49911">
                  <c:v>126.99</c:v>
                </c:pt>
                <c:pt idx="49912">
                  <c:v>126.99</c:v>
                </c:pt>
                <c:pt idx="49913">
                  <c:v>126.99</c:v>
                </c:pt>
                <c:pt idx="49914">
                  <c:v>126.94</c:v>
                </c:pt>
                <c:pt idx="49915">
                  <c:v>127.01</c:v>
                </c:pt>
                <c:pt idx="49916">
                  <c:v>127.03</c:v>
                </c:pt>
                <c:pt idx="49917">
                  <c:v>126.96</c:v>
                </c:pt>
                <c:pt idx="49918">
                  <c:v>126.99</c:v>
                </c:pt>
                <c:pt idx="49919">
                  <c:v>126.94</c:v>
                </c:pt>
                <c:pt idx="49920">
                  <c:v>126.96</c:v>
                </c:pt>
                <c:pt idx="49921">
                  <c:v>126.96</c:v>
                </c:pt>
                <c:pt idx="49922">
                  <c:v>126.96</c:v>
                </c:pt>
                <c:pt idx="49923">
                  <c:v>126.92</c:v>
                </c:pt>
                <c:pt idx="49924">
                  <c:v>126.94</c:v>
                </c:pt>
                <c:pt idx="49925">
                  <c:v>126.96</c:v>
                </c:pt>
                <c:pt idx="49926">
                  <c:v>126.96</c:v>
                </c:pt>
                <c:pt idx="49927">
                  <c:v>127.01</c:v>
                </c:pt>
                <c:pt idx="49928">
                  <c:v>126.94</c:v>
                </c:pt>
                <c:pt idx="49929">
                  <c:v>126.94</c:v>
                </c:pt>
                <c:pt idx="49930">
                  <c:v>126.96</c:v>
                </c:pt>
                <c:pt idx="49931">
                  <c:v>126.94</c:v>
                </c:pt>
                <c:pt idx="49932">
                  <c:v>126.88</c:v>
                </c:pt>
                <c:pt idx="49933">
                  <c:v>126.92</c:v>
                </c:pt>
                <c:pt idx="49934">
                  <c:v>126.92</c:v>
                </c:pt>
                <c:pt idx="49935">
                  <c:v>126.96</c:v>
                </c:pt>
                <c:pt idx="49936">
                  <c:v>126.92</c:v>
                </c:pt>
                <c:pt idx="49937">
                  <c:v>126.96</c:v>
                </c:pt>
                <c:pt idx="49938">
                  <c:v>126.94</c:v>
                </c:pt>
                <c:pt idx="49939">
                  <c:v>126.92</c:v>
                </c:pt>
                <c:pt idx="49940">
                  <c:v>126.92</c:v>
                </c:pt>
                <c:pt idx="49941">
                  <c:v>126.9</c:v>
                </c:pt>
                <c:pt idx="49942">
                  <c:v>126.94</c:v>
                </c:pt>
                <c:pt idx="49943">
                  <c:v>126.96</c:v>
                </c:pt>
                <c:pt idx="49944">
                  <c:v>126.94</c:v>
                </c:pt>
                <c:pt idx="49945">
                  <c:v>126.96</c:v>
                </c:pt>
                <c:pt idx="49946">
                  <c:v>126.9</c:v>
                </c:pt>
                <c:pt idx="49947">
                  <c:v>126.99</c:v>
                </c:pt>
                <c:pt idx="49948">
                  <c:v>127.03</c:v>
                </c:pt>
                <c:pt idx="49949">
                  <c:v>126.96</c:v>
                </c:pt>
                <c:pt idx="49950">
                  <c:v>126.99</c:v>
                </c:pt>
                <c:pt idx="49951">
                  <c:v>127.01</c:v>
                </c:pt>
                <c:pt idx="49952">
                  <c:v>127.01</c:v>
                </c:pt>
                <c:pt idx="49953">
                  <c:v>126.96</c:v>
                </c:pt>
                <c:pt idx="49954">
                  <c:v>126.96</c:v>
                </c:pt>
                <c:pt idx="49955">
                  <c:v>127.01</c:v>
                </c:pt>
                <c:pt idx="49956">
                  <c:v>127.03</c:v>
                </c:pt>
                <c:pt idx="49957">
                  <c:v>127.03</c:v>
                </c:pt>
                <c:pt idx="49958">
                  <c:v>127.03</c:v>
                </c:pt>
                <c:pt idx="49959">
                  <c:v>127.03</c:v>
                </c:pt>
                <c:pt idx="49960">
                  <c:v>127.05</c:v>
                </c:pt>
                <c:pt idx="49961">
                  <c:v>127.05</c:v>
                </c:pt>
                <c:pt idx="49962">
                  <c:v>127.12</c:v>
                </c:pt>
                <c:pt idx="49963">
                  <c:v>127.05</c:v>
                </c:pt>
                <c:pt idx="49964">
                  <c:v>127.1</c:v>
                </c:pt>
                <c:pt idx="49965">
                  <c:v>127.12</c:v>
                </c:pt>
                <c:pt idx="49966">
                  <c:v>127.1</c:v>
                </c:pt>
                <c:pt idx="49967">
                  <c:v>127.14</c:v>
                </c:pt>
                <c:pt idx="49968">
                  <c:v>127.05</c:v>
                </c:pt>
                <c:pt idx="49969">
                  <c:v>127.08</c:v>
                </c:pt>
                <c:pt idx="49970">
                  <c:v>127.1</c:v>
                </c:pt>
                <c:pt idx="49971">
                  <c:v>127.12</c:v>
                </c:pt>
                <c:pt idx="49972">
                  <c:v>127.14</c:v>
                </c:pt>
                <c:pt idx="49973">
                  <c:v>127.14</c:v>
                </c:pt>
                <c:pt idx="49974">
                  <c:v>127.14</c:v>
                </c:pt>
                <c:pt idx="49975">
                  <c:v>127.12</c:v>
                </c:pt>
                <c:pt idx="49976">
                  <c:v>127.19</c:v>
                </c:pt>
                <c:pt idx="49977">
                  <c:v>127.12</c:v>
                </c:pt>
                <c:pt idx="49978">
                  <c:v>127.17</c:v>
                </c:pt>
                <c:pt idx="49979">
                  <c:v>127.14</c:v>
                </c:pt>
                <c:pt idx="49980">
                  <c:v>127.17</c:v>
                </c:pt>
                <c:pt idx="49981">
                  <c:v>127.14</c:v>
                </c:pt>
                <c:pt idx="49982">
                  <c:v>127.21</c:v>
                </c:pt>
                <c:pt idx="49983">
                  <c:v>127.17</c:v>
                </c:pt>
                <c:pt idx="49984">
                  <c:v>127.19</c:v>
                </c:pt>
                <c:pt idx="49985">
                  <c:v>127.17</c:v>
                </c:pt>
                <c:pt idx="49986">
                  <c:v>127.14</c:v>
                </c:pt>
                <c:pt idx="49987">
                  <c:v>127.19</c:v>
                </c:pt>
                <c:pt idx="49988">
                  <c:v>127.19</c:v>
                </c:pt>
                <c:pt idx="49989">
                  <c:v>127.19</c:v>
                </c:pt>
                <c:pt idx="49990">
                  <c:v>127.26</c:v>
                </c:pt>
                <c:pt idx="49991">
                  <c:v>127.19</c:v>
                </c:pt>
                <c:pt idx="49992">
                  <c:v>127.23</c:v>
                </c:pt>
                <c:pt idx="49993">
                  <c:v>127.19</c:v>
                </c:pt>
                <c:pt idx="49994">
                  <c:v>127.23</c:v>
                </c:pt>
                <c:pt idx="49995">
                  <c:v>127.19</c:v>
                </c:pt>
                <c:pt idx="49996">
                  <c:v>127.28</c:v>
                </c:pt>
                <c:pt idx="49997">
                  <c:v>127.26</c:v>
                </c:pt>
                <c:pt idx="49998">
                  <c:v>127.3</c:v>
                </c:pt>
                <c:pt idx="49999">
                  <c:v>127.26</c:v>
                </c:pt>
                <c:pt idx="50000">
                  <c:v>127.23</c:v>
                </c:pt>
                <c:pt idx="50001">
                  <c:v>127.23</c:v>
                </c:pt>
                <c:pt idx="50002">
                  <c:v>127.21</c:v>
                </c:pt>
                <c:pt idx="50003">
                  <c:v>127.21</c:v>
                </c:pt>
                <c:pt idx="50004">
                  <c:v>127.28</c:v>
                </c:pt>
                <c:pt idx="50005">
                  <c:v>127.23</c:v>
                </c:pt>
                <c:pt idx="50006">
                  <c:v>127.26</c:v>
                </c:pt>
                <c:pt idx="50007">
                  <c:v>127.19</c:v>
                </c:pt>
                <c:pt idx="50008">
                  <c:v>127.23</c:v>
                </c:pt>
                <c:pt idx="50009">
                  <c:v>127.26</c:v>
                </c:pt>
                <c:pt idx="50010">
                  <c:v>127.23</c:v>
                </c:pt>
                <c:pt idx="50011">
                  <c:v>127.23</c:v>
                </c:pt>
                <c:pt idx="50012">
                  <c:v>127.28</c:v>
                </c:pt>
                <c:pt idx="50013">
                  <c:v>127.23</c:v>
                </c:pt>
                <c:pt idx="50014">
                  <c:v>127.21</c:v>
                </c:pt>
                <c:pt idx="50015">
                  <c:v>127.17</c:v>
                </c:pt>
                <c:pt idx="50016">
                  <c:v>127.28</c:v>
                </c:pt>
                <c:pt idx="50017">
                  <c:v>127.21</c:v>
                </c:pt>
                <c:pt idx="50018">
                  <c:v>127.19</c:v>
                </c:pt>
                <c:pt idx="50019">
                  <c:v>127.17</c:v>
                </c:pt>
                <c:pt idx="50020">
                  <c:v>127.19</c:v>
                </c:pt>
                <c:pt idx="50021">
                  <c:v>127.23</c:v>
                </c:pt>
                <c:pt idx="50022">
                  <c:v>127.23</c:v>
                </c:pt>
                <c:pt idx="50023">
                  <c:v>127.19</c:v>
                </c:pt>
                <c:pt idx="50024">
                  <c:v>127.23</c:v>
                </c:pt>
                <c:pt idx="50025">
                  <c:v>127.19</c:v>
                </c:pt>
                <c:pt idx="50026">
                  <c:v>127.23</c:v>
                </c:pt>
                <c:pt idx="50027">
                  <c:v>127.26</c:v>
                </c:pt>
                <c:pt idx="50028">
                  <c:v>127.26</c:v>
                </c:pt>
                <c:pt idx="50029">
                  <c:v>127.23</c:v>
                </c:pt>
                <c:pt idx="50030">
                  <c:v>127.23</c:v>
                </c:pt>
                <c:pt idx="50031">
                  <c:v>127.19</c:v>
                </c:pt>
                <c:pt idx="50032">
                  <c:v>127.21</c:v>
                </c:pt>
                <c:pt idx="50033">
                  <c:v>127.23</c:v>
                </c:pt>
                <c:pt idx="50034">
                  <c:v>127.19</c:v>
                </c:pt>
                <c:pt idx="50035">
                  <c:v>127.26</c:v>
                </c:pt>
                <c:pt idx="50036">
                  <c:v>127.23</c:v>
                </c:pt>
                <c:pt idx="50037">
                  <c:v>127.21</c:v>
                </c:pt>
                <c:pt idx="50038">
                  <c:v>127.21</c:v>
                </c:pt>
                <c:pt idx="50039">
                  <c:v>127.26</c:v>
                </c:pt>
                <c:pt idx="50040">
                  <c:v>127.26</c:v>
                </c:pt>
                <c:pt idx="50041">
                  <c:v>127.19</c:v>
                </c:pt>
                <c:pt idx="50042">
                  <c:v>127.23</c:v>
                </c:pt>
                <c:pt idx="50043">
                  <c:v>127.28</c:v>
                </c:pt>
                <c:pt idx="50044">
                  <c:v>127.26</c:v>
                </c:pt>
                <c:pt idx="50045">
                  <c:v>127.23</c:v>
                </c:pt>
                <c:pt idx="50046">
                  <c:v>127.26</c:v>
                </c:pt>
                <c:pt idx="50047">
                  <c:v>127.26</c:v>
                </c:pt>
                <c:pt idx="50048">
                  <c:v>127.26</c:v>
                </c:pt>
                <c:pt idx="50049">
                  <c:v>127.28</c:v>
                </c:pt>
                <c:pt idx="50050">
                  <c:v>127.21</c:v>
                </c:pt>
                <c:pt idx="50051">
                  <c:v>127.21</c:v>
                </c:pt>
                <c:pt idx="50052">
                  <c:v>127.3</c:v>
                </c:pt>
                <c:pt idx="50053">
                  <c:v>127.28</c:v>
                </c:pt>
                <c:pt idx="50054">
                  <c:v>127.3</c:v>
                </c:pt>
                <c:pt idx="50055">
                  <c:v>127.32</c:v>
                </c:pt>
                <c:pt idx="50056">
                  <c:v>127.23</c:v>
                </c:pt>
                <c:pt idx="50057">
                  <c:v>127.26</c:v>
                </c:pt>
                <c:pt idx="50058">
                  <c:v>127.28</c:v>
                </c:pt>
                <c:pt idx="50059">
                  <c:v>127.23</c:v>
                </c:pt>
                <c:pt idx="50060">
                  <c:v>127.3</c:v>
                </c:pt>
                <c:pt idx="50061">
                  <c:v>127.3</c:v>
                </c:pt>
                <c:pt idx="50062">
                  <c:v>127.28</c:v>
                </c:pt>
                <c:pt idx="50063">
                  <c:v>127.28</c:v>
                </c:pt>
                <c:pt idx="50064">
                  <c:v>127.3</c:v>
                </c:pt>
                <c:pt idx="50065">
                  <c:v>127.3</c:v>
                </c:pt>
                <c:pt idx="50066">
                  <c:v>127.32</c:v>
                </c:pt>
                <c:pt idx="50067">
                  <c:v>127.3</c:v>
                </c:pt>
                <c:pt idx="50068">
                  <c:v>127.28</c:v>
                </c:pt>
                <c:pt idx="50069">
                  <c:v>127.28</c:v>
                </c:pt>
                <c:pt idx="50070">
                  <c:v>127.3</c:v>
                </c:pt>
                <c:pt idx="50071">
                  <c:v>127.28</c:v>
                </c:pt>
                <c:pt idx="50072">
                  <c:v>127.26</c:v>
                </c:pt>
                <c:pt idx="50073">
                  <c:v>127.3</c:v>
                </c:pt>
                <c:pt idx="50074">
                  <c:v>127.28</c:v>
                </c:pt>
                <c:pt idx="50075">
                  <c:v>127.26</c:v>
                </c:pt>
                <c:pt idx="50076">
                  <c:v>127.26</c:v>
                </c:pt>
                <c:pt idx="50077">
                  <c:v>127.28</c:v>
                </c:pt>
                <c:pt idx="50078">
                  <c:v>127.26</c:v>
                </c:pt>
                <c:pt idx="50079">
                  <c:v>127.28</c:v>
                </c:pt>
                <c:pt idx="50080">
                  <c:v>127.3</c:v>
                </c:pt>
                <c:pt idx="50081">
                  <c:v>127.26</c:v>
                </c:pt>
                <c:pt idx="50082">
                  <c:v>127.21</c:v>
                </c:pt>
                <c:pt idx="50083">
                  <c:v>127.21</c:v>
                </c:pt>
                <c:pt idx="50084">
                  <c:v>127.21</c:v>
                </c:pt>
                <c:pt idx="50085">
                  <c:v>127.3</c:v>
                </c:pt>
                <c:pt idx="50086">
                  <c:v>127.28</c:v>
                </c:pt>
                <c:pt idx="50087">
                  <c:v>127.28</c:v>
                </c:pt>
                <c:pt idx="50088">
                  <c:v>127.28</c:v>
                </c:pt>
                <c:pt idx="50089">
                  <c:v>127.28</c:v>
                </c:pt>
                <c:pt idx="50090">
                  <c:v>127.26</c:v>
                </c:pt>
                <c:pt idx="50091">
                  <c:v>127.23</c:v>
                </c:pt>
                <c:pt idx="50092">
                  <c:v>127.26</c:v>
                </c:pt>
                <c:pt idx="50093">
                  <c:v>127.23</c:v>
                </c:pt>
                <c:pt idx="50094">
                  <c:v>127.21</c:v>
                </c:pt>
                <c:pt idx="50095">
                  <c:v>127.28</c:v>
                </c:pt>
                <c:pt idx="50096">
                  <c:v>127.23</c:v>
                </c:pt>
                <c:pt idx="50097">
                  <c:v>127.23</c:v>
                </c:pt>
                <c:pt idx="50098">
                  <c:v>127.21</c:v>
                </c:pt>
                <c:pt idx="50099">
                  <c:v>127.21</c:v>
                </c:pt>
                <c:pt idx="50100">
                  <c:v>127.21</c:v>
                </c:pt>
                <c:pt idx="50101">
                  <c:v>127.26</c:v>
                </c:pt>
                <c:pt idx="50102">
                  <c:v>127.26</c:v>
                </c:pt>
                <c:pt idx="50103">
                  <c:v>127.26</c:v>
                </c:pt>
                <c:pt idx="50104">
                  <c:v>127.28</c:v>
                </c:pt>
                <c:pt idx="50105">
                  <c:v>127.21</c:v>
                </c:pt>
                <c:pt idx="50106">
                  <c:v>127.28</c:v>
                </c:pt>
                <c:pt idx="50107">
                  <c:v>127.17</c:v>
                </c:pt>
                <c:pt idx="50108">
                  <c:v>127.17</c:v>
                </c:pt>
                <c:pt idx="50109">
                  <c:v>127.26</c:v>
                </c:pt>
                <c:pt idx="50110">
                  <c:v>127.19</c:v>
                </c:pt>
                <c:pt idx="50111">
                  <c:v>127.21</c:v>
                </c:pt>
                <c:pt idx="50112">
                  <c:v>127.21</c:v>
                </c:pt>
                <c:pt idx="50113">
                  <c:v>127.17</c:v>
                </c:pt>
                <c:pt idx="50114">
                  <c:v>127.21</c:v>
                </c:pt>
                <c:pt idx="50115">
                  <c:v>127.26</c:v>
                </c:pt>
                <c:pt idx="50116">
                  <c:v>127.26</c:v>
                </c:pt>
                <c:pt idx="50117">
                  <c:v>127.26</c:v>
                </c:pt>
                <c:pt idx="50118">
                  <c:v>127.21</c:v>
                </c:pt>
                <c:pt idx="50119">
                  <c:v>127.21</c:v>
                </c:pt>
                <c:pt idx="50120">
                  <c:v>127.23</c:v>
                </c:pt>
                <c:pt idx="50121">
                  <c:v>127.23</c:v>
                </c:pt>
                <c:pt idx="50122">
                  <c:v>127.21</c:v>
                </c:pt>
                <c:pt idx="50123">
                  <c:v>127.21</c:v>
                </c:pt>
                <c:pt idx="50124">
                  <c:v>127.26</c:v>
                </c:pt>
                <c:pt idx="50125">
                  <c:v>127.21</c:v>
                </c:pt>
                <c:pt idx="50126">
                  <c:v>127.21</c:v>
                </c:pt>
                <c:pt idx="50127">
                  <c:v>127.23</c:v>
                </c:pt>
                <c:pt idx="50128">
                  <c:v>127.21</c:v>
                </c:pt>
                <c:pt idx="50129">
                  <c:v>127.21</c:v>
                </c:pt>
                <c:pt idx="50130">
                  <c:v>127.28</c:v>
                </c:pt>
                <c:pt idx="50131">
                  <c:v>127.26</c:v>
                </c:pt>
                <c:pt idx="50132">
                  <c:v>127.26</c:v>
                </c:pt>
                <c:pt idx="50133">
                  <c:v>127.19</c:v>
                </c:pt>
                <c:pt idx="50134">
                  <c:v>127.23</c:v>
                </c:pt>
                <c:pt idx="50135">
                  <c:v>127.19</c:v>
                </c:pt>
                <c:pt idx="50136">
                  <c:v>127.23</c:v>
                </c:pt>
                <c:pt idx="50137">
                  <c:v>127.26</c:v>
                </c:pt>
                <c:pt idx="50138">
                  <c:v>127.19</c:v>
                </c:pt>
                <c:pt idx="50139">
                  <c:v>127.28</c:v>
                </c:pt>
                <c:pt idx="50140">
                  <c:v>127.26</c:v>
                </c:pt>
                <c:pt idx="50141">
                  <c:v>127.21</c:v>
                </c:pt>
                <c:pt idx="50142">
                  <c:v>127.17</c:v>
                </c:pt>
                <c:pt idx="50143">
                  <c:v>127.19</c:v>
                </c:pt>
                <c:pt idx="50144">
                  <c:v>127.23</c:v>
                </c:pt>
                <c:pt idx="50145">
                  <c:v>127.19</c:v>
                </c:pt>
                <c:pt idx="50146">
                  <c:v>127.19</c:v>
                </c:pt>
                <c:pt idx="50147">
                  <c:v>127.23</c:v>
                </c:pt>
                <c:pt idx="50148">
                  <c:v>127.19</c:v>
                </c:pt>
                <c:pt idx="50149">
                  <c:v>127.17</c:v>
                </c:pt>
                <c:pt idx="50150">
                  <c:v>127.23</c:v>
                </c:pt>
                <c:pt idx="50151">
                  <c:v>127.26</c:v>
                </c:pt>
                <c:pt idx="50152">
                  <c:v>127.23</c:v>
                </c:pt>
                <c:pt idx="50153">
                  <c:v>127.28</c:v>
                </c:pt>
                <c:pt idx="50154">
                  <c:v>127.3</c:v>
                </c:pt>
                <c:pt idx="50155">
                  <c:v>127.21</c:v>
                </c:pt>
                <c:pt idx="50156">
                  <c:v>127.19</c:v>
                </c:pt>
                <c:pt idx="50157">
                  <c:v>127.19</c:v>
                </c:pt>
                <c:pt idx="50158">
                  <c:v>127.17</c:v>
                </c:pt>
                <c:pt idx="50159">
                  <c:v>127.21</c:v>
                </c:pt>
                <c:pt idx="50160">
                  <c:v>127.28</c:v>
                </c:pt>
                <c:pt idx="50161">
                  <c:v>127.21</c:v>
                </c:pt>
                <c:pt idx="50162">
                  <c:v>127.21</c:v>
                </c:pt>
                <c:pt idx="50163">
                  <c:v>127.17</c:v>
                </c:pt>
                <c:pt idx="50164">
                  <c:v>127.19</c:v>
                </c:pt>
                <c:pt idx="50165">
                  <c:v>127.26</c:v>
                </c:pt>
                <c:pt idx="50166">
                  <c:v>127.17</c:v>
                </c:pt>
                <c:pt idx="50167">
                  <c:v>127.19</c:v>
                </c:pt>
                <c:pt idx="50168">
                  <c:v>127.19</c:v>
                </c:pt>
                <c:pt idx="50169">
                  <c:v>127.21</c:v>
                </c:pt>
                <c:pt idx="50170">
                  <c:v>127.19</c:v>
                </c:pt>
                <c:pt idx="50171">
                  <c:v>127.21</c:v>
                </c:pt>
                <c:pt idx="50172">
                  <c:v>127.19</c:v>
                </c:pt>
                <c:pt idx="50173">
                  <c:v>127.19</c:v>
                </c:pt>
                <c:pt idx="50174">
                  <c:v>127.23</c:v>
                </c:pt>
                <c:pt idx="50175">
                  <c:v>127.17</c:v>
                </c:pt>
                <c:pt idx="50176">
                  <c:v>127.21</c:v>
                </c:pt>
                <c:pt idx="50177">
                  <c:v>127.17</c:v>
                </c:pt>
                <c:pt idx="50178">
                  <c:v>127.23</c:v>
                </c:pt>
                <c:pt idx="50179">
                  <c:v>127.19</c:v>
                </c:pt>
                <c:pt idx="50180">
                  <c:v>127.17</c:v>
                </c:pt>
                <c:pt idx="50181">
                  <c:v>127.23</c:v>
                </c:pt>
                <c:pt idx="50182">
                  <c:v>127.26</c:v>
                </c:pt>
                <c:pt idx="50183">
                  <c:v>127.21</c:v>
                </c:pt>
                <c:pt idx="50184">
                  <c:v>127.19</c:v>
                </c:pt>
                <c:pt idx="50185">
                  <c:v>127.21</c:v>
                </c:pt>
                <c:pt idx="50186">
                  <c:v>127.12</c:v>
                </c:pt>
                <c:pt idx="50187">
                  <c:v>127.19</c:v>
                </c:pt>
                <c:pt idx="50188">
                  <c:v>127.21</c:v>
                </c:pt>
                <c:pt idx="50189">
                  <c:v>127.28</c:v>
                </c:pt>
                <c:pt idx="50190">
                  <c:v>127.23</c:v>
                </c:pt>
                <c:pt idx="50191">
                  <c:v>127.19</c:v>
                </c:pt>
                <c:pt idx="50192">
                  <c:v>127.21</c:v>
                </c:pt>
                <c:pt idx="50193">
                  <c:v>127.19</c:v>
                </c:pt>
                <c:pt idx="50194">
                  <c:v>127.19</c:v>
                </c:pt>
                <c:pt idx="50195">
                  <c:v>127.19</c:v>
                </c:pt>
                <c:pt idx="50196">
                  <c:v>127.23</c:v>
                </c:pt>
                <c:pt idx="50197">
                  <c:v>127.21</c:v>
                </c:pt>
                <c:pt idx="50198">
                  <c:v>127.21</c:v>
                </c:pt>
                <c:pt idx="50199">
                  <c:v>127.19</c:v>
                </c:pt>
                <c:pt idx="50200">
                  <c:v>127.17</c:v>
                </c:pt>
                <c:pt idx="50201">
                  <c:v>127.17</c:v>
                </c:pt>
                <c:pt idx="50202">
                  <c:v>127.19</c:v>
                </c:pt>
                <c:pt idx="50203">
                  <c:v>127.19</c:v>
                </c:pt>
                <c:pt idx="50204">
                  <c:v>127.21</c:v>
                </c:pt>
                <c:pt idx="50205">
                  <c:v>127.19</c:v>
                </c:pt>
                <c:pt idx="50206">
                  <c:v>127.19</c:v>
                </c:pt>
                <c:pt idx="50207">
                  <c:v>127.19</c:v>
                </c:pt>
                <c:pt idx="50208">
                  <c:v>127.19</c:v>
                </c:pt>
                <c:pt idx="50209">
                  <c:v>127.19</c:v>
                </c:pt>
                <c:pt idx="50210">
                  <c:v>127.19</c:v>
                </c:pt>
                <c:pt idx="50211">
                  <c:v>127.21</c:v>
                </c:pt>
                <c:pt idx="50212">
                  <c:v>127.17</c:v>
                </c:pt>
                <c:pt idx="50213">
                  <c:v>127.12</c:v>
                </c:pt>
                <c:pt idx="50214">
                  <c:v>127.17</c:v>
                </c:pt>
                <c:pt idx="50215">
                  <c:v>127.19</c:v>
                </c:pt>
                <c:pt idx="50216">
                  <c:v>127.14</c:v>
                </c:pt>
                <c:pt idx="50217">
                  <c:v>127.12</c:v>
                </c:pt>
                <c:pt idx="50218">
                  <c:v>127.21</c:v>
                </c:pt>
                <c:pt idx="50219">
                  <c:v>127.12</c:v>
                </c:pt>
                <c:pt idx="50220">
                  <c:v>127.17</c:v>
                </c:pt>
                <c:pt idx="50221">
                  <c:v>127.14</c:v>
                </c:pt>
                <c:pt idx="50222">
                  <c:v>127.19</c:v>
                </c:pt>
                <c:pt idx="50223">
                  <c:v>127.12</c:v>
                </c:pt>
                <c:pt idx="50224">
                  <c:v>127.14</c:v>
                </c:pt>
                <c:pt idx="50225">
                  <c:v>127.17</c:v>
                </c:pt>
                <c:pt idx="50226">
                  <c:v>127.19</c:v>
                </c:pt>
                <c:pt idx="50227">
                  <c:v>127.19</c:v>
                </c:pt>
                <c:pt idx="50228">
                  <c:v>127.12</c:v>
                </c:pt>
                <c:pt idx="50229">
                  <c:v>127.17</c:v>
                </c:pt>
                <c:pt idx="50230">
                  <c:v>127.12</c:v>
                </c:pt>
                <c:pt idx="50231">
                  <c:v>127.17</c:v>
                </c:pt>
                <c:pt idx="50232">
                  <c:v>127.14</c:v>
                </c:pt>
                <c:pt idx="50233">
                  <c:v>127.17</c:v>
                </c:pt>
                <c:pt idx="50234">
                  <c:v>127.19</c:v>
                </c:pt>
                <c:pt idx="50235">
                  <c:v>127.19</c:v>
                </c:pt>
                <c:pt idx="50236">
                  <c:v>127.1</c:v>
                </c:pt>
                <c:pt idx="50237">
                  <c:v>127.1</c:v>
                </c:pt>
                <c:pt idx="50238">
                  <c:v>127.1</c:v>
                </c:pt>
                <c:pt idx="50239">
                  <c:v>127.14</c:v>
                </c:pt>
                <c:pt idx="50240">
                  <c:v>127.1</c:v>
                </c:pt>
                <c:pt idx="50241">
                  <c:v>127.12</c:v>
                </c:pt>
                <c:pt idx="50242">
                  <c:v>127.12</c:v>
                </c:pt>
                <c:pt idx="50243">
                  <c:v>127.14</c:v>
                </c:pt>
                <c:pt idx="50244">
                  <c:v>127.1</c:v>
                </c:pt>
                <c:pt idx="50245">
                  <c:v>127.12</c:v>
                </c:pt>
                <c:pt idx="50246">
                  <c:v>127.14</c:v>
                </c:pt>
                <c:pt idx="50247">
                  <c:v>127.14</c:v>
                </c:pt>
                <c:pt idx="50248">
                  <c:v>127.1</c:v>
                </c:pt>
                <c:pt idx="50249">
                  <c:v>127.12</c:v>
                </c:pt>
                <c:pt idx="50250">
                  <c:v>127.1</c:v>
                </c:pt>
                <c:pt idx="50251">
                  <c:v>127.1</c:v>
                </c:pt>
                <c:pt idx="50252">
                  <c:v>127.14</c:v>
                </c:pt>
                <c:pt idx="50253">
                  <c:v>127.12</c:v>
                </c:pt>
                <c:pt idx="50254">
                  <c:v>127.1</c:v>
                </c:pt>
                <c:pt idx="50255">
                  <c:v>127.1</c:v>
                </c:pt>
                <c:pt idx="50256">
                  <c:v>127.1</c:v>
                </c:pt>
                <c:pt idx="50257">
                  <c:v>127.12</c:v>
                </c:pt>
                <c:pt idx="50258">
                  <c:v>127.1</c:v>
                </c:pt>
                <c:pt idx="50259">
                  <c:v>127.08</c:v>
                </c:pt>
                <c:pt idx="50260">
                  <c:v>127.1</c:v>
                </c:pt>
                <c:pt idx="50261">
                  <c:v>127.03</c:v>
                </c:pt>
                <c:pt idx="50262">
                  <c:v>127.08</c:v>
                </c:pt>
                <c:pt idx="50263">
                  <c:v>127.05</c:v>
                </c:pt>
                <c:pt idx="50264">
                  <c:v>127.1</c:v>
                </c:pt>
                <c:pt idx="50265">
                  <c:v>127.05</c:v>
                </c:pt>
                <c:pt idx="50266">
                  <c:v>127.1</c:v>
                </c:pt>
                <c:pt idx="50267">
                  <c:v>127.08</c:v>
                </c:pt>
                <c:pt idx="50268">
                  <c:v>127.08</c:v>
                </c:pt>
                <c:pt idx="50269">
                  <c:v>127.12</c:v>
                </c:pt>
                <c:pt idx="50270">
                  <c:v>127.1</c:v>
                </c:pt>
                <c:pt idx="50271">
                  <c:v>127.12</c:v>
                </c:pt>
                <c:pt idx="50272">
                  <c:v>127.05</c:v>
                </c:pt>
                <c:pt idx="50273">
                  <c:v>127.1</c:v>
                </c:pt>
                <c:pt idx="50274">
                  <c:v>127.03</c:v>
                </c:pt>
                <c:pt idx="50275">
                  <c:v>127.08</c:v>
                </c:pt>
                <c:pt idx="50276">
                  <c:v>127.08</c:v>
                </c:pt>
                <c:pt idx="50277">
                  <c:v>127.05</c:v>
                </c:pt>
                <c:pt idx="50278">
                  <c:v>127.1</c:v>
                </c:pt>
                <c:pt idx="50279">
                  <c:v>127.05</c:v>
                </c:pt>
                <c:pt idx="50280">
                  <c:v>127.01</c:v>
                </c:pt>
                <c:pt idx="50281">
                  <c:v>127.08</c:v>
                </c:pt>
                <c:pt idx="50282">
                  <c:v>127.05</c:v>
                </c:pt>
                <c:pt idx="50283">
                  <c:v>127.03</c:v>
                </c:pt>
                <c:pt idx="50284">
                  <c:v>127.05</c:v>
                </c:pt>
                <c:pt idx="50285">
                  <c:v>127.03</c:v>
                </c:pt>
                <c:pt idx="50286">
                  <c:v>127.08</c:v>
                </c:pt>
                <c:pt idx="50287">
                  <c:v>127.03</c:v>
                </c:pt>
                <c:pt idx="50288">
                  <c:v>127.1</c:v>
                </c:pt>
                <c:pt idx="50289">
                  <c:v>127.03</c:v>
                </c:pt>
                <c:pt idx="50290">
                  <c:v>127.03</c:v>
                </c:pt>
                <c:pt idx="50291">
                  <c:v>126.99</c:v>
                </c:pt>
                <c:pt idx="50292">
                  <c:v>127.08</c:v>
                </c:pt>
                <c:pt idx="50293">
                  <c:v>127.05</c:v>
                </c:pt>
                <c:pt idx="50294">
                  <c:v>127.03</c:v>
                </c:pt>
                <c:pt idx="50295">
                  <c:v>127.03</c:v>
                </c:pt>
                <c:pt idx="50296">
                  <c:v>127.01</c:v>
                </c:pt>
                <c:pt idx="50297">
                  <c:v>127.05</c:v>
                </c:pt>
                <c:pt idx="50298">
                  <c:v>127.03</c:v>
                </c:pt>
                <c:pt idx="50299">
                  <c:v>127.05</c:v>
                </c:pt>
                <c:pt idx="50300">
                  <c:v>127.03</c:v>
                </c:pt>
                <c:pt idx="50301">
                  <c:v>127.03</c:v>
                </c:pt>
                <c:pt idx="50302">
                  <c:v>127.01</c:v>
                </c:pt>
                <c:pt idx="50303">
                  <c:v>127.03</c:v>
                </c:pt>
                <c:pt idx="50304">
                  <c:v>127.03</c:v>
                </c:pt>
                <c:pt idx="50305">
                  <c:v>127.05</c:v>
                </c:pt>
                <c:pt idx="50306">
                  <c:v>126.99</c:v>
                </c:pt>
                <c:pt idx="50307">
                  <c:v>127.03</c:v>
                </c:pt>
                <c:pt idx="50308">
                  <c:v>127.01</c:v>
                </c:pt>
                <c:pt idx="50309">
                  <c:v>127.01</c:v>
                </c:pt>
                <c:pt idx="50310">
                  <c:v>126.99</c:v>
                </c:pt>
                <c:pt idx="50311">
                  <c:v>126.99</c:v>
                </c:pt>
                <c:pt idx="50312">
                  <c:v>126.96</c:v>
                </c:pt>
                <c:pt idx="50313">
                  <c:v>127.01</c:v>
                </c:pt>
                <c:pt idx="50314">
                  <c:v>127.03</c:v>
                </c:pt>
                <c:pt idx="50315">
                  <c:v>126.99</c:v>
                </c:pt>
                <c:pt idx="50316">
                  <c:v>127.01</c:v>
                </c:pt>
                <c:pt idx="50317">
                  <c:v>126.99</c:v>
                </c:pt>
                <c:pt idx="50318">
                  <c:v>126.96</c:v>
                </c:pt>
                <c:pt idx="50319">
                  <c:v>126.92</c:v>
                </c:pt>
                <c:pt idx="50320">
                  <c:v>126.96</c:v>
                </c:pt>
                <c:pt idx="50321">
                  <c:v>126.96</c:v>
                </c:pt>
                <c:pt idx="50322">
                  <c:v>126.96</c:v>
                </c:pt>
                <c:pt idx="50323">
                  <c:v>126.96</c:v>
                </c:pt>
                <c:pt idx="50324">
                  <c:v>126.94</c:v>
                </c:pt>
                <c:pt idx="50325">
                  <c:v>126.96</c:v>
                </c:pt>
                <c:pt idx="50326">
                  <c:v>126.96</c:v>
                </c:pt>
                <c:pt idx="50327">
                  <c:v>126.94</c:v>
                </c:pt>
                <c:pt idx="50328">
                  <c:v>126.94</c:v>
                </c:pt>
                <c:pt idx="50329">
                  <c:v>126.99</c:v>
                </c:pt>
                <c:pt idx="50330">
                  <c:v>126.94</c:v>
                </c:pt>
                <c:pt idx="50331">
                  <c:v>126.92</c:v>
                </c:pt>
                <c:pt idx="50332">
                  <c:v>126.94</c:v>
                </c:pt>
                <c:pt idx="50333">
                  <c:v>126.92</c:v>
                </c:pt>
                <c:pt idx="50334">
                  <c:v>126.9</c:v>
                </c:pt>
                <c:pt idx="50335">
                  <c:v>126.92</c:v>
                </c:pt>
                <c:pt idx="50336">
                  <c:v>126.9</c:v>
                </c:pt>
                <c:pt idx="50337">
                  <c:v>126.85</c:v>
                </c:pt>
                <c:pt idx="50338">
                  <c:v>126.92</c:v>
                </c:pt>
                <c:pt idx="50339">
                  <c:v>126.94</c:v>
                </c:pt>
                <c:pt idx="50340">
                  <c:v>126.92</c:v>
                </c:pt>
                <c:pt idx="50341">
                  <c:v>126.9</c:v>
                </c:pt>
                <c:pt idx="50342">
                  <c:v>126.9</c:v>
                </c:pt>
                <c:pt idx="50343">
                  <c:v>126.9</c:v>
                </c:pt>
                <c:pt idx="50344">
                  <c:v>126.92</c:v>
                </c:pt>
                <c:pt idx="50345">
                  <c:v>126.9</c:v>
                </c:pt>
                <c:pt idx="50346">
                  <c:v>126.88</c:v>
                </c:pt>
                <c:pt idx="50347">
                  <c:v>126.9</c:v>
                </c:pt>
                <c:pt idx="50348">
                  <c:v>126.9</c:v>
                </c:pt>
                <c:pt idx="50349">
                  <c:v>126.92</c:v>
                </c:pt>
                <c:pt idx="50350">
                  <c:v>126.85</c:v>
                </c:pt>
                <c:pt idx="50351">
                  <c:v>126.9</c:v>
                </c:pt>
                <c:pt idx="50352">
                  <c:v>126.96</c:v>
                </c:pt>
                <c:pt idx="50353">
                  <c:v>126.92</c:v>
                </c:pt>
                <c:pt idx="50354">
                  <c:v>126.94</c:v>
                </c:pt>
                <c:pt idx="50355">
                  <c:v>126.88</c:v>
                </c:pt>
                <c:pt idx="50356">
                  <c:v>126.92</c:v>
                </c:pt>
                <c:pt idx="50357">
                  <c:v>126.92</c:v>
                </c:pt>
                <c:pt idx="50358">
                  <c:v>126.9</c:v>
                </c:pt>
                <c:pt idx="50359">
                  <c:v>126.94</c:v>
                </c:pt>
                <c:pt idx="50360">
                  <c:v>126.99</c:v>
                </c:pt>
                <c:pt idx="50361">
                  <c:v>126.99</c:v>
                </c:pt>
                <c:pt idx="50362">
                  <c:v>126.94</c:v>
                </c:pt>
                <c:pt idx="50363">
                  <c:v>126.96</c:v>
                </c:pt>
                <c:pt idx="50364">
                  <c:v>126.94</c:v>
                </c:pt>
                <c:pt idx="50365">
                  <c:v>127.03</c:v>
                </c:pt>
                <c:pt idx="50366">
                  <c:v>126.99</c:v>
                </c:pt>
                <c:pt idx="50367">
                  <c:v>126.96</c:v>
                </c:pt>
                <c:pt idx="50368">
                  <c:v>126.96</c:v>
                </c:pt>
                <c:pt idx="50369">
                  <c:v>126.96</c:v>
                </c:pt>
                <c:pt idx="50370">
                  <c:v>127.01</c:v>
                </c:pt>
                <c:pt idx="50371">
                  <c:v>126.99</c:v>
                </c:pt>
                <c:pt idx="50372">
                  <c:v>127.03</c:v>
                </c:pt>
                <c:pt idx="50373">
                  <c:v>127.03</c:v>
                </c:pt>
                <c:pt idx="50374">
                  <c:v>127.05</c:v>
                </c:pt>
                <c:pt idx="50375">
                  <c:v>127.03</c:v>
                </c:pt>
                <c:pt idx="50376">
                  <c:v>127.01</c:v>
                </c:pt>
                <c:pt idx="50377">
                  <c:v>127.05</c:v>
                </c:pt>
                <c:pt idx="50378">
                  <c:v>127.03</c:v>
                </c:pt>
                <c:pt idx="50379">
                  <c:v>127.14</c:v>
                </c:pt>
                <c:pt idx="50380">
                  <c:v>127.12</c:v>
                </c:pt>
                <c:pt idx="50381">
                  <c:v>127.08</c:v>
                </c:pt>
                <c:pt idx="50382">
                  <c:v>127.12</c:v>
                </c:pt>
                <c:pt idx="50383">
                  <c:v>127.17</c:v>
                </c:pt>
                <c:pt idx="50384">
                  <c:v>127.1</c:v>
                </c:pt>
                <c:pt idx="50385">
                  <c:v>127.17</c:v>
                </c:pt>
                <c:pt idx="50386">
                  <c:v>127.1</c:v>
                </c:pt>
                <c:pt idx="50387">
                  <c:v>127.12</c:v>
                </c:pt>
                <c:pt idx="50388">
                  <c:v>127.12</c:v>
                </c:pt>
                <c:pt idx="50389">
                  <c:v>127.12</c:v>
                </c:pt>
                <c:pt idx="50390">
                  <c:v>127.14</c:v>
                </c:pt>
                <c:pt idx="50391">
                  <c:v>127.17</c:v>
                </c:pt>
                <c:pt idx="50392">
                  <c:v>127.23</c:v>
                </c:pt>
                <c:pt idx="50393">
                  <c:v>127.21</c:v>
                </c:pt>
                <c:pt idx="50394">
                  <c:v>127.26</c:v>
                </c:pt>
                <c:pt idx="50395">
                  <c:v>127.19</c:v>
                </c:pt>
                <c:pt idx="50396">
                  <c:v>127.21</c:v>
                </c:pt>
                <c:pt idx="50397">
                  <c:v>127.23</c:v>
                </c:pt>
                <c:pt idx="50398">
                  <c:v>127.26</c:v>
                </c:pt>
                <c:pt idx="50399">
                  <c:v>127.21</c:v>
                </c:pt>
                <c:pt idx="50400">
                  <c:v>127.21</c:v>
                </c:pt>
                <c:pt idx="50401">
                  <c:v>127.23</c:v>
                </c:pt>
                <c:pt idx="50402">
                  <c:v>127.21</c:v>
                </c:pt>
                <c:pt idx="50403">
                  <c:v>127.17</c:v>
                </c:pt>
                <c:pt idx="50404">
                  <c:v>127.23</c:v>
                </c:pt>
                <c:pt idx="50405">
                  <c:v>127.28</c:v>
                </c:pt>
                <c:pt idx="50406">
                  <c:v>127.21</c:v>
                </c:pt>
                <c:pt idx="50407">
                  <c:v>127.21</c:v>
                </c:pt>
                <c:pt idx="50408">
                  <c:v>127.26</c:v>
                </c:pt>
                <c:pt idx="50409">
                  <c:v>127.21</c:v>
                </c:pt>
                <c:pt idx="50410">
                  <c:v>127.23</c:v>
                </c:pt>
                <c:pt idx="50411">
                  <c:v>127.21</c:v>
                </c:pt>
                <c:pt idx="50412">
                  <c:v>127.21</c:v>
                </c:pt>
                <c:pt idx="50413">
                  <c:v>127.28</c:v>
                </c:pt>
                <c:pt idx="50414">
                  <c:v>127.26</c:v>
                </c:pt>
                <c:pt idx="50415">
                  <c:v>127.23</c:v>
                </c:pt>
                <c:pt idx="50416">
                  <c:v>127.26</c:v>
                </c:pt>
                <c:pt idx="50417">
                  <c:v>127.23</c:v>
                </c:pt>
                <c:pt idx="50418">
                  <c:v>127.21</c:v>
                </c:pt>
                <c:pt idx="50419">
                  <c:v>127.19</c:v>
                </c:pt>
                <c:pt idx="50420">
                  <c:v>127.21</c:v>
                </c:pt>
                <c:pt idx="50421">
                  <c:v>127.21</c:v>
                </c:pt>
                <c:pt idx="50422">
                  <c:v>127.19</c:v>
                </c:pt>
                <c:pt idx="50423">
                  <c:v>127.19</c:v>
                </c:pt>
                <c:pt idx="50424">
                  <c:v>127.17</c:v>
                </c:pt>
                <c:pt idx="50425">
                  <c:v>127.26</c:v>
                </c:pt>
                <c:pt idx="50426">
                  <c:v>127.17</c:v>
                </c:pt>
                <c:pt idx="50427">
                  <c:v>127.17</c:v>
                </c:pt>
                <c:pt idx="50428">
                  <c:v>127.14</c:v>
                </c:pt>
                <c:pt idx="50429">
                  <c:v>127.23</c:v>
                </c:pt>
                <c:pt idx="50430">
                  <c:v>127.19</c:v>
                </c:pt>
                <c:pt idx="50431">
                  <c:v>127.17</c:v>
                </c:pt>
                <c:pt idx="50432">
                  <c:v>127.23</c:v>
                </c:pt>
                <c:pt idx="50433">
                  <c:v>127.14</c:v>
                </c:pt>
                <c:pt idx="50434">
                  <c:v>127.19</c:v>
                </c:pt>
                <c:pt idx="50435">
                  <c:v>127.17</c:v>
                </c:pt>
                <c:pt idx="50436">
                  <c:v>127.14</c:v>
                </c:pt>
                <c:pt idx="50437">
                  <c:v>127.19</c:v>
                </c:pt>
                <c:pt idx="50438">
                  <c:v>127.19</c:v>
                </c:pt>
                <c:pt idx="50439">
                  <c:v>127.08</c:v>
                </c:pt>
                <c:pt idx="50440">
                  <c:v>127.17</c:v>
                </c:pt>
                <c:pt idx="50441">
                  <c:v>127.19</c:v>
                </c:pt>
                <c:pt idx="50442">
                  <c:v>127.17</c:v>
                </c:pt>
                <c:pt idx="50443">
                  <c:v>127.21</c:v>
                </c:pt>
                <c:pt idx="50444">
                  <c:v>127.23</c:v>
                </c:pt>
                <c:pt idx="50445">
                  <c:v>127.28</c:v>
                </c:pt>
                <c:pt idx="50446">
                  <c:v>127.21</c:v>
                </c:pt>
                <c:pt idx="50447">
                  <c:v>127.19</c:v>
                </c:pt>
                <c:pt idx="50448">
                  <c:v>127.19</c:v>
                </c:pt>
                <c:pt idx="50449">
                  <c:v>127.21</c:v>
                </c:pt>
                <c:pt idx="50450">
                  <c:v>127.17</c:v>
                </c:pt>
                <c:pt idx="50451">
                  <c:v>127.21</c:v>
                </c:pt>
                <c:pt idx="50452">
                  <c:v>127.23</c:v>
                </c:pt>
                <c:pt idx="50453">
                  <c:v>127.21</c:v>
                </c:pt>
                <c:pt idx="50454">
                  <c:v>127.26</c:v>
                </c:pt>
                <c:pt idx="50455">
                  <c:v>127.21</c:v>
                </c:pt>
                <c:pt idx="50456">
                  <c:v>127.21</c:v>
                </c:pt>
                <c:pt idx="50457">
                  <c:v>127.19</c:v>
                </c:pt>
                <c:pt idx="50458">
                  <c:v>127.28</c:v>
                </c:pt>
                <c:pt idx="50459">
                  <c:v>127.23</c:v>
                </c:pt>
                <c:pt idx="50460">
                  <c:v>127.3</c:v>
                </c:pt>
                <c:pt idx="50461">
                  <c:v>127.26</c:v>
                </c:pt>
                <c:pt idx="50462">
                  <c:v>127.3</c:v>
                </c:pt>
                <c:pt idx="50463">
                  <c:v>127.26</c:v>
                </c:pt>
                <c:pt idx="50464">
                  <c:v>127.32</c:v>
                </c:pt>
                <c:pt idx="50465">
                  <c:v>127.28</c:v>
                </c:pt>
                <c:pt idx="50466">
                  <c:v>127.28</c:v>
                </c:pt>
                <c:pt idx="50467">
                  <c:v>127.3</c:v>
                </c:pt>
                <c:pt idx="50468">
                  <c:v>127.3</c:v>
                </c:pt>
                <c:pt idx="50469">
                  <c:v>127.32</c:v>
                </c:pt>
                <c:pt idx="50470">
                  <c:v>127.3</c:v>
                </c:pt>
                <c:pt idx="50471">
                  <c:v>127.26</c:v>
                </c:pt>
                <c:pt idx="50472">
                  <c:v>127.3</c:v>
                </c:pt>
                <c:pt idx="50473">
                  <c:v>127.3</c:v>
                </c:pt>
                <c:pt idx="50474">
                  <c:v>127.3</c:v>
                </c:pt>
                <c:pt idx="50475">
                  <c:v>127.3</c:v>
                </c:pt>
                <c:pt idx="50476">
                  <c:v>127.28</c:v>
                </c:pt>
                <c:pt idx="50477">
                  <c:v>127.34</c:v>
                </c:pt>
                <c:pt idx="50478">
                  <c:v>127.3</c:v>
                </c:pt>
                <c:pt idx="50479">
                  <c:v>127.28</c:v>
                </c:pt>
                <c:pt idx="50480">
                  <c:v>127.3</c:v>
                </c:pt>
                <c:pt idx="50481">
                  <c:v>127.32</c:v>
                </c:pt>
                <c:pt idx="50482">
                  <c:v>127.32</c:v>
                </c:pt>
                <c:pt idx="50483">
                  <c:v>127.3</c:v>
                </c:pt>
                <c:pt idx="50484">
                  <c:v>127.3</c:v>
                </c:pt>
                <c:pt idx="50485">
                  <c:v>127.32</c:v>
                </c:pt>
                <c:pt idx="50486">
                  <c:v>127.3</c:v>
                </c:pt>
                <c:pt idx="50487">
                  <c:v>127.3</c:v>
                </c:pt>
                <c:pt idx="50488">
                  <c:v>127.28</c:v>
                </c:pt>
                <c:pt idx="50489">
                  <c:v>127.32</c:v>
                </c:pt>
                <c:pt idx="50490">
                  <c:v>127.28</c:v>
                </c:pt>
                <c:pt idx="50491">
                  <c:v>127.26</c:v>
                </c:pt>
                <c:pt idx="50492">
                  <c:v>127.3</c:v>
                </c:pt>
                <c:pt idx="50493">
                  <c:v>127.23</c:v>
                </c:pt>
                <c:pt idx="50494">
                  <c:v>127.26</c:v>
                </c:pt>
                <c:pt idx="50495">
                  <c:v>127.3</c:v>
                </c:pt>
                <c:pt idx="50496">
                  <c:v>127.3</c:v>
                </c:pt>
                <c:pt idx="50497">
                  <c:v>127.28</c:v>
                </c:pt>
                <c:pt idx="50498">
                  <c:v>127.3</c:v>
                </c:pt>
                <c:pt idx="50499">
                  <c:v>127.32</c:v>
                </c:pt>
                <c:pt idx="50500">
                  <c:v>127.28</c:v>
                </c:pt>
                <c:pt idx="50501">
                  <c:v>127.3</c:v>
                </c:pt>
                <c:pt idx="50502">
                  <c:v>127.28</c:v>
                </c:pt>
                <c:pt idx="50503">
                  <c:v>127.28</c:v>
                </c:pt>
                <c:pt idx="50504">
                  <c:v>127.3</c:v>
                </c:pt>
                <c:pt idx="50505">
                  <c:v>127.32</c:v>
                </c:pt>
                <c:pt idx="50506">
                  <c:v>127.3</c:v>
                </c:pt>
                <c:pt idx="50507">
                  <c:v>127.23</c:v>
                </c:pt>
                <c:pt idx="50508">
                  <c:v>127.28</c:v>
                </c:pt>
                <c:pt idx="50509">
                  <c:v>127.23</c:v>
                </c:pt>
                <c:pt idx="50510">
                  <c:v>127.3</c:v>
                </c:pt>
                <c:pt idx="50511">
                  <c:v>127.3</c:v>
                </c:pt>
                <c:pt idx="50512">
                  <c:v>127.26</c:v>
                </c:pt>
                <c:pt idx="50513">
                  <c:v>127.3</c:v>
                </c:pt>
                <c:pt idx="50514">
                  <c:v>127.28</c:v>
                </c:pt>
                <c:pt idx="50515">
                  <c:v>127.23</c:v>
                </c:pt>
                <c:pt idx="50516">
                  <c:v>127.21</c:v>
                </c:pt>
                <c:pt idx="50517">
                  <c:v>127.28</c:v>
                </c:pt>
                <c:pt idx="50518">
                  <c:v>127.28</c:v>
                </c:pt>
                <c:pt idx="50519">
                  <c:v>127.23</c:v>
                </c:pt>
                <c:pt idx="50520">
                  <c:v>127.23</c:v>
                </c:pt>
                <c:pt idx="50521">
                  <c:v>127.23</c:v>
                </c:pt>
                <c:pt idx="50522">
                  <c:v>127.19</c:v>
                </c:pt>
                <c:pt idx="50523">
                  <c:v>127.21</c:v>
                </c:pt>
                <c:pt idx="50524">
                  <c:v>127.23</c:v>
                </c:pt>
                <c:pt idx="50525">
                  <c:v>127.21</c:v>
                </c:pt>
                <c:pt idx="50526">
                  <c:v>127.28</c:v>
                </c:pt>
                <c:pt idx="50527">
                  <c:v>127.28</c:v>
                </c:pt>
                <c:pt idx="50528">
                  <c:v>127.3</c:v>
                </c:pt>
                <c:pt idx="50529">
                  <c:v>127.28</c:v>
                </c:pt>
                <c:pt idx="50530">
                  <c:v>127.3</c:v>
                </c:pt>
                <c:pt idx="50531">
                  <c:v>127.26</c:v>
                </c:pt>
                <c:pt idx="50532">
                  <c:v>127.26</c:v>
                </c:pt>
                <c:pt idx="50533">
                  <c:v>127.3</c:v>
                </c:pt>
                <c:pt idx="50534">
                  <c:v>127.32</c:v>
                </c:pt>
                <c:pt idx="50535">
                  <c:v>127.3</c:v>
                </c:pt>
                <c:pt idx="50536">
                  <c:v>127.3</c:v>
                </c:pt>
                <c:pt idx="50537">
                  <c:v>127.26</c:v>
                </c:pt>
                <c:pt idx="50538">
                  <c:v>127.3</c:v>
                </c:pt>
                <c:pt idx="50539">
                  <c:v>127.28</c:v>
                </c:pt>
                <c:pt idx="50540">
                  <c:v>127.28</c:v>
                </c:pt>
                <c:pt idx="50541">
                  <c:v>127.28</c:v>
                </c:pt>
                <c:pt idx="50542">
                  <c:v>127.28</c:v>
                </c:pt>
                <c:pt idx="50543">
                  <c:v>127.3</c:v>
                </c:pt>
                <c:pt idx="50544">
                  <c:v>127.26</c:v>
                </c:pt>
                <c:pt idx="50545">
                  <c:v>127.28</c:v>
                </c:pt>
                <c:pt idx="50546">
                  <c:v>127.28</c:v>
                </c:pt>
                <c:pt idx="50547">
                  <c:v>127.3</c:v>
                </c:pt>
                <c:pt idx="50548">
                  <c:v>127.3</c:v>
                </c:pt>
                <c:pt idx="50549">
                  <c:v>127.28</c:v>
                </c:pt>
                <c:pt idx="50550">
                  <c:v>127.32</c:v>
                </c:pt>
                <c:pt idx="50551">
                  <c:v>127.28</c:v>
                </c:pt>
                <c:pt idx="50552">
                  <c:v>127.3</c:v>
                </c:pt>
                <c:pt idx="50553">
                  <c:v>127.32</c:v>
                </c:pt>
                <c:pt idx="50554">
                  <c:v>127.3</c:v>
                </c:pt>
                <c:pt idx="50555">
                  <c:v>127.32</c:v>
                </c:pt>
                <c:pt idx="50556">
                  <c:v>127.28</c:v>
                </c:pt>
                <c:pt idx="50557">
                  <c:v>127.23</c:v>
                </c:pt>
                <c:pt idx="50558">
                  <c:v>127.3</c:v>
                </c:pt>
                <c:pt idx="50559">
                  <c:v>127.28</c:v>
                </c:pt>
                <c:pt idx="50560">
                  <c:v>127.32</c:v>
                </c:pt>
                <c:pt idx="50561">
                  <c:v>127.3</c:v>
                </c:pt>
                <c:pt idx="50562">
                  <c:v>127.34</c:v>
                </c:pt>
                <c:pt idx="50563">
                  <c:v>127.28</c:v>
                </c:pt>
                <c:pt idx="50564">
                  <c:v>127.3</c:v>
                </c:pt>
                <c:pt idx="50565">
                  <c:v>127.3</c:v>
                </c:pt>
                <c:pt idx="50566">
                  <c:v>127.3</c:v>
                </c:pt>
                <c:pt idx="50567">
                  <c:v>127.28</c:v>
                </c:pt>
                <c:pt idx="50568">
                  <c:v>127.28</c:v>
                </c:pt>
                <c:pt idx="50569">
                  <c:v>127.3</c:v>
                </c:pt>
                <c:pt idx="50570">
                  <c:v>127.26</c:v>
                </c:pt>
                <c:pt idx="50571">
                  <c:v>127.28</c:v>
                </c:pt>
                <c:pt idx="50572">
                  <c:v>127.3</c:v>
                </c:pt>
                <c:pt idx="50573">
                  <c:v>127.26</c:v>
                </c:pt>
                <c:pt idx="50574">
                  <c:v>127.21</c:v>
                </c:pt>
                <c:pt idx="50575">
                  <c:v>127.3</c:v>
                </c:pt>
                <c:pt idx="50576">
                  <c:v>127.26</c:v>
                </c:pt>
                <c:pt idx="50577">
                  <c:v>127.26</c:v>
                </c:pt>
                <c:pt idx="50578">
                  <c:v>127.26</c:v>
                </c:pt>
                <c:pt idx="50579">
                  <c:v>127.23</c:v>
                </c:pt>
                <c:pt idx="50580">
                  <c:v>127.23</c:v>
                </c:pt>
                <c:pt idx="50581">
                  <c:v>127.19</c:v>
                </c:pt>
                <c:pt idx="50582">
                  <c:v>127.19</c:v>
                </c:pt>
                <c:pt idx="50583">
                  <c:v>127.21</c:v>
                </c:pt>
                <c:pt idx="50584">
                  <c:v>127.23</c:v>
                </c:pt>
                <c:pt idx="50585">
                  <c:v>127.26</c:v>
                </c:pt>
                <c:pt idx="50586">
                  <c:v>127.19</c:v>
                </c:pt>
                <c:pt idx="50587">
                  <c:v>127.26</c:v>
                </c:pt>
                <c:pt idx="50588">
                  <c:v>127.12</c:v>
                </c:pt>
                <c:pt idx="50589">
                  <c:v>127.23</c:v>
                </c:pt>
                <c:pt idx="50590">
                  <c:v>127.26</c:v>
                </c:pt>
                <c:pt idx="50591">
                  <c:v>127.21</c:v>
                </c:pt>
                <c:pt idx="50592">
                  <c:v>127.23</c:v>
                </c:pt>
                <c:pt idx="50593">
                  <c:v>127.21</c:v>
                </c:pt>
                <c:pt idx="50594">
                  <c:v>127.19</c:v>
                </c:pt>
                <c:pt idx="50595">
                  <c:v>127.17</c:v>
                </c:pt>
                <c:pt idx="50596">
                  <c:v>127.19</c:v>
                </c:pt>
                <c:pt idx="50597">
                  <c:v>127.23</c:v>
                </c:pt>
                <c:pt idx="50598">
                  <c:v>127.17</c:v>
                </c:pt>
                <c:pt idx="50599">
                  <c:v>127.21</c:v>
                </c:pt>
                <c:pt idx="50600">
                  <c:v>127.23</c:v>
                </c:pt>
                <c:pt idx="50601">
                  <c:v>127.23</c:v>
                </c:pt>
                <c:pt idx="50602">
                  <c:v>127.26</c:v>
                </c:pt>
                <c:pt idx="50603">
                  <c:v>127.23</c:v>
                </c:pt>
                <c:pt idx="50604">
                  <c:v>127.26</c:v>
                </c:pt>
                <c:pt idx="50605">
                  <c:v>127.23</c:v>
                </c:pt>
                <c:pt idx="50606">
                  <c:v>127.23</c:v>
                </c:pt>
                <c:pt idx="50607">
                  <c:v>127.28</c:v>
                </c:pt>
                <c:pt idx="50608">
                  <c:v>127.26</c:v>
                </c:pt>
                <c:pt idx="50609">
                  <c:v>127.26</c:v>
                </c:pt>
                <c:pt idx="50610">
                  <c:v>127.28</c:v>
                </c:pt>
                <c:pt idx="50611">
                  <c:v>127.23</c:v>
                </c:pt>
                <c:pt idx="50612">
                  <c:v>127.26</c:v>
                </c:pt>
                <c:pt idx="50613">
                  <c:v>127.26</c:v>
                </c:pt>
                <c:pt idx="50614">
                  <c:v>127.21</c:v>
                </c:pt>
                <c:pt idx="50615">
                  <c:v>127.28</c:v>
                </c:pt>
                <c:pt idx="50616">
                  <c:v>127.3</c:v>
                </c:pt>
                <c:pt idx="50617">
                  <c:v>127.28</c:v>
                </c:pt>
                <c:pt idx="50618">
                  <c:v>127.23</c:v>
                </c:pt>
                <c:pt idx="50619">
                  <c:v>127.28</c:v>
                </c:pt>
                <c:pt idx="50620">
                  <c:v>127.21</c:v>
                </c:pt>
                <c:pt idx="50621">
                  <c:v>127.21</c:v>
                </c:pt>
                <c:pt idx="50622">
                  <c:v>127.28</c:v>
                </c:pt>
                <c:pt idx="50623">
                  <c:v>127.23</c:v>
                </c:pt>
                <c:pt idx="50624">
                  <c:v>127.19</c:v>
                </c:pt>
                <c:pt idx="50625">
                  <c:v>127.21</c:v>
                </c:pt>
                <c:pt idx="50626">
                  <c:v>127.17</c:v>
                </c:pt>
                <c:pt idx="50627">
                  <c:v>127.26</c:v>
                </c:pt>
                <c:pt idx="50628">
                  <c:v>127.26</c:v>
                </c:pt>
                <c:pt idx="50629">
                  <c:v>127.28</c:v>
                </c:pt>
                <c:pt idx="50630">
                  <c:v>127.28</c:v>
                </c:pt>
                <c:pt idx="50631">
                  <c:v>127.23</c:v>
                </c:pt>
                <c:pt idx="50632">
                  <c:v>127.23</c:v>
                </c:pt>
                <c:pt idx="50633">
                  <c:v>127.26</c:v>
                </c:pt>
                <c:pt idx="50634">
                  <c:v>127.21</c:v>
                </c:pt>
                <c:pt idx="50635">
                  <c:v>127.23</c:v>
                </c:pt>
                <c:pt idx="50636">
                  <c:v>127.26</c:v>
                </c:pt>
                <c:pt idx="50637">
                  <c:v>127.21</c:v>
                </c:pt>
                <c:pt idx="50638">
                  <c:v>127.19</c:v>
                </c:pt>
                <c:pt idx="50639">
                  <c:v>127.21</c:v>
                </c:pt>
                <c:pt idx="50640">
                  <c:v>127.3</c:v>
                </c:pt>
                <c:pt idx="50641">
                  <c:v>127.19</c:v>
                </c:pt>
                <c:pt idx="50642">
                  <c:v>127.21</c:v>
                </c:pt>
                <c:pt idx="50643">
                  <c:v>127.26</c:v>
                </c:pt>
                <c:pt idx="50644">
                  <c:v>127.19</c:v>
                </c:pt>
                <c:pt idx="50645">
                  <c:v>127.19</c:v>
                </c:pt>
                <c:pt idx="50646">
                  <c:v>127.19</c:v>
                </c:pt>
                <c:pt idx="50647">
                  <c:v>127.21</c:v>
                </c:pt>
                <c:pt idx="50648">
                  <c:v>127.23</c:v>
                </c:pt>
                <c:pt idx="50649">
                  <c:v>127.26</c:v>
                </c:pt>
                <c:pt idx="50650">
                  <c:v>127.19</c:v>
                </c:pt>
                <c:pt idx="50651">
                  <c:v>127.21</c:v>
                </c:pt>
                <c:pt idx="50652">
                  <c:v>127.19</c:v>
                </c:pt>
                <c:pt idx="50653">
                  <c:v>127.19</c:v>
                </c:pt>
                <c:pt idx="50654">
                  <c:v>127.19</c:v>
                </c:pt>
                <c:pt idx="50655">
                  <c:v>127.14</c:v>
                </c:pt>
                <c:pt idx="50656">
                  <c:v>127.19</c:v>
                </c:pt>
                <c:pt idx="50657">
                  <c:v>127.19</c:v>
                </c:pt>
                <c:pt idx="50658">
                  <c:v>127.19</c:v>
                </c:pt>
                <c:pt idx="50659">
                  <c:v>127.23</c:v>
                </c:pt>
                <c:pt idx="50660">
                  <c:v>127.17</c:v>
                </c:pt>
                <c:pt idx="50661">
                  <c:v>127.17</c:v>
                </c:pt>
                <c:pt idx="50662">
                  <c:v>127.19</c:v>
                </c:pt>
                <c:pt idx="50663">
                  <c:v>127.19</c:v>
                </c:pt>
                <c:pt idx="50664">
                  <c:v>127.12</c:v>
                </c:pt>
                <c:pt idx="50665">
                  <c:v>127.17</c:v>
                </c:pt>
                <c:pt idx="50666">
                  <c:v>127.17</c:v>
                </c:pt>
                <c:pt idx="50667">
                  <c:v>127.08</c:v>
                </c:pt>
                <c:pt idx="50668">
                  <c:v>127.21</c:v>
                </c:pt>
                <c:pt idx="50669">
                  <c:v>127.21</c:v>
                </c:pt>
                <c:pt idx="50670">
                  <c:v>127.17</c:v>
                </c:pt>
                <c:pt idx="50671">
                  <c:v>127.17</c:v>
                </c:pt>
                <c:pt idx="50672">
                  <c:v>127.19</c:v>
                </c:pt>
                <c:pt idx="50673">
                  <c:v>127.14</c:v>
                </c:pt>
                <c:pt idx="50674">
                  <c:v>127.14</c:v>
                </c:pt>
                <c:pt idx="50675">
                  <c:v>127.17</c:v>
                </c:pt>
                <c:pt idx="50676">
                  <c:v>127.17</c:v>
                </c:pt>
                <c:pt idx="50677">
                  <c:v>127.19</c:v>
                </c:pt>
                <c:pt idx="50678">
                  <c:v>127.14</c:v>
                </c:pt>
                <c:pt idx="50679">
                  <c:v>127.17</c:v>
                </c:pt>
                <c:pt idx="50680">
                  <c:v>127.14</c:v>
                </c:pt>
                <c:pt idx="50681">
                  <c:v>127.19</c:v>
                </c:pt>
                <c:pt idx="50682">
                  <c:v>127.17</c:v>
                </c:pt>
                <c:pt idx="50683">
                  <c:v>127.12</c:v>
                </c:pt>
                <c:pt idx="50684">
                  <c:v>127.17</c:v>
                </c:pt>
                <c:pt idx="50685">
                  <c:v>127.14</c:v>
                </c:pt>
                <c:pt idx="50686">
                  <c:v>127.14</c:v>
                </c:pt>
                <c:pt idx="50687">
                  <c:v>127.17</c:v>
                </c:pt>
                <c:pt idx="50688">
                  <c:v>127.12</c:v>
                </c:pt>
                <c:pt idx="50689">
                  <c:v>127.17</c:v>
                </c:pt>
                <c:pt idx="50690">
                  <c:v>127.14</c:v>
                </c:pt>
                <c:pt idx="50691">
                  <c:v>127.17</c:v>
                </c:pt>
                <c:pt idx="50692">
                  <c:v>127.12</c:v>
                </c:pt>
                <c:pt idx="50693">
                  <c:v>127.1</c:v>
                </c:pt>
                <c:pt idx="50694">
                  <c:v>127.12</c:v>
                </c:pt>
                <c:pt idx="50695">
                  <c:v>127.12</c:v>
                </c:pt>
                <c:pt idx="50696">
                  <c:v>127.14</c:v>
                </c:pt>
                <c:pt idx="50697">
                  <c:v>127.12</c:v>
                </c:pt>
                <c:pt idx="50698">
                  <c:v>127.14</c:v>
                </c:pt>
                <c:pt idx="50699">
                  <c:v>127.14</c:v>
                </c:pt>
                <c:pt idx="50700">
                  <c:v>127.12</c:v>
                </c:pt>
                <c:pt idx="50701">
                  <c:v>127.1</c:v>
                </c:pt>
                <c:pt idx="50702">
                  <c:v>127.08</c:v>
                </c:pt>
                <c:pt idx="50703">
                  <c:v>127.08</c:v>
                </c:pt>
                <c:pt idx="50704">
                  <c:v>127.12</c:v>
                </c:pt>
                <c:pt idx="50705">
                  <c:v>127.14</c:v>
                </c:pt>
                <c:pt idx="50706">
                  <c:v>127.1</c:v>
                </c:pt>
                <c:pt idx="50707">
                  <c:v>127.12</c:v>
                </c:pt>
                <c:pt idx="50708">
                  <c:v>127.05</c:v>
                </c:pt>
                <c:pt idx="50709">
                  <c:v>127.08</c:v>
                </c:pt>
                <c:pt idx="50710">
                  <c:v>127.12</c:v>
                </c:pt>
                <c:pt idx="50711">
                  <c:v>127.12</c:v>
                </c:pt>
                <c:pt idx="50712">
                  <c:v>127.08</c:v>
                </c:pt>
                <c:pt idx="50713">
                  <c:v>127.12</c:v>
                </c:pt>
                <c:pt idx="50714">
                  <c:v>127.08</c:v>
                </c:pt>
                <c:pt idx="50715">
                  <c:v>127.1</c:v>
                </c:pt>
                <c:pt idx="50716">
                  <c:v>127.08</c:v>
                </c:pt>
                <c:pt idx="50717">
                  <c:v>127.05</c:v>
                </c:pt>
                <c:pt idx="50718">
                  <c:v>127.05</c:v>
                </c:pt>
                <c:pt idx="50719">
                  <c:v>127.03</c:v>
                </c:pt>
                <c:pt idx="50720">
                  <c:v>127.1</c:v>
                </c:pt>
                <c:pt idx="50721">
                  <c:v>127.05</c:v>
                </c:pt>
                <c:pt idx="50722">
                  <c:v>127.08</c:v>
                </c:pt>
                <c:pt idx="50723">
                  <c:v>127.03</c:v>
                </c:pt>
                <c:pt idx="50724">
                  <c:v>127.08</c:v>
                </c:pt>
                <c:pt idx="50725">
                  <c:v>127.08</c:v>
                </c:pt>
                <c:pt idx="50726">
                  <c:v>127.01</c:v>
                </c:pt>
                <c:pt idx="50727">
                  <c:v>127.03</c:v>
                </c:pt>
                <c:pt idx="50728">
                  <c:v>127.01</c:v>
                </c:pt>
                <c:pt idx="50729">
                  <c:v>127.05</c:v>
                </c:pt>
                <c:pt idx="50730">
                  <c:v>126.99</c:v>
                </c:pt>
                <c:pt idx="50731">
                  <c:v>127.05</c:v>
                </c:pt>
                <c:pt idx="50732">
                  <c:v>127.01</c:v>
                </c:pt>
                <c:pt idx="50733">
                  <c:v>126.99</c:v>
                </c:pt>
                <c:pt idx="50734">
                  <c:v>127.03</c:v>
                </c:pt>
                <c:pt idx="50735">
                  <c:v>127.03</c:v>
                </c:pt>
                <c:pt idx="50736">
                  <c:v>127.03</c:v>
                </c:pt>
                <c:pt idx="50737">
                  <c:v>127.05</c:v>
                </c:pt>
                <c:pt idx="50738">
                  <c:v>127.01</c:v>
                </c:pt>
                <c:pt idx="50739">
                  <c:v>127.03</c:v>
                </c:pt>
                <c:pt idx="50740">
                  <c:v>126.96</c:v>
                </c:pt>
                <c:pt idx="50741">
                  <c:v>126.99</c:v>
                </c:pt>
                <c:pt idx="50742">
                  <c:v>126.96</c:v>
                </c:pt>
                <c:pt idx="50743">
                  <c:v>126.94</c:v>
                </c:pt>
                <c:pt idx="50744">
                  <c:v>127.01</c:v>
                </c:pt>
                <c:pt idx="50745">
                  <c:v>126.96</c:v>
                </c:pt>
                <c:pt idx="50746">
                  <c:v>126.96</c:v>
                </c:pt>
                <c:pt idx="50747">
                  <c:v>126.99</c:v>
                </c:pt>
                <c:pt idx="50748">
                  <c:v>126.94</c:v>
                </c:pt>
                <c:pt idx="50749">
                  <c:v>127.01</c:v>
                </c:pt>
                <c:pt idx="50750">
                  <c:v>126.94</c:v>
                </c:pt>
                <c:pt idx="50751">
                  <c:v>127.01</c:v>
                </c:pt>
                <c:pt idx="50752">
                  <c:v>126.96</c:v>
                </c:pt>
                <c:pt idx="50753">
                  <c:v>126.96</c:v>
                </c:pt>
                <c:pt idx="50754">
                  <c:v>126.96</c:v>
                </c:pt>
                <c:pt idx="50755">
                  <c:v>126.92</c:v>
                </c:pt>
                <c:pt idx="50756">
                  <c:v>126.96</c:v>
                </c:pt>
                <c:pt idx="50757">
                  <c:v>126.96</c:v>
                </c:pt>
                <c:pt idx="50758">
                  <c:v>126.94</c:v>
                </c:pt>
                <c:pt idx="50759">
                  <c:v>126.94</c:v>
                </c:pt>
                <c:pt idx="50760">
                  <c:v>126.9</c:v>
                </c:pt>
                <c:pt idx="50761">
                  <c:v>126.9</c:v>
                </c:pt>
                <c:pt idx="50762">
                  <c:v>126.92</c:v>
                </c:pt>
                <c:pt idx="50763">
                  <c:v>126.92</c:v>
                </c:pt>
                <c:pt idx="50764">
                  <c:v>126.9</c:v>
                </c:pt>
                <c:pt idx="50765">
                  <c:v>126.9</c:v>
                </c:pt>
                <c:pt idx="50766">
                  <c:v>126.94</c:v>
                </c:pt>
                <c:pt idx="50767">
                  <c:v>126.92</c:v>
                </c:pt>
                <c:pt idx="50768">
                  <c:v>126.92</c:v>
                </c:pt>
                <c:pt idx="50769">
                  <c:v>126.94</c:v>
                </c:pt>
                <c:pt idx="50770">
                  <c:v>126.94</c:v>
                </c:pt>
                <c:pt idx="50771">
                  <c:v>126.9</c:v>
                </c:pt>
                <c:pt idx="50772">
                  <c:v>126.94</c:v>
                </c:pt>
                <c:pt idx="50773">
                  <c:v>126.92</c:v>
                </c:pt>
                <c:pt idx="50774">
                  <c:v>126.9</c:v>
                </c:pt>
                <c:pt idx="50775">
                  <c:v>126.96</c:v>
                </c:pt>
                <c:pt idx="50776">
                  <c:v>126.92</c:v>
                </c:pt>
                <c:pt idx="50777">
                  <c:v>126.94</c:v>
                </c:pt>
                <c:pt idx="50778">
                  <c:v>126.92</c:v>
                </c:pt>
                <c:pt idx="50779">
                  <c:v>126.92</c:v>
                </c:pt>
                <c:pt idx="50780">
                  <c:v>126.9</c:v>
                </c:pt>
                <c:pt idx="50781">
                  <c:v>126.96</c:v>
                </c:pt>
                <c:pt idx="50782">
                  <c:v>126.9</c:v>
                </c:pt>
                <c:pt idx="50783">
                  <c:v>126.96</c:v>
                </c:pt>
                <c:pt idx="50784">
                  <c:v>126.92</c:v>
                </c:pt>
                <c:pt idx="50785">
                  <c:v>126.94</c:v>
                </c:pt>
                <c:pt idx="50786">
                  <c:v>126.99</c:v>
                </c:pt>
                <c:pt idx="50787">
                  <c:v>126.94</c:v>
                </c:pt>
                <c:pt idx="50788">
                  <c:v>126.96</c:v>
                </c:pt>
                <c:pt idx="50789">
                  <c:v>126.96</c:v>
                </c:pt>
                <c:pt idx="50790">
                  <c:v>127.01</c:v>
                </c:pt>
                <c:pt idx="50791">
                  <c:v>126.94</c:v>
                </c:pt>
                <c:pt idx="50792">
                  <c:v>127.03</c:v>
                </c:pt>
                <c:pt idx="50793">
                  <c:v>127.05</c:v>
                </c:pt>
                <c:pt idx="50794">
                  <c:v>127.01</c:v>
                </c:pt>
                <c:pt idx="50795">
                  <c:v>127.03</c:v>
                </c:pt>
                <c:pt idx="50796">
                  <c:v>127.08</c:v>
                </c:pt>
                <c:pt idx="50797">
                  <c:v>127.01</c:v>
                </c:pt>
                <c:pt idx="50798">
                  <c:v>127.05</c:v>
                </c:pt>
                <c:pt idx="50799">
                  <c:v>127.05</c:v>
                </c:pt>
                <c:pt idx="50800">
                  <c:v>127.08</c:v>
                </c:pt>
                <c:pt idx="50801">
                  <c:v>127.1</c:v>
                </c:pt>
                <c:pt idx="50802">
                  <c:v>127.01</c:v>
                </c:pt>
                <c:pt idx="50803">
                  <c:v>127.05</c:v>
                </c:pt>
                <c:pt idx="50804">
                  <c:v>127.05</c:v>
                </c:pt>
                <c:pt idx="50805">
                  <c:v>127.08</c:v>
                </c:pt>
                <c:pt idx="50806">
                  <c:v>127.08</c:v>
                </c:pt>
                <c:pt idx="50807">
                  <c:v>127.1</c:v>
                </c:pt>
                <c:pt idx="50808">
                  <c:v>127.1</c:v>
                </c:pt>
                <c:pt idx="50809">
                  <c:v>127.08</c:v>
                </c:pt>
                <c:pt idx="50810">
                  <c:v>127.12</c:v>
                </c:pt>
                <c:pt idx="50811">
                  <c:v>127.12</c:v>
                </c:pt>
                <c:pt idx="50812">
                  <c:v>127.1</c:v>
                </c:pt>
                <c:pt idx="50813">
                  <c:v>127.12</c:v>
                </c:pt>
                <c:pt idx="50814">
                  <c:v>127.12</c:v>
                </c:pt>
                <c:pt idx="50815">
                  <c:v>127.12</c:v>
                </c:pt>
                <c:pt idx="50816">
                  <c:v>127.19</c:v>
                </c:pt>
                <c:pt idx="50817">
                  <c:v>127.14</c:v>
                </c:pt>
                <c:pt idx="50818">
                  <c:v>127.19</c:v>
                </c:pt>
                <c:pt idx="50819">
                  <c:v>127.17</c:v>
                </c:pt>
                <c:pt idx="50820">
                  <c:v>127.19</c:v>
                </c:pt>
                <c:pt idx="50821">
                  <c:v>127.19</c:v>
                </c:pt>
                <c:pt idx="50822">
                  <c:v>127.14</c:v>
                </c:pt>
                <c:pt idx="50823">
                  <c:v>127.14</c:v>
                </c:pt>
                <c:pt idx="50824">
                  <c:v>127.12</c:v>
                </c:pt>
                <c:pt idx="50825">
                  <c:v>127.21</c:v>
                </c:pt>
                <c:pt idx="50826">
                  <c:v>127.14</c:v>
                </c:pt>
                <c:pt idx="50827">
                  <c:v>127.12</c:v>
                </c:pt>
                <c:pt idx="50828">
                  <c:v>127.17</c:v>
                </c:pt>
                <c:pt idx="50829">
                  <c:v>127.17</c:v>
                </c:pt>
                <c:pt idx="50830">
                  <c:v>127.19</c:v>
                </c:pt>
                <c:pt idx="50831">
                  <c:v>127.21</c:v>
                </c:pt>
                <c:pt idx="50832">
                  <c:v>127.19</c:v>
                </c:pt>
                <c:pt idx="50833">
                  <c:v>127.17</c:v>
                </c:pt>
                <c:pt idx="50834">
                  <c:v>127.19</c:v>
                </c:pt>
                <c:pt idx="50835">
                  <c:v>127.26</c:v>
                </c:pt>
                <c:pt idx="50836">
                  <c:v>127.23</c:v>
                </c:pt>
                <c:pt idx="50837">
                  <c:v>127.19</c:v>
                </c:pt>
                <c:pt idx="50838">
                  <c:v>127.19</c:v>
                </c:pt>
                <c:pt idx="50839">
                  <c:v>127.17</c:v>
                </c:pt>
                <c:pt idx="50840">
                  <c:v>127.19</c:v>
                </c:pt>
                <c:pt idx="50841">
                  <c:v>127.17</c:v>
                </c:pt>
                <c:pt idx="50842">
                  <c:v>127.17</c:v>
                </c:pt>
                <c:pt idx="50843">
                  <c:v>127.14</c:v>
                </c:pt>
                <c:pt idx="50844">
                  <c:v>127.19</c:v>
                </c:pt>
                <c:pt idx="50845">
                  <c:v>127.17</c:v>
                </c:pt>
                <c:pt idx="50846">
                  <c:v>127.21</c:v>
                </c:pt>
                <c:pt idx="50847">
                  <c:v>127.23</c:v>
                </c:pt>
                <c:pt idx="50848">
                  <c:v>127.28</c:v>
                </c:pt>
                <c:pt idx="50849">
                  <c:v>127.17</c:v>
                </c:pt>
                <c:pt idx="50850">
                  <c:v>127.28</c:v>
                </c:pt>
                <c:pt idx="50851">
                  <c:v>127.21</c:v>
                </c:pt>
                <c:pt idx="50852">
                  <c:v>127.17</c:v>
                </c:pt>
                <c:pt idx="50853">
                  <c:v>127.17</c:v>
                </c:pt>
                <c:pt idx="50854">
                  <c:v>127.17</c:v>
                </c:pt>
                <c:pt idx="50855">
                  <c:v>127.17</c:v>
                </c:pt>
                <c:pt idx="50856">
                  <c:v>127.21</c:v>
                </c:pt>
                <c:pt idx="50857">
                  <c:v>127.19</c:v>
                </c:pt>
                <c:pt idx="50858">
                  <c:v>127.14</c:v>
                </c:pt>
                <c:pt idx="50859">
                  <c:v>127.17</c:v>
                </c:pt>
                <c:pt idx="50860">
                  <c:v>127.19</c:v>
                </c:pt>
                <c:pt idx="50861">
                  <c:v>127.14</c:v>
                </c:pt>
                <c:pt idx="50862">
                  <c:v>127.12</c:v>
                </c:pt>
                <c:pt idx="50863">
                  <c:v>127.14</c:v>
                </c:pt>
                <c:pt idx="50864">
                  <c:v>127.14</c:v>
                </c:pt>
                <c:pt idx="50865">
                  <c:v>127.12</c:v>
                </c:pt>
                <c:pt idx="50866">
                  <c:v>127.17</c:v>
                </c:pt>
                <c:pt idx="50867">
                  <c:v>127.19</c:v>
                </c:pt>
                <c:pt idx="50868">
                  <c:v>127.23</c:v>
                </c:pt>
                <c:pt idx="50869">
                  <c:v>127.19</c:v>
                </c:pt>
                <c:pt idx="50870">
                  <c:v>127.19</c:v>
                </c:pt>
                <c:pt idx="50871">
                  <c:v>127.21</c:v>
                </c:pt>
                <c:pt idx="50872">
                  <c:v>127.19</c:v>
                </c:pt>
                <c:pt idx="50873">
                  <c:v>127.21</c:v>
                </c:pt>
                <c:pt idx="50874">
                  <c:v>127.19</c:v>
                </c:pt>
                <c:pt idx="50875">
                  <c:v>127.21</c:v>
                </c:pt>
                <c:pt idx="50876">
                  <c:v>127.23</c:v>
                </c:pt>
                <c:pt idx="50877">
                  <c:v>127.26</c:v>
                </c:pt>
                <c:pt idx="50878">
                  <c:v>127.21</c:v>
                </c:pt>
                <c:pt idx="50879">
                  <c:v>127.19</c:v>
                </c:pt>
                <c:pt idx="50880">
                  <c:v>127.14</c:v>
                </c:pt>
                <c:pt idx="50881">
                  <c:v>127.19</c:v>
                </c:pt>
                <c:pt idx="50882">
                  <c:v>127.23</c:v>
                </c:pt>
                <c:pt idx="50883">
                  <c:v>127.19</c:v>
                </c:pt>
                <c:pt idx="50884">
                  <c:v>127.21</c:v>
                </c:pt>
                <c:pt idx="50885">
                  <c:v>127.23</c:v>
                </c:pt>
                <c:pt idx="50886">
                  <c:v>127.19</c:v>
                </c:pt>
                <c:pt idx="50887">
                  <c:v>127.17</c:v>
                </c:pt>
                <c:pt idx="50888">
                  <c:v>127.21</c:v>
                </c:pt>
                <c:pt idx="50889">
                  <c:v>127.19</c:v>
                </c:pt>
                <c:pt idx="50890">
                  <c:v>127.23</c:v>
                </c:pt>
                <c:pt idx="50891">
                  <c:v>127.26</c:v>
                </c:pt>
                <c:pt idx="50892">
                  <c:v>127.19</c:v>
                </c:pt>
                <c:pt idx="50893">
                  <c:v>127.17</c:v>
                </c:pt>
                <c:pt idx="50894">
                  <c:v>127.19</c:v>
                </c:pt>
                <c:pt idx="50895">
                  <c:v>127.19</c:v>
                </c:pt>
                <c:pt idx="50896">
                  <c:v>127.17</c:v>
                </c:pt>
                <c:pt idx="50897">
                  <c:v>127.19</c:v>
                </c:pt>
                <c:pt idx="50898">
                  <c:v>127.23</c:v>
                </c:pt>
                <c:pt idx="50899">
                  <c:v>127.19</c:v>
                </c:pt>
                <c:pt idx="50900">
                  <c:v>127.21</c:v>
                </c:pt>
                <c:pt idx="50901">
                  <c:v>127.3</c:v>
                </c:pt>
                <c:pt idx="50902">
                  <c:v>127.23</c:v>
                </c:pt>
                <c:pt idx="50903">
                  <c:v>127.26</c:v>
                </c:pt>
                <c:pt idx="50904">
                  <c:v>127.28</c:v>
                </c:pt>
                <c:pt idx="50905">
                  <c:v>127.23</c:v>
                </c:pt>
                <c:pt idx="50906">
                  <c:v>127.28</c:v>
                </c:pt>
                <c:pt idx="50907">
                  <c:v>127.21</c:v>
                </c:pt>
                <c:pt idx="50908">
                  <c:v>127.17</c:v>
                </c:pt>
                <c:pt idx="50909">
                  <c:v>127.19</c:v>
                </c:pt>
                <c:pt idx="50910">
                  <c:v>127.26</c:v>
                </c:pt>
                <c:pt idx="50911">
                  <c:v>127.23</c:v>
                </c:pt>
                <c:pt idx="50912">
                  <c:v>127.21</c:v>
                </c:pt>
                <c:pt idx="50913">
                  <c:v>127.21</c:v>
                </c:pt>
                <c:pt idx="50914">
                  <c:v>127.21</c:v>
                </c:pt>
                <c:pt idx="50915">
                  <c:v>127.19</c:v>
                </c:pt>
                <c:pt idx="50916">
                  <c:v>127.26</c:v>
                </c:pt>
                <c:pt idx="50917">
                  <c:v>127.21</c:v>
                </c:pt>
                <c:pt idx="50918">
                  <c:v>127.21</c:v>
                </c:pt>
                <c:pt idx="50919">
                  <c:v>127.21</c:v>
                </c:pt>
                <c:pt idx="50920">
                  <c:v>127.23</c:v>
                </c:pt>
                <c:pt idx="50921">
                  <c:v>127.26</c:v>
                </c:pt>
                <c:pt idx="50922">
                  <c:v>127.19</c:v>
                </c:pt>
                <c:pt idx="50923">
                  <c:v>127.19</c:v>
                </c:pt>
                <c:pt idx="50924">
                  <c:v>127.19</c:v>
                </c:pt>
                <c:pt idx="50925">
                  <c:v>127.17</c:v>
                </c:pt>
                <c:pt idx="50926">
                  <c:v>127.17</c:v>
                </c:pt>
                <c:pt idx="50927">
                  <c:v>127.21</c:v>
                </c:pt>
                <c:pt idx="50928">
                  <c:v>127.26</c:v>
                </c:pt>
                <c:pt idx="50929">
                  <c:v>127.19</c:v>
                </c:pt>
                <c:pt idx="50930">
                  <c:v>127.14</c:v>
                </c:pt>
                <c:pt idx="50931">
                  <c:v>127.21</c:v>
                </c:pt>
                <c:pt idx="50932">
                  <c:v>127.19</c:v>
                </c:pt>
                <c:pt idx="50933">
                  <c:v>127.19</c:v>
                </c:pt>
                <c:pt idx="50934">
                  <c:v>127.19</c:v>
                </c:pt>
                <c:pt idx="50935">
                  <c:v>127.28</c:v>
                </c:pt>
                <c:pt idx="50936">
                  <c:v>127.21</c:v>
                </c:pt>
                <c:pt idx="50937">
                  <c:v>127.26</c:v>
                </c:pt>
                <c:pt idx="50938">
                  <c:v>127.21</c:v>
                </c:pt>
                <c:pt idx="50939">
                  <c:v>127.21</c:v>
                </c:pt>
                <c:pt idx="50940">
                  <c:v>127.19</c:v>
                </c:pt>
                <c:pt idx="50941">
                  <c:v>127.21</c:v>
                </c:pt>
                <c:pt idx="50942">
                  <c:v>127.19</c:v>
                </c:pt>
                <c:pt idx="50943">
                  <c:v>127.19</c:v>
                </c:pt>
                <c:pt idx="50944">
                  <c:v>127.19</c:v>
                </c:pt>
                <c:pt idx="50945">
                  <c:v>127.23</c:v>
                </c:pt>
                <c:pt idx="50946">
                  <c:v>127.19</c:v>
                </c:pt>
                <c:pt idx="50947">
                  <c:v>127.23</c:v>
                </c:pt>
                <c:pt idx="50948">
                  <c:v>127.26</c:v>
                </c:pt>
                <c:pt idx="50949">
                  <c:v>127.21</c:v>
                </c:pt>
                <c:pt idx="50950">
                  <c:v>127.23</c:v>
                </c:pt>
                <c:pt idx="50951">
                  <c:v>127.21</c:v>
                </c:pt>
                <c:pt idx="50952">
                  <c:v>127.19</c:v>
                </c:pt>
                <c:pt idx="50953">
                  <c:v>127.21</c:v>
                </c:pt>
                <c:pt idx="50954">
                  <c:v>127.23</c:v>
                </c:pt>
                <c:pt idx="50955">
                  <c:v>127.19</c:v>
                </c:pt>
                <c:pt idx="50956">
                  <c:v>127.26</c:v>
                </c:pt>
                <c:pt idx="50957">
                  <c:v>127.21</c:v>
                </c:pt>
                <c:pt idx="50958">
                  <c:v>127.14</c:v>
                </c:pt>
                <c:pt idx="50959">
                  <c:v>127.23</c:v>
                </c:pt>
                <c:pt idx="50960">
                  <c:v>127.14</c:v>
                </c:pt>
                <c:pt idx="50961">
                  <c:v>127.23</c:v>
                </c:pt>
                <c:pt idx="50962">
                  <c:v>127.17</c:v>
                </c:pt>
                <c:pt idx="50963">
                  <c:v>127.19</c:v>
                </c:pt>
                <c:pt idx="50964">
                  <c:v>127.21</c:v>
                </c:pt>
                <c:pt idx="50965">
                  <c:v>127.21</c:v>
                </c:pt>
                <c:pt idx="50966">
                  <c:v>127.19</c:v>
                </c:pt>
                <c:pt idx="50967">
                  <c:v>127.21</c:v>
                </c:pt>
                <c:pt idx="50968">
                  <c:v>127.23</c:v>
                </c:pt>
                <c:pt idx="50969">
                  <c:v>127.26</c:v>
                </c:pt>
                <c:pt idx="50970">
                  <c:v>127.19</c:v>
                </c:pt>
                <c:pt idx="50971">
                  <c:v>127.19</c:v>
                </c:pt>
                <c:pt idx="50972">
                  <c:v>127.19</c:v>
                </c:pt>
                <c:pt idx="50973">
                  <c:v>127.23</c:v>
                </c:pt>
                <c:pt idx="50974">
                  <c:v>127.28</c:v>
                </c:pt>
                <c:pt idx="50975">
                  <c:v>127.21</c:v>
                </c:pt>
                <c:pt idx="50976">
                  <c:v>127.17</c:v>
                </c:pt>
                <c:pt idx="50977">
                  <c:v>127.17</c:v>
                </c:pt>
                <c:pt idx="50978">
                  <c:v>127.17</c:v>
                </c:pt>
                <c:pt idx="50979">
                  <c:v>127.23</c:v>
                </c:pt>
                <c:pt idx="50980">
                  <c:v>127.23</c:v>
                </c:pt>
                <c:pt idx="50981">
                  <c:v>127.19</c:v>
                </c:pt>
                <c:pt idx="50982">
                  <c:v>127.17</c:v>
                </c:pt>
                <c:pt idx="50983">
                  <c:v>127.26</c:v>
                </c:pt>
                <c:pt idx="50984">
                  <c:v>127.19</c:v>
                </c:pt>
                <c:pt idx="50985">
                  <c:v>127.21</c:v>
                </c:pt>
                <c:pt idx="50986">
                  <c:v>127.23</c:v>
                </c:pt>
                <c:pt idx="50987">
                  <c:v>127.21</c:v>
                </c:pt>
                <c:pt idx="50988">
                  <c:v>127.23</c:v>
                </c:pt>
                <c:pt idx="50989">
                  <c:v>127.23</c:v>
                </c:pt>
                <c:pt idx="50990">
                  <c:v>127.19</c:v>
                </c:pt>
                <c:pt idx="50991">
                  <c:v>127.17</c:v>
                </c:pt>
                <c:pt idx="50992">
                  <c:v>127.21</c:v>
                </c:pt>
                <c:pt idx="50993">
                  <c:v>127.21</c:v>
                </c:pt>
                <c:pt idx="50994">
                  <c:v>127.17</c:v>
                </c:pt>
                <c:pt idx="50995">
                  <c:v>127.19</c:v>
                </c:pt>
                <c:pt idx="50996">
                  <c:v>127.17</c:v>
                </c:pt>
                <c:pt idx="50997">
                  <c:v>127.19</c:v>
                </c:pt>
                <c:pt idx="50998">
                  <c:v>127.17</c:v>
                </c:pt>
                <c:pt idx="50999">
                  <c:v>127.19</c:v>
                </c:pt>
                <c:pt idx="51000">
                  <c:v>127.19</c:v>
                </c:pt>
                <c:pt idx="51001">
                  <c:v>127.19</c:v>
                </c:pt>
                <c:pt idx="51002">
                  <c:v>127.21</c:v>
                </c:pt>
                <c:pt idx="51003">
                  <c:v>127.23</c:v>
                </c:pt>
                <c:pt idx="51004">
                  <c:v>127.19</c:v>
                </c:pt>
                <c:pt idx="51005">
                  <c:v>127.21</c:v>
                </c:pt>
                <c:pt idx="51006">
                  <c:v>127.19</c:v>
                </c:pt>
                <c:pt idx="51007">
                  <c:v>127.21</c:v>
                </c:pt>
                <c:pt idx="51008">
                  <c:v>127.19</c:v>
                </c:pt>
                <c:pt idx="51009">
                  <c:v>127.21</c:v>
                </c:pt>
                <c:pt idx="51010">
                  <c:v>127.19</c:v>
                </c:pt>
                <c:pt idx="51011">
                  <c:v>127.19</c:v>
                </c:pt>
                <c:pt idx="51012">
                  <c:v>127.14</c:v>
                </c:pt>
                <c:pt idx="51013">
                  <c:v>127.19</c:v>
                </c:pt>
                <c:pt idx="51014">
                  <c:v>127.19</c:v>
                </c:pt>
                <c:pt idx="51015">
                  <c:v>127.17</c:v>
                </c:pt>
                <c:pt idx="51016">
                  <c:v>127.19</c:v>
                </c:pt>
                <c:pt idx="51017">
                  <c:v>127.17</c:v>
                </c:pt>
                <c:pt idx="51018">
                  <c:v>127.23</c:v>
                </c:pt>
                <c:pt idx="51019">
                  <c:v>127.19</c:v>
                </c:pt>
                <c:pt idx="51020">
                  <c:v>127.21</c:v>
                </c:pt>
                <c:pt idx="51021">
                  <c:v>127.14</c:v>
                </c:pt>
                <c:pt idx="51022">
                  <c:v>127.14</c:v>
                </c:pt>
                <c:pt idx="51023">
                  <c:v>127.19</c:v>
                </c:pt>
                <c:pt idx="51024">
                  <c:v>127.17</c:v>
                </c:pt>
                <c:pt idx="51025">
                  <c:v>127.19</c:v>
                </c:pt>
                <c:pt idx="51026">
                  <c:v>127.21</c:v>
                </c:pt>
                <c:pt idx="51027">
                  <c:v>127.21</c:v>
                </c:pt>
                <c:pt idx="51028">
                  <c:v>127.19</c:v>
                </c:pt>
                <c:pt idx="51029">
                  <c:v>127.14</c:v>
                </c:pt>
                <c:pt idx="51030">
                  <c:v>127.14</c:v>
                </c:pt>
                <c:pt idx="51031">
                  <c:v>127.14</c:v>
                </c:pt>
                <c:pt idx="51032">
                  <c:v>127.17</c:v>
                </c:pt>
                <c:pt idx="51033">
                  <c:v>127.26</c:v>
                </c:pt>
                <c:pt idx="51034">
                  <c:v>127.17</c:v>
                </c:pt>
                <c:pt idx="51035">
                  <c:v>127.17</c:v>
                </c:pt>
                <c:pt idx="51036">
                  <c:v>127.26</c:v>
                </c:pt>
                <c:pt idx="51037">
                  <c:v>127.19</c:v>
                </c:pt>
                <c:pt idx="51038">
                  <c:v>127.17</c:v>
                </c:pt>
                <c:pt idx="51039">
                  <c:v>127.14</c:v>
                </c:pt>
                <c:pt idx="51040">
                  <c:v>127.14</c:v>
                </c:pt>
                <c:pt idx="51041">
                  <c:v>127.12</c:v>
                </c:pt>
                <c:pt idx="51042">
                  <c:v>127.14</c:v>
                </c:pt>
                <c:pt idx="51043">
                  <c:v>127.19</c:v>
                </c:pt>
                <c:pt idx="51044">
                  <c:v>127.14</c:v>
                </c:pt>
                <c:pt idx="51045">
                  <c:v>127.19</c:v>
                </c:pt>
                <c:pt idx="51046">
                  <c:v>127.12</c:v>
                </c:pt>
                <c:pt idx="51047">
                  <c:v>127.21</c:v>
                </c:pt>
                <c:pt idx="51048">
                  <c:v>127.14</c:v>
                </c:pt>
                <c:pt idx="51049">
                  <c:v>127.19</c:v>
                </c:pt>
                <c:pt idx="51050">
                  <c:v>127.14</c:v>
                </c:pt>
                <c:pt idx="51051">
                  <c:v>127.12</c:v>
                </c:pt>
                <c:pt idx="51052">
                  <c:v>127.26</c:v>
                </c:pt>
                <c:pt idx="51053">
                  <c:v>127.17</c:v>
                </c:pt>
                <c:pt idx="51054">
                  <c:v>127.14</c:v>
                </c:pt>
                <c:pt idx="51055">
                  <c:v>127.14</c:v>
                </c:pt>
                <c:pt idx="51056">
                  <c:v>127.12</c:v>
                </c:pt>
                <c:pt idx="51057">
                  <c:v>127.19</c:v>
                </c:pt>
                <c:pt idx="51058">
                  <c:v>127.14</c:v>
                </c:pt>
                <c:pt idx="51059">
                  <c:v>127.14</c:v>
                </c:pt>
                <c:pt idx="51060">
                  <c:v>127.17</c:v>
                </c:pt>
                <c:pt idx="51061">
                  <c:v>127.12</c:v>
                </c:pt>
                <c:pt idx="51062">
                  <c:v>127.12</c:v>
                </c:pt>
                <c:pt idx="51063">
                  <c:v>127.12</c:v>
                </c:pt>
                <c:pt idx="51064">
                  <c:v>127.14</c:v>
                </c:pt>
                <c:pt idx="51065">
                  <c:v>127.17</c:v>
                </c:pt>
                <c:pt idx="51066">
                  <c:v>127.12</c:v>
                </c:pt>
                <c:pt idx="51067">
                  <c:v>127.19</c:v>
                </c:pt>
                <c:pt idx="51068">
                  <c:v>127.14</c:v>
                </c:pt>
                <c:pt idx="51069">
                  <c:v>127.12</c:v>
                </c:pt>
                <c:pt idx="51070">
                  <c:v>127.12</c:v>
                </c:pt>
                <c:pt idx="51071">
                  <c:v>127.12</c:v>
                </c:pt>
                <c:pt idx="51072">
                  <c:v>127.12</c:v>
                </c:pt>
                <c:pt idx="51073">
                  <c:v>127.17</c:v>
                </c:pt>
                <c:pt idx="51074">
                  <c:v>127.12</c:v>
                </c:pt>
                <c:pt idx="51075">
                  <c:v>127.12</c:v>
                </c:pt>
                <c:pt idx="51076">
                  <c:v>127.12</c:v>
                </c:pt>
                <c:pt idx="51077">
                  <c:v>127.14</c:v>
                </c:pt>
                <c:pt idx="51078">
                  <c:v>127.1</c:v>
                </c:pt>
                <c:pt idx="51079">
                  <c:v>127.14</c:v>
                </c:pt>
                <c:pt idx="51080">
                  <c:v>127.12</c:v>
                </c:pt>
                <c:pt idx="51081">
                  <c:v>127.12</c:v>
                </c:pt>
                <c:pt idx="51082">
                  <c:v>127.14</c:v>
                </c:pt>
                <c:pt idx="51083">
                  <c:v>127.1</c:v>
                </c:pt>
                <c:pt idx="51084">
                  <c:v>127.17</c:v>
                </c:pt>
                <c:pt idx="51085">
                  <c:v>127.17</c:v>
                </c:pt>
                <c:pt idx="51086">
                  <c:v>127.14</c:v>
                </c:pt>
                <c:pt idx="51087">
                  <c:v>127.05</c:v>
                </c:pt>
                <c:pt idx="51088">
                  <c:v>127.12</c:v>
                </c:pt>
                <c:pt idx="51089">
                  <c:v>127.12</c:v>
                </c:pt>
                <c:pt idx="51090">
                  <c:v>127.1</c:v>
                </c:pt>
                <c:pt idx="51091">
                  <c:v>127.12</c:v>
                </c:pt>
                <c:pt idx="51092">
                  <c:v>127.1</c:v>
                </c:pt>
                <c:pt idx="51093">
                  <c:v>127.1</c:v>
                </c:pt>
                <c:pt idx="51094">
                  <c:v>127.1</c:v>
                </c:pt>
                <c:pt idx="51095">
                  <c:v>127.12</c:v>
                </c:pt>
                <c:pt idx="51096">
                  <c:v>127.12</c:v>
                </c:pt>
                <c:pt idx="51097">
                  <c:v>127.08</c:v>
                </c:pt>
                <c:pt idx="51098">
                  <c:v>127.1</c:v>
                </c:pt>
                <c:pt idx="51099">
                  <c:v>127.12</c:v>
                </c:pt>
                <c:pt idx="51100">
                  <c:v>127.1</c:v>
                </c:pt>
                <c:pt idx="51101">
                  <c:v>127.1</c:v>
                </c:pt>
                <c:pt idx="51102">
                  <c:v>127.1</c:v>
                </c:pt>
                <c:pt idx="51103">
                  <c:v>127.08</c:v>
                </c:pt>
                <c:pt idx="51104">
                  <c:v>127.08</c:v>
                </c:pt>
                <c:pt idx="51105">
                  <c:v>127.1</c:v>
                </c:pt>
                <c:pt idx="51106">
                  <c:v>127.08</c:v>
                </c:pt>
                <c:pt idx="51107">
                  <c:v>127.08</c:v>
                </c:pt>
                <c:pt idx="51108">
                  <c:v>127.1</c:v>
                </c:pt>
                <c:pt idx="51109">
                  <c:v>127.1</c:v>
                </c:pt>
                <c:pt idx="51110">
                  <c:v>127.03</c:v>
                </c:pt>
                <c:pt idx="51111">
                  <c:v>127.1</c:v>
                </c:pt>
                <c:pt idx="51112">
                  <c:v>127.03</c:v>
                </c:pt>
                <c:pt idx="51113">
                  <c:v>127.1</c:v>
                </c:pt>
                <c:pt idx="51114">
                  <c:v>127.05</c:v>
                </c:pt>
                <c:pt idx="51115">
                  <c:v>127.08</c:v>
                </c:pt>
                <c:pt idx="51116">
                  <c:v>127.1</c:v>
                </c:pt>
                <c:pt idx="51117">
                  <c:v>127.1</c:v>
                </c:pt>
                <c:pt idx="51118">
                  <c:v>127.05</c:v>
                </c:pt>
                <c:pt idx="51119">
                  <c:v>127.08</c:v>
                </c:pt>
                <c:pt idx="51120">
                  <c:v>127.1</c:v>
                </c:pt>
                <c:pt idx="51121">
                  <c:v>127.05</c:v>
                </c:pt>
                <c:pt idx="51122">
                  <c:v>127.08</c:v>
                </c:pt>
                <c:pt idx="51123">
                  <c:v>127.1</c:v>
                </c:pt>
                <c:pt idx="51124">
                  <c:v>127.1</c:v>
                </c:pt>
                <c:pt idx="51125">
                  <c:v>127.05</c:v>
                </c:pt>
                <c:pt idx="51126">
                  <c:v>127.05</c:v>
                </c:pt>
                <c:pt idx="51127">
                  <c:v>127.08</c:v>
                </c:pt>
                <c:pt idx="51128">
                  <c:v>127.08</c:v>
                </c:pt>
                <c:pt idx="51129">
                  <c:v>127.03</c:v>
                </c:pt>
                <c:pt idx="51130">
                  <c:v>127.05</c:v>
                </c:pt>
                <c:pt idx="51131">
                  <c:v>127.05</c:v>
                </c:pt>
                <c:pt idx="51132">
                  <c:v>127.08</c:v>
                </c:pt>
                <c:pt idx="51133">
                  <c:v>127.08</c:v>
                </c:pt>
                <c:pt idx="51134">
                  <c:v>127.01</c:v>
                </c:pt>
                <c:pt idx="51135">
                  <c:v>127.03</c:v>
                </c:pt>
                <c:pt idx="51136">
                  <c:v>127.08</c:v>
                </c:pt>
                <c:pt idx="51137">
                  <c:v>126.99</c:v>
                </c:pt>
                <c:pt idx="51138">
                  <c:v>127.05</c:v>
                </c:pt>
                <c:pt idx="51139">
                  <c:v>127.01</c:v>
                </c:pt>
                <c:pt idx="51140">
                  <c:v>127.08</c:v>
                </c:pt>
                <c:pt idx="51141">
                  <c:v>127.03</c:v>
                </c:pt>
                <c:pt idx="51142">
                  <c:v>127.08</c:v>
                </c:pt>
                <c:pt idx="51143">
                  <c:v>127.01</c:v>
                </c:pt>
                <c:pt idx="51144">
                  <c:v>126.99</c:v>
                </c:pt>
                <c:pt idx="51145">
                  <c:v>126.99</c:v>
                </c:pt>
                <c:pt idx="51146">
                  <c:v>126.99</c:v>
                </c:pt>
                <c:pt idx="51147">
                  <c:v>126.94</c:v>
                </c:pt>
                <c:pt idx="51148">
                  <c:v>127.01</c:v>
                </c:pt>
                <c:pt idx="51149">
                  <c:v>126.99</c:v>
                </c:pt>
                <c:pt idx="51150">
                  <c:v>127.01</c:v>
                </c:pt>
                <c:pt idx="51151">
                  <c:v>126.96</c:v>
                </c:pt>
                <c:pt idx="51152">
                  <c:v>126.96</c:v>
                </c:pt>
                <c:pt idx="51153">
                  <c:v>127.01</c:v>
                </c:pt>
                <c:pt idx="51154">
                  <c:v>126.94</c:v>
                </c:pt>
                <c:pt idx="51155">
                  <c:v>126.99</c:v>
                </c:pt>
                <c:pt idx="51156">
                  <c:v>126.99</c:v>
                </c:pt>
                <c:pt idx="51157">
                  <c:v>126.99</c:v>
                </c:pt>
                <c:pt idx="51158">
                  <c:v>126.94</c:v>
                </c:pt>
                <c:pt idx="51159">
                  <c:v>126.92</c:v>
                </c:pt>
                <c:pt idx="51160">
                  <c:v>126.94</c:v>
                </c:pt>
                <c:pt idx="51161">
                  <c:v>126.96</c:v>
                </c:pt>
                <c:pt idx="51162">
                  <c:v>126.88</c:v>
                </c:pt>
                <c:pt idx="51163">
                  <c:v>126.99</c:v>
                </c:pt>
                <c:pt idx="51164">
                  <c:v>126.94</c:v>
                </c:pt>
                <c:pt idx="51165">
                  <c:v>126.94</c:v>
                </c:pt>
                <c:pt idx="51166">
                  <c:v>126.9</c:v>
                </c:pt>
                <c:pt idx="51167">
                  <c:v>126.92</c:v>
                </c:pt>
                <c:pt idx="51168">
                  <c:v>126.92</c:v>
                </c:pt>
                <c:pt idx="51169">
                  <c:v>126.94</c:v>
                </c:pt>
                <c:pt idx="51170">
                  <c:v>126.94</c:v>
                </c:pt>
                <c:pt idx="51171">
                  <c:v>126.94</c:v>
                </c:pt>
                <c:pt idx="51172">
                  <c:v>126.94</c:v>
                </c:pt>
                <c:pt idx="51173">
                  <c:v>126.9</c:v>
                </c:pt>
                <c:pt idx="51174">
                  <c:v>126.9</c:v>
                </c:pt>
                <c:pt idx="51175">
                  <c:v>126.9</c:v>
                </c:pt>
                <c:pt idx="51176">
                  <c:v>126.92</c:v>
                </c:pt>
                <c:pt idx="51177">
                  <c:v>126.92</c:v>
                </c:pt>
                <c:pt idx="51178">
                  <c:v>126.88</c:v>
                </c:pt>
                <c:pt idx="51179">
                  <c:v>126.88</c:v>
                </c:pt>
                <c:pt idx="51180">
                  <c:v>126.88</c:v>
                </c:pt>
                <c:pt idx="51181">
                  <c:v>126.92</c:v>
                </c:pt>
                <c:pt idx="51182">
                  <c:v>126.9</c:v>
                </c:pt>
                <c:pt idx="51183">
                  <c:v>126.83</c:v>
                </c:pt>
                <c:pt idx="51184">
                  <c:v>126.88</c:v>
                </c:pt>
                <c:pt idx="51185">
                  <c:v>126.83</c:v>
                </c:pt>
                <c:pt idx="51186">
                  <c:v>126.88</c:v>
                </c:pt>
                <c:pt idx="51187">
                  <c:v>126.85</c:v>
                </c:pt>
                <c:pt idx="51188">
                  <c:v>126.83</c:v>
                </c:pt>
                <c:pt idx="51189">
                  <c:v>126.85</c:v>
                </c:pt>
                <c:pt idx="51190">
                  <c:v>126.85</c:v>
                </c:pt>
                <c:pt idx="51191">
                  <c:v>126.85</c:v>
                </c:pt>
                <c:pt idx="51192">
                  <c:v>126.9</c:v>
                </c:pt>
                <c:pt idx="51193">
                  <c:v>126.85</c:v>
                </c:pt>
                <c:pt idx="51194">
                  <c:v>126.85</c:v>
                </c:pt>
                <c:pt idx="51195">
                  <c:v>126.88</c:v>
                </c:pt>
                <c:pt idx="51196">
                  <c:v>126.9</c:v>
                </c:pt>
                <c:pt idx="51197">
                  <c:v>126.85</c:v>
                </c:pt>
                <c:pt idx="51198">
                  <c:v>126.88</c:v>
                </c:pt>
                <c:pt idx="51199">
                  <c:v>126.92</c:v>
                </c:pt>
                <c:pt idx="51200">
                  <c:v>126.9</c:v>
                </c:pt>
                <c:pt idx="51201">
                  <c:v>126.85</c:v>
                </c:pt>
                <c:pt idx="51202">
                  <c:v>126.94</c:v>
                </c:pt>
                <c:pt idx="51203">
                  <c:v>126.9</c:v>
                </c:pt>
                <c:pt idx="51204">
                  <c:v>126.92</c:v>
                </c:pt>
                <c:pt idx="51205">
                  <c:v>126.88</c:v>
                </c:pt>
                <c:pt idx="51206">
                  <c:v>126.9</c:v>
                </c:pt>
                <c:pt idx="51207">
                  <c:v>126.92</c:v>
                </c:pt>
                <c:pt idx="51208">
                  <c:v>126.96</c:v>
                </c:pt>
                <c:pt idx="51209">
                  <c:v>126.9</c:v>
                </c:pt>
                <c:pt idx="51210">
                  <c:v>126.92</c:v>
                </c:pt>
                <c:pt idx="51211">
                  <c:v>126.94</c:v>
                </c:pt>
                <c:pt idx="51212">
                  <c:v>126.92</c:v>
                </c:pt>
                <c:pt idx="51213">
                  <c:v>126.96</c:v>
                </c:pt>
                <c:pt idx="51214">
                  <c:v>127.01</c:v>
                </c:pt>
                <c:pt idx="51215">
                  <c:v>126.96</c:v>
                </c:pt>
                <c:pt idx="51216">
                  <c:v>126.94</c:v>
                </c:pt>
                <c:pt idx="51217">
                  <c:v>127.05</c:v>
                </c:pt>
                <c:pt idx="51218">
                  <c:v>127.01</c:v>
                </c:pt>
                <c:pt idx="51219">
                  <c:v>126.99</c:v>
                </c:pt>
                <c:pt idx="51220">
                  <c:v>127.03</c:v>
                </c:pt>
                <c:pt idx="51221">
                  <c:v>126.96</c:v>
                </c:pt>
                <c:pt idx="51222">
                  <c:v>127.01</c:v>
                </c:pt>
                <c:pt idx="51223">
                  <c:v>127.05</c:v>
                </c:pt>
                <c:pt idx="51224">
                  <c:v>127.05</c:v>
                </c:pt>
                <c:pt idx="51225">
                  <c:v>127.1</c:v>
                </c:pt>
                <c:pt idx="51226">
                  <c:v>127.05</c:v>
                </c:pt>
                <c:pt idx="51227">
                  <c:v>127.1</c:v>
                </c:pt>
                <c:pt idx="51228">
                  <c:v>127.12</c:v>
                </c:pt>
                <c:pt idx="51229">
                  <c:v>127.17</c:v>
                </c:pt>
                <c:pt idx="51230">
                  <c:v>127.12</c:v>
                </c:pt>
                <c:pt idx="51231">
                  <c:v>127.08</c:v>
                </c:pt>
                <c:pt idx="51232">
                  <c:v>127.05</c:v>
                </c:pt>
                <c:pt idx="51233">
                  <c:v>127.17</c:v>
                </c:pt>
                <c:pt idx="51234">
                  <c:v>127.08</c:v>
                </c:pt>
                <c:pt idx="51235">
                  <c:v>127.14</c:v>
                </c:pt>
                <c:pt idx="51236">
                  <c:v>127.14</c:v>
                </c:pt>
                <c:pt idx="51237">
                  <c:v>127.17</c:v>
                </c:pt>
                <c:pt idx="51238">
                  <c:v>127.14</c:v>
                </c:pt>
                <c:pt idx="51239">
                  <c:v>127.17</c:v>
                </c:pt>
                <c:pt idx="51240">
                  <c:v>127.17</c:v>
                </c:pt>
                <c:pt idx="51241">
                  <c:v>127.17</c:v>
                </c:pt>
                <c:pt idx="51242">
                  <c:v>127.21</c:v>
                </c:pt>
                <c:pt idx="51243">
                  <c:v>127.21</c:v>
                </c:pt>
                <c:pt idx="51244">
                  <c:v>127.19</c:v>
                </c:pt>
                <c:pt idx="51245">
                  <c:v>127.21</c:v>
                </c:pt>
                <c:pt idx="51246">
                  <c:v>127.19</c:v>
                </c:pt>
                <c:pt idx="51247">
                  <c:v>127.19</c:v>
                </c:pt>
                <c:pt idx="51248">
                  <c:v>127.23</c:v>
                </c:pt>
                <c:pt idx="51249">
                  <c:v>127.14</c:v>
                </c:pt>
                <c:pt idx="51250">
                  <c:v>127.19</c:v>
                </c:pt>
                <c:pt idx="51251">
                  <c:v>127.17</c:v>
                </c:pt>
                <c:pt idx="51252">
                  <c:v>127.19</c:v>
                </c:pt>
                <c:pt idx="51253">
                  <c:v>127.21</c:v>
                </c:pt>
                <c:pt idx="51254">
                  <c:v>127.17</c:v>
                </c:pt>
                <c:pt idx="51255">
                  <c:v>127.19</c:v>
                </c:pt>
                <c:pt idx="51256">
                  <c:v>127.19</c:v>
                </c:pt>
                <c:pt idx="51257">
                  <c:v>127.23</c:v>
                </c:pt>
                <c:pt idx="51258">
                  <c:v>127.19</c:v>
                </c:pt>
                <c:pt idx="51259">
                  <c:v>127.21</c:v>
                </c:pt>
                <c:pt idx="51260">
                  <c:v>127.23</c:v>
                </c:pt>
                <c:pt idx="51261">
                  <c:v>127.19</c:v>
                </c:pt>
                <c:pt idx="51262">
                  <c:v>127.21</c:v>
                </c:pt>
                <c:pt idx="51263">
                  <c:v>127.19</c:v>
                </c:pt>
                <c:pt idx="51264">
                  <c:v>127.19</c:v>
                </c:pt>
                <c:pt idx="51265">
                  <c:v>127.14</c:v>
                </c:pt>
                <c:pt idx="51266">
                  <c:v>127.17</c:v>
                </c:pt>
                <c:pt idx="51267">
                  <c:v>127.17</c:v>
                </c:pt>
                <c:pt idx="51268">
                  <c:v>127.14</c:v>
                </c:pt>
                <c:pt idx="51269">
                  <c:v>127.14</c:v>
                </c:pt>
                <c:pt idx="51270">
                  <c:v>127.17</c:v>
                </c:pt>
                <c:pt idx="51271">
                  <c:v>127.21</c:v>
                </c:pt>
                <c:pt idx="51272">
                  <c:v>127.19</c:v>
                </c:pt>
                <c:pt idx="51273">
                  <c:v>127.19</c:v>
                </c:pt>
                <c:pt idx="51274">
                  <c:v>127.21</c:v>
                </c:pt>
                <c:pt idx="51275">
                  <c:v>127.21</c:v>
                </c:pt>
                <c:pt idx="51276">
                  <c:v>127.19</c:v>
                </c:pt>
                <c:pt idx="51277">
                  <c:v>127.14</c:v>
                </c:pt>
                <c:pt idx="51278">
                  <c:v>127.19</c:v>
                </c:pt>
                <c:pt idx="51279">
                  <c:v>127.1</c:v>
                </c:pt>
                <c:pt idx="51280">
                  <c:v>127.17</c:v>
                </c:pt>
                <c:pt idx="51281">
                  <c:v>127.17</c:v>
                </c:pt>
                <c:pt idx="51282">
                  <c:v>127.12</c:v>
                </c:pt>
                <c:pt idx="51283">
                  <c:v>127.14</c:v>
                </c:pt>
                <c:pt idx="51284">
                  <c:v>127.14</c:v>
                </c:pt>
                <c:pt idx="51285">
                  <c:v>127.12</c:v>
                </c:pt>
                <c:pt idx="51286">
                  <c:v>127.19</c:v>
                </c:pt>
                <c:pt idx="51287">
                  <c:v>127.14</c:v>
                </c:pt>
                <c:pt idx="51288">
                  <c:v>127.19</c:v>
                </c:pt>
                <c:pt idx="51289">
                  <c:v>127.21</c:v>
                </c:pt>
                <c:pt idx="51290">
                  <c:v>127.26</c:v>
                </c:pt>
                <c:pt idx="51291">
                  <c:v>127.17</c:v>
                </c:pt>
                <c:pt idx="51292">
                  <c:v>127.26</c:v>
                </c:pt>
                <c:pt idx="51293">
                  <c:v>127.17</c:v>
                </c:pt>
                <c:pt idx="51294">
                  <c:v>127.21</c:v>
                </c:pt>
                <c:pt idx="51295">
                  <c:v>127.19</c:v>
                </c:pt>
                <c:pt idx="51296">
                  <c:v>127.19</c:v>
                </c:pt>
                <c:pt idx="51297">
                  <c:v>127.23</c:v>
                </c:pt>
                <c:pt idx="51298">
                  <c:v>127.17</c:v>
                </c:pt>
                <c:pt idx="51299">
                  <c:v>127.17</c:v>
                </c:pt>
                <c:pt idx="51300">
                  <c:v>127.17</c:v>
                </c:pt>
                <c:pt idx="51301">
                  <c:v>127.19</c:v>
                </c:pt>
                <c:pt idx="51302">
                  <c:v>127.23</c:v>
                </c:pt>
                <c:pt idx="51303">
                  <c:v>127.23</c:v>
                </c:pt>
                <c:pt idx="51304">
                  <c:v>127.23</c:v>
                </c:pt>
                <c:pt idx="51305">
                  <c:v>127.26</c:v>
                </c:pt>
                <c:pt idx="51306">
                  <c:v>127.26</c:v>
                </c:pt>
                <c:pt idx="51307">
                  <c:v>127.19</c:v>
                </c:pt>
                <c:pt idx="51308">
                  <c:v>127.28</c:v>
                </c:pt>
                <c:pt idx="51309">
                  <c:v>127.3</c:v>
                </c:pt>
                <c:pt idx="51310">
                  <c:v>127.28</c:v>
                </c:pt>
                <c:pt idx="51311">
                  <c:v>127.21</c:v>
                </c:pt>
                <c:pt idx="51312">
                  <c:v>127.19</c:v>
                </c:pt>
                <c:pt idx="51313">
                  <c:v>127.19</c:v>
                </c:pt>
                <c:pt idx="51314">
                  <c:v>127.21</c:v>
                </c:pt>
                <c:pt idx="51315">
                  <c:v>127.19</c:v>
                </c:pt>
                <c:pt idx="51316">
                  <c:v>127.23</c:v>
                </c:pt>
                <c:pt idx="51317">
                  <c:v>127.23</c:v>
                </c:pt>
                <c:pt idx="51318">
                  <c:v>127.28</c:v>
                </c:pt>
                <c:pt idx="51319">
                  <c:v>127.23</c:v>
                </c:pt>
                <c:pt idx="51320">
                  <c:v>127.21</c:v>
                </c:pt>
                <c:pt idx="51321">
                  <c:v>127.23</c:v>
                </c:pt>
                <c:pt idx="51322">
                  <c:v>127.28</c:v>
                </c:pt>
                <c:pt idx="51323">
                  <c:v>127.3</c:v>
                </c:pt>
                <c:pt idx="51324">
                  <c:v>127.28</c:v>
                </c:pt>
                <c:pt idx="51325">
                  <c:v>127.26</c:v>
                </c:pt>
                <c:pt idx="51326">
                  <c:v>127.26</c:v>
                </c:pt>
                <c:pt idx="51327">
                  <c:v>127.23</c:v>
                </c:pt>
                <c:pt idx="51328">
                  <c:v>127.17</c:v>
                </c:pt>
                <c:pt idx="51329">
                  <c:v>127.21</c:v>
                </c:pt>
                <c:pt idx="51330">
                  <c:v>127.28</c:v>
                </c:pt>
                <c:pt idx="51331">
                  <c:v>127.21</c:v>
                </c:pt>
                <c:pt idx="51332">
                  <c:v>127.23</c:v>
                </c:pt>
                <c:pt idx="51333">
                  <c:v>127.23</c:v>
                </c:pt>
                <c:pt idx="51334">
                  <c:v>127.26</c:v>
                </c:pt>
                <c:pt idx="51335">
                  <c:v>127.23</c:v>
                </c:pt>
                <c:pt idx="51336">
                  <c:v>127.21</c:v>
                </c:pt>
                <c:pt idx="51337">
                  <c:v>127.26</c:v>
                </c:pt>
                <c:pt idx="51338">
                  <c:v>127.23</c:v>
                </c:pt>
                <c:pt idx="51339">
                  <c:v>127.26</c:v>
                </c:pt>
                <c:pt idx="51340">
                  <c:v>127.21</c:v>
                </c:pt>
                <c:pt idx="51341">
                  <c:v>127.21</c:v>
                </c:pt>
                <c:pt idx="51342">
                  <c:v>127.21</c:v>
                </c:pt>
                <c:pt idx="51343">
                  <c:v>127.21</c:v>
                </c:pt>
                <c:pt idx="51344">
                  <c:v>127.17</c:v>
                </c:pt>
                <c:pt idx="51345">
                  <c:v>127.19</c:v>
                </c:pt>
                <c:pt idx="51346">
                  <c:v>127.14</c:v>
                </c:pt>
                <c:pt idx="51347">
                  <c:v>127.21</c:v>
                </c:pt>
                <c:pt idx="51348">
                  <c:v>127.17</c:v>
                </c:pt>
                <c:pt idx="51349">
                  <c:v>127.17</c:v>
                </c:pt>
                <c:pt idx="51350">
                  <c:v>127.17</c:v>
                </c:pt>
                <c:pt idx="51351">
                  <c:v>127.19</c:v>
                </c:pt>
                <c:pt idx="51352">
                  <c:v>127.17</c:v>
                </c:pt>
                <c:pt idx="51353">
                  <c:v>127.1</c:v>
                </c:pt>
                <c:pt idx="51354">
                  <c:v>127.19</c:v>
                </c:pt>
                <c:pt idx="51355">
                  <c:v>127.17</c:v>
                </c:pt>
                <c:pt idx="51356">
                  <c:v>127.19</c:v>
                </c:pt>
                <c:pt idx="51357">
                  <c:v>127.21</c:v>
                </c:pt>
                <c:pt idx="51358">
                  <c:v>127.14</c:v>
                </c:pt>
                <c:pt idx="51359">
                  <c:v>127.12</c:v>
                </c:pt>
                <c:pt idx="51360">
                  <c:v>127.1</c:v>
                </c:pt>
                <c:pt idx="51361">
                  <c:v>127.12</c:v>
                </c:pt>
                <c:pt idx="51362">
                  <c:v>127.14</c:v>
                </c:pt>
                <c:pt idx="51363">
                  <c:v>127.12</c:v>
                </c:pt>
                <c:pt idx="51364">
                  <c:v>127.19</c:v>
                </c:pt>
                <c:pt idx="51365">
                  <c:v>127.19</c:v>
                </c:pt>
                <c:pt idx="51366">
                  <c:v>127.12</c:v>
                </c:pt>
                <c:pt idx="51367">
                  <c:v>127.14</c:v>
                </c:pt>
                <c:pt idx="51368">
                  <c:v>127.19</c:v>
                </c:pt>
                <c:pt idx="51369">
                  <c:v>127.14</c:v>
                </c:pt>
                <c:pt idx="51370">
                  <c:v>127.17</c:v>
                </c:pt>
                <c:pt idx="51371">
                  <c:v>127.14</c:v>
                </c:pt>
                <c:pt idx="51372">
                  <c:v>127.17</c:v>
                </c:pt>
                <c:pt idx="51373">
                  <c:v>127.12</c:v>
                </c:pt>
                <c:pt idx="51374">
                  <c:v>127.17</c:v>
                </c:pt>
                <c:pt idx="51375">
                  <c:v>127.17</c:v>
                </c:pt>
                <c:pt idx="51376">
                  <c:v>127.14</c:v>
                </c:pt>
                <c:pt idx="51377">
                  <c:v>127.17</c:v>
                </c:pt>
                <c:pt idx="51378">
                  <c:v>127.17</c:v>
                </c:pt>
                <c:pt idx="51379">
                  <c:v>127.08</c:v>
                </c:pt>
                <c:pt idx="51380">
                  <c:v>127.19</c:v>
                </c:pt>
                <c:pt idx="51381">
                  <c:v>127.17</c:v>
                </c:pt>
                <c:pt idx="51382">
                  <c:v>127.14</c:v>
                </c:pt>
                <c:pt idx="51383">
                  <c:v>127.17</c:v>
                </c:pt>
                <c:pt idx="51384">
                  <c:v>127.12</c:v>
                </c:pt>
                <c:pt idx="51385">
                  <c:v>127.14</c:v>
                </c:pt>
                <c:pt idx="51386">
                  <c:v>127.19</c:v>
                </c:pt>
                <c:pt idx="51387">
                  <c:v>127.12</c:v>
                </c:pt>
                <c:pt idx="51388">
                  <c:v>127.12</c:v>
                </c:pt>
                <c:pt idx="51389">
                  <c:v>127.17</c:v>
                </c:pt>
                <c:pt idx="51390">
                  <c:v>127.12</c:v>
                </c:pt>
                <c:pt idx="51391">
                  <c:v>127.17</c:v>
                </c:pt>
                <c:pt idx="51392">
                  <c:v>127.14</c:v>
                </c:pt>
                <c:pt idx="51393">
                  <c:v>127.17</c:v>
                </c:pt>
                <c:pt idx="51394">
                  <c:v>127.19</c:v>
                </c:pt>
                <c:pt idx="51395">
                  <c:v>127.19</c:v>
                </c:pt>
                <c:pt idx="51396">
                  <c:v>127.17</c:v>
                </c:pt>
                <c:pt idx="51397">
                  <c:v>127.17</c:v>
                </c:pt>
                <c:pt idx="51398">
                  <c:v>127.21</c:v>
                </c:pt>
                <c:pt idx="51399">
                  <c:v>127.17</c:v>
                </c:pt>
                <c:pt idx="51400">
                  <c:v>127.17</c:v>
                </c:pt>
                <c:pt idx="51401">
                  <c:v>127.17</c:v>
                </c:pt>
                <c:pt idx="51402">
                  <c:v>127.14</c:v>
                </c:pt>
                <c:pt idx="51403">
                  <c:v>127.14</c:v>
                </c:pt>
                <c:pt idx="51404">
                  <c:v>127.14</c:v>
                </c:pt>
                <c:pt idx="51405">
                  <c:v>127.12</c:v>
                </c:pt>
                <c:pt idx="51406">
                  <c:v>127.14</c:v>
                </c:pt>
                <c:pt idx="51407">
                  <c:v>127.19</c:v>
                </c:pt>
                <c:pt idx="51408">
                  <c:v>127.19</c:v>
                </c:pt>
                <c:pt idx="51409">
                  <c:v>127.17</c:v>
                </c:pt>
                <c:pt idx="51410">
                  <c:v>127.14</c:v>
                </c:pt>
                <c:pt idx="51411">
                  <c:v>127.12</c:v>
                </c:pt>
                <c:pt idx="51412">
                  <c:v>127.17</c:v>
                </c:pt>
                <c:pt idx="51413">
                  <c:v>127.12</c:v>
                </c:pt>
                <c:pt idx="51414">
                  <c:v>127.14</c:v>
                </c:pt>
                <c:pt idx="51415">
                  <c:v>127.21</c:v>
                </c:pt>
                <c:pt idx="51416">
                  <c:v>127.17</c:v>
                </c:pt>
                <c:pt idx="51417">
                  <c:v>127.12</c:v>
                </c:pt>
                <c:pt idx="51418">
                  <c:v>127.14</c:v>
                </c:pt>
                <c:pt idx="51419">
                  <c:v>127.14</c:v>
                </c:pt>
                <c:pt idx="51420">
                  <c:v>127.17</c:v>
                </c:pt>
                <c:pt idx="51421">
                  <c:v>127.14</c:v>
                </c:pt>
                <c:pt idx="51422">
                  <c:v>127.12</c:v>
                </c:pt>
                <c:pt idx="51423">
                  <c:v>127.17</c:v>
                </c:pt>
                <c:pt idx="51424">
                  <c:v>127.14</c:v>
                </c:pt>
                <c:pt idx="51425">
                  <c:v>127.14</c:v>
                </c:pt>
                <c:pt idx="51426">
                  <c:v>127.12</c:v>
                </c:pt>
                <c:pt idx="51427">
                  <c:v>127.12</c:v>
                </c:pt>
                <c:pt idx="51428">
                  <c:v>127.12</c:v>
                </c:pt>
                <c:pt idx="51429">
                  <c:v>127.1</c:v>
                </c:pt>
                <c:pt idx="51430">
                  <c:v>127.12</c:v>
                </c:pt>
                <c:pt idx="51431">
                  <c:v>127.12</c:v>
                </c:pt>
                <c:pt idx="51432">
                  <c:v>127.12</c:v>
                </c:pt>
                <c:pt idx="51433">
                  <c:v>127.08</c:v>
                </c:pt>
                <c:pt idx="51434">
                  <c:v>127.12</c:v>
                </c:pt>
                <c:pt idx="51435">
                  <c:v>127.08</c:v>
                </c:pt>
                <c:pt idx="51436">
                  <c:v>127.12</c:v>
                </c:pt>
                <c:pt idx="51437">
                  <c:v>127.12</c:v>
                </c:pt>
                <c:pt idx="51438">
                  <c:v>127.1</c:v>
                </c:pt>
                <c:pt idx="51439">
                  <c:v>127.12</c:v>
                </c:pt>
                <c:pt idx="51440">
                  <c:v>127.1</c:v>
                </c:pt>
                <c:pt idx="51441">
                  <c:v>127.12</c:v>
                </c:pt>
                <c:pt idx="51442">
                  <c:v>127.17</c:v>
                </c:pt>
                <c:pt idx="51443">
                  <c:v>127.08</c:v>
                </c:pt>
                <c:pt idx="51444">
                  <c:v>127.08</c:v>
                </c:pt>
                <c:pt idx="51445">
                  <c:v>127.1</c:v>
                </c:pt>
                <c:pt idx="51446">
                  <c:v>127.12</c:v>
                </c:pt>
                <c:pt idx="51447">
                  <c:v>127.1</c:v>
                </c:pt>
                <c:pt idx="51448">
                  <c:v>127.12</c:v>
                </c:pt>
                <c:pt idx="51449">
                  <c:v>127.12</c:v>
                </c:pt>
                <c:pt idx="51450">
                  <c:v>127.03</c:v>
                </c:pt>
                <c:pt idx="51451">
                  <c:v>127.08</c:v>
                </c:pt>
                <c:pt idx="51452">
                  <c:v>127.12</c:v>
                </c:pt>
                <c:pt idx="51453">
                  <c:v>127.12</c:v>
                </c:pt>
                <c:pt idx="51454">
                  <c:v>127.1</c:v>
                </c:pt>
                <c:pt idx="51455">
                  <c:v>127.12</c:v>
                </c:pt>
                <c:pt idx="51456">
                  <c:v>127.1</c:v>
                </c:pt>
                <c:pt idx="51457">
                  <c:v>127.08</c:v>
                </c:pt>
                <c:pt idx="51458">
                  <c:v>127.1</c:v>
                </c:pt>
                <c:pt idx="51459">
                  <c:v>127.1</c:v>
                </c:pt>
                <c:pt idx="51460">
                  <c:v>127.12</c:v>
                </c:pt>
                <c:pt idx="51461">
                  <c:v>127.08</c:v>
                </c:pt>
                <c:pt idx="51462">
                  <c:v>127.12</c:v>
                </c:pt>
                <c:pt idx="51463">
                  <c:v>127.08</c:v>
                </c:pt>
                <c:pt idx="51464">
                  <c:v>127.08</c:v>
                </c:pt>
                <c:pt idx="51465">
                  <c:v>127.08</c:v>
                </c:pt>
                <c:pt idx="51466">
                  <c:v>127.1</c:v>
                </c:pt>
                <c:pt idx="51467">
                  <c:v>127.1</c:v>
                </c:pt>
                <c:pt idx="51468">
                  <c:v>127.1</c:v>
                </c:pt>
                <c:pt idx="51469">
                  <c:v>127.1</c:v>
                </c:pt>
                <c:pt idx="51470">
                  <c:v>127.05</c:v>
                </c:pt>
                <c:pt idx="51471">
                  <c:v>127.08</c:v>
                </c:pt>
                <c:pt idx="51472">
                  <c:v>127.08</c:v>
                </c:pt>
                <c:pt idx="51473">
                  <c:v>127.08</c:v>
                </c:pt>
                <c:pt idx="51474">
                  <c:v>127.05</c:v>
                </c:pt>
                <c:pt idx="51475">
                  <c:v>127.12</c:v>
                </c:pt>
                <c:pt idx="51476">
                  <c:v>127.08</c:v>
                </c:pt>
                <c:pt idx="51477">
                  <c:v>127.05</c:v>
                </c:pt>
                <c:pt idx="51478">
                  <c:v>127.05</c:v>
                </c:pt>
                <c:pt idx="51479">
                  <c:v>127.05</c:v>
                </c:pt>
                <c:pt idx="51480">
                  <c:v>127.08</c:v>
                </c:pt>
                <c:pt idx="51481">
                  <c:v>127.01</c:v>
                </c:pt>
                <c:pt idx="51482">
                  <c:v>127.08</c:v>
                </c:pt>
                <c:pt idx="51483">
                  <c:v>127.08</c:v>
                </c:pt>
                <c:pt idx="51484">
                  <c:v>127.08</c:v>
                </c:pt>
                <c:pt idx="51485">
                  <c:v>127.05</c:v>
                </c:pt>
                <c:pt idx="51486">
                  <c:v>127.08</c:v>
                </c:pt>
                <c:pt idx="51487">
                  <c:v>127.03</c:v>
                </c:pt>
                <c:pt idx="51488">
                  <c:v>127.01</c:v>
                </c:pt>
                <c:pt idx="51489">
                  <c:v>127.05</c:v>
                </c:pt>
                <c:pt idx="51490">
                  <c:v>127.03</c:v>
                </c:pt>
                <c:pt idx="51491">
                  <c:v>127.03</c:v>
                </c:pt>
                <c:pt idx="51492">
                  <c:v>126.99</c:v>
                </c:pt>
                <c:pt idx="51493">
                  <c:v>127.01</c:v>
                </c:pt>
                <c:pt idx="51494">
                  <c:v>127.03</c:v>
                </c:pt>
                <c:pt idx="51495">
                  <c:v>126.99</c:v>
                </c:pt>
                <c:pt idx="51496">
                  <c:v>127.01</c:v>
                </c:pt>
                <c:pt idx="51497">
                  <c:v>126.99</c:v>
                </c:pt>
                <c:pt idx="51498">
                  <c:v>127.01</c:v>
                </c:pt>
                <c:pt idx="51499">
                  <c:v>127.01</c:v>
                </c:pt>
                <c:pt idx="51500">
                  <c:v>126.96</c:v>
                </c:pt>
                <c:pt idx="51501">
                  <c:v>126.94</c:v>
                </c:pt>
                <c:pt idx="51502">
                  <c:v>126.96</c:v>
                </c:pt>
                <c:pt idx="51503">
                  <c:v>126.96</c:v>
                </c:pt>
                <c:pt idx="51504">
                  <c:v>126.96</c:v>
                </c:pt>
                <c:pt idx="51505">
                  <c:v>126.99</c:v>
                </c:pt>
                <c:pt idx="51506">
                  <c:v>126.96</c:v>
                </c:pt>
                <c:pt idx="51507">
                  <c:v>126.99</c:v>
                </c:pt>
                <c:pt idx="51508">
                  <c:v>126.94</c:v>
                </c:pt>
                <c:pt idx="51509">
                  <c:v>126.96</c:v>
                </c:pt>
                <c:pt idx="51510">
                  <c:v>126.94</c:v>
                </c:pt>
                <c:pt idx="51511">
                  <c:v>126.96</c:v>
                </c:pt>
                <c:pt idx="51512">
                  <c:v>126.94</c:v>
                </c:pt>
                <c:pt idx="51513">
                  <c:v>126.92</c:v>
                </c:pt>
                <c:pt idx="51514">
                  <c:v>126.9</c:v>
                </c:pt>
                <c:pt idx="51515">
                  <c:v>126.92</c:v>
                </c:pt>
                <c:pt idx="51516">
                  <c:v>126.88</c:v>
                </c:pt>
                <c:pt idx="51517">
                  <c:v>126.92</c:v>
                </c:pt>
                <c:pt idx="51518">
                  <c:v>126.92</c:v>
                </c:pt>
                <c:pt idx="51519">
                  <c:v>126.92</c:v>
                </c:pt>
                <c:pt idx="51520">
                  <c:v>126.9</c:v>
                </c:pt>
                <c:pt idx="51521">
                  <c:v>126.92</c:v>
                </c:pt>
                <c:pt idx="51522">
                  <c:v>126.92</c:v>
                </c:pt>
                <c:pt idx="51523">
                  <c:v>126.9</c:v>
                </c:pt>
                <c:pt idx="51524">
                  <c:v>126.96</c:v>
                </c:pt>
                <c:pt idx="51525">
                  <c:v>126.88</c:v>
                </c:pt>
                <c:pt idx="51526">
                  <c:v>126.92</c:v>
                </c:pt>
                <c:pt idx="51527">
                  <c:v>126.92</c:v>
                </c:pt>
                <c:pt idx="51528">
                  <c:v>126.94</c:v>
                </c:pt>
                <c:pt idx="51529">
                  <c:v>126.9</c:v>
                </c:pt>
                <c:pt idx="51530">
                  <c:v>126.88</c:v>
                </c:pt>
                <c:pt idx="51531">
                  <c:v>126.9</c:v>
                </c:pt>
                <c:pt idx="51532">
                  <c:v>126.88</c:v>
                </c:pt>
                <c:pt idx="51533">
                  <c:v>126.9</c:v>
                </c:pt>
                <c:pt idx="51534">
                  <c:v>126.9</c:v>
                </c:pt>
                <c:pt idx="51535">
                  <c:v>126.9</c:v>
                </c:pt>
                <c:pt idx="51536">
                  <c:v>126.88</c:v>
                </c:pt>
                <c:pt idx="51537">
                  <c:v>126.88</c:v>
                </c:pt>
                <c:pt idx="51538">
                  <c:v>126.88</c:v>
                </c:pt>
                <c:pt idx="51539">
                  <c:v>126.9</c:v>
                </c:pt>
                <c:pt idx="51540">
                  <c:v>126.85</c:v>
                </c:pt>
                <c:pt idx="51541">
                  <c:v>126.88</c:v>
                </c:pt>
                <c:pt idx="51542">
                  <c:v>126.92</c:v>
                </c:pt>
                <c:pt idx="51543">
                  <c:v>126.83</c:v>
                </c:pt>
                <c:pt idx="51544">
                  <c:v>126.85</c:v>
                </c:pt>
                <c:pt idx="51545">
                  <c:v>126.94</c:v>
                </c:pt>
                <c:pt idx="51546">
                  <c:v>126.83</c:v>
                </c:pt>
                <c:pt idx="51547">
                  <c:v>126.85</c:v>
                </c:pt>
                <c:pt idx="51548">
                  <c:v>126.85</c:v>
                </c:pt>
                <c:pt idx="51549">
                  <c:v>126.83</c:v>
                </c:pt>
                <c:pt idx="51550">
                  <c:v>126.81</c:v>
                </c:pt>
                <c:pt idx="51551">
                  <c:v>126.83</c:v>
                </c:pt>
                <c:pt idx="51552">
                  <c:v>126.88</c:v>
                </c:pt>
                <c:pt idx="51553">
                  <c:v>126.9</c:v>
                </c:pt>
                <c:pt idx="51554">
                  <c:v>126.83</c:v>
                </c:pt>
                <c:pt idx="51555">
                  <c:v>126.81</c:v>
                </c:pt>
                <c:pt idx="51556">
                  <c:v>126.85</c:v>
                </c:pt>
                <c:pt idx="51557">
                  <c:v>126.83</c:v>
                </c:pt>
                <c:pt idx="51558">
                  <c:v>126.83</c:v>
                </c:pt>
                <c:pt idx="51559">
                  <c:v>126.83</c:v>
                </c:pt>
                <c:pt idx="51560">
                  <c:v>126.83</c:v>
                </c:pt>
                <c:pt idx="51561">
                  <c:v>126.83</c:v>
                </c:pt>
                <c:pt idx="51562">
                  <c:v>126.83</c:v>
                </c:pt>
                <c:pt idx="51563">
                  <c:v>126.81</c:v>
                </c:pt>
                <c:pt idx="51564">
                  <c:v>126.83</c:v>
                </c:pt>
                <c:pt idx="51565">
                  <c:v>126.83</c:v>
                </c:pt>
                <c:pt idx="51566">
                  <c:v>126.83</c:v>
                </c:pt>
                <c:pt idx="51567">
                  <c:v>126.79</c:v>
                </c:pt>
                <c:pt idx="51568">
                  <c:v>126.81</c:v>
                </c:pt>
                <c:pt idx="51569">
                  <c:v>126.85</c:v>
                </c:pt>
                <c:pt idx="51570">
                  <c:v>126.83</c:v>
                </c:pt>
                <c:pt idx="51571">
                  <c:v>126.81</c:v>
                </c:pt>
                <c:pt idx="51572">
                  <c:v>126.81</c:v>
                </c:pt>
                <c:pt idx="51573">
                  <c:v>126.83</c:v>
                </c:pt>
                <c:pt idx="51574">
                  <c:v>126.79</c:v>
                </c:pt>
                <c:pt idx="51575">
                  <c:v>126.79</c:v>
                </c:pt>
                <c:pt idx="51576">
                  <c:v>126.72</c:v>
                </c:pt>
                <c:pt idx="51577">
                  <c:v>126.76</c:v>
                </c:pt>
                <c:pt idx="51578">
                  <c:v>126.74</c:v>
                </c:pt>
                <c:pt idx="51579">
                  <c:v>126.76</c:v>
                </c:pt>
                <c:pt idx="51580">
                  <c:v>126.79</c:v>
                </c:pt>
                <c:pt idx="51581">
                  <c:v>126.74</c:v>
                </c:pt>
                <c:pt idx="51582">
                  <c:v>126.76</c:v>
                </c:pt>
                <c:pt idx="51583">
                  <c:v>126.72</c:v>
                </c:pt>
                <c:pt idx="51584">
                  <c:v>126.76</c:v>
                </c:pt>
                <c:pt idx="51585">
                  <c:v>126.7</c:v>
                </c:pt>
                <c:pt idx="51586">
                  <c:v>126.79</c:v>
                </c:pt>
                <c:pt idx="51587">
                  <c:v>126.79</c:v>
                </c:pt>
                <c:pt idx="51588">
                  <c:v>126.76</c:v>
                </c:pt>
                <c:pt idx="51589">
                  <c:v>126.72</c:v>
                </c:pt>
                <c:pt idx="51590">
                  <c:v>126.72</c:v>
                </c:pt>
                <c:pt idx="51591">
                  <c:v>126.72</c:v>
                </c:pt>
                <c:pt idx="51592">
                  <c:v>126.72</c:v>
                </c:pt>
                <c:pt idx="51593">
                  <c:v>126.7</c:v>
                </c:pt>
                <c:pt idx="51594">
                  <c:v>126.76</c:v>
                </c:pt>
                <c:pt idx="51595">
                  <c:v>126.76</c:v>
                </c:pt>
                <c:pt idx="51596">
                  <c:v>126.74</c:v>
                </c:pt>
                <c:pt idx="51597">
                  <c:v>126.74</c:v>
                </c:pt>
                <c:pt idx="51598">
                  <c:v>126.74</c:v>
                </c:pt>
                <c:pt idx="51599">
                  <c:v>126.76</c:v>
                </c:pt>
                <c:pt idx="51600">
                  <c:v>126.76</c:v>
                </c:pt>
                <c:pt idx="51601">
                  <c:v>126.7</c:v>
                </c:pt>
                <c:pt idx="51602">
                  <c:v>126.72</c:v>
                </c:pt>
                <c:pt idx="51603">
                  <c:v>126.74</c:v>
                </c:pt>
                <c:pt idx="51604">
                  <c:v>126.72</c:v>
                </c:pt>
                <c:pt idx="51605">
                  <c:v>126.74</c:v>
                </c:pt>
                <c:pt idx="51606">
                  <c:v>126.7</c:v>
                </c:pt>
                <c:pt idx="51607">
                  <c:v>126.72</c:v>
                </c:pt>
                <c:pt idx="51608">
                  <c:v>126.74</c:v>
                </c:pt>
                <c:pt idx="51609">
                  <c:v>126.76</c:v>
                </c:pt>
                <c:pt idx="51610">
                  <c:v>126.74</c:v>
                </c:pt>
                <c:pt idx="51611">
                  <c:v>126.74</c:v>
                </c:pt>
                <c:pt idx="51612">
                  <c:v>126.74</c:v>
                </c:pt>
                <c:pt idx="51613">
                  <c:v>126.74</c:v>
                </c:pt>
                <c:pt idx="51614">
                  <c:v>126.76</c:v>
                </c:pt>
                <c:pt idx="51615">
                  <c:v>126.76</c:v>
                </c:pt>
                <c:pt idx="51616">
                  <c:v>126.79</c:v>
                </c:pt>
                <c:pt idx="51617">
                  <c:v>126.79</c:v>
                </c:pt>
                <c:pt idx="51618">
                  <c:v>126.76</c:v>
                </c:pt>
                <c:pt idx="51619">
                  <c:v>126.79</c:v>
                </c:pt>
                <c:pt idx="51620">
                  <c:v>126.79</c:v>
                </c:pt>
                <c:pt idx="51621">
                  <c:v>126.79</c:v>
                </c:pt>
                <c:pt idx="51622">
                  <c:v>126.81</c:v>
                </c:pt>
                <c:pt idx="51623">
                  <c:v>126.81</c:v>
                </c:pt>
                <c:pt idx="51624">
                  <c:v>126.79</c:v>
                </c:pt>
                <c:pt idx="51625">
                  <c:v>126.83</c:v>
                </c:pt>
                <c:pt idx="51626">
                  <c:v>126.85</c:v>
                </c:pt>
                <c:pt idx="51627">
                  <c:v>126.88</c:v>
                </c:pt>
                <c:pt idx="51628">
                  <c:v>126.88</c:v>
                </c:pt>
                <c:pt idx="51629">
                  <c:v>126.79</c:v>
                </c:pt>
                <c:pt idx="51630">
                  <c:v>126.83</c:v>
                </c:pt>
                <c:pt idx="51631">
                  <c:v>126.88</c:v>
                </c:pt>
                <c:pt idx="51632">
                  <c:v>126.85</c:v>
                </c:pt>
                <c:pt idx="51633">
                  <c:v>126.85</c:v>
                </c:pt>
                <c:pt idx="51634">
                  <c:v>126.83</c:v>
                </c:pt>
                <c:pt idx="51635">
                  <c:v>126.92</c:v>
                </c:pt>
                <c:pt idx="51636">
                  <c:v>126.9</c:v>
                </c:pt>
                <c:pt idx="51637">
                  <c:v>126.92</c:v>
                </c:pt>
                <c:pt idx="51638">
                  <c:v>126.88</c:v>
                </c:pt>
                <c:pt idx="51639">
                  <c:v>126.88</c:v>
                </c:pt>
                <c:pt idx="51640">
                  <c:v>126.92</c:v>
                </c:pt>
                <c:pt idx="51641">
                  <c:v>126.92</c:v>
                </c:pt>
                <c:pt idx="51642">
                  <c:v>126.92</c:v>
                </c:pt>
                <c:pt idx="51643">
                  <c:v>126.88</c:v>
                </c:pt>
                <c:pt idx="51644">
                  <c:v>126.96</c:v>
                </c:pt>
                <c:pt idx="51645">
                  <c:v>126.99</c:v>
                </c:pt>
                <c:pt idx="51646">
                  <c:v>126.96</c:v>
                </c:pt>
                <c:pt idx="51647">
                  <c:v>127.01</c:v>
                </c:pt>
                <c:pt idx="51648">
                  <c:v>126.96</c:v>
                </c:pt>
                <c:pt idx="51649">
                  <c:v>127.01</c:v>
                </c:pt>
                <c:pt idx="51650">
                  <c:v>126.96</c:v>
                </c:pt>
                <c:pt idx="51651">
                  <c:v>126.99</c:v>
                </c:pt>
                <c:pt idx="51652">
                  <c:v>126.96</c:v>
                </c:pt>
                <c:pt idx="51653">
                  <c:v>126.99</c:v>
                </c:pt>
                <c:pt idx="51654">
                  <c:v>126.96</c:v>
                </c:pt>
                <c:pt idx="51655">
                  <c:v>126.92</c:v>
                </c:pt>
                <c:pt idx="51656">
                  <c:v>126.94</c:v>
                </c:pt>
                <c:pt idx="51657">
                  <c:v>126.94</c:v>
                </c:pt>
                <c:pt idx="51658">
                  <c:v>126.96</c:v>
                </c:pt>
                <c:pt idx="51659">
                  <c:v>126.94</c:v>
                </c:pt>
                <c:pt idx="51660">
                  <c:v>126.99</c:v>
                </c:pt>
                <c:pt idx="51661">
                  <c:v>126.96</c:v>
                </c:pt>
                <c:pt idx="51662">
                  <c:v>126.96</c:v>
                </c:pt>
                <c:pt idx="51663">
                  <c:v>126.99</c:v>
                </c:pt>
                <c:pt idx="51664">
                  <c:v>126.92</c:v>
                </c:pt>
                <c:pt idx="51665">
                  <c:v>126.94</c:v>
                </c:pt>
                <c:pt idx="51666">
                  <c:v>126.96</c:v>
                </c:pt>
                <c:pt idx="51667">
                  <c:v>126.96</c:v>
                </c:pt>
                <c:pt idx="51668">
                  <c:v>126.96</c:v>
                </c:pt>
                <c:pt idx="51669">
                  <c:v>126.99</c:v>
                </c:pt>
                <c:pt idx="51670">
                  <c:v>126.99</c:v>
                </c:pt>
                <c:pt idx="51671">
                  <c:v>126.94</c:v>
                </c:pt>
                <c:pt idx="51672">
                  <c:v>126.94</c:v>
                </c:pt>
                <c:pt idx="51673">
                  <c:v>126.92</c:v>
                </c:pt>
                <c:pt idx="51674">
                  <c:v>126.9</c:v>
                </c:pt>
                <c:pt idx="51675">
                  <c:v>126.92</c:v>
                </c:pt>
                <c:pt idx="51676">
                  <c:v>126.96</c:v>
                </c:pt>
                <c:pt idx="51677">
                  <c:v>126.92</c:v>
                </c:pt>
                <c:pt idx="51678">
                  <c:v>126.94</c:v>
                </c:pt>
                <c:pt idx="51679">
                  <c:v>126.99</c:v>
                </c:pt>
                <c:pt idx="51680">
                  <c:v>126.9</c:v>
                </c:pt>
                <c:pt idx="51681">
                  <c:v>126.99</c:v>
                </c:pt>
                <c:pt idx="51682">
                  <c:v>126.92</c:v>
                </c:pt>
                <c:pt idx="51683">
                  <c:v>126.9</c:v>
                </c:pt>
                <c:pt idx="51684">
                  <c:v>126.94</c:v>
                </c:pt>
                <c:pt idx="51685">
                  <c:v>126.92</c:v>
                </c:pt>
                <c:pt idx="51686">
                  <c:v>126.9</c:v>
                </c:pt>
                <c:pt idx="51687">
                  <c:v>126.92</c:v>
                </c:pt>
                <c:pt idx="51688">
                  <c:v>126.92</c:v>
                </c:pt>
                <c:pt idx="51689">
                  <c:v>126.92</c:v>
                </c:pt>
                <c:pt idx="51690">
                  <c:v>126.9</c:v>
                </c:pt>
                <c:pt idx="51691">
                  <c:v>126.92</c:v>
                </c:pt>
                <c:pt idx="51692">
                  <c:v>126.92</c:v>
                </c:pt>
                <c:pt idx="51693">
                  <c:v>126.92</c:v>
                </c:pt>
                <c:pt idx="51694">
                  <c:v>126.83</c:v>
                </c:pt>
                <c:pt idx="51695">
                  <c:v>126.88</c:v>
                </c:pt>
                <c:pt idx="51696">
                  <c:v>126.88</c:v>
                </c:pt>
                <c:pt idx="51697">
                  <c:v>126.9</c:v>
                </c:pt>
                <c:pt idx="51698">
                  <c:v>126.96</c:v>
                </c:pt>
                <c:pt idx="51699">
                  <c:v>126.92</c:v>
                </c:pt>
                <c:pt idx="51700">
                  <c:v>126.99</c:v>
                </c:pt>
                <c:pt idx="51701">
                  <c:v>127.01</c:v>
                </c:pt>
                <c:pt idx="51702">
                  <c:v>126.99</c:v>
                </c:pt>
                <c:pt idx="51703">
                  <c:v>126.94</c:v>
                </c:pt>
                <c:pt idx="51704">
                  <c:v>126.94</c:v>
                </c:pt>
                <c:pt idx="51705">
                  <c:v>126.96</c:v>
                </c:pt>
                <c:pt idx="51706">
                  <c:v>126.99</c:v>
                </c:pt>
                <c:pt idx="51707">
                  <c:v>126.99</c:v>
                </c:pt>
                <c:pt idx="51708">
                  <c:v>126.94</c:v>
                </c:pt>
                <c:pt idx="51709">
                  <c:v>126.94</c:v>
                </c:pt>
                <c:pt idx="51710">
                  <c:v>126.99</c:v>
                </c:pt>
                <c:pt idx="51711">
                  <c:v>127.01</c:v>
                </c:pt>
                <c:pt idx="51712">
                  <c:v>126.96</c:v>
                </c:pt>
                <c:pt idx="51713">
                  <c:v>126.96</c:v>
                </c:pt>
                <c:pt idx="51714">
                  <c:v>127.03</c:v>
                </c:pt>
                <c:pt idx="51715">
                  <c:v>126.99</c:v>
                </c:pt>
                <c:pt idx="51716">
                  <c:v>126.96</c:v>
                </c:pt>
                <c:pt idx="51717">
                  <c:v>126.94</c:v>
                </c:pt>
                <c:pt idx="51718">
                  <c:v>126.99</c:v>
                </c:pt>
                <c:pt idx="51719">
                  <c:v>127.03</c:v>
                </c:pt>
                <c:pt idx="51720">
                  <c:v>127.01</c:v>
                </c:pt>
                <c:pt idx="51721">
                  <c:v>126.96</c:v>
                </c:pt>
                <c:pt idx="51722">
                  <c:v>127.03</c:v>
                </c:pt>
                <c:pt idx="51723">
                  <c:v>127.01</c:v>
                </c:pt>
                <c:pt idx="51724">
                  <c:v>126.96</c:v>
                </c:pt>
                <c:pt idx="51725">
                  <c:v>126.96</c:v>
                </c:pt>
                <c:pt idx="51726">
                  <c:v>126.99</c:v>
                </c:pt>
                <c:pt idx="51727">
                  <c:v>126.96</c:v>
                </c:pt>
                <c:pt idx="51728">
                  <c:v>126.99</c:v>
                </c:pt>
                <c:pt idx="51729">
                  <c:v>127.01</c:v>
                </c:pt>
                <c:pt idx="51730">
                  <c:v>126.99</c:v>
                </c:pt>
                <c:pt idx="51731">
                  <c:v>126.96</c:v>
                </c:pt>
                <c:pt idx="51732">
                  <c:v>126.96</c:v>
                </c:pt>
                <c:pt idx="51733">
                  <c:v>126.99</c:v>
                </c:pt>
                <c:pt idx="51734">
                  <c:v>127.01</c:v>
                </c:pt>
                <c:pt idx="51735">
                  <c:v>127.03</c:v>
                </c:pt>
                <c:pt idx="51736">
                  <c:v>127.05</c:v>
                </c:pt>
                <c:pt idx="51737">
                  <c:v>127.01</c:v>
                </c:pt>
                <c:pt idx="51738">
                  <c:v>126.99</c:v>
                </c:pt>
                <c:pt idx="51739">
                  <c:v>126.99</c:v>
                </c:pt>
                <c:pt idx="51740">
                  <c:v>126.99</c:v>
                </c:pt>
                <c:pt idx="51741">
                  <c:v>126.99</c:v>
                </c:pt>
                <c:pt idx="51742">
                  <c:v>126.96</c:v>
                </c:pt>
                <c:pt idx="51743">
                  <c:v>126.96</c:v>
                </c:pt>
                <c:pt idx="51744">
                  <c:v>126.94</c:v>
                </c:pt>
                <c:pt idx="51745">
                  <c:v>127.03</c:v>
                </c:pt>
                <c:pt idx="51746">
                  <c:v>126.96</c:v>
                </c:pt>
                <c:pt idx="51747">
                  <c:v>127.01</c:v>
                </c:pt>
                <c:pt idx="51748">
                  <c:v>126.96</c:v>
                </c:pt>
                <c:pt idx="51749">
                  <c:v>127.03</c:v>
                </c:pt>
                <c:pt idx="51750">
                  <c:v>126.96</c:v>
                </c:pt>
                <c:pt idx="51751">
                  <c:v>126.96</c:v>
                </c:pt>
                <c:pt idx="51752">
                  <c:v>126.96</c:v>
                </c:pt>
                <c:pt idx="51753">
                  <c:v>126.99</c:v>
                </c:pt>
                <c:pt idx="51754">
                  <c:v>126.99</c:v>
                </c:pt>
                <c:pt idx="51755">
                  <c:v>126.94</c:v>
                </c:pt>
                <c:pt idx="51756">
                  <c:v>126.92</c:v>
                </c:pt>
                <c:pt idx="51757">
                  <c:v>126.94</c:v>
                </c:pt>
                <c:pt idx="51758">
                  <c:v>126.94</c:v>
                </c:pt>
                <c:pt idx="51759">
                  <c:v>126.92</c:v>
                </c:pt>
                <c:pt idx="51760">
                  <c:v>126.96</c:v>
                </c:pt>
                <c:pt idx="51761">
                  <c:v>126.94</c:v>
                </c:pt>
                <c:pt idx="51762">
                  <c:v>126.92</c:v>
                </c:pt>
                <c:pt idx="51763">
                  <c:v>126.94</c:v>
                </c:pt>
                <c:pt idx="51764">
                  <c:v>126.96</c:v>
                </c:pt>
                <c:pt idx="51765">
                  <c:v>126.94</c:v>
                </c:pt>
                <c:pt idx="51766">
                  <c:v>126.99</c:v>
                </c:pt>
                <c:pt idx="51767">
                  <c:v>126.96</c:v>
                </c:pt>
                <c:pt idx="51768">
                  <c:v>126.99</c:v>
                </c:pt>
                <c:pt idx="51769">
                  <c:v>126.99</c:v>
                </c:pt>
                <c:pt idx="51770">
                  <c:v>126.96</c:v>
                </c:pt>
                <c:pt idx="51771">
                  <c:v>126.96</c:v>
                </c:pt>
                <c:pt idx="51772">
                  <c:v>126.92</c:v>
                </c:pt>
                <c:pt idx="51773">
                  <c:v>126.94</c:v>
                </c:pt>
                <c:pt idx="51774">
                  <c:v>126.9</c:v>
                </c:pt>
                <c:pt idx="51775">
                  <c:v>126.92</c:v>
                </c:pt>
                <c:pt idx="51776">
                  <c:v>126.94</c:v>
                </c:pt>
                <c:pt idx="51777">
                  <c:v>126.94</c:v>
                </c:pt>
                <c:pt idx="51778">
                  <c:v>126.92</c:v>
                </c:pt>
                <c:pt idx="51779">
                  <c:v>126.94</c:v>
                </c:pt>
                <c:pt idx="51780">
                  <c:v>126.99</c:v>
                </c:pt>
                <c:pt idx="51781">
                  <c:v>126.96</c:v>
                </c:pt>
                <c:pt idx="51782">
                  <c:v>126.99</c:v>
                </c:pt>
                <c:pt idx="51783">
                  <c:v>126.96</c:v>
                </c:pt>
                <c:pt idx="51784">
                  <c:v>126.96</c:v>
                </c:pt>
                <c:pt idx="51785">
                  <c:v>126.92</c:v>
                </c:pt>
                <c:pt idx="51786">
                  <c:v>126.94</c:v>
                </c:pt>
                <c:pt idx="51787">
                  <c:v>126.94</c:v>
                </c:pt>
                <c:pt idx="51788">
                  <c:v>126.92</c:v>
                </c:pt>
                <c:pt idx="51789">
                  <c:v>126.9</c:v>
                </c:pt>
                <c:pt idx="51790">
                  <c:v>126.9</c:v>
                </c:pt>
                <c:pt idx="51791">
                  <c:v>126.94</c:v>
                </c:pt>
                <c:pt idx="51792">
                  <c:v>126.92</c:v>
                </c:pt>
                <c:pt idx="51793">
                  <c:v>126.9</c:v>
                </c:pt>
                <c:pt idx="51794">
                  <c:v>126.96</c:v>
                </c:pt>
                <c:pt idx="51795">
                  <c:v>126.94</c:v>
                </c:pt>
                <c:pt idx="51796">
                  <c:v>126.96</c:v>
                </c:pt>
                <c:pt idx="51797">
                  <c:v>126.92</c:v>
                </c:pt>
                <c:pt idx="51798">
                  <c:v>126.94</c:v>
                </c:pt>
                <c:pt idx="51799">
                  <c:v>126.9</c:v>
                </c:pt>
                <c:pt idx="51800">
                  <c:v>126.96</c:v>
                </c:pt>
                <c:pt idx="51801">
                  <c:v>126.96</c:v>
                </c:pt>
                <c:pt idx="51802">
                  <c:v>126.99</c:v>
                </c:pt>
                <c:pt idx="51803">
                  <c:v>126.92</c:v>
                </c:pt>
                <c:pt idx="51804">
                  <c:v>126.9</c:v>
                </c:pt>
                <c:pt idx="51805">
                  <c:v>126.94</c:v>
                </c:pt>
                <c:pt idx="51806">
                  <c:v>126.9</c:v>
                </c:pt>
                <c:pt idx="51807">
                  <c:v>126.92</c:v>
                </c:pt>
                <c:pt idx="51808">
                  <c:v>126.92</c:v>
                </c:pt>
                <c:pt idx="51809">
                  <c:v>126.9</c:v>
                </c:pt>
                <c:pt idx="51810">
                  <c:v>126.92</c:v>
                </c:pt>
                <c:pt idx="51811">
                  <c:v>126.9</c:v>
                </c:pt>
                <c:pt idx="51812">
                  <c:v>126.9</c:v>
                </c:pt>
                <c:pt idx="51813">
                  <c:v>126.9</c:v>
                </c:pt>
                <c:pt idx="51814">
                  <c:v>126.92</c:v>
                </c:pt>
                <c:pt idx="51815">
                  <c:v>126.94</c:v>
                </c:pt>
                <c:pt idx="51816">
                  <c:v>126.92</c:v>
                </c:pt>
                <c:pt idx="51817">
                  <c:v>126.9</c:v>
                </c:pt>
                <c:pt idx="51818">
                  <c:v>126.92</c:v>
                </c:pt>
                <c:pt idx="51819">
                  <c:v>126.92</c:v>
                </c:pt>
                <c:pt idx="51820">
                  <c:v>126.92</c:v>
                </c:pt>
                <c:pt idx="51821">
                  <c:v>126.9</c:v>
                </c:pt>
                <c:pt idx="51822">
                  <c:v>126.88</c:v>
                </c:pt>
                <c:pt idx="51823">
                  <c:v>126.88</c:v>
                </c:pt>
                <c:pt idx="51824">
                  <c:v>126.92</c:v>
                </c:pt>
                <c:pt idx="51825">
                  <c:v>126.92</c:v>
                </c:pt>
                <c:pt idx="51826">
                  <c:v>126.88</c:v>
                </c:pt>
                <c:pt idx="51827">
                  <c:v>126.92</c:v>
                </c:pt>
                <c:pt idx="51828">
                  <c:v>127.01</c:v>
                </c:pt>
                <c:pt idx="51829">
                  <c:v>126.88</c:v>
                </c:pt>
                <c:pt idx="51830">
                  <c:v>126.9</c:v>
                </c:pt>
                <c:pt idx="51831">
                  <c:v>126.9</c:v>
                </c:pt>
                <c:pt idx="51832">
                  <c:v>126.9</c:v>
                </c:pt>
                <c:pt idx="51833">
                  <c:v>126.9</c:v>
                </c:pt>
                <c:pt idx="51834">
                  <c:v>126.9</c:v>
                </c:pt>
                <c:pt idx="51835">
                  <c:v>126.9</c:v>
                </c:pt>
                <c:pt idx="51836">
                  <c:v>126.92</c:v>
                </c:pt>
                <c:pt idx="51837">
                  <c:v>126.88</c:v>
                </c:pt>
                <c:pt idx="51838">
                  <c:v>126.99</c:v>
                </c:pt>
                <c:pt idx="51839">
                  <c:v>126.9</c:v>
                </c:pt>
                <c:pt idx="51840">
                  <c:v>126.9</c:v>
                </c:pt>
                <c:pt idx="51841">
                  <c:v>126.9</c:v>
                </c:pt>
                <c:pt idx="51842">
                  <c:v>126.9</c:v>
                </c:pt>
                <c:pt idx="51843">
                  <c:v>126.88</c:v>
                </c:pt>
                <c:pt idx="51844">
                  <c:v>126.96</c:v>
                </c:pt>
                <c:pt idx="51845">
                  <c:v>126.9</c:v>
                </c:pt>
                <c:pt idx="51846">
                  <c:v>126.92</c:v>
                </c:pt>
                <c:pt idx="51847">
                  <c:v>126.88</c:v>
                </c:pt>
                <c:pt idx="51848">
                  <c:v>126.92</c:v>
                </c:pt>
                <c:pt idx="51849">
                  <c:v>126.85</c:v>
                </c:pt>
                <c:pt idx="51850">
                  <c:v>126.9</c:v>
                </c:pt>
                <c:pt idx="51851">
                  <c:v>126.94</c:v>
                </c:pt>
                <c:pt idx="51852">
                  <c:v>126.92</c:v>
                </c:pt>
                <c:pt idx="51853">
                  <c:v>126.9</c:v>
                </c:pt>
                <c:pt idx="51854">
                  <c:v>126.92</c:v>
                </c:pt>
                <c:pt idx="51855">
                  <c:v>126.92</c:v>
                </c:pt>
                <c:pt idx="51856">
                  <c:v>126.94</c:v>
                </c:pt>
                <c:pt idx="51857">
                  <c:v>126.9</c:v>
                </c:pt>
                <c:pt idx="51858">
                  <c:v>126.92</c:v>
                </c:pt>
                <c:pt idx="51859">
                  <c:v>126.92</c:v>
                </c:pt>
                <c:pt idx="51860">
                  <c:v>126.9</c:v>
                </c:pt>
                <c:pt idx="51861">
                  <c:v>126.88</c:v>
                </c:pt>
                <c:pt idx="51862">
                  <c:v>126.92</c:v>
                </c:pt>
                <c:pt idx="51863">
                  <c:v>126.92</c:v>
                </c:pt>
                <c:pt idx="51864">
                  <c:v>126.88</c:v>
                </c:pt>
                <c:pt idx="51865">
                  <c:v>126.88</c:v>
                </c:pt>
                <c:pt idx="51866">
                  <c:v>126.88</c:v>
                </c:pt>
                <c:pt idx="51867">
                  <c:v>126.85</c:v>
                </c:pt>
                <c:pt idx="51868">
                  <c:v>126.94</c:v>
                </c:pt>
                <c:pt idx="51869">
                  <c:v>126.9</c:v>
                </c:pt>
                <c:pt idx="51870">
                  <c:v>126.9</c:v>
                </c:pt>
                <c:pt idx="51871">
                  <c:v>126.9</c:v>
                </c:pt>
                <c:pt idx="51872">
                  <c:v>126.9</c:v>
                </c:pt>
                <c:pt idx="51873">
                  <c:v>126.9</c:v>
                </c:pt>
                <c:pt idx="51874">
                  <c:v>126.9</c:v>
                </c:pt>
                <c:pt idx="51875">
                  <c:v>126.94</c:v>
                </c:pt>
                <c:pt idx="51876">
                  <c:v>126.92</c:v>
                </c:pt>
                <c:pt idx="51877">
                  <c:v>126.9</c:v>
                </c:pt>
                <c:pt idx="51878">
                  <c:v>126.92</c:v>
                </c:pt>
                <c:pt idx="51879">
                  <c:v>126.94</c:v>
                </c:pt>
                <c:pt idx="51880">
                  <c:v>126.94</c:v>
                </c:pt>
                <c:pt idx="51881">
                  <c:v>126.88</c:v>
                </c:pt>
                <c:pt idx="51882">
                  <c:v>126.92</c:v>
                </c:pt>
                <c:pt idx="51883">
                  <c:v>126.94</c:v>
                </c:pt>
                <c:pt idx="51884">
                  <c:v>126.9</c:v>
                </c:pt>
                <c:pt idx="51885">
                  <c:v>126.94</c:v>
                </c:pt>
                <c:pt idx="51886">
                  <c:v>126.94</c:v>
                </c:pt>
                <c:pt idx="51887">
                  <c:v>126.92</c:v>
                </c:pt>
                <c:pt idx="51888">
                  <c:v>126.88</c:v>
                </c:pt>
                <c:pt idx="51889">
                  <c:v>126.92</c:v>
                </c:pt>
                <c:pt idx="51890">
                  <c:v>126.83</c:v>
                </c:pt>
                <c:pt idx="51891">
                  <c:v>126.9</c:v>
                </c:pt>
                <c:pt idx="51892">
                  <c:v>126.9</c:v>
                </c:pt>
                <c:pt idx="51893">
                  <c:v>126.88</c:v>
                </c:pt>
                <c:pt idx="51894">
                  <c:v>126.88</c:v>
                </c:pt>
                <c:pt idx="51895">
                  <c:v>126.92</c:v>
                </c:pt>
                <c:pt idx="51896">
                  <c:v>126.92</c:v>
                </c:pt>
                <c:pt idx="51897">
                  <c:v>126.92</c:v>
                </c:pt>
                <c:pt idx="51898">
                  <c:v>126.9</c:v>
                </c:pt>
                <c:pt idx="51899">
                  <c:v>126.9</c:v>
                </c:pt>
                <c:pt idx="51900">
                  <c:v>126.94</c:v>
                </c:pt>
                <c:pt idx="51901">
                  <c:v>126.88</c:v>
                </c:pt>
                <c:pt idx="51902">
                  <c:v>126.9</c:v>
                </c:pt>
                <c:pt idx="51903">
                  <c:v>126.92</c:v>
                </c:pt>
                <c:pt idx="51904">
                  <c:v>126.88</c:v>
                </c:pt>
                <c:pt idx="51905">
                  <c:v>126.94</c:v>
                </c:pt>
                <c:pt idx="51906">
                  <c:v>126.88</c:v>
                </c:pt>
                <c:pt idx="51907">
                  <c:v>126.88</c:v>
                </c:pt>
                <c:pt idx="51908">
                  <c:v>126.85</c:v>
                </c:pt>
                <c:pt idx="51909">
                  <c:v>126.88</c:v>
                </c:pt>
                <c:pt idx="51910">
                  <c:v>126.9</c:v>
                </c:pt>
                <c:pt idx="51911">
                  <c:v>126.85</c:v>
                </c:pt>
                <c:pt idx="51912">
                  <c:v>126.85</c:v>
                </c:pt>
                <c:pt idx="51913">
                  <c:v>126.85</c:v>
                </c:pt>
                <c:pt idx="51914">
                  <c:v>126.81</c:v>
                </c:pt>
                <c:pt idx="51915">
                  <c:v>126.83</c:v>
                </c:pt>
                <c:pt idx="51916">
                  <c:v>126.79</c:v>
                </c:pt>
                <c:pt idx="51917">
                  <c:v>126.85</c:v>
                </c:pt>
                <c:pt idx="51918">
                  <c:v>126.9</c:v>
                </c:pt>
                <c:pt idx="51919">
                  <c:v>126.83</c:v>
                </c:pt>
                <c:pt idx="51920">
                  <c:v>126.88</c:v>
                </c:pt>
                <c:pt idx="51921">
                  <c:v>126.85</c:v>
                </c:pt>
                <c:pt idx="51922">
                  <c:v>126.88</c:v>
                </c:pt>
                <c:pt idx="51923">
                  <c:v>126.85</c:v>
                </c:pt>
                <c:pt idx="51924">
                  <c:v>126.88</c:v>
                </c:pt>
                <c:pt idx="51925">
                  <c:v>126.9</c:v>
                </c:pt>
                <c:pt idx="51926">
                  <c:v>126.85</c:v>
                </c:pt>
                <c:pt idx="51927">
                  <c:v>126.85</c:v>
                </c:pt>
                <c:pt idx="51928">
                  <c:v>126.9</c:v>
                </c:pt>
                <c:pt idx="51929">
                  <c:v>126.85</c:v>
                </c:pt>
                <c:pt idx="51930">
                  <c:v>126.9</c:v>
                </c:pt>
                <c:pt idx="51931">
                  <c:v>126.85</c:v>
                </c:pt>
                <c:pt idx="51932">
                  <c:v>126.88</c:v>
                </c:pt>
                <c:pt idx="51933">
                  <c:v>126.83</c:v>
                </c:pt>
                <c:pt idx="51934">
                  <c:v>126.92</c:v>
                </c:pt>
                <c:pt idx="51935">
                  <c:v>126.85</c:v>
                </c:pt>
                <c:pt idx="51936">
                  <c:v>126.88</c:v>
                </c:pt>
                <c:pt idx="51937">
                  <c:v>126.81</c:v>
                </c:pt>
                <c:pt idx="51938">
                  <c:v>126.79</c:v>
                </c:pt>
                <c:pt idx="51939">
                  <c:v>126.85</c:v>
                </c:pt>
                <c:pt idx="51940">
                  <c:v>126.81</c:v>
                </c:pt>
                <c:pt idx="51941">
                  <c:v>126.85</c:v>
                </c:pt>
                <c:pt idx="51942">
                  <c:v>126.81</c:v>
                </c:pt>
                <c:pt idx="51943">
                  <c:v>126.81</c:v>
                </c:pt>
                <c:pt idx="51944">
                  <c:v>126.83</c:v>
                </c:pt>
                <c:pt idx="51945">
                  <c:v>126.83</c:v>
                </c:pt>
                <c:pt idx="51946">
                  <c:v>126.81</c:v>
                </c:pt>
                <c:pt idx="51947">
                  <c:v>126.88</c:v>
                </c:pt>
                <c:pt idx="51948">
                  <c:v>126.81</c:v>
                </c:pt>
                <c:pt idx="51949">
                  <c:v>126.81</c:v>
                </c:pt>
                <c:pt idx="51950">
                  <c:v>126.79</c:v>
                </c:pt>
                <c:pt idx="51951">
                  <c:v>126.83</c:v>
                </c:pt>
                <c:pt idx="51952">
                  <c:v>126.83</c:v>
                </c:pt>
                <c:pt idx="51953">
                  <c:v>126.81</c:v>
                </c:pt>
                <c:pt idx="51954">
                  <c:v>126.79</c:v>
                </c:pt>
                <c:pt idx="51955">
                  <c:v>126.81</c:v>
                </c:pt>
                <c:pt idx="51956">
                  <c:v>126.76</c:v>
                </c:pt>
                <c:pt idx="51957">
                  <c:v>126.74</c:v>
                </c:pt>
                <c:pt idx="51958">
                  <c:v>126.79</c:v>
                </c:pt>
                <c:pt idx="51959">
                  <c:v>126.83</c:v>
                </c:pt>
                <c:pt idx="51960">
                  <c:v>126.76</c:v>
                </c:pt>
                <c:pt idx="51961">
                  <c:v>126.76</c:v>
                </c:pt>
                <c:pt idx="51962">
                  <c:v>126.81</c:v>
                </c:pt>
                <c:pt idx="51963">
                  <c:v>126.83</c:v>
                </c:pt>
                <c:pt idx="51964">
                  <c:v>126.83</c:v>
                </c:pt>
                <c:pt idx="51965">
                  <c:v>126.79</c:v>
                </c:pt>
                <c:pt idx="51966">
                  <c:v>126.76</c:v>
                </c:pt>
                <c:pt idx="51967">
                  <c:v>126.83</c:v>
                </c:pt>
                <c:pt idx="51968">
                  <c:v>126.81</c:v>
                </c:pt>
                <c:pt idx="51969">
                  <c:v>126.79</c:v>
                </c:pt>
                <c:pt idx="51970">
                  <c:v>126.74</c:v>
                </c:pt>
                <c:pt idx="51971">
                  <c:v>126.76</c:v>
                </c:pt>
                <c:pt idx="51972">
                  <c:v>126.76</c:v>
                </c:pt>
                <c:pt idx="51973">
                  <c:v>126.79</c:v>
                </c:pt>
                <c:pt idx="51974">
                  <c:v>126.76</c:v>
                </c:pt>
                <c:pt idx="51975">
                  <c:v>126.76</c:v>
                </c:pt>
                <c:pt idx="51976">
                  <c:v>126.79</c:v>
                </c:pt>
                <c:pt idx="51977">
                  <c:v>126.79</c:v>
                </c:pt>
                <c:pt idx="51978">
                  <c:v>126.74</c:v>
                </c:pt>
                <c:pt idx="51979">
                  <c:v>126.74</c:v>
                </c:pt>
                <c:pt idx="51980">
                  <c:v>126.76</c:v>
                </c:pt>
                <c:pt idx="51981">
                  <c:v>126.72</c:v>
                </c:pt>
                <c:pt idx="51982">
                  <c:v>126.74</c:v>
                </c:pt>
                <c:pt idx="51983">
                  <c:v>126.76</c:v>
                </c:pt>
                <c:pt idx="51984">
                  <c:v>126.79</c:v>
                </c:pt>
                <c:pt idx="51985">
                  <c:v>126.79</c:v>
                </c:pt>
                <c:pt idx="51986">
                  <c:v>126.74</c:v>
                </c:pt>
                <c:pt idx="51987">
                  <c:v>126.7</c:v>
                </c:pt>
                <c:pt idx="51988">
                  <c:v>126.76</c:v>
                </c:pt>
                <c:pt idx="51989">
                  <c:v>126.76</c:v>
                </c:pt>
                <c:pt idx="51990">
                  <c:v>126.7</c:v>
                </c:pt>
                <c:pt idx="51991">
                  <c:v>126.79</c:v>
                </c:pt>
                <c:pt idx="51992">
                  <c:v>126.72</c:v>
                </c:pt>
                <c:pt idx="51993">
                  <c:v>126.74</c:v>
                </c:pt>
                <c:pt idx="51994">
                  <c:v>126.72</c:v>
                </c:pt>
                <c:pt idx="51995">
                  <c:v>126.72</c:v>
                </c:pt>
                <c:pt idx="51996">
                  <c:v>126.72</c:v>
                </c:pt>
                <c:pt idx="51997">
                  <c:v>126.76</c:v>
                </c:pt>
                <c:pt idx="51998">
                  <c:v>126.74</c:v>
                </c:pt>
                <c:pt idx="51999">
                  <c:v>126.7</c:v>
                </c:pt>
                <c:pt idx="52000">
                  <c:v>126.72</c:v>
                </c:pt>
                <c:pt idx="52001">
                  <c:v>126.74</c:v>
                </c:pt>
                <c:pt idx="52002">
                  <c:v>126.67</c:v>
                </c:pt>
                <c:pt idx="52003">
                  <c:v>126.7</c:v>
                </c:pt>
                <c:pt idx="52004">
                  <c:v>126.7</c:v>
                </c:pt>
                <c:pt idx="52005">
                  <c:v>126.7</c:v>
                </c:pt>
                <c:pt idx="52006">
                  <c:v>126.74</c:v>
                </c:pt>
                <c:pt idx="52007">
                  <c:v>126.7</c:v>
                </c:pt>
                <c:pt idx="52008">
                  <c:v>126.74</c:v>
                </c:pt>
                <c:pt idx="52009">
                  <c:v>126.72</c:v>
                </c:pt>
                <c:pt idx="52010">
                  <c:v>126.67</c:v>
                </c:pt>
                <c:pt idx="52011">
                  <c:v>126.7</c:v>
                </c:pt>
                <c:pt idx="52012">
                  <c:v>126.67</c:v>
                </c:pt>
                <c:pt idx="52013">
                  <c:v>126.67</c:v>
                </c:pt>
                <c:pt idx="52014">
                  <c:v>126.7</c:v>
                </c:pt>
                <c:pt idx="52015">
                  <c:v>126.65</c:v>
                </c:pt>
                <c:pt idx="52016">
                  <c:v>126.7</c:v>
                </c:pt>
                <c:pt idx="52017">
                  <c:v>126.67</c:v>
                </c:pt>
                <c:pt idx="52018">
                  <c:v>126.7</c:v>
                </c:pt>
                <c:pt idx="52019">
                  <c:v>126.7</c:v>
                </c:pt>
                <c:pt idx="52020">
                  <c:v>126.65</c:v>
                </c:pt>
                <c:pt idx="52021">
                  <c:v>126.7</c:v>
                </c:pt>
                <c:pt idx="52022">
                  <c:v>126.7</c:v>
                </c:pt>
                <c:pt idx="52023">
                  <c:v>126.67</c:v>
                </c:pt>
                <c:pt idx="52024">
                  <c:v>126.7</c:v>
                </c:pt>
                <c:pt idx="52025">
                  <c:v>126.7</c:v>
                </c:pt>
                <c:pt idx="52026">
                  <c:v>126.76</c:v>
                </c:pt>
                <c:pt idx="52027">
                  <c:v>126.72</c:v>
                </c:pt>
                <c:pt idx="52028">
                  <c:v>126.72</c:v>
                </c:pt>
                <c:pt idx="52029">
                  <c:v>126.7</c:v>
                </c:pt>
                <c:pt idx="52030">
                  <c:v>126.63</c:v>
                </c:pt>
                <c:pt idx="52031">
                  <c:v>126.74</c:v>
                </c:pt>
                <c:pt idx="52032">
                  <c:v>126.72</c:v>
                </c:pt>
                <c:pt idx="52033">
                  <c:v>126.76</c:v>
                </c:pt>
                <c:pt idx="52034">
                  <c:v>126.72</c:v>
                </c:pt>
                <c:pt idx="52035">
                  <c:v>126.79</c:v>
                </c:pt>
                <c:pt idx="52036">
                  <c:v>126.72</c:v>
                </c:pt>
                <c:pt idx="52037">
                  <c:v>126.72</c:v>
                </c:pt>
                <c:pt idx="52038">
                  <c:v>126.74</c:v>
                </c:pt>
                <c:pt idx="52039">
                  <c:v>126.79</c:v>
                </c:pt>
                <c:pt idx="52040">
                  <c:v>126.76</c:v>
                </c:pt>
                <c:pt idx="52041">
                  <c:v>126.81</c:v>
                </c:pt>
                <c:pt idx="52042">
                  <c:v>126.76</c:v>
                </c:pt>
                <c:pt idx="52043">
                  <c:v>126.79</c:v>
                </c:pt>
                <c:pt idx="52044">
                  <c:v>126.79</c:v>
                </c:pt>
                <c:pt idx="52045">
                  <c:v>126.79</c:v>
                </c:pt>
                <c:pt idx="52046">
                  <c:v>126.81</c:v>
                </c:pt>
                <c:pt idx="52047">
                  <c:v>126.76</c:v>
                </c:pt>
                <c:pt idx="52048">
                  <c:v>126.83</c:v>
                </c:pt>
                <c:pt idx="52049">
                  <c:v>126.83</c:v>
                </c:pt>
                <c:pt idx="52050">
                  <c:v>126.83</c:v>
                </c:pt>
                <c:pt idx="52051">
                  <c:v>126.85</c:v>
                </c:pt>
                <c:pt idx="52052">
                  <c:v>126.81</c:v>
                </c:pt>
                <c:pt idx="52053">
                  <c:v>126.85</c:v>
                </c:pt>
                <c:pt idx="52054">
                  <c:v>126.88</c:v>
                </c:pt>
                <c:pt idx="52055">
                  <c:v>126.88</c:v>
                </c:pt>
                <c:pt idx="52056">
                  <c:v>126.85</c:v>
                </c:pt>
                <c:pt idx="52057">
                  <c:v>126.92</c:v>
                </c:pt>
                <c:pt idx="52058">
                  <c:v>126.9</c:v>
                </c:pt>
                <c:pt idx="52059">
                  <c:v>126.92</c:v>
                </c:pt>
                <c:pt idx="52060">
                  <c:v>126.94</c:v>
                </c:pt>
                <c:pt idx="52061">
                  <c:v>126.94</c:v>
                </c:pt>
                <c:pt idx="52062">
                  <c:v>126.94</c:v>
                </c:pt>
                <c:pt idx="52063">
                  <c:v>126.94</c:v>
                </c:pt>
                <c:pt idx="52064">
                  <c:v>126.92</c:v>
                </c:pt>
                <c:pt idx="52065">
                  <c:v>126.92</c:v>
                </c:pt>
                <c:pt idx="52066">
                  <c:v>126.92</c:v>
                </c:pt>
                <c:pt idx="52067">
                  <c:v>126.94</c:v>
                </c:pt>
                <c:pt idx="52068">
                  <c:v>126.94</c:v>
                </c:pt>
                <c:pt idx="52069">
                  <c:v>126.96</c:v>
                </c:pt>
                <c:pt idx="52070">
                  <c:v>126.9</c:v>
                </c:pt>
                <c:pt idx="52071">
                  <c:v>126.96</c:v>
                </c:pt>
                <c:pt idx="52072">
                  <c:v>126.96</c:v>
                </c:pt>
                <c:pt idx="52073">
                  <c:v>127.01</c:v>
                </c:pt>
                <c:pt idx="52074">
                  <c:v>127.01</c:v>
                </c:pt>
                <c:pt idx="52075">
                  <c:v>126.99</c:v>
                </c:pt>
                <c:pt idx="52076">
                  <c:v>126.99</c:v>
                </c:pt>
                <c:pt idx="52077">
                  <c:v>126.99</c:v>
                </c:pt>
                <c:pt idx="52078">
                  <c:v>127.03</c:v>
                </c:pt>
                <c:pt idx="52079">
                  <c:v>126.99</c:v>
                </c:pt>
                <c:pt idx="52080">
                  <c:v>127.01</c:v>
                </c:pt>
                <c:pt idx="52081">
                  <c:v>127.03</c:v>
                </c:pt>
                <c:pt idx="52082">
                  <c:v>126.96</c:v>
                </c:pt>
                <c:pt idx="52083">
                  <c:v>126.99</c:v>
                </c:pt>
                <c:pt idx="52084">
                  <c:v>126.96</c:v>
                </c:pt>
                <c:pt idx="52085">
                  <c:v>126.96</c:v>
                </c:pt>
                <c:pt idx="52086">
                  <c:v>127.03</c:v>
                </c:pt>
                <c:pt idx="52087">
                  <c:v>127.01</c:v>
                </c:pt>
                <c:pt idx="52088">
                  <c:v>126.96</c:v>
                </c:pt>
                <c:pt idx="52089">
                  <c:v>127.05</c:v>
                </c:pt>
                <c:pt idx="52090">
                  <c:v>127.03</c:v>
                </c:pt>
                <c:pt idx="52091">
                  <c:v>127.03</c:v>
                </c:pt>
                <c:pt idx="52092">
                  <c:v>127.01</c:v>
                </c:pt>
                <c:pt idx="52093">
                  <c:v>127.03</c:v>
                </c:pt>
                <c:pt idx="52094">
                  <c:v>127.01</c:v>
                </c:pt>
                <c:pt idx="52095">
                  <c:v>127.01</c:v>
                </c:pt>
                <c:pt idx="52096">
                  <c:v>127.01</c:v>
                </c:pt>
                <c:pt idx="52097">
                  <c:v>127.03</c:v>
                </c:pt>
                <c:pt idx="52098">
                  <c:v>127.05</c:v>
                </c:pt>
                <c:pt idx="52099">
                  <c:v>126.99</c:v>
                </c:pt>
                <c:pt idx="52100">
                  <c:v>126.99</c:v>
                </c:pt>
                <c:pt idx="52101">
                  <c:v>127.01</c:v>
                </c:pt>
                <c:pt idx="52102">
                  <c:v>126.94</c:v>
                </c:pt>
                <c:pt idx="52103">
                  <c:v>126.94</c:v>
                </c:pt>
                <c:pt idx="52104">
                  <c:v>126.96</c:v>
                </c:pt>
                <c:pt idx="52105">
                  <c:v>126.96</c:v>
                </c:pt>
                <c:pt idx="52106">
                  <c:v>126.94</c:v>
                </c:pt>
                <c:pt idx="52107">
                  <c:v>127.01</c:v>
                </c:pt>
                <c:pt idx="52108">
                  <c:v>126.99</c:v>
                </c:pt>
                <c:pt idx="52109">
                  <c:v>127.03</c:v>
                </c:pt>
                <c:pt idx="52110">
                  <c:v>126.94</c:v>
                </c:pt>
                <c:pt idx="52111">
                  <c:v>127.01</c:v>
                </c:pt>
                <c:pt idx="52112">
                  <c:v>127.01</c:v>
                </c:pt>
                <c:pt idx="52113">
                  <c:v>127.01</c:v>
                </c:pt>
                <c:pt idx="52114">
                  <c:v>127.01</c:v>
                </c:pt>
                <c:pt idx="52115">
                  <c:v>127.03</c:v>
                </c:pt>
                <c:pt idx="52116">
                  <c:v>126.99</c:v>
                </c:pt>
                <c:pt idx="52117">
                  <c:v>127.03</c:v>
                </c:pt>
                <c:pt idx="52118">
                  <c:v>126.94</c:v>
                </c:pt>
                <c:pt idx="52119">
                  <c:v>127.01</c:v>
                </c:pt>
                <c:pt idx="52120">
                  <c:v>126.96</c:v>
                </c:pt>
                <c:pt idx="52121">
                  <c:v>127.03</c:v>
                </c:pt>
                <c:pt idx="52122">
                  <c:v>127.03</c:v>
                </c:pt>
                <c:pt idx="52123">
                  <c:v>127.05</c:v>
                </c:pt>
                <c:pt idx="52124">
                  <c:v>126.99</c:v>
                </c:pt>
                <c:pt idx="52125">
                  <c:v>127.05</c:v>
                </c:pt>
                <c:pt idx="52126">
                  <c:v>127.08</c:v>
                </c:pt>
                <c:pt idx="52127">
                  <c:v>127.08</c:v>
                </c:pt>
                <c:pt idx="52128">
                  <c:v>127.01</c:v>
                </c:pt>
                <c:pt idx="52129">
                  <c:v>127.01</c:v>
                </c:pt>
                <c:pt idx="52130">
                  <c:v>127.01</c:v>
                </c:pt>
                <c:pt idx="52131">
                  <c:v>127.05</c:v>
                </c:pt>
                <c:pt idx="52132">
                  <c:v>127.01</c:v>
                </c:pt>
                <c:pt idx="52133">
                  <c:v>127.05</c:v>
                </c:pt>
                <c:pt idx="52134">
                  <c:v>126.99</c:v>
                </c:pt>
                <c:pt idx="52135">
                  <c:v>127.05</c:v>
                </c:pt>
                <c:pt idx="52136">
                  <c:v>127.01</c:v>
                </c:pt>
                <c:pt idx="52137">
                  <c:v>127.08</c:v>
                </c:pt>
                <c:pt idx="52138">
                  <c:v>127.03</c:v>
                </c:pt>
                <c:pt idx="52139">
                  <c:v>127.03</c:v>
                </c:pt>
                <c:pt idx="52140">
                  <c:v>127.01</c:v>
                </c:pt>
                <c:pt idx="52141">
                  <c:v>127.1</c:v>
                </c:pt>
                <c:pt idx="52142">
                  <c:v>127.12</c:v>
                </c:pt>
                <c:pt idx="52143">
                  <c:v>127.12</c:v>
                </c:pt>
                <c:pt idx="52144">
                  <c:v>127.08</c:v>
                </c:pt>
                <c:pt idx="52145">
                  <c:v>127.08</c:v>
                </c:pt>
                <c:pt idx="52146">
                  <c:v>127.1</c:v>
                </c:pt>
                <c:pt idx="52147">
                  <c:v>127.08</c:v>
                </c:pt>
                <c:pt idx="52148">
                  <c:v>127.1</c:v>
                </c:pt>
                <c:pt idx="52149">
                  <c:v>127.08</c:v>
                </c:pt>
                <c:pt idx="52150">
                  <c:v>127.08</c:v>
                </c:pt>
                <c:pt idx="52151">
                  <c:v>127.08</c:v>
                </c:pt>
                <c:pt idx="52152">
                  <c:v>127.08</c:v>
                </c:pt>
                <c:pt idx="52153">
                  <c:v>127.08</c:v>
                </c:pt>
                <c:pt idx="52154">
                  <c:v>127.12</c:v>
                </c:pt>
                <c:pt idx="52155">
                  <c:v>127.08</c:v>
                </c:pt>
                <c:pt idx="52156">
                  <c:v>127.08</c:v>
                </c:pt>
                <c:pt idx="52157">
                  <c:v>127.12</c:v>
                </c:pt>
                <c:pt idx="52158">
                  <c:v>127.1</c:v>
                </c:pt>
                <c:pt idx="52159">
                  <c:v>127.1</c:v>
                </c:pt>
                <c:pt idx="52160">
                  <c:v>127.08</c:v>
                </c:pt>
                <c:pt idx="52161">
                  <c:v>127.08</c:v>
                </c:pt>
                <c:pt idx="52162">
                  <c:v>127.08</c:v>
                </c:pt>
                <c:pt idx="52163">
                  <c:v>127.12</c:v>
                </c:pt>
                <c:pt idx="52164">
                  <c:v>127.05</c:v>
                </c:pt>
                <c:pt idx="52165">
                  <c:v>127.08</c:v>
                </c:pt>
                <c:pt idx="52166">
                  <c:v>127.1</c:v>
                </c:pt>
                <c:pt idx="52167">
                  <c:v>127.05</c:v>
                </c:pt>
                <c:pt idx="52168">
                  <c:v>127.1</c:v>
                </c:pt>
                <c:pt idx="52169">
                  <c:v>127.12</c:v>
                </c:pt>
                <c:pt idx="52170">
                  <c:v>127.05</c:v>
                </c:pt>
                <c:pt idx="52171">
                  <c:v>127.08</c:v>
                </c:pt>
                <c:pt idx="52172">
                  <c:v>127.14</c:v>
                </c:pt>
                <c:pt idx="52173">
                  <c:v>127.08</c:v>
                </c:pt>
                <c:pt idx="52174">
                  <c:v>127.05</c:v>
                </c:pt>
                <c:pt idx="52175">
                  <c:v>127.05</c:v>
                </c:pt>
                <c:pt idx="52176">
                  <c:v>127.08</c:v>
                </c:pt>
                <c:pt idx="52177">
                  <c:v>127.1</c:v>
                </c:pt>
                <c:pt idx="52178">
                  <c:v>127.05</c:v>
                </c:pt>
                <c:pt idx="52179">
                  <c:v>127.08</c:v>
                </c:pt>
                <c:pt idx="52180">
                  <c:v>127.08</c:v>
                </c:pt>
                <c:pt idx="52181">
                  <c:v>126.99</c:v>
                </c:pt>
                <c:pt idx="52182">
                  <c:v>127.08</c:v>
                </c:pt>
                <c:pt idx="52183">
                  <c:v>127.05</c:v>
                </c:pt>
                <c:pt idx="52184">
                  <c:v>127.03</c:v>
                </c:pt>
                <c:pt idx="52185">
                  <c:v>127.01</c:v>
                </c:pt>
                <c:pt idx="52186">
                  <c:v>127.03</c:v>
                </c:pt>
                <c:pt idx="52187">
                  <c:v>127.08</c:v>
                </c:pt>
                <c:pt idx="52188">
                  <c:v>127.08</c:v>
                </c:pt>
                <c:pt idx="52189">
                  <c:v>127.1</c:v>
                </c:pt>
                <c:pt idx="52190">
                  <c:v>127.03</c:v>
                </c:pt>
                <c:pt idx="52191">
                  <c:v>127.05</c:v>
                </c:pt>
                <c:pt idx="52192">
                  <c:v>127.08</c:v>
                </c:pt>
                <c:pt idx="52193">
                  <c:v>127.05</c:v>
                </c:pt>
                <c:pt idx="52194">
                  <c:v>127.08</c:v>
                </c:pt>
                <c:pt idx="52195">
                  <c:v>127.08</c:v>
                </c:pt>
                <c:pt idx="52196">
                  <c:v>127.1</c:v>
                </c:pt>
                <c:pt idx="52197">
                  <c:v>127.12</c:v>
                </c:pt>
                <c:pt idx="52198">
                  <c:v>127.12</c:v>
                </c:pt>
                <c:pt idx="52199">
                  <c:v>127.1</c:v>
                </c:pt>
                <c:pt idx="52200">
                  <c:v>127.08</c:v>
                </c:pt>
                <c:pt idx="52201">
                  <c:v>127.08</c:v>
                </c:pt>
                <c:pt idx="52202">
                  <c:v>127.1</c:v>
                </c:pt>
                <c:pt idx="52203">
                  <c:v>127.1</c:v>
                </c:pt>
                <c:pt idx="52204">
                  <c:v>127.12</c:v>
                </c:pt>
                <c:pt idx="52205">
                  <c:v>127.1</c:v>
                </c:pt>
                <c:pt idx="52206">
                  <c:v>127.1</c:v>
                </c:pt>
                <c:pt idx="52207">
                  <c:v>127.1</c:v>
                </c:pt>
                <c:pt idx="52208">
                  <c:v>127.14</c:v>
                </c:pt>
                <c:pt idx="52209">
                  <c:v>127.12</c:v>
                </c:pt>
                <c:pt idx="52210">
                  <c:v>127.08</c:v>
                </c:pt>
                <c:pt idx="52211">
                  <c:v>127.14</c:v>
                </c:pt>
                <c:pt idx="52212">
                  <c:v>127.14</c:v>
                </c:pt>
                <c:pt idx="52213">
                  <c:v>127.08</c:v>
                </c:pt>
                <c:pt idx="52214">
                  <c:v>127.14</c:v>
                </c:pt>
                <c:pt idx="52215">
                  <c:v>127.08</c:v>
                </c:pt>
                <c:pt idx="52216">
                  <c:v>127.08</c:v>
                </c:pt>
                <c:pt idx="52217">
                  <c:v>127.14</c:v>
                </c:pt>
                <c:pt idx="52218">
                  <c:v>127.12</c:v>
                </c:pt>
                <c:pt idx="52219">
                  <c:v>127.08</c:v>
                </c:pt>
                <c:pt idx="52220">
                  <c:v>127.1</c:v>
                </c:pt>
                <c:pt idx="52221">
                  <c:v>127.08</c:v>
                </c:pt>
                <c:pt idx="52222">
                  <c:v>127.08</c:v>
                </c:pt>
                <c:pt idx="52223">
                  <c:v>127.08</c:v>
                </c:pt>
                <c:pt idx="52224">
                  <c:v>127.1</c:v>
                </c:pt>
                <c:pt idx="52225">
                  <c:v>127.05</c:v>
                </c:pt>
                <c:pt idx="52226">
                  <c:v>127.08</c:v>
                </c:pt>
                <c:pt idx="52227">
                  <c:v>127.12</c:v>
                </c:pt>
                <c:pt idx="52228">
                  <c:v>127.14</c:v>
                </c:pt>
                <c:pt idx="52229">
                  <c:v>127.1</c:v>
                </c:pt>
                <c:pt idx="52230">
                  <c:v>127.14</c:v>
                </c:pt>
                <c:pt idx="52231">
                  <c:v>127.1</c:v>
                </c:pt>
                <c:pt idx="52232">
                  <c:v>127.14</c:v>
                </c:pt>
                <c:pt idx="52233">
                  <c:v>127.12</c:v>
                </c:pt>
                <c:pt idx="52234">
                  <c:v>127.1</c:v>
                </c:pt>
                <c:pt idx="52235">
                  <c:v>127.08</c:v>
                </c:pt>
                <c:pt idx="52236">
                  <c:v>127.17</c:v>
                </c:pt>
                <c:pt idx="52237">
                  <c:v>127.12</c:v>
                </c:pt>
                <c:pt idx="52238">
                  <c:v>127.12</c:v>
                </c:pt>
                <c:pt idx="52239">
                  <c:v>127.14</c:v>
                </c:pt>
                <c:pt idx="52240">
                  <c:v>127.1</c:v>
                </c:pt>
                <c:pt idx="52241">
                  <c:v>127.14</c:v>
                </c:pt>
                <c:pt idx="52242">
                  <c:v>127.14</c:v>
                </c:pt>
                <c:pt idx="52243">
                  <c:v>127.12</c:v>
                </c:pt>
                <c:pt idx="52244">
                  <c:v>127.12</c:v>
                </c:pt>
                <c:pt idx="52245">
                  <c:v>127.05</c:v>
                </c:pt>
                <c:pt idx="52246">
                  <c:v>127.08</c:v>
                </c:pt>
                <c:pt idx="52247">
                  <c:v>127.1</c:v>
                </c:pt>
                <c:pt idx="52248">
                  <c:v>127.05</c:v>
                </c:pt>
                <c:pt idx="52249">
                  <c:v>127.08</c:v>
                </c:pt>
                <c:pt idx="52250">
                  <c:v>127.1</c:v>
                </c:pt>
                <c:pt idx="52251">
                  <c:v>127.1</c:v>
                </c:pt>
                <c:pt idx="52252">
                  <c:v>127.08</c:v>
                </c:pt>
                <c:pt idx="52253">
                  <c:v>127.1</c:v>
                </c:pt>
                <c:pt idx="52254">
                  <c:v>127.08</c:v>
                </c:pt>
                <c:pt idx="52255">
                  <c:v>127.08</c:v>
                </c:pt>
                <c:pt idx="52256">
                  <c:v>127.1</c:v>
                </c:pt>
                <c:pt idx="52257">
                  <c:v>127.08</c:v>
                </c:pt>
                <c:pt idx="52258">
                  <c:v>127.08</c:v>
                </c:pt>
                <c:pt idx="52259">
                  <c:v>127.08</c:v>
                </c:pt>
                <c:pt idx="52260">
                  <c:v>127.05</c:v>
                </c:pt>
                <c:pt idx="52261">
                  <c:v>127.05</c:v>
                </c:pt>
                <c:pt idx="52262">
                  <c:v>127.08</c:v>
                </c:pt>
                <c:pt idx="52263">
                  <c:v>127.12</c:v>
                </c:pt>
                <c:pt idx="52264">
                  <c:v>127.08</c:v>
                </c:pt>
                <c:pt idx="52265">
                  <c:v>127.03</c:v>
                </c:pt>
                <c:pt idx="52266">
                  <c:v>127.05</c:v>
                </c:pt>
                <c:pt idx="52267">
                  <c:v>127.1</c:v>
                </c:pt>
                <c:pt idx="52268">
                  <c:v>127.08</c:v>
                </c:pt>
                <c:pt idx="52269">
                  <c:v>127.05</c:v>
                </c:pt>
                <c:pt idx="52270">
                  <c:v>127.05</c:v>
                </c:pt>
                <c:pt idx="52271">
                  <c:v>127.05</c:v>
                </c:pt>
                <c:pt idx="52272">
                  <c:v>127.03</c:v>
                </c:pt>
                <c:pt idx="52273">
                  <c:v>127.08</c:v>
                </c:pt>
                <c:pt idx="52274">
                  <c:v>127.03</c:v>
                </c:pt>
                <c:pt idx="52275">
                  <c:v>127.08</c:v>
                </c:pt>
                <c:pt idx="52276">
                  <c:v>127.05</c:v>
                </c:pt>
                <c:pt idx="52277">
                  <c:v>127.08</c:v>
                </c:pt>
                <c:pt idx="52278">
                  <c:v>127.03</c:v>
                </c:pt>
                <c:pt idx="52279">
                  <c:v>127.05</c:v>
                </c:pt>
                <c:pt idx="52280">
                  <c:v>127.08</c:v>
                </c:pt>
                <c:pt idx="52281">
                  <c:v>127.12</c:v>
                </c:pt>
                <c:pt idx="52282">
                  <c:v>127.1</c:v>
                </c:pt>
                <c:pt idx="52283">
                  <c:v>127.05</c:v>
                </c:pt>
                <c:pt idx="52284">
                  <c:v>127.08</c:v>
                </c:pt>
                <c:pt idx="52285">
                  <c:v>127.12</c:v>
                </c:pt>
                <c:pt idx="52286">
                  <c:v>127.08</c:v>
                </c:pt>
                <c:pt idx="52287">
                  <c:v>127.05</c:v>
                </c:pt>
                <c:pt idx="52288">
                  <c:v>127.08</c:v>
                </c:pt>
                <c:pt idx="52289">
                  <c:v>127.08</c:v>
                </c:pt>
                <c:pt idx="52290">
                  <c:v>127.08</c:v>
                </c:pt>
                <c:pt idx="52291">
                  <c:v>127.12</c:v>
                </c:pt>
                <c:pt idx="52292">
                  <c:v>127.1</c:v>
                </c:pt>
                <c:pt idx="52293">
                  <c:v>127.08</c:v>
                </c:pt>
                <c:pt idx="52294">
                  <c:v>127.12</c:v>
                </c:pt>
                <c:pt idx="52295">
                  <c:v>127.05</c:v>
                </c:pt>
                <c:pt idx="52296">
                  <c:v>127.08</c:v>
                </c:pt>
                <c:pt idx="52297">
                  <c:v>127.08</c:v>
                </c:pt>
                <c:pt idx="52298">
                  <c:v>127.05</c:v>
                </c:pt>
                <c:pt idx="52299">
                  <c:v>127.08</c:v>
                </c:pt>
                <c:pt idx="52300">
                  <c:v>127.08</c:v>
                </c:pt>
                <c:pt idx="52301">
                  <c:v>127.05</c:v>
                </c:pt>
                <c:pt idx="52302">
                  <c:v>127.1</c:v>
                </c:pt>
                <c:pt idx="52303">
                  <c:v>127.03</c:v>
                </c:pt>
                <c:pt idx="52304">
                  <c:v>127.08</c:v>
                </c:pt>
                <c:pt idx="52305">
                  <c:v>127.05</c:v>
                </c:pt>
                <c:pt idx="52306">
                  <c:v>127.05</c:v>
                </c:pt>
                <c:pt idx="52307">
                  <c:v>127.08</c:v>
                </c:pt>
                <c:pt idx="52308">
                  <c:v>127.05</c:v>
                </c:pt>
                <c:pt idx="52309">
                  <c:v>127.05</c:v>
                </c:pt>
                <c:pt idx="52310">
                  <c:v>127.1</c:v>
                </c:pt>
                <c:pt idx="52311">
                  <c:v>127.05</c:v>
                </c:pt>
                <c:pt idx="52312">
                  <c:v>127.05</c:v>
                </c:pt>
                <c:pt idx="52313">
                  <c:v>127.12</c:v>
                </c:pt>
                <c:pt idx="52314">
                  <c:v>127.05</c:v>
                </c:pt>
                <c:pt idx="52315">
                  <c:v>127.1</c:v>
                </c:pt>
                <c:pt idx="52316">
                  <c:v>127.03</c:v>
                </c:pt>
                <c:pt idx="52317">
                  <c:v>127.01</c:v>
                </c:pt>
                <c:pt idx="52318">
                  <c:v>127.01</c:v>
                </c:pt>
                <c:pt idx="52319">
                  <c:v>127.1</c:v>
                </c:pt>
                <c:pt idx="52320">
                  <c:v>127.01</c:v>
                </c:pt>
                <c:pt idx="52321">
                  <c:v>127.01</c:v>
                </c:pt>
                <c:pt idx="52322">
                  <c:v>127.03</c:v>
                </c:pt>
                <c:pt idx="52323">
                  <c:v>127.03</c:v>
                </c:pt>
                <c:pt idx="52324">
                  <c:v>127.05</c:v>
                </c:pt>
                <c:pt idx="52325">
                  <c:v>127.03</c:v>
                </c:pt>
                <c:pt idx="52326">
                  <c:v>127.1</c:v>
                </c:pt>
                <c:pt idx="52327">
                  <c:v>127.01</c:v>
                </c:pt>
                <c:pt idx="52328">
                  <c:v>127.05</c:v>
                </c:pt>
                <c:pt idx="52329">
                  <c:v>127.03</c:v>
                </c:pt>
                <c:pt idx="52330">
                  <c:v>127.03</c:v>
                </c:pt>
                <c:pt idx="52331">
                  <c:v>127.03</c:v>
                </c:pt>
                <c:pt idx="52332">
                  <c:v>127.03</c:v>
                </c:pt>
                <c:pt idx="52333">
                  <c:v>126.99</c:v>
                </c:pt>
                <c:pt idx="52334">
                  <c:v>127.03</c:v>
                </c:pt>
                <c:pt idx="52335">
                  <c:v>127.03</c:v>
                </c:pt>
                <c:pt idx="52336">
                  <c:v>126.99</c:v>
                </c:pt>
                <c:pt idx="52337">
                  <c:v>126.99</c:v>
                </c:pt>
                <c:pt idx="52338">
                  <c:v>127.01</c:v>
                </c:pt>
                <c:pt idx="52339">
                  <c:v>126.99</c:v>
                </c:pt>
                <c:pt idx="52340">
                  <c:v>126.99</c:v>
                </c:pt>
                <c:pt idx="52341">
                  <c:v>127.01</c:v>
                </c:pt>
                <c:pt idx="52342">
                  <c:v>126.99</c:v>
                </c:pt>
                <c:pt idx="52343">
                  <c:v>127.03</c:v>
                </c:pt>
                <c:pt idx="52344">
                  <c:v>127.03</c:v>
                </c:pt>
                <c:pt idx="52345">
                  <c:v>127.01</c:v>
                </c:pt>
                <c:pt idx="52346">
                  <c:v>127.05</c:v>
                </c:pt>
                <c:pt idx="52347">
                  <c:v>127.01</c:v>
                </c:pt>
                <c:pt idx="52348">
                  <c:v>127.03</c:v>
                </c:pt>
                <c:pt idx="52349">
                  <c:v>126.96</c:v>
                </c:pt>
                <c:pt idx="52350">
                  <c:v>126.99</c:v>
                </c:pt>
                <c:pt idx="52351">
                  <c:v>126.96</c:v>
                </c:pt>
                <c:pt idx="52352">
                  <c:v>127.03</c:v>
                </c:pt>
                <c:pt idx="52353">
                  <c:v>127.03</c:v>
                </c:pt>
                <c:pt idx="52354">
                  <c:v>126.99</c:v>
                </c:pt>
                <c:pt idx="52355">
                  <c:v>127.01</c:v>
                </c:pt>
                <c:pt idx="52356">
                  <c:v>126.94</c:v>
                </c:pt>
                <c:pt idx="52357">
                  <c:v>126.99</c:v>
                </c:pt>
                <c:pt idx="52358">
                  <c:v>127.03</c:v>
                </c:pt>
                <c:pt idx="52359">
                  <c:v>126.96</c:v>
                </c:pt>
                <c:pt idx="52360">
                  <c:v>126.94</c:v>
                </c:pt>
                <c:pt idx="52361">
                  <c:v>126.96</c:v>
                </c:pt>
                <c:pt idx="52362">
                  <c:v>126.99</c:v>
                </c:pt>
                <c:pt idx="52363">
                  <c:v>126.94</c:v>
                </c:pt>
                <c:pt idx="52364">
                  <c:v>126.92</c:v>
                </c:pt>
                <c:pt idx="52365">
                  <c:v>127.01</c:v>
                </c:pt>
                <c:pt idx="52366">
                  <c:v>127.01</c:v>
                </c:pt>
                <c:pt idx="52367">
                  <c:v>126.99</c:v>
                </c:pt>
                <c:pt idx="52368">
                  <c:v>126.96</c:v>
                </c:pt>
                <c:pt idx="52369">
                  <c:v>127.01</c:v>
                </c:pt>
                <c:pt idx="52370">
                  <c:v>127.01</c:v>
                </c:pt>
                <c:pt idx="52371">
                  <c:v>126.99</c:v>
                </c:pt>
                <c:pt idx="52372">
                  <c:v>126.96</c:v>
                </c:pt>
                <c:pt idx="52373">
                  <c:v>126.92</c:v>
                </c:pt>
                <c:pt idx="52374">
                  <c:v>126.96</c:v>
                </c:pt>
                <c:pt idx="52375">
                  <c:v>126.96</c:v>
                </c:pt>
                <c:pt idx="52376">
                  <c:v>126.94</c:v>
                </c:pt>
                <c:pt idx="52377">
                  <c:v>126.96</c:v>
                </c:pt>
                <c:pt idx="52378">
                  <c:v>126.96</c:v>
                </c:pt>
                <c:pt idx="52379">
                  <c:v>126.94</c:v>
                </c:pt>
                <c:pt idx="52380">
                  <c:v>126.96</c:v>
                </c:pt>
                <c:pt idx="52381">
                  <c:v>126.92</c:v>
                </c:pt>
                <c:pt idx="52382">
                  <c:v>126.94</c:v>
                </c:pt>
                <c:pt idx="52383">
                  <c:v>126.94</c:v>
                </c:pt>
                <c:pt idx="52384">
                  <c:v>126.94</c:v>
                </c:pt>
                <c:pt idx="52385">
                  <c:v>126.96</c:v>
                </c:pt>
                <c:pt idx="52386">
                  <c:v>126.96</c:v>
                </c:pt>
                <c:pt idx="52387">
                  <c:v>126.96</c:v>
                </c:pt>
                <c:pt idx="52388">
                  <c:v>126.85</c:v>
                </c:pt>
                <c:pt idx="52389">
                  <c:v>126.92</c:v>
                </c:pt>
                <c:pt idx="52390">
                  <c:v>126.94</c:v>
                </c:pt>
                <c:pt idx="52391">
                  <c:v>126.94</c:v>
                </c:pt>
                <c:pt idx="52392">
                  <c:v>126.92</c:v>
                </c:pt>
                <c:pt idx="52393">
                  <c:v>126.9</c:v>
                </c:pt>
                <c:pt idx="52394">
                  <c:v>126.9</c:v>
                </c:pt>
                <c:pt idx="52395">
                  <c:v>126.9</c:v>
                </c:pt>
                <c:pt idx="52396">
                  <c:v>126.9</c:v>
                </c:pt>
                <c:pt idx="52397">
                  <c:v>126.9</c:v>
                </c:pt>
                <c:pt idx="52398">
                  <c:v>126.88</c:v>
                </c:pt>
                <c:pt idx="52399">
                  <c:v>126.85</c:v>
                </c:pt>
                <c:pt idx="52400">
                  <c:v>126.9</c:v>
                </c:pt>
                <c:pt idx="52401">
                  <c:v>126.83</c:v>
                </c:pt>
                <c:pt idx="52402">
                  <c:v>126.9</c:v>
                </c:pt>
                <c:pt idx="52403">
                  <c:v>126.83</c:v>
                </c:pt>
                <c:pt idx="52404">
                  <c:v>126.85</c:v>
                </c:pt>
                <c:pt idx="52405">
                  <c:v>126.83</c:v>
                </c:pt>
                <c:pt idx="52406">
                  <c:v>126.9</c:v>
                </c:pt>
                <c:pt idx="52407">
                  <c:v>126.85</c:v>
                </c:pt>
                <c:pt idx="52408">
                  <c:v>126.83</c:v>
                </c:pt>
                <c:pt idx="52409">
                  <c:v>126.88</c:v>
                </c:pt>
                <c:pt idx="52410">
                  <c:v>126.83</c:v>
                </c:pt>
                <c:pt idx="52411">
                  <c:v>126.85</c:v>
                </c:pt>
                <c:pt idx="52412">
                  <c:v>126.76</c:v>
                </c:pt>
                <c:pt idx="52413">
                  <c:v>126.83</c:v>
                </c:pt>
                <c:pt idx="52414">
                  <c:v>126.79</c:v>
                </c:pt>
                <c:pt idx="52415">
                  <c:v>126.83</c:v>
                </c:pt>
                <c:pt idx="52416">
                  <c:v>126.83</c:v>
                </c:pt>
                <c:pt idx="52417">
                  <c:v>126.85</c:v>
                </c:pt>
                <c:pt idx="52418">
                  <c:v>126.83</c:v>
                </c:pt>
                <c:pt idx="52419">
                  <c:v>126.85</c:v>
                </c:pt>
                <c:pt idx="52420">
                  <c:v>126.83</c:v>
                </c:pt>
                <c:pt idx="52421">
                  <c:v>126.81</c:v>
                </c:pt>
                <c:pt idx="52422">
                  <c:v>126.79</c:v>
                </c:pt>
                <c:pt idx="52423">
                  <c:v>126.81</c:v>
                </c:pt>
                <c:pt idx="52424">
                  <c:v>126.79</c:v>
                </c:pt>
                <c:pt idx="52425">
                  <c:v>126.79</c:v>
                </c:pt>
                <c:pt idx="52426">
                  <c:v>126.76</c:v>
                </c:pt>
                <c:pt idx="52427">
                  <c:v>126.74</c:v>
                </c:pt>
                <c:pt idx="52428">
                  <c:v>126.76</c:v>
                </c:pt>
                <c:pt idx="52429">
                  <c:v>126.81</c:v>
                </c:pt>
                <c:pt idx="52430">
                  <c:v>126.81</c:v>
                </c:pt>
                <c:pt idx="52431">
                  <c:v>126.83</c:v>
                </c:pt>
                <c:pt idx="52432">
                  <c:v>126.83</c:v>
                </c:pt>
                <c:pt idx="52433">
                  <c:v>126.79</c:v>
                </c:pt>
                <c:pt idx="52434">
                  <c:v>126.76</c:v>
                </c:pt>
                <c:pt idx="52435">
                  <c:v>126.76</c:v>
                </c:pt>
                <c:pt idx="52436">
                  <c:v>126.81</c:v>
                </c:pt>
                <c:pt idx="52437">
                  <c:v>126.81</c:v>
                </c:pt>
                <c:pt idx="52438">
                  <c:v>126.72</c:v>
                </c:pt>
                <c:pt idx="52439">
                  <c:v>126.76</c:v>
                </c:pt>
                <c:pt idx="52440">
                  <c:v>126.76</c:v>
                </c:pt>
                <c:pt idx="52441">
                  <c:v>126.72</c:v>
                </c:pt>
                <c:pt idx="52442">
                  <c:v>126.79</c:v>
                </c:pt>
                <c:pt idx="52443">
                  <c:v>126.76</c:v>
                </c:pt>
                <c:pt idx="52444">
                  <c:v>126.79</c:v>
                </c:pt>
                <c:pt idx="52445">
                  <c:v>126.76</c:v>
                </c:pt>
                <c:pt idx="52446">
                  <c:v>126.72</c:v>
                </c:pt>
                <c:pt idx="52447">
                  <c:v>126.74</c:v>
                </c:pt>
                <c:pt idx="52448">
                  <c:v>126.81</c:v>
                </c:pt>
                <c:pt idx="52449">
                  <c:v>126.74</c:v>
                </c:pt>
                <c:pt idx="52450">
                  <c:v>126.74</c:v>
                </c:pt>
                <c:pt idx="52451">
                  <c:v>126.76</c:v>
                </c:pt>
                <c:pt idx="52452">
                  <c:v>126.79</c:v>
                </c:pt>
                <c:pt idx="52453">
                  <c:v>126.76</c:v>
                </c:pt>
                <c:pt idx="52454">
                  <c:v>126.79</c:v>
                </c:pt>
                <c:pt idx="52455">
                  <c:v>126.76</c:v>
                </c:pt>
                <c:pt idx="52456">
                  <c:v>126.76</c:v>
                </c:pt>
                <c:pt idx="52457">
                  <c:v>126.79</c:v>
                </c:pt>
                <c:pt idx="52458">
                  <c:v>126.81</c:v>
                </c:pt>
                <c:pt idx="52459">
                  <c:v>126.81</c:v>
                </c:pt>
                <c:pt idx="52460">
                  <c:v>126.81</c:v>
                </c:pt>
                <c:pt idx="52461">
                  <c:v>126.79</c:v>
                </c:pt>
                <c:pt idx="52462">
                  <c:v>126.83</c:v>
                </c:pt>
                <c:pt idx="52463">
                  <c:v>126.81</c:v>
                </c:pt>
                <c:pt idx="52464">
                  <c:v>126.9</c:v>
                </c:pt>
                <c:pt idx="52465">
                  <c:v>126.85</c:v>
                </c:pt>
                <c:pt idx="52466">
                  <c:v>126.88</c:v>
                </c:pt>
                <c:pt idx="52467">
                  <c:v>126.88</c:v>
                </c:pt>
                <c:pt idx="52468">
                  <c:v>126.9</c:v>
                </c:pt>
                <c:pt idx="52469">
                  <c:v>126.92</c:v>
                </c:pt>
                <c:pt idx="52470">
                  <c:v>126.88</c:v>
                </c:pt>
                <c:pt idx="52471">
                  <c:v>126.9</c:v>
                </c:pt>
                <c:pt idx="52472">
                  <c:v>126.92</c:v>
                </c:pt>
                <c:pt idx="52473">
                  <c:v>126.94</c:v>
                </c:pt>
                <c:pt idx="52474">
                  <c:v>126.88</c:v>
                </c:pt>
                <c:pt idx="52475">
                  <c:v>126.92</c:v>
                </c:pt>
                <c:pt idx="52476">
                  <c:v>126.94</c:v>
                </c:pt>
                <c:pt idx="52477">
                  <c:v>126.9</c:v>
                </c:pt>
                <c:pt idx="52478">
                  <c:v>126.94</c:v>
                </c:pt>
                <c:pt idx="52479">
                  <c:v>126.94</c:v>
                </c:pt>
                <c:pt idx="52480">
                  <c:v>126.92</c:v>
                </c:pt>
                <c:pt idx="52481">
                  <c:v>126.96</c:v>
                </c:pt>
                <c:pt idx="52482">
                  <c:v>126.99</c:v>
                </c:pt>
                <c:pt idx="52483">
                  <c:v>127.01</c:v>
                </c:pt>
                <c:pt idx="52484">
                  <c:v>127.03</c:v>
                </c:pt>
                <c:pt idx="52485">
                  <c:v>126.99</c:v>
                </c:pt>
                <c:pt idx="52486">
                  <c:v>127.01</c:v>
                </c:pt>
                <c:pt idx="52487">
                  <c:v>127.01</c:v>
                </c:pt>
                <c:pt idx="52488">
                  <c:v>126.99</c:v>
                </c:pt>
                <c:pt idx="52489">
                  <c:v>127.01</c:v>
                </c:pt>
                <c:pt idx="52490">
                  <c:v>127.05</c:v>
                </c:pt>
                <c:pt idx="52491">
                  <c:v>126.99</c:v>
                </c:pt>
                <c:pt idx="52492">
                  <c:v>126.99</c:v>
                </c:pt>
                <c:pt idx="52493">
                  <c:v>127.05</c:v>
                </c:pt>
                <c:pt idx="52494">
                  <c:v>127.05</c:v>
                </c:pt>
                <c:pt idx="52495">
                  <c:v>127.01</c:v>
                </c:pt>
                <c:pt idx="52496">
                  <c:v>126.99</c:v>
                </c:pt>
                <c:pt idx="52497">
                  <c:v>127.01</c:v>
                </c:pt>
                <c:pt idx="52498">
                  <c:v>127.05</c:v>
                </c:pt>
                <c:pt idx="52499">
                  <c:v>127.05</c:v>
                </c:pt>
                <c:pt idx="52500">
                  <c:v>127.05</c:v>
                </c:pt>
                <c:pt idx="52501">
                  <c:v>127.05</c:v>
                </c:pt>
                <c:pt idx="52502">
                  <c:v>127.08</c:v>
                </c:pt>
                <c:pt idx="52503">
                  <c:v>127.05</c:v>
                </c:pt>
                <c:pt idx="52504">
                  <c:v>127.08</c:v>
                </c:pt>
                <c:pt idx="52505">
                  <c:v>127.03</c:v>
                </c:pt>
                <c:pt idx="52506">
                  <c:v>127.05</c:v>
                </c:pt>
                <c:pt idx="52507">
                  <c:v>127.1</c:v>
                </c:pt>
                <c:pt idx="52508">
                  <c:v>127.01</c:v>
                </c:pt>
                <c:pt idx="52509">
                  <c:v>127.05</c:v>
                </c:pt>
                <c:pt idx="52510">
                  <c:v>126.99</c:v>
                </c:pt>
                <c:pt idx="52511">
                  <c:v>127.01</c:v>
                </c:pt>
                <c:pt idx="52512">
                  <c:v>127.03</c:v>
                </c:pt>
                <c:pt idx="52513">
                  <c:v>127.08</c:v>
                </c:pt>
                <c:pt idx="52514">
                  <c:v>127.05</c:v>
                </c:pt>
                <c:pt idx="52515">
                  <c:v>127.1</c:v>
                </c:pt>
                <c:pt idx="52516">
                  <c:v>127.08</c:v>
                </c:pt>
                <c:pt idx="52517">
                  <c:v>127.01</c:v>
                </c:pt>
                <c:pt idx="52518">
                  <c:v>127.03</c:v>
                </c:pt>
                <c:pt idx="52519">
                  <c:v>127.08</c:v>
                </c:pt>
                <c:pt idx="52520">
                  <c:v>127.01</c:v>
                </c:pt>
                <c:pt idx="52521">
                  <c:v>127.08</c:v>
                </c:pt>
                <c:pt idx="52522">
                  <c:v>127.05</c:v>
                </c:pt>
                <c:pt idx="52523">
                  <c:v>127.1</c:v>
                </c:pt>
                <c:pt idx="52524">
                  <c:v>127.03</c:v>
                </c:pt>
                <c:pt idx="52525">
                  <c:v>127.03</c:v>
                </c:pt>
                <c:pt idx="52526">
                  <c:v>127.03</c:v>
                </c:pt>
                <c:pt idx="52527">
                  <c:v>127.05</c:v>
                </c:pt>
                <c:pt idx="52528">
                  <c:v>127.03</c:v>
                </c:pt>
                <c:pt idx="52529">
                  <c:v>127.05</c:v>
                </c:pt>
                <c:pt idx="52530">
                  <c:v>126.96</c:v>
                </c:pt>
                <c:pt idx="52531">
                  <c:v>127.01</c:v>
                </c:pt>
                <c:pt idx="52532">
                  <c:v>127.03</c:v>
                </c:pt>
                <c:pt idx="52533">
                  <c:v>127.08</c:v>
                </c:pt>
                <c:pt idx="52534">
                  <c:v>126.99</c:v>
                </c:pt>
                <c:pt idx="52535">
                  <c:v>127.08</c:v>
                </c:pt>
                <c:pt idx="52536">
                  <c:v>127.03</c:v>
                </c:pt>
                <c:pt idx="52537">
                  <c:v>127.05</c:v>
                </c:pt>
                <c:pt idx="52538">
                  <c:v>127.08</c:v>
                </c:pt>
                <c:pt idx="52539">
                  <c:v>127.08</c:v>
                </c:pt>
                <c:pt idx="52540">
                  <c:v>127.03</c:v>
                </c:pt>
                <c:pt idx="52541">
                  <c:v>127.05</c:v>
                </c:pt>
                <c:pt idx="52542">
                  <c:v>127.1</c:v>
                </c:pt>
                <c:pt idx="52543">
                  <c:v>127.05</c:v>
                </c:pt>
                <c:pt idx="52544">
                  <c:v>127.05</c:v>
                </c:pt>
                <c:pt idx="52545">
                  <c:v>127.03</c:v>
                </c:pt>
                <c:pt idx="52546">
                  <c:v>127.05</c:v>
                </c:pt>
                <c:pt idx="52547">
                  <c:v>127.03</c:v>
                </c:pt>
                <c:pt idx="52548">
                  <c:v>127.05</c:v>
                </c:pt>
                <c:pt idx="52549">
                  <c:v>127.08</c:v>
                </c:pt>
                <c:pt idx="52550">
                  <c:v>127.08</c:v>
                </c:pt>
                <c:pt idx="52551">
                  <c:v>127.08</c:v>
                </c:pt>
                <c:pt idx="52552">
                  <c:v>127.08</c:v>
                </c:pt>
                <c:pt idx="52553">
                  <c:v>127.01</c:v>
                </c:pt>
                <c:pt idx="52554">
                  <c:v>127.03</c:v>
                </c:pt>
                <c:pt idx="52555">
                  <c:v>127.05</c:v>
                </c:pt>
                <c:pt idx="52556">
                  <c:v>127.05</c:v>
                </c:pt>
                <c:pt idx="52557">
                  <c:v>127.1</c:v>
                </c:pt>
                <c:pt idx="52558">
                  <c:v>127.08</c:v>
                </c:pt>
                <c:pt idx="52559">
                  <c:v>127.05</c:v>
                </c:pt>
                <c:pt idx="52560">
                  <c:v>127.12</c:v>
                </c:pt>
                <c:pt idx="52561">
                  <c:v>127.1</c:v>
                </c:pt>
                <c:pt idx="52562">
                  <c:v>127.1</c:v>
                </c:pt>
                <c:pt idx="52563">
                  <c:v>127.08</c:v>
                </c:pt>
                <c:pt idx="52564">
                  <c:v>127.08</c:v>
                </c:pt>
                <c:pt idx="52565">
                  <c:v>127.12</c:v>
                </c:pt>
                <c:pt idx="52566">
                  <c:v>127.1</c:v>
                </c:pt>
                <c:pt idx="52567">
                  <c:v>127.05</c:v>
                </c:pt>
                <c:pt idx="52568">
                  <c:v>127.12</c:v>
                </c:pt>
                <c:pt idx="52569">
                  <c:v>127.12</c:v>
                </c:pt>
                <c:pt idx="52570">
                  <c:v>127.08</c:v>
                </c:pt>
                <c:pt idx="52571">
                  <c:v>127.08</c:v>
                </c:pt>
                <c:pt idx="52572">
                  <c:v>127.1</c:v>
                </c:pt>
                <c:pt idx="52573">
                  <c:v>127.1</c:v>
                </c:pt>
                <c:pt idx="52574">
                  <c:v>127.17</c:v>
                </c:pt>
                <c:pt idx="52575">
                  <c:v>127.12</c:v>
                </c:pt>
                <c:pt idx="52576">
                  <c:v>127.14</c:v>
                </c:pt>
                <c:pt idx="52577">
                  <c:v>127.08</c:v>
                </c:pt>
                <c:pt idx="52578">
                  <c:v>127.1</c:v>
                </c:pt>
                <c:pt idx="52579">
                  <c:v>127.08</c:v>
                </c:pt>
                <c:pt idx="52580">
                  <c:v>127.1</c:v>
                </c:pt>
                <c:pt idx="52581">
                  <c:v>127.08</c:v>
                </c:pt>
                <c:pt idx="52582">
                  <c:v>127.08</c:v>
                </c:pt>
                <c:pt idx="52583">
                  <c:v>127.12</c:v>
                </c:pt>
                <c:pt idx="52584">
                  <c:v>127.08</c:v>
                </c:pt>
                <c:pt idx="52585">
                  <c:v>127.08</c:v>
                </c:pt>
                <c:pt idx="52586">
                  <c:v>127.12</c:v>
                </c:pt>
                <c:pt idx="52587">
                  <c:v>127.05</c:v>
                </c:pt>
                <c:pt idx="52588">
                  <c:v>127.1</c:v>
                </c:pt>
                <c:pt idx="52589">
                  <c:v>127.08</c:v>
                </c:pt>
                <c:pt idx="52590">
                  <c:v>127.03</c:v>
                </c:pt>
                <c:pt idx="52591">
                  <c:v>127.05</c:v>
                </c:pt>
                <c:pt idx="52592">
                  <c:v>127.08</c:v>
                </c:pt>
                <c:pt idx="52593">
                  <c:v>127.05</c:v>
                </c:pt>
                <c:pt idx="52594">
                  <c:v>127.1</c:v>
                </c:pt>
                <c:pt idx="52595">
                  <c:v>127.01</c:v>
                </c:pt>
                <c:pt idx="52596">
                  <c:v>127.1</c:v>
                </c:pt>
                <c:pt idx="52597">
                  <c:v>127.03</c:v>
                </c:pt>
                <c:pt idx="52598">
                  <c:v>127.05</c:v>
                </c:pt>
                <c:pt idx="52599">
                  <c:v>127.05</c:v>
                </c:pt>
                <c:pt idx="52600">
                  <c:v>127.03</c:v>
                </c:pt>
                <c:pt idx="52601">
                  <c:v>127.01</c:v>
                </c:pt>
                <c:pt idx="52602">
                  <c:v>127.08</c:v>
                </c:pt>
                <c:pt idx="52603">
                  <c:v>127.05</c:v>
                </c:pt>
                <c:pt idx="52604">
                  <c:v>127.05</c:v>
                </c:pt>
                <c:pt idx="52605">
                  <c:v>127.05</c:v>
                </c:pt>
                <c:pt idx="52606">
                  <c:v>127.12</c:v>
                </c:pt>
                <c:pt idx="52607">
                  <c:v>127.03</c:v>
                </c:pt>
                <c:pt idx="52608">
                  <c:v>127.05</c:v>
                </c:pt>
                <c:pt idx="52609">
                  <c:v>127.05</c:v>
                </c:pt>
                <c:pt idx="52610">
                  <c:v>127.1</c:v>
                </c:pt>
                <c:pt idx="52611">
                  <c:v>127.1</c:v>
                </c:pt>
                <c:pt idx="52612">
                  <c:v>127.05</c:v>
                </c:pt>
                <c:pt idx="52613">
                  <c:v>127.03</c:v>
                </c:pt>
                <c:pt idx="52614">
                  <c:v>126.99</c:v>
                </c:pt>
                <c:pt idx="52615">
                  <c:v>127.05</c:v>
                </c:pt>
                <c:pt idx="52616">
                  <c:v>127.03</c:v>
                </c:pt>
                <c:pt idx="52617">
                  <c:v>127.05</c:v>
                </c:pt>
                <c:pt idx="52618">
                  <c:v>127.05</c:v>
                </c:pt>
                <c:pt idx="52619">
                  <c:v>126.99</c:v>
                </c:pt>
                <c:pt idx="52620">
                  <c:v>127.03</c:v>
                </c:pt>
                <c:pt idx="52621">
                  <c:v>127.05</c:v>
                </c:pt>
                <c:pt idx="52622">
                  <c:v>127.08</c:v>
                </c:pt>
                <c:pt idx="52623">
                  <c:v>126.96</c:v>
                </c:pt>
                <c:pt idx="52624">
                  <c:v>127.03</c:v>
                </c:pt>
                <c:pt idx="52625">
                  <c:v>127.01</c:v>
                </c:pt>
                <c:pt idx="52626">
                  <c:v>127.05</c:v>
                </c:pt>
                <c:pt idx="52627">
                  <c:v>127.03</c:v>
                </c:pt>
                <c:pt idx="52628">
                  <c:v>127.03</c:v>
                </c:pt>
                <c:pt idx="52629">
                  <c:v>127.03</c:v>
                </c:pt>
                <c:pt idx="52630">
                  <c:v>127.05</c:v>
                </c:pt>
                <c:pt idx="52631">
                  <c:v>126.99</c:v>
                </c:pt>
                <c:pt idx="52632">
                  <c:v>126.99</c:v>
                </c:pt>
                <c:pt idx="52633">
                  <c:v>127.08</c:v>
                </c:pt>
                <c:pt idx="52634">
                  <c:v>127.03</c:v>
                </c:pt>
                <c:pt idx="52635">
                  <c:v>127.05</c:v>
                </c:pt>
                <c:pt idx="52636">
                  <c:v>127.08</c:v>
                </c:pt>
                <c:pt idx="52637">
                  <c:v>127.03</c:v>
                </c:pt>
                <c:pt idx="52638">
                  <c:v>127.01</c:v>
                </c:pt>
                <c:pt idx="52639">
                  <c:v>127.01</c:v>
                </c:pt>
                <c:pt idx="52640">
                  <c:v>127.01</c:v>
                </c:pt>
                <c:pt idx="52641">
                  <c:v>127.03</c:v>
                </c:pt>
                <c:pt idx="52642">
                  <c:v>127.03</c:v>
                </c:pt>
                <c:pt idx="52643">
                  <c:v>127.03</c:v>
                </c:pt>
                <c:pt idx="52644">
                  <c:v>127.1</c:v>
                </c:pt>
                <c:pt idx="52645">
                  <c:v>127.05</c:v>
                </c:pt>
                <c:pt idx="52646">
                  <c:v>126.99</c:v>
                </c:pt>
                <c:pt idx="52647">
                  <c:v>126.96</c:v>
                </c:pt>
                <c:pt idx="52648">
                  <c:v>127.05</c:v>
                </c:pt>
                <c:pt idx="52649">
                  <c:v>127.05</c:v>
                </c:pt>
                <c:pt idx="52650">
                  <c:v>126.99</c:v>
                </c:pt>
                <c:pt idx="52651">
                  <c:v>127.01</c:v>
                </c:pt>
                <c:pt idx="52652">
                  <c:v>127.05</c:v>
                </c:pt>
                <c:pt idx="52653">
                  <c:v>126.99</c:v>
                </c:pt>
                <c:pt idx="52654">
                  <c:v>127.01</c:v>
                </c:pt>
                <c:pt idx="52655">
                  <c:v>127.03</c:v>
                </c:pt>
                <c:pt idx="52656">
                  <c:v>127.01</c:v>
                </c:pt>
                <c:pt idx="52657">
                  <c:v>127.05</c:v>
                </c:pt>
                <c:pt idx="52658">
                  <c:v>126.99</c:v>
                </c:pt>
                <c:pt idx="52659">
                  <c:v>127.03</c:v>
                </c:pt>
                <c:pt idx="52660">
                  <c:v>127.05</c:v>
                </c:pt>
                <c:pt idx="52661">
                  <c:v>127.01</c:v>
                </c:pt>
                <c:pt idx="52662">
                  <c:v>127.05</c:v>
                </c:pt>
                <c:pt idx="52663">
                  <c:v>126.99</c:v>
                </c:pt>
                <c:pt idx="52664">
                  <c:v>127.03</c:v>
                </c:pt>
                <c:pt idx="52665">
                  <c:v>127.03</c:v>
                </c:pt>
                <c:pt idx="52666">
                  <c:v>127.05</c:v>
                </c:pt>
                <c:pt idx="52667">
                  <c:v>127.01</c:v>
                </c:pt>
                <c:pt idx="52668">
                  <c:v>127.03</c:v>
                </c:pt>
                <c:pt idx="52669">
                  <c:v>127.03</c:v>
                </c:pt>
                <c:pt idx="52670">
                  <c:v>126.99</c:v>
                </c:pt>
                <c:pt idx="52671">
                  <c:v>127.03</c:v>
                </c:pt>
                <c:pt idx="52672">
                  <c:v>127.03</c:v>
                </c:pt>
                <c:pt idx="52673">
                  <c:v>127.01</c:v>
                </c:pt>
                <c:pt idx="52674">
                  <c:v>127.05</c:v>
                </c:pt>
                <c:pt idx="52675">
                  <c:v>127.05</c:v>
                </c:pt>
                <c:pt idx="52676">
                  <c:v>127.08</c:v>
                </c:pt>
                <c:pt idx="52677">
                  <c:v>127.03</c:v>
                </c:pt>
                <c:pt idx="52678">
                  <c:v>127.03</c:v>
                </c:pt>
                <c:pt idx="52679">
                  <c:v>127.03</c:v>
                </c:pt>
                <c:pt idx="52680">
                  <c:v>127.01</c:v>
                </c:pt>
                <c:pt idx="52681">
                  <c:v>127.03</c:v>
                </c:pt>
                <c:pt idx="52682">
                  <c:v>127.01</c:v>
                </c:pt>
                <c:pt idx="52683">
                  <c:v>127.01</c:v>
                </c:pt>
                <c:pt idx="52684">
                  <c:v>127.05</c:v>
                </c:pt>
                <c:pt idx="52685">
                  <c:v>127.01</c:v>
                </c:pt>
                <c:pt idx="52686">
                  <c:v>127.01</c:v>
                </c:pt>
                <c:pt idx="52687">
                  <c:v>126.99</c:v>
                </c:pt>
                <c:pt idx="52688">
                  <c:v>126.99</c:v>
                </c:pt>
                <c:pt idx="52689">
                  <c:v>126.99</c:v>
                </c:pt>
                <c:pt idx="52690">
                  <c:v>127.01</c:v>
                </c:pt>
                <c:pt idx="52691">
                  <c:v>127.05</c:v>
                </c:pt>
                <c:pt idx="52692">
                  <c:v>126.99</c:v>
                </c:pt>
                <c:pt idx="52693">
                  <c:v>127.05</c:v>
                </c:pt>
                <c:pt idx="52694">
                  <c:v>127.08</c:v>
                </c:pt>
                <c:pt idx="52695">
                  <c:v>127.01</c:v>
                </c:pt>
                <c:pt idx="52696">
                  <c:v>127.03</c:v>
                </c:pt>
                <c:pt idx="52697">
                  <c:v>127.03</c:v>
                </c:pt>
                <c:pt idx="52698">
                  <c:v>127.01</c:v>
                </c:pt>
                <c:pt idx="52699">
                  <c:v>127.05</c:v>
                </c:pt>
                <c:pt idx="52700">
                  <c:v>126.99</c:v>
                </c:pt>
                <c:pt idx="52701">
                  <c:v>127.01</c:v>
                </c:pt>
                <c:pt idx="52702">
                  <c:v>127.01</c:v>
                </c:pt>
                <c:pt idx="52703">
                  <c:v>127.03</c:v>
                </c:pt>
                <c:pt idx="52704">
                  <c:v>127.01</c:v>
                </c:pt>
                <c:pt idx="52705">
                  <c:v>127.03</c:v>
                </c:pt>
                <c:pt idx="52706">
                  <c:v>127.03</c:v>
                </c:pt>
                <c:pt idx="52707">
                  <c:v>127.01</c:v>
                </c:pt>
                <c:pt idx="52708">
                  <c:v>127.03</c:v>
                </c:pt>
                <c:pt idx="52709">
                  <c:v>127.05</c:v>
                </c:pt>
                <c:pt idx="52710">
                  <c:v>127.05</c:v>
                </c:pt>
                <c:pt idx="52711">
                  <c:v>127.03</c:v>
                </c:pt>
                <c:pt idx="52712">
                  <c:v>127.01</c:v>
                </c:pt>
                <c:pt idx="52713">
                  <c:v>127.01</c:v>
                </c:pt>
                <c:pt idx="52714">
                  <c:v>127.03</c:v>
                </c:pt>
                <c:pt idx="52715">
                  <c:v>126.99</c:v>
                </c:pt>
                <c:pt idx="52716">
                  <c:v>126.99</c:v>
                </c:pt>
                <c:pt idx="52717">
                  <c:v>127.01</c:v>
                </c:pt>
                <c:pt idx="52718">
                  <c:v>127.01</c:v>
                </c:pt>
                <c:pt idx="52719">
                  <c:v>127.01</c:v>
                </c:pt>
                <c:pt idx="52720">
                  <c:v>126.96</c:v>
                </c:pt>
                <c:pt idx="52721">
                  <c:v>127.01</c:v>
                </c:pt>
                <c:pt idx="52722">
                  <c:v>126.99</c:v>
                </c:pt>
                <c:pt idx="52723">
                  <c:v>126.96</c:v>
                </c:pt>
                <c:pt idx="52724">
                  <c:v>127.01</c:v>
                </c:pt>
                <c:pt idx="52725">
                  <c:v>126.99</c:v>
                </c:pt>
                <c:pt idx="52726">
                  <c:v>126.94</c:v>
                </c:pt>
                <c:pt idx="52727">
                  <c:v>126.94</c:v>
                </c:pt>
                <c:pt idx="52728">
                  <c:v>126.99</c:v>
                </c:pt>
                <c:pt idx="52729">
                  <c:v>126.96</c:v>
                </c:pt>
                <c:pt idx="52730">
                  <c:v>127.01</c:v>
                </c:pt>
                <c:pt idx="52731">
                  <c:v>126.92</c:v>
                </c:pt>
                <c:pt idx="52732">
                  <c:v>126.99</c:v>
                </c:pt>
                <c:pt idx="52733">
                  <c:v>126.99</c:v>
                </c:pt>
                <c:pt idx="52734">
                  <c:v>127.01</c:v>
                </c:pt>
                <c:pt idx="52735">
                  <c:v>126.96</c:v>
                </c:pt>
                <c:pt idx="52736">
                  <c:v>127.01</c:v>
                </c:pt>
                <c:pt idx="52737">
                  <c:v>127.01</c:v>
                </c:pt>
                <c:pt idx="52738">
                  <c:v>127.03</c:v>
                </c:pt>
                <c:pt idx="52739">
                  <c:v>126.96</c:v>
                </c:pt>
                <c:pt idx="52740">
                  <c:v>126.92</c:v>
                </c:pt>
                <c:pt idx="52741">
                  <c:v>126.96</c:v>
                </c:pt>
                <c:pt idx="52742">
                  <c:v>126.96</c:v>
                </c:pt>
                <c:pt idx="52743">
                  <c:v>127.01</c:v>
                </c:pt>
                <c:pt idx="52744">
                  <c:v>126.96</c:v>
                </c:pt>
                <c:pt idx="52745">
                  <c:v>126.99</c:v>
                </c:pt>
                <c:pt idx="52746">
                  <c:v>126.99</c:v>
                </c:pt>
                <c:pt idx="52747">
                  <c:v>126.94</c:v>
                </c:pt>
                <c:pt idx="52748">
                  <c:v>126.99</c:v>
                </c:pt>
                <c:pt idx="52749">
                  <c:v>126.94</c:v>
                </c:pt>
                <c:pt idx="52750">
                  <c:v>126.96</c:v>
                </c:pt>
                <c:pt idx="52751">
                  <c:v>126.96</c:v>
                </c:pt>
                <c:pt idx="52752">
                  <c:v>126.94</c:v>
                </c:pt>
                <c:pt idx="52753">
                  <c:v>126.94</c:v>
                </c:pt>
                <c:pt idx="52754">
                  <c:v>126.99</c:v>
                </c:pt>
                <c:pt idx="52755">
                  <c:v>126.94</c:v>
                </c:pt>
                <c:pt idx="52756">
                  <c:v>126.99</c:v>
                </c:pt>
                <c:pt idx="52757">
                  <c:v>126.99</c:v>
                </c:pt>
                <c:pt idx="52758">
                  <c:v>126.94</c:v>
                </c:pt>
                <c:pt idx="52759">
                  <c:v>126.96</c:v>
                </c:pt>
                <c:pt idx="52760">
                  <c:v>126.99</c:v>
                </c:pt>
                <c:pt idx="52761">
                  <c:v>126.92</c:v>
                </c:pt>
                <c:pt idx="52762">
                  <c:v>126.92</c:v>
                </c:pt>
                <c:pt idx="52763">
                  <c:v>126.99</c:v>
                </c:pt>
                <c:pt idx="52764">
                  <c:v>126.94</c:v>
                </c:pt>
                <c:pt idx="52765">
                  <c:v>126.94</c:v>
                </c:pt>
                <c:pt idx="52766">
                  <c:v>126.94</c:v>
                </c:pt>
                <c:pt idx="52767">
                  <c:v>126.94</c:v>
                </c:pt>
                <c:pt idx="52768">
                  <c:v>126.92</c:v>
                </c:pt>
                <c:pt idx="52769">
                  <c:v>126.9</c:v>
                </c:pt>
                <c:pt idx="52770">
                  <c:v>126.94</c:v>
                </c:pt>
                <c:pt idx="52771">
                  <c:v>126.94</c:v>
                </c:pt>
                <c:pt idx="52772">
                  <c:v>126.9</c:v>
                </c:pt>
                <c:pt idx="52773">
                  <c:v>126.94</c:v>
                </c:pt>
                <c:pt idx="52774">
                  <c:v>126.94</c:v>
                </c:pt>
                <c:pt idx="52775">
                  <c:v>126.94</c:v>
                </c:pt>
                <c:pt idx="52776">
                  <c:v>126.9</c:v>
                </c:pt>
                <c:pt idx="52777">
                  <c:v>126.94</c:v>
                </c:pt>
                <c:pt idx="52778">
                  <c:v>126.9</c:v>
                </c:pt>
                <c:pt idx="52779">
                  <c:v>126.96</c:v>
                </c:pt>
                <c:pt idx="52780">
                  <c:v>126.94</c:v>
                </c:pt>
                <c:pt idx="52781">
                  <c:v>126.9</c:v>
                </c:pt>
                <c:pt idx="52782">
                  <c:v>126.9</c:v>
                </c:pt>
                <c:pt idx="52783">
                  <c:v>126.9</c:v>
                </c:pt>
                <c:pt idx="52784">
                  <c:v>126.9</c:v>
                </c:pt>
                <c:pt idx="52785">
                  <c:v>126.94</c:v>
                </c:pt>
                <c:pt idx="52786">
                  <c:v>126.9</c:v>
                </c:pt>
                <c:pt idx="52787">
                  <c:v>126.88</c:v>
                </c:pt>
                <c:pt idx="52788">
                  <c:v>126.88</c:v>
                </c:pt>
                <c:pt idx="52789">
                  <c:v>126.88</c:v>
                </c:pt>
                <c:pt idx="52790">
                  <c:v>126.9</c:v>
                </c:pt>
                <c:pt idx="52791">
                  <c:v>126.88</c:v>
                </c:pt>
                <c:pt idx="52792">
                  <c:v>126.88</c:v>
                </c:pt>
                <c:pt idx="52793">
                  <c:v>126.92</c:v>
                </c:pt>
                <c:pt idx="52794">
                  <c:v>126.88</c:v>
                </c:pt>
                <c:pt idx="52795">
                  <c:v>126.88</c:v>
                </c:pt>
                <c:pt idx="52796">
                  <c:v>126.92</c:v>
                </c:pt>
                <c:pt idx="52797">
                  <c:v>126.88</c:v>
                </c:pt>
                <c:pt idx="52798">
                  <c:v>126.9</c:v>
                </c:pt>
                <c:pt idx="52799">
                  <c:v>126.88</c:v>
                </c:pt>
                <c:pt idx="52800">
                  <c:v>126.88</c:v>
                </c:pt>
                <c:pt idx="52801">
                  <c:v>126.85</c:v>
                </c:pt>
                <c:pt idx="52802">
                  <c:v>126.85</c:v>
                </c:pt>
                <c:pt idx="52803">
                  <c:v>126.83</c:v>
                </c:pt>
                <c:pt idx="52804">
                  <c:v>126.83</c:v>
                </c:pt>
                <c:pt idx="52805">
                  <c:v>126.92</c:v>
                </c:pt>
                <c:pt idx="52806">
                  <c:v>126.85</c:v>
                </c:pt>
                <c:pt idx="52807">
                  <c:v>126.85</c:v>
                </c:pt>
                <c:pt idx="52808">
                  <c:v>126.85</c:v>
                </c:pt>
                <c:pt idx="52809">
                  <c:v>126.85</c:v>
                </c:pt>
                <c:pt idx="52810">
                  <c:v>126.9</c:v>
                </c:pt>
                <c:pt idx="52811">
                  <c:v>126.76</c:v>
                </c:pt>
                <c:pt idx="52812">
                  <c:v>126.83</c:v>
                </c:pt>
                <c:pt idx="52813">
                  <c:v>126.81</c:v>
                </c:pt>
                <c:pt idx="52814">
                  <c:v>126.88</c:v>
                </c:pt>
                <c:pt idx="52815">
                  <c:v>126.88</c:v>
                </c:pt>
                <c:pt idx="52816">
                  <c:v>126.88</c:v>
                </c:pt>
                <c:pt idx="52817">
                  <c:v>126.83</c:v>
                </c:pt>
                <c:pt idx="52818">
                  <c:v>126.81</c:v>
                </c:pt>
                <c:pt idx="52819">
                  <c:v>126.79</c:v>
                </c:pt>
                <c:pt idx="52820">
                  <c:v>126.83</c:v>
                </c:pt>
                <c:pt idx="52821">
                  <c:v>126.83</c:v>
                </c:pt>
                <c:pt idx="52822">
                  <c:v>126.81</c:v>
                </c:pt>
                <c:pt idx="52823">
                  <c:v>126.74</c:v>
                </c:pt>
                <c:pt idx="52824">
                  <c:v>126.76</c:v>
                </c:pt>
                <c:pt idx="52825">
                  <c:v>126.81</c:v>
                </c:pt>
                <c:pt idx="52826">
                  <c:v>126.81</c:v>
                </c:pt>
                <c:pt idx="52827">
                  <c:v>126.81</c:v>
                </c:pt>
                <c:pt idx="52828">
                  <c:v>126.79</c:v>
                </c:pt>
                <c:pt idx="52829">
                  <c:v>126.85</c:v>
                </c:pt>
                <c:pt idx="52830">
                  <c:v>126.81</c:v>
                </c:pt>
                <c:pt idx="52831">
                  <c:v>126.79</c:v>
                </c:pt>
                <c:pt idx="52832">
                  <c:v>126.76</c:v>
                </c:pt>
                <c:pt idx="52833">
                  <c:v>126.81</c:v>
                </c:pt>
                <c:pt idx="52834">
                  <c:v>126.79</c:v>
                </c:pt>
                <c:pt idx="52835">
                  <c:v>126.76</c:v>
                </c:pt>
                <c:pt idx="52836">
                  <c:v>126.76</c:v>
                </c:pt>
                <c:pt idx="52837">
                  <c:v>126.81</c:v>
                </c:pt>
                <c:pt idx="52838">
                  <c:v>126.76</c:v>
                </c:pt>
                <c:pt idx="52839">
                  <c:v>126.79</c:v>
                </c:pt>
                <c:pt idx="52840">
                  <c:v>126.7</c:v>
                </c:pt>
                <c:pt idx="52841">
                  <c:v>126.76</c:v>
                </c:pt>
                <c:pt idx="52842">
                  <c:v>126.74</c:v>
                </c:pt>
                <c:pt idx="52843">
                  <c:v>126.74</c:v>
                </c:pt>
                <c:pt idx="52844">
                  <c:v>126.79</c:v>
                </c:pt>
                <c:pt idx="52845">
                  <c:v>126.74</c:v>
                </c:pt>
                <c:pt idx="52846">
                  <c:v>126.7</c:v>
                </c:pt>
                <c:pt idx="52847">
                  <c:v>126.72</c:v>
                </c:pt>
                <c:pt idx="52848">
                  <c:v>126.72</c:v>
                </c:pt>
                <c:pt idx="52849">
                  <c:v>126.72</c:v>
                </c:pt>
                <c:pt idx="52850">
                  <c:v>126.76</c:v>
                </c:pt>
                <c:pt idx="52851">
                  <c:v>126.72</c:v>
                </c:pt>
                <c:pt idx="52852">
                  <c:v>126.76</c:v>
                </c:pt>
                <c:pt idx="52853">
                  <c:v>126.72</c:v>
                </c:pt>
                <c:pt idx="52854">
                  <c:v>126.76</c:v>
                </c:pt>
                <c:pt idx="52855">
                  <c:v>126.74</c:v>
                </c:pt>
                <c:pt idx="52856">
                  <c:v>126.76</c:v>
                </c:pt>
                <c:pt idx="52857">
                  <c:v>126.74</c:v>
                </c:pt>
                <c:pt idx="52858">
                  <c:v>126.79</c:v>
                </c:pt>
                <c:pt idx="52859">
                  <c:v>126.76</c:v>
                </c:pt>
                <c:pt idx="52860">
                  <c:v>126.74</c:v>
                </c:pt>
                <c:pt idx="52861">
                  <c:v>126.79</c:v>
                </c:pt>
                <c:pt idx="52862">
                  <c:v>126.74</c:v>
                </c:pt>
                <c:pt idx="52863">
                  <c:v>126.76</c:v>
                </c:pt>
                <c:pt idx="52864">
                  <c:v>126.72</c:v>
                </c:pt>
                <c:pt idx="52865">
                  <c:v>126.76</c:v>
                </c:pt>
                <c:pt idx="52866">
                  <c:v>126.76</c:v>
                </c:pt>
                <c:pt idx="52867">
                  <c:v>126.74</c:v>
                </c:pt>
                <c:pt idx="52868">
                  <c:v>126.79</c:v>
                </c:pt>
                <c:pt idx="52869">
                  <c:v>126.74</c:v>
                </c:pt>
                <c:pt idx="52870">
                  <c:v>126.79</c:v>
                </c:pt>
                <c:pt idx="52871">
                  <c:v>126.76</c:v>
                </c:pt>
                <c:pt idx="52872">
                  <c:v>126.88</c:v>
                </c:pt>
                <c:pt idx="52873">
                  <c:v>126.79</c:v>
                </c:pt>
                <c:pt idx="52874">
                  <c:v>126.83</c:v>
                </c:pt>
                <c:pt idx="52875">
                  <c:v>126.83</c:v>
                </c:pt>
                <c:pt idx="52876">
                  <c:v>126.83</c:v>
                </c:pt>
                <c:pt idx="52877">
                  <c:v>126.83</c:v>
                </c:pt>
                <c:pt idx="52878">
                  <c:v>126.83</c:v>
                </c:pt>
                <c:pt idx="52879">
                  <c:v>126.85</c:v>
                </c:pt>
                <c:pt idx="52880">
                  <c:v>126.88</c:v>
                </c:pt>
                <c:pt idx="52881">
                  <c:v>126.83</c:v>
                </c:pt>
                <c:pt idx="52882">
                  <c:v>126.88</c:v>
                </c:pt>
                <c:pt idx="52883">
                  <c:v>126.88</c:v>
                </c:pt>
                <c:pt idx="52884">
                  <c:v>126.9</c:v>
                </c:pt>
                <c:pt idx="52885">
                  <c:v>126.9</c:v>
                </c:pt>
                <c:pt idx="52886">
                  <c:v>126.94</c:v>
                </c:pt>
                <c:pt idx="52887">
                  <c:v>126.92</c:v>
                </c:pt>
                <c:pt idx="52888">
                  <c:v>126.94</c:v>
                </c:pt>
                <c:pt idx="52889">
                  <c:v>126.92</c:v>
                </c:pt>
                <c:pt idx="52890">
                  <c:v>126.94</c:v>
                </c:pt>
                <c:pt idx="52891">
                  <c:v>126.96</c:v>
                </c:pt>
                <c:pt idx="52892">
                  <c:v>126.94</c:v>
                </c:pt>
                <c:pt idx="52893">
                  <c:v>126.9</c:v>
                </c:pt>
                <c:pt idx="52894">
                  <c:v>126.99</c:v>
                </c:pt>
                <c:pt idx="52895">
                  <c:v>126.94</c:v>
                </c:pt>
                <c:pt idx="52896">
                  <c:v>126.96</c:v>
                </c:pt>
                <c:pt idx="52897">
                  <c:v>126.94</c:v>
                </c:pt>
                <c:pt idx="52898">
                  <c:v>127.01</c:v>
                </c:pt>
                <c:pt idx="52899">
                  <c:v>126.99</c:v>
                </c:pt>
                <c:pt idx="52900">
                  <c:v>126.99</c:v>
                </c:pt>
                <c:pt idx="52901">
                  <c:v>127.05</c:v>
                </c:pt>
                <c:pt idx="52902">
                  <c:v>127.05</c:v>
                </c:pt>
                <c:pt idx="52903">
                  <c:v>126.99</c:v>
                </c:pt>
                <c:pt idx="52904">
                  <c:v>127.01</c:v>
                </c:pt>
                <c:pt idx="52905">
                  <c:v>127.03</c:v>
                </c:pt>
                <c:pt idx="52906">
                  <c:v>127.05</c:v>
                </c:pt>
                <c:pt idx="52907">
                  <c:v>127.05</c:v>
                </c:pt>
                <c:pt idx="52908">
                  <c:v>127.08</c:v>
                </c:pt>
                <c:pt idx="52909">
                  <c:v>127.08</c:v>
                </c:pt>
                <c:pt idx="52910">
                  <c:v>127.05</c:v>
                </c:pt>
                <c:pt idx="52911">
                  <c:v>127.12</c:v>
                </c:pt>
                <c:pt idx="52912">
                  <c:v>127.08</c:v>
                </c:pt>
                <c:pt idx="52913">
                  <c:v>127.01</c:v>
                </c:pt>
                <c:pt idx="52914">
                  <c:v>127.08</c:v>
                </c:pt>
                <c:pt idx="52915">
                  <c:v>127.05</c:v>
                </c:pt>
                <c:pt idx="52916">
                  <c:v>127.05</c:v>
                </c:pt>
                <c:pt idx="52917">
                  <c:v>127.08</c:v>
                </c:pt>
                <c:pt idx="52918">
                  <c:v>127.08</c:v>
                </c:pt>
                <c:pt idx="52919">
                  <c:v>127.03</c:v>
                </c:pt>
                <c:pt idx="52920">
                  <c:v>127.08</c:v>
                </c:pt>
                <c:pt idx="52921">
                  <c:v>127.05</c:v>
                </c:pt>
                <c:pt idx="52922">
                  <c:v>127.08</c:v>
                </c:pt>
                <c:pt idx="52923">
                  <c:v>127.1</c:v>
                </c:pt>
                <c:pt idx="52924">
                  <c:v>127.03</c:v>
                </c:pt>
                <c:pt idx="52925">
                  <c:v>127.1</c:v>
                </c:pt>
                <c:pt idx="52926">
                  <c:v>127.03</c:v>
                </c:pt>
                <c:pt idx="52927">
                  <c:v>127.05</c:v>
                </c:pt>
                <c:pt idx="52928">
                  <c:v>127.01</c:v>
                </c:pt>
                <c:pt idx="52929">
                  <c:v>127.03</c:v>
                </c:pt>
                <c:pt idx="52930">
                  <c:v>126.96</c:v>
                </c:pt>
                <c:pt idx="52931">
                  <c:v>126.99</c:v>
                </c:pt>
                <c:pt idx="52932">
                  <c:v>126.96</c:v>
                </c:pt>
                <c:pt idx="52933">
                  <c:v>127.01</c:v>
                </c:pt>
                <c:pt idx="52934">
                  <c:v>126.96</c:v>
                </c:pt>
                <c:pt idx="52935">
                  <c:v>126.99</c:v>
                </c:pt>
                <c:pt idx="52936">
                  <c:v>127.03</c:v>
                </c:pt>
                <c:pt idx="52937">
                  <c:v>127.03</c:v>
                </c:pt>
                <c:pt idx="52938">
                  <c:v>126.94</c:v>
                </c:pt>
                <c:pt idx="52939">
                  <c:v>127.03</c:v>
                </c:pt>
                <c:pt idx="52940">
                  <c:v>127.01</c:v>
                </c:pt>
                <c:pt idx="52941">
                  <c:v>127.08</c:v>
                </c:pt>
                <c:pt idx="52942">
                  <c:v>126.99</c:v>
                </c:pt>
                <c:pt idx="52943">
                  <c:v>127.01</c:v>
                </c:pt>
                <c:pt idx="52944">
                  <c:v>127.03</c:v>
                </c:pt>
                <c:pt idx="52945">
                  <c:v>127.05</c:v>
                </c:pt>
                <c:pt idx="52946">
                  <c:v>126.99</c:v>
                </c:pt>
                <c:pt idx="52947">
                  <c:v>127.01</c:v>
                </c:pt>
                <c:pt idx="52948">
                  <c:v>127.01</c:v>
                </c:pt>
                <c:pt idx="52949">
                  <c:v>126.99</c:v>
                </c:pt>
                <c:pt idx="52950">
                  <c:v>127.03</c:v>
                </c:pt>
                <c:pt idx="52951">
                  <c:v>127.03</c:v>
                </c:pt>
                <c:pt idx="52952">
                  <c:v>126.99</c:v>
                </c:pt>
                <c:pt idx="52953">
                  <c:v>127.03</c:v>
                </c:pt>
                <c:pt idx="52954">
                  <c:v>127.01</c:v>
                </c:pt>
                <c:pt idx="52955">
                  <c:v>127.05</c:v>
                </c:pt>
                <c:pt idx="52956">
                  <c:v>127.03</c:v>
                </c:pt>
                <c:pt idx="52957">
                  <c:v>126.99</c:v>
                </c:pt>
                <c:pt idx="52958">
                  <c:v>127.05</c:v>
                </c:pt>
                <c:pt idx="52959">
                  <c:v>127.03</c:v>
                </c:pt>
                <c:pt idx="52960">
                  <c:v>126.99</c:v>
                </c:pt>
                <c:pt idx="52961">
                  <c:v>127.03</c:v>
                </c:pt>
                <c:pt idx="52962">
                  <c:v>127.1</c:v>
                </c:pt>
                <c:pt idx="52963">
                  <c:v>126.99</c:v>
                </c:pt>
                <c:pt idx="52964">
                  <c:v>127.03</c:v>
                </c:pt>
                <c:pt idx="52965">
                  <c:v>127.03</c:v>
                </c:pt>
                <c:pt idx="52966">
                  <c:v>127.08</c:v>
                </c:pt>
                <c:pt idx="52967">
                  <c:v>127.1</c:v>
                </c:pt>
                <c:pt idx="52968">
                  <c:v>127.08</c:v>
                </c:pt>
                <c:pt idx="52969">
                  <c:v>127.03</c:v>
                </c:pt>
                <c:pt idx="52970">
                  <c:v>127.08</c:v>
                </c:pt>
                <c:pt idx="52971">
                  <c:v>127.08</c:v>
                </c:pt>
                <c:pt idx="52972">
                  <c:v>127.12</c:v>
                </c:pt>
                <c:pt idx="52973">
                  <c:v>127.12</c:v>
                </c:pt>
                <c:pt idx="52974">
                  <c:v>127.08</c:v>
                </c:pt>
                <c:pt idx="52975">
                  <c:v>127.08</c:v>
                </c:pt>
                <c:pt idx="52976">
                  <c:v>127.12</c:v>
                </c:pt>
                <c:pt idx="52977">
                  <c:v>127.14</c:v>
                </c:pt>
                <c:pt idx="52978">
                  <c:v>127.08</c:v>
                </c:pt>
                <c:pt idx="52979">
                  <c:v>127.12</c:v>
                </c:pt>
                <c:pt idx="52980">
                  <c:v>127.1</c:v>
                </c:pt>
                <c:pt idx="52981">
                  <c:v>127.12</c:v>
                </c:pt>
                <c:pt idx="52982">
                  <c:v>127.08</c:v>
                </c:pt>
                <c:pt idx="52983">
                  <c:v>127.17</c:v>
                </c:pt>
                <c:pt idx="52984">
                  <c:v>127.12</c:v>
                </c:pt>
                <c:pt idx="52985">
                  <c:v>127.1</c:v>
                </c:pt>
                <c:pt idx="52986">
                  <c:v>127.14</c:v>
                </c:pt>
                <c:pt idx="52987">
                  <c:v>127.12</c:v>
                </c:pt>
                <c:pt idx="52988">
                  <c:v>127.14</c:v>
                </c:pt>
                <c:pt idx="52989">
                  <c:v>127.14</c:v>
                </c:pt>
                <c:pt idx="52990">
                  <c:v>127.19</c:v>
                </c:pt>
                <c:pt idx="52991">
                  <c:v>127.05</c:v>
                </c:pt>
                <c:pt idx="52992">
                  <c:v>127.14</c:v>
                </c:pt>
                <c:pt idx="52993">
                  <c:v>127.1</c:v>
                </c:pt>
                <c:pt idx="52994">
                  <c:v>127.14</c:v>
                </c:pt>
                <c:pt idx="52995">
                  <c:v>127.12</c:v>
                </c:pt>
                <c:pt idx="52996">
                  <c:v>127.14</c:v>
                </c:pt>
                <c:pt idx="52997">
                  <c:v>127.1</c:v>
                </c:pt>
                <c:pt idx="52998">
                  <c:v>127.08</c:v>
                </c:pt>
                <c:pt idx="52999">
                  <c:v>127.1</c:v>
                </c:pt>
                <c:pt idx="53000">
                  <c:v>127.1</c:v>
                </c:pt>
                <c:pt idx="53001">
                  <c:v>127.14</c:v>
                </c:pt>
                <c:pt idx="53002">
                  <c:v>127.1</c:v>
                </c:pt>
                <c:pt idx="53003">
                  <c:v>127.14</c:v>
                </c:pt>
                <c:pt idx="53004">
                  <c:v>127.1</c:v>
                </c:pt>
                <c:pt idx="53005">
                  <c:v>127.12</c:v>
                </c:pt>
                <c:pt idx="53006">
                  <c:v>127.1</c:v>
                </c:pt>
                <c:pt idx="53007">
                  <c:v>127.1</c:v>
                </c:pt>
                <c:pt idx="53008">
                  <c:v>127.08</c:v>
                </c:pt>
                <c:pt idx="53009">
                  <c:v>127.08</c:v>
                </c:pt>
                <c:pt idx="53010">
                  <c:v>127.14</c:v>
                </c:pt>
                <c:pt idx="53011">
                  <c:v>127.1</c:v>
                </c:pt>
                <c:pt idx="53012">
                  <c:v>127.05</c:v>
                </c:pt>
                <c:pt idx="53013">
                  <c:v>127.08</c:v>
                </c:pt>
                <c:pt idx="53014">
                  <c:v>127.05</c:v>
                </c:pt>
                <c:pt idx="53015">
                  <c:v>127.08</c:v>
                </c:pt>
                <c:pt idx="53016">
                  <c:v>127.1</c:v>
                </c:pt>
                <c:pt idx="53017">
                  <c:v>127.05</c:v>
                </c:pt>
                <c:pt idx="53018">
                  <c:v>127.01</c:v>
                </c:pt>
                <c:pt idx="53019">
                  <c:v>127.1</c:v>
                </c:pt>
                <c:pt idx="53020">
                  <c:v>127.03</c:v>
                </c:pt>
                <c:pt idx="53021">
                  <c:v>127.05</c:v>
                </c:pt>
                <c:pt idx="53022">
                  <c:v>127.08</c:v>
                </c:pt>
                <c:pt idx="53023">
                  <c:v>127.1</c:v>
                </c:pt>
                <c:pt idx="53024">
                  <c:v>127.01</c:v>
                </c:pt>
                <c:pt idx="53025">
                  <c:v>127.08</c:v>
                </c:pt>
                <c:pt idx="53026">
                  <c:v>127.08</c:v>
                </c:pt>
                <c:pt idx="53027">
                  <c:v>127.05</c:v>
                </c:pt>
                <c:pt idx="53028">
                  <c:v>127.1</c:v>
                </c:pt>
                <c:pt idx="53029">
                  <c:v>127.12</c:v>
                </c:pt>
                <c:pt idx="53030">
                  <c:v>127.03</c:v>
                </c:pt>
                <c:pt idx="53031">
                  <c:v>127.05</c:v>
                </c:pt>
                <c:pt idx="53032">
                  <c:v>127.1</c:v>
                </c:pt>
                <c:pt idx="53033">
                  <c:v>127.05</c:v>
                </c:pt>
                <c:pt idx="53034">
                  <c:v>127.08</c:v>
                </c:pt>
                <c:pt idx="53035">
                  <c:v>127.08</c:v>
                </c:pt>
                <c:pt idx="53036">
                  <c:v>127.05</c:v>
                </c:pt>
                <c:pt idx="53037">
                  <c:v>127.05</c:v>
                </c:pt>
                <c:pt idx="53038">
                  <c:v>127.08</c:v>
                </c:pt>
                <c:pt idx="53039">
                  <c:v>127.08</c:v>
                </c:pt>
                <c:pt idx="53040">
                  <c:v>127.1</c:v>
                </c:pt>
                <c:pt idx="53041">
                  <c:v>127.03</c:v>
                </c:pt>
                <c:pt idx="53042">
                  <c:v>127.12</c:v>
                </c:pt>
                <c:pt idx="53043">
                  <c:v>127.12</c:v>
                </c:pt>
                <c:pt idx="53044">
                  <c:v>127.1</c:v>
                </c:pt>
                <c:pt idx="53045">
                  <c:v>127.1</c:v>
                </c:pt>
                <c:pt idx="53046">
                  <c:v>127.08</c:v>
                </c:pt>
                <c:pt idx="53047">
                  <c:v>127.03</c:v>
                </c:pt>
                <c:pt idx="53048">
                  <c:v>127.1</c:v>
                </c:pt>
                <c:pt idx="53049">
                  <c:v>127.08</c:v>
                </c:pt>
                <c:pt idx="53050">
                  <c:v>127.1</c:v>
                </c:pt>
                <c:pt idx="53051">
                  <c:v>127.12</c:v>
                </c:pt>
                <c:pt idx="53052">
                  <c:v>127.1</c:v>
                </c:pt>
                <c:pt idx="53053">
                  <c:v>127.12</c:v>
                </c:pt>
                <c:pt idx="53054">
                  <c:v>127.17</c:v>
                </c:pt>
                <c:pt idx="53055">
                  <c:v>127.1</c:v>
                </c:pt>
                <c:pt idx="53056">
                  <c:v>127.1</c:v>
                </c:pt>
                <c:pt idx="53057">
                  <c:v>127.1</c:v>
                </c:pt>
                <c:pt idx="53058">
                  <c:v>127.12</c:v>
                </c:pt>
                <c:pt idx="53059">
                  <c:v>127.1</c:v>
                </c:pt>
                <c:pt idx="53060">
                  <c:v>127.12</c:v>
                </c:pt>
                <c:pt idx="53061">
                  <c:v>127.1</c:v>
                </c:pt>
                <c:pt idx="53062">
                  <c:v>127.03</c:v>
                </c:pt>
                <c:pt idx="53063">
                  <c:v>127.1</c:v>
                </c:pt>
                <c:pt idx="53064">
                  <c:v>127.05</c:v>
                </c:pt>
                <c:pt idx="53065">
                  <c:v>127.08</c:v>
                </c:pt>
                <c:pt idx="53066">
                  <c:v>127.08</c:v>
                </c:pt>
                <c:pt idx="53067">
                  <c:v>127.08</c:v>
                </c:pt>
                <c:pt idx="53068">
                  <c:v>127.1</c:v>
                </c:pt>
                <c:pt idx="53069">
                  <c:v>127.12</c:v>
                </c:pt>
                <c:pt idx="53070">
                  <c:v>127.1</c:v>
                </c:pt>
                <c:pt idx="53071">
                  <c:v>127.12</c:v>
                </c:pt>
                <c:pt idx="53072">
                  <c:v>127.05</c:v>
                </c:pt>
                <c:pt idx="53073">
                  <c:v>127.12</c:v>
                </c:pt>
                <c:pt idx="53074">
                  <c:v>127.05</c:v>
                </c:pt>
                <c:pt idx="53075">
                  <c:v>127.05</c:v>
                </c:pt>
                <c:pt idx="53076">
                  <c:v>127.05</c:v>
                </c:pt>
                <c:pt idx="53077">
                  <c:v>127.05</c:v>
                </c:pt>
                <c:pt idx="53078">
                  <c:v>127.05</c:v>
                </c:pt>
                <c:pt idx="53079">
                  <c:v>127.05</c:v>
                </c:pt>
                <c:pt idx="53080">
                  <c:v>127.05</c:v>
                </c:pt>
                <c:pt idx="53081">
                  <c:v>127.05</c:v>
                </c:pt>
                <c:pt idx="53082">
                  <c:v>127.03</c:v>
                </c:pt>
                <c:pt idx="53083">
                  <c:v>127.03</c:v>
                </c:pt>
                <c:pt idx="53084">
                  <c:v>127.05</c:v>
                </c:pt>
                <c:pt idx="53085">
                  <c:v>127.1</c:v>
                </c:pt>
                <c:pt idx="53086">
                  <c:v>127.05</c:v>
                </c:pt>
                <c:pt idx="53087">
                  <c:v>127.08</c:v>
                </c:pt>
                <c:pt idx="53088">
                  <c:v>127.05</c:v>
                </c:pt>
                <c:pt idx="53089">
                  <c:v>127.05</c:v>
                </c:pt>
                <c:pt idx="53090">
                  <c:v>127.08</c:v>
                </c:pt>
                <c:pt idx="53091">
                  <c:v>127.03</c:v>
                </c:pt>
                <c:pt idx="53092">
                  <c:v>127.05</c:v>
                </c:pt>
                <c:pt idx="53093">
                  <c:v>127.03</c:v>
                </c:pt>
                <c:pt idx="53094">
                  <c:v>127.08</c:v>
                </c:pt>
                <c:pt idx="53095">
                  <c:v>127.03</c:v>
                </c:pt>
                <c:pt idx="53096">
                  <c:v>127.01</c:v>
                </c:pt>
                <c:pt idx="53097">
                  <c:v>127.01</c:v>
                </c:pt>
                <c:pt idx="53098">
                  <c:v>127.08</c:v>
                </c:pt>
                <c:pt idx="53099">
                  <c:v>127.03</c:v>
                </c:pt>
                <c:pt idx="53100">
                  <c:v>127.08</c:v>
                </c:pt>
                <c:pt idx="53101">
                  <c:v>127.01</c:v>
                </c:pt>
                <c:pt idx="53102">
                  <c:v>127.03</c:v>
                </c:pt>
                <c:pt idx="53103">
                  <c:v>127.08</c:v>
                </c:pt>
                <c:pt idx="53104">
                  <c:v>127.08</c:v>
                </c:pt>
                <c:pt idx="53105">
                  <c:v>127.08</c:v>
                </c:pt>
                <c:pt idx="53106">
                  <c:v>127.03</c:v>
                </c:pt>
                <c:pt idx="53107">
                  <c:v>127.05</c:v>
                </c:pt>
                <c:pt idx="53108">
                  <c:v>127.1</c:v>
                </c:pt>
                <c:pt idx="53109">
                  <c:v>127.03</c:v>
                </c:pt>
                <c:pt idx="53110">
                  <c:v>127.03</c:v>
                </c:pt>
                <c:pt idx="53111">
                  <c:v>127.08</c:v>
                </c:pt>
                <c:pt idx="53112">
                  <c:v>127.08</c:v>
                </c:pt>
                <c:pt idx="53113">
                  <c:v>127.03</c:v>
                </c:pt>
                <c:pt idx="53114">
                  <c:v>127.1</c:v>
                </c:pt>
                <c:pt idx="53115">
                  <c:v>127.05</c:v>
                </c:pt>
                <c:pt idx="53116">
                  <c:v>127.05</c:v>
                </c:pt>
                <c:pt idx="53117">
                  <c:v>127.08</c:v>
                </c:pt>
                <c:pt idx="53118">
                  <c:v>127.05</c:v>
                </c:pt>
                <c:pt idx="53119">
                  <c:v>127.08</c:v>
                </c:pt>
                <c:pt idx="53120">
                  <c:v>127.03</c:v>
                </c:pt>
                <c:pt idx="53121">
                  <c:v>127.08</c:v>
                </c:pt>
                <c:pt idx="53122">
                  <c:v>127.1</c:v>
                </c:pt>
                <c:pt idx="53123">
                  <c:v>127.08</c:v>
                </c:pt>
                <c:pt idx="53124">
                  <c:v>127.08</c:v>
                </c:pt>
                <c:pt idx="53125">
                  <c:v>127.05</c:v>
                </c:pt>
                <c:pt idx="53126">
                  <c:v>127.05</c:v>
                </c:pt>
                <c:pt idx="53127">
                  <c:v>127.08</c:v>
                </c:pt>
                <c:pt idx="53128">
                  <c:v>127.05</c:v>
                </c:pt>
                <c:pt idx="53129">
                  <c:v>127.1</c:v>
                </c:pt>
                <c:pt idx="53130">
                  <c:v>127.08</c:v>
                </c:pt>
                <c:pt idx="53131">
                  <c:v>127.08</c:v>
                </c:pt>
                <c:pt idx="53132">
                  <c:v>127.05</c:v>
                </c:pt>
                <c:pt idx="53133">
                  <c:v>127.08</c:v>
                </c:pt>
                <c:pt idx="53134">
                  <c:v>127.08</c:v>
                </c:pt>
                <c:pt idx="53135">
                  <c:v>127.05</c:v>
                </c:pt>
                <c:pt idx="53136">
                  <c:v>127.05</c:v>
                </c:pt>
                <c:pt idx="53137">
                  <c:v>127.08</c:v>
                </c:pt>
                <c:pt idx="53138">
                  <c:v>127.08</c:v>
                </c:pt>
                <c:pt idx="53139">
                  <c:v>127.05</c:v>
                </c:pt>
                <c:pt idx="53140">
                  <c:v>127.05</c:v>
                </c:pt>
                <c:pt idx="53141">
                  <c:v>127.05</c:v>
                </c:pt>
                <c:pt idx="53142">
                  <c:v>127.03</c:v>
                </c:pt>
                <c:pt idx="53143">
                  <c:v>127.1</c:v>
                </c:pt>
                <c:pt idx="53144">
                  <c:v>127.08</c:v>
                </c:pt>
                <c:pt idx="53145">
                  <c:v>127.05</c:v>
                </c:pt>
                <c:pt idx="53146">
                  <c:v>127.08</c:v>
                </c:pt>
                <c:pt idx="53147">
                  <c:v>127.01</c:v>
                </c:pt>
                <c:pt idx="53148">
                  <c:v>127.03</c:v>
                </c:pt>
                <c:pt idx="53149">
                  <c:v>127.03</c:v>
                </c:pt>
                <c:pt idx="53150">
                  <c:v>127.05</c:v>
                </c:pt>
                <c:pt idx="53151">
                  <c:v>127.05</c:v>
                </c:pt>
                <c:pt idx="53152">
                  <c:v>127.08</c:v>
                </c:pt>
                <c:pt idx="53153">
                  <c:v>127.08</c:v>
                </c:pt>
                <c:pt idx="53154">
                  <c:v>127.03</c:v>
                </c:pt>
                <c:pt idx="53155">
                  <c:v>127.05</c:v>
                </c:pt>
                <c:pt idx="53156">
                  <c:v>127.05</c:v>
                </c:pt>
                <c:pt idx="53157">
                  <c:v>127.01</c:v>
                </c:pt>
                <c:pt idx="53158">
                  <c:v>127.08</c:v>
                </c:pt>
                <c:pt idx="53159">
                  <c:v>127.03</c:v>
                </c:pt>
                <c:pt idx="53160">
                  <c:v>127.08</c:v>
                </c:pt>
                <c:pt idx="53161">
                  <c:v>127.03</c:v>
                </c:pt>
                <c:pt idx="53162">
                  <c:v>127.05</c:v>
                </c:pt>
                <c:pt idx="53163">
                  <c:v>127.03</c:v>
                </c:pt>
                <c:pt idx="53164">
                  <c:v>127.01</c:v>
                </c:pt>
                <c:pt idx="53165">
                  <c:v>127.01</c:v>
                </c:pt>
                <c:pt idx="53166">
                  <c:v>127.01</c:v>
                </c:pt>
                <c:pt idx="53167">
                  <c:v>127.08</c:v>
                </c:pt>
                <c:pt idx="53168">
                  <c:v>127.1</c:v>
                </c:pt>
                <c:pt idx="53169">
                  <c:v>127.01</c:v>
                </c:pt>
                <c:pt idx="53170">
                  <c:v>127.03</c:v>
                </c:pt>
                <c:pt idx="53171">
                  <c:v>126.99</c:v>
                </c:pt>
                <c:pt idx="53172">
                  <c:v>127.01</c:v>
                </c:pt>
                <c:pt idx="53173">
                  <c:v>126.96</c:v>
                </c:pt>
                <c:pt idx="53174">
                  <c:v>126.99</c:v>
                </c:pt>
                <c:pt idx="53175">
                  <c:v>126.96</c:v>
                </c:pt>
                <c:pt idx="53176">
                  <c:v>126.96</c:v>
                </c:pt>
                <c:pt idx="53177">
                  <c:v>126.94</c:v>
                </c:pt>
                <c:pt idx="53178">
                  <c:v>127.05</c:v>
                </c:pt>
                <c:pt idx="53179">
                  <c:v>126.96</c:v>
                </c:pt>
                <c:pt idx="53180">
                  <c:v>127.08</c:v>
                </c:pt>
                <c:pt idx="53181">
                  <c:v>126.99</c:v>
                </c:pt>
                <c:pt idx="53182">
                  <c:v>127.01</c:v>
                </c:pt>
                <c:pt idx="53183">
                  <c:v>126.94</c:v>
                </c:pt>
                <c:pt idx="53184">
                  <c:v>126.96</c:v>
                </c:pt>
                <c:pt idx="53185">
                  <c:v>126.99</c:v>
                </c:pt>
                <c:pt idx="53186">
                  <c:v>126.96</c:v>
                </c:pt>
                <c:pt idx="53187">
                  <c:v>126.99</c:v>
                </c:pt>
                <c:pt idx="53188">
                  <c:v>126.99</c:v>
                </c:pt>
                <c:pt idx="53189">
                  <c:v>126.96</c:v>
                </c:pt>
                <c:pt idx="53190">
                  <c:v>127.01</c:v>
                </c:pt>
                <c:pt idx="53191">
                  <c:v>127.03</c:v>
                </c:pt>
                <c:pt idx="53192">
                  <c:v>126.94</c:v>
                </c:pt>
                <c:pt idx="53193">
                  <c:v>126.94</c:v>
                </c:pt>
                <c:pt idx="53194">
                  <c:v>126.94</c:v>
                </c:pt>
                <c:pt idx="53195">
                  <c:v>126.94</c:v>
                </c:pt>
                <c:pt idx="53196">
                  <c:v>126.96</c:v>
                </c:pt>
                <c:pt idx="53197">
                  <c:v>126.96</c:v>
                </c:pt>
                <c:pt idx="53198">
                  <c:v>126.94</c:v>
                </c:pt>
                <c:pt idx="53199">
                  <c:v>126.94</c:v>
                </c:pt>
                <c:pt idx="53200">
                  <c:v>126.99</c:v>
                </c:pt>
                <c:pt idx="53201">
                  <c:v>126.99</c:v>
                </c:pt>
                <c:pt idx="53202">
                  <c:v>127.03</c:v>
                </c:pt>
                <c:pt idx="53203">
                  <c:v>126.96</c:v>
                </c:pt>
                <c:pt idx="53204">
                  <c:v>126.99</c:v>
                </c:pt>
                <c:pt idx="53205">
                  <c:v>126.96</c:v>
                </c:pt>
                <c:pt idx="53206">
                  <c:v>126.88</c:v>
                </c:pt>
                <c:pt idx="53207">
                  <c:v>126.94</c:v>
                </c:pt>
                <c:pt idx="53208">
                  <c:v>126.96</c:v>
                </c:pt>
                <c:pt idx="53209">
                  <c:v>126.92</c:v>
                </c:pt>
                <c:pt idx="53210">
                  <c:v>126.92</c:v>
                </c:pt>
                <c:pt idx="53211">
                  <c:v>126.92</c:v>
                </c:pt>
                <c:pt idx="53212">
                  <c:v>126.99</c:v>
                </c:pt>
                <c:pt idx="53213">
                  <c:v>126.99</c:v>
                </c:pt>
                <c:pt idx="53214">
                  <c:v>126.94</c:v>
                </c:pt>
                <c:pt idx="53215">
                  <c:v>126.96</c:v>
                </c:pt>
                <c:pt idx="53216">
                  <c:v>126.94</c:v>
                </c:pt>
                <c:pt idx="53217">
                  <c:v>126.96</c:v>
                </c:pt>
                <c:pt idx="53218">
                  <c:v>126.96</c:v>
                </c:pt>
                <c:pt idx="53219">
                  <c:v>126.94</c:v>
                </c:pt>
                <c:pt idx="53220">
                  <c:v>126.9</c:v>
                </c:pt>
                <c:pt idx="53221">
                  <c:v>126.9</c:v>
                </c:pt>
                <c:pt idx="53222">
                  <c:v>126.88</c:v>
                </c:pt>
                <c:pt idx="53223">
                  <c:v>126.9</c:v>
                </c:pt>
                <c:pt idx="53224">
                  <c:v>126.9</c:v>
                </c:pt>
                <c:pt idx="53225">
                  <c:v>126.94</c:v>
                </c:pt>
                <c:pt idx="53226">
                  <c:v>126.9</c:v>
                </c:pt>
                <c:pt idx="53227">
                  <c:v>126.85</c:v>
                </c:pt>
                <c:pt idx="53228">
                  <c:v>126.9</c:v>
                </c:pt>
                <c:pt idx="53229">
                  <c:v>126.88</c:v>
                </c:pt>
                <c:pt idx="53230">
                  <c:v>126.9</c:v>
                </c:pt>
                <c:pt idx="53231">
                  <c:v>126.88</c:v>
                </c:pt>
                <c:pt idx="53232">
                  <c:v>126.85</c:v>
                </c:pt>
                <c:pt idx="53233">
                  <c:v>126.81</c:v>
                </c:pt>
                <c:pt idx="53234">
                  <c:v>126.83</c:v>
                </c:pt>
                <c:pt idx="53235">
                  <c:v>126.85</c:v>
                </c:pt>
                <c:pt idx="53236">
                  <c:v>126.83</c:v>
                </c:pt>
                <c:pt idx="53237">
                  <c:v>126.85</c:v>
                </c:pt>
                <c:pt idx="53238">
                  <c:v>126.83</c:v>
                </c:pt>
                <c:pt idx="53239">
                  <c:v>126.85</c:v>
                </c:pt>
                <c:pt idx="53240">
                  <c:v>126.88</c:v>
                </c:pt>
                <c:pt idx="53241">
                  <c:v>126.85</c:v>
                </c:pt>
                <c:pt idx="53242">
                  <c:v>126.88</c:v>
                </c:pt>
                <c:pt idx="53243">
                  <c:v>126.81</c:v>
                </c:pt>
                <c:pt idx="53244">
                  <c:v>126.85</c:v>
                </c:pt>
                <c:pt idx="53245">
                  <c:v>126.9</c:v>
                </c:pt>
                <c:pt idx="53246">
                  <c:v>126.83</c:v>
                </c:pt>
                <c:pt idx="53247">
                  <c:v>126.83</c:v>
                </c:pt>
                <c:pt idx="53248">
                  <c:v>126.79</c:v>
                </c:pt>
                <c:pt idx="53249">
                  <c:v>126.81</c:v>
                </c:pt>
                <c:pt idx="53250">
                  <c:v>126.83</c:v>
                </c:pt>
                <c:pt idx="53251">
                  <c:v>126.79</c:v>
                </c:pt>
                <c:pt idx="53252">
                  <c:v>126.83</c:v>
                </c:pt>
                <c:pt idx="53253">
                  <c:v>126.79</c:v>
                </c:pt>
                <c:pt idx="53254">
                  <c:v>126.81</c:v>
                </c:pt>
                <c:pt idx="53255">
                  <c:v>126.79</c:v>
                </c:pt>
                <c:pt idx="53256">
                  <c:v>126.81</c:v>
                </c:pt>
                <c:pt idx="53257">
                  <c:v>126.81</c:v>
                </c:pt>
                <c:pt idx="53258">
                  <c:v>126.76</c:v>
                </c:pt>
                <c:pt idx="53259">
                  <c:v>126.76</c:v>
                </c:pt>
                <c:pt idx="53260">
                  <c:v>126.76</c:v>
                </c:pt>
                <c:pt idx="53261">
                  <c:v>126.81</c:v>
                </c:pt>
                <c:pt idx="53262">
                  <c:v>126.76</c:v>
                </c:pt>
                <c:pt idx="53263">
                  <c:v>126.83</c:v>
                </c:pt>
                <c:pt idx="53264">
                  <c:v>126.81</c:v>
                </c:pt>
                <c:pt idx="53265">
                  <c:v>126.79</c:v>
                </c:pt>
                <c:pt idx="53266">
                  <c:v>126.76</c:v>
                </c:pt>
                <c:pt idx="53267">
                  <c:v>126.79</c:v>
                </c:pt>
                <c:pt idx="53268">
                  <c:v>126.79</c:v>
                </c:pt>
                <c:pt idx="53269">
                  <c:v>126.76</c:v>
                </c:pt>
                <c:pt idx="53270">
                  <c:v>126.72</c:v>
                </c:pt>
                <c:pt idx="53271">
                  <c:v>126.74</c:v>
                </c:pt>
                <c:pt idx="53272">
                  <c:v>126.79</c:v>
                </c:pt>
                <c:pt idx="53273">
                  <c:v>126.74</c:v>
                </c:pt>
                <c:pt idx="53274">
                  <c:v>126.74</c:v>
                </c:pt>
                <c:pt idx="53275">
                  <c:v>126.74</c:v>
                </c:pt>
                <c:pt idx="53276">
                  <c:v>126.76</c:v>
                </c:pt>
                <c:pt idx="53277">
                  <c:v>126.76</c:v>
                </c:pt>
                <c:pt idx="53278">
                  <c:v>126.72</c:v>
                </c:pt>
                <c:pt idx="53279">
                  <c:v>126.74</c:v>
                </c:pt>
                <c:pt idx="53280">
                  <c:v>126.74</c:v>
                </c:pt>
                <c:pt idx="53281">
                  <c:v>126.76</c:v>
                </c:pt>
                <c:pt idx="53282">
                  <c:v>126.76</c:v>
                </c:pt>
                <c:pt idx="53283">
                  <c:v>126.79</c:v>
                </c:pt>
                <c:pt idx="53284">
                  <c:v>126.74</c:v>
                </c:pt>
                <c:pt idx="53285">
                  <c:v>126.79</c:v>
                </c:pt>
                <c:pt idx="53286">
                  <c:v>126.76</c:v>
                </c:pt>
                <c:pt idx="53287">
                  <c:v>126.74</c:v>
                </c:pt>
                <c:pt idx="53288">
                  <c:v>126.76</c:v>
                </c:pt>
                <c:pt idx="53289">
                  <c:v>126.76</c:v>
                </c:pt>
                <c:pt idx="53290">
                  <c:v>126.74</c:v>
                </c:pt>
                <c:pt idx="53291">
                  <c:v>126.79</c:v>
                </c:pt>
                <c:pt idx="53292">
                  <c:v>126.83</c:v>
                </c:pt>
                <c:pt idx="53293">
                  <c:v>126.79</c:v>
                </c:pt>
                <c:pt idx="53294">
                  <c:v>126.76</c:v>
                </c:pt>
                <c:pt idx="53295">
                  <c:v>126.76</c:v>
                </c:pt>
                <c:pt idx="53296">
                  <c:v>126.74</c:v>
                </c:pt>
                <c:pt idx="53297">
                  <c:v>126.81</c:v>
                </c:pt>
                <c:pt idx="53298">
                  <c:v>126.83</c:v>
                </c:pt>
                <c:pt idx="53299">
                  <c:v>126.79</c:v>
                </c:pt>
                <c:pt idx="53300">
                  <c:v>126.83</c:v>
                </c:pt>
                <c:pt idx="53301">
                  <c:v>126.83</c:v>
                </c:pt>
                <c:pt idx="53302">
                  <c:v>126.76</c:v>
                </c:pt>
                <c:pt idx="53303">
                  <c:v>126.83</c:v>
                </c:pt>
                <c:pt idx="53304">
                  <c:v>126.81</c:v>
                </c:pt>
                <c:pt idx="53305">
                  <c:v>126.85</c:v>
                </c:pt>
                <c:pt idx="53306">
                  <c:v>126.85</c:v>
                </c:pt>
                <c:pt idx="53307">
                  <c:v>126.88</c:v>
                </c:pt>
                <c:pt idx="53308">
                  <c:v>126.9</c:v>
                </c:pt>
                <c:pt idx="53309">
                  <c:v>126.9</c:v>
                </c:pt>
                <c:pt idx="53310">
                  <c:v>126.88</c:v>
                </c:pt>
                <c:pt idx="53311">
                  <c:v>126.92</c:v>
                </c:pt>
                <c:pt idx="53312">
                  <c:v>126.92</c:v>
                </c:pt>
                <c:pt idx="53313">
                  <c:v>126.9</c:v>
                </c:pt>
                <c:pt idx="53314">
                  <c:v>126.94</c:v>
                </c:pt>
                <c:pt idx="53315">
                  <c:v>126.92</c:v>
                </c:pt>
                <c:pt idx="53316">
                  <c:v>126.9</c:v>
                </c:pt>
                <c:pt idx="53317">
                  <c:v>126.9</c:v>
                </c:pt>
                <c:pt idx="53318">
                  <c:v>126.94</c:v>
                </c:pt>
                <c:pt idx="53319">
                  <c:v>126.94</c:v>
                </c:pt>
                <c:pt idx="53320">
                  <c:v>126.92</c:v>
                </c:pt>
                <c:pt idx="53321">
                  <c:v>127.01</c:v>
                </c:pt>
                <c:pt idx="53322">
                  <c:v>127.01</c:v>
                </c:pt>
                <c:pt idx="53323">
                  <c:v>127.01</c:v>
                </c:pt>
                <c:pt idx="53324">
                  <c:v>126.99</c:v>
                </c:pt>
                <c:pt idx="53325">
                  <c:v>126.96</c:v>
                </c:pt>
                <c:pt idx="53326">
                  <c:v>127.01</c:v>
                </c:pt>
                <c:pt idx="53327">
                  <c:v>126.96</c:v>
                </c:pt>
                <c:pt idx="53328">
                  <c:v>127.03</c:v>
                </c:pt>
                <c:pt idx="53329">
                  <c:v>126.96</c:v>
                </c:pt>
                <c:pt idx="53330">
                  <c:v>126.96</c:v>
                </c:pt>
                <c:pt idx="53331">
                  <c:v>126.96</c:v>
                </c:pt>
                <c:pt idx="53332">
                  <c:v>127.01</c:v>
                </c:pt>
                <c:pt idx="53333">
                  <c:v>126.99</c:v>
                </c:pt>
                <c:pt idx="53334">
                  <c:v>126.99</c:v>
                </c:pt>
                <c:pt idx="53335">
                  <c:v>126.99</c:v>
                </c:pt>
                <c:pt idx="53336">
                  <c:v>127.03</c:v>
                </c:pt>
                <c:pt idx="53337">
                  <c:v>126.96</c:v>
                </c:pt>
                <c:pt idx="53338">
                  <c:v>127.01</c:v>
                </c:pt>
                <c:pt idx="53339">
                  <c:v>127.01</c:v>
                </c:pt>
                <c:pt idx="53340">
                  <c:v>127.01</c:v>
                </c:pt>
                <c:pt idx="53341">
                  <c:v>127.05</c:v>
                </c:pt>
                <c:pt idx="53342">
                  <c:v>127.01</c:v>
                </c:pt>
                <c:pt idx="53343">
                  <c:v>127.01</c:v>
                </c:pt>
                <c:pt idx="53344">
                  <c:v>127.05</c:v>
                </c:pt>
                <c:pt idx="53345">
                  <c:v>127.05</c:v>
                </c:pt>
                <c:pt idx="53346">
                  <c:v>127.03</c:v>
                </c:pt>
                <c:pt idx="53347">
                  <c:v>126.99</c:v>
                </c:pt>
                <c:pt idx="53348">
                  <c:v>127.05</c:v>
                </c:pt>
                <c:pt idx="53349">
                  <c:v>127.01</c:v>
                </c:pt>
                <c:pt idx="53350">
                  <c:v>126.99</c:v>
                </c:pt>
                <c:pt idx="53351">
                  <c:v>127.01</c:v>
                </c:pt>
                <c:pt idx="53352">
                  <c:v>127.08</c:v>
                </c:pt>
                <c:pt idx="53353">
                  <c:v>127.03</c:v>
                </c:pt>
                <c:pt idx="53354">
                  <c:v>126.96</c:v>
                </c:pt>
                <c:pt idx="53355">
                  <c:v>126.99</c:v>
                </c:pt>
                <c:pt idx="53356">
                  <c:v>127.01</c:v>
                </c:pt>
                <c:pt idx="53357">
                  <c:v>126.99</c:v>
                </c:pt>
                <c:pt idx="53358">
                  <c:v>127.01</c:v>
                </c:pt>
                <c:pt idx="53359">
                  <c:v>127.05</c:v>
                </c:pt>
                <c:pt idx="53360">
                  <c:v>127.08</c:v>
                </c:pt>
                <c:pt idx="53361">
                  <c:v>127.01</c:v>
                </c:pt>
                <c:pt idx="53362">
                  <c:v>127.03</c:v>
                </c:pt>
                <c:pt idx="53363">
                  <c:v>127.01</c:v>
                </c:pt>
                <c:pt idx="53364">
                  <c:v>127.01</c:v>
                </c:pt>
                <c:pt idx="53365">
                  <c:v>127.01</c:v>
                </c:pt>
                <c:pt idx="53366">
                  <c:v>126.96</c:v>
                </c:pt>
                <c:pt idx="53367">
                  <c:v>126.96</c:v>
                </c:pt>
                <c:pt idx="53368">
                  <c:v>127.01</c:v>
                </c:pt>
                <c:pt idx="53369">
                  <c:v>126.94</c:v>
                </c:pt>
                <c:pt idx="53370">
                  <c:v>126.94</c:v>
                </c:pt>
                <c:pt idx="53371">
                  <c:v>126.96</c:v>
                </c:pt>
                <c:pt idx="53372">
                  <c:v>127.01</c:v>
                </c:pt>
                <c:pt idx="53373">
                  <c:v>126.96</c:v>
                </c:pt>
                <c:pt idx="53374">
                  <c:v>127.05</c:v>
                </c:pt>
                <c:pt idx="53375">
                  <c:v>127.03</c:v>
                </c:pt>
                <c:pt idx="53376">
                  <c:v>127.05</c:v>
                </c:pt>
                <c:pt idx="53377">
                  <c:v>127.03</c:v>
                </c:pt>
                <c:pt idx="53378">
                  <c:v>126.99</c:v>
                </c:pt>
                <c:pt idx="53379">
                  <c:v>127.03</c:v>
                </c:pt>
                <c:pt idx="53380">
                  <c:v>127.05</c:v>
                </c:pt>
                <c:pt idx="53381">
                  <c:v>126.99</c:v>
                </c:pt>
                <c:pt idx="53382">
                  <c:v>127.03</c:v>
                </c:pt>
                <c:pt idx="53383">
                  <c:v>126.96</c:v>
                </c:pt>
                <c:pt idx="53384">
                  <c:v>127.01</c:v>
                </c:pt>
                <c:pt idx="53385">
                  <c:v>126.99</c:v>
                </c:pt>
                <c:pt idx="53386">
                  <c:v>127.01</c:v>
                </c:pt>
                <c:pt idx="53387">
                  <c:v>127.03</c:v>
                </c:pt>
                <c:pt idx="53388">
                  <c:v>126.96</c:v>
                </c:pt>
                <c:pt idx="53389">
                  <c:v>127.03</c:v>
                </c:pt>
                <c:pt idx="53390">
                  <c:v>127.01</c:v>
                </c:pt>
                <c:pt idx="53391">
                  <c:v>127.03</c:v>
                </c:pt>
                <c:pt idx="53392">
                  <c:v>127.1</c:v>
                </c:pt>
                <c:pt idx="53393">
                  <c:v>127.01</c:v>
                </c:pt>
                <c:pt idx="53394">
                  <c:v>127.08</c:v>
                </c:pt>
                <c:pt idx="53395">
                  <c:v>127.08</c:v>
                </c:pt>
                <c:pt idx="53396">
                  <c:v>127.03</c:v>
                </c:pt>
                <c:pt idx="53397">
                  <c:v>127.01</c:v>
                </c:pt>
                <c:pt idx="53398">
                  <c:v>127.03</c:v>
                </c:pt>
                <c:pt idx="53399">
                  <c:v>127.01</c:v>
                </c:pt>
                <c:pt idx="53400">
                  <c:v>127.05</c:v>
                </c:pt>
                <c:pt idx="53401">
                  <c:v>127.01</c:v>
                </c:pt>
                <c:pt idx="53402">
                  <c:v>127.01</c:v>
                </c:pt>
                <c:pt idx="53403">
                  <c:v>127.01</c:v>
                </c:pt>
                <c:pt idx="53404">
                  <c:v>127.01</c:v>
                </c:pt>
                <c:pt idx="53405">
                  <c:v>127.05</c:v>
                </c:pt>
                <c:pt idx="53406">
                  <c:v>127.03</c:v>
                </c:pt>
                <c:pt idx="53407">
                  <c:v>127.08</c:v>
                </c:pt>
                <c:pt idx="53408">
                  <c:v>127.01</c:v>
                </c:pt>
                <c:pt idx="53409">
                  <c:v>127.05</c:v>
                </c:pt>
                <c:pt idx="53410">
                  <c:v>127.08</c:v>
                </c:pt>
                <c:pt idx="53411">
                  <c:v>127.08</c:v>
                </c:pt>
                <c:pt idx="53412">
                  <c:v>127.1</c:v>
                </c:pt>
                <c:pt idx="53413">
                  <c:v>127.05</c:v>
                </c:pt>
                <c:pt idx="53414">
                  <c:v>126.99</c:v>
                </c:pt>
                <c:pt idx="53415">
                  <c:v>127.05</c:v>
                </c:pt>
                <c:pt idx="53416">
                  <c:v>127.08</c:v>
                </c:pt>
                <c:pt idx="53417">
                  <c:v>127.03</c:v>
                </c:pt>
                <c:pt idx="53418">
                  <c:v>127.1</c:v>
                </c:pt>
                <c:pt idx="53419">
                  <c:v>127.05</c:v>
                </c:pt>
                <c:pt idx="53420">
                  <c:v>126.99</c:v>
                </c:pt>
                <c:pt idx="53421">
                  <c:v>127.03</c:v>
                </c:pt>
                <c:pt idx="53422">
                  <c:v>127.08</c:v>
                </c:pt>
                <c:pt idx="53423">
                  <c:v>127.01</c:v>
                </c:pt>
                <c:pt idx="53424">
                  <c:v>127.05</c:v>
                </c:pt>
                <c:pt idx="53425">
                  <c:v>127.05</c:v>
                </c:pt>
                <c:pt idx="53426">
                  <c:v>127.08</c:v>
                </c:pt>
                <c:pt idx="53427">
                  <c:v>127.05</c:v>
                </c:pt>
                <c:pt idx="53428">
                  <c:v>127.08</c:v>
                </c:pt>
                <c:pt idx="53429">
                  <c:v>127.03</c:v>
                </c:pt>
                <c:pt idx="53430">
                  <c:v>126.96</c:v>
                </c:pt>
                <c:pt idx="53431">
                  <c:v>127.01</c:v>
                </c:pt>
                <c:pt idx="53432">
                  <c:v>127.03</c:v>
                </c:pt>
                <c:pt idx="53433">
                  <c:v>127.05</c:v>
                </c:pt>
                <c:pt idx="53434">
                  <c:v>127.05</c:v>
                </c:pt>
                <c:pt idx="53435">
                  <c:v>127.03</c:v>
                </c:pt>
                <c:pt idx="53436">
                  <c:v>127.01</c:v>
                </c:pt>
                <c:pt idx="53437">
                  <c:v>126.96</c:v>
                </c:pt>
                <c:pt idx="53438">
                  <c:v>127.05</c:v>
                </c:pt>
                <c:pt idx="53439">
                  <c:v>127.01</c:v>
                </c:pt>
                <c:pt idx="53440">
                  <c:v>127.05</c:v>
                </c:pt>
                <c:pt idx="53441">
                  <c:v>127.05</c:v>
                </c:pt>
                <c:pt idx="53442">
                  <c:v>127.05</c:v>
                </c:pt>
                <c:pt idx="53443">
                  <c:v>127.05</c:v>
                </c:pt>
                <c:pt idx="53444">
                  <c:v>127.08</c:v>
                </c:pt>
                <c:pt idx="53445">
                  <c:v>127.03</c:v>
                </c:pt>
                <c:pt idx="53446">
                  <c:v>127.01</c:v>
                </c:pt>
                <c:pt idx="53447">
                  <c:v>127.05</c:v>
                </c:pt>
                <c:pt idx="53448">
                  <c:v>127.03</c:v>
                </c:pt>
                <c:pt idx="53449">
                  <c:v>127.05</c:v>
                </c:pt>
                <c:pt idx="53450">
                  <c:v>127.08</c:v>
                </c:pt>
                <c:pt idx="53451">
                  <c:v>127.01</c:v>
                </c:pt>
                <c:pt idx="53452">
                  <c:v>127.03</c:v>
                </c:pt>
                <c:pt idx="53453">
                  <c:v>127.1</c:v>
                </c:pt>
                <c:pt idx="53454">
                  <c:v>127.03</c:v>
                </c:pt>
                <c:pt idx="53455">
                  <c:v>127.03</c:v>
                </c:pt>
                <c:pt idx="53456">
                  <c:v>127.01</c:v>
                </c:pt>
                <c:pt idx="53457">
                  <c:v>126.94</c:v>
                </c:pt>
                <c:pt idx="53458">
                  <c:v>127.05</c:v>
                </c:pt>
                <c:pt idx="53459">
                  <c:v>127.01</c:v>
                </c:pt>
                <c:pt idx="53460">
                  <c:v>127.01</c:v>
                </c:pt>
                <c:pt idx="53461">
                  <c:v>127.01</c:v>
                </c:pt>
                <c:pt idx="53462">
                  <c:v>127.03</c:v>
                </c:pt>
                <c:pt idx="53463">
                  <c:v>127.01</c:v>
                </c:pt>
                <c:pt idx="53464">
                  <c:v>127.03</c:v>
                </c:pt>
                <c:pt idx="53465">
                  <c:v>127.03</c:v>
                </c:pt>
                <c:pt idx="53466">
                  <c:v>127.01</c:v>
                </c:pt>
                <c:pt idx="53467">
                  <c:v>127.05</c:v>
                </c:pt>
                <c:pt idx="53468">
                  <c:v>127.03</c:v>
                </c:pt>
                <c:pt idx="53469">
                  <c:v>127.08</c:v>
                </c:pt>
                <c:pt idx="53470">
                  <c:v>127.05</c:v>
                </c:pt>
                <c:pt idx="53471">
                  <c:v>127.03</c:v>
                </c:pt>
                <c:pt idx="53472">
                  <c:v>127.03</c:v>
                </c:pt>
                <c:pt idx="53473">
                  <c:v>127.08</c:v>
                </c:pt>
                <c:pt idx="53474">
                  <c:v>127.05</c:v>
                </c:pt>
                <c:pt idx="53475">
                  <c:v>127.08</c:v>
                </c:pt>
                <c:pt idx="53476">
                  <c:v>127.05</c:v>
                </c:pt>
                <c:pt idx="53477">
                  <c:v>127.03</c:v>
                </c:pt>
                <c:pt idx="53478">
                  <c:v>127.03</c:v>
                </c:pt>
                <c:pt idx="53479">
                  <c:v>127.03</c:v>
                </c:pt>
                <c:pt idx="53480">
                  <c:v>127.05</c:v>
                </c:pt>
                <c:pt idx="53481">
                  <c:v>127.01</c:v>
                </c:pt>
                <c:pt idx="53482">
                  <c:v>127.01</c:v>
                </c:pt>
                <c:pt idx="53483">
                  <c:v>127.03</c:v>
                </c:pt>
                <c:pt idx="53484">
                  <c:v>127.03</c:v>
                </c:pt>
                <c:pt idx="53485">
                  <c:v>127.01</c:v>
                </c:pt>
                <c:pt idx="53486">
                  <c:v>127.03</c:v>
                </c:pt>
                <c:pt idx="53487">
                  <c:v>127.05</c:v>
                </c:pt>
                <c:pt idx="53488">
                  <c:v>126.99</c:v>
                </c:pt>
                <c:pt idx="53489">
                  <c:v>127.05</c:v>
                </c:pt>
                <c:pt idx="53490">
                  <c:v>126.99</c:v>
                </c:pt>
                <c:pt idx="53491">
                  <c:v>127.03</c:v>
                </c:pt>
                <c:pt idx="53492">
                  <c:v>127.05</c:v>
                </c:pt>
                <c:pt idx="53493">
                  <c:v>126.99</c:v>
                </c:pt>
                <c:pt idx="53494">
                  <c:v>127.01</c:v>
                </c:pt>
                <c:pt idx="53495">
                  <c:v>127.03</c:v>
                </c:pt>
                <c:pt idx="53496">
                  <c:v>127.05</c:v>
                </c:pt>
                <c:pt idx="53497">
                  <c:v>126.99</c:v>
                </c:pt>
                <c:pt idx="53498">
                  <c:v>127.01</c:v>
                </c:pt>
                <c:pt idx="53499">
                  <c:v>127.05</c:v>
                </c:pt>
                <c:pt idx="53500">
                  <c:v>127.03</c:v>
                </c:pt>
                <c:pt idx="53501">
                  <c:v>127.08</c:v>
                </c:pt>
                <c:pt idx="53502">
                  <c:v>127.03</c:v>
                </c:pt>
                <c:pt idx="53503">
                  <c:v>127.03</c:v>
                </c:pt>
                <c:pt idx="53504">
                  <c:v>127.05</c:v>
                </c:pt>
                <c:pt idx="53505">
                  <c:v>127.05</c:v>
                </c:pt>
                <c:pt idx="53506">
                  <c:v>126.94</c:v>
                </c:pt>
                <c:pt idx="53507">
                  <c:v>126.99</c:v>
                </c:pt>
                <c:pt idx="53508">
                  <c:v>127.03</c:v>
                </c:pt>
                <c:pt idx="53509">
                  <c:v>127.01</c:v>
                </c:pt>
                <c:pt idx="53510">
                  <c:v>127.01</c:v>
                </c:pt>
                <c:pt idx="53511">
                  <c:v>127.03</c:v>
                </c:pt>
                <c:pt idx="53512">
                  <c:v>127.03</c:v>
                </c:pt>
                <c:pt idx="53513">
                  <c:v>127.03</c:v>
                </c:pt>
                <c:pt idx="53514">
                  <c:v>127.01</c:v>
                </c:pt>
                <c:pt idx="53515">
                  <c:v>127.05</c:v>
                </c:pt>
                <c:pt idx="53516">
                  <c:v>127.03</c:v>
                </c:pt>
                <c:pt idx="53517">
                  <c:v>126.94</c:v>
                </c:pt>
                <c:pt idx="53518">
                  <c:v>127.05</c:v>
                </c:pt>
                <c:pt idx="53519">
                  <c:v>127.01</c:v>
                </c:pt>
                <c:pt idx="53520">
                  <c:v>127.05</c:v>
                </c:pt>
                <c:pt idx="53521">
                  <c:v>126.99</c:v>
                </c:pt>
                <c:pt idx="53522">
                  <c:v>126.99</c:v>
                </c:pt>
                <c:pt idx="53523">
                  <c:v>127.03</c:v>
                </c:pt>
                <c:pt idx="53524">
                  <c:v>127.08</c:v>
                </c:pt>
                <c:pt idx="53525">
                  <c:v>127.01</c:v>
                </c:pt>
                <c:pt idx="53526">
                  <c:v>127.01</c:v>
                </c:pt>
                <c:pt idx="53527">
                  <c:v>127.01</c:v>
                </c:pt>
                <c:pt idx="53528">
                  <c:v>127.01</c:v>
                </c:pt>
                <c:pt idx="53529">
                  <c:v>127.05</c:v>
                </c:pt>
                <c:pt idx="53530">
                  <c:v>127.05</c:v>
                </c:pt>
                <c:pt idx="53531">
                  <c:v>126.99</c:v>
                </c:pt>
                <c:pt idx="53532">
                  <c:v>126.99</c:v>
                </c:pt>
                <c:pt idx="53533">
                  <c:v>127.01</c:v>
                </c:pt>
                <c:pt idx="53534">
                  <c:v>126.99</c:v>
                </c:pt>
                <c:pt idx="53535">
                  <c:v>127.01</c:v>
                </c:pt>
                <c:pt idx="53536">
                  <c:v>127.01</c:v>
                </c:pt>
                <c:pt idx="53537">
                  <c:v>126.99</c:v>
                </c:pt>
                <c:pt idx="53538">
                  <c:v>127.01</c:v>
                </c:pt>
                <c:pt idx="53539">
                  <c:v>126.96</c:v>
                </c:pt>
                <c:pt idx="53540">
                  <c:v>127.01</c:v>
                </c:pt>
                <c:pt idx="53541">
                  <c:v>127.05</c:v>
                </c:pt>
                <c:pt idx="53542">
                  <c:v>127.03</c:v>
                </c:pt>
                <c:pt idx="53543">
                  <c:v>127.01</c:v>
                </c:pt>
                <c:pt idx="53544">
                  <c:v>127.01</c:v>
                </c:pt>
                <c:pt idx="53545">
                  <c:v>127.01</c:v>
                </c:pt>
                <c:pt idx="53546">
                  <c:v>127.08</c:v>
                </c:pt>
                <c:pt idx="53547">
                  <c:v>127.03</c:v>
                </c:pt>
                <c:pt idx="53548">
                  <c:v>127.01</c:v>
                </c:pt>
                <c:pt idx="53549">
                  <c:v>127.01</c:v>
                </c:pt>
                <c:pt idx="53550">
                  <c:v>126.96</c:v>
                </c:pt>
                <c:pt idx="53551">
                  <c:v>127.01</c:v>
                </c:pt>
                <c:pt idx="53552">
                  <c:v>126.94</c:v>
                </c:pt>
                <c:pt idx="53553">
                  <c:v>126.94</c:v>
                </c:pt>
                <c:pt idx="53554">
                  <c:v>126.99</c:v>
                </c:pt>
                <c:pt idx="53555">
                  <c:v>127.05</c:v>
                </c:pt>
                <c:pt idx="53556">
                  <c:v>127.03</c:v>
                </c:pt>
                <c:pt idx="53557">
                  <c:v>127.03</c:v>
                </c:pt>
                <c:pt idx="53558">
                  <c:v>126.99</c:v>
                </c:pt>
                <c:pt idx="53559">
                  <c:v>127.03</c:v>
                </c:pt>
                <c:pt idx="53560">
                  <c:v>126.99</c:v>
                </c:pt>
                <c:pt idx="53561">
                  <c:v>127.03</c:v>
                </c:pt>
                <c:pt idx="53562">
                  <c:v>127.01</c:v>
                </c:pt>
                <c:pt idx="53563">
                  <c:v>127.03</c:v>
                </c:pt>
                <c:pt idx="53564">
                  <c:v>126.94</c:v>
                </c:pt>
                <c:pt idx="53565">
                  <c:v>127.03</c:v>
                </c:pt>
                <c:pt idx="53566">
                  <c:v>127.03</c:v>
                </c:pt>
                <c:pt idx="53567">
                  <c:v>126.94</c:v>
                </c:pt>
                <c:pt idx="53568">
                  <c:v>126.99</c:v>
                </c:pt>
                <c:pt idx="53569">
                  <c:v>126.99</c:v>
                </c:pt>
                <c:pt idx="53570">
                  <c:v>126.94</c:v>
                </c:pt>
                <c:pt idx="53571">
                  <c:v>126.99</c:v>
                </c:pt>
                <c:pt idx="53572">
                  <c:v>126.99</c:v>
                </c:pt>
                <c:pt idx="53573">
                  <c:v>126.99</c:v>
                </c:pt>
                <c:pt idx="53574">
                  <c:v>126.92</c:v>
                </c:pt>
                <c:pt idx="53575">
                  <c:v>126.96</c:v>
                </c:pt>
                <c:pt idx="53576">
                  <c:v>126.99</c:v>
                </c:pt>
                <c:pt idx="53577">
                  <c:v>126.99</c:v>
                </c:pt>
                <c:pt idx="53578">
                  <c:v>126.96</c:v>
                </c:pt>
                <c:pt idx="53579">
                  <c:v>126.88</c:v>
                </c:pt>
                <c:pt idx="53580">
                  <c:v>126.92</c:v>
                </c:pt>
                <c:pt idx="53581">
                  <c:v>126.92</c:v>
                </c:pt>
                <c:pt idx="53582">
                  <c:v>126.99</c:v>
                </c:pt>
                <c:pt idx="53583">
                  <c:v>127.03</c:v>
                </c:pt>
                <c:pt idx="53584">
                  <c:v>126.96</c:v>
                </c:pt>
                <c:pt idx="53585">
                  <c:v>126.92</c:v>
                </c:pt>
                <c:pt idx="53586">
                  <c:v>126.99</c:v>
                </c:pt>
                <c:pt idx="53587">
                  <c:v>126.99</c:v>
                </c:pt>
                <c:pt idx="53588">
                  <c:v>126.94</c:v>
                </c:pt>
                <c:pt idx="53589">
                  <c:v>126.92</c:v>
                </c:pt>
                <c:pt idx="53590">
                  <c:v>126.92</c:v>
                </c:pt>
                <c:pt idx="53591">
                  <c:v>127.01</c:v>
                </c:pt>
                <c:pt idx="53592">
                  <c:v>126.92</c:v>
                </c:pt>
                <c:pt idx="53593">
                  <c:v>126.92</c:v>
                </c:pt>
                <c:pt idx="53594">
                  <c:v>126.92</c:v>
                </c:pt>
                <c:pt idx="53595">
                  <c:v>126.92</c:v>
                </c:pt>
                <c:pt idx="53596">
                  <c:v>126.94</c:v>
                </c:pt>
                <c:pt idx="53597">
                  <c:v>126.92</c:v>
                </c:pt>
                <c:pt idx="53598">
                  <c:v>126.94</c:v>
                </c:pt>
                <c:pt idx="53599">
                  <c:v>126.94</c:v>
                </c:pt>
                <c:pt idx="53600">
                  <c:v>126.94</c:v>
                </c:pt>
                <c:pt idx="53601">
                  <c:v>126.94</c:v>
                </c:pt>
                <c:pt idx="53602">
                  <c:v>126.94</c:v>
                </c:pt>
                <c:pt idx="53603">
                  <c:v>126.92</c:v>
                </c:pt>
                <c:pt idx="53604">
                  <c:v>126.94</c:v>
                </c:pt>
                <c:pt idx="53605">
                  <c:v>126.92</c:v>
                </c:pt>
                <c:pt idx="53606">
                  <c:v>126.94</c:v>
                </c:pt>
                <c:pt idx="53607">
                  <c:v>126.94</c:v>
                </c:pt>
                <c:pt idx="53608">
                  <c:v>126.92</c:v>
                </c:pt>
                <c:pt idx="53609">
                  <c:v>126.94</c:v>
                </c:pt>
                <c:pt idx="53610">
                  <c:v>126.92</c:v>
                </c:pt>
                <c:pt idx="53611">
                  <c:v>126.92</c:v>
                </c:pt>
                <c:pt idx="53612">
                  <c:v>126.85</c:v>
                </c:pt>
                <c:pt idx="53613">
                  <c:v>126.9</c:v>
                </c:pt>
                <c:pt idx="53614">
                  <c:v>126.96</c:v>
                </c:pt>
                <c:pt idx="53615">
                  <c:v>126.88</c:v>
                </c:pt>
                <c:pt idx="53616">
                  <c:v>126.94</c:v>
                </c:pt>
                <c:pt idx="53617">
                  <c:v>126.94</c:v>
                </c:pt>
                <c:pt idx="53618">
                  <c:v>126.9</c:v>
                </c:pt>
                <c:pt idx="53619">
                  <c:v>126.9</c:v>
                </c:pt>
                <c:pt idx="53620">
                  <c:v>126.92</c:v>
                </c:pt>
                <c:pt idx="53621">
                  <c:v>126.9</c:v>
                </c:pt>
                <c:pt idx="53622">
                  <c:v>126.94</c:v>
                </c:pt>
                <c:pt idx="53623">
                  <c:v>126.88</c:v>
                </c:pt>
                <c:pt idx="53624">
                  <c:v>126.9</c:v>
                </c:pt>
                <c:pt idx="53625">
                  <c:v>126.88</c:v>
                </c:pt>
                <c:pt idx="53626">
                  <c:v>126.92</c:v>
                </c:pt>
                <c:pt idx="53627">
                  <c:v>126.9</c:v>
                </c:pt>
                <c:pt idx="53628">
                  <c:v>126.9</c:v>
                </c:pt>
                <c:pt idx="53629">
                  <c:v>126.9</c:v>
                </c:pt>
                <c:pt idx="53630">
                  <c:v>126.9</c:v>
                </c:pt>
                <c:pt idx="53631">
                  <c:v>126.85</c:v>
                </c:pt>
                <c:pt idx="53632">
                  <c:v>126.88</c:v>
                </c:pt>
                <c:pt idx="53633">
                  <c:v>126.88</c:v>
                </c:pt>
                <c:pt idx="53634">
                  <c:v>126.88</c:v>
                </c:pt>
                <c:pt idx="53635">
                  <c:v>126.88</c:v>
                </c:pt>
                <c:pt idx="53636">
                  <c:v>126.9</c:v>
                </c:pt>
                <c:pt idx="53637">
                  <c:v>126.85</c:v>
                </c:pt>
                <c:pt idx="53638">
                  <c:v>126.83</c:v>
                </c:pt>
                <c:pt idx="53639">
                  <c:v>126.88</c:v>
                </c:pt>
                <c:pt idx="53640">
                  <c:v>126.85</c:v>
                </c:pt>
                <c:pt idx="53641">
                  <c:v>126.85</c:v>
                </c:pt>
                <c:pt idx="53642">
                  <c:v>126.81</c:v>
                </c:pt>
                <c:pt idx="53643">
                  <c:v>126.83</c:v>
                </c:pt>
                <c:pt idx="53644">
                  <c:v>126.9</c:v>
                </c:pt>
                <c:pt idx="53645">
                  <c:v>126.88</c:v>
                </c:pt>
                <c:pt idx="53646">
                  <c:v>126.83</c:v>
                </c:pt>
                <c:pt idx="53647">
                  <c:v>126.85</c:v>
                </c:pt>
                <c:pt idx="53648">
                  <c:v>126.85</c:v>
                </c:pt>
                <c:pt idx="53649">
                  <c:v>126.85</c:v>
                </c:pt>
                <c:pt idx="53650">
                  <c:v>126.81</c:v>
                </c:pt>
                <c:pt idx="53651">
                  <c:v>126.88</c:v>
                </c:pt>
                <c:pt idx="53652">
                  <c:v>126.79</c:v>
                </c:pt>
                <c:pt idx="53653">
                  <c:v>126.88</c:v>
                </c:pt>
                <c:pt idx="53654">
                  <c:v>126.88</c:v>
                </c:pt>
                <c:pt idx="53655">
                  <c:v>126.81</c:v>
                </c:pt>
                <c:pt idx="53656">
                  <c:v>126.83</c:v>
                </c:pt>
                <c:pt idx="53657">
                  <c:v>126.81</c:v>
                </c:pt>
                <c:pt idx="53658">
                  <c:v>126.81</c:v>
                </c:pt>
                <c:pt idx="53659">
                  <c:v>126.83</c:v>
                </c:pt>
                <c:pt idx="53660">
                  <c:v>126.85</c:v>
                </c:pt>
                <c:pt idx="53661">
                  <c:v>126.83</c:v>
                </c:pt>
                <c:pt idx="53662">
                  <c:v>126.81</c:v>
                </c:pt>
                <c:pt idx="53663">
                  <c:v>126.81</c:v>
                </c:pt>
                <c:pt idx="53664">
                  <c:v>126.76</c:v>
                </c:pt>
                <c:pt idx="53665">
                  <c:v>126.79</c:v>
                </c:pt>
                <c:pt idx="53666">
                  <c:v>126.81</c:v>
                </c:pt>
                <c:pt idx="53667">
                  <c:v>126.81</c:v>
                </c:pt>
                <c:pt idx="53668">
                  <c:v>126.74</c:v>
                </c:pt>
                <c:pt idx="53669">
                  <c:v>126.81</c:v>
                </c:pt>
                <c:pt idx="53670">
                  <c:v>126.76</c:v>
                </c:pt>
                <c:pt idx="53671">
                  <c:v>126.79</c:v>
                </c:pt>
                <c:pt idx="53672">
                  <c:v>126.74</c:v>
                </c:pt>
                <c:pt idx="53673">
                  <c:v>126.72</c:v>
                </c:pt>
                <c:pt idx="53674">
                  <c:v>126.81</c:v>
                </c:pt>
                <c:pt idx="53675">
                  <c:v>126.81</c:v>
                </c:pt>
                <c:pt idx="53676">
                  <c:v>126.76</c:v>
                </c:pt>
                <c:pt idx="53677">
                  <c:v>126.7</c:v>
                </c:pt>
                <c:pt idx="53678">
                  <c:v>126.76</c:v>
                </c:pt>
                <c:pt idx="53679">
                  <c:v>126.74</c:v>
                </c:pt>
                <c:pt idx="53680">
                  <c:v>126.72</c:v>
                </c:pt>
                <c:pt idx="53681">
                  <c:v>126.79</c:v>
                </c:pt>
                <c:pt idx="53682">
                  <c:v>126.79</c:v>
                </c:pt>
                <c:pt idx="53683">
                  <c:v>126.81</c:v>
                </c:pt>
                <c:pt idx="53684">
                  <c:v>126.76</c:v>
                </c:pt>
                <c:pt idx="53685">
                  <c:v>126.79</c:v>
                </c:pt>
                <c:pt idx="53686">
                  <c:v>126.72</c:v>
                </c:pt>
                <c:pt idx="53687">
                  <c:v>126.76</c:v>
                </c:pt>
                <c:pt idx="53688">
                  <c:v>126.74</c:v>
                </c:pt>
                <c:pt idx="53689">
                  <c:v>126.76</c:v>
                </c:pt>
                <c:pt idx="53690">
                  <c:v>126.7</c:v>
                </c:pt>
                <c:pt idx="53691">
                  <c:v>126.74</c:v>
                </c:pt>
                <c:pt idx="53692">
                  <c:v>126.74</c:v>
                </c:pt>
                <c:pt idx="53693">
                  <c:v>126.7</c:v>
                </c:pt>
                <c:pt idx="53694">
                  <c:v>126.65</c:v>
                </c:pt>
                <c:pt idx="53695">
                  <c:v>126.72</c:v>
                </c:pt>
                <c:pt idx="53696">
                  <c:v>126.7</c:v>
                </c:pt>
                <c:pt idx="53697">
                  <c:v>126.72</c:v>
                </c:pt>
                <c:pt idx="53698">
                  <c:v>126.72</c:v>
                </c:pt>
                <c:pt idx="53699">
                  <c:v>126.74</c:v>
                </c:pt>
                <c:pt idx="53700">
                  <c:v>126.72</c:v>
                </c:pt>
                <c:pt idx="53701">
                  <c:v>126.72</c:v>
                </c:pt>
                <c:pt idx="53702">
                  <c:v>126.74</c:v>
                </c:pt>
                <c:pt idx="53703">
                  <c:v>126.7</c:v>
                </c:pt>
                <c:pt idx="53704">
                  <c:v>126.72</c:v>
                </c:pt>
                <c:pt idx="53705">
                  <c:v>126.7</c:v>
                </c:pt>
                <c:pt idx="53706">
                  <c:v>126.74</c:v>
                </c:pt>
                <c:pt idx="53707">
                  <c:v>126.74</c:v>
                </c:pt>
                <c:pt idx="53708">
                  <c:v>126.74</c:v>
                </c:pt>
                <c:pt idx="53709">
                  <c:v>126.72</c:v>
                </c:pt>
                <c:pt idx="53710">
                  <c:v>126.79</c:v>
                </c:pt>
                <c:pt idx="53711">
                  <c:v>126.74</c:v>
                </c:pt>
                <c:pt idx="53712">
                  <c:v>126.72</c:v>
                </c:pt>
                <c:pt idx="53713">
                  <c:v>126.7</c:v>
                </c:pt>
                <c:pt idx="53714">
                  <c:v>126.74</c:v>
                </c:pt>
                <c:pt idx="53715">
                  <c:v>126.74</c:v>
                </c:pt>
                <c:pt idx="53716">
                  <c:v>126.81</c:v>
                </c:pt>
                <c:pt idx="53717">
                  <c:v>126.81</c:v>
                </c:pt>
                <c:pt idx="53718">
                  <c:v>126.76</c:v>
                </c:pt>
                <c:pt idx="53719">
                  <c:v>126.81</c:v>
                </c:pt>
                <c:pt idx="53720">
                  <c:v>126.79</c:v>
                </c:pt>
                <c:pt idx="53721">
                  <c:v>126.79</c:v>
                </c:pt>
                <c:pt idx="53722">
                  <c:v>126.81</c:v>
                </c:pt>
                <c:pt idx="53723">
                  <c:v>126.83</c:v>
                </c:pt>
                <c:pt idx="53724">
                  <c:v>126.85</c:v>
                </c:pt>
                <c:pt idx="53725">
                  <c:v>126.88</c:v>
                </c:pt>
                <c:pt idx="53726">
                  <c:v>126.83</c:v>
                </c:pt>
                <c:pt idx="53727">
                  <c:v>126.85</c:v>
                </c:pt>
                <c:pt idx="53728">
                  <c:v>126.9</c:v>
                </c:pt>
                <c:pt idx="53729">
                  <c:v>126.88</c:v>
                </c:pt>
                <c:pt idx="53730">
                  <c:v>126.85</c:v>
                </c:pt>
                <c:pt idx="53731">
                  <c:v>126.85</c:v>
                </c:pt>
                <c:pt idx="53732">
                  <c:v>126.96</c:v>
                </c:pt>
                <c:pt idx="53733">
                  <c:v>126.92</c:v>
                </c:pt>
                <c:pt idx="53734">
                  <c:v>126.9</c:v>
                </c:pt>
                <c:pt idx="53735">
                  <c:v>126.94</c:v>
                </c:pt>
                <c:pt idx="53736">
                  <c:v>126.94</c:v>
                </c:pt>
                <c:pt idx="53737">
                  <c:v>126.92</c:v>
                </c:pt>
                <c:pt idx="53738">
                  <c:v>126.96</c:v>
                </c:pt>
                <c:pt idx="53739">
                  <c:v>126.94</c:v>
                </c:pt>
                <c:pt idx="53740">
                  <c:v>126.96</c:v>
                </c:pt>
                <c:pt idx="53741">
                  <c:v>126.94</c:v>
                </c:pt>
                <c:pt idx="53742">
                  <c:v>126.92</c:v>
                </c:pt>
                <c:pt idx="53743">
                  <c:v>126.94</c:v>
                </c:pt>
                <c:pt idx="53744">
                  <c:v>126.99</c:v>
                </c:pt>
                <c:pt idx="53745">
                  <c:v>127.01</c:v>
                </c:pt>
                <c:pt idx="53746">
                  <c:v>126.99</c:v>
                </c:pt>
                <c:pt idx="53747">
                  <c:v>126.99</c:v>
                </c:pt>
                <c:pt idx="53748">
                  <c:v>127.05</c:v>
                </c:pt>
                <c:pt idx="53749">
                  <c:v>126.96</c:v>
                </c:pt>
                <c:pt idx="53750">
                  <c:v>126.96</c:v>
                </c:pt>
                <c:pt idx="53751">
                  <c:v>127.01</c:v>
                </c:pt>
                <c:pt idx="53752">
                  <c:v>127.03</c:v>
                </c:pt>
                <c:pt idx="53753">
                  <c:v>127.01</c:v>
                </c:pt>
                <c:pt idx="53754">
                  <c:v>126.99</c:v>
                </c:pt>
                <c:pt idx="53755">
                  <c:v>126.96</c:v>
                </c:pt>
                <c:pt idx="53756">
                  <c:v>127.01</c:v>
                </c:pt>
                <c:pt idx="53757">
                  <c:v>126.96</c:v>
                </c:pt>
                <c:pt idx="53758">
                  <c:v>127.03</c:v>
                </c:pt>
                <c:pt idx="53759">
                  <c:v>127.01</c:v>
                </c:pt>
                <c:pt idx="53760">
                  <c:v>127.05</c:v>
                </c:pt>
                <c:pt idx="53761">
                  <c:v>127.03</c:v>
                </c:pt>
                <c:pt idx="53762">
                  <c:v>127.03</c:v>
                </c:pt>
                <c:pt idx="53763">
                  <c:v>127.03</c:v>
                </c:pt>
                <c:pt idx="53764">
                  <c:v>127.05</c:v>
                </c:pt>
                <c:pt idx="53765">
                  <c:v>126.96</c:v>
                </c:pt>
                <c:pt idx="53766">
                  <c:v>127.01</c:v>
                </c:pt>
                <c:pt idx="53767">
                  <c:v>127.03</c:v>
                </c:pt>
                <c:pt idx="53768">
                  <c:v>127.03</c:v>
                </c:pt>
                <c:pt idx="53769">
                  <c:v>127.03</c:v>
                </c:pt>
                <c:pt idx="53770">
                  <c:v>127.05</c:v>
                </c:pt>
                <c:pt idx="53771">
                  <c:v>126.99</c:v>
                </c:pt>
                <c:pt idx="53772">
                  <c:v>126.96</c:v>
                </c:pt>
                <c:pt idx="53773">
                  <c:v>126.94</c:v>
                </c:pt>
                <c:pt idx="53774">
                  <c:v>126.96</c:v>
                </c:pt>
                <c:pt idx="53775">
                  <c:v>126.94</c:v>
                </c:pt>
                <c:pt idx="53776">
                  <c:v>126.99</c:v>
                </c:pt>
                <c:pt idx="53777">
                  <c:v>126.99</c:v>
                </c:pt>
                <c:pt idx="53778">
                  <c:v>127.03</c:v>
                </c:pt>
                <c:pt idx="53779">
                  <c:v>127.01</c:v>
                </c:pt>
                <c:pt idx="53780">
                  <c:v>127.03</c:v>
                </c:pt>
                <c:pt idx="53781">
                  <c:v>127.01</c:v>
                </c:pt>
                <c:pt idx="53782">
                  <c:v>127.01</c:v>
                </c:pt>
                <c:pt idx="53783">
                  <c:v>127.01</c:v>
                </c:pt>
                <c:pt idx="53784">
                  <c:v>127.03</c:v>
                </c:pt>
                <c:pt idx="53785">
                  <c:v>126.94</c:v>
                </c:pt>
                <c:pt idx="53786">
                  <c:v>126.96</c:v>
                </c:pt>
                <c:pt idx="53787">
                  <c:v>126.94</c:v>
                </c:pt>
                <c:pt idx="53788">
                  <c:v>127.01</c:v>
                </c:pt>
                <c:pt idx="53789">
                  <c:v>126.94</c:v>
                </c:pt>
                <c:pt idx="53790">
                  <c:v>126.96</c:v>
                </c:pt>
                <c:pt idx="53791">
                  <c:v>126.96</c:v>
                </c:pt>
                <c:pt idx="53792">
                  <c:v>126.99</c:v>
                </c:pt>
                <c:pt idx="53793">
                  <c:v>127.01</c:v>
                </c:pt>
                <c:pt idx="53794">
                  <c:v>127.01</c:v>
                </c:pt>
                <c:pt idx="53795">
                  <c:v>127.05</c:v>
                </c:pt>
                <c:pt idx="53796">
                  <c:v>127.01</c:v>
                </c:pt>
                <c:pt idx="53797">
                  <c:v>127.01</c:v>
                </c:pt>
                <c:pt idx="53798">
                  <c:v>127.01</c:v>
                </c:pt>
                <c:pt idx="53799">
                  <c:v>126.99</c:v>
                </c:pt>
                <c:pt idx="53800">
                  <c:v>127.03</c:v>
                </c:pt>
                <c:pt idx="53801">
                  <c:v>126.99</c:v>
                </c:pt>
                <c:pt idx="53802">
                  <c:v>127.03</c:v>
                </c:pt>
                <c:pt idx="53803">
                  <c:v>127.05</c:v>
                </c:pt>
                <c:pt idx="53804">
                  <c:v>127.03</c:v>
                </c:pt>
                <c:pt idx="53805">
                  <c:v>127.03</c:v>
                </c:pt>
                <c:pt idx="53806">
                  <c:v>127.03</c:v>
                </c:pt>
                <c:pt idx="53807">
                  <c:v>127.03</c:v>
                </c:pt>
                <c:pt idx="53808">
                  <c:v>126.99</c:v>
                </c:pt>
                <c:pt idx="53809">
                  <c:v>127.05</c:v>
                </c:pt>
                <c:pt idx="53810">
                  <c:v>127.08</c:v>
                </c:pt>
                <c:pt idx="53811">
                  <c:v>127.05</c:v>
                </c:pt>
                <c:pt idx="53812">
                  <c:v>127.08</c:v>
                </c:pt>
                <c:pt idx="53813">
                  <c:v>127.1</c:v>
                </c:pt>
                <c:pt idx="53814">
                  <c:v>127.05</c:v>
                </c:pt>
                <c:pt idx="53815">
                  <c:v>127.08</c:v>
                </c:pt>
                <c:pt idx="53816">
                  <c:v>127.08</c:v>
                </c:pt>
                <c:pt idx="53817">
                  <c:v>127.08</c:v>
                </c:pt>
                <c:pt idx="53818">
                  <c:v>127.1</c:v>
                </c:pt>
                <c:pt idx="53819">
                  <c:v>127.03</c:v>
                </c:pt>
                <c:pt idx="53820">
                  <c:v>127.19</c:v>
                </c:pt>
                <c:pt idx="53821">
                  <c:v>127.03</c:v>
                </c:pt>
                <c:pt idx="53822">
                  <c:v>127.1</c:v>
                </c:pt>
                <c:pt idx="53823">
                  <c:v>127.08</c:v>
                </c:pt>
                <c:pt idx="53824">
                  <c:v>127.05</c:v>
                </c:pt>
                <c:pt idx="53825">
                  <c:v>127.05</c:v>
                </c:pt>
                <c:pt idx="53826">
                  <c:v>127.08</c:v>
                </c:pt>
                <c:pt idx="53827">
                  <c:v>127.05</c:v>
                </c:pt>
                <c:pt idx="53828">
                  <c:v>127.05</c:v>
                </c:pt>
                <c:pt idx="53829">
                  <c:v>127.14</c:v>
                </c:pt>
                <c:pt idx="53830">
                  <c:v>127.12</c:v>
                </c:pt>
                <c:pt idx="53831">
                  <c:v>127.1</c:v>
                </c:pt>
                <c:pt idx="53832">
                  <c:v>127.05</c:v>
                </c:pt>
                <c:pt idx="53833">
                  <c:v>127.12</c:v>
                </c:pt>
                <c:pt idx="53834">
                  <c:v>127.1</c:v>
                </c:pt>
                <c:pt idx="53835">
                  <c:v>127.05</c:v>
                </c:pt>
                <c:pt idx="53836">
                  <c:v>127.01</c:v>
                </c:pt>
                <c:pt idx="53837">
                  <c:v>127.08</c:v>
                </c:pt>
                <c:pt idx="53838">
                  <c:v>127.08</c:v>
                </c:pt>
                <c:pt idx="53839">
                  <c:v>127.03</c:v>
                </c:pt>
                <c:pt idx="53840">
                  <c:v>127.01</c:v>
                </c:pt>
                <c:pt idx="53841">
                  <c:v>127.01</c:v>
                </c:pt>
                <c:pt idx="53842">
                  <c:v>127.05</c:v>
                </c:pt>
                <c:pt idx="53843">
                  <c:v>127.01</c:v>
                </c:pt>
                <c:pt idx="53844">
                  <c:v>127.08</c:v>
                </c:pt>
                <c:pt idx="53845">
                  <c:v>127.08</c:v>
                </c:pt>
                <c:pt idx="53846">
                  <c:v>127.03</c:v>
                </c:pt>
                <c:pt idx="53847">
                  <c:v>127.05</c:v>
                </c:pt>
                <c:pt idx="53848">
                  <c:v>127.03</c:v>
                </c:pt>
                <c:pt idx="53849">
                  <c:v>127.01</c:v>
                </c:pt>
                <c:pt idx="53850">
                  <c:v>127.01</c:v>
                </c:pt>
                <c:pt idx="53851">
                  <c:v>127.03</c:v>
                </c:pt>
                <c:pt idx="53852">
                  <c:v>127.01</c:v>
                </c:pt>
                <c:pt idx="53853">
                  <c:v>127.03</c:v>
                </c:pt>
                <c:pt idx="53854">
                  <c:v>127.01</c:v>
                </c:pt>
                <c:pt idx="53855">
                  <c:v>126.96</c:v>
                </c:pt>
                <c:pt idx="53856">
                  <c:v>127.01</c:v>
                </c:pt>
                <c:pt idx="53857">
                  <c:v>126.96</c:v>
                </c:pt>
                <c:pt idx="53858">
                  <c:v>126.96</c:v>
                </c:pt>
                <c:pt idx="53859">
                  <c:v>126.99</c:v>
                </c:pt>
                <c:pt idx="53860">
                  <c:v>126.94</c:v>
                </c:pt>
                <c:pt idx="53861">
                  <c:v>127.01</c:v>
                </c:pt>
                <c:pt idx="53862">
                  <c:v>126.96</c:v>
                </c:pt>
                <c:pt idx="53863">
                  <c:v>126.96</c:v>
                </c:pt>
                <c:pt idx="53864">
                  <c:v>127.01</c:v>
                </c:pt>
                <c:pt idx="53865">
                  <c:v>126.99</c:v>
                </c:pt>
                <c:pt idx="53866">
                  <c:v>127.01</c:v>
                </c:pt>
                <c:pt idx="53867">
                  <c:v>126.99</c:v>
                </c:pt>
                <c:pt idx="53868">
                  <c:v>127.01</c:v>
                </c:pt>
                <c:pt idx="53869">
                  <c:v>126.96</c:v>
                </c:pt>
                <c:pt idx="53870">
                  <c:v>126.96</c:v>
                </c:pt>
                <c:pt idx="53871">
                  <c:v>126.99</c:v>
                </c:pt>
                <c:pt idx="53872">
                  <c:v>126.96</c:v>
                </c:pt>
                <c:pt idx="53873">
                  <c:v>126.99</c:v>
                </c:pt>
                <c:pt idx="53874">
                  <c:v>126.96</c:v>
                </c:pt>
                <c:pt idx="53875">
                  <c:v>126.96</c:v>
                </c:pt>
                <c:pt idx="53876">
                  <c:v>126.96</c:v>
                </c:pt>
                <c:pt idx="53877">
                  <c:v>126.96</c:v>
                </c:pt>
                <c:pt idx="53878">
                  <c:v>126.94</c:v>
                </c:pt>
                <c:pt idx="53879">
                  <c:v>126.92</c:v>
                </c:pt>
                <c:pt idx="53880">
                  <c:v>126.94</c:v>
                </c:pt>
                <c:pt idx="53881">
                  <c:v>127.05</c:v>
                </c:pt>
                <c:pt idx="53882">
                  <c:v>126.99</c:v>
                </c:pt>
                <c:pt idx="53883">
                  <c:v>126.99</c:v>
                </c:pt>
                <c:pt idx="53884">
                  <c:v>126.96</c:v>
                </c:pt>
                <c:pt idx="53885">
                  <c:v>126.96</c:v>
                </c:pt>
                <c:pt idx="53886">
                  <c:v>126.94</c:v>
                </c:pt>
                <c:pt idx="53887">
                  <c:v>126.92</c:v>
                </c:pt>
                <c:pt idx="53888">
                  <c:v>126.96</c:v>
                </c:pt>
                <c:pt idx="53889">
                  <c:v>127.01</c:v>
                </c:pt>
                <c:pt idx="53890">
                  <c:v>126.99</c:v>
                </c:pt>
                <c:pt idx="53891">
                  <c:v>126.96</c:v>
                </c:pt>
                <c:pt idx="53892">
                  <c:v>126.94</c:v>
                </c:pt>
                <c:pt idx="53893">
                  <c:v>127.01</c:v>
                </c:pt>
                <c:pt idx="53894">
                  <c:v>126.99</c:v>
                </c:pt>
                <c:pt idx="53895">
                  <c:v>126.99</c:v>
                </c:pt>
                <c:pt idx="53896">
                  <c:v>127.01</c:v>
                </c:pt>
                <c:pt idx="53897">
                  <c:v>126.96</c:v>
                </c:pt>
                <c:pt idx="53898">
                  <c:v>126.96</c:v>
                </c:pt>
                <c:pt idx="53899">
                  <c:v>126.99</c:v>
                </c:pt>
                <c:pt idx="53900">
                  <c:v>127.01</c:v>
                </c:pt>
                <c:pt idx="53901">
                  <c:v>127.01</c:v>
                </c:pt>
                <c:pt idx="53902">
                  <c:v>127.01</c:v>
                </c:pt>
                <c:pt idx="53903">
                  <c:v>126.96</c:v>
                </c:pt>
                <c:pt idx="53904">
                  <c:v>126.96</c:v>
                </c:pt>
                <c:pt idx="53905">
                  <c:v>126.96</c:v>
                </c:pt>
                <c:pt idx="53906">
                  <c:v>126.99</c:v>
                </c:pt>
                <c:pt idx="53907">
                  <c:v>126.99</c:v>
                </c:pt>
                <c:pt idx="53908">
                  <c:v>126.94</c:v>
                </c:pt>
                <c:pt idx="53909">
                  <c:v>126.94</c:v>
                </c:pt>
                <c:pt idx="53910">
                  <c:v>126.99</c:v>
                </c:pt>
                <c:pt idx="53911">
                  <c:v>127.03</c:v>
                </c:pt>
                <c:pt idx="53912">
                  <c:v>126.99</c:v>
                </c:pt>
                <c:pt idx="53913">
                  <c:v>127.01</c:v>
                </c:pt>
                <c:pt idx="53914">
                  <c:v>126.99</c:v>
                </c:pt>
                <c:pt idx="53915">
                  <c:v>126.99</c:v>
                </c:pt>
                <c:pt idx="53916">
                  <c:v>126.96</c:v>
                </c:pt>
                <c:pt idx="53917">
                  <c:v>126.94</c:v>
                </c:pt>
                <c:pt idx="53918">
                  <c:v>126.99</c:v>
                </c:pt>
                <c:pt idx="53919">
                  <c:v>126.99</c:v>
                </c:pt>
                <c:pt idx="53920">
                  <c:v>126.96</c:v>
                </c:pt>
                <c:pt idx="53921">
                  <c:v>126.99</c:v>
                </c:pt>
                <c:pt idx="53922">
                  <c:v>127.01</c:v>
                </c:pt>
                <c:pt idx="53923">
                  <c:v>126.94</c:v>
                </c:pt>
                <c:pt idx="53924">
                  <c:v>126.94</c:v>
                </c:pt>
                <c:pt idx="53925">
                  <c:v>126.94</c:v>
                </c:pt>
                <c:pt idx="53926">
                  <c:v>126.94</c:v>
                </c:pt>
                <c:pt idx="53927">
                  <c:v>126.94</c:v>
                </c:pt>
                <c:pt idx="53928">
                  <c:v>126.99</c:v>
                </c:pt>
                <c:pt idx="53929">
                  <c:v>126.99</c:v>
                </c:pt>
                <c:pt idx="53930">
                  <c:v>126.96</c:v>
                </c:pt>
                <c:pt idx="53931">
                  <c:v>126.96</c:v>
                </c:pt>
                <c:pt idx="53932">
                  <c:v>126.96</c:v>
                </c:pt>
                <c:pt idx="53933">
                  <c:v>126.94</c:v>
                </c:pt>
                <c:pt idx="53934">
                  <c:v>126.96</c:v>
                </c:pt>
                <c:pt idx="53935">
                  <c:v>126.99</c:v>
                </c:pt>
                <c:pt idx="53936">
                  <c:v>126.99</c:v>
                </c:pt>
                <c:pt idx="53937">
                  <c:v>126.92</c:v>
                </c:pt>
                <c:pt idx="53938">
                  <c:v>126.94</c:v>
                </c:pt>
                <c:pt idx="53939">
                  <c:v>126.92</c:v>
                </c:pt>
                <c:pt idx="53940">
                  <c:v>126.94</c:v>
                </c:pt>
                <c:pt idx="53941">
                  <c:v>126.99</c:v>
                </c:pt>
                <c:pt idx="53942">
                  <c:v>126.9</c:v>
                </c:pt>
                <c:pt idx="53943">
                  <c:v>126.94</c:v>
                </c:pt>
                <c:pt idx="53944">
                  <c:v>126.99</c:v>
                </c:pt>
                <c:pt idx="53945">
                  <c:v>126.94</c:v>
                </c:pt>
                <c:pt idx="53946">
                  <c:v>126.9</c:v>
                </c:pt>
                <c:pt idx="53947">
                  <c:v>126.88</c:v>
                </c:pt>
                <c:pt idx="53948">
                  <c:v>126.94</c:v>
                </c:pt>
                <c:pt idx="53949">
                  <c:v>126.92</c:v>
                </c:pt>
                <c:pt idx="53950">
                  <c:v>126.94</c:v>
                </c:pt>
                <c:pt idx="53951">
                  <c:v>126.96</c:v>
                </c:pt>
                <c:pt idx="53952">
                  <c:v>126.88</c:v>
                </c:pt>
                <c:pt idx="53953">
                  <c:v>126.94</c:v>
                </c:pt>
                <c:pt idx="53954">
                  <c:v>126.88</c:v>
                </c:pt>
                <c:pt idx="53955">
                  <c:v>126.92</c:v>
                </c:pt>
                <c:pt idx="53956">
                  <c:v>126.92</c:v>
                </c:pt>
                <c:pt idx="53957">
                  <c:v>126.94</c:v>
                </c:pt>
                <c:pt idx="53958">
                  <c:v>126.94</c:v>
                </c:pt>
                <c:pt idx="53959">
                  <c:v>126.94</c:v>
                </c:pt>
                <c:pt idx="53960">
                  <c:v>126.92</c:v>
                </c:pt>
                <c:pt idx="53961">
                  <c:v>126.9</c:v>
                </c:pt>
                <c:pt idx="53962">
                  <c:v>126.88</c:v>
                </c:pt>
                <c:pt idx="53963">
                  <c:v>126.96</c:v>
                </c:pt>
                <c:pt idx="53964">
                  <c:v>126.9</c:v>
                </c:pt>
                <c:pt idx="53965">
                  <c:v>126.96</c:v>
                </c:pt>
                <c:pt idx="53966">
                  <c:v>126.92</c:v>
                </c:pt>
                <c:pt idx="53967">
                  <c:v>126.94</c:v>
                </c:pt>
                <c:pt idx="53968">
                  <c:v>126.9</c:v>
                </c:pt>
                <c:pt idx="53969">
                  <c:v>126.88</c:v>
                </c:pt>
                <c:pt idx="53970">
                  <c:v>126.94</c:v>
                </c:pt>
                <c:pt idx="53971">
                  <c:v>126.88</c:v>
                </c:pt>
                <c:pt idx="53972">
                  <c:v>126.9</c:v>
                </c:pt>
                <c:pt idx="53973">
                  <c:v>126.9</c:v>
                </c:pt>
                <c:pt idx="53974">
                  <c:v>126.92</c:v>
                </c:pt>
                <c:pt idx="53975">
                  <c:v>126.9</c:v>
                </c:pt>
                <c:pt idx="53976">
                  <c:v>126.92</c:v>
                </c:pt>
                <c:pt idx="53977">
                  <c:v>126.92</c:v>
                </c:pt>
                <c:pt idx="53978">
                  <c:v>126.88</c:v>
                </c:pt>
                <c:pt idx="53979">
                  <c:v>126.85</c:v>
                </c:pt>
                <c:pt idx="53980">
                  <c:v>126.94</c:v>
                </c:pt>
                <c:pt idx="53981">
                  <c:v>126.9</c:v>
                </c:pt>
                <c:pt idx="53982">
                  <c:v>126.9</c:v>
                </c:pt>
                <c:pt idx="53983">
                  <c:v>126.9</c:v>
                </c:pt>
                <c:pt idx="53984">
                  <c:v>126.92</c:v>
                </c:pt>
                <c:pt idx="53985">
                  <c:v>126.9</c:v>
                </c:pt>
                <c:pt idx="53986">
                  <c:v>126.88</c:v>
                </c:pt>
                <c:pt idx="53987">
                  <c:v>126.92</c:v>
                </c:pt>
                <c:pt idx="53988">
                  <c:v>126.94</c:v>
                </c:pt>
                <c:pt idx="53989">
                  <c:v>126.9</c:v>
                </c:pt>
                <c:pt idx="53990">
                  <c:v>126.83</c:v>
                </c:pt>
                <c:pt idx="53991">
                  <c:v>126.83</c:v>
                </c:pt>
                <c:pt idx="53992">
                  <c:v>126.9</c:v>
                </c:pt>
                <c:pt idx="53993">
                  <c:v>126.85</c:v>
                </c:pt>
                <c:pt idx="53994">
                  <c:v>126.85</c:v>
                </c:pt>
                <c:pt idx="53995">
                  <c:v>126.9</c:v>
                </c:pt>
                <c:pt idx="53996">
                  <c:v>126.88</c:v>
                </c:pt>
                <c:pt idx="53997">
                  <c:v>126.88</c:v>
                </c:pt>
                <c:pt idx="53998">
                  <c:v>126.85</c:v>
                </c:pt>
                <c:pt idx="53999">
                  <c:v>126.9</c:v>
                </c:pt>
                <c:pt idx="54000">
                  <c:v>126.83</c:v>
                </c:pt>
                <c:pt idx="54001">
                  <c:v>126.88</c:v>
                </c:pt>
                <c:pt idx="54002">
                  <c:v>126.88</c:v>
                </c:pt>
                <c:pt idx="54003">
                  <c:v>126.83</c:v>
                </c:pt>
                <c:pt idx="54004">
                  <c:v>126.83</c:v>
                </c:pt>
                <c:pt idx="54005">
                  <c:v>126.81</c:v>
                </c:pt>
                <c:pt idx="54006">
                  <c:v>126.79</c:v>
                </c:pt>
                <c:pt idx="54007">
                  <c:v>126.81</c:v>
                </c:pt>
                <c:pt idx="54008">
                  <c:v>126.88</c:v>
                </c:pt>
                <c:pt idx="54009">
                  <c:v>126.83</c:v>
                </c:pt>
                <c:pt idx="54010">
                  <c:v>126.76</c:v>
                </c:pt>
                <c:pt idx="54011">
                  <c:v>126.79</c:v>
                </c:pt>
                <c:pt idx="54012">
                  <c:v>126.76</c:v>
                </c:pt>
                <c:pt idx="54013">
                  <c:v>126.81</c:v>
                </c:pt>
                <c:pt idx="54014">
                  <c:v>126.76</c:v>
                </c:pt>
                <c:pt idx="54015">
                  <c:v>126.81</c:v>
                </c:pt>
                <c:pt idx="54016">
                  <c:v>126.81</c:v>
                </c:pt>
                <c:pt idx="54017">
                  <c:v>126.79</c:v>
                </c:pt>
                <c:pt idx="54018">
                  <c:v>126.79</c:v>
                </c:pt>
                <c:pt idx="54019">
                  <c:v>126.79</c:v>
                </c:pt>
                <c:pt idx="54020">
                  <c:v>126.81</c:v>
                </c:pt>
                <c:pt idx="54021">
                  <c:v>126.72</c:v>
                </c:pt>
                <c:pt idx="54022">
                  <c:v>126.79</c:v>
                </c:pt>
                <c:pt idx="54023">
                  <c:v>126.74</c:v>
                </c:pt>
                <c:pt idx="54024">
                  <c:v>126.74</c:v>
                </c:pt>
                <c:pt idx="54025">
                  <c:v>126.76</c:v>
                </c:pt>
                <c:pt idx="54026">
                  <c:v>126.79</c:v>
                </c:pt>
                <c:pt idx="54027">
                  <c:v>126.74</c:v>
                </c:pt>
                <c:pt idx="54028">
                  <c:v>126.81</c:v>
                </c:pt>
                <c:pt idx="54029">
                  <c:v>126.74</c:v>
                </c:pt>
                <c:pt idx="54030">
                  <c:v>126.7</c:v>
                </c:pt>
                <c:pt idx="54031">
                  <c:v>126.79</c:v>
                </c:pt>
                <c:pt idx="54032">
                  <c:v>126.76</c:v>
                </c:pt>
                <c:pt idx="54033">
                  <c:v>126.74</c:v>
                </c:pt>
                <c:pt idx="54034">
                  <c:v>126.74</c:v>
                </c:pt>
                <c:pt idx="54035">
                  <c:v>126.74</c:v>
                </c:pt>
                <c:pt idx="54036">
                  <c:v>126.74</c:v>
                </c:pt>
                <c:pt idx="54037">
                  <c:v>126.74</c:v>
                </c:pt>
                <c:pt idx="54038">
                  <c:v>126.76</c:v>
                </c:pt>
                <c:pt idx="54039">
                  <c:v>126.76</c:v>
                </c:pt>
                <c:pt idx="54040">
                  <c:v>126.72</c:v>
                </c:pt>
                <c:pt idx="54041">
                  <c:v>126.7</c:v>
                </c:pt>
                <c:pt idx="54042">
                  <c:v>126.72</c:v>
                </c:pt>
                <c:pt idx="54043">
                  <c:v>126.72</c:v>
                </c:pt>
                <c:pt idx="54044">
                  <c:v>126.72</c:v>
                </c:pt>
                <c:pt idx="54045">
                  <c:v>126.72</c:v>
                </c:pt>
                <c:pt idx="54046">
                  <c:v>126.7</c:v>
                </c:pt>
                <c:pt idx="54047">
                  <c:v>126.72</c:v>
                </c:pt>
                <c:pt idx="54048">
                  <c:v>126.72</c:v>
                </c:pt>
                <c:pt idx="54049">
                  <c:v>126.74</c:v>
                </c:pt>
                <c:pt idx="54050">
                  <c:v>126.67</c:v>
                </c:pt>
                <c:pt idx="54051">
                  <c:v>126.74</c:v>
                </c:pt>
                <c:pt idx="54052">
                  <c:v>126.7</c:v>
                </c:pt>
                <c:pt idx="54053">
                  <c:v>126.74</c:v>
                </c:pt>
                <c:pt idx="54054">
                  <c:v>126.7</c:v>
                </c:pt>
                <c:pt idx="54055">
                  <c:v>126.74</c:v>
                </c:pt>
                <c:pt idx="54056">
                  <c:v>126.7</c:v>
                </c:pt>
                <c:pt idx="54057">
                  <c:v>126.7</c:v>
                </c:pt>
                <c:pt idx="54058">
                  <c:v>126.67</c:v>
                </c:pt>
                <c:pt idx="54059">
                  <c:v>126.67</c:v>
                </c:pt>
                <c:pt idx="54060">
                  <c:v>126.7</c:v>
                </c:pt>
                <c:pt idx="54061">
                  <c:v>126.7</c:v>
                </c:pt>
                <c:pt idx="54062">
                  <c:v>126.72</c:v>
                </c:pt>
                <c:pt idx="54063">
                  <c:v>126.67</c:v>
                </c:pt>
                <c:pt idx="54064">
                  <c:v>126.72</c:v>
                </c:pt>
                <c:pt idx="54065">
                  <c:v>126.63</c:v>
                </c:pt>
                <c:pt idx="54066">
                  <c:v>126.67</c:v>
                </c:pt>
                <c:pt idx="54067">
                  <c:v>126.67</c:v>
                </c:pt>
                <c:pt idx="54068">
                  <c:v>126.63</c:v>
                </c:pt>
                <c:pt idx="54069">
                  <c:v>126.72</c:v>
                </c:pt>
                <c:pt idx="54070">
                  <c:v>126.59</c:v>
                </c:pt>
                <c:pt idx="54071">
                  <c:v>126.65</c:v>
                </c:pt>
                <c:pt idx="54072">
                  <c:v>126.65</c:v>
                </c:pt>
                <c:pt idx="54073">
                  <c:v>126.65</c:v>
                </c:pt>
                <c:pt idx="54074">
                  <c:v>126.67</c:v>
                </c:pt>
                <c:pt idx="54075">
                  <c:v>126.63</c:v>
                </c:pt>
                <c:pt idx="54076">
                  <c:v>126.67</c:v>
                </c:pt>
                <c:pt idx="54077">
                  <c:v>126.65</c:v>
                </c:pt>
                <c:pt idx="54078">
                  <c:v>126.65</c:v>
                </c:pt>
                <c:pt idx="54079">
                  <c:v>126.61</c:v>
                </c:pt>
                <c:pt idx="54080">
                  <c:v>126.65</c:v>
                </c:pt>
                <c:pt idx="54081">
                  <c:v>126.61</c:v>
                </c:pt>
                <c:pt idx="54082">
                  <c:v>126.63</c:v>
                </c:pt>
                <c:pt idx="54083">
                  <c:v>126.67</c:v>
                </c:pt>
                <c:pt idx="54084">
                  <c:v>126.61</c:v>
                </c:pt>
                <c:pt idx="54085">
                  <c:v>126.61</c:v>
                </c:pt>
                <c:pt idx="54086">
                  <c:v>126.63</c:v>
                </c:pt>
                <c:pt idx="54087">
                  <c:v>126.59</c:v>
                </c:pt>
                <c:pt idx="54088">
                  <c:v>126.61</c:v>
                </c:pt>
                <c:pt idx="54089">
                  <c:v>126.65</c:v>
                </c:pt>
                <c:pt idx="54090">
                  <c:v>126.56</c:v>
                </c:pt>
                <c:pt idx="54091">
                  <c:v>126.65</c:v>
                </c:pt>
                <c:pt idx="54092">
                  <c:v>126.59</c:v>
                </c:pt>
                <c:pt idx="54093">
                  <c:v>126.54</c:v>
                </c:pt>
                <c:pt idx="54094">
                  <c:v>126.56</c:v>
                </c:pt>
                <c:pt idx="54095">
                  <c:v>126.56</c:v>
                </c:pt>
                <c:pt idx="54096">
                  <c:v>126.52</c:v>
                </c:pt>
                <c:pt idx="54097">
                  <c:v>126.56</c:v>
                </c:pt>
                <c:pt idx="54098">
                  <c:v>126.54</c:v>
                </c:pt>
                <c:pt idx="54099">
                  <c:v>126.54</c:v>
                </c:pt>
                <c:pt idx="54100">
                  <c:v>126.54</c:v>
                </c:pt>
                <c:pt idx="54101">
                  <c:v>126.56</c:v>
                </c:pt>
                <c:pt idx="54102">
                  <c:v>126.61</c:v>
                </c:pt>
                <c:pt idx="54103">
                  <c:v>126.54</c:v>
                </c:pt>
                <c:pt idx="54104">
                  <c:v>126.54</c:v>
                </c:pt>
                <c:pt idx="54105">
                  <c:v>126.56</c:v>
                </c:pt>
                <c:pt idx="54106">
                  <c:v>126.54</c:v>
                </c:pt>
                <c:pt idx="54107">
                  <c:v>126.56</c:v>
                </c:pt>
                <c:pt idx="54108">
                  <c:v>126.56</c:v>
                </c:pt>
                <c:pt idx="54109">
                  <c:v>126.47</c:v>
                </c:pt>
                <c:pt idx="54110">
                  <c:v>126.52</c:v>
                </c:pt>
                <c:pt idx="54111">
                  <c:v>126.56</c:v>
                </c:pt>
                <c:pt idx="54112">
                  <c:v>126.59</c:v>
                </c:pt>
                <c:pt idx="54113">
                  <c:v>126.56</c:v>
                </c:pt>
                <c:pt idx="54114">
                  <c:v>126.59</c:v>
                </c:pt>
                <c:pt idx="54115">
                  <c:v>126.54</c:v>
                </c:pt>
                <c:pt idx="54116">
                  <c:v>126.54</c:v>
                </c:pt>
                <c:pt idx="54117">
                  <c:v>126.56</c:v>
                </c:pt>
                <c:pt idx="54118">
                  <c:v>126.56</c:v>
                </c:pt>
                <c:pt idx="54119">
                  <c:v>126.59</c:v>
                </c:pt>
                <c:pt idx="54120">
                  <c:v>126.59</c:v>
                </c:pt>
                <c:pt idx="54121">
                  <c:v>126.59</c:v>
                </c:pt>
                <c:pt idx="54122">
                  <c:v>126.56</c:v>
                </c:pt>
                <c:pt idx="54123">
                  <c:v>126.63</c:v>
                </c:pt>
                <c:pt idx="54124">
                  <c:v>126.63</c:v>
                </c:pt>
                <c:pt idx="54125">
                  <c:v>126.61</c:v>
                </c:pt>
                <c:pt idx="54126">
                  <c:v>126.59</c:v>
                </c:pt>
                <c:pt idx="54127">
                  <c:v>126.63</c:v>
                </c:pt>
                <c:pt idx="54128">
                  <c:v>126.63</c:v>
                </c:pt>
                <c:pt idx="54129">
                  <c:v>126.65</c:v>
                </c:pt>
                <c:pt idx="54130">
                  <c:v>126.63</c:v>
                </c:pt>
                <c:pt idx="54131">
                  <c:v>126.63</c:v>
                </c:pt>
                <c:pt idx="54132">
                  <c:v>126.63</c:v>
                </c:pt>
                <c:pt idx="54133">
                  <c:v>126.63</c:v>
                </c:pt>
                <c:pt idx="54134">
                  <c:v>126.67</c:v>
                </c:pt>
                <c:pt idx="54135">
                  <c:v>126.67</c:v>
                </c:pt>
                <c:pt idx="54136">
                  <c:v>126.67</c:v>
                </c:pt>
                <c:pt idx="54137">
                  <c:v>126.67</c:v>
                </c:pt>
                <c:pt idx="54138">
                  <c:v>126.72</c:v>
                </c:pt>
                <c:pt idx="54139">
                  <c:v>126.7</c:v>
                </c:pt>
                <c:pt idx="54140">
                  <c:v>126.7</c:v>
                </c:pt>
                <c:pt idx="54141">
                  <c:v>126.65</c:v>
                </c:pt>
                <c:pt idx="54142">
                  <c:v>126.72</c:v>
                </c:pt>
                <c:pt idx="54143">
                  <c:v>126.72</c:v>
                </c:pt>
                <c:pt idx="54144">
                  <c:v>126.74</c:v>
                </c:pt>
                <c:pt idx="54145">
                  <c:v>126.72</c:v>
                </c:pt>
                <c:pt idx="54146">
                  <c:v>126.72</c:v>
                </c:pt>
                <c:pt idx="54147">
                  <c:v>126.72</c:v>
                </c:pt>
                <c:pt idx="54148">
                  <c:v>126.79</c:v>
                </c:pt>
                <c:pt idx="54149">
                  <c:v>126.74</c:v>
                </c:pt>
                <c:pt idx="54150">
                  <c:v>126.76</c:v>
                </c:pt>
                <c:pt idx="54151">
                  <c:v>126.79</c:v>
                </c:pt>
                <c:pt idx="54152">
                  <c:v>126.76</c:v>
                </c:pt>
                <c:pt idx="54153">
                  <c:v>126.81</c:v>
                </c:pt>
                <c:pt idx="54154">
                  <c:v>126.81</c:v>
                </c:pt>
                <c:pt idx="54155">
                  <c:v>126.81</c:v>
                </c:pt>
                <c:pt idx="54156">
                  <c:v>126.81</c:v>
                </c:pt>
                <c:pt idx="54157">
                  <c:v>126.83</c:v>
                </c:pt>
                <c:pt idx="54158">
                  <c:v>126.81</c:v>
                </c:pt>
                <c:pt idx="54159">
                  <c:v>126.85</c:v>
                </c:pt>
                <c:pt idx="54160">
                  <c:v>126.79</c:v>
                </c:pt>
                <c:pt idx="54161">
                  <c:v>126.76</c:v>
                </c:pt>
                <c:pt idx="54162">
                  <c:v>126.76</c:v>
                </c:pt>
                <c:pt idx="54163">
                  <c:v>126.76</c:v>
                </c:pt>
                <c:pt idx="54164">
                  <c:v>126.81</c:v>
                </c:pt>
                <c:pt idx="54165">
                  <c:v>126.83</c:v>
                </c:pt>
                <c:pt idx="54166">
                  <c:v>126.81</c:v>
                </c:pt>
                <c:pt idx="54167">
                  <c:v>126.76</c:v>
                </c:pt>
                <c:pt idx="54168">
                  <c:v>126.79</c:v>
                </c:pt>
                <c:pt idx="54169">
                  <c:v>126.76</c:v>
                </c:pt>
                <c:pt idx="54170">
                  <c:v>126.76</c:v>
                </c:pt>
                <c:pt idx="54171">
                  <c:v>126.81</c:v>
                </c:pt>
                <c:pt idx="54172">
                  <c:v>126.83</c:v>
                </c:pt>
                <c:pt idx="54173">
                  <c:v>126.76</c:v>
                </c:pt>
                <c:pt idx="54174">
                  <c:v>126.83</c:v>
                </c:pt>
                <c:pt idx="54175">
                  <c:v>126.79</c:v>
                </c:pt>
                <c:pt idx="54176">
                  <c:v>126.81</c:v>
                </c:pt>
                <c:pt idx="54177">
                  <c:v>126.76</c:v>
                </c:pt>
                <c:pt idx="54178">
                  <c:v>126.74</c:v>
                </c:pt>
                <c:pt idx="54179">
                  <c:v>126.72</c:v>
                </c:pt>
                <c:pt idx="54180">
                  <c:v>126.83</c:v>
                </c:pt>
                <c:pt idx="54181">
                  <c:v>126.76</c:v>
                </c:pt>
                <c:pt idx="54182">
                  <c:v>126.76</c:v>
                </c:pt>
                <c:pt idx="54183">
                  <c:v>126.74</c:v>
                </c:pt>
                <c:pt idx="54184">
                  <c:v>126.76</c:v>
                </c:pt>
                <c:pt idx="54185">
                  <c:v>126.76</c:v>
                </c:pt>
                <c:pt idx="54186">
                  <c:v>126.79</c:v>
                </c:pt>
                <c:pt idx="54187">
                  <c:v>126.76</c:v>
                </c:pt>
                <c:pt idx="54188">
                  <c:v>126.74</c:v>
                </c:pt>
                <c:pt idx="54189">
                  <c:v>126.81</c:v>
                </c:pt>
                <c:pt idx="54190">
                  <c:v>126.79</c:v>
                </c:pt>
                <c:pt idx="54191">
                  <c:v>126.74</c:v>
                </c:pt>
                <c:pt idx="54192">
                  <c:v>126.76</c:v>
                </c:pt>
                <c:pt idx="54193">
                  <c:v>126.76</c:v>
                </c:pt>
                <c:pt idx="54194">
                  <c:v>126.7</c:v>
                </c:pt>
                <c:pt idx="54195">
                  <c:v>126.74</c:v>
                </c:pt>
                <c:pt idx="54196">
                  <c:v>126.74</c:v>
                </c:pt>
                <c:pt idx="54197">
                  <c:v>126.76</c:v>
                </c:pt>
                <c:pt idx="54198">
                  <c:v>126.72</c:v>
                </c:pt>
                <c:pt idx="54199">
                  <c:v>126.72</c:v>
                </c:pt>
                <c:pt idx="54200">
                  <c:v>126.72</c:v>
                </c:pt>
                <c:pt idx="54201">
                  <c:v>126.74</c:v>
                </c:pt>
                <c:pt idx="54202">
                  <c:v>126.76</c:v>
                </c:pt>
                <c:pt idx="54203">
                  <c:v>126.76</c:v>
                </c:pt>
                <c:pt idx="54204">
                  <c:v>126.76</c:v>
                </c:pt>
                <c:pt idx="54205">
                  <c:v>126.79</c:v>
                </c:pt>
                <c:pt idx="54206">
                  <c:v>126.76</c:v>
                </c:pt>
                <c:pt idx="54207">
                  <c:v>126.81</c:v>
                </c:pt>
                <c:pt idx="54208">
                  <c:v>126.76</c:v>
                </c:pt>
                <c:pt idx="54209">
                  <c:v>126.76</c:v>
                </c:pt>
                <c:pt idx="54210">
                  <c:v>126.79</c:v>
                </c:pt>
                <c:pt idx="54211">
                  <c:v>126.83</c:v>
                </c:pt>
                <c:pt idx="54212">
                  <c:v>126.76</c:v>
                </c:pt>
                <c:pt idx="54213">
                  <c:v>126.79</c:v>
                </c:pt>
                <c:pt idx="54214">
                  <c:v>126.83</c:v>
                </c:pt>
                <c:pt idx="54215">
                  <c:v>126.81</c:v>
                </c:pt>
                <c:pt idx="54216">
                  <c:v>126.79</c:v>
                </c:pt>
                <c:pt idx="54217">
                  <c:v>126.81</c:v>
                </c:pt>
                <c:pt idx="54218">
                  <c:v>126.81</c:v>
                </c:pt>
                <c:pt idx="54219">
                  <c:v>126.76</c:v>
                </c:pt>
                <c:pt idx="54220">
                  <c:v>126.83</c:v>
                </c:pt>
                <c:pt idx="54221">
                  <c:v>126.74</c:v>
                </c:pt>
                <c:pt idx="54222">
                  <c:v>126.81</c:v>
                </c:pt>
                <c:pt idx="54223">
                  <c:v>126.83</c:v>
                </c:pt>
                <c:pt idx="54224">
                  <c:v>126.79</c:v>
                </c:pt>
                <c:pt idx="54225">
                  <c:v>126.83</c:v>
                </c:pt>
                <c:pt idx="54226">
                  <c:v>126.81</c:v>
                </c:pt>
                <c:pt idx="54227">
                  <c:v>126.85</c:v>
                </c:pt>
                <c:pt idx="54228">
                  <c:v>126.81</c:v>
                </c:pt>
                <c:pt idx="54229">
                  <c:v>126.85</c:v>
                </c:pt>
                <c:pt idx="54230">
                  <c:v>126.85</c:v>
                </c:pt>
                <c:pt idx="54231">
                  <c:v>126.83</c:v>
                </c:pt>
                <c:pt idx="54232">
                  <c:v>126.81</c:v>
                </c:pt>
                <c:pt idx="54233">
                  <c:v>126.79</c:v>
                </c:pt>
                <c:pt idx="54234">
                  <c:v>126.88</c:v>
                </c:pt>
                <c:pt idx="54235">
                  <c:v>126.79</c:v>
                </c:pt>
                <c:pt idx="54236">
                  <c:v>126.85</c:v>
                </c:pt>
                <c:pt idx="54237">
                  <c:v>126.83</c:v>
                </c:pt>
                <c:pt idx="54238">
                  <c:v>126.83</c:v>
                </c:pt>
                <c:pt idx="54239">
                  <c:v>126.83</c:v>
                </c:pt>
                <c:pt idx="54240">
                  <c:v>126.79</c:v>
                </c:pt>
                <c:pt idx="54241">
                  <c:v>126.83</c:v>
                </c:pt>
                <c:pt idx="54242">
                  <c:v>126.83</c:v>
                </c:pt>
                <c:pt idx="54243">
                  <c:v>126.83</c:v>
                </c:pt>
                <c:pt idx="54244">
                  <c:v>126.83</c:v>
                </c:pt>
                <c:pt idx="54245">
                  <c:v>126.81</c:v>
                </c:pt>
                <c:pt idx="54246">
                  <c:v>126.81</c:v>
                </c:pt>
                <c:pt idx="54247">
                  <c:v>126.83</c:v>
                </c:pt>
                <c:pt idx="54248">
                  <c:v>126.83</c:v>
                </c:pt>
                <c:pt idx="54249">
                  <c:v>126.83</c:v>
                </c:pt>
                <c:pt idx="54250">
                  <c:v>126.81</c:v>
                </c:pt>
                <c:pt idx="54251">
                  <c:v>126.81</c:v>
                </c:pt>
                <c:pt idx="54252">
                  <c:v>126.81</c:v>
                </c:pt>
                <c:pt idx="54253">
                  <c:v>126.83</c:v>
                </c:pt>
                <c:pt idx="54254">
                  <c:v>126.79</c:v>
                </c:pt>
                <c:pt idx="54255">
                  <c:v>126.83</c:v>
                </c:pt>
                <c:pt idx="54256">
                  <c:v>126.88</c:v>
                </c:pt>
                <c:pt idx="54257">
                  <c:v>126.81</c:v>
                </c:pt>
                <c:pt idx="54258">
                  <c:v>126.81</c:v>
                </c:pt>
                <c:pt idx="54259">
                  <c:v>126.85</c:v>
                </c:pt>
                <c:pt idx="54260">
                  <c:v>126.83</c:v>
                </c:pt>
                <c:pt idx="54261">
                  <c:v>126.74</c:v>
                </c:pt>
                <c:pt idx="54262">
                  <c:v>126.76</c:v>
                </c:pt>
                <c:pt idx="54263">
                  <c:v>126.79</c:v>
                </c:pt>
                <c:pt idx="54264">
                  <c:v>126.74</c:v>
                </c:pt>
                <c:pt idx="54265">
                  <c:v>126.79</c:v>
                </c:pt>
                <c:pt idx="54266">
                  <c:v>126.74</c:v>
                </c:pt>
                <c:pt idx="54267">
                  <c:v>126.76</c:v>
                </c:pt>
                <c:pt idx="54268">
                  <c:v>126.76</c:v>
                </c:pt>
                <c:pt idx="54269">
                  <c:v>126.83</c:v>
                </c:pt>
                <c:pt idx="54270">
                  <c:v>126.79</c:v>
                </c:pt>
                <c:pt idx="54271">
                  <c:v>126.81</c:v>
                </c:pt>
                <c:pt idx="54272">
                  <c:v>126.79</c:v>
                </c:pt>
                <c:pt idx="54273">
                  <c:v>126.81</c:v>
                </c:pt>
                <c:pt idx="54274">
                  <c:v>126.83</c:v>
                </c:pt>
                <c:pt idx="54275">
                  <c:v>126.79</c:v>
                </c:pt>
                <c:pt idx="54276">
                  <c:v>126.79</c:v>
                </c:pt>
                <c:pt idx="54277">
                  <c:v>126.81</c:v>
                </c:pt>
                <c:pt idx="54278">
                  <c:v>126.83</c:v>
                </c:pt>
                <c:pt idx="54279">
                  <c:v>126.76</c:v>
                </c:pt>
                <c:pt idx="54280">
                  <c:v>126.76</c:v>
                </c:pt>
                <c:pt idx="54281">
                  <c:v>126.79</c:v>
                </c:pt>
                <c:pt idx="54282">
                  <c:v>126.81</c:v>
                </c:pt>
                <c:pt idx="54283">
                  <c:v>126.76</c:v>
                </c:pt>
                <c:pt idx="54284">
                  <c:v>126.79</c:v>
                </c:pt>
                <c:pt idx="54285">
                  <c:v>126.74</c:v>
                </c:pt>
                <c:pt idx="54286">
                  <c:v>126.81</c:v>
                </c:pt>
                <c:pt idx="54287">
                  <c:v>126.81</c:v>
                </c:pt>
                <c:pt idx="54288">
                  <c:v>126.81</c:v>
                </c:pt>
                <c:pt idx="54289">
                  <c:v>126.81</c:v>
                </c:pt>
                <c:pt idx="54290">
                  <c:v>126.79</c:v>
                </c:pt>
                <c:pt idx="54291">
                  <c:v>126.76</c:v>
                </c:pt>
                <c:pt idx="54292">
                  <c:v>126.74</c:v>
                </c:pt>
                <c:pt idx="54293">
                  <c:v>126.83</c:v>
                </c:pt>
                <c:pt idx="54294">
                  <c:v>126.76</c:v>
                </c:pt>
                <c:pt idx="54295">
                  <c:v>126.81</c:v>
                </c:pt>
                <c:pt idx="54296">
                  <c:v>126.74</c:v>
                </c:pt>
                <c:pt idx="54297">
                  <c:v>126.79</c:v>
                </c:pt>
                <c:pt idx="54298">
                  <c:v>126.76</c:v>
                </c:pt>
                <c:pt idx="54299">
                  <c:v>126.76</c:v>
                </c:pt>
                <c:pt idx="54300">
                  <c:v>126.81</c:v>
                </c:pt>
                <c:pt idx="54301">
                  <c:v>126.79</c:v>
                </c:pt>
                <c:pt idx="54302">
                  <c:v>126.74</c:v>
                </c:pt>
                <c:pt idx="54303">
                  <c:v>126.81</c:v>
                </c:pt>
                <c:pt idx="54304">
                  <c:v>126.79</c:v>
                </c:pt>
                <c:pt idx="54305">
                  <c:v>126.76</c:v>
                </c:pt>
                <c:pt idx="54306">
                  <c:v>126.81</c:v>
                </c:pt>
                <c:pt idx="54307">
                  <c:v>126.76</c:v>
                </c:pt>
                <c:pt idx="54308">
                  <c:v>126.79</c:v>
                </c:pt>
                <c:pt idx="54309">
                  <c:v>126.81</c:v>
                </c:pt>
                <c:pt idx="54310">
                  <c:v>126.79</c:v>
                </c:pt>
                <c:pt idx="54311">
                  <c:v>126.76</c:v>
                </c:pt>
                <c:pt idx="54312">
                  <c:v>126.79</c:v>
                </c:pt>
                <c:pt idx="54313">
                  <c:v>126.74</c:v>
                </c:pt>
                <c:pt idx="54314">
                  <c:v>126.76</c:v>
                </c:pt>
                <c:pt idx="54315">
                  <c:v>126.76</c:v>
                </c:pt>
                <c:pt idx="54316">
                  <c:v>126.81</c:v>
                </c:pt>
                <c:pt idx="54317">
                  <c:v>126.74</c:v>
                </c:pt>
                <c:pt idx="54318">
                  <c:v>126.74</c:v>
                </c:pt>
                <c:pt idx="54319">
                  <c:v>126.74</c:v>
                </c:pt>
                <c:pt idx="54320">
                  <c:v>126.72</c:v>
                </c:pt>
                <c:pt idx="54321">
                  <c:v>126.72</c:v>
                </c:pt>
                <c:pt idx="54322">
                  <c:v>126.74</c:v>
                </c:pt>
                <c:pt idx="54323">
                  <c:v>126.74</c:v>
                </c:pt>
                <c:pt idx="54324">
                  <c:v>126.74</c:v>
                </c:pt>
                <c:pt idx="54325">
                  <c:v>126.74</c:v>
                </c:pt>
                <c:pt idx="54326">
                  <c:v>126.7</c:v>
                </c:pt>
                <c:pt idx="54327">
                  <c:v>126.72</c:v>
                </c:pt>
                <c:pt idx="54328">
                  <c:v>126.72</c:v>
                </c:pt>
                <c:pt idx="54329">
                  <c:v>126.72</c:v>
                </c:pt>
                <c:pt idx="54330">
                  <c:v>126.76</c:v>
                </c:pt>
                <c:pt idx="54331">
                  <c:v>126.76</c:v>
                </c:pt>
                <c:pt idx="54332">
                  <c:v>126.81</c:v>
                </c:pt>
                <c:pt idx="54333">
                  <c:v>126.67</c:v>
                </c:pt>
                <c:pt idx="54334">
                  <c:v>126.76</c:v>
                </c:pt>
                <c:pt idx="54335">
                  <c:v>126.72</c:v>
                </c:pt>
                <c:pt idx="54336">
                  <c:v>126.83</c:v>
                </c:pt>
                <c:pt idx="54337">
                  <c:v>126.72</c:v>
                </c:pt>
                <c:pt idx="54338">
                  <c:v>126.74</c:v>
                </c:pt>
                <c:pt idx="54339">
                  <c:v>126.7</c:v>
                </c:pt>
                <c:pt idx="54340">
                  <c:v>126.76</c:v>
                </c:pt>
                <c:pt idx="54341">
                  <c:v>126.72</c:v>
                </c:pt>
                <c:pt idx="54342">
                  <c:v>126.72</c:v>
                </c:pt>
                <c:pt idx="54343">
                  <c:v>126.79</c:v>
                </c:pt>
                <c:pt idx="54344">
                  <c:v>126.74</c:v>
                </c:pt>
                <c:pt idx="54345">
                  <c:v>126.74</c:v>
                </c:pt>
                <c:pt idx="54346">
                  <c:v>126.7</c:v>
                </c:pt>
                <c:pt idx="54347">
                  <c:v>126.72</c:v>
                </c:pt>
                <c:pt idx="54348">
                  <c:v>126.79</c:v>
                </c:pt>
                <c:pt idx="54349">
                  <c:v>126.74</c:v>
                </c:pt>
                <c:pt idx="54350">
                  <c:v>126.74</c:v>
                </c:pt>
                <c:pt idx="54351">
                  <c:v>126.7</c:v>
                </c:pt>
                <c:pt idx="54352">
                  <c:v>126.76</c:v>
                </c:pt>
                <c:pt idx="54353">
                  <c:v>126.74</c:v>
                </c:pt>
                <c:pt idx="54354">
                  <c:v>126.76</c:v>
                </c:pt>
                <c:pt idx="54355">
                  <c:v>126.76</c:v>
                </c:pt>
                <c:pt idx="54356">
                  <c:v>126.72</c:v>
                </c:pt>
                <c:pt idx="54357">
                  <c:v>126.76</c:v>
                </c:pt>
                <c:pt idx="54358">
                  <c:v>126.67</c:v>
                </c:pt>
                <c:pt idx="54359">
                  <c:v>126.72</c:v>
                </c:pt>
                <c:pt idx="54360">
                  <c:v>126.74</c:v>
                </c:pt>
                <c:pt idx="54361">
                  <c:v>126.74</c:v>
                </c:pt>
                <c:pt idx="54362">
                  <c:v>126.79</c:v>
                </c:pt>
                <c:pt idx="54363">
                  <c:v>126.74</c:v>
                </c:pt>
                <c:pt idx="54364">
                  <c:v>126.74</c:v>
                </c:pt>
                <c:pt idx="54365">
                  <c:v>126.67</c:v>
                </c:pt>
                <c:pt idx="54366">
                  <c:v>126.74</c:v>
                </c:pt>
                <c:pt idx="54367">
                  <c:v>126.76</c:v>
                </c:pt>
                <c:pt idx="54368">
                  <c:v>126.74</c:v>
                </c:pt>
                <c:pt idx="54369">
                  <c:v>126.74</c:v>
                </c:pt>
                <c:pt idx="54370">
                  <c:v>126.72</c:v>
                </c:pt>
                <c:pt idx="54371">
                  <c:v>126.76</c:v>
                </c:pt>
                <c:pt idx="54372">
                  <c:v>126.74</c:v>
                </c:pt>
                <c:pt idx="54373">
                  <c:v>126.76</c:v>
                </c:pt>
                <c:pt idx="54374">
                  <c:v>126.72</c:v>
                </c:pt>
                <c:pt idx="54375">
                  <c:v>126.72</c:v>
                </c:pt>
                <c:pt idx="54376">
                  <c:v>126.76</c:v>
                </c:pt>
                <c:pt idx="54377">
                  <c:v>126.76</c:v>
                </c:pt>
                <c:pt idx="54378">
                  <c:v>126.76</c:v>
                </c:pt>
                <c:pt idx="54379">
                  <c:v>126.76</c:v>
                </c:pt>
                <c:pt idx="54380">
                  <c:v>126.74</c:v>
                </c:pt>
                <c:pt idx="54381">
                  <c:v>126.79</c:v>
                </c:pt>
                <c:pt idx="54382">
                  <c:v>126.72</c:v>
                </c:pt>
                <c:pt idx="54383">
                  <c:v>126.74</c:v>
                </c:pt>
                <c:pt idx="54384">
                  <c:v>126.74</c:v>
                </c:pt>
                <c:pt idx="54385">
                  <c:v>126.81</c:v>
                </c:pt>
                <c:pt idx="54386">
                  <c:v>126.72</c:v>
                </c:pt>
                <c:pt idx="54387">
                  <c:v>126.76</c:v>
                </c:pt>
                <c:pt idx="54388">
                  <c:v>126.72</c:v>
                </c:pt>
                <c:pt idx="54389">
                  <c:v>126.74</c:v>
                </c:pt>
                <c:pt idx="54390">
                  <c:v>126.79</c:v>
                </c:pt>
                <c:pt idx="54391">
                  <c:v>126.72</c:v>
                </c:pt>
                <c:pt idx="54392">
                  <c:v>126.74</c:v>
                </c:pt>
                <c:pt idx="54393">
                  <c:v>126.81</c:v>
                </c:pt>
                <c:pt idx="54394">
                  <c:v>126.74</c:v>
                </c:pt>
                <c:pt idx="54395">
                  <c:v>126.72</c:v>
                </c:pt>
                <c:pt idx="54396">
                  <c:v>126.74</c:v>
                </c:pt>
                <c:pt idx="54397">
                  <c:v>126.76</c:v>
                </c:pt>
                <c:pt idx="54398">
                  <c:v>126.79</c:v>
                </c:pt>
                <c:pt idx="54399">
                  <c:v>126.79</c:v>
                </c:pt>
                <c:pt idx="54400">
                  <c:v>126.74</c:v>
                </c:pt>
                <c:pt idx="54401">
                  <c:v>126.72</c:v>
                </c:pt>
                <c:pt idx="54402">
                  <c:v>126.7</c:v>
                </c:pt>
                <c:pt idx="54403">
                  <c:v>126.76</c:v>
                </c:pt>
                <c:pt idx="54404">
                  <c:v>126.74</c:v>
                </c:pt>
                <c:pt idx="54405">
                  <c:v>126.76</c:v>
                </c:pt>
                <c:pt idx="54406">
                  <c:v>126.76</c:v>
                </c:pt>
                <c:pt idx="54407">
                  <c:v>126.72</c:v>
                </c:pt>
                <c:pt idx="54408">
                  <c:v>126.74</c:v>
                </c:pt>
                <c:pt idx="54409">
                  <c:v>126.72</c:v>
                </c:pt>
                <c:pt idx="54410">
                  <c:v>126.7</c:v>
                </c:pt>
                <c:pt idx="54411">
                  <c:v>126.72</c:v>
                </c:pt>
                <c:pt idx="54412">
                  <c:v>126.72</c:v>
                </c:pt>
                <c:pt idx="54413">
                  <c:v>126.72</c:v>
                </c:pt>
                <c:pt idx="54414">
                  <c:v>126.67</c:v>
                </c:pt>
                <c:pt idx="54415">
                  <c:v>126.72</c:v>
                </c:pt>
                <c:pt idx="54416">
                  <c:v>126.7</c:v>
                </c:pt>
                <c:pt idx="54417">
                  <c:v>126.72</c:v>
                </c:pt>
                <c:pt idx="54418">
                  <c:v>126.74</c:v>
                </c:pt>
                <c:pt idx="54419">
                  <c:v>126.72</c:v>
                </c:pt>
                <c:pt idx="54420">
                  <c:v>126.74</c:v>
                </c:pt>
                <c:pt idx="54421">
                  <c:v>126.7</c:v>
                </c:pt>
                <c:pt idx="54422">
                  <c:v>126.63</c:v>
                </c:pt>
                <c:pt idx="54423">
                  <c:v>126.67</c:v>
                </c:pt>
                <c:pt idx="54424">
                  <c:v>126.67</c:v>
                </c:pt>
                <c:pt idx="54425">
                  <c:v>126.74</c:v>
                </c:pt>
                <c:pt idx="54426">
                  <c:v>126.67</c:v>
                </c:pt>
                <c:pt idx="54427">
                  <c:v>126.72</c:v>
                </c:pt>
                <c:pt idx="54428">
                  <c:v>126.7</c:v>
                </c:pt>
                <c:pt idx="54429">
                  <c:v>126.7</c:v>
                </c:pt>
                <c:pt idx="54430">
                  <c:v>126.63</c:v>
                </c:pt>
                <c:pt idx="54431">
                  <c:v>126.72</c:v>
                </c:pt>
                <c:pt idx="54432">
                  <c:v>126.67</c:v>
                </c:pt>
                <c:pt idx="54433">
                  <c:v>126.7</c:v>
                </c:pt>
                <c:pt idx="54434">
                  <c:v>126.7</c:v>
                </c:pt>
                <c:pt idx="54435">
                  <c:v>126.7</c:v>
                </c:pt>
                <c:pt idx="54436">
                  <c:v>126.72</c:v>
                </c:pt>
                <c:pt idx="54437">
                  <c:v>126.67</c:v>
                </c:pt>
                <c:pt idx="54438">
                  <c:v>126.65</c:v>
                </c:pt>
                <c:pt idx="54439">
                  <c:v>126.67</c:v>
                </c:pt>
                <c:pt idx="54440">
                  <c:v>126.67</c:v>
                </c:pt>
                <c:pt idx="54441">
                  <c:v>126.65</c:v>
                </c:pt>
                <c:pt idx="54442">
                  <c:v>126.67</c:v>
                </c:pt>
                <c:pt idx="54443">
                  <c:v>126.7</c:v>
                </c:pt>
                <c:pt idx="54444">
                  <c:v>126.67</c:v>
                </c:pt>
                <c:pt idx="54445">
                  <c:v>126.65</c:v>
                </c:pt>
                <c:pt idx="54446">
                  <c:v>126.65</c:v>
                </c:pt>
                <c:pt idx="54447">
                  <c:v>126.67</c:v>
                </c:pt>
                <c:pt idx="54448">
                  <c:v>126.65</c:v>
                </c:pt>
                <c:pt idx="54449">
                  <c:v>126.67</c:v>
                </c:pt>
                <c:pt idx="54450">
                  <c:v>126.7</c:v>
                </c:pt>
                <c:pt idx="54451">
                  <c:v>126.7</c:v>
                </c:pt>
                <c:pt idx="54452">
                  <c:v>126.65</c:v>
                </c:pt>
                <c:pt idx="54453">
                  <c:v>126.65</c:v>
                </c:pt>
                <c:pt idx="54454">
                  <c:v>126.63</c:v>
                </c:pt>
                <c:pt idx="54455">
                  <c:v>126.67</c:v>
                </c:pt>
                <c:pt idx="54456">
                  <c:v>126.63</c:v>
                </c:pt>
                <c:pt idx="54457">
                  <c:v>126.63</c:v>
                </c:pt>
                <c:pt idx="54458">
                  <c:v>126.63</c:v>
                </c:pt>
                <c:pt idx="54459">
                  <c:v>126.61</c:v>
                </c:pt>
                <c:pt idx="54460">
                  <c:v>126.63</c:v>
                </c:pt>
                <c:pt idx="54461">
                  <c:v>126.65</c:v>
                </c:pt>
                <c:pt idx="54462">
                  <c:v>126.63</c:v>
                </c:pt>
                <c:pt idx="54463">
                  <c:v>126.67</c:v>
                </c:pt>
                <c:pt idx="54464">
                  <c:v>126.63</c:v>
                </c:pt>
                <c:pt idx="54465">
                  <c:v>126.65</c:v>
                </c:pt>
                <c:pt idx="54466">
                  <c:v>126.61</c:v>
                </c:pt>
                <c:pt idx="54467">
                  <c:v>126.65</c:v>
                </c:pt>
                <c:pt idx="54468">
                  <c:v>126.65</c:v>
                </c:pt>
                <c:pt idx="54469">
                  <c:v>126.59</c:v>
                </c:pt>
                <c:pt idx="54470">
                  <c:v>126.61</c:v>
                </c:pt>
                <c:pt idx="54471">
                  <c:v>126.59</c:v>
                </c:pt>
                <c:pt idx="54472">
                  <c:v>126.65</c:v>
                </c:pt>
                <c:pt idx="54473">
                  <c:v>126.63</c:v>
                </c:pt>
                <c:pt idx="54474">
                  <c:v>126.59</c:v>
                </c:pt>
                <c:pt idx="54475">
                  <c:v>126.59</c:v>
                </c:pt>
                <c:pt idx="54476">
                  <c:v>126.59</c:v>
                </c:pt>
                <c:pt idx="54477">
                  <c:v>126.61</c:v>
                </c:pt>
                <c:pt idx="54478">
                  <c:v>126.59</c:v>
                </c:pt>
                <c:pt idx="54479">
                  <c:v>126.61</c:v>
                </c:pt>
                <c:pt idx="54480">
                  <c:v>126.59</c:v>
                </c:pt>
                <c:pt idx="54481">
                  <c:v>126.54</c:v>
                </c:pt>
                <c:pt idx="54482">
                  <c:v>126.59</c:v>
                </c:pt>
                <c:pt idx="54483">
                  <c:v>126.59</c:v>
                </c:pt>
                <c:pt idx="54484">
                  <c:v>126.59</c:v>
                </c:pt>
                <c:pt idx="54485">
                  <c:v>126.59</c:v>
                </c:pt>
                <c:pt idx="54486">
                  <c:v>126.54</c:v>
                </c:pt>
                <c:pt idx="54487">
                  <c:v>126.61</c:v>
                </c:pt>
                <c:pt idx="54488">
                  <c:v>126.56</c:v>
                </c:pt>
                <c:pt idx="54489">
                  <c:v>126.59</c:v>
                </c:pt>
                <c:pt idx="54490">
                  <c:v>126.56</c:v>
                </c:pt>
                <c:pt idx="54491">
                  <c:v>126.61</c:v>
                </c:pt>
                <c:pt idx="54492">
                  <c:v>126.63</c:v>
                </c:pt>
                <c:pt idx="54493">
                  <c:v>126.59</c:v>
                </c:pt>
                <c:pt idx="54494">
                  <c:v>126.61</c:v>
                </c:pt>
                <c:pt idx="54495">
                  <c:v>126.59</c:v>
                </c:pt>
                <c:pt idx="54496">
                  <c:v>126.61</c:v>
                </c:pt>
                <c:pt idx="54497">
                  <c:v>126.61</c:v>
                </c:pt>
                <c:pt idx="54498">
                  <c:v>126.56</c:v>
                </c:pt>
                <c:pt idx="54499">
                  <c:v>126.54</c:v>
                </c:pt>
                <c:pt idx="54500">
                  <c:v>126.56</c:v>
                </c:pt>
                <c:pt idx="54501">
                  <c:v>126.59</c:v>
                </c:pt>
                <c:pt idx="54502">
                  <c:v>126.56</c:v>
                </c:pt>
                <c:pt idx="54503">
                  <c:v>126.61</c:v>
                </c:pt>
                <c:pt idx="54504">
                  <c:v>126.54</c:v>
                </c:pt>
                <c:pt idx="54505">
                  <c:v>126.52</c:v>
                </c:pt>
                <c:pt idx="54506">
                  <c:v>126.52</c:v>
                </c:pt>
                <c:pt idx="54507">
                  <c:v>126.54</c:v>
                </c:pt>
                <c:pt idx="54508">
                  <c:v>126.54</c:v>
                </c:pt>
                <c:pt idx="54509">
                  <c:v>126.56</c:v>
                </c:pt>
                <c:pt idx="54510">
                  <c:v>126.5</c:v>
                </c:pt>
                <c:pt idx="54511">
                  <c:v>126.54</c:v>
                </c:pt>
                <c:pt idx="54512">
                  <c:v>126.59</c:v>
                </c:pt>
                <c:pt idx="54513">
                  <c:v>126.54</c:v>
                </c:pt>
                <c:pt idx="54514">
                  <c:v>126.5</c:v>
                </c:pt>
                <c:pt idx="54515">
                  <c:v>126.52</c:v>
                </c:pt>
                <c:pt idx="54516">
                  <c:v>126.54</c:v>
                </c:pt>
                <c:pt idx="54517">
                  <c:v>126.52</c:v>
                </c:pt>
                <c:pt idx="54518">
                  <c:v>126.52</c:v>
                </c:pt>
                <c:pt idx="54519">
                  <c:v>126.54</c:v>
                </c:pt>
                <c:pt idx="54520">
                  <c:v>126.5</c:v>
                </c:pt>
                <c:pt idx="54521">
                  <c:v>126.52</c:v>
                </c:pt>
                <c:pt idx="54522">
                  <c:v>126.56</c:v>
                </c:pt>
                <c:pt idx="54523">
                  <c:v>126.54</c:v>
                </c:pt>
                <c:pt idx="54524">
                  <c:v>126.47</c:v>
                </c:pt>
                <c:pt idx="54525">
                  <c:v>126.52</c:v>
                </c:pt>
                <c:pt idx="54526">
                  <c:v>126.52</c:v>
                </c:pt>
                <c:pt idx="54527">
                  <c:v>126.5</c:v>
                </c:pt>
                <c:pt idx="54528">
                  <c:v>126.56</c:v>
                </c:pt>
                <c:pt idx="54529">
                  <c:v>126.47</c:v>
                </c:pt>
                <c:pt idx="54530">
                  <c:v>126.5</c:v>
                </c:pt>
                <c:pt idx="54531">
                  <c:v>126.54</c:v>
                </c:pt>
                <c:pt idx="54532">
                  <c:v>126.52</c:v>
                </c:pt>
                <c:pt idx="54533">
                  <c:v>126.52</c:v>
                </c:pt>
                <c:pt idx="54534">
                  <c:v>126.52</c:v>
                </c:pt>
                <c:pt idx="54535">
                  <c:v>126.54</c:v>
                </c:pt>
                <c:pt idx="54536">
                  <c:v>126.52</c:v>
                </c:pt>
                <c:pt idx="54537">
                  <c:v>126.52</c:v>
                </c:pt>
                <c:pt idx="54538">
                  <c:v>126.59</c:v>
                </c:pt>
                <c:pt idx="54539">
                  <c:v>126.54</c:v>
                </c:pt>
                <c:pt idx="54540">
                  <c:v>126.54</c:v>
                </c:pt>
                <c:pt idx="54541">
                  <c:v>126.56</c:v>
                </c:pt>
                <c:pt idx="54542">
                  <c:v>126.56</c:v>
                </c:pt>
                <c:pt idx="54543">
                  <c:v>126.59</c:v>
                </c:pt>
                <c:pt idx="54544">
                  <c:v>126.61</c:v>
                </c:pt>
                <c:pt idx="54545">
                  <c:v>126.56</c:v>
                </c:pt>
                <c:pt idx="54546">
                  <c:v>126.61</c:v>
                </c:pt>
                <c:pt idx="54547">
                  <c:v>126.56</c:v>
                </c:pt>
                <c:pt idx="54548">
                  <c:v>126.56</c:v>
                </c:pt>
                <c:pt idx="54549">
                  <c:v>126.61</c:v>
                </c:pt>
                <c:pt idx="54550">
                  <c:v>126.61</c:v>
                </c:pt>
                <c:pt idx="54551">
                  <c:v>126.63</c:v>
                </c:pt>
                <c:pt idx="54552">
                  <c:v>126.67</c:v>
                </c:pt>
                <c:pt idx="54553">
                  <c:v>126.65</c:v>
                </c:pt>
                <c:pt idx="54554">
                  <c:v>126.59</c:v>
                </c:pt>
                <c:pt idx="54555">
                  <c:v>126.59</c:v>
                </c:pt>
                <c:pt idx="54556">
                  <c:v>126.67</c:v>
                </c:pt>
                <c:pt idx="54557">
                  <c:v>126.63</c:v>
                </c:pt>
                <c:pt idx="54558">
                  <c:v>126.67</c:v>
                </c:pt>
                <c:pt idx="54559">
                  <c:v>126.67</c:v>
                </c:pt>
                <c:pt idx="54560">
                  <c:v>126.72</c:v>
                </c:pt>
                <c:pt idx="54561">
                  <c:v>126.7</c:v>
                </c:pt>
                <c:pt idx="54562">
                  <c:v>126.67</c:v>
                </c:pt>
                <c:pt idx="54563">
                  <c:v>126.72</c:v>
                </c:pt>
                <c:pt idx="54564">
                  <c:v>126.67</c:v>
                </c:pt>
                <c:pt idx="54565">
                  <c:v>126.74</c:v>
                </c:pt>
                <c:pt idx="54566">
                  <c:v>126.74</c:v>
                </c:pt>
                <c:pt idx="54567">
                  <c:v>126.74</c:v>
                </c:pt>
                <c:pt idx="54568">
                  <c:v>126.74</c:v>
                </c:pt>
                <c:pt idx="54569">
                  <c:v>126.76</c:v>
                </c:pt>
                <c:pt idx="54570">
                  <c:v>126.76</c:v>
                </c:pt>
                <c:pt idx="54571">
                  <c:v>126.74</c:v>
                </c:pt>
                <c:pt idx="54572">
                  <c:v>126.79</c:v>
                </c:pt>
                <c:pt idx="54573">
                  <c:v>126.76</c:v>
                </c:pt>
                <c:pt idx="54574">
                  <c:v>126.83</c:v>
                </c:pt>
                <c:pt idx="54575">
                  <c:v>126.76</c:v>
                </c:pt>
                <c:pt idx="54576">
                  <c:v>126.83</c:v>
                </c:pt>
                <c:pt idx="54577">
                  <c:v>126.79</c:v>
                </c:pt>
                <c:pt idx="54578">
                  <c:v>126.79</c:v>
                </c:pt>
                <c:pt idx="54579">
                  <c:v>126.83</c:v>
                </c:pt>
                <c:pt idx="54580">
                  <c:v>126.83</c:v>
                </c:pt>
                <c:pt idx="54581">
                  <c:v>126.83</c:v>
                </c:pt>
                <c:pt idx="54582">
                  <c:v>126.83</c:v>
                </c:pt>
                <c:pt idx="54583">
                  <c:v>126.88</c:v>
                </c:pt>
                <c:pt idx="54584">
                  <c:v>126.83</c:v>
                </c:pt>
                <c:pt idx="54585">
                  <c:v>126.83</c:v>
                </c:pt>
                <c:pt idx="54586">
                  <c:v>126.85</c:v>
                </c:pt>
                <c:pt idx="54587">
                  <c:v>126.9</c:v>
                </c:pt>
                <c:pt idx="54588">
                  <c:v>126.83</c:v>
                </c:pt>
                <c:pt idx="54589">
                  <c:v>126.88</c:v>
                </c:pt>
                <c:pt idx="54590">
                  <c:v>126.85</c:v>
                </c:pt>
                <c:pt idx="54591">
                  <c:v>126.83</c:v>
                </c:pt>
                <c:pt idx="54592">
                  <c:v>126.81</c:v>
                </c:pt>
                <c:pt idx="54593">
                  <c:v>126.81</c:v>
                </c:pt>
                <c:pt idx="54594">
                  <c:v>126.85</c:v>
                </c:pt>
                <c:pt idx="54595">
                  <c:v>126.83</c:v>
                </c:pt>
                <c:pt idx="54596">
                  <c:v>126.81</c:v>
                </c:pt>
                <c:pt idx="54597">
                  <c:v>126.88</c:v>
                </c:pt>
                <c:pt idx="54598">
                  <c:v>126.81</c:v>
                </c:pt>
                <c:pt idx="54599">
                  <c:v>126.88</c:v>
                </c:pt>
                <c:pt idx="54600">
                  <c:v>126.85</c:v>
                </c:pt>
                <c:pt idx="54601">
                  <c:v>126.85</c:v>
                </c:pt>
                <c:pt idx="54602">
                  <c:v>126.85</c:v>
                </c:pt>
                <c:pt idx="54603">
                  <c:v>126.85</c:v>
                </c:pt>
                <c:pt idx="54604">
                  <c:v>126.83</c:v>
                </c:pt>
                <c:pt idx="54605">
                  <c:v>126.85</c:v>
                </c:pt>
                <c:pt idx="54606">
                  <c:v>126.85</c:v>
                </c:pt>
                <c:pt idx="54607">
                  <c:v>126.85</c:v>
                </c:pt>
                <c:pt idx="54608">
                  <c:v>126.81</c:v>
                </c:pt>
                <c:pt idx="54609">
                  <c:v>126.79</c:v>
                </c:pt>
                <c:pt idx="54610">
                  <c:v>126.83</c:v>
                </c:pt>
                <c:pt idx="54611">
                  <c:v>126.81</c:v>
                </c:pt>
                <c:pt idx="54612">
                  <c:v>126.83</c:v>
                </c:pt>
                <c:pt idx="54613">
                  <c:v>126.85</c:v>
                </c:pt>
                <c:pt idx="54614">
                  <c:v>126.83</c:v>
                </c:pt>
                <c:pt idx="54615">
                  <c:v>126.83</c:v>
                </c:pt>
                <c:pt idx="54616">
                  <c:v>126.81</c:v>
                </c:pt>
                <c:pt idx="54617">
                  <c:v>126.81</c:v>
                </c:pt>
                <c:pt idx="54618">
                  <c:v>126.85</c:v>
                </c:pt>
                <c:pt idx="54619">
                  <c:v>126.81</c:v>
                </c:pt>
                <c:pt idx="54620">
                  <c:v>126.9</c:v>
                </c:pt>
                <c:pt idx="54621">
                  <c:v>126.83</c:v>
                </c:pt>
                <c:pt idx="54622">
                  <c:v>126.85</c:v>
                </c:pt>
                <c:pt idx="54623">
                  <c:v>126.83</c:v>
                </c:pt>
                <c:pt idx="54624">
                  <c:v>126.79</c:v>
                </c:pt>
                <c:pt idx="54625">
                  <c:v>126.79</c:v>
                </c:pt>
                <c:pt idx="54626">
                  <c:v>126.83</c:v>
                </c:pt>
                <c:pt idx="54627">
                  <c:v>126.83</c:v>
                </c:pt>
                <c:pt idx="54628">
                  <c:v>126.81</c:v>
                </c:pt>
                <c:pt idx="54629">
                  <c:v>126.83</c:v>
                </c:pt>
                <c:pt idx="54630">
                  <c:v>126.83</c:v>
                </c:pt>
                <c:pt idx="54631">
                  <c:v>126.83</c:v>
                </c:pt>
                <c:pt idx="54632">
                  <c:v>126.88</c:v>
                </c:pt>
                <c:pt idx="54633">
                  <c:v>126.85</c:v>
                </c:pt>
                <c:pt idx="54634">
                  <c:v>126.85</c:v>
                </c:pt>
                <c:pt idx="54635">
                  <c:v>126.88</c:v>
                </c:pt>
                <c:pt idx="54636">
                  <c:v>126.83</c:v>
                </c:pt>
                <c:pt idx="54637">
                  <c:v>126.88</c:v>
                </c:pt>
                <c:pt idx="54638">
                  <c:v>126.85</c:v>
                </c:pt>
                <c:pt idx="54639">
                  <c:v>126.9</c:v>
                </c:pt>
                <c:pt idx="54640">
                  <c:v>126.9</c:v>
                </c:pt>
                <c:pt idx="54641">
                  <c:v>126.85</c:v>
                </c:pt>
                <c:pt idx="54642">
                  <c:v>126.85</c:v>
                </c:pt>
                <c:pt idx="54643">
                  <c:v>126.85</c:v>
                </c:pt>
                <c:pt idx="54644">
                  <c:v>126.85</c:v>
                </c:pt>
                <c:pt idx="54645">
                  <c:v>126.88</c:v>
                </c:pt>
                <c:pt idx="54646">
                  <c:v>126.9</c:v>
                </c:pt>
                <c:pt idx="54647">
                  <c:v>126.85</c:v>
                </c:pt>
                <c:pt idx="54648">
                  <c:v>126.88</c:v>
                </c:pt>
                <c:pt idx="54649">
                  <c:v>126.85</c:v>
                </c:pt>
                <c:pt idx="54650">
                  <c:v>126.88</c:v>
                </c:pt>
                <c:pt idx="54651">
                  <c:v>126.99</c:v>
                </c:pt>
                <c:pt idx="54652">
                  <c:v>126.94</c:v>
                </c:pt>
                <c:pt idx="54653">
                  <c:v>126.92</c:v>
                </c:pt>
                <c:pt idx="54654">
                  <c:v>126.92</c:v>
                </c:pt>
                <c:pt idx="54655">
                  <c:v>126.94</c:v>
                </c:pt>
                <c:pt idx="54656">
                  <c:v>126.92</c:v>
                </c:pt>
                <c:pt idx="54657">
                  <c:v>126.92</c:v>
                </c:pt>
                <c:pt idx="54658">
                  <c:v>126.9</c:v>
                </c:pt>
                <c:pt idx="54659">
                  <c:v>126.92</c:v>
                </c:pt>
                <c:pt idx="54660">
                  <c:v>126.88</c:v>
                </c:pt>
                <c:pt idx="54661">
                  <c:v>126.88</c:v>
                </c:pt>
                <c:pt idx="54662">
                  <c:v>126.96</c:v>
                </c:pt>
                <c:pt idx="54663">
                  <c:v>126.92</c:v>
                </c:pt>
                <c:pt idx="54664">
                  <c:v>126.92</c:v>
                </c:pt>
                <c:pt idx="54665">
                  <c:v>126.92</c:v>
                </c:pt>
                <c:pt idx="54666">
                  <c:v>126.96</c:v>
                </c:pt>
                <c:pt idx="54667">
                  <c:v>126.9</c:v>
                </c:pt>
                <c:pt idx="54668">
                  <c:v>126.92</c:v>
                </c:pt>
                <c:pt idx="54669">
                  <c:v>126.96</c:v>
                </c:pt>
                <c:pt idx="54670">
                  <c:v>126.94</c:v>
                </c:pt>
                <c:pt idx="54671">
                  <c:v>126.92</c:v>
                </c:pt>
                <c:pt idx="54672">
                  <c:v>126.9</c:v>
                </c:pt>
                <c:pt idx="54673">
                  <c:v>126.94</c:v>
                </c:pt>
                <c:pt idx="54674">
                  <c:v>126.9</c:v>
                </c:pt>
                <c:pt idx="54675">
                  <c:v>126.92</c:v>
                </c:pt>
                <c:pt idx="54676">
                  <c:v>126.92</c:v>
                </c:pt>
                <c:pt idx="54677">
                  <c:v>126.9</c:v>
                </c:pt>
                <c:pt idx="54678">
                  <c:v>126.88</c:v>
                </c:pt>
                <c:pt idx="54679">
                  <c:v>126.92</c:v>
                </c:pt>
                <c:pt idx="54680">
                  <c:v>126.9</c:v>
                </c:pt>
                <c:pt idx="54681">
                  <c:v>126.9</c:v>
                </c:pt>
                <c:pt idx="54682">
                  <c:v>126.92</c:v>
                </c:pt>
                <c:pt idx="54683">
                  <c:v>126.88</c:v>
                </c:pt>
                <c:pt idx="54684">
                  <c:v>126.94</c:v>
                </c:pt>
                <c:pt idx="54685">
                  <c:v>126.9</c:v>
                </c:pt>
                <c:pt idx="54686">
                  <c:v>126.9</c:v>
                </c:pt>
                <c:pt idx="54687">
                  <c:v>126.92</c:v>
                </c:pt>
                <c:pt idx="54688">
                  <c:v>126.88</c:v>
                </c:pt>
                <c:pt idx="54689">
                  <c:v>126.92</c:v>
                </c:pt>
                <c:pt idx="54690">
                  <c:v>126.92</c:v>
                </c:pt>
                <c:pt idx="54691">
                  <c:v>126.9</c:v>
                </c:pt>
                <c:pt idx="54692">
                  <c:v>126.85</c:v>
                </c:pt>
                <c:pt idx="54693">
                  <c:v>126.88</c:v>
                </c:pt>
                <c:pt idx="54694">
                  <c:v>126.85</c:v>
                </c:pt>
                <c:pt idx="54695">
                  <c:v>126.88</c:v>
                </c:pt>
                <c:pt idx="54696">
                  <c:v>126.85</c:v>
                </c:pt>
                <c:pt idx="54697">
                  <c:v>126.88</c:v>
                </c:pt>
                <c:pt idx="54698">
                  <c:v>126.85</c:v>
                </c:pt>
                <c:pt idx="54699">
                  <c:v>126.88</c:v>
                </c:pt>
                <c:pt idx="54700">
                  <c:v>126.9</c:v>
                </c:pt>
                <c:pt idx="54701">
                  <c:v>126.9</c:v>
                </c:pt>
                <c:pt idx="54702">
                  <c:v>126.9</c:v>
                </c:pt>
                <c:pt idx="54703">
                  <c:v>126.92</c:v>
                </c:pt>
                <c:pt idx="54704">
                  <c:v>126.85</c:v>
                </c:pt>
                <c:pt idx="54705">
                  <c:v>126.92</c:v>
                </c:pt>
                <c:pt idx="54706">
                  <c:v>126.88</c:v>
                </c:pt>
                <c:pt idx="54707">
                  <c:v>126.92</c:v>
                </c:pt>
                <c:pt idx="54708">
                  <c:v>126.94</c:v>
                </c:pt>
                <c:pt idx="54709">
                  <c:v>126.88</c:v>
                </c:pt>
                <c:pt idx="54710">
                  <c:v>126.88</c:v>
                </c:pt>
                <c:pt idx="54711">
                  <c:v>126.83</c:v>
                </c:pt>
                <c:pt idx="54712">
                  <c:v>126.9</c:v>
                </c:pt>
                <c:pt idx="54713">
                  <c:v>126.9</c:v>
                </c:pt>
                <c:pt idx="54714">
                  <c:v>126.88</c:v>
                </c:pt>
                <c:pt idx="54715">
                  <c:v>126.92</c:v>
                </c:pt>
                <c:pt idx="54716">
                  <c:v>126.9</c:v>
                </c:pt>
                <c:pt idx="54717">
                  <c:v>126.92</c:v>
                </c:pt>
                <c:pt idx="54718">
                  <c:v>126.94</c:v>
                </c:pt>
                <c:pt idx="54719">
                  <c:v>126.94</c:v>
                </c:pt>
                <c:pt idx="54720">
                  <c:v>126.9</c:v>
                </c:pt>
                <c:pt idx="54721">
                  <c:v>126.9</c:v>
                </c:pt>
                <c:pt idx="54722">
                  <c:v>126.92</c:v>
                </c:pt>
                <c:pt idx="54723">
                  <c:v>126.92</c:v>
                </c:pt>
                <c:pt idx="54724">
                  <c:v>126.94</c:v>
                </c:pt>
                <c:pt idx="54725">
                  <c:v>126.94</c:v>
                </c:pt>
                <c:pt idx="54726">
                  <c:v>126.92</c:v>
                </c:pt>
                <c:pt idx="54727">
                  <c:v>126.9</c:v>
                </c:pt>
                <c:pt idx="54728">
                  <c:v>126.94</c:v>
                </c:pt>
                <c:pt idx="54729">
                  <c:v>126.96</c:v>
                </c:pt>
                <c:pt idx="54730">
                  <c:v>126.88</c:v>
                </c:pt>
                <c:pt idx="54731">
                  <c:v>126.94</c:v>
                </c:pt>
                <c:pt idx="54732">
                  <c:v>126.96</c:v>
                </c:pt>
                <c:pt idx="54733">
                  <c:v>126.9</c:v>
                </c:pt>
                <c:pt idx="54734">
                  <c:v>126.99</c:v>
                </c:pt>
                <c:pt idx="54735">
                  <c:v>126.92</c:v>
                </c:pt>
                <c:pt idx="54736">
                  <c:v>126.99</c:v>
                </c:pt>
                <c:pt idx="54737">
                  <c:v>126.94</c:v>
                </c:pt>
                <c:pt idx="54738">
                  <c:v>126.94</c:v>
                </c:pt>
                <c:pt idx="54739">
                  <c:v>126.92</c:v>
                </c:pt>
                <c:pt idx="54740">
                  <c:v>126.92</c:v>
                </c:pt>
                <c:pt idx="54741">
                  <c:v>126.94</c:v>
                </c:pt>
                <c:pt idx="54742">
                  <c:v>126.96</c:v>
                </c:pt>
                <c:pt idx="54743">
                  <c:v>126.9</c:v>
                </c:pt>
                <c:pt idx="54744">
                  <c:v>126.94</c:v>
                </c:pt>
                <c:pt idx="54745">
                  <c:v>126.94</c:v>
                </c:pt>
                <c:pt idx="54746">
                  <c:v>126.94</c:v>
                </c:pt>
                <c:pt idx="54747">
                  <c:v>126.94</c:v>
                </c:pt>
                <c:pt idx="54748">
                  <c:v>126.9</c:v>
                </c:pt>
                <c:pt idx="54749">
                  <c:v>126.94</c:v>
                </c:pt>
                <c:pt idx="54750">
                  <c:v>126.94</c:v>
                </c:pt>
                <c:pt idx="54751">
                  <c:v>126.96</c:v>
                </c:pt>
                <c:pt idx="54752">
                  <c:v>126.92</c:v>
                </c:pt>
                <c:pt idx="54753">
                  <c:v>126.94</c:v>
                </c:pt>
                <c:pt idx="54754">
                  <c:v>126.9</c:v>
                </c:pt>
                <c:pt idx="54755">
                  <c:v>126.92</c:v>
                </c:pt>
                <c:pt idx="54756">
                  <c:v>126.94</c:v>
                </c:pt>
                <c:pt idx="54757">
                  <c:v>126.88</c:v>
                </c:pt>
                <c:pt idx="54758">
                  <c:v>126.88</c:v>
                </c:pt>
                <c:pt idx="54759">
                  <c:v>126.88</c:v>
                </c:pt>
                <c:pt idx="54760">
                  <c:v>126.9</c:v>
                </c:pt>
                <c:pt idx="54761">
                  <c:v>126.92</c:v>
                </c:pt>
                <c:pt idx="54762">
                  <c:v>126.88</c:v>
                </c:pt>
                <c:pt idx="54763">
                  <c:v>126.9</c:v>
                </c:pt>
                <c:pt idx="54764">
                  <c:v>126.92</c:v>
                </c:pt>
                <c:pt idx="54765">
                  <c:v>126.9</c:v>
                </c:pt>
                <c:pt idx="54766">
                  <c:v>126.9</c:v>
                </c:pt>
                <c:pt idx="54767">
                  <c:v>126.88</c:v>
                </c:pt>
                <c:pt idx="54768">
                  <c:v>126.96</c:v>
                </c:pt>
                <c:pt idx="54769">
                  <c:v>126.92</c:v>
                </c:pt>
                <c:pt idx="54770">
                  <c:v>126.9</c:v>
                </c:pt>
                <c:pt idx="54771">
                  <c:v>126.92</c:v>
                </c:pt>
                <c:pt idx="54772">
                  <c:v>126.88</c:v>
                </c:pt>
                <c:pt idx="54773">
                  <c:v>126.9</c:v>
                </c:pt>
                <c:pt idx="54774">
                  <c:v>126.9</c:v>
                </c:pt>
                <c:pt idx="54775">
                  <c:v>126.9</c:v>
                </c:pt>
                <c:pt idx="54776">
                  <c:v>126.92</c:v>
                </c:pt>
                <c:pt idx="54777">
                  <c:v>126.94</c:v>
                </c:pt>
                <c:pt idx="54778">
                  <c:v>126.96</c:v>
                </c:pt>
                <c:pt idx="54779">
                  <c:v>126.85</c:v>
                </c:pt>
                <c:pt idx="54780">
                  <c:v>126.94</c:v>
                </c:pt>
                <c:pt idx="54781">
                  <c:v>126.92</c:v>
                </c:pt>
                <c:pt idx="54782">
                  <c:v>126.92</c:v>
                </c:pt>
                <c:pt idx="54783">
                  <c:v>126.9</c:v>
                </c:pt>
                <c:pt idx="54784">
                  <c:v>126.94</c:v>
                </c:pt>
                <c:pt idx="54785">
                  <c:v>126.92</c:v>
                </c:pt>
                <c:pt idx="54786">
                  <c:v>126.85</c:v>
                </c:pt>
                <c:pt idx="54787">
                  <c:v>126.92</c:v>
                </c:pt>
                <c:pt idx="54788">
                  <c:v>126.92</c:v>
                </c:pt>
                <c:pt idx="54789">
                  <c:v>126.88</c:v>
                </c:pt>
                <c:pt idx="54790">
                  <c:v>126.9</c:v>
                </c:pt>
                <c:pt idx="54791">
                  <c:v>126.9</c:v>
                </c:pt>
                <c:pt idx="54792">
                  <c:v>126.9</c:v>
                </c:pt>
                <c:pt idx="54793">
                  <c:v>126.9</c:v>
                </c:pt>
                <c:pt idx="54794">
                  <c:v>126.9</c:v>
                </c:pt>
                <c:pt idx="54795">
                  <c:v>126.9</c:v>
                </c:pt>
                <c:pt idx="54796">
                  <c:v>126.9</c:v>
                </c:pt>
                <c:pt idx="54797">
                  <c:v>126.81</c:v>
                </c:pt>
                <c:pt idx="54798">
                  <c:v>126.92</c:v>
                </c:pt>
                <c:pt idx="54799">
                  <c:v>126.9</c:v>
                </c:pt>
                <c:pt idx="54800">
                  <c:v>126.85</c:v>
                </c:pt>
                <c:pt idx="54801">
                  <c:v>126.88</c:v>
                </c:pt>
                <c:pt idx="54802">
                  <c:v>126.88</c:v>
                </c:pt>
                <c:pt idx="54803">
                  <c:v>126.96</c:v>
                </c:pt>
                <c:pt idx="54804">
                  <c:v>126.9</c:v>
                </c:pt>
                <c:pt idx="54805">
                  <c:v>126.92</c:v>
                </c:pt>
                <c:pt idx="54806">
                  <c:v>126.92</c:v>
                </c:pt>
                <c:pt idx="54807">
                  <c:v>126.9</c:v>
                </c:pt>
                <c:pt idx="54808">
                  <c:v>126.85</c:v>
                </c:pt>
                <c:pt idx="54809">
                  <c:v>126.94</c:v>
                </c:pt>
                <c:pt idx="54810">
                  <c:v>126.92</c:v>
                </c:pt>
                <c:pt idx="54811">
                  <c:v>126.92</c:v>
                </c:pt>
                <c:pt idx="54812">
                  <c:v>126.88</c:v>
                </c:pt>
                <c:pt idx="54813">
                  <c:v>126.88</c:v>
                </c:pt>
                <c:pt idx="54814">
                  <c:v>126.88</c:v>
                </c:pt>
                <c:pt idx="54815">
                  <c:v>126.83</c:v>
                </c:pt>
                <c:pt idx="54816">
                  <c:v>126.9</c:v>
                </c:pt>
                <c:pt idx="54817">
                  <c:v>126.85</c:v>
                </c:pt>
                <c:pt idx="54818">
                  <c:v>126.88</c:v>
                </c:pt>
                <c:pt idx="54819">
                  <c:v>126.9</c:v>
                </c:pt>
                <c:pt idx="54820">
                  <c:v>126.88</c:v>
                </c:pt>
                <c:pt idx="54821">
                  <c:v>126.9</c:v>
                </c:pt>
                <c:pt idx="54822">
                  <c:v>126.81</c:v>
                </c:pt>
                <c:pt idx="54823">
                  <c:v>126.88</c:v>
                </c:pt>
                <c:pt idx="54824">
                  <c:v>126.88</c:v>
                </c:pt>
                <c:pt idx="54825">
                  <c:v>126.9</c:v>
                </c:pt>
                <c:pt idx="54826">
                  <c:v>126.88</c:v>
                </c:pt>
                <c:pt idx="54827">
                  <c:v>126.88</c:v>
                </c:pt>
                <c:pt idx="54828">
                  <c:v>126.85</c:v>
                </c:pt>
                <c:pt idx="54829">
                  <c:v>126.83</c:v>
                </c:pt>
                <c:pt idx="54830">
                  <c:v>126.81</c:v>
                </c:pt>
                <c:pt idx="54831">
                  <c:v>126.85</c:v>
                </c:pt>
                <c:pt idx="54832">
                  <c:v>126.88</c:v>
                </c:pt>
                <c:pt idx="54833">
                  <c:v>126.88</c:v>
                </c:pt>
                <c:pt idx="54834">
                  <c:v>126.81</c:v>
                </c:pt>
                <c:pt idx="54835">
                  <c:v>126.88</c:v>
                </c:pt>
                <c:pt idx="54836">
                  <c:v>126.85</c:v>
                </c:pt>
                <c:pt idx="54837">
                  <c:v>126.85</c:v>
                </c:pt>
                <c:pt idx="54838">
                  <c:v>126.85</c:v>
                </c:pt>
                <c:pt idx="54839">
                  <c:v>126.81</c:v>
                </c:pt>
                <c:pt idx="54840">
                  <c:v>126.85</c:v>
                </c:pt>
                <c:pt idx="54841">
                  <c:v>126.88</c:v>
                </c:pt>
                <c:pt idx="54842">
                  <c:v>126.85</c:v>
                </c:pt>
                <c:pt idx="54843">
                  <c:v>126.85</c:v>
                </c:pt>
                <c:pt idx="54844">
                  <c:v>126.83</c:v>
                </c:pt>
                <c:pt idx="54845">
                  <c:v>126.81</c:v>
                </c:pt>
                <c:pt idx="54846">
                  <c:v>126.81</c:v>
                </c:pt>
                <c:pt idx="54847">
                  <c:v>126.85</c:v>
                </c:pt>
                <c:pt idx="54848">
                  <c:v>126.83</c:v>
                </c:pt>
                <c:pt idx="54849">
                  <c:v>126.85</c:v>
                </c:pt>
                <c:pt idx="54850">
                  <c:v>126.81</c:v>
                </c:pt>
                <c:pt idx="54851">
                  <c:v>126.83</c:v>
                </c:pt>
                <c:pt idx="54852">
                  <c:v>126.85</c:v>
                </c:pt>
                <c:pt idx="54853">
                  <c:v>126.79</c:v>
                </c:pt>
                <c:pt idx="54854">
                  <c:v>126.83</c:v>
                </c:pt>
                <c:pt idx="54855">
                  <c:v>126.81</c:v>
                </c:pt>
                <c:pt idx="54856">
                  <c:v>126.85</c:v>
                </c:pt>
                <c:pt idx="54857">
                  <c:v>126.81</c:v>
                </c:pt>
                <c:pt idx="54858">
                  <c:v>126.83</c:v>
                </c:pt>
                <c:pt idx="54859">
                  <c:v>126.83</c:v>
                </c:pt>
                <c:pt idx="54860">
                  <c:v>126.81</c:v>
                </c:pt>
                <c:pt idx="54861">
                  <c:v>126.83</c:v>
                </c:pt>
                <c:pt idx="54862">
                  <c:v>126.81</c:v>
                </c:pt>
                <c:pt idx="54863">
                  <c:v>126.83</c:v>
                </c:pt>
                <c:pt idx="54864">
                  <c:v>126.81</c:v>
                </c:pt>
                <c:pt idx="54865">
                  <c:v>126.81</c:v>
                </c:pt>
                <c:pt idx="54866">
                  <c:v>126.81</c:v>
                </c:pt>
                <c:pt idx="54867">
                  <c:v>126.81</c:v>
                </c:pt>
                <c:pt idx="54868">
                  <c:v>126.76</c:v>
                </c:pt>
                <c:pt idx="54869">
                  <c:v>126.79</c:v>
                </c:pt>
                <c:pt idx="54870">
                  <c:v>126.83</c:v>
                </c:pt>
                <c:pt idx="54871">
                  <c:v>126.81</c:v>
                </c:pt>
                <c:pt idx="54872">
                  <c:v>126.81</c:v>
                </c:pt>
                <c:pt idx="54873">
                  <c:v>126.83</c:v>
                </c:pt>
                <c:pt idx="54874">
                  <c:v>126.81</c:v>
                </c:pt>
                <c:pt idx="54875">
                  <c:v>126.74</c:v>
                </c:pt>
                <c:pt idx="54876">
                  <c:v>126.83</c:v>
                </c:pt>
                <c:pt idx="54877">
                  <c:v>126.79</c:v>
                </c:pt>
                <c:pt idx="54878">
                  <c:v>126.81</c:v>
                </c:pt>
                <c:pt idx="54879">
                  <c:v>126.79</c:v>
                </c:pt>
                <c:pt idx="54880">
                  <c:v>126.81</c:v>
                </c:pt>
                <c:pt idx="54881">
                  <c:v>126.79</c:v>
                </c:pt>
                <c:pt idx="54882">
                  <c:v>126.76</c:v>
                </c:pt>
                <c:pt idx="54883">
                  <c:v>126.76</c:v>
                </c:pt>
                <c:pt idx="54884">
                  <c:v>126.79</c:v>
                </c:pt>
                <c:pt idx="54885">
                  <c:v>126.74</c:v>
                </c:pt>
                <c:pt idx="54886">
                  <c:v>126.76</c:v>
                </c:pt>
                <c:pt idx="54887">
                  <c:v>126.81</c:v>
                </c:pt>
                <c:pt idx="54888">
                  <c:v>126.81</c:v>
                </c:pt>
                <c:pt idx="54889">
                  <c:v>126.76</c:v>
                </c:pt>
                <c:pt idx="54890">
                  <c:v>126.74</c:v>
                </c:pt>
                <c:pt idx="54891">
                  <c:v>126.76</c:v>
                </c:pt>
                <c:pt idx="54892">
                  <c:v>126.79</c:v>
                </c:pt>
                <c:pt idx="54893">
                  <c:v>126.81</c:v>
                </c:pt>
                <c:pt idx="54894">
                  <c:v>126.83</c:v>
                </c:pt>
                <c:pt idx="54895">
                  <c:v>126.74</c:v>
                </c:pt>
                <c:pt idx="54896">
                  <c:v>126.74</c:v>
                </c:pt>
                <c:pt idx="54897">
                  <c:v>126.7</c:v>
                </c:pt>
                <c:pt idx="54898">
                  <c:v>126.76</c:v>
                </c:pt>
                <c:pt idx="54899">
                  <c:v>126.72</c:v>
                </c:pt>
                <c:pt idx="54900">
                  <c:v>126.76</c:v>
                </c:pt>
                <c:pt idx="54901">
                  <c:v>126.81</c:v>
                </c:pt>
                <c:pt idx="54902">
                  <c:v>126.76</c:v>
                </c:pt>
                <c:pt idx="54903">
                  <c:v>126.72</c:v>
                </c:pt>
                <c:pt idx="54904">
                  <c:v>126.7</c:v>
                </c:pt>
                <c:pt idx="54905">
                  <c:v>126.67</c:v>
                </c:pt>
                <c:pt idx="54906">
                  <c:v>126.74</c:v>
                </c:pt>
                <c:pt idx="54907">
                  <c:v>126.72</c:v>
                </c:pt>
                <c:pt idx="54908">
                  <c:v>126.74</c:v>
                </c:pt>
                <c:pt idx="54909">
                  <c:v>126.67</c:v>
                </c:pt>
                <c:pt idx="54910">
                  <c:v>126.72</c:v>
                </c:pt>
                <c:pt idx="54911">
                  <c:v>126.72</c:v>
                </c:pt>
                <c:pt idx="54912">
                  <c:v>126.7</c:v>
                </c:pt>
                <c:pt idx="54913">
                  <c:v>126.65</c:v>
                </c:pt>
                <c:pt idx="54914">
                  <c:v>126.74</c:v>
                </c:pt>
                <c:pt idx="54915">
                  <c:v>126.67</c:v>
                </c:pt>
                <c:pt idx="54916">
                  <c:v>126.67</c:v>
                </c:pt>
                <c:pt idx="54917">
                  <c:v>126.72</c:v>
                </c:pt>
                <c:pt idx="54918">
                  <c:v>126.67</c:v>
                </c:pt>
                <c:pt idx="54919">
                  <c:v>126.67</c:v>
                </c:pt>
                <c:pt idx="54920">
                  <c:v>126.67</c:v>
                </c:pt>
                <c:pt idx="54921">
                  <c:v>126.65</c:v>
                </c:pt>
                <c:pt idx="54922">
                  <c:v>126.65</c:v>
                </c:pt>
                <c:pt idx="54923">
                  <c:v>126.65</c:v>
                </c:pt>
                <c:pt idx="54924">
                  <c:v>126.7</c:v>
                </c:pt>
                <c:pt idx="54925">
                  <c:v>126.65</c:v>
                </c:pt>
                <c:pt idx="54926">
                  <c:v>126.65</c:v>
                </c:pt>
                <c:pt idx="54927">
                  <c:v>126.67</c:v>
                </c:pt>
                <c:pt idx="54928">
                  <c:v>126.63</c:v>
                </c:pt>
                <c:pt idx="54929">
                  <c:v>126.59</c:v>
                </c:pt>
                <c:pt idx="54930">
                  <c:v>126.63</c:v>
                </c:pt>
                <c:pt idx="54931">
                  <c:v>126.63</c:v>
                </c:pt>
                <c:pt idx="54932">
                  <c:v>126.61</c:v>
                </c:pt>
                <c:pt idx="54933">
                  <c:v>126.61</c:v>
                </c:pt>
                <c:pt idx="54934">
                  <c:v>126.65</c:v>
                </c:pt>
                <c:pt idx="54935">
                  <c:v>126.63</c:v>
                </c:pt>
                <c:pt idx="54936">
                  <c:v>126.61</c:v>
                </c:pt>
                <c:pt idx="54937">
                  <c:v>126.63</c:v>
                </c:pt>
                <c:pt idx="54938">
                  <c:v>126.59</c:v>
                </c:pt>
                <c:pt idx="54939">
                  <c:v>126.59</c:v>
                </c:pt>
                <c:pt idx="54940">
                  <c:v>126.56</c:v>
                </c:pt>
                <c:pt idx="54941">
                  <c:v>126.59</c:v>
                </c:pt>
                <c:pt idx="54942">
                  <c:v>126.61</c:v>
                </c:pt>
                <c:pt idx="54943">
                  <c:v>126.61</c:v>
                </c:pt>
                <c:pt idx="54944">
                  <c:v>126.56</c:v>
                </c:pt>
                <c:pt idx="54945">
                  <c:v>126.52</c:v>
                </c:pt>
                <c:pt idx="54946">
                  <c:v>126.59</c:v>
                </c:pt>
                <c:pt idx="54947">
                  <c:v>126.54</c:v>
                </c:pt>
                <c:pt idx="54948">
                  <c:v>126.63</c:v>
                </c:pt>
                <c:pt idx="54949">
                  <c:v>126.63</c:v>
                </c:pt>
                <c:pt idx="54950">
                  <c:v>126.59</c:v>
                </c:pt>
                <c:pt idx="54951">
                  <c:v>126.59</c:v>
                </c:pt>
                <c:pt idx="54952">
                  <c:v>126.61</c:v>
                </c:pt>
                <c:pt idx="54953">
                  <c:v>126.61</c:v>
                </c:pt>
                <c:pt idx="54954">
                  <c:v>126.59</c:v>
                </c:pt>
                <c:pt idx="54955">
                  <c:v>126.59</c:v>
                </c:pt>
                <c:pt idx="54956">
                  <c:v>126.63</c:v>
                </c:pt>
                <c:pt idx="54957">
                  <c:v>126.59</c:v>
                </c:pt>
                <c:pt idx="54958">
                  <c:v>126.63</c:v>
                </c:pt>
                <c:pt idx="54959">
                  <c:v>126.61</c:v>
                </c:pt>
                <c:pt idx="54960">
                  <c:v>126.61</c:v>
                </c:pt>
                <c:pt idx="54961">
                  <c:v>126.59</c:v>
                </c:pt>
                <c:pt idx="54962">
                  <c:v>126.63</c:v>
                </c:pt>
                <c:pt idx="54963">
                  <c:v>126.63</c:v>
                </c:pt>
                <c:pt idx="54964">
                  <c:v>126.65</c:v>
                </c:pt>
                <c:pt idx="54965">
                  <c:v>126.63</c:v>
                </c:pt>
                <c:pt idx="54966">
                  <c:v>126.63</c:v>
                </c:pt>
                <c:pt idx="54967">
                  <c:v>126.7</c:v>
                </c:pt>
                <c:pt idx="54968">
                  <c:v>126.65</c:v>
                </c:pt>
                <c:pt idx="54969">
                  <c:v>126.67</c:v>
                </c:pt>
                <c:pt idx="54970">
                  <c:v>126.7</c:v>
                </c:pt>
                <c:pt idx="54971">
                  <c:v>126.65</c:v>
                </c:pt>
                <c:pt idx="54972">
                  <c:v>126.67</c:v>
                </c:pt>
                <c:pt idx="54973">
                  <c:v>126.7</c:v>
                </c:pt>
                <c:pt idx="54974">
                  <c:v>126.7</c:v>
                </c:pt>
                <c:pt idx="54975">
                  <c:v>126.67</c:v>
                </c:pt>
                <c:pt idx="54976">
                  <c:v>126.72</c:v>
                </c:pt>
                <c:pt idx="54977">
                  <c:v>126.72</c:v>
                </c:pt>
                <c:pt idx="54978">
                  <c:v>126.7</c:v>
                </c:pt>
                <c:pt idx="54979">
                  <c:v>126.79</c:v>
                </c:pt>
                <c:pt idx="54980">
                  <c:v>126.74</c:v>
                </c:pt>
                <c:pt idx="54981">
                  <c:v>126.76</c:v>
                </c:pt>
                <c:pt idx="54982">
                  <c:v>126.76</c:v>
                </c:pt>
                <c:pt idx="54983">
                  <c:v>126.72</c:v>
                </c:pt>
                <c:pt idx="54984">
                  <c:v>126.76</c:v>
                </c:pt>
                <c:pt idx="54985">
                  <c:v>126.76</c:v>
                </c:pt>
                <c:pt idx="54986">
                  <c:v>126.74</c:v>
                </c:pt>
                <c:pt idx="54987">
                  <c:v>126.76</c:v>
                </c:pt>
                <c:pt idx="54988">
                  <c:v>126.74</c:v>
                </c:pt>
                <c:pt idx="54989">
                  <c:v>126.74</c:v>
                </c:pt>
                <c:pt idx="54990">
                  <c:v>126.76</c:v>
                </c:pt>
                <c:pt idx="54991">
                  <c:v>126.79</c:v>
                </c:pt>
                <c:pt idx="54992">
                  <c:v>126.81</c:v>
                </c:pt>
                <c:pt idx="54993">
                  <c:v>126.79</c:v>
                </c:pt>
                <c:pt idx="54994">
                  <c:v>126.88</c:v>
                </c:pt>
                <c:pt idx="54995">
                  <c:v>126.85</c:v>
                </c:pt>
                <c:pt idx="54996">
                  <c:v>126.83</c:v>
                </c:pt>
                <c:pt idx="54997">
                  <c:v>126.83</c:v>
                </c:pt>
                <c:pt idx="54998">
                  <c:v>126.85</c:v>
                </c:pt>
                <c:pt idx="54999">
                  <c:v>126.88</c:v>
                </c:pt>
                <c:pt idx="55000">
                  <c:v>126.88</c:v>
                </c:pt>
                <c:pt idx="55001">
                  <c:v>126.76</c:v>
                </c:pt>
                <c:pt idx="55002">
                  <c:v>126.83</c:v>
                </c:pt>
                <c:pt idx="55003">
                  <c:v>126.81</c:v>
                </c:pt>
                <c:pt idx="55004">
                  <c:v>126.88</c:v>
                </c:pt>
                <c:pt idx="55005">
                  <c:v>126.88</c:v>
                </c:pt>
                <c:pt idx="55006">
                  <c:v>126.88</c:v>
                </c:pt>
                <c:pt idx="55007">
                  <c:v>126.83</c:v>
                </c:pt>
                <c:pt idx="55008">
                  <c:v>126.83</c:v>
                </c:pt>
                <c:pt idx="55009">
                  <c:v>126.9</c:v>
                </c:pt>
                <c:pt idx="55010">
                  <c:v>126.92</c:v>
                </c:pt>
                <c:pt idx="55011">
                  <c:v>126.92</c:v>
                </c:pt>
                <c:pt idx="55012">
                  <c:v>126.83</c:v>
                </c:pt>
                <c:pt idx="55013">
                  <c:v>126.9</c:v>
                </c:pt>
                <c:pt idx="55014">
                  <c:v>126.85</c:v>
                </c:pt>
                <c:pt idx="55015">
                  <c:v>126.85</c:v>
                </c:pt>
                <c:pt idx="55016">
                  <c:v>126.88</c:v>
                </c:pt>
                <c:pt idx="55017">
                  <c:v>126.94</c:v>
                </c:pt>
                <c:pt idx="55018">
                  <c:v>126.85</c:v>
                </c:pt>
                <c:pt idx="55019">
                  <c:v>126.85</c:v>
                </c:pt>
                <c:pt idx="55020">
                  <c:v>126.88</c:v>
                </c:pt>
                <c:pt idx="55021">
                  <c:v>126.9</c:v>
                </c:pt>
                <c:pt idx="55022">
                  <c:v>126.83</c:v>
                </c:pt>
                <c:pt idx="55023">
                  <c:v>126.85</c:v>
                </c:pt>
                <c:pt idx="55024">
                  <c:v>126.85</c:v>
                </c:pt>
                <c:pt idx="55025">
                  <c:v>126.88</c:v>
                </c:pt>
                <c:pt idx="55026">
                  <c:v>126.83</c:v>
                </c:pt>
                <c:pt idx="55027">
                  <c:v>126.9</c:v>
                </c:pt>
                <c:pt idx="55028">
                  <c:v>126.88</c:v>
                </c:pt>
                <c:pt idx="55029">
                  <c:v>126.9</c:v>
                </c:pt>
                <c:pt idx="55030">
                  <c:v>126.85</c:v>
                </c:pt>
                <c:pt idx="55031">
                  <c:v>126.9</c:v>
                </c:pt>
                <c:pt idx="55032">
                  <c:v>126.88</c:v>
                </c:pt>
                <c:pt idx="55033">
                  <c:v>126.9</c:v>
                </c:pt>
                <c:pt idx="55034">
                  <c:v>126.83</c:v>
                </c:pt>
                <c:pt idx="55035">
                  <c:v>126.83</c:v>
                </c:pt>
                <c:pt idx="55036">
                  <c:v>126.88</c:v>
                </c:pt>
                <c:pt idx="55037">
                  <c:v>126.81</c:v>
                </c:pt>
                <c:pt idx="55038">
                  <c:v>126.85</c:v>
                </c:pt>
                <c:pt idx="55039">
                  <c:v>126.85</c:v>
                </c:pt>
                <c:pt idx="55040">
                  <c:v>126.83</c:v>
                </c:pt>
                <c:pt idx="55041">
                  <c:v>126.9</c:v>
                </c:pt>
                <c:pt idx="55042">
                  <c:v>126.85</c:v>
                </c:pt>
                <c:pt idx="55043">
                  <c:v>126.9</c:v>
                </c:pt>
                <c:pt idx="55044">
                  <c:v>126.88</c:v>
                </c:pt>
                <c:pt idx="55045">
                  <c:v>126.9</c:v>
                </c:pt>
                <c:pt idx="55046">
                  <c:v>126.92</c:v>
                </c:pt>
                <c:pt idx="55047">
                  <c:v>126.92</c:v>
                </c:pt>
                <c:pt idx="55048">
                  <c:v>126.88</c:v>
                </c:pt>
                <c:pt idx="55049">
                  <c:v>126.85</c:v>
                </c:pt>
                <c:pt idx="55050">
                  <c:v>126.9</c:v>
                </c:pt>
                <c:pt idx="55051">
                  <c:v>126.88</c:v>
                </c:pt>
                <c:pt idx="55052">
                  <c:v>126.9</c:v>
                </c:pt>
                <c:pt idx="55053">
                  <c:v>126.88</c:v>
                </c:pt>
                <c:pt idx="55054">
                  <c:v>126.88</c:v>
                </c:pt>
                <c:pt idx="55055">
                  <c:v>126.94</c:v>
                </c:pt>
                <c:pt idx="55056">
                  <c:v>126.83</c:v>
                </c:pt>
                <c:pt idx="55057">
                  <c:v>126.92</c:v>
                </c:pt>
                <c:pt idx="55058">
                  <c:v>126.9</c:v>
                </c:pt>
                <c:pt idx="55059">
                  <c:v>126.9</c:v>
                </c:pt>
                <c:pt idx="55060">
                  <c:v>126.88</c:v>
                </c:pt>
                <c:pt idx="55061">
                  <c:v>126.92</c:v>
                </c:pt>
                <c:pt idx="55062">
                  <c:v>126.88</c:v>
                </c:pt>
                <c:pt idx="55063">
                  <c:v>126.9</c:v>
                </c:pt>
                <c:pt idx="55064">
                  <c:v>126.85</c:v>
                </c:pt>
                <c:pt idx="55065">
                  <c:v>126.92</c:v>
                </c:pt>
                <c:pt idx="55066">
                  <c:v>126.9</c:v>
                </c:pt>
                <c:pt idx="55067">
                  <c:v>126.9</c:v>
                </c:pt>
                <c:pt idx="55068">
                  <c:v>126.9</c:v>
                </c:pt>
                <c:pt idx="55069">
                  <c:v>126.9</c:v>
                </c:pt>
                <c:pt idx="55070">
                  <c:v>126.9</c:v>
                </c:pt>
                <c:pt idx="55071">
                  <c:v>126.92</c:v>
                </c:pt>
                <c:pt idx="55072">
                  <c:v>126.83</c:v>
                </c:pt>
                <c:pt idx="55073">
                  <c:v>126.94</c:v>
                </c:pt>
                <c:pt idx="55074">
                  <c:v>126.9</c:v>
                </c:pt>
                <c:pt idx="55075">
                  <c:v>126.92</c:v>
                </c:pt>
                <c:pt idx="55076">
                  <c:v>126.94</c:v>
                </c:pt>
                <c:pt idx="55077">
                  <c:v>126.88</c:v>
                </c:pt>
                <c:pt idx="55078">
                  <c:v>126.9</c:v>
                </c:pt>
                <c:pt idx="55079">
                  <c:v>126.92</c:v>
                </c:pt>
                <c:pt idx="55080">
                  <c:v>126.92</c:v>
                </c:pt>
                <c:pt idx="55081">
                  <c:v>126.94</c:v>
                </c:pt>
                <c:pt idx="55082">
                  <c:v>126.94</c:v>
                </c:pt>
                <c:pt idx="55083">
                  <c:v>126.92</c:v>
                </c:pt>
                <c:pt idx="55084">
                  <c:v>126.92</c:v>
                </c:pt>
                <c:pt idx="55085">
                  <c:v>126.9</c:v>
                </c:pt>
                <c:pt idx="55086">
                  <c:v>126.96</c:v>
                </c:pt>
                <c:pt idx="55087">
                  <c:v>126.96</c:v>
                </c:pt>
                <c:pt idx="55088">
                  <c:v>126.92</c:v>
                </c:pt>
                <c:pt idx="55089">
                  <c:v>126.9</c:v>
                </c:pt>
                <c:pt idx="55090">
                  <c:v>126.94</c:v>
                </c:pt>
                <c:pt idx="55091">
                  <c:v>126.92</c:v>
                </c:pt>
                <c:pt idx="55092">
                  <c:v>126.9</c:v>
                </c:pt>
                <c:pt idx="55093">
                  <c:v>126.85</c:v>
                </c:pt>
                <c:pt idx="55094">
                  <c:v>126.9</c:v>
                </c:pt>
                <c:pt idx="55095">
                  <c:v>126.88</c:v>
                </c:pt>
                <c:pt idx="55096">
                  <c:v>126.9</c:v>
                </c:pt>
                <c:pt idx="55097">
                  <c:v>126.88</c:v>
                </c:pt>
                <c:pt idx="55098">
                  <c:v>126.88</c:v>
                </c:pt>
                <c:pt idx="55099">
                  <c:v>126.85</c:v>
                </c:pt>
                <c:pt idx="55100">
                  <c:v>126.88</c:v>
                </c:pt>
                <c:pt idx="55101">
                  <c:v>126.9</c:v>
                </c:pt>
                <c:pt idx="55102">
                  <c:v>126.88</c:v>
                </c:pt>
                <c:pt idx="55103">
                  <c:v>126.9</c:v>
                </c:pt>
                <c:pt idx="55104">
                  <c:v>126.92</c:v>
                </c:pt>
                <c:pt idx="55105">
                  <c:v>126.9</c:v>
                </c:pt>
                <c:pt idx="55106">
                  <c:v>126.9</c:v>
                </c:pt>
                <c:pt idx="55107">
                  <c:v>126.94</c:v>
                </c:pt>
                <c:pt idx="55108">
                  <c:v>126.9</c:v>
                </c:pt>
                <c:pt idx="55109">
                  <c:v>126.88</c:v>
                </c:pt>
                <c:pt idx="55110">
                  <c:v>126.83</c:v>
                </c:pt>
                <c:pt idx="55111">
                  <c:v>126.88</c:v>
                </c:pt>
                <c:pt idx="55112">
                  <c:v>126.85</c:v>
                </c:pt>
                <c:pt idx="55113">
                  <c:v>126.9</c:v>
                </c:pt>
                <c:pt idx="55114">
                  <c:v>126.85</c:v>
                </c:pt>
                <c:pt idx="55115">
                  <c:v>126.85</c:v>
                </c:pt>
                <c:pt idx="55116">
                  <c:v>126.9</c:v>
                </c:pt>
                <c:pt idx="55117">
                  <c:v>126.9</c:v>
                </c:pt>
                <c:pt idx="55118">
                  <c:v>126.92</c:v>
                </c:pt>
                <c:pt idx="55119">
                  <c:v>126.9</c:v>
                </c:pt>
                <c:pt idx="55120">
                  <c:v>126.92</c:v>
                </c:pt>
                <c:pt idx="55121">
                  <c:v>126.9</c:v>
                </c:pt>
                <c:pt idx="55122">
                  <c:v>126.83</c:v>
                </c:pt>
                <c:pt idx="55123">
                  <c:v>126.81</c:v>
                </c:pt>
                <c:pt idx="55124">
                  <c:v>126.88</c:v>
                </c:pt>
                <c:pt idx="55125">
                  <c:v>126.88</c:v>
                </c:pt>
                <c:pt idx="55126">
                  <c:v>126.85</c:v>
                </c:pt>
                <c:pt idx="55127">
                  <c:v>126.79</c:v>
                </c:pt>
                <c:pt idx="55128">
                  <c:v>126.83</c:v>
                </c:pt>
                <c:pt idx="55129">
                  <c:v>126.81</c:v>
                </c:pt>
                <c:pt idx="55130">
                  <c:v>126.9</c:v>
                </c:pt>
                <c:pt idx="55131">
                  <c:v>126.83</c:v>
                </c:pt>
                <c:pt idx="55132">
                  <c:v>126.9</c:v>
                </c:pt>
                <c:pt idx="55133">
                  <c:v>126.85</c:v>
                </c:pt>
                <c:pt idx="55134">
                  <c:v>126.85</c:v>
                </c:pt>
                <c:pt idx="55135">
                  <c:v>126.88</c:v>
                </c:pt>
                <c:pt idx="55136">
                  <c:v>126.88</c:v>
                </c:pt>
                <c:pt idx="55137">
                  <c:v>126.88</c:v>
                </c:pt>
                <c:pt idx="55138">
                  <c:v>126.85</c:v>
                </c:pt>
                <c:pt idx="55139">
                  <c:v>126.9</c:v>
                </c:pt>
                <c:pt idx="55140">
                  <c:v>126.83</c:v>
                </c:pt>
                <c:pt idx="55141">
                  <c:v>126.92</c:v>
                </c:pt>
                <c:pt idx="55142">
                  <c:v>126.9</c:v>
                </c:pt>
                <c:pt idx="55143">
                  <c:v>126.9</c:v>
                </c:pt>
                <c:pt idx="55144">
                  <c:v>126.88</c:v>
                </c:pt>
                <c:pt idx="55145">
                  <c:v>126.85</c:v>
                </c:pt>
                <c:pt idx="55146">
                  <c:v>126.92</c:v>
                </c:pt>
                <c:pt idx="55147">
                  <c:v>126.88</c:v>
                </c:pt>
                <c:pt idx="55148">
                  <c:v>126.88</c:v>
                </c:pt>
                <c:pt idx="55149">
                  <c:v>126.9</c:v>
                </c:pt>
                <c:pt idx="55150">
                  <c:v>126.85</c:v>
                </c:pt>
                <c:pt idx="55151">
                  <c:v>126.85</c:v>
                </c:pt>
                <c:pt idx="55152">
                  <c:v>126.9</c:v>
                </c:pt>
                <c:pt idx="55153">
                  <c:v>126.9</c:v>
                </c:pt>
                <c:pt idx="55154">
                  <c:v>126.85</c:v>
                </c:pt>
                <c:pt idx="55155">
                  <c:v>126.85</c:v>
                </c:pt>
                <c:pt idx="55156">
                  <c:v>126.92</c:v>
                </c:pt>
                <c:pt idx="55157">
                  <c:v>126.88</c:v>
                </c:pt>
                <c:pt idx="55158">
                  <c:v>126.88</c:v>
                </c:pt>
                <c:pt idx="55159">
                  <c:v>126.81</c:v>
                </c:pt>
                <c:pt idx="55160">
                  <c:v>126.88</c:v>
                </c:pt>
                <c:pt idx="55161">
                  <c:v>126.9</c:v>
                </c:pt>
                <c:pt idx="55162">
                  <c:v>126.92</c:v>
                </c:pt>
                <c:pt idx="55163">
                  <c:v>126.85</c:v>
                </c:pt>
                <c:pt idx="55164">
                  <c:v>126.9</c:v>
                </c:pt>
                <c:pt idx="55165">
                  <c:v>126.88</c:v>
                </c:pt>
                <c:pt idx="55166">
                  <c:v>126.94</c:v>
                </c:pt>
                <c:pt idx="55167">
                  <c:v>126.85</c:v>
                </c:pt>
                <c:pt idx="55168">
                  <c:v>126.85</c:v>
                </c:pt>
                <c:pt idx="55169">
                  <c:v>126.92</c:v>
                </c:pt>
                <c:pt idx="55170">
                  <c:v>126.88</c:v>
                </c:pt>
                <c:pt idx="55171">
                  <c:v>126.85</c:v>
                </c:pt>
                <c:pt idx="55172">
                  <c:v>126.83</c:v>
                </c:pt>
                <c:pt idx="55173">
                  <c:v>126.9</c:v>
                </c:pt>
                <c:pt idx="55174">
                  <c:v>126.88</c:v>
                </c:pt>
                <c:pt idx="55175">
                  <c:v>126.85</c:v>
                </c:pt>
                <c:pt idx="55176">
                  <c:v>126.88</c:v>
                </c:pt>
                <c:pt idx="55177">
                  <c:v>126.88</c:v>
                </c:pt>
                <c:pt idx="55178">
                  <c:v>126.88</c:v>
                </c:pt>
                <c:pt idx="55179">
                  <c:v>126.88</c:v>
                </c:pt>
                <c:pt idx="55180">
                  <c:v>126.92</c:v>
                </c:pt>
                <c:pt idx="55181">
                  <c:v>126.9</c:v>
                </c:pt>
                <c:pt idx="55182">
                  <c:v>126.88</c:v>
                </c:pt>
                <c:pt idx="55183">
                  <c:v>126.85</c:v>
                </c:pt>
                <c:pt idx="55184">
                  <c:v>126.85</c:v>
                </c:pt>
                <c:pt idx="55185">
                  <c:v>126.92</c:v>
                </c:pt>
                <c:pt idx="55186">
                  <c:v>126.81</c:v>
                </c:pt>
                <c:pt idx="55187">
                  <c:v>126.83</c:v>
                </c:pt>
                <c:pt idx="55188">
                  <c:v>126.83</c:v>
                </c:pt>
                <c:pt idx="55189">
                  <c:v>126.85</c:v>
                </c:pt>
                <c:pt idx="55190">
                  <c:v>126.85</c:v>
                </c:pt>
                <c:pt idx="55191">
                  <c:v>126.83</c:v>
                </c:pt>
                <c:pt idx="55192">
                  <c:v>126.88</c:v>
                </c:pt>
                <c:pt idx="55193">
                  <c:v>126.9</c:v>
                </c:pt>
                <c:pt idx="55194">
                  <c:v>126.9</c:v>
                </c:pt>
                <c:pt idx="55195">
                  <c:v>126.83</c:v>
                </c:pt>
                <c:pt idx="55196">
                  <c:v>126.85</c:v>
                </c:pt>
                <c:pt idx="55197">
                  <c:v>126.85</c:v>
                </c:pt>
                <c:pt idx="55198">
                  <c:v>126.88</c:v>
                </c:pt>
                <c:pt idx="55199">
                  <c:v>126.85</c:v>
                </c:pt>
                <c:pt idx="55200">
                  <c:v>126.92</c:v>
                </c:pt>
                <c:pt idx="55201">
                  <c:v>126.83</c:v>
                </c:pt>
                <c:pt idx="55202">
                  <c:v>126.83</c:v>
                </c:pt>
                <c:pt idx="55203">
                  <c:v>126.85</c:v>
                </c:pt>
                <c:pt idx="55204">
                  <c:v>126.83</c:v>
                </c:pt>
                <c:pt idx="55205">
                  <c:v>126.83</c:v>
                </c:pt>
                <c:pt idx="55206">
                  <c:v>126.85</c:v>
                </c:pt>
                <c:pt idx="55207">
                  <c:v>126.88</c:v>
                </c:pt>
                <c:pt idx="55208">
                  <c:v>126.83</c:v>
                </c:pt>
                <c:pt idx="55209">
                  <c:v>126.85</c:v>
                </c:pt>
                <c:pt idx="55210">
                  <c:v>126.85</c:v>
                </c:pt>
                <c:pt idx="55211">
                  <c:v>126.85</c:v>
                </c:pt>
                <c:pt idx="55212">
                  <c:v>126.83</c:v>
                </c:pt>
                <c:pt idx="55213">
                  <c:v>126.85</c:v>
                </c:pt>
                <c:pt idx="55214">
                  <c:v>126.83</c:v>
                </c:pt>
                <c:pt idx="55215">
                  <c:v>126.81</c:v>
                </c:pt>
                <c:pt idx="55216">
                  <c:v>126.83</c:v>
                </c:pt>
                <c:pt idx="55217">
                  <c:v>126.85</c:v>
                </c:pt>
                <c:pt idx="55218">
                  <c:v>126.81</c:v>
                </c:pt>
                <c:pt idx="55219">
                  <c:v>126.83</c:v>
                </c:pt>
                <c:pt idx="55220">
                  <c:v>126.88</c:v>
                </c:pt>
                <c:pt idx="55221">
                  <c:v>126.79</c:v>
                </c:pt>
                <c:pt idx="55222">
                  <c:v>126.85</c:v>
                </c:pt>
                <c:pt idx="55223">
                  <c:v>126.83</c:v>
                </c:pt>
                <c:pt idx="55224">
                  <c:v>126.85</c:v>
                </c:pt>
                <c:pt idx="55225">
                  <c:v>126.83</c:v>
                </c:pt>
                <c:pt idx="55226">
                  <c:v>126.85</c:v>
                </c:pt>
                <c:pt idx="55227">
                  <c:v>126.85</c:v>
                </c:pt>
                <c:pt idx="55228">
                  <c:v>126.79</c:v>
                </c:pt>
                <c:pt idx="55229">
                  <c:v>126.83</c:v>
                </c:pt>
                <c:pt idx="55230">
                  <c:v>126.81</c:v>
                </c:pt>
                <c:pt idx="55231">
                  <c:v>126.79</c:v>
                </c:pt>
                <c:pt idx="55232">
                  <c:v>126.76</c:v>
                </c:pt>
                <c:pt idx="55233">
                  <c:v>126.88</c:v>
                </c:pt>
                <c:pt idx="55234">
                  <c:v>126.85</c:v>
                </c:pt>
                <c:pt idx="55235">
                  <c:v>126.81</c:v>
                </c:pt>
                <c:pt idx="55236">
                  <c:v>126.85</c:v>
                </c:pt>
                <c:pt idx="55237">
                  <c:v>126.81</c:v>
                </c:pt>
                <c:pt idx="55238">
                  <c:v>126.79</c:v>
                </c:pt>
                <c:pt idx="55239">
                  <c:v>126.88</c:v>
                </c:pt>
                <c:pt idx="55240">
                  <c:v>126.79</c:v>
                </c:pt>
                <c:pt idx="55241">
                  <c:v>126.83</c:v>
                </c:pt>
                <c:pt idx="55242">
                  <c:v>126.79</c:v>
                </c:pt>
                <c:pt idx="55243">
                  <c:v>126.76</c:v>
                </c:pt>
                <c:pt idx="55244">
                  <c:v>126.81</c:v>
                </c:pt>
                <c:pt idx="55245">
                  <c:v>126.79</c:v>
                </c:pt>
                <c:pt idx="55246">
                  <c:v>126.74</c:v>
                </c:pt>
                <c:pt idx="55247">
                  <c:v>126.72</c:v>
                </c:pt>
                <c:pt idx="55248">
                  <c:v>126.83</c:v>
                </c:pt>
                <c:pt idx="55249">
                  <c:v>126.81</c:v>
                </c:pt>
                <c:pt idx="55250">
                  <c:v>126.81</c:v>
                </c:pt>
                <c:pt idx="55251">
                  <c:v>126.79</c:v>
                </c:pt>
                <c:pt idx="55252">
                  <c:v>126.74</c:v>
                </c:pt>
                <c:pt idx="55253">
                  <c:v>126.76</c:v>
                </c:pt>
                <c:pt idx="55254">
                  <c:v>126.72</c:v>
                </c:pt>
                <c:pt idx="55255">
                  <c:v>126.74</c:v>
                </c:pt>
                <c:pt idx="55256">
                  <c:v>126.79</c:v>
                </c:pt>
                <c:pt idx="55257">
                  <c:v>126.79</c:v>
                </c:pt>
                <c:pt idx="55258">
                  <c:v>126.74</c:v>
                </c:pt>
                <c:pt idx="55259">
                  <c:v>126.76</c:v>
                </c:pt>
                <c:pt idx="55260">
                  <c:v>126.74</c:v>
                </c:pt>
                <c:pt idx="55261">
                  <c:v>126.79</c:v>
                </c:pt>
                <c:pt idx="55262">
                  <c:v>126.76</c:v>
                </c:pt>
                <c:pt idx="55263">
                  <c:v>126.76</c:v>
                </c:pt>
                <c:pt idx="55264">
                  <c:v>126.76</c:v>
                </c:pt>
                <c:pt idx="55265">
                  <c:v>126.7</c:v>
                </c:pt>
                <c:pt idx="55266">
                  <c:v>126.79</c:v>
                </c:pt>
                <c:pt idx="55267">
                  <c:v>126.79</c:v>
                </c:pt>
                <c:pt idx="55268">
                  <c:v>126.76</c:v>
                </c:pt>
                <c:pt idx="55269">
                  <c:v>126.81</c:v>
                </c:pt>
                <c:pt idx="55270">
                  <c:v>126.76</c:v>
                </c:pt>
                <c:pt idx="55271">
                  <c:v>126.72</c:v>
                </c:pt>
                <c:pt idx="55272">
                  <c:v>126.7</c:v>
                </c:pt>
                <c:pt idx="55273">
                  <c:v>126.74</c:v>
                </c:pt>
                <c:pt idx="55274">
                  <c:v>126.72</c:v>
                </c:pt>
                <c:pt idx="55275">
                  <c:v>126.76</c:v>
                </c:pt>
                <c:pt idx="55276">
                  <c:v>126.79</c:v>
                </c:pt>
                <c:pt idx="55277">
                  <c:v>126.74</c:v>
                </c:pt>
                <c:pt idx="55278">
                  <c:v>126.74</c:v>
                </c:pt>
                <c:pt idx="55279">
                  <c:v>126.72</c:v>
                </c:pt>
                <c:pt idx="55280">
                  <c:v>126.72</c:v>
                </c:pt>
                <c:pt idx="55281">
                  <c:v>126.7</c:v>
                </c:pt>
                <c:pt idx="55282">
                  <c:v>126.7</c:v>
                </c:pt>
                <c:pt idx="55283">
                  <c:v>126.74</c:v>
                </c:pt>
                <c:pt idx="55284">
                  <c:v>126.72</c:v>
                </c:pt>
                <c:pt idx="55285">
                  <c:v>126.72</c:v>
                </c:pt>
                <c:pt idx="55286">
                  <c:v>126.7</c:v>
                </c:pt>
                <c:pt idx="55287">
                  <c:v>126.74</c:v>
                </c:pt>
                <c:pt idx="55288">
                  <c:v>126.72</c:v>
                </c:pt>
                <c:pt idx="55289">
                  <c:v>126.7</c:v>
                </c:pt>
                <c:pt idx="55290">
                  <c:v>126.74</c:v>
                </c:pt>
                <c:pt idx="55291">
                  <c:v>126.74</c:v>
                </c:pt>
                <c:pt idx="55292">
                  <c:v>126.7</c:v>
                </c:pt>
                <c:pt idx="55293">
                  <c:v>126.7</c:v>
                </c:pt>
                <c:pt idx="55294">
                  <c:v>126.7</c:v>
                </c:pt>
                <c:pt idx="55295">
                  <c:v>126.7</c:v>
                </c:pt>
                <c:pt idx="55296">
                  <c:v>126.7</c:v>
                </c:pt>
                <c:pt idx="55297">
                  <c:v>126.72</c:v>
                </c:pt>
                <c:pt idx="55298">
                  <c:v>126.7</c:v>
                </c:pt>
                <c:pt idx="55299">
                  <c:v>126.67</c:v>
                </c:pt>
                <c:pt idx="55300">
                  <c:v>126.65</c:v>
                </c:pt>
                <c:pt idx="55301">
                  <c:v>126.7</c:v>
                </c:pt>
                <c:pt idx="55302">
                  <c:v>126.72</c:v>
                </c:pt>
                <c:pt idx="55303">
                  <c:v>126.67</c:v>
                </c:pt>
                <c:pt idx="55304">
                  <c:v>126.7</c:v>
                </c:pt>
                <c:pt idx="55305">
                  <c:v>126.7</c:v>
                </c:pt>
                <c:pt idx="55306">
                  <c:v>126.67</c:v>
                </c:pt>
                <c:pt idx="55307">
                  <c:v>126.7</c:v>
                </c:pt>
                <c:pt idx="55308">
                  <c:v>126.7</c:v>
                </c:pt>
                <c:pt idx="55309">
                  <c:v>126.7</c:v>
                </c:pt>
                <c:pt idx="55310">
                  <c:v>126.65</c:v>
                </c:pt>
                <c:pt idx="55311">
                  <c:v>126.7</c:v>
                </c:pt>
                <c:pt idx="55312">
                  <c:v>126.7</c:v>
                </c:pt>
                <c:pt idx="55313">
                  <c:v>126.63</c:v>
                </c:pt>
                <c:pt idx="55314">
                  <c:v>126.65</c:v>
                </c:pt>
                <c:pt idx="55315">
                  <c:v>126.65</c:v>
                </c:pt>
                <c:pt idx="55316">
                  <c:v>126.65</c:v>
                </c:pt>
                <c:pt idx="55317">
                  <c:v>126.67</c:v>
                </c:pt>
                <c:pt idx="55318">
                  <c:v>126.65</c:v>
                </c:pt>
                <c:pt idx="55319">
                  <c:v>126.65</c:v>
                </c:pt>
                <c:pt idx="55320">
                  <c:v>126.67</c:v>
                </c:pt>
                <c:pt idx="55321">
                  <c:v>126.61</c:v>
                </c:pt>
                <c:pt idx="55322">
                  <c:v>126.65</c:v>
                </c:pt>
                <c:pt idx="55323">
                  <c:v>126.7</c:v>
                </c:pt>
                <c:pt idx="55324">
                  <c:v>126.65</c:v>
                </c:pt>
                <c:pt idx="55325">
                  <c:v>126.65</c:v>
                </c:pt>
                <c:pt idx="55326">
                  <c:v>126.65</c:v>
                </c:pt>
                <c:pt idx="55327">
                  <c:v>126.65</c:v>
                </c:pt>
                <c:pt idx="55328">
                  <c:v>126.61</c:v>
                </c:pt>
                <c:pt idx="55329">
                  <c:v>126.65</c:v>
                </c:pt>
                <c:pt idx="55330">
                  <c:v>126.65</c:v>
                </c:pt>
                <c:pt idx="55331">
                  <c:v>126.61</c:v>
                </c:pt>
                <c:pt idx="55332">
                  <c:v>126.61</c:v>
                </c:pt>
                <c:pt idx="55333">
                  <c:v>126.63</c:v>
                </c:pt>
                <c:pt idx="55334">
                  <c:v>126.67</c:v>
                </c:pt>
                <c:pt idx="55335">
                  <c:v>126.61</c:v>
                </c:pt>
                <c:pt idx="55336">
                  <c:v>126.65</c:v>
                </c:pt>
                <c:pt idx="55337">
                  <c:v>126.63</c:v>
                </c:pt>
                <c:pt idx="55338">
                  <c:v>126.61</c:v>
                </c:pt>
                <c:pt idx="55339">
                  <c:v>126.63</c:v>
                </c:pt>
                <c:pt idx="55340">
                  <c:v>126.54</c:v>
                </c:pt>
                <c:pt idx="55341">
                  <c:v>126.59</c:v>
                </c:pt>
                <c:pt idx="55342">
                  <c:v>126.56</c:v>
                </c:pt>
                <c:pt idx="55343">
                  <c:v>126.61</c:v>
                </c:pt>
                <c:pt idx="55344">
                  <c:v>126.59</c:v>
                </c:pt>
                <c:pt idx="55345">
                  <c:v>126.59</c:v>
                </c:pt>
                <c:pt idx="55346">
                  <c:v>126.56</c:v>
                </c:pt>
                <c:pt idx="55347">
                  <c:v>126.56</c:v>
                </c:pt>
                <c:pt idx="55348">
                  <c:v>126.56</c:v>
                </c:pt>
                <c:pt idx="55349">
                  <c:v>126.61</c:v>
                </c:pt>
                <c:pt idx="55350">
                  <c:v>126.59</c:v>
                </c:pt>
                <c:pt idx="55351">
                  <c:v>126.59</c:v>
                </c:pt>
                <c:pt idx="55352">
                  <c:v>126.56</c:v>
                </c:pt>
                <c:pt idx="55353">
                  <c:v>126.59</c:v>
                </c:pt>
                <c:pt idx="55354">
                  <c:v>126.59</c:v>
                </c:pt>
                <c:pt idx="55355">
                  <c:v>126.56</c:v>
                </c:pt>
                <c:pt idx="55356">
                  <c:v>126.56</c:v>
                </c:pt>
                <c:pt idx="55357">
                  <c:v>126.61</c:v>
                </c:pt>
                <c:pt idx="55358">
                  <c:v>126.59</c:v>
                </c:pt>
                <c:pt idx="55359">
                  <c:v>126.54</c:v>
                </c:pt>
                <c:pt idx="55360">
                  <c:v>126.52</c:v>
                </c:pt>
                <c:pt idx="55361">
                  <c:v>126.63</c:v>
                </c:pt>
                <c:pt idx="55362">
                  <c:v>126.59</c:v>
                </c:pt>
                <c:pt idx="55363">
                  <c:v>126.61</c:v>
                </c:pt>
                <c:pt idx="55364">
                  <c:v>126.56</c:v>
                </c:pt>
                <c:pt idx="55365">
                  <c:v>126.54</c:v>
                </c:pt>
                <c:pt idx="55366">
                  <c:v>126.56</c:v>
                </c:pt>
                <c:pt idx="55367">
                  <c:v>126.54</c:v>
                </c:pt>
                <c:pt idx="55368">
                  <c:v>126.52</c:v>
                </c:pt>
                <c:pt idx="55369">
                  <c:v>126.54</c:v>
                </c:pt>
                <c:pt idx="55370">
                  <c:v>126.56</c:v>
                </c:pt>
                <c:pt idx="55371">
                  <c:v>126.61</c:v>
                </c:pt>
                <c:pt idx="55372">
                  <c:v>126.59</c:v>
                </c:pt>
                <c:pt idx="55373">
                  <c:v>126.61</c:v>
                </c:pt>
                <c:pt idx="55374">
                  <c:v>126.59</c:v>
                </c:pt>
                <c:pt idx="55375">
                  <c:v>126.61</c:v>
                </c:pt>
                <c:pt idx="55376">
                  <c:v>126.59</c:v>
                </c:pt>
                <c:pt idx="55377">
                  <c:v>126.61</c:v>
                </c:pt>
                <c:pt idx="55378">
                  <c:v>126.61</c:v>
                </c:pt>
                <c:pt idx="55379">
                  <c:v>126.61</c:v>
                </c:pt>
                <c:pt idx="55380">
                  <c:v>126.63</c:v>
                </c:pt>
                <c:pt idx="55381">
                  <c:v>126.65</c:v>
                </c:pt>
                <c:pt idx="55382">
                  <c:v>126.59</c:v>
                </c:pt>
                <c:pt idx="55383">
                  <c:v>126.61</c:v>
                </c:pt>
                <c:pt idx="55384">
                  <c:v>126.59</c:v>
                </c:pt>
                <c:pt idx="55385">
                  <c:v>126.56</c:v>
                </c:pt>
                <c:pt idx="55386">
                  <c:v>126.65</c:v>
                </c:pt>
                <c:pt idx="55387">
                  <c:v>126.63</c:v>
                </c:pt>
                <c:pt idx="55388">
                  <c:v>126.65</c:v>
                </c:pt>
                <c:pt idx="55389">
                  <c:v>126.7</c:v>
                </c:pt>
                <c:pt idx="55390">
                  <c:v>126.67</c:v>
                </c:pt>
                <c:pt idx="55391">
                  <c:v>126.72</c:v>
                </c:pt>
                <c:pt idx="55392">
                  <c:v>126.74</c:v>
                </c:pt>
                <c:pt idx="55393">
                  <c:v>126.74</c:v>
                </c:pt>
                <c:pt idx="55394">
                  <c:v>126.79</c:v>
                </c:pt>
                <c:pt idx="55395">
                  <c:v>126.79</c:v>
                </c:pt>
                <c:pt idx="55396">
                  <c:v>126.74</c:v>
                </c:pt>
                <c:pt idx="55397">
                  <c:v>126.76</c:v>
                </c:pt>
                <c:pt idx="55398">
                  <c:v>126.76</c:v>
                </c:pt>
                <c:pt idx="55399">
                  <c:v>126.81</c:v>
                </c:pt>
                <c:pt idx="55400">
                  <c:v>126.76</c:v>
                </c:pt>
                <c:pt idx="55401">
                  <c:v>126.79</c:v>
                </c:pt>
                <c:pt idx="55402">
                  <c:v>126.81</c:v>
                </c:pt>
                <c:pt idx="55403">
                  <c:v>126.83</c:v>
                </c:pt>
                <c:pt idx="55404">
                  <c:v>126.74</c:v>
                </c:pt>
                <c:pt idx="55405">
                  <c:v>126.79</c:v>
                </c:pt>
                <c:pt idx="55406">
                  <c:v>126.76</c:v>
                </c:pt>
                <c:pt idx="55407">
                  <c:v>126.81</c:v>
                </c:pt>
                <c:pt idx="55408">
                  <c:v>126.85</c:v>
                </c:pt>
                <c:pt idx="55409">
                  <c:v>126.83</c:v>
                </c:pt>
                <c:pt idx="55410">
                  <c:v>126.88</c:v>
                </c:pt>
                <c:pt idx="55411">
                  <c:v>126.85</c:v>
                </c:pt>
                <c:pt idx="55412">
                  <c:v>126.9</c:v>
                </c:pt>
                <c:pt idx="55413">
                  <c:v>126.9</c:v>
                </c:pt>
                <c:pt idx="55414">
                  <c:v>126.96</c:v>
                </c:pt>
                <c:pt idx="55415">
                  <c:v>126.88</c:v>
                </c:pt>
                <c:pt idx="55416">
                  <c:v>126.88</c:v>
                </c:pt>
                <c:pt idx="55417">
                  <c:v>126.88</c:v>
                </c:pt>
                <c:pt idx="55418">
                  <c:v>126.88</c:v>
                </c:pt>
                <c:pt idx="55419">
                  <c:v>126.9</c:v>
                </c:pt>
                <c:pt idx="55420">
                  <c:v>126.85</c:v>
                </c:pt>
                <c:pt idx="55421">
                  <c:v>126.83</c:v>
                </c:pt>
                <c:pt idx="55422">
                  <c:v>126.9</c:v>
                </c:pt>
                <c:pt idx="55423">
                  <c:v>126.9</c:v>
                </c:pt>
                <c:pt idx="55424">
                  <c:v>126.92</c:v>
                </c:pt>
                <c:pt idx="55425">
                  <c:v>126.88</c:v>
                </c:pt>
                <c:pt idx="55426">
                  <c:v>126.9</c:v>
                </c:pt>
                <c:pt idx="55427">
                  <c:v>126.9</c:v>
                </c:pt>
                <c:pt idx="55428">
                  <c:v>126.88</c:v>
                </c:pt>
                <c:pt idx="55429">
                  <c:v>126.88</c:v>
                </c:pt>
                <c:pt idx="55430">
                  <c:v>126.9</c:v>
                </c:pt>
                <c:pt idx="55431">
                  <c:v>126.88</c:v>
                </c:pt>
                <c:pt idx="55432">
                  <c:v>126.88</c:v>
                </c:pt>
                <c:pt idx="55433">
                  <c:v>126.88</c:v>
                </c:pt>
                <c:pt idx="55434">
                  <c:v>126.9</c:v>
                </c:pt>
                <c:pt idx="55435">
                  <c:v>126.81</c:v>
                </c:pt>
                <c:pt idx="55436">
                  <c:v>126.83</c:v>
                </c:pt>
                <c:pt idx="55437">
                  <c:v>126.85</c:v>
                </c:pt>
                <c:pt idx="55438">
                  <c:v>126.83</c:v>
                </c:pt>
                <c:pt idx="55439">
                  <c:v>126.79</c:v>
                </c:pt>
                <c:pt idx="55440">
                  <c:v>126.81</c:v>
                </c:pt>
                <c:pt idx="55441">
                  <c:v>126.9</c:v>
                </c:pt>
                <c:pt idx="55442">
                  <c:v>126.88</c:v>
                </c:pt>
                <c:pt idx="55443">
                  <c:v>126.85</c:v>
                </c:pt>
                <c:pt idx="55444">
                  <c:v>126.9</c:v>
                </c:pt>
                <c:pt idx="55445">
                  <c:v>126.88</c:v>
                </c:pt>
                <c:pt idx="55446">
                  <c:v>126.88</c:v>
                </c:pt>
                <c:pt idx="55447">
                  <c:v>126.85</c:v>
                </c:pt>
                <c:pt idx="55448">
                  <c:v>126.83</c:v>
                </c:pt>
                <c:pt idx="55449">
                  <c:v>126.81</c:v>
                </c:pt>
                <c:pt idx="55450">
                  <c:v>126.88</c:v>
                </c:pt>
                <c:pt idx="55451">
                  <c:v>126.81</c:v>
                </c:pt>
                <c:pt idx="55452">
                  <c:v>126.83</c:v>
                </c:pt>
                <c:pt idx="55453">
                  <c:v>126.85</c:v>
                </c:pt>
                <c:pt idx="55454">
                  <c:v>126.88</c:v>
                </c:pt>
                <c:pt idx="55455">
                  <c:v>126.81</c:v>
                </c:pt>
                <c:pt idx="55456">
                  <c:v>126.85</c:v>
                </c:pt>
                <c:pt idx="55457">
                  <c:v>126.85</c:v>
                </c:pt>
                <c:pt idx="55458">
                  <c:v>126.85</c:v>
                </c:pt>
                <c:pt idx="55459">
                  <c:v>126.85</c:v>
                </c:pt>
                <c:pt idx="55460">
                  <c:v>126.83</c:v>
                </c:pt>
                <c:pt idx="55461">
                  <c:v>126.85</c:v>
                </c:pt>
                <c:pt idx="55462">
                  <c:v>126.88</c:v>
                </c:pt>
                <c:pt idx="55463">
                  <c:v>126.88</c:v>
                </c:pt>
                <c:pt idx="55464">
                  <c:v>126.81</c:v>
                </c:pt>
                <c:pt idx="55465">
                  <c:v>126.83</c:v>
                </c:pt>
                <c:pt idx="55466">
                  <c:v>126.85</c:v>
                </c:pt>
                <c:pt idx="55467">
                  <c:v>126.83</c:v>
                </c:pt>
                <c:pt idx="55468">
                  <c:v>126.85</c:v>
                </c:pt>
                <c:pt idx="55469">
                  <c:v>126.83</c:v>
                </c:pt>
                <c:pt idx="55470">
                  <c:v>126.88</c:v>
                </c:pt>
                <c:pt idx="55471">
                  <c:v>126.81</c:v>
                </c:pt>
                <c:pt idx="55472">
                  <c:v>126.83</c:v>
                </c:pt>
                <c:pt idx="55473">
                  <c:v>126.81</c:v>
                </c:pt>
                <c:pt idx="55474">
                  <c:v>126.92</c:v>
                </c:pt>
                <c:pt idx="55475">
                  <c:v>126.88</c:v>
                </c:pt>
                <c:pt idx="55476">
                  <c:v>126.96</c:v>
                </c:pt>
                <c:pt idx="55477">
                  <c:v>126.9</c:v>
                </c:pt>
                <c:pt idx="55478">
                  <c:v>126.88</c:v>
                </c:pt>
                <c:pt idx="55479">
                  <c:v>126.94</c:v>
                </c:pt>
                <c:pt idx="55480">
                  <c:v>126.92</c:v>
                </c:pt>
                <c:pt idx="55481">
                  <c:v>126.92</c:v>
                </c:pt>
                <c:pt idx="55482">
                  <c:v>127.01</c:v>
                </c:pt>
                <c:pt idx="55483">
                  <c:v>126.99</c:v>
                </c:pt>
                <c:pt idx="55484">
                  <c:v>126.94</c:v>
                </c:pt>
                <c:pt idx="55485">
                  <c:v>126.94</c:v>
                </c:pt>
                <c:pt idx="55486">
                  <c:v>126.99</c:v>
                </c:pt>
                <c:pt idx="55487">
                  <c:v>126.94</c:v>
                </c:pt>
                <c:pt idx="55488">
                  <c:v>127.01</c:v>
                </c:pt>
                <c:pt idx="55489">
                  <c:v>126.99</c:v>
                </c:pt>
                <c:pt idx="55490">
                  <c:v>126.94</c:v>
                </c:pt>
                <c:pt idx="55491">
                  <c:v>126.99</c:v>
                </c:pt>
                <c:pt idx="55492">
                  <c:v>126.94</c:v>
                </c:pt>
                <c:pt idx="55493">
                  <c:v>126.99</c:v>
                </c:pt>
                <c:pt idx="55494">
                  <c:v>127.01</c:v>
                </c:pt>
                <c:pt idx="55495">
                  <c:v>126.96</c:v>
                </c:pt>
                <c:pt idx="55496">
                  <c:v>126.96</c:v>
                </c:pt>
                <c:pt idx="55497">
                  <c:v>127.01</c:v>
                </c:pt>
                <c:pt idx="55498">
                  <c:v>126.99</c:v>
                </c:pt>
                <c:pt idx="55499">
                  <c:v>126.96</c:v>
                </c:pt>
                <c:pt idx="55500">
                  <c:v>126.96</c:v>
                </c:pt>
                <c:pt idx="55501">
                  <c:v>126.96</c:v>
                </c:pt>
                <c:pt idx="55502">
                  <c:v>126.96</c:v>
                </c:pt>
                <c:pt idx="55503">
                  <c:v>126.96</c:v>
                </c:pt>
                <c:pt idx="55504">
                  <c:v>126.92</c:v>
                </c:pt>
                <c:pt idx="55505">
                  <c:v>126.96</c:v>
                </c:pt>
                <c:pt idx="55506">
                  <c:v>126.92</c:v>
                </c:pt>
                <c:pt idx="55507">
                  <c:v>126.96</c:v>
                </c:pt>
                <c:pt idx="55508">
                  <c:v>126.99</c:v>
                </c:pt>
                <c:pt idx="55509">
                  <c:v>126.99</c:v>
                </c:pt>
                <c:pt idx="55510">
                  <c:v>126.94</c:v>
                </c:pt>
                <c:pt idx="55511">
                  <c:v>126.94</c:v>
                </c:pt>
                <c:pt idx="55512">
                  <c:v>126.96</c:v>
                </c:pt>
                <c:pt idx="55513">
                  <c:v>126.94</c:v>
                </c:pt>
                <c:pt idx="55514">
                  <c:v>126.99</c:v>
                </c:pt>
                <c:pt idx="55515">
                  <c:v>126.94</c:v>
                </c:pt>
                <c:pt idx="55516">
                  <c:v>126.96</c:v>
                </c:pt>
                <c:pt idx="55517">
                  <c:v>126.92</c:v>
                </c:pt>
                <c:pt idx="55518">
                  <c:v>126.92</c:v>
                </c:pt>
                <c:pt idx="55519">
                  <c:v>126.92</c:v>
                </c:pt>
                <c:pt idx="55520">
                  <c:v>126.94</c:v>
                </c:pt>
                <c:pt idx="55521">
                  <c:v>126.94</c:v>
                </c:pt>
                <c:pt idx="55522">
                  <c:v>126.94</c:v>
                </c:pt>
                <c:pt idx="55523">
                  <c:v>126.92</c:v>
                </c:pt>
                <c:pt idx="55524">
                  <c:v>126.9</c:v>
                </c:pt>
                <c:pt idx="55525">
                  <c:v>126.92</c:v>
                </c:pt>
                <c:pt idx="55526">
                  <c:v>126.9</c:v>
                </c:pt>
                <c:pt idx="55527">
                  <c:v>126.94</c:v>
                </c:pt>
                <c:pt idx="55528">
                  <c:v>126.92</c:v>
                </c:pt>
                <c:pt idx="55529">
                  <c:v>126.92</c:v>
                </c:pt>
                <c:pt idx="55530">
                  <c:v>126.94</c:v>
                </c:pt>
                <c:pt idx="55531">
                  <c:v>126.9</c:v>
                </c:pt>
                <c:pt idx="55532">
                  <c:v>126.92</c:v>
                </c:pt>
                <c:pt idx="55533">
                  <c:v>126.9</c:v>
                </c:pt>
                <c:pt idx="55534">
                  <c:v>126.94</c:v>
                </c:pt>
                <c:pt idx="55535">
                  <c:v>126.92</c:v>
                </c:pt>
                <c:pt idx="55536">
                  <c:v>126.9</c:v>
                </c:pt>
                <c:pt idx="55537">
                  <c:v>126.92</c:v>
                </c:pt>
                <c:pt idx="55538">
                  <c:v>126.92</c:v>
                </c:pt>
                <c:pt idx="55539">
                  <c:v>126.9</c:v>
                </c:pt>
                <c:pt idx="55540">
                  <c:v>126.92</c:v>
                </c:pt>
                <c:pt idx="55541">
                  <c:v>126.9</c:v>
                </c:pt>
                <c:pt idx="55542">
                  <c:v>126.9</c:v>
                </c:pt>
                <c:pt idx="55543">
                  <c:v>126.88</c:v>
                </c:pt>
                <c:pt idx="55544">
                  <c:v>126.9</c:v>
                </c:pt>
                <c:pt idx="55545">
                  <c:v>126.94</c:v>
                </c:pt>
                <c:pt idx="55546">
                  <c:v>126.9</c:v>
                </c:pt>
                <c:pt idx="55547">
                  <c:v>126.94</c:v>
                </c:pt>
                <c:pt idx="55548">
                  <c:v>126.9</c:v>
                </c:pt>
                <c:pt idx="55549">
                  <c:v>126.94</c:v>
                </c:pt>
                <c:pt idx="55550">
                  <c:v>126.92</c:v>
                </c:pt>
                <c:pt idx="55551">
                  <c:v>126.92</c:v>
                </c:pt>
                <c:pt idx="55552">
                  <c:v>126.92</c:v>
                </c:pt>
                <c:pt idx="55553">
                  <c:v>126.92</c:v>
                </c:pt>
                <c:pt idx="55554">
                  <c:v>126.96</c:v>
                </c:pt>
                <c:pt idx="55555">
                  <c:v>126.99</c:v>
                </c:pt>
                <c:pt idx="55556">
                  <c:v>126.88</c:v>
                </c:pt>
                <c:pt idx="55557">
                  <c:v>126.99</c:v>
                </c:pt>
                <c:pt idx="55558">
                  <c:v>126.92</c:v>
                </c:pt>
                <c:pt idx="55559">
                  <c:v>126.85</c:v>
                </c:pt>
                <c:pt idx="55560">
                  <c:v>126.92</c:v>
                </c:pt>
                <c:pt idx="55561">
                  <c:v>126.92</c:v>
                </c:pt>
                <c:pt idx="55562">
                  <c:v>126.94</c:v>
                </c:pt>
                <c:pt idx="55563">
                  <c:v>126.9</c:v>
                </c:pt>
                <c:pt idx="55564">
                  <c:v>126.96</c:v>
                </c:pt>
                <c:pt idx="55565">
                  <c:v>126.94</c:v>
                </c:pt>
                <c:pt idx="55566">
                  <c:v>126.94</c:v>
                </c:pt>
                <c:pt idx="55567">
                  <c:v>126.96</c:v>
                </c:pt>
                <c:pt idx="55568">
                  <c:v>126.92</c:v>
                </c:pt>
                <c:pt idx="55569">
                  <c:v>126.9</c:v>
                </c:pt>
                <c:pt idx="55570">
                  <c:v>126.94</c:v>
                </c:pt>
                <c:pt idx="55571">
                  <c:v>126.96</c:v>
                </c:pt>
                <c:pt idx="55572">
                  <c:v>126.92</c:v>
                </c:pt>
                <c:pt idx="55573">
                  <c:v>126.96</c:v>
                </c:pt>
                <c:pt idx="55574">
                  <c:v>126.9</c:v>
                </c:pt>
                <c:pt idx="55575">
                  <c:v>126.9</c:v>
                </c:pt>
                <c:pt idx="55576">
                  <c:v>126.94</c:v>
                </c:pt>
                <c:pt idx="55577">
                  <c:v>126.96</c:v>
                </c:pt>
                <c:pt idx="55578">
                  <c:v>126.96</c:v>
                </c:pt>
                <c:pt idx="55579">
                  <c:v>126.92</c:v>
                </c:pt>
                <c:pt idx="55580">
                  <c:v>126.9</c:v>
                </c:pt>
                <c:pt idx="55581">
                  <c:v>126.92</c:v>
                </c:pt>
                <c:pt idx="55582">
                  <c:v>126.9</c:v>
                </c:pt>
                <c:pt idx="55583">
                  <c:v>126.9</c:v>
                </c:pt>
                <c:pt idx="55584">
                  <c:v>126.94</c:v>
                </c:pt>
                <c:pt idx="55585">
                  <c:v>126.94</c:v>
                </c:pt>
                <c:pt idx="55586">
                  <c:v>126.85</c:v>
                </c:pt>
                <c:pt idx="55587">
                  <c:v>126.92</c:v>
                </c:pt>
                <c:pt idx="55588">
                  <c:v>126.92</c:v>
                </c:pt>
                <c:pt idx="55589">
                  <c:v>126.88</c:v>
                </c:pt>
                <c:pt idx="55590">
                  <c:v>126.92</c:v>
                </c:pt>
                <c:pt idx="55591">
                  <c:v>126.92</c:v>
                </c:pt>
                <c:pt idx="55592">
                  <c:v>126.9</c:v>
                </c:pt>
                <c:pt idx="55593">
                  <c:v>126.92</c:v>
                </c:pt>
                <c:pt idx="55594">
                  <c:v>126.9</c:v>
                </c:pt>
                <c:pt idx="55595">
                  <c:v>126.88</c:v>
                </c:pt>
                <c:pt idx="55596">
                  <c:v>126.88</c:v>
                </c:pt>
                <c:pt idx="55597">
                  <c:v>126.83</c:v>
                </c:pt>
                <c:pt idx="55598">
                  <c:v>126.9</c:v>
                </c:pt>
                <c:pt idx="55599">
                  <c:v>126.88</c:v>
                </c:pt>
                <c:pt idx="55600">
                  <c:v>126.9</c:v>
                </c:pt>
                <c:pt idx="55601">
                  <c:v>126.88</c:v>
                </c:pt>
                <c:pt idx="55602">
                  <c:v>126.9</c:v>
                </c:pt>
                <c:pt idx="55603">
                  <c:v>126.85</c:v>
                </c:pt>
                <c:pt idx="55604">
                  <c:v>126.83</c:v>
                </c:pt>
                <c:pt idx="55605">
                  <c:v>126.9</c:v>
                </c:pt>
                <c:pt idx="55606">
                  <c:v>126.88</c:v>
                </c:pt>
                <c:pt idx="55607">
                  <c:v>126.88</c:v>
                </c:pt>
                <c:pt idx="55608">
                  <c:v>126.9</c:v>
                </c:pt>
                <c:pt idx="55609">
                  <c:v>126.85</c:v>
                </c:pt>
                <c:pt idx="55610">
                  <c:v>126.85</c:v>
                </c:pt>
                <c:pt idx="55611">
                  <c:v>126.9</c:v>
                </c:pt>
                <c:pt idx="55612">
                  <c:v>126.88</c:v>
                </c:pt>
                <c:pt idx="55613">
                  <c:v>126.88</c:v>
                </c:pt>
                <c:pt idx="55614">
                  <c:v>126.85</c:v>
                </c:pt>
                <c:pt idx="55615">
                  <c:v>126.9</c:v>
                </c:pt>
                <c:pt idx="55616">
                  <c:v>126.88</c:v>
                </c:pt>
                <c:pt idx="55617">
                  <c:v>126.88</c:v>
                </c:pt>
                <c:pt idx="55618">
                  <c:v>126.9</c:v>
                </c:pt>
                <c:pt idx="55619">
                  <c:v>126.88</c:v>
                </c:pt>
                <c:pt idx="55620">
                  <c:v>126.9</c:v>
                </c:pt>
                <c:pt idx="55621">
                  <c:v>126.88</c:v>
                </c:pt>
                <c:pt idx="55622">
                  <c:v>126.9</c:v>
                </c:pt>
                <c:pt idx="55623">
                  <c:v>126.9</c:v>
                </c:pt>
                <c:pt idx="55624">
                  <c:v>126.92</c:v>
                </c:pt>
                <c:pt idx="55625">
                  <c:v>126.9</c:v>
                </c:pt>
                <c:pt idx="55626">
                  <c:v>126.88</c:v>
                </c:pt>
                <c:pt idx="55627">
                  <c:v>126.88</c:v>
                </c:pt>
                <c:pt idx="55628">
                  <c:v>126.85</c:v>
                </c:pt>
                <c:pt idx="55629">
                  <c:v>126.9</c:v>
                </c:pt>
                <c:pt idx="55630">
                  <c:v>126.88</c:v>
                </c:pt>
                <c:pt idx="55631">
                  <c:v>126.92</c:v>
                </c:pt>
                <c:pt idx="55632">
                  <c:v>126.94</c:v>
                </c:pt>
                <c:pt idx="55633">
                  <c:v>126.88</c:v>
                </c:pt>
                <c:pt idx="55634">
                  <c:v>126.9</c:v>
                </c:pt>
                <c:pt idx="55635">
                  <c:v>126.88</c:v>
                </c:pt>
                <c:pt idx="55636">
                  <c:v>126.85</c:v>
                </c:pt>
                <c:pt idx="55637">
                  <c:v>126.9</c:v>
                </c:pt>
                <c:pt idx="55638">
                  <c:v>126.88</c:v>
                </c:pt>
                <c:pt idx="55639">
                  <c:v>126.85</c:v>
                </c:pt>
                <c:pt idx="55640">
                  <c:v>126.85</c:v>
                </c:pt>
                <c:pt idx="55641">
                  <c:v>126.92</c:v>
                </c:pt>
                <c:pt idx="55642">
                  <c:v>126.85</c:v>
                </c:pt>
                <c:pt idx="55643">
                  <c:v>126.85</c:v>
                </c:pt>
                <c:pt idx="55644">
                  <c:v>126.9</c:v>
                </c:pt>
                <c:pt idx="55645">
                  <c:v>126.92</c:v>
                </c:pt>
                <c:pt idx="55646">
                  <c:v>126.9</c:v>
                </c:pt>
                <c:pt idx="55647">
                  <c:v>126.96</c:v>
                </c:pt>
                <c:pt idx="55648">
                  <c:v>126.88</c:v>
                </c:pt>
                <c:pt idx="55649">
                  <c:v>126.88</c:v>
                </c:pt>
                <c:pt idx="55650">
                  <c:v>126.88</c:v>
                </c:pt>
                <c:pt idx="55651">
                  <c:v>126.9</c:v>
                </c:pt>
                <c:pt idx="55652">
                  <c:v>126.88</c:v>
                </c:pt>
                <c:pt idx="55653">
                  <c:v>126.9</c:v>
                </c:pt>
                <c:pt idx="55654">
                  <c:v>126.88</c:v>
                </c:pt>
                <c:pt idx="55655">
                  <c:v>126.88</c:v>
                </c:pt>
                <c:pt idx="55656">
                  <c:v>126.92</c:v>
                </c:pt>
                <c:pt idx="55657">
                  <c:v>126.9</c:v>
                </c:pt>
                <c:pt idx="55658">
                  <c:v>126.9</c:v>
                </c:pt>
                <c:pt idx="55659">
                  <c:v>126.81</c:v>
                </c:pt>
                <c:pt idx="55660">
                  <c:v>126.9</c:v>
                </c:pt>
                <c:pt idx="55661">
                  <c:v>126.83</c:v>
                </c:pt>
                <c:pt idx="55662">
                  <c:v>126.88</c:v>
                </c:pt>
                <c:pt idx="55663">
                  <c:v>126.94</c:v>
                </c:pt>
                <c:pt idx="55664">
                  <c:v>126.9</c:v>
                </c:pt>
                <c:pt idx="55665">
                  <c:v>126.83</c:v>
                </c:pt>
                <c:pt idx="55666">
                  <c:v>126.9</c:v>
                </c:pt>
                <c:pt idx="55667">
                  <c:v>126.83</c:v>
                </c:pt>
                <c:pt idx="55668">
                  <c:v>126.9</c:v>
                </c:pt>
                <c:pt idx="55669">
                  <c:v>126.83</c:v>
                </c:pt>
                <c:pt idx="55670">
                  <c:v>126.88</c:v>
                </c:pt>
                <c:pt idx="55671">
                  <c:v>126.85</c:v>
                </c:pt>
                <c:pt idx="55672">
                  <c:v>126.81</c:v>
                </c:pt>
                <c:pt idx="55673">
                  <c:v>126.9</c:v>
                </c:pt>
                <c:pt idx="55674">
                  <c:v>126.85</c:v>
                </c:pt>
                <c:pt idx="55675">
                  <c:v>126.83</c:v>
                </c:pt>
                <c:pt idx="55676">
                  <c:v>126.83</c:v>
                </c:pt>
                <c:pt idx="55677">
                  <c:v>126.81</c:v>
                </c:pt>
                <c:pt idx="55678">
                  <c:v>126.81</c:v>
                </c:pt>
                <c:pt idx="55679">
                  <c:v>126.81</c:v>
                </c:pt>
                <c:pt idx="55680">
                  <c:v>126.79</c:v>
                </c:pt>
                <c:pt idx="55681">
                  <c:v>126.83</c:v>
                </c:pt>
                <c:pt idx="55682">
                  <c:v>126.83</c:v>
                </c:pt>
                <c:pt idx="55683">
                  <c:v>126.88</c:v>
                </c:pt>
                <c:pt idx="55684">
                  <c:v>126.83</c:v>
                </c:pt>
                <c:pt idx="55685">
                  <c:v>126.85</c:v>
                </c:pt>
                <c:pt idx="55686">
                  <c:v>126.81</c:v>
                </c:pt>
                <c:pt idx="55687">
                  <c:v>126.83</c:v>
                </c:pt>
                <c:pt idx="55688">
                  <c:v>126.81</c:v>
                </c:pt>
                <c:pt idx="55689">
                  <c:v>126.83</c:v>
                </c:pt>
                <c:pt idx="55690">
                  <c:v>126.81</c:v>
                </c:pt>
                <c:pt idx="55691">
                  <c:v>126.79</c:v>
                </c:pt>
                <c:pt idx="55692">
                  <c:v>126.79</c:v>
                </c:pt>
                <c:pt idx="55693">
                  <c:v>126.85</c:v>
                </c:pt>
                <c:pt idx="55694">
                  <c:v>126.76</c:v>
                </c:pt>
                <c:pt idx="55695">
                  <c:v>126.83</c:v>
                </c:pt>
                <c:pt idx="55696">
                  <c:v>126.79</c:v>
                </c:pt>
                <c:pt idx="55697">
                  <c:v>126.85</c:v>
                </c:pt>
                <c:pt idx="55698">
                  <c:v>126.74</c:v>
                </c:pt>
                <c:pt idx="55699">
                  <c:v>126.81</c:v>
                </c:pt>
                <c:pt idx="55700">
                  <c:v>126.81</c:v>
                </c:pt>
                <c:pt idx="55701">
                  <c:v>126.76</c:v>
                </c:pt>
                <c:pt idx="55702">
                  <c:v>126.85</c:v>
                </c:pt>
                <c:pt idx="55703">
                  <c:v>126.76</c:v>
                </c:pt>
                <c:pt idx="55704">
                  <c:v>126.81</c:v>
                </c:pt>
                <c:pt idx="55705">
                  <c:v>126.81</c:v>
                </c:pt>
                <c:pt idx="55706">
                  <c:v>126.79</c:v>
                </c:pt>
                <c:pt idx="55707">
                  <c:v>126.83</c:v>
                </c:pt>
                <c:pt idx="55708">
                  <c:v>126.83</c:v>
                </c:pt>
                <c:pt idx="55709">
                  <c:v>126.79</c:v>
                </c:pt>
                <c:pt idx="55710">
                  <c:v>126.81</c:v>
                </c:pt>
                <c:pt idx="55711">
                  <c:v>126.72</c:v>
                </c:pt>
                <c:pt idx="55712">
                  <c:v>126.81</c:v>
                </c:pt>
                <c:pt idx="55713">
                  <c:v>126.79</c:v>
                </c:pt>
                <c:pt idx="55714">
                  <c:v>126.76</c:v>
                </c:pt>
                <c:pt idx="55715">
                  <c:v>126.76</c:v>
                </c:pt>
                <c:pt idx="55716">
                  <c:v>126.79</c:v>
                </c:pt>
                <c:pt idx="55717">
                  <c:v>126.76</c:v>
                </c:pt>
                <c:pt idx="55718">
                  <c:v>126.76</c:v>
                </c:pt>
                <c:pt idx="55719">
                  <c:v>126.74</c:v>
                </c:pt>
                <c:pt idx="55720">
                  <c:v>126.74</c:v>
                </c:pt>
                <c:pt idx="55721">
                  <c:v>126.76</c:v>
                </c:pt>
                <c:pt idx="55722">
                  <c:v>126.72</c:v>
                </c:pt>
                <c:pt idx="55723">
                  <c:v>126.74</c:v>
                </c:pt>
                <c:pt idx="55724">
                  <c:v>126.76</c:v>
                </c:pt>
                <c:pt idx="55725">
                  <c:v>126.74</c:v>
                </c:pt>
                <c:pt idx="55726">
                  <c:v>126.76</c:v>
                </c:pt>
                <c:pt idx="55727">
                  <c:v>126.67</c:v>
                </c:pt>
                <c:pt idx="55728">
                  <c:v>126.76</c:v>
                </c:pt>
                <c:pt idx="55729">
                  <c:v>126.74</c:v>
                </c:pt>
                <c:pt idx="55730">
                  <c:v>126.72</c:v>
                </c:pt>
                <c:pt idx="55731">
                  <c:v>126.79</c:v>
                </c:pt>
                <c:pt idx="55732">
                  <c:v>126.72</c:v>
                </c:pt>
                <c:pt idx="55733">
                  <c:v>126.74</c:v>
                </c:pt>
                <c:pt idx="55734">
                  <c:v>126.67</c:v>
                </c:pt>
                <c:pt idx="55735">
                  <c:v>126.7</c:v>
                </c:pt>
                <c:pt idx="55736">
                  <c:v>126.74</c:v>
                </c:pt>
                <c:pt idx="55737">
                  <c:v>126.74</c:v>
                </c:pt>
                <c:pt idx="55738">
                  <c:v>126.72</c:v>
                </c:pt>
                <c:pt idx="55739">
                  <c:v>126.74</c:v>
                </c:pt>
                <c:pt idx="55740">
                  <c:v>126.7</c:v>
                </c:pt>
                <c:pt idx="55741">
                  <c:v>126.67</c:v>
                </c:pt>
                <c:pt idx="55742">
                  <c:v>126.7</c:v>
                </c:pt>
                <c:pt idx="55743">
                  <c:v>126.67</c:v>
                </c:pt>
                <c:pt idx="55744">
                  <c:v>126.7</c:v>
                </c:pt>
                <c:pt idx="55745">
                  <c:v>126.67</c:v>
                </c:pt>
                <c:pt idx="55746">
                  <c:v>126.7</c:v>
                </c:pt>
                <c:pt idx="55747">
                  <c:v>126.65</c:v>
                </c:pt>
                <c:pt idx="55748">
                  <c:v>126.65</c:v>
                </c:pt>
                <c:pt idx="55749">
                  <c:v>126.67</c:v>
                </c:pt>
                <c:pt idx="55750">
                  <c:v>126.65</c:v>
                </c:pt>
                <c:pt idx="55751">
                  <c:v>126.67</c:v>
                </c:pt>
                <c:pt idx="55752">
                  <c:v>126.67</c:v>
                </c:pt>
                <c:pt idx="55753">
                  <c:v>126.65</c:v>
                </c:pt>
                <c:pt idx="55754">
                  <c:v>126.67</c:v>
                </c:pt>
                <c:pt idx="55755">
                  <c:v>126.63</c:v>
                </c:pt>
                <c:pt idx="55756">
                  <c:v>126.65</c:v>
                </c:pt>
                <c:pt idx="55757">
                  <c:v>126.65</c:v>
                </c:pt>
                <c:pt idx="55758">
                  <c:v>126.63</c:v>
                </c:pt>
                <c:pt idx="55759">
                  <c:v>126.65</c:v>
                </c:pt>
                <c:pt idx="55760">
                  <c:v>126.65</c:v>
                </c:pt>
                <c:pt idx="55761">
                  <c:v>126.61</c:v>
                </c:pt>
                <c:pt idx="55762">
                  <c:v>126.61</c:v>
                </c:pt>
                <c:pt idx="55763">
                  <c:v>126.65</c:v>
                </c:pt>
                <c:pt idx="55764">
                  <c:v>126.63</c:v>
                </c:pt>
                <c:pt idx="55765">
                  <c:v>126.61</c:v>
                </c:pt>
                <c:pt idx="55766">
                  <c:v>126.65</c:v>
                </c:pt>
                <c:pt idx="55767">
                  <c:v>126.59</c:v>
                </c:pt>
                <c:pt idx="55768">
                  <c:v>126.54</c:v>
                </c:pt>
                <c:pt idx="55769">
                  <c:v>126.61</c:v>
                </c:pt>
                <c:pt idx="55770">
                  <c:v>126.59</c:v>
                </c:pt>
                <c:pt idx="55771">
                  <c:v>126.54</c:v>
                </c:pt>
                <c:pt idx="55772">
                  <c:v>126.59</c:v>
                </c:pt>
                <c:pt idx="55773">
                  <c:v>126.56</c:v>
                </c:pt>
                <c:pt idx="55774">
                  <c:v>126.61</c:v>
                </c:pt>
                <c:pt idx="55775">
                  <c:v>126.59</c:v>
                </c:pt>
                <c:pt idx="55776">
                  <c:v>126.61</c:v>
                </c:pt>
                <c:pt idx="55777">
                  <c:v>126.59</c:v>
                </c:pt>
                <c:pt idx="55778">
                  <c:v>126.59</c:v>
                </c:pt>
                <c:pt idx="55779">
                  <c:v>126.59</c:v>
                </c:pt>
                <c:pt idx="55780">
                  <c:v>126.59</c:v>
                </c:pt>
                <c:pt idx="55781">
                  <c:v>126.59</c:v>
                </c:pt>
                <c:pt idx="55782">
                  <c:v>126.59</c:v>
                </c:pt>
                <c:pt idx="55783">
                  <c:v>126.59</c:v>
                </c:pt>
                <c:pt idx="55784">
                  <c:v>126.63</c:v>
                </c:pt>
                <c:pt idx="55785">
                  <c:v>126.61</c:v>
                </c:pt>
                <c:pt idx="55786">
                  <c:v>126.59</c:v>
                </c:pt>
                <c:pt idx="55787">
                  <c:v>126.61</c:v>
                </c:pt>
                <c:pt idx="55788">
                  <c:v>126.59</c:v>
                </c:pt>
                <c:pt idx="55789">
                  <c:v>126.56</c:v>
                </c:pt>
                <c:pt idx="55790">
                  <c:v>126.54</c:v>
                </c:pt>
                <c:pt idx="55791">
                  <c:v>126.61</c:v>
                </c:pt>
                <c:pt idx="55792">
                  <c:v>126.54</c:v>
                </c:pt>
                <c:pt idx="55793">
                  <c:v>126.61</c:v>
                </c:pt>
                <c:pt idx="55794">
                  <c:v>126.56</c:v>
                </c:pt>
                <c:pt idx="55795">
                  <c:v>126.54</c:v>
                </c:pt>
                <c:pt idx="55796">
                  <c:v>126.56</c:v>
                </c:pt>
                <c:pt idx="55797">
                  <c:v>126.63</c:v>
                </c:pt>
                <c:pt idx="55798">
                  <c:v>126.59</c:v>
                </c:pt>
                <c:pt idx="55799">
                  <c:v>126.59</c:v>
                </c:pt>
                <c:pt idx="55800">
                  <c:v>126.61</c:v>
                </c:pt>
                <c:pt idx="55801">
                  <c:v>126.63</c:v>
                </c:pt>
                <c:pt idx="55802">
                  <c:v>126.61</c:v>
                </c:pt>
                <c:pt idx="55803">
                  <c:v>126.61</c:v>
                </c:pt>
                <c:pt idx="55804">
                  <c:v>126.61</c:v>
                </c:pt>
                <c:pt idx="55805">
                  <c:v>126.67</c:v>
                </c:pt>
                <c:pt idx="55806">
                  <c:v>126.65</c:v>
                </c:pt>
                <c:pt idx="55807">
                  <c:v>126.67</c:v>
                </c:pt>
                <c:pt idx="55808">
                  <c:v>126.7</c:v>
                </c:pt>
                <c:pt idx="55809">
                  <c:v>126.67</c:v>
                </c:pt>
                <c:pt idx="55810">
                  <c:v>126.65</c:v>
                </c:pt>
                <c:pt idx="55811">
                  <c:v>126.7</c:v>
                </c:pt>
                <c:pt idx="55812">
                  <c:v>126.7</c:v>
                </c:pt>
                <c:pt idx="55813">
                  <c:v>126.67</c:v>
                </c:pt>
                <c:pt idx="55814">
                  <c:v>126.65</c:v>
                </c:pt>
                <c:pt idx="55815">
                  <c:v>126.7</c:v>
                </c:pt>
                <c:pt idx="55816">
                  <c:v>126.72</c:v>
                </c:pt>
                <c:pt idx="55817">
                  <c:v>126.7</c:v>
                </c:pt>
                <c:pt idx="55818">
                  <c:v>126.72</c:v>
                </c:pt>
                <c:pt idx="55819">
                  <c:v>126.74</c:v>
                </c:pt>
                <c:pt idx="55820">
                  <c:v>126.76</c:v>
                </c:pt>
                <c:pt idx="55821">
                  <c:v>126.74</c:v>
                </c:pt>
                <c:pt idx="55822">
                  <c:v>126.72</c:v>
                </c:pt>
                <c:pt idx="55823">
                  <c:v>126.74</c:v>
                </c:pt>
                <c:pt idx="55824">
                  <c:v>126.74</c:v>
                </c:pt>
                <c:pt idx="55825">
                  <c:v>126.74</c:v>
                </c:pt>
                <c:pt idx="55826">
                  <c:v>126.81</c:v>
                </c:pt>
                <c:pt idx="55827">
                  <c:v>126.74</c:v>
                </c:pt>
                <c:pt idx="55828">
                  <c:v>126.79</c:v>
                </c:pt>
                <c:pt idx="55829">
                  <c:v>126.76</c:v>
                </c:pt>
                <c:pt idx="55830">
                  <c:v>126.83</c:v>
                </c:pt>
                <c:pt idx="55831">
                  <c:v>126.81</c:v>
                </c:pt>
                <c:pt idx="55832">
                  <c:v>126.79</c:v>
                </c:pt>
                <c:pt idx="55833">
                  <c:v>126.85</c:v>
                </c:pt>
                <c:pt idx="55834">
                  <c:v>126.83</c:v>
                </c:pt>
                <c:pt idx="55835">
                  <c:v>126.83</c:v>
                </c:pt>
                <c:pt idx="55836">
                  <c:v>126.83</c:v>
                </c:pt>
                <c:pt idx="55837">
                  <c:v>126.92</c:v>
                </c:pt>
                <c:pt idx="55838">
                  <c:v>126.88</c:v>
                </c:pt>
                <c:pt idx="55839">
                  <c:v>126.88</c:v>
                </c:pt>
                <c:pt idx="55840">
                  <c:v>126.83</c:v>
                </c:pt>
                <c:pt idx="55841">
                  <c:v>126.79</c:v>
                </c:pt>
                <c:pt idx="55842">
                  <c:v>126.81</c:v>
                </c:pt>
                <c:pt idx="55843">
                  <c:v>126.83</c:v>
                </c:pt>
                <c:pt idx="55844">
                  <c:v>126.83</c:v>
                </c:pt>
                <c:pt idx="55845">
                  <c:v>126.81</c:v>
                </c:pt>
                <c:pt idx="55846">
                  <c:v>126.85</c:v>
                </c:pt>
                <c:pt idx="55847">
                  <c:v>126.81</c:v>
                </c:pt>
                <c:pt idx="55848">
                  <c:v>126.83</c:v>
                </c:pt>
                <c:pt idx="55849">
                  <c:v>126.85</c:v>
                </c:pt>
                <c:pt idx="55850">
                  <c:v>126.85</c:v>
                </c:pt>
                <c:pt idx="55851">
                  <c:v>126.88</c:v>
                </c:pt>
                <c:pt idx="55852">
                  <c:v>126.83</c:v>
                </c:pt>
                <c:pt idx="55853">
                  <c:v>126.85</c:v>
                </c:pt>
                <c:pt idx="55854">
                  <c:v>126.83</c:v>
                </c:pt>
                <c:pt idx="55855">
                  <c:v>126.85</c:v>
                </c:pt>
                <c:pt idx="55856">
                  <c:v>126.83</c:v>
                </c:pt>
                <c:pt idx="55857">
                  <c:v>126.83</c:v>
                </c:pt>
                <c:pt idx="55858">
                  <c:v>126.83</c:v>
                </c:pt>
                <c:pt idx="55859">
                  <c:v>126.9</c:v>
                </c:pt>
                <c:pt idx="55860">
                  <c:v>126.85</c:v>
                </c:pt>
                <c:pt idx="55861">
                  <c:v>126.83</c:v>
                </c:pt>
                <c:pt idx="55862">
                  <c:v>126.85</c:v>
                </c:pt>
                <c:pt idx="55863">
                  <c:v>126.88</c:v>
                </c:pt>
                <c:pt idx="55864">
                  <c:v>126.88</c:v>
                </c:pt>
                <c:pt idx="55865">
                  <c:v>126.83</c:v>
                </c:pt>
                <c:pt idx="55866">
                  <c:v>126.85</c:v>
                </c:pt>
                <c:pt idx="55867">
                  <c:v>126.83</c:v>
                </c:pt>
                <c:pt idx="55868">
                  <c:v>126.81</c:v>
                </c:pt>
                <c:pt idx="55869">
                  <c:v>126.81</c:v>
                </c:pt>
                <c:pt idx="55870">
                  <c:v>126.85</c:v>
                </c:pt>
                <c:pt idx="55871">
                  <c:v>126.85</c:v>
                </c:pt>
                <c:pt idx="55872">
                  <c:v>126.85</c:v>
                </c:pt>
                <c:pt idx="55873">
                  <c:v>126.81</c:v>
                </c:pt>
                <c:pt idx="55874">
                  <c:v>126.85</c:v>
                </c:pt>
                <c:pt idx="55875">
                  <c:v>126.83</c:v>
                </c:pt>
                <c:pt idx="55876">
                  <c:v>126.81</c:v>
                </c:pt>
                <c:pt idx="55877">
                  <c:v>126.88</c:v>
                </c:pt>
                <c:pt idx="55878">
                  <c:v>126.81</c:v>
                </c:pt>
                <c:pt idx="55879">
                  <c:v>126.81</c:v>
                </c:pt>
                <c:pt idx="55880">
                  <c:v>126.83</c:v>
                </c:pt>
                <c:pt idx="55881">
                  <c:v>126.85</c:v>
                </c:pt>
                <c:pt idx="55882">
                  <c:v>126.83</c:v>
                </c:pt>
                <c:pt idx="55883">
                  <c:v>126.83</c:v>
                </c:pt>
                <c:pt idx="55884">
                  <c:v>126.88</c:v>
                </c:pt>
                <c:pt idx="55885">
                  <c:v>126.88</c:v>
                </c:pt>
                <c:pt idx="55886">
                  <c:v>126.83</c:v>
                </c:pt>
                <c:pt idx="55887">
                  <c:v>126.88</c:v>
                </c:pt>
                <c:pt idx="55888">
                  <c:v>126.88</c:v>
                </c:pt>
                <c:pt idx="55889">
                  <c:v>126.83</c:v>
                </c:pt>
                <c:pt idx="55890">
                  <c:v>126.81</c:v>
                </c:pt>
                <c:pt idx="55891">
                  <c:v>126.85</c:v>
                </c:pt>
                <c:pt idx="55892">
                  <c:v>126.81</c:v>
                </c:pt>
                <c:pt idx="55893">
                  <c:v>126.88</c:v>
                </c:pt>
                <c:pt idx="55894">
                  <c:v>126.9</c:v>
                </c:pt>
                <c:pt idx="55895">
                  <c:v>126.88</c:v>
                </c:pt>
                <c:pt idx="55896">
                  <c:v>126.85</c:v>
                </c:pt>
                <c:pt idx="55897">
                  <c:v>126.88</c:v>
                </c:pt>
                <c:pt idx="55898">
                  <c:v>126.88</c:v>
                </c:pt>
                <c:pt idx="55899">
                  <c:v>126.9</c:v>
                </c:pt>
                <c:pt idx="55900">
                  <c:v>126.85</c:v>
                </c:pt>
                <c:pt idx="55901">
                  <c:v>126.9</c:v>
                </c:pt>
                <c:pt idx="55902">
                  <c:v>126.9</c:v>
                </c:pt>
                <c:pt idx="55903">
                  <c:v>126.83</c:v>
                </c:pt>
                <c:pt idx="55904">
                  <c:v>126.92</c:v>
                </c:pt>
                <c:pt idx="55905">
                  <c:v>126.88</c:v>
                </c:pt>
                <c:pt idx="55906">
                  <c:v>126.88</c:v>
                </c:pt>
                <c:pt idx="55907">
                  <c:v>126.88</c:v>
                </c:pt>
                <c:pt idx="55908">
                  <c:v>126.83</c:v>
                </c:pt>
                <c:pt idx="55909">
                  <c:v>126.83</c:v>
                </c:pt>
                <c:pt idx="55910">
                  <c:v>126.88</c:v>
                </c:pt>
                <c:pt idx="55911">
                  <c:v>126.92</c:v>
                </c:pt>
                <c:pt idx="55912">
                  <c:v>126.85</c:v>
                </c:pt>
                <c:pt idx="55913">
                  <c:v>126.83</c:v>
                </c:pt>
                <c:pt idx="55914">
                  <c:v>126.88</c:v>
                </c:pt>
                <c:pt idx="55915">
                  <c:v>126.9</c:v>
                </c:pt>
                <c:pt idx="55916">
                  <c:v>126.9</c:v>
                </c:pt>
                <c:pt idx="55917">
                  <c:v>126.88</c:v>
                </c:pt>
                <c:pt idx="55918">
                  <c:v>126.85</c:v>
                </c:pt>
                <c:pt idx="55919">
                  <c:v>126.9</c:v>
                </c:pt>
                <c:pt idx="55920">
                  <c:v>126.88</c:v>
                </c:pt>
                <c:pt idx="55921">
                  <c:v>126.96</c:v>
                </c:pt>
                <c:pt idx="55922">
                  <c:v>126.9</c:v>
                </c:pt>
                <c:pt idx="55923">
                  <c:v>126.88</c:v>
                </c:pt>
                <c:pt idx="55924">
                  <c:v>126.9</c:v>
                </c:pt>
                <c:pt idx="55925">
                  <c:v>126.85</c:v>
                </c:pt>
                <c:pt idx="55926">
                  <c:v>126.88</c:v>
                </c:pt>
                <c:pt idx="55927">
                  <c:v>126.9</c:v>
                </c:pt>
                <c:pt idx="55928">
                  <c:v>126.88</c:v>
                </c:pt>
                <c:pt idx="55929">
                  <c:v>126.85</c:v>
                </c:pt>
                <c:pt idx="55930">
                  <c:v>126.81</c:v>
                </c:pt>
                <c:pt idx="55931">
                  <c:v>126.88</c:v>
                </c:pt>
                <c:pt idx="55932">
                  <c:v>126.85</c:v>
                </c:pt>
                <c:pt idx="55933">
                  <c:v>126.88</c:v>
                </c:pt>
                <c:pt idx="55934">
                  <c:v>126.85</c:v>
                </c:pt>
                <c:pt idx="55935">
                  <c:v>126.88</c:v>
                </c:pt>
                <c:pt idx="55936">
                  <c:v>126.92</c:v>
                </c:pt>
                <c:pt idx="55937">
                  <c:v>126.85</c:v>
                </c:pt>
                <c:pt idx="55938">
                  <c:v>126.88</c:v>
                </c:pt>
                <c:pt idx="55939">
                  <c:v>126.88</c:v>
                </c:pt>
                <c:pt idx="55940">
                  <c:v>126.9</c:v>
                </c:pt>
                <c:pt idx="55941">
                  <c:v>126.85</c:v>
                </c:pt>
                <c:pt idx="55942">
                  <c:v>126.81</c:v>
                </c:pt>
                <c:pt idx="55943">
                  <c:v>126.79</c:v>
                </c:pt>
                <c:pt idx="55944">
                  <c:v>126.88</c:v>
                </c:pt>
                <c:pt idx="55945">
                  <c:v>126.85</c:v>
                </c:pt>
                <c:pt idx="55946">
                  <c:v>126.83</c:v>
                </c:pt>
                <c:pt idx="55947">
                  <c:v>126.85</c:v>
                </c:pt>
                <c:pt idx="55948">
                  <c:v>126.85</c:v>
                </c:pt>
                <c:pt idx="55949">
                  <c:v>126.88</c:v>
                </c:pt>
                <c:pt idx="55950">
                  <c:v>126.92</c:v>
                </c:pt>
                <c:pt idx="55951">
                  <c:v>126.88</c:v>
                </c:pt>
                <c:pt idx="55952">
                  <c:v>126.85</c:v>
                </c:pt>
                <c:pt idx="55953">
                  <c:v>126.81</c:v>
                </c:pt>
                <c:pt idx="55954">
                  <c:v>126.85</c:v>
                </c:pt>
                <c:pt idx="55955">
                  <c:v>126.88</c:v>
                </c:pt>
                <c:pt idx="55956">
                  <c:v>126.88</c:v>
                </c:pt>
                <c:pt idx="55957">
                  <c:v>126.81</c:v>
                </c:pt>
                <c:pt idx="55958">
                  <c:v>126.88</c:v>
                </c:pt>
                <c:pt idx="55959">
                  <c:v>126.85</c:v>
                </c:pt>
                <c:pt idx="55960">
                  <c:v>126.83</c:v>
                </c:pt>
                <c:pt idx="55961">
                  <c:v>126.92</c:v>
                </c:pt>
                <c:pt idx="55962">
                  <c:v>126.88</c:v>
                </c:pt>
                <c:pt idx="55963">
                  <c:v>126.83</c:v>
                </c:pt>
                <c:pt idx="55964">
                  <c:v>126.81</c:v>
                </c:pt>
                <c:pt idx="55965">
                  <c:v>126.83</c:v>
                </c:pt>
                <c:pt idx="55966">
                  <c:v>126.83</c:v>
                </c:pt>
                <c:pt idx="55967">
                  <c:v>126.79</c:v>
                </c:pt>
                <c:pt idx="55968">
                  <c:v>126.83</c:v>
                </c:pt>
                <c:pt idx="55969">
                  <c:v>126.85</c:v>
                </c:pt>
                <c:pt idx="55970">
                  <c:v>126.88</c:v>
                </c:pt>
                <c:pt idx="55971">
                  <c:v>126.83</c:v>
                </c:pt>
                <c:pt idx="55972">
                  <c:v>126.9</c:v>
                </c:pt>
                <c:pt idx="55973">
                  <c:v>126.9</c:v>
                </c:pt>
                <c:pt idx="55974">
                  <c:v>126.83</c:v>
                </c:pt>
                <c:pt idx="55975">
                  <c:v>126.83</c:v>
                </c:pt>
                <c:pt idx="55976">
                  <c:v>126.9</c:v>
                </c:pt>
                <c:pt idx="55977">
                  <c:v>126.85</c:v>
                </c:pt>
                <c:pt idx="55978">
                  <c:v>126.83</c:v>
                </c:pt>
                <c:pt idx="55979">
                  <c:v>126.85</c:v>
                </c:pt>
                <c:pt idx="55980">
                  <c:v>126.9</c:v>
                </c:pt>
                <c:pt idx="55981">
                  <c:v>126.88</c:v>
                </c:pt>
                <c:pt idx="55982">
                  <c:v>126.88</c:v>
                </c:pt>
                <c:pt idx="55983">
                  <c:v>126.9</c:v>
                </c:pt>
                <c:pt idx="55984">
                  <c:v>126.85</c:v>
                </c:pt>
                <c:pt idx="55985">
                  <c:v>126.9</c:v>
                </c:pt>
                <c:pt idx="55986">
                  <c:v>126.88</c:v>
                </c:pt>
                <c:pt idx="55987">
                  <c:v>126.81</c:v>
                </c:pt>
                <c:pt idx="55988">
                  <c:v>126.88</c:v>
                </c:pt>
                <c:pt idx="55989">
                  <c:v>126.79</c:v>
                </c:pt>
                <c:pt idx="55990">
                  <c:v>126.85</c:v>
                </c:pt>
                <c:pt idx="55991">
                  <c:v>126.83</c:v>
                </c:pt>
                <c:pt idx="55992">
                  <c:v>126.9</c:v>
                </c:pt>
                <c:pt idx="55993">
                  <c:v>126.88</c:v>
                </c:pt>
                <c:pt idx="55994">
                  <c:v>126.81</c:v>
                </c:pt>
                <c:pt idx="55995">
                  <c:v>126.88</c:v>
                </c:pt>
                <c:pt idx="55996">
                  <c:v>126.83</c:v>
                </c:pt>
                <c:pt idx="55997">
                  <c:v>126.85</c:v>
                </c:pt>
                <c:pt idx="55998">
                  <c:v>126.9</c:v>
                </c:pt>
                <c:pt idx="55999">
                  <c:v>126.85</c:v>
                </c:pt>
                <c:pt idx="56000">
                  <c:v>126.83</c:v>
                </c:pt>
                <c:pt idx="56001">
                  <c:v>126.9</c:v>
                </c:pt>
                <c:pt idx="56002">
                  <c:v>126.9</c:v>
                </c:pt>
                <c:pt idx="56003">
                  <c:v>126.83</c:v>
                </c:pt>
                <c:pt idx="56004">
                  <c:v>126.83</c:v>
                </c:pt>
                <c:pt idx="56005">
                  <c:v>126.88</c:v>
                </c:pt>
                <c:pt idx="56006">
                  <c:v>126.88</c:v>
                </c:pt>
                <c:pt idx="56007">
                  <c:v>126.83</c:v>
                </c:pt>
                <c:pt idx="56008">
                  <c:v>126.83</c:v>
                </c:pt>
                <c:pt idx="56009">
                  <c:v>126.85</c:v>
                </c:pt>
                <c:pt idx="56010">
                  <c:v>126.88</c:v>
                </c:pt>
                <c:pt idx="56011">
                  <c:v>126.85</c:v>
                </c:pt>
                <c:pt idx="56012">
                  <c:v>126.85</c:v>
                </c:pt>
                <c:pt idx="56013">
                  <c:v>126.88</c:v>
                </c:pt>
                <c:pt idx="56014">
                  <c:v>126.85</c:v>
                </c:pt>
                <c:pt idx="56015">
                  <c:v>126.85</c:v>
                </c:pt>
                <c:pt idx="56016">
                  <c:v>126.81</c:v>
                </c:pt>
                <c:pt idx="56017">
                  <c:v>126.85</c:v>
                </c:pt>
                <c:pt idx="56018">
                  <c:v>126.83</c:v>
                </c:pt>
                <c:pt idx="56019">
                  <c:v>126.88</c:v>
                </c:pt>
                <c:pt idx="56020">
                  <c:v>126.83</c:v>
                </c:pt>
                <c:pt idx="56021">
                  <c:v>126.85</c:v>
                </c:pt>
                <c:pt idx="56022">
                  <c:v>126.79</c:v>
                </c:pt>
                <c:pt idx="56023">
                  <c:v>126.83</c:v>
                </c:pt>
                <c:pt idx="56024">
                  <c:v>126.83</c:v>
                </c:pt>
                <c:pt idx="56025">
                  <c:v>126.83</c:v>
                </c:pt>
                <c:pt idx="56026">
                  <c:v>126.85</c:v>
                </c:pt>
                <c:pt idx="56027">
                  <c:v>126.83</c:v>
                </c:pt>
                <c:pt idx="56028">
                  <c:v>126.85</c:v>
                </c:pt>
                <c:pt idx="56029">
                  <c:v>126.79</c:v>
                </c:pt>
                <c:pt idx="56030">
                  <c:v>126.83</c:v>
                </c:pt>
                <c:pt idx="56031">
                  <c:v>126.83</c:v>
                </c:pt>
                <c:pt idx="56032">
                  <c:v>126.85</c:v>
                </c:pt>
                <c:pt idx="56033">
                  <c:v>126.85</c:v>
                </c:pt>
                <c:pt idx="56034">
                  <c:v>126.83</c:v>
                </c:pt>
                <c:pt idx="56035">
                  <c:v>126.83</c:v>
                </c:pt>
                <c:pt idx="56036">
                  <c:v>126.81</c:v>
                </c:pt>
                <c:pt idx="56037">
                  <c:v>126.83</c:v>
                </c:pt>
                <c:pt idx="56038">
                  <c:v>126.85</c:v>
                </c:pt>
                <c:pt idx="56039">
                  <c:v>126.83</c:v>
                </c:pt>
                <c:pt idx="56040">
                  <c:v>126.81</c:v>
                </c:pt>
                <c:pt idx="56041">
                  <c:v>126.83</c:v>
                </c:pt>
                <c:pt idx="56042">
                  <c:v>126.88</c:v>
                </c:pt>
                <c:pt idx="56043">
                  <c:v>126.85</c:v>
                </c:pt>
                <c:pt idx="56044">
                  <c:v>126.85</c:v>
                </c:pt>
                <c:pt idx="56045">
                  <c:v>126.81</c:v>
                </c:pt>
                <c:pt idx="56046">
                  <c:v>126.81</c:v>
                </c:pt>
                <c:pt idx="56047">
                  <c:v>126.83</c:v>
                </c:pt>
                <c:pt idx="56048">
                  <c:v>126.83</c:v>
                </c:pt>
                <c:pt idx="56049">
                  <c:v>126.85</c:v>
                </c:pt>
                <c:pt idx="56050">
                  <c:v>126.83</c:v>
                </c:pt>
                <c:pt idx="56051">
                  <c:v>126.88</c:v>
                </c:pt>
                <c:pt idx="56052">
                  <c:v>126.88</c:v>
                </c:pt>
                <c:pt idx="56053">
                  <c:v>126.83</c:v>
                </c:pt>
                <c:pt idx="56054">
                  <c:v>126.76</c:v>
                </c:pt>
                <c:pt idx="56055">
                  <c:v>126.81</c:v>
                </c:pt>
                <c:pt idx="56056">
                  <c:v>126.81</c:v>
                </c:pt>
                <c:pt idx="56057">
                  <c:v>126.76</c:v>
                </c:pt>
                <c:pt idx="56058">
                  <c:v>126.79</c:v>
                </c:pt>
                <c:pt idx="56059">
                  <c:v>126.85</c:v>
                </c:pt>
                <c:pt idx="56060">
                  <c:v>126.83</c:v>
                </c:pt>
                <c:pt idx="56061">
                  <c:v>126.81</c:v>
                </c:pt>
                <c:pt idx="56062">
                  <c:v>126.83</c:v>
                </c:pt>
                <c:pt idx="56063">
                  <c:v>126.9</c:v>
                </c:pt>
                <c:pt idx="56064">
                  <c:v>126.81</c:v>
                </c:pt>
                <c:pt idx="56065">
                  <c:v>126.9</c:v>
                </c:pt>
                <c:pt idx="56066">
                  <c:v>126.83</c:v>
                </c:pt>
                <c:pt idx="56067">
                  <c:v>126.83</c:v>
                </c:pt>
                <c:pt idx="56068">
                  <c:v>126.83</c:v>
                </c:pt>
                <c:pt idx="56069">
                  <c:v>126.79</c:v>
                </c:pt>
                <c:pt idx="56070">
                  <c:v>126.81</c:v>
                </c:pt>
                <c:pt idx="56071">
                  <c:v>126.83</c:v>
                </c:pt>
                <c:pt idx="56072">
                  <c:v>126.83</c:v>
                </c:pt>
                <c:pt idx="56073">
                  <c:v>126.83</c:v>
                </c:pt>
                <c:pt idx="56074">
                  <c:v>126.79</c:v>
                </c:pt>
                <c:pt idx="56075">
                  <c:v>126.79</c:v>
                </c:pt>
                <c:pt idx="56076">
                  <c:v>126.81</c:v>
                </c:pt>
                <c:pt idx="56077">
                  <c:v>126.81</c:v>
                </c:pt>
                <c:pt idx="56078">
                  <c:v>126.83</c:v>
                </c:pt>
                <c:pt idx="56079">
                  <c:v>126.79</c:v>
                </c:pt>
                <c:pt idx="56080">
                  <c:v>126.76</c:v>
                </c:pt>
                <c:pt idx="56081">
                  <c:v>126.81</c:v>
                </c:pt>
                <c:pt idx="56082">
                  <c:v>126.74</c:v>
                </c:pt>
                <c:pt idx="56083">
                  <c:v>126.85</c:v>
                </c:pt>
                <c:pt idx="56084">
                  <c:v>126.74</c:v>
                </c:pt>
                <c:pt idx="56085">
                  <c:v>126.76</c:v>
                </c:pt>
                <c:pt idx="56086">
                  <c:v>126.85</c:v>
                </c:pt>
                <c:pt idx="56087">
                  <c:v>126.83</c:v>
                </c:pt>
                <c:pt idx="56088">
                  <c:v>126.79</c:v>
                </c:pt>
                <c:pt idx="56089">
                  <c:v>126.76</c:v>
                </c:pt>
                <c:pt idx="56090">
                  <c:v>126.83</c:v>
                </c:pt>
                <c:pt idx="56091">
                  <c:v>126.83</c:v>
                </c:pt>
                <c:pt idx="56092">
                  <c:v>126.79</c:v>
                </c:pt>
                <c:pt idx="56093">
                  <c:v>126.79</c:v>
                </c:pt>
                <c:pt idx="56094">
                  <c:v>126.76</c:v>
                </c:pt>
                <c:pt idx="56095">
                  <c:v>126.79</c:v>
                </c:pt>
                <c:pt idx="56096">
                  <c:v>126.76</c:v>
                </c:pt>
                <c:pt idx="56097">
                  <c:v>126.72</c:v>
                </c:pt>
                <c:pt idx="56098">
                  <c:v>126.76</c:v>
                </c:pt>
                <c:pt idx="56099">
                  <c:v>126.74</c:v>
                </c:pt>
                <c:pt idx="56100">
                  <c:v>126.72</c:v>
                </c:pt>
                <c:pt idx="56101">
                  <c:v>126.74</c:v>
                </c:pt>
                <c:pt idx="56102">
                  <c:v>126.76</c:v>
                </c:pt>
                <c:pt idx="56103">
                  <c:v>126.74</c:v>
                </c:pt>
                <c:pt idx="56104">
                  <c:v>126.76</c:v>
                </c:pt>
                <c:pt idx="56105">
                  <c:v>126.74</c:v>
                </c:pt>
                <c:pt idx="56106">
                  <c:v>126.79</c:v>
                </c:pt>
                <c:pt idx="56107">
                  <c:v>126.74</c:v>
                </c:pt>
                <c:pt idx="56108">
                  <c:v>126.74</c:v>
                </c:pt>
                <c:pt idx="56109">
                  <c:v>126.76</c:v>
                </c:pt>
                <c:pt idx="56110">
                  <c:v>126.79</c:v>
                </c:pt>
                <c:pt idx="56111">
                  <c:v>126.76</c:v>
                </c:pt>
                <c:pt idx="56112">
                  <c:v>126.79</c:v>
                </c:pt>
                <c:pt idx="56113">
                  <c:v>126.74</c:v>
                </c:pt>
                <c:pt idx="56114">
                  <c:v>126.74</c:v>
                </c:pt>
                <c:pt idx="56115">
                  <c:v>126.72</c:v>
                </c:pt>
                <c:pt idx="56116">
                  <c:v>126.74</c:v>
                </c:pt>
                <c:pt idx="56117">
                  <c:v>126.74</c:v>
                </c:pt>
                <c:pt idx="56118">
                  <c:v>126.76</c:v>
                </c:pt>
                <c:pt idx="56119">
                  <c:v>126.72</c:v>
                </c:pt>
                <c:pt idx="56120">
                  <c:v>126.74</c:v>
                </c:pt>
                <c:pt idx="56121">
                  <c:v>126.74</c:v>
                </c:pt>
                <c:pt idx="56122">
                  <c:v>126.79</c:v>
                </c:pt>
                <c:pt idx="56123">
                  <c:v>126.72</c:v>
                </c:pt>
                <c:pt idx="56124">
                  <c:v>126.76</c:v>
                </c:pt>
                <c:pt idx="56125">
                  <c:v>126.76</c:v>
                </c:pt>
                <c:pt idx="56126">
                  <c:v>126.79</c:v>
                </c:pt>
                <c:pt idx="56127">
                  <c:v>126.74</c:v>
                </c:pt>
                <c:pt idx="56128">
                  <c:v>126.76</c:v>
                </c:pt>
                <c:pt idx="56129">
                  <c:v>126.7</c:v>
                </c:pt>
                <c:pt idx="56130">
                  <c:v>126.72</c:v>
                </c:pt>
                <c:pt idx="56131">
                  <c:v>126.74</c:v>
                </c:pt>
                <c:pt idx="56132">
                  <c:v>126.72</c:v>
                </c:pt>
                <c:pt idx="56133">
                  <c:v>126.72</c:v>
                </c:pt>
                <c:pt idx="56134">
                  <c:v>126.74</c:v>
                </c:pt>
                <c:pt idx="56135">
                  <c:v>126.72</c:v>
                </c:pt>
                <c:pt idx="56136">
                  <c:v>126.7</c:v>
                </c:pt>
                <c:pt idx="56137">
                  <c:v>126.76</c:v>
                </c:pt>
                <c:pt idx="56138">
                  <c:v>126.7</c:v>
                </c:pt>
                <c:pt idx="56139">
                  <c:v>126.72</c:v>
                </c:pt>
                <c:pt idx="56140">
                  <c:v>126.7</c:v>
                </c:pt>
                <c:pt idx="56141">
                  <c:v>126.72</c:v>
                </c:pt>
                <c:pt idx="56142">
                  <c:v>126.72</c:v>
                </c:pt>
                <c:pt idx="56143">
                  <c:v>126.7</c:v>
                </c:pt>
                <c:pt idx="56144">
                  <c:v>126.7</c:v>
                </c:pt>
                <c:pt idx="56145">
                  <c:v>126.72</c:v>
                </c:pt>
                <c:pt idx="56146">
                  <c:v>126.72</c:v>
                </c:pt>
                <c:pt idx="56147">
                  <c:v>126.7</c:v>
                </c:pt>
                <c:pt idx="56148">
                  <c:v>126.74</c:v>
                </c:pt>
                <c:pt idx="56149">
                  <c:v>126.74</c:v>
                </c:pt>
                <c:pt idx="56150">
                  <c:v>126.74</c:v>
                </c:pt>
                <c:pt idx="56151">
                  <c:v>126.74</c:v>
                </c:pt>
                <c:pt idx="56152">
                  <c:v>126.67</c:v>
                </c:pt>
                <c:pt idx="56153">
                  <c:v>126.67</c:v>
                </c:pt>
                <c:pt idx="56154">
                  <c:v>126.7</c:v>
                </c:pt>
                <c:pt idx="56155">
                  <c:v>126.67</c:v>
                </c:pt>
                <c:pt idx="56156">
                  <c:v>126.63</c:v>
                </c:pt>
                <c:pt idx="56157">
                  <c:v>126.67</c:v>
                </c:pt>
                <c:pt idx="56158">
                  <c:v>126.67</c:v>
                </c:pt>
                <c:pt idx="56159">
                  <c:v>126.7</c:v>
                </c:pt>
                <c:pt idx="56160">
                  <c:v>126.7</c:v>
                </c:pt>
                <c:pt idx="56161">
                  <c:v>126.63</c:v>
                </c:pt>
                <c:pt idx="56162">
                  <c:v>126.65</c:v>
                </c:pt>
                <c:pt idx="56163">
                  <c:v>126.63</c:v>
                </c:pt>
                <c:pt idx="56164">
                  <c:v>126.7</c:v>
                </c:pt>
                <c:pt idx="56165">
                  <c:v>126.63</c:v>
                </c:pt>
                <c:pt idx="56166">
                  <c:v>126.65</c:v>
                </c:pt>
                <c:pt idx="56167">
                  <c:v>126.67</c:v>
                </c:pt>
                <c:pt idx="56168">
                  <c:v>126.61</c:v>
                </c:pt>
                <c:pt idx="56169">
                  <c:v>126.56</c:v>
                </c:pt>
                <c:pt idx="56170">
                  <c:v>126.63</c:v>
                </c:pt>
                <c:pt idx="56171">
                  <c:v>126.63</c:v>
                </c:pt>
                <c:pt idx="56172">
                  <c:v>126.65</c:v>
                </c:pt>
                <c:pt idx="56173">
                  <c:v>126.63</c:v>
                </c:pt>
                <c:pt idx="56174">
                  <c:v>126.63</c:v>
                </c:pt>
                <c:pt idx="56175">
                  <c:v>126.63</c:v>
                </c:pt>
                <c:pt idx="56176">
                  <c:v>126.61</c:v>
                </c:pt>
                <c:pt idx="56177">
                  <c:v>126.65</c:v>
                </c:pt>
                <c:pt idx="56178">
                  <c:v>126.59</c:v>
                </c:pt>
                <c:pt idx="56179">
                  <c:v>126.59</c:v>
                </c:pt>
                <c:pt idx="56180">
                  <c:v>126.56</c:v>
                </c:pt>
                <c:pt idx="56181">
                  <c:v>126.54</c:v>
                </c:pt>
                <c:pt idx="56182">
                  <c:v>126.61</c:v>
                </c:pt>
                <c:pt idx="56183">
                  <c:v>126.63</c:v>
                </c:pt>
                <c:pt idx="56184">
                  <c:v>126.54</c:v>
                </c:pt>
                <c:pt idx="56185">
                  <c:v>126.56</c:v>
                </c:pt>
                <c:pt idx="56186">
                  <c:v>126.61</c:v>
                </c:pt>
                <c:pt idx="56187">
                  <c:v>126.56</c:v>
                </c:pt>
                <c:pt idx="56188">
                  <c:v>126.61</c:v>
                </c:pt>
                <c:pt idx="56189">
                  <c:v>126.59</c:v>
                </c:pt>
                <c:pt idx="56190">
                  <c:v>126.61</c:v>
                </c:pt>
                <c:pt idx="56191">
                  <c:v>126.54</c:v>
                </c:pt>
                <c:pt idx="56192">
                  <c:v>126.52</c:v>
                </c:pt>
                <c:pt idx="56193">
                  <c:v>126.59</c:v>
                </c:pt>
                <c:pt idx="56194">
                  <c:v>126.52</c:v>
                </c:pt>
                <c:pt idx="56195">
                  <c:v>126.59</c:v>
                </c:pt>
                <c:pt idx="56196">
                  <c:v>126.56</c:v>
                </c:pt>
                <c:pt idx="56197">
                  <c:v>126.54</c:v>
                </c:pt>
                <c:pt idx="56198">
                  <c:v>126.5</c:v>
                </c:pt>
                <c:pt idx="56199">
                  <c:v>126.59</c:v>
                </c:pt>
                <c:pt idx="56200">
                  <c:v>126.5</c:v>
                </c:pt>
                <c:pt idx="56201">
                  <c:v>126.56</c:v>
                </c:pt>
                <c:pt idx="56202">
                  <c:v>126.56</c:v>
                </c:pt>
                <c:pt idx="56203">
                  <c:v>126.52</c:v>
                </c:pt>
                <c:pt idx="56204">
                  <c:v>126.56</c:v>
                </c:pt>
                <c:pt idx="56205">
                  <c:v>126.54</c:v>
                </c:pt>
                <c:pt idx="56206">
                  <c:v>126.54</c:v>
                </c:pt>
                <c:pt idx="56207">
                  <c:v>126.5</c:v>
                </c:pt>
                <c:pt idx="56208">
                  <c:v>126.56</c:v>
                </c:pt>
                <c:pt idx="56209">
                  <c:v>126.47</c:v>
                </c:pt>
                <c:pt idx="56210">
                  <c:v>126.5</c:v>
                </c:pt>
                <c:pt idx="56211">
                  <c:v>126.56</c:v>
                </c:pt>
                <c:pt idx="56212">
                  <c:v>126.54</c:v>
                </c:pt>
                <c:pt idx="56213">
                  <c:v>126.54</c:v>
                </c:pt>
                <c:pt idx="56214">
                  <c:v>126.54</c:v>
                </c:pt>
                <c:pt idx="56215">
                  <c:v>126.54</c:v>
                </c:pt>
                <c:pt idx="56216">
                  <c:v>126.56</c:v>
                </c:pt>
                <c:pt idx="56217">
                  <c:v>126.52</c:v>
                </c:pt>
                <c:pt idx="56218">
                  <c:v>126.56</c:v>
                </c:pt>
                <c:pt idx="56219">
                  <c:v>126.56</c:v>
                </c:pt>
                <c:pt idx="56220">
                  <c:v>126.59</c:v>
                </c:pt>
                <c:pt idx="56221">
                  <c:v>126.54</c:v>
                </c:pt>
                <c:pt idx="56222">
                  <c:v>126.59</c:v>
                </c:pt>
                <c:pt idx="56223">
                  <c:v>126.63</c:v>
                </c:pt>
                <c:pt idx="56224">
                  <c:v>126.61</c:v>
                </c:pt>
                <c:pt idx="56225">
                  <c:v>126.59</c:v>
                </c:pt>
                <c:pt idx="56226">
                  <c:v>126.59</c:v>
                </c:pt>
                <c:pt idx="56227">
                  <c:v>126.61</c:v>
                </c:pt>
                <c:pt idx="56228">
                  <c:v>126.59</c:v>
                </c:pt>
                <c:pt idx="56229">
                  <c:v>126.63</c:v>
                </c:pt>
                <c:pt idx="56230">
                  <c:v>126.72</c:v>
                </c:pt>
                <c:pt idx="56231">
                  <c:v>126.67</c:v>
                </c:pt>
                <c:pt idx="56232">
                  <c:v>126.65</c:v>
                </c:pt>
                <c:pt idx="56233">
                  <c:v>126.61</c:v>
                </c:pt>
                <c:pt idx="56234">
                  <c:v>126.7</c:v>
                </c:pt>
                <c:pt idx="56235">
                  <c:v>126.7</c:v>
                </c:pt>
                <c:pt idx="56236">
                  <c:v>126.72</c:v>
                </c:pt>
                <c:pt idx="56237">
                  <c:v>126.72</c:v>
                </c:pt>
                <c:pt idx="56238">
                  <c:v>126.76</c:v>
                </c:pt>
                <c:pt idx="56239">
                  <c:v>126.76</c:v>
                </c:pt>
                <c:pt idx="56240">
                  <c:v>126.72</c:v>
                </c:pt>
                <c:pt idx="56241">
                  <c:v>126.76</c:v>
                </c:pt>
                <c:pt idx="56242">
                  <c:v>126.76</c:v>
                </c:pt>
                <c:pt idx="56243">
                  <c:v>126.74</c:v>
                </c:pt>
                <c:pt idx="56244">
                  <c:v>126.74</c:v>
                </c:pt>
                <c:pt idx="56245">
                  <c:v>126.74</c:v>
                </c:pt>
                <c:pt idx="56246">
                  <c:v>126.79</c:v>
                </c:pt>
                <c:pt idx="56247">
                  <c:v>126.79</c:v>
                </c:pt>
                <c:pt idx="56248">
                  <c:v>126.76</c:v>
                </c:pt>
                <c:pt idx="56249">
                  <c:v>126.83</c:v>
                </c:pt>
                <c:pt idx="56250">
                  <c:v>126.85</c:v>
                </c:pt>
                <c:pt idx="56251">
                  <c:v>126.81</c:v>
                </c:pt>
                <c:pt idx="56252">
                  <c:v>126.79</c:v>
                </c:pt>
                <c:pt idx="56253">
                  <c:v>126.83</c:v>
                </c:pt>
                <c:pt idx="56254">
                  <c:v>126.81</c:v>
                </c:pt>
                <c:pt idx="56255">
                  <c:v>126.85</c:v>
                </c:pt>
                <c:pt idx="56256">
                  <c:v>126.85</c:v>
                </c:pt>
                <c:pt idx="56257">
                  <c:v>126.83</c:v>
                </c:pt>
                <c:pt idx="56258">
                  <c:v>126.9</c:v>
                </c:pt>
                <c:pt idx="56259">
                  <c:v>126.88</c:v>
                </c:pt>
                <c:pt idx="56260">
                  <c:v>126.92</c:v>
                </c:pt>
                <c:pt idx="56261">
                  <c:v>126.85</c:v>
                </c:pt>
                <c:pt idx="56262">
                  <c:v>126.81</c:v>
                </c:pt>
                <c:pt idx="56263">
                  <c:v>126.88</c:v>
                </c:pt>
                <c:pt idx="56264">
                  <c:v>126.83</c:v>
                </c:pt>
                <c:pt idx="56265">
                  <c:v>126.81</c:v>
                </c:pt>
                <c:pt idx="56266">
                  <c:v>126.85</c:v>
                </c:pt>
                <c:pt idx="56267">
                  <c:v>126.85</c:v>
                </c:pt>
                <c:pt idx="56268">
                  <c:v>126.83</c:v>
                </c:pt>
                <c:pt idx="56269">
                  <c:v>126.9</c:v>
                </c:pt>
                <c:pt idx="56270">
                  <c:v>126.9</c:v>
                </c:pt>
                <c:pt idx="56271">
                  <c:v>126.88</c:v>
                </c:pt>
                <c:pt idx="56272">
                  <c:v>126.88</c:v>
                </c:pt>
                <c:pt idx="56273">
                  <c:v>126.88</c:v>
                </c:pt>
                <c:pt idx="56274">
                  <c:v>126.88</c:v>
                </c:pt>
                <c:pt idx="56275">
                  <c:v>126.88</c:v>
                </c:pt>
                <c:pt idx="56276">
                  <c:v>126.85</c:v>
                </c:pt>
                <c:pt idx="56277">
                  <c:v>126.83</c:v>
                </c:pt>
                <c:pt idx="56278">
                  <c:v>126.83</c:v>
                </c:pt>
                <c:pt idx="56279">
                  <c:v>126.88</c:v>
                </c:pt>
                <c:pt idx="56280">
                  <c:v>126.83</c:v>
                </c:pt>
                <c:pt idx="56281">
                  <c:v>126.85</c:v>
                </c:pt>
                <c:pt idx="56282">
                  <c:v>126.81</c:v>
                </c:pt>
                <c:pt idx="56283">
                  <c:v>126.81</c:v>
                </c:pt>
                <c:pt idx="56284">
                  <c:v>126.81</c:v>
                </c:pt>
                <c:pt idx="56285">
                  <c:v>126.79</c:v>
                </c:pt>
                <c:pt idx="56286">
                  <c:v>126.88</c:v>
                </c:pt>
                <c:pt idx="56287">
                  <c:v>126.81</c:v>
                </c:pt>
                <c:pt idx="56288">
                  <c:v>126.83</c:v>
                </c:pt>
                <c:pt idx="56289">
                  <c:v>126.88</c:v>
                </c:pt>
                <c:pt idx="56290">
                  <c:v>126.83</c:v>
                </c:pt>
                <c:pt idx="56291">
                  <c:v>126.83</c:v>
                </c:pt>
                <c:pt idx="56292">
                  <c:v>126.83</c:v>
                </c:pt>
                <c:pt idx="56293">
                  <c:v>126.85</c:v>
                </c:pt>
                <c:pt idx="56294">
                  <c:v>126.81</c:v>
                </c:pt>
                <c:pt idx="56295">
                  <c:v>126.79</c:v>
                </c:pt>
                <c:pt idx="56296">
                  <c:v>126.83</c:v>
                </c:pt>
                <c:pt idx="56297">
                  <c:v>126.85</c:v>
                </c:pt>
                <c:pt idx="56298">
                  <c:v>126.79</c:v>
                </c:pt>
                <c:pt idx="56299">
                  <c:v>126.81</c:v>
                </c:pt>
                <c:pt idx="56300">
                  <c:v>126.81</c:v>
                </c:pt>
                <c:pt idx="56301">
                  <c:v>126.79</c:v>
                </c:pt>
                <c:pt idx="56302">
                  <c:v>126.88</c:v>
                </c:pt>
                <c:pt idx="56303">
                  <c:v>126.81</c:v>
                </c:pt>
                <c:pt idx="56304">
                  <c:v>126.83</c:v>
                </c:pt>
                <c:pt idx="56305">
                  <c:v>126.83</c:v>
                </c:pt>
                <c:pt idx="56306">
                  <c:v>126.88</c:v>
                </c:pt>
                <c:pt idx="56307">
                  <c:v>126.81</c:v>
                </c:pt>
                <c:pt idx="56308">
                  <c:v>126.85</c:v>
                </c:pt>
                <c:pt idx="56309">
                  <c:v>126.81</c:v>
                </c:pt>
                <c:pt idx="56310">
                  <c:v>126.81</c:v>
                </c:pt>
                <c:pt idx="56311">
                  <c:v>126.83</c:v>
                </c:pt>
                <c:pt idx="56312">
                  <c:v>126.83</c:v>
                </c:pt>
                <c:pt idx="56313">
                  <c:v>126.88</c:v>
                </c:pt>
                <c:pt idx="56314">
                  <c:v>126.9</c:v>
                </c:pt>
                <c:pt idx="56315">
                  <c:v>126.83</c:v>
                </c:pt>
                <c:pt idx="56316">
                  <c:v>126.85</c:v>
                </c:pt>
                <c:pt idx="56317">
                  <c:v>126.88</c:v>
                </c:pt>
                <c:pt idx="56318">
                  <c:v>126.9</c:v>
                </c:pt>
                <c:pt idx="56319">
                  <c:v>126.9</c:v>
                </c:pt>
                <c:pt idx="56320">
                  <c:v>126.85</c:v>
                </c:pt>
                <c:pt idx="56321">
                  <c:v>126.9</c:v>
                </c:pt>
                <c:pt idx="56322">
                  <c:v>126.9</c:v>
                </c:pt>
                <c:pt idx="56323">
                  <c:v>126.92</c:v>
                </c:pt>
                <c:pt idx="56324">
                  <c:v>126.92</c:v>
                </c:pt>
                <c:pt idx="56325">
                  <c:v>126.9</c:v>
                </c:pt>
                <c:pt idx="56326">
                  <c:v>126.9</c:v>
                </c:pt>
                <c:pt idx="56327">
                  <c:v>126.9</c:v>
                </c:pt>
                <c:pt idx="56328">
                  <c:v>126.83</c:v>
                </c:pt>
                <c:pt idx="56329">
                  <c:v>126.83</c:v>
                </c:pt>
                <c:pt idx="56330">
                  <c:v>126.88</c:v>
                </c:pt>
                <c:pt idx="56331">
                  <c:v>126.88</c:v>
                </c:pt>
                <c:pt idx="56332">
                  <c:v>126.88</c:v>
                </c:pt>
                <c:pt idx="56333">
                  <c:v>126.88</c:v>
                </c:pt>
                <c:pt idx="56334">
                  <c:v>126.92</c:v>
                </c:pt>
                <c:pt idx="56335">
                  <c:v>126.92</c:v>
                </c:pt>
                <c:pt idx="56336">
                  <c:v>126.92</c:v>
                </c:pt>
                <c:pt idx="56337">
                  <c:v>126.94</c:v>
                </c:pt>
                <c:pt idx="56338">
                  <c:v>126.9</c:v>
                </c:pt>
                <c:pt idx="56339">
                  <c:v>126.9</c:v>
                </c:pt>
                <c:pt idx="56340">
                  <c:v>126.94</c:v>
                </c:pt>
                <c:pt idx="56341">
                  <c:v>126.9</c:v>
                </c:pt>
                <c:pt idx="56342">
                  <c:v>126.92</c:v>
                </c:pt>
                <c:pt idx="56343">
                  <c:v>126.9</c:v>
                </c:pt>
                <c:pt idx="56344">
                  <c:v>126.92</c:v>
                </c:pt>
                <c:pt idx="56345">
                  <c:v>126.88</c:v>
                </c:pt>
                <c:pt idx="56346">
                  <c:v>126.85</c:v>
                </c:pt>
                <c:pt idx="56347">
                  <c:v>126.85</c:v>
                </c:pt>
                <c:pt idx="56348">
                  <c:v>126.9</c:v>
                </c:pt>
                <c:pt idx="56349">
                  <c:v>126.85</c:v>
                </c:pt>
                <c:pt idx="56350">
                  <c:v>126.92</c:v>
                </c:pt>
                <c:pt idx="56351">
                  <c:v>126.88</c:v>
                </c:pt>
                <c:pt idx="56352">
                  <c:v>126.88</c:v>
                </c:pt>
                <c:pt idx="56353">
                  <c:v>126.88</c:v>
                </c:pt>
                <c:pt idx="56354">
                  <c:v>126.85</c:v>
                </c:pt>
                <c:pt idx="56355">
                  <c:v>126.92</c:v>
                </c:pt>
                <c:pt idx="56356">
                  <c:v>126.88</c:v>
                </c:pt>
                <c:pt idx="56357">
                  <c:v>126.85</c:v>
                </c:pt>
                <c:pt idx="56358">
                  <c:v>126.88</c:v>
                </c:pt>
                <c:pt idx="56359">
                  <c:v>126.83</c:v>
                </c:pt>
                <c:pt idx="56360">
                  <c:v>126.85</c:v>
                </c:pt>
                <c:pt idx="56361">
                  <c:v>126.81</c:v>
                </c:pt>
                <c:pt idx="56362">
                  <c:v>126.83</c:v>
                </c:pt>
                <c:pt idx="56363">
                  <c:v>126.83</c:v>
                </c:pt>
                <c:pt idx="56364">
                  <c:v>126.88</c:v>
                </c:pt>
                <c:pt idx="56365">
                  <c:v>126.74</c:v>
                </c:pt>
                <c:pt idx="56366">
                  <c:v>126.81</c:v>
                </c:pt>
                <c:pt idx="56367">
                  <c:v>126.81</c:v>
                </c:pt>
                <c:pt idx="56368">
                  <c:v>126.85</c:v>
                </c:pt>
                <c:pt idx="56369">
                  <c:v>126.81</c:v>
                </c:pt>
                <c:pt idx="56370">
                  <c:v>126.79</c:v>
                </c:pt>
                <c:pt idx="56371">
                  <c:v>126.81</c:v>
                </c:pt>
                <c:pt idx="56372">
                  <c:v>126.83</c:v>
                </c:pt>
                <c:pt idx="56373">
                  <c:v>126.85</c:v>
                </c:pt>
                <c:pt idx="56374">
                  <c:v>126.81</c:v>
                </c:pt>
                <c:pt idx="56375">
                  <c:v>126.85</c:v>
                </c:pt>
                <c:pt idx="56376">
                  <c:v>126.85</c:v>
                </c:pt>
                <c:pt idx="56377">
                  <c:v>126.81</c:v>
                </c:pt>
                <c:pt idx="56378">
                  <c:v>126.79</c:v>
                </c:pt>
                <c:pt idx="56379">
                  <c:v>126.76</c:v>
                </c:pt>
                <c:pt idx="56380">
                  <c:v>126.76</c:v>
                </c:pt>
                <c:pt idx="56381">
                  <c:v>126.74</c:v>
                </c:pt>
                <c:pt idx="56382">
                  <c:v>126.81</c:v>
                </c:pt>
                <c:pt idx="56383">
                  <c:v>126.83</c:v>
                </c:pt>
                <c:pt idx="56384">
                  <c:v>126.76</c:v>
                </c:pt>
                <c:pt idx="56385">
                  <c:v>126.81</c:v>
                </c:pt>
                <c:pt idx="56386">
                  <c:v>126.81</c:v>
                </c:pt>
                <c:pt idx="56387">
                  <c:v>126.83</c:v>
                </c:pt>
                <c:pt idx="56388">
                  <c:v>126.76</c:v>
                </c:pt>
                <c:pt idx="56389">
                  <c:v>126.79</c:v>
                </c:pt>
                <c:pt idx="56390">
                  <c:v>126.81</c:v>
                </c:pt>
                <c:pt idx="56391">
                  <c:v>126.79</c:v>
                </c:pt>
                <c:pt idx="56392">
                  <c:v>126.81</c:v>
                </c:pt>
                <c:pt idx="56393">
                  <c:v>126.79</c:v>
                </c:pt>
                <c:pt idx="56394">
                  <c:v>126.83</c:v>
                </c:pt>
                <c:pt idx="56395">
                  <c:v>126.83</c:v>
                </c:pt>
                <c:pt idx="56396">
                  <c:v>126.81</c:v>
                </c:pt>
                <c:pt idx="56397">
                  <c:v>126.83</c:v>
                </c:pt>
                <c:pt idx="56398">
                  <c:v>126.83</c:v>
                </c:pt>
                <c:pt idx="56399">
                  <c:v>126.83</c:v>
                </c:pt>
                <c:pt idx="56400">
                  <c:v>126.81</c:v>
                </c:pt>
                <c:pt idx="56401">
                  <c:v>126.81</c:v>
                </c:pt>
                <c:pt idx="56402">
                  <c:v>126.79</c:v>
                </c:pt>
                <c:pt idx="56403">
                  <c:v>126.88</c:v>
                </c:pt>
                <c:pt idx="56404">
                  <c:v>126.76</c:v>
                </c:pt>
                <c:pt idx="56405">
                  <c:v>126.83</c:v>
                </c:pt>
                <c:pt idx="56406">
                  <c:v>126.76</c:v>
                </c:pt>
                <c:pt idx="56407">
                  <c:v>126.83</c:v>
                </c:pt>
                <c:pt idx="56408">
                  <c:v>126.85</c:v>
                </c:pt>
                <c:pt idx="56409">
                  <c:v>126.9</c:v>
                </c:pt>
                <c:pt idx="56410">
                  <c:v>126.81</c:v>
                </c:pt>
                <c:pt idx="56411">
                  <c:v>126.85</c:v>
                </c:pt>
                <c:pt idx="56412">
                  <c:v>126.81</c:v>
                </c:pt>
                <c:pt idx="56413">
                  <c:v>126.79</c:v>
                </c:pt>
                <c:pt idx="56414">
                  <c:v>126.81</c:v>
                </c:pt>
                <c:pt idx="56415">
                  <c:v>126.81</c:v>
                </c:pt>
                <c:pt idx="56416">
                  <c:v>126.81</c:v>
                </c:pt>
                <c:pt idx="56417">
                  <c:v>126.81</c:v>
                </c:pt>
                <c:pt idx="56418">
                  <c:v>126.81</c:v>
                </c:pt>
                <c:pt idx="56419">
                  <c:v>126.81</c:v>
                </c:pt>
                <c:pt idx="56420">
                  <c:v>126.83</c:v>
                </c:pt>
                <c:pt idx="56421">
                  <c:v>126.83</c:v>
                </c:pt>
                <c:pt idx="56422">
                  <c:v>126.83</c:v>
                </c:pt>
                <c:pt idx="56423">
                  <c:v>126.81</c:v>
                </c:pt>
                <c:pt idx="56424">
                  <c:v>126.79</c:v>
                </c:pt>
                <c:pt idx="56425">
                  <c:v>126.79</c:v>
                </c:pt>
                <c:pt idx="56426">
                  <c:v>126.79</c:v>
                </c:pt>
                <c:pt idx="56427">
                  <c:v>126.81</c:v>
                </c:pt>
                <c:pt idx="56428">
                  <c:v>126.83</c:v>
                </c:pt>
                <c:pt idx="56429">
                  <c:v>126.81</c:v>
                </c:pt>
                <c:pt idx="56430">
                  <c:v>126.83</c:v>
                </c:pt>
                <c:pt idx="56431">
                  <c:v>126.83</c:v>
                </c:pt>
                <c:pt idx="56432">
                  <c:v>126.76</c:v>
                </c:pt>
                <c:pt idx="56433">
                  <c:v>126.81</c:v>
                </c:pt>
                <c:pt idx="56434">
                  <c:v>126.79</c:v>
                </c:pt>
                <c:pt idx="56435">
                  <c:v>126.79</c:v>
                </c:pt>
                <c:pt idx="56436">
                  <c:v>126.85</c:v>
                </c:pt>
                <c:pt idx="56437">
                  <c:v>126.83</c:v>
                </c:pt>
                <c:pt idx="56438">
                  <c:v>126.81</c:v>
                </c:pt>
                <c:pt idx="56439">
                  <c:v>126.81</c:v>
                </c:pt>
                <c:pt idx="56440">
                  <c:v>126.88</c:v>
                </c:pt>
                <c:pt idx="56441">
                  <c:v>126.76</c:v>
                </c:pt>
                <c:pt idx="56442">
                  <c:v>126.79</c:v>
                </c:pt>
                <c:pt idx="56443">
                  <c:v>126.79</c:v>
                </c:pt>
                <c:pt idx="56444">
                  <c:v>126.81</c:v>
                </c:pt>
                <c:pt idx="56445">
                  <c:v>126.83</c:v>
                </c:pt>
                <c:pt idx="56446">
                  <c:v>126.81</c:v>
                </c:pt>
                <c:pt idx="56447">
                  <c:v>126.76</c:v>
                </c:pt>
                <c:pt idx="56448">
                  <c:v>126.79</c:v>
                </c:pt>
                <c:pt idx="56449">
                  <c:v>126.76</c:v>
                </c:pt>
                <c:pt idx="56450">
                  <c:v>126.79</c:v>
                </c:pt>
                <c:pt idx="56451">
                  <c:v>126.72</c:v>
                </c:pt>
                <c:pt idx="56452">
                  <c:v>126.76</c:v>
                </c:pt>
                <c:pt idx="56453">
                  <c:v>126.74</c:v>
                </c:pt>
                <c:pt idx="56454">
                  <c:v>126.74</c:v>
                </c:pt>
                <c:pt idx="56455">
                  <c:v>126.76</c:v>
                </c:pt>
                <c:pt idx="56456">
                  <c:v>126.81</c:v>
                </c:pt>
                <c:pt idx="56457">
                  <c:v>126.74</c:v>
                </c:pt>
                <c:pt idx="56458">
                  <c:v>126.76</c:v>
                </c:pt>
                <c:pt idx="56459">
                  <c:v>126.74</c:v>
                </c:pt>
                <c:pt idx="56460">
                  <c:v>126.79</c:v>
                </c:pt>
                <c:pt idx="56461">
                  <c:v>126.76</c:v>
                </c:pt>
                <c:pt idx="56462">
                  <c:v>126.74</c:v>
                </c:pt>
                <c:pt idx="56463">
                  <c:v>126.74</c:v>
                </c:pt>
                <c:pt idx="56464">
                  <c:v>126.74</c:v>
                </c:pt>
                <c:pt idx="56465">
                  <c:v>126.76</c:v>
                </c:pt>
                <c:pt idx="56466">
                  <c:v>126.79</c:v>
                </c:pt>
                <c:pt idx="56467">
                  <c:v>126.79</c:v>
                </c:pt>
                <c:pt idx="56468">
                  <c:v>126.74</c:v>
                </c:pt>
                <c:pt idx="56469">
                  <c:v>126.72</c:v>
                </c:pt>
                <c:pt idx="56470">
                  <c:v>126.79</c:v>
                </c:pt>
                <c:pt idx="56471">
                  <c:v>126.81</c:v>
                </c:pt>
                <c:pt idx="56472">
                  <c:v>126.74</c:v>
                </c:pt>
                <c:pt idx="56473">
                  <c:v>126.79</c:v>
                </c:pt>
                <c:pt idx="56474">
                  <c:v>126.76</c:v>
                </c:pt>
                <c:pt idx="56475">
                  <c:v>126.76</c:v>
                </c:pt>
                <c:pt idx="56476">
                  <c:v>126.74</c:v>
                </c:pt>
                <c:pt idx="56477">
                  <c:v>126.72</c:v>
                </c:pt>
                <c:pt idx="56478">
                  <c:v>126.74</c:v>
                </c:pt>
                <c:pt idx="56479">
                  <c:v>126.72</c:v>
                </c:pt>
                <c:pt idx="56480">
                  <c:v>126.76</c:v>
                </c:pt>
                <c:pt idx="56481">
                  <c:v>126.76</c:v>
                </c:pt>
                <c:pt idx="56482">
                  <c:v>126.76</c:v>
                </c:pt>
                <c:pt idx="56483">
                  <c:v>126.72</c:v>
                </c:pt>
                <c:pt idx="56484">
                  <c:v>126.76</c:v>
                </c:pt>
                <c:pt idx="56485">
                  <c:v>126.79</c:v>
                </c:pt>
                <c:pt idx="56486">
                  <c:v>126.81</c:v>
                </c:pt>
                <c:pt idx="56487">
                  <c:v>126.74</c:v>
                </c:pt>
                <c:pt idx="56488">
                  <c:v>126.74</c:v>
                </c:pt>
                <c:pt idx="56489">
                  <c:v>126.7</c:v>
                </c:pt>
                <c:pt idx="56490">
                  <c:v>126.72</c:v>
                </c:pt>
                <c:pt idx="56491">
                  <c:v>126.72</c:v>
                </c:pt>
                <c:pt idx="56492">
                  <c:v>126.74</c:v>
                </c:pt>
                <c:pt idx="56493">
                  <c:v>126.7</c:v>
                </c:pt>
                <c:pt idx="56494">
                  <c:v>126.72</c:v>
                </c:pt>
                <c:pt idx="56495">
                  <c:v>126.74</c:v>
                </c:pt>
                <c:pt idx="56496">
                  <c:v>126.76</c:v>
                </c:pt>
                <c:pt idx="56497">
                  <c:v>126.67</c:v>
                </c:pt>
                <c:pt idx="56498">
                  <c:v>126.67</c:v>
                </c:pt>
                <c:pt idx="56499">
                  <c:v>126.67</c:v>
                </c:pt>
                <c:pt idx="56500">
                  <c:v>126.74</c:v>
                </c:pt>
                <c:pt idx="56501">
                  <c:v>126.72</c:v>
                </c:pt>
                <c:pt idx="56502">
                  <c:v>126.65</c:v>
                </c:pt>
                <c:pt idx="56503">
                  <c:v>126.7</c:v>
                </c:pt>
                <c:pt idx="56504">
                  <c:v>126.72</c:v>
                </c:pt>
                <c:pt idx="56505">
                  <c:v>126.72</c:v>
                </c:pt>
                <c:pt idx="56506">
                  <c:v>126.7</c:v>
                </c:pt>
                <c:pt idx="56507">
                  <c:v>126.65</c:v>
                </c:pt>
                <c:pt idx="56508">
                  <c:v>126.67</c:v>
                </c:pt>
                <c:pt idx="56509">
                  <c:v>126.72</c:v>
                </c:pt>
                <c:pt idx="56510">
                  <c:v>126.67</c:v>
                </c:pt>
                <c:pt idx="56511">
                  <c:v>126.65</c:v>
                </c:pt>
                <c:pt idx="56512">
                  <c:v>126.63</c:v>
                </c:pt>
                <c:pt idx="56513">
                  <c:v>126.65</c:v>
                </c:pt>
                <c:pt idx="56514">
                  <c:v>126.67</c:v>
                </c:pt>
                <c:pt idx="56515">
                  <c:v>126.67</c:v>
                </c:pt>
                <c:pt idx="56516">
                  <c:v>126.63</c:v>
                </c:pt>
                <c:pt idx="56517">
                  <c:v>126.63</c:v>
                </c:pt>
                <c:pt idx="56518">
                  <c:v>126.65</c:v>
                </c:pt>
                <c:pt idx="56519">
                  <c:v>126.61</c:v>
                </c:pt>
                <c:pt idx="56520">
                  <c:v>126.63</c:v>
                </c:pt>
                <c:pt idx="56521">
                  <c:v>126.65</c:v>
                </c:pt>
                <c:pt idx="56522">
                  <c:v>126.63</c:v>
                </c:pt>
                <c:pt idx="56523">
                  <c:v>126.63</c:v>
                </c:pt>
                <c:pt idx="56524">
                  <c:v>126.65</c:v>
                </c:pt>
                <c:pt idx="56525">
                  <c:v>126.61</c:v>
                </c:pt>
                <c:pt idx="56526">
                  <c:v>126.63</c:v>
                </c:pt>
                <c:pt idx="56527">
                  <c:v>126.56</c:v>
                </c:pt>
                <c:pt idx="56528">
                  <c:v>126.63</c:v>
                </c:pt>
                <c:pt idx="56529">
                  <c:v>126.59</c:v>
                </c:pt>
                <c:pt idx="56530">
                  <c:v>126.59</c:v>
                </c:pt>
                <c:pt idx="56531">
                  <c:v>126.59</c:v>
                </c:pt>
                <c:pt idx="56532">
                  <c:v>126.61</c:v>
                </c:pt>
                <c:pt idx="56533">
                  <c:v>126.61</c:v>
                </c:pt>
                <c:pt idx="56534">
                  <c:v>126.61</c:v>
                </c:pt>
                <c:pt idx="56535">
                  <c:v>126.61</c:v>
                </c:pt>
                <c:pt idx="56536">
                  <c:v>126.56</c:v>
                </c:pt>
                <c:pt idx="56537">
                  <c:v>126.56</c:v>
                </c:pt>
                <c:pt idx="56538">
                  <c:v>126.61</c:v>
                </c:pt>
                <c:pt idx="56539">
                  <c:v>126.61</c:v>
                </c:pt>
                <c:pt idx="56540">
                  <c:v>126.5</c:v>
                </c:pt>
                <c:pt idx="56541">
                  <c:v>126.52</c:v>
                </c:pt>
                <c:pt idx="56542">
                  <c:v>126.56</c:v>
                </c:pt>
                <c:pt idx="56543">
                  <c:v>126.54</c:v>
                </c:pt>
                <c:pt idx="56544">
                  <c:v>126.52</c:v>
                </c:pt>
                <c:pt idx="56545">
                  <c:v>126.61</c:v>
                </c:pt>
                <c:pt idx="56546">
                  <c:v>126.54</c:v>
                </c:pt>
                <c:pt idx="56547">
                  <c:v>126.56</c:v>
                </c:pt>
                <c:pt idx="56548">
                  <c:v>126.54</c:v>
                </c:pt>
                <c:pt idx="56549">
                  <c:v>126.52</c:v>
                </c:pt>
                <c:pt idx="56550">
                  <c:v>126.54</c:v>
                </c:pt>
                <c:pt idx="56551">
                  <c:v>126.56</c:v>
                </c:pt>
                <c:pt idx="56552">
                  <c:v>126.63</c:v>
                </c:pt>
                <c:pt idx="56553">
                  <c:v>126.5</c:v>
                </c:pt>
                <c:pt idx="56554">
                  <c:v>126.56</c:v>
                </c:pt>
                <c:pt idx="56555">
                  <c:v>126.59</c:v>
                </c:pt>
                <c:pt idx="56556">
                  <c:v>126.61</c:v>
                </c:pt>
                <c:pt idx="56557">
                  <c:v>126.52</c:v>
                </c:pt>
                <c:pt idx="56558">
                  <c:v>126.56</c:v>
                </c:pt>
                <c:pt idx="56559">
                  <c:v>126.56</c:v>
                </c:pt>
                <c:pt idx="56560">
                  <c:v>126.52</c:v>
                </c:pt>
                <c:pt idx="56561">
                  <c:v>126.52</c:v>
                </c:pt>
                <c:pt idx="56562">
                  <c:v>126.5</c:v>
                </c:pt>
                <c:pt idx="56563">
                  <c:v>126.52</c:v>
                </c:pt>
                <c:pt idx="56564">
                  <c:v>126.52</c:v>
                </c:pt>
                <c:pt idx="56565">
                  <c:v>126.52</c:v>
                </c:pt>
                <c:pt idx="56566">
                  <c:v>126.52</c:v>
                </c:pt>
                <c:pt idx="56567">
                  <c:v>126.56</c:v>
                </c:pt>
                <c:pt idx="56568">
                  <c:v>126.52</c:v>
                </c:pt>
                <c:pt idx="56569">
                  <c:v>126.5</c:v>
                </c:pt>
                <c:pt idx="56570">
                  <c:v>126.5</c:v>
                </c:pt>
                <c:pt idx="56571">
                  <c:v>126.47</c:v>
                </c:pt>
                <c:pt idx="56572">
                  <c:v>126.56</c:v>
                </c:pt>
                <c:pt idx="56573">
                  <c:v>126.5</c:v>
                </c:pt>
                <c:pt idx="56574">
                  <c:v>126.5</c:v>
                </c:pt>
                <c:pt idx="56575">
                  <c:v>126.5</c:v>
                </c:pt>
                <c:pt idx="56576">
                  <c:v>126.5</c:v>
                </c:pt>
                <c:pt idx="56577">
                  <c:v>126.45</c:v>
                </c:pt>
                <c:pt idx="56578">
                  <c:v>126.47</c:v>
                </c:pt>
                <c:pt idx="56579">
                  <c:v>126.45</c:v>
                </c:pt>
                <c:pt idx="56580">
                  <c:v>126.5</c:v>
                </c:pt>
                <c:pt idx="56581">
                  <c:v>126.5</c:v>
                </c:pt>
                <c:pt idx="56582">
                  <c:v>126.47</c:v>
                </c:pt>
                <c:pt idx="56583">
                  <c:v>126.45</c:v>
                </c:pt>
                <c:pt idx="56584">
                  <c:v>126.47</c:v>
                </c:pt>
                <c:pt idx="56585">
                  <c:v>126.43</c:v>
                </c:pt>
                <c:pt idx="56586">
                  <c:v>126.47</c:v>
                </c:pt>
                <c:pt idx="56587">
                  <c:v>126.47</c:v>
                </c:pt>
                <c:pt idx="56588">
                  <c:v>126.47</c:v>
                </c:pt>
                <c:pt idx="56589">
                  <c:v>126.43</c:v>
                </c:pt>
                <c:pt idx="56590">
                  <c:v>126.45</c:v>
                </c:pt>
                <c:pt idx="56591">
                  <c:v>126.47</c:v>
                </c:pt>
                <c:pt idx="56592">
                  <c:v>126.41</c:v>
                </c:pt>
                <c:pt idx="56593">
                  <c:v>126.47</c:v>
                </c:pt>
                <c:pt idx="56594">
                  <c:v>126.45</c:v>
                </c:pt>
                <c:pt idx="56595">
                  <c:v>126.43</c:v>
                </c:pt>
                <c:pt idx="56596">
                  <c:v>126.43</c:v>
                </c:pt>
                <c:pt idx="56597">
                  <c:v>126.41</c:v>
                </c:pt>
                <c:pt idx="56598">
                  <c:v>126.43</c:v>
                </c:pt>
                <c:pt idx="56599">
                  <c:v>126.45</c:v>
                </c:pt>
                <c:pt idx="56600">
                  <c:v>126.43</c:v>
                </c:pt>
                <c:pt idx="56601">
                  <c:v>126.38</c:v>
                </c:pt>
                <c:pt idx="56602">
                  <c:v>126.41</c:v>
                </c:pt>
                <c:pt idx="56603">
                  <c:v>126.41</c:v>
                </c:pt>
                <c:pt idx="56604">
                  <c:v>126.38</c:v>
                </c:pt>
                <c:pt idx="56605">
                  <c:v>126.43</c:v>
                </c:pt>
                <c:pt idx="56606">
                  <c:v>126.43</c:v>
                </c:pt>
                <c:pt idx="56607">
                  <c:v>126.38</c:v>
                </c:pt>
                <c:pt idx="56608">
                  <c:v>126.36</c:v>
                </c:pt>
                <c:pt idx="56609">
                  <c:v>126.36</c:v>
                </c:pt>
                <c:pt idx="56610">
                  <c:v>126.41</c:v>
                </c:pt>
                <c:pt idx="56611">
                  <c:v>126.36</c:v>
                </c:pt>
                <c:pt idx="56612">
                  <c:v>126.41</c:v>
                </c:pt>
                <c:pt idx="56613">
                  <c:v>126.38</c:v>
                </c:pt>
                <c:pt idx="56614">
                  <c:v>126.38</c:v>
                </c:pt>
                <c:pt idx="56615">
                  <c:v>126.43</c:v>
                </c:pt>
                <c:pt idx="56616">
                  <c:v>126.41</c:v>
                </c:pt>
                <c:pt idx="56617">
                  <c:v>126.38</c:v>
                </c:pt>
                <c:pt idx="56618">
                  <c:v>126.34</c:v>
                </c:pt>
                <c:pt idx="56619">
                  <c:v>126.38</c:v>
                </c:pt>
                <c:pt idx="56620">
                  <c:v>126.36</c:v>
                </c:pt>
                <c:pt idx="56621">
                  <c:v>126.36</c:v>
                </c:pt>
                <c:pt idx="56622">
                  <c:v>126.38</c:v>
                </c:pt>
                <c:pt idx="56623">
                  <c:v>126.36</c:v>
                </c:pt>
                <c:pt idx="56624">
                  <c:v>126.38</c:v>
                </c:pt>
                <c:pt idx="56625">
                  <c:v>126.34</c:v>
                </c:pt>
                <c:pt idx="56626">
                  <c:v>126.36</c:v>
                </c:pt>
                <c:pt idx="56627">
                  <c:v>126.38</c:v>
                </c:pt>
                <c:pt idx="56628">
                  <c:v>126.43</c:v>
                </c:pt>
                <c:pt idx="56629">
                  <c:v>126.43</c:v>
                </c:pt>
                <c:pt idx="56630">
                  <c:v>126.45</c:v>
                </c:pt>
                <c:pt idx="56631">
                  <c:v>126.43</c:v>
                </c:pt>
                <c:pt idx="56632">
                  <c:v>126.41</c:v>
                </c:pt>
                <c:pt idx="56633">
                  <c:v>126.41</c:v>
                </c:pt>
                <c:pt idx="56634">
                  <c:v>126.43</c:v>
                </c:pt>
                <c:pt idx="56635">
                  <c:v>126.43</c:v>
                </c:pt>
                <c:pt idx="56636">
                  <c:v>126.43</c:v>
                </c:pt>
                <c:pt idx="56637">
                  <c:v>126.43</c:v>
                </c:pt>
                <c:pt idx="56638">
                  <c:v>126.47</c:v>
                </c:pt>
                <c:pt idx="56639">
                  <c:v>126.43</c:v>
                </c:pt>
                <c:pt idx="56640">
                  <c:v>126.5</c:v>
                </c:pt>
                <c:pt idx="56641">
                  <c:v>126.5</c:v>
                </c:pt>
                <c:pt idx="56642">
                  <c:v>126.54</c:v>
                </c:pt>
                <c:pt idx="56643">
                  <c:v>126.54</c:v>
                </c:pt>
                <c:pt idx="56644">
                  <c:v>126.5</c:v>
                </c:pt>
                <c:pt idx="56645">
                  <c:v>126.5</c:v>
                </c:pt>
                <c:pt idx="56646">
                  <c:v>126.52</c:v>
                </c:pt>
                <c:pt idx="56647">
                  <c:v>126.52</c:v>
                </c:pt>
                <c:pt idx="56648">
                  <c:v>126.56</c:v>
                </c:pt>
                <c:pt idx="56649">
                  <c:v>126.5</c:v>
                </c:pt>
                <c:pt idx="56650">
                  <c:v>126.56</c:v>
                </c:pt>
                <c:pt idx="56651">
                  <c:v>126.54</c:v>
                </c:pt>
                <c:pt idx="56652">
                  <c:v>126.54</c:v>
                </c:pt>
                <c:pt idx="56653">
                  <c:v>126.56</c:v>
                </c:pt>
                <c:pt idx="56654">
                  <c:v>126.54</c:v>
                </c:pt>
                <c:pt idx="56655">
                  <c:v>126.52</c:v>
                </c:pt>
                <c:pt idx="56656">
                  <c:v>126.56</c:v>
                </c:pt>
                <c:pt idx="56657">
                  <c:v>126.56</c:v>
                </c:pt>
                <c:pt idx="56658">
                  <c:v>126.63</c:v>
                </c:pt>
                <c:pt idx="56659">
                  <c:v>126.56</c:v>
                </c:pt>
                <c:pt idx="56660">
                  <c:v>126.63</c:v>
                </c:pt>
                <c:pt idx="56661">
                  <c:v>126.63</c:v>
                </c:pt>
                <c:pt idx="56662">
                  <c:v>126.59</c:v>
                </c:pt>
                <c:pt idx="56663">
                  <c:v>126.63</c:v>
                </c:pt>
                <c:pt idx="56664">
                  <c:v>126.63</c:v>
                </c:pt>
                <c:pt idx="56665">
                  <c:v>126.65</c:v>
                </c:pt>
                <c:pt idx="56666">
                  <c:v>126.65</c:v>
                </c:pt>
                <c:pt idx="56667">
                  <c:v>126.59</c:v>
                </c:pt>
                <c:pt idx="56668">
                  <c:v>126.7</c:v>
                </c:pt>
                <c:pt idx="56669">
                  <c:v>126.67</c:v>
                </c:pt>
                <c:pt idx="56670">
                  <c:v>126.63</c:v>
                </c:pt>
                <c:pt idx="56671">
                  <c:v>126.65</c:v>
                </c:pt>
                <c:pt idx="56672">
                  <c:v>126.63</c:v>
                </c:pt>
                <c:pt idx="56673">
                  <c:v>126.65</c:v>
                </c:pt>
                <c:pt idx="56674">
                  <c:v>126.59</c:v>
                </c:pt>
                <c:pt idx="56675">
                  <c:v>126.63</c:v>
                </c:pt>
                <c:pt idx="56676">
                  <c:v>126.63</c:v>
                </c:pt>
                <c:pt idx="56677">
                  <c:v>126.63</c:v>
                </c:pt>
                <c:pt idx="56678">
                  <c:v>126.63</c:v>
                </c:pt>
                <c:pt idx="56679">
                  <c:v>126.61</c:v>
                </c:pt>
                <c:pt idx="56680">
                  <c:v>126.61</c:v>
                </c:pt>
                <c:pt idx="56681">
                  <c:v>126.61</c:v>
                </c:pt>
                <c:pt idx="56682">
                  <c:v>126.63</c:v>
                </c:pt>
                <c:pt idx="56683">
                  <c:v>126.61</c:v>
                </c:pt>
                <c:pt idx="56684">
                  <c:v>126.59</c:v>
                </c:pt>
                <c:pt idx="56685">
                  <c:v>126.63</c:v>
                </c:pt>
                <c:pt idx="56686">
                  <c:v>126.61</c:v>
                </c:pt>
                <c:pt idx="56687">
                  <c:v>126.61</c:v>
                </c:pt>
                <c:pt idx="56688">
                  <c:v>126.56</c:v>
                </c:pt>
                <c:pt idx="56689">
                  <c:v>126.54</c:v>
                </c:pt>
                <c:pt idx="56690">
                  <c:v>126.63</c:v>
                </c:pt>
                <c:pt idx="56691">
                  <c:v>126.61</c:v>
                </c:pt>
                <c:pt idx="56692">
                  <c:v>126.65</c:v>
                </c:pt>
                <c:pt idx="56693">
                  <c:v>126.61</c:v>
                </c:pt>
                <c:pt idx="56694">
                  <c:v>126.56</c:v>
                </c:pt>
                <c:pt idx="56695">
                  <c:v>126.56</c:v>
                </c:pt>
                <c:pt idx="56696">
                  <c:v>126.61</c:v>
                </c:pt>
                <c:pt idx="56697">
                  <c:v>126.56</c:v>
                </c:pt>
                <c:pt idx="56698">
                  <c:v>126.61</c:v>
                </c:pt>
                <c:pt idx="56699">
                  <c:v>126.61</c:v>
                </c:pt>
                <c:pt idx="56700">
                  <c:v>126.63</c:v>
                </c:pt>
                <c:pt idx="56701">
                  <c:v>126.61</c:v>
                </c:pt>
                <c:pt idx="56702">
                  <c:v>126.61</c:v>
                </c:pt>
                <c:pt idx="56703">
                  <c:v>126.61</c:v>
                </c:pt>
                <c:pt idx="56704">
                  <c:v>126.59</c:v>
                </c:pt>
                <c:pt idx="56705">
                  <c:v>126.59</c:v>
                </c:pt>
                <c:pt idx="56706">
                  <c:v>126.54</c:v>
                </c:pt>
                <c:pt idx="56707">
                  <c:v>126.63</c:v>
                </c:pt>
                <c:pt idx="56708">
                  <c:v>126.56</c:v>
                </c:pt>
                <c:pt idx="56709">
                  <c:v>126.61</c:v>
                </c:pt>
                <c:pt idx="56710">
                  <c:v>126.59</c:v>
                </c:pt>
                <c:pt idx="56711">
                  <c:v>126.59</c:v>
                </c:pt>
                <c:pt idx="56712">
                  <c:v>126.59</c:v>
                </c:pt>
                <c:pt idx="56713">
                  <c:v>126.59</c:v>
                </c:pt>
                <c:pt idx="56714">
                  <c:v>126.61</c:v>
                </c:pt>
                <c:pt idx="56715">
                  <c:v>126.59</c:v>
                </c:pt>
                <c:pt idx="56716">
                  <c:v>126.63</c:v>
                </c:pt>
                <c:pt idx="56717">
                  <c:v>126.59</c:v>
                </c:pt>
                <c:pt idx="56718">
                  <c:v>126.65</c:v>
                </c:pt>
                <c:pt idx="56719">
                  <c:v>126.56</c:v>
                </c:pt>
                <c:pt idx="56720">
                  <c:v>126.63</c:v>
                </c:pt>
                <c:pt idx="56721">
                  <c:v>126.59</c:v>
                </c:pt>
                <c:pt idx="56722">
                  <c:v>126.59</c:v>
                </c:pt>
                <c:pt idx="56723">
                  <c:v>126.63</c:v>
                </c:pt>
                <c:pt idx="56724">
                  <c:v>126.59</c:v>
                </c:pt>
                <c:pt idx="56725">
                  <c:v>126.63</c:v>
                </c:pt>
                <c:pt idx="56726">
                  <c:v>126.63</c:v>
                </c:pt>
                <c:pt idx="56727">
                  <c:v>126.61</c:v>
                </c:pt>
                <c:pt idx="56728">
                  <c:v>126.61</c:v>
                </c:pt>
                <c:pt idx="56729">
                  <c:v>126.63</c:v>
                </c:pt>
                <c:pt idx="56730">
                  <c:v>126.63</c:v>
                </c:pt>
                <c:pt idx="56731">
                  <c:v>126.67</c:v>
                </c:pt>
                <c:pt idx="56732">
                  <c:v>126.63</c:v>
                </c:pt>
                <c:pt idx="56733">
                  <c:v>126.72</c:v>
                </c:pt>
                <c:pt idx="56734">
                  <c:v>126.67</c:v>
                </c:pt>
                <c:pt idx="56735">
                  <c:v>126.67</c:v>
                </c:pt>
                <c:pt idx="56736">
                  <c:v>126.7</c:v>
                </c:pt>
                <c:pt idx="56737">
                  <c:v>126.61</c:v>
                </c:pt>
                <c:pt idx="56738">
                  <c:v>126.67</c:v>
                </c:pt>
                <c:pt idx="56739">
                  <c:v>126.67</c:v>
                </c:pt>
                <c:pt idx="56740">
                  <c:v>126.61</c:v>
                </c:pt>
                <c:pt idx="56741">
                  <c:v>126.63</c:v>
                </c:pt>
                <c:pt idx="56742">
                  <c:v>126.63</c:v>
                </c:pt>
                <c:pt idx="56743">
                  <c:v>126.61</c:v>
                </c:pt>
                <c:pt idx="56744">
                  <c:v>126.61</c:v>
                </c:pt>
                <c:pt idx="56745">
                  <c:v>126.59</c:v>
                </c:pt>
                <c:pt idx="56746">
                  <c:v>126.61</c:v>
                </c:pt>
                <c:pt idx="56747">
                  <c:v>126.67</c:v>
                </c:pt>
                <c:pt idx="56748">
                  <c:v>126.67</c:v>
                </c:pt>
                <c:pt idx="56749">
                  <c:v>126.67</c:v>
                </c:pt>
                <c:pt idx="56750">
                  <c:v>126.7</c:v>
                </c:pt>
                <c:pt idx="56751">
                  <c:v>126.67</c:v>
                </c:pt>
                <c:pt idx="56752">
                  <c:v>126.67</c:v>
                </c:pt>
                <c:pt idx="56753">
                  <c:v>126.65</c:v>
                </c:pt>
                <c:pt idx="56754">
                  <c:v>126.67</c:v>
                </c:pt>
                <c:pt idx="56755">
                  <c:v>126.65</c:v>
                </c:pt>
                <c:pt idx="56756">
                  <c:v>126.65</c:v>
                </c:pt>
                <c:pt idx="56757">
                  <c:v>126.7</c:v>
                </c:pt>
                <c:pt idx="56758">
                  <c:v>126.63</c:v>
                </c:pt>
                <c:pt idx="56759">
                  <c:v>126.63</c:v>
                </c:pt>
                <c:pt idx="56760">
                  <c:v>126.63</c:v>
                </c:pt>
                <c:pt idx="56761">
                  <c:v>126.7</c:v>
                </c:pt>
                <c:pt idx="56762">
                  <c:v>126.65</c:v>
                </c:pt>
                <c:pt idx="56763">
                  <c:v>126.65</c:v>
                </c:pt>
                <c:pt idx="56764">
                  <c:v>126.65</c:v>
                </c:pt>
                <c:pt idx="56765">
                  <c:v>126.63</c:v>
                </c:pt>
                <c:pt idx="56766">
                  <c:v>126.65</c:v>
                </c:pt>
                <c:pt idx="56767">
                  <c:v>126.65</c:v>
                </c:pt>
                <c:pt idx="56768">
                  <c:v>126.65</c:v>
                </c:pt>
                <c:pt idx="56769">
                  <c:v>126.63</c:v>
                </c:pt>
                <c:pt idx="56770">
                  <c:v>126.61</c:v>
                </c:pt>
                <c:pt idx="56771">
                  <c:v>126.61</c:v>
                </c:pt>
                <c:pt idx="56772">
                  <c:v>126.65</c:v>
                </c:pt>
                <c:pt idx="56773">
                  <c:v>126.61</c:v>
                </c:pt>
                <c:pt idx="56774">
                  <c:v>126.65</c:v>
                </c:pt>
                <c:pt idx="56775">
                  <c:v>126.63</c:v>
                </c:pt>
                <c:pt idx="56776">
                  <c:v>126.61</c:v>
                </c:pt>
                <c:pt idx="56777">
                  <c:v>126.59</c:v>
                </c:pt>
                <c:pt idx="56778">
                  <c:v>126.61</c:v>
                </c:pt>
                <c:pt idx="56779">
                  <c:v>126.65</c:v>
                </c:pt>
                <c:pt idx="56780">
                  <c:v>126.63</c:v>
                </c:pt>
                <c:pt idx="56781">
                  <c:v>126.63</c:v>
                </c:pt>
                <c:pt idx="56782">
                  <c:v>126.61</c:v>
                </c:pt>
                <c:pt idx="56783">
                  <c:v>126.63</c:v>
                </c:pt>
                <c:pt idx="56784">
                  <c:v>126.63</c:v>
                </c:pt>
                <c:pt idx="56785">
                  <c:v>126.65</c:v>
                </c:pt>
                <c:pt idx="56786">
                  <c:v>126.59</c:v>
                </c:pt>
                <c:pt idx="56787">
                  <c:v>126.63</c:v>
                </c:pt>
                <c:pt idx="56788">
                  <c:v>126.56</c:v>
                </c:pt>
                <c:pt idx="56789">
                  <c:v>126.61</c:v>
                </c:pt>
                <c:pt idx="56790">
                  <c:v>126.61</c:v>
                </c:pt>
                <c:pt idx="56791">
                  <c:v>126.59</c:v>
                </c:pt>
                <c:pt idx="56792">
                  <c:v>126.63</c:v>
                </c:pt>
                <c:pt idx="56793">
                  <c:v>126.59</c:v>
                </c:pt>
                <c:pt idx="56794">
                  <c:v>126.61</c:v>
                </c:pt>
                <c:pt idx="56795">
                  <c:v>126.65</c:v>
                </c:pt>
                <c:pt idx="56796">
                  <c:v>126.59</c:v>
                </c:pt>
                <c:pt idx="56797">
                  <c:v>126.63</c:v>
                </c:pt>
                <c:pt idx="56798">
                  <c:v>126.59</c:v>
                </c:pt>
                <c:pt idx="56799">
                  <c:v>126.59</c:v>
                </c:pt>
                <c:pt idx="56800">
                  <c:v>126.61</c:v>
                </c:pt>
                <c:pt idx="56801">
                  <c:v>126.59</c:v>
                </c:pt>
                <c:pt idx="56802">
                  <c:v>126.59</c:v>
                </c:pt>
                <c:pt idx="56803">
                  <c:v>126.56</c:v>
                </c:pt>
                <c:pt idx="56804">
                  <c:v>126.59</c:v>
                </c:pt>
                <c:pt idx="56805">
                  <c:v>126.61</c:v>
                </c:pt>
                <c:pt idx="56806">
                  <c:v>126.59</c:v>
                </c:pt>
                <c:pt idx="56807">
                  <c:v>126.63</c:v>
                </c:pt>
                <c:pt idx="56808">
                  <c:v>126.65</c:v>
                </c:pt>
                <c:pt idx="56809">
                  <c:v>126.59</c:v>
                </c:pt>
                <c:pt idx="56810">
                  <c:v>126.59</c:v>
                </c:pt>
                <c:pt idx="56811">
                  <c:v>126.61</c:v>
                </c:pt>
                <c:pt idx="56812">
                  <c:v>126.54</c:v>
                </c:pt>
                <c:pt idx="56813">
                  <c:v>126.61</c:v>
                </c:pt>
                <c:pt idx="56814">
                  <c:v>126.61</c:v>
                </c:pt>
                <c:pt idx="56815">
                  <c:v>126.61</c:v>
                </c:pt>
                <c:pt idx="56816">
                  <c:v>126.7</c:v>
                </c:pt>
                <c:pt idx="56817">
                  <c:v>126.59</c:v>
                </c:pt>
                <c:pt idx="56818">
                  <c:v>126.63</c:v>
                </c:pt>
                <c:pt idx="56819">
                  <c:v>126.61</c:v>
                </c:pt>
                <c:pt idx="56820">
                  <c:v>126.63</c:v>
                </c:pt>
                <c:pt idx="56821">
                  <c:v>126.63</c:v>
                </c:pt>
                <c:pt idx="56822">
                  <c:v>126.61</c:v>
                </c:pt>
                <c:pt idx="56823">
                  <c:v>126.59</c:v>
                </c:pt>
                <c:pt idx="56824">
                  <c:v>126.63</c:v>
                </c:pt>
                <c:pt idx="56825">
                  <c:v>126.63</c:v>
                </c:pt>
                <c:pt idx="56826">
                  <c:v>126.63</c:v>
                </c:pt>
                <c:pt idx="56827">
                  <c:v>126.61</c:v>
                </c:pt>
                <c:pt idx="56828">
                  <c:v>126.61</c:v>
                </c:pt>
                <c:pt idx="56829">
                  <c:v>126.61</c:v>
                </c:pt>
                <c:pt idx="56830">
                  <c:v>126.56</c:v>
                </c:pt>
                <c:pt idx="56831">
                  <c:v>126.61</c:v>
                </c:pt>
                <c:pt idx="56832">
                  <c:v>126.61</c:v>
                </c:pt>
                <c:pt idx="56833">
                  <c:v>126.54</c:v>
                </c:pt>
                <c:pt idx="56834">
                  <c:v>126.59</c:v>
                </c:pt>
                <c:pt idx="56835">
                  <c:v>126.65</c:v>
                </c:pt>
                <c:pt idx="56836">
                  <c:v>126.61</c:v>
                </c:pt>
                <c:pt idx="56837">
                  <c:v>126.59</c:v>
                </c:pt>
                <c:pt idx="56838">
                  <c:v>126.59</c:v>
                </c:pt>
                <c:pt idx="56839">
                  <c:v>126.59</c:v>
                </c:pt>
                <c:pt idx="56840">
                  <c:v>126.56</c:v>
                </c:pt>
                <c:pt idx="56841">
                  <c:v>126.61</c:v>
                </c:pt>
                <c:pt idx="56842">
                  <c:v>126.65</c:v>
                </c:pt>
                <c:pt idx="56843">
                  <c:v>126.59</c:v>
                </c:pt>
                <c:pt idx="56844">
                  <c:v>126.56</c:v>
                </c:pt>
                <c:pt idx="56845">
                  <c:v>126.56</c:v>
                </c:pt>
                <c:pt idx="56846">
                  <c:v>126.54</c:v>
                </c:pt>
                <c:pt idx="56847">
                  <c:v>126.54</c:v>
                </c:pt>
                <c:pt idx="56848">
                  <c:v>126.59</c:v>
                </c:pt>
                <c:pt idx="56849">
                  <c:v>126.54</c:v>
                </c:pt>
                <c:pt idx="56850">
                  <c:v>126.56</c:v>
                </c:pt>
                <c:pt idx="56851">
                  <c:v>126.56</c:v>
                </c:pt>
                <c:pt idx="56852">
                  <c:v>126.59</c:v>
                </c:pt>
                <c:pt idx="56853">
                  <c:v>126.56</c:v>
                </c:pt>
                <c:pt idx="56854">
                  <c:v>126.59</c:v>
                </c:pt>
                <c:pt idx="56855">
                  <c:v>126.59</c:v>
                </c:pt>
                <c:pt idx="56856">
                  <c:v>126.52</c:v>
                </c:pt>
                <c:pt idx="56857">
                  <c:v>126.54</c:v>
                </c:pt>
                <c:pt idx="56858">
                  <c:v>126.59</c:v>
                </c:pt>
                <c:pt idx="56859">
                  <c:v>126.56</c:v>
                </c:pt>
                <c:pt idx="56860">
                  <c:v>126.56</c:v>
                </c:pt>
                <c:pt idx="56861">
                  <c:v>126.61</c:v>
                </c:pt>
                <c:pt idx="56862">
                  <c:v>126.56</c:v>
                </c:pt>
                <c:pt idx="56863">
                  <c:v>126.59</c:v>
                </c:pt>
                <c:pt idx="56864">
                  <c:v>126.56</c:v>
                </c:pt>
                <c:pt idx="56865">
                  <c:v>126.59</c:v>
                </c:pt>
                <c:pt idx="56866">
                  <c:v>126.59</c:v>
                </c:pt>
                <c:pt idx="56867">
                  <c:v>126.59</c:v>
                </c:pt>
                <c:pt idx="56868">
                  <c:v>126.59</c:v>
                </c:pt>
                <c:pt idx="56869">
                  <c:v>126.59</c:v>
                </c:pt>
                <c:pt idx="56870">
                  <c:v>126.59</c:v>
                </c:pt>
                <c:pt idx="56871">
                  <c:v>126.59</c:v>
                </c:pt>
                <c:pt idx="56872">
                  <c:v>126.59</c:v>
                </c:pt>
                <c:pt idx="56873">
                  <c:v>126.59</c:v>
                </c:pt>
                <c:pt idx="56874">
                  <c:v>126.56</c:v>
                </c:pt>
                <c:pt idx="56875">
                  <c:v>126.59</c:v>
                </c:pt>
                <c:pt idx="56876">
                  <c:v>126.54</c:v>
                </c:pt>
                <c:pt idx="56877">
                  <c:v>126.56</c:v>
                </c:pt>
                <c:pt idx="56878">
                  <c:v>126.59</c:v>
                </c:pt>
                <c:pt idx="56879">
                  <c:v>126.52</c:v>
                </c:pt>
                <c:pt idx="56880">
                  <c:v>126.56</c:v>
                </c:pt>
                <c:pt idx="56881">
                  <c:v>126.59</c:v>
                </c:pt>
                <c:pt idx="56882">
                  <c:v>126.56</c:v>
                </c:pt>
                <c:pt idx="56883">
                  <c:v>126.59</c:v>
                </c:pt>
                <c:pt idx="56884">
                  <c:v>126.59</c:v>
                </c:pt>
                <c:pt idx="56885">
                  <c:v>126.52</c:v>
                </c:pt>
                <c:pt idx="56886">
                  <c:v>126.54</c:v>
                </c:pt>
                <c:pt idx="56887">
                  <c:v>126.59</c:v>
                </c:pt>
                <c:pt idx="56888">
                  <c:v>126.59</c:v>
                </c:pt>
                <c:pt idx="56889">
                  <c:v>126.61</c:v>
                </c:pt>
                <c:pt idx="56890">
                  <c:v>126.56</c:v>
                </c:pt>
                <c:pt idx="56891">
                  <c:v>126.59</c:v>
                </c:pt>
                <c:pt idx="56892">
                  <c:v>126.59</c:v>
                </c:pt>
                <c:pt idx="56893">
                  <c:v>126.54</c:v>
                </c:pt>
                <c:pt idx="56894">
                  <c:v>126.61</c:v>
                </c:pt>
                <c:pt idx="56895">
                  <c:v>126.56</c:v>
                </c:pt>
                <c:pt idx="56896">
                  <c:v>126.52</c:v>
                </c:pt>
                <c:pt idx="56897">
                  <c:v>126.63</c:v>
                </c:pt>
                <c:pt idx="56898">
                  <c:v>126.59</c:v>
                </c:pt>
                <c:pt idx="56899">
                  <c:v>126.61</c:v>
                </c:pt>
                <c:pt idx="56900">
                  <c:v>126.61</c:v>
                </c:pt>
                <c:pt idx="56901">
                  <c:v>126.56</c:v>
                </c:pt>
                <c:pt idx="56902">
                  <c:v>126.54</c:v>
                </c:pt>
                <c:pt idx="56903">
                  <c:v>126.59</c:v>
                </c:pt>
                <c:pt idx="56904">
                  <c:v>126.56</c:v>
                </c:pt>
                <c:pt idx="56905">
                  <c:v>126.54</c:v>
                </c:pt>
                <c:pt idx="56906">
                  <c:v>126.56</c:v>
                </c:pt>
                <c:pt idx="56907">
                  <c:v>126.61</c:v>
                </c:pt>
                <c:pt idx="56908">
                  <c:v>126.56</c:v>
                </c:pt>
                <c:pt idx="56909">
                  <c:v>126.59</c:v>
                </c:pt>
                <c:pt idx="56910">
                  <c:v>126.56</c:v>
                </c:pt>
                <c:pt idx="56911">
                  <c:v>126.54</c:v>
                </c:pt>
                <c:pt idx="56912">
                  <c:v>126.56</c:v>
                </c:pt>
                <c:pt idx="56913">
                  <c:v>126.61</c:v>
                </c:pt>
                <c:pt idx="56914">
                  <c:v>126.54</c:v>
                </c:pt>
                <c:pt idx="56915">
                  <c:v>126.54</c:v>
                </c:pt>
                <c:pt idx="56916">
                  <c:v>126.52</c:v>
                </c:pt>
                <c:pt idx="56917">
                  <c:v>126.54</c:v>
                </c:pt>
                <c:pt idx="56918">
                  <c:v>126.56</c:v>
                </c:pt>
                <c:pt idx="56919">
                  <c:v>126.52</c:v>
                </c:pt>
                <c:pt idx="56920">
                  <c:v>126.56</c:v>
                </c:pt>
                <c:pt idx="56921">
                  <c:v>126.54</c:v>
                </c:pt>
                <c:pt idx="56922">
                  <c:v>126.56</c:v>
                </c:pt>
                <c:pt idx="56923">
                  <c:v>126.5</c:v>
                </c:pt>
                <c:pt idx="56924">
                  <c:v>126.52</c:v>
                </c:pt>
                <c:pt idx="56925">
                  <c:v>126.54</c:v>
                </c:pt>
                <c:pt idx="56926">
                  <c:v>126.54</c:v>
                </c:pt>
                <c:pt idx="56927">
                  <c:v>126.54</c:v>
                </c:pt>
                <c:pt idx="56928">
                  <c:v>126.54</c:v>
                </c:pt>
                <c:pt idx="56929">
                  <c:v>126.5</c:v>
                </c:pt>
                <c:pt idx="56930">
                  <c:v>126.5</c:v>
                </c:pt>
                <c:pt idx="56931">
                  <c:v>126.5</c:v>
                </c:pt>
                <c:pt idx="56932">
                  <c:v>126.47</c:v>
                </c:pt>
                <c:pt idx="56933">
                  <c:v>126.52</c:v>
                </c:pt>
                <c:pt idx="56934">
                  <c:v>126.5</c:v>
                </c:pt>
                <c:pt idx="56935">
                  <c:v>126.52</c:v>
                </c:pt>
                <c:pt idx="56936">
                  <c:v>126.54</c:v>
                </c:pt>
                <c:pt idx="56937">
                  <c:v>126.52</c:v>
                </c:pt>
                <c:pt idx="56938">
                  <c:v>126.52</c:v>
                </c:pt>
                <c:pt idx="56939">
                  <c:v>126.56</c:v>
                </c:pt>
                <c:pt idx="56940">
                  <c:v>126.5</c:v>
                </c:pt>
                <c:pt idx="56941">
                  <c:v>126.52</c:v>
                </c:pt>
                <c:pt idx="56942">
                  <c:v>126.5</c:v>
                </c:pt>
                <c:pt idx="56943">
                  <c:v>126.5</c:v>
                </c:pt>
                <c:pt idx="56944">
                  <c:v>126.47</c:v>
                </c:pt>
                <c:pt idx="56945">
                  <c:v>126.5</c:v>
                </c:pt>
                <c:pt idx="56946">
                  <c:v>126.54</c:v>
                </c:pt>
                <c:pt idx="56947">
                  <c:v>126.52</c:v>
                </c:pt>
                <c:pt idx="56948">
                  <c:v>126.47</c:v>
                </c:pt>
                <c:pt idx="56949">
                  <c:v>126.52</c:v>
                </c:pt>
                <c:pt idx="56950">
                  <c:v>126.52</c:v>
                </c:pt>
                <c:pt idx="56951">
                  <c:v>126.45</c:v>
                </c:pt>
                <c:pt idx="56952">
                  <c:v>126.52</c:v>
                </c:pt>
                <c:pt idx="56953">
                  <c:v>126.47</c:v>
                </c:pt>
                <c:pt idx="56954">
                  <c:v>126.54</c:v>
                </c:pt>
                <c:pt idx="56955">
                  <c:v>126.52</c:v>
                </c:pt>
                <c:pt idx="56956">
                  <c:v>126.52</c:v>
                </c:pt>
                <c:pt idx="56957">
                  <c:v>126.5</c:v>
                </c:pt>
                <c:pt idx="56958">
                  <c:v>126.52</c:v>
                </c:pt>
                <c:pt idx="56959">
                  <c:v>126.5</c:v>
                </c:pt>
                <c:pt idx="56960">
                  <c:v>126.5</c:v>
                </c:pt>
                <c:pt idx="56961">
                  <c:v>126.45</c:v>
                </c:pt>
                <c:pt idx="56962">
                  <c:v>126.47</c:v>
                </c:pt>
                <c:pt idx="56963">
                  <c:v>126.52</c:v>
                </c:pt>
                <c:pt idx="56964">
                  <c:v>126.47</c:v>
                </c:pt>
                <c:pt idx="56965">
                  <c:v>126.47</c:v>
                </c:pt>
                <c:pt idx="56966">
                  <c:v>126.45</c:v>
                </c:pt>
                <c:pt idx="56967">
                  <c:v>126.47</c:v>
                </c:pt>
                <c:pt idx="56968">
                  <c:v>126.43</c:v>
                </c:pt>
                <c:pt idx="56969">
                  <c:v>126.5</c:v>
                </c:pt>
                <c:pt idx="56970">
                  <c:v>126.5</c:v>
                </c:pt>
                <c:pt idx="56971">
                  <c:v>126.43</c:v>
                </c:pt>
                <c:pt idx="56972">
                  <c:v>126.54</c:v>
                </c:pt>
                <c:pt idx="56973">
                  <c:v>126.45</c:v>
                </c:pt>
                <c:pt idx="56974">
                  <c:v>126.43</c:v>
                </c:pt>
                <c:pt idx="56975">
                  <c:v>126.5</c:v>
                </c:pt>
                <c:pt idx="56976">
                  <c:v>126.45</c:v>
                </c:pt>
                <c:pt idx="56977">
                  <c:v>126.47</c:v>
                </c:pt>
                <c:pt idx="56978">
                  <c:v>126.45</c:v>
                </c:pt>
                <c:pt idx="56979">
                  <c:v>126.47</c:v>
                </c:pt>
                <c:pt idx="56980">
                  <c:v>126.43</c:v>
                </c:pt>
                <c:pt idx="56981">
                  <c:v>126.47</c:v>
                </c:pt>
                <c:pt idx="56982">
                  <c:v>126.47</c:v>
                </c:pt>
                <c:pt idx="56983">
                  <c:v>126.41</c:v>
                </c:pt>
                <c:pt idx="56984">
                  <c:v>126.45</c:v>
                </c:pt>
                <c:pt idx="56985">
                  <c:v>126.41</c:v>
                </c:pt>
                <c:pt idx="56986">
                  <c:v>126.5</c:v>
                </c:pt>
                <c:pt idx="56987">
                  <c:v>126.45</c:v>
                </c:pt>
                <c:pt idx="56988">
                  <c:v>126.41</c:v>
                </c:pt>
                <c:pt idx="56989">
                  <c:v>126.45</c:v>
                </c:pt>
                <c:pt idx="56990">
                  <c:v>126.41</c:v>
                </c:pt>
                <c:pt idx="56991">
                  <c:v>126.43</c:v>
                </c:pt>
                <c:pt idx="56992">
                  <c:v>126.38</c:v>
                </c:pt>
                <c:pt idx="56993">
                  <c:v>126.43</c:v>
                </c:pt>
                <c:pt idx="56994">
                  <c:v>126.43</c:v>
                </c:pt>
                <c:pt idx="56995">
                  <c:v>126.43</c:v>
                </c:pt>
                <c:pt idx="56996">
                  <c:v>126.41</c:v>
                </c:pt>
                <c:pt idx="56997">
                  <c:v>126.45</c:v>
                </c:pt>
                <c:pt idx="56998">
                  <c:v>126.43</c:v>
                </c:pt>
                <c:pt idx="56999">
                  <c:v>126.41</c:v>
                </c:pt>
                <c:pt idx="57000">
                  <c:v>126.45</c:v>
                </c:pt>
                <c:pt idx="57001">
                  <c:v>126.38</c:v>
                </c:pt>
                <c:pt idx="57002">
                  <c:v>126.38</c:v>
                </c:pt>
                <c:pt idx="57003">
                  <c:v>126.41</c:v>
                </c:pt>
                <c:pt idx="57004">
                  <c:v>126.38</c:v>
                </c:pt>
                <c:pt idx="57005">
                  <c:v>126.45</c:v>
                </c:pt>
                <c:pt idx="57006">
                  <c:v>126.43</c:v>
                </c:pt>
                <c:pt idx="57007">
                  <c:v>126.43</c:v>
                </c:pt>
                <c:pt idx="57008">
                  <c:v>126.41</c:v>
                </c:pt>
                <c:pt idx="57009">
                  <c:v>126.43</c:v>
                </c:pt>
                <c:pt idx="57010">
                  <c:v>126.43</c:v>
                </c:pt>
                <c:pt idx="57011">
                  <c:v>126.38</c:v>
                </c:pt>
                <c:pt idx="57012">
                  <c:v>126.36</c:v>
                </c:pt>
                <c:pt idx="57013">
                  <c:v>126.38</c:v>
                </c:pt>
                <c:pt idx="57014">
                  <c:v>126.36</c:v>
                </c:pt>
                <c:pt idx="57015">
                  <c:v>126.36</c:v>
                </c:pt>
                <c:pt idx="57016">
                  <c:v>126.41</c:v>
                </c:pt>
                <c:pt idx="57017">
                  <c:v>126.38</c:v>
                </c:pt>
                <c:pt idx="57018">
                  <c:v>126.41</c:v>
                </c:pt>
                <c:pt idx="57019">
                  <c:v>126.41</c:v>
                </c:pt>
                <c:pt idx="57020">
                  <c:v>126.38</c:v>
                </c:pt>
                <c:pt idx="57021">
                  <c:v>126.36</c:v>
                </c:pt>
                <c:pt idx="57022">
                  <c:v>126.41</c:v>
                </c:pt>
                <c:pt idx="57023">
                  <c:v>126.36</c:v>
                </c:pt>
                <c:pt idx="57024">
                  <c:v>126.32</c:v>
                </c:pt>
                <c:pt idx="57025">
                  <c:v>126.34</c:v>
                </c:pt>
                <c:pt idx="57026">
                  <c:v>126.36</c:v>
                </c:pt>
                <c:pt idx="57027">
                  <c:v>126.38</c:v>
                </c:pt>
                <c:pt idx="57028">
                  <c:v>126.36</c:v>
                </c:pt>
                <c:pt idx="57029">
                  <c:v>126.38</c:v>
                </c:pt>
                <c:pt idx="57030">
                  <c:v>126.34</c:v>
                </c:pt>
                <c:pt idx="57031">
                  <c:v>126.38</c:v>
                </c:pt>
                <c:pt idx="57032">
                  <c:v>126.34</c:v>
                </c:pt>
                <c:pt idx="57033">
                  <c:v>126.38</c:v>
                </c:pt>
                <c:pt idx="57034">
                  <c:v>126.36</c:v>
                </c:pt>
                <c:pt idx="57035">
                  <c:v>126.38</c:v>
                </c:pt>
                <c:pt idx="57036">
                  <c:v>126.38</c:v>
                </c:pt>
                <c:pt idx="57037">
                  <c:v>126.41</c:v>
                </c:pt>
                <c:pt idx="57038">
                  <c:v>126.38</c:v>
                </c:pt>
                <c:pt idx="57039">
                  <c:v>126.34</c:v>
                </c:pt>
                <c:pt idx="57040">
                  <c:v>126.32</c:v>
                </c:pt>
                <c:pt idx="57041">
                  <c:v>126.34</c:v>
                </c:pt>
                <c:pt idx="57042">
                  <c:v>126.36</c:v>
                </c:pt>
                <c:pt idx="57043">
                  <c:v>126.34</c:v>
                </c:pt>
                <c:pt idx="57044">
                  <c:v>126.36</c:v>
                </c:pt>
                <c:pt idx="57045">
                  <c:v>126.36</c:v>
                </c:pt>
                <c:pt idx="57046">
                  <c:v>126.36</c:v>
                </c:pt>
                <c:pt idx="57047">
                  <c:v>126.38</c:v>
                </c:pt>
                <c:pt idx="57048">
                  <c:v>126.41</c:v>
                </c:pt>
                <c:pt idx="57049">
                  <c:v>126.38</c:v>
                </c:pt>
                <c:pt idx="57050">
                  <c:v>126.43</c:v>
                </c:pt>
                <c:pt idx="57051">
                  <c:v>126.41</c:v>
                </c:pt>
                <c:pt idx="57052">
                  <c:v>126.41</c:v>
                </c:pt>
                <c:pt idx="57053">
                  <c:v>126.38</c:v>
                </c:pt>
                <c:pt idx="57054">
                  <c:v>126.41</c:v>
                </c:pt>
                <c:pt idx="57055">
                  <c:v>126.41</c:v>
                </c:pt>
                <c:pt idx="57056">
                  <c:v>126.43</c:v>
                </c:pt>
                <c:pt idx="57057">
                  <c:v>126.41</c:v>
                </c:pt>
                <c:pt idx="57058">
                  <c:v>126.43</c:v>
                </c:pt>
                <c:pt idx="57059">
                  <c:v>126.41</c:v>
                </c:pt>
                <c:pt idx="57060">
                  <c:v>126.41</c:v>
                </c:pt>
                <c:pt idx="57061">
                  <c:v>126.43</c:v>
                </c:pt>
                <c:pt idx="57062">
                  <c:v>126.45</c:v>
                </c:pt>
                <c:pt idx="57063">
                  <c:v>126.47</c:v>
                </c:pt>
                <c:pt idx="57064">
                  <c:v>126.43</c:v>
                </c:pt>
                <c:pt idx="57065">
                  <c:v>126.47</c:v>
                </c:pt>
                <c:pt idx="57066">
                  <c:v>126.45</c:v>
                </c:pt>
                <c:pt idx="57067">
                  <c:v>126.54</c:v>
                </c:pt>
                <c:pt idx="57068">
                  <c:v>126.54</c:v>
                </c:pt>
                <c:pt idx="57069">
                  <c:v>126.54</c:v>
                </c:pt>
                <c:pt idx="57070">
                  <c:v>126.56</c:v>
                </c:pt>
                <c:pt idx="57071">
                  <c:v>126.56</c:v>
                </c:pt>
                <c:pt idx="57072">
                  <c:v>126.56</c:v>
                </c:pt>
                <c:pt idx="57073">
                  <c:v>126.5</c:v>
                </c:pt>
                <c:pt idx="57074">
                  <c:v>126.61</c:v>
                </c:pt>
                <c:pt idx="57075">
                  <c:v>126.59</c:v>
                </c:pt>
                <c:pt idx="57076">
                  <c:v>126.63</c:v>
                </c:pt>
                <c:pt idx="57077">
                  <c:v>126.61</c:v>
                </c:pt>
                <c:pt idx="57078">
                  <c:v>126.61</c:v>
                </c:pt>
                <c:pt idx="57079">
                  <c:v>126.63</c:v>
                </c:pt>
                <c:pt idx="57080">
                  <c:v>126.61</c:v>
                </c:pt>
                <c:pt idx="57081">
                  <c:v>126.65</c:v>
                </c:pt>
                <c:pt idx="57082">
                  <c:v>126.61</c:v>
                </c:pt>
                <c:pt idx="57083">
                  <c:v>126.61</c:v>
                </c:pt>
                <c:pt idx="57084">
                  <c:v>126.65</c:v>
                </c:pt>
                <c:pt idx="57085">
                  <c:v>126.63</c:v>
                </c:pt>
                <c:pt idx="57086">
                  <c:v>126.65</c:v>
                </c:pt>
                <c:pt idx="57087">
                  <c:v>126.67</c:v>
                </c:pt>
                <c:pt idx="57088">
                  <c:v>126.65</c:v>
                </c:pt>
                <c:pt idx="57089">
                  <c:v>126.65</c:v>
                </c:pt>
                <c:pt idx="57090">
                  <c:v>126.61</c:v>
                </c:pt>
                <c:pt idx="57091">
                  <c:v>126.65</c:v>
                </c:pt>
                <c:pt idx="57092">
                  <c:v>126.7</c:v>
                </c:pt>
                <c:pt idx="57093">
                  <c:v>126.67</c:v>
                </c:pt>
                <c:pt idx="57094">
                  <c:v>126.65</c:v>
                </c:pt>
                <c:pt idx="57095">
                  <c:v>126.65</c:v>
                </c:pt>
                <c:pt idx="57096">
                  <c:v>126.65</c:v>
                </c:pt>
                <c:pt idx="57097">
                  <c:v>126.65</c:v>
                </c:pt>
                <c:pt idx="57098">
                  <c:v>126.7</c:v>
                </c:pt>
                <c:pt idx="57099">
                  <c:v>126.7</c:v>
                </c:pt>
                <c:pt idx="57100">
                  <c:v>126.65</c:v>
                </c:pt>
                <c:pt idx="57101">
                  <c:v>126.67</c:v>
                </c:pt>
                <c:pt idx="57102">
                  <c:v>126.65</c:v>
                </c:pt>
                <c:pt idx="57103">
                  <c:v>126.65</c:v>
                </c:pt>
                <c:pt idx="57104">
                  <c:v>126.7</c:v>
                </c:pt>
                <c:pt idx="57105">
                  <c:v>126.7</c:v>
                </c:pt>
                <c:pt idx="57106">
                  <c:v>126.67</c:v>
                </c:pt>
                <c:pt idx="57107">
                  <c:v>126.67</c:v>
                </c:pt>
                <c:pt idx="57108">
                  <c:v>126.74</c:v>
                </c:pt>
                <c:pt idx="57109">
                  <c:v>126.7</c:v>
                </c:pt>
                <c:pt idx="57110">
                  <c:v>126.72</c:v>
                </c:pt>
                <c:pt idx="57111">
                  <c:v>126.65</c:v>
                </c:pt>
                <c:pt idx="57112">
                  <c:v>126.63</c:v>
                </c:pt>
                <c:pt idx="57113">
                  <c:v>126.72</c:v>
                </c:pt>
                <c:pt idx="57114">
                  <c:v>126.65</c:v>
                </c:pt>
                <c:pt idx="57115">
                  <c:v>126.63</c:v>
                </c:pt>
                <c:pt idx="57116">
                  <c:v>126.65</c:v>
                </c:pt>
                <c:pt idx="57117">
                  <c:v>126.63</c:v>
                </c:pt>
                <c:pt idx="57118">
                  <c:v>126.63</c:v>
                </c:pt>
                <c:pt idx="57119">
                  <c:v>126.63</c:v>
                </c:pt>
                <c:pt idx="57120">
                  <c:v>126.7</c:v>
                </c:pt>
                <c:pt idx="57121">
                  <c:v>126.67</c:v>
                </c:pt>
                <c:pt idx="57122">
                  <c:v>126.65</c:v>
                </c:pt>
                <c:pt idx="57123">
                  <c:v>126.65</c:v>
                </c:pt>
                <c:pt idx="57124">
                  <c:v>126.67</c:v>
                </c:pt>
                <c:pt idx="57125">
                  <c:v>126.65</c:v>
                </c:pt>
                <c:pt idx="57126">
                  <c:v>126.67</c:v>
                </c:pt>
                <c:pt idx="57127">
                  <c:v>126.65</c:v>
                </c:pt>
                <c:pt idx="57128">
                  <c:v>126.63</c:v>
                </c:pt>
                <c:pt idx="57129">
                  <c:v>126.63</c:v>
                </c:pt>
                <c:pt idx="57130">
                  <c:v>126.65</c:v>
                </c:pt>
                <c:pt idx="57131">
                  <c:v>126.67</c:v>
                </c:pt>
                <c:pt idx="57132">
                  <c:v>126.63</c:v>
                </c:pt>
                <c:pt idx="57133">
                  <c:v>126.65</c:v>
                </c:pt>
                <c:pt idx="57134">
                  <c:v>126.65</c:v>
                </c:pt>
                <c:pt idx="57135">
                  <c:v>126.67</c:v>
                </c:pt>
                <c:pt idx="57136">
                  <c:v>126.67</c:v>
                </c:pt>
                <c:pt idx="57137">
                  <c:v>126.67</c:v>
                </c:pt>
                <c:pt idx="57138">
                  <c:v>126.7</c:v>
                </c:pt>
                <c:pt idx="57139">
                  <c:v>126.7</c:v>
                </c:pt>
                <c:pt idx="57140">
                  <c:v>126.67</c:v>
                </c:pt>
                <c:pt idx="57141">
                  <c:v>126.7</c:v>
                </c:pt>
                <c:pt idx="57142">
                  <c:v>126.65</c:v>
                </c:pt>
                <c:pt idx="57143">
                  <c:v>126.65</c:v>
                </c:pt>
                <c:pt idx="57144">
                  <c:v>126.67</c:v>
                </c:pt>
                <c:pt idx="57145">
                  <c:v>126.65</c:v>
                </c:pt>
                <c:pt idx="57146">
                  <c:v>126.65</c:v>
                </c:pt>
                <c:pt idx="57147">
                  <c:v>126.7</c:v>
                </c:pt>
                <c:pt idx="57148">
                  <c:v>126.7</c:v>
                </c:pt>
                <c:pt idx="57149">
                  <c:v>126.7</c:v>
                </c:pt>
                <c:pt idx="57150">
                  <c:v>126.72</c:v>
                </c:pt>
                <c:pt idx="57151">
                  <c:v>126.65</c:v>
                </c:pt>
                <c:pt idx="57152">
                  <c:v>126.7</c:v>
                </c:pt>
                <c:pt idx="57153">
                  <c:v>126.65</c:v>
                </c:pt>
                <c:pt idx="57154">
                  <c:v>126.72</c:v>
                </c:pt>
                <c:pt idx="57155">
                  <c:v>126.7</c:v>
                </c:pt>
                <c:pt idx="57156">
                  <c:v>126.79</c:v>
                </c:pt>
                <c:pt idx="57157">
                  <c:v>126.72</c:v>
                </c:pt>
                <c:pt idx="57158">
                  <c:v>126.74</c:v>
                </c:pt>
                <c:pt idx="57159">
                  <c:v>126.74</c:v>
                </c:pt>
                <c:pt idx="57160">
                  <c:v>126.74</c:v>
                </c:pt>
                <c:pt idx="57161">
                  <c:v>126.65</c:v>
                </c:pt>
                <c:pt idx="57162">
                  <c:v>126.76</c:v>
                </c:pt>
                <c:pt idx="57163">
                  <c:v>126.7</c:v>
                </c:pt>
                <c:pt idx="57164">
                  <c:v>126.72</c:v>
                </c:pt>
                <c:pt idx="57165">
                  <c:v>126.74</c:v>
                </c:pt>
                <c:pt idx="57166">
                  <c:v>126.72</c:v>
                </c:pt>
                <c:pt idx="57167">
                  <c:v>126.72</c:v>
                </c:pt>
                <c:pt idx="57168">
                  <c:v>126.67</c:v>
                </c:pt>
                <c:pt idx="57169">
                  <c:v>126.74</c:v>
                </c:pt>
                <c:pt idx="57170">
                  <c:v>126.74</c:v>
                </c:pt>
                <c:pt idx="57171">
                  <c:v>126.72</c:v>
                </c:pt>
                <c:pt idx="57172">
                  <c:v>126.72</c:v>
                </c:pt>
                <c:pt idx="57173">
                  <c:v>126.74</c:v>
                </c:pt>
                <c:pt idx="57174">
                  <c:v>126.76</c:v>
                </c:pt>
                <c:pt idx="57175">
                  <c:v>126.81</c:v>
                </c:pt>
                <c:pt idx="57176">
                  <c:v>126.76</c:v>
                </c:pt>
                <c:pt idx="57177">
                  <c:v>126.79</c:v>
                </c:pt>
                <c:pt idx="57178">
                  <c:v>126.76</c:v>
                </c:pt>
                <c:pt idx="57179">
                  <c:v>126.7</c:v>
                </c:pt>
                <c:pt idx="57180">
                  <c:v>126.74</c:v>
                </c:pt>
                <c:pt idx="57181">
                  <c:v>126.74</c:v>
                </c:pt>
                <c:pt idx="57182">
                  <c:v>126.72</c:v>
                </c:pt>
                <c:pt idx="57183">
                  <c:v>126.72</c:v>
                </c:pt>
                <c:pt idx="57184">
                  <c:v>126.67</c:v>
                </c:pt>
                <c:pt idx="57185">
                  <c:v>126.72</c:v>
                </c:pt>
                <c:pt idx="57186">
                  <c:v>126.67</c:v>
                </c:pt>
                <c:pt idx="57187">
                  <c:v>126.7</c:v>
                </c:pt>
                <c:pt idx="57188">
                  <c:v>126.74</c:v>
                </c:pt>
                <c:pt idx="57189">
                  <c:v>126.74</c:v>
                </c:pt>
                <c:pt idx="57190">
                  <c:v>126.72</c:v>
                </c:pt>
                <c:pt idx="57191">
                  <c:v>126.74</c:v>
                </c:pt>
                <c:pt idx="57192">
                  <c:v>126.74</c:v>
                </c:pt>
                <c:pt idx="57193">
                  <c:v>126.76</c:v>
                </c:pt>
                <c:pt idx="57194">
                  <c:v>126.74</c:v>
                </c:pt>
                <c:pt idx="57195">
                  <c:v>126.76</c:v>
                </c:pt>
                <c:pt idx="57196">
                  <c:v>126.76</c:v>
                </c:pt>
                <c:pt idx="57197">
                  <c:v>126.74</c:v>
                </c:pt>
                <c:pt idx="57198">
                  <c:v>126.7</c:v>
                </c:pt>
                <c:pt idx="57199">
                  <c:v>126.7</c:v>
                </c:pt>
                <c:pt idx="57200">
                  <c:v>126.72</c:v>
                </c:pt>
                <c:pt idx="57201">
                  <c:v>126.7</c:v>
                </c:pt>
                <c:pt idx="57202">
                  <c:v>126.72</c:v>
                </c:pt>
                <c:pt idx="57203">
                  <c:v>126.67</c:v>
                </c:pt>
                <c:pt idx="57204">
                  <c:v>126.72</c:v>
                </c:pt>
                <c:pt idx="57205">
                  <c:v>126.7</c:v>
                </c:pt>
                <c:pt idx="57206">
                  <c:v>126.79</c:v>
                </c:pt>
                <c:pt idx="57207">
                  <c:v>126.74</c:v>
                </c:pt>
                <c:pt idx="57208">
                  <c:v>126.7</c:v>
                </c:pt>
                <c:pt idx="57209">
                  <c:v>126.72</c:v>
                </c:pt>
                <c:pt idx="57210">
                  <c:v>126.74</c:v>
                </c:pt>
                <c:pt idx="57211">
                  <c:v>126.72</c:v>
                </c:pt>
                <c:pt idx="57212">
                  <c:v>126.76</c:v>
                </c:pt>
                <c:pt idx="57213">
                  <c:v>126.67</c:v>
                </c:pt>
                <c:pt idx="57214">
                  <c:v>126.74</c:v>
                </c:pt>
                <c:pt idx="57215">
                  <c:v>126.74</c:v>
                </c:pt>
                <c:pt idx="57216">
                  <c:v>126.74</c:v>
                </c:pt>
                <c:pt idx="57217">
                  <c:v>126.74</c:v>
                </c:pt>
                <c:pt idx="57218">
                  <c:v>126.74</c:v>
                </c:pt>
                <c:pt idx="57219">
                  <c:v>126.72</c:v>
                </c:pt>
                <c:pt idx="57220">
                  <c:v>126.76</c:v>
                </c:pt>
                <c:pt idx="57221">
                  <c:v>126.72</c:v>
                </c:pt>
                <c:pt idx="57222">
                  <c:v>126.79</c:v>
                </c:pt>
                <c:pt idx="57223">
                  <c:v>126.79</c:v>
                </c:pt>
                <c:pt idx="57224">
                  <c:v>126.76</c:v>
                </c:pt>
                <c:pt idx="57225">
                  <c:v>126.81</c:v>
                </c:pt>
                <c:pt idx="57226">
                  <c:v>126.74</c:v>
                </c:pt>
                <c:pt idx="57227">
                  <c:v>126.76</c:v>
                </c:pt>
                <c:pt idx="57228">
                  <c:v>126.76</c:v>
                </c:pt>
                <c:pt idx="57229">
                  <c:v>126.79</c:v>
                </c:pt>
                <c:pt idx="57230">
                  <c:v>126.79</c:v>
                </c:pt>
                <c:pt idx="57231">
                  <c:v>126.76</c:v>
                </c:pt>
                <c:pt idx="57232">
                  <c:v>126.76</c:v>
                </c:pt>
                <c:pt idx="57233">
                  <c:v>126.74</c:v>
                </c:pt>
                <c:pt idx="57234">
                  <c:v>126.76</c:v>
                </c:pt>
                <c:pt idx="57235">
                  <c:v>126.81</c:v>
                </c:pt>
                <c:pt idx="57236">
                  <c:v>126.72</c:v>
                </c:pt>
                <c:pt idx="57237">
                  <c:v>126.79</c:v>
                </c:pt>
                <c:pt idx="57238">
                  <c:v>126.72</c:v>
                </c:pt>
                <c:pt idx="57239">
                  <c:v>126.76</c:v>
                </c:pt>
                <c:pt idx="57240">
                  <c:v>126.81</c:v>
                </c:pt>
                <c:pt idx="57241">
                  <c:v>126.79</c:v>
                </c:pt>
                <c:pt idx="57242">
                  <c:v>126.79</c:v>
                </c:pt>
                <c:pt idx="57243">
                  <c:v>126.79</c:v>
                </c:pt>
                <c:pt idx="57244">
                  <c:v>126.81</c:v>
                </c:pt>
                <c:pt idx="57245">
                  <c:v>126.76</c:v>
                </c:pt>
                <c:pt idx="57246">
                  <c:v>126.79</c:v>
                </c:pt>
                <c:pt idx="57247">
                  <c:v>126.76</c:v>
                </c:pt>
                <c:pt idx="57248">
                  <c:v>126.81</c:v>
                </c:pt>
                <c:pt idx="57249">
                  <c:v>126.76</c:v>
                </c:pt>
                <c:pt idx="57250">
                  <c:v>126.74</c:v>
                </c:pt>
                <c:pt idx="57251">
                  <c:v>126.74</c:v>
                </c:pt>
                <c:pt idx="57252">
                  <c:v>126.74</c:v>
                </c:pt>
                <c:pt idx="57253">
                  <c:v>126.79</c:v>
                </c:pt>
                <c:pt idx="57254">
                  <c:v>126.79</c:v>
                </c:pt>
                <c:pt idx="57255">
                  <c:v>126.79</c:v>
                </c:pt>
                <c:pt idx="57256">
                  <c:v>126.74</c:v>
                </c:pt>
                <c:pt idx="57257">
                  <c:v>126.74</c:v>
                </c:pt>
                <c:pt idx="57258">
                  <c:v>126.76</c:v>
                </c:pt>
                <c:pt idx="57259">
                  <c:v>126.74</c:v>
                </c:pt>
                <c:pt idx="57260">
                  <c:v>126.81</c:v>
                </c:pt>
                <c:pt idx="57261">
                  <c:v>126.81</c:v>
                </c:pt>
                <c:pt idx="57262">
                  <c:v>126.79</c:v>
                </c:pt>
                <c:pt idx="57263">
                  <c:v>126.76</c:v>
                </c:pt>
                <c:pt idx="57264">
                  <c:v>126.72</c:v>
                </c:pt>
                <c:pt idx="57265">
                  <c:v>126.74</c:v>
                </c:pt>
                <c:pt idx="57266">
                  <c:v>126.74</c:v>
                </c:pt>
                <c:pt idx="57267">
                  <c:v>126.72</c:v>
                </c:pt>
                <c:pt idx="57268">
                  <c:v>126.74</c:v>
                </c:pt>
                <c:pt idx="57269">
                  <c:v>126.76</c:v>
                </c:pt>
                <c:pt idx="57270">
                  <c:v>126.74</c:v>
                </c:pt>
                <c:pt idx="57271">
                  <c:v>126.79</c:v>
                </c:pt>
                <c:pt idx="57272">
                  <c:v>126.7</c:v>
                </c:pt>
                <c:pt idx="57273">
                  <c:v>126.74</c:v>
                </c:pt>
                <c:pt idx="57274">
                  <c:v>126.74</c:v>
                </c:pt>
                <c:pt idx="57275">
                  <c:v>126.74</c:v>
                </c:pt>
                <c:pt idx="57276">
                  <c:v>126.81</c:v>
                </c:pt>
                <c:pt idx="57277">
                  <c:v>126.74</c:v>
                </c:pt>
                <c:pt idx="57278">
                  <c:v>126.72</c:v>
                </c:pt>
                <c:pt idx="57279">
                  <c:v>126.74</c:v>
                </c:pt>
                <c:pt idx="57280">
                  <c:v>126.67</c:v>
                </c:pt>
                <c:pt idx="57281">
                  <c:v>126.72</c:v>
                </c:pt>
                <c:pt idx="57282">
                  <c:v>126.7</c:v>
                </c:pt>
                <c:pt idx="57283">
                  <c:v>126.7</c:v>
                </c:pt>
                <c:pt idx="57284">
                  <c:v>126.7</c:v>
                </c:pt>
                <c:pt idx="57285">
                  <c:v>126.72</c:v>
                </c:pt>
                <c:pt idx="57286">
                  <c:v>126.72</c:v>
                </c:pt>
                <c:pt idx="57287">
                  <c:v>126.72</c:v>
                </c:pt>
                <c:pt idx="57288">
                  <c:v>126.7</c:v>
                </c:pt>
                <c:pt idx="57289">
                  <c:v>126.76</c:v>
                </c:pt>
                <c:pt idx="57290">
                  <c:v>126.72</c:v>
                </c:pt>
                <c:pt idx="57291">
                  <c:v>126.72</c:v>
                </c:pt>
                <c:pt idx="57292">
                  <c:v>126.74</c:v>
                </c:pt>
                <c:pt idx="57293">
                  <c:v>126.76</c:v>
                </c:pt>
                <c:pt idx="57294">
                  <c:v>126.76</c:v>
                </c:pt>
                <c:pt idx="57295">
                  <c:v>126.74</c:v>
                </c:pt>
                <c:pt idx="57296">
                  <c:v>126.72</c:v>
                </c:pt>
                <c:pt idx="57297">
                  <c:v>126.74</c:v>
                </c:pt>
                <c:pt idx="57298">
                  <c:v>126.74</c:v>
                </c:pt>
                <c:pt idx="57299">
                  <c:v>126.7</c:v>
                </c:pt>
                <c:pt idx="57300">
                  <c:v>126.7</c:v>
                </c:pt>
                <c:pt idx="57301">
                  <c:v>126.72</c:v>
                </c:pt>
                <c:pt idx="57302">
                  <c:v>126.74</c:v>
                </c:pt>
                <c:pt idx="57303">
                  <c:v>126.67</c:v>
                </c:pt>
                <c:pt idx="57304">
                  <c:v>126.72</c:v>
                </c:pt>
                <c:pt idx="57305">
                  <c:v>126.7</c:v>
                </c:pt>
                <c:pt idx="57306">
                  <c:v>126.74</c:v>
                </c:pt>
                <c:pt idx="57307">
                  <c:v>126.72</c:v>
                </c:pt>
                <c:pt idx="57308">
                  <c:v>126.72</c:v>
                </c:pt>
                <c:pt idx="57309">
                  <c:v>126.72</c:v>
                </c:pt>
                <c:pt idx="57310">
                  <c:v>126.72</c:v>
                </c:pt>
                <c:pt idx="57311">
                  <c:v>126.74</c:v>
                </c:pt>
                <c:pt idx="57312">
                  <c:v>126.74</c:v>
                </c:pt>
                <c:pt idx="57313">
                  <c:v>126.7</c:v>
                </c:pt>
                <c:pt idx="57314">
                  <c:v>126.67</c:v>
                </c:pt>
                <c:pt idx="57315">
                  <c:v>126.74</c:v>
                </c:pt>
                <c:pt idx="57316">
                  <c:v>126.74</c:v>
                </c:pt>
                <c:pt idx="57317">
                  <c:v>126.74</c:v>
                </c:pt>
                <c:pt idx="57318">
                  <c:v>126.67</c:v>
                </c:pt>
                <c:pt idx="57319">
                  <c:v>126.72</c:v>
                </c:pt>
                <c:pt idx="57320">
                  <c:v>126.72</c:v>
                </c:pt>
                <c:pt idx="57321">
                  <c:v>126.72</c:v>
                </c:pt>
                <c:pt idx="57322">
                  <c:v>126.74</c:v>
                </c:pt>
                <c:pt idx="57323">
                  <c:v>126.74</c:v>
                </c:pt>
                <c:pt idx="57324">
                  <c:v>126.65</c:v>
                </c:pt>
                <c:pt idx="57325">
                  <c:v>126.67</c:v>
                </c:pt>
                <c:pt idx="57326">
                  <c:v>126.7</c:v>
                </c:pt>
                <c:pt idx="57327">
                  <c:v>126.72</c:v>
                </c:pt>
                <c:pt idx="57328">
                  <c:v>126.67</c:v>
                </c:pt>
                <c:pt idx="57329">
                  <c:v>126.7</c:v>
                </c:pt>
                <c:pt idx="57330">
                  <c:v>126.7</c:v>
                </c:pt>
                <c:pt idx="57331">
                  <c:v>126.7</c:v>
                </c:pt>
                <c:pt idx="57332">
                  <c:v>126.65</c:v>
                </c:pt>
                <c:pt idx="57333">
                  <c:v>126.7</c:v>
                </c:pt>
                <c:pt idx="57334">
                  <c:v>126.67</c:v>
                </c:pt>
                <c:pt idx="57335">
                  <c:v>126.72</c:v>
                </c:pt>
                <c:pt idx="57336">
                  <c:v>126.67</c:v>
                </c:pt>
                <c:pt idx="57337">
                  <c:v>126.7</c:v>
                </c:pt>
                <c:pt idx="57338">
                  <c:v>126.72</c:v>
                </c:pt>
                <c:pt idx="57339">
                  <c:v>126.7</c:v>
                </c:pt>
                <c:pt idx="57340">
                  <c:v>126.67</c:v>
                </c:pt>
                <c:pt idx="57341">
                  <c:v>126.7</c:v>
                </c:pt>
                <c:pt idx="57342">
                  <c:v>126.67</c:v>
                </c:pt>
                <c:pt idx="57343">
                  <c:v>126.67</c:v>
                </c:pt>
                <c:pt idx="57344">
                  <c:v>126.67</c:v>
                </c:pt>
                <c:pt idx="57345">
                  <c:v>126.67</c:v>
                </c:pt>
                <c:pt idx="57346">
                  <c:v>126.67</c:v>
                </c:pt>
                <c:pt idx="57347">
                  <c:v>126.72</c:v>
                </c:pt>
                <c:pt idx="57348">
                  <c:v>126.65</c:v>
                </c:pt>
                <c:pt idx="57349">
                  <c:v>126.67</c:v>
                </c:pt>
                <c:pt idx="57350">
                  <c:v>126.72</c:v>
                </c:pt>
                <c:pt idx="57351">
                  <c:v>126.67</c:v>
                </c:pt>
                <c:pt idx="57352">
                  <c:v>126.67</c:v>
                </c:pt>
                <c:pt idx="57353">
                  <c:v>126.67</c:v>
                </c:pt>
                <c:pt idx="57354">
                  <c:v>126.67</c:v>
                </c:pt>
                <c:pt idx="57355">
                  <c:v>126.67</c:v>
                </c:pt>
                <c:pt idx="57356">
                  <c:v>126.65</c:v>
                </c:pt>
                <c:pt idx="57357">
                  <c:v>126.7</c:v>
                </c:pt>
                <c:pt idx="57358">
                  <c:v>126.7</c:v>
                </c:pt>
                <c:pt idx="57359">
                  <c:v>126.63</c:v>
                </c:pt>
                <c:pt idx="57360">
                  <c:v>126.67</c:v>
                </c:pt>
                <c:pt idx="57361">
                  <c:v>126.63</c:v>
                </c:pt>
                <c:pt idx="57362">
                  <c:v>126.67</c:v>
                </c:pt>
                <c:pt idx="57363">
                  <c:v>126.67</c:v>
                </c:pt>
                <c:pt idx="57364">
                  <c:v>126.65</c:v>
                </c:pt>
                <c:pt idx="57365">
                  <c:v>126.65</c:v>
                </c:pt>
                <c:pt idx="57366">
                  <c:v>126.61</c:v>
                </c:pt>
                <c:pt idx="57367">
                  <c:v>126.61</c:v>
                </c:pt>
                <c:pt idx="57368">
                  <c:v>126.63</c:v>
                </c:pt>
                <c:pt idx="57369">
                  <c:v>126.63</c:v>
                </c:pt>
                <c:pt idx="57370">
                  <c:v>126.63</c:v>
                </c:pt>
                <c:pt idx="57371">
                  <c:v>126.67</c:v>
                </c:pt>
                <c:pt idx="57372">
                  <c:v>126.65</c:v>
                </c:pt>
                <c:pt idx="57373">
                  <c:v>126.65</c:v>
                </c:pt>
                <c:pt idx="57374">
                  <c:v>126.63</c:v>
                </c:pt>
                <c:pt idx="57375">
                  <c:v>126.63</c:v>
                </c:pt>
                <c:pt idx="57376">
                  <c:v>126.65</c:v>
                </c:pt>
                <c:pt idx="57377">
                  <c:v>126.67</c:v>
                </c:pt>
                <c:pt idx="57378">
                  <c:v>126.65</c:v>
                </c:pt>
                <c:pt idx="57379">
                  <c:v>126.65</c:v>
                </c:pt>
                <c:pt idx="57380">
                  <c:v>126.65</c:v>
                </c:pt>
                <c:pt idx="57381">
                  <c:v>126.63</c:v>
                </c:pt>
                <c:pt idx="57382">
                  <c:v>126.65</c:v>
                </c:pt>
                <c:pt idx="57383">
                  <c:v>126.63</c:v>
                </c:pt>
                <c:pt idx="57384">
                  <c:v>126.63</c:v>
                </c:pt>
                <c:pt idx="57385">
                  <c:v>126.61</c:v>
                </c:pt>
                <c:pt idx="57386">
                  <c:v>126.61</c:v>
                </c:pt>
                <c:pt idx="57387">
                  <c:v>126.65</c:v>
                </c:pt>
                <c:pt idx="57388">
                  <c:v>126.61</c:v>
                </c:pt>
                <c:pt idx="57389">
                  <c:v>126.56</c:v>
                </c:pt>
                <c:pt idx="57390">
                  <c:v>126.61</c:v>
                </c:pt>
                <c:pt idx="57391">
                  <c:v>126.59</c:v>
                </c:pt>
                <c:pt idx="57392">
                  <c:v>126.56</c:v>
                </c:pt>
                <c:pt idx="57393">
                  <c:v>126.65</c:v>
                </c:pt>
                <c:pt idx="57394">
                  <c:v>126.56</c:v>
                </c:pt>
                <c:pt idx="57395">
                  <c:v>126.65</c:v>
                </c:pt>
                <c:pt idx="57396">
                  <c:v>126.61</c:v>
                </c:pt>
                <c:pt idx="57397">
                  <c:v>126.59</c:v>
                </c:pt>
                <c:pt idx="57398">
                  <c:v>126.59</c:v>
                </c:pt>
                <c:pt idx="57399">
                  <c:v>126.63</c:v>
                </c:pt>
                <c:pt idx="57400">
                  <c:v>126.59</c:v>
                </c:pt>
                <c:pt idx="57401">
                  <c:v>126.61</c:v>
                </c:pt>
                <c:pt idx="57402">
                  <c:v>126.56</c:v>
                </c:pt>
                <c:pt idx="57403">
                  <c:v>126.54</c:v>
                </c:pt>
                <c:pt idx="57404">
                  <c:v>126.63</c:v>
                </c:pt>
                <c:pt idx="57405">
                  <c:v>126.63</c:v>
                </c:pt>
                <c:pt idx="57406">
                  <c:v>126.56</c:v>
                </c:pt>
                <c:pt idx="57407">
                  <c:v>126.59</c:v>
                </c:pt>
                <c:pt idx="57408">
                  <c:v>126.56</c:v>
                </c:pt>
                <c:pt idx="57409">
                  <c:v>126.54</c:v>
                </c:pt>
                <c:pt idx="57410">
                  <c:v>126.56</c:v>
                </c:pt>
                <c:pt idx="57411">
                  <c:v>126.56</c:v>
                </c:pt>
                <c:pt idx="57412">
                  <c:v>126.63</c:v>
                </c:pt>
                <c:pt idx="57413">
                  <c:v>126.61</c:v>
                </c:pt>
                <c:pt idx="57414">
                  <c:v>126.59</c:v>
                </c:pt>
                <c:pt idx="57415">
                  <c:v>126.52</c:v>
                </c:pt>
                <c:pt idx="57416">
                  <c:v>126.56</c:v>
                </c:pt>
                <c:pt idx="57417">
                  <c:v>126.47</c:v>
                </c:pt>
                <c:pt idx="57418">
                  <c:v>126.52</c:v>
                </c:pt>
                <c:pt idx="57419">
                  <c:v>126.54</c:v>
                </c:pt>
                <c:pt idx="57420">
                  <c:v>126.54</c:v>
                </c:pt>
                <c:pt idx="57421">
                  <c:v>126.54</c:v>
                </c:pt>
                <c:pt idx="57422">
                  <c:v>126.56</c:v>
                </c:pt>
                <c:pt idx="57423">
                  <c:v>126.47</c:v>
                </c:pt>
                <c:pt idx="57424">
                  <c:v>126.52</c:v>
                </c:pt>
                <c:pt idx="57425">
                  <c:v>126.54</c:v>
                </c:pt>
                <c:pt idx="57426">
                  <c:v>126.5</c:v>
                </c:pt>
                <c:pt idx="57427">
                  <c:v>126.54</c:v>
                </c:pt>
                <c:pt idx="57428">
                  <c:v>126.5</c:v>
                </c:pt>
                <c:pt idx="57429">
                  <c:v>126.5</c:v>
                </c:pt>
                <c:pt idx="57430">
                  <c:v>126.5</c:v>
                </c:pt>
                <c:pt idx="57431">
                  <c:v>126.45</c:v>
                </c:pt>
                <c:pt idx="57432">
                  <c:v>126.5</c:v>
                </c:pt>
                <c:pt idx="57433">
                  <c:v>126.47</c:v>
                </c:pt>
                <c:pt idx="57434">
                  <c:v>126.47</c:v>
                </c:pt>
                <c:pt idx="57435">
                  <c:v>126.5</c:v>
                </c:pt>
                <c:pt idx="57436">
                  <c:v>126.43</c:v>
                </c:pt>
                <c:pt idx="57437">
                  <c:v>126.43</c:v>
                </c:pt>
                <c:pt idx="57438">
                  <c:v>126.52</c:v>
                </c:pt>
                <c:pt idx="57439">
                  <c:v>126.45</c:v>
                </c:pt>
                <c:pt idx="57440">
                  <c:v>126.41</c:v>
                </c:pt>
                <c:pt idx="57441">
                  <c:v>126.47</c:v>
                </c:pt>
                <c:pt idx="57442">
                  <c:v>126.43</c:v>
                </c:pt>
                <c:pt idx="57443">
                  <c:v>126.47</c:v>
                </c:pt>
                <c:pt idx="57444">
                  <c:v>126.47</c:v>
                </c:pt>
                <c:pt idx="57445">
                  <c:v>126.41</c:v>
                </c:pt>
                <c:pt idx="57446">
                  <c:v>126.45</c:v>
                </c:pt>
                <c:pt idx="57447">
                  <c:v>126.45</c:v>
                </c:pt>
                <c:pt idx="57448">
                  <c:v>126.45</c:v>
                </c:pt>
                <c:pt idx="57449">
                  <c:v>126.43</c:v>
                </c:pt>
                <c:pt idx="57450">
                  <c:v>126.45</c:v>
                </c:pt>
                <c:pt idx="57451">
                  <c:v>126.43</c:v>
                </c:pt>
                <c:pt idx="57452">
                  <c:v>126.41</c:v>
                </c:pt>
                <c:pt idx="57453">
                  <c:v>126.43</c:v>
                </c:pt>
                <c:pt idx="57454">
                  <c:v>126.43</c:v>
                </c:pt>
                <c:pt idx="57455">
                  <c:v>126.43</c:v>
                </c:pt>
                <c:pt idx="57456">
                  <c:v>126.41</c:v>
                </c:pt>
                <c:pt idx="57457">
                  <c:v>126.45</c:v>
                </c:pt>
                <c:pt idx="57458">
                  <c:v>126.41</c:v>
                </c:pt>
                <c:pt idx="57459">
                  <c:v>126.43</c:v>
                </c:pt>
                <c:pt idx="57460">
                  <c:v>126.45</c:v>
                </c:pt>
                <c:pt idx="57461">
                  <c:v>126.43</c:v>
                </c:pt>
                <c:pt idx="57462">
                  <c:v>126.45</c:v>
                </c:pt>
                <c:pt idx="57463">
                  <c:v>126.45</c:v>
                </c:pt>
                <c:pt idx="57464">
                  <c:v>126.41</c:v>
                </c:pt>
                <c:pt idx="57465">
                  <c:v>126.45</c:v>
                </c:pt>
                <c:pt idx="57466">
                  <c:v>126.45</c:v>
                </c:pt>
                <c:pt idx="57467">
                  <c:v>126.43</c:v>
                </c:pt>
                <c:pt idx="57468">
                  <c:v>126.43</c:v>
                </c:pt>
                <c:pt idx="57469">
                  <c:v>126.45</c:v>
                </c:pt>
                <c:pt idx="57470">
                  <c:v>126.41</c:v>
                </c:pt>
                <c:pt idx="57471">
                  <c:v>126.45</c:v>
                </c:pt>
                <c:pt idx="57472">
                  <c:v>126.45</c:v>
                </c:pt>
                <c:pt idx="57473">
                  <c:v>126.5</c:v>
                </c:pt>
                <c:pt idx="57474">
                  <c:v>126.47</c:v>
                </c:pt>
                <c:pt idx="57475">
                  <c:v>126.52</c:v>
                </c:pt>
                <c:pt idx="57476">
                  <c:v>126.54</c:v>
                </c:pt>
                <c:pt idx="57477">
                  <c:v>126.54</c:v>
                </c:pt>
                <c:pt idx="57478">
                  <c:v>126.5</c:v>
                </c:pt>
                <c:pt idx="57479">
                  <c:v>126.54</c:v>
                </c:pt>
                <c:pt idx="57480">
                  <c:v>126.5</c:v>
                </c:pt>
                <c:pt idx="57481">
                  <c:v>126.5</c:v>
                </c:pt>
                <c:pt idx="57482">
                  <c:v>126.47</c:v>
                </c:pt>
                <c:pt idx="57483">
                  <c:v>126.56</c:v>
                </c:pt>
                <c:pt idx="57484">
                  <c:v>126.5</c:v>
                </c:pt>
                <c:pt idx="57485">
                  <c:v>126.54</c:v>
                </c:pt>
                <c:pt idx="57486">
                  <c:v>126.61</c:v>
                </c:pt>
                <c:pt idx="57487">
                  <c:v>126.56</c:v>
                </c:pt>
                <c:pt idx="57488">
                  <c:v>126.54</c:v>
                </c:pt>
                <c:pt idx="57489">
                  <c:v>126.56</c:v>
                </c:pt>
                <c:pt idx="57490">
                  <c:v>126.59</c:v>
                </c:pt>
                <c:pt idx="57491">
                  <c:v>126.59</c:v>
                </c:pt>
                <c:pt idx="57492">
                  <c:v>126.56</c:v>
                </c:pt>
                <c:pt idx="57493">
                  <c:v>126.56</c:v>
                </c:pt>
                <c:pt idx="57494">
                  <c:v>126.56</c:v>
                </c:pt>
                <c:pt idx="57495">
                  <c:v>126.63</c:v>
                </c:pt>
                <c:pt idx="57496">
                  <c:v>126.61</c:v>
                </c:pt>
                <c:pt idx="57497">
                  <c:v>126.63</c:v>
                </c:pt>
                <c:pt idx="57498">
                  <c:v>126.59</c:v>
                </c:pt>
                <c:pt idx="57499">
                  <c:v>126.63</c:v>
                </c:pt>
                <c:pt idx="57500">
                  <c:v>126.67</c:v>
                </c:pt>
                <c:pt idx="57501">
                  <c:v>126.65</c:v>
                </c:pt>
                <c:pt idx="57502">
                  <c:v>126.67</c:v>
                </c:pt>
                <c:pt idx="57503">
                  <c:v>126.65</c:v>
                </c:pt>
                <c:pt idx="57504">
                  <c:v>126.65</c:v>
                </c:pt>
                <c:pt idx="57505">
                  <c:v>126.7</c:v>
                </c:pt>
                <c:pt idx="57506">
                  <c:v>126.7</c:v>
                </c:pt>
                <c:pt idx="57507">
                  <c:v>126.65</c:v>
                </c:pt>
                <c:pt idx="57508">
                  <c:v>126.65</c:v>
                </c:pt>
                <c:pt idx="57509">
                  <c:v>126.67</c:v>
                </c:pt>
                <c:pt idx="57510">
                  <c:v>126.7</c:v>
                </c:pt>
                <c:pt idx="57511">
                  <c:v>126.65</c:v>
                </c:pt>
                <c:pt idx="57512">
                  <c:v>126.65</c:v>
                </c:pt>
                <c:pt idx="57513">
                  <c:v>126.7</c:v>
                </c:pt>
                <c:pt idx="57514">
                  <c:v>126.72</c:v>
                </c:pt>
                <c:pt idx="57515">
                  <c:v>126.72</c:v>
                </c:pt>
                <c:pt idx="57516">
                  <c:v>126.7</c:v>
                </c:pt>
                <c:pt idx="57517">
                  <c:v>126.72</c:v>
                </c:pt>
                <c:pt idx="57518">
                  <c:v>126.7</c:v>
                </c:pt>
                <c:pt idx="57519">
                  <c:v>126.72</c:v>
                </c:pt>
                <c:pt idx="57520">
                  <c:v>126.74</c:v>
                </c:pt>
                <c:pt idx="57521">
                  <c:v>126.72</c:v>
                </c:pt>
                <c:pt idx="57522">
                  <c:v>126.74</c:v>
                </c:pt>
                <c:pt idx="57523">
                  <c:v>126.74</c:v>
                </c:pt>
                <c:pt idx="57524">
                  <c:v>126.72</c:v>
                </c:pt>
                <c:pt idx="57525">
                  <c:v>126.7</c:v>
                </c:pt>
                <c:pt idx="57526">
                  <c:v>126.7</c:v>
                </c:pt>
                <c:pt idx="57527">
                  <c:v>126.74</c:v>
                </c:pt>
                <c:pt idx="57528">
                  <c:v>126.65</c:v>
                </c:pt>
                <c:pt idx="57529">
                  <c:v>126.72</c:v>
                </c:pt>
                <c:pt idx="57530">
                  <c:v>126.67</c:v>
                </c:pt>
                <c:pt idx="57531">
                  <c:v>126.7</c:v>
                </c:pt>
                <c:pt idx="57532">
                  <c:v>126.7</c:v>
                </c:pt>
                <c:pt idx="57533">
                  <c:v>126.67</c:v>
                </c:pt>
                <c:pt idx="57534">
                  <c:v>126.72</c:v>
                </c:pt>
                <c:pt idx="57535">
                  <c:v>126.65</c:v>
                </c:pt>
                <c:pt idx="57536">
                  <c:v>126.67</c:v>
                </c:pt>
                <c:pt idx="57537">
                  <c:v>126.76</c:v>
                </c:pt>
                <c:pt idx="57538">
                  <c:v>126.74</c:v>
                </c:pt>
                <c:pt idx="57539">
                  <c:v>126.72</c:v>
                </c:pt>
                <c:pt idx="57540">
                  <c:v>126.67</c:v>
                </c:pt>
                <c:pt idx="57541">
                  <c:v>126.65</c:v>
                </c:pt>
                <c:pt idx="57542">
                  <c:v>126.65</c:v>
                </c:pt>
                <c:pt idx="57543">
                  <c:v>126.67</c:v>
                </c:pt>
                <c:pt idx="57544">
                  <c:v>126.67</c:v>
                </c:pt>
                <c:pt idx="57545">
                  <c:v>126.72</c:v>
                </c:pt>
                <c:pt idx="57546">
                  <c:v>126.65</c:v>
                </c:pt>
                <c:pt idx="57547">
                  <c:v>126.67</c:v>
                </c:pt>
                <c:pt idx="57548">
                  <c:v>126.7</c:v>
                </c:pt>
                <c:pt idx="57549">
                  <c:v>126.72</c:v>
                </c:pt>
                <c:pt idx="57550">
                  <c:v>126.7</c:v>
                </c:pt>
                <c:pt idx="57551">
                  <c:v>126.7</c:v>
                </c:pt>
                <c:pt idx="57552">
                  <c:v>126.76</c:v>
                </c:pt>
                <c:pt idx="57553">
                  <c:v>126.74</c:v>
                </c:pt>
                <c:pt idx="57554">
                  <c:v>126.67</c:v>
                </c:pt>
                <c:pt idx="57555">
                  <c:v>126.7</c:v>
                </c:pt>
                <c:pt idx="57556">
                  <c:v>126.74</c:v>
                </c:pt>
                <c:pt idx="57557">
                  <c:v>126.72</c:v>
                </c:pt>
                <c:pt idx="57558">
                  <c:v>126.74</c:v>
                </c:pt>
                <c:pt idx="57559">
                  <c:v>126.72</c:v>
                </c:pt>
                <c:pt idx="57560">
                  <c:v>126.7</c:v>
                </c:pt>
                <c:pt idx="57561">
                  <c:v>126.74</c:v>
                </c:pt>
                <c:pt idx="57562">
                  <c:v>126.7</c:v>
                </c:pt>
                <c:pt idx="57563">
                  <c:v>126.74</c:v>
                </c:pt>
                <c:pt idx="57564">
                  <c:v>126.72</c:v>
                </c:pt>
                <c:pt idx="57565">
                  <c:v>126.74</c:v>
                </c:pt>
                <c:pt idx="57566">
                  <c:v>126.74</c:v>
                </c:pt>
                <c:pt idx="57567">
                  <c:v>126.74</c:v>
                </c:pt>
                <c:pt idx="57568">
                  <c:v>126.72</c:v>
                </c:pt>
                <c:pt idx="57569">
                  <c:v>126.76</c:v>
                </c:pt>
                <c:pt idx="57570">
                  <c:v>126.67</c:v>
                </c:pt>
                <c:pt idx="57571">
                  <c:v>126.74</c:v>
                </c:pt>
                <c:pt idx="57572">
                  <c:v>126.74</c:v>
                </c:pt>
                <c:pt idx="57573">
                  <c:v>126.74</c:v>
                </c:pt>
                <c:pt idx="57574">
                  <c:v>126.72</c:v>
                </c:pt>
                <c:pt idx="57575">
                  <c:v>126.74</c:v>
                </c:pt>
                <c:pt idx="57576">
                  <c:v>126.76</c:v>
                </c:pt>
                <c:pt idx="57577">
                  <c:v>126.76</c:v>
                </c:pt>
                <c:pt idx="57578">
                  <c:v>126.74</c:v>
                </c:pt>
                <c:pt idx="57579">
                  <c:v>126.79</c:v>
                </c:pt>
                <c:pt idx="57580">
                  <c:v>126.72</c:v>
                </c:pt>
                <c:pt idx="57581">
                  <c:v>126.74</c:v>
                </c:pt>
                <c:pt idx="57582">
                  <c:v>126.72</c:v>
                </c:pt>
                <c:pt idx="57583">
                  <c:v>126.72</c:v>
                </c:pt>
                <c:pt idx="57584">
                  <c:v>126.74</c:v>
                </c:pt>
                <c:pt idx="57585">
                  <c:v>126.76</c:v>
                </c:pt>
                <c:pt idx="57586">
                  <c:v>126.81</c:v>
                </c:pt>
                <c:pt idx="57587">
                  <c:v>126.76</c:v>
                </c:pt>
                <c:pt idx="57588">
                  <c:v>126.76</c:v>
                </c:pt>
                <c:pt idx="57589">
                  <c:v>126.79</c:v>
                </c:pt>
                <c:pt idx="57590">
                  <c:v>126.76</c:v>
                </c:pt>
                <c:pt idx="57591">
                  <c:v>126.79</c:v>
                </c:pt>
                <c:pt idx="57592">
                  <c:v>126.79</c:v>
                </c:pt>
                <c:pt idx="57593">
                  <c:v>126.72</c:v>
                </c:pt>
                <c:pt idx="57594">
                  <c:v>126.76</c:v>
                </c:pt>
                <c:pt idx="57595">
                  <c:v>126.76</c:v>
                </c:pt>
                <c:pt idx="57596">
                  <c:v>126.72</c:v>
                </c:pt>
                <c:pt idx="57597">
                  <c:v>126.76</c:v>
                </c:pt>
                <c:pt idx="57598">
                  <c:v>126.74</c:v>
                </c:pt>
                <c:pt idx="57599">
                  <c:v>126.74</c:v>
                </c:pt>
                <c:pt idx="57600">
                  <c:v>126.74</c:v>
                </c:pt>
                <c:pt idx="57601">
                  <c:v>126.74</c:v>
                </c:pt>
                <c:pt idx="57602">
                  <c:v>126.74</c:v>
                </c:pt>
                <c:pt idx="57603">
                  <c:v>126.72</c:v>
                </c:pt>
                <c:pt idx="57604">
                  <c:v>126.79</c:v>
                </c:pt>
                <c:pt idx="57605">
                  <c:v>126.74</c:v>
                </c:pt>
                <c:pt idx="57606">
                  <c:v>126.74</c:v>
                </c:pt>
                <c:pt idx="57607">
                  <c:v>126.74</c:v>
                </c:pt>
                <c:pt idx="57608">
                  <c:v>126.74</c:v>
                </c:pt>
                <c:pt idx="57609">
                  <c:v>126.7</c:v>
                </c:pt>
                <c:pt idx="57610">
                  <c:v>126.74</c:v>
                </c:pt>
                <c:pt idx="57611">
                  <c:v>126.74</c:v>
                </c:pt>
                <c:pt idx="57612">
                  <c:v>126.7</c:v>
                </c:pt>
                <c:pt idx="57613">
                  <c:v>126.74</c:v>
                </c:pt>
                <c:pt idx="57614">
                  <c:v>126.67</c:v>
                </c:pt>
                <c:pt idx="57615">
                  <c:v>126.67</c:v>
                </c:pt>
                <c:pt idx="57616">
                  <c:v>126.74</c:v>
                </c:pt>
                <c:pt idx="57617">
                  <c:v>126.67</c:v>
                </c:pt>
                <c:pt idx="57618">
                  <c:v>126.74</c:v>
                </c:pt>
                <c:pt idx="57619">
                  <c:v>126.67</c:v>
                </c:pt>
                <c:pt idx="57620">
                  <c:v>126.7</c:v>
                </c:pt>
                <c:pt idx="57621">
                  <c:v>126.65</c:v>
                </c:pt>
                <c:pt idx="57622">
                  <c:v>126.72</c:v>
                </c:pt>
                <c:pt idx="57623">
                  <c:v>126.7</c:v>
                </c:pt>
                <c:pt idx="57624">
                  <c:v>126.72</c:v>
                </c:pt>
                <c:pt idx="57625">
                  <c:v>126.7</c:v>
                </c:pt>
                <c:pt idx="57626">
                  <c:v>126.67</c:v>
                </c:pt>
                <c:pt idx="57627">
                  <c:v>126.72</c:v>
                </c:pt>
                <c:pt idx="57628">
                  <c:v>126.72</c:v>
                </c:pt>
                <c:pt idx="57629">
                  <c:v>126.7</c:v>
                </c:pt>
                <c:pt idx="57630">
                  <c:v>126.72</c:v>
                </c:pt>
                <c:pt idx="57631">
                  <c:v>126.7</c:v>
                </c:pt>
                <c:pt idx="57632">
                  <c:v>126.7</c:v>
                </c:pt>
                <c:pt idx="57633">
                  <c:v>126.63</c:v>
                </c:pt>
                <c:pt idx="57634">
                  <c:v>126.63</c:v>
                </c:pt>
                <c:pt idx="57635">
                  <c:v>126.72</c:v>
                </c:pt>
                <c:pt idx="57636">
                  <c:v>126.67</c:v>
                </c:pt>
                <c:pt idx="57637">
                  <c:v>126.72</c:v>
                </c:pt>
                <c:pt idx="57638">
                  <c:v>126.72</c:v>
                </c:pt>
                <c:pt idx="57639">
                  <c:v>126.79</c:v>
                </c:pt>
                <c:pt idx="57640">
                  <c:v>126.72</c:v>
                </c:pt>
                <c:pt idx="57641">
                  <c:v>126.7</c:v>
                </c:pt>
                <c:pt idx="57642">
                  <c:v>126.65</c:v>
                </c:pt>
                <c:pt idx="57643">
                  <c:v>126.67</c:v>
                </c:pt>
                <c:pt idx="57644">
                  <c:v>126.74</c:v>
                </c:pt>
                <c:pt idx="57645">
                  <c:v>126.72</c:v>
                </c:pt>
                <c:pt idx="57646">
                  <c:v>126.7</c:v>
                </c:pt>
                <c:pt idx="57647">
                  <c:v>126.67</c:v>
                </c:pt>
                <c:pt idx="57648">
                  <c:v>126.72</c:v>
                </c:pt>
                <c:pt idx="57649">
                  <c:v>126.7</c:v>
                </c:pt>
                <c:pt idx="57650">
                  <c:v>126.72</c:v>
                </c:pt>
                <c:pt idx="57651">
                  <c:v>126.67</c:v>
                </c:pt>
                <c:pt idx="57652">
                  <c:v>126.67</c:v>
                </c:pt>
                <c:pt idx="57653">
                  <c:v>126.7</c:v>
                </c:pt>
                <c:pt idx="57654">
                  <c:v>126.65</c:v>
                </c:pt>
                <c:pt idx="57655">
                  <c:v>126.72</c:v>
                </c:pt>
                <c:pt idx="57656">
                  <c:v>126.72</c:v>
                </c:pt>
                <c:pt idx="57657">
                  <c:v>126.7</c:v>
                </c:pt>
                <c:pt idx="57658">
                  <c:v>126.72</c:v>
                </c:pt>
                <c:pt idx="57659">
                  <c:v>126.72</c:v>
                </c:pt>
                <c:pt idx="57660">
                  <c:v>126.67</c:v>
                </c:pt>
                <c:pt idx="57661">
                  <c:v>126.7</c:v>
                </c:pt>
                <c:pt idx="57662">
                  <c:v>126.7</c:v>
                </c:pt>
                <c:pt idx="57663">
                  <c:v>126.67</c:v>
                </c:pt>
                <c:pt idx="57664">
                  <c:v>126.74</c:v>
                </c:pt>
                <c:pt idx="57665">
                  <c:v>126.67</c:v>
                </c:pt>
                <c:pt idx="57666">
                  <c:v>126.67</c:v>
                </c:pt>
                <c:pt idx="57667">
                  <c:v>126.76</c:v>
                </c:pt>
                <c:pt idx="57668">
                  <c:v>126.7</c:v>
                </c:pt>
                <c:pt idx="57669">
                  <c:v>126.67</c:v>
                </c:pt>
                <c:pt idx="57670">
                  <c:v>126.67</c:v>
                </c:pt>
                <c:pt idx="57671">
                  <c:v>126.67</c:v>
                </c:pt>
                <c:pt idx="57672">
                  <c:v>126.65</c:v>
                </c:pt>
                <c:pt idx="57673">
                  <c:v>126.7</c:v>
                </c:pt>
                <c:pt idx="57674">
                  <c:v>126.7</c:v>
                </c:pt>
                <c:pt idx="57675">
                  <c:v>126.74</c:v>
                </c:pt>
                <c:pt idx="57676">
                  <c:v>126.7</c:v>
                </c:pt>
                <c:pt idx="57677">
                  <c:v>126.72</c:v>
                </c:pt>
                <c:pt idx="57678">
                  <c:v>126.67</c:v>
                </c:pt>
                <c:pt idx="57679">
                  <c:v>126.7</c:v>
                </c:pt>
                <c:pt idx="57680">
                  <c:v>126.72</c:v>
                </c:pt>
                <c:pt idx="57681">
                  <c:v>126.67</c:v>
                </c:pt>
                <c:pt idx="57682">
                  <c:v>126.67</c:v>
                </c:pt>
                <c:pt idx="57683">
                  <c:v>126.65</c:v>
                </c:pt>
                <c:pt idx="57684">
                  <c:v>126.7</c:v>
                </c:pt>
                <c:pt idx="57685">
                  <c:v>126.67</c:v>
                </c:pt>
                <c:pt idx="57686">
                  <c:v>126.7</c:v>
                </c:pt>
                <c:pt idx="57687">
                  <c:v>126.67</c:v>
                </c:pt>
                <c:pt idx="57688">
                  <c:v>126.72</c:v>
                </c:pt>
                <c:pt idx="57689">
                  <c:v>126.67</c:v>
                </c:pt>
                <c:pt idx="57690">
                  <c:v>126.67</c:v>
                </c:pt>
                <c:pt idx="57691">
                  <c:v>126.67</c:v>
                </c:pt>
                <c:pt idx="57692">
                  <c:v>126.7</c:v>
                </c:pt>
                <c:pt idx="57693">
                  <c:v>126.67</c:v>
                </c:pt>
                <c:pt idx="57694">
                  <c:v>126.65</c:v>
                </c:pt>
                <c:pt idx="57695">
                  <c:v>126.72</c:v>
                </c:pt>
                <c:pt idx="57696">
                  <c:v>126.67</c:v>
                </c:pt>
                <c:pt idx="57697">
                  <c:v>126.7</c:v>
                </c:pt>
                <c:pt idx="57698">
                  <c:v>126.59</c:v>
                </c:pt>
                <c:pt idx="57699">
                  <c:v>126.67</c:v>
                </c:pt>
                <c:pt idx="57700">
                  <c:v>126.67</c:v>
                </c:pt>
                <c:pt idx="57701">
                  <c:v>126.74</c:v>
                </c:pt>
                <c:pt idx="57702">
                  <c:v>126.65</c:v>
                </c:pt>
                <c:pt idx="57703">
                  <c:v>126.67</c:v>
                </c:pt>
                <c:pt idx="57704">
                  <c:v>126.7</c:v>
                </c:pt>
                <c:pt idx="57705">
                  <c:v>126.7</c:v>
                </c:pt>
                <c:pt idx="57706">
                  <c:v>126.67</c:v>
                </c:pt>
                <c:pt idx="57707">
                  <c:v>126.67</c:v>
                </c:pt>
                <c:pt idx="57708">
                  <c:v>126.67</c:v>
                </c:pt>
                <c:pt idx="57709">
                  <c:v>126.65</c:v>
                </c:pt>
                <c:pt idx="57710">
                  <c:v>126.65</c:v>
                </c:pt>
                <c:pt idx="57711">
                  <c:v>126.7</c:v>
                </c:pt>
                <c:pt idx="57712">
                  <c:v>126.67</c:v>
                </c:pt>
                <c:pt idx="57713">
                  <c:v>126.72</c:v>
                </c:pt>
                <c:pt idx="57714">
                  <c:v>126.65</c:v>
                </c:pt>
                <c:pt idx="57715">
                  <c:v>126.65</c:v>
                </c:pt>
                <c:pt idx="57716">
                  <c:v>126.67</c:v>
                </c:pt>
                <c:pt idx="57717">
                  <c:v>126.67</c:v>
                </c:pt>
                <c:pt idx="57718">
                  <c:v>126.67</c:v>
                </c:pt>
                <c:pt idx="57719">
                  <c:v>126.72</c:v>
                </c:pt>
                <c:pt idx="57720">
                  <c:v>126.63</c:v>
                </c:pt>
                <c:pt idx="57721">
                  <c:v>126.63</c:v>
                </c:pt>
                <c:pt idx="57722">
                  <c:v>126.67</c:v>
                </c:pt>
                <c:pt idx="57723">
                  <c:v>126.65</c:v>
                </c:pt>
                <c:pt idx="57724">
                  <c:v>126.67</c:v>
                </c:pt>
                <c:pt idx="57725">
                  <c:v>126.67</c:v>
                </c:pt>
                <c:pt idx="57726">
                  <c:v>126.7</c:v>
                </c:pt>
                <c:pt idx="57727">
                  <c:v>126.7</c:v>
                </c:pt>
                <c:pt idx="57728">
                  <c:v>126.67</c:v>
                </c:pt>
                <c:pt idx="57729">
                  <c:v>126.65</c:v>
                </c:pt>
                <c:pt idx="57730">
                  <c:v>126.65</c:v>
                </c:pt>
                <c:pt idx="57731">
                  <c:v>126.7</c:v>
                </c:pt>
                <c:pt idx="57732">
                  <c:v>126.67</c:v>
                </c:pt>
                <c:pt idx="57733">
                  <c:v>126.7</c:v>
                </c:pt>
                <c:pt idx="57734">
                  <c:v>126.7</c:v>
                </c:pt>
                <c:pt idx="57735">
                  <c:v>126.65</c:v>
                </c:pt>
                <c:pt idx="57736">
                  <c:v>126.7</c:v>
                </c:pt>
                <c:pt idx="57737">
                  <c:v>126.7</c:v>
                </c:pt>
                <c:pt idx="57738">
                  <c:v>126.61</c:v>
                </c:pt>
                <c:pt idx="57739">
                  <c:v>126.65</c:v>
                </c:pt>
                <c:pt idx="57740">
                  <c:v>126.67</c:v>
                </c:pt>
                <c:pt idx="57741">
                  <c:v>126.61</c:v>
                </c:pt>
                <c:pt idx="57742">
                  <c:v>126.63</c:v>
                </c:pt>
                <c:pt idx="57743">
                  <c:v>126.67</c:v>
                </c:pt>
                <c:pt idx="57744">
                  <c:v>126.67</c:v>
                </c:pt>
                <c:pt idx="57745">
                  <c:v>126.65</c:v>
                </c:pt>
                <c:pt idx="57746">
                  <c:v>126.63</c:v>
                </c:pt>
                <c:pt idx="57747">
                  <c:v>126.61</c:v>
                </c:pt>
                <c:pt idx="57748">
                  <c:v>126.65</c:v>
                </c:pt>
                <c:pt idx="57749">
                  <c:v>126.65</c:v>
                </c:pt>
                <c:pt idx="57750">
                  <c:v>126.61</c:v>
                </c:pt>
                <c:pt idx="57751">
                  <c:v>126.65</c:v>
                </c:pt>
                <c:pt idx="57752">
                  <c:v>126.63</c:v>
                </c:pt>
                <c:pt idx="57753">
                  <c:v>126.61</c:v>
                </c:pt>
                <c:pt idx="57754">
                  <c:v>126.65</c:v>
                </c:pt>
                <c:pt idx="57755">
                  <c:v>126.61</c:v>
                </c:pt>
                <c:pt idx="57756">
                  <c:v>126.63</c:v>
                </c:pt>
                <c:pt idx="57757">
                  <c:v>126.61</c:v>
                </c:pt>
                <c:pt idx="57758">
                  <c:v>126.61</c:v>
                </c:pt>
                <c:pt idx="57759">
                  <c:v>126.61</c:v>
                </c:pt>
                <c:pt idx="57760">
                  <c:v>126.59</c:v>
                </c:pt>
                <c:pt idx="57761">
                  <c:v>126.7</c:v>
                </c:pt>
                <c:pt idx="57762">
                  <c:v>126.61</c:v>
                </c:pt>
                <c:pt idx="57763">
                  <c:v>126.61</c:v>
                </c:pt>
                <c:pt idx="57764">
                  <c:v>126.61</c:v>
                </c:pt>
                <c:pt idx="57765">
                  <c:v>126.61</c:v>
                </c:pt>
                <c:pt idx="57766">
                  <c:v>126.54</c:v>
                </c:pt>
                <c:pt idx="57767">
                  <c:v>126.63</c:v>
                </c:pt>
                <c:pt idx="57768">
                  <c:v>126.59</c:v>
                </c:pt>
                <c:pt idx="57769">
                  <c:v>126.59</c:v>
                </c:pt>
                <c:pt idx="57770">
                  <c:v>126.59</c:v>
                </c:pt>
                <c:pt idx="57771">
                  <c:v>126.56</c:v>
                </c:pt>
                <c:pt idx="57772">
                  <c:v>126.59</c:v>
                </c:pt>
                <c:pt idx="57773">
                  <c:v>126.61</c:v>
                </c:pt>
                <c:pt idx="57774">
                  <c:v>126.59</c:v>
                </c:pt>
                <c:pt idx="57775">
                  <c:v>126.59</c:v>
                </c:pt>
                <c:pt idx="57776">
                  <c:v>126.59</c:v>
                </c:pt>
                <c:pt idx="57777">
                  <c:v>126.63</c:v>
                </c:pt>
                <c:pt idx="57778">
                  <c:v>126.61</c:v>
                </c:pt>
                <c:pt idx="57779">
                  <c:v>126.61</c:v>
                </c:pt>
                <c:pt idx="57780">
                  <c:v>126.59</c:v>
                </c:pt>
                <c:pt idx="57781">
                  <c:v>126.59</c:v>
                </c:pt>
                <c:pt idx="57782">
                  <c:v>126.59</c:v>
                </c:pt>
                <c:pt idx="57783">
                  <c:v>126.59</c:v>
                </c:pt>
                <c:pt idx="57784">
                  <c:v>126.56</c:v>
                </c:pt>
                <c:pt idx="57785">
                  <c:v>126.54</c:v>
                </c:pt>
                <c:pt idx="57786">
                  <c:v>126.63</c:v>
                </c:pt>
                <c:pt idx="57787">
                  <c:v>126.54</c:v>
                </c:pt>
                <c:pt idx="57788">
                  <c:v>126.56</c:v>
                </c:pt>
                <c:pt idx="57789">
                  <c:v>126.52</c:v>
                </c:pt>
                <c:pt idx="57790">
                  <c:v>126.61</c:v>
                </c:pt>
                <c:pt idx="57791">
                  <c:v>126.61</c:v>
                </c:pt>
                <c:pt idx="57792">
                  <c:v>126.59</c:v>
                </c:pt>
                <c:pt idx="57793">
                  <c:v>126.54</c:v>
                </c:pt>
                <c:pt idx="57794">
                  <c:v>126.59</c:v>
                </c:pt>
                <c:pt idx="57795">
                  <c:v>126.54</c:v>
                </c:pt>
                <c:pt idx="57796">
                  <c:v>126.54</c:v>
                </c:pt>
                <c:pt idx="57797">
                  <c:v>126.56</c:v>
                </c:pt>
                <c:pt idx="57798">
                  <c:v>126.59</c:v>
                </c:pt>
                <c:pt idx="57799">
                  <c:v>126.54</c:v>
                </c:pt>
                <c:pt idx="57800">
                  <c:v>126.5</c:v>
                </c:pt>
                <c:pt idx="57801">
                  <c:v>126.54</c:v>
                </c:pt>
                <c:pt idx="57802">
                  <c:v>126.52</c:v>
                </c:pt>
                <c:pt idx="57803">
                  <c:v>126.54</c:v>
                </c:pt>
                <c:pt idx="57804">
                  <c:v>126.54</c:v>
                </c:pt>
                <c:pt idx="57805">
                  <c:v>126.56</c:v>
                </c:pt>
                <c:pt idx="57806">
                  <c:v>126.5</c:v>
                </c:pt>
                <c:pt idx="57807">
                  <c:v>126.54</c:v>
                </c:pt>
                <c:pt idx="57808">
                  <c:v>126.56</c:v>
                </c:pt>
                <c:pt idx="57809">
                  <c:v>126.56</c:v>
                </c:pt>
                <c:pt idx="57810">
                  <c:v>126.54</c:v>
                </c:pt>
                <c:pt idx="57811">
                  <c:v>126.59</c:v>
                </c:pt>
                <c:pt idx="57812">
                  <c:v>126.54</c:v>
                </c:pt>
                <c:pt idx="57813">
                  <c:v>126.56</c:v>
                </c:pt>
                <c:pt idx="57814">
                  <c:v>126.52</c:v>
                </c:pt>
                <c:pt idx="57815">
                  <c:v>126.52</c:v>
                </c:pt>
                <c:pt idx="57816">
                  <c:v>126.54</c:v>
                </c:pt>
                <c:pt idx="57817">
                  <c:v>126.52</c:v>
                </c:pt>
                <c:pt idx="57818">
                  <c:v>126.5</c:v>
                </c:pt>
                <c:pt idx="57819">
                  <c:v>126.52</c:v>
                </c:pt>
                <c:pt idx="57820">
                  <c:v>126.52</c:v>
                </c:pt>
                <c:pt idx="57821">
                  <c:v>126.45</c:v>
                </c:pt>
                <c:pt idx="57822">
                  <c:v>126.52</c:v>
                </c:pt>
                <c:pt idx="57823">
                  <c:v>126.5</c:v>
                </c:pt>
                <c:pt idx="57824">
                  <c:v>126.5</c:v>
                </c:pt>
                <c:pt idx="57825">
                  <c:v>126.5</c:v>
                </c:pt>
                <c:pt idx="57826">
                  <c:v>126.5</c:v>
                </c:pt>
                <c:pt idx="57827">
                  <c:v>126.5</c:v>
                </c:pt>
                <c:pt idx="57828">
                  <c:v>126.54</c:v>
                </c:pt>
                <c:pt idx="57829">
                  <c:v>126.47</c:v>
                </c:pt>
                <c:pt idx="57830">
                  <c:v>126.52</c:v>
                </c:pt>
                <c:pt idx="57831">
                  <c:v>126.54</c:v>
                </c:pt>
                <c:pt idx="57832">
                  <c:v>126.41</c:v>
                </c:pt>
                <c:pt idx="57833">
                  <c:v>126.47</c:v>
                </c:pt>
                <c:pt idx="57834">
                  <c:v>126.45</c:v>
                </c:pt>
                <c:pt idx="57835">
                  <c:v>126.45</c:v>
                </c:pt>
                <c:pt idx="57836">
                  <c:v>126.52</c:v>
                </c:pt>
                <c:pt idx="57837">
                  <c:v>126.5</c:v>
                </c:pt>
                <c:pt idx="57838">
                  <c:v>126.47</c:v>
                </c:pt>
                <c:pt idx="57839">
                  <c:v>126.47</c:v>
                </c:pt>
                <c:pt idx="57840">
                  <c:v>126.43</c:v>
                </c:pt>
                <c:pt idx="57841">
                  <c:v>126.5</c:v>
                </c:pt>
                <c:pt idx="57842">
                  <c:v>126.41</c:v>
                </c:pt>
                <c:pt idx="57843">
                  <c:v>126.45</c:v>
                </c:pt>
                <c:pt idx="57844">
                  <c:v>126.47</c:v>
                </c:pt>
                <c:pt idx="57845">
                  <c:v>126.47</c:v>
                </c:pt>
                <c:pt idx="57846">
                  <c:v>126.47</c:v>
                </c:pt>
                <c:pt idx="57847">
                  <c:v>126.45</c:v>
                </c:pt>
                <c:pt idx="57848">
                  <c:v>126.47</c:v>
                </c:pt>
                <c:pt idx="57849">
                  <c:v>126.43</c:v>
                </c:pt>
                <c:pt idx="57850">
                  <c:v>126.43</c:v>
                </c:pt>
                <c:pt idx="57851">
                  <c:v>126.41</c:v>
                </c:pt>
                <c:pt idx="57852">
                  <c:v>126.45</c:v>
                </c:pt>
                <c:pt idx="57853">
                  <c:v>126.43</c:v>
                </c:pt>
                <c:pt idx="57854">
                  <c:v>126.43</c:v>
                </c:pt>
                <c:pt idx="57855">
                  <c:v>126.41</c:v>
                </c:pt>
                <c:pt idx="57856">
                  <c:v>126.41</c:v>
                </c:pt>
                <c:pt idx="57857">
                  <c:v>126.43</c:v>
                </c:pt>
                <c:pt idx="57858">
                  <c:v>126.43</c:v>
                </c:pt>
                <c:pt idx="57859">
                  <c:v>126.43</c:v>
                </c:pt>
                <c:pt idx="57860">
                  <c:v>126.41</c:v>
                </c:pt>
                <c:pt idx="57861">
                  <c:v>126.38</c:v>
                </c:pt>
                <c:pt idx="57862">
                  <c:v>126.41</c:v>
                </c:pt>
                <c:pt idx="57863">
                  <c:v>126.38</c:v>
                </c:pt>
                <c:pt idx="57864">
                  <c:v>126.36</c:v>
                </c:pt>
                <c:pt idx="57865">
                  <c:v>126.41</c:v>
                </c:pt>
                <c:pt idx="57866">
                  <c:v>126.41</c:v>
                </c:pt>
                <c:pt idx="57867">
                  <c:v>126.43</c:v>
                </c:pt>
                <c:pt idx="57868">
                  <c:v>126.36</c:v>
                </c:pt>
                <c:pt idx="57869">
                  <c:v>126.38</c:v>
                </c:pt>
                <c:pt idx="57870">
                  <c:v>126.45</c:v>
                </c:pt>
                <c:pt idx="57871">
                  <c:v>126.41</c:v>
                </c:pt>
                <c:pt idx="57872">
                  <c:v>126.36</c:v>
                </c:pt>
                <c:pt idx="57873">
                  <c:v>126.38</c:v>
                </c:pt>
                <c:pt idx="57874">
                  <c:v>126.41</c:v>
                </c:pt>
                <c:pt idx="57875">
                  <c:v>126.38</c:v>
                </c:pt>
                <c:pt idx="57876">
                  <c:v>126.43</c:v>
                </c:pt>
                <c:pt idx="57877">
                  <c:v>126.38</c:v>
                </c:pt>
                <c:pt idx="57878">
                  <c:v>126.38</c:v>
                </c:pt>
                <c:pt idx="57879">
                  <c:v>126.45</c:v>
                </c:pt>
                <c:pt idx="57880">
                  <c:v>126.43</c:v>
                </c:pt>
                <c:pt idx="57881">
                  <c:v>126.41</c:v>
                </c:pt>
                <c:pt idx="57882">
                  <c:v>126.45</c:v>
                </c:pt>
                <c:pt idx="57883">
                  <c:v>126.52</c:v>
                </c:pt>
                <c:pt idx="57884">
                  <c:v>126.41</c:v>
                </c:pt>
                <c:pt idx="57885">
                  <c:v>126.47</c:v>
                </c:pt>
                <c:pt idx="57886">
                  <c:v>126.47</c:v>
                </c:pt>
                <c:pt idx="57887">
                  <c:v>126.47</c:v>
                </c:pt>
                <c:pt idx="57888">
                  <c:v>126.43</c:v>
                </c:pt>
                <c:pt idx="57889">
                  <c:v>126.45</c:v>
                </c:pt>
                <c:pt idx="57890">
                  <c:v>126.45</c:v>
                </c:pt>
                <c:pt idx="57891">
                  <c:v>126.56</c:v>
                </c:pt>
                <c:pt idx="57892">
                  <c:v>126.45</c:v>
                </c:pt>
                <c:pt idx="57893">
                  <c:v>126.47</c:v>
                </c:pt>
                <c:pt idx="57894">
                  <c:v>126.47</c:v>
                </c:pt>
                <c:pt idx="57895">
                  <c:v>126.47</c:v>
                </c:pt>
                <c:pt idx="57896">
                  <c:v>126.5</c:v>
                </c:pt>
                <c:pt idx="57897">
                  <c:v>126.47</c:v>
                </c:pt>
                <c:pt idx="57898">
                  <c:v>126.52</c:v>
                </c:pt>
                <c:pt idx="57899">
                  <c:v>126.56</c:v>
                </c:pt>
                <c:pt idx="57900">
                  <c:v>126.56</c:v>
                </c:pt>
                <c:pt idx="57901">
                  <c:v>126.59</c:v>
                </c:pt>
                <c:pt idx="57902">
                  <c:v>126.59</c:v>
                </c:pt>
                <c:pt idx="57903">
                  <c:v>126.61</c:v>
                </c:pt>
                <c:pt idx="57904">
                  <c:v>126.59</c:v>
                </c:pt>
                <c:pt idx="57905">
                  <c:v>126.59</c:v>
                </c:pt>
                <c:pt idx="57906">
                  <c:v>126.59</c:v>
                </c:pt>
                <c:pt idx="57907">
                  <c:v>126.59</c:v>
                </c:pt>
                <c:pt idx="57908">
                  <c:v>126.61</c:v>
                </c:pt>
                <c:pt idx="57909">
                  <c:v>126.7</c:v>
                </c:pt>
                <c:pt idx="57910">
                  <c:v>126.63</c:v>
                </c:pt>
                <c:pt idx="57911">
                  <c:v>126.63</c:v>
                </c:pt>
                <c:pt idx="57912">
                  <c:v>126.61</c:v>
                </c:pt>
                <c:pt idx="57913">
                  <c:v>126.67</c:v>
                </c:pt>
                <c:pt idx="57914">
                  <c:v>126.65</c:v>
                </c:pt>
                <c:pt idx="57915">
                  <c:v>126.67</c:v>
                </c:pt>
                <c:pt idx="57916">
                  <c:v>126.7</c:v>
                </c:pt>
                <c:pt idx="57917">
                  <c:v>126.67</c:v>
                </c:pt>
                <c:pt idx="57918">
                  <c:v>126.72</c:v>
                </c:pt>
                <c:pt idx="57919">
                  <c:v>126.7</c:v>
                </c:pt>
                <c:pt idx="57920">
                  <c:v>126.72</c:v>
                </c:pt>
                <c:pt idx="57921">
                  <c:v>126.7</c:v>
                </c:pt>
                <c:pt idx="57922">
                  <c:v>126.72</c:v>
                </c:pt>
                <c:pt idx="57923">
                  <c:v>126.76</c:v>
                </c:pt>
                <c:pt idx="57924">
                  <c:v>126.7</c:v>
                </c:pt>
                <c:pt idx="57925">
                  <c:v>126.67</c:v>
                </c:pt>
                <c:pt idx="57926">
                  <c:v>126.7</c:v>
                </c:pt>
                <c:pt idx="57927">
                  <c:v>126.67</c:v>
                </c:pt>
                <c:pt idx="57928">
                  <c:v>126.76</c:v>
                </c:pt>
                <c:pt idx="57929">
                  <c:v>126.7</c:v>
                </c:pt>
                <c:pt idx="57930">
                  <c:v>126.7</c:v>
                </c:pt>
                <c:pt idx="57931">
                  <c:v>126.67</c:v>
                </c:pt>
                <c:pt idx="57932">
                  <c:v>126.79</c:v>
                </c:pt>
                <c:pt idx="57933">
                  <c:v>126.76</c:v>
                </c:pt>
                <c:pt idx="57934">
                  <c:v>126.72</c:v>
                </c:pt>
                <c:pt idx="57935">
                  <c:v>126.76</c:v>
                </c:pt>
                <c:pt idx="57936">
                  <c:v>126.72</c:v>
                </c:pt>
                <c:pt idx="57937">
                  <c:v>126.72</c:v>
                </c:pt>
                <c:pt idx="57938">
                  <c:v>126.74</c:v>
                </c:pt>
                <c:pt idx="57939">
                  <c:v>126.72</c:v>
                </c:pt>
                <c:pt idx="57940">
                  <c:v>126.72</c:v>
                </c:pt>
                <c:pt idx="57941">
                  <c:v>126.7</c:v>
                </c:pt>
                <c:pt idx="57942">
                  <c:v>126.7</c:v>
                </c:pt>
                <c:pt idx="57943">
                  <c:v>126.67</c:v>
                </c:pt>
                <c:pt idx="57944">
                  <c:v>126.7</c:v>
                </c:pt>
                <c:pt idx="57945">
                  <c:v>126.7</c:v>
                </c:pt>
                <c:pt idx="57946">
                  <c:v>126.65</c:v>
                </c:pt>
                <c:pt idx="57947">
                  <c:v>126.7</c:v>
                </c:pt>
                <c:pt idx="57948">
                  <c:v>126.67</c:v>
                </c:pt>
                <c:pt idx="57949">
                  <c:v>126.67</c:v>
                </c:pt>
                <c:pt idx="57950">
                  <c:v>126.67</c:v>
                </c:pt>
                <c:pt idx="57951">
                  <c:v>126.72</c:v>
                </c:pt>
                <c:pt idx="57952">
                  <c:v>126.7</c:v>
                </c:pt>
                <c:pt idx="57953">
                  <c:v>126.65</c:v>
                </c:pt>
                <c:pt idx="57954">
                  <c:v>126.65</c:v>
                </c:pt>
                <c:pt idx="57955">
                  <c:v>126.67</c:v>
                </c:pt>
                <c:pt idx="57956">
                  <c:v>126.7</c:v>
                </c:pt>
                <c:pt idx="57957">
                  <c:v>126.65</c:v>
                </c:pt>
                <c:pt idx="57958">
                  <c:v>126.63</c:v>
                </c:pt>
                <c:pt idx="57959">
                  <c:v>126.65</c:v>
                </c:pt>
                <c:pt idx="57960">
                  <c:v>126.67</c:v>
                </c:pt>
                <c:pt idx="57961">
                  <c:v>126.61</c:v>
                </c:pt>
                <c:pt idx="57962">
                  <c:v>126.67</c:v>
                </c:pt>
                <c:pt idx="57963">
                  <c:v>126.7</c:v>
                </c:pt>
                <c:pt idx="57964">
                  <c:v>126.65</c:v>
                </c:pt>
                <c:pt idx="57965">
                  <c:v>126.67</c:v>
                </c:pt>
                <c:pt idx="57966">
                  <c:v>126.65</c:v>
                </c:pt>
                <c:pt idx="57967">
                  <c:v>126.7</c:v>
                </c:pt>
                <c:pt idx="57968">
                  <c:v>126.67</c:v>
                </c:pt>
                <c:pt idx="57969">
                  <c:v>126.65</c:v>
                </c:pt>
                <c:pt idx="57970">
                  <c:v>126.67</c:v>
                </c:pt>
                <c:pt idx="57971">
                  <c:v>126.74</c:v>
                </c:pt>
                <c:pt idx="57972">
                  <c:v>126.67</c:v>
                </c:pt>
                <c:pt idx="57973">
                  <c:v>126.72</c:v>
                </c:pt>
                <c:pt idx="57974">
                  <c:v>126.7</c:v>
                </c:pt>
                <c:pt idx="57975">
                  <c:v>126.7</c:v>
                </c:pt>
                <c:pt idx="57976">
                  <c:v>126.72</c:v>
                </c:pt>
                <c:pt idx="57977">
                  <c:v>126.65</c:v>
                </c:pt>
                <c:pt idx="57978">
                  <c:v>126.67</c:v>
                </c:pt>
                <c:pt idx="57979">
                  <c:v>126.67</c:v>
                </c:pt>
                <c:pt idx="57980">
                  <c:v>126.67</c:v>
                </c:pt>
                <c:pt idx="57981">
                  <c:v>126.76</c:v>
                </c:pt>
                <c:pt idx="57982">
                  <c:v>126.7</c:v>
                </c:pt>
                <c:pt idx="57983">
                  <c:v>126.63</c:v>
                </c:pt>
                <c:pt idx="57984">
                  <c:v>126.7</c:v>
                </c:pt>
                <c:pt idx="57985">
                  <c:v>126.7</c:v>
                </c:pt>
                <c:pt idx="57986">
                  <c:v>126.79</c:v>
                </c:pt>
                <c:pt idx="57987">
                  <c:v>126.76</c:v>
                </c:pt>
                <c:pt idx="57988">
                  <c:v>126.74</c:v>
                </c:pt>
                <c:pt idx="57989">
                  <c:v>126.79</c:v>
                </c:pt>
                <c:pt idx="57990">
                  <c:v>126.76</c:v>
                </c:pt>
                <c:pt idx="57991">
                  <c:v>126.76</c:v>
                </c:pt>
                <c:pt idx="57992">
                  <c:v>126.72</c:v>
                </c:pt>
                <c:pt idx="57993">
                  <c:v>126.74</c:v>
                </c:pt>
                <c:pt idx="57994">
                  <c:v>126.74</c:v>
                </c:pt>
                <c:pt idx="57995">
                  <c:v>126.74</c:v>
                </c:pt>
                <c:pt idx="57996">
                  <c:v>126.79</c:v>
                </c:pt>
                <c:pt idx="57997">
                  <c:v>126.76</c:v>
                </c:pt>
                <c:pt idx="57998">
                  <c:v>126.81</c:v>
                </c:pt>
                <c:pt idx="57999">
                  <c:v>126.79</c:v>
                </c:pt>
                <c:pt idx="58000">
                  <c:v>126.74</c:v>
                </c:pt>
                <c:pt idx="58001">
                  <c:v>126.76</c:v>
                </c:pt>
                <c:pt idx="58002">
                  <c:v>126.79</c:v>
                </c:pt>
                <c:pt idx="58003">
                  <c:v>126.83</c:v>
                </c:pt>
                <c:pt idx="58004">
                  <c:v>126.81</c:v>
                </c:pt>
                <c:pt idx="58005">
                  <c:v>126.76</c:v>
                </c:pt>
                <c:pt idx="58006">
                  <c:v>126.81</c:v>
                </c:pt>
                <c:pt idx="58007">
                  <c:v>126.81</c:v>
                </c:pt>
                <c:pt idx="58008">
                  <c:v>126.81</c:v>
                </c:pt>
                <c:pt idx="58009">
                  <c:v>126.83</c:v>
                </c:pt>
                <c:pt idx="58010">
                  <c:v>126.74</c:v>
                </c:pt>
                <c:pt idx="58011">
                  <c:v>126.79</c:v>
                </c:pt>
                <c:pt idx="58012">
                  <c:v>126.74</c:v>
                </c:pt>
                <c:pt idx="58013">
                  <c:v>126.76</c:v>
                </c:pt>
                <c:pt idx="58014">
                  <c:v>126.79</c:v>
                </c:pt>
                <c:pt idx="58015">
                  <c:v>126.81</c:v>
                </c:pt>
                <c:pt idx="58016">
                  <c:v>126.81</c:v>
                </c:pt>
                <c:pt idx="58017">
                  <c:v>126.79</c:v>
                </c:pt>
                <c:pt idx="58018">
                  <c:v>126.81</c:v>
                </c:pt>
                <c:pt idx="58019">
                  <c:v>126.76</c:v>
                </c:pt>
                <c:pt idx="58020">
                  <c:v>126.81</c:v>
                </c:pt>
                <c:pt idx="58021">
                  <c:v>126.76</c:v>
                </c:pt>
                <c:pt idx="58022">
                  <c:v>126.79</c:v>
                </c:pt>
                <c:pt idx="58023">
                  <c:v>126.76</c:v>
                </c:pt>
                <c:pt idx="58024">
                  <c:v>126.79</c:v>
                </c:pt>
                <c:pt idx="58025">
                  <c:v>126.79</c:v>
                </c:pt>
                <c:pt idx="58026">
                  <c:v>126.76</c:v>
                </c:pt>
                <c:pt idx="58027">
                  <c:v>126.72</c:v>
                </c:pt>
                <c:pt idx="58028">
                  <c:v>126.74</c:v>
                </c:pt>
                <c:pt idx="58029">
                  <c:v>126.72</c:v>
                </c:pt>
                <c:pt idx="58030">
                  <c:v>126.74</c:v>
                </c:pt>
                <c:pt idx="58031">
                  <c:v>126.74</c:v>
                </c:pt>
                <c:pt idx="58032">
                  <c:v>126.72</c:v>
                </c:pt>
                <c:pt idx="58033">
                  <c:v>126.74</c:v>
                </c:pt>
                <c:pt idx="58034">
                  <c:v>126.74</c:v>
                </c:pt>
                <c:pt idx="58035">
                  <c:v>126.72</c:v>
                </c:pt>
                <c:pt idx="58036">
                  <c:v>126.76</c:v>
                </c:pt>
                <c:pt idx="58037">
                  <c:v>126.74</c:v>
                </c:pt>
                <c:pt idx="58038">
                  <c:v>126.7</c:v>
                </c:pt>
                <c:pt idx="58039">
                  <c:v>126.74</c:v>
                </c:pt>
                <c:pt idx="58040">
                  <c:v>126.74</c:v>
                </c:pt>
                <c:pt idx="58041">
                  <c:v>126.7</c:v>
                </c:pt>
                <c:pt idx="58042">
                  <c:v>126.7</c:v>
                </c:pt>
                <c:pt idx="58043">
                  <c:v>126.74</c:v>
                </c:pt>
                <c:pt idx="58044">
                  <c:v>126.7</c:v>
                </c:pt>
                <c:pt idx="58045">
                  <c:v>126.74</c:v>
                </c:pt>
                <c:pt idx="58046">
                  <c:v>126.72</c:v>
                </c:pt>
                <c:pt idx="58047">
                  <c:v>126.76</c:v>
                </c:pt>
                <c:pt idx="58048">
                  <c:v>126.74</c:v>
                </c:pt>
                <c:pt idx="58049">
                  <c:v>126.74</c:v>
                </c:pt>
                <c:pt idx="58050">
                  <c:v>126.74</c:v>
                </c:pt>
                <c:pt idx="58051">
                  <c:v>126.76</c:v>
                </c:pt>
                <c:pt idx="58052">
                  <c:v>126.72</c:v>
                </c:pt>
                <c:pt idx="58053">
                  <c:v>126.72</c:v>
                </c:pt>
                <c:pt idx="58054">
                  <c:v>126.74</c:v>
                </c:pt>
                <c:pt idx="58055">
                  <c:v>126.72</c:v>
                </c:pt>
                <c:pt idx="58056">
                  <c:v>126.79</c:v>
                </c:pt>
                <c:pt idx="58057">
                  <c:v>126.76</c:v>
                </c:pt>
                <c:pt idx="58058">
                  <c:v>126.74</c:v>
                </c:pt>
                <c:pt idx="58059">
                  <c:v>126.76</c:v>
                </c:pt>
                <c:pt idx="58060">
                  <c:v>126.74</c:v>
                </c:pt>
                <c:pt idx="58061">
                  <c:v>126.74</c:v>
                </c:pt>
                <c:pt idx="58062">
                  <c:v>126.74</c:v>
                </c:pt>
                <c:pt idx="58063">
                  <c:v>126.79</c:v>
                </c:pt>
                <c:pt idx="58064">
                  <c:v>126.72</c:v>
                </c:pt>
                <c:pt idx="58065">
                  <c:v>126.72</c:v>
                </c:pt>
                <c:pt idx="58066">
                  <c:v>126.76</c:v>
                </c:pt>
                <c:pt idx="58067">
                  <c:v>126.76</c:v>
                </c:pt>
                <c:pt idx="58068">
                  <c:v>126.81</c:v>
                </c:pt>
                <c:pt idx="58069">
                  <c:v>126.76</c:v>
                </c:pt>
                <c:pt idx="58070">
                  <c:v>126.79</c:v>
                </c:pt>
                <c:pt idx="58071">
                  <c:v>126.79</c:v>
                </c:pt>
                <c:pt idx="58072">
                  <c:v>126.76</c:v>
                </c:pt>
                <c:pt idx="58073">
                  <c:v>126.76</c:v>
                </c:pt>
                <c:pt idx="58074">
                  <c:v>126.79</c:v>
                </c:pt>
                <c:pt idx="58075">
                  <c:v>126.76</c:v>
                </c:pt>
                <c:pt idx="58076">
                  <c:v>126.74</c:v>
                </c:pt>
                <c:pt idx="58077">
                  <c:v>126.72</c:v>
                </c:pt>
                <c:pt idx="58078">
                  <c:v>126.79</c:v>
                </c:pt>
                <c:pt idx="58079">
                  <c:v>126.79</c:v>
                </c:pt>
                <c:pt idx="58080">
                  <c:v>126.74</c:v>
                </c:pt>
                <c:pt idx="58081">
                  <c:v>126.76</c:v>
                </c:pt>
                <c:pt idx="58082">
                  <c:v>126.76</c:v>
                </c:pt>
                <c:pt idx="58083">
                  <c:v>126.76</c:v>
                </c:pt>
                <c:pt idx="58084">
                  <c:v>126.74</c:v>
                </c:pt>
                <c:pt idx="58085">
                  <c:v>126.79</c:v>
                </c:pt>
                <c:pt idx="58086">
                  <c:v>126.76</c:v>
                </c:pt>
                <c:pt idx="58087">
                  <c:v>126.74</c:v>
                </c:pt>
                <c:pt idx="58088">
                  <c:v>126.81</c:v>
                </c:pt>
                <c:pt idx="58089">
                  <c:v>126.76</c:v>
                </c:pt>
                <c:pt idx="58090">
                  <c:v>126.74</c:v>
                </c:pt>
                <c:pt idx="58091">
                  <c:v>126.72</c:v>
                </c:pt>
                <c:pt idx="58092">
                  <c:v>126.76</c:v>
                </c:pt>
                <c:pt idx="58093">
                  <c:v>126.76</c:v>
                </c:pt>
                <c:pt idx="58094">
                  <c:v>126.74</c:v>
                </c:pt>
                <c:pt idx="58095">
                  <c:v>126.74</c:v>
                </c:pt>
                <c:pt idx="58096">
                  <c:v>126.7</c:v>
                </c:pt>
                <c:pt idx="58097">
                  <c:v>126.72</c:v>
                </c:pt>
                <c:pt idx="58098">
                  <c:v>126.72</c:v>
                </c:pt>
                <c:pt idx="58099">
                  <c:v>126.72</c:v>
                </c:pt>
                <c:pt idx="58100">
                  <c:v>126.76</c:v>
                </c:pt>
                <c:pt idx="58101">
                  <c:v>126.74</c:v>
                </c:pt>
                <c:pt idx="58102">
                  <c:v>126.72</c:v>
                </c:pt>
                <c:pt idx="58103">
                  <c:v>126.67</c:v>
                </c:pt>
                <c:pt idx="58104">
                  <c:v>126.72</c:v>
                </c:pt>
                <c:pt idx="58105">
                  <c:v>126.67</c:v>
                </c:pt>
                <c:pt idx="58106">
                  <c:v>126.67</c:v>
                </c:pt>
                <c:pt idx="58107">
                  <c:v>126.72</c:v>
                </c:pt>
                <c:pt idx="58108">
                  <c:v>126.67</c:v>
                </c:pt>
                <c:pt idx="58109">
                  <c:v>126.7</c:v>
                </c:pt>
                <c:pt idx="58110">
                  <c:v>126.76</c:v>
                </c:pt>
                <c:pt idx="58111">
                  <c:v>126.67</c:v>
                </c:pt>
                <c:pt idx="58112">
                  <c:v>126.7</c:v>
                </c:pt>
                <c:pt idx="58113">
                  <c:v>126.76</c:v>
                </c:pt>
                <c:pt idx="58114">
                  <c:v>126.76</c:v>
                </c:pt>
                <c:pt idx="58115">
                  <c:v>126.72</c:v>
                </c:pt>
                <c:pt idx="58116">
                  <c:v>126.72</c:v>
                </c:pt>
                <c:pt idx="58117">
                  <c:v>126.7</c:v>
                </c:pt>
                <c:pt idx="58118">
                  <c:v>126.72</c:v>
                </c:pt>
                <c:pt idx="58119">
                  <c:v>126.67</c:v>
                </c:pt>
                <c:pt idx="58120">
                  <c:v>126.67</c:v>
                </c:pt>
                <c:pt idx="58121">
                  <c:v>126.7</c:v>
                </c:pt>
                <c:pt idx="58122">
                  <c:v>126.72</c:v>
                </c:pt>
                <c:pt idx="58123">
                  <c:v>126.7</c:v>
                </c:pt>
                <c:pt idx="58124">
                  <c:v>126.65</c:v>
                </c:pt>
                <c:pt idx="58125">
                  <c:v>126.72</c:v>
                </c:pt>
                <c:pt idx="58126">
                  <c:v>126.7</c:v>
                </c:pt>
                <c:pt idx="58127">
                  <c:v>126.74</c:v>
                </c:pt>
                <c:pt idx="58128">
                  <c:v>126.67</c:v>
                </c:pt>
                <c:pt idx="58129">
                  <c:v>126.67</c:v>
                </c:pt>
                <c:pt idx="58130">
                  <c:v>126.7</c:v>
                </c:pt>
                <c:pt idx="58131">
                  <c:v>126.72</c:v>
                </c:pt>
                <c:pt idx="58132">
                  <c:v>126.67</c:v>
                </c:pt>
                <c:pt idx="58133">
                  <c:v>126.74</c:v>
                </c:pt>
                <c:pt idx="58134">
                  <c:v>126.7</c:v>
                </c:pt>
                <c:pt idx="58135">
                  <c:v>126.72</c:v>
                </c:pt>
                <c:pt idx="58136">
                  <c:v>126.72</c:v>
                </c:pt>
                <c:pt idx="58137">
                  <c:v>126.76</c:v>
                </c:pt>
                <c:pt idx="58138">
                  <c:v>126.74</c:v>
                </c:pt>
                <c:pt idx="58139">
                  <c:v>126.72</c:v>
                </c:pt>
                <c:pt idx="58140">
                  <c:v>126.67</c:v>
                </c:pt>
                <c:pt idx="58141">
                  <c:v>126.7</c:v>
                </c:pt>
                <c:pt idx="58142">
                  <c:v>126.76</c:v>
                </c:pt>
                <c:pt idx="58143">
                  <c:v>126.76</c:v>
                </c:pt>
                <c:pt idx="58144">
                  <c:v>126.72</c:v>
                </c:pt>
                <c:pt idx="58145">
                  <c:v>126.7</c:v>
                </c:pt>
                <c:pt idx="58146">
                  <c:v>126.72</c:v>
                </c:pt>
                <c:pt idx="58147">
                  <c:v>126.76</c:v>
                </c:pt>
                <c:pt idx="58148">
                  <c:v>126.74</c:v>
                </c:pt>
                <c:pt idx="58149">
                  <c:v>126.72</c:v>
                </c:pt>
                <c:pt idx="58150">
                  <c:v>126.72</c:v>
                </c:pt>
                <c:pt idx="58151">
                  <c:v>126.7</c:v>
                </c:pt>
                <c:pt idx="58152">
                  <c:v>126.7</c:v>
                </c:pt>
                <c:pt idx="58153">
                  <c:v>126.72</c:v>
                </c:pt>
                <c:pt idx="58154">
                  <c:v>126.72</c:v>
                </c:pt>
                <c:pt idx="58155">
                  <c:v>126.72</c:v>
                </c:pt>
                <c:pt idx="58156">
                  <c:v>126.79</c:v>
                </c:pt>
                <c:pt idx="58157">
                  <c:v>126.72</c:v>
                </c:pt>
                <c:pt idx="58158">
                  <c:v>126.74</c:v>
                </c:pt>
                <c:pt idx="58159">
                  <c:v>126.67</c:v>
                </c:pt>
                <c:pt idx="58160">
                  <c:v>126.74</c:v>
                </c:pt>
                <c:pt idx="58161">
                  <c:v>126.74</c:v>
                </c:pt>
                <c:pt idx="58162">
                  <c:v>126.72</c:v>
                </c:pt>
                <c:pt idx="58163">
                  <c:v>126.67</c:v>
                </c:pt>
                <c:pt idx="58164">
                  <c:v>126.7</c:v>
                </c:pt>
                <c:pt idx="58165">
                  <c:v>126.7</c:v>
                </c:pt>
                <c:pt idx="58166">
                  <c:v>126.7</c:v>
                </c:pt>
                <c:pt idx="58167">
                  <c:v>126.74</c:v>
                </c:pt>
                <c:pt idx="58168">
                  <c:v>126.65</c:v>
                </c:pt>
                <c:pt idx="58169">
                  <c:v>126.65</c:v>
                </c:pt>
                <c:pt idx="58170">
                  <c:v>126.65</c:v>
                </c:pt>
                <c:pt idx="58171">
                  <c:v>126.7</c:v>
                </c:pt>
                <c:pt idx="58172">
                  <c:v>126.7</c:v>
                </c:pt>
                <c:pt idx="58173">
                  <c:v>126.67</c:v>
                </c:pt>
                <c:pt idx="58174">
                  <c:v>126.67</c:v>
                </c:pt>
                <c:pt idx="58175">
                  <c:v>126.72</c:v>
                </c:pt>
                <c:pt idx="58176">
                  <c:v>126.63</c:v>
                </c:pt>
                <c:pt idx="58177">
                  <c:v>126.67</c:v>
                </c:pt>
                <c:pt idx="58178">
                  <c:v>126.65</c:v>
                </c:pt>
                <c:pt idx="58179">
                  <c:v>126.7</c:v>
                </c:pt>
                <c:pt idx="58180">
                  <c:v>126.65</c:v>
                </c:pt>
                <c:pt idx="58181">
                  <c:v>126.67</c:v>
                </c:pt>
                <c:pt idx="58182">
                  <c:v>126.7</c:v>
                </c:pt>
                <c:pt idx="58183">
                  <c:v>126.63</c:v>
                </c:pt>
                <c:pt idx="58184">
                  <c:v>126.65</c:v>
                </c:pt>
                <c:pt idx="58185">
                  <c:v>126.63</c:v>
                </c:pt>
                <c:pt idx="58186">
                  <c:v>126.67</c:v>
                </c:pt>
                <c:pt idx="58187">
                  <c:v>126.61</c:v>
                </c:pt>
                <c:pt idx="58188">
                  <c:v>126.67</c:v>
                </c:pt>
                <c:pt idx="58189">
                  <c:v>126.63</c:v>
                </c:pt>
                <c:pt idx="58190">
                  <c:v>126.65</c:v>
                </c:pt>
                <c:pt idx="58191">
                  <c:v>126.72</c:v>
                </c:pt>
                <c:pt idx="58192">
                  <c:v>126.63</c:v>
                </c:pt>
                <c:pt idx="58193">
                  <c:v>126.63</c:v>
                </c:pt>
                <c:pt idx="58194">
                  <c:v>126.7</c:v>
                </c:pt>
                <c:pt idx="58195">
                  <c:v>126.61</c:v>
                </c:pt>
                <c:pt idx="58196">
                  <c:v>126.67</c:v>
                </c:pt>
                <c:pt idx="58197">
                  <c:v>126.65</c:v>
                </c:pt>
                <c:pt idx="58198">
                  <c:v>126.61</c:v>
                </c:pt>
                <c:pt idx="58199">
                  <c:v>126.67</c:v>
                </c:pt>
                <c:pt idx="58200">
                  <c:v>126.63</c:v>
                </c:pt>
                <c:pt idx="58201">
                  <c:v>126.65</c:v>
                </c:pt>
                <c:pt idx="58202">
                  <c:v>126.63</c:v>
                </c:pt>
                <c:pt idx="58203">
                  <c:v>126.65</c:v>
                </c:pt>
                <c:pt idx="58204">
                  <c:v>126.56</c:v>
                </c:pt>
                <c:pt idx="58205">
                  <c:v>126.56</c:v>
                </c:pt>
                <c:pt idx="58206">
                  <c:v>126.63</c:v>
                </c:pt>
                <c:pt idx="58207">
                  <c:v>126.61</c:v>
                </c:pt>
                <c:pt idx="58208">
                  <c:v>126.61</c:v>
                </c:pt>
                <c:pt idx="58209">
                  <c:v>126.59</c:v>
                </c:pt>
                <c:pt idx="58210">
                  <c:v>126.63</c:v>
                </c:pt>
                <c:pt idx="58211">
                  <c:v>126.61</c:v>
                </c:pt>
                <c:pt idx="58212">
                  <c:v>126.65</c:v>
                </c:pt>
                <c:pt idx="58213">
                  <c:v>126.61</c:v>
                </c:pt>
                <c:pt idx="58214">
                  <c:v>126.63</c:v>
                </c:pt>
                <c:pt idx="58215">
                  <c:v>126.61</c:v>
                </c:pt>
                <c:pt idx="58216">
                  <c:v>126.59</c:v>
                </c:pt>
                <c:pt idx="58217">
                  <c:v>126.63</c:v>
                </c:pt>
                <c:pt idx="58218">
                  <c:v>126.59</c:v>
                </c:pt>
                <c:pt idx="58219">
                  <c:v>126.61</c:v>
                </c:pt>
                <c:pt idx="58220">
                  <c:v>126.59</c:v>
                </c:pt>
                <c:pt idx="58221">
                  <c:v>126.54</c:v>
                </c:pt>
                <c:pt idx="58222">
                  <c:v>126.61</c:v>
                </c:pt>
                <c:pt idx="58223">
                  <c:v>126.65</c:v>
                </c:pt>
                <c:pt idx="58224">
                  <c:v>126.61</c:v>
                </c:pt>
                <c:pt idx="58225">
                  <c:v>126.61</c:v>
                </c:pt>
                <c:pt idx="58226">
                  <c:v>126.59</c:v>
                </c:pt>
                <c:pt idx="58227">
                  <c:v>126.59</c:v>
                </c:pt>
                <c:pt idx="58228">
                  <c:v>126.59</c:v>
                </c:pt>
                <c:pt idx="58229">
                  <c:v>126.61</c:v>
                </c:pt>
                <c:pt idx="58230">
                  <c:v>126.61</c:v>
                </c:pt>
                <c:pt idx="58231">
                  <c:v>126.52</c:v>
                </c:pt>
                <c:pt idx="58232">
                  <c:v>126.56</c:v>
                </c:pt>
                <c:pt idx="58233">
                  <c:v>126.59</c:v>
                </c:pt>
                <c:pt idx="58234">
                  <c:v>126.54</c:v>
                </c:pt>
                <c:pt idx="58235">
                  <c:v>126.59</c:v>
                </c:pt>
                <c:pt idx="58236">
                  <c:v>126.63</c:v>
                </c:pt>
                <c:pt idx="58237">
                  <c:v>126.59</c:v>
                </c:pt>
                <c:pt idx="58238">
                  <c:v>126.61</c:v>
                </c:pt>
                <c:pt idx="58239">
                  <c:v>126.56</c:v>
                </c:pt>
                <c:pt idx="58240">
                  <c:v>126.54</c:v>
                </c:pt>
                <c:pt idx="58241">
                  <c:v>126.56</c:v>
                </c:pt>
                <c:pt idx="58242">
                  <c:v>126.54</c:v>
                </c:pt>
                <c:pt idx="58243">
                  <c:v>126.61</c:v>
                </c:pt>
                <c:pt idx="58244">
                  <c:v>126.5</c:v>
                </c:pt>
                <c:pt idx="58245">
                  <c:v>126.54</c:v>
                </c:pt>
                <c:pt idx="58246">
                  <c:v>126.52</c:v>
                </c:pt>
                <c:pt idx="58247">
                  <c:v>126.52</c:v>
                </c:pt>
                <c:pt idx="58248">
                  <c:v>126.56</c:v>
                </c:pt>
                <c:pt idx="58249">
                  <c:v>126.56</c:v>
                </c:pt>
                <c:pt idx="58250">
                  <c:v>126.52</c:v>
                </c:pt>
                <c:pt idx="58251">
                  <c:v>126.52</c:v>
                </c:pt>
                <c:pt idx="58252">
                  <c:v>126.54</c:v>
                </c:pt>
                <c:pt idx="58253">
                  <c:v>126.47</c:v>
                </c:pt>
                <c:pt idx="58254">
                  <c:v>126.54</c:v>
                </c:pt>
                <c:pt idx="58255">
                  <c:v>126.52</c:v>
                </c:pt>
                <c:pt idx="58256">
                  <c:v>126.47</c:v>
                </c:pt>
                <c:pt idx="58257">
                  <c:v>126.47</c:v>
                </c:pt>
                <c:pt idx="58258">
                  <c:v>126.5</c:v>
                </c:pt>
                <c:pt idx="58259">
                  <c:v>126.45</c:v>
                </c:pt>
                <c:pt idx="58260">
                  <c:v>126.5</c:v>
                </c:pt>
                <c:pt idx="58261">
                  <c:v>126.5</c:v>
                </c:pt>
                <c:pt idx="58262">
                  <c:v>126.45</c:v>
                </c:pt>
                <c:pt idx="58263">
                  <c:v>126.47</c:v>
                </c:pt>
                <c:pt idx="58264">
                  <c:v>126.52</c:v>
                </c:pt>
                <c:pt idx="58265">
                  <c:v>126.47</c:v>
                </c:pt>
                <c:pt idx="58266">
                  <c:v>126.47</c:v>
                </c:pt>
                <c:pt idx="58267">
                  <c:v>126.47</c:v>
                </c:pt>
                <c:pt idx="58268">
                  <c:v>126.5</c:v>
                </c:pt>
                <c:pt idx="58269">
                  <c:v>126.45</c:v>
                </c:pt>
                <c:pt idx="58270">
                  <c:v>126.47</c:v>
                </c:pt>
                <c:pt idx="58271">
                  <c:v>126.43</c:v>
                </c:pt>
                <c:pt idx="58272">
                  <c:v>126.43</c:v>
                </c:pt>
                <c:pt idx="58273">
                  <c:v>126.43</c:v>
                </c:pt>
                <c:pt idx="58274">
                  <c:v>126.41</c:v>
                </c:pt>
                <c:pt idx="58275">
                  <c:v>126.41</c:v>
                </c:pt>
                <c:pt idx="58276">
                  <c:v>126.47</c:v>
                </c:pt>
                <c:pt idx="58277">
                  <c:v>126.45</c:v>
                </c:pt>
                <c:pt idx="58278">
                  <c:v>126.5</c:v>
                </c:pt>
                <c:pt idx="58279">
                  <c:v>126.41</c:v>
                </c:pt>
                <c:pt idx="58280">
                  <c:v>126.41</c:v>
                </c:pt>
                <c:pt idx="58281">
                  <c:v>126.45</c:v>
                </c:pt>
                <c:pt idx="58282">
                  <c:v>126.47</c:v>
                </c:pt>
                <c:pt idx="58283">
                  <c:v>126.43</c:v>
                </c:pt>
                <c:pt idx="58284">
                  <c:v>126.47</c:v>
                </c:pt>
                <c:pt idx="58285">
                  <c:v>126.43</c:v>
                </c:pt>
                <c:pt idx="58286">
                  <c:v>126.38</c:v>
                </c:pt>
                <c:pt idx="58287">
                  <c:v>126.38</c:v>
                </c:pt>
                <c:pt idx="58288">
                  <c:v>126.43</c:v>
                </c:pt>
                <c:pt idx="58289">
                  <c:v>126.41</c:v>
                </c:pt>
                <c:pt idx="58290">
                  <c:v>126.38</c:v>
                </c:pt>
                <c:pt idx="58291">
                  <c:v>126.43</c:v>
                </c:pt>
                <c:pt idx="58292">
                  <c:v>126.41</c:v>
                </c:pt>
                <c:pt idx="58293">
                  <c:v>126.38</c:v>
                </c:pt>
                <c:pt idx="58294">
                  <c:v>126.43</c:v>
                </c:pt>
                <c:pt idx="58295">
                  <c:v>126.41</c:v>
                </c:pt>
                <c:pt idx="58296">
                  <c:v>126.41</c:v>
                </c:pt>
                <c:pt idx="58297">
                  <c:v>126.43</c:v>
                </c:pt>
                <c:pt idx="58298">
                  <c:v>126.43</c:v>
                </c:pt>
                <c:pt idx="58299">
                  <c:v>126.38</c:v>
                </c:pt>
                <c:pt idx="58300">
                  <c:v>126.43</c:v>
                </c:pt>
                <c:pt idx="58301">
                  <c:v>126.43</c:v>
                </c:pt>
                <c:pt idx="58302">
                  <c:v>126.41</c:v>
                </c:pt>
                <c:pt idx="58303">
                  <c:v>126.41</c:v>
                </c:pt>
                <c:pt idx="58304">
                  <c:v>126.45</c:v>
                </c:pt>
                <c:pt idx="58305">
                  <c:v>126.45</c:v>
                </c:pt>
                <c:pt idx="58306">
                  <c:v>126.38</c:v>
                </c:pt>
                <c:pt idx="58307">
                  <c:v>126.45</c:v>
                </c:pt>
                <c:pt idx="58308">
                  <c:v>126.45</c:v>
                </c:pt>
                <c:pt idx="58309">
                  <c:v>126.45</c:v>
                </c:pt>
                <c:pt idx="58310">
                  <c:v>126.47</c:v>
                </c:pt>
                <c:pt idx="58311">
                  <c:v>126.43</c:v>
                </c:pt>
                <c:pt idx="58312">
                  <c:v>126.54</c:v>
                </c:pt>
                <c:pt idx="58313">
                  <c:v>126.45</c:v>
                </c:pt>
                <c:pt idx="58314">
                  <c:v>126.47</c:v>
                </c:pt>
                <c:pt idx="58315">
                  <c:v>126.45</c:v>
                </c:pt>
                <c:pt idx="58316">
                  <c:v>126.52</c:v>
                </c:pt>
                <c:pt idx="58317">
                  <c:v>126.52</c:v>
                </c:pt>
                <c:pt idx="58318">
                  <c:v>126.47</c:v>
                </c:pt>
                <c:pt idx="58319">
                  <c:v>126.47</c:v>
                </c:pt>
                <c:pt idx="58320">
                  <c:v>126.52</c:v>
                </c:pt>
                <c:pt idx="58321">
                  <c:v>126.45</c:v>
                </c:pt>
                <c:pt idx="58322">
                  <c:v>126.59</c:v>
                </c:pt>
                <c:pt idx="58323">
                  <c:v>126.5</c:v>
                </c:pt>
                <c:pt idx="58324">
                  <c:v>126.56</c:v>
                </c:pt>
                <c:pt idx="58325">
                  <c:v>126.52</c:v>
                </c:pt>
                <c:pt idx="58326">
                  <c:v>126.54</c:v>
                </c:pt>
                <c:pt idx="58327">
                  <c:v>126.54</c:v>
                </c:pt>
                <c:pt idx="58328">
                  <c:v>126.54</c:v>
                </c:pt>
                <c:pt idx="58329">
                  <c:v>126.54</c:v>
                </c:pt>
                <c:pt idx="58330">
                  <c:v>126.56</c:v>
                </c:pt>
                <c:pt idx="58331">
                  <c:v>126.56</c:v>
                </c:pt>
                <c:pt idx="58332">
                  <c:v>126.59</c:v>
                </c:pt>
                <c:pt idx="58333">
                  <c:v>126.59</c:v>
                </c:pt>
                <c:pt idx="58334">
                  <c:v>126.59</c:v>
                </c:pt>
                <c:pt idx="58335">
                  <c:v>126.61</c:v>
                </c:pt>
                <c:pt idx="58336">
                  <c:v>126.63</c:v>
                </c:pt>
                <c:pt idx="58337">
                  <c:v>126.61</c:v>
                </c:pt>
                <c:pt idx="58338">
                  <c:v>126.63</c:v>
                </c:pt>
                <c:pt idx="58339">
                  <c:v>126.65</c:v>
                </c:pt>
                <c:pt idx="58340">
                  <c:v>126.63</c:v>
                </c:pt>
                <c:pt idx="58341">
                  <c:v>126.61</c:v>
                </c:pt>
                <c:pt idx="58342">
                  <c:v>126.61</c:v>
                </c:pt>
                <c:pt idx="58343">
                  <c:v>126.65</c:v>
                </c:pt>
                <c:pt idx="58344">
                  <c:v>126.65</c:v>
                </c:pt>
                <c:pt idx="58345">
                  <c:v>126.67</c:v>
                </c:pt>
                <c:pt idx="58346">
                  <c:v>126.63</c:v>
                </c:pt>
                <c:pt idx="58347">
                  <c:v>126.63</c:v>
                </c:pt>
                <c:pt idx="58348">
                  <c:v>126.61</c:v>
                </c:pt>
                <c:pt idx="58349">
                  <c:v>126.67</c:v>
                </c:pt>
                <c:pt idx="58350">
                  <c:v>126.72</c:v>
                </c:pt>
                <c:pt idx="58351">
                  <c:v>126.65</c:v>
                </c:pt>
                <c:pt idx="58352">
                  <c:v>126.63</c:v>
                </c:pt>
                <c:pt idx="58353">
                  <c:v>126.7</c:v>
                </c:pt>
                <c:pt idx="58354">
                  <c:v>126.72</c:v>
                </c:pt>
                <c:pt idx="58355">
                  <c:v>126.72</c:v>
                </c:pt>
                <c:pt idx="58356">
                  <c:v>126.67</c:v>
                </c:pt>
                <c:pt idx="58357">
                  <c:v>126.7</c:v>
                </c:pt>
                <c:pt idx="58358">
                  <c:v>126.65</c:v>
                </c:pt>
                <c:pt idx="58359">
                  <c:v>126.65</c:v>
                </c:pt>
                <c:pt idx="58360">
                  <c:v>126.67</c:v>
                </c:pt>
                <c:pt idx="58361">
                  <c:v>126.7</c:v>
                </c:pt>
                <c:pt idx="58362">
                  <c:v>126.65</c:v>
                </c:pt>
                <c:pt idx="58363">
                  <c:v>126.7</c:v>
                </c:pt>
                <c:pt idx="58364">
                  <c:v>126.65</c:v>
                </c:pt>
                <c:pt idx="58365">
                  <c:v>126.63</c:v>
                </c:pt>
                <c:pt idx="58366">
                  <c:v>126.67</c:v>
                </c:pt>
                <c:pt idx="58367">
                  <c:v>126.7</c:v>
                </c:pt>
                <c:pt idx="58368">
                  <c:v>126.67</c:v>
                </c:pt>
                <c:pt idx="58369">
                  <c:v>126.65</c:v>
                </c:pt>
                <c:pt idx="58370">
                  <c:v>126.67</c:v>
                </c:pt>
                <c:pt idx="58371">
                  <c:v>126.65</c:v>
                </c:pt>
                <c:pt idx="58372">
                  <c:v>126.65</c:v>
                </c:pt>
                <c:pt idx="58373">
                  <c:v>126.67</c:v>
                </c:pt>
                <c:pt idx="58374">
                  <c:v>126.65</c:v>
                </c:pt>
                <c:pt idx="58375">
                  <c:v>126.72</c:v>
                </c:pt>
                <c:pt idx="58376">
                  <c:v>126.72</c:v>
                </c:pt>
                <c:pt idx="58377">
                  <c:v>126.65</c:v>
                </c:pt>
                <c:pt idx="58378">
                  <c:v>126.67</c:v>
                </c:pt>
                <c:pt idx="58379">
                  <c:v>126.65</c:v>
                </c:pt>
                <c:pt idx="58380">
                  <c:v>126.63</c:v>
                </c:pt>
                <c:pt idx="58381">
                  <c:v>126.63</c:v>
                </c:pt>
                <c:pt idx="58382">
                  <c:v>126.61</c:v>
                </c:pt>
                <c:pt idx="58383">
                  <c:v>126.63</c:v>
                </c:pt>
                <c:pt idx="58384">
                  <c:v>126.63</c:v>
                </c:pt>
                <c:pt idx="58385">
                  <c:v>126.63</c:v>
                </c:pt>
                <c:pt idx="58386">
                  <c:v>126.63</c:v>
                </c:pt>
                <c:pt idx="58387">
                  <c:v>126.65</c:v>
                </c:pt>
                <c:pt idx="58388">
                  <c:v>126.67</c:v>
                </c:pt>
                <c:pt idx="58389">
                  <c:v>126.7</c:v>
                </c:pt>
                <c:pt idx="58390">
                  <c:v>126.65</c:v>
                </c:pt>
                <c:pt idx="58391">
                  <c:v>126.67</c:v>
                </c:pt>
                <c:pt idx="58392">
                  <c:v>126.7</c:v>
                </c:pt>
                <c:pt idx="58393">
                  <c:v>126.67</c:v>
                </c:pt>
                <c:pt idx="58394">
                  <c:v>126.67</c:v>
                </c:pt>
                <c:pt idx="58395">
                  <c:v>126.67</c:v>
                </c:pt>
                <c:pt idx="58396">
                  <c:v>126.65</c:v>
                </c:pt>
                <c:pt idx="58397">
                  <c:v>126.72</c:v>
                </c:pt>
                <c:pt idx="58398">
                  <c:v>126.67</c:v>
                </c:pt>
                <c:pt idx="58399">
                  <c:v>126.65</c:v>
                </c:pt>
                <c:pt idx="58400">
                  <c:v>126.72</c:v>
                </c:pt>
                <c:pt idx="58401">
                  <c:v>126.65</c:v>
                </c:pt>
                <c:pt idx="58402">
                  <c:v>126.7</c:v>
                </c:pt>
                <c:pt idx="58403">
                  <c:v>126.7</c:v>
                </c:pt>
                <c:pt idx="58404">
                  <c:v>126.67</c:v>
                </c:pt>
                <c:pt idx="58405">
                  <c:v>126.65</c:v>
                </c:pt>
                <c:pt idx="58406">
                  <c:v>126.72</c:v>
                </c:pt>
                <c:pt idx="58407">
                  <c:v>126.67</c:v>
                </c:pt>
                <c:pt idx="58408">
                  <c:v>126.74</c:v>
                </c:pt>
                <c:pt idx="58409">
                  <c:v>126.7</c:v>
                </c:pt>
                <c:pt idx="58410">
                  <c:v>126.65</c:v>
                </c:pt>
                <c:pt idx="58411">
                  <c:v>126.67</c:v>
                </c:pt>
                <c:pt idx="58412">
                  <c:v>126.65</c:v>
                </c:pt>
                <c:pt idx="58413">
                  <c:v>126.65</c:v>
                </c:pt>
                <c:pt idx="58414">
                  <c:v>126.7</c:v>
                </c:pt>
                <c:pt idx="58415">
                  <c:v>126.65</c:v>
                </c:pt>
                <c:pt idx="58416">
                  <c:v>126.67</c:v>
                </c:pt>
                <c:pt idx="58417">
                  <c:v>126.7</c:v>
                </c:pt>
                <c:pt idx="58418">
                  <c:v>126.67</c:v>
                </c:pt>
                <c:pt idx="58419">
                  <c:v>126.63</c:v>
                </c:pt>
                <c:pt idx="58420">
                  <c:v>126.7</c:v>
                </c:pt>
                <c:pt idx="58421">
                  <c:v>126.7</c:v>
                </c:pt>
                <c:pt idx="58422">
                  <c:v>126.67</c:v>
                </c:pt>
                <c:pt idx="58423">
                  <c:v>126.74</c:v>
                </c:pt>
                <c:pt idx="58424">
                  <c:v>126.67</c:v>
                </c:pt>
                <c:pt idx="58425">
                  <c:v>126.72</c:v>
                </c:pt>
                <c:pt idx="58426">
                  <c:v>126.72</c:v>
                </c:pt>
                <c:pt idx="58427">
                  <c:v>126.67</c:v>
                </c:pt>
                <c:pt idx="58428">
                  <c:v>126.72</c:v>
                </c:pt>
                <c:pt idx="58429">
                  <c:v>126.74</c:v>
                </c:pt>
                <c:pt idx="58430">
                  <c:v>126.72</c:v>
                </c:pt>
                <c:pt idx="58431">
                  <c:v>126.7</c:v>
                </c:pt>
                <c:pt idx="58432">
                  <c:v>126.65</c:v>
                </c:pt>
                <c:pt idx="58433">
                  <c:v>126.7</c:v>
                </c:pt>
                <c:pt idx="58434">
                  <c:v>126.67</c:v>
                </c:pt>
                <c:pt idx="58435">
                  <c:v>126.7</c:v>
                </c:pt>
                <c:pt idx="58436">
                  <c:v>126.67</c:v>
                </c:pt>
                <c:pt idx="58437">
                  <c:v>126.67</c:v>
                </c:pt>
                <c:pt idx="58438">
                  <c:v>126.72</c:v>
                </c:pt>
                <c:pt idx="58439">
                  <c:v>126.72</c:v>
                </c:pt>
                <c:pt idx="58440">
                  <c:v>126.74</c:v>
                </c:pt>
                <c:pt idx="58441">
                  <c:v>126.65</c:v>
                </c:pt>
                <c:pt idx="58442">
                  <c:v>126.61</c:v>
                </c:pt>
                <c:pt idx="58443">
                  <c:v>126.67</c:v>
                </c:pt>
                <c:pt idx="58444">
                  <c:v>126.67</c:v>
                </c:pt>
                <c:pt idx="58445">
                  <c:v>126.61</c:v>
                </c:pt>
                <c:pt idx="58446">
                  <c:v>126.63</c:v>
                </c:pt>
                <c:pt idx="58447">
                  <c:v>126.67</c:v>
                </c:pt>
                <c:pt idx="58448">
                  <c:v>126.67</c:v>
                </c:pt>
                <c:pt idx="58449">
                  <c:v>126.67</c:v>
                </c:pt>
                <c:pt idx="58450">
                  <c:v>126.67</c:v>
                </c:pt>
                <c:pt idx="58451">
                  <c:v>126.7</c:v>
                </c:pt>
                <c:pt idx="58452">
                  <c:v>126.65</c:v>
                </c:pt>
                <c:pt idx="58453">
                  <c:v>126.63</c:v>
                </c:pt>
                <c:pt idx="58454">
                  <c:v>126.65</c:v>
                </c:pt>
                <c:pt idx="58455">
                  <c:v>126.63</c:v>
                </c:pt>
                <c:pt idx="58456">
                  <c:v>126.7</c:v>
                </c:pt>
                <c:pt idx="58457">
                  <c:v>126.7</c:v>
                </c:pt>
                <c:pt idx="58458">
                  <c:v>126.67</c:v>
                </c:pt>
                <c:pt idx="58459">
                  <c:v>126.7</c:v>
                </c:pt>
                <c:pt idx="58460">
                  <c:v>126.7</c:v>
                </c:pt>
                <c:pt idx="58461">
                  <c:v>126.7</c:v>
                </c:pt>
                <c:pt idx="58462">
                  <c:v>126.65</c:v>
                </c:pt>
                <c:pt idx="58463">
                  <c:v>126.72</c:v>
                </c:pt>
                <c:pt idx="58464">
                  <c:v>126.67</c:v>
                </c:pt>
                <c:pt idx="58465">
                  <c:v>126.65</c:v>
                </c:pt>
                <c:pt idx="58466">
                  <c:v>126.65</c:v>
                </c:pt>
                <c:pt idx="58467">
                  <c:v>126.7</c:v>
                </c:pt>
                <c:pt idx="58468">
                  <c:v>126.67</c:v>
                </c:pt>
                <c:pt idx="58469">
                  <c:v>126.74</c:v>
                </c:pt>
                <c:pt idx="58470">
                  <c:v>126.65</c:v>
                </c:pt>
                <c:pt idx="58471">
                  <c:v>126.65</c:v>
                </c:pt>
                <c:pt idx="58472">
                  <c:v>126.67</c:v>
                </c:pt>
                <c:pt idx="58473">
                  <c:v>126.65</c:v>
                </c:pt>
                <c:pt idx="58474">
                  <c:v>126.65</c:v>
                </c:pt>
                <c:pt idx="58475">
                  <c:v>126.7</c:v>
                </c:pt>
                <c:pt idx="58476">
                  <c:v>126.67</c:v>
                </c:pt>
                <c:pt idx="58477">
                  <c:v>126.67</c:v>
                </c:pt>
                <c:pt idx="58478">
                  <c:v>126.7</c:v>
                </c:pt>
                <c:pt idx="58479">
                  <c:v>126.67</c:v>
                </c:pt>
                <c:pt idx="58480">
                  <c:v>126.72</c:v>
                </c:pt>
                <c:pt idx="58481">
                  <c:v>126.74</c:v>
                </c:pt>
                <c:pt idx="58482">
                  <c:v>126.63</c:v>
                </c:pt>
                <c:pt idx="58483">
                  <c:v>126.67</c:v>
                </c:pt>
                <c:pt idx="58484">
                  <c:v>126.7</c:v>
                </c:pt>
                <c:pt idx="58485">
                  <c:v>126.67</c:v>
                </c:pt>
                <c:pt idx="58486">
                  <c:v>126.65</c:v>
                </c:pt>
                <c:pt idx="58487">
                  <c:v>126.67</c:v>
                </c:pt>
                <c:pt idx="58488">
                  <c:v>126.7</c:v>
                </c:pt>
                <c:pt idx="58489">
                  <c:v>126.7</c:v>
                </c:pt>
                <c:pt idx="58490">
                  <c:v>126.67</c:v>
                </c:pt>
                <c:pt idx="58491">
                  <c:v>126.67</c:v>
                </c:pt>
                <c:pt idx="58492">
                  <c:v>126.67</c:v>
                </c:pt>
                <c:pt idx="58493">
                  <c:v>126.7</c:v>
                </c:pt>
                <c:pt idx="58494">
                  <c:v>126.7</c:v>
                </c:pt>
                <c:pt idx="58495">
                  <c:v>126.67</c:v>
                </c:pt>
                <c:pt idx="58496">
                  <c:v>126.65</c:v>
                </c:pt>
                <c:pt idx="58497">
                  <c:v>126.67</c:v>
                </c:pt>
                <c:pt idx="58498">
                  <c:v>126.67</c:v>
                </c:pt>
                <c:pt idx="58499">
                  <c:v>126.72</c:v>
                </c:pt>
                <c:pt idx="58500">
                  <c:v>126.7</c:v>
                </c:pt>
                <c:pt idx="58501">
                  <c:v>126.7</c:v>
                </c:pt>
                <c:pt idx="58502">
                  <c:v>126.67</c:v>
                </c:pt>
                <c:pt idx="58503">
                  <c:v>126.7</c:v>
                </c:pt>
                <c:pt idx="58504">
                  <c:v>126.7</c:v>
                </c:pt>
                <c:pt idx="58505">
                  <c:v>126.7</c:v>
                </c:pt>
                <c:pt idx="58506">
                  <c:v>126.67</c:v>
                </c:pt>
                <c:pt idx="58507">
                  <c:v>126.65</c:v>
                </c:pt>
                <c:pt idx="58508">
                  <c:v>126.7</c:v>
                </c:pt>
                <c:pt idx="58509">
                  <c:v>126.7</c:v>
                </c:pt>
                <c:pt idx="58510">
                  <c:v>126.72</c:v>
                </c:pt>
                <c:pt idx="58511">
                  <c:v>126.67</c:v>
                </c:pt>
                <c:pt idx="58512">
                  <c:v>126.65</c:v>
                </c:pt>
                <c:pt idx="58513">
                  <c:v>126.72</c:v>
                </c:pt>
                <c:pt idx="58514">
                  <c:v>126.65</c:v>
                </c:pt>
                <c:pt idx="58515">
                  <c:v>126.67</c:v>
                </c:pt>
                <c:pt idx="58516">
                  <c:v>126.7</c:v>
                </c:pt>
                <c:pt idx="58517">
                  <c:v>126.67</c:v>
                </c:pt>
                <c:pt idx="58518">
                  <c:v>126.63</c:v>
                </c:pt>
                <c:pt idx="58519">
                  <c:v>126.7</c:v>
                </c:pt>
                <c:pt idx="58520">
                  <c:v>126.67</c:v>
                </c:pt>
                <c:pt idx="58521">
                  <c:v>126.67</c:v>
                </c:pt>
                <c:pt idx="58522">
                  <c:v>126.67</c:v>
                </c:pt>
                <c:pt idx="58523">
                  <c:v>126.67</c:v>
                </c:pt>
                <c:pt idx="58524">
                  <c:v>126.72</c:v>
                </c:pt>
                <c:pt idx="58525">
                  <c:v>126.74</c:v>
                </c:pt>
                <c:pt idx="58526">
                  <c:v>126.7</c:v>
                </c:pt>
                <c:pt idx="58527">
                  <c:v>126.67</c:v>
                </c:pt>
                <c:pt idx="58528">
                  <c:v>126.65</c:v>
                </c:pt>
                <c:pt idx="58529">
                  <c:v>126.65</c:v>
                </c:pt>
                <c:pt idx="58530">
                  <c:v>126.67</c:v>
                </c:pt>
                <c:pt idx="58531">
                  <c:v>126.65</c:v>
                </c:pt>
                <c:pt idx="58532">
                  <c:v>126.67</c:v>
                </c:pt>
                <c:pt idx="58533">
                  <c:v>126.67</c:v>
                </c:pt>
                <c:pt idx="58534">
                  <c:v>126.7</c:v>
                </c:pt>
                <c:pt idx="58535">
                  <c:v>126.7</c:v>
                </c:pt>
                <c:pt idx="58536">
                  <c:v>126.63</c:v>
                </c:pt>
                <c:pt idx="58537">
                  <c:v>126.7</c:v>
                </c:pt>
                <c:pt idx="58538">
                  <c:v>126.65</c:v>
                </c:pt>
                <c:pt idx="58539">
                  <c:v>126.65</c:v>
                </c:pt>
                <c:pt idx="58540">
                  <c:v>126.72</c:v>
                </c:pt>
                <c:pt idx="58541">
                  <c:v>126.7</c:v>
                </c:pt>
                <c:pt idx="58542">
                  <c:v>126.65</c:v>
                </c:pt>
                <c:pt idx="58543">
                  <c:v>126.65</c:v>
                </c:pt>
                <c:pt idx="58544">
                  <c:v>126.7</c:v>
                </c:pt>
                <c:pt idx="58545">
                  <c:v>126.7</c:v>
                </c:pt>
                <c:pt idx="58546">
                  <c:v>126.67</c:v>
                </c:pt>
                <c:pt idx="58547">
                  <c:v>126.7</c:v>
                </c:pt>
                <c:pt idx="58548">
                  <c:v>126.67</c:v>
                </c:pt>
                <c:pt idx="58549">
                  <c:v>126.67</c:v>
                </c:pt>
                <c:pt idx="58550">
                  <c:v>126.65</c:v>
                </c:pt>
                <c:pt idx="58551">
                  <c:v>126.67</c:v>
                </c:pt>
                <c:pt idx="58552">
                  <c:v>126.63</c:v>
                </c:pt>
                <c:pt idx="58553">
                  <c:v>126.67</c:v>
                </c:pt>
                <c:pt idx="58554">
                  <c:v>126.67</c:v>
                </c:pt>
                <c:pt idx="58555">
                  <c:v>126.65</c:v>
                </c:pt>
                <c:pt idx="58556">
                  <c:v>126.63</c:v>
                </c:pt>
                <c:pt idx="58557">
                  <c:v>126.7</c:v>
                </c:pt>
                <c:pt idx="58558">
                  <c:v>126.65</c:v>
                </c:pt>
                <c:pt idx="58559">
                  <c:v>126.7</c:v>
                </c:pt>
                <c:pt idx="58560">
                  <c:v>126.63</c:v>
                </c:pt>
                <c:pt idx="58561">
                  <c:v>126.65</c:v>
                </c:pt>
                <c:pt idx="58562">
                  <c:v>126.65</c:v>
                </c:pt>
                <c:pt idx="58563">
                  <c:v>126.61</c:v>
                </c:pt>
                <c:pt idx="58564">
                  <c:v>126.7</c:v>
                </c:pt>
                <c:pt idx="58565">
                  <c:v>126.67</c:v>
                </c:pt>
                <c:pt idx="58566">
                  <c:v>126.61</c:v>
                </c:pt>
                <c:pt idx="58567">
                  <c:v>126.61</c:v>
                </c:pt>
                <c:pt idx="58568">
                  <c:v>126.63</c:v>
                </c:pt>
                <c:pt idx="58569">
                  <c:v>126.61</c:v>
                </c:pt>
                <c:pt idx="58570">
                  <c:v>126.65</c:v>
                </c:pt>
                <c:pt idx="58571">
                  <c:v>126.63</c:v>
                </c:pt>
                <c:pt idx="58572">
                  <c:v>126.65</c:v>
                </c:pt>
                <c:pt idx="58573">
                  <c:v>126.59</c:v>
                </c:pt>
                <c:pt idx="58574">
                  <c:v>126.63</c:v>
                </c:pt>
                <c:pt idx="58575">
                  <c:v>126.59</c:v>
                </c:pt>
                <c:pt idx="58576">
                  <c:v>126.67</c:v>
                </c:pt>
                <c:pt idx="58577">
                  <c:v>126.63</c:v>
                </c:pt>
                <c:pt idx="58578">
                  <c:v>126.65</c:v>
                </c:pt>
                <c:pt idx="58579">
                  <c:v>126.65</c:v>
                </c:pt>
                <c:pt idx="58580">
                  <c:v>126.65</c:v>
                </c:pt>
                <c:pt idx="58581">
                  <c:v>126.61</c:v>
                </c:pt>
                <c:pt idx="58582">
                  <c:v>126.61</c:v>
                </c:pt>
                <c:pt idx="58583">
                  <c:v>126.67</c:v>
                </c:pt>
                <c:pt idx="58584">
                  <c:v>126.65</c:v>
                </c:pt>
                <c:pt idx="58585">
                  <c:v>126.59</c:v>
                </c:pt>
                <c:pt idx="58586">
                  <c:v>126.63</c:v>
                </c:pt>
                <c:pt idx="58587">
                  <c:v>126.65</c:v>
                </c:pt>
                <c:pt idx="58588">
                  <c:v>126.65</c:v>
                </c:pt>
                <c:pt idx="58589">
                  <c:v>126.61</c:v>
                </c:pt>
                <c:pt idx="58590">
                  <c:v>126.61</c:v>
                </c:pt>
                <c:pt idx="58591">
                  <c:v>126.63</c:v>
                </c:pt>
                <c:pt idx="58592">
                  <c:v>126.63</c:v>
                </c:pt>
                <c:pt idx="58593">
                  <c:v>126.59</c:v>
                </c:pt>
                <c:pt idx="58594">
                  <c:v>126.61</c:v>
                </c:pt>
                <c:pt idx="58595">
                  <c:v>126.61</c:v>
                </c:pt>
                <c:pt idx="58596">
                  <c:v>126.56</c:v>
                </c:pt>
                <c:pt idx="58597">
                  <c:v>126.59</c:v>
                </c:pt>
                <c:pt idx="58598">
                  <c:v>126.59</c:v>
                </c:pt>
                <c:pt idx="58599">
                  <c:v>126.56</c:v>
                </c:pt>
                <c:pt idx="58600">
                  <c:v>126.56</c:v>
                </c:pt>
                <c:pt idx="58601">
                  <c:v>126.54</c:v>
                </c:pt>
                <c:pt idx="58602">
                  <c:v>126.63</c:v>
                </c:pt>
                <c:pt idx="58603">
                  <c:v>126.61</c:v>
                </c:pt>
                <c:pt idx="58604">
                  <c:v>126.59</c:v>
                </c:pt>
                <c:pt idx="58605">
                  <c:v>126.61</c:v>
                </c:pt>
                <c:pt idx="58606">
                  <c:v>126.54</c:v>
                </c:pt>
                <c:pt idx="58607">
                  <c:v>126.56</c:v>
                </c:pt>
                <c:pt idx="58608">
                  <c:v>126.61</c:v>
                </c:pt>
                <c:pt idx="58609">
                  <c:v>126.59</c:v>
                </c:pt>
                <c:pt idx="58610">
                  <c:v>126.59</c:v>
                </c:pt>
                <c:pt idx="58611">
                  <c:v>126.61</c:v>
                </c:pt>
                <c:pt idx="58612">
                  <c:v>126.59</c:v>
                </c:pt>
                <c:pt idx="58613">
                  <c:v>126.59</c:v>
                </c:pt>
                <c:pt idx="58614">
                  <c:v>126.59</c:v>
                </c:pt>
                <c:pt idx="58615">
                  <c:v>126.59</c:v>
                </c:pt>
                <c:pt idx="58616">
                  <c:v>126.56</c:v>
                </c:pt>
                <c:pt idx="58617">
                  <c:v>126.61</c:v>
                </c:pt>
                <c:pt idx="58618">
                  <c:v>126.56</c:v>
                </c:pt>
                <c:pt idx="58619">
                  <c:v>126.56</c:v>
                </c:pt>
                <c:pt idx="58620">
                  <c:v>126.59</c:v>
                </c:pt>
                <c:pt idx="58621">
                  <c:v>126.54</c:v>
                </c:pt>
                <c:pt idx="58622">
                  <c:v>126.61</c:v>
                </c:pt>
                <c:pt idx="58623">
                  <c:v>126.59</c:v>
                </c:pt>
                <c:pt idx="58624">
                  <c:v>126.56</c:v>
                </c:pt>
                <c:pt idx="58625">
                  <c:v>126.59</c:v>
                </c:pt>
                <c:pt idx="58626">
                  <c:v>126.56</c:v>
                </c:pt>
                <c:pt idx="58627">
                  <c:v>126.56</c:v>
                </c:pt>
                <c:pt idx="58628">
                  <c:v>126.52</c:v>
                </c:pt>
                <c:pt idx="58629">
                  <c:v>126.54</c:v>
                </c:pt>
                <c:pt idx="58630">
                  <c:v>126.59</c:v>
                </c:pt>
                <c:pt idx="58631">
                  <c:v>126.59</c:v>
                </c:pt>
                <c:pt idx="58632">
                  <c:v>126.52</c:v>
                </c:pt>
                <c:pt idx="58633">
                  <c:v>126.56</c:v>
                </c:pt>
                <c:pt idx="58634">
                  <c:v>126.59</c:v>
                </c:pt>
                <c:pt idx="58635">
                  <c:v>126.56</c:v>
                </c:pt>
                <c:pt idx="58636">
                  <c:v>126.56</c:v>
                </c:pt>
                <c:pt idx="58637">
                  <c:v>126.56</c:v>
                </c:pt>
                <c:pt idx="58638">
                  <c:v>126.59</c:v>
                </c:pt>
                <c:pt idx="58639">
                  <c:v>126.54</c:v>
                </c:pt>
                <c:pt idx="58640">
                  <c:v>126.54</c:v>
                </c:pt>
                <c:pt idx="58641">
                  <c:v>126.52</c:v>
                </c:pt>
                <c:pt idx="58642">
                  <c:v>126.56</c:v>
                </c:pt>
                <c:pt idx="58643">
                  <c:v>126.52</c:v>
                </c:pt>
                <c:pt idx="58644">
                  <c:v>126.56</c:v>
                </c:pt>
                <c:pt idx="58645">
                  <c:v>126.54</c:v>
                </c:pt>
                <c:pt idx="58646">
                  <c:v>126.5</c:v>
                </c:pt>
                <c:pt idx="58647">
                  <c:v>126.56</c:v>
                </c:pt>
                <c:pt idx="58648">
                  <c:v>126.54</c:v>
                </c:pt>
                <c:pt idx="58649">
                  <c:v>126.5</c:v>
                </c:pt>
                <c:pt idx="58650">
                  <c:v>126.56</c:v>
                </c:pt>
                <c:pt idx="58651">
                  <c:v>126.56</c:v>
                </c:pt>
                <c:pt idx="58652">
                  <c:v>126.56</c:v>
                </c:pt>
                <c:pt idx="58653">
                  <c:v>126.52</c:v>
                </c:pt>
                <c:pt idx="58654">
                  <c:v>126.52</c:v>
                </c:pt>
                <c:pt idx="58655">
                  <c:v>126.5</c:v>
                </c:pt>
                <c:pt idx="58656">
                  <c:v>126.5</c:v>
                </c:pt>
                <c:pt idx="58657">
                  <c:v>126.5</c:v>
                </c:pt>
                <c:pt idx="58658">
                  <c:v>126.52</c:v>
                </c:pt>
                <c:pt idx="58659">
                  <c:v>126.47</c:v>
                </c:pt>
                <c:pt idx="58660">
                  <c:v>126.54</c:v>
                </c:pt>
                <c:pt idx="58661">
                  <c:v>126.52</c:v>
                </c:pt>
                <c:pt idx="58662">
                  <c:v>126.5</c:v>
                </c:pt>
                <c:pt idx="58663">
                  <c:v>126.52</c:v>
                </c:pt>
                <c:pt idx="58664">
                  <c:v>126.52</c:v>
                </c:pt>
                <c:pt idx="58665">
                  <c:v>126.5</c:v>
                </c:pt>
                <c:pt idx="58666">
                  <c:v>126.5</c:v>
                </c:pt>
                <c:pt idx="58667">
                  <c:v>126.45</c:v>
                </c:pt>
                <c:pt idx="58668">
                  <c:v>126.47</c:v>
                </c:pt>
                <c:pt idx="58669">
                  <c:v>126.5</c:v>
                </c:pt>
                <c:pt idx="58670">
                  <c:v>126.52</c:v>
                </c:pt>
                <c:pt idx="58671">
                  <c:v>126.47</c:v>
                </c:pt>
                <c:pt idx="58672">
                  <c:v>126.47</c:v>
                </c:pt>
                <c:pt idx="58673">
                  <c:v>126.47</c:v>
                </c:pt>
                <c:pt idx="58674">
                  <c:v>126.47</c:v>
                </c:pt>
                <c:pt idx="58675">
                  <c:v>126.47</c:v>
                </c:pt>
                <c:pt idx="58676">
                  <c:v>126.43</c:v>
                </c:pt>
                <c:pt idx="58677">
                  <c:v>126.45</c:v>
                </c:pt>
                <c:pt idx="58678">
                  <c:v>126.47</c:v>
                </c:pt>
                <c:pt idx="58679">
                  <c:v>126.43</c:v>
                </c:pt>
                <c:pt idx="58680">
                  <c:v>126.43</c:v>
                </c:pt>
                <c:pt idx="58681">
                  <c:v>126.43</c:v>
                </c:pt>
                <c:pt idx="58682">
                  <c:v>126.5</c:v>
                </c:pt>
                <c:pt idx="58683">
                  <c:v>126.45</c:v>
                </c:pt>
                <c:pt idx="58684">
                  <c:v>126.41</c:v>
                </c:pt>
                <c:pt idx="58685">
                  <c:v>126.45</c:v>
                </c:pt>
                <c:pt idx="58686">
                  <c:v>126.43</c:v>
                </c:pt>
                <c:pt idx="58687">
                  <c:v>126.45</c:v>
                </c:pt>
                <c:pt idx="58688">
                  <c:v>126.45</c:v>
                </c:pt>
                <c:pt idx="58689">
                  <c:v>126.41</c:v>
                </c:pt>
                <c:pt idx="58690">
                  <c:v>126.41</c:v>
                </c:pt>
                <c:pt idx="58691">
                  <c:v>126.38</c:v>
                </c:pt>
                <c:pt idx="58692">
                  <c:v>126.38</c:v>
                </c:pt>
                <c:pt idx="58693">
                  <c:v>126.43</c:v>
                </c:pt>
                <c:pt idx="58694">
                  <c:v>126.43</c:v>
                </c:pt>
                <c:pt idx="58695">
                  <c:v>126.38</c:v>
                </c:pt>
                <c:pt idx="58696">
                  <c:v>126.43</c:v>
                </c:pt>
                <c:pt idx="58697">
                  <c:v>126.41</c:v>
                </c:pt>
                <c:pt idx="58698">
                  <c:v>126.41</c:v>
                </c:pt>
                <c:pt idx="58699">
                  <c:v>126.36</c:v>
                </c:pt>
                <c:pt idx="58700">
                  <c:v>126.38</c:v>
                </c:pt>
                <c:pt idx="58701">
                  <c:v>126.38</c:v>
                </c:pt>
                <c:pt idx="58702">
                  <c:v>126.43</c:v>
                </c:pt>
                <c:pt idx="58703">
                  <c:v>126.41</c:v>
                </c:pt>
                <c:pt idx="58704">
                  <c:v>126.41</c:v>
                </c:pt>
                <c:pt idx="58705">
                  <c:v>126.38</c:v>
                </c:pt>
                <c:pt idx="58706">
                  <c:v>126.36</c:v>
                </c:pt>
                <c:pt idx="58707">
                  <c:v>126.41</c:v>
                </c:pt>
                <c:pt idx="58708">
                  <c:v>126.36</c:v>
                </c:pt>
                <c:pt idx="58709">
                  <c:v>126.38</c:v>
                </c:pt>
                <c:pt idx="58710">
                  <c:v>126.36</c:v>
                </c:pt>
                <c:pt idx="58711">
                  <c:v>126.41</c:v>
                </c:pt>
                <c:pt idx="58712">
                  <c:v>126.36</c:v>
                </c:pt>
                <c:pt idx="58713">
                  <c:v>126.41</c:v>
                </c:pt>
                <c:pt idx="58714">
                  <c:v>126.32</c:v>
                </c:pt>
                <c:pt idx="58715">
                  <c:v>126.36</c:v>
                </c:pt>
                <c:pt idx="58716">
                  <c:v>126.34</c:v>
                </c:pt>
                <c:pt idx="58717">
                  <c:v>126.38</c:v>
                </c:pt>
                <c:pt idx="58718">
                  <c:v>126.36</c:v>
                </c:pt>
                <c:pt idx="58719">
                  <c:v>126.43</c:v>
                </c:pt>
                <c:pt idx="58720">
                  <c:v>126.41</c:v>
                </c:pt>
                <c:pt idx="58721">
                  <c:v>126.36</c:v>
                </c:pt>
                <c:pt idx="58722">
                  <c:v>126.36</c:v>
                </c:pt>
                <c:pt idx="58723">
                  <c:v>126.34</c:v>
                </c:pt>
                <c:pt idx="58724">
                  <c:v>126.38</c:v>
                </c:pt>
                <c:pt idx="58725">
                  <c:v>126.38</c:v>
                </c:pt>
                <c:pt idx="58726">
                  <c:v>126.43</c:v>
                </c:pt>
                <c:pt idx="58727">
                  <c:v>126.43</c:v>
                </c:pt>
                <c:pt idx="58728">
                  <c:v>126.47</c:v>
                </c:pt>
                <c:pt idx="58729">
                  <c:v>126.38</c:v>
                </c:pt>
                <c:pt idx="58730">
                  <c:v>126.45</c:v>
                </c:pt>
                <c:pt idx="58731">
                  <c:v>126.47</c:v>
                </c:pt>
                <c:pt idx="58732">
                  <c:v>126.43</c:v>
                </c:pt>
                <c:pt idx="58733">
                  <c:v>126.41</c:v>
                </c:pt>
                <c:pt idx="58734">
                  <c:v>126.47</c:v>
                </c:pt>
                <c:pt idx="58735">
                  <c:v>126.47</c:v>
                </c:pt>
                <c:pt idx="58736">
                  <c:v>126.41</c:v>
                </c:pt>
                <c:pt idx="58737">
                  <c:v>126.47</c:v>
                </c:pt>
                <c:pt idx="58738">
                  <c:v>126.45</c:v>
                </c:pt>
                <c:pt idx="58739">
                  <c:v>126.5</c:v>
                </c:pt>
                <c:pt idx="58740">
                  <c:v>126.47</c:v>
                </c:pt>
                <c:pt idx="58741">
                  <c:v>126.47</c:v>
                </c:pt>
                <c:pt idx="58742">
                  <c:v>126.47</c:v>
                </c:pt>
                <c:pt idx="58743">
                  <c:v>126.56</c:v>
                </c:pt>
                <c:pt idx="58744">
                  <c:v>126.52</c:v>
                </c:pt>
                <c:pt idx="58745">
                  <c:v>126.52</c:v>
                </c:pt>
                <c:pt idx="58746">
                  <c:v>126.5</c:v>
                </c:pt>
                <c:pt idx="58747">
                  <c:v>126.56</c:v>
                </c:pt>
                <c:pt idx="58748">
                  <c:v>126.54</c:v>
                </c:pt>
                <c:pt idx="58749">
                  <c:v>126.56</c:v>
                </c:pt>
                <c:pt idx="58750">
                  <c:v>126.54</c:v>
                </c:pt>
                <c:pt idx="58751">
                  <c:v>126.59</c:v>
                </c:pt>
                <c:pt idx="58752">
                  <c:v>126.59</c:v>
                </c:pt>
                <c:pt idx="58753">
                  <c:v>126.61</c:v>
                </c:pt>
                <c:pt idx="58754">
                  <c:v>126.59</c:v>
                </c:pt>
                <c:pt idx="58755">
                  <c:v>126.65</c:v>
                </c:pt>
                <c:pt idx="58756">
                  <c:v>126.65</c:v>
                </c:pt>
                <c:pt idx="58757">
                  <c:v>126.65</c:v>
                </c:pt>
                <c:pt idx="58758">
                  <c:v>126.65</c:v>
                </c:pt>
                <c:pt idx="58759">
                  <c:v>126.67</c:v>
                </c:pt>
                <c:pt idx="58760">
                  <c:v>126.65</c:v>
                </c:pt>
                <c:pt idx="58761">
                  <c:v>126.7</c:v>
                </c:pt>
                <c:pt idx="58762">
                  <c:v>126.65</c:v>
                </c:pt>
                <c:pt idx="58763">
                  <c:v>126.65</c:v>
                </c:pt>
                <c:pt idx="58764">
                  <c:v>126.7</c:v>
                </c:pt>
                <c:pt idx="58765">
                  <c:v>126.65</c:v>
                </c:pt>
                <c:pt idx="58766">
                  <c:v>126.7</c:v>
                </c:pt>
                <c:pt idx="58767">
                  <c:v>126.65</c:v>
                </c:pt>
                <c:pt idx="58768">
                  <c:v>126.67</c:v>
                </c:pt>
                <c:pt idx="58769">
                  <c:v>126.67</c:v>
                </c:pt>
                <c:pt idx="58770">
                  <c:v>126.67</c:v>
                </c:pt>
                <c:pt idx="58771">
                  <c:v>126.63</c:v>
                </c:pt>
                <c:pt idx="58772">
                  <c:v>126.65</c:v>
                </c:pt>
                <c:pt idx="58773">
                  <c:v>126.65</c:v>
                </c:pt>
                <c:pt idx="58774">
                  <c:v>126.72</c:v>
                </c:pt>
                <c:pt idx="58775">
                  <c:v>126.7</c:v>
                </c:pt>
                <c:pt idx="58776">
                  <c:v>126.67</c:v>
                </c:pt>
                <c:pt idx="58777">
                  <c:v>126.7</c:v>
                </c:pt>
                <c:pt idx="58778">
                  <c:v>126.67</c:v>
                </c:pt>
                <c:pt idx="58779">
                  <c:v>126.67</c:v>
                </c:pt>
                <c:pt idx="58780">
                  <c:v>126.67</c:v>
                </c:pt>
                <c:pt idx="58781">
                  <c:v>126.65</c:v>
                </c:pt>
                <c:pt idx="58782">
                  <c:v>126.7</c:v>
                </c:pt>
                <c:pt idx="58783">
                  <c:v>126.7</c:v>
                </c:pt>
                <c:pt idx="58784">
                  <c:v>126.67</c:v>
                </c:pt>
                <c:pt idx="58785">
                  <c:v>126.67</c:v>
                </c:pt>
                <c:pt idx="58786">
                  <c:v>126.7</c:v>
                </c:pt>
                <c:pt idx="58787">
                  <c:v>126.65</c:v>
                </c:pt>
                <c:pt idx="58788">
                  <c:v>126.65</c:v>
                </c:pt>
                <c:pt idx="58789">
                  <c:v>126.65</c:v>
                </c:pt>
                <c:pt idx="58790">
                  <c:v>126.63</c:v>
                </c:pt>
                <c:pt idx="58791">
                  <c:v>126.67</c:v>
                </c:pt>
                <c:pt idx="58792">
                  <c:v>126.65</c:v>
                </c:pt>
                <c:pt idx="58793">
                  <c:v>126.67</c:v>
                </c:pt>
                <c:pt idx="58794">
                  <c:v>126.67</c:v>
                </c:pt>
                <c:pt idx="58795">
                  <c:v>126.7</c:v>
                </c:pt>
                <c:pt idx="58796">
                  <c:v>126.65</c:v>
                </c:pt>
                <c:pt idx="58797">
                  <c:v>126.67</c:v>
                </c:pt>
                <c:pt idx="58798">
                  <c:v>126.67</c:v>
                </c:pt>
                <c:pt idx="58799">
                  <c:v>126.67</c:v>
                </c:pt>
                <c:pt idx="58800">
                  <c:v>126.67</c:v>
                </c:pt>
                <c:pt idx="58801">
                  <c:v>126.65</c:v>
                </c:pt>
                <c:pt idx="58802">
                  <c:v>126.63</c:v>
                </c:pt>
                <c:pt idx="58803">
                  <c:v>126.65</c:v>
                </c:pt>
                <c:pt idx="58804">
                  <c:v>126.61</c:v>
                </c:pt>
                <c:pt idx="58805">
                  <c:v>126.61</c:v>
                </c:pt>
                <c:pt idx="58806">
                  <c:v>126.61</c:v>
                </c:pt>
                <c:pt idx="58807">
                  <c:v>126.63</c:v>
                </c:pt>
                <c:pt idx="58808">
                  <c:v>126.65</c:v>
                </c:pt>
                <c:pt idx="58809">
                  <c:v>126.65</c:v>
                </c:pt>
                <c:pt idx="58810">
                  <c:v>126.7</c:v>
                </c:pt>
                <c:pt idx="58811">
                  <c:v>126.63</c:v>
                </c:pt>
                <c:pt idx="58812">
                  <c:v>126.63</c:v>
                </c:pt>
                <c:pt idx="58813">
                  <c:v>126.65</c:v>
                </c:pt>
                <c:pt idx="58814">
                  <c:v>126.7</c:v>
                </c:pt>
                <c:pt idx="58815">
                  <c:v>126.67</c:v>
                </c:pt>
                <c:pt idx="58816">
                  <c:v>126.67</c:v>
                </c:pt>
                <c:pt idx="58817">
                  <c:v>126.67</c:v>
                </c:pt>
                <c:pt idx="58818">
                  <c:v>126.67</c:v>
                </c:pt>
                <c:pt idx="58819">
                  <c:v>126.63</c:v>
                </c:pt>
                <c:pt idx="58820">
                  <c:v>126.7</c:v>
                </c:pt>
                <c:pt idx="58821">
                  <c:v>126.65</c:v>
                </c:pt>
                <c:pt idx="58822">
                  <c:v>126.7</c:v>
                </c:pt>
                <c:pt idx="58823">
                  <c:v>126.67</c:v>
                </c:pt>
                <c:pt idx="58824">
                  <c:v>126.7</c:v>
                </c:pt>
                <c:pt idx="58825">
                  <c:v>126.7</c:v>
                </c:pt>
                <c:pt idx="58826">
                  <c:v>126.76</c:v>
                </c:pt>
                <c:pt idx="58827">
                  <c:v>126.72</c:v>
                </c:pt>
                <c:pt idx="58828">
                  <c:v>126.74</c:v>
                </c:pt>
                <c:pt idx="58829">
                  <c:v>126.7</c:v>
                </c:pt>
                <c:pt idx="58830">
                  <c:v>126.7</c:v>
                </c:pt>
                <c:pt idx="58831">
                  <c:v>126.7</c:v>
                </c:pt>
                <c:pt idx="58832">
                  <c:v>126.74</c:v>
                </c:pt>
                <c:pt idx="58833">
                  <c:v>126.7</c:v>
                </c:pt>
                <c:pt idx="58834">
                  <c:v>126.74</c:v>
                </c:pt>
                <c:pt idx="58835">
                  <c:v>126.7</c:v>
                </c:pt>
                <c:pt idx="58836">
                  <c:v>126.67</c:v>
                </c:pt>
                <c:pt idx="58837">
                  <c:v>126.67</c:v>
                </c:pt>
                <c:pt idx="58838">
                  <c:v>126.72</c:v>
                </c:pt>
                <c:pt idx="58839">
                  <c:v>126.72</c:v>
                </c:pt>
                <c:pt idx="58840">
                  <c:v>126.74</c:v>
                </c:pt>
                <c:pt idx="58841">
                  <c:v>126.74</c:v>
                </c:pt>
                <c:pt idx="58842">
                  <c:v>126.7</c:v>
                </c:pt>
                <c:pt idx="58843">
                  <c:v>126.72</c:v>
                </c:pt>
                <c:pt idx="58844">
                  <c:v>126.72</c:v>
                </c:pt>
                <c:pt idx="58845">
                  <c:v>126.76</c:v>
                </c:pt>
                <c:pt idx="58846">
                  <c:v>126.72</c:v>
                </c:pt>
                <c:pt idx="58847">
                  <c:v>126.74</c:v>
                </c:pt>
                <c:pt idx="58848">
                  <c:v>126.74</c:v>
                </c:pt>
                <c:pt idx="58849">
                  <c:v>126.76</c:v>
                </c:pt>
                <c:pt idx="58850">
                  <c:v>126.72</c:v>
                </c:pt>
                <c:pt idx="58851">
                  <c:v>126.74</c:v>
                </c:pt>
                <c:pt idx="58852">
                  <c:v>126.7</c:v>
                </c:pt>
                <c:pt idx="58853">
                  <c:v>126.72</c:v>
                </c:pt>
                <c:pt idx="58854">
                  <c:v>126.7</c:v>
                </c:pt>
                <c:pt idx="58855">
                  <c:v>126.72</c:v>
                </c:pt>
                <c:pt idx="58856">
                  <c:v>126.72</c:v>
                </c:pt>
                <c:pt idx="58857">
                  <c:v>126.65</c:v>
                </c:pt>
                <c:pt idx="58858">
                  <c:v>126.67</c:v>
                </c:pt>
                <c:pt idx="58859">
                  <c:v>126.65</c:v>
                </c:pt>
                <c:pt idx="58860">
                  <c:v>126.67</c:v>
                </c:pt>
                <c:pt idx="58861">
                  <c:v>126.7</c:v>
                </c:pt>
                <c:pt idx="58862">
                  <c:v>126.7</c:v>
                </c:pt>
                <c:pt idx="58863">
                  <c:v>126.65</c:v>
                </c:pt>
                <c:pt idx="58864">
                  <c:v>126.67</c:v>
                </c:pt>
                <c:pt idx="58865">
                  <c:v>126.72</c:v>
                </c:pt>
                <c:pt idx="58866">
                  <c:v>126.7</c:v>
                </c:pt>
                <c:pt idx="58867">
                  <c:v>126.67</c:v>
                </c:pt>
                <c:pt idx="58868">
                  <c:v>126.72</c:v>
                </c:pt>
                <c:pt idx="58869">
                  <c:v>126.7</c:v>
                </c:pt>
                <c:pt idx="58870">
                  <c:v>126.63</c:v>
                </c:pt>
                <c:pt idx="58871">
                  <c:v>126.63</c:v>
                </c:pt>
                <c:pt idx="58872">
                  <c:v>126.65</c:v>
                </c:pt>
                <c:pt idx="58873">
                  <c:v>126.63</c:v>
                </c:pt>
                <c:pt idx="58874">
                  <c:v>126.63</c:v>
                </c:pt>
                <c:pt idx="58875">
                  <c:v>126.61</c:v>
                </c:pt>
                <c:pt idx="58876">
                  <c:v>126.63</c:v>
                </c:pt>
                <c:pt idx="58877">
                  <c:v>126.67</c:v>
                </c:pt>
                <c:pt idx="58878">
                  <c:v>126.67</c:v>
                </c:pt>
                <c:pt idx="58879">
                  <c:v>126.65</c:v>
                </c:pt>
                <c:pt idx="58880">
                  <c:v>126.67</c:v>
                </c:pt>
                <c:pt idx="58881">
                  <c:v>126.67</c:v>
                </c:pt>
                <c:pt idx="58882">
                  <c:v>126.65</c:v>
                </c:pt>
                <c:pt idx="58883">
                  <c:v>126.7</c:v>
                </c:pt>
                <c:pt idx="58884">
                  <c:v>126.65</c:v>
                </c:pt>
                <c:pt idx="58885">
                  <c:v>126.63</c:v>
                </c:pt>
                <c:pt idx="58886">
                  <c:v>126.61</c:v>
                </c:pt>
                <c:pt idx="58887">
                  <c:v>126.63</c:v>
                </c:pt>
                <c:pt idx="58888">
                  <c:v>126.63</c:v>
                </c:pt>
                <c:pt idx="58889">
                  <c:v>126.65</c:v>
                </c:pt>
                <c:pt idx="58890">
                  <c:v>126.65</c:v>
                </c:pt>
                <c:pt idx="58891">
                  <c:v>126.63</c:v>
                </c:pt>
                <c:pt idx="58892">
                  <c:v>126.63</c:v>
                </c:pt>
                <c:pt idx="58893">
                  <c:v>126.63</c:v>
                </c:pt>
                <c:pt idx="58894">
                  <c:v>126.65</c:v>
                </c:pt>
                <c:pt idx="58895">
                  <c:v>126.59</c:v>
                </c:pt>
                <c:pt idx="58896">
                  <c:v>126.63</c:v>
                </c:pt>
                <c:pt idx="58897">
                  <c:v>126.59</c:v>
                </c:pt>
                <c:pt idx="58898">
                  <c:v>126.67</c:v>
                </c:pt>
                <c:pt idx="58899">
                  <c:v>126.65</c:v>
                </c:pt>
                <c:pt idx="58900">
                  <c:v>126.63</c:v>
                </c:pt>
                <c:pt idx="58901">
                  <c:v>126.67</c:v>
                </c:pt>
                <c:pt idx="58902">
                  <c:v>126.65</c:v>
                </c:pt>
                <c:pt idx="58903">
                  <c:v>126.63</c:v>
                </c:pt>
                <c:pt idx="58904">
                  <c:v>126.63</c:v>
                </c:pt>
                <c:pt idx="58905">
                  <c:v>126.65</c:v>
                </c:pt>
                <c:pt idx="58906">
                  <c:v>126.63</c:v>
                </c:pt>
                <c:pt idx="58907">
                  <c:v>126.63</c:v>
                </c:pt>
                <c:pt idx="58908">
                  <c:v>126.63</c:v>
                </c:pt>
                <c:pt idx="58909">
                  <c:v>126.65</c:v>
                </c:pt>
                <c:pt idx="58910">
                  <c:v>126.7</c:v>
                </c:pt>
                <c:pt idx="58911">
                  <c:v>126.65</c:v>
                </c:pt>
                <c:pt idx="58912">
                  <c:v>126.65</c:v>
                </c:pt>
                <c:pt idx="58913">
                  <c:v>126.72</c:v>
                </c:pt>
                <c:pt idx="58914">
                  <c:v>126.7</c:v>
                </c:pt>
                <c:pt idx="58915">
                  <c:v>126.65</c:v>
                </c:pt>
                <c:pt idx="58916">
                  <c:v>126.63</c:v>
                </c:pt>
                <c:pt idx="58917">
                  <c:v>126.67</c:v>
                </c:pt>
                <c:pt idx="58918">
                  <c:v>126.67</c:v>
                </c:pt>
                <c:pt idx="58919">
                  <c:v>126.7</c:v>
                </c:pt>
                <c:pt idx="58920">
                  <c:v>126.65</c:v>
                </c:pt>
                <c:pt idx="58921">
                  <c:v>126.67</c:v>
                </c:pt>
                <c:pt idx="58922">
                  <c:v>126.63</c:v>
                </c:pt>
                <c:pt idx="58923">
                  <c:v>126.65</c:v>
                </c:pt>
                <c:pt idx="58924">
                  <c:v>126.65</c:v>
                </c:pt>
                <c:pt idx="58925">
                  <c:v>126.63</c:v>
                </c:pt>
                <c:pt idx="58926">
                  <c:v>126.7</c:v>
                </c:pt>
                <c:pt idx="58927">
                  <c:v>126.67</c:v>
                </c:pt>
                <c:pt idx="58928">
                  <c:v>126.67</c:v>
                </c:pt>
                <c:pt idx="58929">
                  <c:v>126.67</c:v>
                </c:pt>
                <c:pt idx="58930">
                  <c:v>126.63</c:v>
                </c:pt>
                <c:pt idx="58931">
                  <c:v>126.59</c:v>
                </c:pt>
                <c:pt idx="58932">
                  <c:v>126.65</c:v>
                </c:pt>
                <c:pt idx="58933">
                  <c:v>126.7</c:v>
                </c:pt>
                <c:pt idx="58934">
                  <c:v>126.65</c:v>
                </c:pt>
                <c:pt idx="58935">
                  <c:v>126.59</c:v>
                </c:pt>
                <c:pt idx="58936">
                  <c:v>126.67</c:v>
                </c:pt>
                <c:pt idx="58937">
                  <c:v>126.61</c:v>
                </c:pt>
                <c:pt idx="58938">
                  <c:v>126.7</c:v>
                </c:pt>
                <c:pt idx="58939">
                  <c:v>126.59</c:v>
                </c:pt>
                <c:pt idx="58940">
                  <c:v>126.63</c:v>
                </c:pt>
                <c:pt idx="58941">
                  <c:v>126.61</c:v>
                </c:pt>
                <c:pt idx="58942">
                  <c:v>126.61</c:v>
                </c:pt>
                <c:pt idx="58943">
                  <c:v>126.63</c:v>
                </c:pt>
                <c:pt idx="58944">
                  <c:v>126.63</c:v>
                </c:pt>
                <c:pt idx="58945">
                  <c:v>126.61</c:v>
                </c:pt>
                <c:pt idx="58946">
                  <c:v>126.61</c:v>
                </c:pt>
                <c:pt idx="58947">
                  <c:v>126.63</c:v>
                </c:pt>
                <c:pt idx="58948">
                  <c:v>126.59</c:v>
                </c:pt>
                <c:pt idx="58949">
                  <c:v>126.63</c:v>
                </c:pt>
                <c:pt idx="58950">
                  <c:v>126.61</c:v>
                </c:pt>
                <c:pt idx="58951">
                  <c:v>126.65</c:v>
                </c:pt>
                <c:pt idx="58952">
                  <c:v>126.61</c:v>
                </c:pt>
                <c:pt idx="58953">
                  <c:v>126.63</c:v>
                </c:pt>
                <c:pt idx="58954">
                  <c:v>126.63</c:v>
                </c:pt>
                <c:pt idx="58955">
                  <c:v>126.63</c:v>
                </c:pt>
                <c:pt idx="58956">
                  <c:v>126.59</c:v>
                </c:pt>
                <c:pt idx="58957">
                  <c:v>126.65</c:v>
                </c:pt>
                <c:pt idx="58958">
                  <c:v>126.61</c:v>
                </c:pt>
                <c:pt idx="58959">
                  <c:v>126.56</c:v>
                </c:pt>
                <c:pt idx="58960">
                  <c:v>126.59</c:v>
                </c:pt>
                <c:pt idx="58961">
                  <c:v>126.56</c:v>
                </c:pt>
                <c:pt idx="58962">
                  <c:v>126.63</c:v>
                </c:pt>
                <c:pt idx="58963">
                  <c:v>126.61</c:v>
                </c:pt>
                <c:pt idx="58964">
                  <c:v>126.63</c:v>
                </c:pt>
                <c:pt idx="58965">
                  <c:v>126.63</c:v>
                </c:pt>
                <c:pt idx="58966">
                  <c:v>126.61</c:v>
                </c:pt>
                <c:pt idx="58967">
                  <c:v>126.59</c:v>
                </c:pt>
                <c:pt idx="58968">
                  <c:v>126.59</c:v>
                </c:pt>
                <c:pt idx="58969">
                  <c:v>126.61</c:v>
                </c:pt>
                <c:pt idx="58970">
                  <c:v>126.59</c:v>
                </c:pt>
                <c:pt idx="58971">
                  <c:v>126.59</c:v>
                </c:pt>
                <c:pt idx="58972">
                  <c:v>126.56</c:v>
                </c:pt>
                <c:pt idx="58973">
                  <c:v>126.61</c:v>
                </c:pt>
                <c:pt idx="58974">
                  <c:v>126.59</c:v>
                </c:pt>
                <c:pt idx="58975">
                  <c:v>126.54</c:v>
                </c:pt>
                <c:pt idx="58976">
                  <c:v>126.63</c:v>
                </c:pt>
                <c:pt idx="58977">
                  <c:v>126.56</c:v>
                </c:pt>
                <c:pt idx="58978">
                  <c:v>126.59</c:v>
                </c:pt>
                <c:pt idx="58979">
                  <c:v>126.59</c:v>
                </c:pt>
                <c:pt idx="58980">
                  <c:v>126.61</c:v>
                </c:pt>
                <c:pt idx="58981">
                  <c:v>126.59</c:v>
                </c:pt>
                <c:pt idx="58982">
                  <c:v>126.52</c:v>
                </c:pt>
                <c:pt idx="58983">
                  <c:v>126.56</c:v>
                </c:pt>
                <c:pt idx="58984">
                  <c:v>126.54</c:v>
                </c:pt>
                <c:pt idx="58985">
                  <c:v>126.59</c:v>
                </c:pt>
                <c:pt idx="58986">
                  <c:v>126.56</c:v>
                </c:pt>
                <c:pt idx="58987">
                  <c:v>126.56</c:v>
                </c:pt>
                <c:pt idx="58988">
                  <c:v>126.56</c:v>
                </c:pt>
                <c:pt idx="58989">
                  <c:v>126.59</c:v>
                </c:pt>
                <c:pt idx="58990">
                  <c:v>126.56</c:v>
                </c:pt>
                <c:pt idx="58991">
                  <c:v>126.56</c:v>
                </c:pt>
                <c:pt idx="58992">
                  <c:v>126.56</c:v>
                </c:pt>
                <c:pt idx="58993">
                  <c:v>126.5</c:v>
                </c:pt>
                <c:pt idx="58994">
                  <c:v>126.52</c:v>
                </c:pt>
                <c:pt idx="58995">
                  <c:v>126.54</c:v>
                </c:pt>
                <c:pt idx="58996">
                  <c:v>126.56</c:v>
                </c:pt>
                <c:pt idx="58997">
                  <c:v>126.56</c:v>
                </c:pt>
                <c:pt idx="58998">
                  <c:v>126.56</c:v>
                </c:pt>
                <c:pt idx="58999">
                  <c:v>126.59</c:v>
                </c:pt>
                <c:pt idx="59000">
                  <c:v>126.59</c:v>
                </c:pt>
                <c:pt idx="59001">
                  <c:v>126.54</c:v>
                </c:pt>
                <c:pt idx="59002">
                  <c:v>126.56</c:v>
                </c:pt>
                <c:pt idx="59003">
                  <c:v>126.54</c:v>
                </c:pt>
                <c:pt idx="59004">
                  <c:v>126.56</c:v>
                </c:pt>
                <c:pt idx="59005">
                  <c:v>126.54</c:v>
                </c:pt>
                <c:pt idx="59006">
                  <c:v>126.54</c:v>
                </c:pt>
                <c:pt idx="59007">
                  <c:v>126.52</c:v>
                </c:pt>
                <c:pt idx="59008">
                  <c:v>126.52</c:v>
                </c:pt>
                <c:pt idx="59009">
                  <c:v>126.54</c:v>
                </c:pt>
                <c:pt idx="59010">
                  <c:v>126.59</c:v>
                </c:pt>
                <c:pt idx="59011">
                  <c:v>126.52</c:v>
                </c:pt>
                <c:pt idx="59012">
                  <c:v>126.52</c:v>
                </c:pt>
                <c:pt idx="59013">
                  <c:v>126.5</c:v>
                </c:pt>
                <c:pt idx="59014">
                  <c:v>126.52</c:v>
                </c:pt>
                <c:pt idx="59015">
                  <c:v>126.47</c:v>
                </c:pt>
                <c:pt idx="59016">
                  <c:v>126.47</c:v>
                </c:pt>
                <c:pt idx="59017">
                  <c:v>126.5</c:v>
                </c:pt>
                <c:pt idx="59018">
                  <c:v>126.5</c:v>
                </c:pt>
                <c:pt idx="59019">
                  <c:v>126.54</c:v>
                </c:pt>
                <c:pt idx="59020">
                  <c:v>126.5</c:v>
                </c:pt>
                <c:pt idx="59021">
                  <c:v>126.47</c:v>
                </c:pt>
                <c:pt idx="59022">
                  <c:v>126.45</c:v>
                </c:pt>
                <c:pt idx="59023">
                  <c:v>126.47</c:v>
                </c:pt>
                <c:pt idx="59024">
                  <c:v>126.52</c:v>
                </c:pt>
                <c:pt idx="59025">
                  <c:v>126.5</c:v>
                </c:pt>
                <c:pt idx="59026">
                  <c:v>126.47</c:v>
                </c:pt>
                <c:pt idx="59027">
                  <c:v>126.47</c:v>
                </c:pt>
                <c:pt idx="59028">
                  <c:v>126.47</c:v>
                </c:pt>
                <c:pt idx="59029">
                  <c:v>126.45</c:v>
                </c:pt>
                <c:pt idx="59030">
                  <c:v>126.43</c:v>
                </c:pt>
                <c:pt idx="59031">
                  <c:v>126.45</c:v>
                </c:pt>
                <c:pt idx="59032">
                  <c:v>126.5</c:v>
                </c:pt>
                <c:pt idx="59033">
                  <c:v>126.47</c:v>
                </c:pt>
                <c:pt idx="59034">
                  <c:v>126.41</c:v>
                </c:pt>
                <c:pt idx="59035">
                  <c:v>126.5</c:v>
                </c:pt>
                <c:pt idx="59036">
                  <c:v>126.45</c:v>
                </c:pt>
                <c:pt idx="59037">
                  <c:v>126.41</c:v>
                </c:pt>
                <c:pt idx="59038">
                  <c:v>126.36</c:v>
                </c:pt>
                <c:pt idx="59039">
                  <c:v>126.43</c:v>
                </c:pt>
                <c:pt idx="59040">
                  <c:v>126.38</c:v>
                </c:pt>
                <c:pt idx="59041">
                  <c:v>126.43</c:v>
                </c:pt>
                <c:pt idx="59042">
                  <c:v>126.43</c:v>
                </c:pt>
                <c:pt idx="59043">
                  <c:v>126.38</c:v>
                </c:pt>
                <c:pt idx="59044">
                  <c:v>126.41</c:v>
                </c:pt>
                <c:pt idx="59045">
                  <c:v>126.41</c:v>
                </c:pt>
                <c:pt idx="59046">
                  <c:v>126.41</c:v>
                </c:pt>
                <c:pt idx="59047">
                  <c:v>126.41</c:v>
                </c:pt>
                <c:pt idx="59048">
                  <c:v>126.43</c:v>
                </c:pt>
                <c:pt idx="59049">
                  <c:v>126.41</c:v>
                </c:pt>
                <c:pt idx="59050">
                  <c:v>126.41</c:v>
                </c:pt>
                <c:pt idx="59051">
                  <c:v>126.36</c:v>
                </c:pt>
                <c:pt idx="59052">
                  <c:v>126.36</c:v>
                </c:pt>
                <c:pt idx="59053">
                  <c:v>126.41</c:v>
                </c:pt>
                <c:pt idx="59054">
                  <c:v>126.43</c:v>
                </c:pt>
                <c:pt idx="59055">
                  <c:v>126.38</c:v>
                </c:pt>
                <c:pt idx="59056">
                  <c:v>126.36</c:v>
                </c:pt>
                <c:pt idx="59057">
                  <c:v>126.41</c:v>
                </c:pt>
                <c:pt idx="59058">
                  <c:v>126.38</c:v>
                </c:pt>
                <c:pt idx="59059">
                  <c:v>126.34</c:v>
                </c:pt>
                <c:pt idx="59060">
                  <c:v>126.38</c:v>
                </c:pt>
                <c:pt idx="59061">
                  <c:v>126.36</c:v>
                </c:pt>
                <c:pt idx="59062">
                  <c:v>126.41</c:v>
                </c:pt>
                <c:pt idx="59063">
                  <c:v>126.38</c:v>
                </c:pt>
                <c:pt idx="59064">
                  <c:v>126.41</c:v>
                </c:pt>
                <c:pt idx="59065">
                  <c:v>126.43</c:v>
                </c:pt>
                <c:pt idx="59066">
                  <c:v>126.36</c:v>
                </c:pt>
                <c:pt idx="59067">
                  <c:v>126.38</c:v>
                </c:pt>
                <c:pt idx="59068">
                  <c:v>126.38</c:v>
                </c:pt>
                <c:pt idx="59069">
                  <c:v>126.43</c:v>
                </c:pt>
                <c:pt idx="59070">
                  <c:v>126.41</c:v>
                </c:pt>
                <c:pt idx="59071">
                  <c:v>126.41</c:v>
                </c:pt>
                <c:pt idx="59072">
                  <c:v>126.38</c:v>
                </c:pt>
                <c:pt idx="59073">
                  <c:v>126.32</c:v>
                </c:pt>
                <c:pt idx="59074">
                  <c:v>126.34</c:v>
                </c:pt>
                <c:pt idx="59075">
                  <c:v>126.36</c:v>
                </c:pt>
                <c:pt idx="59076">
                  <c:v>126.36</c:v>
                </c:pt>
                <c:pt idx="59077">
                  <c:v>126.34</c:v>
                </c:pt>
                <c:pt idx="59078">
                  <c:v>126.32</c:v>
                </c:pt>
                <c:pt idx="59079">
                  <c:v>126.32</c:v>
                </c:pt>
                <c:pt idx="59080">
                  <c:v>126.34</c:v>
                </c:pt>
                <c:pt idx="59081">
                  <c:v>126.32</c:v>
                </c:pt>
                <c:pt idx="59082">
                  <c:v>126.32</c:v>
                </c:pt>
                <c:pt idx="59083">
                  <c:v>126.27</c:v>
                </c:pt>
                <c:pt idx="59084">
                  <c:v>126.34</c:v>
                </c:pt>
                <c:pt idx="59085">
                  <c:v>126.29</c:v>
                </c:pt>
                <c:pt idx="59086">
                  <c:v>126.27</c:v>
                </c:pt>
                <c:pt idx="59087">
                  <c:v>126.34</c:v>
                </c:pt>
                <c:pt idx="59088">
                  <c:v>126.32</c:v>
                </c:pt>
                <c:pt idx="59089">
                  <c:v>126.29</c:v>
                </c:pt>
                <c:pt idx="59090">
                  <c:v>126.32</c:v>
                </c:pt>
                <c:pt idx="59091">
                  <c:v>126.29</c:v>
                </c:pt>
                <c:pt idx="59092">
                  <c:v>126.29</c:v>
                </c:pt>
                <c:pt idx="59093">
                  <c:v>126.27</c:v>
                </c:pt>
                <c:pt idx="59094">
                  <c:v>126.32</c:v>
                </c:pt>
                <c:pt idx="59095">
                  <c:v>126.29</c:v>
                </c:pt>
                <c:pt idx="59096">
                  <c:v>126.29</c:v>
                </c:pt>
                <c:pt idx="59097">
                  <c:v>126.27</c:v>
                </c:pt>
                <c:pt idx="59098">
                  <c:v>126.29</c:v>
                </c:pt>
                <c:pt idx="59099">
                  <c:v>126.29</c:v>
                </c:pt>
                <c:pt idx="59100">
                  <c:v>126.25</c:v>
                </c:pt>
                <c:pt idx="59101">
                  <c:v>126.25</c:v>
                </c:pt>
                <c:pt idx="59102">
                  <c:v>126.23</c:v>
                </c:pt>
                <c:pt idx="59103">
                  <c:v>126.23</c:v>
                </c:pt>
                <c:pt idx="59104">
                  <c:v>126.27</c:v>
                </c:pt>
                <c:pt idx="59105">
                  <c:v>126.23</c:v>
                </c:pt>
                <c:pt idx="59106">
                  <c:v>126.23</c:v>
                </c:pt>
                <c:pt idx="59107">
                  <c:v>126.25</c:v>
                </c:pt>
                <c:pt idx="59108">
                  <c:v>126.23</c:v>
                </c:pt>
                <c:pt idx="59109">
                  <c:v>126.23</c:v>
                </c:pt>
                <c:pt idx="59110">
                  <c:v>126.23</c:v>
                </c:pt>
                <c:pt idx="59111">
                  <c:v>126.21</c:v>
                </c:pt>
                <c:pt idx="59112">
                  <c:v>126.23</c:v>
                </c:pt>
                <c:pt idx="59113">
                  <c:v>126.25</c:v>
                </c:pt>
                <c:pt idx="59114">
                  <c:v>126.23</c:v>
                </c:pt>
                <c:pt idx="59115">
                  <c:v>126.23</c:v>
                </c:pt>
                <c:pt idx="59116">
                  <c:v>126.18</c:v>
                </c:pt>
                <c:pt idx="59117">
                  <c:v>126.18</c:v>
                </c:pt>
                <c:pt idx="59118">
                  <c:v>126.21</c:v>
                </c:pt>
                <c:pt idx="59119">
                  <c:v>126.21</c:v>
                </c:pt>
                <c:pt idx="59120">
                  <c:v>126.23</c:v>
                </c:pt>
                <c:pt idx="59121">
                  <c:v>126.25</c:v>
                </c:pt>
                <c:pt idx="59122">
                  <c:v>126.25</c:v>
                </c:pt>
                <c:pt idx="59123">
                  <c:v>126.23</c:v>
                </c:pt>
                <c:pt idx="59124">
                  <c:v>126.25</c:v>
                </c:pt>
                <c:pt idx="59125">
                  <c:v>126.25</c:v>
                </c:pt>
                <c:pt idx="59126">
                  <c:v>126.23</c:v>
                </c:pt>
                <c:pt idx="59127">
                  <c:v>126.21</c:v>
                </c:pt>
                <c:pt idx="59128">
                  <c:v>126.21</c:v>
                </c:pt>
                <c:pt idx="59129">
                  <c:v>126.27</c:v>
                </c:pt>
                <c:pt idx="59130">
                  <c:v>126.18</c:v>
                </c:pt>
                <c:pt idx="59131">
                  <c:v>126.25</c:v>
                </c:pt>
                <c:pt idx="59132">
                  <c:v>126.25</c:v>
                </c:pt>
                <c:pt idx="59133">
                  <c:v>126.25</c:v>
                </c:pt>
                <c:pt idx="59134">
                  <c:v>126.23</c:v>
                </c:pt>
                <c:pt idx="59135">
                  <c:v>126.25</c:v>
                </c:pt>
                <c:pt idx="59136">
                  <c:v>126.23</c:v>
                </c:pt>
                <c:pt idx="59137">
                  <c:v>126.27</c:v>
                </c:pt>
                <c:pt idx="59138">
                  <c:v>126.27</c:v>
                </c:pt>
                <c:pt idx="59139">
                  <c:v>126.23</c:v>
                </c:pt>
                <c:pt idx="59140">
                  <c:v>126.25</c:v>
                </c:pt>
                <c:pt idx="59141">
                  <c:v>126.27</c:v>
                </c:pt>
                <c:pt idx="59142">
                  <c:v>126.29</c:v>
                </c:pt>
                <c:pt idx="59143">
                  <c:v>126.23</c:v>
                </c:pt>
                <c:pt idx="59144">
                  <c:v>126.25</c:v>
                </c:pt>
                <c:pt idx="59145">
                  <c:v>126.29</c:v>
                </c:pt>
                <c:pt idx="59146">
                  <c:v>126.34</c:v>
                </c:pt>
                <c:pt idx="59147">
                  <c:v>126.32</c:v>
                </c:pt>
                <c:pt idx="59148">
                  <c:v>126.32</c:v>
                </c:pt>
                <c:pt idx="59149">
                  <c:v>126.29</c:v>
                </c:pt>
                <c:pt idx="59150">
                  <c:v>126.34</c:v>
                </c:pt>
                <c:pt idx="59151">
                  <c:v>126.38</c:v>
                </c:pt>
                <c:pt idx="59152">
                  <c:v>126.32</c:v>
                </c:pt>
                <c:pt idx="59153">
                  <c:v>126.41</c:v>
                </c:pt>
                <c:pt idx="59154">
                  <c:v>126.38</c:v>
                </c:pt>
                <c:pt idx="59155">
                  <c:v>126.32</c:v>
                </c:pt>
                <c:pt idx="59156">
                  <c:v>126.34</c:v>
                </c:pt>
                <c:pt idx="59157">
                  <c:v>126.36</c:v>
                </c:pt>
                <c:pt idx="59158">
                  <c:v>126.36</c:v>
                </c:pt>
                <c:pt idx="59159">
                  <c:v>126.41</c:v>
                </c:pt>
                <c:pt idx="59160">
                  <c:v>126.34</c:v>
                </c:pt>
                <c:pt idx="59161">
                  <c:v>126.38</c:v>
                </c:pt>
                <c:pt idx="59162">
                  <c:v>126.38</c:v>
                </c:pt>
                <c:pt idx="59163">
                  <c:v>126.36</c:v>
                </c:pt>
                <c:pt idx="59164">
                  <c:v>126.45</c:v>
                </c:pt>
                <c:pt idx="59165">
                  <c:v>126.38</c:v>
                </c:pt>
                <c:pt idx="59166">
                  <c:v>126.45</c:v>
                </c:pt>
                <c:pt idx="59167">
                  <c:v>126.43</c:v>
                </c:pt>
                <c:pt idx="59168">
                  <c:v>126.45</c:v>
                </c:pt>
                <c:pt idx="59169">
                  <c:v>126.47</c:v>
                </c:pt>
                <c:pt idx="59170">
                  <c:v>126.45</c:v>
                </c:pt>
                <c:pt idx="59171">
                  <c:v>126.5</c:v>
                </c:pt>
                <c:pt idx="59172">
                  <c:v>126.5</c:v>
                </c:pt>
                <c:pt idx="59173">
                  <c:v>126.47</c:v>
                </c:pt>
                <c:pt idx="59174">
                  <c:v>126.45</c:v>
                </c:pt>
                <c:pt idx="59175">
                  <c:v>126.5</c:v>
                </c:pt>
                <c:pt idx="59176">
                  <c:v>126.43</c:v>
                </c:pt>
                <c:pt idx="59177">
                  <c:v>126.43</c:v>
                </c:pt>
                <c:pt idx="59178">
                  <c:v>126.45</c:v>
                </c:pt>
                <c:pt idx="59179">
                  <c:v>126.43</c:v>
                </c:pt>
                <c:pt idx="59180">
                  <c:v>126.47</c:v>
                </c:pt>
                <c:pt idx="59181">
                  <c:v>126.47</c:v>
                </c:pt>
                <c:pt idx="59182">
                  <c:v>126.43</c:v>
                </c:pt>
                <c:pt idx="59183">
                  <c:v>126.45</c:v>
                </c:pt>
                <c:pt idx="59184">
                  <c:v>126.41</c:v>
                </c:pt>
                <c:pt idx="59185">
                  <c:v>126.47</c:v>
                </c:pt>
                <c:pt idx="59186">
                  <c:v>126.45</c:v>
                </c:pt>
                <c:pt idx="59187">
                  <c:v>126.47</c:v>
                </c:pt>
                <c:pt idx="59188">
                  <c:v>126.45</c:v>
                </c:pt>
                <c:pt idx="59189">
                  <c:v>126.45</c:v>
                </c:pt>
                <c:pt idx="59190">
                  <c:v>126.43</c:v>
                </c:pt>
                <c:pt idx="59191">
                  <c:v>126.47</c:v>
                </c:pt>
                <c:pt idx="59192">
                  <c:v>126.47</c:v>
                </c:pt>
                <c:pt idx="59193">
                  <c:v>126.5</c:v>
                </c:pt>
                <c:pt idx="59194">
                  <c:v>126.41</c:v>
                </c:pt>
                <c:pt idx="59195">
                  <c:v>126.45</c:v>
                </c:pt>
                <c:pt idx="59196">
                  <c:v>126.45</c:v>
                </c:pt>
                <c:pt idx="59197">
                  <c:v>126.43</c:v>
                </c:pt>
                <c:pt idx="59198">
                  <c:v>126.41</c:v>
                </c:pt>
                <c:pt idx="59199">
                  <c:v>126.45</c:v>
                </c:pt>
                <c:pt idx="59200">
                  <c:v>126.43</c:v>
                </c:pt>
                <c:pt idx="59201">
                  <c:v>126.45</c:v>
                </c:pt>
                <c:pt idx="59202">
                  <c:v>126.45</c:v>
                </c:pt>
                <c:pt idx="59203">
                  <c:v>126.41</c:v>
                </c:pt>
                <c:pt idx="59204">
                  <c:v>126.47</c:v>
                </c:pt>
                <c:pt idx="59205">
                  <c:v>126.45</c:v>
                </c:pt>
                <c:pt idx="59206">
                  <c:v>126.41</c:v>
                </c:pt>
                <c:pt idx="59207">
                  <c:v>126.41</c:v>
                </c:pt>
                <c:pt idx="59208">
                  <c:v>126.41</c:v>
                </c:pt>
                <c:pt idx="59209">
                  <c:v>126.43</c:v>
                </c:pt>
                <c:pt idx="59210">
                  <c:v>126.45</c:v>
                </c:pt>
                <c:pt idx="59211">
                  <c:v>126.43</c:v>
                </c:pt>
                <c:pt idx="59212">
                  <c:v>126.38</c:v>
                </c:pt>
                <c:pt idx="59213">
                  <c:v>126.45</c:v>
                </c:pt>
                <c:pt idx="59214">
                  <c:v>126.38</c:v>
                </c:pt>
                <c:pt idx="59215">
                  <c:v>126.43</c:v>
                </c:pt>
                <c:pt idx="59216">
                  <c:v>126.41</c:v>
                </c:pt>
                <c:pt idx="59217">
                  <c:v>126.45</c:v>
                </c:pt>
                <c:pt idx="59218">
                  <c:v>126.38</c:v>
                </c:pt>
                <c:pt idx="59219">
                  <c:v>126.43</c:v>
                </c:pt>
                <c:pt idx="59220">
                  <c:v>126.45</c:v>
                </c:pt>
                <c:pt idx="59221">
                  <c:v>126.45</c:v>
                </c:pt>
                <c:pt idx="59222">
                  <c:v>126.43</c:v>
                </c:pt>
                <c:pt idx="59223">
                  <c:v>126.43</c:v>
                </c:pt>
                <c:pt idx="59224">
                  <c:v>126.41</c:v>
                </c:pt>
                <c:pt idx="59225">
                  <c:v>126.5</c:v>
                </c:pt>
                <c:pt idx="59226">
                  <c:v>126.45</c:v>
                </c:pt>
                <c:pt idx="59227">
                  <c:v>126.5</c:v>
                </c:pt>
                <c:pt idx="59228">
                  <c:v>126.45</c:v>
                </c:pt>
                <c:pt idx="59229">
                  <c:v>126.45</c:v>
                </c:pt>
                <c:pt idx="59230">
                  <c:v>126.45</c:v>
                </c:pt>
                <c:pt idx="59231">
                  <c:v>126.47</c:v>
                </c:pt>
                <c:pt idx="59232">
                  <c:v>126.43</c:v>
                </c:pt>
                <c:pt idx="59233">
                  <c:v>126.47</c:v>
                </c:pt>
                <c:pt idx="59234">
                  <c:v>126.45</c:v>
                </c:pt>
                <c:pt idx="59235">
                  <c:v>126.47</c:v>
                </c:pt>
                <c:pt idx="59236">
                  <c:v>126.47</c:v>
                </c:pt>
                <c:pt idx="59237">
                  <c:v>126.47</c:v>
                </c:pt>
                <c:pt idx="59238">
                  <c:v>126.5</c:v>
                </c:pt>
                <c:pt idx="59239">
                  <c:v>126.5</c:v>
                </c:pt>
                <c:pt idx="59240">
                  <c:v>126.52</c:v>
                </c:pt>
                <c:pt idx="59241">
                  <c:v>126.5</c:v>
                </c:pt>
                <c:pt idx="59242">
                  <c:v>126.5</c:v>
                </c:pt>
                <c:pt idx="59243">
                  <c:v>126.54</c:v>
                </c:pt>
                <c:pt idx="59244">
                  <c:v>126.54</c:v>
                </c:pt>
                <c:pt idx="59245">
                  <c:v>126.52</c:v>
                </c:pt>
                <c:pt idx="59246">
                  <c:v>126.5</c:v>
                </c:pt>
                <c:pt idx="59247">
                  <c:v>126.47</c:v>
                </c:pt>
                <c:pt idx="59248">
                  <c:v>126.47</c:v>
                </c:pt>
                <c:pt idx="59249">
                  <c:v>126.45</c:v>
                </c:pt>
                <c:pt idx="59250">
                  <c:v>126.52</c:v>
                </c:pt>
                <c:pt idx="59251">
                  <c:v>126.47</c:v>
                </c:pt>
                <c:pt idx="59252">
                  <c:v>126.45</c:v>
                </c:pt>
                <c:pt idx="59253">
                  <c:v>126.52</c:v>
                </c:pt>
                <c:pt idx="59254">
                  <c:v>126.47</c:v>
                </c:pt>
                <c:pt idx="59255">
                  <c:v>126.5</c:v>
                </c:pt>
                <c:pt idx="59256">
                  <c:v>126.5</c:v>
                </c:pt>
                <c:pt idx="59257">
                  <c:v>126.5</c:v>
                </c:pt>
                <c:pt idx="59258">
                  <c:v>126.5</c:v>
                </c:pt>
                <c:pt idx="59259">
                  <c:v>126.52</c:v>
                </c:pt>
                <c:pt idx="59260">
                  <c:v>126.52</c:v>
                </c:pt>
                <c:pt idx="59261">
                  <c:v>126.45</c:v>
                </c:pt>
                <c:pt idx="59262">
                  <c:v>126.52</c:v>
                </c:pt>
                <c:pt idx="59263">
                  <c:v>126.52</c:v>
                </c:pt>
                <c:pt idx="59264">
                  <c:v>126.45</c:v>
                </c:pt>
                <c:pt idx="59265">
                  <c:v>126.52</c:v>
                </c:pt>
                <c:pt idx="59266">
                  <c:v>126.47</c:v>
                </c:pt>
                <c:pt idx="59267">
                  <c:v>126.47</c:v>
                </c:pt>
                <c:pt idx="59268">
                  <c:v>126.52</c:v>
                </c:pt>
                <c:pt idx="59269">
                  <c:v>126.52</c:v>
                </c:pt>
                <c:pt idx="59270">
                  <c:v>126.5</c:v>
                </c:pt>
                <c:pt idx="59271">
                  <c:v>126.47</c:v>
                </c:pt>
                <c:pt idx="59272">
                  <c:v>126.47</c:v>
                </c:pt>
                <c:pt idx="59273">
                  <c:v>126.5</c:v>
                </c:pt>
                <c:pt idx="59274">
                  <c:v>126.5</c:v>
                </c:pt>
                <c:pt idx="59275">
                  <c:v>126.47</c:v>
                </c:pt>
                <c:pt idx="59276">
                  <c:v>126.47</c:v>
                </c:pt>
                <c:pt idx="59277">
                  <c:v>126.41</c:v>
                </c:pt>
                <c:pt idx="59278">
                  <c:v>126.5</c:v>
                </c:pt>
                <c:pt idx="59279">
                  <c:v>126.47</c:v>
                </c:pt>
                <c:pt idx="59280">
                  <c:v>126.45</c:v>
                </c:pt>
                <c:pt idx="59281">
                  <c:v>126.43</c:v>
                </c:pt>
                <c:pt idx="59282">
                  <c:v>126.47</c:v>
                </c:pt>
                <c:pt idx="59283">
                  <c:v>126.45</c:v>
                </c:pt>
                <c:pt idx="59284">
                  <c:v>126.43</c:v>
                </c:pt>
                <c:pt idx="59285">
                  <c:v>126.45</c:v>
                </c:pt>
                <c:pt idx="59286">
                  <c:v>126.45</c:v>
                </c:pt>
                <c:pt idx="59287">
                  <c:v>126.47</c:v>
                </c:pt>
                <c:pt idx="59288">
                  <c:v>126.47</c:v>
                </c:pt>
                <c:pt idx="59289">
                  <c:v>126.47</c:v>
                </c:pt>
                <c:pt idx="59290">
                  <c:v>126.47</c:v>
                </c:pt>
                <c:pt idx="59291">
                  <c:v>126.45</c:v>
                </c:pt>
                <c:pt idx="59292">
                  <c:v>126.5</c:v>
                </c:pt>
                <c:pt idx="59293">
                  <c:v>126.47</c:v>
                </c:pt>
                <c:pt idx="59294">
                  <c:v>126.41</c:v>
                </c:pt>
                <c:pt idx="59295">
                  <c:v>126.47</c:v>
                </c:pt>
                <c:pt idx="59296">
                  <c:v>126.5</c:v>
                </c:pt>
                <c:pt idx="59297">
                  <c:v>126.43</c:v>
                </c:pt>
                <c:pt idx="59298">
                  <c:v>126.47</c:v>
                </c:pt>
                <c:pt idx="59299">
                  <c:v>126.45</c:v>
                </c:pt>
                <c:pt idx="59300">
                  <c:v>126.45</c:v>
                </c:pt>
                <c:pt idx="59301">
                  <c:v>126.47</c:v>
                </c:pt>
                <c:pt idx="59302">
                  <c:v>126.45</c:v>
                </c:pt>
                <c:pt idx="59303">
                  <c:v>126.45</c:v>
                </c:pt>
                <c:pt idx="59304">
                  <c:v>126.5</c:v>
                </c:pt>
                <c:pt idx="59305">
                  <c:v>126.5</c:v>
                </c:pt>
                <c:pt idx="59306">
                  <c:v>126.47</c:v>
                </c:pt>
                <c:pt idx="59307">
                  <c:v>126.47</c:v>
                </c:pt>
                <c:pt idx="59308">
                  <c:v>126.47</c:v>
                </c:pt>
                <c:pt idx="59309">
                  <c:v>126.5</c:v>
                </c:pt>
                <c:pt idx="59310">
                  <c:v>126.45</c:v>
                </c:pt>
                <c:pt idx="59311">
                  <c:v>126.43</c:v>
                </c:pt>
                <c:pt idx="59312">
                  <c:v>126.45</c:v>
                </c:pt>
                <c:pt idx="59313">
                  <c:v>126.45</c:v>
                </c:pt>
                <c:pt idx="59314">
                  <c:v>126.47</c:v>
                </c:pt>
                <c:pt idx="59315">
                  <c:v>126.43</c:v>
                </c:pt>
                <c:pt idx="59316">
                  <c:v>126.45</c:v>
                </c:pt>
                <c:pt idx="59317">
                  <c:v>126.45</c:v>
                </c:pt>
                <c:pt idx="59318">
                  <c:v>126.41</c:v>
                </c:pt>
                <c:pt idx="59319">
                  <c:v>126.45</c:v>
                </c:pt>
                <c:pt idx="59320">
                  <c:v>126.43</c:v>
                </c:pt>
                <c:pt idx="59321">
                  <c:v>126.47</c:v>
                </c:pt>
                <c:pt idx="59322">
                  <c:v>126.47</c:v>
                </c:pt>
                <c:pt idx="59323">
                  <c:v>126.43</c:v>
                </c:pt>
                <c:pt idx="59324">
                  <c:v>126.43</c:v>
                </c:pt>
                <c:pt idx="59325">
                  <c:v>126.45</c:v>
                </c:pt>
                <c:pt idx="59326">
                  <c:v>126.43</c:v>
                </c:pt>
                <c:pt idx="59327">
                  <c:v>126.43</c:v>
                </c:pt>
                <c:pt idx="59328">
                  <c:v>126.47</c:v>
                </c:pt>
                <c:pt idx="59329">
                  <c:v>126.36</c:v>
                </c:pt>
                <c:pt idx="59330">
                  <c:v>126.45</c:v>
                </c:pt>
                <c:pt idx="59331">
                  <c:v>126.47</c:v>
                </c:pt>
                <c:pt idx="59332">
                  <c:v>126.41</c:v>
                </c:pt>
                <c:pt idx="59333">
                  <c:v>126.43</c:v>
                </c:pt>
                <c:pt idx="59334">
                  <c:v>126.45</c:v>
                </c:pt>
                <c:pt idx="59335">
                  <c:v>126.43</c:v>
                </c:pt>
                <c:pt idx="59336">
                  <c:v>126.43</c:v>
                </c:pt>
                <c:pt idx="59337">
                  <c:v>126.43</c:v>
                </c:pt>
                <c:pt idx="59338">
                  <c:v>126.43</c:v>
                </c:pt>
                <c:pt idx="59339">
                  <c:v>126.47</c:v>
                </c:pt>
                <c:pt idx="59340">
                  <c:v>126.41</c:v>
                </c:pt>
                <c:pt idx="59341">
                  <c:v>126.38</c:v>
                </c:pt>
                <c:pt idx="59342">
                  <c:v>126.41</c:v>
                </c:pt>
                <c:pt idx="59343">
                  <c:v>126.41</c:v>
                </c:pt>
                <c:pt idx="59344">
                  <c:v>126.43</c:v>
                </c:pt>
                <c:pt idx="59345">
                  <c:v>126.43</c:v>
                </c:pt>
                <c:pt idx="59346">
                  <c:v>126.43</c:v>
                </c:pt>
                <c:pt idx="59347">
                  <c:v>126.38</c:v>
                </c:pt>
                <c:pt idx="59348">
                  <c:v>126.41</c:v>
                </c:pt>
                <c:pt idx="59349">
                  <c:v>126.45</c:v>
                </c:pt>
                <c:pt idx="59350">
                  <c:v>126.43</c:v>
                </c:pt>
                <c:pt idx="59351">
                  <c:v>126.43</c:v>
                </c:pt>
                <c:pt idx="59352">
                  <c:v>126.41</c:v>
                </c:pt>
                <c:pt idx="59353">
                  <c:v>126.38</c:v>
                </c:pt>
                <c:pt idx="59354">
                  <c:v>126.36</c:v>
                </c:pt>
                <c:pt idx="59355">
                  <c:v>126.47</c:v>
                </c:pt>
                <c:pt idx="59356">
                  <c:v>126.41</c:v>
                </c:pt>
                <c:pt idx="59357">
                  <c:v>126.38</c:v>
                </c:pt>
                <c:pt idx="59358">
                  <c:v>126.38</c:v>
                </c:pt>
                <c:pt idx="59359">
                  <c:v>126.38</c:v>
                </c:pt>
                <c:pt idx="59360">
                  <c:v>126.38</c:v>
                </c:pt>
                <c:pt idx="59361">
                  <c:v>126.41</c:v>
                </c:pt>
                <c:pt idx="59362">
                  <c:v>126.43</c:v>
                </c:pt>
                <c:pt idx="59363">
                  <c:v>126.45</c:v>
                </c:pt>
                <c:pt idx="59364">
                  <c:v>126.43</c:v>
                </c:pt>
                <c:pt idx="59365">
                  <c:v>126.38</c:v>
                </c:pt>
                <c:pt idx="59366">
                  <c:v>126.41</c:v>
                </c:pt>
                <c:pt idx="59367">
                  <c:v>126.43</c:v>
                </c:pt>
                <c:pt idx="59368">
                  <c:v>126.41</c:v>
                </c:pt>
                <c:pt idx="59369">
                  <c:v>126.41</c:v>
                </c:pt>
                <c:pt idx="59370">
                  <c:v>126.47</c:v>
                </c:pt>
                <c:pt idx="59371">
                  <c:v>126.41</c:v>
                </c:pt>
                <c:pt idx="59372">
                  <c:v>126.36</c:v>
                </c:pt>
                <c:pt idx="59373">
                  <c:v>126.38</c:v>
                </c:pt>
                <c:pt idx="59374">
                  <c:v>126.43</c:v>
                </c:pt>
                <c:pt idx="59375">
                  <c:v>126.45</c:v>
                </c:pt>
                <c:pt idx="59376">
                  <c:v>126.41</c:v>
                </c:pt>
                <c:pt idx="59377">
                  <c:v>126.43</c:v>
                </c:pt>
                <c:pt idx="59378">
                  <c:v>126.43</c:v>
                </c:pt>
                <c:pt idx="59379">
                  <c:v>126.45</c:v>
                </c:pt>
                <c:pt idx="59380">
                  <c:v>126.36</c:v>
                </c:pt>
                <c:pt idx="59381">
                  <c:v>126.43</c:v>
                </c:pt>
                <c:pt idx="59382">
                  <c:v>126.41</c:v>
                </c:pt>
                <c:pt idx="59383">
                  <c:v>126.41</c:v>
                </c:pt>
                <c:pt idx="59384">
                  <c:v>126.41</c:v>
                </c:pt>
                <c:pt idx="59385">
                  <c:v>126.45</c:v>
                </c:pt>
                <c:pt idx="59386">
                  <c:v>126.41</c:v>
                </c:pt>
                <c:pt idx="59387">
                  <c:v>126.38</c:v>
                </c:pt>
                <c:pt idx="59388">
                  <c:v>126.41</c:v>
                </c:pt>
                <c:pt idx="59389">
                  <c:v>126.41</c:v>
                </c:pt>
                <c:pt idx="59390">
                  <c:v>126.41</c:v>
                </c:pt>
                <c:pt idx="59391">
                  <c:v>126.41</c:v>
                </c:pt>
                <c:pt idx="59392">
                  <c:v>126.45</c:v>
                </c:pt>
                <c:pt idx="59393">
                  <c:v>126.36</c:v>
                </c:pt>
                <c:pt idx="59394">
                  <c:v>126.45</c:v>
                </c:pt>
                <c:pt idx="59395">
                  <c:v>126.43</c:v>
                </c:pt>
                <c:pt idx="59396">
                  <c:v>126.43</c:v>
                </c:pt>
                <c:pt idx="59397">
                  <c:v>126.45</c:v>
                </c:pt>
                <c:pt idx="59398">
                  <c:v>126.43</c:v>
                </c:pt>
                <c:pt idx="59399">
                  <c:v>126.36</c:v>
                </c:pt>
                <c:pt idx="59400">
                  <c:v>126.43</c:v>
                </c:pt>
                <c:pt idx="59401">
                  <c:v>126.38</c:v>
                </c:pt>
                <c:pt idx="59402">
                  <c:v>126.38</c:v>
                </c:pt>
                <c:pt idx="59403">
                  <c:v>126.41</c:v>
                </c:pt>
                <c:pt idx="59404">
                  <c:v>126.43</c:v>
                </c:pt>
                <c:pt idx="59405">
                  <c:v>126.45</c:v>
                </c:pt>
                <c:pt idx="59406">
                  <c:v>126.38</c:v>
                </c:pt>
                <c:pt idx="59407">
                  <c:v>126.38</c:v>
                </c:pt>
                <c:pt idx="59408">
                  <c:v>126.36</c:v>
                </c:pt>
                <c:pt idx="59409">
                  <c:v>126.45</c:v>
                </c:pt>
                <c:pt idx="59410">
                  <c:v>126.41</c:v>
                </c:pt>
                <c:pt idx="59411">
                  <c:v>126.38</c:v>
                </c:pt>
                <c:pt idx="59412">
                  <c:v>126.41</c:v>
                </c:pt>
                <c:pt idx="59413">
                  <c:v>126.41</c:v>
                </c:pt>
                <c:pt idx="59414">
                  <c:v>126.41</c:v>
                </c:pt>
                <c:pt idx="59415">
                  <c:v>126.34</c:v>
                </c:pt>
                <c:pt idx="59416">
                  <c:v>126.36</c:v>
                </c:pt>
                <c:pt idx="59417">
                  <c:v>126.41</c:v>
                </c:pt>
                <c:pt idx="59418">
                  <c:v>126.38</c:v>
                </c:pt>
                <c:pt idx="59419">
                  <c:v>126.43</c:v>
                </c:pt>
                <c:pt idx="59420">
                  <c:v>126.36</c:v>
                </c:pt>
                <c:pt idx="59421">
                  <c:v>126.38</c:v>
                </c:pt>
                <c:pt idx="59422">
                  <c:v>126.36</c:v>
                </c:pt>
                <c:pt idx="59423">
                  <c:v>126.41</c:v>
                </c:pt>
                <c:pt idx="59424">
                  <c:v>126.36</c:v>
                </c:pt>
                <c:pt idx="59425">
                  <c:v>126.36</c:v>
                </c:pt>
                <c:pt idx="59426">
                  <c:v>126.34</c:v>
                </c:pt>
                <c:pt idx="59427">
                  <c:v>126.38</c:v>
                </c:pt>
                <c:pt idx="59428">
                  <c:v>126.38</c:v>
                </c:pt>
                <c:pt idx="59429">
                  <c:v>126.36</c:v>
                </c:pt>
                <c:pt idx="59430">
                  <c:v>126.38</c:v>
                </c:pt>
                <c:pt idx="59431">
                  <c:v>126.36</c:v>
                </c:pt>
                <c:pt idx="59432">
                  <c:v>126.34</c:v>
                </c:pt>
                <c:pt idx="59433">
                  <c:v>126.34</c:v>
                </c:pt>
                <c:pt idx="59434">
                  <c:v>126.41</c:v>
                </c:pt>
                <c:pt idx="59435">
                  <c:v>126.38</c:v>
                </c:pt>
                <c:pt idx="59436">
                  <c:v>126.36</c:v>
                </c:pt>
                <c:pt idx="59437">
                  <c:v>126.36</c:v>
                </c:pt>
                <c:pt idx="59438">
                  <c:v>126.38</c:v>
                </c:pt>
                <c:pt idx="59439">
                  <c:v>126.34</c:v>
                </c:pt>
                <c:pt idx="59440">
                  <c:v>126.43</c:v>
                </c:pt>
                <c:pt idx="59441">
                  <c:v>126.36</c:v>
                </c:pt>
                <c:pt idx="59442">
                  <c:v>126.36</c:v>
                </c:pt>
                <c:pt idx="59443">
                  <c:v>126.36</c:v>
                </c:pt>
                <c:pt idx="59444">
                  <c:v>126.38</c:v>
                </c:pt>
                <c:pt idx="59445">
                  <c:v>126.36</c:v>
                </c:pt>
                <c:pt idx="59446">
                  <c:v>126.36</c:v>
                </c:pt>
                <c:pt idx="59447">
                  <c:v>126.34</c:v>
                </c:pt>
                <c:pt idx="59448">
                  <c:v>126.36</c:v>
                </c:pt>
                <c:pt idx="59449">
                  <c:v>126.38</c:v>
                </c:pt>
                <c:pt idx="59450">
                  <c:v>126.32</c:v>
                </c:pt>
                <c:pt idx="59451">
                  <c:v>126.36</c:v>
                </c:pt>
                <c:pt idx="59452">
                  <c:v>126.36</c:v>
                </c:pt>
                <c:pt idx="59453">
                  <c:v>126.32</c:v>
                </c:pt>
                <c:pt idx="59454">
                  <c:v>126.29</c:v>
                </c:pt>
                <c:pt idx="59455">
                  <c:v>126.29</c:v>
                </c:pt>
                <c:pt idx="59456">
                  <c:v>126.36</c:v>
                </c:pt>
                <c:pt idx="59457">
                  <c:v>126.32</c:v>
                </c:pt>
                <c:pt idx="59458">
                  <c:v>126.36</c:v>
                </c:pt>
                <c:pt idx="59459">
                  <c:v>126.36</c:v>
                </c:pt>
                <c:pt idx="59460">
                  <c:v>126.34</c:v>
                </c:pt>
                <c:pt idx="59461">
                  <c:v>126.36</c:v>
                </c:pt>
                <c:pt idx="59462">
                  <c:v>126.36</c:v>
                </c:pt>
                <c:pt idx="59463">
                  <c:v>126.34</c:v>
                </c:pt>
                <c:pt idx="59464">
                  <c:v>126.32</c:v>
                </c:pt>
                <c:pt idx="59465">
                  <c:v>126.34</c:v>
                </c:pt>
                <c:pt idx="59466">
                  <c:v>126.38</c:v>
                </c:pt>
                <c:pt idx="59467">
                  <c:v>126.34</c:v>
                </c:pt>
                <c:pt idx="59468">
                  <c:v>126.38</c:v>
                </c:pt>
                <c:pt idx="59469">
                  <c:v>126.34</c:v>
                </c:pt>
                <c:pt idx="59470">
                  <c:v>126.29</c:v>
                </c:pt>
                <c:pt idx="59471">
                  <c:v>126.27</c:v>
                </c:pt>
                <c:pt idx="59472">
                  <c:v>126.27</c:v>
                </c:pt>
                <c:pt idx="59473">
                  <c:v>126.27</c:v>
                </c:pt>
                <c:pt idx="59474">
                  <c:v>126.32</c:v>
                </c:pt>
                <c:pt idx="59475">
                  <c:v>126.32</c:v>
                </c:pt>
                <c:pt idx="59476">
                  <c:v>126.29</c:v>
                </c:pt>
                <c:pt idx="59477">
                  <c:v>126.27</c:v>
                </c:pt>
                <c:pt idx="59478">
                  <c:v>126.27</c:v>
                </c:pt>
                <c:pt idx="59479">
                  <c:v>126.29</c:v>
                </c:pt>
                <c:pt idx="59480">
                  <c:v>126.29</c:v>
                </c:pt>
                <c:pt idx="59481">
                  <c:v>126.29</c:v>
                </c:pt>
                <c:pt idx="59482">
                  <c:v>126.32</c:v>
                </c:pt>
                <c:pt idx="59483">
                  <c:v>126.25</c:v>
                </c:pt>
                <c:pt idx="59484">
                  <c:v>126.27</c:v>
                </c:pt>
                <c:pt idx="59485">
                  <c:v>126.27</c:v>
                </c:pt>
                <c:pt idx="59486">
                  <c:v>126.32</c:v>
                </c:pt>
                <c:pt idx="59487">
                  <c:v>126.36</c:v>
                </c:pt>
                <c:pt idx="59488">
                  <c:v>126.34</c:v>
                </c:pt>
                <c:pt idx="59489">
                  <c:v>126.25</c:v>
                </c:pt>
                <c:pt idx="59490">
                  <c:v>126.23</c:v>
                </c:pt>
                <c:pt idx="59491">
                  <c:v>126.27</c:v>
                </c:pt>
                <c:pt idx="59492">
                  <c:v>126.34</c:v>
                </c:pt>
                <c:pt idx="59493">
                  <c:v>126.27</c:v>
                </c:pt>
                <c:pt idx="59494">
                  <c:v>126.29</c:v>
                </c:pt>
                <c:pt idx="59495">
                  <c:v>126.27</c:v>
                </c:pt>
                <c:pt idx="59496">
                  <c:v>126.27</c:v>
                </c:pt>
                <c:pt idx="59497">
                  <c:v>126.25</c:v>
                </c:pt>
                <c:pt idx="59498">
                  <c:v>126.27</c:v>
                </c:pt>
                <c:pt idx="59499">
                  <c:v>126.32</c:v>
                </c:pt>
                <c:pt idx="59500">
                  <c:v>126.29</c:v>
                </c:pt>
                <c:pt idx="59501">
                  <c:v>126.23</c:v>
                </c:pt>
                <c:pt idx="59502">
                  <c:v>126.25</c:v>
                </c:pt>
                <c:pt idx="59503">
                  <c:v>126.27</c:v>
                </c:pt>
                <c:pt idx="59504">
                  <c:v>126.23</c:v>
                </c:pt>
                <c:pt idx="59505">
                  <c:v>126.25</c:v>
                </c:pt>
                <c:pt idx="59506">
                  <c:v>126.27</c:v>
                </c:pt>
                <c:pt idx="59507">
                  <c:v>126.23</c:v>
                </c:pt>
                <c:pt idx="59508">
                  <c:v>126.25</c:v>
                </c:pt>
                <c:pt idx="59509">
                  <c:v>126.25</c:v>
                </c:pt>
                <c:pt idx="59510">
                  <c:v>126.21</c:v>
                </c:pt>
                <c:pt idx="59511">
                  <c:v>126.29</c:v>
                </c:pt>
                <c:pt idx="59512">
                  <c:v>126.23</c:v>
                </c:pt>
                <c:pt idx="59513">
                  <c:v>126.23</c:v>
                </c:pt>
                <c:pt idx="59514">
                  <c:v>126.21</c:v>
                </c:pt>
                <c:pt idx="59515">
                  <c:v>126.25</c:v>
                </c:pt>
                <c:pt idx="59516">
                  <c:v>126.23</c:v>
                </c:pt>
                <c:pt idx="59517">
                  <c:v>126.21</c:v>
                </c:pt>
                <c:pt idx="59518">
                  <c:v>126.18</c:v>
                </c:pt>
                <c:pt idx="59519">
                  <c:v>126.21</c:v>
                </c:pt>
                <c:pt idx="59520">
                  <c:v>126.21</c:v>
                </c:pt>
                <c:pt idx="59521">
                  <c:v>126.23</c:v>
                </c:pt>
                <c:pt idx="59522">
                  <c:v>126.23</c:v>
                </c:pt>
                <c:pt idx="59523">
                  <c:v>126.21</c:v>
                </c:pt>
                <c:pt idx="59524">
                  <c:v>126.14</c:v>
                </c:pt>
                <c:pt idx="59525">
                  <c:v>126.21</c:v>
                </c:pt>
                <c:pt idx="59526">
                  <c:v>126.23</c:v>
                </c:pt>
                <c:pt idx="59527">
                  <c:v>126.21</c:v>
                </c:pt>
                <c:pt idx="59528">
                  <c:v>126.18</c:v>
                </c:pt>
                <c:pt idx="59529">
                  <c:v>126.25</c:v>
                </c:pt>
                <c:pt idx="59530">
                  <c:v>126.18</c:v>
                </c:pt>
                <c:pt idx="59531">
                  <c:v>126.18</c:v>
                </c:pt>
                <c:pt idx="59532">
                  <c:v>126.18</c:v>
                </c:pt>
                <c:pt idx="59533">
                  <c:v>126.21</c:v>
                </c:pt>
                <c:pt idx="59534">
                  <c:v>126.18</c:v>
                </c:pt>
                <c:pt idx="59535">
                  <c:v>126.14</c:v>
                </c:pt>
                <c:pt idx="59536">
                  <c:v>126.18</c:v>
                </c:pt>
                <c:pt idx="59537">
                  <c:v>126.21</c:v>
                </c:pt>
                <c:pt idx="59538">
                  <c:v>126.23</c:v>
                </c:pt>
                <c:pt idx="59539">
                  <c:v>126.14</c:v>
                </c:pt>
                <c:pt idx="59540">
                  <c:v>126.18</c:v>
                </c:pt>
                <c:pt idx="59541">
                  <c:v>126.21</c:v>
                </c:pt>
                <c:pt idx="59542">
                  <c:v>126.21</c:v>
                </c:pt>
                <c:pt idx="59543">
                  <c:v>126.18</c:v>
                </c:pt>
                <c:pt idx="59544">
                  <c:v>126.18</c:v>
                </c:pt>
                <c:pt idx="59545">
                  <c:v>126.18</c:v>
                </c:pt>
                <c:pt idx="59546">
                  <c:v>126.18</c:v>
                </c:pt>
                <c:pt idx="59547">
                  <c:v>126.21</c:v>
                </c:pt>
                <c:pt idx="59548">
                  <c:v>126.23</c:v>
                </c:pt>
                <c:pt idx="59549">
                  <c:v>126.21</c:v>
                </c:pt>
                <c:pt idx="59550">
                  <c:v>126.18</c:v>
                </c:pt>
                <c:pt idx="59551">
                  <c:v>126.21</c:v>
                </c:pt>
                <c:pt idx="59552">
                  <c:v>126.23</c:v>
                </c:pt>
                <c:pt idx="59553">
                  <c:v>126.23</c:v>
                </c:pt>
                <c:pt idx="59554">
                  <c:v>126.23</c:v>
                </c:pt>
                <c:pt idx="59555">
                  <c:v>126.23</c:v>
                </c:pt>
                <c:pt idx="59556">
                  <c:v>126.23</c:v>
                </c:pt>
                <c:pt idx="59557">
                  <c:v>126.25</c:v>
                </c:pt>
                <c:pt idx="59558">
                  <c:v>126.29</c:v>
                </c:pt>
                <c:pt idx="59559">
                  <c:v>126.23</c:v>
                </c:pt>
                <c:pt idx="59560">
                  <c:v>126.27</c:v>
                </c:pt>
                <c:pt idx="59561">
                  <c:v>126.29</c:v>
                </c:pt>
                <c:pt idx="59562">
                  <c:v>126.25</c:v>
                </c:pt>
                <c:pt idx="59563">
                  <c:v>126.27</c:v>
                </c:pt>
                <c:pt idx="59564">
                  <c:v>126.25</c:v>
                </c:pt>
                <c:pt idx="59565">
                  <c:v>126.23</c:v>
                </c:pt>
                <c:pt idx="59566">
                  <c:v>126.27</c:v>
                </c:pt>
                <c:pt idx="59567">
                  <c:v>126.32</c:v>
                </c:pt>
                <c:pt idx="59568">
                  <c:v>126.29</c:v>
                </c:pt>
                <c:pt idx="59569">
                  <c:v>126.32</c:v>
                </c:pt>
                <c:pt idx="59570">
                  <c:v>126.34</c:v>
                </c:pt>
                <c:pt idx="59571">
                  <c:v>126.27</c:v>
                </c:pt>
                <c:pt idx="59572">
                  <c:v>126.32</c:v>
                </c:pt>
                <c:pt idx="59573">
                  <c:v>126.34</c:v>
                </c:pt>
                <c:pt idx="59574">
                  <c:v>126.38</c:v>
                </c:pt>
                <c:pt idx="59575">
                  <c:v>126.34</c:v>
                </c:pt>
                <c:pt idx="59576">
                  <c:v>126.38</c:v>
                </c:pt>
                <c:pt idx="59577">
                  <c:v>126.36</c:v>
                </c:pt>
                <c:pt idx="59578">
                  <c:v>126.45</c:v>
                </c:pt>
                <c:pt idx="59579">
                  <c:v>126.38</c:v>
                </c:pt>
                <c:pt idx="59580">
                  <c:v>126.45</c:v>
                </c:pt>
                <c:pt idx="59581">
                  <c:v>126.38</c:v>
                </c:pt>
                <c:pt idx="59582">
                  <c:v>126.41</c:v>
                </c:pt>
                <c:pt idx="59583">
                  <c:v>126.43</c:v>
                </c:pt>
                <c:pt idx="59584">
                  <c:v>126.47</c:v>
                </c:pt>
                <c:pt idx="59585">
                  <c:v>126.45</c:v>
                </c:pt>
                <c:pt idx="59586">
                  <c:v>126.47</c:v>
                </c:pt>
                <c:pt idx="59587">
                  <c:v>126.38</c:v>
                </c:pt>
                <c:pt idx="59588">
                  <c:v>126.47</c:v>
                </c:pt>
                <c:pt idx="59589">
                  <c:v>126.43</c:v>
                </c:pt>
                <c:pt idx="59590">
                  <c:v>126.47</c:v>
                </c:pt>
                <c:pt idx="59591">
                  <c:v>126.43</c:v>
                </c:pt>
                <c:pt idx="59592">
                  <c:v>126.43</c:v>
                </c:pt>
                <c:pt idx="59593">
                  <c:v>126.5</c:v>
                </c:pt>
                <c:pt idx="59594">
                  <c:v>126.45</c:v>
                </c:pt>
                <c:pt idx="59595">
                  <c:v>126.5</c:v>
                </c:pt>
                <c:pt idx="59596">
                  <c:v>126.45</c:v>
                </c:pt>
                <c:pt idx="59597">
                  <c:v>126.54</c:v>
                </c:pt>
                <c:pt idx="59598">
                  <c:v>126.47</c:v>
                </c:pt>
                <c:pt idx="59599">
                  <c:v>126.47</c:v>
                </c:pt>
                <c:pt idx="59600">
                  <c:v>126.47</c:v>
                </c:pt>
                <c:pt idx="59601">
                  <c:v>126.5</c:v>
                </c:pt>
                <c:pt idx="59602">
                  <c:v>126.47</c:v>
                </c:pt>
                <c:pt idx="59603">
                  <c:v>126.47</c:v>
                </c:pt>
                <c:pt idx="59604">
                  <c:v>126.5</c:v>
                </c:pt>
                <c:pt idx="59605">
                  <c:v>126.47</c:v>
                </c:pt>
                <c:pt idx="59606">
                  <c:v>126.45</c:v>
                </c:pt>
                <c:pt idx="59607">
                  <c:v>126.56</c:v>
                </c:pt>
                <c:pt idx="59608">
                  <c:v>126.5</c:v>
                </c:pt>
                <c:pt idx="59609">
                  <c:v>126.47</c:v>
                </c:pt>
                <c:pt idx="59610">
                  <c:v>126.52</c:v>
                </c:pt>
                <c:pt idx="59611">
                  <c:v>126.47</c:v>
                </c:pt>
                <c:pt idx="59612">
                  <c:v>126.5</c:v>
                </c:pt>
                <c:pt idx="59613">
                  <c:v>126.54</c:v>
                </c:pt>
                <c:pt idx="59614">
                  <c:v>126.52</c:v>
                </c:pt>
                <c:pt idx="59615">
                  <c:v>126.54</c:v>
                </c:pt>
                <c:pt idx="59616">
                  <c:v>126.52</c:v>
                </c:pt>
                <c:pt idx="59617">
                  <c:v>126.59</c:v>
                </c:pt>
                <c:pt idx="59618">
                  <c:v>126.5</c:v>
                </c:pt>
                <c:pt idx="59619">
                  <c:v>126.47</c:v>
                </c:pt>
                <c:pt idx="59620">
                  <c:v>126.5</c:v>
                </c:pt>
                <c:pt idx="59621">
                  <c:v>126.47</c:v>
                </c:pt>
                <c:pt idx="59622">
                  <c:v>126.47</c:v>
                </c:pt>
                <c:pt idx="59623">
                  <c:v>126.47</c:v>
                </c:pt>
                <c:pt idx="59624">
                  <c:v>126.45</c:v>
                </c:pt>
                <c:pt idx="59625">
                  <c:v>126.43</c:v>
                </c:pt>
                <c:pt idx="59626">
                  <c:v>126.47</c:v>
                </c:pt>
                <c:pt idx="59627">
                  <c:v>126.5</c:v>
                </c:pt>
                <c:pt idx="59628">
                  <c:v>126.45</c:v>
                </c:pt>
                <c:pt idx="59629">
                  <c:v>126.47</c:v>
                </c:pt>
                <c:pt idx="59630">
                  <c:v>126.45</c:v>
                </c:pt>
                <c:pt idx="59631">
                  <c:v>126.54</c:v>
                </c:pt>
                <c:pt idx="59632">
                  <c:v>126.52</c:v>
                </c:pt>
                <c:pt idx="59633">
                  <c:v>126.5</c:v>
                </c:pt>
                <c:pt idx="59634">
                  <c:v>126.52</c:v>
                </c:pt>
                <c:pt idx="59635">
                  <c:v>126.52</c:v>
                </c:pt>
                <c:pt idx="59636">
                  <c:v>126.54</c:v>
                </c:pt>
                <c:pt idx="59637">
                  <c:v>126.47</c:v>
                </c:pt>
                <c:pt idx="59638">
                  <c:v>126.54</c:v>
                </c:pt>
                <c:pt idx="59639">
                  <c:v>126.45</c:v>
                </c:pt>
                <c:pt idx="59640">
                  <c:v>126.45</c:v>
                </c:pt>
                <c:pt idx="59641">
                  <c:v>126.45</c:v>
                </c:pt>
                <c:pt idx="59642">
                  <c:v>126.52</c:v>
                </c:pt>
                <c:pt idx="59643">
                  <c:v>126.5</c:v>
                </c:pt>
                <c:pt idx="59644">
                  <c:v>126.5</c:v>
                </c:pt>
                <c:pt idx="59645">
                  <c:v>126.52</c:v>
                </c:pt>
                <c:pt idx="59646">
                  <c:v>126.54</c:v>
                </c:pt>
                <c:pt idx="59647">
                  <c:v>126.56</c:v>
                </c:pt>
                <c:pt idx="59648">
                  <c:v>126.56</c:v>
                </c:pt>
                <c:pt idx="59649">
                  <c:v>126.43</c:v>
                </c:pt>
                <c:pt idx="59650">
                  <c:v>126.5</c:v>
                </c:pt>
                <c:pt idx="59651">
                  <c:v>126.52</c:v>
                </c:pt>
                <c:pt idx="59652">
                  <c:v>126.52</c:v>
                </c:pt>
                <c:pt idx="59653">
                  <c:v>126.52</c:v>
                </c:pt>
                <c:pt idx="59654">
                  <c:v>126.5</c:v>
                </c:pt>
                <c:pt idx="59655">
                  <c:v>126.5</c:v>
                </c:pt>
                <c:pt idx="59656">
                  <c:v>126.5</c:v>
                </c:pt>
                <c:pt idx="59657">
                  <c:v>126.5</c:v>
                </c:pt>
                <c:pt idx="59658">
                  <c:v>126.52</c:v>
                </c:pt>
                <c:pt idx="59659">
                  <c:v>126.54</c:v>
                </c:pt>
                <c:pt idx="59660">
                  <c:v>126.47</c:v>
                </c:pt>
                <c:pt idx="59661">
                  <c:v>126.56</c:v>
                </c:pt>
                <c:pt idx="59662">
                  <c:v>126.52</c:v>
                </c:pt>
                <c:pt idx="59663">
                  <c:v>126.54</c:v>
                </c:pt>
                <c:pt idx="59664">
                  <c:v>126.54</c:v>
                </c:pt>
                <c:pt idx="59665">
                  <c:v>126.56</c:v>
                </c:pt>
                <c:pt idx="59666">
                  <c:v>126.59</c:v>
                </c:pt>
                <c:pt idx="59667">
                  <c:v>126.59</c:v>
                </c:pt>
                <c:pt idx="59668">
                  <c:v>126.56</c:v>
                </c:pt>
                <c:pt idx="59669">
                  <c:v>126.59</c:v>
                </c:pt>
                <c:pt idx="59670">
                  <c:v>126.59</c:v>
                </c:pt>
                <c:pt idx="59671">
                  <c:v>126.52</c:v>
                </c:pt>
                <c:pt idx="59672">
                  <c:v>126.52</c:v>
                </c:pt>
                <c:pt idx="59673">
                  <c:v>126.52</c:v>
                </c:pt>
                <c:pt idx="59674">
                  <c:v>126.52</c:v>
                </c:pt>
                <c:pt idx="59675">
                  <c:v>126.59</c:v>
                </c:pt>
                <c:pt idx="59676">
                  <c:v>126.56</c:v>
                </c:pt>
                <c:pt idx="59677">
                  <c:v>126.59</c:v>
                </c:pt>
                <c:pt idx="59678">
                  <c:v>126.61</c:v>
                </c:pt>
                <c:pt idx="59679">
                  <c:v>126.61</c:v>
                </c:pt>
                <c:pt idx="59680">
                  <c:v>126.52</c:v>
                </c:pt>
                <c:pt idx="59681">
                  <c:v>126.63</c:v>
                </c:pt>
                <c:pt idx="59682">
                  <c:v>126.56</c:v>
                </c:pt>
                <c:pt idx="59683">
                  <c:v>126.56</c:v>
                </c:pt>
                <c:pt idx="59684">
                  <c:v>126.59</c:v>
                </c:pt>
                <c:pt idx="59685">
                  <c:v>126.54</c:v>
                </c:pt>
                <c:pt idx="59686">
                  <c:v>126.54</c:v>
                </c:pt>
                <c:pt idx="59687">
                  <c:v>126.54</c:v>
                </c:pt>
                <c:pt idx="59688">
                  <c:v>126.56</c:v>
                </c:pt>
                <c:pt idx="59689">
                  <c:v>126.54</c:v>
                </c:pt>
                <c:pt idx="59690">
                  <c:v>126.54</c:v>
                </c:pt>
                <c:pt idx="59691">
                  <c:v>126.52</c:v>
                </c:pt>
                <c:pt idx="59692">
                  <c:v>126.56</c:v>
                </c:pt>
                <c:pt idx="59693">
                  <c:v>126.54</c:v>
                </c:pt>
                <c:pt idx="59694">
                  <c:v>126.59</c:v>
                </c:pt>
                <c:pt idx="59695">
                  <c:v>126.54</c:v>
                </c:pt>
                <c:pt idx="59696">
                  <c:v>126.56</c:v>
                </c:pt>
                <c:pt idx="59697">
                  <c:v>126.59</c:v>
                </c:pt>
                <c:pt idx="59698">
                  <c:v>126.61</c:v>
                </c:pt>
                <c:pt idx="59699">
                  <c:v>126.59</c:v>
                </c:pt>
                <c:pt idx="59700">
                  <c:v>126.59</c:v>
                </c:pt>
                <c:pt idx="59701">
                  <c:v>126.59</c:v>
                </c:pt>
                <c:pt idx="59702">
                  <c:v>126.54</c:v>
                </c:pt>
                <c:pt idx="59703">
                  <c:v>126.52</c:v>
                </c:pt>
                <c:pt idx="59704">
                  <c:v>126.56</c:v>
                </c:pt>
                <c:pt idx="59705">
                  <c:v>126.56</c:v>
                </c:pt>
                <c:pt idx="59706">
                  <c:v>126.54</c:v>
                </c:pt>
                <c:pt idx="59707">
                  <c:v>126.59</c:v>
                </c:pt>
                <c:pt idx="59708">
                  <c:v>126.56</c:v>
                </c:pt>
                <c:pt idx="59709">
                  <c:v>126.54</c:v>
                </c:pt>
                <c:pt idx="59710">
                  <c:v>126.5</c:v>
                </c:pt>
                <c:pt idx="59711">
                  <c:v>126.54</c:v>
                </c:pt>
                <c:pt idx="59712">
                  <c:v>126.52</c:v>
                </c:pt>
                <c:pt idx="59713">
                  <c:v>126.61</c:v>
                </c:pt>
                <c:pt idx="59714">
                  <c:v>126.56</c:v>
                </c:pt>
                <c:pt idx="59715">
                  <c:v>126.56</c:v>
                </c:pt>
                <c:pt idx="59716">
                  <c:v>126.56</c:v>
                </c:pt>
                <c:pt idx="59717">
                  <c:v>126.52</c:v>
                </c:pt>
                <c:pt idx="59718">
                  <c:v>126.52</c:v>
                </c:pt>
                <c:pt idx="59719">
                  <c:v>126.61</c:v>
                </c:pt>
                <c:pt idx="59720">
                  <c:v>126.59</c:v>
                </c:pt>
                <c:pt idx="59721">
                  <c:v>126.56</c:v>
                </c:pt>
                <c:pt idx="59722">
                  <c:v>126.56</c:v>
                </c:pt>
                <c:pt idx="59723">
                  <c:v>126.56</c:v>
                </c:pt>
                <c:pt idx="59724">
                  <c:v>126.54</c:v>
                </c:pt>
                <c:pt idx="59725">
                  <c:v>126.61</c:v>
                </c:pt>
                <c:pt idx="59726">
                  <c:v>126.59</c:v>
                </c:pt>
                <c:pt idx="59727">
                  <c:v>126.54</c:v>
                </c:pt>
                <c:pt idx="59728">
                  <c:v>126.61</c:v>
                </c:pt>
                <c:pt idx="59729">
                  <c:v>126.59</c:v>
                </c:pt>
                <c:pt idx="59730">
                  <c:v>126.59</c:v>
                </c:pt>
                <c:pt idx="59731">
                  <c:v>126.61</c:v>
                </c:pt>
                <c:pt idx="59732">
                  <c:v>126.56</c:v>
                </c:pt>
                <c:pt idx="59733">
                  <c:v>126.63</c:v>
                </c:pt>
                <c:pt idx="59734">
                  <c:v>126.65</c:v>
                </c:pt>
                <c:pt idx="59735">
                  <c:v>126.59</c:v>
                </c:pt>
                <c:pt idx="59736">
                  <c:v>126.61</c:v>
                </c:pt>
                <c:pt idx="59737">
                  <c:v>126.61</c:v>
                </c:pt>
                <c:pt idx="59738">
                  <c:v>126.54</c:v>
                </c:pt>
                <c:pt idx="59739">
                  <c:v>126.59</c:v>
                </c:pt>
                <c:pt idx="59740">
                  <c:v>126.56</c:v>
                </c:pt>
                <c:pt idx="59741">
                  <c:v>126.56</c:v>
                </c:pt>
                <c:pt idx="59742">
                  <c:v>126.63</c:v>
                </c:pt>
                <c:pt idx="59743">
                  <c:v>126.63</c:v>
                </c:pt>
                <c:pt idx="59744">
                  <c:v>126.56</c:v>
                </c:pt>
                <c:pt idx="59745">
                  <c:v>126.61</c:v>
                </c:pt>
                <c:pt idx="59746">
                  <c:v>126.54</c:v>
                </c:pt>
                <c:pt idx="59747">
                  <c:v>126.59</c:v>
                </c:pt>
                <c:pt idx="59748">
                  <c:v>126.59</c:v>
                </c:pt>
                <c:pt idx="59749">
                  <c:v>126.59</c:v>
                </c:pt>
                <c:pt idx="59750">
                  <c:v>126.61</c:v>
                </c:pt>
                <c:pt idx="59751">
                  <c:v>126.63</c:v>
                </c:pt>
                <c:pt idx="59752">
                  <c:v>126.61</c:v>
                </c:pt>
                <c:pt idx="59753">
                  <c:v>126.63</c:v>
                </c:pt>
                <c:pt idx="59754">
                  <c:v>126.63</c:v>
                </c:pt>
                <c:pt idx="59755">
                  <c:v>126.63</c:v>
                </c:pt>
                <c:pt idx="59756">
                  <c:v>126.63</c:v>
                </c:pt>
                <c:pt idx="59757">
                  <c:v>126.61</c:v>
                </c:pt>
                <c:pt idx="59758">
                  <c:v>126.61</c:v>
                </c:pt>
                <c:pt idx="59759">
                  <c:v>126.61</c:v>
                </c:pt>
                <c:pt idx="59760">
                  <c:v>126.59</c:v>
                </c:pt>
                <c:pt idx="59761">
                  <c:v>126.59</c:v>
                </c:pt>
                <c:pt idx="59762">
                  <c:v>126.56</c:v>
                </c:pt>
                <c:pt idx="59763">
                  <c:v>126.56</c:v>
                </c:pt>
                <c:pt idx="59764">
                  <c:v>126.61</c:v>
                </c:pt>
                <c:pt idx="59765">
                  <c:v>126.59</c:v>
                </c:pt>
                <c:pt idx="59766">
                  <c:v>126.63</c:v>
                </c:pt>
                <c:pt idx="59767">
                  <c:v>126.63</c:v>
                </c:pt>
                <c:pt idx="59768">
                  <c:v>126.59</c:v>
                </c:pt>
                <c:pt idx="59769">
                  <c:v>126.61</c:v>
                </c:pt>
                <c:pt idx="59770">
                  <c:v>126.59</c:v>
                </c:pt>
                <c:pt idx="59771">
                  <c:v>126.59</c:v>
                </c:pt>
                <c:pt idx="59772">
                  <c:v>126.61</c:v>
                </c:pt>
                <c:pt idx="59773">
                  <c:v>126.61</c:v>
                </c:pt>
                <c:pt idx="59774">
                  <c:v>126.54</c:v>
                </c:pt>
                <c:pt idx="59775">
                  <c:v>126.59</c:v>
                </c:pt>
                <c:pt idx="59776">
                  <c:v>126.59</c:v>
                </c:pt>
                <c:pt idx="59777">
                  <c:v>126.56</c:v>
                </c:pt>
                <c:pt idx="59778">
                  <c:v>126.56</c:v>
                </c:pt>
                <c:pt idx="59779">
                  <c:v>126.59</c:v>
                </c:pt>
                <c:pt idx="59780">
                  <c:v>126.54</c:v>
                </c:pt>
                <c:pt idx="59781">
                  <c:v>126.56</c:v>
                </c:pt>
                <c:pt idx="59782">
                  <c:v>126.61</c:v>
                </c:pt>
                <c:pt idx="59783">
                  <c:v>126.59</c:v>
                </c:pt>
                <c:pt idx="59784">
                  <c:v>126.54</c:v>
                </c:pt>
                <c:pt idx="59785">
                  <c:v>126.56</c:v>
                </c:pt>
                <c:pt idx="59786">
                  <c:v>126.56</c:v>
                </c:pt>
                <c:pt idx="59787">
                  <c:v>126.56</c:v>
                </c:pt>
                <c:pt idx="59788">
                  <c:v>126.52</c:v>
                </c:pt>
                <c:pt idx="59789">
                  <c:v>126.56</c:v>
                </c:pt>
                <c:pt idx="59790">
                  <c:v>126.54</c:v>
                </c:pt>
                <c:pt idx="59791">
                  <c:v>126.56</c:v>
                </c:pt>
                <c:pt idx="59792">
                  <c:v>126.56</c:v>
                </c:pt>
                <c:pt idx="59793">
                  <c:v>126.52</c:v>
                </c:pt>
                <c:pt idx="59794">
                  <c:v>126.54</c:v>
                </c:pt>
                <c:pt idx="59795">
                  <c:v>126.52</c:v>
                </c:pt>
                <c:pt idx="59796">
                  <c:v>126.54</c:v>
                </c:pt>
                <c:pt idx="59797">
                  <c:v>126.54</c:v>
                </c:pt>
                <c:pt idx="59798">
                  <c:v>126.56</c:v>
                </c:pt>
                <c:pt idx="59799">
                  <c:v>126.56</c:v>
                </c:pt>
                <c:pt idx="59800">
                  <c:v>126.54</c:v>
                </c:pt>
                <c:pt idx="59801">
                  <c:v>126.56</c:v>
                </c:pt>
                <c:pt idx="59802">
                  <c:v>126.59</c:v>
                </c:pt>
                <c:pt idx="59803">
                  <c:v>126.56</c:v>
                </c:pt>
                <c:pt idx="59804">
                  <c:v>126.54</c:v>
                </c:pt>
                <c:pt idx="59805">
                  <c:v>126.59</c:v>
                </c:pt>
                <c:pt idx="59806">
                  <c:v>126.52</c:v>
                </c:pt>
                <c:pt idx="59807">
                  <c:v>126.56</c:v>
                </c:pt>
                <c:pt idx="59808">
                  <c:v>126.59</c:v>
                </c:pt>
                <c:pt idx="59809">
                  <c:v>126.54</c:v>
                </c:pt>
                <c:pt idx="59810">
                  <c:v>126.52</c:v>
                </c:pt>
                <c:pt idx="59811">
                  <c:v>126.54</c:v>
                </c:pt>
                <c:pt idx="59812">
                  <c:v>126.54</c:v>
                </c:pt>
                <c:pt idx="59813">
                  <c:v>126.56</c:v>
                </c:pt>
                <c:pt idx="59814">
                  <c:v>126.54</c:v>
                </c:pt>
                <c:pt idx="59815">
                  <c:v>126.54</c:v>
                </c:pt>
                <c:pt idx="59816">
                  <c:v>126.59</c:v>
                </c:pt>
                <c:pt idx="59817">
                  <c:v>126.61</c:v>
                </c:pt>
                <c:pt idx="59818">
                  <c:v>126.59</c:v>
                </c:pt>
                <c:pt idx="59819">
                  <c:v>126.54</c:v>
                </c:pt>
                <c:pt idx="59820">
                  <c:v>126.54</c:v>
                </c:pt>
                <c:pt idx="59821">
                  <c:v>126.54</c:v>
                </c:pt>
                <c:pt idx="59822">
                  <c:v>126.59</c:v>
                </c:pt>
                <c:pt idx="59823">
                  <c:v>126.56</c:v>
                </c:pt>
                <c:pt idx="59824">
                  <c:v>126.59</c:v>
                </c:pt>
                <c:pt idx="59825">
                  <c:v>126.59</c:v>
                </c:pt>
                <c:pt idx="59826">
                  <c:v>126.54</c:v>
                </c:pt>
                <c:pt idx="59827">
                  <c:v>126.61</c:v>
                </c:pt>
                <c:pt idx="59828">
                  <c:v>126.54</c:v>
                </c:pt>
                <c:pt idx="59829">
                  <c:v>126.52</c:v>
                </c:pt>
                <c:pt idx="59830">
                  <c:v>126.56</c:v>
                </c:pt>
                <c:pt idx="59831">
                  <c:v>126.61</c:v>
                </c:pt>
                <c:pt idx="59832">
                  <c:v>126.54</c:v>
                </c:pt>
                <c:pt idx="59833">
                  <c:v>126.59</c:v>
                </c:pt>
                <c:pt idx="59834">
                  <c:v>126.56</c:v>
                </c:pt>
                <c:pt idx="59835">
                  <c:v>126.56</c:v>
                </c:pt>
                <c:pt idx="59836">
                  <c:v>126.54</c:v>
                </c:pt>
                <c:pt idx="59837">
                  <c:v>126.56</c:v>
                </c:pt>
                <c:pt idx="59838">
                  <c:v>126.59</c:v>
                </c:pt>
                <c:pt idx="59839">
                  <c:v>126.52</c:v>
                </c:pt>
                <c:pt idx="59840">
                  <c:v>126.56</c:v>
                </c:pt>
                <c:pt idx="59841">
                  <c:v>126.56</c:v>
                </c:pt>
                <c:pt idx="59842">
                  <c:v>126.54</c:v>
                </c:pt>
                <c:pt idx="59843">
                  <c:v>126.56</c:v>
                </c:pt>
                <c:pt idx="59844">
                  <c:v>126.56</c:v>
                </c:pt>
                <c:pt idx="59845">
                  <c:v>126.59</c:v>
                </c:pt>
                <c:pt idx="59846">
                  <c:v>126.52</c:v>
                </c:pt>
                <c:pt idx="59847">
                  <c:v>126.59</c:v>
                </c:pt>
                <c:pt idx="59848">
                  <c:v>126.54</c:v>
                </c:pt>
                <c:pt idx="59849">
                  <c:v>126.56</c:v>
                </c:pt>
                <c:pt idx="59850">
                  <c:v>126.52</c:v>
                </c:pt>
                <c:pt idx="59851">
                  <c:v>126.52</c:v>
                </c:pt>
                <c:pt idx="59852">
                  <c:v>126.52</c:v>
                </c:pt>
                <c:pt idx="59853">
                  <c:v>126.54</c:v>
                </c:pt>
                <c:pt idx="59854">
                  <c:v>126.5</c:v>
                </c:pt>
                <c:pt idx="59855">
                  <c:v>126.54</c:v>
                </c:pt>
                <c:pt idx="59856">
                  <c:v>126.54</c:v>
                </c:pt>
                <c:pt idx="59857">
                  <c:v>126.5</c:v>
                </c:pt>
                <c:pt idx="59858">
                  <c:v>126.47</c:v>
                </c:pt>
                <c:pt idx="59859">
                  <c:v>126.54</c:v>
                </c:pt>
                <c:pt idx="59860">
                  <c:v>126.47</c:v>
                </c:pt>
                <c:pt idx="59861">
                  <c:v>126.5</c:v>
                </c:pt>
                <c:pt idx="59862">
                  <c:v>126.52</c:v>
                </c:pt>
                <c:pt idx="59863">
                  <c:v>126.52</c:v>
                </c:pt>
                <c:pt idx="59864">
                  <c:v>126.5</c:v>
                </c:pt>
                <c:pt idx="59865">
                  <c:v>126.47</c:v>
                </c:pt>
                <c:pt idx="59866">
                  <c:v>126.54</c:v>
                </c:pt>
                <c:pt idx="59867">
                  <c:v>126.52</c:v>
                </c:pt>
                <c:pt idx="59868">
                  <c:v>126.47</c:v>
                </c:pt>
                <c:pt idx="59869">
                  <c:v>126.54</c:v>
                </c:pt>
                <c:pt idx="59870">
                  <c:v>126.52</c:v>
                </c:pt>
                <c:pt idx="59871">
                  <c:v>126.5</c:v>
                </c:pt>
                <c:pt idx="59872">
                  <c:v>126.52</c:v>
                </c:pt>
                <c:pt idx="59873">
                  <c:v>126.5</c:v>
                </c:pt>
                <c:pt idx="59874">
                  <c:v>126.47</c:v>
                </c:pt>
                <c:pt idx="59875">
                  <c:v>126.52</c:v>
                </c:pt>
                <c:pt idx="59876">
                  <c:v>126.45</c:v>
                </c:pt>
                <c:pt idx="59877">
                  <c:v>126.5</c:v>
                </c:pt>
                <c:pt idx="59878">
                  <c:v>126.5</c:v>
                </c:pt>
                <c:pt idx="59879">
                  <c:v>126.47</c:v>
                </c:pt>
                <c:pt idx="59880">
                  <c:v>126.47</c:v>
                </c:pt>
                <c:pt idx="59881">
                  <c:v>126.47</c:v>
                </c:pt>
                <c:pt idx="59882">
                  <c:v>126.45</c:v>
                </c:pt>
                <c:pt idx="59883">
                  <c:v>126.47</c:v>
                </c:pt>
                <c:pt idx="59884">
                  <c:v>126.47</c:v>
                </c:pt>
                <c:pt idx="59885">
                  <c:v>126.47</c:v>
                </c:pt>
                <c:pt idx="59886">
                  <c:v>126.47</c:v>
                </c:pt>
                <c:pt idx="59887">
                  <c:v>126.45</c:v>
                </c:pt>
                <c:pt idx="59888">
                  <c:v>126.47</c:v>
                </c:pt>
                <c:pt idx="59889">
                  <c:v>126.5</c:v>
                </c:pt>
                <c:pt idx="59890">
                  <c:v>126.47</c:v>
                </c:pt>
                <c:pt idx="59891">
                  <c:v>126.52</c:v>
                </c:pt>
                <c:pt idx="59892">
                  <c:v>126.43</c:v>
                </c:pt>
                <c:pt idx="59893">
                  <c:v>126.5</c:v>
                </c:pt>
                <c:pt idx="59894">
                  <c:v>126.45</c:v>
                </c:pt>
                <c:pt idx="59895">
                  <c:v>126.5</c:v>
                </c:pt>
                <c:pt idx="59896">
                  <c:v>126.45</c:v>
                </c:pt>
                <c:pt idx="59897">
                  <c:v>126.41</c:v>
                </c:pt>
                <c:pt idx="59898">
                  <c:v>126.45</c:v>
                </c:pt>
                <c:pt idx="59899">
                  <c:v>126.45</c:v>
                </c:pt>
                <c:pt idx="59900">
                  <c:v>126.47</c:v>
                </c:pt>
                <c:pt idx="59901">
                  <c:v>126.52</c:v>
                </c:pt>
                <c:pt idx="59902">
                  <c:v>126.43</c:v>
                </c:pt>
                <c:pt idx="59903">
                  <c:v>126.45</c:v>
                </c:pt>
                <c:pt idx="59904">
                  <c:v>126.45</c:v>
                </c:pt>
                <c:pt idx="59905">
                  <c:v>126.41</c:v>
                </c:pt>
                <c:pt idx="59906">
                  <c:v>126.45</c:v>
                </c:pt>
                <c:pt idx="59907">
                  <c:v>126.43</c:v>
                </c:pt>
                <c:pt idx="59908">
                  <c:v>126.41</c:v>
                </c:pt>
                <c:pt idx="59909">
                  <c:v>126.41</c:v>
                </c:pt>
                <c:pt idx="59910">
                  <c:v>126.41</c:v>
                </c:pt>
                <c:pt idx="59911">
                  <c:v>126.43</c:v>
                </c:pt>
                <c:pt idx="59912">
                  <c:v>126.38</c:v>
                </c:pt>
                <c:pt idx="59913">
                  <c:v>126.38</c:v>
                </c:pt>
                <c:pt idx="59914">
                  <c:v>126.41</c:v>
                </c:pt>
                <c:pt idx="59915">
                  <c:v>126.41</c:v>
                </c:pt>
                <c:pt idx="59916">
                  <c:v>126.41</c:v>
                </c:pt>
                <c:pt idx="59917">
                  <c:v>126.43</c:v>
                </c:pt>
                <c:pt idx="59918">
                  <c:v>126.38</c:v>
                </c:pt>
                <c:pt idx="59919">
                  <c:v>126.43</c:v>
                </c:pt>
                <c:pt idx="59920">
                  <c:v>126.41</c:v>
                </c:pt>
                <c:pt idx="59921">
                  <c:v>126.36</c:v>
                </c:pt>
                <c:pt idx="59922">
                  <c:v>126.34</c:v>
                </c:pt>
                <c:pt idx="59923">
                  <c:v>126.41</c:v>
                </c:pt>
                <c:pt idx="59924">
                  <c:v>126.34</c:v>
                </c:pt>
                <c:pt idx="59925">
                  <c:v>126.36</c:v>
                </c:pt>
                <c:pt idx="59926">
                  <c:v>126.38</c:v>
                </c:pt>
                <c:pt idx="59927">
                  <c:v>126.34</c:v>
                </c:pt>
                <c:pt idx="59928">
                  <c:v>126.36</c:v>
                </c:pt>
                <c:pt idx="59929">
                  <c:v>126.36</c:v>
                </c:pt>
                <c:pt idx="59930">
                  <c:v>126.34</c:v>
                </c:pt>
                <c:pt idx="59931">
                  <c:v>126.36</c:v>
                </c:pt>
                <c:pt idx="59932">
                  <c:v>126.36</c:v>
                </c:pt>
                <c:pt idx="59933">
                  <c:v>126.36</c:v>
                </c:pt>
                <c:pt idx="59934">
                  <c:v>126.36</c:v>
                </c:pt>
                <c:pt idx="59935">
                  <c:v>126.32</c:v>
                </c:pt>
                <c:pt idx="59936">
                  <c:v>126.36</c:v>
                </c:pt>
                <c:pt idx="59937">
                  <c:v>126.32</c:v>
                </c:pt>
                <c:pt idx="59938">
                  <c:v>126.36</c:v>
                </c:pt>
                <c:pt idx="59939">
                  <c:v>126.29</c:v>
                </c:pt>
                <c:pt idx="59940">
                  <c:v>126.29</c:v>
                </c:pt>
                <c:pt idx="59941">
                  <c:v>126.25</c:v>
                </c:pt>
                <c:pt idx="59942">
                  <c:v>126.38</c:v>
                </c:pt>
                <c:pt idx="59943">
                  <c:v>126.29</c:v>
                </c:pt>
                <c:pt idx="59944">
                  <c:v>126.25</c:v>
                </c:pt>
                <c:pt idx="59945">
                  <c:v>126.36</c:v>
                </c:pt>
                <c:pt idx="59946">
                  <c:v>126.34</c:v>
                </c:pt>
                <c:pt idx="59947">
                  <c:v>126.34</c:v>
                </c:pt>
                <c:pt idx="59948">
                  <c:v>126.27</c:v>
                </c:pt>
                <c:pt idx="59949">
                  <c:v>126.32</c:v>
                </c:pt>
                <c:pt idx="59950">
                  <c:v>126.32</c:v>
                </c:pt>
                <c:pt idx="59951">
                  <c:v>126.29</c:v>
                </c:pt>
                <c:pt idx="59952">
                  <c:v>126.34</c:v>
                </c:pt>
                <c:pt idx="59953">
                  <c:v>126.29</c:v>
                </c:pt>
                <c:pt idx="59954">
                  <c:v>126.29</c:v>
                </c:pt>
                <c:pt idx="59955">
                  <c:v>126.32</c:v>
                </c:pt>
                <c:pt idx="59956">
                  <c:v>126.23</c:v>
                </c:pt>
                <c:pt idx="59957">
                  <c:v>126.25</c:v>
                </c:pt>
                <c:pt idx="59958">
                  <c:v>126.25</c:v>
                </c:pt>
                <c:pt idx="59959">
                  <c:v>126.27</c:v>
                </c:pt>
                <c:pt idx="59960">
                  <c:v>126.23</c:v>
                </c:pt>
                <c:pt idx="59961">
                  <c:v>126.23</c:v>
                </c:pt>
                <c:pt idx="59962">
                  <c:v>126.25</c:v>
                </c:pt>
                <c:pt idx="59963">
                  <c:v>126.27</c:v>
                </c:pt>
                <c:pt idx="59964">
                  <c:v>126.23</c:v>
                </c:pt>
                <c:pt idx="59965">
                  <c:v>126.29</c:v>
                </c:pt>
                <c:pt idx="59966">
                  <c:v>126.25</c:v>
                </c:pt>
                <c:pt idx="59967">
                  <c:v>126.18</c:v>
                </c:pt>
                <c:pt idx="59968">
                  <c:v>126.27</c:v>
                </c:pt>
                <c:pt idx="59969">
                  <c:v>126.21</c:v>
                </c:pt>
                <c:pt idx="59970">
                  <c:v>126.34</c:v>
                </c:pt>
                <c:pt idx="59971">
                  <c:v>126.16</c:v>
                </c:pt>
                <c:pt idx="59972">
                  <c:v>126.27</c:v>
                </c:pt>
                <c:pt idx="59973">
                  <c:v>126.29</c:v>
                </c:pt>
                <c:pt idx="59974">
                  <c:v>126.25</c:v>
                </c:pt>
                <c:pt idx="59975">
                  <c:v>126.27</c:v>
                </c:pt>
                <c:pt idx="59976">
                  <c:v>126.29</c:v>
                </c:pt>
                <c:pt idx="59977">
                  <c:v>126.29</c:v>
                </c:pt>
                <c:pt idx="59978">
                  <c:v>126.29</c:v>
                </c:pt>
                <c:pt idx="59979">
                  <c:v>126.27</c:v>
                </c:pt>
                <c:pt idx="59980">
                  <c:v>126.29</c:v>
                </c:pt>
                <c:pt idx="59981">
                  <c:v>126.29</c:v>
                </c:pt>
                <c:pt idx="59982">
                  <c:v>126.34</c:v>
                </c:pt>
                <c:pt idx="59983">
                  <c:v>126.32</c:v>
                </c:pt>
                <c:pt idx="59984">
                  <c:v>126.34</c:v>
                </c:pt>
                <c:pt idx="59985">
                  <c:v>126.32</c:v>
                </c:pt>
                <c:pt idx="59986">
                  <c:v>126.29</c:v>
                </c:pt>
                <c:pt idx="59987">
                  <c:v>126.29</c:v>
                </c:pt>
                <c:pt idx="59988">
                  <c:v>126.36</c:v>
                </c:pt>
                <c:pt idx="59989">
                  <c:v>126.36</c:v>
                </c:pt>
                <c:pt idx="59990">
                  <c:v>126.34</c:v>
                </c:pt>
                <c:pt idx="59991">
                  <c:v>126.34</c:v>
                </c:pt>
                <c:pt idx="59992">
                  <c:v>126.38</c:v>
                </c:pt>
                <c:pt idx="59993">
                  <c:v>126.38</c:v>
                </c:pt>
                <c:pt idx="59994">
                  <c:v>126.41</c:v>
                </c:pt>
                <c:pt idx="59995">
                  <c:v>126.38</c:v>
                </c:pt>
                <c:pt idx="59996">
                  <c:v>126.41</c:v>
                </c:pt>
                <c:pt idx="59997">
                  <c:v>126.45</c:v>
                </c:pt>
                <c:pt idx="59998">
                  <c:v>126.38</c:v>
                </c:pt>
                <c:pt idx="59999">
                  <c:v>126.43</c:v>
                </c:pt>
                <c:pt idx="60000">
                  <c:v>126.38</c:v>
                </c:pt>
                <c:pt idx="60001">
                  <c:v>126.43</c:v>
                </c:pt>
                <c:pt idx="60002">
                  <c:v>126.41</c:v>
                </c:pt>
                <c:pt idx="60003">
                  <c:v>126.43</c:v>
                </c:pt>
                <c:pt idx="60004">
                  <c:v>126.47</c:v>
                </c:pt>
                <c:pt idx="60005">
                  <c:v>126.47</c:v>
                </c:pt>
                <c:pt idx="60006">
                  <c:v>126.43</c:v>
                </c:pt>
                <c:pt idx="60007">
                  <c:v>126.43</c:v>
                </c:pt>
                <c:pt idx="60008">
                  <c:v>126.5</c:v>
                </c:pt>
                <c:pt idx="60009">
                  <c:v>126.5</c:v>
                </c:pt>
                <c:pt idx="60010">
                  <c:v>126.56</c:v>
                </c:pt>
                <c:pt idx="60011">
                  <c:v>126.47</c:v>
                </c:pt>
                <c:pt idx="60012">
                  <c:v>126.5</c:v>
                </c:pt>
                <c:pt idx="60013">
                  <c:v>126.54</c:v>
                </c:pt>
                <c:pt idx="60014">
                  <c:v>126.5</c:v>
                </c:pt>
                <c:pt idx="60015">
                  <c:v>126.52</c:v>
                </c:pt>
                <c:pt idx="60016">
                  <c:v>126.47</c:v>
                </c:pt>
                <c:pt idx="60017">
                  <c:v>126.47</c:v>
                </c:pt>
                <c:pt idx="60018">
                  <c:v>126.5</c:v>
                </c:pt>
                <c:pt idx="60019">
                  <c:v>126.5</c:v>
                </c:pt>
                <c:pt idx="60020">
                  <c:v>126.47</c:v>
                </c:pt>
                <c:pt idx="60021">
                  <c:v>126.5</c:v>
                </c:pt>
                <c:pt idx="60022">
                  <c:v>126.5</c:v>
                </c:pt>
                <c:pt idx="60023">
                  <c:v>126.54</c:v>
                </c:pt>
                <c:pt idx="60024">
                  <c:v>126.54</c:v>
                </c:pt>
                <c:pt idx="60025">
                  <c:v>126.54</c:v>
                </c:pt>
                <c:pt idx="60026">
                  <c:v>126.56</c:v>
                </c:pt>
                <c:pt idx="60027">
                  <c:v>126.56</c:v>
                </c:pt>
                <c:pt idx="60028">
                  <c:v>126.52</c:v>
                </c:pt>
                <c:pt idx="60029">
                  <c:v>126.56</c:v>
                </c:pt>
                <c:pt idx="60030">
                  <c:v>126.5</c:v>
                </c:pt>
                <c:pt idx="60031">
                  <c:v>126.54</c:v>
                </c:pt>
                <c:pt idx="60032">
                  <c:v>126.52</c:v>
                </c:pt>
                <c:pt idx="60033">
                  <c:v>126.47</c:v>
                </c:pt>
                <c:pt idx="60034">
                  <c:v>126.52</c:v>
                </c:pt>
                <c:pt idx="60035">
                  <c:v>126.54</c:v>
                </c:pt>
                <c:pt idx="60036">
                  <c:v>126.52</c:v>
                </c:pt>
                <c:pt idx="60037">
                  <c:v>126.45</c:v>
                </c:pt>
                <c:pt idx="60038">
                  <c:v>126.54</c:v>
                </c:pt>
                <c:pt idx="60039">
                  <c:v>126.52</c:v>
                </c:pt>
                <c:pt idx="60040">
                  <c:v>126.59</c:v>
                </c:pt>
                <c:pt idx="60041">
                  <c:v>126.56</c:v>
                </c:pt>
                <c:pt idx="60042">
                  <c:v>126.59</c:v>
                </c:pt>
                <c:pt idx="60043">
                  <c:v>126.54</c:v>
                </c:pt>
                <c:pt idx="60044">
                  <c:v>126.54</c:v>
                </c:pt>
                <c:pt idx="60045">
                  <c:v>126.54</c:v>
                </c:pt>
                <c:pt idx="60046">
                  <c:v>126.52</c:v>
                </c:pt>
                <c:pt idx="60047">
                  <c:v>126.5</c:v>
                </c:pt>
                <c:pt idx="60048">
                  <c:v>126.52</c:v>
                </c:pt>
                <c:pt idx="60049">
                  <c:v>126.47</c:v>
                </c:pt>
                <c:pt idx="60050">
                  <c:v>126.52</c:v>
                </c:pt>
                <c:pt idx="60051">
                  <c:v>126.5</c:v>
                </c:pt>
                <c:pt idx="60052">
                  <c:v>126.54</c:v>
                </c:pt>
                <c:pt idx="60053">
                  <c:v>126.47</c:v>
                </c:pt>
                <c:pt idx="60054">
                  <c:v>126.5</c:v>
                </c:pt>
                <c:pt idx="60055">
                  <c:v>126.52</c:v>
                </c:pt>
                <c:pt idx="60056">
                  <c:v>126.56</c:v>
                </c:pt>
                <c:pt idx="60057">
                  <c:v>126.5</c:v>
                </c:pt>
                <c:pt idx="60058">
                  <c:v>126.5</c:v>
                </c:pt>
                <c:pt idx="60059">
                  <c:v>126.54</c:v>
                </c:pt>
                <c:pt idx="60060">
                  <c:v>126.56</c:v>
                </c:pt>
                <c:pt idx="60061">
                  <c:v>126.56</c:v>
                </c:pt>
                <c:pt idx="60062">
                  <c:v>126.59</c:v>
                </c:pt>
                <c:pt idx="60063">
                  <c:v>126.54</c:v>
                </c:pt>
                <c:pt idx="60064">
                  <c:v>126.54</c:v>
                </c:pt>
                <c:pt idx="60065">
                  <c:v>126.52</c:v>
                </c:pt>
                <c:pt idx="60066">
                  <c:v>126.54</c:v>
                </c:pt>
                <c:pt idx="60067">
                  <c:v>126.52</c:v>
                </c:pt>
                <c:pt idx="60068">
                  <c:v>126.54</c:v>
                </c:pt>
                <c:pt idx="60069">
                  <c:v>126.56</c:v>
                </c:pt>
                <c:pt idx="60070">
                  <c:v>126.56</c:v>
                </c:pt>
                <c:pt idx="60071">
                  <c:v>126.56</c:v>
                </c:pt>
                <c:pt idx="60072">
                  <c:v>126.54</c:v>
                </c:pt>
                <c:pt idx="60073">
                  <c:v>126.54</c:v>
                </c:pt>
                <c:pt idx="60074">
                  <c:v>126.54</c:v>
                </c:pt>
                <c:pt idx="60075">
                  <c:v>126.59</c:v>
                </c:pt>
                <c:pt idx="60076">
                  <c:v>126.56</c:v>
                </c:pt>
                <c:pt idx="60077">
                  <c:v>126.54</c:v>
                </c:pt>
                <c:pt idx="60078">
                  <c:v>126.61</c:v>
                </c:pt>
                <c:pt idx="60079">
                  <c:v>126.61</c:v>
                </c:pt>
                <c:pt idx="60080">
                  <c:v>126.63</c:v>
                </c:pt>
                <c:pt idx="60081">
                  <c:v>126.59</c:v>
                </c:pt>
                <c:pt idx="60082">
                  <c:v>126.54</c:v>
                </c:pt>
                <c:pt idx="60083">
                  <c:v>126.56</c:v>
                </c:pt>
                <c:pt idx="60084">
                  <c:v>126.54</c:v>
                </c:pt>
                <c:pt idx="60085">
                  <c:v>126.59</c:v>
                </c:pt>
                <c:pt idx="60086">
                  <c:v>126.61</c:v>
                </c:pt>
                <c:pt idx="60087">
                  <c:v>126.56</c:v>
                </c:pt>
                <c:pt idx="60088">
                  <c:v>126.56</c:v>
                </c:pt>
                <c:pt idx="60089">
                  <c:v>126.61</c:v>
                </c:pt>
                <c:pt idx="60090">
                  <c:v>126.54</c:v>
                </c:pt>
                <c:pt idx="60091">
                  <c:v>126.56</c:v>
                </c:pt>
                <c:pt idx="60092">
                  <c:v>126.59</c:v>
                </c:pt>
                <c:pt idx="60093">
                  <c:v>126.61</c:v>
                </c:pt>
                <c:pt idx="60094">
                  <c:v>126.56</c:v>
                </c:pt>
                <c:pt idx="60095">
                  <c:v>126.63</c:v>
                </c:pt>
                <c:pt idx="60096">
                  <c:v>126.56</c:v>
                </c:pt>
                <c:pt idx="60097">
                  <c:v>126.63</c:v>
                </c:pt>
                <c:pt idx="60098">
                  <c:v>126.59</c:v>
                </c:pt>
                <c:pt idx="60099">
                  <c:v>126.59</c:v>
                </c:pt>
                <c:pt idx="60100">
                  <c:v>126.59</c:v>
                </c:pt>
                <c:pt idx="60101">
                  <c:v>126.54</c:v>
                </c:pt>
                <c:pt idx="60102">
                  <c:v>126.56</c:v>
                </c:pt>
                <c:pt idx="60103">
                  <c:v>126.59</c:v>
                </c:pt>
                <c:pt idx="60104">
                  <c:v>126.56</c:v>
                </c:pt>
                <c:pt idx="60105">
                  <c:v>126.59</c:v>
                </c:pt>
                <c:pt idx="60106">
                  <c:v>126.56</c:v>
                </c:pt>
                <c:pt idx="60107">
                  <c:v>126.54</c:v>
                </c:pt>
                <c:pt idx="60108">
                  <c:v>126.63</c:v>
                </c:pt>
                <c:pt idx="60109">
                  <c:v>126.61</c:v>
                </c:pt>
                <c:pt idx="60110">
                  <c:v>126.63</c:v>
                </c:pt>
                <c:pt idx="60111">
                  <c:v>126.54</c:v>
                </c:pt>
                <c:pt idx="60112">
                  <c:v>126.56</c:v>
                </c:pt>
                <c:pt idx="60113">
                  <c:v>126.59</c:v>
                </c:pt>
                <c:pt idx="60114">
                  <c:v>126.54</c:v>
                </c:pt>
                <c:pt idx="60115">
                  <c:v>126.59</c:v>
                </c:pt>
                <c:pt idx="60116">
                  <c:v>126.54</c:v>
                </c:pt>
                <c:pt idx="60117">
                  <c:v>126.59</c:v>
                </c:pt>
                <c:pt idx="60118">
                  <c:v>126.59</c:v>
                </c:pt>
                <c:pt idx="60119">
                  <c:v>126.54</c:v>
                </c:pt>
                <c:pt idx="60120">
                  <c:v>126.59</c:v>
                </c:pt>
                <c:pt idx="60121">
                  <c:v>126.56</c:v>
                </c:pt>
                <c:pt idx="60122">
                  <c:v>126.54</c:v>
                </c:pt>
                <c:pt idx="60123">
                  <c:v>126.54</c:v>
                </c:pt>
                <c:pt idx="60124">
                  <c:v>126.54</c:v>
                </c:pt>
                <c:pt idx="60125">
                  <c:v>126.54</c:v>
                </c:pt>
                <c:pt idx="60126">
                  <c:v>126.54</c:v>
                </c:pt>
                <c:pt idx="60127">
                  <c:v>126.54</c:v>
                </c:pt>
                <c:pt idx="60128">
                  <c:v>126.56</c:v>
                </c:pt>
                <c:pt idx="60129">
                  <c:v>126.54</c:v>
                </c:pt>
                <c:pt idx="60130">
                  <c:v>126.54</c:v>
                </c:pt>
                <c:pt idx="60131">
                  <c:v>126.54</c:v>
                </c:pt>
                <c:pt idx="60132">
                  <c:v>126.54</c:v>
                </c:pt>
                <c:pt idx="60133">
                  <c:v>126.5</c:v>
                </c:pt>
                <c:pt idx="60134">
                  <c:v>126.59</c:v>
                </c:pt>
                <c:pt idx="60135">
                  <c:v>126.52</c:v>
                </c:pt>
                <c:pt idx="60136">
                  <c:v>126.54</c:v>
                </c:pt>
                <c:pt idx="60137">
                  <c:v>126.52</c:v>
                </c:pt>
                <c:pt idx="60138">
                  <c:v>126.54</c:v>
                </c:pt>
                <c:pt idx="60139">
                  <c:v>126.52</c:v>
                </c:pt>
                <c:pt idx="60140">
                  <c:v>126.47</c:v>
                </c:pt>
                <c:pt idx="60141">
                  <c:v>126.5</c:v>
                </c:pt>
                <c:pt idx="60142">
                  <c:v>126.52</c:v>
                </c:pt>
                <c:pt idx="60143">
                  <c:v>126.54</c:v>
                </c:pt>
                <c:pt idx="60144">
                  <c:v>126.47</c:v>
                </c:pt>
                <c:pt idx="60145">
                  <c:v>126.47</c:v>
                </c:pt>
                <c:pt idx="60146">
                  <c:v>126.54</c:v>
                </c:pt>
                <c:pt idx="60147">
                  <c:v>126.47</c:v>
                </c:pt>
                <c:pt idx="60148">
                  <c:v>126.54</c:v>
                </c:pt>
                <c:pt idx="60149">
                  <c:v>126.59</c:v>
                </c:pt>
                <c:pt idx="60150">
                  <c:v>126.5</c:v>
                </c:pt>
                <c:pt idx="60151">
                  <c:v>126.52</c:v>
                </c:pt>
                <c:pt idx="60152">
                  <c:v>126.52</c:v>
                </c:pt>
                <c:pt idx="60153">
                  <c:v>126.5</c:v>
                </c:pt>
                <c:pt idx="60154">
                  <c:v>126.54</c:v>
                </c:pt>
                <c:pt idx="60155">
                  <c:v>126.56</c:v>
                </c:pt>
                <c:pt idx="60156">
                  <c:v>126.5</c:v>
                </c:pt>
                <c:pt idx="60157">
                  <c:v>126.52</c:v>
                </c:pt>
                <c:pt idx="60158">
                  <c:v>126.52</c:v>
                </c:pt>
                <c:pt idx="60159">
                  <c:v>126.5</c:v>
                </c:pt>
                <c:pt idx="60160">
                  <c:v>126.52</c:v>
                </c:pt>
                <c:pt idx="60161">
                  <c:v>126.56</c:v>
                </c:pt>
                <c:pt idx="60162">
                  <c:v>126.5</c:v>
                </c:pt>
                <c:pt idx="60163">
                  <c:v>126.5</c:v>
                </c:pt>
                <c:pt idx="60164">
                  <c:v>126.54</c:v>
                </c:pt>
                <c:pt idx="60165">
                  <c:v>126.52</c:v>
                </c:pt>
                <c:pt idx="60166">
                  <c:v>126.56</c:v>
                </c:pt>
                <c:pt idx="60167">
                  <c:v>126.5</c:v>
                </c:pt>
                <c:pt idx="60168">
                  <c:v>126.56</c:v>
                </c:pt>
                <c:pt idx="60169">
                  <c:v>126.5</c:v>
                </c:pt>
                <c:pt idx="60170">
                  <c:v>126.52</c:v>
                </c:pt>
                <c:pt idx="60171">
                  <c:v>126.56</c:v>
                </c:pt>
                <c:pt idx="60172">
                  <c:v>126.52</c:v>
                </c:pt>
                <c:pt idx="60173">
                  <c:v>126.52</c:v>
                </c:pt>
                <c:pt idx="60174">
                  <c:v>126.54</c:v>
                </c:pt>
                <c:pt idx="60175">
                  <c:v>126.54</c:v>
                </c:pt>
                <c:pt idx="60176">
                  <c:v>126.52</c:v>
                </c:pt>
                <c:pt idx="60177">
                  <c:v>126.5</c:v>
                </c:pt>
                <c:pt idx="60178">
                  <c:v>126.52</c:v>
                </c:pt>
                <c:pt idx="60179">
                  <c:v>126.54</c:v>
                </c:pt>
                <c:pt idx="60180">
                  <c:v>126.52</c:v>
                </c:pt>
                <c:pt idx="60181">
                  <c:v>126.54</c:v>
                </c:pt>
                <c:pt idx="60182">
                  <c:v>126.5</c:v>
                </c:pt>
                <c:pt idx="60183">
                  <c:v>126.56</c:v>
                </c:pt>
                <c:pt idx="60184">
                  <c:v>126.54</c:v>
                </c:pt>
                <c:pt idx="60185">
                  <c:v>126.5</c:v>
                </c:pt>
                <c:pt idx="60186">
                  <c:v>126.59</c:v>
                </c:pt>
                <c:pt idx="60187">
                  <c:v>126.54</c:v>
                </c:pt>
                <c:pt idx="60188">
                  <c:v>126.5</c:v>
                </c:pt>
                <c:pt idx="60189">
                  <c:v>126.5</c:v>
                </c:pt>
                <c:pt idx="60190">
                  <c:v>126.56</c:v>
                </c:pt>
                <c:pt idx="60191">
                  <c:v>126.54</c:v>
                </c:pt>
                <c:pt idx="60192">
                  <c:v>126.54</c:v>
                </c:pt>
                <c:pt idx="60193">
                  <c:v>126.47</c:v>
                </c:pt>
                <c:pt idx="60194">
                  <c:v>126.5</c:v>
                </c:pt>
                <c:pt idx="60195">
                  <c:v>126.54</c:v>
                </c:pt>
                <c:pt idx="60196">
                  <c:v>126.52</c:v>
                </c:pt>
                <c:pt idx="60197">
                  <c:v>126.54</c:v>
                </c:pt>
                <c:pt idx="60198">
                  <c:v>126.5</c:v>
                </c:pt>
                <c:pt idx="60199">
                  <c:v>126.54</c:v>
                </c:pt>
                <c:pt idx="60200">
                  <c:v>126.56</c:v>
                </c:pt>
                <c:pt idx="60201">
                  <c:v>126.47</c:v>
                </c:pt>
                <c:pt idx="60202">
                  <c:v>126.52</c:v>
                </c:pt>
                <c:pt idx="60203">
                  <c:v>126.52</c:v>
                </c:pt>
                <c:pt idx="60204">
                  <c:v>126.5</c:v>
                </c:pt>
                <c:pt idx="60205">
                  <c:v>126.5</c:v>
                </c:pt>
                <c:pt idx="60206">
                  <c:v>126.54</c:v>
                </c:pt>
                <c:pt idx="60207">
                  <c:v>126.54</c:v>
                </c:pt>
                <c:pt idx="60208">
                  <c:v>126.56</c:v>
                </c:pt>
                <c:pt idx="60209">
                  <c:v>126.5</c:v>
                </c:pt>
                <c:pt idx="60210">
                  <c:v>126.54</c:v>
                </c:pt>
                <c:pt idx="60211">
                  <c:v>126.52</c:v>
                </c:pt>
                <c:pt idx="60212">
                  <c:v>126.56</c:v>
                </c:pt>
                <c:pt idx="60213">
                  <c:v>126.52</c:v>
                </c:pt>
                <c:pt idx="60214">
                  <c:v>126.5</c:v>
                </c:pt>
                <c:pt idx="60215">
                  <c:v>126.54</c:v>
                </c:pt>
                <c:pt idx="60216">
                  <c:v>126.54</c:v>
                </c:pt>
                <c:pt idx="60217">
                  <c:v>126.56</c:v>
                </c:pt>
                <c:pt idx="60218">
                  <c:v>126.56</c:v>
                </c:pt>
                <c:pt idx="60219">
                  <c:v>126.52</c:v>
                </c:pt>
                <c:pt idx="60220">
                  <c:v>126.52</c:v>
                </c:pt>
                <c:pt idx="60221">
                  <c:v>126.52</c:v>
                </c:pt>
                <c:pt idx="60222">
                  <c:v>126.52</c:v>
                </c:pt>
                <c:pt idx="60223">
                  <c:v>126.59</c:v>
                </c:pt>
                <c:pt idx="60224">
                  <c:v>126.52</c:v>
                </c:pt>
                <c:pt idx="60225">
                  <c:v>126.5</c:v>
                </c:pt>
                <c:pt idx="60226">
                  <c:v>126.59</c:v>
                </c:pt>
                <c:pt idx="60227">
                  <c:v>126.5</c:v>
                </c:pt>
                <c:pt idx="60228">
                  <c:v>126.5</c:v>
                </c:pt>
                <c:pt idx="60229">
                  <c:v>126.52</c:v>
                </c:pt>
                <c:pt idx="60230">
                  <c:v>126.52</c:v>
                </c:pt>
                <c:pt idx="60231">
                  <c:v>126.56</c:v>
                </c:pt>
                <c:pt idx="60232">
                  <c:v>126.52</c:v>
                </c:pt>
                <c:pt idx="60233">
                  <c:v>126.56</c:v>
                </c:pt>
                <c:pt idx="60234">
                  <c:v>126.52</c:v>
                </c:pt>
                <c:pt idx="60235">
                  <c:v>126.56</c:v>
                </c:pt>
                <c:pt idx="60236">
                  <c:v>126.5</c:v>
                </c:pt>
                <c:pt idx="60237">
                  <c:v>126.47</c:v>
                </c:pt>
                <c:pt idx="60238">
                  <c:v>126.5</c:v>
                </c:pt>
                <c:pt idx="60239">
                  <c:v>126.56</c:v>
                </c:pt>
                <c:pt idx="60240">
                  <c:v>126.5</c:v>
                </c:pt>
                <c:pt idx="60241">
                  <c:v>126.52</c:v>
                </c:pt>
                <c:pt idx="60242">
                  <c:v>126.5</c:v>
                </c:pt>
                <c:pt idx="60243">
                  <c:v>126.52</c:v>
                </c:pt>
                <c:pt idx="60244">
                  <c:v>126.54</c:v>
                </c:pt>
                <c:pt idx="60245">
                  <c:v>126.52</c:v>
                </c:pt>
                <c:pt idx="60246">
                  <c:v>126.47</c:v>
                </c:pt>
                <c:pt idx="60247">
                  <c:v>126.56</c:v>
                </c:pt>
                <c:pt idx="60248">
                  <c:v>126.47</c:v>
                </c:pt>
                <c:pt idx="60249">
                  <c:v>126.5</c:v>
                </c:pt>
                <c:pt idx="60250">
                  <c:v>126.47</c:v>
                </c:pt>
                <c:pt idx="60251">
                  <c:v>126.47</c:v>
                </c:pt>
                <c:pt idx="60252">
                  <c:v>126.52</c:v>
                </c:pt>
                <c:pt idx="60253">
                  <c:v>126.52</c:v>
                </c:pt>
                <c:pt idx="60254">
                  <c:v>126.54</c:v>
                </c:pt>
                <c:pt idx="60255">
                  <c:v>126.47</c:v>
                </c:pt>
                <c:pt idx="60256">
                  <c:v>126.5</c:v>
                </c:pt>
                <c:pt idx="60257">
                  <c:v>126.47</c:v>
                </c:pt>
                <c:pt idx="60258">
                  <c:v>126.45</c:v>
                </c:pt>
                <c:pt idx="60259">
                  <c:v>126.47</c:v>
                </c:pt>
                <c:pt idx="60260">
                  <c:v>126.47</c:v>
                </c:pt>
                <c:pt idx="60261">
                  <c:v>126.47</c:v>
                </c:pt>
                <c:pt idx="60262">
                  <c:v>126.45</c:v>
                </c:pt>
                <c:pt idx="60263">
                  <c:v>126.43</c:v>
                </c:pt>
                <c:pt idx="60264">
                  <c:v>126.47</c:v>
                </c:pt>
                <c:pt idx="60265">
                  <c:v>126.47</c:v>
                </c:pt>
                <c:pt idx="60266">
                  <c:v>126.45</c:v>
                </c:pt>
                <c:pt idx="60267">
                  <c:v>126.45</c:v>
                </c:pt>
                <c:pt idx="60268">
                  <c:v>126.47</c:v>
                </c:pt>
                <c:pt idx="60269">
                  <c:v>126.41</c:v>
                </c:pt>
                <c:pt idx="60270">
                  <c:v>126.41</c:v>
                </c:pt>
                <c:pt idx="60271">
                  <c:v>126.41</c:v>
                </c:pt>
                <c:pt idx="60272">
                  <c:v>126.43</c:v>
                </c:pt>
                <c:pt idx="60273">
                  <c:v>126.45</c:v>
                </c:pt>
                <c:pt idx="60274">
                  <c:v>126.47</c:v>
                </c:pt>
                <c:pt idx="60275">
                  <c:v>126.47</c:v>
                </c:pt>
                <c:pt idx="60276">
                  <c:v>126.47</c:v>
                </c:pt>
                <c:pt idx="60277">
                  <c:v>126.5</c:v>
                </c:pt>
                <c:pt idx="60278">
                  <c:v>126.45</c:v>
                </c:pt>
                <c:pt idx="60279">
                  <c:v>126.43</c:v>
                </c:pt>
                <c:pt idx="60280">
                  <c:v>126.41</c:v>
                </c:pt>
                <c:pt idx="60281">
                  <c:v>126.43</c:v>
                </c:pt>
                <c:pt idx="60282">
                  <c:v>126.41</c:v>
                </c:pt>
                <c:pt idx="60283">
                  <c:v>126.45</c:v>
                </c:pt>
                <c:pt idx="60284">
                  <c:v>126.43</c:v>
                </c:pt>
                <c:pt idx="60285">
                  <c:v>126.47</c:v>
                </c:pt>
                <c:pt idx="60286">
                  <c:v>126.38</c:v>
                </c:pt>
                <c:pt idx="60287">
                  <c:v>126.43</c:v>
                </c:pt>
                <c:pt idx="60288">
                  <c:v>126.45</c:v>
                </c:pt>
                <c:pt idx="60289">
                  <c:v>126.41</c:v>
                </c:pt>
                <c:pt idx="60290">
                  <c:v>126.41</c:v>
                </c:pt>
                <c:pt idx="60291">
                  <c:v>126.43</c:v>
                </c:pt>
                <c:pt idx="60292">
                  <c:v>126.43</c:v>
                </c:pt>
                <c:pt idx="60293">
                  <c:v>126.43</c:v>
                </c:pt>
                <c:pt idx="60294">
                  <c:v>126.43</c:v>
                </c:pt>
                <c:pt idx="60295">
                  <c:v>126.43</c:v>
                </c:pt>
                <c:pt idx="60296">
                  <c:v>126.45</c:v>
                </c:pt>
                <c:pt idx="60297">
                  <c:v>126.41</c:v>
                </c:pt>
                <c:pt idx="60298">
                  <c:v>126.41</c:v>
                </c:pt>
                <c:pt idx="60299">
                  <c:v>126.41</c:v>
                </c:pt>
                <c:pt idx="60300">
                  <c:v>126.38</c:v>
                </c:pt>
                <c:pt idx="60301">
                  <c:v>126.43</c:v>
                </c:pt>
                <c:pt idx="60302">
                  <c:v>126.38</c:v>
                </c:pt>
                <c:pt idx="60303">
                  <c:v>126.41</c:v>
                </c:pt>
                <c:pt idx="60304">
                  <c:v>126.41</c:v>
                </c:pt>
                <c:pt idx="60305">
                  <c:v>126.41</c:v>
                </c:pt>
                <c:pt idx="60306">
                  <c:v>126.43</c:v>
                </c:pt>
                <c:pt idx="60307">
                  <c:v>126.41</c:v>
                </c:pt>
                <c:pt idx="60308">
                  <c:v>126.41</c:v>
                </c:pt>
                <c:pt idx="60309">
                  <c:v>126.38</c:v>
                </c:pt>
                <c:pt idx="60310">
                  <c:v>126.41</c:v>
                </c:pt>
                <c:pt idx="60311">
                  <c:v>126.41</c:v>
                </c:pt>
                <c:pt idx="60312">
                  <c:v>126.34</c:v>
                </c:pt>
                <c:pt idx="60313">
                  <c:v>126.41</c:v>
                </c:pt>
                <c:pt idx="60314">
                  <c:v>126.38</c:v>
                </c:pt>
                <c:pt idx="60315">
                  <c:v>126.38</c:v>
                </c:pt>
                <c:pt idx="60316">
                  <c:v>126.36</c:v>
                </c:pt>
                <c:pt idx="60317">
                  <c:v>126.36</c:v>
                </c:pt>
                <c:pt idx="60318">
                  <c:v>126.38</c:v>
                </c:pt>
                <c:pt idx="60319">
                  <c:v>126.36</c:v>
                </c:pt>
                <c:pt idx="60320">
                  <c:v>126.38</c:v>
                </c:pt>
                <c:pt idx="60321">
                  <c:v>126.36</c:v>
                </c:pt>
                <c:pt idx="60322">
                  <c:v>126.32</c:v>
                </c:pt>
                <c:pt idx="60323">
                  <c:v>126.41</c:v>
                </c:pt>
                <c:pt idx="60324">
                  <c:v>126.38</c:v>
                </c:pt>
                <c:pt idx="60325">
                  <c:v>126.32</c:v>
                </c:pt>
                <c:pt idx="60326">
                  <c:v>126.32</c:v>
                </c:pt>
                <c:pt idx="60327">
                  <c:v>126.32</c:v>
                </c:pt>
                <c:pt idx="60328">
                  <c:v>126.36</c:v>
                </c:pt>
                <c:pt idx="60329">
                  <c:v>126.34</c:v>
                </c:pt>
                <c:pt idx="60330">
                  <c:v>126.34</c:v>
                </c:pt>
                <c:pt idx="60331">
                  <c:v>126.34</c:v>
                </c:pt>
                <c:pt idx="60332">
                  <c:v>126.36</c:v>
                </c:pt>
                <c:pt idx="60333">
                  <c:v>126.34</c:v>
                </c:pt>
                <c:pt idx="60334">
                  <c:v>126.36</c:v>
                </c:pt>
                <c:pt idx="60335">
                  <c:v>126.34</c:v>
                </c:pt>
                <c:pt idx="60336">
                  <c:v>126.32</c:v>
                </c:pt>
                <c:pt idx="60337">
                  <c:v>126.34</c:v>
                </c:pt>
                <c:pt idx="60338">
                  <c:v>126.29</c:v>
                </c:pt>
                <c:pt idx="60339">
                  <c:v>126.32</c:v>
                </c:pt>
                <c:pt idx="60340">
                  <c:v>126.34</c:v>
                </c:pt>
                <c:pt idx="60341">
                  <c:v>126.29</c:v>
                </c:pt>
                <c:pt idx="60342">
                  <c:v>126.32</c:v>
                </c:pt>
                <c:pt idx="60343">
                  <c:v>126.32</c:v>
                </c:pt>
                <c:pt idx="60344">
                  <c:v>126.27</c:v>
                </c:pt>
                <c:pt idx="60345">
                  <c:v>126.27</c:v>
                </c:pt>
                <c:pt idx="60346">
                  <c:v>126.27</c:v>
                </c:pt>
                <c:pt idx="60347">
                  <c:v>126.29</c:v>
                </c:pt>
                <c:pt idx="60348">
                  <c:v>126.32</c:v>
                </c:pt>
                <c:pt idx="60349">
                  <c:v>126.34</c:v>
                </c:pt>
                <c:pt idx="60350">
                  <c:v>126.27</c:v>
                </c:pt>
                <c:pt idx="60351">
                  <c:v>126.29</c:v>
                </c:pt>
                <c:pt idx="60352">
                  <c:v>126.27</c:v>
                </c:pt>
                <c:pt idx="60353">
                  <c:v>126.25</c:v>
                </c:pt>
                <c:pt idx="60354">
                  <c:v>126.29</c:v>
                </c:pt>
                <c:pt idx="60355">
                  <c:v>126.25</c:v>
                </c:pt>
                <c:pt idx="60356">
                  <c:v>126.25</c:v>
                </c:pt>
                <c:pt idx="60357">
                  <c:v>126.32</c:v>
                </c:pt>
                <c:pt idx="60358">
                  <c:v>126.21</c:v>
                </c:pt>
                <c:pt idx="60359">
                  <c:v>126.29</c:v>
                </c:pt>
                <c:pt idx="60360">
                  <c:v>126.25</c:v>
                </c:pt>
                <c:pt idx="60361">
                  <c:v>126.27</c:v>
                </c:pt>
                <c:pt idx="60362">
                  <c:v>126.25</c:v>
                </c:pt>
                <c:pt idx="60363">
                  <c:v>126.25</c:v>
                </c:pt>
                <c:pt idx="60364">
                  <c:v>126.27</c:v>
                </c:pt>
                <c:pt idx="60365">
                  <c:v>126.23</c:v>
                </c:pt>
                <c:pt idx="60366">
                  <c:v>126.25</c:v>
                </c:pt>
                <c:pt idx="60367">
                  <c:v>126.21</c:v>
                </c:pt>
                <c:pt idx="60368">
                  <c:v>126.23</c:v>
                </c:pt>
                <c:pt idx="60369">
                  <c:v>126.18</c:v>
                </c:pt>
                <c:pt idx="60370">
                  <c:v>126.23</c:v>
                </c:pt>
                <c:pt idx="60371">
                  <c:v>126.23</c:v>
                </c:pt>
                <c:pt idx="60372">
                  <c:v>126.23</c:v>
                </c:pt>
                <c:pt idx="60373">
                  <c:v>126.23</c:v>
                </c:pt>
                <c:pt idx="60374">
                  <c:v>126.21</c:v>
                </c:pt>
                <c:pt idx="60375">
                  <c:v>126.21</c:v>
                </c:pt>
                <c:pt idx="60376">
                  <c:v>126.32</c:v>
                </c:pt>
                <c:pt idx="60377">
                  <c:v>126.23</c:v>
                </c:pt>
                <c:pt idx="60378">
                  <c:v>126.25</c:v>
                </c:pt>
                <c:pt idx="60379">
                  <c:v>126.23</c:v>
                </c:pt>
                <c:pt idx="60380">
                  <c:v>126.27</c:v>
                </c:pt>
                <c:pt idx="60381">
                  <c:v>126.21</c:v>
                </c:pt>
                <c:pt idx="60382">
                  <c:v>126.27</c:v>
                </c:pt>
                <c:pt idx="60383">
                  <c:v>126.25</c:v>
                </c:pt>
                <c:pt idx="60384">
                  <c:v>126.23</c:v>
                </c:pt>
                <c:pt idx="60385">
                  <c:v>126.23</c:v>
                </c:pt>
                <c:pt idx="60386">
                  <c:v>126.27</c:v>
                </c:pt>
                <c:pt idx="60387">
                  <c:v>126.25</c:v>
                </c:pt>
                <c:pt idx="60388">
                  <c:v>126.25</c:v>
                </c:pt>
                <c:pt idx="60389">
                  <c:v>126.25</c:v>
                </c:pt>
                <c:pt idx="60390">
                  <c:v>126.25</c:v>
                </c:pt>
                <c:pt idx="60391">
                  <c:v>126.21</c:v>
                </c:pt>
                <c:pt idx="60392">
                  <c:v>126.25</c:v>
                </c:pt>
                <c:pt idx="60393">
                  <c:v>126.27</c:v>
                </c:pt>
                <c:pt idx="60394">
                  <c:v>126.32</c:v>
                </c:pt>
                <c:pt idx="60395">
                  <c:v>126.29</c:v>
                </c:pt>
                <c:pt idx="60396">
                  <c:v>126.32</c:v>
                </c:pt>
                <c:pt idx="60397">
                  <c:v>126.34</c:v>
                </c:pt>
                <c:pt idx="60398">
                  <c:v>126.34</c:v>
                </c:pt>
                <c:pt idx="60399">
                  <c:v>126.29</c:v>
                </c:pt>
                <c:pt idx="60400">
                  <c:v>126.32</c:v>
                </c:pt>
                <c:pt idx="60401">
                  <c:v>126.32</c:v>
                </c:pt>
                <c:pt idx="60402">
                  <c:v>126.34</c:v>
                </c:pt>
                <c:pt idx="60403">
                  <c:v>126.29</c:v>
                </c:pt>
                <c:pt idx="60404">
                  <c:v>126.36</c:v>
                </c:pt>
                <c:pt idx="60405">
                  <c:v>126.38</c:v>
                </c:pt>
                <c:pt idx="60406">
                  <c:v>126.38</c:v>
                </c:pt>
                <c:pt idx="60407">
                  <c:v>126.38</c:v>
                </c:pt>
                <c:pt idx="60408">
                  <c:v>126.41</c:v>
                </c:pt>
                <c:pt idx="60409">
                  <c:v>126.41</c:v>
                </c:pt>
                <c:pt idx="60410">
                  <c:v>126.43</c:v>
                </c:pt>
                <c:pt idx="60411">
                  <c:v>126.45</c:v>
                </c:pt>
                <c:pt idx="60412">
                  <c:v>126.47</c:v>
                </c:pt>
                <c:pt idx="60413">
                  <c:v>126.43</c:v>
                </c:pt>
                <c:pt idx="60414">
                  <c:v>126.47</c:v>
                </c:pt>
                <c:pt idx="60415">
                  <c:v>126.5</c:v>
                </c:pt>
                <c:pt idx="60416">
                  <c:v>126.54</c:v>
                </c:pt>
                <c:pt idx="60417">
                  <c:v>126.5</c:v>
                </c:pt>
                <c:pt idx="60418">
                  <c:v>126.47</c:v>
                </c:pt>
                <c:pt idx="60419">
                  <c:v>126.5</c:v>
                </c:pt>
                <c:pt idx="60420">
                  <c:v>126.47</c:v>
                </c:pt>
                <c:pt idx="60421">
                  <c:v>126.47</c:v>
                </c:pt>
                <c:pt idx="60422">
                  <c:v>126.5</c:v>
                </c:pt>
                <c:pt idx="60423">
                  <c:v>126.5</c:v>
                </c:pt>
                <c:pt idx="60424">
                  <c:v>126.5</c:v>
                </c:pt>
                <c:pt idx="60425">
                  <c:v>126.54</c:v>
                </c:pt>
                <c:pt idx="60426">
                  <c:v>126.52</c:v>
                </c:pt>
                <c:pt idx="60427">
                  <c:v>126.56</c:v>
                </c:pt>
                <c:pt idx="60428">
                  <c:v>126.54</c:v>
                </c:pt>
                <c:pt idx="60429">
                  <c:v>126.56</c:v>
                </c:pt>
                <c:pt idx="60430">
                  <c:v>126.59</c:v>
                </c:pt>
                <c:pt idx="60431">
                  <c:v>126.54</c:v>
                </c:pt>
                <c:pt idx="60432">
                  <c:v>126.56</c:v>
                </c:pt>
                <c:pt idx="60433">
                  <c:v>126.52</c:v>
                </c:pt>
                <c:pt idx="60434">
                  <c:v>126.52</c:v>
                </c:pt>
                <c:pt idx="60435">
                  <c:v>126.5</c:v>
                </c:pt>
                <c:pt idx="60436">
                  <c:v>126.61</c:v>
                </c:pt>
                <c:pt idx="60437">
                  <c:v>126.54</c:v>
                </c:pt>
                <c:pt idx="60438">
                  <c:v>126.59</c:v>
                </c:pt>
                <c:pt idx="60439">
                  <c:v>126.59</c:v>
                </c:pt>
                <c:pt idx="60440">
                  <c:v>126.61</c:v>
                </c:pt>
                <c:pt idx="60441">
                  <c:v>126.54</c:v>
                </c:pt>
                <c:pt idx="60442">
                  <c:v>126.56</c:v>
                </c:pt>
                <c:pt idx="60443">
                  <c:v>126.54</c:v>
                </c:pt>
                <c:pt idx="60444">
                  <c:v>126.52</c:v>
                </c:pt>
                <c:pt idx="60445">
                  <c:v>126.56</c:v>
                </c:pt>
                <c:pt idx="60446">
                  <c:v>126.56</c:v>
                </c:pt>
                <c:pt idx="60447">
                  <c:v>126.56</c:v>
                </c:pt>
                <c:pt idx="60448">
                  <c:v>126.52</c:v>
                </c:pt>
                <c:pt idx="60449">
                  <c:v>126.54</c:v>
                </c:pt>
                <c:pt idx="60450">
                  <c:v>126.54</c:v>
                </c:pt>
                <c:pt idx="60451">
                  <c:v>126.54</c:v>
                </c:pt>
                <c:pt idx="60452">
                  <c:v>126.54</c:v>
                </c:pt>
                <c:pt idx="60453">
                  <c:v>126.5</c:v>
                </c:pt>
                <c:pt idx="60454">
                  <c:v>126.5</c:v>
                </c:pt>
                <c:pt idx="60455">
                  <c:v>126.52</c:v>
                </c:pt>
                <c:pt idx="60456">
                  <c:v>126.52</c:v>
                </c:pt>
                <c:pt idx="60457">
                  <c:v>126.5</c:v>
                </c:pt>
                <c:pt idx="60458">
                  <c:v>126.56</c:v>
                </c:pt>
                <c:pt idx="60459">
                  <c:v>126.54</c:v>
                </c:pt>
                <c:pt idx="60460">
                  <c:v>126.47</c:v>
                </c:pt>
                <c:pt idx="60461">
                  <c:v>126.54</c:v>
                </c:pt>
                <c:pt idx="60462">
                  <c:v>126.5</c:v>
                </c:pt>
                <c:pt idx="60463">
                  <c:v>126.5</c:v>
                </c:pt>
                <c:pt idx="60464">
                  <c:v>126.54</c:v>
                </c:pt>
                <c:pt idx="60465">
                  <c:v>126.5</c:v>
                </c:pt>
                <c:pt idx="60466">
                  <c:v>126.5</c:v>
                </c:pt>
                <c:pt idx="60467">
                  <c:v>126.52</c:v>
                </c:pt>
                <c:pt idx="60468">
                  <c:v>126.5</c:v>
                </c:pt>
                <c:pt idx="60469">
                  <c:v>126.47</c:v>
                </c:pt>
                <c:pt idx="60470">
                  <c:v>126.54</c:v>
                </c:pt>
                <c:pt idx="60471">
                  <c:v>126.47</c:v>
                </c:pt>
                <c:pt idx="60472">
                  <c:v>126.5</c:v>
                </c:pt>
                <c:pt idx="60473">
                  <c:v>126.52</c:v>
                </c:pt>
                <c:pt idx="60474">
                  <c:v>126.5</c:v>
                </c:pt>
                <c:pt idx="60475">
                  <c:v>126.47</c:v>
                </c:pt>
                <c:pt idx="60476">
                  <c:v>126.52</c:v>
                </c:pt>
                <c:pt idx="60477">
                  <c:v>126.5</c:v>
                </c:pt>
                <c:pt idx="60478">
                  <c:v>126.54</c:v>
                </c:pt>
                <c:pt idx="60479">
                  <c:v>126.54</c:v>
                </c:pt>
                <c:pt idx="60480">
                  <c:v>126.54</c:v>
                </c:pt>
                <c:pt idx="60481">
                  <c:v>126.56</c:v>
                </c:pt>
                <c:pt idx="60482">
                  <c:v>126.52</c:v>
                </c:pt>
                <c:pt idx="60483">
                  <c:v>126.54</c:v>
                </c:pt>
                <c:pt idx="60484">
                  <c:v>126.5</c:v>
                </c:pt>
                <c:pt idx="60485">
                  <c:v>126.54</c:v>
                </c:pt>
                <c:pt idx="60486">
                  <c:v>126.59</c:v>
                </c:pt>
                <c:pt idx="60487">
                  <c:v>126.59</c:v>
                </c:pt>
                <c:pt idx="60488">
                  <c:v>126.59</c:v>
                </c:pt>
                <c:pt idx="60489">
                  <c:v>126.56</c:v>
                </c:pt>
                <c:pt idx="60490">
                  <c:v>126.56</c:v>
                </c:pt>
                <c:pt idx="60491">
                  <c:v>126.56</c:v>
                </c:pt>
                <c:pt idx="60492">
                  <c:v>126.54</c:v>
                </c:pt>
                <c:pt idx="60493">
                  <c:v>126.59</c:v>
                </c:pt>
                <c:pt idx="60494">
                  <c:v>126.63</c:v>
                </c:pt>
                <c:pt idx="60495">
                  <c:v>126.61</c:v>
                </c:pt>
                <c:pt idx="60496">
                  <c:v>126.56</c:v>
                </c:pt>
                <c:pt idx="60497">
                  <c:v>126.61</c:v>
                </c:pt>
                <c:pt idx="60498">
                  <c:v>126.65</c:v>
                </c:pt>
                <c:pt idx="60499">
                  <c:v>126.61</c:v>
                </c:pt>
                <c:pt idx="60500">
                  <c:v>126.61</c:v>
                </c:pt>
                <c:pt idx="60501">
                  <c:v>126.59</c:v>
                </c:pt>
                <c:pt idx="60502">
                  <c:v>126.63</c:v>
                </c:pt>
                <c:pt idx="60503">
                  <c:v>126.59</c:v>
                </c:pt>
                <c:pt idx="60504">
                  <c:v>126.59</c:v>
                </c:pt>
                <c:pt idx="60505">
                  <c:v>126.59</c:v>
                </c:pt>
                <c:pt idx="60506">
                  <c:v>126.67</c:v>
                </c:pt>
                <c:pt idx="60507">
                  <c:v>126.63</c:v>
                </c:pt>
                <c:pt idx="60508">
                  <c:v>126.56</c:v>
                </c:pt>
                <c:pt idx="60509">
                  <c:v>126.65</c:v>
                </c:pt>
                <c:pt idx="60510">
                  <c:v>126.67</c:v>
                </c:pt>
                <c:pt idx="60511">
                  <c:v>126.65</c:v>
                </c:pt>
                <c:pt idx="60512">
                  <c:v>126.65</c:v>
                </c:pt>
                <c:pt idx="60513">
                  <c:v>126.65</c:v>
                </c:pt>
                <c:pt idx="60514">
                  <c:v>126.63</c:v>
                </c:pt>
                <c:pt idx="60515">
                  <c:v>126.63</c:v>
                </c:pt>
                <c:pt idx="60516">
                  <c:v>126.59</c:v>
                </c:pt>
                <c:pt idx="60517">
                  <c:v>126.56</c:v>
                </c:pt>
                <c:pt idx="60518">
                  <c:v>126.61</c:v>
                </c:pt>
                <c:pt idx="60519">
                  <c:v>126.65</c:v>
                </c:pt>
                <c:pt idx="60520">
                  <c:v>126.61</c:v>
                </c:pt>
                <c:pt idx="60521">
                  <c:v>126.63</c:v>
                </c:pt>
                <c:pt idx="60522">
                  <c:v>126.56</c:v>
                </c:pt>
                <c:pt idx="60523">
                  <c:v>126.65</c:v>
                </c:pt>
                <c:pt idx="60524">
                  <c:v>126.63</c:v>
                </c:pt>
                <c:pt idx="60525">
                  <c:v>126.59</c:v>
                </c:pt>
                <c:pt idx="60526">
                  <c:v>126.59</c:v>
                </c:pt>
                <c:pt idx="60527">
                  <c:v>126.61</c:v>
                </c:pt>
                <c:pt idx="60528">
                  <c:v>126.61</c:v>
                </c:pt>
                <c:pt idx="60529">
                  <c:v>126.63</c:v>
                </c:pt>
                <c:pt idx="60530">
                  <c:v>126.65</c:v>
                </c:pt>
                <c:pt idx="60531">
                  <c:v>126.63</c:v>
                </c:pt>
                <c:pt idx="60532">
                  <c:v>126.61</c:v>
                </c:pt>
                <c:pt idx="60533">
                  <c:v>126.65</c:v>
                </c:pt>
                <c:pt idx="60534">
                  <c:v>126.61</c:v>
                </c:pt>
                <c:pt idx="60535">
                  <c:v>126.59</c:v>
                </c:pt>
                <c:pt idx="60536">
                  <c:v>126.65</c:v>
                </c:pt>
                <c:pt idx="60537">
                  <c:v>126.56</c:v>
                </c:pt>
                <c:pt idx="60538">
                  <c:v>126.56</c:v>
                </c:pt>
                <c:pt idx="60539">
                  <c:v>126.56</c:v>
                </c:pt>
                <c:pt idx="60540">
                  <c:v>126.59</c:v>
                </c:pt>
                <c:pt idx="60541">
                  <c:v>126.56</c:v>
                </c:pt>
                <c:pt idx="60542">
                  <c:v>126.59</c:v>
                </c:pt>
                <c:pt idx="60543">
                  <c:v>126.56</c:v>
                </c:pt>
                <c:pt idx="60544">
                  <c:v>126.59</c:v>
                </c:pt>
                <c:pt idx="60545">
                  <c:v>126.56</c:v>
                </c:pt>
                <c:pt idx="60546">
                  <c:v>126.59</c:v>
                </c:pt>
                <c:pt idx="60547">
                  <c:v>126.54</c:v>
                </c:pt>
                <c:pt idx="60548">
                  <c:v>126.59</c:v>
                </c:pt>
                <c:pt idx="60549">
                  <c:v>126.56</c:v>
                </c:pt>
                <c:pt idx="60550">
                  <c:v>126.52</c:v>
                </c:pt>
                <c:pt idx="60551">
                  <c:v>126.61</c:v>
                </c:pt>
                <c:pt idx="60552">
                  <c:v>126.59</c:v>
                </c:pt>
                <c:pt idx="60553">
                  <c:v>126.56</c:v>
                </c:pt>
                <c:pt idx="60554">
                  <c:v>126.59</c:v>
                </c:pt>
                <c:pt idx="60555">
                  <c:v>126.56</c:v>
                </c:pt>
                <c:pt idx="60556">
                  <c:v>126.54</c:v>
                </c:pt>
                <c:pt idx="60557">
                  <c:v>126.59</c:v>
                </c:pt>
                <c:pt idx="60558">
                  <c:v>126.61</c:v>
                </c:pt>
                <c:pt idx="60559">
                  <c:v>126.54</c:v>
                </c:pt>
                <c:pt idx="60560">
                  <c:v>126.59</c:v>
                </c:pt>
                <c:pt idx="60561">
                  <c:v>126.59</c:v>
                </c:pt>
                <c:pt idx="60562">
                  <c:v>126.52</c:v>
                </c:pt>
                <c:pt idx="60563">
                  <c:v>126.61</c:v>
                </c:pt>
                <c:pt idx="60564">
                  <c:v>126.59</c:v>
                </c:pt>
                <c:pt idx="60565">
                  <c:v>126.61</c:v>
                </c:pt>
                <c:pt idx="60566">
                  <c:v>126.61</c:v>
                </c:pt>
                <c:pt idx="60567">
                  <c:v>126.59</c:v>
                </c:pt>
                <c:pt idx="60568">
                  <c:v>126.63</c:v>
                </c:pt>
                <c:pt idx="60569">
                  <c:v>126.56</c:v>
                </c:pt>
                <c:pt idx="60570">
                  <c:v>126.59</c:v>
                </c:pt>
                <c:pt idx="60571">
                  <c:v>126.59</c:v>
                </c:pt>
                <c:pt idx="60572">
                  <c:v>126.59</c:v>
                </c:pt>
                <c:pt idx="60573">
                  <c:v>126.59</c:v>
                </c:pt>
                <c:pt idx="60574">
                  <c:v>126.56</c:v>
                </c:pt>
                <c:pt idx="60575">
                  <c:v>126.59</c:v>
                </c:pt>
                <c:pt idx="60576">
                  <c:v>126.59</c:v>
                </c:pt>
                <c:pt idx="60577">
                  <c:v>126.59</c:v>
                </c:pt>
                <c:pt idx="60578">
                  <c:v>126.59</c:v>
                </c:pt>
                <c:pt idx="60579">
                  <c:v>126.59</c:v>
                </c:pt>
                <c:pt idx="60580">
                  <c:v>126.61</c:v>
                </c:pt>
                <c:pt idx="60581">
                  <c:v>126.59</c:v>
                </c:pt>
                <c:pt idx="60582">
                  <c:v>126.63</c:v>
                </c:pt>
                <c:pt idx="60583">
                  <c:v>126.61</c:v>
                </c:pt>
                <c:pt idx="60584">
                  <c:v>126.61</c:v>
                </c:pt>
                <c:pt idx="60585">
                  <c:v>126.61</c:v>
                </c:pt>
                <c:pt idx="60586">
                  <c:v>126.61</c:v>
                </c:pt>
                <c:pt idx="60587">
                  <c:v>126.54</c:v>
                </c:pt>
                <c:pt idx="60588">
                  <c:v>126.63</c:v>
                </c:pt>
                <c:pt idx="60589">
                  <c:v>126.65</c:v>
                </c:pt>
                <c:pt idx="60590">
                  <c:v>126.59</c:v>
                </c:pt>
                <c:pt idx="60591">
                  <c:v>126.59</c:v>
                </c:pt>
                <c:pt idx="60592">
                  <c:v>126.59</c:v>
                </c:pt>
                <c:pt idx="60593">
                  <c:v>126.59</c:v>
                </c:pt>
                <c:pt idx="60594">
                  <c:v>126.61</c:v>
                </c:pt>
                <c:pt idx="60595">
                  <c:v>126.59</c:v>
                </c:pt>
                <c:pt idx="60596">
                  <c:v>126.59</c:v>
                </c:pt>
                <c:pt idx="60597">
                  <c:v>126.61</c:v>
                </c:pt>
                <c:pt idx="60598">
                  <c:v>126.63</c:v>
                </c:pt>
                <c:pt idx="60599">
                  <c:v>126.56</c:v>
                </c:pt>
                <c:pt idx="60600">
                  <c:v>126.59</c:v>
                </c:pt>
                <c:pt idx="60601">
                  <c:v>126.59</c:v>
                </c:pt>
                <c:pt idx="60602">
                  <c:v>126.54</c:v>
                </c:pt>
                <c:pt idx="60603">
                  <c:v>126.54</c:v>
                </c:pt>
                <c:pt idx="60604">
                  <c:v>126.59</c:v>
                </c:pt>
                <c:pt idx="60605">
                  <c:v>126.54</c:v>
                </c:pt>
                <c:pt idx="60606">
                  <c:v>126.54</c:v>
                </c:pt>
                <c:pt idx="60607">
                  <c:v>126.5</c:v>
                </c:pt>
                <c:pt idx="60608">
                  <c:v>126.56</c:v>
                </c:pt>
                <c:pt idx="60609">
                  <c:v>126.56</c:v>
                </c:pt>
                <c:pt idx="60610">
                  <c:v>126.61</c:v>
                </c:pt>
                <c:pt idx="60611">
                  <c:v>126.59</c:v>
                </c:pt>
                <c:pt idx="60612">
                  <c:v>126.52</c:v>
                </c:pt>
                <c:pt idx="60613">
                  <c:v>126.54</c:v>
                </c:pt>
                <c:pt idx="60614">
                  <c:v>126.54</c:v>
                </c:pt>
                <c:pt idx="60615">
                  <c:v>126.52</c:v>
                </c:pt>
                <c:pt idx="60616">
                  <c:v>126.54</c:v>
                </c:pt>
                <c:pt idx="60617">
                  <c:v>126.56</c:v>
                </c:pt>
                <c:pt idx="60618">
                  <c:v>126.56</c:v>
                </c:pt>
                <c:pt idx="60619">
                  <c:v>126.54</c:v>
                </c:pt>
                <c:pt idx="60620">
                  <c:v>126.56</c:v>
                </c:pt>
                <c:pt idx="60621">
                  <c:v>126.54</c:v>
                </c:pt>
                <c:pt idx="60622">
                  <c:v>126.5</c:v>
                </c:pt>
                <c:pt idx="60623">
                  <c:v>126.52</c:v>
                </c:pt>
                <c:pt idx="60624">
                  <c:v>126.59</c:v>
                </c:pt>
                <c:pt idx="60625">
                  <c:v>126.56</c:v>
                </c:pt>
                <c:pt idx="60626">
                  <c:v>126.54</c:v>
                </c:pt>
                <c:pt idx="60627">
                  <c:v>126.54</c:v>
                </c:pt>
                <c:pt idx="60628">
                  <c:v>126.56</c:v>
                </c:pt>
                <c:pt idx="60629">
                  <c:v>126.54</c:v>
                </c:pt>
                <c:pt idx="60630">
                  <c:v>126.54</c:v>
                </c:pt>
                <c:pt idx="60631">
                  <c:v>126.52</c:v>
                </c:pt>
                <c:pt idx="60632">
                  <c:v>126.56</c:v>
                </c:pt>
                <c:pt idx="60633">
                  <c:v>126.59</c:v>
                </c:pt>
                <c:pt idx="60634">
                  <c:v>126.54</c:v>
                </c:pt>
                <c:pt idx="60635">
                  <c:v>126.52</c:v>
                </c:pt>
                <c:pt idx="60636">
                  <c:v>126.52</c:v>
                </c:pt>
                <c:pt idx="60637">
                  <c:v>126.52</c:v>
                </c:pt>
                <c:pt idx="60638">
                  <c:v>126.54</c:v>
                </c:pt>
                <c:pt idx="60639">
                  <c:v>126.54</c:v>
                </c:pt>
                <c:pt idx="60640">
                  <c:v>126.59</c:v>
                </c:pt>
                <c:pt idx="60641">
                  <c:v>126.56</c:v>
                </c:pt>
                <c:pt idx="60642">
                  <c:v>126.56</c:v>
                </c:pt>
                <c:pt idx="60643">
                  <c:v>126.54</c:v>
                </c:pt>
                <c:pt idx="60644">
                  <c:v>126.59</c:v>
                </c:pt>
                <c:pt idx="60645">
                  <c:v>126.56</c:v>
                </c:pt>
                <c:pt idx="60646">
                  <c:v>126.56</c:v>
                </c:pt>
                <c:pt idx="60647">
                  <c:v>126.56</c:v>
                </c:pt>
                <c:pt idx="60648">
                  <c:v>126.59</c:v>
                </c:pt>
                <c:pt idx="60649">
                  <c:v>126.59</c:v>
                </c:pt>
                <c:pt idx="60650">
                  <c:v>126.59</c:v>
                </c:pt>
                <c:pt idx="60651">
                  <c:v>126.52</c:v>
                </c:pt>
                <c:pt idx="60652">
                  <c:v>126.54</c:v>
                </c:pt>
                <c:pt idx="60653">
                  <c:v>126.59</c:v>
                </c:pt>
                <c:pt idx="60654">
                  <c:v>126.52</c:v>
                </c:pt>
                <c:pt idx="60655">
                  <c:v>126.59</c:v>
                </c:pt>
                <c:pt idx="60656">
                  <c:v>126.56</c:v>
                </c:pt>
                <c:pt idx="60657">
                  <c:v>126.52</c:v>
                </c:pt>
                <c:pt idx="60658">
                  <c:v>126.54</c:v>
                </c:pt>
                <c:pt idx="60659">
                  <c:v>126.54</c:v>
                </c:pt>
                <c:pt idx="60660">
                  <c:v>126.54</c:v>
                </c:pt>
                <c:pt idx="60661">
                  <c:v>126.54</c:v>
                </c:pt>
                <c:pt idx="60662">
                  <c:v>126.56</c:v>
                </c:pt>
                <c:pt idx="60663">
                  <c:v>126.56</c:v>
                </c:pt>
                <c:pt idx="60664">
                  <c:v>126.54</c:v>
                </c:pt>
                <c:pt idx="60665">
                  <c:v>126.5</c:v>
                </c:pt>
                <c:pt idx="60666">
                  <c:v>126.52</c:v>
                </c:pt>
                <c:pt idx="60667">
                  <c:v>126.52</c:v>
                </c:pt>
                <c:pt idx="60668">
                  <c:v>126.52</c:v>
                </c:pt>
                <c:pt idx="60669">
                  <c:v>126.54</c:v>
                </c:pt>
                <c:pt idx="60670">
                  <c:v>126.56</c:v>
                </c:pt>
                <c:pt idx="60671">
                  <c:v>126.54</c:v>
                </c:pt>
                <c:pt idx="60672">
                  <c:v>126.56</c:v>
                </c:pt>
                <c:pt idx="60673">
                  <c:v>126.54</c:v>
                </c:pt>
                <c:pt idx="60674">
                  <c:v>126.59</c:v>
                </c:pt>
                <c:pt idx="60675">
                  <c:v>126.54</c:v>
                </c:pt>
                <c:pt idx="60676">
                  <c:v>126.54</c:v>
                </c:pt>
                <c:pt idx="60677">
                  <c:v>126.54</c:v>
                </c:pt>
                <c:pt idx="60678">
                  <c:v>126.54</c:v>
                </c:pt>
                <c:pt idx="60679">
                  <c:v>126.54</c:v>
                </c:pt>
                <c:pt idx="60680">
                  <c:v>126.52</c:v>
                </c:pt>
                <c:pt idx="60681">
                  <c:v>126.47</c:v>
                </c:pt>
                <c:pt idx="60682">
                  <c:v>126.54</c:v>
                </c:pt>
                <c:pt idx="60683">
                  <c:v>126.5</c:v>
                </c:pt>
                <c:pt idx="60684">
                  <c:v>126.43</c:v>
                </c:pt>
                <c:pt idx="60685">
                  <c:v>126.47</c:v>
                </c:pt>
                <c:pt idx="60686">
                  <c:v>126.54</c:v>
                </c:pt>
                <c:pt idx="60687">
                  <c:v>126.52</c:v>
                </c:pt>
                <c:pt idx="60688">
                  <c:v>126.5</c:v>
                </c:pt>
                <c:pt idx="60689">
                  <c:v>126.47</c:v>
                </c:pt>
                <c:pt idx="60690">
                  <c:v>126.5</c:v>
                </c:pt>
                <c:pt idx="60691">
                  <c:v>126.45</c:v>
                </c:pt>
                <c:pt idx="60692">
                  <c:v>126.5</c:v>
                </c:pt>
                <c:pt idx="60693">
                  <c:v>126.47</c:v>
                </c:pt>
                <c:pt idx="60694">
                  <c:v>126.52</c:v>
                </c:pt>
                <c:pt idx="60695">
                  <c:v>126.5</c:v>
                </c:pt>
                <c:pt idx="60696">
                  <c:v>126.47</c:v>
                </c:pt>
                <c:pt idx="60697">
                  <c:v>126.47</c:v>
                </c:pt>
                <c:pt idx="60698">
                  <c:v>126.43</c:v>
                </c:pt>
                <c:pt idx="60699">
                  <c:v>126.52</c:v>
                </c:pt>
                <c:pt idx="60700">
                  <c:v>126.47</c:v>
                </c:pt>
                <c:pt idx="60701">
                  <c:v>126.43</c:v>
                </c:pt>
                <c:pt idx="60702">
                  <c:v>126.52</c:v>
                </c:pt>
                <c:pt idx="60703">
                  <c:v>126.47</c:v>
                </c:pt>
                <c:pt idx="60704">
                  <c:v>126.47</c:v>
                </c:pt>
                <c:pt idx="60705">
                  <c:v>126.43</c:v>
                </c:pt>
                <c:pt idx="60706">
                  <c:v>126.47</c:v>
                </c:pt>
                <c:pt idx="60707">
                  <c:v>126.41</c:v>
                </c:pt>
                <c:pt idx="60708">
                  <c:v>126.43</c:v>
                </c:pt>
                <c:pt idx="60709">
                  <c:v>126.45</c:v>
                </c:pt>
                <c:pt idx="60710">
                  <c:v>126.45</c:v>
                </c:pt>
                <c:pt idx="60711">
                  <c:v>126.43</c:v>
                </c:pt>
                <c:pt idx="60712">
                  <c:v>126.45</c:v>
                </c:pt>
                <c:pt idx="60713">
                  <c:v>126.45</c:v>
                </c:pt>
                <c:pt idx="60714">
                  <c:v>126.45</c:v>
                </c:pt>
                <c:pt idx="60715">
                  <c:v>126.47</c:v>
                </c:pt>
                <c:pt idx="60716">
                  <c:v>126.5</c:v>
                </c:pt>
                <c:pt idx="60717">
                  <c:v>126.45</c:v>
                </c:pt>
                <c:pt idx="60718">
                  <c:v>126.47</c:v>
                </c:pt>
                <c:pt idx="60719">
                  <c:v>126.5</c:v>
                </c:pt>
                <c:pt idx="60720">
                  <c:v>126.47</c:v>
                </c:pt>
                <c:pt idx="60721">
                  <c:v>126.5</c:v>
                </c:pt>
                <c:pt idx="60722">
                  <c:v>126.45</c:v>
                </c:pt>
                <c:pt idx="60723">
                  <c:v>126.43</c:v>
                </c:pt>
                <c:pt idx="60724">
                  <c:v>126.5</c:v>
                </c:pt>
                <c:pt idx="60725">
                  <c:v>126.43</c:v>
                </c:pt>
                <c:pt idx="60726">
                  <c:v>126.41</c:v>
                </c:pt>
                <c:pt idx="60727">
                  <c:v>126.47</c:v>
                </c:pt>
                <c:pt idx="60728">
                  <c:v>126.43</c:v>
                </c:pt>
                <c:pt idx="60729">
                  <c:v>126.45</c:v>
                </c:pt>
                <c:pt idx="60730">
                  <c:v>126.43</c:v>
                </c:pt>
                <c:pt idx="60731">
                  <c:v>126.43</c:v>
                </c:pt>
                <c:pt idx="60732">
                  <c:v>126.47</c:v>
                </c:pt>
                <c:pt idx="60733">
                  <c:v>126.41</c:v>
                </c:pt>
                <c:pt idx="60734">
                  <c:v>126.41</c:v>
                </c:pt>
                <c:pt idx="60735">
                  <c:v>126.38</c:v>
                </c:pt>
                <c:pt idx="60736">
                  <c:v>126.43</c:v>
                </c:pt>
                <c:pt idx="60737">
                  <c:v>126.45</c:v>
                </c:pt>
                <c:pt idx="60738">
                  <c:v>126.47</c:v>
                </c:pt>
                <c:pt idx="60739">
                  <c:v>126.41</c:v>
                </c:pt>
                <c:pt idx="60740">
                  <c:v>126.45</c:v>
                </c:pt>
                <c:pt idx="60741">
                  <c:v>126.38</c:v>
                </c:pt>
                <c:pt idx="60742">
                  <c:v>126.36</c:v>
                </c:pt>
                <c:pt idx="60743">
                  <c:v>126.41</c:v>
                </c:pt>
                <c:pt idx="60744">
                  <c:v>126.41</c:v>
                </c:pt>
                <c:pt idx="60745">
                  <c:v>126.45</c:v>
                </c:pt>
                <c:pt idx="60746">
                  <c:v>126.41</c:v>
                </c:pt>
                <c:pt idx="60747">
                  <c:v>126.38</c:v>
                </c:pt>
                <c:pt idx="60748">
                  <c:v>126.43</c:v>
                </c:pt>
                <c:pt idx="60749">
                  <c:v>126.36</c:v>
                </c:pt>
                <c:pt idx="60750">
                  <c:v>126.38</c:v>
                </c:pt>
                <c:pt idx="60751">
                  <c:v>126.38</c:v>
                </c:pt>
                <c:pt idx="60752">
                  <c:v>126.34</c:v>
                </c:pt>
                <c:pt idx="60753">
                  <c:v>126.38</c:v>
                </c:pt>
                <c:pt idx="60754">
                  <c:v>126.34</c:v>
                </c:pt>
                <c:pt idx="60755">
                  <c:v>126.36</c:v>
                </c:pt>
                <c:pt idx="60756">
                  <c:v>126.38</c:v>
                </c:pt>
                <c:pt idx="60757">
                  <c:v>126.36</c:v>
                </c:pt>
                <c:pt idx="60758">
                  <c:v>126.36</c:v>
                </c:pt>
                <c:pt idx="60759">
                  <c:v>126.34</c:v>
                </c:pt>
                <c:pt idx="60760">
                  <c:v>126.38</c:v>
                </c:pt>
                <c:pt idx="60761">
                  <c:v>126.34</c:v>
                </c:pt>
                <c:pt idx="60762">
                  <c:v>126.34</c:v>
                </c:pt>
                <c:pt idx="60763">
                  <c:v>126.34</c:v>
                </c:pt>
                <c:pt idx="60764">
                  <c:v>126.29</c:v>
                </c:pt>
                <c:pt idx="60765">
                  <c:v>126.36</c:v>
                </c:pt>
                <c:pt idx="60766">
                  <c:v>126.34</c:v>
                </c:pt>
                <c:pt idx="60767">
                  <c:v>126.32</c:v>
                </c:pt>
                <c:pt idx="60768">
                  <c:v>126.36</c:v>
                </c:pt>
                <c:pt idx="60769">
                  <c:v>126.32</c:v>
                </c:pt>
                <c:pt idx="60770">
                  <c:v>126.32</c:v>
                </c:pt>
                <c:pt idx="60771">
                  <c:v>126.29</c:v>
                </c:pt>
                <c:pt idx="60772">
                  <c:v>126.29</c:v>
                </c:pt>
                <c:pt idx="60773">
                  <c:v>126.34</c:v>
                </c:pt>
                <c:pt idx="60774">
                  <c:v>126.32</c:v>
                </c:pt>
                <c:pt idx="60775">
                  <c:v>126.25</c:v>
                </c:pt>
                <c:pt idx="60776">
                  <c:v>126.32</c:v>
                </c:pt>
                <c:pt idx="60777">
                  <c:v>126.27</c:v>
                </c:pt>
                <c:pt idx="60778">
                  <c:v>126.32</c:v>
                </c:pt>
                <c:pt idx="60779">
                  <c:v>126.29</c:v>
                </c:pt>
                <c:pt idx="60780">
                  <c:v>126.29</c:v>
                </c:pt>
                <c:pt idx="60781">
                  <c:v>126.29</c:v>
                </c:pt>
                <c:pt idx="60782">
                  <c:v>126.27</c:v>
                </c:pt>
                <c:pt idx="60783">
                  <c:v>126.27</c:v>
                </c:pt>
                <c:pt idx="60784">
                  <c:v>126.25</c:v>
                </c:pt>
                <c:pt idx="60785">
                  <c:v>126.25</c:v>
                </c:pt>
                <c:pt idx="60786">
                  <c:v>126.29</c:v>
                </c:pt>
                <c:pt idx="60787">
                  <c:v>126.27</c:v>
                </c:pt>
                <c:pt idx="60788">
                  <c:v>126.29</c:v>
                </c:pt>
                <c:pt idx="60789">
                  <c:v>126.21</c:v>
                </c:pt>
                <c:pt idx="60790">
                  <c:v>126.25</c:v>
                </c:pt>
                <c:pt idx="60791">
                  <c:v>126.29</c:v>
                </c:pt>
                <c:pt idx="60792">
                  <c:v>126.25</c:v>
                </c:pt>
                <c:pt idx="60793">
                  <c:v>126.27</c:v>
                </c:pt>
                <c:pt idx="60794">
                  <c:v>126.25</c:v>
                </c:pt>
                <c:pt idx="60795">
                  <c:v>126.27</c:v>
                </c:pt>
                <c:pt idx="60796">
                  <c:v>126.25</c:v>
                </c:pt>
                <c:pt idx="60797">
                  <c:v>126.25</c:v>
                </c:pt>
                <c:pt idx="60798">
                  <c:v>126.23</c:v>
                </c:pt>
                <c:pt idx="60799">
                  <c:v>126.23</c:v>
                </c:pt>
                <c:pt idx="60800">
                  <c:v>126.25</c:v>
                </c:pt>
                <c:pt idx="60801">
                  <c:v>126.25</c:v>
                </c:pt>
                <c:pt idx="60802">
                  <c:v>126.25</c:v>
                </c:pt>
                <c:pt idx="60803">
                  <c:v>126.21</c:v>
                </c:pt>
                <c:pt idx="60804">
                  <c:v>126.29</c:v>
                </c:pt>
                <c:pt idx="60805">
                  <c:v>126.25</c:v>
                </c:pt>
                <c:pt idx="60806">
                  <c:v>126.29</c:v>
                </c:pt>
                <c:pt idx="60807">
                  <c:v>126.29</c:v>
                </c:pt>
                <c:pt idx="60808">
                  <c:v>126.25</c:v>
                </c:pt>
                <c:pt idx="60809">
                  <c:v>126.23</c:v>
                </c:pt>
                <c:pt idx="60810">
                  <c:v>126.25</c:v>
                </c:pt>
                <c:pt idx="60811">
                  <c:v>126.25</c:v>
                </c:pt>
                <c:pt idx="60812">
                  <c:v>126.18</c:v>
                </c:pt>
                <c:pt idx="60813">
                  <c:v>126.27</c:v>
                </c:pt>
                <c:pt idx="60814">
                  <c:v>126.29</c:v>
                </c:pt>
                <c:pt idx="60815">
                  <c:v>126.29</c:v>
                </c:pt>
                <c:pt idx="60816">
                  <c:v>126.25</c:v>
                </c:pt>
                <c:pt idx="60817">
                  <c:v>126.32</c:v>
                </c:pt>
                <c:pt idx="60818">
                  <c:v>126.29</c:v>
                </c:pt>
                <c:pt idx="60819">
                  <c:v>126.29</c:v>
                </c:pt>
                <c:pt idx="60820">
                  <c:v>126.32</c:v>
                </c:pt>
                <c:pt idx="60821">
                  <c:v>126.29</c:v>
                </c:pt>
                <c:pt idx="60822">
                  <c:v>126.29</c:v>
                </c:pt>
                <c:pt idx="60823">
                  <c:v>126.32</c:v>
                </c:pt>
                <c:pt idx="60824">
                  <c:v>126.34</c:v>
                </c:pt>
                <c:pt idx="60825">
                  <c:v>126.36</c:v>
                </c:pt>
                <c:pt idx="60826">
                  <c:v>126.32</c:v>
                </c:pt>
                <c:pt idx="60827">
                  <c:v>126.29</c:v>
                </c:pt>
                <c:pt idx="60828">
                  <c:v>126.32</c:v>
                </c:pt>
                <c:pt idx="60829">
                  <c:v>126.38</c:v>
                </c:pt>
                <c:pt idx="60830">
                  <c:v>126.36</c:v>
                </c:pt>
                <c:pt idx="60831">
                  <c:v>126.36</c:v>
                </c:pt>
                <c:pt idx="60832">
                  <c:v>126.36</c:v>
                </c:pt>
                <c:pt idx="60833">
                  <c:v>126.41</c:v>
                </c:pt>
                <c:pt idx="60834">
                  <c:v>126.41</c:v>
                </c:pt>
                <c:pt idx="60835">
                  <c:v>126.38</c:v>
                </c:pt>
                <c:pt idx="60836">
                  <c:v>126.36</c:v>
                </c:pt>
                <c:pt idx="60837">
                  <c:v>126.43</c:v>
                </c:pt>
                <c:pt idx="60838">
                  <c:v>126.38</c:v>
                </c:pt>
                <c:pt idx="60839">
                  <c:v>126.41</c:v>
                </c:pt>
                <c:pt idx="60840">
                  <c:v>126.41</c:v>
                </c:pt>
                <c:pt idx="60841">
                  <c:v>126.43</c:v>
                </c:pt>
                <c:pt idx="60842">
                  <c:v>126.41</c:v>
                </c:pt>
                <c:pt idx="60843">
                  <c:v>126.45</c:v>
                </c:pt>
                <c:pt idx="60844">
                  <c:v>126.45</c:v>
                </c:pt>
                <c:pt idx="60845">
                  <c:v>126.47</c:v>
                </c:pt>
                <c:pt idx="60846">
                  <c:v>126.5</c:v>
                </c:pt>
                <c:pt idx="60847">
                  <c:v>126.47</c:v>
                </c:pt>
                <c:pt idx="60848">
                  <c:v>126.52</c:v>
                </c:pt>
                <c:pt idx="60849">
                  <c:v>126.5</c:v>
                </c:pt>
                <c:pt idx="60850">
                  <c:v>126.47</c:v>
                </c:pt>
                <c:pt idx="60851">
                  <c:v>126.52</c:v>
                </c:pt>
                <c:pt idx="60852">
                  <c:v>126.52</c:v>
                </c:pt>
                <c:pt idx="60853">
                  <c:v>126.45</c:v>
                </c:pt>
                <c:pt idx="60854">
                  <c:v>126.45</c:v>
                </c:pt>
                <c:pt idx="60855">
                  <c:v>126.54</c:v>
                </c:pt>
                <c:pt idx="60856">
                  <c:v>126.47</c:v>
                </c:pt>
                <c:pt idx="60857">
                  <c:v>126.59</c:v>
                </c:pt>
                <c:pt idx="60858">
                  <c:v>126.47</c:v>
                </c:pt>
                <c:pt idx="60859">
                  <c:v>126.5</c:v>
                </c:pt>
                <c:pt idx="60860">
                  <c:v>126.5</c:v>
                </c:pt>
                <c:pt idx="60861">
                  <c:v>126.52</c:v>
                </c:pt>
                <c:pt idx="60862">
                  <c:v>126.5</c:v>
                </c:pt>
                <c:pt idx="60863">
                  <c:v>126.52</c:v>
                </c:pt>
                <c:pt idx="60864">
                  <c:v>126.54</c:v>
                </c:pt>
                <c:pt idx="60865">
                  <c:v>126.5</c:v>
                </c:pt>
                <c:pt idx="60866">
                  <c:v>126.5</c:v>
                </c:pt>
                <c:pt idx="60867">
                  <c:v>126.45</c:v>
                </c:pt>
                <c:pt idx="60868">
                  <c:v>126.52</c:v>
                </c:pt>
                <c:pt idx="60869">
                  <c:v>126.5</c:v>
                </c:pt>
                <c:pt idx="60870">
                  <c:v>126.52</c:v>
                </c:pt>
                <c:pt idx="60871">
                  <c:v>126.52</c:v>
                </c:pt>
                <c:pt idx="60872">
                  <c:v>126.47</c:v>
                </c:pt>
                <c:pt idx="60873">
                  <c:v>126.54</c:v>
                </c:pt>
                <c:pt idx="60874">
                  <c:v>126.45</c:v>
                </c:pt>
                <c:pt idx="60875">
                  <c:v>126.5</c:v>
                </c:pt>
                <c:pt idx="60876">
                  <c:v>126.47</c:v>
                </c:pt>
                <c:pt idx="60877">
                  <c:v>126.47</c:v>
                </c:pt>
                <c:pt idx="60878">
                  <c:v>126.52</c:v>
                </c:pt>
                <c:pt idx="60879">
                  <c:v>126.52</c:v>
                </c:pt>
                <c:pt idx="60880">
                  <c:v>126.54</c:v>
                </c:pt>
                <c:pt idx="60881">
                  <c:v>126.52</c:v>
                </c:pt>
                <c:pt idx="60882">
                  <c:v>126.54</c:v>
                </c:pt>
                <c:pt idx="60883">
                  <c:v>126.5</c:v>
                </c:pt>
                <c:pt idx="60884">
                  <c:v>126.52</c:v>
                </c:pt>
                <c:pt idx="60885">
                  <c:v>126.54</c:v>
                </c:pt>
                <c:pt idx="60886">
                  <c:v>126.5</c:v>
                </c:pt>
                <c:pt idx="60887">
                  <c:v>126.47</c:v>
                </c:pt>
                <c:pt idx="60888">
                  <c:v>126.5</c:v>
                </c:pt>
                <c:pt idx="60889">
                  <c:v>126.45</c:v>
                </c:pt>
                <c:pt idx="60890">
                  <c:v>126.52</c:v>
                </c:pt>
                <c:pt idx="60891">
                  <c:v>126.45</c:v>
                </c:pt>
                <c:pt idx="60892">
                  <c:v>126.45</c:v>
                </c:pt>
                <c:pt idx="60893">
                  <c:v>126.43</c:v>
                </c:pt>
                <c:pt idx="60894">
                  <c:v>126.47</c:v>
                </c:pt>
                <c:pt idx="60895">
                  <c:v>126.5</c:v>
                </c:pt>
                <c:pt idx="60896">
                  <c:v>126.47</c:v>
                </c:pt>
                <c:pt idx="60897">
                  <c:v>126.5</c:v>
                </c:pt>
                <c:pt idx="60898">
                  <c:v>126.54</c:v>
                </c:pt>
                <c:pt idx="60899">
                  <c:v>126.47</c:v>
                </c:pt>
                <c:pt idx="60900">
                  <c:v>126.54</c:v>
                </c:pt>
                <c:pt idx="60901">
                  <c:v>126.5</c:v>
                </c:pt>
                <c:pt idx="60902">
                  <c:v>126.52</c:v>
                </c:pt>
                <c:pt idx="60903">
                  <c:v>126.5</c:v>
                </c:pt>
                <c:pt idx="60904">
                  <c:v>126.5</c:v>
                </c:pt>
                <c:pt idx="60905">
                  <c:v>126.5</c:v>
                </c:pt>
                <c:pt idx="60906">
                  <c:v>126.52</c:v>
                </c:pt>
                <c:pt idx="60907">
                  <c:v>126.52</c:v>
                </c:pt>
                <c:pt idx="60908">
                  <c:v>126.52</c:v>
                </c:pt>
                <c:pt idx="60909">
                  <c:v>126.52</c:v>
                </c:pt>
                <c:pt idx="60910">
                  <c:v>126.5</c:v>
                </c:pt>
                <c:pt idx="60911">
                  <c:v>126.54</c:v>
                </c:pt>
                <c:pt idx="60912">
                  <c:v>126.5</c:v>
                </c:pt>
                <c:pt idx="60913">
                  <c:v>126.54</c:v>
                </c:pt>
                <c:pt idx="60914">
                  <c:v>126.5</c:v>
                </c:pt>
                <c:pt idx="60915">
                  <c:v>126.47</c:v>
                </c:pt>
                <c:pt idx="60916">
                  <c:v>126.54</c:v>
                </c:pt>
                <c:pt idx="60917">
                  <c:v>126.5</c:v>
                </c:pt>
                <c:pt idx="60918">
                  <c:v>126.52</c:v>
                </c:pt>
                <c:pt idx="60919">
                  <c:v>126.52</c:v>
                </c:pt>
                <c:pt idx="60920">
                  <c:v>126.54</c:v>
                </c:pt>
                <c:pt idx="60921">
                  <c:v>126.5</c:v>
                </c:pt>
                <c:pt idx="60922">
                  <c:v>126.47</c:v>
                </c:pt>
                <c:pt idx="60923">
                  <c:v>126.52</c:v>
                </c:pt>
                <c:pt idx="60924">
                  <c:v>126.52</c:v>
                </c:pt>
                <c:pt idx="60925">
                  <c:v>126.54</c:v>
                </c:pt>
                <c:pt idx="60926">
                  <c:v>126.52</c:v>
                </c:pt>
                <c:pt idx="60927">
                  <c:v>126.56</c:v>
                </c:pt>
                <c:pt idx="60928">
                  <c:v>126.47</c:v>
                </c:pt>
                <c:pt idx="60929">
                  <c:v>126.54</c:v>
                </c:pt>
                <c:pt idx="60930">
                  <c:v>126.54</c:v>
                </c:pt>
                <c:pt idx="60931">
                  <c:v>126.52</c:v>
                </c:pt>
                <c:pt idx="60932">
                  <c:v>126.54</c:v>
                </c:pt>
                <c:pt idx="60933">
                  <c:v>126.54</c:v>
                </c:pt>
                <c:pt idx="60934">
                  <c:v>126.56</c:v>
                </c:pt>
                <c:pt idx="60935">
                  <c:v>126.56</c:v>
                </c:pt>
                <c:pt idx="60936">
                  <c:v>126.52</c:v>
                </c:pt>
                <c:pt idx="60937">
                  <c:v>126.56</c:v>
                </c:pt>
                <c:pt idx="60938">
                  <c:v>126.54</c:v>
                </c:pt>
                <c:pt idx="60939">
                  <c:v>126.5</c:v>
                </c:pt>
                <c:pt idx="60940">
                  <c:v>126.54</c:v>
                </c:pt>
                <c:pt idx="60941">
                  <c:v>126.54</c:v>
                </c:pt>
                <c:pt idx="60942">
                  <c:v>126.54</c:v>
                </c:pt>
                <c:pt idx="60943">
                  <c:v>126.52</c:v>
                </c:pt>
                <c:pt idx="60944">
                  <c:v>126.54</c:v>
                </c:pt>
                <c:pt idx="60945">
                  <c:v>126.5</c:v>
                </c:pt>
                <c:pt idx="60946">
                  <c:v>126.54</c:v>
                </c:pt>
                <c:pt idx="60947">
                  <c:v>126.54</c:v>
                </c:pt>
                <c:pt idx="60948">
                  <c:v>126.52</c:v>
                </c:pt>
                <c:pt idx="60949">
                  <c:v>126.5</c:v>
                </c:pt>
                <c:pt idx="60950">
                  <c:v>126.52</c:v>
                </c:pt>
                <c:pt idx="60951">
                  <c:v>126.52</c:v>
                </c:pt>
                <c:pt idx="60952">
                  <c:v>126.52</c:v>
                </c:pt>
                <c:pt idx="60953">
                  <c:v>126.52</c:v>
                </c:pt>
                <c:pt idx="60954">
                  <c:v>126.52</c:v>
                </c:pt>
                <c:pt idx="60955">
                  <c:v>126.54</c:v>
                </c:pt>
                <c:pt idx="60956">
                  <c:v>126.54</c:v>
                </c:pt>
                <c:pt idx="60957">
                  <c:v>126.52</c:v>
                </c:pt>
                <c:pt idx="60958">
                  <c:v>126.5</c:v>
                </c:pt>
                <c:pt idx="60959">
                  <c:v>126.47</c:v>
                </c:pt>
                <c:pt idx="60960">
                  <c:v>126.52</c:v>
                </c:pt>
                <c:pt idx="60961">
                  <c:v>126.47</c:v>
                </c:pt>
                <c:pt idx="60962">
                  <c:v>126.54</c:v>
                </c:pt>
                <c:pt idx="60963">
                  <c:v>126.5</c:v>
                </c:pt>
                <c:pt idx="60964">
                  <c:v>126.47</c:v>
                </c:pt>
                <c:pt idx="60965">
                  <c:v>126.52</c:v>
                </c:pt>
                <c:pt idx="60966">
                  <c:v>126.54</c:v>
                </c:pt>
                <c:pt idx="60967">
                  <c:v>126.56</c:v>
                </c:pt>
                <c:pt idx="60968">
                  <c:v>126.5</c:v>
                </c:pt>
                <c:pt idx="60969">
                  <c:v>126.52</c:v>
                </c:pt>
                <c:pt idx="60970">
                  <c:v>126.54</c:v>
                </c:pt>
                <c:pt idx="60971">
                  <c:v>126.52</c:v>
                </c:pt>
                <c:pt idx="60972">
                  <c:v>126.52</c:v>
                </c:pt>
                <c:pt idx="60973">
                  <c:v>126.5</c:v>
                </c:pt>
                <c:pt idx="60974">
                  <c:v>126.52</c:v>
                </c:pt>
                <c:pt idx="60975">
                  <c:v>126.52</c:v>
                </c:pt>
                <c:pt idx="60976">
                  <c:v>126.56</c:v>
                </c:pt>
                <c:pt idx="60977">
                  <c:v>126.5</c:v>
                </c:pt>
                <c:pt idx="60978">
                  <c:v>126.47</c:v>
                </c:pt>
                <c:pt idx="60979">
                  <c:v>126.56</c:v>
                </c:pt>
                <c:pt idx="60980">
                  <c:v>126.54</c:v>
                </c:pt>
                <c:pt idx="60981">
                  <c:v>126.47</c:v>
                </c:pt>
                <c:pt idx="60982">
                  <c:v>126.5</c:v>
                </c:pt>
                <c:pt idx="60983">
                  <c:v>126.5</c:v>
                </c:pt>
                <c:pt idx="60984">
                  <c:v>126.47</c:v>
                </c:pt>
                <c:pt idx="60985">
                  <c:v>126.52</c:v>
                </c:pt>
                <c:pt idx="60986">
                  <c:v>126.59</c:v>
                </c:pt>
                <c:pt idx="60987">
                  <c:v>126.54</c:v>
                </c:pt>
                <c:pt idx="60988">
                  <c:v>126.54</c:v>
                </c:pt>
                <c:pt idx="60989">
                  <c:v>126.52</c:v>
                </c:pt>
                <c:pt idx="60990">
                  <c:v>126.54</c:v>
                </c:pt>
                <c:pt idx="60991">
                  <c:v>126.47</c:v>
                </c:pt>
                <c:pt idx="60992">
                  <c:v>126.5</c:v>
                </c:pt>
                <c:pt idx="60993">
                  <c:v>126.5</c:v>
                </c:pt>
                <c:pt idx="60994">
                  <c:v>126.52</c:v>
                </c:pt>
                <c:pt idx="60995">
                  <c:v>126.5</c:v>
                </c:pt>
                <c:pt idx="60996">
                  <c:v>126.54</c:v>
                </c:pt>
                <c:pt idx="60997">
                  <c:v>126.52</c:v>
                </c:pt>
                <c:pt idx="60998">
                  <c:v>126.52</c:v>
                </c:pt>
                <c:pt idx="60999">
                  <c:v>126.52</c:v>
                </c:pt>
                <c:pt idx="61000">
                  <c:v>126.52</c:v>
                </c:pt>
                <c:pt idx="61001">
                  <c:v>126.56</c:v>
                </c:pt>
                <c:pt idx="61002">
                  <c:v>126.52</c:v>
                </c:pt>
                <c:pt idx="61003">
                  <c:v>126.54</c:v>
                </c:pt>
                <c:pt idx="61004">
                  <c:v>126.52</c:v>
                </c:pt>
                <c:pt idx="61005">
                  <c:v>126.54</c:v>
                </c:pt>
                <c:pt idx="61006">
                  <c:v>126.54</c:v>
                </c:pt>
                <c:pt idx="61007">
                  <c:v>126.59</c:v>
                </c:pt>
                <c:pt idx="61008">
                  <c:v>126.52</c:v>
                </c:pt>
                <c:pt idx="61009">
                  <c:v>126.56</c:v>
                </c:pt>
                <c:pt idx="61010">
                  <c:v>126.54</c:v>
                </c:pt>
                <c:pt idx="61011">
                  <c:v>126.5</c:v>
                </c:pt>
                <c:pt idx="61012">
                  <c:v>126.54</c:v>
                </c:pt>
                <c:pt idx="61013">
                  <c:v>126.5</c:v>
                </c:pt>
                <c:pt idx="61014">
                  <c:v>126.52</c:v>
                </c:pt>
                <c:pt idx="61015">
                  <c:v>126.54</c:v>
                </c:pt>
                <c:pt idx="61016">
                  <c:v>126.52</c:v>
                </c:pt>
                <c:pt idx="61017">
                  <c:v>126.5</c:v>
                </c:pt>
                <c:pt idx="61018">
                  <c:v>126.52</c:v>
                </c:pt>
                <c:pt idx="61019">
                  <c:v>126.5</c:v>
                </c:pt>
                <c:pt idx="61020">
                  <c:v>126.52</c:v>
                </c:pt>
                <c:pt idx="61021">
                  <c:v>126.5</c:v>
                </c:pt>
                <c:pt idx="61022">
                  <c:v>126.5</c:v>
                </c:pt>
                <c:pt idx="61023">
                  <c:v>126.5</c:v>
                </c:pt>
                <c:pt idx="61024">
                  <c:v>126.52</c:v>
                </c:pt>
                <c:pt idx="61025">
                  <c:v>126.54</c:v>
                </c:pt>
                <c:pt idx="61026">
                  <c:v>126.54</c:v>
                </c:pt>
                <c:pt idx="61027">
                  <c:v>126.5</c:v>
                </c:pt>
                <c:pt idx="61028">
                  <c:v>126.5</c:v>
                </c:pt>
                <c:pt idx="61029">
                  <c:v>126.47</c:v>
                </c:pt>
                <c:pt idx="61030">
                  <c:v>126.5</c:v>
                </c:pt>
                <c:pt idx="61031">
                  <c:v>126.5</c:v>
                </c:pt>
                <c:pt idx="61032">
                  <c:v>126.5</c:v>
                </c:pt>
                <c:pt idx="61033">
                  <c:v>126.47</c:v>
                </c:pt>
                <c:pt idx="61034">
                  <c:v>126.5</c:v>
                </c:pt>
                <c:pt idx="61035">
                  <c:v>126.47</c:v>
                </c:pt>
                <c:pt idx="61036">
                  <c:v>126.47</c:v>
                </c:pt>
                <c:pt idx="61037">
                  <c:v>126.47</c:v>
                </c:pt>
                <c:pt idx="61038">
                  <c:v>126.47</c:v>
                </c:pt>
                <c:pt idx="61039">
                  <c:v>126.47</c:v>
                </c:pt>
                <c:pt idx="61040">
                  <c:v>126.5</c:v>
                </c:pt>
                <c:pt idx="61041">
                  <c:v>126.45</c:v>
                </c:pt>
                <c:pt idx="61042">
                  <c:v>126.47</c:v>
                </c:pt>
                <c:pt idx="61043">
                  <c:v>126.54</c:v>
                </c:pt>
                <c:pt idx="61044">
                  <c:v>126.52</c:v>
                </c:pt>
                <c:pt idx="61045">
                  <c:v>126.52</c:v>
                </c:pt>
                <c:pt idx="61046">
                  <c:v>126.52</c:v>
                </c:pt>
                <c:pt idx="61047">
                  <c:v>126.47</c:v>
                </c:pt>
                <c:pt idx="61048">
                  <c:v>126.47</c:v>
                </c:pt>
                <c:pt idx="61049">
                  <c:v>126.52</c:v>
                </c:pt>
                <c:pt idx="61050">
                  <c:v>126.47</c:v>
                </c:pt>
                <c:pt idx="61051">
                  <c:v>126.47</c:v>
                </c:pt>
                <c:pt idx="61052">
                  <c:v>126.52</c:v>
                </c:pt>
                <c:pt idx="61053">
                  <c:v>126.5</c:v>
                </c:pt>
                <c:pt idx="61054">
                  <c:v>126.52</c:v>
                </c:pt>
                <c:pt idx="61055">
                  <c:v>126.5</c:v>
                </c:pt>
                <c:pt idx="61056">
                  <c:v>126.5</c:v>
                </c:pt>
                <c:pt idx="61057">
                  <c:v>126.5</c:v>
                </c:pt>
                <c:pt idx="61058">
                  <c:v>126.5</c:v>
                </c:pt>
                <c:pt idx="61059">
                  <c:v>126.52</c:v>
                </c:pt>
                <c:pt idx="61060">
                  <c:v>126.5</c:v>
                </c:pt>
                <c:pt idx="61061">
                  <c:v>126.5</c:v>
                </c:pt>
                <c:pt idx="61062">
                  <c:v>126.5</c:v>
                </c:pt>
                <c:pt idx="61063">
                  <c:v>126.47</c:v>
                </c:pt>
                <c:pt idx="61064">
                  <c:v>126.43</c:v>
                </c:pt>
                <c:pt idx="61065">
                  <c:v>126.47</c:v>
                </c:pt>
                <c:pt idx="61066">
                  <c:v>126.5</c:v>
                </c:pt>
                <c:pt idx="61067">
                  <c:v>126.47</c:v>
                </c:pt>
                <c:pt idx="61068">
                  <c:v>126.5</c:v>
                </c:pt>
                <c:pt idx="61069">
                  <c:v>126.52</c:v>
                </c:pt>
                <c:pt idx="61070">
                  <c:v>126.52</c:v>
                </c:pt>
                <c:pt idx="61071">
                  <c:v>126.43</c:v>
                </c:pt>
                <c:pt idx="61072">
                  <c:v>126.45</c:v>
                </c:pt>
                <c:pt idx="61073">
                  <c:v>126.45</c:v>
                </c:pt>
                <c:pt idx="61074">
                  <c:v>126.5</c:v>
                </c:pt>
                <c:pt idx="61075">
                  <c:v>126.52</c:v>
                </c:pt>
                <c:pt idx="61076">
                  <c:v>126.52</c:v>
                </c:pt>
                <c:pt idx="61077">
                  <c:v>126.5</c:v>
                </c:pt>
                <c:pt idx="61078">
                  <c:v>126.47</c:v>
                </c:pt>
                <c:pt idx="61079">
                  <c:v>126.45</c:v>
                </c:pt>
                <c:pt idx="61080">
                  <c:v>126.5</c:v>
                </c:pt>
                <c:pt idx="61081">
                  <c:v>126.5</c:v>
                </c:pt>
                <c:pt idx="61082">
                  <c:v>126.47</c:v>
                </c:pt>
                <c:pt idx="61083">
                  <c:v>126.47</c:v>
                </c:pt>
                <c:pt idx="61084">
                  <c:v>126.47</c:v>
                </c:pt>
                <c:pt idx="61085">
                  <c:v>126.47</c:v>
                </c:pt>
                <c:pt idx="61086">
                  <c:v>126.47</c:v>
                </c:pt>
                <c:pt idx="61087">
                  <c:v>126.45</c:v>
                </c:pt>
                <c:pt idx="61088">
                  <c:v>126.47</c:v>
                </c:pt>
                <c:pt idx="61089">
                  <c:v>126.5</c:v>
                </c:pt>
                <c:pt idx="61090">
                  <c:v>126.47</c:v>
                </c:pt>
                <c:pt idx="61091">
                  <c:v>126.47</c:v>
                </c:pt>
                <c:pt idx="61092">
                  <c:v>126.45</c:v>
                </c:pt>
                <c:pt idx="61093">
                  <c:v>126.45</c:v>
                </c:pt>
                <c:pt idx="61094">
                  <c:v>126.52</c:v>
                </c:pt>
                <c:pt idx="61095">
                  <c:v>126.43</c:v>
                </c:pt>
                <c:pt idx="61096">
                  <c:v>126.45</c:v>
                </c:pt>
                <c:pt idx="61097">
                  <c:v>126.45</c:v>
                </c:pt>
                <c:pt idx="61098">
                  <c:v>126.47</c:v>
                </c:pt>
                <c:pt idx="61099">
                  <c:v>126.41</c:v>
                </c:pt>
                <c:pt idx="61100">
                  <c:v>126.45</c:v>
                </c:pt>
                <c:pt idx="61101">
                  <c:v>126.45</c:v>
                </c:pt>
                <c:pt idx="61102">
                  <c:v>126.43</c:v>
                </c:pt>
                <c:pt idx="61103">
                  <c:v>126.45</c:v>
                </c:pt>
                <c:pt idx="61104">
                  <c:v>126.5</c:v>
                </c:pt>
                <c:pt idx="61105">
                  <c:v>126.43</c:v>
                </c:pt>
                <c:pt idx="61106">
                  <c:v>126.45</c:v>
                </c:pt>
                <c:pt idx="61107">
                  <c:v>126.5</c:v>
                </c:pt>
                <c:pt idx="61108">
                  <c:v>126.45</c:v>
                </c:pt>
                <c:pt idx="61109">
                  <c:v>126.45</c:v>
                </c:pt>
                <c:pt idx="61110">
                  <c:v>126.43</c:v>
                </c:pt>
                <c:pt idx="61111">
                  <c:v>126.45</c:v>
                </c:pt>
                <c:pt idx="61112">
                  <c:v>126.41</c:v>
                </c:pt>
                <c:pt idx="61113">
                  <c:v>126.41</c:v>
                </c:pt>
                <c:pt idx="61114">
                  <c:v>126.43</c:v>
                </c:pt>
                <c:pt idx="61115">
                  <c:v>126.43</c:v>
                </c:pt>
                <c:pt idx="61116">
                  <c:v>126.43</c:v>
                </c:pt>
                <c:pt idx="61117">
                  <c:v>126.47</c:v>
                </c:pt>
                <c:pt idx="61118">
                  <c:v>126.45</c:v>
                </c:pt>
                <c:pt idx="61119">
                  <c:v>126.38</c:v>
                </c:pt>
                <c:pt idx="61120">
                  <c:v>126.41</c:v>
                </c:pt>
                <c:pt idx="61121">
                  <c:v>126.45</c:v>
                </c:pt>
                <c:pt idx="61122">
                  <c:v>126.45</c:v>
                </c:pt>
                <c:pt idx="61123">
                  <c:v>126.41</c:v>
                </c:pt>
                <c:pt idx="61124">
                  <c:v>126.43</c:v>
                </c:pt>
                <c:pt idx="61125">
                  <c:v>126.43</c:v>
                </c:pt>
                <c:pt idx="61126">
                  <c:v>126.41</c:v>
                </c:pt>
                <c:pt idx="61127">
                  <c:v>126.45</c:v>
                </c:pt>
                <c:pt idx="61128">
                  <c:v>126.47</c:v>
                </c:pt>
                <c:pt idx="61129">
                  <c:v>126.43</c:v>
                </c:pt>
                <c:pt idx="61130">
                  <c:v>126.41</c:v>
                </c:pt>
                <c:pt idx="61131">
                  <c:v>126.45</c:v>
                </c:pt>
                <c:pt idx="61132">
                  <c:v>126.45</c:v>
                </c:pt>
                <c:pt idx="61133">
                  <c:v>126.43</c:v>
                </c:pt>
                <c:pt idx="61134">
                  <c:v>126.45</c:v>
                </c:pt>
                <c:pt idx="61135">
                  <c:v>126.43</c:v>
                </c:pt>
                <c:pt idx="61136">
                  <c:v>126.43</c:v>
                </c:pt>
                <c:pt idx="61137">
                  <c:v>126.43</c:v>
                </c:pt>
                <c:pt idx="61138">
                  <c:v>126.41</c:v>
                </c:pt>
                <c:pt idx="61139">
                  <c:v>126.38</c:v>
                </c:pt>
                <c:pt idx="61140">
                  <c:v>126.43</c:v>
                </c:pt>
                <c:pt idx="61141">
                  <c:v>126.45</c:v>
                </c:pt>
                <c:pt idx="61142">
                  <c:v>126.43</c:v>
                </c:pt>
                <c:pt idx="61143">
                  <c:v>126.41</c:v>
                </c:pt>
                <c:pt idx="61144">
                  <c:v>126.38</c:v>
                </c:pt>
                <c:pt idx="61145">
                  <c:v>126.41</c:v>
                </c:pt>
                <c:pt idx="61146">
                  <c:v>126.41</c:v>
                </c:pt>
                <c:pt idx="61147">
                  <c:v>126.45</c:v>
                </c:pt>
                <c:pt idx="61148">
                  <c:v>126.41</c:v>
                </c:pt>
                <c:pt idx="61149">
                  <c:v>126.45</c:v>
                </c:pt>
                <c:pt idx="61150">
                  <c:v>126.43</c:v>
                </c:pt>
                <c:pt idx="61151">
                  <c:v>126.41</c:v>
                </c:pt>
                <c:pt idx="61152">
                  <c:v>126.41</c:v>
                </c:pt>
                <c:pt idx="61153">
                  <c:v>126.38</c:v>
                </c:pt>
                <c:pt idx="61154">
                  <c:v>126.38</c:v>
                </c:pt>
                <c:pt idx="61155">
                  <c:v>126.41</c:v>
                </c:pt>
                <c:pt idx="61156">
                  <c:v>126.41</c:v>
                </c:pt>
                <c:pt idx="61157">
                  <c:v>126.38</c:v>
                </c:pt>
                <c:pt idx="61158">
                  <c:v>126.36</c:v>
                </c:pt>
                <c:pt idx="61159">
                  <c:v>126.34</c:v>
                </c:pt>
                <c:pt idx="61160">
                  <c:v>126.38</c:v>
                </c:pt>
                <c:pt idx="61161">
                  <c:v>126.38</c:v>
                </c:pt>
                <c:pt idx="61162">
                  <c:v>126.38</c:v>
                </c:pt>
                <c:pt idx="61163">
                  <c:v>126.41</c:v>
                </c:pt>
                <c:pt idx="61164">
                  <c:v>126.34</c:v>
                </c:pt>
                <c:pt idx="61165">
                  <c:v>126.32</c:v>
                </c:pt>
                <c:pt idx="61166">
                  <c:v>126.38</c:v>
                </c:pt>
                <c:pt idx="61167">
                  <c:v>126.34</c:v>
                </c:pt>
                <c:pt idx="61168">
                  <c:v>126.34</c:v>
                </c:pt>
                <c:pt idx="61169">
                  <c:v>126.32</c:v>
                </c:pt>
                <c:pt idx="61170">
                  <c:v>126.34</c:v>
                </c:pt>
                <c:pt idx="61171">
                  <c:v>126.36</c:v>
                </c:pt>
                <c:pt idx="61172">
                  <c:v>126.32</c:v>
                </c:pt>
                <c:pt idx="61173">
                  <c:v>126.36</c:v>
                </c:pt>
                <c:pt idx="61174">
                  <c:v>126.34</c:v>
                </c:pt>
                <c:pt idx="61175">
                  <c:v>126.32</c:v>
                </c:pt>
                <c:pt idx="61176">
                  <c:v>126.34</c:v>
                </c:pt>
                <c:pt idx="61177">
                  <c:v>126.34</c:v>
                </c:pt>
                <c:pt idx="61178">
                  <c:v>126.34</c:v>
                </c:pt>
                <c:pt idx="61179">
                  <c:v>126.29</c:v>
                </c:pt>
                <c:pt idx="61180">
                  <c:v>126.32</c:v>
                </c:pt>
                <c:pt idx="61181">
                  <c:v>126.29</c:v>
                </c:pt>
                <c:pt idx="61182">
                  <c:v>126.29</c:v>
                </c:pt>
                <c:pt idx="61183">
                  <c:v>126.32</c:v>
                </c:pt>
                <c:pt idx="61184">
                  <c:v>126.32</c:v>
                </c:pt>
                <c:pt idx="61185">
                  <c:v>126.34</c:v>
                </c:pt>
                <c:pt idx="61186">
                  <c:v>126.29</c:v>
                </c:pt>
                <c:pt idx="61187">
                  <c:v>126.27</c:v>
                </c:pt>
                <c:pt idx="61188">
                  <c:v>126.27</c:v>
                </c:pt>
                <c:pt idx="61189">
                  <c:v>126.34</c:v>
                </c:pt>
                <c:pt idx="61190">
                  <c:v>126.29</c:v>
                </c:pt>
                <c:pt idx="61191">
                  <c:v>126.29</c:v>
                </c:pt>
                <c:pt idx="61192">
                  <c:v>126.25</c:v>
                </c:pt>
                <c:pt idx="61193">
                  <c:v>126.29</c:v>
                </c:pt>
                <c:pt idx="61194">
                  <c:v>126.21</c:v>
                </c:pt>
                <c:pt idx="61195">
                  <c:v>126.27</c:v>
                </c:pt>
                <c:pt idx="61196">
                  <c:v>126.32</c:v>
                </c:pt>
                <c:pt idx="61197">
                  <c:v>126.29</c:v>
                </c:pt>
                <c:pt idx="61198">
                  <c:v>126.29</c:v>
                </c:pt>
                <c:pt idx="61199">
                  <c:v>126.27</c:v>
                </c:pt>
                <c:pt idx="61200">
                  <c:v>126.25</c:v>
                </c:pt>
                <c:pt idx="61201">
                  <c:v>126.25</c:v>
                </c:pt>
                <c:pt idx="61202">
                  <c:v>126.25</c:v>
                </c:pt>
                <c:pt idx="61203">
                  <c:v>126.27</c:v>
                </c:pt>
                <c:pt idx="61204">
                  <c:v>126.25</c:v>
                </c:pt>
                <c:pt idx="61205">
                  <c:v>126.25</c:v>
                </c:pt>
                <c:pt idx="61206">
                  <c:v>126.29</c:v>
                </c:pt>
                <c:pt idx="61207">
                  <c:v>126.23</c:v>
                </c:pt>
                <c:pt idx="61208">
                  <c:v>126.21</c:v>
                </c:pt>
                <c:pt idx="61209">
                  <c:v>126.25</c:v>
                </c:pt>
                <c:pt idx="61210">
                  <c:v>126.25</c:v>
                </c:pt>
                <c:pt idx="61211">
                  <c:v>126.25</c:v>
                </c:pt>
                <c:pt idx="61212">
                  <c:v>126.21</c:v>
                </c:pt>
                <c:pt idx="61213">
                  <c:v>126.23</c:v>
                </c:pt>
                <c:pt idx="61214">
                  <c:v>126.23</c:v>
                </c:pt>
                <c:pt idx="61215">
                  <c:v>126.21</c:v>
                </c:pt>
                <c:pt idx="61216">
                  <c:v>126.21</c:v>
                </c:pt>
                <c:pt idx="61217">
                  <c:v>126.25</c:v>
                </c:pt>
                <c:pt idx="61218">
                  <c:v>126.18</c:v>
                </c:pt>
                <c:pt idx="61219">
                  <c:v>126.18</c:v>
                </c:pt>
                <c:pt idx="61220">
                  <c:v>126.21</c:v>
                </c:pt>
                <c:pt idx="61221">
                  <c:v>126.18</c:v>
                </c:pt>
                <c:pt idx="61222">
                  <c:v>126.25</c:v>
                </c:pt>
                <c:pt idx="61223">
                  <c:v>126.18</c:v>
                </c:pt>
                <c:pt idx="61224">
                  <c:v>126.18</c:v>
                </c:pt>
                <c:pt idx="61225">
                  <c:v>126.25</c:v>
                </c:pt>
                <c:pt idx="61226">
                  <c:v>126.21</c:v>
                </c:pt>
                <c:pt idx="61227">
                  <c:v>126.21</c:v>
                </c:pt>
                <c:pt idx="61228">
                  <c:v>126.21</c:v>
                </c:pt>
                <c:pt idx="61229">
                  <c:v>126.21</c:v>
                </c:pt>
                <c:pt idx="61230">
                  <c:v>126.29</c:v>
                </c:pt>
                <c:pt idx="61231">
                  <c:v>126.21</c:v>
                </c:pt>
                <c:pt idx="61232">
                  <c:v>126.27</c:v>
                </c:pt>
                <c:pt idx="61233">
                  <c:v>126.27</c:v>
                </c:pt>
                <c:pt idx="61234">
                  <c:v>126.29</c:v>
                </c:pt>
                <c:pt idx="61235">
                  <c:v>126.25</c:v>
                </c:pt>
                <c:pt idx="61236">
                  <c:v>126.27</c:v>
                </c:pt>
                <c:pt idx="61237">
                  <c:v>126.27</c:v>
                </c:pt>
                <c:pt idx="61238">
                  <c:v>126.29</c:v>
                </c:pt>
                <c:pt idx="61239">
                  <c:v>126.25</c:v>
                </c:pt>
                <c:pt idx="61240">
                  <c:v>126.25</c:v>
                </c:pt>
                <c:pt idx="61241">
                  <c:v>126.25</c:v>
                </c:pt>
                <c:pt idx="61242">
                  <c:v>126.27</c:v>
                </c:pt>
                <c:pt idx="61243">
                  <c:v>126.29</c:v>
                </c:pt>
                <c:pt idx="61244">
                  <c:v>126.29</c:v>
                </c:pt>
                <c:pt idx="61245">
                  <c:v>126.29</c:v>
                </c:pt>
                <c:pt idx="61246">
                  <c:v>126.34</c:v>
                </c:pt>
                <c:pt idx="61247">
                  <c:v>126.34</c:v>
                </c:pt>
                <c:pt idx="61248">
                  <c:v>126.29</c:v>
                </c:pt>
                <c:pt idx="61249">
                  <c:v>126.34</c:v>
                </c:pt>
                <c:pt idx="61250">
                  <c:v>126.38</c:v>
                </c:pt>
                <c:pt idx="61251">
                  <c:v>126.34</c:v>
                </c:pt>
                <c:pt idx="61252">
                  <c:v>126.34</c:v>
                </c:pt>
                <c:pt idx="61253">
                  <c:v>126.41</c:v>
                </c:pt>
                <c:pt idx="61254">
                  <c:v>126.38</c:v>
                </c:pt>
                <c:pt idx="61255">
                  <c:v>126.38</c:v>
                </c:pt>
                <c:pt idx="61256">
                  <c:v>126.41</c:v>
                </c:pt>
                <c:pt idx="61257">
                  <c:v>126.41</c:v>
                </c:pt>
                <c:pt idx="61258">
                  <c:v>126.45</c:v>
                </c:pt>
                <c:pt idx="61259">
                  <c:v>126.43</c:v>
                </c:pt>
                <c:pt idx="61260">
                  <c:v>126.43</c:v>
                </c:pt>
                <c:pt idx="61261">
                  <c:v>126.41</c:v>
                </c:pt>
                <c:pt idx="61262">
                  <c:v>126.45</c:v>
                </c:pt>
                <c:pt idx="61263">
                  <c:v>126.45</c:v>
                </c:pt>
                <c:pt idx="61264">
                  <c:v>126.45</c:v>
                </c:pt>
                <c:pt idx="61265">
                  <c:v>126.43</c:v>
                </c:pt>
                <c:pt idx="61266">
                  <c:v>126.41</c:v>
                </c:pt>
                <c:pt idx="61267">
                  <c:v>126.5</c:v>
                </c:pt>
                <c:pt idx="61268">
                  <c:v>126.47</c:v>
                </c:pt>
                <c:pt idx="61269">
                  <c:v>126.52</c:v>
                </c:pt>
                <c:pt idx="61270">
                  <c:v>126.5</c:v>
                </c:pt>
                <c:pt idx="61271">
                  <c:v>126.54</c:v>
                </c:pt>
                <c:pt idx="61272">
                  <c:v>126.52</c:v>
                </c:pt>
                <c:pt idx="61273">
                  <c:v>126.43</c:v>
                </c:pt>
                <c:pt idx="61274">
                  <c:v>126.52</c:v>
                </c:pt>
                <c:pt idx="61275">
                  <c:v>126.52</c:v>
                </c:pt>
                <c:pt idx="61276">
                  <c:v>126.5</c:v>
                </c:pt>
                <c:pt idx="61277">
                  <c:v>126.5</c:v>
                </c:pt>
                <c:pt idx="61278">
                  <c:v>126.52</c:v>
                </c:pt>
                <c:pt idx="61279">
                  <c:v>126.52</c:v>
                </c:pt>
                <c:pt idx="61280">
                  <c:v>126.56</c:v>
                </c:pt>
                <c:pt idx="61281">
                  <c:v>126.5</c:v>
                </c:pt>
                <c:pt idx="61282">
                  <c:v>126.52</c:v>
                </c:pt>
                <c:pt idx="61283">
                  <c:v>126.54</c:v>
                </c:pt>
                <c:pt idx="61284">
                  <c:v>126.5</c:v>
                </c:pt>
                <c:pt idx="61285">
                  <c:v>126.54</c:v>
                </c:pt>
                <c:pt idx="61286">
                  <c:v>126.5</c:v>
                </c:pt>
                <c:pt idx="61287">
                  <c:v>126.56</c:v>
                </c:pt>
                <c:pt idx="61288">
                  <c:v>126.56</c:v>
                </c:pt>
                <c:pt idx="61289">
                  <c:v>126.54</c:v>
                </c:pt>
                <c:pt idx="61290">
                  <c:v>126.54</c:v>
                </c:pt>
                <c:pt idx="61291">
                  <c:v>126.52</c:v>
                </c:pt>
                <c:pt idx="61292">
                  <c:v>126.56</c:v>
                </c:pt>
                <c:pt idx="61293">
                  <c:v>126.52</c:v>
                </c:pt>
                <c:pt idx="61294">
                  <c:v>126.47</c:v>
                </c:pt>
                <c:pt idx="61295">
                  <c:v>126.52</c:v>
                </c:pt>
                <c:pt idx="61296">
                  <c:v>126.52</c:v>
                </c:pt>
                <c:pt idx="61297">
                  <c:v>126.43</c:v>
                </c:pt>
                <c:pt idx="61298">
                  <c:v>126.56</c:v>
                </c:pt>
                <c:pt idx="61299">
                  <c:v>126.5</c:v>
                </c:pt>
                <c:pt idx="61300">
                  <c:v>126.54</c:v>
                </c:pt>
                <c:pt idx="61301">
                  <c:v>126.5</c:v>
                </c:pt>
                <c:pt idx="61302">
                  <c:v>126.5</c:v>
                </c:pt>
                <c:pt idx="61303">
                  <c:v>126.52</c:v>
                </c:pt>
                <c:pt idx="61304">
                  <c:v>126.52</c:v>
                </c:pt>
                <c:pt idx="61305">
                  <c:v>126.52</c:v>
                </c:pt>
                <c:pt idx="61306">
                  <c:v>126.5</c:v>
                </c:pt>
                <c:pt idx="61307">
                  <c:v>126.5</c:v>
                </c:pt>
                <c:pt idx="61308">
                  <c:v>126.5</c:v>
                </c:pt>
                <c:pt idx="61309">
                  <c:v>126.52</c:v>
                </c:pt>
                <c:pt idx="61310">
                  <c:v>126.47</c:v>
                </c:pt>
                <c:pt idx="61311">
                  <c:v>126.45</c:v>
                </c:pt>
                <c:pt idx="61312">
                  <c:v>126.45</c:v>
                </c:pt>
                <c:pt idx="61313">
                  <c:v>126.54</c:v>
                </c:pt>
                <c:pt idx="61314">
                  <c:v>126.5</c:v>
                </c:pt>
                <c:pt idx="61315">
                  <c:v>126.47</c:v>
                </c:pt>
                <c:pt idx="61316">
                  <c:v>126.5</c:v>
                </c:pt>
                <c:pt idx="61317">
                  <c:v>126.5</c:v>
                </c:pt>
                <c:pt idx="61318">
                  <c:v>126.47</c:v>
                </c:pt>
                <c:pt idx="61319">
                  <c:v>126.52</c:v>
                </c:pt>
                <c:pt idx="61320">
                  <c:v>126.47</c:v>
                </c:pt>
                <c:pt idx="61321">
                  <c:v>126.54</c:v>
                </c:pt>
                <c:pt idx="61322">
                  <c:v>126.52</c:v>
                </c:pt>
                <c:pt idx="61323">
                  <c:v>126.59</c:v>
                </c:pt>
                <c:pt idx="61324">
                  <c:v>126.47</c:v>
                </c:pt>
                <c:pt idx="61325">
                  <c:v>126.52</c:v>
                </c:pt>
                <c:pt idx="61326">
                  <c:v>126.5</c:v>
                </c:pt>
                <c:pt idx="61327">
                  <c:v>126.5</c:v>
                </c:pt>
                <c:pt idx="61328">
                  <c:v>126.47</c:v>
                </c:pt>
                <c:pt idx="61329">
                  <c:v>126.52</c:v>
                </c:pt>
                <c:pt idx="61330">
                  <c:v>126.47</c:v>
                </c:pt>
                <c:pt idx="61331">
                  <c:v>126.5</c:v>
                </c:pt>
                <c:pt idx="61332">
                  <c:v>126.52</c:v>
                </c:pt>
                <c:pt idx="61333">
                  <c:v>126.52</c:v>
                </c:pt>
                <c:pt idx="61334">
                  <c:v>126.52</c:v>
                </c:pt>
                <c:pt idx="61335">
                  <c:v>126.52</c:v>
                </c:pt>
                <c:pt idx="61336">
                  <c:v>126.59</c:v>
                </c:pt>
                <c:pt idx="61337">
                  <c:v>126.54</c:v>
                </c:pt>
                <c:pt idx="61338">
                  <c:v>126.59</c:v>
                </c:pt>
                <c:pt idx="61339">
                  <c:v>126.59</c:v>
                </c:pt>
                <c:pt idx="61340">
                  <c:v>126.61</c:v>
                </c:pt>
                <c:pt idx="61341">
                  <c:v>126.59</c:v>
                </c:pt>
                <c:pt idx="61342">
                  <c:v>126.56</c:v>
                </c:pt>
                <c:pt idx="61343">
                  <c:v>126.59</c:v>
                </c:pt>
                <c:pt idx="61344">
                  <c:v>126.54</c:v>
                </c:pt>
                <c:pt idx="61345">
                  <c:v>126.56</c:v>
                </c:pt>
                <c:pt idx="61346">
                  <c:v>126.5</c:v>
                </c:pt>
                <c:pt idx="61347">
                  <c:v>126.59</c:v>
                </c:pt>
                <c:pt idx="61348">
                  <c:v>126.54</c:v>
                </c:pt>
                <c:pt idx="61349">
                  <c:v>126.56</c:v>
                </c:pt>
                <c:pt idx="61350">
                  <c:v>126.59</c:v>
                </c:pt>
                <c:pt idx="61351">
                  <c:v>126.56</c:v>
                </c:pt>
                <c:pt idx="61352">
                  <c:v>126.54</c:v>
                </c:pt>
                <c:pt idx="61353">
                  <c:v>126.56</c:v>
                </c:pt>
                <c:pt idx="61354">
                  <c:v>126.54</c:v>
                </c:pt>
                <c:pt idx="61355">
                  <c:v>126.56</c:v>
                </c:pt>
                <c:pt idx="61356">
                  <c:v>126.56</c:v>
                </c:pt>
                <c:pt idx="61357">
                  <c:v>126.59</c:v>
                </c:pt>
                <c:pt idx="61358">
                  <c:v>126.59</c:v>
                </c:pt>
                <c:pt idx="61359">
                  <c:v>126.54</c:v>
                </c:pt>
                <c:pt idx="61360">
                  <c:v>126.52</c:v>
                </c:pt>
                <c:pt idx="61361">
                  <c:v>126.52</c:v>
                </c:pt>
                <c:pt idx="61362">
                  <c:v>126.54</c:v>
                </c:pt>
                <c:pt idx="61363">
                  <c:v>126.5</c:v>
                </c:pt>
                <c:pt idx="61364">
                  <c:v>126.52</c:v>
                </c:pt>
                <c:pt idx="61365">
                  <c:v>126.54</c:v>
                </c:pt>
                <c:pt idx="61366">
                  <c:v>126.54</c:v>
                </c:pt>
                <c:pt idx="61367">
                  <c:v>126.54</c:v>
                </c:pt>
                <c:pt idx="61368">
                  <c:v>126.59</c:v>
                </c:pt>
                <c:pt idx="61369">
                  <c:v>126.52</c:v>
                </c:pt>
                <c:pt idx="61370">
                  <c:v>126.54</c:v>
                </c:pt>
                <c:pt idx="61371">
                  <c:v>126.56</c:v>
                </c:pt>
                <c:pt idx="61372">
                  <c:v>126.47</c:v>
                </c:pt>
                <c:pt idx="61373">
                  <c:v>126.52</c:v>
                </c:pt>
                <c:pt idx="61374">
                  <c:v>126.54</c:v>
                </c:pt>
                <c:pt idx="61375">
                  <c:v>126.52</c:v>
                </c:pt>
                <c:pt idx="61376">
                  <c:v>126.47</c:v>
                </c:pt>
                <c:pt idx="61377">
                  <c:v>126.45</c:v>
                </c:pt>
                <c:pt idx="61378">
                  <c:v>126.52</c:v>
                </c:pt>
                <c:pt idx="61379">
                  <c:v>126.5</c:v>
                </c:pt>
                <c:pt idx="61380">
                  <c:v>126.43</c:v>
                </c:pt>
                <c:pt idx="61381">
                  <c:v>126.47</c:v>
                </c:pt>
                <c:pt idx="61382">
                  <c:v>126.45</c:v>
                </c:pt>
                <c:pt idx="61383">
                  <c:v>126.54</c:v>
                </c:pt>
                <c:pt idx="61384">
                  <c:v>126.47</c:v>
                </c:pt>
                <c:pt idx="61385">
                  <c:v>126.52</c:v>
                </c:pt>
                <c:pt idx="61386">
                  <c:v>126.45</c:v>
                </c:pt>
                <c:pt idx="61387">
                  <c:v>126.5</c:v>
                </c:pt>
                <c:pt idx="61388">
                  <c:v>126.5</c:v>
                </c:pt>
                <c:pt idx="61389">
                  <c:v>126.52</c:v>
                </c:pt>
                <c:pt idx="61390">
                  <c:v>126.47</c:v>
                </c:pt>
                <c:pt idx="61391">
                  <c:v>126.52</c:v>
                </c:pt>
                <c:pt idx="61392">
                  <c:v>126.45</c:v>
                </c:pt>
                <c:pt idx="61393">
                  <c:v>126.5</c:v>
                </c:pt>
                <c:pt idx="61394">
                  <c:v>126.45</c:v>
                </c:pt>
                <c:pt idx="61395">
                  <c:v>126.43</c:v>
                </c:pt>
                <c:pt idx="61396">
                  <c:v>126.45</c:v>
                </c:pt>
                <c:pt idx="61397">
                  <c:v>126.47</c:v>
                </c:pt>
                <c:pt idx="61398">
                  <c:v>126.45</c:v>
                </c:pt>
                <c:pt idx="61399">
                  <c:v>126.47</c:v>
                </c:pt>
                <c:pt idx="61400">
                  <c:v>126.47</c:v>
                </c:pt>
                <c:pt idx="61401">
                  <c:v>126.5</c:v>
                </c:pt>
                <c:pt idx="61402">
                  <c:v>126.47</c:v>
                </c:pt>
                <c:pt idx="61403">
                  <c:v>126.5</c:v>
                </c:pt>
                <c:pt idx="61404">
                  <c:v>126.47</c:v>
                </c:pt>
                <c:pt idx="61405">
                  <c:v>126.5</c:v>
                </c:pt>
                <c:pt idx="61406">
                  <c:v>126.47</c:v>
                </c:pt>
                <c:pt idx="61407">
                  <c:v>126.47</c:v>
                </c:pt>
                <c:pt idx="61408">
                  <c:v>126.5</c:v>
                </c:pt>
                <c:pt idx="61409">
                  <c:v>126.52</c:v>
                </c:pt>
                <c:pt idx="61410">
                  <c:v>126.47</c:v>
                </c:pt>
                <c:pt idx="61411">
                  <c:v>126.47</c:v>
                </c:pt>
                <c:pt idx="61412">
                  <c:v>126.5</c:v>
                </c:pt>
                <c:pt idx="61413">
                  <c:v>126.47</c:v>
                </c:pt>
                <c:pt idx="61414">
                  <c:v>126.47</c:v>
                </c:pt>
                <c:pt idx="61415">
                  <c:v>126.45</c:v>
                </c:pt>
                <c:pt idx="61416">
                  <c:v>126.47</c:v>
                </c:pt>
                <c:pt idx="61417">
                  <c:v>126.5</c:v>
                </c:pt>
                <c:pt idx="61418">
                  <c:v>126.54</c:v>
                </c:pt>
                <c:pt idx="61419">
                  <c:v>126.45</c:v>
                </c:pt>
                <c:pt idx="61420">
                  <c:v>126.5</c:v>
                </c:pt>
                <c:pt idx="61421">
                  <c:v>126.5</c:v>
                </c:pt>
                <c:pt idx="61422">
                  <c:v>126.5</c:v>
                </c:pt>
                <c:pt idx="61423">
                  <c:v>126.5</c:v>
                </c:pt>
                <c:pt idx="61424">
                  <c:v>126.52</c:v>
                </c:pt>
                <c:pt idx="61425">
                  <c:v>126.47</c:v>
                </c:pt>
                <c:pt idx="61426">
                  <c:v>126.5</c:v>
                </c:pt>
                <c:pt idx="61427">
                  <c:v>126.5</c:v>
                </c:pt>
                <c:pt idx="61428">
                  <c:v>126.5</c:v>
                </c:pt>
                <c:pt idx="61429">
                  <c:v>126.52</c:v>
                </c:pt>
                <c:pt idx="61430">
                  <c:v>126.45</c:v>
                </c:pt>
                <c:pt idx="61431">
                  <c:v>126.52</c:v>
                </c:pt>
                <c:pt idx="61432">
                  <c:v>126.45</c:v>
                </c:pt>
                <c:pt idx="61433">
                  <c:v>126.52</c:v>
                </c:pt>
                <c:pt idx="61434">
                  <c:v>126.5</c:v>
                </c:pt>
                <c:pt idx="61435">
                  <c:v>126.5</c:v>
                </c:pt>
                <c:pt idx="61436">
                  <c:v>126.5</c:v>
                </c:pt>
                <c:pt idx="61437">
                  <c:v>126.5</c:v>
                </c:pt>
                <c:pt idx="61438">
                  <c:v>126.47</c:v>
                </c:pt>
                <c:pt idx="61439">
                  <c:v>126.52</c:v>
                </c:pt>
                <c:pt idx="61440">
                  <c:v>126.52</c:v>
                </c:pt>
                <c:pt idx="61441">
                  <c:v>126.5</c:v>
                </c:pt>
                <c:pt idx="61442">
                  <c:v>126.43</c:v>
                </c:pt>
                <c:pt idx="61443">
                  <c:v>126.45</c:v>
                </c:pt>
                <c:pt idx="61444">
                  <c:v>126.38</c:v>
                </c:pt>
                <c:pt idx="61445">
                  <c:v>126.43</c:v>
                </c:pt>
                <c:pt idx="61446">
                  <c:v>126.47</c:v>
                </c:pt>
                <c:pt idx="61447">
                  <c:v>126.45</c:v>
                </c:pt>
                <c:pt idx="61448">
                  <c:v>126.5</c:v>
                </c:pt>
                <c:pt idx="61449">
                  <c:v>126.43</c:v>
                </c:pt>
                <c:pt idx="61450">
                  <c:v>126.47</c:v>
                </c:pt>
                <c:pt idx="61451">
                  <c:v>126.45</c:v>
                </c:pt>
                <c:pt idx="61452">
                  <c:v>126.47</c:v>
                </c:pt>
                <c:pt idx="61453">
                  <c:v>126.43</c:v>
                </c:pt>
                <c:pt idx="61454">
                  <c:v>126.43</c:v>
                </c:pt>
                <c:pt idx="61455">
                  <c:v>126.41</c:v>
                </c:pt>
                <c:pt idx="61456">
                  <c:v>126.47</c:v>
                </c:pt>
                <c:pt idx="61457">
                  <c:v>126.5</c:v>
                </c:pt>
                <c:pt idx="61458">
                  <c:v>126.41</c:v>
                </c:pt>
                <c:pt idx="61459">
                  <c:v>126.43</c:v>
                </c:pt>
                <c:pt idx="61460">
                  <c:v>126.43</c:v>
                </c:pt>
                <c:pt idx="61461">
                  <c:v>126.45</c:v>
                </c:pt>
                <c:pt idx="61462">
                  <c:v>126.38</c:v>
                </c:pt>
                <c:pt idx="61463">
                  <c:v>126.43</c:v>
                </c:pt>
                <c:pt idx="61464">
                  <c:v>126.36</c:v>
                </c:pt>
                <c:pt idx="61465">
                  <c:v>126.47</c:v>
                </c:pt>
                <c:pt idx="61466">
                  <c:v>126.47</c:v>
                </c:pt>
                <c:pt idx="61467">
                  <c:v>126.43</c:v>
                </c:pt>
                <c:pt idx="61468">
                  <c:v>126.45</c:v>
                </c:pt>
                <c:pt idx="61469">
                  <c:v>126.47</c:v>
                </c:pt>
                <c:pt idx="61470">
                  <c:v>126.47</c:v>
                </c:pt>
                <c:pt idx="61471">
                  <c:v>126.47</c:v>
                </c:pt>
                <c:pt idx="61472">
                  <c:v>126.41</c:v>
                </c:pt>
                <c:pt idx="61473">
                  <c:v>126.43</c:v>
                </c:pt>
                <c:pt idx="61474">
                  <c:v>126.45</c:v>
                </c:pt>
                <c:pt idx="61475">
                  <c:v>126.47</c:v>
                </c:pt>
                <c:pt idx="61476">
                  <c:v>126.41</c:v>
                </c:pt>
                <c:pt idx="61477">
                  <c:v>126.43</c:v>
                </c:pt>
                <c:pt idx="61478">
                  <c:v>126.45</c:v>
                </c:pt>
                <c:pt idx="61479">
                  <c:v>126.45</c:v>
                </c:pt>
                <c:pt idx="61480">
                  <c:v>126.43</c:v>
                </c:pt>
                <c:pt idx="61481">
                  <c:v>126.43</c:v>
                </c:pt>
                <c:pt idx="61482">
                  <c:v>126.38</c:v>
                </c:pt>
                <c:pt idx="61483">
                  <c:v>126.36</c:v>
                </c:pt>
                <c:pt idx="61484">
                  <c:v>126.41</c:v>
                </c:pt>
                <c:pt idx="61485">
                  <c:v>126.45</c:v>
                </c:pt>
                <c:pt idx="61486">
                  <c:v>126.45</c:v>
                </c:pt>
                <c:pt idx="61487">
                  <c:v>126.43</c:v>
                </c:pt>
                <c:pt idx="61488">
                  <c:v>126.41</c:v>
                </c:pt>
                <c:pt idx="61489">
                  <c:v>126.41</c:v>
                </c:pt>
                <c:pt idx="61490">
                  <c:v>126.45</c:v>
                </c:pt>
                <c:pt idx="61491">
                  <c:v>126.43</c:v>
                </c:pt>
                <c:pt idx="61492">
                  <c:v>126.36</c:v>
                </c:pt>
                <c:pt idx="61493">
                  <c:v>126.41</c:v>
                </c:pt>
                <c:pt idx="61494">
                  <c:v>126.41</c:v>
                </c:pt>
                <c:pt idx="61495">
                  <c:v>126.41</c:v>
                </c:pt>
                <c:pt idx="61496">
                  <c:v>126.43</c:v>
                </c:pt>
                <c:pt idx="61497">
                  <c:v>126.41</c:v>
                </c:pt>
                <c:pt idx="61498">
                  <c:v>126.41</c:v>
                </c:pt>
                <c:pt idx="61499">
                  <c:v>126.43</c:v>
                </c:pt>
                <c:pt idx="61500">
                  <c:v>126.41</c:v>
                </c:pt>
                <c:pt idx="61501">
                  <c:v>126.41</c:v>
                </c:pt>
                <c:pt idx="61502">
                  <c:v>126.43</c:v>
                </c:pt>
                <c:pt idx="61503">
                  <c:v>126.38</c:v>
                </c:pt>
                <c:pt idx="61504">
                  <c:v>126.38</c:v>
                </c:pt>
                <c:pt idx="61505">
                  <c:v>126.41</c:v>
                </c:pt>
                <c:pt idx="61506">
                  <c:v>126.43</c:v>
                </c:pt>
                <c:pt idx="61507">
                  <c:v>126.43</c:v>
                </c:pt>
                <c:pt idx="61508">
                  <c:v>126.38</c:v>
                </c:pt>
                <c:pt idx="61509">
                  <c:v>126.41</c:v>
                </c:pt>
                <c:pt idx="61510">
                  <c:v>126.38</c:v>
                </c:pt>
                <c:pt idx="61511">
                  <c:v>126.36</c:v>
                </c:pt>
                <c:pt idx="61512">
                  <c:v>126.36</c:v>
                </c:pt>
                <c:pt idx="61513">
                  <c:v>126.34</c:v>
                </c:pt>
                <c:pt idx="61514">
                  <c:v>126.34</c:v>
                </c:pt>
                <c:pt idx="61515">
                  <c:v>126.32</c:v>
                </c:pt>
                <c:pt idx="61516">
                  <c:v>126.36</c:v>
                </c:pt>
                <c:pt idx="61517">
                  <c:v>126.34</c:v>
                </c:pt>
                <c:pt idx="61518">
                  <c:v>126.36</c:v>
                </c:pt>
                <c:pt idx="61519">
                  <c:v>126.32</c:v>
                </c:pt>
                <c:pt idx="61520">
                  <c:v>126.36</c:v>
                </c:pt>
                <c:pt idx="61521">
                  <c:v>126.32</c:v>
                </c:pt>
                <c:pt idx="61522">
                  <c:v>126.32</c:v>
                </c:pt>
                <c:pt idx="61523">
                  <c:v>126.34</c:v>
                </c:pt>
                <c:pt idx="61524">
                  <c:v>126.36</c:v>
                </c:pt>
                <c:pt idx="61525">
                  <c:v>126.34</c:v>
                </c:pt>
                <c:pt idx="61526">
                  <c:v>126.34</c:v>
                </c:pt>
                <c:pt idx="61527">
                  <c:v>126.29</c:v>
                </c:pt>
                <c:pt idx="61528">
                  <c:v>126.27</c:v>
                </c:pt>
                <c:pt idx="61529">
                  <c:v>126.32</c:v>
                </c:pt>
                <c:pt idx="61530">
                  <c:v>126.32</c:v>
                </c:pt>
                <c:pt idx="61531">
                  <c:v>126.27</c:v>
                </c:pt>
                <c:pt idx="61532">
                  <c:v>126.32</c:v>
                </c:pt>
                <c:pt idx="61533">
                  <c:v>126.27</c:v>
                </c:pt>
                <c:pt idx="61534">
                  <c:v>126.32</c:v>
                </c:pt>
                <c:pt idx="61535">
                  <c:v>126.25</c:v>
                </c:pt>
                <c:pt idx="61536">
                  <c:v>126.27</c:v>
                </c:pt>
                <c:pt idx="61537">
                  <c:v>126.27</c:v>
                </c:pt>
                <c:pt idx="61538">
                  <c:v>126.36</c:v>
                </c:pt>
                <c:pt idx="61539">
                  <c:v>126.27</c:v>
                </c:pt>
                <c:pt idx="61540">
                  <c:v>126.27</c:v>
                </c:pt>
                <c:pt idx="61541">
                  <c:v>126.27</c:v>
                </c:pt>
                <c:pt idx="61542">
                  <c:v>126.27</c:v>
                </c:pt>
                <c:pt idx="61543">
                  <c:v>126.27</c:v>
                </c:pt>
                <c:pt idx="61544">
                  <c:v>126.25</c:v>
                </c:pt>
                <c:pt idx="61545">
                  <c:v>126.29</c:v>
                </c:pt>
                <c:pt idx="61546">
                  <c:v>126.25</c:v>
                </c:pt>
                <c:pt idx="61547">
                  <c:v>126.27</c:v>
                </c:pt>
                <c:pt idx="61548">
                  <c:v>126.25</c:v>
                </c:pt>
                <c:pt idx="61549">
                  <c:v>126.25</c:v>
                </c:pt>
                <c:pt idx="61550">
                  <c:v>126.25</c:v>
                </c:pt>
                <c:pt idx="61551">
                  <c:v>126.25</c:v>
                </c:pt>
                <c:pt idx="61552">
                  <c:v>126.23</c:v>
                </c:pt>
                <c:pt idx="61553">
                  <c:v>126.21</c:v>
                </c:pt>
                <c:pt idx="61554">
                  <c:v>126.25</c:v>
                </c:pt>
                <c:pt idx="61555">
                  <c:v>126.23</c:v>
                </c:pt>
                <c:pt idx="61556">
                  <c:v>126.21</c:v>
                </c:pt>
                <c:pt idx="61557">
                  <c:v>126.16</c:v>
                </c:pt>
                <c:pt idx="61558">
                  <c:v>126.21</c:v>
                </c:pt>
                <c:pt idx="61559">
                  <c:v>126.18</c:v>
                </c:pt>
                <c:pt idx="61560">
                  <c:v>126.21</c:v>
                </c:pt>
                <c:pt idx="61561">
                  <c:v>126.25</c:v>
                </c:pt>
                <c:pt idx="61562">
                  <c:v>126.25</c:v>
                </c:pt>
                <c:pt idx="61563">
                  <c:v>126.18</c:v>
                </c:pt>
                <c:pt idx="61564">
                  <c:v>126.21</c:v>
                </c:pt>
                <c:pt idx="61565">
                  <c:v>126.25</c:v>
                </c:pt>
                <c:pt idx="61566">
                  <c:v>126.23</c:v>
                </c:pt>
                <c:pt idx="61567">
                  <c:v>126.27</c:v>
                </c:pt>
                <c:pt idx="61568">
                  <c:v>126.25</c:v>
                </c:pt>
                <c:pt idx="61569">
                  <c:v>126.18</c:v>
                </c:pt>
                <c:pt idx="61570">
                  <c:v>126.21</c:v>
                </c:pt>
                <c:pt idx="61571">
                  <c:v>126.16</c:v>
                </c:pt>
                <c:pt idx="61572">
                  <c:v>126.21</c:v>
                </c:pt>
                <c:pt idx="61573">
                  <c:v>126.23</c:v>
                </c:pt>
                <c:pt idx="61574">
                  <c:v>126.23</c:v>
                </c:pt>
                <c:pt idx="61575">
                  <c:v>126.18</c:v>
                </c:pt>
                <c:pt idx="61576">
                  <c:v>126.23</c:v>
                </c:pt>
                <c:pt idx="61577">
                  <c:v>126.21</c:v>
                </c:pt>
                <c:pt idx="61578">
                  <c:v>126.21</c:v>
                </c:pt>
                <c:pt idx="61579">
                  <c:v>126.23</c:v>
                </c:pt>
                <c:pt idx="61580">
                  <c:v>126.18</c:v>
                </c:pt>
                <c:pt idx="61581">
                  <c:v>126.21</c:v>
                </c:pt>
                <c:pt idx="61582">
                  <c:v>126.21</c:v>
                </c:pt>
                <c:pt idx="61583">
                  <c:v>126.21</c:v>
                </c:pt>
                <c:pt idx="61584">
                  <c:v>126.18</c:v>
                </c:pt>
                <c:pt idx="61585">
                  <c:v>126.21</c:v>
                </c:pt>
                <c:pt idx="61586">
                  <c:v>126.18</c:v>
                </c:pt>
                <c:pt idx="61587">
                  <c:v>126.14</c:v>
                </c:pt>
                <c:pt idx="61588">
                  <c:v>126.16</c:v>
                </c:pt>
                <c:pt idx="61589">
                  <c:v>126.09</c:v>
                </c:pt>
                <c:pt idx="61590">
                  <c:v>126.16</c:v>
                </c:pt>
                <c:pt idx="61591">
                  <c:v>126.21</c:v>
                </c:pt>
                <c:pt idx="61592">
                  <c:v>126.18</c:v>
                </c:pt>
                <c:pt idx="61593">
                  <c:v>126.12</c:v>
                </c:pt>
                <c:pt idx="61594">
                  <c:v>126.16</c:v>
                </c:pt>
                <c:pt idx="61595">
                  <c:v>126.14</c:v>
                </c:pt>
                <c:pt idx="61596">
                  <c:v>126.14</c:v>
                </c:pt>
                <c:pt idx="61597">
                  <c:v>126.14</c:v>
                </c:pt>
                <c:pt idx="61598">
                  <c:v>126.05</c:v>
                </c:pt>
                <c:pt idx="61599">
                  <c:v>126.16</c:v>
                </c:pt>
                <c:pt idx="61600">
                  <c:v>126.14</c:v>
                </c:pt>
                <c:pt idx="61601">
                  <c:v>126.16</c:v>
                </c:pt>
                <c:pt idx="61602">
                  <c:v>126.09</c:v>
                </c:pt>
                <c:pt idx="61603">
                  <c:v>126.16</c:v>
                </c:pt>
                <c:pt idx="61604">
                  <c:v>126.12</c:v>
                </c:pt>
                <c:pt idx="61605">
                  <c:v>126.14</c:v>
                </c:pt>
                <c:pt idx="61606">
                  <c:v>126.07</c:v>
                </c:pt>
                <c:pt idx="61607">
                  <c:v>126.09</c:v>
                </c:pt>
                <c:pt idx="61608">
                  <c:v>126.09</c:v>
                </c:pt>
                <c:pt idx="61609">
                  <c:v>126.09</c:v>
                </c:pt>
                <c:pt idx="61610">
                  <c:v>126.09</c:v>
                </c:pt>
                <c:pt idx="61611">
                  <c:v>126.12</c:v>
                </c:pt>
                <c:pt idx="61612">
                  <c:v>126.09</c:v>
                </c:pt>
                <c:pt idx="61613">
                  <c:v>126.07</c:v>
                </c:pt>
                <c:pt idx="61614">
                  <c:v>126.07</c:v>
                </c:pt>
                <c:pt idx="61615">
                  <c:v>126.07</c:v>
                </c:pt>
                <c:pt idx="61616">
                  <c:v>126.09</c:v>
                </c:pt>
                <c:pt idx="61617">
                  <c:v>126.09</c:v>
                </c:pt>
                <c:pt idx="61618">
                  <c:v>126.05</c:v>
                </c:pt>
                <c:pt idx="61619">
                  <c:v>126.05</c:v>
                </c:pt>
                <c:pt idx="61620">
                  <c:v>126.05</c:v>
                </c:pt>
                <c:pt idx="61621">
                  <c:v>126.05</c:v>
                </c:pt>
                <c:pt idx="61622">
                  <c:v>126</c:v>
                </c:pt>
                <c:pt idx="61623">
                  <c:v>126.05</c:v>
                </c:pt>
                <c:pt idx="61624">
                  <c:v>125.98</c:v>
                </c:pt>
                <c:pt idx="61625">
                  <c:v>126.07</c:v>
                </c:pt>
                <c:pt idx="61626">
                  <c:v>126.09</c:v>
                </c:pt>
                <c:pt idx="61627">
                  <c:v>126.05</c:v>
                </c:pt>
                <c:pt idx="61628">
                  <c:v>126.05</c:v>
                </c:pt>
                <c:pt idx="61629">
                  <c:v>126.05</c:v>
                </c:pt>
                <c:pt idx="61630">
                  <c:v>126</c:v>
                </c:pt>
                <c:pt idx="61631">
                  <c:v>126.05</c:v>
                </c:pt>
                <c:pt idx="61632">
                  <c:v>126.07</c:v>
                </c:pt>
                <c:pt idx="61633">
                  <c:v>126.05</c:v>
                </c:pt>
                <c:pt idx="61634">
                  <c:v>126.09</c:v>
                </c:pt>
                <c:pt idx="61635">
                  <c:v>126.12</c:v>
                </c:pt>
                <c:pt idx="61636">
                  <c:v>126.07</c:v>
                </c:pt>
                <c:pt idx="61637">
                  <c:v>126</c:v>
                </c:pt>
                <c:pt idx="61638">
                  <c:v>126.05</c:v>
                </c:pt>
                <c:pt idx="61639">
                  <c:v>126.05</c:v>
                </c:pt>
                <c:pt idx="61640">
                  <c:v>126</c:v>
                </c:pt>
                <c:pt idx="61641">
                  <c:v>126.03</c:v>
                </c:pt>
                <c:pt idx="61642">
                  <c:v>126.07</c:v>
                </c:pt>
                <c:pt idx="61643">
                  <c:v>126.07</c:v>
                </c:pt>
                <c:pt idx="61644">
                  <c:v>126.09</c:v>
                </c:pt>
                <c:pt idx="61645">
                  <c:v>126.07</c:v>
                </c:pt>
                <c:pt idx="61646">
                  <c:v>126.07</c:v>
                </c:pt>
                <c:pt idx="61647">
                  <c:v>126.07</c:v>
                </c:pt>
                <c:pt idx="61648">
                  <c:v>126.12</c:v>
                </c:pt>
                <c:pt idx="61649">
                  <c:v>126.14</c:v>
                </c:pt>
                <c:pt idx="61650">
                  <c:v>126.12</c:v>
                </c:pt>
                <c:pt idx="61651">
                  <c:v>126.14</c:v>
                </c:pt>
                <c:pt idx="61652">
                  <c:v>126.14</c:v>
                </c:pt>
                <c:pt idx="61653">
                  <c:v>126.09</c:v>
                </c:pt>
                <c:pt idx="61654">
                  <c:v>126.12</c:v>
                </c:pt>
                <c:pt idx="61655">
                  <c:v>126.16</c:v>
                </c:pt>
                <c:pt idx="61656">
                  <c:v>126.12</c:v>
                </c:pt>
                <c:pt idx="61657">
                  <c:v>126.14</c:v>
                </c:pt>
                <c:pt idx="61658">
                  <c:v>126.25</c:v>
                </c:pt>
                <c:pt idx="61659">
                  <c:v>126.16</c:v>
                </c:pt>
                <c:pt idx="61660">
                  <c:v>126.21</c:v>
                </c:pt>
                <c:pt idx="61661">
                  <c:v>126.23</c:v>
                </c:pt>
                <c:pt idx="61662">
                  <c:v>126.23</c:v>
                </c:pt>
                <c:pt idx="61663">
                  <c:v>126.14</c:v>
                </c:pt>
                <c:pt idx="61664">
                  <c:v>126.21</c:v>
                </c:pt>
                <c:pt idx="61665">
                  <c:v>126.23</c:v>
                </c:pt>
                <c:pt idx="61666">
                  <c:v>126.18</c:v>
                </c:pt>
                <c:pt idx="61667">
                  <c:v>126.25</c:v>
                </c:pt>
                <c:pt idx="61668">
                  <c:v>126.21</c:v>
                </c:pt>
                <c:pt idx="61669">
                  <c:v>126.25</c:v>
                </c:pt>
                <c:pt idx="61670">
                  <c:v>126.23</c:v>
                </c:pt>
                <c:pt idx="61671">
                  <c:v>126.21</c:v>
                </c:pt>
                <c:pt idx="61672">
                  <c:v>126.25</c:v>
                </c:pt>
                <c:pt idx="61673">
                  <c:v>126.27</c:v>
                </c:pt>
                <c:pt idx="61674">
                  <c:v>126.25</c:v>
                </c:pt>
                <c:pt idx="61675">
                  <c:v>126.25</c:v>
                </c:pt>
                <c:pt idx="61676">
                  <c:v>126.27</c:v>
                </c:pt>
                <c:pt idx="61677">
                  <c:v>126.27</c:v>
                </c:pt>
                <c:pt idx="61678">
                  <c:v>126.29</c:v>
                </c:pt>
                <c:pt idx="61679">
                  <c:v>126.36</c:v>
                </c:pt>
                <c:pt idx="61680">
                  <c:v>126.32</c:v>
                </c:pt>
                <c:pt idx="61681">
                  <c:v>126.27</c:v>
                </c:pt>
                <c:pt idx="61682">
                  <c:v>126.27</c:v>
                </c:pt>
                <c:pt idx="61683">
                  <c:v>126.32</c:v>
                </c:pt>
                <c:pt idx="61684">
                  <c:v>126.34</c:v>
                </c:pt>
                <c:pt idx="61685">
                  <c:v>126.32</c:v>
                </c:pt>
                <c:pt idx="61686">
                  <c:v>126.32</c:v>
                </c:pt>
                <c:pt idx="61687">
                  <c:v>126.27</c:v>
                </c:pt>
                <c:pt idx="61688">
                  <c:v>126.29</c:v>
                </c:pt>
                <c:pt idx="61689">
                  <c:v>126.29</c:v>
                </c:pt>
                <c:pt idx="61690">
                  <c:v>126.29</c:v>
                </c:pt>
                <c:pt idx="61691">
                  <c:v>126.29</c:v>
                </c:pt>
                <c:pt idx="61692">
                  <c:v>126.29</c:v>
                </c:pt>
                <c:pt idx="61693">
                  <c:v>126.29</c:v>
                </c:pt>
                <c:pt idx="61694">
                  <c:v>126.27</c:v>
                </c:pt>
                <c:pt idx="61695">
                  <c:v>126.27</c:v>
                </c:pt>
                <c:pt idx="61696">
                  <c:v>126.27</c:v>
                </c:pt>
                <c:pt idx="61697">
                  <c:v>126.29</c:v>
                </c:pt>
                <c:pt idx="61698">
                  <c:v>126.32</c:v>
                </c:pt>
                <c:pt idx="61699">
                  <c:v>126.21</c:v>
                </c:pt>
                <c:pt idx="61700">
                  <c:v>126.29</c:v>
                </c:pt>
                <c:pt idx="61701">
                  <c:v>126.29</c:v>
                </c:pt>
                <c:pt idx="61702">
                  <c:v>126.32</c:v>
                </c:pt>
                <c:pt idx="61703">
                  <c:v>126.27</c:v>
                </c:pt>
                <c:pt idx="61704">
                  <c:v>126.29</c:v>
                </c:pt>
                <c:pt idx="61705">
                  <c:v>126.27</c:v>
                </c:pt>
                <c:pt idx="61706">
                  <c:v>126.25</c:v>
                </c:pt>
                <c:pt idx="61707">
                  <c:v>126.27</c:v>
                </c:pt>
                <c:pt idx="61708">
                  <c:v>126.27</c:v>
                </c:pt>
                <c:pt idx="61709">
                  <c:v>126.21</c:v>
                </c:pt>
                <c:pt idx="61710">
                  <c:v>126.23</c:v>
                </c:pt>
                <c:pt idx="61711">
                  <c:v>126.25</c:v>
                </c:pt>
                <c:pt idx="61712">
                  <c:v>126.32</c:v>
                </c:pt>
                <c:pt idx="61713">
                  <c:v>126.32</c:v>
                </c:pt>
                <c:pt idx="61714">
                  <c:v>126.27</c:v>
                </c:pt>
                <c:pt idx="61715">
                  <c:v>126.27</c:v>
                </c:pt>
                <c:pt idx="61716">
                  <c:v>126.29</c:v>
                </c:pt>
                <c:pt idx="61717">
                  <c:v>126.27</c:v>
                </c:pt>
                <c:pt idx="61718">
                  <c:v>126.27</c:v>
                </c:pt>
                <c:pt idx="61719">
                  <c:v>126.23</c:v>
                </c:pt>
                <c:pt idx="61720">
                  <c:v>126.25</c:v>
                </c:pt>
                <c:pt idx="61721">
                  <c:v>126.21</c:v>
                </c:pt>
                <c:pt idx="61722">
                  <c:v>126.27</c:v>
                </c:pt>
                <c:pt idx="61723">
                  <c:v>126.23</c:v>
                </c:pt>
                <c:pt idx="61724">
                  <c:v>126.23</c:v>
                </c:pt>
                <c:pt idx="61725">
                  <c:v>126.25</c:v>
                </c:pt>
                <c:pt idx="61726">
                  <c:v>126.25</c:v>
                </c:pt>
                <c:pt idx="61727">
                  <c:v>126.27</c:v>
                </c:pt>
                <c:pt idx="61728">
                  <c:v>126.25</c:v>
                </c:pt>
                <c:pt idx="61729">
                  <c:v>126.23</c:v>
                </c:pt>
                <c:pt idx="61730">
                  <c:v>126.27</c:v>
                </c:pt>
                <c:pt idx="61731">
                  <c:v>126.25</c:v>
                </c:pt>
                <c:pt idx="61732">
                  <c:v>126.32</c:v>
                </c:pt>
                <c:pt idx="61733">
                  <c:v>126.25</c:v>
                </c:pt>
                <c:pt idx="61734">
                  <c:v>126.23</c:v>
                </c:pt>
                <c:pt idx="61735">
                  <c:v>126.27</c:v>
                </c:pt>
                <c:pt idx="61736">
                  <c:v>126.34</c:v>
                </c:pt>
                <c:pt idx="61737">
                  <c:v>126.34</c:v>
                </c:pt>
                <c:pt idx="61738">
                  <c:v>126.27</c:v>
                </c:pt>
                <c:pt idx="61739">
                  <c:v>126.29</c:v>
                </c:pt>
                <c:pt idx="61740">
                  <c:v>126.32</c:v>
                </c:pt>
                <c:pt idx="61741">
                  <c:v>126.34</c:v>
                </c:pt>
                <c:pt idx="61742">
                  <c:v>126.27</c:v>
                </c:pt>
                <c:pt idx="61743">
                  <c:v>126.29</c:v>
                </c:pt>
                <c:pt idx="61744">
                  <c:v>126.29</c:v>
                </c:pt>
                <c:pt idx="61745">
                  <c:v>126.29</c:v>
                </c:pt>
                <c:pt idx="61746">
                  <c:v>126.29</c:v>
                </c:pt>
                <c:pt idx="61747">
                  <c:v>126.32</c:v>
                </c:pt>
                <c:pt idx="61748">
                  <c:v>126.38</c:v>
                </c:pt>
                <c:pt idx="61749">
                  <c:v>126.32</c:v>
                </c:pt>
                <c:pt idx="61750">
                  <c:v>126.32</c:v>
                </c:pt>
                <c:pt idx="61751">
                  <c:v>126.34</c:v>
                </c:pt>
                <c:pt idx="61752">
                  <c:v>126.27</c:v>
                </c:pt>
                <c:pt idx="61753">
                  <c:v>126.29</c:v>
                </c:pt>
                <c:pt idx="61754">
                  <c:v>126.36</c:v>
                </c:pt>
                <c:pt idx="61755">
                  <c:v>126.29</c:v>
                </c:pt>
                <c:pt idx="61756">
                  <c:v>126.29</c:v>
                </c:pt>
                <c:pt idx="61757">
                  <c:v>126.29</c:v>
                </c:pt>
                <c:pt idx="61758">
                  <c:v>126.32</c:v>
                </c:pt>
                <c:pt idx="61759">
                  <c:v>126.34</c:v>
                </c:pt>
                <c:pt idx="61760">
                  <c:v>126.34</c:v>
                </c:pt>
                <c:pt idx="61761">
                  <c:v>126.34</c:v>
                </c:pt>
                <c:pt idx="61762">
                  <c:v>126.27</c:v>
                </c:pt>
                <c:pt idx="61763">
                  <c:v>126.29</c:v>
                </c:pt>
                <c:pt idx="61764">
                  <c:v>126.34</c:v>
                </c:pt>
                <c:pt idx="61765">
                  <c:v>126.36</c:v>
                </c:pt>
                <c:pt idx="61766">
                  <c:v>126.32</c:v>
                </c:pt>
                <c:pt idx="61767">
                  <c:v>126.34</c:v>
                </c:pt>
                <c:pt idx="61768">
                  <c:v>126.34</c:v>
                </c:pt>
                <c:pt idx="61769">
                  <c:v>126.36</c:v>
                </c:pt>
                <c:pt idx="61770">
                  <c:v>126.32</c:v>
                </c:pt>
                <c:pt idx="61771">
                  <c:v>126.32</c:v>
                </c:pt>
                <c:pt idx="61772">
                  <c:v>126.29</c:v>
                </c:pt>
                <c:pt idx="61773">
                  <c:v>126.29</c:v>
                </c:pt>
                <c:pt idx="61774">
                  <c:v>126.32</c:v>
                </c:pt>
                <c:pt idx="61775">
                  <c:v>126.29</c:v>
                </c:pt>
                <c:pt idx="61776">
                  <c:v>126.32</c:v>
                </c:pt>
                <c:pt idx="61777">
                  <c:v>126.32</c:v>
                </c:pt>
                <c:pt idx="61778">
                  <c:v>126.34</c:v>
                </c:pt>
                <c:pt idx="61779">
                  <c:v>126.32</c:v>
                </c:pt>
                <c:pt idx="61780">
                  <c:v>126.32</c:v>
                </c:pt>
                <c:pt idx="61781">
                  <c:v>126.29</c:v>
                </c:pt>
                <c:pt idx="61782">
                  <c:v>126.34</c:v>
                </c:pt>
                <c:pt idx="61783">
                  <c:v>126.27</c:v>
                </c:pt>
                <c:pt idx="61784">
                  <c:v>126.32</c:v>
                </c:pt>
                <c:pt idx="61785">
                  <c:v>126.27</c:v>
                </c:pt>
                <c:pt idx="61786">
                  <c:v>126.29</c:v>
                </c:pt>
                <c:pt idx="61787">
                  <c:v>126.27</c:v>
                </c:pt>
                <c:pt idx="61788">
                  <c:v>126.27</c:v>
                </c:pt>
                <c:pt idx="61789">
                  <c:v>126.23</c:v>
                </c:pt>
                <c:pt idx="61790">
                  <c:v>126.27</c:v>
                </c:pt>
                <c:pt idx="61791">
                  <c:v>126.32</c:v>
                </c:pt>
                <c:pt idx="61792">
                  <c:v>126.29</c:v>
                </c:pt>
                <c:pt idx="61793">
                  <c:v>126.27</c:v>
                </c:pt>
                <c:pt idx="61794">
                  <c:v>126.29</c:v>
                </c:pt>
                <c:pt idx="61795">
                  <c:v>126.29</c:v>
                </c:pt>
                <c:pt idx="61796">
                  <c:v>126.32</c:v>
                </c:pt>
                <c:pt idx="61797">
                  <c:v>126.36</c:v>
                </c:pt>
                <c:pt idx="61798">
                  <c:v>126.32</c:v>
                </c:pt>
                <c:pt idx="61799">
                  <c:v>126.29</c:v>
                </c:pt>
                <c:pt idx="61800">
                  <c:v>126.25</c:v>
                </c:pt>
                <c:pt idx="61801">
                  <c:v>126.27</c:v>
                </c:pt>
                <c:pt idx="61802">
                  <c:v>126.27</c:v>
                </c:pt>
                <c:pt idx="61803">
                  <c:v>126.25</c:v>
                </c:pt>
                <c:pt idx="61804">
                  <c:v>126.23</c:v>
                </c:pt>
                <c:pt idx="61805">
                  <c:v>126.25</c:v>
                </c:pt>
                <c:pt idx="61806">
                  <c:v>126.25</c:v>
                </c:pt>
                <c:pt idx="61807">
                  <c:v>126.32</c:v>
                </c:pt>
                <c:pt idx="61808">
                  <c:v>126.27</c:v>
                </c:pt>
                <c:pt idx="61809">
                  <c:v>126.32</c:v>
                </c:pt>
                <c:pt idx="61810">
                  <c:v>126.25</c:v>
                </c:pt>
                <c:pt idx="61811">
                  <c:v>126.29</c:v>
                </c:pt>
                <c:pt idx="61812">
                  <c:v>126.29</c:v>
                </c:pt>
                <c:pt idx="61813">
                  <c:v>126.25</c:v>
                </c:pt>
                <c:pt idx="61814">
                  <c:v>126.36</c:v>
                </c:pt>
                <c:pt idx="61815">
                  <c:v>126.29</c:v>
                </c:pt>
                <c:pt idx="61816">
                  <c:v>126.23</c:v>
                </c:pt>
                <c:pt idx="61817">
                  <c:v>126.27</c:v>
                </c:pt>
                <c:pt idx="61818">
                  <c:v>126.34</c:v>
                </c:pt>
                <c:pt idx="61819">
                  <c:v>126.27</c:v>
                </c:pt>
                <c:pt idx="61820">
                  <c:v>126.29</c:v>
                </c:pt>
                <c:pt idx="61821">
                  <c:v>126.27</c:v>
                </c:pt>
                <c:pt idx="61822">
                  <c:v>126.25</c:v>
                </c:pt>
                <c:pt idx="61823">
                  <c:v>126.25</c:v>
                </c:pt>
                <c:pt idx="61824">
                  <c:v>126.25</c:v>
                </c:pt>
                <c:pt idx="61825">
                  <c:v>126.23</c:v>
                </c:pt>
                <c:pt idx="61826">
                  <c:v>126.23</c:v>
                </c:pt>
                <c:pt idx="61827">
                  <c:v>126.32</c:v>
                </c:pt>
                <c:pt idx="61828">
                  <c:v>126.23</c:v>
                </c:pt>
                <c:pt idx="61829">
                  <c:v>126.34</c:v>
                </c:pt>
                <c:pt idx="61830">
                  <c:v>126.27</c:v>
                </c:pt>
                <c:pt idx="61831">
                  <c:v>126.29</c:v>
                </c:pt>
                <c:pt idx="61832">
                  <c:v>126.23</c:v>
                </c:pt>
                <c:pt idx="61833">
                  <c:v>126.23</c:v>
                </c:pt>
                <c:pt idx="61834">
                  <c:v>126.27</c:v>
                </c:pt>
                <c:pt idx="61835">
                  <c:v>126.25</c:v>
                </c:pt>
                <c:pt idx="61836">
                  <c:v>126.27</c:v>
                </c:pt>
                <c:pt idx="61837">
                  <c:v>126.29</c:v>
                </c:pt>
                <c:pt idx="61838">
                  <c:v>126.27</c:v>
                </c:pt>
                <c:pt idx="61839">
                  <c:v>126.25</c:v>
                </c:pt>
                <c:pt idx="61840">
                  <c:v>126.25</c:v>
                </c:pt>
                <c:pt idx="61841">
                  <c:v>126.21</c:v>
                </c:pt>
                <c:pt idx="61842">
                  <c:v>126.23</c:v>
                </c:pt>
                <c:pt idx="61843">
                  <c:v>126.23</c:v>
                </c:pt>
                <c:pt idx="61844">
                  <c:v>126.27</c:v>
                </c:pt>
                <c:pt idx="61845">
                  <c:v>126.29</c:v>
                </c:pt>
                <c:pt idx="61846">
                  <c:v>126.21</c:v>
                </c:pt>
                <c:pt idx="61847">
                  <c:v>126.25</c:v>
                </c:pt>
                <c:pt idx="61848">
                  <c:v>126.25</c:v>
                </c:pt>
                <c:pt idx="61849">
                  <c:v>126.23</c:v>
                </c:pt>
                <c:pt idx="61850">
                  <c:v>126.23</c:v>
                </c:pt>
                <c:pt idx="61851">
                  <c:v>126.21</c:v>
                </c:pt>
                <c:pt idx="61852">
                  <c:v>126.23</c:v>
                </c:pt>
                <c:pt idx="61853">
                  <c:v>126.25</c:v>
                </c:pt>
                <c:pt idx="61854">
                  <c:v>126.27</c:v>
                </c:pt>
                <c:pt idx="61855">
                  <c:v>126.25</c:v>
                </c:pt>
                <c:pt idx="61856">
                  <c:v>126.25</c:v>
                </c:pt>
                <c:pt idx="61857">
                  <c:v>126.23</c:v>
                </c:pt>
                <c:pt idx="61858">
                  <c:v>126.27</c:v>
                </c:pt>
                <c:pt idx="61859">
                  <c:v>126.29</c:v>
                </c:pt>
                <c:pt idx="61860">
                  <c:v>126.25</c:v>
                </c:pt>
                <c:pt idx="61861">
                  <c:v>126.25</c:v>
                </c:pt>
                <c:pt idx="61862">
                  <c:v>126.21</c:v>
                </c:pt>
                <c:pt idx="61863">
                  <c:v>126.23</c:v>
                </c:pt>
                <c:pt idx="61864">
                  <c:v>126.23</c:v>
                </c:pt>
                <c:pt idx="61865">
                  <c:v>126.27</c:v>
                </c:pt>
                <c:pt idx="61866">
                  <c:v>126.21</c:v>
                </c:pt>
                <c:pt idx="61867">
                  <c:v>126.25</c:v>
                </c:pt>
                <c:pt idx="61868">
                  <c:v>126.21</c:v>
                </c:pt>
                <c:pt idx="61869">
                  <c:v>126.21</c:v>
                </c:pt>
                <c:pt idx="61870">
                  <c:v>126.27</c:v>
                </c:pt>
                <c:pt idx="61871">
                  <c:v>126.23</c:v>
                </c:pt>
                <c:pt idx="61872">
                  <c:v>126.27</c:v>
                </c:pt>
                <c:pt idx="61873">
                  <c:v>126.27</c:v>
                </c:pt>
                <c:pt idx="61874">
                  <c:v>126.25</c:v>
                </c:pt>
                <c:pt idx="61875">
                  <c:v>126.23</c:v>
                </c:pt>
                <c:pt idx="61876">
                  <c:v>126.25</c:v>
                </c:pt>
                <c:pt idx="61877">
                  <c:v>126.25</c:v>
                </c:pt>
                <c:pt idx="61878">
                  <c:v>126.18</c:v>
                </c:pt>
                <c:pt idx="61879">
                  <c:v>126.25</c:v>
                </c:pt>
                <c:pt idx="61880">
                  <c:v>126.27</c:v>
                </c:pt>
                <c:pt idx="61881">
                  <c:v>126.27</c:v>
                </c:pt>
                <c:pt idx="61882">
                  <c:v>126.29</c:v>
                </c:pt>
                <c:pt idx="61883">
                  <c:v>126.23</c:v>
                </c:pt>
                <c:pt idx="61884">
                  <c:v>126.27</c:v>
                </c:pt>
                <c:pt idx="61885">
                  <c:v>126.23</c:v>
                </c:pt>
                <c:pt idx="61886">
                  <c:v>126.27</c:v>
                </c:pt>
                <c:pt idx="61887">
                  <c:v>126.25</c:v>
                </c:pt>
                <c:pt idx="61888">
                  <c:v>126.27</c:v>
                </c:pt>
                <c:pt idx="61889">
                  <c:v>126.27</c:v>
                </c:pt>
                <c:pt idx="61890">
                  <c:v>126.23</c:v>
                </c:pt>
                <c:pt idx="61891">
                  <c:v>126.25</c:v>
                </c:pt>
                <c:pt idx="61892">
                  <c:v>126.23</c:v>
                </c:pt>
                <c:pt idx="61893">
                  <c:v>126.25</c:v>
                </c:pt>
                <c:pt idx="61894">
                  <c:v>126.27</c:v>
                </c:pt>
                <c:pt idx="61895">
                  <c:v>126.29</c:v>
                </c:pt>
                <c:pt idx="61896">
                  <c:v>126.23</c:v>
                </c:pt>
                <c:pt idx="61897">
                  <c:v>126.23</c:v>
                </c:pt>
                <c:pt idx="61898">
                  <c:v>126.25</c:v>
                </c:pt>
                <c:pt idx="61899">
                  <c:v>126.25</c:v>
                </c:pt>
                <c:pt idx="61900">
                  <c:v>126.25</c:v>
                </c:pt>
                <c:pt idx="61901">
                  <c:v>126.25</c:v>
                </c:pt>
                <c:pt idx="61902">
                  <c:v>126.25</c:v>
                </c:pt>
                <c:pt idx="61903">
                  <c:v>126.23</c:v>
                </c:pt>
                <c:pt idx="61904">
                  <c:v>126.23</c:v>
                </c:pt>
                <c:pt idx="61905">
                  <c:v>126.27</c:v>
                </c:pt>
                <c:pt idx="61906">
                  <c:v>126.27</c:v>
                </c:pt>
                <c:pt idx="61907">
                  <c:v>126.25</c:v>
                </c:pt>
                <c:pt idx="61908">
                  <c:v>126.25</c:v>
                </c:pt>
                <c:pt idx="61909">
                  <c:v>126.25</c:v>
                </c:pt>
                <c:pt idx="61910">
                  <c:v>126.27</c:v>
                </c:pt>
                <c:pt idx="61911">
                  <c:v>126.23</c:v>
                </c:pt>
                <c:pt idx="61912">
                  <c:v>126.25</c:v>
                </c:pt>
                <c:pt idx="61913">
                  <c:v>126.25</c:v>
                </c:pt>
                <c:pt idx="61914">
                  <c:v>126.25</c:v>
                </c:pt>
                <c:pt idx="61915">
                  <c:v>126.27</c:v>
                </c:pt>
                <c:pt idx="61916">
                  <c:v>126.25</c:v>
                </c:pt>
                <c:pt idx="61917">
                  <c:v>126.27</c:v>
                </c:pt>
                <c:pt idx="61918">
                  <c:v>126.25</c:v>
                </c:pt>
                <c:pt idx="61919">
                  <c:v>126.29</c:v>
                </c:pt>
                <c:pt idx="61920">
                  <c:v>126.27</c:v>
                </c:pt>
                <c:pt idx="61921">
                  <c:v>126.23</c:v>
                </c:pt>
                <c:pt idx="61922">
                  <c:v>126.27</c:v>
                </c:pt>
                <c:pt idx="61923">
                  <c:v>126.23</c:v>
                </c:pt>
                <c:pt idx="61924">
                  <c:v>126.23</c:v>
                </c:pt>
                <c:pt idx="61925">
                  <c:v>126.21</c:v>
                </c:pt>
                <c:pt idx="61926">
                  <c:v>126.18</c:v>
                </c:pt>
                <c:pt idx="61927">
                  <c:v>126.23</c:v>
                </c:pt>
                <c:pt idx="61928">
                  <c:v>126.18</c:v>
                </c:pt>
                <c:pt idx="61929">
                  <c:v>126.25</c:v>
                </c:pt>
                <c:pt idx="61930">
                  <c:v>126.21</c:v>
                </c:pt>
                <c:pt idx="61931">
                  <c:v>126.23</c:v>
                </c:pt>
                <c:pt idx="61932">
                  <c:v>126.25</c:v>
                </c:pt>
                <c:pt idx="61933">
                  <c:v>126.27</c:v>
                </c:pt>
                <c:pt idx="61934">
                  <c:v>126.23</c:v>
                </c:pt>
                <c:pt idx="61935">
                  <c:v>126.18</c:v>
                </c:pt>
                <c:pt idx="61936">
                  <c:v>126.18</c:v>
                </c:pt>
                <c:pt idx="61937">
                  <c:v>126.23</c:v>
                </c:pt>
                <c:pt idx="61938">
                  <c:v>126.18</c:v>
                </c:pt>
                <c:pt idx="61939">
                  <c:v>126.21</c:v>
                </c:pt>
                <c:pt idx="61940">
                  <c:v>126.16</c:v>
                </c:pt>
                <c:pt idx="61941">
                  <c:v>126.21</c:v>
                </c:pt>
                <c:pt idx="61942">
                  <c:v>126.18</c:v>
                </c:pt>
                <c:pt idx="61943">
                  <c:v>126.18</c:v>
                </c:pt>
                <c:pt idx="61944">
                  <c:v>126.21</c:v>
                </c:pt>
                <c:pt idx="61945">
                  <c:v>126.21</c:v>
                </c:pt>
                <c:pt idx="61946">
                  <c:v>126.16</c:v>
                </c:pt>
                <c:pt idx="61947">
                  <c:v>126.21</c:v>
                </c:pt>
                <c:pt idx="61948">
                  <c:v>126.21</c:v>
                </c:pt>
                <c:pt idx="61949">
                  <c:v>126.23</c:v>
                </c:pt>
                <c:pt idx="61950">
                  <c:v>126.21</c:v>
                </c:pt>
                <c:pt idx="61951">
                  <c:v>126.18</c:v>
                </c:pt>
                <c:pt idx="61952">
                  <c:v>126.18</c:v>
                </c:pt>
                <c:pt idx="61953">
                  <c:v>126.23</c:v>
                </c:pt>
                <c:pt idx="61954">
                  <c:v>126.18</c:v>
                </c:pt>
                <c:pt idx="61955">
                  <c:v>126.18</c:v>
                </c:pt>
                <c:pt idx="61956">
                  <c:v>126.25</c:v>
                </c:pt>
                <c:pt idx="61957">
                  <c:v>126.18</c:v>
                </c:pt>
                <c:pt idx="61958">
                  <c:v>126.23</c:v>
                </c:pt>
                <c:pt idx="61959">
                  <c:v>126.18</c:v>
                </c:pt>
                <c:pt idx="61960">
                  <c:v>126.21</c:v>
                </c:pt>
                <c:pt idx="61961">
                  <c:v>126.18</c:v>
                </c:pt>
                <c:pt idx="61962">
                  <c:v>126.18</c:v>
                </c:pt>
                <c:pt idx="61963">
                  <c:v>126.21</c:v>
                </c:pt>
                <c:pt idx="61964">
                  <c:v>126.18</c:v>
                </c:pt>
                <c:pt idx="61965">
                  <c:v>126.18</c:v>
                </c:pt>
                <c:pt idx="61966">
                  <c:v>126.16</c:v>
                </c:pt>
                <c:pt idx="61967">
                  <c:v>126.18</c:v>
                </c:pt>
                <c:pt idx="61968">
                  <c:v>126.16</c:v>
                </c:pt>
                <c:pt idx="61969">
                  <c:v>126.14</c:v>
                </c:pt>
                <c:pt idx="61970">
                  <c:v>126.16</c:v>
                </c:pt>
                <c:pt idx="61971">
                  <c:v>126.12</c:v>
                </c:pt>
                <c:pt idx="61972">
                  <c:v>126.21</c:v>
                </c:pt>
                <c:pt idx="61973">
                  <c:v>126.16</c:v>
                </c:pt>
                <c:pt idx="61974">
                  <c:v>126.16</c:v>
                </c:pt>
                <c:pt idx="61975">
                  <c:v>126.16</c:v>
                </c:pt>
                <c:pt idx="61976">
                  <c:v>126.16</c:v>
                </c:pt>
                <c:pt idx="61977">
                  <c:v>126.16</c:v>
                </c:pt>
                <c:pt idx="61978">
                  <c:v>126.14</c:v>
                </c:pt>
                <c:pt idx="61979">
                  <c:v>126.21</c:v>
                </c:pt>
                <c:pt idx="61980">
                  <c:v>126.14</c:v>
                </c:pt>
                <c:pt idx="61981">
                  <c:v>126.16</c:v>
                </c:pt>
                <c:pt idx="61982">
                  <c:v>126.14</c:v>
                </c:pt>
                <c:pt idx="61983">
                  <c:v>126.16</c:v>
                </c:pt>
                <c:pt idx="61984">
                  <c:v>126.12</c:v>
                </c:pt>
                <c:pt idx="61985">
                  <c:v>126.12</c:v>
                </c:pt>
                <c:pt idx="61986">
                  <c:v>126.12</c:v>
                </c:pt>
                <c:pt idx="61987">
                  <c:v>126.16</c:v>
                </c:pt>
                <c:pt idx="61988">
                  <c:v>126.14</c:v>
                </c:pt>
                <c:pt idx="61989">
                  <c:v>126.12</c:v>
                </c:pt>
                <c:pt idx="61990">
                  <c:v>126.12</c:v>
                </c:pt>
                <c:pt idx="61991">
                  <c:v>126.07</c:v>
                </c:pt>
                <c:pt idx="61992">
                  <c:v>126.16</c:v>
                </c:pt>
                <c:pt idx="61993">
                  <c:v>126.16</c:v>
                </c:pt>
                <c:pt idx="61994">
                  <c:v>126.14</c:v>
                </c:pt>
                <c:pt idx="61995">
                  <c:v>126.16</c:v>
                </c:pt>
                <c:pt idx="61996">
                  <c:v>126.16</c:v>
                </c:pt>
                <c:pt idx="61997">
                  <c:v>126.14</c:v>
                </c:pt>
                <c:pt idx="61998">
                  <c:v>126.12</c:v>
                </c:pt>
                <c:pt idx="61999">
                  <c:v>126.12</c:v>
                </c:pt>
                <c:pt idx="62000">
                  <c:v>126.12</c:v>
                </c:pt>
                <c:pt idx="62001">
                  <c:v>126.16</c:v>
                </c:pt>
                <c:pt idx="62002">
                  <c:v>126.14</c:v>
                </c:pt>
                <c:pt idx="62003">
                  <c:v>126.12</c:v>
                </c:pt>
                <c:pt idx="62004">
                  <c:v>126.16</c:v>
                </c:pt>
                <c:pt idx="62005">
                  <c:v>126.07</c:v>
                </c:pt>
                <c:pt idx="62006">
                  <c:v>126.12</c:v>
                </c:pt>
                <c:pt idx="62007">
                  <c:v>126.12</c:v>
                </c:pt>
                <c:pt idx="62008">
                  <c:v>126.12</c:v>
                </c:pt>
                <c:pt idx="62009">
                  <c:v>126.14</c:v>
                </c:pt>
                <c:pt idx="62010">
                  <c:v>126.07</c:v>
                </c:pt>
                <c:pt idx="62011">
                  <c:v>126.09</c:v>
                </c:pt>
                <c:pt idx="62012">
                  <c:v>126.05</c:v>
                </c:pt>
                <c:pt idx="62013">
                  <c:v>126.03</c:v>
                </c:pt>
                <c:pt idx="62014">
                  <c:v>126.07</c:v>
                </c:pt>
                <c:pt idx="62015">
                  <c:v>126.14</c:v>
                </c:pt>
                <c:pt idx="62016">
                  <c:v>126.07</c:v>
                </c:pt>
                <c:pt idx="62017">
                  <c:v>126.07</c:v>
                </c:pt>
                <c:pt idx="62018">
                  <c:v>126.09</c:v>
                </c:pt>
                <c:pt idx="62019">
                  <c:v>126.09</c:v>
                </c:pt>
                <c:pt idx="62020">
                  <c:v>126.05</c:v>
                </c:pt>
                <c:pt idx="62021">
                  <c:v>126.05</c:v>
                </c:pt>
                <c:pt idx="62022">
                  <c:v>126.09</c:v>
                </c:pt>
                <c:pt idx="62023">
                  <c:v>126.07</c:v>
                </c:pt>
                <c:pt idx="62024">
                  <c:v>126.09</c:v>
                </c:pt>
                <c:pt idx="62025">
                  <c:v>126.03</c:v>
                </c:pt>
                <c:pt idx="62026">
                  <c:v>126.07</c:v>
                </c:pt>
                <c:pt idx="62027">
                  <c:v>126.05</c:v>
                </c:pt>
                <c:pt idx="62028">
                  <c:v>126.05</c:v>
                </c:pt>
                <c:pt idx="62029">
                  <c:v>126.05</c:v>
                </c:pt>
                <c:pt idx="62030">
                  <c:v>126.07</c:v>
                </c:pt>
                <c:pt idx="62031">
                  <c:v>126.03</c:v>
                </c:pt>
                <c:pt idx="62032">
                  <c:v>126.07</c:v>
                </c:pt>
                <c:pt idx="62033">
                  <c:v>126</c:v>
                </c:pt>
                <c:pt idx="62034">
                  <c:v>126.05</c:v>
                </c:pt>
                <c:pt idx="62035">
                  <c:v>126.03</c:v>
                </c:pt>
                <c:pt idx="62036">
                  <c:v>125.98</c:v>
                </c:pt>
                <c:pt idx="62037">
                  <c:v>126.05</c:v>
                </c:pt>
                <c:pt idx="62038">
                  <c:v>126.05</c:v>
                </c:pt>
                <c:pt idx="62039">
                  <c:v>126.05</c:v>
                </c:pt>
                <c:pt idx="62040">
                  <c:v>126.03</c:v>
                </c:pt>
                <c:pt idx="62041">
                  <c:v>126.03</c:v>
                </c:pt>
                <c:pt idx="62042">
                  <c:v>126.03</c:v>
                </c:pt>
                <c:pt idx="62043">
                  <c:v>125.98</c:v>
                </c:pt>
                <c:pt idx="62044">
                  <c:v>126.03</c:v>
                </c:pt>
                <c:pt idx="62045">
                  <c:v>126.05</c:v>
                </c:pt>
                <c:pt idx="62046">
                  <c:v>126.07</c:v>
                </c:pt>
                <c:pt idx="62047">
                  <c:v>125.98</c:v>
                </c:pt>
                <c:pt idx="62048">
                  <c:v>126.05</c:v>
                </c:pt>
                <c:pt idx="62049">
                  <c:v>126</c:v>
                </c:pt>
                <c:pt idx="62050">
                  <c:v>126.05</c:v>
                </c:pt>
                <c:pt idx="62051">
                  <c:v>126.05</c:v>
                </c:pt>
                <c:pt idx="62052">
                  <c:v>126</c:v>
                </c:pt>
                <c:pt idx="62053">
                  <c:v>126.07</c:v>
                </c:pt>
                <c:pt idx="62054">
                  <c:v>126</c:v>
                </c:pt>
                <c:pt idx="62055">
                  <c:v>126.05</c:v>
                </c:pt>
                <c:pt idx="62056">
                  <c:v>125.98</c:v>
                </c:pt>
                <c:pt idx="62057">
                  <c:v>126.07</c:v>
                </c:pt>
                <c:pt idx="62058">
                  <c:v>126.05</c:v>
                </c:pt>
                <c:pt idx="62059">
                  <c:v>125.96</c:v>
                </c:pt>
                <c:pt idx="62060">
                  <c:v>126.05</c:v>
                </c:pt>
                <c:pt idx="62061">
                  <c:v>126.05</c:v>
                </c:pt>
                <c:pt idx="62062">
                  <c:v>126.05</c:v>
                </c:pt>
                <c:pt idx="62063">
                  <c:v>126.07</c:v>
                </c:pt>
                <c:pt idx="62064">
                  <c:v>126.07</c:v>
                </c:pt>
                <c:pt idx="62065">
                  <c:v>126.05</c:v>
                </c:pt>
                <c:pt idx="62066">
                  <c:v>126.09</c:v>
                </c:pt>
                <c:pt idx="62067">
                  <c:v>126.09</c:v>
                </c:pt>
                <c:pt idx="62068">
                  <c:v>126.09</c:v>
                </c:pt>
                <c:pt idx="62069">
                  <c:v>126.14</c:v>
                </c:pt>
                <c:pt idx="62070">
                  <c:v>126.05</c:v>
                </c:pt>
                <c:pt idx="62071">
                  <c:v>126.12</c:v>
                </c:pt>
                <c:pt idx="62072">
                  <c:v>126.07</c:v>
                </c:pt>
                <c:pt idx="62073">
                  <c:v>126.09</c:v>
                </c:pt>
                <c:pt idx="62074">
                  <c:v>126.12</c:v>
                </c:pt>
                <c:pt idx="62075">
                  <c:v>126.12</c:v>
                </c:pt>
                <c:pt idx="62076">
                  <c:v>126.09</c:v>
                </c:pt>
                <c:pt idx="62077">
                  <c:v>126.12</c:v>
                </c:pt>
                <c:pt idx="62078">
                  <c:v>126.12</c:v>
                </c:pt>
                <c:pt idx="62079">
                  <c:v>126.12</c:v>
                </c:pt>
                <c:pt idx="62080">
                  <c:v>126.16</c:v>
                </c:pt>
                <c:pt idx="62081">
                  <c:v>126.14</c:v>
                </c:pt>
                <c:pt idx="62082">
                  <c:v>126.21</c:v>
                </c:pt>
                <c:pt idx="62083">
                  <c:v>126.18</c:v>
                </c:pt>
                <c:pt idx="62084">
                  <c:v>126.18</c:v>
                </c:pt>
                <c:pt idx="62085">
                  <c:v>126.18</c:v>
                </c:pt>
                <c:pt idx="62086">
                  <c:v>126.23</c:v>
                </c:pt>
                <c:pt idx="62087">
                  <c:v>126.21</c:v>
                </c:pt>
                <c:pt idx="62088">
                  <c:v>126.27</c:v>
                </c:pt>
                <c:pt idx="62089">
                  <c:v>126.21</c:v>
                </c:pt>
                <c:pt idx="62090">
                  <c:v>126.25</c:v>
                </c:pt>
                <c:pt idx="62091">
                  <c:v>126.25</c:v>
                </c:pt>
                <c:pt idx="62092">
                  <c:v>126.29</c:v>
                </c:pt>
                <c:pt idx="62093">
                  <c:v>126.23</c:v>
                </c:pt>
                <c:pt idx="62094">
                  <c:v>126.25</c:v>
                </c:pt>
                <c:pt idx="62095">
                  <c:v>126.25</c:v>
                </c:pt>
                <c:pt idx="62096">
                  <c:v>126.29</c:v>
                </c:pt>
                <c:pt idx="62097">
                  <c:v>126.27</c:v>
                </c:pt>
                <c:pt idx="62098">
                  <c:v>126.27</c:v>
                </c:pt>
                <c:pt idx="62099">
                  <c:v>126.34</c:v>
                </c:pt>
                <c:pt idx="62100">
                  <c:v>126.25</c:v>
                </c:pt>
                <c:pt idx="62101">
                  <c:v>126.32</c:v>
                </c:pt>
                <c:pt idx="62102">
                  <c:v>126.36</c:v>
                </c:pt>
                <c:pt idx="62103">
                  <c:v>126.34</c:v>
                </c:pt>
                <c:pt idx="62104">
                  <c:v>126.32</c:v>
                </c:pt>
                <c:pt idx="62105">
                  <c:v>126.29</c:v>
                </c:pt>
                <c:pt idx="62106">
                  <c:v>126.34</c:v>
                </c:pt>
                <c:pt idx="62107">
                  <c:v>126.34</c:v>
                </c:pt>
                <c:pt idx="62108">
                  <c:v>126.34</c:v>
                </c:pt>
                <c:pt idx="62109">
                  <c:v>126.36</c:v>
                </c:pt>
                <c:pt idx="62110">
                  <c:v>126.32</c:v>
                </c:pt>
                <c:pt idx="62111">
                  <c:v>126.36</c:v>
                </c:pt>
                <c:pt idx="62112">
                  <c:v>126.32</c:v>
                </c:pt>
                <c:pt idx="62113">
                  <c:v>126.36</c:v>
                </c:pt>
                <c:pt idx="62114">
                  <c:v>126.34</c:v>
                </c:pt>
                <c:pt idx="62115">
                  <c:v>126.36</c:v>
                </c:pt>
                <c:pt idx="62116">
                  <c:v>126.41</c:v>
                </c:pt>
                <c:pt idx="62117">
                  <c:v>126.36</c:v>
                </c:pt>
                <c:pt idx="62118">
                  <c:v>126.34</c:v>
                </c:pt>
                <c:pt idx="62119">
                  <c:v>126.32</c:v>
                </c:pt>
                <c:pt idx="62120">
                  <c:v>126.36</c:v>
                </c:pt>
                <c:pt idx="62121">
                  <c:v>126.36</c:v>
                </c:pt>
                <c:pt idx="62122">
                  <c:v>126.38</c:v>
                </c:pt>
                <c:pt idx="62123">
                  <c:v>126.38</c:v>
                </c:pt>
                <c:pt idx="62124">
                  <c:v>126.34</c:v>
                </c:pt>
                <c:pt idx="62125">
                  <c:v>126.36</c:v>
                </c:pt>
                <c:pt idx="62126">
                  <c:v>126.36</c:v>
                </c:pt>
                <c:pt idx="62127">
                  <c:v>126.34</c:v>
                </c:pt>
                <c:pt idx="62128">
                  <c:v>126.32</c:v>
                </c:pt>
                <c:pt idx="62129">
                  <c:v>126.34</c:v>
                </c:pt>
                <c:pt idx="62130">
                  <c:v>126.29</c:v>
                </c:pt>
                <c:pt idx="62131">
                  <c:v>126.27</c:v>
                </c:pt>
                <c:pt idx="62132">
                  <c:v>126.27</c:v>
                </c:pt>
                <c:pt idx="62133">
                  <c:v>126.32</c:v>
                </c:pt>
                <c:pt idx="62134">
                  <c:v>126.23</c:v>
                </c:pt>
                <c:pt idx="62135">
                  <c:v>126.27</c:v>
                </c:pt>
                <c:pt idx="62136">
                  <c:v>126.34</c:v>
                </c:pt>
                <c:pt idx="62137">
                  <c:v>126.32</c:v>
                </c:pt>
                <c:pt idx="62138">
                  <c:v>126.32</c:v>
                </c:pt>
                <c:pt idx="62139">
                  <c:v>126.32</c:v>
                </c:pt>
                <c:pt idx="62140">
                  <c:v>126.38</c:v>
                </c:pt>
                <c:pt idx="62141">
                  <c:v>126.29</c:v>
                </c:pt>
                <c:pt idx="62142">
                  <c:v>126.36</c:v>
                </c:pt>
                <c:pt idx="62143">
                  <c:v>126.36</c:v>
                </c:pt>
                <c:pt idx="62144">
                  <c:v>126.32</c:v>
                </c:pt>
                <c:pt idx="62145">
                  <c:v>126.32</c:v>
                </c:pt>
                <c:pt idx="62146">
                  <c:v>126.29</c:v>
                </c:pt>
                <c:pt idx="62147">
                  <c:v>126.36</c:v>
                </c:pt>
                <c:pt idx="62148">
                  <c:v>126.32</c:v>
                </c:pt>
                <c:pt idx="62149">
                  <c:v>126.29</c:v>
                </c:pt>
                <c:pt idx="62150">
                  <c:v>126.34</c:v>
                </c:pt>
                <c:pt idx="62151">
                  <c:v>126.29</c:v>
                </c:pt>
                <c:pt idx="62152">
                  <c:v>126.29</c:v>
                </c:pt>
                <c:pt idx="62153">
                  <c:v>126.36</c:v>
                </c:pt>
                <c:pt idx="62154">
                  <c:v>126.34</c:v>
                </c:pt>
                <c:pt idx="62155">
                  <c:v>126.36</c:v>
                </c:pt>
                <c:pt idx="62156">
                  <c:v>126.32</c:v>
                </c:pt>
                <c:pt idx="62157">
                  <c:v>126.41</c:v>
                </c:pt>
                <c:pt idx="62158">
                  <c:v>126.41</c:v>
                </c:pt>
                <c:pt idx="62159">
                  <c:v>126.36</c:v>
                </c:pt>
                <c:pt idx="62160">
                  <c:v>126.36</c:v>
                </c:pt>
                <c:pt idx="62161">
                  <c:v>126.34</c:v>
                </c:pt>
                <c:pt idx="62162">
                  <c:v>126.34</c:v>
                </c:pt>
                <c:pt idx="62163">
                  <c:v>126.34</c:v>
                </c:pt>
                <c:pt idx="62164">
                  <c:v>126.36</c:v>
                </c:pt>
                <c:pt idx="62165">
                  <c:v>126.36</c:v>
                </c:pt>
                <c:pt idx="62166">
                  <c:v>126.36</c:v>
                </c:pt>
                <c:pt idx="62167">
                  <c:v>126.34</c:v>
                </c:pt>
                <c:pt idx="62168">
                  <c:v>126.38</c:v>
                </c:pt>
                <c:pt idx="62169">
                  <c:v>126.36</c:v>
                </c:pt>
                <c:pt idx="62170">
                  <c:v>126.38</c:v>
                </c:pt>
                <c:pt idx="62171">
                  <c:v>126.38</c:v>
                </c:pt>
                <c:pt idx="62172">
                  <c:v>126.38</c:v>
                </c:pt>
                <c:pt idx="62173">
                  <c:v>126.38</c:v>
                </c:pt>
                <c:pt idx="62174">
                  <c:v>126.43</c:v>
                </c:pt>
                <c:pt idx="62175">
                  <c:v>126.47</c:v>
                </c:pt>
                <c:pt idx="62176">
                  <c:v>126.43</c:v>
                </c:pt>
                <c:pt idx="62177">
                  <c:v>126.47</c:v>
                </c:pt>
                <c:pt idx="62178">
                  <c:v>126.43</c:v>
                </c:pt>
                <c:pt idx="62179">
                  <c:v>126.36</c:v>
                </c:pt>
                <c:pt idx="62180">
                  <c:v>126.43</c:v>
                </c:pt>
                <c:pt idx="62181">
                  <c:v>126.38</c:v>
                </c:pt>
                <c:pt idx="62182">
                  <c:v>126.41</c:v>
                </c:pt>
                <c:pt idx="62183">
                  <c:v>126.38</c:v>
                </c:pt>
                <c:pt idx="62184">
                  <c:v>126.41</c:v>
                </c:pt>
                <c:pt idx="62185">
                  <c:v>126.43</c:v>
                </c:pt>
                <c:pt idx="62186">
                  <c:v>126.38</c:v>
                </c:pt>
                <c:pt idx="62187">
                  <c:v>126.45</c:v>
                </c:pt>
                <c:pt idx="62188">
                  <c:v>126.36</c:v>
                </c:pt>
                <c:pt idx="62189">
                  <c:v>126.45</c:v>
                </c:pt>
                <c:pt idx="62190">
                  <c:v>126.38</c:v>
                </c:pt>
                <c:pt idx="62191">
                  <c:v>126.41</c:v>
                </c:pt>
                <c:pt idx="62192">
                  <c:v>126.38</c:v>
                </c:pt>
                <c:pt idx="62193">
                  <c:v>126.5</c:v>
                </c:pt>
                <c:pt idx="62194">
                  <c:v>126.41</c:v>
                </c:pt>
                <c:pt idx="62195">
                  <c:v>126.38</c:v>
                </c:pt>
                <c:pt idx="62196">
                  <c:v>126.36</c:v>
                </c:pt>
                <c:pt idx="62197">
                  <c:v>126.38</c:v>
                </c:pt>
                <c:pt idx="62198">
                  <c:v>126.38</c:v>
                </c:pt>
                <c:pt idx="62199">
                  <c:v>126.34</c:v>
                </c:pt>
                <c:pt idx="62200">
                  <c:v>126.36</c:v>
                </c:pt>
                <c:pt idx="62201">
                  <c:v>126.38</c:v>
                </c:pt>
                <c:pt idx="62202">
                  <c:v>126.41</c:v>
                </c:pt>
                <c:pt idx="62203">
                  <c:v>126.41</c:v>
                </c:pt>
                <c:pt idx="62204">
                  <c:v>126.34</c:v>
                </c:pt>
                <c:pt idx="62205">
                  <c:v>126.41</c:v>
                </c:pt>
                <c:pt idx="62206">
                  <c:v>126.41</c:v>
                </c:pt>
                <c:pt idx="62207">
                  <c:v>126.45</c:v>
                </c:pt>
                <c:pt idx="62208">
                  <c:v>126.38</c:v>
                </c:pt>
                <c:pt idx="62209">
                  <c:v>126.41</c:v>
                </c:pt>
                <c:pt idx="62210">
                  <c:v>126.43</c:v>
                </c:pt>
                <c:pt idx="62211">
                  <c:v>126.43</c:v>
                </c:pt>
                <c:pt idx="62212">
                  <c:v>126.41</c:v>
                </c:pt>
                <c:pt idx="62213">
                  <c:v>126.38</c:v>
                </c:pt>
                <c:pt idx="62214">
                  <c:v>126.36</c:v>
                </c:pt>
                <c:pt idx="62215">
                  <c:v>126.36</c:v>
                </c:pt>
                <c:pt idx="62216">
                  <c:v>126.38</c:v>
                </c:pt>
                <c:pt idx="62217">
                  <c:v>126.36</c:v>
                </c:pt>
                <c:pt idx="62218">
                  <c:v>126.38</c:v>
                </c:pt>
                <c:pt idx="62219">
                  <c:v>126.41</c:v>
                </c:pt>
                <c:pt idx="62220">
                  <c:v>126.41</c:v>
                </c:pt>
                <c:pt idx="62221">
                  <c:v>126.43</c:v>
                </c:pt>
                <c:pt idx="62222">
                  <c:v>126.38</c:v>
                </c:pt>
                <c:pt idx="62223">
                  <c:v>126.38</c:v>
                </c:pt>
                <c:pt idx="62224">
                  <c:v>126.38</c:v>
                </c:pt>
                <c:pt idx="62225">
                  <c:v>126.45</c:v>
                </c:pt>
                <c:pt idx="62226">
                  <c:v>126.43</c:v>
                </c:pt>
                <c:pt idx="62227">
                  <c:v>126.38</c:v>
                </c:pt>
                <c:pt idx="62228">
                  <c:v>126.41</c:v>
                </c:pt>
                <c:pt idx="62229">
                  <c:v>126.38</c:v>
                </c:pt>
                <c:pt idx="62230">
                  <c:v>126.38</c:v>
                </c:pt>
                <c:pt idx="62231">
                  <c:v>126.41</c:v>
                </c:pt>
                <c:pt idx="62232">
                  <c:v>126.41</c:v>
                </c:pt>
                <c:pt idx="62233">
                  <c:v>126.47</c:v>
                </c:pt>
                <c:pt idx="62234">
                  <c:v>126.38</c:v>
                </c:pt>
                <c:pt idx="62235">
                  <c:v>126.38</c:v>
                </c:pt>
                <c:pt idx="62236">
                  <c:v>126.38</c:v>
                </c:pt>
                <c:pt idx="62237">
                  <c:v>126.36</c:v>
                </c:pt>
                <c:pt idx="62238">
                  <c:v>126.43</c:v>
                </c:pt>
                <c:pt idx="62239">
                  <c:v>126.41</c:v>
                </c:pt>
                <c:pt idx="62240">
                  <c:v>126.41</c:v>
                </c:pt>
                <c:pt idx="62241">
                  <c:v>126.43</c:v>
                </c:pt>
                <c:pt idx="62242">
                  <c:v>126.38</c:v>
                </c:pt>
                <c:pt idx="62243">
                  <c:v>126.5</c:v>
                </c:pt>
                <c:pt idx="62244">
                  <c:v>126.45</c:v>
                </c:pt>
                <c:pt idx="62245">
                  <c:v>126.43</c:v>
                </c:pt>
                <c:pt idx="62246">
                  <c:v>126.43</c:v>
                </c:pt>
                <c:pt idx="62247">
                  <c:v>126.41</c:v>
                </c:pt>
                <c:pt idx="62248">
                  <c:v>126.43</c:v>
                </c:pt>
                <c:pt idx="62249">
                  <c:v>126.41</c:v>
                </c:pt>
                <c:pt idx="62250">
                  <c:v>126.45</c:v>
                </c:pt>
                <c:pt idx="62251">
                  <c:v>126.38</c:v>
                </c:pt>
                <c:pt idx="62252">
                  <c:v>126.41</c:v>
                </c:pt>
                <c:pt idx="62253">
                  <c:v>126.43</c:v>
                </c:pt>
                <c:pt idx="62254">
                  <c:v>126.38</c:v>
                </c:pt>
                <c:pt idx="62255">
                  <c:v>126.45</c:v>
                </c:pt>
                <c:pt idx="62256">
                  <c:v>126.45</c:v>
                </c:pt>
                <c:pt idx="62257">
                  <c:v>126.45</c:v>
                </c:pt>
                <c:pt idx="62258">
                  <c:v>126.5</c:v>
                </c:pt>
                <c:pt idx="62259">
                  <c:v>126.41</c:v>
                </c:pt>
                <c:pt idx="62260">
                  <c:v>126.5</c:v>
                </c:pt>
                <c:pt idx="62261">
                  <c:v>126.41</c:v>
                </c:pt>
                <c:pt idx="62262">
                  <c:v>126.38</c:v>
                </c:pt>
                <c:pt idx="62263">
                  <c:v>126.45</c:v>
                </c:pt>
                <c:pt idx="62264">
                  <c:v>126.41</c:v>
                </c:pt>
                <c:pt idx="62265">
                  <c:v>126.47</c:v>
                </c:pt>
                <c:pt idx="62266">
                  <c:v>126.43</c:v>
                </c:pt>
                <c:pt idx="62267">
                  <c:v>126.45</c:v>
                </c:pt>
                <c:pt idx="62268">
                  <c:v>126.43</c:v>
                </c:pt>
                <c:pt idx="62269">
                  <c:v>126.41</c:v>
                </c:pt>
                <c:pt idx="62270">
                  <c:v>126.45</c:v>
                </c:pt>
                <c:pt idx="62271">
                  <c:v>126.5</c:v>
                </c:pt>
                <c:pt idx="62272">
                  <c:v>126.45</c:v>
                </c:pt>
                <c:pt idx="62273">
                  <c:v>126.43</c:v>
                </c:pt>
                <c:pt idx="62274">
                  <c:v>126.47</c:v>
                </c:pt>
                <c:pt idx="62275">
                  <c:v>126.43</c:v>
                </c:pt>
                <c:pt idx="62276">
                  <c:v>126.38</c:v>
                </c:pt>
                <c:pt idx="62277">
                  <c:v>126.45</c:v>
                </c:pt>
                <c:pt idx="62278">
                  <c:v>126.45</c:v>
                </c:pt>
                <c:pt idx="62279">
                  <c:v>126.43</c:v>
                </c:pt>
                <c:pt idx="62280">
                  <c:v>126.43</c:v>
                </c:pt>
                <c:pt idx="62281">
                  <c:v>126.43</c:v>
                </c:pt>
                <c:pt idx="62282">
                  <c:v>126.43</c:v>
                </c:pt>
                <c:pt idx="62283">
                  <c:v>126.41</c:v>
                </c:pt>
                <c:pt idx="62284">
                  <c:v>126.43</c:v>
                </c:pt>
                <c:pt idx="62285">
                  <c:v>126.43</c:v>
                </c:pt>
                <c:pt idx="62286">
                  <c:v>126.38</c:v>
                </c:pt>
                <c:pt idx="62287">
                  <c:v>126.36</c:v>
                </c:pt>
                <c:pt idx="62288">
                  <c:v>126.34</c:v>
                </c:pt>
                <c:pt idx="62289">
                  <c:v>126.43</c:v>
                </c:pt>
                <c:pt idx="62290">
                  <c:v>126.41</c:v>
                </c:pt>
                <c:pt idx="62291">
                  <c:v>126.43</c:v>
                </c:pt>
                <c:pt idx="62292">
                  <c:v>126.43</c:v>
                </c:pt>
                <c:pt idx="62293">
                  <c:v>126.38</c:v>
                </c:pt>
                <c:pt idx="62294">
                  <c:v>126.38</c:v>
                </c:pt>
                <c:pt idx="62295">
                  <c:v>126.38</c:v>
                </c:pt>
                <c:pt idx="62296">
                  <c:v>126.43</c:v>
                </c:pt>
                <c:pt idx="62297">
                  <c:v>126.43</c:v>
                </c:pt>
                <c:pt idx="62298">
                  <c:v>126.41</c:v>
                </c:pt>
                <c:pt idx="62299">
                  <c:v>126.38</c:v>
                </c:pt>
                <c:pt idx="62300">
                  <c:v>126.38</c:v>
                </c:pt>
                <c:pt idx="62301">
                  <c:v>126.41</c:v>
                </c:pt>
                <c:pt idx="62302">
                  <c:v>126.43</c:v>
                </c:pt>
                <c:pt idx="62303">
                  <c:v>126.41</c:v>
                </c:pt>
                <c:pt idx="62304">
                  <c:v>126.36</c:v>
                </c:pt>
                <c:pt idx="62305">
                  <c:v>126.38</c:v>
                </c:pt>
                <c:pt idx="62306">
                  <c:v>126.41</c:v>
                </c:pt>
                <c:pt idx="62307">
                  <c:v>126.43</c:v>
                </c:pt>
                <c:pt idx="62308">
                  <c:v>126.41</c:v>
                </c:pt>
                <c:pt idx="62309">
                  <c:v>126.38</c:v>
                </c:pt>
                <c:pt idx="62310">
                  <c:v>126.36</c:v>
                </c:pt>
                <c:pt idx="62311">
                  <c:v>126.36</c:v>
                </c:pt>
                <c:pt idx="62312">
                  <c:v>126.41</c:v>
                </c:pt>
                <c:pt idx="62313">
                  <c:v>126.38</c:v>
                </c:pt>
                <c:pt idx="62314">
                  <c:v>126.43</c:v>
                </c:pt>
                <c:pt idx="62315">
                  <c:v>126.41</c:v>
                </c:pt>
                <c:pt idx="62316">
                  <c:v>126.38</c:v>
                </c:pt>
                <c:pt idx="62317">
                  <c:v>126.38</c:v>
                </c:pt>
                <c:pt idx="62318">
                  <c:v>126.38</c:v>
                </c:pt>
                <c:pt idx="62319">
                  <c:v>126.36</c:v>
                </c:pt>
                <c:pt idx="62320">
                  <c:v>126.41</c:v>
                </c:pt>
                <c:pt idx="62321">
                  <c:v>126.47</c:v>
                </c:pt>
                <c:pt idx="62322">
                  <c:v>126.36</c:v>
                </c:pt>
                <c:pt idx="62323">
                  <c:v>126.36</c:v>
                </c:pt>
                <c:pt idx="62324">
                  <c:v>126.41</c:v>
                </c:pt>
                <c:pt idx="62325">
                  <c:v>126.43</c:v>
                </c:pt>
                <c:pt idx="62326">
                  <c:v>126.41</c:v>
                </c:pt>
                <c:pt idx="62327">
                  <c:v>126.43</c:v>
                </c:pt>
                <c:pt idx="62328">
                  <c:v>126.45</c:v>
                </c:pt>
                <c:pt idx="62329">
                  <c:v>126.36</c:v>
                </c:pt>
                <c:pt idx="62330">
                  <c:v>126.43</c:v>
                </c:pt>
                <c:pt idx="62331">
                  <c:v>126.41</c:v>
                </c:pt>
                <c:pt idx="62332">
                  <c:v>126.34</c:v>
                </c:pt>
                <c:pt idx="62333">
                  <c:v>126.38</c:v>
                </c:pt>
                <c:pt idx="62334">
                  <c:v>126.38</c:v>
                </c:pt>
                <c:pt idx="62335">
                  <c:v>126.43</c:v>
                </c:pt>
                <c:pt idx="62336">
                  <c:v>126.43</c:v>
                </c:pt>
                <c:pt idx="62337">
                  <c:v>126.38</c:v>
                </c:pt>
                <c:pt idx="62338">
                  <c:v>126.32</c:v>
                </c:pt>
                <c:pt idx="62339">
                  <c:v>126.43</c:v>
                </c:pt>
                <c:pt idx="62340">
                  <c:v>126.36</c:v>
                </c:pt>
                <c:pt idx="62341">
                  <c:v>126.38</c:v>
                </c:pt>
                <c:pt idx="62342">
                  <c:v>126.38</c:v>
                </c:pt>
                <c:pt idx="62343">
                  <c:v>126.36</c:v>
                </c:pt>
                <c:pt idx="62344">
                  <c:v>126.38</c:v>
                </c:pt>
                <c:pt idx="62345">
                  <c:v>126.36</c:v>
                </c:pt>
                <c:pt idx="62346">
                  <c:v>126.41</c:v>
                </c:pt>
                <c:pt idx="62347">
                  <c:v>126.32</c:v>
                </c:pt>
                <c:pt idx="62348">
                  <c:v>126.41</c:v>
                </c:pt>
                <c:pt idx="62349">
                  <c:v>126.38</c:v>
                </c:pt>
                <c:pt idx="62350">
                  <c:v>126.34</c:v>
                </c:pt>
                <c:pt idx="62351">
                  <c:v>126.34</c:v>
                </c:pt>
                <c:pt idx="62352">
                  <c:v>126.38</c:v>
                </c:pt>
                <c:pt idx="62353">
                  <c:v>126.34</c:v>
                </c:pt>
                <c:pt idx="62354">
                  <c:v>126.38</c:v>
                </c:pt>
                <c:pt idx="62355">
                  <c:v>126.36</c:v>
                </c:pt>
                <c:pt idx="62356">
                  <c:v>126.36</c:v>
                </c:pt>
                <c:pt idx="62357">
                  <c:v>126.34</c:v>
                </c:pt>
                <c:pt idx="62358">
                  <c:v>126.32</c:v>
                </c:pt>
                <c:pt idx="62359">
                  <c:v>126.36</c:v>
                </c:pt>
                <c:pt idx="62360">
                  <c:v>126.29</c:v>
                </c:pt>
                <c:pt idx="62361">
                  <c:v>126.38</c:v>
                </c:pt>
                <c:pt idx="62362">
                  <c:v>126.38</c:v>
                </c:pt>
                <c:pt idx="62363">
                  <c:v>126.38</c:v>
                </c:pt>
                <c:pt idx="62364">
                  <c:v>126.34</c:v>
                </c:pt>
                <c:pt idx="62365">
                  <c:v>126.34</c:v>
                </c:pt>
                <c:pt idx="62366">
                  <c:v>126.38</c:v>
                </c:pt>
                <c:pt idx="62367">
                  <c:v>126.38</c:v>
                </c:pt>
                <c:pt idx="62368">
                  <c:v>126.34</c:v>
                </c:pt>
                <c:pt idx="62369">
                  <c:v>126.36</c:v>
                </c:pt>
                <c:pt idx="62370">
                  <c:v>126.36</c:v>
                </c:pt>
                <c:pt idx="62371">
                  <c:v>126.36</c:v>
                </c:pt>
                <c:pt idx="62372">
                  <c:v>126.34</c:v>
                </c:pt>
                <c:pt idx="62373">
                  <c:v>126.29</c:v>
                </c:pt>
                <c:pt idx="62374">
                  <c:v>126.34</c:v>
                </c:pt>
                <c:pt idx="62375">
                  <c:v>126.36</c:v>
                </c:pt>
                <c:pt idx="62376">
                  <c:v>126.36</c:v>
                </c:pt>
                <c:pt idx="62377">
                  <c:v>126.38</c:v>
                </c:pt>
                <c:pt idx="62378">
                  <c:v>126.32</c:v>
                </c:pt>
                <c:pt idx="62379">
                  <c:v>126.34</c:v>
                </c:pt>
                <c:pt idx="62380">
                  <c:v>126.34</c:v>
                </c:pt>
                <c:pt idx="62381">
                  <c:v>126.32</c:v>
                </c:pt>
                <c:pt idx="62382">
                  <c:v>126.34</c:v>
                </c:pt>
                <c:pt idx="62383">
                  <c:v>126.38</c:v>
                </c:pt>
                <c:pt idx="62384">
                  <c:v>126.29</c:v>
                </c:pt>
                <c:pt idx="62385">
                  <c:v>126.34</c:v>
                </c:pt>
                <c:pt idx="62386">
                  <c:v>126.34</c:v>
                </c:pt>
                <c:pt idx="62387">
                  <c:v>126.32</c:v>
                </c:pt>
                <c:pt idx="62388">
                  <c:v>126.29</c:v>
                </c:pt>
                <c:pt idx="62389">
                  <c:v>126.34</c:v>
                </c:pt>
                <c:pt idx="62390">
                  <c:v>126.34</c:v>
                </c:pt>
                <c:pt idx="62391">
                  <c:v>126.32</c:v>
                </c:pt>
                <c:pt idx="62392">
                  <c:v>126.34</c:v>
                </c:pt>
                <c:pt idx="62393">
                  <c:v>126.32</c:v>
                </c:pt>
                <c:pt idx="62394">
                  <c:v>126.32</c:v>
                </c:pt>
                <c:pt idx="62395">
                  <c:v>126.32</c:v>
                </c:pt>
                <c:pt idx="62396">
                  <c:v>126.29</c:v>
                </c:pt>
                <c:pt idx="62397">
                  <c:v>126.32</c:v>
                </c:pt>
                <c:pt idx="62398">
                  <c:v>126.36</c:v>
                </c:pt>
                <c:pt idx="62399">
                  <c:v>126.29</c:v>
                </c:pt>
                <c:pt idx="62400">
                  <c:v>126.34</c:v>
                </c:pt>
                <c:pt idx="62401">
                  <c:v>126.29</c:v>
                </c:pt>
                <c:pt idx="62402">
                  <c:v>126.29</c:v>
                </c:pt>
                <c:pt idx="62403">
                  <c:v>126.32</c:v>
                </c:pt>
                <c:pt idx="62404">
                  <c:v>126.32</c:v>
                </c:pt>
                <c:pt idx="62405">
                  <c:v>126.32</c:v>
                </c:pt>
                <c:pt idx="62406">
                  <c:v>126.32</c:v>
                </c:pt>
                <c:pt idx="62407">
                  <c:v>126.27</c:v>
                </c:pt>
                <c:pt idx="62408">
                  <c:v>126.27</c:v>
                </c:pt>
                <c:pt idx="62409">
                  <c:v>126.29</c:v>
                </c:pt>
                <c:pt idx="62410">
                  <c:v>126.34</c:v>
                </c:pt>
                <c:pt idx="62411">
                  <c:v>126.32</c:v>
                </c:pt>
                <c:pt idx="62412">
                  <c:v>126.27</c:v>
                </c:pt>
                <c:pt idx="62413">
                  <c:v>126.32</c:v>
                </c:pt>
                <c:pt idx="62414">
                  <c:v>126.29</c:v>
                </c:pt>
                <c:pt idx="62415">
                  <c:v>126.23</c:v>
                </c:pt>
                <c:pt idx="62416">
                  <c:v>126.27</c:v>
                </c:pt>
                <c:pt idx="62417">
                  <c:v>126.27</c:v>
                </c:pt>
                <c:pt idx="62418">
                  <c:v>126.29</c:v>
                </c:pt>
                <c:pt idx="62419">
                  <c:v>126.23</c:v>
                </c:pt>
                <c:pt idx="62420">
                  <c:v>126.25</c:v>
                </c:pt>
                <c:pt idx="62421">
                  <c:v>126.23</c:v>
                </c:pt>
                <c:pt idx="62422">
                  <c:v>126.23</c:v>
                </c:pt>
                <c:pt idx="62423">
                  <c:v>126.25</c:v>
                </c:pt>
                <c:pt idx="62424">
                  <c:v>126.23</c:v>
                </c:pt>
                <c:pt idx="62425">
                  <c:v>126.23</c:v>
                </c:pt>
                <c:pt idx="62426">
                  <c:v>126.29</c:v>
                </c:pt>
                <c:pt idx="62427">
                  <c:v>126.29</c:v>
                </c:pt>
                <c:pt idx="62428">
                  <c:v>126.23</c:v>
                </c:pt>
                <c:pt idx="62429">
                  <c:v>126.23</c:v>
                </c:pt>
                <c:pt idx="62430">
                  <c:v>126.21</c:v>
                </c:pt>
                <c:pt idx="62431">
                  <c:v>126.18</c:v>
                </c:pt>
                <c:pt idx="62432">
                  <c:v>126.21</c:v>
                </c:pt>
                <c:pt idx="62433">
                  <c:v>126.23</c:v>
                </c:pt>
                <c:pt idx="62434">
                  <c:v>126.23</c:v>
                </c:pt>
                <c:pt idx="62435">
                  <c:v>126.18</c:v>
                </c:pt>
                <c:pt idx="62436">
                  <c:v>126.18</c:v>
                </c:pt>
                <c:pt idx="62437">
                  <c:v>126.16</c:v>
                </c:pt>
                <c:pt idx="62438">
                  <c:v>126.16</c:v>
                </c:pt>
                <c:pt idx="62439">
                  <c:v>126.18</c:v>
                </c:pt>
                <c:pt idx="62440">
                  <c:v>126.23</c:v>
                </c:pt>
                <c:pt idx="62441">
                  <c:v>126.16</c:v>
                </c:pt>
                <c:pt idx="62442">
                  <c:v>126.16</c:v>
                </c:pt>
                <c:pt idx="62443">
                  <c:v>126.16</c:v>
                </c:pt>
                <c:pt idx="62444">
                  <c:v>126.18</c:v>
                </c:pt>
                <c:pt idx="62445">
                  <c:v>126.18</c:v>
                </c:pt>
                <c:pt idx="62446">
                  <c:v>126.09</c:v>
                </c:pt>
                <c:pt idx="62447">
                  <c:v>126.14</c:v>
                </c:pt>
                <c:pt idx="62448">
                  <c:v>126.12</c:v>
                </c:pt>
                <c:pt idx="62449">
                  <c:v>126.18</c:v>
                </c:pt>
                <c:pt idx="62450">
                  <c:v>126.14</c:v>
                </c:pt>
                <c:pt idx="62451">
                  <c:v>126.14</c:v>
                </c:pt>
                <c:pt idx="62452">
                  <c:v>126.07</c:v>
                </c:pt>
                <c:pt idx="62453">
                  <c:v>126.09</c:v>
                </c:pt>
                <c:pt idx="62454">
                  <c:v>126.07</c:v>
                </c:pt>
                <c:pt idx="62455">
                  <c:v>126.14</c:v>
                </c:pt>
                <c:pt idx="62456">
                  <c:v>126.14</c:v>
                </c:pt>
                <c:pt idx="62457">
                  <c:v>126.09</c:v>
                </c:pt>
                <c:pt idx="62458">
                  <c:v>126.12</c:v>
                </c:pt>
                <c:pt idx="62459">
                  <c:v>126.07</c:v>
                </c:pt>
                <c:pt idx="62460">
                  <c:v>126.12</c:v>
                </c:pt>
                <c:pt idx="62461">
                  <c:v>126.09</c:v>
                </c:pt>
                <c:pt idx="62462">
                  <c:v>126.12</c:v>
                </c:pt>
                <c:pt idx="62463">
                  <c:v>126.09</c:v>
                </c:pt>
                <c:pt idx="62464">
                  <c:v>126.09</c:v>
                </c:pt>
                <c:pt idx="62465">
                  <c:v>126.07</c:v>
                </c:pt>
                <c:pt idx="62466">
                  <c:v>126.05</c:v>
                </c:pt>
                <c:pt idx="62467">
                  <c:v>126.07</c:v>
                </c:pt>
                <c:pt idx="62468">
                  <c:v>126.07</c:v>
                </c:pt>
                <c:pt idx="62469">
                  <c:v>126.07</c:v>
                </c:pt>
                <c:pt idx="62470">
                  <c:v>126.05</c:v>
                </c:pt>
                <c:pt idx="62471">
                  <c:v>126.09</c:v>
                </c:pt>
                <c:pt idx="62472">
                  <c:v>126.12</c:v>
                </c:pt>
                <c:pt idx="62473">
                  <c:v>126.09</c:v>
                </c:pt>
                <c:pt idx="62474">
                  <c:v>126.09</c:v>
                </c:pt>
                <c:pt idx="62475">
                  <c:v>126.09</c:v>
                </c:pt>
                <c:pt idx="62476">
                  <c:v>126.14</c:v>
                </c:pt>
                <c:pt idx="62477">
                  <c:v>126.07</c:v>
                </c:pt>
                <c:pt idx="62478">
                  <c:v>126.09</c:v>
                </c:pt>
                <c:pt idx="62479">
                  <c:v>126.14</c:v>
                </c:pt>
                <c:pt idx="62480">
                  <c:v>126.12</c:v>
                </c:pt>
                <c:pt idx="62481">
                  <c:v>126.07</c:v>
                </c:pt>
                <c:pt idx="62482">
                  <c:v>126.09</c:v>
                </c:pt>
                <c:pt idx="62483">
                  <c:v>126.09</c:v>
                </c:pt>
                <c:pt idx="62484">
                  <c:v>126.12</c:v>
                </c:pt>
                <c:pt idx="62485">
                  <c:v>126.14</c:v>
                </c:pt>
                <c:pt idx="62486">
                  <c:v>126.14</c:v>
                </c:pt>
                <c:pt idx="62487">
                  <c:v>126.16</c:v>
                </c:pt>
                <c:pt idx="62488">
                  <c:v>126.18</c:v>
                </c:pt>
                <c:pt idx="62489">
                  <c:v>126.14</c:v>
                </c:pt>
                <c:pt idx="62490">
                  <c:v>126.14</c:v>
                </c:pt>
                <c:pt idx="62491">
                  <c:v>126.14</c:v>
                </c:pt>
                <c:pt idx="62492">
                  <c:v>126.14</c:v>
                </c:pt>
                <c:pt idx="62493">
                  <c:v>126.14</c:v>
                </c:pt>
                <c:pt idx="62494">
                  <c:v>126.16</c:v>
                </c:pt>
                <c:pt idx="62495">
                  <c:v>126.14</c:v>
                </c:pt>
                <c:pt idx="62496">
                  <c:v>126.18</c:v>
                </c:pt>
                <c:pt idx="62497">
                  <c:v>126.18</c:v>
                </c:pt>
                <c:pt idx="62498">
                  <c:v>126.23</c:v>
                </c:pt>
                <c:pt idx="62499">
                  <c:v>126.21</c:v>
                </c:pt>
                <c:pt idx="62500">
                  <c:v>126.27</c:v>
                </c:pt>
                <c:pt idx="62501">
                  <c:v>126.18</c:v>
                </c:pt>
                <c:pt idx="62502">
                  <c:v>126.21</c:v>
                </c:pt>
                <c:pt idx="62503">
                  <c:v>126.25</c:v>
                </c:pt>
                <c:pt idx="62504">
                  <c:v>126.25</c:v>
                </c:pt>
                <c:pt idx="62505">
                  <c:v>126.23</c:v>
                </c:pt>
                <c:pt idx="62506">
                  <c:v>126.21</c:v>
                </c:pt>
                <c:pt idx="62507">
                  <c:v>126.21</c:v>
                </c:pt>
                <c:pt idx="62508">
                  <c:v>126.25</c:v>
                </c:pt>
                <c:pt idx="62509">
                  <c:v>126.27</c:v>
                </c:pt>
                <c:pt idx="62510">
                  <c:v>126.27</c:v>
                </c:pt>
                <c:pt idx="62511">
                  <c:v>126.27</c:v>
                </c:pt>
                <c:pt idx="62512">
                  <c:v>126.27</c:v>
                </c:pt>
                <c:pt idx="62513">
                  <c:v>126.25</c:v>
                </c:pt>
                <c:pt idx="62514">
                  <c:v>126.32</c:v>
                </c:pt>
                <c:pt idx="62515">
                  <c:v>126.29</c:v>
                </c:pt>
                <c:pt idx="62516">
                  <c:v>126.36</c:v>
                </c:pt>
                <c:pt idx="62517">
                  <c:v>126.36</c:v>
                </c:pt>
                <c:pt idx="62518">
                  <c:v>126.41</c:v>
                </c:pt>
                <c:pt idx="62519">
                  <c:v>126.36</c:v>
                </c:pt>
                <c:pt idx="62520">
                  <c:v>126.36</c:v>
                </c:pt>
                <c:pt idx="62521">
                  <c:v>126.36</c:v>
                </c:pt>
                <c:pt idx="62522">
                  <c:v>126.41</c:v>
                </c:pt>
                <c:pt idx="62523">
                  <c:v>126.36</c:v>
                </c:pt>
                <c:pt idx="62524">
                  <c:v>126.36</c:v>
                </c:pt>
                <c:pt idx="62525">
                  <c:v>126.34</c:v>
                </c:pt>
                <c:pt idx="62526">
                  <c:v>126.36</c:v>
                </c:pt>
                <c:pt idx="62527">
                  <c:v>126.32</c:v>
                </c:pt>
                <c:pt idx="62528">
                  <c:v>126.38</c:v>
                </c:pt>
                <c:pt idx="62529">
                  <c:v>126.29</c:v>
                </c:pt>
                <c:pt idx="62530">
                  <c:v>126.32</c:v>
                </c:pt>
                <c:pt idx="62531">
                  <c:v>126.34</c:v>
                </c:pt>
                <c:pt idx="62532">
                  <c:v>126.34</c:v>
                </c:pt>
                <c:pt idx="62533">
                  <c:v>126.43</c:v>
                </c:pt>
                <c:pt idx="62534">
                  <c:v>126.41</c:v>
                </c:pt>
                <c:pt idx="62535">
                  <c:v>126.34</c:v>
                </c:pt>
                <c:pt idx="62536">
                  <c:v>126.34</c:v>
                </c:pt>
                <c:pt idx="62537">
                  <c:v>126.38</c:v>
                </c:pt>
                <c:pt idx="62538">
                  <c:v>126.38</c:v>
                </c:pt>
                <c:pt idx="62539">
                  <c:v>126.38</c:v>
                </c:pt>
                <c:pt idx="62540">
                  <c:v>126.36</c:v>
                </c:pt>
                <c:pt idx="62541">
                  <c:v>126.36</c:v>
                </c:pt>
                <c:pt idx="62542">
                  <c:v>126.36</c:v>
                </c:pt>
                <c:pt idx="62543">
                  <c:v>126.36</c:v>
                </c:pt>
                <c:pt idx="62544">
                  <c:v>126.29</c:v>
                </c:pt>
                <c:pt idx="62545">
                  <c:v>126.36</c:v>
                </c:pt>
                <c:pt idx="62546">
                  <c:v>126.34</c:v>
                </c:pt>
                <c:pt idx="62547">
                  <c:v>126.36</c:v>
                </c:pt>
                <c:pt idx="62548">
                  <c:v>126.38</c:v>
                </c:pt>
                <c:pt idx="62549">
                  <c:v>126.38</c:v>
                </c:pt>
                <c:pt idx="62550">
                  <c:v>126.41</c:v>
                </c:pt>
                <c:pt idx="62551">
                  <c:v>126.36</c:v>
                </c:pt>
                <c:pt idx="62552">
                  <c:v>126.36</c:v>
                </c:pt>
                <c:pt idx="62553">
                  <c:v>126.41</c:v>
                </c:pt>
                <c:pt idx="62554">
                  <c:v>126.41</c:v>
                </c:pt>
                <c:pt idx="62555">
                  <c:v>126.32</c:v>
                </c:pt>
                <c:pt idx="62556">
                  <c:v>126.38</c:v>
                </c:pt>
                <c:pt idx="62557">
                  <c:v>126.32</c:v>
                </c:pt>
                <c:pt idx="62558">
                  <c:v>126.36</c:v>
                </c:pt>
                <c:pt idx="62559">
                  <c:v>126.36</c:v>
                </c:pt>
                <c:pt idx="62560">
                  <c:v>126.34</c:v>
                </c:pt>
                <c:pt idx="62561">
                  <c:v>126.38</c:v>
                </c:pt>
                <c:pt idx="62562">
                  <c:v>126.34</c:v>
                </c:pt>
                <c:pt idx="62563">
                  <c:v>126.38</c:v>
                </c:pt>
                <c:pt idx="62564">
                  <c:v>126.36</c:v>
                </c:pt>
                <c:pt idx="62565">
                  <c:v>126.36</c:v>
                </c:pt>
                <c:pt idx="62566">
                  <c:v>126.38</c:v>
                </c:pt>
                <c:pt idx="62567">
                  <c:v>126.36</c:v>
                </c:pt>
                <c:pt idx="62568">
                  <c:v>126.36</c:v>
                </c:pt>
                <c:pt idx="62569">
                  <c:v>126.38</c:v>
                </c:pt>
                <c:pt idx="62570">
                  <c:v>126.36</c:v>
                </c:pt>
                <c:pt idx="62571">
                  <c:v>126.38</c:v>
                </c:pt>
                <c:pt idx="62572">
                  <c:v>126.38</c:v>
                </c:pt>
                <c:pt idx="62573">
                  <c:v>126.34</c:v>
                </c:pt>
                <c:pt idx="62574">
                  <c:v>126.41</c:v>
                </c:pt>
                <c:pt idx="62575">
                  <c:v>126.38</c:v>
                </c:pt>
                <c:pt idx="62576">
                  <c:v>126.41</c:v>
                </c:pt>
                <c:pt idx="62577">
                  <c:v>126.41</c:v>
                </c:pt>
                <c:pt idx="62578">
                  <c:v>126.34</c:v>
                </c:pt>
                <c:pt idx="62579">
                  <c:v>126.38</c:v>
                </c:pt>
                <c:pt idx="62580">
                  <c:v>126.38</c:v>
                </c:pt>
                <c:pt idx="62581">
                  <c:v>126.41</c:v>
                </c:pt>
                <c:pt idx="62582">
                  <c:v>126.38</c:v>
                </c:pt>
                <c:pt idx="62583">
                  <c:v>126.41</c:v>
                </c:pt>
                <c:pt idx="62584">
                  <c:v>126.45</c:v>
                </c:pt>
                <c:pt idx="62585">
                  <c:v>126.41</c:v>
                </c:pt>
                <c:pt idx="62586">
                  <c:v>126.38</c:v>
                </c:pt>
                <c:pt idx="62587">
                  <c:v>126.38</c:v>
                </c:pt>
                <c:pt idx="62588">
                  <c:v>126.38</c:v>
                </c:pt>
                <c:pt idx="62589">
                  <c:v>126.43</c:v>
                </c:pt>
                <c:pt idx="62590">
                  <c:v>126.43</c:v>
                </c:pt>
                <c:pt idx="62591">
                  <c:v>126.41</c:v>
                </c:pt>
                <c:pt idx="62592">
                  <c:v>126.43</c:v>
                </c:pt>
                <c:pt idx="62593">
                  <c:v>126.38</c:v>
                </c:pt>
                <c:pt idx="62594">
                  <c:v>126.43</c:v>
                </c:pt>
                <c:pt idx="62595">
                  <c:v>126.41</c:v>
                </c:pt>
                <c:pt idx="62596">
                  <c:v>126.5</c:v>
                </c:pt>
                <c:pt idx="62597">
                  <c:v>126.38</c:v>
                </c:pt>
                <c:pt idx="62598">
                  <c:v>126.47</c:v>
                </c:pt>
                <c:pt idx="62599">
                  <c:v>126.45</c:v>
                </c:pt>
                <c:pt idx="62600">
                  <c:v>126.41</c:v>
                </c:pt>
                <c:pt idx="62601">
                  <c:v>126.45</c:v>
                </c:pt>
                <c:pt idx="62602">
                  <c:v>126.38</c:v>
                </c:pt>
                <c:pt idx="62603">
                  <c:v>126.43</c:v>
                </c:pt>
                <c:pt idx="62604">
                  <c:v>126.43</c:v>
                </c:pt>
                <c:pt idx="62605">
                  <c:v>126.43</c:v>
                </c:pt>
                <c:pt idx="62606">
                  <c:v>126.43</c:v>
                </c:pt>
                <c:pt idx="62607">
                  <c:v>126.43</c:v>
                </c:pt>
                <c:pt idx="62608">
                  <c:v>126.43</c:v>
                </c:pt>
                <c:pt idx="62609">
                  <c:v>126.43</c:v>
                </c:pt>
                <c:pt idx="62610">
                  <c:v>126.41</c:v>
                </c:pt>
                <c:pt idx="62611">
                  <c:v>126.41</c:v>
                </c:pt>
                <c:pt idx="62612">
                  <c:v>126.38</c:v>
                </c:pt>
                <c:pt idx="62613">
                  <c:v>126.41</c:v>
                </c:pt>
                <c:pt idx="62614">
                  <c:v>126.38</c:v>
                </c:pt>
                <c:pt idx="62615">
                  <c:v>126.41</c:v>
                </c:pt>
                <c:pt idx="62616">
                  <c:v>126.38</c:v>
                </c:pt>
                <c:pt idx="62617">
                  <c:v>126.41</c:v>
                </c:pt>
                <c:pt idx="62618">
                  <c:v>126.38</c:v>
                </c:pt>
                <c:pt idx="62619">
                  <c:v>126.41</c:v>
                </c:pt>
                <c:pt idx="62620">
                  <c:v>126.38</c:v>
                </c:pt>
                <c:pt idx="62621">
                  <c:v>126.38</c:v>
                </c:pt>
                <c:pt idx="62622">
                  <c:v>126.45</c:v>
                </c:pt>
                <c:pt idx="62623">
                  <c:v>126.41</c:v>
                </c:pt>
                <c:pt idx="62624">
                  <c:v>126.41</c:v>
                </c:pt>
                <c:pt idx="62625">
                  <c:v>126.41</c:v>
                </c:pt>
                <c:pt idx="62626">
                  <c:v>126.36</c:v>
                </c:pt>
                <c:pt idx="62627">
                  <c:v>126.34</c:v>
                </c:pt>
                <c:pt idx="62628">
                  <c:v>126.36</c:v>
                </c:pt>
                <c:pt idx="62629">
                  <c:v>126.38</c:v>
                </c:pt>
                <c:pt idx="62630">
                  <c:v>126.38</c:v>
                </c:pt>
                <c:pt idx="62631">
                  <c:v>126.38</c:v>
                </c:pt>
                <c:pt idx="62632">
                  <c:v>126.36</c:v>
                </c:pt>
                <c:pt idx="62633">
                  <c:v>126.38</c:v>
                </c:pt>
                <c:pt idx="62634">
                  <c:v>126.41</c:v>
                </c:pt>
                <c:pt idx="62635">
                  <c:v>126.38</c:v>
                </c:pt>
                <c:pt idx="62636">
                  <c:v>126.38</c:v>
                </c:pt>
                <c:pt idx="62637">
                  <c:v>126.38</c:v>
                </c:pt>
                <c:pt idx="62638">
                  <c:v>126.41</c:v>
                </c:pt>
                <c:pt idx="62639">
                  <c:v>126.38</c:v>
                </c:pt>
                <c:pt idx="62640">
                  <c:v>126.36</c:v>
                </c:pt>
                <c:pt idx="62641">
                  <c:v>126.36</c:v>
                </c:pt>
                <c:pt idx="62642">
                  <c:v>126.41</c:v>
                </c:pt>
                <c:pt idx="62643">
                  <c:v>126.41</c:v>
                </c:pt>
                <c:pt idx="62644">
                  <c:v>126.34</c:v>
                </c:pt>
                <c:pt idx="62645">
                  <c:v>126.38</c:v>
                </c:pt>
                <c:pt idx="62646">
                  <c:v>126.36</c:v>
                </c:pt>
                <c:pt idx="62647">
                  <c:v>126.38</c:v>
                </c:pt>
                <c:pt idx="62648">
                  <c:v>126.34</c:v>
                </c:pt>
                <c:pt idx="62649">
                  <c:v>126.36</c:v>
                </c:pt>
                <c:pt idx="62650">
                  <c:v>126.36</c:v>
                </c:pt>
                <c:pt idx="62651">
                  <c:v>126.38</c:v>
                </c:pt>
                <c:pt idx="62652">
                  <c:v>126.38</c:v>
                </c:pt>
                <c:pt idx="62653">
                  <c:v>126.38</c:v>
                </c:pt>
                <c:pt idx="62654">
                  <c:v>126.36</c:v>
                </c:pt>
                <c:pt idx="62655">
                  <c:v>126.38</c:v>
                </c:pt>
                <c:pt idx="62656">
                  <c:v>126.38</c:v>
                </c:pt>
                <c:pt idx="62657">
                  <c:v>126.34</c:v>
                </c:pt>
                <c:pt idx="62658">
                  <c:v>126.36</c:v>
                </c:pt>
                <c:pt idx="62659">
                  <c:v>126.41</c:v>
                </c:pt>
                <c:pt idx="62660">
                  <c:v>126.38</c:v>
                </c:pt>
                <c:pt idx="62661">
                  <c:v>126.36</c:v>
                </c:pt>
                <c:pt idx="62662">
                  <c:v>126.36</c:v>
                </c:pt>
                <c:pt idx="62663">
                  <c:v>126.36</c:v>
                </c:pt>
                <c:pt idx="62664">
                  <c:v>126.38</c:v>
                </c:pt>
                <c:pt idx="62665">
                  <c:v>126.43</c:v>
                </c:pt>
                <c:pt idx="62666">
                  <c:v>126.36</c:v>
                </c:pt>
                <c:pt idx="62667">
                  <c:v>126.41</c:v>
                </c:pt>
                <c:pt idx="62668">
                  <c:v>126.38</c:v>
                </c:pt>
                <c:pt idx="62669">
                  <c:v>126.38</c:v>
                </c:pt>
                <c:pt idx="62670">
                  <c:v>126.36</c:v>
                </c:pt>
                <c:pt idx="62671">
                  <c:v>126.38</c:v>
                </c:pt>
                <c:pt idx="62672">
                  <c:v>126.41</c:v>
                </c:pt>
                <c:pt idx="62673">
                  <c:v>126.36</c:v>
                </c:pt>
                <c:pt idx="62674">
                  <c:v>126.36</c:v>
                </c:pt>
                <c:pt idx="62675">
                  <c:v>126.38</c:v>
                </c:pt>
                <c:pt idx="62676">
                  <c:v>126.34</c:v>
                </c:pt>
                <c:pt idx="62677">
                  <c:v>126.38</c:v>
                </c:pt>
                <c:pt idx="62678">
                  <c:v>126.36</c:v>
                </c:pt>
                <c:pt idx="62679">
                  <c:v>126.38</c:v>
                </c:pt>
                <c:pt idx="62680">
                  <c:v>126.41</c:v>
                </c:pt>
                <c:pt idx="62681">
                  <c:v>126.32</c:v>
                </c:pt>
                <c:pt idx="62682">
                  <c:v>126.34</c:v>
                </c:pt>
                <c:pt idx="62683">
                  <c:v>126.36</c:v>
                </c:pt>
                <c:pt idx="62684">
                  <c:v>126.32</c:v>
                </c:pt>
                <c:pt idx="62685">
                  <c:v>126.34</c:v>
                </c:pt>
                <c:pt idx="62686">
                  <c:v>126.41</c:v>
                </c:pt>
                <c:pt idx="62687">
                  <c:v>126.36</c:v>
                </c:pt>
                <c:pt idx="62688">
                  <c:v>126.34</c:v>
                </c:pt>
                <c:pt idx="62689">
                  <c:v>126.36</c:v>
                </c:pt>
                <c:pt idx="62690">
                  <c:v>126.38</c:v>
                </c:pt>
                <c:pt idx="62691">
                  <c:v>126.36</c:v>
                </c:pt>
                <c:pt idx="62692">
                  <c:v>126.34</c:v>
                </c:pt>
                <c:pt idx="62693">
                  <c:v>126.34</c:v>
                </c:pt>
                <c:pt idx="62694">
                  <c:v>126.38</c:v>
                </c:pt>
                <c:pt idx="62695">
                  <c:v>126.38</c:v>
                </c:pt>
                <c:pt idx="62696">
                  <c:v>126.36</c:v>
                </c:pt>
                <c:pt idx="62697">
                  <c:v>126.36</c:v>
                </c:pt>
                <c:pt idx="62698">
                  <c:v>126.36</c:v>
                </c:pt>
                <c:pt idx="62699">
                  <c:v>126.34</c:v>
                </c:pt>
                <c:pt idx="62700">
                  <c:v>126.36</c:v>
                </c:pt>
                <c:pt idx="62701">
                  <c:v>126.32</c:v>
                </c:pt>
                <c:pt idx="62702">
                  <c:v>126.38</c:v>
                </c:pt>
                <c:pt idx="62703">
                  <c:v>126.36</c:v>
                </c:pt>
                <c:pt idx="62704">
                  <c:v>126.43</c:v>
                </c:pt>
                <c:pt idx="62705">
                  <c:v>126.32</c:v>
                </c:pt>
                <c:pt idx="62706">
                  <c:v>126.38</c:v>
                </c:pt>
                <c:pt idx="62707">
                  <c:v>126.38</c:v>
                </c:pt>
                <c:pt idx="62708">
                  <c:v>126.36</c:v>
                </c:pt>
                <c:pt idx="62709">
                  <c:v>126.38</c:v>
                </c:pt>
                <c:pt idx="62710">
                  <c:v>126.34</c:v>
                </c:pt>
                <c:pt idx="62711">
                  <c:v>126.32</c:v>
                </c:pt>
                <c:pt idx="62712">
                  <c:v>126.36</c:v>
                </c:pt>
                <c:pt idx="62713">
                  <c:v>126.36</c:v>
                </c:pt>
                <c:pt idx="62714">
                  <c:v>126.29</c:v>
                </c:pt>
                <c:pt idx="62715">
                  <c:v>126.36</c:v>
                </c:pt>
                <c:pt idx="62716">
                  <c:v>126.36</c:v>
                </c:pt>
                <c:pt idx="62717">
                  <c:v>126.38</c:v>
                </c:pt>
                <c:pt idx="62718">
                  <c:v>126.38</c:v>
                </c:pt>
                <c:pt idx="62719">
                  <c:v>126.34</c:v>
                </c:pt>
                <c:pt idx="62720">
                  <c:v>126.34</c:v>
                </c:pt>
                <c:pt idx="62721">
                  <c:v>126.34</c:v>
                </c:pt>
                <c:pt idx="62722">
                  <c:v>126.38</c:v>
                </c:pt>
                <c:pt idx="62723">
                  <c:v>126.34</c:v>
                </c:pt>
                <c:pt idx="62724">
                  <c:v>126.34</c:v>
                </c:pt>
                <c:pt idx="62725">
                  <c:v>126.41</c:v>
                </c:pt>
                <c:pt idx="62726">
                  <c:v>126.36</c:v>
                </c:pt>
                <c:pt idx="62727">
                  <c:v>126.34</c:v>
                </c:pt>
                <c:pt idx="62728">
                  <c:v>126.36</c:v>
                </c:pt>
                <c:pt idx="62729">
                  <c:v>126.36</c:v>
                </c:pt>
                <c:pt idx="62730">
                  <c:v>126.34</c:v>
                </c:pt>
                <c:pt idx="62731">
                  <c:v>126.34</c:v>
                </c:pt>
                <c:pt idx="62732">
                  <c:v>126.41</c:v>
                </c:pt>
                <c:pt idx="62733">
                  <c:v>126.32</c:v>
                </c:pt>
                <c:pt idx="62734">
                  <c:v>126.36</c:v>
                </c:pt>
                <c:pt idx="62735">
                  <c:v>126.32</c:v>
                </c:pt>
                <c:pt idx="62736">
                  <c:v>126.36</c:v>
                </c:pt>
                <c:pt idx="62737">
                  <c:v>126.32</c:v>
                </c:pt>
                <c:pt idx="62738">
                  <c:v>126.38</c:v>
                </c:pt>
                <c:pt idx="62739">
                  <c:v>126.34</c:v>
                </c:pt>
                <c:pt idx="62740">
                  <c:v>126.36</c:v>
                </c:pt>
                <c:pt idx="62741">
                  <c:v>126.41</c:v>
                </c:pt>
                <c:pt idx="62742">
                  <c:v>126.36</c:v>
                </c:pt>
                <c:pt idx="62743">
                  <c:v>126.38</c:v>
                </c:pt>
                <c:pt idx="62744">
                  <c:v>126.34</c:v>
                </c:pt>
                <c:pt idx="62745">
                  <c:v>126.36</c:v>
                </c:pt>
                <c:pt idx="62746">
                  <c:v>126.34</c:v>
                </c:pt>
                <c:pt idx="62747">
                  <c:v>126.32</c:v>
                </c:pt>
                <c:pt idx="62748">
                  <c:v>126.32</c:v>
                </c:pt>
                <c:pt idx="62749">
                  <c:v>126.32</c:v>
                </c:pt>
                <c:pt idx="62750">
                  <c:v>126.34</c:v>
                </c:pt>
                <c:pt idx="62751">
                  <c:v>126.34</c:v>
                </c:pt>
                <c:pt idx="62752">
                  <c:v>126.34</c:v>
                </c:pt>
                <c:pt idx="62753">
                  <c:v>126.32</c:v>
                </c:pt>
                <c:pt idx="62754">
                  <c:v>126.34</c:v>
                </c:pt>
                <c:pt idx="62755">
                  <c:v>126.29</c:v>
                </c:pt>
                <c:pt idx="62756">
                  <c:v>126.36</c:v>
                </c:pt>
                <c:pt idx="62757">
                  <c:v>126.29</c:v>
                </c:pt>
                <c:pt idx="62758">
                  <c:v>126.34</c:v>
                </c:pt>
                <c:pt idx="62759">
                  <c:v>126.32</c:v>
                </c:pt>
                <c:pt idx="62760">
                  <c:v>126.29</c:v>
                </c:pt>
                <c:pt idx="62761">
                  <c:v>126.29</c:v>
                </c:pt>
                <c:pt idx="62762">
                  <c:v>126.29</c:v>
                </c:pt>
                <c:pt idx="62763">
                  <c:v>126.32</c:v>
                </c:pt>
                <c:pt idx="62764">
                  <c:v>126.32</c:v>
                </c:pt>
                <c:pt idx="62765">
                  <c:v>126.34</c:v>
                </c:pt>
                <c:pt idx="62766">
                  <c:v>126.27</c:v>
                </c:pt>
                <c:pt idx="62767">
                  <c:v>126.36</c:v>
                </c:pt>
                <c:pt idx="62768">
                  <c:v>126.29</c:v>
                </c:pt>
                <c:pt idx="62769">
                  <c:v>126.34</c:v>
                </c:pt>
                <c:pt idx="62770">
                  <c:v>126.32</c:v>
                </c:pt>
                <c:pt idx="62771">
                  <c:v>126.29</c:v>
                </c:pt>
                <c:pt idx="62772">
                  <c:v>126.32</c:v>
                </c:pt>
                <c:pt idx="62773">
                  <c:v>126.29</c:v>
                </c:pt>
                <c:pt idx="62774">
                  <c:v>126.32</c:v>
                </c:pt>
                <c:pt idx="62775">
                  <c:v>126.32</c:v>
                </c:pt>
                <c:pt idx="62776">
                  <c:v>126.29</c:v>
                </c:pt>
                <c:pt idx="62777">
                  <c:v>126.27</c:v>
                </c:pt>
                <c:pt idx="62778">
                  <c:v>126.32</c:v>
                </c:pt>
                <c:pt idx="62779">
                  <c:v>126.29</c:v>
                </c:pt>
                <c:pt idx="62780">
                  <c:v>126.27</c:v>
                </c:pt>
                <c:pt idx="62781">
                  <c:v>126.29</c:v>
                </c:pt>
                <c:pt idx="62782">
                  <c:v>126.29</c:v>
                </c:pt>
                <c:pt idx="62783">
                  <c:v>126.29</c:v>
                </c:pt>
                <c:pt idx="62784">
                  <c:v>126.25</c:v>
                </c:pt>
                <c:pt idx="62785">
                  <c:v>126.29</c:v>
                </c:pt>
                <c:pt idx="62786">
                  <c:v>126.29</c:v>
                </c:pt>
                <c:pt idx="62787">
                  <c:v>126.27</c:v>
                </c:pt>
                <c:pt idx="62788">
                  <c:v>126.23</c:v>
                </c:pt>
                <c:pt idx="62789">
                  <c:v>126.25</c:v>
                </c:pt>
                <c:pt idx="62790">
                  <c:v>126.25</c:v>
                </c:pt>
                <c:pt idx="62791">
                  <c:v>126.25</c:v>
                </c:pt>
                <c:pt idx="62792">
                  <c:v>126.29</c:v>
                </c:pt>
                <c:pt idx="62793">
                  <c:v>126.25</c:v>
                </c:pt>
                <c:pt idx="62794">
                  <c:v>126.23</c:v>
                </c:pt>
                <c:pt idx="62795">
                  <c:v>126.25</c:v>
                </c:pt>
                <c:pt idx="62796">
                  <c:v>126.25</c:v>
                </c:pt>
                <c:pt idx="62797">
                  <c:v>126.23</c:v>
                </c:pt>
                <c:pt idx="62798">
                  <c:v>126.21</c:v>
                </c:pt>
                <c:pt idx="62799">
                  <c:v>126.27</c:v>
                </c:pt>
                <c:pt idx="62800">
                  <c:v>126.27</c:v>
                </c:pt>
                <c:pt idx="62801">
                  <c:v>126.23</c:v>
                </c:pt>
                <c:pt idx="62802">
                  <c:v>126.18</c:v>
                </c:pt>
                <c:pt idx="62803">
                  <c:v>126.21</c:v>
                </c:pt>
                <c:pt idx="62804">
                  <c:v>126.27</c:v>
                </c:pt>
                <c:pt idx="62805">
                  <c:v>126.23</c:v>
                </c:pt>
                <c:pt idx="62806">
                  <c:v>126.27</c:v>
                </c:pt>
                <c:pt idx="62807">
                  <c:v>126.25</c:v>
                </c:pt>
                <c:pt idx="62808">
                  <c:v>126.23</c:v>
                </c:pt>
                <c:pt idx="62809">
                  <c:v>126.23</c:v>
                </c:pt>
                <c:pt idx="62810">
                  <c:v>126.23</c:v>
                </c:pt>
                <c:pt idx="62811">
                  <c:v>126.25</c:v>
                </c:pt>
                <c:pt idx="62812">
                  <c:v>126.21</c:v>
                </c:pt>
                <c:pt idx="62813">
                  <c:v>126.18</c:v>
                </c:pt>
                <c:pt idx="62814">
                  <c:v>126.25</c:v>
                </c:pt>
                <c:pt idx="62815">
                  <c:v>126.25</c:v>
                </c:pt>
                <c:pt idx="62816">
                  <c:v>126.16</c:v>
                </c:pt>
                <c:pt idx="62817">
                  <c:v>126.27</c:v>
                </c:pt>
                <c:pt idx="62818">
                  <c:v>126.21</c:v>
                </c:pt>
                <c:pt idx="62819">
                  <c:v>126.21</c:v>
                </c:pt>
                <c:pt idx="62820">
                  <c:v>126.18</c:v>
                </c:pt>
                <c:pt idx="62821">
                  <c:v>126.21</c:v>
                </c:pt>
                <c:pt idx="62822">
                  <c:v>126.23</c:v>
                </c:pt>
                <c:pt idx="62823">
                  <c:v>126.23</c:v>
                </c:pt>
                <c:pt idx="62824">
                  <c:v>126.23</c:v>
                </c:pt>
                <c:pt idx="62825">
                  <c:v>126.21</c:v>
                </c:pt>
                <c:pt idx="62826">
                  <c:v>126.23</c:v>
                </c:pt>
                <c:pt idx="62827">
                  <c:v>126.18</c:v>
                </c:pt>
                <c:pt idx="62828">
                  <c:v>126.21</c:v>
                </c:pt>
                <c:pt idx="62829">
                  <c:v>126.21</c:v>
                </c:pt>
                <c:pt idx="62830">
                  <c:v>126.18</c:v>
                </c:pt>
                <c:pt idx="62831">
                  <c:v>126.16</c:v>
                </c:pt>
                <c:pt idx="62832">
                  <c:v>126.14</c:v>
                </c:pt>
                <c:pt idx="62833">
                  <c:v>126.12</c:v>
                </c:pt>
                <c:pt idx="62834">
                  <c:v>126.14</c:v>
                </c:pt>
                <c:pt idx="62835">
                  <c:v>126.18</c:v>
                </c:pt>
                <c:pt idx="62836">
                  <c:v>126.16</c:v>
                </c:pt>
                <c:pt idx="62837">
                  <c:v>126.21</c:v>
                </c:pt>
                <c:pt idx="62838">
                  <c:v>126.14</c:v>
                </c:pt>
                <c:pt idx="62839">
                  <c:v>126.16</c:v>
                </c:pt>
                <c:pt idx="62840">
                  <c:v>126.18</c:v>
                </c:pt>
                <c:pt idx="62841">
                  <c:v>126.12</c:v>
                </c:pt>
                <c:pt idx="62842">
                  <c:v>126.12</c:v>
                </c:pt>
                <c:pt idx="62843">
                  <c:v>126.14</c:v>
                </c:pt>
                <c:pt idx="62844">
                  <c:v>126.16</c:v>
                </c:pt>
                <c:pt idx="62845">
                  <c:v>126.12</c:v>
                </c:pt>
                <c:pt idx="62846">
                  <c:v>126.12</c:v>
                </c:pt>
                <c:pt idx="62847">
                  <c:v>126.14</c:v>
                </c:pt>
                <c:pt idx="62848">
                  <c:v>126.12</c:v>
                </c:pt>
                <c:pt idx="62849">
                  <c:v>126.14</c:v>
                </c:pt>
                <c:pt idx="62850">
                  <c:v>126.14</c:v>
                </c:pt>
                <c:pt idx="62851">
                  <c:v>126.14</c:v>
                </c:pt>
                <c:pt idx="62852">
                  <c:v>126.18</c:v>
                </c:pt>
                <c:pt idx="62853">
                  <c:v>126.14</c:v>
                </c:pt>
                <c:pt idx="62854">
                  <c:v>126.16</c:v>
                </c:pt>
                <c:pt idx="62855">
                  <c:v>126.14</c:v>
                </c:pt>
                <c:pt idx="62856">
                  <c:v>126.09</c:v>
                </c:pt>
                <c:pt idx="62857">
                  <c:v>126.09</c:v>
                </c:pt>
                <c:pt idx="62858">
                  <c:v>126.14</c:v>
                </c:pt>
                <c:pt idx="62859">
                  <c:v>126.14</c:v>
                </c:pt>
                <c:pt idx="62860">
                  <c:v>126.16</c:v>
                </c:pt>
                <c:pt idx="62861">
                  <c:v>126.12</c:v>
                </c:pt>
                <c:pt idx="62862">
                  <c:v>126.14</c:v>
                </c:pt>
                <c:pt idx="62863">
                  <c:v>126.07</c:v>
                </c:pt>
                <c:pt idx="62864">
                  <c:v>126.09</c:v>
                </c:pt>
                <c:pt idx="62865">
                  <c:v>126.09</c:v>
                </c:pt>
                <c:pt idx="62866">
                  <c:v>126.16</c:v>
                </c:pt>
                <c:pt idx="62867">
                  <c:v>126.07</c:v>
                </c:pt>
                <c:pt idx="62868">
                  <c:v>126.09</c:v>
                </c:pt>
                <c:pt idx="62869">
                  <c:v>126.07</c:v>
                </c:pt>
                <c:pt idx="62870">
                  <c:v>126.07</c:v>
                </c:pt>
                <c:pt idx="62871">
                  <c:v>126.03</c:v>
                </c:pt>
                <c:pt idx="62872">
                  <c:v>126.07</c:v>
                </c:pt>
                <c:pt idx="62873">
                  <c:v>126.07</c:v>
                </c:pt>
                <c:pt idx="62874">
                  <c:v>126.05</c:v>
                </c:pt>
                <c:pt idx="62875">
                  <c:v>126.09</c:v>
                </c:pt>
                <c:pt idx="62876">
                  <c:v>126.09</c:v>
                </c:pt>
                <c:pt idx="62877">
                  <c:v>126.03</c:v>
                </c:pt>
                <c:pt idx="62878">
                  <c:v>126.12</c:v>
                </c:pt>
                <c:pt idx="62879">
                  <c:v>126.05</c:v>
                </c:pt>
                <c:pt idx="62880">
                  <c:v>126.05</c:v>
                </c:pt>
                <c:pt idx="62881">
                  <c:v>126.05</c:v>
                </c:pt>
                <c:pt idx="62882">
                  <c:v>126.12</c:v>
                </c:pt>
                <c:pt idx="62883">
                  <c:v>126.07</c:v>
                </c:pt>
                <c:pt idx="62884">
                  <c:v>126.03</c:v>
                </c:pt>
                <c:pt idx="62885">
                  <c:v>126.07</c:v>
                </c:pt>
                <c:pt idx="62886">
                  <c:v>126.05</c:v>
                </c:pt>
                <c:pt idx="62887">
                  <c:v>126.07</c:v>
                </c:pt>
                <c:pt idx="62888">
                  <c:v>126.03</c:v>
                </c:pt>
                <c:pt idx="62889">
                  <c:v>126.07</c:v>
                </c:pt>
                <c:pt idx="62890">
                  <c:v>126.07</c:v>
                </c:pt>
                <c:pt idx="62891">
                  <c:v>126.05</c:v>
                </c:pt>
                <c:pt idx="62892">
                  <c:v>126.07</c:v>
                </c:pt>
                <c:pt idx="62893">
                  <c:v>126.07</c:v>
                </c:pt>
                <c:pt idx="62894">
                  <c:v>126.12</c:v>
                </c:pt>
                <c:pt idx="62895">
                  <c:v>126.07</c:v>
                </c:pt>
                <c:pt idx="62896">
                  <c:v>126.09</c:v>
                </c:pt>
                <c:pt idx="62897">
                  <c:v>126.09</c:v>
                </c:pt>
                <c:pt idx="62898">
                  <c:v>126.12</c:v>
                </c:pt>
                <c:pt idx="62899">
                  <c:v>126.14</c:v>
                </c:pt>
                <c:pt idx="62900">
                  <c:v>126.14</c:v>
                </c:pt>
                <c:pt idx="62901">
                  <c:v>126.14</c:v>
                </c:pt>
                <c:pt idx="62902">
                  <c:v>126.16</c:v>
                </c:pt>
                <c:pt idx="62903">
                  <c:v>126.09</c:v>
                </c:pt>
                <c:pt idx="62904">
                  <c:v>126.16</c:v>
                </c:pt>
                <c:pt idx="62905">
                  <c:v>126.18</c:v>
                </c:pt>
                <c:pt idx="62906">
                  <c:v>126.12</c:v>
                </c:pt>
                <c:pt idx="62907">
                  <c:v>126.12</c:v>
                </c:pt>
                <c:pt idx="62908">
                  <c:v>126.14</c:v>
                </c:pt>
                <c:pt idx="62909">
                  <c:v>126.16</c:v>
                </c:pt>
                <c:pt idx="62910">
                  <c:v>126.16</c:v>
                </c:pt>
                <c:pt idx="62911">
                  <c:v>126.14</c:v>
                </c:pt>
                <c:pt idx="62912">
                  <c:v>126.18</c:v>
                </c:pt>
                <c:pt idx="62913">
                  <c:v>126.23</c:v>
                </c:pt>
                <c:pt idx="62914">
                  <c:v>126.21</c:v>
                </c:pt>
                <c:pt idx="62915">
                  <c:v>126.21</c:v>
                </c:pt>
                <c:pt idx="62916">
                  <c:v>126.23</c:v>
                </c:pt>
                <c:pt idx="62917">
                  <c:v>126.27</c:v>
                </c:pt>
                <c:pt idx="62918">
                  <c:v>126.23</c:v>
                </c:pt>
                <c:pt idx="62919">
                  <c:v>126.27</c:v>
                </c:pt>
                <c:pt idx="62920">
                  <c:v>126.25</c:v>
                </c:pt>
                <c:pt idx="62921">
                  <c:v>126.25</c:v>
                </c:pt>
                <c:pt idx="62922">
                  <c:v>126.27</c:v>
                </c:pt>
                <c:pt idx="62923">
                  <c:v>126.29</c:v>
                </c:pt>
                <c:pt idx="62924">
                  <c:v>126.29</c:v>
                </c:pt>
                <c:pt idx="62925">
                  <c:v>126.32</c:v>
                </c:pt>
                <c:pt idx="62926">
                  <c:v>126.32</c:v>
                </c:pt>
                <c:pt idx="62927">
                  <c:v>126.32</c:v>
                </c:pt>
                <c:pt idx="62928">
                  <c:v>126.32</c:v>
                </c:pt>
                <c:pt idx="62929">
                  <c:v>126.34</c:v>
                </c:pt>
                <c:pt idx="62930">
                  <c:v>126.34</c:v>
                </c:pt>
                <c:pt idx="62931">
                  <c:v>126.32</c:v>
                </c:pt>
                <c:pt idx="62932">
                  <c:v>126.36</c:v>
                </c:pt>
                <c:pt idx="62933">
                  <c:v>126.38</c:v>
                </c:pt>
                <c:pt idx="62934">
                  <c:v>126.36</c:v>
                </c:pt>
                <c:pt idx="62935">
                  <c:v>126.41</c:v>
                </c:pt>
                <c:pt idx="62936">
                  <c:v>126.41</c:v>
                </c:pt>
                <c:pt idx="62937">
                  <c:v>126.38</c:v>
                </c:pt>
                <c:pt idx="62938">
                  <c:v>126.43</c:v>
                </c:pt>
                <c:pt idx="62939">
                  <c:v>126.36</c:v>
                </c:pt>
                <c:pt idx="62940">
                  <c:v>126.36</c:v>
                </c:pt>
                <c:pt idx="62941">
                  <c:v>126.38</c:v>
                </c:pt>
                <c:pt idx="62942">
                  <c:v>126.38</c:v>
                </c:pt>
                <c:pt idx="62943">
                  <c:v>126.36</c:v>
                </c:pt>
                <c:pt idx="62944">
                  <c:v>126.36</c:v>
                </c:pt>
                <c:pt idx="62945">
                  <c:v>126.36</c:v>
                </c:pt>
                <c:pt idx="62946">
                  <c:v>126.36</c:v>
                </c:pt>
                <c:pt idx="62947">
                  <c:v>126.38</c:v>
                </c:pt>
                <c:pt idx="62948">
                  <c:v>126.41</c:v>
                </c:pt>
                <c:pt idx="62949">
                  <c:v>126.36</c:v>
                </c:pt>
                <c:pt idx="62950">
                  <c:v>126.36</c:v>
                </c:pt>
                <c:pt idx="62951">
                  <c:v>126.43</c:v>
                </c:pt>
                <c:pt idx="62952">
                  <c:v>126.41</c:v>
                </c:pt>
                <c:pt idx="62953">
                  <c:v>126.32</c:v>
                </c:pt>
                <c:pt idx="62954">
                  <c:v>126.36</c:v>
                </c:pt>
                <c:pt idx="62955">
                  <c:v>126.34</c:v>
                </c:pt>
                <c:pt idx="62956">
                  <c:v>126.29</c:v>
                </c:pt>
                <c:pt idx="62957">
                  <c:v>126.36</c:v>
                </c:pt>
                <c:pt idx="62958">
                  <c:v>126.29</c:v>
                </c:pt>
                <c:pt idx="62959">
                  <c:v>126.41</c:v>
                </c:pt>
                <c:pt idx="62960">
                  <c:v>126.29</c:v>
                </c:pt>
                <c:pt idx="62961">
                  <c:v>126.29</c:v>
                </c:pt>
                <c:pt idx="62962">
                  <c:v>126.34</c:v>
                </c:pt>
                <c:pt idx="62963">
                  <c:v>126.38</c:v>
                </c:pt>
                <c:pt idx="62964">
                  <c:v>126.38</c:v>
                </c:pt>
                <c:pt idx="62965">
                  <c:v>126.36</c:v>
                </c:pt>
                <c:pt idx="62966">
                  <c:v>126.32</c:v>
                </c:pt>
                <c:pt idx="62967">
                  <c:v>126.36</c:v>
                </c:pt>
                <c:pt idx="62968">
                  <c:v>126.34</c:v>
                </c:pt>
                <c:pt idx="62969">
                  <c:v>126.36</c:v>
                </c:pt>
                <c:pt idx="62970">
                  <c:v>126.32</c:v>
                </c:pt>
                <c:pt idx="62971">
                  <c:v>126.32</c:v>
                </c:pt>
                <c:pt idx="62972">
                  <c:v>126.29</c:v>
                </c:pt>
                <c:pt idx="62973">
                  <c:v>126.32</c:v>
                </c:pt>
                <c:pt idx="62974">
                  <c:v>126.36</c:v>
                </c:pt>
                <c:pt idx="62975">
                  <c:v>126.34</c:v>
                </c:pt>
                <c:pt idx="62976">
                  <c:v>126.27</c:v>
                </c:pt>
                <c:pt idx="62977">
                  <c:v>126.34</c:v>
                </c:pt>
                <c:pt idx="62978">
                  <c:v>126.29</c:v>
                </c:pt>
                <c:pt idx="62979">
                  <c:v>126.36</c:v>
                </c:pt>
                <c:pt idx="62980">
                  <c:v>126.29</c:v>
                </c:pt>
                <c:pt idx="62981">
                  <c:v>126.36</c:v>
                </c:pt>
                <c:pt idx="62982">
                  <c:v>126.34</c:v>
                </c:pt>
                <c:pt idx="62983">
                  <c:v>126.34</c:v>
                </c:pt>
                <c:pt idx="62984">
                  <c:v>126.41</c:v>
                </c:pt>
                <c:pt idx="62985">
                  <c:v>126.34</c:v>
                </c:pt>
                <c:pt idx="62986">
                  <c:v>126.36</c:v>
                </c:pt>
                <c:pt idx="62987">
                  <c:v>126.38</c:v>
                </c:pt>
                <c:pt idx="62988">
                  <c:v>126.41</c:v>
                </c:pt>
                <c:pt idx="62989">
                  <c:v>126.34</c:v>
                </c:pt>
                <c:pt idx="62990">
                  <c:v>126.34</c:v>
                </c:pt>
                <c:pt idx="62991">
                  <c:v>126.32</c:v>
                </c:pt>
                <c:pt idx="62992">
                  <c:v>126.34</c:v>
                </c:pt>
                <c:pt idx="62993">
                  <c:v>126.36</c:v>
                </c:pt>
                <c:pt idx="62994">
                  <c:v>126.38</c:v>
                </c:pt>
                <c:pt idx="62995">
                  <c:v>126.36</c:v>
                </c:pt>
                <c:pt idx="62996">
                  <c:v>126.36</c:v>
                </c:pt>
                <c:pt idx="62997">
                  <c:v>126.38</c:v>
                </c:pt>
                <c:pt idx="62998">
                  <c:v>126.41</c:v>
                </c:pt>
                <c:pt idx="62999">
                  <c:v>126.38</c:v>
                </c:pt>
                <c:pt idx="63000">
                  <c:v>126.45</c:v>
                </c:pt>
                <c:pt idx="63001">
                  <c:v>126.47</c:v>
                </c:pt>
                <c:pt idx="63002">
                  <c:v>126.43</c:v>
                </c:pt>
                <c:pt idx="63003">
                  <c:v>126.43</c:v>
                </c:pt>
                <c:pt idx="63004">
                  <c:v>126.45</c:v>
                </c:pt>
                <c:pt idx="63005">
                  <c:v>126.43</c:v>
                </c:pt>
                <c:pt idx="63006">
                  <c:v>126.47</c:v>
                </c:pt>
                <c:pt idx="63007">
                  <c:v>126.5</c:v>
                </c:pt>
                <c:pt idx="63008">
                  <c:v>126.43</c:v>
                </c:pt>
                <c:pt idx="63009">
                  <c:v>126.43</c:v>
                </c:pt>
                <c:pt idx="63010">
                  <c:v>126.41</c:v>
                </c:pt>
                <c:pt idx="63011">
                  <c:v>126.47</c:v>
                </c:pt>
                <c:pt idx="63012">
                  <c:v>126.45</c:v>
                </c:pt>
                <c:pt idx="63013">
                  <c:v>126.45</c:v>
                </c:pt>
                <c:pt idx="63014">
                  <c:v>126.45</c:v>
                </c:pt>
                <c:pt idx="63015">
                  <c:v>126.45</c:v>
                </c:pt>
                <c:pt idx="63016">
                  <c:v>126.47</c:v>
                </c:pt>
                <c:pt idx="63017">
                  <c:v>126.5</c:v>
                </c:pt>
                <c:pt idx="63018">
                  <c:v>126.45</c:v>
                </c:pt>
                <c:pt idx="63019">
                  <c:v>126.47</c:v>
                </c:pt>
                <c:pt idx="63020">
                  <c:v>126.5</c:v>
                </c:pt>
                <c:pt idx="63021">
                  <c:v>126.45</c:v>
                </c:pt>
                <c:pt idx="63022">
                  <c:v>126.43</c:v>
                </c:pt>
                <c:pt idx="63023">
                  <c:v>126.47</c:v>
                </c:pt>
                <c:pt idx="63024">
                  <c:v>126.45</c:v>
                </c:pt>
                <c:pt idx="63025">
                  <c:v>126.45</c:v>
                </c:pt>
                <c:pt idx="63026">
                  <c:v>126.47</c:v>
                </c:pt>
                <c:pt idx="63027">
                  <c:v>126.45</c:v>
                </c:pt>
                <c:pt idx="63028">
                  <c:v>126.45</c:v>
                </c:pt>
                <c:pt idx="63029">
                  <c:v>126.38</c:v>
                </c:pt>
                <c:pt idx="63030">
                  <c:v>126.41</c:v>
                </c:pt>
                <c:pt idx="63031">
                  <c:v>126.45</c:v>
                </c:pt>
                <c:pt idx="63032">
                  <c:v>126.41</c:v>
                </c:pt>
                <c:pt idx="63033">
                  <c:v>126.43</c:v>
                </c:pt>
                <c:pt idx="63034">
                  <c:v>126.45</c:v>
                </c:pt>
                <c:pt idx="63035">
                  <c:v>126.45</c:v>
                </c:pt>
                <c:pt idx="63036">
                  <c:v>126.41</c:v>
                </c:pt>
                <c:pt idx="63037">
                  <c:v>126.43</c:v>
                </c:pt>
                <c:pt idx="63038">
                  <c:v>126.45</c:v>
                </c:pt>
                <c:pt idx="63039">
                  <c:v>126.45</c:v>
                </c:pt>
                <c:pt idx="63040">
                  <c:v>126.43</c:v>
                </c:pt>
                <c:pt idx="63041">
                  <c:v>126.41</c:v>
                </c:pt>
                <c:pt idx="63042">
                  <c:v>126.38</c:v>
                </c:pt>
                <c:pt idx="63043">
                  <c:v>126.41</c:v>
                </c:pt>
                <c:pt idx="63044">
                  <c:v>126.36</c:v>
                </c:pt>
                <c:pt idx="63045">
                  <c:v>126.38</c:v>
                </c:pt>
                <c:pt idx="63046">
                  <c:v>126.45</c:v>
                </c:pt>
                <c:pt idx="63047">
                  <c:v>126.43</c:v>
                </c:pt>
                <c:pt idx="63048">
                  <c:v>126.41</c:v>
                </c:pt>
                <c:pt idx="63049">
                  <c:v>126.36</c:v>
                </c:pt>
                <c:pt idx="63050">
                  <c:v>126.38</c:v>
                </c:pt>
                <c:pt idx="63051">
                  <c:v>126.38</c:v>
                </c:pt>
                <c:pt idx="63052">
                  <c:v>126.43</c:v>
                </c:pt>
                <c:pt idx="63053">
                  <c:v>126.43</c:v>
                </c:pt>
                <c:pt idx="63054">
                  <c:v>126.38</c:v>
                </c:pt>
                <c:pt idx="63055">
                  <c:v>126.41</c:v>
                </c:pt>
                <c:pt idx="63056">
                  <c:v>126.47</c:v>
                </c:pt>
                <c:pt idx="63057">
                  <c:v>126.38</c:v>
                </c:pt>
                <c:pt idx="63058">
                  <c:v>126.41</c:v>
                </c:pt>
                <c:pt idx="63059">
                  <c:v>126.36</c:v>
                </c:pt>
                <c:pt idx="63060">
                  <c:v>126.43</c:v>
                </c:pt>
                <c:pt idx="63061">
                  <c:v>126.36</c:v>
                </c:pt>
                <c:pt idx="63062">
                  <c:v>126.43</c:v>
                </c:pt>
                <c:pt idx="63063">
                  <c:v>126.41</c:v>
                </c:pt>
                <c:pt idx="63064">
                  <c:v>126.41</c:v>
                </c:pt>
                <c:pt idx="63065">
                  <c:v>126.38</c:v>
                </c:pt>
                <c:pt idx="63066">
                  <c:v>126.36</c:v>
                </c:pt>
                <c:pt idx="63067">
                  <c:v>126.38</c:v>
                </c:pt>
                <c:pt idx="63068">
                  <c:v>126.45</c:v>
                </c:pt>
                <c:pt idx="63069">
                  <c:v>126.41</c:v>
                </c:pt>
                <c:pt idx="63070">
                  <c:v>126.41</c:v>
                </c:pt>
                <c:pt idx="63071">
                  <c:v>126.41</c:v>
                </c:pt>
                <c:pt idx="63072">
                  <c:v>126.43</c:v>
                </c:pt>
                <c:pt idx="63073">
                  <c:v>126.43</c:v>
                </c:pt>
                <c:pt idx="63074">
                  <c:v>126.38</c:v>
                </c:pt>
                <c:pt idx="63075">
                  <c:v>126.41</c:v>
                </c:pt>
                <c:pt idx="63076">
                  <c:v>126.43</c:v>
                </c:pt>
                <c:pt idx="63077">
                  <c:v>126.41</c:v>
                </c:pt>
                <c:pt idx="63078">
                  <c:v>126.36</c:v>
                </c:pt>
                <c:pt idx="63079">
                  <c:v>126.41</c:v>
                </c:pt>
                <c:pt idx="63080">
                  <c:v>126.45</c:v>
                </c:pt>
                <c:pt idx="63081">
                  <c:v>126.41</c:v>
                </c:pt>
                <c:pt idx="63082">
                  <c:v>126.41</c:v>
                </c:pt>
                <c:pt idx="63083">
                  <c:v>126.47</c:v>
                </c:pt>
                <c:pt idx="63084">
                  <c:v>126.38</c:v>
                </c:pt>
                <c:pt idx="63085">
                  <c:v>126.41</c:v>
                </c:pt>
                <c:pt idx="63086">
                  <c:v>126.45</c:v>
                </c:pt>
                <c:pt idx="63087">
                  <c:v>126.43</c:v>
                </c:pt>
                <c:pt idx="63088">
                  <c:v>126.41</c:v>
                </c:pt>
                <c:pt idx="63089">
                  <c:v>126.45</c:v>
                </c:pt>
                <c:pt idx="63090">
                  <c:v>126.43</c:v>
                </c:pt>
                <c:pt idx="63091">
                  <c:v>126.41</c:v>
                </c:pt>
                <c:pt idx="63092">
                  <c:v>126.41</c:v>
                </c:pt>
                <c:pt idx="63093">
                  <c:v>126.43</c:v>
                </c:pt>
                <c:pt idx="63094">
                  <c:v>126.38</c:v>
                </c:pt>
                <c:pt idx="63095">
                  <c:v>126.38</c:v>
                </c:pt>
                <c:pt idx="63096">
                  <c:v>126.41</c:v>
                </c:pt>
                <c:pt idx="63097">
                  <c:v>126.45</c:v>
                </c:pt>
                <c:pt idx="63098">
                  <c:v>126.41</c:v>
                </c:pt>
                <c:pt idx="63099">
                  <c:v>126.41</c:v>
                </c:pt>
                <c:pt idx="63100">
                  <c:v>126.43</c:v>
                </c:pt>
                <c:pt idx="63101">
                  <c:v>126.41</c:v>
                </c:pt>
                <c:pt idx="63102">
                  <c:v>126.41</c:v>
                </c:pt>
                <c:pt idx="63103">
                  <c:v>126.41</c:v>
                </c:pt>
                <c:pt idx="63104">
                  <c:v>126.45</c:v>
                </c:pt>
                <c:pt idx="63105">
                  <c:v>126.34</c:v>
                </c:pt>
                <c:pt idx="63106">
                  <c:v>126.38</c:v>
                </c:pt>
                <c:pt idx="63107">
                  <c:v>126.41</c:v>
                </c:pt>
                <c:pt idx="63108">
                  <c:v>126.36</c:v>
                </c:pt>
                <c:pt idx="63109">
                  <c:v>126.41</c:v>
                </c:pt>
                <c:pt idx="63110">
                  <c:v>126.36</c:v>
                </c:pt>
                <c:pt idx="63111">
                  <c:v>126.41</c:v>
                </c:pt>
                <c:pt idx="63112">
                  <c:v>126.45</c:v>
                </c:pt>
                <c:pt idx="63113">
                  <c:v>126.38</c:v>
                </c:pt>
                <c:pt idx="63114">
                  <c:v>126.41</c:v>
                </c:pt>
                <c:pt idx="63115">
                  <c:v>126.36</c:v>
                </c:pt>
                <c:pt idx="63116">
                  <c:v>126.41</c:v>
                </c:pt>
                <c:pt idx="63117">
                  <c:v>126.41</c:v>
                </c:pt>
                <c:pt idx="63118">
                  <c:v>126.38</c:v>
                </c:pt>
                <c:pt idx="63119">
                  <c:v>126.38</c:v>
                </c:pt>
                <c:pt idx="63120">
                  <c:v>126.38</c:v>
                </c:pt>
                <c:pt idx="63121">
                  <c:v>126.38</c:v>
                </c:pt>
                <c:pt idx="63122">
                  <c:v>126.41</c:v>
                </c:pt>
                <c:pt idx="63123">
                  <c:v>126.34</c:v>
                </c:pt>
                <c:pt idx="63124">
                  <c:v>126.36</c:v>
                </c:pt>
                <c:pt idx="63125">
                  <c:v>126.36</c:v>
                </c:pt>
                <c:pt idx="63126">
                  <c:v>126.36</c:v>
                </c:pt>
                <c:pt idx="63127">
                  <c:v>126.32</c:v>
                </c:pt>
                <c:pt idx="63128">
                  <c:v>126.36</c:v>
                </c:pt>
                <c:pt idx="63129">
                  <c:v>126.32</c:v>
                </c:pt>
                <c:pt idx="63130">
                  <c:v>126.34</c:v>
                </c:pt>
                <c:pt idx="63131">
                  <c:v>126.41</c:v>
                </c:pt>
                <c:pt idx="63132">
                  <c:v>126.34</c:v>
                </c:pt>
                <c:pt idx="63133">
                  <c:v>126.38</c:v>
                </c:pt>
                <c:pt idx="63134">
                  <c:v>126.41</c:v>
                </c:pt>
                <c:pt idx="63135">
                  <c:v>126.41</c:v>
                </c:pt>
                <c:pt idx="63136">
                  <c:v>126.41</c:v>
                </c:pt>
                <c:pt idx="63137">
                  <c:v>126.36</c:v>
                </c:pt>
                <c:pt idx="63138">
                  <c:v>126.38</c:v>
                </c:pt>
                <c:pt idx="63139">
                  <c:v>126.45</c:v>
                </c:pt>
                <c:pt idx="63140">
                  <c:v>126.38</c:v>
                </c:pt>
                <c:pt idx="63141">
                  <c:v>126.38</c:v>
                </c:pt>
                <c:pt idx="63142">
                  <c:v>126.41</c:v>
                </c:pt>
                <c:pt idx="63143">
                  <c:v>126.36</c:v>
                </c:pt>
                <c:pt idx="63144">
                  <c:v>126.43</c:v>
                </c:pt>
                <c:pt idx="63145">
                  <c:v>126.38</c:v>
                </c:pt>
                <c:pt idx="63146">
                  <c:v>126.41</c:v>
                </c:pt>
                <c:pt idx="63147">
                  <c:v>126.38</c:v>
                </c:pt>
                <c:pt idx="63148">
                  <c:v>126.41</c:v>
                </c:pt>
                <c:pt idx="63149">
                  <c:v>126.43</c:v>
                </c:pt>
                <c:pt idx="63150">
                  <c:v>126.38</c:v>
                </c:pt>
                <c:pt idx="63151">
                  <c:v>126.41</c:v>
                </c:pt>
                <c:pt idx="63152">
                  <c:v>126.38</c:v>
                </c:pt>
                <c:pt idx="63153">
                  <c:v>126.41</c:v>
                </c:pt>
                <c:pt idx="63154">
                  <c:v>126.41</c:v>
                </c:pt>
                <c:pt idx="63155">
                  <c:v>126.41</c:v>
                </c:pt>
                <c:pt idx="63156">
                  <c:v>126.38</c:v>
                </c:pt>
                <c:pt idx="63157">
                  <c:v>126.43</c:v>
                </c:pt>
                <c:pt idx="63158">
                  <c:v>126.36</c:v>
                </c:pt>
                <c:pt idx="63159">
                  <c:v>126.41</c:v>
                </c:pt>
                <c:pt idx="63160">
                  <c:v>126.41</c:v>
                </c:pt>
                <c:pt idx="63161">
                  <c:v>126.36</c:v>
                </c:pt>
                <c:pt idx="63162">
                  <c:v>126.41</c:v>
                </c:pt>
                <c:pt idx="63163">
                  <c:v>126.43</c:v>
                </c:pt>
                <c:pt idx="63164">
                  <c:v>126.43</c:v>
                </c:pt>
                <c:pt idx="63165">
                  <c:v>126.41</c:v>
                </c:pt>
                <c:pt idx="63166">
                  <c:v>126.45</c:v>
                </c:pt>
                <c:pt idx="63167">
                  <c:v>126.43</c:v>
                </c:pt>
                <c:pt idx="63168">
                  <c:v>126.43</c:v>
                </c:pt>
                <c:pt idx="63169">
                  <c:v>126.36</c:v>
                </c:pt>
                <c:pt idx="63170">
                  <c:v>126.34</c:v>
                </c:pt>
                <c:pt idx="63171">
                  <c:v>126.41</c:v>
                </c:pt>
                <c:pt idx="63172">
                  <c:v>126.41</c:v>
                </c:pt>
                <c:pt idx="63173">
                  <c:v>126.38</c:v>
                </c:pt>
                <c:pt idx="63174">
                  <c:v>126.36</c:v>
                </c:pt>
                <c:pt idx="63175">
                  <c:v>126.43</c:v>
                </c:pt>
                <c:pt idx="63176">
                  <c:v>126.36</c:v>
                </c:pt>
                <c:pt idx="63177">
                  <c:v>126.41</c:v>
                </c:pt>
                <c:pt idx="63178">
                  <c:v>126.38</c:v>
                </c:pt>
                <c:pt idx="63179">
                  <c:v>126.41</c:v>
                </c:pt>
                <c:pt idx="63180">
                  <c:v>126.38</c:v>
                </c:pt>
                <c:pt idx="63181">
                  <c:v>126.38</c:v>
                </c:pt>
                <c:pt idx="63182">
                  <c:v>126.36</c:v>
                </c:pt>
                <c:pt idx="63183">
                  <c:v>126.38</c:v>
                </c:pt>
                <c:pt idx="63184">
                  <c:v>126.36</c:v>
                </c:pt>
                <c:pt idx="63185">
                  <c:v>126.34</c:v>
                </c:pt>
                <c:pt idx="63186">
                  <c:v>126.36</c:v>
                </c:pt>
                <c:pt idx="63187">
                  <c:v>126.38</c:v>
                </c:pt>
                <c:pt idx="63188">
                  <c:v>126.43</c:v>
                </c:pt>
                <c:pt idx="63189">
                  <c:v>126.32</c:v>
                </c:pt>
                <c:pt idx="63190">
                  <c:v>126.36</c:v>
                </c:pt>
                <c:pt idx="63191">
                  <c:v>126.34</c:v>
                </c:pt>
                <c:pt idx="63192">
                  <c:v>126.36</c:v>
                </c:pt>
                <c:pt idx="63193">
                  <c:v>126.32</c:v>
                </c:pt>
                <c:pt idx="63194">
                  <c:v>126.36</c:v>
                </c:pt>
                <c:pt idx="63195">
                  <c:v>126.36</c:v>
                </c:pt>
                <c:pt idx="63196">
                  <c:v>126.36</c:v>
                </c:pt>
                <c:pt idx="63197">
                  <c:v>126.32</c:v>
                </c:pt>
                <c:pt idx="63198">
                  <c:v>126.34</c:v>
                </c:pt>
                <c:pt idx="63199">
                  <c:v>126.34</c:v>
                </c:pt>
                <c:pt idx="63200">
                  <c:v>126.29</c:v>
                </c:pt>
                <c:pt idx="63201">
                  <c:v>126.36</c:v>
                </c:pt>
                <c:pt idx="63202">
                  <c:v>126.38</c:v>
                </c:pt>
                <c:pt idx="63203">
                  <c:v>126.27</c:v>
                </c:pt>
                <c:pt idx="63204">
                  <c:v>126.36</c:v>
                </c:pt>
                <c:pt idx="63205">
                  <c:v>126.34</c:v>
                </c:pt>
                <c:pt idx="63206">
                  <c:v>126.32</c:v>
                </c:pt>
                <c:pt idx="63207">
                  <c:v>126.34</c:v>
                </c:pt>
                <c:pt idx="63208">
                  <c:v>126.29</c:v>
                </c:pt>
                <c:pt idx="63209">
                  <c:v>126.29</c:v>
                </c:pt>
                <c:pt idx="63210">
                  <c:v>126.29</c:v>
                </c:pt>
                <c:pt idx="63211">
                  <c:v>126.34</c:v>
                </c:pt>
                <c:pt idx="63212">
                  <c:v>126.34</c:v>
                </c:pt>
                <c:pt idx="63213">
                  <c:v>126.32</c:v>
                </c:pt>
                <c:pt idx="63214">
                  <c:v>126.36</c:v>
                </c:pt>
                <c:pt idx="63215">
                  <c:v>126.32</c:v>
                </c:pt>
                <c:pt idx="63216">
                  <c:v>126.29</c:v>
                </c:pt>
                <c:pt idx="63217">
                  <c:v>126.29</c:v>
                </c:pt>
                <c:pt idx="63218">
                  <c:v>126.34</c:v>
                </c:pt>
                <c:pt idx="63219">
                  <c:v>126.32</c:v>
                </c:pt>
                <c:pt idx="63220">
                  <c:v>126.27</c:v>
                </c:pt>
                <c:pt idx="63221">
                  <c:v>126.27</c:v>
                </c:pt>
                <c:pt idx="63222">
                  <c:v>126.27</c:v>
                </c:pt>
                <c:pt idx="63223">
                  <c:v>126.27</c:v>
                </c:pt>
                <c:pt idx="63224">
                  <c:v>126.23</c:v>
                </c:pt>
                <c:pt idx="63225">
                  <c:v>126.23</c:v>
                </c:pt>
                <c:pt idx="63226">
                  <c:v>126.27</c:v>
                </c:pt>
                <c:pt idx="63227">
                  <c:v>126.32</c:v>
                </c:pt>
                <c:pt idx="63228">
                  <c:v>126.32</c:v>
                </c:pt>
                <c:pt idx="63229">
                  <c:v>126.29</c:v>
                </c:pt>
                <c:pt idx="63230">
                  <c:v>126.29</c:v>
                </c:pt>
                <c:pt idx="63231">
                  <c:v>126.27</c:v>
                </c:pt>
                <c:pt idx="63232">
                  <c:v>126.27</c:v>
                </c:pt>
                <c:pt idx="63233">
                  <c:v>126.27</c:v>
                </c:pt>
                <c:pt idx="63234">
                  <c:v>126.25</c:v>
                </c:pt>
                <c:pt idx="63235">
                  <c:v>126.21</c:v>
                </c:pt>
                <c:pt idx="63236">
                  <c:v>126.25</c:v>
                </c:pt>
                <c:pt idx="63237">
                  <c:v>126.27</c:v>
                </c:pt>
                <c:pt idx="63238">
                  <c:v>126.27</c:v>
                </c:pt>
                <c:pt idx="63239">
                  <c:v>126.25</c:v>
                </c:pt>
                <c:pt idx="63240">
                  <c:v>126.29</c:v>
                </c:pt>
                <c:pt idx="63241">
                  <c:v>126.27</c:v>
                </c:pt>
                <c:pt idx="63242">
                  <c:v>126.27</c:v>
                </c:pt>
                <c:pt idx="63243">
                  <c:v>126.23</c:v>
                </c:pt>
                <c:pt idx="63244">
                  <c:v>126.23</c:v>
                </c:pt>
                <c:pt idx="63245">
                  <c:v>126.23</c:v>
                </c:pt>
                <c:pt idx="63246">
                  <c:v>126.27</c:v>
                </c:pt>
                <c:pt idx="63247">
                  <c:v>126.23</c:v>
                </c:pt>
                <c:pt idx="63248">
                  <c:v>126.25</c:v>
                </c:pt>
                <c:pt idx="63249">
                  <c:v>126.18</c:v>
                </c:pt>
                <c:pt idx="63250">
                  <c:v>126.25</c:v>
                </c:pt>
                <c:pt idx="63251">
                  <c:v>126.25</c:v>
                </c:pt>
                <c:pt idx="63252">
                  <c:v>126.25</c:v>
                </c:pt>
                <c:pt idx="63253">
                  <c:v>126.23</c:v>
                </c:pt>
                <c:pt idx="63254">
                  <c:v>126.21</c:v>
                </c:pt>
                <c:pt idx="63255">
                  <c:v>126.25</c:v>
                </c:pt>
                <c:pt idx="63256">
                  <c:v>126.23</c:v>
                </c:pt>
                <c:pt idx="63257">
                  <c:v>126.16</c:v>
                </c:pt>
                <c:pt idx="63258">
                  <c:v>126.23</c:v>
                </c:pt>
                <c:pt idx="63259">
                  <c:v>126.21</c:v>
                </c:pt>
                <c:pt idx="63260">
                  <c:v>126.21</c:v>
                </c:pt>
                <c:pt idx="63261">
                  <c:v>126.18</c:v>
                </c:pt>
                <c:pt idx="63262">
                  <c:v>126.16</c:v>
                </c:pt>
                <c:pt idx="63263">
                  <c:v>126.18</c:v>
                </c:pt>
                <c:pt idx="63264">
                  <c:v>126.21</c:v>
                </c:pt>
                <c:pt idx="63265">
                  <c:v>126.21</c:v>
                </c:pt>
                <c:pt idx="63266">
                  <c:v>126.12</c:v>
                </c:pt>
                <c:pt idx="63267">
                  <c:v>126.12</c:v>
                </c:pt>
                <c:pt idx="63268">
                  <c:v>126.14</c:v>
                </c:pt>
                <c:pt idx="63269">
                  <c:v>126.16</c:v>
                </c:pt>
                <c:pt idx="63270">
                  <c:v>126.18</c:v>
                </c:pt>
                <c:pt idx="63271">
                  <c:v>126.21</c:v>
                </c:pt>
                <c:pt idx="63272">
                  <c:v>126.16</c:v>
                </c:pt>
                <c:pt idx="63273">
                  <c:v>126.14</c:v>
                </c:pt>
                <c:pt idx="63274">
                  <c:v>126.12</c:v>
                </c:pt>
                <c:pt idx="63275">
                  <c:v>126.09</c:v>
                </c:pt>
                <c:pt idx="63276">
                  <c:v>126.14</c:v>
                </c:pt>
                <c:pt idx="63277">
                  <c:v>126.18</c:v>
                </c:pt>
                <c:pt idx="63278">
                  <c:v>126.12</c:v>
                </c:pt>
                <c:pt idx="63279">
                  <c:v>126.12</c:v>
                </c:pt>
                <c:pt idx="63280">
                  <c:v>126.12</c:v>
                </c:pt>
                <c:pt idx="63281">
                  <c:v>126.12</c:v>
                </c:pt>
                <c:pt idx="63282">
                  <c:v>126.14</c:v>
                </c:pt>
                <c:pt idx="63283">
                  <c:v>126.12</c:v>
                </c:pt>
                <c:pt idx="63284">
                  <c:v>126.09</c:v>
                </c:pt>
                <c:pt idx="63285">
                  <c:v>126.12</c:v>
                </c:pt>
                <c:pt idx="63286">
                  <c:v>126.12</c:v>
                </c:pt>
                <c:pt idx="63287">
                  <c:v>126.14</c:v>
                </c:pt>
                <c:pt idx="63288">
                  <c:v>126.16</c:v>
                </c:pt>
                <c:pt idx="63289">
                  <c:v>126.12</c:v>
                </c:pt>
                <c:pt idx="63290">
                  <c:v>126.12</c:v>
                </c:pt>
                <c:pt idx="63291">
                  <c:v>126.12</c:v>
                </c:pt>
                <c:pt idx="63292">
                  <c:v>126.14</c:v>
                </c:pt>
                <c:pt idx="63293">
                  <c:v>126.14</c:v>
                </c:pt>
                <c:pt idx="63294">
                  <c:v>126.16</c:v>
                </c:pt>
                <c:pt idx="63295">
                  <c:v>126.12</c:v>
                </c:pt>
                <c:pt idx="63296">
                  <c:v>126.14</c:v>
                </c:pt>
                <c:pt idx="63297">
                  <c:v>126.14</c:v>
                </c:pt>
                <c:pt idx="63298">
                  <c:v>126.03</c:v>
                </c:pt>
                <c:pt idx="63299">
                  <c:v>126.12</c:v>
                </c:pt>
                <c:pt idx="63300">
                  <c:v>126.07</c:v>
                </c:pt>
                <c:pt idx="63301">
                  <c:v>126.07</c:v>
                </c:pt>
                <c:pt idx="63302">
                  <c:v>126.09</c:v>
                </c:pt>
                <c:pt idx="63303">
                  <c:v>126.09</c:v>
                </c:pt>
                <c:pt idx="63304">
                  <c:v>126.05</c:v>
                </c:pt>
                <c:pt idx="63305">
                  <c:v>126.07</c:v>
                </c:pt>
                <c:pt idx="63306">
                  <c:v>126.05</c:v>
                </c:pt>
                <c:pt idx="63307">
                  <c:v>126.07</c:v>
                </c:pt>
                <c:pt idx="63308">
                  <c:v>126.09</c:v>
                </c:pt>
                <c:pt idx="63309">
                  <c:v>126.09</c:v>
                </c:pt>
                <c:pt idx="63310">
                  <c:v>126.05</c:v>
                </c:pt>
                <c:pt idx="63311">
                  <c:v>126.03</c:v>
                </c:pt>
                <c:pt idx="63312">
                  <c:v>126.09</c:v>
                </c:pt>
                <c:pt idx="63313">
                  <c:v>126.05</c:v>
                </c:pt>
                <c:pt idx="63314">
                  <c:v>126.03</c:v>
                </c:pt>
                <c:pt idx="63315">
                  <c:v>125.98</c:v>
                </c:pt>
                <c:pt idx="63316">
                  <c:v>126.09</c:v>
                </c:pt>
                <c:pt idx="63317">
                  <c:v>126.12</c:v>
                </c:pt>
                <c:pt idx="63318">
                  <c:v>126.12</c:v>
                </c:pt>
                <c:pt idx="63319">
                  <c:v>126.12</c:v>
                </c:pt>
                <c:pt idx="63320">
                  <c:v>126.05</c:v>
                </c:pt>
                <c:pt idx="63321">
                  <c:v>126.09</c:v>
                </c:pt>
                <c:pt idx="63322">
                  <c:v>126.14</c:v>
                </c:pt>
                <c:pt idx="63323">
                  <c:v>126.07</c:v>
                </c:pt>
                <c:pt idx="63324">
                  <c:v>126.14</c:v>
                </c:pt>
                <c:pt idx="63325">
                  <c:v>126.12</c:v>
                </c:pt>
                <c:pt idx="63326">
                  <c:v>126.12</c:v>
                </c:pt>
                <c:pt idx="63327">
                  <c:v>126.07</c:v>
                </c:pt>
                <c:pt idx="63328">
                  <c:v>126.14</c:v>
                </c:pt>
                <c:pt idx="63329">
                  <c:v>126.12</c:v>
                </c:pt>
                <c:pt idx="63330">
                  <c:v>126.09</c:v>
                </c:pt>
                <c:pt idx="63331">
                  <c:v>126.16</c:v>
                </c:pt>
                <c:pt idx="63332">
                  <c:v>126.21</c:v>
                </c:pt>
                <c:pt idx="63333">
                  <c:v>126.16</c:v>
                </c:pt>
                <c:pt idx="63334">
                  <c:v>126.16</c:v>
                </c:pt>
                <c:pt idx="63335">
                  <c:v>126.18</c:v>
                </c:pt>
                <c:pt idx="63336">
                  <c:v>126.16</c:v>
                </c:pt>
                <c:pt idx="63337">
                  <c:v>126.23</c:v>
                </c:pt>
                <c:pt idx="63338">
                  <c:v>126.21</c:v>
                </c:pt>
                <c:pt idx="63339">
                  <c:v>126.21</c:v>
                </c:pt>
                <c:pt idx="63340">
                  <c:v>126.23</c:v>
                </c:pt>
                <c:pt idx="63341">
                  <c:v>126.25</c:v>
                </c:pt>
                <c:pt idx="63342">
                  <c:v>126.21</c:v>
                </c:pt>
                <c:pt idx="63343">
                  <c:v>126.21</c:v>
                </c:pt>
                <c:pt idx="63344">
                  <c:v>126.21</c:v>
                </c:pt>
                <c:pt idx="63345">
                  <c:v>126.25</c:v>
                </c:pt>
                <c:pt idx="63346">
                  <c:v>126.25</c:v>
                </c:pt>
                <c:pt idx="63347">
                  <c:v>126.25</c:v>
                </c:pt>
                <c:pt idx="63348">
                  <c:v>126.27</c:v>
                </c:pt>
                <c:pt idx="63349">
                  <c:v>126.27</c:v>
                </c:pt>
                <c:pt idx="63350">
                  <c:v>126.29</c:v>
                </c:pt>
                <c:pt idx="63351">
                  <c:v>126.34</c:v>
                </c:pt>
                <c:pt idx="63352">
                  <c:v>126.27</c:v>
                </c:pt>
                <c:pt idx="63353">
                  <c:v>126.29</c:v>
                </c:pt>
                <c:pt idx="63354">
                  <c:v>126.29</c:v>
                </c:pt>
                <c:pt idx="63355">
                  <c:v>126.29</c:v>
                </c:pt>
                <c:pt idx="63356">
                  <c:v>126.32</c:v>
                </c:pt>
                <c:pt idx="63357">
                  <c:v>126.34</c:v>
                </c:pt>
                <c:pt idx="63358">
                  <c:v>126.32</c:v>
                </c:pt>
                <c:pt idx="63359">
                  <c:v>126.32</c:v>
                </c:pt>
                <c:pt idx="63360">
                  <c:v>126.34</c:v>
                </c:pt>
                <c:pt idx="63361">
                  <c:v>126.41</c:v>
                </c:pt>
                <c:pt idx="63362">
                  <c:v>126.34</c:v>
                </c:pt>
                <c:pt idx="63363">
                  <c:v>126.32</c:v>
                </c:pt>
                <c:pt idx="63364">
                  <c:v>126.34</c:v>
                </c:pt>
                <c:pt idx="63365">
                  <c:v>126.34</c:v>
                </c:pt>
                <c:pt idx="63366">
                  <c:v>126.36</c:v>
                </c:pt>
                <c:pt idx="63367">
                  <c:v>126.34</c:v>
                </c:pt>
                <c:pt idx="63368">
                  <c:v>126.36</c:v>
                </c:pt>
                <c:pt idx="63369">
                  <c:v>126.34</c:v>
                </c:pt>
                <c:pt idx="63370">
                  <c:v>126.32</c:v>
                </c:pt>
                <c:pt idx="63371">
                  <c:v>126.34</c:v>
                </c:pt>
                <c:pt idx="63372">
                  <c:v>126.34</c:v>
                </c:pt>
                <c:pt idx="63373">
                  <c:v>126.34</c:v>
                </c:pt>
                <c:pt idx="63374">
                  <c:v>126.34</c:v>
                </c:pt>
                <c:pt idx="63375">
                  <c:v>126.36</c:v>
                </c:pt>
                <c:pt idx="63376">
                  <c:v>126.36</c:v>
                </c:pt>
                <c:pt idx="63377">
                  <c:v>126.36</c:v>
                </c:pt>
                <c:pt idx="63378">
                  <c:v>126.27</c:v>
                </c:pt>
                <c:pt idx="63379">
                  <c:v>126.29</c:v>
                </c:pt>
                <c:pt idx="63380">
                  <c:v>126.34</c:v>
                </c:pt>
                <c:pt idx="63381">
                  <c:v>126.36</c:v>
                </c:pt>
                <c:pt idx="63382">
                  <c:v>126.29</c:v>
                </c:pt>
                <c:pt idx="63383">
                  <c:v>126.32</c:v>
                </c:pt>
                <c:pt idx="63384">
                  <c:v>126.34</c:v>
                </c:pt>
                <c:pt idx="63385">
                  <c:v>126.34</c:v>
                </c:pt>
                <c:pt idx="63386">
                  <c:v>126.27</c:v>
                </c:pt>
                <c:pt idx="63387">
                  <c:v>126.36</c:v>
                </c:pt>
                <c:pt idx="63388">
                  <c:v>126.29</c:v>
                </c:pt>
                <c:pt idx="63389">
                  <c:v>126.34</c:v>
                </c:pt>
                <c:pt idx="63390">
                  <c:v>126.34</c:v>
                </c:pt>
                <c:pt idx="63391">
                  <c:v>126.36</c:v>
                </c:pt>
                <c:pt idx="63392">
                  <c:v>126.36</c:v>
                </c:pt>
                <c:pt idx="63393">
                  <c:v>126.32</c:v>
                </c:pt>
                <c:pt idx="63394">
                  <c:v>126.36</c:v>
                </c:pt>
                <c:pt idx="63395">
                  <c:v>126.36</c:v>
                </c:pt>
                <c:pt idx="63396">
                  <c:v>126.29</c:v>
                </c:pt>
                <c:pt idx="63397">
                  <c:v>126.29</c:v>
                </c:pt>
                <c:pt idx="63398">
                  <c:v>126.25</c:v>
                </c:pt>
                <c:pt idx="63399">
                  <c:v>126.25</c:v>
                </c:pt>
                <c:pt idx="63400">
                  <c:v>126.29</c:v>
                </c:pt>
                <c:pt idx="63401">
                  <c:v>126.32</c:v>
                </c:pt>
                <c:pt idx="63402">
                  <c:v>126.27</c:v>
                </c:pt>
                <c:pt idx="63403">
                  <c:v>126.34</c:v>
                </c:pt>
                <c:pt idx="63404">
                  <c:v>126.32</c:v>
                </c:pt>
                <c:pt idx="63405">
                  <c:v>126.29</c:v>
                </c:pt>
                <c:pt idx="63406">
                  <c:v>126.36</c:v>
                </c:pt>
                <c:pt idx="63407">
                  <c:v>126.34</c:v>
                </c:pt>
                <c:pt idx="63408">
                  <c:v>126.41</c:v>
                </c:pt>
                <c:pt idx="63409">
                  <c:v>126.29</c:v>
                </c:pt>
                <c:pt idx="63410">
                  <c:v>126.34</c:v>
                </c:pt>
                <c:pt idx="63411">
                  <c:v>126.36</c:v>
                </c:pt>
                <c:pt idx="63412">
                  <c:v>126.36</c:v>
                </c:pt>
                <c:pt idx="63413">
                  <c:v>126.36</c:v>
                </c:pt>
                <c:pt idx="63414">
                  <c:v>126.32</c:v>
                </c:pt>
                <c:pt idx="63415">
                  <c:v>126.36</c:v>
                </c:pt>
                <c:pt idx="63416">
                  <c:v>126.34</c:v>
                </c:pt>
                <c:pt idx="63417">
                  <c:v>126.34</c:v>
                </c:pt>
                <c:pt idx="63418">
                  <c:v>126.36</c:v>
                </c:pt>
                <c:pt idx="63419">
                  <c:v>126.36</c:v>
                </c:pt>
                <c:pt idx="63420">
                  <c:v>126.38</c:v>
                </c:pt>
                <c:pt idx="63421">
                  <c:v>126.34</c:v>
                </c:pt>
                <c:pt idx="63422">
                  <c:v>126.38</c:v>
                </c:pt>
                <c:pt idx="63423">
                  <c:v>126.34</c:v>
                </c:pt>
                <c:pt idx="63424">
                  <c:v>126.34</c:v>
                </c:pt>
                <c:pt idx="63425">
                  <c:v>126.34</c:v>
                </c:pt>
                <c:pt idx="63426">
                  <c:v>126.41</c:v>
                </c:pt>
                <c:pt idx="63427">
                  <c:v>126.41</c:v>
                </c:pt>
                <c:pt idx="63428">
                  <c:v>126.41</c:v>
                </c:pt>
                <c:pt idx="63429">
                  <c:v>126.36</c:v>
                </c:pt>
                <c:pt idx="63430">
                  <c:v>126.32</c:v>
                </c:pt>
                <c:pt idx="63431">
                  <c:v>126.41</c:v>
                </c:pt>
                <c:pt idx="63432">
                  <c:v>126.36</c:v>
                </c:pt>
                <c:pt idx="63433">
                  <c:v>126.34</c:v>
                </c:pt>
                <c:pt idx="63434">
                  <c:v>126.36</c:v>
                </c:pt>
                <c:pt idx="63435">
                  <c:v>126.34</c:v>
                </c:pt>
                <c:pt idx="63436">
                  <c:v>126.36</c:v>
                </c:pt>
                <c:pt idx="63437">
                  <c:v>126.38</c:v>
                </c:pt>
                <c:pt idx="63438">
                  <c:v>126.36</c:v>
                </c:pt>
                <c:pt idx="63439">
                  <c:v>126.41</c:v>
                </c:pt>
                <c:pt idx="63440">
                  <c:v>126.41</c:v>
                </c:pt>
                <c:pt idx="63441">
                  <c:v>126.36</c:v>
                </c:pt>
                <c:pt idx="63442">
                  <c:v>126.36</c:v>
                </c:pt>
                <c:pt idx="63443">
                  <c:v>126.32</c:v>
                </c:pt>
                <c:pt idx="63444">
                  <c:v>126.34</c:v>
                </c:pt>
                <c:pt idx="63445">
                  <c:v>126.36</c:v>
                </c:pt>
                <c:pt idx="63446">
                  <c:v>126.34</c:v>
                </c:pt>
                <c:pt idx="63447">
                  <c:v>126.36</c:v>
                </c:pt>
                <c:pt idx="63448">
                  <c:v>126.34</c:v>
                </c:pt>
                <c:pt idx="63449">
                  <c:v>126.36</c:v>
                </c:pt>
                <c:pt idx="63450">
                  <c:v>126.38</c:v>
                </c:pt>
                <c:pt idx="63451">
                  <c:v>126.38</c:v>
                </c:pt>
                <c:pt idx="63452">
                  <c:v>126.32</c:v>
                </c:pt>
                <c:pt idx="63453">
                  <c:v>126.36</c:v>
                </c:pt>
                <c:pt idx="63454">
                  <c:v>126.41</c:v>
                </c:pt>
                <c:pt idx="63455">
                  <c:v>126.36</c:v>
                </c:pt>
                <c:pt idx="63456">
                  <c:v>126.36</c:v>
                </c:pt>
                <c:pt idx="63457">
                  <c:v>126.41</c:v>
                </c:pt>
                <c:pt idx="63458">
                  <c:v>126.36</c:v>
                </c:pt>
                <c:pt idx="63459">
                  <c:v>126.41</c:v>
                </c:pt>
                <c:pt idx="63460">
                  <c:v>126.34</c:v>
                </c:pt>
                <c:pt idx="63461">
                  <c:v>126.32</c:v>
                </c:pt>
                <c:pt idx="63462">
                  <c:v>126.34</c:v>
                </c:pt>
                <c:pt idx="63463">
                  <c:v>126.34</c:v>
                </c:pt>
                <c:pt idx="63464">
                  <c:v>126.34</c:v>
                </c:pt>
                <c:pt idx="63465">
                  <c:v>126.36</c:v>
                </c:pt>
                <c:pt idx="63466">
                  <c:v>126.34</c:v>
                </c:pt>
                <c:pt idx="63467">
                  <c:v>126.36</c:v>
                </c:pt>
                <c:pt idx="63468">
                  <c:v>126.36</c:v>
                </c:pt>
                <c:pt idx="63469">
                  <c:v>126.34</c:v>
                </c:pt>
                <c:pt idx="63470">
                  <c:v>126.36</c:v>
                </c:pt>
                <c:pt idx="63471">
                  <c:v>126.34</c:v>
                </c:pt>
                <c:pt idx="63472">
                  <c:v>126.34</c:v>
                </c:pt>
                <c:pt idx="63473">
                  <c:v>126.36</c:v>
                </c:pt>
                <c:pt idx="63474">
                  <c:v>126.38</c:v>
                </c:pt>
                <c:pt idx="63475">
                  <c:v>126.34</c:v>
                </c:pt>
                <c:pt idx="63476">
                  <c:v>126.36</c:v>
                </c:pt>
                <c:pt idx="63477">
                  <c:v>126.34</c:v>
                </c:pt>
                <c:pt idx="63478">
                  <c:v>126.36</c:v>
                </c:pt>
                <c:pt idx="63479">
                  <c:v>126.36</c:v>
                </c:pt>
                <c:pt idx="63480">
                  <c:v>126.34</c:v>
                </c:pt>
                <c:pt idx="63481">
                  <c:v>126.32</c:v>
                </c:pt>
                <c:pt idx="63482">
                  <c:v>126.29</c:v>
                </c:pt>
                <c:pt idx="63483">
                  <c:v>126.29</c:v>
                </c:pt>
                <c:pt idx="63484">
                  <c:v>126.32</c:v>
                </c:pt>
                <c:pt idx="63485">
                  <c:v>126.32</c:v>
                </c:pt>
                <c:pt idx="63486">
                  <c:v>126.23</c:v>
                </c:pt>
                <c:pt idx="63487">
                  <c:v>126.32</c:v>
                </c:pt>
                <c:pt idx="63488">
                  <c:v>126.34</c:v>
                </c:pt>
                <c:pt idx="63489">
                  <c:v>126.27</c:v>
                </c:pt>
                <c:pt idx="63490">
                  <c:v>126.38</c:v>
                </c:pt>
                <c:pt idx="63491">
                  <c:v>126.32</c:v>
                </c:pt>
                <c:pt idx="63492">
                  <c:v>126.34</c:v>
                </c:pt>
                <c:pt idx="63493">
                  <c:v>126.32</c:v>
                </c:pt>
                <c:pt idx="63494">
                  <c:v>126.36</c:v>
                </c:pt>
                <c:pt idx="63495">
                  <c:v>126.34</c:v>
                </c:pt>
                <c:pt idx="63496">
                  <c:v>126.36</c:v>
                </c:pt>
                <c:pt idx="63497">
                  <c:v>126.34</c:v>
                </c:pt>
                <c:pt idx="63498">
                  <c:v>126.36</c:v>
                </c:pt>
                <c:pt idx="63499">
                  <c:v>126.34</c:v>
                </c:pt>
                <c:pt idx="63500">
                  <c:v>126.32</c:v>
                </c:pt>
                <c:pt idx="63501">
                  <c:v>126.34</c:v>
                </c:pt>
                <c:pt idx="63502">
                  <c:v>126.36</c:v>
                </c:pt>
                <c:pt idx="63503">
                  <c:v>126.38</c:v>
                </c:pt>
                <c:pt idx="63504">
                  <c:v>126.38</c:v>
                </c:pt>
                <c:pt idx="63505">
                  <c:v>126.36</c:v>
                </c:pt>
                <c:pt idx="63506">
                  <c:v>126.36</c:v>
                </c:pt>
                <c:pt idx="63507">
                  <c:v>126.34</c:v>
                </c:pt>
                <c:pt idx="63508">
                  <c:v>126.36</c:v>
                </c:pt>
                <c:pt idx="63509">
                  <c:v>126.38</c:v>
                </c:pt>
                <c:pt idx="63510">
                  <c:v>126.38</c:v>
                </c:pt>
                <c:pt idx="63511">
                  <c:v>126.36</c:v>
                </c:pt>
                <c:pt idx="63512">
                  <c:v>126.36</c:v>
                </c:pt>
                <c:pt idx="63513">
                  <c:v>126.34</c:v>
                </c:pt>
                <c:pt idx="63514">
                  <c:v>126.34</c:v>
                </c:pt>
                <c:pt idx="63515">
                  <c:v>126.32</c:v>
                </c:pt>
                <c:pt idx="63516">
                  <c:v>126.41</c:v>
                </c:pt>
                <c:pt idx="63517">
                  <c:v>126.36</c:v>
                </c:pt>
                <c:pt idx="63518">
                  <c:v>126.38</c:v>
                </c:pt>
                <c:pt idx="63519">
                  <c:v>126.41</c:v>
                </c:pt>
                <c:pt idx="63520">
                  <c:v>126.36</c:v>
                </c:pt>
                <c:pt idx="63521">
                  <c:v>126.34</c:v>
                </c:pt>
                <c:pt idx="63522">
                  <c:v>126.36</c:v>
                </c:pt>
                <c:pt idx="63523">
                  <c:v>126.32</c:v>
                </c:pt>
                <c:pt idx="63524">
                  <c:v>126.27</c:v>
                </c:pt>
                <c:pt idx="63525">
                  <c:v>126.38</c:v>
                </c:pt>
                <c:pt idx="63526">
                  <c:v>126.34</c:v>
                </c:pt>
                <c:pt idx="63527">
                  <c:v>126.34</c:v>
                </c:pt>
                <c:pt idx="63528">
                  <c:v>126.29</c:v>
                </c:pt>
                <c:pt idx="63529">
                  <c:v>126.34</c:v>
                </c:pt>
                <c:pt idx="63530">
                  <c:v>126.36</c:v>
                </c:pt>
                <c:pt idx="63531">
                  <c:v>126.36</c:v>
                </c:pt>
                <c:pt idx="63532">
                  <c:v>126.38</c:v>
                </c:pt>
                <c:pt idx="63533">
                  <c:v>126.43</c:v>
                </c:pt>
                <c:pt idx="63534">
                  <c:v>126.34</c:v>
                </c:pt>
                <c:pt idx="63535">
                  <c:v>126.32</c:v>
                </c:pt>
                <c:pt idx="63536">
                  <c:v>126.34</c:v>
                </c:pt>
                <c:pt idx="63537">
                  <c:v>126.34</c:v>
                </c:pt>
                <c:pt idx="63538">
                  <c:v>126.32</c:v>
                </c:pt>
                <c:pt idx="63539">
                  <c:v>126.36</c:v>
                </c:pt>
                <c:pt idx="63540">
                  <c:v>126.36</c:v>
                </c:pt>
                <c:pt idx="63541">
                  <c:v>126.36</c:v>
                </c:pt>
                <c:pt idx="63542">
                  <c:v>126.38</c:v>
                </c:pt>
                <c:pt idx="63543">
                  <c:v>126.34</c:v>
                </c:pt>
                <c:pt idx="63544">
                  <c:v>126.38</c:v>
                </c:pt>
                <c:pt idx="63545">
                  <c:v>126.29</c:v>
                </c:pt>
                <c:pt idx="63546">
                  <c:v>126.29</c:v>
                </c:pt>
                <c:pt idx="63547">
                  <c:v>126.32</c:v>
                </c:pt>
                <c:pt idx="63548">
                  <c:v>126.27</c:v>
                </c:pt>
                <c:pt idx="63549">
                  <c:v>126.32</c:v>
                </c:pt>
                <c:pt idx="63550">
                  <c:v>126.34</c:v>
                </c:pt>
                <c:pt idx="63551">
                  <c:v>126.34</c:v>
                </c:pt>
                <c:pt idx="63552">
                  <c:v>126.34</c:v>
                </c:pt>
                <c:pt idx="63553">
                  <c:v>126.34</c:v>
                </c:pt>
                <c:pt idx="63554">
                  <c:v>126.32</c:v>
                </c:pt>
                <c:pt idx="63555">
                  <c:v>126.34</c:v>
                </c:pt>
                <c:pt idx="63556">
                  <c:v>126.34</c:v>
                </c:pt>
                <c:pt idx="63557">
                  <c:v>126.36</c:v>
                </c:pt>
                <c:pt idx="63558">
                  <c:v>126.32</c:v>
                </c:pt>
                <c:pt idx="63559">
                  <c:v>126.29</c:v>
                </c:pt>
                <c:pt idx="63560">
                  <c:v>126.36</c:v>
                </c:pt>
                <c:pt idx="63561">
                  <c:v>126.32</c:v>
                </c:pt>
                <c:pt idx="63562">
                  <c:v>126.25</c:v>
                </c:pt>
                <c:pt idx="63563">
                  <c:v>126.34</c:v>
                </c:pt>
                <c:pt idx="63564">
                  <c:v>126.36</c:v>
                </c:pt>
                <c:pt idx="63565">
                  <c:v>126.38</c:v>
                </c:pt>
                <c:pt idx="63566">
                  <c:v>126.32</c:v>
                </c:pt>
                <c:pt idx="63567">
                  <c:v>126.36</c:v>
                </c:pt>
                <c:pt idx="63568">
                  <c:v>126.29</c:v>
                </c:pt>
                <c:pt idx="63569">
                  <c:v>126.34</c:v>
                </c:pt>
                <c:pt idx="63570">
                  <c:v>126.36</c:v>
                </c:pt>
                <c:pt idx="63571">
                  <c:v>126.32</c:v>
                </c:pt>
                <c:pt idx="63572">
                  <c:v>126.34</c:v>
                </c:pt>
                <c:pt idx="63573">
                  <c:v>126.34</c:v>
                </c:pt>
                <c:pt idx="63574">
                  <c:v>126.34</c:v>
                </c:pt>
                <c:pt idx="63575">
                  <c:v>126.32</c:v>
                </c:pt>
                <c:pt idx="63576">
                  <c:v>126.32</c:v>
                </c:pt>
                <c:pt idx="63577">
                  <c:v>126.32</c:v>
                </c:pt>
                <c:pt idx="63578">
                  <c:v>126.29</c:v>
                </c:pt>
                <c:pt idx="63579">
                  <c:v>126.32</c:v>
                </c:pt>
                <c:pt idx="63580">
                  <c:v>126.29</c:v>
                </c:pt>
                <c:pt idx="63581">
                  <c:v>126.27</c:v>
                </c:pt>
                <c:pt idx="63582">
                  <c:v>126.34</c:v>
                </c:pt>
                <c:pt idx="63583">
                  <c:v>126.32</c:v>
                </c:pt>
                <c:pt idx="63584">
                  <c:v>126.32</c:v>
                </c:pt>
                <c:pt idx="63585">
                  <c:v>126.29</c:v>
                </c:pt>
                <c:pt idx="63586">
                  <c:v>126.36</c:v>
                </c:pt>
                <c:pt idx="63587">
                  <c:v>126.29</c:v>
                </c:pt>
                <c:pt idx="63588">
                  <c:v>126.32</c:v>
                </c:pt>
                <c:pt idx="63589">
                  <c:v>126.34</c:v>
                </c:pt>
                <c:pt idx="63590">
                  <c:v>126.29</c:v>
                </c:pt>
                <c:pt idx="63591">
                  <c:v>126.36</c:v>
                </c:pt>
                <c:pt idx="63592">
                  <c:v>126.34</c:v>
                </c:pt>
                <c:pt idx="63593">
                  <c:v>126.29</c:v>
                </c:pt>
                <c:pt idx="63594">
                  <c:v>126.29</c:v>
                </c:pt>
                <c:pt idx="63595">
                  <c:v>126.27</c:v>
                </c:pt>
                <c:pt idx="63596">
                  <c:v>126.27</c:v>
                </c:pt>
                <c:pt idx="63597">
                  <c:v>126.34</c:v>
                </c:pt>
                <c:pt idx="63598">
                  <c:v>126.29</c:v>
                </c:pt>
                <c:pt idx="63599">
                  <c:v>126.32</c:v>
                </c:pt>
                <c:pt idx="63600">
                  <c:v>126.32</c:v>
                </c:pt>
                <c:pt idx="63601">
                  <c:v>126.25</c:v>
                </c:pt>
                <c:pt idx="63602">
                  <c:v>126.32</c:v>
                </c:pt>
                <c:pt idx="63603">
                  <c:v>126.29</c:v>
                </c:pt>
                <c:pt idx="63604">
                  <c:v>126.32</c:v>
                </c:pt>
                <c:pt idx="63605">
                  <c:v>126.32</c:v>
                </c:pt>
                <c:pt idx="63606">
                  <c:v>126.29</c:v>
                </c:pt>
                <c:pt idx="63607">
                  <c:v>126.34</c:v>
                </c:pt>
                <c:pt idx="63608">
                  <c:v>126.29</c:v>
                </c:pt>
                <c:pt idx="63609">
                  <c:v>126.29</c:v>
                </c:pt>
                <c:pt idx="63610">
                  <c:v>126.27</c:v>
                </c:pt>
                <c:pt idx="63611">
                  <c:v>126.25</c:v>
                </c:pt>
                <c:pt idx="63612">
                  <c:v>126.29</c:v>
                </c:pt>
                <c:pt idx="63613">
                  <c:v>126.25</c:v>
                </c:pt>
                <c:pt idx="63614">
                  <c:v>126.29</c:v>
                </c:pt>
                <c:pt idx="63615">
                  <c:v>126.23</c:v>
                </c:pt>
                <c:pt idx="63616">
                  <c:v>126.23</c:v>
                </c:pt>
                <c:pt idx="63617">
                  <c:v>126.25</c:v>
                </c:pt>
                <c:pt idx="63618">
                  <c:v>126.27</c:v>
                </c:pt>
                <c:pt idx="63619">
                  <c:v>126.25</c:v>
                </c:pt>
                <c:pt idx="63620">
                  <c:v>126.27</c:v>
                </c:pt>
                <c:pt idx="63621">
                  <c:v>126.29</c:v>
                </c:pt>
                <c:pt idx="63622">
                  <c:v>126.29</c:v>
                </c:pt>
                <c:pt idx="63623">
                  <c:v>126.27</c:v>
                </c:pt>
                <c:pt idx="63624">
                  <c:v>126.29</c:v>
                </c:pt>
                <c:pt idx="63625">
                  <c:v>126.25</c:v>
                </c:pt>
                <c:pt idx="63626">
                  <c:v>126.23</c:v>
                </c:pt>
                <c:pt idx="63627">
                  <c:v>126.29</c:v>
                </c:pt>
                <c:pt idx="63628">
                  <c:v>126.27</c:v>
                </c:pt>
                <c:pt idx="63629">
                  <c:v>126.29</c:v>
                </c:pt>
                <c:pt idx="63630">
                  <c:v>126.29</c:v>
                </c:pt>
                <c:pt idx="63631">
                  <c:v>126.27</c:v>
                </c:pt>
                <c:pt idx="63632">
                  <c:v>126.23</c:v>
                </c:pt>
                <c:pt idx="63633">
                  <c:v>126.27</c:v>
                </c:pt>
                <c:pt idx="63634">
                  <c:v>126.23</c:v>
                </c:pt>
                <c:pt idx="63635">
                  <c:v>126.23</c:v>
                </c:pt>
                <c:pt idx="63636">
                  <c:v>126.29</c:v>
                </c:pt>
                <c:pt idx="63637">
                  <c:v>126.25</c:v>
                </c:pt>
                <c:pt idx="63638">
                  <c:v>126.23</c:v>
                </c:pt>
                <c:pt idx="63639">
                  <c:v>126.25</c:v>
                </c:pt>
                <c:pt idx="63640">
                  <c:v>126.23</c:v>
                </c:pt>
                <c:pt idx="63641">
                  <c:v>126.23</c:v>
                </c:pt>
                <c:pt idx="63642">
                  <c:v>126.25</c:v>
                </c:pt>
                <c:pt idx="63643">
                  <c:v>126.25</c:v>
                </c:pt>
                <c:pt idx="63644">
                  <c:v>126.25</c:v>
                </c:pt>
                <c:pt idx="63645">
                  <c:v>126.21</c:v>
                </c:pt>
                <c:pt idx="63646">
                  <c:v>126.23</c:v>
                </c:pt>
                <c:pt idx="63647">
                  <c:v>126.25</c:v>
                </c:pt>
                <c:pt idx="63648">
                  <c:v>126.21</c:v>
                </c:pt>
                <c:pt idx="63649">
                  <c:v>126.23</c:v>
                </c:pt>
                <c:pt idx="63650">
                  <c:v>126.23</c:v>
                </c:pt>
                <c:pt idx="63651">
                  <c:v>126.25</c:v>
                </c:pt>
                <c:pt idx="63652">
                  <c:v>126.21</c:v>
                </c:pt>
                <c:pt idx="63653">
                  <c:v>126.21</c:v>
                </c:pt>
                <c:pt idx="63654">
                  <c:v>126.21</c:v>
                </c:pt>
                <c:pt idx="63655">
                  <c:v>126.21</c:v>
                </c:pt>
                <c:pt idx="63656">
                  <c:v>126.18</c:v>
                </c:pt>
                <c:pt idx="63657">
                  <c:v>126.21</c:v>
                </c:pt>
                <c:pt idx="63658">
                  <c:v>126.16</c:v>
                </c:pt>
                <c:pt idx="63659">
                  <c:v>126.21</c:v>
                </c:pt>
                <c:pt idx="63660">
                  <c:v>126.18</c:v>
                </c:pt>
                <c:pt idx="63661">
                  <c:v>126.21</c:v>
                </c:pt>
                <c:pt idx="63662">
                  <c:v>126.25</c:v>
                </c:pt>
                <c:pt idx="63663">
                  <c:v>126.18</c:v>
                </c:pt>
                <c:pt idx="63664">
                  <c:v>126.21</c:v>
                </c:pt>
                <c:pt idx="63665">
                  <c:v>126.21</c:v>
                </c:pt>
                <c:pt idx="63666">
                  <c:v>126.23</c:v>
                </c:pt>
                <c:pt idx="63667">
                  <c:v>126.21</c:v>
                </c:pt>
                <c:pt idx="63668">
                  <c:v>126.18</c:v>
                </c:pt>
                <c:pt idx="63669">
                  <c:v>126.18</c:v>
                </c:pt>
                <c:pt idx="63670">
                  <c:v>126.21</c:v>
                </c:pt>
                <c:pt idx="63671">
                  <c:v>126.21</c:v>
                </c:pt>
                <c:pt idx="63672">
                  <c:v>126.21</c:v>
                </c:pt>
                <c:pt idx="63673">
                  <c:v>126.18</c:v>
                </c:pt>
                <c:pt idx="63674">
                  <c:v>126.18</c:v>
                </c:pt>
                <c:pt idx="63675">
                  <c:v>126.16</c:v>
                </c:pt>
                <c:pt idx="63676">
                  <c:v>126.18</c:v>
                </c:pt>
                <c:pt idx="63677">
                  <c:v>126.18</c:v>
                </c:pt>
                <c:pt idx="63678">
                  <c:v>126.18</c:v>
                </c:pt>
                <c:pt idx="63679">
                  <c:v>126.18</c:v>
                </c:pt>
                <c:pt idx="63680">
                  <c:v>126.16</c:v>
                </c:pt>
                <c:pt idx="63681">
                  <c:v>126.18</c:v>
                </c:pt>
                <c:pt idx="63682">
                  <c:v>126.14</c:v>
                </c:pt>
                <c:pt idx="63683">
                  <c:v>126.14</c:v>
                </c:pt>
                <c:pt idx="63684">
                  <c:v>126.16</c:v>
                </c:pt>
                <c:pt idx="63685">
                  <c:v>126.12</c:v>
                </c:pt>
                <c:pt idx="63686">
                  <c:v>126.21</c:v>
                </c:pt>
                <c:pt idx="63687">
                  <c:v>126.14</c:v>
                </c:pt>
                <c:pt idx="63688">
                  <c:v>126.23</c:v>
                </c:pt>
                <c:pt idx="63689">
                  <c:v>126.07</c:v>
                </c:pt>
                <c:pt idx="63690">
                  <c:v>126.07</c:v>
                </c:pt>
                <c:pt idx="63691">
                  <c:v>126.16</c:v>
                </c:pt>
                <c:pt idx="63692">
                  <c:v>126.12</c:v>
                </c:pt>
                <c:pt idx="63693">
                  <c:v>126.14</c:v>
                </c:pt>
                <c:pt idx="63694">
                  <c:v>126.09</c:v>
                </c:pt>
                <c:pt idx="63695">
                  <c:v>126.09</c:v>
                </c:pt>
                <c:pt idx="63696">
                  <c:v>126.12</c:v>
                </c:pt>
                <c:pt idx="63697">
                  <c:v>126.09</c:v>
                </c:pt>
                <c:pt idx="63698">
                  <c:v>126.09</c:v>
                </c:pt>
                <c:pt idx="63699">
                  <c:v>126.12</c:v>
                </c:pt>
                <c:pt idx="63700">
                  <c:v>126.09</c:v>
                </c:pt>
                <c:pt idx="63701">
                  <c:v>126.09</c:v>
                </c:pt>
                <c:pt idx="63702">
                  <c:v>126.14</c:v>
                </c:pt>
                <c:pt idx="63703">
                  <c:v>126.14</c:v>
                </c:pt>
                <c:pt idx="63704">
                  <c:v>126.14</c:v>
                </c:pt>
                <c:pt idx="63705">
                  <c:v>126.07</c:v>
                </c:pt>
                <c:pt idx="63706">
                  <c:v>126.14</c:v>
                </c:pt>
                <c:pt idx="63707">
                  <c:v>126.09</c:v>
                </c:pt>
                <c:pt idx="63708">
                  <c:v>126.09</c:v>
                </c:pt>
                <c:pt idx="63709">
                  <c:v>126.05</c:v>
                </c:pt>
                <c:pt idx="63710">
                  <c:v>126.03</c:v>
                </c:pt>
                <c:pt idx="63711">
                  <c:v>126.07</c:v>
                </c:pt>
                <c:pt idx="63712">
                  <c:v>126.07</c:v>
                </c:pt>
                <c:pt idx="63713">
                  <c:v>126.03</c:v>
                </c:pt>
                <c:pt idx="63714">
                  <c:v>126.09</c:v>
                </c:pt>
                <c:pt idx="63715">
                  <c:v>126.05</c:v>
                </c:pt>
                <c:pt idx="63716">
                  <c:v>126.07</c:v>
                </c:pt>
                <c:pt idx="63717">
                  <c:v>126.05</c:v>
                </c:pt>
                <c:pt idx="63718">
                  <c:v>126.05</c:v>
                </c:pt>
                <c:pt idx="63719">
                  <c:v>126.05</c:v>
                </c:pt>
                <c:pt idx="63720">
                  <c:v>126.03</c:v>
                </c:pt>
                <c:pt idx="63721">
                  <c:v>126.07</c:v>
                </c:pt>
                <c:pt idx="63722">
                  <c:v>126.05</c:v>
                </c:pt>
                <c:pt idx="63723">
                  <c:v>126.03</c:v>
                </c:pt>
                <c:pt idx="63724">
                  <c:v>126.05</c:v>
                </c:pt>
                <c:pt idx="63725">
                  <c:v>126.05</c:v>
                </c:pt>
                <c:pt idx="63726">
                  <c:v>126.05</c:v>
                </c:pt>
                <c:pt idx="63727">
                  <c:v>126.07</c:v>
                </c:pt>
                <c:pt idx="63728">
                  <c:v>126.03</c:v>
                </c:pt>
                <c:pt idx="63729">
                  <c:v>126.03</c:v>
                </c:pt>
                <c:pt idx="63730">
                  <c:v>126.03</c:v>
                </c:pt>
                <c:pt idx="63731">
                  <c:v>126.09</c:v>
                </c:pt>
                <c:pt idx="63732">
                  <c:v>126.03</c:v>
                </c:pt>
                <c:pt idx="63733">
                  <c:v>126.03</c:v>
                </c:pt>
                <c:pt idx="63734">
                  <c:v>126.05</c:v>
                </c:pt>
                <c:pt idx="63735">
                  <c:v>126.05</c:v>
                </c:pt>
                <c:pt idx="63736">
                  <c:v>126.05</c:v>
                </c:pt>
                <c:pt idx="63737">
                  <c:v>126.03</c:v>
                </c:pt>
                <c:pt idx="63738">
                  <c:v>126.05</c:v>
                </c:pt>
                <c:pt idx="63739">
                  <c:v>126.03</c:v>
                </c:pt>
                <c:pt idx="63740">
                  <c:v>126.09</c:v>
                </c:pt>
                <c:pt idx="63741">
                  <c:v>126.09</c:v>
                </c:pt>
                <c:pt idx="63742">
                  <c:v>126.07</c:v>
                </c:pt>
                <c:pt idx="63743">
                  <c:v>126.05</c:v>
                </c:pt>
                <c:pt idx="63744">
                  <c:v>126.09</c:v>
                </c:pt>
                <c:pt idx="63745">
                  <c:v>126.07</c:v>
                </c:pt>
                <c:pt idx="63746">
                  <c:v>126.07</c:v>
                </c:pt>
                <c:pt idx="63747">
                  <c:v>126.14</c:v>
                </c:pt>
                <c:pt idx="63748">
                  <c:v>126.07</c:v>
                </c:pt>
                <c:pt idx="63749">
                  <c:v>126.16</c:v>
                </c:pt>
                <c:pt idx="63750">
                  <c:v>126.12</c:v>
                </c:pt>
                <c:pt idx="63751">
                  <c:v>126.14</c:v>
                </c:pt>
                <c:pt idx="63752">
                  <c:v>126.09</c:v>
                </c:pt>
                <c:pt idx="63753">
                  <c:v>126.12</c:v>
                </c:pt>
                <c:pt idx="63754">
                  <c:v>126.16</c:v>
                </c:pt>
                <c:pt idx="63755">
                  <c:v>126.18</c:v>
                </c:pt>
                <c:pt idx="63756">
                  <c:v>126.16</c:v>
                </c:pt>
                <c:pt idx="63757">
                  <c:v>126.16</c:v>
                </c:pt>
                <c:pt idx="63758">
                  <c:v>126.21</c:v>
                </c:pt>
                <c:pt idx="63759">
                  <c:v>126.18</c:v>
                </c:pt>
                <c:pt idx="63760">
                  <c:v>126.21</c:v>
                </c:pt>
                <c:pt idx="63761">
                  <c:v>126.18</c:v>
                </c:pt>
                <c:pt idx="63762">
                  <c:v>126.18</c:v>
                </c:pt>
                <c:pt idx="63763">
                  <c:v>126.21</c:v>
                </c:pt>
                <c:pt idx="63764">
                  <c:v>126.23</c:v>
                </c:pt>
                <c:pt idx="63765">
                  <c:v>126.25</c:v>
                </c:pt>
                <c:pt idx="63766">
                  <c:v>126.27</c:v>
                </c:pt>
                <c:pt idx="63767">
                  <c:v>126.25</c:v>
                </c:pt>
                <c:pt idx="63768">
                  <c:v>126.23</c:v>
                </c:pt>
                <c:pt idx="63769">
                  <c:v>126.25</c:v>
                </c:pt>
                <c:pt idx="63770">
                  <c:v>126.27</c:v>
                </c:pt>
                <c:pt idx="63771">
                  <c:v>126.25</c:v>
                </c:pt>
                <c:pt idx="63772">
                  <c:v>126.27</c:v>
                </c:pt>
                <c:pt idx="63773">
                  <c:v>126.34</c:v>
                </c:pt>
                <c:pt idx="63774">
                  <c:v>126.29</c:v>
                </c:pt>
                <c:pt idx="63775">
                  <c:v>126.29</c:v>
                </c:pt>
                <c:pt idx="63776">
                  <c:v>126.32</c:v>
                </c:pt>
                <c:pt idx="63777">
                  <c:v>126.32</c:v>
                </c:pt>
                <c:pt idx="63778">
                  <c:v>126.34</c:v>
                </c:pt>
                <c:pt idx="63779">
                  <c:v>126.32</c:v>
                </c:pt>
                <c:pt idx="63780">
                  <c:v>126.32</c:v>
                </c:pt>
                <c:pt idx="63781">
                  <c:v>126.34</c:v>
                </c:pt>
                <c:pt idx="63782">
                  <c:v>126.32</c:v>
                </c:pt>
                <c:pt idx="63783">
                  <c:v>126.34</c:v>
                </c:pt>
                <c:pt idx="63784">
                  <c:v>126.34</c:v>
                </c:pt>
                <c:pt idx="63785">
                  <c:v>126.32</c:v>
                </c:pt>
                <c:pt idx="63786">
                  <c:v>126.34</c:v>
                </c:pt>
                <c:pt idx="63787">
                  <c:v>126.34</c:v>
                </c:pt>
                <c:pt idx="63788">
                  <c:v>126.32</c:v>
                </c:pt>
                <c:pt idx="63789">
                  <c:v>126.36</c:v>
                </c:pt>
                <c:pt idx="63790">
                  <c:v>126.36</c:v>
                </c:pt>
                <c:pt idx="63791">
                  <c:v>126.38</c:v>
                </c:pt>
                <c:pt idx="63792">
                  <c:v>126.36</c:v>
                </c:pt>
                <c:pt idx="63793">
                  <c:v>126.41</c:v>
                </c:pt>
                <c:pt idx="63794">
                  <c:v>126.34</c:v>
                </c:pt>
                <c:pt idx="63795">
                  <c:v>126.32</c:v>
                </c:pt>
                <c:pt idx="63796">
                  <c:v>126.32</c:v>
                </c:pt>
                <c:pt idx="63797">
                  <c:v>126.36</c:v>
                </c:pt>
                <c:pt idx="63798">
                  <c:v>126.34</c:v>
                </c:pt>
                <c:pt idx="63799">
                  <c:v>126.32</c:v>
                </c:pt>
                <c:pt idx="63800">
                  <c:v>126.34</c:v>
                </c:pt>
                <c:pt idx="63801">
                  <c:v>126.29</c:v>
                </c:pt>
                <c:pt idx="63802">
                  <c:v>126.32</c:v>
                </c:pt>
                <c:pt idx="63803">
                  <c:v>126.34</c:v>
                </c:pt>
                <c:pt idx="63804">
                  <c:v>126.34</c:v>
                </c:pt>
                <c:pt idx="63805">
                  <c:v>126.38</c:v>
                </c:pt>
                <c:pt idx="63806">
                  <c:v>126.34</c:v>
                </c:pt>
                <c:pt idx="63807">
                  <c:v>126.36</c:v>
                </c:pt>
                <c:pt idx="63808">
                  <c:v>126.38</c:v>
                </c:pt>
                <c:pt idx="63809">
                  <c:v>126.41</c:v>
                </c:pt>
                <c:pt idx="63810">
                  <c:v>126.38</c:v>
                </c:pt>
                <c:pt idx="63811">
                  <c:v>126.36</c:v>
                </c:pt>
                <c:pt idx="63812">
                  <c:v>126.36</c:v>
                </c:pt>
                <c:pt idx="63813">
                  <c:v>126.34</c:v>
                </c:pt>
                <c:pt idx="63814">
                  <c:v>126.36</c:v>
                </c:pt>
                <c:pt idx="63815">
                  <c:v>126.36</c:v>
                </c:pt>
                <c:pt idx="63816">
                  <c:v>126.36</c:v>
                </c:pt>
                <c:pt idx="63817">
                  <c:v>126.29</c:v>
                </c:pt>
                <c:pt idx="63818">
                  <c:v>126.34</c:v>
                </c:pt>
                <c:pt idx="63819">
                  <c:v>126.29</c:v>
                </c:pt>
                <c:pt idx="63820">
                  <c:v>126.29</c:v>
                </c:pt>
                <c:pt idx="63821">
                  <c:v>126.34</c:v>
                </c:pt>
                <c:pt idx="63822">
                  <c:v>126.27</c:v>
                </c:pt>
                <c:pt idx="63823">
                  <c:v>126.32</c:v>
                </c:pt>
                <c:pt idx="63824">
                  <c:v>126.34</c:v>
                </c:pt>
                <c:pt idx="63825">
                  <c:v>126.32</c:v>
                </c:pt>
                <c:pt idx="63826">
                  <c:v>126.36</c:v>
                </c:pt>
                <c:pt idx="63827">
                  <c:v>126.34</c:v>
                </c:pt>
                <c:pt idx="63828">
                  <c:v>126.34</c:v>
                </c:pt>
                <c:pt idx="63829">
                  <c:v>126.38</c:v>
                </c:pt>
                <c:pt idx="63830">
                  <c:v>126.32</c:v>
                </c:pt>
                <c:pt idx="63831">
                  <c:v>126.32</c:v>
                </c:pt>
                <c:pt idx="63832">
                  <c:v>126.36</c:v>
                </c:pt>
                <c:pt idx="63833">
                  <c:v>126.36</c:v>
                </c:pt>
                <c:pt idx="63834">
                  <c:v>126.34</c:v>
                </c:pt>
                <c:pt idx="63835">
                  <c:v>126.29</c:v>
                </c:pt>
                <c:pt idx="63836">
                  <c:v>126.34</c:v>
                </c:pt>
                <c:pt idx="63837">
                  <c:v>126.36</c:v>
                </c:pt>
                <c:pt idx="63838">
                  <c:v>126.38</c:v>
                </c:pt>
                <c:pt idx="63839">
                  <c:v>126.29</c:v>
                </c:pt>
                <c:pt idx="63840">
                  <c:v>126.32</c:v>
                </c:pt>
                <c:pt idx="63841">
                  <c:v>126.36</c:v>
                </c:pt>
                <c:pt idx="63842">
                  <c:v>126.32</c:v>
                </c:pt>
                <c:pt idx="63843">
                  <c:v>126.43</c:v>
                </c:pt>
                <c:pt idx="63844">
                  <c:v>126.34</c:v>
                </c:pt>
                <c:pt idx="63845">
                  <c:v>126.38</c:v>
                </c:pt>
                <c:pt idx="63846">
                  <c:v>126.45</c:v>
                </c:pt>
                <c:pt idx="63847">
                  <c:v>126.41</c:v>
                </c:pt>
                <c:pt idx="63848">
                  <c:v>126.38</c:v>
                </c:pt>
                <c:pt idx="63849">
                  <c:v>126.34</c:v>
                </c:pt>
                <c:pt idx="63850">
                  <c:v>126.36</c:v>
                </c:pt>
                <c:pt idx="63851">
                  <c:v>126.38</c:v>
                </c:pt>
                <c:pt idx="63852">
                  <c:v>126.32</c:v>
                </c:pt>
                <c:pt idx="63853">
                  <c:v>126.38</c:v>
                </c:pt>
                <c:pt idx="63854">
                  <c:v>126.36</c:v>
                </c:pt>
                <c:pt idx="63855">
                  <c:v>126.38</c:v>
                </c:pt>
                <c:pt idx="63856">
                  <c:v>126.36</c:v>
                </c:pt>
                <c:pt idx="63857">
                  <c:v>126.41</c:v>
                </c:pt>
                <c:pt idx="63858">
                  <c:v>126.43</c:v>
                </c:pt>
                <c:pt idx="63859">
                  <c:v>126.36</c:v>
                </c:pt>
                <c:pt idx="63860">
                  <c:v>126.41</c:v>
                </c:pt>
                <c:pt idx="63861">
                  <c:v>126.38</c:v>
                </c:pt>
                <c:pt idx="63862">
                  <c:v>126.38</c:v>
                </c:pt>
                <c:pt idx="63863">
                  <c:v>126.38</c:v>
                </c:pt>
                <c:pt idx="63864">
                  <c:v>126.38</c:v>
                </c:pt>
                <c:pt idx="63865">
                  <c:v>126.38</c:v>
                </c:pt>
                <c:pt idx="63866">
                  <c:v>126.41</c:v>
                </c:pt>
                <c:pt idx="63867">
                  <c:v>126.41</c:v>
                </c:pt>
                <c:pt idx="63868">
                  <c:v>126.36</c:v>
                </c:pt>
                <c:pt idx="63869">
                  <c:v>126.34</c:v>
                </c:pt>
                <c:pt idx="63870">
                  <c:v>126.38</c:v>
                </c:pt>
                <c:pt idx="63871">
                  <c:v>126.43</c:v>
                </c:pt>
                <c:pt idx="63872">
                  <c:v>126.43</c:v>
                </c:pt>
                <c:pt idx="63873">
                  <c:v>126.45</c:v>
                </c:pt>
                <c:pt idx="63874">
                  <c:v>126.36</c:v>
                </c:pt>
                <c:pt idx="63875">
                  <c:v>126.34</c:v>
                </c:pt>
                <c:pt idx="63876">
                  <c:v>126.36</c:v>
                </c:pt>
                <c:pt idx="63877">
                  <c:v>126.36</c:v>
                </c:pt>
                <c:pt idx="63878">
                  <c:v>126.41</c:v>
                </c:pt>
                <c:pt idx="63879">
                  <c:v>126.38</c:v>
                </c:pt>
                <c:pt idx="63880">
                  <c:v>126.32</c:v>
                </c:pt>
                <c:pt idx="63881">
                  <c:v>126.36</c:v>
                </c:pt>
                <c:pt idx="63882">
                  <c:v>126.36</c:v>
                </c:pt>
                <c:pt idx="63883">
                  <c:v>126.34</c:v>
                </c:pt>
                <c:pt idx="63884">
                  <c:v>126.34</c:v>
                </c:pt>
                <c:pt idx="63885">
                  <c:v>126.34</c:v>
                </c:pt>
                <c:pt idx="63886">
                  <c:v>126.27</c:v>
                </c:pt>
                <c:pt idx="63887">
                  <c:v>126.29</c:v>
                </c:pt>
                <c:pt idx="63888">
                  <c:v>126.29</c:v>
                </c:pt>
                <c:pt idx="63889">
                  <c:v>126.29</c:v>
                </c:pt>
                <c:pt idx="63890">
                  <c:v>126.36</c:v>
                </c:pt>
                <c:pt idx="63891">
                  <c:v>126.34</c:v>
                </c:pt>
                <c:pt idx="63892">
                  <c:v>126.32</c:v>
                </c:pt>
                <c:pt idx="63893">
                  <c:v>126.32</c:v>
                </c:pt>
                <c:pt idx="63894">
                  <c:v>126.29</c:v>
                </c:pt>
                <c:pt idx="63895">
                  <c:v>126.32</c:v>
                </c:pt>
                <c:pt idx="63896">
                  <c:v>126.29</c:v>
                </c:pt>
                <c:pt idx="63897">
                  <c:v>126.29</c:v>
                </c:pt>
                <c:pt idx="63898">
                  <c:v>126.34</c:v>
                </c:pt>
                <c:pt idx="63899">
                  <c:v>126.32</c:v>
                </c:pt>
                <c:pt idx="63900">
                  <c:v>126.34</c:v>
                </c:pt>
                <c:pt idx="63901">
                  <c:v>126.29</c:v>
                </c:pt>
                <c:pt idx="63902">
                  <c:v>126.29</c:v>
                </c:pt>
                <c:pt idx="63903">
                  <c:v>126.32</c:v>
                </c:pt>
                <c:pt idx="63904">
                  <c:v>126.29</c:v>
                </c:pt>
                <c:pt idx="63905">
                  <c:v>126.32</c:v>
                </c:pt>
                <c:pt idx="63906">
                  <c:v>126.32</c:v>
                </c:pt>
                <c:pt idx="63907">
                  <c:v>126.29</c:v>
                </c:pt>
                <c:pt idx="63908">
                  <c:v>126.34</c:v>
                </c:pt>
                <c:pt idx="63909">
                  <c:v>126.34</c:v>
                </c:pt>
                <c:pt idx="63910">
                  <c:v>126.36</c:v>
                </c:pt>
                <c:pt idx="63911">
                  <c:v>126.34</c:v>
                </c:pt>
                <c:pt idx="63912">
                  <c:v>126.36</c:v>
                </c:pt>
                <c:pt idx="63913">
                  <c:v>126.32</c:v>
                </c:pt>
                <c:pt idx="63914">
                  <c:v>126.34</c:v>
                </c:pt>
                <c:pt idx="63915">
                  <c:v>126.34</c:v>
                </c:pt>
                <c:pt idx="63916">
                  <c:v>126.32</c:v>
                </c:pt>
                <c:pt idx="63917">
                  <c:v>126.34</c:v>
                </c:pt>
                <c:pt idx="63918">
                  <c:v>126.32</c:v>
                </c:pt>
                <c:pt idx="63919">
                  <c:v>126.34</c:v>
                </c:pt>
                <c:pt idx="63920">
                  <c:v>126.27</c:v>
                </c:pt>
                <c:pt idx="63921">
                  <c:v>126.29</c:v>
                </c:pt>
                <c:pt idx="63922">
                  <c:v>126.29</c:v>
                </c:pt>
                <c:pt idx="63923">
                  <c:v>126.32</c:v>
                </c:pt>
                <c:pt idx="63924">
                  <c:v>126.38</c:v>
                </c:pt>
                <c:pt idx="63925">
                  <c:v>126.32</c:v>
                </c:pt>
                <c:pt idx="63926">
                  <c:v>126.32</c:v>
                </c:pt>
                <c:pt idx="63927">
                  <c:v>126.34</c:v>
                </c:pt>
                <c:pt idx="63928">
                  <c:v>126.34</c:v>
                </c:pt>
                <c:pt idx="63929">
                  <c:v>126.32</c:v>
                </c:pt>
                <c:pt idx="63930">
                  <c:v>126.34</c:v>
                </c:pt>
                <c:pt idx="63931">
                  <c:v>126.32</c:v>
                </c:pt>
                <c:pt idx="63932">
                  <c:v>126.36</c:v>
                </c:pt>
                <c:pt idx="63933">
                  <c:v>126.36</c:v>
                </c:pt>
                <c:pt idx="63934">
                  <c:v>126.32</c:v>
                </c:pt>
                <c:pt idx="63935">
                  <c:v>126.29</c:v>
                </c:pt>
                <c:pt idx="63936">
                  <c:v>126.32</c:v>
                </c:pt>
                <c:pt idx="63937">
                  <c:v>126.27</c:v>
                </c:pt>
                <c:pt idx="63938">
                  <c:v>126.32</c:v>
                </c:pt>
                <c:pt idx="63939">
                  <c:v>126.32</c:v>
                </c:pt>
                <c:pt idx="63940">
                  <c:v>126.32</c:v>
                </c:pt>
                <c:pt idx="63941">
                  <c:v>126.36</c:v>
                </c:pt>
                <c:pt idx="63942">
                  <c:v>126.29</c:v>
                </c:pt>
                <c:pt idx="63943">
                  <c:v>126.27</c:v>
                </c:pt>
                <c:pt idx="63944">
                  <c:v>126.34</c:v>
                </c:pt>
                <c:pt idx="63945">
                  <c:v>126.34</c:v>
                </c:pt>
                <c:pt idx="63946">
                  <c:v>126.29</c:v>
                </c:pt>
                <c:pt idx="63947">
                  <c:v>126.29</c:v>
                </c:pt>
                <c:pt idx="63948">
                  <c:v>126.27</c:v>
                </c:pt>
                <c:pt idx="63949">
                  <c:v>126.36</c:v>
                </c:pt>
                <c:pt idx="63950">
                  <c:v>126.34</c:v>
                </c:pt>
                <c:pt idx="63951">
                  <c:v>126.29</c:v>
                </c:pt>
                <c:pt idx="63952">
                  <c:v>126.27</c:v>
                </c:pt>
                <c:pt idx="63953">
                  <c:v>126.29</c:v>
                </c:pt>
                <c:pt idx="63954">
                  <c:v>126.27</c:v>
                </c:pt>
                <c:pt idx="63955">
                  <c:v>126.27</c:v>
                </c:pt>
                <c:pt idx="63956">
                  <c:v>126.29</c:v>
                </c:pt>
                <c:pt idx="63957">
                  <c:v>126.27</c:v>
                </c:pt>
                <c:pt idx="63958">
                  <c:v>126.29</c:v>
                </c:pt>
                <c:pt idx="63959">
                  <c:v>126.27</c:v>
                </c:pt>
                <c:pt idx="63960">
                  <c:v>126.25</c:v>
                </c:pt>
                <c:pt idx="63961">
                  <c:v>126.32</c:v>
                </c:pt>
                <c:pt idx="63962">
                  <c:v>126.29</c:v>
                </c:pt>
                <c:pt idx="63963">
                  <c:v>126.32</c:v>
                </c:pt>
                <c:pt idx="63964">
                  <c:v>126.25</c:v>
                </c:pt>
                <c:pt idx="63965">
                  <c:v>126.25</c:v>
                </c:pt>
                <c:pt idx="63966">
                  <c:v>126.27</c:v>
                </c:pt>
                <c:pt idx="63967">
                  <c:v>126.34</c:v>
                </c:pt>
                <c:pt idx="63968">
                  <c:v>126.27</c:v>
                </c:pt>
                <c:pt idx="63969">
                  <c:v>126.25</c:v>
                </c:pt>
                <c:pt idx="63970">
                  <c:v>126.25</c:v>
                </c:pt>
                <c:pt idx="63971">
                  <c:v>126.29</c:v>
                </c:pt>
                <c:pt idx="63972">
                  <c:v>126.27</c:v>
                </c:pt>
                <c:pt idx="63973">
                  <c:v>126.18</c:v>
                </c:pt>
                <c:pt idx="63974">
                  <c:v>126.23</c:v>
                </c:pt>
                <c:pt idx="63975">
                  <c:v>126.23</c:v>
                </c:pt>
                <c:pt idx="63976">
                  <c:v>126.29</c:v>
                </c:pt>
                <c:pt idx="63977">
                  <c:v>126.25</c:v>
                </c:pt>
                <c:pt idx="63978">
                  <c:v>126.25</c:v>
                </c:pt>
                <c:pt idx="63979">
                  <c:v>126.25</c:v>
                </c:pt>
                <c:pt idx="63980">
                  <c:v>126.21</c:v>
                </c:pt>
                <c:pt idx="63981">
                  <c:v>126.27</c:v>
                </c:pt>
                <c:pt idx="63982">
                  <c:v>126.25</c:v>
                </c:pt>
                <c:pt idx="63983">
                  <c:v>126.32</c:v>
                </c:pt>
                <c:pt idx="63984">
                  <c:v>126.27</c:v>
                </c:pt>
                <c:pt idx="63985">
                  <c:v>126.27</c:v>
                </c:pt>
                <c:pt idx="63986">
                  <c:v>126.25</c:v>
                </c:pt>
                <c:pt idx="63987">
                  <c:v>126.25</c:v>
                </c:pt>
                <c:pt idx="63988">
                  <c:v>126.25</c:v>
                </c:pt>
                <c:pt idx="63989">
                  <c:v>126.21</c:v>
                </c:pt>
                <c:pt idx="63990">
                  <c:v>126.27</c:v>
                </c:pt>
                <c:pt idx="63991">
                  <c:v>126.27</c:v>
                </c:pt>
                <c:pt idx="63992">
                  <c:v>126.23</c:v>
                </c:pt>
                <c:pt idx="63993">
                  <c:v>126.27</c:v>
                </c:pt>
                <c:pt idx="63994">
                  <c:v>126.27</c:v>
                </c:pt>
                <c:pt idx="63995">
                  <c:v>126.23</c:v>
                </c:pt>
                <c:pt idx="63996">
                  <c:v>126.25</c:v>
                </c:pt>
                <c:pt idx="63997">
                  <c:v>126.25</c:v>
                </c:pt>
                <c:pt idx="63998">
                  <c:v>126.27</c:v>
                </c:pt>
                <c:pt idx="63999">
                  <c:v>126.25</c:v>
                </c:pt>
                <c:pt idx="64000">
                  <c:v>126.18</c:v>
                </c:pt>
                <c:pt idx="64001">
                  <c:v>126.25</c:v>
                </c:pt>
                <c:pt idx="64002">
                  <c:v>126.18</c:v>
                </c:pt>
                <c:pt idx="64003">
                  <c:v>126.25</c:v>
                </c:pt>
                <c:pt idx="64004">
                  <c:v>126.21</c:v>
                </c:pt>
                <c:pt idx="64005">
                  <c:v>126.21</c:v>
                </c:pt>
                <c:pt idx="64006">
                  <c:v>126.21</c:v>
                </c:pt>
                <c:pt idx="64007">
                  <c:v>126.21</c:v>
                </c:pt>
                <c:pt idx="64008">
                  <c:v>126.23</c:v>
                </c:pt>
                <c:pt idx="64009">
                  <c:v>126.23</c:v>
                </c:pt>
                <c:pt idx="64010">
                  <c:v>126.25</c:v>
                </c:pt>
                <c:pt idx="64011">
                  <c:v>126.23</c:v>
                </c:pt>
                <c:pt idx="64012">
                  <c:v>126.25</c:v>
                </c:pt>
                <c:pt idx="64013">
                  <c:v>126.23</c:v>
                </c:pt>
                <c:pt idx="64014">
                  <c:v>126.23</c:v>
                </c:pt>
                <c:pt idx="64015">
                  <c:v>126.25</c:v>
                </c:pt>
                <c:pt idx="64016">
                  <c:v>126.25</c:v>
                </c:pt>
                <c:pt idx="64017">
                  <c:v>126.23</c:v>
                </c:pt>
                <c:pt idx="64018">
                  <c:v>126.21</c:v>
                </c:pt>
                <c:pt idx="64019">
                  <c:v>126.23</c:v>
                </c:pt>
                <c:pt idx="64020">
                  <c:v>126.18</c:v>
                </c:pt>
                <c:pt idx="64021">
                  <c:v>126.18</c:v>
                </c:pt>
                <c:pt idx="64022">
                  <c:v>126.18</c:v>
                </c:pt>
                <c:pt idx="64023">
                  <c:v>126.23</c:v>
                </c:pt>
                <c:pt idx="64024">
                  <c:v>126.23</c:v>
                </c:pt>
                <c:pt idx="64025">
                  <c:v>126.23</c:v>
                </c:pt>
                <c:pt idx="64026">
                  <c:v>126.21</c:v>
                </c:pt>
                <c:pt idx="64027">
                  <c:v>126.18</c:v>
                </c:pt>
                <c:pt idx="64028">
                  <c:v>126.18</c:v>
                </c:pt>
                <c:pt idx="64029">
                  <c:v>126.14</c:v>
                </c:pt>
                <c:pt idx="64030">
                  <c:v>126.16</c:v>
                </c:pt>
                <c:pt idx="64031">
                  <c:v>126.21</c:v>
                </c:pt>
                <c:pt idx="64032">
                  <c:v>126.16</c:v>
                </c:pt>
                <c:pt idx="64033">
                  <c:v>126.14</c:v>
                </c:pt>
                <c:pt idx="64034">
                  <c:v>126.16</c:v>
                </c:pt>
                <c:pt idx="64035">
                  <c:v>126.14</c:v>
                </c:pt>
                <c:pt idx="64036">
                  <c:v>126.14</c:v>
                </c:pt>
                <c:pt idx="64037">
                  <c:v>126.18</c:v>
                </c:pt>
                <c:pt idx="64038">
                  <c:v>126.14</c:v>
                </c:pt>
                <c:pt idx="64039">
                  <c:v>126.12</c:v>
                </c:pt>
                <c:pt idx="64040">
                  <c:v>126.16</c:v>
                </c:pt>
                <c:pt idx="64041">
                  <c:v>126.14</c:v>
                </c:pt>
                <c:pt idx="64042">
                  <c:v>126.09</c:v>
                </c:pt>
                <c:pt idx="64043">
                  <c:v>126.14</c:v>
                </c:pt>
                <c:pt idx="64044">
                  <c:v>126.12</c:v>
                </c:pt>
                <c:pt idx="64045">
                  <c:v>126.16</c:v>
                </c:pt>
                <c:pt idx="64046">
                  <c:v>126.12</c:v>
                </c:pt>
                <c:pt idx="64047">
                  <c:v>126.14</c:v>
                </c:pt>
                <c:pt idx="64048">
                  <c:v>126.14</c:v>
                </c:pt>
                <c:pt idx="64049">
                  <c:v>126.16</c:v>
                </c:pt>
                <c:pt idx="64050">
                  <c:v>126.16</c:v>
                </c:pt>
                <c:pt idx="64051">
                  <c:v>126.05</c:v>
                </c:pt>
                <c:pt idx="64052">
                  <c:v>126.09</c:v>
                </c:pt>
                <c:pt idx="64053">
                  <c:v>126.14</c:v>
                </c:pt>
                <c:pt idx="64054">
                  <c:v>126.09</c:v>
                </c:pt>
                <c:pt idx="64055">
                  <c:v>126.05</c:v>
                </c:pt>
                <c:pt idx="64056">
                  <c:v>126.18</c:v>
                </c:pt>
                <c:pt idx="64057">
                  <c:v>126.09</c:v>
                </c:pt>
                <c:pt idx="64058">
                  <c:v>126.05</c:v>
                </c:pt>
                <c:pt idx="64059">
                  <c:v>126.05</c:v>
                </c:pt>
                <c:pt idx="64060">
                  <c:v>126.07</c:v>
                </c:pt>
                <c:pt idx="64061">
                  <c:v>126.09</c:v>
                </c:pt>
                <c:pt idx="64062">
                  <c:v>126.09</c:v>
                </c:pt>
                <c:pt idx="64063">
                  <c:v>126.09</c:v>
                </c:pt>
                <c:pt idx="64064">
                  <c:v>126.14</c:v>
                </c:pt>
                <c:pt idx="64065">
                  <c:v>126.07</c:v>
                </c:pt>
                <c:pt idx="64066">
                  <c:v>126.12</c:v>
                </c:pt>
                <c:pt idx="64067">
                  <c:v>126.07</c:v>
                </c:pt>
                <c:pt idx="64068">
                  <c:v>126.05</c:v>
                </c:pt>
                <c:pt idx="64069">
                  <c:v>126.03</c:v>
                </c:pt>
                <c:pt idx="64070">
                  <c:v>126.07</c:v>
                </c:pt>
                <c:pt idx="64071">
                  <c:v>126.05</c:v>
                </c:pt>
                <c:pt idx="64072">
                  <c:v>126</c:v>
                </c:pt>
                <c:pt idx="64073">
                  <c:v>126.05</c:v>
                </c:pt>
                <c:pt idx="64074">
                  <c:v>126</c:v>
                </c:pt>
                <c:pt idx="64075">
                  <c:v>126.03</c:v>
                </c:pt>
                <c:pt idx="64076">
                  <c:v>126.09</c:v>
                </c:pt>
                <c:pt idx="64077">
                  <c:v>126.03</c:v>
                </c:pt>
                <c:pt idx="64078">
                  <c:v>126.05</c:v>
                </c:pt>
                <c:pt idx="64079">
                  <c:v>126.05</c:v>
                </c:pt>
                <c:pt idx="64080">
                  <c:v>126.05</c:v>
                </c:pt>
                <c:pt idx="64081">
                  <c:v>126.07</c:v>
                </c:pt>
                <c:pt idx="64082">
                  <c:v>126.12</c:v>
                </c:pt>
                <c:pt idx="64083">
                  <c:v>126.09</c:v>
                </c:pt>
                <c:pt idx="64084">
                  <c:v>126</c:v>
                </c:pt>
                <c:pt idx="64085">
                  <c:v>126.03</c:v>
                </c:pt>
                <c:pt idx="64086">
                  <c:v>126.03</c:v>
                </c:pt>
                <c:pt idx="64087">
                  <c:v>125.96</c:v>
                </c:pt>
                <c:pt idx="64088">
                  <c:v>126</c:v>
                </c:pt>
                <c:pt idx="64089">
                  <c:v>126</c:v>
                </c:pt>
                <c:pt idx="64090">
                  <c:v>125.98</c:v>
                </c:pt>
                <c:pt idx="64091">
                  <c:v>126.03</c:v>
                </c:pt>
                <c:pt idx="64092">
                  <c:v>125.98</c:v>
                </c:pt>
                <c:pt idx="64093">
                  <c:v>126</c:v>
                </c:pt>
                <c:pt idx="64094">
                  <c:v>126</c:v>
                </c:pt>
                <c:pt idx="64095">
                  <c:v>126</c:v>
                </c:pt>
                <c:pt idx="64096">
                  <c:v>125.98</c:v>
                </c:pt>
                <c:pt idx="64097">
                  <c:v>126</c:v>
                </c:pt>
                <c:pt idx="64098">
                  <c:v>126.03</c:v>
                </c:pt>
                <c:pt idx="64099">
                  <c:v>126</c:v>
                </c:pt>
                <c:pt idx="64100">
                  <c:v>125.96</c:v>
                </c:pt>
                <c:pt idx="64101">
                  <c:v>126</c:v>
                </c:pt>
                <c:pt idx="64102">
                  <c:v>125.96</c:v>
                </c:pt>
                <c:pt idx="64103">
                  <c:v>125.96</c:v>
                </c:pt>
                <c:pt idx="64104">
                  <c:v>126</c:v>
                </c:pt>
                <c:pt idx="64105">
                  <c:v>125.98</c:v>
                </c:pt>
                <c:pt idx="64106">
                  <c:v>125.96</c:v>
                </c:pt>
                <c:pt idx="64107">
                  <c:v>125.96</c:v>
                </c:pt>
                <c:pt idx="64108">
                  <c:v>125.98</c:v>
                </c:pt>
                <c:pt idx="64109">
                  <c:v>125.94</c:v>
                </c:pt>
                <c:pt idx="64110">
                  <c:v>125.91</c:v>
                </c:pt>
                <c:pt idx="64111">
                  <c:v>125.87</c:v>
                </c:pt>
                <c:pt idx="64112">
                  <c:v>125.96</c:v>
                </c:pt>
                <c:pt idx="64113">
                  <c:v>125.96</c:v>
                </c:pt>
                <c:pt idx="64114">
                  <c:v>125.94</c:v>
                </c:pt>
                <c:pt idx="64115">
                  <c:v>125.94</c:v>
                </c:pt>
                <c:pt idx="64116">
                  <c:v>125.96</c:v>
                </c:pt>
                <c:pt idx="64117">
                  <c:v>125.96</c:v>
                </c:pt>
                <c:pt idx="64118">
                  <c:v>125.89</c:v>
                </c:pt>
                <c:pt idx="64119">
                  <c:v>125.91</c:v>
                </c:pt>
                <c:pt idx="64120">
                  <c:v>125.89</c:v>
                </c:pt>
                <c:pt idx="64121">
                  <c:v>125.89</c:v>
                </c:pt>
                <c:pt idx="64122">
                  <c:v>125.85</c:v>
                </c:pt>
                <c:pt idx="64123">
                  <c:v>125.94</c:v>
                </c:pt>
                <c:pt idx="64124">
                  <c:v>125.87</c:v>
                </c:pt>
                <c:pt idx="64125">
                  <c:v>125.87</c:v>
                </c:pt>
                <c:pt idx="64126">
                  <c:v>125.87</c:v>
                </c:pt>
                <c:pt idx="64127">
                  <c:v>125.85</c:v>
                </c:pt>
                <c:pt idx="64128">
                  <c:v>125.78</c:v>
                </c:pt>
                <c:pt idx="64129">
                  <c:v>125.85</c:v>
                </c:pt>
                <c:pt idx="64130">
                  <c:v>125.85</c:v>
                </c:pt>
                <c:pt idx="64131">
                  <c:v>125.89</c:v>
                </c:pt>
                <c:pt idx="64132">
                  <c:v>125.89</c:v>
                </c:pt>
                <c:pt idx="64133">
                  <c:v>125.89</c:v>
                </c:pt>
                <c:pt idx="64134">
                  <c:v>125.89</c:v>
                </c:pt>
                <c:pt idx="64135">
                  <c:v>125.87</c:v>
                </c:pt>
                <c:pt idx="64136">
                  <c:v>125.85</c:v>
                </c:pt>
                <c:pt idx="64137">
                  <c:v>125.87</c:v>
                </c:pt>
                <c:pt idx="64138">
                  <c:v>125.87</c:v>
                </c:pt>
                <c:pt idx="64139">
                  <c:v>125.87</c:v>
                </c:pt>
                <c:pt idx="64140">
                  <c:v>125.89</c:v>
                </c:pt>
                <c:pt idx="64141">
                  <c:v>125.83</c:v>
                </c:pt>
                <c:pt idx="64142">
                  <c:v>125.89</c:v>
                </c:pt>
                <c:pt idx="64143">
                  <c:v>125.91</c:v>
                </c:pt>
                <c:pt idx="64144">
                  <c:v>125.89</c:v>
                </c:pt>
                <c:pt idx="64145">
                  <c:v>125.94</c:v>
                </c:pt>
                <c:pt idx="64146">
                  <c:v>125.91</c:v>
                </c:pt>
                <c:pt idx="64147">
                  <c:v>125.87</c:v>
                </c:pt>
                <c:pt idx="64148">
                  <c:v>125.87</c:v>
                </c:pt>
                <c:pt idx="64149">
                  <c:v>125.91</c:v>
                </c:pt>
                <c:pt idx="64150">
                  <c:v>125.91</c:v>
                </c:pt>
                <c:pt idx="64151">
                  <c:v>125.87</c:v>
                </c:pt>
                <c:pt idx="64152">
                  <c:v>125.91</c:v>
                </c:pt>
                <c:pt idx="64153">
                  <c:v>125.94</c:v>
                </c:pt>
                <c:pt idx="64154">
                  <c:v>125.87</c:v>
                </c:pt>
                <c:pt idx="64155">
                  <c:v>125.94</c:v>
                </c:pt>
                <c:pt idx="64156">
                  <c:v>125.94</c:v>
                </c:pt>
                <c:pt idx="64157">
                  <c:v>125.94</c:v>
                </c:pt>
                <c:pt idx="64158">
                  <c:v>125.91</c:v>
                </c:pt>
                <c:pt idx="64159">
                  <c:v>125.89</c:v>
                </c:pt>
                <c:pt idx="64160">
                  <c:v>125.94</c:v>
                </c:pt>
                <c:pt idx="64161">
                  <c:v>125.94</c:v>
                </c:pt>
                <c:pt idx="64162">
                  <c:v>126</c:v>
                </c:pt>
                <c:pt idx="64163">
                  <c:v>125.98</c:v>
                </c:pt>
                <c:pt idx="64164">
                  <c:v>126.03</c:v>
                </c:pt>
                <c:pt idx="64165">
                  <c:v>126</c:v>
                </c:pt>
                <c:pt idx="64166">
                  <c:v>126</c:v>
                </c:pt>
                <c:pt idx="64167">
                  <c:v>126</c:v>
                </c:pt>
                <c:pt idx="64168">
                  <c:v>126.03</c:v>
                </c:pt>
                <c:pt idx="64169">
                  <c:v>126.03</c:v>
                </c:pt>
                <c:pt idx="64170">
                  <c:v>126.07</c:v>
                </c:pt>
                <c:pt idx="64171">
                  <c:v>126.03</c:v>
                </c:pt>
                <c:pt idx="64172">
                  <c:v>126.05</c:v>
                </c:pt>
                <c:pt idx="64173">
                  <c:v>126.05</c:v>
                </c:pt>
                <c:pt idx="64174">
                  <c:v>126.03</c:v>
                </c:pt>
                <c:pt idx="64175">
                  <c:v>126.03</c:v>
                </c:pt>
                <c:pt idx="64176">
                  <c:v>126.09</c:v>
                </c:pt>
                <c:pt idx="64177">
                  <c:v>126.05</c:v>
                </c:pt>
                <c:pt idx="64178">
                  <c:v>126.05</c:v>
                </c:pt>
                <c:pt idx="64179">
                  <c:v>126.07</c:v>
                </c:pt>
                <c:pt idx="64180">
                  <c:v>126.05</c:v>
                </c:pt>
                <c:pt idx="64181">
                  <c:v>126.09</c:v>
                </c:pt>
                <c:pt idx="64182">
                  <c:v>126.09</c:v>
                </c:pt>
                <c:pt idx="64183">
                  <c:v>126.09</c:v>
                </c:pt>
                <c:pt idx="64184">
                  <c:v>126.18</c:v>
                </c:pt>
                <c:pt idx="64185">
                  <c:v>126.16</c:v>
                </c:pt>
                <c:pt idx="64186">
                  <c:v>126.21</c:v>
                </c:pt>
                <c:pt idx="64187">
                  <c:v>126.16</c:v>
                </c:pt>
                <c:pt idx="64188">
                  <c:v>126.12</c:v>
                </c:pt>
                <c:pt idx="64189">
                  <c:v>126.14</c:v>
                </c:pt>
                <c:pt idx="64190">
                  <c:v>126.07</c:v>
                </c:pt>
                <c:pt idx="64191">
                  <c:v>126.12</c:v>
                </c:pt>
                <c:pt idx="64192">
                  <c:v>126.12</c:v>
                </c:pt>
                <c:pt idx="64193">
                  <c:v>126.09</c:v>
                </c:pt>
                <c:pt idx="64194">
                  <c:v>126.09</c:v>
                </c:pt>
                <c:pt idx="64195">
                  <c:v>126.14</c:v>
                </c:pt>
                <c:pt idx="64196">
                  <c:v>126.14</c:v>
                </c:pt>
                <c:pt idx="64197">
                  <c:v>126.07</c:v>
                </c:pt>
                <c:pt idx="64198">
                  <c:v>126.12</c:v>
                </c:pt>
                <c:pt idx="64199">
                  <c:v>126.12</c:v>
                </c:pt>
                <c:pt idx="64200">
                  <c:v>126.09</c:v>
                </c:pt>
                <c:pt idx="64201">
                  <c:v>126.16</c:v>
                </c:pt>
                <c:pt idx="64202">
                  <c:v>126.14</c:v>
                </c:pt>
                <c:pt idx="64203">
                  <c:v>126.12</c:v>
                </c:pt>
                <c:pt idx="64204">
                  <c:v>126.14</c:v>
                </c:pt>
                <c:pt idx="64205">
                  <c:v>126.14</c:v>
                </c:pt>
                <c:pt idx="64206">
                  <c:v>126.14</c:v>
                </c:pt>
                <c:pt idx="64207">
                  <c:v>126.12</c:v>
                </c:pt>
                <c:pt idx="64208">
                  <c:v>126.16</c:v>
                </c:pt>
                <c:pt idx="64209">
                  <c:v>126.12</c:v>
                </c:pt>
                <c:pt idx="64210">
                  <c:v>126.09</c:v>
                </c:pt>
                <c:pt idx="64211">
                  <c:v>126.12</c:v>
                </c:pt>
                <c:pt idx="64212">
                  <c:v>126.12</c:v>
                </c:pt>
                <c:pt idx="64213">
                  <c:v>126.12</c:v>
                </c:pt>
                <c:pt idx="64214">
                  <c:v>126.12</c:v>
                </c:pt>
                <c:pt idx="64215">
                  <c:v>126.12</c:v>
                </c:pt>
                <c:pt idx="64216">
                  <c:v>126.12</c:v>
                </c:pt>
                <c:pt idx="64217">
                  <c:v>126.07</c:v>
                </c:pt>
                <c:pt idx="64218">
                  <c:v>126.12</c:v>
                </c:pt>
                <c:pt idx="64219">
                  <c:v>126.14</c:v>
                </c:pt>
                <c:pt idx="64220">
                  <c:v>126.12</c:v>
                </c:pt>
                <c:pt idx="64221">
                  <c:v>126.05</c:v>
                </c:pt>
                <c:pt idx="64222">
                  <c:v>126.12</c:v>
                </c:pt>
                <c:pt idx="64223">
                  <c:v>126.07</c:v>
                </c:pt>
                <c:pt idx="64224">
                  <c:v>126.14</c:v>
                </c:pt>
                <c:pt idx="64225">
                  <c:v>126.09</c:v>
                </c:pt>
                <c:pt idx="64226">
                  <c:v>126.14</c:v>
                </c:pt>
                <c:pt idx="64227">
                  <c:v>126</c:v>
                </c:pt>
                <c:pt idx="64228">
                  <c:v>126.09</c:v>
                </c:pt>
                <c:pt idx="64229">
                  <c:v>126.09</c:v>
                </c:pt>
                <c:pt idx="64230">
                  <c:v>126.07</c:v>
                </c:pt>
                <c:pt idx="64231">
                  <c:v>126.07</c:v>
                </c:pt>
                <c:pt idx="64232">
                  <c:v>126.05</c:v>
                </c:pt>
                <c:pt idx="64233">
                  <c:v>126.05</c:v>
                </c:pt>
                <c:pt idx="64234">
                  <c:v>126.07</c:v>
                </c:pt>
                <c:pt idx="64235">
                  <c:v>126.03</c:v>
                </c:pt>
                <c:pt idx="64236">
                  <c:v>126.05</c:v>
                </c:pt>
                <c:pt idx="64237">
                  <c:v>126.12</c:v>
                </c:pt>
                <c:pt idx="64238">
                  <c:v>126.09</c:v>
                </c:pt>
                <c:pt idx="64239">
                  <c:v>126.12</c:v>
                </c:pt>
                <c:pt idx="64240">
                  <c:v>126.14</c:v>
                </c:pt>
                <c:pt idx="64241">
                  <c:v>126.09</c:v>
                </c:pt>
                <c:pt idx="64242">
                  <c:v>126.12</c:v>
                </c:pt>
                <c:pt idx="64243">
                  <c:v>126.14</c:v>
                </c:pt>
                <c:pt idx="64244">
                  <c:v>126.12</c:v>
                </c:pt>
                <c:pt idx="64245">
                  <c:v>126.09</c:v>
                </c:pt>
                <c:pt idx="64246">
                  <c:v>126.12</c:v>
                </c:pt>
                <c:pt idx="64247">
                  <c:v>126.16</c:v>
                </c:pt>
                <c:pt idx="64248">
                  <c:v>126.12</c:v>
                </c:pt>
                <c:pt idx="64249">
                  <c:v>126.12</c:v>
                </c:pt>
                <c:pt idx="64250">
                  <c:v>126.12</c:v>
                </c:pt>
                <c:pt idx="64251">
                  <c:v>126.14</c:v>
                </c:pt>
                <c:pt idx="64252">
                  <c:v>126.12</c:v>
                </c:pt>
                <c:pt idx="64253">
                  <c:v>126.12</c:v>
                </c:pt>
                <c:pt idx="64254">
                  <c:v>126.18</c:v>
                </c:pt>
                <c:pt idx="64255">
                  <c:v>126.14</c:v>
                </c:pt>
                <c:pt idx="64256">
                  <c:v>126.16</c:v>
                </c:pt>
                <c:pt idx="64257">
                  <c:v>126.14</c:v>
                </c:pt>
                <c:pt idx="64258">
                  <c:v>126.14</c:v>
                </c:pt>
                <c:pt idx="64259">
                  <c:v>126.18</c:v>
                </c:pt>
                <c:pt idx="64260">
                  <c:v>126.18</c:v>
                </c:pt>
                <c:pt idx="64261">
                  <c:v>126.16</c:v>
                </c:pt>
                <c:pt idx="64262">
                  <c:v>126.14</c:v>
                </c:pt>
                <c:pt idx="64263">
                  <c:v>126.12</c:v>
                </c:pt>
                <c:pt idx="64264">
                  <c:v>126.12</c:v>
                </c:pt>
                <c:pt idx="64265">
                  <c:v>126.18</c:v>
                </c:pt>
                <c:pt idx="64266">
                  <c:v>126.12</c:v>
                </c:pt>
                <c:pt idx="64267">
                  <c:v>126.16</c:v>
                </c:pt>
                <c:pt idx="64268">
                  <c:v>126.14</c:v>
                </c:pt>
                <c:pt idx="64269">
                  <c:v>126.18</c:v>
                </c:pt>
                <c:pt idx="64270">
                  <c:v>126.18</c:v>
                </c:pt>
                <c:pt idx="64271">
                  <c:v>126.12</c:v>
                </c:pt>
                <c:pt idx="64272">
                  <c:v>126.21</c:v>
                </c:pt>
                <c:pt idx="64273">
                  <c:v>126.16</c:v>
                </c:pt>
                <c:pt idx="64274">
                  <c:v>126.14</c:v>
                </c:pt>
                <c:pt idx="64275">
                  <c:v>126.16</c:v>
                </c:pt>
                <c:pt idx="64276">
                  <c:v>126.09</c:v>
                </c:pt>
                <c:pt idx="64277">
                  <c:v>126.16</c:v>
                </c:pt>
                <c:pt idx="64278">
                  <c:v>126.12</c:v>
                </c:pt>
                <c:pt idx="64279">
                  <c:v>126.14</c:v>
                </c:pt>
                <c:pt idx="64280">
                  <c:v>126.16</c:v>
                </c:pt>
                <c:pt idx="64281">
                  <c:v>126.07</c:v>
                </c:pt>
                <c:pt idx="64282">
                  <c:v>126.14</c:v>
                </c:pt>
                <c:pt idx="64283">
                  <c:v>126.14</c:v>
                </c:pt>
                <c:pt idx="64284">
                  <c:v>126.14</c:v>
                </c:pt>
                <c:pt idx="64285">
                  <c:v>126.12</c:v>
                </c:pt>
                <c:pt idx="64286">
                  <c:v>126.14</c:v>
                </c:pt>
                <c:pt idx="64287">
                  <c:v>126.16</c:v>
                </c:pt>
                <c:pt idx="64288">
                  <c:v>126.16</c:v>
                </c:pt>
                <c:pt idx="64289">
                  <c:v>126.12</c:v>
                </c:pt>
                <c:pt idx="64290">
                  <c:v>126.12</c:v>
                </c:pt>
                <c:pt idx="64291">
                  <c:v>126.12</c:v>
                </c:pt>
                <c:pt idx="64292">
                  <c:v>126.12</c:v>
                </c:pt>
                <c:pt idx="64293">
                  <c:v>126.09</c:v>
                </c:pt>
                <c:pt idx="64294">
                  <c:v>126.14</c:v>
                </c:pt>
                <c:pt idx="64295">
                  <c:v>126.14</c:v>
                </c:pt>
                <c:pt idx="64296">
                  <c:v>126.12</c:v>
                </c:pt>
                <c:pt idx="64297">
                  <c:v>126.12</c:v>
                </c:pt>
                <c:pt idx="64298">
                  <c:v>126.07</c:v>
                </c:pt>
                <c:pt idx="64299">
                  <c:v>126.12</c:v>
                </c:pt>
                <c:pt idx="64300">
                  <c:v>126.07</c:v>
                </c:pt>
                <c:pt idx="64301">
                  <c:v>126.12</c:v>
                </c:pt>
                <c:pt idx="64302">
                  <c:v>126.09</c:v>
                </c:pt>
                <c:pt idx="64303">
                  <c:v>126.12</c:v>
                </c:pt>
                <c:pt idx="64304">
                  <c:v>126.12</c:v>
                </c:pt>
                <c:pt idx="64305">
                  <c:v>126.18</c:v>
                </c:pt>
                <c:pt idx="64306">
                  <c:v>126.12</c:v>
                </c:pt>
                <c:pt idx="64307">
                  <c:v>126.07</c:v>
                </c:pt>
                <c:pt idx="64308">
                  <c:v>126.14</c:v>
                </c:pt>
                <c:pt idx="64309">
                  <c:v>126.12</c:v>
                </c:pt>
                <c:pt idx="64310">
                  <c:v>126.12</c:v>
                </c:pt>
                <c:pt idx="64311">
                  <c:v>126.09</c:v>
                </c:pt>
                <c:pt idx="64312">
                  <c:v>126.12</c:v>
                </c:pt>
                <c:pt idx="64313">
                  <c:v>126.12</c:v>
                </c:pt>
                <c:pt idx="64314">
                  <c:v>126.14</c:v>
                </c:pt>
                <c:pt idx="64315">
                  <c:v>126.09</c:v>
                </c:pt>
                <c:pt idx="64316">
                  <c:v>126.07</c:v>
                </c:pt>
                <c:pt idx="64317">
                  <c:v>126.14</c:v>
                </c:pt>
                <c:pt idx="64318">
                  <c:v>126.12</c:v>
                </c:pt>
                <c:pt idx="64319">
                  <c:v>126.12</c:v>
                </c:pt>
                <c:pt idx="64320">
                  <c:v>126.12</c:v>
                </c:pt>
                <c:pt idx="64321">
                  <c:v>126.09</c:v>
                </c:pt>
                <c:pt idx="64322">
                  <c:v>126.12</c:v>
                </c:pt>
                <c:pt idx="64323">
                  <c:v>126.09</c:v>
                </c:pt>
                <c:pt idx="64324">
                  <c:v>126.07</c:v>
                </c:pt>
                <c:pt idx="64325">
                  <c:v>126.16</c:v>
                </c:pt>
                <c:pt idx="64326">
                  <c:v>126.12</c:v>
                </c:pt>
                <c:pt idx="64327">
                  <c:v>126.12</c:v>
                </c:pt>
                <c:pt idx="64328">
                  <c:v>126.12</c:v>
                </c:pt>
                <c:pt idx="64329">
                  <c:v>126.12</c:v>
                </c:pt>
                <c:pt idx="64330">
                  <c:v>126.09</c:v>
                </c:pt>
                <c:pt idx="64331">
                  <c:v>126.07</c:v>
                </c:pt>
                <c:pt idx="64332">
                  <c:v>126.14</c:v>
                </c:pt>
                <c:pt idx="64333">
                  <c:v>126.12</c:v>
                </c:pt>
                <c:pt idx="64334">
                  <c:v>126.09</c:v>
                </c:pt>
                <c:pt idx="64335">
                  <c:v>126.12</c:v>
                </c:pt>
                <c:pt idx="64336">
                  <c:v>126.16</c:v>
                </c:pt>
                <c:pt idx="64337">
                  <c:v>126.09</c:v>
                </c:pt>
                <c:pt idx="64338">
                  <c:v>126.05</c:v>
                </c:pt>
                <c:pt idx="64339">
                  <c:v>126.07</c:v>
                </c:pt>
                <c:pt idx="64340">
                  <c:v>126.12</c:v>
                </c:pt>
                <c:pt idx="64341">
                  <c:v>126.14</c:v>
                </c:pt>
                <c:pt idx="64342">
                  <c:v>126.07</c:v>
                </c:pt>
                <c:pt idx="64343">
                  <c:v>126.07</c:v>
                </c:pt>
                <c:pt idx="64344">
                  <c:v>126.05</c:v>
                </c:pt>
                <c:pt idx="64345">
                  <c:v>126.12</c:v>
                </c:pt>
                <c:pt idx="64346">
                  <c:v>126.05</c:v>
                </c:pt>
                <c:pt idx="64347">
                  <c:v>126.07</c:v>
                </c:pt>
                <c:pt idx="64348">
                  <c:v>126.07</c:v>
                </c:pt>
                <c:pt idx="64349">
                  <c:v>126.05</c:v>
                </c:pt>
                <c:pt idx="64350">
                  <c:v>126.09</c:v>
                </c:pt>
                <c:pt idx="64351">
                  <c:v>126.07</c:v>
                </c:pt>
                <c:pt idx="64352">
                  <c:v>126.12</c:v>
                </c:pt>
                <c:pt idx="64353">
                  <c:v>126.05</c:v>
                </c:pt>
                <c:pt idx="64354">
                  <c:v>126.05</c:v>
                </c:pt>
                <c:pt idx="64355">
                  <c:v>126.12</c:v>
                </c:pt>
                <c:pt idx="64356">
                  <c:v>126.07</c:v>
                </c:pt>
                <c:pt idx="64357">
                  <c:v>126.05</c:v>
                </c:pt>
                <c:pt idx="64358">
                  <c:v>126.07</c:v>
                </c:pt>
                <c:pt idx="64359">
                  <c:v>126.05</c:v>
                </c:pt>
                <c:pt idx="64360">
                  <c:v>126.09</c:v>
                </c:pt>
                <c:pt idx="64361">
                  <c:v>126.03</c:v>
                </c:pt>
                <c:pt idx="64362">
                  <c:v>126.12</c:v>
                </c:pt>
                <c:pt idx="64363">
                  <c:v>126.07</c:v>
                </c:pt>
                <c:pt idx="64364">
                  <c:v>126.05</c:v>
                </c:pt>
                <c:pt idx="64365">
                  <c:v>126.05</c:v>
                </c:pt>
                <c:pt idx="64366">
                  <c:v>126.09</c:v>
                </c:pt>
                <c:pt idx="64367">
                  <c:v>126.05</c:v>
                </c:pt>
                <c:pt idx="64368">
                  <c:v>126.12</c:v>
                </c:pt>
                <c:pt idx="64369">
                  <c:v>126.05</c:v>
                </c:pt>
                <c:pt idx="64370">
                  <c:v>126.12</c:v>
                </c:pt>
                <c:pt idx="64371">
                  <c:v>126.09</c:v>
                </c:pt>
                <c:pt idx="64372">
                  <c:v>126.03</c:v>
                </c:pt>
                <c:pt idx="64373">
                  <c:v>126.05</c:v>
                </c:pt>
                <c:pt idx="64374">
                  <c:v>126.07</c:v>
                </c:pt>
                <c:pt idx="64375">
                  <c:v>126.07</c:v>
                </c:pt>
                <c:pt idx="64376">
                  <c:v>126.05</c:v>
                </c:pt>
                <c:pt idx="64377">
                  <c:v>126.07</c:v>
                </c:pt>
                <c:pt idx="64378">
                  <c:v>126.07</c:v>
                </c:pt>
                <c:pt idx="64379">
                  <c:v>126.05</c:v>
                </c:pt>
                <c:pt idx="64380">
                  <c:v>126.07</c:v>
                </c:pt>
                <c:pt idx="64381">
                  <c:v>126.03</c:v>
                </c:pt>
                <c:pt idx="64382">
                  <c:v>126.05</c:v>
                </c:pt>
                <c:pt idx="64383">
                  <c:v>126.09</c:v>
                </c:pt>
                <c:pt idx="64384">
                  <c:v>126.05</c:v>
                </c:pt>
                <c:pt idx="64385">
                  <c:v>126.07</c:v>
                </c:pt>
                <c:pt idx="64386">
                  <c:v>126.03</c:v>
                </c:pt>
                <c:pt idx="64387">
                  <c:v>126.07</c:v>
                </c:pt>
                <c:pt idx="64388">
                  <c:v>126.05</c:v>
                </c:pt>
                <c:pt idx="64389">
                  <c:v>126.05</c:v>
                </c:pt>
                <c:pt idx="64390">
                  <c:v>126.03</c:v>
                </c:pt>
                <c:pt idx="64391">
                  <c:v>126.09</c:v>
                </c:pt>
                <c:pt idx="64392">
                  <c:v>126.05</c:v>
                </c:pt>
                <c:pt idx="64393">
                  <c:v>126.05</c:v>
                </c:pt>
                <c:pt idx="64394">
                  <c:v>126.07</c:v>
                </c:pt>
                <c:pt idx="64395">
                  <c:v>126.03</c:v>
                </c:pt>
                <c:pt idx="64396">
                  <c:v>126</c:v>
                </c:pt>
                <c:pt idx="64397">
                  <c:v>126.12</c:v>
                </c:pt>
                <c:pt idx="64398">
                  <c:v>126.03</c:v>
                </c:pt>
                <c:pt idx="64399">
                  <c:v>126.09</c:v>
                </c:pt>
                <c:pt idx="64400">
                  <c:v>126.07</c:v>
                </c:pt>
                <c:pt idx="64401">
                  <c:v>126.07</c:v>
                </c:pt>
                <c:pt idx="64402">
                  <c:v>126.03</c:v>
                </c:pt>
                <c:pt idx="64403">
                  <c:v>126.09</c:v>
                </c:pt>
                <c:pt idx="64404">
                  <c:v>126.05</c:v>
                </c:pt>
                <c:pt idx="64405">
                  <c:v>126.07</c:v>
                </c:pt>
                <c:pt idx="64406">
                  <c:v>126.07</c:v>
                </c:pt>
                <c:pt idx="64407">
                  <c:v>126.09</c:v>
                </c:pt>
                <c:pt idx="64408">
                  <c:v>126.09</c:v>
                </c:pt>
                <c:pt idx="64409">
                  <c:v>126.07</c:v>
                </c:pt>
                <c:pt idx="64410">
                  <c:v>126.14</c:v>
                </c:pt>
                <c:pt idx="64411">
                  <c:v>126.14</c:v>
                </c:pt>
                <c:pt idx="64412">
                  <c:v>126.12</c:v>
                </c:pt>
                <c:pt idx="64413">
                  <c:v>126.05</c:v>
                </c:pt>
                <c:pt idx="64414">
                  <c:v>126.03</c:v>
                </c:pt>
                <c:pt idx="64415">
                  <c:v>126.12</c:v>
                </c:pt>
                <c:pt idx="64416">
                  <c:v>126.03</c:v>
                </c:pt>
                <c:pt idx="64417">
                  <c:v>126.07</c:v>
                </c:pt>
                <c:pt idx="64418">
                  <c:v>126.07</c:v>
                </c:pt>
                <c:pt idx="64419">
                  <c:v>126.07</c:v>
                </c:pt>
                <c:pt idx="64420">
                  <c:v>126.05</c:v>
                </c:pt>
                <c:pt idx="64421">
                  <c:v>126.09</c:v>
                </c:pt>
                <c:pt idx="64422">
                  <c:v>126.07</c:v>
                </c:pt>
                <c:pt idx="64423">
                  <c:v>126.05</c:v>
                </c:pt>
                <c:pt idx="64424">
                  <c:v>126.03</c:v>
                </c:pt>
                <c:pt idx="64425">
                  <c:v>126</c:v>
                </c:pt>
                <c:pt idx="64426">
                  <c:v>126.03</c:v>
                </c:pt>
                <c:pt idx="64427">
                  <c:v>126.05</c:v>
                </c:pt>
                <c:pt idx="64428">
                  <c:v>126.05</c:v>
                </c:pt>
                <c:pt idx="64429">
                  <c:v>126</c:v>
                </c:pt>
                <c:pt idx="64430">
                  <c:v>126.07</c:v>
                </c:pt>
                <c:pt idx="64431">
                  <c:v>126.05</c:v>
                </c:pt>
                <c:pt idx="64432">
                  <c:v>126.05</c:v>
                </c:pt>
                <c:pt idx="64433">
                  <c:v>126.07</c:v>
                </c:pt>
                <c:pt idx="64434">
                  <c:v>126.03</c:v>
                </c:pt>
                <c:pt idx="64435">
                  <c:v>126.09</c:v>
                </c:pt>
                <c:pt idx="64436">
                  <c:v>126.03</c:v>
                </c:pt>
                <c:pt idx="64437">
                  <c:v>126.12</c:v>
                </c:pt>
                <c:pt idx="64438">
                  <c:v>126.05</c:v>
                </c:pt>
                <c:pt idx="64439">
                  <c:v>126.09</c:v>
                </c:pt>
                <c:pt idx="64440">
                  <c:v>126.05</c:v>
                </c:pt>
                <c:pt idx="64441">
                  <c:v>126.07</c:v>
                </c:pt>
                <c:pt idx="64442">
                  <c:v>126.07</c:v>
                </c:pt>
                <c:pt idx="64443">
                  <c:v>126.07</c:v>
                </c:pt>
                <c:pt idx="64444">
                  <c:v>126.12</c:v>
                </c:pt>
                <c:pt idx="64445">
                  <c:v>126.03</c:v>
                </c:pt>
                <c:pt idx="64446">
                  <c:v>126.05</c:v>
                </c:pt>
                <c:pt idx="64447">
                  <c:v>126.07</c:v>
                </c:pt>
                <c:pt idx="64448">
                  <c:v>126.09</c:v>
                </c:pt>
                <c:pt idx="64449">
                  <c:v>126.05</c:v>
                </c:pt>
                <c:pt idx="64450">
                  <c:v>126.12</c:v>
                </c:pt>
                <c:pt idx="64451">
                  <c:v>126.05</c:v>
                </c:pt>
                <c:pt idx="64452">
                  <c:v>126.07</c:v>
                </c:pt>
                <c:pt idx="64453">
                  <c:v>126.05</c:v>
                </c:pt>
                <c:pt idx="64454">
                  <c:v>126.07</c:v>
                </c:pt>
                <c:pt idx="64455">
                  <c:v>126.07</c:v>
                </c:pt>
                <c:pt idx="64456">
                  <c:v>126</c:v>
                </c:pt>
                <c:pt idx="64457">
                  <c:v>126</c:v>
                </c:pt>
                <c:pt idx="64458">
                  <c:v>126</c:v>
                </c:pt>
                <c:pt idx="64459">
                  <c:v>126</c:v>
                </c:pt>
                <c:pt idx="64460">
                  <c:v>126</c:v>
                </c:pt>
                <c:pt idx="64461">
                  <c:v>126</c:v>
                </c:pt>
                <c:pt idx="64462">
                  <c:v>126.03</c:v>
                </c:pt>
                <c:pt idx="64463">
                  <c:v>125.98</c:v>
                </c:pt>
                <c:pt idx="64464">
                  <c:v>126</c:v>
                </c:pt>
                <c:pt idx="64465">
                  <c:v>126.05</c:v>
                </c:pt>
                <c:pt idx="64466">
                  <c:v>126.03</c:v>
                </c:pt>
                <c:pt idx="64467">
                  <c:v>126.03</c:v>
                </c:pt>
                <c:pt idx="64468">
                  <c:v>126</c:v>
                </c:pt>
                <c:pt idx="64469">
                  <c:v>126</c:v>
                </c:pt>
                <c:pt idx="64470">
                  <c:v>125.96</c:v>
                </c:pt>
                <c:pt idx="64471">
                  <c:v>125.94</c:v>
                </c:pt>
                <c:pt idx="64472">
                  <c:v>126</c:v>
                </c:pt>
                <c:pt idx="64473">
                  <c:v>125.98</c:v>
                </c:pt>
                <c:pt idx="64474">
                  <c:v>126</c:v>
                </c:pt>
                <c:pt idx="64475">
                  <c:v>125.98</c:v>
                </c:pt>
                <c:pt idx="64476">
                  <c:v>126</c:v>
                </c:pt>
                <c:pt idx="64477">
                  <c:v>126.03</c:v>
                </c:pt>
                <c:pt idx="64478">
                  <c:v>126</c:v>
                </c:pt>
                <c:pt idx="64479">
                  <c:v>125.96</c:v>
                </c:pt>
                <c:pt idx="64480">
                  <c:v>125.96</c:v>
                </c:pt>
                <c:pt idx="64481">
                  <c:v>126.03</c:v>
                </c:pt>
                <c:pt idx="64482">
                  <c:v>125.98</c:v>
                </c:pt>
                <c:pt idx="64483">
                  <c:v>126</c:v>
                </c:pt>
                <c:pt idx="64484">
                  <c:v>125.98</c:v>
                </c:pt>
                <c:pt idx="64485">
                  <c:v>125.96</c:v>
                </c:pt>
                <c:pt idx="64486">
                  <c:v>126</c:v>
                </c:pt>
                <c:pt idx="64487">
                  <c:v>126</c:v>
                </c:pt>
                <c:pt idx="64488">
                  <c:v>126</c:v>
                </c:pt>
                <c:pt idx="64489">
                  <c:v>125.96</c:v>
                </c:pt>
                <c:pt idx="64490">
                  <c:v>125.98</c:v>
                </c:pt>
                <c:pt idx="64491">
                  <c:v>125.94</c:v>
                </c:pt>
                <c:pt idx="64492">
                  <c:v>125.96</c:v>
                </c:pt>
                <c:pt idx="64493">
                  <c:v>125.94</c:v>
                </c:pt>
                <c:pt idx="64494">
                  <c:v>125.94</c:v>
                </c:pt>
                <c:pt idx="64495">
                  <c:v>125.89</c:v>
                </c:pt>
                <c:pt idx="64496">
                  <c:v>125.91</c:v>
                </c:pt>
                <c:pt idx="64497">
                  <c:v>125.94</c:v>
                </c:pt>
                <c:pt idx="64498">
                  <c:v>125.94</c:v>
                </c:pt>
                <c:pt idx="64499">
                  <c:v>125.91</c:v>
                </c:pt>
                <c:pt idx="64500">
                  <c:v>125.96</c:v>
                </c:pt>
                <c:pt idx="64501">
                  <c:v>125.91</c:v>
                </c:pt>
                <c:pt idx="64502">
                  <c:v>125.94</c:v>
                </c:pt>
                <c:pt idx="64503">
                  <c:v>125.94</c:v>
                </c:pt>
                <c:pt idx="64504">
                  <c:v>125.94</c:v>
                </c:pt>
                <c:pt idx="64505">
                  <c:v>125.96</c:v>
                </c:pt>
                <c:pt idx="64506">
                  <c:v>125.94</c:v>
                </c:pt>
                <c:pt idx="64507">
                  <c:v>125.91</c:v>
                </c:pt>
                <c:pt idx="64508">
                  <c:v>125.89</c:v>
                </c:pt>
                <c:pt idx="64509">
                  <c:v>125.91</c:v>
                </c:pt>
                <c:pt idx="64510">
                  <c:v>125.94</c:v>
                </c:pt>
                <c:pt idx="64511">
                  <c:v>125.91</c:v>
                </c:pt>
                <c:pt idx="64512">
                  <c:v>125.94</c:v>
                </c:pt>
                <c:pt idx="64513">
                  <c:v>125.91</c:v>
                </c:pt>
                <c:pt idx="64514">
                  <c:v>125.91</c:v>
                </c:pt>
                <c:pt idx="64515">
                  <c:v>125.89</c:v>
                </c:pt>
                <c:pt idx="64516">
                  <c:v>125.87</c:v>
                </c:pt>
                <c:pt idx="64517">
                  <c:v>125.87</c:v>
                </c:pt>
                <c:pt idx="64518">
                  <c:v>125.89</c:v>
                </c:pt>
                <c:pt idx="64519">
                  <c:v>125.94</c:v>
                </c:pt>
                <c:pt idx="64520">
                  <c:v>125.94</c:v>
                </c:pt>
                <c:pt idx="64521">
                  <c:v>125.87</c:v>
                </c:pt>
                <c:pt idx="64522">
                  <c:v>125.91</c:v>
                </c:pt>
                <c:pt idx="64523">
                  <c:v>125.87</c:v>
                </c:pt>
                <c:pt idx="64524">
                  <c:v>125.87</c:v>
                </c:pt>
                <c:pt idx="64525">
                  <c:v>125.83</c:v>
                </c:pt>
                <c:pt idx="64526">
                  <c:v>125.89</c:v>
                </c:pt>
                <c:pt idx="64527">
                  <c:v>125.89</c:v>
                </c:pt>
                <c:pt idx="64528">
                  <c:v>125.89</c:v>
                </c:pt>
                <c:pt idx="64529">
                  <c:v>125.89</c:v>
                </c:pt>
                <c:pt idx="64530">
                  <c:v>125.91</c:v>
                </c:pt>
                <c:pt idx="64531">
                  <c:v>125.85</c:v>
                </c:pt>
                <c:pt idx="64532">
                  <c:v>125.87</c:v>
                </c:pt>
                <c:pt idx="64533">
                  <c:v>125.85</c:v>
                </c:pt>
                <c:pt idx="64534">
                  <c:v>125.91</c:v>
                </c:pt>
                <c:pt idx="64535">
                  <c:v>125.83</c:v>
                </c:pt>
                <c:pt idx="64536">
                  <c:v>125.87</c:v>
                </c:pt>
                <c:pt idx="64537">
                  <c:v>125.85</c:v>
                </c:pt>
                <c:pt idx="64538">
                  <c:v>125.83</c:v>
                </c:pt>
                <c:pt idx="64539">
                  <c:v>125.87</c:v>
                </c:pt>
                <c:pt idx="64540">
                  <c:v>125.87</c:v>
                </c:pt>
                <c:pt idx="64541">
                  <c:v>125.87</c:v>
                </c:pt>
                <c:pt idx="64542">
                  <c:v>125.87</c:v>
                </c:pt>
                <c:pt idx="64543">
                  <c:v>125.83</c:v>
                </c:pt>
                <c:pt idx="64544">
                  <c:v>125.85</c:v>
                </c:pt>
                <c:pt idx="64545">
                  <c:v>125.85</c:v>
                </c:pt>
                <c:pt idx="64546">
                  <c:v>125.85</c:v>
                </c:pt>
                <c:pt idx="64547">
                  <c:v>125.85</c:v>
                </c:pt>
                <c:pt idx="64548">
                  <c:v>125.85</c:v>
                </c:pt>
                <c:pt idx="64549">
                  <c:v>125.89</c:v>
                </c:pt>
                <c:pt idx="64550">
                  <c:v>125.87</c:v>
                </c:pt>
                <c:pt idx="64551">
                  <c:v>125.8</c:v>
                </c:pt>
                <c:pt idx="64552">
                  <c:v>125.85</c:v>
                </c:pt>
                <c:pt idx="64553">
                  <c:v>125.87</c:v>
                </c:pt>
                <c:pt idx="64554">
                  <c:v>125.85</c:v>
                </c:pt>
                <c:pt idx="64555">
                  <c:v>125.87</c:v>
                </c:pt>
                <c:pt idx="64556">
                  <c:v>125.87</c:v>
                </c:pt>
                <c:pt idx="64557">
                  <c:v>125.83</c:v>
                </c:pt>
                <c:pt idx="64558">
                  <c:v>125.83</c:v>
                </c:pt>
                <c:pt idx="64559">
                  <c:v>125.85</c:v>
                </c:pt>
                <c:pt idx="64560">
                  <c:v>125.8</c:v>
                </c:pt>
                <c:pt idx="64561">
                  <c:v>125.83</c:v>
                </c:pt>
                <c:pt idx="64562">
                  <c:v>125.85</c:v>
                </c:pt>
                <c:pt idx="64563">
                  <c:v>125.87</c:v>
                </c:pt>
                <c:pt idx="64564">
                  <c:v>125.85</c:v>
                </c:pt>
                <c:pt idx="64565">
                  <c:v>125.83</c:v>
                </c:pt>
                <c:pt idx="64566">
                  <c:v>125.85</c:v>
                </c:pt>
                <c:pt idx="64567">
                  <c:v>125.8</c:v>
                </c:pt>
                <c:pt idx="64568">
                  <c:v>125.87</c:v>
                </c:pt>
                <c:pt idx="64569">
                  <c:v>125.87</c:v>
                </c:pt>
                <c:pt idx="64570">
                  <c:v>125.89</c:v>
                </c:pt>
                <c:pt idx="64571">
                  <c:v>125.87</c:v>
                </c:pt>
                <c:pt idx="64572">
                  <c:v>125.89</c:v>
                </c:pt>
                <c:pt idx="64573">
                  <c:v>125.94</c:v>
                </c:pt>
                <c:pt idx="64574">
                  <c:v>125.91</c:v>
                </c:pt>
                <c:pt idx="64575">
                  <c:v>125.89</c:v>
                </c:pt>
                <c:pt idx="64576">
                  <c:v>125.89</c:v>
                </c:pt>
                <c:pt idx="64577">
                  <c:v>125.89</c:v>
                </c:pt>
                <c:pt idx="64578">
                  <c:v>125.87</c:v>
                </c:pt>
                <c:pt idx="64579">
                  <c:v>125.91</c:v>
                </c:pt>
                <c:pt idx="64580">
                  <c:v>125.94</c:v>
                </c:pt>
                <c:pt idx="64581">
                  <c:v>125.94</c:v>
                </c:pt>
                <c:pt idx="64582">
                  <c:v>125.96</c:v>
                </c:pt>
                <c:pt idx="64583">
                  <c:v>125.98</c:v>
                </c:pt>
                <c:pt idx="64584">
                  <c:v>125.96</c:v>
                </c:pt>
                <c:pt idx="64585">
                  <c:v>126</c:v>
                </c:pt>
                <c:pt idx="64586">
                  <c:v>125.98</c:v>
                </c:pt>
                <c:pt idx="64587">
                  <c:v>126.03</c:v>
                </c:pt>
                <c:pt idx="64588">
                  <c:v>126</c:v>
                </c:pt>
                <c:pt idx="64589">
                  <c:v>126</c:v>
                </c:pt>
                <c:pt idx="64590">
                  <c:v>126.03</c:v>
                </c:pt>
                <c:pt idx="64591">
                  <c:v>126</c:v>
                </c:pt>
                <c:pt idx="64592">
                  <c:v>126.05</c:v>
                </c:pt>
                <c:pt idx="64593">
                  <c:v>126.03</c:v>
                </c:pt>
                <c:pt idx="64594">
                  <c:v>126</c:v>
                </c:pt>
                <c:pt idx="64595">
                  <c:v>126.07</c:v>
                </c:pt>
                <c:pt idx="64596">
                  <c:v>126.05</c:v>
                </c:pt>
                <c:pt idx="64597">
                  <c:v>126.12</c:v>
                </c:pt>
                <c:pt idx="64598">
                  <c:v>126.05</c:v>
                </c:pt>
                <c:pt idx="64599">
                  <c:v>126.12</c:v>
                </c:pt>
                <c:pt idx="64600">
                  <c:v>126.16</c:v>
                </c:pt>
                <c:pt idx="64601">
                  <c:v>126.05</c:v>
                </c:pt>
                <c:pt idx="64602">
                  <c:v>126.14</c:v>
                </c:pt>
                <c:pt idx="64603">
                  <c:v>126.09</c:v>
                </c:pt>
                <c:pt idx="64604">
                  <c:v>126.16</c:v>
                </c:pt>
                <c:pt idx="64605">
                  <c:v>126.12</c:v>
                </c:pt>
                <c:pt idx="64606">
                  <c:v>126.14</c:v>
                </c:pt>
                <c:pt idx="64607">
                  <c:v>126.12</c:v>
                </c:pt>
                <c:pt idx="64608">
                  <c:v>126.16</c:v>
                </c:pt>
                <c:pt idx="64609">
                  <c:v>126.12</c:v>
                </c:pt>
                <c:pt idx="64610">
                  <c:v>126.16</c:v>
                </c:pt>
                <c:pt idx="64611">
                  <c:v>126.09</c:v>
                </c:pt>
                <c:pt idx="64612">
                  <c:v>126.16</c:v>
                </c:pt>
                <c:pt idx="64613">
                  <c:v>126.16</c:v>
                </c:pt>
                <c:pt idx="64614">
                  <c:v>126.09</c:v>
                </c:pt>
                <c:pt idx="64615">
                  <c:v>126.12</c:v>
                </c:pt>
                <c:pt idx="64616">
                  <c:v>126.16</c:v>
                </c:pt>
                <c:pt idx="64617">
                  <c:v>126.18</c:v>
                </c:pt>
                <c:pt idx="64618">
                  <c:v>126.14</c:v>
                </c:pt>
                <c:pt idx="64619">
                  <c:v>126.18</c:v>
                </c:pt>
                <c:pt idx="64620">
                  <c:v>126.14</c:v>
                </c:pt>
                <c:pt idx="64621">
                  <c:v>126.14</c:v>
                </c:pt>
                <c:pt idx="64622">
                  <c:v>126.14</c:v>
                </c:pt>
                <c:pt idx="64623">
                  <c:v>126.14</c:v>
                </c:pt>
                <c:pt idx="64624">
                  <c:v>126.16</c:v>
                </c:pt>
                <c:pt idx="64625">
                  <c:v>126.18</c:v>
                </c:pt>
                <c:pt idx="64626">
                  <c:v>126.14</c:v>
                </c:pt>
                <c:pt idx="64627">
                  <c:v>126.21</c:v>
                </c:pt>
                <c:pt idx="64628">
                  <c:v>126.14</c:v>
                </c:pt>
                <c:pt idx="64629">
                  <c:v>126.14</c:v>
                </c:pt>
                <c:pt idx="64630">
                  <c:v>126.18</c:v>
                </c:pt>
                <c:pt idx="64631">
                  <c:v>126.14</c:v>
                </c:pt>
                <c:pt idx="64632">
                  <c:v>126.18</c:v>
                </c:pt>
                <c:pt idx="64633">
                  <c:v>126.18</c:v>
                </c:pt>
                <c:pt idx="64634">
                  <c:v>126.16</c:v>
                </c:pt>
                <c:pt idx="64635">
                  <c:v>126.14</c:v>
                </c:pt>
                <c:pt idx="64636">
                  <c:v>126.18</c:v>
                </c:pt>
                <c:pt idx="64637">
                  <c:v>126.16</c:v>
                </c:pt>
                <c:pt idx="64638">
                  <c:v>126.12</c:v>
                </c:pt>
                <c:pt idx="64639">
                  <c:v>126.16</c:v>
                </c:pt>
                <c:pt idx="64640">
                  <c:v>126.16</c:v>
                </c:pt>
                <c:pt idx="64641">
                  <c:v>126.14</c:v>
                </c:pt>
                <c:pt idx="64642">
                  <c:v>126.18</c:v>
                </c:pt>
                <c:pt idx="64643">
                  <c:v>126.12</c:v>
                </c:pt>
                <c:pt idx="64644">
                  <c:v>126.16</c:v>
                </c:pt>
                <c:pt idx="64645">
                  <c:v>126.14</c:v>
                </c:pt>
                <c:pt idx="64646">
                  <c:v>126.16</c:v>
                </c:pt>
                <c:pt idx="64647">
                  <c:v>126.14</c:v>
                </c:pt>
                <c:pt idx="64648">
                  <c:v>126.14</c:v>
                </c:pt>
                <c:pt idx="64649">
                  <c:v>126.18</c:v>
                </c:pt>
                <c:pt idx="64650">
                  <c:v>126.12</c:v>
                </c:pt>
                <c:pt idx="64651">
                  <c:v>126.12</c:v>
                </c:pt>
                <c:pt idx="64652">
                  <c:v>126.16</c:v>
                </c:pt>
                <c:pt idx="64653">
                  <c:v>126.09</c:v>
                </c:pt>
                <c:pt idx="64654">
                  <c:v>126.14</c:v>
                </c:pt>
                <c:pt idx="64655">
                  <c:v>126.14</c:v>
                </c:pt>
                <c:pt idx="64656">
                  <c:v>126.16</c:v>
                </c:pt>
                <c:pt idx="64657">
                  <c:v>126.14</c:v>
                </c:pt>
                <c:pt idx="64658">
                  <c:v>126.16</c:v>
                </c:pt>
                <c:pt idx="64659">
                  <c:v>126.16</c:v>
                </c:pt>
                <c:pt idx="64660">
                  <c:v>126.18</c:v>
                </c:pt>
                <c:pt idx="64661">
                  <c:v>126.14</c:v>
                </c:pt>
                <c:pt idx="64662">
                  <c:v>126.21</c:v>
                </c:pt>
                <c:pt idx="64663">
                  <c:v>126.21</c:v>
                </c:pt>
                <c:pt idx="64664">
                  <c:v>126.21</c:v>
                </c:pt>
                <c:pt idx="64665">
                  <c:v>126.16</c:v>
                </c:pt>
                <c:pt idx="64666">
                  <c:v>126.21</c:v>
                </c:pt>
                <c:pt idx="64667">
                  <c:v>126.23</c:v>
                </c:pt>
                <c:pt idx="64668">
                  <c:v>126.23</c:v>
                </c:pt>
                <c:pt idx="64669">
                  <c:v>126.23</c:v>
                </c:pt>
                <c:pt idx="64670">
                  <c:v>126.18</c:v>
                </c:pt>
                <c:pt idx="64671">
                  <c:v>126.14</c:v>
                </c:pt>
                <c:pt idx="64672">
                  <c:v>126.25</c:v>
                </c:pt>
                <c:pt idx="64673">
                  <c:v>126.21</c:v>
                </c:pt>
                <c:pt idx="64674">
                  <c:v>126.18</c:v>
                </c:pt>
                <c:pt idx="64675">
                  <c:v>126.21</c:v>
                </c:pt>
                <c:pt idx="64676">
                  <c:v>126.21</c:v>
                </c:pt>
                <c:pt idx="64677">
                  <c:v>126.21</c:v>
                </c:pt>
                <c:pt idx="64678">
                  <c:v>126.23</c:v>
                </c:pt>
                <c:pt idx="64679">
                  <c:v>126.25</c:v>
                </c:pt>
                <c:pt idx="64680">
                  <c:v>126.21</c:v>
                </c:pt>
                <c:pt idx="64681">
                  <c:v>126.18</c:v>
                </c:pt>
                <c:pt idx="64682">
                  <c:v>126.23</c:v>
                </c:pt>
                <c:pt idx="64683">
                  <c:v>126.23</c:v>
                </c:pt>
                <c:pt idx="64684">
                  <c:v>126.27</c:v>
                </c:pt>
                <c:pt idx="64685">
                  <c:v>126.27</c:v>
                </c:pt>
                <c:pt idx="64686">
                  <c:v>126.29</c:v>
                </c:pt>
                <c:pt idx="64687">
                  <c:v>126.23</c:v>
                </c:pt>
                <c:pt idx="64688">
                  <c:v>126.29</c:v>
                </c:pt>
                <c:pt idx="64689">
                  <c:v>126.23</c:v>
                </c:pt>
                <c:pt idx="64690">
                  <c:v>126.23</c:v>
                </c:pt>
                <c:pt idx="64691">
                  <c:v>126.25</c:v>
                </c:pt>
                <c:pt idx="64692">
                  <c:v>126.23</c:v>
                </c:pt>
                <c:pt idx="64693">
                  <c:v>126.25</c:v>
                </c:pt>
                <c:pt idx="64694">
                  <c:v>126.23</c:v>
                </c:pt>
                <c:pt idx="64695">
                  <c:v>126.25</c:v>
                </c:pt>
                <c:pt idx="64696">
                  <c:v>126.32</c:v>
                </c:pt>
                <c:pt idx="64697">
                  <c:v>126.27</c:v>
                </c:pt>
                <c:pt idx="64698">
                  <c:v>126.25</c:v>
                </c:pt>
                <c:pt idx="64699">
                  <c:v>126.25</c:v>
                </c:pt>
                <c:pt idx="64700">
                  <c:v>126.25</c:v>
                </c:pt>
                <c:pt idx="64701">
                  <c:v>126.23</c:v>
                </c:pt>
                <c:pt idx="64702">
                  <c:v>126.27</c:v>
                </c:pt>
                <c:pt idx="64703">
                  <c:v>126.25</c:v>
                </c:pt>
                <c:pt idx="64704">
                  <c:v>126.25</c:v>
                </c:pt>
                <c:pt idx="64705">
                  <c:v>126.21</c:v>
                </c:pt>
                <c:pt idx="64706">
                  <c:v>126.25</c:v>
                </c:pt>
                <c:pt idx="64707">
                  <c:v>126.23</c:v>
                </c:pt>
                <c:pt idx="64708">
                  <c:v>126.23</c:v>
                </c:pt>
                <c:pt idx="64709">
                  <c:v>126.25</c:v>
                </c:pt>
                <c:pt idx="64710">
                  <c:v>126.27</c:v>
                </c:pt>
                <c:pt idx="64711">
                  <c:v>126.18</c:v>
                </c:pt>
                <c:pt idx="64712">
                  <c:v>126.21</c:v>
                </c:pt>
                <c:pt idx="64713">
                  <c:v>126.27</c:v>
                </c:pt>
                <c:pt idx="64714">
                  <c:v>126.25</c:v>
                </c:pt>
                <c:pt idx="64715">
                  <c:v>126.25</c:v>
                </c:pt>
                <c:pt idx="64716">
                  <c:v>126.27</c:v>
                </c:pt>
                <c:pt idx="64717">
                  <c:v>126.27</c:v>
                </c:pt>
                <c:pt idx="64718">
                  <c:v>126.21</c:v>
                </c:pt>
                <c:pt idx="64719">
                  <c:v>126.23</c:v>
                </c:pt>
                <c:pt idx="64720">
                  <c:v>126.23</c:v>
                </c:pt>
                <c:pt idx="64721">
                  <c:v>126.25</c:v>
                </c:pt>
                <c:pt idx="64722">
                  <c:v>126.27</c:v>
                </c:pt>
                <c:pt idx="64723">
                  <c:v>126.23</c:v>
                </c:pt>
                <c:pt idx="64724">
                  <c:v>126.23</c:v>
                </c:pt>
                <c:pt idx="64725">
                  <c:v>126.21</c:v>
                </c:pt>
                <c:pt idx="64726">
                  <c:v>126.23</c:v>
                </c:pt>
                <c:pt idx="64727">
                  <c:v>126.27</c:v>
                </c:pt>
                <c:pt idx="64728">
                  <c:v>126.23</c:v>
                </c:pt>
                <c:pt idx="64729">
                  <c:v>126.23</c:v>
                </c:pt>
                <c:pt idx="64730">
                  <c:v>126.18</c:v>
                </c:pt>
                <c:pt idx="64731">
                  <c:v>126.25</c:v>
                </c:pt>
                <c:pt idx="64732">
                  <c:v>126.23</c:v>
                </c:pt>
                <c:pt idx="64733">
                  <c:v>126.23</c:v>
                </c:pt>
                <c:pt idx="64734">
                  <c:v>126.25</c:v>
                </c:pt>
                <c:pt idx="64735">
                  <c:v>126.23</c:v>
                </c:pt>
                <c:pt idx="64736">
                  <c:v>126.25</c:v>
                </c:pt>
                <c:pt idx="64737">
                  <c:v>126.25</c:v>
                </c:pt>
                <c:pt idx="64738">
                  <c:v>126.25</c:v>
                </c:pt>
                <c:pt idx="64739">
                  <c:v>126.21</c:v>
                </c:pt>
                <c:pt idx="64740">
                  <c:v>126.23</c:v>
                </c:pt>
                <c:pt idx="64741">
                  <c:v>126.21</c:v>
                </c:pt>
                <c:pt idx="64742">
                  <c:v>126.27</c:v>
                </c:pt>
                <c:pt idx="64743">
                  <c:v>126.23</c:v>
                </c:pt>
                <c:pt idx="64744">
                  <c:v>126.27</c:v>
                </c:pt>
                <c:pt idx="64745">
                  <c:v>126.32</c:v>
                </c:pt>
                <c:pt idx="64746">
                  <c:v>126.21</c:v>
                </c:pt>
                <c:pt idx="64747">
                  <c:v>126.29</c:v>
                </c:pt>
                <c:pt idx="64748">
                  <c:v>126.25</c:v>
                </c:pt>
                <c:pt idx="64749">
                  <c:v>126.23</c:v>
                </c:pt>
                <c:pt idx="64750">
                  <c:v>126.29</c:v>
                </c:pt>
                <c:pt idx="64751">
                  <c:v>126.29</c:v>
                </c:pt>
                <c:pt idx="64752">
                  <c:v>126.27</c:v>
                </c:pt>
                <c:pt idx="64753">
                  <c:v>126.27</c:v>
                </c:pt>
                <c:pt idx="64754">
                  <c:v>126.25</c:v>
                </c:pt>
                <c:pt idx="64755">
                  <c:v>126.32</c:v>
                </c:pt>
                <c:pt idx="64756">
                  <c:v>126.25</c:v>
                </c:pt>
                <c:pt idx="64757">
                  <c:v>126.29</c:v>
                </c:pt>
                <c:pt idx="64758">
                  <c:v>126.29</c:v>
                </c:pt>
                <c:pt idx="64759">
                  <c:v>126.29</c:v>
                </c:pt>
                <c:pt idx="64760">
                  <c:v>126.25</c:v>
                </c:pt>
                <c:pt idx="64761">
                  <c:v>126.34</c:v>
                </c:pt>
                <c:pt idx="64762">
                  <c:v>126.29</c:v>
                </c:pt>
                <c:pt idx="64763">
                  <c:v>126.29</c:v>
                </c:pt>
                <c:pt idx="64764">
                  <c:v>126.29</c:v>
                </c:pt>
                <c:pt idx="64765">
                  <c:v>126.27</c:v>
                </c:pt>
                <c:pt idx="64766">
                  <c:v>126.27</c:v>
                </c:pt>
                <c:pt idx="64767">
                  <c:v>126.23</c:v>
                </c:pt>
                <c:pt idx="64768">
                  <c:v>126.25</c:v>
                </c:pt>
                <c:pt idx="64769">
                  <c:v>126.32</c:v>
                </c:pt>
                <c:pt idx="64770">
                  <c:v>126.29</c:v>
                </c:pt>
                <c:pt idx="64771">
                  <c:v>126.25</c:v>
                </c:pt>
                <c:pt idx="64772">
                  <c:v>126.25</c:v>
                </c:pt>
                <c:pt idx="64773">
                  <c:v>126.27</c:v>
                </c:pt>
                <c:pt idx="64774">
                  <c:v>126.29</c:v>
                </c:pt>
                <c:pt idx="64775">
                  <c:v>126.25</c:v>
                </c:pt>
                <c:pt idx="64776">
                  <c:v>126.23</c:v>
                </c:pt>
                <c:pt idx="64777">
                  <c:v>126.29</c:v>
                </c:pt>
                <c:pt idx="64778">
                  <c:v>126.27</c:v>
                </c:pt>
                <c:pt idx="64779">
                  <c:v>126.29</c:v>
                </c:pt>
                <c:pt idx="64780">
                  <c:v>126.25</c:v>
                </c:pt>
                <c:pt idx="64781">
                  <c:v>126.29</c:v>
                </c:pt>
                <c:pt idx="64782">
                  <c:v>126.27</c:v>
                </c:pt>
                <c:pt idx="64783">
                  <c:v>126.32</c:v>
                </c:pt>
                <c:pt idx="64784">
                  <c:v>126.29</c:v>
                </c:pt>
                <c:pt idx="64785">
                  <c:v>126.29</c:v>
                </c:pt>
                <c:pt idx="64786">
                  <c:v>126.23</c:v>
                </c:pt>
                <c:pt idx="64787">
                  <c:v>126.23</c:v>
                </c:pt>
                <c:pt idx="64788">
                  <c:v>126.25</c:v>
                </c:pt>
                <c:pt idx="64789">
                  <c:v>126.29</c:v>
                </c:pt>
                <c:pt idx="64790">
                  <c:v>126.27</c:v>
                </c:pt>
                <c:pt idx="64791">
                  <c:v>126.29</c:v>
                </c:pt>
                <c:pt idx="64792">
                  <c:v>126.23</c:v>
                </c:pt>
                <c:pt idx="64793">
                  <c:v>126.27</c:v>
                </c:pt>
                <c:pt idx="64794">
                  <c:v>126.25</c:v>
                </c:pt>
                <c:pt idx="64795">
                  <c:v>126.23</c:v>
                </c:pt>
                <c:pt idx="64796">
                  <c:v>126.34</c:v>
                </c:pt>
                <c:pt idx="64797">
                  <c:v>126.27</c:v>
                </c:pt>
                <c:pt idx="64798">
                  <c:v>126.27</c:v>
                </c:pt>
                <c:pt idx="64799">
                  <c:v>126.32</c:v>
                </c:pt>
                <c:pt idx="64800">
                  <c:v>126.23</c:v>
                </c:pt>
                <c:pt idx="64801">
                  <c:v>126.21</c:v>
                </c:pt>
                <c:pt idx="64802">
                  <c:v>126.29</c:v>
                </c:pt>
                <c:pt idx="64803">
                  <c:v>126.29</c:v>
                </c:pt>
                <c:pt idx="64804">
                  <c:v>126.21</c:v>
                </c:pt>
                <c:pt idx="64805">
                  <c:v>126.25</c:v>
                </c:pt>
                <c:pt idx="64806">
                  <c:v>126.29</c:v>
                </c:pt>
                <c:pt idx="64807">
                  <c:v>126.29</c:v>
                </c:pt>
                <c:pt idx="64808">
                  <c:v>126.21</c:v>
                </c:pt>
                <c:pt idx="64809">
                  <c:v>126.27</c:v>
                </c:pt>
                <c:pt idx="64810">
                  <c:v>126.27</c:v>
                </c:pt>
                <c:pt idx="64811">
                  <c:v>126.27</c:v>
                </c:pt>
                <c:pt idx="64812">
                  <c:v>126.27</c:v>
                </c:pt>
                <c:pt idx="64813">
                  <c:v>126.25</c:v>
                </c:pt>
                <c:pt idx="64814">
                  <c:v>126.34</c:v>
                </c:pt>
                <c:pt idx="64815">
                  <c:v>126.29</c:v>
                </c:pt>
                <c:pt idx="64816">
                  <c:v>126.27</c:v>
                </c:pt>
                <c:pt idx="64817">
                  <c:v>126.23</c:v>
                </c:pt>
                <c:pt idx="64818">
                  <c:v>126.25</c:v>
                </c:pt>
                <c:pt idx="64819">
                  <c:v>126.25</c:v>
                </c:pt>
                <c:pt idx="64820">
                  <c:v>126.23</c:v>
                </c:pt>
                <c:pt idx="64821">
                  <c:v>126.29</c:v>
                </c:pt>
                <c:pt idx="64822">
                  <c:v>126.25</c:v>
                </c:pt>
                <c:pt idx="64823">
                  <c:v>126.27</c:v>
                </c:pt>
                <c:pt idx="64824">
                  <c:v>126.25</c:v>
                </c:pt>
                <c:pt idx="64825">
                  <c:v>126.27</c:v>
                </c:pt>
                <c:pt idx="64826">
                  <c:v>126.27</c:v>
                </c:pt>
                <c:pt idx="64827">
                  <c:v>126.27</c:v>
                </c:pt>
                <c:pt idx="64828">
                  <c:v>126.25</c:v>
                </c:pt>
                <c:pt idx="64829">
                  <c:v>126.27</c:v>
                </c:pt>
                <c:pt idx="64830">
                  <c:v>126.23</c:v>
                </c:pt>
                <c:pt idx="64831">
                  <c:v>126.27</c:v>
                </c:pt>
                <c:pt idx="64832">
                  <c:v>126.29</c:v>
                </c:pt>
                <c:pt idx="64833">
                  <c:v>126.27</c:v>
                </c:pt>
                <c:pt idx="64834">
                  <c:v>126.25</c:v>
                </c:pt>
                <c:pt idx="64835">
                  <c:v>126.25</c:v>
                </c:pt>
                <c:pt idx="64836">
                  <c:v>126.29</c:v>
                </c:pt>
                <c:pt idx="64837">
                  <c:v>126.25</c:v>
                </c:pt>
                <c:pt idx="64838">
                  <c:v>126.29</c:v>
                </c:pt>
                <c:pt idx="64839">
                  <c:v>126.29</c:v>
                </c:pt>
                <c:pt idx="64840">
                  <c:v>126.27</c:v>
                </c:pt>
                <c:pt idx="64841">
                  <c:v>126.29</c:v>
                </c:pt>
                <c:pt idx="64842">
                  <c:v>126.27</c:v>
                </c:pt>
                <c:pt idx="64843">
                  <c:v>126.23</c:v>
                </c:pt>
                <c:pt idx="64844">
                  <c:v>126.21</c:v>
                </c:pt>
                <c:pt idx="64845">
                  <c:v>126.23</c:v>
                </c:pt>
                <c:pt idx="64846">
                  <c:v>126.27</c:v>
                </c:pt>
                <c:pt idx="64847">
                  <c:v>126.29</c:v>
                </c:pt>
                <c:pt idx="64848">
                  <c:v>126.27</c:v>
                </c:pt>
                <c:pt idx="64849">
                  <c:v>126.23</c:v>
                </c:pt>
                <c:pt idx="64850">
                  <c:v>126.25</c:v>
                </c:pt>
                <c:pt idx="64851">
                  <c:v>126.23</c:v>
                </c:pt>
                <c:pt idx="64852">
                  <c:v>126.23</c:v>
                </c:pt>
                <c:pt idx="64853">
                  <c:v>126.25</c:v>
                </c:pt>
                <c:pt idx="64854">
                  <c:v>126.25</c:v>
                </c:pt>
                <c:pt idx="64855">
                  <c:v>126.25</c:v>
                </c:pt>
                <c:pt idx="64856">
                  <c:v>126.27</c:v>
                </c:pt>
                <c:pt idx="64857">
                  <c:v>126.27</c:v>
                </c:pt>
                <c:pt idx="64858">
                  <c:v>126.29</c:v>
                </c:pt>
                <c:pt idx="64859">
                  <c:v>126.27</c:v>
                </c:pt>
                <c:pt idx="64860">
                  <c:v>126.27</c:v>
                </c:pt>
                <c:pt idx="64861">
                  <c:v>126.25</c:v>
                </c:pt>
                <c:pt idx="64862">
                  <c:v>126.23</c:v>
                </c:pt>
                <c:pt idx="64863">
                  <c:v>126.27</c:v>
                </c:pt>
                <c:pt idx="64864">
                  <c:v>126.29</c:v>
                </c:pt>
                <c:pt idx="64865">
                  <c:v>126.25</c:v>
                </c:pt>
                <c:pt idx="64866">
                  <c:v>126.25</c:v>
                </c:pt>
                <c:pt idx="64867">
                  <c:v>126.27</c:v>
                </c:pt>
                <c:pt idx="64868">
                  <c:v>126.18</c:v>
                </c:pt>
                <c:pt idx="64869">
                  <c:v>126.25</c:v>
                </c:pt>
                <c:pt idx="64870">
                  <c:v>126.25</c:v>
                </c:pt>
                <c:pt idx="64871">
                  <c:v>126.25</c:v>
                </c:pt>
                <c:pt idx="64872">
                  <c:v>126.25</c:v>
                </c:pt>
                <c:pt idx="64873">
                  <c:v>126.23</c:v>
                </c:pt>
                <c:pt idx="64874">
                  <c:v>126.27</c:v>
                </c:pt>
                <c:pt idx="64875">
                  <c:v>126.21</c:v>
                </c:pt>
                <c:pt idx="64876">
                  <c:v>126.18</c:v>
                </c:pt>
                <c:pt idx="64877">
                  <c:v>126.27</c:v>
                </c:pt>
                <c:pt idx="64878">
                  <c:v>126.23</c:v>
                </c:pt>
                <c:pt idx="64879">
                  <c:v>126.21</c:v>
                </c:pt>
                <c:pt idx="64880">
                  <c:v>126.23</c:v>
                </c:pt>
                <c:pt idx="64881">
                  <c:v>126.25</c:v>
                </c:pt>
                <c:pt idx="64882">
                  <c:v>126.18</c:v>
                </c:pt>
                <c:pt idx="64883">
                  <c:v>126.23</c:v>
                </c:pt>
                <c:pt idx="64884">
                  <c:v>126.25</c:v>
                </c:pt>
                <c:pt idx="64885">
                  <c:v>126.27</c:v>
                </c:pt>
                <c:pt idx="64886">
                  <c:v>126.23</c:v>
                </c:pt>
                <c:pt idx="64887">
                  <c:v>126.23</c:v>
                </c:pt>
                <c:pt idx="64888">
                  <c:v>126.21</c:v>
                </c:pt>
                <c:pt idx="64889">
                  <c:v>126.23</c:v>
                </c:pt>
                <c:pt idx="64890">
                  <c:v>126.16</c:v>
                </c:pt>
                <c:pt idx="64891">
                  <c:v>126.23</c:v>
                </c:pt>
                <c:pt idx="64892">
                  <c:v>126.21</c:v>
                </c:pt>
                <c:pt idx="64893">
                  <c:v>126.18</c:v>
                </c:pt>
                <c:pt idx="64894">
                  <c:v>126.25</c:v>
                </c:pt>
                <c:pt idx="64895">
                  <c:v>126.23</c:v>
                </c:pt>
                <c:pt idx="64896">
                  <c:v>126.21</c:v>
                </c:pt>
                <c:pt idx="64897">
                  <c:v>126.18</c:v>
                </c:pt>
                <c:pt idx="64898">
                  <c:v>126.18</c:v>
                </c:pt>
                <c:pt idx="64899">
                  <c:v>126.23</c:v>
                </c:pt>
                <c:pt idx="64900">
                  <c:v>126.25</c:v>
                </c:pt>
                <c:pt idx="64901">
                  <c:v>126.21</c:v>
                </c:pt>
                <c:pt idx="64902">
                  <c:v>126.21</c:v>
                </c:pt>
                <c:pt idx="64903">
                  <c:v>126.21</c:v>
                </c:pt>
                <c:pt idx="64904">
                  <c:v>126.27</c:v>
                </c:pt>
                <c:pt idx="64905">
                  <c:v>126.16</c:v>
                </c:pt>
                <c:pt idx="64906">
                  <c:v>126.23</c:v>
                </c:pt>
                <c:pt idx="64907">
                  <c:v>126.21</c:v>
                </c:pt>
                <c:pt idx="64908">
                  <c:v>126.18</c:v>
                </c:pt>
                <c:pt idx="64909">
                  <c:v>126.18</c:v>
                </c:pt>
                <c:pt idx="64910">
                  <c:v>126.18</c:v>
                </c:pt>
                <c:pt idx="64911">
                  <c:v>126.23</c:v>
                </c:pt>
                <c:pt idx="64912">
                  <c:v>126.21</c:v>
                </c:pt>
                <c:pt idx="64913">
                  <c:v>126.18</c:v>
                </c:pt>
                <c:pt idx="64914">
                  <c:v>126.21</c:v>
                </c:pt>
                <c:pt idx="64915">
                  <c:v>126.18</c:v>
                </c:pt>
                <c:pt idx="64916">
                  <c:v>126.21</c:v>
                </c:pt>
                <c:pt idx="64917">
                  <c:v>126.18</c:v>
                </c:pt>
                <c:pt idx="64918">
                  <c:v>126.16</c:v>
                </c:pt>
                <c:pt idx="64919">
                  <c:v>126.21</c:v>
                </c:pt>
                <c:pt idx="64920">
                  <c:v>126.12</c:v>
                </c:pt>
                <c:pt idx="64921">
                  <c:v>126.12</c:v>
                </c:pt>
                <c:pt idx="64922">
                  <c:v>126.18</c:v>
                </c:pt>
                <c:pt idx="64923">
                  <c:v>126.18</c:v>
                </c:pt>
                <c:pt idx="64924">
                  <c:v>126.21</c:v>
                </c:pt>
                <c:pt idx="64925">
                  <c:v>126.18</c:v>
                </c:pt>
                <c:pt idx="64926">
                  <c:v>126.18</c:v>
                </c:pt>
                <c:pt idx="64927">
                  <c:v>126.14</c:v>
                </c:pt>
                <c:pt idx="64928">
                  <c:v>126.16</c:v>
                </c:pt>
                <c:pt idx="64929">
                  <c:v>126.16</c:v>
                </c:pt>
                <c:pt idx="64930">
                  <c:v>126.16</c:v>
                </c:pt>
                <c:pt idx="64931">
                  <c:v>126.18</c:v>
                </c:pt>
                <c:pt idx="64932">
                  <c:v>126.16</c:v>
                </c:pt>
                <c:pt idx="64933">
                  <c:v>126.12</c:v>
                </c:pt>
                <c:pt idx="64934">
                  <c:v>126.18</c:v>
                </c:pt>
                <c:pt idx="64935">
                  <c:v>126.18</c:v>
                </c:pt>
                <c:pt idx="64936">
                  <c:v>126.14</c:v>
                </c:pt>
                <c:pt idx="64937">
                  <c:v>126.16</c:v>
                </c:pt>
                <c:pt idx="64938">
                  <c:v>126.12</c:v>
                </c:pt>
                <c:pt idx="64939">
                  <c:v>126.09</c:v>
                </c:pt>
                <c:pt idx="64940">
                  <c:v>126.12</c:v>
                </c:pt>
                <c:pt idx="64941">
                  <c:v>126.09</c:v>
                </c:pt>
                <c:pt idx="64942">
                  <c:v>126.12</c:v>
                </c:pt>
                <c:pt idx="64943">
                  <c:v>126.09</c:v>
                </c:pt>
                <c:pt idx="64944">
                  <c:v>126.14</c:v>
                </c:pt>
                <c:pt idx="64945">
                  <c:v>126.12</c:v>
                </c:pt>
                <c:pt idx="64946">
                  <c:v>126.14</c:v>
                </c:pt>
                <c:pt idx="64947">
                  <c:v>126.07</c:v>
                </c:pt>
                <c:pt idx="64948">
                  <c:v>126.12</c:v>
                </c:pt>
                <c:pt idx="64949">
                  <c:v>126.14</c:v>
                </c:pt>
                <c:pt idx="64950">
                  <c:v>126.07</c:v>
                </c:pt>
                <c:pt idx="64951">
                  <c:v>126.12</c:v>
                </c:pt>
                <c:pt idx="64952">
                  <c:v>126.05</c:v>
                </c:pt>
                <c:pt idx="64953">
                  <c:v>126.03</c:v>
                </c:pt>
                <c:pt idx="64954">
                  <c:v>126.09</c:v>
                </c:pt>
                <c:pt idx="64955">
                  <c:v>126.14</c:v>
                </c:pt>
                <c:pt idx="64956">
                  <c:v>126</c:v>
                </c:pt>
                <c:pt idx="64957">
                  <c:v>126.05</c:v>
                </c:pt>
                <c:pt idx="64958">
                  <c:v>126.03</c:v>
                </c:pt>
                <c:pt idx="64959">
                  <c:v>126.05</c:v>
                </c:pt>
                <c:pt idx="64960">
                  <c:v>126.07</c:v>
                </c:pt>
                <c:pt idx="64961">
                  <c:v>126.12</c:v>
                </c:pt>
                <c:pt idx="64962">
                  <c:v>126.05</c:v>
                </c:pt>
                <c:pt idx="64963">
                  <c:v>126.09</c:v>
                </c:pt>
                <c:pt idx="64964">
                  <c:v>126</c:v>
                </c:pt>
                <c:pt idx="64965">
                  <c:v>126.03</c:v>
                </c:pt>
                <c:pt idx="64966">
                  <c:v>126.05</c:v>
                </c:pt>
                <c:pt idx="64967">
                  <c:v>126.03</c:v>
                </c:pt>
                <c:pt idx="64968">
                  <c:v>126.03</c:v>
                </c:pt>
                <c:pt idx="64969">
                  <c:v>126.03</c:v>
                </c:pt>
                <c:pt idx="64970">
                  <c:v>126.05</c:v>
                </c:pt>
                <c:pt idx="64971">
                  <c:v>125.98</c:v>
                </c:pt>
                <c:pt idx="64972">
                  <c:v>126</c:v>
                </c:pt>
                <c:pt idx="64973">
                  <c:v>126.05</c:v>
                </c:pt>
                <c:pt idx="64974">
                  <c:v>125.98</c:v>
                </c:pt>
                <c:pt idx="64975">
                  <c:v>126</c:v>
                </c:pt>
                <c:pt idx="64976">
                  <c:v>125.98</c:v>
                </c:pt>
                <c:pt idx="64977">
                  <c:v>126</c:v>
                </c:pt>
                <c:pt idx="64978">
                  <c:v>125.96</c:v>
                </c:pt>
                <c:pt idx="64979">
                  <c:v>126.03</c:v>
                </c:pt>
                <c:pt idx="64980">
                  <c:v>125.94</c:v>
                </c:pt>
                <c:pt idx="64981">
                  <c:v>125.96</c:v>
                </c:pt>
                <c:pt idx="64982">
                  <c:v>126</c:v>
                </c:pt>
                <c:pt idx="64983">
                  <c:v>125.96</c:v>
                </c:pt>
                <c:pt idx="64984">
                  <c:v>125.94</c:v>
                </c:pt>
                <c:pt idx="64985">
                  <c:v>125.96</c:v>
                </c:pt>
                <c:pt idx="64986">
                  <c:v>125.94</c:v>
                </c:pt>
                <c:pt idx="64987">
                  <c:v>125.96</c:v>
                </c:pt>
                <c:pt idx="64988">
                  <c:v>125.94</c:v>
                </c:pt>
                <c:pt idx="64989">
                  <c:v>125.94</c:v>
                </c:pt>
                <c:pt idx="64990">
                  <c:v>125.96</c:v>
                </c:pt>
                <c:pt idx="64991">
                  <c:v>126</c:v>
                </c:pt>
                <c:pt idx="64992">
                  <c:v>125.94</c:v>
                </c:pt>
                <c:pt idx="64993">
                  <c:v>125.94</c:v>
                </c:pt>
                <c:pt idx="64994">
                  <c:v>125.87</c:v>
                </c:pt>
                <c:pt idx="64995">
                  <c:v>125.85</c:v>
                </c:pt>
                <c:pt idx="64996">
                  <c:v>125.89</c:v>
                </c:pt>
                <c:pt idx="64997">
                  <c:v>125.91</c:v>
                </c:pt>
                <c:pt idx="64998">
                  <c:v>125.87</c:v>
                </c:pt>
                <c:pt idx="64999">
                  <c:v>125.89</c:v>
                </c:pt>
                <c:pt idx="65000">
                  <c:v>125.83</c:v>
                </c:pt>
                <c:pt idx="65001">
                  <c:v>125.91</c:v>
                </c:pt>
                <c:pt idx="65002">
                  <c:v>125.87</c:v>
                </c:pt>
                <c:pt idx="65003">
                  <c:v>125.87</c:v>
                </c:pt>
                <c:pt idx="65004">
                  <c:v>125.87</c:v>
                </c:pt>
                <c:pt idx="65005">
                  <c:v>125.87</c:v>
                </c:pt>
                <c:pt idx="65006">
                  <c:v>125.85</c:v>
                </c:pt>
                <c:pt idx="65007">
                  <c:v>125.8</c:v>
                </c:pt>
                <c:pt idx="65008">
                  <c:v>125.87</c:v>
                </c:pt>
                <c:pt idx="65009">
                  <c:v>125.85</c:v>
                </c:pt>
                <c:pt idx="65010">
                  <c:v>125.85</c:v>
                </c:pt>
                <c:pt idx="65011">
                  <c:v>125.78</c:v>
                </c:pt>
                <c:pt idx="65012">
                  <c:v>125.85</c:v>
                </c:pt>
                <c:pt idx="65013">
                  <c:v>125.83</c:v>
                </c:pt>
                <c:pt idx="65014">
                  <c:v>125.83</c:v>
                </c:pt>
                <c:pt idx="65015">
                  <c:v>125.78</c:v>
                </c:pt>
                <c:pt idx="65016">
                  <c:v>125.78</c:v>
                </c:pt>
                <c:pt idx="65017">
                  <c:v>125.76</c:v>
                </c:pt>
                <c:pt idx="65018">
                  <c:v>125.8</c:v>
                </c:pt>
                <c:pt idx="65019">
                  <c:v>125.83</c:v>
                </c:pt>
                <c:pt idx="65020">
                  <c:v>125.76</c:v>
                </c:pt>
                <c:pt idx="65021">
                  <c:v>125.76</c:v>
                </c:pt>
                <c:pt idx="65022">
                  <c:v>125.8</c:v>
                </c:pt>
                <c:pt idx="65023">
                  <c:v>125.85</c:v>
                </c:pt>
                <c:pt idx="65024">
                  <c:v>125.71</c:v>
                </c:pt>
                <c:pt idx="65025">
                  <c:v>125.69</c:v>
                </c:pt>
                <c:pt idx="65026">
                  <c:v>125.78</c:v>
                </c:pt>
                <c:pt idx="65027">
                  <c:v>125.74</c:v>
                </c:pt>
                <c:pt idx="65028">
                  <c:v>125.74</c:v>
                </c:pt>
                <c:pt idx="65029">
                  <c:v>125.69</c:v>
                </c:pt>
                <c:pt idx="65030">
                  <c:v>125.67</c:v>
                </c:pt>
                <c:pt idx="65031">
                  <c:v>125.74</c:v>
                </c:pt>
                <c:pt idx="65032">
                  <c:v>125.71</c:v>
                </c:pt>
                <c:pt idx="65033">
                  <c:v>125.71</c:v>
                </c:pt>
                <c:pt idx="65034">
                  <c:v>125.71</c:v>
                </c:pt>
                <c:pt idx="65035">
                  <c:v>125.67</c:v>
                </c:pt>
                <c:pt idx="65036">
                  <c:v>125.67</c:v>
                </c:pt>
                <c:pt idx="65037">
                  <c:v>125.65</c:v>
                </c:pt>
                <c:pt idx="65038">
                  <c:v>125.67</c:v>
                </c:pt>
                <c:pt idx="65039">
                  <c:v>125.65</c:v>
                </c:pt>
                <c:pt idx="65040">
                  <c:v>125.71</c:v>
                </c:pt>
                <c:pt idx="65041">
                  <c:v>125.67</c:v>
                </c:pt>
                <c:pt idx="65042">
                  <c:v>125.65</c:v>
                </c:pt>
                <c:pt idx="65043">
                  <c:v>125.6</c:v>
                </c:pt>
                <c:pt idx="65044">
                  <c:v>125.62</c:v>
                </c:pt>
                <c:pt idx="65045">
                  <c:v>125.65</c:v>
                </c:pt>
                <c:pt idx="65046">
                  <c:v>125.67</c:v>
                </c:pt>
                <c:pt idx="65047">
                  <c:v>125.67</c:v>
                </c:pt>
                <c:pt idx="65048">
                  <c:v>125.62</c:v>
                </c:pt>
                <c:pt idx="65049">
                  <c:v>125.6</c:v>
                </c:pt>
                <c:pt idx="65050">
                  <c:v>125.62</c:v>
                </c:pt>
                <c:pt idx="65051">
                  <c:v>125.67</c:v>
                </c:pt>
                <c:pt idx="65052">
                  <c:v>125.6</c:v>
                </c:pt>
                <c:pt idx="65053">
                  <c:v>125.58</c:v>
                </c:pt>
                <c:pt idx="65054">
                  <c:v>125.65</c:v>
                </c:pt>
                <c:pt idx="65055">
                  <c:v>125.54</c:v>
                </c:pt>
                <c:pt idx="65056">
                  <c:v>125.56</c:v>
                </c:pt>
                <c:pt idx="65057">
                  <c:v>125.58</c:v>
                </c:pt>
                <c:pt idx="65058">
                  <c:v>125.54</c:v>
                </c:pt>
                <c:pt idx="65059">
                  <c:v>125.54</c:v>
                </c:pt>
                <c:pt idx="65060">
                  <c:v>125.56</c:v>
                </c:pt>
                <c:pt idx="65061">
                  <c:v>125.56</c:v>
                </c:pt>
                <c:pt idx="65062">
                  <c:v>125.51</c:v>
                </c:pt>
                <c:pt idx="65063">
                  <c:v>125.54</c:v>
                </c:pt>
                <c:pt idx="65064">
                  <c:v>125.51</c:v>
                </c:pt>
                <c:pt idx="65065">
                  <c:v>125.47</c:v>
                </c:pt>
                <c:pt idx="65066">
                  <c:v>125.47</c:v>
                </c:pt>
                <c:pt idx="65067">
                  <c:v>125.51</c:v>
                </c:pt>
                <c:pt idx="65068">
                  <c:v>125.49</c:v>
                </c:pt>
                <c:pt idx="65069">
                  <c:v>125.45</c:v>
                </c:pt>
                <c:pt idx="65070">
                  <c:v>125.45</c:v>
                </c:pt>
                <c:pt idx="65071">
                  <c:v>125.47</c:v>
                </c:pt>
                <c:pt idx="65072">
                  <c:v>125.47</c:v>
                </c:pt>
                <c:pt idx="65073">
                  <c:v>125.45</c:v>
                </c:pt>
                <c:pt idx="65074">
                  <c:v>125.51</c:v>
                </c:pt>
                <c:pt idx="65075">
                  <c:v>125.45</c:v>
                </c:pt>
                <c:pt idx="65076">
                  <c:v>125.42</c:v>
                </c:pt>
                <c:pt idx="65077">
                  <c:v>125.45</c:v>
                </c:pt>
                <c:pt idx="65078">
                  <c:v>125.49</c:v>
                </c:pt>
                <c:pt idx="65079">
                  <c:v>125.42</c:v>
                </c:pt>
                <c:pt idx="65080">
                  <c:v>125.4</c:v>
                </c:pt>
                <c:pt idx="65081">
                  <c:v>125.42</c:v>
                </c:pt>
                <c:pt idx="65082">
                  <c:v>125.4</c:v>
                </c:pt>
                <c:pt idx="65083">
                  <c:v>125.36</c:v>
                </c:pt>
                <c:pt idx="65084">
                  <c:v>125.33</c:v>
                </c:pt>
                <c:pt idx="65085">
                  <c:v>125.38</c:v>
                </c:pt>
                <c:pt idx="65086">
                  <c:v>125.4</c:v>
                </c:pt>
                <c:pt idx="65087">
                  <c:v>125.38</c:v>
                </c:pt>
                <c:pt idx="65088">
                  <c:v>125.42</c:v>
                </c:pt>
                <c:pt idx="65089">
                  <c:v>125.4</c:v>
                </c:pt>
                <c:pt idx="65090">
                  <c:v>125.33</c:v>
                </c:pt>
                <c:pt idx="65091">
                  <c:v>125.36</c:v>
                </c:pt>
                <c:pt idx="65092">
                  <c:v>125.33</c:v>
                </c:pt>
                <c:pt idx="65093">
                  <c:v>125.33</c:v>
                </c:pt>
                <c:pt idx="65094">
                  <c:v>125.36</c:v>
                </c:pt>
                <c:pt idx="65095">
                  <c:v>125.29</c:v>
                </c:pt>
                <c:pt idx="65096">
                  <c:v>125.33</c:v>
                </c:pt>
                <c:pt idx="65097">
                  <c:v>125.24</c:v>
                </c:pt>
                <c:pt idx="65098">
                  <c:v>125.27</c:v>
                </c:pt>
                <c:pt idx="65099">
                  <c:v>125.27</c:v>
                </c:pt>
                <c:pt idx="65100">
                  <c:v>125.29</c:v>
                </c:pt>
                <c:pt idx="65101">
                  <c:v>125.24</c:v>
                </c:pt>
                <c:pt idx="65102">
                  <c:v>125.22</c:v>
                </c:pt>
                <c:pt idx="65103">
                  <c:v>125.29</c:v>
                </c:pt>
                <c:pt idx="65104">
                  <c:v>125.22</c:v>
                </c:pt>
                <c:pt idx="65105">
                  <c:v>125.22</c:v>
                </c:pt>
                <c:pt idx="65106">
                  <c:v>125.18</c:v>
                </c:pt>
                <c:pt idx="65107">
                  <c:v>125.18</c:v>
                </c:pt>
                <c:pt idx="65108">
                  <c:v>125.22</c:v>
                </c:pt>
                <c:pt idx="65109">
                  <c:v>125.18</c:v>
                </c:pt>
                <c:pt idx="65110">
                  <c:v>125.16</c:v>
                </c:pt>
                <c:pt idx="65111">
                  <c:v>125.18</c:v>
                </c:pt>
                <c:pt idx="65112">
                  <c:v>125.16</c:v>
                </c:pt>
                <c:pt idx="65113">
                  <c:v>125.13</c:v>
                </c:pt>
                <c:pt idx="65114">
                  <c:v>125.13</c:v>
                </c:pt>
                <c:pt idx="65115">
                  <c:v>125.11</c:v>
                </c:pt>
                <c:pt idx="65116">
                  <c:v>125.13</c:v>
                </c:pt>
                <c:pt idx="65117">
                  <c:v>125.11</c:v>
                </c:pt>
                <c:pt idx="65118">
                  <c:v>125.09</c:v>
                </c:pt>
                <c:pt idx="65119">
                  <c:v>125.09</c:v>
                </c:pt>
                <c:pt idx="65120">
                  <c:v>125.09</c:v>
                </c:pt>
                <c:pt idx="65121">
                  <c:v>125.09</c:v>
                </c:pt>
                <c:pt idx="65122">
                  <c:v>125.04</c:v>
                </c:pt>
                <c:pt idx="65123">
                  <c:v>125.07</c:v>
                </c:pt>
                <c:pt idx="65124">
                  <c:v>125</c:v>
                </c:pt>
                <c:pt idx="65125">
                  <c:v>125.04</c:v>
                </c:pt>
                <c:pt idx="65126">
                  <c:v>125.02</c:v>
                </c:pt>
                <c:pt idx="65127">
                  <c:v>125.04</c:v>
                </c:pt>
                <c:pt idx="65128">
                  <c:v>124.98</c:v>
                </c:pt>
                <c:pt idx="65129">
                  <c:v>124.95</c:v>
                </c:pt>
                <c:pt idx="65130">
                  <c:v>125</c:v>
                </c:pt>
                <c:pt idx="65131">
                  <c:v>124.93</c:v>
                </c:pt>
                <c:pt idx="65132">
                  <c:v>124.98</c:v>
                </c:pt>
                <c:pt idx="65133">
                  <c:v>124.95</c:v>
                </c:pt>
                <c:pt idx="65134">
                  <c:v>124.95</c:v>
                </c:pt>
                <c:pt idx="65135">
                  <c:v>124.95</c:v>
                </c:pt>
                <c:pt idx="65136">
                  <c:v>124.93</c:v>
                </c:pt>
                <c:pt idx="65137">
                  <c:v>124.91</c:v>
                </c:pt>
                <c:pt idx="65138">
                  <c:v>124.93</c:v>
                </c:pt>
                <c:pt idx="65139">
                  <c:v>124.93</c:v>
                </c:pt>
                <c:pt idx="65140">
                  <c:v>124.91</c:v>
                </c:pt>
                <c:pt idx="65141">
                  <c:v>124.93</c:v>
                </c:pt>
                <c:pt idx="65142">
                  <c:v>124.89</c:v>
                </c:pt>
                <c:pt idx="65143">
                  <c:v>124.84</c:v>
                </c:pt>
                <c:pt idx="65144">
                  <c:v>124.86</c:v>
                </c:pt>
                <c:pt idx="65145">
                  <c:v>124.84</c:v>
                </c:pt>
                <c:pt idx="65146">
                  <c:v>124.84</c:v>
                </c:pt>
                <c:pt idx="65147">
                  <c:v>124.8</c:v>
                </c:pt>
                <c:pt idx="65148">
                  <c:v>124.84</c:v>
                </c:pt>
                <c:pt idx="65149">
                  <c:v>124.82</c:v>
                </c:pt>
                <c:pt idx="65150">
                  <c:v>124.78</c:v>
                </c:pt>
                <c:pt idx="65151">
                  <c:v>124.8</c:v>
                </c:pt>
                <c:pt idx="65152">
                  <c:v>124.82</c:v>
                </c:pt>
                <c:pt idx="65153">
                  <c:v>124.75</c:v>
                </c:pt>
                <c:pt idx="65154">
                  <c:v>124.75</c:v>
                </c:pt>
                <c:pt idx="65155">
                  <c:v>124.73</c:v>
                </c:pt>
                <c:pt idx="65156">
                  <c:v>124.69</c:v>
                </c:pt>
                <c:pt idx="65157">
                  <c:v>124.71</c:v>
                </c:pt>
                <c:pt idx="65158">
                  <c:v>124.71</c:v>
                </c:pt>
                <c:pt idx="65159">
                  <c:v>124.75</c:v>
                </c:pt>
                <c:pt idx="65160">
                  <c:v>124.71</c:v>
                </c:pt>
                <c:pt idx="65161">
                  <c:v>124.66</c:v>
                </c:pt>
                <c:pt idx="65162">
                  <c:v>124.71</c:v>
                </c:pt>
                <c:pt idx="65163">
                  <c:v>124.62</c:v>
                </c:pt>
                <c:pt idx="65164">
                  <c:v>124.64</c:v>
                </c:pt>
                <c:pt idx="65165">
                  <c:v>124.69</c:v>
                </c:pt>
                <c:pt idx="65166">
                  <c:v>124.62</c:v>
                </c:pt>
                <c:pt idx="65167">
                  <c:v>124.62</c:v>
                </c:pt>
                <c:pt idx="65168">
                  <c:v>124.62</c:v>
                </c:pt>
                <c:pt idx="65169">
                  <c:v>124.6</c:v>
                </c:pt>
                <c:pt idx="65170">
                  <c:v>124.6</c:v>
                </c:pt>
                <c:pt idx="65171">
                  <c:v>124.57</c:v>
                </c:pt>
                <c:pt idx="65172">
                  <c:v>124.6</c:v>
                </c:pt>
                <c:pt idx="65173">
                  <c:v>124.62</c:v>
                </c:pt>
                <c:pt idx="65174">
                  <c:v>124.6</c:v>
                </c:pt>
                <c:pt idx="65175">
                  <c:v>124.57</c:v>
                </c:pt>
                <c:pt idx="65176">
                  <c:v>124.51</c:v>
                </c:pt>
                <c:pt idx="65177">
                  <c:v>124.55</c:v>
                </c:pt>
                <c:pt idx="65178">
                  <c:v>124.55</c:v>
                </c:pt>
                <c:pt idx="65179">
                  <c:v>124.49</c:v>
                </c:pt>
                <c:pt idx="65180">
                  <c:v>124.44</c:v>
                </c:pt>
                <c:pt idx="65181">
                  <c:v>124.46</c:v>
                </c:pt>
                <c:pt idx="65182">
                  <c:v>124.44</c:v>
                </c:pt>
                <c:pt idx="65183">
                  <c:v>124.44</c:v>
                </c:pt>
                <c:pt idx="65184">
                  <c:v>124.4</c:v>
                </c:pt>
                <c:pt idx="65185">
                  <c:v>124.42</c:v>
                </c:pt>
                <c:pt idx="65186">
                  <c:v>124.42</c:v>
                </c:pt>
                <c:pt idx="65187">
                  <c:v>124.37</c:v>
                </c:pt>
                <c:pt idx="65188">
                  <c:v>124.37</c:v>
                </c:pt>
                <c:pt idx="65189">
                  <c:v>124.35</c:v>
                </c:pt>
                <c:pt idx="65190">
                  <c:v>124.4</c:v>
                </c:pt>
                <c:pt idx="65191">
                  <c:v>124.35</c:v>
                </c:pt>
                <c:pt idx="65192">
                  <c:v>124.37</c:v>
                </c:pt>
                <c:pt idx="65193">
                  <c:v>124.31</c:v>
                </c:pt>
                <c:pt idx="65194">
                  <c:v>124.35</c:v>
                </c:pt>
                <c:pt idx="65195">
                  <c:v>124.28</c:v>
                </c:pt>
                <c:pt idx="65196">
                  <c:v>124.26</c:v>
                </c:pt>
                <c:pt idx="65197">
                  <c:v>124.26</c:v>
                </c:pt>
                <c:pt idx="65198">
                  <c:v>124.28</c:v>
                </c:pt>
                <c:pt idx="65199">
                  <c:v>124.22</c:v>
                </c:pt>
                <c:pt idx="65200">
                  <c:v>124.26</c:v>
                </c:pt>
                <c:pt idx="65201">
                  <c:v>124.26</c:v>
                </c:pt>
                <c:pt idx="65202">
                  <c:v>124.26</c:v>
                </c:pt>
                <c:pt idx="65203">
                  <c:v>124.24</c:v>
                </c:pt>
                <c:pt idx="65204">
                  <c:v>124.19</c:v>
                </c:pt>
                <c:pt idx="65205">
                  <c:v>124.19</c:v>
                </c:pt>
                <c:pt idx="65206">
                  <c:v>124.17</c:v>
                </c:pt>
                <c:pt idx="65207">
                  <c:v>124.19</c:v>
                </c:pt>
                <c:pt idx="65208">
                  <c:v>124.11</c:v>
                </c:pt>
                <c:pt idx="65209">
                  <c:v>124.11</c:v>
                </c:pt>
                <c:pt idx="65210">
                  <c:v>124.13</c:v>
                </c:pt>
                <c:pt idx="65211">
                  <c:v>124.11</c:v>
                </c:pt>
                <c:pt idx="65212">
                  <c:v>124.11</c:v>
                </c:pt>
                <c:pt idx="65213">
                  <c:v>124.11</c:v>
                </c:pt>
                <c:pt idx="65214">
                  <c:v>124.04</c:v>
                </c:pt>
                <c:pt idx="65215">
                  <c:v>124.08</c:v>
                </c:pt>
                <c:pt idx="65216">
                  <c:v>124.04</c:v>
                </c:pt>
                <c:pt idx="65217">
                  <c:v>124.02</c:v>
                </c:pt>
                <c:pt idx="65218">
                  <c:v>123.99</c:v>
                </c:pt>
                <c:pt idx="65219">
                  <c:v>124.02</c:v>
                </c:pt>
                <c:pt idx="65220">
                  <c:v>123.95</c:v>
                </c:pt>
                <c:pt idx="65221">
                  <c:v>123.97</c:v>
                </c:pt>
                <c:pt idx="65222">
                  <c:v>123.97</c:v>
                </c:pt>
                <c:pt idx="65223">
                  <c:v>123.97</c:v>
                </c:pt>
                <c:pt idx="65224">
                  <c:v>123.9</c:v>
                </c:pt>
                <c:pt idx="65225">
                  <c:v>123.93</c:v>
                </c:pt>
                <c:pt idx="65226">
                  <c:v>123.9</c:v>
                </c:pt>
                <c:pt idx="65227">
                  <c:v>123.88</c:v>
                </c:pt>
                <c:pt idx="65228">
                  <c:v>123.86</c:v>
                </c:pt>
                <c:pt idx="65229">
                  <c:v>123.86</c:v>
                </c:pt>
                <c:pt idx="65230">
                  <c:v>123.86</c:v>
                </c:pt>
                <c:pt idx="65231">
                  <c:v>123.86</c:v>
                </c:pt>
                <c:pt idx="65232">
                  <c:v>123.86</c:v>
                </c:pt>
                <c:pt idx="65233">
                  <c:v>123.77</c:v>
                </c:pt>
                <c:pt idx="65234">
                  <c:v>123.79</c:v>
                </c:pt>
                <c:pt idx="65235">
                  <c:v>123.79</c:v>
                </c:pt>
                <c:pt idx="65236">
                  <c:v>123.84</c:v>
                </c:pt>
                <c:pt idx="65237">
                  <c:v>123.77</c:v>
                </c:pt>
                <c:pt idx="65238">
                  <c:v>123.75</c:v>
                </c:pt>
                <c:pt idx="65239">
                  <c:v>123.73</c:v>
                </c:pt>
                <c:pt idx="65240">
                  <c:v>123.68</c:v>
                </c:pt>
                <c:pt idx="65241">
                  <c:v>123.68</c:v>
                </c:pt>
                <c:pt idx="65242">
                  <c:v>123.68</c:v>
                </c:pt>
                <c:pt idx="65243">
                  <c:v>123.66</c:v>
                </c:pt>
                <c:pt idx="65244">
                  <c:v>123.64</c:v>
                </c:pt>
                <c:pt idx="65245">
                  <c:v>123.64</c:v>
                </c:pt>
                <c:pt idx="65246">
                  <c:v>123.61</c:v>
                </c:pt>
                <c:pt idx="65247">
                  <c:v>123.61</c:v>
                </c:pt>
                <c:pt idx="65248">
                  <c:v>123.57</c:v>
                </c:pt>
                <c:pt idx="65249">
                  <c:v>123.57</c:v>
                </c:pt>
                <c:pt idx="65250">
                  <c:v>123.57</c:v>
                </c:pt>
                <c:pt idx="65251">
                  <c:v>123.59</c:v>
                </c:pt>
                <c:pt idx="65252">
                  <c:v>123.55</c:v>
                </c:pt>
                <c:pt idx="65253">
                  <c:v>123.5</c:v>
                </c:pt>
                <c:pt idx="65254">
                  <c:v>123.48</c:v>
                </c:pt>
                <c:pt idx="65255">
                  <c:v>123.52</c:v>
                </c:pt>
                <c:pt idx="65256">
                  <c:v>123.5</c:v>
                </c:pt>
                <c:pt idx="65257">
                  <c:v>123.52</c:v>
                </c:pt>
                <c:pt idx="65258">
                  <c:v>123.5</c:v>
                </c:pt>
                <c:pt idx="65259">
                  <c:v>123.48</c:v>
                </c:pt>
                <c:pt idx="65260">
                  <c:v>123.48</c:v>
                </c:pt>
                <c:pt idx="65261">
                  <c:v>123.41</c:v>
                </c:pt>
                <c:pt idx="65262">
                  <c:v>123.41</c:v>
                </c:pt>
                <c:pt idx="65263">
                  <c:v>123.39</c:v>
                </c:pt>
                <c:pt idx="65264">
                  <c:v>123.41</c:v>
                </c:pt>
                <c:pt idx="65265">
                  <c:v>123.39</c:v>
                </c:pt>
                <c:pt idx="65266">
                  <c:v>123.41</c:v>
                </c:pt>
                <c:pt idx="65267">
                  <c:v>123.35</c:v>
                </c:pt>
                <c:pt idx="65268">
                  <c:v>123.32</c:v>
                </c:pt>
                <c:pt idx="65269">
                  <c:v>123.28</c:v>
                </c:pt>
                <c:pt idx="65270">
                  <c:v>123.32</c:v>
                </c:pt>
                <c:pt idx="65271">
                  <c:v>123.26</c:v>
                </c:pt>
                <c:pt idx="65272">
                  <c:v>123.28</c:v>
                </c:pt>
                <c:pt idx="65273">
                  <c:v>123.26</c:v>
                </c:pt>
                <c:pt idx="65274">
                  <c:v>123.26</c:v>
                </c:pt>
                <c:pt idx="65275">
                  <c:v>123.23</c:v>
                </c:pt>
                <c:pt idx="65276">
                  <c:v>123.23</c:v>
                </c:pt>
                <c:pt idx="65277">
                  <c:v>123.21</c:v>
                </c:pt>
                <c:pt idx="65278">
                  <c:v>123.17</c:v>
                </c:pt>
                <c:pt idx="65279">
                  <c:v>123.1</c:v>
                </c:pt>
                <c:pt idx="65280">
                  <c:v>123.19</c:v>
                </c:pt>
                <c:pt idx="65281">
                  <c:v>123.19</c:v>
                </c:pt>
                <c:pt idx="65282">
                  <c:v>123.1</c:v>
                </c:pt>
                <c:pt idx="65283">
                  <c:v>123.12</c:v>
                </c:pt>
                <c:pt idx="65284">
                  <c:v>123.14</c:v>
                </c:pt>
                <c:pt idx="65285">
                  <c:v>123.03</c:v>
                </c:pt>
                <c:pt idx="65286">
                  <c:v>123.01</c:v>
                </c:pt>
                <c:pt idx="65287">
                  <c:v>123.01</c:v>
                </c:pt>
                <c:pt idx="65288">
                  <c:v>123.03</c:v>
                </c:pt>
                <c:pt idx="65289">
                  <c:v>122.97</c:v>
                </c:pt>
                <c:pt idx="65290">
                  <c:v>122.99</c:v>
                </c:pt>
                <c:pt idx="65291">
                  <c:v>122.92</c:v>
                </c:pt>
                <c:pt idx="65292">
                  <c:v>122.94</c:v>
                </c:pt>
                <c:pt idx="65293">
                  <c:v>122.99</c:v>
                </c:pt>
                <c:pt idx="65294">
                  <c:v>122.94</c:v>
                </c:pt>
                <c:pt idx="65295">
                  <c:v>122.9</c:v>
                </c:pt>
                <c:pt idx="65296">
                  <c:v>122.85</c:v>
                </c:pt>
                <c:pt idx="65297">
                  <c:v>122.9</c:v>
                </c:pt>
                <c:pt idx="65298">
                  <c:v>122.79</c:v>
                </c:pt>
                <c:pt idx="65299">
                  <c:v>122.85</c:v>
                </c:pt>
                <c:pt idx="65300">
                  <c:v>122.79</c:v>
                </c:pt>
                <c:pt idx="65301">
                  <c:v>122.79</c:v>
                </c:pt>
                <c:pt idx="65302">
                  <c:v>122.74</c:v>
                </c:pt>
                <c:pt idx="65303">
                  <c:v>122.79</c:v>
                </c:pt>
                <c:pt idx="65304">
                  <c:v>122.76</c:v>
                </c:pt>
                <c:pt idx="65305">
                  <c:v>122.65</c:v>
                </c:pt>
                <c:pt idx="65306">
                  <c:v>122.7</c:v>
                </c:pt>
                <c:pt idx="65307">
                  <c:v>122.7</c:v>
                </c:pt>
                <c:pt idx="65308">
                  <c:v>122.65</c:v>
                </c:pt>
                <c:pt idx="65309">
                  <c:v>122.65</c:v>
                </c:pt>
                <c:pt idx="65310">
                  <c:v>122.63</c:v>
                </c:pt>
                <c:pt idx="65311">
                  <c:v>122.63</c:v>
                </c:pt>
                <c:pt idx="65312">
                  <c:v>122.61</c:v>
                </c:pt>
                <c:pt idx="65313">
                  <c:v>122.61</c:v>
                </c:pt>
                <c:pt idx="65314">
                  <c:v>122.56</c:v>
                </c:pt>
                <c:pt idx="65315">
                  <c:v>122.61</c:v>
                </c:pt>
                <c:pt idx="65316">
                  <c:v>122.5</c:v>
                </c:pt>
                <c:pt idx="65317">
                  <c:v>122.5</c:v>
                </c:pt>
                <c:pt idx="65318">
                  <c:v>122.54</c:v>
                </c:pt>
                <c:pt idx="65319">
                  <c:v>122.5</c:v>
                </c:pt>
                <c:pt idx="65320">
                  <c:v>122.45</c:v>
                </c:pt>
                <c:pt idx="65321">
                  <c:v>122.45</c:v>
                </c:pt>
                <c:pt idx="65322">
                  <c:v>122.41</c:v>
                </c:pt>
                <c:pt idx="65323">
                  <c:v>122.43</c:v>
                </c:pt>
                <c:pt idx="65324">
                  <c:v>122.43</c:v>
                </c:pt>
                <c:pt idx="65325">
                  <c:v>122.36</c:v>
                </c:pt>
                <c:pt idx="65326">
                  <c:v>122.36</c:v>
                </c:pt>
                <c:pt idx="65327">
                  <c:v>122.34</c:v>
                </c:pt>
                <c:pt idx="65328">
                  <c:v>122.3</c:v>
                </c:pt>
                <c:pt idx="65329">
                  <c:v>122.32</c:v>
                </c:pt>
                <c:pt idx="65330">
                  <c:v>122.27</c:v>
                </c:pt>
                <c:pt idx="65331">
                  <c:v>122.25</c:v>
                </c:pt>
                <c:pt idx="65332">
                  <c:v>122.23</c:v>
                </c:pt>
                <c:pt idx="65333">
                  <c:v>122.25</c:v>
                </c:pt>
                <c:pt idx="65334">
                  <c:v>122.23</c:v>
                </c:pt>
                <c:pt idx="65335">
                  <c:v>122.18</c:v>
                </c:pt>
                <c:pt idx="65336">
                  <c:v>122.14</c:v>
                </c:pt>
                <c:pt idx="65337">
                  <c:v>122.16</c:v>
                </c:pt>
                <c:pt idx="65338">
                  <c:v>122.16</c:v>
                </c:pt>
                <c:pt idx="65339">
                  <c:v>122.07</c:v>
                </c:pt>
                <c:pt idx="65340">
                  <c:v>122.09</c:v>
                </c:pt>
                <c:pt idx="65341">
                  <c:v>122.12</c:v>
                </c:pt>
                <c:pt idx="65342">
                  <c:v>122.05</c:v>
                </c:pt>
                <c:pt idx="65343">
                  <c:v>122.05</c:v>
                </c:pt>
                <c:pt idx="65344">
                  <c:v>122.01</c:v>
                </c:pt>
                <c:pt idx="65345">
                  <c:v>122.05</c:v>
                </c:pt>
                <c:pt idx="65346">
                  <c:v>122.03</c:v>
                </c:pt>
                <c:pt idx="65347">
                  <c:v>121.98</c:v>
                </c:pt>
                <c:pt idx="65348">
                  <c:v>121.94</c:v>
                </c:pt>
                <c:pt idx="65349">
                  <c:v>121.94</c:v>
                </c:pt>
                <c:pt idx="65350">
                  <c:v>121.96</c:v>
                </c:pt>
                <c:pt idx="65351">
                  <c:v>121.94</c:v>
                </c:pt>
                <c:pt idx="65352">
                  <c:v>121.83</c:v>
                </c:pt>
                <c:pt idx="65353">
                  <c:v>121.87</c:v>
                </c:pt>
                <c:pt idx="65354">
                  <c:v>121.85</c:v>
                </c:pt>
                <c:pt idx="65355">
                  <c:v>121.85</c:v>
                </c:pt>
                <c:pt idx="65356">
                  <c:v>121.8</c:v>
                </c:pt>
                <c:pt idx="65357">
                  <c:v>121.78</c:v>
                </c:pt>
                <c:pt idx="65358">
                  <c:v>121.78</c:v>
                </c:pt>
                <c:pt idx="65359">
                  <c:v>121.74</c:v>
                </c:pt>
                <c:pt idx="65360">
                  <c:v>121.72</c:v>
                </c:pt>
                <c:pt idx="65361">
                  <c:v>121.72</c:v>
                </c:pt>
                <c:pt idx="65362">
                  <c:v>121.67</c:v>
                </c:pt>
                <c:pt idx="65363">
                  <c:v>121.67</c:v>
                </c:pt>
                <c:pt idx="65364">
                  <c:v>121.65</c:v>
                </c:pt>
                <c:pt idx="65365">
                  <c:v>121.6</c:v>
                </c:pt>
                <c:pt idx="65366">
                  <c:v>121.54</c:v>
                </c:pt>
                <c:pt idx="65367">
                  <c:v>121.63</c:v>
                </c:pt>
                <c:pt idx="65368">
                  <c:v>121.58</c:v>
                </c:pt>
                <c:pt idx="65369">
                  <c:v>121.54</c:v>
                </c:pt>
                <c:pt idx="65370">
                  <c:v>121.51</c:v>
                </c:pt>
                <c:pt idx="65371">
                  <c:v>121.49</c:v>
                </c:pt>
                <c:pt idx="65372">
                  <c:v>121.45</c:v>
                </c:pt>
                <c:pt idx="65373">
                  <c:v>121.4</c:v>
                </c:pt>
                <c:pt idx="65374">
                  <c:v>121.45</c:v>
                </c:pt>
                <c:pt idx="65375">
                  <c:v>121.42</c:v>
                </c:pt>
                <c:pt idx="65376">
                  <c:v>121.38</c:v>
                </c:pt>
                <c:pt idx="65377">
                  <c:v>121.38</c:v>
                </c:pt>
                <c:pt idx="65378">
                  <c:v>121.38</c:v>
                </c:pt>
                <c:pt idx="65379">
                  <c:v>121.36</c:v>
                </c:pt>
                <c:pt idx="65380">
                  <c:v>121.31</c:v>
                </c:pt>
                <c:pt idx="65381">
                  <c:v>121.29</c:v>
                </c:pt>
                <c:pt idx="65382">
                  <c:v>121.27</c:v>
                </c:pt>
                <c:pt idx="65383">
                  <c:v>121.27</c:v>
                </c:pt>
                <c:pt idx="65384">
                  <c:v>121.25</c:v>
                </c:pt>
                <c:pt idx="65385">
                  <c:v>121.2</c:v>
                </c:pt>
                <c:pt idx="65386">
                  <c:v>121.18</c:v>
                </c:pt>
                <c:pt idx="65387">
                  <c:v>121.18</c:v>
                </c:pt>
                <c:pt idx="65388">
                  <c:v>121.16</c:v>
                </c:pt>
                <c:pt idx="65389">
                  <c:v>121.09</c:v>
                </c:pt>
                <c:pt idx="65390">
                  <c:v>121.11</c:v>
                </c:pt>
                <c:pt idx="65391">
                  <c:v>121.11</c:v>
                </c:pt>
                <c:pt idx="65392">
                  <c:v>121.02</c:v>
                </c:pt>
                <c:pt idx="65393">
                  <c:v>121.02</c:v>
                </c:pt>
                <c:pt idx="65394">
                  <c:v>121.02</c:v>
                </c:pt>
                <c:pt idx="65395">
                  <c:v>120.98</c:v>
                </c:pt>
                <c:pt idx="65396">
                  <c:v>120.98</c:v>
                </c:pt>
                <c:pt idx="65397">
                  <c:v>120.96</c:v>
                </c:pt>
                <c:pt idx="65398">
                  <c:v>120.87</c:v>
                </c:pt>
                <c:pt idx="65399">
                  <c:v>120.89</c:v>
                </c:pt>
                <c:pt idx="65400">
                  <c:v>120.84</c:v>
                </c:pt>
                <c:pt idx="65401">
                  <c:v>120.89</c:v>
                </c:pt>
                <c:pt idx="65402">
                  <c:v>120.82</c:v>
                </c:pt>
                <c:pt idx="65403">
                  <c:v>120.82</c:v>
                </c:pt>
                <c:pt idx="65404">
                  <c:v>120.78</c:v>
                </c:pt>
                <c:pt idx="65405">
                  <c:v>120.78</c:v>
                </c:pt>
                <c:pt idx="65406">
                  <c:v>120.71</c:v>
                </c:pt>
                <c:pt idx="65407">
                  <c:v>120.78</c:v>
                </c:pt>
                <c:pt idx="65408">
                  <c:v>120.78</c:v>
                </c:pt>
                <c:pt idx="65409">
                  <c:v>120.67</c:v>
                </c:pt>
                <c:pt idx="65410">
                  <c:v>120.64</c:v>
                </c:pt>
                <c:pt idx="65411">
                  <c:v>120.67</c:v>
                </c:pt>
                <c:pt idx="65412">
                  <c:v>120.62</c:v>
                </c:pt>
                <c:pt idx="65413">
                  <c:v>120.6</c:v>
                </c:pt>
                <c:pt idx="65414">
                  <c:v>120.58</c:v>
                </c:pt>
                <c:pt idx="65415">
                  <c:v>120.58</c:v>
                </c:pt>
                <c:pt idx="65416">
                  <c:v>120.53</c:v>
                </c:pt>
                <c:pt idx="65417">
                  <c:v>120.51</c:v>
                </c:pt>
                <c:pt idx="65418">
                  <c:v>120.42</c:v>
                </c:pt>
                <c:pt idx="65419">
                  <c:v>120.46</c:v>
                </c:pt>
                <c:pt idx="65420">
                  <c:v>120.42</c:v>
                </c:pt>
                <c:pt idx="65421">
                  <c:v>120.44</c:v>
                </c:pt>
                <c:pt idx="65422">
                  <c:v>120.42</c:v>
                </c:pt>
                <c:pt idx="65423">
                  <c:v>120.37</c:v>
                </c:pt>
                <c:pt idx="65424">
                  <c:v>120.37</c:v>
                </c:pt>
                <c:pt idx="65425">
                  <c:v>120.29</c:v>
                </c:pt>
                <c:pt idx="65426">
                  <c:v>120.29</c:v>
                </c:pt>
                <c:pt idx="65427">
                  <c:v>120.26</c:v>
                </c:pt>
                <c:pt idx="65428">
                  <c:v>120.26</c:v>
                </c:pt>
                <c:pt idx="65429">
                  <c:v>120.24</c:v>
                </c:pt>
                <c:pt idx="65430">
                  <c:v>120.17</c:v>
                </c:pt>
                <c:pt idx="65431">
                  <c:v>120.22</c:v>
                </c:pt>
                <c:pt idx="65432">
                  <c:v>120.15</c:v>
                </c:pt>
                <c:pt idx="65433">
                  <c:v>120.08</c:v>
                </c:pt>
                <c:pt idx="65434">
                  <c:v>120.11</c:v>
                </c:pt>
                <c:pt idx="65435">
                  <c:v>120.08</c:v>
                </c:pt>
                <c:pt idx="65436">
                  <c:v>120.02</c:v>
                </c:pt>
                <c:pt idx="65437">
                  <c:v>120.04</c:v>
                </c:pt>
                <c:pt idx="65438">
                  <c:v>119.99</c:v>
                </c:pt>
                <c:pt idx="65439">
                  <c:v>120.02</c:v>
                </c:pt>
                <c:pt idx="65440">
                  <c:v>119.97</c:v>
                </c:pt>
                <c:pt idx="65441">
                  <c:v>119.86</c:v>
                </c:pt>
                <c:pt idx="65442">
                  <c:v>119.84</c:v>
                </c:pt>
                <c:pt idx="65443">
                  <c:v>119.86</c:v>
                </c:pt>
                <c:pt idx="65444">
                  <c:v>119.82</c:v>
                </c:pt>
                <c:pt idx="65445">
                  <c:v>119.82</c:v>
                </c:pt>
                <c:pt idx="65446">
                  <c:v>119.82</c:v>
                </c:pt>
                <c:pt idx="65447">
                  <c:v>119.75</c:v>
                </c:pt>
                <c:pt idx="65448">
                  <c:v>119.75</c:v>
                </c:pt>
                <c:pt idx="65449">
                  <c:v>119.7</c:v>
                </c:pt>
                <c:pt idx="65450">
                  <c:v>119.73</c:v>
                </c:pt>
                <c:pt idx="65451">
                  <c:v>119.66</c:v>
                </c:pt>
                <c:pt idx="65452">
                  <c:v>119.66</c:v>
                </c:pt>
                <c:pt idx="65453">
                  <c:v>119.64</c:v>
                </c:pt>
                <c:pt idx="65454">
                  <c:v>119.66</c:v>
                </c:pt>
                <c:pt idx="65455">
                  <c:v>119.59</c:v>
                </c:pt>
                <c:pt idx="65456">
                  <c:v>119.53</c:v>
                </c:pt>
                <c:pt idx="65457">
                  <c:v>119.5</c:v>
                </c:pt>
                <c:pt idx="65458">
                  <c:v>119.5</c:v>
                </c:pt>
                <c:pt idx="65459">
                  <c:v>119.53</c:v>
                </c:pt>
                <c:pt idx="65460">
                  <c:v>119.48</c:v>
                </c:pt>
                <c:pt idx="65461">
                  <c:v>119.44</c:v>
                </c:pt>
                <c:pt idx="65462">
                  <c:v>119.41</c:v>
                </c:pt>
                <c:pt idx="65463">
                  <c:v>119.41</c:v>
                </c:pt>
                <c:pt idx="65464">
                  <c:v>119.35</c:v>
                </c:pt>
                <c:pt idx="65465">
                  <c:v>119.35</c:v>
                </c:pt>
                <c:pt idx="65466">
                  <c:v>119.3</c:v>
                </c:pt>
                <c:pt idx="65467">
                  <c:v>119.35</c:v>
                </c:pt>
                <c:pt idx="65468">
                  <c:v>119.26</c:v>
                </c:pt>
                <c:pt idx="65469">
                  <c:v>119.21</c:v>
                </c:pt>
                <c:pt idx="65470">
                  <c:v>119.26</c:v>
                </c:pt>
                <c:pt idx="65471">
                  <c:v>119.17</c:v>
                </c:pt>
                <c:pt idx="65472">
                  <c:v>119.15</c:v>
                </c:pt>
                <c:pt idx="65473">
                  <c:v>119.15</c:v>
                </c:pt>
                <c:pt idx="65474">
                  <c:v>119.15</c:v>
                </c:pt>
                <c:pt idx="65475">
                  <c:v>119.06</c:v>
                </c:pt>
                <c:pt idx="65476">
                  <c:v>119.08</c:v>
                </c:pt>
                <c:pt idx="65477">
                  <c:v>119.03</c:v>
                </c:pt>
                <c:pt idx="65478">
                  <c:v>119.03</c:v>
                </c:pt>
                <c:pt idx="65479">
                  <c:v>119.03</c:v>
                </c:pt>
                <c:pt idx="65480">
                  <c:v>118.94</c:v>
                </c:pt>
                <c:pt idx="65481">
                  <c:v>118.92</c:v>
                </c:pt>
                <c:pt idx="65482">
                  <c:v>118.88</c:v>
                </c:pt>
                <c:pt idx="65483">
                  <c:v>118.88</c:v>
                </c:pt>
                <c:pt idx="65484">
                  <c:v>118.86</c:v>
                </c:pt>
                <c:pt idx="65485">
                  <c:v>118.83</c:v>
                </c:pt>
                <c:pt idx="65486">
                  <c:v>118.81</c:v>
                </c:pt>
                <c:pt idx="65487">
                  <c:v>118.79</c:v>
                </c:pt>
                <c:pt idx="65488">
                  <c:v>118.72</c:v>
                </c:pt>
                <c:pt idx="65489">
                  <c:v>118.68</c:v>
                </c:pt>
                <c:pt idx="65490">
                  <c:v>118.68</c:v>
                </c:pt>
                <c:pt idx="65491">
                  <c:v>118.72</c:v>
                </c:pt>
                <c:pt idx="65492">
                  <c:v>118.61</c:v>
                </c:pt>
                <c:pt idx="65493">
                  <c:v>118.63</c:v>
                </c:pt>
                <c:pt idx="65494">
                  <c:v>118.59</c:v>
                </c:pt>
                <c:pt idx="65495">
                  <c:v>118.57</c:v>
                </c:pt>
                <c:pt idx="65496">
                  <c:v>118.54</c:v>
                </c:pt>
                <c:pt idx="65497">
                  <c:v>118.57</c:v>
                </c:pt>
                <c:pt idx="65498">
                  <c:v>118.48</c:v>
                </c:pt>
                <c:pt idx="65499">
                  <c:v>118.43</c:v>
                </c:pt>
                <c:pt idx="65500">
                  <c:v>118.43</c:v>
                </c:pt>
                <c:pt idx="65501">
                  <c:v>118.43</c:v>
                </c:pt>
                <c:pt idx="65502">
                  <c:v>118.41</c:v>
                </c:pt>
                <c:pt idx="65503">
                  <c:v>118.34</c:v>
                </c:pt>
                <c:pt idx="65504">
                  <c:v>118.34</c:v>
                </c:pt>
                <c:pt idx="65505">
                  <c:v>118.3</c:v>
                </c:pt>
                <c:pt idx="65506">
                  <c:v>118.32</c:v>
                </c:pt>
                <c:pt idx="65507">
                  <c:v>118.23</c:v>
                </c:pt>
                <c:pt idx="65508">
                  <c:v>118.25</c:v>
                </c:pt>
                <c:pt idx="65509">
                  <c:v>118.16</c:v>
                </c:pt>
                <c:pt idx="65510">
                  <c:v>118.21</c:v>
                </c:pt>
                <c:pt idx="65511">
                  <c:v>118.12</c:v>
                </c:pt>
                <c:pt idx="65512">
                  <c:v>118.12</c:v>
                </c:pt>
                <c:pt idx="65513">
                  <c:v>118.1</c:v>
                </c:pt>
                <c:pt idx="65514">
                  <c:v>118.05</c:v>
                </c:pt>
                <c:pt idx="65515">
                  <c:v>118.05</c:v>
                </c:pt>
                <c:pt idx="65516">
                  <c:v>118.01</c:v>
                </c:pt>
                <c:pt idx="65517">
                  <c:v>117.96</c:v>
                </c:pt>
                <c:pt idx="65518">
                  <c:v>117.98</c:v>
                </c:pt>
                <c:pt idx="65519">
                  <c:v>117.89</c:v>
                </c:pt>
                <c:pt idx="65520">
                  <c:v>117.96</c:v>
                </c:pt>
                <c:pt idx="65521">
                  <c:v>117.89</c:v>
                </c:pt>
                <c:pt idx="65522">
                  <c:v>117.81</c:v>
                </c:pt>
                <c:pt idx="65523">
                  <c:v>117.81</c:v>
                </c:pt>
                <c:pt idx="65524">
                  <c:v>117.69</c:v>
                </c:pt>
                <c:pt idx="65525">
                  <c:v>117.81</c:v>
                </c:pt>
                <c:pt idx="65526">
                  <c:v>117.74</c:v>
                </c:pt>
                <c:pt idx="65527">
                  <c:v>117.76</c:v>
                </c:pt>
                <c:pt idx="65528">
                  <c:v>117.6</c:v>
                </c:pt>
                <c:pt idx="65529">
                  <c:v>117.69</c:v>
                </c:pt>
                <c:pt idx="65530">
                  <c:v>117.63</c:v>
                </c:pt>
                <c:pt idx="65531">
                  <c:v>117.6</c:v>
                </c:pt>
                <c:pt idx="65532">
                  <c:v>117.58</c:v>
                </c:pt>
                <c:pt idx="65533">
                  <c:v>117.54</c:v>
                </c:pt>
                <c:pt idx="65534">
                  <c:v>117.52</c:v>
                </c:pt>
                <c:pt idx="65535">
                  <c:v>117.49</c:v>
                </c:pt>
                <c:pt idx="65536">
                  <c:v>117.47</c:v>
                </c:pt>
                <c:pt idx="65537">
                  <c:v>117.43</c:v>
                </c:pt>
                <c:pt idx="65538">
                  <c:v>117.38</c:v>
                </c:pt>
                <c:pt idx="65539">
                  <c:v>117.38</c:v>
                </c:pt>
                <c:pt idx="65540">
                  <c:v>117.36</c:v>
                </c:pt>
                <c:pt idx="65541">
                  <c:v>117.31</c:v>
                </c:pt>
                <c:pt idx="65542">
                  <c:v>117.34</c:v>
                </c:pt>
                <c:pt idx="65543">
                  <c:v>117.29</c:v>
                </c:pt>
                <c:pt idx="65544">
                  <c:v>117.29</c:v>
                </c:pt>
                <c:pt idx="65545">
                  <c:v>117.16</c:v>
                </c:pt>
                <c:pt idx="65546">
                  <c:v>117.18</c:v>
                </c:pt>
                <c:pt idx="65547">
                  <c:v>117.16</c:v>
                </c:pt>
                <c:pt idx="65548">
                  <c:v>117.16</c:v>
                </c:pt>
                <c:pt idx="65549">
                  <c:v>117.11</c:v>
                </c:pt>
                <c:pt idx="65550">
                  <c:v>117.05</c:v>
                </c:pt>
                <c:pt idx="65551">
                  <c:v>117</c:v>
                </c:pt>
                <c:pt idx="65552">
                  <c:v>117.02</c:v>
                </c:pt>
                <c:pt idx="65553">
                  <c:v>117</c:v>
                </c:pt>
                <c:pt idx="65554">
                  <c:v>116.96</c:v>
                </c:pt>
                <c:pt idx="65555">
                  <c:v>116.93</c:v>
                </c:pt>
                <c:pt idx="65556">
                  <c:v>116.91</c:v>
                </c:pt>
                <c:pt idx="65557">
                  <c:v>116.85</c:v>
                </c:pt>
                <c:pt idx="65558">
                  <c:v>116.87</c:v>
                </c:pt>
                <c:pt idx="65559">
                  <c:v>116.8</c:v>
                </c:pt>
                <c:pt idx="65560">
                  <c:v>116.78</c:v>
                </c:pt>
                <c:pt idx="65561">
                  <c:v>116.76</c:v>
                </c:pt>
                <c:pt idx="65562">
                  <c:v>116.71</c:v>
                </c:pt>
                <c:pt idx="65563">
                  <c:v>116.71</c:v>
                </c:pt>
                <c:pt idx="65564">
                  <c:v>116.69</c:v>
                </c:pt>
                <c:pt idx="65565">
                  <c:v>116.67</c:v>
                </c:pt>
                <c:pt idx="65566">
                  <c:v>116.55</c:v>
                </c:pt>
                <c:pt idx="65567">
                  <c:v>116.55</c:v>
                </c:pt>
                <c:pt idx="65568">
                  <c:v>116.49</c:v>
                </c:pt>
                <c:pt idx="65569">
                  <c:v>116.51</c:v>
                </c:pt>
                <c:pt idx="65570">
                  <c:v>116.44</c:v>
                </c:pt>
                <c:pt idx="65571">
                  <c:v>116.44</c:v>
                </c:pt>
                <c:pt idx="65572">
                  <c:v>116.42</c:v>
                </c:pt>
                <c:pt idx="65573">
                  <c:v>116.38</c:v>
                </c:pt>
                <c:pt idx="65574">
                  <c:v>116.38</c:v>
                </c:pt>
                <c:pt idx="65575">
                  <c:v>116.33</c:v>
                </c:pt>
                <c:pt idx="65576">
                  <c:v>116.29</c:v>
                </c:pt>
                <c:pt idx="65577">
                  <c:v>116.2</c:v>
                </c:pt>
                <c:pt idx="65578">
                  <c:v>116.24</c:v>
                </c:pt>
                <c:pt idx="65579">
                  <c:v>116.2</c:v>
                </c:pt>
                <c:pt idx="65580">
                  <c:v>116.15</c:v>
                </c:pt>
                <c:pt idx="65581">
                  <c:v>116.11</c:v>
                </c:pt>
                <c:pt idx="65582">
                  <c:v>116.13</c:v>
                </c:pt>
                <c:pt idx="65583">
                  <c:v>116.11</c:v>
                </c:pt>
                <c:pt idx="65584">
                  <c:v>116.02</c:v>
                </c:pt>
                <c:pt idx="65585">
                  <c:v>116</c:v>
                </c:pt>
                <c:pt idx="65586">
                  <c:v>116</c:v>
                </c:pt>
                <c:pt idx="65587">
                  <c:v>115.97</c:v>
                </c:pt>
                <c:pt idx="65588">
                  <c:v>115.95</c:v>
                </c:pt>
                <c:pt idx="65589">
                  <c:v>115.84</c:v>
                </c:pt>
                <c:pt idx="65590">
                  <c:v>115.88</c:v>
                </c:pt>
                <c:pt idx="65591">
                  <c:v>115.86</c:v>
                </c:pt>
                <c:pt idx="65592">
                  <c:v>115.82</c:v>
                </c:pt>
                <c:pt idx="65593">
                  <c:v>115.75</c:v>
                </c:pt>
                <c:pt idx="65594">
                  <c:v>115.75</c:v>
                </c:pt>
                <c:pt idx="65595">
                  <c:v>115.68</c:v>
                </c:pt>
                <c:pt idx="65596">
                  <c:v>115.71</c:v>
                </c:pt>
                <c:pt idx="65597">
                  <c:v>115.64</c:v>
                </c:pt>
                <c:pt idx="65598">
                  <c:v>115.57</c:v>
                </c:pt>
                <c:pt idx="65599">
                  <c:v>115.62</c:v>
                </c:pt>
                <c:pt idx="65600">
                  <c:v>115.53</c:v>
                </c:pt>
                <c:pt idx="65601">
                  <c:v>115.53</c:v>
                </c:pt>
                <c:pt idx="65602">
                  <c:v>115.44</c:v>
                </c:pt>
                <c:pt idx="65603">
                  <c:v>115.44</c:v>
                </c:pt>
                <c:pt idx="65604">
                  <c:v>115.44</c:v>
                </c:pt>
                <c:pt idx="65605">
                  <c:v>115.39</c:v>
                </c:pt>
                <c:pt idx="65606">
                  <c:v>115.39</c:v>
                </c:pt>
                <c:pt idx="65607">
                  <c:v>115.37</c:v>
                </c:pt>
                <c:pt idx="65608">
                  <c:v>115.28</c:v>
                </c:pt>
                <c:pt idx="65609">
                  <c:v>115.28</c:v>
                </c:pt>
                <c:pt idx="65610">
                  <c:v>115.28</c:v>
                </c:pt>
                <c:pt idx="65611">
                  <c:v>115.19</c:v>
                </c:pt>
                <c:pt idx="65612">
                  <c:v>115.21</c:v>
                </c:pt>
                <c:pt idx="65613">
                  <c:v>115.15</c:v>
                </c:pt>
                <c:pt idx="65614">
                  <c:v>115.1</c:v>
                </c:pt>
                <c:pt idx="65615">
                  <c:v>115.12</c:v>
                </c:pt>
                <c:pt idx="65616">
                  <c:v>115.04</c:v>
                </c:pt>
                <c:pt idx="65617">
                  <c:v>115.04</c:v>
                </c:pt>
                <c:pt idx="65618">
                  <c:v>115.04</c:v>
                </c:pt>
                <c:pt idx="65619">
                  <c:v>114.92</c:v>
                </c:pt>
                <c:pt idx="65620">
                  <c:v>114.92</c:v>
                </c:pt>
                <c:pt idx="65621">
                  <c:v>114.88</c:v>
                </c:pt>
                <c:pt idx="65622">
                  <c:v>114.83</c:v>
                </c:pt>
                <c:pt idx="65623">
                  <c:v>114.88</c:v>
                </c:pt>
                <c:pt idx="65624">
                  <c:v>114.81</c:v>
                </c:pt>
                <c:pt idx="65625">
                  <c:v>114.81</c:v>
                </c:pt>
                <c:pt idx="65626">
                  <c:v>114.68</c:v>
                </c:pt>
                <c:pt idx="65627">
                  <c:v>114.7</c:v>
                </c:pt>
                <c:pt idx="65628">
                  <c:v>114.7</c:v>
                </c:pt>
                <c:pt idx="65629">
                  <c:v>114.59</c:v>
                </c:pt>
                <c:pt idx="65630">
                  <c:v>114.66</c:v>
                </c:pt>
                <c:pt idx="65631">
                  <c:v>114.57</c:v>
                </c:pt>
                <c:pt idx="65632">
                  <c:v>114.52</c:v>
                </c:pt>
                <c:pt idx="65633">
                  <c:v>114.5</c:v>
                </c:pt>
                <c:pt idx="65634">
                  <c:v>114.48</c:v>
                </c:pt>
                <c:pt idx="65635">
                  <c:v>114.45</c:v>
                </c:pt>
                <c:pt idx="65636">
                  <c:v>114.39</c:v>
                </c:pt>
                <c:pt idx="65637">
                  <c:v>114.39</c:v>
                </c:pt>
                <c:pt idx="65638">
                  <c:v>114.34</c:v>
                </c:pt>
                <c:pt idx="65639">
                  <c:v>114.32</c:v>
                </c:pt>
                <c:pt idx="65640">
                  <c:v>114.32</c:v>
                </c:pt>
                <c:pt idx="65641">
                  <c:v>114.28</c:v>
                </c:pt>
                <c:pt idx="65642">
                  <c:v>114.25</c:v>
                </c:pt>
                <c:pt idx="65643">
                  <c:v>114.16</c:v>
                </c:pt>
                <c:pt idx="65644">
                  <c:v>114.21</c:v>
                </c:pt>
                <c:pt idx="65645">
                  <c:v>114.1</c:v>
                </c:pt>
                <c:pt idx="65646">
                  <c:v>114.1</c:v>
                </c:pt>
                <c:pt idx="65647">
                  <c:v>114.07</c:v>
                </c:pt>
                <c:pt idx="65648">
                  <c:v>114.05</c:v>
                </c:pt>
                <c:pt idx="65649">
                  <c:v>114.03</c:v>
                </c:pt>
                <c:pt idx="65650">
                  <c:v>113.96</c:v>
                </c:pt>
                <c:pt idx="65651">
                  <c:v>113.94</c:v>
                </c:pt>
                <c:pt idx="65652">
                  <c:v>113.94</c:v>
                </c:pt>
                <c:pt idx="65653">
                  <c:v>113.83</c:v>
                </c:pt>
                <c:pt idx="65654">
                  <c:v>113.83</c:v>
                </c:pt>
                <c:pt idx="65655">
                  <c:v>113.78</c:v>
                </c:pt>
                <c:pt idx="65656">
                  <c:v>113.72</c:v>
                </c:pt>
                <c:pt idx="65657">
                  <c:v>113.72</c:v>
                </c:pt>
                <c:pt idx="65658">
                  <c:v>113.76</c:v>
                </c:pt>
                <c:pt idx="65659">
                  <c:v>113.72</c:v>
                </c:pt>
                <c:pt idx="65660">
                  <c:v>113.63</c:v>
                </c:pt>
                <c:pt idx="65661">
                  <c:v>113.56</c:v>
                </c:pt>
                <c:pt idx="65662">
                  <c:v>113.54</c:v>
                </c:pt>
                <c:pt idx="65663">
                  <c:v>113.54</c:v>
                </c:pt>
                <c:pt idx="65664">
                  <c:v>113.47</c:v>
                </c:pt>
                <c:pt idx="65665">
                  <c:v>113.45</c:v>
                </c:pt>
                <c:pt idx="65666">
                  <c:v>113.43</c:v>
                </c:pt>
                <c:pt idx="65667">
                  <c:v>113.47</c:v>
                </c:pt>
                <c:pt idx="65668">
                  <c:v>113.34</c:v>
                </c:pt>
                <c:pt idx="65669">
                  <c:v>113.34</c:v>
                </c:pt>
                <c:pt idx="65670">
                  <c:v>113.32</c:v>
                </c:pt>
                <c:pt idx="65671">
                  <c:v>113.25</c:v>
                </c:pt>
                <c:pt idx="65672">
                  <c:v>113.23</c:v>
                </c:pt>
                <c:pt idx="65673">
                  <c:v>113.2</c:v>
                </c:pt>
                <c:pt idx="65674">
                  <c:v>113.2</c:v>
                </c:pt>
                <c:pt idx="65675">
                  <c:v>113.16</c:v>
                </c:pt>
                <c:pt idx="65676">
                  <c:v>113.09</c:v>
                </c:pt>
                <c:pt idx="65677">
                  <c:v>113.09</c:v>
                </c:pt>
                <c:pt idx="65678">
                  <c:v>113.02</c:v>
                </c:pt>
                <c:pt idx="65679">
                  <c:v>112.98</c:v>
                </c:pt>
                <c:pt idx="65680">
                  <c:v>112.98</c:v>
                </c:pt>
                <c:pt idx="65681">
                  <c:v>112.94</c:v>
                </c:pt>
                <c:pt idx="65682">
                  <c:v>112.96</c:v>
                </c:pt>
                <c:pt idx="65683">
                  <c:v>112.89</c:v>
                </c:pt>
                <c:pt idx="65684">
                  <c:v>112.87</c:v>
                </c:pt>
                <c:pt idx="65685">
                  <c:v>112.82</c:v>
                </c:pt>
                <c:pt idx="65686">
                  <c:v>112.8</c:v>
                </c:pt>
                <c:pt idx="65687">
                  <c:v>112.69</c:v>
                </c:pt>
                <c:pt idx="65688">
                  <c:v>112.71</c:v>
                </c:pt>
                <c:pt idx="65689">
                  <c:v>112.65</c:v>
                </c:pt>
                <c:pt idx="65690">
                  <c:v>112.58</c:v>
                </c:pt>
                <c:pt idx="65691">
                  <c:v>112.58</c:v>
                </c:pt>
                <c:pt idx="65692">
                  <c:v>112.53</c:v>
                </c:pt>
                <c:pt idx="65693">
                  <c:v>112.51</c:v>
                </c:pt>
                <c:pt idx="65694">
                  <c:v>112.51</c:v>
                </c:pt>
                <c:pt idx="65695">
                  <c:v>112.47</c:v>
                </c:pt>
                <c:pt idx="65696">
                  <c:v>112.42</c:v>
                </c:pt>
                <c:pt idx="65697">
                  <c:v>112.38</c:v>
                </c:pt>
                <c:pt idx="65698">
                  <c:v>112.4</c:v>
                </c:pt>
                <c:pt idx="65699">
                  <c:v>112.33</c:v>
                </c:pt>
                <c:pt idx="65700">
                  <c:v>112.31</c:v>
                </c:pt>
                <c:pt idx="65701">
                  <c:v>112.29</c:v>
                </c:pt>
                <c:pt idx="65702">
                  <c:v>112.2</c:v>
                </c:pt>
                <c:pt idx="65703">
                  <c:v>112.18</c:v>
                </c:pt>
                <c:pt idx="65704">
                  <c:v>112.15</c:v>
                </c:pt>
                <c:pt idx="65705">
                  <c:v>112.11</c:v>
                </c:pt>
                <c:pt idx="65706">
                  <c:v>112.09</c:v>
                </c:pt>
                <c:pt idx="65707">
                  <c:v>112.09</c:v>
                </c:pt>
                <c:pt idx="65708">
                  <c:v>112.09</c:v>
                </c:pt>
                <c:pt idx="65709">
                  <c:v>111.97</c:v>
                </c:pt>
                <c:pt idx="65710">
                  <c:v>111.95</c:v>
                </c:pt>
                <c:pt idx="65711">
                  <c:v>111.95</c:v>
                </c:pt>
                <c:pt idx="65712">
                  <c:v>111.89</c:v>
                </c:pt>
                <c:pt idx="65713">
                  <c:v>111.84</c:v>
                </c:pt>
                <c:pt idx="65714">
                  <c:v>111.86</c:v>
                </c:pt>
                <c:pt idx="65715">
                  <c:v>111.8</c:v>
                </c:pt>
                <c:pt idx="65716">
                  <c:v>111.77</c:v>
                </c:pt>
                <c:pt idx="65717">
                  <c:v>111.75</c:v>
                </c:pt>
                <c:pt idx="65718">
                  <c:v>111.68</c:v>
                </c:pt>
                <c:pt idx="65719">
                  <c:v>111.68</c:v>
                </c:pt>
                <c:pt idx="65720">
                  <c:v>111.64</c:v>
                </c:pt>
                <c:pt idx="65721">
                  <c:v>111.6</c:v>
                </c:pt>
                <c:pt idx="65722">
                  <c:v>111.55</c:v>
                </c:pt>
                <c:pt idx="65723">
                  <c:v>111.46</c:v>
                </c:pt>
                <c:pt idx="65724">
                  <c:v>111.48</c:v>
                </c:pt>
                <c:pt idx="65725">
                  <c:v>111.46</c:v>
                </c:pt>
                <c:pt idx="65726">
                  <c:v>111.39</c:v>
                </c:pt>
                <c:pt idx="65727">
                  <c:v>111.37</c:v>
                </c:pt>
                <c:pt idx="65728">
                  <c:v>111.33</c:v>
                </c:pt>
                <c:pt idx="65729">
                  <c:v>111.3</c:v>
                </c:pt>
                <c:pt idx="65730">
                  <c:v>111.28</c:v>
                </c:pt>
                <c:pt idx="65731">
                  <c:v>111.22</c:v>
                </c:pt>
                <c:pt idx="65732">
                  <c:v>111.22</c:v>
                </c:pt>
                <c:pt idx="65733">
                  <c:v>111.19</c:v>
                </c:pt>
                <c:pt idx="65734">
                  <c:v>111.13</c:v>
                </c:pt>
                <c:pt idx="65735">
                  <c:v>111.1</c:v>
                </c:pt>
                <c:pt idx="65736">
                  <c:v>111.1</c:v>
                </c:pt>
                <c:pt idx="65737">
                  <c:v>111.01</c:v>
                </c:pt>
                <c:pt idx="65738">
                  <c:v>111.01</c:v>
                </c:pt>
                <c:pt idx="65739">
                  <c:v>110.95</c:v>
                </c:pt>
                <c:pt idx="65740">
                  <c:v>110.93</c:v>
                </c:pt>
                <c:pt idx="65741">
                  <c:v>110.88</c:v>
                </c:pt>
                <c:pt idx="65742">
                  <c:v>110.86</c:v>
                </c:pt>
                <c:pt idx="65743">
                  <c:v>110.84</c:v>
                </c:pt>
                <c:pt idx="65744">
                  <c:v>110.81</c:v>
                </c:pt>
                <c:pt idx="65745">
                  <c:v>110.77</c:v>
                </c:pt>
                <c:pt idx="65746">
                  <c:v>110.72</c:v>
                </c:pt>
                <c:pt idx="65747">
                  <c:v>110.7</c:v>
                </c:pt>
                <c:pt idx="65748">
                  <c:v>110.63</c:v>
                </c:pt>
                <c:pt idx="65749">
                  <c:v>110.63</c:v>
                </c:pt>
                <c:pt idx="65750">
                  <c:v>110.57</c:v>
                </c:pt>
                <c:pt idx="65751">
                  <c:v>110.52</c:v>
                </c:pt>
                <c:pt idx="65752">
                  <c:v>110.5</c:v>
                </c:pt>
                <c:pt idx="65753">
                  <c:v>110.52</c:v>
                </c:pt>
                <c:pt idx="65754">
                  <c:v>110.41</c:v>
                </c:pt>
                <c:pt idx="65755">
                  <c:v>110.39</c:v>
                </c:pt>
                <c:pt idx="65756">
                  <c:v>110.34</c:v>
                </c:pt>
                <c:pt idx="65757">
                  <c:v>110.34</c:v>
                </c:pt>
                <c:pt idx="65758">
                  <c:v>110.25</c:v>
                </c:pt>
                <c:pt idx="65759">
                  <c:v>110.28</c:v>
                </c:pt>
                <c:pt idx="65760">
                  <c:v>110.25</c:v>
                </c:pt>
                <c:pt idx="65761">
                  <c:v>110.17</c:v>
                </c:pt>
                <c:pt idx="65762">
                  <c:v>110.14</c:v>
                </c:pt>
                <c:pt idx="65763">
                  <c:v>110.1</c:v>
                </c:pt>
                <c:pt idx="65764">
                  <c:v>110.1</c:v>
                </c:pt>
                <c:pt idx="65765">
                  <c:v>110.03</c:v>
                </c:pt>
                <c:pt idx="65766">
                  <c:v>110.01</c:v>
                </c:pt>
                <c:pt idx="65767">
                  <c:v>109.92</c:v>
                </c:pt>
                <c:pt idx="65768">
                  <c:v>109.94</c:v>
                </c:pt>
                <c:pt idx="65769">
                  <c:v>109.94</c:v>
                </c:pt>
                <c:pt idx="65770">
                  <c:v>109.85</c:v>
                </c:pt>
                <c:pt idx="65771">
                  <c:v>109.83</c:v>
                </c:pt>
                <c:pt idx="65772">
                  <c:v>109.81</c:v>
                </c:pt>
                <c:pt idx="65773">
                  <c:v>109.72</c:v>
                </c:pt>
                <c:pt idx="65774">
                  <c:v>109.67</c:v>
                </c:pt>
                <c:pt idx="65775">
                  <c:v>109.65</c:v>
                </c:pt>
                <c:pt idx="65776">
                  <c:v>109.65</c:v>
                </c:pt>
                <c:pt idx="65777">
                  <c:v>109.58</c:v>
                </c:pt>
                <c:pt idx="65778">
                  <c:v>109.54</c:v>
                </c:pt>
                <c:pt idx="65779">
                  <c:v>109.52</c:v>
                </c:pt>
                <c:pt idx="65780">
                  <c:v>109.52</c:v>
                </c:pt>
                <c:pt idx="65781">
                  <c:v>109.43</c:v>
                </c:pt>
                <c:pt idx="65782">
                  <c:v>109.41</c:v>
                </c:pt>
                <c:pt idx="65783">
                  <c:v>109.38</c:v>
                </c:pt>
                <c:pt idx="65784">
                  <c:v>109.34</c:v>
                </c:pt>
                <c:pt idx="65785">
                  <c:v>109.32</c:v>
                </c:pt>
                <c:pt idx="65786">
                  <c:v>109.29</c:v>
                </c:pt>
                <c:pt idx="65787">
                  <c:v>109.2</c:v>
                </c:pt>
                <c:pt idx="65788">
                  <c:v>109.18</c:v>
                </c:pt>
                <c:pt idx="65789">
                  <c:v>109.14</c:v>
                </c:pt>
                <c:pt idx="65790">
                  <c:v>109.14</c:v>
                </c:pt>
                <c:pt idx="65791">
                  <c:v>109.09</c:v>
                </c:pt>
                <c:pt idx="65792">
                  <c:v>109</c:v>
                </c:pt>
                <c:pt idx="65793">
                  <c:v>109.03</c:v>
                </c:pt>
                <c:pt idx="65794">
                  <c:v>108.94</c:v>
                </c:pt>
                <c:pt idx="65795">
                  <c:v>108.94</c:v>
                </c:pt>
                <c:pt idx="65796">
                  <c:v>108.85</c:v>
                </c:pt>
                <c:pt idx="65797">
                  <c:v>108.85</c:v>
                </c:pt>
                <c:pt idx="65798">
                  <c:v>108.83</c:v>
                </c:pt>
                <c:pt idx="65799">
                  <c:v>108.78</c:v>
                </c:pt>
                <c:pt idx="65800">
                  <c:v>108.8</c:v>
                </c:pt>
                <c:pt idx="65801">
                  <c:v>108.67</c:v>
                </c:pt>
                <c:pt idx="65802">
                  <c:v>108.67</c:v>
                </c:pt>
                <c:pt idx="65803">
                  <c:v>108.58</c:v>
                </c:pt>
                <c:pt idx="65804">
                  <c:v>108.6</c:v>
                </c:pt>
                <c:pt idx="65805">
                  <c:v>108.53</c:v>
                </c:pt>
                <c:pt idx="65806">
                  <c:v>108.47</c:v>
                </c:pt>
                <c:pt idx="65807">
                  <c:v>108.49</c:v>
                </c:pt>
                <c:pt idx="65808">
                  <c:v>108.4</c:v>
                </c:pt>
                <c:pt idx="65809">
                  <c:v>108.38</c:v>
                </c:pt>
                <c:pt idx="65810">
                  <c:v>108.36</c:v>
                </c:pt>
                <c:pt idx="65811">
                  <c:v>108.33</c:v>
                </c:pt>
                <c:pt idx="65812">
                  <c:v>108.29</c:v>
                </c:pt>
                <c:pt idx="65813">
                  <c:v>108.22</c:v>
                </c:pt>
                <c:pt idx="65814">
                  <c:v>108.2</c:v>
                </c:pt>
                <c:pt idx="65815">
                  <c:v>108.18</c:v>
                </c:pt>
                <c:pt idx="65816">
                  <c:v>108.11</c:v>
                </c:pt>
                <c:pt idx="65817">
                  <c:v>108.02</c:v>
                </c:pt>
                <c:pt idx="65818">
                  <c:v>108.04</c:v>
                </c:pt>
                <c:pt idx="65819">
                  <c:v>108.02</c:v>
                </c:pt>
                <c:pt idx="65820">
                  <c:v>107.98</c:v>
                </c:pt>
                <c:pt idx="65821">
                  <c:v>107.95</c:v>
                </c:pt>
                <c:pt idx="65822">
                  <c:v>107.89</c:v>
                </c:pt>
                <c:pt idx="65823">
                  <c:v>107.86</c:v>
                </c:pt>
                <c:pt idx="65824">
                  <c:v>107.84</c:v>
                </c:pt>
                <c:pt idx="65825">
                  <c:v>107.73</c:v>
                </c:pt>
                <c:pt idx="65826">
                  <c:v>107.71</c:v>
                </c:pt>
                <c:pt idx="65827">
                  <c:v>107.75</c:v>
                </c:pt>
                <c:pt idx="65828">
                  <c:v>107.64</c:v>
                </c:pt>
                <c:pt idx="65829">
                  <c:v>107.57</c:v>
                </c:pt>
                <c:pt idx="65830">
                  <c:v>107.55</c:v>
                </c:pt>
                <c:pt idx="65831">
                  <c:v>107.48</c:v>
                </c:pt>
                <c:pt idx="65832">
                  <c:v>107.51</c:v>
                </c:pt>
                <c:pt idx="65833">
                  <c:v>107.46</c:v>
                </c:pt>
                <c:pt idx="65834">
                  <c:v>107.46</c:v>
                </c:pt>
                <c:pt idx="65835">
                  <c:v>107.37</c:v>
                </c:pt>
                <c:pt idx="65836">
                  <c:v>107.35</c:v>
                </c:pt>
                <c:pt idx="65837">
                  <c:v>107.26</c:v>
                </c:pt>
                <c:pt idx="65838">
                  <c:v>107.24</c:v>
                </c:pt>
                <c:pt idx="65839">
                  <c:v>107.24</c:v>
                </c:pt>
                <c:pt idx="65840">
                  <c:v>107.22</c:v>
                </c:pt>
                <c:pt idx="65841">
                  <c:v>107.17</c:v>
                </c:pt>
                <c:pt idx="65842">
                  <c:v>107.06</c:v>
                </c:pt>
                <c:pt idx="65843">
                  <c:v>107.04</c:v>
                </c:pt>
                <c:pt idx="65844">
                  <c:v>107.04</c:v>
                </c:pt>
                <c:pt idx="65845">
                  <c:v>107.02</c:v>
                </c:pt>
                <c:pt idx="65846">
                  <c:v>106.95</c:v>
                </c:pt>
                <c:pt idx="65847">
                  <c:v>106.93</c:v>
                </c:pt>
                <c:pt idx="65848">
                  <c:v>106.86</c:v>
                </c:pt>
                <c:pt idx="65849">
                  <c:v>106.84</c:v>
                </c:pt>
                <c:pt idx="65850">
                  <c:v>106.79</c:v>
                </c:pt>
                <c:pt idx="65851">
                  <c:v>106.73</c:v>
                </c:pt>
                <c:pt idx="65852">
                  <c:v>106.7</c:v>
                </c:pt>
                <c:pt idx="65853">
                  <c:v>106.64</c:v>
                </c:pt>
                <c:pt idx="65854">
                  <c:v>106.66</c:v>
                </c:pt>
                <c:pt idx="65855">
                  <c:v>106.59</c:v>
                </c:pt>
                <c:pt idx="65856">
                  <c:v>106.57</c:v>
                </c:pt>
                <c:pt idx="65857">
                  <c:v>106.57</c:v>
                </c:pt>
                <c:pt idx="65858">
                  <c:v>106.46</c:v>
                </c:pt>
                <c:pt idx="65859">
                  <c:v>106.41</c:v>
                </c:pt>
                <c:pt idx="65860">
                  <c:v>106.37</c:v>
                </c:pt>
                <c:pt idx="65861">
                  <c:v>106.37</c:v>
                </c:pt>
                <c:pt idx="65862">
                  <c:v>106.35</c:v>
                </c:pt>
                <c:pt idx="65863">
                  <c:v>106.32</c:v>
                </c:pt>
                <c:pt idx="65864">
                  <c:v>106.28</c:v>
                </c:pt>
                <c:pt idx="65865">
                  <c:v>106.23</c:v>
                </c:pt>
                <c:pt idx="65866">
                  <c:v>106.17</c:v>
                </c:pt>
                <c:pt idx="65867">
                  <c:v>106.14</c:v>
                </c:pt>
                <c:pt idx="65868">
                  <c:v>106.14</c:v>
                </c:pt>
                <c:pt idx="65869">
                  <c:v>106.08</c:v>
                </c:pt>
                <c:pt idx="65870">
                  <c:v>106.01</c:v>
                </c:pt>
                <c:pt idx="65871">
                  <c:v>106.08</c:v>
                </c:pt>
                <c:pt idx="65872">
                  <c:v>105.99</c:v>
                </c:pt>
                <c:pt idx="65873">
                  <c:v>105.9</c:v>
                </c:pt>
                <c:pt idx="65874">
                  <c:v>105.85</c:v>
                </c:pt>
                <c:pt idx="65875">
                  <c:v>105.83</c:v>
                </c:pt>
                <c:pt idx="65876">
                  <c:v>105.74</c:v>
                </c:pt>
                <c:pt idx="65877">
                  <c:v>105.79</c:v>
                </c:pt>
                <c:pt idx="65878">
                  <c:v>105.7</c:v>
                </c:pt>
                <c:pt idx="65879">
                  <c:v>105.68</c:v>
                </c:pt>
                <c:pt idx="65880">
                  <c:v>105.61</c:v>
                </c:pt>
                <c:pt idx="65881">
                  <c:v>105.63</c:v>
                </c:pt>
                <c:pt idx="65882">
                  <c:v>105.56</c:v>
                </c:pt>
                <c:pt idx="65883">
                  <c:v>105.54</c:v>
                </c:pt>
                <c:pt idx="65884">
                  <c:v>105.47</c:v>
                </c:pt>
                <c:pt idx="65885">
                  <c:v>105.45</c:v>
                </c:pt>
                <c:pt idx="65886">
                  <c:v>105.38</c:v>
                </c:pt>
                <c:pt idx="65887">
                  <c:v>105.36</c:v>
                </c:pt>
                <c:pt idx="65888">
                  <c:v>105.36</c:v>
                </c:pt>
                <c:pt idx="65889">
                  <c:v>105.27</c:v>
                </c:pt>
                <c:pt idx="65890">
                  <c:v>105.23</c:v>
                </c:pt>
                <c:pt idx="65891">
                  <c:v>105.21</c:v>
                </c:pt>
                <c:pt idx="65892">
                  <c:v>105.21</c:v>
                </c:pt>
                <c:pt idx="65893">
                  <c:v>105.14</c:v>
                </c:pt>
                <c:pt idx="65894">
                  <c:v>105.09</c:v>
                </c:pt>
                <c:pt idx="65895">
                  <c:v>105.09</c:v>
                </c:pt>
                <c:pt idx="65896">
                  <c:v>104.96</c:v>
                </c:pt>
                <c:pt idx="65897">
                  <c:v>104.98</c:v>
                </c:pt>
                <c:pt idx="65898">
                  <c:v>104.98</c:v>
                </c:pt>
                <c:pt idx="65899">
                  <c:v>104.83</c:v>
                </c:pt>
                <c:pt idx="65900">
                  <c:v>104.89</c:v>
                </c:pt>
                <c:pt idx="65901">
                  <c:v>104.83</c:v>
                </c:pt>
                <c:pt idx="65902">
                  <c:v>104.8</c:v>
                </c:pt>
                <c:pt idx="65903">
                  <c:v>104.74</c:v>
                </c:pt>
                <c:pt idx="65904">
                  <c:v>104.69</c:v>
                </c:pt>
                <c:pt idx="65905">
                  <c:v>104.6</c:v>
                </c:pt>
                <c:pt idx="65906">
                  <c:v>104.67</c:v>
                </c:pt>
                <c:pt idx="65907">
                  <c:v>104.58</c:v>
                </c:pt>
                <c:pt idx="65908">
                  <c:v>104.49</c:v>
                </c:pt>
                <c:pt idx="65909">
                  <c:v>104.47</c:v>
                </c:pt>
                <c:pt idx="65910">
                  <c:v>104.54</c:v>
                </c:pt>
                <c:pt idx="65911">
                  <c:v>104.4</c:v>
                </c:pt>
                <c:pt idx="65912">
                  <c:v>104.42</c:v>
                </c:pt>
                <c:pt idx="65913">
                  <c:v>104.36</c:v>
                </c:pt>
                <c:pt idx="65914">
                  <c:v>104.31</c:v>
                </c:pt>
                <c:pt idx="65915">
                  <c:v>104.25</c:v>
                </c:pt>
                <c:pt idx="65916">
                  <c:v>104.22</c:v>
                </c:pt>
                <c:pt idx="65917">
                  <c:v>104.16</c:v>
                </c:pt>
                <c:pt idx="65918">
                  <c:v>104.16</c:v>
                </c:pt>
                <c:pt idx="65919">
                  <c:v>104.07</c:v>
                </c:pt>
                <c:pt idx="65920">
                  <c:v>104.07</c:v>
                </c:pt>
                <c:pt idx="65921">
                  <c:v>104.04</c:v>
                </c:pt>
                <c:pt idx="65922">
                  <c:v>103.96</c:v>
                </c:pt>
                <c:pt idx="65923">
                  <c:v>103.96</c:v>
                </c:pt>
                <c:pt idx="65924">
                  <c:v>103.89</c:v>
                </c:pt>
                <c:pt idx="65925">
                  <c:v>103.89</c:v>
                </c:pt>
                <c:pt idx="65926">
                  <c:v>103.82</c:v>
                </c:pt>
                <c:pt idx="65927">
                  <c:v>103.75</c:v>
                </c:pt>
                <c:pt idx="65928">
                  <c:v>103.71</c:v>
                </c:pt>
                <c:pt idx="65929">
                  <c:v>103.64</c:v>
                </c:pt>
                <c:pt idx="65930">
                  <c:v>103.64</c:v>
                </c:pt>
                <c:pt idx="65931">
                  <c:v>103.62</c:v>
                </c:pt>
                <c:pt idx="65932">
                  <c:v>103.6</c:v>
                </c:pt>
                <c:pt idx="65933">
                  <c:v>103.55</c:v>
                </c:pt>
                <c:pt idx="65934">
                  <c:v>103.46</c:v>
                </c:pt>
                <c:pt idx="65935">
                  <c:v>103.46</c:v>
                </c:pt>
                <c:pt idx="65936">
                  <c:v>103.46</c:v>
                </c:pt>
                <c:pt idx="65937">
                  <c:v>103.42</c:v>
                </c:pt>
                <c:pt idx="65938">
                  <c:v>103.33</c:v>
                </c:pt>
                <c:pt idx="65939">
                  <c:v>103.28</c:v>
                </c:pt>
                <c:pt idx="65940">
                  <c:v>103.28</c:v>
                </c:pt>
                <c:pt idx="65941">
                  <c:v>103.2</c:v>
                </c:pt>
                <c:pt idx="65942">
                  <c:v>103.2</c:v>
                </c:pt>
                <c:pt idx="65943">
                  <c:v>103.15</c:v>
                </c:pt>
                <c:pt idx="65944">
                  <c:v>103.08</c:v>
                </c:pt>
                <c:pt idx="65945">
                  <c:v>103.02</c:v>
                </c:pt>
                <c:pt idx="65946">
                  <c:v>103.02</c:v>
                </c:pt>
                <c:pt idx="65947">
                  <c:v>102.95</c:v>
                </c:pt>
                <c:pt idx="65948">
                  <c:v>102.95</c:v>
                </c:pt>
                <c:pt idx="65949">
                  <c:v>102.88</c:v>
                </c:pt>
                <c:pt idx="65950">
                  <c:v>102.84</c:v>
                </c:pt>
                <c:pt idx="65951">
                  <c:v>102.82</c:v>
                </c:pt>
                <c:pt idx="65952">
                  <c:v>102.79</c:v>
                </c:pt>
                <c:pt idx="65953">
                  <c:v>102.77</c:v>
                </c:pt>
                <c:pt idx="65954">
                  <c:v>102.7</c:v>
                </c:pt>
                <c:pt idx="65955">
                  <c:v>102.66</c:v>
                </c:pt>
                <c:pt idx="65956">
                  <c:v>102.61</c:v>
                </c:pt>
                <c:pt idx="65957">
                  <c:v>102.57</c:v>
                </c:pt>
                <c:pt idx="65958">
                  <c:v>102.53</c:v>
                </c:pt>
                <c:pt idx="65959">
                  <c:v>102.46</c:v>
                </c:pt>
                <c:pt idx="65960">
                  <c:v>102.46</c:v>
                </c:pt>
                <c:pt idx="65961">
                  <c:v>102.39</c:v>
                </c:pt>
                <c:pt idx="65962">
                  <c:v>102.37</c:v>
                </c:pt>
                <c:pt idx="65963">
                  <c:v>102.3</c:v>
                </c:pt>
                <c:pt idx="65964">
                  <c:v>102.28</c:v>
                </c:pt>
                <c:pt idx="65965">
                  <c:v>102.21</c:v>
                </c:pt>
                <c:pt idx="65966">
                  <c:v>102.15</c:v>
                </c:pt>
                <c:pt idx="65967">
                  <c:v>102.12</c:v>
                </c:pt>
                <c:pt idx="65968">
                  <c:v>102.1</c:v>
                </c:pt>
                <c:pt idx="65969">
                  <c:v>102.06</c:v>
                </c:pt>
                <c:pt idx="65970">
                  <c:v>102.01</c:v>
                </c:pt>
                <c:pt idx="65971">
                  <c:v>101.97</c:v>
                </c:pt>
                <c:pt idx="65972">
                  <c:v>101.92</c:v>
                </c:pt>
                <c:pt idx="65973">
                  <c:v>101.9</c:v>
                </c:pt>
                <c:pt idx="65974">
                  <c:v>101.81</c:v>
                </c:pt>
                <c:pt idx="65975">
                  <c:v>101.77</c:v>
                </c:pt>
                <c:pt idx="65976">
                  <c:v>101.77</c:v>
                </c:pt>
                <c:pt idx="65977">
                  <c:v>101.7</c:v>
                </c:pt>
                <c:pt idx="65978">
                  <c:v>101.65</c:v>
                </c:pt>
                <c:pt idx="65979">
                  <c:v>101.63</c:v>
                </c:pt>
                <c:pt idx="65980">
                  <c:v>101.61</c:v>
                </c:pt>
                <c:pt idx="65981">
                  <c:v>101.54</c:v>
                </c:pt>
                <c:pt idx="65982">
                  <c:v>101.52</c:v>
                </c:pt>
                <c:pt idx="65983">
                  <c:v>101.45</c:v>
                </c:pt>
                <c:pt idx="65984">
                  <c:v>101.39</c:v>
                </c:pt>
                <c:pt idx="65985">
                  <c:v>101.39</c:v>
                </c:pt>
                <c:pt idx="65986">
                  <c:v>101.32</c:v>
                </c:pt>
                <c:pt idx="65987">
                  <c:v>101.27</c:v>
                </c:pt>
                <c:pt idx="65988">
                  <c:v>101.23</c:v>
                </c:pt>
                <c:pt idx="65989">
                  <c:v>101.23</c:v>
                </c:pt>
                <c:pt idx="65990">
                  <c:v>101.14</c:v>
                </c:pt>
                <c:pt idx="65991">
                  <c:v>101.16</c:v>
                </c:pt>
                <c:pt idx="65992">
                  <c:v>101.07</c:v>
                </c:pt>
                <c:pt idx="65993">
                  <c:v>101.03</c:v>
                </c:pt>
                <c:pt idx="65994">
                  <c:v>101.03</c:v>
                </c:pt>
                <c:pt idx="65995">
                  <c:v>100.96</c:v>
                </c:pt>
                <c:pt idx="65996">
                  <c:v>100.92</c:v>
                </c:pt>
                <c:pt idx="65997">
                  <c:v>100.89</c:v>
                </c:pt>
                <c:pt idx="65998">
                  <c:v>100.87</c:v>
                </c:pt>
                <c:pt idx="65999">
                  <c:v>100.78</c:v>
                </c:pt>
                <c:pt idx="66000">
                  <c:v>100.72</c:v>
                </c:pt>
                <c:pt idx="66001">
                  <c:v>100.74</c:v>
                </c:pt>
                <c:pt idx="66002">
                  <c:v>100.67</c:v>
                </c:pt>
                <c:pt idx="66003">
                  <c:v>100.6</c:v>
                </c:pt>
                <c:pt idx="66004">
                  <c:v>100.56</c:v>
                </c:pt>
                <c:pt idx="66005">
                  <c:v>100.58</c:v>
                </c:pt>
                <c:pt idx="66006">
                  <c:v>100.47</c:v>
                </c:pt>
                <c:pt idx="66007">
                  <c:v>100.49</c:v>
                </c:pt>
                <c:pt idx="66008">
                  <c:v>100.45</c:v>
                </c:pt>
                <c:pt idx="66009">
                  <c:v>100.38</c:v>
                </c:pt>
                <c:pt idx="66010">
                  <c:v>100.36</c:v>
                </c:pt>
                <c:pt idx="66011">
                  <c:v>100.27</c:v>
                </c:pt>
                <c:pt idx="66012">
                  <c:v>100.2</c:v>
                </c:pt>
                <c:pt idx="66013">
                  <c:v>100.2</c:v>
                </c:pt>
                <c:pt idx="66014">
                  <c:v>100.16</c:v>
                </c:pt>
                <c:pt idx="66015">
                  <c:v>100.16</c:v>
                </c:pt>
                <c:pt idx="66016">
                  <c:v>100.07</c:v>
                </c:pt>
                <c:pt idx="66017">
                  <c:v>100.07</c:v>
                </c:pt>
                <c:pt idx="66018">
                  <c:v>100</c:v>
                </c:pt>
                <c:pt idx="66019">
                  <c:v>99.933999999999997</c:v>
                </c:pt>
                <c:pt idx="66020">
                  <c:v>99.933999999999997</c:v>
                </c:pt>
                <c:pt idx="66021">
                  <c:v>99.844999999999999</c:v>
                </c:pt>
                <c:pt idx="66022">
                  <c:v>99.867000000000004</c:v>
                </c:pt>
                <c:pt idx="66023">
                  <c:v>99.822000000000003</c:v>
                </c:pt>
                <c:pt idx="66024">
                  <c:v>99.754999999999995</c:v>
                </c:pt>
                <c:pt idx="66025">
                  <c:v>99.665999999999997</c:v>
                </c:pt>
                <c:pt idx="66026">
                  <c:v>99.688000000000002</c:v>
                </c:pt>
                <c:pt idx="66027">
                  <c:v>99.644000000000005</c:v>
                </c:pt>
                <c:pt idx="66028">
                  <c:v>99.554000000000002</c:v>
                </c:pt>
                <c:pt idx="66029">
                  <c:v>99.531999999999996</c:v>
                </c:pt>
                <c:pt idx="66030">
                  <c:v>99.51</c:v>
                </c:pt>
                <c:pt idx="66031">
                  <c:v>99.397999999999996</c:v>
                </c:pt>
                <c:pt idx="66032">
                  <c:v>99.42</c:v>
                </c:pt>
                <c:pt idx="66033">
                  <c:v>99.375</c:v>
                </c:pt>
                <c:pt idx="66034">
                  <c:v>99.308000000000007</c:v>
                </c:pt>
                <c:pt idx="66035">
                  <c:v>99.286000000000001</c:v>
                </c:pt>
                <c:pt idx="66036">
                  <c:v>99.263999999999996</c:v>
                </c:pt>
                <c:pt idx="66037">
                  <c:v>99.174000000000007</c:v>
                </c:pt>
                <c:pt idx="66038">
                  <c:v>99.197000000000003</c:v>
                </c:pt>
                <c:pt idx="66039">
                  <c:v>99.174000000000007</c:v>
                </c:pt>
                <c:pt idx="66040">
                  <c:v>99.063000000000002</c:v>
                </c:pt>
                <c:pt idx="66041">
                  <c:v>99.04</c:v>
                </c:pt>
                <c:pt idx="66042">
                  <c:v>99.018000000000001</c:v>
                </c:pt>
                <c:pt idx="66043">
                  <c:v>98.950999999999993</c:v>
                </c:pt>
                <c:pt idx="66044">
                  <c:v>98.884</c:v>
                </c:pt>
                <c:pt idx="66045">
                  <c:v>98.906000000000006</c:v>
                </c:pt>
                <c:pt idx="66046">
                  <c:v>98.772000000000006</c:v>
                </c:pt>
                <c:pt idx="66047">
                  <c:v>98.727999999999994</c:v>
                </c:pt>
                <c:pt idx="66048">
                  <c:v>98.704999999999998</c:v>
                </c:pt>
                <c:pt idx="66049">
                  <c:v>98.75</c:v>
                </c:pt>
                <c:pt idx="66050">
                  <c:v>98.683000000000007</c:v>
                </c:pt>
                <c:pt idx="66051">
                  <c:v>98.570999999999998</c:v>
                </c:pt>
                <c:pt idx="66052">
                  <c:v>98.527000000000001</c:v>
                </c:pt>
                <c:pt idx="66053">
                  <c:v>98.481999999999999</c:v>
                </c:pt>
                <c:pt idx="66054">
                  <c:v>98.46</c:v>
                </c:pt>
                <c:pt idx="66055">
                  <c:v>98.37</c:v>
                </c:pt>
                <c:pt idx="66056">
                  <c:v>98.37</c:v>
                </c:pt>
                <c:pt idx="66057">
                  <c:v>98.281000000000006</c:v>
                </c:pt>
                <c:pt idx="66058">
                  <c:v>98.302999999999997</c:v>
                </c:pt>
                <c:pt idx="66059">
                  <c:v>98.236000000000004</c:v>
                </c:pt>
                <c:pt idx="66060">
                  <c:v>98.236000000000004</c:v>
                </c:pt>
                <c:pt idx="66061">
                  <c:v>98.191000000000003</c:v>
                </c:pt>
                <c:pt idx="66062">
                  <c:v>98.08</c:v>
                </c:pt>
                <c:pt idx="66063">
                  <c:v>98.057000000000002</c:v>
                </c:pt>
                <c:pt idx="66064">
                  <c:v>98.013000000000005</c:v>
                </c:pt>
                <c:pt idx="66065">
                  <c:v>97.99</c:v>
                </c:pt>
                <c:pt idx="66066">
                  <c:v>97.968000000000004</c:v>
                </c:pt>
                <c:pt idx="66067">
                  <c:v>97.900999999999996</c:v>
                </c:pt>
                <c:pt idx="66068">
                  <c:v>97.855999999999995</c:v>
                </c:pt>
                <c:pt idx="66069">
                  <c:v>97.834000000000003</c:v>
                </c:pt>
                <c:pt idx="66070">
                  <c:v>97.789000000000001</c:v>
                </c:pt>
                <c:pt idx="66071">
                  <c:v>97.766999999999996</c:v>
                </c:pt>
                <c:pt idx="66072">
                  <c:v>97.677999999999997</c:v>
                </c:pt>
                <c:pt idx="66073">
                  <c:v>97.632999999999996</c:v>
                </c:pt>
                <c:pt idx="66074">
                  <c:v>97.611000000000004</c:v>
                </c:pt>
                <c:pt idx="66075">
                  <c:v>97.587999999999994</c:v>
                </c:pt>
                <c:pt idx="66076">
                  <c:v>97.521000000000001</c:v>
                </c:pt>
                <c:pt idx="66077">
                  <c:v>97.521000000000001</c:v>
                </c:pt>
                <c:pt idx="66078">
                  <c:v>97.453999999999994</c:v>
                </c:pt>
                <c:pt idx="66079">
                  <c:v>97.387</c:v>
                </c:pt>
                <c:pt idx="66080">
                  <c:v>97.364999999999995</c:v>
                </c:pt>
                <c:pt idx="66081">
                  <c:v>97.343000000000004</c:v>
                </c:pt>
                <c:pt idx="66082">
                  <c:v>97.253</c:v>
                </c:pt>
                <c:pt idx="66083">
                  <c:v>97.253</c:v>
                </c:pt>
                <c:pt idx="66084">
                  <c:v>97.209000000000003</c:v>
                </c:pt>
                <c:pt idx="66085">
                  <c:v>97.141999999999996</c:v>
                </c:pt>
                <c:pt idx="66086">
                  <c:v>97.119</c:v>
                </c:pt>
                <c:pt idx="66087">
                  <c:v>97.096999999999994</c:v>
                </c:pt>
                <c:pt idx="66088">
                  <c:v>97.007000000000005</c:v>
                </c:pt>
                <c:pt idx="66089">
                  <c:v>96.962999999999994</c:v>
                </c:pt>
                <c:pt idx="66090">
                  <c:v>96.918000000000006</c:v>
                </c:pt>
                <c:pt idx="66091">
                  <c:v>96.896000000000001</c:v>
                </c:pt>
                <c:pt idx="66092">
                  <c:v>96.850999999999999</c:v>
                </c:pt>
                <c:pt idx="66093">
                  <c:v>96.805999999999997</c:v>
                </c:pt>
                <c:pt idx="66094">
                  <c:v>96.784000000000006</c:v>
                </c:pt>
                <c:pt idx="66095">
                  <c:v>96.716999999999999</c:v>
                </c:pt>
                <c:pt idx="66096">
                  <c:v>96.65</c:v>
                </c:pt>
                <c:pt idx="66097">
                  <c:v>96.605000000000004</c:v>
                </c:pt>
                <c:pt idx="66098">
                  <c:v>96.605000000000004</c:v>
                </c:pt>
                <c:pt idx="66099">
                  <c:v>96.537999999999997</c:v>
                </c:pt>
                <c:pt idx="66100">
                  <c:v>96.448999999999998</c:v>
                </c:pt>
                <c:pt idx="66101">
                  <c:v>96.448999999999998</c:v>
                </c:pt>
                <c:pt idx="66102">
                  <c:v>96.36</c:v>
                </c:pt>
                <c:pt idx="66103">
                  <c:v>96.36</c:v>
                </c:pt>
                <c:pt idx="66104">
                  <c:v>96.27</c:v>
                </c:pt>
                <c:pt idx="66105">
                  <c:v>96.248000000000005</c:v>
                </c:pt>
                <c:pt idx="66106">
                  <c:v>96.203000000000003</c:v>
                </c:pt>
                <c:pt idx="66107">
                  <c:v>96.159000000000006</c:v>
                </c:pt>
                <c:pt idx="66108">
                  <c:v>96.135999999999996</c:v>
                </c:pt>
                <c:pt idx="66109">
                  <c:v>96.114000000000004</c:v>
                </c:pt>
                <c:pt idx="66110">
                  <c:v>96.046999999999997</c:v>
                </c:pt>
                <c:pt idx="66111">
                  <c:v>96.046999999999997</c:v>
                </c:pt>
                <c:pt idx="66112">
                  <c:v>95.957999999999998</c:v>
                </c:pt>
                <c:pt idx="66113">
                  <c:v>95.912999999999997</c:v>
                </c:pt>
                <c:pt idx="66114">
                  <c:v>95.846000000000004</c:v>
                </c:pt>
                <c:pt idx="66115">
                  <c:v>95.846000000000004</c:v>
                </c:pt>
                <c:pt idx="66116">
                  <c:v>95.801000000000002</c:v>
                </c:pt>
                <c:pt idx="66117">
                  <c:v>95.733999999999995</c:v>
                </c:pt>
                <c:pt idx="66118">
                  <c:v>95.688999999999993</c:v>
                </c:pt>
                <c:pt idx="66119">
                  <c:v>95.667000000000002</c:v>
                </c:pt>
                <c:pt idx="66120">
                  <c:v>95.6</c:v>
                </c:pt>
                <c:pt idx="66121">
                  <c:v>95.578000000000003</c:v>
                </c:pt>
                <c:pt idx="66122">
                  <c:v>95.555000000000007</c:v>
                </c:pt>
                <c:pt idx="66123">
                  <c:v>95.510999999999996</c:v>
                </c:pt>
                <c:pt idx="66124">
                  <c:v>95.421000000000006</c:v>
                </c:pt>
                <c:pt idx="66125">
                  <c:v>95.376999999999995</c:v>
                </c:pt>
                <c:pt idx="66126">
                  <c:v>95.331999999999994</c:v>
                </c:pt>
                <c:pt idx="66127">
                  <c:v>95.331999999999994</c:v>
                </c:pt>
                <c:pt idx="66128">
                  <c:v>95.22</c:v>
                </c:pt>
                <c:pt idx="66129">
                  <c:v>95.22</c:v>
                </c:pt>
                <c:pt idx="66130">
                  <c:v>95.153000000000006</c:v>
                </c:pt>
                <c:pt idx="66131">
                  <c:v>95.153000000000006</c:v>
                </c:pt>
                <c:pt idx="66132">
                  <c:v>95.131</c:v>
                </c:pt>
                <c:pt idx="66133">
                  <c:v>95.019000000000005</c:v>
                </c:pt>
                <c:pt idx="66134">
                  <c:v>94.997</c:v>
                </c:pt>
                <c:pt idx="66135">
                  <c:v>94.974999999999994</c:v>
                </c:pt>
                <c:pt idx="66136">
                  <c:v>94.885000000000005</c:v>
                </c:pt>
                <c:pt idx="66137">
                  <c:v>94.840999999999994</c:v>
                </c:pt>
                <c:pt idx="66138">
                  <c:v>94.796000000000006</c:v>
                </c:pt>
                <c:pt idx="66139">
                  <c:v>94.840999999999994</c:v>
                </c:pt>
                <c:pt idx="66140">
                  <c:v>94.774000000000001</c:v>
                </c:pt>
                <c:pt idx="66141">
                  <c:v>94.706999999999994</c:v>
                </c:pt>
                <c:pt idx="66142">
                  <c:v>94.683999999999997</c:v>
                </c:pt>
                <c:pt idx="66143">
                  <c:v>94.617000000000004</c:v>
                </c:pt>
                <c:pt idx="66144">
                  <c:v>94.572000000000003</c:v>
                </c:pt>
                <c:pt idx="66145">
                  <c:v>94.504999999999995</c:v>
                </c:pt>
                <c:pt idx="66146">
                  <c:v>94.504999999999995</c:v>
                </c:pt>
                <c:pt idx="66147">
                  <c:v>94.483000000000004</c:v>
                </c:pt>
                <c:pt idx="66148">
                  <c:v>94.438000000000002</c:v>
                </c:pt>
                <c:pt idx="66149">
                  <c:v>94.326999999999998</c:v>
                </c:pt>
                <c:pt idx="66150">
                  <c:v>94.236999999999995</c:v>
                </c:pt>
                <c:pt idx="66151">
                  <c:v>94.304000000000002</c:v>
                </c:pt>
                <c:pt idx="66152">
                  <c:v>94.192999999999998</c:v>
                </c:pt>
                <c:pt idx="66153">
                  <c:v>94.215000000000003</c:v>
                </c:pt>
                <c:pt idx="66154">
                  <c:v>94.126000000000005</c:v>
                </c:pt>
                <c:pt idx="66155">
                  <c:v>94.058999999999997</c:v>
                </c:pt>
                <c:pt idx="66156">
                  <c:v>94.036000000000001</c:v>
                </c:pt>
                <c:pt idx="66157">
                  <c:v>93.968999999999994</c:v>
                </c:pt>
                <c:pt idx="66158">
                  <c:v>93.992000000000004</c:v>
                </c:pt>
                <c:pt idx="66159">
                  <c:v>93.924999999999997</c:v>
                </c:pt>
                <c:pt idx="66160">
                  <c:v>93.88</c:v>
                </c:pt>
                <c:pt idx="66161">
                  <c:v>93.768000000000001</c:v>
                </c:pt>
                <c:pt idx="66162">
                  <c:v>93.790999999999997</c:v>
                </c:pt>
                <c:pt idx="66163">
                  <c:v>93.724000000000004</c:v>
                </c:pt>
                <c:pt idx="66164">
                  <c:v>93.700999999999993</c:v>
                </c:pt>
                <c:pt idx="66165">
                  <c:v>93.679000000000002</c:v>
                </c:pt>
                <c:pt idx="66166">
                  <c:v>93.59</c:v>
                </c:pt>
                <c:pt idx="66167">
                  <c:v>93.611999999999995</c:v>
                </c:pt>
                <c:pt idx="66168">
                  <c:v>93.5</c:v>
                </c:pt>
                <c:pt idx="66169">
                  <c:v>93.5</c:v>
                </c:pt>
                <c:pt idx="66170">
                  <c:v>93.454999999999998</c:v>
                </c:pt>
                <c:pt idx="66171">
                  <c:v>93.366</c:v>
                </c:pt>
                <c:pt idx="66172">
                  <c:v>93.343999999999994</c:v>
                </c:pt>
                <c:pt idx="66173">
                  <c:v>93.299000000000007</c:v>
                </c:pt>
                <c:pt idx="66174">
                  <c:v>93.254000000000005</c:v>
                </c:pt>
                <c:pt idx="66175">
                  <c:v>93.21</c:v>
                </c:pt>
                <c:pt idx="66176">
                  <c:v>93.165000000000006</c:v>
                </c:pt>
                <c:pt idx="66177">
                  <c:v>93.12</c:v>
                </c:pt>
                <c:pt idx="66178">
                  <c:v>93.165000000000006</c:v>
                </c:pt>
                <c:pt idx="66179">
                  <c:v>93.052999999999997</c:v>
                </c:pt>
                <c:pt idx="66180">
                  <c:v>93.009</c:v>
                </c:pt>
                <c:pt idx="66181">
                  <c:v>92.941999999999993</c:v>
                </c:pt>
                <c:pt idx="66182">
                  <c:v>92.963999999999999</c:v>
                </c:pt>
                <c:pt idx="66183">
                  <c:v>92.897000000000006</c:v>
                </c:pt>
                <c:pt idx="66184">
                  <c:v>92.808000000000007</c:v>
                </c:pt>
                <c:pt idx="66185">
                  <c:v>92.83</c:v>
                </c:pt>
                <c:pt idx="66186">
                  <c:v>92.695999999999998</c:v>
                </c:pt>
                <c:pt idx="66187">
                  <c:v>92.674000000000007</c:v>
                </c:pt>
                <c:pt idx="66188">
                  <c:v>92.650999999999996</c:v>
                </c:pt>
                <c:pt idx="66189">
                  <c:v>92.606999999999999</c:v>
                </c:pt>
                <c:pt idx="66190">
                  <c:v>92.584000000000003</c:v>
                </c:pt>
                <c:pt idx="66191">
                  <c:v>92.516999999999996</c:v>
                </c:pt>
                <c:pt idx="66192">
                  <c:v>92.495000000000005</c:v>
                </c:pt>
                <c:pt idx="66193">
                  <c:v>92.427999999999997</c:v>
                </c:pt>
                <c:pt idx="66194">
                  <c:v>92.406000000000006</c:v>
                </c:pt>
                <c:pt idx="66195">
                  <c:v>92.316000000000003</c:v>
                </c:pt>
                <c:pt idx="66196">
                  <c:v>92.293999999999997</c:v>
                </c:pt>
                <c:pt idx="66197">
                  <c:v>92.248999999999995</c:v>
                </c:pt>
                <c:pt idx="66198">
                  <c:v>92.203999999999994</c:v>
                </c:pt>
                <c:pt idx="66199">
                  <c:v>92.182000000000002</c:v>
                </c:pt>
                <c:pt idx="66200">
                  <c:v>92.093000000000004</c:v>
                </c:pt>
                <c:pt idx="66201">
                  <c:v>92.114999999999995</c:v>
                </c:pt>
                <c:pt idx="66202">
                  <c:v>92.048000000000002</c:v>
                </c:pt>
                <c:pt idx="66203">
                  <c:v>91.959000000000003</c:v>
                </c:pt>
                <c:pt idx="66204">
                  <c:v>91.914000000000001</c:v>
                </c:pt>
                <c:pt idx="66205">
                  <c:v>91.959000000000003</c:v>
                </c:pt>
                <c:pt idx="66206">
                  <c:v>91.846999999999994</c:v>
                </c:pt>
                <c:pt idx="66207">
                  <c:v>91.734999999999999</c:v>
                </c:pt>
                <c:pt idx="66208">
                  <c:v>91.802000000000007</c:v>
                </c:pt>
                <c:pt idx="66209">
                  <c:v>91.712999999999994</c:v>
                </c:pt>
                <c:pt idx="66210">
                  <c:v>91.668000000000006</c:v>
                </c:pt>
                <c:pt idx="66211">
                  <c:v>91.646000000000001</c:v>
                </c:pt>
                <c:pt idx="66212">
                  <c:v>91.578999999999994</c:v>
                </c:pt>
                <c:pt idx="66213">
                  <c:v>91.49</c:v>
                </c:pt>
                <c:pt idx="66214">
                  <c:v>91.49</c:v>
                </c:pt>
                <c:pt idx="66215">
                  <c:v>91.444999999999993</c:v>
                </c:pt>
                <c:pt idx="66216">
                  <c:v>91.444999999999993</c:v>
                </c:pt>
                <c:pt idx="66217">
                  <c:v>91.332999999999998</c:v>
                </c:pt>
                <c:pt idx="66218">
                  <c:v>91.332999999999998</c:v>
                </c:pt>
                <c:pt idx="66219">
                  <c:v>91.244</c:v>
                </c:pt>
                <c:pt idx="66220">
                  <c:v>91.198999999999998</c:v>
                </c:pt>
                <c:pt idx="66221">
                  <c:v>91.132000000000005</c:v>
                </c:pt>
                <c:pt idx="66222">
                  <c:v>91.132000000000005</c:v>
                </c:pt>
                <c:pt idx="66223">
                  <c:v>91.087999999999994</c:v>
                </c:pt>
                <c:pt idx="66224">
                  <c:v>91.02</c:v>
                </c:pt>
                <c:pt idx="66225">
                  <c:v>91.043000000000006</c:v>
                </c:pt>
                <c:pt idx="66226">
                  <c:v>90.975999999999999</c:v>
                </c:pt>
                <c:pt idx="66227">
                  <c:v>90.885999999999996</c:v>
                </c:pt>
                <c:pt idx="66228">
                  <c:v>90.864000000000004</c:v>
                </c:pt>
                <c:pt idx="66229">
                  <c:v>90.864000000000004</c:v>
                </c:pt>
                <c:pt idx="66230">
                  <c:v>90.796999999999997</c:v>
                </c:pt>
                <c:pt idx="66231">
                  <c:v>90.707999999999998</c:v>
                </c:pt>
                <c:pt idx="66232">
                  <c:v>90.707999999999998</c:v>
                </c:pt>
                <c:pt idx="66233">
                  <c:v>90.641000000000005</c:v>
                </c:pt>
                <c:pt idx="66234">
                  <c:v>90.641000000000005</c:v>
                </c:pt>
                <c:pt idx="66235">
                  <c:v>90.573999999999998</c:v>
                </c:pt>
                <c:pt idx="66236">
                  <c:v>90.483999999999995</c:v>
                </c:pt>
                <c:pt idx="66237">
                  <c:v>90.44</c:v>
                </c:pt>
                <c:pt idx="66238">
                  <c:v>90.462000000000003</c:v>
                </c:pt>
                <c:pt idx="66239">
                  <c:v>90.44</c:v>
                </c:pt>
                <c:pt idx="66240">
                  <c:v>90.328000000000003</c:v>
                </c:pt>
                <c:pt idx="66241">
                  <c:v>90.305999999999997</c:v>
                </c:pt>
                <c:pt idx="66242">
                  <c:v>90.239000000000004</c:v>
                </c:pt>
                <c:pt idx="66243">
                  <c:v>90.126999999999995</c:v>
                </c:pt>
                <c:pt idx="66244">
                  <c:v>90.126999999999995</c:v>
                </c:pt>
                <c:pt idx="66245">
                  <c:v>90.06</c:v>
                </c:pt>
                <c:pt idx="66246">
                  <c:v>90.06</c:v>
                </c:pt>
                <c:pt idx="66247">
                  <c:v>90.015000000000001</c:v>
                </c:pt>
                <c:pt idx="66248">
                  <c:v>89.926000000000002</c:v>
                </c:pt>
                <c:pt idx="66249">
                  <c:v>89.881</c:v>
                </c:pt>
                <c:pt idx="66250">
                  <c:v>89.813999999999993</c:v>
                </c:pt>
                <c:pt idx="66251">
                  <c:v>89.835999999999999</c:v>
                </c:pt>
                <c:pt idx="66252">
                  <c:v>89.813999999999993</c:v>
                </c:pt>
                <c:pt idx="66253">
                  <c:v>89.724999999999994</c:v>
                </c:pt>
                <c:pt idx="66254">
                  <c:v>89.747</c:v>
                </c:pt>
                <c:pt idx="66255">
                  <c:v>89.635000000000005</c:v>
                </c:pt>
                <c:pt idx="66256">
                  <c:v>89.635000000000005</c:v>
                </c:pt>
                <c:pt idx="66257">
                  <c:v>89.567999999999998</c:v>
                </c:pt>
                <c:pt idx="66258">
                  <c:v>89.478999999999999</c:v>
                </c:pt>
                <c:pt idx="66259">
                  <c:v>89.412000000000006</c:v>
                </c:pt>
                <c:pt idx="66260">
                  <c:v>89.456999999999994</c:v>
                </c:pt>
                <c:pt idx="66261">
                  <c:v>89.39</c:v>
                </c:pt>
                <c:pt idx="66262">
                  <c:v>89.322999999999993</c:v>
                </c:pt>
                <c:pt idx="66263">
                  <c:v>89.256</c:v>
                </c:pt>
                <c:pt idx="66264">
                  <c:v>89.210999999999999</c:v>
                </c:pt>
                <c:pt idx="66265">
                  <c:v>89.210999999999999</c:v>
                </c:pt>
                <c:pt idx="66266">
                  <c:v>89.188999999999993</c:v>
                </c:pt>
                <c:pt idx="66267">
                  <c:v>89.144000000000005</c:v>
                </c:pt>
                <c:pt idx="66268">
                  <c:v>89.076999999999998</c:v>
                </c:pt>
                <c:pt idx="66269">
                  <c:v>89.031999999999996</c:v>
                </c:pt>
                <c:pt idx="66270">
                  <c:v>88.942999999999998</c:v>
                </c:pt>
                <c:pt idx="66271">
                  <c:v>88.897999999999996</c:v>
                </c:pt>
                <c:pt idx="66272">
                  <c:v>88.876000000000005</c:v>
                </c:pt>
                <c:pt idx="66273">
                  <c:v>88.831000000000003</c:v>
                </c:pt>
                <c:pt idx="66274">
                  <c:v>88.808999999999997</c:v>
                </c:pt>
                <c:pt idx="66275">
                  <c:v>88.808999999999997</c:v>
                </c:pt>
                <c:pt idx="66276">
                  <c:v>88.72</c:v>
                </c:pt>
                <c:pt idx="66277">
                  <c:v>88.697000000000003</c:v>
                </c:pt>
                <c:pt idx="66278">
                  <c:v>88.608000000000004</c:v>
                </c:pt>
                <c:pt idx="66279">
                  <c:v>88.540999999999997</c:v>
                </c:pt>
                <c:pt idx="66280">
                  <c:v>88.518000000000001</c:v>
                </c:pt>
                <c:pt idx="66281">
                  <c:v>88.518000000000001</c:v>
                </c:pt>
                <c:pt idx="66282">
                  <c:v>88.450999999999993</c:v>
                </c:pt>
                <c:pt idx="66283">
                  <c:v>88.429000000000002</c:v>
                </c:pt>
                <c:pt idx="66284">
                  <c:v>88.34</c:v>
                </c:pt>
                <c:pt idx="66285">
                  <c:v>88.272999999999996</c:v>
                </c:pt>
                <c:pt idx="66286">
                  <c:v>88.25</c:v>
                </c:pt>
                <c:pt idx="66287">
                  <c:v>88.206000000000003</c:v>
                </c:pt>
                <c:pt idx="66288">
                  <c:v>88.206000000000003</c:v>
                </c:pt>
                <c:pt idx="66289">
                  <c:v>88.161000000000001</c:v>
                </c:pt>
                <c:pt idx="66290">
                  <c:v>88.116</c:v>
                </c:pt>
                <c:pt idx="66291">
                  <c:v>88.072000000000003</c:v>
                </c:pt>
                <c:pt idx="66292">
                  <c:v>88.004999999999995</c:v>
                </c:pt>
                <c:pt idx="66293">
                  <c:v>88.004999999999995</c:v>
                </c:pt>
                <c:pt idx="66294">
                  <c:v>87.893000000000001</c:v>
                </c:pt>
                <c:pt idx="66295">
                  <c:v>87.825999999999993</c:v>
                </c:pt>
                <c:pt idx="66296">
                  <c:v>87.847999999999999</c:v>
                </c:pt>
                <c:pt idx="66297">
                  <c:v>87.781000000000006</c:v>
                </c:pt>
                <c:pt idx="66298">
                  <c:v>87.804000000000002</c:v>
                </c:pt>
                <c:pt idx="66299">
                  <c:v>87.691999999999993</c:v>
                </c:pt>
                <c:pt idx="66300">
                  <c:v>87.67</c:v>
                </c:pt>
                <c:pt idx="66301">
                  <c:v>87.602999999999994</c:v>
                </c:pt>
                <c:pt idx="66302">
                  <c:v>87.558000000000007</c:v>
                </c:pt>
                <c:pt idx="66303">
                  <c:v>87.513000000000005</c:v>
                </c:pt>
                <c:pt idx="66304">
                  <c:v>87.513000000000005</c:v>
                </c:pt>
                <c:pt idx="66305">
                  <c:v>87.400999999999996</c:v>
                </c:pt>
                <c:pt idx="66306">
                  <c:v>87.400999999999996</c:v>
                </c:pt>
                <c:pt idx="66307">
                  <c:v>87.334000000000003</c:v>
                </c:pt>
                <c:pt idx="66308">
                  <c:v>87.245000000000005</c:v>
                </c:pt>
                <c:pt idx="66309">
                  <c:v>87.266999999999996</c:v>
                </c:pt>
                <c:pt idx="66310">
                  <c:v>87.2</c:v>
                </c:pt>
                <c:pt idx="66311">
                  <c:v>87.111000000000004</c:v>
                </c:pt>
                <c:pt idx="66312">
                  <c:v>87.066000000000003</c:v>
                </c:pt>
                <c:pt idx="66313">
                  <c:v>87.022000000000006</c:v>
                </c:pt>
                <c:pt idx="66314">
                  <c:v>86.977000000000004</c:v>
                </c:pt>
                <c:pt idx="66315">
                  <c:v>86.998999999999995</c:v>
                </c:pt>
                <c:pt idx="66316">
                  <c:v>86.864999999999995</c:v>
                </c:pt>
                <c:pt idx="66317">
                  <c:v>86.843000000000004</c:v>
                </c:pt>
                <c:pt idx="66318">
                  <c:v>86.798000000000002</c:v>
                </c:pt>
                <c:pt idx="66319">
                  <c:v>86.843000000000004</c:v>
                </c:pt>
                <c:pt idx="66320">
                  <c:v>86.730999999999995</c:v>
                </c:pt>
                <c:pt idx="66321">
                  <c:v>86.730999999999995</c:v>
                </c:pt>
                <c:pt idx="66322">
                  <c:v>86.664000000000001</c:v>
                </c:pt>
                <c:pt idx="66323">
                  <c:v>86.62</c:v>
                </c:pt>
                <c:pt idx="66324">
                  <c:v>86.552999999999997</c:v>
                </c:pt>
                <c:pt idx="66325">
                  <c:v>86.486000000000004</c:v>
                </c:pt>
                <c:pt idx="66326">
                  <c:v>86.462999999999994</c:v>
                </c:pt>
                <c:pt idx="66327">
                  <c:v>86.441000000000003</c:v>
                </c:pt>
                <c:pt idx="66328">
                  <c:v>86.373999999999995</c:v>
                </c:pt>
                <c:pt idx="66329">
                  <c:v>86.328999999999994</c:v>
                </c:pt>
                <c:pt idx="66330">
                  <c:v>86.307000000000002</c:v>
                </c:pt>
                <c:pt idx="66331">
                  <c:v>86.216999999999999</c:v>
                </c:pt>
                <c:pt idx="66332">
                  <c:v>86.262</c:v>
                </c:pt>
                <c:pt idx="66333">
                  <c:v>86.194999999999993</c:v>
                </c:pt>
                <c:pt idx="66334">
                  <c:v>86.128</c:v>
                </c:pt>
                <c:pt idx="66335">
                  <c:v>86.061000000000007</c:v>
                </c:pt>
                <c:pt idx="66336">
                  <c:v>86.016000000000005</c:v>
                </c:pt>
                <c:pt idx="66337">
                  <c:v>85.994</c:v>
                </c:pt>
                <c:pt idx="66338">
                  <c:v>85.927000000000007</c:v>
                </c:pt>
                <c:pt idx="66339">
                  <c:v>85.86</c:v>
                </c:pt>
                <c:pt idx="66340">
                  <c:v>85.882000000000005</c:v>
                </c:pt>
                <c:pt idx="66341">
                  <c:v>85.748000000000005</c:v>
                </c:pt>
                <c:pt idx="66342">
                  <c:v>85.748000000000005</c:v>
                </c:pt>
                <c:pt idx="66343">
                  <c:v>85.680999999999997</c:v>
                </c:pt>
                <c:pt idx="66344">
                  <c:v>85.659000000000006</c:v>
                </c:pt>
                <c:pt idx="66345">
                  <c:v>85.614000000000004</c:v>
                </c:pt>
                <c:pt idx="66346">
                  <c:v>85.591999999999999</c:v>
                </c:pt>
                <c:pt idx="66347">
                  <c:v>85.546999999999997</c:v>
                </c:pt>
                <c:pt idx="66348">
                  <c:v>85.525000000000006</c:v>
                </c:pt>
                <c:pt idx="66349">
                  <c:v>85.412999999999997</c:v>
                </c:pt>
                <c:pt idx="66350">
                  <c:v>85.391000000000005</c:v>
                </c:pt>
                <c:pt idx="66351">
                  <c:v>85.346000000000004</c:v>
                </c:pt>
                <c:pt idx="66352">
                  <c:v>85.323999999999998</c:v>
                </c:pt>
                <c:pt idx="66353">
                  <c:v>85.234999999999999</c:v>
                </c:pt>
                <c:pt idx="66354">
                  <c:v>85.19</c:v>
                </c:pt>
                <c:pt idx="66355">
                  <c:v>85.168000000000006</c:v>
                </c:pt>
                <c:pt idx="66356">
                  <c:v>85.144999999999996</c:v>
                </c:pt>
                <c:pt idx="66357">
                  <c:v>85.078000000000003</c:v>
                </c:pt>
                <c:pt idx="66358">
                  <c:v>85.033000000000001</c:v>
                </c:pt>
                <c:pt idx="66359">
                  <c:v>84.989000000000004</c:v>
                </c:pt>
                <c:pt idx="66360">
                  <c:v>84.921999999999997</c:v>
                </c:pt>
                <c:pt idx="66361">
                  <c:v>84.944000000000003</c:v>
                </c:pt>
                <c:pt idx="66362">
                  <c:v>84.876999999999995</c:v>
                </c:pt>
                <c:pt idx="66363">
                  <c:v>84.81</c:v>
                </c:pt>
                <c:pt idx="66364">
                  <c:v>84.765000000000001</c:v>
                </c:pt>
                <c:pt idx="66365">
                  <c:v>84.721000000000004</c:v>
                </c:pt>
                <c:pt idx="66366">
                  <c:v>84.697999999999993</c:v>
                </c:pt>
                <c:pt idx="66367">
                  <c:v>84.631</c:v>
                </c:pt>
                <c:pt idx="66368">
                  <c:v>84.608999999999995</c:v>
                </c:pt>
                <c:pt idx="66369">
                  <c:v>84.52</c:v>
                </c:pt>
                <c:pt idx="66370">
                  <c:v>84.52</c:v>
                </c:pt>
                <c:pt idx="66371">
                  <c:v>84.453000000000003</c:v>
                </c:pt>
                <c:pt idx="66372">
                  <c:v>84.385999999999996</c:v>
                </c:pt>
                <c:pt idx="66373">
                  <c:v>84.340999999999994</c:v>
                </c:pt>
                <c:pt idx="66374">
                  <c:v>84.319000000000003</c:v>
                </c:pt>
                <c:pt idx="66375">
                  <c:v>84.296000000000006</c:v>
                </c:pt>
                <c:pt idx="66376">
                  <c:v>84.228999999999999</c:v>
                </c:pt>
                <c:pt idx="66377">
                  <c:v>84.206999999999994</c:v>
                </c:pt>
                <c:pt idx="66378">
                  <c:v>84.14</c:v>
                </c:pt>
                <c:pt idx="66379">
                  <c:v>84.14</c:v>
                </c:pt>
                <c:pt idx="66380">
                  <c:v>84.051000000000002</c:v>
                </c:pt>
                <c:pt idx="66381">
                  <c:v>84.051000000000002</c:v>
                </c:pt>
                <c:pt idx="66382">
                  <c:v>83.938999999999993</c:v>
                </c:pt>
                <c:pt idx="66383">
                  <c:v>83.894000000000005</c:v>
                </c:pt>
                <c:pt idx="66384">
                  <c:v>83.872</c:v>
                </c:pt>
                <c:pt idx="66385">
                  <c:v>83.805000000000007</c:v>
                </c:pt>
                <c:pt idx="66386">
                  <c:v>83.76</c:v>
                </c:pt>
                <c:pt idx="66387">
                  <c:v>83.76</c:v>
                </c:pt>
                <c:pt idx="66388">
                  <c:v>83.692999999999998</c:v>
                </c:pt>
                <c:pt idx="66389">
                  <c:v>83.671000000000006</c:v>
                </c:pt>
                <c:pt idx="66390">
                  <c:v>83.626000000000005</c:v>
                </c:pt>
                <c:pt idx="66391">
                  <c:v>83.558999999999997</c:v>
                </c:pt>
                <c:pt idx="66392">
                  <c:v>83.492000000000004</c:v>
                </c:pt>
                <c:pt idx="66393">
                  <c:v>83.447000000000003</c:v>
                </c:pt>
                <c:pt idx="66394">
                  <c:v>83.403000000000006</c:v>
                </c:pt>
                <c:pt idx="66395">
                  <c:v>83.403000000000006</c:v>
                </c:pt>
                <c:pt idx="66396">
                  <c:v>83.335999999999999</c:v>
                </c:pt>
                <c:pt idx="66397">
                  <c:v>83.313000000000002</c:v>
                </c:pt>
                <c:pt idx="66398">
                  <c:v>83.269000000000005</c:v>
                </c:pt>
                <c:pt idx="66399">
                  <c:v>83.179000000000002</c:v>
                </c:pt>
                <c:pt idx="66400">
                  <c:v>83.135000000000005</c:v>
                </c:pt>
                <c:pt idx="66401">
                  <c:v>83.09</c:v>
                </c:pt>
                <c:pt idx="66402">
                  <c:v>83.067999999999998</c:v>
                </c:pt>
                <c:pt idx="66403">
                  <c:v>83.001000000000005</c:v>
                </c:pt>
                <c:pt idx="66404">
                  <c:v>82.933999999999997</c:v>
                </c:pt>
                <c:pt idx="66405">
                  <c:v>82.977999999999994</c:v>
                </c:pt>
                <c:pt idx="66406">
                  <c:v>82.867000000000004</c:v>
                </c:pt>
                <c:pt idx="66407">
                  <c:v>82.822000000000003</c:v>
                </c:pt>
                <c:pt idx="66408">
                  <c:v>82.8</c:v>
                </c:pt>
                <c:pt idx="66409">
                  <c:v>82.777000000000001</c:v>
                </c:pt>
                <c:pt idx="66410">
                  <c:v>82.71</c:v>
                </c:pt>
                <c:pt idx="66411">
                  <c:v>82.688000000000002</c:v>
                </c:pt>
                <c:pt idx="66412">
                  <c:v>82.643000000000001</c:v>
                </c:pt>
                <c:pt idx="66413">
                  <c:v>82.575999999999993</c:v>
                </c:pt>
                <c:pt idx="66414">
                  <c:v>82.597999999999999</c:v>
                </c:pt>
                <c:pt idx="66415">
                  <c:v>82.509</c:v>
                </c:pt>
                <c:pt idx="66416">
                  <c:v>82.441999999999993</c:v>
                </c:pt>
                <c:pt idx="66417">
                  <c:v>82.42</c:v>
                </c:pt>
                <c:pt idx="66418">
                  <c:v>82.33</c:v>
                </c:pt>
                <c:pt idx="66419">
                  <c:v>82.308000000000007</c:v>
                </c:pt>
                <c:pt idx="66420">
                  <c:v>82.286000000000001</c:v>
                </c:pt>
                <c:pt idx="66421">
                  <c:v>82.218999999999994</c:v>
                </c:pt>
                <c:pt idx="66422">
                  <c:v>82.174000000000007</c:v>
                </c:pt>
                <c:pt idx="66423">
                  <c:v>82.084999999999994</c:v>
                </c:pt>
                <c:pt idx="66424">
                  <c:v>82.061999999999998</c:v>
                </c:pt>
                <c:pt idx="66425">
                  <c:v>82.061999999999998</c:v>
                </c:pt>
                <c:pt idx="66426">
                  <c:v>81.995000000000005</c:v>
                </c:pt>
                <c:pt idx="66427">
                  <c:v>81.950999999999993</c:v>
                </c:pt>
                <c:pt idx="66428">
                  <c:v>81.927999999999997</c:v>
                </c:pt>
                <c:pt idx="66429">
                  <c:v>81.838999999999999</c:v>
                </c:pt>
                <c:pt idx="66430">
                  <c:v>81.838999999999999</c:v>
                </c:pt>
                <c:pt idx="66431">
                  <c:v>81.75</c:v>
                </c:pt>
                <c:pt idx="66432">
                  <c:v>81.772000000000006</c:v>
                </c:pt>
                <c:pt idx="66433">
                  <c:v>81.683000000000007</c:v>
                </c:pt>
                <c:pt idx="66434">
                  <c:v>81.616</c:v>
                </c:pt>
                <c:pt idx="66435">
                  <c:v>81.570999999999998</c:v>
                </c:pt>
                <c:pt idx="66436">
                  <c:v>81.525999999999996</c:v>
                </c:pt>
                <c:pt idx="66437">
                  <c:v>81.480999999999995</c:v>
                </c:pt>
                <c:pt idx="66438">
                  <c:v>81.436999999999998</c:v>
                </c:pt>
                <c:pt idx="66439">
                  <c:v>81.414000000000001</c:v>
                </c:pt>
                <c:pt idx="66440">
                  <c:v>81.391999999999996</c:v>
                </c:pt>
                <c:pt idx="66441">
                  <c:v>81.325000000000003</c:v>
                </c:pt>
                <c:pt idx="66442">
                  <c:v>81.236000000000004</c:v>
                </c:pt>
                <c:pt idx="66443">
                  <c:v>81.168999999999997</c:v>
                </c:pt>
                <c:pt idx="66444">
                  <c:v>81.191000000000003</c:v>
                </c:pt>
                <c:pt idx="66445">
                  <c:v>81.078999999999994</c:v>
                </c:pt>
                <c:pt idx="66446">
                  <c:v>81.078999999999994</c:v>
                </c:pt>
                <c:pt idx="66447">
                  <c:v>80.989999999999995</c:v>
                </c:pt>
                <c:pt idx="66448">
                  <c:v>81.012</c:v>
                </c:pt>
                <c:pt idx="66449">
                  <c:v>80.944999999999993</c:v>
                </c:pt>
                <c:pt idx="66450">
                  <c:v>80.878</c:v>
                </c:pt>
                <c:pt idx="66451">
                  <c:v>80.855999999999995</c:v>
                </c:pt>
                <c:pt idx="66452">
                  <c:v>80.834000000000003</c:v>
                </c:pt>
                <c:pt idx="66453">
                  <c:v>80.766999999999996</c:v>
                </c:pt>
                <c:pt idx="66454">
                  <c:v>80.721999999999994</c:v>
                </c:pt>
                <c:pt idx="66455">
                  <c:v>80.655000000000001</c:v>
                </c:pt>
                <c:pt idx="66456">
                  <c:v>80.61</c:v>
                </c:pt>
                <c:pt idx="66457">
                  <c:v>80.566000000000003</c:v>
                </c:pt>
                <c:pt idx="66458">
                  <c:v>80.566000000000003</c:v>
                </c:pt>
                <c:pt idx="66459">
                  <c:v>80.432000000000002</c:v>
                </c:pt>
                <c:pt idx="66460">
                  <c:v>80.543000000000006</c:v>
                </c:pt>
                <c:pt idx="66461">
                  <c:v>80.409000000000006</c:v>
                </c:pt>
                <c:pt idx="66462">
                  <c:v>80.409000000000006</c:v>
                </c:pt>
                <c:pt idx="66463">
                  <c:v>80.341999999999999</c:v>
                </c:pt>
                <c:pt idx="66464">
                  <c:v>80.275000000000006</c:v>
                </c:pt>
                <c:pt idx="66465">
                  <c:v>80.23</c:v>
                </c:pt>
                <c:pt idx="66466">
                  <c:v>80.253</c:v>
                </c:pt>
                <c:pt idx="66467">
                  <c:v>80.141000000000005</c:v>
                </c:pt>
                <c:pt idx="66468">
                  <c:v>80.141000000000005</c:v>
                </c:pt>
                <c:pt idx="66469">
                  <c:v>80.007000000000005</c:v>
                </c:pt>
                <c:pt idx="66470">
                  <c:v>80.007000000000005</c:v>
                </c:pt>
                <c:pt idx="66471">
                  <c:v>79.984999999999999</c:v>
                </c:pt>
                <c:pt idx="66472">
                  <c:v>79.850999999999999</c:v>
                </c:pt>
                <c:pt idx="66473">
                  <c:v>79.918000000000006</c:v>
                </c:pt>
                <c:pt idx="66474">
                  <c:v>79.828000000000003</c:v>
                </c:pt>
                <c:pt idx="66475">
                  <c:v>79.760999999999996</c:v>
                </c:pt>
                <c:pt idx="66476">
                  <c:v>79.760999999999996</c:v>
                </c:pt>
                <c:pt idx="66477">
                  <c:v>79.671999999999997</c:v>
                </c:pt>
                <c:pt idx="66478">
                  <c:v>79.650000000000006</c:v>
                </c:pt>
                <c:pt idx="66479">
                  <c:v>79.582999999999998</c:v>
                </c:pt>
                <c:pt idx="66480">
                  <c:v>79.492999999999995</c:v>
                </c:pt>
                <c:pt idx="66481">
                  <c:v>79.492999999999995</c:v>
                </c:pt>
                <c:pt idx="66482">
                  <c:v>79.426000000000002</c:v>
                </c:pt>
                <c:pt idx="66483">
                  <c:v>79.382000000000005</c:v>
                </c:pt>
                <c:pt idx="66484">
                  <c:v>79.382000000000005</c:v>
                </c:pt>
                <c:pt idx="66485">
                  <c:v>79.314999999999998</c:v>
                </c:pt>
                <c:pt idx="66486">
                  <c:v>79.27</c:v>
                </c:pt>
                <c:pt idx="66487">
                  <c:v>79.224999999999994</c:v>
                </c:pt>
                <c:pt idx="66488">
                  <c:v>79.203000000000003</c:v>
                </c:pt>
                <c:pt idx="66489">
                  <c:v>79.135999999999996</c:v>
                </c:pt>
                <c:pt idx="66490">
                  <c:v>79.090999999999994</c:v>
                </c:pt>
                <c:pt idx="66491">
                  <c:v>79.001999999999995</c:v>
                </c:pt>
                <c:pt idx="66492">
                  <c:v>79.024000000000001</c:v>
                </c:pt>
                <c:pt idx="66493">
                  <c:v>79.001999999999995</c:v>
                </c:pt>
                <c:pt idx="66494">
                  <c:v>78.912000000000006</c:v>
                </c:pt>
                <c:pt idx="66495">
                  <c:v>78.801000000000002</c:v>
                </c:pt>
                <c:pt idx="66496">
                  <c:v>78.867999999999995</c:v>
                </c:pt>
                <c:pt idx="66497">
                  <c:v>78.756</c:v>
                </c:pt>
                <c:pt idx="66498">
                  <c:v>78.756</c:v>
                </c:pt>
                <c:pt idx="66499">
                  <c:v>78.688999999999993</c:v>
                </c:pt>
                <c:pt idx="66500">
                  <c:v>78.644000000000005</c:v>
                </c:pt>
                <c:pt idx="66501">
                  <c:v>78.667000000000002</c:v>
                </c:pt>
                <c:pt idx="66502">
                  <c:v>78.533000000000001</c:v>
                </c:pt>
                <c:pt idx="66503">
                  <c:v>78.555000000000007</c:v>
                </c:pt>
                <c:pt idx="66504">
                  <c:v>78.465999999999994</c:v>
                </c:pt>
                <c:pt idx="66505">
                  <c:v>78.465999999999994</c:v>
                </c:pt>
                <c:pt idx="66506">
                  <c:v>78.376000000000005</c:v>
                </c:pt>
                <c:pt idx="66507">
                  <c:v>78.376000000000005</c:v>
                </c:pt>
                <c:pt idx="66508">
                  <c:v>78.353999999999999</c:v>
                </c:pt>
                <c:pt idx="66509">
                  <c:v>78.242000000000004</c:v>
                </c:pt>
                <c:pt idx="66510">
                  <c:v>78.153000000000006</c:v>
                </c:pt>
                <c:pt idx="66511">
                  <c:v>78.153000000000006</c:v>
                </c:pt>
                <c:pt idx="66512">
                  <c:v>78.153000000000006</c:v>
                </c:pt>
                <c:pt idx="66513">
                  <c:v>78.063999999999993</c:v>
                </c:pt>
                <c:pt idx="66514">
                  <c:v>78.063999999999993</c:v>
                </c:pt>
                <c:pt idx="66515">
                  <c:v>77.997</c:v>
                </c:pt>
                <c:pt idx="66516">
                  <c:v>77.930000000000007</c:v>
                </c:pt>
                <c:pt idx="66517">
                  <c:v>77.885000000000005</c:v>
                </c:pt>
                <c:pt idx="66518">
                  <c:v>77.84</c:v>
                </c:pt>
                <c:pt idx="66519">
                  <c:v>77.817999999999998</c:v>
                </c:pt>
                <c:pt idx="66520">
                  <c:v>77.772999999999996</c:v>
                </c:pt>
                <c:pt idx="66521">
                  <c:v>77.683999999999997</c:v>
                </c:pt>
                <c:pt idx="66522">
                  <c:v>77.638999999999996</c:v>
                </c:pt>
                <c:pt idx="66523">
                  <c:v>77.638999999999996</c:v>
                </c:pt>
                <c:pt idx="66524">
                  <c:v>77.593999999999994</c:v>
                </c:pt>
                <c:pt idx="66525">
                  <c:v>77.572000000000003</c:v>
                </c:pt>
                <c:pt idx="66526">
                  <c:v>77.504999999999995</c:v>
                </c:pt>
                <c:pt idx="66527">
                  <c:v>77.483000000000004</c:v>
                </c:pt>
                <c:pt idx="66528">
                  <c:v>77.415999999999997</c:v>
                </c:pt>
                <c:pt idx="66529">
                  <c:v>77.370999999999995</c:v>
                </c:pt>
                <c:pt idx="66530">
                  <c:v>77.370999999999995</c:v>
                </c:pt>
                <c:pt idx="66531">
                  <c:v>77.281999999999996</c:v>
                </c:pt>
                <c:pt idx="66532">
                  <c:v>77.236999999999995</c:v>
                </c:pt>
                <c:pt idx="66533">
                  <c:v>77.215000000000003</c:v>
                </c:pt>
                <c:pt idx="66534">
                  <c:v>77.147999999999996</c:v>
                </c:pt>
                <c:pt idx="66535">
                  <c:v>77.102999999999994</c:v>
                </c:pt>
                <c:pt idx="66536">
                  <c:v>77.058000000000007</c:v>
                </c:pt>
                <c:pt idx="66537">
                  <c:v>77.013999999999996</c:v>
                </c:pt>
                <c:pt idx="66538">
                  <c:v>76.991</c:v>
                </c:pt>
                <c:pt idx="66539">
                  <c:v>76.924000000000007</c:v>
                </c:pt>
                <c:pt idx="66540">
                  <c:v>76.924000000000007</c:v>
                </c:pt>
                <c:pt idx="66541">
                  <c:v>76.813000000000002</c:v>
                </c:pt>
                <c:pt idx="66542">
                  <c:v>76.834999999999994</c:v>
                </c:pt>
                <c:pt idx="66543">
                  <c:v>76.722999999999999</c:v>
                </c:pt>
                <c:pt idx="66544">
                  <c:v>76.700999999999993</c:v>
                </c:pt>
                <c:pt idx="66545">
                  <c:v>76.656000000000006</c:v>
                </c:pt>
                <c:pt idx="66546">
                  <c:v>76.611000000000004</c:v>
                </c:pt>
                <c:pt idx="66547">
                  <c:v>76.611000000000004</c:v>
                </c:pt>
                <c:pt idx="66548">
                  <c:v>76.522000000000006</c:v>
                </c:pt>
                <c:pt idx="66549">
                  <c:v>76.522000000000006</c:v>
                </c:pt>
                <c:pt idx="66550">
                  <c:v>76.477000000000004</c:v>
                </c:pt>
                <c:pt idx="66551">
                  <c:v>76.454999999999998</c:v>
                </c:pt>
                <c:pt idx="66552">
                  <c:v>76.366</c:v>
                </c:pt>
                <c:pt idx="66553">
                  <c:v>76.343000000000004</c:v>
                </c:pt>
                <c:pt idx="66554">
                  <c:v>76.320999999999998</c:v>
                </c:pt>
                <c:pt idx="66555">
                  <c:v>76.254000000000005</c:v>
                </c:pt>
                <c:pt idx="66556">
                  <c:v>76.254000000000005</c:v>
                </c:pt>
                <c:pt idx="66557">
                  <c:v>76.141999999999996</c:v>
                </c:pt>
                <c:pt idx="66558">
                  <c:v>76.097999999999999</c:v>
                </c:pt>
                <c:pt idx="66559">
                  <c:v>76.052999999999997</c:v>
                </c:pt>
                <c:pt idx="66560">
                  <c:v>76.052999999999997</c:v>
                </c:pt>
                <c:pt idx="66561">
                  <c:v>75.941000000000003</c:v>
                </c:pt>
                <c:pt idx="66562">
                  <c:v>75.941000000000003</c:v>
                </c:pt>
                <c:pt idx="66563">
                  <c:v>75.873999999999995</c:v>
                </c:pt>
                <c:pt idx="66564">
                  <c:v>75.873999999999995</c:v>
                </c:pt>
                <c:pt idx="66565">
                  <c:v>75.873999999999995</c:v>
                </c:pt>
                <c:pt idx="66566">
                  <c:v>75.763000000000005</c:v>
                </c:pt>
                <c:pt idx="66567">
                  <c:v>75.763000000000005</c:v>
                </c:pt>
                <c:pt idx="66568">
                  <c:v>75.695999999999998</c:v>
                </c:pt>
                <c:pt idx="66569">
                  <c:v>75.605999999999995</c:v>
                </c:pt>
                <c:pt idx="66570">
                  <c:v>75.561999999999998</c:v>
                </c:pt>
                <c:pt idx="66571">
                  <c:v>75.561999999999998</c:v>
                </c:pt>
                <c:pt idx="66572">
                  <c:v>75.495000000000005</c:v>
                </c:pt>
                <c:pt idx="66573">
                  <c:v>75.471999999999994</c:v>
                </c:pt>
                <c:pt idx="66574">
                  <c:v>75.45</c:v>
                </c:pt>
                <c:pt idx="66575">
                  <c:v>75.382999999999996</c:v>
                </c:pt>
                <c:pt idx="66576">
                  <c:v>75.36</c:v>
                </c:pt>
                <c:pt idx="66577">
                  <c:v>75.337999999999994</c:v>
                </c:pt>
                <c:pt idx="66578">
                  <c:v>75.248999999999995</c:v>
                </c:pt>
                <c:pt idx="66579">
                  <c:v>75.203999999999994</c:v>
                </c:pt>
                <c:pt idx="66580">
                  <c:v>75.203999999999994</c:v>
                </c:pt>
                <c:pt idx="66581">
                  <c:v>75.159000000000006</c:v>
                </c:pt>
                <c:pt idx="66582">
                  <c:v>75.114999999999995</c:v>
                </c:pt>
                <c:pt idx="66583">
                  <c:v>75.069999999999993</c:v>
                </c:pt>
                <c:pt idx="66584">
                  <c:v>75.025000000000006</c:v>
                </c:pt>
                <c:pt idx="66585">
                  <c:v>74.957999999999998</c:v>
                </c:pt>
                <c:pt idx="66586">
                  <c:v>74.891000000000005</c:v>
                </c:pt>
                <c:pt idx="66587">
                  <c:v>74.869</c:v>
                </c:pt>
                <c:pt idx="66588">
                  <c:v>74.846999999999994</c:v>
                </c:pt>
                <c:pt idx="66589">
                  <c:v>74.869</c:v>
                </c:pt>
                <c:pt idx="66590">
                  <c:v>74.734999999999999</c:v>
                </c:pt>
                <c:pt idx="66591">
                  <c:v>74.712999999999994</c:v>
                </c:pt>
                <c:pt idx="66592">
                  <c:v>74.668000000000006</c:v>
                </c:pt>
                <c:pt idx="66593">
                  <c:v>74.668000000000006</c:v>
                </c:pt>
                <c:pt idx="66594">
                  <c:v>74.578999999999994</c:v>
                </c:pt>
                <c:pt idx="66595">
                  <c:v>74.512</c:v>
                </c:pt>
                <c:pt idx="66596">
                  <c:v>74.489000000000004</c:v>
                </c:pt>
                <c:pt idx="66597">
                  <c:v>74.444999999999993</c:v>
                </c:pt>
                <c:pt idx="66598">
                  <c:v>74.400000000000006</c:v>
                </c:pt>
                <c:pt idx="66599">
                  <c:v>74.355000000000004</c:v>
                </c:pt>
                <c:pt idx="66600">
                  <c:v>74.332999999999998</c:v>
                </c:pt>
                <c:pt idx="66601">
                  <c:v>74.242999999999995</c:v>
                </c:pt>
                <c:pt idx="66602">
                  <c:v>74.221000000000004</c:v>
                </c:pt>
                <c:pt idx="66603">
                  <c:v>74.176000000000002</c:v>
                </c:pt>
                <c:pt idx="66604">
                  <c:v>74.087000000000003</c:v>
                </c:pt>
                <c:pt idx="66605">
                  <c:v>74.132000000000005</c:v>
                </c:pt>
                <c:pt idx="66606">
                  <c:v>74.02</c:v>
                </c:pt>
                <c:pt idx="66607">
                  <c:v>73.930999999999997</c:v>
                </c:pt>
                <c:pt idx="66608">
                  <c:v>73.908000000000001</c:v>
                </c:pt>
                <c:pt idx="66609">
                  <c:v>73.908000000000001</c:v>
                </c:pt>
                <c:pt idx="66610">
                  <c:v>73.885999999999996</c:v>
                </c:pt>
                <c:pt idx="66611">
                  <c:v>73.796999999999997</c:v>
                </c:pt>
                <c:pt idx="66612">
                  <c:v>73.751999999999995</c:v>
                </c:pt>
                <c:pt idx="66613">
                  <c:v>73.706999999999994</c:v>
                </c:pt>
                <c:pt idx="66614">
                  <c:v>73.706999999999994</c:v>
                </c:pt>
                <c:pt idx="66615">
                  <c:v>73.64</c:v>
                </c:pt>
                <c:pt idx="66616">
                  <c:v>73.572999999999993</c:v>
                </c:pt>
                <c:pt idx="66617">
                  <c:v>73.528999999999996</c:v>
                </c:pt>
                <c:pt idx="66618">
                  <c:v>73.528999999999996</c:v>
                </c:pt>
                <c:pt idx="66619">
                  <c:v>73.462000000000003</c:v>
                </c:pt>
                <c:pt idx="66620">
                  <c:v>73.462000000000003</c:v>
                </c:pt>
                <c:pt idx="66621">
                  <c:v>73.394999999999996</c:v>
                </c:pt>
                <c:pt idx="66622">
                  <c:v>73.305000000000007</c:v>
                </c:pt>
                <c:pt idx="66623">
                  <c:v>73.260999999999996</c:v>
                </c:pt>
                <c:pt idx="66624">
                  <c:v>73.215999999999994</c:v>
                </c:pt>
                <c:pt idx="66625">
                  <c:v>73.171000000000006</c:v>
                </c:pt>
                <c:pt idx="66626">
                  <c:v>73.149000000000001</c:v>
                </c:pt>
                <c:pt idx="66627">
                  <c:v>73.126999999999995</c:v>
                </c:pt>
                <c:pt idx="66628">
                  <c:v>73.081999999999994</c:v>
                </c:pt>
                <c:pt idx="66629">
                  <c:v>73.037000000000006</c:v>
                </c:pt>
                <c:pt idx="66630">
                  <c:v>72.97</c:v>
                </c:pt>
                <c:pt idx="66631">
                  <c:v>72.947999999999993</c:v>
                </c:pt>
                <c:pt idx="66632">
                  <c:v>72.924999999999997</c:v>
                </c:pt>
                <c:pt idx="66633">
                  <c:v>72.858000000000004</c:v>
                </c:pt>
                <c:pt idx="66634">
                  <c:v>72.790999999999997</c:v>
                </c:pt>
                <c:pt idx="66635">
                  <c:v>72.813999999999993</c:v>
                </c:pt>
                <c:pt idx="66636">
                  <c:v>72.701999999999998</c:v>
                </c:pt>
                <c:pt idx="66637">
                  <c:v>72.680000000000007</c:v>
                </c:pt>
                <c:pt idx="66638">
                  <c:v>72.635000000000005</c:v>
                </c:pt>
                <c:pt idx="66639">
                  <c:v>72.613</c:v>
                </c:pt>
                <c:pt idx="66640">
                  <c:v>72.567999999999998</c:v>
                </c:pt>
                <c:pt idx="66641">
                  <c:v>72.522999999999996</c:v>
                </c:pt>
                <c:pt idx="66642">
                  <c:v>72.501000000000005</c:v>
                </c:pt>
                <c:pt idx="66643">
                  <c:v>72.433999999999997</c:v>
                </c:pt>
                <c:pt idx="66644">
                  <c:v>72.388999999999996</c:v>
                </c:pt>
                <c:pt idx="66645">
                  <c:v>72.322000000000003</c:v>
                </c:pt>
                <c:pt idx="66646">
                  <c:v>72.322000000000003</c:v>
                </c:pt>
                <c:pt idx="66647">
                  <c:v>72.254999999999995</c:v>
                </c:pt>
                <c:pt idx="66648">
                  <c:v>72.233000000000004</c:v>
                </c:pt>
                <c:pt idx="66649">
                  <c:v>72.165999999999997</c:v>
                </c:pt>
                <c:pt idx="66650">
                  <c:v>72.120999999999995</c:v>
                </c:pt>
                <c:pt idx="66651">
                  <c:v>72.099000000000004</c:v>
                </c:pt>
                <c:pt idx="66652">
                  <c:v>72.099000000000004</c:v>
                </c:pt>
                <c:pt idx="66653">
                  <c:v>71.965000000000003</c:v>
                </c:pt>
                <c:pt idx="66654">
                  <c:v>71.965000000000003</c:v>
                </c:pt>
                <c:pt idx="66655">
                  <c:v>71.875</c:v>
                </c:pt>
                <c:pt idx="66656">
                  <c:v>71.852999999999994</c:v>
                </c:pt>
                <c:pt idx="66657">
                  <c:v>71.808000000000007</c:v>
                </c:pt>
                <c:pt idx="66658">
                  <c:v>71.741</c:v>
                </c:pt>
                <c:pt idx="66659">
                  <c:v>71.741</c:v>
                </c:pt>
                <c:pt idx="66660">
                  <c:v>71.697000000000003</c:v>
                </c:pt>
                <c:pt idx="66661">
                  <c:v>71.652000000000001</c:v>
                </c:pt>
                <c:pt idx="66662">
                  <c:v>71.563000000000002</c:v>
                </c:pt>
                <c:pt idx="66663">
                  <c:v>71.563000000000002</c:v>
                </c:pt>
                <c:pt idx="66664">
                  <c:v>71.518000000000001</c:v>
                </c:pt>
                <c:pt idx="66665">
                  <c:v>71.472999999999999</c:v>
                </c:pt>
                <c:pt idx="66666">
                  <c:v>71.406000000000006</c:v>
                </c:pt>
                <c:pt idx="66667">
                  <c:v>71.384</c:v>
                </c:pt>
                <c:pt idx="66668">
                  <c:v>71.316999999999993</c:v>
                </c:pt>
                <c:pt idx="66669">
                  <c:v>71.338999999999999</c:v>
                </c:pt>
                <c:pt idx="66670">
                  <c:v>71.227999999999994</c:v>
                </c:pt>
                <c:pt idx="66671">
                  <c:v>71.227999999999994</c:v>
                </c:pt>
                <c:pt idx="66672">
                  <c:v>71.204999999999998</c:v>
                </c:pt>
                <c:pt idx="66673">
                  <c:v>71.138000000000005</c:v>
                </c:pt>
                <c:pt idx="66674">
                  <c:v>71.070999999999998</c:v>
                </c:pt>
                <c:pt idx="66675">
                  <c:v>71.004000000000005</c:v>
                </c:pt>
                <c:pt idx="66676">
                  <c:v>71.027000000000001</c:v>
                </c:pt>
                <c:pt idx="66677">
                  <c:v>70.936999999999998</c:v>
                </c:pt>
                <c:pt idx="66678">
                  <c:v>70.87</c:v>
                </c:pt>
                <c:pt idx="66679">
                  <c:v>70.893000000000001</c:v>
                </c:pt>
                <c:pt idx="66680">
                  <c:v>70.87</c:v>
                </c:pt>
                <c:pt idx="66681">
                  <c:v>70.759</c:v>
                </c:pt>
                <c:pt idx="66682">
                  <c:v>70.668999999999997</c:v>
                </c:pt>
                <c:pt idx="66683">
                  <c:v>70.691000000000003</c:v>
                </c:pt>
                <c:pt idx="66684">
                  <c:v>70.647000000000006</c:v>
                </c:pt>
                <c:pt idx="66685">
                  <c:v>70.58</c:v>
                </c:pt>
                <c:pt idx="66686">
                  <c:v>70.557000000000002</c:v>
                </c:pt>
                <c:pt idx="66687">
                  <c:v>70.513000000000005</c:v>
                </c:pt>
                <c:pt idx="66688">
                  <c:v>70.489999999999995</c:v>
                </c:pt>
                <c:pt idx="66689">
                  <c:v>70.468000000000004</c:v>
                </c:pt>
                <c:pt idx="66690">
                  <c:v>70.379000000000005</c:v>
                </c:pt>
                <c:pt idx="66691">
                  <c:v>70.379000000000005</c:v>
                </c:pt>
                <c:pt idx="66692">
                  <c:v>70.311999999999998</c:v>
                </c:pt>
                <c:pt idx="66693">
                  <c:v>70.245000000000005</c:v>
                </c:pt>
                <c:pt idx="66694">
                  <c:v>70.245000000000005</c:v>
                </c:pt>
                <c:pt idx="66695">
                  <c:v>70.221999999999994</c:v>
                </c:pt>
                <c:pt idx="66696">
                  <c:v>70.087999999999994</c:v>
                </c:pt>
                <c:pt idx="66697">
                  <c:v>70.066000000000003</c:v>
                </c:pt>
                <c:pt idx="66698">
                  <c:v>69.998999999999995</c:v>
                </c:pt>
                <c:pt idx="66699">
                  <c:v>69.998999999999995</c:v>
                </c:pt>
                <c:pt idx="66700">
                  <c:v>69.953999999999994</c:v>
                </c:pt>
                <c:pt idx="66701">
                  <c:v>69.91</c:v>
                </c:pt>
                <c:pt idx="66702">
                  <c:v>69.819999999999993</c:v>
                </c:pt>
                <c:pt idx="66703">
                  <c:v>69.864999999999995</c:v>
                </c:pt>
                <c:pt idx="66704">
                  <c:v>69.843000000000004</c:v>
                </c:pt>
                <c:pt idx="66705">
                  <c:v>69.709000000000003</c:v>
                </c:pt>
                <c:pt idx="66706">
                  <c:v>69.709000000000003</c:v>
                </c:pt>
                <c:pt idx="66707">
                  <c:v>69.641999999999996</c:v>
                </c:pt>
                <c:pt idx="66708">
                  <c:v>69.641999999999996</c:v>
                </c:pt>
                <c:pt idx="66709">
                  <c:v>69.575000000000003</c:v>
                </c:pt>
                <c:pt idx="66710">
                  <c:v>69.552000000000007</c:v>
                </c:pt>
                <c:pt idx="66711">
                  <c:v>69.507999999999996</c:v>
                </c:pt>
                <c:pt idx="66712">
                  <c:v>69.44</c:v>
                </c:pt>
                <c:pt idx="66713">
                  <c:v>69.44</c:v>
                </c:pt>
                <c:pt idx="66714">
                  <c:v>69.373000000000005</c:v>
                </c:pt>
                <c:pt idx="66715">
                  <c:v>69.350999999999999</c:v>
                </c:pt>
                <c:pt idx="66716">
                  <c:v>69.284000000000006</c:v>
                </c:pt>
                <c:pt idx="66717">
                  <c:v>69.262</c:v>
                </c:pt>
                <c:pt idx="66718">
                  <c:v>69.216999999999999</c:v>
                </c:pt>
                <c:pt idx="66719">
                  <c:v>69.150000000000006</c:v>
                </c:pt>
                <c:pt idx="66720">
                  <c:v>69.128</c:v>
                </c:pt>
                <c:pt idx="66721">
                  <c:v>69.082999999999998</c:v>
                </c:pt>
                <c:pt idx="66722">
                  <c:v>69.016000000000005</c:v>
                </c:pt>
                <c:pt idx="66723">
                  <c:v>68.994</c:v>
                </c:pt>
                <c:pt idx="66724">
                  <c:v>68.971000000000004</c:v>
                </c:pt>
                <c:pt idx="66725">
                  <c:v>68.927000000000007</c:v>
                </c:pt>
                <c:pt idx="66726">
                  <c:v>68.837000000000003</c:v>
                </c:pt>
                <c:pt idx="66727">
                  <c:v>68.814999999999998</c:v>
                </c:pt>
                <c:pt idx="66728">
                  <c:v>68.77</c:v>
                </c:pt>
                <c:pt idx="66729">
                  <c:v>68.725999999999999</c:v>
                </c:pt>
                <c:pt idx="66730">
                  <c:v>68.659000000000006</c:v>
                </c:pt>
                <c:pt idx="66731">
                  <c:v>68.635999999999996</c:v>
                </c:pt>
                <c:pt idx="66732">
                  <c:v>68.591999999999999</c:v>
                </c:pt>
                <c:pt idx="66733">
                  <c:v>68.591999999999999</c:v>
                </c:pt>
                <c:pt idx="66734">
                  <c:v>68.525000000000006</c:v>
                </c:pt>
                <c:pt idx="66735">
                  <c:v>68.48</c:v>
                </c:pt>
                <c:pt idx="66736">
                  <c:v>68.457999999999998</c:v>
                </c:pt>
                <c:pt idx="66737">
                  <c:v>68.412999999999997</c:v>
                </c:pt>
                <c:pt idx="66738">
                  <c:v>68.323999999999998</c:v>
                </c:pt>
                <c:pt idx="66739">
                  <c:v>68.323999999999998</c:v>
                </c:pt>
                <c:pt idx="66740">
                  <c:v>68.256</c:v>
                </c:pt>
                <c:pt idx="66741">
                  <c:v>68.233999999999995</c:v>
                </c:pt>
                <c:pt idx="66742">
                  <c:v>68.233999999999995</c:v>
                </c:pt>
                <c:pt idx="66743">
                  <c:v>68.099999999999994</c:v>
                </c:pt>
                <c:pt idx="66744">
                  <c:v>68.099999999999994</c:v>
                </c:pt>
                <c:pt idx="66745">
                  <c:v>68.033000000000001</c:v>
                </c:pt>
                <c:pt idx="66746">
                  <c:v>68.055000000000007</c:v>
                </c:pt>
                <c:pt idx="66747">
                  <c:v>67.965999999999994</c:v>
                </c:pt>
                <c:pt idx="66748">
                  <c:v>67.921000000000006</c:v>
                </c:pt>
                <c:pt idx="66749">
                  <c:v>67.876999999999995</c:v>
                </c:pt>
                <c:pt idx="66750">
                  <c:v>67.831999999999994</c:v>
                </c:pt>
                <c:pt idx="66751">
                  <c:v>67.81</c:v>
                </c:pt>
                <c:pt idx="66752">
                  <c:v>67.765000000000001</c:v>
                </c:pt>
                <c:pt idx="66753">
                  <c:v>67.72</c:v>
                </c:pt>
                <c:pt idx="66754">
                  <c:v>67.697999999999993</c:v>
                </c:pt>
                <c:pt idx="66755">
                  <c:v>67.631</c:v>
                </c:pt>
                <c:pt idx="66756">
                  <c:v>67.608999999999995</c:v>
                </c:pt>
                <c:pt idx="66757">
                  <c:v>67.542000000000002</c:v>
                </c:pt>
                <c:pt idx="66758">
                  <c:v>67.474999999999994</c:v>
                </c:pt>
                <c:pt idx="66759">
                  <c:v>67.451999999999998</c:v>
                </c:pt>
                <c:pt idx="66760">
                  <c:v>67.385000000000005</c:v>
                </c:pt>
                <c:pt idx="66761">
                  <c:v>67.430000000000007</c:v>
                </c:pt>
                <c:pt idx="66762">
                  <c:v>67.317999999999998</c:v>
                </c:pt>
                <c:pt idx="66763">
                  <c:v>67.296000000000006</c:v>
                </c:pt>
                <c:pt idx="66764">
                  <c:v>67.274000000000001</c:v>
                </c:pt>
                <c:pt idx="66765">
                  <c:v>67.274000000000001</c:v>
                </c:pt>
                <c:pt idx="66766">
                  <c:v>67.206999999999994</c:v>
                </c:pt>
                <c:pt idx="66767">
                  <c:v>67.14</c:v>
                </c:pt>
                <c:pt idx="66768">
                  <c:v>67.072000000000003</c:v>
                </c:pt>
                <c:pt idx="66769">
                  <c:v>67.05</c:v>
                </c:pt>
                <c:pt idx="66770">
                  <c:v>67.004999999999995</c:v>
                </c:pt>
                <c:pt idx="66771">
                  <c:v>67.004999999999995</c:v>
                </c:pt>
                <c:pt idx="66772">
                  <c:v>66.960999999999999</c:v>
                </c:pt>
                <c:pt idx="66773">
                  <c:v>66.804000000000002</c:v>
                </c:pt>
                <c:pt idx="66774">
                  <c:v>66.870999999999995</c:v>
                </c:pt>
                <c:pt idx="66775">
                  <c:v>66.804000000000002</c:v>
                </c:pt>
                <c:pt idx="66776">
                  <c:v>66.760000000000005</c:v>
                </c:pt>
                <c:pt idx="66777">
                  <c:v>66.715000000000003</c:v>
                </c:pt>
                <c:pt idx="66778">
                  <c:v>66.647999999999996</c:v>
                </c:pt>
                <c:pt idx="66779">
                  <c:v>66.647999999999996</c:v>
                </c:pt>
                <c:pt idx="66780">
                  <c:v>66.602999999999994</c:v>
                </c:pt>
                <c:pt idx="66781">
                  <c:v>66.602999999999994</c:v>
                </c:pt>
                <c:pt idx="66782">
                  <c:v>66.513999999999996</c:v>
                </c:pt>
                <c:pt idx="66783">
                  <c:v>66.447000000000003</c:v>
                </c:pt>
                <c:pt idx="66784">
                  <c:v>66.447000000000003</c:v>
                </c:pt>
                <c:pt idx="66785">
                  <c:v>66.358000000000004</c:v>
                </c:pt>
                <c:pt idx="66786">
                  <c:v>66.358000000000004</c:v>
                </c:pt>
                <c:pt idx="66787">
                  <c:v>66.358000000000004</c:v>
                </c:pt>
                <c:pt idx="66788">
                  <c:v>66.268000000000001</c:v>
                </c:pt>
                <c:pt idx="66789">
                  <c:v>66.179000000000002</c:v>
                </c:pt>
                <c:pt idx="66790">
                  <c:v>66.200999999999993</c:v>
                </c:pt>
                <c:pt idx="66791">
                  <c:v>66.09</c:v>
                </c:pt>
                <c:pt idx="66792">
                  <c:v>66.111999999999995</c:v>
                </c:pt>
                <c:pt idx="66793">
                  <c:v>66.045000000000002</c:v>
                </c:pt>
                <c:pt idx="66794">
                  <c:v>66</c:v>
                </c:pt>
                <c:pt idx="66795">
                  <c:v>65.977999999999994</c:v>
                </c:pt>
                <c:pt idx="66796">
                  <c:v>65.911000000000001</c:v>
                </c:pt>
                <c:pt idx="66797">
                  <c:v>65.933000000000007</c:v>
                </c:pt>
                <c:pt idx="66798">
                  <c:v>65.866</c:v>
                </c:pt>
                <c:pt idx="66799">
                  <c:v>65.843999999999994</c:v>
                </c:pt>
                <c:pt idx="66800">
                  <c:v>65.754000000000005</c:v>
                </c:pt>
                <c:pt idx="66801">
                  <c:v>65.731999999999999</c:v>
                </c:pt>
                <c:pt idx="66802">
                  <c:v>65.686999999999998</c:v>
                </c:pt>
                <c:pt idx="66803">
                  <c:v>65.597999999999999</c:v>
                </c:pt>
                <c:pt idx="66804">
                  <c:v>65.575999999999993</c:v>
                </c:pt>
                <c:pt idx="66805">
                  <c:v>65.531000000000006</c:v>
                </c:pt>
                <c:pt idx="66806">
                  <c:v>65.486000000000004</c:v>
                </c:pt>
                <c:pt idx="66807">
                  <c:v>65.486000000000004</c:v>
                </c:pt>
                <c:pt idx="66808">
                  <c:v>65.397000000000006</c:v>
                </c:pt>
                <c:pt idx="66809">
                  <c:v>65.418999999999997</c:v>
                </c:pt>
                <c:pt idx="66810">
                  <c:v>65.263000000000005</c:v>
                </c:pt>
                <c:pt idx="66811">
                  <c:v>65.308000000000007</c:v>
                </c:pt>
                <c:pt idx="66812">
                  <c:v>65.284999999999997</c:v>
                </c:pt>
                <c:pt idx="66813">
                  <c:v>65.263000000000005</c:v>
                </c:pt>
                <c:pt idx="66814">
                  <c:v>65.129000000000005</c:v>
                </c:pt>
                <c:pt idx="66815">
                  <c:v>65.150999999999996</c:v>
                </c:pt>
                <c:pt idx="66816">
                  <c:v>65.106999999999999</c:v>
                </c:pt>
                <c:pt idx="66817">
                  <c:v>65.084000000000003</c:v>
                </c:pt>
                <c:pt idx="66818">
                  <c:v>65.016999999999996</c:v>
                </c:pt>
                <c:pt idx="66819">
                  <c:v>64.972999999999999</c:v>
                </c:pt>
                <c:pt idx="66820">
                  <c:v>64.95</c:v>
                </c:pt>
                <c:pt idx="66821">
                  <c:v>64.882999999999996</c:v>
                </c:pt>
                <c:pt idx="66822">
                  <c:v>64.816000000000003</c:v>
                </c:pt>
                <c:pt idx="66823">
                  <c:v>64.793999999999997</c:v>
                </c:pt>
                <c:pt idx="66824">
                  <c:v>64.772000000000006</c:v>
                </c:pt>
                <c:pt idx="66825">
                  <c:v>64.727000000000004</c:v>
                </c:pt>
                <c:pt idx="66826">
                  <c:v>64.66</c:v>
                </c:pt>
                <c:pt idx="66827">
                  <c:v>64.66</c:v>
                </c:pt>
                <c:pt idx="66828">
                  <c:v>64.637</c:v>
                </c:pt>
                <c:pt idx="66829">
                  <c:v>64.569999999999993</c:v>
                </c:pt>
                <c:pt idx="66830">
                  <c:v>64.548000000000002</c:v>
                </c:pt>
                <c:pt idx="66831">
                  <c:v>64.459000000000003</c:v>
                </c:pt>
                <c:pt idx="66832">
                  <c:v>64.414000000000001</c:v>
                </c:pt>
                <c:pt idx="66833">
                  <c:v>64.369</c:v>
                </c:pt>
                <c:pt idx="66834">
                  <c:v>64.346999999999994</c:v>
                </c:pt>
                <c:pt idx="66835">
                  <c:v>64.325000000000003</c:v>
                </c:pt>
                <c:pt idx="66836">
                  <c:v>64.302000000000007</c:v>
                </c:pt>
                <c:pt idx="66837">
                  <c:v>64.212999999999994</c:v>
                </c:pt>
                <c:pt idx="66838">
                  <c:v>64.168000000000006</c:v>
                </c:pt>
                <c:pt idx="66839">
                  <c:v>64.146000000000001</c:v>
                </c:pt>
                <c:pt idx="66840">
                  <c:v>64.100999999999999</c:v>
                </c:pt>
                <c:pt idx="66841">
                  <c:v>64.057000000000002</c:v>
                </c:pt>
                <c:pt idx="66842">
                  <c:v>64.034000000000006</c:v>
                </c:pt>
                <c:pt idx="66843">
                  <c:v>63.966999999999999</c:v>
                </c:pt>
                <c:pt idx="66844">
                  <c:v>63.99</c:v>
                </c:pt>
                <c:pt idx="66845">
                  <c:v>63.878</c:v>
                </c:pt>
                <c:pt idx="66846">
                  <c:v>63.878</c:v>
                </c:pt>
                <c:pt idx="66847">
                  <c:v>63.765999999999998</c:v>
                </c:pt>
                <c:pt idx="66848">
                  <c:v>63.765999999999998</c:v>
                </c:pt>
                <c:pt idx="66849">
                  <c:v>63.698999999999998</c:v>
                </c:pt>
                <c:pt idx="66850">
                  <c:v>63.677</c:v>
                </c:pt>
                <c:pt idx="66851">
                  <c:v>63.698999999999998</c:v>
                </c:pt>
                <c:pt idx="66852">
                  <c:v>63.631999999999998</c:v>
                </c:pt>
                <c:pt idx="66853">
                  <c:v>63.542999999999999</c:v>
                </c:pt>
                <c:pt idx="66854">
                  <c:v>63.564999999999998</c:v>
                </c:pt>
                <c:pt idx="66855">
                  <c:v>63.542999999999999</c:v>
                </c:pt>
                <c:pt idx="66856">
                  <c:v>63.475999999999999</c:v>
                </c:pt>
                <c:pt idx="66857">
                  <c:v>63.453000000000003</c:v>
                </c:pt>
                <c:pt idx="66858">
                  <c:v>63.386000000000003</c:v>
                </c:pt>
                <c:pt idx="66859">
                  <c:v>63.386000000000003</c:v>
                </c:pt>
                <c:pt idx="66860">
                  <c:v>63.274999999999999</c:v>
                </c:pt>
                <c:pt idx="66861">
                  <c:v>63.23</c:v>
                </c:pt>
                <c:pt idx="66862">
                  <c:v>63.207999999999998</c:v>
                </c:pt>
                <c:pt idx="66863">
                  <c:v>63.185000000000002</c:v>
                </c:pt>
                <c:pt idx="66864">
                  <c:v>63.162999999999997</c:v>
                </c:pt>
                <c:pt idx="66865">
                  <c:v>63.140999999999998</c:v>
                </c:pt>
                <c:pt idx="66866">
                  <c:v>63.073999999999998</c:v>
                </c:pt>
                <c:pt idx="66867">
                  <c:v>63.029000000000003</c:v>
                </c:pt>
                <c:pt idx="66868">
                  <c:v>62.94</c:v>
                </c:pt>
                <c:pt idx="66869">
                  <c:v>62.962000000000003</c:v>
                </c:pt>
                <c:pt idx="66870">
                  <c:v>62.94</c:v>
                </c:pt>
                <c:pt idx="66871">
                  <c:v>62.85</c:v>
                </c:pt>
                <c:pt idx="66872">
                  <c:v>62.828000000000003</c:v>
                </c:pt>
                <c:pt idx="66873">
                  <c:v>62.805999999999997</c:v>
                </c:pt>
                <c:pt idx="66874">
                  <c:v>62.716000000000001</c:v>
                </c:pt>
                <c:pt idx="66875">
                  <c:v>62.716000000000001</c:v>
                </c:pt>
                <c:pt idx="66876">
                  <c:v>62.694000000000003</c:v>
                </c:pt>
                <c:pt idx="66877">
                  <c:v>62.649000000000001</c:v>
                </c:pt>
                <c:pt idx="66878">
                  <c:v>62.627000000000002</c:v>
                </c:pt>
                <c:pt idx="66879">
                  <c:v>62.582000000000001</c:v>
                </c:pt>
                <c:pt idx="66880">
                  <c:v>62.470999999999997</c:v>
                </c:pt>
                <c:pt idx="66881">
                  <c:v>62.470999999999997</c:v>
                </c:pt>
                <c:pt idx="66882">
                  <c:v>62.448</c:v>
                </c:pt>
                <c:pt idx="66883">
                  <c:v>62.426000000000002</c:v>
                </c:pt>
                <c:pt idx="66884">
                  <c:v>62.381</c:v>
                </c:pt>
                <c:pt idx="66885">
                  <c:v>62.292000000000002</c:v>
                </c:pt>
                <c:pt idx="66886">
                  <c:v>62.247</c:v>
                </c:pt>
                <c:pt idx="66887">
                  <c:v>62.247</c:v>
                </c:pt>
                <c:pt idx="66888">
                  <c:v>62.201999999999998</c:v>
                </c:pt>
                <c:pt idx="66889">
                  <c:v>62.225000000000001</c:v>
                </c:pt>
                <c:pt idx="66890">
                  <c:v>62.158000000000001</c:v>
                </c:pt>
                <c:pt idx="66891">
                  <c:v>62.091000000000001</c:v>
                </c:pt>
                <c:pt idx="66892">
                  <c:v>62.067999999999998</c:v>
                </c:pt>
                <c:pt idx="66893">
                  <c:v>62.045999999999999</c:v>
                </c:pt>
                <c:pt idx="66894">
                  <c:v>61.957000000000001</c:v>
                </c:pt>
                <c:pt idx="66895">
                  <c:v>61.957000000000001</c:v>
                </c:pt>
                <c:pt idx="66896">
                  <c:v>61.933999999999997</c:v>
                </c:pt>
                <c:pt idx="66897">
                  <c:v>61.866999999999997</c:v>
                </c:pt>
                <c:pt idx="66898">
                  <c:v>61.844999999999999</c:v>
                </c:pt>
                <c:pt idx="66899">
                  <c:v>61.777999999999999</c:v>
                </c:pt>
                <c:pt idx="66900">
                  <c:v>61.756</c:v>
                </c:pt>
                <c:pt idx="66901">
                  <c:v>61.689</c:v>
                </c:pt>
                <c:pt idx="66902">
                  <c:v>61.710999999999999</c:v>
                </c:pt>
                <c:pt idx="66903">
                  <c:v>61.643999999999998</c:v>
                </c:pt>
                <c:pt idx="66904">
                  <c:v>61.689</c:v>
                </c:pt>
                <c:pt idx="66905">
                  <c:v>61.598999999999997</c:v>
                </c:pt>
                <c:pt idx="66906">
                  <c:v>61.531999999999996</c:v>
                </c:pt>
                <c:pt idx="66907">
                  <c:v>61.51</c:v>
                </c:pt>
                <c:pt idx="66908">
                  <c:v>61.488</c:v>
                </c:pt>
                <c:pt idx="66909">
                  <c:v>61.442999999999998</c:v>
                </c:pt>
                <c:pt idx="66910">
                  <c:v>61.375999999999998</c:v>
                </c:pt>
                <c:pt idx="66911">
                  <c:v>61.375999999999998</c:v>
                </c:pt>
                <c:pt idx="66912">
                  <c:v>61.353999999999999</c:v>
                </c:pt>
                <c:pt idx="66913">
                  <c:v>61.331000000000003</c:v>
                </c:pt>
                <c:pt idx="66914">
                  <c:v>61.197000000000003</c:v>
                </c:pt>
                <c:pt idx="66915">
                  <c:v>61.152999999999999</c:v>
                </c:pt>
                <c:pt idx="66916">
                  <c:v>61.152999999999999</c:v>
                </c:pt>
                <c:pt idx="66917">
                  <c:v>61.107999999999997</c:v>
                </c:pt>
                <c:pt idx="66918">
                  <c:v>61.107999999999997</c:v>
                </c:pt>
                <c:pt idx="66919">
                  <c:v>61.063000000000002</c:v>
                </c:pt>
                <c:pt idx="66920">
                  <c:v>60.996000000000002</c:v>
                </c:pt>
                <c:pt idx="66921">
                  <c:v>61.040999999999997</c:v>
                </c:pt>
                <c:pt idx="66922">
                  <c:v>60.929000000000002</c:v>
                </c:pt>
                <c:pt idx="66923">
                  <c:v>60.929000000000002</c:v>
                </c:pt>
                <c:pt idx="66924">
                  <c:v>60.906999999999996</c:v>
                </c:pt>
                <c:pt idx="66925">
                  <c:v>60.817</c:v>
                </c:pt>
                <c:pt idx="66926">
                  <c:v>60.817</c:v>
                </c:pt>
                <c:pt idx="66927">
                  <c:v>60.75</c:v>
                </c:pt>
                <c:pt idx="66928">
                  <c:v>60.706000000000003</c:v>
                </c:pt>
                <c:pt idx="66929">
                  <c:v>60.683</c:v>
                </c:pt>
                <c:pt idx="66930">
                  <c:v>60.706000000000003</c:v>
                </c:pt>
                <c:pt idx="66931">
                  <c:v>60.639000000000003</c:v>
                </c:pt>
                <c:pt idx="66932">
                  <c:v>60.548999999999999</c:v>
                </c:pt>
                <c:pt idx="66933">
                  <c:v>60.548999999999999</c:v>
                </c:pt>
                <c:pt idx="66934">
                  <c:v>60.505000000000003</c:v>
                </c:pt>
                <c:pt idx="66935">
                  <c:v>60.505000000000003</c:v>
                </c:pt>
                <c:pt idx="66936">
                  <c:v>60.414999999999999</c:v>
                </c:pt>
                <c:pt idx="66937">
                  <c:v>60.393000000000001</c:v>
                </c:pt>
                <c:pt idx="66938">
                  <c:v>60.371000000000002</c:v>
                </c:pt>
                <c:pt idx="66939">
                  <c:v>60.347999999999999</c:v>
                </c:pt>
                <c:pt idx="66940">
                  <c:v>60.304000000000002</c:v>
                </c:pt>
                <c:pt idx="66941">
                  <c:v>60.213999999999999</c:v>
                </c:pt>
                <c:pt idx="66942">
                  <c:v>60.237000000000002</c:v>
                </c:pt>
                <c:pt idx="66943">
                  <c:v>60.192</c:v>
                </c:pt>
                <c:pt idx="66944">
                  <c:v>60.146999999999998</c:v>
                </c:pt>
                <c:pt idx="66945">
                  <c:v>60.058</c:v>
                </c:pt>
                <c:pt idx="66946">
                  <c:v>60.08</c:v>
                </c:pt>
                <c:pt idx="66947">
                  <c:v>60.08</c:v>
                </c:pt>
                <c:pt idx="66948">
                  <c:v>59.945999999999998</c:v>
                </c:pt>
                <c:pt idx="66949">
                  <c:v>59.901000000000003</c:v>
                </c:pt>
                <c:pt idx="66950">
                  <c:v>59.901000000000003</c:v>
                </c:pt>
                <c:pt idx="66951">
                  <c:v>59.945999999999998</c:v>
                </c:pt>
                <c:pt idx="66952">
                  <c:v>59.79</c:v>
                </c:pt>
                <c:pt idx="66953">
                  <c:v>59.834000000000003</c:v>
                </c:pt>
                <c:pt idx="66954">
                  <c:v>59.79</c:v>
                </c:pt>
                <c:pt idx="66955">
                  <c:v>59.722999999999999</c:v>
                </c:pt>
                <c:pt idx="66956">
                  <c:v>59.655999999999999</c:v>
                </c:pt>
                <c:pt idx="66957">
                  <c:v>59.566000000000003</c:v>
                </c:pt>
                <c:pt idx="66958">
                  <c:v>59.610999999999997</c:v>
                </c:pt>
                <c:pt idx="66959">
                  <c:v>59.566000000000003</c:v>
                </c:pt>
                <c:pt idx="66960">
                  <c:v>59.566000000000003</c:v>
                </c:pt>
                <c:pt idx="66961">
                  <c:v>59.476999999999997</c:v>
                </c:pt>
                <c:pt idx="66962">
                  <c:v>59.454999999999998</c:v>
                </c:pt>
                <c:pt idx="66963">
                  <c:v>59.41</c:v>
                </c:pt>
                <c:pt idx="66964">
                  <c:v>59.432000000000002</c:v>
                </c:pt>
                <c:pt idx="66965">
                  <c:v>59.320999999999998</c:v>
                </c:pt>
                <c:pt idx="66966">
                  <c:v>59.298000000000002</c:v>
                </c:pt>
                <c:pt idx="66967">
                  <c:v>59.298000000000002</c:v>
                </c:pt>
                <c:pt idx="66968">
                  <c:v>59.231000000000002</c:v>
                </c:pt>
                <c:pt idx="66969">
                  <c:v>59.164000000000001</c:v>
                </c:pt>
                <c:pt idx="66970">
                  <c:v>59.142000000000003</c:v>
                </c:pt>
                <c:pt idx="66971">
                  <c:v>59.12</c:v>
                </c:pt>
                <c:pt idx="66972">
                  <c:v>59.097000000000001</c:v>
                </c:pt>
                <c:pt idx="66973">
                  <c:v>59.03</c:v>
                </c:pt>
                <c:pt idx="66974">
                  <c:v>59.052999999999997</c:v>
                </c:pt>
                <c:pt idx="66975">
                  <c:v>58.941000000000003</c:v>
                </c:pt>
                <c:pt idx="66976">
                  <c:v>58.918999999999997</c:v>
                </c:pt>
                <c:pt idx="66977">
                  <c:v>58.874000000000002</c:v>
                </c:pt>
                <c:pt idx="66978">
                  <c:v>58.874000000000002</c:v>
                </c:pt>
                <c:pt idx="66979">
                  <c:v>58.807000000000002</c:v>
                </c:pt>
                <c:pt idx="66980">
                  <c:v>58.74</c:v>
                </c:pt>
                <c:pt idx="66981">
                  <c:v>58.716999999999999</c:v>
                </c:pt>
                <c:pt idx="66982">
                  <c:v>58.716999999999999</c:v>
                </c:pt>
                <c:pt idx="66983">
                  <c:v>58.65</c:v>
                </c:pt>
                <c:pt idx="66984">
                  <c:v>58.606000000000002</c:v>
                </c:pt>
                <c:pt idx="66985">
                  <c:v>58.539000000000001</c:v>
                </c:pt>
                <c:pt idx="66986">
                  <c:v>58.582999999999998</c:v>
                </c:pt>
                <c:pt idx="66987">
                  <c:v>58.472000000000001</c:v>
                </c:pt>
                <c:pt idx="66988">
                  <c:v>58.448999999999998</c:v>
                </c:pt>
                <c:pt idx="66989">
                  <c:v>58.405000000000001</c:v>
                </c:pt>
                <c:pt idx="66990">
                  <c:v>58.405000000000001</c:v>
                </c:pt>
                <c:pt idx="66991">
                  <c:v>58.36</c:v>
                </c:pt>
                <c:pt idx="66992">
                  <c:v>58.314999999999998</c:v>
                </c:pt>
                <c:pt idx="66993">
                  <c:v>58.338000000000001</c:v>
                </c:pt>
                <c:pt idx="66994">
                  <c:v>58.271000000000001</c:v>
                </c:pt>
                <c:pt idx="66995">
                  <c:v>58.225999999999999</c:v>
                </c:pt>
                <c:pt idx="66996">
                  <c:v>58.204000000000001</c:v>
                </c:pt>
                <c:pt idx="66997">
                  <c:v>58.158999999999999</c:v>
                </c:pt>
                <c:pt idx="66998">
                  <c:v>58.07</c:v>
                </c:pt>
                <c:pt idx="66999">
                  <c:v>58.046999999999997</c:v>
                </c:pt>
                <c:pt idx="67000">
                  <c:v>58.024999999999999</c:v>
                </c:pt>
                <c:pt idx="67001">
                  <c:v>57.98</c:v>
                </c:pt>
                <c:pt idx="67002">
                  <c:v>57.936</c:v>
                </c:pt>
                <c:pt idx="67003">
                  <c:v>57.936</c:v>
                </c:pt>
                <c:pt idx="67004">
                  <c:v>57.869</c:v>
                </c:pt>
                <c:pt idx="67005">
                  <c:v>57.869</c:v>
                </c:pt>
                <c:pt idx="67006">
                  <c:v>57.823999999999998</c:v>
                </c:pt>
                <c:pt idx="67007">
                  <c:v>57.756999999999998</c:v>
                </c:pt>
                <c:pt idx="67008">
                  <c:v>57.734999999999999</c:v>
                </c:pt>
                <c:pt idx="67009">
                  <c:v>57.734999999999999</c:v>
                </c:pt>
                <c:pt idx="67010">
                  <c:v>57.712000000000003</c:v>
                </c:pt>
                <c:pt idx="67011">
                  <c:v>57.667999999999999</c:v>
                </c:pt>
                <c:pt idx="67012">
                  <c:v>57.622999999999998</c:v>
                </c:pt>
                <c:pt idx="67013">
                  <c:v>57.600999999999999</c:v>
                </c:pt>
                <c:pt idx="67014">
                  <c:v>57.533999999999999</c:v>
                </c:pt>
                <c:pt idx="67015">
                  <c:v>57.466000000000001</c:v>
                </c:pt>
                <c:pt idx="67016">
                  <c:v>57.444000000000003</c:v>
                </c:pt>
                <c:pt idx="67017">
                  <c:v>57.488999999999997</c:v>
                </c:pt>
                <c:pt idx="67018">
                  <c:v>57.421999999999997</c:v>
                </c:pt>
                <c:pt idx="67019">
                  <c:v>57.377000000000002</c:v>
                </c:pt>
                <c:pt idx="67020">
                  <c:v>57.287999999999997</c:v>
                </c:pt>
                <c:pt idx="67021">
                  <c:v>57.332000000000001</c:v>
                </c:pt>
                <c:pt idx="67022">
                  <c:v>57.265000000000001</c:v>
                </c:pt>
                <c:pt idx="67023">
                  <c:v>57.243000000000002</c:v>
                </c:pt>
                <c:pt idx="67024">
                  <c:v>57.198</c:v>
                </c:pt>
                <c:pt idx="67025">
                  <c:v>57.176000000000002</c:v>
                </c:pt>
                <c:pt idx="67026">
                  <c:v>57.109000000000002</c:v>
                </c:pt>
                <c:pt idx="67027">
                  <c:v>57.064</c:v>
                </c:pt>
                <c:pt idx="67028">
                  <c:v>57.042000000000002</c:v>
                </c:pt>
                <c:pt idx="67029">
                  <c:v>56.997</c:v>
                </c:pt>
                <c:pt idx="67030">
                  <c:v>56.953000000000003</c:v>
                </c:pt>
                <c:pt idx="67031">
                  <c:v>56.93</c:v>
                </c:pt>
                <c:pt idx="67032">
                  <c:v>56.841000000000001</c:v>
                </c:pt>
                <c:pt idx="67033">
                  <c:v>56.886000000000003</c:v>
                </c:pt>
                <c:pt idx="67034">
                  <c:v>56.795999999999999</c:v>
                </c:pt>
                <c:pt idx="67035">
                  <c:v>56.728999999999999</c:v>
                </c:pt>
                <c:pt idx="67036">
                  <c:v>56.728999999999999</c:v>
                </c:pt>
                <c:pt idx="67037">
                  <c:v>56.661999999999999</c:v>
                </c:pt>
                <c:pt idx="67038">
                  <c:v>56.661999999999999</c:v>
                </c:pt>
                <c:pt idx="67039">
                  <c:v>56.64</c:v>
                </c:pt>
                <c:pt idx="67040">
                  <c:v>56.618000000000002</c:v>
                </c:pt>
                <c:pt idx="67041">
                  <c:v>56.551000000000002</c:v>
                </c:pt>
                <c:pt idx="67042">
                  <c:v>56.527999999999999</c:v>
                </c:pt>
                <c:pt idx="67043">
                  <c:v>56.460999999999999</c:v>
                </c:pt>
                <c:pt idx="67044">
                  <c:v>56.460999999999999</c:v>
                </c:pt>
                <c:pt idx="67045">
                  <c:v>56.393999999999998</c:v>
                </c:pt>
                <c:pt idx="67046">
                  <c:v>56.393999999999998</c:v>
                </c:pt>
                <c:pt idx="67047">
                  <c:v>56.35</c:v>
                </c:pt>
                <c:pt idx="67048">
                  <c:v>56.35</c:v>
                </c:pt>
                <c:pt idx="67049">
                  <c:v>56.305</c:v>
                </c:pt>
                <c:pt idx="67050">
                  <c:v>56.192999999999998</c:v>
                </c:pt>
                <c:pt idx="67051">
                  <c:v>56.192999999999998</c:v>
                </c:pt>
                <c:pt idx="67052">
                  <c:v>56.170999999999999</c:v>
                </c:pt>
                <c:pt idx="67053">
                  <c:v>56.103999999999999</c:v>
                </c:pt>
                <c:pt idx="67054">
                  <c:v>56.125999999999998</c:v>
                </c:pt>
                <c:pt idx="67055">
                  <c:v>56.103999999999999</c:v>
                </c:pt>
                <c:pt idx="67056">
                  <c:v>56.058999999999997</c:v>
                </c:pt>
                <c:pt idx="67057">
                  <c:v>55.991999999999997</c:v>
                </c:pt>
                <c:pt idx="67058">
                  <c:v>55.97</c:v>
                </c:pt>
                <c:pt idx="67059">
                  <c:v>55.902999999999999</c:v>
                </c:pt>
                <c:pt idx="67060">
                  <c:v>55.902999999999999</c:v>
                </c:pt>
                <c:pt idx="67061">
                  <c:v>55.88</c:v>
                </c:pt>
                <c:pt idx="67062">
                  <c:v>55.835999999999999</c:v>
                </c:pt>
                <c:pt idx="67063">
                  <c:v>55.746000000000002</c:v>
                </c:pt>
                <c:pt idx="67064">
                  <c:v>55.746000000000002</c:v>
                </c:pt>
                <c:pt idx="67065">
                  <c:v>55.746000000000002</c:v>
                </c:pt>
                <c:pt idx="67066">
                  <c:v>55.679000000000002</c:v>
                </c:pt>
                <c:pt idx="67067">
                  <c:v>55.59</c:v>
                </c:pt>
                <c:pt idx="67068">
                  <c:v>55.59</c:v>
                </c:pt>
                <c:pt idx="67069">
                  <c:v>55.567999999999998</c:v>
                </c:pt>
                <c:pt idx="67070">
                  <c:v>55.59</c:v>
                </c:pt>
                <c:pt idx="67071">
                  <c:v>55.500999999999998</c:v>
                </c:pt>
                <c:pt idx="67072">
                  <c:v>55.456000000000003</c:v>
                </c:pt>
                <c:pt idx="67073">
                  <c:v>55.433999999999997</c:v>
                </c:pt>
                <c:pt idx="67074">
                  <c:v>55.366999999999997</c:v>
                </c:pt>
                <c:pt idx="67075">
                  <c:v>55.366999999999997</c:v>
                </c:pt>
                <c:pt idx="67076">
                  <c:v>55.344000000000001</c:v>
                </c:pt>
                <c:pt idx="67077">
                  <c:v>55.277000000000001</c:v>
                </c:pt>
                <c:pt idx="67078">
                  <c:v>55.3</c:v>
                </c:pt>
                <c:pt idx="67079">
                  <c:v>55.21</c:v>
                </c:pt>
                <c:pt idx="67080">
                  <c:v>55.165999999999997</c:v>
                </c:pt>
                <c:pt idx="67081">
                  <c:v>55.143000000000001</c:v>
                </c:pt>
                <c:pt idx="67082">
                  <c:v>55.165999999999997</c:v>
                </c:pt>
                <c:pt idx="67083">
                  <c:v>55.097999999999999</c:v>
                </c:pt>
                <c:pt idx="67084">
                  <c:v>55.030999999999999</c:v>
                </c:pt>
                <c:pt idx="67085">
                  <c:v>54.987000000000002</c:v>
                </c:pt>
                <c:pt idx="67086">
                  <c:v>55.009</c:v>
                </c:pt>
                <c:pt idx="67087">
                  <c:v>54.963999999999999</c:v>
                </c:pt>
                <c:pt idx="67088">
                  <c:v>54.92</c:v>
                </c:pt>
                <c:pt idx="67089">
                  <c:v>54.853000000000002</c:v>
                </c:pt>
                <c:pt idx="67090">
                  <c:v>54.853000000000002</c:v>
                </c:pt>
                <c:pt idx="67091">
                  <c:v>54.762999999999998</c:v>
                </c:pt>
                <c:pt idx="67092">
                  <c:v>54.808</c:v>
                </c:pt>
                <c:pt idx="67093">
                  <c:v>54.695999999999998</c:v>
                </c:pt>
                <c:pt idx="67094">
                  <c:v>54.719000000000001</c:v>
                </c:pt>
                <c:pt idx="67095">
                  <c:v>54.695999999999998</c:v>
                </c:pt>
                <c:pt idx="67096">
                  <c:v>54.652000000000001</c:v>
                </c:pt>
                <c:pt idx="67097">
                  <c:v>54.585000000000001</c:v>
                </c:pt>
                <c:pt idx="67098">
                  <c:v>54.628999999999998</c:v>
                </c:pt>
                <c:pt idx="67099">
                  <c:v>54.561999999999998</c:v>
                </c:pt>
                <c:pt idx="67100">
                  <c:v>54.518000000000001</c:v>
                </c:pt>
                <c:pt idx="67101">
                  <c:v>54.384</c:v>
                </c:pt>
                <c:pt idx="67102">
                  <c:v>54.427999999999997</c:v>
                </c:pt>
                <c:pt idx="67103">
                  <c:v>54.384</c:v>
                </c:pt>
                <c:pt idx="67104">
                  <c:v>54.360999999999997</c:v>
                </c:pt>
                <c:pt idx="67105">
                  <c:v>54.384</c:v>
                </c:pt>
                <c:pt idx="67106">
                  <c:v>54.317</c:v>
                </c:pt>
                <c:pt idx="67107">
                  <c:v>54.25</c:v>
                </c:pt>
                <c:pt idx="67108">
                  <c:v>54.25</c:v>
                </c:pt>
                <c:pt idx="67109">
                  <c:v>54.183</c:v>
                </c:pt>
                <c:pt idx="67110">
                  <c:v>54.183</c:v>
                </c:pt>
                <c:pt idx="67111">
                  <c:v>54.137999999999998</c:v>
                </c:pt>
                <c:pt idx="67112">
                  <c:v>54.116</c:v>
                </c:pt>
                <c:pt idx="67113">
                  <c:v>54.093000000000004</c:v>
                </c:pt>
                <c:pt idx="67114">
                  <c:v>54.026000000000003</c:v>
                </c:pt>
                <c:pt idx="67115">
                  <c:v>54.026000000000003</c:v>
                </c:pt>
                <c:pt idx="67116">
                  <c:v>53.936999999999998</c:v>
                </c:pt>
                <c:pt idx="67117">
                  <c:v>53.936999999999998</c:v>
                </c:pt>
                <c:pt idx="67118">
                  <c:v>53.914000000000001</c:v>
                </c:pt>
                <c:pt idx="67119">
                  <c:v>53.892000000000003</c:v>
                </c:pt>
                <c:pt idx="67120">
                  <c:v>53.847000000000001</c:v>
                </c:pt>
                <c:pt idx="67121">
                  <c:v>53.847000000000001</c:v>
                </c:pt>
                <c:pt idx="67122">
                  <c:v>53.78</c:v>
                </c:pt>
                <c:pt idx="67123">
                  <c:v>53.713000000000001</c:v>
                </c:pt>
                <c:pt idx="67124">
                  <c:v>53.691000000000003</c:v>
                </c:pt>
                <c:pt idx="67125">
                  <c:v>53.668999999999997</c:v>
                </c:pt>
                <c:pt idx="67126">
                  <c:v>53.646000000000001</c:v>
                </c:pt>
                <c:pt idx="67127">
                  <c:v>53.579000000000001</c:v>
                </c:pt>
                <c:pt idx="67128">
                  <c:v>53.534999999999997</c:v>
                </c:pt>
                <c:pt idx="67129">
                  <c:v>53.534999999999997</c:v>
                </c:pt>
                <c:pt idx="67130">
                  <c:v>53.512</c:v>
                </c:pt>
                <c:pt idx="67131">
                  <c:v>53.423000000000002</c:v>
                </c:pt>
                <c:pt idx="67132">
                  <c:v>53.378</c:v>
                </c:pt>
                <c:pt idx="67133">
                  <c:v>53.423000000000002</c:v>
                </c:pt>
                <c:pt idx="67134">
                  <c:v>53.356000000000002</c:v>
                </c:pt>
                <c:pt idx="67135">
                  <c:v>53.356000000000002</c:v>
                </c:pt>
                <c:pt idx="67136">
                  <c:v>53.289000000000001</c:v>
                </c:pt>
                <c:pt idx="67137">
                  <c:v>53.289000000000001</c:v>
                </c:pt>
                <c:pt idx="67138">
                  <c:v>53.267000000000003</c:v>
                </c:pt>
                <c:pt idx="67139">
                  <c:v>53.155000000000001</c:v>
                </c:pt>
                <c:pt idx="67140">
                  <c:v>53.177</c:v>
                </c:pt>
                <c:pt idx="67141">
                  <c:v>53.133000000000003</c:v>
                </c:pt>
                <c:pt idx="67142">
                  <c:v>53.155000000000001</c:v>
                </c:pt>
                <c:pt idx="67143">
                  <c:v>53.088000000000001</c:v>
                </c:pt>
                <c:pt idx="67144">
                  <c:v>53.021000000000001</c:v>
                </c:pt>
                <c:pt idx="67145">
                  <c:v>53.021000000000001</c:v>
                </c:pt>
                <c:pt idx="67146">
                  <c:v>53.021000000000001</c:v>
                </c:pt>
                <c:pt idx="67147">
                  <c:v>52.887</c:v>
                </c:pt>
                <c:pt idx="67148">
                  <c:v>52.932000000000002</c:v>
                </c:pt>
                <c:pt idx="67149">
                  <c:v>52.887</c:v>
                </c:pt>
                <c:pt idx="67150">
                  <c:v>52.82</c:v>
                </c:pt>
                <c:pt idx="67151">
                  <c:v>52.82</c:v>
                </c:pt>
                <c:pt idx="67152">
                  <c:v>52.798000000000002</c:v>
                </c:pt>
                <c:pt idx="67153">
                  <c:v>52.753</c:v>
                </c:pt>
                <c:pt idx="67154">
                  <c:v>52.707999999999998</c:v>
                </c:pt>
                <c:pt idx="67155">
                  <c:v>52.686</c:v>
                </c:pt>
                <c:pt idx="67156">
                  <c:v>52.686</c:v>
                </c:pt>
                <c:pt idx="67157">
                  <c:v>52.595999999999997</c:v>
                </c:pt>
                <c:pt idx="67158">
                  <c:v>52.529000000000003</c:v>
                </c:pt>
                <c:pt idx="67159">
                  <c:v>52.529000000000003</c:v>
                </c:pt>
                <c:pt idx="67160">
                  <c:v>52.529000000000003</c:v>
                </c:pt>
                <c:pt idx="67161">
                  <c:v>52.417999999999999</c:v>
                </c:pt>
                <c:pt idx="67162">
                  <c:v>52.44</c:v>
                </c:pt>
                <c:pt idx="67163">
                  <c:v>52.44</c:v>
                </c:pt>
                <c:pt idx="67164">
                  <c:v>52.350999999999999</c:v>
                </c:pt>
                <c:pt idx="67165">
                  <c:v>52.328000000000003</c:v>
                </c:pt>
                <c:pt idx="67166">
                  <c:v>52.283999999999999</c:v>
                </c:pt>
                <c:pt idx="67167">
                  <c:v>52.283999999999999</c:v>
                </c:pt>
                <c:pt idx="67168">
                  <c:v>52.283999999999999</c:v>
                </c:pt>
                <c:pt idx="67169">
                  <c:v>52.216999999999999</c:v>
                </c:pt>
                <c:pt idx="67170">
                  <c:v>52.171999999999997</c:v>
                </c:pt>
                <c:pt idx="67171">
                  <c:v>52.15</c:v>
                </c:pt>
                <c:pt idx="67172">
                  <c:v>52.171999999999997</c:v>
                </c:pt>
                <c:pt idx="67173">
                  <c:v>52.082999999999998</c:v>
                </c:pt>
                <c:pt idx="67174">
                  <c:v>52.06</c:v>
                </c:pt>
                <c:pt idx="67175">
                  <c:v>52.037999999999997</c:v>
                </c:pt>
                <c:pt idx="67176">
                  <c:v>51.970999999999997</c:v>
                </c:pt>
                <c:pt idx="67177">
                  <c:v>51.993000000000002</c:v>
                </c:pt>
                <c:pt idx="67178">
                  <c:v>51.926000000000002</c:v>
                </c:pt>
                <c:pt idx="67179">
                  <c:v>51.881999999999998</c:v>
                </c:pt>
                <c:pt idx="67180">
                  <c:v>51.881999999999998</c:v>
                </c:pt>
                <c:pt idx="67181">
                  <c:v>51.792000000000002</c:v>
                </c:pt>
                <c:pt idx="67182">
                  <c:v>51.747999999999998</c:v>
                </c:pt>
                <c:pt idx="67183">
                  <c:v>51.77</c:v>
                </c:pt>
                <c:pt idx="67184">
                  <c:v>51.77</c:v>
                </c:pt>
                <c:pt idx="67185">
                  <c:v>51.703000000000003</c:v>
                </c:pt>
                <c:pt idx="67186">
                  <c:v>51.725000000000001</c:v>
                </c:pt>
                <c:pt idx="67187">
                  <c:v>51.680999999999997</c:v>
                </c:pt>
                <c:pt idx="67188">
                  <c:v>51.613999999999997</c:v>
                </c:pt>
                <c:pt idx="67189">
                  <c:v>51.613999999999997</c:v>
                </c:pt>
                <c:pt idx="67190">
                  <c:v>51.546999999999997</c:v>
                </c:pt>
                <c:pt idx="67191">
                  <c:v>51.546999999999997</c:v>
                </c:pt>
                <c:pt idx="67192">
                  <c:v>51.524000000000001</c:v>
                </c:pt>
                <c:pt idx="67193">
                  <c:v>51.502000000000002</c:v>
                </c:pt>
                <c:pt idx="67194">
                  <c:v>51.435000000000002</c:v>
                </c:pt>
                <c:pt idx="67195">
                  <c:v>51.411999999999999</c:v>
                </c:pt>
                <c:pt idx="67196">
                  <c:v>51.435000000000002</c:v>
                </c:pt>
                <c:pt idx="67197">
                  <c:v>51.344999999999999</c:v>
                </c:pt>
                <c:pt idx="67198">
                  <c:v>51.234000000000002</c:v>
                </c:pt>
                <c:pt idx="67199">
                  <c:v>51.277999999999999</c:v>
                </c:pt>
                <c:pt idx="67200">
                  <c:v>51.210999999999999</c:v>
                </c:pt>
                <c:pt idx="67201">
                  <c:v>51.234000000000002</c:v>
                </c:pt>
                <c:pt idx="67202">
                  <c:v>51.143999999999998</c:v>
                </c:pt>
                <c:pt idx="67203">
                  <c:v>51.122</c:v>
                </c:pt>
                <c:pt idx="67204">
                  <c:v>51.143999999999998</c:v>
                </c:pt>
                <c:pt idx="67205">
                  <c:v>51.055</c:v>
                </c:pt>
                <c:pt idx="67206">
                  <c:v>51.033000000000001</c:v>
                </c:pt>
                <c:pt idx="67207">
                  <c:v>50.988</c:v>
                </c:pt>
                <c:pt idx="67208">
                  <c:v>50.966000000000001</c:v>
                </c:pt>
                <c:pt idx="67209">
                  <c:v>50.966000000000001</c:v>
                </c:pt>
                <c:pt idx="67210">
                  <c:v>50.920999999999999</c:v>
                </c:pt>
                <c:pt idx="67211">
                  <c:v>50.853999999999999</c:v>
                </c:pt>
                <c:pt idx="67212">
                  <c:v>50.832000000000001</c:v>
                </c:pt>
                <c:pt idx="67213">
                  <c:v>50.832000000000001</c:v>
                </c:pt>
                <c:pt idx="67214">
                  <c:v>50.853999999999999</c:v>
                </c:pt>
                <c:pt idx="67215">
                  <c:v>50.765000000000001</c:v>
                </c:pt>
                <c:pt idx="67216">
                  <c:v>50.72</c:v>
                </c:pt>
                <c:pt idx="67217">
                  <c:v>50.765000000000001</c:v>
                </c:pt>
                <c:pt idx="67218">
                  <c:v>50.698</c:v>
                </c:pt>
                <c:pt idx="67219">
                  <c:v>50.607999999999997</c:v>
                </c:pt>
                <c:pt idx="67220">
                  <c:v>50.631</c:v>
                </c:pt>
                <c:pt idx="67221">
                  <c:v>50.564</c:v>
                </c:pt>
                <c:pt idx="67222">
                  <c:v>50.540999999999997</c:v>
                </c:pt>
                <c:pt idx="67223">
                  <c:v>50.473999999999997</c:v>
                </c:pt>
                <c:pt idx="67224">
                  <c:v>50.473999999999997</c:v>
                </c:pt>
                <c:pt idx="67225">
                  <c:v>50.451999999999998</c:v>
                </c:pt>
                <c:pt idx="67226">
                  <c:v>50.451999999999998</c:v>
                </c:pt>
                <c:pt idx="67227">
                  <c:v>50.43</c:v>
                </c:pt>
                <c:pt idx="67228">
                  <c:v>50.363</c:v>
                </c:pt>
                <c:pt idx="67229">
                  <c:v>50.34</c:v>
                </c:pt>
                <c:pt idx="67230">
                  <c:v>50.295000000000002</c:v>
                </c:pt>
                <c:pt idx="67231">
                  <c:v>50.273000000000003</c:v>
                </c:pt>
                <c:pt idx="67232">
                  <c:v>50.183999999999997</c:v>
                </c:pt>
                <c:pt idx="67233">
                  <c:v>50.161000000000001</c:v>
                </c:pt>
                <c:pt idx="67234">
                  <c:v>50.161000000000001</c:v>
                </c:pt>
                <c:pt idx="67235">
                  <c:v>50.161000000000001</c:v>
                </c:pt>
                <c:pt idx="67236">
                  <c:v>50.072000000000003</c:v>
                </c:pt>
                <c:pt idx="67237">
                  <c:v>50.05</c:v>
                </c:pt>
                <c:pt idx="67238">
                  <c:v>50.027000000000001</c:v>
                </c:pt>
                <c:pt idx="67239">
                  <c:v>50.027000000000001</c:v>
                </c:pt>
                <c:pt idx="67240">
                  <c:v>49.982999999999997</c:v>
                </c:pt>
                <c:pt idx="67241">
                  <c:v>49.96</c:v>
                </c:pt>
                <c:pt idx="67242">
                  <c:v>49.96</c:v>
                </c:pt>
                <c:pt idx="67243">
                  <c:v>49.893000000000001</c:v>
                </c:pt>
                <c:pt idx="67244">
                  <c:v>49.804000000000002</c:v>
                </c:pt>
                <c:pt idx="67245">
                  <c:v>49.804000000000002</c:v>
                </c:pt>
                <c:pt idx="67246">
                  <c:v>49.826000000000001</c:v>
                </c:pt>
                <c:pt idx="67247">
                  <c:v>49.737000000000002</c:v>
                </c:pt>
                <c:pt idx="67248">
                  <c:v>49.737000000000002</c:v>
                </c:pt>
                <c:pt idx="67249">
                  <c:v>49.692</c:v>
                </c:pt>
                <c:pt idx="67250">
                  <c:v>49.715000000000003</c:v>
                </c:pt>
                <c:pt idx="67251">
                  <c:v>49.648000000000003</c:v>
                </c:pt>
                <c:pt idx="67252">
                  <c:v>49.648000000000003</c:v>
                </c:pt>
                <c:pt idx="67253">
                  <c:v>49.625</c:v>
                </c:pt>
                <c:pt idx="67254">
                  <c:v>49.536000000000001</c:v>
                </c:pt>
                <c:pt idx="67255">
                  <c:v>49.558</c:v>
                </c:pt>
                <c:pt idx="67256">
                  <c:v>49.514000000000003</c:v>
                </c:pt>
                <c:pt idx="67257">
                  <c:v>49.469000000000001</c:v>
                </c:pt>
                <c:pt idx="67258">
                  <c:v>49.423999999999999</c:v>
                </c:pt>
                <c:pt idx="67259">
                  <c:v>49.423999999999999</c:v>
                </c:pt>
                <c:pt idx="67260">
                  <c:v>49.38</c:v>
                </c:pt>
                <c:pt idx="67261">
                  <c:v>49.313000000000002</c:v>
                </c:pt>
                <c:pt idx="67262">
                  <c:v>49.313000000000002</c:v>
                </c:pt>
                <c:pt idx="67263">
                  <c:v>49.268000000000001</c:v>
                </c:pt>
                <c:pt idx="67264">
                  <c:v>49.246000000000002</c:v>
                </c:pt>
                <c:pt idx="67265">
                  <c:v>49.246000000000002</c:v>
                </c:pt>
                <c:pt idx="67266">
                  <c:v>49.246000000000002</c:v>
                </c:pt>
                <c:pt idx="67267">
                  <c:v>49.155999999999999</c:v>
                </c:pt>
                <c:pt idx="67268">
                  <c:v>49.134</c:v>
                </c:pt>
                <c:pt idx="67269">
                  <c:v>49.088999999999999</c:v>
                </c:pt>
                <c:pt idx="67270">
                  <c:v>49.110999999999997</c:v>
                </c:pt>
                <c:pt idx="67271">
                  <c:v>49.088999999999999</c:v>
                </c:pt>
                <c:pt idx="67272">
                  <c:v>49.088999999999999</c:v>
                </c:pt>
                <c:pt idx="67273">
                  <c:v>48.976999999999997</c:v>
                </c:pt>
                <c:pt idx="67274">
                  <c:v>48.976999999999997</c:v>
                </c:pt>
                <c:pt idx="67275">
                  <c:v>48.933</c:v>
                </c:pt>
                <c:pt idx="67276">
                  <c:v>48.976999999999997</c:v>
                </c:pt>
                <c:pt idx="67277">
                  <c:v>48.866</c:v>
                </c:pt>
                <c:pt idx="67278">
                  <c:v>48.843000000000004</c:v>
                </c:pt>
                <c:pt idx="67279">
                  <c:v>48.820999999999998</c:v>
                </c:pt>
                <c:pt idx="67280">
                  <c:v>48.776000000000003</c:v>
                </c:pt>
                <c:pt idx="67281">
                  <c:v>48.731999999999999</c:v>
                </c:pt>
                <c:pt idx="67282">
                  <c:v>48.776000000000003</c:v>
                </c:pt>
                <c:pt idx="67283">
                  <c:v>48.686999999999998</c:v>
                </c:pt>
                <c:pt idx="67284">
                  <c:v>48.664999999999999</c:v>
                </c:pt>
                <c:pt idx="67285">
                  <c:v>48.642000000000003</c:v>
                </c:pt>
                <c:pt idx="67286">
                  <c:v>48.686999999999998</c:v>
                </c:pt>
                <c:pt idx="67287">
                  <c:v>48.552999999999997</c:v>
                </c:pt>
                <c:pt idx="67288">
                  <c:v>48.575000000000003</c:v>
                </c:pt>
                <c:pt idx="67289">
                  <c:v>48.530999999999999</c:v>
                </c:pt>
                <c:pt idx="67290">
                  <c:v>48.463999999999999</c:v>
                </c:pt>
                <c:pt idx="67291">
                  <c:v>48.463999999999999</c:v>
                </c:pt>
                <c:pt idx="67292">
                  <c:v>48.418999999999997</c:v>
                </c:pt>
                <c:pt idx="67293">
                  <c:v>48.418999999999997</c:v>
                </c:pt>
                <c:pt idx="67294">
                  <c:v>48.374000000000002</c:v>
                </c:pt>
                <c:pt idx="67295">
                  <c:v>48.374000000000002</c:v>
                </c:pt>
                <c:pt idx="67296">
                  <c:v>48.33</c:v>
                </c:pt>
                <c:pt idx="67297">
                  <c:v>48.284999999999997</c:v>
                </c:pt>
                <c:pt idx="67298">
                  <c:v>48.24</c:v>
                </c:pt>
                <c:pt idx="67299">
                  <c:v>48.24</c:v>
                </c:pt>
                <c:pt idx="67300">
                  <c:v>48.24</c:v>
                </c:pt>
                <c:pt idx="67301">
                  <c:v>48.195999999999998</c:v>
                </c:pt>
                <c:pt idx="67302">
                  <c:v>48.195999999999998</c:v>
                </c:pt>
                <c:pt idx="67303">
                  <c:v>48.128999999999998</c:v>
                </c:pt>
                <c:pt idx="67304">
                  <c:v>48.106000000000002</c:v>
                </c:pt>
                <c:pt idx="67305">
                  <c:v>48.061999999999998</c:v>
                </c:pt>
                <c:pt idx="67306">
                  <c:v>48.061999999999998</c:v>
                </c:pt>
                <c:pt idx="67307">
                  <c:v>48.084000000000003</c:v>
                </c:pt>
                <c:pt idx="67308">
                  <c:v>47.994999999999997</c:v>
                </c:pt>
                <c:pt idx="67309">
                  <c:v>47.95</c:v>
                </c:pt>
                <c:pt idx="67310">
                  <c:v>47.927</c:v>
                </c:pt>
                <c:pt idx="67311">
                  <c:v>47.905000000000001</c:v>
                </c:pt>
                <c:pt idx="67312">
                  <c:v>47.86</c:v>
                </c:pt>
                <c:pt idx="67313">
                  <c:v>47.838000000000001</c:v>
                </c:pt>
                <c:pt idx="67314">
                  <c:v>47.816000000000003</c:v>
                </c:pt>
                <c:pt idx="67315">
                  <c:v>47.749000000000002</c:v>
                </c:pt>
                <c:pt idx="67316">
                  <c:v>47.749000000000002</c:v>
                </c:pt>
                <c:pt idx="67317">
                  <c:v>47.682000000000002</c:v>
                </c:pt>
                <c:pt idx="67318">
                  <c:v>47.658999999999999</c:v>
                </c:pt>
                <c:pt idx="67319">
                  <c:v>47.658999999999999</c:v>
                </c:pt>
                <c:pt idx="67320">
                  <c:v>47.658999999999999</c:v>
                </c:pt>
                <c:pt idx="67321">
                  <c:v>47.591999999999999</c:v>
                </c:pt>
                <c:pt idx="67322">
                  <c:v>47.57</c:v>
                </c:pt>
                <c:pt idx="67323">
                  <c:v>47.548000000000002</c:v>
                </c:pt>
                <c:pt idx="67324">
                  <c:v>47.524999999999999</c:v>
                </c:pt>
                <c:pt idx="67325">
                  <c:v>47.481000000000002</c:v>
                </c:pt>
                <c:pt idx="67326">
                  <c:v>47.503</c:v>
                </c:pt>
                <c:pt idx="67327">
                  <c:v>47.457999999999998</c:v>
                </c:pt>
                <c:pt idx="67328">
                  <c:v>47.414000000000001</c:v>
                </c:pt>
                <c:pt idx="67329">
                  <c:v>47.369</c:v>
                </c:pt>
                <c:pt idx="67330">
                  <c:v>47.390999999999998</c:v>
                </c:pt>
                <c:pt idx="67331">
                  <c:v>47.347000000000001</c:v>
                </c:pt>
                <c:pt idx="67332">
                  <c:v>47.323999999999998</c:v>
                </c:pt>
                <c:pt idx="67333">
                  <c:v>47.213000000000001</c:v>
                </c:pt>
                <c:pt idx="67334">
                  <c:v>47.28</c:v>
                </c:pt>
                <c:pt idx="67335">
                  <c:v>47.28</c:v>
                </c:pt>
                <c:pt idx="67336">
                  <c:v>47.213000000000001</c:v>
                </c:pt>
                <c:pt idx="67337">
                  <c:v>47.167999999999999</c:v>
                </c:pt>
                <c:pt idx="67338">
                  <c:v>47.100999999999999</c:v>
                </c:pt>
                <c:pt idx="67339">
                  <c:v>47.100999999999999</c:v>
                </c:pt>
                <c:pt idx="67340">
                  <c:v>47.122999999999998</c:v>
                </c:pt>
                <c:pt idx="67341">
                  <c:v>47.079000000000001</c:v>
                </c:pt>
                <c:pt idx="67342">
                  <c:v>46.966999999999999</c:v>
                </c:pt>
                <c:pt idx="67343">
                  <c:v>46.966999999999999</c:v>
                </c:pt>
                <c:pt idx="67344">
                  <c:v>46.945</c:v>
                </c:pt>
                <c:pt idx="67345">
                  <c:v>46.945</c:v>
                </c:pt>
                <c:pt idx="67346">
                  <c:v>46.878</c:v>
                </c:pt>
                <c:pt idx="67347">
                  <c:v>46.854999999999997</c:v>
                </c:pt>
                <c:pt idx="67348">
                  <c:v>46.854999999999997</c:v>
                </c:pt>
                <c:pt idx="67349">
                  <c:v>46.811</c:v>
                </c:pt>
                <c:pt idx="67350">
                  <c:v>46.811</c:v>
                </c:pt>
                <c:pt idx="67351">
                  <c:v>46.765999999999998</c:v>
                </c:pt>
                <c:pt idx="67352">
                  <c:v>46.744</c:v>
                </c:pt>
                <c:pt idx="67353">
                  <c:v>46.698999999999998</c:v>
                </c:pt>
                <c:pt idx="67354">
                  <c:v>46.698999999999998</c:v>
                </c:pt>
                <c:pt idx="67355">
                  <c:v>46.654000000000003</c:v>
                </c:pt>
                <c:pt idx="67356">
                  <c:v>46.676000000000002</c:v>
                </c:pt>
                <c:pt idx="67357">
                  <c:v>46.631999999999998</c:v>
                </c:pt>
                <c:pt idx="67358">
                  <c:v>46.542000000000002</c:v>
                </c:pt>
                <c:pt idx="67359">
                  <c:v>46.542000000000002</c:v>
                </c:pt>
                <c:pt idx="67360">
                  <c:v>46.52</c:v>
                </c:pt>
                <c:pt idx="67361">
                  <c:v>46.453000000000003</c:v>
                </c:pt>
                <c:pt idx="67362">
                  <c:v>46.453000000000003</c:v>
                </c:pt>
                <c:pt idx="67363">
                  <c:v>46.453000000000003</c:v>
                </c:pt>
                <c:pt idx="67364">
                  <c:v>46.475000000000001</c:v>
                </c:pt>
                <c:pt idx="67365">
                  <c:v>46.386000000000003</c:v>
                </c:pt>
                <c:pt idx="67366">
                  <c:v>46.363999999999997</c:v>
                </c:pt>
                <c:pt idx="67367">
                  <c:v>46.363999999999997</c:v>
                </c:pt>
                <c:pt idx="67368">
                  <c:v>46.296999999999997</c:v>
                </c:pt>
                <c:pt idx="67369">
                  <c:v>46.296999999999997</c:v>
                </c:pt>
                <c:pt idx="67370">
                  <c:v>46.207000000000001</c:v>
                </c:pt>
                <c:pt idx="67371">
                  <c:v>46.23</c:v>
                </c:pt>
                <c:pt idx="67372">
                  <c:v>46.207000000000001</c:v>
                </c:pt>
                <c:pt idx="67373">
                  <c:v>46.14</c:v>
                </c:pt>
                <c:pt idx="67374">
                  <c:v>46.162999999999997</c:v>
                </c:pt>
                <c:pt idx="67375">
                  <c:v>46.073</c:v>
                </c:pt>
                <c:pt idx="67376">
                  <c:v>46.051000000000002</c:v>
                </c:pt>
                <c:pt idx="67377">
                  <c:v>46.051000000000002</c:v>
                </c:pt>
                <c:pt idx="67378">
                  <c:v>46.051000000000002</c:v>
                </c:pt>
                <c:pt idx="67379">
                  <c:v>45.984000000000002</c:v>
                </c:pt>
                <c:pt idx="67380">
                  <c:v>45.962000000000003</c:v>
                </c:pt>
                <c:pt idx="67381">
                  <c:v>45.917000000000002</c:v>
                </c:pt>
                <c:pt idx="67382">
                  <c:v>45.962000000000003</c:v>
                </c:pt>
                <c:pt idx="67383">
                  <c:v>45.939</c:v>
                </c:pt>
                <c:pt idx="67384">
                  <c:v>45.85</c:v>
                </c:pt>
                <c:pt idx="67385">
                  <c:v>45.805</c:v>
                </c:pt>
                <c:pt idx="67386">
                  <c:v>45.805</c:v>
                </c:pt>
                <c:pt idx="67387">
                  <c:v>45.738</c:v>
                </c:pt>
                <c:pt idx="67388">
                  <c:v>45.761000000000003</c:v>
                </c:pt>
                <c:pt idx="67389">
                  <c:v>45.738</c:v>
                </c:pt>
                <c:pt idx="67390">
                  <c:v>45.716000000000001</c:v>
                </c:pt>
                <c:pt idx="67391">
                  <c:v>45.670999999999999</c:v>
                </c:pt>
                <c:pt idx="67392">
                  <c:v>45.649000000000001</c:v>
                </c:pt>
                <c:pt idx="67393">
                  <c:v>45.603999999999999</c:v>
                </c:pt>
                <c:pt idx="67394">
                  <c:v>45.603999999999999</c:v>
                </c:pt>
                <c:pt idx="67395">
                  <c:v>45.603999999999999</c:v>
                </c:pt>
                <c:pt idx="67396">
                  <c:v>45.56</c:v>
                </c:pt>
                <c:pt idx="67397">
                  <c:v>45.515000000000001</c:v>
                </c:pt>
                <c:pt idx="67398">
                  <c:v>45.491999999999997</c:v>
                </c:pt>
                <c:pt idx="67399">
                  <c:v>45.448</c:v>
                </c:pt>
                <c:pt idx="67400">
                  <c:v>45.424999999999997</c:v>
                </c:pt>
                <c:pt idx="67401">
                  <c:v>45.402999999999999</c:v>
                </c:pt>
                <c:pt idx="67402">
                  <c:v>45.424999999999997</c:v>
                </c:pt>
                <c:pt idx="67403">
                  <c:v>45.335999999999999</c:v>
                </c:pt>
                <c:pt idx="67404">
                  <c:v>45.335999999999999</c:v>
                </c:pt>
                <c:pt idx="67405">
                  <c:v>45.290999999999997</c:v>
                </c:pt>
                <c:pt idx="67406">
                  <c:v>45.268999999999998</c:v>
                </c:pt>
                <c:pt idx="67407">
                  <c:v>45.268999999999998</c:v>
                </c:pt>
                <c:pt idx="67408">
                  <c:v>45.223999999999997</c:v>
                </c:pt>
                <c:pt idx="67409">
                  <c:v>45.223999999999997</c:v>
                </c:pt>
                <c:pt idx="67410">
                  <c:v>45.134999999999998</c:v>
                </c:pt>
                <c:pt idx="67411">
                  <c:v>45.18</c:v>
                </c:pt>
                <c:pt idx="67412">
                  <c:v>45.156999999999996</c:v>
                </c:pt>
                <c:pt idx="67413">
                  <c:v>45.134999999999998</c:v>
                </c:pt>
                <c:pt idx="67414">
                  <c:v>45.067999999999998</c:v>
                </c:pt>
                <c:pt idx="67415">
                  <c:v>45.067999999999998</c:v>
                </c:pt>
                <c:pt idx="67416">
                  <c:v>45.045999999999999</c:v>
                </c:pt>
                <c:pt idx="67417">
                  <c:v>44.933999999999997</c:v>
                </c:pt>
                <c:pt idx="67418">
                  <c:v>44.978999999999999</c:v>
                </c:pt>
                <c:pt idx="67419">
                  <c:v>44.956000000000003</c:v>
                </c:pt>
                <c:pt idx="67420">
                  <c:v>44.911999999999999</c:v>
                </c:pt>
                <c:pt idx="67421">
                  <c:v>44.911999999999999</c:v>
                </c:pt>
                <c:pt idx="67422">
                  <c:v>44.911999999999999</c:v>
                </c:pt>
                <c:pt idx="67423">
                  <c:v>44.822000000000003</c:v>
                </c:pt>
                <c:pt idx="67424">
                  <c:v>44.8</c:v>
                </c:pt>
                <c:pt idx="67425">
                  <c:v>44.822000000000003</c:v>
                </c:pt>
                <c:pt idx="67426">
                  <c:v>44.732999999999997</c:v>
                </c:pt>
                <c:pt idx="67427">
                  <c:v>44.777999999999999</c:v>
                </c:pt>
                <c:pt idx="67428">
                  <c:v>44.688000000000002</c:v>
                </c:pt>
                <c:pt idx="67429">
                  <c:v>44.643999999999998</c:v>
                </c:pt>
                <c:pt idx="67430">
                  <c:v>44.665999999999997</c:v>
                </c:pt>
                <c:pt idx="67431">
                  <c:v>44.598999999999997</c:v>
                </c:pt>
                <c:pt idx="67432">
                  <c:v>44.643999999999998</c:v>
                </c:pt>
                <c:pt idx="67433">
                  <c:v>44.576999999999998</c:v>
                </c:pt>
                <c:pt idx="67434">
                  <c:v>44.554000000000002</c:v>
                </c:pt>
                <c:pt idx="67435">
                  <c:v>44.51</c:v>
                </c:pt>
                <c:pt idx="67436">
                  <c:v>44.51</c:v>
                </c:pt>
                <c:pt idx="67437">
                  <c:v>44.465000000000003</c:v>
                </c:pt>
                <c:pt idx="67438">
                  <c:v>44.442999999999998</c:v>
                </c:pt>
                <c:pt idx="67439">
                  <c:v>44.442999999999998</c:v>
                </c:pt>
                <c:pt idx="67440">
                  <c:v>44.442999999999998</c:v>
                </c:pt>
                <c:pt idx="67441">
                  <c:v>44.375999999999998</c:v>
                </c:pt>
                <c:pt idx="67442">
                  <c:v>44.353000000000002</c:v>
                </c:pt>
                <c:pt idx="67443">
                  <c:v>44.353000000000002</c:v>
                </c:pt>
                <c:pt idx="67444">
                  <c:v>44.286000000000001</c:v>
                </c:pt>
                <c:pt idx="67445">
                  <c:v>44.264000000000003</c:v>
                </c:pt>
                <c:pt idx="67446">
                  <c:v>44.308</c:v>
                </c:pt>
                <c:pt idx="67447">
                  <c:v>44.219000000000001</c:v>
                </c:pt>
                <c:pt idx="67448">
                  <c:v>44.197000000000003</c:v>
                </c:pt>
                <c:pt idx="67449">
                  <c:v>44.197000000000003</c:v>
                </c:pt>
                <c:pt idx="67450">
                  <c:v>44.13</c:v>
                </c:pt>
                <c:pt idx="67451">
                  <c:v>44.106999999999999</c:v>
                </c:pt>
                <c:pt idx="67452">
                  <c:v>44.13</c:v>
                </c:pt>
                <c:pt idx="67453">
                  <c:v>44.063000000000002</c:v>
                </c:pt>
                <c:pt idx="67454">
                  <c:v>44.085000000000001</c:v>
                </c:pt>
                <c:pt idx="67455">
                  <c:v>43.972999999999999</c:v>
                </c:pt>
                <c:pt idx="67456">
                  <c:v>44.04</c:v>
                </c:pt>
                <c:pt idx="67457">
                  <c:v>43.929000000000002</c:v>
                </c:pt>
                <c:pt idx="67458">
                  <c:v>43.929000000000002</c:v>
                </c:pt>
                <c:pt idx="67459">
                  <c:v>43.905999999999999</c:v>
                </c:pt>
                <c:pt idx="67460">
                  <c:v>43.884</c:v>
                </c:pt>
                <c:pt idx="67461">
                  <c:v>43.862000000000002</c:v>
                </c:pt>
                <c:pt idx="67462">
                  <c:v>43.862000000000002</c:v>
                </c:pt>
                <c:pt idx="67463">
                  <c:v>43.838999999999999</c:v>
                </c:pt>
                <c:pt idx="67464">
                  <c:v>43.771999999999998</c:v>
                </c:pt>
                <c:pt idx="67465">
                  <c:v>43.795000000000002</c:v>
                </c:pt>
                <c:pt idx="67466">
                  <c:v>43.771999999999998</c:v>
                </c:pt>
                <c:pt idx="67467">
                  <c:v>43.704999999999998</c:v>
                </c:pt>
                <c:pt idx="67468">
                  <c:v>43.704999999999998</c:v>
                </c:pt>
                <c:pt idx="67469">
                  <c:v>43.683</c:v>
                </c:pt>
                <c:pt idx="67470">
                  <c:v>43.661000000000001</c:v>
                </c:pt>
                <c:pt idx="67471">
                  <c:v>43.661000000000001</c:v>
                </c:pt>
                <c:pt idx="67472">
                  <c:v>43.548999999999999</c:v>
                </c:pt>
                <c:pt idx="67473">
                  <c:v>43.570999999999998</c:v>
                </c:pt>
                <c:pt idx="67474">
                  <c:v>43.527000000000001</c:v>
                </c:pt>
                <c:pt idx="67475">
                  <c:v>43.527000000000001</c:v>
                </c:pt>
                <c:pt idx="67476">
                  <c:v>43.46</c:v>
                </c:pt>
                <c:pt idx="67477">
                  <c:v>43.481999999999999</c:v>
                </c:pt>
                <c:pt idx="67478">
                  <c:v>43.46</c:v>
                </c:pt>
                <c:pt idx="67479">
                  <c:v>43.414999999999999</c:v>
                </c:pt>
                <c:pt idx="67480">
                  <c:v>43.37</c:v>
                </c:pt>
                <c:pt idx="67481">
                  <c:v>43.393000000000001</c:v>
                </c:pt>
                <c:pt idx="67482">
                  <c:v>43.393000000000001</c:v>
                </c:pt>
                <c:pt idx="67483">
                  <c:v>43.326000000000001</c:v>
                </c:pt>
                <c:pt idx="67484">
                  <c:v>43.280999999999999</c:v>
                </c:pt>
                <c:pt idx="67485">
                  <c:v>43.302999999999997</c:v>
                </c:pt>
                <c:pt idx="67486">
                  <c:v>43.280999999999999</c:v>
                </c:pt>
                <c:pt idx="67487">
                  <c:v>43.280999999999999</c:v>
                </c:pt>
                <c:pt idx="67488">
                  <c:v>43.213999999999999</c:v>
                </c:pt>
                <c:pt idx="67489">
                  <c:v>43.235999999999997</c:v>
                </c:pt>
                <c:pt idx="67490">
                  <c:v>43.213999999999999</c:v>
                </c:pt>
                <c:pt idx="67491">
                  <c:v>43.124000000000002</c:v>
                </c:pt>
                <c:pt idx="67492">
                  <c:v>43.08</c:v>
                </c:pt>
                <c:pt idx="67493">
                  <c:v>43.101999999999997</c:v>
                </c:pt>
                <c:pt idx="67494">
                  <c:v>43.101999999999997</c:v>
                </c:pt>
                <c:pt idx="67495">
                  <c:v>43.101999999999997</c:v>
                </c:pt>
                <c:pt idx="67496">
                  <c:v>43.034999999999997</c:v>
                </c:pt>
                <c:pt idx="67497">
                  <c:v>42.968000000000004</c:v>
                </c:pt>
                <c:pt idx="67498">
                  <c:v>42.968000000000004</c:v>
                </c:pt>
                <c:pt idx="67499">
                  <c:v>42.901000000000003</c:v>
                </c:pt>
                <c:pt idx="67500">
                  <c:v>42.923000000000002</c:v>
                </c:pt>
                <c:pt idx="67501">
                  <c:v>42.901000000000003</c:v>
                </c:pt>
                <c:pt idx="67502">
                  <c:v>42.901000000000003</c:v>
                </c:pt>
                <c:pt idx="67503">
                  <c:v>42.856000000000002</c:v>
                </c:pt>
                <c:pt idx="67504">
                  <c:v>42.834000000000003</c:v>
                </c:pt>
                <c:pt idx="67505">
                  <c:v>42.834000000000003</c:v>
                </c:pt>
                <c:pt idx="67506">
                  <c:v>42.789000000000001</c:v>
                </c:pt>
                <c:pt idx="67507">
                  <c:v>42.722000000000001</c:v>
                </c:pt>
                <c:pt idx="67508">
                  <c:v>42.767000000000003</c:v>
                </c:pt>
                <c:pt idx="67509">
                  <c:v>42.744999999999997</c:v>
                </c:pt>
                <c:pt idx="67510">
                  <c:v>42.677999999999997</c:v>
                </c:pt>
                <c:pt idx="67511">
                  <c:v>42.7</c:v>
                </c:pt>
                <c:pt idx="67512">
                  <c:v>42.633000000000003</c:v>
                </c:pt>
                <c:pt idx="67513">
                  <c:v>42.7</c:v>
                </c:pt>
                <c:pt idx="67514">
                  <c:v>42.633000000000003</c:v>
                </c:pt>
                <c:pt idx="67515">
                  <c:v>42.566000000000003</c:v>
                </c:pt>
                <c:pt idx="67516">
                  <c:v>42.521000000000001</c:v>
                </c:pt>
                <c:pt idx="67517">
                  <c:v>42.476999999999997</c:v>
                </c:pt>
                <c:pt idx="67518">
                  <c:v>42.499000000000002</c:v>
                </c:pt>
                <c:pt idx="67519">
                  <c:v>42.41</c:v>
                </c:pt>
                <c:pt idx="67520">
                  <c:v>42.454000000000001</c:v>
                </c:pt>
                <c:pt idx="67521">
                  <c:v>42.41</c:v>
                </c:pt>
                <c:pt idx="67522">
                  <c:v>42.432000000000002</c:v>
                </c:pt>
                <c:pt idx="67523">
                  <c:v>42.387</c:v>
                </c:pt>
                <c:pt idx="67524">
                  <c:v>42.32</c:v>
                </c:pt>
                <c:pt idx="67525">
                  <c:v>42.298000000000002</c:v>
                </c:pt>
                <c:pt idx="67526">
                  <c:v>42.32</c:v>
                </c:pt>
                <c:pt idx="67527">
                  <c:v>42.32</c:v>
                </c:pt>
                <c:pt idx="67528">
                  <c:v>42.276000000000003</c:v>
                </c:pt>
                <c:pt idx="67529">
                  <c:v>42.276000000000003</c:v>
                </c:pt>
                <c:pt idx="67530">
                  <c:v>42.209000000000003</c:v>
                </c:pt>
                <c:pt idx="67531">
                  <c:v>42.186</c:v>
                </c:pt>
                <c:pt idx="67532">
                  <c:v>42.164000000000001</c:v>
                </c:pt>
                <c:pt idx="67533">
                  <c:v>42.142000000000003</c:v>
                </c:pt>
                <c:pt idx="67534">
                  <c:v>42.119</c:v>
                </c:pt>
                <c:pt idx="67535">
                  <c:v>42.097000000000001</c:v>
                </c:pt>
                <c:pt idx="67536">
                  <c:v>42.075000000000003</c:v>
                </c:pt>
                <c:pt idx="67537">
                  <c:v>42.075000000000003</c:v>
                </c:pt>
                <c:pt idx="67538">
                  <c:v>42.03</c:v>
                </c:pt>
                <c:pt idx="67539">
                  <c:v>41.984999999999999</c:v>
                </c:pt>
                <c:pt idx="67540">
                  <c:v>41.963000000000001</c:v>
                </c:pt>
                <c:pt idx="67541">
                  <c:v>41.94</c:v>
                </c:pt>
                <c:pt idx="67542">
                  <c:v>41.917999999999999</c:v>
                </c:pt>
                <c:pt idx="67543">
                  <c:v>41.917999999999999</c:v>
                </c:pt>
                <c:pt idx="67544">
                  <c:v>41.896000000000001</c:v>
                </c:pt>
                <c:pt idx="67545">
                  <c:v>41.896000000000001</c:v>
                </c:pt>
                <c:pt idx="67546">
                  <c:v>41.872999999999998</c:v>
                </c:pt>
                <c:pt idx="67547">
                  <c:v>41.805999999999997</c:v>
                </c:pt>
                <c:pt idx="67548">
                  <c:v>41.872999999999998</c:v>
                </c:pt>
                <c:pt idx="67549">
                  <c:v>41.762</c:v>
                </c:pt>
                <c:pt idx="67550">
                  <c:v>41.762</c:v>
                </c:pt>
                <c:pt idx="67551">
                  <c:v>41.738999999999997</c:v>
                </c:pt>
                <c:pt idx="67552">
                  <c:v>41.716999999999999</c:v>
                </c:pt>
                <c:pt idx="67553">
                  <c:v>41.695</c:v>
                </c:pt>
                <c:pt idx="67554">
                  <c:v>41.695</c:v>
                </c:pt>
                <c:pt idx="67555">
                  <c:v>41.65</c:v>
                </c:pt>
                <c:pt idx="67556">
                  <c:v>41.604999999999997</c:v>
                </c:pt>
                <c:pt idx="67557">
                  <c:v>41.582999999999998</c:v>
                </c:pt>
                <c:pt idx="67558">
                  <c:v>41.582999999999998</c:v>
                </c:pt>
                <c:pt idx="67559">
                  <c:v>41.582999999999998</c:v>
                </c:pt>
                <c:pt idx="67560">
                  <c:v>41.537999999999997</c:v>
                </c:pt>
                <c:pt idx="67561">
                  <c:v>41.515999999999998</c:v>
                </c:pt>
                <c:pt idx="67562">
                  <c:v>41.494</c:v>
                </c:pt>
                <c:pt idx="67563">
                  <c:v>41.427</c:v>
                </c:pt>
                <c:pt idx="67564">
                  <c:v>41.448999999999998</c:v>
                </c:pt>
                <c:pt idx="67565">
                  <c:v>41.427</c:v>
                </c:pt>
                <c:pt idx="67566">
                  <c:v>41.427</c:v>
                </c:pt>
                <c:pt idx="67567">
                  <c:v>41.381999999999998</c:v>
                </c:pt>
                <c:pt idx="67568">
                  <c:v>41.36</c:v>
                </c:pt>
                <c:pt idx="67569">
                  <c:v>41.36</c:v>
                </c:pt>
                <c:pt idx="67570">
                  <c:v>41.337000000000003</c:v>
                </c:pt>
                <c:pt idx="67571">
                  <c:v>41.247999999999998</c:v>
                </c:pt>
                <c:pt idx="67572">
                  <c:v>41.292999999999999</c:v>
                </c:pt>
                <c:pt idx="67573">
                  <c:v>41.292999999999999</c:v>
                </c:pt>
                <c:pt idx="67574">
                  <c:v>41.225999999999999</c:v>
                </c:pt>
                <c:pt idx="67575">
                  <c:v>41.203000000000003</c:v>
                </c:pt>
                <c:pt idx="67576">
                  <c:v>41.180999999999997</c:v>
                </c:pt>
                <c:pt idx="67577">
                  <c:v>41.136000000000003</c:v>
                </c:pt>
                <c:pt idx="67578">
                  <c:v>41.091999999999999</c:v>
                </c:pt>
                <c:pt idx="67579">
                  <c:v>41.136000000000003</c:v>
                </c:pt>
                <c:pt idx="67580">
                  <c:v>41.113999999999997</c:v>
                </c:pt>
                <c:pt idx="67581">
                  <c:v>41.069000000000003</c:v>
                </c:pt>
                <c:pt idx="67582">
                  <c:v>41.024999999999999</c:v>
                </c:pt>
                <c:pt idx="67583">
                  <c:v>40.98</c:v>
                </c:pt>
                <c:pt idx="67584">
                  <c:v>40.98</c:v>
                </c:pt>
                <c:pt idx="67585">
                  <c:v>40.98</c:v>
                </c:pt>
                <c:pt idx="67586">
                  <c:v>41.002000000000002</c:v>
                </c:pt>
                <c:pt idx="67587">
                  <c:v>40.957999999999998</c:v>
                </c:pt>
                <c:pt idx="67588">
                  <c:v>40.890999999999998</c:v>
                </c:pt>
                <c:pt idx="67589">
                  <c:v>40.935000000000002</c:v>
                </c:pt>
                <c:pt idx="67590">
                  <c:v>40.912999999999997</c:v>
                </c:pt>
                <c:pt idx="67591">
                  <c:v>40.868000000000002</c:v>
                </c:pt>
                <c:pt idx="67592">
                  <c:v>40.823999999999998</c:v>
                </c:pt>
                <c:pt idx="67593">
                  <c:v>40.823999999999998</c:v>
                </c:pt>
                <c:pt idx="67594">
                  <c:v>40.756999999999998</c:v>
                </c:pt>
                <c:pt idx="67595">
                  <c:v>40.779000000000003</c:v>
                </c:pt>
                <c:pt idx="67596">
                  <c:v>40.734000000000002</c:v>
                </c:pt>
                <c:pt idx="67597">
                  <c:v>40.734000000000002</c:v>
                </c:pt>
                <c:pt idx="67598">
                  <c:v>40.689</c:v>
                </c:pt>
                <c:pt idx="67599">
                  <c:v>40.667000000000002</c:v>
                </c:pt>
                <c:pt idx="67600">
                  <c:v>40.667000000000002</c:v>
                </c:pt>
                <c:pt idx="67601">
                  <c:v>40.6</c:v>
                </c:pt>
                <c:pt idx="67602">
                  <c:v>40.622</c:v>
                </c:pt>
                <c:pt idx="67603">
                  <c:v>40.578000000000003</c:v>
                </c:pt>
                <c:pt idx="67604">
                  <c:v>40.555</c:v>
                </c:pt>
                <c:pt idx="67605">
                  <c:v>40.578000000000003</c:v>
                </c:pt>
                <c:pt idx="67606">
                  <c:v>40.511000000000003</c:v>
                </c:pt>
                <c:pt idx="67607">
                  <c:v>40.444000000000003</c:v>
                </c:pt>
                <c:pt idx="67608">
                  <c:v>40.444000000000003</c:v>
                </c:pt>
                <c:pt idx="67609">
                  <c:v>40.466000000000001</c:v>
                </c:pt>
                <c:pt idx="67610">
                  <c:v>40.466000000000001</c:v>
                </c:pt>
                <c:pt idx="67611">
                  <c:v>40.488</c:v>
                </c:pt>
                <c:pt idx="67612">
                  <c:v>40.420999999999999</c:v>
                </c:pt>
                <c:pt idx="67613">
                  <c:v>40.399000000000001</c:v>
                </c:pt>
                <c:pt idx="67614">
                  <c:v>40.31</c:v>
                </c:pt>
                <c:pt idx="67615">
                  <c:v>40.353999999999999</c:v>
                </c:pt>
                <c:pt idx="67616">
                  <c:v>40.332000000000001</c:v>
                </c:pt>
                <c:pt idx="67617">
                  <c:v>40.265000000000001</c:v>
                </c:pt>
                <c:pt idx="67618">
                  <c:v>40.22</c:v>
                </c:pt>
                <c:pt idx="67619">
                  <c:v>40.286999999999999</c:v>
                </c:pt>
                <c:pt idx="67620">
                  <c:v>40.198</c:v>
                </c:pt>
                <c:pt idx="67621">
                  <c:v>40.22</c:v>
                </c:pt>
                <c:pt idx="67622">
                  <c:v>40.131</c:v>
                </c:pt>
                <c:pt idx="67623">
                  <c:v>40.198</c:v>
                </c:pt>
                <c:pt idx="67624">
                  <c:v>40.176000000000002</c:v>
                </c:pt>
                <c:pt idx="67625">
                  <c:v>40.131</c:v>
                </c:pt>
                <c:pt idx="67626">
                  <c:v>40.064</c:v>
                </c:pt>
                <c:pt idx="67627">
                  <c:v>40.042000000000002</c:v>
                </c:pt>
                <c:pt idx="67628">
                  <c:v>40.064</c:v>
                </c:pt>
                <c:pt idx="67629">
                  <c:v>39.997</c:v>
                </c:pt>
                <c:pt idx="67630">
                  <c:v>40.018999999999998</c:v>
                </c:pt>
                <c:pt idx="67631">
                  <c:v>39.975000000000001</c:v>
                </c:pt>
                <c:pt idx="67632">
                  <c:v>39.975000000000001</c:v>
                </c:pt>
                <c:pt idx="67633">
                  <c:v>39.908000000000001</c:v>
                </c:pt>
                <c:pt idx="67634">
                  <c:v>39.884999999999998</c:v>
                </c:pt>
                <c:pt idx="67635">
                  <c:v>39.997</c:v>
                </c:pt>
                <c:pt idx="67636">
                  <c:v>39.841000000000001</c:v>
                </c:pt>
                <c:pt idx="67637">
                  <c:v>39.841000000000001</c:v>
                </c:pt>
                <c:pt idx="67638">
                  <c:v>39.795999999999999</c:v>
                </c:pt>
                <c:pt idx="67639">
                  <c:v>39.795999999999999</c:v>
                </c:pt>
                <c:pt idx="67640">
                  <c:v>39.774000000000001</c:v>
                </c:pt>
                <c:pt idx="67641">
                  <c:v>39.817999999999998</c:v>
                </c:pt>
                <c:pt idx="67642">
                  <c:v>39.750999999999998</c:v>
                </c:pt>
                <c:pt idx="67643">
                  <c:v>39.683999999999997</c:v>
                </c:pt>
                <c:pt idx="67644">
                  <c:v>39.728999999999999</c:v>
                </c:pt>
                <c:pt idx="67645">
                  <c:v>39.750999999999998</c:v>
                </c:pt>
                <c:pt idx="67646">
                  <c:v>39.683999999999997</c:v>
                </c:pt>
                <c:pt idx="67647">
                  <c:v>39.661999999999999</c:v>
                </c:pt>
                <c:pt idx="67648">
                  <c:v>39.616999999999997</c:v>
                </c:pt>
                <c:pt idx="67649">
                  <c:v>39.616999999999997</c:v>
                </c:pt>
                <c:pt idx="67650">
                  <c:v>39.573</c:v>
                </c:pt>
                <c:pt idx="67651">
                  <c:v>39.64</c:v>
                </c:pt>
                <c:pt idx="67652">
                  <c:v>39.549999999999997</c:v>
                </c:pt>
                <c:pt idx="67653">
                  <c:v>39.549999999999997</c:v>
                </c:pt>
                <c:pt idx="67654">
                  <c:v>39.527999999999999</c:v>
                </c:pt>
                <c:pt idx="67655">
                  <c:v>39.438000000000002</c:v>
                </c:pt>
                <c:pt idx="67656">
                  <c:v>39.415999999999997</c:v>
                </c:pt>
                <c:pt idx="67657">
                  <c:v>39.438000000000002</c:v>
                </c:pt>
                <c:pt idx="67658">
                  <c:v>39.415999999999997</c:v>
                </c:pt>
                <c:pt idx="67659">
                  <c:v>39.393999999999998</c:v>
                </c:pt>
                <c:pt idx="67660">
                  <c:v>39.393999999999998</c:v>
                </c:pt>
                <c:pt idx="67661">
                  <c:v>39.348999999999997</c:v>
                </c:pt>
                <c:pt idx="67662">
                  <c:v>39.371000000000002</c:v>
                </c:pt>
                <c:pt idx="67663">
                  <c:v>39.371000000000002</c:v>
                </c:pt>
                <c:pt idx="67664">
                  <c:v>39.237000000000002</c:v>
                </c:pt>
                <c:pt idx="67665">
                  <c:v>39.281999999999996</c:v>
                </c:pt>
                <c:pt idx="67666">
                  <c:v>39.26</c:v>
                </c:pt>
                <c:pt idx="67667">
                  <c:v>39.237000000000002</c:v>
                </c:pt>
                <c:pt idx="67668">
                  <c:v>39.237000000000002</c:v>
                </c:pt>
                <c:pt idx="67669">
                  <c:v>39.237000000000002</c:v>
                </c:pt>
                <c:pt idx="67670">
                  <c:v>39.17</c:v>
                </c:pt>
                <c:pt idx="67671">
                  <c:v>39.125999999999998</c:v>
                </c:pt>
                <c:pt idx="67672">
                  <c:v>39.148000000000003</c:v>
                </c:pt>
                <c:pt idx="67673">
                  <c:v>39.148000000000003</c:v>
                </c:pt>
                <c:pt idx="67674">
                  <c:v>39.036000000000001</c:v>
                </c:pt>
                <c:pt idx="67675">
                  <c:v>39.148000000000003</c:v>
                </c:pt>
                <c:pt idx="67676">
                  <c:v>39.103000000000002</c:v>
                </c:pt>
                <c:pt idx="67677">
                  <c:v>39.081000000000003</c:v>
                </c:pt>
                <c:pt idx="67678">
                  <c:v>38.991999999999997</c:v>
                </c:pt>
                <c:pt idx="67679">
                  <c:v>38.991999999999997</c:v>
                </c:pt>
                <c:pt idx="67680">
                  <c:v>39.014000000000003</c:v>
                </c:pt>
                <c:pt idx="67681">
                  <c:v>38.991999999999997</c:v>
                </c:pt>
                <c:pt idx="67682">
                  <c:v>38.969000000000001</c:v>
                </c:pt>
                <c:pt idx="67683">
                  <c:v>38.902000000000001</c:v>
                </c:pt>
                <c:pt idx="67684">
                  <c:v>38.902000000000001</c:v>
                </c:pt>
                <c:pt idx="67685">
                  <c:v>38.924999999999997</c:v>
                </c:pt>
                <c:pt idx="67686">
                  <c:v>38.902000000000001</c:v>
                </c:pt>
                <c:pt idx="67687">
                  <c:v>38.880000000000003</c:v>
                </c:pt>
                <c:pt idx="67688">
                  <c:v>38.746000000000002</c:v>
                </c:pt>
                <c:pt idx="67689">
                  <c:v>38.813000000000002</c:v>
                </c:pt>
                <c:pt idx="67690">
                  <c:v>38.857999999999997</c:v>
                </c:pt>
                <c:pt idx="67691">
                  <c:v>38.790999999999997</c:v>
                </c:pt>
                <c:pt idx="67692">
                  <c:v>38.746000000000002</c:v>
                </c:pt>
                <c:pt idx="67693">
                  <c:v>38.746000000000002</c:v>
                </c:pt>
                <c:pt idx="67694">
                  <c:v>38.723999999999997</c:v>
                </c:pt>
                <c:pt idx="67695">
                  <c:v>38.679000000000002</c:v>
                </c:pt>
                <c:pt idx="67696">
                  <c:v>38.656999999999996</c:v>
                </c:pt>
                <c:pt idx="67697">
                  <c:v>38.634</c:v>
                </c:pt>
                <c:pt idx="67698">
                  <c:v>38.590000000000003</c:v>
                </c:pt>
                <c:pt idx="67699">
                  <c:v>38.612000000000002</c:v>
                </c:pt>
                <c:pt idx="67700">
                  <c:v>38.656999999999996</c:v>
                </c:pt>
                <c:pt idx="67701">
                  <c:v>38.545000000000002</c:v>
                </c:pt>
                <c:pt idx="67702">
                  <c:v>38.545000000000002</c:v>
                </c:pt>
                <c:pt idx="67703">
                  <c:v>38.523000000000003</c:v>
                </c:pt>
                <c:pt idx="67704">
                  <c:v>38.5</c:v>
                </c:pt>
                <c:pt idx="67705">
                  <c:v>38.456000000000003</c:v>
                </c:pt>
                <c:pt idx="67706">
                  <c:v>38.433</c:v>
                </c:pt>
                <c:pt idx="67707">
                  <c:v>38.433</c:v>
                </c:pt>
                <c:pt idx="67708">
                  <c:v>38.366</c:v>
                </c:pt>
                <c:pt idx="67709">
                  <c:v>38.366</c:v>
                </c:pt>
                <c:pt idx="67710">
                  <c:v>38.366</c:v>
                </c:pt>
                <c:pt idx="67711">
                  <c:v>38.411000000000001</c:v>
                </c:pt>
                <c:pt idx="67712">
                  <c:v>38.366</c:v>
                </c:pt>
                <c:pt idx="67713">
                  <c:v>38.320999999999998</c:v>
                </c:pt>
                <c:pt idx="67714">
                  <c:v>38.298999999999999</c:v>
                </c:pt>
                <c:pt idx="67715">
                  <c:v>38.277000000000001</c:v>
                </c:pt>
                <c:pt idx="67716">
                  <c:v>38.253999999999998</c:v>
                </c:pt>
                <c:pt idx="67717">
                  <c:v>38.231999999999999</c:v>
                </c:pt>
                <c:pt idx="67718">
                  <c:v>38.253999999999998</c:v>
                </c:pt>
                <c:pt idx="67719">
                  <c:v>38.21</c:v>
                </c:pt>
                <c:pt idx="67720">
                  <c:v>38.186999999999998</c:v>
                </c:pt>
                <c:pt idx="67721">
                  <c:v>38.164999999999999</c:v>
                </c:pt>
                <c:pt idx="67722">
                  <c:v>38.143000000000001</c:v>
                </c:pt>
                <c:pt idx="67723">
                  <c:v>38.143000000000001</c:v>
                </c:pt>
                <c:pt idx="67724">
                  <c:v>38.119999999999997</c:v>
                </c:pt>
                <c:pt idx="67725">
                  <c:v>38.076000000000001</c:v>
                </c:pt>
                <c:pt idx="67726">
                  <c:v>38.119999999999997</c:v>
                </c:pt>
                <c:pt idx="67727">
                  <c:v>38.052999999999997</c:v>
                </c:pt>
                <c:pt idx="67728">
                  <c:v>38.052999999999997</c:v>
                </c:pt>
                <c:pt idx="67729">
                  <c:v>38.009</c:v>
                </c:pt>
                <c:pt idx="67730">
                  <c:v>37.985999999999997</c:v>
                </c:pt>
                <c:pt idx="67731">
                  <c:v>37.985999999999997</c:v>
                </c:pt>
                <c:pt idx="67732">
                  <c:v>37.942</c:v>
                </c:pt>
                <c:pt idx="67733">
                  <c:v>37.985999999999997</c:v>
                </c:pt>
                <c:pt idx="67734">
                  <c:v>37.896999999999998</c:v>
                </c:pt>
                <c:pt idx="67735">
                  <c:v>37.918999999999997</c:v>
                </c:pt>
                <c:pt idx="67736">
                  <c:v>37.918999999999997</c:v>
                </c:pt>
                <c:pt idx="67737">
                  <c:v>37.851999999999997</c:v>
                </c:pt>
                <c:pt idx="67738">
                  <c:v>37.875</c:v>
                </c:pt>
                <c:pt idx="67739">
                  <c:v>37.808</c:v>
                </c:pt>
                <c:pt idx="67740">
                  <c:v>37.762999999999998</c:v>
                </c:pt>
                <c:pt idx="67741">
                  <c:v>37.851999999999997</c:v>
                </c:pt>
                <c:pt idx="67742">
                  <c:v>37.784999999999997</c:v>
                </c:pt>
                <c:pt idx="67743">
                  <c:v>37.762999999999998</c:v>
                </c:pt>
                <c:pt idx="67744">
                  <c:v>37.784999999999997</c:v>
                </c:pt>
                <c:pt idx="67745">
                  <c:v>37.718000000000004</c:v>
                </c:pt>
                <c:pt idx="67746">
                  <c:v>37.718000000000004</c:v>
                </c:pt>
                <c:pt idx="67747">
                  <c:v>37.673999999999999</c:v>
                </c:pt>
                <c:pt idx="67748">
                  <c:v>37.673999999999999</c:v>
                </c:pt>
                <c:pt idx="67749">
                  <c:v>37.695999999999998</c:v>
                </c:pt>
                <c:pt idx="67750">
                  <c:v>37.628999999999998</c:v>
                </c:pt>
                <c:pt idx="67751">
                  <c:v>37.606999999999999</c:v>
                </c:pt>
                <c:pt idx="67752">
                  <c:v>37.606999999999999</c:v>
                </c:pt>
                <c:pt idx="67753">
                  <c:v>37.561999999999998</c:v>
                </c:pt>
                <c:pt idx="67754">
                  <c:v>37.606999999999999</c:v>
                </c:pt>
                <c:pt idx="67755">
                  <c:v>37.561999999999998</c:v>
                </c:pt>
                <c:pt idx="67756">
                  <c:v>37.584000000000003</c:v>
                </c:pt>
                <c:pt idx="67757">
                  <c:v>37.517000000000003</c:v>
                </c:pt>
                <c:pt idx="67758">
                  <c:v>37.494999999999997</c:v>
                </c:pt>
                <c:pt idx="67759">
                  <c:v>37.517000000000003</c:v>
                </c:pt>
                <c:pt idx="67760">
                  <c:v>37.472999999999999</c:v>
                </c:pt>
                <c:pt idx="67761">
                  <c:v>37.383000000000003</c:v>
                </c:pt>
                <c:pt idx="67762">
                  <c:v>37.450000000000003</c:v>
                </c:pt>
                <c:pt idx="67763">
                  <c:v>37.383000000000003</c:v>
                </c:pt>
                <c:pt idx="67764">
                  <c:v>37.383000000000003</c:v>
                </c:pt>
                <c:pt idx="67765">
                  <c:v>37.360999999999997</c:v>
                </c:pt>
                <c:pt idx="67766">
                  <c:v>37.338999999999999</c:v>
                </c:pt>
                <c:pt idx="67767">
                  <c:v>37.293999999999997</c:v>
                </c:pt>
                <c:pt idx="67768">
                  <c:v>37.338999999999999</c:v>
                </c:pt>
                <c:pt idx="67769">
                  <c:v>37.338999999999999</c:v>
                </c:pt>
                <c:pt idx="67770">
                  <c:v>37.271999999999998</c:v>
                </c:pt>
                <c:pt idx="67771">
                  <c:v>37.249000000000002</c:v>
                </c:pt>
                <c:pt idx="67772">
                  <c:v>37.249000000000002</c:v>
                </c:pt>
                <c:pt idx="67773">
                  <c:v>37.204999999999998</c:v>
                </c:pt>
                <c:pt idx="67774">
                  <c:v>37.182000000000002</c:v>
                </c:pt>
                <c:pt idx="67775">
                  <c:v>37.182000000000002</c:v>
                </c:pt>
                <c:pt idx="67776">
                  <c:v>37.137</c:v>
                </c:pt>
                <c:pt idx="67777">
                  <c:v>37.159999999999997</c:v>
                </c:pt>
                <c:pt idx="67778">
                  <c:v>37.093000000000004</c:v>
                </c:pt>
                <c:pt idx="67779">
                  <c:v>37.115000000000002</c:v>
                </c:pt>
                <c:pt idx="67780">
                  <c:v>37.115000000000002</c:v>
                </c:pt>
                <c:pt idx="67781">
                  <c:v>37.07</c:v>
                </c:pt>
                <c:pt idx="67782">
                  <c:v>37.003</c:v>
                </c:pt>
                <c:pt idx="67783">
                  <c:v>37.048000000000002</c:v>
                </c:pt>
                <c:pt idx="67784">
                  <c:v>37.003</c:v>
                </c:pt>
                <c:pt idx="67785">
                  <c:v>37.003</c:v>
                </c:pt>
                <c:pt idx="67786">
                  <c:v>36.959000000000003</c:v>
                </c:pt>
                <c:pt idx="67787">
                  <c:v>36.981000000000002</c:v>
                </c:pt>
                <c:pt idx="67788">
                  <c:v>36.959000000000003</c:v>
                </c:pt>
                <c:pt idx="67789">
                  <c:v>36.914000000000001</c:v>
                </c:pt>
                <c:pt idx="67790">
                  <c:v>36.892000000000003</c:v>
                </c:pt>
                <c:pt idx="67791">
                  <c:v>36.892000000000003</c:v>
                </c:pt>
                <c:pt idx="67792">
                  <c:v>36.869</c:v>
                </c:pt>
                <c:pt idx="67793">
                  <c:v>36.869</c:v>
                </c:pt>
                <c:pt idx="67794">
                  <c:v>36.869</c:v>
                </c:pt>
                <c:pt idx="67795">
                  <c:v>36.802</c:v>
                </c:pt>
                <c:pt idx="67796">
                  <c:v>36.825000000000003</c:v>
                </c:pt>
                <c:pt idx="67797">
                  <c:v>36.758000000000003</c:v>
                </c:pt>
                <c:pt idx="67798">
                  <c:v>36.758000000000003</c:v>
                </c:pt>
                <c:pt idx="67799">
                  <c:v>36.713000000000001</c:v>
                </c:pt>
                <c:pt idx="67800">
                  <c:v>36.734999999999999</c:v>
                </c:pt>
                <c:pt idx="67801">
                  <c:v>36.667999999999999</c:v>
                </c:pt>
                <c:pt idx="67802">
                  <c:v>36.646000000000001</c:v>
                </c:pt>
                <c:pt idx="67803">
                  <c:v>36.691000000000003</c:v>
                </c:pt>
                <c:pt idx="67804">
                  <c:v>36.624000000000002</c:v>
                </c:pt>
                <c:pt idx="67805">
                  <c:v>36.624000000000002</c:v>
                </c:pt>
                <c:pt idx="67806">
                  <c:v>36.600999999999999</c:v>
                </c:pt>
                <c:pt idx="67807">
                  <c:v>36.624000000000002</c:v>
                </c:pt>
                <c:pt idx="67808">
                  <c:v>36.600999999999999</c:v>
                </c:pt>
                <c:pt idx="67809">
                  <c:v>36.579000000000001</c:v>
                </c:pt>
                <c:pt idx="67810">
                  <c:v>36.557000000000002</c:v>
                </c:pt>
                <c:pt idx="67811">
                  <c:v>36.512</c:v>
                </c:pt>
                <c:pt idx="67812">
                  <c:v>36.557000000000002</c:v>
                </c:pt>
                <c:pt idx="67813">
                  <c:v>36.49</c:v>
                </c:pt>
                <c:pt idx="67814">
                  <c:v>36.466999999999999</c:v>
                </c:pt>
                <c:pt idx="67815">
                  <c:v>36.49</c:v>
                </c:pt>
                <c:pt idx="67816">
                  <c:v>36.445</c:v>
                </c:pt>
                <c:pt idx="67817">
                  <c:v>36.445</c:v>
                </c:pt>
                <c:pt idx="67818">
                  <c:v>36.4</c:v>
                </c:pt>
                <c:pt idx="67819">
                  <c:v>36.4</c:v>
                </c:pt>
                <c:pt idx="67820">
                  <c:v>36.356000000000002</c:v>
                </c:pt>
                <c:pt idx="67821">
                  <c:v>36.356000000000002</c:v>
                </c:pt>
                <c:pt idx="67822">
                  <c:v>36.289000000000001</c:v>
                </c:pt>
                <c:pt idx="67823">
                  <c:v>36.289000000000001</c:v>
                </c:pt>
                <c:pt idx="67824">
                  <c:v>36.332999999999998</c:v>
                </c:pt>
                <c:pt idx="67825">
                  <c:v>36.289000000000001</c:v>
                </c:pt>
                <c:pt idx="67826">
                  <c:v>36.311</c:v>
                </c:pt>
                <c:pt idx="67827">
                  <c:v>36.244</c:v>
                </c:pt>
                <c:pt idx="67828">
                  <c:v>36.265999999999998</c:v>
                </c:pt>
                <c:pt idx="67829">
                  <c:v>36.222000000000001</c:v>
                </c:pt>
                <c:pt idx="67830">
                  <c:v>36.198999999999998</c:v>
                </c:pt>
                <c:pt idx="67831">
                  <c:v>36.177</c:v>
                </c:pt>
                <c:pt idx="67832">
                  <c:v>36.222000000000001</c:v>
                </c:pt>
                <c:pt idx="67833">
                  <c:v>36.198999999999998</c:v>
                </c:pt>
                <c:pt idx="67834">
                  <c:v>36.155000000000001</c:v>
                </c:pt>
                <c:pt idx="67835">
                  <c:v>36.131999999999998</c:v>
                </c:pt>
                <c:pt idx="67836">
                  <c:v>36.088000000000001</c:v>
                </c:pt>
                <c:pt idx="67837">
                  <c:v>36.11</c:v>
                </c:pt>
                <c:pt idx="67838">
                  <c:v>36.064999999999998</c:v>
                </c:pt>
                <c:pt idx="67839">
                  <c:v>36.064999999999998</c:v>
                </c:pt>
                <c:pt idx="67840">
                  <c:v>36.042999999999999</c:v>
                </c:pt>
                <c:pt idx="67841">
                  <c:v>36.064999999999998</c:v>
                </c:pt>
                <c:pt idx="67842">
                  <c:v>36.021000000000001</c:v>
                </c:pt>
                <c:pt idx="67843">
                  <c:v>35.997999999999998</c:v>
                </c:pt>
                <c:pt idx="67844">
                  <c:v>35.975999999999999</c:v>
                </c:pt>
                <c:pt idx="67845">
                  <c:v>35.953000000000003</c:v>
                </c:pt>
                <c:pt idx="67846">
                  <c:v>35.886000000000003</c:v>
                </c:pt>
                <c:pt idx="67847">
                  <c:v>35.953000000000003</c:v>
                </c:pt>
                <c:pt idx="67848">
                  <c:v>35.886000000000003</c:v>
                </c:pt>
                <c:pt idx="67849">
                  <c:v>35.863999999999997</c:v>
                </c:pt>
                <c:pt idx="67850">
                  <c:v>35.819000000000003</c:v>
                </c:pt>
                <c:pt idx="67851">
                  <c:v>35.841999999999999</c:v>
                </c:pt>
                <c:pt idx="67852">
                  <c:v>35.863999999999997</c:v>
                </c:pt>
                <c:pt idx="67853">
                  <c:v>35.841999999999999</c:v>
                </c:pt>
                <c:pt idx="67854">
                  <c:v>35.863999999999997</c:v>
                </c:pt>
                <c:pt idx="67855">
                  <c:v>35.752000000000002</c:v>
                </c:pt>
                <c:pt idx="67856">
                  <c:v>35.774999999999999</c:v>
                </c:pt>
                <c:pt idx="67857">
                  <c:v>35.752000000000002</c:v>
                </c:pt>
                <c:pt idx="67858">
                  <c:v>35.774999999999999</c:v>
                </c:pt>
                <c:pt idx="67859">
                  <c:v>35.729999999999997</c:v>
                </c:pt>
                <c:pt idx="67860">
                  <c:v>35.640999999999998</c:v>
                </c:pt>
                <c:pt idx="67861">
                  <c:v>35.729999999999997</c:v>
                </c:pt>
                <c:pt idx="67862">
                  <c:v>35.618000000000002</c:v>
                </c:pt>
                <c:pt idx="67863">
                  <c:v>35.662999999999997</c:v>
                </c:pt>
                <c:pt idx="67864">
                  <c:v>35.662999999999997</c:v>
                </c:pt>
                <c:pt idx="67865">
                  <c:v>35.573999999999998</c:v>
                </c:pt>
                <c:pt idx="67866">
                  <c:v>35.573999999999998</c:v>
                </c:pt>
                <c:pt idx="67867">
                  <c:v>35.573999999999998</c:v>
                </c:pt>
                <c:pt idx="67868">
                  <c:v>35.551000000000002</c:v>
                </c:pt>
                <c:pt idx="67869">
                  <c:v>35.573999999999998</c:v>
                </c:pt>
                <c:pt idx="67870">
                  <c:v>35.551000000000002</c:v>
                </c:pt>
                <c:pt idx="67871">
                  <c:v>35.529000000000003</c:v>
                </c:pt>
                <c:pt idx="67872">
                  <c:v>35.417000000000002</c:v>
                </c:pt>
                <c:pt idx="67873">
                  <c:v>35.484000000000002</c:v>
                </c:pt>
                <c:pt idx="67874">
                  <c:v>35.44</c:v>
                </c:pt>
                <c:pt idx="67875">
                  <c:v>35.529000000000003</c:v>
                </c:pt>
                <c:pt idx="67876">
                  <c:v>35.417000000000002</c:v>
                </c:pt>
                <c:pt idx="67877">
                  <c:v>35.417000000000002</c:v>
                </c:pt>
                <c:pt idx="67878">
                  <c:v>35.372999999999998</c:v>
                </c:pt>
                <c:pt idx="67879">
                  <c:v>35.395000000000003</c:v>
                </c:pt>
                <c:pt idx="67880">
                  <c:v>35.35</c:v>
                </c:pt>
                <c:pt idx="67881">
                  <c:v>35.372999999999998</c:v>
                </c:pt>
                <c:pt idx="67882">
                  <c:v>35.35</c:v>
                </c:pt>
                <c:pt idx="67883">
                  <c:v>35.328000000000003</c:v>
                </c:pt>
                <c:pt idx="67884">
                  <c:v>35.35</c:v>
                </c:pt>
                <c:pt idx="67885">
                  <c:v>35.305999999999997</c:v>
                </c:pt>
                <c:pt idx="67886">
                  <c:v>35.261000000000003</c:v>
                </c:pt>
                <c:pt idx="67887">
                  <c:v>35.261000000000003</c:v>
                </c:pt>
                <c:pt idx="67888">
                  <c:v>35.216000000000001</c:v>
                </c:pt>
                <c:pt idx="67889">
                  <c:v>35.261000000000003</c:v>
                </c:pt>
                <c:pt idx="67890">
                  <c:v>35.216000000000001</c:v>
                </c:pt>
                <c:pt idx="67891">
                  <c:v>35.171999999999997</c:v>
                </c:pt>
                <c:pt idx="67892">
                  <c:v>35.149000000000001</c:v>
                </c:pt>
                <c:pt idx="67893">
                  <c:v>35.127000000000002</c:v>
                </c:pt>
                <c:pt idx="67894">
                  <c:v>35.149000000000001</c:v>
                </c:pt>
                <c:pt idx="67895">
                  <c:v>35.127000000000002</c:v>
                </c:pt>
                <c:pt idx="67896">
                  <c:v>35.06</c:v>
                </c:pt>
                <c:pt idx="67897">
                  <c:v>35.127000000000002</c:v>
                </c:pt>
                <c:pt idx="67898">
                  <c:v>35.06</c:v>
                </c:pt>
                <c:pt idx="67899">
                  <c:v>35.082000000000001</c:v>
                </c:pt>
                <c:pt idx="67900">
                  <c:v>35.06</c:v>
                </c:pt>
                <c:pt idx="67901">
                  <c:v>34.993000000000002</c:v>
                </c:pt>
                <c:pt idx="67902">
                  <c:v>34.970999999999997</c:v>
                </c:pt>
                <c:pt idx="67903">
                  <c:v>35.037999999999997</c:v>
                </c:pt>
                <c:pt idx="67904">
                  <c:v>35.015000000000001</c:v>
                </c:pt>
                <c:pt idx="67905">
                  <c:v>34.970999999999997</c:v>
                </c:pt>
                <c:pt idx="67906">
                  <c:v>34.948</c:v>
                </c:pt>
                <c:pt idx="67907">
                  <c:v>34.948</c:v>
                </c:pt>
                <c:pt idx="67908">
                  <c:v>34.948</c:v>
                </c:pt>
                <c:pt idx="67909">
                  <c:v>34.904000000000003</c:v>
                </c:pt>
                <c:pt idx="67910">
                  <c:v>34.881</c:v>
                </c:pt>
                <c:pt idx="67911">
                  <c:v>34.881</c:v>
                </c:pt>
                <c:pt idx="67912">
                  <c:v>34.881</c:v>
                </c:pt>
                <c:pt idx="67913">
                  <c:v>34.814</c:v>
                </c:pt>
                <c:pt idx="67914">
                  <c:v>34.904000000000003</c:v>
                </c:pt>
                <c:pt idx="67915">
                  <c:v>34.859000000000002</c:v>
                </c:pt>
                <c:pt idx="67916">
                  <c:v>34.814</c:v>
                </c:pt>
                <c:pt idx="67917">
                  <c:v>34.792000000000002</c:v>
                </c:pt>
                <c:pt idx="67918">
                  <c:v>34.770000000000003</c:v>
                </c:pt>
                <c:pt idx="67919">
                  <c:v>34.725000000000001</c:v>
                </c:pt>
                <c:pt idx="67920">
                  <c:v>34.770000000000003</c:v>
                </c:pt>
                <c:pt idx="67921">
                  <c:v>34.701999999999998</c:v>
                </c:pt>
                <c:pt idx="67922">
                  <c:v>34.747</c:v>
                </c:pt>
                <c:pt idx="67923">
                  <c:v>34.725000000000001</c:v>
                </c:pt>
                <c:pt idx="67924">
                  <c:v>34.658000000000001</c:v>
                </c:pt>
                <c:pt idx="67925">
                  <c:v>34.658000000000001</c:v>
                </c:pt>
                <c:pt idx="67926">
                  <c:v>34.591000000000001</c:v>
                </c:pt>
                <c:pt idx="67927">
                  <c:v>34.613</c:v>
                </c:pt>
                <c:pt idx="67928">
                  <c:v>34.613</c:v>
                </c:pt>
                <c:pt idx="67929">
                  <c:v>34.658000000000001</c:v>
                </c:pt>
                <c:pt idx="67930">
                  <c:v>34.591000000000001</c:v>
                </c:pt>
                <c:pt idx="67931">
                  <c:v>34.634999999999998</c:v>
                </c:pt>
                <c:pt idx="67932">
                  <c:v>34.545999999999999</c:v>
                </c:pt>
                <c:pt idx="67933">
                  <c:v>34.545999999999999</c:v>
                </c:pt>
                <c:pt idx="67934">
                  <c:v>34.524000000000001</c:v>
                </c:pt>
                <c:pt idx="67935">
                  <c:v>34.567999999999998</c:v>
                </c:pt>
                <c:pt idx="67936">
                  <c:v>34.567999999999998</c:v>
                </c:pt>
                <c:pt idx="67937">
                  <c:v>34.500999999999998</c:v>
                </c:pt>
                <c:pt idx="67938">
                  <c:v>34.478999999999999</c:v>
                </c:pt>
                <c:pt idx="67939">
                  <c:v>34.478999999999999</c:v>
                </c:pt>
                <c:pt idx="67940">
                  <c:v>34.433999999999997</c:v>
                </c:pt>
                <c:pt idx="67941">
                  <c:v>34.411999999999999</c:v>
                </c:pt>
                <c:pt idx="67942">
                  <c:v>34.39</c:v>
                </c:pt>
                <c:pt idx="67943">
                  <c:v>34.344999999999999</c:v>
                </c:pt>
                <c:pt idx="67944">
                  <c:v>34.39</c:v>
                </c:pt>
                <c:pt idx="67945">
                  <c:v>34.366999999999997</c:v>
                </c:pt>
                <c:pt idx="67946">
                  <c:v>34.344999999999999</c:v>
                </c:pt>
                <c:pt idx="67947">
                  <c:v>34.323</c:v>
                </c:pt>
                <c:pt idx="67948">
                  <c:v>34.277999999999999</c:v>
                </c:pt>
                <c:pt idx="67949">
                  <c:v>34.344999999999999</c:v>
                </c:pt>
                <c:pt idx="67950">
                  <c:v>34.323</c:v>
                </c:pt>
                <c:pt idx="67951">
                  <c:v>34.277999999999999</c:v>
                </c:pt>
                <c:pt idx="67952">
                  <c:v>34.232999999999997</c:v>
                </c:pt>
                <c:pt idx="67953">
                  <c:v>34.189</c:v>
                </c:pt>
                <c:pt idx="67954">
                  <c:v>34.189</c:v>
                </c:pt>
                <c:pt idx="67955">
                  <c:v>34.165999999999997</c:v>
                </c:pt>
                <c:pt idx="67956">
                  <c:v>34.122</c:v>
                </c:pt>
                <c:pt idx="67957">
                  <c:v>34.210999999999999</c:v>
                </c:pt>
                <c:pt idx="67958">
                  <c:v>34.189</c:v>
                </c:pt>
                <c:pt idx="67959">
                  <c:v>34.143999999999998</c:v>
                </c:pt>
                <c:pt idx="67960">
                  <c:v>34.122</c:v>
                </c:pt>
                <c:pt idx="67961">
                  <c:v>34.098999999999997</c:v>
                </c:pt>
                <c:pt idx="67962">
                  <c:v>34.098999999999997</c:v>
                </c:pt>
                <c:pt idx="67963">
                  <c:v>34.122</c:v>
                </c:pt>
                <c:pt idx="67964">
                  <c:v>34.076999999999998</c:v>
                </c:pt>
                <c:pt idx="67965">
                  <c:v>34.076999999999998</c:v>
                </c:pt>
                <c:pt idx="67966">
                  <c:v>34.076999999999998</c:v>
                </c:pt>
                <c:pt idx="67967">
                  <c:v>34.055</c:v>
                </c:pt>
                <c:pt idx="67968">
                  <c:v>34.055</c:v>
                </c:pt>
                <c:pt idx="67969">
                  <c:v>34.031999999999996</c:v>
                </c:pt>
                <c:pt idx="67970">
                  <c:v>34.01</c:v>
                </c:pt>
                <c:pt idx="67971">
                  <c:v>34.01</c:v>
                </c:pt>
                <c:pt idx="67972">
                  <c:v>33.965000000000003</c:v>
                </c:pt>
                <c:pt idx="67973">
                  <c:v>33.965000000000003</c:v>
                </c:pt>
                <c:pt idx="67974">
                  <c:v>33.920999999999999</c:v>
                </c:pt>
                <c:pt idx="67975">
                  <c:v>33.853999999999999</c:v>
                </c:pt>
                <c:pt idx="67976">
                  <c:v>33.920999999999999</c:v>
                </c:pt>
                <c:pt idx="67977">
                  <c:v>33.853999999999999</c:v>
                </c:pt>
                <c:pt idx="67978">
                  <c:v>33.831000000000003</c:v>
                </c:pt>
                <c:pt idx="67979">
                  <c:v>33.831000000000003</c:v>
                </c:pt>
                <c:pt idx="67980">
                  <c:v>33.898000000000003</c:v>
                </c:pt>
                <c:pt idx="67981">
                  <c:v>33.786999999999999</c:v>
                </c:pt>
                <c:pt idx="67982">
                  <c:v>33.808999999999997</c:v>
                </c:pt>
                <c:pt idx="67983">
                  <c:v>33.741999999999997</c:v>
                </c:pt>
                <c:pt idx="67984">
                  <c:v>33.786999999999999</c:v>
                </c:pt>
                <c:pt idx="67985">
                  <c:v>33.786999999999999</c:v>
                </c:pt>
                <c:pt idx="67986">
                  <c:v>33.764000000000003</c:v>
                </c:pt>
                <c:pt idx="67987">
                  <c:v>33.741999999999997</c:v>
                </c:pt>
                <c:pt idx="67988">
                  <c:v>33.741999999999997</c:v>
                </c:pt>
                <c:pt idx="67989">
                  <c:v>33.741999999999997</c:v>
                </c:pt>
                <c:pt idx="67990">
                  <c:v>33.72</c:v>
                </c:pt>
                <c:pt idx="67991">
                  <c:v>33.652999999999999</c:v>
                </c:pt>
                <c:pt idx="67992">
                  <c:v>33.697000000000003</c:v>
                </c:pt>
                <c:pt idx="67993">
                  <c:v>33.674999999999997</c:v>
                </c:pt>
                <c:pt idx="67994">
                  <c:v>33.652999999999999</c:v>
                </c:pt>
                <c:pt idx="67995">
                  <c:v>33.697000000000003</c:v>
                </c:pt>
                <c:pt idx="67996">
                  <c:v>33.652999999999999</c:v>
                </c:pt>
                <c:pt idx="67997">
                  <c:v>33.630000000000003</c:v>
                </c:pt>
                <c:pt idx="67998">
                  <c:v>33.585999999999999</c:v>
                </c:pt>
                <c:pt idx="67999">
                  <c:v>33.607999999999997</c:v>
                </c:pt>
                <c:pt idx="68000">
                  <c:v>33.585999999999999</c:v>
                </c:pt>
                <c:pt idx="68001">
                  <c:v>33.496000000000002</c:v>
                </c:pt>
                <c:pt idx="68002">
                  <c:v>33.473999999999997</c:v>
                </c:pt>
                <c:pt idx="68003">
                  <c:v>33.451000000000001</c:v>
                </c:pt>
                <c:pt idx="68004">
                  <c:v>33.473999999999997</c:v>
                </c:pt>
                <c:pt idx="68005">
                  <c:v>33.473999999999997</c:v>
                </c:pt>
                <c:pt idx="68006">
                  <c:v>33.451000000000001</c:v>
                </c:pt>
                <c:pt idx="68007">
                  <c:v>33.451000000000001</c:v>
                </c:pt>
                <c:pt idx="68008">
                  <c:v>33.451000000000001</c:v>
                </c:pt>
                <c:pt idx="68009">
                  <c:v>33.473999999999997</c:v>
                </c:pt>
                <c:pt idx="68010">
                  <c:v>33.429000000000002</c:v>
                </c:pt>
                <c:pt idx="68011">
                  <c:v>33.429000000000002</c:v>
                </c:pt>
                <c:pt idx="68012">
                  <c:v>33.406999999999996</c:v>
                </c:pt>
                <c:pt idx="68013">
                  <c:v>33.384</c:v>
                </c:pt>
                <c:pt idx="68014">
                  <c:v>33.362000000000002</c:v>
                </c:pt>
                <c:pt idx="68015">
                  <c:v>33.362000000000002</c:v>
                </c:pt>
                <c:pt idx="68016">
                  <c:v>33.340000000000003</c:v>
                </c:pt>
                <c:pt idx="68017">
                  <c:v>33.273000000000003</c:v>
                </c:pt>
                <c:pt idx="68018">
                  <c:v>33.295000000000002</c:v>
                </c:pt>
                <c:pt idx="68019">
                  <c:v>33.295000000000002</c:v>
                </c:pt>
                <c:pt idx="68020">
                  <c:v>33.362000000000002</c:v>
                </c:pt>
                <c:pt idx="68021">
                  <c:v>33.295000000000002</c:v>
                </c:pt>
                <c:pt idx="68022">
                  <c:v>33.273000000000003</c:v>
                </c:pt>
                <c:pt idx="68023">
                  <c:v>33.25</c:v>
                </c:pt>
                <c:pt idx="68024">
                  <c:v>33.228000000000002</c:v>
                </c:pt>
                <c:pt idx="68025">
                  <c:v>33.206000000000003</c:v>
                </c:pt>
                <c:pt idx="68026">
                  <c:v>33.183</c:v>
                </c:pt>
                <c:pt idx="68027">
                  <c:v>33.206000000000003</c:v>
                </c:pt>
                <c:pt idx="68028">
                  <c:v>33.116</c:v>
                </c:pt>
                <c:pt idx="68029">
                  <c:v>33.206000000000003</c:v>
                </c:pt>
                <c:pt idx="68030">
                  <c:v>33.139000000000003</c:v>
                </c:pt>
                <c:pt idx="68031">
                  <c:v>33.139000000000003</c:v>
                </c:pt>
                <c:pt idx="68032">
                  <c:v>33.116</c:v>
                </c:pt>
                <c:pt idx="68033">
                  <c:v>33.094000000000001</c:v>
                </c:pt>
                <c:pt idx="68034">
                  <c:v>33.139000000000003</c:v>
                </c:pt>
                <c:pt idx="68035">
                  <c:v>33.048999999999999</c:v>
                </c:pt>
                <c:pt idx="68036">
                  <c:v>33.048999999999999</c:v>
                </c:pt>
                <c:pt idx="68037">
                  <c:v>33.048999999999999</c:v>
                </c:pt>
                <c:pt idx="68038">
                  <c:v>33.048999999999999</c:v>
                </c:pt>
                <c:pt idx="68039">
                  <c:v>33.005000000000003</c:v>
                </c:pt>
                <c:pt idx="68040">
                  <c:v>33.048999999999999</c:v>
                </c:pt>
                <c:pt idx="68041">
                  <c:v>33.048999999999999</c:v>
                </c:pt>
                <c:pt idx="68042">
                  <c:v>32.981999999999999</c:v>
                </c:pt>
                <c:pt idx="68043">
                  <c:v>32.981999999999999</c:v>
                </c:pt>
                <c:pt idx="68044">
                  <c:v>32.981999999999999</c:v>
                </c:pt>
                <c:pt idx="68045">
                  <c:v>32.914999999999999</c:v>
                </c:pt>
                <c:pt idx="68046">
                  <c:v>32.914999999999999</c:v>
                </c:pt>
                <c:pt idx="68047">
                  <c:v>32.914999999999999</c:v>
                </c:pt>
                <c:pt idx="68048">
                  <c:v>32.914999999999999</c:v>
                </c:pt>
                <c:pt idx="68049">
                  <c:v>32.893000000000001</c:v>
                </c:pt>
                <c:pt idx="68050">
                  <c:v>32.871000000000002</c:v>
                </c:pt>
                <c:pt idx="68051">
                  <c:v>32.893000000000001</c:v>
                </c:pt>
                <c:pt idx="68052">
                  <c:v>32.871000000000002</c:v>
                </c:pt>
                <c:pt idx="68053">
                  <c:v>32.847999999999999</c:v>
                </c:pt>
                <c:pt idx="68054">
                  <c:v>32.804000000000002</c:v>
                </c:pt>
                <c:pt idx="68055">
                  <c:v>32.847999999999999</c:v>
                </c:pt>
                <c:pt idx="68056">
                  <c:v>32.804000000000002</c:v>
                </c:pt>
                <c:pt idx="68057">
                  <c:v>32.826000000000001</c:v>
                </c:pt>
                <c:pt idx="68058">
                  <c:v>32.780999999999999</c:v>
                </c:pt>
                <c:pt idx="68059">
                  <c:v>32.759</c:v>
                </c:pt>
                <c:pt idx="68060">
                  <c:v>32.780999999999999</c:v>
                </c:pt>
                <c:pt idx="68061">
                  <c:v>32.737000000000002</c:v>
                </c:pt>
                <c:pt idx="68062">
                  <c:v>32.759</c:v>
                </c:pt>
                <c:pt idx="68063">
                  <c:v>32.713999999999999</c:v>
                </c:pt>
                <c:pt idx="68064">
                  <c:v>32.692</c:v>
                </c:pt>
                <c:pt idx="68065">
                  <c:v>32.692</c:v>
                </c:pt>
                <c:pt idx="68066">
                  <c:v>32.67</c:v>
                </c:pt>
                <c:pt idx="68067">
                  <c:v>32.713999999999999</c:v>
                </c:pt>
                <c:pt idx="68068">
                  <c:v>32.646999999999998</c:v>
                </c:pt>
                <c:pt idx="68069">
                  <c:v>32.67</c:v>
                </c:pt>
                <c:pt idx="68070">
                  <c:v>32.58</c:v>
                </c:pt>
                <c:pt idx="68071">
                  <c:v>32.558</c:v>
                </c:pt>
                <c:pt idx="68072">
                  <c:v>32.625</c:v>
                </c:pt>
                <c:pt idx="68073">
                  <c:v>32.536000000000001</c:v>
                </c:pt>
                <c:pt idx="68074">
                  <c:v>32.603000000000002</c:v>
                </c:pt>
                <c:pt idx="68075">
                  <c:v>32.536000000000001</c:v>
                </c:pt>
                <c:pt idx="68076">
                  <c:v>32.512999999999998</c:v>
                </c:pt>
                <c:pt idx="68077">
                  <c:v>32.512999999999998</c:v>
                </c:pt>
                <c:pt idx="68078">
                  <c:v>32.558</c:v>
                </c:pt>
                <c:pt idx="68079">
                  <c:v>32.491</c:v>
                </c:pt>
                <c:pt idx="68080">
                  <c:v>32.469000000000001</c:v>
                </c:pt>
                <c:pt idx="68081">
                  <c:v>32.445999999999998</c:v>
                </c:pt>
                <c:pt idx="68082">
                  <c:v>32.469000000000001</c:v>
                </c:pt>
                <c:pt idx="68083">
                  <c:v>32.469000000000001</c:v>
                </c:pt>
                <c:pt idx="68084">
                  <c:v>32.445999999999998</c:v>
                </c:pt>
                <c:pt idx="68085">
                  <c:v>32.445999999999998</c:v>
                </c:pt>
                <c:pt idx="68086">
                  <c:v>32.378999999999998</c:v>
                </c:pt>
                <c:pt idx="68087">
                  <c:v>32.402000000000001</c:v>
                </c:pt>
                <c:pt idx="68088">
                  <c:v>32.402000000000001</c:v>
                </c:pt>
                <c:pt idx="68089">
                  <c:v>32.378999999999998</c:v>
                </c:pt>
                <c:pt idx="68090">
                  <c:v>32.356999999999999</c:v>
                </c:pt>
                <c:pt idx="68091">
                  <c:v>32.378999999999998</c:v>
                </c:pt>
                <c:pt idx="68092">
                  <c:v>32.334000000000003</c:v>
                </c:pt>
                <c:pt idx="68093">
                  <c:v>32.311999999999998</c:v>
                </c:pt>
                <c:pt idx="68094">
                  <c:v>32.311999999999998</c:v>
                </c:pt>
                <c:pt idx="68095">
                  <c:v>32.311999999999998</c:v>
                </c:pt>
                <c:pt idx="68096">
                  <c:v>32.311999999999998</c:v>
                </c:pt>
                <c:pt idx="68097">
                  <c:v>32.267000000000003</c:v>
                </c:pt>
                <c:pt idx="68098">
                  <c:v>32.311999999999998</c:v>
                </c:pt>
                <c:pt idx="68099">
                  <c:v>32.29</c:v>
                </c:pt>
                <c:pt idx="68100">
                  <c:v>32.267000000000003</c:v>
                </c:pt>
                <c:pt idx="68101">
                  <c:v>32.267000000000003</c:v>
                </c:pt>
                <c:pt idx="68102">
                  <c:v>32.222999999999999</c:v>
                </c:pt>
                <c:pt idx="68103">
                  <c:v>32.200000000000003</c:v>
                </c:pt>
                <c:pt idx="68104">
                  <c:v>32.200000000000003</c:v>
                </c:pt>
                <c:pt idx="68105">
                  <c:v>32.222999999999999</c:v>
                </c:pt>
                <c:pt idx="68106">
                  <c:v>32.200000000000003</c:v>
                </c:pt>
                <c:pt idx="68107">
                  <c:v>32.177999999999997</c:v>
                </c:pt>
                <c:pt idx="68108">
                  <c:v>32.133000000000003</c:v>
                </c:pt>
                <c:pt idx="68109">
                  <c:v>32.133000000000003</c:v>
                </c:pt>
                <c:pt idx="68110">
                  <c:v>32.088999999999999</c:v>
                </c:pt>
                <c:pt idx="68111">
                  <c:v>32.133000000000003</c:v>
                </c:pt>
                <c:pt idx="68112">
                  <c:v>32.200000000000003</c:v>
                </c:pt>
                <c:pt idx="68113">
                  <c:v>32.110999999999997</c:v>
                </c:pt>
                <c:pt idx="68114">
                  <c:v>32.088999999999999</c:v>
                </c:pt>
                <c:pt idx="68115">
                  <c:v>32.021999999999998</c:v>
                </c:pt>
                <c:pt idx="68116">
                  <c:v>32.043999999999997</c:v>
                </c:pt>
                <c:pt idx="68117">
                  <c:v>32.021999999999998</c:v>
                </c:pt>
                <c:pt idx="68118">
                  <c:v>32.021999999999998</c:v>
                </c:pt>
                <c:pt idx="68119">
                  <c:v>31.998999999999999</c:v>
                </c:pt>
                <c:pt idx="68120">
                  <c:v>32.021999999999998</c:v>
                </c:pt>
                <c:pt idx="68121">
                  <c:v>31.998999999999999</c:v>
                </c:pt>
                <c:pt idx="68122">
                  <c:v>31.977</c:v>
                </c:pt>
                <c:pt idx="68123">
                  <c:v>32.021999999999998</c:v>
                </c:pt>
                <c:pt idx="68124">
                  <c:v>31.931999999999999</c:v>
                </c:pt>
                <c:pt idx="68125">
                  <c:v>31.931999999999999</c:v>
                </c:pt>
                <c:pt idx="68126">
                  <c:v>31.888000000000002</c:v>
                </c:pt>
                <c:pt idx="68127">
                  <c:v>31.977</c:v>
                </c:pt>
                <c:pt idx="68128">
                  <c:v>31.954999999999998</c:v>
                </c:pt>
                <c:pt idx="68129">
                  <c:v>31.91</c:v>
                </c:pt>
                <c:pt idx="68130">
                  <c:v>31.888000000000002</c:v>
                </c:pt>
                <c:pt idx="68131">
                  <c:v>31.864999999999998</c:v>
                </c:pt>
                <c:pt idx="68132">
                  <c:v>31.864999999999998</c:v>
                </c:pt>
                <c:pt idx="68133">
                  <c:v>31.821000000000002</c:v>
                </c:pt>
                <c:pt idx="68134">
                  <c:v>31.864999999999998</c:v>
                </c:pt>
                <c:pt idx="68135">
                  <c:v>31.843</c:v>
                </c:pt>
                <c:pt idx="68136">
                  <c:v>31.797999999999998</c:v>
                </c:pt>
                <c:pt idx="68137">
                  <c:v>31.821000000000002</c:v>
                </c:pt>
                <c:pt idx="68138">
                  <c:v>31.843</c:v>
                </c:pt>
                <c:pt idx="68139">
                  <c:v>31.754000000000001</c:v>
                </c:pt>
                <c:pt idx="68140">
                  <c:v>31.731000000000002</c:v>
                </c:pt>
                <c:pt idx="68141">
                  <c:v>31.709</c:v>
                </c:pt>
                <c:pt idx="68142">
                  <c:v>31.754000000000001</c:v>
                </c:pt>
                <c:pt idx="68143">
                  <c:v>31.754000000000001</c:v>
                </c:pt>
                <c:pt idx="68144">
                  <c:v>31.776</c:v>
                </c:pt>
                <c:pt idx="68145">
                  <c:v>31.709</c:v>
                </c:pt>
                <c:pt idx="68146">
                  <c:v>31.641999999999999</c:v>
                </c:pt>
                <c:pt idx="68147">
                  <c:v>31.709</c:v>
                </c:pt>
                <c:pt idx="68148">
                  <c:v>31.709</c:v>
                </c:pt>
                <c:pt idx="68149">
                  <c:v>31.664000000000001</c:v>
                </c:pt>
                <c:pt idx="68150">
                  <c:v>31.641999999999999</c:v>
                </c:pt>
                <c:pt idx="68151">
                  <c:v>31.641999999999999</c:v>
                </c:pt>
                <c:pt idx="68152">
                  <c:v>31.597000000000001</c:v>
                </c:pt>
                <c:pt idx="68153">
                  <c:v>31.597000000000001</c:v>
                </c:pt>
                <c:pt idx="68154">
                  <c:v>31.597000000000001</c:v>
                </c:pt>
                <c:pt idx="68155">
                  <c:v>31.62</c:v>
                </c:pt>
                <c:pt idx="68156">
                  <c:v>31.597000000000001</c:v>
                </c:pt>
                <c:pt idx="68157">
                  <c:v>31.553000000000001</c:v>
                </c:pt>
                <c:pt idx="68158">
                  <c:v>31.574999999999999</c:v>
                </c:pt>
                <c:pt idx="68159">
                  <c:v>31.553000000000001</c:v>
                </c:pt>
                <c:pt idx="68160">
                  <c:v>31.53</c:v>
                </c:pt>
                <c:pt idx="68161">
                  <c:v>31.53</c:v>
                </c:pt>
                <c:pt idx="68162">
                  <c:v>31.507999999999999</c:v>
                </c:pt>
                <c:pt idx="68163">
                  <c:v>31.486000000000001</c:v>
                </c:pt>
                <c:pt idx="68164">
                  <c:v>31.440999999999999</c:v>
                </c:pt>
                <c:pt idx="68165">
                  <c:v>31.486000000000001</c:v>
                </c:pt>
                <c:pt idx="68166">
                  <c:v>31.463000000000001</c:v>
                </c:pt>
                <c:pt idx="68167">
                  <c:v>31.440999999999999</c:v>
                </c:pt>
                <c:pt idx="68168">
                  <c:v>31.486000000000001</c:v>
                </c:pt>
                <c:pt idx="68169">
                  <c:v>31.463000000000001</c:v>
                </c:pt>
                <c:pt idx="68170">
                  <c:v>31.396000000000001</c:v>
                </c:pt>
                <c:pt idx="68171">
                  <c:v>31.440999999999999</c:v>
                </c:pt>
                <c:pt idx="68172">
                  <c:v>31.419</c:v>
                </c:pt>
                <c:pt idx="68173">
                  <c:v>31.396000000000001</c:v>
                </c:pt>
                <c:pt idx="68174">
                  <c:v>31.373999999999999</c:v>
                </c:pt>
                <c:pt idx="68175">
                  <c:v>31.419</c:v>
                </c:pt>
                <c:pt idx="68176">
                  <c:v>31.373999999999999</c:v>
                </c:pt>
                <c:pt idx="68177">
                  <c:v>31.373999999999999</c:v>
                </c:pt>
                <c:pt idx="68178">
                  <c:v>31.329000000000001</c:v>
                </c:pt>
                <c:pt idx="68179">
                  <c:v>31.329000000000001</c:v>
                </c:pt>
                <c:pt idx="68180">
                  <c:v>31.262</c:v>
                </c:pt>
                <c:pt idx="68181">
                  <c:v>31.285</c:v>
                </c:pt>
                <c:pt idx="68182">
                  <c:v>31.329000000000001</c:v>
                </c:pt>
                <c:pt idx="68183">
                  <c:v>31.306999999999999</c:v>
                </c:pt>
                <c:pt idx="68184">
                  <c:v>31.262</c:v>
                </c:pt>
                <c:pt idx="68185">
                  <c:v>31.262</c:v>
                </c:pt>
                <c:pt idx="68186">
                  <c:v>31.262</c:v>
                </c:pt>
                <c:pt idx="68187">
                  <c:v>31.15</c:v>
                </c:pt>
                <c:pt idx="68188">
                  <c:v>31.24</c:v>
                </c:pt>
                <c:pt idx="68189">
                  <c:v>31.24</c:v>
                </c:pt>
                <c:pt idx="68190">
                  <c:v>31.195</c:v>
                </c:pt>
                <c:pt idx="68191">
                  <c:v>31.172999999999998</c:v>
                </c:pt>
                <c:pt idx="68192">
                  <c:v>31.195</c:v>
                </c:pt>
                <c:pt idx="68193">
                  <c:v>31.15</c:v>
                </c:pt>
                <c:pt idx="68194">
                  <c:v>31.195</c:v>
                </c:pt>
                <c:pt idx="68195">
                  <c:v>31.128</c:v>
                </c:pt>
                <c:pt idx="68196">
                  <c:v>31.106000000000002</c:v>
                </c:pt>
                <c:pt idx="68197">
                  <c:v>31.172999999999998</c:v>
                </c:pt>
                <c:pt idx="68198">
                  <c:v>31.128</c:v>
                </c:pt>
                <c:pt idx="68199">
                  <c:v>31.106000000000002</c:v>
                </c:pt>
                <c:pt idx="68200">
                  <c:v>31.039000000000001</c:v>
                </c:pt>
                <c:pt idx="68201">
                  <c:v>31.082999999999998</c:v>
                </c:pt>
                <c:pt idx="68202">
                  <c:v>31.082999999999998</c:v>
                </c:pt>
                <c:pt idx="68203">
                  <c:v>31.039000000000001</c:v>
                </c:pt>
                <c:pt idx="68204">
                  <c:v>31.061</c:v>
                </c:pt>
                <c:pt idx="68205">
                  <c:v>31.061</c:v>
                </c:pt>
                <c:pt idx="68206">
                  <c:v>31.015999999999998</c:v>
                </c:pt>
                <c:pt idx="68207">
                  <c:v>30.994</c:v>
                </c:pt>
                <c:pt idx="68208">
                  <c:v>31.015999999999998</c:v>
                </c:pt>
                <c:pt idx="68209">
                  <c:v>30.994</c:v>
                </c:pt>
                <c:pt idx="68210">
                  <c:v>30.972000000000001</c:v>
                </c:pt>
                <c:pt idx="68211">
                  <c:v>30.949000000000002</c:v>
                </c:pt>
                <c:pt idx="68212">
                  <c:v>30.927</c:v>
                </c:pt>
                <c:pt idx="68213">
                  <c:v>30.949000000000002</c:v>
                </c:pt>
                <c:pt idx="68214">
                  <c:v>30.949000000000002</c:v>
                </c:pt>
                <c:pt idx="68215">
                  <c:v>30.949000000000002</c:v>
                </c:pt>
                <c:pt idx="68216">
                  <c:v>30.86</c:v>
                </c:pt>
                <c:pt idx="68217">
                  <c:v>30.927</c:v>
                </c:pt>
                <c:pt idx="68218">
                  <c:v>30.882000000000001</c:v>
                </c:pt>
                <c:pt idx="68219">
                  <c:v>30.927</c:v>
                </c:pt>
                <c:pt idx="68220">
                  <c:v>30.838000000000001</c:v>
                </c:pt>
                <c:pt idx="68221">
                  <c:v>30.882000000000001</c:v>
                </c:pt>
                <c:pt idx="68222">
                  <c:v>30.905000000000001</c:v>
                </c:pt>
                <c:pt idx="68223">
                  <c:v>30.86</c:v>
                </c:pt>
                <c:pt idx="68224">
                  <c:v>30.86</c:v>
                </c:pt>
                <c:pt idx="68225">
                  <c:v>30.815000000000001</c:v>
                </c:pt>
                <c:pt idx="68226">
                  <c:v>30.792999999999999</c:v>
                </c:pt>
                <c:pt idx="68227">
                  <c:v>30.815000000000001</c:v>
                </c:pt>
                <c:pt idx="68228">
                  <c:v>30.792999999999999</c:v>
                </c:pt>
                <c:pt idx="68229">
                  <c:v>30.771000000000001</c:v>
                </c:pt>
                <c:pt idx="68230">
                  <c:v>30.725999999999999</c:v>
                </c:pt>
                <c:pt idx="68231">
                  <c:v>30.725999999999999</c:v>
                </c:pt>
                <c:pt idx="68232">
                  <c:v>30.725999999999999</c:v>
                </c:pt>
                <c:pt idx="68233">
                  <c:v>30.725999999999999</c:v>
                </c:pt>
                <c:pt idx="68234">
                  <c:v>30.725999999999999</c:v>
                </c:pt>
                <c:pt idx="68235">
                  <c:v>30.681000000000001</c:v>
                </c:pt>
                <c:pt idx="68236">
                  <c:v>30.704000000000001</c:v>
                </c:pt>
                <c:pt idx="68237">
                  <c:v>30.681000000000001</c:v>
                </c:pt>
                <c:pt idx="68238">
                  <c:v>30.681000000000001</c:v>
                </c:pt>
                <c:pt idx="68239">
                  <c:v>30.681000000000001</c:v>
                </c:pt>
                <c:pt idx="68240">
                  <c:v>30.704000000000001</c:v>
                </c:pt>
                <c:pt idx="68241">
                  <c:v>30.681000000000001</c:v>
                </c:pt>
                <c:pt idx="68242">
                  <c:v>30.637</c:v>
                </c:pt>
                <c:pt idx="68243">
                  <c:v>30.658999999999999</c:v>
                </c:pt>
                <c:pt idx="68244">
                  <c:v>30.637</c:v>
                </c:pt>
                <c:pt idx="68245">
                  <c:v>30.591999999999999</c:v>
                </c:pt>
                <c:pt idx="68246">
                  <c:v>30.591999999999999</c:v>
                </c:pt>
                <c:pt idx="68247">
                  <c:v>30.57</c:v>
                </c:pt>
                <c:pt idx="68248">
                  <c:v>30.591999999999999</c:v>
                </c:pt>
                <c:pt idx="68249">
                  <c:v>30.591999999999999</c:v>
                </c:pt>
                <c:pt idx="68250">
                  <c:v>30.547000000000001</c:v>
                </c:pt>
                <c:pt idx="68251">
                  <c:v>30.57</c:v>
                </c:pt>
                <c:pt idx="68252">
                  <c:v>30.524999999999999</c:v>
                </c:pt>
                <c:pt idx="68253">
                  <c:v>30.48</c:v>
                </c:pt>
                <c:pt idx="68254">
                  <c:v>30.48</c:v>
                </c:pt>
                <c:pt idx="68255">
                  <c:v>30.524999999999999</c:v>
                </c:pt>
                <c:pt idx="68256">
                  <c:v>30.524999999999999</c:v>
                </c:pt>
                <c:pt idx="68257">
                  <c:v>30.48</c:v>
                </c:pt>
                <c:pt idx="68258">
                  <c:v>30.503</c:v>
                </c:pt>
                <c:pt idx="68259">
                  <c:v>30.48</c:v>
                </c:pt>
                <c:pt idx="68260">
                  <c:v>30.503</c:v>
                </c:pt>
                <c:pt idx="68261">
                  <c:v>30.436</c:v>
                </c:pt>
                <c:pt idx="68262">
                  <c:v>30.436</c:v>
                </c:pt>
                <c:pt idx="68263">
                  <c:v>30.457999999999998</c:v>
                </c:pt>
                <c:pt idx="68264">
                  <c:v>30.457999999999998</c:v>
                </c:pt>
                <c:pt idx="68265">
                  <c:v>30.390999999999998</c:v>
                </c:pt>
                <c:pt idx="68266">
                  <c:v>30.413</c:v>
                </c:pt>
                <c:pt idx="68267">
                  <c:v>30.413</c:v>
                </c:pt>
                <c:pt idx="68268">
                  <c:v>30.369</c:v>
                </c:pt>
                <c:pt idx="68269">
                  <c:v>30.324000000000002</c:v>
                </c:pt>
                <c:pt idx="68270">
                  <c:v>30.324000000000002</c:v>
                </c:pt>
                <c:pt idx="68271">
                  <c:v>30.390999999999998</c:v>
                </c:pt>
                <c:pt idx="68272">
                  <c:v>30.369</c:v>
                </c:pt>
                <c:pt idx="68273">
                  <c:v>30.302</c:v>
                </c:pt>
                <c:pt idx="68274">
                  <c:v>30.324000000000002</c:v>
                </c:pt>
                <c:pt idx="68275">
                  <c:v>30.279</c:v>
                </c:pt>
                <c:pt idx="68276">
                  <c:v>30.279</c:v>
                </c:pt>
                <c:pt idx="68277">
                  <c:v>30.279</c:v>
                </c:pt>
                <c:pt idx="68278">
                  <c:v>30.279</c:v>
                </c:pt>
                <c:pt idx="68279">
                  <c:v>30.212</c:v>
                </c:pt>
                <c:pt idx="68280">
                  <c:v>30.212</c:v>
                </c:pt>
                <c:pt idx="68281">
                  <c:v>30.279</c:v>
                </c:pt>
                <c:pt idx="68282">
                  <c:v>30.234999999999999</c:v>
                </c:pt>
                <c:pt idx="68283">
                  <c:v>30.234999999999999</c:v>
                </c:pt>
                <c:pt idx="68284">
                  <c:v>30.234999999999999</c:v>
                </c:pt>
                <c:pt idx="68285">
                  <c:v>30.234999999999999</c:v>
                </c:pt>
                <c:pt idx="68286">
                  <c:v>30.19</c:v>
                </c:pt>
                <c:pt idx="68287">
                  <c:v>30.167999999999999</c:v>
                </c:pt>
                <c:pt idx="68288">
                  <c:v>30.167999999999999</c:v>
                </c:pt>
                <c:pt idx="68289">
                  <c:v>30.167999999999999</c:v>
                </c:pt>
                <c:pt idx="68290">
                  <c:v>30.077999999999999</c:v>
                </c:pt>
                <c:pt idx="68291">
                  <c:v>30.167999999999999</c:v>
                </c:pt>
                <c:pt idx="68292">
                  <c:v>30.167999999999999</c:v>
                </c:pt>
                <c:pt idx="68293">
                  <c:v>30.100999999999999</c:v>
                </c:pt>
                <c:pt idx="68294">
                  <c:v>30.100999999999999</c:v>
                </c:pt>
                <c:pt idx="68295">
                  <c:v>30.145</c:v>
                </c:pt>
                <c:pt idx="68296">
                  <c:v>30.100999999999999</c:v>
                </c:pt>
                <c:pt idx="68297">
                  <c:v>30.100999999999999</c:v>
                </c:pt>
                <c:pt idx="68298">
                  <c:v>30.077999999999999</c:v>
                </c:pt>
                <c:pt idx="68299">
                  <c:v>30.033999999999999</c:v>
                </c:pt>
                <c:pt idx="68300">
                  <c:v>30.010999999999999</c:v>
                </c:pt>
                <c:pt idx="68301">
                  <c:v>30.077999999999999</c:v>
                </c:pt>
                <c:pt idx="68302">
                  <c:v>30.056000000000001</c:v>
                </c:pt>
                <c:pt idx="68303">
                  <c:v>30.056000000000001</c:v>
                </c:pt>
                <c:pt idx="68304">
                  <c:v>29.989000000000001</c:v>
                </c:pt>
                <c:pt idx="68305">
                  <c:v>30.010999999999999</c:v>
                </c:pt>
                <c:pt idx="68306">
                  <c:v>29.966000000000001</c:v>
                </c:pt>
                <c:pt idx="68307">
                  <c:v>30.033999999999999</c:v>
                </c:pt>
                <c:pt idx="68308">
                  <c:v>29.966000000000001</c:v>
                </c:pt>
                <c:pt idx="68309">
                  <c:v>29.943999999999999</c:v>
                </c:pt>
                <c:pt idx="68310">
                  <c:v>29.966000000000001</c:v>
                </c:pt>
                <c:pt idx="68311">
                  <c:v>29.989000000000001</c:v>
                </c:pt>
                <c:pt idx="68312">
                  <c:v>29.966000000000001</c:v>
                </c:pt>
                <c:pt idx="68313">
                  <c:v>29.922000000000001</c:v>
                </c:pt>
                <c:pt idx="68314">
                  <c:v>29.899000000000001</c:v>
                </c:pt>
                <c:pt idx="68315">
                  <c:v>29.899000000000001</c:v>
                </c:pt>
                <c:pt idx="68316">
                  <c:v>29.876999999999999</c:v>
                </c:pt>
                <c:pt idx="68317">
                  <c:v>29.876999999999999</c:v>
                </c:pt>
                <c:pt idx="68318">
                  <c:v>29.876999999999999</c:v>
                </c:pt>
                <c:pt idx="68319">
                  <c:v>29.832000000000001</c:v>
                </c:pt>
                <c:pt idx="68320">
                  <c:v>29.855</c:v>
                </c:pt>
                <c:pt idx="68321">
                  <c:v>29.855</c:v>
                </c:pt>
                <c:pt idx="68322">
                  <c:v>29.832000000000001</c:v>
                </c:pt>
                <c:pt idx="68323">
                  <c:v>29.832000000000001</c:v>
                </c:pt>
                <c:pt idx="68324">
                  <c:v>29.81</c:v>
                </c:pt>
                <c:pt idx="68325">
                  <c:v>29.81</c:v>
                </c:pt>
                <c:pt idx="68326">
                  <c:v>29.832000000000001</c:v>
                </c:pt>
                <c:pt idx="68327">
                  <c:v>29.788</c:v>
                </c:pt>
                <c:pt idx="68328">
                  <c:v>29.788</c:v>
                </c:pt>
                <c:pt idx="68329">
                  <c:v>29.765000000000001</c:v>
                </c:pt>
                <c:pt idx="68330">
                  <c:v>29.81</c:v>
                </c:pt>
                <c:pt idx="68331">
                  <c:v>29.788</c:v>
                </c:pt>
                <c:pt idx="68332">
                  <c:v>29.721</c:v>
                </c:pt>
                <c:pt idx="68333">
                  <c:v>29.742999999999999</c:v>
                </c:pt>
                <c:pt idx="68334">
                  <c:v>29.698</c:v>
                </c:pt>
                <c:pt idx="68335">
                  <c:v>29.698</c:v>
                </c:pt>
                <c:pt idx="68336">
                  <c:v>29.721</c:v>
                </c:pt>
                <c:pt idx="68337">
                  <c:v>29.742999999999999</c:v>
                </c:pt>
                <c:pt idx="68338">
                  <c:v>29.654</c:v>
                </c:pt>
                <c:pt idx="68339">
                  <c:v>29.675999999999998</c:v>
                </c:pt>
                <c:pt idx="68340">
                  <c:v>29.698</c:v>
                </c:pt>
                <c:pt idx="68341">
                  <c:v>29.631</c:v>
                </c:pt>
                <c:pt idx="68342">
                  <c:v>29.631</c:v>
                </c:pt>
                <c:pt idx="68343">
                  <c:v>29.609000000000002</c:v>
                </c:pt>
                <c:pt idx="68344">
                  <c:v>29.654</c:v>
                </c:pt>
                <c:pt idx="68345">
                  <c:v>29.609000000000002</c:v>
                </c:pt>
                <c:pt idx="68346">
                  <c:v>29.587</c:v>
                </c:pt>
                <c:pt idx="68347">
                  <c:v>29.631</c:v>
                </c:pt>
                <c:pt idx="68348">
                  <c:v>29.542000000000002</c:v>
                </c:pt>
                <c:pt idx="68349">
                  <c:v>29.609000000000002</c:v>
                </c:pt>
                <c:pt idx="68350">
                  <c:v>29.52</c:v>
                </c:pt>
                <c:pt idx="68351">
                  <c:v>29.609000000000002</c:v>
                </c:pt>
                <c:pt idx="68352">
                  <c:v>29.497</c:v>
                </c:pt>
                <c:pt idx="68353">
                  <c:v>29.587</c:v>
                </c:pt>
                <c:pt idx="68354">
                  <c:v>29.52</c:v>
                </c:pt>
                <c:pt idx="68355">
                  <c:v>29.497</c:v>
                </c:pt>
                <c:pt idx="68356">
                  <c:v>29.542000000000002</c:v>
                </c:pt>
                <c:pt idx="68357">
                  <c:v>29.52</c:v>
                </c:pt>
                <c:pt idx="68358">
                  <c:v>29.475000000000001</c:v>
                </c:pt>
                <c:pt idx="68359">
                  <c:v>29.452999999999999</c:v>
                </c:pt>
                <c:pt idx="68360">
                  <c:v>29.452999999999999</c:v>
                </c:pt>
                <c:pt idx="68361">
                  <c:v>29.52</c:v>
                </c:pt>
                <c:pt idx="68362">
                  <c:v>29.475000000000001</c:v>
                </c:pt>
                <c:pt idx="68363">
                  <c:v>29.475000000000001</c:v>
                </c:pt>
                <c:pt idx="68364">
                  <c:v>29.497</c:v>
                </c:pt>
                <c:pt idx="68365">
                  <c:v>29.43</c:v>
                </c:pt>
                <c:pt idx="68366">
                  <c:v>29.452999999999999</c:v>
                </c:pt>
                <c:pt idx="68367">
                  <c:v>29.43</c:v>
                </c:pt>
                <c:pt idx="68368">
                  <c:v>29.43</c:v>
                </c:pt>
                <c:pt idx="68369">
                  <c:v>29.385999999999999</c:v>
                </c:pt>
                <c:pt idx="68370">
                  <c:v>29.408000000000001</c:v>
                </c:pt>
                <c:pt idx="68371">
                  <c:v>29.408000000000001</c:v>
                </c:pt>
                <c:pt idx="68372">
                  <c:v>29.363</c:v>
                </c:pt>
                <c:pt idx="68373">
                  <c:v>29.385999999999999</c:v>
                </c:pt>
                <c:pt idx="68374">
                  <c:v>29.363</c:v>
                </c:pt>
                <c:pt idx="68375">
                  <c:v>29.341000000000001</c:v>
                </c:pt>
                <c:pt idx="68376">
                  <c:v>29.318999999999999</c:v>
                </c:pt>
                <c:pt idx="68377">
                  <c:v>29.363</c:v>
                </c:pt>
                <c:pt idx="68378">
                  <c:v>29.341000000000001</c:v>
                </c:pt>
                <c:pt idx="68379">
                  <c:v>29.318999999999999</c:v>
                </c:pt>
                <c:pt idx="68380">
                  <c:v>29.295999999999999</c:v>
                </c:pt>
                <c:pt idx="68381">
                  <c:v>29.318999999999999</c:v>
                </c:pt>
                <c:pt idx="68382">
                  <c:v>29.295999999999999</c:v>
                </c:pt>
                <c:pt idx="68383">
                  <c:v>29.318999999999999</c:v>
                </c:pt>
                <c:pt idx="68384">
                  <c:v>29.251999999999999</c:v>
                </c:pt>
                <c:pt idx="68385">
                  <c:v>29.341000000000001</c:v>
                </c:pt>
                <c:pt idx="68386">
                  <c:v>29.274000000000001</c:v>
                </c:pt>
                <c:pt idx="68387">
                  <c:v>29.274000000000001</c:v>
                </c:pt>
                <c:pt idx="68388">
                  <c:v>29.228999999999999</c:v>
                </c:pt>
                <c:pt idx="68389">
                  <c:v>29.251999999999999</c:v>
                </c:pt>
                <c:pt idx="68390">
                  <c:v>29.251999999999999</c:v>
                </c:pt>
                <c:pt idx="68391">
                  <c:v>29.251999999999999</c:v>
                </c:pt>
                <c:pt idx="68392">
                  <c:v>29.184999999999999</c:v>
                </c:pt>
                <c:pt idx="68393">
                  <c:v>29.228999999999999</c:v>
                </c:pt>
                <c:pt idx="68394">
                  <c:v>29.184999999999999</c:v>
                </c:pt>
                <c:pt idx="68395">
                  <c:v>29.161999999999999</c:v>
                </c:pt>
                <c:pt idx="68396">
                  <c:v>29.184999999999999</c:v>
                </c:pt>
                <c:pt idx="68397">
                  <c:v>29.207000000000001</c:v>
                </c:pt>
                <c:pt idx="68398">
                  <c:v>29.184999999999999</c:v>
                </c:pt>
                <c:pt idx="68399">
                  <c:v>29.161999999999999</c:v>
                </c:pt>
                <c:pt idx="68400">
                  <c:v>29.094999999999999</c:v>
                </c:pt>
                <c:pt idx="68401">
                  <c:v>29.14</c:v>
                </c:pt>
                <c:pt idx="68402">
                  <c:v>29.14</c:v>
                </c:pt>
                <c:pt idx="68403">
                  <c:v>29.117999999999999</c:v>
                </c:pt>
                <c:pt idx="68404">
                  <c:v>29.161999999999999</c:v>
                </c:pt>
                <c:pt idx="68405">
                  <c:v>29.050999999999998</c:v>
                </c:pt>
                <c:pt idx="68406">
                  <c:v>29.073</c:v>
                </c:pt>
                <c:pt idx="68407">
                  <c:v>29.073</c:v>
                </c:pt>
                <c:pt idx="68408">
                  <c:v>29.073</c:v>
                </c:pt>
                <c:pt idx="68409">
                  <c:v>29.094999999999999</c:v>
                </c:pt>
                <c:pt idx="68410">
                  <c:v>29.117999999999999</c:v>
                </c:pt>
                <c:pt idx="68411">
                  <c:v>29.027999999999999</c:v>
                </c:pt>
                <c:pt idx="68412">
                  <c:v>29.027999999999999</c:v>
                </c:pt>
                <c:pt idx="68413">
                  <c:v>29.050999999999998</c:v>
                </c:pt>
                <c:pt idx="68414">
                  <c:v>29.073</c:v>
                </c:pt>
                <c:pt idx="68415">
                  <c:v>28.984000000000002</c:v>
                </c:pt>
                <c:pt idx="68416">
                  <c:v>29.050999999999998</c:v>
                </c:pt>
                <c:pt idx="68417">
                  <c:v>29.006</c:v>
                </c:pt>
                <c:pt idx="68418">
                  <c:v>28.984000000000002</c:v>
                </c:pt>
                <c:pt idx="68419">
                  <c:v>28.960999999999999</c:v>
                </c:pt>
                <c:pt idx="68420">
                  <c:v>28.960999999999999</c:v>
                </c:pt>
                <c:pt idx="68421">
                  <c:v>28.917000000000002</c:v>
                </c:pt>
                <c:pt idx="68422">
                  <c:v>28.984000000000002</c:v>
                </c:pt>
                <c:pt idx="68423">
                  <c:v>28.917000000000002</c:v>
                </c:pt>
                <c:pt idx="68424">
                  <c:v>28.960999999999999</c:v>
                </c:pt>
                <c:pt idx="68425">
                  <c:v>28.939</c:v>
                </c:pt>
                <c:pt idx="68426">
                  <c:v>28.939</c:v>
                </c:pt>
                <c:pt idx="68427">
                  <c:v>28.939</c:v>
                </c:pt>
                <c:pt idx="68428">
                  <c:v>28.939</c:v>
                </c:pt>
                <c:pt idx="68429">
                  <c:v>28.893999999999998</c:v>
                </c:pt>
                <c:pt idx="68430">
                  <c:v>28.872</c:v>
                </c:pt>
                <c:pt idx="68431">
                  <c:v>28.917000000000002</c:v>
                </c:pt>
                <c:pt idx="68432">
                  <c:v>28.872</c:v>
                </c:pt>
                <c:pt idx="68433">
                  <c:v>28.85</c:v>
                </c:pt>
                <c:pt idx="68434">
                  <c:v>28.827000000000002</c:v>
                </c:pt>
                <c:pt idx="68435">
                  <c:v>28.872</c:v>
                </c:pt>
                <c:pt idx="68436">
                  <c:v>28.85</c:v>
                </c:pt>
                <c:pt idx="68437">
                  <c:v>28.827000000000002</c:v>
                </c:pt>
                <c:pt idx="68438">
                  <c:v>28.827000000000002</c:v>
                </c:pt>
                <c:pt idx="68439">
                  <c:v>28.805</c:v>
                </c:pt>
                <c:pt idx="68440">
                  <c:v>28.827000000000002</c:v>
                </c:pt>
                <c:pt idx="68441">
                  <c:v>28.827000000000002</c:v>
                </c:pt>
                <c:pt idx="68442">
                  <c:v>28.827000000000002</c:v>
                </c:pt>
                <c:pt idx="68443">
                  <c:v>28.783000000000001</c:v>
                </c:pt>
                <c:pt idx="68444">
                  <c:v>28.783000000000001</c:v>
                </c:pt>
                <c:pt idx="68445">
                  <c:v>28.783000000000001</c:v>
                </c:pt>
                <c:pt idx="68446">
                  <c:v>28.76</c:v>
                </c:pt>
                <c:pt idx="68447">
                  <c:v>28.783000000000001</c:v>
                </c:pt>
                <c:pt idx="68448">
                  <c:v>28.805</c:v>
                </c:pt>
                <c:pt idx="68449">
                  <c:v>28.715</c:v>
                </c:pt>
                <c:pt idx="68450">
                  <c:v>28.715</c:v>
                </c:pt>
                <c:pt idx="68451">
                  <c:v>28.670999999999999</c:v>
                </c:pt>
                <c:pt idx="68452">
                  <c:v>28.715</c:v>
                </c:pt>
                <c:pt idx="68453">
                  <c:v>28.693000000000001</c:v>
                </c:pt>
                <c:pt idx="68454">
                  <c:v>28.715</c:v>
                </c:pt>
                <c:pt idx="68455">
                  <c:v>28.693000000000001</c:v>
                </c:pt>
                <c:pt idx="68456">
                  <c:v>28.693000000000001</c:v>
                </c:pt>
                <c:pt idx="68457">
                  <c:v>28.626000000000001</c:v>
                </c:pt>
                <c:pt idx="68458">
                  <c:v>28.626000000000001</c:v>
                </c:pt>
                <c:pt idx="68459">
                  <c:v>28.648</c:v>
                </c:pt>
                <c:pt idx="68460">
                  <c:v>28.648</c:v>
                </c:pt>
                <c:pt idx="68461">
                  <c:v>28.693000000000001</c:v>
                </c:pt>
                <c:pt idx="68462">
                  <c:v>28.670999999999999</c:v>
                </c:pt>
                <c:pt idx="68463">
                  <c:v>28.626000000000001</c:v>
                </c:pt>
                <c:pt idx="68464">
                  <c:v>28.559000000000001</c:v>
                </c:pt>
                <c:pt idx="68465">
                  <c:v>28.648</c:v>
                </c:pt>
                <c:pt idx="68466">
                  <c:v>28.581</c:v>
                </c:pt>
                <c:pt idx="68467">
                  <c:v>28.581</c:v>
                </c:pt>
                <c:pt idx="68468">
                  <c:v>28.626000000000001</c:v>
                </c:pt>
                <c:pt idx="68469">
                  <c:v>28.626000000000001</c:v>
                </c:pt>
                <c:pt idx="68470">
                  <c:v>28.626000000000001</c:v>
                </c:pt>
                <c:pt idx="68471">
                  <c:v>28.536999999999999</c:v>
                </c:pt>
                <c:pt idx="68472">
                  <c:v>28.513999999999999</c:v>
                </c:pt>
                <c:pt idx="68473">
                  <c:v>28.513999999999999</c:v>
                </c:pt>
                <c:pt idx="68474">
                  <c:v>28.513999999999999</c:v>
                </c:pt>
                <c:pt idx="68475">
                  <c:v>28.581</c:v>
                </c:pt>
                <c:pt idx="68476">
                  <c:v>28.513999999999999</c:v>
                </c:pt>
                <c:pt idx="68477">
                  <c:v>28.536999999999999</c:v>
                </c:pt>
                <c:pt idx="68478">
                  <c:v>28.492000000000001</c:v>
                </c:pt>
                <c:pt idx="68479">
                  <c:v>28.513999999999999</c:v>
                </c:pt>
                <c:pt idx="68480">
                  <c:v>28.47</c:v>
                </c:pt>
                <c:pt idx="68481">
                  <c:v>28.47</c:v>
                </c:pt>
                <c:pt idx="68482">
                  <c:v>28.446999999999999</c:v>
                </c:pt>
                <c:pt idx="68483">
                  <c:v>28.446999999999999</c:v>
                </c:pt>
                <c:pt idx="68484">
                  <c:v>28.47</c:v>
                </c:pt>
                <c:pt idx="68485">
                  <c:v>28.402999999999999</c:v>
                </c:pt>
                <c:pt idx="68486">
                  <c:v>28.446999999999999</c:v>
                </c:pt>
                <c:pt idx="68487">
                  <c:v>28.402999999999999</c:v>
                </c:pt>
                <c:pt idx="68488">
                  <c:v>28.446999999999999</c:v>
                </c:pt>
                <c:pt idx="68489">
                  <c:v>28.402999999999999</c:v>
                </c:pt>
                <c:pt idx="68490">
                  <c:v>28.402999999999999</c:v>
                </c:pt>
                <c:pt idx="68491">
                  <c:v>28.335999999999999</c:v>
                </c:pt>
                <c:pt idx="68492">
                  <c:v>28.402999999999999</c:v>
                </c:pt>
                <c:pt idx="68493">
                  <c:v>28.402999999999999</c:v>
                </c:pt>
                <c:pt idx="68494">
                  <c:v>28.425000000000001</c:v>
                </c:pt>
                <c:pt idx="68495">
                  <c:v>28.38</c:v>
                </c:pt>
                <c:pt idx="68496">
                  <c:v>28.425000000000001</c:v>
                </c:pt>
                <c:pt idx="68497">
                  <c:v>28.38</c:v>
                </c:pt>
                <c:pt idx="68498">
                  <c:v>28.38</c:v>
                </c:pt>
                <c:pt idx="68499">
                  <c:v>28.358000000000001</c:v>
                </c:pt>
                <c:pt idx="68500">
                  <c:v>28.335999999999999</c:v>
                </c:pt>
                <c:pt idx="68501">
                  <c:v>28.312999999999999</c:v>
                </c:pt>
                <c:pt idx="68502">
                  <c:v>28.358000000000001</c:v>
                </c:pt>
                <c:pt idx="68503">
                  <c:v>28.291</c:v>
                </c:pt>
                <c:pt idx="68504">
                  <c:v>28.312999999999999</c:v>
                </c:pt>
                <c:pt idx="68505">
                  <c:v>28.335999999999999</c:v>
                </c:pt>
                <c:pt idx="68506">
                  <c:v>28.312999999999999</c:v>
                </c:pt>
                <c:pt idx="68507">
                  <c:v>28.291</c:v>
                </c:pt>
                <c:pt idx="68508">
                  <c:v>28.224</c:v>
                </c:pt>
                <c:pt idx="68509">
                  <c:v>28.268999999999998</c:v>
                </c:pt>
                <c:pt idx="68510">
                  <c:v>28.224</c:v>
                </c:pt>
                <c:pt idx="68511">
                  <c:v>28.268999999999998</c:v>
                </c:pt>
                <c:pt idx="68512">
                  <c:v>28.224</c:v>
                </c:pt>
                <c:pt idx="68513">
                  <c:v>28.268999999999998</c:v>
                </c:pt>
                <c:pt idx="68514">
                  <c:v>28.245999999999999</c:v>
                </c:pt>
                <c:pt idx="68515">
                  <c:v>28.268999999999998</c:v>
                </c:pt>
                <c:pt idx="68516">
                  <c:v>28.224</c:v>
                </c:pt>
                <c:pt idx="68517">
                  <c:v>28.202000000000002</c:v>
                </c:pt>
                <c:pt idx="68518">
                  <c:v>28.224</c:v>
                </c:pt>
                <c:pt idx="68519">
                  <c:v>28.135000000000002</c:v>
                </c:pt>
                <c:pt idx="68520">
                  <c:v>28.178999999999998</c:v>
                </c:pt>
                <c:pt idx="68521">
                  <c:v>28.202000000000002</c:v>
                </c:pt>
                <c:pt idx="68522">
                  <c:v>28.135000000000002</c:v>
                </c:pt>
                <c:pt idx="68523">
                  <c:v>28.202000000000002</c:v>
                </c:pt>
                <c:pt idx="68524">
                  <c:v>28.157</c:v>
                </c:pt>
                <c:pt idx="68525">
                  <c:v>28.135000000000002</c:v>
                </c:pt>
                <c:pt idx="68526">
                  <c:v>28.178999999999998</c:v>
                </c:pt>
                <c:pt idx="68527">
                  <c:v>28.135000000000002</c:v>
                </c:pt>
                <c:pt idx="68528">
                  <c:v>28.111999999999998</c:v>
                </c:pt>
                <c:pt idx="68529">
                  <c:v>28.111999999999998</c:v>
                </c:pt>
                <c:pt idx="68530">
                  <c:v>28.111999999999998</c:v>
                </c:pt>
                <c:pt idx="68531">
                  <c:v>28.135000000000002</c:v>
                </c:pt>
                <c:pt idx="68532">
                  <c:v>28.09</c:v>
                </c:pt>
                <c:pt idx="68533">
                  <c:v>28.068000000000001</c:v>
                </c:pt>
                <c:pt idx="68534">
                  <c:v>28.111999999999998</c:v>
                </c:pt>
                <c:pt idx="68535">
                  <c:v>28.045000000000002</c:v>
                </c:pt>
                <c:pt idx="68536">
                  <c:v>28.023</c:v>
                </c:pt>
                <c:pt idx="68537">
                  <c:v>28.068000000000001</c:v>
                </c:pt>
                <c:pt idx="68538">
                  <c:v>28.023</c:v>
                </c:pt>
                <c:pt idx="68539">
                  <c:v>28.068000000000001</c:v>
                </c:pt>
                <c:pt idx="68540">
                  <c:v>28.068000000000001</c:v>
                </c:pt>
                <c:pt idx="68541">
                  <c:v>28.045000000000002</c:v>
                </c:pt>
                <c:pt idx="68542">
                  <c:v>27.978000000000002</c:v>
                </c:pt>
                <c:pt idx="68543">
                  <c:v>28.023</c:v>
                </c:pt>
                <c:pt idx="68544">
                  <c:v>28.023</c:v>
                </c:pt>
                <c:pt idx="68545">
                  <c:v>28.001000000000001</c:v>
                </c:pt>
                <c:pt idx="68546">
                  <c:v>28.023</c:v>
                </c:pt>
                <c:pt idx="68547">
                  <c:v>28.001000000000001</c:v>
                </c:pt>
                <c:pt idx="68548">
                  <c:v>28.001000000000001</c:v>
                </c:pt>
                <c:pt idx="68549">
                  <c:v>27.934000000000001</c:v>
                </c:pt>
                <c:pt idx="68550">
                  <c:v>28.001000000000001</c:v>
                </c:pt>
                <c:pt idx="68551">
                  <c:v>27.956</c:v>
                </c:pt>
                <c:pt idx="68552">
                  <c:v>27.934000000000001</c:v>
                </c:pt>
                <c:pt idx="68553">
                  <c:v>27.934000000000001</c:v>
                </c:pt>
                <c:pt idx="68554">
                  <c:v>27.934000000000001</c:v>
                </c:pt>
                <c:pt idx="68555">
                  <c:v>27.978000000000002</c:v>
                </c:pt>
                <c:pt idx="68556">
                  <c:v>27.956</c:v>
                </c:pt>
                <c:pt idx="68557">
                  <c:v>27.911000000000001</c:v>
                </c:pt>
                <c:pt idx="68558">
                  <c:v>27.888999999999999</c:v>
                </c:pt>
                <c:pt idx="68559">
                  <c:v>27.888999999999999</c:v>
                </c:pt>
                <c:pt idx="68560">
                  <c:v>27.888999999999999</c:v>
                </c:pt>
                <c:pt idx="68561">
                  <c:v>27.956</c:v>
                </c:pt>
                <c:pt idx="68562">
                  <c:v>27.888999999999999</c:v>
                </c:pt>
                <c:pt idx="68563">
                  <c:v>27.888999999999999</c:v>
                </c:pt>
                <c:pt idx="68564">
                  <c:v>27.867000000000001</c:v>
                </c:pt>
                <c:pt idx="68565">
                  <c:v>27.867000000000001</c:v>
                </c:pt>
                <c:pt idx="68566">
                  <c:v>27.844000000000001</c:v>
                </c:pt>
                <c:pt idx="68567">
                  <c:v>27.821999999999999</c:v>
                </c:pt>
                <c:pt idx="68568">
                  <c:v>27.821999999999999</c:v>
                </c:pt>
                <c:pt idx="68569">
                  <c:v>27.844000000000001</c:v>
                </c:pt>
                <c:pt idx="68570">
                  <c:v>27.821999999999999</c:v>
                </c:pt>
                <c:pt idx="68571">
                  <c:v>27.8</c:v>
                </c:pt>
                <c:pt idx="68572">
                  <c:v>27.777000000000001</c:v>
                </c:pt>
                <c:pt idx="68573">
                  <c:v>27.844000000000001</c:v>
                </c:pt>
                <c:pt idx="68574">
                  <c:v>27.8</c:v>
                </c:pt>
                <c:pt idx="68575">
                  <c:v>27.844000000000001</c:v>
                </c:pt>
                <c:pt idx="68576">
                  <c:v>27.777000000000001</c:v>
                </c:pt>
                <c:pt idx="68577">
                  <c:v>27.733000000000001</c:v>
                </c:pt>
                <c:pt idx="68578">
                  <c:v>27.777000000000001</c:v>
                </c:pt>
                <c:pt idx="68579">
                  <c:v>27.8</c:v>
                </c:pt>
                <c:pt idx="68580">
                  <c:v>27.754999999999999</c:v>
                </c:pt>
                <c:pt idx="68581">
                  <c:v>27.71</c:v>
                </c:pt>
                <c:pt idx="68582">
                  <c:v>27.733000000000001</c:v>
                </c:pt>
                <c:pt idx="68583">
                  <c:v>27.8</c:v>
                </c:pt>
                <c:pt idx="68584">
                  <c:v>27.687999999999999</c:v>
                </c:pt>
                <c:pt idx="68585">
                  <c:v>27.754999999999999</c:v>
                </c:pt>
                <c:pt idx="68586">
                  <c:v>27.733000000000001</c:v>
                </c:pt>
                <c:pt idx="68587">
                  <c:v>27.733000000000001</c:v>
                </c:pt>
                <c:pt idx="68588">
                  <c:v>27.666</c:v>
                </c:pt>
                <c:pt idx="68589">
                  <c:v>27.620999999999999</c:v>
                </c:pt>
                <c:pt idx="68590">
                  <c:v>27.687999999999999</c:v>
                </c:pt>
                <c:pt idx="68591">
                  <c:v>27.71</c:v>
                </c:pt>
                <c:pt idx="68592">
                  <c:v>27.666</c:v>
                </c:pt>
                <c:pt idx="68593">
                  <c:v>27.687999999999999</c:v>
                </c:pt>
                <c:pt idx="68594">
                  <c:v>27.687999999999999</c:v>
                </c:pt>
                <c:pt idx="68595">
                  <c:v>27.687999999999999</c:v>
                </c:pt>
                <c:pt idx="68596">
                  <c:v>27.643000000000001</c:v>
                </c:pt>
                <c:pt idx="68597">
                  <c:v>27.643000000000001</c:v>
                </c:pt>
                <c:pt idx="68598">
                  <c:v>27.620999999999999</c:v>
                </c:pt>
                <c:pt idx="68599">
                  <c:v>27.666</c:v>
                </c:pt>
                <c:pt idx="68600">
                  <c:v>27.620999999999999</c:v>
                </c:pt>
                <c:pt idx="68601">
                  <c:v>27.620999999999999</c:v>
                </c:pt>
                <c:pt idx="68602">
                  <c:v>27.576000000000001</c:v>
                </c:pt>
                <c:pt idx="68603">
                  <c:v>27.620999999999999</c:v>
                </c:pt>
                <c:pt idx="68604">
                  <c:v>27.620999999999999</c:v>
                </c:pt>
                <c:pt idx="68605">
                  <c:v>27.643000000000001</c:v>
                </c:pt>
                <c:pt idx="68606">
                  <c:v>27.599</c:v>
                </c:pt>
                <c:pt idx="68607">
                  <c:v>27.509</c:v>
                </c:pt>
                <c:pt idx="68608">
                  <c:v>27.530999999999999</c:v>
                </c:pt>
                <c:pt idx="68609">
                  <c:v>27.530999999999999</c:v>
                </c:pt>
                <c:pt idx="68610">
                  <c:v>27.509</c:v>
                </c:pt>
                <c:pt idx="68611">
                  <c:v>27.530999999999999</c:v>
                </c:pt>
                <c:pt idx="68612">
                  <c:v>27.553999999999998</c:v>
                </c:pt>
                <c:pt idx="68613">
                  <c:v>27.509</c:v>
                </c:pt>
                <c:pt idx="68614">
                  <c:v>27.509</c:v>
                </c:pt>
                <c:pt idx="68615">
                  <c:v>27.486999999999998</c:v>
                </c:pt>
                <c:pt idx="68616">
                  <c:v>27.553999999999998</c:v>
                </c:pt>
                <c:pt idx="68617">
                  <c:v>27.509</c:v>
                </c:pt>
                <c:pt idx="68618">
                  <c:v>27.509</c:v>
                </c:pt>
                <c:pt idx="68619">
                  <c:v>27.463999999999999</c:v>
                </c:pt>
                <c:pt idx="68620">
                  <c:v>27.530999999999999</c:v>
                </c:pt>
                <c:pt idx="68621">
                  <c:v>27.463999999999999</c:v>
                </c:pt>
                <c:pt idx="68622">
                  <c:v>27.463999999999999</c:v>
                </c:pt>
                <c:pt idx="68623">
                  <c:v>27.442</c:v>
                </c:pt>
                <c:pt idx="68624">
                  <c:v>27.486999999999998</c:v>
                </c:pt>
                <c:pt idx="68625">
                  <c:v>27.509</c:v>
                </c:pt>
                <c:pt idx="68626">
                  <c:v>27.42</c:v>
                </c:pt>
                <c:pt idx="68627">
                  <c:v>27.463999999999999</c:v>
                </c:pt>
                <c:pt idx="68628">
                  <c:v>27.396999999999998</c:v>
                </c:pt>
                <c:pt idx="68629">
                  <c:v>27.396999999999998</c:v>
                </c:pt>
                <c:pt idx="68630">
                  <c:v>27.353000000000002</c:v>
                </c:pt>
                <c:pt idx="68631">
                  <c:v>27.375</c:v>
                </c:pt>
                <c:pt idx="68632">
                  <c:v>27.396999999999998</c:v>
                </c:pt>
                <c:pt idx="68633">
                  <c:v>27.375</c:v>
                </c:pt>
                <c:pt idx="68634">
                  <c:v>27.375</c:v>
                </c:pt>
                <c:pt idx="68635">
                  <c:v>27.33</c:v>
                </c:pt>
                <c:pt idx="68636">
                  <c:v>27.375</c:v>
                </c:pt>
                <c:pt idx="68637">
                  <c:v>27.375</c:v>
                </c:pt>
                <c:pt idx="68638">
                  <c:v>27.308</c:v>
                </c:pt>
                <c:pt idx="68639">
                  <c:v>27.375</c:v>
                </c:pt>
                <c:pt idx="68640">
                  <c:v>27.353000000000002</c:v>
                </c:pt>
                <c:pt idx="68641">
                  <c:v>27.33</c:v>
                </c:pt>
                <c:pt idx="68642">
                  <c:v>27.286000000000001</c:v>
                </c:pt>
                <c:pt idx="68643">
                  <c:v>27.308</c:v>
                </c:pt>
                <c:pt idx="68644">
                  <c:v>27.286000000000001</c:v>
                </c:pt>
                <c:pt idx="68645">
                  <c:v>27.353000000000002</c:v>
                </c:pt>
                <c:pt idx="68646">
                  <c:v>27.308</c:v>
                </c:pt>
                <c:pt idx="68647">
                  <c:v>27.33</c:v>
                </c:pt>
                <c:pt idx="68648">
                  <c:v>27.353000000000002</c:v>
                </c:pt>
                <c:pt idx="68649">
                  <c:v>27.263000000000002</c:v>
                </c:pt>
                <c:pt idx="68650">
                  <c:v>27.308</c:v>
                </c:pt>
                <c:pt idx="68651">
                  <c:v>27.263000000000002</c:v>
                </c:pt>
                <c:pt idx="68652">
                  <c:v>27.33</c:v>
                </c:pt>
                <c:pt idx="68653">
                  <c:v>27.286000000000001</c:v>
                </c:pt>
                <c:pt idx="68654">
                  <c:v>27.263000000000002</c:v>
                </c:pt>
                <c:pt idx="68655">
                  <c:v>27.263000000000002</c:v>
                </c:pt>
                <c:pt idx="68656">
                  <c:v>27.241</c:v>
                </c:pt>
                <c:pt idx="68657">
                  <c:v>27.196000000000002</c:v>
                </c:pt>
                <c:pt idx="68658">
                  <c:v>27.219000000000001</c:v>
                </c:pt>
                <c:pt idx="68659">
                  <c:v>27.263000000000002</c:v>
                </c:pt>
                <c:pt idx="68660">
                  <c:v>27.263000000000002</c:v>
                </c:pt>
                <c:pt idx="68661">
                  <c:v>27.241</c:v>
                </c:pt>
                <c:pt idx="68662">
                  <c:v>27.196000000000002</c:v>
                </c:pt>
                <c:pt idx="68663">
                  <c:v>27.196000000000002</c:v>
                </c:pt>
                <c:pt idx="68664">
                  <c:v>27.196000000000002</c:v>
                </c:pt>
                <c:pt idx="68665">
                  <c:v>27.241</c:v>
                </c:pt>
                <c:pt idx="68666">
                  <c:v>27.219000000000001</c:v>
                </c:pt>
                <c:pt idx="68667">
                  <c:v>27.152000000000001</c:v>
                </c:pt>
                <c:pt idx="68668">
                  <c:v>27.196000000000002</c:v>
                </c:pt>
                <c:pt idx="68669">
                  <c:v>27.173999999999999</c:v>
                </c:pt>
                <c:pt idx="68670">
                  <c:v>27.196000000000002</c:v>
                </c:pt>
                <c:pt idx="68671">
                  <c:v>27.173999999999999</c:v>
                </c:pt>
                <c:pt idx="68672">
                  <c:v>27.173999999999999</c:v>
                </c:pt>
                <c:pt idx="68673">
                  <c:v>27.152000000000001</c:v>
                </c:pt>
                <c:pt idx="68674">
                  <c:v>27.173999999999999</c:v>
                </c:pt>
                <c:pt idx="68675">
                  <c:v>27.152000000000001</c:v>
                </c:pt>
                <c:pt idx="68676">
                  <c:v>27.129000000000001</c:v>
                </c:pt>
                <c:pt idx="68677">
                  <c:v>27.129000000000001</c:v>
                </c:pt>
                <c:pt idx="68678">
                  <c:v>27.106999999999999</c:v>
                </c:pt>
                <c:pt idx="68679">
                  <c:v>27.062000000000001</c:v>
                </c:pt>
                <c:pt idx="68680">
                  <c:v>27.129000000000001</c:v>
                </c:pt>
                <c:pt idx="68681">
                  <c:v>27.085000000000001</c:v>
                </c:pt>
                <c:pt idx="68682">
                  <c:v>27.129000000000001</c:v>
                </c:pt>
                <c:pt idx="68683">
                  <c:v>27.085000000000001</c:v>
                </c:pt>
                <c:pt idx="68684">
                  <c:v>27.04</c:v>
                </c:pt>
                <c:pt idx="68685">
                  <c:v>27.085000000000001</c:v>
                </c:pt>
                <c:pt idx="68686">
                  <c:v>27.04</c:v>
                </c:pt>
                <c:pt idx="68687">
                  <c:v>27.062000000000001</c:v>
                </c:pt>
                <c:pt idx="68688">
                  <c:v>27.04</c:v>
                </c:pt>
                <c:pt idx="68689">
                  <c:v>27.085000000000001</c:v>
                </c:pt>
                <c:pt idx="68690">
                  <c:v>27.062000000000001</c:v>
                </c:pt>
                <c:pt idx="68691">
                  <c:v>27.062000000000001</c:v>
                </c:pt>
                <c:pt idx="68692">
                  <c:v>27.062000000000001</c:v>
                </c:pt>
                <c:pt idx="68693">
                  <c:v>27.018000000000001</c:v>
                </c:pt>
                <c:pt idx="68694">
                  <c:v>26.995000000000001</c:v>
                </c:pt>
                <c:pt idx="68695">
                  <c:v>27.018000000000001</c:v>
                </c:pt>
                <c:pt idx="68696">
                  <c:v>26.995000000000001</c:v>
                </c:pt>
                <c:pt idx="68697">
                  <c:v>26.972999999999999</c:v>
                </c:pt>
                <c:pt idx="68698">
                  <c:v>27.04</c:v>
                </c:pt>
                <c:pt idx="68699">
                  <c:v>26.995000000000001</c:v>
                </c:pt>
                <c:pt idx="68700">
                  <c:v>26.972999999999999</c:v>
                </c:pt>
                <c:pt idx="68701">
                  <c:v>26.972999999999999</c:v>
                </c:pt>
                <c:pt idx="68702">
                  <c:v>26.972999999999999</c:v>
                </c:pt>
                <c:pt idx="68703">
                  <c:v>26.972999999999999</c:v>
                </c:pt>
                <c:pt idx="68704">
                  <c:v>26.951000000000001</c:v>
                </c:pt>
                <c:pt idx="68705">
                  <c:v>26.905999999999999</c:v>
                </c:pt>
                <c:pt idx="68706">
                  <c:v>26.928000000000001</c:v>
                </c:pt>
                <c:pt idx="68707">
                  <c:v>26.928000000000001</c:v>
                </c:pt>
                <c:pt idx="68708">
                  <c:v>26.884</c:v>
                </c:pt>
                <c:pt idx="68709">
                  <c:v>26.972999999999999</c:v>
                </c:pt>
                <c:pt idx="68710">
                  <c:v>26.905999999999999</c:v>
                </c:pt>
                <c:pt idx="68711">
                  <c:v>26.905999999999999</c:v>
                </c:pt>
                <c:pt idx="68712">
                  <c:v>26.884</c:v>
                </c:pt>
                <c:pt idx="68713">
                  <c:v>26.951000000000001</c:v>
                </c:pt>
                <c:pt idx="68714">
                  <c:v>26.861000000000001</c:v>
                </c:pt>
                <c:pt idx="68715">
                  <c:v>26.884</c:v>
                </c:pt>
                <c:pt idx="68716">
                  <c:v>26.861000000000001</c:v>
                </c:pt>
                <c:pt idx="68717">
                  <c:v>26.861000000000001</c:v>
                </c:pt>
                <c:pt idx="68718">
                  <c:v>26.905999999999999</c:v>
                </c:pt>
                <c:pt idx="68719">
                  <c:v>26.861000000000001</c:v>
                </c:pt>
                <c:pt idx="68720">
                  <c:v>26.861000000000001</c:v>
                </c:pt>
                <c:pt idx="68721">
                  <c:v>26.817</c:v>
                </c:pt>
                <c:pt idx="68722">
                  <c:v>26.861000000000001</c:v>
                </c:pt>
                <c:pt idx="68723">
                  <c:v>26.861000000000001</c:v>
                </c:pt>
                <c:pt idx="68724">
                  <c:v>26.838999999999999</c:v>
                </c:pt>
                <c:pt idx="68725">
                  <c:v>26.838999999999999</c:v>
                </c:pt>
                <c:pt idx="68726">
                  <c:v>26.794</c:v>
                </c:pt>
                <c:pt idx="68727">
                  <c:v>26.838999999999999</c:v>
                </c:pt>
                <c:pt idx="68728">
                  <c:v>26.861000000000001</c:v>
                </c:pt>
                <c:pt idx="68729">
                  <c:v>26.771999999999998</c:v>
                </c:pt>
                <c:pt idx="68730">
                  <c:v>26.771999999999998</c:v>
                </c:pt>
                <c:pt idx="68731">
                  <c:v>26.794</c:v>
                </c:pt>
                <c:pt idx="68732">
                  <c:v>26.794</c:v>
                </c:pt>
                <c:pt idx="68733">
                  <c:v>26.794</c:v>
                </c:pt>
                <c:pt idx="68734">
                  <c:v>26.771999999999998</c:v>
                </c:pt>
                <c:pt idx="68735">
                  <c:v>26.771999999999998</c:v>
                </c:pt>
                <c:pt idx="68736">
                  <c:v>26.771999999999998</c:v>
                </c:pt>
                <c:pt idx="68737">
                  <c:v>26.75</c:v>
                </c:pt>
                <c:pt idx="68738">
                  <c:v>26.75</c:v>
                </c:pt>
                <c:pt idx="68739">
                  <c:v>26.75</c:v>
                </c:pt>
                <c:pt idx="68740">
                  <c:v>26.727</c:v>
                </c:pt>
                <c:pt idx="68741">
                  <c:v>26.75</c:v>
                </c:pt>
                <c:pt idx="68742">
                  <c:v>26.771999999999998</c:v>
                </c:pt>
                <c:pt idx="68743">
                  <c:v>26.727</c:v>
                </c:pt>
                <c:pt idx="68744">
                  <c:v>26.704999999999998</c:v>
                </c:pt>
                <c:pt idx="68745">
                  <c:v>26.727</c:v>
                </c:pt>
                <c:pt idx="68746">
                  <c:v>26.66</c:v>
                </c:pt>
                <c:pt idx="68747">
                  <c:v>26.683</c:v>
                </c:pt>
                <c:pt idx="68748">
                  <c:v>26.727</c:v>
                </c:pt>
                <c:pt idx="68749">
                  <c:v>26.704999999999998</c:v>
                </c:pt>
                <c:pt idx="68750">
                  <c:v>26.727</c:v>
                </c:pt>
                <c:pt idx="68751">
                  <c:v>26.683</c:v>
                </c:pt>
                <c:pt idx="68752">
                  <c:v>26.616</c:v>
                </c:pt>
                <c:pt idx="68753">
                  <c:v>26.66</c:v>
                </c:pt>
                <c:pt idx="68754">
                  <c:v>26.638000000000002</c:v>
                </c:pt>
                <c:pt idx="68755">
                  <c:v>26.66</c:v>
                </c:pt>
                <c:pt idx="68756">
                  <c:v>26.616</c:v>
                </c:pt>
                <c:pt idx="68757">
                  <c:v>26.616</c:v>
                </c:pt>
                <c:pt idx="68758">
                  <c:v>26.638000000000002</c:v>
                </c:pt>
                <c:pt idx="68759">
                  <c:v>26.66</c:v>
                </c:pt>
                <c:pt idx="68760">
                  <c:v>26.683</c:v>
                </c:pt>
                <c:pt idx="68761">
                  <c:v>26.638000000000002</c:v>
                </c:pt>
                <c:pt idx="68762">
                  <c:v>26.638000000000002</c:v>
                </c:pt>
                <c:pt idx="68763">
                  <c:v>26.66</c:v>
                </c:pt>
                <c:pt idx="68764">
                  <c:v>26.571000000000002</c:v>
                </c:pt>
                <c:pt idx="68765">
                  <c:v>26.548999999999999</c:v>
                </c:pt>
                <c:pt idx="68766">
                  <c:v>26.593</c:v>
                </c:pt>
                <c:pt idx="68767">
                  <c:v>26.571000000000002</c:v>
                </c:pt>
                <c:pt idx="68768">
                  <c:v>26.616</c:v>
                </c:pt>
                <c:pt idx="68769">
                  <c:v>26.616</c:v>
                </c:pt>
                <c:pt idx="68770">
                  <c:v>26.593</c:v>
                </c:pt>
                <c:pt idx="68771">
                  <c:v>26.571000000000002</c:v>
                </c:pt>
                <c:pt idx="68772">
                  <c:v>26.593</c:v>
                </c:pt>
                <c:pt idx="68773">
                  <c:v>26.593</c:v>
                </c:pt>
                <c:pt idx="68774">
                  <c:v>26.504000000000001</c:v>
                </c:pt>
                <c:pt idx="68775">
                  <c:v>26.548999999999999</c:v>
                </c:pt>
                <c:pt idx="68776">
                  <c:v>26.526</c:v>
                </c:pt>
                <c:pt idx="68777">
                  <c:v>26.504000000000001</c:v>
                </c:pt>
                <c:pt idx="68778">
                  <c:v>26.504000000000001</c:v>
                </c:pt>
                <c:pt idx="68779">
                  <c:v>26.548999999999999</c:v>
                </c:pt>
                <c:pt idx="68780">
                  <c:v>26.481999999999999</c:v>
                </c:pt>
                <c:pt idx="68781">
                  <c:v>26.526</c:v>
                </c:pt>
                <c:pt idx="68782">
                  <c:v>26.504000000000001</c:v>
                </c:pt>
                <c:pt idx="68783">
                  <c:v>26.459</c:v>
                </c:pt>
                <c:pt idx="68784">
                  <c:v>26.459</c:v>
                </c:pt>
                <c:pt idx="68785">
                  <c:v>26.504000000000001</c:v>
                </c:pt>
                <c:pt idx="68786">
                  <c:v>26.481999999999999</c:v>
                </c:pt>
                <c:pt idx="68787">
                  <c:v>26.504000000000001</c:v>
                </c:pt>
                <c:pt idx="68788">
                  <c:v>26.459</c:v>
                </c:pt>
                <c:pt idx="68789">
                  <c:v>26.414999999999999</c:v>
                </c:pt>
                <c:pt idx="68790">
                  <c:v>26.414999999999999</c:v>
                </c:pt>
                <c:pt idx="68791">
                  <c:v>26.481999999999999</c:v>
                </c:pt>
                <c:pt idx="68792">
                  <c:v>26.481999999999999</c:v>
                </c:pt>
                <c:pt idx="68793">
                  <c:v>26.437000000000001</c:v>
                </c:pt>
                <c:pt idx="68794">
                  <c:v>26.459</c:v>
                </c:pt>
                <c:pt idx="68795">
                  <c:v>26.459</c:v>
                </c:pt>
                <c:pt idx="68796">
                  <c:v>26.437000000000001</c:v>
                </c:pt>
                <c:pt idx="68797">
                  <c:v>26.391999999999999</c:v>
                </c:pt>
                <c:pt idx="68798">
                  <c:v>26.391999999999999</c:v>
                </c:pt>
                <c:pt idx="68799">
                  <c:v>26.391999999999999</c:v>
                </c:pt>
                <c:pt idx="68800">
                  <c:v>26.37</c:v>
                </c:pt>
                <c:pt idx="68801">
                  <c:v>26.414999999999999</c:v>
                </c:pt>
                <c:pt idx="68802">
                  <c:v>26.414999999999999</c:v>
                </c:pt>
                <c:pt idx="68803">
                  <c:v>26.414999999999999</c:v>
                </c:pt>
                <c:pt idx="68804">
                  <c:v>26.37</c:v>
                </c:pt>
                <c:pt idx="68805">
                  <c:v>26.37</c:v>
                </c:pt>
                <c:pt idx="68806">
                  <c:v>26.37</c:v>
                </c:pt>
                <c:pt idx="68807">
                  <c:v>26.347000000000001</c:v>
                </c:pt>
                <c:pt idx="68808">
                  <c:v>26.37</c:v>
                </c:pt>
                <c:pt idx="68809">
                  <c:v>26.37</c:v>
                </c:pt>
                <c:pt idx="68810">
                  <c:v>26.303000000000001</c:v>
                </c:pt>
                <c:pt idx="68811">
                  <c:v>26.324999999999999</c:v>
                </c:pt>
                <c:pt idx="68812">
                  <c:v>26.303000000000001</c:v>
                </c:pt>
                <c:pt idx="68813">
                  <c:v>26.257999999999999</c:v>
                </c:pt>
                <c:pt idx="68814">
                  <c:v>26.37</c:v>
                </c:pt>
                <c:pt idx="68815">
                  <c:v>26.347000000000001</c:v>
                </c:pt>
                <c:pt idx="68816">
                  <c:v>26.28</c:v>
                </c:pt>
                <c:pt idx="68817">
                  <c:v>26.213000000000001</c:v>
                </c:pt>
                <c:pt idx="68818">
                  <c:v>26.347000000000001</c:v>
                </c:pt>
                <c:pt idx="68819">
                  <c:v>26.28</c:v>
                </c:pt>
                <c:pt idx="68820">
                  <c:v>26.28</c:v>
                </c:pt>
                <c:pt idx="68821">
                  <c:v>26.28</c:v>
                </c:pt>
                <c:pt idx="68822">
                  <c:v>26.303000000000001</c:v>
                </c:pt>
                <c:pt idx="68823">
                  <c:v>26.28</c:v>
                </c:pt>
                <c:pt idx="68824">
                  <c:v>26.303000000000001</c:v>
                </c:pt>
                <c:pt idx="68825">
                  <c:v>26.324999999999999</c:v>
                </c:pt>
                <c:pt idx="68826">
                  <c:v>26.236000000000001</c:v>
                </c:pt>
                <c:pt idx="68827">
                  <c:v>26.28</c:v>
                </c:pt>
                <c:pt idx="68828">
                  <c:v>26.28</c:v>
                </c:pt>
                <c:pt idx="68829">
                  <c:v>26.213000000000001</c:v>
                </c:pt>
                <c:pt idx="68830">
                  <c:v>26.28</c:v>
                </c:pt>
                <c:pt idx="68831">
                  <c:v>26.28</c:v>
                </c:pt>
                <c:pt idx="68832">
                  <c:v>26.236000000000001</c:v>
                </c:pt>
                <c:pt idx="68833">
                  <c:v>26.213000000000001</c:v>
                </c:pt>
                <c:pt idx="68834">
                  <c:v>26.236000000000001</c:v>
                </c:pt>
                <c:pt idx="68835">
                  <c:v>26.257999999999999</c:v>
                </c:pt>
                <c:pt idx="68836">
                  <c:v>26.236000000000001</c:v>
                </c:pt>
                <c:pt idx="68837">
                  <c:v>26.169</c:v>
                </c:pt>
                <c:pt idx="68838">
                  <c:v>26.213000000000001</c:v>
                </c:pt>
                <c:pt idx="68839">
                  <c:v>26.169</c:v>
                </c:pt>
                <c:pt idx="68840">
                  <c:v>26.169</c:v>
                </c:pt>
                <c:pt idx="68841">
                  <c:v>26.190999999999999</c:v>
                </c:pt>
                <c:pt idx="68842">
                  <c:v>26.190999999999999</c:v>
                </c:pt>
                <c:pt idx="68843">
                  <c:v>26.169</c:v>
                </c:pt>
                <c:pt idx="68844">
                  <c:v>26.169</c:v>
                </c:pt>
                <c:pt idx="68845">
                  <c:v>26.169</c:v>
                </c:pt>
                <c:pt idx="68846">
                  <c:v>26.123999999999999</c:v>
                </c:pt>
                <c:pt idx="68847">
                  <c:v>26.102</c:v>
                </c:pt>
                <c:pt idx="68848">
                  <c:v>26.169</c:v>
                </c:pt>
                <c:pt idx="68849">
                  <c:v>26.123999999999999</c:v>
                </c:pt>
                <c:pt idx="68850">
                  <c:v>26.146000000000001</c:v>
                </c:pt>
                <c:pt idx="68851">
                  <c:v>26.146000000000001</c:v>
                </c:pt>
                <c:pt idx="68852">
                  <c:v>26.146000000000001</c:v>
                </c:pt>
                <c:pt idx="68853">
                  <c:v>26.102</c:v>
                </c:pt>
                <c:pt idx="68854">
                  <c:v>26.146000000000001</c:v>
                </c:pt>
                <c:pt idx="68855">
                  <c:v>26.102</c:v>
                </c:pt>
                <c:pt idx="68856">
                  <c:v>26.123999999999999</c:v>
                </c:pt>
                <c:pt idx="68857">
                  <c:v>26.102</c:v>
                </c:pt>
                <c:pt idx="68858">
                  <c:v>26.102</c:v>
                </c:pt>
                <c:pt idx="68859">
                  <c:v>26.035</c:v>
                </c:pt>
                <c:pt idx="68860">
                  <c:v>26.079000000000001</c:v>
                </c:pt>
                <c:pt idx="68861">
                  <c:v>26.056999999999999</c:v>
                </c:pt>
                <c:pt idx="68862">
                  <c:v>26.056999999999999</c:v>
                </c:pt>
                <c:pt idx="68863">
                  <c:v>26.079000000000001</c:v>
                </c:pt>
                <c:pt idx="68864">
                  <c:v>26.056999999999999</c:v>
                </c:pt>
                <c:pt idx="68865">
                  <c:v>26.102</c:v>
                </c:pt>
                <c:pt idx="68866">
                  <c:v>26.056999999999999</c:v>
                </c:pt>
                <c:pt idx="68867">
                  <c:v>26.035</c:v>
                </c:pt>
                <c:pt idx="68868">
                  <c:v>26.056999999999999</c:v>
                </c:pt>
                <c:pt idx="68869">
                  <c:v>25.99</c:v>
                </c:pt>
                <c:pt idx="68870">
                  <c:v>26.035</c:v>
                </c:pt>
                <c:pt idx="68871">
                  <c:v>26.012</c:v>
                </c:pt>
                <c:pt idx="68872">
                  <c:v>26.012</c:v>
                </c:pt>
                <c:pt idx="68873">
                  <c:v>26.035</c:v>
                </c:pt>
                <c:pt idx="68874">
                  <c:v>26.012</c:v>
                </c:pt>
                <c:pt idx="68875">
                  <c:v>26.012</c:v>
                </c:pt>
                <c:pt idx="68876">
                  <c:v>25.99</c:v>
                </c:pt>
                <c:pt idx="68877">
                  <c:v>26.012</c:v>
                </c:pt>
                <c:pt idx="68878">
                  <c:v>25.968</c:v>
                </c:pt>
                <c:pt idx="68879">
                  <c:v>25.945</c:v>
                </c:pt>
                <c:pt idx="68880">
                  <c:v>25.968</c:v>
                </c:pt>
                <c:pt idx="68881">
                  <c:v>25.968</c:v>
                </c:pt>
                <c:pt idx="68882">
                  <c:v>25.945</c:v>
                </c:pt>
                <c:pt idx="68883">
                  <c:v>25.945</c:v>
                </c:pt>
                <c:pt idx="68884">
                  <c:v>25.99</c:v>
                </c:pt>
                <c:pt idx="68885">
                  <c:v>25.922999999999998</c:v>
                </c:pt>
                <c:pt idx="68886">
                  <c:v>25.945</c:v>
                </c:pt>
                <c:pt idx="68887">
                  <c:v>25.968</c:v>
                </c:pt>
                <c:pt idx="68888">
                  <c:v>25.901</c:v>
                </c:pt>
                <c:pt idx="68889">
                  <c:v>25.901</c:v>
                </c:pt>
                <c:pt idx="68890">
                  <c:v>25.922999999999998</c:v>
                </c:pt>
                <c:pt idx="68891">
                  <c:v>25.922999999999998</c:v>
                </c:pt>
                <c:pt idx="68892">
                  <c:v>25.901</c:v>
                </c:pt>
                <c:pt idx="68893">
                  <c:v>25.945</c:v>
                </c:pt>
                <c:pt idx="68894">
                  <c:v>25.856000000000002</c:v>
                </c:pt>
                <c:pt idx="68895">
                  <c:v>25.834</c:v>
                </c:pt>
                <c:pt idx="68896">
                  <c:v>25.922999999999998</c:v>
                </c:pt>
                <c:pt idx="68897">
                  <c:v>25.901</c:v>
                </c:pt>
                <c:pt idx="68898">
                  <c:v>25.901</c:v>
                </c:pt>
                <c:pt idx="68899">
                  <c:v>25.878</c:v>
                </c:pt>
                <c:pt idx="68900">
                  <c:v>25.856000000000002</c:v>
                </c:pt>
                <c:pt idx="68901">
                  <c:v>25.811</c:v>
                </c:pt>
                <c:pt idx="68902">
                  <c:v>25.856000000000002</c:v>
                </c:pt>
                <c:pt idx="68903">
                  <c:v>25.834</c:v>
                </c:pt>
                <c:pt idx="68904">
                  <c:v>25.878</c:v>
                </c:pt>
                <c:pt idx="68905">
                  <c:v>25.834</c:v>
                </c:pt>
                <c:pt idx="68906">
                  <c:v>25.856000000000002</c:v>
                </c:pt>
                <c:pt idx="68907">
                  <c:v>25.811</c:v>
                </c:pt>
                <c:pt idx="68908">
                  <c:v>25.834</c:v>
                </c:pt>
                <c:pt idx="68909">
                  <c:v>25.878</c:v>
                </c:pt>
                <c:pt idx="68910">
                  <c:v>25.834</c:v>
                </c:pt>
                <c:pt idx="68911">
                  <c:v>25.834</c:v>
                </c:pt>
                <c:pt idx="68912">
                  <c:v>25.766999999999999</c:v>
                </c:pt>
                <c:pt idx="68913">
                  <c:v>25.878</c:v>
                </c:pt>
                <c:pt idx="68914">
                  <c:v>25.811</c:v>
                </c:pt>
                <c:pt idx="68915">
                  <c:v>25.722000000000001</c:v>
                </c:pt>
                <c:pt idx="68916">
                  <c:v>25.811</c:v>
                </c:pt>
                <c:pt idx="68917">
                  <c:v>25.834</c:v>
                </c:pt>
                <c:pt idx="68918">
                  <c:v>25.744</c:v>
                </c:pt>
                <c:pt idx="68919">
                  <c:v>25.766999999999999</c:v>
                </c:pt>
                <c:pt idx="68920">
                  <c:v>25.766999999999999</c:v>
                </c:pt>
                <c:pt idx="68921">
                  <c:v>25.789000000000001</c:v>
                </c:pt>
                <c:pt idx="68922">
                  <c:v>25.766999999999999</c:v>
                </c:pt>
                <c:pt idx="68923">
                  <c:v>25.811</c:v>
                </c:pt>
                <c:pt idx="68924">
                  <c:v>25.766999999999999</c:v>
                </c:pt>
                <c:pt idx="68925">
                  <c:v>25.722000000000001</c:v>
                </c:pt>
                <c:pt idx="68926">
                  <c:v>25.766999999999999</c:v>
                </c:pt>
                <c:pt idx="68927">
                  <c:v>25.766999999999999</c:v>
                </c:pt>
                <c:pt idx="68928">
                  <c:v>25.722000000000001</c:v>
                </c:pt>
                <c:pt idx="68929">
                  <c:v>25.744</c:v>
                </c:pt>
                <c:pt idx="68930">
                  <c:v>25.744</c:v>
                </c:pt>
                <c:pt idx="68931">
                  <c:v>25.722000000000001</c:v>
                </c:pt>
                <c:pt idx="68932">
                  <c:v>25.677</c:v>
                </c:pt>
                <c:pt idx="68933">
                  <c:v>25.677</c:v>
                </c:pt>
                <c:pt idx="68934">
                  <c:v>25.632999999999999</c:v>
                </c:pt>
                <c:pt idx="68935">
                  <c:v>25.7</c:v>
                </c:pt>
                <c:pt idx="68936">
                  <c:v>25.632999999999999</c:v>
                </c:pt>
                <c:pt idx="68937">
                  <c:v>25.7</c:v>
                </c:pt>
                <c:pt idx="68938">
                  <c:v>25.655000000000001</c:v>
                </c:pt>
                <c:pt idx="68939">
                  <c:v>25.655000000000001</c:v>
                </c:pt>
                <c:pt idx="68940">
                  <c:v>25.677</c:v>
                </c:pt>
                <c:pt idx="68941">
                  <c:v>25.655000000000001</c:v>
                </c:pt>
                <c:pt idx="68942">
                  <c:v>25.677</c:v>
                </c:pt>
                <c:pt idx="68943">
                  <c:v>25.632999999999999</c:v>
                </c:pt>
                <c:pt idx="68944">
                  <c:v>25.632999999999999</c:v>
                </c:pt>
                <c:pt idx="68945">
                  <c:v>25.61</c:v>
                </c:pt>
                <c:pt idx="68946">
                  <c:v>25.632999999999999</c:v>
                </c:pt>
                <c:pt idx="68947">
                  <c:v>25.632999999999999</c:v>
                </c:pt>
                <c:pt idx="68948">
                  <c:v>25.632999999999999</c:v>
                </c:pt>
                <c:pt idx="68949">
                  <c:v>25.677</c:v>
                </c:pt>
                <c:pt idx="68950">
                  <c:v>25.655000000000001</c:v>
                </c:pt>
                <c:pt idx="68951">
                  <c:v>25.655000000000001</c:v>
                </c:pt>
                <c:pt idx="68952">
                  <c:v>25.588000000000001</c:v>
                </c:pt>
                <c:pt idx="68953">
                  <c:v>25.61</c:v>
                </c:pt>
                <c:pt idx="68954">
                  <c:v>25.61</c:v>
                </c:pt>
                <c:pt idx="68955">
                  <c:v>25.61</c:v>
                </c:pt>
                <c:pt idx="68956">
                  <c:v>25.565999999999999</c:v>
                </c:pt>
                <c:pt idx="68957">
                  <c:v>25.565999999999999</c:v>
                </c:pt>
                <c:pt idx="68958">
                  <c:v>25.565999999999999</c:v>
                </c:pt>
                <c:pt idx="68959">
                  <c:v>25.61</c:v>
                </c:pt>
                <c:pt idx="68960">
                  <c:v>25.542999999999999</c:v>
                </c:pt>
                <c:pt idx="68961">
                  <c:v>25.61</c:v>
                </c:pt>
                <c:pt idx="68962">
                  <c:v>25.588000000000001</c:v>
                </c:pt>
                <c:pt idx="68963">
                  <c:v>25.542999999999999</c:v>
                </c:pt>
                <c:pt idx="68964">
                  <c:v>25.542999999999999</c:v>
                </c:pt>
                <c:pt idx="68965">
                  <c:v>25.521000000000001</c:v>
                </c:pt>
                <c:pt idx="68966">
                  <c:v>25.588000000000001</c:v>
                </c:pt>
                <c:pt idx="68967">
                  <c:v>25.498999999999999</c:v>
                </c:pt>
                <c:pt idx="68968">
                  <c:v>25.498999999999999</c:v>
                </c:pt>
                <c:pt idx="68969">
                  <c:v>25.521000000000001</c:v>
                </c:pt>
                <c:pt idx="68970">
                  <c:v>25.542999999999999</c:v>
                </c:pt>
                <c:pt idx="68971">
                  <c:v>25.542999999999999</c:v>
                </c:pt>
                <c:pt idx="68972">
                  <c:v>25.498999999999999</c:v>
                </c:pt>
                <c:pt idx="68973">
                  <c:v>25.498999999999999</c:v>
                </c:pt>
                <c:pt idx="68974">
                  <c:v>25.454000000000001</c:v>
                </c:pt>
                <c:pt idx="68975">
                  <c:v>25.542999999999999</c:v>
                </c:pt>
                <c:pt idx="68976">
                  <c:v>25.475999999999999</c:v>
                </c:pt>
                <c:pt idx="68977">
                  <c:v>25.454000000000001</c:v>
                </c:pt>
                <c:pt idx="68978">
                  <c:v>25.454000000000001</c:v>
                </c:pt>
                <c:pt idx="68979">
                  <c:v>25.475999999999999</c:v>
                </c:pt>
                <c:pt idx="68980">
                  <c:v>25.475999999999999</c:v>
                </c:pt>
                <c:pt idx="68981">
                  <c:v>25.454000000000001</c:v>
                </c:pt>
                <c:pt idx="68982">
                  <c:v>25.498999999999999</c:v>
                </c:pt>
                <c:pt idx="68983">
                  <c:v>25.408999999999999</c:v>
                </c:pt>
                <c:pt idx="68984">
                  <c:v>25.475999999999999</c:v>
                </c:pt>
                <c:pt idx="68985">
                  <c:v>25.387</c:v>
                </c:pt>
                <c:pt idx="68986">
                  <c:v>25.431999999999999</c:v>
                </c:pt>
                <c:pt idx="68987">
                  <c:v>25.408999999999999</c:v>
                </c:pt>
                <c:pt idx="68988">
                  <c:v>25.454000000000001</c:v>
                </c:pt>
                <c:pt idx="68989">
                  <c:v>25.454000000000001</c:v>
                </c:pt>
                <c:pt idx="68990">
                  <c:v>25.431999999999999</c:v>
                </c:pt>
                <c:pt idx="68991">
                  <c:v>25.431999999999999</c:v>
                </c:pt>
                <c:pt idx="68992">
                  <c:v>25.387</c:v>
                </c:pt>
                <c:pt idx="68993">
                  <c:v>25.431999999999999</c:v>
                </c:pt>
                <c:pt idx="68994">
                  <c:v>25.408999999999999</c:v>
                </c:pt>
                <c:pt idx="68995">
                  <c:v>25.364999999999998</c:v>
                </c:pt>
                <c:pt idx="68996">
                  <c:v>25.431999999999999</c:v>
                </c:pt>
                <c:pt idx="68997">
                  <c:v>25.364999999999998</c:v>
                </c:pt>
                <c:pt idx="68998">
                  <c:v>25.431999999999999</c:v>
                </c:pt>
                <c:pt idx="68999">
                  <c:v>25.387</c:v>
                </c:pt>
                <c:pt idx="69000">
                  <c:v>25.341999999999999</c:v>
                </c:pt>
                <c:pt idx="69001">
                  <c:v>25.387</c:v>
                </c:pt>
                <c:pt idx="69002">
                  <c:v>25.364999999999998</c:v>
                </c:pt>
                <c:pt idx="69003">
                  <c:v>25.364999999999998</c:v>
                </c:pt>
                <c:pt idx="69004">
                  <c:v>25.341999999999999</c:v>
                </c:pt>
                <c:pt idx="69005">
                  <c:v>25.387</c:v>
                </c:pt>
                <c:pt idx="69006">
                  <c:v>25.32</c:v>
                </c:pt>
                <c:pt idx="69007">
                  <c:v>25.274999999999999</c:v>
                </c:pt>
                <c:pt idx="69008">
                  <c:v>25.32</c:v>
                </c:pt>
                <c:pt idx="69009">
                  <c:v>25.32</c:v>
                </c:pt>
                <c:pt idx="69010">
                  <c:v>25.341999999999999</c:v>
                </c:pt>
                <c:pt idx="69011">
                  <c:v>25.274999999999999</c:v>
                </c:pt>
                <c:pt idx="69012">
                  <c:v>25.297999999999998</c:v>
                </c:pt>
                <c:pt idx="69013">
                  <c:v>25.253</c:v>
                </c:pt>
                <c:pt idx="69014">
                  <c:v>25.297999999999998</c:v>
                </c:pt>
                <c:pt idx="69015">
                  <c:v>25.32</c:v>
                </c:pt>
                <c:pt idx="69016">
                  <c:v>25.32</c:v>
                </c:pt>
                <c:pt idx="69017">
                  <c:v>25.231000000000002</c:v>
                </c:pt>
                <c:pt idx="69018">
                  <c:v>25.32</c:v>
                </c:pt>
                <c:pt idx="69019">
                  <c:v>25.297999999999998</c:v>
                </c:pt>
                <c:pt idx="69020">
                  <c:v>25.253</c:v>
                </c:pt>
                <c:pt idx="69021">
                  <c:v>25.274999999999999</c:v>
                </c:pt>
                <c:pt idx="69022">
                  <c:v>25.253</c:v>
                </c:pt>
                <c:pt idx="69023">
                  <c:v>25.274999999999999</c:v>
                </c:pt>
                <c:pt idx="69024">
                  <c:v>25.274999999999999</c:v>
                </c:pt>
                <c:pt idx="69025">
                  <c:v>25.253</c:v>
                </c:pt>
                <c:pt idx="69026">
                  <c:v>25.274999999999999</c:v>
                </c:pt>
                <c:pt idx="69027">
                  <c:v>25.231000000000002</c:v>
                </c:pt>
                <c:pt idx="69028">
                  <c:v>25.32</c:v>
                </c:pt>
                <c:pt idx="69029">
                  <c:v>25.274999999999999</c:v>
                </c:pt>
                <c:pt idx="69030">
                  <c:v>25.231000000000002</c:v>
                </c:pt>
                <c:pt idx="69031">
                  <c:v>25.231000000000002</c:v>
                </c:pt>
                <c:pt idx="69032">
                  <c:v>25.274999999999999</c:v>
                </c:pt>
                <c:pt idx="69033">
                  <c:v>25.207999999999998</c:v>
                </c:pt>
                <c:pt idx="69034">
                  <c:v>25.140999999999998</c:v>
                </c:pt>
                <c:pt idx="69035">
                  <c:v>25.207999999999998</c:v>
                </c:pt>
                <c:pt idx="69036">
                  <c:v>25.231000000000002</c:v>
                </c:pt>
                <c:pt idx="69037">
                  <c:v>25.207999999999998</c:v>
                </c:pt>
                <c:pt idx="69038">
                  <c:v>25.163</c:v>
                </c:pt>
                <c:pt idx="69039">
                  <c:v>25.119</c:v>
                </c:pt>
                <c:pt idx="69040">
                  <c:v>25.163</c:v>
                </c:pt>
                <c:pt idx="69041">
                  <c:v>25.207999999999998</c:v>
                </c:pt>
                <c:pt idx="69042">
                  <c:v>25.163</c:v>
                </c:pt>
                <c:pt idx="69043">
                  <c:v>25.140999999999998</c:v>
                </c:pt>
                <c:pt idx="69044">
                  <c:v>25.186</c:v>
                </c:pt>
                <c:pt idx="69045">
                  <c:v>25.140999999999998</c:v>
                </c:pt>
                <c:pt idx="69046">
                  <c:v>25.140999999999998</c:v>
                </c:pt>
                <c:pt idx="69047">
                  <c:v>25.140999999999998</c:v>
                </c:pt>
                <c:pt idx="69048">
                  <c:v>25.186</c:v>
                </c:pt>
                <c:pt idx="69049">
                  <c:v>25.163</c:v>
                </c:pt>
                <c:pt idx="69050">
                  <c:v>25.163</c:v>
                </c:pt>
                <c:pt idx="69051">
                  <c:v>25.074000000000002</c:v>
                </c:pt>
                <c:pt idx="69052">
                  <c:v>25.119</c:v>
                </c:pt>
                <c:pt idx="69053">
                  <c:v>25.119</c:v>
                </c:pt>
                <c:pt idx="69054">
                  <c:v>25.140999999999998</c:v>
                </c:pt>
                <c:pt idx="69055">
                  <c:v>25.096</c:v>
                </c:pt>
                <c:pt idx="69056">
                  <c:v>25.074000000000002</c:v>
                </c:pt>
                <c:pt idx="69057">
                  <c:v>25.140999999999998</c:v>
                </c:pt>
                <c:pt idx="69058">
                  <c:v>25.119</c:v>
                </c:pt>
                <c:pt idx="69059">
                  <c:v>25.052</c:v>
                </c:pt>
                <c:pt idx="69060">
                  <c:v>25.052</c:v>
                </c:pt>
                <c:pt idx="69061">
                  <c:v>25.029</c:v>
                </c:pt>
                <c:pt idx="69062">
                  <c:v>25.052</c:v>
                </c:pt>
                <c:pt idx="69063">
                  <c:v>25.029</c:v>
                </c:pt>
                <c:pt idx="69064">
                  <c:v>25.052</c:v>
                </c:pt>
                <c:pt idx="69065">
                  <c:v>25.096</c:v>
                </c:pt>
                <c:pt idx="69066">
                  <c:v>25.074000000000002</c:v>
                </c:pt>
                <c:pt idx="69067">
                  <c:v>25.074000000000002</c:v>
                </c:pt>
                <c:pt idx="69068">
                  <c:v>25.074000000000002</c:v>
                </c:pt>
                <c:pt idx="69069">
                  <c:v>25.029</c:v>
                </c:pt>
                <c:pt idx="69070">
                  <c:v>25.029</c:v>
                </c:pt>
                <c:pt idx="69071">
                  <c:v>25.029</c:v>
                </c:pt>
                <c:pt idx="69072">
                  <c:v>25.052</c:v>
                </c:pt>
                <c:pt idx="69073">
                  <c:v>25.029</c:v>
                </c:pt>
                <c:pt idx="69074">
                  <c:v>25.029</c:v>
                </c:pt>
                <c:pt idx="69075">
                  <c:v>25.052</c:v>
                </c:pt>
                <c:pt idx="69076">
                  <c:v>24.984999999999999</c:v>
                </c:pt>
                <c:pt idx="69077">
                  <c:v>24.984999999999999</c:v>
                </c:pt>
                <c:pt idx="69078">
                  <c:v>24.94</c:v>
                </c:pt>
                <c:pt idx="69079">
                  <c:v>24.984999999999999</c:v>
                </c:pt>
                <c:pt idx="69080">
                  <c:v>24.962</c:v>
                </c:pt>
                <c:pt idx="69081">
                  <c:v>24.962</c:v>
                </c:pt>
                <c:pt idx="69082">
                  <c:v>25.007000000000001</c:v>
                </c:pt>
                <c:pt idx="69083">
                  <c:v>24.962</c:v>
                </c:pt>
                <c:pt idx="69084">
                  <c:v>24.94</c:v>
                </c:pt>
                <c:pt idx="69085">
                  <c:v>24.962</c:v>
                </c:pt>
                <c:pt idx="69086">
                  <c:v>24.917999999999999</c:v>
                </c:pt>
                <c:pt idx="69087">
                  <c:v>24.984999999999999</c:v>
                </c:pt>
                <c:pt idx="69088">
                  <c:v>24.94</c:v>
                </c:pt>
                <c:pt idx="69089">
                  <c:v>24.962</c:v>
                </c:pt>
                <c:pt idx="69090">
                  <c:v>24.962</c:v>
                </c:pt>
                <c:pt idx="69091">
                  <c:v>24.962</c:v>
                </c:pt>
                <c:pt idx="69092">
                  <c:v>24.895</c:v>
                </c:pt>
                <c:pt idx="69093">
                  <c:v>24.917999999999999</c:v>
                </c:pt>
                <c:pt idx="69094">
                  <c:v>24.917999999999999</c:v>
                </c:pt>
                <c:pt idx="69095">
                  <c:v>24.917999999999999</c:v>
                </c:pt>
                <c:pt idx="69096">
                  <c:v>24.873000000000001</c:v>
                </c:pt>
                <c:pt idx="69097">
                  <c:v>24.895</c:v>
                </c:pt>
                <c:pt idx="69098">
                  <c:v>24.895</c:v>
                </c:pt>
                <c:pt idx="69099">
                  <c:v>24.873000000000001</c:v>
                </c:pt>
                <c:pt idx="69100">
                  <c:v>24.850999999999999</c:v>
                </c:pt>
                <c:pt idx="69101">
                  <c:v>24.873000000000001</c:v>
                </c:pt>
                <c:pt idx="69102">
                  <c:v>24.917999999999999</c:v>
                </c:pt>
                <c:pt idx="69103">
                  <c:v>24.850999999999999</c:v>
                </c:pt>
                <c:pt idx="69104">
                  <c:v>24.850999999999999</c:v>
                </c:pt>
                <c:pt idx="69105">
                  <c:v>24.873000000000001</c:v>
                </c:pt>
                <c:pt idx="69106">
                  <c:v>24.873000000000001</c:v>
                </c:pt>
                <c:pt idx="69107">
                  <c:v>24.850999999999999</c:v>
                </c:pt>
                <c:pt idx="69108">
                  <c:v>24.873000000000001</c:v>
                </c:pt>
                <c:pt idx="69109">
                  <c:v>24.827999999999999</c:v>
                </c:pt>
                <c:pt idx="69110">
                  <c:v>24.827999999999999</c:v>
                </c:pt>
                <c:pt idx="69111">
                  <c:v>24.850999999999999</c:v>
                </c:pt>
                <c:pt idx="69112">
                  <c:v>24.873000000000001</c:v>
                </c:pt>
                <c:pt idx="69113">
                  <c:v>24.827999999999999</c:v>
                </c:pt>
                <c:pt idx="69114">
                  <c:v>24.827999999999999</c:v>
                </c:pt>
                <c:pt idx="69115">
                  <c:v>24.850999999999999</c:v>
                </c:pt>
                <c:pt idx="69116">
                  <c:v>24.783999999999999</c:v>
                </c:pt>
                <c:pt idx="69117">
                  <c:v>24.827999999999999</c:v>
                </c:pt>
                <c:pt idx="69118">
                  <c:v>24.850999999999999</c:v>
                </c:pt>
                <c:pt idx="69119">
                  <c:v>24.783999999999999</c:v>
                </c:pt>
                <c:pt idx="69120">
                  <c:v>24.760999999999999</c:v>
                </c:pt>
                <c:pt idx="69121">
                  <c:v>24.850999999999999</c:v>
                </c:pt>
                <c:pt idx="69122">
                  <c:v>24.783999999999999</c:v>
                </c:pt>
                <c:pt idx="69123">
                  <c:v>24.783999999999999</c:v>
                </c:pt>
                <c:pt idx="69124">
                  <c:v>24.760999999999999</c:v>
                </c:pt>
                <c:pt idx="69125">
                  <c:v>24.760999999999999</c:v>
                </c:pt>
                <c:pt idx="69126">
                  <c:v>24.760999999999999</c:v>
                </c:pt>
                <c:pt idx="69127">
                  <c:v>24.783999999999999</c:v>
                </c:pt>
                <c:pt idx="69128">
                  <c:v>24.783999999999999</c:v>
                </c:pt>
                <c:pt idx="69129">
                  <c:v>24.716999999999999</c:v>
                </c:pt>
                <c:pt idx="69130">
                  <c:v>24.672000000000001</c:v>
                </c:pt>
                <c:pt idx="69131">
                  <c:v>24.739000000000001</c:v>
                </c:pt>
                <c:pt idx="69132">
                  <c:v>24.693999999999999</c:v>
                </c:pt>
                <c:pt idx="69133">
                  <c:v>24.760999999999999</c:v>
                </c:pt>
                <c:pt idx="69134">
                  <c:v>24.760999999999999</c:v>
                </c:pt>
                <c:pt idx="69135">
                  <c:v>24.739000000000001</c:v>
                </c:pt>
                <c:pt idx="69136">
                  <c:v>24.693999999999999</c:v>
                </c:pt>
                <c:pt idx="69137">
                  <c:v>24.693999999999999</c:v>
                </c:pt>
                <c:pt idx="69138">
                  <c:v>24.693999999999999</c:v>
                </c:pt>
                <c:pt idx="69139">
                  <c:v>24.672000000000001</c:v>
                </c:pt>
                <c:pt idx="69140">
                  <c:v>24.739000000000001</c:v>
                </c:pt>
                <c:pt idx="69141">
                  <c:v>24.672000000000001</c:v>
                </c:pt>
                <c:pt idx="69142">
                  <c:v>24.672000000000001</c:v>
                </c:pt>
                <c:pt idx="69143">
                  <c:v>24.716999999999999</c:v>
                </c:pt>
                <c:pt idx="69144">
                  <c:v>24.672000000000001</c:v>
                </c:pt>
                <c:pt idx="69145">
                  <c:v>24.716999999999999</c:v>
                </c:pt>
                <c:pt idx="69146">
                  <c:v>24.65</c:v>
                </c:pt>
                <c:pt idx="69147">
                  <c:v>24.65</c:v>
                </c:pt>
                <c:pt idx="69148">
                  <c:v>24.626999999999999</c:v>
                </c:pt>
                <c:pt idx="69149">
                  <c:v>24.65</c:v>
                </c:pt>
                <c:pt idx="69150">
                  <c:v>24.626999999999999</c:v>
                </c:pt>
                <c:pt idx="69151">
                  <c:v>24.693999999999999</c:v>
                </c:pt>
                <c:pt idx="69152">
                  <c:v>24.65</c:v>
                </c:pt>
                <c:pt idx="69153">
                  <c:v>24.65</c:v>
                </c:pt>
                <c:pt idx="69154">
                  <c:v>24.626999999999999</c:v>
                </c:pt>
                <c:pt idx="69155">
                  <c:v>24.605</c:v>
                </c:pt>
                <c:pt idx="69156">
                  <c:v>24.626999999999999</c:v>
                </c:pt>
                <c:pt idx="69157">
                  <c:v>24.582999999999998</c:v>
                </c:pt>
                <c:pt idx="69158">
                  <c:v>24.65</c:v>
                </c:pt>
                <c:pt idx="69159">
                  <c:v>24.605</c:v>
                </c:pt>
                <c:pt idx="69160">
                  <c:v>24.693999999999999</c:v>
                </c:pt>
                <c:pt idx="69161">
                  <c:v>24.626999999999999</c:v>
                </c:pt>
                <c:pt idx="69162">
                  <c:v>24.605</c:v>
                </c:pt>
                <c:pt idx="69163">
                  <c:v>24.538</c:v>
                </c:pt>
                <c:pt idx="69164">
                  <c:v>24.582999999999998</c:v>
                </c:pt>
                <c:pt idx="69165">
                  <c:v>24.582999999999998</c:v>
                </c:pt>
                <c:pt idx="69166">
                  <c:v>24.605</c:v>
                </c:pt>
                <c:pt idx="69167">
                  <c:v>24.582999999999998</c:v>
                </c:pt>
                <c:pt idx="69168">
                  <c:v>24.582999999999998</c:v>
                </c:pt>
                <c:pt idx="69169">
                  <c:v>24.56</c:v>
                </c:pt>
                <c:pt idx="69170">
                  <c:v>24.492999999999999</c:v>
                </c:pt>
                <c:pt idx="69171">
                  <c:v>24.538</c:v>
                </c:pt>
                <c:pt idx="69172">
                  <c:v>24.56</c:v>
                </c:pt>
                <c:pt idx="69173">
                  <c:v>24.538</c:v>
                </c:pt>
                <c:pt idx="69174">
                  <c:v>24.56</c:v>
                </c:pt>
                <c:pt idx="69175">
                  <c:v>24.538</c:v>
                </c:pt>
                <c:pt idx="69176">
                  <c:v>24.538</c:v>
                </c:pt>
                <c:pt idx="69177">
                  <c:v>24.515999999999998</c:v>
                </c:pt>
                <c:pt idx="69178">
                  <c:v>24.515999999999998</c:v>
                </c:pt>
                <c:pt idx="69179">
                  <c:v>24.492999999999999</c:v>
                </c:pt>
                <c:pt idx="69180">
                  <c:v>24.515999999999998</c:v>
                </c:pt>
                <c:pt idx="69181">
                  <c:v>24.515999999999998</c:v>
                </c:pt>
                <c:pt idx="69182">
                  <c:v>24.492999999999999</c:v>
                </c:pt>
                <c:pt idx="69183">
                  <c:v>24.515999999999998</c:v>
                </c:pt>
                <c:pt idx="69184">
                  <c:v>24.492999999999999</c:v>
                </c:pt>
                <c:pt idx="69185">
                  <c:v>24.492999999999999</c:v>
                </c:pt>
                <c:pt idx="69186">
                  <c:v>24.492999999999999</c:v>
                </c:pt>
                <c:pt idx="69187">
                  <c:v>24.492999999999999</c:v>
                </c:pt>
                <c:pt idx="69188">
                  <c:v>24.492999999999999</c:v>
                </c:pt>
                <c:pt idx="69189">
                  <c:v>24.471</c:v>
                </c:pt>
                <c:pt idx="69190">
                  <c:v>24.492999999999999</c:v>
                </c:pt>
                <c:pt idx="69191">
                  <c:v>24.471</c:v>
                </c:pt>
                <c:pt idx="69192">
                  <c:v>24.492999999999999</c:v>
                </c:pt>
                <c:pt idx="69193">
                  <c:v>24.471</c:v>
                </c:pt>
                <c:pt idx="69194">
                  <c:v>24.449000000000002</c:v>
                </c:pt>
                <c:pt idx="69195">
                  <c:v>24.425999999999998</c:v>
                </c:pt>
                <c:pt idx="69196">
                  <c:v>24.449000000000002</c:v>
                </c:pt>
                <c:pt idx="69197">
                  <c:v>24.449000000000002</c:v>
                </c:pt>
                <c:pt idx="69198">
                  <c:v>24.425999999999998</c:v>
                </c:pt>
                <c:pt idx="69199">
                  <c:v>24.471</c:v>
                </c:pt>
                <c:pt idx="69200">
                  <c:v>24.425999999999998</c:v>
                </c:pt>
                <c:pt idx="69201">
                  <c:v>24.404</c:v>
                </c:pt>
                <c:pt idx="69202">
                  <c:v>24.404</c:v>
                </c:pt>
                <c:pt idx="69203">
                  <c:v>24.425999999999998</c:v>
                </c:pt>
                <c:pt idx="69204">
                  <c:v>24.404</c:v>
                </c:pt>
                <c:pt idx="69205">
                  <c:v>24.382000000000001</c:v>
                </c:pt>
                <c:pt idx="69206">
                  <c:v>24.425999999999998</c:v>
                </c:pt>
                <c:pt idx="69207">
                  <c:v>24.382000000000001</c:v>
                </c:pt>
                <c:pt idx="69208">
                  <c:v>24.359000000000002</c:v>
                </c:pt>
                <c:pt idx="69209">
                  <c:v>24.382000000000001</c:v>
                </c:pt>
                <c:pt idx="69210">
                  <c:v>24.382000000000001</c:v>
                </c:pt>
                <c:pt idx="69211">
                  <c:v>24.337</c:v>
                </c:pt>
                <c:pt idx="69212">
                  <c:v>24.359000000000002</c:v>
                </c:pt>
                <c:pt idx="69213">
                  <c:v>24.359000000000002</c:v>
                </c:pt>
                <c:pt idx="69214">
                  <c:v>24.337</c:v>
                </c:pt>
                <c:pt idx="69215">
                  <c:v>24.382000000000001</c:v>
                </c:pt>
                <c:pt idx="69216">
                  <c:v>24.315000000000001</c:v>
                </c:pt>
                <c:pt idx="69217">
                  <c:v>24.382000000000001</c:v>
                </c:pt>
                <c:pt idx="69218">
                  <c:v>24.382000000000001</c:v>
                </c:pt>
                <c:pt idx="69219">
                  <c:v>24.337</c:v>
                </c:pt>
                <c:pt idx="69220">
                  <c:v>24.315000000000001</c:v>
                </c:pt>
                <c:pt idx="69221">
                  <c:v>24.315000000000001</c:v>
                </c:pt>
                <c:pt idx="69222">
                  <c:v>24.359000000000002</c:v>
                </c:pt>
                <c:pt idx="69223">
                  <c:v>24.359000000000002</c:v>
                </c:pt>
                <c:pt idx="69224">
                  <c:v>24.292000000000002</c:v>
                </c:pt>
                <c:pt idx="69225">
                  <c:v>24.292000000000002</c:v>
                </c:pt>
                <c:pt idx="69226">
                  <c:v>24.337</c:v>
                </c:pt>
                <c:pt idx="69227">
                  <c:v>24.337</c:v>
                </c:pt>
                <c:pt idx="69228">
                  <c:v>24.27</c:v>
                </c:pt>
                <c:pt idx="69229">
                  <c:v>24.248000000000001</c:v>
                </c:pt>
                <c:pt idx="69230">
                  <c:v>24.27</c:v>
                </c:pt>
                <c:pt idx="69231">
                  <c:v>24.337</c:v>
                </c:pt>
                <c:pt idx="69232">
                  <c:v>24.225000000000001</c:v>
                </c:pt>
                <c:pt idx="69233">
                  <c:v>24.292000000000002</c:v>
                </c:pt>
                <c:pt idx="69234">
                  <c:v>24.27</c:v>
                </c:pt>
                <c:pt idx="69235">
                  <c:v>24.248000000000001</c:v>
                </c:pt>
                <c:pt idx="69236">
                  <c:v>24.202999999999999</c:v>
                </c:pt>
                <c:pt idx="69237">
                  <c:v>24.248000000000001</c:v>
                </c:pt>
                <c:pt idx="69238">
                  <c:v>24.225000000000001</c:v>
                </c:pt>
                <c:pt idx="69239">
                  <c:v>24.202999999999999</c:v>
                </c:pt>
                <c:pt idx="69240">
                  <c:v>24.202999999999999</c:v>
                </c:pt>
                <c:pt idx="69241">
                  <c:v>24.248000000000001</c:v>
                </c:pt>
                <c:pt idx="69242">
                  <c:v>24.181000000000001</c:v>
                </c:pt>
                <c:pt idx="69243">
                  <c:v>24.225000000000001</c:v>
                </c:pt>
                <c:pt idx="69244">
                  <c:v>24.225000000000001</c:v>
                </c:pt>
                <c:pt idx="69245">
                  <c:v>24.202999999999999</c:v>
                </c:pt>
                <c:pt idx="69246">
                  <c:v>24.202999999999999</c:v>
                </c:pt>
                <c:pt idx="69247">
                  <c:v>24.202999999999999</c:v>
                </c:pt>
                <c:pt idx="69248">
                  <c:v>24.202999999999999</c:v>
                </c:pt>
                <c:pt idx="69249">
                  <c:v>24.158000000000001</c:v>
                </c:pt>
                <c:pt idx="69250">
                  <c:v>24.181000000000001</c:v>
                </c:pt>
                <c:pt idx="69251">
                  <c:v>24.202999999999999</c:v>
                </c:pt>
                <c:pt idx="69252">
                  <c:v>24.158000000000001</c:v>
                </c:pt>
                <c:pt idx="69253">
                  <c:v>24.202999999999999</c:v>
                </c:pt>
                <c:pt idx="69254">
                  <c:v>24.158000000000001</c:v>
                </c:pt>
                <c:pt idx="69255">
                  <c:v>24.135999999999999</c:v>
                </c:pt>
                <c:pt idx="69256">
                  <c:v>24.114000000000001</c:v>
                </c:pt>
                <c:pt idx="69257">
                  <c:v>24.181000000000001</c:v>
                </c:pt>
                <c:pt idx="69258">
                  <c:v>24.158000000000001</c:v>
                </c:pt>
                <c:pt idx="69259">
                  <c:v>24.114000000000001</c:v>
                </c:pt>
                <c:pt idx="69260">
                  <c:v>24.114000000000001</c:v>
                </c:pt>
                <c:pt idx="69261">
                  <c:v>24.135999999999999</c:v>
                </c:pt>
                <c:pt idx="69262">
                  <c:v>24.158000000000001</c:v>
                </c:pt>
                <c:pt idx="69263">
                  <c:v>24.001999999999999</c:v>
                </c:pt>
                <c:pt idx="69264">
                  <c:v>24.158000000000001</c:v>
                </c:pt>
                <c:pt idx="69265">
                  <c:v>24.091000000000001</c:v>
                </c:pt>
                <c:pt idx="69266">
                  <c:v>24.114000000000001</c:v>
                </c:pt>
                <c:pt idx="69267">
                  <c:v>24.114000000000001</c:v>
                </c:pt>
                <c:pt idx="69268">
                  <c:v>24.091000000000001</c:v>
                </c:pt>
                <c:pt idx="69269">
                  <c:v>24.091000000000001</c:v>
                </c:pt>
                <c:pt idx="69270">
                  <c:v>24.068999999999999</c:v>
                </c:pt>
                <c:pt idx="69271">
                  <c:v>24.114000000000001</c:v>
                </c:pt>
                <c:pt idx="69272">
                  <c:v>24.135999999999999</c:v>
                </c:pt>
                <c:pt idx="69273">
                  <c:v>24.091000000000001</c:v>
                </c:pt>
                <c:pt idx="69274">
                  <c:v>24.068999999999999</c:v>
                </c:pt>
                <c:pt idx="69275">
                  <c:v>24.068999999999999</c:v>
                </c:pt>
                <c:pt idx="69276">
                  <c:v>24.091000000000001</c:v>
                </c:pt>
                <c:pt idx="69277">
                  <c:v>24.047000000000001</c:v>
                </c:pt>
                <c:pt idx="69278">
                  <c:v>24.068999999999999</c:v>
                </c:pt>
                <c:pt idx="69279">
                  <c:v>24.068999999999999</c:v>
                </c:pt>
                <c:pt idx="69280">
                  <c:v>23.98</c:v>
                </c:pt>
                <c:pt idx="69281">
                  <c:v>24.001999999999999</c:v>
                </c:pt>
                <c:pt idx="69282">
                  <c:v>24.068999999999999</c:v>
                </c:pt>
                <c:pt idx="69283">
                  <c:v>24.114000000000001</c:v>
                </c:pt>
                <c:pt idx="69284">
                  <c:v>24.091000000000001</c:v>
                </c:pt>
                <c:pt idx="69285">
                  <c:v>24.024000000000001</c:v>
                </c:pt>
                <c:pt idx="69286">
                  <c:v>24.001999999999999</c:v>
                </c:pt>
                <c:pt idx="69287">
                  <c:v>24.024000000000001</c:v>
                </c:pt>
                <c:pt idx="69288">
                  <c:v>24.068999999999999</c:v>
                </c:pt>
                <c:pt idx="69289">
                  <c:v>24.024000000000001</c:v>
                </c:pt>
                <c:pt idx="69290">
                  <c:v>24.024000000000001</c:v>
                </c:pt>
                <c:pt idx="69291">
                  <c:v>24.001999999999999</c:v>
                </c:pt>
                <c:pt idx="69292">
                  <c:v>23.98</c:v>
                </c:pt>
                <c:pt idx="69293">
                  <c:v>24.001999999999999</c:v>
                </c:pt>
                <c:pt idx="69294">
                  <c:v>23.98</c:v>
                </c:pt>
                <c:pt idx="69295">
                  <c:v>23.934999999999999</c:v>
                </c:pt>
                <c:pt idx="69296">
                  <c:v>23.98</c:v>
                </c:pt>
                <c:pt idx="69297">
                  <c:v>24.001999999999999</c:v>
                </c:pt>
                <c:pt idx="69298">
                  <c:v>23.98</c:v>
                </c:pt>
                <c:pt idx="69299">
                  <c:v>24.001999999999999</c:v>
                </c:pt>
                <c:pt idx="69300">
                  <c:v>23.934999999999999</c:v>
                </c:pt>
                <c:pt idx="69301">
                  <c:v>23.98</c:v>
                </c:pt>
                <c:pt idx="69302">
                  <c:v>23.934999999999999</c:v>
                </c:pt>
                <c:pt idx="69303">
                  <c:v>23.957000000000001</c:v>
                </c:pt>
                <c:pt idx="69304">
                  <c:v>23.934999999999999</c:v>
                </c:pt>
                <c:pt idx="69305">
                  <c:v>23.934999999999999</c:v>
                </c:pt>
                <c:pt idx="69306">
                  <c:v>23.934999999999999</c:v>
                </c:pt>
                <c:pt idx="69307">
                  <c:v>23.98</c:v>
                </c:pt>
                <c:pt idx="69308">
                  <c:v>23.911999999999999</c:v>
                </c:pt>
                <c:pt idx="69309">
                  <c:v>23.957000000000001</c:v>
                </c:pt>
                <c:pt idx="69310">
                  <c:v>23.911999999999999</c:v>
                </c:pt>
                <c:pt idx="69311">
                  <c:v>23.89</c:v>
                </c:pt>
                <c:pt idx="69312">
                  <c:v>23.89</c:v>
                </c:pt>
                <c:pt idx="69313">
                  <c:v>23.89</c:v>
                </c:pt>
                <c:pt idx="69314">
                  <c:v>23.934999999999999</c:v>
                </c:pt>
                <c:pt idx="69315">
                  <c:v>23.934999999999999</c:v>
                </c:pt>
                <c:pt idx="69316">
                  <c:v>23.957000000000001</c:v>
                </c:pt>
                <c:pt idx="69317">
                  <c:v>23.911999999999999</c:v>
                </c:pt>
                <c:pt idx="69318">
                  <c:v>23.934999999999999</c:v>
                </c:pt>
                <c:pt idx="69319">
                  <c:v>23.89</c:v>
                </c:pt>
                <c:pt idx="69320">
                  <c:v>23.911999999999999</c:v>
                </c:pt>
                <c:pt idx="69321">
                  <c:v>23.911999999999999</c:v>
                </c:pt>
                <c:pt idx="69322">
                  <c:v>23.911999999999999</c:v>
                </c:pt>
                <c:pt idx="69323">
                  <c:v>23.89</c:v>
                </c:pt>
                <c:pt idx="69324">
                  <c:v>23.867999999999999</c:v>
                </c:pt>
                <c:pt idx="69325">
                  <c:v>23.867999999999999</c:v>
                </c:pt>
                <c:pt idx="69326">
                  <c:v>23.823</c:v>
                </c:pt>
                <c:pt idx="69327">
                  <c:v>23.867999999999999</c:v>
                </c:pt>
                <c:pt idx="69328">
                  <c:v>23.867999999999999</c:v>
                </c:pt>
                <c:pt idx="69329">
                  <c:v>23.867999999999999</c:v>
                </c:pt>
                <c:pt idx="69330">
                  <c:v>23.89</c:v>
                </c:pt>
                <c:pt idx="69331">
                  <c:v>23.867999999999999</c:v>
                </c:pt>
                <c:pt idx="69332">
                  <c:v>23.89</c:v>
                </c:pt>
                <c:pt idx="69333">
                  <c:v>23.823</c:v>
                </c:pt>
                <c:pt idx="69334">
                  <c:v>23.823</c:v>
                </c:pt>
                <c:pt idx="69335">
                  <c:v>23.777999999999999</c:v>
                </c:pt>
                <c:pt idx="69336">
                  <c:v>23.777999999999999</c:v>
                </c:pt>
                <c:pt idx="69337">
                  <c:v>23.823</c:v>
                </c:pt>
                <c:pt idx="69338">
                  <c:v>23.756</c:v>
                </c:pt>
                <c:pt idx="69339">
                  <c:v>23.823</c:v>
                </c:pt>
                <c:pt idx="69340">
                  <c:v>23.800999999999998</c:v>
                </c:pt>
                <c:pt idx="69341">
                  <c:v>23.777999999999999</c:v>
                </c:pt>
                <c:pt idx="69342">
                  <c:v>23.756</c:v>
                </c:pt>
                <c:pt idx="69343">
                  <c:v>23.800999999999998</c:v>
                </c:pt>
                <c:pt idx="69344">
                  <c:v>23.777999999999999</c:v>
                </c:pt>
                <c:pt idx="69345">
                  <c:v>23.734000000000002</c:v>
                </c:pt>
                <c:pt idx="69346">
                  <c:v>23.823</c:v>
                </c:pt>
                <c:pt idx="69347">
                  <c:v>23.756</c:v>
                </c:pt>
                <c:pt idx="69348">
                  <c:v>23.756</c:v>
                </c:pt>
                <c:pt idx="69349">
                  <c:v>23.777999999999999</c:v>
                </c:pt>
                <c:pt idx="69350">
                  <c:v>23.756</c:v>
                </c:pt>
                <c:pt idx="69351">
                  <c:v>23.734000000000002</c:v>
                </c:pt>
                <c:pt idx="69352">
                  <c:v>23.689</c:v>
                </c:pt>
                <c:pt idx="69353">
                  <c:v>23.756</c:v>
                </c:pt>
                <c:pt idx="69354">
                  <c:v>23.710999999999999</c:v>
                </c:pt>
                <c:pt idx="69355">
                  <c:v>23.689</c:v>
                </c:pt>
                <c:pt idx="69356">
                  <c:v>23.710999999999999</c:v>
                </c:pt>
                <c:pt idx="69357">
                  <c:v>23.710999999999999</c:v>
                </c:pt>
                <c:pt idx="69358">
                  <c:v>23.756</c:v>
                </c:pt>
                <c:pt idx="69359">
                  <c:v>23.689</c:v>
                </c:pt>
                <c:pt idx="69360">
                  <c:v>23.734000000000002</c:v>
                </c:pt>
                <c:pt idx="69361">
                  <c:v>23.710999999999999</c:v>
                </c:pt>
                <c:pt idx="69362">
                  <c:v>23.667000000000002</c:v>
                </c:pt>
                <c:pt idx="69363">
                  <c:v>23.710999999999999</c:v>
                </c:pt>
                <c:pt idx="69364">
                  <c:v>23.689</c:v>
                </c:pt>
                <c:pt idx="69365">
                  <c:v>23.643999999999998</c:v>
                </c:pt>
                <c:pt idx="69366">
                  <c:v>23.734000000000002</c:v>
                </c:pt>
                <c:pt idx="69367">
                  <c:v>23.689</c:v>
                </c:pt>
                <c:pt idx="69368">
                  <c:v>23.643999999999998</c:v>
                </c:pt>
                <c:pt idx="69369">
                  <c:v>23.689</c:v>
                </c:pt>
                <c:pt idx="69370">
                  <c:v>23.6</c:v>
                </c:pt>
                <c:pt idx="69371">
                  <c:v>23.622</c:v>
                </c:pt>
                <c:pt idx="69372">
                  <c:v>23.643999999999998</c:v>
                </c:pt>
                <c:pt idx="69373">
                  <c:v>23.667000000000002</c:v>
                </c:pt>
                <c:pt idx="69374">
                  <c:v>23.689</c:v>
                </c:pt>
                <c:pt idx="69375">
                  <c:v>23.643999999999998</c:v>
                </c:pt>
                <c:pt idx="69376">
                  <c:v>23.643999999999998</c:v>
                </c:pt>
                <c:pt idx="69377">
                  <c:v>23.622</c:v>
                </c:pt>
                <c:pt idx="69378">
                  <c:v>23.643999999999998</c:v>
                </c:pt>
                <c:pt idx="69379">
                  <c:v>23.555</c:v>
                </c:pt>
                <c:pt idx="69380">
                  <c:v>23.643999999999998</c:v>
                </c:pt>
                <c:pt idx="69381">
                  <c:v>23.622</c:v>
                </c:pt>
                <c:pt idx="69382">
                  <c:v>23.622</c:v>
                </c:pt>
                <c:pt idx="69383">
                  <c:v>23.577000000000002</c:v>
                </c:pt>
                <c:pt idx="69384">
                  <c:v>23.6</c:v>
                </c:pt>
                <c:pt idx="69385">
                  <c:v>23.6</c:v>
                </c:pt>
                <c:pt idx="69386">
                  <c:v>23.643999999999998</c:v>
                </c:pt>
                <c:pt idx="69387">
                  <c:v>23.6</c:v>
                </c:pt>
                <c:pt idx="69388">
                  <c:v>23.555</c:v>
                </c:pt>
                <c:pt idx="69389">
                  <c:v>23.6</c:v>
                </c:pt>
                <c:pt idx="69390">
                  <c:v>23.622</c:v>
                </c:pt>
                <c:pt idx="69391">
                  <c:v>23.6</c:v>
                </c:pt>
                <c:pt idx="69392">
                  <c:v>23.577000000000002</c:v>
                </c:pt>
                <c:pt idx="69393">
                  <c:v>23.555</c:v>
                </c:pt>
                <c:pt idx="69394">
                  <c:v>23.533000000000001</c:v>
                </c:pt>
                <c:pt idx="69395">
                  <c:v>23.622</c:v>
                </c:pt>
                <c:pt idx="69396">
                  <c:v>23.555</c:v>
                </c:pt>
                <c:pt idx="69397">
                  <c:v>23.51</c:v>
                </c:pt>
                <c:pt idx="69398">
                  <c:v>23.555</c:v>
                </c:pt>
                <c:pt idx="69399">
                  <c:v>23.533000000000001</c:v>
                </c:pt>
                <c:pt idx="69400">
                  <c:v>23.577000000000002</c:v>
                </c:pt>
                <c:pt idx="69401">
                  <c:v>23.533000000000001</c:v>
                </c:pt>
                <c:pt idx="69402">
                  <c:v>23.488</c:v>
                </c:pt>
                <c:pt idx="69403">
                  <c:v>23.51</c:v>
                </c:pt>
                <c:pt idx="69404">
                  <c:v>23.488</c:v>
                </c:pt>
                <c:pt idx="69405">
                  <c:v>23.533000000000001</c:v>
                </c:pt>
                <c:pt idx="69406">
                  <c:v>23.533000000000001</c:v>
                </c:pt>
                <c:pt idx="69407">
                  <c:v>23.51</c:v>
                </c:pt>
                <c:pt idx="69408">
                  <c:v>23.51</c:v>
                </c:pt>
                <c:pt idx="69409">
                  <c:v>23.488</c:v>
                </c:pt>
                <c:pt idx="69410">
                  <c:v>23.533000000000001</c:v>
                </c:pt>
                <c:pt idx="69411">
                  <c:v>23.466000000000001</c:v>
                </c:pt>
                <c:pt idx="69412">
                  <c:v>23.466000000000001</c:v>
                </c:pt>
                <c:pt idx="69413">
                  <c:v>23.420999999999999</c:v>
                </c:pt>
                <c:pt idx="69414">
                  <c:v>23.466000000000001</c:v>
                </c:pt>
                <c:pt idx="69415">
                  <c:v>23.420999999999999</c:v>
                </c:pt>
                <c:pt idx="69416">
                  <c:v>23.488</c:v>
                </c:pt>
                <c:pt idx="69417">
                  <c:v>23.488</c:v>
                </c:pt>
                <c:pt idx="69418">
                  <c:v>23.466000000000001</c:v>
                </c:pt>
                <c:pt idx="69419">
                  <c:v>23.420999999999999</c:v>
                </c:pt>
                <c:pt idx="69420">
                  <c:v>23.488</c:v>
                </c:pt>
                <c:pt idx="69421">
                  <c:v>23.466000000000001</c:v>
                </c:pt>
                <c:pt idx="69422">
                  <c:v>23.466000000000001</c:v>
                </c:pt>
                <c:pt idx="69423">
                  <c:v>23.443000000000001</c:v>
                </c:pt>
                <c:pt idx="69424">
                  <c:v>23.399000000000001</c:v>
                </c:pt>
                <c:pt idx="69425">
                  <c:v>23.488</c:v>
                </c:pt>
                <c:pt idx="69426">
                  <c:v>23.443000000000001</c:v>
                </c:pt>
                <c:pt idx="69427">
                  <c:v>23.420999999999999</c:v>
                </c:pt>
                <c:pt idx="69428">
                  <c:v>23.443000000000001</c:v>
                </c:pt>
                <c:pt idx="69429">
                  <c:v>23.420999999999999</c:v>
                </c:pt>
                <c:pt idx="69430">
                  <c:v>23.466000000000001</c:v>
                </c:pt>
                <c:pt idx="69431">
                  <c:v>23.420999999999999</c:v>
                </c:pt>
                <c:pt idx="69432">
                  <c:v>23.399000000000001</c:v>
                </c:pt>
                <c:pt idx="69433">
                  <c:v>23.353999999999999</c:v>
                </c:pt>
                <c:pt idx="69434">
                  <c:v>23.399000000000001</c:v>
                </c:pt>
                <c:pt idx="69435">
                  <c:v>23.376000000000001</c:v>
                </c:pt>
                <c:pt idx="69436">
                  <c:v>23.399000000000001</c:v>
                </c:pt>
                <c:pt idx="69437">
                  <c:v>23.376000000000001</c:v>
                </c:pt>
                <c:pt idx="69438">
                  <c:v>23.353999999999999</c:v>
                </c:pt>
                <c:pt idx="69439">
                  <c:v>23.376000000000001</c:v>
                </c:pt>
                <c:pt idx="69440">
                  <c:v>23.353999999999999</c:v>
                </c:pt>
                <c:pt idx="69441">
                  <c:v>23.353999999999999</c:v>
                </c:pt>
                <c:pt idx="69442">
                  <c:v>23.332000000000001</c:v>
                </c:pt>
                <c:pt idx="69443">
                  <c:v>23.332000000000001</c:v>
                </c:pt>
                <c:pt idx="69444">
                  <c:v>23.332000000000001</c:v>
                </c:pt>
                <c:pt idx="69445">
                  <c:v>23.353999999999999</c:v>
                </c:pt>
                <c:pt idx="69446">
                  <c:v>23.353999999999999</c:v>
                </c:pt>
                <c:pt idx="69447">
                  <c:v>23.353999999999999</c:v>
                </c:pt>
                <c:pt idx="69448">
                  <c:v>23.309000000000001</c:v>
                </c:pt>
                <c:pt idx="69449">
                  <c:v>23.309000000000001</c:v>
                </c:pt>
                <c:pt idx="69450">
                  <c:v>23.332000000000001</c:v>
                </c:pt>
                <c:pt idx="69451">
                  <c:v>23.309000000000001</c:v>
                </c:pt>
                <c:pt idx="69452">
                  <c:v>23.353999999999999</c:v>
                </c:pt>
                <c:pt idx="69453">
                  <c:v>23.332000000000001</c:v>
                </c:pt>
                <c:pt idx="69454">
                  <c:v>23.286999999999999</c:v>
                </c:pt>
                <c:pt idx="69455">
                  <c:v>23.286999999999999</c:v>
                </c:pt>
                <c:pt idx="69456">
                  <c:v>23.309000000000001</c:v>
                </c:pt>
                <c:pt idx="69457">
                  <c:v>23.309000000000001</c:v>
                </c:pt>
                <c:pt idx="69458">
                  <c:v>23.22</c:v>
                </c:pt>
                <c:pt idx="69459">
                  <c:v>23.286999999999999</c:v>
                </c:pt>
                <c:pt idx="69460">
                  <c:v>23.332000000000001</c:v>
                </c:pt>
                <c:pt idx="69461">
                  <c:v>23.286999999999999</c:v>
                </c:pt>
                <c:pt idx="69462">
                  <c:v>23.286999999999999</c:v>
                </c:pt>
                <c:pt idx="69463">
                  <c:v>23.265000000000001</c:v>
                </c:pt>
                <c:pt idx="69464">
                  <c:v>23.265000000000001</c:v>
                </c:pt>
                <c:pt idx="69465">
                  <c:v>23.22</c:v>
                </c:pt>
                <c:pt idx="69466">
                  <c:v>23.286999999999999</c:v>
                </c:pt>
                <c:pt idx="69467">
                  <c:v>23.286999999999999</c:v>
                </c:pt>
                <c:pt idx="69468">
                  <c:v>23.286999999999999</c:v>
                </c:pt>
                <c:pt idx="69469">
                  <c:v>23.242000000000001</c:v>
                </c:pt>
                <c:pt idx="69470">
                  <c:v>23.22</c:v>
                </c:pt>
                <c:pt idx="69471">
                  <c:v>23.22</c:v>
                </c:pt>
                <c:pt idx="69472">
                  <c:v>23.242000000000001</c:v>
                </c:pt>
                <c:pt idx="69473">
                  <c:v>23.242000000000001</c:v>
                </c:pt>
                <c:pt idx="69474">
                  <c:v>23.22</c:v>
                </c:pt>
                <c:pt idx="69475">
                  <c:v>23.22</c:v>
                </c:pt>
                <c:pt idx="69476">
                  <c:v>23.22</c:v>
                </c:pt>
                <c:pt idx="69477">
                  <c:v>23.286999999999999</c:v>
                </c:pt>
                <c:pt idx="69478">
                  <c:v>23.22</c:v>
                </c:pt>
                <c:pt idx="69479">
                  <c:v>23.198</c:v>
                </c:pt>
                <c:pt idx="69480">
                  <c:v>23.22</c:v>
                </c:pt>
                <c:pt idx="69481">
                  <c:v>23.198</c:v>
                </c:pt>
                <c:pt idx="69482">
                  <c:v>23.175000000000001</c:v>
                </c:pt>
                <c:pt idx="69483">
                  <c:v>23.198</c:v>
                </c:pt>
                <c:pt idx="69484">
                  <c:v>23.152999999999999</c:v>
                </c:pt>
                <c:pt idx="69485">
                  <c:v>23.152999999999999</c:v>
                </c:pt>
                <c:pt idx="69486">
                  <c:v>23.22</c:v>
                </c:pt>
                <c:pt idx="69487">
                  <c:v>23.175000000000001</c:v>
                </c:pt>
                <c:pt idx="69488">
                  <c:v>23.175000000000001</c:v>
                </c:pt>
                <c:pt idx="69489">
                  <c:v>23.198</c:v>
                </c:pt>
                <c:pt idx="69490">
                  <c:v>23.175000000000001</c:v>
                </c:pt>
                <c:pt idx="69491">
                  <c:v>23.108000000000001</c:v>
                </c:pt>
                <c:pt idx="69492">
                  <c:v>23.108000000000001</c:v>
                </c:pt>
                <c:pt idx="69493">
                  <c:v>23.175000000000001</c:v>
                </c:pt>
                <c:pt idx="69494">
                  <c:v>23.152999999999999</c:v>
                </c:pt>
                <c:pt idx="69495">
                  <c:v>23.131</c:v>
                </c:pt>
                <c:pt idx="69496">
                  <c:v>23.152999999999999</c:v>
                </c:pt>
                <c:pt idx="69497">
                  <c:v>23.108000000000001</c:v>
                </c:pt>
                <c:pt idx="69498">
                  <c:v>23.085999999999999</c:v>
                </c:pt>
                <c:pt idx="69499">
                  <c:v>23.085999999999999</c:v>
                </c:pt>
                <c:pt idx="69500">
                  <c:v>23.085999999999999</c:v>
                </c:pt>
                <c:pt idx="69501">
                  <c:v>23.064</c:v>
                </c:pt>
                <c:pt idx="69502">
                  <c:v>23.108000000000001</c:v>
                </c:pt>
                <c:pt idx="69503">
                  <c:v>23.064</c:v>
                </c:pt>
                <c:pt idx="69504">
                  <c:v>23.085999999999999</c:v>
                </c:pt>
                <c:pt idx="69505">
                  <c:v>23.085999999999999</c:v>
                </c:pt>
                <c:pt idx="69506">
                  <c:v>23.041</c:v>
                </c:pt>
                <c:pt idx="69507">
                  <c:v>23.108000000000001</c:v>
                </c:pt>
                <c:pt idx="69508">
                  <c:v>23.108000000000001</c:v>
                </c:pt>
                <c:pt idx="69509">
                  <c:v>23.064</c:v>
                </c:pt>
                <c:pt idx="69510">
                  <c:v>23.064</c:v>
                </c:pt>
                <c:pt idx="69511">
                  <c:v>23.131</c:v>
                </c:pt>
                <c:pt idx="69512">
                  <c:v>23.041</c:v>
                </c:pt>
                <c:pt idx="69513">
                  <c:v>23.041</c:v>
                </c:pt>
                <c:pt idx="69514">
                  <c:v>23.041</c:v>
                </c:pt>
                <c:pt idx="69515">
                  <c:v>23.085999999999999</c:v>
                </c:pt>
                <c:pt idx="69516">
                  <c:v>23.041</c:v>
                </c:pt>
                <c:pt idx="69517">
                  <c:v>23.085999999999999</c:v>
                </c:pt>
                <c:pt idx="69518">
                  <c:v>22.997</c:v>
                </c:pt>
                <c:pt idx="69519">
                  <c:v>23.018999999999998</c:v>
                </c:pt>
                <c:pt idx="69520">
                  <c:v>22.974</c:v>
                </c:pt>
                <c:pt idx="69521">
                  <c:v>22.997</c:v>
                </c:pt>
                <c:pt idx="69522">
                  <c:v>22.974</c:v>
                </c:pt>
                <c:pt idx="69523">
                  <c:v>22.997</c:v>
                </c:pt>
                <c:pt idx="69524">
                  <c:v>22.997</c:v>
                </c:pt>
                <c:pt idx="69525">
                  <c:v>23.018999999999998</c:v>
                </c:pt>
                <c:pt idx="69526">
                  <c:v>22.997</c:v>
                </c:pt>
                <c:pt idx="69527">
                  <c:v>22.952000000000002</c:v>
                </c:pt>
                <c:pt idx="69528">
                  <c:v>22.974</c:v>
                </c:pt>
                <c:pt idx="69529">
                  <c:v>22.997</c:v>
                </c:pt>
                <c:pt idx="69530">
                  <c:v>22.974</c:v>
                </c:pt>
                <c:pt idx="69531">
                  <c:v>22.997</c:v>
                </c:pt>
                <c:pt idx="69532">
                  <c:v>22.952000000000002</c:v>
                </c:pt>
                <c:pt idx="69533">
                  <c:v>22.997</c:v>
                </c:pt>
                <c:pt idx="69534">
                  <c:v>22.997</c:v>
                </c:pt>
                <c:pt idx="69535">
                  <c:v>22.93</c:v>
                </c:pt>
                <c:pt idx="69536">
                  <c:v>22.907</c:v>
                </c:pt>
                <c:pt idx="69537">
                  <c:v>22.952000000000002</c:v>
                </c:pt>
                <c:pt idx="69538">
                  <c:v>22.93</c:v>
                </c:pt>
                <c:pt idx="69539">
                  <c:v>22.93</c:v>
                </c:pt>
                <c:pt idx="69540">
                  <c:v>22.885000000000002</c:v>
                </c:pt>
                <c:pt idx="69541">
                  <c:v>22.885000000000002</c:v>
                </c:pt>
                <c:pt idx="69542">
                  <c:v>22.93</c:v>
                </c:pt>
                <c:pt idx="69543">
                  <c:v>22.952000000000002</c:v>
                </c:pt>
                <c:pt idx="69544">
                  <c:v>22.907</c:v>
                </c:pt>
                <c:pt idx="69545">
                  <c:v>22.885000000000002</c:v>
                </c:pt>
                <c:pt idx="69546">
                  <c:v>22.84</c:v>
                </c:pt>
                <c:pt idx="69547">
                  <c:v>22.885000000000002</c:v>
                </c:pt>
                <c:pt idx="69548">
                  <c:v>22.863</c:v>
                </c:pt>
                <c:pt idx="69549">
                  <c:v>22.863</c:v>
                </c:pt>
                <c:pt idx="69550">
                  <c:v>22.907</c:v>
                </c:pt>
                <c:pt idx="69551">
                  <c:v>22.907</c:v>
                </c:pt>
                <c:pt idx="69552">
                  <c:v>22.885000000000002</c:v>
                </c:pt>
                <c:pt idx="69553">
                  <c:v>22.84</c:v>
                </c:pt>
                <c:pt idx="69554">
                  <c:v>22.885000000000002</c:v>
                </c:pt>
                <c:pt idx="69555">
                  <c:v>22.818000000000001</c:v>
                </c:pt>
                <c:pt idx="69556">
                  <c:v>22.885000000000002</c:v>
                </c:pt>
                <c:pt idx="69557">
                  <c:v>22.863</c:v>
                </c:pt>
                <c:pt idx="69558">
                  <c:v>22.818000000000001</c:v>
                </c:pt>
                <c:pt idx="69559">
                  <c:v>22.885000000000002</c:v>
                </c:pt>
                <c:pt idx="69560">
                  <c:v>22.84</c:v>
                </c:pt>
                <c:pt idx="69561">
                  <c:v>22.818000000000001</c:v>
                </c:pt>
                <c:pt idx="69562">
                  <c:v>22.863</c:v>
                </c:pt>
                <c:pt idx="69563">
                  <c:v>22.818000000000001</c:v>
                </c:pt>
                <c:pt idx="69564">
                  <c:v>22.84</c:v>
                </c:pt>
                <c:pt idx="69565">
                  <c:v>22.818000000000001</c:v>
                </c:pt>
                <c:pt idx="69566">
                  <c:v>22.84</c:v>
                </c:pt>
                <c:pt idx="69567">
                  <c:v>22.818000000000001</c:v>
                </c:pt>
                <c:pt idx="69568">
                  <c:v>22.795999999999999</c:v>
                </c:pt>
                <c:pt idx="69569">
                  <c:v>22.84</c:v>
                </c:pt>
                <c:pt idx="69570">
                  <c:v>22.818000000000001</c:v>
                </c:pt>
                <c:pt idx="69571">
                  <c:v>22.84</c:v>
                </c:pt>
                <c:pt idx="69572">
                  <c:v>22.795999999999999</c:v>
                </c:pt>
                <c:pt idx="69573">
                  <c:v>22.795999999999999</c:v>
                </c:pt>
                <c:pt idx="69574">
                  <c:v>22.751000000000001</c:v>
                </c:pt>
                <c:pt idx="69575">
                  <c:v>22.751000000000001</c:v>
                </c:pt>
                <c:pt idx="69576">
                  <c:v>22.751000000000001</c:v>
                </c:pt>
                <c:pt idx="69577">
                  <c:v>22.773</c:v>
                </c:pt>
                <c:pt idx="69578">
                  <c:v>22.795999999999999</c:v>
                </c:pt>
                <c:pt idx="69579">
                  <c:v>22.773</c:v>
                </c:pt>
                <c:pt idx="69580">
                  <c:v>22.728000000000002</c:v>
                </c:pt>
                <c:pt idx="69581">
                  <c:v>22.706</c:v>
                </c:pt>
                <c:pt idx="69582">
                  <c:v>22.728000000000002</c:v>
                </c:pt>
                <c:pt idx="69583">
                  <c:v>22.728000000000002</c:v>
                </c:pt>
                <c:pt idx="69584">
                  <c:v>22.728000000000002</c:v>
                </c:pt>
                <c:pt idx="69585">
                  <c:v>22.751000000000001</c:v>
                </c:pt>
                <c:pt idx="69586">
                  <c:v>22.773</c:v>
                </c:pt>
                <c:pt idx="69587">
                  <c:v>22.706</c:v>
                </c:pt>
                <c:pt idx="69588">
                  <c:v>22.751000000000001</c:v>
                </c:pt>
                <c:pt idx="69589">
                  <c:v>22.684000000000001</c:v>
                </c:pt>
                <c:pt idx="69590">
                  <c:v>22.795999999999999</c:v>
                </c:pt>
                <c:pt idx="69591">
                  <c:v>22.751000000000001</c:v>
                </c:pt>
                <c:pt idx="69592">
                  <c:v>22.751000000000001</c:v>
                </c:pt>
                <c:pt idx="69593">
                  <c:v>22.728000000000002</c:v>
                </c:pt>
                <c:pt idx="69594">
                  <c:v>22.706</c:v>
                </c:pt>
                <c:pt idx="69595">
                  <c:v>22.728000000000002</c:v>
                </c:pt>
                <c:pt idx="69596">
                  <c:v>22.684000000000001</c:v>
                </c:pt>
                <c:pt idx="69597">
                  <c:v>22.661000000000001</c:v>
                </c:pt>
                <c:pt idx="69598">
                  <c:v>22.706</c:v>
                </c:pt>
                <c:pt idx="69599">
                  <c:v>22.706</c:v>
                </c:pt>
                <c:pt idx="69600">
                  <c:v>22.684000000000001</c:v>
                </c:pt>
                <c:pt idx="69601">
                  <c:v>22.684000000000001</c:v>
                </c:pt>
                <c:pt idx="69602">
                  <c:v>22.661000000000001</c:v>
                </c:pt>
                <c:pt idx="69603">
                  <c:v>22.638999999999999</c:v>
                </c:pt>
                <c:pt idx="69604">
                  <c:v>22.661000000000001</c:v>
                </c:pt>
                <c:pt idx="69605">
                  <c:v>22.638999999999999</c:v>
                </c:pt>
                <c:pt idx="69606">
                  <c:v>22.638999999999999</c:v>
                </c:pt>
                <c:pt idx="69607">
                  <c:v>22.638999999999999</c:v>
                </c:pt>
                <c:pt idx="69608">
                  <c:v>22.661000000000001</c:v>
                </c:pt>
                <c:pt idx="69609">
                  <c:v>22.638999999999999</c:v>
                </c:pt>
                <c:pt idx="69610">
                  <c:v>22.617000000000001</c:v>
                </c:pt>
                <c:pt idx="69611">
                  <c:v>22.617000000000001</c:v>
                </c:pt>
                <c:pt idx="69612">
                  <c:v>22.594000000000001</c:v>
                </c:pt>
                <c:pt idx="69613">
                  <c:v>22.571999999999999</c:v>
                </c:pt>
                <c:pt idx="69614">
                  <c:v>22.638999999999999</c:v>
                </c:pt>
                <c:pt idx="69615">
                  <c:v>22.617000000000001</c:v>
                </c:pt>
                <c:pt idx="69616">
                  <c:v>22.617000000000001</c:v>
                </c:pt>
                <c:pt idx="69617">
                  <c:v>22.638999999999999</c:v>
                </c:pt>
                <c:pt idx="69618">
                  <c:v>22.617000000000001</c:v>
                </c:pt>
                <c:pt idx="69619">
                  <c:v>22.617000000000001</c:v>
                </c:pt>
                <c:pt idx="69620">
                  <c:v>22.594000000000001</c:v>
                </c:pt>
                <c:pt idx="69621">
                  <c:v>22.638999999999999</c:v>
                </c:pt>
                <c:pt idx="69622">
                  <c:v>22.594000000000001</c:v>
                </c:pt>
                <c:pt idx="69623">
                  <c:v>22.527000000000001</c:v>
                </c:pt>
                <c:pt idx="69624">
                  <c:v>22.571999999999999</c:v>
                </c:pt>
                <c:pt idx="69625">
                  <c:v>22.617000000000001</c:v>
                </c:pt>
                <c:pt idx="69626">
                  <c:v>22.55</c:v>
                </c:pt>
                <c:pt idx="69627">
                  <c:v>22.594000000000001</c:v>
                </c:pt>
                <c:pt idx="69628">
                  <c:v>22.55</c:v>
                </c:pt>
                <c:pt idx="69629">
                  <c:v>22.55</c:v>
                </c:pt>
                <c:pt idx="69630">
                  <c:v>22.55</c:v>
                </c:pt>
                <c:pt idx="69631">
                  <c:v>22.504999999999999</c:v>
                </c:pt>
                <c:pt idx="69632">
                  <c:v>22.55</c:v>
                </c:pt>
                <c:pt idx="69633">
                  <c:v>22.527000000000001</c:v>
                </c:pt>
                <c:pt idx="69634">
                  <c:v>22.55</c:v>
                </c:pt>
                <c:pt idx="69635">
                  <c:v>22.527000000000001</c:v>
                </c:pt>
                <c:pt idx="69636">
                  <c:v>22.571999999999999</c:v>
                </c:pt>
                <c:pt idx="69637">
                  <c:v>22.527000000000001</c:v>
                </c:pt>
                <c:pt idx="69638">
                  <c:v>22.527000000000001</c:v>
                </c:pt>
                <c:pt idx="69639">
                  <c:v>22.483000000000001</c:v>
                </c:pt>
                <c:pt idx="69640">
                  <c:v>22.504999999999999</c:v>
                </c:pt>
                <c:pt idx="69641">
                  <c:v>22.527000000000001</c:v>
                </c:pt>
                <c:pt idx="69642">
                  <c:v>22.504999999999999</c:v>
                </c:pt>
                <c:pt idx="69643">
                  <c:v>22.437999999999999</c:v>
                </c:pt>
                <c:pt idx="69644">
                  <c:v>22.46</c:v>
                </c:pt>
                <c:pt idx="69645">
                  <c:v>22.55</c:v>
                </c:pt>
                <c:pt idx="69646">
                  <c:v>22.55</c:v>
                </c:pt>
                <c:pt idx="69647">
                  <c:v>22.46</c:v>
                </c:pt>
                <c:pt idx="69648">
                  <c:v>22.46</c:v>
                </c:pt>
                <c:pt idx="69649">
                  <c:v>22.46</c:v>
                </c:pt>
                <c:pt idx="69650">
                  <c:v>22.483000000000001</c:v>
                </c:pt>
                <c:pt idx="69651">
                  <c:v>22.416</c:v>
                </c:pt>
                <c:pt idx="69652">
                  <c:v>22.527000000000001</c:v>
                </c:pt>
                <c:pt idx="69653">
                  <c:v>22.46</c:v>
                </c:pt>
                <c:pt idx="69654">
                  <c:v>22.437999999999999</c:v>
                </c:pt>
                <c:pt idx="69655">
                  <c:v>22.437999999999999</c:v>
                </c:pt>
                <c:pt idx="69656">
                  <c:v>22.437999999999999</c:v>
                </c:pt>
                <c:pt idx="69657">
                  <c:v>22.46</c:v>
                </c:pt>
                <c:pt idx="69658">
                  <c:v>22.483000000000001</c:v>
                </c:pt>
                <c:pt idx="69659">
                  <c:v>22.370999999999999</c:v>
                </c:pt>
                <c:pt idx="69660">
                  <c:v>22.393000000000001</c:v>
                </c:pt>
                <c:pt idx="69661">
                  <c:v>22.437999999999999</c:v>
                </c:pt>
                <c:pt idx="69662">
                  <c:v>22.349</c:v>
                </c:pt>
                <c:pt idx="69663">
                  <c:v>22.46</c:v>
                </c:pt>
                <c:pt idx="69664">
                  <c:v>22.416</c:v>
                </c:pt>
                <c:pt idx="69665">
                  <c:v>22.393000000000001</c:v>
                </c:pt>
                <c:pt idx="69666">
                  <c:v>22.370999999999999</c:v>
                </c:pt>
                <c:pt idx="69667">
                  <c:v>22.437999999999999</c:v>
                </c:pt>
                <c:pt idx="69668">
                  <c:v>22.416</c:v>
                </c:pt>
                <c:pt idx="69669">
                  <c:v>22.393000000000001</c:v>
                </c:pt>
                <c:pt idx="69670">
                  <c:v>22.393000000000001</c:v>
                </c:pt>
                <c:pt idx="69671">
                  <c:v>22.370999999999999</c:v>
                </c:pt>
                <c:pt idx="69672">
                  <c:v>22.349</c:v>
                </c:pt>
                <c:pt idx="69673">
                  <c:v>22.370999999999999</c:v>
                </c:pt>
                <c:pt idx="69674">
                  <c:v>22.326000000000001</c:v>
                </c:pt>
                <c:pt idx="69675">
                  <c:v>22.370999999999999</c:v>
                </c:pt>
                <c:pt idx="69676">
                  <c:v>22.370999999999999</c:v>
                </c:pt>
                <c:pt idx="69677">
                  <c:v>22.326000000000001</c:v>
                </c:pt>
                <c:pt idx="69678">
                  <c:v>22.349</c:v>
                </c:pt>
                <c:pt idx="69679">
                  <c:v>22.370999999999999</c:v>
                </c:pt>
                <c:pt idx="69680">
                  <c:v>22.326000000000001</c:v>
                </c:pt>
                <c:pt idx="69681">
                  <c:v>22.326000000000001</c:v>
                </c:pt>
                <c:pt idx="69682">
                  <c:v>22.326000000000001</c:v>
                </c:pt>
                <c:pt idx="69683">
                  <c:v>22.349</c:v>
                </c:pt>
                <c:pt idx="69684">
                  <c:v>22.326000000000001</c:v>
                </c:pt>
                <c:pt idx="69685">
                  <c:v>22.326000000000001</c:v>
                </c:pt>
                <c:pt idx="69686">
                  <c:v>22.303999999999998</c:v>
                </c:pt>
                <c:pt idx="69687">
                  <c:v>22.326000000000001</c:v>
                </c:pt>
                <c:pt idx="69688">
                  <c:v>22.326000000000001</c:v>
                </c:pt>
                <c:pt idx="69689">
                  <c:v>22.303999999999998</c:v>
                </c:pt>
                <c:pt idx="69690">
                  <c:v>22.303999999999998</c:v>
                </c:pt>
                <c:pt idx="69691">
                  <c:v>22.282</c:v>
                </c:pt>
                <c:pt idx="69692">
                  <c:v>22.326000000000001</c:v>
                </c:pt>
                <c:pt idx="69693">
                  <c:v>22.326000000000001</c:v>
                </c:pt>
                <c:pt idx="69694">
                  <c:v>22.282</c:v>
                </c:pt>
                <c:pt idx="69695">
                  <c:v>22.282</c:v>
                </c:pt>
                <c:pt idx="69696">
                  <c:v>22.303999999999998</c:v>
                </c:pt>
                <c:pt idx="69697">
                  <c:v>22.282</c:v>
                </c:pt>
                <c:pt idx="69698">
                  <c:v>22.282</c:v>
                </c:pt>
                <c:pt idx="69699">
                  <c:v>22.259</c:v>
                </c:pt>
                <c:pt idx="69700">
                  <c:v>22.282</c:v>
                </c:pt>
                <c:pt idx="69701">
                  <c:v>22.192</c:v>
                </c:pt>
                <c:pt idx="69702">
                  <c:v>22.236999999999998</c:v>
                </c:pt>
                <c:pt idx="69703">
                  <c:v>22.259</c:v>
                </c:pt>
                <c:pt idx="69704">
                  <c:v>22.303999999999998</c:v>
                </c:pt>
                <c:pt idx="69705">
                  <c:v>22.236999999999998</c:v>
                </c:pt>
                <c:pt idx="69706">
                  <c:v>22.192</c:v>
                </c:pt>
                <c:pt idx="69707">
                  <c:v>22.215</c:v>
                </c:pt>
                <c:pt idx="69708">
                  <c:v>22.215</c:v>
                </c:pt>
                <c:pt idx="69709">
                  <c:v>22.236999999999998</c:v>
                </c:pt>
                <c:pt idx="69710">
                  <c:v>22.192</c:v>
                </c:pt>
                <c:pt idx="69711">
                  <c:v>22.192</c:v>
                </c:pt>
                <c:pt idx="69712">
                  <c:v>22.192</c:v>
                </c:pt>
                <c:pt idx="69713">
                  <c:v>22.17</c:v>
                </c:pt>
                <c:pt idx="69714">
                  <c:v>22.192</c:v>
                </c:pt>
                <c:pt idx="69715">
                  <c:v>22.215</c:v>
                </c:pt>
                <c:pt idx="69716">
                  <c:v>22.192</c:v>
                </c:pt>
                <c:pt idx="69717">
                  <c:v>22.236999999999998</c:v>
                </c:pt>
                <c:pt idx="69718">
                  <c:v>22.148</c:v>
                </c:pt>
                <c:pt idx="69719">
                  <c:v>22.17</c:v>
                </c:pt>
                <c:pt idx="69720">
                  <c:v>22.17</c:v>
                </c:pt>
                <c:pt idx="69721">
                  <c:v>22.215</c:v>
                </c:pt>
                <c:pt idx="69722">
                  <c:v>22.192</c:v>
                </c:pt>
                <c:pt idx="69723">
                  <c:v>22.148</c:v>
                </c:pt>
                <c:pt idx="69724">
                  <c:v>22.17</c:v>
                </c:pt>
                <c:pt idx="69725">
                  <c:v>22.103000000000002</c:v>
                </c:pt>
                <c:pt idx="69726">
                  <c:v>22.125</c:v>
                </c:pt>
                <c:pt idx="69727">
                  <c:v>22.17</c:v>
                </c:pt>
                <c:pt idx="69728">
                  <c:v>22.103000000000002</c:v>
                </c:pt>
                <c:pt idx="69729">
                  <c:v>22.125</c:v>
                </c:pt>
                <c:pt idx="69730">
                  <c:v>22.125</c:v>
                </c:pt>
                <c:pt idx="69731">
                  <c:v>22.125</c:v>
                </c:pt>
                <c:pt idx="69732">
                  <c:v>22.125</c:v>
                </c:pt>
                <c:pt idx="69733">
                  <c:v>22.148</c:v>
                </c:pt>
                <c:pt idx="69734">
                  <c:v>22.081</c:v>
                </c:pt>
                <c:pt idx="69735">
                  <c:v>22.148</c:v>
                </c:pt>
                <c:pt idx="69736">
                  <c:v>22.125</c:v>
                </c:pt>
                <c:pt idx="69737">
                  <c:v>22.125</c:v>
                </c:pt>
                <c:pt idx="69738">
                  <c:v>22.125</c:v>
                </c:pt>
                <c:pt idx="69739">
                  <c:v>22.081</c:v>
                </c:pt>
                <c:pt idx="69740">
                  <c:v>22.058</c:v>
                </c:pt>
                <c:pt idx="69741">
                  <c:v>22.036000000000001</c:v>
                </c:pt>
                <c:pt idx="69742">
                  <c:v>22.036000000000001</c:v>
                </c:pt>
                <c:pt idx="69743">
                  <c:v>22.036000000000001</c:v>
                </c:pt>
                <c:pt idx="69744">
                  <c:v>22.058</c:v>
                </c:pt>
                <c:pt idx="69745">
                  <c:v>22.103000000000002</c:v>
                </c:pt>
                <c:pt idx="69746">
                  <c:v>22.103000000000002</c:v>
                </c:pt>
                <c:pt idx="69747">
                  <c:v>22.036000000000001</c:v>
                </c:pt>
                <c:pt idx="69748">
                  <c:v>22.013999999999999</c:v>
                </c:pt>
                <c:pt idx="69749">
                  <c:v>22.058</c:v>
                </c:pt>
                <c:pt idx="69750">
                  <c:v>22.036000000000001</c:v>
                </c:pt>
                <c:pt idx="69751">
                  <c:v>22.036000000000001</c:v>
                </c:pt>
                <c:pt idx="69752">
                  <c:v>22.036000000000001</c:v>
                </c:pt>
                <c:pt idx="69753">
                  <c:v>22.058</c:v>
                </c:pt>
                <c:pt idx="69754">
                  <c:v>22.036000000000001</c:v>
                </c:pt>
                <c:pt idx="69755">
                  <c:v>22.013999999999999</c:v>
                </c:pt>
                <c:pt idx="69756">
                  <c:v>22.013999999999999</c:v>
                </c:pt>
                <c:pt idx="69757">
                  <c:v>22.013999999999999</c:v>
                </c:pt>
                <c:pt idx="69758">
                  <c:v>22.013999999999999</c:v>
                </c:pt>
                <c:pt idx="69759">
                  <c:v>22.036000000000001</c:v>
                </c:pt>
                <c:pt idx="69760">
                  <c:v>22.013999999999999</c:v>
                </c:pt>
                <c:pt idx="69761">
                  <c:v>21.946999999999999</c:v>
                </c:pt>
                <c:pt idx="69762">
                  <c:v>21.991</c:v>
                </c:pt>
                <c:pt idx="69763">
                  <c:v>22.013999999999999</c:v>
                </c:pt>
                <c:pt idx="69764">
                  <c:v>22.013999999999999</c:v>
                </c:pt>
                <c:pt idx="69765">
                  <c:v>21.969000000000001</c:v>
                </c:pt>
                <c:pt idx="69766">
                  <c:v>21.991</c:v>
                </c:pt>
                <c:pt idx="69767">
                  <c:v>21.991</c:v>
                </c:pt>
                <c:pt idx="69768">
                  <c:v>21.991</c:v>
                </c:pt>
                <c:pt idx="69769">
                  <c:v>21.923999999999999</c:v>
                </c:pt>
                <c:pt idx="69770">
                  <c:v>21.946999999999999</c:v>
                </c:pt>
                <c:pt idx="69771">
                  <c:v>21.991</c:v>
                </c:pt>
                <c:pt idx="69772">
                  <c:v>21.946999999999999</c:v>
                </c:pt>
                <c:pt idx="69773">
                  <c:v>21.969000000000001</c:v>
                </c:pt>
                <c:pt idx="69774">
                  <c:v>21.88</c:v>
                </c:pt>
                <c:pt idx="69775">
                  <c:v>21.969000000000001</c:v>
                </c:pt>
                <c:pt idx="69776">
                  <c:v>21.946999999999999</c:v>
                </c:pt>
                <c:pt idx="69777">
                  <c:v>21.946999999999999</c:v>
                </c:pt>
                <c:pt idx="69778">
                  <c:v>21.969000000000001</c:v>
                </c:pt>
                <c:pt idx="69779">
                  <c:v>21.923999999999999</c:v>
                </c:pt>
                <c:pt idx="69780">
                  <c:v>21.902000000000001</c:v>
                </c:pt>
                <c:pt idx="69781">
                  <c:v>21.923999999999999</c:v>
                </c:pt>
                <c:pt idx="69782">
                  <c:v>21.923999999999999</c:v>
                </c:pt>
                <c:pt idx="69783">
                  <c:v>21.923999999999999</c:v>
                </c:pt>
                <c:pt idx="69784">
                  <c:v>21.946999999999999</c:v>
                </c:pt>
                <c:pt idx="69785">
                  <c:v>21.902000000000001</c:v>
                </c:pt>
                <c:pt idx="69786">
                  <c:v>21.946999999999999</c:v>
                </c:pt>
                <c:pt idx="69787">
                  <c:v>21.902000000000001</c:v>
                </c:pt>
                <c:pt idx="69788">
                  <c:v>21.923999999999999</c:v>
                </c:pt>
                <c:pt idx="69789">
                  <c:v>21.88</c:v>
                </c:pt>
                <c:pt idx="69790">
                  <c:v>21.856999999999999</c:v>
                </c:pt>
                <c:pt idx="69791">
                  <c:v>21.923999999999999</c:v>
                </c:pt>
                <c:pt idx="69792">
                  <c:v>21.856999999999999</c:v>
                </c:pt>
                <c:pt idx="69793">
                  <c:v>21.88</c:v>
                </c:pt>
                <c:pt idx="69794">
                  <c:v>21.835000000000001</c:v>
                </c:pt>
                <c:pt idx="69795">
                  <c:v>21.88</c:v>
                </c:pt>
                <c:pt idx="69796">
                  <c:v>21.856999999999999</c:v>
                </c:pt>
                <c:pt idx="69797">
                  <c:v>21.88</c:v>
                </c:pt>
                <c:pt idx="69798">
                  <c:v>21.856999999999999</c:v>
                </c:pt>
                <c:pt idx="69799">
                  <c:v>21.812999999999999</c:v>
                </c:pt>
                <c:pt idx="69800">
                  <c:v>21.812999999999999</c:v>
                </c:pt>
                <c:pt idx="69801">
                  <c:v>21.835000000000001</c:v>
                </c:pt>
                <c:pt idx="69802">
                  <c:v>21.856999999999999</c:v>
                </c:pt>
                <c:pt idx="69803">
                  <c:v>21.812999999999999</c:v>
                </c:pt>
                <c:pt idx="69804">
                  <c:v>21.835000000000001</c:v>
                </c:pt>
                <c:pt idx="69805">
                  <c:v>21.768000000000001</c:v>
                </c:pt>
                <c:pt idx="69806">
                  <c:v>21.835000000000001</c:v>
                </c:pt>
                <c:pt idx="69807">
                  <c:v>21.812999999999999</c:v>
                </c:pt>
                <c:pt idx="69808">
                  <c:v>21.812999999999999</c:v>
                </c:pt>
                <c:pt idx="69809">
                  <c:v>21.812999999999999</c:v>
                </c:pt>
                <c:pt idx="69810">
                  <c:v>21.856999999999999</c:v>
                </c:pt>
                <c:pt idx="69811">
                  <c:v>21.835000000000001</c:v>
                </c:pt>
                <c:pt idx="69812">
                  <c:v>21.812999999999999</c:v>
                </c:pt>
                <c:pt idx="69813">
                  <c:v>21.835000000000001</c:v>
                </c:pt>
                <c:pt idx="69814">
                  <c:v>21.768000000000001</c:v>
                </c:pt>
                <c:pt idx="69815">
                  <c:v>21.79</c:v>
                </c:pt>
                <c:pt idx="69816">
                  <c:v>21.745999999999999</c:v>
                </c:pt>
                <c:pt idx="69817">
                  <c:v>21.812999999999999</c:v>
                </c:pt>
                <c:pt idx="69818">
                  <c:v>21.768000000000001</c:v>
                </c:pt>
                <c:pt idx="69819">
                  <c:v>21.768000000000001</c:v>
                </c:pt>
                <c:pt idx="69820">
                  <c:v>21.768000000000001</c:v>
                </c:pt>
                <c:pt idx="69821">
                  <c:v>21.768000000000001</c:v>
                </c:pt>
                <c:pt idx="69822">
                  <c:v>21.722999999999999</c:v>
                </c:pt>
                <c:pt idx="69823">
                  <c:v>21.722999999999999</c:v>
                </c:pt>
                <c:pt idx="69824">
                  <c:v>21.701000000000001</c:v>
                </c:pt>
                <c:pt idx="69825">
                  <c:v>21.768000000000001</c:v>
                </c:pt>
                <c:pt idx="69826">
                  <c:v>21.722999999999999</c:v>
                </c:pt>
                <c:pt idx="69827">
                  <c:v>21.745999999999999</c:v>
                </c:pt>
                <c:pt idx="69828">
                  <c:v>21.701000000000001</c:v>
                </c:pt>
                <c:pt idx="69829">
                  <c:v>21.745999999999999</c:v>
                </c:pt>
                <c:pt idx="69830">
                  <c:v>21.701000000000001</c:v>
                </c:pt>
                <c:pt idx="69831">
                  <c:v>21.701000000000001</c:v>
                </c:pt>
                <c:pt idx="69832">
                  <c:v>21.768000000000001</c:v>
                </c:pt>
                <c:pt idx="69833">
                  <c:v>21.678999999999998</c:v>
                </c:pt>
                <c:pt idx="69834">
                  <c:v>21.722999999999999</c:v>
                </c:pt>
                <c:pt idx="69835">
                  <c:v>21.722999999999999</c:v>
                </c:pt>
                <c:pt idx="69836">
                  <c:v>21.678999999999998</c:v>
                </c:pt>
                <c:pt idx="69837">
                  <c:v>21.655999999999999</c:v>
                </c:pt>
                <c:pt idx="69838">
                  <c:v>21.722999999999999</c:v>
                </c:pt>
                <c:pt idx="69839">
                  <c:v>21.678999999999998</c:v>
                </c:pt>
                <c:pt idx="69840">
                  <c:v>21.722999999999999</c:v>
                </c:pt>
                <c:pt idx="69841">
                  <c:v>21.655999999999999</c:v>
                </c:pt>
                <c:pt idx="69842">
                  <c:v>21.655999999999999</c:v>
                </c:pt>
                <c:pt idx="69843">
                  <c:v>21.655999999999999</c:v>
                </c:pt>
                <c:pt idx="69844">
                  <c:v>21.634</c:v>
                </c:pt>
                <c:pt idx="69845">
                  <c:v>21.634</c:v>
                </c:pt>
                <c:pt idx="69846">
                  <c:v>21.655999999999999</c:v>
                </c:pt>
                <c:pt idx="69847">
                  <c:v>21.678999999999998</c:v>
                </c:pt>
                <c:pt idx="69848">
                  <c:v>21.678999999999998</c:v>
                </c:pt>
                <c:pt idx="69849">
                  <c:v>21.655999999999999</c:v>
                </c:pt>
                <c:pt idx="69850">
                  <c:v>21.634</c:v>
                </c:pt>
                <c:pt idx="69851">
                  <c:v>21.678999999999998</c:v>
                </c:pt>
                <c:pt idx="69852">
                  <c:v>21.611999999999998</c:v>
                </c:pt>
                <c:pt idx="69853">
                  <c:v>21.655999999999999</c:v>
                </c:pt>
                <c:pt idx="69854">
                  <c:v>21.678999999999998</c:v>
                </c:pt>
                <c:pt idx="69855">
                  <c:v>21.655999999999999</c:v>
                </c:pt>
                <c:pt idx="69856">
                  <c:v>21.655999999999999</c:v>
                </c:pt>
                <c:pt idx="69857">
                  <c:v>21.611999999999998</c:v>
                </c:pt>
                <c:pt idx="69858">
                  <c:v>21.611999999999998</c:v>
                </c:pt>
                <c:pt idx="69859">
                  <c:v>21.588999999999999</c:v>
                </c:pt>
                <c:pt idx="69860">
                  <c:v>21.544</c:v>
                </c:pt>
                <c:pt idx="69861">
                  <c:v>21.611999999999998</c:v>
                </c:pt>
                <c:pt idx="69862">
                  <c:v>21.588999999999999</c:v>
                </c:pt>
                <c:pt idx="69863">
                  <c:v>21.588999999999999</c:v>
                </c:pt>
                <c:pt idx="69864">
                  <c:v>21.567</c:v>
                </c:pt>
                <c:pt idx="69865">
                  <c:v>21.611999999999998</c:v>
                </c:pt>
                <c:pt idx="69866">
                  <c:v>21.567</c:v>
                </c:pt>
                <c:pt idx="69867">
                  <c:v>21.544</c:v>
                </c:pt>
                <c:pt idx="69868">
                  <c:v>21.521999999999998</c:v>
                </c:pt>
                <c:pt idx="69869">
                  <c:v>21.521999999999998</c:v>
                </c:pt>
                <c:pt idx="69870">
                  <c:v>21.5</c:v>
                </c:pt>
                <c:pt idx="69871">
                  <c:v>21.544</c:v>
                </c:pt>
                <c:pt idx="69872">
                  <c:v>21.567</c:v>
                </c:pt>
                <c:pt idx="69873">
                  <c:v>21.544</c:v>
                </c:pt>
                <c:pt idx="69874">
                  <c:v>21.5</c:v>
                </c:pt>
                <c:pt idx="69875">
                  <c:v>21.521999999999998</c:v>
                </c:pt>
                <c:pt idx="69876">
                  <c:v>21.567</c:v>
                </c:pt>
                <c:pt idx="69877">
                  <c:v>21.544</c:v>
                </c:pt>
                <c:pt idx="69878">
                  <c:v>21.477</c:v>
                </c:pt>
                <c:pt idx="69879">
                  <c:v>21.521999999999998</c:v>
                </c:pt>
                <c:pt idx="69880">
                  <c:v>21.567</c:v>
                </c:pt>
                <c:pt idx="69881">
                  <c:v>21.567</c:v>
                </c:pt>
                <c:pt idx="69882">
                  <c:v>21.5</c:v>
                </c:pt>
                <c:pt idx="69883">
                  <c:v>21.521999999999998</c:v>
                </c:pt>
                <c:pt idx="69884">
                  <c:v>21.477</c:v>
                </c:pt>
                <c:pt idx="69885">
                  <c:v>21.477</c:v>
                </c:pt>
                <c:pt idx="69886">
                  <c:v>21.5</c:v>
                </c:pt>
                <c:pt idx="69887">
                  <c:v>21.477</c:v>
                </c:pt>
                <c:pt idx="69888">
                  <c:v>21.454999999999998</c:v>
                </c:pt>
                <c:pt idx="69889">
                  <c:v>21.477</c:v>
                </c:pt>
                <c:pt idx="69890">
                  <c:v>21.477</c:v>
                </c:pt>
                <c:pt idx="69891">
                  <c:v>21.454999999999998</c:v>
                </c:pt>
                <c:pt idx="69892">
                  <c:v>21.433</c:v>
                </c:pt>
                <c:pt idx="69893">
                  <c:v>21.5</c:v>
                </c:pt>
                <c:pt idx="69894">
                  <c:v>21.477</c:v>
                </c:pt>
                <c:pt idx="69895">
                  <c:v>21.454999999999998</c:v>
                </c:pt>
                <c:pt idx="69896">
                  <c:v>21.454999999999998</c:v>
                </c:pt>
                <c:pt idx="69897">
                  <c:v>21.454999999999998</c:v>
                </c:pt>
                <c:pt idx="69898">
                  <c:v>21.454999999999998</c:v>
                </c:pt>
                <c:pt idx="69899">
                  <c:v>21.477</c:v>
                </c:pt>
                <c:pt idx="69900">
                  <c:v>21.454999999999998</c:v>
                </c:pt>
                <c:pt idx="69901">
                  <c:v>21.454999999999998</c:v>
                </c:pt>
                <c:pt idx="69902">
                  <c:v>21.41</c:v>
                </c:pt>
                <c:pt idx="69903">
                  <c:v>21.433</c:v>
                </c:pt>
                <c:pt idx="69904">
                  <c:v>21.41</c:v>
                </c:pt>
                <c:pt idx="69905">
                  <c:v>21.388000000000002</c:v>
                </c:pt>
                <c:pt idx="69906">
                  <c:v>21.433</c:v>
                </c:pt>
                <c:pt idx="69907">
                  <c:v>21.366</c:v>
                </c:pt>
                <c:pt idx="69908">
                  <c:v>21.433</c:v>
                </c:pt>
                <c:pt idx="69909">
                  <c:v>21.41</c:v>
                </c:pt>
                <c:pt idx="69910">
                  <c:v>21.41</c:v>
                </c:pt>
                <c:pt idx="69911">
                  <c:v>21.388000000000002</c:v>
                </c:pt>
                <c:pt idx="69912">
                  <c:v>21.388000000000002</c:v>
                </c:pt>
                <c:pt idx="69913">
                  <c:v>21.366</c:v>
                </c:pt>
                <c:pt idx="69914">
                  <c:v>21.321000000000002</c:v>
                </c:pt>
                <c:pt idx="69915">
                  <c:v>21.388000000000002</c:v>
                </c:pt>
                <c:pt idx="69916">
                  <c:v>21.343</c:v>
                </c:pt>
                <c:pt idx="69917">
                  <c:v>21.388000000000002</c:v>
                </c:pt>
                <c:pt idx="69918">
                  <c:v>21.321000000000002</c:v>
                </c:pt>
                <c:pt idx="69919">
                  <c:v>21.366</c:v>
                </c:pt>
                <c:pt idx="69920">
                  <c:v>21.388000000000002</c:v>
                </c:pt>
                <c:pt idx="69921">
                  <c:v>21.388000000000002</c:v>
                </c:pt>
                <c:pt idx="69922">
                  <c:v>21.321000000000002</c:v>
                </c:pt>
                <c:pt idx="69923">
                  <c:v>21.366</c:v>
                </c:pt>
                <c:pt idx="69924">
                  <c:v>21.366</c:v>
                </c:pt>
                <c:pt idx="69925">
                  <c:v>21.343</c:v>
                </c:pt>
                <c:pt idx="69926">
                  <c:v>21.366</c:v>
                </c:pt>
                <c:pt idx="69927">
                  <c:v>21.366</c:v>
                </c:pt>
                <c:pt idx="69928">
                  <c:v>21.343</c:v>
                </c:pt>
                <c:pt idx="69929">
                  <c:v>21.321000000000002</c:v>
                </c:pt>
                <c:pt idx="69930">
                  <c:v>21.321000000000002</c:v>
                </c:pt>
                <c:pt idx="69931">
                  <c:v>21.276</c:v>
                </c:pt>
                <c:pt idx="69932">
                  <c:v>21.343</c:v>
                </c:pt>
                <c:pt idx="69933">
                  <c:v>21.321000000000002</c:v>
                </c:pt>
                <c:pt idx="69934">
                  <c:v>21.254000000000001</c:v>
                </c:pt>
                <c:pt idx="69935">
                  <c:v>21.254000000000001</c:v>
                </c:pt>
                <c:pt idx="69936">
                  <c:v>21.321000000000002</c:v>
                </c:pt>
                <c:pt idx="69937">
                  <c:v>21.298999999999999</c:v>
                </c:pt>
                <c:pt idx="69938">
                  <c:v>21.276</c:v>
                </c:pt>
                <c:pt idx="69939">
                  <c:v>21.254000000000001</c:v>
                </c:pt>
                <c:pt idx="69940">
                  <c:v>21.276</c:v>
                </c:pt>
                <c:pt idx="69941">
                  <c:v>21.254000000000001</c:v>
                </c:pt>
                <c:pt idx="69942">
                  <c:v>21.276</c:v>
                </c:pt>
                <c:pt idx="69943">
                  <c:v>21.276</c:v>
                </c:pt>
                <c:pt idx="69944">
                  <c:v>21.254000000000001</c:v>
                </c:pt>
                <c:pt idx="69945">
                  <c:v>21.254000000000001</c:v>
                </c:pt>
                <c:pt idx="69946">
                  <c:v>21.254000000000001</c:v>
                </c:pt>
                <c:pt idx="69947">
                  <c:v>21.231999999999999</c:v>
                </c:pt>
                <c:pt idx="69948">
                  <c:v>21.254000000000001</c:v>
                </c:pt>
                <c:pt idx="69949">
                  <c:v>21.254000000000001</c:v>
                </c:pt>
                <c:pt idx="69950">
                  <c:v>21.254000000000001</c:v>
                </c:pt>
                <c:pt idx="69951">
                  <c:v>21.231999999999999</c:v>
                </c:pt>
                <c:pt idx="69952">
                  <c:v>21.254000000000001</c:v>
                </c:pt>
                <c:pt idx="69953">
                  <c:v>21.209</c:v>
                </c:pt>
                <c:pt idx="69954">
                  <c:v>21.254000000000001</c:v>
                </c:pt>
                <c:pt idx="69955">
                  <c:v>21.254000000000001</c:v>
                </c:pt>
                <c:pt idx="69956">
                  <c:v>21.231999999999999</c:v>
                </c:pt>
                <c:pt idx="69957">
                  <c:v>21.187000000000001</c:v>
                </c:pt>
                <c:pt idx="69958">
                  <c:v>21.231999999999999</c:v>
                </c:pt>
                <c:pt idx="69959">
                  <c:v>21.231999999999999</c:v>
                </c:pt>
                <c:pt idx="69960">
                  <c:v>21.209</c:v>
                </c:pt>
                <c:pt idx="69961">
                  <c:v>21.187000000000001</c:v>
                </c:pt>
                <c:pt idx="69962">
                  <c:v>21.164999999999999</c:v>
                </c:pt>
                <c:pt idx="69963">
                  <c:v>21.231999999999999</c:v>
                </c:pt>
                <c:pt idx="69964">
                  <c:v>21.141999999999999</c:v>
                </c:pt>
                <c:pt idx="69965">
                  <c:v>21.209</c:v>
                </c:pt>
                <c:pt idx="69966">
                  <c:v>21.187000000000001</c:v>
                </c:pt>
                <c:pt idx="69967">
                  <c:v>21.141999999999999</c:v>
                </c:pt>
                <c:pt idx="69968">
                  <c:v>21.141999999999999</c:v>
                </c:pt>
                <c:pt idx="69969">
                  <c:v>21.141999999999999</c:v>
                </c:pt>
                <c:pt idx="69970">
                  <c:v>21.187000000000001</c:v>
                </c:pt>
                <c:pt idx="69971">
                  <c:v>21.141999999999999</c:v>
                </c:pt>
                <c:pt idx="69972">
                  <c:v>21.141999999999999</c:v>
                </c:pt>
                <c:pt idx="69973">
                  <c:v>21.12</c:v>
                </c:pt>
                <c:pt idx="69974">
                  <c:v>21.187000000000001</c:v>
                </c:pt>
                <c:pt idx="69975">
                  <c:v>21.164999999999999</c:v>
                </c:pt>
                <c:pt idx="69976">
                  <c:v>21.12</c:v>
                </c:pt>
                <c:pt idx="69977">
                  <c:v>21.164999999999999</c:v>
                </c:pt>
                <c:pt idx="69978">
                  <c:v>21.141999999999999</c:v>
                </c:pt>
                <c:pt idx="69979">
                  <c:v>21.097999999999999</c:v>
                </c:pt>
                <c:pt idx="69980">
                  <c:v>21.12</c:v>
                </c:pt>
                <c:pt idx="69981">
                  <c:v>21.097999999999999</c:v>
                </c:pt>
                <c:pt idx="69982">
                  <c:v>21.141999999999999</c:v>
                </c:pt>
                <c:pt idx="69983">
                  <c:v>21.12</c:v>
                </c:pt>
                <c:pt idx="69984">
                  <c:v>21.12</c:v>
                </c:pt>
                <c:pt idx="69985">
                  <c:v>21.097999999999999</c:v>
                </c:pt>
                <c:pt idx="69986">
                  <c:v>21.097999999999999</c:v>
                </c:pt>
                <c:pt idx="69987">
                  <c:v>21.074999999999999</c:v>
                </c:pt>
                <c:pt idx="69988">
                  <c:v>21.164999999999999</c:v>
                </c:pt>
                <c:pt idx="69989">
                  <c:v>21.097999999999999</c:v>
                </c:pt>
                <c:pt idx="69990">
                  <c:v>21.030999999999999</c:v>
                </c:pt>
                <c:pt idx="69991">
                  <c:v>21.097999999999999</c:v>
                </c:pt>
                <c:pt idx="69992">
                  <c:v>21.074999999999999</c:v>
                </c:pt>
                <c:pt idx="69993">
                  <c:v>21.074999999999999</c:v>
                </c:pt>
                <c:pt idx="69994">
                  <c:v>21.053000000000001</c:v>
                </c:pt>
                <c:pt idx="69995">
                  <c:v>21.074999999999999</c:v>
                </c:pt>
                <c:pt idx="69996">
                  <c:v>21.074999999999999</c:v>
                </c:pt>
                <c:pt idx="69997">
                  <c:v>21.097999999999999</c:v>
                </c:pt>
                <c:pt idx="69998">
                  <c:v>21.007999999999999</c:v>
                </c:pt>
                <c:pt idx="69999">
                  <c:v>21.030999999999999</c:v>
                </c:pt>
                <c:pt idx="70000">
                  <c:v>21.053000000000001</c:v>
                </c:pt>
                <c:pt idx="70001">
                  <c:v>21.030999999999999</c:v>
                </c:pt>
                <c:pt idx="70002">
                  <c:v>20.986000000000001</c:v>
                </c:pt>
                <c:pt idx="70003">
                  <c:v>20.986000000000001</c:v>
                </c:pt>
                <c:pt idx="70004">
                  <c:v>21.030999999999999</c:v>
                </c:pt>
                <c:pt idx="70005">
                  <c:v>21.053000000000001</c:v>
                </c:pt>
                <c:pt idx="70006">
                  <c:v>21.053000000000001</c:v>
                </c:pt>
                <c:pt idx="70007">
                  <c:v>21.007999999999999</c:v>
                </c:pt>
                <c:pt idx="70008">
                  <c:v>21.007999999999999</c:v>
                </c:pt>
                <c:pt idx="70009">
                  <c:v>21.053000000000001</c:v>
                </c:pt>
                <c:pt idx="70010">
                  <c:v>20.986000000000001</c:v>
                </c:pt>
                <c:pt idx="70011">
                  <c:v>21.007999999999999</c:v>
                </c:pt>
                <c:pt idx="70012">
                  <c:v>20.986000000000001</c:v>
                </c:pt>
                <c:pt idx="70013">
                  <c:v>20.963999999999999</c:v>
                </c:pt>
                <c:pt idx="70014">
                  <c:v>20.963999999999999</c:v>
                </c:pt>
                <c:pt idx="70015">
                  <c:v>21.007999999999999</c:v>
                </c:pt>
                <c:pt idx="70016">
                  <c:v>21.053000000000001</c:v>
                </c:pt>
                <c:pt idx="70017">
                  <c:v>20.986000000000001</c:v>
                </c:pt>
                <c:pt idx="70018">
                  <c:v>20.963999999999999</c:v>
                </c:pt>
                <c:pt idx="70019">
                  <c:v>20.940999999999999</c:v>
                </c:pt>
                <c:pt idx="70020">
                  <c:v>20.963999999999999</c:v>
                </c:pt>
                <c:pt idx="70021">
                  <c:v>20.963999999999999</c:v>
                </c:pt>
                <c:pt idx="70022">
                  <c:v>20.963999999999999</c:v>
                </c:pt>
                <c:pt idx="70023">
                  <c:v>20.986000000000001</c:v>
                </c:pt>
                <c:pt idx="70024">
                  <c:v>20.919</c:v>
                </c:pt>
                <c:pt idx="70025">
                  <c:v>20.963999999999999</c:v>
                </c:pt>
                <c:pt idx="70026">
                  <c:v>20.940999999999999</c:v>
                </c:pt>
                <c:pt idx="70027">
                  <c:v>20.896999999999998</c:v>
                </c:pt>
                <c:pt idx="70028">
                  <c:v>20.940999999999999</c:v>
                </c:pt>
                <c:pt idx="70029">
                  <c:v>20.963999999999999</c:v>
                </c:pt>
                <c:pt idx="70030">
                  <c:v>20.940999999999999</c:v>
                </c:pt>
                <c:pt idx="70031">
                  <c:v>20.919</c:v>
                </c:pt>
                <c:pt idx="70032">
                  <c:v>20.896999999999998</c:v>
                </c:pt>
                <c:pt idx="70033">
                  <c:v>20.896999999999998</c:v>
                </c:pt>
                <c:pt idx="70034">
                  <c:v>20.940999999999999</c:v>
                </c:pt>
                <c:pt idx="70035">
                  <c:v>20.919</c:v>
                </c:pt>
                <c:pt idx="70036">
                  <c:v>20.919</c:v>
                </c:pt>
                <c:pt idx="70037">
                  <c:v>20.852</c:v>
                </c:pt>
                <c:pt idx="70038">
                  <c:v>20.940999999999999</c:v>
                </c:pt>
                <c:pt idx="70039">
                  <c:v>20.873999999999999</c:v>
                </c:pt>
                <c:pt idx="70040">
                  <c:v>20.919</c:v>
                </c:pt>
                <c:pt idx="70041">
                  <c:v>20.852</c:v>
                </c:pt>
                <c:pt idx="70042">
                  <c:v>20.852</c:v>
                </c:pt>
                <c:pt idx="70043">
                  <c:v>20.873999999999999</c:v>
                </c:pt>
                <c:pt idx="70044">
                  <c:v>20.896999999999998</c:v>
                </c:pt>
                <c:pt idx="70045">
                  <c:v>20.852</c:v>
                </c:pt>
                <c:pt idx="70046">
                  <c:v>20.896999999999998</c:v>
                </c:pt>
                <c:pt idx="70047">
                  <c:v>20.83</c:v>
                </c:pt>
                <c:pt idx="70048">
                  <c:v>20.806999999999999</c:v>
                </c:pt>
                <c:pt idx="70049">
                  <c:v>20.852</c:v>
                </c:pt>
                <c:pt idx="70050">
                  <c:v>20.852</c:v>
                </c:pt>
                <c:pt idx="70051">
                  <c:v>20.852</c:v>
                </c:pt>
                <c:pt idx="70052">
                  <c:v>20.83</c:v>
                </c:pt>
                <c:pt idx="70053">
                  <c:v>20.873999999999999</c:v>
                </c:pt>
                <c:pt idx="70054">
                  <c:v>20.852</c:v>
                </c:pt>
                <c:pt idx="70055">
                  <c:v>20.852</c:v>
                </c:pt>
                <c:pt idx="70056">
                  <c:v>20.873999999999999</c:v>
                </c:pt>
                <c:pt idx="70057">
                  <c:v>20.83</c:v>
                </c:pt>
                <c:pt idx="70058">
                  <c:v>20.806999999999999</c:v>
                </c:pt>
                <c:pt idx="70059">
                  <c:v>20.83</c:v>
                </c:pt>
                <c:pt idx="70060">
                  <c:v>20.806999999999999</c:v>
                </c:pt>
                <c:pt idx="70061">
                  <c:v>20.763000000000002</c:v>
                </c:pt>
                <c:pt idx="70062">
                  <c:v>20.806999999999999</c:v>
                </c:pt>
                <c:pt idx="70063">
                  <c:v>20.763000000000002</c:v>
                </c:pt>
                <c:pt idx="70064">
                  <c:v>20.785</c:v>
                </c:pt>
                <c:pt idx="70065">
                  <c:v>20.785</c:v>
                </c:pt>
                <c:pt idx="70066">
                  <c:v>20.74</c:v>
                </c:pt>
                <c:pt idx="70067">
                  <c:v>20.763000000000002</c:v>
                </c:pt>
                <c:pt idx="70068">
                  <c:v>20.785</c:v>
                </c:pt>
                <c:pt idx="70069">
                  <c:v>20.718</c:v>
                </c:pt>
                <c:pt idx="70070">
                  <c:v>20.785</c:v>
                </c:pt>
                <c:pt idx="70071">
                  <c:v>20.74</c:v>
                </c:pt>
                <c:pt idx="70072">
                  <c:v>20.74</c:v>
                </c:pt>
                <c:pt idx="70073">
                  <c:v>20.763000000000002</c:v>
                </c:pt>
                <c:pt idx="70074">
                  <c:v>20.806999999999999</c:v>
                </c:pt>
                <c:pt idx="70075">
                  <c:v>20.763000000000002</c:v>
                </c:pt>
                <c:pt idx="70076">
                  <c:v>20.785</c:v>
                </c:pt>
                <c:pt idx="70077">
                  <c:v>20.763000000000002</c:v>
                </c:pt>
                <c:pt idx="70078">
                  <c:v>20.718</c:v>
                </c:pt>
                <c:pt idx="70079">
                  <c:v>20.718</c:v>
                </c:pt>
                <c:pt idx="70080">
                  <c:v>20.74</c:v>
                </c:pt>
                <c:pt idx="70081">
                  <c:v>20.696000000000002</c:v>
                </c:pt>
                <c:pt idx="70082">
                  <c:v>20.696000000000002</c:v>
                </c:pt>
                <c:pt idx="70083">
                  <c:v>20.74</c:v>
                </c:pt>
                <c:pt idx="70084">
                  <c:v>20.718</c:v>
                </c:pt>
                <c:pt idx="70085">
                  <c:v>20.696000000000002</c:v>
                </c:pt>
                <c:pt idx="70086">
                  <c:v>20.696000000000002</c:v>
                </c:pt>
                <c:pt idx="70087">
                  <c:v>20.718</c:v>
                </c:pt>
                <c:pt idx="70088">
                  <c:v>20.718</c:v>
                </c:pt>
                <c:pt idx="70089">
                  <c:v>20.672999999999998</c:v>
                </c:pt>
                <c:pt idx="70090">
                  <c:v>20.696000000000002</c:v>
                </c:pt>
                <c:pt idx="70091">
                  <c:v>20.696000000000002</c:v>
                </c:pt>
                <c:pt idx="70092">
                  <c:v>20.672999999999998</c:v>
                </c:pt>
                <c:pt idx="70093">
                  <c:v>20.672999999999998</c:v>
                </c:pt>
                <c:pt idx="70094">
                  <c:v>20.672999999999998</c:v>
                </c:pt>
                <c:pt idx="70095">
                  <c:v>20.672999999999998</c:v>
                </c:pt>
                <c:pt idx="70096">
                  <c:v>20.629000000000001</c:v>
                </c:pt>
                <c:pt idx="70097">
                  <c:v>20.651</c:v>
                </c:pt>
                <c:pt idx="70098">
                  <c:v>20.651</c:v>
                </c:pt>
                <c:pt idx="70099">
                  <c:v>20.672999999999998</c:v>
                </c:pt>
                <c:pt idx="70100">
                  <c:v>20.629000000000001</c:v>
                </c:pt>
                <c:pt idx="70101">
                  <c:v>20.629000000000001</c:v>
                </c:pt>
                <c:pt idx="70102">
                  <c:v>20.606000000000002</c:v>
                </c:pt>
                <c:pt idx="70103">
                  <c:v>20.606000000000002</c:v>
                </c:pt>
                <c:pt idx="70104">
                  <c:v>20.651</c:v>
                </c:pt>
                <c:pt idx="70105">
                  <c:v>20.629000000000001</c:v>
                </c:pt>
                <c:pt idx="70106">
                  <c:v>20.672999999999998</c:v>
                </c:pt>
                <c:pt idx="70107">
                  <c:v>20.629000000000001</c:v>
                </c:pt>
                <c:pt idx="70108">
                  <c:v>20.629000000000001</c:v>
                </c:pt>
                <c:pt idx="70109">
                  <c:v>20.606000000000002</c:v>
                </c:pt>
                <c:pt idx="70110">
                  <c:v>20.629000000000001</c:v>
                </c:pt>
                <c:pt idx="70111">
                  <c:v>20.629000000000001</c:v>
                </c:pt>
                <c:pt idx="70112">
                  <c:v>20.629000000000001</c:v>
                </c:pt>
                <c:pt idx="70113">
                  <c:v>20.584</c:v>
                </c:pt>
                <c:pt idx="70114">
                  <c:v>20.606000000000002</c:v>
                </c:pt>
                <c:pt idx="70115">
                  <c:v>20.606000000000002</c:v>
                </c:pt>
                <c:pt idx="70116">
                  <c:v>20.562000000000001</c:v>
                </c:pt>
                <c:pt idx="70117">
                  <c:v>20.606000000000002</c:v>
                </c:pt>
                <c:pt idx="70118">
                  <c:v>20.606000000000002</c:v>
                </c:pt>
                <c:pt idx="70119">
                  <c:v>20.584</c:v>
                </c:pt>
                <c:pt idx="70120">
                  <c:v>20.562000000000001</c:v>
                </c:pt>
                <c:pt idx="70121">
                  <c:v>20.562000000000001</c:v>
                </c:pt>
                <c:pt idx="70122">
                  <c:v>20.606000000000002</c:v>
                </c:pt>
                <c:pt idx="70123">
                  <c:v>20.584</c:v>
                </c:pt>
                <c:pt idx="70124">
                  <c:v>20.584</c:v>
                </c:pt>
                <c:pt idx="70125">
                  <c:v>20.539000000000001</c:v>
                </c:pt>
                <c:pt idx="70126">
                  <c:v>20.584</c:v>
                </c:pt>
                <c:pt idx="70127">
                  <c:v>20.516999999999999</c:v>
                </c:pt>
                <c:pt idx="70128">
                  <c:v>20.539000000000001</c:v>
                </c:pt>
                <c:pt idx="70129">
                  <c:v>20.584</c:v>
                </c:pt>
                <c:pt idx="70130">
                  <c:v>20.516999999999999</c:v>
                </c:pt>
                <c:pt idx="70131">
                  <c:v>20.516999999999999</c:v>
                </c:pt>
                <c:pt idx="70132">
                  <c:v>20.562000000000001</c:v>
                </c:pt>
                <c:pt idx="70133">
                  <c:v>20.539000000000001</c:v>
                </c:pt>
                <c:pt idx="70134">
                  <c:v>20.539000000000001</c:v>
                </c:pt>
                <c:pt idx="70135">
                  <c:v>20.539000000000001</c:v>
                </c:pt>
                <c:pt idx="70136">
                  <c:v>20.539000000000001</c:v>
                </c:pt>
                <c:pt idx="70137">
                  <c:v>20.472000000000001</c:v>
                </c:pt>
                <c:pt idx="70138">
                  <c:v>20.539000000000001</c:v>
                </c:pt>
                <c:pt idx="70139">
                  <c:v>20.539000000000001</c:v>
                </c:pt>
                <c:pt idx="70140">
                  <c:v>20.539000000000001</c:v>
                </c:pt>
                <c:pt idx="70141">
                  <c:v>20.495000000000001</c:v>
                </c:pt>
                <c:pt idx="70142">
                  <c:v>20.472000000000001</c:v>
                </c:pt>
                <c:pt idx="70143">
                  <c:v>20.472000000000001</c:v>
                </c:pt>
                <c:pt idx="70144">
                  <c:v>20.516999999999999</c:v>
                </c:pt>
                <c:pt idx="70145">
                  <c:v>20.539000000000001</c:v>
                </c:pt>
                <c:pt idx="70146">
                  <c:v>20.495000000000001</c:v>
                </c:pt>
                <c:pt idx="70147">
                  <c:v>20.45</c:v>
                </c:pt>
                <c:pt idx="70148">
                  <c:v>20.495000000000001</c:v>
                </c:pt>
                <c:pt idx="70149">
                  <c:v>20.495000000000001</c:v>
                </c:pt>
                <c:pt idx="70150">
                  <c:v>20.516999999999999</c:v>
                </c:pt>
                <c:pt idx="70151">
                  <c:v>20.495000000000001</c:v>
                </c:pt>
                <c:pt idx="70152">
                  <c:v>20.45</c:v>
                </c:pt>
                <c:pt idx="70153">
                  <c:v>20.472000000000001</c:v>
                </c:pt>
                <c:pt idx="70154">
                  <c:v>20.472000000000001</c:v>
                </c:pt>
                <c:pt idx="70155">
                  <c:v>20.472000000000001</c:v>
                </c:pt>
                <c:pt idx="70156">
                  <c:v>20.472000000000001</c:v>
                </c:pt>
                <c:pt idx="70157">
                  <c:v>20.45</c:v>
                </c:pt>
                <c:pt idx="70158">
                  <c:v>20.472000000000001</c:v>
                </c:pt>
                <c:pt idx="70159">
                  <c:v>20.428000000000001</c:v>
                </c:pt>
                <c:pt idx="70160">
                  <c:v>20.428000000000001</c:v>
                </c:pt>
                <c:pt idx="70161">
                  <c:v>20.472000000000001</c:v>
                </c:pt>
                <c:pt idx="70162">
                  <c:v>20.428000000000001</c:v>
                </c:pt>
                <c:pt idx="70163">
                  <c:v>20.405000000000001</c:v>
                </c:pt>
                <c:pt idx="70164">
                  <c:v>20.45</c:v>
                </c:pt>
                <c:pt idx="70165">
                  <c:v>20.405000000000001</c:v>
                </c:pt>
                <c:pt idx="70166">
                  <c:v>20.405000000000001</c:v>
                </c:pt>
                <c:pt idx="70167">
                  <c:v>20.428000000000001</c:v>
                </c:pt>
                <c:pt idx="70168">
                  <c:v>20.405000000000001</c:v>
                </c:pt>
                <c:pt idx="70169">
                  <c:v>20.382999999999999</c:v>
                </c:pt>
                <c:pt idx="70170">
                  <c:v>20.428000000000001</c:v>
                </c:pt>
                <c:pt idx="70171">
                  <c:v>20.382999999999999</c:v>
                </c:pt>
                <c:pt idx="70172">
                  <c:v>20.382999999999999</c:v>
                </c:pt>
                <c:pt idx="70173">
                  <c:v>20.382999999999999</c:v>
                </c:pt>
                <c:pt idx="70174">
                  <c:v>20.405000000000001</c:v>
                </c:pt>
                <c:pt idx="70175">
                  <c:v>20.36</c:v>
                </c:pt>
                <c:pt idx="70176">
                  <c:v>20.405000000000001</c:v>
                </c:pt>
                <c:pt idx="70177">
                  <c:v>20.36</c:v>
                </c:pt>
                <c:pt idx="70178">
                  <c:v>20.405000000000001</c:v>
                </c:pt>
                <c:pt idx="70179">
                  <c:v>20.382999999999999</c:v>
                </c:pt>
                <c:pt idx="70180">
                  <c:v>20.315999999999999</c:v>
                </c:pt>
                <c:pt idx="70181">
                  <c:v>20.36</c:v>
                </c:pt>
                <c:pt idx="70182">
                  <c:v>20.338000000000001</c:v>
                </c:pt>
                <c:pt idx="70183">
                  <c:v>20.338000000000001</c:v>
                </c:pt>
                <c:pt idx="70184">
                  <c:v>20.382999999999999</c:v>
                </c:pt>
                <c:pt idx="70185">
                  <c:v>20.315999999999999</c:v>
                </c:pt>
                <c:pt idx="70186">
                  <c:v>20.36</c:v>
                </c:pt>
                <c:pt idx="70187">
                  <c:v>20.315999999999999</c:v>
                </c:pt>
                <c:pt idx="70188">
                  <c:v>20.36</c:v>
                </c:pt>
                <c:pt idx="70189">
                  <c:v>20.315999999999999</c:v>
                </c:pt>
                <c:pt idx="70190">
                  <c:v>20.315999999999999</c:v>
                </c:pt>
                <c:pt idx="70191">
                  <c:v>20.315999999999999</c:v>
                </c:pt>
                <c:pt idx="70192">
                  <c:v>20.338000000000001</c:v>
                </c:pt>
                <c:pt idx="70193">
                  <c:v>20.36</c:v>
                </c:pt>
                <c:pt idx="70194">
                  <c:v>20.315999999999999</c:v>
                </c:pt>
                <c:pt idx="70195">
                  <c:v>20.338000000000001</c:v>
                </c:pt>
                <c:pt idx="70196">
                  <c:v>20.338000000000001</c:v>
                </c:pt>
                <c:pt idx="70197">
                  <c:v>20.315999999999999</c:v>
                </c:pt>
                <c:pt idx="70198">
                  <c:v>20.315999999999999</c:v>
                </c:pt>
                <c:pt idx="70199">
                  <c:v>20.271000000000001</c:v>
                </c:pt>
                <c:pt idx="70200">
                  <c:v>20.315999999999999</c:v>
                </c:pt>
                <c:pt idx="70201">
                  <c:v>20.315999999999999</c:v>
                </c:pt>
                <c:pt idx="70202">
                  <c:v>20.225999999999999</c:v>
                </c:pt>
                <c:pt idx="70203">
                  <c:v>20.248999999999999</c:v>
                </c:pt>
                <c:pt idx="70204">
                  <c:v>20.315999999999999</c:v>
                </c:pt>
                <c:pt idx="70205">
                  <c:v>20.225999999999999</c:v>
                </c:pt>
                <c:pt idx="70206">
                  <c:v>20.271000000000001</c:v>
                </c:pt>
                <c:pt idx="70207">
                  <c:v>20.271000000000001</c:v>
                </c:pt>
                <c:pt idx="70208">
                  <c:v>20.204000000000001</c:v>
                </c:pt>
                <c:pt idx="70209">
                  <c:v>20.271000000000001</c:v>
                </c:pt>
                <c:pt idx="70210">
                  <c:v>20.271000000000001</c:v>
                </c:pt>
                <c:pt idx="70211">
                  <c:v>20.271000000000001</c:v>
                </c:pt>
                <c:pt idx="70212">
                  <c:v>20.204000000000001</c:v>
                </c:pt>
                <c:pt idx="70213">
                  <c:v>20.204000000000001</c:v>
                </c:pt>
                <c:pt idx="70214">
                  <c:v>20.248999999999999</c:v>
                </c:pt>
                <c:pt idx="70215">
                  <c:v>20.225999999999999</c:v>
                </c:pt>
                <c:pt idx="70216">
                  <c:v>20.225999999999999</c:v>
                </c:pt>
                <c:pt idx="70217">
                  <c:v>20.225999999999999</c:v>
                </c:pt>
                <c:pt idx="70218">
                  <c:v>20.158999999999999</c:v>
                </c:pt>
                <c:pt idx="70219">
                  <c:v>20.225999999999999</c:v>
                </c:pt>
                <c:pt idx="70220">
                  <c:v>20.248999999999999</c:v>
                </c:pt>
                <c:pt idx="70221">
                  <c:v>20.137</c:v>
                </c:pt>
                <c:pt idx="70222">
                  <c:v>20.158999999999999</c:v>
                </c:pt>
                <c:pt idx="70223">
                  <c:v>20.181999999999999</c:v>
                </c:pt>
                <c:pt idx="70224">
                  <c:v>20.248999999999999</c:v>
                </c:pt>
                <c:pt idx="70225">
                  <c:v>20.225999999999999</c:v>
                </c:pt>
                <c:pt idx="70226">
                  <c:v>20.181999999999999</c:v>
                </c:pt>
                <c:pt idx="70227">
                  <c:v>20.204000000000001</c:v>
                </c:pt>
                <c:pt idx="70228">
                  <c:v>20.204000000000001</c:v>
                </c:pt>
                <c:pt idx="70229">
                  <c:v>20.181999999999999</c:v>
                </c:pt>
                <c:pt idx="70230">
                  <c:v>20.225999999999999</c:v>
                </c:pt>
                <c:pt idx="70231">
                  <c:v>20.158999999999999</c:v>
                </c:pt>
                <c:pt idx="70232">
                  <c:v>20.137</c:v>
                </c:pt>
                <c:pt idx="70233">
                  <c:v>20.137</c:v>
                </c:pt>
                <c:pt idx="70234">
                  <c:v>20.248999999999999</c:v>
                </c:pt>
                <c:pt idx="70235">
                  <c:v>20.137</c:v>
                </c:pt>
                <c:pt idx="70236">
                  <c:v>20.158999999999999</c:v>
                </c:pt>
                <c:pt idx="70237">
                  <c:v>20.225999999999999</c:v>
                </c:pt>
                <c:pt idx="70238">
                  <c:v>20.137</c:v>
                </c:pt>
                <c:pt idx="70239">
                  <c:v>20.137</c:v>
                </c:pt>
                <c:pt idx="70240">
                  <c:v>20.114999999999998</c:v>
                </c:pt>
                <c:pt idx="70241">
                  <c:v>20.137</c:v>
                </c:pt>
                <c:pt idx="70242">
                  <c:v>20.181999999999999</c:v>
                </c:pt>
                <c:pt idx="70243">
                  <c:v>20.137</c:v>
                </c:pt>
                <c:pt idx="70244">
                  <c:v>20.158999999999999</c:v>
                </c:pt>
                <c:pt idx="70245">
                  <c:v>20.091999999999999</c:v>
                </c:pt>
                <c:pt idx="70246">
                  <c:v>20.091999999999999</c:v>
                </c:pt>
                <c:pt idx="70247">
                  <c:v>20.158999999999999</c:v>
                </c:pt>
                <c:pt idx="70248">
                  <c:v>20.114999999999998</c:v>
                </c:pt>
                <c:pt idx="70249">
                  <c:v>20.137</c:v>
                </c:pt>
                <c:pt idx="70250">
                  <c:v>20.091999999999999</c:v>
                </c:pt>
                <c:pt idx="70251">
                  <c:v>20.07</c:v>
                </c:pt>
                <c:pt idx="70252">
                  <c:v>20.091999999999999</c:v>
                </c:pt>
                <c:pt idx="70253">
                  <c:v>20.114999999999998</c:v>
                </c:pt>
                <c:pt idx="70254">
                  <c:v>20.114999999999998</c:v>
                </c:pt>
                <c:pt idx="70255">
                  <c:v>20.024999999999999</c:v>
                </c:pt>
                <c:pt idx="70256">
                  <c:v>20.091999999999999</c:v>
                </c:pt>
                <c:pt idx="70257">
                  <c:v>20.07</c:v>
                </c:pt>
                <c:pt idx="70258">
                  <c:v>20.114999999999998</c:v>
                </c:pt>
                <c:pt idx="70259">
                  <c:v>20.091999999999999</c:v>
                </c:pt>
                <c:pt idx="70260">
                  <c:v>20.047999999999998</c:v>
                </c:pt>
                <c:pt idx="70261">
                  <c:v>20.07</c:v>
                </c:pt>
                <c:pt idx="70262">
                  <c:v>20.091999999999999</c:v>
                </c:pt>
                <c:pt idx="70263">
                  <c:v>20.003</c:v>
                </c:pt>
                <c:pt idx="70264">
                  <c:v>20.091999999999999</c:v>
                </c:pt>
                <c:pt idx="70265">
                  <c:v>20.024999999999999</c:v>
                </c:pt>
                <c:pt idx="70266">
                  <c:v>20.07</c:v>
                </c:pt>
                <c:pt idx="70267">
                  <c:v>20.024999999999999</c:v>
                </c:pt>
                <c:pt idx="70268">
                  <c:v>19.957999999999998</c:v>
                </c:pt>
                <c:pt idx="70269">
                  <c:v>20.047999999999998</c:v>
                </c:pt>
                <c:pt idx="70270">
                  <c:v>20.024999999999999</c:v>
                </c:pt>
                <c:pt idx="70271">
                  <c:v>20.003</c:v>
                </c:pt>
                <c:pt idx="70272">
                  <c:v>20.003</c:v>
                </c:pt>
                <c:pt idx="70273">
                  <c:v>19.981000000000002</c:v>
                </c:pt>
                <c:pt idx="70274">
                  <c:v>20.024999999999999</c:v>
                </c:pt>
                <c:pt idx="70275">
                  <c:v>20.024999999999999</c:v>
                </c:pt>
                <c:pt idx="70276">
                  <c:v>20.003</c:v>
                </c:pt>
                <c:pt idx="70277">
                  <c:v>20.024999999999999</c:v>
                </c:pt>
                <c:pt idx="70278">
                  <c:v>19.957999999999998</c:v>
                </c:pt>
                <c:pt idx="70279">
                  <c:v>19.981000000000002</c:v>
                </c:pt>
                <c:pt idx="70280">
                  <c:v>20.024999999999999</c:v>
                </c:pt>
                <c:pt idx="70281">
                  <c:v>20.047999999999998</c:v>
                </c:pt>
                <c:pt idx="70282">
                  <c:v>20.003</c:v>
                </c:pt>
                <c:pt idx="70283">
                  <c:v>19.981000000000002</c:v>
                </c:pt>
                <c:pt idx="70284">
                  <c:v>20.003</c:v>
                </c:pt>
                <c:pt idx="70285">
                  <c:v>19.957999999999998</c:v>
                </c:pt>
                <c:pt idx="70286">
                  <c:v>19.957999999999998</c:v>
                </c:pt>
                <c:pt idx="70287">
                  <c:v>20.003</c:v>
                </c:pt>
                <c:pt idx="70288">
                  <c:v>19.981000000000002</c:v>
                </c:pt>
                <c:pt idx="70289">
                  <c:v>19.981000000000002</c:v>
                </c:pt>
                <c:pt idx="70290">
                  <c:v>19.890999999999998</c:v>
                </c:pt>
                <c:pt idx="70291">
                  <c:v>19.957999999999998</c:v>
                </c:pt>
                <c:pt idx="70292">
                  <c:v>19.914000000000001</c:v>
                </c:pt>
                <c:pt idx="70293">
                  <c:v>19.914000000000001</c:v>
                </c:pt>
                <c:pt idx="70294">
                  <c:v>19.936</c:v>
                </c:pt>
                <c:pt idx="70295">
                  <c:v>19.914000000000001</c:v>
                </c:pt>
                <c:pt idx="70296">
                  <c:v>19.914000000000001</c:v>
                </c:pt>
                <c:pt idx="70297">
                  <c:v>19.936</c:v>
                </c:pt>
                <c:pt idx="70298">
                  <c:v>19.957999999999998</c:v>
                </c:pt>
                <c:pt idx="70299">
                  <c:v>19.914000000000001</c:v>
                </c:pt>
                <c:pt idx="70300">
                  <c:v>19.890999999999998</c:v>
                </c:pt>
                <c:pt idx="70301">
                  <c:v>19.914000000000001</c:v>
                </c:pt>
                <c:pt idx="70302">
                  <c:v>19.914000000000001</c:v>
                </c:pt>
                <c:pt idx="70303">
                  <c:v>19.847000000000001</c:v>
                </c:pt>
                <c:pt idx="70304">
                  <c:v>19.869</c:v>
                </c:pt>
                <c:pt idx="70305">
                  <c:v>19.890999999999998</c:v>
                </c:pt>
                <c:pt idx="70306">
                  <c:v>19.869</c:v>
                </c:pt>
                <c:pt idx="70307">
                  <c:v>19.914000000000001</c:v>
                </c:pt>
                <c:pt idx="70308">
                  <c:v>19.847000000000001</c:v>
                </c:pt>
                <c:pt idx="70309">
                  <c:v>19.869</c:v>
                </c:pt>
                <c:pt idx="70310">
                  <c:v>19.890999999999998</c:v>
                </c:pt>
                <c:pt idx="70311">
                  <c:v>19.890999999999998</c:v>
                </c:pt>
                <c:pt idx="70312">
                  <c:v>19.914000000000001</c:v>
                </c:pt>
                <c:pt idx="70313">
                  <c:v>19.890999999999998</c:v>
                </c:pt>
                <c:pt idx="70314">
                  <c:v>19.847000000000001</c:v>
                </c:pt>
                <c:pt idx="70315">
                  <c:v>19.890999999999998</c:v>
                </c:pt>
                <c:pt idx="70316">
                  <c:v>19.824000000000002</c:v>
                </c:pt>
                <c:pt idx="70317">
                  <c:v>19.869</c:v>
                </c:pt>
                <c:pt idx="70318">
                  <c:v>19.847000000000001</c:v>
                </c:pt>
                <c:pt idx="70319">
                  <c:v>19.869</c:v>
                </c:pt>
                <c:pt idx="70320">
                  <c:v>19.847000000000001</c:v>
                </c:pt>
                <c:pt idx="70321">
                  <c:v>19.824000000000002</c:v>
                </c:pt>
                <c:pt idx="70322">
                  <c:v>19.847000000000001</c:v>
                </c:pt>
                <c:pt idx="70323">
                  <c:v>19.824000000000002</c:v>
                </c:pt>
                <c:pt idx="70324">
                  <c:v>19.847000000000001</c:v>
                </c:pt>
                <c:pt idx="70325">
                  <c:v>19.869</c:v>
                </c:pt>
                <c:pt idx="70326">
                  <c:v>19.824000000000002</c:v>
                </c:pt>
                <c:pt idx="70327">
                  <c:v>19.847000000000001</c:v>
                </c:pt>
                <c:pt idx="70328">
                  <c:v>19.802</c:v>
                </c:pt>
                <c:pt idx="70329">
                  <c:v>19.847000000000001</c:v>
                </c:pt>
                <c:pt idx="70330">
                  <c:v>19.78</c:v>
                </c:pt>
                <c:pt idx="70331">
                  <c:v>19.78</c:v>
                </c:pt>
                <c:pt idx="70332">
                  <c:v>19.802</c:v>
                </c:pt>
                <c:pt idx="70333">
                  <c:v>19.847000000000001</c:v>
                </c:pt>
                <c:pt idx="70334">
                  <c:v>19.847000000000001</c:v>
                </c:pt>
                <c:pt idx="70335">
                  <c:v>19.734999999999999</c:v>
                </c:pt>
                <c:pt idx="70336">
                  <c:v>19.802</c:v>
                </c:pt>
                <c:pt idx="70337">
                  <c:v>19.78</c:v>
                </c:pt>
                <c:pt idx="70338">
                  <c:v>19.802</c:v>
                </c:pt>
                <c:pt idx="70339">
                  <c:v>19.847000000000001</c:v>
                </c:pt>
                <c:pt idx="70340">
                  <c:v>19.802</c:v>
                </c:pt>
                <c:pt idx="70341">
                  <c:v>19.757000000000001</c:v>
                </c:pt>
                <c:pt idx="70342">
                  <c:v>19.734999999999999</c:v>
                </c:pt>
                <c:pt idx="70343">
                  <c:v>19.757000000000001</c:v>
                </c:pt>
                <c:pt idx="70344">
                  <c:v>19.734999999999999</c:v>
                </c:pt>
                <c:pt idx="70345">
                  <c:v>19.824000000000002</c:v>
                </c:pt>
                <c:pt idx="70346">
                  <c:v>19.78</c:v>
                </c:pt>
                <c:pt idx="70347">
                  <c:v>19.690000000000001</c:v>
                </c:pt>
                <c:pt idx="70348">
                  <c:v>19.78</c:v>
                </c:pt>
                <c:pt idx="70349">
                  <c:v>19.757000000000001</c:v>
                </c:pt>
                <c:pt idx="70350">
                  <c:v>19.734999999999999</c:v>
                </c:pt>
                <c:pt idx="70351">
                  <c:v>19.734999999999999</c:v>
                </c:pt>
                <c:pt idx="70352">
                  <c:v>19.78</c:v>
                </c:pt>
                <c:pt idx="70353">
                  <c:v>19.734999999999999</c:v>
                </c:pt>
                <c:pt idx="70354">
                  <c:v>19.734999999999999</c:v>
                </c:pt>
                <c:pt idx="70355">
                  <c:v>19.734999999999999</c:v>
                </c:pt>
                <c:pt idx="70356">
                  <c:v>19.713000000000001</c:v>
                </c:pt>
                <c:pt idx="70357">
                  <c:v>19.713000000000001</c:v>
                </c:pt>
                <c:pt idx="70358">
                  <c:v>19.690000000000001</c:v>
                </c:pt>
                <c:pt idx="70359">
                  <c:v>19.713000000000001</c:v>
                </c:pt>
                <c:pt idx="70360">
                  <c:v>19.734999999999999</c:v>
                </c:pt>
                <c:pt idx="70361">
                  <c:v>19.713000000000001</c:v>
                </c:pt>
                <c:pt idx="70362">
                  <c:v>19.734999999999999</c:v>
                </c:pt>
                <c:pt idx="70363">
                  <c:v>19.713000000000001</c:v>
                </c:pt>
                <c:pt idx="70364">
                  <c:v>19.734999999999999</c:v>
                </c:pt>
                <c:pt idx="70365">
                  <c:v>19.713000000000001</c:v>
                </c:pt>
                <c:pt idx="70366">
                  <c:v>19.667999999999999</c:v>
                </c:pt>
                <c:pt idx="70367">
                  <c:v>19.734999999999999</c:v>
                </c:pt>
                <c:pt idx="70368">
                  <c:v>19.667999999999999</c:v>
                </c:pt>
                <c:pt idx="70369">
                  <c:v>19.690000000000001</c:v>
                </c:pt>
                <c:pt idx="70370">
                  <c:v>19.690000000000001</c:v>
                </c:pt>
                <c:pt idx="70371">
                  <c:v>19.646000000000001</c:v>
                </c:pt>
                <c:pt idx="70372">
                  <c:v>19.667999999999999</c:v>
                </c:pt>
                <c:pt idx="70373">
                  <c:v>19.690000000000001</c:v>
                </c:pt>
                <c:pt idx="70374">
                  <c:v>19.646000000000001</c:v>
                </c:pt>
                <c:pt idx="70375">
                  <c:v>19.646000000000001</c:v>
                </c:pt>
                <c:pt idx="70376">
                  <c:v>19.646000000000001</c:v>
                </c:pt>
                <c:pt idx="70377">
                  <c:v>19.623000000000001</c:v>
                </c:pt>
                <c:pt idx="70378">
                  <c:v>19.667999999999999</c:v>
                </c:pt>
                <c:pt idx="70379">
                  <c:v>19.690000000000001</c:v>
                </c:pt>
                <c:pt idx="70380">
                  <c:v>19.623000000000001</c:v>
                </c:pt>
                <c:pt idx="70381">
                  <c:v>19.623000000000001</c:v>
                </c:pt>
                <c:pt idx="70382">
                  <c:v>19.690000000000001</c:v>
                </c:pt>
                <c:pt idx="70383">
                  <c:v>19.667999999999999</c:v>
                </c:pt>
                <c:pt idx="70384">
                  <c:v>19.623000000000001</c:v>
                </c:pt>
                <c:pt idx="70385">
                  <c:v>19.623000000000001</c:v>
                </c:pt>
                <c:pt idx="70386">
                  <c:v>19.646000000000001</c:v>
                </c:pt>
                <c:pt idx="70387">
                  <c:v>19.600999999999999</c:v>
                </c:pt>
                <c:pt idx="70388">
                  <c:v>19.623000000000001</c:v>
                </c:pt>
                <c:pt idx="70389">
                  <c:v>19.600999999999999</c:v>
                </c:pt>
                <c:pt idx="70390">
                  <c:v>19.579000000000001</c:v>
                </c:pt>
                <c:pt idx="70391">
                  <c:v>19.623000000000001</c:v>
                </c:pt>
                <c:pt idx="70392">
                  <c:v>19.533999999999999</c:v>
                </c:pt>
                <c:pt idx="70393">
                  <c:v>19.579000000000001</c:v>
                </c:pt>
                <c:pt idx="70394">
                  <c:v>19.600999999999999</c:v>
                </c:pt>
                <c:pt idx="70395">
                  <c:v>19.579000000000001</c:v>
                </c:pt>
                <c:pt idx="70396">
                  <c:v>19.556000000000001</c:v>
                </c:pt>
                <c:pt idx="70397">
                  <c:v>19.579000000000001</c:v>
                </c:pt>
                <c:pt idx="70398">
                  <c:v>19.533999999999999</c:v>
                </c:pt>
                <c:pt idx="70399">
                  <c:v>19.600999999999999</c:v>
                </c:pt>
                <c:pt idx="70400">
                  <c:v>19.600999999999999</c:v>
                </c:pt>
                <c:pt idx="70401">
                  <c:v>19.579000000000001</c:v>
                </c:pt>
                <c:pt idx="70402">
                  <c:v>19.556000000000001</c:v>
                </c:pt>
                <c:pt idx="70403">
                  <c:v>19.579000000000001</c:v>
                </c:pt>
                <c:pt idx="70404">
                  <c:v>19.556000000000001</c:v>
                </c:pt>
                <c:pt idx="70405">
                  <c:v>19.556000000000001</c:v>
                </c:pt>
                <c:pt idx="70406">
                  <c:v>19.600999999999999</c:v>
                </c:pt>
                <c:pt idx="70407">
                  <c:v>19.556000000000001</c:v>
                </c:pt>
                <c:pt idx="70408">
                  <c:v>19.533999999999999</c:v>
                </c:pt>
                <c:pt idx="70409">
                  <c:v>19.556000000000001</c:v>
                </c:pt>
                <c:pt idx="70410">
                  <c:v>19.533999999999999</c:v>
                </c:pt>
                <c:pt idx="70411">
                  <c:v>19.556000000000001</c:v>
                </c:pt>
                <c:pt idx="70412">
                  <c:v>19.533999999999999</c:v>
                </c:pt>
                <c:pt idx="70413">
                  <c:v>19.556000000000001</c:v>
                </c:pt>
                <c:pt idx="70414">
                  <c:v>19.512</c:v>
                </c:pt>
                <c:pt idx="70415">
                  <c:v>19.512</c:v>
                </c:pt>
                <c:pt idx="70416">
                  <c:v>19.533999999999999</c:v>
                </c:pt>
                <c:pt idx="70417">
                  <c:v>19.489000000000001</c:v>
                </c:pt>
                <c:pt idx="70418">
                  <c:v>19.556000000000001</c:v>
                </c:pt>
                <c:pt idx="70419">
                  <c:v>19.533999999999999</c:v>
                </c:pt>
                <c:pt idx="70420">
                  <c:v>19.489000000000001</c:v>
                </c:pt>
                <c:pt idx="70421">
                  <c:v>19.533999999999999</c:v>
                </c:pt>
                <c:pt idx="70422">
                  <c:v>19.512</c:v>
                </c:pt>
                <c:pt idx="70423">
                  <c:v>19.489000000000001</c:v>
                </c:pt>
                <c:pt idx="70424">
                  <c:v>19.489000000000001</c:v>
                </c:pt>
                <c:pt idx="70425">
                  <c:v>19.466999999999999</c:v>
                </c:pt>
                <c:pt idx="70426">
                  <c:v>19.466999999999999</c:v>
                </c:pt>
                <c:pt idx="70427">
                  <c:v>19.512</c:v>
                </c:pt>
                <c:pt idx="70428">
                  <c:v>19.422000000000001</c:v>
                </c:pt>
                <c:pt idx="70429">
                  <c:v>19.489000000000001</c:v>
                </c:pt>
                <c:pt idx="70430">
                  <c:v>19.489000000000001</c:v>
                </c:pt>
                <c:pt idx="70431">
                  <c:v>19.489000000000001</c:v>
                </c:pt>
                <c:pt idx="70432">
                  <c:v>19.445</c:v>
                </c:pt>
                <c:pt idx="70433">
                  <c:v>19.466999999999999</c:v>
                </c:pt>
                <c:pt idx="70434">
                  <c:v>19.489000000000001</c:v>
                </c:pt>
                <c:pt idx="70435">
                  <c:v>19.399999999999999</c:v>
                </c:pt>
                <c:pt idx="70436">
                  <c:v>19.466999999999999</c:v>
                </c:pt>
                <c:pt idx="70437">
                  <c:v>19.445</c:v>
                </c:pt>
                <c:pt idx="70438">
                  <c:v>19.445</c:v>
                </c:pt>
                <c:pt idx="70439">
                  <c:v>19.445</c:v>
                </c:pt>
                <c:pt idx="70440">
                  <c:v>19.466999999999999</c:v>
                </c:pt>
                <c:pt idx="70441">
                  <c:v>19.422000000000001</c:v>
                </c:pt>
                <c:pt idx="70442">
                  <c:v>19.445</c:v>
                </c:pt>
                <c:pt idx="70443">
                  <c:v>19.422000000000001</c:v>
                </c:pt>
                <c:pt idx="70444">
                  <c:v>19.422000000000001</c:v>
                </c:pt>
                <c:pt idx="70445">
                  <c:v>19.422000000000001</c:v>
                </c:pt>
                <c:pt idx="70446">
                  <c:v>19.445</c:v>
                </c:pt>
                <c:pt idx="70447">
                  <c:v>19.422000000000001</c:v>
                </c:pt>
                <c:pt idx="70448">
                  <c:v>19.378</c:v>
                </c:pt>
                <c:pt idx="70449">
                  <c:v>19.399999999999999</c:v>
                </c:pt>
                <c:pt idx="70450">
                  <c:v>19.445</c:v>
                </c:pt>
                <c:pt idx="70451">
                  <c:v>19.378</c:v>
                </c:pt>
                <c:pt idx="70452">
                  <c:v>19.399999999999999</c:v>
                </c:pt>
                <c:pt idx="70453">
                  <c:v>19.399999999999999</c:v>
                </c:pt>
                <c:pt idx="70454">
                  <c:v>19.399999999999999</c:v>
                </c:pt>
                <c:pt idx="70455">
                  <c:v>19.355</c:v>
                </c:pt>
                <c:pt idx="70456">
                  <c:v>19.378</c:v>
                </c:pt>
                <c:pt idx="70457">
                  <c:v>19.355</c:v>
                </c:pt>
                <c:pt idx="70458">
                  <c:v>19.355</c:v>
                </c:pt>
                <c:pt idx="70459">
                  <c:v>19.355</c:v>
                </c:pt>
                <c:pt idx="70460">
                  <c:v>19.355</c:v>
                </c:pt>
                <c:pt idx="70461">
                  <c:v>19.355</c:v>
                </c:pt>
                <c:pt idx="70462">
                  <c:v>19.311</c:v>
                </c:pt>
                <c:pt idx="70463">
                  <c:v>19.378</c:v>
                </c:pt>
                <c:pt idx="70464">
                  <c:v>19.355</c:v>
                </c:pt>
                <c:pt idx="70465">
                  <c:v>19.332999999999998</c:v>
                </c:pt>
                <c:pt idx="70466">
                  <c:v>19.332999999999998</c:v>
                </c:pt>
                <c:pt idx="70467">
                  <c:v>19.355</c:v>
                </c:pt>
                <c:pt idx="70468">
                  <c:v>19.378</c:v>
                </c:pt>
                <c:pt idx="70469">
                  <c:v>19.355</c:v>
                </c:pt>
                <c:pt idx="70470">
                  <c:v>19.311</c:v>
                </c:pt>
                <c:pt idx="70471">
                  <c:v>19.265999999999998</c:v>
                </c:pt>
                <c:pt idx="70472">
                  <c:v>19.311</c:v>
                </c:pt>
                <c:pt idx="70473">
                  <c:v>19.355</c:v>
                </c:pt>
                <c:pt idx="70474">
                  <c:v>19.288</c:v>
                </c:pt>
                <c:pt idx="70475">
                  <c:v>19.288</c:v>
                </c:pt>
                <c:pt idx="70476">
                  <c:v>19.311</c:v>
                </c:pt>
                <c:pt idx="70477">
                  <c:v>19.311</c:v>
                </c:pt>
                <c:pt idx="70478">
                  <c:v>19.288</c:v>
                </c:pt>
                <c:pt idx="70479">
                  <c:v>19.332999999999998</c:v>
                </c:pt>
                <c:pt idx="70480">
                  <c:v>19.311</c:v>
                </c:pt>
                <c:pt idx="70481">
                  <c:v>19.288</c:v>
                </c:pt>
                <c:pt idx="70482">
                  <c:v>19.265999999999998</c:v>
                </c:pt>
                <c:pt idx="70483">
                  <c:v>19.311</c:v>
                </c:pt>
                <c:pt idx="70484">
                  <c:v>19.288</c:v>
                </c:pt>
                <c:pt idx="70485">
                  <c:v>19.265999999999998</c:v>
                </c:pt>
                <c:pt idx="70486">
                  <c:v>19.355</c:v>
                </c:pt>
                <c:pt idx="70487">
                  <c:v>19.265999999999998</c:v>
                </c:pt>
                <c:pt idx="70488">
                  <c:v>19.332999999999998</c:v>
                </c:pt>
                <c:pt idx="70489">
                  <c:v>19.265999999999998</c:v>
                </c:pt>
                <c:pt idx="70490">
                  <c:v>19.311</c:v>
                </c:pt>
                <c:pt idx="70491">
                  <c:v>19.244</c:v>
                </c:pt>
                <c:pt idx="70492">
                  <c:v>19.265999999999998</c:v>
                </c:pt>
                <c:pt idx="70493">
                  <c:v>19.244</c:v>
                </c:pt>
                <c:pt idx="70494">
                  <c:v>19.288</c:v>
                </c:pt>
                <c:pt idx="70495">
                  <c:v>19.311</c:v>
                </c:pt>
                <c:pt idx="70496">
                  <c:v>19.221</c:v>
                </c:pt>
                <c:pt idx="70497">
                  <c:v>19.265999999999998</c:v>
                </c:pt>
                <c:pt idx="70498">
                  <c:v>19.244</c:v>
                </c:pt>
                <c:pt idx="70499">
                  <c:v>19.288</c:v>
                </c:pt>
                <c:pt idx="70500">
                  <c:v>19.244</c:v>
                </c:pt>
                <c:pt idx="70501">
                  <c:v>19.244</c:v>
                </c:pt>
                <c:pt idx="70502">
                  <c:v>19.199000000000002</c:v>
                </c:pt>
                <c:pt idx="70503">
                  <c:v>19.221</c:v>
                </c:pt>
                <c:pt idx="70504">
                  <c:v>19.244</c:v>
                </c:pt>
                <c:pt idx="70505">
                  <c:v>19.175999999999998</c:v>
                </c:pt>
                <c:pt idx="70506">
                  <c:v>19.265999999999998</c:v>
                </c:pt>
                <c:pt idx="70507">
                  <c:v>19.199000000000002</c:v>
                </c:pt>
                <c:pt idx="70508">
                  <c:v>19.221</c:v>
                </c:pt>
                <c:pt idx="70509">
                  <c:v>19.221</c:v>
                </c:pt>
                <c:pt idx="70510">
                  <c:v>19.221</c:v>
                </c:pt>
                <c:pt idx="70511">
                  <c:v>19.221</c:v>
                </c:pt>
                <c:pt idx="70512">
                  <c:v>19.109000000000002</c:v>
                </c:pt>
                <c:pt idx="70513">
                  <c:v>19.199000000000002</c:v>
                </c:pt>
                <c:pt idx="70514">
                  <c:v>19.199000000000002</c:v>
                </c:pt>
                <c:pt idx="70515">
                  <c:v>19.221</c:v>
                </c:pt>
                <c:pt idx="70516">
                  <c:v>19.199000000000002</c:v>
                </c:pt>
                <c:pt idx="70517">
                  <c:v>19.175999999999998</c:v>
                </c:pt>
                <c:pt idx="70518">
                  <c:v>19.175999999999998</c:v>
                </c:pt>
                <c:pt idx="70519">
                  <c:v>19.199000000000002</c:v>
                </c:pt>
                <c:pt idx="70520">
                  <c:v>19.175999999999998</c:v>
                </c:pt>
                <c:pt idx="70521">
                  <c:v>19.175999999999998</c:v>
                </c:pt>
                <c:pt idx="70522">
                  <c:v>19.132000000000001</c:v>
                </c:pt>
                <c:pt idx="70523">
                  <c:v>19.199000000000002</c:v>
                </c:pt>
                <c:pt idx="70524">
                  <c:v>19.132000000000001</c:v>
                </c:pt>
                <c:pt idx="70525">
                  <c:v>19.132000000000001</c:v>
                </c:pt>
                <c:pt idx="70526">
                  <c:v>19.132000000000001</c:v>
                </c:pt>
                <c:pt idx="70527">
                  <c:v>19.109000000000002</c:v>
                </c:pt>
                <c:pt idx="70528">
                  <c:v>19.132000000000001</c:v>
                </c:pt>
                <c:pt idx="70529">
                  <c:v>19.154</c:v>
                </c:pt>
                <c:pt idx="70530">
                  <c:v>19.154</c:v>
                </c:pt>
                <c:pt idx="70531">
                  <c:v>19.109000000000002</c:v>
                </c:pt>
                <c:pt idx="70532">
                  <c:v>19.109000000000002</c:v>
                </c:pt>
                <c:pt idx="70533">
                  <c:v>19.154</c:v>
                </c:pt>
                <c:pt idx="70534">
                  <c:v>19.132000000000001</c:v>
                </c:pt>
                <c:pt idx="70535">
                  <c:v>19.132000000000001</c:v>
                </c:pt>
                <c:pt idx="70536">
                  <c:v>19.087</c:v>
                </c:pt>
                <c:pt idx="70537">
                  <c:v>19.132000000000001</c:v>
                </c:pt>
                <c:pt idx="70538">
                  <c:v>19.109000000000002</c:v>
                </c:pt>
                <c:pt idx="70539">
                  <c:v>19.109000000000002</c:v>
                </c:pt>
                <c:pt idx="70540">
                  <c:v>19.087</c:v>
                </c:pt>
                <c:pt idx="70541">
                  <c:v>19.02</c:v>
                </c:pt>
                <c:pt idx="70542">
                  <c:v>19.087</c:v>
                </c:pt>
                <c:pt idx="70543">
                  <c:v>19.087</c:v>
                </c:pt>
                <c:pt idx="70544">
                  <c:v>19.065000000000001</c:v>
                </c:pt>
                <c:pt idx="70545">
                  <c:v>19.109000000000002</c:v>
                </c:pt>
                <c:pt idx="70546">
                  <c:v>19.065000000000001</c:v>
                </c:pt>
                <c:pt idx="70547">
                  <c:v>19.065000000000001</c:v>
                </c:pt>
                <c:pt idx="70548">
                  <c:v>19.109000000000002</c:v>
                </c:pt>
                <c:pt idx="70549">
                  <c:v>19.065000000000001</c:v>
                </c:pt>
                <c:pt idx="70550">
                  <c:v>19.065000000000001</c:v>
                </c:pt>
                <c:pt idx="70551">
                  <c:v>19.065000000000001</c:v>
                </c:pt>
                <c:pt idx="70552">
                  <c:v>19.042000000000002</c:v>
                </c:pt>
                <c:pt idx="70553">
                  <c:v>19.087</c:v>
                </c:pt>
                <c:pt idx="70554">
                  <c:v>19.065000000000001</c:v>
                </c:pt>
                <c:pt idx="70555">
                  <c:v>19.02</c:v>
                </c:pt>
                <c:pt idx="70556">
                  <c:v>19.042000000000002</c:v>
                </c:pt>
                <c:pt idx="70557">
                  <c:v>19.042000000000002</c:v>
                </c:pt>
                <c:pt idx="70558">
                  <c:v>19.042000000000002</c:v>
                </c:pt>
                <c:pt idx="70559">
                  <c:v>19.02</c:v>
                </c:pt>
                <c:pt idx="70560">
                  <c:v>18.998000000000001</c:v>
                </c:pt>
                <c:pt idx="70561">
                  <c:v>19.042000000000002</c:v>
                </c:pt>
                <c:pt idx="70562">
                  <c:v>19.02</c:v>
                </c:pt>
                <c:pt idx="70563">
                  <c:v>18.998000000000001</c:v>
                </c:pt>
                <c:pt idx="70564">
                  <c:v>19.02</c:v>
                </c:pt>
                <c:pt idx="70565">
                  <c:v>19.02</c:v>
                </c:pt>
                <c:pt idx="70566">
                  <c:v>19.02</c:v>
                </c:pt>
                <c:pt idx="70567">
                  <c:v>19.02</c:v>
                </c:pt>
                <c:pt idx="70568">
                  <c:v>19.02</c:v>
                </c:pt>
                <c:pt idx="70569">
                  <c:v>19.02</c:v>
                </c:pt>
                <c:pt idx="70570">
                  <c:v>19.02</c:v>
                </c:pt>
                <c:pt idx="70571">
                  <c:v>18.975000000000001</c:v>
                </c:pt>
                <c:pt idx="70572">
                  <c:v>19.02</c:v>
                </c:pt>
                <c:pt idx="70573">
                  <c:v>18.998000000000001</c:v>
                </c:pt>
                <c:pt idx="70574">
                  <c:v>18.931000000000001</c:v>
                </c:pt>
                <c:pt idx="70575">
                  <c:v>18.952999999999999</c:v>
                </c:pt>
                <c:pt idx="70576">
                  <c:v>18.998000000000001</c:v>
                </c:pt>
                <c:pt idx="70577">
                  <c:v>18.998000000000001</c:v>
                </c:pt>
                <c:pt idx="70578">
                  <c:v>18.975000000000001</c:v>
                </c:pt>
                <c:pt idx="70579">
                  <c:v>18.952999999999999</c:v>
                </c:pt>
                <c:pt idx="70580">
                  <c:v>18.975000000000001</c:v>
                </c:pt>
                <c:pt idx="70581">
                  <c:v>18.975000000000001</c:v>
                </c:pt>
                <c:pt idx="70582">
                  <c:v>18.975000000000001</c:v>
                </c:pt>
                <c:pt idx="70583">
                  <c:v>18.952999999999999</c:v>
                </c:pt>
                <c:pt idx="70584">
                  <c:v>18.975000000000001</c:v>
                </c:pt>
                <c:pt idx="70585">
                  <c:v>18.998000000000001</c:v>
                </c:pt>
                <c:pt idx="70586">
                  <c:v>18.952999999999999</c:v>
                </c:pt>
                <c:pt idx="70587">
                  <c:v>18.952999999999999</c:v>
                </c:pt>
                <c:pt idx="70588">
                  <c:v>18.975000000000001</c:v>
                </c:pt>
                <c:pt idx="70589">
                  <c:v>18.975000000000001</c:v>
                </c:pt>
                <c:pt idx="70590">
                  <c:v>18.975000000000001</c:v>
                </c:pt>
                <c:pt idx="70591">
                  <c:v>18.952999999999999</c:v>
                </c:pt>
                <c:pt idx="70592">
                  <c:v>18.864000000000001</c:v>
                </c:pt>
                <c:pt idx="70593">
                  <c:v>18.908000000000001</c:v>
                </c:pt>
                <c:pt idx="70594">
                  <c:v>18.908000000000001</c:v>
                </c:pt>
                <c:pt idx="70595">
                  <c:v>18.975000000000001</c:v>
                </c:pt>
                <c:pt idx="70596">
                  <c:v>18.952999999999999</c:v>
                </c:pt>
                <c:pt idx="70597">
                  <c:v>18.908000000000001</c:v>
                </c:pt>
                <c:pt idx="70598">
                  <c:v>18.908000000000001</c:v>
                </c:pt>
                <c:pt idx="70599">
                  <c:v>18.931000000000001</c:v>
                </c:pt>
                <c:pt idx="70600">
                  <c:v>18.931000000000001</c:v>
                </c:pt>
                <c:pt idx="70601">
                  <c:v>18.908000000000001</c:v>
                </c:pt>
                <c:pt idx="70602">
                  <c:v>18.952999999999999</c:v>
                </c:pt>
                <c:pt idx="70603">
                  <c:v>18.885999999999999</c:v>
                </c:pt>
                <c:pt idx="70604">
                  <c:v>18.908000000000001</c:v>
                </c:pt>
                <c:pt idx="70605">
                  <c:v>18.952999999999999</c:v>
                </c:pt>
                <c:pt idx="70606">
                  <c:v>18.864000000000001</c:v>
                </c:pt>
                <c:pt idx="70607">
                  <c:v>18.864000000000001</c:v>
                </c:pt>
                <c:pt idx="70608">
                  <c:v>18.908000000000001</c:v>
                </c:pt>
                <c:pt idx="70609">
                  <c:v>18.885999999999999</c:v>
                </c:pt>
                <c:pt idx="70610">
                  <c:v>18.885999999999999</c:v>
                </c:pt>
                <c:pt idx="70611">
                  <c:v>18.908000000000001</c:v>
                </c:pt>
                <c:pt idx="70612">
                  <c:v>18.864000000000001</c:v>
                </c:pt>
                <c:pt idx="70613">
                  <c:v>18.908000000000001</c:v>
                </c:pt>
                <c:pt idx="70614">
                  <c:v>18.864000000000001</c:v>
                </c:pt>
                <c:pt idx="70615">
                  <c:v>18.818999999999999</c:v>
                </c:pt>
                <c:pt idx="70616">
                  <c:v>18.841000000000001</c:v>
                </c:pt>
                <c:pt idx="70617">
                  <c:v>18.864000000000001</c:v>
                </c:pt>
                <c:pt idx="70618">
                  <c:v>18.885999999999999</c:v>
                </c:pt>
                <c:pt idx="70619">
                  <c:v>18.841000000000001</c:v>
                </c:pt>
                <c:pt idx="70620">
                  <c:v>18.885999999999999</c:v>
                </c:pt>
                <c:pt idx="70621">
                  <c:v>18.841000000000001</c:v>
                </c:pt>
                <c:pt idx="70622">
                  <c:v>18.864000000000001</c:v>
                </c:pt>
                <c:pt idx="70623">
                  <c:v>18.797000000000001</c:v>
                </c:pt>
                <c:pt idx="70624">
                  <c:v>18.797000000000001</c:v>
                </c:pt>
                <c:pt idx="70625">
                  <c:v>18.774000000000001</c:v>
                </c:pt>
                <c:pt idx="70626">
                  <c:v>18.864000000000001</c:v>
                </c:pt>
                <c:pt idx="70627">
                  <c:v>18.818999999999999</c:v>
                </c:pt>
                <c:pt idx="70628">
                  <c:v>18.841000000000001</c:v>
                </c:pt>
                <c:pt idx="70629">
                  <c:v>18.797000000000001</c:v>
                </c:pt>
                <c:pt idx="70630">
                  <c:v>18.841000000000001</c:v>
                </c:pt>
                <c:pt idx="70631">
                  <c:v>18.797000000000001</c:v>
                </c:pt>
                <c:pt idx="70632">
                  <c:v>18.864000000000001</c:v>
                </c:pt>
                <c:pt idx="70633">
                  <c:v>18.841000000000001</c:v>
                </c:pt>
                <c:pt idx="70634">
                  <c:v>18.774000000000001</c:v>
                </c:pt>
                <c:pt idx="70635">
                  <c:v>18.774000000000001</c:v>
                </c:pt>
                <c:pt idx="70636">
                  <c:v>18.818999999999999</c:v>
                </c:pt>
                <c:pt idx="70637">
                  <c:v>18.751999999999999</c:v>
                </c:pt>
                <c:pt idx="70638">
                  <c:v>18.818999999999999</c:v>
                </c:pt>
                <c:pt idx="70639">
                  <c:v>18.797000000000001</c:v>
                </c:pt>
                <c:pt idx="70640">
                  <c:v>18.774000000000001</c:v>
                </c:pt>
                <c:pt idx="70641">
                  <c:v>18.774000000000001</c:v>
                </c:pt>
                <c:pt idx="70642">
                  <c:v>18.774000000000001</c:v>
                </c:pt>
                <c:pt idx="70643">
                  <c:v>18.797000000000001</c:v>
                </c:pt>
                <c:pt idx="70644">
                  <c:v>18.774000000000001</c:v>
                </c:pt>
                <c:pt idx="70645">
                  <c:v>18.751999999999999</c:v>
                </c:pt>
                <c:pt idx="70646">
                  <c:v>18.774000000000001</c:v>
                </c:pt>
                <c:pt idx="70647">
                  <c:v>18.774000000000001</c:v>
                </c:pt>
                <c:pt idx="70648">
                  <c:v>18.797000000000001</c:v>
                </c:pt>
                <c:pt idx="70649">
                  <c:v>18.774000000000001</c:v>
                </c:pt>
                <c:pt idx="70650">
                  <c:v>18.751999999999999</c:v>
                </c:pt>
                <c:pt idx="70651">
                  <c:v>18.73</c:v>
                </c:pt>
                <c:pt idx="70652">
                  <c:v>18.73</c:v>
                </c:pt>
                <c:pt idx="70653">
                  <c:v>18.751999999999999</c:v>
                </c:pt>
                <c:pt idx="70654">
                  <c:v>18.73</c:v>
                </c:pt>
                <c:pt idx="70655">
                  <c:v>18.751999999999999</c:v>
                </c:pt>
                <c:pt idx="70656">
                  <c:v>18.707000000000001</c:v>
                </c:pt>
                <c:pt idx="70657">
                  <c:v>18.73</c:v>
                </c:pt>
                <c:pt idx="70658">
                  <c:v>18.751999999999999</c:v>
                </c:pt>
                <c:pt idx="70659">
                  <c:v>18.751999999999999</c:v>
                </c:pt>
                <c:pt idx="70660">
                  <c:v>18.751999999999999</c:v>
                </c:pt>
                <c:pt idx="70661">
                  <c:v>18.73</c:v>
                </c:pt>
                <c:pt idx="70662">
                  <c:v>18.73</c:v>
                </c:pt>
                <c:pt idx="70663">
                  <c:v>18.73</c:v>
                </c:pt>
                <c:pt idx="70664">
                  <c:v>18.663</c:v>
                </c:pt>
                <c:pt idx="70665">
                  <c:v>18.707000000000001</c:v>
                </c:pt>
                <c:pt idx="70666">
                  <c:v>18.684999999999999</c:v>
                </c:pt>
                <c:pt idx="70667">
                  <c:v>18.707000000000001</c:v>
                </c:pt>
                <c:pt idx="70668">
                  <c:v>18.617999999999999</c:v>
                </c:pt>
                <c:pt idx="70669">
                  <c:v>18.684999999999999</c:v>
                </c:pt>
                <c:pt idx="70670">
                  <c:v>18.663</c:v>
                </c:pt>
                <c:pt idx="70671">
                  <c:v>18.684999999999999</c:v>
                </c:pt>
                <c:pt idx="70672">
                  <c:v>18.684999999999999</c:v>
                </c:pt>
                <c:pt idx="70673">
                  <c:v>18.684999999999999</c:v>
                </c:pt>
                <c:pt idx="70674">
                  <c:v>18.707000000000001</c:v>
                </c:pt>
                <c:pt idx="70675">
                  <c:v>18.684999999999999</c:v>
                </c:pt>
                <c:pt idx="70676">
                  <c:v>18.663</c:v>
                </c:pt>
                <c:pt idx="70677">
                  <c:v>18.684999999999999</c:v>
                </c:pt>
                <c:pt idx="70678">
                  <c:v>18.684999999999999</c:v>
                </c:pt>
                <c:pt idx="70679">
                  <c:v>18.663</c:v>
                </c:pt>
                <c:pt idx="70680">
                  <c:v>18.684999999999999</c:v>
                </c:pt>
                <c:pt idx="70681">
                  <c:v>18.684999999999999</c:v>
                </c:pt>
                <c:pt idx="70682">
                  <c:v>18.617999999999999</c:v>
                </c:pt>
                <c:pt idx="70683">
                  <c:v>18.64</c:v>
                </c:pt>
                <c:pt idx="70684">
                  <c:v>18.663</c:v>
                </c:pt>
                <c:pt idx="70685">
                  <c:v>18.64</c:v>
                </c:pt>
                <c:pt idx="70686">
                  <c:v>18.684999999999999</c:v>
                </c:pt>
                <c:pt idx="70687">
                  <c:v>18.663</c:v>
                </c:pt>
                <c:pt idx="70688">
                  <c:v>18.663</c:v>
                </c:pt>
                <c:pt idx="70689">
                  <c:v>18.64</c:v>
                </c:pt>
                <c:pt idx="70690">
                  <c:v>18.596</c:v>
                </c:pt>
                <c:pt idx="70691">
                  <c:v>18.617999999999999</c:v>
                </c:pt>
                <c:pt idx="70692">
                  <c:v>18.617999999999999</c:v>
                </c:pt>
                <c:pt idx="70693">
                  <c:v>18.596</c:v>
                </c:pt>
                <c:pt idx="70694">
                  <c:v>18.617999999999999</c:v>
                </c:pt>
                <c:pt idx="70695">
                  <c:v>18.617999999999999</c:v>
                </c:pt>
                <c:pt idx="70696">
                  <c:v>18.596</c:v>
                </c:pt>
                <c:pt idx="70697">
                  <c:v>18.596</c:v>
                </c:pt>
                <c:pt idx="70698">
                  <c:v>18.64</c:v>
                </c:pt>
                <c:pt idx="70699">
                  <c:v>18.617999999999999</c:v>
                </c:pt>
                <c:pt idx="70700">
                  <c:v>18.573</c:v>
                </c:pt>
                <c:pt idx="70701">
                  <c:v>18.573</c:v>
                </c:pt>
                <c:pt idx="70702">
                  <c:v>18.596</c:v>
                </c:pt>
                <c:pt idx="70703">
                  <c:v>18.573</c:v>
                </c:pt>
                <c:pt idx="70704">
                  <c:v>18.596</c:v>
                </c:pt>
                <c:pt idx="70705">
                  <c:v>18.596</c:v>
                </c:pt>
                <c:pt idx="70706">
                  <c:v>18.596</c:v>
                </c:pt>
                <c:pt idx="70707">
                  <c:v>18.596</c:v>
                </c:pt>
                <c:pt idx="70708">
                  <c:v>18.550999999999998</c:v>
                </c:pt>
                <c:pt idx="70709">
                  <c:v>18.573</c:v>
                </c:pt>
                <c:pt idx="70710">
                  <c:v>18.529</c:v>
                </c:pt>
                <c:pt idx="70711">
                  <c:v>18.506</c:v>
                </c:pt>
                <c:pt idx="70712">
                  <c:v>18.506</c:v>
                </c:pt>
                <c:pt idx="70713">
                  <c:v>18.529</c:v>
                </c:pt>
                <c:pt idx="70714">
                  <c:v>18.550999999999998</c:v>
                </c:pt>
                <c:pt idx="70715">
                  <c:v>18.596</c:v>
                </c:pt>
                <c:pt idx="70716">
                  <c:v>18.550999999999998</c:v>
                </c:pt>
                <c:pt idx="70717">
                  <c:v>18.529</c:v>
                </c:pt>
                <c:pt idx="70718">
                  <c:v>18.550999999999998</c:v>
                </c:pt>
                <c:pt idx="70719">
                  <c:v>18.506</c:v>
                </c:pt>
                <c:pt idx="70720">
                  <c:v>18.506</c:v>
                </c:pt>
                <c:pt idx="70721">
                  <c:v>18.506</c:v>
                </c:pt>
                <c:pt idx="70722">
                  <c:v>18.506</c:v>
                </c:pt>
                <c:pt idx="70723">
                  <c:v>18.550999999999998</c:v>
                </c:pt>
                <c:pt idx="70724">
                  <c:v>18.506</c:v>
                </c:pt>
                <c:pt idx="70725">
                  <c:v>18.506</c:v>
                </c:pt>
                <c:pt idx="70726">
                  <c:v>18.506</c:v>
                </c:pt>
                <c:pt idx="70727">
                  <c:v>18.506</c:v>
                </c:pt>
                <c:pt idx="70728">
                  <c:v>18.506</c:v>
                </c:pt>
                <c:pt idx="70729">
                  <c:v>18.439</c:v>
                </c:pt>
                <c:pt idx="70730">
                  <c:v>18.484000000000002</c:v>
                </c:pt>
                <c:pt idx="70731">
                  <c:v>18.462</c:v>
                </c:pt>
                <c:pt idx="70732">
                  <c:v>18.484000000000002</c:v>
                </c:pt>
                <c:pt idx="70733">
                  <c:v>18.506</c:v>
                </c:pt>
                <c:pt idx="70734">
                  <c:v>18.462</c:v>
                </c:pt>
                <c:pt idx="70735">
                  <c:v>18.439</c:v>
                </c:pt>
                <c:pt idx="70736">
                  <c:v>18.484000000000002</c:v>
                </c:pt>
                <c:pt idx="70737">
                  <c:v>18.439</c:v>
                </c:pt>
                <c:pt idx="70738">
                  <c:v>18.462</c:v>
                </c:pt>
                <c:pt idx="70739">
                  <c:v>18.462</c:v>
                </c:pt>
                <c:pt idx="70740">
                  <c:v>18.417000000000002</c:v>
                </c:pt>
                <c:pt idx="70741">
                  <c:v>18.506</c:v>
                </c:pt>
                <c:pt idx="70742">
                  <c:v>18.484000000000002</c:v>
                </c:pt>
                <c:pt idx="70743">
                  <c:v>18.439</c:v>
                </c:pt>
                <c:pt idx="70744">
                  <c:v>18.439</c:v>
                </c:pt>
                <c:pt idx="70745">
                  <c:v>18.439</c:v>
                </c:pt>
                <c:pt idx="70746">
                  <c:v>18.417000000000002</c:v>
                </c:pt>
                <c:pt idx="70747">
                  <c:v>18.484000000000002</c:v>
                </c:pt>
                <c:pt idx="70748">
                  <c:v>18.395</c:v>
                </c:pt>
                <c:pt idx="70749">
                  <c:v>18.439</c:v>
                </c:pt>
                <c:pt idx="70750">
                  <c:v>18.417000000000002</c:v>
                </c:pt>
                <c:pt idx="70751">
                  <c:v>18.439</c:v>
                </c:pt>
                <c:pt idx="70752">
                  <c:v>18.439</c:v>
                </c:pt>
                <c:pt idx="70753">
                  <c:v>18.417000000000002</c:v>
                </c:pt>
                <c:pt idx="70754">
                  <c:v>18.372</c:v>
                </c:pt>
                <c:pt idx="70755">
                  <c:v>18.417000000000002</c:v>
                </c:pt>
                <c:pt idx="70756">
                  <c:v>18.395</c:v>
                </c:pt>
                <c:pt idx="70757">
                  <c:v>18.395</c:v>
                </c:pt>
                <c:pt idx="70758">
                  <c:v>18.417000000000002</c:v>
                </c:pt>
                <c:pt idx="70759">
                  <c:v>18.439</c:v>
                </c:pt>
                <c:pt idx="70760">
                  <c:v>18.395</c:v>
                </c:pt>
                <c:pt idx="70761">
                  <c:v>18.395</c:v>
                </c:pt>
                <c:pt idx="70762">
                  <c:v>18.439</c:v>
                </c:pt>
                <c:pt idx="70763">
                  <c:v>18.417000000000002</c:v>
                </c:pt>
                <c:pt idx="70764">
                  <c:v>18.395</c:v>
                </c:pt>
                <c:pt idx="70765">
                  <c:v>18.417000000000002</c:v>
                </c:pt>
                <c:pt idx="70766">
                  <c:v>18.350000000000001</c:v>
                </c:pt>
                <c:pt idx="70767">
                  <c:v>18.372</c:v>
                </c:pt>
                <c:pt idx="70768">
                  <c:v>18.327999999999999</c:v>
                </c:pt>
                <c:pt idx="70769">
                  <c:v>18.395</c:v>
                </c:pt>
                <c:pt idx="70770">
                  <c:v>18.395</c:v>
                </c:pt>
                <c:pt idx="70771">
                  <c:v>18.395</c:v>
                </c:pt>
                <c:pt idx="70772">
                  <c:v>18.395</c:v>
                </c:pt>
                <c:pt idx="70773">
                  <c:v>18.327999999999999</c:v>
                </c:pt>
                <c:pt idx="70774">
                  <c:v>18.350000000000001</c:v>
                </c:pt>
                <c:pt idx="70775">
                  <c:v>18.350000000000001</c:v>
                </c:pt>
                <c:pt idx="70776">
                  <c:v>18.327999999999999</c:v>
                </c:pt>
                <c:pt idx="70777">
                  <c:v>18.305</c:v>
                </c:pt>
                <c:pt idx="70778">
                  <c:v>18.372</c:v>
                </c:pt>
                <c:pt idx="70779">
                  <c:v>18.327999999999999</c:v>
                </c:pt>
                <c:pt idx="70780">
                  <c:v>18.327999999999999</c:v>
                </c:pt>
                <c:pt idx="70781">
                  <c:v>18.327999999999999</c:v>
                </c:pt>
                <c:pt idx="70782">
                  <c:v>18.327999999999999</c:v>
                </c:pt>
                <c:pt idx="70783">
                  <c:v>18.395</c:v>
                </c:pt>
                <c:pt idx="70784">
                  <c:v>18.283000000000001</c:v>
                </c:pt>
                <c:pt idx="70785">
                  <c:v>18.350000000000001</c:v>
                </c:pt>
                <c:pt idx="70786">
                  <c:v>18.327999999999999</c:v>
                </c:pt>
                <c:pt idx="70787">
                  <c:v>18.350000000000001</c:v>
                </c:pt>
                <c:pt idx="70788">
                  <c:v>18.283000000000001</c:v>
                </c:pt>
                <c:pt idx="70789">
                  <c:v>18.305</c:v>
                </c:pt>
                <c:pt idx="70790">
                  <c:v>18.305</c:v>
                </c:pt>
                <c:pt idx="70791">
                  <c:v>18.305</c:v>
                </c:pt>
                <c:pt idx="70792">
                  <c:v>18.260999999999999</c:v>
                </c:pt>
                <c:pt idx="70793">
                  <c:v>18.327999999999999</c:v>
                </c:pt>
                <c:pt idx="70794">
                  <c:v>18.350000000000001</c:v>
                </c:pt>
                <c:pt idx="70795">
                  <c:v>18.327999999999999</c:v>
                </c:pt>
                <c:pt idx="70796">
                  <c:v>18.305</c:v>
                </c:pt>
                <c:pt idx="70797">
                  <c:v>18.305</c:v>
                </c:pt>
                <c:pt idx="70798">
                  <c:v>18.260999999999999</c:v>
                </c:pt>
                <c:pt idx="70799">
                  <c:v>18.305</c:v>
                </c:pt>
                <c:pt idx="70800">
                  <c:v>18.283000000000001</c:v>
                </c:pt>
                <c:pt idx="70801">
                  <c:v>18.260999999999999</c:v>
                </c:pt>
                <c:pt idx="70802">
                  <c:v>18.238</c:v>
                </c:pt>
                <c:pt idx="70803">
                  <c:v>18.260999999999999</c:v>
                </c:pt>
                <c:pt idx="70804">
                  <c:v>18.238</c:v>
                </c:pt>
                <c:pt idx="70805">
                  <c:v>18.260999999999999</c:v>
                </c:pt>
                <c:pt idx="70806">
                  <c:v>18.260999999999999</c:v>
                </c:pt>
                <c:pt idx="70807">
                  <c:v>18.216000000000001</c:v>
                </c:pt>
                <c:pt idx="70808">
                  <c:v>18.260999999999999</c:v>
                </c:pt>
                <c:pt idx="70809">
                  <c:v>18.238</c:v>
                </c:pt>
                <c:pt idx="70810">
                  <c:v>18.260999999999999</c:v>
                </c:pt>
                <c:pt idx="70811">
                  <c:v>18.283000000000001</c:v>
                </c:pt>
                <c:pt idx="70812">
                  <c:v>18.193999999999999</c:v>
                </c:pt>
                <c:pt idx="70813">
                  <c:v>18.238</c:v>
                </c:pt>
                <c:pt idx="70814">
                  <c:v>18.283000000000001</c:v>
                </c:pt>
                <c:pt idx="70815">
                  <c:v>18.238</c:v>
                </c:pt>
                <c:pt idx="70816">
                  <c:v>18.216000000000001</c:v>
                </c:pt>
                <c:pt idx="70817">
                  <c:v>18.260999999999999</c:v>
                </c:pt>
                <c:pt idx="70818">
                  <c:v>18.216000000000001</c:v>
                </c:pt>
                <c:pt idx="70819">
                  <c:v>18.238</c:v>
                </c:pt>
                <c:pt idx="70820">
                  <c:v>18.238</c:v>
                </c:pt>
                <c:pt idx="70821">
                  <c:v>18.193999999999999</c:v>
                </c:pt>
                <c:pt idx="70822">
                  <c:v>18.216000000000001</c:v>
                </c:pt>
                <c:pt idx="70823">
                  <c:v>18.238</c:v>
                </c:pt>
                <c:pt idx="70824">
                  <c:v>18.193999999999999</c:v>
                </c:pt>
                <c:pt idx="70825">
                  <c:v>18.216000000000001</c:v>
                </c:pt>
                <c:pt idx="70826">
                  <c:v>18.216000000000001</c:v>
                </c:pt>
                <c:pt idx="70827">
                  <c:v>18.149000000000001</c:v>
                </c:pt>
                <c:pt idx="70828">
                  <c:v>18.193999999999999</c:v>
                </c:pt>
                <c:pt idx="70829">
                  <c:v>18.193999999999999</c:v>
                </c:pt>
                <c:pt idx="70830">
                  <c:v>18.170999999999999</c:v>
                </c:pt>
                <c:pt idx="70831">
                  <c:v>18.149000000000001</c:v>
                </c:pt>
                <c:pt idx="70832">
                  <c:v>18.193999999999999</c:v>
                </c:pt>
                <c:pt idx="70833">
                  <c:v>18.170999999999999</c:v>
                </c:pt>
                <c:pt idx="70834">
                  <c:v>18.170999999999999</c:v>
                </c:pt>
                <c:pt idx="70835">
                  <c:v>18.149000000000001</c:v>
                </c:pt>
                <c:pt idx="70836">
                  <c:v>18.193999999999999</c:v>
                </c:pt>
                <c:pt idx="70837">
                  <c:v>18.149000000000001</c:v>
                </c:pt>
                <c:pt idx="70838">
                  <c:v>18.170999999999999</c:v>
                </c:pt>
                <c:pt idx="70839">
                  <c:v>18.126999999999999</c:v>
                </c:pt>
                <c:pt idx="70840">
                  <c:v>18.103999999999999</c:v>
                </c:pt>
                <c:pt idx="70841">
                  <c:v>18.170999999999999</c:v>
                </c:pt>
                <c:pt idx="70842">
                  <c:v>18.149000000000001</c:v>
                </c:pt>
                <c:pt idx="70843">
                  <c:v>18.149000000000001</c:v>
                </c:pt>
                <c:pt idx="70844">
                  <c:v>18.149000000000001</c:v>
                </c:pt>
                <c:pt idx="70845">
                  <c:v>18.149000000000001</c:v>
                </c:pt>
                <c:pt idx="70846">
                  <c:v>18.126999999999999</c:v>
                </c:pt>
                <c:pt idx="70847">
                  <c:v>18.103999999999999</c:v>
                </c:pt>
                <c:pt idx="70848">
                  <c:v>18.149000000000001</c:v>
                </c:pt>
                <c:pt idx="70849">
                  <c:v>18.126999999999999</c:v>
                </c:pt>
                <c:pt idx="70850">
                  <c:v>18.126999999999999</c:v>
                </c:pt>
                <c:pt idx="70851">
                  <c:v>18.103999999999999</c:v>
                </c:pt>
                <c:pt idx="70852">
                  <c:v>18.082000000000001</c:v>
                </c:pt>
                <c:pt idx="70853">
                  <c:v>18.126999999999999</c:v>
                </c:pt>
                <c:pt idx="70854">
                  <c:v>18.082000000000001</c:v>
                </c:pt>
                <c:pt idx="70855">
                  <c:v>18.103999999999999</c:v>
                </c:pt>
                <c:pt idx="70856">
                  <c:v>18.082000000000001</c:v>
                </c:pt>
                <c:pt idx="70857">
                  <c:v>18.059999999999999</c:v>
                </c:pt>
                <c:pt idx="70858">
                  <c:v>18.126999999999999</c:v>
                </c:pt>
                <c:pt idx="70859">
                  <c:v>18.103999999999999</c:v>
                </c:pt>
                <c:pt idx="70860">
                  <c:v>18.149000000000001</c:v>
                </c:pt>
                <c:pt idx="70861">
                  <c:v>18.082000000000001</c:v>
                </c:pt>
                <c:pt idx="70862">
                  <c:v>18.103999999999999</c:v>
                </c:pt>
                <c:pt idx="70863">
                  <c:v>18.059999999999999</c:v>
                </c:pt>
                <c:pt idx="70864">
                  <c:v>18.082000000000001</c:v>
                </c:pt>
                <c:pt idx="70865">
                  <c:v>18.126999999999999</c:v>
                </c:pt>
                <c:pt idx="70866">
                  <c:v>18.082000000000001</c:v>
                </c:pt>
                <c:pt idx="70867">
                  <c:v>18.103999999999999</c:v>
                </c:pt>
                <c:pt idx="70868">
                  <c:v>18.059999999999999</c:v>
                </c:pt>
                <c:pt idx="70869">
                  <c:v>18.126999999999999</c:v>
                </c:pt>
                <c:pt idx="70870">
                  <c:v>18.082000000000001</c:v>
                </c:pt>
                <c:pt idx="70871">
                  <c:v>18.059999999999999</c:v>
                </c:pt>
                <c:pt idx="70872">
                  <c:v>18.082000000000001</c:v>
                </c:pt>
                <c:pt idx="70873">
                  <c:v>18.082000000000001</c:v>
                </c:pt>
                <c:pt idx="70874">
                  <c:v>18.036999999999999</c:v>
                </c:pt>
                <c:pt idx="70875">
                  <c:v>18.059999999999999</c:v>
                </c:pt>
                <c:pt idx="70876">
                  <c:v>18.059999999999999</c:v>
                </c:pt>
                <c:pt idx="70877">
                  <c:v>18.059999999999999</c:v>
                </c:pt>
                <c:pt idx="70878">
                  <c:v>18.059999999999999</c:v>
                </c:pt>
                <c:pt idx="70879">
                  <c:v>18.059999999999999</c:v>
                </c:pt>
                <c:pt idx="70880">
                  <c:v>18.103999999999999</c:v>
                </c:pt>
                <c:pt idx="70881">
                  <c:v>18.036999999999999</c:v>
                </c:pt>
                <c:pt idx="70882">
                  <c:v>18.082000000000001</c:v>
                </c:pt>
                <c:pt idx="70883">
                  <c:v>18.059999999999999</c:v>
                </c:pt>
                <c:pt idx="70884">
                  <c:v>18.082000000000001</c:v>
                </c:pt>
                <c:pt idx="70885">
                  <c:v>18.082000000000001</c:v>
                </c:pt>
                <c:pt idx="70886">
                  <c:v>18.036999999999999</c:v>
                </c:pt>
                <c:pt idx="70887">
                  <c:v>18.082000000000001</c:v>
                </c:pt>
                <c:pt idx="70888">
                  <c:v>18.036999999999999</c:v>
                </c:pt>
                <c:pt idx="70889">
                  <c:v>17.992999999999999</c:v>
                </c:pt>
                <c:pt idx="70890">
                  <c:v>18.036999999999999</c:v>
                </c:pt>
                <c:pt idx="70891">
                  <c:v>17.97</c:v>
                </c:pt>
                <c:pt idx="70892">
                  <c:v>18.036999999999999</c:v>
                </c:pt>
                <c:pt idx="70893">
                  <c:v>17.992999999999999</c:v>
                </c:pt>
                <c:pt idx="70894">
                  <c:v>17.992999999999999</c:v>
                </c:pt>
                <c:pt idx="70895">
                  <c:v>18.015000000000001</c:v>
                </c:pt>
                <c:pt idx="70896">
                  <c:v>17.97</c:v>
                </c:pt>
                <c:pt idx="70897">
                  <c:v>18.036999999999999</c:v>
                </c:pt>
                <c:pt idx="70898">
                  <c:v>17.992999999999999</c:v>
                </c:pt>
                <c:pt idx="70899">
                  <c:v>17.97</c:v>
                </c:pt>
                <c:pt idx="70900">
                  <c:v>18.059999999999999</c:v>
                </c:pt>
                <c:pt idx="70901">
                  <c:v>17.97</c:v>
                </c:pt>
                <c:pt idx="70902">
                  <c:v>17.948</c:v>
                </c:pt>
                <c:pt idx="70903">
                  <c:v>17.948</c:v>
                </c:pt>
                <c:pt idx="70904">
                  <c:v>17.992999999999999</c:v>
                </c:pt>
                <c:pt idx="70905">
                  <c:v>17.948</c:v>
                </c:pt>
                <c:pt idx="70906">
                  <c:v>17.97</c:v>
                </c:pt>
                <c:pt idx="70907">
                  <c:v>18.015000000000001</c:v>
                </c:pt>
                <c:pt idx="70908">
                  <c:v>17.925000000000001</c:v>
                </c:pt>
                <c:pt idx="70909">
                  <c:v>17.925000000000001</c:v>
                </c:pt>
                <c:pt idx="70910">
                  <c:v>17.925000000000001</c:v>
                </c:pt>
                <c:pt idx="70911">
                  <c:v>17.902999999999999</c:v>
                </c:pt>
                <c:pt idx="70912">
                  <c:v>17.902999999999999</c:v>
                </c:pt>
                <c:pt idx="70913">
                  <c:v>17.948</c:v>
                </c:pt>
                <c:pt idx="70914">
                  <c:v>17.881</c:v>
                </c:pt>
                <c:pt idx="70915">
                  <c:v>17.948</c:v>
                </c:pt>
                <c:pt idx="70916">
                  <c:v>17.925000000000001</c:v>
                </c:pt>
                <c:pt idx="70917">
                  <c:v>17.925000000000001</c:v>
                </c:pt>
                <c:pt idx="70918">
                  <c:v>17.902999999999999</c:v>
                </c:pt>
                <c:pt idx="70919">
                  <c:v>17.902999999999999</c:v>
                </c:pt>
                <c:pt idx="70920">
                  <c:v>17.902999999999999</c:v>
                </c:pt>
                <c:pt idx="70921">
                  <c:v>17.902999999999999</c:v>
                </c:pt>
                <c:pt idx="70922">
                  <c:v>17.902999999999999</c:v>
                </c:pt>
                <c:pt idx="70923">
                  <c:v>17.948</c:v>
                </c:pt>
                <c:pt idx="70924">
                  <c:v>17.948</c:v>
                </c:pt>
                <c:pt idx="70925">
                  <c:v>17.925000000000001</c:v>
                </c:pt>
                <c:pt idx="70926">
                  <c:v>17.881</c:v>
                </c:pt>
                <c:pt idx="70927">
                  <c:v>17.925000000000001</c:v>
                </c:pt>
                <c:pt idx="70928">
                  <c:v>17.881</c:v>
                </c:pt>
                <c:pt idx="70929">
                  <c:v>17.881</c:v>
                </c:pt>
                <c:pt idx="70930">
                  <c:v>17.97</c:v>
                </c:pt>
                <c:pt idx="70931">
                  <c:v>17.925000000000001</c:v>
                </c:pt>
                <c:pt idx="70932">
                  <c:v>17.902999999999999</c:v>
                </c:pt>
                <c:pt idx="70933">
                  <c:v>17.858000000000001</c:v>
                </c:pt>
                <c:pt idx="70934">
                  <c:v>17.835999999999999</c:v>
                </c:pt>
                <c:pt idx="70935">
                  <c:v>17.881</c:v>
                </c:pt>
                <c:pt idx="70936">
                  <c:v>17.881</c:v>
                </c:pt>
                <c:pt idx="70937">
                  <c:v>17.881</c:v>
                </c:pt>
                <c:pt idx="70938">
                  <c:v>17.881</c:v>
                </c:pt>
                <c:pt idx="70939">
                  <c:v>17.858000000000001</c:v>
                </c:pt>
                <c:pt idx="70940">
                  <c:v>17.835999999999999</c:v>
                </c:pt>
                <c:pt idx="70941">
                  <c:v>17.881</c:v>
                </c:pt>
                <c:pt idx="70942">
                  <c:v>17.835999999999999</c:v>
                </c:pt>
                <c:pt idx="70943">
                  <c:v>17.858000000000001</c:v>
                </c:pt>
                <c:pt idx="70944">
                  <c:v>17.858000000000001</c:v>
                </c:pt>
                <c:pt idx="70945">
                  <c:v>17.881</c:v>
                </c:pt>
                <c:pt idx="70946">
                  <c:v>17.835999999999999</c:v>
                </c:pt>
                <c:pt idx="70947">
                  <c:v>17.835999999999999</c:v>
                </c:pt>
                <c:pt idx="70948">
                  <c:v>17.858000000000001</c:v>
                </c:pt>
                <c:pt idx="70949">
                  <c:v>17.814</c:v>
                </c:pt>
                <c:pt idx="70950">
                  <c:v>17.835999999999999</c:v>
                </c:pt>
                <c:pt idx="70951">
                  <c:v>17.835999999999999</c:v>
                </c:pt>
                <c:pt idx="70952">
                  <c:v>17.835999999999999</c:v>
                </c:pt>
                <c:pt idx="70953">
                  <c:v>17.814</c:v>
                </c:pt>
                <c:pt idx="70954">
                  <c:v>17.768999999999998</c:v>
                </c:pt>
                <c:pt idx="70955">
                  <c:v>17.814</c:v>
                </c:pt>
                <c:pt idx="70956">
                  <c:v>17.814</c:v>
                </c:pt>
                <c:pt idx="70957">
                  <c:v>17.768999999999998</c:v>
                </c:pt>
                <c:pt idx="70958">
                  <c:v>17.814</c:v>
                </c:pt>
                <c:pt idx="70959">
                  <c:v>17.814</c:v>
                </c:pt>
                <c:pt idx="70960">
                  <c:v>17.814</c:v>
                </c:pt>
                <c:pt idx="70961">
                  <c:v>17.791</c:v>
                </c:pt>
                <c:pt idx="70962">
                  <c:v>17.768999999999998</c:v>
                </c:pt>
                <c:pt idx="70963">
                  <c:v>17.814</c:v>
                </c:pt>
                <c:pt idx="70964">
                  <c:v>17.814</c:v>
                </c:pt>
                <c:pt idx="70965">
                  <c:v>17.858000000000001</c:v>
                </c:pt>
                <c:pt idx="70966">
                  <c:v>17.814</c:v>
                </c:pt>
                <c:pt idx="70967">
                  <c:v>17.791</c:v>
                </c:pt>
                <c:pt idx="70968">
                  <c:v>17.814</c:v>
                </c:pt>
                <c:pt idx="70969">
                  <c:v>17.791</c:v>
                </c:pt>
                <c:pt idx="70970">
                  <c:v>17.768999999999998</c:v>
                </c:pt>
                <c:pt idx="70971">
                  <c:v>17.791</c:v>
                </c:pt>
                <c:pt idx="70972">
                  <c:v>17.791</c:v>
                </c:pt>
                <c:pt idx="70973">
                  <c:v>17.814</c:v>
                </c:pt>
                <c:pt idx="70974">
                  <c:v>17.791</c:v>
                </c:pt>
                <c:pt idx="70975">
                  <c:v>17.814</c:v>
                </c:pt>
                <c:pt idx="70976">
                  <c:v>17.747</c:v>
                </c:pt>
                <c:pt idx="70977">
                  <c:v>17.768999999999998</c:v>
                </c:pt>
                <c:pt idx="70978">
                  <c:v>17.702000000000002</c:v>
                </c:pt>
                <c:pt idx="70979">
                  <c:v>17.724</c:v>
                </c:pt>
                <c:pt idx="70980">
                  <c:v>17.724</c:v>
                </c:pt>
                <c:pt idx="70981">
                  <c:v>17.747</c:v>
                </c:pt>
                <c:pt idx="70982">
                  <c:v>17.724</c:v>
                </c:pt>
                <c:pt idx="70983">
                  <c:v>17.791</c:v>
                </c:pt>
                <c:pt idx="70984">
                  <c:v>17.724</c:v>
                </c:pt>
                <c:pt idx="70985">
                  <c:v>17.724</c:v>
                </c:pt>
                <c:pt idx="70986">
                  <c:v>17.724</c:v>
                </c:pt>
                <c:pt idx="70987">
                  <c:v>17.724</c:v>
                </c:pt>
                <c:pt idx="70988">
                  <c:v>17.702000000000002</c:v>
                </c:pt>
                <c:pt idx="70989">
                  <c:v>17.68</c:v>
                </c:pt>
                <c:pt idx="70990">
                  <c:v>17.768999999999998</c:v>
                </c:pt>
                <c:pt idx="70991">
                  <c:v>17.747</c:v>
                </c:pt>
                <c:pt idx="70992">
                  <c:v>17.702000000000002</c:v>
                </c:pt>
                <c:pt idx="70993">
                  <c:v>17.747</c:v>
                </c:pt>
                <c:pt idx="70994">
                  <c:v>17.702000000000002</c:v>
                </c:pt>
                <c:pt idx="70995">
                  <c:v>17.702000000000002</c:v>
                </c:pt>
                <c:pt idx="70996">
                  <c:v>17.747</c:v>
                </c:pt>
                <c:pt idx="70997">
                  <c:v>17.702000000000002</c:v>
                </c:pt>
                <c:pt idx="70998">
                  <c:v>17.68</c:v>
                </c:pt>
                <c:pt idx="70999">
                  <c:v>17.68</c:v>
                </c:pt>
                <c:pt idx="71000">
                  <c:v>17.657</c:v>
                </c:pt>
                <c:pt idx="71001">
                  <c:v>17.747</c:v>
                </c:pt>
                <c:pt idx="71002">
                  <c:v>17.724</c:v>
                </c:pt>
                <c:pt idx="71003">
                  <c:v>17.657</c:v>
                </c:pt>
                <c:pt idx="71004">
                  <c:v>17.724</c:v>
                </c:pt>
                <c:pt idx="71005">
                  <c:v>17.68</c:v>
                </c:pt>
                <c:pt idx="71006">
                  <c:v>17.68</c:v>
                </c:pt>
                <c:pt idx="71007">
                  <c:v>17.657</c:v>
                </c:pt>
                <c:pt idx="71008">
                  <c:v>17.747</c:v>
                </c:pt>
                <c:pt idx="71009">
                  <c:v>17.68</c:v>
                </c:pt>
                <c:pt idx="71010">
                  <c:v>17.657</c:v>
                </c:pt>
                <c:pt idx="71011">
                  <c:v>17.702000000000002</c:v>
                </c:pt>
                <c:pt idx="71012">
                  <c:v>17.657</c:v>
                </c:pt>
                <c:pt idx="71013">
                  <c:v>17.68</c:v>
                </c:pt>
                <c:pt idx="71014">
                  <c:v>17.657</c:v>
                </c:pt>
                <c:pt idx="71015">
                  <c:v>17.657</c:v>
                </c:pt>
                <c:pt idx="71016">
                  <c:v>17.68</c:v>
                </c:pt>
                <c:pt idx="71017">
                  <c:v>17.702000000000002</c:v>
                </c:pt>
                <c:pt idx="71018">
                  <c:v>17.702000000000002</c:v>
                </c:pt>
                <c:pt idx="71019">
                  <c:v>17.68</c:v>
                </c:pt>
                <c:pt idx="71020">
                  <c:v>17.657</c:v>
                </c:pt>
                <c:pt idx="71021">
                  <c:v>17.657</c:v>
                </c:pt>
                <c:pt idx="71022">
                  <c:v>17.657</c:v>
                </c:pt>
                <c:pt idx="71023">
                  <c:v>17.657</c:v>
                </c:pt>
                <c:pt idx="71024">
                  <c:v>17.635000000000002</c:v>
                </c:pt>
                <c:pt idx="71025">
                  <c:v>17.613</c:v>
                </c:pt>
                <c:pt idx="71026">
                  <c:v>17.635000000000002</c:v>
                </c:pt>
                <c:pt idx="71027">
                  <c:v>17.59</c:v>
                </c:pt>
                <c:pt idx="71028">
                  <c:v>17.523</c:v>
                </c:pt>
                <c:pt idx="71029">
                  <c:v>17.657</c:v>
                </c:pt>
                <c:pt idx="71030">
                  <c:v>17.635000000000002</c:v>
                </c:pt>
                <c:pt idx="71031">
                  <c:v>17.568000000000001</c:v>
                </c:pt>
                <c:pt idx="71032">
                  <c:v>17.635000000000002</c:v>
                </c:pt>
                <c:pt idx="71033">
                  <c:v>17.635000000000002</c:v>
                </c:pt>
                <c:pt idx="71034">
                  <c:v>17.613</c:v>
                </c:pt>
                <c:pt idx="71035">
                  <c:v>17.59</c:v>
                </c:pt>
                <c:pt idx="71036">
                  <c:v>17.568000000000001</c:v>
                </c:pt>
                <c:pt idx="71037">
                  <c:v>17.68</c:v>
                </c:pt>
                <c:pt idx="71038">
                  <c:v>17.568000000000001</c:v>
                </c:pt>
                <c:pt idx="71039">
                  <c:v>17.613</c:v>
                </c:pt>
                <c:pt idx="71040">
                  <c:v>17.59</c:v>
                </c:pt>
                <c:pt idx="71041">
                  <c:v>17.59</c:v>
                </c:pt>
                <c:pt idx="71042">
                  <c:v>17.568000000000001</c:v>
                </c:pt>
                <c:pt idx="71043">
                  <c:v>17.613</c:v>
                </c:pt>
                <c:pt idx="71044">
                  <c:v>17.545999999999999</c:v>
                </c:pt>
                <c:pt idx="71045">
                  <c:v>17.59</c:v>
                </c:pt>
                <c:pt idx="71046">
                  <c:v>17.523</c:v>
                </c:pt>
                <c:pt idx="71047">
                  <c:v>17.545999999999999</c:v>
                </c:pt>
                <c:pt idx="71048">
                  <c:v>17.523</c:v>
                </c:pt>
                <c:pt idx="71049">
                  <c:v>17.545999999999999</c:v>
                </c:pt>
                <c:pt idx="71050">
                  <c:v>17.545999999999999</c:v>
                </c:pt>
                <c:pt idx="71051">
                  <c:v>17.568000000000001</c:v>
                </c:pt>
                <c:pt idx="71052">
                  <c:v>17.545999999999999</c:v>
                </c:pt>
                <c:pt idx="71053">
                  <c:v>17.568000000000001</c:v>
                </c:pt>
                <c:pt idx="71054">
                  <c:v>17.545999999999999</c:v>
                </c:pt>
                <c:pt idx="71055">
                  <c:v>17.568000000000001</c:v>
                </c:pt>
                <c:pt idx="71056">
                  <c:v>17.568000000000001</c:v>
                </c:pt>
                <c:pt idx="71057">
                  <c:v>17.568000000000001</c:v>
                </c:pt>
                <c:pt idx="71058">
                  <c:v>17.523</c:v>
                </c:pt>
                <c:pt idx="71059">
                  <c:v>17.478999999999999</c:v>
                </c:pt>
                <c:pt idx="71060">
                  <c:v>17.501000000000001</c:v>
                </c:pt>
                <c:pt idx="71061">
                  <c:v>17.501000000000001</c:v>
                </c:pt>
                <c:pt idx="71062">
                  <c:v>17.478999999999999</c:v>
                </c:pt>
                <c:pt idx="71063">
                  <c:v>17.501000000000001</c:v>
                </c:pt>
                <c:pt idx="71064">
                  <c:v>17.478999999999999</c:v>
                </c:pt>
                <c:pt idx="71065">
                  <c:v>17.501000000000001</c:v>
                </c:pt>
                <c:pt idx="71066">
                  <c:v>17.501000000000001</c:v>
                </c:pt>
                <c:pt idx="71067">
                  <c:v>17.523</c:v>
                </c:pt>
                <c:pt idx="71068">
                  <c:v>17.523</c:v>
                </c:pt>
                <c:pt idx="71069">
                  <c:v>17.501000000000001</c:v>
                </c:pt>
                <c:pt idx="71070">
                  <c:v>17.456</c:v>
                </c:pt>
                <c:pt idx="71071">
                  <c:v>17.501000000000001</c:v>
                </c:pt>
                <c:pt idx="71072">
                  <c:v>17.523</c:v>
                </c:pt>
                <c:pt idx="71073">
                  <c:v>17.545999999999999</c:v>
                </c:pt>
                <c:pt idx="71074">
                  <c:v>17.478999999999999</c:v>
                </c:pt>
                <c:pt idx="71075">
                  <c:v>17.523</c:v>
                </c:pt>
                <c:pt idx="71076">
                  <c:v>17.478999999999999</c:v>
                </c:pt>
                <c:pt idx="71077">
                  <c:v>17.501000000000001</c:v>
                </c:pt>
                <c:pt idx="71078">
                  <c:v>17.478999999999999</c:v>
                </c:pt>
                <c:pt idx="71079">
                  <c:v>17.434000000000001</c:v>
                </c:pt>
                <c:pt idx="71080">
                  <c:v>17.478999999999999</c:v>
                </c:pt>
                <c:pt idx="71081">
                  <c:v>17.434000000000001</c:v>
                </c:pt>
                <c:pt idx="71082">
                  <c:v>17.523</c:v>
                </c:pt>
                <c:pt idx="71083">
                  <c:v>17.478999999999999</c:v>
                </c:pt>
                <c:pt idx="71084">
                  <c:v>17.411999999999999</c:v>
                </c:pt>
                <c:pt idx="71085">
                  <c:v>17.478999999999999</c:v>
                </c:pt>
                <c:pt idx="71086">
                  <c:v>17.434000000000001</c:v>
                </c:pt>
                <c:pt idx="71087">
                  <c:v>17.456</c:v>
                </c:pt>
                <c:pt idx="71088">
                  <c:v>17.456</c:v>
                </c:pt>
                <c:pt idx="71089">
                  <c:v>17.434000000000001</c:v>
                </c:pt>
                <c:pt idx="71090">
                  <c:v>17.388999999999999</c:v>
                </c:pt>
                <c:pt idx="71091">
                  <c:v>17.434000000000001</c:v>
                </c:pt>
                <c:pt idx="71092">
                  <c:v>17.411999999999999</c:v>
                </c:pt>
                <c:pt idx="71093">
                  <c:v>17.456</c:v>
                </c:pt>
                <c:pt idx="71094">
                  <c:v>17.411999999999999</c:v>
                </c:pt>
                <c:pt idx="71095">
                  <c:v>17.478999999999999</c:v>
                </c:pt>
                <c:pt idx="71096">
                  <c:v>17.434000000000001</c:v>
                </c:pt>
                <c:pt idx="71097">
                  <c:v>17.344999999999999</c:v>
                </c:pt>
                <c:pt idx="71098">
                  <c:v>17.411999999999999</c:v>
                </c:pt>
                <c:pt idx="71099">
                  <c:v>17.388999999999999</c:v>
                </c:pt>
                <c:pt idx="71100">
                  <c:v>17.411999999999999</c:v>
                </c:pt>
                <c:pt idx="71101">
                  <c:v>17.434000000000001</c:v>
                </c:pt>
                <c:pt idx="71102">
                  <c:v>17.388999999999999</c:v>
                </c:pt>
                <c:pt idx="71103">
                  <c:v>17.388999999999999</c:v>
                </c:pt>
                <c:pt idx="71104">
                  <c:v>17.411999999999999</c:v>
                </c:pt>
                <c:pt idx="71105">
                  <c:v>17.434000000000001</c:v>
                </c:pt>
                <c:pt idx="71106">
                  <c:v>17.411999999999999</c:v>
                </c:pt>
                <c:pt idx="71107">
                  <c:v>17.434000000000001</c:v>
                </c:pt>
                <c:pt idx="71108">
                  <c:v>17.367000000000001</c:v>
                </c:pt>
                <c:pt idx="71109">
                  <c:v>17.388999999999999</c:v>
                </c:pt>
                <c:pt idx="71110">
                  <c:v>17.367000000000001</c:v>
                </c:pt>
                <c:pt idx="71111">
                  <c:v>17.367000000000001</c:v>
                </c:pt>
                <c:pt idx="71112">
                  <c:v>17.388999999999999</c:v>
                </c:pt>
                <c:pt idx="71113">
                  <c:v>17.388999999999999</c:v>
                </c:pt>
                <c:pt idx="71114">
                  <c:v>17.344999999999999</c:v>
                </c:pt>
                <c:pt idx="71115">
                  <c:v>17.388999999999999</c:v>
                </c:pt>
                <c:pt idx="71116">
                  <c:v>17.388999999999999</c:v>
                </c:pt>
                <c:pt idx="71117">
                  <c:v>17.344999999999999</c:v>
                </c:pt>
                <c:pt idx="71118">
                  <c:v>17.411999999999999</c:v>
                </c:pt>
                <c:pt idx="71119">
                  <c:v>17.388999999999999</c:v>
                </c:pt>
                <c:pt idx="71120">
                  <c:v>17.321999999999999</c:v>
                </c:pt>
                <c:pt idx="71121">
                  <c:v>17.388999999999999</c:v>
                </c:pt>
                <c:pt idx="71122">
                  <c:v>17.344999999999999</c:v>
                </c:pt>
                <c:pt idx="71123">
                  <c:v>17.321999999999999</c:v>
                </c:pt>
                <c:pt idx="71124">
                  <c:v>17.344999999999999</c:v>
                </c:pt>
                <c:pt idx="71125">
                  <c:v>17.344999999999999</c:v>
                </c:pt>
                <c:pt idx="71126">
                  <c:v>17.367000000000001</c:v>
                </c:pt>
                <c:pt idx="71127">
                  <c:v>17.321999999999999</c:v>
                </c:pt>
                <c:pt idx="71128">
                  <c:v>17.321999999999999</c:v>
                </c:pt>
                <c:pt idx="71129">
                  <c:v>17.321999999999999</c:v>
                </c:pt>
                <c:pt idx="71130">
                  <c:v>17.277999999999999</c:v>
                </c:pt>
                <c:pt idx="71131">
                  <c:v>17.321999999999999</c:v>
                </c:pt>
                <c:pt idx="71132">
                  <c:v>17.321999999999999</c:v>
                </c:pt>
                <c:pt idx="71133">
                  <c:v>17.3</c:v>
                </c:pt>
                <c:pt idx="71134">
                  <c:v>17.3</c:v>
                </c:pt>
                <c:pt idx="71135">
                  <c:v>17.321999999999999</c:v>
                </c:pt>
                <c:pt idx="71136">
                  <c:v>17.277999999999999</c:v>
                </c:pt>
                <c:pt idx="71137">
                  <c:v>17.367000000000001</c:v>
                </c:pt>
                <c:pt idx="71138">
                  <c:v>17.3</c:v>
                </c:pt>
                <c:pt idx="71139">
                  <c:v>17.254999999999999</c:v>
                </c:pt>
                <c:pt idx="71140">
                  <c:v>17.3</c:v>
                </c:pt>
                <c:pt idx="71141">
                  <c:v>17.3</c:v>
                </c:pt>
                <c:pt idx="71142">
                  <c:v>17.254999999999999</c:v>
                </c:pt>
                <c:pt idx="71143">
                  <c:v>17.277999999999999</c:v>
                </c:pt>
                <c:pt idx="71144">
                  <c:v>17.277999999999999</c:v>
                </c:pt>
                <c:pt idx="71145">
                  <c:v>17.254999999999999</c:v>
                </c:pt>
                <c:pt idx="71146">
                  <c:v>17.3</c:v>
                </c:pt>
                <c:pt idx="71147">
                  <c:v>17.321999999999999</c:v>
                </c:pt>
                <c:pt idx="71148">
                  <c:v>17.254999999999999</c:v>
                </c:pt>
                <c:pt idx="71149">
                  <c:v>17.3</c:v>
                </c:pt>
                <c:pt idx="71150">
                  <c:v>17.277999999999999</c:v>
                </c:pt>
                <c:pt idx="71151">
                  <c:v>17.277999999999999</c:v>
                </c:pt>
                <c:pt idx="71152">
                  <c:v>17.233000000000001</c:v>
                </c:pt>
                <c:pt idx="71153">
                  <c:v>17.254999999999999</c:v>
                </c:pt>
                <c:pt idx="71154">
                  <c:v>17.277999999999999</c:v>
                </c:pt>
                <c:pt idx="71155">
                  <c:v>17.233000000000001</c:v>
                </c:pt>
                <c:pt idx="71156">
                  <c:v>17.233000000000001</c:v>
                </c:pt>
                <c:pt idx="71157">
                  <c:v>17.210999999999999</c:v>
                </c:pt>
                <c:pt idx="71158">
                  <c:v>17.3</c:v>
                </c:pt>
                <c:pt idx="71159">
                  <c:v>17.233000000000001</c:v>
                </c:pt>
                <c:pt idx="71160">
                  <c:v>17.233000000000001</c:v>
                </c:pt>
                <c:pt idx="71161">
                  <c:v>17.166</c:v>
                </c:pt>
                <c:pt idx="71162">
                  <c:v>17.3</c:v>
                </c:pt>
                <c:pt idx="71163">
                  <c:v>17.187999999999999</c:v>
                </c:pt>
                <c:pt idx="71164">
                  <c:v>17.233000000000001</c:v>
                </c:pt>
                <c:pt idx="71165">
                  <c:v>17.233000000000001</c:v>
                </c:pt>
                <c:pt idx="71166">
                  <c:v>17.233000000000001</c:v>
                </c:pt>
                <c:pt idx="71167">
                  <c:v>17.210999999999999</c:v>
                </c:pt>
                <c:pt idx="71168">
                  <c:v>17.233000000000001</c:v>
                </c:pt>
                <c:pt idx="71169">
                  <c:v>17.187999999999999</c:v>
                </c:pt>
                <c:pt idx="71170">
                  <c:v>17.254999999999999</c:v>
                </c:pt>
                <c:pt idx="71171">
                  <c:v>17.210999999999999</c:v>
                </c:pt>
                <c:pt idx="71172">
                  <c:v>17.210999999999999</c:v>
                </c:pt>
                <c:pt idx="71173">
                  <c:v>17.210999999999999</c:v>
                </c:pt>
                <c:pt idx="71174">
                  <c:v>17.143999999999998</c:v>
                </c:pt>
                <c:pt idx="71175">
                  <c:v>17.187999999999999</c:v>
                </c:pt>
                <c:pt idx="71176">
                  <c:v>17.166</c:v>
                </c:pt>
                <c:pt idx="71177">
                  <c:v>17.187999999999999</c:v>
                </c:pt>
                <c:pt idx="71178">
                  <c:v>17.143999999999998</c:v>
                </c:pt>
                <c:pt idx="71179">
                  <c:v>17.166</c:v>
                </c:pt>
                <c:pt idx="71180">
                  <c:v>17.187999999999999</c:v>
                </c:pt>
                <c:pt idx="71181">
                  <c:v>17.120999999999999</c:v>
                </c:pt>
                <c:pt idx="71182">
                  <c:v>17.120999999999999</c:v>
                </c:pt>
                <c:pt idx="71183">
                  <c:v>17.166</c:v>
                </c:pt>
                <c:pt idx="71184">
                  <c:v>17.166</c:v>
                </c:pt>
                <c:pt idx="71185">
                  <c:v>17.166</c:v>
                </c:pt>
                <c:pt idx="71186">
                  <c:v>17.143999999999998</c:v>
                </c:pt>
                <c:pt idx="71187">
                  <c:v>17.099</c:v>
                </c:pt>
                <c:pt idx="71188">
                  <c:v>17.210999999999999</c:v>
                </c:pt>
                <c:pt idx="71189">
                  <c:v>17.143999999999998</c:v>
                </c:pt>
                <c:pt idx="71190">
                  <c:v>17.166</c:v>
                </c:pt>
                <c:pt idx="71191">
                  <c:v>17.166</c:v>
                </c:pt>
                <c:pt idx="71192">
                  <c:v>17.143999999999998</c:v>
                </c:pt>
                <c:pt idx="71193">
                  <c:v>17.120999999999999</c:v>
                </c:pt>
                <c:pt idx="71194">
                  <c:v>17.120999999999999</c:v>
                </c:pt>
                <c:pt idx="71195">
                  <c:v>17.120999999999999</c:v>
                </c:pt>
                <c:pt idx="71196">
                  <c:v>17.143999999999998</c:v>
                </c:pt>
                <c:pt idx="71197">
                  <c:v>17.187999999999999</c:v>
                </c:pt>
                <c:pt idx="71198">
                  <c:v>17.120999999999999</c:v>
                </c:pt>
                <c:pt idx="71199">
                  <c:v>17.077000000000002</c:v>
                </c:pt>
                <c:pt idx="71200">
                  <c:v>17.143999999999998</c:v>
                </c:pt>
                <c:pt idx="71201">
                  <c:v>17.077000000000002</c:v>
                </c:pt>
                <c:pt idx="71202">
                  <c:v>17.077000000000002</c:v>
                </c:pt>
                <c:pt idx="71203">
                  <c:v>17.120999999999999</c:v>
                </c:pt>
                <c:pt idx="71204">
                  <c:v>17.077000000000002</c:v>
                </c:pt>
                <c:pt idx="71205">
                  <c:v>17.099</c:v>
                </c:pt>
                <c:pt idx="71206">
                  <c:v>17.120999999999999</c:v>
                </c:pt>
                <c:pt idx="71207">
                  <c:v>17.077000000000002</c:v>
                </c:pt>
                <c:pt idx="71208">
                  <c:v>17.099</c:v>
                </c:pt>
                <c:pt idx="71209">
                  <c:v>17.099</c:v>
                </c:pt>
                <c:pt idx="71210">
                  <c:v>17.099</c:v>
                </c:pt>
                <c:pt idx="71211">
                  <c:v>17.032</c:v>
                </c:pt>
                <c:pt idx="71212">
                  <c:v>17.077000000000002</c:v>
                </c:pt>
                <c:pt idx="71213">
                  <c:v>17.077000000000002</c:v>
                </c:pt>
                <c:pt idx="71214">
                  <c:v>17.077000000000002</c:v>
                </c:pt>
                <c:pt idx="71215">
                  <c:v>17.077000000000002</c:v>
                </c:pt>
                <c:pt idx="71216">
                  <c:v>17.099</c:v>
                </c:pt>
                <c:pt idx="71217">
                  <c:v>17.077000000000002</c:v>
                </c:pt>
                <c:pt idx="71218">
                  <c:v>17.032</c:v>
                </c:pt>
                <c:pt idx="71219">
                  <c:v>17.077000000000002</c:v>
                </c:pt>
                <c:pt idx="71220">
                  <c:v>17.010000000000002</c:v>
                </c:pt>
                <c:pt idx="71221">
                  <c:v>17.099</c:v>
                </c:pt>
                <c:pt idx="71222">
                  <c:v>17.077000000000002</c:v>
                </c:pt>
                <c:pt idx="71223">
                  <c:v>17.053999999999998</c:v>
                </c:pt>
                <c:pt idx="71224">
                  <c:v>17.053999999999998</c:v>
                </c:pt>
                <c:pt idx="71225">
                  <c:v>17.032</c:v>
                </c:pt>
                <c:pt idx="71226">
                  <c:v>17.099</c:v>
                </c:pt>
                <c:pt idx="71227">
                  <c:v>17.032</c:v>
                </c:pt>
                <c:pt idx="71228">
                  <c:v>17.053999999999998</c:v>
                </c:pt>
                <c:pt idx="71229">
                  <c:v>17.053999999999998</c:v>
                </c:pt>
                <c:pt idx="71230">
                  <c:v>17.010000000000002</c:v>
                </c:pt>
                <c:pt idx="71231">
                  <c:v>17.032</c:v>
                </c:pt>
                <c:pt idx="71232">
                  <c:v>17.077000000000002</c:v>
                </c:pt>
                <c:pt idx="71233">
                  <c:v>16.986999999999998</c:v>
                </c:pt>
                <c:pt idx="71234">
                  <c:v>17.032</c:v>
                </c:pt>
                <c:pt idx="71235">
                  <c:v>17.010000000000002</c:v>
                </c:pt>
                <c:pt idx="71236">
                  <c:v>16.965</c:v>
                </c:pt>
                <c:pt idx="71237">
                  <c:v>17.053999999999998</c:v>
                </c:pt>
                <c:pt idx="71238">
                  <c:v>16.986999999999998</c:v>
                </c:pt>
                <c:pt idx="71239">
                  <c:v>16.943000000000001</c:v>
                </c:pt>
                <c:pt idx="71240">
                  <c:v>16.965</c:v>
                </c:pt>
                <c:pt idx="71241">
                  <c:v>16.986999999999998</c:v>
                </c:pt>
                <c:pt idx="71242">
                  <c:v>16.943000000000001</c:v>
                </c:pt>
                <c:pt idx="71243">
                  <c:v>16.986999999999998</c:v>
                </c:pt>
                <c:pt idx="71244">
                  <c:v>17.010000000000002</c:v>
                </c:pt>
                <c:pt idx="71245">
                  <c:v>16.986999999999998</c:v>
                </c:pt>
                <c:pt idx="71246">
                  <c:v>16.986999999999998</c:v>
                </c:pt>
                <c:pt idx="71247">
                  <c:v>17.010000000000002</c:v>
                </c:pt>
                <c:pt idx="71248">
                  <c:v>16.943000000000001</c:v>
                </c:pt>
                <c:pt idx="71249">
                  <c:v>17.010000000000002</c:v>
                </c:pt>
                <c:pt idx="71250">
                  <c:v>17.010000000000002</c:v>
                </c:pt>
                <c:pt idx="71251">
                  <c:v>16.986999999999998</c:v>
                </c:pt>
                <c:pt idx="71252">
                  <c:v>16.986999999999998</c:v>
                </c:pt>
                <c:pt idx="71253">
                  <c:v>16.965</c:v>
                </c:pt>
                <c:pt idx="71254">
                  <c:v>16.986999999999998</c:v>
                </c:pt>
                <c:pt idx="71255">
                  <c:v>17.010000000000002</c:v>
                </c:pt>
                <c:pt idx="71256">
                  <c:v>16.986999999999998</c:v>
                </c:pt>
                <c:pt idx="71257">
                  <c:v>16.943000000000001</c:v>
                </c:pt>
                <c:pt idx="71258">
                  <c:v>16.920000000000002</c:v>
                </c:pt>
                <c:pt idx="71259">
                  <c:v>16.943000000000001</c:v>
                </c:pt>
                <c:pt idx="71260">
                  <c:v>16.986999999999998</c:v>
                </c:pt>
                <c:pt idx="71261">
                  <c:v>16.898</c:v>
                </c:pt>
                <c:pt idx="71262">
                  <c:v>16.920000000000002</c:v>
                </c:pt>
                <c:pt idx="71263">
                  <c:v>16.943000000000001</c:v>
                </c:pt>
                <c:pt idx="71264">
                  <c:v>16.943000000000001</c:v>
                </c:pt>
                <c:pt idx="71265">
                  <c:v>16.920000000000002</c:v>
                </c:pt>
                <c:pt idx="71266">
                  <c:v>16.898</c:v>
                </c:pt>
                <c:pt idx="71267">
                  <c:v>16.965</c:v>
                </c:pt>
                <c:pt idx="71268">
                  <c:v>16.943000000000001</c:v>
                </c:pt>
                <c:pt idx="71269">
                  <c:v>16.943000000000001</c:v>
                </c:pt>
                <c:pt idx="71270">
                  <c:v>16.898</c:v>
                </c:pt>
                <c:pt idx="71271">
                  <c:v>16.876000000000001</c:v>
                </c:pt>
                <c:pt idx="71272">
                  <c:v>16.898</c:v>
                </c:pt>
                <c:pt idx="71273">
                  <c:v>16.898</c:v>
                </c:pt>
                <c:pt idx="71274">
                  <c:v>16.920000000000002</c:v>
                </c:pt>
                <c:pt idx="71275">
                  <c:v>16.943000000000001</c:v>
                </c:pt>
                <c:pt idx="71276">
                  <c:v>16.876000000000001</c:v>
                </c:pt>
                <c:pt idx="71277">
                  <c:v>16.876000000000001</c:v>
                </c:pt>
                <c:pt idx="71278">
                  <c:v>16.943000000000001</c:v>
                </c:pt>
                <c:pt idx="71279">
                  <c:v>16.898</c:v>
                </c:pt>
                <c:pt idx="71280">
                  <c:v>16.898</c:v>
                </c:pt>
                <c:pt idx="71281">
                  <c:v>16.920000000000002</c:v>
                </c:pt>
                <c:pt idx="71282">
                  <c:v>16.876000000000001</c:v>
                </c:pt>
                <c:pt idx="71283">
                  <c:v>16.853000000000002</c:v>
                </c:pt>
                <c:pt idx="71284">
                  <c:v>16.898</c:v>
                </c:pt>
                <c:pt idx="71285">
                  <c:v>16.876000000000001</c:v>
                </c:pt>
                <c:pt idx="71286">
                  <c:v>16.876000000000001</c:v>
                </c:pt>
                <c:pt idx="71287">
                  <c:v>16.831</c:v>
                </c:pt>
                <c:pt idx="71288">
                  <c:v>16.809000000000001</c:v>
                </c:pt>
                <c:pt idx="71289">
                  <c:v>16.809000000000001</c:v>
                </c:pt>
                <c:pt idx="71290">
                  <c:v>16.853000000000002</c:v>
                </c:pt>
                <c:pt idx="71291">
                  <c:v>16.853000000000002</c:v>
                </c:pt>
                <c:pt idx="71292">
                  <c:v>16.876000000000001</c:v>
                </c:pt>
                <c:pt idx="71293">
                  <c:v>16.898</c:v>
                </c:pt>
                <c:pt idx="71294">
                  <c:v>16.876000000000001</c:v>
                </c:pt>
                <c:pt idx="71295">
                  <c:v>16.876000000000001</c:v>
                </c:pt>
                <c:pt idx="71296">
                  <c:v>16.831</c:v>
                </c:pt>
                <c:pt idx="71297">
                  <c:v>16.876000000000001</c:v>
                </c:pt>
                <c:pt idx="71298">
                  <c:v>16.831</c:v>
                </c:pt>
                <c:pt idx="71299">
                  <c:v>16.831</c:v>
                </c:pt>
                <c:pt idx="71300">
                  <c:v>16.831</c:v>
                </c:pt>
                <c:pt idx="71301">
                  <c:v>16.831</c:v>
                </c:pt>
                <c:pt idx="71302">
                  <c:v>16.876000000000001</c:v>
                </c:pt>
                <c:pt idx="71303">
                  <c:v>16.853000000000002</c:v>
                </c:pt>
                <c:pt idx="71304">
                  <c:v>16.831</c:v>
                </c:pt>
                <c:pt idx="71305">
                  <c:v>16.831</c:v>
                </c:pt>
                <c:pt idx="71306">
                  <c:v>16.809000000000001</c:v>
                </c:pt>
                <c:pt idx="71307">
                  <c:v>16.786000000000001</c:v>
                </c:pt>
                <c:pt idx="71308">
                  <c:v>16.831</c:v>
                </c:pt>
                <c:pt idx="71309">
                  <c:v>16.831</c:v>
                </c:pt>
                <c:pt idx="71310">
                  <c:v>16.809000000000001</c:v>
                </c:pt>
                <c:pt idx="71311">
                  <c:v>16.809000000000001</c:v>
                </c:pt>
                <c:pt idx="71312">
                  <c:v>16.809000000000001</c:v>
                </c:pt>
                <c:pt idx="71313">
                  <c:v>16.809000000000001</c:v>
                </c:pt>
                <c:pt idx="71314">
                  <c:v>16.786000000000001</c:v>
                </c:pt>
                <c:pt idx="71315">
                  <c:v>16.809000000000001</c:v>
                </c:pt>
                <c:pt idx="71316">
                  <c:v>16.786000000000001</c:v>
                </c:pt>
                <c:pt idx="71317">
                  <c:v>16.831</c:v>
                </c:pt>
                <c:pt idx="71318">
                  <c:v>16.831</c:v>
                </c:pt>
                <c:pt idx="71319">
                  <c:v>16.763999999999999</c:v>
                </c:pt>
                <c:pt idx="71320">
                  <c:v>16.876000000000001</c:v>
                </c:pt>
                <c:pt idx="71321">
                  <c:v>16.763999999999999</c:v>
                </c:pt>
                <c:pt idx="71322">
                  <c:v>16.741</c:v>
                </c:pt>
                <c:pt idx="71323">
                  <c:v>16.786000000000001</c:v>
                </c:pt>
                <c:pt idx="71324">
                  <c:v>16.786000000000001</c:v>
                </c:pt>
                <c:pt idx="71325">
                  <c:v>16.763999999999999</c:v>
                </c:pt>
                <c:pt idx="71326">
                  <c:v>16.809000000000001</c:v>
                </c:pt>
                <c:pt idx="71327">
                  <c:v>16.786000000000001</c:v>
                </c:pt>
                <c:pt idx="71328">
                  <c:v>16.809000000000001</c:v>
                </c:pt>
                <c:pt idx="71329">
                  <c:v>16.741</c:v>
                </c:pt>
                <c:pt idx="71330">
                  <c:v>16.763999999999999</c:v>
                </c:pt>
                <c:pt idx="71331">
                  <c:v>16.786000000000001</c:v>
                </c:pt>
                <c:pt idx="71332">
                  <c:v>16.763999999999999</c:v>
                </c:pt>
                <c:pt idx="71333">
                  <c:v>16.763999999999999</c:v>
                </c:pt>
                <c:pt idx="71334">
                  <c:v>16.763999999999999</c:v>
                </c:pt>
                <c:pt idx="71335">
                  <c:v>16.763999999999999</c:v>
                </c:pt>
                <c:pt idx="71336">
                  <c:v>16.741</c:v>
                </c:pt>
                <c:pt idx="71337">
                  <c:v>16.763999999999999</c:v>
                </c:pt>
                <c:pt idx="71338">
                  <c:v>16.741</c:v>
                </c:pt>
                <c:pt idx="71339">
                  <c:v>16.741</c:v>
                </c:pt>
                <c:pt idx="71340">
                  <c:v>16.696999999999999</c:v>
                </c:pt>
                <c:pt idx="71341">
                  <c:v>16.696999999999999</c:v>
                </c:pt>
                <c:pt idx="71342">
                  <c:v>16.741</c:v>
                </c:pt>
                <c:pt idx="71343">
                  <c:v>16.719000000000001</c:v>
                </c:pt>
                <c:pt idx="71344">
                  <c:v>16.786000000000001</c:v>
                </c:pt>
                <c:pt idx="71345">
                  <c:v>16.719000000000001</c:v>
                </c:pt>
                <c:pt idx="71346">
                  <c:v>16.741</c:v>
                </c:pt>
                <c:pt idx="71347">
                  <c:v>16.696999999999999</c:v>
                </c:pt>
                <c:pt idx="71348">
                  <c:v>16.763999999999999</c:v>
                </c:pt>
                <c:pt idx="71349">
                  <c:v>16.673999999999999</c:v>
                </c:pt>
                <c:pt idx="71350">
                  <c:v>16.719000000000001</c:v>
                </c:pt>
                <c:pt idx="71351">
                  <c:v>16.741</c:v>
                </c:pt>
                <c:pt idx="71352">
                  <c:v>16.696999999999999</c:v>
                </c:pt>
                <c:pt idx="71353">
                  <c:v>16.719000000000001</c:v>
                </c:pt>
                <c:pt idx="71354">
                  <c:v>16.719000000000001</c:v>
                </c:pt>
                <c:pt idx="71355">
                  <c:v>16.696999999999999</c:v>
                </c:pt>
                <c:pt idx="71356">
                  <c:v>16.652000000000001</c:v>
                </c:pt>
                <c:pt idx="71357">
                  <c:v>16.696999999999999</c:v>
                </c:pt>
                <c:pt idx="71358">
                  <c:v>16.719000000000001</c:v>
                </c:pt>
                <c:pt idx="71359">
                  <c:v>16.673999999999999</c:v>
                </c:pt>
                <c:pt idx="71360">
                  <c:v>16.673999999999999</c:v>
                </c:pt>
                <c:pt idx="71361">
                  <c:v>16.652000000000001</c:v>
                </c:pt>
                <c:pt idx="71362">
                  <c:v>16.719000000000001</c:v>
                </c:pt>
                <c:pt idx="71363">
                  <c:v>16.673999999999999</c:v>
                </c:pt>
                <c:pt idx="71364">
                  <c:v>16.673999999999999</c:v>
                </c:pt>
                <c:pt idx="71365">
                  <c:v>16.673999999999999</c:v>
                </c:pt>
                <c:pt idx="71366">
                  <c:v>16.63</c:v>
                </c:pt>
                <c:pt idx="71367">
                  <c:v>16.652000000000001</c:v>
                </c:pt>
                <c:pt idx="71368">
                  <c:v>16.652000000000001</c:v>
                </c:pt>
                <c:pt idx="71369">
                  <c:v>16.673999999999999</c:v>
                </c:pt>
                <c:pt idx="71370">
                  <c:v>16.652000000000001</c:v>
                </c:pt>
                <c:pt idx="71371">
                  <c:v>16.696999999999999</c:v>
                </c:pt>
                <c:pt idx="71372">
                  <c:v>16.652000000000001</c:v>
                </c:pt>
                <c:pt idx="71373">
                  <c:v>16.696999999999999</c:v>
                </c:pt>
                <c:pt idx="71374">
                  <c:v>16.652000000000001</c:v>
                </c:pt>
                <c:pt idx="71375">
                  <c:v>16.652000000000001</c:v>
                </c:pt>
                <c:pt idx="71376">
                  <c:v>16.673999999999999</c:v>
                </c:pt>
                <c:pt idx="71377">
                  <c:v>16.63</c:v>
                </c:pt>
                <c:pt idx="71378">
                  <c:v>16.652000000000001</c:v>
                </c:pt>
                <c:pt idx="71379">
                  <c:v>16.63</c:v>
                </c:pt>
                <c:pt idx="71380">
                  <c:v>16.606999999999999</c:v>
                </c:pt>
                <c:pt idx="71381">
                  <c:v>16.606999999999999</c:v>
                </c:pt>
                <c:pt idx="71382">
                  <c:v>16.585000000000001</c:v>
                </c:pt>
                <c:pt idx="71383">
                  <c:v>16.606999999999999</c:v>
                </c:pt>
                <c:pt idx="71384">
                  <c:v>16.606999999999999</c:v>
                </c:pt>
                <c:pt idx="71385">
                  <c:v>16.606999999999999</c:v>
                </c:pt>
                <c:pt idx="71386">
                  <c:v>16.652000000000001</c:v>
                </c:pt>
                <c:pt idx="71387">
                  <c:v>16.63</c:v>
                </c:pt>
                <c:pt idx="71388">
                  <c:v>16.63</c:v>
                </c:pt>
                <c:pt idx="71389">
                  <c:v>16.63</c:v>
                </c:pt>
                <c:pt idx="71390">
                  <c:v>16.606999999999999</c:v>
                </c:pt>
                <c:pt idx="71391">
                  <c:v>16.652000000000001</c:v>
                </c:pt>
                <c:pt idx="71392">
                  <c:v>16.562999999999999</c:v>
                </c:pt>
                <c:pt idx="71393">
                  <c:v>16.606999999999999</c:v>
                </c:pt>
                <c:pt idx="71394">
                  <c:v>16.562999999999999</c:v>
                </c:pt>
                <c:pt idx="71395">
                  <c:v>16.562999999999999</c:v>
                </c:pt>
                <c:pt idx="71396">
                  <c:v>16.562999999999999</c:v>
                </c:pt>
                <c:pt idx="71397">
                  <c:v>16.606999999999999</c:v>
                </c:pt>
                <c:pt idx="71398">
                  <c:v>16.562999999999999</c:v>
                </c:pt>
                <c:pt idx="71399">
                  <c:v>16.585000000000001</c:v>
                </c:pt>
                <c:pt idx="71400">
                  <c:v>16.562999999999999</c:v>
                </c:pt>
                <c:pt idx="71401">
                  <c:v>16.585000000000001</c:v>
                </c:pt>
                <c:pt idx="71402">
                  <c:v>16.606999999999999</c:v>
                </c:pt>
                <c:pt idx="71403">
                  <c:v>16.518000000000001</c:v>
                </c:pt>
                <c:pt idx="71404">
                  <c:v>16.562999999999999</c:v>
                </c:pt>
                <c:pt idx="71405">
                  <c:v>16.606999999999999</c:v>
                </c:pt>
                <c:pt idx="71406">
                  <c:v>16.495999999999999</c:v>
                </c:pt>
                <c:pt idx="71407">
                  <c:v>16.54</c:v>
                </c:pt>
                <c:pt idx="71408">
                  <c:v>16.562999999999999</c:v>
                </c:pt>
                <c:pt idx="71409">
                  <c:v>16.495999999999999</c:v>
                </c:pt>
                <c:pt idx="71410">
                  <c:v>16.606999999999999</c:v>
                </c:pt>
                <c:pt idx="71411">
                  <c:v>16.518000000000001</c:v>
                </c:pt>
                <c:pt idx="71412">
                  <c:v>16.54</c:v>
                </c:pt>
                <c:pt idx="71413">
                  <c:v>16.54</c:v>
                </c:pt>
                <c:pt idx="71414">
                  <c:v>16.54</c:v>
                </c:pt>
                <c:pt idx="71415">
                  <c:v>16.518000000000001</c:v>
                </c:pt>
                <c:pt idx="71416">
                  <c:v>16.495999999999999</c:v>
                </c:pt>
                <c:pt idx="71417">
                  <c:v>16.606999999999999</c:v>
                </c:pt>
                <c:pt idx="71418">
                  <c:v>16.54</c:v>
                </c:pt>
                <c:pt idx="71419">
                  <c:v>16.472999999999999</c:v>
                </c:pt>
                <c:pt idx="71420">
                  <c:v>16.495999999999999</c:v>
                </c:pt>
                <c:pt idx="71421">
                  <c:v>16.518000000000001</c:v>
                </c:pt>
                <c:pt idx="71422">
                  <c:v>16.472999999999999</c:v>
                </c:pt>
                <c:pt idx="71423">
                  <c:v>16.495999999999999</c:v>
                </c:pt>
                <c:pt idx="71424">
                  <c:v>16.495999999999999</c:v>
                </c:pt>
                <c:pt idx="71425">
                  <c:v>16.495999999999999</c:v>
                </c:pt>
                <c:pt idx="71426">
                  <c:v>16.472999999999999</c:v>
                </c:pt>
                <c:pt idx="71427">
                  <c:v>16.472999999999999</c:v>
                </c:pt>
                <c:pt idx="71428">
                  <c:v>16.495999999999999</c:v>
                </c:pt>
                <c:pt idx="71429">
                  <c:v>16.518000000000001</c:v>
                </c:pt>
                <c:pt idx="71430">
                  <c:v>16.495999999999999</c:v>
                </c:pt>
                <c:pt idx="71431">
                  <c:v>16.495999999999999</c:v>
                </c:pt>
                <c:pt idx="71432">
                  <c:v>16.451000000000001</c:v>
                </c:pt>
                <c:pt idx="71433">
                  <c:v>16.495999999999999</c:v>
                </c:pt>
                <c:pt idx="71434">
                  <c:v>16.472999999999999</c:v>
                </c:pt>
                <c:pt idx="71435">
                  <c:v>16.495999999999999</c:v>
                </c:pt>
                <c:pt idx="71436">
                  <c:v>16.54</c:v>
                </c:pt>
                <c:pt idx="71437">
                  <c:v>16.495999999999999</c:v>
                </c:pt>
                <c:pt idx="71438">
                  <c:v>16.451000000000001</c:v>
                </c:pt>
                <c:pt idx="71439">
                  <c:v>16.472999999999999</c:v>
                </c:pt>
                <c:pt idx="71440">
                  <c:v>16.428999999999998</c:v>
                </c:pt>
                <c:pt idx="71441">
                  <c:v>16.451000000000001</c:v>
                </c:pt>
                <c:pt idx="71442">
                  <c:v>16.472999999999999</c:v>
                </c:pt>
                <c:pt idx="71443">
                  <c:v>16.451000000000001</c:v>
                </c:pt>
                <c:pt idx="71444">
                  <c:v>16.518000000000001</c:v>
                </c:pt>
                <c:pt idx="71445">
                  <c:v>16.495999999999999</c:v>
                </c:pt>
                <c:pt idx="71446">
                  <c:v>16.451000000000001</c:v>
                </c:pt>
                <c:pt idx="71447">
                  <c:v>16.428999999999998</c:v>
                </c:pt>
                <c:pt idx="71448">
                  <c:v>16.451000000000001</c:v>
                </c:pt>
                <c:pt idx="71449">
                  <c:v>16.472999999999999</c:v>
                </c:pt>
                <c:pt idx="71450">
                  <c:v>16.405999999999999</c:v>
                </c:pt>
                <c:pt idx="71451">
                  <c:v>16.451000000000001</c:v>
                </c:pt>
                <c:pt idx="71452">
                  <c:v>16.428999999999998</c:v>
                </c:pt>
                <c:pt idx="71453">
                  <c:v>16.451000000000001</c:v>
                </c:pt>
                <c:pt idx="71454">
                  <c:v>16.428999999999998</c:v>
                </c:pt>
                <c:pt idx="71455">
                  <c:v>16.405999999999999</c:v>
                </c:pt>
                <c:pt idx="71456">
                  <c:v>16.384</c:v>
                </c:pt>
                <c:pt idx="71457">
                  <c:v>16.384</c:v>
                </c:pt>
                <c:pt idx="71458">
                  <c:v>16.428999999999998</c:v>
                </c:pt>
                <c:pt idx="71459">
                  <c:v>16.405999999999999</c:v>
                </c:pt>
                <c:pt idx="71460">
                  <c:v>16.428999999999998</c:v>
                </c:pt>
                <c:pt idx="71461">
                  <c:v>16.428999999999998</c:v>
                </c:pt>
                <c:pt idx="71462">
                  <c:v>16.428999999999998</c:v>
                </c:pt>
                <c:pt idx="71463">
                  <c:v>16.384</c:v>
                </c:pt>
                <c:pt idx="71464">
                  <c:v>16.338999999999999</c:v>
                </c:pt>
                <c:pt idx="71465">
                  <c:v>16.405999999999999</c:v>
                </c:pt>
                <c:pt idx="71466">
                  <c:v>16.428999999999998</c:v>
                </c:pt>
                <c:pt idx="71467">
                  <c:v>16.405999999999999</c:v>
                </c:pt>
                <c:pt idx="71468">
                  <c:v>16.405999999999999</c:v>
                </c:pt>
                <c:pt idx="71469">
                  <c:v>16.405999999999999</c:v>
                </c:pt>
                <c:pt idx="71470">
                  <c:v>16.384</c:v>
                </c:pt>
                <c:pt idx="71471">
                  <c:v>16.338999999999999</c:v>
                </c:pt>
                <c:pt idx="71472">
                  <c:v>16.384</c:v>
                </c:pt>
                <c:pt idx="71473">
                  <c:v>16.405999999999999</c:v>
                </c:pt>
                <c:pt idx="71474">
                  <c:v>16.361999999999998</c:v>
                </c:pt>
                <c:pt idx="71475">
                  <c:v>16.384</c:v>
                </c:pt>
                <c:pt idx="71476">
                  <c:v>16.295000000000002</c:v>
                </c:pt>
                <c:pt idx="71477">
                  <c:v>16.361999999999998</c:v>
                </c:pt>
                <c:pt idx="71478">
                  <c:v>16.361999999999998</c:v>
                </c:pt>
                <c:pt idx="71479">
                  <c:v>16.384</c:v>
                </c:pt>
                <c:pt idx="71480">
                  <c:v>16.405999999999999</c:v>
                </c:pt>
                <c:pt idx="71481">
                  <c:v>16.295000000000002</c:v>
                </c:pt>
                <c:pt idx="71482">
                  <c:v>16.317</c:v>
                </c:pt>
                <c:pt idx="71483">
                  <c:v>16.361999999999998</c:v>
                </c:pt>
                <c:pt idx="71484">
                  <c:v>16.338999999999999</c:v>
                </c:pt>
                <c:pt idx="71485">
                  <c:v>16.338999999999999</c:v>
                </c:pt>
                <c:pt idx="71486">
                  <c:v>16.361999999999998</c:v>
                </c:pt>
                <c:pt idx="71487">
                  <c:v>16.338999999999999</c:v>
                </c:pt>
                <c:pt idx="71488">
                  <c:v>16.317</c:v>
                </c:pt>
                <c:pt idx="71489">
                  <c:v>16.317</c:v>
                </c:pt>
                <c:pt idx="71490">
                  <c:v>16.317</c:v>
                </c:pt>
                <c:pt idx="71491">
                  <c:v>16.338999999999999</c:v>
                </c:pt>
                <c:pt idx="71492">
                  <c:v>16.317</c:v>
                </c:pt>
                <c:pt idx="71493">
                  <c:v>16.384</c:v>
                </c:pt>
                <c:pt idx="71494">
                  <c:v>16.338999999999999</c:v>
                </c:pt>
                <c:pt idx="71495">
                  <c:v>16.271999999999998</c:v>
                </c:pt>
                <c:pt idx="71496">
                  <c:v>16.317</c:v>
                </c:pt>
                <c:pt idx="71497">
                  <c:v>16.295000000000002</c:v>
                </c:pt>
                <c:pt idx="71498">
                  <c:v>16.271999999999998</c:v>
                </c:pt>
                <c:pt idx="71499">
                  <c:v>16.317</c:v>
                </c:pt>
                <c:pt idx="71500">
                  <c:v>16.317</c:v>
                </c:pt>
                <c:pt idx="71501">
                  <c:v>16.361999999999998</c:v>
                </c:pt>
                <c:pt idx="71502">
                  <c:v>16.361999999999998</c:v>
                </c:pt>
                <c:pt idx="71503">
                  <c:v>16.317</c:v>
                </c:pt>
                <c:pt idx="71504">
                  <c:v>16.338999999999999</c:v>
                </c:pt>
                <c:pt idx="71505">
                  <c:v>16.295000000000002</c:v>
                </c:pt>
                <c:pt idx="71506">
                  <c:v>16.338999999999999</c:v>
                </c:pt>
                <c:pt idx="71507">
                  <c:v>16.317</c:v>
                </c:pt>
                <c:pt idx="71508">
                  <c:v>16.295000000000002</c:v>
                </c:pt>
                <c:pt idx="71509">
                  <c:v>16.271999999999998</c:v>
                </c:pt>
                <c:pt idx="71510">
                  <c:v>16.295000000000002</c:v>
                </c:pt>
                <c:pt idx="71511">
                  <c:v>16.317</c:v>
                </c:pt>
                <c:pt idx="71512">
                  <c:v>16.25</c:v>
                </c:pt>
                <c:pt idx="71513">
                  <c:v>16.295000000000002</c:v>
                </c:pt>
                <c:pt idx="71514">
                  <c:v>16.295000000000002</c:v>
                </c:pt>
                <c:pt idx="71515">
                  <c:v>16.271999999999998</c:v>
                </c:pt>
                <c:pt idx="71516">
                  <c:v>16.317</c:v>
                </c:pt>
                <c:pt idx="71517">
                  <c:v>16.228000000000002</c:v>
                </c:pt>
                <c:pt idx="71518">
                  <c:v>16.295000000000002</c:v>
                </c:pt>
                <c:pt idx="71519">
                  <c:v>16.228000000000002</c:v>
                </c:pt>
                <c:pt idx="71520">
                  <c:v>16.271999999999998</c:v>
                </c:pt>
                <c:pt idx="71521">
                  <c:v>16.25</c:v>
                </c:pt>
                <c:pt idx="71522">
                  <c:v>16.25</c:v>
                </c:pt>
                <c:pt idx="71523">
                  <c:v>16.228000000000002</c:v>
                </c:pt>
                <c:pt idx="71524">
                  <c:v>16.271999999999998</c:v>
                </c:pt>
                <c:pt idx="71525">
                  <c:v>16.25</c:v>
                </c:pt>
                <c:pt idx="71526">
                  <c:v>16.295000000000002</c:v>
                </c:pt>
                <c:pt idx="71527">
                  <c:v>16.25</c:v>
                </c:pt>
                <c:pt idx="71528">
                  <c:v>16.228000000000002</c:v>
                </c:pt>
                <c:pt idx="71529">
                  <c:v>16.25</c:v>
                </c:pt>
                <c:pt idx="71530">
                  <c:v>16.228000000000002</c:v>
                </c:pt>
                <c:pt idx="71531">
                  <c:v>16.295000000000002</c:v>
                </c:pt>
                <c:pt idx="71532">
                  <c:v>16.228000000000002</c:v>
                </c:pt>
                <c:pt idx="71533">
                  <c:v>16.183</c:v>
                </c:pt>
                <c:pt idx="71534">
                  <c:v>16.204999999999998</c:v>
                </c:pt>
                <c:pt idx="71535">
                  <c:v>16.25</c:v>
                </c:pt>
                <c:pt idx="71536">
                  <c:v>16.204999999999998</c:v>
                </c:pt>
                <c:pt idx="71537">
                  <c:v>16.228000000000002</c:v>
                </c:pt>
                <c:pt idx="71538">
                  <c:v>16.25</c:v>
                </c:pt>
                <c:pt idx="71539">
                  <c:v>16.204999999999998</c:v>
                </c:pt>
                <c:pt idx="71540">
                  <c:v>16.183</c:v>
                </c:pt>
                <c:pt idx="71541">
                  <c:v>16.228000000000002</c:v>
                </c:pt>
                <c:pt idx="71542">
                  <c:v>16.183</c:v>
                </c:pt>
                <c:pt idx="71543">
                  <c:v>16.161000000000001</c:v>
                </c:pt>
                <c:pt idx="71544">
                  <c:v>16.161000000000001</c:v>
                </c:pt>
                <c:pt idx="71545">
                  <c:v>16.183</c:v>
                </c:pt>
                <c:pt idx="71546">
                  <c:v>16.183</c:v>
                </c:pt>
                <c:pt idx="71547">
                  <c:v>16.204999999999998</c:v>
                </c:pt>
                <c:pt idx="71548">
                  <c:v>16.204999999999998</c:v>
                </c:pt>
                <c:pt idx="71549">
                  <c:v>16.161000000000001</c:v>
                </c:pt>
                <c:pt idx="71550">
                  <c:v>16.138000000000002</c:v>
                </c:pt>
                <c:pt idx="71551">
                  <c:v>16.204999999999998</c:v>
                </c:pt>
                <c:pt idx="71552">
                  <c:v>16.183</c:v>
                </c:pt>
                <c:pt idx="71553">
                  <c:v>16.204999999999998</c:v>
                </c:pt>
                <c:pt idx="71554">
                  <c:v>16.138000000000002</c:v>
                </c:pt>
                <c:pt idx="71555">
                  <c:v>16.183</c:v>
                </c:pt>
                <c:pt idx="71556">
                  <c:v>16.161000000000001</c:v>
                </c:pt>
                <c:pt idx="71557">
                  <c:v>16.138000000000002</c:v>
                </c:pt>
                <c:pt idx="71558">
                  <c:v>16.183</c:v>
                </c:pt>
                <c:pt idx="71559">
                  <c:v>16.161000000000001</c:v>
                </c:pt>
                <c:pt idx="71560">
                  <c:v>16.183</c:v>
                </c:pt>
                <c:pt idx="71561">
                  <c:v>16.161000000000001</c:v>
                </c:pt>
                <c:pt idx="71562">
                  <c:v>16.138000000000002</c:v>
                </c:pt>
                <c:pt idx="71563">
                  <c:v>16.138000000000002</c:v>
                </c:pt>
                <c:pt idx="71564">
                  <c:v>16.183</c:v>
                </c:pt>
                <c:pt idx="71565">
                  <c:v>16.161000000000001</c:v>
                </c:pt>
                <c:pt idx="71566">
                  <c:v>16.116</c:v>
                </c:pt>
                <c:pt idx="71567">
                  <c:v>16.138000000000002</c:v>
                </c:pt>
                <c:pt idx="71568">
                  <c:v>16.138000000000002</c:v>
                </c:pt>
                <c:pt idx="71569">
                  <c:v>16.161000000000001</c:v>
                </c:pt>
                <c:pt idx="71570">
                  <c:v>16.116</c:v>
                </c:pt>
                <c:pt idx="71571">
                  <c:v>16.116</c:v>
                </c:pt>
                <c:pt idx="71572">
                  <c:v>16.138000000000002</c:v>
                </c:pt>
                <c:pt idx="71573">
                  <c:v>16.116</c:v>
                </c:pt>
                <c:pt idx="71574">
                  <c:v>16.116</c:v>
                </c:pt>
                <c:pt idx="71575">
                  <c:v>16.094000000000001</c:v>
                </c:pt>
                <c:pt idx="71576">
                  <c:v>16.138000000000002</c:v>
                </c:pt>
                <c:pt idx="71577">
                  <c:v>16.094000000000001</c:v>
                </c:pt>
                <c:pt idx="71578">
                  <c:v>16.094000000000001</c:v>
                </c:pt>
                <c:pt idx="71579">
                  <c:v>16.094000000000001</c:v>
                </c:pt>
                <c:pt idx="71580">
                  <c:v>16.071000000000002</c:v>
                </c:pt>
                <c:pt idx="71581">
                  <c:v>16.048999999999999</c:v>
                </c:pt>
                <c:pt idx="71582">
                  <c:v>16.027000000000001</c:v>
                </c:pt>
                <c:pt idx="71583">
                  <c:v>16.071000000000002</c:v>
                </c:pt>
                <c:pt idx="71584">
                  <c:v>16.071000000000002</c:v>
                </c:pt>
                <c:pt idx="71585">
                  <c:v>16.138000000000002</c:v>
                </c:pt>
                <c:pt idx="71586">
                  <c:v>16.027000000000001</c:v>
                </c:pt>
                <c:pt idx="71587">
                  <c:v>16.048999999999999</c:v>
                </c:pt>
                <c:pt idx="71588">
                  <c:v>16.094000000000001</c:v>
                </c:pt>
                <c:pt idx="71589">
                  <c:v>16.048999999999999</c:v>
                </c:pt>
                <c:pt idx="71590">
                  <c:v>16.071000000000002</c:v>
                </c:pt>
                <c:pt idx="71591">
                  <c:v>16.071000000000002</c:v>
                </c:pt>
                <c:pt idx="71592">
                  <c:v>16.094000000000001</c:v>
                </c:pt>
                <c:pt idx="71593">
                  <c:v>16.094000000000001</c:v>
                </c:pt>
                <c:pt idx="71594">
                  <c:v>16.004000000000001</c:v>
                </c:pt>
                <c:pt idx="71595">
                  <c:v>16.048999999999999</c:v>
                </c:pt>
                <c:pt idx="71596">
                  <c:v>16.071000000000002</c:v>
                </c:pt>
                <c:pt idx="71597">
                  <c:v>16.027000000000001</c:v>
                </c:pt>
                <c:pt idx="71598">
                  <c:v>16.071000000000002</c:v>
                </c:pt>
                <c:pt idx="71599">
                  <c:v>16.071000000000002</c:v>
                </c:pt>
                <c:pt idx="71600">
                  <c:v>16.048999999999999</c:v>
                </c:pt>
                <c:pt idx="71601">
                  <c:v>16.004000000000001</c:v>
                </c:pt>
                <c:pt idx="71602">
                  <c:v>16.004000000000001</c:v>
                </c:pt>
                <c:pt idx="71603">
                  <c:v>16.004000000000001</c:v>
                </c:pt>
                <c:pt idx="71604">
                  <c:v>16.027000000000001</c:v>
                </c:pt>
                <c:pt idx="71605">
                  <c:v>16.048999999999999</c:v>
                </c:pt>
                <c:pt idx="71606">
                  <c:v>16.004000000000001</c:v>
                </c:pt>
                <c:pt idx="71607">
                  <c:v>16.004000000000001</c:v>
                </c:pt>
                <c:pt idx="71608">
                  <c:v>16.027000000000001</c:v>
                </c:pt>
                <c:pt idx="71609">
                  <c:v>16.004000000000001</c:v>
                </c:pt>
                <c:pt idx="71610">
                  <c:v>16.027000000000001</c:v>
                </c:pt>
                <c:pt idx="71611">
                  <c:v>16.004000000000001</c:v>
                </c:pt>
                <c:pt idx="71612">
                  <c:v>16.071000000000002</c:v>
                </c:pt>
                <c:pt idx="71613">
                  <c:v>16.048999999999999</c:v>
                </c:pt>
                <c:pt idx="71614">
                  <c:v>16.048999999999999</c:v>
                </c:pt>
                <c:pt idx="71615">
                  <c:v>15.981999999999999</c:v>
                </c:pt>
                <c:pt idx="71616">
                  <c:v>16.027000000000001</c:v>
                </c:pt>
                <c:pt idx="71617">
                  <c:v>15.936999999999999</c:v>
                </c:pt>
                <c:pt idx="71618">
                  <c:v>15.981999999999999</c:v>
                </c:pt>
                <c:pt idx="71619">
                  <c:v>15.981999999999999</c:v>
                </c:pt>
                <c:pt idx="71620">
                  <c:v>15.96</c:v>
                </c:pt>
                <c:pt idx="71621">
                  <c:v>15.981999999999999</c:v>
                </c:pt>
                <c:pt idx="71622">
                  <c:v>15.981999999999999</c:v>
                </c:pt>
                <c:pt idx="71623">
                  <c:v>16.004000000000001</c:v>
                </c:pt>
                <c:pt idx="71624">
                  <c:v>15.981999999999999</c:v>
                </c:pt>
                <c:pt idx="71625">
                  <c:v>15.96</c:v>
                </c:pt>
                <c:pt idx="71626">
                  <c:v>15.96</c:v>
                </c:pt>
                <c:pt idx="71627">
                  <c:v>16.004000000000001</c:v>
                </c:pt>
                <c:pt idx="71628">
                  <c:v>15.96</c:v>
                </c:pt>
                <c:pt idx="71629">
                  <c:v>15.981999999999999</c:v>
                </c:pt>
                <c:pt idx="71630">
                  <c:v>16.004000000000001</c:v>
                </c:pt>
                <c:pt idx="71631">
                  <c:v>15.96</c:v>
                </c:pt>
                <c:pt idx="71632">
                  <c:v>15.96</c:v>
                </c:pt>
                <c:pt idx="71633">
                  <c:v>15.936999999999999</c:v>
                </c:pt>
                <c:pt idx="71634">
                  <c:v>15.981999999999999</c:v>
                </c:pt>
                <c:pt idx="71635">
                  <c:v>15.981999999999999</c:v>
                </c:pt>
                <c:pt idx="71636">
                  <c:v>15.981999999999999</c:v>
                </c:pt>
                <c:pt idx="71637">
                  <c:v>15.914999999999999</c:v>
                </c:pt>
                <c:pt idx="71638">
                  <c:v>15.96</c:v>
                </c:pt>
                <c:pt idx="71639">
                  <c:v>15.936999999999999</c:v>
                </c:pt>
                <c:pt idx="71640">
                  <c:v>15.936999999999999</c:v>
                </c:pt>
                <c:pt idx="71641">
                  <c:v>15.893000000000001</c:v>
                </c:pt>
                <c:pt idx="71642">
                  <c:v>15.96</c:v>
                </c:pt>
                <c:pt idx="71643">
                  <c:v>15.893000000000001</c:v>
                </c:pt>
                <c:pt idx="71644">
                  <c:v>15.893000000000001</c:v>
                </c:pt>
                <c:pt idx="71645">
                  <c:v>15.893000000000001</c:v>
                </c:pt>
                <c:pt idx="71646">
                  <c:v>15.936999999999999</c:v>
                </c:pt>
                <c:pt idx="71647">
                  <c:v>15.914999999999999</c:v>
                </c:pt>
                <c:pt idx="71648">
                  <c:v>15.936999999999999</c:v>
                </c:pt>
                <c:pt idx="71649">
                  <c:v>15.914999999999999</c:v>
                </c:pt>
                <c:pt idx="71650">
                  <c:v>15.914999999999999</c:v>
                </c:pt>
                <c:pt idx="71651">
                  <c:v>15.914999999999999</c:v>
                </c:pt>
                <c:pt idx="71652">
                  <c:v>15.914999999999999</c:v>
                </c:pt>
                <c:pt idx="71653">
                  <c:v>15.96</c:v>
                </c:pt>
                <c:pt idx="71654">
                  <c:v>15.981999999999999</c:v>
                </c:pt>
                <c:pt idx="71655">
                  <c:v>15.893000000000001</c:v>
                </c:pt>
                <c:pt idx="71656">
                  <c:v>15.914999999999999</c:v>
                </c:pt>
                <c:pt idx="71657">
                  <c:v>15.96</c:v>
                </c:pt>
                <c:pt idx="71658">
                  <c:v>15.848000000000001</c:v>
                </c:pt>
                <c:pt idx="71659">
                  <c:v>15.87</c:v>
                </c:pt>
                <c:pt idx="71660">
                  <c:v>15.893000000000001</c:v>
                </c:pt>
                <c:pt idx="71661">
                  <c:v>15.893000000000001</c:v>
                </c:pt>
                <c:pt idx="71662">
                  <c:v>15.87</c:v>
                </c:pt>
                <c:pt idx="71663">
                  <c:v>15.893000000000001</c:v>
                </c:pt>
                <c:pt idx="71664">
                  <c:v>15.87</c:v>
                </c:pt>
                <c:pt idx="71665">
                  <c:v>15.914999999999999</c:v>
                </c:pt>
                <c:pt idx="71666">
                  <c:v>15.848000000000001</c:v>
                </c:pt>
                <c:pt idx="71667">
                  <c:v>15.87</c:v>
                </c:pt>
                <c:pt idx="71668">
                  <c:v>15.848000000000001</c:v>
                </c:pt>
                <c:pt idx="71669">
                  <c:v>15.87</c:v>
                </c:pt>
                <c:pt idx="71670">
                  <c:v>15.87</c:v>
                </c:pt>
                <c:pt idx="71671">
                  <c:v>15.893000000000001</c:v>
                </c:pt>
                <c:pt idx="71672">
                  <c:v>15.848000000000001</c:v>
                </c:pt>
                <c:pt idx="71673">
                  <c:v>15.87</c:v>
                </c:pt>
                <c:pt idx="71674">
                  <c:v>15.848000000000001</c:v>
                </c:pt>
                <c:pt idx="71675">
                  <c:v>15.826000000000001</c:v>
                </c:pt>
                <c:pt idx="71676">
                  <c:v>15.826000000000001</c:v>
                </c:pt>
                <c:pt idx="71677">
                  <c:v>15.893000000000001</c:v>
                </c:pt>
                <c:pt idx="71678">
                  <c:v>15.826000000000001</c:v>
                </c:pt>
                <c:pt idx="71679">
                  <c:v>15.87</c:v>
                </c:pt>
                <c:pt idx="71680">
                  <c:v>15.848000000000001</c:v>
                </c:pt>
                <c:pt idx="71681">
                  <c:v>15.848000000000001</c:v>
                </c:pt>
                <c:pt idx="71682">
                  <c:v>15.87</c:v>
                </c:pt>
                <c:pt idx="71683">
                  <c:v>15.781000000000001</c:v>
                </c:pt>
                <c:pt idx="71684">
                  <c:v>15.848000000000001</c:v>
                </c:pt>
                <c:pt idx="71685">
                  <c:v>15.848000000000001</c:v>
                </c:pt>
                <c:pt idx="71686">
                  <c:v>15.803000000000001</c:v>
                </c:pt>
                <c:pt idx="71687">
                  <c:v>15.803000000000001</c:v>
                </c:pt>
                <c:pt idx="71688">
                  <c:v>15.759</c:v>
                </c:pt>
                <c:pt idx="71689">
                  <c:v>15.826000000000001</c:v>
                </c:pt>
                <c:pt idx="71690">
                  <c:v>15.803000000000001</c:v>
                </c:pt>
                <c:pt idx="71691">
                  <c:v>15.781000000000001</c:v>
                </c:pt>
                <c:pt idx="71692">
                  <c:v>15.781000000000001</c:v>
                </c:pt>
                <c:pt idx="71693">
                  <c:v>15.803000000000001</c:v>
                </c:pt>
                <c:pt idx="71694">
                  <c:v>15.781000000000001</c:v>
                </c:pt>
                <c:pt idx="71695">
                  <c:v>15.803000000000001</c:v>
                </c:pt>
                <c:pt idx="71696">
                  <c:v>15.803000000000001</c:v>
                </c:pt>
                <c:pt idx="71697">
                  <c:v>15.714</c:v>
                </c:pt>
                <c:pt idx="71698">
                  <c:v>15.759</c:v>
                </c:pt>
                <c:pt idx="71699">
                  <c:v>15.781000000000001</c:v>
                </c:pt>
                <c:pt idx="71700">
                  <c:v>15.759</c:v>
                </c:pt>
                <c:pt idx="71701">
                  <c:v>15.759</c:v>
                </c:pt>
                <c:pt idx="71702">
                  <c:v>15.781000000000001</c:v>
                </c:pt>
                <c:pt idx="71703">
                  <c:v>15.759</c:v>
                </c:pt>
                <c:pt idx="71704">
                  <c:v>15.803000000000001</c:v>
                </c:pt>
                <c:pt idx="71705">
                  <c:v>15.803000000000001</c:v>
                </c:pt>
                <c:pt idx="71706">
                  <c:v>15.736000000000001</c:v>
                </c:pt>
                <c:pt idx="71707">
                  <c:v>15.759</c:v>
                </c:pt>
                <c:pt idx="71708">
                  <c:v>15.759</c:v>
                </c:pt>
                <c:pt idx="71709">
                  <c:v>15.759</c:v>
                </c:pt>
                <c:pt idx="71710">
                  <c:v>15.714</c:v>
                </c:pt>
                <c:pt idx="71711">
                  <c:v>15.759</c:v>
                </c:pt>
                <c:pt idx="71712">
                  <c:v>15.736000000000001</c:v>
                </c:pt>
                <c:pt idx="71713">
                  <c:v>15.714</c:v>
                </c:pt>
                <c:pt idx="71714">
                  <c:v>15.714</c:v>
                </c:pt>
                <c:pt idx="71715">
                  <c:v>15.759</c:v>
                </c:pt>
                <c:pt idx="71716">
                  <c:v>15.692</c:v>
                </c:pt>
                <c:pt idx="71717">
                  <c:v>15.692</c:v>
                </c:pt>
                <c:pt idx="71718">
                  <c:v>15.759</c:v>
                </c:pt>
                <c:pt idx="71719">
                  <c:v>15.669</c:v>
                </c:pt>
                <c:pt idx="71720">
                  <c:v>15.736000000000001</c:v>
                </c:pt>
                <c:pt idx="71721">
                  <c:v>15.669</c:v>
                </c:pt>
                <c:pt idx="71722">
                  <c:v>15.736000000000001</c:v>
                </c:pt>
                <c:pt idx="71723">
                  <c:v>15.714</c:v>
                </c:pt>
                <c:pt idx="71724">
                  <c:v>15.736000000000001</c:v>
                </c:pt>
                <c:pt idx="71725">
                  <c:v>15.714</c:v>
                </c:pt>
                <c:pt idx="71726">
                  <c:v>15.736000000000001</c:v>
                </c:pt>
                <c:pt idx="71727">
                  <c:v>15.669</c:v>
                </c:pt>
                <c:pt idx="71728">
                  <c:v>15.692</c:v>
                </c:pt>
                <c:pt idx="71729">
                  <c:v>15.692</c:v>
                </c:pt>
                <c:pt idx="71730">
                  <c:v>15.669</c:v>
                </c:pt>
                <c:pt idx="71731">
                  <c:v>15.714</c:v>
                </c:pt>
                <c:pt idx="71732">
                  <c:v>15.669</c:v>
                </c:pt>
                <c:pt idx="71733">
                  <c:v>15.647</c:v>
                </c:pt>
                <c:pt idx="71734">
                  <c:v>15.692</c:v>
                </c:pt>
                <c:pt idx="71735">
                  <c:v>15.692</c:v>
                </c:pt>
                <c:pt idx="71736">
                  <c:v>15.692</c:v>
                </c:pt>
                <c:pt idx="71737">
                  <c:v>15.714</c:v>
                </c:pt>
                <c:pt idx="71738">
                  <c:v>15.692</c:v>
                </c:pt>
                <c:pt idx="71739">
                  <c:v>15.647</c:v>
                </c:pt>
                <c:pt idx="71740">
                  <c:v>15.647</c:v>
                </c:pt>
                <c:pt idx="71741">
                  <c:v>15.647</c:v>
                </c:pt>
                <c:pt idx="71742">
                  <c:v>15.692</c:v>
                </c:pt>
                <c:pt idx="71743">
                  <c:v>15.669</c:v>
                </c:pt>
                <c:pt idx="71744">
                  <c:v>15.58</c:v>
                </c:pt>
                <c:pt idx="71745">
                  <c:v>15.647</c:v>
                </c:pt>
                <c:pt idx="71746">
                  <c:v>15.647</c:v>
                </c:pt>
                <c:pt idx="71747">
                  <c:v>15.647</c:v>
                </c:pt>
                <c:pt idx="71748">
                  <c:v>15.625</c:v>
                </c:pt>
                <c:pt idx="71749">
                  <c:v>15.669</c:v>
                </c:pt>
                <c:pt idx="71750">
                  <c:v>15.647</c:v>
                </c:pt>
                <c:pt idx="71751">
                  <c:v>15.625</c:v>
                </c:pt>
                <c:pt idx="71752">
                  <c:v>15.602</c:v>
                </c:pt>
                <c:pt idx="71753">
                  <c:v>15.625</c:v>
                </c:pt>
                <c:pt idx="71754">
                  <c:v>15.602</c:v>
                </c:pt>
                <c:pt idx="71755">
                  <c:v>15.647</c:v>
                </c:pt>
                <c:pt idx="71756">
                  <c:v>15.647</c:v>
                </c:pt>
                <c:pt idx="71757">
                  <c:v>15.692</c:v>
                </c:pt>
                <c:pt idx="71758">
                  <c:v>15.602</c:v>
                </c:pt>
                <c:pt idx="71759">
                  <c:v>15.625</c:v>
                </c:pt>
                <c:pt idx="71760">
                  <c:v>15.602</c:v>
                </c:pt>
                <c:pt idx="71761">
                  <c:v>15.602</c:v>
                </c:pt>
                <c:pt idx="71762">
                  <c:v>15.625</c:v>
                </c:pt>
                <c:pt idx="71763">
                  <c:v>15.557</c:v>
                </c:pt>
                <c:pt idx="71764">
                  <c:v>15.602</c:v>
                </c:pt>
                <c:pt idx="71765">
                  <c:v>15.602</c:v>
                </c:pt>
                <c:pt idx="71766">
                  <c:v>15.557</c:v>
                </c:pt>
                <c:pt idx="71767">
                  <c:v>15.625</c:v>
                </c:pt>
                <c:pt idx="71768">
                  <c:v>15.58</c:v>
                </c:pt>
                <c:pt idx="71769">
                  <c:v>15.58</c:v>
                </c:pt>
                <c:pt idx="71770">
                  <c:v>15.557</c:v>
                </c:pt>
                <c:pt idx="71771">
                  <c:v>15.647</c:v>
                </c:pt>
                <c:pt idx="71772">
                  <c:v>15.58</c:v>
                </c:pt>
                <c:pt idx="71773">
                  <c:v>15.602</c:v>
                </c:pt>
                <c:pt idx="71774">
                  <c:v>15.58</c:v>
                </c:pt>
                <c:pt idx="71775">
                  <c:v>15.535</c:v>
                </c:pt>
                <c:pt idx="71776">
                  <c:v>15.602</c:v>
                </c:pt>
                <c:pt idx="71777">
                  <c:v>15.58</c:v>
                </c:pt>
                <c:pt idx="71778">
                  <c:v>15.58</c:v>
                </c:pt>
                <c:pt idx="71779">
                  <c:v>15.557</c:v>
                </c:pt>
                <c:pt idx="71780">
                  <c:v>15.625</c:v>
                </c:pt>
                <c:pt idx="71781">
                  <c:v>15.535</c:v>
                </c:pt>
                <c:pt idx="71782">
                  <c:v>15.535</c:v>
                </c:pt>
                <c:pt idx="71783">
                  <c:v>15.602</c:v>
                </c:pt>
                <c:pt idx="71784">
                  <c:v>15.625</c:v>
                </c:pt>
                <c:pt idx="71785">
                  <c:v>15.535</c:v>
                </c:pt>
                <c:pt idx="71786">
                  <c:v>15.557</c:v>
                </c:pt>
                <c:pt idx="71787">
                  <c:v>15.557</c:v>
                </c:pt>
                <c:pt idx="71788">
                  <c:v>15.535</c:v>
                </c:pt>
                <c:pt idx="71789">
                  <c:v>15.535</c:v>
                </c:pt>
                <c:pt idx="71790">
                  <c:v>15.535</c:v>
                </c:pt>
                <c:pt idx="71791">
                  <c:v>15.535</c:v>
                </c:pt>
                <c:pt idx="71792">
                  <c:v>15.58</c:v>
                </c:pt>
                <c:pt idx="71793">
                  <c:v>15.535</c:v>
                </c:pt>
                <c:pt idx="71794">
                  <c:v>15.513</c:v>
                </c:pt>
                <c:pt idx="71795">
                  <c:v>15.58</c:v>
                </c:pt>
                <c:pt idx="71796">
                  <c:v>15.535</c:v>
                </c:pt>
                <c:pt idx="71797">
                  <c:v>15.513</c:v>
                </c:pt>
                <c:pt idx="71798">
                  <c:v>15.513</c:v>
                </c:pt>
                <c:pt idx="71799">
                  <c:v>15.513</c:v>
                </c:pt>
                <c:pt idx="71800">
                  <c:v>15.49</c:v>
                </c:pt>
                <c:pt idx="71801">
                  <c:v>15.58</c:v>
                </c:pt>
                <c:pt idx="71802">
                  <c:v>15.49</c:v>
                </c:pt>
                <c:pt idx="71803">
                  <c:v>15.557</c:v>
                </c:pt>
                <c:pt idx="71804">
                  <c:v>15.513</c:v>
                </c:pt>
                <c:pt idx="71805">
                  <c:v>15.557</c:v>
                </c:pt>
                <c:pt idx="71806">
                  <c:v>15.58</c:v>
                </c:pt>
                <c:pt idx="71807">
                  <c:v>15.513</c:v>
                </c:pt>
                <c:pt idx="71808">
                  <c:v>15.513</c:v>
                </c:pt>
                <c:pt idx="71809">
                  <c:v>15.49</c:v>
                </c:pt>
                <c:pt idx="71810">
                  <c:v>15.535</c:v>
                </c:pt>
                <c:pt idx="71811">
                  <c:v>15.468</c:v>
                </c:pt>
                <c:pt idx="71812">
                  <c:v>15.49</c:v>
                </c:pt>
                <c:pt idx="71813">
                  <c:v>15.446</c:v>
                </c:pt>
                <c:pt idx="71814">
                  <c:v>15.49</c:v>
                </c:pt>
                <c:pt idx="71815">
                  <c:v>15.446</c:v>
                </c:pt>
                <c:pt idx="71816">
                  <c:v>15.446</c:v>
                </c:pt>
                <c:pt idx="71817">
                  <c:v>15.468</c:v>
                </c:pt>
                <c:pt idx="71818">
                  <c:v>15.423</c:v>
                </c:pt>
                <c:pt idx="71819">
                  <c:v>15.446</c:v>
                </c:pt>
                <c:pt idx="71820">
                  <c:v>15.49</c:v>
                </c:pt>
                <c:pt idx="71821">
                  <c:v>15.49</c:v>
                </c:pt>
                <c:pt idx="71822">
                  <c:v>15.468</c:v>
                </c:pt>
                <c:pt idx="71823">
                  <c:v>15.446</c:v>
                </c:pt>
                <c:pt idx="71824">
                  <c:v>15.423</c:v>
                </c:pt>
                <c:pt idx="71825">
                  <c:v>15.423</c:v>
                </c:pt>
                <c:pt idx="71826">
                  <c:v>15.423</c:v>
                </c:pt>
                <c:pt idx="71827">
                  <c:v>15.423</c:v>
                </c:pt>
                <c:pt idx="71828">
                  <c:v>15.423</c:v>
                </c:pt>
                <c:pt idx="71829">
                  <c:v>15.468</c:v>
                </c:pt>
                <c:pt idx="71830">
                  <c:v>15.446</c:v>
                </c:pt>
                <c:pt idx="71831">
                  <c:v>15.49</c:v>
                </c:pt>
                <c:pt idx="71832">
                  <c:v>15.468</c:v>
                </c:pt>
                <c:pt idx="71833">
                  <c:v>15.513</c:v>
                </c:pt>
                <c:pt idx="71834">
                  <c:v>15.446</c:v>
                </c:pt>
                <c:pt idx="71835">
                  <c:v>15.423</c:v>
                </c:pt>
                <c:pt idx="71836">
                  <c:v>15.379</c:v>
                </c:pt>
                <c:pt idx="71837">
                  <c:v>15.423</c:v>
                </c:pt>
                <c:pt idx="71838">
                  <c:v>15.423</c:v>
                </c:pt>
                <c:pt idx="71839">
                  <c:v>15.356</c:v>
                </c:pt>
                <c:pt idx="71840">
                  <c:v>15.379</c:v>
                </c:pt>
                <c:pt idx="71841">
                  <c:v>15.423</c:v>
                </c:pt>
                <c:pt idx="71842">
                  <c:v>15.446</c:v>
                </c:pt>
                <c:pt idx="71843">
                  <c:v>15.379</c:v>
                </c:pt>
                <c:pt idx="71844">
                  <c:v>15.401</c:v>
                </c:pt>
                <c:pt idx="71845">
                  <c:v>15.401</c:v>
                </c:pt>
                <c:pt idx="71846">
                  <c:v>15.379</c:v>
                </c:pt>
                <c:pt idx="71847">
                  <c:v>15.379</c:v>
                </c:pt>
                <c:pt idx="71848">
                  <c:v>15.356</c:v>
                </c:pt>
                <c:pt idx="71849">
                  <c:v>15.401</c:v>
                </c:pt>
                <c:pt idx="71850">
                  <c:v>15.401</c:v>
                </c:pt>
                <c:pt idx="71851">
                  <c:v>15.379</c:v>
                </c:pt>
                <c:pt idx="71852">
                  <c:v>15.401</c:v>
                </c:pt>
                <c:pt idx="71853">
                  <c:v>15.401</c:v>
                </c:pt>
                <c:pt idx="71854">
                  <c:v>15.401</c:v>
                </c:pt>
                <c:pt idx="71855">
                  <c:v>15.379</c:v>
                </c:pt>
                <c:pt idx="71856">
                  <c:v>15.401</c:v>
                </c:pt>
                <c:pt idx="71857">
                  <c:v>15.356</c:v>
                </c:pt>
                <c:pt idx="71858">
                  <c:v>15.356</c:v>
                </c:pt>
                <c:pt idx="71859">
                  <c:v>15.401</c:v>
                </c:pt>
                <c:pt idx="71860">
                  <c:v>15.423</c:v>
                </c:pt>
                <c:pt idx="71861">
                  <c:v>15.334</c:v>
                </c:pt>
                <c:pt idx="71862">
                  <c:v>15.379</c:v>
                </c:pt>
                <c:pt idx="71863">
                  <c:v>15.356</c:v>
                </c:pt>
                <c:pt idx="71864">
                  <c:v>15.334</c:v>
                </c:pt>
                <c:pt idx="71865">
                  <c:v>15.356</c:v>
                </c:pt>
                <c:pt idx="71866">
                  <c:v>15.311999999999999</c:v>
                </c:pt>
                <c:pt idx="71867">
                  <c:v>15.423</c:v>
                </c:pt>
                <c:pt idx="71868">
                  <c:v>15.334</c:v>
                </c:pt>
                <c:pt idx="71869">
                  <c:v>15.356</c:v>
                </c:pt>
                <c:pt idx="71870">
                  <c:v>15.311999999999999</c:v>
                </c:pt>
                <c:pt idx="71871">
                  <c:v>15.379</c:v>
                </c:pt>
                <c:pt idx="71872">
                  <c:v>15.311999999999999</c:v>
                </c:pt>
                <c:pt idx="71873">
                  <c:v>15.356</c:v>
                </c:pt>
                <c:pt idx="71874">
                  <c:v>15.334</c:v>
                </c:pt>
                <c:pt idx="71875">
                  <c:v>15.356</c:v>
                </c:pt>
                <c:pt idx="71876">
                  <c:v>15.334</c:v>
                </c:pt>
                <c:pt idx="71877">
                  <c:v>15.266999999999999</c:v>
                </c:pt>
                <c:pt idx="71878">
                  <c:v>15.334</c:v>
                </c:pt>
                <c:pt idx="71879">
                  <c:v>15.311999999999999</c:v>
                </c:pt>
                <c:pt idx="71880">
                  <c:v>15.334</c:v>
                </c:pt>
                <c:pt idx="71881">
                  <c:v>15.266999999999999</c:v>
                </c:pt>
                <c:pt idx="71882">
                  <c:v>15.311999999999999</c:v>
                </c:pt>
                <c:pt idx="71883">
                  <c:v>15.311999999999999</c:v>
                </c:pt>
                <c:pt idx="71884">
                  <c:v>15.334</c:v>
                </c:pt>
                <c:pt idx="71885">
                  <c:v>15.311999999999999</c:v>
                </c:pt>
                <c:pt idx="71886">
                  <c:v>15.334</c:v>
                </c:pt>
                <c:pt idx="71887">
                  <c:v>15.289</c:v>
                </c:pt>
                <c:pt idx="71888">
                  <c:v>15.289</c:v>
                </c:pt>
                <c:pt idx="71889">
                  <c:v>15.311999999999999</c:v>
                </c:pt>
                <c:pt idx="71890">
                  <c:v>15.266999999999999</c:v>
                </c:pt>
                <c:pt idx="71891">
                  <c:v>15.289</c:v>
                </c:pt>
                <c:pt idx="71892">
                  <c:v>15.289</c:v>
                </c:pt>
                <c:pt idx="71893">
                  <c:v>15.266999999999999</c:v>
                </c:pt>
                <c:pt idx="71894">
                  <c:v>15.334</c:v>
                </c:pt>
                <c:pt idx="71895">
                  <c:v>15.266999999999999</c:v>
                </c:pt>
                <c:pt idx="71896">
                  <c:v>15.266999999999999</c:v>
                </c:pt>
                <c:pt idx="71897">
                  <c:v>15.266999999999999</c:v>
                </c:pt>
                <c:pt idx="71898">
                  <c:v>15.289</c:v>
                </c:pt>
                <c:pt idx="71899">
                  <c:v>15.289</c:v>
                </c:pt>
                <c:pt idx="71900">
                  <c:v>15.311999999999999</c:v>
                </c:pt>
                <c:pt idx="71901">
                  <c:v>15.244999999999999</c:v>
                </c:pt>
                <c:pt idx="71902">
                  <c:v>15.266999999999999</c:v>
                </c:pt>
                <c:pt idx="71903">
                  <c:v>15.266999999999999</c:v>
                </c:pt>
                <c:pt idx="71904">
                  <c:v>15.222</c:v>
                </c:pt>
                <c:pt idx="71905">
                  <c:v>15.266999999999999</c:v>
                </c:pt>
                <c:pt idx="71906">
                  <c:v>15.2</c:v>
                </c:pt>
                <c:pt idx="71907">
                  <c:v>15.266999999999999</c:v>
                </c:pt>
                <c:pt idx="71908">
                  <c:v>15.289</c:v>
                </c:pt>
                <c:pt idx="71909">
                  <c:v>15.222</c:v>
                </c:pt>
                <c:pt idx="71910">
                  <c:v>15.289</c:v>
                </c:pt>
                <c:pt idx="71911">
                  <c:v>15.266999999999999</c:v>
                </c:pt>
                <c:pt idx="71912">
                  <c:v>15.2</c:v>
                </c:pt>
                <c:pt idx="71913">
                  <c:v>15.2</c:v>
                </c:pt>
                <c:pt idx="71914">
                  <c:v>15.2</c:v>
                </c:pt>
                <c:pt idx="71915">
                  <c:v>15.222</c:v>
                </c:pt>
                <c:pt idx="71916">
                  <c:v>15.222</c:v>
                </c:pt>
                <c:pt idx="71917">
                  <c:v>15.2</c:v>
                </c:pt>
                <c:pt idx="71918">
                  <c:v>15.289</c:v>
                </c:pt>
                <c:pt idx="71919">
                  <c:v>15.222</c:v>
                </c:pt>
                <c:pt idx="71920">
                  <c:v>15.2</c:v>
                </c:pt>
                <c:pt idx="71921">
                  <c:v>15.222</c:v>
                </c:pt>
                <c:pt idx="71922">
                  <c:v>15.222</c:v>
                </c:pt>
                <c:pt idx="71923">
                  <c:v>15.2</c:v>
                </c:pt>
                <c:pt idx="71924">
                  <c:v>15.222</c:v>
                </c:pt>
                <c:pt idx="71925">
                  <c:v>15.222</c:v>
                </c:pt>
                <c:pt idx="71926">
                  <c:v>15.154999999999999</c:v>
                </c:pt>
                <c:pt idx="71927">
                  <c:v>15.244999999999999</c:v>
                </c:pt>
                <c:pt idx="71928">
                  <c:v>15.244999999999999</c:v>
                </c:pt>
                <c:pt idx="71929">
                  <c:v>15.154999999999999</c:v>
                </c:pt>
                <c:pt idx="71930">
                  <c:v>15.222</c:v>
                </c:pt>
                <c:pt idx="71931">
                  <c:v>15.178000000000001</c:v>
                </c:pt>
                <c:pt idx="71932">
                  <c:v>15.2</c:v>
                </c:pt>
                <c:pt idx="71933">
                  <c:v>15.2</c:v>
                </c:pt>
                <c:pt idx="71934">
                  <c:v>15.178000000000001</c:v>
                </c:pt>
                <c:pt idx="71935">
                  <c:v>15.178000000000001</c:v>
                </c:pt>
                <c:pt idx="71936">
                  <c:v>15.2</c:v>
                </c:pt>
                <c:pt idx="71937">
                  <c:v>15.222</c:v>
                </c:pt>
                <c:pt idx="71938">
                  <c:v>15.2</c:v>
                </c:pt>
                <c:pt idx="71939">
                  <c:v>15.154999999999999</c:v>
                </c:pt>
                <c:pt idx="71940">
                  <c:v>15.178000000000001</c:v>
                </c:pt>
                <c:pt idx="71941">
                  <c:v>15.178000000000001</c:v>
                </c:pt>
                <c:pt idx="71942">
                  <c:v>15.154999999999999</c:v>
                </c:pt>
                <c:pt idx="71943">
                  <c:v>15.154999999999999</c:v>
                </c:pt>
                <c:pt idx="71944">
                  <c:v>15.111000000000001</c:v>
                </c:pt>
                <c:pt idx="71945">
                  <c:v>15.154999999999999</c:v>
                </c:pt>
                <c:pt idx="71946">
                  <c:v>15.178000000000001</c:v>
                </c:pt>
                <c:pt idx="71947">
                  <c:v>15.111000000000001</c:v>
                </c:pt>
                <c:pt idx="71948">
                  <c:v>15.132999999999999</c:v>
                </c:pt>
                <c:pt idx="71949">
                  <c:v>15.154999999999999</c:v>
                </c:pt>
                <c:pt idx="71950">
                  <c:v>15.066000000000001</c:v>
                </c:pt>
                <c:pt idx="71951">
                  <c:v>15.111000000000001</c:v>
                </c:pt>
                <c:pt idx="71952">
                  <c:v>15.132999999999999</c:v>
                </c:pt>
                <c:pt idx="71953">
                  <c:v>15.154999999999999</c:v>
                </c:pt>
                <c:pt idx="71954">
                  <c:v>15.111000000000001</c:v>
                </c:pt>
                <c:pt idx="71955">
                  <c:v>15.111000000000001</c:v>
                </c:pt>
                <c:pt idx="71956">
                  <c:v>15.111000000000001</c:v>
                </c:pt>
                <c:pt idx="71957">
                  <c:v>15.154999999999999</c:v>
                </c:pt>
                <c:pt idx="71958">
                  <c:v>15.132999999999999</c:v>
                </c:pt>
                <c:pt idx="71959">
                  <c:v>15.132999999999999</c:v>
                </c:pt>
                <c:pt idx="71960">
                  <c:v>15.087999999999999</c:v>
                </c:pt>
                <c:pt idx="71961">
                  <c:v>15.178000000000001</c:v>
                </c:pt>
                <c:pt idx="71962">
                  <c:v>15.132999999999999</c:v>
                </c:pt>
                <c:pt idx="71963">
                  <c:v>15.111000000000001</c:v>
                </c:pt>
                <c:pt idx="71964">
                  <c:v>15.111000000000001</c:v>
                </c:pt>
                <c:pt idx="71965">
                  <c:v>15.111000000000001</c:v>
                </c:pt>
                <c:pt idx="71966">
                  <c:v>15.087999999999999</c:v>
                </c:pt>
                <c:pt idx="71967">
                  <c:v>15.111000000000001</c:v>
                </c:pt>
                <c:pt idx="71968">
                  <c:v>15.087999999999999</c:v>
                </c:pt>
                <c:pt idx="71969">
                  <c:v>15.111000000000001</c:v>
                </c:pt>
                <c:pt idx="71970">
                  <c:v>15.087999999999999</c:v>
                </c:pt>
                <c:pt idx="71971">
                  <c:v>15.066000000000001</c:v>
                </c:pt>
                <c:pt idx="71972">
                  <c:v>15.111000000000001</c:v>
                </c:pt>
                <c:pt idx="71973">
                  <c:v>15.021000000000001</c:v>
                </c:pt>
                <c:pt idx="71974">
                  <c:v>15.111000000000001</c:v>
                </c:pt>
                <c:pt idx="71975">
                  <c:v>15.087999999999999</c:v>
                </c:pt>
                <c:pt idx="71976">
                  <c:v>15.087999999999999</c:v>
                </c:pt>
                <c:pt idx="71977">
                  <c:v>15.087999999999999</c:v>
                </c:pt>
                <c:pt idx="71978">
                  <c:v>15.044</c:v>
                </c:pt>
                <c:pt idx="71979">
                  <c:v>15.111000000000001</c:v>
                </c:pt>
                <c:pt idx="71980">
                  <c:v>15.087999999999999</c:v>
                </c:pt>
                <c:pt idx="71981">
                  <c:v>15.087999999999999</c:v>
                </c:pt>
                <c:pt idx="71982">
                  <c:v>14.999000000000001</c:v>
                </c:pt>
                <c:pt idx="71983">
                  <c:v>15.044</c:v>
                </c:pt>
                <c:pt idx="71984">
                  <c:v>15.044</c:v>
                </c:pt>
                <c:pt idx="71985">
                  <c:v>15.044</c:v>
                </c:pt>
                <c:pt idx="71986">
                  <c:v>15.066000000000001</c:v>
                </c:pt>
                <c:pt idx="71987">
                  <c:v>15.066000000000001</c:v>
                </c:pt>
                <c:pt idx="71988">
                  <c:v>15.021000000000001</c:v>
                </c:pt>
                <c:pt idx="71989">
                  <c:v>15.066000000000001</c:v>
                </c:pt>
                <c:pt idx="71990">
                  <c:v>15.044</c:v>
                </c:pt>
                <c:pt idx="71991">
                  <c:v>15.066000000000001</c:v>
                </c:pt>
                <c:pt idx="71992">
                  <c:v>15.044</c:v>
                </c:pt>
                <c:pt idx="71993">
                  <c:v>14.977</c:v>
                </c:pt>
                <c:pt idx="71994">
                  <c:v>15.044</c:v>
                </c:pt>
                <c:pt idx="71995">
                  <c:v>15.021000000000001</c:v>
                </c:pt>
                <c:pt idx="71996">
                  <c:v>15.087999999999999</c:v>
                </c:pt>
                <c:pt idx="71997">
                  <c:v>15.021000000000001</c:v>
                </c:pt>
                <c:pt idx="71998">
                  <c:v>15.044</c:v>
                </c:pt>
                <c:pt idx="71999">
                  <c:v>15.044</c:v>
                </c:pt>
                <c:pt idx="72000">
                  <c:v>15.021000000000001</c:v>
                </c:pt>
                <c:pt idx="72001">
                  <c:v>15.044</c:v>
                </c:pt>
                <c:pt idx="72002">
                  <c:v>15.021000000000001</c:v>
                </c:pt>
                <c:pt idx="72003">
                  <c:v>15.021000000000001</c:v>
                </c:pt>
                <c:pt idx="72004">
                  <c:v>15.044</c:v>
                </c:pt>
                <c:pt idx="72005">
                  <c:v>14.999000000000001</c:v>
                </c:pt>
                <c:pt idx="72006">
                  <c:v>14.999000000000001</c:v>
                </c:pt>
                <c:pt idx="72007">
                  <c:v>14.999000000000001</c:v>
                </c:pt>
                <c:pt idx="72008">
                  <c:v>14.977</c:v>
                </c:pt>
                <c:pt idx="72009">
                  <c:v>15.044</c:v>
                </c:pt>
                <c:pt idx="72010">
                  <c:v>14.954000000000001</c:v>
                </c:pt>
                <c:pt idx="72011">
                  <c:v>14.999000000000001</c:v>
                </c:pt>
                <c:pt idx="72012">
                  <c:v>14.977</c:v>
                </c:pt>
                <c:pt idx="72013">
                  <c:v>14.999000000000001</c:v>
                </c:pt>
                <c:pt idx="72014">
                  <c:v>14.977</c:v>
                </c:pt>
                <c:pt idx="72015">
                  <c:v>14.954000000000001</c:v>
                </c:pt>
                <c:pt idx="72016">
                  <c:v>14.977</c:v>
                </c:pt>
                <c:pt idx="72017">
                  <c:v>14.977</c:v>
                </c:pt>
                <c:pt idx="72018">
                  <c:v>14.977</c:v>
                </c:pt>
                <c:pt idx="72019">
                  <c:v>14.999000000000001</c:v>
                </c:pt>
                <c:pt idx="72020">
                  <c:v>15.021000000000001</c:v>
                </c:pt>
                <c:pt idx="72021">
                  <c:v>14.999000000000001</c:v>
                </c:pt>
                <c:pt idx="72022">
                  <c:v>14.977</c:v>
                </c:pt>
                <c:pt idx="72023">
                  <c:v>14.977</c:v>
                </c:pt>
                <c:pt idx="72024">
                  <c:v>14.977</c:v>
                </c:pt>
                <c:pt idx="72025">
                  <c:v>14.954000000000001</c:v>
                </c:pt>
                <c:pt idx="72026">
                  <c:v>15.044</c:v>
                </c:pt>
                <c:pt idx="72027">
                  <c:v>14.977</c:v>
                </c:pt>
                <c:pt idx="72028">
                  <c:v>14.932</c:v>
                </c:pt>
                <c:pt idx="72029">
                  <c:v>14.932</c:v>
                </c:pt>
                <c:pt idx="72030">
                  <c:v>14.954000000000001</c:v>
                </c:pt>
                <c:pt idx="72031">
                  <c:v>14.954000000000001</c:v>
                </c:pt>
                <c:pt idx="72032">
                  <c:v>14.954000000000001</c:v>
                </c:pt>
                <c:pt idx="72033">
                  <c:v>14.932</c:v>
                </c:pt>
                <c:pt idx="72034">
                  <c:v>14.954000000000001</c:v>
                </c:pt>
                <c:pt idx="72035">
                  <c:v>14.999000000000001</c:v>
                </c:pt>
                <c:pt idx="72036">
                  <c:v>14.932</c:v>
                </c:pt>
                <c:pt idx="72037">
                  <c:v>14.932</c:v>
                </c:pt>
                <c:pt idx="72038">
                  <c:v>14.954000000000001</c:v>
                </c:pt>
                <c:pt idx="72039">
                  <c:v>14.954000000000001</c:v>
                </c:pt>
                <c:pt idx="72040">
                  <c:v>14.91</c:v>
                </c:pt>
                <c:pt idx="72041">
                  <c:v>14.954000000000001</c:v>
                </c:pt>
                <c:pt idx="72042">
                  <c:v>14.932</c:v>
                </c:pt>
                <c:pt idx="72043">
                  <c:v>14.932</c:v>
                </c:pt>
                <c:pt idx="72044">
                  <c:v>14.932</c:v>
                </c:pt>
                <c:pt idx="72045">
                  <c:v>14.887</c:v>
                </c:pt>
                <c:pt idx="72046">
                  <c:v>14.932</c:v>
                </c:pt>
                <c:pt idx="72047">
                  <c:v>14.887</c:v>
                </c:pt>
                <c:pt idx="72048">
                  <c:v>14.91</c:v>
                </c:pt>
                <c:pt idx="72049">
                  <c:v>14.91</c:v>
                </c:pt>
                <c:pt idx="72050">
                  <c:v>14.91</c:v>
                </c:pt>
                <c:pt idx="72051">
                  <c:v>14.932</c:v>
                </c:pt>
                <c:pt idx="72052">
                  <c:v>14.865</c:v>
                </c:pt>
                <c:pt idx="72053">
                  <c:v>14.887</c:v>
                </c:pt>
                <c:pt idx="72054">
                  <c:v>14.932</c:v>
                </c:pt>
                <c:pt idx="72055">
                  <c:v>14.865</c:v>
                </c:pt>
                <c:pt idx="72056">
                  <c:v>14.932</c:v>
                </c:pt>
                <c:pt idx="72057">
                  <c:v>14.887</c:v>
                </c:pt>
                <c:pt idx="72058">
                  <c:v>14.865</c:v>
                </c:pt>
                <c:pt idx="72059">
                  <c:v>14.91</c:v>
                </c:pt>
                <c:pt idx="72060">
                  <c:v>14.91</c:v>
                </c:pt>
                <c:pt idx="72061">
                  <c:v>14.887</c:v>
                </c:pt>
                <c:pt idx="72062">
                  <c:v>14.865</c:v>
                </c:pt>
                <c:pt idx="72063">
                  <c:v>14.887</c:v>
                </c:pt>
                <c:pt idx="72064">
                  <c:v>14.91</c:v>
                </c:pt>
                <c:pt idx="72065">
                  <c:v>14.887</c:v>
                </c:pt>
                <c:pt idx="72066">
                  <c:v>14.887</c:v>
                </c:pt>
                <c:pt idx="72067">
                  <c:v>14.887</c:v>
                </c:pt>
                <c:pt idx="72068">
                  <c:v>14.843</c:v>
                </c:pt>
                <c:pt idx="72069">
                  <c:v>14.865</c:v>
                </c:pt>
                <c:pt idx="72070">
                  <c:v>14.865</c:v>
                </c:pt>
                <c:pt idx="72071">
                  <c:v>14.843</c:v>
                </c:pt>
                <c:pt idx="72072">
                  <c:v>14.865</c:v>
                </c:pt>
                <c:pt idx="72073">
                  <c:v>14.843</c:v>
                </c:pt>
                <c:pt idx="72074">
                  <c:v>14.91</c:v>
                </c:pt>
                <c:pt idx="72075">
                  <c:v>14.887</c:v>
                </c:pt>
                <c:pt idx="72076">
                  <c:v>14.843</c:v>
                </c:pt>
                <c:pt idx="72077">
                  <c:v>14.82</c:v>
                </c:pt>
                <c:pt idx="72078">
                  <c:v>14.843</c:v>
                </c:pt>
                <c:pt idx="72079">
                  <c:v>14.843</c:v>
                </c:pt>
                <c:pt idx="72080">
                  <c:v>14.82</c:v>
                </c:pt>
                <c:pt idx="72081">
                  <c:v>14.865</c:v>
                </c:pt>
                <c:pt idx="72082">
                  <c:v>14.843</c:v>
                </c:pt>
                <c:pt idx="72083">
                  <c:v>14.82</c:v>
                </c:pt>
                <c:pt idx="72084">
                  <c:v>14.887</c:v>
                </c:pt>
                <c:pt idx="72085">
                  <c:v>14.865</c:v>
                </c:pt>
                <c:pt idx="72086">
                  <c:v>14.865</c:v>
                </c:pt>
                <c:pt idx="72087">
                  <c:v>14.843</c:v>
                </c:pt>
                <c:pt idx="72088">
                  <c:v>14.776</c:v>
                </c:pt>
                <c:pt idx="72089">
                  <c:v>14.843</c:v>
                </c:pt>
                <c:pt idx="72090">
                  <c:v>14.798</c:v>
                </c:pt>
                <c:pt idx="72091">
                  <c:v>14.776</c:v>
                </c:pt>
                <c:pt idx="72092">
                  <c:v>14.798</c:v>
                </c:pt>
                <c:pt idx="72093">
                  <c:v>14.798</c:v>
                </c:pt>
                <c:pt idx="72094">
                  <c:v>14.82</c:v>
                </c:pt>
                <c:pt idx="72095">
                  <c:v>14.798</c:v>
                </c:pt>
                <c:pt idx="72096">
                  <c:v>14.798</c:v>
                </c:pt>
                <c:pt idx="72097">
                  <c:v>14.776</c:v>
                </c:pt>
                <c:pt idx="72098">
                  <c:v>14.798</c:v>
                </c:pt>
                <c:pt idx="72099">
                  <c:v>14.843</c:v>
                </c:pt>
                <c:pt idx="72100">
                  <c:v>14.753</c:v>
                </c:pt>
                <c:pt idx="72101">
                  <c:v>14.731</c:v>
                </c:pt>
                <c:pt idx="72102">
                  <c:v>14.798</c:v>
                </c:pt>
                <c:pt idx="72103">
                  <c:v>14.798</c:v>
                </c:pt>
                <c:pt idx="72104">
                  <c:v>14.753</c:v>
                </c:pt>
                <c:pt idx="72105">
                  <c:v>14.753</c:v>
                </c:pt>
                <c:pt idx="72106">
                  <c:v>14.776</c:v>
                </c:pt>
                <c:pt idx="72107">
                  <c:v>14.776</c:v>
                </c:pt>
                <c:pt idx="72108">
                  <c:v>14.82</c:v>
                </c:pt>
                <c:pt idx="72109">
                  <c:v>14.776</c:v>
                </c:pt>
                <c:pt idx="72110">
                  <c:v>14.753</c:v>
                </c:pt>
                <c:pt idx="72111">
                  <c:v>14.798</c:v>
                </c:pt>
                <c:pt idx="72112">
                  <c:v>14.82</c:v>
                </c:pt>
                <c:pt idx="72113">
                  <c:v>14.776</c:v>
                </c:pt>
                <c:pt idx="72114">
                  <c:v>14.776</c:v>
                </c:pt>
                <c:pt idx="72115">
                  <c:v>14.753</c:v>
                </c:pt>
                <c:pt idx="72116">
                  <c:v>14.776</c:v>
                </c:pt>
                <c:pt idx="72117">
                  <c:v>14.731</c:v>
                </c:pt>
                <c:pt idx="72118">
                  <c:v>14.753</c:v>
                </c:pt>
                <c:pt idx="72119">
                  <c:v>14.686</c:v>
                </c:pt>
                <c:pt idx="72120">
                  <c:v>14.753</c:v>
                </c:pt>
                <c:pt idx="72121">
                  <c:v>14.753</c:v>
                </c:pt>
                <c:pt idx="72122">
                  <c:v>14.776</c:v>
                </c:pt>
                <c:pt idx="72123">
                  <c:v>14.731</c:v>
                </c:pt>
                <c:pt idx="72124">
                  <c:v>14.686</c:v>
                </c:pt>
                <c:pt idx="72125">
                  <c:v>14.731</c:v>
                </c:pt>
                <c:pt idx="72126">
                  <c:v>14.753</c:v>
                </c:pt>
                <c:pt idx="72127">
                  <c:v>14.731</c:v>
                </c:pt>
                <c:pt idx="72128">
                  <c:v>14.753</c:v>
                </c:pt>
                <c:pt idx="72129">
                  <c:v>14.686</c:v>
                </c:pt>
                <c:pt idx="72130">
                  <c:v>14.709</c:v>
                </c:pt>
                <c:pt idx="72131">
                  <c:v>14.753</c:v>
                </c:pt>
                <c:pt idx="72132">
                  <c:v>14.753</c:v>
                </c:pt>
                <c:pt idx="72133">
                  <c:v>14.686</c:v>
                </c:pt>
                <c:pt idx="72134">
                  <c:v>14.686</c:v>
                </c:pt>
                <c:pt idx="72135">
                  <c:v>14.709</c:v>
                </c:pt>
                <c:pt idx="72136">
                  <c:v>14.709</c:v>
                </c:pt>
                <c:pt idx="72137">
                  <c:v>14.709</c:v>
                </c:pt>
                <c:pt idx="72138">
                  <c:v>14.686</c:v>
                </c:pt>
                <c:pt idx="72139">
                  <c:v>14.709</c:v>
                </c:pt>
                <c:pt idx="72140">
                  <c:v>14.753</c:v>
                </c:pt>
                <c:pt idx="72141">
                  <c:v>14.731</c:v>
                </c:pt>
                <c:pt idx="72142">
                  <c:v>14.709</c:v>
                </c:pt>
                <c:pt idx="72143">
                  <c:v>14.664</c:v>
                </c:pt>
                <c:pt idx="72144">
                  <c:v>14.664</c:v>
                </c:pt>
                <c:pt idx="72145">
                  <c:v>14.686</c:v>
                </c:pt>
                <c:pt idx="72146">
                  <c:v>14.664</c:v>
                </c:pt>
                <c:pt idx="72147">
                  <c:v>14.686</c:v>
                </c:pt>
                <c:pt idx="72148">
                  <c:v>14.709</c:v>
                </c:pt>
                <c:pt idx="72149">
                  <c:v>14.709</c:v>
                </c:pt>
                <c:pt idx="72150">
                  <c:v>14.686</c:v>
                </c:pt>
                <c:pt idx="72151">
                  <c:v>14.664</c:v>
                </c:pt>
                <c:pt idx="72152">
                  <c:v>14.686</c:v>
                </c:pt>
                <c:pt idx="72153">
                  <c:v>14.641999999999999</c:v>
                </c:pt>
                <c:pt idx="72154">
                  <c:v>14.664</c:v>
                </c:pt>
                <c:pt idx="72155">
                  <c:v>14.641999999999999</c:v>
                </c:pt>
                <c:pt idx="72156">
                  <c:v>14.686</c:v>
                </c:pt>
                <c:pt idx="72157">
                  <c:v>14.686</c:v>
                </c:pt>
                <c:pt idx="72158">
                  <c:v>14.619</c:v>
                </c:pt>
                <c:pt idx="72159">
                  <c:v>14.686</c:v>
                </c:pt>
                <c:pt idx="72160">
                  <c:v>14.641999999999999</c:v>
                </c:pt>
                <c:pt idx="72161">
                  <c:v>14.641999999999999</c:v>
                </c:pt>
                <c:pt idx="72162">
                  <c:v>14.664</c:v>
                </c:pt>
                <c:pt idx="72163">
                  <c:v>14.686</c:v>
                </c:pt>
                <c:pt idx="72164">
                  <c:v>14.664</c:v>
                </c:pt>
                <c:pt idx="72165">
                  <c:v>14.619</c:v>
                </c:pt>
                <c:pt idx="72166">
                  <c:v>14.641999999999999</c:v>
                </c:pt>
                <c:pt idx="72167">
                  <c:v>14.664</c:v>
                </c:pt>
                <c:pt idx="72168">
                  <c:v>14.664</c:v>
                </c:pt>
                <c:pt idx="72169">
                  <c:v>14.664</c:v>
                </c:pt>
                <c:pt idx="72170">
                  <c:v>14.619</c:v>
                </c:pt>
                <c:pt idx="72171">
                  <c:v>14.619</c:v>
                </c:pt>
                <c:pt idx="72172">
                  <c:v>14.574999999999999</c:v>
                </c:pt>
                <c:pt idx="72173">
                  <c:v>14.664</c:v>
                </c:pt>
                <c:pt idx="72174">
                  <c:v>14.641999999999999</c:v>
                </c:pt>
                <c:pt idx="72175">
                  <c:v>14.597</c:v>
                </c:pt>
                <c:pt idx="72176">
                  <c:v>14.619</c:v>
                </c:pt>
                <c:pt idx="72177">
                  <c:v>14.619</c:v>
                </c:pt>
                <c:pt idx="72178">
                  <c:v>14.641999999999999</c:v>
                </c:pt>
                <c:pt idx="72179">
                  <c:v>14.574999999999999</c:v>
                </c:pt>
                <c:pt idx="72180">
                  <c:v>14.574999999999999</c:v>
                </c:pt>
                <c:pt idx="72181">
                  <c:v>14.619</c:v>
                </c:pt>
                <c:pt idx="72182">
                  <c:v>14.597</c:v>
                </c:pt>
                <c:pt idx="72183">
                  <c:v>14.574999999999999</c:v>
                </c:pt>
                <c:pt idx="72184">
                  <c:v>14.597</c:v>
                </c:pt>
                <c:pt idx="72185">
                  <c:v>14.574999999999999</c:v>
                </c:pt>
                <c:pt idx="72186">
                  <c:v>14.574999999999999</c:v>
                </c:pt>
                <c:pt idx="72187">
                  <c:v>14.619</c:v>
                </c:pt>
                <c:pt idx="72188">
                  <c:v>14.597</c:v>
                </c:pt>
                <c:pt idx="72189">
                  <c:v>14.619</c:v>
                </c:pt>
                <c:pt idx="72190">
                  <c:v>14.619</c:v>
                </c:pt>
                <c:pt idx="72191">
                  <c:v>14.552</c:v>
                </c:pt>
                <c:pt idx="72192">
                  <c:v>14.574999999999999</c:v>
                </c:pt>
                <c:pt idx="72193">
                  <c:v>14.552</c:v>
                </c:pt>
                <c:pt idx="72194">
                  <c:v>14.574999999999999</c:v>
                </c:pt>
                <c:pt idx="72195">
                  <c:v>14.552</c:v>
                </c:pt>
                <c:pt idx="72196">
                  <c:v>14.552</c:v>
                </c:pt>
                <c:pt idx="72197">
                  <c:v>14.574999999999999</c:v>
                </c:pt>
                <c:pt idx="72198">
                  <c:v>14.574999999999999</c:v>
                </c:pt>
                <c:pt idx="72199">
                  <c:v>14.574999999999999</c:v>
                </c:pt>
                <c:pt idx="72200">
                  <c:v>14.619</c:v>
                </c:pt>
                <c:pt idx="72201">
                  <c:v>14.53</c:v>
                </c:pt>
                <c:pt idx="72202">
                  <c:v>14.507999999999999</c:v>
                </c:pt>
                <c:pt idx="72203">
                  <c:v>14.53</c:v>
                </c:pt>
                <c:pt idx="72204">
                  <c:v>14.53</c:v>
                </c:pt>
                <c:pt idx="72205">
                  <c:v>14.53</c:v>
                </c:pt>
                <c:pt idx="72206">
                  <c:v>14.53</c:v>
                </c:pt>
                <c:pt idx="72207">
                  <c:v>14.574999999999999</c:v>
                </c:pt>
                <c:pt idx="72208">
                  <c:v>14.552</c:v>
                </c:pt>
                <c:pt idx="72209">
                  <c:v>14.552</c:v>
                </c:pt>
                <c:pt idx="72210">
                  <c:v>14.507999999999999</c:v>
                </c:pt>
                <c:pt idx="72211">
                  <c:v>14.53</c:v>
                </c:pt>
                <c:pt idx="72212">
                  <c:v>14.507999999999999</c:v>
                </c:pt>
                <c:pt idx="72213">
                  <c:v>14.552</c:v>
                </c:pt>
                <c:pt idx="72214">
                  <c:v>14.53</c:v>
                </c:pt>
                <c:pt idx="72215">
                  <c:v>14.53</c:v>
                </c:pt>
                <c:pt idx="72216">
                  <c:v>14.53</c:v>
                </c:pt>
                <c:pt idx="72217">
                  <c:v>14.53</c:v>
                </c:pt>
                <c:pt idx="72218">
                  <c:v>14.462999999999999</c:v>
                </c:pt>
                <c:pt idx="72219">
                  <c:v>14.53</c:v>
                </c:pt>
                <c:pt idx="72220">
                  <c:v>14.552</c:v>
                </c:pt>
                <c:pt idx="72221">
                  <c:v>14.462999999999999</c:v>
                </c:pt>
                <c:pt idx="72222">
                  <c:v>14.507999999999999</c:v>
                </c:pt>
                <c:pt idx="72223">
                  <c:v>14.53</c:v>
                </c:pt>
                <c:pt idx="72224">
                  <c:v>14.462999999999999</c:v>
                </c:pt>
                <c:pt idx="72225">
                  <c:v>14.462999999999999</c:v>
                </c:pt>
                <c:pt idx="72226">
                  <c:v>14.507999999999999</c:v>
                </c:pt>
                <c:pt idx="72227">
                  <c:v>14.462999999999999</c:v>
                </c:pt>
                <c:pt idx="72228">
                  <c:v>14.484999999999999</c:v>
                </c:pt>
                <c:pt idx="72229">
                  <c:v>14.53</c:v>
                </c:pt>
                <c:pt idx="72230">
                  <c:v>14.507999999999999</c:v>
                </c:pt>
                <c:pt idx="72231">
                  <c:v>14.462999999999999</c:v>
                </c:pt>
                <c:pt idx="72232">
                  <c:v>14.462999999999999</c:v>
                </c:pt>
                <c:pt idx="72233">
                  <c:v>14.484999999999999</c:v>
                </c:pt>
                <c:pt idx="72234">
                  <c:v>14.484999999999999</c:v>
                </c:pt>
                <c:pt idx="72235">
                  <c:v>14.484999999999999</c:v>
                </c:pt>
                <c:pt idx="72236">
                  <c:v>14.441000000000001</c:v>
                </c:pt>
                <c:pt idx="72237">
                  <c:v>14.462999999999999</c:v>
                </c:pt>
                <c:pt idx="72238">
                  <c:v>14.507999999999999</c:v>
                </c:pt>
                <c:pt idx="72239">
                  <c:v>14.441000000000001</c:v>
                </c:pt>
                <c:pt idx="72240">
                  <c:v>14.462999999999999</c:v>
                </c:pt>
                <c:pt idx="72241">
                  <c:v>14.507999999999999</c:v>
                </c:pt>
                <c:pt idx="72242">
                  <c:v>14.484999999999999</c:v>
                </c:pt>
                <c:pt idx="72243">
                  <c:v>14.462999999999999</c:v>
                </c:pt>
                <c:pt idx="72244">
                  <c:v>14.462999999999999</c:v>
                </c:pt>
                <c:pt idx="72245">
                  <c:v>14.441000000000001</c:v>
                </c:pt>
                <c:pt idx="72246">
                  <c:v>14.441000000000001</c:v>
                </c:pt>
                <c:pt idx="72247">
                  <c:v>14.484999999999999</c:v>
                </c:pt>
                <c:pt idx="72248">
                  <c:v>14.462999999999999</c:v>
                </c:pt>
                <c:pt idx="72249">
                  <c:v>14.462999999999999</c:v>
                </c:pt>
                <c:pt idx="72250">
                  <c:v>14.441000000000001</c:v>
                </c:pt>
                <c:pt idx="72251">
                  <c:v>14.441000000000001</c:v>
                </c:pt>
                <c:pt idx="72252">
                  <c:v>14.417999999999999</c:v>
                </c:pt>
                <c:pt idx="72253">
                  <c:v>14.462999999999999</c:v>
                </c:pt>
                <c:pt idx="72254">
                  <c:v>14.484999999999999</c:v>
                </c:pt>
                <c:pt idx="72255">
                  <c:v>14.441000000000001</c:v>
                </c:pt>
                <c:pt idx="72256">
                  <c:v>14.396000000000001</c:v>
                </c:pt>
                <c:pt idx="72257">
                  <c:v>14.484999999999999</c:v>
                </c:pt>
                <c:pt idx="72258">
                  <c:v>14.396000000000001</c:v>
                </c:pt>
                <c:pt idx="72259">
                  <c:v>14.441000000000001</c:v>
                </c:pt>
                <c:pt idx="72260">
                  <c:v>14.417999999999999</c:v>
                </c:pt>
                <c:pt idx="72261">
                  <c:v>14.441000000000001</c:v>
                </c:pt>
                <c:pt idx="72262">
                  <c:v>14.462999999999999</c:v>
                </c:pt>
                <c:pt idx="72263">
                  <c:v>14.441000000000001</c:v>
                </c:pt>
                <c:pt idx="72264">
                  <c:v>14.462999999999999</c:v>
                </c:pt>
                <c:pt idx="72265">
                  <c:v>14.417999999999999</c:v>
                </c:pt>
                <c:pt idx="72266">
                  <c:v>14.441000000000001</c:v>
                </c:pt>
                <c:pt idx="72267">
                  <c:v>14.441000000000001</c:v>
                </c:pt>
                <c:pt idx="72268">
                  <c:v>14.417999999999999</c:v>
                </c:pt>
                <c:pt idx="72269">
                  <c:v>14.396000000000001</c:v>
                </c:pt>
                <c:pt idx="72270">
                  <c:v>14.396000000000001</c:v>
                </c:pt>
                <c:pt idx="72271">
                  <c:v>14.396000000000001</c:v>
                </c:pt>
                <c:pt idx="72272">
                  <c:v>14.396000000000001</c:v>
                </c:pt>
                <c:pt idx="72273">
                  <c:v>14.417999999999999</c:v>
                </c:pt>
                <c:pt idx="72274">
                  <c:v>14.372999999999999</c:v>
                </c:pt>
                <c:pt idx="72275">
                  <c:v>14.372999999999999</c:v>
                </c:pt>
                <c:pt idx="72276">
                  <c:v>14.396000000000001</c:v>
                </c:pt>
                <c:pt idx="72277">
                  <c:v>14.417999999999999</c:v>
                </c:pt>
                <c:pt idx="72278">
                  <c:v>14.441000000000001</c:v>
                </c:pt>
                <c:pt idx="72279">
                  <c:v>14.351000000000001</c:v>
                </c:pt>
                <c:pt idx="72280">
                  <c:v>14.396000000000001</c:v>
                </c:pt>
                <c:pt idx="72281">
                  <c:v>14.396000000000001</c:v>
                </c:pt>
                <c:pt idx="72282">
                  <c:v>14.372999999999999</c:v>
                </c:pt>
                <c:pt idx="72283">
                  <c:v>14.351000000000001</c:v>
                </c:pt>
                <c:pt idx="72284">
                  <c:v>14.396000000000001</c:v>
                </c:pt>
                <c:pt idx="72285">
                  <c:v>14.372999999999999</c:v>
                </c:pt>
                <c:pt idx="72286">
                  <c:v>14.372999999999999</c:v>
                </c:pt>
                <c:pt idx="72287">
                  <c:v>14.372999999999999</c:v>
                </c:pt>
                <c:pt idx="72288">
                  <c:v>14.351000000000001</c:v>
                </c:pt>
                <c:pt idx="72289">
                  <c:v>14.417999999999999</c:v>
                </c:pt>
                <c:pt idx="72290">
                  <c:v>14.372999999999999</c:v>
                </c:pt>
                <c:pt idx="72291">
                  <c:v>14.305999999999999</c:v>
                </c:pt>
                <c:pt idx="72292">
                  <c:v>14.351000000000001</c:v>
                </c:pt>
                <c:pt idx="72293">
                  <c:v>14.372999999999999</c:v>
                </c:pt>
                <c:pt idx="72294">
                  <c:v>14.329000000000001</c:v>
                </c:pt>
                <c:pt idx="72295">
                  <c:v>14.351000000000001</c:v>
                </c:pt>
                <c:pt idx="72296">
                  <c:v>14.329000000000001</c:v>
                </c:pt>
                <c:pt idx="72297">
                  <c:v>14.329000000000001</c:v>
                </c:pt>
                <c:pt idx="72298">
                  <c:v>14.305999999999999</c:v>
                </c:pt>
                <c:pt idx="72299">
                  <c:v>14.305999999999999</c:v>
                </c:pt>
                <c:pt idx="72300">
                  <c:v>14.329000000000001</c:v>
                </c:pt>
                <c:pt idx="72301">
                  <c:v>14.329000000000001</c:v>
                </c:pt>
                <c:pt idx="72302">
                  <c:v>14.305999999999999</c:v>
                </c:pt>
                <c:pt idx="72303">
                  <c:v>14.262</c:v>
                </c:pt>
                <c:pt idx="72304">
                  <c:v>14.329000000000001</c:v>
                </c:pt>
                <c:pt idx="72305">
                  <c:v>14.372999999999999</c:v>
                </c:pt>
                <c:pt idx="72306">
                  <c:v>14.329000000000001</c:v>
                </c:pt>
                <c:pt idx="72307">
                  <c:v>14.329000000000001</c:v>
                </c:pt>
                <c:pt idx="72308">
                  <c:v>14.305999999999999</c:v>
                </c:pt>
                <c:pt idx="72309">
                  <c:v>14.305999999999999</c:v>
                </c:pt>
                <c:pt idx="72310">
                  <c:v>14.305999999999999</c:v>
                </c:pt>
                <c:pt idx="72311">
                  <c:v>14.329000000000001</c:v>
                </c:pt>
                <c:pt idx="72312">
                  <c:v>14.329000000000001</c:v>
                </c:pt>
                <c:pt idx="72313">
                  <c:v>14.329000000000001</c:v>
                </c:pt>
                <c:pt idx="72314">
                  <c:v>14.305999999999999</c:v>
                </c:pt>
                <c:pt idx="72315">
                  <c:v>14.305999999999999</c:v>
                </c:pt>
                <c:pt idx="72316">
                  <c:v>14.329000000000001</c:v>
                </c:pt>
                <c:pt idx="72317">
                  <c:v>14.239000000000001</c:v>
                </c:pt>
                <c:pt idx="72318">
                  <c:v>14.284000000000001</c:v>
                </c:pt>
                <c:pt idx="72319">
                  <c:v>14.239000000000001</c:v>
                </c:pt>
                <c:pt idx="72320">
                  <c:v>14.284000000000001</c:v>
                </c:pt>
                <c:pt idx="72321">
                  <c:v>14.329000000000001</c:v>
                </c:pt>
                <c:pt idx="72322">
                  <c:v>14.262</c:v>
                </c:pt>
                <c:pt idx="72323">
                  <c:v>14.262</c:v>
                </c:pt>
                <c:pt idx="72324">
                  <c:v>14.284000000000001</c:v>
                </c:pt>
                <c:pt idx="72325">
                  <c:v>14.305999999999999</c:v>
                </c:pt>
                <c:pt idx="72326">
                  <c:v>14.239000000000001</c:v>
                </c:pt>
                <c:pt idx="72327">
                  <c:v>14.262</c:v>
                </c:pt>
                <c:pt idx="72328">
                  <c:v>14.262</c:v>
                </c:pt>
                <c:pt idx="72329">
                  <c:v>14.239000000000001</c:v>
                </c:pt>
                <c:pt idx="72330">
                  <c:v>14.262</c:v>
                </c:pt>
                <c:pt idx="72331">
                  <c:v>14.217000000000001</c:v>
                </c:pt>
                <c:pt idx="72332">
                  <c:v>14.262</c:v>
                </c:pt>
                <c:pt idx="72333">
                  <c:v>14.239000000000001</c:v>
                </c:pt>
                <c:pt idx="72334">
                  <c:v>14.239000000000001</c:v>
                </c:pt>
                <c:pt idx="72335">
                  <c:v>14.262</c:v>
                </c:pt>
                <c:pt idx="72336">
                  <c:v>14.262</c:v>
                </c:pt>
                <c:pt idx="72337">
                  <c:v>14.239000000000001</c:v>
                </c:pt>
                <c:pt idx="72338">
                  <c:v>14.284000000000001</c:v>
                </c:pt>
                <c:pt idx="72339">
                  <c:v>14.217000000000001</c:v>
                </c:pt>
                <c:pt idx="72340">
                  <c:v>14.217000000000001</c:v>
                </c:pt>
                <c:pt idx="72341">
                  <c:v>14.217000000000001</c:v>
                </c:pt>
                <c:pt idx="72342">
                  <c:v>14.262</c:v>
                </c:pt>
                <c:pt idx="72343">
                  <c:v>14.172000000000001</c:v>
                </c:pt>
                <c:pt idx="72344">
                  <c:v>14.262</c:v>
                </c:pt>
                <c:pt idx="72345">
                  <c:v>14.217000000000001</c:v>
                </c:pt>
                <c:pt idx="72346">
                  <c:v>14.262</c:v>
                </c:pt>
                <c:pt idx="72347">
                  <c:v>14.195</c:v>
                </c:pt>
                <c:pt idx="72348">
                  <c:v>14.195</c:v>
                </c:pt>
                <c:pt idx="72349">
                  <c:v>14.217000000000001</c:v>
                </c:pt>
                <c:pt idx="72350">
                  <c:v>14.195</c:v>
                </c:pt>
                <c:pt idx="72351">
                  <c:v>14.172000000000001</c:v>
                </c:pt>
                <c:pt idx="72352">
                  <c:v>14.239000000000001</c:v>
                </c:pt>
                <c:pt idx="72353">
                  <c:v>14.239000000000001</c:v>
                </c:pt>
                <c:pt idx="72354">
                  <c:v>14.172000000000001</c:v>
                </c:pt>
                <c:pt idx="72355">
                  <c:v>14.195</c:v>
                </c:pt>
                <c:pt idx="72356">
                  <c:v>14.195</c:v>
                </c:pt>
                <c:pt idx="72357">
                  <c:v>14.217000000000001</c:v>
                </c:pt>
                <c:pt idx="72358">
                  <c:v>14.262</c:v>
                </c:pt>
                <c:pt idx="72359">
                  <c:v>14.217000000000001</c:v>
                </c:pt>
                <c:pt idx="72360">
                  <c:v>14.217000000000001</c:v>
                </c:pt>
                <c:pt idx="72361">
                  <c:v>14.195</c:v>
                </c:pt>
                <c:pt idx="72362">
                  <c:v>14.172000000000001</c:v>
                </c:pt>
                <c:pt idx="72363">
                  <c:v>14.195</c:v>
                </c:pt>
                <c:pt idx="72364">
                  <c:v>14.195</c:v>
                </c:pt>
                <c:pt idx="72365">
                  <c:v>14.217000000000001</c:v>
                </c:pt>
                <c:pt idx="72366">
                  <c:v>14.15</c:v>
                </c:pt>
                <c:pt idx="72367">
                  <c:v>14.172000000000001</c:v>
                </c:pt>
                <c:pt idx="72368">
                  <c:v>14.15</c:v>
                </c:pt>
                <c:pt idx="72369">
                  <c:v>14.128</c:v>
                </c:pt>
                <c:pt idx="72370">
                  <c:v>14.172000000000001</c:v>
                </c:pt>
                <c:pt idx="72371">
                  <c:v>14.172000000000001</c:v>
                </c:pt>
                <c:pt idx="72372">
                  <c:v>14.195</c:v>
                </c:pt>
                <c:pt idx="72373">
                  <c:v>14.172000000000001</c:v>
                </c:pt>
                <c:pt idx="72374">
                  <c:v>14.15</c:v>
                </c:pt>
                <c:pt idx="72375">
                  <c:v>14.128</c:v>
                </c:pt>
                <c:pt idx="72376">
                  <c:v>14.217000000000001</c:v>
                </c:pt>
                <c:pt idx="72377">
                  <c:v>14.172000000000001</c:v>
                </c:pt>
                <c:pt idx="72378">
                  <c:v>14.195</c:v>
                </c:pt>
                <c:pt idx="72379">
                  <c:v>14.172000000000001</c:v>
                </c:pt>
                <c:pt idx="72380">
                  <c:v>14.128</c:v>
                </c:pt>
                <c:pt idx="72381">
                  <c:v>14.195</c:v>
                </c:pt>
                <c:pt idx="72382">
                  <c:v>14.172000000000001</c:v>
                </c:pt>
                <c:pt idx="72383">
                  <c:v>14.172000000000001</c:v>
                </c:pt>
                <c:pt idx="72384">
                  <c:v>14.172000000000001</c:v>
                </c:pt>
                <c:pt idx="72385">
                  <c:v>14.15</c:v>
                </c:pt>
                <c:pt idx="72386">
                  <c:v>14.15</c:v>
                </c:pt>
                <c:pt idx="72387">
                  <c:v>14.15</c:v>
                </c:pt>
                <c:pt idx="72388">
                  <c:v>14.15</c:v>
                </c:pt>
                <c:pt idx="72389">
                  <c:v>14.128</c:v>
                </c:pt>
                <c:pt idx="72390">
                  <c:v>14.083</c:v>
                </c:pt>
                <c:pt idx="72391">
                  <c:v>14.128</c:v>
                </c:pt>
                <c:pt idx="72392">
                  <c:v>14.128</c:v>
                </c:pt>
                <c:pt idx="72393">
                  <c:v>14.128</c:v>
                </c:pt>
                <c:pt idx="72394">
                  <c:v>14.105</c:v>
                </c:pt>
                <c:pt idx="72395">
                  <c:v>14.083</c:v>
                </c:pt>
                <c:pt idx="72396">
                  <c:v>14.105</c:v>
                </c:pt>
                <c:pt idx="72397">
                  <c:v>14.105</c:v>
                </c:pt>
                <c:pt idx="72398">
                  <c:v>14.128</c:v>
                </c:pt>
                <c:pt idx="72399">
                  <c:v>14.128</c:v>
                </c:pt>
                <c:pt idx="72400">
                  <c:v>14.128</c:v>
                </c:pt>
                <c:pt idx="72401">
                  <c:v>14.083</c:v>
                </c:pt>
                <c:pt idx="72402">
                  <c:v>14.128</c:v>
                </c:pt>
                <c:pt idx="72403">
                  <c:v>14.128</c:v>
                </c:pt>
                <c:pt idx="72404">
                  <c:v>14.061</c:v>
                </c:pt>
                <c:pt idx="72405">
                  <c:v>14.128</c:v>
                </c:pt>
                <c:pt idx="72406">
                  <c:v>14.105</c:v>
                </c:pt>
                <c:pt idx="72407">
                  <c:v>14.128</c:v>
                </c:pt>
                <c:pt idx="72408">
                  <c:v>14.128</c:v>
                </c:pt>
                <c:pt idx="72409">
                  <c:v>14.105</c:v>
                </c:pt>
                <c:pt idx="72410">
                  <c:v>14.038</c:v>
                </c:pt>
                <c:pt idx="72411">
                  <c:v>14.083</c:v>
                </c:pt>
                <c:pt idx="72412">
                  <c:v>14.105</c:v>
                </c:pt>
                <c:pt idx="72413">
                  <c:v>14.061</c:v>
                </c:pt>
                <c:pt idx="72414">
                  <c:v>14.128</c:v>
                </c:pt>
                <c:pt idx="72415">
                  <c:v>14.061</c:v>
                </c:pt>
                <c:pt idx="72416">
                  <c:v>14.128</c:v>
                </c:pt>
                <c:pt idx="72417">
                  <c:v>14.061</c:v>
                </c:pt>
                <c:pt idx="72418">
                  <c:v>14.061</c:v>
                </c:pt>
                <c:pt idx="72419">
                  <c:v>14.038</c:v>
                </c:pt>
                <c:pt idx="72420">
                  <c:v>14.061</c:v>
                </c:pt>
                <c:pt idx="72421">
                  <c:v>14.061</c:v>
                </c:pt>
                <c:pt idx="72422">
                  <c:v>14.038</c:v>
                </c:pt>
                <c:pt idx="72423">
                  <c:v>14.083</c:v>
                </c:pt>
                <c:pt idx="72424">
                  <c:v>14.061</c:v>
                </c:pt>
                <c:pt idx="72425">
                  <c:v>14.105</c:v>
                </c:pt>
                <c:pt idx="72426">
                  <c:v>14.061</c:v>
                </c:pt>
                <c:pt idx="72427">
                  <c:v>14.061</c:v>
                </c:pt>
                <c:pt idx="72428">
                  <c:v>14.038</c:v>
                </c:pt>
                <c:pt idx="72429">
                  <c:v>14.061</c:v>
                </c:pt>
                <c:pt idx="72430">
                  <c:v>14.061</c:v>
                </c:pt>
                <c:pt idx="72431">
                  <c:v>14.061</c:v>
                </c:pt>
                <c:pt idx="72432">
                  <c:v>14.038</c:v>
                </c:pt>
                <c:pt idx="72433">
                  <c:v>14.016</c:v>
                </c:pt>
                <c:pt idx="72434">
                  <c:v>13.994</c:v>
                </c:pt>
                <c:pt idx="72435">
                  <c:v>14.016</c:v>
                </c:pt>
                <c:pt idx="72436">
                  <c:v>14.061</c:v>
                </c:pt>
                <c:pt idx="72437">
                  <c:v>13.994</c:v>
                </c:pt>
                <c:pt idx="72438">
                  <c:v>14.061</c:v>
                </c:pt>
                <c:pt idx="72439">
                  <c:v>14.038</c:v>
                </c:pt>
                <c:pt idx="72440">
                  <c:v>14.016</c:v>
                </c:pt>
                <c:pt idx="72441">
                  <c:v>13.994</c:v>
                </c:pt>
                <c:pt idx="72442">
                  <c:v>14.016</c:v>
                </c:pt>
                <c:pt idx="72443">
                  <c:v>13.994</c:v>
                </c:pt>
                <c:pt idx="72444">
                  <c:v>13.971</c:v>
                </c:pt>
                <c:pt idx="72445">
                  <c:v>14.038</c:v>
                </c:pt>
                <c:pt idx="72446">
                  <c:v>14.061</c:v>
                </c:pt>
                <c:pt idx="72447">
                  <c:v>14.016</c:v>
                </c:pt>
                <c:pt idx="72448">
                  <c:v>14.038</c:v>
                </c:pt>
                <c:pt idx="72449">
                  <c:v>14.016</c:v>
                </c:pt>
                <c:pt idx="72450">
                  <c:v>14.016</c:v>
                </c:pt>
                <c:pt idx="72451">
                  <c:v>13.971</c:v>
                </c:pt>
                <c:pt idx="72452">
                  <c:v>13.994</c:v>
                </c:pt>
                <c:pt idx="72453">
                  <c:v>14.016</c:v>
                </c:pt>
                <c:pt idx="72454">
                  <c:v>13.994</c:v>
                </c:pt>
                <c:pt idx="72455">
                  <c:v>13.994</c:v>
                </c:pt>
                <c:pt idx="72456">
                  <c:v>14.016</c:v>
                </c:pt>
                <c:pt idx="72457">
                  <c:v>13.994</c:v>
                </c:pt>
                <c:pt idx="72458">
                  <c:v>13.971</c:v>
                </c:pt>
                <c:pt idx="72459">
                  <c:v>14.016</c:v>
                </c:pt>
                <c:pt idx="72460">
                  <c:v>13.994</c:v>
                </c:pt>
                <c:pt idx="72461">
                  <c:v>14.038</c:v>
                </c:pt>
                <c:pt idx="72462">
                  <c:v>13.994</c:v>
                </c:pt>
                <c:pt idx="72463">
                  <c:v>14.016</c:v>
                </c:pt>
                <c:pt idx="72464">
                  <c:v>14.016</c:v>
                </c:pt>
                <c:pt idx="72465">
                  <c:v>13.994</c:v>
                </c:pt>
                <c:pt idx="72466">
                  <c:v>14.016</c:v>
                </c:pt>
                <c:pt idx="72467">
                  <c:v>13.971</c:v>
                </c:pt>
                <c:pt idx="72468">
                  <c:v>13.949</c:v>
                </c:pt>
                <c:pt idx="72469">
                  <c:v>14.016</c:v>
                </c:pt>
                <c:pt idx="72470">
                  <c:v>13.927</c:v>
                </c:pt>
                <c:pt idx="72471">
                  <c:v>13.949</c:v>
                </c:pt>
                <c:pt idx="72472">
                  <c:v>13.994</c:v>
                </c:pt>
                <c:pt idx="72473">
                  <c:v>13.904</c:v>
                </c:pt>
                <c:pt idx="72474">
                  <c:v>13.971</c:v>
                </c:pt>
                <c:pt idx="72475">
                  <c:v>13.927</c:v>
                </c:pt>
                <c:pt idx="72476">
                  <c:v>13.994</c:v>
                </c:pt>
                <c:pt idx="72477">
                  <c:v>13.994</c:v>
                </c:pt>
                <c:pt idx="72478">
                  <c:v>13.971</c:v>
                </c:pt>
                <c:pt idx="72479">
                  <c:v>13.971</c:v>
                </c:pt>
                <c:pt idx="72480">
                  <c:v>13.949</c:v>
                </c:pt>
                <c:pt idx="72481">
                  <c:v>13.971</c:v>
                </c:pt>
                <c:pt idx="72482">
                  <c:v>13.949</c:v>
                </c:pt>
                <c:pt idx="72483">
                  <c:v>13.949</c:v>
                </c:pt>
                <c:pt idx="72484">
                  <c:v>13.904</c:v>
                </c:pt>
                <c:pt idx="72485">
                  <c:v>13.949</c:v>
                </c:pt>
                <c:pt idx="72486">
                  <c:v>13.927</c:v>
                </c:pt>
                <c:pt idx="72487">
                  <c:v>13.949</c:v>
                </c:pt>
                <c:pt idx="72488">
                  <c:v>13.927</c:v>
                </c:pt>
                <c:pt idx="72489">
                  <c:v>13.927</c:v>
                </c:pt>
                <c:pt idx="72490">
                  <c:v>13.949</c:v>
                </c:pt>
                <c:pt idx="72491">
                  <c:v>13.882</c:v>
                </c:pt>
                <c:pt idx="72492">
                  <c:v>13.971</c:v>
                </c:pt>
                <c:pt idx="72493">
                  <c:v>13.949</c:v>
                </c:pt>
                <c:pt idx="72494">
                  <c:v>13.927</c:v>
                </c:pt>
                <c:pt idx="72495">
                  <c:v>13.927</c:v>
                </c:pt>
                <c:pt idx="72496">
                  <c:v>13.86</c:v>
                </c:pt>
                <c:pt idx="72497">
                  <c:v>13.882</c:v>
                </c:pt>
                <c:pt idx="72498">
                  <c:v>13.927</c:v>
                </c:pt>
                <c:pt idx="72499">
                  <c:v>13.882</c:v>
                </c:pt>
                <c:pt idx="72500">
                  <c:v>13.927</c:v>
                </c:pt>
                <c:pt idx="72501">
                  <c:v>13.882</c:v>
                </c:pt>
                <c:pt idx="72502">
                  <c:v>13.904</c:v>
                </c:pt>
                <c:pt idx="72503">
                  <c:v>13.927</c:v>
                </c:pt>
                <c:pt idx="72504">
                  <c:v>13.882</c:v>
                </c:pt>
                <c:pt idx="72505">
                  <c:v>13.927</c:v>
                </c:pt>
                <c:pt idx="72506">
                  <c:v>13.837</c:v>
                </c:pt>
                <c:pt idx="72507">
                  <c:v>13.882</c:v>
                </c:pt>
                <c:pt idx="72508">
                  <c:v>13.904</c:v>
                </c:pt>
                <c:pt idx="72509">
                  <c:v>13.86</c:v>
                </c:pt>
                <c:pt idx="72510">
                  <c:v>13.927</c:v>
                </c:pt>
                <c:pt idx="72511">
                  <c:v>13.904</c:v>
                </c:pt>
                <c:pt idx="72512">
                  <c:v>13.949</c:v>
                </c:pt>
                <c:pt idx="72513">
                  <c:v>13.949</c:v>
                </c:pt>
                <c:pt idx="72514">
                  <c:v>13.86</c:v>
                </c:pt>
                <c:pt idx="72515">
                  <c:v>13.904</c:v>
                </c:pt>
                <c:pt idx="72516">
                  <c:v>13.837</c:v>
                </c:pt>
                <c:pt idx="72517">
                  <c:v>13.927</c:v>
                </c:pt>
                <c:pt idx="72518">
                  <c:v>13.882</c:v>
                </c:pt>
                <c:pt idx="72519">
                  <c:v>13.86</c:v>
                </c:pt>
                <c:pt idx="72520">
                  <c:v>13.86</c:v>
                </c:pt>
                <c:pt idx="72521">
                  <c:v>13.86</c:v>
                </c:pt>
                <c:pt idx="72522">
                  <c:v>13.904</c:v>
                </c:pt>
                <c:pt idx="72523">
                  <c:v>13.882</c:v>
                </c:pt>
                <c:pt idx="72524">
                  <c:v>13.882</c:v>
                </c:pt>
                <c:pt idx="72525">
                  <c:v>13.86</c:v>
                </c:pt>
                <c:pt idx="72526">
                  <c:v>13.882</c:v>
                </c:pt>
                <c:pt idx="72527">
                  <c:v>13.882</c:v>
                </c:pt>
                <c:pt idx="72528">
                  <c:v>13.837</c:v>
                </c:pt>
                <c:pt idx="72529">
                  <c:v>13.882</c:v>
                </c:pt>
                <c:pt idx="72530">
                  <c:v>13.86</c:v>
                </c:pt>
                <c:pt idx="72531">
                  <c:v>13.86</c:v>
                </c:pt>
                <c:pt idx="72532">
                  <c:v>13.815</c:v>
                </c:pt>
                <c:pt idx="72533">
                  <c:v>13.815</c:v>
                </c:pt>
                <c:pt idx="72534">
                  <c:v>13.837</c:v>
                </c:pt>
                <c:pt idx="72535">
                  <c:v>13.837</c:v>
                </c:pt>
                <c:pt idx="72536">
                  <c:v>13.882</c:v>
                </c:pt>
                <c:pt idx="72537">
                  <c:v>13.815</c:v>
                </c:pt>
                <c:pt idx="72538">
                  <c:v>13.815</c:v>
                </c:pt>
                <c:pt idx="72539">
                  <c:v>13.86</c:v>
                </c:pt>
                <c:pt idx="72540">
                  <c:v>13.815</c:v>
                </c:pt>
                <c:pt idx="72541">
                  <c:v>13.815</c:v>
                </c:pt>
                <c:pt idx="72542">
                  <c:v>13.86</c:v>
                </c:pt>
                <c:pt idx="72543">
                  <c:v>13.815</c:v>
                </c:pt>
                <c:pt idx="72544">
                  <c:v>13.815</c:v>
                </c:pt>
                <c:pt idx="72545">
                  <c:v>13.86</c:v>
                </c:pt>
                <c:pt idx="72546">
                  <c:v>13.815</c:v>
                </c:pt>
                <c:pt idx="72547">
                  <c:v>13.792999999999999</c:v>
                </c:pt>
                <c:pt idx="72548">
                  <c:v>13.815</c:v>
                </c:pt>
                <c:pt idx="72549">
                  <c:v>13.792999999999999</c:v>
                </c:pt>
                <c:pt idx="72550">
                  <c:v>13.77</c:v>
                </c:pt>
                <c:pt idx="72551">
                  <c:v>13.792999999999999</c:v>
                </c:pt>
                <c:pt idx="72552">
                  <c:v>13.792999999999999</c:v>
                </c:pt>
                <c:pt idx="72553">
                  <c:v>13.792999999999999</c:v>
                </c:pt>
                <c:pt idx="72554">
                  <c:v>13.77</c:v>
                </c:pt>
                <c:pt idx="72555">
                  <c:v>13.792999999999999</c:v>
                </c:pt>
                <c:pt idx="72556">
                  <c:v>13.837</c:v>
                </c:pt>
                <c:pt idx="72557">
                  <c:v>13.815</c:v>
                </c:pt>
                <c:pt idx="72558">
                  <c:v>13.77</c:v>
                </c:pt>
                <c:pt idx="72559">
                  <c:v>13.77</c:v>
                </c:pt>
                <c:pt idx="72560">
                  <c:v>13.77</c:v>
                </c:pt>
                <c:pt idx="72561">
                  <c:v>13.815</c:v>
                </c:pt>
                <c:pt idx="72562">
                  <c:v>13.747999999999999</c:v>
                </c:pt>
                <c:pt idx="72563">
                  <c:v>13.792999999999999</c:v>
                </c:pt>
                <c:pt idx="72564">
                  <c:v>13.77</c:v>
                </c:pt>
                <c:pt idx="72565">
                  <c:v>13.747999999999999</c:v>
                </c:pt>
                <c:pt idx="72566">
                  <c:v>13.792999999999999</c:v>
                </c:pt>
                <c:pt idx="72567">
                  <c:v>13.77</c:v>
                </c:pt>
                <c:pt idx="72568">
                  <c:v>13.77</c:v>
                </c:pt>
                <c:pt idx="72569">
                  <c:v>13.726000000000001</c:v>
                </c:pt>
                <c:pt idx="72570">
                  <c:v>13.792999999999999</c:v>
                </c:pt>
                <c:pt idx="72571">
                  <c:v>13.77</c:v>
                </c:pt>
                <c:pt idx="72572">
                  <c:v>13.747999999999999</c:v>
                </c:pt>
                <c:pt idx="72573">
                  <c:v>13.77</c:v>
                </c:pt>
                <c:pt idx="72574">
                  <c:v>13.747999999999999</c:v>
                </c:pt>
                <c:pt idx="72575">
                  <c:v>13.792999999999999</c:v>
                </c:pt>
                <c:pt idx="72576">
                  <c:v>13.792999999999999</c:v>
                </c:pt>
                <c:pt idx="72577">
                  <c:v>13.77</c:v>
                </c:pt>
                <c:pt idx="72578">
                  <c:v>13.747999999999999</c:v>
                </c:pt>
                <c:pt idx="72579">
                  <c:v>13.726000000000001</c:v>
                </c:pt>
                <c:pt idx="72580">
                  <c:v>13.77</c:v>
                </c:pt>
                <c:pt idx="72581">
                  <c:v>13.747999999999999</c:v>
                </c:pt>
                <c:pt idx="72582">
                  <c:v>13.77</c:v>
                </c:pt>
                <c:pt idx="72583">
                  <c:v>13.792999999999999</c:v>
                </c:pt>
                <c:pt idx="72584">
                  <c:v>13.747999999999999</c:v>
                </c:pt>
                <c:pt idx="72585">
                  <c:v>13.726000000000001</c:v>
                </c:pt>
                <c:pt idx="72586">
                  <c:v>13.77</c:v>
                </c:pt>
                <c:pt idx="72587">
                  <c:v>13.747999999999999</c:v>
                </c:pt>
                <c:pt idx="72588">
                  <c:v>13.747999999999999</c:v>
                </c:pt>
                <c:pt idx="72589">
                  <c:v>13.77</c:v>
                </c:pt>
                <c:pt idx="72590">
                  <c:v>13.77</c:v>
                </c:pt>
                <c:pt idx="72591">
                  <c:v>13.77</c:v>
                </c:pt>
                <c:pt idx="72592">
                  <c:v>13.747999999999999</c:v>
                </c:pt>
                <c:pt idx="72593">
                  <c:v>13.726000000000001</c:v>
                </c:pt>
                <c:pt idx="72594">
                  <c:v>13.747999999999999</c:v>
                </c:pt>
                <c:pt idx="72595">
                  <c:v>13.680999999999999</c:v>
                </c:pt>
                <c:pt idx="72596">
                  <c:v>13.77</c:v>
                </c:pt>
                <c:pt idx="72597">
                  <c:v>13.77</c:v>
                </c:pt>
                <c:pt idx="72598">
                  <c:v>13.747999999999999</c:v>
                </c:pt>
                <c:pt idx="72599">
                  <c:v>13.680999999999999</c:v>
                </c:pt>
                <c:pt idx="72600">
                  <c:v>13.702999999999999</c:v>
                </c:pt>
                <c:pt idx="72601">
                  <c:v>13.702999999999999</c:v>
                </c:pt>
                <c:pt idx="72602">
                  <c:v>13.702999999999999</c:v>
                </c:pt>
                <c:pt idx="72603">
                  <c:v>13.702999999999999</c:v>
                </c:pt>
                <c:pt idx="72604">
                  <c:v>13.726000000000001</c:v>
                </c:pt>
                <c:pt idx="72605">
                  <c:v>13.659000000000001</c:v>
                </c:pt>
                <c:pt idx="72606">
                  <c:v>13.702999999999999</c:v>
                </c:pt>
                <c:pt idx="72607">
                  <c:v>13.726000000000001</c:v>
                </c:pt>
                <c:pt idx="72608">
                  <c:v>13.702999999999999</c:v>
                </c:pt>
                <c:pt idx="72609">
                  <c:v>13.702999999999999</c:v>
                </c:pt>
                <c:pt idx="72610">
                  <c:v>13.702999999999999</c:v>
                </c:pt>
                <c:pt idx="72611">
                  <c:v>13.659000000000001</c:v>
                </c:pt>
                <c:pt idx="72612">
                  <c:v>13.702999999999999</c:v>
                </c:pt>
                <c:pt idx="72613">
                  <c:v>13.680999999999999</c:v>
                </c:pt>
                <c:pt idx="72614">
                  <c:v>13.680999999999999</c:v>
                </c:pt>
                <c:pt idx="72615">
                  <c:v>13.680999999999999</c:v>
                </c:pt>
                <c:pt idx="72616">
                  <c:v>13.680999999999999</c:v>
                </c:pt>
                <c:pt idx="72617">
                  <c:v>13.680999999999999</c:v>
                </c:pt>
                <c:pt idx="72618">
                  <c:v>13.635999999999999</c:v>
                </c:pt>
                <c:pt idx="72619">
                  <c:v>13.659000000000001</c:v>
                </c:pt>
                <c:pt idx="72620">
                  <c:v>13.614000000000001</c:v>
                </c:pt>
                <c:pt idx="72621">
                  <c:v>13.680999999999999</c:v>
                </c:pt>
                <c:pt idx="72622">
                  <c:v>13.614000000000001</c:v>
                </c:pt>
                <c:pt idx="72623">
                  <c:v>13.702999999999999</c:v>
                </c:pt>
                <c:pt idx="72624">
                  <c:v>13.635999999999999</c:v>
                </c:pt>
                <c:pt idx="72625">
                  <c:v>13.680999999999999</c:v>
                </c:pt>
                <c:pt idx="72626">
                  <c:v>13.635999999999999</c:v>
                </c:pt>
                <c:pt idx="72627">
                  <c:v>13.659000000000001</c:v>
                </c:pt>
                <c:pt idx="72628">
                  <c:v>13.680999999999999</c:v>
                </c:pt>
                <c:pt idx="72629">
                  <c:v>13.659000000000001</c:v>
                </c:pt>
                <c:pt idx="72630">
                  <c:v>13.702999999999999</c:v>
                </c:pt>
                <c:pt idx="72631">
                  <c:v>13.635999999999999</c:v>
                </c:pt>
                <c:pt idx="72632">
                  <c:v>13.659000000000001</c:v>
                </c:pt>
                <c:pt idx="72633">
                  <c:v>13.614000000000001</c:v>
                </c:pt>
                <c:pt idx="72634">
                  <c:v>13.659000000000001</c:v>
                </c:pt>
                <c:pt idx="72635">
                  <c:v>13.680999999999999</c:v>
                </c:pt>
                <c:pt idx="72636">
                  <c:v>13.592000000000001</c:v>
                </c:pt>
                <c:pt idx="72637">
                  <c:v>13.614000000000001</c:v>
                </c:pt>
                <c:pt idx="72638">
                  <c:v>13.614000000000001</c:v>
                </c:pt>
                <c:pt idx="72639">
                  <c:v>13.569000000000001</c:v>
                </c:pt>
                <c:pt idx="72640">
                  <c:v>13.635999999999999</c:v>
                </c:pt>
                <c:pt idx="72641">
                  <c:v>13.659000000000001</c:v>
                </c:pt>
                <c:pt idx="72642">
                  <c:v>13.635999999999999</c:v>
                </c:pt>
                <c:pt idx="72643">
                  <c:v>13.635999999999999</c:v>
                </c:pt>
                <c:pt idx="72644">
                  <c:v>13.592000000000001</c:v>
                </c:pt>
                <c:pt idx="72645">
                  <c:v>13.635999999999999</c:v>
                </c:pt>
                <c:pt idx="72646">
                  <c:v>13.680999999999999</c:v>
                </c:pt>
                <c:pt idx="72647">
                  <c:v>13.614000000000001</c:v>
                </c:pt>
                <c:pt idx="72648">
                  <c:v>13.592000000000001</c:v>
                </c:pt>
                <c:pt idx="72649">
                  <c:v>13.614000000000001</c:v>
                </c:pt>
                <c:pt idx="72650">
                  <c:v>13.592000000000001</c:v>
                </c:pt>
                <c:pt idx="72651">
                  <c:v>13.592000000000001</c:v>
                </c:pt>
                <c:pt idx="72652">
                  <c:v>13.614000000000001</c:v>
                </c:pt>
                <c:pt idx="72653">
                  <c:v>13.614000000000001</c:v>
                </c:pt>
                <c:pt idx="72654">
                  <c:v>13.635999999999999</c:v>
                </c:pt>
                <c:pt idx="72655">
                  <c:v>13.614000000000001</c:v>
                </c:pt>
                <c:pt idx="72656">
                  <c:v>13.569000000000001</c:v>
                </c:pt>
                <c:pt idx="72657">
                  <c:v>13.569000000000001</c:v>
                </c:pt>
                <c:pt idx="72658">
                  <c:v>13.592000000000001</c:v>
                </c:pt>
                <c:pt idx="72659">
                  <c:v>13.592000000000001</c:v>
                </c:pt>
                <c:pt idx="72660">
                  <c:v>13.592000000000001</c:v>
                </c:pt>
                <c:pt idx="72661">
                  <c:v>13.547000000000001</c:v>
                </c:pt>
                <c:pt idx="72662">
                  <c:v>13.614000000000001</c:v>
                </c:pt>
                <c:pt idx="72663">
                  <c:v>13.592000000000001</c:v>
                </c:pt>
                <c:pt idx="72664">
                  <c:v>13.614000000000001</c:v>
                </c:pt>
                <c:pt idx="72665">
                  <c:v>13.569000000000001</c:v>
                </c:pt>
                <c:pt idx="72666">
                  <c:v>13.592000000000001</c:v>
                </c:pt>
                <c:pt idx="72667">
                  <c:v>13.547000000000001</c:v>
                </c:pt>
                <c:pt idx="72668">
                  <c:v>13.525</c:v>
                </c:pt>
                <c:pt idx="72669">
                  <c:v>13.569000000000001</c:v>
                </c:pt>
                <c:pt idx="72670">
                  <c:v>13.592000000000001</c:v>
                </c:pt>
                <c:pt idx="72671">
                  <c:v>13.592000000000001</c:v>
                </c:pt>
                <c:pt idx="72672">
                  <c:v>13.592000000000001</c:v>
                </c:pt>
                <c:pt idx="72673">
                  <c:v>13.525</c:v>
                </c:pt>
                <c:pt idx="72674">
                  <c:v>13.525</c:v>
                </c:pt>
                <c:pt idx="72675">
                  <c:v>13.592000000000001</c:v>
                </c:pt>
                <c:pt idx="72676">
                  <c:v>13.592000000000001</c:v>
                </c:pt>
                <c:pt idx="72677">
                  <c:v>13.525</c:v>
                </c:pt>
                <c:pt idx="72678">
                  <c:v>13.569000000000001</c:v>
                </c:pt>
                <c:pt idx="72679">
                  <c:v>13.547000000000001</c:v>
                </c:pt>
                <c:pt idx="72680">
                  <c:v>13.569000000000001</c:v>
                </c:pt>
                <c:pt idx="72681">
                  <c:v>13.569000000000001</c:v>
                </c:pt>
                <c:pt idx="72682">
                  <c:v>13.592000000000001</c:v>
                </c:pt>
                <c:pt idx="72683">
                  <c:v>13.547000000000001</c:v>
                </c:pt>
                <c:pt idx="72684">
                  <c:v>13.547000000000001</c:v>
                </c:pt>
                <c:pt idx="72685">
                  <c:v>13.569000000000001</c:v>
                </c:pt>
                <c:pt idx="72686">
                  <c:v>13.525</c:v>
                </c:pt>
                <c:pt idx="72687">
                  <c:v>13.547000000000001</c:v>
                </c:pt>
                <c:pt idx="72688">
                  <c:v>13.502000000000001</c:v>
                </c:pt>
                <c:pt idx="72689">
                  <c:v>13.547000000000001</c:v>
                </c:pt>
                <c:pt idx="72690">
                  <c:v>13.48</c:v>
                </c:pt>
                <c:pt idx="72691">
                  <c:v>13.569000000000001</c:v>
                </c:pt>
                <c:pt idx="72692">
                  <c:v>13.525</c:v>
                </c:pt>
                <c:pt idx="72693">
                  <c:v>13.525</c:v>
                </c:pt>
                <c:pt idx="72694">
                  <c:v>13.547000000000001</c:v>
                </c:pt>
                <c:pt idx="72695">
                  <c:v>13.569000000000001</c:v>
                </c:pt>
                <c:pt idx="72696">
                  <c:v>13.525</c:v>
                </c:pt>
                <c:pt idx="72697">
                  <c:v>13.502000000000001</c:v>
                </c:pt>
                <c:pt idx="72698">
                  <c:v>13.525</c:v>
                </c:pt>
                <c:pt idx="72699">
                  <c:v>13.502000000000001</c:v>
                </c:pt>
                <c:pt idx="72700">
                  <c:v>13.547000000000001</c:v>
                </c:pt>
                <c:pt idx="72701">
                  <c:v>13.547000000000001</c:v>
                </c:pt>
                <c:pt idx="72702">
                  <c:v>13.502000000000001</c:v>
                </c:pt>
                <c:pt idx="72703">
                  <c:v>13.48</c:v>
                </c:pt>
                <c:pt idx="72704">
                  <c:v>13.525</c:v>
                </c:pt>
                <c:pt idx="72705">
                  <c:v>13.547000000000001</c:v>
                </c:pt>
                <c:pt idx="72706">
                  <c:v>13.458</c:v>
                </c:pt>
                <c:pt idx="72707">
                  <c:v>13.502000000000001</c:v>
                </c:pt>
                <c:pt idx="72708">
                  <c:v>13.48</c:v>
                </c:pt>
                <c:pt idx="72709">
                  <c:v>13.502000000000001</c:v>
                </c:pt>
                <c:pt idx="72710">
                  <c:v>13.435</c:v>
                </c:pt>
                <c:pt idx="72711">
                  <c:v>13.547000000000001</c:v>
                </c:pt>
                <c:pt idx="72712">
                  <c:v>13.502000000000001</c:v>
                </c:pt>
                <c:pt idx="72713">
                  <c:v>13.458</c:v>
                </c:pt>
                <c:pt idx="72714">
                  <c:v>13.48</c:v>
                </c:pt>
                <c:pt idx="72715">
                  <c:v>13.502000000000001</c:v>
                </c:pt>
                <c:pt idx="72716">
                  <c:v>13.48</c:v>
                </c:pt>
                <c:pt idx="72717">
                  <c:v>13.48</c:v>
                </c:pt>
                <c:pt idx="72718">
                  <c:v>13.435</c:v>
                </c:pt>
                <c:pt idx="72719">
                  <c:v>13.413</c:v>
                </c:pt>
                <c:pt idx="72720">
                  <c:v>13.458</c:v>
                </c:pt>
                <c:pt idx="72721">
                  <c:v>13.458</c:v>
                </c:pt>
                <c:pt idx="72722">
                  <c:v>13.48</c:v>
                </c:pt>
                <c:pt idx="72723">
                  <c:v>13.48</c:v>
                </c:pt>
                <c:pt idx="72724">
                  <c:v>13.48</c:v>
                </c:pt>
                <c:pt idx="72725">
                  <c:v>13.458</c:v>
                </c:pt>
                <c:pt idx="72726">
                  <c:v>13.458</c:v>
                </c:pt>
                <c:pt idx="72727">
                  <c:v>13.502000000000001</c:v>
                </c:pt>
                <c:pt idx="72728">
                  <c:v>13.458</c:v>
                </c:pt>
                <c:pt idx="72729">
                  <c:v>13.413</c:v>
                </c:pt>
                <c:pt idx="72730">
                  <c:v>13.435</c:v>
                </c:pt>
                <c:pt idx="72731">
                  <c:v>13.413</c:v>
                </c:pt>
                <c:pt idx="72732">
                  <c:v>13.458</c:v>
                </c:pt>
                <c:pt idx="72733">
                  <c:v>13.502000000000001</c:v>
                </c:pt>
                <c:pt idx="72734">
                  <c:v>13.48</c:v>
                </c:pt>
                <c:pt idx="72735">
                  <c:v>13.413</c:v>
                </c:pt>
                <c:pt idx="72736">
                  <c:v>13.458</c:v>
                </c:pt>
                <c:pt idx="72737">
                  <c:v>13.435</c:v>
                </c:pt>
                <c:pt idx="72738">
                  <c:v>13.413</c:v>
                </c:pt>
                <c:pt idx="72739">
                  <c:v>13.435</c:v>
                </c:pt>
                <c:pt idx="72740">
                  <c:v>13.458</c:v>
                </c:pt>
                <c:pt idx="72741">
                  <c:v>13.413</c:v>
                </c:pt>
                <c:pt idx="72742">
                  <c:v>13.368</c:v>
                </c:pt>
                <c:pt idx="72743">
                  <c:v>13.458</c:v>
                </c:pt>
                <c:pt idx="72744">
                  <c:v>13.435</c:v>
                </c:pt>
                <c:pt idx="72745">
                  <c:v>13.413</c:v>
                </c:pt>
                <c:pt idx="72746">
                  <c:v>13.368</c:v>
                </c:pt>
                <c:pt idx="72747">
                  <c:v>13.435</c:v>
                </c:pt>
                <c:pt idx="72748">
                  <c:v>13.413</c:v>
                </c:pt>
                <c:pt idx="72749">
                  <c:v>13.458</c:v>
                </c:pt>
                <c:pt idx="72750">
                  <c:v>13.413</c:v>
                </c:pt>
                <c:pt idx="72751">
                  <c:v>13.413</c:v>
                </c:pt>
                <c:pt idx="72752">
                  <c:v>13.458</c:v>
                </c:pt>
                <c:pt idx="72753">
                  <c:v>13.458</c:v>
                </c:pt>
                <c:pt idx="72754">
                  <c:v>13.435</c:v>
                </c:pt>
                <c:pt idx="72755">
                  <c:v>13.413</c:v>
                </c:pt>
                <c:pt idx="72756">
                  <c:v>13.458</c:v>
                </c:pt>
                <c:pt idx="72757">
                  <c:v>13.435</c:v>
                </c:pt>
                <c:pt idx="72758">
                  <c:v>13.391</c:v>
                </c:pt>
                <c:pt idx="72759">
                  <c:v>13.368</c:v>
                </c:pt>
                <c:pt idx="72760">
                  <c:v>13.413</c:v>
                </c:pt>
                <c:pt idx="72761">
                  <c:v>13.391</c:v>
                </c:pt>
                <c:pt idx="72762">
                  <c:v>13.413</c:v>
                </c:pt>
                <c:pt idx="72763">
                  <c:v>13.368</c:v>
                </c:pt>
                <c:pt idx="72764">
                  <c:v>13.391</c:v>
                </c:pt>
                <c:pt idx="72765">
                  <c:v>13.346</c:v>
                </c:pt>
                <c:pt idx="72766">
                  <c:v>13.413</c:v>
                </c:pt>
                <c:pt idx="72767">
                  <c:v>13.413</c:v>
                </c:pt>
                <c:pt idx="72768">
                  <c:v>13.435</c:v>
                </c:pt>
                <c:pt idx="72769">
                  <c:v>13.391</c:v>
                </c:pt>
                <c:pt idx="72770">
                  <c:v>13.413</c:v>
                </c:pt>
                <c:pt idx="72771">
                  <c:v>13.368</c:v>
                </c:pt>
                <c:pt idx="72772">
                  <c:v>13.368</c:v>
                </c:pt>
                <c:pt idx="72773">
                  <c:v>13.391</c:v>
                </c:pt>
                <c:pt idx="72774">
                  <c:v>13.368</c:v>
                </c:pt>
                <c:pt idx="72775">
                  <c:v>13.346</c:v>
                </c:pt>
                <c:pt idx="72776">
                  <c:v>13.368</c:v>
                </c:pt>
                <c:pt idx="72777">
                  <c:v>13.391</c:v>
                </c:pt>
                <c:pt idx="72778">
                  <c:v>13.368</c:v>
                </c:pt>
                <c:pt idx="72779">
                  <c:v>13.368</c:v>
                </c:pt>
                <c:pt idx="72780">
                  <c:v>13.368</c:v>
                </c:pt>
                <c:pt idx="72781">
                  <c:v>13.368</c:v>
                </c:pt>
                <c:pt idx="72782">
                  <c:v>13.346</c:v>
                </c:pt>
                <c:pt idx="72783">
                  <c:v>13.346</c:v>
                </c:pt>
                <c:pt idx="72784">
                  <c:v>13.368</c:v>
                </c:pt>
                <c:pt idx="72785">
                  <c:v>13.346</c:v>
                </c:pt>
                <c:pt idx="72786">
                  <c:v>13.368</c:v>
                </c:pt>
                <c:pt idx="72787">
                  <c:v>13.368</c:v>
                </c:pt>
                <c:pt idx="72788">
                  <c:v>13.368</c:v>
                </c:pt>
                <c:pt idx="72789">
                  <c:v>13.368</c:v>
                </c:pt>
                <c:pt idx="72790">
                  <c:v>13.346</c:v>
                </c:pt>
                <c:pt idx="72791">
                  <c:v>13.324</c:v>
                </c:pt>
                <c:pt idx="72792">
                  <c:v>13.279</c:v>
                </c:pt>
                <c:pt idx="72793">
                  <c:v>13.368</c:v>
                </c:pt>
                <c:pt idx="72794">
                  <c:v>13.368</c:v>
                </c:pt>
                <c:pt idx="72795">
                  <c:v>13.324</c:v>
                </c:pt>
                <c:pt idx="72796">
                  <c:v>13.346</c:v>
                </c:pt>
                <c:pt idx="72797">
                  <c:v>13.346</c:v>
                </c:pt>
                <c:pt idx="72798">
                  <c:v>13.257</c:v>
                </c:pt>
                <c:pt idx="72799">
                  <c:v>13.368</c:v>
                </c:pt>
                <c:pt idx="72800">
                  <c:v>13.346</c:v>
                </c:pt>
                <c:pt idx="72801">
                  <c:v>13.346</c:v>
                </c:pt>
                <c:pt idx="72802">
                  <c:v>13.279</c:v>
                </c:pt>
                <c:pt idx="72803">
                  <c:v>13.324</c:v>
                </c:pt>
                <c:pt idx="72804">
                  <c:v>13.324</c:v>
                </c:pt>
                <c:pt idx="72805">
                  <c:v>13.301</c:v>
                </c:pt>
                <c:pt idx="72806">
                  <c:v>13.324</c:v>
                </c:pt>
                <c:pt idx="72807">
                  <c:v>13.368</c:v>
                </c:pt>
                <c:pt idx="72808">
                  <c:v>13.324</c:v>
                </c:pt>
                <c:pt idx="72809">
                  <c:v>13.324</c:v>
                </c:pt>
                <c:pt idx="72810">
                  <c:v>13.324</c:v>
                </c:pt>
                <c:pt idx="72811">
                  <c:v>13.324</c:v>
                </c:pt>
                <c:pt idx="72812">
                  <c:v>13.346</c:v>
                </c:pt>
                <c:pt idx="72813">
                  <c:v>13.324</c:v>
                </c:pt>
                <c:pt idx="72814">
                  <c:v>13.301</c:v>
                </c:pt>
                <c:pt idx="72815">
                  <c:v>13.324</c:v>
                </c:pt>
                <c:pt idx="72816">
                  <c:v>13.279</c:v>
                </c:pt>
                <c:pt idx="72817">
                  <c:v>13.279</c:v>
                </c:pt>
                <c:pt idx="72818">
                  <c:v>13.279</c:v>
                </c:pt>
                <c:pt idx="72819">
                  <c:v>13.346</c:v>
                </c:pt>
                <c:pt idx="72820">
                  <c:v>13.279</c:v>
                </c:pt>
                <c:pt idx="72821">
                  <c:v>13.301</c:v>
                </c:pt>
                <c:pt idx="72822">
                  <c:v>13.279</c:v>
                </c:pt>
                <c:pt idx="72823">
                  <c:v>13.279</c:v>
                </c:pt>
                <c:pt idx="72824">
                  <c:v>13.257</c:v>
                </c:pt>
                <c:pt idx="72825">
                  <c:v>13.212</c:v>
                </c:pt>
                <c:pt idx="72826">
                  <c:v>13.279</c:v>
                </c:pt>
                <c:pt idx="72827">
                  <c:v>13.234</c:v>
                </c:pt>
                <c:pt idx="72828">
                  <c:v>13.279</c:v>
                </c:pt>
                <c:pt idx="72829">
                  <c:v>13.279</c:v>
                </c:pt>
                <c:pt idx="72830">
                  <c:v>13.324</c:v>
                </c:pt>
                <c:pt idx="72831">
                  <c:v>13.234</c:v>
                </c:pt>
                <c:pt idx="72832">
                  <c:v>13.257</c:v>
                </c:pt>
                <c:pt idx="72833">
                  <c:v>13.257</c:v>
                </c:pt>
                <c:pt idx="72834">
                  <c:v>13.257</c:v>
                </c:pt>
                <c:pt idx="72835">
                  <c:v>13.279</c:v>
                </c:pt>
                <c:pt idx="72836">
                  <c:v>13.257</c:v>
                </c:pt>
                <c:pt idx="72837">
                  <c:v>13.279</c:v>
                </c:pt>
                <c:pt idx="72838">
                  <c:v>13.279</c:v>
                </c:pt>
                <c:pt idx="72839">
                  <c:v>13.234</c:v>
                </c:pt>
                <c:pt idx="72840">
                  <c:v>13.257</c:v>
                </c:pt>
                <c:pt idx="72841">
                  <c:v>13.234</c:v>
                </c:pt>
                <c:pt idx="72842">
                  <c:v>13.257</c:v>
                </c:pt>
                <c:pt idx="72843">
                  <c:v>13.234</c:v>
                </c:pt>
                <c:pt idx="72844">
                  <c:v>13.212</c:v>
                </c:pt>
                <c:pt idx="72845">
                  <c:v>13.234</c:v>
                </c:pt>
                <c:pt idx="72846">
                  <c:v>13.257</c:v>
                </c:pt>
                <c:pt idx="72847">
                  <c:v>13.257</c:v>
                </c:pt>
                <c:pt idx="72848">
                  <c:v>13.189</c:v>
                </c:pt>
                <c:pt idx="72849">
                  <c:v>13.257</c:v>
                </c:pt>
                <c:pt idx="72850">
                  <c:v>13.234</c:v>
                </c:pt>
                <c:pt idx="72851">
                  <c:v>13.234</c:v>
                </c:pt>
                <c:pt idx="72852">
                  <c:v>13.257</c:v>
                </c:pt>
                <c:pt idx="72853">
                  <c:v>13.212</c:v>
                </c:pt>
                <c:pt idx="72854">
                  <c:v>13.279</c:v>
                </c:pt>
                <c:pt idx="72855">
                  <c:v>13.212</c:v>
                </c:pt>
                <c:pt idx="72856">
                  <c:v>13.212</c:v>
                </c:pt>
                <c:pt idx="72857">
                  <c:v>13.189</c:v>
                </c:pt>
                <c:pt idx="72858">
                  <c:v>13.212</c:v>
                </c:pt>
                <c:pt idx="72859">
                  <c:v>13.279</c:v>
                </c:pt>
                <c:pt idx="72860">
                  <c:v>13.167</c:v>
                </c:pt>
                <c:pt idx="72861">
                  <c:v>13.189</c:v>
                </c:pt>
                <c:pt idx="72862">
                  <c:v>13.145</c:v>
                </c:pt>
                <c:pt idx="72863">
                  <c:v>13.212</c:v>
                </c:pt>
                <c:pt idx="72864">
                  <c:v>13.167</c:v>
                </c:pt>
                <c:pt idx="72865">
                  <c:v>13.189</c:v>
                </c:pt>
                <c:pt idx="72866">
                  <c:v>13.212</c:v>
                </c:pt>
                <c:pt idx="72867">
                  <c:v>13.257</c:v>
                </c:pt>
                <c:pt idx="72868">
                  <c:v>13.212</c:v>
                </c:pt>
                <c:pt idx="72869">
                  <c:v>13.212</c:v>
                </c:pt>
                <c:pt idx="72870">
                  <c:v>13.212</c:v>
                </c:pt>
                <c:pt idx="72871">
                  <c:v>13.212</c:v>
                </c:pt>
                <c:pt idx="72872">
                  <c:v>13.167</c:v>
                </c:pt>
                <c:pt idx="72873">
                  <c:v>13.145</c:v>
                </c:pt>
                <c:pt idx="72874">
                  <c:v>13.145</c:v>
                </c:pt>
                <c:pt idx="72875">
                  <c:v>13.145</c:v>
                </c:pt>
                <c:pt idx="72876">
                  <c:v>13.189</c:v>
                </c:pt>
                <c:pt idx="72877">
                  <c:v>13.145</c:v>
                </c:pt>
                <c:pt idx="72878">
                  <c:v>13.145</c:v>
                </c:pt>
                <c:pt idx="72879">
                  <c:v>13.167</c:v>
                </c:pt>
                <c:pt idx="72880">
                  <c:v>13.167</c:v>
                </c:pt>
                <c:pt idx="72881">
                  <c:v>13.145</c:v>
                </c:pt>
                <c:pt idx="72882">
                  <c:v>13.167</c:v>
                </c:pt>
                <c:pt idx="72883">
                  <c:v>13.189</c:v>
                </c:pt>
                <c:pt idx="72884">
                  <c:v>13.167</c:v>
                </c:pt>
                <c:pt idx="72885">
                  <c:v>13.145</c:v>
                </c:pt>
                <c:pt idx="72886">
                  <c:v>13.189</c:v>
                </c:pt>
                <c:pt idx="72887">
                  <c:v>13.167</c:v>
                </c:pt>
                <c:pt idx="72888">
                  <c:v>13.189</c:v>
                </c:pt>
                <c:pt idx="72889">
                  <c:v>13.189</c:v>
                </c:pt>
                <c:pt idx="72890">
                  <c:v>13.145</c:v>
                </c:pt>
                <c:pt idx="72891">
                  <c:v>13.145</c:v>
                </c:pt>
                <c:pt idx="72892">
                  <c:v>13.145</c:v>
                </c:pt>
                <c:pt idx="72893">
                  <c:v>13.167</c:v>
                </c:pt>
                <c:pt idx="72894">
                  <c:v>13.122</c:v>
                </c:pt>
                <c:pt idx="72895">
                  <c:v>13.122</c:v>
                </c:pt>
                <c:pt idx="72896">
                  <c:v>13.145</c:v>
                </c:pt>
                <c:pt idx="72897">
                  <c:v>13.1</c:v>
                </c:pt>
                <c:pt idx="72898">
                  <c:v>13.167</c:v>
                </c:pt>
                <c:pt idx="72899">
                  <c:v>13.167</c:v>
                </c:pt>
                <c:pt idx="72900">
                  <c:v>13.145</c:v>
                </c:pt>
                <c:pt idx="72901">
                  <c:v>13.145</c:v>
                </c:pt>
                <c:pt idx="72902">
                  <c:v>13.145</c:v>
                </c:pt>
                <c:pt idx="72903">
                  <c:v>13.077999999999999</c:v>
                </c:pt>
                <c:pt idx="72904">
                  <c:v>13.122</c:v>
                </c:pt>
                <c:pt idx="72905">
                  <c:v>13.077999999999999</c:v>
                </c:pt>
                <c:pt idx="72906">
                  <c:v>13.077999999999999</c:v>
                </c:pt>
                <c:pt idx="72907">
                  <c:v>13.055</c:v>
                </c:pt>
                <c:pt idx="72908">
                  <c:v>13.1</c:v>
                </c:pt>
                <c:pt idx="72909">
                  <c:v>13.122</c:v>
                </c:pt>
                <c:pt idx="72910">
                  <c:v>13.055</c:v>
                </c:pt>
                <c:pt idx="72911">
                  <c:v>13.145</c:v>
                </c:pt>
                <c:pt idx="72912">
                  <c:v>13.145</c:v>
                </c:pt>
                <c:pt idx="72913">
                  <c:v>13.122</c:v>
                </c:pt>
                <c:pt idx="72914">
                  <c:v>13.122</c:v>
                </c:pt>
                <c:pt idx="72915">
                  <c:v>13.122</c:v>
                </c:pt>
                <c:pt idx="72916">
                  <c:v>13.077999999999999</c:v>
                </c:pt>
                <c:pt idx="72917">
                  <c:v>13.077999999999999</c:v>
                </c:pt>
                <c:pt idx="72918">
                  <c:v>13.1</c:v>
                </c:pt>
                <c:pt idx="72919">
                  <c:v>13.122</c:v>
                </c:pt>
                <c:pt idx="72920">
                  <c:v>13.145</c:v>
                </c:pt>
                <c:pt idx="72921">
                  <c:v>13.1</c:v>
                </c:pt>
                <c:pt idx="72922">
                  <c:v>13.122</c:v>
                </c:pt>
                <c:pt idx="72923">
                  <c:v>13.055</c:v>
                </c:pt>
                <c:pt idx="72924">
                  <c:v>13.122</c:v>
                </c:pt>
                <c:pt idx="72925">
                  <c:v>13.1</c:v>
                </c:pt>
                <c:pt idx="72926">
                  <c:v>13.1</c:v>
                </c:pt>
                <c:pt idx="72927">
                  <c:v>13.1</c:v>
                </c:pt>
                <c:pt idx="72928">
                  <c:v>13.077999999999999</c:v>
                </c:pt>
                <c:pt idx="72929">
                  <c:v>13.077999999999999</c:v>
                </c:pt>
                <c:pt idx="72930">
                  <c:v>13.032999999999999</c:v>
                </c:pt>
                <c:pt idx="72931">
                  <c:v>13.055</c:v>
                </c:pt>
                <c:pt idx="72932">
                  <c:v>13.1</c:v>
                </c:pt>
                <c:pt idx="72933">
                  <c:v>13.055</c:v>
                </c:pt>
                <c:pt idx="72934">
                  <c:v>13.077999999999999</c:v>
                </c:pt>
                <c:pt idx="72935">
                  <c:v>13.055</c:v>
                </c:pt>
                <c:pt idx="72936">
                  <c:v>13.055</c:v>
                </c:pt>
                <c:pt idx="72937">
                  <c:v>13.077999999999999</c:v>
                </c:pt>
                <c:pt idx="72938">
                  <c:v>13.055</c:v>
                </c:pt>
                <c:pt idx="72939">
                  <c:v>13.077999999999999</c:v>
                </c:pt>
                <c:pt idx="72940">
                  <c:v>13.032999999999999</c:v>
                </c:pt>
                <c:pt idx="72941">
                  <c:v>13.077999999999999</c:v>
                </c:pt>
                <c:pt idx="72942">
                  <c:v>13.010999999999999</c:v>
                </c:pt>
                <c:pt idx="72943">
                  <c:v>13.055</c:v>
                </c:pt>
                <c:pt idx="72944">
                  <c:v>13.055</c:v>
                </c:pt>
                <c:pt idx="72945">
                  <c:v>13.1</c:v>
                </c:pt>
                <c:pt idx="72946">
                  <c:v>13.032999999999999</c:v>
                </c:pt>
                <c:pt idx="72947">
                  <c:v>13.032999999999999</c:v>
                </c:pt>
                <c:pt idx="72948">
                  <c:v>13.1</c:v>
                </c:pt>
                <c:pt idx="72949">
                  <c:v>13.077999999999999</c:v>
                </c:pt>
                <c:pt idx="72950">
                  <c:v>13.032999999999999</c:v>
                </c:pt>
                <c:pt idx="72951">
                  <c:v>13.055</c:v>
                </c:pt>
                <c:pt idx="72952">
                  <c:v>12.988</c:v>
                </c:pt>
                <c:pt idx="72953">
                  <c:v>13.032999999999999</c:v>
                </c:pt>
                <c:pt idx="72954">
                  <c:v>13.032999999999999</c:v>
                </c:pt>
                <c:pt idx="72955">
                  <c:v>13.032999999999999</c:v>
                </c:pt>
                <c:pt idx="72956">
                  <c:v>13.077999999999999</c:v>
                </c:pt>
                <c:pt idx="72957">
                  <c:v>13.032999999999999</c:v>
                </c:pt>
                <c:pt idx="72958">
                  <c:v>13.032999999999999</c:v>
                </c:pt>
                <c:pt idx="72959">
                  <c:v>13.077999999999999</c:v>
                </c:pt>
                <c:pt idx="72960">
                  <c:v>13.055</c:v>
                </c:pt>
                <c:pt idx="72961">
                  <c:v>13.010999999999999</c:v>
                </c:pt>
                <c:pt idx="72962">
                  <c:v>13.032999999999999</c:v>
                </c:pt>
                <c:pt idx="72963">
                  <c:v>13.032999999999999</c:v>
                </c:pt>
                <c:pt idx="72964">
                  <c:v>13.055</c:v>
                </c:pt>
                <c:pt idx="72965">
                  <c:v>13.032999999999999</c:v>
                </c:pt>
                <c:pt idx="72966">
                  <c:v>13.010999999999999</c:v>
                </c:pt>
                <c:pt idx="72967">
                  <c:v>12.988</c:v>
                </c:pt>
                <c:pt idx="72968">
                  <c:v>13.010999999999999</c:v>
                </c:pt>
                <c:pt idx="72969">
                  <c:v>13.032999999999999</c:v>
                </c:pt>
                <c:pt idx="72970">
                  <c:v>13.010999999999999</c:v>
                </c:pt>
                <c:pt idx="72971">
                  <c:v>12.965999999999999</c:v>
                </c:pt>
                <c:pt idx="72972">
                  <c:v>13.032999999999999</c:v>
                </c:pt>
                <c:pt idx="72973">
                  <c:v>12.988</c:v>
                </c:pt>
                <c:pt idx="72974">
                  <c:v>12.988</c:v>
                </c:pt>
                <c:pt idx="72975">
                  <c:v>13.010999999999999</c:v>
                </c:pt>
                <c:pt idx="72976">
                  <c:v>13.010999999999999</c:v>
                </c:pt>
                <c:pt idx="72977">
                  <c:v>12.988</c:v>
                </c:pt>
                <c:pt idx="72978">
                  <c:v>12.988</c:v>
                </c:pt>
                <c:pt idx="72979">
                  <c:v>13.032999999999999</c:v>
                </c:pt>
                <c:pt idx="72980">
                  <c:v>12.965999999999999</c:v>
                </c:pt>
                <c:pt idx="72981">
                  <c:v>13.010999999999999</c:v>
                </c:pt>
                <c:pt idx="72982">
                  <c:v>12.965999999999999</c:v>
                </c:pt>
                <c:pt idx="72983">
                  <c:v>13.032999999999999</c:v>
                </c:pt>
                <c:pt idx="72984">
                  <c:v>12.944000000000001</c:v>
                </c:pt>
                <c:pt idx="72985">
                  <c:v>12.965999999999999</c:v>
                </c:pt>
                <c:pt idx="72986">
                  <c:v>12.965999999999999</c:v>
                </c:pt>
                <c:pt idx="72987">
                  <c:v>12.988</c:v>
                </c:pt>
                <c:pt idx="72988">
                  <c:v>12.944000000000001</c:v>
                </c:pt>
                <c:pt idx="72989">
                  <c:v>12.988</c:v>
                </c:pt>
                <c:pt idx="72990">
                  <c:v>12.944000000000001</c:v>
                </c:pt>
                <c:pt idx="72991">
                  <c:v>12.988</c:v>
                </c:pt>
                <c:pt idx="72992">
                  <c:v>12.965999999999999</c:v>
                </c:pt>
                <c:pt idx="72993">
                  <c:v>12.965999999999999</c:v>
                </c:pt>
                <c:pt idx="72994">
                  <c:v>12.944000000000001</c:v>
                </c:pt>
                <c:pt idx="72995">
                  <c:v>12.965999999999999</c:v>
                </c:pt>
                <c:pt idx="72996">
                  <c:v>12.988</c:v>
                </c:pt>
                <c:pt idx="72997">
                  <c:v>12.988</c:v>
                </c:pt>
                <c:pt idx="72998">
                  <c:v>12.965999999999999</c:v>
                </c:pt>
                <c:pt idx="72999">
                  <c:v>12.944000000000001</c:v>
                </c:pt>
                <c:pt idx="73000">
                  <c:v>12.965999999999999</c:v>
                </c:pt>
                <c:pt idx="73001">
                  <c:v>12.920999999999999</c:v>
                </c:pt>
                <c:pt idx="73002">
                  <c:v>12.944000000000001</c:v>
                </c:pt>
                <c:pt idx="73003">
                  <c:v>12.944000000000001</c:v>
                </c:pt>
                <c:pt idx="73004">
                  <c:v>12.988</c:v>
                </c:pt>
                <c:pt idx="73005">
                  <c:v>12.944000000000001</c:v>
                </c:pt>
                <c:pt idx="73006">
                  <c:v>12.944000000000001</c:v>
                </c:pt>
                <c:pt idx="73007">
                  <c:v>12.944000000000001</c:v>
                </c:pt>
                <c:pt idx="73008">
                  <c:v>12.988</c:v>
                </c:pt>
                <c:pt idx="73009">
                  <c:v>12.944000000000001</c:v>
                </c:pt>
                <c:pt idx="73010">
                  <c:v>12.944000000000001</c:v>
                </c:pt>
                <c:pt idx="73011">
                  <c:v>12.898999999999999</c:v>
                </c:pt>
                <c:pt idx="73012">
                  <c:v>12.944000000000001</c:v>
                </c:pt>
                <c:pt idx="73013">
                  <c:v>12.920999999999999</c:v>
                </c:pt>
                <c:pt idx="73014">
                  <c:v>12.920999999999999</c:v>
                </c:pt>
                <c:pt idx="73015">
                  <c:v>12.920999999999999</c:v>
                </c:pt>
                <c:pt idx="73016">
                  <c:v>12.920999999999999</c:v>
                </c:pt>
                <c:pt idx="73017">
                  <c:v>12.898999999999999</c:v>
                </c:pt>
                <c:pt idx="73018">
                  <c:v>12.920999999999999</c:v>
                </c:pt>
                <c:pt idx="73019">
                  <c:v>12.944000000000001</c:v>
                </c:pt>
                <c:pt idx="73020">
                  <c:v>12.920999999999999</c:v>
                </c:pt>
                <c:pt idx="73021">
                  <c:v>12.877000000000001</c:v>
                </c:pt>
                <c:pt idx="73022">
                  <c:v>12.944000000000001</c:v>
                </c:pt>
                <c:pt idx="73023">
                  <c:v>12.877000000000001</c:v>
                </c:pt>
                <c:pt idx="73024">
                  <c:v>12.877000000000001</c:v>
                </c:pt>
                <c:pt idx="73025">
                  <c:v>12.944000000000001</c:v>
                </c:pt>
                <c:pt idx="73026">
                  <c:v>12.920999999999999</c:v>
                </c:pt>
                <c:pt idx="73027">
                  <c:v>12.877000000000001</c:v>
                </c:pt>
                <c:pt idx="73028">
                  <c:v>12.877000000000001</c:v>
                </c:pt>
                <c:pt idx="73029">
                  <c:v>12.898999999999999</c:v>
                </c:pt>
                <c:pt idx="73030">
                  <c:v>12.877000000000001</c:v>
                </c:pt>
                <c:pt idx="73031">
                  <c:v>12.920999999999999</c:v>
                </c:pt>
                <c:pt idx="73032">
                  <c:v>12.965999999999999</c:v>
                </c:pt>
                <c:pt idx="73033">
                  <c:v>12.944000000000001</c:v>
                </c:pt>
                <c:pt idx="73034">
                  <c:v>12.920999999999999</c:v>
                </c:pt>
                <c:pt idx="73035">
                  <c:v>12.877000000000001</c:v>
                </c:pt>
                <c:pt idx="73036">
                  <c:v>12.920999999999999</c:v>
                </c:pt>
                <c:pt idx="73037">
                  <c:v>12.877000000000001</c:v>
                </c:pt>
                <c:pt idx="73038">
                  <c:v>12.853999999999999</c:v>
                </c:pt>
                <c:pt idx="73039">
                  <c:v>12.877000000000001</c:v>
                </c:pt>
                <c:pt idx="73040">
                  <c:v>12.853999999999999</c:v>
                </c:pt>
                <c:pt idx="73041">
                  <c:v>12.832000000000001</c:v>
                </c:pt>
                <c:pt idx="73042">
                  <c:v>12.898999999999999</c:v>
                </c:pt>
                <c:pt idx="73043">
                  <c:v>12.853999999999999</c:v>
                </c:pt>
                <c:pt idx="73044">
                  <c:v>12.898999999999999</c:v>
                </c:pt>
                <c:pt idx="73045">
                  <c:v>12.877000000000001</c:v>
                </c:pt>
                <c:pt idx="73046">
                  <c:v>12.898999999999999</c:v>
                </c:pt>
                <c:pt idx="73047">
                  <c:v>12.920999999999999</c:v>
                </c:pt>
                <c:pt idx="73048">
                  <c:v>12.877000000000001</c:v>
                </c:pt>
                <c:pt idx="73049">
                  <c:v>12.81</c:v>
                </c:pt>
                <c:pt idx="73050">
                  <c:v>12.853999999999999</c:v>
                </c:pt>
                <c:pt idx="73051">
                  <c:v>12.81</c:v>
                </c:pt>
                <c:pt idx="73052">
                  <c:v>12.898999999999999</c:v>
                </c:pt>
                <c:pt idx="73053">
                  <c:v>12.853999999999999</c:v>
                </c:pt>
                <c:pt idx="73054">
                  <c:v>12.81</c:v>
                </c:pt>
                <c:pt idx="73055">
                  <c:v>12.787000000000001</c:v>
                </c:pt>
                <c:pt idx="73056">
                  <c:v>12.832000000000001</c:v>
                </c:pt>
                <c:pt idx="73057">
                  <c:v>12.832000000000001</c:v>
                </c:pt>
                <c:pt idx="73058">
                  <c:v>12.832000000000001</c:v>
                </c:pt>
                <c:pt idx="73059">
                  <c:v>12.898999999999999</c:v>
                </c:pt>
                <c:pt idx="73060">
                  <c:v>12.832000000000001</c:v>
                </c:pt>
                <c:pt idx="73061">
                  <c:v>12.832000000000001</c:v>
                </c:pt>
                <c:pt idx="73062">
                  <c:v>12.832000000000001</c:v>
                </c:pt>
                <c:pt idx="73063">
                  <c:v>12.81</c:v>
                </c:pt>
                <c:pt idx="73064">
                  <c:v>12.832000000000001</c:v>
                </c:pt>
                <c:pt idx="73065">
                  <c:v>12.81</c:v>
                </c:pt>
                <c:pt idx="73066">
                  <c:v>12.832000000000001</c:v>
                </c:pt>
                <c:pt idx="73067">
                  <c:v>12.877000000000001</c:v>
                </c:pt>
                <c:pt idx="73068">
                  <c:v>12.832000000000001</c:v>
                </c:pt>
                <c:pt idx="73069">
                  <c:v>12.832000000000001</c:v>
                </c:pt>
                <c:pt idx="73070">
                  <c:v>12.787000000000001</c:v>
                </c:pt>
                <c:pt idx="73071">
                  <c:v>12.81</c:v>
                </c:pt>
                <c:pt idx="73072">
                  <c:v>12.81</c:v>
                </c:pt>
                <c:pt idx="73073">
                  <c:v>12.832000000000001</c:v>
                </c:pt>
                <c:pt idx="73074">
                  <c:v>12.81</c:v>
                </c:pt>
                <c:pt idx="73075">
                  <c:v>12.787000000000001</c:v>
                </c:pt>
                <c:pt idx="73076">
                  <c:v>12.832000000000001</c:v>
                </c:pt>
                <c:pt idx="73077">
                  <c:v>12.81</c:v>
                </c:pt>
                <c:pt idx="73078">
                  <c:v>12.787000000000001</c:v>
                </c:pt>
                <c:pt idx="73079">
                  <c:v>12.81</c:v>
                </c:pt>
                <c:pt idx="73080">
                  <c:v>12.787000000000001</c:v>
                </c:pt>
                <c:pt idx="73081">
                  <c:v>12.787000000000001</c:v>
                </c:pt>
                <c:pt idx="73082">
                  <c:v>12.832000000000001</c:v>
                </c:pt>
                <c:pt idx="73083">
                  <c:v>12.787000000000001</c:v>
                </c:pt>
                <c:pt idx="73084">
                  <c:v>12.765000000000001</c:v>
                </c:pt>
                <c:pt idx="73085">
                  <c:v>12.743</c:v>
                </c:pt>
                <c:pt idx="73086">
                  <c:v>12.81</c:v>
                </c:pt>
                <c:pt idx="73087">
                  <c:v>12.787000000000001</c:v>
                </c:pt>
                <c:pt idx="73088">
                  <c:v>12.81</c:v>
                </c:pt>
                <c:pt idx="73089">
                  <c:v>12.765000000000001</c:v>
                </c:pt>
                <c:pt idx="73090">
                  <c:v>12.765000000000001</c:v>
                </c:pt>
                <c:pt idx="73091">
                  <c:v>12.832000000000001</c:v>
                </c:pt>
                <c:pt idx="73092">
                  <c:v>12.765000000000001</c:v>
                </c:pt>
                <c:pt idx="73093">
                  <c:v>12.765000000000001</c:v>
                </c:pt>
                <c:pt idx="73094">
                  <c:v>12.81</c:v>
                </c:pt>
                <c:pt idx="73095">
                  <c:v>12.765000000000001</c:v>
                </c:pt>
                <c:pt idx="73096">
                  <c:v>12.72</c:v>
                </c:pt>
                <c:pt idx="73097">
                  <c:v>12.743</c:v>
                </c:pt>
                <c:pt idx="73098">
                  <c:v>12.765000000000001</c:v>
                </c:pt>
                <c:pt idx="73099">
                  <c:v>12.787000000000001</c:v>
                </c:pt>
                <c:pt idx="73100">
                  <c:v>12.787000000000001</c:v>
                </c:pt>
                <c:pt idx="73101">
                  <c:v>12.765000000000001</c:v>
                </c:pt>
                <c:pt idx="73102">
                  <c:v>12.72</c:v>
                </c:pt>
                <c:pt idx="73103">
                  <c:v>12.765000000000001</c:v>
                </c:pt>
                <c:pt idx="73104">
                  <c:v>12.765000000000001</c:v>
                </c:pt>
                <c:pt idx="73105">
                  <c:v>12.743</c:v>
                </c:pt>
                <c:pt idx="73106">
                  <c:v>12.72</c:v>
                </c:pt>
                <c:pt idx="73107">
                  <c:v>12.787000000000001</c:v>
                </c:pt>
                <c:pt idx="73108">
                  <c:v>12.743</c:v>
                </c:pt>
                <c:pt idx="73109">
                  <c:v>12.743</c:v>
                </c:pt>
                <c:pt idx="73110">
                  <c:v>12.787000000000001</c:v>
                </c:pt>
                <c:pt idx="73111">
                  <c:v>12.765000000000001</c:v>
                </c:pt>
                <c:pt idx="73112">
                  <c:v>12.743</c:v>
                </c:pt>
                <c:pt idx="73113">
                  <c:v>12.787000000000001</c:v>
                </c:pt>
                <c:pt idx="73114">
                  <c:v>12.743</c:v>
                </c:pt>
                <c:pt idx="73115">
                  <c:v>12.72</c:v>
                </c:pt>
                <c:pt idx="73116">
                  <c:v>12.698</c:v>
                </c:pt>
                <c:pt idx="73117">
                  <c:v>12.765000000000001</c:v>
                </c:pt>
                <c:pt idx="73118">
                  <c:v>12.765000000000001</c:v>
                </c:pt>
                <c:pt idx="73119">
                  <c:v>12.743</c:v>
                </c:pt>
                <c:pt idx="73120">
                  <c:v>12.72</c:v>
                </c:pt>
                <c:pt idx="73121">
                  <c:v>12.72</c:v>
                </c:pt>
                <c:pt idx="73122">
                  <c:v>12.72</c:v>
                </c:pt>
                <c:pt idx="73123">
                  <c:v>12.743</c:v>
                </c:pt>
                <c:pt idx="73124">
                  <c:v>12.698</c:v>
                </c:pt>
                <c:pt idx="73125">
                  <c:v>12.765000000000001</c:v>
                </c:pt>
                <c:pt idx="73126">
                  <c:v>12.743</c:v>
                </c:pt>
                <c:pt idx="73127">
                  <c:v>12.72</c:v>
                </c:pt>
                <c:pt idx="73128">
                  <c:v>12.698</c:v>
                </c:pt>
                <c:pt idx="73129">
                  <c:v>12.72</c:v>
                </c:pt>
                <c:pt idx="73130">
                  <c:v>12.698</c:v>
                </c:pt>
                <c:pt idx="73131">
                  <c:v>12.676</c:v>
                </c:pt>
                <c:pt idx="73132">
                  <c:v>12.698</c:v>
                </c:pt>
                <c:pt idx="73133">
                  <c:v>12.676</c:v>
                </c:pt>
                <c:pt idx="73134">
                  <c:v>12.698</c:v>
                </c:pt>
                <c:pt idx="73135">
                  <c:v>12.72</c:v>
                </c:pt>
                <c:pt idx="73136">
                  <c:v>12.653</c:v>
                </c:pt>
                <c:pt idx="73137">
                  <c:v>12.698</c:v>
                </c:pt>
                <c:pt idx="73138">
                  <c:v>12.72</c:v>
                </c:pt>
                <c:pt idx="73139">
                  <c:v>12.698</c:v>
                </c:pt>
                <c:pt idx="73140">
                  <c:v>12.698</c:v>
                </c:pt>
                <c:pt idx="73141">
                  <c:v>12.698</c:v>
                </c:pt>
                <c:pt idx="73142">
                  <c:v>12.72</c:v>
                </c:pt>
                <c:pt idx="73143">
                  <c:v>12.698</c:v>
                </c:pt>
                <c:pt idx="73144">
                  <c:v>12.698</c:v>
                </c:pt>
                <c:pt idx="73145">
                  <c:v>12.653</c:v>
                </c:pt>
                <c:pt idx="73146">
                  <c:v>12.72</c:v>
                </c:pt>
                <c:pt idx="73147">
                  <c:v>12.72</c:v>
                </c:pt>
                <c:pt idx="73148">
                  <c:v>12.676</c:v>
                </c:pt>
                <c:pt idx="73149">
                  <c:v>12.653</c:v>
                </c:pt>
                <c:pt idx="73150">
                  <c:v>12.698</c:v>
                </c:pt>
                <c:pt idx="73151">
                  <c:v>12.653</c:v>
                </c:pt>
                <c:pt idx="73152">
                  <c:v>12.653</c:v>
                </c:pt>
                <c:pt idx="73153">
                  <c:v>12.676</c:v>
                </c:pt>
                <c:pt idx="73154">
                  <c:v>12.676</c:v>
                </c:pt>
                <c:pt idx="73155">
                  <c:v>12.72</c:v>
                </c:pt>
                <c:pt idx="73156">
                  <c:v>12.698</c:v>
                </c:pt>
                <c:pt idx="73157">
                  <c:v>12.676</c:v>
                </c:pt>
                <c:pt idx="73158">
                  <c:v>12.653</c:v>
                </c:pt>
                <c:pt idx="73159">
                  <c:v>12.676</c:v>
                </c:pt>
                <c:pt idx="73160">
                  <c:v>12.698</c:v>
                </c:pt>
                <c:pt idx="73161">
                  <c:v>12.653</c:v>
                </c:pt>
                <c:pt idx="73162">
                  <c:v>12.653</c:v>
                </c:pt>
                <c:pt idx="73163">
                  <c:v>12.676</c:v>
                </c:pt>
                <c:pt idx="73164">
                  <c:v>12.676</c:v>
                </c:pt>
                <c:pt idx="73165">
                  <c:v>12.631</c:v>
                </c:pt>
                <c:pt idx="73166">
                  <c:v>12.653</c:v>
                </c:pt>
                <c:pt idx="73167">
                  <c:v>12.698</c:v>
                </c:pt>
                <c:pt idx="73168">
                  <c:v>12.676</c:v>
                </c:pt>
                <c:pt idx="73169">
                  <c:v>12.631</c:v>
                </c:pt>
                <c:pt idx="73170">
                  <c:v>12.631</c:v>
                </c:pt>
                <c:pt idx="73171">
                  <c:v>12.653</c:v>
                </c:pt>
                <c:pt idx="73172">
                  <c:v>12.653</c:v>
                </c:pt>
                <c:pt idx="73173">
                  <c:v>12.653</c:v>
                </c:pt>
                <c:pt idx="73174">
                  <c:v>12.609</c:v>
                </c:pt>
                <c:pt idx="73175">
                  <c:v>12.631</c:v>
                </c:pt>
                <c:pt idx="73176">
                  <c:v>12.609</c:v>
                </c:pt>
                <c:pt idx="73177">
                  <c:v>12.586</c:v>
                </c:pt>
                <c:pt idx="73178">
                  <c:v>12.631</c:v>
                </c:pt>
                <c:pt idx="73179">
                  <c:v>12.631</c:v>
                </c:pt>
                <c:pt idx="73180">
                  <c:v>12.631</c:v>
                </c:pt>
                <c:pt idx="73181">
                  <c:v>12.653</c:v>
                </c:pt>
                <c:pt idx="73182">
                  <c:v>12.631</c:v>
                </c:pt>
                <c:pt idx="73183">
                  <c:v>12.542</c:v>
                </c:pt>
                <c:pt idx="73184">
                  <c:v>12.586</c:v>
                </c:pt>
                <c:pt idx="73185">
                  <c:v>12.631</c:v>
                </c:pt>
                <c:pt idx="73186">
                  <c:v>12.609</c:v>
                </c:pt>
                <c:pt idx="73187">
                  <c:v>12.653</c:v>
                </c:pt>
                <c:pt idx="73188">
                  <c:v>12.609</c:v>
                </c:pt>
                <c:pt idx="73189">
                  <c:v>12.631</c:v>
                </c:pt>
                <c:pt idx="73190">
                  <c:v>12.586</c:v>
                </c:pt>
                <c:pt idx="73191">
                  <c:v>12.609</c:v>
                </c:pt>
                <c:pt idx="73192">
                  <c:v>12.586</c:v>
                </c:pt>
                <c:pt idx="73193">
                  <c:v>12.609</c:v>
                </c:pt>
                <c:pt idx="73194">
                  <c:v>12.631</c:v>
                </c:pt>
                <c:pt idx="73195">
                  <c:v>12.586</c:v>
                </c:pt>
                <c:pt idx="73196">
                  <c:v>12.586</c:v>
                </c:pt>
                <c:pt idx="73197">
                  <c:v>12.609</c:v>
                </c:pt>
                <c:pt idx="73198">
                  <c:v>12.542</c:v>
                </c:pt>
                <c:pt idx="73199">
                  <c:v>12.631</c:v>
                </c:pt>
                <c:pt idx="73200">
                  <c:v>12.564</c:v>
                </c:pt>
                <c:pt idx="73201">
                  <c:v>12.609</c:v>
                </c:pt>
                <c:pt idx="73202">
                  <c:v>12.542</c:v>
                </c:pt>
                <c:pt idx="73203">
                  <c:v>12.564</c:v>
                </c:pt>
                <c:pt idx="73204">
                  <c:v>12.609</c:v>
                </c:pt>
                <c:pt idx="73205">
                  <c:v>12.609</c:v>
                </c:pt>
                <c:pt idx="73206">
                  <c:v>12.586</c:v>
                </c:pt>
                <c:pt idx="73207">
                  <c:v>12.564</c:v>
                </c:pt>
                <c:pt idx="73208">
                  <c:v>12.542</c:v>
                </c:pt>
                <c:pt idx="73209">
                  <c:v>12.519</c:v>
                </c:pt>
                <c:pt idx="73210">
                  <c:v>12.586</c:v>
                </c:pt>
                <c:pt idx="73211">
                  <c:v>12.586</c:v>
                </c:pt>
                <c:pt idx="73212">
                  <c:v>12.564</c:v>
                </c:pt>
                <c:pt idx="73213">
                  <c:v>12.586</c:v>
                </c:pt>
                <c:pt idx="73214">
                  <c:v>12.564</c:v>
                </c:pt>
                <c:pt idx="73215">
                  <c:v>12.564</c:v>
                </c:pt>
                <c:pt idx="73216">
                  <c:v>12.564</c:v>
                </c:pt>
                <c:pt idx="73217">
                  <c:v>12.564</c:v>
                </c:pt>
                <c:pt idx="73218">
                  <c:v>12.542</c:v>
                </c:pt>
                <c:pt idx="73219">
                  <c:v>12.631</c:v>
                </c:pt>
                <c:pt idx="73220">
                  <c:v>12.609</c:v>
                </c:pt>
                <c:pt idx="73221">
                  <c:v>12.542</c:v>
                </c:pt>
                <c:pt idx="73222">
                  <c:v>12.609</c:v>
                </c:pt>
                <c:pt idx="73223">
                  <c:v>12.586</c:v>
                </c:pt>
                <c:pt idx="73224">
                  <c:v>12.519</c:v>
                </c:pt>
                <c:pt idx="73225">
                  <c:v>12.631</c:v>
                </c:pt>
                <c:pt idx="73226">
                  <c:v>12.542</c:v>
                </c:pt>
                <c:pt idx="73227">
                  <c:v>12.519</c:v>
                </c:pt>
                <c:pt idx="73228">
                  <c:v>12.497</c:v>
                </c:pt>
                <c:pt idx="73229">
                  <c:v>12.542</c:v>
                </c:pt>
                <c:pt idx="73230">
                  <c:v>12.564</c:v>
                </c:pt>
                <c:pt idx="73231">
                  <c:v>12.519</c:v>
                </c:pt>
                <c:pt idx="73232">
                  <c:v>12.586</c:v>
                </c:pt>
                <c:pt idx="73233">
                  <c:v>12.519</c:v>
                </c:pt>
                <c:pt idx="73234">
                  <c:v>12.519</c:v>
                </c:pt>
                <c:pt idx="73235">
                  <c:v>12.519</c:v>
                </c:pt>
                <c:pt idx="73236">
                  <c:v>12.519</c:v>
                </c:pt>
                <c:pt idx="73237">
                  <c:v>12.586</c:v>
                </c:pt>
                <c:pt idx="73238">
                  <c:v>12.564</c:v>
                </c:pt>
                <c:pt idx="73239">
                  <c:v>12.519</c:v>
                </c:pt>
                <c:pt idx="73240">
                  <c:v>12.542</c:v>
                </c:pt>
                <c:pt idx="73241">
                  <c:v>12.564</c:v>
                </c:pt>
                <c:pt idx="73242">
                  <c:v>12.519</c:v>
                </c:pt>
                <c:pt idx="73243">
                  <c:v>12.519</c:v>
                </c:pt>
                <c:pt idx="73244">
                  <c:v>12.475</c:v>
                </c:pt>
                <c:pt idx="73245">
                  <c:v>12.497</c:v>
                </c:pt>
                <c:pt idx="73246">
                  <c:v>12.497</c:v>
                </c:pt>
                <c:pt idx="73247">
                  <c:v>12.542</c:v>
                </c:pt>
                <c:pt idx="73248">
                  <c:v>12.519</c:v>
                </c:pt>
                <c:pt idx="73249">
                  <c:v>12.564</c:v>
                </c:pt>
                <c:pt idx="73250">
                  <c:v>12.542</c:v>
                </c:pt>
                <c:pt idx="73251">
                  <c:v>12.519</c:v>
                </c:pt>
                <c:pt idx="73252">
                  <c:v>12.519</c:v>
                </c:pt>
                <c:pt idx="73253">
                  <c:v>12.497</c:v>
                </c:pt>
                <c:pt idx="73254">
                  <c:v>12.497</c:v>
                </c:pt>
                <c:pt idx="73255">
                  <c:v>12.497</c:v>
                </c:pt>
                <c:pt idx="73256">
                  <c:v>12.564</c:v>
                </c:pt>
                <c:pt idx="73257">
                  <c:v>12.519</c:v>
                </c:pt>
                <c:pt idx="73258">
                  <c:v>12.586</c:v>
                </c:pt>
                <c:pt idx="73259">
                  <c:v>12.475</c:v>
                </c:pt>
                <c:pt idx="73260">
                  <c:v>12.497</c:v>
                </c:pt>
                <c:pt idx="73261">
                  <c:v>12.452</c:v>
                </c:pt>
                <c:pt idx="73262">
                  <c:v>12.542</c:v>
                </c:pt>
                <c:pt idx="73263">
                  <c:v>12.475</c:v>
                </c:pt>
                <c:pt idx="73264">
                  <c:v>12.497</c:v>
                </c:pt>
                <c:pt idx="73265">
                  <c:v>12.497</c:v>
                </c:pt>
                <c:pt idx="73266">
                  <c:v>12.475</c:v>
                </c:pt>
                <c:pt idx="73267">
                  <c:v>12.519</c:v>
                </c:pt>
                <c:pt idx="73268">
                  <c:v>12.497</c:v>
                </c:pt>
                <c:pt idx="73269">
                  <c:v>12.542</c:v>
                </c:pt>
                <c:pt idx="73270">
                  <c:v>12.475</c:v>
                </c:pt>
                <c:pt idx="73271">
                  <c:v>12.475</c:v>
                </c:pt>
                <c:pt idx="73272">
                  <c:v>12.452</c:v>
                </c:pt>
                <c:pt idx="73273">
                  <c:v>12.497</c:v>
                </c:pt>
                <c:pt idx="73274">
                  <c:v>12.519</c:v>
                </c:pt>
                <c:pt idx="73275">
                  <c:v>12.519</c:v>
                </c:pt>
                <c:pt idx="73276">
                  <c:v>12.452</c:v>
                </c:pt>
                <c:pt idx="73277">
                  <c:v>12.43</c:v>
                </c:pt>
                <c:pt idx="73278">
                  <c:v>12.475</c:v>
                </c:pt>
                <c:pt idx="73279">
                  <c:v>12.452</c:v>
                </c:pt>
                <c:pt idx="73280">
                  <c:v>12.497</c:v>
                </c:pt>
                <c:pt idx="73281">
                  <c:v>12.43</c:v>
                </c:pt>
                <c:pt idx="73282">
                  <c:v>12.452</c:v>
                </c:pt>
                <c:pt idx="73283">
                  <c:v>12.452</c:v>
                </c:pt>
                <c:pt idx="73284">
                  <c:v>12.407999999999999</c:v>
                </c:pt>
                <c:pt idx="73285">
                  <c:v>12.475</c:v>
                </c:pt>
                <c:pt idx="73286">
                  <c:v>12.43</c:v>
                </c:pt>
                <c:pt idx="73287">
                  <c:v>12.452</c:v>
                </c:pt>
                <c:pt idx="73288">
                  <c:v>12.497</c:v>
                </c:pt>
                <c:pt idx="73289">
                  <c:v>12.43</c:v>
                </c:pt>
                <c:pt idx="73290">
                  <c:v>12.475</c:v>
                </c:pt>
                <c:pt idx="73291">
                  <c:v>12.497</c:v>
                </c:pt>
                <c:pt idx="73292">
                  <c:v>12.43</c:v>
                </c:pt>
                <c:pt idx="73293">
                  <c:v>12.475</c:v>
                </c:pt>
                <c:pt idx="73294">
                  <c:v>12.475</c:v>
                </c:pt>
                <c:pt idx="73295">
                  <c:v>12.497</c:v>
                </c:pt>
                <c:pt idx="73296">
                  <c:v>12.385</c:v>
                </c:pt>
                <c:pt idx="73297">
                  <c:v>12.407999999999999</c:v>
                </c:pt>
                <c:pt idx="73298">
                  <c:v>12.385</c:v>
                </c:pt>
                <c:pt idx="73299">
                  <c:v>12.475</c:v>
                </c:pt>
                <c:pt idx="73300">
                  <c:v>12.407999999999999</c:v>
                </c:pt>
                <c:pt idx="73301">
                  <c:v>12.43</c:v>
                </c:pt>
                <c:pt idx="73302">
                  <c:v>12.475</c:v>
                </c:pt>
                <c:pt idx="73303">
                  <c:v>12.385</c:v>
                </c:pt>
                <c:pt idx="73304">
                  <c:v>12.363</c:v>
                </c:pt>
                <c:pt idx="73305">
                  <c:v>12.407999999999999</c:v>
                </c:pt>
                <c:pt idx="73306">
                  <c:v>12.385</c:v>
                </c:pt>
                <c:pt idx="73307">
                  <c:v>12.407999999999999</c:v>
                </c:pt>
                <c:pt idx="73308">
                  <c:v>12.385</c:v>
                </c:pt>
                <c:pt idx="73309">
                  <c:v>12.452</c:v>
                </c:pt>
                <c:pt idx="73310">
                  <c:v>12.385</c:v>
                </c:pt>
                <c:pt idx="73311">
                  <c:v>12.363</c:v>
                </c:pt>
                <c:pt idx="73312">
                  <c:v>12.452</c:v>
                </c:pt>
                <c:pt idx="73313">
                  <c:v>12.407999999999999</c:v>
                </c:pt>
                <c:pt idx="73314">
                  <c:v>12.385</c:v>
                </c:pt>
                <c:pt idx="73315">
                  <c:v>12.385</c:v>
                </c:pt>
                <c:pt idx="73316">
                  <c:v>12.407999999999999</c:v>
                </c:pt>
                <c:pt idx="73317">
                  <c:v>12.385</c:v>
                </c:pt>
                <c:pt idx="73318">
                  <c:v>12.43</c:v>
                </c:pt>
                <c:pt idx="73319">
                  <c:v>12.363</c:v>
                </c:pt>
                <c:pt idx="73320">
                  <c:v>12.385</c:v>
                </c:pt>
                <c:pt idx="73321">
                  <c:v>12.363</c:v>
                </c:pt>
                <c:pt idx="73322">
                  <c:v>12.407999999999999</c:v>
                </c:pt>
                <c:pt idx="73323">
                  <c:v>12.318</c:v>
                </c:pt>
                <c:pt idx="73324">
                  <c:v>12.385</c:v>
                </c:pt>
                <c:pt idx="73325">
                  <c:v>12.385</c:v>
                </c:pt>
                <c:pt idx="73326">
                  <c:v>12.43</c:v>
                </c:pt>
                <c:pt idx="73327">
                  <c:v>12.340999999999999</c:v>
                </c:pt>
                <c:pt idx="73328">
                  <c:v>12.407999999999999</c:v>
                </c:pt>
                <c:pt idx="73329">
                  <c:v>12.385</c:v>
                </c:pt>
                <c:pt idx="73330">
                  <c:v>12.385</c:v>
                </c:pt>
                <c:pt idx="73331">
                  <c:v>12.407999999999999</c:v>
                </c:pt>
                <c:pt idx="73332">
                  <c:v>12.363</c:v>
                </c:pt>
                <c:pt idx="73333">
                  <c:v>12.407999999999999</c:v>
                </c:pt>
                <c:pt idx="73334">
                  <c:v>12.340999999999999</c:v>
                </c:pt>
                <c:pt idx="73335">
                  <c:v>12.363</c:v>
                </c:pt>
                <c:pt idx="73336">
                  <c:v>12.363</c:v>
                </c:pt>
                <c:pt idx="73337">
                  <c:v>12.340999999999999</c:v>
                </c:pt>
                <c:pt idx="73338">
                  <c:v>12.385</c:v>
                </c:pt>
                <c:pt idx="73339">
                  <c:v>12.385</c:v>
                </c:pt>
                <c:pt idx="73340">
                  <c:v>12.363</c:v>
                </c:pt>
                <c:pt idx="73341">
                  <c:v>12.340999999999999</c:v>
                </c:pt>
                <c:pt idx="73342">
                  <c:v>12.318</c:v>
                </c:pt>
                <c:pt idx="73343">
                  <c:v>12.363</c:v>
                </c:pt>
                <c:pt idx="73344">
                  <c:v>12.318</c:v>
                </c:pt>
                <c:pt idx="73345">
                  <c:v>12.340999999999999</c:v>
                </c:pt>
                <c:pt idx="73346">
                  <c:v>12.363</c:v>
                </c:pt>
                <c:pt idx="73347">
                  <c:v>12.340999999999999</c:v>
                </c:pt>
                <c:pt idx="73348">
                  <c:v>12.318</c:v>
                </c:pt>
                <c:pt idx="73349">
                  <c:v>12.340999999999999</c:v>
                </c:pt>
                <c:pt idx="73350">
                  <c:v>12.340999999999999</c:v>
                </c:pt>
                <c:pt idx="73351">
                  <c:v>12.385</c:v>
                </c:pt>
                <c:pt idx="73352">
                  <c:v>12.295999999999999</c:v>
                </c:pt>
                <c:pt idx="73353">
                  <c:v>12.340999999999999</c:v>
                </c:pt>
                <c:pt idx="73354">
                  <c:v>12.340999999999999</c:v>
                </c:pt>
                <c:pt idx="73355">
                  <c:v>12.318</c:v>
                </c:pt>
                <c:pt idx="73356">
                  <c:v>12.318</c:v>
                </c:pt>
                <c:pt idx="73357">
                  <c:v>12.318</c:v>
                </c:pt>
                <c:pt idx="73358">
                  <c:v>12.318</c:v>
                </c:pt>
                <c:pt idx="73359">
                  <c:v>12.295999999999999</c:v>
                </c:pt>
                <c:pt idx="73360">
                  <c:v>12.340999999999999</c:v>
                </c:pt>
                <c:pt idx="73361">
                  <c:v>12.340999999999999</c:v>
                </c:pt>
                <c:pt idx="73362">
                  <c:v>12.295999999999999</c:v>
                </c:pt>
                <c:pt idx="73363">
                  <c:v>12.340999999999999</c:v>
                </c:pt>
                <c:pt idx="73364">
                  <c:v>12.340999999999999</c:v>
                </c:pt>
                <c:pt idx="73365">
                  <c:v>12.340999999999999</c:v>
                </c:pt>
                <c:pt idx="73366">
                  <c:v>12.318</c:v>
                </c:pt>
                <c:pt idx="73367">
                  <c:v>12.295999999999999</c:v>
                </c:pt>
                <c:pt idx="73368">
                  <c:v>12.318</c:v>
                </c:pt>
                <c:pt idx="73369">
                  <c:v>12.318</c:v>
                </c:pt>
                <c:pt idx="73370">
                  <c:v>12.318</c:v>
                </c:pt>
                <c:pt idx="73371">
                  <c:v>12.250999999999999</c:v>
                </c:pt>
                <c:pt idx="73372">
                  <c:v>12.295999999999999</c:v>
                </c:pt>
                <c:pt idx="73373">
                  <c:v>12.273999999999999</c:v>
                </c:pt>
                <c:pt idx="73374">
                  <c:v>12.295999999999999</c:v>
                </c:pt>
                <c:pt idx="73375">
                  <c:v>12.295999999999999</c:v>
                </c:pt>
                <c:pt idx="73376">
                  <c:v>12.295999999999999</c:v>
                </c:pt>
                <c:pt idx="73377">
                  <c:v>12.273999999999999</c:v>
                </c:pt>
                <c:pt idx="73378">
                  <c:v>12.273999999999999</c:v>
                </c:pt>
                <c:pt idx="73379">
                  <c:v>12.273999999999999</c:v>
                </c:pt>
                <c:pt idx="73380">
                  <c:v>12.295999999999999</c:v>
                </c:pt>
                <c:pt idx="73381">
                  <c:v>12.273999999999999</c:v>
                </c:pt>
                <c:pt idx="73382">
                  <c:v>12.318</c:v>
                </c:pt>
                <c:pt idx="73383">
                  <c:v>12.295999999999999</c:v>
                </c:pt>
                <c:pt idx="73384">
                  <c:v>12.273999999999999</c:v>
                </c:pt>
                <c:pt idx="73385">
                  <c:v>12.250999999999999</c:v>
                </c:pt>
                <c:pt idx="73386">
                  <c:v>12.250999999999999</c:v>
                </c:pt>
                <c:pt idx="73387">
                  <c:v>12.273999999999999</c:v>
                </c:pt>
                <c:pt idx="73388">
                  <c:v>12.295999999999999</c:v>
                </c:pt>
                <c:pt idx="73389">
                  <c:v>12.250999999999999</c:v>
                </c:pt>
                <c:pt idx="73390">
                  <c:v>12.295999999999999</c:v>
                </c:pt>
                <c:pt idx="73391">
                  <c:v>12.250999999999999</c:v>
                </c:pt>
                <c:pt idx="73392">
                  <c:v>12.295999999999999</c:v>
                </c:pt>
                <c:pt idx="73393">
                  <c:v>12.295999999999999</c:v>
                </c:pt>
                <c:pt idx="73394">
                  <c:v>12.273999999999999</c:v>
                </c:pt>
                <c:pt idx="73395">
                  <c:v>12.295999999999999</c:v>
                </c:pt>
                <c:pt idx="73396">
                  <c:v>12.250999999999999</c:v>
                </c:pt>
                <c:pt idx="73397">
                  <c:v>12.250999999999999</c:v>
                </c:pt>
                <c:pt idx="73398">
                  <c:v>12.250999999999999</c:v>
                </c:pt>
                <c:pt idx="73399">
                  <c:v>12.228999999999999</c:v>
                </c:pt>
                <c:pt idx="73400">
                  <c:v>12.250999999999999</c:v>
                </c:pt>
                <c:pt idx="73401">
                  <c:v>12.273999999999999</c:v>
                </c:pt>
                <c:pt idx="73402">
                  <c:v>12.295999999999999</c:v>
                </c:pt>
                <c:pt idx="73403">
                  <c:v>12.207000000000001</c:v>
                </c:pt>
                <c:pt idx="73404">
                  <c:v>12.250999999999999</c:v>
                </c:pt>
                <c:pt idx="73405">
                  <c:v>12.228999999999999</c:v>
                </c:pt>
                <c:pt idx="73406">
                  <c:v>12.250999999999999</c:v>
                </c:pt>
                <c:pt idx="73407">
                  <c:v>12.183999999999999</c:v>
                </c:pt>
                <c:pt idx="73408">
                  <c:v>12.273999999999999</c:v>
                </c:pt>
                <c:pt idx="73409">
                  <c:v>12.250999999999999</c:v>
                </c:pt>
                <c:pt idx="73410">
                  <c:v>12.250999999999999</c:v>
                </c:pt>
                <c:pt idx="73411">
                  <c:v>12.162000000000001</c:v>
                </c:pt>
                <c:pt idx="73412">
                  <c:v>12.273999999999999</c:v>
                </c:pt>
                <c:pt idx="73413">
                  <c:v>12.183999999999999</c:v>
                </c:pt>
                <c:pt idx="73414">
                  <c:v>12.250999999999999</c:v>
                </c:pt>
                <c:pt idx="73415">
                  <c:v>12.228999999999999</c:v>
                </c:pt>
                <c:pt idx="73416">
                  <c:v>12.183999999999999</c:v>
                </c:pt>
                <c:pt idx="73417">
                  <c:v>12.207000000000001</c:v>
                </c:pt>
                <c:pt idx="73418">
                  <c:v>12.228999999999999</c:v>
                </c:pt>
                <c:pt idx="73419">
                  <c:v>12.273999999999999</c:v>
                </c:pt>
                <c:pt idx="73420">
                  <c:v>12.250999999999999</c:v>
                </c:pt>
                <c:pt idx="73421">
                  <c:v>12.228999999999999</c:v>
                </c:pt>
                <c:pt idx="73422">
                  <c:v>12.207000000000001</c:v>
                </c:pt>
                <c:pt idx="73423">
                  <c:v>12.228999999999999</c:v>
                </c:pt>
                <c:pt idx="73424">
                  <c:v>12.207000000000001</c:v>
                </c:pt>
                <c:pt idx="73425">
                  <c:v>12.183999999999999</c:v>
                </c:pt>
                <c:pt idx="73426">
                  <c:v>12.183999999999999</c:v>
                </c:pt>
                <c:pt idx="73427">
                  <c:v>12.207000000000001</c:v>
                </c:pt>
                <c:pt idx="73428">
                  <c:v>12.207000000000001</c:v>
                </c:pt>
                <c:pt idx="73429">
                  <c:v>12.228999999999999</c:v>
                </c:pt>
                <c:pt idx="73430">
                  <c:v>12.183999999999999</c:v>
                </c:pt>
                <c:pt idx="73431">
                  <c:v>12.207000000000001</c:v>
                </c:pt>
                <c:pt idx="73432">
                  <c:v>12.228999999999999</c:v>
                </c:pt>
                <c:pt idx="73433">
                  <c:v>12.228999999999999</c:v>
                </c:pt>
                <c:pt idx="73434">
                  <c:v>12.207000000000001</c:v>
                </c:pt>
                <c:pt idx="73435">
                  <c:v>12.162000000000001</c:v>
                </c:pt>
                <c:pt idx="73436">
                  <c:v>12.207000000000001</c:v>
                </c:pt>
                <c:pt idx="73437">
                  <c:v>12.183999999999999</c:v>
                </c:pt>
                <c:pt idx="73438">
                  <c:v>12.183999999999999</c:v>
                </c:pt>
                <c:pt idx="73439">
                  <c:v>12.14</c:v>
                </c:pt>
                <c:pt idx="73440">
                  <c:v>12.207000000000001</c:v>
                </c:pt>
                <c:pt idx="73441">
                  <c:v>12.207000000000001</c:v>
                </c:pt>
                <c:pt idx="73442">
                  <c:v>12.207000000000001</c:v>
                </c:pt>
                <c:pt idx="73443">
                  <c:v>12.183999999999999</c:v>
                </c:pt>
                <c:pt idx="73444">
                  <c:v>12.162000000000001</c:v>
                </c:pt>
                <c:pt idx="73445">
                  <c:v>12.162000000000001</c:v>
                </c:pt>
                <c:pt idx="73446">
                  <c:v>12.162000000000001</c:v>
                </c:pt>
                <c:pt idx="73447">
                  <c:v>12.183999999999999</c:v>
                </c:pt>
                <c:pt idx="73448">
                  <c:v>12.207000000000001</c:v>
                </c:pt>
                <c:pt idx="73449">
                  <c:v>12.183999999999999</c:v>
                </c:pt>
                <c:pt idx="73450">
                  <c:v>12.14</c:v>
                </c:pt>
                <c:pt idx="73451">
                  <c:v>12.207000000000001</c:v>
                </c:pt>
                <c:pt idx="73452">
                  <c:v>12.117000000000001</c:v>
                </c:pt>
                <c:pt idx="73453">
                  <c:v>12.183999999999999</c:v>
                </c:pt>
                <c:pt idx="73454">
                  <c:v>12.162000000000001</c:v>
                </c:pt>
                <c:pt idx="73455">
                  <c:v>12.14</c:v>
                </c:pt>
                <c:pt idx="73456">
                  <c:v>12.183999999999999</c:v>
                </c:pt>
                <c:pt idx="73457">
                  <c:v>12.14</c:v>
                </c:pt>
                <c:pt idx="73458">
                  <c:v>12.162000000000001</c:v>
                </c:pt>
                <c:pt idx="73459">
                  <c:v>12.117000000000001</c:v>
                </c:pt>
                <c:pt idx="73460">
                  <c:v>12.095000000000001</c:v>
                </c:pt>
                <c:pt idx="73461">
                  <c:v>12.117000000000001</c:v>
                </c:pt>
                <c:pt idx="73462">
                  <c:v>12.14</c:v>
                </c:pt>
                <c:pt idx="73463">
                  <c:v>12.117000000000001</c:v>
                </c:pt>
                <c:pt idx="73464">
                  <c:v>12.14</c:v>
                </c:pt>
                <c:pt idx="73465">
                  <c:v>12.117000000000001</c:v>
                </c:pt>
                <c:pt idx="73466">
                  <c:v>12.162000000000001</c:v>
                </c:pt>
                <c:pt idx="73467">
                  <c:v>12.162000000000001</c:v>
                </c:pt>
                <c:pt idx="73468">
                  <c:v>12.095000000000001</c:v>
                </c:pt>
                <c:pt idx="73469">
                  <c:v>12.14</c:v>
                </c:pt>
                <c:pt idx="73470">
                  <c:v>12.117000000000001</c:v>
                </c:pt>
                <c:pt idx="73471">
                  <c:v>12.117000000000001</c:v>
                </c:pt>
                <c:pt idx="73472">
                  <c:v>12.117000000000001</c:v>
                </c:pt>
                <c:pt idx="73473">
                  <c:v>12.14</c:v>
                </c:pt>
                <c:pt idx="73474">
                  <c:v>12.117000000000001</c:v>
                </c:pt>
                <c:pt idx="73475">
                  <c:v>12.073</c:v>
                </c:pt>
                <c:pt idx="73476">
                  <c:v>12.14</c:v>
                </c:pt>
                <c:pt idx="73477">
                  <c:v>12.095000000000001</c:v>
                </c:pt>
                <c:pt idx="73478">
                  <c:v>12.117000000000001</c:v>
                </c:pt>
                <c:pt idx="73479">
                  <c:v>12.14</c:v>
                </c:pt>
                <c:pt idx="73480">
                  <c:v>12.095000000000001</c:v>
                </c:pt>
                <c:pt idx="73481">
                  <c:v>12.117000000000001</c:v>
                </c:pt>
                <c:pt idx="73482">
                  <c:v>12.095000000000001</c:v>
                </c:pt>
                <c:pt idx="73483">
                  <c:v>12.095000000000001</c:v>
                </c:pt>
                <c:pt idx="73484">
                  <c:v>12.14</c:v>
                </c:pt>
                <c:pt idx="73485">
                  <c:v>12.05</c:v>
                </c:pt>
                <c:pt idx="73486">
                  <c:v>12.073</c:v>
                </c:pt>
                <c:pt idx="73487">
                  <c:v>12.073</c:v>
                </c:pt>
                <c:pt idx="73488">
                  <c:v>12.095000000000001</c:v>
                </c:pt>
                <c:pt idx="73489">
                  <c:v>12.117000000000001</c:v>
                </c:pt>
                <c:pt idx="73490">
                  <c:v>12.095000000000001</c:v>
                </c:pt>
                <c:pt idx="73491">
                  <c:v>12.05</c:v>
                </c:pt>
                <c:pt idx="73492">
                  <c:v>12.095000000000001</c:v>
                </c:pt>
                <c:pt idx="73493">
                  <c:v>12.073</c:v>
                </c:pt>
                <c:pt idx="73494">
                  <c:v>12.05</c:v>
                </c:pt>
                <c:pt idx="73495">
                  <c:v>12.117000000000001</c:v>
                </c:pt>
                <c:pt idx="73496">
                  <c:v>12.095000000000001</c:v>
                </c:pt>
                <c:pt idx="73497">
                  <c:v>12.095000000000001</c:v>
                </c:pt>
                <c:pt idx="73498">
                  <c:v>12.095000000000001</c:v>
                </c:pt>
                <c:pt idx="73499">
                  <c:v>12.073</c:v>
                </c:pt>
                <c:pt idx="73500">
                  <c:v>12.183999999999999</c:v>
                </c:pt>
                <c:pt idx="73501">
                  <c:v>12.028</c:v>
                </c:pt>
                <c:pt idx="73502">
                  <c:v>12.095000000000001</c:v>
                </c:pt>
                <c:pt idx="73503">
                  <c:v>12.028</c:v>
                </c:pt>
                <c:pt idx="73504">
                  <c:v>12.162000000000001</c:v>
                </c:pt>
                <c:pt idx="73505">
                  <c:v>12.073</c:v>
                </c:pt>
                <c:pt idx="73506">
                  <c:v>12.073</c:v>
                </c:pt>
                <c:pt idx="73507">
                  <c:v>12.028</c:v>
                </c:pt>
                <c:pt idx="73508">
                  <c:v>12.05</c:v>
                </c:pt>
                <c:pt idx="73509">
                  <c:v>12.073</c:v>
                </c:pt>
                <c:pt idx="73510">
                  <c:v>12.095000000000001</c:v>
                </c:pt>
                <c:pt idx="73511">
                  <c:v>12.073</c:v>
                </c:pt>
                <c:pt idx="73512">
                  <c:v>12.095000000000001</c:v>
                </c:pt>
                <c:pt idx="73513">
                  <c:v>12.095000000000001</c:v>
                </c:pt>
                <c:pt idx="73514">
                  <c:v>12.028</c:v>
                </c:pt>
                <c:pt idx="73515">
                  <c:v>12.05</c:v>
                </c:pt>
                <c:pt idx="73516">
                  <c:v>12.095000000000001</c:v>
                </c:pt>
                <c:pt idx="73517">
                  <c:v>12.05</c:v>
                </c:pt>
                <c:pt idx="73518">
                  <c:v>12.05</c:v>
                </c:pt>
                <c:pt idx="73519">
                  <c:v>12.05</c:v>
                </c:pt>
                <c:pt idx="73520">
                  <c:v>12.028</c:v>
                </c:pt>
                <c:pt idx="73521">
                  <c:v>12.073</c:v>
                </c:pt>
                <c:pt idx="73522">
                  <c:v>12.028</c:v>
                </c:pt>
                <c:pt idx="73523">
                  <c:v>12.006</c:v>
                </c:pt>
                <c:pt idx="73524">
                  <c:v>12.05</c:v>
                </c:pt>
                <c:pt idx="73525">
                  <c:v>12.05</c:v>
                </c:pt>
                <c:pt idx="73526">
                  <c:v>12.05</c:v>
                </c:pt>
                <c:pt idx="73527">
                  <c:v>12.117000000000001</c:v>
                </c:pt>
                <c:pt idx="73528">
                  <c:v>12.028</c:v>
                </c:pt>
                <c:pt idx="73529">
                  <c:v>12.073</c:v>
                </c:pt>
                <c:pt idx="73530">
                  <c:v>12.028</c:v>
                </c:pt>
                <c:pt idx="73531">
                  <c:v>12.05</c:v>
                </c:pt>
                <c:pt idx="73532">
                  <c:v>12.006</c:v>
                </c:pt>
                <c:pt idx="73533">
                  <c:v>12.006</c:v>
                </c:pt>
                <c:pt idx="73534">
                  <c:v>12.05</c:v>
                </c:pt>
                <c:pt idx="73535">
                  <c:v>11.983000000000001</c:v>
                </c:pt>
                <c:pt idx="73536">
                  <c:v>12.028</c:v>
                </c:pt>
                <c:pt idx="73537">
                  <c:v>12.028</c:v>
                </c:pt>
                <c:pt idx="73538">
                  <c:v>12.028</c:v>
                </c:pt>
                <c:pt idx="73539">
                  <c:v>11.983000000000001</c:v>
                </c:pt>
                <c:pt idx="73540">
                  <c:v>11.983000000000001</c:v>
                </c:pt>
                <c:pt idx="73541">
                  <c:v>12.006</c:v>
                </c:pt>
                <c:pt idx="73542">
                  <c:v>11.983000000000001</c:v>
                </c:pt>
                <c:pt idx="73543">
                  <c:v>12.006</c:v>
                </c:pt>
                <c:pt idx="73544">
                  <c:v>12.028</c:v>
                </c:pt>
                <c:pt idx="73545">
                  <c:v>12.073</c:v>
                </c:pt>
                <c:pt idx="73546">
                  <c:v>12.006</c:v>
                </c:pt>
                <c:pt idx="73547">
                  <c:v>11.983000000000001</c:v>
                </c:pt>
                <c:pt idx="73548">
                  <c:v>11.983000000000001</c:v>
                </c:pt>
                <c:pt idx="73549">
                  <c:v>12.006</c:v>
                </c:pt>
                <c:pt idx="73550">
                  <c:v>11.983000000000001</c:v>
                </c:pt>
                <c:pt idx="73551">
                  <c:v>12.006</c:v>
                </c:pt>
                <c:pt idx="73552">
                  <c:v>11.983000000000001</c:v>
                </c:pt>
                <c:pt idx="73553">
                  <c:v>12.006</c:v>
                </c:pt>
                <c:pt idx="73554">
                  <c:v>12.006</c:v>
                </c:pt>
                <c:pt idx="73555">
                  <c:v>12.006</c:v>
                </c:pt>
                <c:pt idx="73556">
                  <c:v>12.006</c:v>
                </c:pt>
                <c:pt idx="73557">
                  <c:v>11.961</c:v>
                </c:pt>
                <c:pt idx="73558">
                  <c:v>11.983000000000001</c:v>
                </c:pt>
                <c:pt idx="73559">
                  <c:v>11.961</c:v>
                </c:pt>
                <c:pt idx="73560">
                  <c:v>12.028</c:v>
                </c:pt>
                <c:pt idx="73561">
                  <c:v>11.938000000000001</c:v>
                </c:pt>
                <c:pt idx="73562">
                  <c:v>12.006</c:v>
                </c:pt>
                <c:pt idx="73563">
                  <c:v>11.983000000000001</c:v>
                </c:pt>
                <c:pt idx="73564">
                  <c:v>11.961</c:v>
                </c:pt>
                <c:pt idx="73565">
                  <c:v>12.028</c:v>
                </c:pt>
                <c:pt idx="73566">
                  <c:v>12.028</c:v>
                </c:pt>
                <c:pt idx="73567">
                  <c:v>11.938000000000001</c:v>
                </c:pt>
                <c:pt idx="73568">
                  <c:v>11.961</c:v>
                </c:pt>
                <c:pt idx="73569">
                  <c:v>11.961</c:v>
                </c:pt>
                <c:pt idx="73570">
                  <c:v>11.983000000000001</c:v>
                </c:pt>
                <c:pt idx="73571">
                  <c:v>12.006</c:v>
                </c:pt>
                <c:pt idx="73572">
                  <c:v>11.961</c:v>
                </c:pt>
                <c:pt idx="73573">
                  <c:v>11.938000000000001</c:v>
                </c:pt>
                <c:pt idx="73574">
                  <c:v>11.961</c:v>
                </c:pt>
                <c:pt idx="73575">
                  <c:v>11.961</c:v>
                </c:pt>
                <c:pt idx="73576">
                  <c:v>11.938000000000001</c:v>
                </c:pt>
                <c:pt idx="73577">
                  <c:v>11.916</c:v>
                </c:pt>
                <c:pt idx="73578">
                  <c:v>11.916</c:v>
                </c:pt>
                <c:pt idx="73579">
                  <c:v>11.916</c:v>
                </c:pt>
                <c:pt idx="73580">
                  <c:v>11.938000000000001</c:v>
                </c:pt>
                <c:pt idx="73581">
                  <c:v>11.938000000000001</c:v>
                </c:pt>
                <c:pt idx="73582">
                  <c:v>11.938000000000001</c:v>
                </c:pt>
                <c:pt idx="73583">
                  <c:v>11.961</c:v>
                </c:pt>
                <c:pt idx="73584">
                  <c:v>11.894</c:v>
                </c:pt>
                <c:pt idx="73585">
                  <c:v>11.938000000000001</c:v>
                </c:pt>
                <c:pt idx="73586">
                  <c:v>11.916</c:v>
                </c:pt>
                <c:pt idx="73587">
                  <c:v>11.938000000000001</c:v>
                </c:pt>
                <c:pt idx="73588">
                  <c:v>11.916</c:v>
                </c:pt>
                <c:pt idx="73589">
                  <c:v>11.894</c:v>
                </c:pt>
                <c:pt idx="73590">
                  <c:v>11.916</c:v>
                </c:pt>
                <c:pt idx="73591">
                  <c:v>11.916</c:v>
                </c:pt>
                <c:pt idx="73592">
                  <c:v>11.894</c:v>
                </c:pt>
                <c:pt idx="73593">
                  <c:v>11.894</c:v>
                </c:pt>
                <c:pt idx="73594">
                  <c:v>11.938000000000001</c:v>
                </c:pt>
                <c:pt idx="73595">
                  <c:v>11.916</c:v>
                </c:pt>
                <c:pt idx="73596">
                  <c:v>11.938000000000001</c:v>
                </c:pt>
                <c:pt idx="73597">
                  <c:v>11.916</c:v>
                </c:pt>
                <c:pt idx="73598">
                  <c:v>11.938000000000001</c:v>
                </c:pt>
                <c:pt idx="73599">
                  <c:v>11.916</c:v>
                </c:pt>
                <c:pt idx="73600">
                  <c:v>11.938000000000001</c:v>
                </c:pt>
                <c:pt idx="73601">
                  <c:v>11.938000000000001</c:v>
                </c:pt>
                <c:pt idx="73602">
                  <c:v>11.938000000000001</c:v>
                </c:pt>
                <c:pt idx="73603">
                  <c:v>11.916</c:v>
                </c:pt>
                <c:pt idx="73604">
                  <c:v>11.894</c:v>
                </c:pt>
                <c:pt idx="73605">
                  <c:v>11.894</c:v>
                </c:pt>
                <c:pt idx="73606">
                  <c:v>11.894</c:v>
                </c:pt>
                <c:pt idx="73607">
                  <c:v>11.938000000000001</c:v>
                </c:pt>
                <c:pt idx="73608">
                  <c:v>11.894</c:v>
                </c:pt>
                <c:pt idx="73609">
                  <c:v>11.871</c:v>
                </c:pt>
                <c:pt idx="73610">
                  <c:v>11.871</c:v>
                </c:pt>
                <c:pt idx="73611">
                  <c:v>11.916</c:v>
                </c:pt>
                <c:pt idx="73612">
                  <c:v>11.961</c:v>
                </c:pt>
                <c:pt idx="73613">
                  <c:v>11.894</c:v>
                </c:pt>
                <c:pt idx="73614">
                  <c:v>11.961</c:v>
                </c:pt>
                <c:pt idx="73615">
                  <c:v>11.894</c:v>
                </c:pt>
                <c:pt idx="73616">
                  <c:v>11.894</c:v>
                </c:pt>
                <c:pt idx="73617">
                  <c:v>11.871</c:v>
                </c:pt>
                <c:pt idx="73618">
                  <c:v>11.849</c:v>
                </c:pt>
                <c:pt idx="73619">
                  <c:v>11.871</c:v>
                </c:pt>
                <c:pt idx="73620">
                  <c:v>11.871</c:v>
                </c:pt>
                <c:pt idx="73621">
                  <c:v>11.849</c:v>
                </c:pt>
                <c:pt idx="73622">
                  <c:v>11.916</c:v>
                </c:pt>
                <c:pt idx="73623">
                  <c:v>11.871</c:v>
                </c:pt>
                <c:pt idx="73624">
                  <c:v>11.849</c:v>
                </c:pt>
                <c:pt idx="73625">
                  <c:v>11.894</c:v>
                </c:pt>
                <c:pt idx="73626">
                  <c:v>11.849</c:v>
                </c:pt>
                <c:pt idx="73627">
                  <c:v>11.916</c:v>
                </c:pt>
                <c:pt idx="73628">
                  <c:v>11.849</c:v>
                </c:pt>
                <c:pt idx="73629">
                  <c:v>11.849</c:v>
                </c:pt>
                <c:pt idx="73630">
                  <c:v>11.849</c:v>
                </c:pt>
                <c:pt idx="73631">
                  <c:v>11.849</c:v>
                </c:pt>
                <c:pt idx="73632">
                  <c:v>11.894</c:v>
                </c:pt>
                <c:pt idx="73633">
                  <c:v>11.849</c:v>
                </c:pt>
                <c:pt idx="73634">
                  <c:v>11.827</c:v>
                </c:pt>
                <c:pt idx="73635">
                  <c:v>11.849</c:v>
                </c:pt>
                <c:pt idx="73636">
                  <c:v>11.849</c:v>
                </c:pt>
                <c:pt idx="73637">
                  <c:v>11.916</c:v>
                </c:pt>
                <c:pt idx="73638">
                  <c:v>11.827</c:v>
                </c:pt>
                <c:pt idx="73639">
                  <c:v>11.849</c:v>
                </c:pt>
                <c:pt idx="73640">
                  <c:v>11.871</c:v>
                </c:pt>
                <c:pt idx="73641">
                  <c:v>11.827</c:v>
                </c:pt>
                <c:pt idx="73642">
                  <c:v>11.827</c:v>
                </c:pt>
                <c:pt idx="73643">
                  <c:v>11.804</c:v>
                </c:pt>
                <c:pt idx="73644">
                  <c:v>11.849</c:v>
                </c:pt>
                <c:pt idx="73645">
                  <c:v>11.871</c:v>
                </c:pt>
                <c:pt idx="73646">
                  <c:v>11.827</c:v>
                </c:pt>
                <c:pt idx="73647">
                  <c:v>11.871</c:v>
                </c:pt>
                <c:pt idx="73648">
                  <c:v>11.849</c:v>
                </c:pt>
                <c:pt idx="73649">
                  <c:v>11.849</c:v>
                </c:pt>
                <c:pt idx="73650">
                  <c:v>11.849</c:v>
                </c:pt>
                <c:pt idx="73651">
                  <c:v>11.827</c:v>
                </c:pt>
                <c:pt idx="73652">
                  <c:v>11.804</c:v>
                </c:pt>
                <c:pt idx="73653">
                  <c:v>11.827</c:v>
                </c:pt>
                <c:pt idx="73654">
                  <c:v>11.827</c:v>
                </c:pt>
                <c:pt idx="73655">
                  <c:v>11.804</c:v>
                </c:pt>
                <c:pt idx="73656">
                  <c:v>11.827</c:v>
                </c:pt>
                <c:pt idx="73657">
                  <c:v>11.804</c:v>
                </c:pt>
                <c:pt idx="73658">
                  <c:v>11.849</c:v>
                </c:pt>
                <c:pt idx="73659">
                  <c:v>11.804</c:v>
                </c:pt>
                <c:pt idx="73660">
                  <c:v>11.782</c:v>
                </c:pt>
                <c:pt idx="73661">
                  <c:v>11.894</c:v>
                </c:pt>
                <c:pt idx="73662">
                  <c:v>11.849</c:v>
                </c:pt>
                <c:pt idx="73663">
                  <c:v>11.76</c:v>
                </c:pt>
                <c:pt idx="73664">
                  <c:v>11.804</c:v>
                </c:pt>
                <c:pt idx="73665">
                  <c:v>11.76</c:v>
                </c:pt>
                <c:pt idx="73666">
                  <c:v>11.804</c:v>
                </c:pt>
                <c:pt idx="73667">
                  <c:v>11.782</c:v>
                </c:pt>
                <c:pt idx="73668">
                  <c:v>11.827</c:v>
                </c:pt>
                <c:pt idx="73669">
                  <c:v>11.76</c:v>
                </c:pt>
                <c:pt idx="73670">
                  <c:v>11.804</c:v>
                </c:pt>
                <c:pt idx="73671">
                  <c:v>11.782</c:v>
                </c:pt>
                <c:pt idx="73672">
                  <c:v>11.782</c:v>
                </c:pt>
                <c:pt idx="73673">
                  <c:v>11.782</c:v>
                </c:pt>
                <c:pt idx="73674">
                  <c:v>11.782</c:v>
                </c:pt>
                <c:pt idx="73675">
                  <c:v>11.804</c:v>
                </c:pt>
                <c:pt idx="73676">
                  <c:v>11.782</c:v>
                </c:pt>
                <c:pt idx="73677">
                  <c:v>11.782</c:v>
                </c:pt>
                <c:pt idx="73678">
                  <c:v>11.782</c:v>
                </c:pt>
                <c:pt idx="73679">
                  <c:v>11.804</c:v>
                </c:pt>
                <c:pt idx="73680">
                  <c:v>11.715</c:v>
                </c:pt>
                <c:pt idx="73681">
                  <c:v>11.782</c:v>
                </c:pt>
                <c:pt idx="73682">
                  <c:v>11.782</c:v>
                </c:pt>
                <c:pt idx="73683">
                  <c:v>11.76</c:v>
                </c:pt>
                <c:pt idx="73684">
                  <c:v>11.76</c:v>
                </c:pt>
                <c:pt idx="73685">
                  <c:v>11.737</c:v>
                </c:pt>
                <c:pt idx="73686">
                  <c:v>11.76</c:v>
                </c:pt>
                <c:pt idx="73687">
                  <c:v>11.737</c:v>
                </c:pt>
                <c:pt idx="73688">
                  <c:v>11.76</c:v>
                </c:pt>
                <c:pt idx="73689">
                  <c:v>11.782</c:v>
                </c:pt>
                <c:pt idx="73690">
                  <c:v>11.782</c:v>
                </c:pt>
                <c:pt idx="73691">
                  <c:v>11.76</c:v>
                </c:pt>
                <c:pt idx="73692">
                  <c:v>11.782</c:v>
                </c:pt>
                <c:pt idx="73693">
                  <c:v>11.737</c:v>
                </c:pt>
                <c:pt idx="73694">
                  <c:v>11.782</c:v>
                </c:pt>
                <c:pt idx="73695">
                  <c:v>11.737</c:v>
                </c:pt>
                <c:pt idx="73696">
                  <c:v>11.76</c:v>
                </c:pt>
                <c:pt idx="73697">
                  <c:v>11.737</c:v>
                </c:pt>
                <c:pt idx="73698">
                  <c:v>11.76</c:v>
                </c:pt>
                <c:pt idx="73699">
                  <c:v>11.804</c:v>
                </c:pt>
                <c:pt idx="73700">
                  <c:v>11.715</c:v>
                </c:pt>
                <c:pt idx="73701">
                  <c:v>11.737</c:v>
                </c:pt>
                <c:pt idx="73702">
                  <c:v>11.693</c:v>
                </c:pt>
                <c:pt idx="73703">
                  <c:v>11.782</c:v>
                </c:pt>
                <c:pt idx="73704">
                  <c:v>11.76</c:v>
                </c:pt>
                <c:pt idx="73705">
                  <c:v>11.737</c:v>
                </c:pt>
                <c:pt idx="73706">
                  <c:v>11.715</c:v>
                </c:pt>
                <c:pt idx="73707">
                  <c:v>11.737</c:v>
                </c:pt>
                <c:pt idx="73708">
                  <c:v>11.76</c:v>
                </c:pt>
                <c:pt idx="73709">
                  <c:v>11.782</c:v>
                </c:pt>
                <c:pt idx="73710">
                  <c:v>11.737</c:v>
                </c:pt>
                <c:pt idx="73711">
                  <c:v>11.76</c:v>
                </c:pt>
                <c:pt idx="73712">
                  <c:v>11.782</c:v>
                </c:pt>
                <c:pt idx="73713">
                  <c:v>11.715</c:v>
                </c:pt>
                <c:pt idx="73714">
                  <c:v>11.693</c:v>
                </c:pt>
                <c:pt idx="73715">
                  <c:v>11.737</c:v>
                </c:pt>
                <c:pt idx="73716">
                  <c:v>11.76</c:v>
                </c:pt>
                <c:pt idx="73717">
                  <c:v>11.737</c:v>
                </c:pt>
                <c:pt idx="73718">
                  <c:v>11.693</c:v>
                </c:pt>
                <c:pt idx="73719">
                  <c:v>11.715</c:v>
                </c:pt>
                <c:pt idx="73720">
                  <c:v>11.715</c:v>
                </c:pt>
                <c:pt idx="73721">
                  <c:v>11.715</c:v>
                </c:pt>
                <c:pt idx="73722">
                  <c:v>11.625999999999999</c:v>
                </c:pt>
                <c:pt idx="73723">
                  <c:v>11.693</c:v>
                </c:pt>
                <c:pt idx="73724">
                  <c:v>11.693</c:v>
                </c:pt>
                <c:pt idx="73725">
                  <c:v>11.693</c:v>
                </c:pt>
                <c:pt idx="73726">
                  <c:v>11.693</c:v>
                </c:pt>
                <c:pt idx="73727">
                  <c:v>11.693</c:v>
                </c:pt>
                <c:pt idx="73728">
                  <c:v>11.715</c:v>
                </c:pt>
                <c:pt idx="73729">
                  <c:v>11.67</c:v>
                </c:pt>
                <c:pt idx="73730">
                  <c:v>11.693</c:v>
                </c:pt>
                <c:pt idx="73731">
                  <c:v>11.67</c:v>
                </c:pt>
                <c:pt idx="73732">
                  <c:v>11.693</c:v>
                </c:pt>
                <c:pt idx="73733">
                  <c:v>11.715</c:v>
                </c:pt>
                <c:pt idx="73734">
                  <c:v>11.67</c:v>
                </c:pt>
                <c:pt idx="73735">
                  <c:v>11.693</c:v>
                </c:pt>
                <c:pt idx="73736">
                  <c:v>11.648</c:v>
                </c:pt>
                <c:pt idx="73737">
                  <c:v>11.715</c:v>
                </c:pt>
                <c:pt idx="73738">
                  <c:v>11.648</c:v>
                </c:pt>
                <c:pt idx="73739">
                  <c:v>11.693</c:v>
                </c:pt>
                <c:pt idx="73740">
                  <c:v>11.693</c:v>
                </c:pt>
                <c:pt idx="73741">
                  <c:v>11.648</c:v>
                </c:pt>
                <c:pt idx="73742">
                  <c:v>11.693</c:v>
                </c:pt>
                <c:pt idx="73743">
                  <c:v>11.715</c:v>
                </c:pt>
                <c:pt idx="73744">
                  <c:v>11.715</c:v>
                </c:pt>
                <c:pt idx="73745">
                  <c:v>11.67</c:v>
                </c:pt>
                <c:pt idx="73746">
                  <c:v>11.648</c:v>
                </c:pt>
                <c:pt idx="73747">
                  <c:v>11.648</c:v>
                </c:pt>
                <c:pt idx="73748">
                  <c:v>11.648</c:v>
                </c:pt>
                <c:pt idx="73749">
                  <c:v>11.693</c:v>
                </c:pt>
                <c:pt idx="73750">
                  <c:v>11.67</c:v>
                </c:pt>
                <c:pt idx="73751">
                  <c:v>11.625999999999999</c:v>
                </c:pt>
                <c:pt idx="73752">
                  <c:v>11.625999999999999</c:v>
                </c:pt>
                <c:pt idx="73753">
                  <c:v>11.648</c:v>
                </c:pt>
                <c:pt idx="73754">
                  <c:v>11.603</c:v>
                </c:pt>
                <c:pt idx="73755">
                  <c:v>11.648</c:v>
                </c:pt>
                <c:pt idx="73756">
                  <c:v>11.67</c:v>
                </c:pt>
                <c:pt idx="73757">
                  <c:v>11.581</c:v>
                </c:pt>
                <c:pt idx="73758">
                  <c:v>11.625999999999999</c:v>
                </c:pt>
                <c:pt idx="73759">
                  <c:v>11.625999999999999</c:v>
                </c:pt>
                <c:pt idx="73760">
                  <c:v>11.648</c:v>
                </c:pt>
                <c:pt idx="73761">
                  <c:v>11.625999999999999</c:v>
                </c:pt>
                <c:pt idx="73762">
                  <c:v>11.625999999999999</c:v>
                </c:pt>
                <c:pt idx="73763">
                  <c:v>11.67</c:v>
                </c:pt>
                <c:pt idx="73764">
                  <c:v>11.648</c:v>
                </c:pt>
                <c:pt idx="73765">
                  <c:v>11.625999999999999</c:v>
                </c:pt>
                <c:pt idx="73766">
                  <c:v>11.603</c:v>
                </c:pt>
                <c:pt idx="73767">
                  <c:v>11.648</c:v>
                </c:pt>
                <c:pt idx="73768">
                  <c:v>11.625999999999999</c:v>
                </c:pt>
                <c:pt idx="73769">
                  <c:v>11.603</c:v>
                </c:pt>
                <c:pt idx="73770">
                  <c:v>11.648</c:v>
                </c:pt>
                <c:pt idx="73771">
                  <c:v>11.603</c:v>
                </c:pt>
                <c:pt idx="73772">
                  <c:v>11.603</c:v>
                </c:pt>
                <c:pt idx="73773">
                  <c:v>11.603</c:v>
                </c:pt>
                <c:pt idx="73774">
                  <c:v>11.603</c:v>
                </c:pt>
                <c:pt idx="73775">
                  <c:v>11.558999999999999</c:v>
                </c:pt>
                <c:pt idx="73776">
                  <c:v>11.581</c:v>
                </c:pt>
                <c:pt idx="73777">
                  <c:v>11.581</c:v>
                </c:pt>
                <c:pt idx="73778">
                  <c:v>11.581</c:v>
                </c:pt>
                <c:pt idx="73779">
                  <c:v>11.603</c:v>
                </c:pt>
                <c:pt idx="73780">
                  <c:v>11.581</c:v>
                </c:pt>
                <c:pt idx="73781">
                  <c:v>11.603</c:v>
                </c:pt>
                <c:pt idx="73782">
                  <c:v>11.581</c:v>
                </c:pt>
                <c:pt idx="73783">
                  <c:v>11.603</c:v>
                </c:pt>
                <c:pt idx="73784">
                  <c:v>11.581</c:v>
                </c:pt>
                <c:pt idx="73785">
                  <c:v>11.581</c:v>
                </c:pt>
                <c:pt idx="73786">
                  <c:v>11.581</c:v>
                </c:pt>
                <c:pt idx="73787">
                  <c:v>11.625999999999999</c:v>
                </c:pt>
                <c:pt idx="73788">
                  <c:v>11.603</c:v>
                </c:pt>
                <c:pt idx="73789">
                  <c:v>11.581</c:v>
                </c:pt>
                <c:pt idx="73790">
                  <c:v>11.536</c:v>
                </c:pt>
                <c:pt idx="73791">
                  <c:v>11.603</c:v>
                </c:pt>
                <c:pt idx="73792">
                  <c:v>11.603</c:v>
                </c:pt>
                <c:pt idx="73793">
                  <c:v>11.558999999999999</c:v>
                </c:pt>
                <c:pt idx="73794">
                  <c:v>11.581</c:v>
                </c:pt>
                <c:pt idx="73795">
                  <c:v>11.603</c:v>
                </c:pt>
                <c:pt idx="73796">
                  <c:v>11.558999999999999</c:v>
                </c:pt>
                <c:pt idx="73797">
                  <c:v>11.603</c:v>
                </c:pt>
                <c:pt idx="73798">
                  <c:v>11.603</c:v>
                </c:pt>
                <c:pt idx="73799">
                  <c:v>11.603</c:v>
                </c:pt>
                <c:pt idx="73800">
                  <c:v>11.581</c:v>
                </c:pt>
                <c:pt idx="73801">
                  <c:v>11.581</c:v>
                </c:pt>
                <c:pt idx="73802">
                  <c:v>11.558999999999999</c:v>
                </c:pt>
                <c:pt idx="73803">
                  <c:v>11.625999999999999</c:v>
                </c:pt>
                <c:pt idx="73804">
                  <c:v>11.558999999999999</c:v>
                </c:pt>
                <c:pt idx="73805">
                  <c:v>11.558999999999999</c:v>
                </c:pt>
                <c:pt idx="73806">
                  <c:v>11.558999999999999</c:v>
                </c:pt>
                <c:pt idx="73807">
                  <c:v>11.558999999999999</c:v>
                </c:pt>
                <c:pt idx="73808">
                  <c:v>11.536</c:v>
                </c:pt>
                <c:pt idx="73809">
                  <c:v>11.536</c:v>
                </c:pt>
                <c:pt idx="73810">
                  <c:v>11.603</c:v>
                </c:pt>
                <c:pt idx="73811">
                  <c:v>11.558999999999999</c:v>
                </c:pt>
                <c:pt idx="73812">
                  <c:v>11.536</c:v>
                </c:pt>
                <c:pt idx="73813">
                  <c:v>11.581</c:v>
                </c:pt>
                <c:pt idx="73814">
                  <c:v>11.558999999999999</c:v>
                </c:pt>
                <c:pt idx="73815">
                  <c:v>11.603</c:v>
                </c:pt>
                <c:pt idx="73816">
                  <c:v>11.558999999999999</c:v>
                </c:pt>
                <c:pt idx="73817">
                  <c:v>11.536</c:v>
                </c:pt>
                <c:pt idx="73818">
                  <c:v>11.603</c:v>
                </c:pt>
                <c:pt idx="73819">
                  <c:v>11.536</c:v>
                </c:pt>
                <c:pt idx="73820">
                  <c:v>11.558999999999999</c:v>
                </c:pt>
                <c:pt idx="73821">
                  <c:v>11.558999999999999</c:v>
                </c:pt>
                <c:pt idx="73822">
                  <c:v>11.536</c:v>
                </c:pt>
                <c:pt idx="73823">
                  <c:v>11.492000000000001</c:v>
                </c:pt>
                <c:pt idx="73824">
                  <c:v>11.536</c:v>
                </c:pt>
                <c:pt idx="73825">
                  <c:v>11.558999999999999</c:v>
                </c:pt>
                <c:pt idx="73826">
                  <c:v>11.513999999999999</c:v>
                </c:pt>
                <c:pt idx="73827">
                  <c:v>11.558999999999999</c:v>
                </c:pt>
                <c:pt idx="73828">
                  <c:v>11.558999999999999</c:v>
                </c:pt>
                <c:pt idx="73829">
                  <c:v>11.536</c:v>
                </c:pt>
                <c:pt idx="73830">
                  <c:v>11.492000000000001</c:v>
                </c:pt>
                <c:pt idx="73831">
                  <c:v>11.536</c:v>
                </c:pt>
                <c:pt idx="73832">
                  <c:v>11.536</c:v>
                </c:pt>
                <c:pt idx="73833">
                  <c:v>11.513999999999999</c:v>
                </c:pt>
                <c:pt idx="73834">
                  <c:v>11.492000000000001</c:v>
                </c:pt>
                <c:pt idx="73835">
                  <c:v>11.492000000000001</c:v>
                </c:pt>
                <c:pt idx="73836">
                  <c:v>11.513999999999999</c:v>
                </c:pt>
                <c:pt idx="73837">
                  <c:v>11.536</c:v>
                </c:pt>
                <c:pt idx="73838">
                  <c:v>11.513999999999999</c:v>
                </c:pt>
                <c:pt idx="73839">
                  <c:v>11.492000000000001</c:v>
                </c:pt>
                <c:pt idx="73840">
                  <c:v>11.513999999999999</c:v>
                </c:pt>
                <c:pt idx="73841">
                  <c:v>11.513999999999999</c:v>
                </c:pt>
                <c:pt idx="73842">
                  <c:v>11.492000000000001</c:v>
                </c:pt>
                <c:pt idx="73843">
                  <c:v>11.468999999999999</c:v>
                </c:pt>
                <c:pt idx="73844">
                  <c:v>11.513999999999999</c:v>
                </c:pt>
                <c:pt idx="73845">
                  <c:v>11.492000000000001</c:v>
                </c:pt>
                <c:pt idx="73846">
                  <c:v>11.492000000000001</c:v>
                </c:pt>
                <c:pt idx="73847">
                  <c:v>11.513999999999999</c:v>
                </c:pt>
                <c:pt idx="73848">
                  <c:v>11.536</c:v>
                </c:pt>
                <c:pt idx="73849">
                  <c:v>11.446999999999999</c:v>
                </c:pt>
                <c:pt idx="73850">
                  <c:v>11.468999999999999</c:v>
                </c:pt>
                <c:pt idx="73851">
                  <c:v>11.513999999999999</c:v>
                </c:pt>
                <c:pt idx="73852">
                  <c:v>11.513999999999999</c:v>
                </c:pt>
                <c:pt idx="73853">
                  <c:v>11.468999999999999</c:v>
                </c:pt>
                <c:pt idx="73854">
                  <c:v>11.468999999999999</c:v>
                </c:pt>
                <c:pt idx="73855">
                  <c:v>11.468999999999999</c:v>
                </c:pt>
                <c:pt idx="73856">
                  <c:v>11.425000000000001</c:v>
                </c:pt>
                <c:pt idx="73857">
                  <c:v>11.468999999999999</c:v>
                </c:pt>
                <c:pt idx="73858">
                  <c:v>11.492000000000001</c:v>
                </c:pt>
                <c:pt idx="73859">
                  <c:v>11.468999999999999</c:v>
                </c:pt>
                <c:pt idx="73860">
                  <c:v>11.513999999999999</c:v>
                </c:pt>
                <c:pt idx="73861">
                  <c:v>11.446999999999999</c:v>
                </c:pt>
                <c:pt idx="73862">
                  <c:v>11.446999999999999</c:v>
                </c:pt>
                <c:pt idx="73863">
                  <c:v>11.468999999999999</c:v>
                </c:pt>
                <c:pt idx="73864">
                  <c:v>11.401999999999999</c:v>
                </c:pt>
                <c:pt idx="73865">
                  <c:v>11.446999999999999</c:v>
                </c:pt>
                <c:pt idx="73866">
                  <c:v>11.468999999999999</c:v>
                </c:pt>
                <c:pt idx="73867">
                  <c:v>11.425000000000001</c:v>
                </c:pt>
                <c:pt idx="73868">
                  <c:v>11.468999999999999</c:v>
                </c:pt>
                <c:pt idx="73869">
                  <c:v>11.468999999999999</c:v>
                </c:pt>
                <c:pt idx="73870">
                  <c:v>11.425000000000001</c:v>
                </c:pt>
                <c:pt idx="73871">
                  <c:v>11.446999999999999</c:v>
                </c:pt>
                <c:pt idx="73872">
                  <c:v>11.468999999999999</c:v>
                </c:pt>
                <c:pt idx="73873">
                  <c:v>11.446999999999999</c:v>
                </c:pt>
                <c:pt idx="73874">
                  <c:v>11.425000000000001</c:v>
                </c:pt>
                <c:pt idx="73875">
                  <c:v>11.468999999999999</c:v>
                </c:pt>
                <c:pt idx="73876">
                  <c:v>11.468999999999999</c:v>
                </c:pt>
                <c:pt idx="73877">
                  <c:v>11.425000000000001</c:v>
                </c:pt>
                <c:pt idx="73878">
                  <c:v>11.468999999999999</c:v>
                </c:pt>
                <c:pt idx="73879">
                  <c:v>11.446999999999999</c:v>
                </c:pt>
                <c:pt idx="73880">
                  <c:v>11.446999999999999</c:v>
                </c:pt>
                <c:pt idx="73881">
                  <c:v>11.492000000000001</c:v>
                </c:pt>
                <c:pt idx="73882">
                  <c:v>11.446999999999999</c:v>
                </c:pt>
                <c:pt idx="73883">
                  <c:v>11.38</c:v>
                </c:pt>
                <c:pt idx="73884">
                  <c:v>11.446999999999999</c:v>
                </c:pt>
                <c:pt idx="73885">
                  <c:v>11.425000000000001</c:v>
                </c:pt>
                <c:pt idx="73886">
                  <c:v>11.401999999999999</c:v>
                </c:pt>
                <c:pt idx="73887">
                  <c:v>11.425000000000001</c:v>
                </c:pt>
                <c:pt idx="73888">
                  <c:v>11.446999999999999</c:v>
                </c:pt>
                <c:pt idx="73889">
                  <c:v>11.38</c:v>
                </c:pt>
                <c:pt idx="73890">
                  <c:v>11.38</c:v>
                </c:pt>
                <c:pt idx="73891">
                  <c:v>11.401999999999999</c:v>
                </c:pt>
                <c:pt idx="73892">
                  <c:v>11.425000000000001</c:v>
                </c:pt>
                <c:pt idx="73893">
                  <c:v>11.401999999999999</c:v>
                </c:pt>
                <c:pt idx="73894">
                  <c:v>11.446999999999999</c:v>
                </c:pt>
                <c:pt idx="73895">
                  <c:v>11.358000000000001</c:v>
                </c:pt>
                <c:pt idx="73896">
                  <c:v>11.38</c:v>
                </c:pt>
                <c:pt idx="73897">
                  <c:v>11.38</c:v>
                </c:pt>
                <c:pt idx="73898">
                  <c:v>11.358000000000001</c:v>
                </c:pt>
                <c:pt idx="73899">
                  <c:v>11.425000000000001</c:v>
                </c:pt>
                <c:pt idx="73900">
                  <c:v>11.38</c:v>
                </c:pt>
                <c:pt idx="73901">
                  <c:v>11.401999999999999</c:v>
                </c:pt>
                <c:pt idx="73902">
                  <c:v>11.425000000000001</c:v>
                </c:pt>
                <c:pt idx="73903">
                  <c:v>11.38</c:v>
                </c:pt>
                <c:pt idx="73904">
                  <c:v>11.358000000000001</c:v>
                </c:pt>
                <c:pt idx="73905">
                  <c:v>11.38</c:v>
                </c:pt>
                <c:pt idx="73906">
                  <c:v>11.38</c:v>
                </c:pt>
                <c:pt idx="73907">
                  <c:v>11.358000000000001</c:v>
                </c:pt>
                <c:pt idx="73908">
                  <c:v>11.38</c:v>
                </c:pt>
                <c:pt idx="73909">
                  <c:v>11.401999999999999</c:v>
                </c:pt>
                <c:pt idx="73910">
                  <c:v>11.38</c:v>
                </c:pt>
                <c:pt idx="73911">
                  <c:v>11.38</c:v>
                </c:pt>
                <c:pt idx="73912">
                  <c:v>11.358000000000001</c:v>
                </c:pt>
                <c:pt idx="73913">
                  <c:v>11.401999999999999</c:v>
                </c:pt>
                <c:pt idx="73914">
                  <c:v>11.38</c:v>
                </c:pt>
                <c:pt idx="73915">
                  <c:v>11.38</c:v>
                </c:pt>
                <c:pt idx="73916">
                  <c:v>11.38</c:v>
                </c:pt>
                <c:pt idx="73917">
                  <c:v>11.38</c:v>
                </c:pt>
                <c:pt idx="73918">
                  <c:v>11.358000000000001</c:v>
                </c:pt>
                <c:pt idx="73919">
                  <c:v>11.358000000000001</c:v>
                </c:pt>
                <c:pt idx="73920">
                  <c:v>11.358000000000001</c:v>
                </c:pt>
                <c:pt idx="73921">
                  <c:v>11.313000000000001</c:v>
                </c:pt>
                <c:pt idx="73922">
                  <c:v>11.358000000000001</c:v>
                </c:pt>
                <c:pt idx="73923">
                  <c:v>11.425000000000001</c:v>
                </c:pt>
                <c:pt idx="73924">
                  <c:v>11.358000000000001</c:v>
                </c:pt>
                <c:pt idx="73925">
                  <c:v>11.313000000000001</c:v>
                </c:pt>
                <c:pt idx="73926">
                  <c:v>11.38</c:v>
                </c:pt>
                <c:pt idx="73927">
                  <c:v>11.358000000000001</c:v>
                </c:pt>
                <c:pt idx="73928">
                  <c:v>11.335000000000001</c:v>
                </c:pt>
                <c:pt idx="73929">
                  <c:v>11.335000000000001</c:v>
                </c:pt>
                <c:pt idx="73930">
                  <c:v>11.313000000000001</c:v>
                </c:pt>
                <c:pt idx="73931">
                  <c:v>11.358000000000001</c:v>
                </c:pt>
                <c:pt idx="73932">
                  <c:v>11.358000000000001</c:v>
                </c:pt>
                <c:pt idx="73933">
                  <c:v>11.358000000000001</c:v>
                </c:pt>
                <c:pt idx="73934">
                  <c:v>11.38</c:v>
                </c:pt>
                <c:pt idx="73935">
                  <c:v>11.313000000000001</c:v>
                </c:pt>
                <c:pt idx="73936">
                  <c:v>11.313000000000001</c:v>
                </c:pt>
                <c:pt idx="73937">
                  <c:v>11.335000000000001</c:v>
                </c:pt>
                <c:pt idx="73938">
                  <c:v>11.335000000000001</c:v>
                </c:pt>
                <c:pt idx="73939">
                  <c:v>11.313000000000001</c:v>
                </c:pt>
                <c:pt idx="73940">
                  <c:v>11.313000000000001</c:v>
                </c:pt>
                <c:pt idx="73941">
                  <c:v>11.313000000000001</c:v>
                </c:pt>
                <c:pt idx="73942">
                  <c:v>11.313000000000001</c:v>
                </c:pt>
                <c:pt idx="73943">
                  <c:v>11.335000000000001</c:v>
                </c:pt>
                <c:pt idx="73944">
                  <c:v>11.358000000000001</c:v>
                </c:pt>
                <c:pt idx="73945">
                  <c:v>11.291</c:v>
                </c:pt>
                <c:pt idx="73946">
                  <c:v>11.335000000000001</c:v>
                </c:pt>
                <c:pt idx="73947">
                  <c:v>11.291</c:v>
                </c:pt>
                <c:pt idx="73948">
                  <c:v>11.291</c:v>
                </c:pt>
                <c:pt idx="73949">
                  <c:v>11.313000000000001</c:v>
                </c:pt>
                <c:pt idx="73950">
                  <c:v>11.335000000000001</c:v>
                </c:pt>
                <c:pt idx="73951">
                  <c:v>11.291</c:v>
                </c:pt>
                <c:pt idx="73952">
                  <c:v>11.246</c:v>
                </c:pt>
                <c:pt idx="73953">
                  <c:v>11.291</c:v>
                </c:pt>
                <c:pt idx="73954">
                  <c:v>11.291</c:v>
                </c:pt>
                <c:pt idx="73955">
                  <c:v>11.291</c:v>
                </c:pt>
                <c:pt idx="73956">
                  <c:v>11.38</c:v>
                </c:pt>
                <c:pt idx="73957">
                  <c:v>11.291</c:v>
                </c:pt>
                <c:pt idx="73958">
                  <c:v>11.313000000000001</c:v>
                </c:pt>
                <c:pt idx="73959">
                  <c:v>11.291</c:v>
                </c:pt>
                <c:pt idx="73960">
                  <c:v>11.268000000000001</c:v>
                </c:pt>
                <c:pt idx="73961">
                  <c:v>11.291</c:v>
                </c:pt>
                <c:pt idx="73962">
                  <c:v>11.313000000000001</c:v>
                </c:pt>
                <c:pt idx="73963">
                  <c:v>11.313000000000001</c:v>
                </c:pt>
                <c:pt idx="73964">
                  <c:v>11.291</c:v>
                </c:pt>
                <c:pt idx="73965">
                  <c:v>11.268000000000001</c:v>
                </c:pt>
                <c:pt idx="73966">
                  <c:v>11.291</c:v>
                </c:pt>
                <c:pt idx="73967">
                  <c:v>11.246</c:v>
                </c:pt>
                <c:pt idx="73968">
                  <c:v>11.291</c:v>
                </c:pt>
                <c:pt idx="73969">
                  <c:v>11.313000000000001</c:v>
                </c:pt>
                <c:pt idx="73970">
                  <c:v>11.268000000000001</c:v>
                </c:pt>
                <c:pt idx="73971">
                  <c:v>11.268000000000001</c:v>
                </c:pt>
                <c:pt idx="73972">
                  <c:v>11.246</c:v>
                </c:pt>
                <c:pt idx="73973">
                  <c:v>11.268000000000001</c:v>
                </c:pt>
                <c:pt idx="73974">
                  <c:v>11.291</c:v>
                </c:pt>
                <c:pt idx="73975">
                  <c:v>11.246</c:v>
                </c:pt>
                <c:pt idx="73976">
                  <c:v>11.291</c:v>
                </c:pt>
                <c:pt idx="73977">
                  <c:v>11.246</c:v>
                </c:pt>
                <c:pt idx="73978">
                  <c:v>11.201000000000001</c:v>
                </c:pt>
                <c:pt idx="73979">
                  <c:v>11.246</c:v>
                </c:pt>
                <c:pt idx="73980">
                  <c:v>11.291</c:v>
                </c:pt>
                <c:pt idx="73981">
                  <c:v>11.201000000000001</c:v>
                </c:pt>
                <c:pt idx="73982">
                  <c:v>11.246</c:v>
                </c:pt>
                <c:pt idx="73983">
                  <c:v>11.268000000000001</c:v>
                </c:pt>
                <c:pt idx="73984">
                  <c:v>11.291</c:v>
                </c:pt>
                <c:pt idx="73985">
                  <c:v>11.246</c:v>
                </c:pt>
                <c:pt idx="73986">
                  <c:v>11.291</c:v>
                </c:pt>
                <c:pt idx="73987">
                  <c:v>11.246</c:v>
                </c:pt>
                <c:pt idx="73988">
                  <c:v>11.224</c:v>
                </c:pt>
                <c:pt idx="73989">
                  <c:v>11.224</c:v>
                </c:pt>
                <c:pt idx="73990">
                  <c:v>11.246</c:v>
                </c:pt>
                <c:pt idx="73991">
                  <c:v>11.246</c:v>
                </c:pt>
                <c:pt idx="73992">
                  <c:v>11.246</c:v>
                </c:pt>
                <c:pt idx="73993">
                  <c:v>11.224</c:v>
                </c:pt>
                <c:pt idx="73994">
                  <c:v>11.179</c:v>
                </c:pt>
                <c:pt idx="73995">
                  <c:v>11.224</c:v>
                </c:pt>
                <c:pt idx="73996">
                  <c:v>11.246</c:v>
                </c:pt>
                <c:pt idx="73997">
                  <c:v>11.224</c:v>
                </c:pt>
                <c:pt idx="73998">
                  <c:v>11.201000000000001</c:v>
                </c:pt>
                <c:pt idx="73999">
                  <c:v>11.224</c:v>
                </c:pt>
                <c:pt idx="74000">
                  <c:v>11.268000000000001</c:v>
                </c:pt>
                <c:pt idx="74001">
                  <c:v>11.246</c:v>
                </c:pt>
                <c:pt idx="74002">
                  <c:v>11.246</c:v>
                </c:pt>
                <c:pt idx="74003">
                  <c:v>11.179</c:v>
                </c:pt>
                <c:pt idx="74004">
                  <c:v>11.201000000000001</c:v>
                </c:pt>
                <c:pt idx="74005">
                  <c:v>11.224</c:v>
                </c:pt>
                <c:pt idx="74006">
                  <c:v>11.201000000000001</c:v>
                </c:pt>
                <c:pt idx="74007">
                  <c:v>11.246</c:v>
                </c:pt>
                <c:pt idx="74008">
                  <c:v>11.201000000000001</c:v>
                </c:pt>
                <c:pt idx="74009">
                  <c:v>11.246</c:v>
                </c:pt>
                <c:pt idx="74010">
                  <c:v>11.201000000000001</c:v>
                </c:pt>
                <c:pt idx="74011">
                  <c:v>11.201000000000001</c:v>
                </c:pt>
                <c:pt idx="74012">
                  <c:v>11.246</c:v>
                </c:pt>
                <c:pt idx="74013">
                  <c:v>11.179</c:v>
                </c:pt>
                <c:pt idx="74014">
                  <c:v>11.224</c:v>
                </c:pt>
                <c:pt idx="74015">
                  <c:v>11.224</c:v>
                </c:pt>
                <c:pt idx="74016">
                  <c:v>11.179</c:v>
                </c:pt>
                <c:pt idx="74017">
                  <c:v>11.157</c:v>
                </c:pt>
                <c:pt idx="74018">
                  <c:v>11.179</c:v>
                </c:pt>
                <c:pt idx="74019">
                  <c:v>11.224</c:v>
                </c:pt>
                <c:pt idx="74020">
                  <c:v>11.179</c:v>
                </c:pt>
                <c:pt idx="74021">
                  <c:v>11.201000000000001</c:v>
                </c:pt>
                <c:pt idx="74022">
                  <c:v>11.179</c:v>
                </c:pt>
                <c:pt idx="74023">
                  <c:v>11.201000000000001</c:v>
                </c:pt>
                <c:pt idx="74024">
                  <c:v>11.179</c:v>
                </c:pt>
                <c:pt idx="74025">
                  <c:v>11.179</c:v>
                </c:pt>
                <c:pt idx="74026">
                  <c:v>11.201000000000001</c:v>
                </c:pt>
                <c:pt idx="74027">
                  <c:v>11.134</c:v>
                </c:pt>
                <c:pt idx="74028">
                  <c:v>11.179</c:v>
                </c:pt>
                <c:pt idx="74029">
                  <c:v>11.224</c:v>
                </c:pt>
                <c:pt idx="74030">
                  <c:v>11.179</c:v>
                </c:pt>
                <c:pt idx="74031">
                  <c:v>11.201000000000001</c:v>
                </c:pt>
                <c:pt idx="74032">
                  <c:v>11.157</c:v>
                </c:pt>
                <c:pt idx="74033">
                  <c:v>11.201000000000001</c:v>
                </c:pt>
                <c:pt idx="74034">
                  <c:v>11.179</c:v>
                </c:pt>
                <c:pt idx="74035">
                  <c:v>11.201000000000001</c:v>
                </c:pt>
                <c:pt idx="74036">
                  <c:v>11.179</c:v>
                </c:pt>
                <c:pt idx="74037">
                  <c:v>11.157</c:v>
                </c:pt>
                <c:pt idx="74038">
                  <c:v>11.201000000000001</c:v>
                </c:pt>
                <c:pt idx="74039">
                  <c:v>11.179</c:v>
                </c:pt>
                <c:pt idx="74040">
                  <c:v>11.157</c:v>
                </c:pt>
                <c:pt idx="74041">
                  <c:v>11.179</c:v>
                </c:pt>
                <c:pt idx="74042">
                  <c:v>11.179</c:v>
                </c:pt>
                <c:pt idx="74043">
                  <c:v>11.157</c:v>
                </c:pt>
                <c:pt idx="74044">
                  <c:v>11.201000000000001</c:v>
                </c:pt>
                <c:pt idx="74045">
                  <c:v>11.179</c:v>
                </c:pt>
                <c:pt idx="74046">
                  <c:v>11.134</c:v>
                </c:pt>
                <c:pt idx="74047">
                  <c:v>11.134</c:v>
                </c:pt>
                <c:pt idx="74048">
                  <c:v>11.134</c:v>
                </c:pt>
                <c:pt idx="74049">
                  <c:v>11.134</c:v>
                </c:pt>
                <c:pt idx="74050">
                  <c:v>11.201000000000001</c:v>
                </c:pt>
                <c:pt idx="74051">
                  <c:v>11.112</c:v>
                </c:pt>
                <c:pt idx="74052">
                  <c:v>11.157</c:v>
                </c:pt>
                <c:pt idx="74053">
                  <c:v>11.179</c:v>
                </c:pt>
                <c:pt idx="74054">
                  <c:v>11.134</c:v>
                </c:pt>
                <c:pt idx="74055">
                  <c:v>11.201000000000001</c:v>
                </c:pt>
                <c:pt idx="74056">
                  <c:v>11.179</c:v>
                </c:pt>
                <c:pt idx="74057">
                  <c:v>11.179</c:v>
                </c:pt>
                <c:pt idx="74058">
                  <c:v>11.134</c:v>
                </c:pt>
                <c:pt idx="74059">
                  <c:v>11.112</c:v>
                </c:pt>
                <c:pt idx="74060">
                  <c:v>11.09</c:v>
                </c:pt>
                <c:pt idx="74061">
                  <c:v>11.134</c:v>
                </c:pt>
                <c:pt idx="74062">
                  <c:v>11.067</c:v>
                </c:pt>
                <c:pt idx="74063">
                  <c:v>11.09</c:v>
                </c:pt>
                <c:pt idx="74064">
                  <c:v>11.134</c:v>
                </c:pt>
                <c:pt idx="74065">
                  <c:v>11.09</c:v>
                </c:pt>
                <c:pt idx="74066">
                  <c:v>11.112</c:v>
                </c:pt>
                <c:pt idx="74067">
                  <c:v>11.067</c:v>
                </c:pt>
                <c:pt idx="74068">
                  <c:v>11.112</c:v>
                </c:pt>
                <c:pt idx="74069">
                  <c:v>11.112</c:v>
                </c:pt>
                <c:pt idx="74070">
                  <c:v>11.134</c:v>
                </c:pt>
                <c:pt idx="74071">
                  <c:v>11.134</c:v>
                </c:pt>
                <c:pt idx="74072">
                  <c:v>11.067</c:v>
                </c:pt>
                <c:pt idx="74073">
                  <c:v>11.112</c:v>
                </c:pt>
                <c:pt idx="74074">
                  <c:v>11.112</c:v>
                </c:pt>
                <c:pt idx="74075">
                  <c:v>11.134</c:v>
                </c:pt>
                <c:pt idx="74076">
                  <c:v>11.134</c:v>
                </c:pt>
                <c:pt idx="74077">
                  <c:v>11.112</c:v>
                </c:pt>
                <c:pt idx="74078">
                  <c:v>11.09</c:v>
                </c:pt>
                <c:pt idx="74079">
                  <c:v>11.134</c:v>
                </c:pt>
                <c:pt idx="74080">
                  <c:v>11.09</c:v>
                </c:pt>
                <c:pt idx="74081">
                  <c:v>11.09</c:v>
                </c:pt>
                <c:pt idx="74082">
                  <c:v>11.134</c:v>
                </c:pt>
                <c:pt idx="74083">
                  <c:v>11.09</c:v>
                </c:pt>
                <c:pt idx="74084">
                  <c:v>11.067</c:v>
                </c:pt>
                <c:pt idx="74085">
                  <c:v>11.023</c:v>
                </c:pt>
                <c:pt idx="74086">
                  <c:v>11.09</c:v>
                </c:pt>
                <c:pt idx="74087">
                  <c:v>11.09</c:v>
                </c:pt>
                <c:pt idx="74088">
                  <c:v>11.112</c:v>
                </c:pt>
                <c:pt idx="74089">
                  <c:v>11.09</c:v>
                </c:pt>
                <c:pt idx="74090">
                  <c:v>11.067</c:v>
                </c:pt>
                <c:pt idx="74091">
                  <c:v>11.067</c:v>
                </c:pt>
                <c:pt idx="74092">
                  <c:v>11.09</c:v>
                </c:pt>
                <c:pt idx="74093">
                  <c:v>11.112</c:v>
                </c:pt>
                <c:pt idx="74094">
                  <c:v>11.09</c:v>
                </c:pt>
                <c:pt idx="74095">
                  <c:v>11.112</c:v>
                </c:pt>
                <c:pt idx="74096">
                  <c:v>11.112</c:v>
                </c:pt>
                <c:pt idx="74097">
                  <c:v>11.09</c:v>
                </c:pt>
                <c:pt idx="74098">
                  <c:v>11.045</c:v>
                </c:pt>
                <c:pt idx="74099">
                  <c:v>11.112</c:v>
                </c:pt>
                <c:pt idx="74100">
                  <c:v>11.112</c:v>
                </c:pt>
                <c:pt idx="74101">
                  <c:v>11.045</c:v>
                </c:pt>
                <c:pt idx="74102">
                  <c:v>11.023</c:v>
                </c:pt>
                <c:pt idx="74103">
                  <c:v>11.067</c:v>
                </c:pt>
                <c:pt idx="74104">
                  <c:v>11.045</c:v>
                </c:pt>
                <c:pt idx="74105">
                  <c:v>11.09</c:v>
                </c:pt>
                <c:pt idx="74106">
                  <c:v>11.023</c:v>
                </c:pt>
                <c:pt idx="74107">
                  <c:v>11</c:v>
                </c:pt>
                <c:pt idx="74108">
                  <c:v>11.045</c:v>
                </c:pt>
                <c:pt idx="74109">
                  <c:v>11.067</c:v>
                </c:pt>
                <c:pt idx="74110">
                  <c:v>11.09</c:v>
                </c:pt>
                <c:pt idx="74111">
                  <c:v>11.023</c:v>
                </c:pt>
                <c:pt idx="74112">
                  <c:v>11</c:v>
                </c:pt>
                <c:pt idx="74113">
                  <c:v>11.067</c:v>
                </c:pt>
                <c:pt idx="74114">
                  <c:v>11.045</c:v>
                </c:pt>
                <c:pt idx="74115">
                  <c:v>11.045</c:v>
                </c:pt>
                <c:pt idx="74116">
                  <c:v>11.023</c:v>
                </c:pt>
                <c:pt idx="74117">
                  <c:v>11.045</c:v>
                </c:pt>
                <c:pt idx="74118">
                  <c:v>11.023</c:v>
                </c:pt>
                <c:pt idx="74119">
                  <c:v>11</c:v>
                </c:pt>
                <c:pt idx="74120">
                  <c:v>11.045</c:v>
                </c:pt>
                <c:pt idx="74121">
                  <c:v>11.045</c:v>
                </c:pt>
                <c:pt idx="74122">
                  <c:v>11</c:v>
                </c:pt>
                <c:pt idx="74123">
                  <c:v>11.045</c:v>
                </c:pt>
                <c:pt idx="74124">
                  <c:v>11.023</c:v>
                </c:pt>
                <c:pt idx="74125">
                  <c:v>11.09</c:v>
                </c:pt>
                <c:pt idx="74126">
                  <c:v>10.978</c:v>
                </c:pt>
                <c:pt idx="74127">
                  <c:v>11.023</c:v>
                </c:pt>
                <c:pt idx="74128">
                  <c:v>11.023</c:v>
                </c:pt>
                <c:pt idx="74129">
                  <c:v>11.045</c:v>
                </c:pt>
                <c:pt idx="74130">
                  <c:v>11.045</c:v>
                </c:pt>
                <c:pt idx="74131">
                  <c:v>11</c:v>
                </c:pt>
                <c:pt idx="74132">
                  <c:v>11.023</c:v>
                </c:pt>
                <c:pt idx="74133">
                  <c:v>10.978</c:v>
                </c:pt>
                <c:pt idx="74134">
                  <c:v>11.045</c:v>
                </c:pt>
                <c:pt idx="74135">
                  <c:v>10.978</c:v>
                </c:pt>
                <c:pt idx="74136">
                  <c:v>11</c:v>
                </c:pt>
                <c:pt idx="74137">
                  <c:v>11.023</c:v>
                </c:pt>
                <c:pt idx="74138">
                  <c:v>11.023</c:v>
                </c:pt>
                <c:pt idx="74139">
                  <c:v>10.978</c:v>
                </c:pt>
                <c:pt idx="74140">
                  <c:v>11.023</c:v>
                </c:pt>
                <c:pt idx="74141">
                  <c:v>10.978</c:v>
                </c:pt>
                <c:pt idx="74142">
                  <c:v>10.978</c:v>
                </c:pt>
                <c:pt idx="74143">
                  <c:v>11</c:v>
                </c:pt>
                <c:pt idx="74144">
                  <c:v>11.045</c:v>
                </c:pt>
                <c:pt idx="74145">
                  <c:v>11.023</c:v>
                </c:pt>
                <c:pt idx="74146">
                  <c:v>11.023</c:v>
                </c:pt>
                <c:pt idx="74147">
                  <c:v>10.911</c:v>
                </c:pt>
                <c:pt idx="74148">
                  <c:v>10.933</c:v>
                </c:pt>
                <c:pt idx="74149">
                  <c:v>11.045</c:v>
                </c:pt>
                <c:pt idx="74150">
                  <c:v>10.933</c:v>
                </c:pt>
                <c:pt idx="74151">
                  <c:v>10.956</c:v>
                </c:pt>
                <c:pt idx="74152">
                  <c:v>10.956</c:v>
                </c:pt>
                <c:pt idx="74153">
                  <c:v>11</c:v>
                </c:pt>
                <c:pt idx="74154">
                  <c:v>10.978</c:v>
                </c:pt>
                <c:pt idx="74155">
                  <c:v>10.956</c:v>
                </c:pt>
                <c:pt idx="74156">
                  <c:v>11</c:v>
                </c:pt>
                <c:pt idx="74157">
                  <c:v>10.956</c:v>
                </c:pt>
                <c:pt idx="74158">
                  <c:v>10.978</c:v>
                </c:pt>
                <c:pt idx="74159">
                  <c:v>10.978</c:v>
                </c:pt>
                <c:pt idx="74160">
                  <c:v>10.956</c:v>
                </c:pt>
                <c:pt idx="74161">
                  <c:v>11.023</c:v>
                </c:pt>
                <c:pt idx="74162">
                  <c:v>10.978</c:v>
                </c:pt>
                <c:pt idx="74163">
                  <c:v>10.978</c:v>
                </c:pt>
                <c:pt idx="74164">
                  <c:v>10.956</c:v>
                </c:pt>
                <c:pt idx="74165">
                  <c:v>10.933</c:v>
                </c:pt>
                <c:pt idx="74166">
                  <c:v>10.978</c:v>
                </c:pt>
                <c:pt idx="74167">
                  <c:v>10.933</c:v>
                </c:pt>
                <c:pt idx="74168">
                  <c:v>10.933</c:v>
                </c:pt>
                <c:pt idx="74169">
                  <c:v>10.978</c:v>
                </c:pt>
                <c:pt idx="74170">
                  <c:v>10.956</c:v>
                </c:pt>
                <c:pt idx="74171">
                  <c:v>10.933</c:v>
                </c:pt>
                <c:pt idx="74172">
                  <c:v>10.956</c:v>
                </c:pt>
                <c:pt idx="74173">
                  <c:v>10.933</c:v>
                </c:pt>
                <c:pt idx="74174">
                  <c:v>10.956</c:v>
                </c:pt>
                <c:pt idx="74175">
                  <c:v>10.956</c:v>
                </c:pt>
                <c:pt idx="74176">
                  <c:v>10.933</c:v>
                </c:pt>
                <c:pt idx="74177">
                  <c:v>11</c:v>
                </c:pt>
                <c:pt idx="74178">
                  <c:v>11</c:v>
                </c:pt>
                <c:pt idx="74179">
                  <c:v>10.956</c:v>
                </c:pt>
                <c:pt idx="74180">
                  <c:v>10.956</c:v>
                </c:pt>
                <c:pt idx="74181">
                  <c:v>10.933</c:v>
                </c:pt>
                <c:pt idx="74182">
                  <c:v>10.956</c:v>
                </c:pt>
                <c:pt idx="74183">
                  <c:v>10.933</c:v>
                </c:pt>
                <c:pt idx="74184">
                  <c:v>10.933</c:v>
                </c:pt>
                <c:pt idx="74185">
                  <c:v>10.933</c:v>
                </c:pt>
                <c:pt idx="74186">
                  <c:v>10.888999999999999</c:v>
                </c:pt>
                <c:pt idx="74187">
                  <c:v>10.978</c:v>
                </c:pt>
                <c:pt idx="74188">
                  <c:v>10.911</c:v>
                </c:pt>
                <c:pt idx="74189">
                  <c:v>10.911</c:v>
                </c:pt>
                <c:pt idx="74190">
                  <c:v>10.933</c:v>
                </c:pt>
                <c:pt idx="74191">
                  <c:v>10.911</c:v>
                </c:pt>
                <c:pt idx="74192">
                  <c:v>10.888999999999999</c:v>
                </c:pt>
                <c:pt idx="74193">
                  <c:v>10.888999999999999</c:v>
                </c:pt>
                <c:pt idx="74194">
                  <c:v>10.911</c:v>
                </c:pt>
                <c:pt idx="74195">
                  <c:v>10.933</c:v>
                </c:pt>
                <c:pt idx="74196">
                  <c:v>10.866</c:v>
                </c:pt>
                <c:pt idx="74197">
                  <c:v>10.911</c:v>
                </c:pt>
                <c:pt idx="74198">
                  <c:v>10.933</c:v>
                </c:pt>
                <c:pt idx="74199">
                  <c:v>10.933</c:v>
                </c:pt>
                <c:pt idx="74200">
                  <c:v>10.866</c:v>
                </c:pt>
                <c:pt idx="74201">
                  <c:v>10.888999999999999</c:v>
                </c:pt>
                <c:pt idx="74202">
                  <c:v>10.866</c:v>
                </c:pt>
                <c:pt idx="74203">
                  <c:v>10.888999999999999</c:v>
                </c:pt>
                <c:pt idx="74204">
                  <c:v>10.888999999999999</c:v>
                </c:pt>
                <c:pt idx="74205">
                  <c:v>10.911</c:v>
                </c:pt>
                <c:pt idx="74206">
                  <c:v>10.888999999999999</c:v>
                </c:pt>
                <c:pt idx="74207">
                  <c:v>10.888999999999999</c:v>
                </c:pt>
                <c:pt idx="74208">
                  <c:v>10.866</c:v>
                </c:pt>
                <c:pt idx="74209">
                  <c:v>10.888999999999999</c:v>
                </c:pt>
                <c:pt idx="74210">
                  <c:v>10.866</c:v>
                </c:pt>
                <c:pt idx="74211">
                  <c:v>10.843999999999999</c:v>
                </c:pt>
                <c:pt idx="74212">
                  <c:v>10.866</c:v>
                </c:pt>
                <c:pt idx="74213">
                  <c:v>10.888999999999999</c:v>
                </c:pt>
                <c:pt idx="74214">
                  <c:v>10.866</c:v>
                </c:pt>
                <c:pt idx="74215">
                  <c:v>10.866</c:v>
                </c:pt>
                <c:pt idx="74216">
                  <c:v>10.911</c:v>
                </c:pt>
                <c:pt idx="74217">
                  <c:v>10.911</c:v>
                </c:pt>
                <c:pt idx="74218">
                  <c:v>10.866</c:v>
                </c:pt>
                <c:pt idx="74219">
                  <c:v>10.888999999999999</c:v>
                </c:pt>
                <c:pt idx="74220">
                  <c:v>10.888999999999999</c:v>
                </c:pt>
                <c:pt idx="74221">
                  <c:v>10.888999999999999</c:v>
                </c:pt>
                <c:pt idx="74222">
                  <c:v>10.888999999999999</c:v>
                </c:pt>
                <c:pt idx="74223">
                  <c:v>10.866</c:v>
                </c:pt>
                <c:pt idx="74224">
                  <c:v>10.911</c:v>
                </c:pt>
                <c:pt idx="74225">
                  <c:v>10.866</c:v>
                </c:pt>
                <c:pt idx="74226">
                  <c:v>10.866</c:v>
                </c:pt>
                <c:pt idx="74227">
                  <c:v>10.866</c:v>
                </c:pt>
                <c:pt idx="74228">
                  <c:v>10.866</c:v>
                </c:pt>
                <c:pt idx="74229">
                  <c:v>10.843999999999999</c:v>
                </c:pt>
                <c:pt idx="74230">
                  <c:v>10.888999999999999</c:v>
                </c:pt>
                <c:pt idx="74231">
                  <c:v>10.821999999999999</c:v>
                </c:pt>
                <c:pt idx="74232">
                  <c:v>10.843999999999999</c:v>
                </c:pt>
                <c:pt idx="74233">
                  <c:v>10.843999999999999</c:v>
                </c:pt>
                <c:pt idx="74234">
                  <c:v>10.843999999999999</c:v>
                </c:pt>
                <c:pt idx="74235">
                  <c:v>10.821999999999999</c:v>
                </c:pt>
                <c:pt idx="74236">
                  <c:v>10.843999999999999</c:v>
                </c:pt>
                <c:pt idx="74237">
                  <c:v>10.866</c:v>
                </c:pt>
                <c:pt idx="74238">
                  <c:v>10.843999999999999</c:v>
                </c:pt>
                <c:pt idx="74239">
                  <c:v>10.843999999999999</c:v>
                </c:pt>
                <c:pt idx="74240">
                  <c:v>10.843999999999999</c:v>
                </c:pt>
                <c:pt idx="74241">
                  <c:v>10.821999999999999</c:v>
                </c:pt>
                <c:pt idx="74242">
                  <c:v>10.888999999999999</c:v>
                </c:pt>
                <c:pt idx="74243">
                  <c:v>10.843999999999999</c:v>
                </c:pt>
                <c:pt idx="74244">
                  <c:v>10.843999999999999</c:v>
                </c:pt>
                <c:pt idx="74245">
                  <c:v>10.821999999999999</c:v>
                </c:pt>
                <c:pt idx="74246">
                  <c:v>10.798999999999999</c:v>
                </c:pt>
                <c:pt idx="74247">
                  <c:v>10.821999999999999</c:v>
                </c:pt>
                <c:pt idx="74248">
                  <c:v>10.821999999999999</c:v>
                </c:pt>
                <c:pt idx="74249">
                  <c:v>10.821999999999999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BCF7-407E-8488-E85C34AC85A3}"/>
            </c:ext>
          </c:extLst>
        </c:ser>
        <c:ser>
          <c:idx val="1"/>
          <c:order val="1"/>
          <c:tx>
            <c:strRef>
              <c:f>'CCL-4_nom_April_2016'!$Y$1</c:f>
              <c:strCache>
                <c:ptCount val="1"/>
                <c:pt idx="0">
                  <c:v>Mod Voltage, flattened</c:v>
                </c:pt>
              </c:strCache>
            </c:strRef>
          </c:tx>
          <c:marker>
            <c:symbol val="none"/>
          </c:marker>
          <c:xVal>
            <c:numRef>
              <c:f>'CCL-4_nom_April_2016'!$A$2:$A$74254</c:f>
              <c:numCache>
                <c:formatCode>General</c:formatCode>
                <c:ptCount val="74253"/>
                <c:pt idx="0">
                  <c:v>0</c:v>
                </c:pt>
                <c:pt idx="1">
                  <c:v>2E-8</c:v>
                </c:pt>
                <c:pt idx="2">
                  <c:v>4.0000000000000001E-8</c:v>
                </c:pt>
                <c:pt idx="3">
                  <c:v>6.0000000000000008E-8</c:v>
                </c:pt>
                <c:pt idx="4">
                  <c:v>8.0000000000000002E-8</c:v>
                </c:pt>
                <c:pt idx="5">
                  <c:v>9.9999999999999995E-8</c:v>
                </c:pt>
                <c:pt idx="6">
                  <c:v>1.1999999999999999E-7</c:v>
                </c:pt>
                <c:pt idx="7">
                  <c:v>1.3999999999999998E-7</c:v>
                </c:pt>
                <c:pt idx="8">
                  <c:v>1.5999999999999998E-7</c:v>
                </c:pt>
                <c:pt idx="9">
                  <c:v>1.7999999999999997E-7</c:v>
                </c:pt>
                <c:pt idx="10">
                  <c:v>1.9999999999999996E-7</c:v>
                </c:pt>
                <c:pt idx="11">
                  <c:v>2.1999999999999996E-7</c:v>
                </c:pt>
                <c:pt idx="12">
                  <c:v>2.3999999999999998E-7</c:v>
                </c:pt>
                <c:pt idx="13">
                  <c:v>2.6E-7</c:v>
                </c:pt>
                <c:pt idx="14">
                  <c:v>2.8000000000000002E-7</c:v>
                </c:pt>
                <c:pt idx="15">
                  <c:v>3.0000000000000004E-7</c:v>
                </c:pt>
                <c:pt idx="16">
                  <c:v>3.2000000000000006E-7</c:v>
                </c:pt>
                <c:pt idx="17">
                  <c:v>3.4000000000000008E-7</c:v>
                </c:pt>
                <c:pt idx="18">
                  <c:v>3.600000000000001E-7</c:v>
                </c:pt>
                <c:pt idx="19">
                  <c:v>3.8000000000000012E-7</c:v>
                </c:pt>
                <c:pt idx="20">
                  <c:v>4.0000000000000014E-7</c:v>
                </c:pt>
                <c:pt idx="21">
                  <c:v>4.2000000000000016E-7</c:v>
                </c:pt>
                <c:pt idx="22">
                  <c:v>4.4000000000000018E-7</c:v>
                </c:pt>
                <c:pt idx="23">
                  <c:v>4.600000000000002E-7</c:v>
                </c:pt>
                <c:pt idx="24">
                  <c:v>4.8000000000000017E-7</c:v>
                </c:pt>
                <c:pt idx="25">
                  <c:v>5.0000000000000019E-7</c:v>
                </c:pt>
                <c:pt idx="26">
                  <c:v>5.2000000000000021E-7</c:v>
                </c:pt>
                <c:pt idx="27">
                  <c:v>5.4000000000000023E-7</c:v>
                </c:pt>
                <c:pt idx="28">
                  <c:v>5.6000000000000025E-7</c:v>
                </c:pt>
                <c:pt idx="29">
                  <c:v>5.8000000000000027E-7</c:v>
                </c:pt>
                <c:pt idx="30">
                  <c:v>6.0000000000000029E-7</c:v>
                </c:pt>
                <c:pt idx="31">
                  <c:v>6.2000000000000031E-7</c:v>
                </c:pt>
                <c:pt idx="32">
                  <c:v>6.4000000000000033E-7</c:v>
                </c:pt>
                <c:pt idx="33">
                  <c:v>6.6000000000000035E-7</c:v>
                </c:pt>
                <c:pt idx="34">
                  <c:v>6.8000000000000037E-7</c:v>
                </c:pt>
                <c:pt idx="35">
                  <c:v>7.0000000000000039E-7</c:v>
                </c:pt>
                <c:pt idx="36">
                  <c:v>7.2000000000000041E-7</c:v>
                </c:pt>
                <c:pt idx="37">
                  <c:v>7.4000000000000043E-7</c:v>
                </c:pt>
                <c:pt idx="38">
                  <c:v>7.6000000000000045E-7</c:v>
                </c:pt>
                <c:pt idx="39">
                  <c:v>7.8000000000000047E-7</c:v>
                </c:pt>
                <c:pt idx="40">
                  <c:v>8.0000000000000049E-7</c:v>
                </c:pt>
                <c:pt idx="41">
                  <c:v>8.2000000000000051E-7</c:v>
                </c:pt>
                <c:pt idx="42">
                  <c:v>8.4000000000000053E-7</c:v>
                </c:pt>
                <c:pt idx="43">
                  <c:v>8.6000000000000055E-7</c:v>
                </c:pt>
                <c:pt idx="44">
                  <c:v>8.8000000000000057E-7</c:v>
                </c:pt>
                <c:pt idx="45">
                  <c:v>9.0000000000000059E-7</c:v>
                </c:pt>
                <c:pt idx="46">
                  <c:v>9.2000000000000061E-7</c:v>
                </c:pt>
                <c:pt idx="47">
                  <c:v>9.4000000000000064E-7</c:v>
                </c:pt>
                <c:pt idx="48">
                  <c:v>9.6000000000000055E-7</c:v>
                </c:pt>
                <c:pt idx="49">
                  <c:v>9.8000000000000057E-7</c:v>
                </c:pt>
                <c:pt idx="50">
                  <c:v>1.0000000000000006E-6</c:v>
                </c:pt>
                <c:pt idx="51">
                  <c:v>1.0200000000000006E-6</c:v>
                </c:pt>
                <c:pt idx="52">
                  <c:v>1.0400000000000006E-6</c:v>
                </c:pt>
                <c:pt idx="53">
                  <c:v>1.0600000000000007E-6</c:v>
                </c:pt>
                <c:pt idx="54">
                  <c:v>1.0800000000000007E-6</c:v>
                </c:pt>
                <c:pt idx="55">
                  <c:v>1.1000000000000007E-6</c:v>
                </c:pt>
                <c:pt idx="56">
                  <c:v>1.1200000000000007E-6</c:v>
                </c:pt>
                <c:pt idx="57">
                  <c:v>1.1400000000000007E-6</c:v>
                </c:pt>
                <c:pt idx="58">
                  <c:v>1.1600000000000008E-6</c:v>
                </c:pt>
                <c:pt idx="59">
                  <c:v>1.1800000000000008E-6</c:v>
                </c:pt>
                <c:pt idx="60">
                  <c:v>1.2000000000000008E-6</c:v>
                </c:pt>
                <c:pt idx="61">
                  <c:v>1.2200000000000008E-6</c:v>
                </c:pt>
                <c:pt idx="62">
                  <c:v>1.2400000000000008E-6</c:v>
                </c:pt>
                <c:pt idx="63">
                  <c:v>1.2600000000000009E-6</c:v>
                </c:pt>
                <c:pt idx="64">
                  <c:v>1.2800000000000009E-6</c:v>
                </c:pt>
                <c:pt idx="65">
                  <c:v>1.3000000000000009E-6</c:v>
                </c:pt>
                <c:pt idx="66">
                  <c:v>1.3200000000000009E-6</c:v>
                </c:pt>
                <c:pt idx="67">
                  <c:v>1.3400000000000009E-6</c:v>
                </c:pt>
                <c:pt idx="68">
                  <c:v>1.360000000000001E-6</c:v>
                </c:pt>
                <c:pt idx="69">
                  <c:v>1.380000000000001E-6</c:v>
                </c:pt>
                <c:pt idx="70">
                  <c:v>1.400000000000001E-6</c:v>
                </c:pt>
                <c:pt idx="71">
                  <c:v>1.420000000000001E-6</c:v>
                </c:pt>
                <c:pt idx="72">
                  <c:v>1.440000000000001E-6</c:v>
                </c:pt>
                <c:pt idx="73">
                  <c:v>1.4600000000000011E-6</c:v>
                </c:pt>
                <c:pt idx="74">
                  <c:v>1.4800000000000011E-6</c:v>
                </c:pt>
                <c:pt idx="75">
                  <c:v>1.5000000000000011E-6</c:v>
                </c:pt>
                <c:pt idx="76">
                  <c:v>1.5200000000000011E-6</c:v>
                </c:pt>
                <c:pt idx="77">
                  <c:v>1.5400000000000011E-6</c:v>
                </c:pt>
                <c:pt idx="78">
                  <c:v>1.5600000000000012E-6</c:v>
                </c:pt>
                <c:pt idx="79">
                  <c:v>1.5800000000000012E-6</c:v>
                </c:pt>
                <c:pt idx="80">
                  <c:v>1.6000000000000012E-6</c:v>
                </c:pt>
                <c:pt idx="81">
                  <c:v>1.6200000000000012E-6</c:v>
                </c:pt>
                <c:pt idx="82">
                  <c:v>1.6400000000000012E-6</c:v>
                </c:pt>
                <c:pt idx="83">
                  <c:v>1.6600000000000013E-6</c:v>
                </c:pt>
                <c:pt idx="84">
                  <c:v>1.6800000000000013E-6</c:v>
                </c:pt>
                <c:pt idx="85">
                  <c:v>1.7000000000000013E-6</c:v>
                </c:pt>
                <c:pt idx="86">
                  <c:v>1.7200000000000013E-6</c:v>
                </c:pt>
                <c:pt idx="87">
                  <c:v>1.7400000000000013E-6</c:v>
                </c:pt>
                <c:pt idx="88">
                  <c:v>1.7600000000000014E-6</c:v>
                </c:pt>
                <c:pt idx="89">
                  <c:v>1.7800000000000014E-6</c:v>
                </c:pt>
                <c:pt idx="90">
                  <c:v>1.8000000000000014E-6</c:v>
                </c:pt>
                <c:pt idx="91">
                  <c:v>1.8200000000000014E-6</c:v>
                </c:pt>
                <c:pt idx="92">
                  <c:v>1.8400000000000014E-6</c:v>
                </c:pt>
                <c:pt idx="93">
                  <c:v>1.8600000000000015E-6</c:v>
                </c:pt>
                <c:pt idx="94">
                  <c:v>1.8800000000000015E-6</c:v>
                </c:pt>
                <c:pt idx="95">
                  <c:v>1.9000000000000015E-6</c:v>
                </c:pt>
                <c:pt idx="96">
                  <c:v>1.9200000000000015E-6</c:v>
                </c:pt>
                <c:pt idx="97">
                  <c:v>1.9400000000000013E-6</c:v>
                </c:pt>
                <c:pt idx="98">
                  <c:v>1.9600000000000011E-6</c:v>
                </c:pt>
                <c:pt idx="99">
                  <c:v>1.9800000000000009E-6</c:v>
                </c:pt>
                <c:pt idx="100">
                  <c:v>2.0000000000000008E-6</c:v>
                </c:pt>
                <c:pt idx="101">
                  <c:v>2.0200000000000006E-6</c:v>
                </c:pt>
                <c:pt idx="102">
                  <c:v>2.0400000000000004E-6</c:v>
                </c:pt>
                <c:pt idx="103">
                  <c:v>2.0600000000000002E-6</c:v>
                </c:pt>
                <c:pt idx="104">
                  <c:v>2.08E-6</c:v>
                </c:pt>
                <c:pt idx="105">
                  <c:v>2.0999999999999998E-6</c:v>
                </c:pt>
                <c:pt idx="106">
                  <c:v>2.1199999999999996E-6</c:v>
                </c:pt>
                <c:pt idx="107">
                  <c:v>2.1399999999999994E-6</c:v>
                </c:pt>
                <c:pt idx="108">
                  <c:v>2.1599999999999992E-6</c:v>
                </c:pt>
                <c:pt idx="109">
                  <c:v>2.179999999999999E-6</c:v>
                </c:pt>
                <c:pt idx="110">
                  <c:v>2.1999999999999988E-6</c:v>
                </c:pt>
                <c:pt idx="111">
                  <c:v>2.2199999999999987E-6</c:v>
                </c:pt>
                <c:pt idx="112">
                  <c:v>2.2399999999999985E-6</c:v>
                </c:pt>
                <c:pt idx="113">
                  <c:v>2.2599999999999983E-6</c:v>
                </c:pt>
                <c:pt idx="114">
                  <c:v>2.2799999999999981E-6</c:v>
                </c:pt>
                <c:pt idx="115">
                  <c:v>2.2999999999999979E-6</c:v>
                </c:pt>
                <c:pt idx="116">
                  <c:v>2.3199999999999977E-6</c:v>
                </c:pt>
                <c:pt idx="117">
                  <c:v>2.3399999999999975E-6</c:v>
                </c:pt>
                <c:pt idx="118">
                  <c:v>2.3599999999999973E-6</c:v>
                </c:pt>
                <c:pt idx="119">
                  <c:v>2.3799999999999971E-6</c:v>
                </c:pt>
                <c:pt idx="120">
                  <c:v>2.3999999999999969E-6</c:v>
                </c:pt>
                <c:pt idx="121">
                  <c:v>2.4199999999999967E-6</c:v>
                </c:pt>
                <c:pt idx="122">
                  <c:v>2.4399999999999965E-6</c:v>
                </c:pt>
                <c:pt idx="123">
                  <c:v>2.4599999999999964E-6</c:v>
                </c:pt>
                <c:pt idx="124">
                  <c:v>2.4799999999999962E-6</c:v>
                </c:pt>
                <c:pt idx="125">
                  <c:v>2.499999999999996E-6</c:v>
                </c:pt>
                <c:pt idx="126">
                  <c:v>2.5199999999999958E-6</c:v>
                </c:pt>
                <c:pt idx="127">
                  <c:v>2.5399999999999956E-6</c:v>
                </c:pt>
                <c:pt idx="128">
                  <c:v>2.5599999999999954E-6</c:v>
                </c:pt>
                <c:pt idx="129">
                  <c:v>2.5799999999999952E-6</c:v>
                </c:pt>
                <c:pt idx="130">
                  <c:v>2.599999999999995E-6</c:v>
                </c:pt>
                <c:pt idx="131">
                  <c:v>2.6199999999999948E-6</c:v>
                </c:pt>
                <c:pt idx="132">
                  <c:v>2.6399999999999946E-6</c:v>
                </c:pt>
                <c:pt idx="133">
                  <c:v>2.6599999999999944E-6</c:v>
                </c:pt>
                <c:pt idx="134">
                  <c:v>2.6799999999999942E-6</c:v>
                </c:pt>
                <c:pt idx="135">
                  <c:v>2.6999999999999941E-6</c:v>
                </c:pt>
                <c:pt idx="136">
                  <c:v>2.7199999999999939E-6</c:v>
                </c:pt>
                <c:pt idx="137">
                  <c:v>2.7399999999999937E-6</c:v>
                </c:pt>
                <c:pt idx="138">
                  <c:v>2.7599999999999935E-6</c:v>
                </c:pt>
                <c:pt idx="139">
                  <c:v>2.7799999999999933E-6</c:v>
                </c:pt>
                <c:pt idx="140">
                  <c:v>2.7999999999999931E-6</c:v>
                </c:pt>
                <c:pt idx="141">
                  <c:v>2.8199999999999929E-6</c:v>
                </c:pt>
                <c:pt idx="142">
                  <c:v>2.8399999999999927E-6</c:v>
                </c:pt>
                <c:pt idx="143">
                  <c:v>2.8599999999999925E-6</c:v>
                </c:pt>
                <c:pt idx="144">
                  <c:v>2.8799999999999923E-6</c:v>
                </c:pt>
                <c:pt idx="145">
                  <c:v>2.8999999999999921E-6</c:v>
                </c:pt>
                <c:pt idx="146">
                  <c:v>2.9199999999999919E-6</c:v>
                </c:pt>
                <c:pt idx="147">
                  <c:v>2.9399999999999918E-6</c:v>
                </c:pt>
                <c:pt idx="148">
                  <c:v>2.9599999999999916E-6</c:v>
                </c:pt>
                <c:pt idx="149">
                  <c:v>2.9799999999999914E-6</c:v>
                </c:pt>
                <c:pt idx="150">
                  <c:v>2.9999999999999912E-6</c:v>
                </c:pt>
                <c:pt idx="151">
                  <c:v>3.019999999999991E-6</c:v>
                </c:pt>
                <c:pt idx="152">
                  <c:v>3.0399999999999908E-6</c:v>
                </c:pt>
                <c:pt idx="153">
                  <c:v>3.0599999999999906E-6</c:v>
                </c:pt>
                <c:pt idx="154">
                  <c:v>3.0799999999999904E-6</c:v>
                </c:pt>
                <c:pt idx="155">
                  <c:v>3.0999999999999902E-6</c:v>
                </c:pt>
                <c:pt idx="156">
                  <c:v>3.11999999999999E-6</c:v>
                </c:pt>
                <c:pt idx="157">
                  <c:v>3.1399999999999898E-6</c:v>
                </c:pt>
                <c:pt idx="158">
                  <c:v>3.1599999999999897E-6</c:v>
                </c:pt>
                <c:pt idx="159">
                  <c:v>3.1799999999999895E-6</c:v>
                </c:pt>
                <c:pt idx="160">
                  <c:v>3.1999999999999893E-6</c:v>
                </c:pt>
                <c:pt idx="161">
                  <c:v>3.2199999999999891E-6</c:v>
                </c:pt>
                <c:pt idx="162">
                  <c:v>3.2399999999999889E-6</c:v>
                </c:pt>
                <c:pt idx="163">
                  <c:v>3.2599999999999887E-6</c:v>
                </c:pt>
                <c:pt idx="164">
                  <c:v>3.2799999999999885E-6</c:v>
                </c:pt>
                <c:pt idx="165">
                  <c:v>3.2999999999999883E-6</c:v>
                </c:pt>
                <c:pt idx="166">
                  <c:v>3.3199999999999881E-6</c:v>
                </c:pt>
                <c:pt idx="167">
                  <c:v>3.3399999999999879E-6</c:v>
                </c:pt>
                <c:pt idx="168">
                  <c:v>3.3599999999999877E-6</c:v>
                </c:pt>
                <c:pt idx="169">
                  <c:v>3.3799999999999875E-6</c:v>
                </c:pt>
                <c:pt idx="170">
                  <c:v>3.3999999999999874E-6</c:v>
                </c:pt>
                <c:pt idx="171">
                  <c:v>3.4199999999999872E-6</c:v>
                </c:pt>
                <c:pt idx="172">
                  <c:v>3.439999999999987E-6</c:v>
                </c:pt>
                <c:pt idx="173">
                  <c:v>3.4599999999999868E-6</c:v>
                </c:pt>
                <c:pt idx="174">
                  <c:v>3.4799999999999866E-6</c:v>
                </c:pt>
                <c:pt idx="175">
                  <c:v>3.4999999999999864E-6</c:v>
                </c:pt>
                <c:pt idx="176">
                  <c:v>3.5199999999999862E-6</c:v>
                </c:pt>
                <c:pt idx="177">
                  <c:v>3.539999999999986E-6</c:v>
                </c:pt>
                <c:pt idx="178">
                  <c:v>3.5599999999999858E-6</c:v>
                </c:pt>
                <c:pt idx="179">
                  <c:v>3.5799999999999856E-6</c:v>
                </c:pt>
                <c:pt idx="180">
                  <c:v>3.5999999999999854E-6</c:v>
                </c:pt>
                <c:pt idx="181">
                  <c:v>3.6199999999999852E-6</c:v>
                </c:pt>
                <c:pt idx="182">
                  <c:v>3.6399999999999851E-6</c:v>
                </c:pt>
                <c:pt idx="183">
                  <c:v>3.6599999999999849E-6</c:v>
                </c:pt>
                <c:pt idx="184">
                  <c:v>3.6799999999999847E-6</c:v>
                </c:pt>
                <c:pt idx="185">
                  <c:v>3.6999999999999845E-6</c:v>
                </c:pt>
                <c:pt idx="186">
                  <c:v>3.7199999999999843E-6</c:v>
                </c:pt>
                <c:pt idx="187">
                  <c:v>3.7399999999999841E-6</c:v>
                </c:pt>
                <c:pt idx="188">
                  <c:v>3.7599999999999839E-6</c:v>
                </c:pt>
                <c:pt idx="189">
                  <c:v>3.7799999999999837E-6</c:v>
                </c:pt>
                <c:pt idx="190">
                  <c:v>3.7999999999999835E-6</c:v>
                </c:pt>
                <c:pt idx="191">
                  <c:v>3.8199999999999838E-6</c:v>
                </c:pt>
                <c:pt idx="192">
                  <c:v>3.8399999999999836E-6</c:v>
                </c:pt>
                <c:pt idx="193">
                  <c:v>3.8599999999999834E-6</c:v>
                </c:pt>
                <c:pt idx="194">
                  <c:v>3.8799999999999832E-6</c:v>
                </c:pt>
                <c:pt idx="195">
                  <c:v>3.899999999999983E-6</c:v>
                </c:pt>
                <c:pt idx="196">
                  <c:v>3.9199999999999828E-6</c:v>
                </c:pt>
                <c:pt idx="197">
                  <c:v>3.9399999999999826E-6</c:v>
                </c:pt>
                <c:pt idx="198">
                  <c:v>3.9599999999999824E-6</c:v>
                </c:pt>
                <c:pt idx="199">
                  <c:v>3.9799999999999822E-6</c:v>
                </c:pt>
                <c:pt idx="200">
                  <c:v>3.999999999999982E-6</c:v>
                </c:pt>
                <c:pt idx="201">
                  <c:v>4.0199999999999818E-6</c:v>
                </c:pt>
                <c:pt idx="202">
                  <c:v>4.0399999999999816E-6</c:v>
                </c:pt>
                <c:pt idx="203">
                  <c:v>4.0599999999999815E-6</c:v>
                </c:pt>
                <c:pt idx="204">
                  <c:v>4.0799999999999813E-6</c:v>
                </c:pt>
                <c:pt idx="205">
                  <c:v>4.0999999999999811E-6</c:v>
                </c:pt>
                <c:pt idx="206">
                  <c:v>4.1199999999999809E-6</c:v>
                </c:pt>
                <c:pt idx="207">
                  <c:v>4.1399999999999807E-6</c:v>
                </c:pt>
                <c:pt idx="208">
                  <c:v>4.1599999999999805E-6</c:v>
                </c:pt>
                <c:pt idx="209">
                  <c:v>4.1799999999999803E-6</c:v>
                </c:pt>
                <c:pt idx="210">
                  <c:v>4.1999999999999801E-6</c:v>
                </c:pt>
                <c:pt idx="211">
                  <c:v>4.2199999999999799E-6</c:v>
                </c:pt>
                <c:pt idx="212">
                  <c:v>4.2399999999999797E-6</c:v>
                </c:pt>
                <c:pt idx="213">
                  <c:v>4.2599999999999795E-6</c:v>
                </c:pt>
                <c:pt idx="214">
                  <c:v>4.2799999999999794E-6</c:v>
                </c:pt>
                <c:pt idx="215">
                  <c:v>4.2999999999999792E-6</c:v>
                </c:pt>
                <c:pt idx="216">
                  <c:v>4.319999999999979E-6</c:v>
                </c:pt>
                <c:pt idx="217">
                  <c:v>4.3399999999999788E-6</c:v>
                </c:pt>
                <c:pt idx="218">
                  <c:v>4.3599999999999786E-6</c:v>
                </c:pt>
                <c:pt idx="219">
                  <c:v>4.3799999999999784E-6</c:v>
                </c:pt>
                <c:pt idx="220">
                  <c:v>4.3999999999999782E-6</c:v>
                </c:pt>
                <c:pt idx="221">
                  <c:v>4.419999999999978E-6</c:v>
                </c:pt>
                <c:pt idx="222">
                  <c:v>4.4399999999999778E-6</c:v>
                </c:pt>
                <c:pt idx="223">
                  <c:v>4.4599999999999776E-6</c:v>
                </c:pt>
                <c:pt idx="224">
                  <c:v>4.4799999999999774E-6</c:v>
                </c:pt>
                <c:pt idx="225">
                  <c:v>4.4999999999999772E-6</c:v>
                </c:pt>
                <c:pt idx="226">
                  <c:v>4.5199999999999771E-6</c:v>
                </c:pt>
                <c:pt idx="227">
                  <c:v>4.5399999999999769E-6</c:v>
                </c:pt>
                <c:pt idx="228">
                  <c:v>4.5599999999999767E-6</c:v>
                </c:pt>
                <c:pt idx="229">
                  <c:v>4.5799999999999765E-6</c:v>
                </c:pt>
                <c:pt idx="230">
                  <c:v>4.5999999999999763E-6</c:v>
                </c:pt>
                <c:pt idx="231">
                  <c:v>4.6199999999999761E-6</c:v>
                </c:pt>
                <c:pt idx="232">
                  <c:v>4.6399999999999759E-6</c:v>
                </c:pt>
                <c:pt idx="233">
                  <c:v>4.6599999999999757E-6</c:v>
                </c:pt>
                <c:pt idx="234">
                  <c:v>4.6799999999999755E-6</c:v>
                </c:pt>
                <c:pt idx="235">
                  <c:v>4.6999999999999753E-6</c:v>
                </c:pt>
                <c:pt idx="236">
                  <c:v>4.7199999999999751E-6</c:v>
                </c:pt>
                <c:pt idx="237">
                  <c:v>4.7399999999999749E-6</c:v>
                </c:pt>
                <c:pt idx="238">
                  <c:v>4.7599999999999748E-6</c:v>
                </c:pt>
                <c:pt idx="239">
                  <c:v>4.7799999999999746E-6</c:v>
                </c:pt>
                <c:pt idx="240">
                  <c:v>4.7999999999999744E-6</c:v>
                </c:pt>
                <c:pt idx="241">
                  <c:v>4.8199999999999742E-6</c:v>
                </c:pt>
                <c:pt idx="242">
                  <c:v>4.839999999999974E-6</c:v>
                </c:pt>
                <c:pt idx="243">
                  <c:v>4.8599999999999738E-6</c:v>
                </c:pt>
                <c:pt idx="244">
                  <c:v>4.8799999999999736E-6</c:v>
                </c:pt>
                <c:pt idx="245">
                  <c:v>4.8999999999999734E-6</c:v>
                </c:pt>
                <c:pt idx="246">
                  <c:v>4.9199999999999732E-6</c:v>
                </c:pt>
                <c:pt idx="247">
                  <c:v>4.939999999999973E-6</c:v>
                </c:pt>
                <c:pt idx="248">
                  <c:v>4.9599999999999728E-6</c:v>
                </c:pt>
                <c:pt idx="249">
                  <c:v>4.9799999999999726E-6</c:v>
                </c:pt>
                <c:pt idx="250">
                  <c:v>4.9999999999999725E-6</c:v>
                </c:pt>
                <c:pt idx="251">
                  <c:v>5.0199999999999723E-6</c:v>
                </c:pt>
                <c:pt idx="252">
                  <c:v>5.0399999999999721E-6</c:v>
                </c:pt>
                <c:pt idx="253">
                  <c:v>5.0599999999999719E-6</c:v>
                </c:pt>
                <c:pt idx="254">
                  <c:v>5.0799999999999717E-6</c:v>
                </c:pt>
                <c:pt idx="255">
                  <c:v>5.0999999999999715E-6</c:v>
                </c:pt>
                <c:pt idx="256">
                  <c:v>5.1199999999999713E-6</c:v>
                </c:pt>
                <c:pt idx="257">
                  <c:v>5.1399999999999711E-6</c:v>
                </c:pt>
                <c:pt idx="258">
                  <c:v>5.1599999999999709E-6</c:v>
                </c:pt>
                <c:pt idx="259">
                  <c:v>5.1799999999999707E-6</c:v>
                </c:pt>
                <c:pt idx="260">
                  <c:v>5.1999999999999705E-6</c:v>
                </c:pt>
                <c:pt idx="261">
                  <c:v>5.2199999999999704E-6</c:v>
                </c:pt>
                <c:pt idx="262">
                  <c:v>5.2399999999999702E-6</c:v>
                </c:pt>
                <c:pt idx="263">
                  <c:v>5.25999999999997E-6</c:v>
                </c:pt>
                <c:pt idx="264">
                  <c:v>5.2799999999999698E-6</c:v>
                </c:pt>
                <c:pt idx="265">
                  <c:v>5.2999999999999696E-6</c:v>
                </c:pt>
                <c:pt idx="266">
                  <c:v>5.3199999999999694E-6</c:v>
                </c:pt>
                <c:pt idx="267">
                  <c:v>5.3399999999999692E-6</c:v>
                </c:pt>
                <c:pt idx="268">
                  <c:v>5.359999999999969E-6</c:v>
                </c:pt>
                <c:pt idx="269">
                  <c:v>5.3799999999999688E-6</c:v>
                </c:pt>
                <c:pt idx="270">
                  <c:v>5.3999999999999686E-6</c:v>
                </c:pt>
                <c:pt idx="271">
                  <c:v>5.4199999999999684E-6</c:v>
                </c:pt>
                <c:pt idx="272">
                  <c:v>5.4399999999999682E-6</c:v>
                </c:pt>
                <c:pt idx="273">
                  <c:v>5.4599999999999681E-6</c:v>
                </c:pt>
                <c:pt idx="274">
                  <c:v>5.4799999999999679E-6</c:v>
                </c:pt>
                <c:pt idx="275">
                  <c:v>5.4999999999999677E-6</c:v>
                </c:pt>
                <c:pt idx="276">
                  <c:v>5.5199999999999675E-6</c:v>
                </c:pt>
                <c:pt idx="277">
                  <c:v>5.5399999999999673E-6</c:v>
                </c:pt>
                <c:pt idx="278">
                  <c:v>5.5599999999999671E-6</c:v>
                </c:pt>
                <c:pt idx="279">
                  <c:v>5.5799999999999669E-6</c:v>
                </c:pt>
                <c:pt idx="280">
                  <c:v>5.5999999999999667E-6</c:v>
                </c:pt>
                <c:pt idx="281">
                  <c:v>5.6199999999999665E-6</c:v>
                </c:pt>
                <c:pt idx="282">
                  <c:v>5.6399999999999663E-6</c:v>
                </c:pt>
                <c:pt idx="283">
                  <c:v>5.6599999999999661E-6</c:v>
                </c:pt>
                <c:pt idx="284">
                  <c:v>5.6799999999999659E-6</c:v>
                </c:pt>
                <c:pt idx="285">
                  <c:v>5.6999999999999658E-6</c:v>
                </c:pt>
                <c:pt idx="286">
                  <c:v>5.7199999999999656E-6</c:v>
                </c:pt>
                <c:pt idx="287">
                  <c:v>5.7399999999999654E-6</c:v>
                </c:pt>
                <c:pt idx="288">
                  <c:v>5.7599999999999652E-6</c:v>
                </c:pt>
                <c:pt idx="289">
                  <c:v>5.779999999999965E-6</c:v>
                </c:pt>
                <c:pt idx="290">
                  <c:v>5.7999999999999648E-6</c:v>
                </c:pt>
                <c:pt idx="291">
                  <c:v>5.8199999999999646E-6</c:v>
                </c:pt>
                <c:pt idx="292">
                  <c:v>5.8399999999999644E-6</c:v>
                </c:pt>
                <c:pt idx="293">
                  <c:v>5.8599999999999642E-6</c:v>
                </c:pt>
                <c:pt idx="294">
                  <c:v>5.879999999999964E-6</c:v>
                </c:pt>
                <c:pt idx="295">
                  <c:v>5.8999999999999638E-6</c:v>
                </c:pt>
                <c:pt idx="296">
                  <c:v>5.9199999999999636E-6</c:v>
                </c:pt>
                <c:pt idx="297">
                  <c:v>5.9399999999999635E-6</c:v>
                </c:pt>
                <c:pt idx="298">
                  <c:v>5.9599999999999633E-6</c:v>
                </c:pt>
                <c:pt idx="299">
                  <c:v>5.9799999999999631E-6</c:v>
                </c:pt>
                <c:pt idx="300">
                  <c:v>5.9999999999999629E-6</c:v>
                </c:pt>
                <c:pt idx="301">
                  <c:v>6.0199999999999627E-6</c:v>
                </c:pt>
                <c:pt idx="302">
                  <c:v>6.0399999999999625E-6</c:v>
                </c:pt>
                <c:pt idx="303">
                  <c:v>6.0599999999999623E-6</c:v>
                </c:pt>
                <c:pt idx="304">
                  <c:v>6.0799999999999621E-6</c:v>
                </c:pt>
                <c:pt idx="305">
                  <c:v>6.0999999999999619E-6</c:v>
                </c:pt>
                <c:pt idx="306">
                  <c:v>6.1199999999999617E-6</c:v>
                </c:pt>
                <c:pt idx="307">
                  <c:v>6.1399999999999615E-6</c:v>
                </c:pt>
                <c:pt idx="308">
                  <c:v>6.1599999999999614E-6</c:v>
                </c:pt>
                <c:pt idx="309">
                  <c:v>6.1799999999999612E-6</c:v>
                </c:pt>
                <c:pt idx="310">
                  <c:v>6.199999999999961E-6</c:v>
                </c:pt>
                <c:pt idx="311">
                  <c:v>6.2199999999999608E-6</c:v>
                </c:pt>
                <c:pt idx="312">
                  <c:v>6.2399999999999606E-6</c:v>
                </c:pt>
                <c:pt idx="313">
                  <c:v>6.2599999999999604E-6</c:v>
                </c:pt>
                <c:pt idx="314">
                  <c:v>6.2799999999999602E-6</c:v>
                </c:pt>
                <c:pt idx="315">
                  <c:v>6.29999999999996E-6</c:v>
                </c:pt>
                <c:pt idx="316">
                  <c:v>6.3199999999999598E-6</c:v>
                </c:pt>
                <c:pt idx="317">
                  <c:v>6.3399999999999596E-6</c:v>
                </c:pt>
                <c:pt idx="318">
                  <c:v>6.3599999999999594E-6</c:v>
                </c:pt>
                <c:pt idx="319">
                  <c:v>6.3799999999999592E-6</c:v>
                </c:pt>
                <c:pt idx="320">
                  <c:v>6.3999999999999591E-6</c:v>
                </c:pt>
                <c:pt idx="321">
                  <c:v>6.4199999999999589E-6</c:v>
                </c:pt>
                <c:pt idx="322">
                  <c:v>6.4399999999999587E-6</c:v>
                </c:pt>
                <c:pt idx="323">
                  <c:v>6.4599999999999585E-6</c:v>
                </c:pt>
                <c:pt idx="324">
                  <c:v>6.4799999999999583E-6</c:v>
                </c:pt>
                <c:pt idx="325">
                  <c:v>6.4999999999999581E-6</c:v>
                </c:pt>
                <c:pt idx="326">
                  <c:v>6.5199999999999579E-6</c:v>
                </c:pt>
                <c:pt idx="327">
                  <c:v>6.5399999999999577E-6</c:v>
                </c:pt>
                <c:pt idx="328">
                  <c:v>6.5599999999999575E-6</c:v>
                </c:pt>
                <c:pt idx="329">
                  <c:v>6.5799999999999573E-6</c:v>
                </c:pt>
                <c:pt idx="330">
                  <c:v>6.5999999999999571E-6</c:v>
                </c:pt>
                <c:pt idx="331">
                  <c:v>6.6199999999999569E-6</c:v>
                </c:pt>
                <c:pt idx="332">
                  <c:v>6.6399999999999568E-6</c:v>
                </c:pt>
                <c:pt idx="333">
                  <c:v>6.6599999999999566E-6</c:v>
                </c:pt>
                <c:pt idx="334">
                  <c:v>6.6799999999999564E-6</c:v>
                </c:pt>
                <c:pt idx="335">
                  <c:v>6.6999999999999562E-6</c:v>
                </c:pt>
                <c:pt idx="336">
                  <c:v>6.719999999999956E-6</c:v>
                </c:pt>
                <c:pt idx="337">
                  <c:v>6.7399999999999558E-6</c:v>
                </c:pt>
                <c:pt idx="338">
                  <c:v>6.7599999999999556E-6</c:v>
                </c:pt>
                <c:pt idx="339">
                  <c:v>6.7799999999999554E-6</c:v>
                </c:pt>
                <c:pt idx="340">
                  <c:v>6.7999999999999552E-6</c:v>
                </c:pt>
                <c:pt idx="341">
                  <c:v>6.819999999999955E-6</c:v>
                </c:pt>
                <c:pt idx="342">
                  <c:v>6.8399999999999548E-6</c:v>
                </c:pt>
                <c:pt idx="343">
                  <c:v>6.8599999999999546E-6</c:v>
                </c:pt>
                <c:pt idx="344">
                  <c:v>6.8799999999999545E-6</c:v>
                </c:pt>
                <c:pt idx="345">
                  <c:v>6.8999999999999543E-6</c:v>
                </c:pt>
                <c:pt idx="346">
                  <c:v>6.9199999999999541E-6</c:v>
                </c:pt>
                <c:pt idx="347">
                  <c:v>6.9399999999999539E-6</c:v>
                </c:pt>
                <c:pt idx="348">
                  <c:v>6.9599999999999537E-6</c:v>
                </c:pt>
                <c:pt idx="349">
                  <c:v>6.9799999999999535E-6</c:v>
                </c:pt>
                <c:pt idx="350">
                  <c:v>6.9999999999999533E-6</c:v>
                </c:pt>
                <c:pt idx="351">
                  <c:v>7.0199999999999531E-6</c:v>
                </c:pt>
                <c:pt idx="352">
                  <c:v>7.0399999999999529E-6</c:v>
                </c:pt>
                <c:pt idx="353">
                  <c:v>7.0599999999999527E-6</c:v>
                </c:pt>
                <c:pt idx="354">
                  <c:v>7.0799999999999525E-6</c:v>
                </c:pt>
                <c:pt idx="355">
                  <c:v>7.0999999999999524E-6</c:v>
                </c:pt>
                <c:pt idx="356">
                  <c:v>7.1199999999999522E-6</c:v>
                </c:pt>
                <c:pt idx="357">
                  <c:v>7.139999999999952E-6</c:v>
                </c:pt>
                <c:pt idx="358">
                  <c:v>7.1599999999999518E-6</c:v>
                </c:pt>
                <c:pt idx="359">
                  <c:v>7.1799999999999516E-6</c:v>
                </c:pt>
                <c:pt idx="360">
                  <c:v>7.1999999999999514E-6</c:v>
                </c:pt>
                <c:pt idx="361">
                  <c:v>7.2199999999999512E-6</c:v>
                </c:pt>
                <c:pt idx="362">
                  <c:v>7.239999999999951E-6</c:v>
                </c:pt>
                <c:pt idx="363">
                  <c:v>7.2599999999999508E-6</c:v>
                </c:pt>
                <c:pt idx="364">
                  <c:v>7.2799999999999506E-6</c:v>
                </c:pt>
                <c:pt idx="365">
                  <c:v>7.2999999999999504E-6</c:v>
                </c:pt>
                <c:pt idx="366">
                  <c:v>7.3199999999999502E-6</c:v>
                </c:pt>
                <c:pt idx="367">
                  <c:v>7.3399999999999501E-6</c:v>
                </c:pt>
                <c:pt idx="368">
                  <c:v>7.3599999999999499E-6</c:v>
                </c:pt>
                <c:pt idx="369">
                  <c:v>7.3799999999999497E-6</c:v>
                </c:pt>
                <c:pt idx="370">
                  <c:v>7.3999999999999495E-6</c:v>
                </c:pt>
                <c:pt idx="371">
                  <c:v>7.4199999999999493E-6</c:v>
                </c:pt>
                <c:pt idx="372">
                  <c:v>7.4399999999999491E-6</c:v>
                </c:pt>
                <c:pt idx="373">
                  <c:v>7.4599999999999489E-6</c:v>
                </c:pt>
                <c:pt idx="374">
                  <c:v>7.4799999999999487E-6</c:v>
                </c:pt>
                <c:pt idx="375">
                  <c:v>7.4999999999999485E-6</c:v>
                </c:pt>
                <c:pt idx="376">
                  <c:v>7.5199999999999483E-6</c:v>
                </c:pt>
                <c:pt idx="377">
                  <c:v>7.5399999999999481E-6</c:v>
                </c:pt>
                <c:pt idx="378">
                  <c:v>7.5599999999999479E-6</c:v>
                </c:pt>
                <c:pt idx="379">
                  <c:v>7.5799999999999478E-6</c:v>
                </c:pt>
                <c:pt idx="380">
                  <c:v>7.5999999999999476E-6</c:v>
                </c:pt>
                <c:pt idx="381">
                  <c:v>7.6199999999999474E-6</c:v>
                </c:pt>
                <c:pt idx="382">
                  <c:v>7.6399999999999472E-6</c:v>
                </c:pt>
                <c:pt idx="383">
                  <c:v>7.659999999999947E-6</c:v>
                </c:pt>
                <c:pt idx="384">
                  <c:v>7.6799999999999468E-6</c:v>
                </c:pt>
                <c:pt idx="385">
                  <c:v>7.6999999999999466E-6</c:v>
                </c:pt>
                <c:pt idx="386">
                  <c:v>7.7199999999999464E-6</c:v>
                </c:pt>
                <c:pt idx="387">
                  <c:v>7.7399999999999462E-6</c:v>
                </c:pt>
                <c:pt idx="388">
                  <c:v>7.759999999999946E-6</c:v>
                </c:pt>
                <c:pt idx="389">
                  <c:v>7.7799999999999458E-6</c:v>
                </c:pt>
                <c:pt idx="390">
                  <c:v>7.7999999999999456E-6</c:v>
                </c:pt>
                <c:pt idx="391">
                  <c:v>7.8199999999999455E-6</c:v>
                </c:pt>
                <c:pt idx="392">
                  <c:v>7.8399999999999453E-6</c:v>
                </c:pt>
                <c:pt idx="393">
                  <c:v>7.8599999999999451E-6</c:v>
                </c:pt>
                <c:pt idx="394">
                  <c:v>7.8799999999999449E-6</c:v>
                </c:pt>
                <c:pt idx="395">
                  <c:v>7.8999999999999447E-6</c:v>
                </c:pt>
                <c:pt idx="396">
                  <c:v>7.9199999999999445E-6</c:v>
                </c:pt>
                <c:pt idx="397">
                  <c:v>7.9399999999999443E-6</c:v>
                </c:pt>
                <c:pt idx="398">
                  <c:v>7.9599999999999441E-6</c:v>
                </c:pt>
                <c:pt idx="399">
                  <c:v>7.9799999999999439E-6</c:v>
                </c:pt>
                <c:pt idx="400">
                  <c:v>7.9999999999999437E-6</c:v>
                </c:pt>
                <c:pt idx="401">
                  <c:v>8.0199999999999435E-6</c:v>
                </c:pt>
                <c:pt idx="402">
                  <c:v>8.0399999999999434E-6</c:v>
                </c:pt>
                <c:pt idx="403">
                  <c:v>8.0599999999999432E-6</c:v>
                </c:pt>
                <c:pt idx="404">
                  <c:v>8.079999999999943E-6</c:v>
                </c:pt>
                <c:pt idx="405">
                  <c:v>8.0999999999999428E-6</c:v>
                </c:pt>
                <c:pt idx="406">
                  <c:v>8.1199999999999426E-6</c:v>
                </c:pt>
                <c:pt idx="407">
                  <c:v>8.1399999999999424E-6</c:v>
                </c:pt>
                <c:pt idx="408">
                  <c:v>8.1599999999999422E-6</c:v>
                </c:pt>
                <c:pt idx="409">
                  <c:v>8.179999999999942E-6</c:v>
                </c:pt>
                <c:pt idx="410">
                  <c:v>8.1999999999999418E-6</c:v>
                </c:pt>
                <c:pt idx="411">
                  <c:v>8.2199999999999416E-6</c:v>
                </c:pt>
                <c:pt idx="412">
                  <c:v>8.2399999999999414E-6</c:v>
                </c:pt>
                <c:pt idx="413">
                  <c:v>8.2599999999999412E-6</c:v>
                </c:pt>
                <c:pt idx="414">
                  <c:v>8.2799999999999411E-6</c:v>
                </c:pt>
                <c:pt idx="415">
                  <c:v>8.2999999999999409E-6</c:v>
                </c:pt>
                <c:pt idx="416">
                  <c:v>8.3199999999999407E-6</c:v>
                </c:pt>
                <c:pt idx="417">
                  <c:v>8.3399999999999405E-6</c:v>
                </c:pt>
                <c:pt idx="418">
                  <c:v>8.3599999999999403E-6</c:v>
                </c:pt>
                <c:pt idx="419">
                  <c:v>8.3799999999999401E-6</c:v>
                </c:pt>
                <c:pt idx="420">
                  <c:v>8.3999999999999399E-6</c:v>
                </c:pt>
                <c:pt idx="421">
                  <c:v>8.4199999999999397E-6</c:v>
                </c:pt>
                <c:pt idx="422">
                  <c:v>8.4399999999999395E-6</c:v>
                </c:pt>
                <c:pt idx="423">
                  <c:v>8.4599999999999393E-6</c:v>
                </c:pt>
                <c:pt idx="424">
                  <c:v>8.4799999999999391E-6</c:v>
                </c:pt>
                <c:pt idx="425">
                  <c:v>8.4999999999999389E-6</c:v>
                </c:pt>
                <c:pt idx="426">
                  <c:v>8.5199999999999388E-6</c:v>
                </c:pt>
                <c:pt idx="427">
                  <c:v>8.5399999999999386E-6</c:v>
                </c:pt>
                <c:pt idx="428">
                  <c:v>8.5599999999999384E-6</c:v>
                </c:pt>
                <c:pt idx="429">
                  <c:v>8.5799999999999382E-6</c:v>
                </c:pt>
                <c:pt idx="430">
                  <c:v>8.599999999999938E-6</c:v>
                </c:pt>
                <c:pt idx="431">
                  <c:v>8.6199999999999378E-6</c:v>
                </c:pt>
                <c:pt idx="432">
                  <c:v>8.6399999999999376E-6</c:v>
                </c:pt>
                <c:pt idx="433">
                  <c:v>8.6599999999999374E-6</c:v>
                </c:pt>
                <c:pt idx="434">
                  <c:v>8.6799999999999372E-6</c:v>
                </c:pt>
                <c:pt idx="435">
                  <c:v>8.699999999999937E-6</c:v>
                </c:pt>
                <c:pt idx="436">
                  <c:v>8.7199999999999368E-6</c:v>
                </c:pt>
                <c:pt idx="437">
                  <c:v>8.7399999999999366E-6</c:v>
                </c:pt>
                <c:pt idx="438">
                  <c:v>8.7599999999999365E-6</c:v>
                </c:pt>
                <c:pt idx="439">
                  <c:v>8.7799999999999363E-6</c:v>
                </c:pt>
                <c:pt idx="440">
                  <c:v>8.7999999999999361E-6</c:v>
                </c:pt>
                <c:pt idx="441">
                  <c:v>8.8199999999999359E-6</c:v>
                </c:pt>
                <c:pt idx="442">
                  <c:v>8.8399999999999357E-6</c:v>
                </c:pt>
                <c:pt idx="443">
                  <c:v>8.8599999999999355E-6</c:v>
                </c:pt>
                <c:pt idx="444">
                  <c:v>8.8799999999999353E-6</c:v>
                </c:pt>
                <c:pt idx="445">
                  <c:v>8.8999999999999351E-6</c:v>
                </c:pt>
                <c:pt idx="446">
                  <c:v>8.9199999999999349E-6</c:v>
                </c:pt>
                <c:pt idx="447">
                  <c:v>8.9399999999999347E-6</c:v>
                </c:pt>
                <c:pt idx="448">
                  <c:v>8.9599999999999345E-6</c:v>
                </c:pt>
                <c:pt idx="449">
                  <c:v>8.9799999999999344E-6</c:v>
                </c:pt>
                <c:pt idx="450">
                  <c:v>8.9999999999999342E-6</c:v>
                </c:pt>
                <c:pt idx="451">
                  <c:v>9.019999999999934E-6</c:v>
                </c:pt>
                <c:pt idx="452">
                  <c:v>9.0399999999999338E-6</c:v>
                </c:pt>
                <c:pt idx="453">
                  <c:v>9.0599999999999336E-6</c:v>
                </c:pt>
                <c:pt idx="454">
                  <c:v>9.0799999999999334E-6</c:v>
                </c:pt>
                <c:pt idx="455">
                  <c:v>9.0999999999999332E-6</c:v>
                </c:pt>
                <c:pt idx="456">
                  <c:v>9.119999999999933E-6</c:v>
                </c:pt>
                <c:pt idx="457">
                  <c:v>9.1399999999999328E-6</c:v>
                </c:pt>
                <c:pt idx="458">
                  <c:v>9.1599999999999326E-6</c:v>
                </c:pt>
                <c:pt idx="459">
                  <c:v>9.1799999999999324E-6</c:v>
                </c:pt>
                <c:pt idx="460">
                  <c:v>9.1999999999999322E-6</c:v>
                </c:pt>
                <c:pt idx="461">
                  <c:v>9.2199999999999321E-6</c:v>
                </c:pt>
                <c:pt idx="462">
                  <c:v>9.2399999999999319E-6</c:v>
                </c:pt>
                <c:pt idx="463">
                  <c:v>9.2599999999999317E-6</c:v>
                </c:pt>
                <c:pt idx="464">
                  <c:v>9.2799999999999315E-6</c:v>
                </c:pt>
                <c:pt idx="465">
                  <c:v>9.2999999999999313E-6</c:v>
                </c:pt>
                <c:pt idx="466">
                  <c:v>9.3199999999999311E-6</c:v>
                </c:pt>
                <c:pt idx="467">
                  <c:v>9.3399999999999309E-6</c:v>
                </c:pt>
                <c:pt idx="468">
                  <c:v>9.3599999999999307E-6</c:v>
                </c:pt>
                <c:pt idx="469">
                  <c:v>9.3799999999999305E-6</c:v>
                </c:pt>
                <c:pt idx="470">
                  <c:v>9.3999999999999303E-6</c:v>
                </c:pt>
                <c:pt idx="471">
                  <c:v>9.4199999999999301E-6</c:v>
                </c:pt>
                <c:pt idx="472">
                  <c:v>9.4399999999999299E-6</c:v>
                </c:pt>
                <c:pt idx="473">
                  <c:v>9.4599999999999298E-6</c:v>
                </c:pt>
                <c:pt idx="474">
                  <c:v>9.4799999999999296E-6</c:v>
                </c:pt>
                <c:pt idx="475">
                  <c:v>9.4999999999999294E-6</c:v>
                </c:pt>
                <c:pt idx="476">
                  <c:v>9.5199999999999292E-6</c:v>
                </c:pt>
                <c:pt idx="477">
                  <c:v>9.539999999999929E-6</c:v>
                </c:pt>
                <c:pt idx="478">
                  <c:v>9.5599999999999288E-6</c:v>
                </c:pt>
                <c:pt idx="479">
                  <c:v>9.5799999999999286E-6</c:v>
                </c:pt>
                <c:pt idx="480">
                  <c:v>9.5999999999999284E-6</c:v>
                </c:pt>
                <c:pt idx="481">
                  <c:v>9.6199999999999282E-6</c:v>
                </c:pt>
                <c:pt idx="482">
                  <c:v>9.639999999999928E-6</c:v>
                </c:pt>
                <c:pt idx="483">
                  <c:v>9.6599999999999278E-6</c:v>
                </c:pt>
                <c:pt idx="484">
                  <c:v>9.6799999999999276E-6</c:v>
                </c:pt>
                <c:pt idx="485">
                  <c:v>9.6999999999999275E-6</c:v>
                </c:pt>
                <c:pt idx="486">
                  <c:v>9.7199999999999273E-6</c:v>
                </c:pt>
                <c:pt idx="487">
                  <c:v>9.7399999999999271E-6</c:v>
                </c:pt>
                <c:pt idx="488">
                  <c:v>9.7599999999999269E-6</c:v>
                </c:pt>
                <c:pt idx="489">
                  <c:v>9.7799999999999267E-6</c:v>
                </c:pt>
                <c:pt idx="490">
                  <c:v>9.7999999999999265E-6</c:v>
                </c:pt>
                <c:pt idx="491">
                  <c:v>9.8199999999999263E-6</c:v>
                </c:pt>
                <c:pt idx="492">
                  <c:v>9.8399999999999261E-6</c:v>
                </c:pt>
                <c:pt idx="493">
                  <c:v>9.8599999999999259E-6</c:v>
                </c:pt>
                <c:pt idx="494">
                  <c:v>9.8799999999999257E-6</c:v>
                </c:pt>
                <c:pt idx="495">
                  <c:v>9.8999999999999255E-6</c:v>
                </c:pt>
                <c:pt idx="496">
                  <c:v>9.9199999999999254E-6</c:v>
                </c:pt>
                <c:pt idx="497">
                  <c:v>9.9399999999999252E-6</c:v>
                </c:pt>
                <c:pt idx="498">
                  <c:v>9.959999999999925E-6</c:v>
                </c:pt>
                <c:pt idx="499">
                  <c:v>9.9799999999999248E-6</c:v>
                </c:pt>
                <c:pt idx="500">
                  <c:v>9.9999999999999246E-6</c:v>
                </c:pt>
                <c:pt idx="501">
                  <c:v>1.0019999999999924E-5</c:v>
                </c:pt>
                <c:pt idx="502">
                  <c:v>1.0039999999999924E-5</c:v>
                </c:pt>
                <c:pt idx="503">
                  <c:v>1.0059999999999924E-5</c:v>
                </c:pt>
                <c:pt idx="504">
                  <c:v>1.0079999999999924E-5</c:v>
                </c:pt>
                <c:pt idx="505">
                  <c:v>1.0099999999999924E-5</c:v>
                </c:pt>
                <c:pt idx="506">
                  <c:v>1.0119999999999923E-5</c:v>
                </c:pt>
                <c:pt idx="507">
                  <c:v>1.0139999999999923E-5</c:v>
                </c:pt>
                <c:pt idx="508">
                  <c:v>1.0159999999999923E-5</c:v>
                </c:pt>
                <c:pt idx="509">
                  <c:v>1.0179999999999923E-5</c:v>
                </c:pt>
                <c:pt idx="510">
                  <c:v>1.0199999999999923E-5</c:v>
                </c:pt>
                <c:pt idx="511">
                  <c:v>1.0219999999999922E-5</c:v>
                </c:pt>
                <c:pt idx="512">
                  <c:v>1.0239999999999922E-5</c:v>
                </c:pt>
                <c:pt idx="513">
                  <c:v>1.0259999999999922E-5</c:v>
                </c:pt>
                <c:pt idx="514">
                  <c:v>1.0279999999999922E-5</c:v>
                </c:pt>
                <c:pt idx="515">
                  <c:v>1.0299999999999922E-5</c:v>
                </c:pt>
                <c:pt idx="516">
                  <c:v>1.0319999999999922E-5</c:v>
                </c:pt>
                <c:pt idx="517">
                  <c:v>1.0339999999999921E-5</c:v>
                </c:pt>
                <c:pt idx="518">
                  <c:v>1.0359999999999921E-5</c:v>
                </c:pt>
                <c:pt idx="519">
                  <c:v>1.0379999999999921E-5</c:v>
                </c:pt>
                <c:pt idx="520">
                  <c:v>1.0399999999999921E-5</c:v>
                </c:pt>
                <c:pt idx="521">
                  <c:v>1.0419999999999921E-5</c:v>
                </c:pt>
                <c:pt idx="522">
                  <c:v>1.043999999999992E-5</c:v>
                </c:pt>
                <c:pt idx="523">
                  <c:v>1.045999999999992E-5</c:v>
                </c:pt>
                <c:pt idx="524">
                  <c:v>1.047999999999992E-5</c:v>
                </c:pt>
                <c:pt idx="525">
                  <c:v>1.049999999999992E-5</c:v>
                </c:pt>
                <c:pt idx="526">
                  <c:v>1.051999999999992E-5</c:v>
                </c:pt>
                <c:pt idx="527">
                  <c:v>1.0539999999999919E-5</c:v>
                </c:pt>
                <c:pt idx="528">
                  <c:v>1.0559999999999919E-5</c:v>
                </c:pt>
                <c:pt idx="529">
                  <c:v>1.0579999999999919E-5</c:v>
                </c:pt>
                <c:pt idx="530">
                  <c:v>1.0599999999999919E-5</c:v>
                </c:pt>
                <c:pt idx="531">
                  <c:v>1.0619999999999919E-5</c:v>
                </c:pt>
                <c:pt idx="532">
                  <c:v>1.0639999999999918E-5</c:v>
                </c:pt>
                <c:pt idx="533">
                  <c:v>1.0659999999999918E-5</c:v>
                </c:pt>
                <c:pt idx="534">
                  <c:v>1.0679999999999918E-5</c:v>
                </c:pt>
                <c:pt idx="535">
                  <c:v>1.0699999999999918E-5</c:v>
                </c:pt>
                <c:pt idx="536">
                  <c:v>1.0719999999999918E-5</c:v>
                </c:pt>
                <c:pt idx="537">
                  <c:v>1.0739999999999918E-5</c:v>
                </c:pt>
                <c:pt idx="538">
                  <c:v>1.0759999999999917E-5</c:v>
                </c:pt>
                <c:pt idx="539">
                  <c:v>1.0779999999999917E-5</c:v>
                </c:pt>
                <c:pt idx="540">
                  <c:v>1.0799999999999917E-5</c:v>
                </c:pt>
                <c:pt idx="541">
                  <c:v>1.0819999999999917E-5</c:v>
                </c:pt>
                <c:pt idx="542">
                  <c:v>1.0839999999999917E-5</c:v>
                </c:pt>
                <c:pt idx="543">
                  <c:v>1.0859999999999916E-5</c:v>
                </c:pt>
                <c:pt idx="544">
                  <c:v>1.0879999999999916E-5</c:v>
                </c:pt>
                <c:pt idx="545">
                  <c:v>1.0899999999999916E-5</c:v>
                </c:pt>
                <c:pt idx="546">
                  <c:v>1.0919999999999916E-5</c:v>
                </c:pt>
                <c:pt idx="547">
                  <c:v>1.0939999999999916E-5</c:v>
                </c:pt>
                <c:pt idx="548">
                  <c:v>1.0959999999999915E-5</c:v>
                </c:pt>
                <c:pt idx="549">
                  <c:v>1.0979999999999915E-5</c:v>
                </c:pt>
                <c:pt idx="550">
                  <c:v>1.0999999999999915E-5</c:v>
                </c:pt>
                <c:pt idx="551">
                  <c:v>1.1019999999999915E-5</c:v>
                </c:pt>
                <c:pt idx="552">
                  <c:v>1.1039999999999915E-5</c:v>
                </c:pt>
                <c:pt idx="553">
                  <c:v>1.1059999999999914E-5</c:v>
                </c:pt>
                <c:pt idx="554">
                  <c:v>1.1079999999999914E-5</c:v>
                </c:pt>
                <c:pt idx="555">
                  <c:v>1.1099999999999914E-5</c:v>
                </c:pt>
                <c:pt idx="556">
                  <c:v>1.1119999999999914E-5</c:v>
                </c:pt>
                <c:pt idx="557">
                  <c:v>1.1139999999999914E-5</c:v>
                </c:pt>
                <c:pt idx="558">
                  <c:v>1.1159999999999913E-5</c:v>
                </c:pt>
                <c:pt idx="559">
                  <c:v>1.1179999999999913E-5</c:v>
                </c:pt>
                <c:pt idx="560">
                  <c:v>1.1199999999999913E-5</c:v>
                </c:pt>
                <c:pt idx="561">
                  <c:v>1.1219999999999913E-5</c:v>
                </c:pt>
                <c:pt idx="562">
                  <c:v>1.1239999999999913E-5</c:v>
                </c:pt>
                <c:pt idx="563">
                  <c:v>1.1259999999999913E-5</c:v>
                </c:pt>
                <c:pt idx="564">
                  <c:v>1.1279999999999912E-5</c:v>
                </c:pt>
                <c:pt idx="565">
                  <c:v>1.1299999999999912E-5</c:v>
                </c:pt>
                <c:pt idx="566">
                  <c:v>1.1319999999999912E-5</c:v>
                </c:pt>
                <c:pt idx="567">
                  <c:v>1.1339999999999912E-5</c:v>
                </c:pt>
                <c:pt idx="568">
                  <c:v>1.1359999999999912E-5</c:v>
                </c:pt>
                <c:pt idx="569">
                  <c:v>1.1379999999999911E-5</c:v>
                </c:pt>
                <c:pt idx="570">
                  <c:v>1.1399999999999911E-5</c:v>
                </c:pt>
                <c:pt idx="571">
                  <c:v>1.1419999999999911E-5</c:v>
                </c:pt>
                <c:pt idx="572">
                  <c:v>1.1439999999999911E-5</c:v>
                </c:pt>
                <c:pt idx="573">
                  <c:v>1.1459999999999911E-5</c:v>
                </c:pt>
                <c:pt idx="574">
                  <c:v>1.147999999999991E-5</c:v>
                </c:pt>
                <c:pt idx="575">
                  <c:v>1.149999999999991E-5</c:v>
                </c:pt>
                <c:pt idx="576">
                  <c:v>1.151999999999991E-5</c:v>
                </c:pt>
                <c:pt idx="577">
                  <c:v>1.153999999999991E-5</c:v>
                </c:pt>
                <c:pt idx="578">
                  <c:v>1.155999999999991E-5</c:v>
                </c:pt>
                <c:pt idx="579">
                  <c:v>1.1579999999999909E-5</c:v>
                </c:pt>
                <c:pt idx="580">
                  <c:v>1.1599999999999909E-5</c:v>
                </c:pt>
                <c:pt idx="581">
                  <c:v>1.1619999999999909E-5</c:v>
                </c:pt>
                <c:pt idx="582">
                  <c:v>1.1639999999999909E-5</c:v>
                </c:pt>
                <c:pt idx="583">
                  <c:v>1.1659999999999909E-5</c:v>
                </c:pt>
                <c:pt idx="584">
                  <c:v>1.1679999999999909E-5</c:v>
                </c:pt>
                <c:pt idx="585">
                  <c:v>1.1699999999999908E-5</c:v>
                </c:pt>
                <c:pt idx="586">
                  <c:v>1.1719999999999908E-5</c:v>
                </c:pt>
                <c:pt idx="587">
                  <c:v>1.1739999999999908E-5</c:v>
                </c:pt>
                <c:pt idx="588">
                  <c:v>1.1759999999999908E-5</c:v>
                </c:pt>
                <c:pt idx="589">
                  <c:v>1.1779999999999908E-5</c:v>
                </c:pt>
                <c:pt idx="590">
                  <c:v>1.1799999999999907E-5</c:v>
                </c:pt>
                <c:pt idx="591">
                  <c:v>1.1819999999999907E-5</c:v>
                </c:pt>
                <c:pt idx="592">
                  <c:v>1.1839999999999907E-5</c:v>
                </c:pt>
                <c:pt idx="593">
                  <c:v>1.1859999999999907E-5</c:v>
                </c:pt>
                <c:pt idx="594">
                  <c:v>1.1879999999999907E-5</c:v>
                </c:pt>
                <c:pt idx="595">
                  <c:v>1.1899999999999906E-5</c:v>
                </c:pt>
                <c:pt idx="596">
                  <c:v>1.1919999999999906E-5</c:v>
                </c:pt>
                <c:pt idx="597">
                  <c:v>1.1939999999999906E-5</c:v>
                </c:pt>
                <c:pt idx="598">
                  <c:v>1.1959999999999906E-5</c:v>
                </c:pt>
                <c:pt idx="599">
                  <c:v>1.1979999999999906E-5</c:v>
                </c:pt>
                <c:pt idx="600">
                  <c:v>1.1999999999999905E-5</c:v>
                </c:pt>
                <c:pt idx="601">
                  <c:v>1.2019999999999905E-5</c:v>
                </c:pt>
                <c:pt idx="602">
                  <c:v>1.2039999999999905E-5</c:v>
                </c:pt>
                <c:pt idx="603">
                  <c:v>1.2059999999999905E-5</c:v>
                </c:pt>
                <c:pt idx="604">
                  <c:v>1.2079999999999905E-5</c:v>
                </c:pt>
                <c:pt idx="605">
                  <c:v>1.2099999999999904E-5</c:v>
                </c:pt>
                <c:pt idx="606">
                  <c:v>1.2119999999999904E-5</c:v>
                </c:pt>
                <c:pt idx="607">
                  <c:v>1.2139999999999904E-5</c:v>
                </c:pt>
                <c:pt idx="608">
                  <c:v>1.2159999999999904E-5</c:v>
                </c:pt>
                <c:pt idx="609">
                  <c:v>1.2179999999999904E-5</c:v>
                </c:pt>
                <c:pt idx="610">
                  <c:v>1.2199999999999904E-5</c:v>
                </c:pt>
                <c:pt idx="611">
                  <c:v>1.2219999999999903E-5</c:v>
                </c:pt>
                <c:pt idx="612">
                  <c:v>1.2239999999999903E-5</c:v>
                </c:pt>
                <c:pt idx="613">
                  <c:v>1.2259999999999903E-5</c:v>
                </c:pt>
                <c:pt idx="614">
                  <c:v>1.2279999999999903E-5</c:v>
                </c:pt>
                <c:pt idx="615">
                  <c:v>1.2299999999999903E-5</c:v>
                </c:pt>
                <c:pt idx="616">
                  <c:v>1.2319999999999902E-5</c:v>
                </c:pt>
                <c:pt idx="617">
                  <c:v>1.2339999999999902E-5</c:v>
                </c:pt>
                <c:pt idx="618">
                  <c:v>1.2359999999999902E-5</c:v>
                </c:pt>
                <c:pt idx="619">
                  <c:v>1.2379999999999902E-5</c:v>
                </c:pt>
                <c:pt idx="620">
                  <c:v>1.2399999999999902E-5</c:v>
                </c:pt>
                <c:pt idx="621">
                  <c:v>1.2419999999999901E-5</c:v>
                </c:pt>
                <c:pt idx="622">
                  <c:v>1.2439999999999901E-5</c:v>
                </c:pt>
                <c:pt idx="623">
                  <c:v>1.2459999999999901E-5</c:v>
                </c:pt>
                <c:pt idx="624">
                  <c:v>1.2479999999999901E-5</c:v>
                </c:pt>
                <c:pt idx="625">
                  <c:v>1.2499999999999901E-5</c:v>
                </c:pt>
                <c:pt idx="626">
                  <c:v>1.25199999999999E-5</c:v>
                </c:pt>
                <c:pt idx="627">
                  <c:v>1.25399999999999E-5</c:v>
                </c:pt>
                <c:pt idx="628">
                  <c:v>1.25599999999999E-5</c:v>
                </c:pt>
                <c:pt idx="629">
                  <c:v>1.25799999999999E-5</c:v>
                </c:pt>
                <c:pt idx="630">
                  <c:v>1.25999999999999E-5</c:v>
                </c:pt>
                <c:pt idx="631">
                  <c:v>1.26199999999999E-5</c:v>
                </c:pt>
                <c:pt idx="632">
                  <c:v>1.2639999999999899E-5</c:v>
                </c:pt>
                <c:pt idx="633">
                  <c:v>1.2659999999999899E-5</c:v>
                </c:pt>
                <c:pt idx="634">
                  <c:v>1.2679999999999899E-5</c:v>
                </c:pt>
                <c:pt idx="635">
                  <c:v>1.2699999999999899E-5</c:v>
                </c:pt>
                <c:pt idx="636">
                  <c:v>1.2719999999999899E-5</c:v>
                </c:pt>
                <c:pt idx="637">
                  <c:v>1.2739999999999898E-5</c:v>
                </c:pt>
                <c:pt idx="638">
                  <c:v>1.2759999999999898E-5</c:v>
                </c:pt>
                <c:pt idx="639">
                  <c:v>1.2779999999999898E-5</c:v>
                </c:pt>
                <c:pt idx="640">
                  <c:v>1.2799999999999898E-5</c:v>
                </c:pt>
                <c:pt idx="641">
                  <c:v>1.2819999999999898E-5</c:v>
                </c:pt>
                <c:pt idx="642">
                  <c:v>1.2839999999999897E-5</c:v>
                </c:pt>
                <c:pt idx="643">
                  <c:v>1.2859999999999897E-5</c:v>
                </c:pt>
                <c:pt idx="644">
                  <c:v>1.2879999999999897E-5</c:v>
                </c:pt>
                <c:pt idx="645">
                  <c:v>1.2899999999999897E-5</c:v>
                </c:pt>
                <c:pt idx="646">
                  <c:v>1.2919999999999897E-5</c:v>
                </c:pt>
                <c:pt idx="647">
                  <c:v>1.2939999999999896E-5</c:v>
                </c:pt>
                <c:pt idx="648">
                  <c:v>1.2959999999999896E-5</c:v>
                </c:pt>
                <c:pt idx="649">
                  <c:v>1.2979999999999896E-5</c:v>
                </c:pt>
                <c:pt idx="650">
                  <c:v>1.2999999999999896E-5</c:v>
                </c:pt>
                <c:pt idx="651">
                  <c:v>1.3019999999999896E-5</c:v>
                </c:pt>
                <c:pt idx="652">
                  <c:v>1.3039999999999895E-5</c:v>
                </c:pt>
                <c:pt idx="653">
                  <c:v>1.3059999999999895E-5</c:v>
                </c:pt>
                <c:pt idx="654">
                  <c:v>1.3079999999999895E-5</c:v>
                </c:pt>
                <c:pt idx="655">
                  <c:v>1.3099999999999895E-5</c:v>
                </c:pt>
                <c:pt idx="656">
                  <c:v>1.3119999999999895E-5</c:v>
                </c:pt>
                <c:pt idx="657">
                  <c:v>1.3139999999999895E-5</c:v>
                </c:pt>
                <c:pt idx="658">
                  <c:v>1.3159999999999894E-5</c:v>
                </c:pt>
                <c:pt idx="659">
                  <c:v>1.3179999999999894E-5</c:v>
                </c:pt>
                <c:pt idx="660">
                  <c:v>1.3199999999999894E-5</c:v>
                </c:pt>
                <c:pt idx="661">
                  <c:v>1.3219999999999894E-5</c:v>
                </c:pt>
                <c:pt idx="662">
                  <c:v>1.3239999999999894E-5</c:v>
                </c:pt>
                <c:pt idx="663">
                  <c:v>1.3259999999999893E-5</c:v>
                </c:pt>
                <c:pt idx="664">
                  <c:v>1.3279999999999893E-5</c:v>
                </c:pt>
                <c:pt idx="665">
                  <c:v>1.3299999999999893E-5</c:v>
                </c:pt>
                <c:pt idx="666">
                  <c:v>1.3319999999999893E-5</c:v>
                </c:pt>
                <c:pt idx="667">
                  <c:v>1.3339999999999893E-5</c:v>
                </c:pt>
                <c:pt idx="668">
                  <c:v>1.3359999999999892E-5</c:v>
                </c:pt>
                <c:pt idx="669">
                  <c:v>1.3379999999999892E-5</c:v>
                </c:pt>
                <c:pt idx="670">
                  <c:v>1.3399999999999892E-5</c:v>
                </c:pt>
                <c:pt idx="671">
                  <c:v>1.3419999999999892E-5</c:v>
                </c:pt>
                <c:pt idx="672">
                  <c:v>1.3439999999999892E-5</c:v>
                </c:pt>
                <c:pt idx="673">
                  <c:v>1.3459999999999891E-5</c:v>
                </c:pt>
                <c:pt idx="674">
                  <c:v>1.3479999999999891E-5</c:v>
                </c:pt>
                <c:pt idx="675">
                  <c:v>1.3499999999999891E-5</c:v>
                </c:pt>
                <c:pt idx="676">
                  <c:v>1.3519999999999891E-5</c:v>
                </c:pt>
                <c:pt idx="677">
                  <c:v>1.3539999999999891E-5</c:v>
                </c:pt>
                <c:pt idx="678">
                  <c:v>1.3559999999999891E-5</c:v>
                </c:pt>
                <c:pt idx="679">
                  <c:v>1.357999999999989E-5</c:v>
                </c:pt>
                <c:pt idx="680">
                  <c:v>1.359999999999989E-5</c:v>
                </c:pt>
                <c:pt idx="681">
                  <c:v>1.361999999999989E-5</c:v>
                </c:pt>
                <c:pt idx="682">
                  <c:v>1.363999999999989E-5</c:v>
                </c:pt>
                <c:pt idx="683">
                  <c:v>1.365999999999989E-5</c:v>
                </c:pt>
                <c:pt idx="684">
                  <c:v>1.3679999999999889E-5</c:v>
                </c:pt>
                <c:pt idx="685">
                  <c:v>1.3699999999999889E-5</c:v>
                </c:pt>
                <c:pt idx="686">
                  <c:v>1.3719999999999889E-5</c:v>
                </c:pt>
                <c:pt idx="687">
                  <c:v>1.3739999999999889E-5</c:v>
                </c:pt>
                <c:pt idx="688">
                  <c:v>1.3759999999999889E-5</c:v>
                </c:pt>
                <c:pt idx="689">
                  <c:v>1.3779999999999888E-5</c:v>
                </c:pt>
                <c:pt idx="690">
                  <c:v>1.3799999999999888E-5</c:v>
                </c:pt>
                <c:pt idx="691">
                  <c:v>1.3819999999999888E-5</c:v>
                </c:pt>
                <c:pt idx="692">
                  <c:v>1.3839999999999888E-5</c:v>
                </c:pt>
                <c:pt idx="693">
                  <c:v>1.3859999999999888E-5</c:v>
                </c:pt>
                <c:pt idx="694">
                  <c:v>1.3879999999999887E-5</c:v>
                </c:pt>
                <c:pt idx="695">
                  <c:v>1.3899999999999887E-5</c:v>
                </c:pt>
                <c:pt idx="696">
                  <c:v>1.3919999999999887E-5</c:v>
                </c:pt>
                <c:pt idx="697">
                  <c:v>1.3939999999999887E-5</c:v>
                </c:pt>
                <c:pt idx="698">
                  <c:v>1.3959999999999887E-5</c:v>
                </c:pt>
                <c:pt idx="699">
                  <c:v>1.3979999999999886E-5</c:v>
                </c:pt>
                <c:pt idx="700">
                  <c:v>1.3999999999999886E-5</c:v>
                </c:pt>
                <c:pt idx="701">
                  <c:v>1.4019999999999886E-5</c:v>
                </c:pt>
                <c:pt idx="702">
                  <c:v>1.4039999999999886E-5</c:v>
                </c:pt>
                <c:pt idx="703">
                  <c:v>1.4059999999999886E-5</c:v>
                </c:pt>
                <c:pt idx="704">
                  <c:v>1.4079999999999886E-5</c:v>
                </c:pt>
                <c:pt idx="705">
                  <c:v>1.4099999999999885E-5</c:v>
                </c:pt>
                <c:pt idx="706">
                  <c:v>1.4119999999999885E-5</c:v>
                </c:pt>
                <c:pt idx="707">
                  <c:v>1.4139999999999885E-5</c:v>
                </c:pt>
                <c:pt idx="708">
                  <c:v>1.4159999999999885E-5</c:v>
                </c:pt>
                <c:pt idx="709">
                  <c:v>1.4179999999999885E-5</c:v>
                </c:pt>
                <c:pt idx="710">
                  <c:v>1.4199999999999884E-5</c:v>
                </c:pt>
                <c:pt idx="711">
                  <c:v>1.4219999999999884E-5</c:v>
                </c:pt>
                <c:pt idx="712">
                  <c:v>1.4239999999999884E-5</c:v>
                </c:pt>
                <c:pt idx="713">
                  <c:v>1.4259999999999884E-5</c:v>
                </c:pt>
                <c:pt idx="714">
                  <c:v>1.4279999999999884E-5</c:v>
                </c:pt>
                <c:pt idx="715">
                  <c:v>1.4299999999999883E-5</c:v>
                </c:pt>
                <c:pt idx="716">
                  <c:v>1.4319999999999883E-5</c:v>
                </c:pt>
                <c:pt idx="717">
                  <c:v>1.4339999999999883E-5</c:v>
                </c:pt>
                <c:pt idx="718">
                  <c:v>1.4359999999999883E-5</c:v>
                </c:pt>
                <c:pt idx="719">
                  <c:v>1.4379999999999883E-5</c:v>
                </c:pt>
                <c:pt idx="720">
                  <c:v>1.4399999999999882E-5</c:v>
                </c:pt>
                <c:pt idx="721">
                  <c:v>1.4419999999999882E-5</c:v>
                </c:pt>
                <c:pt idx="722">
                  <c:v>1.4439999999999882E-5</c:v>
                </c:pt>
                <c:pt idx="723">
                  <c:v>1.4459999999999882E-5</c:v>
                </c:pt>
                <c:pt idx="724">
                  <c:v>1.4479999999999882E-5</c:v>
                </c:pt>
                <c:pt idx="725">
                  <c:v>1.4499999999999882E-5</c:v>
                </c:pt>
                <c:pt idx="726">
                  <c:v>1.4519999999999881E-5</c:v>
                </c:pt>
                <c:pt idx="727">
                  <c:v>1.4539999999999881E-5</c:v>
                </c:pt>
                <c:pt idx="728">
                  <c:v>1.4559999999999881E-5</c:v>
                </c:pt>
                <c:pt idx="729">
                  <c:v>1.4579999999999881E-5</c:v>
                </c:pt>
                <c:pt idx="730">
                  <c:v>1.4599999999999881E-5</c:v>
                </c:pt>
                <c:pt idx="731">
                  <c:v>1.461999999999988E-5</c:v>
                </c:pt>
                <c:pt idx="732">
                  <c:v>1.463999999999988E-5</c:v>
                </c:pt>
                <c:pt idx="733">
                  <c:v>1.465999999999988E-5</c:v>
                </c:pt>
                <c:pt idx="734">
                  <c:v>1.467999999999988E-5</c:v>
                </c:pt>
                <c:pt idx="735">
                  <c:v>1.469999999999988E-5</c:v>
                </c:pt>
                <c:pt idx="736">
                  <c:v>1.4719999999999879E-5</c:v>
                </c:pt>
                <c:pt idx="737">
                  <c:v>1.4739999999999879E-5</c:v>
                </c:pt>
                <c:pt idx="738">
                  <c:v>1.4759999999999879E-5</c:v>
                </c:pt>
                <c:pt idx="739">
                  <c:v>1.4779999999999879E-5</c:v>
                </c:pt>
                <c:pt idx="740">
                  <c:v>1.4799999999999879E-5</c:v>
                </c:pt>
                <c:pt idx="741">
                  <c:v>1.4819999999999878E-5</c:v>
                </c:pt>
                <c:pt idx="742">
                  <c:v>1.4839999999999878E-5</c:v>
                </c:pt>
                <c:pt idx="743">
                  <c:v>1.4859999999999878E-5</c:v>
                </c:pt>
                <c:pt idx="744">
                  <c:v>1.4879999999999878E-5</c:v>
                </c:pt>
                <c:pt idx="745">
                  <c:v>1.4899999999999878E-5</c:v>
                </c:pt>
                <c:pt idx="746">
                  <c:v>1.4919999999999877E-5</c:v>
                </c:pt>
                <c:pt idx="747">
                  <c:v>1.4939999999999877E-5</c:v>
                </c:pt>
                <c:pt idx="748">
                  <c:v>1.4959999999999877E-5</c:v>
                </c:pt>
                <c:pt idx="749">
                  <c:v>1.4979999999999877E-5</c:v>
                </c:pt>
                <c:pt idx="750">
                  <c:v>1.4999999999999877E-5</c:v>
                </c:pt>
                <c:pt idx="751">
                  <c:v>1.5019999999999877E-5</c:v>
                </c:pt>
                <c:pt idx="752">
                  <c:v>1.5039999999999876E-5</c:v>
                </c:pt>
                <c:pt idx="753">
                  <c:v>1.5059999999999876E-5</c:v>
                </c:pt>
                <c:pt idx="754">
                  <c:v>1.5079999999999876E-5</c:v>
                </c:pt>
                <c:pt idx="755">
                  <c:v>1.5099999999999876E-5</c:v>
                </c:pt>
                <c:pt idx="756">
                  <c:v>1.5119999999999876E-5</c:v>
                </c:pt>
                <c:pt idx="757">
                  <c:v>1.5139999999999875E-5</c:v>
                </c:pt>
                <c:pt idx="758">
                  <c:v>1.5159999999999875E-5</c:v>
                </c:pt>
                <c:pt idx="759">
                  <c:v>1.5179999999999875E-5</c:v>
                </c:pt>
                <c:pt idx="760">
                  <c:v>1.5199999999999875E-5</c:v>
                </c:pt>
                <c:pt idx="761">
                  <c:v>1.5219999999999875E-5</c:v>
                </c:pt>
                <c:pt idx="762">
                  <c:v>1.5239999999999874E-5</c:v>
                </c:pt>
                <c:pt idx="763">
                  <c:v>1.5259999999999874E-5</c:v>
                </c:pt>
                <c:pt idx="764">
                  <c:v>1.5279999999999874E-5</c:v>
                </c:pt>
                <c:pt idx="765">
                  <c:v>1.5299999999999874E-5</c:v>
                </c:pt>
                <c:pt idx="766">
                  <c:v>1.5319999999999874E-5</c:v>
                </c:pt>
                <c:pt idx="767">
                  <c:v>1.5339999999999873E-5</c:v>
                </c:pt>
                <c:pt idx="768">
                  <c:v>1.5359999999999873E-5</c:v>
                </c:pt>
                <c:pt idx="769">
                  <c:v>1.5379999999999873E-5</c:v>
                </c:pt>
                <c:pt idx="770">
                  <c:v>1.5399999999999873E-5</c:v>
                </c:pt>
                <c:pt idx="771">
                  <c:v>1.5419999999999873E-5</c:v>
                </c:pt>
                <c:pt idx="772">
                  <c:v>1.5439999999999873E-5</c:v>
                </c:pt>
                <c:pt idx="773">
                  <c:v>1.5459999999999872E-5</c:v>
                </c:pt>
                <c:pt idx="774">
                  <c:v>1.5479999999999872E-5</c:v>
                </c:pt>
                <c:pt idx="775">
                  <c:v>1.5499999999999872E-5</c:v>
                </c:pt>
                <c:pt idx="776">
                  <c:v>1.5519999999999872E-5</c:v>
                </c:pt>
                <c:pt idx="777">
                  <c:v>1.5539999999999872E-5</c:v>
                </c:pt>
                <c:pt idx="778">
                  <c:v>1.5559999999999871E-5</c:v>
                </c:pt>
                <c:pt idx="779">
                  <c:v>1.5579999999999871E-5</c:v>
                </c:pt>
                <c:pt idx="780">
                  <c:v>1.5599999999999871E-5</c:v>
                </c:pt>
                <c:pt idx="781">
                  <c:v>1.5619999999999871E-5</c:v>
                </c:pt>
                <c:pt idx="782">
                  <c:v>1.5639999999999871E-5</c:v>
                </c:pt>
                <c:pt idx="783">
                  <c:v>1.565999999999987E-5</c:v>
                </c:pt>
                <c:pt idx="784">
                  <c:v>1.567999999999987E-5</c:v>
                </c:pt>
                <c:pt idx="785">
                  <c:v>1.569999999999987E-5</c:v>
                </c:pt>
                <c:pt idx="786">
                  <c:v>1.571999999999987E-5</c:v>
                </c:pt>
                <c:pt idx="787">
                  <c:v>1.573999999999987E-5</c:v>
                </c:pt>
                <c:pt idx="788">
                  <c:v>1.5759999999999869E-5</c:v>
                </c:pt>
                <c:pt idx="789">
                  <c:v>1.5779999999999869E-5</c:v>
                </c:pt>
                <c:pt idx="790">
                  <c:v>1.5799999999999869E-5</c:v>
                </c:pt>
                <c:pt idx="791">
                  <c:v>1.5819999999999869E-5</c:v>
                </c:pt>
                <c:pt idx="792">
                  <c:v>1.5839999999999869E-5</c:v>
                </c:pt>
                <c:pt idx="793">
                  <c:v>1.5859999999999868E-5</c:v>
                </c:pt>
                <c:pt idx="794">
                  <c:v>1.5879999999999868E-5</c:v>
                </c:pt>
                <c:pt idx="795">
                  <c:v>1.5899999999999868E-5</c:v>
                </c:pt>
                <c:pt idx="796">
                  <c:v>1.5919999999999868E-5</c:v>
                </c:pt>
                <c:pt idx="797">
                  <c:v>1.5939999999999868E-5</c:v>
                </c:pt>
                <c:pt idx="798">
                  <c:v>1.5959999999999868E-5</c:v>
                </c:pt>
                <c:pt idx="799">
                  <c:v>1.5979999999999867E-5</c:v>
                </c:pt>
                <c:pt idx="800">
                  <c:v>1.5999999999999867E-5</c:v>
                </c:pt>
                <c:pt idx="801">
                  <c:v>1.6019999999999867E-5</c:v>
                </c:pt>
                <c:pt idx="802">
                  <c:v>1.6039999999999867E-5</c:v>
                </c:pt>
                <c:pt idx="803">
                  <c:v>1.6059999999999867E-5</c:v>
                </c:pt>
                <c:pt idx="804">
                  <c:v>1.6079999999999866E-5</c:v>
                </c:pt>
                <c:pt idx="805">
                  <c:v>1.6099999999999866E-5</c:v>
                </c:pt>
                <c:pt idx="806">
                  <c:v>1.6119999999999866E-5</c:v>
                </c:pt>
                <c:pt idx="807">
                  <c:v>1.6139999999999866E-5</c:v>
                </c:pt>
                <c:pt idx="808">
                  <c:v>1.6159999999999866E-5</c:v>
                </c:pt>
                <c:pt idx="809">
                  <c:v>1.6179999999999865E-5</c:v>
                </c:pt>
                <c:pt idx="810">
                  <c:v>1.6199999999999865E-5</c:v>
                </c:pt>
                <c:pt idx="811">
                  <c:v>1.6219999999999865E-5</c:v>
                </c:pt>
                <c:pt idx="812">
                  <c:v>1.6239999999999865E-5</c:v>
                </c:pt>
                <c:pt idx="813">
                  <c:v>1.6259999999999865E-5</c:v>
                </c:pt>
                <c:pt idx="814">
                  <c:v>1.6279999999999864E-5</c:v>
                </c:pt>
                <c:pt idx="815">
                  <c:v>1.6299999999999864E-5</c:v>
                </c:pt>
                <c:pt idx="816">
                  <c:v>1.6319999999999864E-5</c:v>
                </c:pt>
                <c:pt idx="817">
                  <c:v>1.6339999999999864E-5</c:v>
                </c:pt>
                <c:pt idx="818">
                  <c:v>1.6359999999999864E-5</c:v>
                </c:pt>
                <c:pt idx="819">
                  <c:v>1.6379999999999864E-5</c:v>
                </c:pt>
                <c:pt idx="820">
                  <c:v>1.6399999999999863E-5</c:v>
                </c:pt>
                <c:pt idx="821">
                  <c:v>1.6419999999999863E-5</c:v>
                </c:pt>
                <c:pt idx="822">
                  <c:v>1.6439999999999863E-5</c:v>
                </c:pt>
                <c:pt idx="823">
                  <c:v>1.6459999999999863E-5</c:v>
                </c:pt>
                <c:pt idx="824">
                  <c:v>1.6479999999999863E-5</c:v>
                </c:pt>
                <c:pt idx="825">
                  <c:v>1.6499999999999862E-5</c:v>
                </c:pt>
                <c:pt idx="826">
                  <c:v>1.6519999999999862E-5</c:v>
                </c:pt>
                <c:pt idx="827">
                  <c:v>1.6539999999999862E-5</c:v>
                </c:pt>
                <c:pt idx="828">
                  <c:v>1.6559999999999862E-5</c:v>
                </c:pt>
                <c:pt idx="829">
                  <c:v>1.6579999999999862E-5</c:v>
                </c:pt>
                <c:pt idx="830">
                  <c:v>1.6599999999999861E-5</c:v>
                </c:pt>
                <c:pt idx="831">
                  <c:v>1.6619999999999861E-5</c:v>
                </c:pt>
                <c:pt idx="832">
                  <c:v>1.6639999999999861E-5</c:v>
                </c:pt>
                <c:pt idx="833">
                  <c:v>1.6659999999999861E-5</c:v>
                </c:pt>
                <c:pt idx="834">
                  <c:v>1.6679999999999861E-5</c:v>
                </c:pt>
                <c:pt idx="835">
                  <c:v>1.669999999999986E-5</c:v>
                </c:pt>
                <c:pt idx="836">
                  <c:v>1.671999999999986E-5</c:v>
                </c:pt>
                <c:pt idx="837">
                  <c:v>1.673999999999986E-5</c:v>
                </c:pt>
                <c:pt idx="838">
                  <c:v>1.675999999999986E-5</c:v>
                </c:pt>
                <c:pt idx="839">
                  <c:v>1.677999999999986E-5</c:v>
                </c:pt>
                <c:pt idx="840">
                  <c:v>1.6799999999999859E-5</c:v>
                </c:pt>
                <c:pt idx="841">
                  <c:v>1.6819999999999859E-5</c:v>
                </c:pt>
                <c:pt idx="842">
                  <c:v>1.6839999999999859E-5</c:v>
                </c:pt>
                <c:pt idx="843">
                  <c:v>1.6859999999999859E-5</c:v>
                </c:pt>
                <c:pt idx="844">
                  <c:v>1.6879999999999859E-5</c:v>
                </c:pt>
                <c:pt idx="845">
                  <c:v>1.6899999999999859E-5</c:v>
                </c:pt>
                <c:pt idx="846">
                  <c:v>1.6919999999999858E-5</c:v>
                </c:pt>
                <c:pt idx="847">
                  <c:v>1.6939999999999858E-5</c:v>
                </c:pt>
                <c:pt idx="848">
                  <c:v>1.6959999999999858E-5</c:v>
                </c:pt>
                <c:pt idx="849">
                  <c:v>1.6979999999999858E-5</c:v>
                </c:pt>
                <c:pt idx="850">
                  <c:v>1.6999999999999858E-5</c:v>
                </c:pt>
                <c:pt idx="851">
                  <c:v>1.7019999999999857E-5</c:v>
                </c:pt>
                <c:pt idx="852">
                  <c:v>1.7039999999999857E-5</c:v>
                </c:pt>
                <c:pt idx="853">
                  <c:v>1.7059999999999857E-5</c:v>
                </c:pt>
                <c:pt idx="854">
                  <c:v>1.7079999999999857E-5</c:v>
                </c:pt>
                <c:pt idx="855">
                  <c:v>1.7099999999999857E-5</c:v>
                </c:pt>
                <c:pt idx="856">
                  <c:v>1.7119999999999856E-5</c:v>
                </c:pt>
                <c:pt idx="857">
                  <c:v>1.7139999999999856E-5</c:v>
                </c:pt>
                <c:pt idx="858">
                  <c:v>1.7159999999999856E-5</c:v>
                </c:pt>
                <c:pt idx="859">
                  <c:v>1.7179999999999856E-5</c:v>
                </c:pt>
                <c:pt idx="860">
                  <c:v>1.7199999999999856E-5</c:v>
                </c:pt>
                <c:pt idx="861">
                  <c:v>1.7219999999999855E-5</c:v>
                </c:pt>
                <c:pt idx="862">
                  <c:v>1.7239999999999855E-5</c:v>
                </c:pt>
                <c:pt idx="863">
                  <c:v>1.7259999999999855E-5</c:v>
                </c:pt>
                <c:pt idx="864">
                  <c:v>1.7279999999999855E-5</c:v>
                </c:pt>
                <c:pt idx="865">
                  <c:v>1.7299999999999855E-5</c:v>
                </c:pt>
                <c:pt idx="866">
                  <c:v>1.7319999999999855E-5</c:v>
                </c:pt>
                <c:pt idx="867">
                  <c:v>1.7339999999999854E-5</c:v>
                </c:pt>
                <c:pt idx="868">
                  <c:v>1.7359999999999854E-5</c:v>
                </c:pt>
                <c:pt idx="869">
                  <c:v>1.7379999999999854E-5</c:v>
                </c:pt>
                <c:pt idx="870">
                  <c:v>1.7399999999999854E-5</c:v>
                </c:pt>
                <c:pt idx="871">
                  <c:v>1.7419999999999854E-5</c:v>
                </c:pt>
                <c:pt idx="872">
                  <c:v>1.7439999999999853E-5</c:v>
                </c:pt>
                <c:pt idx="873">
                  <c:v>1.7459999999999853E-5</c:v>
                </c:pt>
                <c:pt idx="874">
                  <c:v>1.7479999999999853E-5</c:v>
                </c:pt>
                <c:pt idx="875">
                  <c:v>1.7499999999999853E-5</c:v>
                </c:pt>
                <c:pt idx="876">
                  <c:v>1.7519999999999853E-5</c:v>
                </c:pt>
                <c:pt idx="877">
                  <c:v>1.7539999999999852E-5</c:v>
                </c:pt>
                <c:pt idx="878">
                  <c:v>1.7559999999999852E-5</c:v>
                </c:pt>
                <c:pt idx="879">
                  <c:v>1.7579999999999852E-5</c:v>
                </c:pt>
                <c:pt idx="880">
                  <c:v>1.7599999999999852E-5</c:v>
                </c:pt>
                <c:pt idx="881">
                  <c:v>1.7619999999999852E-5</c:v>
                </c:pt>
                <c:pt idx="882">
                  <c:v>1.7639999999999851E-5</c:v>
                </c:pt>
                <c:pt idx="883">
                  <c:v>1.7659999999999851E-5</c:v>
                </c:pt>
                <c:pt idx="884">
                  <c:v>1.7679999999999851E-5</c:v>
                </c:pt>
                <c:pt idx="885">
                  <c:v>1.7699999999999851E-5</c:v>
                </c:pt>
                <c:pt idx="886">
                  <c:v>1.7719999999999851E-5</c:v>
                </c:pt>
                <c:pt idx="887">
                  <c:v>1.773999999999985E-5</c:v>
                </c:pt>
                <c:pt idx="888">
                  <c:v>1.775999999999985E-5</c:v>
                </c:pt>
                <c:pt idx="889">
                  <c:v>1.777999999999985E-5</c:v>
                </c:pt>
                <c:pt idx="890">
                  <c:v>1.779999999999985E-5</c:v>
                </c:pt>
                <c:pt idx="891">
                  <c:v>1.781999999999985E-5</c:v>
                </c:pt>
                <c:pt idx="892">
                  <c:v>1.783999999999985E-5</c:v>
                </c:pt>
                <c:pt idx="893">
                  <c:v>1.7859999999999849E-5</c:v>
                </c:pt>
                <c:pt idx="894">
                  <c:v>1.7879999999999849E-5</c:v>
                </c:pt>
                <c:pt idx="895">
                  <c:v>1.7899999999999849E-5</c:v>
                </c:pt>
                <c:pt idx="896">
                  <c:v>1.7919999999999849E-5</c:v>
                </c:pt>
                <c:pt idx="897">
                  <c:v>1.7939999999999849E-5</c:v>
                </c:pt>
                <c:pt idx="898">
                  <c:v>1.7959999999999848E-5</c:v>
                </c:pt>
                <c:pt idx="899">
                  <c:v>1.7979999999999848E-5</c:v>
                </c:pt>
                <c:pt idx="900">
                  <c:v>1.7999999999999848E-5</c:v>
                </c:pt>
                <c:pt idx="901">
                  <c:v>1.8019999999999848E-5</c:v>
                </c:pt>
                <c:pt idx="902">
                  <c:v>1.8039999999999848E-5</c:v>
                </c:pt>
                <c:pt idx="903">
                  <c:v>1.8059999999999847E-5</c:v>
                </c:pt>
                <c:pt idx="904">
                  <c:v>1.8079999999999847E-5</c:v>
                </c:pt>
                <c:pt idx="905">
                  <c:v>1.8099999999999847E-5</c:v>
                </c:pt>
                <c:pt idx="906">
                  <c:v>1.8119999999999847E-5</c:v>
                </c:pt>
                <c:pt idx="907">
                  <c:v>1.8139999999999847E-5</c:v>
                </c:pt>
                <c:pt idx="908">
                  <c:v>1.8159999999999846E-5</c:v>
                </c:pt>
                <c:pt idx="909">
                  <c:v>1.8179999999999846E-5</c:v>
                </c:pt>
                <c:pt idx="910">
                  <c:v>1.8199999999999846E-5</c:v>
                </c:pt>
                <c:pt idx="911">
                  <c:v>1.8219999999999846E-5</c:v>
                </c:pt>
                <c:pt idx="912">
                  <c:v>1.8239999999999846E-5</c:v>
                </c:pt>
                <c:pt idx="913">
                  <c:v>1.8259999999999846E-5</c:v>
                </c:pt>
                <c:pt idx="914">
                  <c:v>1.8279999999999845E-5</c:v>
                </c:pt>
                <c:pt idx="915">
                  <c:v>1.8299999999999845E-5</c:v>
                </c:pt>
                <c:pt idx="916">
                  <c:v>1.8319999999999845E-5</c:v>
                </c:pt>
                <c:pt idx="917">
                  <c:v>1.8339999999999845E-5</c:v>
                </c:pt>
                <c:pt idx="918">
                  <c:v>1.8359999999999845E-5</c:v>
                </c:pt>
                <c:pt idx="919">
                  <c:v>1.8379999999999844E-5</c:v>
                </c:pt>
                <c:pt idx="920">
                  <c:v>1.8399999999999844E-5</c:v>
                </c:pt>
                <c:pt idx="921">
                  <c:v>1.8419999999999844E-5</c:v>
                </c:pt>
                <c:pt idx="922">
                  <c:v>1.8439999999999844E-5</c:v>
                </c:pt>
                <c:pt idx="923">
                  <c:v>1.8459999999999844E-5</c:v>
                </c:pt>
                <c:pt idx="924">
                  <c:v>1.8479999999999843E-5</c:v>
                </c:pt>
                <c:pt idx="925">
                  <c:v>1.8499999999999843E-5</c:v>
                </c:pt>
                <c:pt idx="926">
                  <c:v>1.8519999999999843E-5</c:v>
                </c:pt>
                <c:pt idx="927">
                  <c:v>1.8539999999999843E-5</c:v>
                </c:pt>
                <c:pt idx="928">
                  <c:v>1.8559999999999843E-5</c:v>
                </c:pt>
                <c:pt idx="929">
                  <c:v>1.8579999999999842E-5</c:v>
                </c:pt>
                <c:pt idx="930">
                  <c:v>1.8599999999999842E-5</c:v>
                </c:pt>
                <c:pt idx="931">
                  <c:v>1.8619999999999842E-5</c:v>
                </c:pt>
                <c:pt idx="932">
                  <c:v>1.8639999999999842E-5</c:v>
                </c:pt>
                <c:pt idx="933">
                  <c:v>1.8659999999999842E-5</c:v>
                </c:pt>
                <c:pt idx="934">
                  <c:v>1.8679999999999841E-5</c:v>
                </c:pt>
                <c:pt idx="935">
                  <c:v>1.8699999999999841E-5</c:v>
                </c:pt>
                <c:pt idx="936">
                  <c:v>1.8719999999999841E-5</c:v>
                </c:pt>
                <c:pt idx="937">
                  <c:v>1.8739999999999841E-5</c:v>
                </c:pt>
                <c:pt idx="938">
                  <c:v>1.8759999999999841E-5</c:v>
                </c:pt>
                <c:pt idx="939">
                  <c:v>1.8779999999999841E-5</c:v>
                </c:pt>
                <c:pt idx="940">
                  <c:v>1.879999999999984E-5</c:v>
                </c:pt>
                <c:pt idx="941">
                  <c:v>1.881999999999984E-5</c:v>
                </c:pt>
                <c:pt idx="942">
                  <c:v>1.883999999999984E-5</c:v>
                </c:pt>
                <c:pt idx="943">
                  <c:v>1.885999999999984E-5</c:v>
                </c:pt>
                <c:pt idx="944">
                  <c:v>1.887999999999984E-5</c:v>
                </c:pt>
                <c:pt idx="945">
                  <c:v>1.8899999999999839E-5</c:v>
                </c:pt>
                <c:pt idx="946">
                  <c:v>1.8919999999999839E-5</c:v>
                </c:pt>
                <c:pt idx="947">
                  <c:v>1.8939999999999839E-5</c:v>
                </c:pt>
                <c:pt idx="948">
                  <c:v>1.8959999999999839E-5</c:v>
                </c:pt>
                <c:pt idx="949">
                  <c:v>1.8979999999999839E-5</c:v>
                </c:pt>
                <c:pt idx="950">
                  <c:v>1.8999999999999838E-5</c:v>
                </c:pt>
                <c:pt idx="951">
                  <c:v>1.9019999999999838E-5</c:v>
                </c:pt>
                <c:pt idx="952">
                  <c:v>1.9039999999999838E-5</c:v>
                </c:pt>
                <c:pt idx="953">
                  <c:v>1.9059999999999838E-5</c:v>
                </c:pt>
                <c:pt idx="954">
                  <c:v>1.9079999999999838E-5</c:v>
                </c:pt>
                <c:pt idx="955">
                  <c:v>1.9099999999999837E-5</c:v>
                </c:pt>
                <c:pt idx="956">
                  <c:v>1.9119999999999837E-5</c:v>
                </c:pt>
                <c:pt idx="957">
                  <c:v>1.9139999999999837E-5</c:v>
                </c:pt>
                <c:pt idx="958">
                  <c:v>1.9159999999999837E-5</c:v>
                </c:pt>
                <c:pt idx="959">
                  <c:v>1.9179999999999837E-5</c:v>
                </c:pt>
                <c:pt idx="960">
                  <c:v>1.9199999999999837E-5</c:v>
                </c:pt>
                <c:pt idx="961">
                  <c:v>1.9219999999999836E-5</c:v>
                </c:pt>
                <c:pt idx="962">
                  <c:v>1.9239999999999836E-5</c:v>
                </c:pt>
                <c:pt idx="963">
                  <c:v>1.9259999999999836E-5</c:v>
                </c:pt>
                <c:pt idx="964">
                  <c:v>1.9279999999999836E-5</c:v>
                </c:pt>
                <c:pt idx="965">
                  <c:v>1.9299999999999836E-5</c:v>
                </c:pt>
                <c:pt idx="966">
                  <c:v>1.9319999999999835E-5</c:v>
                </c:pt>
                <c:pt idx="967">
                  <c:v>1.9339999999999835E-5</c:v>
                </c:pt>
                <c:pt idx="968">
                  <c:v>1.9359999999999835E-5</c:v>
                </c:pt>
                <c:pt idx="969">
                  <c:v>1.9379999999999835E-5</c:v>
                </c:pt>
                <c:pt idx="970">
                  <c:v>1.9399999999999835E-5</c:v>
                </c:pt>
                <c:pt idx="971">
                  <c:v>1.9419999999999834E-5</c:v>
                </c:pt>
                <c:pt idx="972">
                  <c:v>1.9439999999999834E-5</c:v>
                </c:pt>
                <c:pt idx="973">
                  <c:v>1.9459999999999834E-5</c:v>
                </c:pt>
                <c:pt idx="974">
                  <c:v>1.9479999999999834E-5</c:v>
                </c:pt>
                <c:pt idx="975">
                  <c:v>1.9499999999999834E-5</c:v>
                </c:pt>
                <c:pt idx="976">
                  <c:v>1.9519999999999833E-5</c:v>
                </c:pt>
                <c:pt idx="977">
                  <c:v>1.9539999999999833E-5</c:v>
                </c:pt>
                <c:pt idx="978">
                  <c:v>1.9559999999999833E-5</c:v>
                </c:pt>
                <c:pt idx="979">
                  <c:v>1.9579999999999833E-5</c:v>
                </c:pt>
                <c:pt idx="980">
                  <c:v>1.9599999999999833E-5</c:v>
                </c:pt>
                <c:pt idx="981">
                  <c:v>1.9619999999999832E-5</c:v>
                </c:pt>
                <c:pt idx="982">
                  <c:v>1.9639999999999832E-5</c:v>
                </c:pt>
                <c:pt idx="983">
                  <c:v>1.9659999999999832E-5</c:v>
                </c:pt>
                <c:pt idx="984">
                  <c:v>1.9679999999999832E-5</c:v>
                </c:pt>
                <c:pt idx="985">
                  <c:v>1.9699999999999832E-5</c:v>
                </c:pt>
                <c:pt idx="986">
                  <c:v>1.9719999999999832E-5</c:v>
                </c:pt>
                <c:pt idx="987">
                  <c:v>1.9739999999999831E-5</c:v>
                </c:pt>
                <c:pt idx="988">
                  <c:v>1.9759999999999831E-5</c:v>
                </c:pt>
                <c:pt idx="989">
                  <c:v>1.9779999999999831E-5</c:v>
                </c:pt>
                <c:pt idx="990">
                  <c:v>1.9799999999999831E-5</c:v>
                </c:pt>
                <c:pt idx="991">
                  <c:v>1.9819999999999831E-5</c:v>
                </c:pt>
                <c:pt idx="992">
                  <c:v>1.983999999999983E-5</c:v>
                </c:pt>
                <c:pt idx="993">
                  <c:v>1.985999999999983E-5</c:v>
                </c:pt>
                <c:pt idx="994">
                  <c:v>1.987999999999983E-5</c:v>
                </c:pt>
                <c:pt idx="995">
                  <c:v>1.989999999999983E-5</c:v>
                </c:pt>
                <c:pt idx="996">
                  <c:v>1.991999999999983E-5</c:v>
                </c:pt>
                <c:pt idx="997">
                  <c:v>1.9939999999999829E-5</c:v>
                </c:pt>
                <c:pt idx="998">
                  <c:v>1.9959999999999829E-5</c:v>
                </c:pt>
                <c:pt idx="999">
                  <c:v>1.9979999999999829E-5</c:v>
                </c:pt>
                <c:pt idx="1000">
                  <c:v>1.9999999999999829E-5</c:v>
                </c:pt>
                <c:pt idx="1001">
                  <c:v>2.0019999999999829E-5</c:v>
                </c:pt>
                <c:pt idx="1002">
                  <c:v>2.0039999999999828E-5</c:v>
                </c:pt>
                <c:pt idx="1003">
                  <c:v>2.0059999999999828E-5</c:v>
                </c:pt>
                <c:pt idx="1004">
                  <c:v>2.0079999999999828E-5</c:v>
                </c:pt>
                <c:pt idx="1005">
                  <c:v>2.0099999999999828E-5</c:v>
                </c:pt>
                <c:pt idx="1006">
                  <c:v>2.0119999999999828E-5</c:v>
                </c:pt>
                <c:pt idx="1007">
                  <c:v>2.0139999999999828E-5</c:v>
                </c:pt>
                <c:pt idx="1008">
                  <c:v>2.0159999999999827E-5</c:v>
                </c:pt>
                <c:pt idx="1009">
                  <c:v>2.0179999999999827E-5</c:v>
                </c:pt>
                <c:pt idx="1010">
                  <c:v>2.0199999999999827E-5</c:v>
                </c:pt>
                <c:pt idx="1011">
                  <c:v>2.0219999999999827E-5</c:v>
                </c:pt>
                <c:pt idx="1012">
                  <c:v>2.0239999999999827E-5</c:v>
                </c:pt>
                <c:pt idx="1013">
                  <c:v>2.0259999999999826E-5</c:v>
                </c:pt>
                <c:pt idx="1014">
                  <c:v>2.0279999999999826E-5</c:v>
                </c:pt>
                <c:pt idx="1015">
                  <c:v>2.0299999999999826E-5</c:v>
                </c:pt>
                <c:pt idx="1016">
                  <c:v>2.0319999999999826E-5</c:v>
                </c:pt>
                <c:pt idx="1017">
                  <c:v>2.0339999999999826E-5</c:v>
                </c:pt>
                <c:pt idx="1018">
                  <c:v>2.0359999999999825E-5</c:v>
                </c:pt>
                <c:pt idx="1019">
                  <c:v>2.0379999999999825E-5</c:v>
                </c:pt>
                <c:pt idx="1020">
                  <c:v>2.0399999999999825E-5</c:v>
                </c:pt>
                <c:pt idx="1021">
                  <c:v>2.0419999999999825E-5</c:v>
                </c:pt>
                <c:pt idx="1022">
                  <c:v>2.0439999999999825E-5</c:v>
                </c:pt>
                <c:pt idx="1023">
                  <c:v>2.0459999999999824E-5</c:v>
                </c:pt>
                <c:pt idx="1024">
                  <c:v>2.0479999999999824E-5</c:v>
                </c:pt>
                <c:pt idx="1025">
                  <c:v>2.0499999999999824E-5</c:v>
                </c:pt>
                <c:pt idx="1026">
                  <c:v>2.0519999999999824E-5</c:v>
                </c:pt>
                <c:pt idx="1027">
                  <c:v>2.0539999999999824E-5</c:v>
                </c:pt>
                <c:pt idx="1028">
                  <c:v>2.0559999999999823E-5</c:v>
                </c:pt>
                <c:pt idx="1029">
                  <c:v>2.0579999999999823E-5</c:v>
                </c:pt>
                <c:pt idx="1030">
                  <c:v>2.0599999999999823E-5</c:v>
                </c:pt>
                <c:pt idx="1031">
                  <c:v>2.0619999999999823E-5</c:v>
                </c:pt>
                <c:pt idx="1032">
                  <c:v>2.0639999999999823E-5</c:v>
                </c:pt>
                <c:pt idx="1033">
                  <c:v>2.0659999999999823E-5</c:v>
                </c:pt>
                <c:pt idx="1034">
                  <c:v>2.0679999999999822E-5</c:v>
                </c:pt>
                <c:pt idx="1035">
                  <c:v>2.0699999999999822E-5</c:v>
                </c:pt>
                <c:pt idx="1036">
                  <c:v>2.0719999999999822E-5</c:v>
                </c:pt>
                <c:pt idx="1037">
                  <c:v>2.0739999999999822E-5</c:v>
                </c:pt>
                <c:pt idx="1038">
                  <c:v>2.0759999999999822E-5</c:v>
                </c:pt>
                <c:pt idx="1039">
                  <c:v>2.0779999999999821E-5</c:v>
                </c:pt>
                <c:pt idx="1040">
                  <c:v>2.0799999999999821E-5</c:v>
                </c:pt>
                <c:pt idx="1041">
                  <c:v>2.0819999999999821E-5</c:v>
                </c:pt>
                <c:pt idx="1042">
                  <c:v>2.0839999999999821E-5</c:v>
                </c:pt>
                <c:pt idx="1043">
                  <c:v>2.0859999999999821E-5</c:v>
                </c:pt>
                <c:pt idx="1044">
                  <c:v>2.087999999999982E-5</c:v>
                </c:pt>
                <c:pt idx="1045">
                  <c:v>2.089999999999982E-5</c:v>
                </c:pt>
                <c:pt idx="1046">
                  <c:v>2.091999999999982E-5</c:v>
                </c:pt>
                <c:pt idx="1047">
                  <c:v>2.093999999999982E-5</c:v>
                </c:pt>
                <c:pt idx="1048">
                  <c:v>2.095999999999982E-5</c:v>
                </c:pt>
                <c:pt idx="1049">
                  <c:v>2.0979999999999819E-5</c:v>
                </c:pt>
                <c:pt idx="1050">
                  <c:v>2.0999999999999819E-5</c:v>
                </c:pt>
                <c:pt idx="1051">
                  <c:v>2.1019999999999819E-5</c:v>
                </c:pt>
                <c:pt idx="1052">
                  <c:v>2.1039999999999819E-5</c:v>
                </c:pt>
                <c:pt idx="1053">
                  <c:v>2.1059999999999819E-5</c:v>
                </c:pt>
                <c:pt idx="1054">
                  <c:v>2.1079999999999819E-5</c:v>
                </c:pt>
                <c:pt idx="1055">
                  <c:v>2.1099999999999818E-5</c:v>
                </c:pt>
                <c:pt idx="1056">
                  <c:v>2.1119999999999818E-5</c:v>
                </c:pt>
                <c:pt idx="1057">
                  <c:v>2.1139999999999818E-5</c:v>
                </c:pt>
                <c:pt idx="1058">
                  <c:v>2.1159999999999818E-5</c:v>
                </c:pt>
                <c:pt idx="1059">
                  <c:v>2.1179999999999818E-5</c:v>
                </c:pt>
                <c:pt idx="1060">
                  <c:v>2.1199999999999817E-5</c:v>
                </c:pt>
                <c:pt idx="1061">
                  <c:v>2.1219999999999817E-5</c:v>
                </c:pt>
                <c:pt idx="1062">
                  <c:v>2.1239999999999817E-5</c:v>
                </c:pt>
                <c:pt idx="1063">
                  <c:v>2.1259999999999817E-5</c:v>
                </c:pt>
                <c:pt idx="1064">
                  <c:v>2.1279999999999817E-5</c:v>
                </c:pt>
                <c:pt idx="1065">
                  <c:v>2.1299999999999816E-5</c:v>
                </c:pt>
                <c:pt idx="1066">
                  <c:v>2.1319999999999816E-5</c:v>
                </c:pt>
                <c:pt idx="1067">
                  <c:v>2.1339999999999816E-5</c:v>
                </c:pt>
                <c:pt idx="1068">
                  <c:v>2.1359999999999816E-5</c:v>
                </c:pt>
                <c:pt idx="1069">
                  <c:v>2.1379999999999816E-5</c:v>
                </c:pt>
                <c:pt idx="1070">
                  <c:v>2.1399999999999815E-5</c:v>
                </c:pt>
                <c:pt idx="1071">
                  <c:v>2.1419999999999815E-5</c:v>
                </c:pt>
                <c:pt idx="1072">
                  <c:v>2.1439999999999815E-5</c:v>
                </c:pt>
                <c:pt idx="1073">
                  <c:v>2.1459999999999815E-5</c:v>
                </c:pt>
                <c:pt idx="1074">
                  <c:v>2.1479999999999815E-5</c:v>
                </c:pt>
                <c:pt idx="1075">
                  <c:v>2.1499999999999814E-5</c:v>
                </c:pt>
                <c:pt idx="1076">
                  <c:v>2.1519999999999814E-5</c:v>
                </c:pt>
                <c:pt idx="1077">
                  <c:v>2.1539999999999814E-5</c:v>
                </c:pt>
                <c:pt idx="1078">
                  <c:v>2.1559999999999814E-5</c:v>
                </c:pt>
                <c:pt idx="1079">
                  <c:v>2.1579999999999814E-5</c:v>
                </c:pt>
                <c:pt idx="1080">
                  <c:v>2.1599999999999814E-5</c:v>
                </c:pt>
                <c:pt idx="1081">
                  <c:v>2.1619999999999813E-5</c:v>
                </c:pt>
                <c:pt idx="1082">
                  <c:v>2.1639999999999813E-5</c:v>
                </c:pt>
                <c:pt idx="1083">
                  <c:v>2.1659999999999813E-5</c:v>
                </c:pt>
                <c:pt idx="1084">
                  <c:v>2.1679999999999813E-5</c:v>
                </c:pt>
                <c:pt idx="1085">
                  <c:v>2.1699999999999813E-5</c:v>
                </c:pt>
                <c:pt idx="1086">
                  <c:v>2.1719999999999812E-5</c:v>
                </c:pt>
                <c:pt idx="1087">
                  <c:v>2.1739999999999812E-5</c:v>
                </c:pt>
                <c:pt idx="1088">
                  <c:v>2.1759999999999812E-5</c:v>
                </c:pt>
                <c:pt idx="1089">
                  <c:v>2.1779999999999812E-5</c:v>
                </c:pt>
                <c:pt idx="1090">
                  <c:v>2.1799999999999812E-5</c:v>
                </c:pt>
                <c:pt idx="1091">
                  <c:v>2.1819999999999811E-5</c:v>
                </c:pt>
                <c:pt idx="1092">
                  <c:v>2.1839999999999811E-5</c:v>
                </c:pt>
                <c:pt idx="1093">
                  <c:v>2.1859999999999811E-5</c:v>
                </c:pt>
                <c:pt idx="1094">
                  <c:v>2.1879999999999811E-5</c:v>
                </c:pt>
                <c:pt idx="1095">
                  <c:v>2.1899999999999811E-5</c:v>
                </c:pt>
                <c:pt idx="1096">
                  <c:v>2.191999999999981E-5</c:v>
                </c:pt>
                <c:pt idx="1097">
                  <c:v>2.193999999999981E-5</c:v>
                </c:pt>
                <c:pt idx="1098">
                  <c:v>2.195999999999981E-5</c:v>
                </c:pt>
                <c:pt idx="1099">
                  <c:v>2.197999999999981E-5</c:v>
                </c:pt>
                <c:pt idx="1100">
                  <c:v>2.199999999999981E-5</c:v>
                </c:pt>
                <c:pt idx="1101">
                  <c:v>2.201999999999981E-5</c:v>
                </c:pt>
                <c:pt idx="1102">
                  <c:v>2.2039999999999809E-5</c:v>
                </c:pt>
                <c:pt idx="1103">
                  <c:v>2.2059999999999809E-5</c:v>
                </c:pt>
                <c:pt idx="1104">
                  <c:v>2.2079999999999809E-5</c:v>
                </c:pt>
                <c:pt idx="1105">
                  <c:v>2.2099999999999809E-5</c:v>
                </c:pt>
                <c:pt idx="1106">
                  <c:v>2.2119999999999809E-5</c:v>
                </c:pt>
                <c:pt idx="1107">
                  <c:v>2.2139999999999808E-5</c:v>
                </c:pt>
                <c:pt idx="1108">
                  <c:v>2.2159999999999808E-5</c:v>
                </c:pt>
                <c:pt idx="1109">
                  <c:v>2.2179999999999808E-5</c:v>
                </c:pt>
                <c:pt idx="1110">
                  <c:v>2.2199999999999808E-5</c:v>
                </c:pt>
                <c:pt idx="1111">
                  <c:v>2.2219999999999808E-5</c:v>
                </c:pt>
                <c:pt idx="1112">
                  <c:v>2.2239999999999807E-5</c:v>
                </c:pt>
                <c:pt idx="1113">
                  <c:v>2.2259999999999807E-5</c:v>
                </c:pt>
                <c:pt idx="1114">
                  <c:v>2.2279999999999807E-5</c:v>
                </c:pt>
                <c:pt idx="1115">
                  <c:v>2.2299999999999807E-5</c:v>
                </c:pt>
                <c:pt idx="1116">
                  <c:v>2.2319999999999807E-5</c:v>
                </c:pt>
                <c:pt idx="1117">
                  <c:v>2.2339999999999806E-5</c:v>
                </c:pt>
                <c:pt idx="1118">
                  <c:v>2.2359999999999806E-5</c:v>
                </c:pt>
                <c:pt idx="1119">
                  <c:v>2.2379999999999806E-5</c:v>
                </c:pt>
                <c:pt idx="1120">
                  <c:v>2.2399999999999806E-5</c:v>
                </c:pt>
                <c:pt idx="1121">
                  <c:v>2.2419999999999806E-5</c:v>
                </c:pt>
                <c:pt idx="1122">
                  <c:v>2.2439999999999805E-5</c:v>
                </c:pt>
                <c:pt idx="1123">
                  <c:v>2.2459999999999805E-5</c:v>
                </c:pt>
                <c:pt idx="1124">
                  <c:v>2.2479999999999805E-5</c:v>
                </c:pt>
                <c:pt idx="1125">
                  <c:v>2.2499999999999805E-5</c:v>
                </c:pt>
                <c:pt idx="1126">
                  <c:v>2.2519999999999805E-5</c:v>
                </c:pt>
                <c:pt idx="1127">
                  <c:v>2.2539999999999805E-5</c:v>
                </c:pt>
                <c:pt idx="1128">
                  <c:v>2.2559999999999804E-5</c:v>
                </c:pt>
                <c:pt idx="1129">
                  <c:v>2.2579999999999804E-5</c:v>
                </c:pt>
                <c:pt idx="1130">
                  <c:v>2.2599999999999804E-5</c:v>
                </c:pt>
                <c:pt idx="1131">
                  <c:v>2.2619999999999804E-5</c:v>
                </c:pt>
                <c:pt idx="1132">
                  <c:v>2.2639999999999804E-5</c:v>
                </c:pt>
                <c:pt idx="1133">
                  <c:v>2.2659999999999803E-5</c:v>
                </c:pt>
                <c:pt idx="1134">
                  <c:v>2.2679999999999803E-5</c:v>
                </c:pt>
                <c:pt idx="1135">
                  <c:v>2.2699999999999803E-5</c:v>
                </c:pt>
                <c:pt idx="1136">
                  <c:v>2.2719999999999803E-5</c:v>
                </c:pt>
                <c:pt idx="1137">
                  <c:v>2.2739999999999803E-5</c:v>
                </c:pt>
                <c:pt idx="1138">
                  <c:v>2.2759999999999802E-5</c:v>
                </c:pt>
                <c:pt idx="1139">
                  <c:v>2.2779999999999802E-5</c:v>
                </c:pt>
                <c:pt idx="1140">
                  <c:v>2.2799999999999802E-5</c:v>
                </c:pt>
                <c:pt idx="1141">
                  <c:v>2.2819999999999802E-5</c:v>
                </c:pt>
                <c:pt idx="1142">
                  <c:v>2.2839999999999802E-5</c:v>
                </c:pt>
                <c:pt idx="1143">
                  <c:v>2.2859999999999801E-5</c:v>
                </c:pt>
                <c:pt idx="1144">
                  <c:v>2.2879999999999801E-5</c:v>
                </c:pt>
                <c:pt idx="1145">
                  <c:v>2.2899999999999801E-5</c:v>
                </c:pt>
                <c:pt idx="1146">
                  <c:v>2.2919999999999801E-5</c:v>
                </c:pt>
                <c:pt idx="1147">
                  <c:v>2.2939999999999801E-5</c:v>
                </c:pt>
                <c:pt idx="1148">
                  <c:v>2.2959999999999801E-5</c:v>
                </c:pt>
                <c:pt idx="1149">
                  <c:v>2.29799999999998E-5</c:v>
                </c:pt>
                <c:pt idx="1150">
                  <c:v>2.29999999999998E-5</c:v>
                </c:pt>
                <c:pt idx="1151">
                  <c:v>2.30199999999998E-5</c:v>
                </c:pt>
                <c:pt idx="1152">
                  <c:v>2.30399999999998E-5</c:v>
                </c:pt>
                <c:pt idx="1153">
                  <c:v>2.30599999999998E-5</c:v>
                </c:pt>
                <c:pt idx="1154">
                  <c:v>2.3079999999999799E-5</c:v>
                </c:pt>
                <c:pt idx="1155">
                  <c:v>2.3099999999999799E-5</c:v>
                </c:pt>
                <c:pt idx="1156">
                  <c:v>2.3119999999999799E-5</c:v>
                </c:pt>
                <c:pt idx="1157">
                  <c:v>2.3139999999999799E-5</c:v>
                </c:pt>
                <c:pt idx="1158">
                  <c:v>2.3159999999999799E-5</c:v>
                </c:pt>
                <c:pt idx="1159">
                  <c:v>2.3179999999999798E-5</c:v>
                </c:pt>
                <c:pt idx="1160">
                  <c:v>2.3199999999999798E-5</c:v>
                </c:pt>
                <c:pt idx="1161">
                  <c:v>2.3219999999999798E-5</c:v>
                </c:pt>
                <c:pt idx="1162">
                  <c:v>2.3239999999999798E-5</c:v>
                </c:pt>
                <c:pt idx="1163">
                  <c:v>2.3259999999999798E-5</c:v>
                </c:pt>
                <c:pt idx="1164">
                  <c:v>2.3279999999999797E-5</c:v>
                </c:pt>
                <c:pt idx="1165">
                  <c:v>2.3299999999999797E-5</c:v>
                </c:pt>
                <c:pt idx="1166">
                  <c:v>2.3319999999999797E-5</c:v>
                </c:pt>
                <c:pt idx="1167">
                  <c:v>2.3339999999999797E-5</c:v>
                </c:pt>
                <c:pt idx="1168">
                  <c:v>2.3359999999999797E-5</c:v>
                </c:pt>
                <c:pt idx="1169">
                  <c:v>2.3379999999999796E-5</c:v>
                </c:pt>
                <c:pt idx="1170">
                  <c:v>2.3399999999999796E-5</c:v>
                </c:pt>
                <c:pt idx="1171">
                  <c:v>2.3419999999999796E-5</c:v>
                </c:pt>
                <c:pt idx="1172">
                  <c:v>2.3439999999999796E-5</c:v>
                </c:pt>
                <c:pt idx="1173">
                  <c:v>2.3459999999999796E-5</c:v>
                </c:pt>
                <c:pt idx="1174">
                  <c:v>2.3479999999999796E-5</c:v>
                </c:pt>
                <c:pt idx="1175">
                  <c:v>2.3499999999999795E-5</c:v>
                </c:pt>
                <c:pt idx="1176">
                  <c:v>2.3519999999999795E-5</c:v>
                </c:pt>
                <c:pt idx="1177">
                  <c:v>2.3539999999999795E-5</c:v>
                </c:pt>
                <c:pt idx="1178">
                  <c:v>2.3559999999999795E-5</c:v>
                </c:pt>
                <c:pt idx="1179">
                  <c:v>2.3579999999999795E-5</c:v>
                </c:pt>
                <c:pt idx="1180">
                  <c:v>2.3599999999999794E-5</c:v>
                </c:pt>
                <c:pt idx="1181">
                  <c:v>2.3619999999999794E-5</c:v>
                </c:pt>
                <c:pt idx="1182">
                  <c:v>2.3639999999999794E-5</c:v>
                </c:pt>
                <c:pt idx="1183">
                  <c:v>2.3659999999999794E-5</c:v>
                </c:pt>
                <c:pt idx="1184">
                  <c:v>2.3679999999999794E-5</c:v>
                </c:pt>
                <c:pt idx="1185">
                  <c:v>2.3699999999999793E-5</c:v>
                </c:pt>
                <c:pt idx="1186">
                  <c:v>2.3719999999999793E-5</c:v>
                </c:pt>
                <c:pt idx="1187">
                  <c:v>2.3739999999999793E-5</c:v>
                </c:pt>
                <c:pt idx="1188">
                  <c:v>2.3759999999999793E-5</c:v>
                </c:pt>
                <c:pt idx="1189">
                  <c:v>2.3779999999999793E-5</c:v>
                </c:pt>
                <c:pt idx="1190">
                  <c:v>2.3799999999999792E-5</c:v>
                </c:pt>
                <c:pt idx="1191">
                  <c:v>2.3819999999999792E-5</c:v>
                </c:pt>
                <c:pt idx="1192">
                  <c:v>2.3839999999999792E-5</c:v>
                </c:pt>
                <c:pt idx="1193">
                  <c:v>2.3859999999999792E-5</c:v>
                </c:pt>
                <c:pt idx="1194">
                  <c:v>2.3879999999999792E-5</c:v>
                </c:pt>
                <c:pt idx="1195">
                  <c:v>2.3899999999999792E-5</c:v>
                </c:pt>
                <c:pt idx="1196">
                  <c:v>2.3919999999999791E-5</c:v>
                </c:pt>
                <c:pt idx="1197">
                  <c:v>2.3939999999999791E-5</c:v>
                </c:pt>
                <c:pt idx="1198">
                  <c:v>2.3959999999999791E-5</c:v>
                </c:pt>
                <c:pt idx="1199">
                  <c:v>2.3979999999999791E-5</c:v>
                </c:pt>
                <c:pt idx="1200">
                  <c:v>2.3999999999999791E-5</c:v>
                </c:pt>
                <c:pt idx="1201">
                  <c:v>2.401999999999979E-5</c:v>
                </c:pt>
                <c:pt idx="1202">
                  <c:v>2.403999999999979E-5</c:v>
                </c:pt>
                <c:pt idx="1203">
                  <c:v>2.405999999999979E-5</c:v>
                </c:pt>
                <c:pt idx="1204">
                  <c:v>2.407999999999979E-5</c:v>
                </c:pt>
                <c:pt idx="1205">
                  <c:v>2.409999999999979E-5</c:v>
                </c:pt>
                <c:pt idx="1206">
                  <c:v>2.4119999999999789E-5</c:v>
                </c:pt>
                <c:pt idx="1207">
                  <c:v>2.4139999999999789E-5</c:v>
                </c:pt>
                <c:pt idx="1208">
                  <c:v>2.4159999999999789E-5</c:v>
                </c:pt>
                <c:pt idx="1209">
                  <c:v>2.4179999999999789E-5</c:v>
                </c:pt>
                <c:pt idx="1210">
                  <c:v>2.4199999999999789E-5</c:v>
                </c:pt>
                <c:pt idx="1211">
                  <c:v>2.4219999999999788E-5</c:v>
                </c:pt>
                <c:pt idx="1212">
                  <c:v>2.4239999999999788E-5</c:v>
                </c:pt>
                <c:pt idx="1213">
                  <c:v>2.4259999999999788E-5</c:v>
                </c:pt>
                <c:pt idx="1214">
                  <c:v>2.4279999999999788E-5</c:v>
                </c:pt>
                <c:pt idx="1215">
                  <c:v>2.4299999999999788E-5</c:v>
                </c:pt>
                <c:pt idx="1216">
                  <c:v>2.4319999999999787E-5</c:v>
                </c:pt>
                <c:pt idx="1217">
                  <c:v>2.4339999999999787E-5</c:v>
                </c:pt>
                <c:pt idx="1218">
                  <c:v>2.4359999999999787E-5</c:v>
                </c:pt>
                <c:pt idx="1219">
                  <c:v>2.4379999999999787E-5</c:v>
                </c:pt>
                <c:pt idx="1220">
                  <c:v>2.4399999999999787E-5</c:v>
                </c:pt>
                <c:pt idx="1221">
                  <c:v>2.4419999999999787E-5</c:v>
                </c:pt>
                <c:pt idx="1222">
                  <c:v>2.4439999999999786E-5</c:v>
                </c:pt>
                <c:pt idx="1223">
                  <c:v>2.4459999999999786E-5</c:v>
                </c:pt>
                <c:pt idx="1224">
                  <c:v>2.4479999999999786E-5</c:v>
                </c:pt>
                <c:pt idx="1225">
                  <c:v>2.4499999999999786E-5</c:v>
                </c:pt>
                <c:pt idx="1226">
                  <c:v>2.4519999999999786E-5</c:v>
                </c:pt>
                <c:pt idx="1227">
                  <c:v>2.4539999999999785E-5</c:v>
                </c:pt>
                <c:pt idx="1228">
                  <c:v>2.4559999999999785E-5</c:v>
                </c:pt>
                <c:pt idx="1229">
                  <c:v>2.4579999999999785E-5</c:v>
                </c:pt>
                <c:pt idx="1230">
                  <c:v>2.4599999999999785E-5</c:v>
                </c:pt>
                <c:pt idx="1231">
                  <c:v>2.4619999999999785E-5</c:v>
                </c:pt>
                <c:pt idx="1232">
                  <c:v>2.4639999999999784E-5</c:v>
                </c:pt>
                <c:pt idx="1233">
                  <c:v>2.4659999999999784E-5</c:v>
                </c:pt>
                <c:pt idx="1234">
                  <c:v>2.4679999999999784E-5</c:v>
                </c:pt>
                <c:pt idx="1235">
                  <c:v>2.4699999999999784E-5</c:v>
                </c:pt>
                <c:pt idx="1236">
                  <c:v>2.4719999999999784E-5</c:v>
                </c:pt>
                <c:pt idx="1237">
                  <c:v>2.4739999999999783E-5</c:v>
                </c:pt>
                <c:pt idx="1238">
                  <c:v>2.4759999999999783E-5</c:v>
                </c:pt>
                <c:pt idx="1239">
                  <c:v>2.4779999999999783E-5</c:v>
                </c:pt>
                <c:pt idx="1240">
                  <c:v>2.4799999999999783E-5</c:v>
                </c:pt>
                <c:pt idx="1241">
                  <c:v>2.4819999999999783E-5</c:v>
                </c:pt>
                <c:pt idx="1242">
                  <c:v>2.4839999999999783E-5</c:v>
                </c:pt>
                <c:pt idx="1243">
                  <c:v>2.4859999999999782E-5</c:v>
                </c:pt>
                <c:pt idx="1244">
                  <c:v>2.4879999999999782E-5</c:v>
                </c:pt>
                <c:pt idx="1245">
                  <c:v>2.4899999999999782E-5</c:v>
                </c:pt>
                <c:pt idx="1246">
                  <c:v>2.4919999999999782E-5</c:v>
                </c:pt>
                <c:pt idx="1247">
                  <c:v>2.4939999999999782E-5</c:v>
                </c:pt>
                <c:pt idx="1248">
                  <c:v>2.4959999999999781E-5</c:v>
                </c:pt>
                <c:pt idx="1249">
                  <c:v>2.4979999999999781E-5</c:v>
                </c:pt>
                <c:pt idx="1250">
                  <c:v>2.4999999999999781E-5</c:v>
                </c:pt>
                <c:pt idx="1251">
                  <c:v>2.5019999999999781E-5</c:v>
                </c:pt>
                <c:pt idx="1252">
                  <c:v>2.5039999999999781E-5</c:v>
                </c:pt>
                <c:pt idx="1253">
                  <c:v>2.505999999999978E-5</c:v>
                </c:pt>
                <c:pt idx="1254">
                  <c:v>2.507999999999978E-5</c:v>
                </c:pt>
                <c:pt idx="1255">
                  <c:v>2.509999999999978E-5</c:v>
                </c:pt>
                <c:pt idx="1256">
                  <c:v>2.511999999999978E-5</c:v>
                </c:pt>
                <c:pt idx="1257">
                  <c:v>2.513999999999978E-5</c:v>
                </c:pt>
                <c:pt idx="1258">
                  <c:v>2.5159999999999779E-5</c:v>
                </c:pt>
                <c:pt idx="1259">
                  <c:v>2.5179999999999779E-5</c:v>
                </c:pt>
                <c:pt idx="1260">
                  <c:v>2.5199999999999779E-5</c:v>
                </c:pt>
                <c:pt idx="1261">
                  <c:v>2.5219999999999779E-5</c:v>
                </c:pt>
                <c:pt idx="1262">
                  <c:v>2.5239999999999779E-5</c:v>
                </c:pt>
                <c:pt idx="1263">
                  <c:v>2.5259999999999778E-5</c:v>
                </c:pt>
                <c:pt idx="1264">
                  <c:v>2.5279999999999778E-5</c:v>
                </c:pt>
                <c:pt idx="1265">
                  <c:v>2.5299999999999778E-5</c:v>
                </c:pt>
                <c:pt idx="1266">
                  <c:v>2.5319999999999778E-5</c:v>
                </c:pt>
                <c:pt idx="1267">
                  <c:v>2.5339999999999778E-5</c:v>
                </c:pt>
                <c:pt idx="1268">
                  <c:v>2.5359999999999778E-5</c:v>
                </c:pt>
                <c:pt idx="1269">
                  <c:v>2.5379999999999777E-5</c:v>
                </c:pt>
                <c:pt idx="1270">
                  <c:v>2.5399999999999777E-5</c:v>
                </c:pt>
                <c:pt idx="1271">
                  <c:v>2.5419999999999777E-5</c:v>
                </c:pt>
                <c:pt idx="1272">
                  <c:v>2.5439999999999777E-5</c:v>
                </c:pt>
                <c:pt idx="1273">
                  <c:v>2.5459999999999777E-5</c:v>
                </c:pt>
                <c:pt idx="1274">
                  <c:v>2.5479999999999776E-5</c:v>
                </c:pt>
                <c:pt idx="1275">
                  <c:v>2.5499999999999776E-5</c:v>
                </c:pt>
                <c:pt idx="1276">
                  <c:v>2.5519999999999776E-5</c:v>
                </c:pt>
                <c:pt idx="1277">
                  <c:v>2.5539999999999776E-5</c:v>
                </c:pt>
                <c:pt idx="1278">
                  <c:v>2.5559999999999776E-5</c:v>
                </c:pt>
                <c:pt idx="1279">
                  <c:v>2.5579999999999775E-5</c:v>
                </c:pt>
                <c:pt idx="1280">
                  <c:v>2.5599999999999775E-5</c:v>
                </c:pt>
                <c:pt idx="1281">
                  <c:v>2.5619999999999775E-5</c:v>
                </c:pt>
                <c:pt idx="1282">
                  <c:v>2.5639999999999775E-5</c:v>
                </c:pt>
                <c:pt idx="1283">
                  <c:v>2.5659999999999775E-5</c:v>
                </c:pt>
                <c:pt idx="1284">
                  <c:v>2.5679999999999774E-5</c:v>
                </c:pt>
                <c:pt idx="1285">
                  <c:v>2.5699999999999774E-5</c:v>
                </c:pt>
                <c:pt idx="1286">
                  <c:v>2.5719999999999774E-5</c:v>
                </c:pt>
                <c:pt idx="1287">
                  <c:v>2.5739999999999774E-5</c:v>
                </c:pt>
                <c:pt idx="1288">
                  <c:v>2.5759999999999774E-5</c:v>
                </c:pt>
                <c:pt idx="1289">
                  <c:v>2.5779999999999774E-5</c:v>
                </c:pt>
                <c:pt idx="1290">
                  <c:v>2.5799999999999773E-5</c:v>
                </c:pt>
                <c:pt idx="1291">
                  <c:v>2.5819999999999773E-5</c:v>
                </c:pt>
                <c:pt idx="1292">
                  <c:v>2.5839999999999773E-5</c:v>
                </c:pt>
                <c:pt idx="1293">
                  <c:v>2.5859999999999773E-5</c:v>
                </c:pt>
                <c:pt idx="1294">
                  <c:v>2.5879999999999773E-5</c:v>
                </c:pt>
                <c:pt idx="1295">
                  <c:v>2.5899999999999772E-5</c:v>
                </c:pt>
                <c:pt idx="1296">
                  <c:v>2.5919999999999772E-5</c:v>
                </c:pt>
                <c:pt idx="1297">
                  <c:v>2.5939999999999772E-5</c:v>
                </c:pt>
                <c:pt idx="1298">
                  <c:v>2.5959999999999772E-5</c:v>
                </c:pt>
                <c:pt idx="1299">
                  <c:v>2.5979999999999772E-5</c:v>
                </c:pt>
                <c:pt idx="1300">
                  <c:v>2.5999999999999771E-5</c:v>
                </c:pt>
                <c:pt idx="1301">
                  <c:v>2.6019999999999771E-5</c:v>
                </c:pt>
                <c:pt idx="1302">
                  <c:v>2.6039999999999771E-5</c:v>
                </c:pt>
                <c:pt idx="1303">
                  <c:v>2.6059999999999771E-5</c:v>
                </c:pt>
                <c:pt idx="1304">
                  <c:v>2.6079999999999771E-5</c:v>
                </c:pt>
                <c:pt idx="1305">
                  <c:v>2.609999999999977E-5</c:v>
                </c:pt>
                <c:pt idx="1306">
                  <c:v>2.611999999999977E-5</c:v>
                </c:pt>
                <c:pt idx="1307">
                  <c:v>2.613999999999977E-5</c:v>
                </c:pt>
                <c:pt idx="1308">
                  <c:v>2.615999999999977E-5</c:v>
                </c:pt>
                <c:pt idx="1309">
                  <c:v>2.617999999999977E-5</c:v>
                </c:pt>
                <c:pt idx="1310">
                  <c:v>2.6199999999999769E-5</c:v>
                </c:pt>
                <c:pt idx="1311">
                  <c:v>2.6219999999999769E-5</c:v>
                </c:pt>
                <c:pt idx="1312">
                  <c:v>2.6239999999999769E-5</c:v>
                </c:pt>
                <c:pt idx="1313">
                  <c:v>2.6259999999999769E-5</c:v>
                </c:pt>
                <c:pt idx="1314">
                  <c:v>2.6279999999999769E-5</c:v>
                </c:pt>
                <c:pt idx="1315">
                  <c:v>2.6299999999999769E-5</c:v>
                </c:pt>
                <c:pt idx="1316">
                  <c:v>2.6319999999999768E-5</c:v>
                </c:pt>
                <c:pt idx="1317">
                  <c:v>2.6339999999999768E-5</c:v>
                </c:pt>
                <c:pt idx="1318">
                  <c:v>2.6359999999999768E-5</c:v>
                </c:pt>
                <c:pt idx="1319">
                  <c:v>2.6379999999999768E-5</c:v>
                </c:pt>
                <c:pt idx="1320">
                  <c:v>2.6399999999999768E-5</c:v>
                </c:pt>
                <c:pt idx="1321">
                  <c:v>2.6419999999999767E-5</c:v>
                </c:pt>
                <c:pt idx="1322">
                  <c:v>2.6439999999999767E-5</c:v>
                </c:pt>
                <c:pt idx="1323">
                  <c:v>2.6459999999999767E-5</c:v>
                </c:pt>
                <c:pt idx="1324">
                  <c:v>2.6479999999999767E-5</c:v>
                </c:pt>
                <c:pt idx="1325">
                  <c:v>2.6499999999999767E-5</c:v>
                </c:pt>
                <c:pt idx="1326">
                  <c:v>2.6519999999999766E-5</c:v>
                </c:pt>
                <c:pt idx="1327">
                  <c:v>2.6539999999999766E-5</c:v>
                </c:pt>
                <c:pt idx="1328">
                  <c:v>2.6559999999999766E-5</c:v>
                </c:pt>
                <c:pt idx="1329">
                  <c:v>2.6579999999999766E-5</c:v>
                </c:pt>
                <c:pt idx="1330">
                  <c:v>2.6599999999999766E-5</c:v>
                </c:pt>
                <c:pt idx="1331">
                  <c:v>2.6619999999999765E-5</c:v>
                </c:pt>
                <c:pt idx="1332">
                  <c:v>2.6639999999999765E-5</c:v>
                </c:pt>
                <c:pt idx="1333">
                  <c:v>2.6659999999999765E-5</c:v>
                </c:pt>
                <c:pt idx="1334">
                  <c:v>2.6679999999999765E-5</c:v>
                </c:pt>
                <c:pt idx="1335">
                  <c:v>2.6699999999999765E-5</c:v>
                </c:pt>
                <c:pt idx="1336">
                  <c:v>2.6719999999999765E-5</c:v>
                </c:pt>
                <c:pt idx="1337">
                  <c:v>2.6739999999999764E-5</c:v>
                </c:pt>
                <c:pt idx="1338">
                  <c:v>2.6759999999999764E-5</c:v>
                </c:pt>
                <c:pt idx="1339">
                  <c:v>2.6779999999999764E-5</c:v>
                </c:pt>
                <c:pt idx="1340">
                  <c:v>2.6799999999999764E-5</c:v>
                </c:pt>
                <c:pt idx="1341">
                  <c:v>2.6819999999999764E-5</c:v>
                </c:pt>
                <c:pt idx="1342">
                  <c:v>2.6839999999999763E-5</c:v>
                </c:pt>
                <c:pt idx="1343">
                  <c:v>2.6859999999999763E-5</c:v>
                </c:pt>
                <c:pt idx="1344">
                  <c:v>2.6879999999999763E-5</c:v>
                </c:pt>
                <c:pt idx="1345">
                  <c:v>2.6899999999999763E-5</c:v>
                </c:pt>
                <c:pt idx="1346">
                  <c:v>2.6919999999999763E-5</c:v>
                </c:pt>
                <c:pt idx="1347">
                  <c:v>2.6939999999999762E-5</c:v>
                </c:pt>
                <c:pt idx="1348">
                  <c:v>2.6959999999999762E-5</c:v>
                </c:pt>
                <c:pt idx="1349">
                  <c:v>2.6979999999999762E-5</c:v>
                </c:pt>
                <c:pt idx="1350">
                  <c:v>2.6999999999999762E-5</c:v>
                </c:pt>
                <c:pt idx="1351">
                  <c:v>2.7019999999999762E-5</c:v>
                </c:pt>
                <c:pt idx="1352">
                  <c:v>2.7039999999999761E-5</c:v>
                </c:pt>
                <c:pt idx="1353">
                  <c:v>2.7059999999999761E-5</c:v>
                </c:pt>
                <c:pt idx="1354">
                  <c:v>2.7079999999999761E-5</c:v>
                </c:pt>
                <c:pt idx="1355">
                  <c:v>2.7099999999999761E-5</c:v>
                </c:pt>
                <c:pt idx="1356">
                  <c:v>2.7119999999999761E-5</c:v>
                </c:pt>
                <c:pt idx="1357">
                  <c:v>2.713999999999976E-5</c:v>
                </c:pt>
                <c:pt idx="1358">
                  <c:v>2.715999999999976E-5</c:v>
                </c:pt>
                <c:pt idx="1359">
                  <c:v>2.717999999999976E-5</c:v>
                </c:pt>
                <c:pt idx="1360">
                  <c:v>2.719999999999976E-5</c:v>
                </c:pt>
                <c:pt idx="1361">
                  <c:v>2.721999999999976E-5</c:v>
                </c:pt>
                <c:pt idx="1362">
                  <c:v>2.723999999999976E-5</c:v>
                </c:pt>
                <c:pt idx="1363">
                  <c:v>2.7259999999999759E-5</c:v>
                </c:pt>
                <c:pt idx="1364">
                  <c:v>2.7279999999999759E-5</c:v>
                </c:pt>
                <c:pt idx="1365">
                  <c:v>2.7299999999999759E-5</c:v>
                </c:pt>
                <c:pt idx="1366">
                  <c:v>2.7319999999999759E-5</c:v>
                </c:pt>
                <c:pt idx="1367">
                  <c:v>2.7339999999999759E-5</c:v>
                </c:pt>
                <c:pt idx="1368">
                  <c:v>2.7359999999999758E-5</c:v>
                </c:pt>
                <c:pt idx="1369">
                  <c:v>2.7379999999999758E-5</c:v>
                </c:pt>
                <c:pt idx="1370">
                  <c:v>2.7399999999999758E-5</c:v>
                </c:pt>
                <c:pt idx="1371">
                  <c:v>2.7419999999999758E-5</c:v>
                </c:pt>
                <c:pt idx="1372">
                  <c:v>2.7439999999999758E-5</c:v>
                </c:pt>
                <c:pt idx="1373">
                  <c:v>2.7459999999999757E-5</c:v>
                </c:pt>
                <c:pt idx="1374">
                  <c:v>2.7479999999999757E-5</c:v>
                </c:pt>
                <c:pt idx="1375">
                  <c:v>2.7499999999999757E-5</c:v>
                </c:pt>
                <c:pt idx="1376">
                  <c:v>2.7519999999999757E-5</c:v>
                </c:pt>
                <c:pt idx="1377">
                  <c:v>2.7539999999999757E-5</c:v>
                </c:pt>
                <c:pt idx="1378">
                  <c:v>2.7559999999999756E-5</c:v>
                </c:pt>
                <c:pt idx="1379">
                  <c:v>2.7579999999999756E-5</c:v>
                </c:pt>
                <c:pt idx="1380">
                  <c:v>2.7599999999999756E-5</c:v>
                </c:pt>
                <c:pt idx="1381">
                  <c:v>2.7619999999999756E-5</c:v>
                </c:pt>
                <c:pt idx="1382">
                  <c:v>2.7639999999999756E-5</c:v>
                </c:pt>
                <c:pt idx="1383">
                  <c:v>2.7659999999999756E-5</c:v>
                </c:pt>
                <c:pt idx="1384">
                  <c:v>2.7679999999999755E-5</c:v>
                </c:pt>
                <c:pt idx="1385">
                  <c:v>2.7699999999999755E-5</c:v>
                </c:pt>
                <c:pt idx="1386">
                  <c:v>2.7719999999999755E-5</c:v>
                </c:pt>
                <c:pt idx="1387">
                  <c:v>2.7739999999999755E-5</c:v>
                </c:pt>
                <c:pt idx="1388">
                  <c:v>2.7759999999999755E-5</c:v>
                </c:pt>
                <c:pt idx="1389">
                  <c:v>2.7779999999999754E-5</c:v>
                </c:pt>
                <c:pt idx="1390">
                  <c:v>2.7799999999999754E-5</c:v>
                </c:pt>
                <c:pt idx="1391">
                  <c:v>2.7819999999999754E-5</c:v>
                </c:pt>
                <c:pt idx="1392">
                  <c:v>2.7839999999999754E-5</c:v>
                </c:pt>
                <c:pt idx="1393">
                  <c:v>2.7859999999999754E-5</c:v>
                </c:pt>
                <c:pt idx="1394">
                  <c:v>2.7879999999999753E-5</c:v>
                </c:pt>
                <c:pt idx="1395">
                  <c:v>2.7899999999999753E-5</c:v>
                </c:pt>
                <c:pt idx="1396">
                  <c:v>2.7919999999999753E-5</c:v>
                </c:pt>
                <c:pt idx="1397">
                  <c:v>2.7939999999999753E-5</c:v>
                </c:pt>
                <c:pt idx="1398">
                  <c:v>2.7959999999999753E-5</c:v>
                </c:pt>
                <c:pt idx="1399">
                  <c:v>2.7979999999999752E-5</c:v>
                </c:pt>
                <c:pt idx="1400">
                  <c:v>2.7999999999999752E-5</c:v>
                </c:pt>
                <c:pt idx="1401">
                  <c:v>2.8019999999999752E-5</c:v>
                </c:pt>
                <c:pt idx="1402">
                  <c:v>2.8039999999999752E-5</c:v>
                </c:pt>
                <c:pt idx="1403">
                  <c:v>2.8059999999999752E-5</c:v>
                </c:pt>
                <c:pt idx="1404">
                  <c:v>2.8079999999999751E-5</c:v>
                </c:pt>
                <c:pt idx="1405">
                  <c:v>2.8099999999999751E-5</c:v>
                </c:pt>
                <c:pt idx="1406">
                  <c:v>2.8119999999999751E-5</c:v>
                </c:pt>
                <c:pt idx="1407">
                  <c:v>2.8139999999999751E-5</c:v>
                </c:pt>
                <c:pt idx="1408">
                  <c:v>2.8159999999999751E-5</c:v>
                </c:pt>
                <c:pt idx="1409">
                  <c:v>2.8179999999999751E-5</c:v>
                </c:pt>
                <c:pt idx="1410">
                  <c:v>2.819999999999975E-5</c:v>
                </c:pt>
                <c:pt idx="1411">
                  <c:v>2.821999999999975E-5</c:v>
                </c:pt>
                <c:pt idx="1412">
                  <c:v>2.823999999999975E-5</c:v>
                </c:pt>
                <c:pt idx="1413">
                  <c:v>2.825999999999975E-5</c:v>
                </c:pt>
                <c:pt idx="1414">
                  <c:v>2.827999999999975E-5</c:v>
                </c:pt>
                <c:pt idx="1415">
                  <c:v>2.8299999999999749E-5</c:v>
                </c:pt>
                <c:pt idx="1416">
                  <c:v>2.8319999999999749E-5</c:v>
                </c:pt>
                <c:pt idx="1417">
                  <c:v>2.8339999999999749E-5</c:v>
                </c:pt>
                <c:pt idx="1418">
                  <c:v>2.8359999999999749E-5</c:v>
                </c:pt>
                <c:pt idx="1419">
                  <c:v>2.8379999999999749E-5</c:v>
                </c:pt>
                <c:pt idx="1420">
                  <c:v>2.8399999999999748E-5</c:v>
                </c:pt>
                <c:pt idx="1421">
                  <c:v>2.8419999999999748E-5</c:v>
                </c:pt>
                <c:pt idx="1422">
                  <c:v>2.8439999999999748E-5</c:v>
                </c:pt>
                <c:pt idx="1423">
                  <c:v>2.8459999999999748E-5</c:v>
                </c:pt>
                <c:pt idx="1424">
                  <c:v>2.8479999999999748E-5</c:v>
                </c:pt>
                <c:pt idx="1425">
                  <c:v>2.8499999999999747E-5</c:v>
                </c:pt>
                <c:pt idx="1426">
                  <c:v>2.8519999999999747E-5</c:v>
                </c:pt>
                <c:pt idx="1427">
                  <c:v>2.8539999999999747E-5</c:v>
                </c:pt>
                <c:pt idx="1428">
                  <c:v>2.8559999999999747E-5</c:v>
                </c:pt>
                <c:pt idx="1429">
                  <c:v>2.8579999999999747E-5</c:v>
                </c:pt>
                <c:pt idx="1430">
                  <c:v>2.8599999999999747E-5</c:v>
                </c:pt>
                <c:pt idx="1431">
                  <c:v>2.8619999999999746E-5</c:v>
                </c:pt>
                <c:pt idx="1432">
                  <c:v>2.8639999999999746E-5</c:v>
                </c:pt>
                <c:pt idx="1433">
                  <c:v>2.8659999999999746E-5</c:v>
                </c:pt>
                <c:pt idx="1434">
                  <c:v>2.8679999999999746E-5</c:v>
                </c:pt>
                <c:pt idx="1435">
                  <c:v>2.8699999999999746E-5</c:v>
                </c:pt>
                <c:pt idx="1436">
                  <c:v>2.8719999999999745E-5</c:v>
                </c:pt>
                <c:pt idx="1437">
                  <c:v>2.8739999999999745E-5</c:v>
                </c:pt>
                <c:pt idx="1438">
                  <c:v>2.8759999999999745E-5</c:v>
                </c:pt>
                <c:pt idx="1439">
                  <c:v>2.8779999999999745E-5</c:v>
                </c:pt>
                <c:pt idx="1440">
                  <c:v>2.8799999999999745E-5</c:v>
                </c:pt>
                <c:pt idx="1441">
                  <c:v>2.8819999999999744E-5</c:v>
                </c:pt>
                <c:pt idx="1442">
                  <c:v>2.8839999999999744E-5</c:v>
                </c:pt>
                <c:pt idx="1443">
                  <c:v>2.8859999999999744E-5</c:v>
                </c:pt>
                <c:pt idx="1444">
                  <c:v>2.8879999999999744E-5</c:v>
                </c:pt>
                <c:pt idx="1445">
                  <c:v>2.8899999999999744E-5</c:v>
                </c:pt>
                <c:pt idx="1446">
                  <c:v>2.8919999999999743E-5</c:v>
                </c:pt>
                <c:pt idx="1447">
                  <c:v>2.8939999999999743E-5</c:v>
                </c:pt>
                <c:pt idx="1448">
                  <c:v>2.8959999999999743E-5</c:v>
                </c:pt>
                <c:pt idx="1449">
                  <c:v>2.8979999999999743E-5</c:v>
                </c:pt>
                <c:pt idx="1450">
                  <c:v>2.8999999999999743E-5</c:v>
                </c:pt>
                <c:pt idx="1451">
                  <c:v>2.9019999999999742E-5</c:v>
                </c:pt>
                <c:pt idx="1452">
                  <c:v>2.9039999999999742E-5</c:v>
                </c:pt>
                <c:pt idx="1453">
                  <c:v>2.9059999999999742E-5</c:v>
                </c:pt>
                <c:pt idx="1454">
                  <c:v>2.9079999999999742E-5</c:v>
                </c:pt>
                <c:pt idx="1455">
                  <c:v>2.9099999999999742E-5</c:v>
                </c:pt>
                <c:pt idx="1456">
                  <c:v>2.9119999999999742E-5</c:v>
                </c:pt>
                <c:pt idx="1457">
                  <c:v>2.9139999999999741E-5</c:v>
                </c:pt>
                <c:pt idx="1458">
                  <c:v>2.9159999999999741E-5</c:v>
                </c:pt>
                <c:pt idx="1459">
                  <c:v>2.9179999999999741E-5</c:v>
                </c:pt>
                <c:pt idx="1460">
                  <c:v>2.9199999999999741E-5</c:v>
                </c:pt>
                <c:pt idx="1461">
                  <c:v>2.9219999999999741E-5</c:v>
                </c:pt>
                <c:pt idx="1462">
                  <c:v>2.923999999999974E-5</c:v>
                </c:pt>
                <c:pt idx="1463">
                  <c:v>2.925999999999974E-5</c:v>
                </c:pt>
                <c:pt idx="1464">
                  <c:v>2.927999999999974E-5</c:v>
                </c:pt>
                <c:pt idx="1465">
                  <c:v>2.929999999999974E-5</c:v>
                </c:pt>
                <c:pt idx="1466">
                  <c:v>2.931999999999974E-5</c:v>
                </c:pt>
                <c:pt idx="1467">
                  <c:v>2.9339999999999739E-5</c:v>
                </c:pt>
                <c:pt idx="1468">
                  <c:v>2.9359999999999739E-5</c:v>
                </c:pt>
                <c:pt idx="1469">
                  <c:v>2.9379999999999739E-5</c:v>
                </c:pt>
                <c:pt idx="1470">
                  <c:v>2.9399999999999739E-5</c:v>
                </c:pt>
                <c:pt idx="1471">
                  <c:v>2.9419999999999739E-5</c:v>
                </c:pt>
                <c:pt idx="1472">
                  <c:v>2.9439999999999738E-5</c:v>
                </c:pt>
                <c:pt idx="1473">
                  <c:v>2.9459999999999738E-5</c:v>
                </c:pt>
                <c:pt idx="1474">
                  <c:v>2.9479999999999738E-5</c:v>
                </c:pt>
                <c:pt idx="1475">
                  <c:v>2.9499999999999738E-5</c:v>
                </c:pt>
                <c:pt idx="1476">
                  <c:v>2.9519999999999738E-5</c:v>
                </c:pt>
                <c:pt idx="1477">
                  <c:v>2.9539999999999738E-5</c:v>
                </c:pt>
                <c:pt idx="1478">
                  <c:v>2.9559999999999737E-5</c:v>
                </c:pt>
                <c:pt idx="1479">
                  <c:v>2.9579999999999737E-5</c:v>
                </c:pt>
                <c:pt idx="1480">
                  <c:v>2.9599999999999737E-5</c:v>
                </c:pt>
                <c:pt idx="1481">
                  <c:v>2.9619999999999737E-5</c:v>
                </c:pt>
                <c:pt idx="1482">
                  <c:v>2.9639999999999737E-5</c:v>
                </c:pt>
                <c:pt idx="1483">
                  <c:v>2.9659999999999736E-5</c:v>
                </c:pt>
                <c:pt idx="1484">
                  <c:v>2.9679999999999736E-5</c:v>
                </c:pt>
                <c:pt idx="1485">
                  <c:v>2.9699999999999736E-5</c:v>
                </c:pt>
                <c:pt idx="1486">
                  <c:v>2.9719999999999736E-5</c:v>
                </c:pt>
                <c:pt idx="1487">
                  <c:v>2.9739999999999736E-5</c:v>
                </c:pt>
                <c:pt idx="1488">
                  <c:v>2.9759999999999735E-5</c:v>
                </c:pt>
                <c:pt idx="1489">
                  <c:v>2.9779999999999735E-5</c:v>
                </c:pt>
                <c:pt idx="1490">
                  <c:v>2.9799999999999735E-5</c:v>
                </c:pt>
                <c:pt idx="1491">
                  <c:v>2.9819999999999735E-5</c:v>
                </c:pt>
                <c:pt idx="1492">
                  <c:v>2.9839999999999735E-5</c:v>
                </c:pt>
                <c:pt idx="1493">
                  <c:v>2.9859999999999734E-5</c:v>
                </c:pt>
                <c:pt idx="1494">
                  <c:v>2.9879999999999734E-5</c:v>
                </c:pt>
                <c:pt idx="1495">
                  <c:v>2.9899999999999734E-5</c:v>
                </c:pt>
                <c:pt idx="1496">
                  <c:v>2.9919999999999734E-5</c:v>
                </c:pt>
                <c:pt idx="1497">
                  <c:v>2.9939999999999734E-5</c:v>
                </c:pt>
                <c:pt idx="1498">
                  <c:v>2.9959999999999733E-5</c:v>
                </c:pt>
                <c:pt idx="1499">
                  <c:v>2.9979999999999733E-5</c:v>
                </c:pt>
                <c:pt idx="1500">
                  <c:v>2.9999999999999733E-5</c:v>
                </c:pt>
                <c:pt idx="1501">
                  <c:v>3.0019999999999733E-5</c:v>
                </c:pt>
                <c:pt idx="1502">
                  <c:v>3.0039999999999733E-5</c:v>
                </c:pt>
                <c:pt idx="1503">
                  <c:v>3.0059999999999733E-5</c:v>
                </c:pt>
                <c:pt idx="1504">
                  <c:v>3.0079999999999732E-5</c:v>
                </c:pt>
                <c:pt idx="1505">
                  <c:v>3.0099999999999732E-5</c:v>
                </c:pt>
                <c:pt idx="1506">
                  <c:v>3.0119999999999732E-5</c:v>
                </c:pt>
                <c:pt idx="1507">
                  <c:v>3.0139999999999732E-5</c:v>
                </c:pt>
                <c:pt idx="1508">
                  <c:v>3.0159999999999732E-5</c:v>
                </c:pt>
                <c:pt idx="1509">
                  <c:v>3.0179999999999731E-5</c:v>
                </c:pt>
                <c:pt idx="1510">
                  <c:v>3.0199999999999731E-5</c:v>
                </c:pt>
                <c:pt idx="1511">
                  <c:v>3.0219999999999731E-5</c:v>
                </c:pt>
                <c:pt idx="1512">
                  <c:v>3.0239999999999731E-5</c:v>
                </c:pt>
                <c:pt idx="1513">
                  <c:v>3.0259999999999731E-5</c:v>
                </c:pt>
                <c:pt idx="1514">
                  <c:v>3.027999999999973E-5</c:v>
                </c:pt>
                <c:pt idx="1515">
                  <c:v>3.029999999999973E-5</c:v>
                </c:pt>
                <c:pt idx="1516">
                  <c:v>3.031999999999973E-5</c:v>
                </c:pt>
                <c:pt idx="1517">
                  <c:v>3.033999999999973E-5</c:v>
                </c:pt>
                <c:pt idx="1518">
                  <c:v>3.035999999999973E-5</c:v>
                </c:pt>
                <c:pt idx="1519">
                  <c:v>3.0379999999999729E-5</c:v>
                </c:pt>
                <c:pt idx="1520">
                  <c:v>3.0399999999999729E-5</c:v>
                </c:pt>
                <c:pt idx="1521">
                  <c:v>3.0419999999999729E-5</c:v>
                </c:pt>
                <c:pt idx="1522">
                  <c:v>3.0439999999999729E-5</c:v>
                </c:pt>
                <c:pt idx="1523">
                  <c:v>3.0459999999999729E-5</c:v>
                </c:pt>
                <c:pt idx="1524">
                  <c:v>3.0479999999999729E-5</c:v>
                </c:pt>
                <c:pt idx="1525">
                  <c:v>3.0499999999999728E-5</c:v>
                </c:pt>
                <c:pt idx="1526">
                  <c:v>3.0519999999999728E-5</c:v>
                </c:pt>
                <c:pt idx="1527">
                  <c:v>3.0539999999999731E-5</c:v>
                </c:pt>
                <c:pt idx="1528">
                  <c:v>3.0559999999999735E-5</c:v>
                </c:pt>
                <c:pt idx="1529">
                  <c:v>3.0579999999999738E-5</c:v>
                </c:pt>
                <c:pt idx="1530">
                  <c:v>3.0599999999999741E-5</c:v>
                </c:pt>
                <c:pt idx="1531">
                  <c:v>3.0619999999999744E-5</c:v>
                </c:pt>
                <c:pt idx="1532">
                  <c:v>3.0639999999999747E-5</c:v>
                </c:pt>
                <c:pt idx="1533">
                  <c:v>3.065999999999975E-5</c:v>
                </c:pt>
                <c:pt idx="1534">
                  <c:v>3.0679999999999754E-5</c:v>
                </c:pt>
                <c:pt idx="1535">
                  <c:v>3.0699999999999757E-5</c:v>
                </c:pt>
                <c:pt idx="1536">
                  <c:v>3.071999999999976E-5</c:v>
                </c:pt>
                <c:pt idx="1537">
                  <c:v>3.0739999999999763E-5</c:v>
                </c:pt>
                <c:pt idx="1538">
                  <c:v>3.0759999999999766E-5</c:v>
                </c:pt>
                <c:pt idx="1539">
                  <c:v>3.077999999999977E-5</c:v>
                </c:pt>
                <c:pt idx="1540">
                  <c:v>3.0799999999999773E-5</c:v>
                </c:pt>
                <c:pt idx="1541">
                  <c:v>3.0819999999999776E-5</c:v>
                </c:pt>
                <c:pt idx="1542">
                  <c:v>3.0839999999999779E-5</c:v>
                </c:pt>
                <c:pt idx="1543">
                  <c:v>3.0859999999999782E-5</c:v>
                </c:pt>
                <c:pt idx="1544">
                  <c:v>3.0879999999999786E-5</c:v>
                </c:pt>
                <c:pt idx="1545">
                  <c:v>3.0899999999999789E-5</c:v>
                </c:pt>
                <c:pt idx="1546">
                  <c:v>3.0919999999999792E-5</c:v>
                </c:pt>
                <c:pt idx="1547">
                  <c:v>3.0939999999999795E-5</c:v>
                </c:pt>
                <c:pt idx="1548">
                  <c:v>3.0959999999999798E-5</c:v>
                </c:pt>
                <c:pt idx="1549">
                  <c:v>3.0979999999999802E-5</c:v>
                </c:pt>
                <c:pt idx="1550">
                  <c:v>3.0999999999999805E-5</c:v>
                </c:pt>
                <c:pt idx="1551">
                  <c:v>3.1019999999999808E-5</c:v>
                </c:pt>
                <c:pt idx="1552">
                  <c:v>3.1039999999999811E-5</c:v>
                </c:pt>
                <c:pt idx="1553">
                  <c:v>3.1059999999999814E-5</c:v>
                </c:pt>
                <c:pt idx="1554">
                  <c:v>3.1079999999999818E-5</c:v>
                </c:pt>
                <c:pt idx="1555">
                  <c:v>3.1099999999999821E-5</c:v>
                </c:pt>
                <c:pt idx="1556">
                  <c:v>3.1119999999999824E-5</c:v>
                </c:pt>
                <c:pt idx="1557">
                  <c:v>3.1139999999999827E-5</c:v>
                </c:pt>
                <c:pt idx="1558">
                  <c:v>3.115999999999983E-5</c:v>
                </c:pt>
                <c:pt idx="1559">
                  <c:v>3.1179999999999834E-5</c:v>
                </c:pt>
                <c:pt idx="1560">
                  <c:v>3.1199999999999837E-5</c:v>
                </c:pt>
                <c:pt idx="1561">
                  <c:v>3.121999999999984E-5</c:v>
                </c:pt>
                <c:pt idx="1562">
                  <c:v>3.1239999999999843E-5</c:v>
                </c:pt>
                <c:pt idx="1563">
                  <c:v>3.1259999999999846E-5</c:v>
                </c:pt>
                <c:pt idx="1564">
                  <c:v>3.127999999999985E-5</c:v>
                </c:pt>
                <c:pt idx="1565">
                  <c:v>3.1299999999999853E-5</c:v>
                </c:pt>
                <c:pt idx="1566">
                  <c:v>3.1319999999999856E-5</c:v>
                </c:pt>
                <c:pt idx="1567">
                  <c:v>3.1339999999999859E-5</c:v>
                </c:pt>
                <c:pt idx="1568">
                  <c:v>3.1359999999999862E-5</c:v>
                </c:pt>
                <c:pt idx="1569">
                  <c:v>3.1379999999999866E-5</c:v>
                </c:pt>
                <c:pt idx="1570">
                  <c:v>3.1399999999999869E-5</c:v>
                </c:pt>
                <c:pt idx="1571">
                  <c:v>3.1419999999999872E-5</c:v>
                </c:pt>
                <c:pt idx="1572">
                  <c:v>3.1439999999999875E-5</c:v>
                </c:pt>
                <c:pt idx="1573">
                  <c:v>3.1459999999999878E-5</c:v>
                </c:pt>
                <c:pt idx="1574">
                  <c:v>3.1479999999999882E-5</c:v>
                </c:pt>
                <c:pt idx="1575">
                  <c:v>3.1499999999999885E-5</c:v>
                </c:pt>
                <c:pt idx="1576">
                  <c:v>3.1519999999999888E-5</c:v>
                </c:pt>
                <c:pt idx="1577">
                  <c:v>3.1539999999999891E-5</c:v>
                </c:pt>
                <c:pt idx="1578">
                  <c:v>3.1559999999999894E-5</c:v>
                </c:pt>
                <c:pt idx="1579">
                  <c:v>3.1579999999999898E-5</c:v>
                </c:pt>
                <c:pt idx="1580">
                  <c:v>3.1599999999999901E-5</c:v>
                </c:pt>
                <c:pt idx="1581">
                  <c:v>3.1619999999999904E-5</c:v>
                </c:pt>
                <c:pt idx="1582">
                  <c:v>3.1639999999999907E-5</c:v>
                </c:pt>
                <c:pt idx="1583">
                  <c:v>3.165999999999991E-5</c:v>
                </c:pt>
                <c:pt idx="1584">
                  <c:v>3.1679999999999914E-5</c:v>
                </c:pt>
                <c:pt idx="1585">
                  <c:v>3.1699999999999917E-5</c:v>
                </c:pt>
                <c:pt idx="1586">
                  <c:v>3.171999999999992E-5</c:v>
                </c:pt>
                <c:pt idx="1587">
                  <c:v>3.1739999999999923E-5</c:v>
                </c:pt>
                <c:pt idx="1588">
                  <c:v>3.1759999999999926E-5</c:v>
                </c:pt>
                <c:pt idx="1589">
                  <c:v>3.177999999999993E-5</c:v>
                </c:pt>
                <c:pt idx="1590">
                  <c:v>3.1799999999999933E-5</c:v>
                </c:pt>
                <c:pt idx="1591">
                  <c:v>3.1819999999999936E-5</c:v>
                </c:pt>
                <c:pt idx="1592">
                  <c:v>3.1839999999999939E-5</c:v>
                </c:pt>
                <c:pt idx="1593">
                  <c:v>3.1859999999999942E-5</c:v>
                </c:pt>
                <c:pt idx="1594">
                  <c:v>3.1879999999999945E-5</c:v>
                </c:pt>
                <c:pt idx="1595">
                  <c:v>3.1899999999999949E-5</c:v>
                </c:pt>
                <c:pt idx="1596">
                  <c:v>3.1919999999999952E-5</c:v>
                </c:pt>
                <c:pt idx="1597">
                  <c:v>3.1939999999999955E-5</c:v>
                </c:pt>
                <c:pt idx="1598">
                  <c:v>3.1959999999999958E-5</c:v>
                </c:pt>
                <c:pt idx="1599">
                  <c:v>3.1979999999999961E-5</c:v>
                </c:pt>
                <c:pt idx="1600">
                  <c:v>3.1999999999999965E-5</c:v>
                </c:pt>
                <c:pt idx="1601">
                  <c:v>3.2019999999999968E-5</c:v>
                </c:pt>
                <c:pt idx="1602">
                  <c:v>3.2039999999999971E-5</c:v>
                </c:pt>
                <c:pt idx="1603">
                  <c:v>3.2059999999999974E-5</c:v>
                </c:pt>
                <c:pt idx="1604">
                  <c:v>3.2079999999999977E-5</c:v>
                </c:pt>
                <c:pt idx="1605">
                  <c:v>3.2099999999999981E-5</c:v>
                </c:pt>
                <c:pt idx="1606">
                  <c:v>3.2119999999999984E-5</c:v>
                </c:pt>
                <c:pt idx="1607">
                  <c:v>3.2139999999999987E-5</c:v>
                </c:pt>
                <c:pt idx="1608">
                  <c:v>3.215999999999999E-5</c:v>
                </c:pt>
                <c:pt idx="1609">
                  <c:v>3.2179999999999993E-5</c:v>
                </c:pt>
                <c:pt idx="1610">
                  <c:v>3.2199999999999997E-5</c:v>
                </c:pt>
                <c:pt idx="1611">
                  <c:v>3.222E-5</c:v>
                </c:pt>
                <c:pt idx="1612">
                  <c:v>3.2240000000000003E-5</c:v>
                </c:pt>
                <c:pt idx="1613">
                  <c:v>3.2260000000000006E-5</c:v>
                </c:pt>
                <c:pt idx="1614">
                  <c:v>3.2280000000000009E-5</c:v>
                </c:pt>
                <c:pt idx="1615">
                  <c:v>3.2300000000000013E-5</c:v>
                </c:pt>
                <c:pt idx="1616">
                  <c:v>3.2320000000000016E-5</c:v>
                </c:pt>
                <c:pt idx="1617">
                  <c:v>3.2340000000000019E-5</c:v>
                </c:pt>
                <c:pt idx="1618">
                  <c:v>3.2360000000000022E-5</c:v>
                </c:pt>
                <c:pt idx="1619">
                  <c:v>3.2380000000000025E-5</c:v>
                </c:pt>
                <c:pt idx="1620">
                  <c:v>3.2400000000000029E-5</c:v>
                </c:pt>
                <c:pt idx="1621">
                  <c:v>3.2420000000000032E-5</c:v>
                </c:pt>
                <c:pt idx="1622">
                  <c:v>3.2440000000000035E-5</c:v>
                </c:pt>
                <c:pt idx="1623">
                  <c:v>3.2460000000000038E-5</c:v>
                </c:pt>
                <c:pt idx="1624">
                  <c:v>3.2480000000000041E-5</c:v>
                </c:pt>
                <c:pt idx="1625">
                  <c:v>3.2500000000000045E-5</c:v>
                </c:pt>
                <c:pt idx="1626">
                  <c:v>3.2520000000000048E-5</c:v>
                </c:pt>
                <c:pt idx="1627">
                  <c:v>3.2540000000000051E-5</c:v>
                </c:pt>
                <c:pt idx="1628">
                  <c:v>3.2560000000000054E-5</c:v>
                </c:pt>
                <c:pt idx="1629">
                  <c:v>3.2580000000000057E-5</c:v>
                </c:pt>
                <c:pt idx="1630">
                  <c:v>3.2600000000000061E-5</c:v>
                </c:pt>
                <c:pt idx="1631">
                  <c:v>3.2620000000000064E-5</c:v>
                </c:pt>
                <c:pt idx="1632">
                  <c:v>3.2640000000000067E-5</c:v>
                </c:pt>
                <c:pt idx="1633">
                  <c:v>3.266000000000007E-5</c:v>
                </c:pt>
                <c:pt idx="1634">
                  <c:v>3.2680000000000073E-5</c:v>
                </c:pt>
                <c:pt idx="1635">
                  <c:v>3.2700000000000077E-5</c:v>
                </c:pt>
                <c:pt idx="1636">
                  <c:v>3.272000000000008E-5</c:v>
                </c:pt>
                <c:pt idx="1637">
                  <c:v>3.2740000000000083E-5</c:v>
                </c:pt>
                <c:pt idx="1638">
                  <c:v>3.2760000000000086E-5</c:v>
                </c:pt>
                <c:pt idx="1639">
                  <c:v>3.2780000000000089E-5</c:v>
                </c:pt>
                <c:pt idx="1640">
                  <c:v>3.2800000000000093E-5</c:v>
                </c:pt>
                <c:pt idx="1641">
                  <c:v>3.2820000000000096E-5</c:v>
                </c:pt>
                <c:pt idx="1642">
                  <c:v>3.2840000000000099E-5</c:v>
                </c:pt>
                <c:pt idx="1643">
                  <c:v>3.2860000000000102E-5</c:v>
                </c:pt>
                <c:pt idx="1644">
                  <c:v>3.2880000000000105E-5</c:v>
                </c:pt>
                <c:pt idx="1645">
                  <c:v>3.2900000000000109E-5</c:v>
                </c:pt>
                <c:pt idx="1646">
                  <c:v>3.2920000000000112E-5</c:v>
                </c:pt>
                <c:pt idx="1647">
                  <c:v>3.2940000000000115E-5</c:v>
                </c:pt>
                <c:pt idx="1648">
                  <c:v>3.2960000000000118E-5</c:v>
                </c:pt>
                <c:pt idx="1649">
                  <c:v>3.2980000000000121E-5</c:v>
                </c:pt>
                <c:pt idx="1650">
                  <c:v>3.3000000000000125E-5</c:v>
                </c:pt>
                <c:pt idx="1651">
                  <c:v>3.3020000000000128E-5</c:v>
                </c:pt>
                <c:pt idx="1652">
                  <c:v>3.3040000000000131E-5</c:v>
                </c:pt>
                <c:pt idx="1653">
                  <c:v>3.3060000000000134E-5</c:v>
                </c:pt>
                <c:pt idx="1654">
                  <c:v>3.3080000000000137E-5</c:v>
                </c:pt>
                <c:pt idx="1655">
                  <c:v>3.310000000000014E-5</c:v>
                </c:pt>
                <c:pt idx="1656">
                  <c:v>3.3120000000000144E-5</c:v>
                </c:pt>
                <c:pt idx="1657">
                  <c:v>3.3140000000000147E-5</c:v>
                </c:pt>
                <c:pt idx="1658">
                  <c:v>3.316000000000015E-5</c:v>
                </c:pt>
                <c:pt idx="1659">
                  <c:v>3.3180000000000153E-5</c:v>
                </c:pt>
                <c:pt idx="1660">
                  <c:v>3.3200000000000156E-5</c:v>
                </c:pt>
                <c:pt idx="1661">
                  <c:v>3.322000000000016E-5</c:v>
                </c:pt>
                <c:pt idx="1662">
                  <c:v>3.3240000000000163E-5</c:v>
                </c:pt>
                <c:pt idx="1663">
                  <c:v>3.3260000000000166E-5</c:v>
                </c:pt>
                <c:pt idx="1664">
                  <c:v>3.3280000000000169E-5</c:v>
                </c:pt>
                <c:pt idx="1665">
                  <c:v>3.3300000000000172E-5</c:v>
                </c:pt>
                <c:pt idx="1666">
                  <c:v>3.3320000000000176E-5</c:v>
                </c:pt>
                <c:pt idx="1667">
                  <c:v>3.3340000000000179E-5</c:v>
                </c:pt>
                <c:pt idx="1668">
                  <c:v>3.3360000000000182E-5</c:v>
                </c:pt>
                <c:pt idx="1669">
                  <c:v>3.3380000000000185E-5</c:v>
                </c:pt>
                <c:pt idx="1670">
                  <c:v>3.3400000000000188E-5</c:v>
                </c:pt>
                <c:pt idx="1671">
                  <c:v>3.3420000000000192E-5</c:v>
                </c:pt>
                <c:pt idx="1672">
                  <c:v>3.3440000000000195E-5</c:v>
                </c:pt>
                <c:pt idx="1673">
                  <c:v>3.3460000000000198E-5</c:v>
                </c:pt>
                <c:pt idx="1674">
                  <c:v>3.3480000000000201E-5</c:v>
                </c:pt>
                <c:pt idx="1675">
                  <c:v>3.3500000000000204E-5</c:v>
                </c:pt>
                <c:pt idx="1676">
                  <c:v>3.3520000000000208E-5</c:v>
                </c:pt>
                <c:pt idx="1677">
                  <c:v>3.3540000000000211E-5</c:v>
                </c:pt>
                <c:pt idx="1678">
                  <c:v>3.3560000000000214E-5</c:v>
                </c:pt>
                <c:pt idx="1679">
                  <c:v>3.3580000000000217E-5</c:v>
                </c:pt>
                <c:pt idx="1680">
                  <c:v>3.360000000000022E-5</c:v>
                </c:pt>
                <c:pt idx="1681">
                  <c:v>3.3620000000000224E-5</c:v>
                </c:pt>
                <c:pt idx="1682">
                  <c:v>3.3640000000000227E-5</c:v>
                </c:pt>
                <c:pt idx="1683">
                  <c:v>3.366000000000023E-5</c:v>
                </c:pt>
                <c:pt idx="1684">
                  <c:v>3.3680000000000233E-5</c:v>
                </c:pt>
                <c:pt idx="1685">
                  <c:v>3.3700000000000236E-5</c:v>
                </c:pt>
                <c:pt idx="1686">
                  <c:v>3.372000000000024E-5</c:v>
                </c:pt>
                <c:pt idx="1687">
                  <c:v>3.3740000000000243E-5</c:v>
                </c:pt>
                <c:pt idx="1688">
                  <c:v>3.3760000000000246E-5</c:v>
                </c:pt>
                <c:pt idx="1689">
                  <c:v>3.3780000000000249E-5</c:v>
                </c:pt>
                <c:pt idx="1690">
                  <c:v>3.3800000000000252E-5</c:v>
                </c:pt>
                <c:pt idx="1691">
                  <c:v>3.3820000000000256E-5</c:v>
                </c:pt>
                <c:pt idx="1692">
                  <c:v>3.3840000000000259E-5</c:v>
                </c:pt>
                <c:pt idx="1693">
                  <c:v>3.3860000000000262E-5</c:v>
                </c:pt>
                <c:pt idx="1694">
                  <c:v>3.3880000000000265E-5</c:v>
                </c:pt>
                <c:pt idx="1695">
                  <c:v>3.3900000000000268E-5</c:v>
                </c:pt>
                <c:pt idx="1696">
                  <c:v>3.3920000000000272E-5</c:v>
                </c:pt>
                <c:pt idx="1697">
                  <c:v>3.3940000000000275E-5</c:v>
                </c:pt>
                <c:pt idx="1698">
                  <c:v>3.3960000000000278E-5</c:v>
                </c:pt>
                <c:pt idx="1699">
                  <c:v>3.3980000000000281E-5</c:v>
                </c:pt>
                <c:pt idx="1700">
                  <c:v>3.4000000000000284E-5</c:v>
                </c:pt>
                <c:pt idx="1701">
                  <c:v>3.4020000000000288E-5</c:v>
                </c:pt>
                <c:pt idx="1702">
                  <c:v>3.4040000000000291E-5</c:v>
                </c:pt>
                <c:pt idx="1703">
                  <c:v>3.4060000000000294E-5</c:v>
                </c:pt>
                <c:pt idx="1704">
                  <c:v>3.4080000000000297E-5</c:v>
                </c:pt>
                <c:pt idx="1705">
                  <c:v>3.41000000000003E-5</c:v>
                </c:pt>
                <c:pt idx="1706">
                  <c:v>3.4120000000000304E-5</c:v>
                </c:pt>
                <c:pt idx="1707">
                  <c:v>3.4140000000000307E-5</c:v>
                </c:pt>
                <c:pt idx="1708">
                  <c:v>3.416000000000031E-5</c:v>
                </c:pt>
                <c:pt idx="1709">
                  <c:v>3.4180000000000313E-5</c:v>
                </c:pt>
                <c:pt idx="1710">
                  <c:v>3.4200000000000316E-5</c:v>
                </c:pt>
                <c:pt idx="1711">
                  <c:v>3.4220000000000319E-5</c:v>
                </c:pt>
                <c:pt idx="1712">
                  <c:v>3.4240000000000323E-5</c:v>
                </c:pt>
                <c:pt idx="1713">
                  <c:v>3.4260000000000326E-5</c:v>
                </c:pt>
                <c:pt idx="1714">
                  <c:v>3.4280000000000329E-5</c:v>
                </c:pt>
                <c:pt idx="1715">
                  <c:v>3.4300000000000332E-5</c:v>
                </c:pt>
                <c:pt idx="1716">
                  <c:v>3.4320000000000335E-5</c:v>
                </c:pt>
                <c:pt idx="1717">
                  <c:v>3.4340000000000339E-5</c:v>
                </c:pt>
                <c:pt idx="1718">
                  <c:v>3.4360000000000342E-5</c:v>
                </c:pt>
                <c:pt idx="1719">
                  <c:v>3.4380000000000345E-5</c:v>
                </c:pt>
                <c:pt idx="1720">
                  <c:v>3.4400000000000348E-5</c:v>
                </c:pt>
                <c:pt idx="1721">
                  <c:v>3.4420000000000351E-5</c:v>
                </c:pt>
                <c:pt idx="1722">
                  <c:v>3.4440000000000355E-5</c:v>
                </c:pt>
                <c:pt idx="1723">
                  <c:v>3.4460000000000358E-5</c:v>
                </c:pt>
                <c:pt idx="1724">
                  <c:v>3.4480000000000361E-5</c:v>
                </c:pt>
                <c:pt idx="1725">
                  <c:v>3.4500000000000364E-5</c:v>
                </c:pt>
                <c:pt idx="1726">
                  <c:v>3.4520000000000367E-5</c:v>
                </c:pt>
                <c:pt idx="1727">
                  <c:v>3.4540000000000371E-5</c:v>
                </c:pt>
                <c:pt idx="1728">
                  <c:v>3.4560000000000374E-5</c:v>
                </c:pt>
                <c:pt idx="1729">
                  <c:v>3.4580000000000377E-5</c:v>
                </c:pt>
                <c:pt idx="1730">
                  <c:v>3.460000000000038E-5</c:v>
                </c:pt>
                <c:pt idx="1731">
                  <c:v>3.4620000000000383E-5</c:v>
                </c:pt>
                <c:pt idx="1732">
                  <c:v>3.4640000000000387E-5</c:v>
                </c:pt>
                <c:pt idx="1733">
                  <c:v>3.466000000000039E-5</c:v>
                </c:pt>
                <c:pt idx="1734">
                  <c:v>3.4680000000000393E-5</c:v>
                </c:pt>
                <c:pt idx="1735">
                  <c:v>3.4700000000000396E-5</c:v>
                </c:pt>
                <c:pt idx="1736">
                  <c:v>3.4720000000000399E-5</c:v>
                </c:pt>
                <c:pt idx="1737">
                  <c:v>3.4740000000000403E-5</c:v>
                </c:pt>
                <c:pt idx="1738">
                  <c:v>3.4760000000000406E-5</c:v>
                </c:pt>
                <c:pt idx="1739">
                  <c:v>3.4780000000000409E-5</c:v>
                </c:pt>
                <c:pt idx="1740">
                  <c:v>3.4800000000000412E-5</c:v>
                </c:pt>
                <c:pt idx="1741">
                  <c:v>3.4820000000000415E-5</c:v>
                </c:pt>
                <c:pt idx="1742">
                  <c:v>3.4840000000000419E-5</c:v>
                </c:pt>
                <c:pt idx="1743">
                  <c:v>3.4860000000000422E-5</c:v>
                </c:pt>
                <c:pt idx="1744">
                  <c:v>3.4880000000000425E-5</c:v>
                </c:pt>
                <c:pt idx="1745">
                  <c:v>3.4900000000000428E-5</c:v>
                </c:pt>
                <c:pt idx="1746">
                  <c:v>3.4920000000000431E-5</c:v>
                </c:pt>
                <c:pt idx="1747">
                  <c:v>3.4940000000000435E-5</c:v>
                </c:pt>
                <c:pt idx="1748">
                  <c:v>3.4960000000000438E-5</c:v>
                </c:pt>
                <c:pt idx="1749">
                  <c:v>3.4980000000000441E-5</c:v>
                </c:pt>
                <c:pt idx="1750">
                  <c:v>3.5000000000000444E-5</c:v>
                </c:pt>
                <c:pt idx="1751">
                  <c:v>3.5020000000000447E-5</c:v>
                </c:pt>
                <c:pt idx="1752">
                  <c:v>3.5040000000000451E-5</c:v>
                </c:pt>
                <c:pt idx="1753">
                  <c:v>3.5060000000000454E-5</c:v>
                </c:pt>
                <c:pt idx="1754">
                  <c:v>3.5080000000000457E-5</c:v>
                </c:pt>
                <c:pt idx="1755">
                  <c:v>3.510000000000046E-5</c:v>
                </c:pt>
                <c:pt idx="1756">
                  <c:v>3.5120000000000463E-5</c:v>
                </c:pt>
                <c:pt idx="1757">
                  <c:v>3.5140000000000467E-5</c:v>
                </c:pt>
                <c:pt idx="1758">
                  <c:v>3.516000000000047E-5</c:v>
                </c:pt>
                <c:pt idx="1759">
                  <c:v>3.5180000000000473E-5</c:v>
                </c:pt>
                <c:pt idx="1760">
                  <c:v>3.5200000000000476E-5</c:v>
                </c:pt>
                <c:pt idx="1761">
                  <c:v>3.5220000000000479E-5</c:v>
                </c:pt>
                <c:pt idx="1762">
                  <c:v>3.5240000000000483E-5</c:v>
                </c:pt>
                <c:pt idx="1763">
                  <c:v>3.5260000000000486E-5</c:v>
                </c:pt>
                <c:pt idx="1764">
                  <c:v>3.5280000000000489E-5</c:v>
                </c:pt>
                <c:pt idx="1765">
                  <c:v>3.5300000000000492E-5</c:v>
                </c:pt>
                <c:pt idx="1766">
                  <c:v>3.5320000000000495E-5</c:v>
                </c:pt>
                <c:pt idx="1767">
                  <c:v>3.5340000000000499E-5</c:v>
                </c:pt>
                <c:pt idx="1768">
                  <c:v>3.5360000000000502E-5</c:v>
                </c:pt>
                <c:pt idx="1769">
                  <c:v>3.5380000000000505E-5</c:v>
                </c:pt>
                <c:pt idx="1770">
                  <c:v>3.5400000000000508E-5</c:v>
                </c:pt>
                <c:pt idx="1771">
                  <c:v>3.5420000000000511E-5</c:v>
                </c:pt>
                <c:pt idx="1772">
                  <c:v>3.5440000000000514E-5</c:v>
                </c:pt>
                <c:pt idx="1773">
                  <c:v>3.5460000000000518E-5</c:v>
                </c:pt>
                <c:pt idx="1774">
                  <c:v>3.5480000000000521E-5</c:v>
                </c:pt>
                <c:pt idx="1775">
                  <c:v>3.5500000000000524E-5</c:v>
                </c:pt>
                <c:pt idx="1776">
                  <c:v>3.5520000000000527E-5</c:v>
                </c:pt>
                <c:pt idx="1777">
                  <c:v>3.554000000000053E-5</c:v>
                </c:pt>
                <c:pt idx="1778">
                  <c:v>3.5560000000000534E-5</c:v>
                </c:pt>
                <c:pt idx="1779">
                  <c:v>3.5580000000000537E-5</c:v>
                </c:pt>
                <c:pt idx="1780">
                  <c:v>3.560000000000054E-5</c:v>
                </c:pt>
                <c:pt idx="1781">
                  <c:v>3.5620000000000543E-5</c:v>
                </c:pt>
                <c:pt idx="1782">
                  <c:v>3.5640000000000546E-5</c:v>
                </c:pt>
                <c:pt idx="1783">
                  <c:v>3.566000000000055E-5</c:v>
                </c:pt>
                <c:pt idx="1784">
                  <c:v>3.5680000000000553E-5</c:v>
                </c:pt>
                <c:pt idx="1785">
                  <c:v>3.5700000000000556E-5</c:v>
                </c:pt>
                <c:pt idx="1786">
                  <c:v>3.5720000000000559E-5</c:v>
                </c:pt>
                <c:pt idx="1787">
                  <c:v>3.5740000000000562E-5</c:v>
                </c:pt>
                <c:pt idx="1788">
                  <c:v>3.5760000000000566E-5</c:v>
                </c:pt>
                <c:pt idx="1789">
                  <c:v>3.5780000000000569E-5</c:v>
                </c:pt>
                <c:pt idx="1790">
                  <c:v>3.5800000000000572E-5</c:v>
                </c:pt>
                <c:pt idx="1791">
                  <c:v>3.5820000000000575E-5</c:v>
                </c:pt>
                <c:pt idx="1792">
                  <c:v>3.5840000000000578E-5</c:v>
                </c:pt>
                <c:pt idx="1793">
                  <c:v>3.5860000000000582E-5</c:v>
                </c:pt>
                <c:pt idx="1794">
                  <c:v>3.5880000000000585E-5</c:v>
                </c:pt>
                <c:pt idx="1795">
                  <c:v>3.5900000000000588E-5</c:v>
                </c:pt>
                <c:pt idx="1796">
                  <c:v>3.5920000000000591E-5</c:v>
                </c:pt>
                <c:pt idx="1797">
                  <c:v>3.5940000000000594E-5</c:v>
                </c:pt>
                <c:pt idx="1798">
                  <c:v>3.5960000000000598E-5</c:v>
                </c:pt>
                <c:pt idx="1799">
                  <c:v>3.5980000000000601E-5</c:v>
                </c:pt>
                <c:pt idx="1800">
                  <c:v>3.6000000000000604E-5</c:v>
                </c:pt>
                <c:pt idx="1801">
                  <c:v>3.6020000000000607E-5</c:v>
                </c:pt>
                <c:pt idx="1802">
                  <c:v>3.604000000000061E-5</c:v>
                </c:pt>
                <c:pt idx="1803">
                  <c:v>3.6060000000000614E-5</c:v>
                </c:pt>
                <c:pt idx="1804">
                  <c:v>3.6080000000000617E-5</c:v>
                </c:pt>
                <c:pt idx="1805">
                  <c:v>3.610000000000062E-5</c:v>
                </c:pt>
                <c:pt idx="1806">
                  <c:v>3.6120000000000623E-5</c:v>
                </c:pt>
                <c:pt idx="1807">
                  <c:v>3.6140000000000626E-5</c:v>
                </c:pt>
                <c:pt idx="1808">
                  <c:v>3.616000000000063E-5</c:v>
                </c:pt>
                <c:pt idx="1809">
                  <c:v>3.6180000000000633E-5</c:v>
                </c:pt>
                <c:pt idx="1810">
                  <c:v>3.6200000000000636E-5</c:v>
                </c:pt>
                <c:pt idx="1811">
                  <c:v>3.6220000000000639E-5</c:v>
                </c:pt>
                <c:pt idx="1812">
                  <c:v>3.6240000000000642E-5</c:v>
                </c:pt>
                <c:pt idx="1813">
                  <c:v>3.6260000000000646E-5</c:v>
                </c:pt>
                <c:pt idx="1814">
                  <c:v>3.6280000000000649E-5</c:v>
                </c:pt>
                <c:pt idx="1815">
                  <c:v>3.6300000000000652E-5</c:v>
                </c:pt>
                <c:pt idx="1816">
                  <c:v>3.6320000000000655E-5</c:v>
                </c:pt>
                <c:pt idx="1817">
                  <c:v>3.6340000000000658E-5</c:v>
                </c:pt>
                <c:pt idx="1818">
                  <c:v>3.6360000000000662E-5</c:v>
                </c:pt>
                <c:pt idx="1819">
                  <c:v>3.6380000000000665E-5</c:v>
                </c:pt>
                <c:pt idx="1820">
                  <c:v>3.6400000000000668E-5</c:v>
                </c:pt>
                <c:pt idx="1821">
                  <c:v>3.6420000000000671E-5</c:v>
                </c:pt>
                <c:pt idx="1822">
                  <c:v>3.6440000000000674E-5</c:v>
                </c:pt>
                <c:pt idx="1823">
                  <c:v>3.6460000000000678E-5</c:v>
                </c:pt>
                <c:pt idx="1824">
                  <c:v>3.6480000000000681E-5</c:v>
                </c:pt>
                <c:pt idx="1825">
                  <c:v>3.6500000000000684E-5</c:v>
                </c:pt>
                <c:pt idx="1826">
                  <c:v>3.6520000000000687E-5</c:v>
                </c:pt>
                <c:pt idx="1827">
                  <c:v>3.654000000000069E-5</c:v>
                </c:pt>
                <c:pt idx="1828">
                  <c:v>3.6560000000000694E-5</c:v>
                </c:pt>
                <c:pt idx="1829">
                  <c:v>3.6580000000000697E-5</c:v>
                </c:pt>
                <c:pt idx="1830">
                  <c:v>3.66000000000007E-5</c:v>
                </c:pt>
                <c:pt idx="1831">
                  <c:v>3.6620000000000703E-5</c:v>
                </c:pt>
                <c:pt idx="1832">
                  <c:v>3.6640000000000706E-5</c:v>
                </c:pt>
                <c:pt idx="1833">
                  <c:v>3.6660000000000709E-5</c:v>
                </c:pt>
                <c:pt idx="1834">
                  <c:v>3.6680000000000713E-5</c:v>
                </c:pt>
                <c:pt idx="1835">
                  <c:v>3.6700000000000716E-5</c:v>
                </c:pt>
                <c:pt idx="1836">
                  <c:v>3.6720000000000719E-5</c:v>
                </c:pt>
                <c:pt idx="1837">
                  <c:v>3.6740000000000722E-5</c:v>
                </c:pt>
                <c:pt idx="1838">
                  <c:v>3.6760000000000725E-5</c:v>
                </c:pt>
                <c:pt idx="1839">
                  <c:v>3.6780000000000729E-5</c:v>
                </c:pt>
                <c:pt idx="1840">
                  <c:v>3.6800000000000732E-5</c:v>
                </c:pt>
                <c:pt idx="1841">
                  <c:v>3.6820000000000735E-5</c:v>
                </c:pt>
                <c:pt idx="1842">
                  <c:v>3.6840000000000738E-5</c:v>
                </c:pt>
                <c:pt idx="1843">
                  <c:v>3.6860000000000741E-5</c:v>
                </c:pt>
                <c:pt idx="1844">
                  <c:v>3.6880000000000745E-5</c:v>
                </c:pt>
                <c:pt idx="1845">
                  <c:v>3.6900000000000748E-5</c:v>
                </c:pt>
                <c:pt idx="1846">
                  <c:v>3.6920000000000751E-5</c:v>
                </c:pt>
                <c:pt idx="1847">
                  <c:v>3.6940000000000754E-5</c:v>
                </c:pt>
                <c:pt idx="1848">
                  <c:v>3.6960000000000757E-5</c:v>
                </c:pt>
                <c:pt idx="1849">
                  <c:v>3.6980000000000761E-5</c:v>
                </c:pt>
                <c:pt idx="1850">
                  <c:v>3.7000000000000764E-5</c:v>
                </c:pt>
                <c:pt idx="1851">
                  <c:v>3.7020000000000767E-5</c:v>
                </c:pt>
                <c:pt idx="1852">
                  <c:v>3.704000000000077E-5</c:v>
                </c:pt>
                <c:pt idx="1853">
                  <c:v>3.7060000000000773E-5</c:v>
                </c:pt>
                <c:pt idx="1854">
                  <c:v>3.7080000000000777E-5</c:v>
                </c:pt>
                <c:pt idx="1855">
                  <c:v>3.710000000000078E-5</c:v>
                </c:pt>
                <c:pt idx="1856">
                  <c:v>3.7120000000000783E-5</c:v>
                </c:pt>
                <c:pt idx="1857">
                  <c:v>3.7140000000000786E-5</c:v>
                </c:pt>
                <c:pt idx="1858">
                  <c:v>3.7160000000000789E-5</c:v>
                </c:pt>
                <c:pt idx="1859">
                  <c:v>3.7180000000000793E-5</c:v>
                </c:pt>
                <c:pt idx="1860">
                  <c:v>3.7200000000000796E-5</c:v>
                </c:pt>
                <c:pt idx="1861">
                  <c:v>3.7220000000000799E-5</c:v>
                </c:pt>
                <c:pt idx="1862">
                  <c:v>3.7240000000000802E-5</c:v>
                </c:pt>
                <c:pt idx="1863">
                  <c:v>3.7260000000000805E-5</c:v>
                </c:pt>
                <c:pt idx="1864">
                  <c:v>3.7280000000000809E-5</c:v>
                </c:pt>
                <c:pt idx="1865">
                  <c:v>3.7300000000000812E-5</c:v>
                </c:pt>
                <c:pt idx="1866">
                  <c:v>3.7320000000000815E-5</c:v>
                </c:pt>
                <c:pt idx="1867">
                  <c:v>3.7340000000000818E-5</c:v>
                </c:pt>
                <c:pt idx="1868">
                  <c:v>3.7360000000000821E-5</c:v>
                </c:pt>
                <c:pt idx="1869">
                  <c:v>3.7380000000000825E-5</c:v>
                </c:pt>
                <c:pt idx="1870">
                  <c:v>3.7400000000000828E-5</c:v>
                </c:pt>
                <c:pt idx="1871">
                  <c:v>3.7420000000000831E-5</c:v>
                </c:pt>
                <c:pt idx="1872">
                  <c:v>3.7440000000000834E-5</c:v>
                </c:pt>
                <c:pt idx="1873">
                  <c:v>3.7460000000000837E-5</c:v>
                </c:pt>
                <c:pt idx="1874">
                  <c:v>3.7480000000000841E-5</c:v>
                </c:pt>
                <c:pt idx="1875">
                  <c:v>3.7500000000000844E-5</c:v>
                </c:pt>
                <c:pt idx="1876">
                  <c:v>3.7520000000000847E-5</c:v>
                </c:pt>
                <c:pt idx="1877">
                  <c:v>3.754000000000085E-5</c:v>
                </c:pt>
                <c:pt idx="1878">
                  <c:v>3.7560000000000853E-5</c:v>
                </c:pt>
                <c:pt idx="1879">
                  <c:v>3.7580000000000857E-5</c:v>
                </c:pt>
                <c:pt idx="1880">
                  <c:v>3.760000000000086E-5</c:v>
                </c:pt>
                <c:pt idx="1881">
                  <c:v>3.7620000000000863E-5</c:v>
                </c:pt>
                <c:pt idx="1882">
                  <c:v>3.7640000000000866E-5</c:v>
                </c:pt>
                <c:pt idx="1883">
                  <c:v>3.7660000000000869E-5</c:v>
                </c:pt>
                <c:pt idx="1884">
                  <c:v>3.7680000000000873E-5</c:v>
                </c:pt>
                <c:pt idx="1885">
                  <c:v>3.7700000000000876E-5</c:v>
                </c:pt>
                <c:pt idx="1886">
                  <c:v>3.7720000000000879E-5</c:v>
                </c:pt>
                <c:pt idx="1887">
                  <c:v>3.7740000000000882E-5</c:v>
                </c:pt>
                <c:pt idx="1888">
                  <c:v>3.7760000000000885E-5</c:v>
                </c:pt>
                <c:pt idx="1889">
                  <c:v>3.7780000000000889E-5</c:v>
                </c:pt>
                <c:pt idx="1890">
                  <c:v>3.7800000000000892E-5</c:v>
                </c:pt>
                <c:pt idx="1891">
                  <c:v>3.7820000000000895E-5</c:v>
                </c:pt>
                <c:pt idx="1892">
                  <c:v>3.7840000000000898E-5</c:v>
                </c:pt>
                <c:pt idx="1893">
                  <c:v>3.7860000000000901E-5</c:v>
                </c:pt>
                <c:pt idx="1894">
                  <c:v>3.7880000000000904E-5</c:v>
                </c:pt>
                <c:pt idx="1895">
                  <c:v>3.7900000000000908E-5</c:v>
                </c:pt>
                <c:pt idx="1896">
                  <c:v>3.7920000000000911E-5</c:v>
                </c:pt>
                <c:pt idx="1897">
                  <c:v>3.7940000000000914E-5</c:v>
                </c:pt>
                <c:pt idx="1898">
                  <c:v>3.7960000000000917E-5</c:v>
                </c:pt>
                <c:pt idx="1899">
                  <c:v>3.798000000000092E-5</c:v>
                </c:pt>
                <c:pt idx="1900">
                  <c:v>3.8000000000000924E-5</c:v>
                </c:pt>
                <c:pt idx="1901">
                  <c:v>3.8020000000000927E-5</c:v>
                </c:pt>
                <c:pt idx="1902">
                  <c:v>3.804000000000093E-5</c:v>
                </c:pt>
                <c:pt idx="1903">
                  <c:v>3.8060000000000933E-5</c:v>
                </c:pt>
                <c:pt idx="1904">
                  <c:v>3.8080000000000936E-5</c:v>
                </c:pt>
                <c:pt idx="1905">
                  <c:v>3.810000000000094E-5</c:v>
                </c:pt>
                <c:pt idx="1906">
                  <c:v>3.8120000000000943E-5</c:v>
                </c:pt>
                <c:pt idx="1907">
                  <c:v>3.8140000000000946E-5</c:v>
                </c:pt>
                <c:pt idx="1908">
                  <c:v>3.8160000000000949E-5</c:v>
                </c:pt>
                <c:pt idx="1909">
                  <c:v>3.8180000000000952E-5</c:v>
                </c:pt>
                <c:pt idx="1910">
                  <c:v>3.8200000000000956E-5</c:v>
                </c:pt>
                <c:pt idx="1911">
                  <c:v>3.8220000000000959E-5</c:v>
                </c:pt>
                <c:pt idx="1912">
                  <c:v>3.8240000000000962E-5</c:v>
                </c:pt>
                <c:pt idx="1913">
                  <c:v>3.8260000000000965E-5</c:v>
                </c:pt>
                <c:pt idx="1914">
                  <c:v>3.8280000000000968E-5</c:v>
                </c:pt>
                <c:pt idx="1915">
                  <c:v>3.8300000000000972E-5</c:v>
                </c:pt>
                <c:pt idx="1916">
                  <c:v>3.8320000000000975E-5</c:v>
                </c:pt>
                <c:pt idx="1917">
                  <c:v>3.8340000000000978E-5</c:v>
                </c:pt>
                <c:pt idx="1918">
                  <c:v>3.8360000000000981E-5</c:v>
                </c:pt>
                <c:pt idx="1919">
                  <c:v>3.8380000000000984E-5</c:v>
                </c:pt>
                <c:pt idx="1920">
                  <c:v>3.8400000000000988E-5</c:v>
                </c:pt>
                <c:pt idx="1921">
                  <c:v>3.8420000000000991E-5</c:v>
                </c:pt>
                <c:pt idx="1922">
                  <c:v>3.8440000000000994E-5</c:v>
                </c:pt>
                <c:pt idx="1923">
                  <c:v>3.8460000000000997E-5</c:v>
                </c:pt>
                <c:pt idx="1924">
                  <c:v>3.8480000000001E-5</c:v>
                </c:pt>
                <c:pt idx="1925">
                  <c:v>3.8500000000001004E-5</c:v>
                </c:pt>
                <c:pt idx="1926">
                  <c:v>3.8520000000001007E-5</c:v>
                </c:pt>
                <c:pt idx="1927">
                  <c:v>3.854000000000101E-5</c:v>
                </c:pt>
                <c:pt idx="1928">
                  <c:v>3.8560000000001013E-5</c:v>
                </c:pt>
                <c:pt idx="1929">
                  <c:v>3.8580000000001016E-5</c:v>
                </c:pt>
                <c:pt idx="1930">
                  <c:v>3.860000000000102E-5</c:v>
                </c:pt>
                <c:pt idx="1931">
                  <c:v>3.8620000000001023E-5</c:v>
                </c:pt>
                <c:pt idx="1932">
                  <c:v>3.8640000000001026E-5</c:v>
                </c:pt>
                <c:pt idx="1933">
                  <c:v>3.8660000000001029E-5</c:v>
                </c:pt>
                <c:pt idx="1934">
                  <c:v>3.8680000000001032E-5</c:v>
                </c:pt>
                <c:pt idx="1935">
                  <c:v>3.8700000000001036E-5</c:v>
                </c:pt>
                <c:pt idx="1936">
                  <c:v>3.8720000000001039E-5</c:v>
                </c:pt>
                <c:pt idx="1937">
                  <c:v>3.8740000000001042E-5</c:v>
                </c:pt>
                <c:pt idx="1938">
                  <c:v>3.8760000000001045E-5</c:v>
                </c:pt>
                <c:pt idx="1939">
                  <c:v>3.8780000000001048E-5</c:v>
                </c:pt>
                <c:pt idx="1940">
                  <c:v>3.8800000000001052E-5</c:v>
                </c:pt>
                <c:pt idx="1941">
                  <c:v>3.8820000000001055E-5</c:v>
                </c:pt>
                <c:pt idx="1942">
                  <c:v>3.8840000000001058E-5</c:v>
                </c:pt>
                <c:pt idx="1943">
                  <c:v>3.8860000000001061E-5</c:v>
                </c:pt>
                <c:pt idx="1944">
                  <c:v>3.8880000000001064E-5</c:v>
                </c:pt>
                <c:pt idx="1945">
                  <c:v>3.8900000000001068E-5</c:v>
                </c:pt>
                <c:pt idx="1946">
                  <c:v>3.8920000000001071E-5</c:v>
                </c:pt>
                <c:pt idx="1947">
                  <c:v>3.8940000000001074E-5</c:v>
                </c:pt>
                <c:pt idx="1948">
                  <c:v>3.8960000000001077E-5</c:v>
                </c:pt>
                <c:pt idx="1949">
                  <c:v>3.898000000000108E-5</c:v>
                </c:pt>
                <c:pt idx="1950">
                  <c:v>3.9000000000001083E-5</c:v>
                </c:pt>
                <c:pt idx="1951">
                  <c:v>3.9020000000001087E-5</c:v>
                </c:pt>
                <c:pt idx="1952">
                  <c:v>3.904000000000109E-5</c:v>
                </c:pt>
                <c:pt idx="1953">
                  <c:v>3.9060000000001093E-5</c:v>
                </c:pt>
                <c:pt idx="1954">
                  <c:v>3.9080000000001096E-5</c:v>
                </c:pt>
                <c:pt idx="1955">
                  <c:v>3.9100000000001099E-5</c:v>
                </c:pt>
                <c:pt idx="1956">
                  <c:v>3.9120000000001103E-5</c:v>
                </c:pt>
                <c:pt idx="1957">
                  <c:v>3.9140000000001106E-5</c:v>
                </c:pt>
                <c:pt idx="1958">
                  <c:v>3.9160000000001109E-5</c:v>
                </c:pt>
                <c:pt idx="1959">
                  <c:v>3.9180000000001112E-5</c:v>
                </c:pt>
                <c:pt idx="1960">
                  <c:v>3.9200000000001115E-5</c:v>
                </c:pt>
                <c:pt idx="1961">
                  <c:v>3.9220000000001119E-5</c:v>
                </c:pt>
                <c:pt idx="1962">
                  <c:v>3.9240000000001122E-5</c:v>
                </c:pt>
                <c:pt idx="1963">
                  <c:v>3.9260000000001125E-5</c:v>
                </c:pt>
                <c:pt idx="1964">
                  <c:v>3.9280000000001128E-5</c:v>
                </c:pt>
                <c:pt idx="1965">
                  <c:v>3.9300000000001131E-5</c:v>
                </c:pt>
                <c:pt idx="1966">
                  <c:v>3.9320000000001135E-5</c:v>
                </c:pt>
                <c:pt idx="1967">
                  <c:v>3.9340000000001138E-5</c:v>
                </c:pt>
                <c:pt idx="1968">
                  <c:v>3.9360000000001141E-5</c:v>
                </c:pt>
                <c:pt idx="1969">
                  <c:v>3.9380000000001144E-5</c:v>
                </c:pt>
                <c:pt idx="1970">
                  <c:v>3.9400000000001147E-5</c:v>
                </c:pt>
                <c:pt idx="1971">
                  <c:v>3.9420000000001151E-5</c:v>
                </c:pt>
                <c:pt idx="1972">
                  <c:v>3.9440000000001154E-5</c:v>
                </c:pt>
                <c:pt idx="1973">
                  <c:v>3.9460000000001157E-5</c:v>
                </c:pt>
                <c:pt idx="1974">
                  <c:v>3.948000000000116E-5</c:v>
                </c:pt>
                <c:pt idx="1975">
                  <c:v>3.9500000000001163E-5</c:v>
                </c:pt>
                <c:pt idx="1976">
                  <c:v>3.9520000000001167E-5</c:v>
                </c:pt>
                <c:pt idx="1977">
                  <c:v>3.954000000000117E-5</c:v>
                </c:pt>
                <c:pt idx="1978">
                  <c:v>3.9560000000001173E-5</c:v>
                </c:pt>
                <c:pt idx="1979">
                  <c:v>3.9580000000001176E-5</c:v>
                </c:pt>
                <c:pt idx="1980">
                  <c:v>3.9600000000001179E-5</c:v>
                </c:pt>
                <c:pt idx="1981">
                  <c:v>3.9620000000001183E-5</c:v>
                </c:pt>
                <c:pt idx="1982">
                  <c:v>3.9640000000001186E-5</c:v>
                </c:pt>
                <c:pt idx="1983">
                  <c:v>3.9660000000001189E-5</c:v>
                </c:pt>
                <c:pt idx="1984">
                  <c:v>3.9680000000001192E-5</c:v>
                </c:pt>
                <c:pt idx="1985">
                  <c:v>3.9700000000001195E-5</c:v>
                </c:pt>
                <c:pt idx="1986">
                  <c:v>3.9720000000001199E-5</c:v>
                </c:pt>
                <c:pt idx="1987">
                  <c:v>3.9740000000001202E-5</c:v>
                </c:pt>
                <c:pt idx="1988">
                  <c:v>3.9760000000001205E-5</c:v>
                </c:pt>
                <c:pt idx="1989">
                  <c:v>3.9780000000001208E-5</c:v>
                </c:pt>
                <c:pt idx="1990">
                  <c:v>3.9800000000001211E-5</c:v>
                </c:pt>
                <c:pt idx="1991">
                  <c:v>3.9820000000001215E-5</c:v>
                </c:pt>
                <c:pt idx="1992">
                  <c:v>3.9840000000001218E-5</c:v>
                </c:pt>
                <c:pt idx="1993">
                  <c:v>3.9860000000001221E-5</c:v>
                </c:pt>
                <c:pt idx="1994">
                  <c:v>3.9880000000001224E-5</c:v>
                </c:pt>
                <c:pt idx="1995">
                  <c:v>3.9900000000001227E-5</c:v>
                </c:pt>
                <c:pt idx="1996">
                  <c:v>3.9920000000001231E-5</c:v>
                </c:pt>
                <c:pt idx="1997">
                  <c:v>3.9940000000001234E-5</c:v>
                </c:pt>
                <c:pt idx="1998">
                  <c:v>3.9960000000001237E-5</c:v>
                </c:pt>
                <c:pt idx="1999">
                  <c:v>3.998000000000124E-5</c:v>
                </c:pt>
                <c:pt idx="2000">
                  <c:v>4.0000000000001243E-5</c:v>
                </c:pt>
                <c:pt idx="2001">
                  <c:v>4.0020000000001247E-5</c:v>
                </c:pt>
                <c:pt idx="2002">
                  <c:v>4.004000000000125E-5</c:v>
                </c:pt>
                <c:pt idx="2003">
                  <c:v>4.0060000000001253E-5</c:v>
                </c:pt>
                <c:pt idx="2004">
                  <c:v>4.0080000000001256E-5</c:v>
                </c:pt>
                <c:pt idx="2005">
                  <c:v>4.0100000000001259E-5</c:v>
                </c:pt>
                <c:pt idx="2006">
                  <c:v>4.0120000000001263E-5</c:v>
                </c:pt>
                <c:pt idx="2007">
                  <c:v>4.0140000000001266E-5</c:v>
                </c:pt>
                <c:pt idx="2008">
                  <c:v>4.0160000000001269E-5</c:v>
                </c:pt>
                <c:pt idx="2009">
                  <c:v>4.0180000000001272E-5</c:v>
                </c:pt>
                <c:pt idx="2010">
                  <c:v>4.0200000000001275E-5</c:v>
                </c:pt>
                <c:pt idx="2011">
                  <c:v>4.0220000000001278E-5</c:v>
                </c:pt>
                <c:pt idx="2012">
                  <c:v>4.0240000000001282E-5</c:v>
                </c:pt>
                <c:pt idx="2013">
                  <c:v>4.0260000000001285E-5</c:v>
                </c:pt>
                <c:pt idx="2014">
                  <c:v>4.0280000000001288E-5</c:v>
                </c:pt>
                <c:pt idx="2015">
                  <c:v>4.0300000000001291E-5</c:v>
                </c:pt>
                <c:pt idx="2016">
                  <c:v>4.0320000000001294E-5</c:v>
                </c:pt>
                <c:pt idx="2017">
                  <c:v>4.0340000000001298E-5</c:v>
                </c:pt>
                <c:pt idx="2018">
                  <c:v>4.0360000000001301E-5</c:v>
                </c:pt>
                <c:pt idx="2019">
                  <c:v>4.0380000000001304E-5</c:v>
                </c:pt>
                <c:pt idx="2020">
                  <c:v>4.0400000000001307E-5</c:v>
                </c:pt>
                <c:pt idx="2021">
                  <c:v>4.042000000000131E-5</c:v>
                </c:pt>
                <c:pt idx="2022">
                  <c:v>4.0440000000001314E-5</c:v>
                </c:pt>
                <c:pt idx="2023">
                  <c:v>4.0460000000001317E-5</c:v>
                </c:pt>
                <c:pt idx="2024">
                  <c:v>4.048000000000132E-5</c:v>
                </c:pt>
                <c:pt idx="2025">
                  <c:v>4.0500000000001323E-5</c:v>
                </c:pt>
                <c:pt idx="2026">
                  <c:v>4.0520000000001326E-5</c:v>
                </c:pt>
                <c:pt idx="2027">
                  <c:v>4.054000000000133E-5</c:v>
                </c:pt>
                <c:pt idx="2028">
                  <c:v>4.0560000000001333E-5</c:v>
                </c:pt>
                <c:pt idx="2029">
                  <c:v>4.0580000000001336E-5</c:v>
                </c:pt>
                <c:pt idx="2030">
                  <c:v>4.0600000000001339E-5</c:v>
                </c:pt>
                <c:pt idx="2031">
                  <c:v>4.0620000000001342E-5</c:v>
                </c:pt>
                <c:pt idx="2032">
                  <c:v>4.0640000000001346E-5</c:v>
                </c:pt>
                <c:pt idx="2033">
                  <c:v>4.0660000000001349E-5</c:v>
                </c:pt>
                <c:pt idx="2034">
                  <c:v>4.0680000000001352E-5</c:v>
                </c:pt>
                <c:pt idx="2035">
                  <c:v>4.0700000000001355E-5</c:v>
                </c:pt>
                <c:pt idx="2036">
                  <c:v>4.0720000000001358E-5</c:v>
                </c:pt>
                <c:pt idx="2037">
                  <c:v>4.0740000000001362E-5</c:v>
                </c:pt>
                <c:pt idx="2038">
                  <c:v>4.0760000000001365E-5</c:v>
                </c:pt>
                <c:pt idx="2039">
                  <c:v>4.0780000000001368E-5</c:v>
                </c:pt>
                <c:pt idx="2040">
                  <c:v>4.0800000000001371E-5</c:v>
                </c:pt>
                <c:pt idx="2041">
                  <c:v>4.0820000000001374E-5</c:v>
                </c:pt>
                <c:pt idx="2042">
                  <c:v>4.0840000000001378E-5</c:v>
                </c:pt>
                <c:pt idx="2043">
                  <c:v>4.0860000000001381E-5</c:v>
                </c:pt>
                <c:pt idx="2044">
                  <c:v>4.0880000000001384E-5</c:v>
                </c:pt>
                <c:pt idx="2045">
                  <c:v>4.0900000000001387E-5</c:v>
                </c:pt>
                <c:pt idx="2046">
                  <c:v>4.092000000000139E-5</c:v>
                </c:pt>
                <c:pt idx="2047">
                  <c:v>4.0940000000001394E-5</c:v>
                </c:pt>
                <c:pt idx="2048">
                  <c:v>4.0960000000001397E-5</c:v>
                </c:pt>
                <c:pt idx="2049">
                  <c:v>4.09800000000014E-5</c:v>
                </c:pt>
                <c:pt idx="2050">
                  <c:v>4.1000000000001403E-5</c:v>
                </c:pt>
                <c:pt idx="2051">
                  <c:v>4.1020000000001406E-5</c:v>
                </c:pt>
                <c:pt idx="2052">
                  <c:v>4.104000000000141E-5</c:v>
                </c:pt>
                <c:pt idx="2053">
                  <c:v>4.1060000000001413E-5</c:v>
                </c:pt>
                <c:pt idx="2054">
                  <c:v>4.1080000000001416E-5</c:v>
                </c:pt>
                <c:pt idx="2055">
                  <c:v>4.1100000000001419E-5</c:v>
                </c:pt>
                <c:pt idx="2056">
                  <c:v>4.1120000000001422E-5</c:v>
                </c:pt>
                <c:pt idx="2057">
                  <c:v>4.1140000000001426E-5</c:v>
                </c:pt>
                <c:pt idx="2058">
                  <c:v>4.1160000000001429E-5</c:v>
                </c:pt>
                <c:pt idx="2059">
                  <c:v>4.1180000000001432E-5</c:v>
                </c:pt>
                <c:pt idx="2060">
                  <c:v>4.1200000000001435E-5</c:v>
                </c:pt>
                <c:pt idx="2061">
                  <c:v>4.1220000000001438E-5</c:v>
                </c:pt>
                <c:pt idx="2062">
                  <c:v>4.1240000000001442E-5</c:v>
                </c:pt>
                <c:pt idx="2063">
                  <c:v>4.1260000000001445E-5</c:v>
                </c:pt>
                <c:pt idx="2064">
                  <c:v>4.1280000000001448E-5</c:v>
                </c:pt>
                <c:pt idx="2065">
                  <c:v>4.1300000000001451E-5</c:v>
                </c:pt>
                <c:pt idx="2066">
                  <c:v>4.1320000000001454E-5</c:v>
                </c:pt>
                <c:pt idx="2067">
                  <c:v>4.1340000000001458E-5</c:v>
                </c:pt>
                <c:pt idx="2068">
                  <c:v>4.1360000000001461E-5</c:v>
                </c:pt>
                <c:pt idx="2069">
                  <c:v>4.1380000000001464E-5</c:v>
                </c:pt>
                <c:pt idx="2070">
                  <c:v>4.1400000000001467E-5</c:v>
                </c:pt>
                <c:pt idx="2071">
                  <c:v>4.142000000000147E-5</c:v>
                </c:pt>
                <c:pt idx="2072">
                  <c:v>4.1440000000001473E-5</c:v>
                </c:pt>
                <c:pt idx="2073">
                  <c:v>4.1460000000001477E-5</c:v>
                </c:pt>
                <c:pt idx="2074">
                  <c:v>4.148000000000148E-5</c:v>
                </c:pt>
                <c:pt idx="2075">
                  <c:v>4.1500000000001483E-5</c:v>
                </c:pt>
                <c:pt idx="2076">
                  <c:v>4.1520000000001486E-5</c:v>
                </c:pt>
                <c:pt idx="2077">
                  <c:v>4.1540000000001489E-5</c:v>
                </c:pt>
                <c:pt idx="2078">
                  <c:v>4.1560000000001493E-5</c:v>
                </c:pt>
                <c:pt idx="2079">
                  <c:v>4.1580000000001496E-5</c:v>
                </c:pt>
                <c:pt idx="2080">
                  <c:v>4.1600000000001499E-5</c:v>
                </c:pt>
                <c:pt idx="2081">
                  <c:v>4.1620000000001502E-5</c:v>
                </c:pt>
                <c:pt idx="2082">
                  <c:v>4.1640000000001505E-5</c:v>
                </c:pt>
                <c:pt idx="2083">
                  <c:v>4.1660000000001509E-5</c:v>
                </c:pt>
                <c:pt idx="2084">
                  <c:v>4.1680000000001512E-5</c:v>
                </c:pt>
                <c:pt idx="2085">
                  <c:v>4.1700000000001515E-5</c:v>
                </c:pt>
                <c:pt idx="2086">
                  <c:v>4.1720000000001518E-5</c:v>
                </c:pt>
                <c:pt idx="2087">
                  <c:v>4.1740000000001521E-5</c:v>
                </c:pt>
                <c:pt idx="2088">
                  <c:v>4.1760000000001525E-5</c:v>
                </c:pt>
                <c:pt idx="2089">
                  <c:v>4.1780000000001528E-5</c:v>
                </c:pt>
                <c:pt idx="2090">
                  <c:v>4.1800000000001531E-5</c:v>
                </c:pt>
                <c:pt idx="2091">
                  <c:v>4.1820000000001534E-5</c:v>
                </c:pt>
                <c:pt idx="2092">
                  <c:v>4.1840000000001537E-5</c:v>
                </c:pt>
                <c:pt idx="2093">
                  <c:v>4.1860000000001541E-5</c:v>
                </c:pt>
                <c:pt idx="2094">
                  <c:v>4.1880000000001544E-5</c:v>
                </c:pt>
                <c:pt idx="2095">
                  <c:v>4.1900000000001547E-5</c:v>
                </c:pt>
                <c:pt idx="2096">
                  <c:v>4.192000000000155E-5</c:v>
                </c:pt>
                <c:pt idx="2097">
                  <c:v>4.1940000000001553E-5</c:v>
                </c:pt>
                <c:pt idx="2098">
                  <c:v>4.1960000000001557E-5</c:v>
                </c:pt>
                <c:pt idx="2099">
                  <c:v>4.198000000000156E-5</c:v>
                </c:pt>
                <c:pt idx="2100">
                  <c:v>4.2000000000001563E-5</c:v>
                </c:pt>
                <c:pt idx="2101">
                  <c:v>4.2020000000001566E-5</c:v>
                </c:pt>
                <c:pt idx="2102">
                  <c:v>4.2040000000001569E-5</c:v>
                </c:pt>
                <c:pt idx="2103">
                  <c:v>4.2060000000001573E-5</c:v>
                </c:pt>
                <c:pt idx="2104">
                  <c:v>4.2080000000001576E-5</c:v>
                </c:pt>
                <c:pt idx="2105">
                  <c:v>4.2100000000001579E-5</c:v>
                </c:pt>
                <c:pt idx="2106">
                  <c:v>4.2120000000001582E-5</c:v>
                </c:pt>
                <c:pt idx="2107">
                  <c:v>4.2140000000001585E-5</c:v>
                </c:pt>
                <c:pt idx="2108">
                  <c:v>4.2160000000001589E-5</c:v>
                </c:pt>
                <c:pt idx="2109">
                  <c:v>4.2180000000001592E-5</c:v>
                </c:pt>
                <c:pt idx="2110">
                  <c:v>4.2200000000001595E-5</c:v>
                </c:pt>
                <c:pt idx="2111">
                  <c:v>4.2220000000001598E-5</c:v>
                </c:pt>
                <c:pt idx="2112">
                  <c:v>4.2240000000001601E-5</c:v>
                </c:pt>
                <c:pt idx="2113">
                  <c:v>4.2260000000001605E-5</c:v>
                </c:pt>
                <c:pt idx="2114">
                  <c:v>4.2280000000001608E-5</c:v>
                </c:pt>
                <c:pt idx="2115">
                  <c:v>4.2300000000001611E-5</c:v>
                </c:pt>
                <c:pt idx="2116">
                  <c:v>4.2320000000001614E-5</c:v>
                </c:pt>
                <c:pt idx="2117">
                  <c:v>4.2340000000001617E-5</c:v>
                </c:pt>
                <c:pt idx="2118">
                  <c:v>4.2360000000001621E-5</c:v>
                </c:pt>
                <c:pt idx="2119">
                  <c:v>4.2380000000001624E-5</c:v>
                </c:pt>
                <c:pt idx="2120">
                  <c:v>4.2400000000001627E-5</c:v>
                </c:pt>
                <c:pt idx="2121">
                  <c:v>4.242000000000163E-5</c:v>
                </c:pt>
                <c:pt idx="2122">
                  <c:v>4.2440000000001633E-5</c:v>
                </c:pt>
                <c:pt idx="2123">
                  <c:v>4.2460000000001637E-5</c:v>
                </c:pt>
                <c:pt idx="2124">
                  <c:v>4.248000000000164E-5</c:v>
                </c:pt>
                <c:pt idx="2125">
                  <c:v>4.2500000000001643E-5</c:v>
                </c:pt>
                <c:pt idx="2126">
                  <c:v>4.2520000000001646E-5</c:v>
                </c:pt>
                <c:pt idx="2127">
                  <c:v>4.2540000000001649E-5</c:v>
                </c:pt>
                <c:pt idx="2128">
                  <c:v>4.2560000000001652E-5</c:v>
                </c:pt>
                <c:pt idx="2129">
                  <c:v>4.2580000000001656E-5</c:v>
                </c:pt>
                <c:pt idx="2130">
                  <c:v>4.2600000000001659E-5</c:v>
                </c:pt>
                <c:pt idx="2131">
                  <c:v>4.2620000000001662E-5</c:v>
                </c:pt>
                <c:pt idx="2132">
                  <c:v>4.2640000000001665E-5</c:v>
                </c:pt>
                <c:pt idx="2133">
                  <c:v>4.2660000000001668E-5</c:v>
                </c:pt>
                <c:pt idx="2134">
                  <c:v>4.2680000000001672E-5</c:v>
                </c:pt>
                <c:pt idx="2135">
                  <c:v>4.2700000000001675E-5</c:v>
                </c:pt>
                <c:pt idx="2136">
                  <c:v>4.2720000000001678E-5</c:v>
                </c:pt>
                <c:pt idx="2137">
                  <c:v>4.2740000000001681E-5</c:v>
                </c:pt>
                <c:pt idx="2138">
                  <c:v>4.2760000000001684E-5</c:v>
                </c:pt>
                <c:pt idx="2139">
                  <c:v>4.2780000000001688E-5</c:v>
                </c:pt>
                <c:pt idx="2140">
                  <c:v>4.2800000000001691E-5</c:v>
                </c:pt>
                <c:pt idx="2141">
                  <c:v>4.2820000000001694E-5</c:v>
                </c:pt>
                <c:pt idx="2142">
                  <c:v>4.2840000000001697E-5</c:v>
                </c:pt>
                <c:pt idx="2143">
                  <c:v>4.28600000000017E-5</c:v>
                </c:pt>
                <c:pt idx="2144">
                  <c:v>4.2880000000001704E-5</c:v>
                </c:pt>
                <c:pt idx="2145">
                  <c:v>4.2900000000001707E-5</c:v>
                </c:pt>
                <c:pt idx="2146">
                  <c:v>4.292000000000171E-5</c:v>
                </c:pt>
                <c:pt idx="2147">
                  <c:v>4.2940000000001713E-5</c:v>
                </c:pt>
                <c:pt idx="2148">
                  <c:v>4.2960000000001716E-5</c:v>
                </c:pt>
                <c:pt idx="2149">
                  <c:v>4.298000000000172E-5</c:v>
                </c:pt>
                <c:pt idx="2150">
                  <c:v>4.3000000000001723E-5</c:v>
                </c:pt>
                <c:pt idx="2151">
                  <c:v>4.3020000000001726E-5</c:v>
                </c:pt>
                <c:pt idx="2152">
                  <c:v>4.3040000000001729E-5</c:v>
                </c:pt>
                <c:pt idx="2153">
                  <c:v>4.3060000000001732E-5</c:v>
                </c:pt>
                <c:pt idx="2154">
                  <c:v>4.3080000000001736E-5</c:v>
                </c:pt>
                <c:pt idx="2155">
                  <c:v>4.3100000000001739E-5</c:v>
                </c:pt>
                <c:pt idx="2156">
                  <c:v>4.3120000000001742E-5</c:v>
                </c:pt>
                <c:pt idx="2157">
                  <c:v>4.3140000000001745E-5</c:v>
                </c:pt>
                <c:pt idx="2158">
                  <c:v>4.3160000000001748E-5</c:v>
                </c:pt>
                <c:pt idx="2159">
                  <c:v>4.3180000000001752E-5</c:v>
                </c:pt>
                <c:pt idx="2160">
                  <c:v>4.3200000000001755E-5</c:v>
                </c:pt>
                <c:pt idx="2161">
                  <c:v>4.3220000000001758E-5</c:v>
                </c:pt>
                <c:pt idx="2162">
                  <c:v>4.3240000000001761E-5</c:v>
                </c:pt>
                <c:pt idx="2163">
                  <c:v>4.3260000000001764E-5</c:v>
                </c:pt>
                <c:pt idx="2164">
                  <c:v>4.3280000000001768E-5</c:v>
                </c:pt>
                <c:pt idx="2165">
                  <c:v>4.3300000000001771E-5</c:v>
                </c:pt>
                <c:pt idx="2166">
                  <c:v>4.3320000000001774E-5</c:v>
                </c:pt>
                <c:pt idx="2167">
                  <c:v>4.3340000000001777E-5</c:v>
                </c:pt>
                <c:pt idx="2168">
                  <c:v>4.336000000000178E-5</c:v>
                </c:pt>
                <c:pt idx="2169">
                  <c:v>4.3380000000001784E-5</c:v>
                </c:pt>
                <c:pt idx="2170">
                  <c:v>4.3400000000001787E-5</c:v>
                </c:pt>
                <c:pt idx="2171">
                  <c:v>4.342000000000179E-5</c:v>
                </c:pt>
                <c:pt idx="2172">
                  <c:v>4.3440000000001793E-5</c:v>
                </c:pt>
                <c:pt idx="2173">
                  <c:v>4.3460000000001796E-5</c:v>
                </c:pt>
                <c:pt idx="2174">
                  <c:v>4.34800000000018E-5</c:v>
                </c:pt>
                <c:pt idx="2175">
                  <c:v>4.3500000000001803E-5</c:v>
                </c:pt>
                <c:pt idx="2176">
                  <c:v>4.3520000000001806E-5</c:v>
                </c:pt>
                <c:pt idx="2177">
                  <c:v>4.3540000000001809E-5</c:v>
                </c:pt>
                <c:pt idx="2178">
                  <c:v>4.3560000000001812E-5</c:v>
                </c:pt>
                <c:pt idx="2179">
                  <c:v>4.3580000000001816E-5</c:v>
                </c:pt>
                <c:pt idx="2180">
                  <c:v>4.3600000000001819E-5</c:v>
                </c:pt>
                <c:pt idx="2181">
                  <c:v>4.3620000000001822E-5</c:v>
                </c:pt>
                <c:pt idx="2182">
                  <c:v>4.3640000000001825E-5</c:v>
                </c:pt>
                <c:pt idx="2183">
                  <c:v>4.3660000000001828E-5</c:v>
                </c:pt>
                <c:pt idx="2184">
                  <c:v>4.3680000000001832E-5</c:v>
                </c:pt>
                <c:pt idx="2185">
                  <c:v>4.3700000000001835E-5</c:v>
                </c:pt>
                <c:pt idx="2186">
                  <c:v>4.3720000000001838E-5</c:v>
                </c:pt>
                <c:pt idx="2187">
                  <c:v>4.3740000000001841E-5</c:v>
                </c:pt>
                <c:pt idx="2188">
                  <c:v>4.3760000000001844E-5</c:v>
                </c:pt>
                <c:pt idx="2189">
                  <c:v>4.3780000000001847E-5</c:v>
                </c:pt>
                <c:pt idx="2190">
                  <c:v>4.3800000000001851E-5</c:v>
                </c:pt>
                <c:pt idx="2191">
                  <c:v>4.3820000000001854E-5</c:v>
                </c:pt>
                <c:pt idx="2192">
                  <c:v>4.3840000000001857E-5</c:v>
                </c:pt>
                <c:pt idx="2193">
                  <c:v>4.386000000000186E-5</c:v>
                </c:pt>
                <c:pt idx="2194">
                  <c:v>4.3880000000001863E-5</c:v>
                </c:pt>
                <c:pt idx="2195">
                  <c:v>4.3900000000001867E-5</c:v>
                </c:pt>
                <c:pt idx="2196">
                  <c:v>4.392000000000187E-5</c:v>
                </c:pt>
                <c:pt idx="2197">
                  <c:v>4.3940000000001873E-5</c:v>
                </c:pt>
                <c:pt idx="2198">
                  <c:v>4.3960000000001876E-5</c:v>
                </c:pt>
                <c:pt idx="2199">
                  <c:v>4.3980000000001879E-5</c:v>
                </c:pt>
                <c:pt idx="2200">
                  <c:v>4.4000000000001883E-5</c:v>
                </c:pt>
                <c:pt idx="2201">
                  <c:v>4.4020000000001886E-5</c:v>
                </c:pt>
                <c:pt idx="2202">
                  <c:v>4.4040000000001889E-5</c:v>
                </c:pt>
                <c:pt idx="2203">
                  <c:v>4.4060000000001892E-5</c:v>
                </c:pt>
                <c:pt idx="2204">
                  <c:v>4.4080000000001895E-5</c:v>
                </c:pt>
                <c:pt idx="2205">
                  <c:v>4.4100000000001899E-5</c:v>
                </c:pt>
                <c:pt idx="2206">
                  <c:v>4.4120000000001902E-5</c:v>
                </c:pt>
                <c:pt idx="2207">
                  <c:v>4.4140000000001905E-5</c:v>
                </c:pt>
                <c:pt idx="2208">
                  <c:v>4.4160000000001908E-5</c:v>
                </c:pt>
                <c:pt idx="2209">
                  <c:v>4.4180000000001911E-5</c:v>
                </c:pt>
                <c:pt idx="2210">
                  <c:v>4.4200000000001915E-5</c:v>
                </c:pt>
                <c:pt idx="2211">
                  <c:v>4.4220000000001918E-5</c:v>
                </c:pt>
                <c:pt idx="2212">
                  <c:v>4.4240000000001921E-5</c:v>
                </c:pt>
                <c:pt idx="2213">
                  <c:v>4.4260000000001924E-5</c:v>
                </c:pt>
                <c:pt idx="2214">
                  <c:v>4.4280000000001927E-5</c:v>
                </c:pt>
                <c:pt idx="2215">
                  <c:v>4.4300000000001931E-5</c:v>
                </c:pt>
                <c:pt idx="2216">
                  <c:v>4.4320000000001934E-5</c:v>
                </c:pt>
                <c:pt idx="2217">
                  <c:v>4.4340000000001937E-5</c:v>
                </c:pt>
                <c:pt idx="2218">
                  <c:v>4.436000000000194E-5</c:v>
                </c:pt>
                <c:pt idx="2219">
                  <c:v>4.4380000000001943E-5</c:v>
                </c:pt>
                <c:pt idx="2220">
                  <c:v>4.4400000000001947E-5</c:v>
                </c:pt>
                <c:pt idx="2221">
                  <c:v>4.442000000000195E-5</c:v>
                </c:pt>
                <c:pt idx="2222">
                  <c:v>4.4440000000001953E-5</c:v>
                </c:pt>
                <c:pt idx="2223">
                  <c:v>4.4460000000001956E-5</c:v>
                </c:pt>
                <c:pt idx="2224">
                  <c:v>4.4480000000001959E-5</c:v>
                </c:pt>
                <c:pt idx="2225">
                  <c:v>4.4500000000001963E-5</c:v>
                </c:pt>
                <c:pt idx="2226">
                  <c:v>4.4520000000001966E-5</c:v>
                </c:pt>
                <c:pt idx="2227">
                  <c:v>4.4540000000001969E-5</c:v>
                </c:pt>
                <c:pt idx="2228">
                  <c:v>4.4560000000001972E-5</c:v>
                </c:pt>
                <c:pt idx="2229">
                  <c:v>4.4580000000001975E-5</c:v>
                </c:pt>
                <c:pt idx="2230">
                  <c:v>4.4600000000001979E-5</c:v>
                </c:pt>
                <c:pt idx="2231">
                  <c:v>4.4620000000001982E-5</c:v>
                </c:pt>
                <c:pt idx="2232">
                  <c:v>4.4640000000001985E-5</c:v>
                </c:pt>
                <c:pt idx="2233">
                  <c:v>4.4660000000001988E-5</c:v>
                </c:pt>
                <c:pt idx="2234">
                  <c:v>4.4680000000001991E-5</c:v>
                </c:pt>
                <c:pt idx="2235">
                  <c:v>4.4700000000001995E-5</c:v>
                </c:pt>
                <c:pt idx="2236">
                  <c:v>4.4720000000001998E-5</c:v>
                </c:pt>
                <c:pt idx="2237">
                  <c:v>4.4740000000002001E-5</c:v>
                </c:pt>
                <c:pt idx="2238">
                  <c:v>4.4760000000002004E-5</c:v>
                </c:pt>
                <c:pt idx="2239">
                  <c:v>4.4780000000002007E-5</c:v>
                </c:pt>
                <c:pt idx="2240">
                  <c:v>4.4800000000002011E-5</c:v>
                </c:pt>
                <c:pt idx="2241">
                  <c:v>4.4820000000002014E-5</c:v>
                </c:pt>
                <c:pt idx="2242">
                  <c:v>4.4840000000002017E-5</c:v>
                </c:pt>
                <c:pt idx="2243">
                  <c:v>4.486000000000202E-5</c:v>
                </c:pt>
                <c:pt idx="2244">
                  <c:v>4.4880000000002023E-5</c:v>
                </c:pt>
                <c:pt idx="2245">
                  <c:v>4.4900000000002027E-5</c:v>
                </c:pt>
                <c:pt idx="2246">
                  <c:v>4.492000000000203E-5</c:v>
                </c:pt>
                <c:pt idx="2247">
                  <c:v>4.4940000000002033E-5</c:v>
                </c:pt>
                <c:pt idx="2248">
                  <c:v>4.4960000000002036E-5</c:v>
                </c:pt>
                <c:pt idx="2249">
                  <c:v>4.4980000000002039E-5</c:v>
                </c:pt>
                <c:pt idx="2250">
                  <c:v>4.5000000000002042E-5</c:v>
                </c:pt>
                <c:pt idx="2251">
                  <c:v>4.5020000000002046E-5</c:v>
                </c:pt>
                <c:pt idx="2252">
                  <c:v>4.5040000000002049E-5</c:v>
                </c:pt>
                <c:pt idx="2253">
                  <c:v>4.5060000000002052E-5</c:v>
                </c:pt>
                <c:pt idx="2254">
                  <c:v>4.5080000000002055E-5</c:v>
                </c:pt>
                <c:pt idx="2255">
                  <c:v>4.5100000000002058E-5</c:v>
                </c:pt>
                <c:pt idx="2256">
                  <c:v>4.5120000000002062E-5</c:v>
                </c:pt>
                <c:pt idx="2257">
                  <c:v>4.5140000000002065E-5</c:v>
                </c:pt>
                <c:pt idx="2258">
                  <c:v>4.5160000000002068E-5</c:v>
                </c:pt>
                <c:pt idx="2259">
                  <c:v>4.5180000000002071E-5</c:v>
                </c:pt>
                <c:pt idx="2260">
                  <c:v>4.5200000000002074E-5</c:v>
                </c:pt>
                <c:pt idx="2261">
                  <c:v>4.5220000000002078E-5</c:v>
                </c:pt>
                <c:pt idx="2262">
                  <c:v>4.5240000000002081E-5</c:v>
                </c:pt>
                <c:pt idx="2263">
                  <c:v>4.5260000000002084E-5</c:v>
                </c:pt>
                <c:pt idx="2264">
                  <c:v>4.5280000000002087E-5</c:v>
                </c:pt>
                <c:pt idx="2265">
                  <c:v>4.530000000000209E-5</c:v>
                </c:pt>
                <c:pt idx="2266">
                  <c:v>4.5320000000002094E-5</c:v>
                </c:pt>
                <c:pt idx="2267">
                  <c:v>4.5340000000002097E-5</c:v>
                </c:pt>
                <c:pt idx="2268">
                  <c:v>4.53600000000021E-5</c:v>
                </c:pt>
                <c:pt idx="2269">
                  <c:v>4.5380000000002103E-5</c:v>
                </c:pt>
                <c:pt idx="2270">
                  <c:v>4.5400000000002106E-5</c:v>
                </c:pt>
                <c:pt idx="2271">
                  <c:v>4.542000000000211E-5</c:v>
                </c:pt>
                <c:pt idx="2272">
                  <c:v>4.5440000000002113E-5</c:v>
                </c:pt>
                <c:pt idx="2273">
                  <c:v>4.5460000000002116E-5</c:v>
                </c:pt>
                <c:pt idx="2274">
                  <c:v>4.5480000000002119E-5</c:v>
                </c:pt>
                <c:pt idx="2275">
                  <c:v>4.5500000000002122E-5</c:v>
                </c:pt>
                <c:pt idx="2276">
                  <c:v>4.5520000000002126E-5</c:v>
                </c:pt>
                <c:pt idx="2277">
                  <c:v>4.5540000000002129E-5</c:v>
                </c:pt>
                <c:pt idx="2278">
                  <c:v>4.5560000000002132E-5</c:v>
                </c:pt>
                <c:pt idx="2279">
                  <c:v>4.5580000000002135E-5</c:v>
                </c:pt>
                <c:pt idx="2280">
                  <c:v>4.5600000000002138E-5</c:v>
                </c:pt>
                <c:pt idx="2281">
                  <c:v>4.5620000000002142E-5</c:v>
                </c:pt>
                <c:pt idx="2282">
                  <c:v>4.5640000000002145E-5</c:v>
                </c:pt>
                <c:pt idx="2283">
                  <c:v>4.5660000000002148E-5</c:v>
                </c:pt>
                <c:pt idx="2284">
                  <c:v>4.5680000000002151E-5</c:v>
                </c:pt>
                <c:pt idx="2285">
                  <c:v>4.5700000000002154E-5</c:v>
                </c:pt>
                <c:pt idx="2286">
                  <c:v>4.5720000000002158E-5</c:v>
                </c:pt>
                <c:pt idx="2287">
                  <c:v>4.5740000000002161E-5</c:v>
                </c:pt>
                <c:pt idx="2288">
                  <c:v>4.5760000000002164E-5</c:v>
                </c:pt>
                <c:pt idx="2289">
                  <c:v>4.5780000000002167E-5</c:v>
                </c:pt>
                <c:pt idx="2290">
                  <c:v>4.580000000000217E-5</c:v>
                </c:pt>
                <c:pt idx="2291">
                  <c:v>4.5820000000002174E-5</c:v>
                </c:pt>
                <c:pt idx="2292">
                  <c:v>4.5840000000002177E-5</c:v>
                </c:pt>
                <c:pt idx="2293">
                  <c:v>4.586000000000218E-5</c:v>
                </c:pt>
                <c:pt idx="2294">
                  <c:v>4.5880000000002183E-5</c:v>
                </c:pt>
                <c:pt idx="2295">
                  <c:v>4.5900000000002186E-5</c:v>
                </c:pt>
                <c:pt idx="2296">
                  <c:v>4.592000000000219E-5</c:v>
                </c:pt>
                <c:pt idx="2297">
                  <c:v>4.5940000000002193E-5</c:v>
                </c:pt>
                <c:pt idx="2298">
                  <c:v>4.5960000000002196E-5</c:v>
                </c:pt>
                <c:pt idx="2299">
                  <c:v>4.5980000000002199E-5</c:v>
                </c:pt>
                <c:pt idx="2300">
                  <c:v>4.6000000000002202E-5</c:v>
                </c:pt>
                <c:pt idx="2301">
                  <c:v>4.6020000000002206E-5</c:v>
                </c:pt>
                <c:pt idx="2302">
                  <c:v>4.6040000000002209E-5</c:v>
                </c:pt>
                <c:pt idx="2303">
                  <c:v>4.6060000000002212E-5</c:v>
                </c:pt>
                <c:pt idx="2304">
                  <c:v>4.6080000000002215E-5</c:v>
                </c:pt>
                <c:pt idx="2305">
                  <c:v>4.6100000000002218E-5</c:v>
                </c:pt>
                <c:pt idx="2306">
                  <c:v>4.6120000000002222E-5</c:v>
                </c:pt>
                <c:pt idx="2307">
                  <c:v>4.6140000000002225E-5</c:v>
                </c:pt>
                <c:pt idx="2308">
                  <c:v>4.6160000000002228E-5</c:v>
                </c:pt>
                <c:pt idx="2309">
                  <c:v>4.6180000000002231E-5</c:v>
                </c:pt>
                <c:pt idx="2310">
                  <c:v>4.6200000000002234E-5</c:v>
                </c:pt>
                <c:pt idx="2311">
                  <c:v>4.6220000000002237E-5</c:v>
                </c:pt>
                <c:pt idx="2312">
                  <c:v>4.6240000000002241E-5</c:v>
                </c:pt>
                <c:pt idx="2313">
                  <c:v>4.6260000000002244E-5</c:v>
                </c:pt>
                <c:pt idx="2314">
                  <c:v>4.6280000000002247E-5</c:v>
                </c:pt>
                <c:pt idx="2315">
                  <c:v>4.630000000000225E-5</c:v>
                </c:pt>
                <c:pt idx="2316">
                  <c:v>4.6320000000002253E-5</c:v>
                </c:pt>
                <c:pt idx="2317">
                  <c:v>4.6340000000002257E-5</c:v>
                </c:pt>
                <c:pt idx="2318">
                  <c:v>4.636000000000226E-5</c:v>
                </c:pt>
                <c:pt idx="2319">
                  <c:v>4.6380000000002263E-5</c:v>
                </c:pt>
                <c:pt idx="2320">
                  <c:v>4.6400000000002266E-5</c:v>
                </c:pt>
                <c:pt idx="2321">
                  <c:v>4.6420000000002269E-5</c:v>
                </c:pt>
                <c:pt idx="2322">
                  <c:v>4.6440000000002273E-5</c:v>
                </c:pt>
                <c:pt idx="2323">
                  <c:v>4.6460000000002276E-5</c:v>
                </c:pt>
                <c:pt idx="2324">
                  <c:v>4.6480000000002279E-5</c:v>
                </c:pt>
                <c:pt idx="2325">
                  <c:v>4.6500000000002282E-5</c:v>
                </c:pt>
                <c:pt idx="2326">
                  <c:v>4.6520000000002285E-5</c:v>
                </c:pt>
                <c:pt idx="2327">
                  <c:v>4.6540000000002289E-5</c:v>
                </c:pt>
                <c:pt idx="2328">
                  <c:v>4.6560000000002292E-5</c:v>
                </c:pt>
                <c:pt idx="2329">
                  <c:v>4.6580000000002295E-5</c:v>
                </c:pt>
                <c:pt idx="2330">
                  <c:v>4.6600000000002298E-5</c:v>
                </c:pt>
                <c:pt idx="2331">
                  <c:v>4.6620000000002301E-5</c:v>
                </c:pt>
                <c:pt idx="2332">
                  <c:v>4.6640000000002305E-5</c:v>
                </c:pt>
                <c:pt idx="2333">
                  <c:v>4.6660000000002308E-5</c:v>
                </c:pt>
                <c:pt idx="2334">
                  <c:v>4.6680000000002311E-5</c:v>
                </c:pt>
                <c:pt idx="2335">
                  <c:v>4.6700000000002314E-5</c:v>
                </c:pt>
                <c:pt idx="2336">
                  <c:v>4.6720000000002317E-5</c:v>
                </c:pt>
                <c:pt idx="2337">
                  <c:v>4.6740000000002321E-5</c:v>
                </c:pt>
                <c:pt idx="2338">
                  <c:v>4.6760000000002324E-5</c:v>
                </c:pt>
                <c:pt idx="2339">
                  <c:v>4.6780000000002327E-5</c:v>
                </c:pt>
                <c:pt idx="2340">
                  <c:v>4.680000000000233E-5</c:v>
                </c:pt>
                <c:pt idx="2341">
                  <c:v>4.6820000000002333E-5</c:v>
                </c:pt>
                <c:pt idx="2342">
                  <c:v>4.6840000000002337E-5</c:v>
                </c:pt>
                <c:pt idx="2343">
                  <c:v>4.686000000000234E-5</c:v>
                </c:pt>
                <c:pt idx="2344">
                  <c:v>4.6880000000002343E-5</c:v>
                </c:pt>
                <c:pt idx="2345">
                  <c:v>4.6900000000002346E-5</c:v>
                </c:pt>
                <c:pt idx="2346">
                  <c:v>4.6920000000002349E-5</c:v>
                </c:pt>
                <c:pt idx="2347">
                  <c:v>4.6940000000002353E-5</c:v>
                </c:pt>
                <c:pt idx="2348">
                  <c:v>4.6960000000002356E-5</c:v>
                </c:pt>
                <c:pt idx="2349">
                  <c:v>4.6980000000002359E-5</c:v>
                </c:pt>
                <c:pt idx="2350">
                  <c:v>4.7000000000002362E-5</c:v>
                </c:pt>
                <c:pt idx="2351">
                  <c:v>4.7020000000002365E-5</c:v>
                </c:pt>
                <c:pt idx="2352">
                  <c:v>4.7040000000002369E-5</c:v>
                </c:pt>
                <c:pt idx="2353">
                  <c:v>4.7060000000002372E-5</c:v>
                </c:pt>
                <c:pt idx="2354">
                  <c:v>4.7080000000002375E-5</c:v>
                </c:pt>
                <c:pt idx="2355">
                  <c:v>4.7100000000002378E-5</c:v>
                </c:pt>
                <c:pt idx="2356">
                  <c:v>4.7120000000002381E-5</c:v>
                </c:pt>
                <c:pt idx="2357">
                  <c:v>4.7140000000002385E-5</c:v>
                </c:pt>
                <c:pt idx="2358">
                  <c:v>4.7160000000002388E-5</c:v>
                </c:pt>
                <c:pt idx="2359">
                  <c:v>4.7180000000002391E-5</c:v>
                </c:pt>
                <c:pt idx="2360">
                  <c:v>4.7200000000002394E-5</c:v>
                </c:pt>
                <c:pt idx="2361">
                  <c:v>4.7220000000002397E-5</c:v>
                </c:pt>
                <c:pt idx="2362">
                  <c:v>4.7240000000002401E-5</c:v>
                </c:pt>
                <c:pt idx="2363">
                  <c:v>4.7260000000002404E-5</c:v>
                </c:pt>
                <c:pt idx="2364">
                  <c:v>4.7280000000002407E-5</c:v>
                </c:pt>
                <c:pt idx="2365">
                  <c:v>4.730000000000241E-5</c:v>
                </c:pt>
                <c:pt idx="2366">
                  <c:v>4.7320000000002413E-5</c:v>
                </c:pt>
                <c:pt idx="2367">
                  <c:v>4.7340000000002416E-5</c:v>
                </c:pt>
                <c:pt idx="2368">
                  <c:v>4.736000000000242E-5</c:v>
                </c:pt>
                <c:pt idx="2369">
                  <c:v>4.7380000000002423E-5</c:v>
                </c:pt>
                <c:pt idx="2370">
                  <c:v>4.7400000000002426E-5</c:v>
                </c:pt>
                <c:pt idx="2371">
                  <c:v>4.7420000000002429E-5</c:v>
                </c:pt>
                <c:pt idx="2372">
                  <c:v>4.7440000000002432E-5</c:v>
                </c:pt>
                <c:pt idx="2373">
                  <c:v>4.7460000000002436E-5</c:v>
                </c:pt>
                <c:pt idx="2374">
                  <c:v>4.7480000000002439E-5</c:v>
                </c:pt>
                <c:pt idx="2375">
                  <c:v>4.7500000000002442E-5</c:v>
                </c:pt>
                <c:pt idx="2376">
                  <c:v>4.7520000000002445E-5</c:v>
                </c:pt>
                <c:pt idx="2377">
                  <c:v>4.7540000000002448E-5</c:v>
                </c:pt>
                <c:pt idx="2378">
                  <c:v>4.7560000000002452E-5</c:v>
                </c:pt>
                <c:pt idx="2379">
                  <c:v>4.7580000000002455E-5</c:v>
                </c:pt>
                <c:pt idx="2380">
                  <c:v>4.7600000000002458E-5</c:v>
                </c:pt>
                <c:pt idx="2381">
                  <c:v>4.7620000000002461E-5</c:v>
                </c:pt>
                <c:pt idx="2382">
                  <c:v>4.7640000000002464E-5</c:v>
                </c:pt>
                <c:pt idx="2383">
                  <c:v>4.7660000000002468E-5</c:v>
                </c:pt>
                <c:pt idx="2384">
                  <c:v>4.7680000000002471E-5</c:v>
                </c:pt>
                <c:pt idx="2385">
                  <c:v>4.7700000000002474E-5</c:v>
                </c:pt>
                <c:pt idx="2386">
                  <c:v>4.7720000000002477E-5</c:v>
                </c:pt>
                <c:pt idx="2387">
                  <c:v>4.774000000000248E-5</c:v>
                </c:pt>
                <c:pt idx="2388">
                  <c:v>4.7760000000002484E-5</c:v>
                </c:pt>
                <c:pt idx="2389">
                  <c:v>4.7780000000002487E-5</c:v>
                </c:pt>
                <c:pt idx="2390">
                  <c:v>4.780000000000249E-5</c:v>
                </c:pt>
                <c:pt idx="2391">
                  <c:v>4.7820000000002493E-5</c:v>
                </c:pt>
                <c:pt idx="2392">
                  <c:v>4.7840000000002496E-5</c:v>
                </c:pt>
                <c:pt idx="2393">
                  <c:v>4.78600000000025E-5</c:v>
                </c:pt>
                <c:pt idx="2394">
                  <c:v>4.7880000000002503E-5</c:v>
                </c:pt>
                <c:pt idx="2395">
                  <c:v>4.7900000000002506E-5</c:v>
                </c:pt>
                <c:pt idx="2396">
                  <c:v>4.7920000000002509E-5</c:v>
                </c:pt>
                <c:pt idx="2397">
                  <c:v>4.7940000000002512E-5</c:v>
                </c:pt>
                <c:pt idx="2398">
                  <c:v>4.7960000000002516E-5</c:v>
                </c:pt>
                <c:pt idx="2399">
                  <c:v>4.7980000000002519E-5</c:v>
                </c:pt>
                <c:pt idx="2400">
                  <c:v>4.8000000000002522E-5</c:v>
                </c:pt>
                <c:pt idx="2401">
                  <c:v>4.8020000000002525E-5</c:v>
                </c:pt>
                <c:pt idx="2402">
                  <c:v>4.8040000000002528E-5</c:v>
                </c:pt>
                <c:pt idx="2403">
                  <c:v>4.8060000000002532E-5</c:v>
                </c:pt>
                <c:pt idx="2404">
                  <c:v>4.8080000000002535E-5</c:v>
                </c:pt>
                <c:pt idx="2405">
                  <c:v>4.8100000000002538E-5</c:v>
                </c:pt>
                <c:pt idx="2406">
                  <c:v>4.8120000000002541E-5</c:v>
                </c:pt>
                <c:pt idx="2407">
                  <c:v>4.8140000000002544E-5</c:v>
                </c:pt>
                <c:pt idx="2408">
                  <c:v>4.8160000000002548E-5</c:v>
                </c:pt>
                <c:pt idx="2409">
                  <c:v>4.8180000000002551E-5</c:v>
                </c:pt>
                <c:pt idx="2410">
                  <c:v>4.8200000000002554E-5</c:v>
                </c:pt>
                <c:pt idx="2411">
                  <c:v>4.8220000000002557E-5</c:v>
                </c:pt>
                <c:pt idx="2412">
                  <c:v>4.824000000000256E-5</c:v>
                </c:pt>
                <c:pt idx="2413">
                  <c:v>4.8260000000002564E-5</c:v>
                </c:pt>
                <c:pt idx="2414">
                  <c:v>4.8280000000002567E-5</c:v>
                </c:pt>
                <c:pt idx="2415">
                  <c:v>4.830000000000257E-5</c:v>
                </c:pt>
                <c:pt idx="2416">
                  <c:v>4.8320000000002573E-5</c:v>
                </c:pt>
                <c:pt idx="2417">
                  <c:v>4.8340000000002576E-5</c:v>
                </c:pt>
                <c:pt idx="2418">
                  <c:v>4.836000000000258E-5</c:v>
                </c:pt>
                <c:pt idx="2419">
                  <c:v>4.8380000000002583E-5</c:v>
                </c:pt>
                <c:pt idx="2420">
                  <c:v>4.8400000000002586E-5</c:v>
                </c:pt>
                <c:pt idx="2421">
                  <c:v>4.8420000000002589E-5</c:v>
                </c:pt>
                <c:pt idx="2422">
                  <c:v>4.8440000000002592E-5</c:v>
                </c:pt>
                <c:pt idx="2423">
                  <c:v>4.8460000000002596E-5</c:v>
                </c:pt>
                <c:pt idx="2424">
                  <c:v>4.8480000000002599E-5</c:v>
                </c:pt>
                <c:pt idx="2425">
                  <c:v>4.8500000000002602E-5</c:v>
                </c:pt>
                <c:pt idx="2426">
                  <c:v>4.8520000000002605E-5</c:v>
                </c:pt>
                <c:pt idx="2427">
                  <c:v>4.8540000000002608E-5</c:v>
                </c:pt>
                <c:pt idx="2428">
                  <c:v>4.8560000000002611E-5</c:v>
                </c:pt>
                <c:pt idx="2429">
                  <c:v>4.8580000000002615E-5</c:v>
                </c:pt>
                <c:pt idx="2430">
                  <c:v>4.8600000000002618E-5</c:v>
                </c:pt>
                <c:pt idx="2431">
                  <c:v>4.8620000000002621E-5</c:v>
                </c:pt>
                <c:pt idx="2432">
                  <c:v>4.8640000000002624E-5</c:v>
                </c:pt>
                <c:pt idx="2433">
                  <c:v>4.8660000000002627E-5</c:v>
                </c:pt>
                <c:pt idx="2434">
                  <c:v>4.8680000000002631E-5</c:v>
                </c:pt>
                <c:pt idx="2435">
                  <c:v>4.8700000000002634E-5</c:v>
                </c:pt>
                <c:pt idx="2436">
                  <c:v>4.8720000000002637E-5</c:v>
                </c:pt>
                <c:pt idx="2437">
                  <c:v>4.874000000000264E-5</c:v>
                </c:pt>
                <c:pt idx="2438">
                  <c:v>4.8760000000002643E-5</c:v>
                </c:pt>
                <c:pt idx="2439">
                  <c:v>4.8780000000002647E-5</c:v>
                </c:pt>
                <c:pt idx="2440">
                  <c:v>4.880000000000265E-5</c:v>
                </c:pt>
                <c:pt idx="2441">
                  <c:v>4.8820000000002653E-5</c:v>
                </c:pt>
                <c:pt idx="2442">
                  <c:v>4.8840000000002656E-5</c:v>
                </c:pt>
                <c:pt idx="2443">
                  <c:v>4.8860000000002659E-5</c:v>
                </c:pt>
                <c:pt idx="2444">
                  <c:v>4.8880000000002663E-5</c:v>
                </c:pt>
                <c:pt idx="2445">
                  <c:v>4.8900000000002666E-5</c:v>
                </c:pt>
                <c:pt idx="2446">
                  <c:v>4.8920000000002669E-5</c:v>
                </c:pt>
                <c:pt idx="2447">
                  <c:v>4.8940000000002672E-5</c:v>
                </c:pt>
                <c:pt idx="2448">
                  <c:v>4.8960000000002675E-5</c:v>
                </c:pt>
                <c:pt idx="2449">
                  <c:v>4.8980000000002679E-5</c:v>
                </c:pt>
                <c:pt idx="2450">
                  <c:v>4.9000000000002682E-5</c:v>
                </c:pt>
                <c:pt idx="2451">
                  <c:v>4.9020000000002685E-5</c:v>
                </c:pt>
                <c:pt idx="2452">
                  <c:v>4.9040000000002688E-5</c:v>
                </c:pt>
                <c:pt idx="2453">
                  <c:v>4.9060000000002691E-5</c:v>
                </c:pt>
                <c:pt idx="2454">
                  <c:v>4.9080000000002695E-5</c:v>
                </c:pt>
                <c:pt idx="2455">
                  <c:v>4.9100000000002698E-5</c:v>
                </c:pt>
                <c:pt idx="2456">
                  <c:v>4.9120000000002701E-5</c:v>
                </c:pt>
                <c:pt idx="2457">
                  <c:v>4.9140000000002704E-5</c:v>
                </c:pt>
                <c:pt idx="2458">
                  <c:v>4.9160000000002707E-5</c:v>
                </c:pt>
                <c:pt idx="2459">
                  <c:v>4.9180000000002711E-5</c:v>
                </c:pt>
                <c:pt idx="2460">
                  <c:v>4.9200000000002714E-5</c:v>
                </c:pt>
                <c:pt idx="2461">
                  <c:v>4.9220000000002717E-5</c:v>
                </c:pt>
                <c:pt idx="2462">
                  <c:v>4.924000000000272E-5</c:v>
                </c:pt>
                <c:pt idx="2463">
                  <c:v>4.9260000000002723E-5</c:v>
                </c:pt>
                <c:pt idx="2464">
                  <c:v>4.9280000000002727E-5</c:v>
                </c:pt>
                <c:pt idx="2465">
                  <c:v>4.930000000000273E-5</c:v>
                </c:pt>
                <c:pt idx="2466">
                  <c:v>4.9320000000002733E-5</c:v>
                </c:pt>
                <c:pt idx="2467">
                  <c:v>4.9340000000002736E-5</c:v>
                </c:pt>
                <c:pt idx="2468">
                  <c:v>4.9360000000002739E-5</c:v>
                </c:pt>
                <c:pt idx="2469">
                  <c:v>4.9380000000002743E-5</c:v>
                </c:pt>
                <c:pt idx="2470">
                  <c:v>4.9400000000002746E-5</c:v>
                </c:pt>
                <c:pt idx="2471">
                  <c:v>4.9420000000002749E-5</c:v>
                </c:pt>
                <c:pt idx="2472">
                  <c:v>4.9440000000002752E-5</c:v>
                </c:pt>
                <c:pt idx="2473">
                  <c:v>4.9460000000002755E-5</c:v>
                </c:pt>
                <c:pt idx="2474">
                  <c:v>4.9480000000002759E-5</c:v>
                </c:pt>
                <c:pt idx="2475">
                  <c:v>4.9500000000002762E-5</c:v>
                </c:pt>
                <c:pt idx="2476">
                  <c:v>4.9520000000002765E-5</c:v>
                </c:pt>
                <c:pt idx="2477">
                  <c:v>4.9540000000002768E-5</c:v>
                </c:pt>
                <c:pt idx="2478">
                  <c:v>4.9560000000002771E-5</c:v>
                </c:pt>
                <c:pt idx="2479">
                  <c:v>4.9580000000002775E-5</c:v>
                </c:pt>
                <c:pt idx="2480">
                  <c:v>4.9600000000002778E-5</c:v>
                </c:pt>
                <c:pt idx="2481">
                  <c:v>4.9620000000002781E-5</c:v>
                </c:pt>
                <c:pt idx="2482">
                  <c:v>4.9640000000002784E-5</c:v>
                </c:pt>
                <c:pt idx="2483">
                  <c:v>4.9660000000002787E-5</c:v>
                </c:pt>
                <c:pt idx="2484">
                  <c:v>4.9680000000002791E-5</c:v>
                </c:pt>
                <c:pt idx="2485">
                  <c:v>4.9700000000002794E-5</c:v>
                </c:pt>
                <c:pt idx="2486">
                  <c:v>4.9720000000002797E-5</c:v>
                </c:pt>
                <c:pt idx="2487">
                  <c:v>4.97400000000028E-5</c:v>
                </c:pt>
                <c:pt idx="2488">
                  <c:v>4.9760000000002803E-5</c:v>
                </c:pt>
                <c:pt idx="2489">
                  <c:v>4.9780000000002806E-5</c:v>
                </c:pt>
                <c:pt idx="2490">
                  <c:v>4.980000000000281E-5</c:v>
                </c:pt>
                <c:pt idx="2491">
                  <c:v>4.9820000000002813E-5</c:v>
                </c:pt>
                <c:pt idx="2492">
                  <c:v>4.9840000000002816E-5</c:v>
                </c:pt>
                <c:pt idx="2493">
                  <c:v>4.9860000000002819E-5</c:v>
                </c:pt>
                <c:pt idx="2494">
                  <c:v>4.9880000000002822E-5</c:v>
                </c:pt>
                <c:pt idx="2495">
                  <c:v>4.9900000000002826E-5</c:v>
                </c:pt>
                <c:pt idx="2496">
                  <c:v>4.9920000000002829E-5</c:v>
                </c:pt>
                <c:pt idx="2497">
                  <c:v>4.9940000000002832E-5</c:v>
                </c:pt>
                <c:pt idx="2498">
                  <c:v>4.9960000000002835E-5</c:v>
                </c:pt>
                <c:pt idx="2499">
                  <c:v>4.9980000000002838E-5</c:v>
                </c:pt>
                <c:pt idx="2500">
                  <c:v>5.0000000000002842E-5</c:v>
                </c:pt>
                <c:pt idx="2501">
                  <c:v>5.0020000000002845E-5</c:v>
                </c:pt>
                <c:pt idx="2502">
                  <c:v>5.0040000000002848E-5</c:v>
                </c:pt>
                <c:pt idx="2503">
                  <c:v>5.0060000000002851E-5</c:v>
                </c:pt>
                <c:pt idx="2504">
                  <c:v>5.0080000000002854E-5</c:v>
                </c:pt>
                <c:pt idx="2505">
                  <c:v>5.0100000000002858E-5</c:v>
                </c:pt>
                <c:pt idx="2506">
                  <c:v>5.0120000000002861E-5</c:v>
                </c:pt>
                <c:pt idx="2507">
                  <c:v>5.0140000000002864E-5</c:v>
                </c:pt>
                <c:pt idx="2508">
                  <c:v>5.0160000000002867E-5</c:v>
                </c:pt>
                <c:pt idx="2509">
                  <c:v>5.018000000000287E-5</c:v>
                </c:pt>
                <c:pt idx="2510">
                  <c:v>5.0200000000002874E-5</c:v>
                </c:pt>
                <c:pt idx="2511">
                  <c:v>5.0220000000002877E-5</c:v>
                </c:pt>
                <c:pt idx="2512">
                  <c:v>5.024000000000288E-5</c:v>
                </c:pt>
                <c:pt idx="2513">
                  <c:v>5.0260000000002883E-5</c:v>
                </c:pt>
                <c:pt idx="2514">
                  <c:v>5.0280000000002886E-5</c:v>
                </c:pt>
                <c:pt idx="2515">
                  <c:v>5.030000000000289E-5</c:v>
                </c:pt>
                <c:pt idx="2516">
                  <c:v>5.0320000000002893E-5</c:v>
                </c:pt>
                <c:pt idx="2517">
                  <c:v>5.0340000000002896E-5</c:v>
                </c:pt>
                <c:pt idx="2518">
                  <c:v>5.0360000000002899E-5</c:v>
                </c:pt>
                <c:pt idx="2519">
                  <c:v>5.0380000000002902E-5</c:v>
                </c:pt>
                <c:pt idx="2520">
                  <c:v>5.0400000000002906E-5</c:v>
                </c:pt>
                <c:pt idx="2521">
                  <c:v>5.0420000000002909E-5</c:v>
                </c:pt>
                <c:pt idx="2522">
                  <c:v>5.0440000000002912E-5</c:v>
                </c:pt>
                <c:pt idx="2523">
                  <c:v>5.0460000000002915E-5</c:v>
                </c:pt>
                <c:pt idx="2524">
                  <c:v>5.0480000000002918E-5</c:v>
                </c:pt>
                <c:pt idx="2525">
                  <c:v>5.0500000000002922E-5</c:v>
                </c:pt>
                <c:pt idx="2526">
                  <c:v>5.0520000000002925E-5</c:v>
                </c:pt>
                <c:pt idx="2527">
                  <c:v>5.0540000000002928E-5</c:v>
                </c:pt>
                <c:pt idx="2528">
                  <c:v>5.0560000000002931E-5</c:v>
                </c:pt>
                <c:pt idx="2529">
                  <c:v>5.0580000000002934E-5</c:v>
                </c:pt>
                <c:pt idx="2530">
                  <c:v>5.0600000000002938E-5</c:v>
                </c:pt>
                <c:pt idx="2531">
                  <c:v>5.0620000000002941E-5</c:v>
                </c:pt>
                <c:pt idx="2532">
                  <c:v>5.0640000000002944E-5</c:v>
                </c:pt>
                <c:pt idx="2533">
                  <c:v>5.0660000000002947E-5</c:v>
                </c:pt>
                <c:pt idx="2534">
                  <c:v>5.068000000000295E-5</c:v>
                </c:pt>
                <c:pt idx="2535">
                  <c:v>5.0700000000002954E-5</c:v>
                </c:pt>
                <c:pt idx="2536">
                  <c:v>5.0720000000002957E-5</c:v>
                </c:pt>
                <c:pt idx="2537">
                  <c:v>5.074000000000296E-5</c:v>
                </c:pt>
                <c:pt idx="2538">
                  <c:v>5.0760000000002963E-5</c:v>
                </c:pt>
                <c:pt idx="2539">
                  <c:v>5.0780000000002966E-5</c:v>
                </c:pt>
                <c:pt idx="2540">
                  <c:v>5.080000000000297E-5</c:v>
                </c:pt>
                <c:pt idx="2541">
                  <c:v>5.0820000000002973E-5</c:v>
                </c:pt>
                <c:pt idx="2542">
                  <c:v>5.0840000000002976E-5</c:v>
                </c:pt>
                <c:pt idx="2543">
                  <c:v>5.0860000000002979E-5</c:v>
                </c:pt>
                <c:pt idx="2544">
                  <c:v>5.0880000000002982E-5</c:v>
                </c:pt>
                <c:pt idx="2545">
                  <c:v>5.0900000000002985E-5</c:v>
                </c:pt>
                <c:pt idx="2546">
                  <c:v>5.0920000000002989E-5</c:v>
                </c:pt>
                <c:pt idx="2547">
                  <c:v>5.0940000000002992E-5</c:v>
                </c:pt>
                <c:pt idx="2548">
                  <c:v>5.0960000000002995E-5</c:v>
                </c:pt>
                <c:pt idx="2549">
                  <c:v>5.0980000000002998E-5</c:v>
                </c:pt>
                <c:pt idx="2550">
                  <c:v>5.1000000000003001E-5</c:v>
                </c:pt>
                <c:pt idx="2551">
                  <c:v>5.1020000000003005E-5</c:v>
                </c:pt>
                <c:pt idx="2552">
                  <c:v>5.1040000000003008E-5</c:v>
                </c:pt>
                <c:pt idx="2553">
                  <c:v>5.1060000000003011E-5</c:v>
                </c:pt>
                <c:pt idx="2554">
                  <c:v>5.1080000000003014E-5</c:v>
                </c:pt>
                <c:pt idx="2555">
                  <c:v>5.1100000000003017E-5</c:v>
                </c:pt>
                <c:pt idx="2556">
                  <c:v>5.1120000000003021E-5</c:v>
                </c:pt>
                <c:pt idx="2557">
                  <c:v>5.1140000000003024E-5</c:v>
                </c:pt>
                <c:pt idx="2558">
                  <c:v>5.1160000000003027E-5</c:v>
                </c:pt>
                <c:pt idx="2559">
                  <c:v>5.118000000000303E-5</c:v>
                </c:pt>
                <c:pt idx="2560">
                  <c:v>5.1200000000003033E-5</c:v>
                </c:pt>
                <c:pt idx="2561">
                  <c:v>5.1220000000003037E-5</c:v>
                </c:pt>
                <c:pt idx="2562">
                  <c:v>5.124000000000304E-5</c:v>
                </c:pt>
                <c:pt idx="2563">
                  <c:v>5.1260000000003043E-5</c:v>
                </c:pt>
                <c:pt idx="2564">
                  <c:v>5.1280000000003046E-5</c:v>
                </c:pt>
                <c:pt idx="2565">
                  <c:v>5.1300000000003049E-5</c:v>
                </c:pt>
                <c:pt idx="2566">
                  <c:v>5.1320000000003053E-5</c:v>
                </c:pt>
                <c:pt idx="2567">
                  <c:v>5.1340000000003056E-5</c:v>
                </c:pt>
                <c:pt idx="2568">
                  <c:v>5.1360000000003059E-5</c:v>
                </c:pt>
                <c:pt idx="2569">
                  <c:v>5.1380000000003062E-5</c:v>
                </c:pt>
                <c:pt idx="2570">
                  <c:v>5.1400000000003065E-5</c:v>
                </c:pt>
                <c:pt idx="2571">
                  <c:v>5.1420000000003069E-5</c:v>
                </c:pt>
                <c:pt idx="2572">
                  <c:v>5.1440000000003072E-5</c:v>
                </c:pt>
                <c:pt idx="2573">
                  <c:v>5.1460000000003075E-5</c:v>
                </c:pt>
                <c:pt idx="2574">
                  <c:v>5.1480000000003078E-5</c:v>
                </c:pt>
                <c:pt idx="2575">
                  <c:v>5.1500000000003081E-5</c:v>
                </c:pt>
                <c:pt idx="2576">
                  <c:v>5.1520000000003085E-5</c:v>
                </c:pt>
                <c:pt idx="2577">
                  <c:v>5.1540000000003088E-5</c:v>
                </c:pt>
                <c:pt idx="2578">
                  <c:v>5.1560000000003091E-5</c:v>
                </c:pt>
                <c:pt idx="2579">
                  <c:v>5.1580000000003094E-5</c:v>
                </c:pt>
                <c:pt idx="2580">
                  <c:v>5.1600000000003097E-5</c:v>
                </c:pt>
                <c:pt idx="2581">
                  <c:v>5.1620000000003101E-5</c:v>
                </c:pt>
                <c:pt idx="2582">
                  <c:v>5.1640000000003104E-5</c:v>
                </c:pt>
                <c:pt idx="2583">
                  <c:v>5.1660000000003107E-5</c:v>
                </c:pt>
                <c:pt idx="2584">
                  <c:v>5.168000000000311E-5</c:v>
                </c:pt>
                <c:pt idx="2585">
                  <c:v>5.1700000000003113E-5</c:v>
                </c:pt>
                <c:pt idx="2586">
                  <c:v>5.1720000000003117E-5</c:v>
                </c:pt>
                <c:pt idx="2587">
                  <c:v>5.174000000000312E-5</c:v>
                </c:pt>
                <c:pt idx="2588">
                  <c:v>5.1760000000003123E-5</c:v>
                </c:pt>
                <c:pt idx="2589">
                  <c:v>5.1780000000003126E-5</c:v>
                </c:pt>
                <c:pt idx="2590">
                  <c:v>5.1800000000003129E-5</c:v>
                </c:pt>
                <c:pt idx="2591">
                  <c:v>5.1820000000003133E-5</c:v>
                </c:pt>
                <c:pt idx="2592">
                  <c:v>5.1840000000003136E-5</c:v>
                </c:pt>
                <c:pt idx="2593">
                  <c:v>5.1860000000003139E-5</c:v>
                </c:pt>
                <c:pt idx="2594">
                  <c:v>5.1880000000003142E-5</c:v>
                </c:pt>
                <c:pt idx="2595">
                  <c:v>5.1900000000003145E-5</c:v>
                </c:pt>
                <c:pt idx="2596">
                  <c:v>5.1920000000003149E-5</c:v>
                </c:pt>
                <c:pt idx="2597">
                  <c:v>5.1940000000003152E-5</c:v>
                </c:pt>
                <c:pt idx="2598">
                  <c:v>5.1960000000003155E-5</c:v>
                </c:pt>
                <c:pt idx="2599">
                  <c:v>5.1980000000003158E-5</c:v>
                </c:pt>
                <c:pt idx="2600">
                  <c:v>5.2000000000003161E-5</c:v>
                </c:pt>
                <c:pt idx="2601">
                  <c:v>5.2020000000003165E-5</c:v>
                </c:pt>
                <c:pt idx="2602">
                  <c:v>5.2040000000003168E-5</c:v>
                </c:pt>
                <c:pt idx="2603">
                  <c:v>5.2060000000003171E-5</c:v>
                </c:pt>
                <c:pt idx="2604">
                  <c:v>5.2080000000003174E-5</c:v>
                </c:pt>
                <c:pt idx="2605">
                  <c:v>5.2100000000003177E-5</c:v>
                </c:pt>
                <c:pt idx="2606">
                  <c:v>5.212000000000318E-5</c:v>
                </c:pt>
                <c:pt idx="2607">
                  <c:v>5.2140000000003184E-5</c:v>
                </c:pt>
                <c:pt idx="2608">
                  <c:v>5.2160000000003187E-5</c:v>
                </c:pt>
                <c:pt idx="2609">
                  <c:v>5.218000000000319E-5</c:v>
                </c:pt>
                <c:pt idx="2610">
                  <c:v>5.2200000000003193E-5</c:v>
                </c:pt>
                <c:pt idx="2611">
                  <c:v>5.2220000000003196E-5</c:v>
                </c:pt>
                <c:pt idx="2612">
                  <c:v>5.22400000000032E-5</c:v>
                </c:pt>
                <c:pt idx="2613">
                  <c:v>5.2260000000003203E-5</c:v>
                </c:pt>
                <c:pt idx="2614">
                  <c:v>5.2280000000003206E-5</c:v>
                </c:pt>
                <c:pt idx="2615">
                  <c:v>5.2300000000003209E-5</c:v>
                </c:pt>
                <c:pt idx="2616">
                  <c:v>5.2320000000003212E-5</c:v>
                </c:pt>
                <c:pt idx="2617">
                  <c:v>5.2340000000003216E-5</c:v>
                </c:pt>
                <c:pt idx="2618">
                  <c:v>5.2360000000003219E-5</c:v>
                </c:pt>
                <c:pt idx="2619">
                  <c:v>5.2380000000003222E-5</c:v>
                </c:pt>
                <c:pt idx="2620">
                  <c:v>5.2400000000003225E-5</c:v>
                </c:pt>
                <c:pt idx="2621">
                  <c:v>5.2420000000003228E-5</c:v>
                </c:pt>
                <c:pt idx="2622">
                  <c:v>5.2440000000003232E-5</c:v>
                </c:pt>
                <c:pt idx="2623">
                  <c:v>5.2460000000003235E-5</c:v>
                </c:pt>
                <c:pt idx="2624">
                  <c:v>5.2480000000003238E-5</c:v>
                </c:pt>
                <c:pt idx="2625">
                  <c:v>5.2500000000003241E-5</c:v>
                </c:pt>
                <c:pt idx="2626">
                  <c:v>5.2520000000003244E-5</c:v>
                </c:pt>
                <c:pt idx="2627">
                  <c:v>5.2540000000003248E-5</c:v>
                </c:pt>
                <c:pt idx="2628">
                  <c:v>5.2560000000003251E-5</c:v>
                </c:pt>
                <c:pt idx="2629">
                  <c:v>5.2580000000003254E-5</c:v>
                </c:pt>
                <c:pt idx="2630">
                  <c:v>5.2600000000003257E-5</c:v>
                </c:pt>
                <c:pt idx="2631">
                  <c:v>5.262000000000326E-5</c:v>
                </c:pt>
                <c:pt idx="2632">
                  <c:v>5.2640000000003264E-5</c:v>
                </c:pt>
                <c:pt idx="2633">
                  <c:v>5.2660000000003267E-5</c:v>
                </c:pt>
                <c:pt idx="2634">
                  <c:v>5.268000000000327E-5</c:v>
                </c:pt>
                <c:pt idx="2635">
                  <c:v>5.2700000000003273E-5</c:v>
                </c:pt>
                <c:pt idx="2636">
                  <c:v>5.2720000000003276E-5</c:v>
                </c:pt>
                <c:pt idx="2637">
                  <c:v>5.274000000000328E-5</c:v>
                </c:pt>
                <c:pt idx="2638">
                  <c:v>5.2760000000003283E-5</c:v>
                </c:pt>
                <c:pt idx="2639">
                  <c:v>5.2780000000003286E-5</c:v>
                </c:pt>
                <c:pt idx="2640">
                  <c:v>5.2800000000003289E-5</c:v>
                </c:pt>
                <c:pt idx="2641">
                  <c:v>5.2820000000003292E-5</c:v>
                </c:pt>
                <c:pt idx="2642">
                  <c:v>5.2840000000003296E-5</c:v>
                </c:pt>
                <c:pt idx="2643">
                  <c:v>5.2860000000003299E-5</c:v>
                </c:pt>
                <c:pt idx="2644">
                  <c:v>5.2880000000003302E-5</c:v>
                </c:pt>
                <c:pt idx="2645">
                  <c:v>5.2900000000003305E-5</c:v>
                </c:pt>
                <c:pt idx="2646">
                  <c:v>5.2920000000003308E-5</c:v>
                </c:pt>
                <c:pt idx="2647">
                  <c:v>5.2940000000003312E-5</c:v>
                </c:pt>
                <c:pt idx="2648">
                  <c:v>5.2960000000003315E-5</c:v>
                </c:pt>
                <c:pt idx="2649">
                  <c:v>5.2980000000003318E-5</c:v>
                </c:pt>
                <c:pt idx="2650">
                  <c:v>5.3000000000003321E-5</c:v>
                </c:pt>
                <c:pt idx="2651">
                  <c:v>5.3020000000003324E-5</c:v>
                </c:pt>
                <c:pt idx="2652">
                  <c:v>5.3040000000003328E-5</c:v>
                </c:pt>
                <c:pt idx="2653">
                  <c:v>5.3060000000003331E-5</c:v>
                </c:pt>
                <c:pt idx="2654">
                  <c:v>5.3080000000003334E-5</c:v>
                </c:pt>
                <c:pt idx="2655">
                  <c:v>5.3100000000003337E-5</c:v>
                </c:pt>
                <c:pt idx="2656">
                  <c:v>5.312000000000334E-5</c:v>
                </c:pt>
                <c:pt idx="2657">
                  <c:v>5.3140000000003344E-5</c:v>
                </c:pt>
                <c:pt idx="2658">
                  <c:v>5.3160000000003347E-5</c:v>
                </c:pt>
                <c:pt idx="2659">
                  <c:v>5.318000000000335E-5</c:v>
                </c:pt>
                <c:pt idx="2660">
                  <c:v>5.3200000000003353E-5</c:v>
                </c:pt>
                <c:pt idx="2661">
                  <c:v>5.3220000000003356E-5</c:v>
                </c:pt>
                <c:pt idx="2662">
                  <c:v>5.324000000000336E-5</c:v>
                </c:pt>
                <c:pt idx="2663">
                  <c:v>5.3260000000003363E-5</c:v>
                </c:pt>
                <c:pt idx="2664">
                  <c:v>5.3280000000003366E-5</c:v>
                </c:pt>
                <c:pt idx="2665">
                  <c:v>5.3300000000003369E-5</c:v>
                </c:pt>
                <c:pt idx="2666">
                  <c:v>5.3320000000003372E-5</c:v>
                </c:pt>
                <c:pt idx="2667">
                  <c:v>5.3340000000003375E-5</c:v>
                </c:pt>
                <c:pt idx="2668">
                  <c:v>5.3360000000003379E-5</c:v>
                </c:pt>
                <c:pt idx="2669">
                  <c:v>5.3380000000003382E-5</c:v>
                </c:pt>
                <c:pt idx="2670">
                  <c:v>5.3400000000003385E-5</c:v>
                </c:pt>
                <c:pt idx="2671">
                  <c:v>5.3420000000003388E-5</c:v>
                </c:pt>
                <c:pt idx="2672">
                  <c:v>5.3440000000003391E-5</c:v>
                </c:pt>
                <c:pt idx="2673">
                  <c:v>5.3460000000003395E-5</c:v>
                </c:pt>
                <c:pt idx="2674">
                  <c:v>5.3480000000003398E-5</c:v>
                </c:pt>
                <c:pt idx="2675">
                  <c:v>5.3500000000003401E-5</c:v>
                </c:pt>
                <c:pt idx="2676">
                  <c:v>5.3520000000003404E-5</c:v>
                </c:pt>
                <c:pt idx="2677">
                  <c:v>5.3540000000003407E-5</c:v>
                </c:pt>
                <c:pt idx="2678">
                  <c:v>5.3560000000003411E-5</c:v>
                </c:pt>
                <c:pt idx="2679">
                  <c:v>5.3580000000003414E-5</c:v>
                </c:pt>
                <c:pt idx="2680">
                  <c:v>5.3600000000003417E-5</c:v>
                </c:pt>
                <c:pt idx="2681">
                  <c:v>5.362000000000342E-5</c:v>
                </c:pt>
                <c:pt idx="2682">
                  <c:v>5.3640000000003423E-5</c:v>
                </c:pt>
                <c:pt idx="2683">
                  <c:v>5.3660000000003427E-5</c:v>
                </c:pt>
                <c:pt idx="2684">
                  <c:v>5.368000000000343E-5</c:v>
                </c:pt>
                <c:pt idx="2685">
                  <c:v>5.3700000000003433E-5</c:v>
                </c:pt>
                <c:pt idx="2686">
                  <c:v>5.3720000000003436E-5</c:v>
                </c:pt>
                <c:pt idx="2687">
                  <c:v>5.3740000000003439E-5</c:v>
                </c:pt>
                <c:pt idx="2688">
                  <c:v>5.3760000000003443E-5</c:v>
                </c:pt>
                <c:pt idx="2689">
                  <c:v>5.3780000000003446E-5</c:v>
                </c:pt>
                <c:pt idx="2690">
                  <c:v>5.3800000000003449E-5</c:v>
                </c:pt>
                <c:pt idx="2691">
                  <c:v>5.3820000000003452E-5</c:v>
                </c:pt>
                <c:pt idx="2692">
                  <c:v>5.3840000000003455E-5</c:v>
                </c:pt>
                <c:pt idx="2693">
                  <c:v>5.3860000000003459E-5</c:v>
                </c:pt>
                <c:pt idx="2694">
                  <c:v>5.3880000000003462E-5</c:v>
                </c:pt>
                <c:pt idx="2695">
                  <c:v>5.3900000000003465E-5</c:v>
                </c:pt>
                <c:pt idx="2696">
                  <c:v>5.3920000000003468E-5</c:v>
                </c:pt>
                <c:pt idx="2697">
                  <c:v>5.3940000000003471E-5</c:v>
                </c:pt>
                <c:pt idx="2698">
                  <c:v>5.3960000000003475E-5</c:v>
                </c:pt>
                <c:pt idx="2699">
                  <c:v>5.3980000000003478E-5</c:v>
                </c:pt>
                <c:pt idx="2700">
                  <c:v>5.4000000000003481E-5</c:v>
                </c:pt>
                <c:pt idx="2701">
                  <c:v>5.4020000000003484E-5</c:v>
                </c:pt>
                <c:pt idx="2702">
                  <c:v>5.4040000000003487E-5</c:v>
                </c:pt>
                <c:pt idx="2703">
                  <c:v>5.4060000000003491E-5</c:v>
                </c:pt>
                <c:pt idx="2704">
                  <c:v>5.4080000000003494E-5</c:v>
                </c:pt>
                <c:pt idx="2705">
                  <c:v>5.4100000000003497E-5</c:v>
                </c:pt>
                <c:pt idx="2706">
                  <c:v>5.41200000000035E-5</c:v>
                </c:pt>
                <c:pt idx="2707">
                  <c:v>5.4140000000003503E-5</c:v>
                </c:pt>
                <c:pt idx="2708">
                  <c:v>5.4160000000003507E-5</c:v>
                </c:pt>
                <c:pt idx="2709">
                  <c:v>5.418000000000351E-5</c:v>
                </c:pt>
                <c:pt idx="2710">
                  <c:v>5.4200000000003513E-5</c:v>
                </c:pt>
                <c:pt idx="2711">
                  <c:v>5.4220000000003516E-5</c:v>
                </c:pt>
                <c:pt idx="2712">
                  <c:v>5.4240000000003519E-5</c:v>
                </c:pt>
                <c:pt idx="2713">
                  <c:v>5.4260000000003523E-5</c:v>
                </c:pt>
                <c:pt idx="2714">
                  <c:v>5.4280000000003526E-5</c:v>
                </c:pt>
                <c:pt idx="2715">
                  <c:v>5.4300000000003529E-5</c:v>
                </c:pt>
                <c:pt idx="2716">
                  <c:v>5.4320000000003532E-5</c:v>
                </c:pt>
                <c:pt idx="2717">
                  <c:v>5.4340000000003535E-5</c:v>
                </c:pt>
                <c:pt idx="2718">
                  <c:v>5.4360000000003539E-5</c:v>
                </c:pt>
                <c:pt idx="2719">
                  <c:v>5.4380000000003542E-5</c:v>
                </c:pt>
                <c:pt idx="2720">
                  <c:v>5.4400000000003545E-5</c:v>
                </c:pt>
                <c:pt idx="2721">
                  <c:v>5.4420000000003548E-5</c:v>
                </c:pt>
                <c:pt idx="2722">
                  <c:v>5.4440000000003551E-5</c:v>
                </c:pt>
                <c:pt idx="2723">
                  <c:v>5.4460000000003555E-5</c:v>
                </c:pt>
                <c:pt idx="2724">
                  <c:v>5.4480000000003558E-5</c:v>
                </c:pt>
                <c:pt idx="2725">
                  <c:v>5.4500000000003561E-5</c:v>
                </c:pt>
                <c:pt idx="2726">
                  <c:v>5.4520000000003564E-5</c:v>
                </c:pt>
                <c:pt idx="2727">
                  <c:v>5.4540000000003567E-5</c:v>
                </c:pt>
                <c:pt idx="2728">
                  <c:v>5.456000000000357E-5</c:v>
                </c:pt>
                <c:pt idx="2729">
                  <c:v>5.4580000000003574E-5</c:v>
                </c:pt>
                <c:pt idx="2730">
                  <c:v>5.4600000000003577E-5</c:v>
                </c:pt>
                <c:pt idx="2731">
                  <c:v>5.462000000000358E-5</c:v>
                </c:pt>
                <c:pt idx="2732">
                  <c:v>5.4640000000003583E-5</c:v>
                </c:pt>
                <c:pt idx="2733">
                  <c:v>5.4660000000003586E-5</c:v>
                </c:pt>
                <c:pt idx="2734">
                  <c:v>5.468000000000359E-5</c:v>
                </c:pt>
                <c:pt idx="2735">
                  <c:v>5.4700000000003593E-5</c:v>
                </c:pt>
                <c:pt idx="2736">
                  <c:v>5.4720000000003596E-5</c:v>
                </c:pt>
                <c:pt idx="2737">
                  <c:v>5.4740000000003599E-5</c:v>
                </c:pt>
                <c:pt idx="2738">
                  <c:v>5.4760000000003602E-5</c:v>
                </c:pt>
                <c:pt idx="2739">
                  <c:v>5.4780000000003606E-5</c:v>
                </c:pt>
                <c:pt idx="2740">
                  <c:v>5.4800000000003609E-5</c:v>
                </c:pt>
                <c:pt idx="2741">
                  <c:v>5.4820000000003612E-5</c:v>
                </c:pt>
                <c:pt idx="2742">
                  <c:v>5.4840000000003615E-5</c:v>
                </c:pt>
                <c:pt idx="2743">
                  <c:v>5.4860000000003618E-5</c:v>
                </c:pt>
                <c:pt idx="2744">
                  <c:v>5.4880000000003622E-5</c:v>
                </c:pt>
                <c:pt idx="2745">
                  <c:v>5.4900000000003625E-5</c:v>
                </c:pt>
                <c:pt idx="2746">
                  <c:v>5.4920000000003628E-5</c:v>
                </c:pt>
                <c:pt idx="2747">
                  <c:v>5.4940000000003631E-5</c:v>
                </c:pt>
                <c:pt idx="2748">
                  <c:v>5.4960000000003634E-5</c:v>
                </c:pt>
                <c:pt idx="2749">
                  <c:v>5.4980000000003638E-5</c:v>
                </c:pt>
                <c:pt idx="2750">
                  <c:v>5.5000000000003641E-5</c:v>
                </c:pt>
                <c:pt idx="2751">
                  <c:v>5.5020000000003644E-5</c:v>
                </c:pt>
                <c:pt idx="2752">
                  <c:v>5.5040000000003647E-5</c:v>
                </c:pt>
                <c:pt idx="2753">
                  <c:v>5.506000000000365E-5</c:v>
                </c:pt>
                <c:pt idx="2754">
                  <c:v>5.5080000000003654E-5</c:v>
                </c:pt>
                <c:pt idx="2755">
                  <c:v>5.5100000000003657E-5</c:v>
                </c:pt>
                <c:pt idx="2756">
                  <c:v>5.512000000000366E-5</c:v>
                </c:pt>
                <c:pt idx="2757">
                  <c:v>5.5140000000003663E-5</c:v>
                </c:pt>
                <c:pt idx="2758">
                  <c:v>5.5160000000003666E-5</c:v>
                </c:pt>
                <c:pt idx="2759">
                  <c:v>5.518000000000367E-5</c:v>
                </c:pt>
                <c:pt idx="2760">
                  <c:v>5.5200000000003673E-5</c:v>
                </c:pt>
                <c:pt idx="2761">
                  <c:v>5.5220000000003676E-5</c:v>
                </c:pt>
                <c:pt idx="2762">
                  <c:v>5.5240000000003679E-5</c:v>
                </c:pt>
                <c:pt idx="2763">
                  <c:v>5.5260000000003682E-5</c:v>
                </c:pt>
                <c:pt idx="2764">
                  <c:v>5.5280000000003686E-5</c:v>
                </c:pt>
                <c:pt idx="2765">
                  <c:v>5.5300000000003689E-5</c:v>
                </c:pt>
                <c:pt idx="2766">
                  <c:v>5.5320000000003692E-5</c:v>
                </c:pt>
                <c:pt idx="2767">
                  <c:v>5.5340000000003695E-5</c:v>
                </c:pt>
                <c:pt idx="2768">
                  <c:v>5.5360000000003698E-5</c:v>
                </c:pt>
                <c:pt idx="2769">
                  <c:v>5.5380000000003702E-5</c:v>
                </c:pt>
                <c:pt idx="2770">
                  <c:v>5.5400000000003705E-5</c:v>
                </c:pt>
                <c:pt idx="2771">
                  <c:v>5.5420000000003708E-5</c:v>
                </c:pt>
                <c:pt idx="2772">
                  <c:v>5.5440000000003711E-5</c:v>
                </c:pt>
                <c:pt idx="2773">
                  <c:v>5.5460000000003714E-5</c:v>
                </c:pt>
                <c:pt idx="2774">
                  <c:v>5.5480000000003718E-5</c:v>
                </c:pt>
                <c:pt idx="2775">
                  <c:v>5.5500000000003721E-5</c:v>
                </c:pt>
                <c:pt idx="2776">
                  <c:v>5.5520000000003724E-5</c:v>
                </c:pt>
                <c:pt idx="2777">
                  <c:v>5.5540000000003727E-5</c:v>
                </c:pt>
                <c:pt idx="2778">
                  <c:v>5.556000000000373E-5</c:v>
                </c:pt>
                <c:pt idx="2779">
                  <c:v>5.5580000000003734E-5</c:v>
                </c:pt>
                <c:pt idx="2780">
                  <c:v>5.5600000000003737E-5</c:v>
                </c:pt>
                <c:pt idx="2781">
                  <c:v>5.562000000000374E-5</c:v>
                </c:pt>
                <c:pt idx="2782">
                  <c:v>5.5640000000003743E-5</c:v>
                </c:pt>
                <c:pt idx="2783">
                  <c:v>5.5660000000003746E-5</c:v>
                </c:pt>
                <c:pt idx="2784">
                  <c:v>5.5680000000003749E-5</c:v>
                </c:pt>
                <c:pt idx="2785">
                  <c:v>5.5700000000003753E-5</c:v>
                </c:pt>
                <c:pt idx="2786">
                  <c:v>5.5720000000003756E-5</c:v>
                </c:pt>
                <c:pt idx="2787">
                  <c:v>5.5740000000003759E-5</c:v>
                </c:pt>
                <c:pt idx="2788">
                  <c:v>5.5760000000003762E-5</c:v>
                </c:pt>
                <c:pt idx="2789">
                  <c:v>5.5780000000003765E-5</c:v>
                </c:pt>
                <c:pt idx="2790">
                  <c:v>5.5800000000003769E-5</c:v>
                </c:pt>
                <c:pt idx="2791">
                  <c:v>5.5820000000003772E-5</c:v>
                </c:pt>
                <c:pt idx="2792">
                  <c:v>5.5840000000003775E-5</c:v>
                </c:pt>
                <c:pt idx="2793">
                  <c:v>5.5860000000003778E-5</c:v>
                </c:pt>
                <c:pt idx="2794">
                  <c:v>5.5880000000003781E-5</c:v>
                </c:pt>
                <c:pt idx="2795">
                  <c:v>5.5900000000003785E-5</c:v>
                </c:pt>
                <c:pt idx="2796">
                  <c:v>5.5920000000003788E-5</c:v>
                </c:pt>
                <c:pt idx="2797">
                  <c:v>5.5940000000003791E-5</c:v>
                </c:pt>
                <c:pt idx="2798">
                  <c:v>5.5960000000003794E-5</c:v>
                </c:pt>
                <c:pt idx="2799">
                  <c:v>5.5980000000003797E-5</c:v>
                </c:pt>
                <c:pt idx="2800">
                  <c:v>5.6000000000003801E-5</c:v>
                </c:pt>
                <c:pt idx="2801">
                  <c:v>5.6020000000003804E-5</c:v>
                </c:pt>
                <c:pt idx="2802">
                  <c:v>5.6040000000003807E-5</c:v>
                </c:pt>
                <c:pt idx="2803">
                  <c:v>5.606000000000381E-5</c:v>
                </c:pt>
                <c:pt idx="2804">
                  <c:v>5.6080000000003813E-5</c:v>
                </c:pt>
                <c:pt idx="2805">
                  <c:v>5.6100000000003817E-5</c:v>
                </c:pt>
                <c:pt idx="2806">
                  <c:v>5.612000000000382E-5</c:v>
                </c:pt>
                <c:pt idx="2807">
                  <c:v>5.6140000000003823E-5</c:v>
                </c:pt>
                <c:pt idx="2808">
                  <c:v>5.6160000000003826E-5</c:v>
                </c:pt>
                <c:pt idx="2809">
                  <c:v>5.6180000000003829E-5</c:v>
                </c:pt>
                <c:pt idx="2810">
                  <c:v>5.6200000000003833E-5</c:v>
                </c:pt>
                <c:pt idx="2811">
                  <c:v>5.6220000000003836E-5</c:v>
                </c:pt>
                <c:pt idx="2812">
                  <c:v>5.6240000000003839E-5</c:v>
                </c:pt>
                <c:pt idx="2813">
                  <c:v>5.6260000000003842E-5</c:v>
                </c:pt>
                <c:pt idx="2814">
                  <c:v>5.6280000000003845E-5</c:v>
                </c:pt>
                <c:pt idx="2815">
                  <c:v>5.6300000000003849E-5</c:v>
                </c:pt>
                <c:pt idx="2816">
                  <c:v>5.6320000000003852E-5</c:v>
                </c:pt>
                <c:pt idx="2817">
                  <c:v>5.6340000000003855E-5</c:v>
                </c:pt>
                <c:pt idx="2818">
                  <c:v>5.6360000000003858E-5</c:v>
                </c:pt>
                <c:pt idx="2819">
                  <c:v>5.6380000000003861E-5</c:v>
                </c:pt>
                <c:pt idx="2820">
                  <c:v>5.6400000000003865E-5</c:v>
                </c:pt>
                <c:pt idx="2821">
                  <c:v>5.6420000000003868E-5</c:v>
                </c:pt>
                <c:pt idx="2822">
                  <c:v>5.6440000000003871E-5</c:v>
                </c:pt>
                <c:pt idx="2823">
                  <c:v>5.6460000000003874E-5</c:v>
                </c:pt>
                <c:pt idx="2824">
                  <c:v>5.6480000000003877E-5</c:v>
                </c:pt>
                <c:pt idx="2825">
                  <c:v>5.6500000000003881E-5</c:v>
                </c:pt>
                <c:pt idx="2826">
                  <c:v>5.6520000000003884E-5</c:v>
                </c:pt>
                <c:pt idx="2827">
                  <c:v>5.6540000000003887E-5</c:v>
                </c:pt>
                <c:pt idx="2828">
                  <c:v>5.656000000000389E-5</c:v>
                </c:pt>
                <c:pt idx="2829">
                  <c:v>5.6580000000003893E-5</c:v>
                </c:pt>
                <c:pt idx="2830">
                  <c:v>5.6600000000003897E-5</c:v>
                </c:pt>
                <c:pt idx="2831">
                  <c:v>5.66200000000039E-5</c:v>
                </c:pt>
                <c:pt idx="2832">
                  <c:v>5.6640000000003903E-5</c:v>
                </c:pt>
                <c:pt idx="2833">
                  <c:v>5.6660000000003906E-5</c:v>
                </c:pt>
                <c:pt idx="2834">
                  <c:v>5.6680000000003909E-5</c:v>
                </c:pt>
                <c:pt idx="2835">
                  <c:v>5.6700000000003913E-5</c:v>
                </c:pt>
                <c:pt idx="2836">
                  <c:v>5.6720000000003916E-5</c:v>
                </c:pt>
                <c:pt idx="2837">
                  <c:v>5.6740000000003919E-5</c:v>
                </c:pt>
                <c:pt idx="2838">
                  <c:v>5.6760000000003922E-5</c:v>
                </c:pt>
                <c:pt idx="2839">
                  <c:v>5.6780000000003925E-5</c:v>
                </c:pt>
                <c:pt idx="2840">
                  <c:v>5.6800000000003929E-5</c:v>
                </c:pt>
                <c:pt idx="2841">
                  <c:v>5.6820000000003932E-5</c:v>
                </c:pt>
                <c:pt idx="2842">
                  <c:v>5.6840000000003935E-5</c:v>
                </c:pt>
                <c:pt idx="2843">
                  <c:v>5.6860000000003938E-5</c:v>
                </c:pt>
                <c:pt idx="2844">
                  <c:v>5.6880000000003941E-5</c:v>
                </c:pt>
                <c:pt idx="2845">
                  <c:v>5.6900000000003944E-5</c:v>
                </c:pt>
                <c:pt idx="2846">
                  <c:v>5.6920000000003948E-5</c:v>
                </c:pt>
                <c:pt idx="2847">
                  <c:v>5.6940000000003951E-5</c:v>
                </c:pt>
                <c:pt idx="2848">
                  <c:v>5.6960000000003954E-5</c:v>
                </c:pt>
                <c:pt idx="2849">
                  <c:v>5.6980000000003957E-5</c:v>
                </c:pt>
                <c:pt idx="2850">
                  <c:v>5.700000000000396E-5</c:v>
                </c:pt>
                <c:pt idx="2851">
                  <c:v>5.7020000000003964E-5</c:v>
                </c:pt>
                <c:pt idx="2852">
                  <c:v>5.7040000000003967E-5</c:v>
                </c:pt>
                <c:pt idx="2853">
                  <c:v>5.706000000000397E-5</c:v>
                </c:pt>
                <c:pt idx="2854">
                  <c:v>5.7080000000003973E-5</c:v>
                </c:pt>
                <c:pt idx="2855">
                  <c:v>5.7100000000003976E-5</c:v>
                </c:pt>
                <c:pt idx="2856">
                  <c:v>5.712000000000398E-5</c:v>
                </c:pt>
                <c:pt idx="2857">
                  <c:v>5.7140000000003983E-5</c:v>
                </c:pt>
                <c:pt idx="2858">
                  <c:v>5.7160000000003986E-5</c:v>
                </c:pt>
                <c:pt idx="2859">
                  <c:v>5.7180000000003989E-5</c:v>
                </c:pt>
                <c:pt idx="2860">
                  <c:v>5.7200000000003992E-5</c:v>
                </c:pt>
                <c:pt idx="2861">
                  <c:v>5.7220000000003996E-5</c:v>
                </c:pt>
                <c:pt idx="2862">
                  <c:v>5.7240000000003999E-5</c:v>
                </c:pt>
                <c:pt idx="2863">
                  <c:v>5.7260000000004002E-5</c:v>
                </c:pt>
                <c:pt idx="2864">
                  <c:v>5.7280000000004005E-5</c:v>
                </c:pt>
                <c:pt idx="2865">
                  <c:v>5.7300000000004008E-5</c:v>
                </c:pt>
                <c:pt idx="2866">
                  <c:v>5.7320000000004012E-5</c:v>
                </c:pt>
                <c:pt idx="2867">
                  <c:v>5.7340000000004015E-5</c:v>
                </c:pt>
                <c:pt idx="2868">
                  <c:v>5.7360000000004018E-5</c:v>
                </c:pt>
                <c:pt idx="2869">
                  <c:v>5.7380000000004021E-5</c:v>
                </c:pt>
                <c:pt idx="2870">
                  <c:v>5.7400000000004024E-5</c:v>
                </c:pt>
                <c:pt idx="2871">
                  <c:v>5.7420000000004028E-5</c:v>
                </c:pt>
                <c:pt idx="2872">
                  <c:v>5.7440000000004031E-5</c:v>
                </c:pt>
                <c:pt idx="2873">
                  <c:v>5.7460000000004034E-5</c:v>
                </c:pt>
                <c:pt idx="2874">
                  <c:v>5.7480000000004037E-5</c:v>
                </c:pt>
                <c:pt idx="2875">
                  <c:v>5.750000000000404E-5</c:v>
                </c:pt>
                <c:pt idx="2876">
                  <c:v>5.7520000000004044E-5</c:v>
                </c:pt>
                <c:pt idx="2877">
                  <c:v>5.7540000000004047E-5</c:v>
                </c:pt>
                <c:pt idx="2878">
                  <c:v>5.756000000000405E-5</c:v>
                </c:pt>
                <c:pt idx="2879">
                  <c:v>5.7580000000004053E-5</c:v>
                </c:pt>
                <c:pt idx="2880">
                  <c:v>5.7600000000004056E-5</c:v>
                </c:pt>
                <c:pt idx="2881">
                  <c:v>5.762000000000406E-5</c:v>
                </c:pt>
                <c:pt idx="2882">
                  <c:v>5.7640000000004063E-5</c:v>
                </c:pt>
                <c:pt idx="2883">
                  <c:v>5.7660000000004066E-5</c:v>
                </c:pt>
                <c:pt idx="2884">
                  <c:v>5.7680000000004069E-5</c:v>
                </c:pt>
                <c:pt idx="2885">
                  <c:v>5.7700000000004072E-5</c:v>
                </c:pt>
                <c:pt idx="2886">
                  <c:v>5.7720000000004076E-5</c:v>
                </c:pt>
                <c:pt idx="2887">
                  <c:v>5.7740000000004079E-5</c:v>
                </c:pt>
                <c:pt idx="2888">
                  <c:v>5.7760000000004082E-5</c:v>
                </c:pt>
                <c:pt idx="2889">
                  <c:v>5.7780000000004085E-5</c:v>
                </c:pt>
                <c:pt idx="2890">
                  <c:v>5.7800000000004088E-5</c:v>
                </c:pt>
                <c:pt idx="2891">
                  <c:v>5.7820000000004092E-5</c:v>
                </c:pt>
                <c:pt idx="2892">
                  <c:v>5.7840000000004095E-5</c:v>
                </c:pt>
                <c:pt idx="2893">
                  <c:v>5.7860000000004098E-5</c:v>
                </c:pt>
                <c:pt idx="2894">
                  <c:v>5.7880000000004101E-5</c:v>
                </c:pt>
                <c:pt idx="2895">
                  <c:v>5.7900000000004104E-5</c:v>
                </c:pt>
                <c:pt idx="2896">
                  <c:v>5.7920000000004108E-5</c:v>
                </c:pt>
                <c:pt idx="2897">
                  <c:v>5.7940000000004111E-5</c:v>
                </c:pt>
                <c:pt idx="2898">
                  <c:v>5.7960000000004114E-5</c:v>
                </c:pt>
                <c:pt idx="2899">
                  <c:v>5.7980000000004117E-5</c:v>
                </c:pt>
                <c:pt idx="2900">
                  <c:v>5.800000000000412E-5</c:v>
                </c:pt>
                <c:pt idx="2901">
                  <c:v>5.8020000000004124E-5</c:v>
                </c:pt>
                <c:pt idx="2902">
                  <c:v>5.8040000000004127E-5</c:v>
                </c:pt>
                <c:pt idx="2903">
                  <c:v>5.806000000000413E-5</c:v>
                </c:pt>
                <c:pt idx="2904">
                  <c:v>5.8080000000004133E-5</c:v>
                </c:pt>
                <c:pt idx="2905">
                  <c:v>5.8100000000004136E-5</c:v>
                </c:pt>
                <c:pt idx="2906">
                  <c:v>5.8120000000004139E-5</c:v>
                </c:pt>
                <c:pt idx="2907">
                  <c:v>5.8140000000004143E-5</c:v>
                </c:pt>
                <c:pt idx="2908">
                  <c:v>5.8160000000004146E-5</c:v>
                </c:pt>
                <c:pt idx="2909">
                  <c:v>5.8180000000004149E-5</c:v>
                </c:pt>
                <c:pt idx="2910">
                  <c:v>5.8200000000004152E-5</c:v>
                </c:pt>
                <c:pt idx="2911">
                  <c:v>5.8220000000004155E-5</c:v>
                </c:pt>
                <c:pt idx="2912">
                  <c:v>5.8240000000004159E-5</c:v>
                </c:pt>
                <c:pt idx="2913">
                  <c:v>5.8260000000004162E-5</c:v>
                </c:pt>
                <c:pt idx="2914">
                  <c:v>5.8280000000004165E-5</c:v>
                </c:pt>
                <c:pt idx="2915">
                  <c:v>5.8300000000004168E-5</c:v>
                </c:pt>
                <c:pt idx="2916">
                  <c:v>5.8320000000004171E-5</c:v>
                </c:pt>
                <c:pt idx="2917">
                  <c:v>5.8340000000004175E-5</c:v>
                </c:pt>
                <c:pt idx="2918">
                  <c:v>5.8360000000004178E-5</c:v>
                </c:pt>
                <c:pt idx="2919">
                  <c:v>5.8380000000004181E-5</c:v>
                </c:pt>
                <c:pt idx="2920">
                  <c:v>5.8400000000004184E-5</c:v>
                </c:pt>
                <c:pt idx="2921">
                  <c:v>5.8420000000004187E-5</c:v>
                </c:pt>
                <c:pt idx="2922">
                  <c:v>5.8440000000004191E-5</c:v>
                </c:pt>
                <c:pt idx="2923">
                  <c:v>5.8460000000004194E-5</c:v>
                </c:pt>
                <c:pt idx="2924">
                  <c:v>5.8480000000004197E-5</c:v>
                </c:pt>
                <c:pt idx="2925">
                  <c:v>5.85000000000042E-5</c:v>
                </c:pt>
                <c:pt idx="2926">
                  <c:v>5.8520000000004203E-5</c:v>
                </c:pt>
                <c:pt idx="2927">
                  <c:v>5.8540000000004207E-5</c:v>
                </c:pt>
                <c:pt idx="2928">
                  <c:v>5.856000000000421E-5</c:v>
                </c:pt>
                <c:pt idx="2929">
                  <c:v>5.8580000000004213E-5</c:v>
                </c:pt>
                <c:pt idx="2930">
                  <c:v>5.8600000000004216E-5</c:v>
                </c:pt>
                <c:pt idx="2931">
                  <c:v>5.8620000000004219E-5</c:v>
                </c:pt>
                <c:pt idx="2932">
                  <c:v>5.8640000000004223E-5</c:v>
                </c:pt>
                <c:pt idx="2933">
                  <c:v>5.8660000000004226E-5</c:v>
                </c:pt>
                <c:pt idx="2934">
                  <c:v>5.8680000000004229E-5</c:v>
                </c:pt>
                <c:pt idx="2935">
                  <c:v>5.8700000000004232E-5</c:v>
                </c:pt>
                <c:pt idx="2936">
                  <c:v>5.8720000000004235E-5</c:v>
                </c:pt>
                <c:pt idx="2937">
                  <c:v>5.8740000000004239E-5</c:v>
                </c:pt>
                <c:pt idx="2938">
                  <c:v>5.8760000000004242E-5</c:v>
                </c:pt>
                <c:pt idx="2939">
                  <c:v>5.8780000000004245E-5</c:v>
                </c:pt>
                <c:pt idx="2940">
                  <c:v>5.8800000000004248E-5</c:v>
                </c:pt>
                <c:pt idx="2941">
                  <c:v>5.8820000000004251E-5</c:v>
                </c:pt>
                <c:pt idx="2942">
                  <c:v>5.8840000000004255E-5</c:v>
                </c:pt>
                <c:pt idx="2943">
                  <c:v>5.8860000000004258E-5</c:v>
                </c:pt>
                <c:pt idx="2944">
                  <c:v>5.8880000000004261E-5</c:v>
                </c:pt>
                <c:pt idx="2945">
                  <c:v>5.8900000000004264E-5</c:v>
                </c:pt>
                <c:pt idx="2946">
                  <c:v>5.8920000000004267E-5</c:v>
                </c:pt>
                <c:pt idx="2947">
                  <c:v>5.8940000000004271E-5</c:v>
                </c:pt>
                <c:pt idx="2948">
                  <c:v>5.8960000000004274E-5</c:v>
                </c:pt>
                <c:pt idx="2949">
                  <c:v>5.8980000000004277E-5</c:v>
                </c:pt>
                <c:pt idx="2950">
                  <c:v>5.900000000000428E-5</c:v>
                </c:pt>
                <c:pt idx="2951">
                  <c:v>5.9020000000004283E-5</c:v>
                </c:pt>
                <c:pt idx="2952">
                  <c:v>5.9040000000004287E-5</c:v>
                </c:pt>
                <c:pt idx="2953">
                  <c:v>5.906000000000429E-5</c:v>
                </c:pt>
                <c:pt idx="2954">
                  <c:v>5.9080000000004293E-5</c:v>
                </c:pt>
                <c:pt idx="2955">
                  <c:v>5.9100000000004296E-5</c:v>
                </c:pt>
                <c:pt idx="2956">
                  <c:v>5.9120000000004299E-5</c:v>
                </c:pt>
                <c:pt idx="2957">
                  <c:v>5.9140000000004303E-5</c:v>
                </c:pt>
                <c:pt idx="2958">
                  <c:v>5.9160000000004306E-5</c:v>
                </c:pt>
                <c:pt idx="2959">
                  <c:v>5.9180000000004309E-5</c:v>
                </c:pt>
                <c:pt idx="2960">
                  <c:v>5.9200000000004312E-5</c:v>
                </c:pt>
                <c:pt idx="2961">
                  <c:v>5.9220000000004315E-5</c:v>
                </c:pt>
                <c:pt idx="2962">
                  <c:v>5.9240000000004319E-5</c:v>
                </c:pt>
                <c:pt idx="2963">
                  <c:v>5.9260000000004322E-5</c:v>
                </c:pt>
                <c:pt idx="2964">
                  <c:v>5.9280000000004325E-5</c:v>
                </c:pt>
                <c:pt idx="2965">
                  <c:v>5.9300000000004328E-5</c:v>
                </c:pt>
                <c:pt idx="2966">
                  <c:v>5.9320000000004331E-5</c:v>
                </c:pt>
                <c:pt idx="2967">
                  <c:v>5.9340000000004334E-5</c:v>
                </c:pt>
                <c:pt idx="2968">
                  <c:v>5.9360000000004338E-5</c:v>
                </c:pt>
                <c:pt idx="2969">
                  <c:v>5.9380000000004341E-5</c:v>
                </c:pt>
                <c:pt idx="2970">
                  <c:v>5.9400000000004344E-5</c:v>
                </c:pt>
                <c:pt idx="2971">
                  <c:v>5.9420000000004347E-5</c:v>
                </c:pt>
                <c:pt idx="2972">
                  <c:v>5.944000000000435E-5</c:v>
                </c:pt>
                <c:pt idx="2973">
                  <c:v>5.9460000000004354E-5</c:v>
                </c:pt>
                <c:pt idx="2974">
                  <c:v>5.9480000000004357E-5</c:v>
                </c:pt>
                <c:pt idx="2975">
                  <c:v>5.950000000000436E-5</c:v>
                </c:pt>
                <c:pt idx="2976">
                  <c:v>5.9520000000004363E-5</c:v>
                </c:pt>
                <c:pt idx="2977">
                  <c:v>5.9540000000004366E-5</c:v>
                </c:pt>
                <c:pt idx="2978">
                  <c:v>5.956000000000437E-5</c:v>
                </c:pt>
                <c:pt idx="2979">
                  <c:v>5.9580000000004373E-5</c:v>
                </c:pt>
                <c:pt idx="2980">
                  <c:v>5.9600000000004376E-5</c:v>
                </c:pt>
                <c:pt idx="2981">
                  <c:v>5.9620000000004379E-5</c:v>
                </c:pt>
                <c:pt idx="2982">
                  <c:v>5.9640000000004382E-5</c:v>
                </c:pt>
                <c:pt idx="2983">
                  <c:v>5.9660000000004386E-5</c:v>
                </c:pt>
                <c:pt idx="2984">
                  <c:v>5.9680000000004389E-5</c:v>
                </c:pt>
                <c:pt idx="2985">
                  <c:v>5.9700000000004392E-5</c:v>
                </c:pt>
                <c:pt idx="2986">
                  <c:v>5.9720000000004395E-5</c:v>
                </c:pt>
                <c:pt idx="2987">
                  <c:v>5.9740000000004398E-5</c:v>
                </c:pt>
                <c:pt idx="2988">
                  <c:v>5.9760000000004402E-5</c:v>
                </c:pt>
                <c:pt idx="2989">
                  <c:v>5.9780000000004405E-5</c:v>
                </c:pt>
                <c:pt idx="2990">
                  <c:v>5.9800000000004408E-5</c:v>
                </c:pt>
                <c:pt idx="2991">
                  <c:v>5.9820000000004411E-5</c:v>
                </c:pt>
                <c:pt idx="2992">
                  <c:v>5.9840000000004414E-5</c:v>
                </c:pt>
                <c:pt idx="2993">
                  <c:v>5.9860000000004418E-5</c:v>
                </c:pt>
                <c:pt idx="2994">
                  <c:v>5.9880000000004421E-5</c:v>
                </c:pt>
                <c:pt idx="2995">
                  <c:v>5.9900000000004424E-5</c:v>
                </c:pt>
                <c:pt idx="2996">
                  <c:v>5.9920000000004427E-5</c:v>
                </c:pt>
                <c:pt idx="2997">
                  <c:v>5.994000000000443E-5</c:v>
                </c:pt>
                <c:pt idx="2998">
                  <c:v>5.9960000000004434E-5</c:v>
                </c:pt>
                <c:pt idx="2999">
                  <c:v>5.9980000000004437E-5</c:v>
                </c:pt>
                <c:pt idx="3000">
                  <c:v>6.000000000000444E-5</c:v>
                </c:pt>
                <c:pt idx="3001">
                  <c:v>6.0020000000004443E-5</c:v>
                </c:pt>
                <c:pt idx="3002">
                  <c:v>6.0040000000004446E-5</c:v>
                </c:pt>
                <c:pt idx="3003">
                  <c:v>6.006000000000445E-5</c:v>
                </c:pt>
                <c:pt idx="3004">
                  <c:v>6.0080000000004453E-5</c:v>
                </c:pt>
                <c:pt idx="3005">
                  <c:v>6.0100000000004456E-5</c:v>
                </c:pt>
                <c:pt idx="3006">
                  <c:v>6.0120000000004459E-5</c:v>
                </c:pt>
                <c:pt idx="3007">
                  <c:v>6.0140000000004462E-5</c:v>
                </c:pt>
                <c:pt idx="3008">
                  <c:v>6.0160000000004466E-5</c:v>
                </c:pt>
                <c:pt idx="3009">
                  <c:v>6.0180000000004469E-5</c:v>
                </c:pt>
                <c:pt idx="3010">
                  <c:v>6.0200000000004472E-5</c:v>
                </c:pt>
                <c:pt idx="3011">
                  <c:v>6.0220000000004475E-5</c:v>
                </c:pt>
                <c:pt idx="3012">
                  <c:v>6.0240000000004478E-5</c:v>
                </c:pt>
                <c:pt idx="3013">
                  <c:v>6.0260000000004482E-5</c:v>
                </c:pt>
                <c:pt idx="3014">
                  <c:v>6.0280000000004485E-5</c:v>
                </c:pt>
                <c:pt idx="3015">
                  <c:v>6.0300000000004488E-5</c:v>
                </c:pt>
                <c:pt idx="3016">
                  <c:v>6.0320000000004491E-5</c:v>
                </c:pt>
                <c:pt idx="3017">
                  <c:v>6.0340000000004494E-5</c:v>
                </c:pt>
                <c:pt idx="3018">
                  <c:v>6.0360000000004498E-5</c:v>
                </c:pt>
                <c:pt idx="3019">
                  <c:v>6.0380000000004501E-5</c:v>
                </c:pt>
                <c:pt idx="3020">
                  <c:v>6.0400000000004504E-5</c:v>
                </c:pt>
                <c:pt idx="3021">
                  <c:v>6.0420000000004507E-5</c:v>
                </c:pt>
                <c:pt idx="3022">
                  <c:v>6.044000000000451E-5</c:v>
                </c:pt>
                <c:pt idx="3023">
                  <c:v>6.0460000000004513E-5</c:v>
                </c:pt>
                <c:pt idx="3024">
                  <c:v>6.0480000000004517E-5</c:v>
                </c:pt>
                <c:pt idx="3025">
                  <c:v>6.050000000000452E-5</c:v>
                </c:pt>
                <c:pt idx="3026">
                  <c:v>6.0520000000004523E-5</c:v>
                </c:pt>
                <c:pt idx="3027">
                  <c:v>6.0540000000004526E-5</c:v>
                </c:pt>
                <c:pt idx="3028">
                  <c:v>6.0560000000004529E-5</c:v>
                </c:pt>
                <c:pt idx="3029">
                  <c:v>6.0580000000004533E-5</c:v>
                </c:pt>
                <c:pt idx="3030">
                  <c:v>6.0600000000004536E-5</c:v>
                </c:pt>
                <c:pt idx="3031">
                  <c:v>6.0620000000004539E-5</c:v>
                </c:pt>
                <c:pt idx="3032">
                  <c:v>6.0640000000004542E-5</c:v>
                </c:pt>
                <c:pt idx="3033">
                  <c:v>6.0660000000004545E-5</c:v>
                </c:pt>
                <c:pt idx="3034">
                  <c:v>6.0680000000004549E-5</c:v>
                </c:pt>
                <c:pt idx="3035">
                  <c:v>6.0700000000004552E-5</c:v>
                </c:pt>
                <c:pt idx="3036">
                  <c:v>6.0720000000004555E-5</c:v>
                </c:pt>
                <c:pt idx="3037">
                  <c:v>6.0740000000004558E-5</c:v>
                </c:pt>
                <c:pt idx="3038">
                  <c:v>6.0760000000004561E-5</c:v>
                </c:pt>
                <c:pt idx="3039">
                  <c:v>6.0780000000004565E-5</c:v>
                </c:pt>
                <c:pt idx="3040">
                  <c:v>6.0800000000004568E-5</c:v>
                </c:pt>
                <c:pt idx="3041">
                  <c:v>6.0820000000004571E-5</c:v>
                </c:pt>
                <c:pt idx="3042">
                  <c:v>6.0840000000004574E-5</c:v>
                </c:pt>
                <c:pt idx="3043">
                  <c:v>6.0860000000004577E-5</c:v>
                </c:pt>
                <c:pt idx="3044">
                  <c:v>6.0880000000004581E-5</c:v>
                </c:pt>
                <c:pt idx="3045">
                  <c:v>6.0900000000004584E-5</c:v>
                </c:pt>
                <c:pt idx="3046">
                  <c:v>6.0920000000004587E-5</c:v>
                </c:pt>
                <c:pt idx="3047">
                  <c:v>6.094000000000459E-5</c:v>
                </c:pt>
                <c:pt idx="3048">
                  <c:v>6.0960000000004593E-5</c:v>
                </c:pt>
                <c:pt idx="3049">
                  <c:v>6.0980000000004597E-5</c:v>
                </c:pt>
                <c:pt idx="3050">
                  <c:v>6.10000000000046E-5</c:v>
                </c:pt>
                <c:pt idx="3051">
                  <c:v>6.1020000000004603E-5</c:v>
                </c:pt>
                <c:pt idx="3052">
                  <c:v>6.1040000000004606E-5</c:v>
                </c:pt>
                <c:pt idx="3053">
                  <c:v>6.1060000000004609E-5</c:v>
                </c:pt>
                <c:pt idx="3054">
                  <c:v>6.1080000000004613E-5</c:v>
                </c:pt>
                <c:pt idx="3055">
                  <c:v>6.1100000000004616E-5</c:v>
                </c:pt>
                <c:pt idx="3056">
                  <c:v>6.1120000000004619E-5</c:v>
                </c:pt>
                <c:pt idx="3057">
                  <c:v>6.1140000000004622E-5</c:v>
                </c:pt>
                <c:pt idx="3058">
                  <c:v>6.1160000000004625E-5</c:v>
                </c:pt>
                <c:pt idx="3059">
                  <c:v>6.1180000000004629E-5</c:v>
                </c:pt>
                <c:pt idx="3060">
                  <c:v>6.1200000000004632E-5</c:v>
                </c:pt>
                <c:pt idx="3061">
                  <c:v>6.1220000000004635E-5</c:v>
                </c:pt>
                <c:pt idx="3062">
                  <c:v>6.1240000000004638E-5</c:v>
                </c:pt>
                <c:pt idx="3063">
                  <c:v>6.1260000000004641E-5</c:v>
                </c:pt>
                <c:pt idx="3064">
                  <c:v>6.1280000000004645E-5</c:v>
                </c:pt>
                <c:pt idx="3065">
                  <c:v>6.1300000000004648E-5</c:v>
                </c:pt>
                <c:pt idx="3066">
                  <c:v>6.1320000000004651E-5</c:v>
                </c:pt>
                <c:pt idx="3067">
                  <c:v>6.1340000000004654E-5</c:v>
                </c:pt>
                <c:pt idx="3068">
                  <c:v>6.1360000000004657E-5</c:v>
                </c:pt>
                <c:pt idx="3069">
                  <c:v>6.1380000000004661E-5</c:v>
                </c:pt>
                <c:pt idx="3070">
                  <c:v>6.1400000000004664E-5</c:v>
                </c:pt>
                <c:pt idx="3071">
                  <c:v>6.1420000000004667E-5</c:v>
                </c:pt>
                <c:pt idx="3072">
                  <c:v>6.144000000000467E-5</c:v>
                </c:pt>
                <c:pt idx="3073">
                  <c:v>6.1460000000004673E-5</c:v>
                </c:pt>
                <c:pt idx="3074">
                  <c:v>6.1480000000004677E-5</c:v>
                </c:pt>
                <c:pt idx="3075">
                  <c:v>6.150000000000468E-5</c:v>
                </c:pt>
                <c:pt idx="3076">
                  <c:v>6.1520000000004683E-5</c:v>
                </c:pt>
                <c:pt idx="3077">
                  <c:v>6.1540000000004686E-5</c:v>
                </c:pt>
                <c:pt idx="3078">
                  <c:v>6.1560000000004689E-5</c:v>
                </c:pt>
                <c:pt idx="3079">
                  <c:v>6.1580000000004693E-5</c:v>
                </c:pt>
                <c:pt idx="3080">
                  <c:v>6.1600000000004696E-5</c:v>
                </c:pt>
                <c:pt idx="3081">
                  <c:v>6.1620000000004699E-5</c:v>
                </c:pt>
                <c:pt idx="3082">
                  <c:v>6.1640000000004702E-5</c:v>
                </c:pt>
                <c:pt idx="3083">
                  <c:v>6.1660000000004705E-5</c:v>
                </c:pt>
                <c:pt idx="3084">
                  <c:v>6.1680000000004708E-5</c:v>
                </c:pt>
                <c:pt idx="3085">
                  <c:v>6.1700000000004712E-5</c:v>
                </c:pt>
                <c:pt idx="3086">
                  <c:v>6.1720000000004715E-5</c:v>
                </c:pt>
                <c:pt idx="3087">
                  <c:v>6.1740000000004718E-5</c:v>
                </c:pt>
                <c:pt idx="3088">
                  <c:v>6.1760000000004721E-5</c:v>
                </c:pt>
                <c:pt idx="3089">
                  <c:v>6.1780000000004724E-5</c:v>
                </c:pt>
                <c:pt idx="3090">
                  <c:v>6.1800000000004728E-5</c:v>
                </c:pt>
                <c:pt idx="3091">
                  <c:v>6.1820000000004731E-5</c:v>
                </c:pt>
                <c:pt idx="3092">
                  <c:v>6.1840000000004734E-5</c:v>
                </c:pt>
                <c:pt idx="3093">
                  <c:v>6.1860000000004737E-5</c:v>
                </c:pt>
                <c:pt idx="3094">
                  <c:v>6.188000000000474E-5</c:v>
                </c:pt>
                <c:pt idx="3095">
                  <c:v>6.1900000000004744E-5</c:v>
                </c:pt>
                <c:pt idx="3096">
                  <c:v>6.1920000000004747E-5</c:v>
                </c:pt>
                <c:pt idx="3097">
                  <c:v>6.194000000000475E-5</c:v>
                </c:pt>
                <c:pt idx="3098">
                  <c:v>6.1960000000004753E-5</c:v>
                </c:pt>
                <c:pt idx="3099">
                  <c:v>6.1980000000004756E-5</c:v>
                </c:pt>
                <c:pt idx="3100">
                  <c:v>6.200000000000476E-5</c:v>
                </c:pt>
                <c:pt idx="3101">
                  <c:v>6.2020000000004763E-5</c:v>
                </c:pt>
                <c:pt idx="3102">
                  <c:v>6.2040000000004766E-5</c:v>
                </c:pt>
                <c:pt idx="3103">
                  <c:v>6.2060000000004769E-5</c:v>
                </c:pt>
                <c:pt idx="3104">
                  <c:v>6.2080000000004772E-5</c:v>
                </c:pt>
                <c:pt idx="3105">
                  <c:v>6.2100000000004776E-5</c:v>
                </c:pt>
                <c:pt idx="3106">
                  <c:v>6.2120000000004779E-5</c:v>
                </c:pt>
                <c:pt idx="3107">
                  <c:v>6.2140000000004782E-5</c:v>
                </c:pt>
                <c:pt idx="3108">
                  <c:v>6.2160000000004785E-5</c:v>
                </c:pt>
                <c:pt idx="3109">
                  <c:v>6.2180000000004788E-5</c:v>
                </c:pt>
                <c:pt idx="3110">
                  <c:v>6.2200000000004792E-5</c:v>
                </c:pt>
                <c:pt idx="3111">
                  <c:v>6.2220000000004795E-5</c:v>
                </c:pt>
                <c:pt idx="3112">
                  <c:v>6.2240000000004798E-5</c:v>
                </c:pt>
                <c:pt idx="3113">
                  <c:v>6.2260000000004801E-5</c:v>
                </c:pt>
                <c:pt idx="3114">
                  <c:v>6.2280000000004804E-5</c:v>
                </c:pt>
                <c:pt idx="3115">
                  <c:v>6.2300000000004808E-5</c:v>
                </c:pt>
                <c:pt idx="3116">
                  <c:v>6.2320000000004811E-5</c:v>
                </c:pt>
                <c:pt idx="3117">
                  <c:v>6.2340000000004814E-5</c:v>
                </c:pt>
                <c:pt idx="3118">
                  <c:v>6.2360000000004817E-5</c:v>
                </c:pt>
                <c:pt idx="3119">
                  <c:v>6.238000000000482E-5</c:v>
                </c:pt>
                <c:pt idx="3120">
                  <c:v>6.2400000000004824E-5</c:v>
                </c:pt>
                <c:pt idx="3121">
                  <c:v>6.2420000000004827E-5</c:v>
                </c:pt>
                <c:pt idx="3122">
                  <c:v>6.244000000000483E-5</c:v>
                </c:pt>
                <c:pt idx="3123">
                  <c:v>6.2460000000004833E-5</c:v>
                </c:pt>
                <c:pt idx="3124">
                  <c:v>6.2480000000004836E-5</c:v>
                </c:pt>
                <c:pt idx="3125">
                  <c:v>6.250000000000484E-5</c:v>
                </c:pt>
                <c:pt idx="3126">
                  <c:v>6.2520000000004843E-5</c:v>
                </c:pt>
                <c:pt idx="3127">
                  <c:v>6.2540000000004846E-5</c:v>
                </c:pt>
                <c:pt idx="3128">
                  <c:v>6.2560000000004849E-5</c:v>
                </c:pt>
                <c:pt idx="3129">
                  <c:v>6.2580000000004852E-5</c:v>
                </c:pt>
                <c:pt idx="3130">
                  <c:v>6.2600000000004856E-5</c:v>
                </c:pt>
                <c:pt idx="3131">
                  <c:v>6.2620000000004859E-5</c:v>
                </c:pt>
                <c:pt idx="3132">
                  <c:v>6.2640000000004862E-5</c:v>
                </c:pt>
                <c:pt idx="3133">
                  <c:v>6.2660000000004865E-5</c:v>
                </c:pt>
                <c:pt idx="3134">
                  <c:v>6.2680000000004868E-5</c:v>
                </c:pt>
                <c:pt idx="3135">
                  <c:v>6.2700000000004872E-5</c:v>
                </c:pt>
                <c:pt idx="3136">
                  <c:v>6.2720000000004875E-5</c:v>
                </c:pt>
                <c:pt idx="3137">
                  <c:v>6.2740000000004878E-5</c:v>
                </c:pt>
                <c:pt idx="3138">
                  <c:v>6.2760000000004881E-5</c:v>
                </c:pt>
                <c:pt idx="3139">
                  <c:v>6.2780000000004884E-5</c:v>
                </c:pt>
                <c:pt idx="3140">
                  <c:v>6.2800000000004888E-5</c:v>
                </c:pt>
                <c:pt idx="3141">
                  <c:v>6.2820000000004891E-5</c:v>
                </c:pt>
                <c:pt idx="3142">
                  <c:v>6.2840000000004894E-5</c:v>
                </c:pt>
                <c:pt idx="3143">
                  <c:v>6.2860000000004897E-5</c:v>
                </c:pt>
                <c:pt idx="3144">
                  <c:v>6.28800000000049E-5</c:v>
                </c:pt>
                <c:pt idx="3145">
                  <c:v>6.2900000000004903E-5</c:v>
                </c:pt>
                <c:pt idx="3146">
                  <c:v>6.2920000000004907E-5</c:v>
                </c:pt>
                <c:pt idx="3147">
                  <c:v>6.294000000000491E-5</c:v>
                </c:pt>
                <c:pt idx="3148">
                  <c:v>6.2960000000004913E-5</c:v>
                </c:pt>
                <c:pt idx="3149">
                  <c:v>6.2980000000004916E-5</c:v>
                </c:pt>
                <c:pt idx="3150">
                  <c:v>6.3000000000004919E-5</c:v>
                </c:pt>
                <c:pt idx="3151">
                  <c:v>6.3020000000004923E-5</c:v>
                </c:pt>
                <c:pt idx="3152">
                  <c:v>6.3040000000004926E-5</c:v>
                </c:pt>
                <c:pt idx="3153">
                  <c:v>6.3060000000004929E-5</c:v>
                </c:pt>
                <c:pt idx="3154">
                  <c:v>6.3080000000004932E-5</c:v>
                </c:pt>
                <c:pt idx="3155">
                  <c:v>6.3100000000004935E-5</c:v>
                </c:pt>
                <c:pt idx="3156">
                  <c:v>6.3120000000004939E-5</c:v>
                </c:pt>
                <c:pt idx="3157">
                  <c:v>6.3140000000004942E-5</c:v>
                </c:pt>
                <c:pt idx="3158">
                  <c:v>6.3160000000004945E-5</c:v>
                </c:pt>
                <c:pt idx="3159">
                  <c:v>6.3180000000004948E-5</c:v>
                </c:pt>
                <c:pt idx="3160">
                  <c:v>6.3200000000004951E-5</c:v>
                </c:pt>
                <c:pt idx="3161">
                  <c:v>6.3220000000004955E-5</c:v>
                </c:pt>
                <c:pt idx="3162">
                  <c:v>6.3240000000004958E-5</c:v>
                </c:pt>
                <c:pt idx="3163">
                  <c:v>6.3260000000004961E-5</c:v>
                </c:pt>
                <c:pt idx="3164">
                  <c:v>6.3280000000004964E-5</c:v>
                </c:pt>
                <c:pt idx="3165">
                  <c:v>6.3300000000004967E-5</c:v>
                </c:pt>
                <c:pt idx="3166">
                  <c:v>6.3320000000004971E-5</c:v>
                </c:pt>
                <c:pt idx="3167">
                  <c:v>6.3340000000004974E-5</c:v>
                </c:pt>
                <c:pt idx="3168">
                  <c:v>6.3360000000004977E-5</c:v>
                </c:pt>
                <c:pt idx="3169">
                  <c:v>6.338000000000498E-5</c:v>
                </c:pt>
                <c:pt idx="3170">
                  <c:v>6.3400000000004983E-5</c:v>
                </c:pt>
                <c:pt idx="3171">
                  <c:v>6.3420000000004987E-5</c:v>
                </c:pt>
                <c:pt idx="3172">
                  <c:v>6.344000000000499E-5</c:v>
                </c:pt>
                <c:pt idx="3173">
                  <c:v>6.3460000000004993E-5</c:v>
                </c:pt>
                <c:pt idx="3174">
                  <c:v>6.3480000000004996E-5</c:v>
                </c:pt>
                <c:pt idx="3175">
                  <c:v>6.3500000000004999E-5</c:v>
                </c:pt>
                <c:pt idx="3176">
                  <c:v>6.3520000000005003E-5</c:v>
                </c:pt>
                <c:pt idx="3177">
                  <c:v>6.3540000000005006E-5</c:v>
                </c:pt>
                <c:pt idx="3178">
                  <c:v>6.3560000000005009E-5</c:v>
                </c:pt>
                <c:pt idx="3179">
                  <c:v>6.3580000000005012E-5</c:v>
                </c:pt>
                <c:pt idx="3180">
                  <c:v>6.3600000000005015E-5</c:v>
                </c:pt>
                <c:pt idx="3181">
                  <c:v>6.3620000000005019E-5</c:v>
                </c:pt>
                <c:pt idx="3182">
                  <c:v>6.3640000000005022E-5</c:v>
                </c:pt>
                <c:pt idx="3183">
                  <c:v>6.3660000000005025E-5</c:v>
                </c:pt>
                <c:pt idx="3184">
                  <c:v>6.3680000000005028E-5</c:v>
                </c:pt>
                <c:pt idx="3185">
                  <c:v>6.3700000000005031E-5</c:v>
                </c:pt>
                <c:pt idx="3186">
                  <c:v>6.3720000000005035E-5</c:v>
                </c:pt>
                <c:pt idx="3187">
                  <c:v>6.3740000000005038E-5</c:v>
                </c:pt>
                <c:pt idx="3188">
                  <c:v>6.3760000000005041E-5</c:v>
                </c:pt>
                <c:pt idx="3189">
                  <c:v>6.3780000000005044E-5</c:v>
                </c:pt>
                <c:pt idx="3190">
                  <c:v>6.3800000000005047E-5</c:v>
                </c:pt>
                <c:pt idx="3191">
                  <c:v>6.3820000000005051E-5</c:v>
                </c:pt>
                <c:pt idx="3192">
                  <c:v>6.3840000000005054E-5</c:v>
                </c:pt>
                <c:pt idx="3193">
                  <c:v>6.3860000000005057E-5</c:v>
                </c:pt>
                <c:pt idx="3194">
                  <c:v>6.388000000000506E-5</c:v>
                </c:pt>
                <c:pt idx="3195">
                  <c:v>6.3900000000005063E-5</c:v>
                </c:pt>
                <c:pt idx="3196">
                  <c:v>6.3920000000005067E-5</c:v>
                </c:pt>
                <c:pt idx="3197">
                  <c:v>6.394000000000507E-5</c:v>
                </c:pt>
                <c:pt idx="3198">
                  <c:v>6.3960000000005073E-5</c:v>
                </c:pt>
                <c:pt idx="3199">
                  <c:v>6.3980000000005076E-5</c:v>
                </c:pt>
                <c:pt idx="3200">
                  <c:v>6.4000000000005079E-5</c:v>
                </c:pt>
                <c:pt idx="3201">
                  <c:v>6.4020000000005082E-5</c:v>
                </c:pt>
                <c:pt idx="3202">
                  <c:v>6.4040000000005086E-5</c:v>
                </c:pt>
                <c:pt idx="3203">
                  <c:v>6.4060000000005089E-5</c:v>
                </c:pt>
                <c:pt idx="3204">
                  <c:v>6.4080000000005092E-5</c:v>
                </c:pt>
                <c:pt idx="3205">
                  <c:v>6.4100000000005095E-5</c:v>
                </c:pt>
                <c:pt idx="3206">
                  <c:v>6.4120000000005098E-5</c:v>
                </c:pt>
                <c:pt idx="3207">
                  <c:v>6.4140000000005102E-5</c:v>
                </c:pt>
                <c:pt idx="3208">
                  <c:v>6.4160000000005105E-5</c:v>
                </c:pt>
                <c:pt idx="3209">
                  <c:v>6.4180000000005108E-5</c:v>
                </c:pt>
                <c:pt idx="3210">
                  <c:v>6.4200000000005111E-5</c:v>
                </c:pt>
                <c:pt idx="3211">
                  <c:v>6.4220000000005114E-5</c:v>
                </c:pt>
                <c:pt idx="3212">
                  <c:v>6.4240000000005118E-5</c:v>
                </c:pt>
                <c:pt idx="3213">
                  <c:v>6.4260000000005121E-5</c:v>
                </c:pt>
                <c:pt idx="3214">
                  <c:v>6.4280000000005124E-5</c:v>
                </c:pt>
                <c:pt idx="3215">
                  <c:v>6.4300000000005127E-5</c:v>
                </c:pt>
                <c:pt idx="3216">
                  <c:v>6.432000000000513E-5</c:v>
                </c:pt>
                <c:pt idx="3217">
                  <c:v>6.4340000000005134E-5</c:v>
                </c:pt>
                <c:pt idx="3218">
                  <c:v>6.4360000000005137E-5</c:v>
                </c:pt>
                <c:pt idx="3219">
                  <c:v>6.438000000000514E-5</c:v>
                </c:pt>
                <c:pt idx="3220">
                  <c:v>6.4400000000005143E-5</c:v>
                </c:pt>
                <c:pt idx="3221">
                  <c:v>6.4420000000005146E-5</c:v>
                </c:pt>
                <c:pt idx="3222">
                  <c:v>6.444000000000515E-5</c:v>
                </c:pt>
                <c:pt idx="3223">
                  <c:v>6.4460000000005153E-5</c:v>
                </c:pt>
                <c:pt idx="3224">
                  <c:v>6.4480000000005156E-5</c:v>
                </c:pt>
                <c:pt idx="3225">
                  <c:v>6.4500000000005159E-5</c:v>
                </c:pt>
                <c:pt idx="3226">
                  <c:v>6.4520000000005162E-5</c:v>
                </c:pt>
                <c:pt idx="3227">
                  <c:v>6.4540000000005166E-5</c:v>
                </c:pt>
                <c:pt idx="3228">
                  <c:v>6.4560000000005169E-5</c:v>
                </c:pt>
                <c:pt idx="3229">
                  <c:v>6.4580000000005172E-5</c:v>
                </c:pt>
                <c:pt idx="3230">
                  <c:v>6.4600000000005175E-5</c:v>
                </c:pt>
                <c:pt idx="3231">
                  <c:v>6.4620000000005178E-5</c:v>
                </c:pt>
                <c:pt idx="3232">
                  <c:v>6.4640000000005182E-5</c:v>
                </c:pt>
                <c:pt idx="3233">
                  <c:v>6.4660000000005185E-5</c:v>
                </c:pt>
                <c:pt idx="3234">
                  <c:v>6.4680000000005188E-5</c:v>
                </c:pt>
                <c:pt idx="3235">
                  <c:v>6.4700000000005191E-5</c:v>
                </c:pt>
                <c:pt idx="3236">
                  <c:v>6.4720000000005194E-5</c:v>
                </c:pt>
                <c:pt idx="3237">
                  <c:v>6.4740000000005198E-5</c:v>
                </c:pt>
                <c:pt idx="3238">
                  <c:v>6.4760000000005201E-5</c:v>
                </c:pt>
                <c:pt idx="3239">
                  <c:v>6.4780000000005204E-5</c:v>
                </c:pt>
                <c:pt idx="3240">
                  <c:v>6.4800000000005207E-5</c:v>
                </c:pt>
                <c:pt idx="3241">
                  <c:v>6.482000000000521E-5</c:v>
                </c:pt>
                <c:pt idx="3242">
                  <c:v>6.4840000000005214E-5</c:v>
                </c:pt>
                <c:pt idx="3243">
                  <c:v>6.4860000000005217E-5</c:v>
                </c:pt>
                <c:pt idx="3244">
                  <c:v>6.488000000000522E-5</c:v>
                </c:pt>
                <c:pt idx="3245">
                  <c:v>6.4900000000005223E-5</c:v>
                </c:pt>
                <c:pt idx="3246">
                  <c:v>6.4920000000005226E-5</c:v>
                </c:pt>
                <c:pt idx="3247">
                  <c:v>6.494000000000523E-5</c:v>
                </c:pt>
                <c:pt idx="3248">
                  <c:v>6.4960000000005233E-5</c:v>
                </c:pt>
                <c:pt idx="3249">
                  <c:v>6.4980000000005236E-5</c:v>
                </c:pt>
                <c:pt idx="3250">
                  <c:v>6.5000000000005239E-5</c:v>
                </c:pt>
                <c:pt idx="3251">
                  <c:v>6.5020000000005242E-5</c:v>
                </c:pt>
                <c:pt idx="3252">
                  <c:v>6.5040000000005246E-5</c:v>
                </c:pt>
                <c:pt idx="3253">
                  <c:v>6.5060000000005249E-5</c:v>
                </c:pt>
                <c:pt idx="3254">
                  <c:v>6.5080000000005252E-5</c:v>
                </c:pt>
                <c:pt idx="3255">
                  <c:v>6.5100000000005255E-5</c:v>
                </c:pt>
                <c:pt idx="3256">
                  <c:v>6.5120000000005258E-5</c:v>
                </c:pt>
                <c:pt idx="3257">
                  <c:v>6.5140000000005262E-5</c:v>
                </c:pt>
                <c:pt idx="3258">
                  <c:v>6.5160000000005265E-5</c:v>
                </c:pt>
                <c:pt idx="3259">
                  <c:v>6.5180000000005268E-5</c:v>
                </c:pt>
                <c:pt idx="3260">
                  <c:v>6.5200000000005271E-5</c:v>
                </c:pt>
                <c:pt idx="3261">
                  <c:v>6.5220000000005274E-5</c:v>
                </c:pt>
                <c:pt idx="3262">
                  <c:v>6.5240000000005277E-5</c:v>
                </c:pt>
                <c:pt idx="3263">
                  <c:v>6.5260000000005281E-5</c:v>
                </c:pt>
                <c:pt idx="3264">
                  <c:v>6.5280000000005284E-5</c:v>
                </c:pt>
                <c:pt idx="3265">
                  <c:v>6.5300000000005287E-5</c:v>
                </c:pt>
                <c:pt idx="3266">
                  <c:v>6.532000000000529E-5</c:v>
                </c:pt>
                <c:pt idx="3267">
                  <c:v>6.5340000000005293E-5</c:v>
                </c:pt>
                <c:pt idx="3268">
                  <c:v>6.5360000000005297E-5</c:v>
                </c:pt>
                <c:pt idx="3269">
                  <c:v>6.53800000000053E-5</c:v>
                </c:pt>
                <c:pt idx="3270">
                  <c:v>6.5400000000005303E-5</c:v>
                </c:pt>
                <c:pt idx="3271">
                  <c:v>6.5420000000005306E-5</c:v>
                </c:pt>
                <c:pt idx="3272">
                  <c:v>6.5440000000005309E-5</c:v>
                </c:pt>
                <c:pt idx="3273">
                  <c:v>6.5460000000005313E-5</c:v>
                </c:pt>
                <c:pt idx="3274">
                  <c:v>6.5480000000005316E-5</c:v>
                </c:pt>
                <c:pt idx="3275">
                  <c:v>6.5500000000005319E-5</c:v>
                </c:pt>
                <c:pt idx="3276">
                  <c:v>6.5520000000005322E-5</c:v>
                </c:pt>
                <c:pt idx="3277">
                  <c:v>6.5540000000005325E-5</c:v>
                </c:pt>
                <c:pt idx="3278">
                  <c:v>6.5560000000005329E-5</c:v>
                </c:pt>
                <c:pt idx="3279">
                  <c:v>6.5580000000005332E-5</c:v>
                </c:pt>
                <c:pt idx="3280">
                  <c:v>6.5600000000005335E-5</c:v>
                </c:pt>
                <c:pt idx="3281">
                  <c:v>6.5620000000005338E-5</c:v>
                </c:pt>
                <c:pt idx="3282">
                  <c:v>6.5640000000005341E-5</c:v>
                </c:pt>
                <c:pt idx="3283">
                  <c:v>6.5660000000005345E-5</c:v>
                </c:pt>
                <c:pt idx="3284">
                  <c:v>6.5680000000005348E-5</c:v>
                </c:pt>
                <c:pt idx="3285">
                  <c:v>6.5700000000005351E-5</c:v>
                </c:pt>
                <c:pt idx="3286">
                  <c:v>6.5720000000005354E-5</c:v>
                </c:pt>
                <c:pt idx="3287">
                  <c:v>6.5740000000005357E-5</c:v>
                </c:pt>
                <c:pt idx="3288">
                  <c:v>6.5760000000005361E-5</c:v>
                </c:pt>
                <c:pt idx="3289">
                  <c:v>6.5780000000005364E-5</c:v>
                </c:pt>
                <c:pt idx="3290">
                  <c:v>6.5800000000005367E-5</c:v>
                </c:pt>
                <c:pt idx="3291">
                  <c:v>6.582000000000537E-5</c:v>
                </c:pt>
                <c:pt idx="3292">
                  <c:v>6.5840000000005373E-5</c:v>
                </c:pt>
                <c:pt idx="3293">
                  <c:v>6.5860000000005377E-5</c:v>
                </c:pt>
                <c:pt idx="3294">
                  <c:v>6.588000000000538E-5</c:v>
                </c:pt>
                <c:pt idx="3295">
                  <c:v>6.5900000000005383E-5</c:v>
                </c:pt>
                <c:pt idx="3296">
                  <c:v>6.5920000000005386E-5</c:v>
                </c:pt>
                <c:pt idx="3297">
                  <c:v>6.5940000000005389E-5</c:v>
                </c:pt>
                <c:pt idx="3298">
                  <c:v>6.5960000000005393E-5</c:v>
                </c:pt>
                <c:pt idx="3299">
                  <c:v>6.5980000000005396E-5</c:v>
                </c:pt>
                <c:pt idx="3300">
                  <c:v>6.6000000000005399E-5</c:v>
                </c:pt>
                <c:pt idx="3301">
                  <c:v>6.6020000000005402E-5</c:v>
                </c:pt>
                <c:pt idx="3302">
                  <c:v>6.6040000000005405E-5</c:v>
                </c:pt>
                <c:pt idx="3303">
                  <c:v>6.6060000000005409E-5</c:v>
                </c:pt>
                <c:pt idx="3304">
                  <c:v>6.6080000000005412E-5</c:v>
                </c:pt>
                <c:pt idx="3305">
                  <c:v>6.6100000000005415E-5</c:v>
                </c:pt>
                <c:pt idx="3306">
                  <c:v>6.6120000000005418E-5</c:v>
                </c:pt>
                <c:pt idx="3307">
                  <c:v>6.6140000000005421E-5</c:v>
                </c:pt>
                <c:pt idx="3308">
                  <c:v>6.6160000000005425E-5</c:v>
                </c:pt>
                <c:pt idx="3309">
                  <c:v>6.6180000000005428E-5</c:v>
                </c:pt>
                <c:pt idx="3310">
                  <c:v>6.6200000000005431E-5</c:v>
                </c:pt>
                <c:pt idx="3311">
                  <c:v>6.6220000000005434E-5</c:v>
                </c:pt>
                <c:pt idx="3312">
                  <c:v>6.6240000000005437E-5</c:v>
                </c:pt>
                <c:pt idx="3313">
                  <c:v>6.6260000000005441E-5</c:v>
                </c:pt>
                <c:pt idx="3314">
                  <c:v>6.6280000000005444E-5</c:v>
                </c:pt>
                <c:pt idx="3315">
                  <c:v>6.6300000000005447E-5</c:v>
                </c:pt>
                <c:pt idx="3316">
                  <c:v>6.632000000000545E-5</c:v>
                </c:pt>
                <c:pt idx="3317">
                  <c:v>6.6340000000005453E-5</c:v>
                </c:pt>
                <c:pt idx="3318">
                  <c:v>6.6360000000005457E-5</c:v>
                </c:pt>
                <c:pt idx="3319">
                  <c:v>6.638000000000546E-5</c:v>
                </c:pt>
                <c:pt idx="3320">
                  <c:v>6.6400000000005463E-5</c:v>
                </c:pt>
                <c:pt idx="3321">
                  <c:v>6.6420000000005466E-5</c:v>
                </c:pt>
                <c:pt idx="3322">
                  <c:v>6.6440000000005469E-5</c:v>
                </c:pt>
                <c:pt idx="3323">
                  <c:v>6.6460000000005472E-5</c:v>
                </c:pt>
                <c:pt idx="3324">
                  <c:v>6.6480000000005476E-5</c:v>
                </c:pt>
                <c:pt idx="3325">
                  <c:v>6.6500000000005479E-5</c:v>
                </c:pt>
                <c:pt idx="3326">
                  <c:v>6.6520000000005482E-5</c:v>
                </c:pt>
                <c:pt idx="3327">
                  <c:v>6.6540000000005485E-5</c:v>
                </c:pt>
                <c:pt idx="3328">
                  <c:v>6.6560000000005488E-5</c:v>
                </c:pt>
                <c:pt idx="3329">
                  <c:v>6.6580000000005492E-5</c:v>
                </c:pt>
                <c:pt idx="3330">
                  <c:v>6.6600000000005495E-5</c:v>
                </c:pt>
                <c:pt idx="3331">
                  <c:v>6.6620000000005498E-5</c:v>
                </c:pt>
                <c:pt idx="3332">
                  <c:v>6.6640000000005501E-5</c:v>
                </c:pt>
                <c:pt idx="3333">
                  <c:v>6.6660000000005504E-5</c:v>
                </c:pt>
                <c:pt idx="3334">
                  <c:v>6.6680000000005508E-5</c:v>
                </c:pt>
                <c:pt idx="3335">
                  <c:v>6.6700000000005511E-5</c:v>
                </c:pt>
                <c:pt idx="3336">
                  <c:v>6.6720000000005514E-5</c:v>
                </c:pt>
                <c:pt idx="3337">
                  <c:v>6.6740000000005517E-5</c:v>
                </c:pt>
                <c:pt idx="3338">
                  <c:v>6.676000000000552E-5</c:v>
                </c:pt>
                <c:pt idx="3339">
                  <c:v>6.6780000000005524E-5</c:v>
                </c:pt>
                <c:pt idx="3340">
                  <c:v>6.6800000000005527E-5</c:v>
                </c:pt>
                <c:pt idx="3341">
                  <c:v>6.682000000000553E-5</c:v>
                </c:pt>
                <c:pt idx="3342">
                  <c:v>6.6840000000005533E-5</c:v>
                </c:pt>
                <c:pt idx="3343">
                  <c:v>6.6860000000005536E-5</c:v>
                </c:pt>
                <c:pt idx="3344">
                  <c:v>6.688000000000554E-5</c:v>
                </c:pt>
                <c:pt idx="3345">
                  <c:v>6.6900000000005543E-5</c:v>
                </c:pt>
                <c:pt idx="3346">
                  <c:v>6.6920000000005546E-5</c:v>
                </c:pt>
                <c:pt idx="3347">
                  <c:v>6.6940000000005549E-5</c:v>
                </c:pt>
                <c:pt idx="3348">
                  <c:v>6.6960000000005552E-5</c:v>
                </c:pt>
                <c:pt idx="3349">
                  <c:v>6.6980000000005556E-5</c:v>
                </c:pt>
                <c:pt idx="3350">
                  <c:v>6.7000000000005559E-5</c:v>
                </c:pt>
                <c:pt idx="3351">
                  <c:v>6.7020000000005562E-5</c:v>
                </c:pt>
                <c:pt idx="3352">
                  <c:v>6.7040000000005565E-5</c:v>
                </c:pt>
                <c:pt idx="3353">
                  <c:v>6.7060000000005568E-5</c:v>
                </c:pt>
                <c:pt idx="3354">
                  <c:v>6.7080000000005572E-5</c:v>
                </c:pt>
                <c:pt idx="3355">
                  <c:v>6.7100000000005575E-5</c:v>
                </c:pt>
                <c:pt idx="3356">
                  <c:v>6.7120000000005578E-5</c:v>
                </c:pt>
                <c:pt idx="3357">
                  <c:v>6.7140000000005581E-5</c:v>
                </c:pt>
                <c:pt idx="3358">
                  <c:v>6.7160000000005584E-5</c:v>
                </c:pt>
                <c:pt idx="3359">
                  <c:v>6.7180000000005588E-5</c:v>
                </c:pt>
                <c:pt idx="3360">
                  <c:v>6.7200000000005591E-5</c:v>
                </c:pt>
                <c:pt idx="3361">
                  <c:v>6.7220000000005594E-5</c:v>
                </c:pt>
                <c:pt idx="3362">
                  <c:v>6.7240000000005597E-5</c:v>
                </c:pt>
                <c:pt idx="3363">
                  <c:v>6.72600000000056E-5</c:v>
                </c:pt>
                <c:pt idx="3364">
                  <c:v>6.7280000000005604E-5</c:v>
                </c:pt>
                <c:pt idx="3365">
                  <c:v>6.7300000000005607E-5</c:v>
                </c:pt>
                <c:pt idx="3366">
                  <c:v>6.732000000000561E-5</c:v>
                </c:pt>
                <c:pt idx="3367">
                  <c:v>6.7340000000005613E-5</c:v>
                </c:pt>
                <c:pt idx="3368">
                  <c:v>6.7360000000005616E-5</c:v>
                </c:pt>
                <c:pt idx="3369">
                  <c:v>6.738000000000562E-5</c:v>
                </c:pt>
                <c:pt idx="3370">
                  <c:v>6.7400000000005623E-5</c:v>
                </c:pt>
                <c:pt idx="3371">
                  <c:v>6.7420000000005626E-5</c:v>
                </c:pt>
                <c:pt idx="3372">
                  <c:v>6.7440000000005629E-5</c:v>
                </c:pt>
                <c:pt idx="3373">
                  <c:v>6.7460000000005632E-5</c:v>
                </c:pt>
                <c:pt idx="3374">
                  <c:v>6.7480000000005636E-5</c:v>
                </c:pt>
                <c:pt idx="3375">
                  <c:v>6.7500000000005639E-5</c:v>
                </c:pt>
                <c:pt idx="3376">
                  <c:v>6.7520000000005642E-5</c:v>
                </c:pt>
                <c:pt idx="3377">
                  <c:v>6.7540000000005645E-5</c:v>
                </c:pt>
                <c:pt idx="3378">
                  <c:v>6.7560000000005648E-5</c:v>
                </c:pt>
                <c:pt idx="3379">
                  <c:v>6.7580000000005652E-5</c:v>
                </c:pt>
                <c:pt idx="3380">
                  <c:v>6.7600000000005655E-5</c:v>
                </c:pt>
                <c:pt idx="3381">
                  <c:v>6.7620000000005658E-5</c:v>
                </c:pt>
                <c:pt idx="3382">
                  <c:v>6.7640000000005661E-5</c:v>
                </c:pt>
                <c:pt idx="3383">
                  <c:v>6.7660000000005664E-5</c:v>
                </c:pt>
                <c:pt idx="3384">
                  <c:v>6.7680000000005667E-5</c:v>
                </c:pt>
                <c:pt idx="3385">
                  <c:v>6.7700000000005671E-5</c:v>
                </c:pt>
                <c:pt idx="3386">
                  <c:v>6.7720000000005674E-5</c:v>
                </c:pt>
                <c:pt idx="3387">
                  <c:v>6.7740000000005677E-5</c:v>
                </c:pt>
                <c:pt idx="3388">
                  <c:v>6.776000000000568E-5</c:v>
                </c:pt>
                <c:pt idx="3389">
                  <c:v>6.7780000000005683E-5</c:v>
                </c:pt>
                <c:pt idx="3390">
                  <c:v>6.7800000000005687E-5</c:v>
                </c:pt>
                <c:pt idx="3391">
                  <c:v>6.782000000000569E-5</c:v>
                </c:pt>
                <c:pt idx="3392">
                  <c:v>6.7840000000005693E-5</c:v>
                </c:pt>
                <c:pt idx="3393">
                  <c:v>6.7860000000005696E-5</c:v>
                </c:pt>
                <c:pt idx="3394">
                  <c:v>6.7880000000005699E-5</c:v>
                </c:pt>
                <c:pt idx="3395">
                  <c:v>6.7900000000005703E-5</c:v>
                </c:pt>
                <c:pt idx="3396">
                  <c:v>6.7920000000005706E-5</c:v>
                </c:pt>
                <c:pt idx="3397">
                  <c:v>6.7940000000005709E-5</c:v>
                </c:pt>
                <c:pt idx="3398">
                  <c:v>6.7960000000005712E-5</c:v>
                </c:pt>
                <c:pt idx="3399">
                  <c:v>6.7980000000005715E-5</c:v>
                </c:pt>
                <c:pt idx="3400">
                  <c:v>6.8000000000005719E-5</c:v>
                </c:pt>
                <c:pt idx="3401">
                  <c:v>6.8020000000005722E-5</c:v>
                </c:pt>
                <c:pt idx="3402">
                  <c:v>6.8040000000005725E-5</c:v>
                </c:pt>
                <c:pt idx="3403">
                  <c:v>6.8060000000005728E-5</c:v>
                </c:pt>
                <c:pt idx="3404">
                  <c:v>6.8080000000005731E-5</c:v>
                </c:pt>
                <c:pt idx="3405">
                  <c:v>6.8100000000005735E-5</c:v>
                </c:pt>
                <c:pt idx="3406">
                  <c:v>6.8120000000005738E-5</c:v>
                </c:pt>
                <c:pt idx="3407">
                  <c:v>6.8140000000005741E-5</c:v>
                </c:pt>
                <c:pt idx="3408">
                  <c:v>6.8160000000005744E-5</c:v>
                </c:pt>
                <c:pt idx="3409">
                  <c:v>6.8180000000005747E-5</c:v>
                </c:pt>
                <c:pt idx="3410">
                  <c:v>6.8200000000005751E-5</c:v>
                </c:pt>
                <c:pt idx="3411">
                  <c:v>6.8220000000005754E-5</c:v>
                </c:pt>
                <c:pt idx="3412">
                  <c:v>6.8240000000005757E-5</c:v>
                </c:pt>
                <c:pt idx="3413">
                  <c:v>6.826000000000576E-5</c:v>
                </c:pt>
                <c:pt idx="3414">
                  <c:v>6.8280000000005763E-5</c:v>
                </c:pt>
                <c:pt idx="3415">
                  <c:v>6.8300000000005767E-5</c:v>
                </c:pt>
                <c:pt idx="3416">
                  <c:v>6.832000000000577E-5</c:v>
                </c:pt>
                <c:pt idx="3417">
                  <c:v>6.8340000000005773E-5</c:v>
                </c:pt>
                <c:pt idx="3418">
                  <c:v>6.8360000000005776E-5</c:v>
                </c:pt>
                <c:pt idx="3419">
                  <c:v>6.8380000000005779E-5</c:v>
                </c:pt>
                <c:pt idx="3420">
                  <c:v>6.8400000000005783E-5</c:v>
                </c:pt>
                <c:pt idx="3421">
                  <c:v>6.8420000000005786E-5</c:v>
                </c:pt>
                <c:pt idx="3422">
                  <c:v>6.8440000000005789E-5</c:v>
                </c:pt>
                <c:pt idx="3423">
                  <c:v>6.8460000000005792E-5</c:v>
                </c:pt>
                <c:pt idx="3424">
                  <c:v>6.8480000000005795E-5</c:v>
                </c:pt>
                <c:pt idx="3425">
                  <c:v>6.8500000000005799E-5</c:v>
                </c:pt>
                <c:pt idx="3426">
                  <c:v>6.8520000000005802E-5</c:v>
                </c:pt>
                <c:pt idx="3427">
                  <c:v>6.8540000000005805E-5</c:v>
                </c:pt>
                <c:pt idx="3428">
                  <c:v>6.8560000000005808E-5</c:v>
                </c:pt>
                <c:pt idx="3429">
                  <c:v>6.8580000000005811E-5</c:v>
                </c:pt>
                <c:pt idx="3430">
                  <c:v>6.8600000000005815E-5</c:v>
                </c:pt>
                <c:pt idx="3431">
                  <c:v>6.8620000000005818E-5</c:v>
                </c:pt>
                <c:pt idx="3432">
                  <c:v>6.8640000000005821E-5</c:v>
                </c:pt>
                <c:pt idx="3433">
                  <c:v>6.8660000000005824E-5</c:v>
                </c:pt>
                <c:pt idx="3434">
                  <c:v>6.8680000000005827E-5</c:v>
                </c:pt>
                <c:pt idx="3435">
                  <c:v>6.8700000000005831E-5</c:v>
                </c:pt>
                <c:pt idx="3436">
                  <c:v>6.8720000000005834E-5</c:v>
                </c:pt>
                <c:pt idx="3437">
                  <c:v>6.8740000000005837E-5</c:v>
                </c:pt>
                <c:pt idx="3438">
                  <c:v>6.876000000000584E-5</c:v>
                </c:pt>
                <c:pt idx="3439">
                  <c:v>6.8780000000005843E-5</c:v>
                </c:pt>
                <c:pt idx="3440">
                  <c:v>6.8800000000005846E-5</c:v>
                </c:pt>
                <c:pt idx="3441">
                  <c:v>6.882000000000585E-5</c:v>
                </c:pt>
                <c:pt idx="3442">
                  <c:v>6.8840000000005853E-5</c:v>
                </c:pt>
                <c:pt idx="3443">
                  <c:v>6.8860000000005856E-5</c:v>
                </c:pt>
                <c:pt idx="3444">
                  <c:v>6.8880000000005859E-5</c:v>
                </c:pt>
                <c:pt idx="3445">
                  <c:v>6.8900000000005862E-5</c:v>
                </c:pt>
                <c:pt idx="3446">
                  <c:v>6.8920000000005866E-5</c:v>
                </c:pt>
                <c:pt idx="3447">
                  <c:v>6.8940000000005869E-5</c:v>
                </c:pt>
                <c:pt idx="3448">
                  <c:v>6.8960000000005872E-5</c:v>
                </c:pt>
                <c:pt idx="3449">
                  <c:v>6.8980000000005875E-5</c:v>
                </c:pt>
                <c:pt idx="3450">
                  <c:v>6.9000000000005878E-5</c:v>
                </c:pt>
                <c:pt idx="3451">
                  <c:v>6.9020000000005882E-5</c:v>
                </c:pt>
                <c:pt idx="3452">
                  <c:v>6.9040000000005885E-5</c:v>
                </c:pt>
                <c:pt idx="3453">
                  <c:v>6.9060000000005888E-5</c:v>
                </c:pt>
                <c:pt idx="3454">
                  <c:v>6.9080000000005891E-5</c:v>
                </c:pt>
                <c:pt idx="3455">
                  <c:v>6.9100000000005894E-5</c:v>
                </c:pt>
                <c:pt idx="3456">
                  <c:v>6.9120000000005898E-5</c:v>
                </c:pt>
                <c:pt idx="3457">
                  <c:v>6.9140000000005901E-5</c:v>
                </c:pt>
                <c:pt idx="3458">
                  <c:v>6.9160000000005904E-5</c:v>
                </c:pt>
                <c:pt idx="3459">
                  <c:v>6.9180000000005907E-5</c:v>
                </c:pt>
                <c:pt idx="3460">
                  <c:v>6.920000000000591E-5</c:v>
                </c:pt>
                <c:pt idx="3461">
                  <c:v>6.9220000000005914E-5</c:v>
                </c:pt>
                <c:pt idx="3462">
                  <c:v>6.9240000000005917E-5</c:v>
                </c:pt>
                <c:pt idx="3463">
                  <c:v>6.926000000000592E-5</c:v>
                </c:pt>
                <c:pt idx="3464">
                  <c:v>6.9280000000005923E-5</c:v>
                </c:pt>
                <c:pt idx="3465">
                  <c:v>6.9300000000005926E-5</c:v>
                </c:pt>
                <c:pt idx="3466">
                  <c:v>6.932000000000593E-5</c:v>
                </c:pt>
                <c:pt idx="3467">
                  <c:v>6.9340000000005933E-5</c:v>
                </c:pt>
                <c:pt idx="3468">
                  <c:v>6.9360000000005936E-5</c:v>
                </c:pt>
                <c:pt idx="3469">
                  <c:v>6.9380000000005939E-5</c:v>
                </c:pt>
                <c:pt idx="3470">
                  <c:v>6.9400000000005942E-5</c:v>
                </c:pt>
                <c:pt idx="3471">
                  <c:v>6.9420000000005946E-5</c:v>
                </c:pt>
                <c:pt idx="3472">
                  <c:v>6.9440000000005949E-5</c:v>
                </c:pt>
                <c:pt idx="3473">
                  <c:v>6.9460000000005952E-5</c:v>
                </c:pt>
                <c:pt idx="3474">
                  <c:v>6.9480000000005955E-5</c:v>
                </c:pt>
                <c:pt idx="3475">
                  <c:v>6.9500000000005958E-5</c:v>
                </c:pt>
                <c:pt idx="3476">
                  <c:v>6.9520000000005962E-5</c:v>
                </c:pt>
                <c:pt idx="3477">
                  <c:v>6.9540000000005965E-5</c:v>
                </c:pt>
                <c:pt idx="3478">
                  <c:v>6.9560000000005968E-5</c:v>
                </c:pt>
                <c:pt idx="3479">
                  <c:v>6.9580000000005971E-5</c:v>
                </c:pt>
                <c:pt idx="3480">
                  <c:v>6.9600000000005974E-5</c:v>
                </c:pt>
                <c:pt idx="3481">
                  <c:v>6.9620000000005978E-5</c:v>
                </c:pt>
                <c:pt idx="3482">
                  <c:v>6.9640000000005981E-5</c:v>
                </c:pt>
                <c:pt idx="3483">
                  <c:v>6.9660000000005984E-5</c:v>
                </c:pt>
                <c:pt idx="3484">
                  <c:v>6.9680000000005987E-5</c:v>
                </c:pt>
                <c:pt idx="3485">
                  <c:v>6.970000000000599E-5</c:v>
                </c:pt>
                <c:pt idx="3486">
                  <c:v>6.9720000000005994E-5</c:v>
                </c:pt>
                <c:pt idx="3487">
                  <c:v>6.9740000000005997E-5</c:v>
                </c:pt>
                <c:pt idx="3488">
                  <c:v>6.9760000000006E-5</c:v>
                </c:pt>
                <c:pt idx="3489">
                  <c:v>6.9780000000006003E-5</c:v>
                </c:pt>
                <c:pt idx="3490">
                  <c:v>6.9800000000006006E-5</c:v>
                </c:pt>
                <c:pt idx="3491">
                  <c:v>6.982000000000601E-5</c:v>
                </c:pt>
                <c:pt idx="3492">
                  <c:v>6.9840000000006013E-5</c:v>
                </c:pt>
                <c:pt idx="3493">
                  <c:v>6.9860000000006016E-5</c:v>
                </c:pt>
                <c:pt idx="3494">
                  <c:v>6.9880000000006019E-5</c:v>
                </c:pt>
                <c:pt idx="3495">
                  <c:v>6.9900000000006022E-5</c:v>
                </c:pt>
                <c:pt idx="3496">
                  <c:v>6.9920000000006026E-5</c:v>
                </c:pt>
                <c:pt idx="3497">
                  <c:v>6.9940000000006029E-5</c:v>
                </c:pt>
                <c:pt idx="3498">
                  <c:v>6.9960000000006032E-5</c:v>
                </c:pt>
                <c:pt idx="3499">
                  <c:v>6.9980000000006035E-5</c:v>
                </c:pt>
                <c:pt idx="3500">
                  <c:v>7.0000000000006038E-5</c:v>
                </c:pt>
                <c:pt idx="3501">
                  <c:v>7.0020000000006041E-5</c:v>
                </c:pt>
                <c:pt idx="3502">
                  <c:v>7.0040000000006045E-5</c:v>
                </c:pt>
                <c:pt idx="3503">
                  <c:v>7.0060000000006048E-5</c:v>
                </c:pt>
                <c:pt idx="3504">
                  <c:v>7.0080000000006051E-5</c:v>
                </c:pt>
                <c:pt idx="3505">
                  <c:v>7.0100000000006054E-5</c:v>
                </c:pt>
                <c:pt idx="3506">
                  <c:v>7.0120000000006057E-5</c:v>
                </c:pt>
                <c:pt idx="3507">
                  <c:v>7.0140000000006061E-5</c:v>
                </c:pt>
                <c:pt idx="3508">
                  <c:v>7.0160000000006064E-5</c:v>
                </c:pt>
                <c:pt idx="3509">
                  <c:v>7.0180000000006067E-5</c:v>
                </c:pt>
                <c:pt idx="3510">
                  <c:v>7.020000000000607E-5</c:v>
                </c:pt>
                <c:pt idx="3511">
                  <c:v>7.0220000000006073E-5</c:v>
                </c:pt>
                <c:pt idx="3512">
                  <c:v>7.0240000000006077E-5</c:v>
                </c:pt>
                <c:pt idx="3513">
                  <c:v>7.026000000000608E-5</c:v>
                </c:pt>
                <c:pt idx="3514">
                  <c:v>7.0280000000006083E-5</c:v>
                </c:pt>
                <c:pt idx="3515">
                  <c:v>7.0300000000006086E-5</c:v>
                </c:pt>
                <c:pt idx="3516">
                  <c:v>7.0320000000006089E-5</c:v>
                </c:pt>
                <c:pt idx="3517">
                  <c:v>7.0340000000006093E-5</c:v>
                </c:pt>
                <c:pt idx="3518">
                  <c:v>7.0360000000006096E-5</c:v>
                </c:pt>
                <c:pt idx="3519">
                  <c:v>7.0380000000006099E-5</c:v>
                </c:pt>
                <c:pt idx="3520">
                  <c:v>7.0400000000006102E-5</c:v>
                </c:pt>
                <c:pt idx="3521">
                  <c:v>7.0420000000006105E-5</c:v>
                </c:pt>
                <c:pt idx="3522">
                  <c:v>7.0440000000006109E-5</c:v>
                </c:pt>
                <c:pt idx="3523">
                  <c:v>7.0460000000006112E-5</c:v>
                </c:pt>
                <c:pt idx="3524">
                  <c:v>7.0480000000006115E-5</c:v>
                </c:pt>
                <c:pt idx="3525">
                  <c:v>7.0500000000006118E-5</c:v>
                </c:pt>
                <c:pt idx="3526">
                  <c:v>7.0520000000006121E-5</c:v>
                </c:pt>
                <c:pt idx="3527">
                  <c:v>7.0540000000006125E-5</c:v>
                </c:pt>
                <c:pt idx="3528">
                  <c:v>7.0560000000006128E-5</c:v>
                </c:pt>
                <c:pt idx="3529">
                  <c:v>7.0580000000006131E-5</c:v>
                </c:pt>
                <c:pt idx="3530">
                  <c:v>7.0600000000006134E-5</c:v>
                </c:pt>
                <c:pt idx="3531">
                  <c:v>7.0620000000006137E-5</c:v>
                </c:pt>
                <c:pt idx="3532">
                  <c:v>7.0640000000006141E-5</c:v>
                </c:pt>
                <c:pt idx="3533">
                  <c:v>7.0660000000006144E-5</c:v>
                </c:pt>
                <c:pt idx="3534">
                  <c:v>7.0680000000006147E-5</c:v>
                </c:pt>
                <c:pt idx="3535">
                  <c:v>7.070000000000615E-5</c:v>
                </c:pt>
                <c:pt idx="3536">
                  <c:v>7.0720000000006153E-5</c:v>
                </c:pt>
                <c:pt idx="3537">
                  <c:v>7.0740000000006157E-5</c:v>
                </c:pt>
                <c:pt idx="3538">
                  <c:v>7.076000000000616E-5</c:v>
                </c:pt>
                <c:pt idx="3539">
                  <c:v>7.0780000000006163E-5</c:v>
                </c:pt>
                <c:pt idx="3540">
                  <c:v>7.0800000000006166E-5</c:v>
                </c:pt>
                <c:pt idx="3541">
                  <c:v>7.0820000000006169E-5</c:v>
                </c:pt>
                <c:pt idx="3542">
                  <c:v>7.0840000000006173E-5</c:v>
                </c:pt>
                <c:pt idx="3543">
                  <c:v>7.0860000000006176E-5</c:v>
                </c:pt>
                <c:pt idx="3544">
                  <c:v>7.0880000000006179E-5</c:v>
                </c:pt>
                <c:pt idx="3545">
                  <c:v>7.0900000000006182E-5</c:v>
                </c:pt>
                <c:pt idx="3546">
                  <c:v>7.0920000000006185E-5</c:v>
                </c:pt>
                <c:pt idx="3547">
                  <c:v>7.0940000000006189E-5</c:v>
                </c:pt>
                <c:pt idx="3548">
                  <c:v>7.0960000000006192E-5</c:v>
                </c:pt>
                <c:pt idx="3549">
                  <c:v>7.0980000000006195E-5</c:v>
                </c:pt>
                <c:pt idx="3550">
                  <c:v>7.1000000000006198E-5</c:v>
                </c:pt>
                <c:pt idx="3551">
                  <c:v>7.1020000000006201E-5</c:v>
                </c:pt>
                <c:pt idx="3552">
                  <c:v>7.1040000000006205E-5</c:v>
                </c:pt>
                <c:pt idx="3553">
                  <c:v>7.1060000000006208E-5</c:v>
                </c:pt>
                <c:pt idx="3554">
                  <c:v>7.1080000000006211E-5</c:v>
                </c:pt>
                <c:pt idx="3555">
                  <c:v>7.1100000000006214E-5</c:v>
                </c:pt>
                <c:pt idx="3556">
                  <c:v>7.1120000000006217E-5</c:v>
                </c:pt>
                <c:pt idx="3557">
                  <c:v>7.1140000000006221E-5</c:v>
                </c:pt>
                <c:pt idx="3558">
                  <c:v>7.1160000000006224E-5</c:v>
                </c:pt>
                <c:pt idx="3559">
                  <c:v>7.1180000000006227E-5</c:v>
                </c:pt>
                <c:pt idx="3560">
                  <c:v>7.120000000000623E-5</c:v>
                </c:pt>
                <c:pt idx="3561">
                  <c:v>7.1220000000006233E-5</c:v>
                </c:pt>
                <c:pt idx="3562">
                  <c:v>7.1240000000006236E-5</c:v>
                </c:pt>
                <c:pt idx="3563">
                  <c:v>7.126000000000624E-5</c:v>
                </c:pt>
                <c:pt idx="3564">
                  <c:v>7.1280000000006243E-5</c:v>
                </c:pt>
                <c:pt idx="3565">
                  <c:v>7.1300000000006246E-5</c:v>
                </c:pt>
                <c:pt idx="3566">
                  <c:v>7.1320000000006249E-5</c:v>
                </c:pt>
                <c:pt idx="3567">
                  <c:v>7.1340000000006252E-5</c:v>
                </c:pt>
                <c:pt idx="3568">
                  <c:v>7.1360000000006256E-5</c:v>
                </c:pt>
                <c:pt idx="3569">
                  <c:v>7.1380000000006259E-5</c:v>
                </c:pt>
                <c:pt idx="3570">
                  <c:v>7.1400000000006262E-5</c:v>
                </c:pt>
                <c:pt idx="3571">
                  <c:v>7.1420000000006265E-5</c:v>
                </c:pt>
                <c:pt idx="3572">
                  <c:v>7.1440000000006268E-5</c:v>
                </c:pt>
                <c:pt idx="3573">
                  <c:v>7.1460000000006272E-5</c:v>
                </c:pt>
                <c:pt idx="3574">
                  <c:v>7.1480000000006275E-5</c:v>
                </c:pt>
                <c:pt idx="3575">
                  <c:v>7.1500000000006278E-5</c:v>
                </c:pt>
                <c:pt idx="3576">
                  <c:v>7.1520000000006281E-5</c:v>
                </c:pt>
                <c:pt idx="3577">
                  <c:v>7.1540000000006284E-5</c:v>
                </c:pt>
                <c:pt idx="3578">
                  <c:v>7.1560000000006288E-5</c:v>
                </c:pt>
                <c:pt idx="3579">
                  <c:v>7.1580000000006291E-5</c:v>
                </c:pt>
                <c:pt idx="3580">
                  <c:v>7.1600000000006294E-5</c:v>
                </c:pt>
                <c:pt idx="3581">
                  <c:v>7.1620000000006297E-5</c:v>
                </c:pt>
                <c:pt idx="3582">
                  <c:v>7.16400000000063E-5</c:v>
                </c:pt>
                <c:pt idx="3583">
                  <c:v>7.1660000000006304E-5</c:v>
                </c:pt>
                <c:pt idx="3584">
                  <c:v>7.1680000000006307E-5</c:v>
                </c:pt>
                <c:pt idx="3585">
                  <c:v>7.170000000000631E-5</c:v>
                </c:pt>
                <c:pt idx="3586">
                  <c:v>7.1720000000006313E-5</c:v>
                </c:pt>
                <c:pt idx="3587">
                  <c:v>7.1740000000006316E-5</c:v>
                </c:pt>
                <c:pt idx="3588">
                  <c:v>7.176000000000632E-5</c:v>
                </c:pt>
                <c:pt idx="3589">
                  <c:v>7.1780000000006323E-5</c:v>
                </c:pt>
                <c:pt idx="3590">
                  <c:v>7.1800000000006326E-5</c:v>
                </c:pt>
                <c:pt idx="3591">
                  <c:v>7.1820000000006329E-5</c:v>
                </c:pt>
                <c:pt idx="3592">
                  <c:v>7.1840000000006332E-5</c:v>
                </c:pt>
                <c:pt idx="3593">
                  <c:v>7.1860000000006336E-5</c:v>
                </c:pt>
                <c:pt idx="3594">
                  <c:v>7.1880000000006339E-5</c:v>
                </c:pt>
                <c:pt idx="3595">
                  <c:v>7.1900000000006342E-5</c:v>
                </c:pt>
                <c:pt idx="3596">
                  <c:v>7.1920000000006345E-5</c:v>
                </c:pt>
                <c:pt idx="3597">
                  <c:v>7.1940000000006348E-5</c:v>
                </c:pt>
                <c:pt idx="3598">
                  <c:v>7.1960000000006352E-5</c:v>
                </c:pt>
                <c:pt idx="3599">
                  <c:v>7.1980000000006355E-5</c:v>
                </c:pt>
                <c:pt idx="3600">
                  <c:v>7.2000000000006358E-5</c:v>
                </c:pt>
                <c:pt idx="3601">
                  <c:v>7.2020000000006361E-5</c:v>
                </c:pt>
                <c:pt idx="3602">
                  <c:v>7.2040000000006364E-5</c:v>
                </c:pt>
                <c:pt idx="3603">
                  <c:v>7.2060000000006368E-5</c:v>
                </c:pt>
                <c:pt idx="3604">
                  <c:v>7.2080000000006371E-5</c:v>
                </c:pt>
                <c:pt idx="3605">
                  <c:v>7.2100000000006374E-5</c:v>
                </c:pt>
                <c:pt idx="3606">
                  <c:v>7.2120000000006377E-5</c:v>
                </c:pt>
                <c:pt idx="3607">
                  <c:v>7.214000000000638E-5</c:v>
                </c:pt>
                <c:pt idx="3608">
                  <c:v>7.2160000000006384E-5</c:v>
                </c:pt>
                <c:pt idx="3609">
                  <c:v>7.2180000000006387E-5</c:v>
                </c:pt>
                <c:pt idx="3610">
                  <c:v>7.220000000000639E-5</c:v>
                </c:pt>
                <c:pt idx="3611">
                  <c:v>7.2220000000006393E-5</c:v>
                </c:pt>
                <c:pt idx="3612">
                  <c:v>7.2240000000006396E-5</c:v>
                </c:pt>
                <c:pt idx="3613">
                  <c:v>7.22600000000064E-5</c:v>
                </c:pt>
                <c:pt idx="3614">
                  <c:v>7.2280000000006403E-5</c:v>
                </c:pt>
                <c:pt idx="3615">
                  <c:v>7.2300000000006406E-5</c:v>
                </c:pt>
                <c:pt idx="3616">
                  <c:v>7.2320000000006409E-5</c:v>
                </c:pt>
                <c:pt idx="3617">
                  <c:v>7.2340000000006412E-5</c:v>
                </c:pt>
                <c:pt idx="3618">
                  <c:v>7.2360000000006415E-5</c:v>
                </c:pt>
                <c:pt idx="3619">
                  <c:v>7.2380000000006419E-5</c:v>
                </c:pt>
                <c:pt idx="3620">
                  <c:v>7.2400000000006422E-5</c:v>
                </c:pt>
                <c:pt idx="3621">
                  <c:v>7.2420000000006425E-5</c:v>
                </c:pt>
                <c:pt idx="3622">
                  <c:v>7.2440000000006428E-5</c:v>
                </c:pt>
                <c:pt idx="3623">
                  <c:v>7.2460000000006431E-5</c:v>
                </c:pt>
                <c:pt idx="3624">
                  <c:v>7.2480000000006435E-5</c:v>
                </c:pt>
                <c:pt idx="3625">
                  <c:v>7.2500000000006438E-5</c:v>
                </c:pt>
                <c:pt idx="3626">
                  <c:v>7.2520000000006441E-5</c:v>
                </c:pt>
                <c:pt idx="3627">
                  <c:v>7.2540000000006444E-5</c:v>
                </c:pt>
                <c:pt idx="3628">
                  <c:v>7.2560000000006447E-5</c:v>
                </c:pt>
                <c:pt idx="3629">
                  <c:v>7.2580000000006451E-5</c:v>
                </c:pt>
                <c:pt idx="3630">
                  <c:v>7.2600000000006454E-5</c:v>
                </c:pt>
                <c:pt idx="3631">
                  <c:v>7.2620000000006457E-5</c:v>
                </c:pt>
                <c:pt idx="3632">
                  <c:v>7.264000000000646E-5</c:v>
                </c:pt>
                <c:pt idx="3633">
                  <c:v>7.2660000000006463E-5</c:v>
                </c:pt>
                <c:pt idx="3634">
                  <c:v>7.2680000000006467E-5</c:v>
                </c:pt>
                <c:pt idx="3635">
                  <c:v>7.270000000000647E-5</c:v>
                </c:pt>
                <c:pt idx="3636">
                  <c:v>7.2720000000006473E-5</c:v>
                </c:pt>
                <c:pt idx="3637">
                  <c:v>7.2740000000006476E-5</c:v>
                </c:pt>
                <c:pt idx="3638">
                  <c:v>7.2760000000006479E-5</c:v>
                </c:pt>
                <c:pt idx="3639">
                  <c:v>7.2780000000006483E-5</c:v>
                </c:pt>
                <c:pt idx="3640">
                  <c:v>7.2800000000006486E-5</c:v>
                </c:pt>
                <c:pt idx="3641">
                  <c:v>7.2820000000006489E-5</c:v>
                </c:pt>
                <c:pt idx="3642">
                  <c:v>7.2840000000006492E-5</c:v>
                </c:pt>
                <c:pt idx="3643">
                  <c:v>7.2860000000006495E-5</c:v>
                </c:pt>
                <c:pt idx="3644">
                  <c:v>7.2880000000006499E-5</c:v>
                </c:pt>
                <c:pt idx="3645">
                  <c:v>7.2900000000006502E-5</c:v>
                </c:pt>
                <c:pt idx="3646">
                  <c:v>7.2920000000006505E-5</c:v>
                </c:pt>
                <c:pt idx="3647">
                  <c:v>7.2940000000006508E-5</c:v>
                </c:pt>
                <c:pt idx="3648">
                  <c:v>7.2960000000006511E-5</c:v>
                </c:pt>
                <c:pt idx="3649">
                  <c:v>7.2980000000006515E-5</c:v>
                </c:pt>
                <c:pt idx="3650">
                  <c:v>7.3000000000006518E-5</c:v>
                </c:pt>
                <c:pt idx="3651">
                  <c:v>7.3020000000006521E-5</c:v>
                </c:pt>
                <c:pt idx="3652">
                  <c:v>7.3040000000006524E-5</c:v>
                </c:pt>
                <c:pt idx="3653">
                  <c:v>7.3060000000006527E-5</c:v>
                </c:pt>
                <c:pt idx="3654">
                  <c:v>7.3080000000006531E-5</c:v>
                </c:pt>
                <c:pt idx="3655">
                  <c:v>7.3100000000006534E-5</c:v>
                </c:pt>
                <c:pt idx="3656">
                  <c:v>7.3120000000006537E-5</c:v>
                </c:pt>
                <c:pt idx="3657">
                  <c:v>7.314000000000654E-5</c:v>
                </c:pt>
                <c:pt idx="3658">
                  <c:v>7.3160000000006543E-5</c:v>
                </c:pt>
                <c:pt idx="3659">
                  <c:v>7.3180000000006547E-5</c:v>
                </c:pt>
                <c:pt idx="3660">
                  <c:v>7.320000000000655E-5</c:v>
                </c:pt>
                <c:pt idx="3661">
                  <c:v>7.3220000000006553E-5</c:v>
                </c:pt>
                <c:pt idx="3662">
                  <c:v>7.3240000000006556E-5</c:v>
                </c:pt>
                <c:pt idx="3663">
                  <c:v>7.3260000000006559E-5</c:v>
                </c:pt>
                <c:pt idx="3664">
                  <c:v>7.3280000000006563E-5</c:v>
                </c:pt>
                <c:pt idx="3665">
                  <c:v>7.3300000000006566E-5</c:v>
                </c:pt>
                <c:pt idx="3666">
                  <c:v>7.3320000000006569E-5</c:v>
                </c:pt>
                <c:pt idx="3667">
                  <c:v>7.3340000000006572E-5</c:v>
                </c:pt>
                <c:pt idx="3668">
                  <c:v>7.3360000000006575E-5</c:v>
                </c:pt>
                <c:pt idx="3669">
                  <c:v>7.3380000000006579E-5</c:v>
                </c:pt>
                <c:pt idx="3670">
                  <c:v>7.3400000000006582E-5</c:v>
                </c:pt>
                <c:pt idx="3671">
                  <c:v>7.3420000000006585E-5</c:v>
                </c:pt>
                <c:pt idx="3672">
                  <c:v>7.3440000000006588E-5</c:v>
                </c:pt>
                <c:pt idx="3673">
                  <c:v>7.3460000000006591E-5</c:v>
                </c:pt>
                <c:pt idx="3674">
                  <c:v>7.3480000000006595E-5</c:v>
                </c:pt>
                <c:pt idx="3675">
                  <c:v>7.3500000000006598E-5</c:v>
                </c:pt>
                <c:pt idx="3676">
                  <c:v>7.3520000000006601E-5</c:v>
                </c:pt>
                <c:pt idx="3677">
                  <c:v>7.3540000000006604E-5</c:v>
                </c:pt>
                <c:pt idx="3678">
                  <c:v>7.3560000000006607E-5</c:v>
                </c:pt>
                <c:pt idx="3679">
                  <c:v>7.358000000000661E-5</c:v>
                </c:pt>
                <c:pt idx="3680">
                  <c:v>7.3600000000006614E-5</c:v>
                </c:pt>
                <c:pt idx="3681">
                  <c:v>7.3620000000006617E-5</c:v>
                </c:pt>
                <c:pt idx="3682">
                  <c:v>7.364000000000662E-5</c:v>
                </c:pt>
                <c:pt idx="3683">
                  <c:v>7.3660000000006623E-5</c:v>
                </c:pt>
                <c:pt idx="3684">
                  <c:v>7.3680000000006626E-5</c:v>
                </c:pt>
                <c:pt idx="3685">
                  <c:v>7.370000000000663E-5</c:v>
                </c:pt>
                <c:pt idx="3686">
                  <c:v>7.3720000000006633E-5</c:v>
                </c:pt>
                <c:pt idx="3687">
                  <c:v>7.3740000000006636E-5</c:v>
                </c:pt>
                <c:pt idx="3688">
                  <c:v>7.3760000000006639E-5</c:v>
                </c:pt>
                <c:pt idx="3689">
                  <c:v>7.3780000000006642E-5</c:v>
                </c:pt>
                <c:pt idx="3690">
                  <c:v>7.3800000000006646E-5</c:v>
                </c:pt>
                <c:pt idx="3691">
                  <c:v>7.3820000000006649E-5</c:v>
                </c:pt>
                <c:pt idx="3692">
                  <c:v>7.3840000000006652E-5</c:v>
                </c:pt>
                <c:pt idx="3693">
                  <c:v>7.3860000000006655E-5</c:v>
                </c:pt>
                <c:pt idx="3694">
                  <c:v>7.3880000000006658E-5</c:v>
                </c:pt>
                <c:pt idx="3695">
                  <c:v>7.3900000000006662E-5</c:v>
                </c:pt>
                <c:pt idx="3696">
                  <c:v>7.3920000000006665E-5</c:v>
                </c:pt>
                <c:pt idx="3697">
                  <c:v>7.3940000000006668E-5</c:v>
                </c:pt>
                <c:pt idx="3698">
                  <c:v>7.3960000000006671E-5</c:v>
                </c:pt>
                <c:pt idx="3699">
                  <c:v>7.3980000000006674E-5</c:v>
                </c:pt>
                <c:pt idx="3700">
                  <c:v>7.4000000000006678E-5</c:v>
                </c:pt>
                <c:pt idx="3701">
                  <c:v>7.4020000000006681E-5</c:v>
                </c:pt>
                <c:pt idx="3702">
                  <c:v>7.4040000000006684E-5</c:v>
                </c:pt>
                <c:pt idx="3703">
                  <c:v>7.4060000000006687E-5</c:v>
                </c:pt>
                <c:pt idx="3704">
                  <c:v>7.408000000000669E-5</c:v>
                </c:pt>
                <c:pt idx="3705">
                  <c:v>7.4100000000006694E-5</c:v>
                </c:pt>
                <c:pt idx="3706">
                  <c:v>7.4120000000006697E-5</c:v>
                </c:pt>
                <c:pt idx="3707">
                  <c:v>7.41400000000067E-5</c:v>
                </c:pt>
                <c:pt idx="3708">
                  <c:v>7.4160000000006703E-5</c:v>
                </c:pt>
                <c:pt idx="3709">
                  <c:v>7.4180000000006706E-5</c:v>
                </c:pt>
                <c:pt idx="3710">
                  <c:v>7.420000000000671E-5</c:v>
                </c:pt>
                <c:pt idx="3711">
                  <c:v>7.4220000000006713E-5</c:v>
                </c:pt>
                <c:pt idx="3712">
                  <c:v>7.4240000000006716E-5</c:v>
                </c:pt>
                <c:pt idx="3713">
                  <c:v>7.4260000000006719E-5</c:v>
                </c:pt>
                <c:pt idx="3714">
                  <c:v>7.4280000000006722E-5</c:v>
                </c:pt>
                <c:pt idx="3715">
                  <c:v>7.4300000000006726E-5</c:v>
                </c:pt>
                <c:pt idx="3716">
                  <c:v>7.4320000000006729E-5</c:v>
                </c:pt>
                <c:pt idx="3717">
                  <c:v>7.4340000000006732E-5</c:v>
                </c:pt>
                <c:pt idx="3718">
                  <c:v>7.4360000000006735E-5</c:v>
                </c:pt>
                <c:pt idx="3719">
                  <c:v>7.4380000000006738E-5</c:v>
                </c:pt>
                <c:pt idx="3720">
                  <c:v>7.4400000000006742E-5</c:v>
                </c:pt>
                <c:pt idx="3721">
                  <c:v>7.4420000000006745E-5</c:v>
                </c:pt>
                <c:pt idx="3722">
                  <c:v>7.4440000000006748E-5</c:v>
                </c:pt>
                <c:pt idx="3723">
                  <c:v>7.4460000000006751E-5</c:v>
                </c:pt>
                <c:pt idx="3724">
                  <c:v>7.4480000000006754E-5</c:v>
                </c:pt>
                <c:pt idx="3725">
                  <c:v>7.4500000000006758E-5</c:v>
                </c:pt>
                <c:pt idx="3726">
                  <c:v>7.4520000000006761E-5</c:v>
                </c:pt>
                <c:pt idx="3727">
                  <c:v>7.4540000000006764E-5</c:v>
                </c:pt>
                <c:pt idx="3728">
                  <c:v>7.4560000000006767E-5</c:v>
                </c:pt>
                <c:pt idx="3729">
                  <c:v>7.458000000000677E-5</c:v>
                </c:pt>
                <c:pt idx="3730">
                  <c:v>7.4600000000006774E-5</c:v>
                </c:pt>
                <c:pt idx="3731">
                  <c:v>7.4620000000006777E-5</c:v>
                </c:pt>
                <c:pt idx="3732">
                  <c:v>7.464000000000678E-5</c:v>
                </c:pt>
                <c:pt idx="3733">
                  <c:v>7.4660000000006783E-5</c:v>
                </c:pt>
                <c:pt idx="3734">
                  <c:v>7.4680000000006786E-5</c:v>
                </c:pt>
                <c:pt idx="3735">
                  <c:v>7.470000000000679E-5</c:v>
                </c:pt>
                <c:pt idx="3736">
                  <c:v>7.4720000000006793E-5</c:v>
                </c:pt>
                <c:pt idx="3737">
                  <c:v>7.4740000000006796E-5</c:v>
                </c:pt>
                <c:pt idx="3738">
                  <c:v>7.4760000000006799E-5</c:v>
                </c:pt>
                <c:pt idx="3739">
                  <c:v>7.4780000000006802E-5</c:v>
                </c:pt>
                <c:pt idx="3740">
                  <c:v>7.4800000000006805E-5</c:v>
                </c:pt>
                <c:pt idx="3741">
                  <c:v>7.4820000000006809E-5</c:v>
                </c:pt>
                <c:pt idx="3742">
                  <c:v>7.4840000000006812E-5</c:v>
                </c:pt>
                <c:pt idx="3743">
                  <c:v>7.4860000000006815E-5</c:v>
                </c:pt>
                <c:pt idx="3744">
                  <c:v>7.4880000000006818E-5</c:v>
                </c:pt>
                <c:pt idx="3745">
                  <c:v>7.4900000000006821E-5</c:v>
                </c:pt>
                <c:pt idx="3746">
                  <c:v>7.4920000000006825E-5</c:v>
                </c:pt>
                <c:pt idx="3747">
                  <c:v>7.4940000000006828E-5</c:v>
                </c:pt>
                <c:pt idx="3748">
                  <c:v>7.4960000000006831E-5</c:v>
                </c:pt>
                <c:pt idx="3749">
                  <c:v>7.4980000000006834E-5</c:v>
                </c:pt>
                <c:pt idx="3750">
                  <c:v>7.5000000000006837E-5</c:v>
                </c:pt>
                <c:pt idx="3751">
                  <c:v>7.5020000000006841E-5</c:v>
                </c:pt>
                <c:pt idx="3752">
                  <c:v>7.5040000000006844E-5</c:v>
                </c:pt>
                <c:pt idx="3753">
                  <c:v>7.5060000000006847E-5</c:v>
                </c:pt>
                <c:pt idx="3754">
                  <c:v>7.508000000000685E-5</c:v>
                </c:pt>
                <c:pt idx="3755">
                  <c:v>7.5100000000006853E-5</c:v>
                </c:pt>
                <c:pt idx="3756">
                  <c:v>7.5120000000006857E-5</c:v>
                </c:pt>
                <c:pt idx="3757">
                  <c:v>7.514000000000686E-5</c:v>
                </c:pt>
                <c:pt idx="3758">
                  <c:v>7.5160000000006863E-5</c:v>
                </c:pt>
                <c:pt idx="3759">
                  <c:v>7.5180000000006866E-5</c:v>
                </c:pt>
                <c:pt idx="3760">
                  <c:v>7.5200000000006869E-5</c:v>
                </c:pt>
                <c:pt idx="3761">
                  <c:v>7.5220000000006873E-5</c:v>
                </c:pt>
                <c:pt idx="3762">
                  <c:v>7.5240000000006876E-5</c:v>
                </c:pt>
                <c:pt idx="3763">
                  <c:v>7.5260000000006879E-5</c:v>
                </c:pt>
                <c:pt idx="3764">
                  <c:v>7.5280000000006882E-5</c:v>
                </c:pt>
                <c:pt idx="3765">
                  <c:v>7.5300000000006885E-5</c:v>
                </c:pt>
                <c:pt idx="3766">
                  <c:v>7.5320000000006889E-5</c:v>
                </c:pt>
                <c:pt idx="3767">
                  <c:v>7.5340000000006892E-5</c:v>
                </c:pt>
                <c:pt idx="3768">
                  <c:v>7.5360000000006895E-5</c:v>
                </c:pt>
                <c:pt idx="3769">
                  <c:v>7.5380000000006898E-5</c:v>
                </c:pt>
                <c:pt idx="3770">
                  <c:v>7.5400000000006901E-5</c:v>
                </c:pt>
                <c:pt idx="3771">
                  <c:v>7.5420000000006905E-5</c:v>
                </c:pt>
                <c:pt idx="3772">
                  <c:v>7.5440000000006908E-5</c:v>
                </c:pt>
                <c:pt idx="3773">
                  <c:v>7.5460000000006911E-5</c:v>
                </c:pt>
                <c:pt idx="3774">
                  <c:v>7.5480000000006914E-5</c:v>
                </c:pt>
                <c:pt idx="3775">
                  <c:v>7.5500000000006917E-5</c:v>
                </c:pt>
                <c:pt idx="3776">
                  <c:v>7.5520000000006921E-5</c:v>
                </c:pt>
                <c:pt idx="3777">
                  <c:v>7.5540000000006924E-5</c:v>
                </c:pt>
                <c:pt idx="3778">
                  <c:v>7.5560000000006927E-5</c:v>
                </c:pt>
                <c:pt idx="3779">
                  <c:v>7.558000000000693E-5</c:v>
                </c:pt>
                <c:pt idx="3780">
                  <c:v>7.5600000000006933E-5</c:v>
                </c:pt>
                <c:pt idx="3781">
                  <c:v>7.5620000000006937E-5</c:v>
                </c:pt>
                <c:pt idx="3782">
                  <c:v>7.564000000000694E-5</c:v>
                </c:pt>
                <c:pt idx="3783">
                  <c:v>7.5660000000006943E-5</c:v>
                </c:pt>
                <c:pt idx="3784">
                  <c:v>7.5680000000006946E-5</c:v>
                </c:pt>
                <c:pt idx="3785">
                  <c:v>7.5700000000006949E-5</c:v>
                </c:pt>
                <c:pt idx="3786">
                  <c:v>7.5720000000006953E-5</c:v>
                </c:pt>
                <c:pt idx="3787">
                  <c:v>7.5740000000006956E-5</c:v>
                </c:pt>
                <c:pt idx="3788">
                  <c:v>7.5760000000006959E-5</c:v>
                </c:pt>
                <c:pt idx="3789">
                  <c:v>7.5780000000006962E-5</c:v>
                </c:pt>
                <c:pt idx="3790">
                  <c:v>7.5800000000006965E-5</c:v>
                </c:pt>
                <c:pt idx="3791">
                  <c:v>7.5820000000006969E-5</c:v>
                </c:pt>
                <c:pt idx="3792">
                  <c:v>7.5840000000006972E-5</c:v>
                </c:pt>
                <c:pt idx="3793">
                  <c:v>7.5860000000006975E-5</c:v>
                </c:pt>
                <c:pt idx="3794">
                  <c:v>7.5880000000006978E-5</c:v>
                </c:pt>
                <c:pt idx="3795">
                  <c:v>7.5900000000006981E-5</c:v>
                </c:pt>
                <c:pt idx="3796">
                  <c:v>7.5920000000006985E-5</c:v>
                </c:pt>
                <c:pt idx="3797">
                  <c:v>7.5940000000006988E-5</c:v>
                </c:pt>
                <c:pt idx="3798">
                  <c:v>7.5960000000006991E-5</c:v>
                </c:pt>
                <c:pt idx="3799">
                  <c:v>7.5980000000006994E-5</c:v>
                </c:pt>
                <c:pt idx="3800">
                  <c:v>7.6000000000006997E-5</c:v>
                </c:pt>
                <c:pt idx="3801">
                  <c:v>7.6020000000007E-5</c:v>
                </c:pt>
                <c:pt idx="3802">
                  <c:v>7.6040000000007004E-5</c:v>
                </c:pt>
                <c:pt idx="3803">
                  <c:v>7.6060000000007007E-5</c:v>
                </c:pt>
                <c:pt idx="3804">
                  <c:v>7.608000000000701E-5</c:v>
                </c:pt>
                <c:pt idx="3805">
                  <c:v>7.6100000000007013E-5</c:v>
                </c:pt>
                <c:pt idx="3806">
                  <c:v>7.6120000000007016E-5</c:v>
                </c:pt>
                <c:pt idx="3807">
                  <c:v>7.614000000000702E-5</c:v>
                </c:pt>
                <c:pt idx="3808">
                  <c:v>7.6160000000007023E-5</c:v>
                </c:pt>
                <c:pt idx="3809">
                  <c:v>7.6180000000007026E-5</c:v>
                </c:pt>
                <c:pt idx="3810">
                  <c:v>7.6200000000007029E-5</c:v>
                </c:pt>
                <c:pt idx="3811">
                  <c:v>7.6220000000007032E-5</c:v>
                </c:pt>
                <c:pt idx="3812">
                  <c:v>7.6240000000007036E-5</c:v>
                </c:pt>
                <c:pt idx="3813">
                  <c:v>7.6260000000007039E-5</c:v>
                </c:pt>
                <c:pt idx="3814">
                  <c:v>7.6280000000007042E-5</c:v>
                </c:pt>
                <c:pt idx="3815">
                  <c:v>7.6300000000007045E-5</c:v>
                </c:pt>
                <c:pt idx="3816">
                  <c:v>7.6320000000007048E-5</c:v>
                </c:pt>
                <c:pt idx="3817">
                  <c:v>7.6340000000007052E-5</c:v>
                </c:pt>
                <c:pt idx="3818">
                  <c:v>7.6360000000007055E-5</c:v>
                </c:pt>
                <c:pt idx="3819">
                  <c:v>7.6380000000007058E-5</c:v>
                </c:pt>
                <c:pt idx="3820">
                  <c:v>7.6400000000007061E-5</c:v>
                </c:pt>
                <c:pt idx="3821">
                  <c:v>7.6420000000007064E-5</c:v>
                </c:pt>
                <c:pt idx="3822">
                  <c:v>7.6440000000007068E-5</c:v>
                </c:pt>
                <c:pt idx="3823">
                  <c:v>7.6460000000007071E-5</c:v>
                </c:pt>
                <c:pt idx="3824">
                  <c:v>7.6480000000007074E-5</c:v>
                </c:pt>
                <c:pt idx="3825">
                  <c:v>7.6500000000007077E-5</c:v>
                </c:pt>
                <c:pt idx="3826">
                  <c:v>7.652000000000708E-5</c:v>
                </c:pt>
                <c:pt idx="3827">
                  <c:v>7.6540000000007084E-5</c:v>
                </c:pt>
                <c:pt idx="3828">
                  <c:v>7.6560000000007087E-5</c:v>
                </c:pt>
                <c:pt idx="3829">
                  <c:v>7.658000000000709E-5</c:v>
                </c:pt>
                <c:pt idx="3830">
                  <c:v>7.6600000000007093E-5</c:v>
                </c:pt>
                <c:pt idx="3831">
                  <c:v>7.6620000000007096E-5</c:v>
                </c:pt>
                <c:pt idx="3832">
                  <c:v>7.66400000000071E-5</c:v>
                </c:pt>
                <c:pt idx="3833">
                  <c:v>7.6660000000007103E-5</c:v>
                </c:pt>
                <c:pt idx="3834">
                  <c:v>7.6680000000007106E-5</c:v>
                </c:pt>
                <c:pt idx="3835">
                  <c:v>7.6700000000007109E-5</c:v>
                </c:pt>
                <c:pt idx="3836">
                  <c:v>7.6720000000007112E-5</c:v>
                </c:pt>
                <c:pt idx="3837">
                  <c:v>7.6740000000007116E-5</c:v>
                </c:pt>
                <c:pt idx="3838">
                  <c:v>7.6760000000007119E-5</c:v>
                </c:pt>
                <c:pt idx="3839">
                  <c:v>7.6780000000007122E-5</c:v>
                </c:pt>
                <c:pt idx="3840">
                  <c:v>7.6800000000007125E-5</c:v>
                </c:pt>
                <c:pt idx="3841">
                  <c:v>7.6820000000007128E-5</c:v>
                </c:pt>
                <c:pt idx="3842">
                  <c:v>7.6840000000007132E-5</c:v>
                </c:pt>
                <c:pt idx="3843">
                  <c:v>7.6860000000007135E-5</c:v>
                </c:pt>
                <c:pt idx="3844">
                  <c:v>7.6880000000007138E-5</c:v>
                </c:pt>
                <c:pt idx="3845">
                  <c:v>7.6900000000007141E-5</c:v>
                </c:pt>
                <c:pt idx="3846">
                  <c:v>7.6920000000007144E-5</c:v>
                </c:pt>
                <c:pt idx="3847">
                  <c:v>7.6940000000007148E-5</c:v>
                </c:pt>
                <c:pt idx="3848">
                  <c:v>7.6960000000007151E-5</c:v>
                </c:pt>
                <c:pt idx="3849">
                  <c:v>7.6980000000007154E-5</c:v>
                </c:pt>
                <c:pt idx="3850">
                  <c:v>7.7000000000007157E-5</c:v>
                </c:pt>
                <c:pt idx="3851">
                  <c:v>7.702000000000716E-5</c:v>
                </c:pt>
                <c:pt idx="3852">
                  <c:v>7.7040000000007164E-5</c:v>
                </c:pt>
                <c:pt idx="3853">
                  <c:v>7.7060000000007167E-5</c:v>
                </c:pt>
                <c:pt idx="3854">
                  <c:v>7.708000000000717E-5</c:v>
                </c:pt>
                <c:pt idx="3855">
                  <c:v>7.7100000000007173E-5</c:v>
                </c:pt>
                <c:pt idx="3856">
                  <c:v>7.7120000000007176E-5</c:v>
                </c:pt>
                <c:pt idx="3857">
                  <c:v>7.7140000000007179E-5</c:v>
                </c:pt>
                <c:pt idx="3858">
                  <c:v>7.7160000000007183E-5</c:v>
                </c:pt>
                <c:pt idx="3859">
                  <c:v>7.7180000000007186E-5</c:v>
                </c:pt>
                <c:pt idx="3860">
                  <c:v>7.7200000000007189E-5</c:v>
                </c:pt>
                <c:pt idx="3861">
                  <c:v>7.7220000000007192E-5</c:v>
                </c:pt>
                <c:pt idx="3862">
                  <c:v>7.7240000000007195E-5</c:v>
                </c:pt>
                <c:pt idx="3863">
                  <c:v>7.7260000000007199E-5</c:v>
                </c:pt>
                <c:pt idx="3864">
                  <c:v>7.7280000000007202E-5</c:v>
                </c:pt>
                <c:pt idx="3865">
                  <c:v>7.7300000000007205E-5</c:v>
                </c:pt>
                <c:pt idx="3866">
                  <c:v>7.7320000000007208E-5</c:v>
                </c:pt>
                <c:pt idx="3867">
                  <c:v>7.7340000000007211E-5</c:v>
                </c:pt>
                <c:pt idx="3868">
                  <c:v>7.7360000000007215E-5</c:v>
                </c:pt>
                <c:pt idx="3869">
                  <c:v>7.7380000000007218E-5</c:v>
                </c:pt>
                <c:pt idx="3870">
                  <c:v>7.7400000000007221E-5</c:v>
                </c:pt>
                <c:pt idx="3871">
                  <c:v>7.7420000000007224E-5</c:v>
                </c:pt>
                <c:pt idx="3872">
                  <c:v>7.7440000000007227E-5</c:v>
                </c:pt>
                <c:pt idx="3873">
                  <c:v>7.7460000000007231E-5</c:v>
                </c:pt>
                <c:pt idx="3874">
                  <c:v>7.7480000000007234E-5</c:v>
                </c:pt>
                <c:pt idx="3875">
                  <c:v>7.7500000000007237E-5</c:v>
                </c:pt>
                <c:pt idx="3876">
                  <c:v>7.752000000000724E-5</c:v>
                </c:pt>
                <c:pt idx="3877">
                  <c:v>7.7540000000007243E-5</c:v>
                </c:pt>
                <c:pt idx="3878">
                  <c:v>7.7560000000007247E-5</c:v>
                </c:pt>
                <c:pt idx="3879">
                  <c:v>7.758000000000725E-5</c:v>
                </c:pt>
                <c:pt idx="3880">
                  <c:v>7.7600000000007253E-5</c:v>
                </c:pt>
                <c:pt idx="3881">
                  <c:v>7.7620000000007256E-5</c:v>
                </c:pt>
                <c:pt idx="3882">
                  <c:v>7.7640000000007259E-5</c:v>
                </c:pt>
                <c:pt idx="3883">
                  <c:v>7.7660000000007263E-5</c:v>
                </c:pt>
                <c:pt idx="3884">
                  <c:v>7.7680000000007266E-5</c:v>
                </c:pt>
                <c:pt idx="3885">
                  <c:v>7.7700000000007269E-5</c:v>
                </c:pt>
                <c:pt idx="3886">
                  <c:v>7.7720000000007272E-5</c:v>
                </c:pt>
                <c:pt idx="3887">
                  <c:v>7.7740000000007275E-5</c:v>
                </c:pt>
                <c:pt idx="3888">
                  <c:v>7.7760000000007279E-5</c:v>
                </c:pt>
                <c:pt idx="3889">
                  <c:v>7.7780000000007282E-5</c:v>
                </c:pt>
                <c:pt idx="3890">
                  <c:v>7.7800000000007285E-5</c:v>
                </c:pt>
                <c:pt idx="3891">
                  <c:v>7.7820000000007288E-5</c:v>
                </c:pt>
                <c:pt idx="3892">
                  <c:v>7.7840000000007291E-5</c:v>
                </c:pt>
                <c:pt idx="3893">
                  <c:v>7.7860000000007295E-5</c:v>
                </c:pt>
                <c:pt idx="3894">
                  <c:v>7.7880000000007298E-5</c:v>
                </c:pt>
                <c:pt idx="3895">
                  <c:v>7.7900000000007301E-5</c:v>
                </c:pt>
                <c:pt idx="3896">
                  <c:v>7.7920000000007304E-5</c:v>
                </c:pt>
                <c:pt idx="3897">
                  <c:v>7.7940000000007307E-5</c:v>
                </c:pt>
                <c:pt idx="3898">
                  <c:v>7.7960000000007311E-5</c:v>
                </c:pt>
                <c:pt idx="3899">
                  <c:v>7.7980000000007314E-5</c:v>
                </c:pt>
                <c:pt idx="3900">
                  <c:v>7.8000000000007317E-5</c:v>
                </c:pt>
                <c:pt idx="3901">
                  <c:v>7.802000000000732E-5</c:v>
                </c:pt>
                <c:pt idx="3902">
                  <c:v>7.8040000000007323E-5</c:v>
                </c:pt>
                <c:pt idx="3903">
                  <c:v>7.8060000000007327E-5</c:v>
                </c:pt>
                <c:pt idx="3904">
                  <c:v>7.808000000000733E-5</c:v>
                </c:pt>
                <c:pt idx="3905">
                  <c:v>7.8100000000007333E-5</c:v>
                </c:pt>
                <c:pt idx="3906">
                  <c:v>7.8120000000007336E-5</c:v>
                </c:pt>
                <c:pt idx="3907">
                  <c:v>7.8140000000007339E-5</c:v>
                </c:pt>
                <c:pt idx="3908">
                  <c:v>7.8160000000007343E-5</c:v>
                </c:pt>
                <c:pt idx="3909">
                  <c:v>7.8180000000007346E-5</c:v>
                </c:pt>
                <c:pt idx="3910">
                  <c:v>7.8200000000007349E-5</c:v>
                </c:pt>
                <c:pt idx="3911">
                  <c:v>7.8220000000007352E-5</c:v>
                </c:pt>
                <c:pt idx="3912">
                  <c:v>7.8240000000007355E-5</c:v>
                </c:pt>
                <c:pt idx="3913">
                  <c:v>7.8260000000007359E-5</c:v>
                </c:pt>
                <c:pt idx="3914">
                  <c:v>7.8280000000007362E-5</c:v>
                </c:pt>
                <c:pt idx="3915">
                  <c:v>7.8300000000007365E-5</c:v>
                </c:pt>
                <c:pt idx="3916">
                  <c:v>7.8320000000007368E-5</c:v>
                </c:pt>
                <c:pt idx="3917">
                  <c:v>7.8340000000007371E-5</c:v>
                </c:pt>
                <c:pt idx="3918">
                  <c:v>7.8360000000007374E-5</c:v>
                </c:pt>
                <c:pt idx="3919">
                  <c:v>7.8380000000007378E-5</c:v>
                </c:pt>
                <c:pt idx="3920">
                  <c:v>7.8400000000007381E-5</c:v>
                </c:pt>
                <c:pt idx="3921">
                  <c:v>7.8420000000007384E-5</c:v>
                </c:pt>
                <c:pt idx="3922">
                  <c:v>7.8440000000007387E-5</c:v>
                </c:pt>
                <c:pt idx="3923">
                  <c:v>7.846000000000739E-5</c:v>
                </c:pt>
                <c:pt idx="3924">
                  <c:v>7.8480000000007394E-5</c:v>
                </c:pt>
                <c:pt idx="3925">
                  <c:v>7.8500000000007397E-5</c:v>
                </c:pt>
                <c:pt idx="3926">
                  <c:v>7.85200000000074E-5</c:v>
                </c:pt>
                <c:pt idx="3927">
                  <c:v>7.8540000000007403E-5</c:v>
                </c:pt>
                <c:pt idx="3928">
                  <c:v>7.8560000000007406E-5</c:v>
                </c:pt>
                <c:pt idx="3929">
                  <c:v>7.858000000000741E-5</c:v>
                </c:pt>
                <c:pt idx="3930">
                  <c:v>7.8600000000007413E-5</c:v>
                </c:pt>
                <c:pt idx="3931">
                  <c:v>7.8620000000007416E-5</c:v>
                </c:pt>
                <c:pt idx="3932">
                  <c:v>7.8640000000007419E-5</c:v>
                </c:pt>
                <c:pt idx="3933">
                  <c:v>7.8660000000007422E-5</c:v>
                </c:pt>
                <c:pt idx="3934">
                  <c:v>7.8680000000007426E-5</c:v>
                </c:pt>
                <c:pt idx="3935">
                  <c:v>7.8700000000007429E-5</c:v>
                </c:pt>
                <c:pt idx="3936">
                  <c:v>7.8720000000007432E-5</c:v>
                </c:pt>
                <c:pt idx="3937">
                  <c:v>7.8740000000007435E-5</c:v>
                </c:pt>
                <c:pt idx="3938">
                  <c:v>7.8760000000007438E-5</c:v>
                </c:pt>
                <c:pt idx="3939">
                  <c:v>7.8780000000007442E-5</c:v>
                </c:pt>
                <c:pt idx="3940">
                  <c:v>7.8800000000007445E-5</c:v>
                </c:pt>
                <c:pt idx="3941">
                  <c:v>7.8820000000007448E-5</c:v>
                </c:pt>
                <c:pt idx="3942">
                  <c:v>7.8840000000007451E-5</c:v>
                </c:pt>
                <c:pt idx="3943">
                  <c:v>7.8860000000007454E-5</c:v>
                </c:pt>
                <c:pt idx="3944">
                  <c:v>7.8880000000007458E-5</c:v>
                </c:pt>
                <c:pt idx="3945">
                  <c:v>7.8900000000007461E-5</c:v>
                </c:pt>
                <c:pt idx="3946">
                  <c:v>7.8920000000007464E-5</c:v>
                </c:pt>
                <c:pt idx="3947">
                  <c:v>7.8940000000007467E-5</c:v>
                </c:pt>
                <c:pt idx="3948">
                  <c:v>7.896000000000747E-5</c:v>
                </c:pt>
                <c:pt idx="3949">
                  <c:v>7.8980000000007474E-5</c:v>
                </c:pt>
                <c:pt idx="3950">
                  <c:v>7.9000000000007477E-5</c:v>
                </c:pt>
                <c:pt idx="3951">
                  <c:v>7.902000000000748E-5</c:v>
                </c:pt>
                <c:pt idx="3952">
                  <c:v>7.9040000000007483E-5</c:v>
                </c:pt>
                <c:pt idx="3953">
                  <c:v>7.9060000000007486E-5</c:v>
                </c:pt>
                <c:pt idx="3954">
                  <c:v>7.908000000000749E-5</c:v>
                </c:pt>
                <c:pt idx="3955">
                  <c:v>7.9100000000007493E-5</c:v>
                </c:pt>
                <c:pt idx="3956">
                  <c:v>7.9120000000007496E-5</c:v>
                </c:pt>
                <c:pt idx="3957">
                  <c:v>7.9140000000007499E-5</c:v>
                </c:pt>
                <c:pt idx="3958">
                  <c:v>7.9160000000007502E-5</c:v>
                </c:pt>
                <c:pt idx="3959">
                  <c:v>7.9180000000007506E-5</c:v>
                </c:pt>
                <c:pt idx="3960">
                  <c:v>7.9200000000007509E-5</c:v>
                </c:pt>
                <c:pt idx="3961">
                  <c:v>7.9220000000007512E-5</c:v>
                </c:pt>
                <c:pt idx="3962">
                  <c:v>7.9240000000007515E-5</c:v>
                </c:pt>
                <c:pt idx="3963">
                  <c:v>7.9260000000007518E-5</c:v>
                </c:pt>
                <c:pt idx="3964">
                  <c:v>7.9280000000007522E-5</c:v>
                </c:pt>
                <c:pt idx="3965">
                  <c:v>7.9300000000007525E-5</c:v>
                </c:pt>
                <c:pt idx="3966">
                  <c:v>7.9320000000007528E-5</c:v>
                </c:pt>
                <c:pt idx="3967">
                  <c:v>7.9340000000007531E-5</c:v>
                </c:pt>
                <c:pt idx="3968">
                  <c:v>7.9360000000007534E-5</c:v>
                </c:pt>
                <c:pt idx="3969">
                  <c:v>7.9380000000007538E-5</c:v>
                </c:pt>
                <c:pt idx="3970">
                  <c:v>7.9400000000007541E-5</c:v>
                </c:pt>
                <c:pt idx="3971">
                  <c:v>7.9420000000007544E-5</c:v>
                </c:pt>
                <c:pt idx="3972">
                  <c:v>7.9440000000007547E-5</c:v>
                </c:pt>
                <c:pt idx="3973">
                  <c:v>7.946000000000755E-5</c:v>
                </c:pt>
                <c:pt idx="3974">
                  <c:v>7.9480000000007554E-5</c:v>
                </c:pt>
                <c:pt idx="3975">
                  <c:v>7.9500000000007557E-5</c:v>
                </c:pt>
                <c:pt idx="3976">
                  <c:v>7.952000000000756E-5</c:v>
                </c:pt>
                <c:pt idx="3977">
                  <c:v>7.9540000000007563E-5</c:v>
                </c:pt>
                <c:pt idx="3978">
                  <c:v>7.9560000000007566E-5</c:v>
                </c:pt>
                <c:pt idx="3979">
                  <c:v>7.9580000000007569E-5</c:v>
                </c:pt>
                <c:pt idx="3980">
                  <c:v>7.9600000000007573E-5</c:v>
                </c:pt>
                <c:pt idx="3981">
                  <c:v>7.9620000000007576E-5</c:v>
                </c:pt>
                <c:pt idx="3982">
                  <c:v>7.9640000000007579E-5</c:v>
                </c:pt>
                <c:pt idx="3983">
                  <c:v>7.9660000000007582E-5</c:v>
                </c:pt>
                <c:pt idx="3984">
                  <c:v>7.9680000000007585E-5</c:v>
                </c:pt>
                <c:pt idx="3985">
                  <c:v>7.9700000000007589E-5</c:v>
                </c:pt>
                <c:pt idx="3986">
                  <c:v>7.9720000000007592E-5</c:v>
                </c:pt>
                <c:pt idx="3987">
                  <c:v>7.9740000000007595E-5</c:v>
                </c:pt>
                <c:pt idx="3988">
                  <c:v>7.9760000000007598E-5</c:v>
                </c:pt>
                <c:pt idx="3989">
                  <c:v>7.9780000000007601E-5</c:v>
                </c:pt>
                <c:pt idx="3990">
                  <c:v>7.9800000000007605E-5</c:v>
                </c:pt>
                <c:pt idx="3991">
                  <c:v>7.9820000000007608E-5</c:v>
                </c:pt>
                <c:pt idx="3992">
                  <c:v>7.9840000000007611E-5</c:v>
                </c:pt>
                <c:pt idx="3993">
                  <c:v>7.9860000000007614E-5</c:v>
                </c:pt>
                <c:pt idx="3994">
                  <c:v>7.9880000000007617E-5</c:v>
                </c:pt>
                <c:pt idx="3995">
                  <c:v>7.9900000000007621E-5</c:v>
                </c:pt>
                <c:pt idx="3996">
                  <c:v>7.9920000000007624E-5</c:v>
                </c:pt>
                <c:pt idx="3997">
                  <c:v>7.9940000000007627E-5</c:v>
                </c:pt>
                <c:pt idx="3998">
                  <c:v>7.996000000000763E-5</c:v>
                </c:pt>
                <c:pt idx="3999">
                  <c:v>7.9980000000007633E-5</c:v>
                </c:pt>
                <c:pt idx="4000">
                  <c:v>8.0000000000007637E-5</c:v>
                </c:pt>
                <c:pt idx="4001">
                  <c:v>8.002000000000764E-5</c:v>
                </c:pt>
                <c:pt idx="4002">
                  <c:v>8.0040000000007643E-5</c:v>
                </c:pt>
                <c:pt idx="4003">
                  <c:v>8.0060000000007646E-5</c:v>
                </c:pt>
                <c:pt idx="4004">
                  <c:v>8.0080000000007649E-5</c:v>
                </c:pt>
                <c:pt idx="4005">
                  <c:v>8.0100000000007653E-5</c:v>
                </c:pt>
                <c:pt idx="4006">
                  <c:v>8.0120000000007656E-5</c:v>
                </c:pt>
                <c:pt idx="4007">
                  <c:v>8.0140000000007659E-5</c:v>
                </c:pt>
                <c:pt idx="4008">
                  <c:v>8.0160000000007662E-5</c:v>
                </c:pt>
                <c:pt idx="4009">
                  <c:v>8.0180000000007665E-5</c:v>
                </c:pt>
                <c:pt idx="4010">
                  <c:v>8.0200000000007669E-5</c:v>
                </c:pt>
                <c:pt idx="4011">
                  <c:v>8.0220000000007672E-5</c:v>
                </c:pt>
                <c:pt idx="4012">
                  <c:v>8.0240000000007675E-5</c:v>
                </c:pt>
                <c:pt idx="4013">
                  <c:v>8.0260000000007678E-5</c:v>
                </c:pt>
                <c:pt idx="4014">
                  <c:v>8.0280000000007681E-5</c:v>
                </c:pt>
                <c:pt idx="4015">
                  <c:v>8.0300000000007685E-5</c:v>
                </c:pt>
                <c:pt idx="4016">
                  <c:v>8.0320000000007688E-5</c:v>
                </c:pt>
                <c:pt idx="4017">
                  <c:v>8.0340000000007691E-5</c:v>
                </c:pt>
                <c:pt idx="4018">
                  <c:v>8.0360000000007694E-5</c:v>
                </c:pt>
                <c:pt idx="4019">
                  <c:v>8.0380000000007697E-5</c:v>
                </c:pt>
                <c:pt idx="4020">
                  <c:v>8.0400000000007701E-5</c:v>
                </c:pt>
                <c:pt idx="4021">
                  <c:v>8.0420000000007704E-5</c:v>
                </c:pt>
                <c:pt idx="4022">
                  <c:v>8.0440000000007707E-5</c:v>
                </c:pt>
                <c:pt idx="4023">
                  <c:v>8.046000000000771E-5</c:v>
                </c:pt>
                <c:pt idx="4024">
                  <c:v>8.0480000000007713E-5</c:v>
                </c:pt>
                <c:pt idx="4025">
                  <c:v>8.0500000000007717E-5</c:v>
                </c:pt>
                <c:pt idx="4026">
                  <c:v>8.052000000000772E-5</c:v>
                </c:pt>
                <c:pt idx="4027">
                  <c:v>8.0540000000007723E-5</c:v>
                </c:pt>
                <c:pt idx="4028">
                  <c:v>8.0560000000007726E-5</c:v>
                </c:pt>
                <c:pt idx="4029">
                  <c:v>8.0580000000007729E-5</c:v>
                </c:pt>
                <c:pt idx="4030">
                  <c:v>8.0600000000007733E-5</c:v>
                </c:pt>
                <c:pt idx="4031">
                  <c:v>8.0620000000007736E-5</c:v>
                </c:pt>
                <c:pt idx="4032">
                  <c:v>8.0640000000007739E-5</c:v>
                </c:pt>
                <c:pt idx="4033">
                  <c:v>8.0660000000007742E-5</c:v>
                </c:pt>
                <c:pt idx="4034">
                  <c:v>8.0680000000007745E-5</c:v>
                </c:pt>
                <c:pt idx="4035">
                  <c:v>8.0700000000007748E-5</c:v>
                </c:pt>
                <c:pt idx="4036">
                  <c:v>8.0720000000007752E-5</c:v>
                </c:pt>
                <c:pt idx="4037">
                  <c:v>8.0740000000007755E-5</c:v>
                </c:pt>
                <c:pt idx="4038">
                  <c:v>8.0760000000007758E-5</c:v>
                </c:pt>
                <c:pt idx="4039">
                  <c:v>8.0780000000007761E-5</c:v>
                </c:pt>
                <c:pt idx="4040">
                  <c:v>8.0800000000007764E-5</c:v>
                </c:pt>
                <c:pt idx="4041">
                  <c:v>8.0820000000007768E-5</c:v>
                </c:pt>
                <c:pt idx="4042">
                  <c:v>8.0840000000007771E-5</c:v>
                </c:pt>
                <c:pt idx="4043">
                  <c:v>8.0860000000007774E-5</c:v>
                </c:pt>
                <c:pt idx="4044">
                  <c:v>8.0880000000007777E-5</c:v>
                </c:pt>
                <c:pt idx="4045">
                  <c:v>8.090000000000778E-5</c:v>
                </c:pt>
                <c:pt idx="4046">
                  <c:v>8.0920000000007784E-5</c:v>
                </c:pt>
                <c:pt idx="4047">
                  <c:v>8.0940000000007787E-5</c:v>
                </c:pt>
                <c:pt idx="4048">
                  <c:v>8.096000000000779E-5</c:v>
                </c:pt>
                <c:pt idx="4049">
                  <c:v>8.0980000000007793E-5</c:v>
                </c:pt>
                <c:pt idx="4050">
                  <c:v>8.1000000000007796E-5</c:v>
                </c:pt>
                <c:pt idx="4051">
                  <c:v>8.10200000000078E-5</c:v>
                </c:pt>
                <c:pt idx="4052">
                  <c:v>8.1040000000007803E-5</c:v>
                </c:pt>
                <c:pt idx="4053">
                  <c:v>8.1060000000007806E-5</c:v>
                </c:pt>
                <c:pt idx="4054">
                  <c:v>8.1080000000007809E-5</c:v>
                </c:pt>
                <c:pt idx="4055">
                  <c:v>8.1100000000007812E-5</c:v>
                </c:pt>
                <c:pt idx="4056">
                  <c:v>8.1120000000007816E-5</c:v>
                </c:pt>
                <c:pt idx="4057">
                  <c:v>8.1140000000007819E-5</c:v>
                </c:pt>
                <c:pt idx="4058">
                  <c:v>8.1160000000007822E-5</c:v>
                </c:pt>
                <c:pt idx="4059">
                  <c:v>8.1180000000007825E-5</c:v>
                </c:pt>
                <c:pt idx="4060">
                  <c:v>8.1200000000007828E-5</c:v>
                </c:pt>
                <c:pt idx="4061">
                  <c:v>8.1220000000007832E-5</c:v>
                </c:pt>
                <c:pt idx="4062">
                  <c:v>8.1240000000007835E-5</c:v>
                </c:pt>
                <c:pt idx="4063">
                  <c:v>8.1260000000007838E-5</c:v>
                </c:pt>
                <c:pt idx="4064">
                  <c:v>8.1280000000007841E-5</c:v>
                </c:pt>
                <c:pt idx="4065">
                  <c:v>8.1300000000007844E-5</c:v>
                </c:pt>
                <c:pt idx="4066">
                  <c:v>8.1320000000007848E-5</c:v>
                </c:pt>
                <c:pt idx="4067">
                  <c:v>8.1340000000007851E-5</c:v>
                </c:pt>
                <c:pt idx="4068">
                  <c:v>8.1360000000007854E-5</c:v>
                </c:pt>
                <c:pt idx="4069">
                  <c:v>8.1380000000007857E-5</c:v>
                </c:pt>
                <c:pt idx="4070">
                  <c:v>8.140000000000786E-5</c:v>
                </c:pt>
                <c:pt idx="4071">
                  <c:v>8.1420000000007864E-5</c:v>
                </c:pt>
                <c:pt idx="4072">
                  <c:v>8.1440000000007867E-5</c:v>
                </c:pt>
                <c:pt idx="4073">
                  <c:v>8.146000000000787E-5</c:v>
                </c:pt>
                <c:pt idx="4074">
                  <c:v>8.1480000000007873E-5</c:v>
                </c:pt>
                <c:pt idx="4075">
                  <c:v>8.1500000000007876E-5</c:v>
                </c:pt>
                <c:pt idx="4076">
                  <c:v>8.152000000000788E-5</c:v>
                </c:pt>
                <c:pt idx="4077">
                  <c:v>8.1540000000007883E-5</c:v>
                </c:pt>
                <c:pt idx="4078">
                  <c:v>8.1560000000007886E-5</c:v>
                </c:pt>
                <c:pt idx="4079">
                  <c:v>8.1580000000007889E-5</c:v>
                </c:pt>
                <c:pt idx="4080">
                  <c:v>8.1600000000007892E-5</c:v>
                </c:pt>
                <c:pt idx="4081">
                  <c:v>8.1620000000007896E-5</c:v>
                </c:pt>
                <c:pt idx="4082">
                  <c:v>8.1640000000007899E-5</c:v>
                </c:pt>
                <c:pt idx="4083">
                  <c:v>8.1660000000007902E-5</c:v>
                </c:pt>
                <c:pt idx="4084">
                  <c:v>8.1680000000007905E-5</c:v>
                </c:pt>
                <c:pt idx="4085">
                  <c:v>8.1700000000007908E-5</c:v>
                </c:pt>
                <c:pt idx="4086">
                  <c:v>8.1720000000007912E-5</c:v>
                </c:pt>
                <c:pt idx="4087">
                  <c:v>8.1740000000007915E-5</c:v>
                </c:pt>
                <c:pt idx="4088">
                  <c:v>8.1760000000007918E-5</c:v>
                </c:pt>
                <c:pt idx="4089">
                  <c:v>8.1780000000007921E-5</c:v>
                </c:pt>
                <c:pt idx="4090">
                  <c:v>8.1800000000007924E-5</c:v>
                </c:pt>
                <c:pt idx="4091">
                  <c:v>8.1820000000007928E-5</c:v>
                </c:pt>
                <c:pt idx="4092">
                  <c:v>8.1840000000007931E-5</c:v>
                </c:pt>
                <c:pt idx="4093">
                  <c:v>8.1860000000007934E-5</c:v>
                </c:pt>
                <c:pt idx="4094">
                  <c:v>8.1880000000007937E-5</c:v>
                </c:pt>
                <c:pt idx="4095">
                  <c:v>8.190000000000794E-5</c:v>
                </c:pt>
                <c:pt idx="4096">
                  <c:v>8.1920000000007943E-5</c:v>
                </c:pt>
                <c:pt idx="4097">
                  <c:v>8.1940000000007947E-5</c:v>
                </c:pt>
                <c:pt idx="4098">
                  <c:v>8.196000000000795E-5</c:v>
                </c:pt>
                <c:pt idx="4099">
                  <c:v>8.1980000000007953E-5</c:v>
                </c:pt>
                <c:pt idx="4100">
                  <c:v>8.2000000000007956E-5</c:v>
                </c:pt>
                <c:pt idx="4101">
                  <c:v>8.2020000000007959E-5</c:v>
                </c:pt>
                <c:pt idx="4102">
                  <c:v>8.2040000000007963E-5</c:v>
                </c:pt>
                <c:pt idx="4103">
                  <c:v>8.2060000000007966E-5</c:v>
                </c:pt>
                <c:pt idx="4104">
                  <c:v>8.2080000000007969E-5</c:v>
                </c:pt>
                <c:pt idx="4105">
                  <c:v>8.2100000000007972E-5</c:v>
                </c:pt>
                <c:pt idx="4106">
                  <c:v>8.2120000000007975E-5</c:v>
                </c:pt>
                <c:pt idx="4107">
                  <c:v>8.2140000000007979E-5</c:v>
                </c:pt>
                <c:pt idx="4108">
                  <c:v>8.2160000000007982E-5</c:v>
                </c:pt>
                <c:pt idx="4109">
                  <c:v>8.2180000000007985E-5</c:v>
                </c:pt>
                <c:pt idx="4110">
                  <c:v>8.2200000000007988E-5</c:v>
                </c:pt>
                <c:pt idx="4111">
                  <c:v>8.2220000000007991E-5</c:v>
                </c:pt>
                <c:pt idx="4112">
                  <c:v>8.2240000000007995E-5</c:v>
                </c:pt>
                <c:pt idx="4113">
                  <c:v>8.2260000000007998E-5</c:v>
                </c:pt>
                <c:pt idx="4114">
                  <c:v>8.2280000000008001E-5</c:v>
                </c:pt>
                <c:pt idx="4115">
                  <c:v>8.2300000000008004E-5</c:v>
                </c:pt>
                <c:pt idx="4116">
                  <c:v>8.2320000000008007E-5</c:v>
                </c:pt>
                <c:pt idx="4117">
                  <c:v>8.2340000000008011E-5</c:v>
                </c:pt>
                <c:pt idx="4118">
                  <c:v>8.2360000000008014E-5</c:v>
                </c:pt>
                <c:pt idx="4119">
                  <c:v>8.2380000000008017E-5</c:v>
                </c:pt>
                <c:pt idx="4120">
                  <c:v>8.240000000000802E-5</c:v>
                </c:pt>
                <c:pt idx="4121">
                  <c:v>8.2420000000008023E-5</c:v>
                </c:pt>
                <c:pt idx="4122">
                  <c:v>8.2440000000008027E-5</c:v>
                </c:pt>
                <c:pt idx="4123">
                  <c:v>8.246000000000803E-5</c:v>
                </c:pt>
                <c:pt idx="4124">
                  <c:v>8.2480000000008033E-5</c:v>
                </c:pt>
                <c:pt idx="4125">
                  <c:v>8.2500000000008036E-5</c:v>
                </c:pt>
                <c:pt idx="4126">
                  <c:v>8.2520000000008039E-5</c:v>
                </c:pt>
                <c:pt idx="4127">
                  <c:v>8.2540000000008043E-5</c:v>
                </c:pt>
                <c:pt idx="4128">
                  <c:v>8.2560000000008046E-5</c:v>
                </c:pt>
                <c:pt idx="4129">
                  <c:v>8.2580000000008049E-5</c:v>
                </c:pt>
                <c:pt idx="4130">
                  <c:v>8.2600000000008052E-5</c:v>
                </c:pt>
                <c:pt idx="4131">
                  <c:v>8.2620000000008055E-5</c:v>
                </c:pt>
                <c:pt idx="4132">
                  <c:v>8.2640000000008059E-5</c:v>
                </c:pt>
                <c:pt idx="4133">
                  <c:v>8.2660000000008062E-5</c:v>
                </c:pt>
                <c:pt idx="4134">
                  <c:v>8.2680000000008065E-5</c:v>
                </c:pt>
                <c:pt idx="4135">
                  <c:v>8.2700000000008068E-5</c:v>
                </c:pt>
                <c:pt idx="4136">
                  <c:v>8.2720000000008071E-5</c:v>
                </c:pt>
                <c:pt idx="4137">
                  <c:v>8.2740000000008075E-5</c:v>
                </c:pt>
                <c:pt idx="4138">
                  <c:v>8.2760000000008078E-5</c:v>
                </c:pt>
                <c:pt idx="4139">
                  <c:v>8.2780000000008081E-5</c:v>
                </c:pt>
                <c:pt idx="4140">
                  <c:v>8.2800000000008084E-5</c:v>
                </c:pt>
                <c:pt idx="4141">
                  <c:v>8.2820000000008087E-5</c:v>
                </c:pt>
                <c:pt idx="4142">
                  <c:v>8.2840000000008091E-5</c:v>
                </c:pt>
                <c:pt idx="4143">
                  <c:v>8.2860000000008094E-5</c:v>
                </c:pt>
                <c:pt idx="4144">
                  <c:v>8.2880000000008097E-5</c:v>
                </c:pt>
                <c:pt idx="4145">
                  <c:v>8.29000000000081E-5</c:v>
                </c:pt>
                <c:pt idx="4146">
                  <c:v>8.2920000000008103E-5</c:v>
                </c:pt>
                <c:pt idx="4147">
                  <c:v>8.2940000000008107E-5</c:v>
                </c:pt>
                <c:pt idx="4148">
                  <c:v>8.296000000000811E-5</c:v>
                </c:pt>
                <c:pt idx="4149">
                  <c:v>8.2980000000008113E-5</c:v>
                </c:pt>
                <c:pt idx="4150">
                  <c:v>8.3000000000008116E-5</c:v>
                </c:pt>
                <c:pt idx="4151">
                  <c:v>8.3020000000008119E-5</c:v>
                </c:pt>
                <c:pt idx="4152">
                  <c:v>8.3040000000008123E-5</c:v>
                </c:pt>
                <c:pt idx="4153">
                  <c:v>8.3060000000008126E-5</c:v>
                </c:pt>
                <c:pt idx="4154">
                  <c:v>8.3080000000008129E-5</c:v>
                </c:pt>
                <c:pt idx="4155">
                  <c:v>8.3100000000008132E-5</c:v>
                </c:pt>
                <c:pt idx="4156">
                  <c:v>8.3120000000008135E-5</c:v>
                </c:pt>
                <c:pt idx="4157">
                  <c:v>8.3140000000008138E-5</c:v>
                </c:pt>
                <c:pt idx="4158">
                  <c:v>8.3160000000008142E-5</c:v>
                </c:pt>
                <c:pt idx="4159">
                  <c:v>8.3180000000008145E-5</c:v>
                </c:pt>
                <c:pt idx="4160">
                  <c:v>8.3200000000008148E-5</c:v>
                </c:pt>
                <c:pt idx="4161">
                  <c:v>8.3220000000008151E-5</c:v>
                </c:pt>
                <c:pt idx="4162">
                  <c:v>8.3240000000008154E-5</c:v>
                </c:pt>
                <c:pt idx="4163">
                  <c:v>8.3260000000008158E-5</c:v>
                </c:pt>
                <c:pt idx="4164">
                  <c:v>8.3280000000008161E-5</c:v>
                </c:pt>
                <c:pt idx="4165">
                  <c:v>8.3300000000008164E-5</c:v>
                </c:pt>
                <c:pt idx="4166">
                  <c:v>8.3320000000008167E-5</c:v>
                </c:pt>
                <c:pt idx="4167">
                  <c:v>8.334000000000817E-5</c:v>
                </c:pt>
                <c:pt idx="4168">
                  <c:v>8.3360000000008174E-5</c:v>
                </c:pt>
                <c:pt idx="4169">
                  <c:v>8.3380000000008177E-5</c:v>
                </c:pt>
                <c:pt idx="4170">
                  <c:v>8.340000000000818E-5</c:v>
                </c:pt>
                <c:pt idx="4171">
                  <c:v>8.3420000000008183E-5</c:v>
                </c:pt>
                <c:pt idx="4172">
                  <c:v>8.3440000000008186E-5</c:v>
                </c:pt>
                <c:pt idx="4173">
                  <c:v>8.346000000000819E-5</c:v>
                </c:pt>
                <c:pt idx="4174">
                  <c:v>8.3480000000008193E-5</c:v>
                </c:pt>
                <c:pt idx="4175">
                  <c:v>8.3500000000008196E-5</c:v>
                </c:pt>
                <c:pt idx="4176">
                  <c:v>8.3520000000008199E-5</c:v>
                </c:pt>
                <c:pt idx="4177">
                  <c:v>8.3540000000008202E-5</c:v>
                </c:pt>
                <c:pt idx="4178">
                  <c:v>8.3560000000008206E-5</c:v>
                </c:pt>
                <c:pt idx="4179">
                  <c:v>8.3580000000008209E-5</c:v>
                </c:pt>
                <c:pt idx="4180">
                  <c:v>8.3600000000008212E-5</c:v>
                </c:pt>
                <c:pt idx="4181">
                  <c:v>8.3620000000008215E-5</c:v>
                </c:pt>
                <c:pt idx="4182">
                  <c:v>8.3640000000008218E-5</c:v>
                </c:pt>
                <c:pt idx="4183">
                  <c:v>8.3660000000008222E-5</c:v>
                </c:pt>
                <c:pt idx="4184">
                  <c:v>8.3680000000008225E-5</c:v>
                </c:pt>
                <c:pt idx="4185">
                  <c:v>8.3700000000008228E-5</c:v>
                </c:pt>
                <c:pt idx="4186">
                  <c:v>8.3720000000008231E-5</c:v>
                </c:pt>
                <c:pt idx="4187">
                  <c:v>8.3740000000008234E-5</c:v>
                </c:pt>
                <c:pt idx="4188">
                  <c:v>8.3760000000008238E-5</c:v>
                </c:pt>
                <c:pt idx="4189">
                  <c:v>8.3780000000008241E-5</c:v>
                </c:pt>
                <c:pt idx="4190">
                  <c:v>8.3800000000008244E-5</c:v>
                </c:pt>
                <c:pt idx="4191">
                  <c:v>8.3820000000008247E-5</c:v>
                </c:pt>
                <c:pt idx="4192">
                  <c:v>8.384000000000825E-5</c:v>
                </c:pt>
                <c:pt idx="4193">
                  <c:v>8.3860000000008254E-5</c:v>
                </c:pt>
                <c:pt idx="4194">
                  <c:v>8.3880000000008257E-5</c:v>
                </c:pt>
                <c:pt idx="4195">
                  <c:v>8.390000000000826E-5</c:v>
                </c:pt>
                <c:pt idx="4196">
                  <c:v>8.3920000000008263E-5</c:v>
                </c:pt>
                <c:pt idx="4197">
                  <c:v>8.3940000000008266E-5</c:v>
                </c:pt>
                <c:pt idx="4198">
                  <c:v>8.396000000000827E-5</c:v>
                </c:pt>
                <c:pt idx="4199">
                  <c:v>8.3980000000008273E-5</c:v>
                </c:pt>
                <c:pt idx="4200">
                  <c:v>8.4000000000008276E-5</c:v>
                </c:pt>
                <c:pt idx="4201">
                  <c:v>8.4020000000008279E-5</c:v>
                </c:pt>
                <c:pt idx="4202">
                  <c:v>8.4040000000008282E-5</c:v>
                </c:pt>
                <c:pt idx="4203">
                  <c:v>8.4060000000008286E-5</c:v>
                </c:pt>
                <c:pt idx="4204">
                  <c:v>8.4080000000008289E-5</c:v>
                </c:pt>
                <c:pt idx="4205">
                  <c:v>8.4100000000008292E-5</c:v>
                </c:pt>
                <c:pt idx="4206">
                  <c:v>8.4120000000008295E-5</c:v>
                </c:pt>
                <c:pt idx="4207">
                  <c:v>8.4140000000008298E-5</c:v>
                </c:pt>
                <c:pt idx="4208">
                  <c:v>8.4160000000008302E-5</c:v>
                </c:pt>
                <c:pt idx="4209">
                  <c:v>8.4180000000008305E-5</c:v>
                </c:pt>
                <c:pt idx="4210">
                  <c:v>8.4200000000008308E-5</c:v>
                </c:pt>
                <c:pt idx="4211">
                  <c:v>8.4220000000008311E-5</c:v>
                </c:pt>
                <c:pt idx="4212">
                  <c:v>8.4240000000008314E-5</c:v>
                </c:pt>
                <c:pt idx="4213">
                  <c:v>8.4260000000008318E-5</c:v>
                </c:pt>
                <c:pt idx="4214">
                  <c:v>8.4280000000008321E-5</c:v>
                </c:pt>
                <c:pt idx="4215">
                  <c:v>8.4300000000008324E-5</c:v>
                </c:pt>
                <c:pt idx="4216">
                  <c:v>8.4320000000008327E-5</c:v>
                </c:pt>
                <c:pt idx="4217">
                  <c:v>8.434000000000833E-5</c:v>
                </c:pt>
                <c:pt idx="4218">
                  <c:v>8.4360000000008333E-5</c:v>
                </c:pt>
                <c:pt idx="4219">
                  <c:v>8.4380000000008337E-5</c:v>
                </c:pt>
                <c:pt idx="4220">
                  <c:v>8.440000000000834E-5</c:v>
                </c:pt>
                <c:pt idx="4221">
                  <c:v>8.4420000000008343E-5</c:v>
                </c:pt>
                <c:pt idx="4222">
                  <c:v>8.4440000000008346E-5</c:v>
                </c:pt>
                <c:pt idx="4223">
                  <c:v>8.4460000000008349E-5</c:v>
                </c:pt>
                <c:pt idx="4224">
                  <c:v>8.4480000000008353E-5</c:v>
                </c:pt>
                <c:pt idx="4225">
                  <c:v>8.4500000000008356E-5</c:v>
                </c:pt>
                <c:pt idx="4226">
                  <c:v>8.4520000000008359E-5</c:v>
                </c:pt>
                <c:pt idx="4227">
                  <c:v>8.4540000000008362E-5</c:v>
                </c:pt>
                <c:pt idx="4228">
                  <c:v>8.4560000000008365E-5</c:v>
                </c:pt>
                <c:pt idx="4229">
                  <c:v>8.4580000000008369E-5</c:v>
                </c:pt>
                <c:pt idx="4230">
                  <c:v>8.4600000000008372E-5</c:v>
                </c:pt>
                <c:pt idx="4231">
                  <c:v>8.4620000000008375E-5</c:v>
                </c:pt>
                <c:pt idx="4232">
                  <c:v>8.4640000000008378E-5</c:v>
                </c:pt>
                <c:pt idx="4233">
                  <c:v>8.4660000000008381E-5</c:v>
                </c:pt>
                <c:pt idx="4234">
                  <c:v>8.4680000000008385E-5</c:v>
                </c:pt>
                <c:pt idx="4235">
                  <c:v>8.4700000000008388E-5</c:v>
                </c:pt>
                <c:pt idx="4236">
                  <c:v>8.4720000000008391E-5</c:v>
                </c:pt>
                <c:pt idx="4237">
                  <c:v>8.4740000000008394E-5</c:v>
                </c:pt>
                <c:pt idx="4238">
                  <c:v>8.4760000000008397E-5</c:v>
                </c:pt>
                <c:pt idx="4239">
                  <c:v>8.4780000000008401E-5</c:v>
                </c:pt>
                <c:pt idx="4240">
                  <c:v>8.4800000000008404E-5</c:v>
                </c:pt>
                <c:pt idx="4241">
                  <c:v>8.4820000000008407E-5</c:v>
                </c:pt>
                <c:pt idx="4242">
                  <c:v>8.484000000000841E-5</c:v>
                </c:pt>
                <c:pt idx="4243">
                  <c:v>8.4860000000008413E-5</c:v>
                </c:pt>
                <c:pt idx="4244">
                  <c:v>8.4880000000008417E-5</c:v>
                </c:pt>
                <c:pt idx="4245">
                  <c:v>8.490000000000842E-5</c:v>
                </c:pt>
                <c:pt idx="4246">
                  <c:v>8.4920000000008423E-5</c:v>
                </c:pt>
                <c:pt idx="4247">
                  <c:v>8.4940000000008426E-5</c:v>
                </c:pt>
                <c:pt idx="4248">
                  <c:v>8.4960000000008429E-5</c:v>
                </c:pt>
                <c:pt idx="4249">
                  <c:v>8.4980000000008433E-5</c:v>
                </c:pt>
                <c:pt idx="4250">
                  <c:v>8.5000000000008436E-5</c:v>
                </c:pt>
                <c:pt idx="4251">
                  <c:v>8.5020000000008439E-5</c:v>
                </c:pt>
                <c:pt idx="4252">
                  <c:v>8.5040000000008442E-5</c:v>
                </c:pt>
                <c:pt idx="4253">
                  <c:v>8.5060000000008445E-5</c:v>
                </c:pt>
                <c:pt idx="4254">
                  <c:v>8.5080000000008449E-5</c:v>
                </c:pt>
                <c:pt idx="4255">
                  <c:v>8.5100000000008452E-5</c:v>
                </c:pt>
                <c:pt idx="4256">
                  <c:v>8.5120000000008455E-5</c:v>
                </c:pt>
                <c:pt idx="4257">
                  <c:v>8.5140000000008458E-5</c:v>
                </c:pt>
                <c:pt idx="4258">
                  <c:v>8.5160000000008461E-5</c:v>
                </c:pt>
                <c:pt idx="4259">
                  <c:v>8.5180000000008465E-5</c:v>
                </c:pt>
                <c:pt idx="4260">
                  <c:v>8.5200000000008468E-5</c:v>
                </c:pt>
                <c:pt idx="4261">
                  <c:v>8.5220000000008471E-5</c:v>
                </c:pt>
                <c:pt idx="4262">
                  <c:v>8.5240000000008474E-5</c:v>
                </c:pt>
                <c:pt idx="4263">
                  <c:v>8.5260000000008477E-5</c:v>
                </c:pt>
                <c:pt idx="4264">
                  <c:v>8.5280000000008481E-5</c:v>
                </c:pt>
                <c:pt idx="4265">
                  <c:v>8.5300000000008484E-5</c:v>
                </c:pt>
                <c:pt idx="4266">
                  <c:v>8.5320000000008487E-5</c:v>
                </c:pt>
                <c:pt idx="4267">
                  <c:v>8.534000000000849E-5</c:v>
                </c:pt>
                <c:pt idx="4268">
                  <c:v>8.5360000000008493E-5</c:v>
                </c:pt>
                <c:pt idx="4269">
                  <c:v>8.5380000000008497E-5</c:v>
                </c:pt>
                <c:pt idx="4270">
                  <c:v>8.54000000000085E-5</c:v>
                </c:pt>
                <c:pt idx="4271">
                  <c:v>8.5420000000008503E-5</c:v>
                </c:pt>
                <c:pt idx="4272">
                  <c:v>8.5440000000008506E-5</c:v>
                </c:pt>
                <c:pt idx="4273">
                  <c:v>8.5460000000008509E-5</c:v>
                </c:pt>
                <c:pt idx="4274">
                  <c:v>8.5480000000008512E-5</c:v>
                </c:pt>
                <c:pt idx="4275">
                  <c:v>8.5500000000008516E-5</c:v>
                </c:pt>
                <c:pt idx="4276">
                  <c:v>8.5520000000008519E-5</c:v>
                </c:pt>
                <c:pt idx="4277">
                  <c:v>8.5540000000008522E-5</c:v>
                </c:pt>
                <c:pt idx="4278">
                  <c:v>8.5560000000008525E-5</c:v>
                </c:pt>
                <c:pt idx="4279">
                  <c:v>8.5580000000008528E-5</c:v>
                </c:pt>
                <c:pt idx="4280">
                  <c:v>8.5600000000008532E-5</c:v>
                </c:pt>
                <c:pt idx="4281">
                  <c:v>8.5620000000008535E-5</c:v>
                </c:pt>
                <c:pt idx="4282">
                  <c:v>8.5640000000008538E-5</c:v>
                </c:pt>
                <c:pt idx="4283">
                  <c:v>8.5660000000008541E-5</c:v>
                </c:pt>
                <c:pt idx="4284">
                  <c:v>8.5680000000008544E-5</c:v>
                </c:pt>
                <c:pt idx="4285">
                  <c:v>8.5700000000008548E-5</c:v>
                </c:pt>
                <c:pt idx="4286">
                  <c:v>8.5720000000008551E-5</c:v>
                </c:pt>
                <c:pt idx="4287">
                  <c:v>8.5740000000008554E-5</c:v>
                </c:pt>
                <c:pt idx="4288">
                  <c:v>8.5760000000008557E-5</c:v>
                </c:pt>
                <c:pt idx="4289">
                  <c:v>8.578000000000856E-5</c:v>
                </c:pt>
                <c:pt idx="4290">
                  <c:v>8.5800000000008564E-5</c:v>
                </c:pt>
                <c:pt idx="4291">
                  <c:v>8.5820000000008567E-5</c:v>
                </c:pt>
                <c:pt idx="4292">
                  <c:v>8.584000000000857E-5</c:v>
                </c:pt>
                <c:pt idx="4293">
                  <c:v>8.5860000000008573E-5</c:v>
                </c:pt>
                <c:pt idx="4294">
                  <c:v>8.5880000000008576E-5</c:v>
                </c:pt>
                <c:pt idx="4295">
                  <c:v>8.590000000000858E-5</c:v>
                </c:pt>
                <c:pt idx="4296">
                  <c:v>8.5920000000008583E-5</c:v>
                </c:pt>
                <c:pt idx="4297">
                  <c:v>8.5940000000008586E-5</c:v>
                </c:pt>
                <c:pt idx="4298">
                  <c:v>8.5960000000008589E-5</c:v>
                </c:pt>
                <c:pt idx="4299">
                  <c:v>8.5980000000008592E-5</c:v>
                </c:pt>
                <c:pt idx="4300">
                  <c:v>8.6000000000008596E-5</c:v>
                </c:pt>
                <c:pt idx="4301">
                  <c:v>8.6020000000008599E-5</c:v>
                </c:pt>
                <c:pt idx="4302">
                  <c:v>8.6040000000008602E-5</c:v>
                </c:pt>
                <c:pt idx="4303">
                  <c:v>8.6060000000008605E-5</c:v>
                </c:pt>
                <c:pt idx="4304">
                  <c:v>8.6080000000008608E-5</c:v>
                </c:pt>
                <c:pt idx="4305">
                  <c:v>8.6100000000008612E-5</c:v>
                </c:pt>
                <c:pt idx="4306">
                  <c:v>8.6120000000008615E-5</c:v>
                </c:pt>
                <c:pt idx="4307">
                  <c:v>8.6140000000008618E-5</c:v>
                </c:pt>
                <c:pt idx="4308">
                  <c:v>8.6160000000008621E-5</c:v>
                </c:pt>
                <c:pt idx="4309">
                  <c:v>8.6180000000008624E-5</c:v>
                </c:pt>
                <c:pt idx="4310">
                  <c:v>8.6200000000008628E-5</c:v>
                </c:pt>
                <c:pt idx="4311">
                  <c:v>8.6220000000008631E-5</c:v>
                </c:pt>
                <c:pt idx="4312">
                  <c:v>8.6240000000008634E-5</c:v>
                </c:pt>
                <c:pt idx="4313">
                  <c:v>8.6260000000008637E-5</c:v>
                </c:pt>
                <c:pt idx="4314">
                  <c:v>8.628000000000864E-5</c:v>
                </c:pt>
                <c:pt idx="4315">
                  <c:v>8.6300000000008644E-5</c:v>
                </c:pt>
                <c:pt idx="4316">
                  <c:v>8.6320000000008647E-5</c:v>
                </c:pt>
                <c:pt idx="4317">
                  <c:v>8.634000000000865E-5</c:v>
                </c:pt>
                <c:pt idx="4318">
                  <c:v>8.6360000000008653E-5</c:v>
                </c:pt>
                <c:pt idx="4319">
                  <c:v>8.6380000000008656E-5</c:v>
                </c:pt>
                <c:pt idx="4320">
                  <c:v>8.640000000000866E-5</c:v>
                </c:pt>
                <c:pt idx="4321">
                  <c:v>8.6420000000008663E-5</c:v>
                </c:pt>
                <c:pt idx="4322">
                  <c:v>8.6440000000008666E-5</c:v>
                </c:pt>
                <c:pt idx="4323">
                  <c:v>8.6460000000008669E-5</c:v>
                </c:pt>
                <c:pt idx="4324">
                  <c:v>8.6480000000008672E-5</c:v>
                </c:pt>
                <c:pt idx="4325">
                  <c:v>8.6500000000008676E-5</c:v>
                </c:pt>
                <c:pt idx="4326">
                  <c:v>8.6520000000008679E-5</c:v>
                </c:pt>
                <c:pt idx="4327">
                  <c:v>8.6540000000008682E-5</c:v>
                </c:pt>
                <c:pt idx="4328">
                  <c:v>8.6560000000008685E-5</c:v>
                </c:pt>
                <c:pt idx="4329">
                  <c:v>8.6580000000008688E-5</c:v>
                </c:pt>
                <c:pt idx="4330">
                  <c:v>8.6600000000008692E-5</c:v>
                </c:pt>
                <c:pt idx="4331">
                  <c:v>8.6620000000008695E-5</c:v>
                </c:pt>
                <c:pt idx="4332">
                  <c:v>8.6640000000008698E-5</c:v>
                </c:pt>
                <c:pt idx="4333">
                  <c:v>8.6660000000008701E-5</c:v>
                </c:pt>
                <c:pt idx="4334">
                  <c:v>8.6680000000008704E-5</c:v>
                </c:pt>
                <c:pt idx="4335">
                  <c:v>8.6700000000008707E-5</c:v>
                </c:pt>
                <c:pt idx="4336">
                  <c:v>8.6720000000008711E-5</c:v>
                </c:pt>
                <c:pt idx="4337">
                  <c:v>8.6740000000008714E-5</c:v>
                </c:pt>
                <c:pt idx="4338">
                  <c:v>8.6760000000008717E-5</c:v>
                </c:pt>
                <c:pt idx="4339">
                  <c:v>8.678000000000872E-5</c:v>
                </c:pt>
                <c:pt idx="4340">
                  <c:v>8.6800000000008723E-5</c:v>
                </c:pt>
                <c:pt idx="4341">
                  <c:v>8.6820000000008727E-5</c:v>
                </c:pt>
                <c:pt idx="4342">
                  <c:v>8.684000000000873E-5</c:v>
                </c:pt>
                <c:pt idx="4343">
                  <c:v>8.6860000000008733E-5</c:v>
                </c:pt>
                <c:pt idx="4344">
                  <c:v>8.6880000000008736E-5</c:v>
                </c:pt>
                <c:pt idx="4345">
                  <c:v>8.6900000000008739E-5</c:v>
                </c:pt>
                <c:pt idx="4346">
                  <c:v>8.6920000000008743E-5</c:v>
                </c:pt>
                <c:pt idx="4347">
                  <c:v>8.6940000000008746E-5</c:v>
                </c:pt>
                <c:pt idx="4348">
                  <c:v>8.6960000000008749E-5</c:v>
                </c:pt>
                <c:pt idx="4349">
                  <c:v>8.6980000000008752E-5</c:v>
                </c:pt>
                <c:pt idx="4350">
                  <c:v>8.7000000000008755E-5</c:v>
                </c:pt>
                <c:pt idx="4351">
                  <c:v>8.7020000000008759E-5</c:v>
                </c:pt>
                <c:pt idx="4352">
                  <c:v>8.7040000000008762E-5</c:v>
                </c:pt>
                <c:pt idx="4353">
                  <c:v>8.7060000000008765E-5</c:v>
                </c:pt>
                <c:pt idx="4354">
                  <c:v>8.7080000000008768E-5</c:v>
                </c:pt>
                <c:pt idx="4355">
                  <c:v>8.7100000000008771E-5</c:v>
                </c:pt>
                <c:pt idx="4356">
                  <c:v>8.7120000000008775E-5</c:v>
                </c:pt>
                <c:pt idx="4357">
                  <c:v>8.7140000000008778E-5</c:v>
                </c:pt>
                <c:pt idx="4358">
                  <c:v>8.7160000000008781E-5</c:v>
                </c:pt>
                <c:pt idx="4359">
                  <c:v>8.7180000000008784E-5</c:v>
                </c:pt>
                <c:pt idx="4360">
                  <c:v>8.7200000000008787E-5</c:v>
                </c:pt>
                <c:pt idx="4361">
                  <c:v>8.7220000000008791E-5</c:v>
                </c:pt>
                <c:pt idx="4362">
                  <c:v>8.7240000000008794E-5</c:v>
                </c:pt>
                <c:pt idx="4363">
                  <c:v>8.7260000000008797E-5</c:v>
                </c:pt>
                <c:pt idx="4364">
                  <c:v>8.72800000000088E-5</c:v>
                </c:pt>
                <c:pt idx="4365">
                  <c:v>8.7300000000008803E-5</c:v>
                </c:pt>
                <c:pt idx="4366">
                  <c:v>8.7320000000008807E-5</c:v>
                </c:pt>
                <c:pt idx="4367">
                  <c:v>8.734000000000881E-5</c:v>
                </c:pt>
                <c:pt idx="4368">
                  <c:v>8.7360000000008813E-5</c:v>
                </c:pt>
                <c:pt idx="4369">
                  <c:v>8.7380000000008816E-5</c:v>
                </c:pt>
                <c:pt idx="4370">
                  <c:v>8.7400000000008819E-5</c:v>
                </c:pt>
                <c:pt idx="4371">
                  <c:v>8.7420000000008823E-5</c:v>
                </c:pt>
                <c:pt idx="4372">
                  <c:v>8.7440000000008826E-5</c:v>
                </c:pt>
                <c:pt idx="4373">
                  <c:v>8.7460000000008829E-5</c:v>
                </c:pt>
                <c:pt idx="4374">
                  <c:v>8.7480000000008832E-5</c:v>
                </c:pt>
                <c:pt idx="4375">
                  <c:v>8.7500000000008835E-5</c:v>
                </c:pt>
                <c:pt idx="4376">
                  <c:v>8.7520000000008839E-5</c:v>
                </c:pt>
                <c:pt idx="4377">
                  <c:v>8.7540000000008842E-5</c:v>
                </c:pt>
                <c:pt idx="4378">
                  <c:v>8.7560000000008845E-5</c:v>
                </c:pt>
                <c:pt idx="4379">
                  <c:v>8.7580000000008848E-5</c:v>
                </c:pt>
                <c:pt idx="4380">
                  <c:v>8.7600000000008851E-5</c:v>
                </c:pt>
                <c:pt idx="4381">
                  <c:v>8.7620000000008855E-5</c:v>
                </c:pt>
                <c:pt idx="4382">
                  <c:v>8.7640000000008858E-5</c:v>
                </c:pt>
                <c:pt idx="4383">
                  <c:v>8.7660000000008861E-5</c:v>
                </c:pt>
                <c:pt idx="4384">
                  <c:v>8.7680000000008864E-5</c:v>
                </c:pt>
                <c:pt idx="4385">
                  <c:v>8.7700000000008867E-5</c:v>
                </c:pt>
                <c:pt idx="4386">
                  <c:v>8.7720000000008871E-5</c:v>
                </c:pt>
                <c:pt idx="4387">
                  <c:v>8.7740000000008874E-5</c:v>
                </c:pt>
                <c:pt idx="4388">
                  <c:v>8.7760000000008877E-5</c:v>
                </c:pt>
                <c:pt idx="4389">
                  <c:v>8.778000000000888E-5</c:v>
                </c:pt>
                <c:pt idx="4390">
                  <c:v>8.7800000000008883E-5</c:v>
                </c:pt>
                <c:pt idx="4391">
                  <c:v>8.7820000000008887E-5</c:v>
                </c:pt>
                <c:pt idx="4392">
                  <c:v>8.784000000000889E-5</c:v>
                </c:pt>
                <c:pt idx="4393">
                  <c:v>8.7860000000008893E-5</c:v>
                </c:pt>
                <c:pt idx="4394">
                  <c:v>8.7880000000008896E-5</c:v>
                </c:pt>
                <c:pt idx="4395">
                  <c:v>8.7900000000008899E-5</c:v>
                </c:pt>
                <c:pt idx="4396">
                  <c:v>8.7920000000008902E-5</c:v>
                </c:pt>
                <c:pt idx="4397">
                  <c:v>8.7940000000008906E-5</c:v>
                </c:pt>
                <c:pt idx="4398">
                  <c:v>8.7960000000008909E-5</c:v>
                </c:pt>
                <c:pt idx="4399">
                  <c:v>8.7980000000008912E-5</c:v>
                </c:pt>
                <c:pt idx="4400">
                  <c:v>8.8000000000008915E-5</c:v>
                </c:pt>
                <c:pt idx="4401">
                  <c:v>8.8020000000008918E-5</c:v>
                </c:pt>
                <c:pt idx="4402">
                  <c:v>8.8040000000008922E-5</c:v>
                </c:pt>
                <c:pt idx="4403">
                  <c:v>8.8060000000008925E-5</c:v>
                </c:pt>
                <c:pt idx="4404">
                  <c:v>8.8080000000008928E-5</c:v>
                </c:pt>
                <c:pt idx="4405">
                  <c:v>8.8100000000008931E-5</c:v>
                </c:pt>
                <c:pt idx="4406">
                  <c:v>8.8120000000008934E-5</c:v>
                </c:pt>
                <c:pt idx="4407">
                  <c:v>8.8140000000008938E-5</c:v>
                </c:pt>
                <c:pt idx="4408">
                  <c:v>8.8160000000008941E-5</c:v>
                </c:pt>
                <c:pt idx="4409">
                  <c:v>8.8180000000008944E-5</c:v>
                </c:pt>
                <c:pt idx="4410">
                  <c:v>8.8200000000008947E-5</c:v>
                </c:pt>
                <c:pt idx="4411">
                  <c:v>8.822000000000895E-5</c:v>
                </c:pt>
                <c:pt idx="4412">
                  <c:v>8.8240000000008954E-5</c:v>
                </c:pt>
                <c:pt idx="4413">
                  <c:v>8.8260000000008957E-5</c:v>
                </c:pt>
                <c:pt idx="4414">
                  <c:v>8.828000000000896E-5</c:v>
                </c:pt>
                <c:pt idx="4415">
                  <c:v>8.8300000000008963E-5</c:v>
                </c:pt>
                <c:pt idx="4416">
                  <c:v>8.8320000000008966E-5</c:v>
                </c:pt>
                <c:pt idx="4417">
                  <c:v>8.834000000000897E-5</c:v>
                </c:pt>
                <c:pt idx="4418">
                  <c:v>8.8360000000008973E-5</c:v>
                </c:pt>
                <c:pt idx="4419">
                  <c:v>8.8380000000008976E-5</c:v>
                </c:pt>
                <c:pt idx="4420">
                  <c:v>8.8400000000008979E-5</c:v>
                </c:pt>
                <c:pt idx="4421">
                  <c:v>8.8420000000008982E-5</c:v>
                </c:pt>
                <c:pt idx="4422">
                  <c:v>8.8440000000008986E-5</c:v>
                </c:pt>
                <c:pt idx="4423">
                  <c:v>8.8460000000008989E-5</c:v>
                </c:pt>
                <c:pt idx="4424">
                  <c:v>8.8480000000008992E-5</c:v>
                </c:pt>
                <c:pt idx="4425">
                  <c:v>8.8500000000008995E-5</c:v>
                </c:pt>
                <c:pt idx="4426">
                  <c:v>8.8520000000008998E-5</c:v>
                </c:pt>
                <c:pt idx="4427">
                  <c:v>8.8540000000009002E-5</c:v>
                </c:pt>
                <c:pt idx="4428">
                  <c:v>8.8560000000009005E-5</c:v>
                </c:pt>
                <c:pt idx="4429">
                  <c:v>8.8580000000009008E-5</c:v>
                </c:pt>
                <c:pt idx="4430">
                  <c:v>8.8600000000009011E-5</c:v>
                </c:pt>
                <c:pt idx="4431">
                  <c:v>8.8620000000009014E-5</c:v>
                </c:pt>
                <c:pt idx="4432">
                  <c:v>8.8640000000009018E-5</c:v>
                </c:pt>
                <c:pt idx="4433">
                  <c:v>8.8660000000009021E-5</c:v>
                </c:pt>
                <c:pt idx="4434">
                  <c:v>8.8680000000009024E-5</c:v>
                </c:pt>
                <c:pt idx="4435">
                  <c:v>8.8700000000009027E-5</c:v>
                </c:pt>
                <c:pt idx="4436">
                  <c:v>8.872000000000903E-5</c:v>
                </c:pt>
                <c:pt idx="4437">
                  <c:v>8.8740000000009034E-5</c:v>
                </c:pt>
                <c:pt idx="4438">
                  <c:v>8.8760000000009037E-5</c:v>
                </c:pt>
                <c:pt idx="4439">
                  <c:v>8.878000000000904E-5</c:v>
                </c:pt>
                <c:pt idx="4440">
                  <c:v>8.8800000000009043E-5</c:v>
                </c:pt>
                <c:pt idx="4441">
                  <c:v>8.8820000000009046E-5</c:v>
                </c:pt>
                <c:pt idx="4442">
                  <c:v>8.884000000000905E-5</c:v>
                </c:pt>
                <c:pt idx="4443">
                  <c:v>8.8860000000009053E-5</c:v>
                </c:pt>
                <c:pt idx="4444">
                  <c:v>8.8880000000009056E-5</c:v>
                </c:pt>
                <c:pt idx="4445">
                  <c:v>8.8900000000009059E-5</c:v>
                </c:pt>
                <c:pt idx="4446">
                  <c:v>8.8920000000009062E-5</c:v>
                </c:pt>
                <c:pt idx="4447">
                  <c:v>8.8940000000009066E-5</c:v>
                </c:pt>
                <c:pt idx="4448">
                  <c:v>8.8960000000009069E-5</c:v>
                </c:pt>
                <c:pt idx="4449">
                  <c:v>8.8980000000009072E-5</c:v>
                </c:pt>
                <c:pt idx="4450">
                  <c:v>8.9000000000009075E-5</c:v>
                </c:pt>
                <c:pt idx="4451">
                  <c:v>8.9020000000009078E-5</c:v>
                </c:pt>
                <c:pt idx="4452">
                  <c:v>8.9040000000009082E-5</c:v>
                </c:pt>
                <c:pt idx="4453">
                  <c:v>8.9060000000009085E-5</c:v>
                </c:pt>
                <c:pt idx="4454">
                  <c:v>8.9080000000009088E-5</c:v>
                </c:pt>
                <c:pt idx="4455">
                  <c:v>8.9100000000009091E-5</c:v>
                </c:pt>
                <c:pt idx="4456">
                  <c:v>8.9120000000009094E-5</c:v>
                </c:pt>
                <c:pt idx="4457">
                  <c:v>8.9140000000009097E-5</c:v>
                </c:pt>
                <c:pt idx="4458">
                  <c:v>8.9160000000009101E-5</c:v>
                </c:pt>
                <c:pt idx="4459">
                  <c:v>8.9180000000009104E-5</c:v>
                </c:pt>
                <c:pt idx="4460">
                  <c:v>8.9200000000009107E-5</c:v>
                </c:pt>
                <c:pt idx="4461">
                  <c:v>8.922000000000911E-5</c:v>
                </c:pt>
                <c:pt idx="4462">
                  <c:v>8.9240000000009113E-5</c:v>
                </c:pt>
                <c:pt idx="4463">
                  <c:v>8.9260000000009117E-5</c:v>
                </c:pt>
                <c:pt idx="4464">
                  <c:v>8.928000000000912E-5</c:v>
                </c:pt>
                <c:pt idx="4465">
                  <c:v>8.9300000000009123E-5</c:v>
                </c:pt>
                <c:pt idx="4466">
                  <c:v>8.9320000000009126E-5</c:v>
                </c:pt>
                <c:pt idx="4467">
                  <c:v>8.9340000000009129E-5</c:v>
                </c:pt>
                <c:pt idx="4468">
                  <c:v>8.9360000000009133E-5</c:v>
                </c:pt>
                <c:pt idx="4469">
                  <c:v>8.9380000000009136E-5</c:v>
                </c:pt>
                <c:pt idx="4470">
                  <c:v>8.9400000000009139E-5</c:v>
                </c:pt>
                <c:pt idx="4471">
                  <c:v>8.9420000000009142E-5</c:v>
                </c:pt>
                <c:pt idx="4472">
                  <c:v>8.9440000000009145E-5</c:v>
                </c:pt>
                <c:pt idx="4473">
                  <c:v>8.9460000000009149E-5</c:v>
                </c:pt>
                <c:pt idx="4474">
                  <c:v>8.9480000000009152E-5</c:v>
                </c:pt>
                <c:pt idx="4475">
                  <c:v>8.9500000000009155E-5</c:v>
                </c:pt>
                <c:pt idx="4476">
                  <c:v>8.9520000000009158E-5</c:v>
                </c:pt>
                <c:pt idx="4477">
                  <c:v>8.9540000000009161E-5</c:v>
                </c:pt>
                <c:pt idx="4478">
                  <c:v>8.9560000000009165E-5</c:v>
                </c:pt>
                <c:pt idx="4479">
                  <c:v>8.9580000000009168E-5</c:v>
                </c:pt>
                <c:pt idx="4480">
                  <c:v>8.9600000000009171E-5</c:v>
                </c:pt>
                <c:pt idx="4481">
                  <c:v>8.9620000000009174E-5</c:v>
                </c:pt>
                <c:pt idx="4482">
                  <c:v>8.9640000000009177E-5</c:v>
                </c:pt>
                <c:pt idx="4483">
                  <c:v>8.9660000000009181E-5</c:v>
                </c:pt>
                <c:pt idx="4484">
                  <c:v>8.9680000000009184E-5</c:v>
                </c:pt>
                <c:pt idx="4485">
                  <c:v>8.9700000000009187E-5</c:v>
                </c:pt>
                <c:pt idx="4486">
                  <c:v>8.972000000000919E-5</c:v>
                </c:pt>
                <c:pt idx="4487">
                  <c:v>8.9740000000009193E-5</c:v>
                </c:pt>
                <c:pt idx="4488">
                  <c:v>8.9760000000009197E-5</c:v>
                </c:pt>
                <c:pt idx="4489">
                  <c:v>8.97800000000092E-5</c:v>
                </c:pt>
                <c:pt idx="4490">
                  <c:v>8.9800000000009203E-5</c:v>
                </c:pt>
                <c:pt idx="4491">
                  <c:v>8.9820000000009206E-5</c:v>
                </c:pt>
                <c:pt idx="4492">
                  <c:v>8.9840000000009209E-5</c:v>
                </c:pt>
                <c:pt idx="4493">
                  <c:v>8.9860000000009213E-5</c:v>
                </c:pt>
                <c:pt idx="4494">
                  <c:v>8.9880000000009216E-5</c:v>
                </c:pt>
                <c:pt idx="4495">
                  <c:v>8.9900000000009219E-5</c:v>
                </c:pt>
                <c:pt idx="4496">
                  <c:v>8.9920000000009222E-5</c:v>
                </c:pt>
                <c:pt idx="4497">
                  <c:v>8.9940000000009225E-5</c:v>
                </c:pt>
                <c:pt idx="4498">
                  <c:v>8.9960000000009229E-5</c:v>
                </c:pt>
                <c:pt idx="4499">
                  <c:v>8.9980000000009232E-5</c:v>
                </c:pt>
                <c:pt idx="4500">
                  <c:v>9.0000000000009235E-5</c:v>
                </c:pt>
                <c:pt idx="4501">
                  <c:v>9.0020000000009238E-5</c:v>
                </c:pt>
                <c:pt idx="4502">
                  <c:v>9.0040000000009241E-5</c:v>
                </c:pt>
                <c:pt idx="4503">
                  <c:v>9.0060000000009245E-5</c:v>
                </c:pt>
                <c:pt idx="4504">
                  <c:v>9.0080000000009248E-5</c:v>
                </c:pt>
                <c:pt idx="4505">
                  <c:v>9.0100000000009251E-5</c:v>
                </c:pt>
                <c:pt idx="4506">
                  <c:v>9.0120000000009254E-5</c:v>
                </c:pt>
                <c:pt idx="4507">
                  <c:v>9.0140000000009257E-5</c:v>
                </c:pt>
                <c:pt idx="4508">
                  <c:v>9.0160000000009261E-5</c:v>
                </c:pt>
                <c:pt idx="4509">
                  <c:v>9.0180000000009264E-5</c:v>
                </c:pt>
                <c:pt idx="4510">
                  <c:v>9.0200000000009267E-5</c:v>
                </c:pt>
                <c:pt idx="4511">
                  <c:v>9.022000000000927E-5</c:v>
                </c:pt>
                <c:pt idx="4512">
                  <c:v>9.0240000000009273E-5</c:v>
                </c:pt>
                <c:pt idx="4513">
                  <c:v>9.0260000000009276E-5</c:v>
                </c:pt>
                <c:pt idx="4514">
                  <c:v>9.028000000000928E-5</c:v>
                </c:pt>
                <c:pt idx="4515">
                  <c:v>9.0300000000009283E-5</c:v>
                </c:pt>
                <c:pt idx="4516">
                  <c:v>9.0320000000009286E-5</c:v>
                </c:pt>
                <c:pt idx="4517">
                  <c:v>9.0340000000009289E-5</c:v>
                </c:pt>
                <c:pt idx="4518">
                  <c:v>9.0360000000009292E-5</c:v>
                </c:pt>
                <c:pt idx="4519">
                  <c:v>9.0380000000009296E-5</c:v>
                </c:pt>
                <c:pt idx="4520">
                  <c:v>9.0400000000009299E-5</c:v>
                </c:pt>
                <c:pt idx="4521">
                  <c:v>9.0420000000009302E-5</c:v>
                </c:pt>
                <c:pt idx="4522">
                  <c:v>9.0440000000009305E-5</c:v>
                </c:pt>
                <c:pt idx="4523">
                  <c:v>9.0460000000009308E-5</c:v>
                </c:pt>
                <c:pt idx="4524">
                  <c:v>9.0480000000009312E-5</c:v>
                </c:pt>
                <c:pt idx="4525">
                  <c:v>9.0500000000009315E-5</c:v>
                </c:pt>
                <c:pt idx="4526">
                  <c:v>9.0520000000009318E-5</c:v>
                </c:pt>
                <c:pt idx="4527">
                  <c:v>9.0540000000009321E-5</c:v>
                </c:pt>
                <c:pt idx="4528">
                  <c:v>9.0560000000009324E-5</c:v>
                </c:pt>
                <c:pt idx="4529">
                  <c:v>9.0580000000009328E-5</c:v>
                </c:pt>
                <c:pt idx="4530">
                  <c:v>9.0600000000009331E-5</c:v>
                </c:pt>
                <c:pt idx="4531">
                  <c:v>9.0620000000009334E-5</c:v>
                </c:pt>
                <c:pt idx="4532">
                  <c:v>9.0640000000009337E-5</c:v>
                </c:pt>
                <c:pt idx="4533">
                  <c:v>9.066000000000934E-5</c:v>
                </c:pt>
                <c:pt idx="4534">
                  <c:v>9.0680000000009344E-5</c:v>
                </c:pt>
                <c:pt idx="4535">
                  <c:v>9.0700000000009347E-5</c:v>
                </c:pt>
                <c:pt idx="4536">
                  <c:v>9.072000000000935E-5</c:v>
                </c:pt>
                <c:pt idx="4537">
                  <c:v>9.0740000000009353E-5</c:v>
                </c:pt>
                <c:pt idx="4538">
                  <c:v>9.0760000000009356E-5</c:v>
                </c:pt>
                <c:pt idx="4539">
                  <c:v>9.078000000000936E-5</c:v>
                </c:pt>
                <c:pt idx="4540">
                  <c:v>9.0800000000009363E-5</c:v>
                </c:pt>
                <c:pt idx="4541">
                  <c:v>9.0820000000009366E-5</c:v>
                </c:pt>
                <c:pt idx="4542">
                  <c:v>9.0840000000009369E-5</c:v>
                </c:pt>
                <c:pt idx="4543">
                  <c:v>9.0860000000009372E-5</c:v>
                </c:pt>
                <c:pt idx="4544">
                  <c:v>9.0880000000009376E-5</c:v>
                </c:pt>
                <c:pt idx="4545">
                  <c:v>9.0900000000009379E-5</c:v>
                </c:pt>
                <c:pt idx="4546">
                  <c:v>9.0920000000009382E-5</c:v>
                </c:pt>
                <c:pt idx="4547">
                  <c:v>9.0940000000009385E-5</c:v>
                </c:pt>
                <c:pt idx="4548">
                  <c:v>9.0960000000009388E-5</c:v>
                </c:pt>
                <c:pt idx="4549">
                  <c:v>9.0980000000009392E-5</c:v>
                </c:pt>
                <c:pt idx="4550">
                  <c:v>9.1000000000009395E-5</c:v>
                </c:pt>
                <c:pt idx="4551">
                  <c:v>9.1020000000009398E-5</c:v>
                </c:pt>
                <c:pt idx="4552">
                  <c:v>9.1040000000009401E-5</c:v>
                </c:pt>
                <c:pt idx="4553">
                  <c:v>9.1060000000009404E-5</c:v>
                </c:pt>
                <c:pt idx="4554">
                  <c:v>9.1080000000009408E-5</c:v>
                </c:pt>
                <c:pt idx="4555">
                  <c:v>9.1100000000009411E-5</c:v>
                </c:pt>
                <c:pt idx="4556">
                  <c:v>9.1120000000009414E-5</c:v>
                </c:pt>
                <c:pt idx="4557">
                  <c:v>9.1140000000009417E-5</c:v>
                </c:pt>
                <c:pt idx="4558">
                  <c:v>9.116000000000942E-5</c:v>
                </c:pt>
                <c:pt idx="4559">
                  <c:v>9.1180000000009424E-5</c:v>
                </c:pt>
                <c:pt idx="4560">
                  <c:v>9.1200000000009427E-5</c:v>
                </c:pt>
                <c:pt idx="4561">
                  <c:v>9.122000000000943E-5</c:v>
                </c:pt>
                <c:pt idx="4562">
                  <c:v>9.1240000000009433E-5</c:v>
                </c:pt>
                <c:pt idx="4563">
                  <c:v>9.1260000000009436E-5</c:v>
                </c:pt>
                <c:pt idx="4564">
                  <c:v>9.128000000000944E-5</c:v>
                </c:pt>
                <c:pt idx="4565">
                  <c:v>9.1300000000009443E-5</c:v>
                </c:pt>
                <c:pt idx="4566">
                  <c:v>9.1320000000009446E-5</c:v>
                </c:pt>
                <c:pt idx="4567">
                  <c:v>9.1340000000009449E-5</c:v>
                </c:pt>
                <c:pt idx="4568">
                  <c:v>9.1360000000009452E-5</c:v>
                </c:pt>
                <c:pt idx="4569">
                  <c:v>9.1380000000009456E-5</c:v>
                </c:pt>
                <c:pt idx="4570">
                  <c:v>9.1400000000009459E-5</c:v>
                </c:pt>
                <c:pt idx="4571">
                  <c:v>9.1420000000009462E-5</c:v>
                </c:pt>
                <c:pt idx="4572">
                  <c:v>9.1440000000009465E-5</c:v>
                </c:pt>
                <c:pt idx="4573">
                  <c:v>9.1460000000009468E-5</c:v>
                </c:pt>
                <c:pt idx="4574">
                  <c:v>9.1480000000009471E-5</c:v>
                </c:pt>
                <c:pt idx="4575">
                  <c:v>9.1500000000009475E-5</c:v>
                </c:pt>
                <c:pt idx="4576">
                  <c:v>9.1520000000009478E-5</c:v>
                </c:pt>
                <c:pt idx="4577">
                  <c:v>9.1540000000009481E-5</c:v>
                </c:pt>
                <c:pt idx="4578">
                  <c:v>9.1560000000009484E-5</c:v>
                </c:pt>
                <c:pt idx="4579">
                  <c:v>9.1580000000009487E-5</c:v>
                </c:pt>
                <c:pt idx="4580">
                  <c:v>9.1600000000009491E-5</c:v>
                </c:pt>
                <c:pt idx="4581">
                  <c:v>9.1620000000009494E-5</c:v>
                </c:pt>
                <c:pt idx="4582">
                  <c:v>9.1640000000009497E-5</c:v>
                </c:pt>
                <c:pt idx="4583">
                  <c:v>9.16600000000095E-5</c:v>
                </c:pt>
                <c:pt idx="4584">
                  <c:v>9.1680000000009503E-5</c:v>
                </c:pt>
                <c:pt idx="4585">
                  <c:v>9.1700000000009507E-5</c:v>
                </c:pt>
                <c:pt idx="4586">
                  <c:v>9.172000000000951E-5</c:v>
                </c:pt>
                <c:pt idx="4587">
                  <c:v>9.1740000000009513E-5</c:v>
                </c:pt>
                <c:pt idx="4588">
                  <c:v>9.1760000000009516E-5</c:v>
                </c:pt>
                <c:pt idx="4589">
                  <c:v>9.1780000000009519E-5</c:v>
                </c:pt>
                <c:pt idx="4590">
                  <c:v>9.1800000000009523E-5</c:v>
                </c:pt>
                <c:pt idx="4591">
                  <c:v>9.1820000000009526E-5</c:v>
                </c:pt>
                <c:pt idx="4592">
                  <c:v>9.1840000000009529E-5</c:v>
                </c:pt>
                <c:pt idx="4593">
                  <c:v>9.1860000000009532E-5</c:v>
                </c:pt>
                <c:pt idx="4594">
                  <c:v>9.1880000000009535E-5</c:v>
                </c:pt>
                <c:pt idx="4595">
                  <c:v>9.1900000000009539E-5</c:v>
                </c:pt>
                <c:pt idx="4596">
                  <c:v>9.1920000000009542E-5</c:v>
                </c:pt>
                <c:pt idx="4597">
                  <c:v>9.1940000000009545E-5</c:v>
                </c:pt>
                <c:pt idx="4598">
                  <c:v>9.1960000000009548E-5</c:v>
                </c:pt>
                <c:pt idx="4599">
                  <c:v>9.1980000000009551E-5</c:v>
                </c:pt>
                <c:pt idx="4600">
                  <c:v>9.2000000000009555E-5</c:v>
                </c:pt>
                <c:pt idx="4601">
                  <c:v>9.2020000000009558E-5</c:v>
                </c:pt>
                <c:pt idx="4602">
                  <c:v>9.2040000000009561E-5</c:v>
                </c:pt>
                <c:pt idx="4603">
                  <c:v>9.2060000000009564E-5</c:v>
                </c:pt>
                <c:pt idx="4604">
                  <c:v>9.2080000000009567E-5</c:v>
                </c:pt>
                <c:pt idx="4605">
                  <c:v>9.2100000000009571E-5</c:v>
                </c:pt>
                <c:pt idx="4606">
                  <c:v>9.2120000000009574E-5</c:v>
                </c:pt>
                <c:pt idx="4607">
                  <c:v>9.2140000000009577E-5</c:v>
                </c:pt>
                <c:pt idx="4608">
                  <c:v>9.216000000000958E-5</c:v>
                </c:pt>
                <c:pt idx="4609">
                  <c:v>9.2180000000009583E-5</c:v>
                </c:pt>
                <c:pt idx="4610">
                  <c:v>9.2200000000009587E-5</c:v>
                </c:pt>
                <c:pt idx="4611">
                  <c:v>9.222000000000959E-5</c:v>
                </c:pt>
                <c:pt idx="4612">
                  <c:v>9.2240000000009593E-5</c:v>
                </c:pt>
                <c:pt idx="4613">
                  <c:v>9.2260000000009596E-5</c:v>
                </c:pt>
                <c:pt idx="4614">
                  <c:v>9.2280000000009599E-5</c:v>
                </c:pt>
                <c:pt idx="4615">
                  <c:v>9.2300000000009603E-5</c:v>
                </c:pt>
                <c:pt idx="4616">
                  <c:v>9.2320000000009606E-5</c:v>
                </c:pt>
                <c:pt idx="4617">
                  <c:v>9.2340000000009609E-5</c:v>
                </c:pt>
                <c:pt idx="4618">
                  <c:v>9.2360000000009612E-5</c:v>
                </c:pt>
                <c:pt idx="4619">
                  <c:v>9.2380000000009615E-5</c:v>
                </c:pt>
                <c:pt idx="4620">
                  <c:v>9.2400000000009619E-5</c:v>
                </c:pt>
                <c:pt idx="4621">
                  <c:v>9.2420000000009622E-5</c:v>
                </c:pt>
                <c:pt idx="4622">
                  <c:v>9.2440000000009625E-5</c:v>
                </c:pt>
                <c:pt idx="4623">
                  <c:v>9.2460000000009628E-5</c:v>
                </c:pt>
                <c:pt idx="4624">
                  <c:v>9.2480000000009631E-5</c:v>
                </c:pt>
                <c:pt idx="4625">
                  <c:v>9.2500000000009635E-5</c:v>
                </c:pt>
                <c:pt idx="4626">
                  <c:v>9.2520000000009638E-5</c:v>
                </c:pt>
                <c:pt idx="4627">
                  <c:v>9.2540000000009641E-5</c:v>
                </c:pt>
                <c:pt idx="4628">
                  <c:v>9.2560000000009644E-5</c:v>
                </c:pt>
                <c:pt idx="4629">
                  <c:v>9.2580000000009647E-5</c:v>
                </c:pt>
                <c:pt idx="4630">
                  <c:v>9.2600000000009651E-5</c:v>
                </c:pt>
                <c:pt idx="4631">
                  <c:v>9.2620000000009654E-5</c:v>
                </c:pt>
                <c:pt idx="4632">
                  <c:v>9.2640000000009657E-5</c:v>
                </c:pt>
                <c:pt idx="4633">
                  <c:v>9.266000000000966E-5</c:v>
                </c:pt>
                <c:pt idx="4634">
                  <c:v>9.2680000000009663E-5</c:v>
                </c:pt>
                <c:pt idx="4635">
                  <c:v>9.2700000000009666E-5</c:v>
                </c:pt>
                <c:pt idx="4636">
                  <c:v>9.272000000000967E-5</c:v>
                </c:pt>
                <c:pt idx="4637">
                  <c:v>9.2740000000009673E-5</c:v>
                </c:pt>
                <c:pt idx="4638">
                  <c:v>9.2760000000009676E-5</c:v>
                </c:pt>
                <c:pt idx="4639">
                  <c:v>9.2780000000009679E-5</c:v>
                </c:pt>
                <c:pt idx="4640">
                  <c:v>9.2800000000009682E-5</c:v>
                </c:pt>
                <c:pt idx="4641">
                  <c:v>9.2820000000009686E-5</c:v>
                </c:pt>
                <c:pt idx="4642">
                  <c:v>9.2840000000009689E-5</c:v>
                </c:pt>
                <c:pt idx="4643">
                  <c:v>9.2860000000009692E-5</c:v>
                </c:pt>
                <c:pt idx="4644">
                  <c:v>9.2880000000009695E-5</c:v>
                </c:pt>
                <c:pt idx="4645">
                  <c:v>9.2900000000009698E-5</c:v>
                </c:pt>
                <c:pt idx="4646">
                  <c:v>9.2920000000009702E-5</c:v>
                </c:pt>
                <c:pt idx="4647">
                  <c:v>9.2940000000009705E-5</c:v>
                </c:pt>
                <c:pt idx="4648">
                  <c:v>9.2960000000009708E-5</c:v>
                </c:pt>
                <c:pt idx="4649">
                  <c:v>9.2980000000009711E-5</c:v>
                </c:pt>
                <c:pt idx="4650">
                  <c:v>9.3000000000009714E-5</c:v>
                </c:pt>
                <c:pt idx="4651">
                  <c:v>9.3020000000009718E-5</c:v>
                </c:pt>
                <c:pt idx="4652">
                  <c:v>9.3040000000009721E-5</c:v>
                </c:pt>
                <c:pt idx="4653">
                  <c:v>9.3060000000009724E-5</c:v>
                </c:pt>
                <c:pt idx="4654">
                  <c:v>9.3080000000009727E-5</c:v>
                </c:pt>
                <c:pt idx="4655">
                  <c:v>9.310000000000973E-5</c:v>
                </c:pt>
                <c:pt idx="4656">
                  <c:v>9.3120000000009734E-5</c:v>
                </c:pt>
                <c:pt idx="4657">
                  <c:v>9.3140000000009737E-5</c:v>
                </c:pt>
                <c:pt idx="4658">
                  <c:v>9.316000000000974E-5</c:v>
                </c:pt>
                <c:pt idx="4659">
                  <c:v>9.3180000000009743E-5</c:v>
                </c:pt>
                <c:pt idx="4660">
                  <c:v>9.3200000000009746E-5</c:v>
                </c:pt>
                <c:pt idx="4661">
                  <c:v>9.322000000000975E-5</c:v>
                </c:pt>
                <c:pt idx="4662">
                  <c:v>9.3240000000009753E-5</c:v>
                </c:pt>
                <c:pt idx="4663">
                  <c:v>9.3260000000009756E-5</c:v>
                </c:pt>
                <c:pt idx="4664">
                  <c:v>9.3280000000009759E-5</c:v>
                </c:pt>
                <c:pt idx="4665">
                  <c:v>9.3300000000009762E-5</c:v>
                </c:pt>
                <c:pt idx="4666">
                  <c:v>9.3320000000009766E-5</c:v>
                </c:pt>
                <c:pt idx="4667">
                  <c:v>9.3340000000009769E-5</c:v>
                </c:pt>
                <c:pt idx="4668">
                  <c:v>9.3360000000009772E-5</c:v>
                </c:pt>
                <c:pt idx="4669">
                  <c:v>9.3380000000009775E-5</c:v>
                </c:pt>
                <c:pt idx="4670">
                  <c:v>9.3400000000009778E-5</c:v>
                </c:pt>
                <c:pt idx="4671">
                  <c:v>9.3420000000009782E-5</c:v>
                </c:pt>
                <c:pt idx="4672">
                  <c:v>9.3440000000009785E-5</c:v>
                </c:pt>
                <c:pt idx="4673">
                  <c:v>9.3460000000009788E-5</c:v>
                </c:pt>
                <c:pt idx="4674">
                  <c:v>9.3480000000009791E-5</c:v>
                </c:pt>
                <c:pt idx="4675">
                  <c:v>9.3500000000009794E-5</c:v>
                </c:pt>
                <c:pt idx="4676">
                  <c:v>9.3520000000009798E-5</c:v>
                </c:pt>
                <c:pt idx="4677">
                  <c:v>9.3540000000009801E-5</c:v>
                </c:pt>
                <c:pt idx="4678">
                  <c:v>9.3560000000009804E-5</c:v>
                </c:pt>
                <c:pt idx="4679">
                  <c:v>9.3580000000009807E-5</c:v>
                </c:pt>
                <c:pt idx="4680">
                  <c:v>9.360000000000981E-5</c:v>
                </c:pt>
                <c:pt idx="4681">
                  <c:v>9.3620000000009814E-5</c:v>
                </c:pt>
                <c:pt idx="4682">
                  <c:v>9.3640000000009817E-5</c:v>
                </c:pt>
                <c:pt idx="4683">
                  <c:v>9.366000000000982E-5</c:v>
                </c:pt>
                <c:pt idx="4684">
                  <c:v>9.3680000000009823E-5</c:v>
                </c:pt>
                <c:pt idx="4685">
                  <c:v>9.3700000000009826E-5</c:v>
                </c:pt>
                <c:pt idx="4686">
                  <c:v>9.372000000000983E-5</c:v>
                </c:pt>
                <c:pt idx="4687">
                  <c:v>9.3740000000009833E-5</c:v>
                </c:pt>
                <c:pt idx="4688">
                  <c:v>9.3760000000009836E-5</c:v>
                </c:pt>
                <c:pt idx="4689">
                  <c:v>9.3780000000009839E-5</c:v>
                </c:pt>
                <c:pt idx="4690">
                  <c:v>9.3800000000009842E-5</c:v>
                </c:pt>
                <c:pt idx="4691">
                  <c:v>9.3820000000009845E-5</c:v>
                </c:pt>
                <c:pt idx="4692">
                  <c:v>9.3840000000009849E-5</c:v>
                </c:pt>
                <c:pt idx="4693">
                  <c:v>9.3860000000009852E-5</c:v>
                </c:pt>
                <c:pt idx="4694">
                  <c:v>9.3880000000009855E-5</c:v>
                </c:pt>
                <c:pt idx="4695">
                  <c:v>9.3900000000009858E-5</c:v>
                </c:pt>
                <c:pt idx="4696">
                  <c:v>9.3920000000009861E-5</c:v>
                </c:pt>
                <c:pt idx="4697">
                  <c:v>9.3940000000009865E-5</c:v>
                </c:pt>
                <c:pt idx="4698">
                  <c:v>9.3960000000009868E-5</c:v>
                </c:pt>
                <c:pt idx="4699">
                  <c:v>9.3980000000009871E-5</c:v>
                </c:pt>
                <c:pt idx="4700">
                  <c:v>9.4000000000009874E-5</c:v>
                </c:pt>
                <c:pt idx="4701">
                  <c:v>9.4020000000009877E-5</c:v>
                </c:pt>
                <c:pt idx="4702">
                  <c:v>9.4040000000009881E-5</c:v>
                </c:pt>
                <c:pt idx="4703">
                  <c:v>9.4060000000009884E-5</c:v>
                </c:pt>
                <c:pt idx="4704">
                  <c:v>9.4080000000009887E-5</c:v>
                </c:pt>
                <c:pt idx="4705">
                  <c:v>9.410000000000989E-5</c:v>
                </c:pt>
                <c:pt idx="4706">
                  <c:v>9.4120000000009893E-5</c:v>
                </c:pt>
                <c:pt idx="4707">
                  <c:v>9.4140000000009897E-5</c:v>
                </c:pt>
                <c:pt idx="4708">
                  <c:v>9.41600000000099E-5</c:v>
                </c:pt>
                <c:pt idx="4709">
                  <c:v>9.4180000000009903E-5</c:v>
                </c:pt>
                <c:pt idx="4710">
                  <c:v>9.4200000000009906E-5</c:v>
                </c:pt>
                <c:pt idx="4711">
                  <c:v>9.4220000000009909E-5</c:v>
                </c:pt>
                <c:pt idx="4712">
                  <c:v>9.4240000000009913E-5</c:v>
                </c:pt>
                <c:pt idx="4713">
                  <c:v>9.4260000000009916E-5</c:v>
                </c:pt>
                <c:pt idx="4714">
                  <c:v>9.4280000000009919E-5</c:v>
                </c:pt>
                <c:pt idx="4715">
                  <c:v>9.4300000000009922E-5</c:v>
                </c:pt>
                <c:pt idx="4716">
                  <c:v>9.4320000000009925E-5</c:v>
                </c:pt>
                <c:pt idx="4717">
                  <c:v>9.4340000000009929E-5</c:v>
                </c:pt>
                <c:pt idx="4718">
                  <c:v>9.4360000000009932E-5</c:v>
                </c:pt>
                <c:pt idx="4719">
                  <c:v>9.4380000000009935E-5</c:v>
                </c:pt>
                <c:pt idx="4720">
                  <c:v>9.4400000000009938E-5</c:v>
                </c:pt>
                <c:pt idx="4721">
                  <c:v>9.4420000000009941E-5</c:v>
                </c:pt>
                <c:pt idx="4722">
                  <c:v>9.4440000000009945E-5</c:v>
                </c:pt>
                <c:pt idx="4723">
                  <c:v>9.4460000000009948E-5</c:v>
                </c:pt>
                <c:pt idx="4724">
                  <c:v>9.4480000000009951E-5</c:v>
                </c:pt>
                <c:pt idx="4725">
                  <c:v>9.4500000000009954E-5</c:v>
                </c:pt>
                <c:pt idx="4726">
                  <c:v>9.4520000000009957E-5</c:v>
                </c:pt>
                <c:pt idx="4727">
                  <c:v>9.4540000000009961E-5</c:v>
                </c:pt>
                <c:pt idx="4728">
                  <c:v>9.4560000000009964E-5</c:v>
                </c:pt>
                <c:pt idx="4729">
                  <c:v>9.4580000000009967E-5</c:v>
                </c:pt>
                <c:pt idx="4730">
                  <c:v>9.460000000000997E-5</c:v>
                </c:pt>
                <c:pt idx="4731">
                  <c:v>9.4620000000009973E-5</c:v>
                </c:pt>
                <c:pt idx="4732">
                  <c:v>9.4640000000009977E-5</c:v>
                </c:pt>
                <c:pt idx="4733">
                  <c:v>9.466000000000998E-5</c:v>
                </c:pt>
                <c:pt idx="4734">
                  <c:v>9.4680000000009983E-5</c:v>
                </c:pt>
                <c:pt idx="4735">
                  <c:v>9.4700000000009986E-5</c:v>
                </c:pt>
                <c:pt idx="4736">
                  <c:v>9.4720000000009989E-5</c:v>
                </c:pt>
                <c:pt idx="4737">
                  <c:v>9.4740000000009993E-5</c:v>
                </c:pt>
                <c:pt idx="4738">
                  <c:v>9.4760000000009996E-5</c:v>
                </c:pt>
                <c:pt idx="4739">
                  <c:v>9.4780000000009999E-5</c:v>
                </c:pt>
                <c:pt idx="4740">
                  <c:v>9.4800000000010002E-5</c:v>
                </c:pt>
                <c:pt idx="4741">
                  <c:v>9.4820000000010005E-5</c:v>
                </c:pt>
                <c:pt idx="4742">
                  <c:v>9.4840000000010009E-5</c:v>
                </c:pt>
                <c:pt idx="4743">
                  <c:v>9.4860000000010012E-5</c:v>
                </c:pt>
                <c:pt idx="4744">
                  <c:v>9.4880000000010015E-5</c:v>
                </c:pt>
                <c:pt idx="4745">
                  <c:v>9.4900000000010018E-5</c:v>
                </c:pt>
                <c:pt idx="4746">
                  <c:v>9.4920000000010021E-5</c:v>
                </c:pt>
                <c:pt idx="4747">
                  <c:v>9.4940000000010025E-5</c:v>
                </c:pt>
                <c:pt idx="4748">
                  <c:v>9.4960000000010028E-5</c:v>
                </c:pt>
                <c:pt idx="4749">
                  <c:v>9.4980000000010031E-5</c:v>
                </c:pt>
                <c:pt idx="4750">
                  <c:v>9.5000000000010034E-5</c:v>
                </c:pt>
                <c:pt idx="4751">
                  <c:v>9.5020000000010037E-5</c:v>
                </c:pt>
                <c:pt idx="4752">
                  <c:v>9.504000000001004E-5</c:v>
                </c:pt>
                <c:pt idx="4753">
                  <c:v>9.5060000000010044E-5</c:v>
                </c:pt>
                <c:pt idx="4754">
                  <c:v>9.5080000000010047E-5</c:v>
                </c:pt>
                <c:pt idx="4755">
                  <c:v>9.510000000001005E-5</c:v>
                </c:pt>
                <c:pt idx="4756">
                  <c:v>9.5120000000010053E-5</c:v>
                </c:pt>
                <c:pt idx="4757">
                  <c:v>9.5140000000010056E-5</c:v>
                </c:pt>
                <c:pt idx="4758">
                  <c:v>9.516000000001006E-5</c:v>
                </c:pt>
                <c:pt idx="4759">
                  <c:v>9.5180000000010063E-5</c:v>
                </c:pt>
                <c:pt idx="4760">
                  <c:v>9.5200000000010066E-5</c:v>
                </c:pt>
                <c:pt idx="4761">
                  <c:v>9.5220000000010069E-5</c:v>
                </c:pt>
                <c:pt idx="4762">
                  <c:v>9.5240000000010072E-5</c:v>
                </c:pt>
                <c:pt idx="4763">
                  <c:v>9.5260000000010076E-5</c:v>
                </c:pt>
                <c:pt idx="4764">
                  <c:v>9.5280000000010079E-5</c:v>
                </c:pt>
                <c:pt idx="4765">
                  <c:v>9.5300000000010082E-5</c:v>
                </c:pt>
                <c:pt idx="4766">
                  <c:v>9.5320000000010085E-5</c:v>
                </c:pt>
                <c:pt idx="4767">
                  <c:v>9.5340000000010088E-5</c:v>
                </c:pt>
                <c:pt idx="4768">
                  <c:v>9.5360000000010092E-5</c:v>
                </c:pt>
                <c:pt idx="4769">
                  <c:v>9.5380000000010095E-5</c:v>
                </c:pt>
                <c:pt idx="4770">
                  <c:v>9.5400000000010098E-5</c:v>
                </c:pt>
                <c:pt idx="4771">
                  <c:v>9.5420000000010101E-5</c:v>
                </c:pt>
                <c:pt idx="4772">
                  <c:v>9.5440000000010104E-5</c:v>
                </c:pt>
                <c:pt idx="4773">
                  <c:v>9.5460000000010108E-5</c:v>
                </c:pt>
                <c:pt idx="4774">
                  <c:v>9.5480000000010111E-5</c:v>
                </c:pt>
                <c:pt idx="4775">
                  <c:v>9.5500000000010114E-5</c:v>
                </c:pt>
                <c:pt idx="4776">
                  <c:v>9.5520000000010117E-5</c:v>
                </c:pt>
                <c:pt idx="4777">
                  <c:v>9.554000000001012E-5</c:v>
                </c:pt>
                <c:pt idx="4778">
                  <c:v>9.5560000000010124E-5</c:v>
                </c:pt>
                <c:pt idx="4779">
                  <c:v>9.5580000000010127E-5</c:v>
                </c:pt>
                <c:pt idx="4780">
                  <c:v>9.560000000001013E-5</c:v>
                </c:pt>
                <c:pt idx="4781">
                  <c:v>9.5620000000010133E-5</c:v>
                </c:pt>
                <c:pt idx="4782">
                  <c:v>9.5640000000010136E-5</c:v>
                </c:pt>
                <c:pt idx="4783">
                  <c:v>9.566000000001014E-5</c:v>
                </c:pt>
                <c:pt idx="4784">
                  <c:v>9.5680000000010143E-5</c:v>
                </c:pt>
                <c:pt idx="4785">
                  <c:v>9.5700000000010146E-5</c:v>
                </c:pt>
                <c:pt idx="4786">
                  <c:v>9.5720000000010149E-5</c:v>
                </c:pt>
                <c:pt idx="4787">
                  <c:v>9.5740000000010152E-5</c:v>
                </c:pt>
                <c:pt idx="4788">
                  <c:v>9.5760000000010156E-5</c:v>
                </c:pt>
                <c:pt idx="4789">
                  <c:v>9.5780000000010159E-5</c:v>
                </c:pt>
                <c:pt idx="4790">
                  <c:v>9.5800000000010162E-5</c:v>
                </c:pt>
                <c:pt idx="4791">
                  <c:v>9.5820000000010165E-5</c:v>
                </c:pt>
                <c:pt idx="4792">
                  <c:v>9.5840000000010168E-5</c:v>
                </c:pt>
                <c:pt idx="4793">
                  <c:v>9.5860000000010172E-5</c:v>
                </c:pt>
                <c:pt idx="4794">
                  <c:v>9.5880000000010175E-5</c:v>
                </c:pt>
                <c:pt idx="4795">
                  <c:v>9.5900000000010178E-5</c:v>
                </c:pt>
                <c:pt idx="4796">
                  <c:v>9.5920000000010181E-5</c:v>
                </c:pt>
                <c:pt idx="4797">
                  <c:v>9.5940000000010184E-5</c:v>
                </c:pt>
                <c:pt idx="4798">
                  <c:v>9.5960000000010188E-5</c:v>
                </c:pt>
                <c:pt idx="4799">
                  <c:v>9.5980000000010191E-5</c:v>
                </c:pt>
                <c:pt idx="4800">
                  <c:v>9.6000000000010194E-5</c:v>
                </c:pt>
                <c:pt idx="4801">
                  <c:v>9.6020000000010197E-5</c:v>
                </c:pt>
                <c:pt idx="4802">
                  <c:v>9.60400000000102E-5</c:v>
                </c:pt>
                <c:pt idx="4803">
                  <c:v>9.6060000000010204E-5</c:v>
                </c:pt>
                <c:pt idx="4804">
                  <c:v>9.6080000000010207E-5</c:v>
                </c:pt>
                <c:pt idx="4805">
                  <c:v>9.610000000001021E-5</c:v>
                </c:pt>
                <c:pt idx="4806">
                  <c:v>9.6120000000010213E-5</c:v>
                </c:pt>
                <c:pt idx="4807">
                  <c:v>9.6140000000010216E-5</c:v>
                </c:pt>
                <c:pt idx="4808">
                  <c:v>9.616000000001022E-5</c:v>
                </c:pt>
                <c:pt idx="4809">
                  <c:v>9.6180000000010223E-5</c:v>
                </c:pt>
                <c:pt idx="4810">
                  <c:v>9.6200000000010226E-5</c:v>
                </c:pt>
                <c:pt idx="4811">
                  <c:v>9.6220000000010229E-5</c:v>
                </c:pt>
                <c:pt idx="4812">
                  <c:v>9.6240000000010232E-5</c:v>
                </c:pt>
                <c:pt idx="4813">
                  <c:v>9.6260000000010235E-5</c:v>
                </c:pt>
                <c:pt idx="4814">
                  <c:v>9.6280000000010239E-5</c:v>
                </c:pt>
                <c:pt idx="4815">
                  <c:v>9.6300000000010242E-5</c:v>
                </c:pt>
                <c:pt idx="4816">
                  <c:v>9.6320000000010245E-5</c:v>
                </c:pt>
                <c:pt idx="4817">
                  <c:v>9.6340000000010248E-5</c:v>
                </c:pt>
                <c:pt idx="4818">
                  <c:v>9.6360000000010251E-5</c:v>
                </c:pt>
                <c:pt idx="4819">
                  <c:v>9.6380000000010255E-5</c:v>
                </c:pt>
                <c:pt idx="4820">
                  <c:v>9.6400000000010258E-5</c:v>
                </c:pt>
                <c:pt idx="4821">
                  <c:v>9.6420000000010261E-5</c:v>
                </c:pt>
                <c:pt idx="4822">
                  <c:v>9.6440000000010264E-5</c:v>
                </c:pt>
                <c:pt idx="4823">
                  <c:v>9.6460000000010267E-5</c:v>
                </c:pt>
                <c:pt idx="4824">
                  <c:v>9.6480000000010271E-5</c:v>
                </c:pt>
                <c:pt idx="4825">
                  <c:v>9.6500000000010274E-5</c:v>
                </c:pt>
                <c:pt idx="4826">
                  <c:v>9.6520000000010277E-5</c:v>
                </c:pt>
                <c:pt idx="4827">
                  <c:v>9.654000000001028E-5</c:v>
                </c:pt>
                <c:pt idx="4828">
                  <c:v>9.6560000000010283E-5</c:v>
                </c:pt>
                <c:pt idx="4829">
                  <c:v>9.6580000000010287E-5</c:v>
                </c:pt>
                <c:pt idx="4830">
                  <c:v>9.660000000001029E-5</c:v>
                </c:pt>
                <c:pt idx="4831">
                  <c:v>9.6620000000010293E-5</c:v>
                </c:pt>
                <c:pt idx="4832">
                  <c:v>9.6640000000010296E-5</c:v>
                </c:pt>
                <c:pt idx="4833">
                  <c:v>9.6660000000010299E-5</c:v>
                </c:pt>
                <c:pt idx="4834">
                  <c:v>9.6680000000010303E-5</c:v>
                </c:pt>
                <c:pt idx="4835">
                  <c:v>9.6700000000010306E-5</c:v>
                </c:pt>
                <c:pt idx="4836">
                  <c:v>9.6720000000010309E-5</c:v>
                </c:pt>
                <c:pt idx="4837">
                  <c:v>9.6740000000010312E-5</c:v>
                </c:pt>
                <c:pt idx="4838">
                  <c:v>9.6760000000010315E-5</c:v>
                </c:pt>
                <c:pt idx="4839">
                  <c:v>9.6780000000010319E-5</c:v>
                </c:pt>
                <c:pt idx="4840">
                  <c:v>9.6800000000010322E-5</c:v>
                </c:pt>
                <c:pt idx="4841">
                  <c:v>9.6820000000010325E-5</c:v>
                </c:pt>
                <c:pt idx="4842">
                  <c:v>9.6840000000010328E-5</c:v>
                </c:pt>
                <c:pt idx="4843">
                  <c:v>9.6860000000010331E-5</c:v>
                </c:pt>
                <c:pt idx="4844">
                  <c:v>9.6880000000010335E-5</c:v>
                </c:pt>
                <c:pt idx="4845">
                  <c:v>9.6900000000010338E-5</c:v>
                </c:pt>
                <c:pt idx="4846">
                  <c:v>9.6920000000010341E-5</c:v>
                </c:pt>
                <c:pt idx="4847">
                  <c:v>9.6940000000010344E-5</c:v>
                </c:pt>
                <c:pt idx="4848">
                  <c:v>9.6960000000010347E-5</c:v>
                </c:pt>
                <c:pt idx="4849">
                  <c:v>9.6980000000010351E-5</c:v>
                </c:pt>
                <c:pt idx="4850">
                  <c:v>9.7000000000010354E-5</c:v>
                </c:pt>
                <c:pt idx="4851">
                  <c:v>9.7020000000010357E-5</c:v>
                </c:pt>
                <c:pt idx="4852">
                  <c:v>9.704000000001036E-5</c:v>
                </c:pt>
                <c:pt idx="4853">
                  <c:v>9.7060000000010363E-5</c:v>
                </c:pt>
                <c:pt idx="4854">
                  <c:v>9.7080000000010367E-5</c:v>
                </c:pt>
                <c:pt idx="4855">
                  <c:v>9.710000000001037E-5</c:v>
                </c:pt>
                <c:pt idx="4856">
                  <c:v>9.7120000000010373E-5</c:v>
                </c:pt>
                <c:pt idx="4857">
                  <c:v>9.7140000000010376E-5</c:v>
                </c:pt>
                <c:pt idx="4858">
                  <c:v>9.7160000000010379E-5</c:v>
                </c:pt>
                <c:pt idx="4859">
                  <c:v>9.7180000000010383E-5</c:v>
                </c:pt>
                <c:pt idx="4860">
                  <c:v>9.7200000000010386E-5</c:v>
                </c:pt>
                <c:pt idx="4861">
                  <c:v>9.7220000000010389E-5</c:v>
                </c:pt>
                <c:pt idx="4862">
                  <c:v>9.7240000000010392E-5</c:v>
                </c:pt>
                <c:pt idx="4863">
                  <c:v>9.7260000000010395E-5</c:v>
                </c:pt>
                <c:pt idx="4864">
                  <c:v>9.7280000000010399E-5</c:v>
                </c:pt>
                <c:pt idx="4865">
                  <c:v>9.7300000000010402E-5</c:v>
                </c:pt>
                <c:pt idx="4866">
                  <c:v>9.7320000000010405E-5</c:v>
                </c:pt>
                <c:pt idx="4867">
                  <c:v>9.7340000000010408E-5</c:v>
                </c:pt>
                <c:pt idx="4868">
                  <c:v>9.7360000000010411E-5</c:v>
                </c:pt>
                <c:pt idx="4869">
                  <c:v>9.7380000000010415E-5</c:v>
                </c:pt>
                <c:pt idx="4870">
                  <c:v>9.7400000000010418E-5</c:v>
                </c:pt>
                <c:pt idx="4871">
                  <c:v>9.7420000000010421E-5</c:v>
                </c:pt>
                <c:pt idx="4872">
                  <c:v>9.7440000000010424E-5</c:v>
                </c:pt>
                <c:pt idx="4873">
                  <c:v>9.7460000000010427E-5</c:v>
                </c:pt>
                <c:pt idx="4874">
                  <c:v>9.748000000001043E-5</c:v>
                </c:pt>
                <c:pt idx="4875">
                  <c:v>9.7500000000010434E-5</c:v>
                </c:pt>
                <c:pt idx="4876">
                  <c:v>9.7520000000010437E-5</c:v>
                </c:pt>
                <c:pt idx="4877">
                  <c:v>9.754000000001044E-5</c:v>
                </c:pt>
                <c:pt idx="4878">
                  <c:v>9.7560000000010443E-5</c:v>
                </c:pt>
                <c:pt idx="4879">
                  <c:v>9.7580000000010446E-5</c:v>
                </c:pt>
                <c:pt idx="4880">
                  <c:v>9.760000000001045E-5</c:v>
                </c:pt>
                <c:pt idx="4881">
                  <c:v>9.7620000000010453E-5</c:v>
                </c:pt>
                <c:pt idx="4882">
                  <c:v>9.7640000000010456E-5</c:v>
                </c:pt>
                <c:pt idx="4883">
                  <c:v>9.7660000000010459E-5</c:v>
                </c:pt>
                <c:pt idx="4884">
                  <c:v>9.7680000000010462E-5</c:v>
                </c:pt>
                <c:pt idx="4885">
                  <c:v>9.7700000000010466E-5</c:v>
                </c:pt>
                <c:pt idx="4886">
                  <c:v>9.7720000000010469E-5</c:v>
                </c:pt>
                <c:pt idx="4887">
                  <c:v>9.7740000000010472E-5</c:v>
                </c:pt>
                <c:pt idx="4888">
                  <c:v>9.7760000000010475E-5</c:v>
                </c:pt>
                <c:pt idx="4889">
                  <c:v>9.7780000000010478E-5</c:v>
                </c:pt>
                <c:pt idx="4890">
                  <c:v>9.7800000000010482E-5</c:v>
                </c:pt>
                <c:pt idx="4891">
                  <c:v>9.7820000000010485E-5</c:v>
                </c:pt>
                <c:pt idx="4892">
                  <c:v>9.7840000000010488E-5</c:v>
                </c:pt>
                <c:pt idx="4893">
                  <c:v>9.7860000000010491E-5</c:v>
                </c:pt>
                <c:pt idx="4894">
                  <c:v>9.7880000000010494E-5</c:v>
                </c:pt>
                <c:pt idx="4895">
                  <c:v>9.7900000000010498E-5</c:v>
                </c:pt>
                <c:pt idx="4896">
                  <c:v>9.7920000000010501E-5</c:v>
                </c:pt>
                <c:pt idx="4897">
                  <c:v>9.7940000000010504E-5</c:v>
                </c:pt>
                <c:pt idx="4898">
                  <c:v>9.7960000000010507E-5</c:v>
                </c:pt>
                <c:pt idx="4899">
                  <c:v>9.798000000001051E-5</c:v>
                </c:pt>
                <c:pt idx="4900">
                  <c:v>9.8000000000010514E-5</c:v>
                </c:pt>
                <c:pt idx="4901">
                  <c:v>9.8020000000010517E-5</c:v>
                </c:pt>
                <c:pt idx="4902">
                  <c:v>9.804000000001052E-5</c:v>
                </c:pt>
                <c:pt idx="4903">
                  <c:v>9.8060000000010523E-5</c:v>
                </c:pt>
                <c:pt idx="4904">
                  <c:v>9.8080000000010526E-5</c:v>
                </c:pt>
                <c:pt idx="4905">
                  <c:v>9.810000000001053E-5</c:v>
                </c:pt>
                <c:pt idx="4906">
                  <c:v>9.8120000000010533E-5</c:v>
                </c:pt>
                <c:pt idx="4907">
                  <c:v>9.8140000000010536E-5</c:v>
                </c:pt>
                <c:pt idx="4908">
                  <c:v>9.8160000000010539E-5</c:v>
                </c:pt>
                <c:pt idx="4909">
                  <c:v>9.8180000000010542E-5</c:v>
                </c:pt>
                <c:pt idx="4910">
                  <c:v>9.8200000000010546E-5</c:v>
                </c:pt>
                <c:pt idx="4911">
                  <c:v>9.8220000000010549E-5</c:v>
                </c:pt>
                <c:pt idx="4912">
                  <c:v>9.8240000000010552E-5</c:v>
                </c:pt>
                <c:pt idx="4913">
                  <c:v>9.8260000000010555E-5</c:v>
                </c:pt>
                <c:pt idx="4914">
                  <c:v>9.8280000000010558E-5</c:v>
                </c:pt>
                <c:pt idx="4915">
                  <c:v>9.8300000000010562E-5</c:v>
                </c:pt>
                <c:pt idx="4916">
                  <c:v>9.8320000000010565E-5</c:v>
                </c:pt>
                <c:pt idx="4917">
                  <c:v>9.8340000000010568E-5</c:v>
                </c:pt>
                <c:pt idx="4918">
                  <c:v>9.8360000000010571E-5</c:v>
                </c:pt>
                <c:pt idx="4919">
                  <c:v>9.8380000000010574E-5</c:v>
                </c:pt>
                <c:pt idx="4920">
                  <c:v>9.8400000000010578E-5</c:v>
                </c:pt>
                <c:pt idx="4921">
                  <c:v>9.8420000000010581E-5</c:v>
                </c:pt>
                <c:pt idx="4922">
                  <c:v>9.8440000000010584E-5</c:v>
                </c:pt>
                <c:pt idx="4923">
                  <c:v>9.8460000000010587E-5</c:v>
                </c:pt>
                <c:pt idx="4924">
                  <c:v>9.848000000001059E-5</c:v>
                </c:pt>
                <c:pt idx="4925">
                  <c:v>9.8500000000010594E-5</c:v>
                </c:pt>
                <c:pt idx="4926">
                  <c:v>9.8520000000010597E-5</c:v>
                </c:pt>
                <c:pt idx="4927">
                  <c:v>9.85400000000106E-5</c:v>
                </c:pt>
                <c:pt idx="4928">
                  <c:v>9.8560000000010603E-5</c:v>
                </c:pt>
                <c:pt idx="4929">
                  <c:v>9.8580000000010606E-5</c:v>
                </c:pt>
                <c:pt idx="4930">
                  <c:v>9.8600000000010609E-5</c:v>
                </c:pt>
                <c:pt idx="4931">
                  <c:v>9.8620000000010613E-5</c:v>
                </c:pt>
                <c:pt idx="4932">
                  <c:v>9.8640000000010616E-5</c:v>
                </c:pt>
                <c:pt idx="4933">
                  <c:v>9.8660000000010619E-5</c:v>
                </c:pt>
                <c:pt idx="4934">
                  <c:v>9.8680000000010622E-5</c:v>
                </c:pt>
                <c:pt idx="4935">
                  <c:v>9.8700000000010625E-5</c:v>
                </c:pt>
                <c:pt idx="4936">
                  <c:v>9.8720000000010629E-5</c:v>
                </c:pt>
                <c:pt idx="4937">
                  <c:v>9.8740000000010632E-5</c:v>
                </c:pt>
                <c:pt idx="4938">
                  <c:v>9.8760000000010635E-5</c:v>
                </c:pt>
                <c:pt idx="4939">
                  <c:v>9.8780000000010638E-5</c:v>
                </c:pt>
                <c:pt idx="4940">
                  <c:v>9.8800000000010641E-5</c:v>
                </c:pt>
                <c:pt idx="4941">
                  <c:v>9.8820000000010645E-5</c:v>
                </c:pt>
                <c:pt idx="4942">
                  <c:v>9.8840000000010648E-5</c:v>
                </c:pt>
                <c:pt idx="4943">
                  <c:v>9.8860000000010651E-5</c:v>
                </c:pt>
                <c:pt idx="4944">
                  <c:v>9.8880000000010654E-5</c:v>
                </c:pt>
                <c:pt idx="4945">
                  <c:v>9.8900000000010657E-5</c:v>
                </c:pt>
                <c:pt idx="4946">
                  <c:v>9.8920000000010661E-5</c:v>
                </c:pt>
                <c:pt idx="4947">
                  <c:v>9.8940000000010664E-5</c:v>
                </c:pt>
                <c:pt idx="4948">
                  <c:v>9.8960000000010667E-5</c:v>
                </c:pt>
                <c:pt idx="4949">
                  <c:v>9.898000000001067E-5</c:v>
                </c:pt>
                <c:pt idx="4950">
                  <c:v>9.9000000000010673E-5</c:v>
                </c:pt>
                <c:pt idx="4951">
                  <c:v>9.9020000000010677E-5</c:v>
                </c:pt>
                <c:pt idx="4952">
                  <c:v>9.904000000001068E-5</c:v>
                </c:pt>
                <c:pt idx="4953">
                  <c:v>9.9060000000010683E-5</c:v>
                </c:pt>
                <c:pt idx="4954">
                  <c:v>9.9080000000010686E-5</c:v>
                </c:pt>
                <c:pt idx="4955">
                  <c:v>9.9100000000010689E-5</c:v>
                </c:pt>
                <c:pt idx="4956">
                  <c:v>9.9120000000010693E-5</c:v>
                </c:pt>
                <c:pt idx="4957">
                  <c:v>9.9140000000010696E-5</c:v>
                </c:pt>
                <c:pt idx="4958">
                  <c:v>9.9160000000010699E-5</c:v>
                </c:pt>
                <c:pt idx="4959">
                  <c:v>9.9180000000010702E-5</c:v>
                </c:pt>
                <c:pt idx="4960">
                  <c:v>9.9200000000010705E-5</c:v>
                </c:pt>
                <c:pt idx="4961">
                  <c:v>9.9220000000010709E-5</c:v>
                </c:pt>
                <c:pt idx="4962">
                  <c:v>9.9240000000010712E-5</c:v>
                </c:pt>
                <c:pt idx="4963">
                  <c:v>9.9260000000010715E-5</c:v>
                </c:pt>
                <c:pt idx="4964">
                  <c:v>9.9280000000010718E-5</c:v>
                </c:pt>
                <c:pt idx="4965">
                  <c:v>9.9300000000010721E-5</c:v>
                </c:pt>
                <c:pt idx="4966">
                  <c:v>9.9320000000010725E-5</c:v>
                </c:pt>
                <c:pt idx="4967">
                  <c:v>9.9340000000010728E-5</c:v>
                </c:pt>
                <c:pt idx="4968">
                  <c:v>9.9360000000010731E-5</c:v>
                </c:pt>
                <c:pt idx="4969">
                  <c:v>9.9380000000010734E-5</c:v>
                </c:pt>
                <c:pt idx="4970">
                  <c:v>9.9400000000010737E-5</c:v>
                </c:pt>
                <c:pt idx="4971">
                  <c:v>9.9420000000010741E-5</c:v>
                </c:pt>
                <c:pt idx="4972">
                  <c:v>9.9440000000010744E-5</c:v>
                </c:pt>
                <c:pt idx="4973">
                  <c:v>9.9460000000010747E-5</c:v>
                </c:pt>
                <c:pt idx="4974">
                  <c:v>9.948000000001075E-5</c:v>
                </c:pt>
                <c:pt idx="4975">
                  <c:v>9.9500000000010753E-5</c:v>
                </c:pt>
                <c:pt idx="4976">
                  <c:v>9.9520000000010757E-5</c:v>
                </c:pt>
                <c:pt idx="4977">
                  <c:v>9.954000000001076E-5</c:v>
                </c:pt>
                <c:pt idx="4978">
                  <c:v>9.9560000000010763E-5</c:v>
                </c:pt>
                <c:pt idx="4979">
                  <c:v>9.9580000000010766E-5</c:v>
                </c:pt>
                <c:pt idx="4980">
                  <c:v>9.9600000000010769E-5</c:v>
                </c:pt>
                <c:pt idx="4981">
                  <c:v>9.9620000000010773E-5</c:v>
                </c:pt>
                <c:pt idx="4982">
                  <c:v>9.9640000000010776E-5</c:v>
                </c:pt>
                <c:pt idx="4983">
                  <c:v>9.9660000000010779E-5</c:v>
                </c:pt>
                <c:pt idx="4984">
                  <c:v>9.9680000000010782E-5</c:v>
                </c:pt>
                <c:pt idx="4985">
                  <c:v>9.9700000000010785E-5</c:v>
                </c:pt>
                <c:pt idx="4986">
                  <c:v>9.9720000000010789E-5</c:v>
                </c:pt>
                <c:pt idx="4987">
                  <c:v>9.9740000000010792E-5</c:v>
                </c:pt>
                <c:pt idx="4988">
                  <c:v>9.9760000000010795E-5</c:v>
                </c:pt>
                <c:pt idx="4989">
                  <c:v>9.9780000000010798E-5</c:v>
                </c:pt>
                <c:pt idx="4990">
                  <c:v>9.9800000000010801E-5</c:v>
                </c:pt>
                <c:pt idx="4991">
                  <c:v>9.9820000000010804E-5</c:v>
                </c:pt>
                <c:pt idx="4992">
                  <c:v>9.9840000000010808E-5</c:v>
                </c:pt>
                <c:pt idx="4993">
                  <c:v>9.9860000000010811E-5</c:v>
                </c:pt>
                <c:pt idx="4994">
                  <c:v>9.9880000000010814E-5</c:v>
                </c:pt>
                <c:pt idx="4995">
                  <c:v>9.9900000000010817E-5</c:v>
                </c:pt>
                <c:pt idx="4996">
                  <c:v>9.992000000001082E-5</c:v>
                </c:pt>
                <c:pt idx="4997">
                  <c:v>9.9940000000010824E-5</c:v>
                </c:pt>
                <c:pt idx="4998">
                  <c:v>9.9960000000010827E-5</c:v>
                </c:pt>
                <c:pt idx="4999">
                  <c:v>9.998000000001083E-5</c:v>
                </c:pt>
                <c:pt idx="5000">
                  <c:v>1.0000000000001083E-4</c:v>
                </c:pt>
                <c:pt idx="5001">
                  <c:v>1.0002000000001084E-4</c:v>
                </c:pt>
                <c:pt idx="5002">
                  <c:v>1.0004000000001084E-4</c:v>
                </c:pt>
                <c:pt idx="5003">
                  <c:v>1.0006000000001084E-4</c:v>
                </c:pt>
                <c:pt idx="5004">
                  <c:v>1.0008000000001085E-4</c:v>
                </c:pt>
                <c:pt idx="5005">
                  <c:v>1.0010000000001085E-4</c:v>
                </c:pt>
                <c:pt idx="5006">
                  <c:v>1.0012000000001085E-4</c:v>
                </c:pt>
                <c:pt idx="5007">
                  <c:v>1.0014000000001086E-4</c:v>
                </c:pt>
                <c:pt idx="5008">
                  <c:v>1.0016000000001086E-4</c:v>
                </c:pt>
                <c:pt idx="5009">
                  <c:v>1.0018000000001086E-4</c:v>
                </c:pt>
                <c:pt idx="5010">
                  <c:v>1.0020000000001087E-4</c:v>
                </c:pt>
                <c:pt idx="5011">
                  <c:v>1.0022000000001087E-4</c:v>
                </c:pt>
                <c:pt idx="5012">
                  <c:v>1.0024000000001087E-4</c:v>
                </c:pt>
                <c:pt idx="5013">
                  <c:v>1.0026000000001087E-4</c:v>
                </c:pt>
                <c:pt idx="5014">
                  <c:v>1.0028000000001088E-4</c:v>
                </c:pt>
                <c:pt idx="5015">
                  <c:v>1.0030000000001088E-4</c:v>
                </c:pt>
                <c:pt idx="5016">
                  <c:v>1.0032000000001088E-4</c:v>
                </c:pt>
                <c:pt idx="5017">
                  <c:v>1.0034000000001089E-4</c:v>
                </c:pt>
                <c:pt idx="5018">
                  <c:v>1.0036000000001089E-4</c:v>
                </c:pt>
                <c:pt idx="5019">
                  <c:v>1.0038000000001089E-4</c:v>
                </c:pt>
                <c:pt idx="5020">
                  <c:v>1.004000000000109E-4</c:v>
                </c:pt>
                <c:pt idx="5021">
                  <c:v>1.004200000000109E-4</c:v>
                </c:pt>
                <c:pt idx="5022">
                  <c:v>1.004400000000109E-4</c:v>
                </c:pt>
                <c:pt idx="5023">
                  <c:v>1.0046000000001091E-4</c:v>
                </c:pt>
                <c:pt idx="5024">
                  <c:v>1.0048000000001091E-4</c:v>
                </c:pt>
                <c:pt idx="5025">
                  <c:v>1.0050000000001091E-4</c:v>
                </c:pt>
                <c:pt idx="5026">
                  <c:v>1.0052000000001092E-4</c:v>
                </c:pt>
                <c:pt idx="5027">
                  <c:v>1.0054000000001092E-4</c:v>
                </c:pt>
                <c:pt idx="5028">
                  <c:v>1.0056000000001092E-4</c:v>
                </c:pt>
                <c:pt idx="5029">
                  <c:v>1.0058000000001093E-4</c:v>
                </c:pt>
                <c:pt idx="5030">
                  <c:v>1.0060000000001093E-4</c:v>
                </c:pt>
                <c:pt idx="5031">
                  <c:v>1.0062000000001093E-4</c:v>
                </c:pt>
                <c:pt idx="5032">
                  <c:v>1.0064000000001094E-4</c:v>
                </c:pt>
                <c:pt idx="5033">
                  <c:v>1.0066000000001094E-4</c:v>
                </c:pt>
                <c:pt idx="5034">
                  <c:v>1.0068000000001094E-4</c:v>
                </c:pt>
                <c:pt idx="5035">
                  <c:v>1.0070000000001095E-4</c:v>
                </c:pt>
                <c:pt idx="5036">
                  <c:v>1.0072000000001095E-4</c:v>
                </c:pt>
                <c:pt idx="5037">
                  <c:v>1.0074000000001095E-4</c:v>
                </c:pt>
                <c:pt idx="5038">
                  <c:v>1.0076000000001095E-4</c:v>
                </c:pt>
                <c:pt idx="5039">
                  <c:v>1.0078000000001096E-4</c:v>
                </c:pt>
                <c:pt idx="5040">
                  <c:v>1.0080000000001096E-4</c:v>
                </c:pt>
                <c:pt idx="5041">
                  <c:v>1.0082000000001096E-4</c:v>
                </c:pt>
                <c:pt idx="5042">
                  <c:v>1.0084000000001097E-4</c:v>
                </c:pt>
                <c:pt idx="5043">
                  <c:v>1.0086000000001097E-4</c:v>
                </c:pt>
                <c:pt idx="5044">
                  <c:v>1.0088000000001097E-4</c:v>
                </c:pt>
                <c:pt idx="5045">
                  <c:v>1.0090000000001098E-4</c:v>
                </c:pt>
                <c:pt idx="5046">
                  <c:v>1.0092000000001098E-4</c:v>
                </c:pt>
                <c:pt idx="5047">
                  <c:v>1.0094000000001098E-4</c:v>
                </c:pt>
                <c:pt idx="5048">
                  <c:v>1.0096000000001099E-4</c:v>
                </c:pt>
                <c:pt idx="5049">
                  <c:v>1.0098000000001099E-4</c:v>
                </c:pt>
                <c:pt idx="5050">
                  <c:v>1.0100000000001099E-4</c:v>
                </c:pt>
                <c:pt idx="5051">
                  <c:v>1.01020000000011E-4</c:v>
                </c:pt>
                <c:pt idx="5052">
                  <c:v>1.01040000000011E-4</c:v>
                </c:pt>
                <c:pt idx="5053">
                  <c:v>1.01060000000011E-4</c:v>
                </c:pt>
                <c:pt idx="5054">
                  <c:v>1.0108000000001101E-4</c:v>
                </c:pt>
                <c:pt idx="5055">
                  <c:v>1.0110000000001101E-4</c:v>
                </c:pt>
                <c:pt idx="5056">
                  <c:v>1.0112000000001101E-4</c:v>
                </c:pt>
                <c:pt idx="5057">
                  <c:v>1.0114000000001102E-4</c:v>
                </c:pt>
                <c:pt idx="5058">
                  <c:v>1.0116000000001102E-4</c:v>
                </c:pt>
                <c:pt idx="5059">
                  <c:v>1.0118000000001102E-4</c:v>
                </c:pt>
                <c:pt idx="5060">
                  <c:v>1.0120000000001103E-4</c:v>
                </c:pt>
                <c:pt idx="5061">
                  <c:v>1.0122000000001103E-4</c:v>
                </c:pt>
                <c:pt idx="5062">
                  <c:v>1.0124000000001103E-4</c:v>
                </c:pt>
                <c:pt idx="5063">
                  <c:v>1.0126000000001103E-4</c:v>
                </c:pt>
                <c:pt idx="5064">
                  <c:v>1.0128000000001104E-4</c:v>
                </c:pt>
                <c:pt idx="5065">
                  <c:v>1.0130000000001104E-4</c:v>
                </c:pt>
                <c:pt idx="5066">
                  <c:v>1.0132000000001104E-4</c:v>
                </c:pt>
                <c:pt idx="5067">
                  <c:v>1.0134000000001105E-4</c:v>
                </c:pt>
                <c:pt idx="5068">
                  <c:v>1.0136000000001105E-4</c:v>
                </c:pt>
                <c:pt idx="5069">
                  <c:v>1.0138000000001105E-4</c:v>
                </c:pt>
                <c:pt idx="5070">
                  <c:v>1.0140000000001106E-4</c:v>
                </c:pt>
                <c:pt idx="5071">
                  <c:v>1.0142000000001106E-4</c:v>
                </c:pt>
                <c:pt idx="5072">
                  <c:v>1.0144000000001106E-4</c:v>
                </c:pt>
                <c:pt idx="5073">
                  <c:v>1.0146000000001107E-4</c:v>
                </c:pt>
                <c:pt idx="5074">
                  <c:v>1.0148000000001107E-4</c:v>
                </c:pt>
                <c:pt idx="5075">
                  <c:v>1.0150000000001107E-4</c:v>
                </c:pt>
                <c:pt idx="5076">
                  <c:v>1.0152000000001108E-4</c:v>
                </c:pt>
                <c:pt idx="5077">
                  <c:v>1.0154000000001108E-4</c:v>
                </c:pt>
                <c:pt idx="5078">
                  <c:v>1.0156000000001108E-4</c:v>
                </c:pt>
                <c:pt idx="5079">
                  <c:v>1.0158000000001109E-4</c:v>
                </c:pt>
                <c:pt idx="5080">
                  <c:v>1.0160000000001109E-4</c:v>
                </c:pt>
                <c:pt idx="5081">
                  <c:v>1.0162000000001109E-4</c:v>
                </c:pt>
                <c:pt idx="5082">
                  <c:v>1.016400000000111E-4</c:v>
                </c:pt>
                <c:pt idx="5083">
                  <c:v>1.016600000000111E-4</c:v>
                </c:pt>
                <c:pt idx="5084">
                  <c:v>1.016800000000111E-4</c:v>
                </c:pt>
                <c:pt idx="5085">
                  <c:v>1.017000000000111E-4</c:v>
                </c:pt>
                <c:pt idx="5086">
                  <c:v>1.0172000000001111E-4</c:v>
                </c:pt>
                <c:pt idx="5087">
                  <c:v>1.0174000000001111E-4</c:v>
                </c:pt>
                <c:pt idx="5088">
                  <c:v>1.0176000000001111E-4</c:v>
                </c:pt>
                <c:pt idx="5089">
                  <c:v>1.0178000000001112E-4</c:v>
                </c:pt>
                <c:pt idx="5090">
                  <c:v>1.0180000000001112E-4</c:v>
                </c:pt>
                <c:pt idx="5091">
                  <c:v>1.0182000000001112E-4</c:v>
                </c:pt>
                <c:pt idx="5092">
                  <c:v>1.0184000000001113E-4</c:v>
                </c:pt>
                <c:pt idx="5093">
                  <c:v>1.0186000000001113E-4</c:v>
                </c:pt>
                <c:pt idx="5094">
                  <c:v>1.0188000000001113E-4</c:v>
                </c:pt>
                <c:pt idx="5095">
                  <c:v>1.0190000000001114E-4</c:v>
                </c:pt>
                <c:pt idx="5096">
                  <c:v>1.0192000000001114E-4</c:v>
                </c:pt>
                <c:pt idx="5097">
                  <c:v>1.0194000000001114E-4</c:v>
                </c:pt>
                <c:pt idx="5098">
                  <c:v>1.0196000000001115E-4</c:v>
                </c:pt>
                <c:pt idx="5099">
                  <c:v>1.0198000000001115E-4</c:v>
                </c:pt>
                <c:pt idx="5100">
                  <c:v>1.0200000000001115E-4</c:v>
                </c:pt>
                <c:pt idx="5101">
                  <c:v>1.0202000000001116E-4</c:v>
                </c:pt>
                <c:pt idx="5102">
                  <c:v>1.0204000000001116E-4</c:v>
                </c:pt>
                <c:pt idx="5103">
                  <c:v>1.0206000000001116E-4</c:v>
                </c:pt>
                <c:pt idx="5104">
                  <c:v>1.0208000000001117E-4</c:v>
                </c:pt>
                <c:pt idx="5105">
                  <c:v>1.0210000000001117E-4</c:v>
                </c:pt>
                <c:pt idx="5106">
                  <c:v>1.0212000000001117E-4</c:v>
                </c:pt>
                <c:pt idx="5107">
                  <c:v>1.0214000000001118E-4</c:v>
                </c:pt>
                <c:pt idx="5108">
                  <c:v>1.0216000000001118E-4</c:v>
                </c:pt>
                <c:pt idx="5109">
                  <c:v>1.0218000000001118E-4</c:v>
                </c:pt>
                <c:pt idx="5110">
                  <c:v>1.0220000000001118E-4</c:v>
                </c:pt>
                <c:pt idx="5111">
                  <c:v>1.0222000000001119E-4</c:v>
                </c:pt>
                <c:pt idx="5112">
                  <c:v>1.0224000000001119E-4</c:v>
                </c:pt>
                <c:pt idx="5113">
                  <c:v>1.0226000000001119E-4</c:v>
                </c:pt>
                <c:pt idx="5114">
                  <c:v>1.022800000000112E-4</c:v>
                </c:pt>
                <c:pt idx="5115">
                  <c:v>1.023000000000112E-4</c:v>
                </c:pt>
                <c:pt idx="5116">
                  <c:v>1.023200000000112E-4</c:v>
                </c:pt>
                <c:pt idx="5117">
                  <c:v>1.0234000000001121E-4</c:v>
                </c:pt>
                <c:pt idx="5118">
                  <c:v>1.0236000000001121E-4</c:v>
                </c:pt>
                <c:pt idx="5119">
                  <c:v>1.0238000000001121E-4</c:v>
                </c:pt>
                <c:pt idx="5120">
                  <c:v>1.0240000000001122E-4</c:v>
                </c:pt>
                <c:pt idx="5121">
                  <c:v>1.0242000000001122E-4</c:v>
                </c:pt>
                <c:pt idx="5122">
                  <c:v>1.0244000000001122E-4</c:v>
                </c:pt>
                <c:pt idx="5123">
                  <c:v>1.0246000000001123E-4</c:v>
                </c:pt>
                <c:pt idx="5124">
                  <c:v>1.0248000000001123E-4</c:v>
                </c:pt>
                <c:pt idx="5125">
                  <c:v>1.0250000000001123E-4</c:v>
                </c:pt>
                <c:pt idx="5126">
                  <c:v>1.0252000000001124E-4</c:v>
                </c:pt>
                <c:pt idx="5127">
                  <c:v>1.0254000000001124E-4</c:v>
                </c:pt>
                <c:pt idx="5128">
                  <c:v>1.0256000000001124E-4</c:v>
                </c:pt>
                <c:pt idx="5129">
                  <c:v>1.0258000000001125E-4</c:v>
                </c:pt>
                <c:pt idx="5130">
                  <c:v>1.0260000000001125E-4</c:v>
                </c:pt>
                <c:pt idx="5131">
                  <c:v>1.0262000000001125E-4</c:v>
                </c:pt>
                <c:pt idx="5132">
                  <c:v>1.0264000000001126E-4</c:v>
                </c:pt>
                <c:pt idx="5133">
                  <c:v>1.0266000000001126E-4</c:v>
                </c:pt>
                <c:pt idx="5134">
                  <c:v>1.0268000000001126E-4</c:v>
                </c:pt>
                <c:pt idx="5135">
                  <c:v>1.0270000000001126E-4</c:v>
                </c:pt>
                <c:pt idx="5136">
                  <c:v>1.0272000000001127E-4</c:v>
                </c:pt>
                <c:pt idx="5137">
                  <c:v>1.0274000000001127E-4</c:v>
                </c:pt>
                <c:pt idx="5138">
                  <c:v>1.0276000000001127E-4</c:v>
                </c:pt>
                <c:pt idx="5139">
                  <c:v>1.0278000000001128E-4</c:v>
                </c:pt>
                <c:pt idx="5140">
                  <c:v>1.0280000000001128E-4</c:v>
                </c:pt>
                <c:pt idx="5141">
                  <c:v>1.0282000000001128E-4</c:v>
                </c:pt>
                <c:pt idx="5142">
                  <c:v>1.0284000000001129E-4</c:v>
                </c:pt>
                <c:pt idx="5143">
                  <c:v>1.0286000000001129E-4</c:v>
                </c:pt>
                <c:pt idx="5144">
                  <c:v>1.0288000000001129E-4</c:v>
                </c:pt>
                <c:pt idx="5145">
                  <c:v>1.029000000000113E-4</c:v>
                </c:pt>
                <c:pt idx="5146">
                  <c:v>1.029200000000113E-4</c:v>
                </c:pt>
                <c:pt idx="5147">
                  <c:v>1.029400000000113E-4</c:v>
                </c:pt>
                <c:pt idx="5148">
                  <c:v>1.0296000000001131E-4</c:v>
                </c:pt>
                <c:pt idx="5149">
                  <c:v>1.0298000000001131E-4</c:v>
                </c:pt>
                <c:pt idx="5150">
                  <c:v>1.0300000000001131E-4</c:v>
                </c:pt>
                <c:pt idx="5151">
                  <c:v>1.0302000000001132E-4</c:v>
                </c:pt>
                <c:pt idx="5152">
                  <c:v>1.0304000000001132E-4</c:v>
                </c:pt>
                <c:pt idx="5153">
                  <c:v>1.0306000000001132E-4</c:v>
                </c:pt>
                <c:pt idx="5154">
                  <c:v>1.0308000000001133E-4</c:v>
                </c:pt>
                <c:pt idx="5155">
                  <c:v>1.0310000000001133E-4</c:v>
                </c:pt>
                <c:pt idx="5156">
                  <c:v>1.0312000000001133E-4</c:v>
                </c:pt>
                <c:pt idx="5157">
                  <c:v>1.0314000000001134E-4</c:v>
                </c:pt>
                <c:pt idx="5158">
                  <c:v>1.0316000000001134E-4</c:v>
                </c:pt>
                <c:pt idx="5159">
                  <c:v>1.0318000000001134E-4</c:v>
                </c:pt>
                <c:pt idx="5160">
                  <c:v>1.0320000000001134E-4</c:v>
                </c:pt>
                <c:pt idx="5161">
                  <c:v>1.0322000000001135E-4</c:v>
                </c:pt>
                <c:pt idx="5162">
                  <c:v>1.0324000000001135E-4</c:v>
                </c:pt>
                <c:pt idx="5163">
                  <c:v>1.0326000000001135E-4</c:v>
                </c:pt>
                <c:pt idx="5164">
                  <c:v>1.0328000000001136E-4</c:v>
                </c:pt>
                <c:pt idx="5165">
                  <c:v>1.0330000000001136E-4</c:v>
                </c:pt>
                <c:pt idx="5166">
                  <c:v>1.0332000000001136E-4</c:v>
                </c:pt>
                <c:pt idx="5167">
                  <c:v>1.0334000000001137E-4</c:v>
                </c:pt>
                <c:pt idx="5168">
                  <c:v>1.0336000000001137E-4</c:v>
                </c:pt>
                <c:pt idx="5169">
                  <c:v>1.0338000000001137E-4</c:v>
                </c:pt>
                <c:pt idx="5170">
                  <c:v>1.0340000000001138E-4</c:v>
                </c:pt>
                <c:pt idx="5171">
                  <c:v>1.0342000000001138E-4</c:v>
                </c:pt>
                <c:pt idx="5172">
                  <c:v>1.0344000000001138E-4</c:v>
                </c:pt>
                <c:pt idx="5173">
                  <c:v>1.0346000000001139E-4</c:v>
                </c:pt>
                <c:pt idx="5174">
                  <c:v>1.0348000000001139E-4</c:v>
                </c:pt>
                <c:pt idx="5175">
                  <c:v>1.0350000000001139E-4</c:v>
                </c:pt>
                <c:pt idx="5176">
                  <c:v>1.035200000000114E-4</c:v>
                </c:pt>
                <c:pt idx="5177">
                  <c:v>1.035400000000114E-4</c:v>
                </c:pt>
                <c:pt idx="5178">
                  <c:v>1.035600000000114E-4</c:v>
                </c:pt>
                <c:pt idx="5179">
                  <c:v>1.0358000000001141E-4</c:v>
                </c:pt>
                <c:pt idx="5180">
                  <c:v>1.0360000000001141E-4</c:v>
                </c:pt>
                <c:pt idx="5181">
                  <c:v>1.0362000000001141E-4</c:v>
                </c:pt>
                <c:pt idx="5182">
                  <c:v>1.0364000000001142E-4</c:v>
                </c:pt>
                <c:pt idx="5183">
                  <c:v>1.0366000000001142E-4</c:v>
                </c:pt>
                <c:pt idx="5184">
                  <c:v>1.0368000000001142E-4</c:v>
                </c:pt>
                <c:pt idx="5185">
                  <c:v>1.0370000000001142E-4</c:v>
                </c:pt>
                <c:pt idx="5186">
                  <c:v>1.0372000000001143E-4</c:v>
                </c:pt>
                <c:pt idx="5187">
                  <c:v>1.0374000000001143E-4</c:v>
                </c:pt>
                <c:pt idx="5188">
                  <c:v>1.0376000000001143E-4</c:v>
                </c:pt>
                <c:pt idx="5189">
                  <c:v>1.0378000000001144E-4</c:v>
                </c:pt>
                <c:pt idx="5190">
                  <c:v>1.0380000000001144E-4</c:v>
                </c:pt>
                <c:pt idx="5191">
                  <c:v>1.0382000000001144E-4</c:v>
                </c:pt>
                <c:pt idx="5192">
                  <c:v>1.0384000000001145E-4</c:v>
                </c:pt>
                <c:pt idx="5193">
                  <c:v>1.0386000000001145E-4</c:v>
                </c:pt>
                <c:pt idx="5194">
                  <c:v>1.0388000000001145E-4</c:v>
                </c:pt>
                <c:pt idx="5195">
                  <c:v>1.0390000000001146E-4</c:v>
                </c:pt>
                <c:pt idx="5196">
                  <c:v>1.0392000000001146E-4</c:v>
                </c:pt>
                <c:pt idx="5197">
                  <c:v>1.0394000000001146E-4</c:v>
                </c:pt>
                <c:pt idx="5198">
                  <c:v>1.0396000000001147E-4</c:v>
                </c:pt>
                <c:pt idx="5199">
                  <c:v>1.0398000000001147E-4</c:v>
                </c:pt>
                <c:pt idx="5200">
                  <c:v>1.0400000000001147E-4</c:v>
                </c:pt>
                <c:pt idx="5201">
                  <c:v>1.0402000000001148E-4</c:v>
                </c:pt>
                <c:pt idx="5202">
                  <c:v>1.0404000000001148E-4</c:v>
                </c:pt>
                <c:pt idx="5203">
                  <c:v>1.0406000000001148E-4</c:v>
                </c:pt>
                <c:pt idx="5204">
                  <c:v>1.0408000000001149E-4</c:v>
                </c:pt>
                <c:pt idx="5205">
                  <c:v>1.0410000000001149E-4</c:v>
                </c:pt>
                <c:pt idx="5206">
                  <c:v>1.0412000000001149E-4</c:v>
                </c:pt>
                <c:pt idx="5207">
                  <c:v>1.0414000000001149E-4</c:v>
                </c:pt>
                <c:pt idx="5208">
                  <c:v>1.041600000000115E-4</c:v>
                </c:pt>
                <c:pt idx="5209">
                  <c:v>1.041800000000115E-4</c:v>
                </c:pt>
                <c:pt idx="5210">
                  <c:v>1.042000000000115E-4</c:v>
                </c:pt>
                <c:pt idx="5211">
                  <c:v>1.0422000000001151E-4</c:v>
                </c:pt>
                <c:pt idx="5212">
                  <c:v>1.0424000000001151E-4</c:v>
                </c:pt>
                <c:pt idx="5213">
                  <c:v>1.0426000000001151E-4</c:v>
                </c:pt>
                <c:pt idx="5214">
                  <c:v>1.0428000000001152E-4</c:v>
                </c:pt>
                <c:pt idx="5215">
                  <c:v>1.0430000000001152E-4</c:v>
                </c:pt>
                <c:pt idx="5216">
                  <c:v>1.0432000000001152E-4</c:v>
                </c:pt>
                <c:pt idx="5217">
                  <c:v>1.0434000000001153E-4</c:v>
                </c:pt>
                <c:pt idx="5218">
                  <c:v>1.0436000000001153E-4</c:v>
                </c:pt>
                <c:pt idx="5219">
                  <c:v>1.0438000000001153E-4</c:v>
                </c:pt>
                <c:pt idx="5220">
                  <c:v>1.0440000000001154E-4</c:v>
                </c:pt>
                <c:pt idx="5221">
                  <c:v>1.0442000000001154E-4</c:v>
                </c:pt>
                <c:pt idx="5222">
                  <c:v>1.0444000000001154E-4</c:v>
                </c:pt>
                <c:pt idx="5223">
                  <c:v>1.0446000000001155E-4</c:v>
                </c:pt>
                <c:pt idx="5224">
                  <c:v>1.0448000000001155E-4</c:v>
                </c:pt>
                <c:pt idx="5225">
                  <c:v>1.0450000000001155E-4</c:v>
                </c:pt>
                <c:pt idx="5226">
                  <c:v>1.0452000000001156E-4</c:v>
                </c:pt>
                <c:pt idx="5227">
                  <c:v>1.0454000000001156E-4</c:v>
                </c:pt>
                <c:pt idx="5228">
                  <c:v>1.0456000000001156E-4</c:v>
                </c:pt>
                <c:pt idx="5229">
                  <c:v>1.0458000000001157E-4</c:v>
                </c:pt>
                <c:pt idx="5230">
                  <c:v>1.0460000000001157E-4</c:v>
                </c:pt>
                <c:pt idx="5231">
                  <c:v>1.0462000000001157E-4</c:v>
                </c:pt>
                <c:pt idx="5232">
                  <c:v>1.0464000000001157E-4</c:v>
                </c:pt>
                <c:pt idx="5233">
                  <c:v>1.0466000000001158E-4</c:v>
                </c:pt>
                <c:pt idx="5234">
                  <c:v>1.0468000000001158E-4</c:v>
                </c:pt>
                <c:pt idx="5235">
                  <c:v>1.0470000000001158E-4</c:v>
                </c:pt>
                <c:pt idx="5236">
                  <c:v>1.0472000000001159E-4</c:v>
                </c:pt>
                <c:pt idx="5237">
                  <c:v>1.0474000000001159E-4</c:v>
                </c:pt>
                <c:pt idx="5238">
                  <c:v>1.0476000000001159E-4</c:v>
                </c:pt>
                <c:pt idx="5239">
                  <c:v>1.047800000000116E-4</c:v>
                </c:pt>
                <c:pt idx="5240">
                  <c:v>1.048000000000116E-4</c:v>
                </c:pt>
                <c:pt idx="5241">
                  <c:v>1.048200000000116E-4</c:v>
                </c:pt>
                <c:pt idx="5242">
                  <c:v>1.0484000000001161E-4</c:v>
                </c:pt>
                <c:pt idx="5243">
                  <c:v>1.0486000000001161E-4</c:v>
                </c:pt>
                <c:pt idx="5244">
                  <c:v>1.0488000000001161E-4</c:v>
                </c:pt>
                <c:pt idx="5245">
                  <c:v>1.0490000000001162E-4</c:v>
                </c:pt>
                <c:pt idx="5246">
                  <c:v>1.0492000000001162E-4</c:v>
                </c:pt>
                <c:pt idx="5247">
                  <c:v>1.0494000000001162E-4</c:v>
                </c:pt>
                <c:pt idx="5248">
                  <c:v>1.0496000000001163E-4</c:v>
                </c:pt>
                <c:pt idx="5249">
                  <c:v>1.0498000000001163E-4</c:v>
                </c:pt>
                <c:pt idx="5250">
                  <c:v>1.0500000000001163E-4</c:v>
                </c:pt>
                <c:pt idx="5251">
                  <c:v>1.0502000000001164E-4</c:v>
                </c:pt>
                <c:pt idx="5252">
                  <c:v>1.0504000000001164E-4</c:v>
                </c:pt>
                <c:pt idx="5253">
                  <c:v>1.0506000000001164E-4</c:v>
                </c:pt>
                <c:pt idx="5254">
                  <c:v>1.0508000000001165E-4</c:v>
                </c:pt>
                <c:pt idx="5255">
                  <c:v>1.0510000000001165E-4</c:v>
                </c:pt>
                <c:pt idx="5256">
                  <c:v>1.0512000000001165E-4</c:v>
                </c:pt>
                <c:pt idx="5257">
                  <c:v>1.0514000000001165E-4</c:v>
                </c:pt>
                <c:pt idx="5258">
                  <c:v>1.0516000000001166E-4</c:v>
                </c:pt>
                <c:pt idx="5259">
                  <c:v>1.0518000000001166E-4</c:v>
                </c:pt>
                <c:pt idx="5260">
                  <c:v>1.0520000000001166E-4</c:v>
                </c:pt>
                <c:pt idx="5261">
                  <c:v>1.0522000000001167E-4</c:v>
                </c:pt>
                <c:pt idx="5262">
                  <c:v>1.0524000000001167E-4</c:v>
                </c:pt>
                <c:pt idx="5263">
                  <c:v>1.0526000000001167E-4</c:v>
                </c:pt>
                <c:pt idx="5264">
                  <c:v>1.0528000000001168E-4</c:v>
                </c:pt>
                <c:pt idx="5265">
                  <c:v>1.0530000000001168E-4</c:v>
                </c:pt>
                <c:pt idx="5266">
                  <c:v>1.0532000000001168E-4</c:v>
                </c:pt>
                <c:pt idx="5267">
                  <c:v>1.0534000000001169E-4</c:v>
                </c:pt>
                <c:pt idx="5268">
                  <c:v>1.0536000000001169E-4</c:v>
                </c:pt>
                <c:pt idx="5269">
                  <c:v>1.0538000000001169E-4</c:v>
                </c:pt>
                <c:pt idx="5270">
                  <c:v>1.054000000000117E-4</c:v>
                </c:pt>
                <c:pt idx="5271">
                  <c:v>1.054200000000117E-4</c:v>
                </c:pt>
                <c:pt idx="5272">
                  <c:v>1.054400000000117E-4</c:v>
                </c:pt>
                <c:pt idx="5273">
                  <c:v>1.0546000000001171E-4</c:v>
                </c:pt>
                <c:pt idx="5274">
                  <c:v>1.0548000000001171E-4</c:v>
                </c:pt>
                <c:pt idx="5275">
                  <c:v>1.0550000000001171E-4</c:v>
                </c:pt>
                <c:pt idx="5276">
                  <c:v>1.0552000000001172E-4</c:v>
                </c:pt>
                <c:pt idx="5277">
                  <c:v>1.0554000000001172E-4</c:v>
                </c:pt>
                <c:pt idx="5278">
                  <c:v>1.0556000000001172E-4</c:v>
                </c:pt>
                <c:pt idx="5279">
                  <c:v>1.0558000000001173E-4</c:v>
                </c:pt>
                <c:pt idx="5280">
                  <c:v>1.0560000000001173E-4</c:v>
                </c:pt>
                <c:pt idx="5281">
                  <c:v>1.0562000000001173E-4</c:v>
                </c:pt>
                <c:pt idx="5282">
                  <c:v>1.0564000000001173E-4</c:v>
                </c:pt>
                <c:pt idx="5283">
                  <c:v>1.0566000000001174E-4</c:v>
                </c:pt>
                <c:pt idx="5284">
                  <c:v>1.0568000000001174E-4</c:v>
                </c:pt>
                <c:pt idx="5285">
                  <c:v>1.0570000000001174E-4</c:v>
                </c:pt>
                <c:pt idx="5286">
                  <c:v>1.0572000000001175E-4</c:v>
                </c:pt>
                <c:pt idx="5287">
                  <c:v>1.0574000000001175E-4</c:v>
                </c:pt>
                <c:pt idx="5288">
                  <c:v>1.0576000000001175E-4</c:v>
                </c:pt>
                <c:pt idx="5289">
                  <c:v>1.0578000000001176E-4</c:v>
                </c:pt>
                <c:pt idx="5290">
                  <c:v>1.0580000000001176E-4</c:v>
                </c:pt>
                <c:pt idx="5291">
                  <c:v>1.0582000000001176E-4</c:v>
                </c:pt>
                <c:pt idx="5292">
                  <c:v>1.0584000000001177E-4</c:v>
                </c:pt>
                <c:pt idx="5293">
                  <c:v>1.0586000000001177E-4</c:v>
                </c:pt>
                <c:pt idx="5294">
                  <c:v>1.0588000000001177E-4</c:v>
                </c:pt>
                <c:pt idx="5295">
                  <c:v>1.0590000000001178E-4</c:v>
                </c:pt>
                <c:pt idx="5296">
                  <c:v>1.0592000000001178E-4</c:v>
                </c:pt>
                <c:pt idx="5297">
                  <c:v>1.0594000000001178E-4</c:v>
                </c:pt>
                <c:pt idx="5298">
                  <c:v>1.0596000000001179E-4</c:v>
                </c:pt>
                <c:pt idx="5299">
                  <c:v>1.0598000000001179E-4</c:v>
                </c:pt>
                <c:pt idx="5300">
                  <c:v>1.0600000000001179E-4</c:v>
                </c:pt>
                <c:pt idx="5301">
                  <c:v>1.060200000000118E-4</c:v>
                </c:pt>
                <c:pt idx="5302">
                  <c:v>1.060400000000118E-4</c:v>
                </c:pt>
                <c:pt idx="5303">
                  <c:v>1.060600000000118E-4</c:v>
                </c:pt>
                <c:pt idx="5304">
                  <c:v>1.0608000000001181E-4</c:v>
                </c:pt>
                <c:pt idx="5305">
                  <c:v>1.0610000000001181E-4</c:v>
                </c:pt>
                <c:pt idx="5306">
                  <c:v>1.0612000000001181E-4</c:v>
                </c:pt>
                <c:pt idx="5307">
                  <c:v>1.0614000000001181E-4</c:v>
                </c:pt>
                <c:pt idx="5308">
                  <c:v>1.0616000000001182E-4</c:v>
                </c:pt>
                <c:pt idx="5309">
                  <c:v>1.0618000000001182E-4</c:v>
                </c:pt>
                <c:pt idx="5310">
                  <c:v>1.0620000000001182E-4</c:v>
                </c:pt>
                <c:pt idx="5311">
                  <c:v>1.0622000000001183E-4</c:v>
                </c:pt>
                <c:pt idx="5312">
                  <c:v>1.0624000000001183E-4</c:v>
                </c:pt>
                <c:pt idx="5313">
                  <c:v>1.0626000000001183E-4</c:v>
                </c:pt>
                <c:pt idx="5314">
                  <c:v>1.0628000000001184E-4</c:v>
                </c:pt>
                <c:pt idx="5315">
                  <c:v>1.0630000000001184E-4</c:v>
                </c:pt>
                <c:pt idx="5316">
                  <c:v>1.0632000000001184E-4</c:v>
                </c:pt>
                <c:pt idx="5317">
                  <c:v>1.0634000000001185E-4</c:v>
                </c:pt>
                <c:pt idx="5318">
                  <c:v>1.0636000000001185E-4</c:v>
                </c:pt>
                <c:pt idx="5319">
                  <c:v>1.0638000000001185E-4</c:v>
                </c:pt>
                <c:pt idx="5320">
                  <c:v>1.0640000000001186E-4</c:v>
                </c:pt>
                <c:pt idx="5321">
                  <c:v>1.0642000000001186E-4</c:v>
                </c:pt>
                <c:pt idx="5322">
                  <c:v>1.0644000000001186E-4</c:v>
                </c:pt>
                <c:pt idx="5323">
                  <c:v>1.0646000000001187E-4</c:v>
                </c:pt>
                <c:pt idx="5324">
                  <c:v>1.0648000000001187E-4</c:v>
                </c:pt>
                <c:pt idx="5325">
                  <c:v>1.0650000000001187E-4</c:v>
                </c:pt>
                <c:pt idx="5326">
                  <c:v>1.0652000000001188E-4</c:v>
                </c:pt>
                <c:pt idx="5327">
                  <c:v>1.0654000000001188E-4</c:v>
                </c:pt>
                <c:pt idx="5328">
                  <c:v>1.0656000000001188E-4</c:v>
                </c:pt>
                <c:pt idx="5329">
                  <c:v>1.0658000000001188E-4</c:v>
                </c:pt>
                <c:pt idx="5330">
                  <c:v>1.0660000000001189E-4</c:v>
                </c:pt>
                <c:pt idx="5331">
                  <c:v>1.0662000000001189E-4</c:v>
                </c:pt>
                <c:pt idx="5332">
                  <c:v>1.0664000000001189E-4</c:v>
                </c:pt>
                <c:pt idx="5333">
                  <c:v>1.066600000000119E-4</c:v>
                </c:pt>
                <c:pt idx="5334">
                  <c:v>1.066800000000119E-4</c:v>
                </c:pt>
                <c:pt idx="5335">
                  <c:v>1.067000000000119E-4</c:v>
                </c:pt>
                <c:pt idx="5336">
                  <c:v>1.0672000000001191E-4</c:v>
                </c:pt>
                <c:pt idx="5337">
                  <c:v>1.0674000000001191E-4</c:v>
                </c:pt>
                <c:pt idx="5338">
                  <c:v>1.0676000000001191E-4</c:v>
                </c:pt>
                <c:pt idx="5339">
                  <c:v>1.0678000000001192E-4</c:v>
                </c:pt>
                <c:pt idx="5340">
                  <c:v>1.0680000000001192E-4</c:v>
                </c:pt>
                <c:pt idx="5341">
                  <c:v>1.0682000000001192E-4</c:v>
                </c:pt>
                <c:pt idx="5342">
                  <c:v>1.0684000000001193E-4</c:v>
                </c:pt>
                <c:pt idx="5343">
                  <c:v>1.0686000000001193E-4</c:v>
                </c:pt>
                <c:pt idx="5344">
                  <c:v>1.0688000000001193E-4</c:v>
                </c:pt>
                <c:pt idx="5345">
                  <c:v>1.0690000000001194E-4</c:v>
                </c:pt>
                <c:pt idx="5346">
                  <c:v>1.0692000000001194E-4</c:v>
                </c:pt>
                <c:pt idx="5347">
                  <c:v>1.0694000000001194E-4</c:v>
                </c:pt>
                <c:pt idx="5348">
                  <c:v>1.0696000000001195E-4</c:v>
                </c:pt>
                <c:pt idx="5349">
                  <c:v>1.0698000000001195E-4</c:v>
                </c:pt>
                <c:pt idx="5350">
                  <c:v>1.0700000000001195E-4</c:v>
                </c:pt>
                <c:pt idx="5351">
                  <c:v>1.0702000000001196E-4</c:v>
                </c:pt>
                <c:pt idx="5352">
                  <c:v>1.0704000000001196E-4</c:v>
                </c:pt>
                <c:pt idx="5353">
                  <c:v>1.0706000000001196E-4</c:v>
                </c:pt>
                <c:pt idx="5354">
                  <c:v>1.0708000000001196E-4</c:v>
                </c:pt>
                <c:pt idx="5355">
                  <c:v>1.0710000000001197E-4</c:v>
                </c:pt>
                <c:pt idx="5356">
                  <c:v>1.0712000000001197E-4</c:v>
                </c:pt>
                <c:pt idx="5357">
                  <c:v>1.0714000000001197E-4</c:v>
                </c:pt>
                <c:pt idx="5358">
                  <c:v>1.0716000000001198E-4</c:v>
                </c:pt>
                <c:pt idx="5359">
                  <c:v>1.0718000000001198E-4</c:v>
                </c:pt>
                <c:pt idx="5360">
                  <c:v>1.0720000000001198E-4</c:v>
                </c:pt>
                <c:pt idx="5361">
                  <c:v>1.0722000000001199E-4</c:v>
                </c:pt>
                <c:pt idx="5362">
                  <c:v>1.0724000000001199E-4</c:v>
                </c:pt>
                <c:pt idx="5363">
                  <c:v>1.0726000000001199E-4</c:v>
                </c:pt>
                <c:pt idx="5364">
                  <c:v>1.07280000000012E-4</c:v>
                </c:pt>
                <c:pt idx="5365">
                  <c:v>1.07300000000012E-4</c:v>
                </c:pt>
                <c:pt idx="5366">
                  <c:v>1.07320000000012E-4</c:v>
                </c:pt>
                <c:pt idx="5367">
                  <c:v>1.0734000000001201E-4</c:v>
                </c:pt>
                <c:pt idx="5368">
                  <c:v>1.0736000000001201E-4</c:v>
                </c:pt>
                <c:pt idx="5369">
                  <c:v>1.0738000000001201E-4</c:v>
                </c:pt>
                <c:pt idx="5370">
                  <c:v>1.0740000000001202E-4</c:v>
                </c:pt>
                <c:pt idx="5371">
                  <c:v>1.0742000000001202E-4</c:v>
                </c:pt>
                <c:pt idx="5372">
                  <c:v>1.0744000000001202E-4</c:v>
                </c:pt>
                <c:pt idx="5373">
                  <c:v>1.0746000000001203E-4</c:v>
                </c:pt>
                <c:pt idx="5374">
                  <c:v>1.0748000000001203E-4</c:v>
                </c:pt>
                <c:pt idx="5375">
                  <c:v>1.0750000000001203E-4</c:v>
                </c:pt>
                <c:pt idx="5376">
                  <c:v>1.0752000000001204E-4</c:v>
                </c:pt>
                <c:pt idx="5377">
                  <c:v>1.0754000000001204E-4</c:v>
                </c:pt>
                <c:pt idx="5378">
                  <c:v>1.0756000000001204E-4</c:v>
                </c:pt>
                <c:pt idx="5379">
                  <c:v>1.0758000000001204E-4</c:v>
                </c:pt>
                <c:pt idx="5380">
                  <c:v>1.0760000000001205E-4</c:v>
                </c:pt>
                <c:pt idx="5381">
                  <c:v>1.0762000000001205E-4</c:v>
                </c:pt>
                <c:pt idx="5382">
                  <c:v>1.0764000000001205E-4</c:v>
                </c:pt>
                <c:pt idx="5383">
                  <c:v>1.0766000000001206E-4</c:v>
                </c:pt>
                <c:pt idx="5384">
                  <c:v>1.0768000000001206E-4</c:v>
                </c:pt>
                <c:pt idx="5385">
                  <c:v>1.0770000000001206E-4</c:v>
                </c:pt>
                <c:pt idx="5386">
                  <c:v>1.0772000000001207E-4</c:v>
                </c:pt>
                <c:pt idx="5387">
                  <c:v>1.0774000000001207E-4</c:v>
                </c:pt>
                <c:pt idx="5388">
                  <c:v>1.0776000000001207E-4</c:v>
                </c:pt>
                <c:pt idx="5389">
                  <c:v>1.0778000000001208E-4</c:v>
                </c:pt>
                <c:pt idx="5390">
                  <c:v>1.0780000000001208E-4</c:v>
                </c:pt>
                <c:pt idx="5391">
                  <c:v>1.0782000000001208E-4</c:v>
                </c:pt>
                <c:pt idx="5392">
                  <c:v>1.0784000000001209E-4</c:v>
                </c:pt>
                <c:pt idx="5393">
                  <c:v>1.0786000000001209E-4</c:v>
                </c:pt>
                <c:pt idx="5394">
                  <c:v>1.0788000000001209E-4</c:v>
                </c:pt>
                <c:pt idx="5395">
                  <c:v>1.079000000000121E-4</c:v>
                </c:pt>
                <c:pt idx="5396">
                  <c:v>1.079200000000121E-4</c:v>
                </c:pt>
                <c:pt idx="5397">
                  <c:v>1.079400000000121E-4</c:v>
                </c:pt>
                <c:pt idx="5398">
                  <c:v>1.0796000000001211E-4</c:v>
                </c:pt>
                <c:pt idx="5399">
                  <c:v>1.0798000000001211E-4</c:v>
                </c:pt>
                <c:pt idx="5400">
                  <c:v>1.0800000000001211E-4</c:v>
                </c:pt>
                <c:pt idx="5401">
                  <c:v>1.0802000000001212E-4</c:v>
                </c:pt>
                <c:pt idx="5402">
                  <c:v>1.0804000000001212E-4</c:v>
                </c:pt>
                <c:pt idx="5403">
                  <c:v>1.0806000000001212E-4</c:v>
                </c:pt>
                <c:pt idx="5404">
                  <c:v>1.0808000000001212E-4</c:v>
                </c:pt>
                <c:pt idx="5405">
                  <c:v>1.0810000000001213E-4</c:v>
                </c:pt>
                <c:pt idx="5406">
                  <c:v>1.0812000000001213E-4</c:v>
                </c:pt>
                <c:pt idx="5407">
                  <c:v>1.0814000000001213E-4</c:v>
                </c:pt>
                <c:pt idx="5408">
                  <c:v>1.0816000000001214E-4</c:v>
                </c:pt>
                <c:pt idx="5409">
                  <c:v>1.0818000000001214E-4</c:v>
                </c:pt>
                <c:pt idx="5410">
                  <c:v>1.0820000000001214E-4</c:v>
                </c:pt>
                <c:pt idx="5411">
                  <c:v>1.0822000000001215E-4</c:v>
                </c:pt>
                <c:pt idx="5412">
                  <c:v>1.0824000000001215E-4</c:v>
                </c:pt>
                <c:pt idx="5413">
                  <c:v>1.0826000000001215E-4</c:v>
                </c:pt>
                <c:pt idx="5414">
                  <c:v>1.0828000000001216E-4</c:v>
                </c:pt>
                <c:pt idx="5415">
                  <c:v>1.0830000000001216E-4</c:v>
                </c:pt>
                <c:pt idx="5416">
                  <c:v>1.0832000000001216E-4</c:v>
                </c:pt>
                <c:pt idx="5417">
                  <c:v>1.0834000000001217E-4</c:v>
                </c:pt>
                <c:pt idx="5418">
                  <c:v>1.0836000000001217E-4</c:v>
                </c:pt>
                <c:pt idx="5419">
                  <c:v>1.0838000000001217E-4</c:v>
                </c:pt>
                <c:pt idx="5420">
                  <c:v>1.0840000000001218E-4</c:v>
                </c:pt>
                <c:pt idx="5421">
                  <c:v>1.0842000000001218E-4</c:v>
                </c:pt>
                <c:pt idx="5422">
                  <c:v>1.0844000000001218E-4</c:v>
                </c:pt>
                <c:pt idx="5423">
                  <c:v>1.0846000000001219E-4</c:v>
                </c:pt>
                <c:pt idx="5424">
                  <c:v>1.0848000000001219E-4</c:v>
                </c:pt>
                <c:pt idx="5425">
                  <c:v>1.0850000000001219E-4</c:v>
                </c:pt>
                <c:pt idx="5426">
                  <c:v>1.085200000000122E-4</c:v>
                </c:pt>
                <c:pt idx="5427">
                  <c:v>1.085400000000122E-4</c:v>
                </c:pt>
                <c:pt idx="5428">
                  <c:v>1.085600000000122E-4</c:v>
                </c:pt>
                <c:pt idx="5429">
                  <c:v>1.085800000000122E-4</c:v>
                </c:pt>
                <c:pt idx="5430">
                  <c:v>1.0860000000001221E-4</c:v>
                </c:pt>
                <c:pt idx="5431">
                  <c:v>1.0862000000001221E-4</c:v>
                </c:pt>
                <c:pt idx="5432">
                  <c:v>1.0864000000001221E-4</c:v>
                </c:pt>
                <c:pt idx="5433">
                  <c:v>1.0866000000001222E-4</c:v>
                </c:pt>
                <c:pt idx="5434">
                  <c:v>1.0868000000001222E-4</c:v>
                </c:pt>
                <c:pt idx="5435">
                  <c:v>1.0870000000001222E-4</c:v>
                </c:pt>
                <c:pt idx="5436">
                  <c:v>1.0872000000001223E-4</c:v>
                </c:pt>
                <c:pt idx="5437">
                  <c:v>1.0874000000001223E-4</c:v>
                </c:pt>
                <c:pt idx="5438">
                  <c:v>1.0876000000001223E-4</c:v>
                </c:pt>
                <c:pt idx="5439">
                  <c:v>1.0878000000001224E-4</c:v>
                </c:pt>
                <c:pt idx="5440">
                  <c:v>1.0880000000001224E-4</c:v>
                </c:pt>
                <c:pt idx="5441">
                  <c:v>1.0882000000001224E-4</c:v>
                </c:pt>
                <c:pt idx="5442">
                  <c:v>1.0884000000001225E-4</c:v>
                </c:pt>
                <c:pt idx="5443">
                  <c:v>1.0886000000001225E-4</c:v>
                </c:pt>
                <c:pt idx="5444">
                  <c:v>1.0888000000001225E-4</c:v>
                </c:pt>
                <c:pt idx="5445">
                  <c:v>1.0890000000001226E-4</c:v>
                </c:pt>
                <c:pt idx="5446">
                  <c:v>1.0892000000001226E-4</c:v>
                </c:pt>
                <c:pt idx="5447">
                  <c:v>1.0894000000001226E-4</c:v>
                </c:pt>
                <c:pt idx="5448">
                  <c:v>1.0896000000001227E-4</c:v>
                </c:pt>
                <c:pt idx="5449">
                  <c:v>1.0898000000001227E-4</c:v>
                </c:pt>
                <c:pt idx="5450">
                  <c:v>1.0900000000001227E-4</c:v>
                </c:pt>
                <c:pt idx="5451">
                  <c:v>1.0902000000001227E-4</c:v>
                </c:pt>
                <c:pt idx="5452">
                  <c:v>1.0904000000001228E-4</c:v>
                </c:pt>
                <c:pt idx="5453">
                  <c:v>1.0906000000001228E-4</c:v>
                </c:pt>
                <c:pt idx="5454">
                  <c:v>1.0908000000001228E-4</c:v>
                </c:pt>
                <c:pt idx="5455">
                  <c:v>1.0910000000001229E-4</c:v>
                </c:pt>
                <c:pt idx="5456">
                  <c:v>1.0912000000001229E-4</c:v>
                </c:pt>
                <c:pt idx="5457">
                  <c:v>1.0914000000001229E-4</c:v>
                </c:pt>
                <c:pt idx="5458">
                  <c:v>1.091600000000123E-4</c:v>
                </c:pt>
                <c:pt idx="5459">
                  <c:v>1.091800000000123E-4</c:v>
                </c:pt>
                <c:pt idx="5460">
                  <c:v>1.092000000000123E-4</c:v>
                </c:pt>
                <c:pt idx="5461">
                  <c:v>1.0922000000001231E-4</c:v>
                </c:pt>
                <c:pt idx="5462">
                  <c:v>1.0924000000001231E-4</c:v>
                </c:pt>
                <c:pt idx="5463">
                  <c:v>1.0926000000001231E-4</c:v>
                </c:pt>
                <c:pt idx="5464">
                  <c:v>1.0928000000001232E-4</c:v>
                </c:pt>
                <c:pt idx="5465">
                  <c:v>1.0930000000001232E-4</c:v>
                </c:pt>
                <c:pt idx="5466">
                  <c:v>1.0932000000001232E-4</c:v>
                </c:pt>
                <c:pt idx="5467">
                  <c:v>1.0934000000001233E-4</c:v>
                </c:pt>
                <c:pt idx="5468">
                  <c:v>1.0936000000001233E-4</c:v>
                </c:pt>
                <c:pt idx="5469">
                  <c:v>1.0938000000001233E-4</c:v>
                </c:pt>
                <c:pt idx="5470">
                  <c:v>1.0940000000001234E-4</c:v>
                </c:pt>
                <c:pt idx="5471">
                  <c:v>1.0942000000001234E-4</c:v>
                </c:pt>
                <c:pt idx="5472">
                  <c:v>1.0944000000001234E-4</c:v>
                </c:pt>
                <c:pt idx="5473">
                  <c:v>1.0946000000001235E-4</c:v>
                </c:pt>
                <c:pt idx="5474">
                  <c:v>1.0948000000001235E-4</c:v>
                </c:pt>
                <c:pt idx="5475">
                  <c:v>1.0950000000001235E-4</c:v>
                </c:pt>
                <c:pt idx="5476">
                  <c:v>1.0952000000001235E-4</c:v>
                </c:pt>
                <c:pt idx="5477">
                  <c:v>1.0954000000001236E-4</c:v>
                </c:pt>
                <c:pt idx="5478">
                  <c:v>1.0956000000001236E-4</c:v>
                </c:pt>
                <c:pt idx="5479">
                  <c:v>1.0958000000001236E-4</c:v>
                </c:pt>
                <c:pt idx="5480">
                  <c:v>1.0960000000001237E-4</c:v>
                </c:pt>
                <c:pt idx="5481">
                  <c:v>1.0962000000001237E-4</c:v>
                </c:pt>
                <c:pt idx="5482">
                  <c:v>1.0964000000001237E-4</c:v>
                </c:pt>
                <c:pt idx="5483">
                  <c:v>1.0966000000001238E-4</c:v>
                </c:pt>
                <c:pt idx="5484">
                  <c:v>1.0968000000001238E-4</c:v>
                </c:pt>
                <c:pt idx="5485">
                  <c:v>1.0970000000001238E-4</c:v>
                </c:pt>
                <c:pt idx="5486">
                  <c:v>1.0972000000001239E-4</c:v>
                </c:pt>
                <c:pt idx="5487">
                  <c:v>1.0974000000001239E-4</c:v>
                </c:pt>
                <c:pt idx="5488">
                  <c:v>1.0976000000001239E-4</c:v>
                </c:pt>
                <c:pt idx="5489">
                  <c:v>1.097800000000124E-4</c:v>
                </c:pt>
                <c:pt idx="5490">
                  <c:v>1.098000000000124E-4</c:v>
                </c:pt>
                <c:pt idx="5491">
                  <c:v>1.098200000000124E-4</c:v>
                </c:pt>
                <c:pt idx="5492">
                  <c:v>1.0984000000001241E-4</c:v>
                </c:pt>
                <c:pt idx="5493">
                  <c:v>1.0986000000001241E-4</c:v>
                </c:pt>
                <c:pt idx="5494">
                  <c:v>1.0988000000001241E-4</c:v>
                </c:pt>
                <c:pt idx="5495">
                  <c:v>1.0990000000001242E-4</c:v>
                </c:pt>
                <c:pt idx="5496">
                  <c:v>1.0992000000001242E-4</c:v>
                </c:pt>
                <c:pt idx="5497">
                  <c:v>1.0994000000001242E-4</c:v>
                </c:pt>
                <c:pt idx="5498">
                  <c:v>1.0996000000001243E-4</c:v>
                </c:pt>
                <c:pt idx="5499">
                  <c:v>1.0998000000001243E-4</c:v>
                </c:pt>
                <c:pt idx="5500">
                  <c:v>1.1000000000001243E-4</c:v>
                </c:pt>
                <c:pt idx="5501">
                  <c:v>1.1002000000001243E-4</c:v>
                </c:pt>
                <c:pt idx="5502">
                  <c:v>1.1004000000001244E-4</c:v>
                </c:pt>
                <c:pt idx="5503">
                  <c:v>1.1006000000001244E-4</c:v>
                </c:pt>
                <c:pt idx="5504">
                  <c:v>1.1008000000001244E-4</c:v>
                </c:pt>
                <c:pt idx="5505">
                  <c:v>1.1010000000001245E-4</c:v>
                </c:pt>
                <c:pt idx="5506">
                  <c:v>1.1012000000001245E-4</c:v>
                </c:pt>
                <c:pt idx="5507">
                  <c:v>1.1014000000001245E-4</c:v>
                </c:pt>
                <c:pt idx="5508">
                  <c:v>1.1016000000001246E-4</c:v>
                </c:pt>
                <c:pt idx="5509">
                  <c:v>1.1018000000001246E-4</c:v>
                </c:pt>
                <c:pt idx="5510">
                  <c:v>1.1020000000001246E-4</c:v>
                </c:pt>
                <c:pt idx="5511">
                  <c:v>1.1022000000001247E-4</c:v>
                </c:pt>
                <c:pt idx="5512">
                  <c:v>1.1024000000001247E-4</c:v>
                </c:pt>
                <c:pt idx="5513">
                  <c:v>1.1026000000001247E-4</c:v>
                </c:pt>
                <c:pt idx="5514">
                  <c:v>1.1028000000001248E-4</c:v>
                </c:pt>
                <c:pt idx="5515">
                  <c:v>1.1030000000001248E-4</c:v>
                </c:pt>
                <c:pt idx="5516">
                  <c:v>1.1032000000001248E-4</c:v>
                </c:pt>
                <c:pt idx="5517">
                  <c:v>1.1034000000001249E-4</c:v>
                </c:pt>
                <c:pt idx="5518">
                  <c:v>1.1036000000001249E-4</c:v>
                </c:pt>
                <c:pt idx="5519">
                  <c:v>1.1038000000001249E-4</c:v>
                </c:pt>
                <c:pt idx="5520">
                  <c:v>1.104000000000125E-4</c:v>
                </c:pt>
                <c:pt idx="5521">
                  <c:v>1.104200000000125E-4</c:v>
                </c:pt>
                <c:pt idx="5522">
                  <c:v>1.104400000000125E-4</c:v>
                </c:pt>
                <c:pt idx="5523">
                  <c:v>1.1046000000001251E-4</c:v>
                </c:pt>
                <c:pt idx="5524">
                  <c:v>1.1048000000001251E-4</c:v>
                </c:pt>
                <c:pt idx="5525">
                  <c:v>1.1050000000001251E-4</c:v>
                </c:pt>
                <c:pt idx="5526">
                  <c:v>1.1052000000001251E-4</c:v>
                </c:pt>
                <c:pt idx="5527">
                  <c:v>1.1054000000001252E-4</c:v>
                </c:pt>
                <c:pt idx="5528">
                  <c:v>1.1056000000001252E-4</c:v>
                </c:pt>
                <c:pt idx="5529">
                  <c:v>1.1058000000001252E-4</c:v>
                </c:pt>
                <c:pt idx="5530">
                  <c:v>1.1060000000001253E-4</c:v>
                </c:pt>
                <c:pt idx="5531">
                  <c:v>1.1062000000001253E-4</c:v>
                </c:pt>
                <c:pt idx="5532">
                  <c:v>1.1064000000001253E-4</c:v>
                </c:pt>
                <c:pt idx="5533">
                  <c:v>1.1066000000001254E-4</c:v>
                </c:pt>
                <c:pt idx="5534">
                  <c:v>1.1068000000001254E-4</c:v>
                </c:pt>
                <c:pt idx="5535">
                  <c:v>1.1070000000001254E-4</c:v>
                </c:pt>
                <c:pt idx="5536">
                  <c:v>1.1072000000001255E-4</c:v>
                </c:pt>
                <c:pt idx="5537">
                  <c:v>1.1074000000001255E-4</c:v>
                </c:pt>
                <c:pt idx="5538">
                  <c:v>1.1076000000001255E-4</c:v>
                </c:pt>
                <c:pt idx="5539">
                  <c:v>1.1078000000001256E-4</c:v>
                </c:pt>
                <c:pt idx="5540">
                  <c:v>1.1080000000001256E-4</c:v>
                </c:pt>
                <c:pt idx="5541">
                  <c:v>1.1082000000001256E-4</c:v>
                </c:pt>
                <c:pt idx="5542">
                  <c:v>1.1084000000001257E-4</c:v>
                </c:pt>
                <c:pt idx="5543">
                  <c:v>1.1086000000001257E-4</c:v>
                </c:pt>
                <c:pt idx="5544">
                  <c:v>1.1088000000001257E-4</c:v>
                </c:pt>
                <c:pt idx="5545">
                  <c:v>1.1090000000001258E-4</c:v>
                </c:pt>
                <c:pt idx="5546">
                  <c:v>1.1092000000001258E-4</c:v>
                </c:pt>
                <c:pt idx="5547">
                  <c:v>1.1094000000001258E-4</c:v>
                </c:pt>
                <c:pt idx="5548">
                  <c:v>1.1096000000001259E-4</c:v>
                </c:pt>
                <c:pt idx="5549">
                  <c:v>1.1098000000001259E-4</c:v>
                </c:pt>
                <c:pt idx="5550">
                  <c:v>1.1100000000001259E-4</c:v>
                </c:pt>
                <c:pt idx="5551">
                  <c:v>1.1102000000001259E-4</c:v>
                </c:pt>
                <c:pt idx="5552">
                  <c:v>1.110400000000126E-4</c:v>
                </c:pt>
                <c:pt idx="5553">
                  <c:v>1.110600000000126E-4</c:v>
                </c:pt>
                <c:pt idx="5554">
                  <c:v>1.110800000000126E-4</c:v>
                </c:pt>
                <c:pt idx="5555">
                  <c:v>1.1110000000001261E-4</c:v>
                </c:pt>
                <c:pt idx="5556">
                  <c:v>1.1112000000001261E-4</c:v>
                </c:pt>
                <c:pt idx="5557">
                  <c:v>1.1114000000001261E-4</c:v>
                </c:pt>
                <c:pt idx="5558">
                  <c:v>1.1116000000001262E-4</c:v>
                </c:pt>
                <c:pt idx="5559">
                  <c:v>1.1118000000001262E-4</c:v>
                </c:pt>
                <c:pt idx="5560">
                  <c:v>1.1120000000001262E-4</c:v>
                </c:pt>
                <c:pt idx="5561">
                  <c:v>1.1122000000001263E-4</c:v>
                </c:pt>
                <c:pt idx="5562">
                  <c:v>1.1124000000001263E-4</c:v>
                </c:pt>
                <c:pt idx="5563">
                  <c:v>1.1126000000001263E-4</c:v>
                </c:pt>
                <c:pt idx="5564">
                  <c:v>1.1128000000001264E-4</c:v>
                </c:pt>
                <c:pt idx="5565">
                  <c:v>1.1130000000001264E-4</c:v>
                </c:pt>
                <c:pt idx="5566">
                  <c:v>1.1132000000001264E-4</c:v>
                </c:pt>
                <c:pt idx="5567">
                  <c:v>1.1134000000001265E-4</c:v>
                </c:pt>
                <c:pt idx="5568">
                  <c:v>1.1136000000001265E-4</c:v>
                </c:pt>
                <c:pt idx="5569">
                  <c:v>1.1138000000001265E-4</c:v>
                </c:pt>
                <c:pt idx="5570">
                  <c:v>1.1140000000001266E-4</c:v>
                </c:pt>
                <c:pt idx="5571">
                  <c:v>1.1142000000001266E-4</c:v>
                </c:pt>
                <c:pt idx="5572">
                  <c:v>1.1144000000001266E-4</c:v>
                </c:pt>
                <c:pt idx="5573">
                  <c:v>1.1146000000001266E-4</c:v>
                </c:pt>
                <c:pt idx="5574">
                  <c:v>1.1148000000001267E-4</c:v>
                </c:pt>
                <c:pt idx="5575">
                  <c:v>1.1150000000001267E-4</c:v>
                </c:pt>
                <c:pt idx="5576">
                  <c:v>1.1152000000001267E-4</c:v>
                </c:pt>
                <c:pt idx="5577">
                  <c:v>1.1154000000001268E-4</c:v>
                </c:pt>
                <c:pt idx="5578">
                  <c:v>1.1156000000001268E-4</c:v>
                </c:pt>
                <c:pt idx="5579">
                  <c:v>1.1158000000001268E-4</c:v>
                </c:pt>
                <c:pt idx="5580">
                  <c:v>1.1160000000001269E-4</c:v>
                </c:pt>
                <c:pt idx="5581">
                  <c:v>1.1162000000001269E-4</c:v>
                </c:pt>
                <c:pt idx="5582">
                  <c:v>1.1164000000001269E-4</c:v>
                </c:pt>
                <c:pt idx="5583">
                  <c:v>1.116600000000127E-4</c:v>
                </c:pt>
                <c:pt idx="5584">
                  <c:v>1.116800000000127E-4</c:v>
                </c:pt>
                <c:pt idx="5585">
                  <c:v>1.117000000000127E-4</c:v>
                </c:pt>
                <c:pt idx="5586">
                  <c:v>1.1172000000001271E-4</c:v>
                </c:pt>
                <c:pt idx="5587">
                  <c:v>1.1174000000001271E-4</c:v>
                </c:pt>
                <c:pt idx="5588">
                  <c:v>1.1176000000001271E-4</c:v>
                </c:pt>
                <c:pt idx="5589">
                  <c:v>1.1178000000001272E-4</c:v>
                </c:pt>
                <c:pt idx="5590">
                  <c:v>1.1180000000001272E-4</c:v>
                </c:pt>
                <c:pt idx="5591">
                  <c:v>1.1182000000001272E-4</c:v>
                </c:pt>
                <c:pt idx="5592">
                  <c:v>1.1184000000001273E-4</c:v>
                </c:pt>
                <c:pt idx="5593">
                  <c:v>1.1186000000001273E-4</c:v>
                </c:pt>
                <c:pt idx="5594">
                  <c:v>1.1188000000001273E-4</c:v>
                </c:pt>
                <c:pt idx="5595">
                  <c:v>1.1190000000001274E-4</c:v>
                </c:pt>
                <c:pt idx="5596">
                  <c:v>1.1192000000001274E-4</c:v>
                </c:pt>
                <c:pt idx="5597">
                  <c:v>1.1194000000001274E-4</c:v>
                </c:pt>
                <c:pt idx="5598">
                  <c:v>1.1196000000001274E-4</c:v>
                </c:pt>
                <c:pt idx="5599">
                  <c:v>1.1198000000001275E-4</c:v>
                </c:pt>
                <c:pt idx="5600">
                  <c:v>1.1200000000001275E-4</c:v>
                </c:pt>
                <c:pt idx="5601">
                  <c:v>1.1202000000001275E-4</c:v>
                </c:pt>
                <c:pt idx="5602">
                  <c:v>1.1204000000001276E-4</c:v>
                </c:pt>
                <c:pt idx="5603">
                  <c:v>1.1206000000001276E-4</c:v>
                </c:pt>
                <c:pt idx="5604">
                  <c:v>1.1208000000001276E-4</c:v>
                </c:pt>
                <c:pt idx="5605">
                  <c:v>1.1210000000001277E-4</c:v>
                </c:pt>
                <c:pt idx="5606">
                  <c:v>1.1212000000001277E-4</c:v>
                </c:pt>
                <c:pt idx="5607">
                  <c:v>1.1214000000001277E-4</c:v>
                </c:pt>
                <c:pt idx="5608">
                  <c:v>1.1216000000001278E-4</c:v>
                </c:pt>
                <c:pt idx="5609">
                  <c:v>1.1218000000001278E-4</c:v>
                </c:pt>
                <c:pt idx="5610">
                  <c:v>1.1220000000001278E-4</c:v>
                </c:pt>
                <c:pt idx="5611">
                  <c:v>1.1222000000001279E-4</c:v>
                </c:pt>
                <c:pt idx="5612">
                  <c:v>1.1224000000001279E-4</c:v>
                </c:pt>
                <c:pt idx="5613">
                  <c:v>1.1226000000001279E-4</c:v>
                </c:pt>
                <c:pt idx="5614">
                  <c:v>1.122800000000128E-4</c:v>
                </c:pt>
                <c:pt idx="5615">
                  <c:v>1.123000000000128E-4</c:v>
                </c:pt>
                <c:pt idx="5616">
                  <c:v>1.123200000000128E-4</c:v>
                </c:pt>
                <c:pt idx="5617">
                  <c:v>1.1234000000001281E-4</c:v>
                </c:pt>
                <c:pt idx="5618">
                  <c:v>1.1236000000001281E-4</c:v>
                </c:pt>
                <c:pt idx="5619">
                  <c:v>1.1238000000001281E-4</c:v>
                </c:pt>
                <c:pt idx="5620">
                  <c:v>1.1240000000001282E-4</c:v>
                </c:pt>
                <c:pt idx="5621">
                  <c:v>1.1242000000001282E-4</c:v>
                </c:pt>
                <c:pt idx="5622">
                  <c:v>1.1244000000001282E-4</c:v>
                </c:pt>
                <c:pt idx="5623">
                  <c:v>1.1246000000001282E-4</c:v>
                </c:pt>
                <c:pt idx="5624">
                  <c:v>1.1248000000001283E-4</c:v>
                </c:pt>
                <c:pt idx="5625">
                  <c:v>1.1250000000001283E-4</c:v>
                </c:pt>
                <c:pt idx="5626">
                  <c:v>1.1252000000001283E-4</c:v>
                </c:pt>
                <c:pt idx="5627">
                  <c:v>1.1254000000001284E-4</c:v>
                </c:pt>
                <c:pt idx="5628">
                  <c:v>1.1256000000001284E-4</c:v>
                </c:pt>
                <c:pt idx="5629">
                  <c:v>1.1258000000001284E-4</c:v>
                </c:pt>
                <c:pt idx="5630">
                  <c:v>1.1260000000001285E-4</c:v>
                </c:pt>
                <c:pt idx="5631">
                  <c:v>1.1262000000001285E-4</c:v>
                </c:pt>
                <c:pt idx="5632">
                  <c:v>1.1264000000001285E-4</c:v>
                </c:pt>
                <c:pt idx="5633">
                  <c:v>1.1266000000001286E-4</c:v>
                </c:pt>
                <c:pt idx="5634">
                  <c:v>1.1268000000001286E-4</c:v>
                </c:pt>
                <c:pt idx="5635">
                  <c:v>1.1270000000001286E-4</c:v>
                </c:pt>
                <c:pt idx="5636">
                  <c:v>1.1272000000001287E-4</c:v>
                </c:pt>
                <c:pt idx="5637">
                  <c:v>1.1274000000001287E-4</c:v>
                </c:pt>
                <c:pt idx="5638">
                  <c:v>1.1276000000001287E-4</c:v>
                </c:pt>
                <c:pt idx="5639">
                  <c:v>1.1278000000001288E-4</c:v>
                </c:pt>
                <c:pt idx="5640">
                  <c:v>1.1280000000001288E-4</c:v>
                </c:pt>
                <c:pt idx="5641">
                  <c:v>1.1282000000001288E-4</c:v>
                </c:pt>
                <c:pt idx="5642">
                  <c:v>1.1284000000001289E-4</c:v>
                </c:pt>
                <c:pt idx="5643">
                  <c:v>1.1286000000001289E-4</c:v>
                </c:pt>
                <c:pt idx="5644">
                  <c:v>1.1288000000001289E-4</c:v>
                </c:pt>
                <c:pt idx="5645">
                  <c:v>1.129000000000129E-4</c:v>
                </c:pt>
                <c:pt idx="5646">
                  <c:v>1.129200000000129E-4</c:v>
                </c:pt>
                <c:pt idx="5647">
                  <c:v>1.129400000000129E-4</c:v>
                </c:pt>
                <c:pt idx="5648">
                  <c:v>1.129600000000129E-4</c:v>
                </c:pt>
                <c:pt idx="5649">
                  <c:v>1.1298000000001291E-4</c:v>
                </c:pt>
                <c:pt idx="5650">
                  <c:v>1.1300000000001291E-4</c:v>
                </c:pt>
                <c:pt idx="5651">
                  <c:v>1.1302000000001291E-4</c:v>
                </c:pt>
                <c:pt idx="5652">
                  <c:v>1.1304000000001292E-4</c:v>
                </c:pt>
                <c:pt idx="5653">
                  <c:v>1.1306000000001292E-4</c:v>
                </c:pt>
                <c:pt idx="5654">
                  <c:v>1.1308000000001292E-4</c:v>
                </c:pt>
                <c:pt idx="5655">
                  <c:v>1.1310000000001293E-4</c:v>
                </c:pt>
                <c:pt idx="5656">
                  <c:v>1.1312000000001293E-4</c:v>
                </c:pt>
                <c:pt idx="5657">
                  <c:v>1.1314000000001293E-4</c:v>
                </c:pt>
                <c:pt idx="5658">
                  <c:v>1.1316000000001294E-4</c:v>
                </c:pt>
                <c:pt idx="5659">
                  <c:v>1.1318000000001294E-4</c:v>
                </c:pt>
                <c:pt idx="5660">
                  <c:v>1.1320000000001294E-4</c:v>
                </c:pt>
                <c:pt idx="5661">
                  <c:v>1.1322000000001295E-4</c:v>
                </c:pt>
                <c:pt idx="5662">
                  <c:v>1.1324000000001295E-4</c:v>
                </c:pt>
                <c:pt idx="5663">
                  <c:v>1.1326000000001295E-4</c:v>
                </c:pt>
                <c:pt idx="5664">
                  <c:v>1.1328000000001296E-4</c:v>
                </c:pt>
                <c:pt idx="5665">
                  <c:v>1.1330000000001296E-4</c:v>
                </c:pt>
                <c:pt idx="5666">
                  <c:v>1.1332000000001296E-4</c:v>
                </c:pt>
                <c:pt idx="5667">
                  <c:v>1.1334000000001297E-4</c:v>
                </c:pt>
                <c:pt idx="5668">
                  <c:v>1.1336000000001297E-4</c:v>
                </c:pt>
                <c:pt idx="5669">
                  <c:v>1.1338000000001297E-4</c:v>
                </c:pt>
                <c:pt idx="5670">
                  <c:v>1.1340000000001298E-4</c:v>
                </c:pt>
                <c:pt idx="5671">
                  <c:v>1.1342000000001298E-4</c:v>
                </c:pt>
                <c:pt idx="5672">
                  <c:v>1.1344000000001298E-4</c:v>
                </c:pt>
                <c:pt idx="5673">
                  <c:v>1.1346000000001298E-4</c:v>
                </c:pt>
                <c:pt idx="5674">
                  <c:v>1.1348000000001299E-4</c:v>
                </c:pt>
                <c:pt idx="5675">
                  <c:v>1.1350000000001299E-4</c:v>
                </c:pt>
                <c:pt idx="5676">
                  <c:v>1.1352000000001299E-4</c:v>
                </c:pt>
                <c:pt idx="5677">
                  <c:v>1.13540000000013E-4</c:v>
                </c:pt>
                <c:pt idx="5678">
                  <c:v>1.13560000000013E-4</c:v>
                </c:pt>
                <c:pt idx="5679">
                  <c:v>1.13580000000013E-4</c:v>
                </c:pt>
                <c:pt idx="5680">
                  <c:v>1.1360000000001301E-4</c:v>
                </c:pt>
                <c:pt idx="5681">
                  <c:v>1.1362000000001301E-4</c:v>
                </c:pt>
                <c:pt idx="5682">
                  <c:v>1.1364000000001301E-4</c:v>
                </c:pt>
                <c:pt idx="5683">
                  <c:v>1.1366000000001302E-4</c:v>
                </c:pt>
                <c:pt idx="5684">
                  <c:v>1.1368000000001302E-4</c:v>
                </c:pt>
                <c:pt idx="5685">
                  <c:v>1.1370000000001302E-4</c:v>
                </c:pt>
                <c:pt idx="5686">
                  <c:v>1.1372000000001303E-4</c:v>
                </c:pt>
                <c:pt idx="5687">
                  <c:v>1.1374000000001303E-4</c:v>
                </c:pt>
                <c:pt idx="5688">
                  <c:v>1.1376000000001303E-4</c:v>
                </c:pt>
                <c:pt idx="5689">
                  <c:v>1.1378000000001304E-4</c:v>
                </c:pt>
                <c:pt idx="5690">
                  <c:v>1.1380000000001304E-4</c:v>
                </c:pt>
                <c:pt idx="5691">
                  <c:v>1.1382000000001304E-4</c:v>
                </c:pt>
                <c:pt idx="5692">
                  <c:v>1.1384000000001305E-4</c:v>
                </c:pt>
                <c:pt idx="5693">
                  <c:v>1.1386000000001305E-4</c:v>
                </c:pt>
                <c:pt idx="5694">
                  <c:v>1.1388000000001305E-4</c:v>
                </c:pt>
                <c:pt idx="5695">
                  <c:v>1.1390000000001305E-4</c:v>
                </c:pt>
                <c:pt idx="5696">
                  <c:v>1.1392000000001306E-4</c:v>
                </c:pt>
                <c:pt idx="5697">
                  <c:v>1.1394000000001306E-4</c:v>
                </c:pt>
                <c:pt idx="5698">
                  <c:v>1.1396000000001306E-4</c:v>
                </c:pt>
                <c:pt idx="5699">
                  <c:v>1.1398000000001307E-4</c:v>
                </c:pt>
                <c:pt idx="5700">
                  <c:v>1.1400000000001307E-4</c:v>
                </c:pt>
                <c:pt idx="5701">
                  <c:v>1.1402000000001307E-4</c:v>
                </c:pt>
                <c:pt idx="5702">
                  <c:v>1.1404000000001308E-4</c:v>
                </c:pt>
                <c:pt idx="5703">
                  <c:v>1.1406000000001308E-4</c:v>
                </c:pt>
                <c:pt idx="5704">
                  <c:v>1.1408000000001308E-4</c:v>
                </c:pt>
                <c:pt idx="5705">
                  <c:v>1.1410000000001309E-4</c:v>
                </c:pt>
                <c:pt idx="5706">
                  <c:v>1.1412000000001309E-4</c:v>
                </c:pt>
                <c:pt idx="5707">
                  <c:v>1.1414000000001309E-4</c:v>
                </c:pt>
                <c:pt idx="5708">
                  <c:v>1.141600000000131E-4</c:v>
                </c:pt>
                <c:pt idx="5709">
                  <c:v>1.141800000000131E-4</c:v>
                </c:pt>
                <c:pt idx="5710">
                  <c:v>1.142000000000131E-4</c:v>
                </c:pt>
                <c:pt idx="5711">
                  <c:v>1.1422000000001311E-4</c:v>
                </c:pt>
                <c:pt idx="5712">
                  <c:v>1.1424000000001311E-4</c:v>
                </c:pt>
                <c:pt idx="5713">
                  <c:v>1.1426000000001311E-4</c:v>
                </c:pt>
                <c:pt idx="5714">
                  <c:v>1.1428000000001312E-4</c:v>
                </c:pt>
                <c:pt idx="5715">
                  <c:v>1.1430000000001312E-4</c:v>
                </c:pt>
                <c:pt idx="5716">
                  <c:v>1.1432000000001312E-4</c:v>
                </c:pt>
                <c:pt idx="5717">
                  <c:v>1.1434000000001313E-4</c:v>
                </c:pt>
                <c:pt idx="5718">
                  <c:v>1.1436000000001313E-4</c:v>
                </c:pt>
                <c:pt idx="5719">
                  <c:v>1.1438000000001313E-4</c:v>
                </c:pt>
                <c:pt idx="5720">
                  <c:v>1.1440000000001313E-4</c:v>
                </c:pt>
                <c:pt idx="5721">
                  <c:v>1.1442000000001314E-4</c:v>
                </c:pt>
                <c:pt idx="5722">
                  <c:v>1.1444000000001314E-4</c:v>
                </c:pt>
                <c:pt idx="5723">
                  <c:v>1.1446000000001314E-4</c:v>
                </c:pt>
                <c:pt idx="5724">
                  <c:v>1.1448000000001315E-4</c:v>
                </c:pt>
                <c:pt idx="5725">
                  <c:v>1.1450000000001315E-4</c:v>
                </c:pt>
                <c:pt idx="5726">
                  <c:v>1.1452000000001315E-4</c:v>
                </c:pt>
                <c:pt idx="5727">
                  <c:v>1.1454000000001316E-4</c:v>
                </c:pt>
                <c:pt idx="5728">
                  <c:v>1.1456000000001316E-4</c:v>
                </c:pt>
                <c:pt idx="5729">
                  <c:v>1.1458000000001316E-4</c:v>
                </c:pt>
                <c:pt idx="5730">
                  <c:v>1.1460000000001317E-4</c:v>
                </c:pt>
                <c:pt idx="5731">
                  <c:v>1.1462000000001317E-4</c:v>
                </c:pt>
                <c:pt idx="5732">
                  <c:v>1.1464000000001317E-4</c:v>
                </c:pt>
                <c:pt idx="5733">
                  <c:v>1.1466000000001318E-4</c:v>
                </c:pt>
                <c:pt idx="5734">
                  <c:v>1.1468000000001318E-4</c:v>
                </c:pt>
                <c:pt idx="5735">
                  <c:v>1.1470000000001318E-4</c:v>
                </c:pt>
                <c:pt idx="5736">
                  <c:v>1.1472000000001319E-4</c:v>
                </c:pt>
                <c:pt idx="5737">
                  <c:v>1.1474000000001319E-4</c:v>
                </c:pt>
                <c:pt idx="5738">
                  <c:v>1.1476000000001319E-4</c:v>
                </c:pt>
                <c:pt idx="5739">
                  <c:v>1.147800000000132E-4</c:v>
                </c:pt>
                <c:pt idx="5740">
                  <c:v>1.148000000000132E-4</c:v>
                </c:pt>
                <c:pt idx="5741">
                  <c:v>1.148200000000132E-4</c:v>
                </c:pt>
                <c:pt idx="5742">
                  <c:v>1.1484000000001321E-4</c:v>
                </c:pt>
                <c:pt idx="5743">
                  <c:v>1.1486000000001321E-4</c:v>
                </c:pt>
                <c:pt idx="5744">
                  <c:v>1.1488000000001321E-4</c:v>
                </c:pt>
                <c:pt idx="5745">
                  <c:v>1.1490000000001321E-4</c:v>
                </c:pt>
                <c:pt idx="5746">
                  <c:v>1.1492000000001322E-4</c:v>
                </c:pt>
                <c:pt idx="5747">
                  <c:v>1.1494000000001322E-4</c:v>
                </c:pt>
                <c:pt idx="5748">
                  <c:v>1.1496000000001322E-4</c:v>
                </c:pt>
                <c:pt idx="5749">
                  <c:v>1.1498000000001323E-4</c:v>
                </c:pt>
                <c:pt idx="5750">
                  <c:v>1.1500000000001323E-4</c:v>
                </c:pt>
                <c:pt idx="5751">
                  <c:v>1.1502000000001323E-4</c:v>
                </c:pt>
                <c:pt idx="5752">
                  <c:v>1.1504000000001324E-4</c:v>
                </c:pt>
                <c:pt idx="5753">
                  <c:v>1.1506000000001324E-4</c:v>
                </c:pt>
                <c:pt idx="5754">
                  <c:v>1.1508000000001324E-4</c:v>
                </c:pt>
                <c:pt idx="5755">
                  <c:v>1.1510000000001325E-4</c:v>
                </c:pt>
                <c:pt idx="5756">
                  <c:v>1.1512000000001325E-4</c:v>
                </c:pt>
                <c:pt idx="5757">
                  <c:v>1.1514000000001325E-4</c:v>
                </c:pt>
                <c:pt idx="5758">
                  <c:v>1.1516000000001326E-4</c:v>
                </c:pt>
                <c:pt idx="5759">
                  <c:v>1.1518000000001326E-4</c:v>
                </c:pt>
                <c:pt idx="5760">
                  <c:v>1.1520000000001326E-4</c:v>
                </c:pt>
                <c:pt idx="5761">
                  <c:v>1.1522000000001327E-4</c:v>
                </c:pt>
                <c:pt idx="5762">
                  <c:v>1.1524000000001327E-4</c:v>
                </c:pt>
                <c:pt idx="5763">
                  <c:v>1.1526000000001327E-4</c:v>
                </c:pt>
                <c:pt idx="5764">
                  <c:v>1.1528000000001328E-4</c:v>
                </c:pt>
                <c:pt idx="5765">
                  <c:v>1.1530000000001328E-4</c:v>
                </c:pt>
                <c:pt idx="5766">
                  <c:v>1.1532000000001328E-4</c:v>
                </c:pt>
                <c:pt idx="5767">
                  <c:v>1.1534000000001329E-4</c:v>
                </c:pt>
                <c:pt idx="5768">
                  <c:v>1.1536000000001329E-4</c:v>
                </c:pt>
                <c:pt idx="5769">
                  <c:v>1.1538000000001329E-4</c:v>
                </c:pt>
                <c:pt idx="5770">
                  <c:v>1.1540000000001329E-4</c:v>
                </c:pt>
                <c:pt idx="5771">
                  <c:v>1.154200000000133E-4</c:v>
                </c:pt>
                <c:pt idx="5772">
                  <c:v>1.154400000000133E-4</c:v>
                </c:pt>
                <c:pt idx="5773">
                  <c:v>1.154600000000133E-4</c:v>
                </c:pt>
                <c:pt idx="5774">
                  <c:v>1.1548000000001331E-4</c:v>
                </c:pt>
                <c:pt idx="5775">
                  <c:v>1.1550000000001331E-4</c:v>
                </c:pt>
                <c:pt idx="5776">
                  <c:v>1.1552000000001331E-4</c:v>
                </c:pt>
                <c:pt idx="5777">
                  <c:v>1.1554000000001332E-4</c:v>
                </c:pt>
                <c:pt idx="5778">
                  <c:v>1.1556000000001332E-4</c:v>
                </c:pt>
                <c:pt idx="5779">
                  <c:v>1.1558000000001332E-4</c:v>
                </c:pt>
                <c:pt idx="5780">
                  <c:v>1.1560000000001333E-4</c:v>
                </c:pt>
                <c:pt idx="5781">
                  <c:v>1.1562000000001333E-4</c:v>
                </c:pt>
                <c:pt idx="5782">
                  <c:v>1.1564000000001333E-4</c:v>
                </c:pt>
                <c:pt idx="5783">
                  <c:v>1.1566000000001334E-4</c:v>
                </c:pt>
                <c:pt idx="5784">
                  <c:v>1.1568000000001334E-4</c:v>
                </c:pt>
                <c:pt idx="5785">
                  <c:v>1.1570000000001334E-4</c:v>
                </c:pt>
                <c:pt idx="5786">
                  <c:v>1.1572000000001335E-4</c:v>
                </c:pt>
                <c:pt idx="5787">
                  <c:v>1.1574000000001335E-4</c:v>
                </c:pt>
                <c:pt idx="5788">
                  <c:v>1.1576000000001335E-4</c:v>
                </c:pt>
                <c:pt idx="5789">
                  <c:v>1.1578000000001336E-4</c:v>
                </c:pt>
                <c:pt idx="5790">
                  <c:v>1.1580000000001336E-4</c:v>
                </c:pt>
                <c:pt idx="5791">
                  <c:v>1.1582000000001336E-4</c:v>
                </c:pt>
                <c:pt idx="5792">
                  <c:v>1.1584000000001337E-4</c:v>
                </c:pt>
                <c:pt idx="5793">
                  <c:v>1.1586000000001337E-4</c:v>
                </c:pt>
                <c:pt idx="5794">
                  <c:v>1.1588000000001337E-4</c:v>
                </c:pt>
                <c:pt idx="5795">
                  <c:v>1.1590000000001337E-4</c:v>
                </c:pt>
                <c:pt idx="5796">
                  <c:v>1.1592000000001338E-4</c:v>
                </c:pt>
                <c:pt idx="5797">
                  <c:v>1.1594000000001338E-4</c:v>
                </c:pt>
                <c:pt idx="5798">
                  <c:v>1.1596000000001338E-4</c:v>
                </c:pt>
                <c:pt idx="5799">
                  <c:v>1.1598000000001339E-4</c:v>
                </c:pt>
                <c:pt idx="5800">
                  <c:v>1.1600000000001339E-4</c:v>
                </c:pt>
                <c:pt idx="5801">
                  <c:v>1.1602000000001339E-4</c:v>
                </c:pt>
                <c:pt idx="5802">
                  <c:v>1.160400000000134E-4</c:v>
                </c:pt>
                <c:pt idx="5803">
                  <c:v>1.160600000000134E-4</c:v>
                </c:pt>
                <c:pt idx="5804">
                  <c:v>1.160800000000134E-4</c:v>
                </c:pt>
                <c:pt idx="5805">
                  <c:v>1.1610000000001341E-4</c:v>
                </c:pt>
                <c:pt idx="5806">
                  <c:v>1.1612000000001341E-4</c:v>
                </c:pt>
                <c:pt idx="5807">
                  <c:v>1.1614000000001341E-4</c:v>
                </c:pt>
                <c:pt idx="5808">
                  <c:v>1.1616000000001342E-4</c:v>
                </c:pt>
                <c:pt idx="5809">
                  <c:v>1.1618000000001342E-4</c:v>
                </c:pt>
                <c:pt idx="5810">
                  <c:v>1.1620000000001342E-4</c:v>
                </c:pt>
                <c:pt idx="5811">
                  <c:v>1.1622000000001343E-4</c:v>
                </c:pt>
                <c:pt idx="5812">
                  <c:v>1.1624000000001343E-4</c:v>
                </c:pt>
                <c:pt idx="5813">
                  <c:v>1.1626000000001343E-4</c:v>
                </c:pt>
                <c:pt idx="5814">
                  <c:v>1.1628000000001344E-4</c:v>
                </c:pt>
                <c:pt idx="5815">
                  <c:v>1.1630000000001344E-4</c:v>
                </c:pt>
                <c:pt idx="5816">
                  <c:v>1.1632000000001344E-4</c:v>
                </c:pt>
                <c:pt idx="5817">
                  <c:v>1.1634000000001344E-4</c:v>
                </c:pt>
                <c:pt idx="5818">
                  <c:v>1.1636000000001345E-4</c:v>
                </c:pt>
                <c:pt idx="5819">
                  <c:v>1.1638000000001345E-4</c:v>
                </c:pt>
                <c:pt idx="5820">
                  <c:v>1.1640000000001345E-4</c:v>
                </c:pt>
                <c:pt idx="5821">
                  <c:v>1.1642000000001346E-4</c:v>
                </c:pt>
                <c:pt idx="5822">
                  <c:v>1.1644000000001346E-4</c:v>
                </c:pt>
                <c:pt idx="5823">
                  <c:v>1.1646000000001346E-4</c:v>
                </c:pt>
                <c:pt idx="5824">
                  <c:v>1.1648000000001347E-4</c:v>
                </c:pt>
                <c:pt idx="5825">
                  <c:v>1.1650000000001347E-4</c:v>
                </c:pt>
                <c:pt idx="5826">
                  <c:v>1.1652000000001347E-4</c:v>
                </c:pt>
                <c:pt idx="5827">
                  <c:v>1.1654000000001348E-4</c:v>
                </c:pt>
                <c:pt idx="5828">
                  <c:v>1.1656000000001348E-4</c:v>
                </c:pt>
                <c:pt idx="5829">
                  <c:v>1.1658000000001348E-4</c:v>
                </c:pt>
                <c:pt idx="5830">
                  <c:v>1.1660000000001349E-4</c:v>
                </c:pt>
                <c:pt idx="5831">
                  <c:v>1.1662000000001349E-4</c:v>
                </c:pt>
                <c:pt idx="5832">
                  <c:v>1.1664000000001349E-4</c:v>
                </c:pt>
                <c:pt idx="5833">
                  <c:v>1.166600000000135E-4</c:v>
                </c:pt>
                <c:pt idx="5834">
                  <c:v>1.166800000000135E-4</c:v>
                </c:pt>
                <c:pt idx="5835">
                  <c:v>1.167000000000135E-4</c:v>
                </c:pt>
                <c:pt idx="5836">
                  <c:v>1.1672000000001351E-4</c:v>
                </c:pt>
                <c:pt idx="5837">
                  <c:v>1.1674000000001351E-4</c:v>
                </c:pt>
                <c:pt idx="5838">
                  <c:v>1.1676000000001351E-4</c:v>
                </c:pt>
                <c:pt idx="5839">
                  <c:v>1.1678000000001352E-4</c:v>
                </c:pt>
                <c:pt idx="5840">
                  <c:v>1.1680000000001352E-4</c:v>
                </c:pt>
                <c:pt idx="5841">
                  <c:v>1.1682000000001352E-4</c:v>
                </c:pt>
                <c:pt idx="5842">
                  <c:v>1.1684000000001352E-4</c:v>
                </c:pt>
                <c:pt idx="5843">
                  <c:v>1.1686000000001353E-4</c:v>
                </c:pt>
                <c:pt idx="5844">
                  <c:v>1.1688000000001353E-4</c:v>
                </c:pt>
                <c:pt idx="5845">
                  <c:v>1.1690000000001353E-4</c:v>
                </c:pt>
                <c:pt idx="5846">
                  <c:v>1.1692000000001354E-4</c:v>
                </c:pt>
                <c:pt idx="5847">
                  <c:v>1.1694000000001354E-4</c:v>
                </c:pt>
                <c:pt idx="5848">
                  <c:v>1.1696000000001354E-4</c:v>
                </c:pt>
                <c:pt idx="5849">
                  <c:v>1.1698000000001355E-4</c:v>
                </c:pt>
                <c:pt idx="5850">
                  <c:v>1.1700000000001355E-4</c:v>
                </c:pt>
                <c:pt idx="5851">
                  <c:v>1.1702000000001355E-4</c:v>
                </c:pt>
                <c:pt idx="5852">
                  <c:v>1.1704000000001356E-4</c:v>
                </c:pt>
                <c:pt idx="5853">
                  <c:v>1.1706000000001356E-4</c:v>
                </c:pt>
                <c:pt idx="5854">
                  <c:v>1.1708000000001356E-4</c:v>
                </c:pt>
                <c:pt idx="5855">
                  <c:v>1.1710000000001357E-4</c:v>
                </c:pt>
                <c:pt idx="5856">
                  <c:v>1.1712000000001357E-4</c:v>
                </c:pt>
                <c:pt idx="5857">
                  <c:v>1.1714000000001357E-4</c:v>
                </c:pt>
                <c:pt idx="5858">
                  <c:v>1.1716000000001358E-4</c:v>
                </c:pt>
                <c:pt idx="5859">
                  <c:v>1.1718000000001358E-4</c:v>
                </c:pt>
                <c:pt idx="5860">
                  <c:v>1.1720000000001358E-4</c:v>
                </c:pt>
                <c:pt idx="5861">
                  <c:v>1.1722000000001359E-4</c:v>
                </c:pt>
                <c:pt idx="5862">
                  <c:v>1.1724000000001359E-4</c:v>
                </c:pt>
                <c:pt idx="5863">
                  <c:v>1.1726000000001359E-4</c:v>
                </c:pt>
                <c:pt idx="5864">
                  <c:v>1.172800000000136E-4</c:v>
                </c:pt>
                <c:pt idx="5865">
                  <c:v>1.173000000000136E-4</c:v>
                </c:pt>
                <c:pt idx="5866">
                  <c:v>1.173200000000136E-4</c:v>
                </c:pt>
                <c:pt idx="5867">
                  <c:v>1.173400000000136E-4</c:v>
                </c:pt>
                <c:pt idx="5868">
                  <c:v>1.1736000000001361E-4</c:v>
                </c:pt>
                <c:pt idx="5869">
                  <c:v>1.1738000000001361E-4</c:v>
                </c:pt>
                <c:pt idx="5870">
                  <c:v>1.1740000000001361E-4</c:v>
                </c:pt>
                <c:pt idx="5871">
                  <c:v>1.1742000000001362E-4</c:v>
                </c:pt>
                <c:pt idx="5872">
                  <c:v>1.1744000000001362E-4</c:v>
                </c:pt>
                <c:pt idx="5873">
                  <c:v>1.1746000000001362E-4</c:v>
                </c:pt>
                <c:pt idx="5874">
                  <c:v>1.1748000000001363E-4</c:v>
                </c:pt>
                <c:pt idx="5875">
                  <c:v>1.1750000000001363E-4</c:v>
                </c:pt>
                <c:pt idx="5876">
                  <c:v>1.1752000000001363E-4</c:v>
                </c:pt>
                <c:pt idx="5877">
                  <c:v>1.1754000000001364E-4</c:v>
                </c:pt>
                <c:pt idx="5878">
                  <c:v>1.1756000000001364E-4</c:v>
                </c:pt>
                <c:pt idx="5879">
                  <c:v>1.1758000000001364E-4</c:v>
                </c:pt>
                <c:pt idx="5880">
                  <c:v>1.1760000000001365E-4</c:v>
                </c:pt>
                <c:pt idx="5881">
                  <c:v>1.1762000000001365E-4</c:v>
                </c:pt>
                <c:pt idx="5882">
                  <c:v>1.1764000000001365E-4</c:v>
                </c:pt>
                <c:pt idx="5883">
                  <c:v>1.1766000000001366E-4</c:v>
                </c:pt>
                <c:pt idx="5884">
                  <c:v>1.1768000000001366E-4</c:v>
                </c:pt>
                <c:pt idx="5885">
                  <c:v>1.1770000000001366E-4</c:v>
                </c:pt>
                <c:pt idx="5886">
                  <c:v>1.1772000000001367E-4</c:v>
                </c:pt>
                <c:pt idx="5887">
                  <c:v>1.1774000000001367E-4</c:v>
                </c:pt>
                <c:pt idx="5888">
                  <c:v>1.1776000000001367E-4</c:v>
                </c:pt>
                <c:pt idx="5889">
                  <c:v>1.1778000000001368E-4</c:v>
                </c:pt>
                <c:pt idx="5890">
                  <c:v>1.1780000000001368E-4</c:v>
                </c:pt>
                <c:pt idx="5891">
                  <c:v>1.1782000000001368E-4</c:v>
                </c:pt>
                <c:pt idx="5892">
                  <c:v>1.1784000000001368E-4</c:v>
                </c:pt>
                <c:pt idx="5893">
                  <c:v>1.1786000000001369E-4</c:v>
                </c:pt>
                <c:pt idx="5894">
                  <c:v>1.1788000000001369E-4</c:v>
                </c:pt>
                <c:pt idx="5895">
                  <c:v>1.1790000000001369E-4</c:v>
                </c:pt>
                <c:pt idx="5896">
                  <c:v>1.179200000000137E-4</c:v>
                </c:pt>
                <c:pt idx="5897">
                  <c:v>1.179400000000137E-4</c:v>
                </c:pt>
                <c:pt idx="5898">
                  <c:v>1.179600000000137E-4</c:v>
                </c:pt>
                <c:pt idx="5899">
                  <c:v>1.1798000000001371E-4</c:v>
                </c:pt>
                <c:pt idx="5900">
                  <c:v>1.1800000000001371E-4</c:v>
                </c:pt>
                <c:pt idx="5901">
                  <c:v>1.1802000000001371E-4</c:v>
                </c:pt>
                <c:pt idx="5902">
                  <c:v>1.1804000000001372E-4</c:v>
                </c:pt>
                <c:pt idx="5903">
                  <c:v>1.1806000000001372E-4</c:v>
                </c:pt>
                <c:pt idx="5904">
                  <c:v>1.1808000000001372E-4</c:v>
                </c:pt>
                <c:pt idx="5905">
                  <c:v>1.1810000000001373E-4</c:v>
                </c:pt>
                <c:pt idx="5906">
                  <c:v>1.1812000000001373E-4</c:v>
                </c:pt>
                <c:pt idx="5907">
                  <c:v>1.1814000000001373E-4</c:v>
                </c:pt>
                <c:pt idx="5908">
                  <c:v>1.1816000000001374E-4</c:v>
                </c:pt>
                <c:pt idx="5909">
                  <c:v>1.1818000000001374E-4</c:v>
                </c:pt>
                <c:pt idx="5910">
                  <c:v>1.1820000000001374E-4</c:v>
                </c:pt>
                <c:pt idx="5911">
                  <c:v>1.1822000000001375E-4</c:v>
                </c:pt>
                <c:pt idx="5912">
                  <c:v>1.1824000000001375E-4</c:v>
                </c:pt>
                <c:pt idx="5913">
                  <c:v>1.1826000000001375E-4</c:v>
                </c:pt>
                <c:pt idx="5914">
                  <c:v>1.1828000000001375E-4</c:v>
                </c:pt>
                <c:pt idx="5915">
                  <c:v>1.1830000000001376E-4</c:v>
                </c:pt>
                <c:pt idx="5916">
                  <c:v>1.1832000000001376E-4</c:v>
                </c:pt>
                <c:pt idx="5917">
                  <c:v>1.1834000000001376E-4</c:v>
                </c:pt>
                <c:pt idx="5918">
                  <c:v>1.1836000000001377E-4</c:v>
                </c:pt>
                <c:pt idx="5919">
                  <c:v>1.1838000000001377E-4</c:v>
                </c:pt>
                <c:pt idx="5920">
                  <c:v>1.1840000000001377E-4</c:v>
                </c:pt>
                <c:pt idx="5921">
                  <c:v>1.1842000000001378E-4</c:v>
                </c:pt>
                <c:pt idx="5922">
                  <c:v>1.1844000000001378E-4</c:v>
                </c:pt>
                <c:pt idx="5923">
                  <c:v>1.1846000000001378E-4</c:v>
                </c:pt>
                <c:pt idx="5924">
                  <c:v>1.1848000000001379E-4</c:v>
                </c:pt>
                <c:pt idx="5925">
                  <c:v>1.1850000000001379E-4</c:v>
                </c:pt>
                <c:pt idx="5926">
                  <c:v>1.1852000000001379E-4</c:v>
                </c:pt>
                <c:pt idx="5927">
                  <c:v>1.185400000000138E-4</c:v>
                </c:pt>
                <c:pt idx="5928">
                  <c:v>1.185600000000138E-4</c:v>
                </c:pt>
                <c:pt idx="5929">
                  <c:v>1.185800000000138E-4</c:v>
                </c:pt>
                <c:pt idx="5930">
                  <c:v>1.1860000000001381E-4</c:v>
                </c:pt>
                <c:pt idx="5931">
                  <c:v>1.1862000000001381E-4</c:v>
                </c:pt>
                <c:pt idx="5932">
                  <c:v>1.1864000000001381E-4</c:v>
                </c:pt>
                <c:pt idx="5933">
                  <c:v>1.1866000000001382E-4</c:v>
                </c:pt>
                <c:pt idx="5934">
                  <c:v>1.1868000000001382E-4</c:v>
                </c:pt>
                <c:pt idx="5935">
                  <c:v>1.1870000000001382E-4</c:v>
                </c:pt>
                <c:pt idx="5936">
                  <c:v>1.1872000000001383E-4</c:v>
                </c:pt>
                <c:pt idx="5937">
                  <c:v>1.1874000000001383E-4</c:v>
                </c:pt>
                <c:pt idx="5938">
                  <c:v>1.1876000000001383E-4</c:v>
                </c:pt>
                <c:pt idx="5939">
                  <c:v>1.1878000000001383E-4</c:v>
                </c:pt>
                <c:pt idx="5940">
                  <c:v>1.1880000000001384E-4</c:v>
                </c:pt>
                <c:pt idx="5941">
                  <c:v>1.1882000000001384E-4</c:v>
                </c:pt>
                <c:pt idx="5942">
                  <c:v>1.1884000000001384E-4</c:v>
                </c:pt>
                <c:pt idx="5943">
                  <c:v>1.1886000000001385E-4</c:v>
                </c:pt>
                <c:pt idx="5944">
                  <c:v>1.1888000000001385E-4</c:v>
                </c:pt>
                <c:pt idx="5945">
                  <c:v>1.1890000000001385E-4</c:v>
                </c:pt>
                <c:pt idx="5946">
                  <c:v>1.1892000000001386E-4</c:v>
                </c:pt>
                <c:pt idx="5947">
                  <c:v>1.1894000000001386E-4</c:v>
                </c:pt>
                <c:pt idx="5948">
                  <c:v>1.1896000000001386E-4</c:v>
                </c:pt>
                <c:pt idx="5949">
                  <c:v>1.1898000000001387E-4</c:v>
                </c:pt>
                <c:pt idx="5950">
                  <c:v>1.1900000000001387E-4</c:v>
                </c:pt>
                <c:pt idx="5951">
                  <c:v>1.1902000000001387E-4</c:v>
                </c:pt>
                <c:pt idx="5952">
                  <c:v>1.1904000000001388E-4</c:v>
                </c:pt>
                <c:pt idx="5953">
                  <c:v>1.1906000000001388E-4</c:v>
                </c:pt>
                <c:pt idx="5954">
                  <c:v>1.1908000000001388E-4</c:v>
                </c:pt>
                <c:pt idx="5955">
                  <c:v>1.1910000000001389E-4</c:v>
                </c:pt>
                <c:pt idx="5956">
                  <c:v>1.1912000000001389E-4</c:v>
                </c:pt>
                <c:pt idx="5957">
                  <c:v>1.1914000000001389E-4</c:v>
                </c:pt>
                <c:pt idx="5958">
                  <c:v>1.191600000000139E-4</c:v>
                </c:pt>
                <c:pt idx="5959">
                  <c:v>1.191800000000139E-4</c:v>
                </c:pt>
                <c:pt idx="5960">
                  <c:v>1.192000000000139E-4</c:v>
                </c:pt>
                <c:pt idx="5961">
                  <c:v>1.1922000000001391E-4</c:v>
                </c:pt>
                <c:pt idx="5962">
                  <c:v>1.1924000000001391E-4</c:v>
                </c:pt>
                <c:pt idx="5963">
                  <c:v>1.1926000000001391E-4</c:v>
                </c:pt>
                <c:pt idx="5964">
                  <c:v>1.1928000000001391E-4</c:v>
                </c:pt>
                <c:pt idx="5965">
                  <c:v>1.1930000000001392E-4</c:v>
                </c:pt>
                <c:pt idx="5966">
                  <c:v>1.1932000000001392E-4</c:v>
                </c:pt>
                <c:pt idx="5967">
                  <c:v>1.1934000000001392E-4</c:v>
                </c:pt>
                <c:pt idx="5968">
                  <c:v>1.1936000000001393E-4</c:v>
                </c:pt>
                <c:pt idx="5969">
                  <c:v>1.1938000000001393E-4</c:v>
                </c:pt>
                <c:pt idx="5970">
                  <c:v>1.1940000000001393E-4</c:v>
                </c:pt>
                <c:pt idx="5971">
                  <c:v>1.1942000000001394E-4</c:v>
                </c:pt>
                <c:pt idx="5972">
                  <c:v>1.1944000000001394E-4</c:v>
                </c:pt>
                <c:pt idx="5973">
                  <c:v>1.1946000000001394E-4</c:v>
                </c:pt>
                <c:pt idx="5974">
                  <c:v>1.1948000000001395E-4</c:v>
                </c:pt>
                <c:pt idx="5975">
                  <c:v>1.1950000000001395E-4</c:v>
                </c:pt>
                <c:pt idx="5976">
                  <c:v>1.1952000000001395E-4</c:v>
                </c:pt>
                <c:pt idx="5977">
                  <c:v>1.1954000000001396E-4</c:v>
                </c:pt>
                <c:pt idx="5978">
                  <c:v>1.1956000000001396E-4</c:v>
                </c:pt>
                <c:pt idx="5979">
                  <c:v>1.1958000000001396E-4</c:v>
                </c:pt>
                <c:pt idx="5980">
                  <c:v>1.1960000000001397E-4</c:v>
                </c:pt>
                <c:pt idx="5981">
                  <c:v>1.1962000000001397E-4</c:v>
                </c:pt>
                <c:pt idx="5982">
                  <c:v>1.1964000000001397E-4</c:v>
                </c:pt>
                <c:pt idx="5983">
                  <c:v>1.1966000000001398E-4</c:v>
                </c:pt>
                <c:pt idx="5984">
                  <c:v>1.1968000000001398E-4</c:v>
                </c:pt>
                <c:pt idx="5985">
                  <c:v>1.1970000000001398E-4</c:v>
                </c:pt>
                <c:pt idx="5986">
                  <c:v>1.1972000000001399E-4</c:v>
                </c:pt>
                <c:pt idx="5987">
                  <c:v>1.1974000000001399E-4</c:v>
                </c:pt>
                <c:pt idx="5988">
                  <c:v>1.1976000000001399E-4</c:v>
                </c:pt>
                <c:pt idx="5989">
                  <c:v>1.1978000000001399E-4</c:v>
                </c:pt>
                <c:pt idx="5990">
                  <c:v>1.19800000000014E-4</c:v>
                </c:pt>
                <c:pt idx="5991">
                  <c:v>1.19820000000014E-4</c:v>
                </c:pt>
                <c:pt idx="5992">
                  <c:v>1.19840000000014E-4</c:v>
                </c:pt>
                <c:pt idx="5993">
                  <c:v>1.1986000000001401E-4</c:v>
                </c:pt>
                <c:pt idx="5994">
                  <c:v>1.1988000000001401E-4</c:v>
                </c:pt>
                <c:pt idx="5995">
                  <c:v>1.1990000000001401E-4</c:v>
                </c:pt>
                <c:pt idx="5996">
                  <c:v>1.1992000000001402E-4</c:v>
                </c:pt>
                <c:pt idx="5997">
                  <c:v>1.1994000000001402E-4</c:v>
                </c:pt>
                <c:pt idx="5998">
                  <c:v>1.1996000000001402E-4</c:v>
                </c:pt>
                <c:pt idx="5999">
                  <c:v>1.1998000000001403E-4</c:v>
                </c:pt>
                <c:pt idx="6000">
                  <c:v>1.2000000000001403E-4</c:v>
                </c:pt>
                <c:pt idx="6001">
                  <c:v>1.2002000000001403E-4</c:v>
                </c:pt>
                <c:pt idx="6002">
                  <c:v>1.2004000000001404E-4</c:v>
                </c:pt>
                <c:pt idx="6003">
                  <c:v>1.2006000000001404E-4</c:v>
                </c:pt>
                <c:pt idx="6004">
                  <c:v>1.2008000000001404E-4</c:v>
                </c:pt>
                <c:pt idx="6005">
                  <c:v>1.2010000000001405E-4</c:v>
                </c:pt>
                <c:pt idx="6006">
                  <c:v>1.2012000000001405E-4</c:v>
                </c:pt>
                <c:pt idx="6007">
                  <c:v>1.2014000000001405E-4</c:v>
                </c:pt>
                <c:pt idx="6008">
                  <c:v>1.2016000000001406E-4</c:v>
                </c:pt>
                <c:pt idx="6009">
                  <c:v>1.2018000000001406E-4</c:v>
                </c:pt>
                <c:pt idx="6010">
                  <c:v>1.2020000000001406E-4</c:v>
                </c:pt>
                <c:pt idx="6011">
                  <c:v>1.2022000000001407E-4</c:v>
                </c:pt>
                <c:pt idx="6012">
                  <c:v>1.2024000000001407E-4</c:v>
                </c:pt>
                <c:pt idx="6013">
                  <c:v>1.2026000000001407E-4</c:v>
                </c:pt>
                <c:pt idx="6014">
                  <c:v>1.2028000000001407E-4</c:v>
                </c:pt>
                <c:pt idx="6015">
                  <c:v>1.2030000000001408E-4</c:v>
                </c:pt>
                <c:pt idx="6016">
                  <c:v>1.2032000000001408E-4</c:v>
                </c:pt>
                <c:pt idx="6017">
                  <c:v>1.2034000000001408E-4</c:v>
                </c:pt>
                <c:pt idx="6018">
                  <c:v>1.2036000000001409E-4</c:v>
                </c:pt>
                <c:pt idx="6019">
                  <c:v>1.2038000000001409E-4</c:v>
                </c:pt>
                <c:pt idx="6020">
                  <c:v>1.2040000000001409E-4</c:v>
                </c:pt>
                <c:pt idx="6021">
                  <c:v>1.204200000000141E-4</c:v>
                </c:pt>
                <c:pt idx="6022">
                  <c:v>1.204400000000141E-4</c:v>
                </c:pt>
                <c:pt idx="6023">
                  <c:v>1.204600000000141E-4</c:v>
                </c:pt>
                <c:pt idx="6024">
                  <c:v>1.2048000000001411E-4</c:v>
                </c:pt>
                <c:pt idx="6025">
                  <c:v>1.2050000000001411E-4</c:v>
                </c:pt>
                <c:pt idx="6026">
                  <c:v>1.2052000000001411E-4</c:v>
                </c:pt>
                <c:pt idx="6027">
                  <c:v>1.2054000000001412E-4</c:v>
                </c:pt>
                <c:pt idx="6028">
                  <c:v>1.2056000000001412E-4</c:v>
                </c:pt>
                <c:pt idx="6029">
                  <c:v>1.2058000000001412E-4</c:v>
                </c:pt>
                <c:pt idx="6030">
                  <c:v>1.2060000000001413E-4</c:v>
                </c:pt>
                <c:pt idx="6031">
                  <c:v>1.2062000000001413E-4</c:v>
                </c:pt>
                <c:pt idx="6032">
                  <c:v>1.2064000000001413E-4</c:v>
                </c:pt>
                <c:pt idx="6033">
                  <c:v>1.2066000000001414E-4</c:v>
                </c:pt>
                <c:pt idx="6034">
                  <c:v>1.2068000000001414E-4</c:v>
                </c:pt>
                <c:pt idx="6035">
                  <c:v>1.2070000000001414E-4</c:v>
                </c:pt>
                <c:pt idx="6036">
                  <c:v>1.2072000000001414E-4</c:v>
                </c:pt>
                <c:pt idx="6037">
                  <c:v>1.2074000000001415E-4</c:v>
                </c:pt>
                <c:pt idx="6038">
                  <c:v>1.2076000000001415E-4</c:v>
                </c:pt>
                <c:pt idx="6039">
                  <c:v>1.2078000000001415E-4</c:v>
                </c:pt>
                <c:pt idx="6040">
                  <c:v>1.2080000000001416E-4</c:v>
                </c:pt>
                <c:pt idx="6041">
                  <c:v>1.2082000000001416E-4</c:v>
                </c:pt>
                <c:pt idx="6042">
                  <c:v>1.2084000000001416E-4</c:v>
                </c:pt>
                <c:pt idx="6043">
                  <c:v>1.2086000000001417E-4</c:v>
                </c:pt>
                <c:pt idx="6044">
                  <c:v>1.2088000000001417E-4</c:v>
                </c:pt>
                <c:pt idx="6045">
                  <c:v>1.2090000000001417E-4</c:v>
                </c:pt>
                <c:pt idx="6046">
                  <c:v>1.2092000000001418E-4</c:v>
                </c:pt>
                <c:pt idx="6047">
                  <c:v>1.2094000000001418E-4</c:v>
                </c:pt>
                <c:pt idx="6048">
                  <c:v>1.2096000000001418E-4</c:v>
                </c:pt>
                <c:pt idx="6049">
                  <c:v>1.2098000000001419E-4</c:v>
                </c:pt>
                <c:pt idx="6050">
                  <c:v>1.2100000000001419E-4</c:v>
                </c:pt>
                <c:pt idx="6051">
                  <c:v>1.2102000000001419E-4</c:v>
                </c:pt>
                <c:pt idx="6052">
                  <c:v>1.210400000000142E-4</c:v>
                </c:pt>
                <c:pt idx="6053">
                  <c:v>1.210600000000142E-4</c:v>
                </c:pt>
                <c:pt idx="6054">
                  <c:v>1.210800000000142E-4</c:v>
                </c:pt>
                <c:pt idx="6055">
                  <c:v>1.2110000000001421E-4</c:v>
                </c:pt>
                <c:pt idx="6056">
                  <c:v>1.2112000000001421E-4</c:v>
                </c:pt>
                <c:pt idx="6057">
                  <c:v>1.2114000000001421E-4</c:v>
                </c:pt>
                <c:pt idx="6058">
                  <c:v>1.2116000000001422E-4</c:v>
                </c:pt>
                <c:pt idx="6059">
                  <c:v>1.2118000000001422E-4</c:v>
                </c:pt>
                <c:pt idx="6060">
                  <c:v>1.2120000000001422E-4</c:v>
                </c:pt>
                <c:pt idx="6061">
                  <c:v>1.2122000000001422E-4</c:v>
                </c:pt>
                <c:pt idx="6062">
                  <c:v>1.2124000000001423E-4</c:v>
                </c:pt>
                <c:pt idx="6063">
                  <c:v>1.2126000000001423E-4</c:v>
                </c:pt>
                <c:pt idx="6064">
                  <c:v>1.2128000000001423E-4</c:v>
                </c:pt>
                <c:pt idx="6065">
                  <c:v>1.2130000000001424E-4</c:v>
                </c:pt>
                <c:pt idx="6066">
                  <c:v>1.2132000000001424E-4</c:v>
                </c:pt>
                <c:pt idx="6067">
                  <c:v>1.2134000000001424E-4</c:v>
                </c:pt>
                <c:pt idx="6068">
                  <c:v>1.2136000000001425E-4</c:v>
                </c:pt>
                <c:pt idx="6069">
                  <c:v>1.2138000000001425E-4</c:v>
                </c:pt>
                <c:pt idx="6070">
                  <c:v>1.2140000000001425E-4</c:v>
                </c:pt>
                <c:pt idx="6071">
                  <c:v>1.2142000000001426E-4</c:v>
                </c:pt>
                <c:pt idx="6072">
                  <c:v>1.2144000000001426E-4</c:v>
                </c:pt>
                <c:pt idx="6073">
                  <c:v>1.2146000000001426E-4</c:v>
                </c:pt>
                <c:pt idx="6074">
                  <c:v>1.2148000000001427E-4</c:v>
                </c:pt>
                <c:pt idx="6075">
                  <c:v>1.2150000000001427E-4</c:v>
                </c:pt>
                <c:pt idx="6076">
                  <c:v>1.2152000000001427E-4</c:v>
                </c:pt>
                <c:pt idx="6077">
                  <c:v>1.2154000000001428E-4</c:v>
                </c:pt>
                <c:pt idx="6078">
                  <c:v>1.2156000000001428E-4</c:v>
                </c:pt>
                <c:pt idx="6079">
                  <c:v>1.2158000000001428E-4</c:v>
                </c:pt>
                <c:pt idx="6080">
                  <c:v>1.2160000000001429E-4</c:v>
                </c:pt>
                <c:pt idx="6081">
                  <c:v>1.2162000000001429E-4</c:v>
                </c:pt>
                <c:pt idx="6082">
                  <c:v>1.2164000000001429E-4</c:v>
                </c:pt>
                <c:pt idx="6083">
                  <c:v>1.216600000000143E-4</c:v>
                </c:pt>
                <c:pt idx="6084">
                  <c:v>1.216800000000143E-4</c:v>
                </c:pt>
                <c:pt idx="6085">
                  <c:v>1.217000000000143E-4</c:v>
                </c:pt>
                <c:pt idx="6086">
                  <c:v>1.217200000000143E-4</c:v>
                </c:pt>
                <c:pt idx="6087">
                  <c:v>1.2174000000001431E-4</c:v>
                </c:pt>
                <c:pt idx="6088">
                  <c:v>1.2176000000001431E-4</c:v>
                </c:pt>
                <c:pt idx="6089">
                  <c:v>1.2178000000001431E-4</c:v>
                </c:pt>
                <c:pt idx="6090">
                  <c:v>1.2180000000001432E-4</c:v>
                </c:pt>
                <c:pt idx="6091">
                  <c:v>1.2182000000001432E-4</c:v>
                </c:pt>
                <c:pt idx="6092">
                  <c:v>1.2184000000001432E-4</c:v>
                </c:pt>
                <c:pt idx="6093">
                  <c:v>1.2186000000001433E-4</c:v>
                </c:pt>
                <c:pt idx="6094">
                  <c:v>1.2188000000001433E-4</c:v>
                </c:pt>
                <c:pt idx="6095">
                  <c:v>1.2190000000001433E-4</c:v>
                </c:pt>
                <c:pt idx="6096">
                  <c:v>1.2192000000001434E-4</c:v>
                </c:pt>
                <c:pt idx="6097">
                  <c:v>1.2194000000001434E-4</c:v>
                </c:pt>
                <c:pt idx="6098">
                  <c:v>1.2196000000001434E-4</c:v>
                </c:pt>
                <c:pt idx="6099">
                  <c:v>1.2198000000001435E-4</c:v>
                </c:pt>
                <c:pt idx="6100">
                  <c:v>1.2200000000001435E-4</c:v>
                </c:pt>
                <c:pt idx="6101">
                  <c:v>1.2202000000001435E-4</c:v>
                </c:pt>
                <c:pt idx="6102">
                  <c:v>1.2204000000001436E-4</c:v>
                </c:pt>
                <c:pt idx="6103">
                  <c:v>1.2206000000001436E-4</c:v>
                </c:pt>
                <c:pt idx="6104">
                  <c:v>1.2208000000001436E-4</c:v>
                </c:pt>
                <c:pt idx="6105">
                  <c:v>1.2210000000001435E-4</c:v>
                </c:pt>
                <c:pt idx="6106">
                  <c:v>1.2212000000001434E-4</c:v>
                </c:pt>
                <c:pt idx="6107">
                  <c:v>1.2214000000001433E-4</c:v>
                </c:pt>
                <c:pt idx="6108">
                  <c:v>1.2216000000001432E-4</c:v>
                </c:pt>
                <c:pt idx="6109">
                  <c:v>1.2218000000001431E-4</c:v>
                </c:pt>
                <c:pt idx="6110">
                  <c:v>1.222000000000143E-4</c:v>
                </c:pt>
                <c:pt idx="6111">
                  <c:v>1.2222000000001429E-4</c:v>
                </c:pt>
                <c:pt idx="6112">
                  <c:v>1.2224000000001428E-4</c:v>
                </c:pt>
                <c:pt idx="6113">
                  <c:v>1.2226000000001427E-4</c:v>
                </c:pt>
                <c:pt idx="6114">
                  <c:v>1.2228000000001426E-4</c:v>
                </c:pt>
                <c:pt idx="6115">
                  <c:v>1.2230000000001425E-4</c:v>
                </c:pt>
                <c:pt idx="6116">
                  <c:v>1.2232000000001424E-4</c:v>
                </c:pt>
                <c:pt idx="6117">
                  <c:v>1.2234000000001423E-4</c:v>
                </c:pt>
                <c:pt idx="6118">
                  <c:v>1.2236000000001422E-4</c:v>
                </c:pt>
                <c:pt idx="6119">
                  <c:v>1.2238000000001421E-4</c:v>
                </c:pt>
                <c:pt idx="6120">
                  <c:v>1.224000000000142E-4</c:v>
                </c:pt>
                <c:pt idx="6121">
                  <c:v>1.2242000000001419E-4</c:v>
                </c:pt>
                <c:pt idx="6122">
                  <c:v>1.2244000000001418E-4</c:v>
                </c:pt>
                <c:pt idx="6123">
                  <c:v>1.2246000000001417E-4</c:v>
                </c:pt>
                <c:pt idx="6124">
                  <c:v>1.2248000000001416E-4</c:v>
                </c:pt>
                <c:pt idx="6125">
                  <c:v>1.2250000000001414E-4</c:v>
                </c:pt>
                <c:pt idx="6126">
                  <c:v>1.2252000000001413E-4</c:v>
                </c:pt>
                <c:pt idx="6127">
                  <c:v>1.2254000000001412E-4</c:v>
                </c:pt>
                <c:pt idx="6128">
                  <c:v>1.2256000000001411E-4</c:v>
                </c:pt>
                <c:pt idx="6129">
                  <c:v>1.225800000000141E-4</c:v>
                </c:pt>
                <c:pt idx="6130">
                  <c:v>1.2260000000001409E-4</c:v>
                </c:pt>
                <c:pt idx="6131">
                  <c:v>1.2262000000001408E-4</c:v>
                </c:pt>
                <c:pt idx="6132">
                  <c:v>1.2264000000001407E-4</c:v>
                </c:pt>
                <c:pt idx="6133">
                  <c:v>1.2266000000001406E-4</c:v>
                </c:pt>
                <c:pt idx="6134">
                  <c:v>1.2268000000001405E-4</c:v>
                </c:pt>
                <c:pt idx="6135">
                  <c:v>1.2270000000001404E-4</c:v>
                </c:pt>
                <c:pt idx="6136">
                  <c:v>1.2272000000001403E-4</c:v>
                </c:pt>
                <c:pt idx="6137">
                  <c:v>1.2274000000001402E-4</c:v>
                </c:pt>
                <c:pt idx="6138">
                  <c:v>1.2276000000001401E-4</c:v>
                </c:pt>
                <c:pt idx="6139">
                  <c:v>1.22780000000014E-4</c:v>
                </c:pt>
                <c:pt idx="6140">
                  <c:v>1.2280000000001399E-4</c:v>
                </c:pt>
                <c:pt idx="6141">
                  <c:v>1.2282000000001398E-4</c:v>
                </c:pt>
                <c:pt idx="6142">
                  <c:v>1.2284000000001397E-4</c:v>
                </c:pt>
                <c:pt idx="6143">
                  <c:v>1.2286000000001396E-4</c:v>
                </c:pt>
                <c:pt idx="6144">
                  <c:v>1.2288000000001395E-4</c:v>
                </c:pt>
                <c:pt idx="6145">
                  <c:v>1.2290000000001394E-4</c:v>
                </c:pt>
                <c:pt idx="6146">
                  <c:v>1.2292000000001393E-4</c:v>
                </c:pt>
                <c:pt idx="6147">
                  <c:v>1.2294000000001392E-4</c:v>
                </c:pt>
                <c:pt idx="6148">
                  <c:v>1.2296000000001391E-4</c:v>
                </c:pt>
                <c:pt idx="6149">
                  <c:v>1.229800000000139E-4</c:v>
                </c:pt>
                <c:pt idx="6150">
                  <c:v>1.2300000000001389E-4</c:v>
                </c:pt>
                <c:pt idx="6151">
                  <c:v>1.2302000000001388E-4</c:v>
                </c:pt>
                <c:pt idx="6152">
                  <c:v>1.2304000000001387E-4</c:v>
                </c:pt>
                <c:pt idx="6153">
                  <c:v>1.2306000000001385E-4</c:v>
                </c:pt>
                <c:pt idx="6154">
                  <c:v>1.2308000000001384E-4</c:v>
                </c:pt>
                <c:pt idx="6155">
                  <c:v>1.2310000000001383E-4</c:v>
                </c:pt>
                <c:pt idx="6156">
                  <c:v>1.2312000000001382E-4</c:v>
                </c:pt>
                <c:pt idx="6157">
                  <c:v>1.2314000000001381E-4</c:v>
                </c:pt>
                <c:pt idx="6158">
                  <c:v>1.231600000000138E-4</c:v>
                </c:pt>
                <c:pt idx="6159">
                  <c:v>1.2318000000001379E-4</c:v>
                </c:pt>
                <c:pt idx="6160">
                  <c:v>1.2320000000001378E-4</c:v>
                </c:pt>
                <c:pt idx="6161">
                  <c:v>1.2322000000001377E-4</c:v>
                </c:pt>
                <c:pt idx="6162">
                  <c:v>1.2324000000001376E-4</c:v>
                </c:pt>
                <c:pt idx="6163">
                  <c:v>1.2326000000001375E-4</c:v>
                </c:pt>
                <c:pt idx="6164">
                  <c:v>1.2328000000001374E-4</c:v>
                </c:pt>
                <c:pt idx="6165">
                  <c:v>1.2330000000001373E-4</c:v>
                </c:pt>
                <c:pt idx="6166">
                  <c:v>1.2332000000001372E-4</c:v>
                </c:pt>
                <c:pt idx="6167">
                  <c:v>1.2334000000001371E-4</c:v>
                </c:pt>
                <c:pt idx="6168">
                  <c:v>1.233600000000137E-4</c:v>
                </c:pt>
                <c:pt idx="6169">
                  <c:v>1.2338000000001369E-4</c:v>
                </c:pt>
                <c:pt idx="6170">
                  <c:v>1.2340000000001368E-4</c:v>
                </c:pt>
                <c:pt idx="6171">
                  <c:v>1.2342000000001367E-4</c:v>
                </c:pt>
                <c:pt idx="6172">
                  <c:v>1.2344000000001366E-4</c:v>
                </c:pt>
                <c:pt idx="6173">
                  <c:v>1.2346000000001365E-4</c:v>
                </c:pt>
                <c:pt idx="6174">
                  <c:v>1.2348000000001364E-4</c:v>
                </c:pt>
                <c:pt idx="6175">
                  <c:v>1.2350000000001363E-4</c:v>
                </c:pt>
                <c:pt idx="6176">
                  <c:v>1.2352000000001362E-4</c:v>
                </c:pt>
                <c:pt idx="6177">
                  <c:v>1.2354000000001361E-4</c:v>
                </c:pt>
                <c:pt idx="6178">
                  <c:v>1.235600000000136E-4</c:v>
                </c:pt>
                <c:pt idx="6179">
                  <c:v>1.2358000000001359E-4</c:v>
                </c:pt>
                <c:pt idx="6180">
                  <c:v>1.2360000000001358E-4</c:v>
                </c:pt>
                <c:pt idx="6181">
                  <c:v>1.2362000000001356E-4</c:v>
                </c:pt>
                <c:pt idx="6182">
                  <c:v>1.2364000000001355E-4</c:v>
                </c:pt>
                <c:pt idx="6183">
                  <c:v>1.2366000000001354E-4</c:v>
                </c:pt>
                <c:pt idx="6184">
                  <c:v>1.2368000000001353E-4</c:v>
                </c:pt>
                <c:pt idx="6185">
                  <c:v>1.2370000000001352E-4</c:v>
                </c:pt>
                <c:pt idx="6186">
                  <c:v>1.2372000000001351E-4</c:v>
                </c:pt>
                <c:pt idx="6187">
                  <c:v>1.237400000000135E-4</c:v>
                </c:pt>
                <c:pt idx="6188">
                  <c:v>1.2376000000001349E-4</c:v>
                </c:pt>
                <c:pt idx="6189">
                  <c:v>1.2378000000001348E-4</c:v>
                </c:pt>
                <c:pt idx="6190">
                  <c:v>1.2380000000001347E-4</c:v>
                </c:pt>
                <c:pt idx="6191">
                  <c:v>1.2382000000001346E-4</c:v>
                </c:pt>
                <c:pt idx="6192">
                  <c:v>1.2384000000001345E-4</c:v>
                </c:pt>
                <c:pt idx="6193">
                  <c:v>1.2386000000001344E-4</c:v>
                </c:pt>
                <c:pt idx="6194">
                  <c:v>1.2388000000001343E-4</c:v>
                </c:pt>
                <c:pt idx="6195">
                  <c:v>1.2390000000001342E-4</c:v>
                </c:pt>
                <c:pt idx="6196">
                  <c:v>1.2392000000001341E-4</c:v>
                </c:pt>
                <c:pt idx="6197">
                  <c:v>1.239400000000134E-4</c:v>
                </c:pt>
                <c:pt idx="6198">
                  <c:v>1.2396000000001339E-4</c:v>
                </c:pt>
                <c:pt idx="6199">
                  <c:v>1.2398000000001338E-4</c:v>
                </c:pt>
                <c:pt idx="6200">
                  <c:v>1.2400000000001337E-4</c:v>
                </c:pt>
                <c:pt idx="6201">
                  <c:v>1.2402000000001336E-4</c:v>
                </c:pt>
                <c:pt idx="6202">
                  <c:v>1.2404000000001335E-4</c:v>
                </c:pt>
                <c:pt idx="6203">
                  <c:v>1.2406000000001334E-4</c:v>
                </c:pt>
                <c:pt idx="6204">
                  <c:v>1.2408000000001333E-4</c:v>
                </c:pt>
                <c:pt idx="6205">
                  <c:v>1.2410000000001332E-4</c:v>
                </c:pt>
                <c:pt idx="6206">
                  <c:v>1.2412000000001331E-4</c:v>
                </c:pt>
                <c:pt idx="6207">
                  <c:v>1.241400000000133E-4</c:v>
                </c:pt>
                <c:pt idx="6208">
                  <c:v>1.2416000000001329E-4</c:v>
                </c:pt>
                <c:pt idx="6209">
                  <c:v>1.2418000000001327E-4</c:v>
                </c:pt>
                <c:pt idx="6210">
                  <c:v>1.2420000000001326E-4</c:v>
                </c:pt>
                <c:pt idx="6211">
                  <c:v>1.2422000000001325E-4</c:v>
                </c:pt>
                <c:pt idx="6212">
                  <c:v>1.2424000000001324E-4</c:v>
                </c:pt>
                <c:pt idx="6213">
                  <c:v>1.2426000000001323E-4</c:v>
                </c:pt>
                <c:pt idx="6214">
                  <c:v>1.2428000000001322E-4</c:v>
                </c:pt>
                <c:pt idx="6215">
                  <c:v>1.2430000000001321E-4</c:v>
                </c:pt>
                <c:pt idx="6216">
                  <c:v>1.243200000000132E-4</c:v>
                </c:pt>
                <c:pt idx="6217">
                  <c:v>1.2434000000001319E-4</c:v>
                </c:pt>
                <c:pt idx="6218">
                  <c:v>1.2436000000001318E-4</c:v>
                </c:pt>
                <c:pt idx="6219">
                  <c:v>1.2438000000001317E-4</c:v>
                </c:pt>
                <c:pt idx="6220">
                  <c:v>1.2440000000001316E-4</c:v>
                </c:pt>
                <c:pt idx="6221">
                  <c:v>1.2442000000001315E-4</c:v>
                </c:pt>
                <c:pt idx="6222">
                  <c:v>1.2444000000001314E-4</c:v>
                </c:pt>
                <c:pt idx="6223">
                  <c:v>1.2446000000001313E-4</c:v>
                </c:pt>
                <c:pt idx="6224">
                  <c:v>1.2448000000001312E-4</c:v>
                </c:pt>
                <c:pt idx="6225">
                  <c:v>1.2450000000001311E-4</c:v>
                </c:pt>
                <c:pt idx="6226">
                  <c:v>1.245200000000131E-4</c:v>
                </c:pt>
                <c:pt idx="6227">
                  <c:v>1.2454000000001309E-4</c:v>
                </c:pt>
                <c:pt idx="6228">
                  <c:v>1.2456000000001308E-4</c:v>
                </c:pt>
                <c:pt idx="6229">
                  <c:v>1.2458000000001307E-4</c:v>
                </c:pt>
                <c:pt idx="6230">
                  <c:v>1.2460000000001306E-4</c:v>
                </c:pt>
                <c:pt idx="6231">
                  <c:v>1.2462000000001305E-4</c:v>
                </c:pt>
                <c:pt idx="6232">
                  <c:v>1.2464000000001304E-4</c:v>
                </c:pt>
                <c:pt idx="6233">
                  <c:v>1.2466000000001303E-4</c:v>
                </c:pt>
                <c:pt idx="6234">
                  <c:v>1.2468000000001302E-4</c:v>
                </c:pt>
                <c:pt idx="6235">
                  <c:v>1.2470000000001301E-4</c:v>
                </c:pt>
                <c:pt idx="6236">
                  <c:v>1.24720000000013E-4</c:v>
                </c:pt>
                <c:pt idx="6237">
                  <c:v>1.2474000000001299E-4</c:v>
                </c:pt>
                <c:pt idx="6238">
                  <c:v>1.2476000000001297E-4</c:v>
                </c:pt>
                <c:pt idx="6239">
                  <c:v>1.2478000000001296E-4</c:v>
                </c:pt>
                <c:pt idx="6240">
                  <c:v>1.2480000000001295E-4</c:v>
                </c:pt>
                <c:pt idx="6241">
                  <c:v>1.2482000000001294E-4</c:v>
                </c:pt>
                <c:pt idx="6242">
                  <c:v>1.2484000000001293E-4</c:v>
                </c:pt>
                <c:pt idx="6243">
                  <c:v>1.2486000000001292E-4</c:v>
                </c:pt>
                <c:pt idx="6244">
                  <c:v>1.2488000000001291E-4</c:v>
                </c:pt>
                <c:pt idx="6245">
                  <c:v>1.249000000000129E-4</c:v>
                </c:pt>
                <c:pt idx="6246">
                  <c:v>1.2492000000001289E-4</c:v>
                </c:pt>
                <c:pt idx="6247">
                  <c:v>1.2494000000001288E-4</c:v>
                </c:pt>
                <c:pt idx="6248">
                  <c:v>1.2496000000001287E-4</c:v>
                </c:pt>
                <c:pt idx="6249">
                  <c:v>1.2498000000001286E-4</c:v>
                </c:pt>
                <c:pt idx="6250">
                  <c:v>1.2500000000001285E-4</c:v>
                </c:pt>
                <c:pt idx="6251">
                  <c:v>1.2502000000001284E-4</c:v>
                </c:pt>
                <c:pt idx="6252">
                  <c:v>1.2504000000001283E-4</c:v>
                </c:pt>
                <c:pt idx="6253">
                  <c:v>1.2506000000001282E-4</c:v>
                </c:pt>
                <c:pt idx="6254">
                  <c:v>1.2508000000001281E-4</c:v>
                </c:pt>
                <c:pt idx="6255">
                  <c:v>1.251000000000128E-4</c:v>
                </c:pt>
                <c:pt idx="6256">
                  <c:v>1.2512000000001279E-4</c:v>
                </c:pt>
                <c:pt idx="6257">
                  <c:v>1.2514000000001278E-4</c:v>
                </c:pt>
                <c:pt idx="6258">
                  <c:v>1.2516000000001277E-4</c:v>
                </c:pt>
                <c:pt idx="6259">
                  <c:v>1.2518000000001276E-4</c:v>
                </c:pt>
                <c:pt idx="6260">
                  <c:v>1.2520000000001275E-4</c:v>
                </c:pt>
                <c:pt idx="6261">
                  <c:v>1.2522000000001274E-4</c:v>
                </c:pt>
                <c:pt idx="6262">
                  <c:v>1.2524000000001273E-4</c:v>
                </c:pt>
                <c:pt idx="6263">
                  <c:v>1.2526000000001272E-4</c:v>
                </c:pt>
                <c:pt idx="6264">
                  <c:v>1.2528000000001271E-4</c:v>
                </c:pt>
                <c:pt idx="6265">
                  <c:v>1.253000000000127E-4</c:v>
                </c:pt>
                <c:pt idx="6266">
                  <c:v>1.2532000000001268E-4</c:v>
                </c:pt>
                <c:pt idx="6267">
                  <c:v>1.2534000000001267E-4</c:v>
                </c:pt>
                <c:pt idx="6268">
                  <c:v>1.2536000000001266E-4</c:v>
                </c:pt>
                <c:pt idx="6269">
                  <c:v>1.2538000000001265E-4</c:v>
                </c:pt>
                <c:pt idx="6270">
                  <c:v>1.2540000000001264E-4</c:v>
                </c:pt>
                <c:pt idx="6271">
                  <c:v>1.2542000000001263E-4</c:v>
                </c:pt>
                <c:pt idx="6272">
                  <c:v>1.2544000000001262E-4</c:v>
                </c:pt>
                <c:pt idx="6273">
                  <c:v>1.2546000000001261E-4</c:v>
                </c:pt>
                <c:pt idx="6274">
                  <c:v>1.254800000000126E-4</c:v>
                </c:pt>
                <c:pt idx="6275">
                  <c:v>1.2550000000001259E-4</c:v>
                </c:pt>
                <c:pt idx="6276">
                  <c:v>1.2552000000001258E-4</c:v>
                </c:pt>
                <c:pt idx="6277">
                  <c:v>1.2554000000001257E-4</c:v>
                </c:pt>
                <c:pt idx="6278">
                  <c:v>1.2556000000001256E-4</c:v>
                </c:pt>
                <c:pt idx="6279">
                  <c:v>1.2558000000001255E-4</c:v>
                </c:pt>
                <c:pt idx="6280">
                  <c:v>1.2560000000001254E-4</c:v>
                </c:pt>
                <c:pt idx="6281">
                  <c:v>1.2562000000001253E-4</c:v>
                </c:pt>
                <c:pt idx="6282">
                  <c:v>1.2564000000001252E-4</c:v>
                </c:pt>
                <c:pt idx="6283">
                  <c:v>1.2566000000001251E-4</c:v>
                </c:pt>
                <c:pt idx="6284">
                  <c:v>1.256800000000125E-4</c:v>
                </c:pt>
                <c:pt idx="6285">
                  <c:v>1.2570000000001249E-4</c:v>
                </c:pt>
                <c:pt idx="6286">
                  <c:v>1.2572000000001248E-4</c:v>
                </c:pt>
                <c:pt idx="6287">
                  <c:v>1.2574000000001247E-4</c:v>
                </c:pt>
                <c:pt idx="6288">
                  <c:v>1.2576000000001246E-4</c:v>
                </c:pt>
                <c:pt idx="6289">
                  <c:v>1.2578000000001245E-4</c:v>
                </c:pt>
                <c:pt idx="6290">
                  <c:v>1.2580000000001244E-4</c:v>
                </c:pt>
                <c:pt idx="6291">
                  <c:v>1.2582000000001243E-4</c:v>
                </c:pt>
                <c:pt idx="6292">
                  <c:v>1.2584000000001242E-4</c:v>
                </c:pt>
                <c:pt idx="6293">
                  <c:v>1.2586000000001241E-4</c:v>
                </c:pt>
                <c:pt idx="6294">
                  <c:v>1.2588000000001239E-4</c:v>
                </c:pt>
                <c:pt idx="6295">
                  <c:v>1.2590000000001238E-4</c:v>
                </c:pt>
                <c:pt idx="6296">
                  <c:v>1.2592000000001237E-4</c:v>
                </c:pt>
                <c:pt idx="6297">
                  <c:v>1.2594000000001236E-4</c:v>
                </c:pt>
                <c:pt idx="6298">
                  <c:v>1.2596000000001235E-4</c:v>
                </c:pt>
                <c:pt idx="6299">
                  <c:v>1.2598000000001234E-4</c:v>
                </c:pt>
                <c:pt idx="6300">
                  <c:v>1.2600000000001233E-4</c:v>
                </c:pt>
                <c:pt idx="6301">
                  <c:v>1.2602000000001232E-4</c:v>
                </c:pt>
                <c:pt idx="6302">
                  <c:v>1.2604000000001231E-4</c:v>
                </c:pt>
                <c:pt idx="6303">
                  <c:v>1.260600000000123E-4</c:v>
                </c:pt>
                <c:pt idx="6304">
                  <c:v>1.2608000000001229E-4</c:v>
                </c:pt>
                <c:pt idx="6305">
                  <c:v>1.2610000000001228E-4</c:v>
                </c:pt>
                <c:pt idx="6306">
                  <c:v>1.2612000000001227E-4</c:v>
                </c:pt>
                <c:pt idx="6307">
                  <c:v>1.2614000000001226E-4</c:v>
                </c:pt>
                <c:pt idx="6308">
                  <c:v>1.2616000000001225E-4</c:v>
                </c:pt>
                <c:pt idx="6309">
                  <c:v>1.2618000000001224E-4</c:v>
                </c:pt>
                <c:pt idx="6310">
                  <c:v>1.2620000000001223E-4</c:v>
                </c:pt>
                <c:pt idx="6311">
                  <c:v>1.2622000000001222E-4</c:v>
                </c:pt>
                <c:pt idx="6312">
                  <c:v>1.2624000000001221E-4</c:v>
                </c:pt>
                <c:pt idx="6313">
                  <c:v>1.262600000000122E-4</c:v>
                </c:pt>
                <c:pt idx="6314">
                  <c:v>1.2628000000001219E-4</c:v>
                </c:pt>
                <c:pt idx="6315">
                  <c:v>1.2630000000001218E-4</c:v>
                </c:pt>
                <c:pt idx="6316">
                  <c:v>1.2632000000001217E-4</c:v>
                </c:pt>
                <c:pt idx="6317">
                  <c:v>1.2634000000001216E-4</c:v>
                </c:pt>
                <c:pt idx="6318">
                  <c:v>1.2636000000001215E-4</c:v>
                </c:pt>
                <c:pt idx="6319">
                  <c:v>1.2638000000001214E-4</c:v>
                </c:pt>
                <c:pt idx="6320">
                  <c:v>1.2640000000001213E-4</c:v>
                </c:pt>
                <c:pt idx="6321">
                  <c:v>1.2642000000001212E-4</c:v>
                </c:pt>
                <c:pt idx="6322">
                  <c:v>1.264400000000121E-4</c:v>
                </c:pt>
                <c:pt idx="6323">
                  <c:v>1.2646000000001209E-4</c:v>
                </c:pt>
                <c:pt idx="6324">
                  <c:v>1.2648000000001208E-4</c:v>
                </c:pt>
                <c:pt idx="6325">
                  <c:v>1.2650000000001207E-4</c:v>
                </c:pt>
                <c:pt idx="6326">
                  <c:v>1.2652000000001206E-4</c:v>
                </c:pt>
                <c:pt idx="6327">
                  <c:v>1.2654000000001205E-4</c:v>
                </c:pt>
                <c:pt idx="6328">
                  <c:v>1.2656000000001204E-4</c:v>
                </c:pt>
                <c:pt idx="6329">
                  <c:v>1.2658000000001203E-4</c:v>
                </c:pt>
                <c:pt idx="6330">
                  <c:v>1.2660000000001202E-4</c:v>
                </c:pt>
                <c:pt idx="6331">
                  <c:v>1.2662000000001201E-4</c:v>
                </c:pt>
                <c:pt idx="6332">
                  <c:v>1.26640000000012E-4</c:v>
                </c:pt>
                <c:pt idx="6333">
                  <c:v>1.2666000000001199E-4</c:v>
                </c:pt>
                <c:pt idx="6334">
                  <c:v>1.2668000000001198E-4</c:v>
                </c:pt>
                <c:pt idx="6335">
                  <c:v>1.2670000000001197E-4</c:v>
                </c:pt>
                <c:pt idx="6336">
                  <c:v>1.2672000000001196E-4</c:v>
                </c:pt>
                <c:pt idx="6337">
                  <c:v>1.2674000000001195E-4</c:v>
                </c:pt>
                <c:pt idx="6338">
                  <c:v>1.2676000000001194E-4</c:v>
                </c:pt>
                <c:pt idx="6339">
                  <c:v>1.2678000000001193E-4</c:v>
                </c:pt>
                <c:pt idx="6340">
                  <c:v>1.2680000000001192E-4</c:v>
                </c:pt>
                <c:pt idx="6341">
                  <c:v>1.2682000000001191E-4</c:v>
                </c:pt>
                <c:pt idx="6342">
                  <c:v>1.268400000000119E-4</c:v>
                </c:pt>
                <c:pt idx="6343">
                  <c:v>1.2686000000001189E-4</c:v>
                </c:pt>
                <c:pt idx="6344">
                  <c:v>1.2688000000001188E-4</c:v>
                </c:pt>
                <c:pt idx="6345">
                  <c:v>1.2690000000001187E-4</c:v>
                </c:pt>
                <c:pt idx="6346">
                  <c:v>1.2692000000001186E-4</c:v>
                </c:pt>
                <c:pt idx="6347">
                  <c:v>1.2694000000001185E-4</c:v>
                </c:pt>
                <c:pt idx="6348">
                  <c:v>1.2696000000001184E-4</c:v>
                </c:pt>
                <c:pt idx="6349">
                  <c:v>1.2698000000001183E-4</c:v>
                </c:pt>
                <c:pt idx="6350">
                  <c:v>1.2700000000001181E-4</c:v>
                </c:pt>
                <c:pt idx="6351">
                  <c:v>1.270200000000118E-4</c:v>
                </c:pt>
                <c:pt idx="6352">
                  <c:v>1.2704000000001179E-4</c:v>
                </c:pt>
                <c:pt idx="6353">
                  <c:v>1.2706000000001178E-4</c:v>
                </c:pt>
                <c:pt idx="6354">
                  <c:v>1.2708000000001177E-4</c:v>
                </c:pt>
                <c:pt idx="6355">
                  <c:v>1.2710000000001176E-4</c:v>
                </c:pt>
                <c:pt idx="6356">
                  <c:v>1.2712000000001175E-4</c:v>
                </c:pt>
                <c:pt idx="6357">
                  <c:v>1.2714000000001174E-4</c:v>
                </c:pt>
                <c:pt idx="6358">
                  <c:v>1.2716000000001173E-4</c:v>
                </c:pt>
                <c:pt idx="6359">
                  <c:v>1.2718000000001172E-4</c:v>
                </c:pt>
                <c:pt idx="6360">
                  <c:v>1.2720000000001171E-4</c:v>
                </c:pt>
                <c:pt idx="6361">
                  <c:v>1.272200000000117E-4</c:v>
                </c:pt>
                <c:pt idx="6362">
                  <c:v>1.2724000000001169E-4</c:v>
                </c:pt>
                <c:pt idx="6363">
                  <c:v>1.2726000000001168E-4</c:v>
                </c:pt>
                <c:pt idx="6364">
                  <c:v>1.2728000000001167E-4</c:v>
                </c:pt>
                <c:pt idx="6365">
                  <c:v>1.2730000000001166E-4</c:v>
                </c:pt>
                <c:pt idx="6366">
                  <c:v>1.2732000000001165E-4</c:v>
                </c:pt>
                <c:pt idx="6367">
                  <c:v>1.2734000000001164E-4</c:v>
                </c:pt>
                <c:pt idx="6368">
                  <c:v>1.2736000000001163E-4</c:v>
                </c:pt>
                <c:pt idx="6369">
                  <c:v>1.2738000000001162E-4</c:v>
                </c:pt>
                <c:pt idx="6370">
                  <c:v>1.2740000000001161E-4</c:v>
                </c:pt>
                <c:pt idx="6371">
                  <c:v>1.274200000000116E-4</c:v>
                </c:pt>
                <c:pt idx="6372">
                  <c:v>1.2744000000001159E-4</c:v>
                </c:pt>
                <c:pt idx="6373">
                  <c:v>1.2746000000001158E-4</c:v>
                </c:pt>
                <c:pt idx="6374">
                  <c:v>1.2748000000001157E-4</c:v>
                </c:pt>
                <c:pt idx="6375">
                  <c:v>1.2750000000001156E-4</c:v>
                </c:pt>
                <c:pt idx="6376">
                  <c:v>1.2752000000001155E-4</c:v>
                </c:pt>
                <c:pt idx="6377">
                  <c:v>1.2754000000001154E-4</c:v>
                </c:pt>
                <c:pt idx="6378">
                  <c:v>1.2756000000001152E-4</c:v>
                </c:pt>
                <c:pt idx="6379">
                  <c:v>1.2758000000001151E-4</c:v>
                </c:pt>
                <c:pt idx="6380">
                  <c:v>1.276000000000115E-4</c:v>
                </c:pt>
                <c:pt idx="6381">
                  <c:v>1.2762000000001149E-4</c:v>
                </c:pt>
                <c:pt idx="6382">
                  <c:v>1.2764000000001148E-4</c:v>
                </c:pt>
                <c:pt idx="6383">
                  <c:v>1.2766000000001147E-4</c:v>
                </c:pt>
                <c:pt idx="6384">
                  <c:v>1.2768000000001146E-4</c:v>
                </c:pt>
                <c:pt idx="6385">
                  <c:v>1.2770000000001145E-4</c:v>
                </c:pt>
                <c:pt idx="6386">
                  <c:v>1.2772000000001144E-4</c:v>
                </c:pt>
                <c:pt idx="6387">
                  <c:v>1.2774000000001143E-4</c:v>
                </c:pt>
                <c:pt idx="6388">
                  <c:v>1.2776000000001142E-4</c:v>
                </c:pt>
                <c:pt idx="6389">
                  <c:v>1.2778000000001141E-4</c:v>
                </c:pt>
                <c:pt idx="6390">
                  <c:v>1.278000000000114E-4</c:v>
                </c:pt>
                <c:pt idx="6391">
                  <c:v>1.2782000000001139E-4</c:v>
                </c:pt>
                <c:pt idx="6392">
                  <c:v>1.2784000000001138E-4</c:v>
                </c:pt>
                <c:pt idx="6393">
                  <c:v>1.2786000000001137E-4</c:v>
                </c:pt>
                <c:pt idx="6394">
                  <c:v>1.2788000000001136E-4</c:v>
                </c:pt>
                <c:pt idx="6395">
                  <c:v>1.2790000000001135E-4</c:v>
                </c:pt>
                <c:pt idx="6396">
                  <c:v>1.2792000000001134E-4</c:v>
                </c:pt>
                <c:pt idx="6397">
                  <c:v>1.2794000000001133E-4</c:v>
                </c:pt>
                <c:pt idx="6398">
                  <c:v>1.2796000000001132E-4</c:v>
                </c:pt>
                <c:pt idx="6399">
                  <c:v>1.2798000000001131E-4</c:v>
                </c:pt>
                <c:pt idx="6400">
                  <c:v>1.280000000000113E-4</c:v>
                </c:pt>
                <c:pt idx="6401">
                  <c:v>1.2802000000001129E-4</c:v>
                </c:pt>
                <c:pt idx="6402">
                  <c:v>1.2804000000001128E-4</c:v>
                </c:pt>
                <c:pt idx="6403">
                  <c:v>1.2806000000001127E-4</c:v>
                </c:pt>
                <c:pt idx="6404">
                  <c:v>1.2808000000001126E-4</c:v>
                </c:pt>
                <c:pt idx="6405">
                  <c:v>1.2810000000001125E-4</c:v>
                </c:pt>
                <c:pt idx="6406">
                  <c:v>1.2812000000001123E-4</c:v>
                </c:pt>
                <c:pt idx="6407">
                  <c:v>1.2814000000001122E-4</c:v>
                </c:pt>
                <c:pt idx="6408">
                  <c:v>1.2816000000001121E-4</c:v>
                </c:pt>
                <c:pt idx="6409">
                  <c:v>1.281800000000112E-4</c:v>
                </c:pt>
                <c:pt idx="6410">
                  <c:v>1.2820000000001119E-4</c:v>
                </c:pt>
                <c:pt idx="6411">
                  <c:v>1.2822000000001118E-4</c:v>
                </c:pt>
                <c:pt idx="6412">
                  <c:v>1.2824000000001117E-4</c:v>
                </c:pt>
                <c:pt idx="6413">
                  <c:v>1.2826000000001116E-4</c:v>
                </c:pt>
                <c:pt idx="6414">
                  <c:v>1.2828000000001115E-4</c:v>
                </c:pt>
                <c:pt idx="6415">
                  <c:v>1.2830000000001114E-4</c:v>
                </c:pt>
                <c:pt idx="6416">
                  <c:v>1.2832000000001113E-4</c:v>
                </c:pt>
                <c:pt idx="6417">
                  <c:v>1.2834000000001112E-4</c:v>
                </c:pt>
                <c:pt idx="6418">
                  <c:v>1.2836000000001111E-4</c:v>
                </c:pt>
                <c:pt idx="6419">
                  <c:v>1.283800000000111E-4</c:v>
                </c:pt>
                <c:pt idx="6420">
                  <c:v>1.2840000000001109E-4</c:v>
                </c:pt>
                <c:pt idx="6421">
                  <c:v>1.2842000000001108E-4</c:v>
                </c:pt>
                <c:pt idx="6422">
                  <c:v>1.2844000000001107E-4</c:v>
                </c:pt>
                <c:pt idx="6423">
                  <c:v>1.2846000000001106E-4</c:v>
                </c:pt>
                <c:pt idx="6424">
                  <c:v>1.2848000000001105E-4</c:v>
                </c:pt>
                <c:pt idx="6425">
                  <c:v>1.2850000000001104E-4</c:v>
                </c:pt>
                <c:pt idx="6426">
                  <c:v>1.2852000000001103E-4</c:v>
                </c:pt>
                <c:pt idx="6427">
                  <c:v>1.2854000000001102E-4</c:v>
                </c:pt>
                <c:pt idx="6428">
                  <c:v>1.2856000000001101E-4</c:v>
                </c:pt>
                <c:pt idx="6429">
                  <c:v>1.28580000000011E-4</c:v>
                </c:pt>
                <c:pt idx="6430">
                  <c:v>1.2860000000001099E-4</c:v>
                </c:pt>
                <c:pt idx="6431">
                  <c:v>1.2862000000001098E-4</c:v>
                </c:pt>
                <c:pt idx="6432">
                  <c:v>1.2864000000001097E-4</c:v>
                </c:pt>
                <c:pt idx="6433">
                  <c:v>1.2866000000001096E-4</c:v>
                </c:pt>
                <c:pt idx="6434">
                  <c:v>1.2868000000001094E-4</c:v>
                </c:pt>
                <c:pt idx="6435">
                  <c:v>1.2870000000001093E-4</c:v>
                </c:pt>
                <c:pt idx="6436">
                  <c:v>1.2872000000001092E-4</c:v>
                </c:pt>
                <c:pt idx="6437">
                  <c:v>1.2874000000001091E-4</c:v>
                </c:pt>
                <c:pt idx="6438">
                  <c:v>1.287600000000109E-4</c:v>
                </c:pt>
                <c:pt idx="6439">
                  <c:v>1.2878000000001089E-4</c:v>
                </c:pt>
                <c:pt idx="6440">
                  <c:v>1.2880000000001088E-4</c:v>
                </c:pt>
                <c:pt idx="6441">
                  <c:v>1.2882000000001087E-4</c:v>
                </c:pt>
                <c:pt idx="6442">
                  <c:v>1.2884000000001086E-4</c:v>
                </c:pt>
                <c:pt idx="6443">
                  <c:v>1.2886000000001085E-4</c:v>
                </c:pt>
                <c:pt idx="6444">
                  <c:v>1.2888000000001084E-4</c:v>
                </c:pt>
                <c:pt idx="6445">
                  <c:v>1.2890000000001083E-4</c:v>
                </c:pt>
                <c:pt idx="6446">
                  <c:v>1.2892000000001082E-4</c:v>
                </c:pt>
                <c:pt idx="6447">
                  <c:v>1.2894000000001081E-4</c:v>
                </c:pt>
                <c:pt idx="6448">
                  <c:v>1.289600000000108E-4</c:v>
                </c:pt>
                <c:pt idx="6449">
                  <c:v>1.2898000000001079E-4</c:v>
                </c:pt>
                <c:pt idx="6450">
                  <c:v>1.2900000000001078E-4</c:v>
                </c:pt>
                <c:pt idx="6451">
                  <c:v>1.2902000000001077E-4</c:v>
                </c:pt>
                <c:pt idx="6452">
                  <c:v>1.2904000000001076E-4</c:v>
                </c:pt>
                <c:pt idx="6453">
                  <c:v>1.2906000000001075E-4</c:v>
                </c:pt>
                <c:pt idx="6454">
                  <c:v>1.2908000000001074E-4</c:v>
                </c:pt>
                <c:pt idx="6455">
                  <c:v>1.2910000000001073E-4</c:v>
                </c:pt>
                <c:pt idx="6456">
                  <c:v>1.2912000000001072E-4</c:v>
                </c:pt>
                <c:pt idx="6457">
                  <c:v>1.2914000000001071E-4</c:v>
                </c:pt>
                <c:pt idx="6458">
                  <c:v>1.291600000000107E-4</c:v>
                </c:pt>
                <c:pt idx="6459">
                  <c:v>1.2918000000001069E-4</c:v>
                </c:pt>
                <c:pt idx="6460">
                  <c:v>1.2920000000001068E-4</c:v>
                </c:pt>
                <c:pt idx="6461">
                  <c:v>1.2922000000001067E-4</c:v>
                </c:pt>
                <c:pt idx="6462">
                  <c:v>1.2924000000001065E-4</c:v>
                </c:pt>
                <c:pt idx="6463">
                  <c:v>1.2926000000001064E-4</c:v>
                </c:pt>
                <c:pt idx="6464">
                  <c:v>1.2928000000001063E-4</c:v>
                </c:pt>
                <c:pt idx="6465">
                  <c:v>1.2930000000001062E-4</c:v>
                </c:pt>
                <c:pt idx="6466">
                  <c:v>1.2932000000001061E-4</c:v>
                </c:pt>
                <c:pt idx="6467">
                  <c:v>1.293400000000106E-4</c:v>
                </c:pt>
                <c:pt idx="6468">
                  <c:v>1.2936000000001059E-4</c:v>
                </c:pt>
                <c:pt idx="6469">
                  <c:v>1.2938000000001058E-4</c:v>
                </c:pt>
                <c:pt idx="6470">
                  <c:v>1.2940000000001057E-4</c:v>
                </c:pt>
                <c:pt idx="6471">
                  <c:v>1.2942000000001056E-4</c:v>
                </c:pt>
                <c:pt idx="6472">
                  <c:v>1.2944000000001055E-4</c:v>
                </c:pt>
                <c:pt idx="6473">
                  <c:v>1.2946000000001054E-4</c:v>
                </c:pt>
                <c:pt idx="6474">
                  <c:v>1.2948000000001053E-4</c:v>
                </c:pt>
                <c:pt idx="6475">
                  <c:v>1.2950000000001052E-4</c:v>
                </c:pt>
                <c:pt idx="6476">
                  <c:v>1.2952000000001051E-4</c:v>
                </c:pt>
                <c:pt idx="6477">
                  <c:v>1.295400000000105E-4</c:v>
                </c:pt>
                <c:pt idx="6478">
                  <c:v>1.2956000000001049E-4</c:v>
                </c:pt>
                <c:pt idx="6479">
                  <c:v>1.2958000000001048E-4</c:v>
                </c:pt>
                <c:pt idx="6480">
                  <c:v>1.2960000000001047E-4</c:v>
                </c:pt>
                <c:pt idx="6481">
                  <c:v>1.2962000000001046E-4</c:v>
                </c:pt>
                <c:pt idx="6482">
                  <c:v>1.2964000000001045E-4</c:v>
                </c:pt>
                <c:pt idx="6483">
                  <c:v>1.2966000000001044E-4</c:v>
                </c:pt>
                <c:pt idx="6484">
                  <c:v>1.2968000000001043E-4</c:v>
                </c:pt>
                <c:pt idx="6485">
                  <c:v>1.2970000000001042E-4</c:v>
                </c:pt>
                <c:pt idx="6486">
                  <c:v>1.2972000000001041E-4</c:v>
                </c:pt>
                <c:pt idx="6487">
                  <c:v>1.297400000000104E-4</c:v>
                </c:pt>
                <c:pt idx="6488">
                  <c:v>1.2976000000001039E-4</c:v>
                </c:pt>
                <c:pt idx="6489">
                  <c:v>1.2978000000001038E-4</c:v>
                </c:pt>
                <c:pt idx="6490">
                  <c:v>1.2980000000001036E-4</c:v>
                </c:pt>
                <c:pt idx="6491">
                  <c:v>1.2982000000001035E-4</c:v>
                </c:pt>
                <c:pt idx="6492">
                  <c:v>1.2984000000001034E-4</c:v>
                </c:pt>
                <c:pt idx="6493">
                  <c:v>1.2986000000001033E-4</c:v>
                </c:pt>
                <c:pt idx="6494">
                  <c:v>1.2988000000001032E-4</c:v>
                </c:pt>
                <c:pt idx="6495">
                  <c:v>1.2990000000001031E-4</c:v>
                </c:pt>
                <c:pt idx="6496">
                  <c:v>1.299200000000103E-4</c:v>
                </c:pt>
                <c:pt idx="6497">
                  <c:v>1.2994000000001029E-4</c:v>
                </c:pt>
                <c:pt idx="6498">
                  <c:v>1.2996000000001028E-4</c:v>
                </c:pt>
                <c:pt idx="6499">
                  <c:v>1.2998000000001027E-4</c:v>
                </c:pt>
                <c:pt idx="6500">
                  <c:v>1.3000000000001026E-4</c:v>
                </c:pt>
                <c:pt idx="6501">
                  <c:v>1.3002000000001025E-4</c:v>
                </c:pt>
                <c:pt idx="6502">
                  <c:v>1.3004000000001024E-4</c:v>
                </c:pt>
                <c:pt idx="6503">
                  <c:v>1.3006000000001023E-4</c:v>
                </c:pt>
                <c:pt idx="6504">
                  <c:v>1.3008000000001022E-4</c:v>
                </c:pt>
                <c:pt idx="6505">
                  <c:v>1.3010000000001021E-4</c:v>
                </c:pt>
                <c:pt idx="6506">
                  <c:v>1.301200000000102E-4</c:v>
                </c:pt>
                <c:pt idx="6507">
                  <c:v>1.3014000000001019E-4</c:v>
                </c:pt>
                <c:pt idx="6508">
                  <c:v>1.3016000000001018E-4</c:v>
                </c:pt>
                <c:pt idx="6509">
                  <c:v>1.3018000000001017E-4</c:v>
                </c:pt>
                <c:pt idx="6510">
                  <c:v>1.3020000000001016E-4</c:v>
                </c:pt>
                <c:pt idx="6511">
                  <c:v>1.3022000000001015E-4</c:v>
                </c:pt>
                <c:pt idx="6512">
                  <c:v>1.3024000000001014E-4</c:v>
                </c:pt>
                <c:pt idx="6513">
                  <c:v>1.3026000000001013E-4</c:v>
                </c:pt>
                <c:pt idx="6514">
                  <c:v>1.3028000000001012E-4</c:v>
                </c:pt>
                <c:pt idx="6515">
                  <c:v>1.3030000000001011E-4</c:v>
                </c:pt>
                <c:pt idx="6516">
                  <c:v>1.303200000000101E-4</c:v>
                </c:pt>
                <c:pt idx="6517">
                  <c:v>1.3034000000001009E-4</c:v>
                </c:pt>
                <c:pt idx="6518">
                  <c:v>1.3036000000001008E-4</c:v>
                </c:pt>
                <c:pt idx="6519">
                  <c:v>1.3038000000001006E-4</c:v>
                </c:pt>
                <c:pt idx="6520">
                  <c:v>1.3040000000001005E-4</c:v>
                </c:pt>
                <c:pt idx="6521">
                  <c:v>1.3042000000001004E-4</c:v>
                </c:pt>
                <c:pt idx="6522">
                  <c:v>1.3044000000001003E-4</c:v>
                </c:pt>
                <c:pt idx="6523">
                  <c:v>1.3046000000001002E-4</c:v>
                </c:pt>
                <c:pt idx="6524">
                  <c:v>1.3048000000001001E-4</c:v>
                </c:pt>
                <c:pt idx="6525">
                  <c:v>1.3050000000001E-4</c:v>
                </c:pt>
                <c:pt idx="6526">
                  <c:v>1.3052000000000999E-4</c:v>
                </c:pt>
                <c:pt idx="6527">
                  <c:v>1.3054000000000998E-4</c:v>
                </c:pt>
                <c:pt idx="6528">
                  <c:v>1.3056000000000997E-4</c:v>
                </c:pt>
                <c:pt idx="6529">
                  <c:v>1.3058000000000996E-4</c:v>
                </c:pt>
                <c:pt idx="6530">
                  <c:v>1.3060000000000995E-4</c:v>
                </c:pt>
                <c:pt idx="6531">
                  <c:v>1.3062000000000994E-4</c:v>
                </c:pt>
                <c:pt idx="6532">
                  <c:v>1.3064000000000993E-4</c:v>
                </c:pt>
                <c:pt idx="6533">
                  <c:v>1.3066000000000992E-4</c:v>
                </c:pt>
                <c:pt idx="6534">
                  <c:v>1.3068000000000991E-4</c:v>
                </c:pt>
                <c:pt idx="6535">
                  <c:v>1.307000000000099E-4</c:v>
                </c:pt>
                <c:pt idx="6536">
                  <c:v>1.3072000000000989E-4</c:v>
                </c:pt>
                <c:pt idx="6537">
                  <c:v>1.3074000000000988E-4</c:v>
                </c:pt>
                <c:pt idx="6538">
                  <c:v>1.3076000000000987E-4</c:v>
                </c:pt>
                <c:pt idx="6539">
                  <c:v>1.3078000000000986E-4</c:v>
                </c:pt>
                <c:pt idx="6540">
                  <c:v>1.3080000000000985E-4</c:v>
                </c:pt>
                <c:pt idx="6541">
                  <c:v>1.3082000000000984E-4</c:v>
                </c:pt>
                <c:pt idx="6542">
                  <c:v>1.3084000000000983E-4</c:v>
                </c:pt>
                <c:pt idx="6543">
                  <c:v>1.3086000000000982E-4</c:v>
                </c:pt>
                <c:pt idx="6544">
                  <c:v>1.3088000000000981E-4</c:v>
                </c:pt>
                <c:pt idx="6545">
                  <c:v>1.309000000000098E-4</c:v>
                </c:pt>
                <c:pt idx="6546">
                  <c:v>1.3092000000000979E-4</c:v>
                </c:pt>
                <c:pt idx="6547">
                  <c:v>1.3094000000000977E-4</c:v>
                </c:pt>
                <c:pt idx="6548">
                  <c:v>1.3096000000000976E-4</c:v>
                </c:pt>
                <c:pt idx="6549">
                  <c:v>1.3098000000000975E-4</c:v>
                </c:pt>
                <c:pt idx="6550">
                  <c:v>1.3100000000000974E-4</c:v>
                </c:pt>
                <c:pt idx="6551">
                  <c:v>1.3102000000000973E-4</c:v>
                </c:pt>
                <c:pt idx="6552">
                  <c:v>1.3104000000000972E-4</c:v>
                </c:pt>
                <c:pt idx="6553">
                  <c:v>1.3106000000000971E-4</c:v>
                </c:pt>
                <c:pt idx="6554">
                  <c:v>1.310800000000097E-4</c:v>
                </c:pt>
                <c:pt idx="6555">
                  <c:v>1.3110000000000969E-4</c:v>
                </c:pt>
                <c:pt idx="6556">
                  <c:v>1.3112000000000968E-4</c:v>
                </c:pt>
                <c:pt idx="6557">
                  <c:v>1.3114000000000967E-4</c:v>
                </c:pt>
                <c:pt idx="6558">
                  <c:v>1.3116000000000966E-4</c:v>
                </c:pt>
                <c:pt idx="6559">
                  <c:v>1.3118000000000965E-4</c:v>
                </c:pt>
                <c:pt idx="6560">
                  <c:v>1.3120000000000964E-4</c:v>
                </c:pt>
                <c:pt idx="6561">
                  <c:v>1.3122000000000963E-4</c:v>
                </c:pt>
                <c:pt idx="6562">
                  <c:v>1.3124000000000962E-4</c:v>
                </c:pt>
                <c:pt idx="6563">
                  <c:v>1.3126000000000961E-4</c:v>
                </c:pt>
                <c:pt idx="6564">
                  <c:v>1.312800000000096E-4</c:v>
                </c:pt>
                <c:pt idx="6565">
                  <c:v>1.3130000000000959E-4</c:v>
                </c:pt>
                <c:pt idx="6566">
                  <c:v>1.3132000000000958E-4</c:v>
                </c:pt>
                <c:pt idx="6567">
                  <c:v>1.3134000000000957E-4</c:v>
                </c:pt>
                <c:pt idx="6568">
                  <c:v>1.3136000000000956E-4</c:v>
                </c:pt>
                <c:pt idx="6569">
                  <c:v>1.3138000000000955E-4</c:v>
                </c:pt>
                <c:pt idx="6570">
                  <c:v>1.3140000000000954E-4</c:v>
                </c:pt>
                <c:pt idx="6571">
                  <c:v>1.3142000000000953E-4</c:v>
                </c:pt>
                <c:pt idx="6572">
                  <c:v>1.3144000000000952E-4</c:v>
                </c:pt>
                <c:pt idx="6573">
                  <c:v>1.3146000000000951E-4</c:v>
                </c:pt>
                <c:pt idx="6574">
                  <c:v>1.314800000000095E-4</c:v>
                </c:pt>
                <c:pt idx="6575">
                  <c:v>1.3150000000000948E-4</c:v>
                </c:pt>
                <c:pt idx="6576">
                  <c:v>1.3152000000000947E-4</c:v>
                </c:pt>
                <c:pt idx="6577">
                  <c:v>1.3154000000000946E-4</c:v>
                </c:pt>
                <c:pt idx="6578">
                  <c:v>1.3156000000000945E-4</c:v>
                </c:pt>
                <c:pt idx="6579">
                  <c:v>1.3158000000000944E-4</c:v>
                </c:pt>
                <c:pt idx="6580">
                  <c:v>1.3160000000000943E-4</c:v>
                </c:pt>
                <c:pt idx="6581">
                  <c:v>1.3162000000000942E-4</c:v>
                </c:pt>
                <c:pt idx="6582">
                  <c:v>1.3164000000000941E-4</c:v>
                </c:pt>
                <c:pt idx="6583">
                  <c:v>1.316600000000094E-4</c:v>
                </c:pt>
                <c:pt idx="6584">
                  <c:v>1.3168000000000939E-4</c:v>
                </c:pt>
                <c:pt idx="6585">
                  <c:v>1.3170000000000938E-4</c:v>
                </c:pt>
                <c:pt idx="6586">
                  <c:v>1.3172000000000937E-4</c:v>
                </c:pt>
                <c:pt idx="6587">
                  <c:v>1.3174000000000936E-4</c:v>
                </c:pt>
                <c:pt idx="6588">
                  <c:v>1.3176000000000935E-4</c:v>
                </c:pt>
                <c:pt idx="6589">
                  <c:v>1.3178000000000934E-4</c:v>
                </c:pt>
                <c:pt idx="6590">
                  <c:v>1.3180000000000933E-4</c:v>
                </c:pt>
                <c:pt idx="6591">
                  <c:v>1.3182000000000932E-4</c:v>
                </c:pt>
                <c:pt idx="6592">
                  <c:v>1.3184000000000931E-4</c:v>
                </c:pt>
                <c:pt idx="6593">
                  <c:v>1.318600000000093E-4</c:v>
                </c:pt>
                <c:pt idx="6594">
                  <c:v>1.3188000000000929E-4</c:v>
                </c:pt>
                <c:pt idx="6595">
                  <c:v>1.3190000000000928E-4</c:v>
                </c:pt>
                <c:pt idx="6596">
                  <c:v>1.3192000000000927E-4</c:v>
                </c:pt>
                <c:pt idx="6597">
                  <c:v>1.3194000000000926E-4</c:v>
                </c:pt>
                <c:pt idx="6598">
                  <c:v>1.3196000000000925E-4</c:v>
                </c:pt>
                <c:pt idx="6599">
                  <c:v>1.3198000000000924E-4</c:v>
                </c:pt>
                <c:pt idx="6600">
                  <c:v>1.3200000000000923E-4</c:v>
                </c:pt>
                <c:pt idx="6601">
                  <c:v>1.3202000000000922E-4</c:v>
                </c:pt>
                <c:pt idx="6602">
                  <c:v>1.3204000000000921E-4</c:v>
                </c:pt>
                <c:pt idx="6603">
                  <c:v>1.3206000000000919E-4</c:v>
                </c:pt>
                <c:pt idx="6604">
                  <c:v>1.3208000000000918E-4</c:v>
                </c:pt>
                <c:pt idx="6605">
                  <c:v>1.3210000000000917E-4</c:v>
                </c:pt>
                <c:pt idx="6606">
                  <c:v>1.3212000000000916E-4</c:v>
                </c:pt>
                <c:pt idx="6607">
                  <c:v>1.3214000000000915E-4</c:v>
                </c:pt>
                <c:pt idx="6608">
                  <c:v>1.3216000000000914E-4</c:v>
                </c:pt>
                <c:pt idx="6609">
                  <c:v>1.3218000000000913E-4</c:v>
                </c:pt>
                <c:pt idx="6610">
                  <c:v>1.3220000000000912E-4</c:v>
                </c:pt>
                <c:pt idx="6611">
                  <c:v>1.3222000000000911E-4</c:v>
                </c:pt>
                <c:pt idx="6612">
                  <c:v>1.322400000000091E-4</c:v>
                </c:pt>
                <c:pt idx="6613">
                  <c:v>1.3226000000000909E-4</c:v>
                </c:pt>
                <c:pt idx="6614">
                  <c:v>1.3228000000000908E-4</c:v>
                </c:pt>
                <c:pt idx="6615">
                  <c:v>1.3230000000000907E-4</c:v>
                </c:pt>
                <c:pt idx="6616">
                  <c:v>1.3232000000000906E-4</c:v>
                </c:pt>
                <c:pt idx="6617">
                  <c:v>1.3234000000000905E-4</c:v>
                </c:pt>
                <c:pt idx="6618">
                  <c:v>1.3236000000000904E-4</c:v>
                </c:pt>
                <c:pt idx="6619">
                  <c:v>1.3238000000000903E-4</c:v>
                </c:pt>
                <c:pt idx="6620">
                  <c:v>1.3240000000000902E-4</c:v>
                </c:pt>
                <c:pt idx="6621">
                  <c:v>1.3242000000000901E-4</c:v>
                </c:pt>
                <c:pt idx="6622">
                  <c:v>1.32440000000009E-4</c:v>
                </c:pt>
                <c:pt idx="6623">
                  <c:v>1.3246000000000899E-4</c:v>
                </c:pt>
                <c:pt idx="6624">
                  <c:v>1.3248000000000898E-4</c:v>
                </c:pt>
                <c:pt idx="6625">
                  <c:v>1.3250000000000897E-4</c:v>
                </c:pt>
                <c:pt idx="6626">
                  <c:v>1.3252000000000896E-4</c:v>
                </c:pt>
                <c:pt idx="6627">
                  <c:v>1.3254000000000895E-4</c:v>
                </c:pt>
                <c:pt idx="6628">
                  <c:v>1.3256000000000894E-4</c:v>
                </c:pt>
                <c:pt idx="6629">
                  <c:v>1.3258000000000893E-4</c:v>
                </c:pt>
                <c:pt idx="6630">
                  <c:v>1.3260000000000892E-4</c:v>
                </c:pt>
                <c:pt idx="6631">
                  <c:v>1.326200000000089E-4</c:v>
                </c:pt>
                <c:pt idx="6632">
                  <c:v>1.3264000000000889E-4</c:v>
                </c:pt>
                <c:pt idx="6633">
                  <c:v>1.3266000000000888E-4</c:v>
                </c:pt>
                <c:pt idx="6634">
                  <c:v>1.3268000000000887E-4</c:v>
                </c:pt>
                <c:pt idx="6635">
                  <c:v>1.3270000000000886E-4</c:v>
                </c:pt>
                <c:pt idx="6636">
                  <c:v>1.3272000000000885E-4</c:v>
                </c:pt>
                <c:pt idx="6637">
                  <c:v>1.3274000000000884E-4</c:v>
                </c:pt>
                <c:pt idx="6638">
                  <c:v>1.3276000000000883E-4</c:v>
                </c:pt>
                <c:pt idx="6639">
                  <c:v>1.3278000000000882E-4</c:v>
                </c:pt>
                <c:pt idx="6640">
                  <c:v>1.3280000000000881E-4</c:v>
                </c:pt>
                <c:pt idx="6641">
                  <c:v>1.328200000000088E-4</c:v>
                </c:pt>
                <c:pt idx="6642">
                  <c:v>1.3284000000000879E-4</c:v>
                </c:pt>
                <c:pt idx="6643">
                  <c:v>1.3286000000000878E-4</c:v>
                </c:pt>
                <c:pt idx="6644">
                  <c:v>1.3288000000000877E-4</c:v>
                </c:pt>
                <c:pt idx="6645">
                  <c:v>1.3290000000000876E-4</c:v>
                </c:pt>
                <c:pt idx="6646">
                  <c:v>1.3292000000000875E-4</c:v>
                </c:pt>
                <c:pt idx="6647">
                  <c:v>1.3294000000000874E-4</c:v>
                </c:pt>
                <c:pt idx="6648">
                  <c:v>1.3296000000000873E-4</c:v>
                </c:pt>
                <c:pt idx="6649">
                  <c:v>1.3298000000000872E-4</c:v>
                </c:pt>
                <c:pt idx="6650">
                  <c:v>1.3300000000000871E-4</c:v>
                </c:pt>
                <c:pt idx="6651">
                  <c:v>1.330200000000087E-4</c:v>
                </c:pt>
                <c:pt idx="6652">
                  <c:v>1.3304000000000869E-4</c:v>
                </c:pt>
                <c:pt idx="6653">
                  <c:v>1.3306000000000868E-4</c:v>
                </c:pt>
                <c:pt idx="6654">
                  <c:v>1.3308000000000867E-4</c:v>
                </c:pt>
                <c:pt idx="6655">
                  <c:v>1.3310000000000866E-4</c:v>
                </c:pt>
                <c:pt idx="6656">
                  <c:v>1.3312000000000865E-4</c:v>
                </c:pt>
                <c:pt idx="6657">
                  <c:v>1.3314000000000864E-4</c:v>
                </c:pt>
                <c:pt idx="6658">
                  <c:v>1.3316000000000863E-4</c:v>
                </c:pt>
                <c:pt idx="6659">
                  <c:v>1.3318000000000861E-4</c:v>
                </c:pt>
                <c:pt idx="6660">
                  <c:v>1.332000000000086E-4</c:v>
                </c:pt>
                <c:pt idx="6661">
                  <c:v>1.3322000000000859E-4</c:v>
                </c:pt>
                <c:pt idx="6662">
                  <c:v>1.3324000000000858E-4</c:v>
                </c:pt>
                <c:pt idx="6663">
                  <c:v>1.3326000000000857E-4</c:v>
                </c:pt>
                <c:pt idx="6664">
                  <c:v>1.3328000000000856E-4</c:v>
                </c:pt>
                <c:pt idx="6665">
                  <c:v>1.3330000000000855E-4</c:v>
                </c:pt>
                <c:pt idx="6666">
                  <c:v>1.3332000000000854E-4</c:v>
                </c:pt>
                <c:pt idx="6667">
                  <c:v>1.3334000000000853E-4</c:v>
                </c:pt>
                <c:pt idx="6668">
                  <c:v>1.3336000000000852E-4</c:v>
                </c:pt>
                <c:pt idx="6669">
                  <c:v>1.3338000000000851E-4</c:v>
                </c:pt>
                <c:pt idx="6670">
                  <c:v>1.334000000000085E-4</c:v>
                </c:pt>
                <c:pt idx="6671">
                  <c:v>1.3342000000000849E-4</c:v>
                </c:pt>
                <c:pt idx="6672">
                  <c:v>1.3344000000000848E-4</c:v>
                </c:pt>
                <c:pt idx="6673">
                  <c:v>1.3346000000000847E-4</c:v>
                </c:pt>
                <c:pt idx="6674">
                  <c:v>1.3348000000000846E-4</c:v>
                </c:pt>
                <c:pt idx="6675">
                  <c:v>1.3350000000000845E-4</c:v>
                </c:pt>
                <c:pt idx="6676">
                  <c:v>1.3352000000000844E-4</c:v>
                </c:pt>
                <c:pt idx="6677">
                  <c:v>1.3354000000000843E-4</c:v>
                </c:pt>
                <c:pt idx="6678">
                  <c:v>1.3356000000000842E-4</c:v>
                </c:pt>
                <c:pt idx="6679">
                  <c:v>1.3358000000000841E-4</c:v>
                </c:pt>
                <c:pt idx="6680">
                  <c:v>1.336000000000084E-4</c:v>
                </c:pt>
                <c:pt idx="6681">
                  <c:v>1.3362000000000839E-4</c:v>
                </c:pt>
                <c:pt idx="6682">
                  <c:v>1.3364000000000838E-4</c:v>
                </c:pt>
                <c:pt idx="6683">
                  <c:v>1.3366000000000837E-4</c:v>
                </c:pt>
                <c:pt idx="6684">
                  <c:v>1.3368000000000836E-4</c:v>
                </c:pt>
                <c:pt idx="6685">
                  <c:v>1.3370000000000835E-4</c:v>
                </c:pt>
                <c:pt idx="6686">
                  <c:v>1.3372000000000834E-4</c:v>
                </c:pt>
                <c:pt idx="6687">
                  <c:v>1.3374000000000832E-4</c:v>
                </c:pt>
                <c:pt idx="6688">
                  <c:v>1.3376000000000831E-4</c:v>
                </c:pt>
                <c:pt idx="6689">
                  <c:v>1.337800000000083E-4</c:v>
                </c:pt>
                <c:pt idx="6690">
                  <c:v>1.3380000000000829E-4</c:v>
                </c:pt>
                <c:pt idx="6691">
                  <c:v>1.3382000000000828E-4</c:v>
                </c:pt>
                <c:pt idx="6692">
                  <c:v>1.3384000000000827E-4</c:v>
                </c:pt>
                <c:pt idx="6693">
                  <c:v>1.3386000000000826E-4</c:v>
                </c:pt>
                <c:pt idx="6694">
                  <c:v>1.3388000000000825E-4</c:v>
                </c:pt>
                <c:pt idx="6695">
                  <c:v>1.3390000000000824E-4</c:v>
                </c:pt>
                <c:pt idx="6696">
                  <c:v>1.3392000000000823E-4</c:v>
                </c:pt>
                <c:pt idx="6697">
                  <c:v>1.3394000000000822E-4</c:v>
                </c:pt>
                <c:pt idx="6698">
                  <c:v>1.3396000000000821E-4</c:v>
                </c:pt>
                <c:pt idx="6699">
                  <c:v>1.339800000000082E-4</c:v>
                </c:pt>
                <c:pt idx="6700">
                  <c:v>1.3400000000000819E-4</c:v>
                </c:pt>
                <c:pt idx="6701">
                  <c:v>1.3402000000000818E-4</c:v>
                </c:pt>
                <c:pt idx="6702">
                  <c:v>1.3404000000000817E-4</c:v>
                </c:pt>
                <c:pt idx="6703">
                  <c:v>1.3406000000000816E-4</c:v>
                </c:pt>
                <c:pt idx="6704">
                  <c:v>1.3408000000000815E-4</c:v>
                </c:pt>
                <c:pt idx="6705">
                  <c:v>1.3410000000000814E-4</c:v>
                </c:pt>
                <c:pt idx="6706">
                  <c:v>1.3412000000000813E-4</c:v>
                </c:pt>
                <c:pt idx="6707">
                  <c:v>1.3414000000000812E-4</c:v>
                </c:pt>
                <c:pt idx="6708">
                  <c:v>1.3416000000000811E-4</c:v>
                </c:pt>
                <c:pt idx="6709">
                  <c:v>1.341800000000081E-4</c:v>
                </c:pt>
                <c:pt idx="6710">
                  <c:v>1.3420000000000809E-4</c:v>
                </c:pt>
                <c:pt idx="6711">
                  <c:v>1.3422000000000808E-4</c:v>
                </c:pt>
                <c:pt idx="6712">
                  <c:v>1.3424000000000807E-4</c:v>
                </c:pt>
                <c:pt idx="6713">
                  <c:v>1.3426000000000806E-4</c:v>
                </c:pt>
                <c:pt idx="6714">
                  <c:v>1.3428000000000805E-4</c:v>
                </c:pt>
                <c:pt idx="6715">
                  <c:v>1.3430000000000803E-4</c:v>
                </c:pt>
                <c:pt idx="6716">
                  <c:v>1.3432000000000802E-4</c:v>
                </c:pt>
                <c:pt idx="6717">
                  <c:v>1.3434000000000801E-4</c:v>
                </c:pt>
                <c:pt idx="6718">
                  <c:v>1.34360000000008E-4</c:v>
                </c:pt>
                <c:pt idx="6719">
                  <c:v>1.3438000000000799E-4</c:v>
                </c:pt>
                <c:pt idx="6720">
                  <c:v>1.3440000000000798E-4</c:v>
                </c:pt>
                <c:pt idx="6721">
                  <c:v>1.3442000000000797E-4</c:v>
                </c:pt>
                <c:pt idx="6722">
                  <c:v>1.3444000000000796E-4</c:v>
                </c:pt>
                <c:pt idx="6723">
                  <c:v>1.3446000000000795E-4</c:v>
                </c:pt>
                <c:pt idx="6724">
                  <c:v>1.3448000000000794E-4</c:v>
                </c:pt>
                <c:pt idx="6725">
                  <c:v>1.3450000000000793E-4</c:v>
                </c:pt>
                <c:pt idx="6726">
                  <c:v>1.3452000000000792E-4</c:v>
                </c:pt>
                <c:pt idx="6727">
                  <c:v>1.3454000000000791E-4</c:v>
                </c:pt>
                <c:pt idx="6728">
                  <c:v>1.345600000000079E-4</c:v>
                </c:pt>
                <c:pt idx="6729">
                  <c:v>1.3458000000000789E-4</c:v>
                </c:pt>
                <c:pt idx="6730">
                  <c:v>1.3460000000000788E-4</c:v>
                </c:pt>
                <c:pt idx="6731">
                  <c:v>1.3462000000000787E-4</c:v>
                </c:pt>
                <c:pt idx="6732">
                  <c:v>1.3464000000000786E-4</c:v>
                </c:pt>
                <c:pt idx="6733">
                  <c:v>1.3466000000000785E-4</c:v>
                </c:pt>
                <c:pt idx="6734">
                  <c:v>1.3468000000000784E-4</c:v>
                </c:pt>
                <c:pt idx="6735">
                  <c:v>1.3470000000000783E-4</c:v>
                </c:pt>
                <c:pt idx="6736">
                  <c:v>1.3472000000000782E-4</c:v>
                </c:pt>
                <c:pt idx="6737">
                  <c:v>1.3474000000000781E-4</c:v>
                </c:pt>
                <c:pt idx="6738">
                  <c:v>1.347600000000078E-4</c:v>
                </c:pt>
                <c:pt idx="6739">
                  <c:v>1.3478000000000779E-4</c:v>
                </c:pt>
                <c:pt idx="6740">
                  <c:v>1.3480000000000778E-4</c:v>
                </c:pt>
                <c:pt idx="6741">
                  <c:v>1.3482000000000777E-4</c:v>
                </c:pt>
                <c:pt idx="6742">
                  <c:v>1.3484000000000776E-4</c:v>
                </c:pt>
                <c:pt idx="6743">
                  <c:v>1.3486000000000774E-4</c:v>
                </c:pt>
                <c:pt idx="6744">
                  <c:v>1.3488000000000773E-4</c:v>
                </c:pt>
                <c:pt idx="6745">
                  <c:v>1.3490000000000772E-4</c:v>
                </c:pt>
                <c:pt idx="6746">
                  <c:v>1.3492000000000771E-4</c:v>
                </c:pt>
                <c:pt idx="6747">
                  <c:v>1.349400000000077E-4</c:v>
                </c:pt>
                <c:pt idx="6748">
                  <c:v>1.3496000000000769E-4</c:v>
                </c:pt>
                <c:pt idx="6749">
                  <c:v>1.3498000000000768E-4</c:v>
                </c:pt>
                <c:pt idx="6750">
                  <c:v>1.3500000000000767E-4</c:v>
                </c:pt>
                <c:pt idx="6751">
                  <c:v>1.3502000000000766E-4</c:v>
                </c:pt>
                <c:pt idx="6752">
                  <c:v>1.3504000000000765E-4</c:v>
                </c:pt>
                <c:pt idx="6753">
                  <c:v>1.3506000000000764E-4</c:v>
                </c:pt>
                <c:pt idx="6754">
                  <c:v>1.3508000000000763E-4</c:v>
                </c:pt>
                <c:pt idx="6755">
                  <c:v>1.3510000000000762E-4</c:v>
                </c:pt>
                <c:pt idx="6756">
                  <c:v>1.3512000000000761E-4</c:v>
                </c:pt>
                <c:pt idx="6757">
                  <c:v>1.351400000000076E-4</c:v>
                </c:pt>
                <c:pt idx="6758">
                  <c:v>1.3516000000000759E-4</c:v>
                </c:pt>
                <c:pt idx="6759">
                  <c:v>1.3518000000000758E-4</c:v>
                </c:pt>
                <c:pt idx="6760">
                  <c:v>1.3520000000000757E-4</c:v>
                </c:pt>
                <c:pt idx="6761">
                  <c:v>1.3522000000000756E-4</c:v>
                </c:pt>
                <c:pt idx="6762">
                  <c:v>1.3524000000000755E-4</c:v>
                </c:pt>
                <c:pt idx="6763">
                  <c:v>1.3526000000000754E-4</c:v>
                </c:pt>
                <c:pt idx="6764">
                  <c:v>1.3528000000000753E-4</c:v>
                </c:pt>
                <c:pt idx="6765">
                  <c:v>1.3530000000000752E-4</c:v>
                </c:pt>
                <c:pt idx="6766">
                  <c:v>1.3532000000000751E-4</c:v>
                </c:pt>
                <c:pt idx="6767">
                  <c:v>1.353400000000075E-4</c:v>
                </c:pt>
                <c:pt idx="6768">
                  <c:v>1.3536000000000749E-4</c:v>
                </c:pt>
                <c:pt idx="6769">
                  <c:v>1.3538000000000748E-4</c:v>
                </c:pt>
                <c:pt idx="6770">
                  <c:v>1.3540000000000747E-4</c:v>
                </c:pt>
                <c:pt idx="6771">
                  <c:v>1.3542000000000745E-4</c:v>
                </c:pt>
                <c:pt idx="6772">
                  <c:v>1.3544000000000744E-4</c:v>
                </c:pt>
                <c:pt idx="6773">
                  <c:v>1.3546000000000743E-4</c:v>
                </c:pt>
                <c:pt idx="6774">
                  <c:v>1.3548000000000742E-4</c:v>
                </c:pt>
                <c:pt idx="6775">
                  <c:v>1.3550000000000741E-4</c:v>
                </c:pt>
                <c:pt idx="6776">
                  <c:v>1.355200000000074E-4</c:v>
                </c:pt>
                <c:pt idx="6777">
                  <c:v>1.3554000000000739E-4</c:v>
                </c:pt>
                <c:pt idx="6778">
                  <c:v>1.3556000000000738E-4</c:v>
                </c:pt>
                <c:pt idx="6779">
                  <c:v>1.3558000000000737E-4</c:v>
                </c:pt>
                <c:pt idx="6780">
                  <c:v>1.3560000000000736E-4</c:v>
                </c:pt>
                <c:pt idx="6781">
                  <c:v>1.3562000000000735E-4</c:v>
                </c:pt>
                <c:pt idx="6782">
                  <c:v>1.3564000000000734E-4</c:v>
                </c:pt>
                <c:pt idx="6783">
                  <c:v>1.3566000000000733E-4</c:v>
                </c:pt>
                <c:pt idx="6784">
                  <c:v>1.3568000000000732E-4</c:v>
                </c:pt>
                <c:pt idx="6785">
                  <c:v>1.3570000000000731E-4</c:v>
                </c:pt>
                <c:pt idx="6786">
                  <c:v>1.357200000000073E-4</c:v>
                </c:pt>
                <c:pt idx="6787">
                  <c:v>1.3574000000000729E-4</c:v>
                </c:pt>
                <c:pt idx="6788">
                  <c:v>1.3576000000000728E-4</c:v>
                </c:pt>
                <c:pt idx="6789">
                  <c:v>1.3578000000000727E-4</c:v>
                </c:pt>
                <c:pt idx="6790">
                  <c:v>1.3580000000000726E-4</c:v>
                </c:pt>
                <c:pt idx="6791">
                  <c:v>1.3582000000000725E-4</c:v>
                </c:pt>
                <c:pt idx="6792">
                  <c:v>1.3584000000000724E-4</c:v>
                </c:pt>
                <c:pt idx="6793">
                  <c:v>1.3586000000000723E-4</c:v>
                </c:pt>
                <c:pt idx="6794">
                  <c:v>1.3588000000000722E-4</c:v>
                </c:pt>
                <c:pt idx="6795">
                  <c:v>1.3590000000000721E-4</c:v>
                </c:pt>
                <c:pt idx="6796">
                  <c:v>1.359200000000072E-4</c:v>
                </c:pt>
                <c:pt idx="6797">
                  <c:v>1.3594000000000719E-4</c:v>
                </c:pt>
                <c:pt idx="6798">
                  <c:v>1.3596000000000718E-4</c:v>
                </c:pt>
                <c:pt idx="6799">
                  <c:v>1.3598000000000717E-4</c:v>
                </c:pt>
                <c:pt idx="6800">
                  <c:v>1.3600000000000715E-4</c:v>
                </c:pt>
                <c:pt idx="6801">
                  <c:v>1.3602000000000714E-4</c:v>
                </c:pt>
                <c:pt idx="6802">
                  <c:v>1.3604000000000713E-4</c:v>
                </c:pt>
                <c:pt idx="6803">
                  <c:v>1.3606000000000712E-4</c:v>
                </c:pt>
                <c:pt idx="6804">
                  <c:v>1.3608000000000711E-4</c:v>
                </c:pt>
                <c:pt idx="6805">
                  <c:v>1.361000000000071E-4</c:v>
                </c:pt>
                <c:pt idx="6806">
                  <c:v>1.3612000000000709E-4</c:v>
                </c:pt>
                <c:pt idx="6807">
                  <c:v>1.3614000000000708E-4</c:v>
                </c:pt>
                <c:pt idx="6808">
                  <c:v>1.3616000000000707E-4</c:v>
                </c:pt>
                <c:pt idx="6809">
                  <c:v>1.3618000000000706E-4</c:v>
                </c:pt>
                <c:pt idx="6810">
                  <c:v>1.3620000000000705E-4</c:v>
                </c:pt>
                <c:pt idx="6811">
                  <c:v>1.3622000000000704E-4</c:v>
                </c:pt>
                <c:pt idx="6812">
                  <c:v>1.3624000000000703E-4</c:v>
                </c:pt>
                <c:pt idx="6813">
                  <c:v>1.3626000000000702E-4</c:v>
                </c:pt>
                <c:pt idx="6814">
                  <c:v>1.3628000000000701E-4</c:v>
                </c:pt>
                <c:pt idx="6815">
                  <c:v>1.36300000000007E-4</c:v>
                </c:pt>
                <c:pt idx="6816">
                  <c:v>1.3632000000000699E-4</c:v>
                </c:pt>
                <c:pt idx="6817">
                  <c:v>1.3634000000000698E-4</c:v>
                </c:pt>
                <c:pt idx="6818">
                  <c:v>1.3636000000000697E-4</c:v>
                </c:pt>
                <c:pt idx="6819">
                  <c:v>1.3638000000000696E-4</c:v>
                </c:pt>
                <c:pt idx="6820">
                  <c:v>1.3640000000000695E-4</c:v>
                </c:pt>
                <c:pt idx="6821">
                  <c:v>1.3642000000000694E-4</c:v>
                </c:pt>
                <c:pt idx="6822">
                  <c:v>1.3644000000000693E-4</c:v>
                </c:pt>
                <c:pt idx="6823">
                  <c:v>1.3646000000000692E-4</c:v>
                </c:pt>
                <c:pt idx="6824">
                  <c:v>1.3648000000000691E-4</c:v>
                </c:pt>
                <c:pt idx="6825">
                  <c:v>1.365000000000069E-4</c:v>
                </c:pt>
                <c:pt idx="6826">
                  <c:v>1.3652000000000689E-4</c:v>
                </c:pt>
                <c:pt idx="6827">
                  <c:v>1.3654000000000688E-4</c:v>
                </c:pt>
                <c:pt idx="6828">
                  <c:v>1.3656000000000686E-4</c:v>
                </c:pt>
                <c:pt idx="6829">
                  <c:v>1.3658000000000685E-4</c:v>
                </c:pt>
                <c:pt idx="6830">
                  <c:v>1.3660000000000684E-4</c:v>
                </c:pt>
                <c:pt idx="6831">
                  <c:v>1.3662000000000683E-4</c:v>
                </c:pt>
                <c:pt idx="6832">
                  <c:v>1.3664000000000682E-4</c:v>
                </c:pt>
                <c:pt idx="6833">
                  <c:v>1.3666000000000681E-4</c:v>
                </c:pt>
                <c:pt idx="6834">
                  <c:v>1.366800000000068E-4</c:v>
                </c:pt>
                <c:pt idx="6835">
                  <c:v>1.3670000000000679E-4</c:v>
                </c:pt>
                <c:pt idx="6836">
                  <c:v>1.3672000000000678E-4</c:v>
                </c:pt>
                <c:pt idx="6837">
                  <c:v>1.3674000000000677E-4</c:v>
                </c:pt>
                <c:pt idx="6838">
                  <c:v>1.3676000000000676E-4</c:v>
                </c:pt>
                <c:pt idx="6839">
                  <c:v>1.3678000000000675E-4</c:v>
                </c:pt>
                <c:pt idx="6840">
                  <c:v>1.3680000000000674E-4</c:v>
                </c:pt>
                <c:pt idx="6841">
                  <c:v>1.3682000000000673E-4</c:v>
                </c:pt>
                <c:pt idx="6842">
                  <c:v>1.3684000000000672E-4</c:v>
                </c:pt>
                <c:pt idx="6843">
                  <c:v>1.3686000000000671E-4</c:v>
                </c:pt>
                <c:pt idx="6844">
                  <c:v>1.368800000000067E-4</c:v>
                </c:pt>
                <c:pt idx="6845">
                  <c:v>1.3690000000000669E-4</c:v>
                </c:pt>
                <c:pt idx="6846">
                  <c:v>1.3692000000000668E-4</c:v>
                </c:pt>
                <c:pt idx="6847">
                  <c:v>1.3694000000000667E-4</c:v>
                </c:pt>
                <c:pt idx="6848">
                  <c:v>1.3696000000000666E-4</c:v>
                </c:pt>
                <c:pt idx="6849">
                  <c:v>1.3698000000000665E-4</c:v>
                </c:pt>
                <c:pt idx="6850">
                  <c:v>1.3700000000000664E-4</c:v>
                </c:pt>
                <c:pt idx="6851">
                  <c:v>1.3702000000000663E-4</c:v>
                </c:pt>
                <c:pt idx="6852">
                  <c:v>1.3704000000000662E-4</c:v>
                </c:pt>
                <c:pt idx="6853">
                  <c:v>1.3706000000000661E-4</c:v>
                </c:pt>
                <c:pt idx="6854">
                  <c:v>1.370800000000066E-4</c:v>
                </c:pt>
                <c:pt idx="6855">
                  <c:v>1.3710000000000659E-4</c:v>
                </c:pt>
                <c:pt idx="6856">
                  <c:v>1.3712000000000657E-4</c:v>
                </c:pt>
                <c:pt idx="6857">
                  <c:v>1.3714000000000656E-4</c:v>
                </c:pt>
                <c:pt idx="6858">
                  <c:v>1.3716000000000655E-4</c:v>
                </c:pt>
                <c:pt idx="6859">
                  <c:v>1.3718000000000654E-4</c:v>
                </c:pt>
                <c:pt idx="6860">
                  <c:v>1.3720000000000653E-4</c:v>
                </c:pt>
                <c:pt idx="6861">
                  <c:v>1.3722000000000652E-4</c:v>
                </c:pt>
                <c:pt idx="6862">
                  <c:v>1.3724000000000651E-4</c:v>
                </c:pt>
                <c:pt idx="6863">
                  <c:v>1.372600000000065E-4</c:v>
                </c:pt>
                <c:pt idx="6864">
                  <c:v>1.3728000000000649E-4</c:v>
                </c:pt>
                <c:pt idx="6865">
                  <c:v>1.3730000000000648E-4</c:v>
                </c:pt>
                <c:pt idx="6866">
                  <c:v>1.3732000000000647E-4</c:v>
                </c:pt>
                <c:pt idx="6867">
                  <c:v>1.3734000000000646E-4</c:v>
                </c:pt>
                <c:pt idx="6868">
                  <c:v>1.3736000000000645E-4</c:v>
                </c:pt>
                <c:pt idx="6869">
                  <c:v>1.3738000000000644E-4</c:v>
                </c:pt>
                <c:pt idx="6870">
                  <c:v>1.3740000000000643E-4</c:v>
                </c:pt>
                <c:pt idx="6871">
                  <c:v>1.3742000000000642E-4</c:v>
                </c:pt>
                <c:pt idx="6872">
                  <c:v>1.3744000000000641E-4</c:v>
                </c:pt>
                <c:pt idx="6873">
                  <c:v>1.374600000000064E-4</c:v>
                </c:pt>
                <c:pt idx="6874">
                  <c:v>1.3748000000000639E-4</c:v>
                </c:pt>
                <c:pt idx="6875">
                  <c:v>1.3750000000000638E-4</c:v>
                </c:pt>
                <c:pt idx="6876">
                  <c:v>1.3752000000000637E-4</c:v>
                </c:pt>
                <c:pt idx="6877">
                  <c:v>1.3754000000000636E-4</c:v>
                </c:pt>
                <c:pt idx="6878">
                  <c:v>1.3756000000000635E-4</c:v>
                </c:pt>
                <c:pt idx="6879">
                  <c:v>1.3758000000000634E-4</c:v>
                </c:pt>
                <c:pt idx="6880">
                  <c:v>1.3760000000000633E-4</c:v>
                </c:pt>
                <c:pt idx="6881">
                  <c:v>1.3762000000000632E-4</c:v>
                </c:pt>
                <c:pt idx="6882">
                  <c:v>1.3764000000000631E-4</c:v>
                </c:pt>
                <c:pt idx="6883">
                  <c:v>1.376600000000063E-4</c:v>
                </c:pt>
                <c:pt idx="6884">
                  <c:v>1.3768000000000628E-4</c:v>
                </c:pt>
                <c:pt idx="6885">
                  <c:v>1.3770000000000627E-4</c:v>
                </c:pt>
                <c:pt idx="6886">
                  <c:v>1.3772000000000626E-4</c:v>
                </c:pt>
                <c:pt idx="6887">
                  <c:v>1.3774000000000625E-4</c:v>
                </c:pt>
                <c:pt idx="6888">
                  <c:v>1.3776000000000624E-4</c:v>
                </c:pt>
                <c:pt idx="6889">
                  <c:v>1.3778000000000623E-4</c:v>
                </c:pt>
                <c:pt idx="6890">
                  <c:v>1.3780000000000622E-4</c:v>
                </c:pt>
                <c:pt idx="6891">
                  <c:v>1.3782000000000621E-4</c:v>
                </c:pt>
                <c:pt idx="6892">
                  <c:v>1.378400000000062E-4</c:v>
                </c:pt>
                <c:pt idx="6893">
                  <c:v>1.3786000000000619E-4</c:v>
                </c:pt>
                <c:pt idx="6894">
                  <c:v>1.3788000000000618E-4</c:v>
                </c:pt>
                <c:pt idx="6895">
                  <c:v>1.3790000000000617E-4</c:v>
                </c:pt>
                <c:pt idx="6896">
                  <c:v>1.3792000000000616E-4</c:v>
                </c:pt>
                <c:pt idx="6897">
                  <c:v>1.3794000000000615E-4</c:v>
                </c:pt>
                <c:pt idx="6898">
                  <c:v>1.3796000000000614E-4</c:v>
                </c:pt>
                <c:pt idx="6899">
                  <c:v>1.3798000000000613E-4</c:v>
                </c:pt>
                <c:pt idx="6900">
                  <c:v>1.3800000000000612E-4</c:v>
                </c:pt>
                <c:pt idx="6901">
                  <c:v>1.3802000000000611E-4</c:v>
                </c:pt>
                <c:pt idx="6902">
                  <c:v>1.380400000000061E-4</c:v>
                </c:pt>
                <c:pt idx="6903">
                  <c:v>1.3806000000000609E-4</c:v>
                </c:pt>
                <c:pt idx="6904">
                  <c:v>1.3808000000000608E-4</c:v>
                </c:pt>
                <c:pt idx="6905">
                  <c:v>1.3810000000000607E-4</c:v>
                </c:pt>
                <c:pt idx="6906">
                  <c:v>1.3812000000000606E-4</c:v>
                </c:pt>
                <c:pt idx="6907">
                  <c:v>1.3814000000000605E-4</c:v>
                </c:pt>
                <c:pt idx="6908">
                  <c:v>1.3816000000000604E-4</c:v>
                </c:pt>
                <c:pt idx="6909">
                  <c:v>1.3818000000000603E-4</c:v>
                </c:pt>
                <c:pt idx="6910">
                  <c:v>1.3820000000000602E-4</c:v>
                </c:pt>
                <c:pt idx="6911">
                  <c:v>1.3822000000000601E-4</c:v>
                </c:pt>
                <c:pt idx="6912">
                  <c:v>1.3824000000000599E-4</c:v>
                </c:pt>
                <c:pt idx="6913">
                  <c:v>1.3826000000000598E-4</c:v>
                </c:pt>
                <c:pt idx="6914">
                  <c:v>1.3828000000000597E-4</c:v>
                </c:pt>
                <c:pt idx="6915">
                  <c:v>1.3830000000000596E-4</c:v>
                </c:pt>
                <c:pt idx="6916">
                  <c:v>1.3832000000000595E-4</c:v>
                </c:pt>
                <c:pt idx="6917">
                  <c:v>1.3834000000000594E-4</c:v>
                </c:pt>
                <c:pt idx="6918">
                  <c:v>1.3836000000000593E-4</c:v>
                </c:pt>
                <c:pt idx="6919">
                  <c:v>1.3838000000000592E-4</c:v>
                </c:pt>
                <c:pt idx="6920">
                  <c:v>1.3840000000000591E-4</c:v>
                </c:pt>
                <c:pt idx="6921">
                  <c:v>1.384200000000059E-4</c:v>
                </c:pt>
                <c:pt idx="6922">
                  <c:v>1.3844000000000589E-4</c:v>
                </c:pt>
                <c:pt idx="6923">
                  <c:v>1.3846000000000588E-4</c:v>
                </c:pt>
                <c:pt idx="6924">
                  <c:v>1.3848000000000587E-4</c:v>
                </c:pt>
                <c:pt idx="6925">
                  <c:v>1.3850000000000586E-4</c:v>
                </c:pt>
                <c:pt idx="6926">
                  <c:v>1.3852000000000585E-4</c:v>
                </c:pt>
                <c:pt idx="6927">
                  <c:v>1.3854000000000584E-4</c:v>
                </c:pt>
                <c:pt idx="6928">
                  <c:v>1.3856000000000583E-4</c:v>
                </c:pt>
                <c:pt idx="6929">
                  <c:v>1.3858000000000582E-4</c:v>
                </c:pt>
                <c:pt idx="6930">
                  <c:v>1.3860000000000581E-4</c:v>
                </c:pt>
                <c:pt idx="6931">
                  <c:v>1.386200000000058E-4</c:v>
                </c:pt>
                <c:pt idx="6932">
                  <c:v>1.3864000000000579E-4</c:v>
                </c:pt>
                <c:pt idx="6933">
                  <c:v>1.3866000000000578E-4</c:v>
                </c:pt>
                <c:pt idx="6934">
                  <c:v>1.3868000000000577E-4</c:v>
                </c:pt>
                <c:pt idx="6935">
                  <c:v>1.3870000000000576E-4</c:v>
                </c:pt>
                <c:pt idx="6936">
                  <c:v>1.3872000000000575E-4</c:v>
                </c:pt>
                <c:pt idx="6937">
                  <c:v>1.3874000000000574E-4</c:v>
                </c:pt>
                <c:pt idx="6938">
                  <c:v>1.3876000000000573E-4</c:v>
                </c:pt>
                <c:pt idx="6939">
                  <c:v>1.3878000000000572E-4</c:v>
                </c:pt>
                <c:pt idx="6940">
                  <c:v>1.388000000000057E-4</c:v>
                </c:pt>
                <c:pt idx="6941">
                  <c:v>1.3882000000000569E-4</c:v>
                </c:pt>
                <c:pt idx="6942">
                  <c:v>1.3884000000000568E-4</c:v>
                </c:pt>
                <c:pt idx="6943">
                  <c:v>1.3886000000000567E-4</c:v>
                </c:pt>
                <c:pt idx="6944">
                  <c:v>1.3888000000000566E-4</c:v>
                </c:pt>
                <c:pt idx="6945">
                  <c:v>1.3890000000000565E-4</c:v>
                </c:pt>
                <c:pt idx="6946">
                  <c:v>1.3892000000000564E-4</c:v>
                </c:pt>
                <c:pt idx="6947">
                  <c:v>1.3894000000000563E-4</c:v>
                </c:pt>
                <c:pt idx="6948">
                  <c:v>1.3896000000000562E-4</c:v>
                </c:pt>
                <c:pt idx="6949">
                  <c:v>1.3898000000000561E-4</c:v>
                </c:pt>
                <c:pt idx="6950">
                  <c:v>1.390000000000056E-4</c:v>
                </c:pt>
                <c:pt idx="6951">
                  <c:v>1.3902000000000559E-4</c:v>
                </c:pt>
                <c:pt idx="6952">
                  <c:v>1.3904000000000558E-4</c:v>
                </c:pt>
                <c:pt idx="6953">
                  <c:v>1.3906000000000557E-4</c:v>
                </c:pt>
                <c:pt idx="6954">
                  <c:v>1.3908000000000556E-4</c:v>
                </c:pt>
                <c:pt idx="6955">
                  <c:v>1.3910000000000555E-4</c:v>
                </c:pt>
                <c:pt idx="6956">
                  <c:v>1.3912000000000554E-4</c:v>
                </c:pt>
                <c:pt idx="6957">
                  <c:v>1.3914000000000553E-4</c:v>
                </c:pt>
                <c:pt idx="6958">
                  <c:v>1.3916000000000552E-4</c:v>
                </c:pt>
                <c:pt idx="6959">
                  <c:v>1.3918000000000551E-4</c:v>
                </c:pt>
                <c:pt idx="6960">
                  <c:v>1.392000000000055E-4</c:v>
                </c:pt>
                <c:pt idx="6961">
                  <c:v>1.3922000000000549E-4</c:v>
                </c:pt>
                <c:pt idx="6962">
                  <c:v>1.3924000000000548E-4</c:v>
                </c:pt>
                <c:pt idx="6963">
                  <c:v>1.3926000000000547E-4</c:v>
                </c:pt>
                <c:pt idx="6964">
                  <c:v>1.3928000000000546E-4</c:v>
                </c:pt>
                <c:pt idx="6965">
                  <c:v>1.3930000000000545E-4</c:v>
                </c:pt>
                <c:pt idx="6966">
                  <c:v>1.3932000000000544E-4</c:v>
                </c:pt>
                <c:pt idx="6967">
                  <c:v>1.3934000000000543E-4</c:v>
                </c:pt>
                <c:pt idx="6968">
                  <c:v>1.3936000000000541E-4</c:v>
                </c:pt>
                <c:pt idx="6969">
                  <c:v>1.393800000000054E-4</c:v>
                </c:pt>
                <c:pt idx="6970">
                  <c:v>1.3940000000000539E-4</c:v>
                </c:pt>
                <c:pt idx="6971">
                  <c:v>1.3942000000000538E-4</c:v>
                </c:pt>
                <c:pt idx="6972">
                  <c:v>1.3944000000000537E-4</c:v>
                </c:pt>
                <c:pt idx="6973">
                  <c:v>1.3946000000000536E-4</c:v>
                </c:pt>
                <c:pt idx="6974">
                  <c:v>1.3948000000000535E-4</c:v>
                </c:pt>
                <c:pt idx="6975">
                  <c:v>1.3950000000000534E-4</c:v>
                </c:pt>
                <c:pt idx="6976">
                  <c:v>1.3952000000000533E-4</c:v>
                </c:pt>
                <c:pt idx="6977">
                  <c:v>1.3954000000000532E-4</c:v>
                </c:pt>
                <c:pt idx="6978">
                  <c:v>1.3956000000000531E-4</c:v>
                </c:pt>
                <c:pt idx="6979">
                  <c:v>1.395800000000053E-4</c:v>
                </c:pt>
                <c:pt idx="6980">
                  <c:v>1.3960000000000529E-4</c:v>
                </c:pt>
                <c:pt idx="6981">
                  <c:v>1.3962000000000528E-4</c:v>
                </c:pt>
                <c:pt idx="6982">
                  <c:v>1.3964000000000527E-4</c:v>
                </c:pt>
                <c:pt idx="6983">
                  <c:v>1.3966000000000526E-4</c:v>
                </c:pt>
                <c:pt idx="6984">
                  <c:v>1.3968000000000525E-4</c:v>
                </c:pt>
                <c:pt idx="6985">
                  <c:v>1.3970000000000524E-4</c:v>
                </c:pt>
                <c:pt idx="6986">
                  <c:v>1.3972000000000523E-4</c:v>
                </c:pt>
                <c:pt idx="6987">
                  <c:v>1.3974000000000522E-4</c:v>
                </c:pt>
                <c:pt idx="6988">
                  <c:v>1.3976000000000521E-4</c:v>
                </c:pt>
                <c:pt idx="6989">
                  <c:v>1.397800000000052E-4</c:v>
                </c:pt>
                <c:pt idx="6990">
                  <c:v>1.3980000000000519E-4</c:v>
                </c:pt>
                <c:pt idx="6991">
                  <c:v>1.3982000000000518E-4</c:v>
                </c:pt>
                <c:pt idx="6992">
                  <c:v>1.3984000000000517E-4</c:v>
                </c:pt>
                <c:pt idx="6993">
                  <c:v>1.3986000000000516E-4</c:v>
                </c:pt>
                <c:pt idx="6994">
                  <c:v>1.3988000000000515E-4</c:v>
                </c:pt>
                <c:pt idx="6995">
                  <c:v>1.3990000000000514E-4</c:v>
                </c:pt>
                <c:pt idx="6996">
                  <c:v>1.3992000000000512E-4</c:v>
                </c:pt>
                <c:pt idx="6997">
                  <c:v>1.3994000000000511E-4</c:v>
                </c:pt>
                <c:pt idx="6998">
                  <c:v>1.399600000000051E-4</c:v>
                </c:pt>
                <c:pt idx="6999">
                  <c:v>1.3998000000000509E-4</c:v>
                </c:pt>
                <c:pt idx="7000">
                  <c:v>1.4000000000000508E-4</c:v>
                </c:pt>
                <c:pt idx="7001">
                  <c:v>1.4002000000000507E-4</c:v>
                </c:pt>
                <c:pt idx="7002">
                  <c:v>1.4004000000000506E-4</c:v>
                </c:pt>
                <c:pt idx="7003">
                  <c:v>1.4006000000000505E-4</c:v>
                </c:pt>
                <c:pt idx="7004">
                  <c:v>1.4008000000000504E-4</c:v>
                </c:pt>
                <c:pt idx="7005">
                  <c:v>1.4010000000000503E-4</c:v>
                </c:pt>
                <c:pt idx="7006">
                  <c:v>1.4012000000000502E-4</c:v>
                </c:pt>
                <c:pt idx="7007">
                  <c:v>1.4014000000000501E-4</c:v>
                </c:pt>
                <c:pt idx="7008">
                  <c:v>1.40160000000005E-4</c:v>
                </c:pt>
                <c:pt idx="7009">
                  <c:v>1.4018000000000499E-4</c:v>
                </c:pt>
                <c:pt idx="7010">
                  <c:v>1.4020000000000498E-4</c:v>
                </c:pt>
                <c:pt idx="7011">
                  <c:v>1.4022000000000497E-4</c:v>
                </c:pt>
                <c:pt idx="7012">
                  <c:v>1.4024000000000496E-4</c:v>
                </c:pt>
                <c:pt idx="7013">
                  <c:v>1.4026000000000495E-4</c:v>
                </c:pt>
                <c:pt idx="7014">
                  <c:v>1.4028000000000494E-4</c:v>
                </c:pt>
                <c:pt idx="7015">
                  <c:v>1.4030000000000493E-4</c:v>
                </c:pt>
                <c:pt idx="7016">
                  <c:v>1.4032000000000492E-4</c:v>
                </c:pt>
                <c:pt idx="7017">
                  <c:v>1.4034000000000491E-4</c:v>
                </c:pt>
                <c:pt idx="7018">
                  <c:v>1.403600000000049E-4</c:v>
                </c:pt>
                <c:pt idx="7019">
                  <c:v>1.4038000000000489E-4</c:v>
                </c:pt>
                <c:pt idx="7020">
                  <c:v>1.4040000000000488E-4</c:v>
                </c:pt>
                <c:pt idx="7021">
                  <c:v>1.4042000000000487E-4</c:v>
                </c:pt>
                <c:pt idx="7022">
                  <c:v>1.4044000000000486E-4</c:v>
                </c:pt>
                <c:pt idx="7023">
                  <c:v>1.4046000000000485E-4</c:v>
                </c:pt>
                <c:pt idx="7024">
                  <c:v>1.4048000000000483E-4</c:v>
                </c:pt>
                <c:pt idx="7025">
                  <c:v>1.4050000000000482E-4</c:v>
                </c:pt>
                <c:pt idx="7026">
                  <c:v>1.4052000000000481E-4</c:v>
                </c:pt>
                <c:pt idx="7027">
                  <c:v>1.405400000000048E-4</c:v>
                </c:pt>
                <c:pt idx="7028">
                  <c:v>1.4056000000000479E-4</c:v>
                </c:pt>
                <c:pt idx="7029">
                  <c:v>1.4058000000000478E-4</c:v>
                </c:pt>
                <c:pt idx="7030">
                  <c:v>1.4060000000000477E-4</c:v>
                </c:pt>
                <c:pt idx="7031">
                  <c:v>1.4062000000000476E-4</c:v>
                </c:pt>
                <c:pt idx="7032">
                  <c:v>1.4064000000000475E-4</c:v>
                </c:pt>
                <c:pt idx="7033">
                  <c:v>1.4066000000000474E-4</c:v>
                </c:pt>
                <c:pt idx="7034">
                  <c:v>1.4068000000000473E-4</c:v>
                </c:pt>
                <c:pt idx="7035">
                  <c:v>1.4070000000000472E-4</c:v>
                </c:pt>
                <c:pt idx="7036">
                  <c:v>1.4072000000000471E-4</c:v>
                </c:pt>
                <c:pt idx="7037">
                  <c:v>1.407400000000047E-4</c:v>
                </c:pt>
                <c:pt idx="7038">
                  <c:v>1.4076000000000469E-4</c:v>
                </c:pt>
                <c:pt idx="7039">
                  <c:v>1.4078000000000468E-4</c:v>
                </c:pt>
                <c:pt idx="7040">
                  <c:v>1.4080000000000467E-4</c:v>
                </c:pt>
                <c:pt idx="7041">
                  <c:v>1.4082000000000466E-4</c:v>
                </c:pt>
                <c:pt idx="7042">
                  <c:v>1.4084000000000465E-4</c:v>
                </c:pt>
                <c:pt idx="7043">
                  <c:v>1.4086000000000464E-4</c:v>
                </c:pt>
                <c:pt idx="7044">
                  <c:v>1.4088000000000463E-4</c:v>
                </c:pt>
                <c:pt idx="7045">
                  <c:v>1.4090000000000462E-4</c:v>
                </c:pt>
                <c:pt idx="7046">
                  <c:v>1.4092000000000461E-4</c:v>
                </c:pt>
                <c:pt idx="7047">
                  <c:v>1.409400000000046E-4</c:v>
                </c:pt>
                <c:pt idx="7048">
                  <c:v>1.4096000000000459E-4</c:v>
                </c:pt>
                <c:pt idx="7049">
                  <c:v>1.4098000000000458E-4</c:v>
                </c:pt>
                <c:pt idx="7050">
                  <c:v>1.4100000000000457E-4</c:v>
                </c:pt>
                <c:pt idx="7051">
                  <c:v>1.4102000000000456E-4</c:v>
                </c:pt>
                <c:pt idx="7052">
                  <c:v>1.4104000000000454E-4</c:v>
                </c:pt>
                <c:pt idx="7053">
                  <c:v>1.4106000000000453E-4</c:v>
                </c:pt>
                <c:pt idx="7054">
                  <c:v>1.4108000000000452E-4</c:v>
                </c:pt>
                <c:pt idx="7055">
                  <c:v>1.4110000000000451E-4</c:v>
                </c:pt>
                <c:pt idx="7056">
                  <c:v>1.411200000000045E-4</c:v>
                </c:pt>
                <c:pt idx="7057">
                  <c:v>1.4114000000000449E-4</c:v>
                </c:pt>
                <c:pt idx="7058">
                  <c:v>1.4116000000000448E-4</c:v>
                </c:pt>
                <c:pt idx="7059">
                  <c:v>1.4118000000000447E-4</c:v>
                </c:pt>
                <c:pt idx="7060">
                  <c:v>1.4120000000000446E-4</c:v>
                </c:pt>
                <c:pt idx="7061">
                  <c:v>1.4122000000000445E-4</c:v>
                </c:pt>
                <c:pt idx="7062">
                  <c:v>1.4124000000000444E-4</c:v>
                </c:pt>
                <c:pt idx="7063">
                  <c:v>1.4126000000000443E-4</c:v>
                </c:pt>
                <c:pt idx="7064">
                  <c:v>1.4128000000000442E-4</c:v>
                </c:pt>
                <c:pt idx="7065">
                  <c:v>1.4130000000000441E-4</c:v>
                </c:pt>
                <c:pt idx="7066">
                  <c:v>1.413200000000044E-4</c:v>
                </c:pt>
                <c:pt idx="7067">
                  <c:v>1.4134000000000439E-4</c:v>
                </c:pt>
                <c:pt idx="7068">
                  <c:v>1.4136000000000438E-4</c:v>
                </c:pt>
                <c:pt idx="7069">
                  <c:v>1.4138000000000437E-4</c:v>
                </c:pt>
                <c:pt idx="7070">
                  <c:v>1.4140000000000436E-4</c:v>
                </c:pt>
                <c:pt idx="7071">
                  <c:v>1.4142000000000435E-4</c:v>
                </c:pt>
                <c:pt idx="7072">
                  <c:v>1.4144000000000434E-4</c:v>
                </c:pt>
                <c:pt idx="7073">
                  <c:v>1.4146000000000433E-4</c:v>
                </c:pt>
                <c:pt idx="7074">
                  <c:v>1.4148000000000432E-4</c:v>
                </c:pt>
                <c:pt idx="7075">
                  <c:v>1.4150000000000431E-4</c:v>
                </c:pt>
                <c:pt idx="7076">
                  <c:v>1.415200000000043E-4</c:v>
                </c:pt>
                <c:pt idx="7077">
                  <c:v>1.4154000000000429E-4</c:v>
                </c:pt>
                <c:pt idx="7078">
                  <c:v>1.4156000000000428E-4</c:v>
                </c:pt>
                <c:pt idx="7079">
                  <c:v>1.4158000000000427E-4</c:v>
                </c:pt>
                <c:pt idx="7080">
                  <c:v>1.4160000000000426E-4</c:v>
                </c:pt>
                <c:pt idx="7081">
                  <c:v>1.4162000000000424E-4</c:v>
                </c:pt>
                <c:pt idx="7082">
                  <c:v>1.4164000000000423E-4</c:v>
                </c:pt>
                <c:pt idx="7083">
                  <c:v>1.4166000000000422E-4</c:v>
                </c:pt>
                <c:pt idx="7084">
                  <c:v>1.4168000000000421E-4</c:v>
                </c:pt>
                <c:pt idx="7085">
                  <c:v>1.417000000000042E-4</c:v>
                </c:pt>
                <c:pt idx="7086">
                  <c:v>1.4172000000000419E-4</c:v>
                </c:pt>
                <c:pt idx="7087">
                  <c:v>1.4174000000000418E-4</c:v>
                </c:pt>
                <c:pt idx="7088">
                  <c:v>1.4176000000000417E-4</c:v>
                </c:pt>
                <c:pt idx="7089">
                  <c:v>1.4178000000000416E-4</c:v>
                </c:pt>
                <c:pt idx="7090">
                  <c:v>1.4180000000000415E-4</c:v>
                </c:pt>
                <c:pt idx="7091">
                  <c:v>1.4182000000000414E-4</c:v>
                </c:pt>
                <c:pt idx="7092">
                  <c:v>1.4184000000000413E-4</c:v>
                </c:pt>
                <c:pt idx="7093">
                  <c:v>1.4186000000000412E-4</c:v>
                </c:pt>
                <c:pt idx="7094">
                  <c:v>1.4188000000000411E-4</c:v>
                </c:pt>
                <c:pt idx="7095">
                  <c:v>1.419000000000041E-4</c:v>
                </c:pt>
                <c:pt idx="7096">
                  <c:v>1.4192000000000409E-4</c:v>
                </c:pt>
                <c:pt idx="7097">
                  <c:v>1.4194000000000408E-4</c:v>
                </c:pt>
                <c:pt idx="7098">
                  <c:v>1.4196000000000407E-4</c:v>
                </c:pt>
                <c:pt idx="7099">
                  <c:v>1.4198000000000406E-4</c:v>
                </c:pt>
                <c:pt idx="7100">
                  <c:v>1.4200000000000405E-4</c:v>
                </c:pt>
                <c:pt idx="7101">
                  <c:v>1.4202000000000404E-4</c:v>
                </c:pt>
                <c:pt idx="7102">
                  <c:v>1.4204000000000403E-4</c:v>
                </c:pt>
                <c:pt idx="7103">
                  <c:v>1.4206000000000402E-4</c:v>
                </c:pt>
                <c:pt idx="7104">
                  <c:v>1.4208000000000401E-4</c:v>
                </c:pt>
                <c:pt idx="7105">
                  <c:v>1.42100000000004E-4</c:v>
                </c:pt>
                <c:pt idx="7106">
                  <c:v>1.4212000000000399E-4</c:v>
                </c:pt>
                <c:pt idx="7107">
                  <c:v>1.4214000000000398E-4</c:v>
                </c:pt>
                <c:pt idx="7108">
                  <c:v>1.4216000000000397E-4</c:v>
                </c:pt>
                <c:pt idx="7109">
                  <c:v>1.4218000000000395E-4</c:v>
                </c:pt>
                <c:pt idx="7110">
                  <c:v>1.4220000000000394E-4</c:v>
                </c:pt>
                <c:pt idx="7111">
                  <c:v>1.4222000000000393E-4</c:v>
                </c:pt>
                <c:pt idx="7112">
                  <c:v>1.4224000000000392E-4</c:v>
                </c:pt>
                <c:pt idx="7113">
                  <c:v>1.4226000000000391E-4</c:v>
                </c:pt>
                <c:pt idx="7114">
                  <c:v>1.422800000000039E-4</c:v>
                </c:pt>
                <c:pt idx="7115">
                  <c:v>1.4230000000000389E-4</c:v>
                </c:pt>
                <c:pt idx="7116">
                  <c:v>1.4232000000000388E-4</c:v>
                </c:pt>
                <c:pt idx="7117">
                  <c:v>1.4234000000000387E-4</c:v>
                </c:pt>
                <c:pt idx="7118">
                  <c:v>1.4236000000000386E-4</c:v>
                </c:pt>
                <c:pt idx="7119">
                  <c:v>1.4238000000000385E-4</c:v>
                </c:pt>
                <c:pt idx="7120">
                  <c:v>1.4240000000000384E-4</c:v>
                </c:pt>
                <c:pt idx="7121">
                  <c:v>1.4242000000000383E-4</c:v>
                </c:pt>
                <c:pt idx="7122">
                  <c:v>1.4244000000000382E-4</c:v>
                </c:pt>
                <c:pt idx="7123">
                  <c:v>1.4246000000000381E-4</c:v>
                </c:pt>
                <c:pt idx="7124">
                  <c:v>1.424800000000038E-4</c:v>
                </c:pt>
                <c:pt idx="7125">
                  <c:v>1.4250000000000379E-4</c:v>
                </c:pt>
                <c:pt idx="7126">
                  <c:v>1.4252000000000378E-4</c:v>
                </c:pt>
                <c:pt idx="7127">
                  <c:v>1.4254000000000377E-4</c:v>
                </c:pt>
                <c:pt idx="7128">
                  <c:v>1.4256000000000376E-4</c:v>
                </c:pt>
                <c:pt idx="7129">
                  <c:v>1.4258000000000375E-4</c:v>
                </c:pt>
                <c:pt idx="7130">
                  <c:v>1.4260000000000374E-4</c:v>
                </c:pt>
                <c:pt idx="7131">
                  <c:v>1.4262000000000373E-4</c:v>
                </c:pt>
                <c:pt idx="7132">
                  <c:v>1.4264000000000372E-4</c:v>
                </c:pt>
                <c:pt idx="7133">
                  <c:v>1.4266000000000371E-4</c:v>
                </c:pt>
                <c:pt idx="7134">
                  <c:v>1.426800000000037E-4</c:v>
                </c:pt>
                <c:pt idx="7135">
                  <c:v>1.4270000000000369E-4</c:v>
                </c:pt>
                <c:pt idx="7136">
                  <c:v>1.4272000000000368E-4</c:v>
                </c:pt>
                <c:pt idx="7137">
                  <c:v>1.4274000000000366E-4</c:v>
                </c:pt>
                <c:pt idx="7138">
                  <c:v>1.4276000000000365E-4</c:v>
                </c:pt>
                <c:pt idx="7139">
                  <c:v>1.4278000000000364E-4</c:v>
                </c:pt>
                <c:pt idx="7140">
                  <c:v>1.4280000000000363E-4</c:v>
                </c:pt>
                <c:pt idx="7141">
                  <c:v>1.4282000000000362E-4</c:v>
                </c:pt>
                <c:pt idx="7142">
                  <c:v>1.4284000000000361E-4</c:v>
                </c:pt>
                <c:pt idx="7143">
                  <c:v>1.428600000000036E-4</c:v>
                </c:pt>
                <c:pt idx="7144">
                  <c:v>1.4288000000000359E-4</c:v>
                </c:pt>
                <c:pt idx="7145">
                  <c:v>1.4290000000000358E-4</c:v>
                </c:pt>
                <c:pt idx="7146">
                  <c:v>1.4292000000000357E-4</c:v>
                </c:pt>
                <c:pt idx="7147">
                  <c:v>1.4294000000000356E-4</c:v>
                </c:pt>
                <c:pt idx="7148">
                  <c:v>1.4296000000000355E-4</c:v>
                </c:pt>
                <c:pt idx="7149">
                  <c:v>1.4298000000000354E-4</c:v>
                </c:pt>
                <c:pt idx="7150">
                  <c:v>1.4300000000000353E-4</c:v>
                </c:pt>
                <c:pt idx="7151">
                  <c:v>1.4302000000000352E-4</c:v>
                </c:pt>
                <c:pt idx="7152">
                  <c:v>1.4304000000000351E-4</c:v>
                </c:pt>
                <c:pt idx="7153">
                  <c:v>1.430600000000035E-4</c:v>
                </c:pt>
                <c:pt idx="7154">
                  <c:v>1.4308000000000349E-4</c:v>
                </c:pt>
                <c:pt idx="7155">
                  <c:v>1.4310000000000348E-4</c:v>
                </c:pt>
                <c:pt idx="7156">
                  <c:v>1.4312000000000347E-4</c:v>
                </c:pt>
                <c:pt idx="7157">
                  <c:v>1.4314000000000346E-4</c:v>
                </c:pt>
                <c:pt idx="7158">
                  <c:v>1.4316000000000345E-4</c:v>
                </c:pt>
                <c:pt idx="7159">
                  <c:v>1.4318000000000344E-4</c:v>
                </c:pt>
                <c:pt idx="7160">
                  <c:v>1.4320000000000343E-4</c:v>
                </c:pt>
                <c:pt idx="7161">
                  <c:v>1.4322000000000342E-4</c:v>
                </c:pt>
                <c:pt idx="7162">
                  <c:v>1.4324000000000341E-4</c:v>
                </c:pt>
                <c:pt idx="7163">
                  <c:v>1.432600000000034E-4</c:v>
                </c:pt>
                <c:pt idx="7164">
                  <c:v>1.4328000000000339E-4</c:v>
                </c:pt>
                <c:pt idx="7165">
                  <c:v>1.4330000000000337E-4</c:v>
                </c:pt>
                <c:pt idx="7166">
                  <c:v>1.4332000000000336E-4</c:v>
                </c:pt>
                <c:pt idx="7167">
                  <c:v>1.4334000000000335E-4</c:v>
                </c:pt>
                <c:pt idx="7168">
                  <c:v>1.4336000000000334E-4</c:v>
                </c:pt>
                <c:pt idx="7169">
                  <c:v>1.4338000000000333E-4</c:v>
                </c:pt>
                <c:pt idx="7170">
                  <c:v>1.4340000000000332E-4</c:v>
                </c:pt>
                <c:pt idx="7171">
                  <c:v>1.4342000000000331E-4</c:v>
                </c:pt>
                <c:pt idx="7172">
                  <c:v>1.434400000000033E-4</c:v>
                </c:pt>
                <c:pt idx="7173">
                  <c:v>1.4346000000000329E-4</c:v>
                </c:pt>
                <c:pt idx="7174">
                  <c:v>1.4348000000000328E-4</c:v>
                </c:pt>
                <c:pt idx="7175">
                  <c:v>1.4350000000000327E-4</c:v>
                </c:pt>
                <c:pt idx="7176">
                  <c:v>1.4352000000000326E-4</c:v>
                </c:pt>
                <c:pt idx="7177">
                  <c:v>1.4354000000000325E-4</c:v>
                </c:pt>
                <c:pt idx="7178">
                  <c:v>1.4356000000000324E-4</c:v>
                </c:pt>
                <c:pt idx="7179">
                  <c:v>1.4358000000000323E-4</c:v>
                </c:pt>
                <c:pt idx="7180">
                  <c:v>1.4360000000000322E-4</c:v>
                </c:pt>
                <c:pt idx="7181">
                  <c:v>1.4362000000000321E-4</c:v>
                </c:pt>
                <c:pt idx="7182">
                  <c:v>1.436400000000032E-4</c:v>
                </c:pt>
                <c:pt idx="7183">
                  <c:v>1.4366000000000319E-4</c:v>
                </c:pt>
                <c:pt idx="7184">
                  <c:v>1.4368000000000318E-4</c:v>
                </c:pt>
                <c:pt idx="7185">
                  <c:v>1.4370000000000317E-4</c:v>
                </c:pt>
                <c:pt idx="7186">
                  <c:v>1.4372000000000316E-4</c:v>
                </c:pt>
                <c:pt idx="7187">
                  <c:v>1.4374000000000315E-4</c:v>
                </c:pt>
                <c:pt idx="7188">
                  <c:v>1.4376000000000314E-4</c:v>
                </c:pt>
                <c:pt idx="7189">
                  <c:v>1.4378000000000313E-4</c:v>
                </c:pt>
                <c:pt idx="7190">
                  <c:v>1.4380000000000312E-4</c:v>
                </c:pt>
                <c:pt idx="7191">
                  <c:v>1.4382000000000311E-4</c:v>
                </c:pt>
                <c:pt idx="7192">
                  <c:v>1.438400000000031E-4</c:v>
                </c:pt>
                <c:pt idx="7193">
                  <c:v>1.4386000000000308E-4</c:v>
                </c:pt>
                <c:pt idx="7194">
                  <c:v>1.4388000000000307E-4</c:v>
                </c:pt>
                <c:pt idx="7195">
                  <c:v>1.4390000000000306E-4</c:v>
                </c:pt>
                <c:pt idx="7196">
                  <c:v>1.4392000000000305E-4</c:v>
                </c:pt>
                <c:pt idx="7197">
                  <c:v>1.4394000000000304E-4</c:v>
                </c:pt>
                <c:pt idx="7198">
                  <c:v>1.4396000000000303E-4</c:v>
                </c:pt>
                <c:pt idx="7199">
                  <c:v>1.4398000000000302E-4</c:v>
                </c:pt>
                <c:pt idx="7200">
                  <c:v>1.4400000000000301E-4</c:v>
                </c:pt>
                <c:pt idx="7201">
                  <c:v>1.44020000000003E-4</c:v>
                </c:pt>
                <c:pt idx="7202">
                  <c:v>1.4404000000000299E-4</c:v>
                </c:pt>
                <c:pt idx="7203">
                  <c:v>1.4406000000000298E-4</c:v>
                </c:pt>
                <c:pt idx="7204">
                  <c:v>1.4408000000000297E-4</c:v>
                </c:pt>
                <c:pt idx="7205">
                  <c:v>1.4410000000000296E-4</c:v>
                </c:pt>
                <c:pt idx="7206">
                  <c:v>1.4412000000000295E-4</c:v>
                </c:pt>
                <c:pt idx="7207">
                  <c:v>1.4414000000000294E-4</c:v>
                </c:pt>
                <c:pt idx="7208">
                  <c:v>1.4416000000000293E-4</c:v>
                </c:pt>
                <c:pt idx="7209">
                  <c:v>1.4418000000000292E-4</c:v>
                </c:pt>
                <c:pt idx="7210">
                  <c:v>1.4420000000000291E-4</c:v>
                </c:pt>
                <c:pt idx="7211">
                  <c:v>1.442200000000029E-4</c:v>
                </c:pt>
                <c:pt idx="7212">
                  <c:v>1.4424000000000289E-4</c:v>
                </c:pt>
                <c:pt idx="7213">
                  <c:v>1.4426000000000288E-4</c:v>
                </c:pt>
                <c:pt idx="7214">
                  <c:v>1.4428000000000287E-4</c:v>
                </c:pt>
                <c:pt idx="7215">
                  <c:v>1.4430000000000286E-4</c:v>
                </c:pt>
                <c:pt idx="7216">
                  <c:v>1.4432000000000285E-4</c:v>
                </c:pt>
                <c:pt idx="7217">
                  <c:v>1.4434000000000284E-4</c:v>
                </c:pt>
                <c:pt idx="7218">
                  <c:v>1.4436000000000283E-4</c:v>
                </c:pt>
                <c:pt idx="7219">
                  <c:v>1.4438000000000282E-4</c:v>
                </c:pt>
                <c:pt idx="7220">
                  <c:v>1.4440000000000281E-4</c:v>
                </c:pt>
                <c:pt idx="7221">
                  <c:v>1.4442000000000279E-4</c:v>
                </c:pt>
                <c:pt idx="7222">
                  <c:v>1.4444000000000278E-4</c:v>
                </c:pt>
                <c:pt idx="7223">
                  <c:v>1.4446000000000277E-4</c:v>
                </c:pt>
                <c:pt idx="7224">
                  <c:v>1.4448000000000276E-4</c:v>
                </c:pt>
                <c:pt idx="7225">
                  <c:v>1.4450000000000275E-4</c:v>
                </c:pt>
                <c:pt idx="7226">
                  <c:v>1.4452000000000274E-4</c:v>
                </c:pt>
                <c:pt idx="7227">
                  <c:v>1.4454000000000273E-4</c:v>
                </c:pt>
                <c:pt idx="7228">
                  <c:v>1.4456000000000272E-4</c:v>
                </c:pt>
                <c:pt idx="7229">
                  <c:v>1.4458000000000271E-4</c:v>
                </c:pt>
                <c:pt idx="7230">
                  <c:v>1.446000000000027E-4</c:v>
                </c:pt>
                <c:pt idx="7231">
                  <c:v>1.4462000000000269E-4</c:v>
                </c:pt>
                <c:pt idx="7232">
                  <c:v>1.4464000000000268E-4</c:v>
                </c:pt>
                <c:pt idx="7233">
                  <c:v>1.4466000000000267E-4</c:v>
                </c:pt>
                <c:pt idx="7234">
                  <c:v>1.4468000000000266E-4</c:v>
                </c:pt>
                <c:pt idx="7235">
                  <c:v>1.4470000000000265E-4</c:v>
                </c:pt>
                <c:pt idx="7236">
                  <c:v>1.4472000000000264E-4</c:v>
                </c:pt>
                <c:pt idx="7237">
                  <c:v>1.4474000000000263E-4</c:v>
                </c:pt>
                <c:pt idx="7238">
                  <c:v>1.4476000000000262E-4</c:v>
                </c:pt>
                <c:pt idx="7239">
                  <c:v>1.4478000000000261E-4</c:v>
                </c:pt>
                <c:pt idx="7240">
                  <c:v>1.448000000000026E-4</c:v>
                </c:pt>
                <c:pt idx="7241">
                  <c:v>1.4482000000000259E-4</c:v>
                </c:pt>
                <c:pt idx="7242">
                  <c:v>1.4484000000000258E-4</c:v>
                </c:pt>
                <c:pt idx="7243">
                  <c:v>1.4486000000000257E-4</c:v>
                </c:pt>
                <c:pt idx="7244">
                  <c:v>1.4488000000000256E-4</c:v>
                </c:pt>
                <c:pt idx="7245">
                  <c:v>1.4490000000000255E-4</c:v>
                </c:pt>
                <c:pt idx="7246">
                  <c:v>1.4492000000000254E-4</c:v>
                </c:pt>
                <c:pt idx="7247">
                  <c:v>1.4494000000000253E-4</c:v>
                </c:pt>
                <c:pt idx="7248">
                  <c:v>1.4496000000000252E-4</c:v>
                </c:pt>
                <c:pt idx="7249">
                  <c:v>1.449800000000025E-4</c:v>
                </c:pt>
                <c:pt idx="7250">
                  <c:v>1.4500000000000249E-4</c:v>
                </c:pt>
                <c:pt idx="7251">
                  <c:v>1.4502000000000248E-4</c:v>
                </c:pt>
                <c:pt idx="7252">
                  <c:v>1.4504000000000247E-4</c:v>
                </c:pt>
                <c:pt idx="7253">
                  <c:v>1.4506000000000246E-4</c:v>
                </c:pt>
                <c:pt idx="7254">
                  <c:v>1.4508000000000245E-4</c:v>
                </c:pt>
                <c:pt idx="7255">
                  <c:v>1.4510000000000244E-4</c:v>
                </c:pt>
                <c:pt idx="7256">
                  <c:v>1.4512000000000243E-4</c:v>
                </c:pt>
                <c:pt idx="7257">
                  <c:v>1.4514000000000242E-4</c:v>
                </c:pt>
                <c:pt idx="7258">
                  <c:v>1.4516000000000241E-4</c:v>
                </c:pt>
                <c:pt idx="7259">
                  <c:v>1.451800000000024E-4</c:v>
                </c:pt>
                <c:pt idx="7260">
                  <c:v>1.4520000000000239E-4</c:v>
                </c:pt>
                <c:pt idx="7261">
                  <c:v>1.4522000000000238E-4</c:v>
                </c:pt>
                <c:pt idx="7262">
                  <c:v>1.4524000000000237E-4</c:v>
                </c:pt>
                <c:pt idx="7263">
                  <c:v>1.4526000000000236E-4</c:v>
                </c:pt>
                <c:pt idx="7264">
                  <c:v>1.4528000000000235E-4</c:v>
                </c:pt>
                <c:pt idx="7265">
                  <c:v>1.4530000000000234E-4</c:v>
                </c:pt>
                <c:pt idx="7266">
                  <c:v>1.4532000000000233E-4</c:v>
                </c:pt>
                <c:pt idx="7267">
                  <c:v>1.4534000000000232E-4</c:v>
                </c:pt>
                <c:pt idx="7268">
                  <c:v>1.4536000000000231E-4</c:v>
                </c:pt>
                <c:pt idx="7269">
                  <c:v>1.453800000000023E-4</c:v>
                </c:pt>
                <c:pt idx="7270">
                  <c:v>1.4540000000000229E-4</c:v>
                </c:pt>
                <c:pt idx="7271">
                  <c:v>1.4542000000000228E-4</c:v>
                </c:pt>
                <c:pt idx="7272">
                  <c:v>1.4544000000000227E-4</c:v>
                </c:pt>
                <c:pt idx="7273">
                  <c:v>1.4546000000000226E-4</c:v>
                </c:pt>
                <c:pt idx="7274">
                  <c:v>1.4548000000000225E-4</c:v>
                </c:pt>
                <c:pt idx="7275">
                  <c:v>1.4550000000000224E-4</c:v>
                </c:pt>
                <c:pt idx="7276">
                  <c:v>1.4552000000000223E-4</c:v>
                </c:pt>
                <c:pt idx="7277">
                  <c:v>1.4554000000000221E-4</c:v>
                </c:pt>
                <c:pt idx="7278">
                  <c:v>1.455600000000022E-4</c:v>
                </c:pt>
                <c:pt idx="7279">
                  <c:v>1.4558000000000219E-4</c:v>
                </c:pt>
                <c:pt idx="7280">
                  <c:v>1.4560000000000218E-4</c:v>
                </c:pt>
                <c:pt idx="7281">
                  <c:v>1.4562000000000217E-4</c:v>
                </c:pt>
                <c:pt idx="7282">
                  <c:v>1.4564000000000216E-4</c:v>
                </c:pt>
                <c:pt idx="7283">
                  <c:v>1.4566000000000215E-4</c:v>
                </c:pt>
                <c:pt idx="7284">
                  <c:v>1.4568000000000214E-4</c:v>
                </c:pt>
                <c:pt idx="7285">
                  <c:v>1.4570000000000213E-4</c:v>
                </c:pt>
                <c:pt idx="7286">
                  <c:v>1.4572000000000212E-4</c:v>
                </c:pt>
                <c:pt idx="7287">
                  <c:v>1.4574000000000211E-4</c:v>
                </c:pt>
                <c:pt idx="7288">
                  <c:v>1.457600000000021E-4</c:v>
                </c:pt>
                <c:pt idx="7289">
                  <c:v>1.4578000000000209E-4</c:v>
                </c:pt>
                <c:pt idx="7290">
                  <c:v>1.4580000000000208E-4</c:v>
                </c:pt>
                <c:pt idx="7291">
                  <c:v>1.4582000000000207E-4</c:v>
                </c:pt>
                <c:pt idx="7292">
                  <c:v>1.4584000000000206E-4</c:v>
                </c:pt>
                <c:pt idx="7293">
                  <c:v>1.4586000000000205E-4</c:v>
                </c:pt>
                <c:pt idx="7294">
                  <c:v>1.4588000000000204E-4</c:v>
                </c:pt>
                <c:pt idx="7295">
                  <c:v>1.4590000000000203E-4</c:v>
                </c:pt>
                <c:pt idx="7296">
                  <c:v>1.4592000000000202E-4</c:v>
                </c:pt>
                <c:pt idx="7297">
                  <c:v>1.4594000000000201E-4</c:v>
                </c:pt>
                <c:pt idx="7298">
                  <c:v>1.45960000000002E-4</c:v>
                </c:pt>
                <c:pt idx="7299">
                  <c:v>1.4598000000000199E-4</c:v>
                </c:pt>
                <c:pt idx="7300">
                  <c:v>1.4600000000000198E-4</c:v>
                </c:pt>
                <c:pt idx="7301">
                  <c:v>1.4602000000000197E-4</c:v>
                </c:pt>
                <c:pt idx="7302">
                  <c:v>1.4604000000000196E-4</c:v>
                </c:pt>
                <c:pt idx="7303">
                  <c:v>1.4606000000000195E-4</c:v>
                </c:pt>
                <c:pt idx="7304">
                  <c:v>1.4608000000000194E-4</c:v>
                </c:pt>
                <c:pt idx="7305">
                  <c:v>1.4610000000000192E-4</c:v>
                </c:pt>
                <c:pt idx="7306">
                  <c:v>1.4612000000000191E-4</c:v>
                </c:pt>
                <c:pt idx="7307">
                  <c:v>1.461400000000019E-4</c:v>
                </c:pt>
                <c:pt idx="7308">
                  <c:v>1.4616000000000189E-4</c:v>
                </c:pt>
                <c:pt idx="7309">
                  <c:v>1.4618000000000188E-4</c:v>
                </c:pt>
                <c:pt idx="7310">
                  <c:v>1.4620000000000187E-4</c:v>
                </c:pt>
                <c:pt idx="7311">
                  <c:v>1.4622000000000186E-4</c:v>
                </c:pt>
                <c:pt idx="7312">
                  <c:v>1.4624000000000185E-4</c:v>
                </c:pt>
                <c:pt idx="7313">
                  <c:v>1.4626000000000184E-4</c:v>
                </c:pt>
                <c:pt idx="7314">
                  <c:v>1.4628000000000183E-4</c:v>
                </c:pt>
                <c:pt idx="7315">
                  <c:v>1.4630000000000182E-4</c:v>
                </c:pt>
                <c:pt idx="7316">
                  <c:v>1.4632000000000181E-4</c:v>
                </c:pt>
                <c:pt idx="7317">
                  <c:v>1.463400000000018E-4</c:v>
                </c:pt>
                <c:pt idx="7318">
                  <c:v>1.4636000000000179E-4</c:v>
                </c:pt>
                <c:pt idx="7319">
                  <c:v>1.4638000000000178E-4</c:v>
                </c:pt>
                <c:pt idx="7320">
                  <c:v>1.4640000000000177E-4</c:v>
                </c:pt>
                <c:pt idx="7321">
                  <c:v>1.4642000000000176E-4</c:v>
                </c:pt>
                <c:pt idx="7322">
                  <c:v>1.4644000000000175E-4</c:v>
                </c:pt>
                <c:pt idx="7323">
                  <c:v>1.4646000000000174E-4</c:v>
                </c:pt>
                <c:pt idx="7324">
                  <c:v>1.4648000000000173E-4</c:v>
                </c:pt>
                <c:pt idx="7325">
                  <c:v>1.4650000000000172E-4</c:v>
                </c:pt>
                <c:pt idx="7326">
                  <c:v>1.4652000000000171E-4</c:v>
                </c:pt>
                <c:pt idx="7327">
                  <c:v>1.465400000000017E-4</c:v>
                </c:pt>
                <c:pt idx="7328">
                  <c:v>1.4656000000000169E-4</c:v>
                </c:pt>
                <c:pt idx="7329">
                  <c:v>1.4658000000000168E-4</c:v>
                </c:pt>
                <c:pt idx="7330">
                  <c:v>1.4660000000000167E-4</c:v>
                </c:pt>
                <c:pt idx="7331">
                  <c:v>1.4662000000000166E-4</c:v>
                </c:pt>
                <c:pt idx="7332">
                  <c:v>1.4664000000000165E-4</c:v>
                </c:pt>
                <c:pt idx="7333">
                  <c:v>1.4666000000000163E-4</c:v>
                </c:pt>
                <c:pt idx="7334">
                  <c:v>1.4668000000000162E-4</c:v>
                </c:pt>
                <c:pt idx="7335">
                  <c:v>1.4670000000000161E-4</c:v>
                </c:pt>
                <c:pt idx="7336">
                  <c:v>1.467200000000016E-4</c:v>
                </c:pt>
                <c:pt idx="7337">
                  <c:v>1.4674000000000159E-4</c:v>
                </c:pt>
                <c:pt idx="7338">
                  <c:v>1.4676000000000158E-4</c:v>
                </c:pt>
                <c:pt idx="7339">
                  <c:v>1.4678000000000157E-4</c:v>
                </c:pt>
                <c:pt idx="7340">
                  <c:v>1.4680000000000156E-4</c:v>
                </c:pt>
                <c:pt idx="7341">
                  <c:v>1.4682000000000155E-4</c:v>
                </c:pt>
                <c:pt idx="7342">
                  <c:v>1.4684000000000154E-4</c:v>
                </c:pt>
                <c:pt idx="7343">
                  <c:v>1.4686000000000153E-4</c:v>
                </c:pt>
                <c:pt idx="7344">
                  <c:v>1.4688000000000152E-4</c:v>
                </c:pt>
                <c:pt idx="7345">
                  <c:v>1.4690000000000151E-4</c:v>
                </c:pt>
                <c:pt idx="7346">
                  <c:v>1.469200000000015E-4</c:v>
                </c:pt>
                <c:pt idx="7347">
                  <c:v>1.4694000000000149E-4</c:v>
                </c:pt>
                <c:pt idx="7348">
                  <c:v>1.4696000000000148E-4</c:v>
                </c:pt>
                <c:pt idx="7349">
                  <c:v>1.4698000000000147E-4</c:v>
                </c:pt>
                <c:pt idx="7350">
                  <c:v>1.4700000000000146E-4</c:v>
                </c:pt>
                <c:pt idx="7351">
                  <c:v>1.4702000000000145E-4</c:v>
                </c:pt>
                <c:pt idx="7352">
                  <c:v>1.4704000000000144E-4</c:v>
                </c:pt>
                <c:pt idx="7353">
                  <c:v>1.4706000000000143E-4</c:v>
                </c:pt>
                <c:pt idx="7354">
                  <c:v>1.4708000000000142E-4</c:v>
                </c:pt>
                <c:pt idx="7355">
                  <c:v>1.4710000000000141E-4</c:v>
                </c:pt>
                <c:pt idx="7356">
                  <c:v>1.471200000000014E-4</c:v>
                </c:pt>
                <c:pt idx="7357">
                  <c:v>1.4714000000000139E-4</c:v>
                </c:pt>
                <c:pt idx="7358">
                  <c:v>1.4716000000000138E-4</c:v>
                </c:pt>
                <c:pt idx="7359">
                  <c:v>1.4718000000000137E-4</c:v>
                </c:pt>
                <c:pt idx="7360">
                  <c:v>1.4720000000000136E-4</c:v>
                </c:pt>
                <c:pt idx="7361">
                  <c:v>1.4722000000000135E-4</c:v>
                </c:pt>
                <c:pt idx="7362">
                  <c:v>1.4724000000000133E-4</c:v>
                </c:pt>
                <c:pt idx="7363">
                  <c:v>1.4726000000000132E-4</c:v>
                </c:pt>
                <c:pt idx="7364">
                  <c:v>1.4728000000000131E-4</c:v>
                </c:pt>
                <c:pt idx="7365">
                  <c:v>1.473000000000013E-4</c:v>
                </c:pt>
                <c:pt idx="7366">
                  <c:v>1.4732000000000129E-4</c:v>
                </c:pt>
                <c:pt idx="7367">
                  <c:v>1.4734000000000128E-4</c:v>
                </c:pt>
                <c:pt idx="7368">
                  <c:v>1.4736000000000127E-4</c:v>
                </c:pt>
                <c:pt idx="7369">
                  <c:v>1.4738000000000126E-4</c:v>
                </c:pt>
                <c:pt idx="7370">
                  <c:v>1.4740000000000125E-4</c:v>
                </c:pt>
                <c:pt idx="7371">
                  <c:v>1.4742000000000124E-4</c:v>
                </c:pt>
                <c:pt idx="7372">
                  <c:v>1.4744000000000123E-4</c:v>
                </c:pt>
                <c:pt idx="7373">
                  <c:v>1.4746000000000122E-4</c:v>
                </c:pt>
                <c:pt idx="7374">
                  <c:v>1.4748000000000121E-4</c:v>
                </c:pt>
                <c:pt idx="7375">
                  <c:v>1.475000000000012E-4</c:v>
                </c:pt>
                <c:pt idx="7376">
                  <c:v>1.4752000000000119E-4</c:v>
                </c:pt>
                <c:pt idx="7377">
                  <c:v>1.4754000000000118E-4</c:v>
                </c:pt>
                <c:pt idx="7378">
                  <c:v>1.4756000000000117E-4</c:v>
                </c:pt>
                <c:pt idx="7379">
                  <c:v>1.4758000000000116E-4</c:v>
                </c:pt>
                <c:pt idx="7380">
                  <c:v>1.4760000000000115E-4</c:v>
                </c:pt>
                <c:pt idx="7381">
                  <c:v>1.4762000000000114E-4</c:v>
                </c:pt>
                <c:pt idx="7382">
                  <c:v>1.4764000000000113E-4</c:v>
                </c:pt>
                <c:pt idx="7383">
                  <c:v>1.4766000000000112E-4</c:v>
                </c:pt>
                <c:pt idx="7384">
                  <c:v>1.4768000000000111E-4</c:v>
                </c:pt>
                <c:pt idx="7385">
                  <c:v>1.477000000000011E-4</c:v>
                </c:pt>
                <c:pt idx="7386">
                  <c:v>1.4772000000000109E-4</c:v>
                </c:pt>
                <c:pt idx="7387">
                  <c:v>1.4774000000000108E-4</c:v>
                </c:pt>
                <c:pt idx="7388">
                  <c:v>1.4776000000000107E-4</c:v>
                </c:pt>
                <c:pt idx="7389">
                  <c:v>1.4778000000000106E-4</c:v>
                </c:pt>
                <c:pt idx="7390">
                  <c:v>1.4780000000000104E-4</c:v>
                </c:pt>
                <c:pt idx="7391">
                  <c:v>1.4782000000000103E-4</c:v>
                </c:pt>
                <c:pt idx="7392">
                  <c:v>1.4784000000000102E-4</c:v>
                </c:pt>
                <c:pt idx="7393">
                  <c:v>1.4786000000000101E-4</c:v>
                </c:pt>
                <c:pt idx="7394">
                  <c:v>1.47880000000001E-4</c:v>
                </c:pt>
                <c:pt idx="7395">
                  <c:v>1.4790000000000099E-4</c:v>
                </c:pt>
                <c:pt idx="7396">
                  <c:v>1.4792000000000098E-4</c:v>
                </c:pt>
                <c:pt idx="7397">
                  <c:v>1.4794000000000097E-4</c:v>
                </c:pt>
                <c:pt idx="7398">
                  <c:v>1.4796000000000096E-4</c:v>
                </c:pt>
                <c:pt idx="7399">
                  <c:v>1.4798000000000095E-4</c:v>
                </c:pt>
                <c:pt idx="7400">
                  <c:v>1.4800000000000094E-4</c:v>
                </c:pt>
                <c:pt idx="7401">
                  <c:v>1.4802000000000093E-4</c:v>
                </c:pt>
                <c:pt idx="7402">
                  <c:v>1.4804000000000092E-4</c:v>
                </c:pt>
                <c:pt idx="7403">
                  <c:v>1.4806000000000091E-4</c:v>
                </c:pt>
                <c:pt idx="7404">
                  <c:v>1.480800000000009E-4</c:v>
                </c:pt>
                <c:pt idx="7405">
                  <c:v>1.4810000000000089E-4</c:v>
                </c:pt>
                <c:pt idx="7406">
                  <c:v>1.4812000000000088E-4</c:v>
                </c:pt>
                <c:pt idx="7407">
                  <c:v>1.4814000000000087E-4</c:v>
                </c:pt>
                <c:pt idx="7408">
                  <c:v>1.4816000000000086E-4</c:v>
                </c:pt>
                <c:pt idx="7409">
                  <c:v>1.4818000000000085E-4</c:v>
                </c:pt>
                <c:pt idx="7410">
                  <c:v>1.4820000000000084E-4</c:v>
                </c:pt>
                <c:pt idx="7411">
                  <c:v>1.4822000000000083E-4</c:v>
                </c:pt>
                <c:pt idx="7412">
                  <c:v>1.4824000000000082E-4</c:v>
                </c:pt>
                <c:pt idx="7413">
                  <c:v>1.4826000000000081E-4</c:v>
                </c:pt>
                <c:pt idx="7414">
                  <c:v>1.482800000000008E-4</c:v>
                </c:pt>
                <c:pt idx="7415">
                  <c:v>1.4830000000000079E-4</c:v>
                </c:pt>
                <c:pt idx="7416">
                  <c:v>1.4832000000000078E-4</c:v>
                </c:pt>
                <c:pt idx="7417">
                  <c:v>1.4834000000000077E-4</c:v>
                </c:pt>
                <c:pt idx="7418">
                  <c:v>1.4836000000000075E-4</c:v>
                </c:pt>
                <c:pt idx="7419">
                  <c:v>1.4838000000000074E-4</c:v>
                </c:pt>
                <c:pt idx="7420">
                  <c:v>1.4840000000000073E-4</c:v>
                </c:pt>
                <c:pt idx="7421">
                  <c:v>1.4842000000000072E-4</c:v>
                </c:pt>
                <c:pt idx="7422">
                  <c:v>1.4844000000000071E-4</c:v>
                </c:pt>
                <c:pt idx="7423">
                  <c:v>1.484600000000007E-4</c:v>
                </c:pt>
                <c:pt idx="7424">
                  <c:v>1.4848000000000069E-4</c:v>
                </c:pt>
                <c:pt idx="7425">
                  <c:v>1.4850000000000068E-4</c:v>
                </c:pt>
                <c:pt idx="7426">
                  <c:v>1.4852000000000067E-4</c:v>
                </c:pt>
                <c:pt idx="7427">
                  <c:v>1.4854000000000066E-4</c:v>
                </c:pt>
                <c:pt idx="7428">
                  <c:v>1.4856000000000065E-4</c:v>
                </c:pt>
                <c:pt idx="7429">
                  <c:v>1.4858000000000064E-4</c:v>
                </c:pt>
                <c:pt idx="7430">
                  <c:v>1.4860000000000063E-4</c:v>
                </c:pt>
                <c:pt idx="7431">
                  <c:v>1.4862000000000062E-4</c:v>
                </c:pt>
                <c:pt idx="7432">
                  <c:v>1.4864000000000061E-4</c:v>
                </c:pt>
                <c:pt idx="7433">
                  <c:v>1.486600000000006E-4</c:v>
                </c:pt>
                <c:pt idx="7434">
                  <c:v>1.4868000000000059E-4</c:v>
                </c:pt>
                <c:pt idx="7435">
                  <c:v>1.4870000000000058E-4</c:v>
                </c:pt>
                <c:pt idx="7436">
                  <c:v>1.4872000000000057E-4</c:v>
                </c:pt>
                <c:pt idx="7437">
                  <c:v>1.4874000000000056E-4</c:v>
                </c:pt>
                <c:pt idx="7438">
                  <c:v>1.4876000000000055E-4</c:v>
                </c:pt>
                <c:pt idx="7439">
                  <c:v>1.4878000000000054E-4</c:v>
                </c:pt>
                <c:pt idx="7440">
                  <c:v>1.4880000000000053E-4</c:v>
                </c:pt>
                <c:pt idx="7441">
                  <c:v>1.4882000000000052E-4</c:v>
                </c:pt>
                <c:pt idx="7442">
                  <c:v>1.4884000000000051E-4</c:v>
                </c:pt>
                <c:pt idx="7443">
                  <c:v>1.488600000000005E-4</c:v>
                </c:pt>
                <c:pt idx="7444">
                  <c:v>1.4888000000000049E-4</c:v>
                </c:pt>
                <c:pt idx="7445">
                  <c:v>1.4890000000000048E-4</c:v>
                </c:pt>
                <c:pt idx="7446">
                  <c:v>1.4892000000000046E-4</c:v>
                </c:pt>
                <c:pt idx="7447">
                  <c:v>1.4894000000000045E-4</c:v>
                </c:pt>
                <c:pt idx="7448">
                  <c:v>1.4896000000000044E-4</c:v>
                </c:pt>
                <c:pt idx="7449">
                  <c:v>1.4898000000000043E-4</c:v>
                </c:pt>
                <c:pt idx="7450">
                  <c:v>1.4900000000000042E-4</c:v>
                </c:pt>
                <c:pt idx="7451">
                  <c:v>1.4902000000000041E-4</c:v>
                </c:pt>
                <c:pt idx="7452">
                  <c:v>1.490400000000004E-4</c:v>
                </c:pt>
                <c:pt idx="7453">
                  <c:v>1.4906000000000039E-4</c:v>
                </c:pt>
                <c:pt idx="7454">
                  <c:v>1.4908000000000038E-4</c:v>
                </c:pt>
                <c:pt idx="7455">
                  <c:v>1.4910000000000037E-4</c:v>
                </c:pt>
                <c:pt idx="7456">
                  <c:v>1.4912000000000036E-4</c:v>
                </c:pt>
                <c:pt idx="7457">
                  <c:v>1.4914000000000035E-4</c:v>
                </c:pt>
                <c:pt idx="7458">
                  <c:v>1.4916000000000034E-4</c:v>
                </c:pt>
                <c:pt idx="7459">
                  <c:v>1.4918000000000033E-4</c:v>
                </c:pt>
                <c:pt idx="7460">
                  <c:v>1.4920000000000032E-4</c:v>
                </c:pt>
                <c:pt idx="7461">
                  <c:v>1.4922000000000031E-4</c:v>
                </c:pt>
                <c:pt idx="7462">
                  <c:v>1.492400000000003E-4</c:v>
                </c:pt>
                <c:pt idx="7463">
                  <c:v>1.4926000000000029E-4</c:v>
                </c:pt>
                <c:pt idx="7464">
                  <c:v>1.4928000000000028E-4</c:v>
                </c:pt>
                <c:pt idx="7465">
                  <c:v>1.4930000000000027E-4</c:v>
                </c:pt>
                <c:pt idx="7466">
                  <c:v>1.4932000000000026E-4</c:v>
                </c:pt>
                <c:pt idx="7467">
                  <c:v>1.4934000000000025E-4</c:v>
                </c:pt>
                <c:pt idx="7468">
                  <c:v>1.4936000000000024E-4</c:v>
                </c:pt>
                <c:pt idx="7469">
                  <c:v>1.4938000000000023E-4</c:v>
                </c:pt>
                <c:pt idx="7470">
                  <c:v>1.4940000000000022E-4</c:v>
                </c:pt>
                <c:pt idx="7471">
                  <c:v>1.4942000000000021E-4</c:v>
                </c:pt>
                <c:pt idx="7472">
                  <c:v>1.494400000000002E-4</c:v>
                </c:pt>
                <c:pt idx="7473">
                  <c:v>1.4946000000000019E-4</c:v>
                </c:pt>
                <c:pt idx="7474">
                  <c:v>1.4948000000000017E-4</c:v>
                </c:pt>
                <c:pt idx="7475">
                  <c:v>1.4950000000000016E-4</c:v>
                </c:pt>
                <c:pt idx="7476">
                  <c:v>1.4952000000000015E-4</c:v>
                </c:pt>
                <c:pt idx="7477">
                  <c:v>1.4954000000000014E-4</c:v>
                </c:pt>
                <c:pt idx="7478">
                  <c:v>1.4956000000000013E-4</c:v>
                </c:pt>
                <c:pt idx="7479">
                  <c:v>1.4958000000000012E-4</c:v>
                </c:pt>
                <c:pt idx="7480">
                  <c:v>1.4960000000000011E-4</c:v>
                </c:pt>
                <c:pt idx="7481">
                  <c:v>1.496200000000001E-4</c:v>
                </c:pt>
                <c:pt idx="7482">
                  <c:v>1.4964000000000009E-4</c:v>
                </c:pt>
                <c:pt idx="7483">
                  <c:v>1.4966000000000008E-4</c:v>
                </c:pt>
                <c:pt idx="7484">
                  <c:v>1.4968000000000007E-4</c:v>
                </c:pt>
                <c:pt idx="7485">
                  <c:v>1.4970000000000006E-4</c:v>
                </c:pt>
                <c:pt idx="7486">
                  <c:v>1.4972000000000005E-4</c:v>
                </c:pt>
                <c:pt idx="7487">
                  <c:v>1.4974000000000004E-4</c:v>
                </c:pt>
                <c:pt idx="7488">
                  <c:v>1.4976000000000003E-4</c:v>
                </c:pt>
                <c:pt idx="7489">
                  <c:v>1.4978000000000002E-4</c:v>
                </c:pt>
                <c:pt idx="7490">
                  <c:v>1.4980000000000001E-4</c:v>
                </c:pt>
                <c:pt idx="7491">
                  <c:v>1.4982E-4</c:v>
                </c:pt>
                <c:pt idx="7492">
                  <c:v>1.4983999999999999E-4</c:v>
                </c:pt>
                <c:pt idx="7493">
                  <c:v>1.4985999999999998E-4</c:v>
                </c:pt>
                <c:pt idx="7494">
                  <c:v>1.4987999999999997E-4</c:v>
                </c:pt>
                <c:pt idx="7495">
                  <c:v>1.4989999999999996E-4</c:v>
                </c:pt>
                <c:pt idx="7496">
                  <c:v>1.4991999999999995E-4</c:v>
                </c:pt>
                <c:pt idx="7497">
                  <c:v>1.4993999999999994E-4</c:v>
                </c:pt>
                <c:pt idx="7498">
                  <c:v>1.4995999999999993E-4</c:v>
                </c:pt>
                <c:pt idx="7499">
                  <c:v>1.4997999999999992E-4</c:v>
                </c:pt>
                <c:pt idx="7500">
                  <c:v>1.4999999999999991E-4</c:v>
                </c:pt>
                <c:pt idx="7501">
                  <c:v>1.500199999999999E-4</c:v>
                </c:pt>
                <c:pt idx="7502">
                  <c:v>1.5003999999999988E-4</c:v>
                </c:pt>
                <c:pt idx="7503">
                  <c:v>1.5005999999999987E-4</c:v>
                </c:pt>
                <c:pt idx="7504">
                  <c:v>1.5007999999999986E-4</c:v>
                </c:pt>
                <c:pt idx="7505">
                  <c:v>1.5009999999999985E-4</c:v>
                </c:pt>
                <c:pt idx="7506">
                  <c:v>1.5011999999999984E-4</c:v>
                </c:pt>
                <c:pt idx="7507">
                  <c:v>1.5013999999999983E-4</c:v>
                </c:pt>
                <c:pt idx="7508">
                  <c:v>1.5015999999999982E-4</c:v>
                </c:pt>
                <c:pt idx="7509">
                  <c:v>1.5017999999999981E-4</c:v>
                </c:pt>
                <c:pt idx="7510">
                  <c:v>1.501999999999998E-4</c:v>
                </c:pt>
                <c:pt idx="7511">
                  <c:v>1.5021999999999979E-4</c:v>
                </c:pt>
                <c:pt idx="7512">
                  <c:v>1.5023999999999978E-4</c:v>
                </c:pt>
                <c:pt idx="7513">
                  <c:v>1.5025999999999977E-4</c:v>
                </c:pt>
                <c:pt idx="7514">
                  <c:v>1.5027999999999976E-4</c:v>
                </c:pt>
                <c:pt idx="7515">
                  <c:v>1.5029999999999975E-4</c:v>
                </c:pt>
                <c:pt idx="7516">
                  <c:v>1.5031999999999974E-4</c:v>
                </c:pt>
                <c:pt idx="7517">
                  <c:v>1.5033999999999973E-4</c:v>
                </c:pt>
                <c:pt idx="7518">
                  <c:v>1.5035999999999972E-4</c:v>
                </c:pt>
                <c:pt idx="7519">
                  <c:v>1.5037999999999971E-4</c:v>
                </c:pt>
                <c:pt idx="7520">
                  <c:v>1.503999999999997E-4</c:v>
                </c:pt>
                <c:pt idx="7521">
                  <c:v>1.5041999999999969E-4</c:v>
                </c:pt>
                <c:pt idx="7522">
                  <c:v>1.5043999999999968E-4</c:v>
                </c:pt>
                <c:pt idx="7523">
                  <c:v>1.5045999999999967E-4</c:v>
                </c:pt>
                <c:pt idx="7524">
                  <c:v>1.5047999999999966E-4</c:v>
                </c:pt>
                <c:pt idx="7525">
                  <c:v>1.5049999999999965E-4</c:v>
                </c:pt>
                <c:pt idx="7526">
                  <c:v>1.5051999999999964E-4</c:v>
                </c:pt>
                <c:pt idx="7527">
                  <c:v>1.5053999999999963E-4</c:v>
                </c:pt>
                <c:pt idx="7528">
                  <c:v>1.5055999999999962E-4</c:v>
                </c:pt>
                <c:pt idx="7529">
                  <c:v>1.5057999999999961E-4</c:v>
                </c:pt>
                <c:pt idx="7530">
                  <c:v>1.5059999999999959E-4</c:v>
                </c:pt>
                <c:pt idx="7531">
                  <c:v>1.5061999999999958E-4</c:v>
                </c:pt>
                <c:pt idx="7532">
                  <c:v>1.5063999999999957E-4</c:v>
                </c:pt>
                <c:pt idx="7533">
                  <c:v>1.5065999999999956E-4</c:v>
                </c:pt>
                <c:pt idx="7534">
                  <c:v>1.5067999999999955E-4</c:v>
                </c:pt>
                <c:pt idx="7535">
                  <c:v>1.5069999999999954E-4</c:v>
                </c:pt>
                <c:pt idx="7536">
                  <c:v>1.5071999999999953E-4</c:v>
                </c:pt>
                <c:pt idx="7537">
                  <c:v>1.5073999999999952E-4</c:v>
                </c:pt>
                <c:pt idx="7538">
                  <c:v>1.5075999999999951E-4</c:v>
                </c:pt>
                <c:pt idx="7539">
                  <c:v>1.507799999999995E-4</c:v>
                </c:pt>
                <c:pt idx="7540">
                  <c:v>1.5079999999999949E-4</c:v>
                </c:pt>
                <c:pt idx="7541">
                  <c:v>1.5081999999999948E-4</c:v>
                </c:pt>
                <c:pt idx="7542">
                  <c:v>1.5083999999999947E-4</c:v>
                </c:pt>
                <c:pt idx="7543">
                  <c:v>1.5085999999999946E-4</c:v>
                </c:pt>
                <c:pt idx="7544">
                  <c:v>1.5087999999999945E-4</c:v>
                </c:pt>
                <c:pt idx="7545">
                  <c:v>1.5089999999999944E-4</c:v>
                </c:pt>
                <c:pt idx="7546">
                  <c:v>1.5091999999999943E-4</c:v>
                </c:pt>
                <c:pt idx="7547">
                  <c:v>1.5093999999999942E-4</c:v>
                </c:pt>
                <c:pt idx="7548">
                  <c:v>1.5095999999999941E-4</c:v>
                </c:pt>
                <c:pt idx="7549">
                  <c:v>1.509799999999994E-4</c:v>
                </c:pt>
                <c:pt idx="7550">
                  <c:v>1.5099999999999939E-4</c:v>
                </c:pt>
                <c:pt idx="7551">
                  <c:v>1.5101999999999938E-4</c:v>
                </c:pt>
                <c:pt idx="7552">
                  <c:v>1.5103999999999937E-4</c:v>
                </c:pt>
                <c:pt idx="7553">
                  <c:v>1.5105999999999936E-4</c:v>
                </c:pt>
                <c:pt idx="7554">
                  <c:v>1.5107999999999935E-4</c:v>
                </c:pt>
                <c:pt idx="7555">
                  <c:v>1.5109999999999934E-4</c:v>
                </c:pt>
                <c:pt idx="7556">
                  <c:v>1.5111999999999933E-4</c:v>
                </c:pt>
                <c:pt idx="7557">
                  <c:v>1.5113999999999932E-4</c:v>
                </c:pt>
                <c:pt idx="7558">
                  <c:v>1.511599999999993E-4</c:v>
                </c:pt>
                <c:pt idx="7559">
                  <c:v>1.5117999999999929E-4</c:v>
                </c:pt>
                <c:pt idx="7560">
                  <c:v>1.5119999999999928E-4</c:v>
                </c:pt>
                <c:pt idx="7561">
                  <c:v>1.5121999999999927E-4</c:v>
                </c:pt>
                <c:pt idx="7562">
                  <c:v>1.5123999999999926E-4</c:v>
                </c:pt>
                <c:pt idx="7563">
                  <c:v>1.5125999999999925E-4</c:v>
                </c:pt>
                <c:pt idx="7564">
                  <c:v>1.5127999999999924E-4</c:v>
                </c:pt>
                <c:pt idx="7565">
                  <c:v>1.5129999999999923E-4</c:v>
                </c:pt>
                <c:pt idx="7566">
                  <c:v>1.5131999999999922E-4</c:v>
                </c:pt>
                <c:pt idx="7567">
                  <c:v>1.5133999999999921E-4</c:v>
                </c:pt>
                <c:pt idx="7568">
                  <c:v>1.513599999999992E-4</c:v>
                </c:pt>
                <c:pt idx="7569">
                  <c:v>1.5137999999999919E-4</c:v>
                </c:pt>
                <c:pt idx="7570">
                  <c:v>1.5139999999999918E-4</c:v>
                </c:pt>
                <c:pt idx="7571">
                  <c:v>1.5141999999999917E-4</c:v>
                </c:pt>
                <c:pt idx="7572">
                  <c:v>1.5143999999999916E-4</c:v>
                </c:pt>
                <c:pt idx="7573">
                  <c:v>1.5145999999999915E-4</c:v>
                </c:pt>
                <c:pt idx="7574">
                  <c:v>1.5147999999999914E-4</c:v>
                </c:pt>
                <c:pt idx="7575">
                  <c:v>1.5149999999999913E-4</c:v>
                </c:pt>
                <c:pt idx="7576">
                  <c:v>1.5151999999999912E-4</c:v>
                </c:pt>
                <c:pt idx="7577">
                  <c:v>1.5153999999999911E-4</c:v>
                </c:pt>
                <c:pt idx="7578">
                  <c:v>1.515599999999991E-4</c:v>
                </c:pt>
                <c:pt idx="7579">
                  <c:v>1.5157999999999909E-4</c:v>
                </c:pt>
                <c:pt idx="7580">
                  <c:v>1.5159999999999908E-4</c:v>
                </c:pt>
                <c:pt idx="7581">
                  <c:v>1.5161999999999907E-4</c:v>
                </c:pt>
                <c:pt idx="7582">
                  <c:v>1.5163999999999906E-4</c:v>
                </c:pt>
                <c:pt idx="7583">
                  <c:v>1.5165999999999905E-4</c:v>
                </c:pt>
                <c:pt idx="7584">
                  <c:v>1.5167999999999904E-4</c:v>
                </c:pt>
                <c:pt idx="7585">
                  <c:v>1.5169999999999903E-4</c:v>
                </c:pt>
                <c:pt idx="7586">
                  <c:v>1.5171999999999901E-4</c:v>
                </c:pt>
                <c:pt idx="7587">
                  <c:v>1.51739999999999E-4</c:v>
                </c:pt>
                <c:pt idx="7588">
                  <c:v>1.5175999999999899E-4</c:v>
                </c:pt>
                <c:pt idx="7589">
                  <c:v>1.5177999999999898E-4</c:v>
                </c:pt>
                <c:pt idx="7590">
                  <c:v>1.5179999999999897E-4</c:v>
                </c:pt>
                <c:pt idx="7591">
                  <c:v>1.5181999999999896E-4</c:v>
                </c:pt>
                <c:pt idx="7592">
                  <c:v>1.5183999999999895E-4</c:v>
                </c:pt>
                <c:pt idx="7593">
                  <c:v>1.5185999999999894E-4</c:v>
                </c:pt>
                <c:pt idx="7594">
                  <c:v>1.5187999999999893E-4</c:v>
                </c:pt>
                <c:pt idx="7595">
                  <c:v>1.5189999999999892E-4</c:v>
                </c:pt>
                <c:pt idx="7596">
                  <c:v>1.5191999999999891E-4</c:v>
                </c:pt>
                <c:pt idx="7597">
                  <c:v>1.519399999999989E-4</c:v>
                </c:pt>
                <c:pt idx="7598">
                  <c:v>1.5195999999999889E-4</c:v>
                </c:pt>
                <c:pt idx="7599">
                  <c:v>1.5197999999999888E-4</c:v>
                </c:pt>
                <c:pt idx="7600">
                  <c:v>1.5199999999999887E-4</c:v>
                </c:pt>
                <c:pt idx="7601">
                  <c:v>1.5201999999999886E-4</c:v>
                </c:pt>
                <c:pt idx="7602">
                  <c:v>1.5203999999999885E-4</c:v>
                </c:pt>
                <c:pt idx="7603">
                  <c:v>1.5205999999999884E-4</c:v>
                </c:pt>
                <c:pt idx="7604">
                  <c:v>1.5207999999999883E-4</c:v>
                </c:pt>
                <c:pt idx="7605">
                  <c:v>1.5209999999999882E-4</c:v>
                </c:pt>
                <c:pt idx="7606">
                  <c:v>1.5211999999999881E-4</c:v>
                </c:pt>
                <c:pt idx="7607">
                  <c:v>1.521399999999988E-4</c:v>
                </c:pt>
                <c:pt idx="7608">
                  <c:v>1.5215999999999879E-4</c:v>
                </c:pt>
                <c:pt idx="7609">
                  <c:v>1.5217999999999878E-4</c:v>
                </c:pt>
                <c:pt idx="7610">
                  <c:v>1.5219999999999877E-4</c:v>
                </c:pt>
                <c:pt idx="7611">
                  <c:v>1.5221999999999876E-4</c:v>
                </c:pt>
                <c:pt idx="7612">
                  <c:v>1.5223999999999875E-4</c:v>
                </c:pt>
                <c:pt idx="7613">
                  <c:v>1.5225999999999874E-4</c:v>
                </c:pt>
                <c:pt idx="7614">
                  <c:v>1.5227999999999872E-4</c:v>
                </c:pt>
                <c:pt idx="7615">
                  <c:v>1.5229999999999871E-4</c:v>
                </c:pt>
                <c:pt idx="7616">
                  <c:v>1.523199999999987E-4</c:v>
                </c:pt>
                <c:pt idx="7617">
                  <c:v>1.5233999999999869E-4</c:v>
                </c:pt>
                <c:pt idx="7618">
                  <c:v>1.5235999999999868E-4</c:v>
                </c:pt>
                <c:pt idx="7619">
                  <c:v>1.5237999999999867E-4</c:v>
                </c:pt>
                <c:pt idx="7620">
                  <c:v>1.5239999999999866E-4</c:v>
                </c:pt>
                <c:pt idx="7621">
                  <c:v>1.5241999999999865E-4</c:v>
                </c:pt>
                <c:pt idx="7622">
                  <c:v>1.5243999999999864E-4</c:v>
                </c:pt>
                <c:pt idx="7623">
                  <c:v>1.5245999999999863E-4</c:v>
                </c:pt>
                <c:pt idx="7624">
                  <c:v>1.5247999999999862E-4</c:v>
                </c:pt>
                <c:pt idx="7625">
                  <c:v>1.5249999999999861E-4</c:v>
                </c:pt>
                <c:pt idx="7626">
                  <c:v>1.525199999999986E-4</c:v>
                </c:pt>
                <c:pt idx="7627">
                  <c:v>1.5253999999999859E-4</c:v>
                </c:pt>
                <c:pt idx="7628">
                  <c:v>1.5255999999999858E-4</c:v>
                </c:pt>
                <c:pt idx="7629">
                  <c:v>1.5257999999999857E-4</c:v>
                </c:pt>
                <c:pt idx="7630">
                  <c:v>1.5259999999999856E-4</c:v>
                </c:pt>
                <c:pt idx="7631">
                  <c:v>1.5261999999999855E-4</c:v>
                </c:pt>
                <c:pt idx="7632">
                  <c:v>1.5263999999999854E-4</c:v>
                </c:pt>
                <c:pt idx="7633">
                  <c:v>1.5265999999999853E-4</c:v>
                </c:pt>
                <c:pt idx="7634">
                  <c:v>1.5267999999999852E-4</c:v>
                </c:pt>
                <c:pt idx="7635">
                  <c:v>1.5269999999999851E-4</c:v>
                </c:pt>
                <c:pt idx="7636">
                  <c:v>1.527199999999985E-4</c:v>
                </c:pt>
                <c:pt idx="7637">
                  <c:v>1.5273999999999849E-4</c:v>
                </c:pt>
                <c:pt idx="7638">
                  <c:v>1.5275999999999848E-4</c:v>
                </c:pt>
                <c:pt idx="7639">
                  <c:v>1.5277999999999847E-4</c:v>
                </c:pt>
                <c:pt idx="7640">
                  <c:v>1.5279999999999846E-4</c:v>
                </c:pt>
                <c:pt idx="7641">
                  <c:v>1.5281999999999845E-4</c:v>
                </c:pt>
                <c:pt idx="7642">
                  <c:v>1.5283999999999844E-4</c:v>
                </c:pt>
                <c:pt idx="7643">
                  <c:v>1.5285999999999842E-4</c:v>
                </c:pt>
                <c:pt idx="7644">
                  <c:v>1.5287999999999841E-4</c:v>
                </c:pt>
                <c:pt idx="7645">
                  <c:v>1.528999999999984E-4</c:v>
                </c:pt>
                <c:pt idx="7646">
                  <c:v>1.5291999999999839E-4</c:v>
                </c:pt>
                <c:pt idx="7647">
                  <c:v>1.5293999999999838E-4</c:v>
                </c:pt>
                <c:pt idx="7648">
                  <c:v>1.5295999999999837E-4</c:v>
                </c:pt>
                <c:pt idx="7649">
                  <c:v>1.5297999999999836E-4</c:v>
                </c:pt>
                <c:pt idx="7650">
                  <c:v>1.5299999999999835E-4</c:v>
                </c:pt>
                <c:pt idx="7651">
                  <c:v>1.5301999999999834E-4</c:v>
                </c:pt>
                <c:pt idx="7652">
                  <c:v>1.5303999999999833E-4</c:v>
                </c:pt>
                <c:pt idx="7653">
                  <c:v>1.5305999999999832E-4</c:v>
                </c:pt>
                <c:pt idx="7654">
                  <c:v>1.5307999999999831E-4</c:v>
                </c:pt>
                <c:pt idx="7655">
                  <c:v>1.530999999999983E-4</c:v>
                </c:pt>
                <c:pt idx="7656">
                  <c:v>1.5311999999999829E-4</c:v>
                </c:pt>
                <c:pt idx="7657">
                  <c:v>1.5313999999999828E-4</c:v>
                </c:pt>
                <c:pt idx="7658">
                  <c:v>1.5315999999999827E-4</c:v>
                </c:pt>
                <c:pt idx="7659">
                  <c:v>1.5317999999999826E-4</c:v>
                </c:pt>
                <c:pt idx="7660">
                  <c:v>1.5319999999999825E-4</c:v>
                </c:pt>
                <c:pt idx="7661">
                  <c:v>1.5321999999999824E-4</c:v>
                </c:pt>
                <c:pt idx="7662">
                  <c:v>1.5323999999999823E-4</c:v>
                </c:pt>
                <c:pt idx="7663">
                  <c:v>1.5325999999999822E-4</c:v>
                </c:pt>
                <c:pt idx="7664">
                  <c:v>1.5327999999999821E-4</c:v>
                </c:pt>
                <c:pt idx="7665">
                  <c:v>1.532999999999982E-4</c:v>
                </c:pt>
                <c:pt idx="7666">
                  <c:v>1.5331999999999819E-4</c:v>
                </c:pt>
                <c:pt idx="7667">
                  <c:v>1.5333999999999818E-4</c:v>
                </c:pt>
                <c:pt idx="7668">
                  <c:v>1.5335999999999817E-4</c:v>
                </c:pt>
                <c:pt idx="7669">
                  <c:v>1.5337999999999816E-4</c:v>
                </c:pt>
                <c:pt idx="7670">
                  <c:v>1.5339999999999815E-4</c:v>
                </c:pt>
                <c:pt idx="7671">
                  <c:v>1.5341999999999813E-4</c:v>
                </c:pt>
                <c:pt idx="7672">
                  <c:v>1.5343999999999812E-4</c:v>
                </c:pt>
                <c:pt idx="7673">
                  <c:v>1.5345999999999811E-4</c:v>
                </c:pt>
                <c:pt idx="7674">
                  <c:v>1.534799999999981E-4</c:v>
                </c:pt>
                <c:pt idx="7675">
                  <c:v>1.5349999999999809E-4</c:v>
                </c:pt>
                <c:pt idx="7676">
                  <c:v>1.5351999999999808E-4</c:v>
                </c:pt>
                <c:pt idx="7677">
                  <c:v>1.5353999999999807E-4</c:v>
                </c:pt>
                <c:pt idx="7678">
                  <c:v>1.5355999999999806E-4</c:v>
                </c:pt>
                <c:pt idx="7679">
                  <c:v>1.5357999999999805E-4</c:v>
                </c:pt>
                <c:pt idx="7680">
                  <c:v>1.5359999999999804E-4</c:v>
                </c:pt>
                <c:pt idx="7681">
                  <c:v>1.5361999999999803E-4</c:v>
                </c:pt>
                <c:pt idx="7682">
                  <c:v>1.5363999999999802E-4</c:v>
                </c:pt>
                <c:pt idx="7683">
                  <c:v>1.5365999999999801E-4</c:v>
                </c:pt>
                <c:pt idx="7684">
                  <c:v>1.53679999999998E-4</c:v>
                </c:pt>
                <c:pt idx="7685">
                  <c:v>1.5369999999999799E-4</c:v>
                </c:pt>
                <c:pt idx="7686">
                  <c:v>1.5371999999999798E-4</c:v>
                </c:pt>
                <c:pt idx="7687">
                  <c:v>1.5373999999999797E-4</c:v>
                </c:pt>
                <c:pt idx="7688">
                  <c:v>1.5375999999999796E-4</c:v>
                </c:pt>
                <c:pt idx="7689">
                  <c:v>1.5377999999999795E-4</c:v>
                </c:pt>
                <c:pt idx="7690">
                  <c:v>1.5379999999999794E-4</c:v>
                </c:pt>
                <c:pt idx="7691">
                  <c:v>1.5381999999999793E-4</c:v>
                </c:pt>
                <c:pt idx="7692">
                  <c:v>1.5383999999999792E-4</c:v>
                </c:pt>
                <c:pt idx="7693">
                  <c:v>1.5385999999999791E-4</c:v>
                </c:pt>
                <c:pt idx="7694">
                  <c:v>1.538799999999979E-4</c:v>
                </c:pt>
                <c:pt idx="7695">
                  <c:v>1.5389999999999789E-4</c:v>
                </c:pt>
                <c:pt idx="7696">
                  <c:v>1.5391999999999788E-4</c:v>
                </c:pt>
                <c:pt idx="7697">
                  <c:v>1.5393999999999787E-4</c:v>
                </c:pt>
                <c:pt idx="7698">
                  <c:v>1.5395999999999786E-4</c:v>
                </c:pt>
                <c:pt idx="7699">
                  <c:v>1.5397999999999784E-4</c:v>
                </c:pt>
                <c:pt idx="7700">
                  <c:v>1.5399999999999783E-4</c:v>
                </c:pt>
                <c:pt idx="7701">
                  <c:v>1.5401999999999782E-4</c:v>
                </c:pt>
                <c:pt idx="7702">
                  <c:v>1.5403999999999781E-4</c:v>
                </c:pt>
                <c:pt idx="7703">
                  <c:v>1.540599999999978E-4</c:v>
                </c:pt>
                <c:pt idx="7704">
                  <c:v>1.5407999999999779E-4</c:v>
                </c:pt>
                <c:pt idx="7705">
                  <c:v>1.5409999999999778E-4</c:v>
                </c:pt>
                <c:pt idx="7706">
                  <c:v>1.5411999999999777E-4</c:v>
                </c:pt>
                <c:pt idx="7707">
                  <c:v>1.5413999999999776E-4</c:v>
                </c:pt>
                <c:pt idx="7708">
                  <c:v>1.5415999999999775E-4</c:v>
                </c:pt>
                <c:pt idx="7709">
                  <c:v>1.5417999999999774E-4</c:v>
                </c:pt>
                <c:pt idx="7710">
                  <c:v>1.5419999999999773E-4</c:v>
                </c:pt>
                <c:pt idx="7711">
                  <c:v>1.5421999999999772E-4</c:v>
                </c:pt>
                <c:pt idx="7712">
                  <c:v>1.5423999999999771E-4</c:v>
                </c:pt>
                <c:pt idx="7713">
                  <c:v>1.542599999999977E-4</c:v>
                </c:pt>
                <c:pt idx="7714">
                  <c:v>1.5427999999999769E-4</c:v>
                </c:pt>
                <c:pt idx="7715">
                  <c:v>1.5429999999999768E-4</c:v>
                </c:pt>
                <c:pt idx="7716">
                  <c:v>1.5431999999999767E-4</c:v>
                </c:pt>
                <c:pt idx="7717">
                  <c:v>1.5433999999999766E-4</c:v>
                </c:pt>
                <c:pt idx="7718">
                  <c:v>1.5435999999999765E-4</c:v>
                </c:pt>
                <c:pt idx="7719">
                  <c:v>1.5437999999999764E-4</c:v>
                </c:pt>
                <c:pt idx="7720">
                  <c:v>1.5439999999999763E-4</c:v>
                </c:pt>
                <c:pt idx="7721">
                  <c:v>1.5441999999999762E-4</c:v>
                </c:pt>
                <c:pt idx="7722">
                  <c:v>1.5443999999999761E-4</c:v>
                </c:pt>
                <c:pt idx="7723">
                  <c:v>1.544599999999976E-4</c:v>
                </c:pt>
                <c:pt idx="7724">
                  <c:v>1.5447999999999759E-4</c:v>
                </c:pt>
                <c:pt idx="7725">
                  <c:v>1.5449999999999758E-4</c:v>
                </c:pt>
                <c:pt idx="7726">
                  <c:v>1.5451999999999757E-4</c:v>
                </c:pt>
                <c:pt idx="7727">
                  <c:v>1.5453999999999755E-4</c:v>
                </c:pt>
                <c:pt idx="7728">
                  <c:v>1.5455999999999754E-4</c:v>
                </c:pt>
                <c:pt idx="7729">
                  <c:v>1.5457999999999753E-4</c:v>
                </c:pt>
                <c:pt idx="7730">
                  <c:v>1.5459999999999752E-4</c:v>
                </c:pt>
                <c:pt idx="7731">
                  <c:v>1.5461999999999751E-4</c:v>
                </c:pt>
                <c:pt idx="7732">
                  <c:v>1.546399999999975E-4</c:v>
                </c:pt>
                <c:pt idx="7733">
                  <c:v>1.5465999999999749E-4</c:v>
                </c:pt>
                <c:pt idx="7734">
                  <c:v>1.5467999999999748E-4</c:v>
                </c:pt>
                <c:pt idx="7735">
                  <c:v>1.5469999999999747E-4</c:v>
                </c:pt>
                <c:pt idx="7736">
                  <c:v>1.5471999999999746E-4</c:v>
                </c:pt>
                <c:pt idx="7737">
                  <c:v>1.5473999999999745E-4</c:v>
                </c:pt>
                <c:pt idx="7738">
                  <c:v>1.5475999999999744E-4</c:v>
                </c:pt>
                <c:pt idx="7739">
                  <c:v>1.5477999999999743E-4</c:v>
                </c:pt>
                <c:pt idx="7740">
                  <c:v>1.5479999999999742E-4</c:v>
                </c:pt>
                <c:pt idx="7741">
                  <c:v>1.5481999999999741E-4</c:v>
                </c:pt>
                <c:pt idx="7742">
                  <c:v>1.548399999999974E-4</c:v>
                </c:pt>
                <c:pt idx="7743">
                  <c:v>1.5485999999999739E-4</c:v>
                </c:pt>
                <c:pt idx="7744">
                  <c:v>1.5487999999999738E-4</c:v>
                </c:pt>
                <c:pt idx="7745">
                  <c:v>1.5489999999999737E-4</c:v>
                </c:pt>
                <c:pt idx="7746">
                  <c:v>1.5491999999999736E-4</c:v>
                </c:pt>
                <c:pt idx="7747">
                  <c:v>1.5493999999999735E-4</c:v>
                </c:pt>
                <c:pt idx="7748">
                  <c:v>1.5495999999999734E-4</c:v>
                </c:pt>
                <c:pt idx="7749">
                  <c:v>1.5497999999999733E-4</c:v>
                </c:pt>
                <c:pt idx="7750">
                  <c:v>1.5499999999999732E-4</c:v>
                </c:pt>
                <c:pt idx="7751">
                  <c:v>1.5501999999999731E-4</c:v>
                </c:pt>
                <c:pt idx="7752">
                  <c:v>1.550399999999973E-4</c:v>
                </c:pt>
                <c:pt idx="7753">
                  <c:v>1.5505999999999729E-4</c:v>
                </c:pt>
                <c:pt idx="7754">
                  <c:v>1.5507999999999728E-4</c:v>
                </c:pt>
                <c:pt idx="7755">
                  <c:v>1.5509999999999726E-4</c:v>
                </c:pt>
                <c:pt idx="7756">
                  <c:v>1.5511999999999725E-4</c:v>
                </c:pt>
                <c:pt idx="7757">
                  <c:v>1.5513999999999724E-4</c:v>
                </c:pt>
                <c:pt idx="7758">
                  <c:v>1.5515999999999723E-4</c:v>
                </c:pt>
                <c:pt idx="7759">
                  <c:v>1.5517999999999722E-4</c:v>
                </c:pt>
                <c:pt idx="7760">
                  <c:v>1.5519999999999721E-4</c:v>
                </c:pt>
                <c:pt idx="7761">
                  <c:v>1.552199999999972E-4</c:v>
                </c:pt>
                <c:pt idx="7762">
                  <c:v>1.5523999999999719E-4</c:v>
                </c:pt>
                <c:pt idx="7763">
                  <c:v>1.5525999999999718E-4</c:v>
                </c:pt>
                <c:pt idx="7764">
                  <c:v>1.5527999999999717E-4</c:v>
                </c:pt>
                <c:pt idx="7765">
                  <c:v>1.5529999999999716E-4</c:v>
                </c:pt>
                <c:pt idx="7766">
                  <c:v>1.5531999999999715E-4</c:v>
                </c:pt>
                <c:pt idx="7767">
                  <c:v>1.5533999999999714E-4</c:v>
                </c:pt>
                <c:pt idx="7768">
                  <c:v>1.5535999999999713E-4</c:v>
                </c:pt>
                <c:pt idx="7769">
                  <c:v>1.5537999999999712E-4</c:v>
                </c:pt>
                <c:pt idx="7770">
                  <c:v>1.5539999999999711E-4</c:v>
                </c:pt>
                <c:pt idx="7771">
                  <c:v>1.554199999999971E-4</c:v>
                </c:pt>
                <c:pt idx="7772">
                  <c:v>1.5543999999999709E-4</c:v>
                </c:pt>
                <c:pt idx="7773">
                  <c:v>1.5545999999999708E-4</c:v>
                </c:pt>
                <c:pt idx="7774">
                  <c:v>1.5547999999999707E-4</c:v>
                </c:pt>
                <c:pt idx="7775">
                  <c:v>1.5549999999999706E-4</c:v>
                </c:pt>
                <c:pt idx="7776">
                  <c:v>1.5551999999999705E-4</c:v>
                </c:pt>
                <c:pt idx="7777">
                  <c:v>1.5553999999999704E-4</c:v>
                </c:pt>
                <c:pt idx="7778">
                  <c:v>1.5555999999999703E-4</c:v>
                </c:pt>
                <c:pt idx="7779">
                  <c:v>1.5557999999999702E-4</c:v>
                </c:pt>
                <c:pt idx="7780">
                  <c:v>1.5559999999999701E-4</c:v>
                </c:pt>
                <c:pt idx="7781">
                  <c:v>1.55619999999997E-4</c:v>
                </c:pt>
                <c:pt idx="7782">
                  <c:v>1.5563999999999699E-4</c:v>
                </c:pt>
                <c:pt idx="7783">
                  <c:v>1.5565999999999697E-4</c:v>
                </c:pt>
                <c:pt idx="7784">
                  <c:v>1.5567999999999696E-4</c:v>
                </c:pt>
                <c:pt idx="7785">
                  <c:v>1.5569999999999695E-4</c:v>
                </c:pt>
                <c:pt idx="7786">
                  <c:v>1.5571999999999694E-4</c:v>
                </c:pt>
                <c:pt idx="7787">
                  <c:v>1.5573999999999693E-4</c:v>
                </c:pt>
                <c:pt idx="7788">
                  <c:v>1.5575999999999692E-4</c:v>
                </c:pt>
                <c:pt idx="7789">
                  <c:v>1.5577999999999691E-4</c:v>
                </c:pt>
                <c:pt idx="7790">
                  <c:v>1.557999999999969E-4</c:v>
                </c:pt>
                <c:pt idx="7791">
                  <c:v>1.5581999999999689E-4</c:v>
                </c:pt>
                <c:pt idx="7792">
                  <c:v>1.5583999999999688E-4</c:v>
                </c:pt>
                <c:pt idx="7793">
                  <c:v>1.5585999999999687E-4</c:v>
                </c:pt>
                <c:pt idx="7794">
                  <c:v>1.5587999999999686E-4</c:v>
                </c:pt>
                <c:pt idx="7795">
                  <c:v>1.5589999999999685E-4</c:v>
                </c:pt>
                <c:pt idx="7796">
                  <c:v>1.5591999999999684E-4</c:v>
                </c:pt>
                <c:pt idx="7797">
                  <c:v>1.5593999999999683E-4</c:v>
                </c:pt>
                <c:pt idx="7798">
                  <c:v>1.5595999999999682E-4</c:v>
                </c:pt>
                <c:pt idx="7799">
                  <c:v>1.5597999999999681E-4</c:v>
                </c:pt>
                <c:pt idx="7800">
                  <c:v>1.559999999999968E-4</c:v>
                </c:pt>
                <c:pt idx="7801">
                  <c:v>1.5601999999999679E-4</c:v>
                </c:pt>
                <c:pt idx="7802">
                  <c:v>1.5603999999999678E-4</c:v>
                </c:pt>
                <c:pt idx="7803">
                  <c:v>1.5605999999999677E-4</c:v>
                </c:pt>
                <c:pt idx="7804">
                  <c:v>1.5607999999999676E-4</c:v>
                </c:pt>
                <c:pt idx="7805">
                  <c:v>1.5609999999999675E-4</c:v>
                </c:pt>
                <c:pt idx="7806">
                  <c:v>1.5611999999999674E-4</c:v>
                </c:pt>
                <c:pt idx="7807">
                  <c:v>1.5613999999999673E-4</c:v>
                </c:pt>
                <c:pt idx="7808">
                  <c:v>1.5615999999999672E-4</c:v>
                </c:pt>
                <c:pt idx="7809">
                  <c:v>1.5617999999999671E-4</c:v>
                </c:pt>
                <c:pt idx="7810">
                  <c:v>1.561999999999967E-4</c:v>
                </c:pt>
                <c:pt idx="7811">
                  <c:v>1.5621999999999668E-4</c:v>
                </c:pt>
                <c:pt idx="7812">
                  <c:v>1.5623999999999667E-4</c:v>
                </c:pt>
                <c:pt idx="7813">
                  <c:v>1.5625999999999666E-4</c:v>
                </c:pt>
                <c:pt idx="7814">
                  <c:v>1.5627999999999665E-4</c:v>
                </c:pt>
                <c:pt idx="7815">
                  <c:v>1.5629999999999664E-4</c:v>
                </c:pt>
                <c:pt idx="7816">
                  <c:v>1.5631999999999663E-4</c:v>
                </c:pt>
                <c:pt idx="7817">
                  <c:v>1.5633999999999662E-4</c:v>
                </c:pt>
                <c:pt idx="7818">
                  <c:v>1.5635999999999661E-4</c:v>
                </c:pt>
                <c:pt idx="7819">
                  <c:v>1.563799999999966E-4</c:v>
                </c:pt>
                <c:pt idx="7820">
                  <c:v>1.5639999999999659E-4</c:v>
                </c:pt>
                <c:pt idx="7821">
                  <c:v>1.5641999999999658E-4</c:v>
                </c:pt>
                <c:pt idx="7822">
                  <c:v>1.5643999999999657E-4</c:v>
                </c:pt>
                <c:pt idx="7823">
                  <c:v>1.5645999999999656E-4</c:v>
                </c:pt>
                <c:pt idx="7824">
                  <c:v>1.5647999999999655E-4</c:v>
                </c:pt>
                <c:pt idx="7825">
                  <c:v>1.5649999999999654E-4</c:v>
                </c:pt>
                <c:pt idx="7826">
                  <c:v>1.5651999999999653E-4</c:v>
                </c:pt>
                <c:pt idx="7827">
                  <c:v>1.5653999999999652E-4</c:v>
                </c:pt>
                <c:pt idx="7828">
                  <c:v>1.5655999999999651E-4</c:v>
                </c:pt>
                <c:pt idx="7829">
                  <c:v>1.565799999999965E-4</c:v>
                </c:pt>
                <c:pt idx="7830">
                  <c:v>1.5659999999999649E-4</c:v>
                </c:pt>
                <c:pt idx="7831">
                  <c:v>1.5661999999999648E-4</c:v>
                </c:pt>
                <c:pt idx="7832">
                  <c:v>1.5663999999999647E-4</c:v>
                </c:pt>
                <c:pt idx="7833">
                  <c:v>1.5665999999999646E-4</c:v>
                </c:pt>
                <c:pt idx="7834">
                  <c:v>1.5667999999999645E-4</c:v>
                </c:pt>
                <c:pt idx="7835">
                  <c:v>1.5669999999999644E-4</c:v>
                </c:pt>
                <c:pt idx="7836">
                  <c:v>1.5671999999999643E-4</c:v>
                </c:pt>
                <c:pt idx="7837">
                  <c:v>1.5673999999999642E-4</c:v>
                </c:pt>
                <c:pt idx="7838">
                  <c:v>1.5675999999999641E-4</c:v>
                </c:pt>
                <c:pt idx="7839">
                  <c:v>1.5677999999999639E-4</c:v>
                </c:pt>
                <c:pt idx="7840">
                  <c:v>1.5679999999999638E-4</c:v>
                </c:pt>
                <c:pt idx="7841">
                  <c:v>1.5681999999999637E-4</c:v>
                </c:pt>
                <c:pt idx="7842">
                  <c:v>1.5683999999999636E-4</c:v>
                </c:pt>
                <c:pt idx="7843">
                  <c:v>1.5685999999999635E-4</c:v>
                </c:pt>
                <c:pt idx="7844">
                  <c:v>1.5687999999999634E-4</c:v>
                </c:pt>
                <c:pt idx="7845">
                  <c:v>1.5689999999999633E-4</c:v>
                </c:pt>
                <c:pt idx="7846">
                  <c:v>1.5691999999999632E-4</c:v>
                </c:pt>
                <c:pt idx="7847">
                  <c:v>1.5693999999999631E-4</c:v>
                </c:pt>
                <c:pt idx="7848">
                  <c:v>1.569599999999963E-4</c:v>
                </c:pt>
                <c:pt idx="7849">
                  <c:v>1.5697999999999629E-4</c:v>
                </c:pt>
                <c:pt idx="7850">
                  <c:v>1.5699999999999628E-4</c:v>
                </c:pt>
                <c:pt idx="7851">
                  <c:v>1.5701999999999627E-4</c:v>
                </c:pt>
                <c:pt idx="7852">
                  <c:v>1.5703999999999626E-4</c:v>
                </c:pt>
                <c:pt idx="7853">
                  <c:v>1.5705999999999625E-4</c:v>
                </c:pt>
                <c:pt idx="7854">
                  <c:v>1.5707999999999624E-4</c:v>
                </c:pt>
                <c:pt idx="7855">
                  <c:v>1.5709999999999623E-4</c:v>
                </c:pt>
                <c:pt idx="7856">
                  <c:v>1.5711999999999622E-4</c:v>
                </c:pt>
                <c:pt idx="7857">
                  <c:v>1.5713999999999621E-4</c:v>
                </c:pt>
                <c:pt idx="7858">
                  <c:v>1.571599999999962E-4</c:v>
                </c:pt>
                <c:pt idx="7859">
                  <c:v>1.5717999999999619E-4</c:v>
                </c:pt>
                <c:pt idx="7860">
                  <c:v>1.5719999999999618E-4</c:v>
                </c:pt>
                <c:pt idx="7861">
                  <c:v>1.5721999999999617E-4</c:v>
                </c:pt>
                <c:pt idx="7862">
                  <c:v>1.5723999999999616E-4</c:v>
                </c:pt>
                <c:pt idx="7863">
                  <c:v>1.5725999999999615E-4</c:v>
                </c:pt>
                <c:pt idx="7864">
                  <c:v>1.5727999999999614E-4</c:v>
                </c:pt>
                <c:pt idx="7865">
                  <c:v>1.5729999999999613E-4</c:v>
                </c:pt>
                <c:pt idx="7866">
                  <c:v>1.5731999999999612E-4</c:v>
                </c:pt>
                <c:pt idx="7867">
                  <c:v>1.573399999999961E-4</c:v>
                </c:pt>
                <c:pt idx="7868">
                  <c:v>1.5735999999999609E-4</c:v>
                </c:pt>
                <c:pt idx="7869">
                  <c:v>1.5737999999999608E-4</c:v>
                </c:pt>
                <c:pt idx="7870">
                  <c:v>1.5739999999999607E-4</c:v>
                </c:pt>
                <c:pt idx="7871">
                  <c:v>1.5741999999999606E-4</c:v>
                </c:pt>
                <c:pt idx="7872">
                  <c:v>1.5743999999999605E-4</c:v>
                </c:pt>
                <c:pt idx="7873">
                  <c:v>1.5745999999999604E-4</c:v>
                </c:pt>
                <c:pt idx="7874">
                  <c:v>1.5747999999999603E-4</c:v>
                </c:pt>
                <c:pt idx="7875">
                  <c:v>1.5749999999999602E-4</c:v>
                </c:pt>
                <c:pt idx="7876">
                  <c:v>1.5751999999999601E-4</c:v>
                </c:pt>
                <c:pt idx="7877">
                  <c:v>1.57539999999996E-4</c:v>
                </c:pt>
                <c:pt idx="7878">
                  <c:v>1.5755999999999599E-4</c:v>
                </c:pt>
                <c:pt idx="7879">
                  <c:v>1.5757999999999598E-4</c:v>
                </c:pt>
                <c:pt idx="7880">
                  <c:v>1.5759999999999597E-4</c:v>
                </c:pt>
                <c:pt idx="7881">
                  <c:v>1.5761999999999596E-4</c:v>
                </c:pt>
                <c:pt idx="7882">
                  <c:v>1.5763999999999595E-4</c:v>
                </c:pt>
                <c:pt idx="7883">
                  <c:v>1.5765999999999594E-4</c:v>
                </c:pt>
                <c:pt idx="7884">
                  <c:v>1.5767999999999593E-4</c:v>
                </c:pt>
                <c:pt idx="7885">
                  <c:v>1.5769999999999592E-4</c:v>
                </c:pt>
                <c:pt idx="7886">
                  <c:v>1.5771999999999591E-4</c:v>
                </c:pt>
                <c:pt idx="7887">
                  <c:v>1.577399999999959E-4</c:v>
                </c:pt>
                <c:pt idx="7888">
                  <c:v>1.5775999999999589E-4</c:v>
                </c:pt>
                <c:pt idx="7889">
                  <c:v>1.5777999999999588E-4</c:v>
                </c:pt>
                <c:pt idx="7890">
                  <c:v>1.5779999999999587E-4</c:v>
                </c:pt>
                <c:pt idx="7891">
                  <c:v>1.5781999999999586E-4</c:v>
                </c:pt>
                <c:pt idx="7892">
                  <c:v>1.5783999999999585E-4</c:v>
                </c:pt>
                <c:pt idx="7893">
                  <c:v>1.5785999999999584E-4</c:v>
                </c:pt>
                <c:pt idx="7894">
                  <c:v>1.5787999999999583E-4</c:v>
                </c:pt>
                <c:pt idx="7895">
                  <c:v>1.5789999999999581E-4</c:v>
                </c:pt>
                <c:pt idx="7896">
                  <c:v>1.579199999999958E-4</c:v>
                </c:pt>
                <c:pt idx="7897">
                  <c:v>1.5793999999999579E-4</c:v>
                </c:pt>
                <c:pt idx="7898">
                  <c:v>1.5795999999999578E-4</c:v>
                </c:pt>
                <c:pt idx="7899">
                  <c:v>1.5797999999999577E-4</c:v>
                </c:pt>
                <c:pt idx="7900">
                  <c:v>1.5799999999999576E-4</c:v>
                </c:pt>
                <c:pt idx="7901">
                  <c:v>1.5801999999999575E-4</c:v>
                </c:pt>
                <c:pt idx="7902">
                  <c:v>1.5803999999999574E-4</c:v>
                </c:pt>
                <c:pt idx="7903">
                  <c:v>1.5805999999999573E-4</c:v>
                </c:pt>
                <c:pt idx="7904">
                  <c:v>1.5807999999999572E-4</c:v>
                </c:pt>
                <c:pt idx="7905">
                  <c:v>1.5809999999999571E-4</c:v>
                </c:pt>
                <c:pt idx="7906">
                  <c:v>1.581199999999957E-4</c:v>
                </c:pt>
                <c:pt idx="7907">
                  <c:v>1.5813999999999569E-4</c:v>
                </c:pt>
                <c:pt idx="7908">
                  <c:v>1.5815999999999568E-4</c:v>
                </c:pt>
                <c:pt idx="7909">
                  <c:v>1.5817999999999567E-4</c:v>
                </c:pt>
                <c:pt idx="7910">
                  <c:v>1.5819999999999566E-4</c:v>
                </c:pt>
                <c:pt idx="7911">
                  <c:v>1.5821999999999565E-4</c:v>
                </c:pt>
                <c:pt idx="7912">
                  <c:v>1.5823999999999564E-4</c:v>
                </c:pt>
                <c:pt idx="7913">
                  <c:v>1.5825999999999563E-4</c:v>
                </c:pt>
                <c:pt idx="7914">
                  <c:v>1.5827999999999562E-4</c:v>
                </c:pt>
                <c:pt idx="7915">
                  <c:v>1.5829999999999561E-4</c:v>
                </c:pt>
                <c:pt idx="7916">
                  <c:v>1.583199999999956E-4</c:v>
                </c:pt>
                <c:pt idx="7917">
                  <c:v>1.5833999999999559E-4</c:v>
                </c:pt>
                <c:pt idx="7918">
                  <c:v>1.5835999999999558E-4</c:v>
                </c:pt>
                <c:pt idx="7919">
                  <c:v>1.5837999999999557E-4</c:v>
                </c:pt>
                <c:pt idx="7920">
                  <c:v>1.5839999999999556E-4</c:v>
                </c:pt>
                <c:pt idx="7921">
                  <c:v>1.5841999999999555E-4</c:v>
                </c:pt>
                <c:pt idx="7922">
                  <c:v>1.5843999999999554E-4</c:v>
                </c:pt>
                <c:pt idx="7923">
                  <c:v>1.5845999999999553E-4</c:v>
                </c:pt>
                <c:pt idx="7924">
                  <c:v>1.5847999999999551E-4</c:v>
                </c:pt>
                <c:pt idx="7925">
                  <c:v>1.584999999999955E-4</c:v>
                </c:pt>
                <c:pt idx="7926">
                  <c:v>1.5851999999999549E-4</c:v>
                </c:pt>
                <c:pt idx="7927">
                  <c:v>1.5853999999999548E-4</c:v>
                </c:pt>
                <c:pt idx="7928">
                  <c:v>1.5855999999999547E-4</c:v>
                </c:pt>
                <c:pt idx="7929">
                  <c:v>1.5857999999999546E-4</c:v>
                </c:pt>
                <c:pt idx="7930">
                  <c:v>1.5859999999999545E-4</c:v>
                </c:pt>
                <c:pt idx="7931">
                  <c:v>1.5861999999999544E-4</c:v>
                </c:pt>
                <c:pt idx="7932">
                  <c:v>1.5863999999999543E-4</c:v>
                </c:pt>
                <c:pt idx="7933">
                  <c:v>1.5865999999999542E-4</c:v>
                </c:pt>
                <c:pt idx="7934">
                  <c:v>1.5867999999999541E-4</c:v>
                </c:pt>
                <c:pt idx="7935">
                  <c:v>1.586999999999954E-4</c:v>
                </c:pt>
                <c:pt idx="7936">
                  <c:v>1.5871999999999539E-4</c:v>
                </c:pt>
                <c:pt idx="7937">
                  <c:v>1.5873999999999538E-4</c:v>
                </c:pt>
                <c:pt idx="7938">
                  <c:v>1.5875999999999537E-4</c:v>
                </c:pt>
                <c:pt idx="7939">
                  <c:v>1.5877999999999536E-4</c:v>
                </c:pt>
                <c:pt idx="7940">
                  <c:v>1.5879999999999535E-4</c:v>
                </c:pt>
                <c:pt idx="7941">
                  <c:v>1.5881999999999534E-4</c:v>
                </c:pt>
                <c:pt idx="7942">
                  <c:v>1.5883999999999533E-4</c:v>
                </c:pt>
                <c:pt idx="7943">
                  <c:v>1.5885999999999532E-4</c:v>
                </c:pt>
                <c:pt idx="7944">
                  <c:v>1.5887999999999531E-4</c:v>
                </c:pt>
                <c:pt idx="7945">
                  <c:v>1.588999999999953E-4</c:v>
                </c:pt>
                <c:pt idx="7946">
                  <c:v>1.5891999999999529E-4</c:v>
                </c:pt>
                <c:pt idx="7947">
                  <c:v>1.5893999999999528E-4</c:v>
                </c:pt>
                <c:pt idx="7948">
                  <c:v>1.5895999999999527E-4</c:v>
                </c:pt>
                <c:pt idx="7949">
                  <c:v>1.5897999999999526E-4</c:v>
                </c:pt>
                <c:pt idx="7950">
                  <c:v>1.5899999999999525E-4</c:v>
                </c:pt>
                <c:pt idx="7951">
                  <c:v>1.5901999999999524E-4</c:v>
                </c:pt>
                <c:pt idx="7952">
                  <c:v>1.5903999999999522E-4</c:v>
                </c:pt>
                <c:pt idx="7953">
                  <c:v>1.5905999999999521E-4</c:v>
                </c:pt>
                <c:pt idx="7954">
                  <c:v>1.590799999999952E-4</c:v>
                </c:pt>
                <c:pt idx="7955">
                  <c:v>1.5909999999999519E-4</c:v>
                </c:pt>
                <c:pt idx="7956">
                  <c:v>1.5911999999999518E-4</c:v>
                </c:pt>
                <c:pt idx="7957">
                  <c:v>1.5913999999999517E-4</c:v>
                </c:pt>
                <c:pt idx="7958">
                  <c:v>1.5915999999999516E-4</c:v>
                </c:pt>
                <c:pt idx="7959">
                  <c:v>1.5917999999999515E-4</c:v>
                </c:pt>
                <c:pt idx="7960">
                  <c:v>1.5919999999999514E-4</c:v>
                </c:pt>
                <c:pt idx="7961">
                  <c:v>1.5921999999999513E-4</c:v>
                </c:pt>
                <c:pt idx="7962">
                  <c:v>1.5923999999999512E-4</c:v>
                </c:pt>
                <c:pt idx="7963">
                  <c:v>1.5925999999999511E-4</c:v>
                </c:pt>
                <c:pt idx="7964">
                  <c:v>1.592799999999951E-4</c:v>
                </c:pt>
                <c:pt idx="7965">
                  <c:v>1.5929999999999509E-4</c:v>
                </c:pt>
                <c:pt idx="7966">
                  <c:v>1.5931999999999508E-4</c:v>
                </c:pt>
                <c:pt idx="7967">
                  <c:v>1.5933999999999507E-4</c:v>
                </c:pt>
                <c:pt idx="7968">
                  <c:v>1.5935999999999506E-4</c:v>
                </c:pt>
                <c:pt idx="7969">
                  <c:v>1.5937999999999505E-4</c:v>
                </c:pt>
                <c:pt idx="7970">
                  <c:v>1.5939999999999504E-4</c:v>
                </c:pt>
                <c:pt idx="7971">
                  <c:v>1.5941999999999503E-4</c:v>
                </c:pt>
                <c:pt idx="7972">
                  <c:v>1.5943999999999502E-4</c:v>
                </c:pt>
                <c:pt idx="7973">
                  <c:v>1.5945999999999501E-4</c:v>
                </c:pt>
                <c:pt idx="7974">
                  <c:v>1.59479999999995E-4</c:v>
                </c:pt>
                <c:pt idx="7975">
                  <c:v>1.5949999999999499E-4</c:v>
                </c:pt>
                <c:pt idx="7976">
                  <c:v>1.5951999999999498E-4</c:v>
                </c:pt>
                <c:pt idx="7977">
                  <c:v>1.5953999999999497E-4</c:v>
                </c:pt>
                <c:pt idx="7978">
                  <c:v>1.5955999999999496E-4</c:v>
                </c:pt>
                <c:pt idx="7979">
                  <c:v>1.5957999999999495E-4</c:v>
                </c:pt>
                <c:pt idx="7980">
                  <c:v>1.5959999999999493E-4</c:v>
                </c:pt>
                <c:pt idx="7981">
                  <c:v>1.5961999999999492E-4</c:v>
                </c:pt>
                <c:pt idx="7982">
                  <c:v>1.5963999999999491E-4</c:v>
                </c:pt>
                <c:pt idx="7983">
                  <c:v>1.596599999999949E-4</c:v>
                </c:pt>
                <c:pt idx="7984">
                  <c:v>1.5967999999999489E-4</c:v>
                </c:pt>
                <c:pt idx="7985">
                  <c:v>1.5969999999999488E-4</c:v>
                </c:pt>
                <c:pt idx="7986">
                  <c:v>1.5971999999999487E-4</c:v>
                </c:pt>
                <c:pt idx="7987">
                  <c:v>1.5973999999999486E-4</c:v>
                </c:pt>
                <c:pt idx="7988">
                  <c:v>1.5975999999999485E-4</c:v>
                </c:pt>
                <c:pt idx="7989">
                  <c:v>1.5977999999999484E-4</c:v>
                </c:pt>
                <c:pt idx="7990">
                  <c:v>1.5979999999999483E-4</c:v>
                </c:pt>
                <c:pt idx="7991">
                  <c:v>1.5981999999999482E-4</c:v>
                </c:pt>
                <c:pt idx="7992">
                  <c:v>1.5983999999999481E-4</c:v>
                </c:pt>
                <c:pt idx="7993">
                  <c:v>1.598599999999948E-4</c:v>
                </c:pt>
                <c:pt idx="7994">
                  <c:v>1.5987999999999479E-4</c:v>
                </c:pt>
                <c:pt idx="7995">
                  <c:v>1.5989999999999478E-4</c:v>
                </c:pt>
                <c:pt idx="7996">
                  <c:v>1.5991999999999477E-4</c:v>
                </c:pt>
                <c:pt idx="7997">
                  <c:v>1.5993999999999476E-4</c:v>
                </c:pt>
                <c:pt idx="7998">
                  <c:v>1.5995999999999475E-4</c:v>
                </c:pt>
                <c:pt idx="7999">
                  <c:v>1.5997999999999474E-4</c:v>
                </c:pt>
                <c:pt idx="8000">
                  <c:v>1.5999999999999473E-4</c:v>
                </c:pt>
                <c:pt idx="8001">
                  <c:v>1.6001999999999472E-4</c:v>
                </c:pt>
                <c:pt idx="8002">
                  <c:v>1.6003999999999471E-4</c:v>
                </c:pt>
                <c:pt idx="8003">
                  <c:v>1.600599999999947E-4</c:v>
                </c:pt>
                <c:pt idx="8004">
                  <c:v>1.6007999999999469E-4</c:v>
                </c:pt>
                <c:pt idx="8005">
                  <c:v>1.6009999999999468E-4</c:v>
                </c:pt>
                <c:pt idx="8006">
                  <c:v>1.6011999999999467E-4</c:v>
                </c:pt>
                <c:pt idx="8007">
                  <c:v>1.6013999999999466E-4</c:v>
                </c:pt>
                <c:pt idx="8008">
                  <c:v>1.6015999999999464E-4</c:v>
                </c:pt>
                <c:pt idx="8009">
                  <c:v>1.6017999999999463E-4</c:v>
                </c:pt>
                <c:pt idx="8010">
                  <c:v>1.6019999999999462E-4</c:v>
                </c:pt>
                <c:pt idx="8011">
                  <c:v>1.6021999999999461E-4</c:v>
                </c:pt>
                <c:pt idx="8012">
                  <c:v>1.602399999999946E-4</c:v>
                </c:pt>
                <c:pt idx="8013">
                  <c:v>1.6025999999999459E-4</c:v>
                </c:pt>
                <c:pt idx="8014">
                  <c:v>1.6027999999999458E-4</c:v>
                </c:pt>
                <c:pt idx="8015">
                  <c:v>1.6029999999999457E-4</c:v>
                </c:pt>
                <c:pt idx="8016">
                  <c:v>1.6031999999999456E-4</c:v>
                </c:pt>
                <c:pt idx="8017">
                  <c:v>1.6033999999999455E-4</c:v>
                </c:pt>
                <c:pt idx="8018">
                  <c:v>1.6035999999999454E-4</c:v>
                </c:pt>
                <c:pt idx="8019">
                  <c:v>1.6037999999999453E-4</c:v>
                </c:pt>
                <c:pt idx="8020">
                  <c:v>1.6039999999999452E-4</c:v>
                </c:pt>
                <c:pt idx="8021">
                  <c:v>1.6041999999999451E-4</c:v>
                </c:pt>
                <c:pt idx="8022">
                  <c:v>1.604399999999945E-4</c:v>
                </c:pt>
                <c:pt idx="8023">
                  <c:v>1.6045999999999449E-4</c:v>
                </c:pt>
                <c:pt idx="8024">
                  <c:v>1.6047999999999448E-4</c:v>
                </c:pt>
                <c:pt idx="8025">
                  <c:v>1.6049999999999447E-4</c:v>
                </c:pt>
                <c:pt idx="8026">
                  <c:v>1.6051999999999446E-4</c:v>
                </c:pt>
                <c:pt idx="8027">
                  <c:v>1.6053999999999445E-4</c:v>
                </c:pt>
                <c:pt idx="8028">
                  <c:v>1.6055999999999444E-4</c:v>
                </c:pt>
                <c:pt idx="8029">
                  <c:v>1.6057999999999443E-4</c:v>
                </c:pt>
                <c:pt idx="8030">
                  <c:v>1.6059999999999442E-4</c:v>
                </c:pt>
                <c:pt idx="8031">
                  <c:v>1.6061999999999441E-4</c:v>
                </c:pt>
                <c:pt idx="8032">
                  <c:v>1.606399999999944E-4</c:v>
                </c:pt>
                <c:pt idx="8033">
                  <c:v>1.6065999999999439E-4</c:v>
                </c:pt>
                <c:pt idx="8034">
                  <c:v>1.6067999999999438E-4</c:v>
                </c:pt>
                <c:pt idx="8035">
                  <c:v>1.6069999999999437E-4</c:v>
                </c:pt>
                <c:pt idx="8036">
                  <c:v>1.6071999999999435E-4</c:v>
                </c:pt>
                <c:pt idx="8037">
                  <c:v>1.6073999999999434E-4</c:v>
                </c:pt>
                <c:pt idx="8038">
                  <c:v>1.6075999999999433E-4</c:v>
                </c:pt>
                <c:pt idx="8039">
                  <c:v>1.6077999999999432E-4</c:v>
                </c:pt>
                <c:pt idx="8040">
                  <c:v>1.6079999999999431E-4</c:v>
                </c:pt>
                <c:pt idx="8041">
                  <c:v>1.608199999999943E-4</c:v>
                </c:pt>
                <c:pt idx="8042">
                  <c:v>1.6083999999999429E-4</c:v>
                </c:pt>
                <c:pt idx="8043">
                  <c:v>1.6085999999999428E-4</c:v>
                </c:pt>
                <c:pt idx="8044">
                  <c:v>1.6087999999999427E-4</c:v>
                </c:pt>
                <c:pt idx="8045">
                  <c:v>1.6089999999999426E-4</c:v>
                </c:pt>
                <c:pt idx="8046">
                  <c:v>1.6091999999999425E-4</c:v>
                </c:pt>
                <c:pt idx="8047">
                  <c:v>1.6093999999999424E-4</c:v>
                </c:pt>
                <c:pt idx="8048">
                  <c:v>1.6095999999999423E-4</c:v>
                </c:pt>
                <c:pt idx="8049">
                  <c:v>1.6097999999999422E-4</c:v>
                </c:pt>
                <c:pt idx="8050">
                  <c:v>1.6099999999999421E-4</c:v>
                </c:pt>
                <c:pt idx="8051">
                  <c:v>1.610199999999942E-4</c:v>
                </c:pt>
                <c:pt idx="8052">
                  <c:v>1.6103999999999419E-4</c:v>
                </c:pt>
                <c:pt idx="8053">
                  <c:v>1.6105999999999418E-4</c:v>
                </c:pt>
                <c:pt idx="8054">
                  <c:v>1.6107999999999417E-4</c:v>
                </c:pt>
                <c:pt idx="8055">
                  <c:v>1.6109999999999416E-4</c:v>
                </c:pt>
                <c:pt idx="8056">
                  <c:v>1.6111999999999415E-4</c:v>
                </c:pt>
                <c:pt idx="8057">
                  <c:v>1.6113999999999414E-4</c:v>
                </c:pt>
                <c:pt idx="8058">
                  <c:v>1.6115999999999413E-4</c:v>
                </c:pt>
                <c:pt idx="8059">
                  <c:v>1.6117999999999412E-4</c:v>
                </c:pt>
                <c:pt idx="8060">
                  <c:v>1.6119999999999411E-4</c:v>
                </c:pt>
                <c:pt idx="8061">
                  <c:v>1.612199999999941E-4</c:v>
                </c:pt>
                <c:pt idx="8062">
                  <c:v>1.6123999999999409E-4</c:v>
                </c:pt>
                <c:pt idx="8063">
                  <c:v>1.6125999999999408E-4</c:v>
                </c:pt>
                <c:pt idx="8064">
                  <c:v>1.6127999999999406E-4</c:v>
                </c:pt>
                <c:pt idx="8065">
                  <c:v>1.6129999999999405E-4</c:v>
                </c:pt>
                <c:pt idx="8066">
                  <c:v>1.6131999999999404E-4</c:v>
                </c:pt>
                <c:pt idx="8067">
                  <c:v>1.6133999999999403E-4</c:v>
                </c:pt>
                <c:pt idx="8068">
                  <c:v>1.6135999999999402E-4</c:v>
                </c:pt>
                <c:pt idx="8069">
                  <c:v>1.6137999999999401E-4</c:v>
                </c:pt>
                <c:pt idx="8070">
                  <c:v>1.61399999999994E-4</c:v>
                </c:pt>
                <c:pt idx="8071">
                  <c:v>1.6141999999999399E-4</c:v>
                </c:pt>
                <c:pt idx="8072">
                  <c:v>1.6143999999999398E-4</c:v>
                </c:pt>
                <c:pt idx="8073">
                  <c:v>1.6145999999999397E-4</c:v>
                </c:pt>
                <c:pt idx="8074">
                  <c:v>1.6147999999999396E-4</c:v>
                </c:pt>
                <c:pt idx="8075">
                  <c:v>1.6149999999999395E-4</c:v>
                </c:pt>
                <c:pt idx="8076">
                  <c:v>1.6151999999999394E-4</c:v>
                </c:pt>
                <c:pt idx="8077">
                  <c:v>1.6153999999999393E-4</c:v>
                </c:pt>
                <c:pt idx="8078">
                  <c:v>1.6155999999999392E-4</c:v>
                </c:pt>
                <c:pt idx="8079">
                  <c:v>1.6157999999999391E-4</c:v>
                </c:pt>
                <c:pt idx="8080">
                  <c:v>1.615999999999939E-4</c:v>
                </c:pt>
                <c:pt idx="8081">
                  <c:v>1.6161999999999389E-4</c:v>
                </c:pt>
                <c:pt idx="8082">
                  <c:v>1.6163999999999388E-4</c:v>
                </c:pt>
                <c:pt idx="8083">
                  <c:v>1.6165999999999387E-4</c:v>
                </c:pt>
                <c:pt idx="8084">
                  <c:v>1.6167999999999386E-4</c:v>
                </c:pt>
                <c:pt idx="8085">
                  <c:v>1.6169999999999385E-4</c:v>
                </c:pt>
                <c:pt idx="8086">
                  <c:v>1.6171999999999384E-4</c:v>
                </c:pt>
                <c:pt idx="8087">
                  <c:v>1.6173999999999383E-4</c:v>
                </c:pt>
                <c:pt idx="8088">
                  <c:v>1.6175999999999382E-4</c:v>
                </c:pt>
                <c:pt idx="8089">
                  <c:v>1.6177999999999381E-4</c:v>
                </c:pt>
                <c:pt idx="8090">
                  <c:v>1.617999999999938E-4</c:v>
                </c:pt>
                <c:pt idx="8091">
                  <c:v>1.6181999999999379E-4</c:v>
                </c:pt>
                <c:pt idx="8092">
                  <c:v>1.6183999999999377E-4</c:v>
                </c:pt>
                <c:pt idx="8093">
                  <c:v>1.6185999999999376E-4</c:v>
                </c:pt>
                <c:pt idx="8094">
                  <c:v>1.6187999999999375E-4</c:v>
                </c:pt>
                <c:pt idx="8095">
                  <c:v>1.6189999999999374E-4</c:v>
                </c:pt>
                <c:pt idx="8096">
                  <c:v>1.6191999999999373E-4</c:v>
                </c:pt>
                <c:pt idx="8097">
                  <c:v>1.6193999999999372E-4</c:v>
                </c:pt>
                <c:pt idx="8098">
                  <c:v>1.6195999999999371E-4</c:v>
                </c:pt>
                <c:pt idx="8099">
                  <c:v>1.619799999999937E-4</c:v>
                </c:pt>
                <c:pt idx="8100">
                  <c:v>1.6199999999999369E-4</c:v>
                </c:pt>
                <c:pt idx="8101">
                  <c:v>1.6201999999999368E-4</c:v>
                </c:pt>
                <c:pt idx="8102">
                  <c:v>1.6203999999999367E-4</c:v>
                </c:pt>
                <c:pt idx="8103">
                  <c:v>1.6205999999999366E-4</c:v>
                </c:pt>
                <c:pt idx="8104">
                  <c:v>1.6207999999999365E-4</c:v>
                </c:pt>
                <c:pt idx="8105">
                  <c:v>1.6209999999999364E-4</c:v>
                </c:pt>
                <c:pt idx="8106">
                  <c:v>1.6211999999999363E-4</c:v>
                </c:pt>
                <c:pt idx="8107">
                  <c:v>1.6213999999999362E-4</c:v>
                </c:pt>
                <c:pt idx="8108">
                  <c:v>1.6215999999999361E-4</c:v>
                </c:pt>
                <c:pt idx="8109">
                  <c:v>1.621799999999936E-4</c:v>
                </c:pt>
                <c:pt idx="8110">
                  <c:v>1.6219999999999359E-4</c:v>
                </c:pt>
                <c:pt idx="8111">
                  <c:v>1.6221999999999358E-4</c:v>
                </c:pt>
                <c:pt idx="8112">
                  <c:v>1.6223999999999357E-4</c:v>
                </c:pt>
                <c:pt idx="8113">
                  <c:v>1.6225999999999356E-4</c:v>
                </c:pt>
                <c:pt idx="8114">
                  <c:v>1.6227999999999355E-4</c:v>
                </c:pt>
                <c:pt idx="8115">
                  <c:v>1.6229999999999354E-4</c:v>
                </c:pt>
                <c:pt idx="8116">
                  <c:v>1.6231999999999353E-4</c:v>
                </c:pt>
                <c:pt idx="8117">
                  <c:v>1.6233999999999352E-4</c:v>
                </c:pt>
                <c:pt idx="8118">
                  <c:v>1.6235999999999351E-4</c:v>
                </c:pt>
                <c:pt idx="8119">
                  <c:v>1.623799999999935E-4</c:v>
                </c:pt>
                <c:pt idx="8120">
                  <c:v>1.6239999999999348E-4</c:v>
                </c:pt>
                <c:pt idx="8121">
                  <c:v>1.6241999999999347E-4</c:v>
                </c:pt>
                <c:pt idx="8122">
                  <c:v>1.6243999999999346E-4</c:v>
                </c:pt>
                <c:pt idx="8123">
                  <c:v>1.6245999999999345E-4</c:v>
                </c:pt>
                <c:pt idx="8124">
                  <c:v>1.6247999999999344E-4</c:v>
                </c:pt>
                <c:pt idx="8125">
                  <c:v>1.6249999999999343E-4</c:v>
                </c:pt>
                <c:pt idx="8126">
                  <c:v>1.6251999999999342E-4</c:v>
                </c:pt>
                <c:pt idx="8127">
                  <c:v>1.6253999999999341E-4</c:v>
                </c:pt>
                <c:pt idx="8128">
                  <c:v>1.625599999999934E-4</c:v>
                </c:pt>
                <c:pt idx="8129">
                  <c:v>1.6257999999999339E-4</c:v>
                </c:pt>
                <c:pt idx="8130">
                  <c:v>1.6259999999999338E-4</c:v>
                </c:pt>
                <c:pt idx="8131">
                  <c:v>1.6261999999999337E-4</c:v>
                </c:pt>
                <c:pt idx="8132">
                  <c:v>1.6263999999999336E-4</c:v>
                </c:pt>
                <c:pt idx="8133">
                  <c:v>1.6265999999999335E-4</c:v>
                </c:pt>
                <c:pt idx="8134">
                  <c:v>1.6267999999999334E-4</c:v>
                </c:pt>
                <c:pt idx="8135">
                  <c:v>1.6269999999999333E-4</c:v>
                </c:pt>
                <c:pt idx="8136">
                  <c:v>1.6271999999999332E-4</c:v>
                </c:pt>
                <c:pt idx="8137">
                  <c:v>1.6273999999999331E-4</c:v>
                </c:pt>
                <c:pt idx="8138">
                  <c:v>1.627599999999933E-4</c:v>
                </c:pt>
                <c:pt idx="8139">
                  <c:v>1.6277999999999329E-4</c:v>
                </c:pt>
                <c:pt idx="8140">
                  <c:v>1.6279999999999328E-4</c:v>
                </c:pt>
                <c:pt idx="8141">
                  <c:v>1.6281999999999327E-4</c:v>
                </c:pt>
                <c:pt idx="8142">
                  <c:v>1.6283999999999326E-4</c:v>
                </c:pt>
                <c:pt idx="8143">
                  <c:v>1.6285999999999325E-4</c:v>
                </c:pt>
                <c:pt idx="8144">
                  <c:v>1.6287999999999324E-4</c:v>
                </c:pt>
                <c:pt idx="8145">
                  <c:v>1.6289999999999323E-4</c:v>
                </c:pt>
                <c:pt idx="8146">
                  <c:v>1.6291999999999322E-4</c:v>
                </c:pt>
                <c:pt idx="8147">
                  <c:v>1.6293999999999321E-4</c:v>
                </c:pt>
                <c:pt idx="8148">
                  <c:v>1.6295999999999319E-4</c:v>
                </c:pt>
                <c:pt idx="8149">
                  <c:v>1.6297999999999318E-4</c:v>
                </c:pt>
                <c:pt idx="8150">
                  <c:v>1.6299999999999317E-4</c:v>
                </c:pt>
                <c:pt idx="8151">
                  <c:v>1.6301999999999316E-4</c:v>
                </c:pt>
                <c:pt idx="8152">
                  <c:v>1.6303999999999315E-4</c:v>
                </c:pt>
                <c:pt idx="8153">
                  <c:v>1.6305999999999314E-4</c:v>
                </c:pt>
                <c:pt idx="8154">
                  <c:v>1.6307999999999313E-4</c:v>
                </c:pt>
                <c:pt idx="8155">
                  <c:v>1.6309999999999312E-4</c:v>
                </c:pt>
                <c:pt idx="8156">
                  <c:v>1.6311999999999311E-4</c:v>
                </c:pt>
                <c:pt idx="8157">
                  <c:v>1.631399999999931E-4</c:v>
                </c:pt>
                <c:pt idx="8158">
                  <c:v>1.6315999999999309E-4</c:v>
                </c:pt>
                <c:pt idx="8159">
                  <c:v>1.6317999999999308E-4</c:v>
                </c:pt>
                <c:pt idx="8160">
                  <c:v>1.6319999999999307E-4</c:v>
                </c:pt>
                <c:pt idx="8161">
                  <c:v>1.6321999999999306E-4</c:v>
                </c:pt>
                <c:pt idx="8162">
                  <c:v>1.6323999999999305E-4</c:v>
                </c:pt>
                <c:pt idx="8163">
                  <c:v>1.6325999999999304E-4</c:v>
                </c:pt>
                <c:pt idx="8164">
                  <c:v>1.6327999999999303E-4</c:v>
                </c:pt>
                <c:pt idx="8165">
                  <c:v>1.6329999999999302E-4</c:v>
                </c:pt>
                <c:pt idx="8166">
                  <c:v>1.6331999999999301E-4</c:v>
                </c:pt>
                <c:pt idx="8167">
                  <c:v>1.63339999999993E-4</c:v>
                </c:pt>
                <c:pt idx="8168">
                  <c:v>1.6335999999999299E-4</c:v>
                </c:pt>
                <c:pt idx="8169">
                  <c:v>1.6337999999999298E-4</c:v>
                </c:pt>
                <c:pt idx="8170">
                  <c:v>1.6339999999999297E-4</c:v>
                </c:pt>
                <c:pt idx="8171">
                  <c:v>1.6341999999999296E-4</c:v>
                </c:pt>
                <c:pt idx="8172">
                  <c:v>1.6343999999999295E-4</c:v>
                </c:pt>
                <c:pt idx="8173">
                  <c:v>1.6345999999999294E-4</c:v>
                </c:pt>
                <c:pt idx="8174">
                  <c:v>1.6347999999999293E-4</c:v>
                </c:pt>
                <c:pt idx="8175">
                  <c:v>1.6349999999999292E-4</c:v>
                </c:pt>
                <c:pt idx="8176">
                  <c:v>1.635199999999929E-4</c:v>
                </c:pt>
                <c:pt idx="8177">
                  <c:v>1.6353999999999289E-4</c:v>
                </c:pt>
                <c:pt idx="8178">
                  <c:v>1.6355999999999288E-4</c:v>
                </c:pt>
                <c:pt idx="8179">
                  <c:v>1.6357999999999287E-4</c:v>
                </c:pt>
                <c:pt idx="8180">
                  <c:v>1.6359999999999286E-4</c:v>
                </c:pt>
                <c:pt idx="8181">
                  <c:v>1.6361999999999285E-4</c:v>
                </c:pt>
                <c:pt idx="8182">
                  <c:v>1.6363999999999284E-4</c:v>
                </c:pt>
                <c:pt idx="8183">
                  <c:v>1.6365999999999283E-4</c:v>
                </c:pt>
                <c:pt idx="8184">
                  <c:v>1.6367999999999282E-4</c:v>
                </c:pt>
                <c:pt idx="8185">
                  <c:v>1.6369999999999281E-4</c:v>
                </c:pt>
                <c:pt idx="8186">
                  <c:v>1.637199999999928E-4</c:v>
                </c:pt>
                <c:pt idx="8187">
                  <c:v>1.6373999999999279E-4</c:v>
                </c:pt>
                <c:pt idx="8188">
                  <c:v>1.6375999999999278E-4</c:v>
                </c:pt>
                <c:pt idx="8189">
                  <c:v>1.6377999999999277E-4</c:v>
                </c:pt>
                <c:pt idx="8190">
                  <c:v>1.6379999999999276E-4</c:v>
                </c:pt>
                <c:pt idx="8191">
                  <c:v>1.6381999999999275E-4</c:v>
                </c:pt>
                <c:pt idx="8192">
                  <c:v>1.6383999999999274E-4</c:v>
                </c:pt>
                <c:pt idx="8193">
                  <c:v>1.6385999999999273E-4</c:v>
                </c:pt>
                <c:pt idx="8194">
                  <c:v>1.6387999999999272E-4</c:v>
                </c:pt>
                <c:pt idx="8195">
                  <c:v>1.6389999999999271E-4</c:v>
                </c:pt>
                <c:pt idx="8196">
                  <c:v>1.639199999999927E-4</c:v>
                </c:pt>
                <c:pt idx="8197">
                  <c:v>1.6393999999999269E-4</c:v>
                </c:pt>
                <c:pt idx="8198">
                  <c:v>1.6395999999999268E-4</c:v>
                </c:pt>
                <c:pt idx="8199">
                  <c:v>1.6397999999999267E-4</c:v>
                </c:pt>
                <c:pt idx="8200">
                  <c:v>1.6399999999999266E-4</c:v>
                </c:pt>
                <c:pt idx="8201">
                  <c:v>1.6401999999999265E-4</c:v>
                </c:pt>
                <c:pt idx="8202">
                  <c:v>1.6403999999999264E-4</c:v>
                </c:pt>
                <c:pt idx="8203">
                  <c:v>1.6405999999999263E-4</c:v>
                </c:pt>
                <c:pt idx="8204">
                  <c:v>1.6407999999999262E-4</c:v>
                </c:pt>
                <c:pt idx="8205">
                  <c:v>1.640999999999926E-4</c:v>
                </c:pt>
                <c:pt idx="8206">
                  <c:v>1.6411999999999259E-4</c:v>
                </c:pt>
                <c:pt idx="8207">
                  <c:v>1.6413999999999258E-4</c:v>
                </c:pt>
                <c:pt idx="8208">
                  <c:v>1.6415999999999257E-4</c:v>
                </c:pt>
                <c:pt idx="8209">
                  <c:v>1.6417999999999256E-4</c:v>
                </c:pt>
                <c:pt idx="8210">
                  <c:v>1.6419999999999255E-4</c:v>
                </c:pt>
                <c:pt idx="8211">
                  <c:v>1.6421999999999254E-4</c:v>
                </c:pt>
                <c:pt idx="8212">
                  <c:v>1.6423999999999253E-4</c:v>
                </c:pt>
                <c:pt idx="8213">
                  <c:v>1.6425999999999252E-4</c:v>
                </c:pt>
                <c:pt idx="8214">
                  <c:v>1.6427999999999251E-4</c:v>
                </c:pt>
                <c:pt idx="8215">
                  <c:v>1.642999999999925E-4</c:v>
                </c:pt>
                <c:pt idx="8216">
                  <c:v>1.6431999999999249E-4</c:v>
                </c:pt>
                <c:pt idx="8217">
                  <c:v>1.6433999999999248E-4</c:v>
                </c:pt>
                <c:pt idx="8218">
                  <c:v>1.6435999999999247E-4</c:v>
                </c:pt>
                <c:pt idx="8219">
                  <c:v>1.6437999999999246E-4</c:v>
                </c:pt>
                <c:pt idx="8220">
                  <c:v>1.6439999999999245E-4</c:v>
                </c:pt>
                <c:pt idx="8221">
                  <c:v>1.6441999999999244E-4</c:v>
                </c:pt>
                <c:pt idx="8222">
                  <c:v>1.6443999999999243E-4</c:v>
                </c:pt>
                <c:pt idx="8223">
                  <c:v>1.6445999999999242E-4</c:v>
                </c:pt>
                <c:pt idx="8224">
                  <c:v>1.6447999999999241E-4</c:v>
                </c:pt>
                <c:pt idx="8225">
                  <c:v>1.644999999999924E-4</c:v>
                </c:pt>
                <c:pt idx="8226">
                  <c:v>1.6451999999999239E-4</c:v>
                </c:pt>
                <c:pt idx="8227">
                  <c:v>1.6453999999999238E-4</c:v>
                </c:pt>
                <c:pt idx="8228">
                  <c:v>1.6455999999999237E-4</c:v>
                </c:pt>
                <c:pt idx="8229">
                  <c:v>1.6457999999999236E-4</c:v>
                </c:pt>
                <c:pt idx="8230">
                  <c:v>1.6459999999999235E-4</c:v>
                </c:pt>
                <c:pt idx="8231">
                  <c:v>1.6461999999999234E-4</c:v>
                </c:pt>
                <c:pt idx="8232">
                  <c:v>1.6463999999999233E-4</c:v>
                </c:pt>
                <c:pt idx="8233">
                  <c:v>1.6465999999999231E-4</c:v>
                </c:pt>
                <c:pt idx="8234">
                  <c:v>1.646799999999923E-4</c:v>
                </c:pt>
                <c:pt idx="8235">
                  <c:v>1.6469999999999229E-4</c:v>
                </c:pt>
                <c:pt idx="8236">
                  <c:v>1.6471999999999228E-4</c:v>
                </c:pt>
                <c:pt idx="8237">
                  <c:v>1.6473999999999227E-4</c:v>
                </c:pt>
                <c:pt idx="8238">
                  <c:v>1.6475999999999226E-4</c:v>
                </c:pt>
                <c:pt idx="8239">
                  <c:v>1.6477999999999225E-4</c:v>
                </c:pt>
                <c:pt idx="8240">
                  <c:v>1.6479999999999224E-4</c:v>
                </c:pt>
                <c:pt idx="8241">
                  <c:v>1.6481999999999223E-4</c:v>
                </c:pt>
                <c:pt idx="8242">
                  <c:v>1.6483999999999222E-4</c:v>
                </c:pt>
                <c:pt idx="8243">
                  <c:v>1.6485999999999221E-4</c:v>
                </c:pt>
                <c:pt idx="8244">
                  <c:v>1.648799999999922E-4</c:v>
                </c:pt>
                <c:pt idx="8245">
                  <c:v>1.6489999999999219E-4</c:v>
                </c:pt>
                <c:pt idx="8246">
                  <c:v>1.6491999999999218E-4</c:v>
                </c:pt>
                <c:pt idx="8247">
                  <c:v>1.6493999999999217E-4</c:v>
                </c:pt>
                <c:pt idx="8248">
                  <c:v>1.6495999999999216E-4</c:v>
                </c:pt>
                <c:pt idx="8249">
                  <c:v>1.6497999999999215E-4</c:v>
                </c:pt>
                <c:pt idx="8250">
                  <c:v>1.6499999999999214E-4</c:v>
                </c:pt>
                <c:pt idx="8251">
                  <c:v>1.6501999999999213E-4</c:v>
                </c:pt>
                <c:pt idx="8252">
                  <c:v>1.6503999999999212E-4</c:v>
                </c:pt>
                <c:pt idx="8253">
                  <c:v>1.6505999999999211E-4</c:v>
                </c:pt>
                <c:pt idx="8254">
                  <c:v>1.650799999999921E-4</c:v>
                </c:pt>
                <c:pt idx="8255">
                  <c:v>1.6509999999999209E-4</c:v>
                </c:pt>
                <c:pt idx="8256">
                  <c:v>1.6511999999999208E-4</c:v>
                </c:pt>
                <c:pt idx="8257">
                  <c:v>1.6513999999999207E-4</c:v>
                </c:pt>
                <c:pt idx="8258">
                  <c:v>1.6515999999999206E-4</c:v>
                </c:pt>
                <c:pt idx="8259">
                  <c:v>1.6517999999999205E-4</c:v>
                </c:pt>
                <c:pt idx="8260">
                  <c:v>1.6519999999999204E-4</c:v>
                </c:pt>
                <c:pt idx="8261">
                  <c:v>1.6521999999999202E-4</c:v>
                </c:pt>
                <c:pt idx="8262">
                  <c:v>1.6523999999999201E-4</c:v>
                </c:pt>
                <c:pt idx="8263">
                  <c:v>1.65259999999992E-4</c:v>
                </c:pt>
                <c:pt idx="8264">
                  <c:v>1.6527999999999199E-4</c:v>
                </c:pt>
                <c:pt idx="8265">
                  <c:v>1.6529999999999198E-4</c:v>
                </c:pt>
                <c:pt idx="8266">
                  <c:v>1.6531999999999197E-4</c:v>
                </c:pt>
                <c:pt idx="8267">
                  <c:v>1.6533999999999196E-4</c:v>
                </c:pt>
                <c:pt idx="8268">
                  <c:v>1.6535999999999195E-4</c:v>
                </c:pt>
                <c:pt idx="8269">
                  <c:v>1.6537999999999194E-4</c:v>
                </c:pt>
                <c:pt idx="8270">
                  <c:v>1.6539999999999193E-4</c:v>
                </c:pt>
                <c:pt idx="8271">
                  <c:v>1.6541999999999192E-4</c:v>
                </c:pt>
                <c:pt idx="8272">
                  <c:v>1.6543999999999191E-4</c:v>
                </c:pt>
                <c:pt idx="8273">
                  <c:v>1.654599999999919E-4</c:v>
                </c:pt>
                <c:pt idx="8274">
                  <c:v>1.6547999999999189E-4</c:v>
                </c:pt>
                <c:pt idx="8275">
                  <c:v>1.6549999999999188E-4</c:v>
                </c:pt>
                <c:pt idx="8276">
                  <c:v>1.6551999999999187E-4</c:v>
                </c:pt>
                <c:pt idx="8277">
                  <c:v>1.6553999999999186E-4</c:v>
                </c:pt>
                <c:pt idx="8278">
                  <c:v>1.6555999999999185E-4</c:v>
                </c:pt>
                <c:pt idx="8279">
                  <c:v>1.6557999999999184E-4</c:v>
                </c:pt>
                <c:pt idx="8280">
                  <c:v>1.6559999999999183E-4</c:v>
                </c:pt>
                <c:pt idx="8281">
                  <c:v>1.6561999999999182E-4</c:v>
                </c:pt>
                <c:pt idx="8282">
                  <c:v>1.6563999999999181E-4</c:v>
                </c:pt>
                <c:pt idx="8283">
                  <c:v>1.656599999999918E-4</c:v>
                </c:pt>
                <c:pt idx="8284">
                  <c:v>1.6567999999999179E-4</c:v>
                </c:pt>
                <c:pt idx="8285">
                  <c:v>1.6569999999999178E-4</c:v>
                </c:pt>
                <c:pt idx="8286">
                  <c:v>1.6571999999999177E-4</c:v>
                </c:pt>
                <c:pt idx="8287">
                  <c:v>1.6573999999999176E-4</c:v>
                </c:pt>
                <c:pt idx="8288">
                  <c:v>1.6575999999999175E-4</c:v>
                </c:pt>
                <c:pt idx="8289">
                  <c:v>1.6577999999999173E-4</c:v>
                </c:pt>
                <c:pt idx="8290">
                  <c:v>1.6579999999999172E-4</c:v>
                </c:pt>
                <c:pt idx="8291">
                  <c:v>1.6581999999999171E-4</c:v>
                </c:pt>
                <c:pt idx="8292">
                  <c:v>1.658399999999917E-4</c:v>
                </c:pt>
                <c:pt idx="8293">
                  <c:v>1.6585999999999169E-4</c:v>
                </c:pt>
                <c:pt idx="8294">
                  <c:v>1.6587999999999168E-4</c:v>
                </c:pt>
                <c:pt idx="8295">
                  <c:v>1.6589999999999167E-4</c:v>
                </c:pt>
                <c:pt idx="8296">
                  <c:v>1.6591999999999166E-4</c:v>
                </c:pt>
                <c:pt idx="8297">
                  <c:v>1.6593999999999165E-4</c:v>
                </c:pt>
                <c:pt idx="8298">
                  <c:v>1.6595999999999164E-4</c:v>
                </c:pt>
                <c:pt idx="8299">
                  <c:v>1.6597999999999163E-4</c:v>
                </c:pt>
                <c:pt idx="8300">
                  <c:v>1.6599999999999162E-4</c:v>
                </c:pt>
                <c:pt idx="8301">
                  <c:v>1.6601999999999161E-4</c:v>
                </c:pt>
                <c:pt idx="8302">
                  <c:v>1.660399999999916E-4</c:v>
                </c:pt>
                <c:pt idx="8303">
                  <c:v>1.6605999999999159E-4</c:v>
                </c:pt>
                <c:pt idx="8304">
                  <c:v>1.6607999999999158E-4</c:v>
                </c:pt>
                <c:pt idx="8305">
                  <c:v>1.6609999999999157E-4</c:v>
                </c:pt>
                <c:pt idx="8306">
                  <c:v>1.6611999999999156E-4</c:v>
                </c:pt>
                <c:pt idx="8307">
                  <c:v>1.6613999999999155E-4</c:v>
                </c:pt>
                <c:pt idx="8308">
                  <c:v>1.6615999999999154E-4</c:v>
                </c:pt>
                <c:pt idx="8309">
                  <c:v>1.6617999999999153E-4</c:v>
                </c:pt>
                <c:pt idx="8310">
                  <c:v>1.6619999999999152E-4</c:v>
                </c:pt>
                <c:pt idx="8311">
                  <c:v>1.6621999999999151E-4</c:v>
                </c:pt>
                <c:pt idx="8312">
                  <c:v>1.662399999999915E-4</c:v>
                </c:pt>
                <c:pt idx="8313">
                  <c:v>1.6625999999999149E-4</c:v>
                </c:pt>
                <c:pt idx="8314">
                  <c:v>1.6627999999999148E-4</c:v>
                </c:pt>
                <c:pt idx="8315">
                  <c:v>1.6629999999999147E-4</c:v>
                </c:pt>
                <c:pt idx="8316">
                  <c:v>1.6631999999999146E-4</c:v>
                </c:pt>
                <c:pt idx="8317">
                  <c:v>1.6633999999999144E-4</c:v>
                </c:pt>
                <c:pt idx="8318">
                  <c:v>1.6635999999999143E-4</c:v>
                </c:pt>
                <c:pt idx="8319">
                  <c:v>1.6637999999999142E-4</c:v>
                </c:pt>
                <c:pt idx="8320">
                  <c:v>1.6639999999999141E-4</c:v>
                </c:pt>
                <c:pt idx="8321">
                  <c:v>1.664199999999914E-4</c:v>
                </c:pt>
                <c:pt idx="8322">
                  <c:v>1.6643999999999139E-4</c:v>
                </c:pt>
                <c:pt idx="8323">
                  <c:v>1.6645999999999138E-4</c:v>
                </c:pt>
                <c:pt idx="8324">
                  <c:v>1.6647999999999137E-4</c:v>
                </c:pt>
                <c:pt idx="8325">
                  <c:v>1.6649999999999136E-4</c:v>
                </c:pt>
                <c:pt idx="8326">
                  <c:v>1.6651999999999135E-4</c:v>
                </c:pt>
                <c:pt idx="8327">
                  <c:v>1.6653999999999134E-4</c:v>
                </c:pt>
                <c:pt idx="8328">
                  <c:v>1.6655999999999133E-4</c:v>
                </c:pt>
                <c:pt idx="8329">
                  <c:v>1.6657999999999132E-4</c:v>
                </c:pt>
                <c:pt idx="8330">
                  <c:v>1.6659999999999131E-4</c:v>
                </c:pt>
                <c:pt idx="8331">
                  <c:v>1.666199999999913E-4</c:v>
                </c:pt>
                <c:pt idx="8332">
                  <c:v>1.6663999999999129E-4</c:v>
                </c:pt>
                <c:pt idx="8333">
                  <c:v>1.6665999999999128E-4</c:v>
                </c:pt>
                <c:pt idx="8334">
                  <c:v>1.6667999999999127E-4</c:v>
                </c:pt>
                <c:pt idx="8335">
                  <c:v>1.6669999999999126E-4</c:v>
                </c:pt>
                <c:pt idx="8336">
                  <c:v>1.6671999999999125E-4</c:v>
                </c:pt>
                <c:pt idx="8337">
                  <c:v>1.6673999999999124E-4</c:v>
                </c:pt>
                <c:pt idx="8338">
                  <c:v>1.6675999999999123E-4</c:v>
                </c:pt>
                <c:pt idx="8339">
                  <c:v>1.6677999999999122E-4</c:v>
                </c:pt>
                <c:pt idx="8340">
                  <c:v>1.6679999999999121E-4</c:v>
                </c:pt>
                <c:pt idx="8341">
                  <c:v>1.668199999999912E-4</c:v>
                </c:pt>
                <c:pt idx="8342">
                  <c:v>1.6683999999999119E-4</c:v>
                </c:pt>
                <c:pt idx="8343">
                  <c:v>1.6685999999999118E-4</c:v>
                </c:pt>
                <c:pt idx="8344">
                  <c:v>1.6687999999999117E-4</c:v>
                </c:pt>
                <c:pt idx="8345">
                  <c:v>1.6689999999999115E-4</c:v>
                </c:pt>
                <c:pt idx="8346">
                  <c:v>1.6691999999999114E-4</c:v>
                </c:pt>
                <c:pt idx="8347">
                  <c:v>1.6693999999999113E-4</c:v>
                </c:pt>
                <c:pt idx="8348">
                  <c:v>1.6695999999999112E-4</c:v>
                </c:pt>
                <c:pt idx="8349">
                  <c:v>1.6697999999999111E-4</c:v>
                </c:pt>
                <c:pt idx="8350">
                  <c:v>1.669999999999911E-4</c:v>
                </c:pt>
                <c:pt idx="8351">
                  <c:v>1.6701999999999109E-4</c:v>
                </c:pt>
                <c:pt idx="8352">
                  <c:v>1.6703999999999108E-4</c:v>
                </c:pt>
                <c:pt idx="8353">
                  <c:v>1.6705999999999107E-4</c:v>
                </c:pt>
                <c:pt idx="8354">
                  <c:v>1.6707999999999106E-4</c:v>
                </c:pt>
                <c:pt idx="8355">
                  <c:v>1.6709999999999105E-4</c:v>
                </c:pt>
                <c:pt idx="8356">
                  <c:v>1.6711999999999104E-4</c:v>
                </c:pt>
                <c:pt idx="8357">
                  <c:v>1.6713999999999103E-4</c:v>
                </c:pt>
                <c:pt idx="8358">
                  <c:v>1.6715999999999102E-4</c:v>
                </c:pt>
                <c:pt idx="8359">
                  <c:v>1.6717999999999101E-4</c:v>
                </c:pt>
                <c:pt idx="8360">
                  <c:v>1.67199999999991E-4</c:v>
                </c:pt>
                <c:pt idx="8361">
                  <c:v>1.6721999999999099E-4</c:v>
                </c:pt>
                <c:pt idx="8362">
                  <c:v>1.6723999999999098E-4</c:v>
                </c:pt>
                <c:pt idx="8363">
                  <c:v>1.6725999999999097E-4</c:v>
                </c:pt>
                <c:pt idx="8364">
                  <c:v>1.6727999999999096E-4</c:v>
                </c:pt>
                <c:pt idx="8365">
                  <c:v>1.6729999999999095E-4</c:v>
                </c:pt>
                <c:pt idx="8366">
                  <c:v>1.6731999999999094E-4</c:v>
                </c:pt>
                <c:pt idx="8367">
                  <c:v>1.6733999999999093E-4</c:v>
                </c:pt>
                <c:pt idx="8368">
                  <c:v>1.6735999999999092E-4</c:v>
                </c:pt>
                <c:pt idx="8369">
                  <c:v>1.6737999999999091E-4</c:v>
                </c:pt>
                <c:pt idx="8370">
                  <c:v>1.673999999999909E-4</c:v>
                </c:pt>
                <c:pt idx="8371">
                  <c:v>1.6741999999999089E-4</c:v>
                </c:pt>
                <c:pt idx="8372">
                  <c:v>1.6743999999999088E-4</c:v>
                </c:pt>
                <c:pt idx="8373">
                  <c:v>1.6745999999999086E-4</c:v>
                </c:pt>
                <c:pt idx="8374">
                  <c:v>1.6747999999999085E-4</c:v>
                </c:pt>
                <c:pt idx="8375">
                  <c:v>1.6749999999999084E-4</c:v>
                </c:pt>
                <c:pt idx="8376">
                  <c:v>1.6751999999999083E-4</c:v>
                </c:pt>
                <c:pt idx="8377">
                  <c:v>1.6753999999999082E-4</c:v>
                </c:pt>
                <c:pt idx="8378">
                  <c:v>1.6755999999999081E-4</c:v>
                </c:pt>
                <c:pt idx="8379">
                  <c:v>1.675799999999908E-4</c:v>
                </c:pt>
                <c:pt idx="8380">
                  <c:v>1.6759999999999079E-4</c:v>
                </c:pt>
                <c:pt idx="8381">
                  <c:v>1.6761999999999078E-4</c:v>
                </c:pt>
                <c:pt idx="8382">
                  <c:v>1.6763999999999077E-4</c:v>
                </c:pt>
                <c:pt idx="8383">
                  <c:v>1.6765999999999076E-4</c:v>
                </c:pt>
                <c:pt idx="8384">
                  <c:v>1.6767999999999075E-4</c:v>
                </c:pt>
                <c:pt idx="8385">
                  <c:v>1.6769999999999074E-4</c:v>
                </c:pt>
                <c:pt idx="8386">
                  <c:v>1.6771999999999073E-4</c:v>
                </c:pt>
                <c:pt idx="8387">
                  <c:v>1.6773999999999072E-4</c:v>
                </c:pt>
                <c:pt idx="8388">
                  <c:v>1.6775999999999071E-4</c:v>
                </c:pt>
                <c:pt idx="8389">
                  <c:v>1.677799999999907E-4</c:v>
                </c:pt>
                <c:pt idx="8390">
                  <c:v>1.6779999999999069E-4</c:v>
                </c:pt>
                <c:pt idx="8391">
                  <c:v>1.6781999999999068E-4</c:v>
                </c:pt>
                <c:pt idx="8392">
                  <c:v>1.6783999999999067E-4</c:v>
                </c:pt>
                <c:pt idx="8393">
                  <c:v>1.6785999999999066E-4</c:v>
                </c:pt>
                <c:pt idx="8394">
                  <c:v>1.6787999999999065E-4</c:v>
                </c:pt>
                <c:pt idx="8395">
                  <c:v>1.6789999999999064E-4</c:v>
                </c:pt>
                <c:pt idx="8396">
                  <c:v>1.6791999999999063E-4</c:v>
                </c:pt>
                <c:pt idx="8397">
                  <c:v>1.6793999999999062E-4</c:v>
                </c:pt>
                <c:pt idx="8398">
                  <c:v>1.6795999999999061E-4</c:v>
                </c:pt>
                <c:pt idx="8399">
                  <c:v>1.679799999999906E-4</c:v>
                </c:pt>
                <c:pt idx="8400">
                  <c:v>1.6799999999999059E-4</c:v>
                </c:pt>
                <c:pt idx="8401">
                  <c:v>1.6801999999999057E-4</c:v>
                </c:pt>
                <c:pt idx="8402">
                  <c:v>1.6803999999999056E-4</c:v>
                </c:pt>
                <c:pt idx="8403">
                  <c:v>1.6805999999999055E-4</c:v>
                </c:pt>
                <c:pt idx="8404">
                  <c:v>1.6807999999999054E-4</c:v>
                </c:pt>
                <c:pt idx="8405">
                  <c:v>1.6809999999999053E-4</c:v>
                </c:pt>
                <c:pt idx="8406">
                  <c:v>1.6811999999999052E-4</c:v>
                </c:pt>
                <c:pt idx="8407">
                  <c:v>1.6813999999999051E-4</c:v>
                </c:pt>
                <c:pt idx="8408">
                  <c:v>1.681599999999905E-4</c:v>
                </c:pt>
                <c:pt idx="8409">
                  <c:v>1.6817999999999049E-4</c:v>
                </c:pt>
                <c:pt idx="8410">
                  <c:v>1.6819999999999048E-4</c:v>
                </c:pt>
                <c:pt idx="8411">
                  <c:v>1.6821999999999047E-4</c:v>
                </c:pt>
                <c:pt idx="8412">
                  <c:v>1.6823999999999046E-4</c:v>
                </c:pt>
                <c:pt idx="8413">
                  <c:v>1.6825999999999045E-4</c:v>
                </c:pt>
                <c:pt idx="8414">
                  <c:v>1.6827999999999044E-4</c:v>
                </c:pt>
                <c:pt idx="8415">
                  <c:v>1.6829999999999043E-4</c:v>
                </c:pt>
                <c:pt idx="8416">
                  <c:v>1.6831999999999042E-4</c:v>
                </c:pt>
                <c:pt idx="8417">
                  <c:v>1.6833999999999041E-4</c:v>
                </c:pt>
                <c:pt idx="8418">
                  <c:v>1.683599999999904E-4</c:v>
                </c:pt>
                <c:pt idx="8419">
                  <c:v>1.6837999999999039E-4</c:v>
                </c:pt>
                <c:pt idx="8420">
                  <c:v>1.6839999999999038E-4</c:v>
                </c:pt>
                <c:pt idx="8421">
                  <c:v>1.6841999999999037E-4</c:v>
                </c:pt>
                <c:pt idx="8422">
                  <c:v>1.6843999999999036E-4</c:v>
                </c:pt>
                <c:pt idx="8423">
                  <c:v>1.6845999999999035E-4</c:v>
                </c:pt>
                <c:pt idx="8424">
                  <c:v>1.6847999999999034E-4</c:v>
                </c:pt>
                <c:pt idx="8425">
                  <c:v>1.6849999999999033E-4</c:v>
                </c:pt>
                <c:pt idx="8426">
                  <c:v>1.6851999999999032E-4</c:v>
                </c:pt>
                <c:pt idx="8427">
                  <c:v>1.6853999999999031E-4</c:v>
                </c:pt>
                <c:pt idx="8428">
                  <c:v>1.685599999999903E-4</c:v>
                </c:pt>
                <c:pt idx="8429">
                  <c:v>1.6857999999999028E-4</c:v>
                </c:pt>
                <c:pt idx="8430">
                  <c:v>1.6859999999999027E-4</c:v>
                </c:pt>
                <c:pt idx="8431">
                  <c:v>1.6861999999999026E-4</c:v>
                </c:pt>
                <c:pt idx="8432">
                  <c:v>1.6863999999999025E-4</c:v>
                </c:pt>
                <c:pt idx="8433">
                  <c:v>1.6865999999999024E-4</c:v>
                </c:pt>
                <c:pt idx="8434">
                  <c:v>1.6867999999999023E-4</c:v>
                </c:pt>
                <c:pt idx="8435">
                  <c:v>1.6869999999999022E-4</c:v>
                </c:pt>
                <c:pt idx="8436">
                  <c:v>1.6871999999999021E-4</c:v>
                </c:pt>
                <c:pt idx="8437">
                  <c:v>1.687399999999902E-4</c:v>
                </c:pt>
                <c:pt idx="8438">
                  <c:v>1.6875999999999019E-4</c:v>
                </c:pt>
                <c:pt idx="8439">
                  <c:v>1.6877999999999018E-4</c:v>
                </c:pt>
                <c:pt idx="8440">
                  <c:v>1.6879999999999017E-4</c:v>
                </c:pt>
                <c:pt idx="8441">
                  <c:v>1.6881999999999016E-4</c:v>
                </c:pt>
                <c:pt idx="8442">
                  <c:v>1.6883999999999015E-4</c:v>
                </c:pt>
                <c:pt idx="8443">
                  <c:v>1.6885999999999014E-4</c:v>
                </c:pt>
                <c:pt idx="8444">
                  <c:v>1.6887999999999013E-4</c:v>
                </c:pt>
                <c:pt idx="8445">
                  <c:v>1.6889999999999012E-4</c:v>
                </c:pt>
                <c:pt idx="8446">
                  <c:v>1.6891999999999011E-4</c:v>
                </c:pt>
                <c:pt idx="8447">
                  <c:v>1.689399999999901E-4</c:v>
                </c:pt>
                <c:pt idx="8448">
                  <c:v>1.6895999999999009E-4</c:v>
                </c:pt>
                <c:pt idx="8449">
                  <c:v>1.6897999999999008E-4</c:v>
                </c:pt>
                <c:pt idx="8450">
                  <c:v>1.6899999999999007E-4</c:v>
                </c:pt>
                <c:pt idx="8451">
                  <c:v>1.6901999999999006E-4</c:v>
                </c:pt>
                <c:pt idx="8452">
                  <c:v>1.6903999999999005E-4</c:v>
                </c:pt>
                <c:pt idx="8453">
                  <c:v>1.6905999999999004E-4</c:v>
                </c:pt>
                <c:pt idx="8454">
                  <c:v>1.6907999999999003E-4</c:v>
                </c:pt>
                <c:pt idx="8455">
                  <c:v>1.6909999999999002E-4</c:v>
                </c:pt>
                <c:pt idx="8456">
                  <c:v>1.6911999999999001E-4</c:v>
                </c:pt>
                <c:pt idx="8457">
                  <c:v>1.6913999999998999E-4</c:v>
                </c:pt>
                <c:pt idx="8458">
                  <c:v>1.6915999999998998E-4</c:v>
                </c:pt>
                <c:pt idx="8459">
                  <c:v>1.6917999999998997E-4</c:v>
                </c:pt>
                <c:pt idx="8460">
                  <c:v>1.6919999999998996E-4</c:v>
                </c:pt>
                <c:pt idx="8461">
                  <c:v>1.6921999999998995E-4</c:v>
                </c:pt>
                <c:pt idx="8462">
                  <c:v>1.6923999999998994E-4</c:v>
                </c:pt>
                <c:pt idx="8463">
                  <c:v>1.6925999999998993E-4</c:v>
                </c:pt>
                <c:pt idx="8464">
                  <c:v>1.6927999999998992E-4</c:v>
                </c:pt>
                <c:pt idx="8465">
                  <c:v>1.6929999999998991E-4</c:v>
                </c:pt>
                <c:pt idx="8466">
                  <c:v>1.693199999999899E-4</c:v>
                </c:pt>
                <c:pt idx="8467">
                  <c:v>1.6933999999998989E-4</c:v>
                </c:pt>
                <c:pt idx="8468">
                  <c:v>1.6935999999998988E-4</c:v>
                </c:pt>
                <c:pt idx="8469">
                  <c:v>1.6937999999998987E-4</c:v>
                </c:pt>
                <c:pt idx="8470">
                  <c:v>1.6939999999998986E-4</c:v>
                </c:pt>
                <c:pt idx="8471">
                  <c:v>1.6941999999998985E-4</c:v>
                </c:pt>
                <c:pt idx="8472">
                  <c:v>1.6943999999998984E-4</c:v>
                </c:pt>
                <c:pt idx="8473">
                  <c:v>1.6945999999998983E-4</c:v>
                </c:pt>
                <c:pt idx="8474">
                  <c:v>1.6947999999998982E-4</c:v>
                </c:pt>
                <c:pt idx="8475">
                  <c:v>1.6949999999998981E-4</c:v>
                </c:pt>
                <c:pt idx="8476">
                  <c:v>1.695199999999898E-4</c:v>
                </c:pt>
                <c:pt idx="8477">
                  <c:v>1.6953999999998979E-4</c:v>
                </c:pt>
                <c:pt idx="8478">
                  <c:v>1.6955999999998978E-4</c:v>
                </c:pt>
                <c:pt idx="8479">
                  <c:v>1.6957999999998977E-4</c:v>
                </c:pt>
                <c:pt idx="8480">
                  <c:v>1.6959999999998976E-4</c:v>
                </c:pt>
                <c:pt idx="8481">
                  <c:v>1.6961999999998975E-4</c:v>
                </c:pt>
                <c:pt idx="8482">
                  <c:v>1.6963999999998974E-4</c:v>
                </c:pt>
                <c:pt idx="8483">
                  <c:v>1.6965999999998973E-4</c:v>
                </c:pt>
                <c:pt idx="8484">
                  <c:v>1.6967999999998972E-4</c:v>
                </c:pt>
                <c:pt idx="8485">
                  <c:v>1.696999999999897E-4</c:v>
                </c:pt>
                <c:pt idx="8486">
                  <c:v>1.6971999999998969E-4</c:v>
                </c:pt>
                <c:pt idx="8487">
                  <c:v>1.6973999999998968E-4</c:v>
                </c:pt>
                <c:pt idx="8488">
                  <c:v>1.6975999999998967E-4</c:v>
                </c:pt>
                <c:pt idx="8489">
                  <c:v>1.6977999999998966E-4</c:v>
                </c:pt>
                <c:pt idx="8490">
                  <c:v>1.6979999999998965E-4</c:v>
                </c:pt>
                <c:pt idx="8491">
                  <c:v>1.6981999999998964E-4</c:v>
                </c:pt>
                <c:pt idx="8492">
                  <c:v>1.6983999999998963E-4</c:v>
                </c:pt>
                <c:pt idx="8493">
                  <c:v>1.6985999999998962E-4</c:v>
                </c:pt>
                <c:pt idx="8494">
                  <c:v>1.6987999999998961E-4</c:v>
                </c:pt>
                <c:pt idx="8495">
                  <c:v>1.698999999999896E-4</c:v>
                </c:pt>
                <c:pt idx="8496">
                  <c:v>1.6991999999998959E-4</c:v>
                </c:pt>
                <c:pt idx="8497">
                  <c:v>1.6993999999998958E-4</c:v>
                </c:pt>
                <c:pt idx="8498">
                  <c:v>1.6995999999998957E-4</c:v>
                </c:pt>
                <c:pt idx="8499">
                  <c:v>1.6997999999998956E-4</c:v>
                </c:pt>
                <c:pt idx="8500">
                  <c:v>1.6999999999998955E-4</c:v>
                </c:pt>
                <c:pt idx="8501">
                  <c:v>1.7001999999998954E-4</c:v>
                </c:pt>
                <c:pt idx="8502">
                  <c:v>1.7003999999998953E-4</c:v>
                </c:pt>
                <c:pt idx="8503">
                  <c:v>1.7005999999998952E-4</c:v>
                </c:pt>
                <c:pt idx="8504">
                  <c:v>1.7007999999998951E-4</c:v>
                </c:pt>
                <c:pt idx="8505">
                  <c:v>1.700999999999895E-4</c:v>
                </c:pt>
                <c:pt idx="8506">
                  <c:v>1.7011999999998949E-4</c:v>
                </c:pt>
                <c:pt idx="8507">
                  <c:v>1.7013999999998948E-4</c:v>
                </c:pt>
                <c:pt idx="8508">
                  <c:v>1.7015999999998947E-4</c:v>
                </c:pt>
                <c:pt idx="8509">
                  <c:v>1.7017999999998946E-4</c:v>
                </c:pt>
                <c:pt idx="8510">
                  <c:v>1.7019999999998945E-4</c:v>
                </c:pt>
                <c:pt idx="8511">
                  <c:v>1.7021999999998944E-4</c:v>
                </c:pt>
                <c:pt idx="8512">
                  <c:v>1.7023999999998943E-4</c:v>
                </c:pt>
                <c:pt idx="8513">
                  <c:v>1.7025999999998942E-4</c:v>
                </c:pt>
                <c:pt idx="8514">
                  <c:v>1.702799999999894E-4</c:v>
                </c:pt>
                <c:pt idx="8515">
                  <c:v>1.7029999999998939E-4</c:v>
                </c:pt>
                <c:pt idx="8516">
                  <c:v>1.7031999999998938E-4</c:v>
                </c:pt>
                <c:pt idx="8517">
                  <c:v>1.7033999999998937E-4</c:v>
                </c:pt>
                <c:pt idx="8518">
                  <c:v>1.7035999999998936E-4</c:v>
                </c:pt>
                <c:pt idx="8519">
                  <c:v>1.7037999999998935E-4</c:v>
                </c:pt>
                <c:pt idx="8520">
                  <c:v>1.7039999999998934E-4</c:v>
                </c:pt>
                <c:pt idx="8521">
                  <c:v>1.7041999999998933E-4</c:v>
                </c:pt>
                <c:pt idx="8522">
                  <c:v>1.7043999999998932E-4</c:v>
                </c:pt>
                <c:pt idx="8523">
                  <c:v>1.7045999999998931E-4</c:v>
                </c:pt>
                <c:pt idx="8524">
                  <c:v>1.704799999999893E-4</c:v>
                </c:pt>
                <c:pt idx="8525">
                  <c:v>1.7049999999998929E-4</c:v>
                </c:pt>
                <c:pt idx="8526">
                  <c:v>1.7051999999998928E-4</c:v>
                </c:pt>
                <c:pt idx="8527">
                  <c:v>1.7053999999998927E-4</c:v>
                </c:pt>
                <c:pt idx="8528">
                  <c:v>1.7055999999998926E-4</c:v>
                </c:pt>
                <c:pt idx="8529">
                  <c:v>1.7057999999998925E-4</c:v>
                </c:pt>
                <c:pt idx="8530">
                  <c:v>1.7059999999998924E-4</c:v>
                </c:pt>
                <c:pt idx="8531">
                  <c:v>1.7061999999998923E-4</c:v>
                </c:pt>
                <c:pt idx="8532">
                  <c:v>1.7063999999998922E-4</c:v>
                </c:pt>
                <c:pt idx="8533">
                  <c:v>1.7065999999998921E-4</c:v>
                </c:pt>
                <c:pt idx="8534">
                  <c:v>1.706799999999892E-4</c:v>
                </c:pt>
                <c:pt idx="8535">
                  <c:v>1.7069999999998919E-4</c:v>
                </c:pt>
                <c:pt idx="8536">
                  <c:v>1.7071999999998918E-4</c:v>
                </c:pt>
                <c:pt idx="8537">
                  <c:v>1.7073999999998917E-4</c:v>
                </c:pt>
                <c:pt idx="8538">
                  <c:v>1.7075999999998916E-4</c:v>
                </c:pt>
                <c:pt idx="8539">
                  <c:v>1.7077999999998915E-4</c:v>
                </c:pt>
                <c:pt idx="8540">
                  <c:v>1.7079999999998914E-4</c:v>
                </c:pt>
                <c:pt idx="8541">
                  <c:v>1.7081999999998913E-4</c:v>
                </c:pt>
                <c:pt idx="8542">
                  <c:v>1.7083999999998911E-4</c:v>
                </c:pt>
                <c:pt idx="8543">
                  <c:v>1.708599999999891E-4</c:v>
                </c:pt>
                <c:pt idx="8544">
                  <c:v>1.7087999999998909E-4</c:v>
                </c:pt>
                <c:pt idx="8545">
                  <c:v>1.7089999999998908E-4</c:v>
                </c:pt>
                <c:pt idx="8546">
                  <c:v>1.7091999999998907E-4</c:v>
                </c:pt>
                <c:pt idx="8547">
                  <c:v>1.7093999999998906E-4</c:v>
                </c:pt>
                <c:pt idx="8548">
                  <c:v>1.7095999999998905E-4</c:v>
                </c:pt>
                <c:pt idx="8549">
                  <c:v>1.7097999999998904E-4</c:v>
                </c:pt>
                <c:pt idx="8550">
                  <c:v>1.7099999999998903E-4</c:v>
                </c:pt>
                <c:pt idx="8551">
                  <c:v>1.7101999999998902E-4</c:v>
                </c:pt>
                <c:pt idx="8552">
                  <c:v>1.7103999999998901E-4</c:v>
                </c:pt>
                <c:pt idx="8553">
                  <c:v>1.71059999999989E-4</c:v>
                </c:pt>
                <c:pt idx="8554">
                  <c:v>1.7107999999998899E-4</c:v>
                </c:pt>
                <c:pt idx="8555">
                  <c:v>1.7109999999998898E-4</c:v>
                </c:pt>
                <c:pt idx="8556">
                  <c:v>1.7111999999998897E-4</c:v>
                </c:pt>
                <c:pt idx="8557">
                  <c:v>1.7113999999998896E-4</c:v>
                </c:pt>
                <c:pt idx="8558">
                  <c:v>1.7115999999998895E-4</c:v>
                </c:pt>
                <c:pt idx="8559">
                  <c:v>1.7117999999998894E-4</c:v>
                </c:pt>
                <c:pt idx="8560">
                  <c:v>1.7119999999998893E-4</c:v>
                </c:pt>
                <c:pt idx="8561">
                  <c:v>1.7121999999998892E-4</c:v>
                </c:pt>
                <c:pt idx="8562">
                  <c:v>1.7123999999998891E-4</c:v>
                </c:pt>
                <c:pt idx="8563">
                  <c:v>1.712599999999889E-4</c:v>
                </c:pt>
                <c:pt idx="8564">
                  <c:v>1.7127999999998889E-4</c:v>
                </c:pt>
                <c:pt idx="8565">
                  <c:v>1.7129999999998888E-4</c:v>
                </c:pt>
                <c:pt idx="8566">
                  <c:v>1.7131999999998887E-4</c:v>
                </c:pt>
                <c:pt idx="8567">
                  <c:v>1.7133999999998886E-4</c:v>
                </c:pt>
                <c:pt idx="8568">
                  <c:v>1.7135999999998885E-4</c:v>
                </c:pt>
                <c:pt idx="8569">
                  <c:v>1.7137999999998884E-4</c:v>
                </c:pt>
                <c:pt idx="8570">
                  <c:v>1.7139999999998882E-4</c:v>
                </c:pt>
                <c:pt idx="8571">
                  <c:v>1.7141999999998881E-4</c:v>
                </c:pt>
                <c:pt idx="8572">
                  <c:v>1.714399999999888E-4</c:v>
                </c:pt>
                <c:pt idx="8573">
                  <c:v>1.7145999999998879E-4</c:v>
                </c:pt>
                <c:pt idx="8574">
                  <c:v>1.7147999999998878E-4</c:v>
                </c:pt>
                <c:pt idx="8575">
                  <c:v>1.7149999999998877E-4</c:v>
                </c:pt>
                <c:pt idx="8576">
                  <c:v>1.7151999999998876E-4</c:v>
                </c:pt>
                <c:pt idx="8577">
                  <c:v>1.7153999999998875E-4</c:v>
                </c:pt>
                <c:pt idx="8578">
                  <c:v>1.7155999999998874E-4</c:v>
                </c:pt>
                <c:pt idx="8579">
                  <c:v>1.7157999999998873E-4</c:v>
                </c:pt>
                <c:pt idx="8580">
                  <c:v>1.7159999999998872E-4</c:v>
                </c:pt>
                <c:pt idx="8581">
                  <c:v>1.7161999999998871E-4</c:v>
                </c:pt>
                <c:pt idx="8582">
                  <c:v>1.716399999999887E-4</c:v>
                </c:pt>
                <c:pt idx="8583">
                  <c:v>1.7165999999998869E-4</c:v>
                </c:pt>
                <c:pt idx="8584">
                  <c:v>1.7167999999998868E-4</c:v>
                </c:pt>
                <c:pt idx="8585">
                  <c:v>1.7169999999998867E-4</c:v>
                </c:pt>
                <c:pt idx="8586">
                  <c:v>1.7171999999998866E-4</c:v>
                </c:pt>
                <c:pt idx="8587">
                  <c:v>1.7173999999998865E-4</c:v>
                </c:pt>
                <c:pt idx="8588">
                  <c:v>1.7175999999998864E-4</c:v>
                </c:pt>
                <c:pt idx="8589">
                  <c:v>1.7177999999998863E-4</c:v>
                </c:pt>
                <c:pt idx="8590">
                  <c:v>1.7179999999998862E-4</c:v>
                </c:pt>
                <c:pt idx="8591">
                  <c:v>1.7181999999998861E-4</c:v>
                </c:pt>
                <c:pt idx="8592">
                  <c:v>1.718399999999886E-4</c:v>
                </c:pt>
                <c:pt idx="8593">
                  <c:v>1.7185999999998859E-4</c:v>
                </c:pt>
                <c:pt idx="8594">
                  <c:v>1.7187999999998858E-4</c:v>
                </c:pt>
                <c:pt idx="8595">
                  <c:v>1.7189999999998857E-4</c:v>
                </c:pt>
                <c:pt idx="8596">
                  <c:v>1.7191999999998856E-4</c:v>
                </c:pt>
                <c:pt idx="8597">
                  <c:v>1.7193999999998855E-4</c:v>
                </c:pt>
                <c:pt idx="8598">
                  <c:v>1.7195999999998853E-4</c:v>
                </c:pt>
                <c:pt idx="8599">
                  <c:v>1.7197999999998852E-4</c:v>
                </c:pt>
                <c:pt idx="8600">
                  <c:v>1.7199999999998851E-4</c:v>
                </c:pt>
                <c:pt idx="8601">
                  <c:v>1.720199999999885E-4</c:v>
                </c:pt>
                <c:pt idx="8602">
                  <c:v>1.7203999999998849E-4</c:v>
                </c:pt>
                <c:pt idx="8603">
                  <c:v>1.7205999999998848E-4</c:v>
                </c:pt>
                <c:pt idx="8604">
                  <c:v>1.7207999999998847E-4</c:v>
                </c:pt>
                <c:pt idx="8605">
                  <c:v>1.7209999999998846E-4</c:v>
                </c:pt>
                <c:pt idx="8606">
                  <c:v>1.7211999999998845E-4</c:v>
                </c:pt>
                <c:pt idx="8607">
                  <c:v>1.7213999999998844E-4</c:v>
                </c:pt>
                <c:pt idx="8608">
                  <c:v>1.7215999999998843E-4</c:v>
                </c:pt>
                <c:pt idx="8609">
                  <c:v>1.7217999999998842E-4</c:v>
                </c:pt>
                <c:pt idx="8610">
                  <c:v>1.7219999999998841E-4</c:v>
                </c:pt>
                <c:pt idx="8611">
                  <c:v>1.722199999999884E-4</c:v>
                </c:pt>
                <c:pt idx="8612">
                  <c:v>1.7223999999998839E-4</c:v>
                </c:pt>
                <c:pt idx="8613">
                  <c:v>1.7225999999998838E-4</c:v>
                </c:pt>
                <c:pt idx="8614">
                  <c:v>1.7227999999998837E-4</c:v>
                </c:pt>
                <c:pt idx="8615">
                  <c:v>1.7229999999998836E-4</c:v>
                </c:pt>
                <c:pt idx="8616">
                  <c:v>1.7231999999998835E-4</c:v>
                </c:pt>
                <c:pt idx="8617">
                  <c:v>1.7233999999998834E-4</c:v>
                </c:pt>
                <c:pt idx="8618">
                  <c:v>1.7235999999998833E-4</c:v>
                </c:pt>
                <c:pt idx="8619">
                  <c:v>1.7237999999998832E-4</c:v>
                </c:pt>
                <c:pt idx="8620">
                  <c:v>1.7239999999998831E-4</c:v>
                </c:pt>
                <c:pt idx="8621">
                  <c:v>1.724199999999883E-4</c:v>
                </c:pt>
                <c:pt idx="8622">
                  <c:v>1.7243999999998829E-4</c:v>
                </c:pt>
                <c:pt idx="8623">
                  <c:v>1.7245999999998828E-4</c:v>
                </c:pt>
                <c:pt idx="8624">
                  <c:v>1.7247999999998827E-4</c:v>
                </c:pt>
                <c:pt idx="8625">
                  <c:v>1.7249999999998826E-4</c:v>
                </c:pt>
                <c:pt idx="8626">
                  <c:v>1.7251999999998824E-4</c:v>
                </c:pt>
                <c:pt idx="8627">
                  <c:v>1.7253999999998823E-4</c:v>
                </c:pt>
                <c:pt idx="8628">
                  <c:v>1.7255999999998822E-4</c:v>
                </c:pt>
                <c:pt idx="8629">
                  <c:v>1.7257999999998821E-4</c:v>
                </c:pt>
                <c:pt idx="8630">
                  <c:v>1.725999999999882E-4</c:v>
                </c:pt>
                <c:pt idx="8631">
                  <c:v>1.7261999999998819E-4</c:v>
                </c:pt>
                <c:pt idx="8632">
                  <c:v>1.7263999999998818E-4</c:v>
                </c:pt>
                <c:pt idx="8633">
                  <c:v>1.7265999999998817E-4</c:v>
                </c:pt>
                <c:pt idx="8634">
                  <c:v>1.7267999999998816E-4</c:v>
                </c:pt>
                <c:pt idx="8635">
                  <c:v>1.7269999999998815E-4</c:v>
                </c:pt>
                <c:pt idx="8636">
                  <c:v>1.7271999999998814E-4</c:v>
                </c:pt>
                <c:pt idx="8637">
                  <c:v>1.7273999999998813E-4</c:v>
                </c:pt>
                <c:pt idx="8638">
                  <c:v>1.7275999999998812E-4</c:v>
                </c:pt>
                <c:pt idx="8639">
                  <c:v>1.7277999999998811E-4</c:v>
                </c:pt>
                <c:pt idx="8640">
                  <c:v>1.727999999999881E-4</c:v>
                </c:pt>
                <c:pt idx="8641">
                  <c:v>1.7281999999998809E-4</c:v>
                </c:pt>
                <c:pt idx="8642">
                  <c:v>1.7283999999998808E-4</c:v>
                </c:pt>
                <c:pt idx="8643">
                  <c:v>1.7285999999998807E-4</c:v>
                </c:pt>
                <c:pt idx="8644">
                  <c:v>1.7287999999998806E-4</c:v>
                </c:pt>
                <c:pt idx="8645">
                  <c:v>1.7289999999998805E-4</c:v>
                </c:pt>
                <c:pt idx="8646">
                  <c:v>1.7291999999998804E-4</c:v>
                </c:pt>
                <c:pt idx="8647">
                  <c:v>1.7293999999998803E-4</c:v>
                </c:pt>
                <c:pt idx="8648">
                  <c:v>1.7295999999998802E-4</c:v>
                </c:pt>
                <c:pt idx="8649">
                  <c:v>1.7297999999998801E-4</c:v>
                </c:pt>
                <c:pt idx="8650">
                  <c:v>1.72999999999988E-4</c:v>
                </c:pt>
                <c:pt idx="8651">
                  <c:v>1.7301999999998799E-4</c:v>
                </c:pt>
                <c:pt idx="8652">
                  <c:v>1.7303999999998798E-4</c:v>
                </c:pt>
                <c:pt idx="8653">
                  <c:v>1.7305999999998797E-4</c:v>
                </c:pt>
                <c:pt idx="8654">
                  <c:v>1.7307999999998795E-4</c:v>
                </c:pt>
                <c:pt idx="8655">
                  <c:v>1.7309999999998794E-4</c:v>
                </c:pt>
                <c:pt idx="8656">
                  <c:v>1.7311999999998793E-4</c:v>
                </c:pt>
                <c:pt idx="8657">
                  <c:v>1.7313999999998792E-4</c:v>
                </c:pt>
                <c:pt idx="8658">
                  <c:v>1.7315999999998791E-4</c:v>
                </c:pt>
                <c:pt idx="8659">
                  <c:v>1.731799999999879E-4</c:v>
                </c:pt>
                <c:pt idx="8660">
                  <c:v>1.7319999999998789E-4</c:v>
                </c:pt>
                <c:pt idx="8661">
                  <c:v>1.7321999999998788E-4</c:v>
                </c:pt>
                <c:pt idx="8662">
                  <c:v>1.7323999999998787E-4</c:v>
                </c:pt>
                <c:pt idx="8663">
                  <c:v>1.7325999999998786E-4</c:v>
                </c:pt>
                <c:pt idx="8664">
                  <c:v>1.7327999999998785E-4</c:v>
                </c:pt>
                <c:pt idx="8665">
                  <c:v>1.7329999999998784E-4</c:v>
                </c:pt>
                <c:pt idx="8666">
                  <c:v>1.7331999999998783E-4</c:v>
                </c:pt>
                <c:pt idx="8667">
                  <c:v>1.7333999999998782E-4</c:v>
                </c:pt>
                <c:pt idx="8668">
                  <c:v>1.7335999999998781E-4</c:v>
                </c:pt>
                <c:pt idx="8669">
                  <c:v>1.733799999999878E-4</c:v>
                </c:pt>
                <c:pt idx="8670">
                  <c:v>1.7339999999998779E-4</c:v>
                </c:pt>
                <c:pt idx="8671">
                  <c:v>1.7341999999998778E-4</c:v>
                </c:pt>
                <c:pt idx="8672">
                  <c:v>1.7343999999998777E-4</c:v>
                </c:pt>
                <c:pt idx="8673">
                  <c:v>1.7345999999998776E-4</c:v>
                </c:pt>
                <c:pt idx="8674">
                  <c:v>1.7347999999998775E-4</c:v>
                </c:pt>
                <c:pt idx="8675">
                  <c:v>1.7349999999998774E-4</c:v>
                </c:pt>
                <c:pt idx="8676">
                  <c:v>1.7351999999998773E-4</c:v>
                </c:pt>
                <c:pt idx="8677">
                  <c:v>1.7353999999998772E-4</c:v>
                </c:pt>
                <c:pt idx="8678">
                  <c:v>1.7355999999998771E-4</c:v>
                </c:pt>
                <c:pt idx="8679">
                  <c:v>1.735799999999877E-4</c:v>
                </c:pt>
                <c:pt idx="8680">
                  <c:v>1.7359999999998769E-4</c:v>
                </c:pt>
                <c:pt idx="8681">
                  <c:v>1.7361999999998768E-4</c:v>
                </c:pt>
                <c:pt idx="8682">
                  <c:v>1.7363999999998766E-4</c:v>
                </c:pt>
                <c:pt idx="8683">
                  <c:v>1.7365999999998765E-4</c:v>
                </c:pt>
                <c:pt idx="8684">
                  <c:v>1.7367999999998764E-4</c:v>
                </c:pt>
                <c:pt idx="8685">
                  <c:v>1.7369999999998763E-4</c:v>
                </c:pt>
                <c:pt idx="8686">
                  <c:v>1.7371999999998762E-4</c:v>
                </c:pt>
                <c:pt idx="8687">
                  <c:v>1.7373999999998761E-4</c:v>
                </c:pt>
                <c:pt idx="8688">
                  <c:v>1.737599999999876E-4</c:v>
                </c:pt>
                <c:pt idx="8689">
                  <c:v>1.7377999999998759E-4</c:v>
                </c:pt>
                <c:pt idx="8690">
                  <c:v>1.7379999999998758E-4</c:v>
                </c:pt>
                <c:pt idx="8691">
                  <c:v>1.7381999999998757E-4</c:v>
                </c:pt>
                <c:pt idx="8692">
                  <c:v>1.7383999999998756E-4</c:v>
                </c:pt>
                <c:pt idx="8693">
                  <c:v>1.7385999999998755E-4</c:v>
                </c:pt>
                <c:pt idx="8694">
                  <c:v>1.7387999999998754E-4</c:v>
                </c:pt>
                <c:pt idx="8695">
                  <c:v>1.7389999999998753E-4</c:v>
                </c:pt>
                <c:pt idx="8696">
                  <c:v>1.7391999999998752E-4</c:v>
                </c:pt>
                <c:pt idx="8697">
                  <c:v>1.7393999999998751E-4</c:v>
                </c:pt>
                <c:pt idx="8698">
                  <c:v>1.739599999999875E-4</c:v>
                </c:pt>
                <c:pt idx="8699">
                  <c:v>1.7397999999998749E-4</c:v>
                </c:pt>
                <c:pt idx="8700">
                  <c:v>1.7399999999998748E-4</c:v>
                </c:pt>
                <c:pt idx="8701">
                  <c:v>1.7401999999998747E-4</c:v>
                </c:pt>
                <c:pt idx="8702">
                  <c:v>1.7403999999998746E-4</c:v>
                </c:pt>
                <c:pt idx="8703">
                  <c:v>1.7405999999998745E-4</c:v>
                </c:pt>
                <c:pt idx="8704">
                  <c:v>1.7407999999998744E-4</c:v>
                </c:pt>
                <c:pt idx="8705">
                  <c:v>1.7409999999998743E-4</c:v>
                </c:pt>
                <c:pt idx="8706">
                  <c:v>1.7411999999998742E-4</c:v>
                </c:pt>
                <c:pt idx="8707">
                  <c:v>1.7413999999998741E-4</c:v>
                </c:pt>
                <c:pt idx="8708">
                  <c:v>1.741599999999874E-4</c:v>
                </c:pt>
                <c:pt idx="8709">
                  <c:v>1.7417999999998739E-4</c:v>
                </c:pt>
                <c:pt idx="8710">
                  <c:v>1.7419999999998737E-4</c:v>
                </c:pt>
                <c:pt idx="8711">
                  <c:v>1.7421999999998736E-4</c:v>
                </c:pt>
                <c:pt idx="8712">
                  <c:v>1.7423999999998735E-4</c:v>
                </c:pt>
                <c:pt idx="8713">
                  <c:v>1.7425999999998734E-4</c:v>
                </c:pt>
                <c:pt idx="8714">
                  <c:v>1.7427999999998733E-4</c:v>
                </c:pt>
                <c:pt idx="8715">
                  <c:v>1.7429999999998732E-4</c:v>
                </c:pt>
                <c:pt idx="8716">
                  <c:v>1.7431999999998731E-4</c:v>
                </c:pt>
                <c:pt idx="8717">
                  <c:v>1.743399999999873E-4</c:v>
                </c:pt>
                <c:pt idx="8718">
                  <c:v>1.7435999999998729E-4</c:v>
                </c:pt>
                <c:pt idx="8719">
                  <c:v>1.7437999999998728E-4</c:v>
                </c:pt>
                <c:pt idx="8720">
                  <c:v>1.7439999999998727E-4</c:v>
                </c:pt>
                <c:pt idx="8721">
                  <c:v>1.7441999999998726E-4</c:v>
                </c:pt>
                <c:pt idx="8722">
                  <c:v>1.7443999999998725E-4</c:v>
                </c:pt>
                <c:pt idx="8723">
                  <c:v>1.7445999999998724E-4</c:v>
                </c:pt>
                <c:pt idx="8724">
                  <c:v>1.7447999999998723E-4</c:v>
                </c:pt>
                <c:pt idx="8725">
                  <c:v>1.7449999999998722E-4</c:v>
                </c:pt>
                <c:pt idx="8726">
                  <c:v>1.7451999999998721E-4</c:v>
                </c:pt>
                <c:pt idx="8727">
                  <c:v>1.745399999999872E-4</c:v>
                </c:pt>
                <c:pt idx="8728">
                  <c:v>1.7455999999998719E-4</c:v>
                </c:pt>
                <c:pt idx="8729">
                  <c:v>1.7457999999998718E-4</c:v>
                </c:pt>
                <c:pt idx="8730">
                  <c:v>1.7459999999998717E-4</c:v>
                </c:pt>
                <c:pt idx="8731">
                  <c:v>1.7461999999998716E-4</c:v>
                </c:pt>
                <c:pt idx="8732">
                  <c:v>1.7463999999998715E-4</c:v>
                </c:pt>
                <c:pt idx="8733">
                  <c:v>1.7465999999998714E-4</c:v>
                </c:pt>
                <c:pt idx="8734">
                  <c:v>1.7467999999998713E-4</c:v>
                </c:pt>
                <c:pt idx="8735">
                  <c:v>1.7469999999998712E-4</c:v>
                </c:pt>
                <c:pt idx="8736">
                  <c:v>1.7471999999998711E-4</c:v>
                </c:pt>
                <c:pt idx="8737">
                  <c:v>1.747399999999871E-4</c:v>
                </c:pt>
                <c:pt idx="8738">
                  <c:v>1.7475999999998708E-4</c:v>
                </c:pt>
                <c:pt idx="8739">
                  <c:v>1.7477999999998707E-4</c:v>
                </c:pt>
                <c:pt idx="8740">
                  <c:v>1.7479999999998706E-4</c:v>
                </c:pt>
                <c:pt idx="8741">
                  <c:v>1.7481999999998705E-4</c:v>
                </c:pt>
                <c:pt idx="8742">
                  <c:v>1.7483999999998704E-4</c:v>
                </c:pt>
                <c:pt idx="8743">
                  <c:v>1.7485999999998703E-4</c:v>
                </c:pt>
                <c:pt idx="8744">
                  <c:v>1.7487999999998702E-4</c:v>
                </c:pt>
                <c:pt idx="8745">
                  <c:v>1.7489999999998701E-4</c:v>
                </c:pt>
                <c:pt idx="8746">
                  <c:v>1.74919999999987E-4</c:v>
                </c:pt>
                <c:pt idx="8747">
                  <c:v>1.7493999999998699E-4</c:v>
                </c:pt>
                <c:pt idx="8748">
                  <c:v>1.7495999999998698E-4</c:v>
                </c:pt>
                <c:pt idx="8749">
                  <c:v>1.7497999999998697E-4</c:v>
                </c:pt>
                <c:pt idx="8750">
                  <c:v>1.7499999999998696E-4</c:v>
                </c:pt>
                <c:pt idx="8751">
                  <c:v>1.7501999999998695E-4</c:v>
                </c:pt>
                <c:pt idx="8752">
                  <c:v>1.7503999999998694E-4</c:v>
                </c:pt>
                <c:pt idx="8753">
                  <c:v>1.7505999999998693E-4</c:v>
                </c:pt>
                <c:pt idx="8754">
                  <c:v>1.7507999999998692E-4</c:v>
                </c:pt>
                <c:pt idx="8755">
                  <c:v>1.7509999999998691E-4</c:v>
                </c:pt>
                <c:pt idx="8756">
                  <c:v>1.751199999999869E-4</c:v>
                </c:pt>
                <c:pt idx="8757">
                  <c:v>1.7513999999998689E-4</c:v>
                </c:pt>
                <c:pt idx="8758">
                  <c:v>1.7515999999998688E-4</c:v>
                </c:pt>
                <c:pt idx="8759">
                  <c:v>1.7517999999998687E-4</c:v>
                </c:pt>
                <c:pt idx="8760">
                  <c:v>1.7519999999998686E-4</c:v>
                </c:pt>
                <c:pt idx="8761">
                  <c:v>1.7521999999998685E-4</c:v>
                </c:pt>
                <c:pt idx="8762">
                  <c:v>1.7523999999998684E-4</c:v>
                </c:pt>
                <c:pt idx="8763">
                  <c:v>1.7525999999998683E-4</c:v>
                </c:pt>
                <c:pt idx="8764">
                  <c:v>1.7527999999998682E-4</c:v>
                </c:pt>
                <c:pt idx="8765">
                  <c:v>1.7529999999998681E-4</c:v>
                </c:pt>
                <c:pt idx="8766">
                  <c:v>1.7531999999998679E-4</c:v>
                </c:pt>
                <c:pt idx="8767">
                  <c:v>1.7533999999998678E-4</c:v>
                </c:pt>
                <c:pt idx="8768">
                  <c:v>1.7535999999998677E-4</c:v>
                </c:pt>
                <c:pt idx="8769">
                  <c:v>1.7537999999998676E-4</c:v>
                </c:pt>
                <c:pt idx="8770">
                  <c:v>1.7539999999998675E-4</c:v>
                </c:pt>
                <c:pt idx="8771">
                  <c:v>1.7541999999998674E-4</c:v>
                </c:pt>
                <c:pt idx="8772">
                  <c:v>1.7543999999998673E-4</c:v>
                </c:pt>
                <c:pt idx="8773">
                  <c:v>1.7545999999998672E-4</c:v>
                </c:pt>
                <c:pt idx="8774">
                  <c:v>1.7547999999998671E-4</c:v>
                </c:pt>
                <c:pt idx="8775">
                  <c:v>1.754999999999867E-4</c:v>
                </c:pt>
                <c:pt idx="8776">
                  <c:v>1.7551999999998669E-4</c:v>
                </c:pt>
                <c:pt idx="8777">
                  <c:v>1.7553999999998668E-4</c:v>
                </c:pt>
                <c:pt idx="8778">
                  <c:v>1.7555999999998667E-4</c:v>
                </c:pt>
                <c:pt idx="8779">
                  <c:v>1.7557999999998666E-4</c:v>
                </c:pt>
                <c:pt idx="8780">
                  <c:v>1.7559999999998665E-4</c:v>
                </c:pt>
                <c:pt idx="8781">
                  <c:v>1.7561999999998664E-4</c:v>
                </c:pt>
                <c:pt idx="8782">
                  <c:v>1.7563999999998663E-4</c:v>
                </c:pt>
                <c:pt idx="8783">
                  <c:v>1.7565999999998662E-4</c:v>
                </c:pt>
                <c:pt idx="8784">
                  <c:v>1.7567999999998661E-4</c:v>
                </c:pt>
                <c:pt idx="8785">
                  <c:v>1.756999999999866E-4</c:v>
                </c:pt>
                <c:pt idx="8786">
                  <c:v>1.7571999999998659E-4</c:v>
                </c:pt>
                <c:pt idx="8787">
                  <c:v>1.7573999999998658E-4</c:v>
                </c:pt>
                <c:pt idx="8788">
                  <c:v>1.7575999999998657E-4</c:v>
                </c:pt>
                <c:pt idx="8789">
                  <c:v>1.7577999999998656E-4</c:v>
                </c:pt>
                <c:pt idx="8790">
                  <c:v>1.7579999999998655E-4</c:v>
                </c:pt>
                <c:pt idx="8791">
                  <c:v>1.7581999999998654E-4</c:v>
                </c:pt>
                <c:pt idx="8792">
                  <c:v>1.7583999999998653E-4</c:v>
                </c:pt>
                <c:pt idx="8793">
                  <c:v>1.7585999999998652E-4</c:v>
                </c:pt>
                <c:pt idx="8794">
                  <c:v>1.7587999999998651E-4</c:v>
                </c:pt>
                <c:pt idx="8795">
                  <c:v>1.7589999999998649E-4</c:v>
                </c:pt>
                <c:pt idx="8796">
                  <c:v>1.7591999999998648E-4</c:v>
                </c:pt>
                <c:pt idx="8797">
                  <c:v>1.7593999999998647E-4</c:v>
                </c:pt>
                <c:pt idx="8798">
                  <c:v>1.7595999999998646E-4</c:v>
                </c:pt>
                <c:pt idx="8799">
                  <c:v>1.7597999999998645E-4</c:v>
                </c:pt>
                <c:pt idx="8800">
                  <c:v>1.7599999999998644E-4</c:v>
                </c:pt>
                <c:pt idx="8801">
                  <c:v>1.7601999999998643E-4</c:v>
                </c:pt>
                <c:pt idx="8802">
                  <c:v>1.7603999999998642E-4</c:v>
                </c:pt>
                <c:pt idx="8803">
                  <c:v>1.7605999999998641E-4</c:v>
                </c:pt>
                <c:pt idx="8804">
                  <c:v>1.760799999999864E-4</c:v>
                </c:pt>
                <c:pt idx="8805">
                  <c:v>1.7609999999998639E-4</c:v>
                </c:pt>
                <c:pt idx="8806">
                  <c:v>1.7611999999998638E-4</c:v>
                </c:pt>
                <c:pt idx="8807">
                  <c:v>1.7613999999998637E-4</c:v>
                </c:pt>
                <c:pt idx="8808">
                  <c:v>1.7615999999998636E-4</c:v>
                </c:pt>
                <c:pt idx="8809">
                  <c:v>1.7617999999998635E-4</c:v>
                </c:pt>
                <c:pt idx="8810">
                  <c:v>1.7619999999998634E-4</c:v>
                </c:pt>
                <c:pt idx="8811">
                  <c:v>1.7621999999998633E-4</c:v>
                </c:pt>
                <c:pt idx="8812">
                  <c:v>1.7623999999998632E-4</c:v>
                </c:pt>
                <c:pt idx="8813">
                  <c:v>1.7625999999998631E-4</c:v>
                </c:pt>
                <c:pt idx="8814">
                  <c:v>1.762799999999863E-4</c:v>
                </c:pt>
                <c:pt idx="8815">
                  <c:v>1.7629999999998629E-4</c:v>
                </c:pt>
                <c:pt idx="8816">
                  <c:v>1.7631999999998628E-4</c:v>
                </c:pt>
                <c:pt idx="8817">
                  <c:v>1.7633999999998627E-4</c:v>
                </c:pt>
                <c:pt idx="8818">
                  <c:v>1.7635999999998626E-4</c:v>
                </c:pt>
                <c:pt idx="8819">
                  <c:v>1.7637999999998625E-4</c:v>
                </c:pt>
                <c:pt idx="8820">
                  <c:v>1.7639999999998624E-4</c:v>
                </c:pt>
                <c:pt idx="8821">
                  <c:v>1.7641999999998623E-4</c:v>
                </c:pt>
                <c:pt idx="8822">
                  <c:v>1.7643999999998622E-4</c:v>
                </c:pt>
                <c:pt idx="8823">
                  <c:v>1.764599999999862E-4</c:v>
                </c:pt>
                <c:pt idx="8824">
                  <c:v>1.7647999999998619E-4</c:v>
                </c:pt>
                <c:pt idx="8825">
                  <c:v>1.7649999999998618E-4</c:v>
                </c:pt>
                <c:pt idx="8826">
                  <c:v>1.7651999999998617E-4</c:v>
                </c:pt>
                <c:pt idx="8827">
                  <c:v>1.7653999999998616E-4</c:v>
                </c:pt>
                <c:pt idx="8828">
                  <c:v>1.7655999999998615E-4</c:v>
                </c:pt>
                <c:pt idx="8829">
                  <c:v>1.7657999999998614E-4</c:v>
                </c:pt>
                <c:pt idx="8830">
                  <c:v>1.7659999999998613E-4</c:v>
                </c:pt>
                <c:pt idx="8831">
                  <c:v>1.7661999999998612E-4</c:v>
                </c:pt>
                <c:pt idx="8832">
                  <c:v>1.7663999999998611E-4</c:v>
                </c:pt>
                <c:pt idx="8833">
                  <c:v>1.766599999999861E-4</c:v>
                </c:pt>
                <c:pt idx="8834">
                  <c:v>1.7667999999998609E-4</c:v>
                </c:pt>
                <c:pt idx="8835">
                  <c:v>1.7669999999998608E-4</c:v>
                </c:pt>
                <c:pt idx="8836">
                  <c:v>1.7671999999998607E-4</c:v>
                </c:pt>
                <c:pt idx="8837">
                  <c:v>1.7673999999998606E-4</c:v>
                </c:pt>
                <c:pt idx="8838">
                  <c:v>1.7675999999998605E-4</c:v>
                </c:pt>
                <c:pt idx="8839">
                  <c:v>1.7677999999998604E-4</c:v>
                </c:pt>
                <c:pt idx="8840">
                  <c:v>1.7679999999998603E-4</c:v>
                </c:pt>
                <c:pt idx="8841">
                  <c:v>1.7681999999998602E-4</c:v>
                </c:pt>
                <c:pt idx="8842">
                  <c:v>1.7683999999998601E-4</c:v>
                </c:pt>
                <c:pt idx="8843">
                  <c:v>1.76859999999986E-4</c:v>
                </c:pt>
                <c:pt idx="8844">
                  <c:v>1.7687999999998599E-4</c:v>
                </c:pt>
                <c:pt idx="8845">
                  <c:v>1.7689999999998598E-4</c:v>
                </c:pt>
                <c:pt idx="8846">
                  <c:v>1.7691999999998597E-4</c:v>
                </c:pt>
                <c:pt idx="8847">
                  <c:v>1.7693999999998596E-4</c:v>
                </c:pt>
                <c:pt idx="8848">
                  <c:v>1.7695999999998595E-4</c:v>
                </c:pt>
                <c:pt idx="8849">
                  <c:v>1.7697999999998594E-4</c:v>
                </c:pt>
                <c:pt idx="8850">
                  <c:v>1.7699999999998593E-4</c:v>
                </c:pt>
                <c:pt idx="8851">
                  <c:v>1.7701999999998591E-4</c:v>
                </c:pt>
                <c:pt idx="8852">
                  <c:v>1.770399999999859E-4</c:v>
                </c:pt>
                <c:pt idx="8853">
                  <c:v>1.7705999999998589E-4</c:v>
                </c:pt>
                <c:pt idx="8854">
                  <c:v>1.7707999999998588E-4</c:v>
                </c:pt>
                <c:pt idx="8855">
                  <c:v>1.7709999999998587E-4</c:v>
                </c:pt>
                <c:pt idx="8856">
                  <c:v>1.7711999999998586E-4</c:v>
                </c:pt>
                <c:pt idx="8857">
                  <c:v>1.7713999999998585E-4</c:v>
                </c:pt>
                <c:pt idx="8858">
                  <c:v>1.7715999999998584E-4</c:v>
                </c:pt>
                <c:pt idx="8859">
                  <c:v>1.7717999999998583E-4</c:v>
                </c:pt>
                <c:pt idx="8860">
                  <c:v>1.7719999999998582E-4</c:v>
                </c:pt>
                <c:pt idx="8861">
                  <c:v>1.7721999999998581E-4</c:v>
                </c:pt>
                <c:pt idx="8862">
                  <c:v>1.772399999999858E-4</c:v>
                </c:pt>
                <c:pt idx="8863">
                  <c:v>1.7725999999998579E-4</c:v>
                </c:pt>
                <c:pt idx="8864">
                  <c:v>1.7727999999998578E-4</c:v>
                </c:pt>
                <c:pt idx="8865">
                  <c:v>1.7729999999998577E-4</c:v>
                </c:pt>
                <c:pt idx="8866">
                  <c:v>1.7731999999998576E-4</c:v>
                </c:pt>
                <c:pt idx="8867">
                  <c:v>1.7733999999998575E-4</c:v>
                </c:pt>
                <c:pt idx="8868">
                  <c:v>1.7735999999998574E-4</c:v>
                </c:pt>
                <c:pt idx="8869">
                  <c:v>1.7737999999998573E-4</c:v>
                </c:pt>
                <c:pt idx="8870">
                  <c:v>1.7739999999998572E-4</c:v>
                </c:pt>
                <c:pt idx="8871">
                  <c:v>1.7741999999998571E-4</c:v>
                </c:pt>
                <c:pt idx="8872">
                  <c:v>1.774399999999857E-4</c:v>
                </c:pt>
                <c:pt idx="8873">
                  <c:v>1.7745999999998569E-4</c:v>
                </c:pt>
                <c:pt idx="8874">
                  <c:v>1.7747999999998568E-4</c:v>
                </c:pt>
                <c:pt idx="8875">
                  <c:v>1.7749999999998567E-4</c:v>
                </c:pt>
                <c:pt idx="8876">
                  <c:v>1.7751999999998566E-4</c:v>
                </c:pt>
                <c:pt idx="8877">
                  <c:v>1.7753999999998565E-4</c:v>
                </c:pt>
                <c:pt idx="8878">
                  <c:v>1.7755999999998564E-4</c:v>
                </c:pt>
                <c:pt idx="8879">
                  <c:v>1.7757999999998562E-4</c:v>
                </c:pt>
                <c:pt idx="8880">
                  <c:v>1.7759999999998561E-4</c:v>
                </c:pt>
                <c:pt idx="8881">
                  <c:v>1.776199999999856E-4</c:v>
                </c:pt>
                <c:pt idx="8882">
                  <c:v>1.7763999999998559E-4</c:v>
                </c:pt>
                <c:pt idx="8883">
                  <c:v>1.7765999999998558E-4</c:v>
                </c:pt>
                <c:pt idx="8884">
                  <c:v>1.7767999999998557E-4</c:v>
                </c:pt>
                <c:pt idx="8885">
                  <c:v>1.7769999999998556E-4</c:v>
                </c:pt>
                <c:pt idx="8886">
                  <c:v>1.7771999999998555E-4</c:v>
                </c:pt>
                <c:pt idx="8887">
                  <c:v>1.7773999999998554E-4</c:v>
                </c:pt>
                <c:pt idx="8888">
                  <c:v>1.7775999999998553E-4</c:v>
                </c:pt>
                <c:pt idx="8889">
                  <c:v>1.7777999999998552E-4</c:v>
                </c:pt>
                <c:pt idx="8890">
                  <c:v>1.7779999999998551E-4</c:v>
                </c:pt>
                <c:pt idx="8891">
                  <c:v>1.778199999999855E-4</c:v>
                </c:pt>
                <c:pt idx="8892">
                  <c:v>1.7783999999998549E-4</c:v>
                </c:pt>
                <c:pt idx="8893">
                  <c:v>1.7785999999998548E-4</c:v>
                </c:pt>
                <c:pt idx="8894">
                  <c:v>1.7787999999998547E-4</c:v>
                </c:pt>
                <c:pt idx="8895">
                  <c:v>1.7789999999998546E-4</c:v>
                </c:pt>
                <c:pt idx="8896">
                  <c:v>1.7791999999998545E-4</c:v>
                </c:pt>
                <c:pt idx="8897">
                  <c:v>1.7793999999998544E-4</c:v>
                </c:pt>
                <c:pt idx="8898">
                  <c:v>1.7795999999998543E-4</c:v>
                </c:pt>
                <c:pt idx="8899">
                  <c:v>1.7797999999998542E-4</c:v>
                </c:pt>
                <c:pt idx="8900">
                  <c:v>1.7799999999998541E-4</c:v>
                </c:pt>
                <c:pt idx="8901">
                  <c:v>1.780199999999854E-4</c:v>
                </c:pt>
                <c:pt idx="8902">
                  <c:v>1.7803999999998539E-4</c:v>
                </c:pt>
                <c:pt idx="8903">
                  <c:v>1.7805999999998538E-4</c:v>
                </c:pt>
                <c:pt idx="8904">
                  <c:v>1.7807999999998537E-4</c:v>
                </c:pt>
                <c:pt idx="8905">
                  <c:v>1.7809999999998536E-4</c:v>
                </c:pt>
                <c:pt idx="8906">
                  <c:v>1.7811999999998535E-4</c:v>
                </c:pt>
                <c:pt idx="8907">
                  <c:v>1.7813999999998533E-4</c:v>
                </c:pt>
                <c:pt idx="8908">
                  <c:v>1.7815999999998532E-4</c:v>
                </c:pt>
                <c:pt idx="8909">
                  <c:v>1.7817999999998531E-4</c:v>
                </c:pt>
                <c:pt idx="8910">
                  <c:v>1.781999999999853E-4</c:v>
                </c:pt>
                <c:pt idx="8911">
                  <c:v>1.7821999999998529E-4</c:v>
                </c:pt>
                <c:pt idx="8912">
                  <c:v>1.7823999999998528E-4</c:v>
                </c:pt>
                <c:pt idx="8913">
                  <c:v>1.7825999999998527E-4</c:v>
                </c:pt>
                <c:pt idx="8914">
                  <c:v>1.7827999999998526E-4</c:v>
                </c:pt>
                <c:pt idx="8915">
                  <c:v>1.7829999999998525E-4</c:v>
                </c:pt>
                <c:pt idx="8916">
                  <c:v>1.7831999999998524E-4</c:v>
                </c:pt>
                <c:pt idx="8917">
                  <c:v>1.7833999999998523E-4</c:v>
                </c:pt>
                <c:pt idx="8918">
                  <c:v>1.7835999999998522E-4</c:v>
                </c:pt>
                <c:pt idx="8919">
                  <c:v>1.7837999999998521E-4</c:v>
                </c:pt>
                <c:pt idx="8920">
                  <c:v>1.783999999999852E-4</c:v>
                </c:pt>
                <c:pt idx="8921">
                  <c:v>1.7841999999998519E-4</c:v>
                </c:pt>
                <c:pt idx="8922">
                  <c:v>1.7843999999998518E-4</c:v>
                </c:pt>
                <c:pt idx="8923">
                  <c:v>1.7845999999998517E-4</c:v>
                </c:pt>
                <c:pt idx="8924">
                  <c:v>1.7847999999998516E-4</c:v>
                </c:pt>
                <c:pt idx="8925">
                  <c:v>1.7849999999998515E-4</c:v>
                </c:pt>
                <c:pt idx="8926">
                  <c:v>1.7851999999998514E-4</c:v>
                </c:pt>
                <c:pt idx="8927">
                  <c:v>1.7853999999998513E-4</c:v>
                </c:pt>
                <c:pt idx="8928">
                  <c:v>1.7855999999998512E-4</c:v>
                </c:pt>
                <c:pt idx="8929">
                  <c:v>1.7857999999998511E-4</c:v>
                </c:pt>
                <c:pt idx="8930">
                  <c:v>1.785999999999851E-4</c:v>
                </c:pt>
                <c:pt idx="8931">
                  <c:v>1.7861999999998509E-4</c:v>
                </c:pt>
                <c:pt idx="8932">
                  <c:v>1.7863999999998508E-4</c:v>
                </c:pt>
                <c:pt idx="8933">
                  <c:v>1.7865999999998507E-4</c:v>
                </c:pt>
                <c:pt idx="8934">
                  <c:v>1.7867999999998506E-4</c:v>
                </c:pt>
                <c:pt idx="8935">
                  <c:v>1.7869999999998504E-4</c:v>
                </c:pt>
                <c:pt idx="8936">
                  <c:v>1.7871999999998503E-4</c:v>
                </c:pt>
                <c:pt idx="8937">
                  <c:v>1.7873999999998502E-4</c:v>
                </c:pt>
                <c:pt idx="8938">
                  <c:v>1.7875999999998501E-4</c:v>
                </c:pt>
                <c:pt idx="8939">
                  <c:v>1.78779999999985E-4</c:v>
                </c:pt>
                <c:pt idx="8940">
                  <c:v>1.7879999999998499E-4</c:v>
                </c:pt>
                <c:pt idx="8941">
                  <c:v>1.7881999999998498E-4</c:v>
                </c:pt>
                <c:pt idx="8942">
                  <c:v>1.7883999999998497E-4</c:v>
                </c:pt>
                <c:pt idx="8943">
                  <c:v>1.7885999999998496E-4</c:v>
                </c:pt>
                <c:pt idx="8944">
                  <c:v>1.7887999999998495E-4</c:v>
                </c:pt>
                <c:pt idx="8945">
                  <c:v>1.7889999999998494E-4</c:v>
                </c:pt>
                <c:pt idx="8946">
                  <c:v>1.7891999999998493E-4</c:v>
                </c:pt>
                <c:pt idx="8947">
                  <c:v>1.7893999999998492E-4</c:v>
                </c:pt>
                <c:pt idx="8948">
                  <c:v>1.7895999999998491E-4</c:v>
                </c:pt>
                <c:pt idx="8949">
                  <c:v>1.789799999999849E-4</c:v>
                </c:pt>
                <c:pt idx="8950">
                  <c:v>1.7899999999998489E-4</c:v>
                </c:pt>
                <c:pt idx="8951">
                  <c:v>1.7901999999998488E-4</c:v>
                </c:pt>
                <c:pt idx="8952">
                  <c:v>1.7903999999998487E-4</c:v>
                </c:pt>
                <c:pt idx="8953">
                  <c:v>1.7905999999998486E-4</c:v>
                </c:pt>
                <c:pt idx="8954">
                  <c:v>1.7907999999998485E-4</c:v>
                </c:pt>
                <c:pt idx="8955">
                  <c:v>1.7909999999998484E-4</c:v>
                </c:pt>
                <c:pt idx="8956">
                  <c:v>1.7911999999998483E-4</c:v>
                </c:pt>
                <c:pt idx="8957">
                  <c:v>1.7913999999998482E-4</c:v>
                </c:pt>
                <c:pt idx="8958">
                  <c:v>1.7915999999998481E-4</c:v>
                </c:pt>
                <c:pt idx="8959">
                  <c:v>1.791799999999848E-4</c:v>
                </c:pt>
                <c:pt idx="8960">
                  <c:v>1.7919999999998479E-4</c:v>
                </c:pt>
                <c:pt idx="8961">
                  <c:v>1.7921999999998478E-4</c:v>
                </c:pt>
                <c:pt idx="8962">
                  <c:v>1.7923999999998477E-4</c:v>
                </c:pt>
                <c:pt idx="8963">
                  <c:v>1.7925999999998475E-4</c:v>
                </c:pt>
                <c:pt idx="8964">
                  <c:v>1.7927999999998474E-4</c:v>
                </c:pt>
                <c:pt idx="8965">
                  <c:v>1.7929999999998473E-4</c:v>
                </c:pt>
                <c:pt idx="8966">
                  <c:v>1.7931999999998472E-4</c:v>
                </c:pt>
                <c:pt idx="8967">
                  <c:v>1.7933999999998471E-4</c:v>
                </c:pt>
                <c:pt idx="8968">
                  <c:v>1.793599999999847E-4</c:v>
                </c:pt>
                <c:pt idx="8969">
                  <c:v>1.7937999999998469E-4</c:v>
                </c:pt>
                <c:pt idx="8970">
                  <c:v>1.7939999999998468E-4</c:v>
                </c:pt>
                <c:pt idx="8971">
                  <c:v>1.7941999999998467E-4</c:v>
                </c:pt>
                <c:pt idx="8972">
                  <c:v>1.7943999999998466E-4</c:v>
                </c:pt>
                <c:pt idx="8973">
                  <c:v>1.7945999999998465E-4</c:v>
                </c:pt>
                <c:pt idx="8974">
                  <c:v>1.7947999999998464E-4</c:v>
                </c:pt>
                <c:pt idx="8975">
                  <c:v>1.7949999999998463E-4</c:v>
                </c:pt>
                <c:pt idx="8976">
                  <c:v>1.7951999999998462E-4</c:v>
                </c:pt>
                <c:pt idx="8977">
                  <c:v>1.7953999999998461E-4</c:v>
                </c:pt>
                <c:pt idx="8978">
                  <c:v>1.795599999999846E-4</c:v>
                </c:pt>
                <c:pt idx="8979">
                  <c:v>1.7957999999998459E-4</c:v>
                </c:pt>
                <c:pt idx="8980">
                  <c:v>1.7959999999998458E-4</c:v>
                </c:pt>
                <c:pt idx="8981">
                  <c:v>1.7961999999998457E-4</c:v>
                </c:pt>
                <c:pt idx="8982">
                  <c:v>1.7963999999998456E-4</c:v>
                </c:pt>
                <c:pt idx="8983">
                  <c:v>1.7965999999998455E-4</c:v>
                </c:pt>
                <c:pt idx="8984">
                  <c:v>1.7967999999998454E-4</c:v>
                </c:pt>
                <c:pt idx="8985">
                  <c:v>1.7969999999998453E-4</c:v>
                </c:pt>
                <c:pt idx="8986">
                  <c:v>1.7971999999998452E-4</c:v>
                </c:pt>
                <c:pt idx="8987">
                  <c:v>1.7973999999998451E-4</c:v>
                </c:pt>
                <c:pt idx="8988">
                  <c:v>1.797599999999845E-4</c:v>
                </c:pt>
                <c:pt idx="8989">
                  <c:v>1.7977999999998449E-4</c:v>
                </c:pt>
                <c:pt idx="8990">
                  <c:v>1.7979999999998448E-4</c:v>
                </c:pt>
                <c:pt idx="8991">
                  <c:v>1.7981999999998446E-4</c:v>
                </c:pt>
                <c:pt idx="8992">
                  <c:v>1.7983999999998445E-4</c:v>
                </c:pt>
                <c:pt idx="8993">
                  <c:v>1.7985999999998444E-4</c:v>
                </c:pt>
                <c:pt idx="8994">
                  <c:v>1.7987999999998443E-4</c:v>
                </c:pt>
                <c:pt idx="8995">
                  <c:v>1.7989999999998442E-4</c:v>
                </c:pt>
                <c:pt idx="8996">
                  <c:v>1.7991999999998441E-4</c:v>
                </c:pt>
                <c:pt idx="8997">
                  <c:v>1.799399999999844E-4</c:v>
                </c:pt>
                <c:pt idx="8998">
                  <c:v>1.7995999999998439E-4</c:v>
                </c:pt>
                <c:pt idx="8999">
                  <c:v>1.7997999999998438E-4</c:v>
                </c:pt>
                <c:pt idx="9000">
                  <c:v>1.7999999999998437E-4</c:v>
                </c:pt>
                <c:pt idx="9001">
                  <c:v>1.8001999999998436E-4</c:v>
                </c:pt>
                <c:pt idx="9002">
                  <c:v>1.8003999999998435E-4</c:v>
                </c:pt>
                <c:pt idx="9003">
                  <c:v>1.8005999999998434E-4</c:v>
                </c:pt>
                <c:pt idx="9004">
                  <c:v>1.8007999999998433E-4</c:v>
                </c:pt>
                <c:pt idx="9005">
                  <c:v>1.8009999999998432E-4</c:v>
                </c:pt>
                <c:pt idx="9006">
                  <c:v>1.8011999999998431E-4</c:v>
                </c:pt>
                <c:pt idx="9007">
                  <c:v>1.801399999999843E-4</c:v>
                </c:pt>
                <c:pt idx="9008">
                  <c:v>1.8015999999998429E-4</c:v>
                </c:pt>
                <c:pt idx="9009">
                  <c:v>1.8017999999998428E-4</c:v>
                </c:pt>
                <c:pt idx="9010">
                  <c:v>1.8019999999998427E-4</c:v>
                </c:pt>
                <c:pt idx="9011">
                  <c:v>1.8021999999998426E-4</c:v>
                </c:pt>
                <c:pt idx="9012">
                  <c:v>1.8023999999998425E-4</c:v>
                </c:pt>
                <c:pt idx="9013">
                  <c:v>1.8025999999998424E-4</c:v>
                </c:pt>
                <c:pt idx="9014">
                  <c:v>1.8027999999998423E-4</c:v>
                </c:pt>
                <c:pt idx="9015">
                  <c:v>1.8029999999998422E-4</c:v>
                </c:pt>
                <c:pt idx="9016">
                  <c:v>1.8031999999998421E-4</c:v>
                </c:pt>
                <c:pt idx="9017">
                  <c:v>1.803399999999842E-4</c:v>
                </c:pt>
                <c:pt idx="9018">
                  <c:v>1.8035999999998419E-4</c:v>
                </c:pt>
                <c:pt idx="9019">
                  <c:v>1.8037999999998417E-4</c:v>
                </c:pt>
                <c:pt idx="9020">
                  <c:v>1.8039999999998416E-4</c:v>
                </c:pt>
                <c:pt idx="9021">
                  <c:v>1.8041999999998415E-4</c:v>
                </c:pt>
                <c:pt idx="9022">
                  <c:v>1.8043999999998414E-4</c:v>
                </c:pt>
                <c:pt idx="9023">
                  <c:v>1.8045999999998413E-4</c:v>
                </c:pt>
                <c:pt idx="9024">
                  <c:v>1.8047999999998412E-4</c:v>
                </c:pt>
                <c:pt idx="9025">
                  <c:v>1.8049999999998411E-4</c:v>
                </c:pt>
                <c:pt idx="9026">
                  <c:v>1.805199999999841E-4</c:v>
                </c:pt>
                <c:pt idx="9027">
                  <c:v>1.8053999999998409E-4</c:v>
                </c:pt>
                <c:pt idx="9028">
                  <c:v>1.8055999999998408E-4</c:v>
                </c:pt>
                <c:pt idx="9029">
                  <c:v>1.8057999999998407E-4</c:v>
                </c:pt>
                <c:pt idx="9030">
                  <c:v>1.8059999999998406E-4</c:v>
                </c:pt>
                <c:pt idx="9031">
                  <c:v>1.8061999999998405E-4</c:v>
                </c:pt>
                <c:pt idx="9032">
                  <c:v>1.8063999999998404E-4</c:v>
                </c:pt>
                <c:pt idx="9033">
                  <c:v>1.8065999999998403E-4</c:v>
                </c:pt>
                <c:pt idx="9034">
                  <c:v>1.8067999999998402E-4</c:v>
                </c:pt>
                <c:pt idx="9035">
                  <c:v>1.8069999999998401E-4</c:v>
                </c:pt>
                <c:pt idx="9036">
                  <c:v>1.80719999999984E-4</c:v>
                </c:pt>
                <c:pt idx="9037">
                  <c:v>1.8073999999998399E-4</c:v>
                </c:pt>
                <c:pt idx="9038">
                  <c:v>1.8075999999998398E-4</c:v>
                </c:pt>
                <c:pt idx="9039">
                  <c:v>1.8077999999998397E-4</c:v>
                </c:pt>
                <c:pt idx="9040">
                  <c:v>1.8079999999998396E-4</c:v>
                </c:pt>
                <c:pt idx="9041">
                  <c:v>1.8081999999998395E-4</c:v>
                </c:pt>
                <c:pt idx="9042">
                  <c:v>1.8083999999998394E-4</c:v>
                </c:pt>
                <c:pt idx="9043">
                  <c:v>1.8085999999998393E-4</c:v>
                </c:pt>
                <c:pt idx="9044">
                  <c:v>1.8087999999998392E-4</c:v>
                </c:pt>
                <c:pt idx="9045">
                  <c:v>1.8089999999998391E-4</c:v>
                </c:pt>
                <c:pt idx="9046">
                  <c:v>1.809199999999839E-4</c:v>
                </c:pt>
                <c:pt idx="9047">
                  <c:v>1.8093999999998388E-4</c:v>
                </c:pt>
                <c:pt idx="9048">
                  <c:v>1.8095999999998387E-4</c:v>
                </c:pt>
                <c:pt idx="9049">
                  <c:v>1.8097999999998386E-4</c:v>
                </c:pt>
                <c:pt idx="9050">
                  <c:v>1.8099999999998385E-4</c:v>
                </c:pt>
                <c:pt idx="9051">
                  <c:v>1.8101999999998384E-4</c:v>
                </c:pt>
                <c:pt idx="9052">
                  <c:v>1.8103999999998383E-4</c:v>
                </c:pt>
                <c:pt idx="9053">
                  <c:v>1.8105999999998382E-4</c:v>
                </c:pt>
                <c:pt idx="9054">
                  <c:v>1.8107999999998381E-4</c:v>
                </c:pt>
                <c:pt idx="9055">
                  <c:v>1.810999999999838E-4</c:v>
                </c:pt>
                <c:pt idx="9056">
                  <c:v>1.8111999999998379E-4</c:v>
                </c:pt>
                <c:pt idx="9057">
                  <c:v>1.8113999999998378E-4</c:v>
                </c:pt>
                <c:pt idx="9058">
                  <c:v>1.8115999999998377E-4</c:v>
                </c:pt>
                <c:pt idx="9059">
                  <c:v>1.8117999999998376E-4</c:v>
                </c:pt>
                <c:pt idx="9060">
                  <c:v>1.8119999999998375E-4</c:v>
                </c:pt>
                <c:pt idx="9061">
                  <c:v>1.8121999999998374E-4</c:v>
                </c:pt>
                <c:pt idx="9062">
                  <c:v>1.8123999999998373E-4</c:v>
                </c:pt>
                <c:pt idx="9063">
                  <c:v>1.8125999999998372E-4</c:v>
                </c:pt>
                <c:pt idx="9064">
                  <c:v>1.8127999999998371E-4</c:v>
                </c:pt>
                <c:pt idx="9065">
                  <c:v>1.812999999999837E-4</c:v>
                </c:pt>
                <c:pt idx="9066">
                  <c:v>1.8131999999998369E-4</c:v>
                </c:pt>
                <c:pt idx="9067">
                  <c:v>1.8133999999998368E-4</c:v>
                </c:pt>
                <c:pt idx="9068">
                  <c:v>1.8135999999998367E-4</c:v>
                </c:pt>
                <c:pt idx="9069">
                  <c:v>1.8137999999998366E-4</c:v>
                </c:pt>
                <c:pt idx="9070">
                  <c:v>1.8139999999998365E-4</c:v>
                </c:pt>
                <c:pt idx="9071">
                  <c:v>1.8141999999998364E-4</c:v>
                </c:pt>
                <c:pt idx="9072">
                  <c:v>1.8143999999998363E-4</c:v>
                </c:pt>
                <c:pt idx="9073">
                  <c:v>1.8145999999998362E-4</c:v>
                </c:pt>
                <c:pt idx="9074">
                  <c:v>1.8147999999998361E-4</c:v>
                </c:pt>
                <c:pt idx="9075">
                  <c:v>1.814999999999836E-4</c:v>
                </c:pt>
                <c:pt idx="9076">
                  <c:v>1.8151999999998358E-4</c:v>
                </c:pt>
                <c:pt idx="9077">
                  <c:v>1.8153999999998357E-4</c:v>
                </c:pt>
                <c:pt idx="9078">
                  <c:v>1.8155999999998356E-4</c:v>
                </c:pt>
                <c:pt idx="9079">
                  <c:v>1.8157999999998355E-4</c:v>
                </c:pt>
                <c:pt idx="9080">
                  <c:v>1.8159999999998354E-4</c:v>
                </c:pt>
                <c:pt idx="9081">
                  <c:v>1.8161999999998353E-4</c:v>
                </c:pt>
                <c:pt idx="9082">
                  <c:v>1.8163999999998352E-4</c:v>
                </c:pt>
                <c:pt idx="9083">
                  <c:v>1.8165999999998351E-4</c:v>
                </c:pt>
                <c:pt idx="9084">
                  <c:v>1.816799999999835E-4</c:v>
                </c:pt>
                <c:pt idx="9085">
                  <c:v>1.8169999999998349E-4</c:v>
                </c:pt>
                <c:pt idx="9086">
                  <c:v>1.8171999999998348E-4</c:v>
                </c:pt>
                <c:pt idx="9087">
                  <c:v>1.8173999999998347E-4</c:v>
                </c:pt>
                <c:pt idx="9088">
                  <c:v>1.8175999999998346E-4</c:v>
                </c:pt>
                <c:pt idx="9089">
                  <c:v>1.8177999999998345E-4</c:v>
                </c:pt>
                <c:pt idx="9090">
                  <c:v>1.8179999999998344E-4</c:v>
                </c:pt>
                <c:pt idx="9091">
                  <c:v>1.8181999999998343E-4</c:v>
                </c:pt>
                <c:pt idx="9092">
                  <c:v>1.8183999999998342E-4</c:v>
                </c:pt>
                <c:pt idx="9093">
                  <c:v>1.8185999999998341E-4</c:v>
                </c:pt>
                <c:pt idx="9094">
                  <c:v>1.818799999999834E-4</c:v>
                </c:pt>
                <c:pt idx="9095">
                  <c:v>1.8189999999998339E-4</c:v>
                </c:pt>
                <c:pt idx="9096">
                  <c:v>1.8191999999998338E-4</c:v>
                </c:pt>
                <c:pt idx="9097">
                  <c:v>1.8193999999998337E-4</c:v>
                </c:pt>
                <c:pt idx="9098">
                  <c:v>1.8195999999998336E-4</c:v>
                </c:pt>
                <c:pt idx="9099">
                  <c:v>1.8197999999998335E-4</c:v>
                </c:pt>
                <c:pt idx="9100">
                  <c:v>1.8199999999998334E-4</c:v>
                </c:pt>
                <c:pt idx="9101">
                  <c:v>1.8201999999998333E-4</c:v>
                </c:pt>
                <c:pt idx="9102">
                  <c:v>1.8203999999998332E-4</c:v>
                </c:pt>
                <c:pt idx="9103">
                  <c:v>1.8205999999998331E-4</c:v>
                </c:pt>
                <c:pt idx="9104">
                  <c:v>1.8207999999998329E-4</c:v>
                </c:pt>
                <c:pt idx="9105">
                  <c:v>1.8209999999998328E-4</c:v>
                </c:pt>
                <c:pt idx="9106">
                  <c:v>1.8211999999998327E-4</c:v>
                </c:pt>
                <c:pt idx="9107">
                  <c:v>1.8213999999998326E-4</c:v>
                </c:pt>
                <c:pt idx="9108">
                  <c:v>1.8215999999998325E-4</c:v>
                </c:pt>
                <c:pt idx="9109">
                  <c:v>1.8217999999998324E-4</c:v>
                </c:pt>
                <c:pt idx="9110">
                  <c:v>1.8219999999998323E-4</c:v>
                </c:pt>
                <c:pt idx="9111">
                  <c:v>1.8221999999998322E-4</c:v>
                </c:pt>
                <c:pt idx="9112">
                  <c:v>1.8223999999998321E-4</c:v>
                </c:pt>
                <c:pt idx="9113">
                  <c:v>1.822599999999832E-4</c:v>
                </c:pt>
                <c:pt idx="9114">
                  <c:v>1.8227999999998319E-4</c:v>
                </c:pt>
                <c:pt idx="9115">
                  <c:v>1.8229999999998318E-4</c:v>
                </c:pt>
                <c:pt idx="9116">
                  <c:v>1.8231999999998317E-4</c:v>
                </c:pt>
                <c:pt idx="9117">
                  <c:v>1.8233999999998316E-4</c:v>
                </c:pt>
                <c:pt idx="9118">
                  <c:v>1.8235999999998315E-4</c:v>
                </c:pt>
                <c:pt idx="9119">
                  <c:v>1.8237999999998314E-4</c:v>
                </c:pt>
                <c:pt idx="9120">
                  <c:v>1.8239999999998313E-4</c:v>
                </c:pt>
                <c:pt idx="9121">
                  <c:v>1.8241999999998312E-4</c:v>
                </c:pt>
                <c:pt idx="9122">
                  <c:v>1.8243999999998311E-4</c:v>
                </c:pt>
                <c:pt idx="9123">
                  <c:v>1.824599999999831E-4</c:v>
                </c:pt>
                <c:pt idx="9124">
                  <c:v>1.8247999999998309E-4</c:v>
                </c:pt>
                <c:pt idx="9125">
                  <c:v>1.8249999999998308E-4</c:v>
                </c:pt>
                <c:pt idx="9126">
                  <c:v>1.8251999999998307E-4</c:v>
                </c:pt>
                <c:pt idx="9127">
                  <c:v>1.8253999999998306E-4</c:v>
                </c:pt>
                <c:pt idx="9128">
                  <c:v>1.8255999999998305E-4</c:v>
                </c:pt>
                <c:pt idx="9129">
                  <c:v>1.8257999999998304E-4</c:v>
                </c:pt>
                <c:pt idx="9130">
                  <c:v>1.8259999999998303E-4</c:v>
                </c:pt>
                <c:pt idx="9131">
                  <c:v>1.8261999999998302E-4</c:v>
                </c:pt>
                <c:pt idx="9132">
                  <c:v>1.82639999999983E-4</c:v>
                </c:pt>
                <c:pt idx="9133">
                  <c:v>1.8265999999998299E-4</c:v>
                </c:pt>
                <c:pt idx="9134">
                  <c:v>1.8267999999998298E-4</c:v>
                </c:pt>
                <c:pt idx="9135">
                  <c:v>1.8269999999998297E-4</c:v>
                </c:pt>
                <c:pt idx="9136">
                  <c:v>1.8271999999998296E-4</c:v>
                </c:pt>
                <c:pt idx="9137">
                  <c:v>1.8273999999998295E-4</c:v>
                </c:pt>
                <c:pt idx="9138">
                  <c:v>1.8275999999998294E-4</c:v>
                </c:pt>
                <c:pt idx="9139">
                  <c:v>1.8277999999998293E-4</c:v>
                </c:pt>
                <c:pt idx="9140">
                  <c:v>1.8279999999998292E-4</c:v>
                </c:pt>
                <c:pt idx="9141">
                  <c:v>1.8281999999998291E-4</c:v>
                </c:pt>
                <c:pt idx="9142">
                  <c:v>1.828399999999829E-4</c:v>
                </c:pt>
                <c:pt idx="9143">
                  <c:v>1.8285999999998289E-4</c:v>
                </c:pt>
                <c:pt idx="9144">
                  <c:v>1.8287999999998288E-4</c:v>
                </c:pt>
                <c:pt idx="9145">
                  <c:v>1.8289999999998287E-4</c:v>
                </c:pt>
                <c:pt idx="9146">
                  <c:v>1.8291999999998286E-4</c:v>
                </c:pt>
                <c:pt idx="9147">
                  <c:v>1.8293999999998285E-4</c:v>
                </c:pt>
                <c:pt idx="9148">
                  <c:v>1.8295999999998284E-4</c:v>
                </c:pt>
                <c:pt idx="9149">
                  <c:v>1.8297999999998283E-4</c:v>
                </c:pt>
                <c:pt idx="9150">
                  <c:v>1.8299999999998282E-4</c:v>
                </c:pt>
                <c:pt idx="9151">
                  <c:v>1.8301999999998281E-4</c:v>
                </c:pt>
                <c:pt idx="9152">
                  <c:v>1.830399999999828E-4</c:v>
                </c:pt>
                <c:pt idx="9153">
                  <c:v>1.8305999999998279E-4</c:v>
                </c:pt>
                <c:pt idx="9154">
                  <c:v>1.8307999999998278E-4</c:v>
                </c:pt>
                <c:pt idx="9155">
                  <c:v>1.8309999999998277E-4</c:v>
                </c:pt>
                <c:pt idx="9156">
                  <c:v>1.8311999999998276E-4</c:v>
                </c:pt>
                <c:pt idx="9157">
                  <c:v>1.8313999999998275E-4</c:v>
                </c:pt>
                <c:pt idx="9158">
                  <c:v>1.8315999999998274E-4</c:v>
                </c:pt>
                <c:pt idx="9159">
                  <c:v>1.8317999999998273E-4</c:v>
                </c:pt>
                <c:pt idx="9160">
                  <c:v>1.8319999999998271E-4</c:v>
                </c:pt>
                <c:pt idx="9161">
                  <c:v>1.832199999999827E-4</c:v>
                </c:pt>
                <c:pt idx="9162">
                  <c:v>1.8323999999998269E-4</c:v>
                </c:pt>
                <c:pt idx="9163">
                  <c:v>1.8325999999998268E-4</c:v>
                </c:pt>
                <c:pt idx="9164">
                  <c:v>1.8327999999998267E-4</c:v>
                </c:pt>
                <c:pt idx="9165">
                  <c:v>1.8329999999998266E-4</c:v>
                </c:pt>
                <c:pt idx="9166">
                  <c:v>1.8331999999998265E-4</c:v>
                </c:pt>
                <c:pt idx="9167">
                  <c:v>1.8333999999998264E-4</c:v>
                </c:pt>
                <c:pt idx="9168">
                  <c:v>1.8335999999998263E-4</c:v>
                </c:pt>
                <c:pt idx="9169">
                  <c:v>1.8337999999998262E-4</c:v>
                </c:pt>
                <c:pt idx="9170">
                  <c:v>1.8339999999998261E-4</c:v>
                </c:pt>
                <c:pt idx="9171">
                  <c:v>1.834199999999826E-4</c:v>
                </c:pt>
                <c:pt idx="9172">
                  <c:v>1.8343999999998259E-4</c:v>
                </c:pt>
                <c:pt idx="9173">
                  <c:v>1.8345999999998258E-4</c:v>
                </c:pt>
                <c:pt idx="9174">
                  <c:v>1.8347999999998257E-4</c:v>
                </c:pt>
                <c:pt idx="9175">
                  <c:v>1.8349999999998256E-4</c:v>
                </c:pt>
                <c:pt idx="9176">
                  <c:v>1.8351999999998255E-4</c:v>
                </c:pt>
                <c:pt idx="9177">
                  <c:v>1.8353999999998254E-4</c:v>
                </c:pt>
                <c:pt idx="9178">
                  <c:v>1.8355999999998253E-4</c:v>
                </c:pt>
                <c:pt idx="9179">
                  <c:v>1.8357999999998252E-4</c:v>
                </c:pt>
                <c:pt idx="9180">
                  <c:v>1.8359999999998251E-4</c:v>
                </c:pt>
                <c:pt idx="9181">
                  <c:v>1.836199999999825E-4</c:v>
                </c:pt>
                <c:pt idx="9182">
                  <c:v>1.8363999999998249E-4</c:v>
                </c:pt>
                <c:pt idx="9183">
                  <c:v>1.8365999999998248E-4</c:v>
                </c:pt>
                <c:pt idx="9184">
                  <c:v>1.8367999999998247E-4</c:v>
                </c:pt>
                <c:pt idx="9185">
                  <c:v>1.8369999999998246E-4</c:v>
                </c:pt>
                <c:pt idx="9186">
                  <c:v>1.8371999999998245E-4</c:v>
                </c:pt>
                <c:pt idx="9187">
                  <c:v>1.8373999999998244E-4</c:v>
                </c:pt>
                <c:pt idx="9188">
                  <c:v>1.8375999999998242E-4</c:v>
                </c:pt>
                <c:pt idx="9189">
                  <c:v>1.8377999999998241E-4</c:v>
                </c:pt>
                <c:pt idx="9190">
                  <c:v>1.837999999999824E-4</c:v>
                </c:pt>
                <c:pt idx="9191">
                  <c:v>1.8381999999998239E-4</c:v>
                </c:pt>
                <c:pt idx="9192">
                  <c:v>1.8383999999998238E-4</c:v>
                </c:pt>
                <c:pt idx="9193">
                  <c:v>1.8385999999998237E-4</c:v>
                </c:pt>
                <c:pt idx="9194">
                  <c:v>1.8387999999998236E-4</c:v>
                </c:pt>
                <c:pt idx="9195">
                  <c:v>1.8389999999998235E-4</c:v>
                </c:pt>
                <c:pt idx="9196">
                  <c:v>1.8391999999998234E-4</c:v>
                </c:pt>
                <c:pt idx="9197">
                  <c:v>1.8393999999998233E-4</c:v>
                </c:pt>
                <c:pt idx="9198">
                  <c:v>1.8395999999998232E-4</c:v>
                </c:pt>
                <c:pt idx="9199">
                  <c:v>1.8397999999998231E-4</c:v>
                </c:pt>
                <c:pt idx="9200">
                  <c:v>1.839999999999823E-4</c:v>
                </c:pt>
                <c:pt idx="9201">
                  <c:v>1.8401999999998229E-4</c:v>
                </c:pt>
                <c:pt idx="9202">
                  <c:v>1.8403999999998228E-4</c:v>
                </c:pt>
                <c:pt idx="9203">
                  <c:v>1.8405999999998227E-4</c:v>
                </c:pt>
                <c:pt idx="9204">
                  <c:v>1.8407999999998226E-4</c:v>
                </c:pt>
                <c:pt idx="9205">
                  <c:v>1.8409999999998225E-4</c:v>
                </c:pt>
                <c:pt idx="9206">
                  <c:v>1.8411999999998224E-4</c:v>
                </c:pt>
                <c:pt idx="9207">
                  <c:v>1.8413999999998223E-4</c:v>
                </c:pt>
                <c:pt idx="9208">
                  <c:v>1.8415999999998222E-4</c:v>
                </c:pt>
                <c:pt idx="9209">
                  <c:v>1.8417999999998221E-4</c:v>
                </c:pt>
                <c:pt idx="9210">
                  <c:v>1.841999999999822E-4</c:v>
                </c:pt>
                <c:pt idx="9211">
                  <c:v>1.8421999999998219E-4</c:v>
                </c:pt>
                <c:pt idx="9212">
                  <c:v>1.8423999999998218E-4</c:v>
                </c:pt>
                <c:pt idx="9213">
                  <c:v>1.8425999999998217E-4</c:v>
                </c:pt>
                <c:pt idx="9214">
                  <c:v>1.8427999999998216E-4</c:v>
                </c:pt>
                <c:pt idx="9215">
                  <c:v>1.8429999999998215E-4</c:v>
                </c:pt>
                <c:pt idx="9216">
                  <c:v>1.8431999999998213E-4</c:v>
                </c:pt>
                <c:pt idx="9217">
                  <c:v>1.8433999999998212E-4</c:v>
                </c:pt>
                <c:pt idx="9218">
                  <c:v>1.8435999999998211E-4</c:v>
                </c:pt>
                <c:pt idx="9219">
                  <c:v>1.843799999999821E-4</c:v>
                </c:pt>
                <c:pt idx="9220">
                  <c:v>1.8439999999998209E-4</c:v>
                </c:pt>
                <c:pt idx="9221">
                  <c:v>1.8441999999998208E-4</c:v>
                </c:pt>
                <c:pt idx="9222">
                  <c:v>1.8443999999998207E-4</c:v>
                </c:pt>
                <c:pt idx="9223">
                  <c:v>1.8445999999998206E-4</c:v>
                </c:pt>
                <c:pt idx="9224">
                  <c:v>1.8447999999998205E-4</c:v>
                </c:pt>
                <c:pt idx="9225">
                  <c:v>1.8449999999998204E-4</c:v>
                </c:pt>
                <c:pt idx="9226">
                  <c:v>1.8451999999998203E-4</c:v>
                </c:pt>
                <c:pt idx="9227">
                  <c:v>1.8453999999998202E-4</c:v>
                </c:pt>
                <c:pt idx="9228">
                  <c:v>1.8455999999998201E-4</c:v>
                </c:pt>
                <c:pt idx="9229">
                  <c:v>1.84579999999982E-4</c:v>
                </c:pt>
                <c:pt idx="9230">
                  <c:v>1.8459999999998199E-4</c:v>
                </c:pt>
                <c:pt idx="9231">
                  <c:v>1.8461999999998198E-4</c:v>
                </c:pt>
                <c:pt idx="9232">
                  <c:v>1.8463999999998197E-4</c:v>
                </c:pt>
                <c:pt idx="9233">
                  <c:v>1.8465999999998196E-4</c:v>
                </c:pt>
                <c:pt idx="9234">
                  <c:v>1.8467999999998195E-4</c:v>
                </c:pt>
                <c:pt idx="9235">
                  <c:v>1.8469999999998194E-4</c:v>
                </c:pt>
                <c:pt idx="9236">
                  <c:v>1.8471999999998193E-4</c:v>
                </c:pt>
                <c:pt idx="9237">
                  <c:v>1.8473999999998192E-4</c:v>
                </c:pt>
                <c:pt idx="9238">
                  <c:v>1.8475999999998191E-4</c:v>
                </c:pt>
                <c:pt idx="9239">
                  <c:v>1.847799999999819E-4</c:v>
                </c:pt>
                <c:pt idx="9240">
                  <c:v>1.8479999999998189E-4</c:v>
                </c:pt>
                <c:pt idx="9241">
                  <c:v>1.8481999999998188E-4</c:v>
                </c:pt>
                <c:pt idx="9242">
                  <c:v>1.8483999999998187E-4</c:v>
                </c:pt>
                <c:pt idx="9243">
                  <c:v>1.8485999999998186E-4</c:v>
                </c:pt>
                <c:pt idx="9244">
                  <c:v>1.8487999999998184E-4</c:v>
                </c:pt>
                <c:pt idx="9245">
                  <c:v>1.8489999999998183E-4</c:v>
                </c:pt>
                <c:pt idx="9246">
                  <c:v>1.8491999999998182E-4</c:v>
                </c:pt>
                <c:pt idx="9247">
                  <c:v>1.8493999999998181E-4</c:v>
                </c:pt>
                <c:pt idx="9248">
                  <c:v>1.849599999999818E-4</c:v>
                </c:pt>
                <c:pt idx="9249">
                  <c:v>1.8497999999998179E-4</c:v>
                </c:pt>
                <c:pt idx="9250">
                  <c:v>1.8499999999998178E-4</c:v>
                </c:pt>
                <c:pt idx="9251">
                  <c:v>1.8501999999998177E-4</c:v>
                </c:pt>
                <c:pt idx="9252">
                  <c:v>1.8503999999998176E-4</c:v>
                </c:pt>
                <c:pt idx="9253">
                  <c:v>1.8505999999998175E-4</c:v>
                </c:pt>
                <c:pt idx="9254">
                  <c:v>1.8507999999998174E-4</c:v>
                </c:pt>
                <c:pt idx="9255">
                  <c:v>1.8509999999998173E-4</c:v>
                </c:pt>
                <c:pt idx="9256">
                  <c:v>1.8511999999998172E-4</c:v>
                </c:pt>
                <c:pt idx="9257">
                  <c:v>1.8513999999998171E-4</c:v>
                </c:pt>
                <c:pt idx="9258">
                  <c:v>1.851599999999817E-4</c:v>
                </c:pt>
                <c:pt idx="9259">
                  <c:v>1.8517999999998169E-4</c:v>
                </c:pt>
                <c:pt idx="9260">
                  <c:v>1.8519999999998168E-4</c:v>
                </c:pt>
                <c:pt idx="9261">
                  <c:v>1.8521999999998167E-4</c:v>
                </c:pt>
                <c:pt idx="9262">
                  <c:v>1.8523999999998166E-4</c:v>
                </c:pt>
                <c:pt idx="9263">
                  <c:v>1.8525999999998165E-4</c:v>
                </c:pt>
                <c:pt idx="9264">
                  <c:v>1.8527999999998164E-4</c:v>
                </c:pt>
                <c:pt idx="9265">
                  <c:v>1.8529999999998163E-4</c:v>
                </c:pt>
                <c:pt idx="9266">
                  <c:v>1.8531999999998162E-4</c:v>
                </c:pt>
                <c:pt idx="9267">
                  <c:v>1.8533999999998161E-4</c:v>
                </c:pt>
                <c:pt idx="9268">
                  <c:v>1.853599999999816E-4</c:v>
                </c:pt>
                <c:pt idx="9269">
                  <c:v>1.8537999999998159E-4</c:v>
                </c:pt>
                <c:pt idx="9270">
                  <c:v>1.8539999999998158E-4</c:v>
                </c:pt>
                <c:pt idx="9271">
                  <c:v>1.8541999999998157E-4</c:v>
                </c:pt>
                <c:pt idx="9272">
                  <c:v>1.8543999999998155E-4</c:v>
                </c:pt>
                <c:pt idx="9273">
                  <c:v>1.8545999999998154E-4</c:v>
                </c:pt>
                <c:pt idx="9274">
                  <c:v>1.8547999999998153E-4</c:v>
                </c:pt>
                <c:pt idx="9275">
                  <c:v>1.8549999999998152E-4</c:v>
                </c:pt>
                <c:pt idx="9276">
                  <c:v>1.8551999999998151E-4</c:v>
                </c:pt>
                <c:pt idx="9277">
                  <c:v>1.855399999999815E-4</c:v>
                </c:pt>
                <c:pt idx="9278">
                  <c:v>1.8555999999998149E-4</c:v>
                </c:pt>
                <c:pt idx="9279">
                  <c:v>1.8557999999998148E-4</c:v>
                </c:pt>
                <c:pt idx="9280">
                  <c:v>1.8559999999998147E-4</c:v>
                </c:pt>
                <c:pt idx="9281">
                  <c:v>1.8561999999998146E-4</c:v>
                </c:pt>
                <c:pt idx="9282">
                  <c:v>1.8563999999998145E-4</c:v>
                </c:pt>
                <c:pt idx="9283">
                  <c:v>1.8565999999998144E-4</c:v>
                </c:pt>
                <c:pt idx="9284">
                  <c:v>1.8567999999998143E-4</c:v>
                </c:pt>
                <c:pt idx="9285">
                  <c:v>1.8569999999998142E-4</c:v>
                </c:pt>
                <c:pt idx="9286">
                  <c:v>1.8571999999998141E-4</c:v>
                </c:pt>
                <c:pt idx="9287">
                  <c:v>1.857399999999814E-4</c:v>
                </c:pt>
                <c:pt idx="9288">
                  <c:v>1.8575999999998139E-4</c:v>
                </c:pt>
                <c:pt idx="9289">
                  <c:v>1.8577999999998138E-4</c:v>
                </c:pt>
                <c:pt idx="9290">
                  <c:v>1.8579999999998137E-4</c:v>
                </c:pt>
                <c:pt idx="9291">
                  <c:v>1.8581999999998136E-4</c:v>
                </c:pt>
                <c:pt idx="9292">
                  <c:v>1.8583999999998135E-4</c:v>
                </c:pt>
                <c:pt idx="9293">
                  <c:v>1.8585999999998134E-4</c:v>
                </c:pt>
                <c:pt idx="9294">
                  <c:v>1.8587999999998133E-4</c:v>
                </c:pt>
                <c:pt idx="9295">
                  <c:v>1.8589999999998132E-4</c:v>
                </c:pt>
                <c:pt idx="9296">
                  <c:v>1.8591999999998131E-4</c:v>
                </c:pt>
                <c:pt idx="9297">
                  <c:v>1.859399999999813E-4</c:v>
                </c:pt>
                <c:pt idx="9298">
                  <c:v>1.8595999999998129E-4</c:v>
                </c:pt>
                <c:pt idx="9299">
                  <c:v>1.8597999999998128E-4</c:v>
                </c:pt>
                <c:pt idx="9300">
                  <c:v>1.8599999999998126E-4</c:v>
                </c:pt>
                <c:pt idx="9301">
                  <c:v>1.8601999999998125E-4</c:v>
                </c:pt>
                <c:pt idx="9302">
                  <c:v>1.8603999999998124E-4</c:v>
                </c:pt>
                <c:pt idx="9303">
                  <c:v>1.8605999999998123E-4</c:v>
                </c:pt>
                <c:pt idx="9304">
                  <c:v>1.8607999999998122E-4</c:v>
                </c:pt>
                <c:pt idx="9305">
                  <c:v>1.8609999999998121E-4</c:v>
                </c:pt>
                <c:pt idx="9306">
                  <c:v>1.861199999999812E-4</c:v>
                </c:pt>
                <c:pt idx="9307">
                  <c:v>1.8613999999998119E-4</c:v>
                </c:pt>
                <c:pt idx="9308">
                  <c:v>1.8615999999998118E-4</c:v>
                </c:pt>
                <c:pt idx="9309">
                  <c:v>1.8617999999998117E-4</c:v>
                </c:pt>
                <c:pt idx="9310">
                  <c:v>1.8619999999998116E-4</c:v>
                </c:pt>
                <c:pt idx="9311">
                  <c:v>1.8621999999998115E-4</c:v>
                </c:pt>
                <c:pt idx="9312">
                  <c:v>1.8623999999998114E-4</c:v>
                </c:pt>
                <c:pt idx="9313">
                  <c:v>1.8625999999998113E-4</c:v>
                </c:pt>
                <c:pt idx="9314">
                  <c:v>1.8627999999998112E-4</c:v>
                </c:pt>
                <c:pt idx="9315">
                  <c:v>1.8629999999998111E-4</c:v>
                </c:pt>
                <c:pt idx="9316">
                  <c:v>1.863199999999811E-4</c:v>
                </c:pt>
                <c:pt idx="9317">
                  <c:v>1.8633999999998109E-4</c:v>
                </c:pt>
                <c:pt idx="9318">
                  <c:v>1.8635999999998108E-4</c:v>
                </c:pt>
                <c:pt idx="9319">
                  <c:v>1.8637999999998107E-4</c:v>
                </c:pt>
                <c:pt idx="9320">
                  <c:v>1.8639999999998106E-4</c:v>
                </c:pt>
                <c:pt idx="9321">
                  <c:v>1.8641999999998105E-4</c:v>
                </c:pt>
                <c:pt idx="9322">
                  <c:v>1.8643999999998104E-4</c:v>
                </c:pt>
                <c:pt idx="9323">
                  <c:v>1.8645999999998103E-4</c:v>
                </c:pt>
                <c:pt idx="9324">
                  <c:v>1.8647999999998102E-4</c:v>
                </c:pt>
                <c:pt idx="9325">
                  <c:v>1.8649999999998101E-4</c:v>
                </c:pt>
                <c:pt idx="9326">
                  <c:v>1.86519999999981E-4</c:v>
                </c:pt>
                <c:pt idx="9327">
                  <c:v>1.8653999999998099E-4</c:v>
                </c:pt>
                <c:pt idx="9328">
                  <c:v>1.8655999999998097E-4</c:v>
                </c:pt>
                <c:pt idx="9329">
                  <c:v>1.8657999999998096E-4</c:v>
                </c:pt>
                <c:pt idx="9330">
                  <c:v>1.8659999999998095E-4</c:v>
                </c:pt>
                <c:pt idx="9331">
                  <c:v>1.8661999999998094E-4</c:v>
                </c:pt>
                <c:pt idx="9332">
                  <c:v>1.8663999999998093E-4</c:v>
                </c:pt>
                <c:pt idx="9333">
                  <c:v>1.8665999999998092E-4</c:v>
                </c:pt>
                <c:pt idx="9334">
                  <c:v>1.8667999999998091E-4</c:v>
                </c:pt>
                <c:pt idx="9335">
                  <c:v>1.866999999999809E-4</c:v>
                </c:pt>
                <c:pt idx="9336">
                  <c:v>1.8671999999998089E-4</c:v>
                </c:pt>
                <c:pt idx="9337">
                  <c:v>1.8673999999998088E-4</c:v>
                </c:pt>
                <c:pt idx="9338">
                  <c:v>1.8675999999998087E-4</c:v>
                </c:pt>
                <c:pt idx="9339">
                  <c:v>1.8677999999998086E-4</c:v>
                </c:pt>
                <c:pt idx="9340">
                  <c:v>1.8679999999998085E-4</c:v>
                </c:pt>
                <c:pt idx="9341">
                  <c:v>1.8681999999998084E-4</c:v>
                </c:pt>
                <c:pt idx="9342">
                  <c:v>1.8683999999998083E-4</c:v>
                </c:pt>
                <c:pt idx="9343">
                  <c:v>1.8685999999998082E-4</c:v>
                </c:pt>
                <c:pt idx="9344">
                  <c:v>1.8687999999998081E-4</c:v>
                </c:pt>
                <c:pt idx="9345">
                  <c:v>1.868999999999808E-4</c:v>
                </c:pt>
                <c:pt idx="9346">
                  <c:v>1.8691999999998079E-4</c:v>
                </c:pt>
                <c:pt idx="9347">
                  <c:v>1.8693999999998078E-4</c:v>
                </c:pt>
                <c:pt idx="9348">
                  <c:v>1.8695999999998077E-4</c:v>
                </c:pt>
                <c:pt idx="9349">
                  <c:v>1.8697999999998076E-4</c:v>
                </c:pt>
                <c:pt idx="9350">
                  <c:v>1.8699999999998075E-4</c:v>
                </c:pt>
                <c:pt idx="9351">
                  <c:v>1.8701999999998074E-4</c:v>
                </c:pt>
                <c:pt idx="9352">
                  <c:v>1.8703999999998073E-4</c:v>
                </c:pt>
                <c:pt idx="9353">
                  <c:v>1.8705999999998072E-4</c:v>
                </c:pt>
                <c:pt idx="9354">
                  <c:v>1.8707999999998071E-4</c:v>
                </c:pt>
                <c:pt idx="9355">
                  <c:v>1.870999999999807E-4</c:v>
                </c:pt>
                <c:pt idx="9356">
                  <c:v>1.8711999999998069E-4</c:v>
                </c:pt>
                <c:pt idx="9357">
                  <c:v>1.8713999999998067E-4</c:v>
                </c:pt>
                <c:pt idx="9358">
                  <c:v>1.8715999999998066E-4</c:v>
                </c:pt>
                <c:pt idx="9359">
                  <c:v>1.8717999999998065E-4</c:v>
                </c:pt>
                <c:pt idx="9360">
                  <c:v>1.8719999999998064E-4</c:v>
                </c:pt>
                <c:pt idx="9361">
                  <c:v>1.8721999999998063E-4</c:v>
                </c:pt>
                <c:pt idx="9362">
                  <c:v>1.8723999999998062E-4</c:v>
                </c:pt>
                <c:pt idx="9363">
                  <c:v>1.8725999999998061E-4</c:v>
                </c:pt>
                <c:pt idx="9364">
                  <c:v>1.872799999999806E-4</c:v>
                </c:pt>
                <c:pt idx="9365">
                  <c:v>1.8729999999998059E-4</c:v>
                </c:pt>
                <c:pt idx="9366">
                  <c:v>1.8731999999998058E-4</c:v>
                </c:pt>
                <c:pt idx="9367">
                  <c:v>1.8733999999998057E-4</c:v>
                </c:pt>
                <c:pt idx="9368">
                  <c:v>1.8735999999998056E-4</c:v>
                </c:pt>
                <c:pt idx="9369">
                  <c:v>1.8737999999998055E-4</c:v>
                </c:pt>
                <c:pt idx="9370">
                  <c:v>1.8739999999998054E-4</c:v>
                </c:pt>
                <c:pt idx="9371">
                  <c:v>1.8741999999998053E-4</c:v>
                </c:pt>
                <c:pt idx="9372">
                  <c:v>1.8743999999998052E-4</c:v>
                </c:pt>
                <c:pt idx="9373">
                  <c:v>1.8745999999998051E-4</c:v>
                </c:pt>
                <c:pt idx="9374">
                  <c:v>1.874799999999805E-4</c:v>
                </c:pt>
                <c:pt idx="9375">
                  <c:v>1.8749999999998049E-4</c:v>
                </c:pt>
                <c:pt idx="9376">
                  <c:v>1.8751999999998048E-4</c:v>
                </c:pt>
                <c:pt idx="9377">
                  <c:v>1.8753999999998047E-4</c:v>
                </c:pt>
                <c:pt idx="9378">
                  <c:v>1.8755999999998046E-4</c:v>
                </c:pt>
                <c:pt idx="9379">
                  <c:v>1.8757999999998045E-4</c:v>
                </c:pt>
                <c:pt idx="9380">
                  <c:v>1.8759999999998044E-4</c:v>
                </c:pt>
                <c:pt idx="9381">
                  <c:v>1.8761999999998043E-4</c:v>
                </c:pt>
                <c:pt idx="9382">
                  <c:v>1.8763999999998042E-4</c:v>
                </c:pt>
                <c:pt idx="9383">
                  <c:v>1.8765999999998041E-4</c:v>
                </c:pt>
                <c:pt idx="9384">
                  <c:v>1.876799999999804E-4</c:v>
                </c:pt>
                <c:pt idx="9385">
                  <c:v>1.8769999999998038E-4</c:v>
                </c:pt>
                <c:pt idx="9386">
                  <c:v>1.8771999999998037E-4</c:v>
                </c:pt>
                <c:pt idx="9387">
                  <c:v>1.8773999999998036E-4</c:v>
                </c:pt>
                <c:pt idx="9388">
                  <c:v>1.8775999999998035E-4</c:v>
                </c:pt>
                <c:pt idx="9389">
                  <c:v>1.8777999999998034E-4</c:v>
                </c:pt>
                <c:pt idx="9390">
                  <c:v>1.8779999999998033E-4</c:v>
                </c:pt>
                <c:pt idx="9391">
                  <c:v>1.8781999999998032E-4</c:v>
                </c:pt>
                <c:pt idx="9392">
                  <c:v>1.8783999999998031E-4</c:v>
                </c:pt>
                <c:pt idx="9393">
                  <c:v>1.878599999999803E-4</c:v>
                </c:pt>
                <c:pt idx="9394">
                  <c:v>1.8787999999998029E-4</c:v>
                </c:pt>
                <c:pt idx="9395">
                  <c:v>1.8789999999998028E-4</c:v>
                </c:pt>
                <c:pt idx="9396">
                  <c:v>1.8791999999998027E-4</c:v>
                </c:pt>
                <c:pt idx="9397">
                  <c:v>1.8793999999998026E-4</c:v>
                </c:pt>
                <c:pt idx="9398">
                  <c:v>1.8795999999998025E-4</c:v>
                </c:pt>
                <c:pt idx="9399">
                  <c:v>1.8797999999998024E-4</c:v>
                </c:pt>
                <c:pt idx="9400">
                  <c:v>1.8799999999998023E-4</c:v>
                </c:pt>
                <c:pt idx="9401">
                  <c:v>1.8801999999998022E-4</c:v>
                </c:pt>
                <c:pt idx="9402">
                  <c:v>1.8803999999998021E-4</c:v>
                </c:pt>
                <c:pt idx="9403">
                  <c:v>1.880599999999802E-4</c:v>
                </c:pt>
                <c:pt idx="9404">
                  <c:v>1.8807999999998019E-4</c:v>
                </c:pt>
                <c:pt idx="9405">
                  <c:v>1.8809999999998018E-4</c:v>
                </c:pt>
                <c:pt idx="9406">
                  <c:v>1.8811999999998017E-4</c:v>
                </c:pt>
                <c:pt idx="9407">
                  <c:v>1.8813999999998016E-4</c:v>
                </c:pt>
                <c:pt idx="9408">
                  <c:v>1.8815999999998015E-4</c:v>
                </c:pt>
                <c:pt idx="9409">
                  <c:v>1.8817999999998014E-4</c:v>
                </c:pt>
                <c:pt idx="9410">
                  <c:v>1.8819999999998013E-4</c:v>
                </c:pt>
                <c:pt idx="9411">
                  <c:v>1.8821999999998012E-4</c:v>
                </c:pt>
                <c:pt idx="9412">
                  <c:v>1.8823999999998011E-4</c:v>
                </c:pt>
                <c:pt idx="9413">
                  <c:v>1.8825999999998009E-4</c:v>
                </c:pt>
                <c:pt idx="9414">
                  <c:v>1.8827999999998008E-4</c:v>
                </c:pt>
                <c:pt idx="9415">
                  <c:v>1.8829999999998007E-4</c:v>
                </c:pt>
                <c:pt idx="9416">
                  <c:v>1.8831999999998006E-4</c:v>
                </c:pt>
                <c:pt idx="9417">
                  <c:v>1.8833999999998005E-4</c:v>
                </c:pt>
                <c:pt idx="9418">
                  <c:v>1.8835999999998004E-4</c:v>
                </c:pt>
                <c:pt idx="9419">
                  <c:v>1.8837999999998003E-4</c:v>
                </c:pt>
                <c:pt idx="9420">
                  <c:v>1.8839999999998002E-4</c:v>
                </c:pt>
                <c:pt idx="9421">
                  <c:v>1.8841999999998001E-4</c:v>
                </c:pt>
                <c:pt idx="9422">
                  <c:v>1.8843999999998E-4</c:v>
                </c:pt>
                <c:pt idx="9423">
                  <c:v>1.8845999999997999E-4</c:v>
                </c:pt>
                <c:pt idx="9424">
                  <c:v>1.8847999999997998E-4</c:v>
                </c:pt>
                <c:pt idx="9425">
                  <c:v>1.8849999999997997E-4</c:v>
                </c:pt>
                <c:pt idx="9426">
                  <c:v>1.8851999999997996E-4</c:v>
                </c:pt>
                <c:pt idx="9427">
                  <c:v>1.8853999999997995E-4</c:v>
                </c:pt>
                <c:pt idx="9428">
                  <c:v>1.8855999999997994E-4</c:v>
                </c:pt>
                <c:pt idx="9429">
                  <c:v>1.8857999999997993E-4</c:v>
                </c:pt>
                <c:pt idx="9430">
                  <c:v>1.8859999999997992E-4</c:v>
                </c:pt>
                <c:pt idx="9431">
                  <c:v>1.8861999999997991E-4</c:v>
                </c:pt>
                <c:pt idx="9432">
                  <c:v>1.886399999999799E-4</c:v>
                </c:pt>
                <c:pt idx="9433">
                  <c:v>1.8865999999997989E-4</c:v>
                </c:pt>
                <c:pt idx="9434">
                  <c:v>1.8867999999997988E-4</c:v>
                </c:pt>
                <c:pt idx="9435">
                  <c:v>1.8869999999997987E-4</c:v>
                </c:pt>
                <c:pt idx="9436">
                  <c:v>1.8871999999997986E-4</c:v>
                </c:pt>
                <c:pt idx="9437">
                  <c:v>1.8873999999997985E-4</c:v>
                </c:pt>
                <c:pt idx="9438">
                  <c:v>1.8875999999997984E-4</c:v>
                </c:pt>
                <c:pt idx="9439">
                  <c:v>1.8877999999997983E-4</c:v>
                </c:pt>
                <c:pt idx="9440">
                  <c:v>1.8879999999997982E-4</c:v>
                </c:pt>
                <c:pt idx="9441">
                  <c:v>1.888199999999798E-4</c:v>
                </c:pt>
                <c:pt idx="9442">
                  <c:v>1.8883999999997979E-4</c:v>
                </c:pt>
                <c:pt idx="9443">
                  <c:v>1.8885999999997978E-4</c:v>
                </c:pt>
                <c:pt idx="9444">
                  <c:v>1.8887999999997977E-4</c:v>
                </c:pt>
                <c:pt idx="9445">
                  <c:v>1.8889999999997976E-4</c:v>
                </c:pt>
                <c:pt idx="9446">
                  <c:v>1.8891999999997975E-4</c:v>
                </c:pt>
                <c:pt idx="9447">
                  <c:v>1.8893999999997974E-4</c:v>
                </c:pt>
                <c:pt idx="9448">
                  <c:v>1.8895999999997973E-4</c:v>
                </c:pt>
                <c:pt idx="9449">
                  <c:v>1.8897999999997972E-4</c:v>
                </c:pt>
                <c:pt idx="9450">
                  <c:v>1.8899999999997971E-4</c:v>
                </c:pt>
                <c:pt idx="9451">
                  <c:v>1.890199999999797E-4</c:v>
                </c:pt>
                <c:pt idx="9452">
                  <c:v>1.8903999999997969E-4</c:v>
                </c:pt>
                <c:pt idx="9453">
                  <c:v>1.8905999999997968E-4</c:v>
                </c:pt>
                <c:pt idx="9454">
                  <c:v>1.8907999999997967E-4</c:v>
                </c:pt>
                <c:pt idx="9455">
                  <c:v>1.8909999999997966E-4</c:v>
                </c:pt>
                <c:pt idx="9456">
                  <c:v>1.8911999999997965E-4</c:v>
                </c:pt>
                <c:pt idx="9457">
                  <c:v>1.8913999999997964E-4</c:v>
                </c:pt>
                <c:pt idx="9458">
                  <c:v>1.8915999999997963E-4</c:v>
                </c:pt>
                <c:pt idx="9459">
                  <c:v>1.8917999999997962E-4</c:v>
                </c:pt>
                <c:pt idx="9460">
                  <c:v>1.8919999999997961E-4</c:v>
                </c:pt>
                <c:pt idx="9461">
                  <c:v>1.892199999999796E-4</c:v>
                </c:pt>
                <c:pt idx="9462">
                  <c:v>1.8923999999997959E-4</c:v>
                </c:pt>
                <c:pt idx="9463">
                  <c:v>1.8925999999997958E-4</c:v>
                </c:pt>
                <c:pt idx="9464">
                  <c:v>1.8927999999997957E-4</c:v>
                </c:pt>
                <c:pt idx="9465">
                  <c:v>1.8929999999997956E-4</c:v>
                </c:pt>
                <c:pt idx="9466">
                  <c:v>1.8931999999997955E-4</c:v>
                </c:pt>
                <c:pt idx="9467">
                  <c:v>1.8933999999997954E-4</c:v>
                </c:pt>
                <c:pt idx="9468">
                  <c:v>1.8935999999997953E-4</c:v>
                </c:pt>
                <c:pt idx="9469">
                  <c:v>1.8937999999997951E-4</c:v>
                </c:pt>
                <c:pt idx="9470">
                  <c:v>1.893999999999795E-4</c:v>
                </c:pt>
                <c:pt idx="9471">
                  <c:v>1.8941999999997949E-4</c:v>
                </c:pt>
                <c:pt idx="9472">
                  <c:v>1.8943999999997948E-4</c:v>
                </c:pt>
                <c:pt idx="9473">
                  <c:v>1.8945999999997947E-4</c:v>
                </c:pt>
                <c:pt idx="9474">
                  <c:v>1.8947999999997946E-4</c:v>
                </c:pt>
                <c:pt idx="9475">
                  <c:v>1.8949999999997945E-4</c:v>
                </c:pt>
                <c:pt idx="9476">
                  <c:v>1.8951999999997944E-4</c:v>
                </c:pt>
                <c:pt idx="9477">
                  <c:v>1.8953999999997943E-4</c:v>
                </c:pt>
                <c:pt idx="9478">
                  <c:v>1.8955999999997942E-4</c:v>
                </c:pt>
                <c:pt idx="9479">
                  <c:v>1.8957999999997941E-4</c:v>
                </c:pt>
                <c:pt idx="9480">
                  <c:v>1.895999999999794E-4</c:v>
                </c:pt>
                <c:pt idx="9481">
                  <c:v>1.8961999999997939E-4</c:v>
                </c:pt>
                <c:pt idx="9482">
                  <c:v>1.8963999999997938E-4</c:v>
                </c:pt>
                <c:pt idx="9483">
                  <c:v>1.8965999999997937E-4</c:v>
                </c:pt>
                <c:pt idx="9484">
                  <c:v>1.8967999999997936E-4</c:v>
                </c:pt>
                <c:pt idx="9485">
                  <c:v>1.8969999999997935E-4</c:v>
                </c:pt>
                <c:pt idx="9486">
                  <c:v>1.8971999999997934E-4</c:v>
                </c:pt>
                <c:pt idx="9487">
                  <c:v>1.8973999999997933E-4</c:v>
                </c:pt>
                <c:pt idx="9488">
                  <c:v>1.8975999999997932E-4</c:v>
                </c:pt>
                <c:pt idx="9489">
                  <c:v>1.8977999999997931E-4</c:v>
                </c:pt>
                <c:pt idx="9490">
                  <c:v>1.897999999999793E-4</c:v>
                </c:pt>
                <c:pt idx="9491">
                  <c:v>1.8981999999997929E-4</c:v>
                </c:pt>
                <c:pt idx="9492">
                  <c:v>1.8983999999997928E-4</c:v>
                </c:pt>
                <c:pt idx="9493">
                  <c:v>1.8985999999997927E-4</c:v>
                </c:pt>
                <c:pt idx="9494">
                  <c:v>1.8987999999997926E-4</c:v>
                </c:pt>
                <c:pt idx="9495">
                  <c:v>1.8989999999997925E-4</c:v>
                </c:pt>
                <c:pt idx="9496">
                  <c:v>1.8991999999997924E-4</c:v>
                </c:pt>
                <c:pt idx="9497">
                  <c:v>1.8993999999997922E-4</c:v>
                </c:pt>
                <c:pt idx="9498">
                  <c:v>1.8995999999997921E-4</c:v>
                </c:pt>
                <c:pt idx="9499">
                  <c:v>1.899799999999792E-4</c:v>
                </c:pt>
                <c:pt idx="9500">
                  <c:v>1.8999999999997919E-4</c:v>
                </c:pt>
                <c:pt idx="9501">
                  <c:v>1.9001999999997918E-4</c:v>
                </c:pt>
                <c:pt idx="9502">
                  <c:v>1.9003999999997917E-4</c:v>
                </c:pt>
                <c:pt idx="9503">
                  <c:v>1.9005999999997916E-4</c:v>
                </c:pt>
                <c:pt idx="9504">
                  <c:v>1.9007999999997915E-4</c:v>
                </c:pt>
                <c:pt idx="9505">
                  <c:v>1.9009999999997914E-4</c:v>
                </c:pt>
                <c:pt idx="9506">
                  <c:v>1.9011999999997913E-4</c:v>
                </c:pt>
                <c:pt idx="9507">
                  <c:v>1.9013999999997912E-4</c:v>
                </c:pt>
                <c:pt idx="9508">
                  <c:v>1.9015999999997911E-4</c:v>
                </c:pt>
                <c:pt idx="9509">
                  <c:v>1.901799999999791E-4</c:v>
                </c:pt>
                <c:pt idx="9510">
                  <c:v>1.9019999999997909E-4</c:v>
                </c:pt>
                <c:pt idx="9511">
                  <c:v>1.9021999999997908E-4</c:v>
                </c:pt>
                <c:pt idx="9512">
                  <c:v>1.9023999999997907E-4</c:v>
                </c:pt>
                <c:pt idx="9513">
                  <c:v>1.9025999999997906E-4</c:v>
                </c:pt>
                <c:pt idx="9514">
                  <c:v>1.9027999999997905E-4</c:v>
                </c:pt>
                <c:pt idx="9515">
                  <c:v>1.9029999999997904E-4</c:v>
                </c:pt>
                <c:pt idx="9516">
                  <c:v>1.9031999999997903E-4</c:v>
                </c:pt>
                <c:pt idx="9517">
                  <c:v>1.9033999999997902E-4</c:v>
                </c:pt>
                <c:pt idx="9518">
                  <c:v>1.9035999999997901E-4</c:v>
                </c:pt>
                <c:pt idx="9519">
                  <c:v>1.90379999999979E-4</c:v>
                </c:pt>
                <c:pt idx="9520">
                  <c:v>1.9039999999997899E-4</c:v>
                </c:pt>
                <c:pt idx="9521">
                  <c:v>1.9041999999997898E-4</c:v>
                </c:pt>
                <c:pt idx="9522">
                  <c:v>1.9043999999997897E-4</c:v>
                </c:pt>
                <c:pt idx="9523">
                  <c:v>1.9045999999997896E-4</c:v>
                </c:pt>
                <c:pt idx="9524">
                  <c:v>1.9047999999997895E-4</c:v>
                </c:pt>
                <c:pt idx="9525">
                  <c:v>1.9049999999997893E-4</c:v>
                </c:pt>
                <c:pt idx="9526">
                  <c:v>1.9051999999997892E-4</c:v>
                </c:pt>
                <c:pt idx="9527">
                  <c:v>1.9053999999997891E-4</c:v>
                </c:pt>
                <c:pt idx="9528">
                  <c:v>1.905599999999789E-4</c:v>
                </c:pt>
                <c:pt idx="9529">
                  <c:v>1.9057999999997889E-4</c:v>
                </c:pt>
                <c:pt idx="9530">
                  <c:v>1.9059999999997888E-4</c:v>
                </c:pt>
                <c:pt idx="9531">
                  <c:v>1.9061999999997887E-4</c:v>
                </c:pt>
                <c:pt idx="9532">
                  <c:v>1.9063999999997886E-4</c:v>
                </c:pt>
                <c:pt idx="9533">
                  <c:v>1.9065999999997885E-4</c:v>
                </c:pt>
                <c:pt idx="9534">
                  <c:v>1.9067999999997884E-4</c:v>
                </c:pt>
                <c:pt idx="9535">
                  <c:v>1.9069999999997883E-4</c:v>
                </c:pt>
                <c:pt idx="9536">
                  <c:v>1.9071999999997882E-4</c:v>
                </c:pt>
                <c:pt idx="9537">
                  <c:v>1.9073999999997881E-4</c:v>
                </c:pt>
                <c:pt idx="9538">
                  <c:v>1.907599999999788E-4</c:v>
                </c:pt>
                <c:pt idx="9539">
                  <c:v>1.9077999999997879E-4</c:v>
                </c:pt>
                <c:pt idx="9540">
                  <c:v>1.9079999999997878E-4</c:v>
                </c:pt>
                <c:pt idx="9541">
                  <c:v>1.9081999999997877E-4</c:v>
                </c:pt>
                <c:pt idx="9542">
                  <c:v>1.9083999999997876E-4</c:v>
                </c:pt>
                <c:pt idx="9543">
                  <c:v>1.9085999999997875E-4</c:v>
                </c:pt>
                <c:pt idx="9544">
                  <c:v>1.9087999999997874E-4</c:v>
                </c:pt>
                <c:pt idx="9545">
                  <c:v>1.9089999999997873E-4</c:v>
                </c:pt>
                <c:pt idx="9546">
                  <c:v>1.9091999999997872E-4</c:v>
                </c:pt>
                <c:pt idx="9547">
                  <c:v>1.9093999999997871E-4</c:v>
                </c:pt>
                <c:pt idx="9548">
                  <c:v>1.909599999999787E-4</c:v>
                </c:pt>
                <c:pt idx="9549">
                  <c:v>1.9097999999997869E-4</c:v>
                </c:pt>
                <c:pt idx="9550">
                  <c:v>1.9099999999997868E-4</c:v>
                </c:pt>
                <c:pt idx="9551">
                  <c:v>1.9101999999997867E-4</c:v>
                </c:pt>
                <c:pt idx="9552">
                  <c:v>1.9103999999997866E-4</c:v>
                </c:pt>
                <c:pt idx="9553">
                  <c:v>1.9105999999997864E-4</c:v>
                </c:pt>
                <c:pt idx="9554">
                  <c:v>1.9107999999997863E-4</c:v>
                </c:pt>
                <c:pt idx="9555">
                  <c:v>1.9109999999997862E-4</c:v>
                </c:pt>
                <c:pt idx="9556">
                  <c:v>1.9111999999997861E-4</c:v>
                </c:pt>
                <c:pt idx="9557">
                  <c:v>1.911399999999786E-4</c:v>
                </c:pt>
                <c:pt idx="9558">
                  <c:v>1.9115999999997859E-4</c:v>
                </c:pt>
                <c:pt idx="9559">
                  <c:v>1.9117999999997858E-4</c:v>
                </c:pt>
                <c:pt idx="9560">
                  <c:v>1.9119999999997857E-4</c:v>
                </c:pt>
                <c:pt idx="9561">
                  <c:v>1.9121999999997856E-4</c:v>
                </c:pt>
                <c:pt idx="9562">
                  <c:v>1.9123999999997855E-4</c:v>
                </c:pt>
                <c:pt idx="9563">
                  <c:v>1.9125999999997854E-4</c:v>
                </c:pt>
                <c:pt idx="9564">
                  <c:v>1.9127999999997853E-4</c:v>
                </c:pt>
                <c:pt idx="9565">
                  <c:v>1.9129999999997852E-4</c:v>
                </c:pt>
                <c:pt idx="9566">
                  <c:v>1.9131999999997851E-4</c:v>
                </c:pt>
                <c:pt idx="9567">
                  <c:v>1.913399999999785E-4</c:v>
                </c:pt>
                <c:pt idx="9568">
                  <c:v>1.9135999999997849E-4</c:v>
                </c:pt>
                <c:pt idx="9569">
                  <c:v>1.9137999999997848E-4</c:v>
                </c:pt>
                <c:pt idx="9570">
                  <c:v>1.9139999999997847E-4</c:v>
                </c:pt>
                <c:pt idx="9571">
                  <c:v>1.9141999999997846E-4</c:v>
                </c:pt>
                <c:pt idx="9572">
                  <c:v>1.9143999999997845E-4</c:v>
                </c:pt>
                <c:pt idx="9573">
                  <c:v>1.9145999999997844E-4</c:v>
                </c:pt>
                <c:pt idx="9574">
                  <c:v>1.9147999999997843E-4</c:v>
                </c:pt>
                <c:pt idx="9575">
                  <c:v>1.9149999999997842E-4</c:v>
                </c:pt>
                <c:pt idx="9576">
                  <c:v>1.9151999999997841E-4</c:v>
                </c:pt>
                <c:pt idx="9577">
                  <c:v>1.915399999999784E-4</c:v>
                </c:pt>
                <c:pt idx="9578">
                  <c:v>1.9155999999997839E-4</c:v>
                </c:pt>
                <c:pt idx="9579">
                  <c:v>1.9157999999997838E-4</c:v>
                </c:pt>
                <c:pt idx="9580">
                  <c:v>1.9159999999997837E-4</c:v>
                </c:pt>
                <c:pt idx="9581">
                  <c:v>1.9161999999997835E-4</c:v>
                </c:pt>
                <c:pt idx="9582">
                  <c:v>1.9163999999997834E-4</c:v>
                </c:pt>
                <c:pt idx="9583">
                  <c:v>1.9165999999997833E-4</c:v>
                </c:pt>
                <c:pt idx="9584">
                  <c:v>1.9167999999997832E-4</c:v>
                </c:pt>
                <c:pt idx="9585">
                  <c:v>1.9169999999997831E-4</c:v>
                </c:pt>
                <c:pt idx="9586">
                  <c:v>1.917199999999783E-4</c:v>
                </c:pt>
                <c:pt idx="9587">
                  <c:v>1.9173999999997829E-4</c:v>
                </c:pt>
                <c:pt idx="9588">
                  <c:v>1.9175999999997828E-4</c:v>
                </c:pt>
                <c:pt idx="9589">
                  <c:v>1.9177999999997827E-4</c:v>
                </c:pt>
                <c:pt idx="9590">
                  <c:v>1.9179999999997826E-4</c:v>
                </c:pt>
                <c:pt idx="9591">
                  <c:v>1.9181999999997825E-4</c:v>
                </c:pt>
                <c:pt idx="9592">
                  <c:v>1.9183999999997824E-4</c:v>
                </c:pt>
                <c:pt idx="9593">
                  <c:v>1.9185999999997823E-4</c:v>
                </c:pt>
                <c:pt idx="9594">
                  <c:v>1.9187999999997822E-4</c:v>
                </c:pt>
                <c:pt idx="9595">
                  <c:v>1.9189999999997821E-4</c:v>
                </c:pt>
                <c:pt idx="9596">
                  <c:v>1.919199999999782E-4</c:v>
                </c:pt>
                <c:pt idx="9597">
                  <c:v>1.9193999999997819E-4</c:v>
                </c:pt>
                <c:pt idx="9598">
                  <c:v>1.9195999999997818E-4</c:v>
                </c:pt>
                <c:pt idx="9599">
                  <c:v>1.9197999999997817E-4</c:v>
                </c:pt>
                <c:pt idx="9600">
                  <c:v>1.9199999999997816E-4</c:v>
                </c:pt>
                <c:pt idx="9601">
                  <c:v>1.9201999999997815E-4</c:v>
                </c:pt>
                <c:pt idx="9602">
                  <c:v>1.9203999999997814E-4</c:v>
                </c:pt>
                <c:pt idx="9603">
                  <c:v>1.9205999999997813E-4</c:v>
                </c:pt>
                <c:pt idx="9604">
                  <c:v>1.9207999999997812E-4</c:v>
                </c:pt>
                <c:pt idx="9605">
                  <c:v>1.9209999999997811E-4</c:v>
                </c:pt>
                <c:pt idx="9606">
                  <c:v>1.921199999999781E-4</c:v>
                </c:pt>
                <c:pt idx="9607">
                  <c:v>1.9213999999997809E-4</c:v>
                </c:pt>
                <c:pt idx="9608">
                  <c:v>1.9215999999997808E-4</c:v>
                </c:pt>
                <c:pt idx="9609">
                  <c:v>1.9217999999997806E-4</c:v>
                </c:pt>
                <c:pt idx="9610">
                  <c:v>1.9219999999997805E-4</c:v>
                </c:pt>
                <c:pt idx="9611">
                  <c:v>1.9221999999997804E-4</c:v>
                </c:pt>
                <c:pt idx="9612">
                  <c:v>1.9223999999997803E-4</c:v>
                </c:pt>
                <c:pt idx="9613">
                  <c:v>1.9225999999997802E-4</c:v>
                </c:pt>
                <c:pt idx="9614">
                  <c:v>1.9227999999997801E-4</c:v>
                </c:pt>
                <c:pt idx="9615">
                  <c:v>1.92299999999978E-4</c:v>
                </c:pt>
                <c:pt idx="9616">
                  <c:v>1.9231999999997799E-4</c:v>
                </c:pt>
                <c:pt idx="9617">
                  <c:v>1.9233999999997798E-4</c:v>
                </c:pt>
                <c:pt idx="9618">
                  <c:v>1.9235999999997797E-4</c:v>
                </c:pt>
                <c:pt idx="9619">
                  <c:v>1.9237999999997796E-4</c:v>
                </c:pt>
                <c:pt idx="9620">
                  <c:v>1.9239999999997795E-4</c:v>
                </c:pt>
                <c:pt idx="9621">
                  <c:v>1.9241999999997794E-4</c:v>
                </c:pt>
                <c:pt idx="9622">
                  <c:v>1.9243999999997793E-4</c:v>
                </c:pt>
                <c:pt idx="9623">
                  <c:v>1.9245999999997792E-4</c:v>
                </c:pt>
                <c:pt idx="9624">
                  <c:v>1.9247999999997791E-4</c:v>
                </c:pt>
                <c:pt idx="9625">
                  <c:v>1.924999999999779E-4</c:v>
                </c:pt>
                <c:pt idx="9626">
                  <c:v>1.9251999999997789E-4</c:v>
                </c:pt>
                <c:pt idx="9627">
                  <c:v>1.9253999999997788E-4</c:v>
                </c:pt>
                <c:pt idx="9628">
                  <c:v>1.9255999999997787E-4</c:v>
                </c:pt>
                <c:pt idx="9629">
                  <c:v>1.9257999999997786E-4</c:v>
                </c:pt>
                <c:pt idx="9630">
                  <c:v>1.9259999999997785E-4</c:v>
                </c:pt>
                <c:pt idx="9631">
                  <c:v>1.9261999999997784E-4</c:v>
                </c:pt>
                <c:pt idx="9632">
                  <c:v>1.9263999999997783E-4</c:v>
                </c:pt>
                <c:pt idx="9633">
                  <c:v>1.9265999999997782E-4</c:v>
                </c:pt>
                <c:pt idx="9634">
                  <c:v>1.9267999999997781E-4</c:v>
                </c:pt>
                <c:pt idx="9635">
                  <c:v>1.926999999999778E-4</c:v>
                </c:pt>
                <c:pt idx="9636">
                  <c:v>1.9271999999997779E-4</c:v>
                </c:pt>
                <c:pt idx="9637">
                  <c:v>1.9273999999997778E-4</c:v>
                </c:pt>
                <c:pt idx="9638">
                  <c:v>1.9275999999997776E-4</c:v>
                </c:pt>
                <c:pt idx="9639">
                  <c:v>1.9277999999997775E-4</c:v>
                </c:pt>
                <c:pt idx="9640">
                  <c:v>1.9279999999997774E-4</c:v>
                </c:pt>
                <c:pt idx="9641">
                  <c:v>1.9281999999997773E-4</c:v>
                </c:pt>
                <c:pt idx="9642">
                  <c:v>1.9283999999997772E-4</c:v>
                </c:pt>
                <c:pt idx="9643">
                  <c:v>1.9285999999997771E-4</c:v>
                </c:pt>
                <c:pt idx="9644">
                  <c:v>1.928799999999777E-4</c:v>
                </c:pt>
                <c:pt idx="9645">
                  <c:v>1.9289999999997769E-4</c:v>
                </c:pt>
                <c:pt idx="9646">
                  <c:v>1.9291999999997768E-4</c:v>
                </c:pt>
                <c:pt idx="9647">
                  <c:v>1.9293999999997767E-4</c:v>
                </c:pt>
                <c:pt idx="9648">
                  <c:v>1.9295999999997766E-4</c:v>
                </c:pt>
                <c:pt idx="9649">
                  <c:v>1.9297999999997765E-4</c:v>
                </c:pt>
                <c:pt idx="9650">
                  <c:v>1.9299999999997764E-4</c:v>
                </c:pt>
                <c:pt idx="9651">
                  <c:v>1.9301999999997763E-4</c:v>
                </c:pt>
                <c:pt idx="9652">
                  <c:v>1.9303999999997762E-4</c:v>
                </c:pt>
                <c:pt idx="9653">
                  <c:v>1.9305999999997761E-4</c:v>
                </c:pt>
                <c:pt idx="9654">
                  <c:v>1.930799999999776E-4</c:v>
                </c:pt>
                <c:pt idx="9655">
                  <c:v>1.9309999999997759E-4</c:v>
                </c:pt>
                <c:pt idx="9656">
                  <c:v>1.9311999999997758E-4</c:v>
                </c:pt>
                <c:pt idx="9657">
                  <c:v>1.9313999999997757E-4</c:v>
                </c:pt>
                <c:pt idx="9658">
                  <c:v>1.9315999999997756E-4</c:v>
                </c:pt>
                <c:pt idx="9659">
                  <c:v>1.9317999999997755E-4</c:v>
                </c:pt>
                <c:pt idx="9660">
                  <c:v>1.9319999999997754E-4</c:v>
                </c:pt>
                <c:pt idx="9661">
                  <c:v>1.9321999999997753E-4</c:v>
                </c:pt>
                <c:pt idx="9662">
                  <c:v>1.9323999999997752E-4</c:v>
                </c:pt>
                <c:pt idx="9663">
                  <c:v>1.9325999999997751E-4</c:v>
                </c:pt>
                <c:pt idx="9664">
                  <c:v>1.932799999999775E-4</c:v>
                </c:pt>
                <c:pt idx="9665">
                  <c:v>1.9329999999997749E-4</c:v>
                </c:pt>
                <c:pt idx="9666">
                  <c:v>1.9331999999997747E-4</c:v>
                </c:pt>
                <c:pt idx="9667">
                  <c:v>1.9333999999997746E-4</c:v>
                </c:pt>
                <c:pt idx="9668">
                  <c:v>1.9335999999997745E-4</c:v>
                </c:pt>
                <c:pt idx="9669">
                  <c:v>1.9337999999997744E-4</c:v>
                </c:pt>
                <c:pt idx="9670">
                  <c:v>1.9339999999997743E-4</c:v>
                </c:pt>
                <c:pt idx="9671">
                  <c:v>1.9341999999997742E-4</c:v>
                </c:pt>
                <c:pt idx="9672">
                  <c:v>1.9343999999997741E-4</c:v>
                </c:pt>
                <c:pt idx="9673">
                  <c:v>1.934599999999774E-4</c:v>
                </c:pt>
                <c:pt idx="9674">
                  <c:v>1.9347999999997739E-4</c:v>
                </c:pt>
                <c:pt idx="9675">
                  <c:v>1.9349999999997738E-4</c:v>
                </c:pt>
                <c:pt idx="9676">
                  <c:v>1.9351999999997737E-4</c:v>
                </c:pt>
                <c:pt idx="9677">
                  <c:v>1.9353999999997736E-4</c:v>
                </c:pt>
                <c:pt idx="9678">
                  <c:v>1.9355999999997735E-4</c:v>
                </c:pt>
                <c:pt idx="9679">
                  <c:v>1.9357999999997734E-4</c:v>
                </c:pt>
                <c:pt idx="9680">
                  <c:v>1.9359999999997733E-4</c:v>
                </c:pt>
                <c:pt idx="9681">
                  <c:v>1.9361999999997732E-4</c:v>
                </c:pt>
                <c:pt idx="9682">
                  <c:v>1.9363999999997731E-4</c:v>
                </c:pt>
                <c:pt idx="9683">
                  <c:v>1.936599999999773E-4</c:v>
                </c:pt>
                <c:pt idx="9684">
                  <c:v>1.9367999999997729E-4</c:v>
                </c:pt>
                <c:pt idx="9685">
                  <c:v>1.9369999999997728E-4</c:v>
                </c:pt>
                <c:pt idx="9686">
                  <c:v>1.9371999999997727E-4</c:v>
                </c:pt>
                <c:pt idx="9687">
                  <c:v>1.9373999999997726E-4</c:v>
                </c:pt>
                <c:pt idx="9688">
                  <c:v>1.9375999999997725E-4</c:v>
                </c:pt>
                <c:pt idx="9689">
                  <c:v>1.9377999999997724E-4</c:v>
                </c:pt>
                <c:pt idx="9690">
                  <c:v>1.9379999999997723E-4</c:v>
                </c:pt>
                <c:pt idx="9691">
                  <c:v>1.9381999999997722E-4</c:v>
                </c:pt>
                <c:pt idx="9692">
                  <c:v>1.9383999999997721E-4</c:v>
                </c:pt>
                <c:pt idx="9693">
                  <c:v>1.938599999999772E-4</c:v>
                </c:pt>
                <c:pt idx="9694">
                  <c:v>1.9387999999997718E-4</c:v>
                </c:pt>
                <c:pt idx="9695">
                  <c:v>1.9389999999997717E-4</c:v>
                </c:pt>
                <c:pt idx="9696">
                  <c:v>1.9391999999997716E-4</c:v>
                </c:pt>
                <c:pt idx="9697">
                  <c:v>1.9393999999997715E-4</c:v>
                </c:pt>
                <c:pt idx="9698">
                  <c:v>1.9395999999997714E-4</c:v>
                </c:pt>
                <c:pt idx="9699">
                  <c:v>1.9397999999997713E-4</c:v>
                </c:pt>
                <c:pt idx="9700">
                  <c:v>1.9399999999997712E-4</c:v>
                </c:pt>
                <c:pt idx="9701">
                  <c:v>1.9401999999997711E-4</c:v>
                </c:pt>
                <c:pt idx="9702">
                  <c:v>1.940399999999771E-4</c:v>
                </c:pt>
                <c:pt idx="9703">
                  <c:v>1.9405999999997709E-4</c:v>
                </c:pt>
                <c:pt idx="9704">
                  <c:v>1.9407999999997708E-4</c:v>
                </c:pt>
                <c:pt idx="9705">
                  <c:v>1.9409999999997707E-4</c:v>
                </c:pt>
                <c:pt idx="9706">
                  <c:v>1.9411999999997706E-4</c:v>
                </c:pt>
                <c:pt idx="9707">
                  <c:v>1.9413999999997705E-4</c:v>
                </c:pt>
                <c:pt idx="9708">
                  <c:v>1.9415999999997704E-4</c:v>
                </c:pt>
                <c:pt idx="9709">
                  <c:v>1.9417999999997703E-4</c:v>
                </c:pt>
                <c:pt idx="9710">
                  <c:v>1.9419999999997702E-4</c:v>
                </c:pt>
                <c:pt idx="9711">
                  <c:v>1.9421999999997701E-4</c:v>
                </c:pt>
                <c:pt idx="9712">
                  <c:v>1.94239999999977E-4</c:v>
                </c:pt>
                <c:pt idx="9713">
                  <c:v>1.9425999999997699E-4</c:v>
                </c:pt>
                <c:pt idx="9714">
                  <c:v>1.9427999999997698E-4</c:v>
                </c:pt>
                <c:pt idx="9715">
                  <c:v>1.9429999999997697E-4</c:v>
                </c:pt>
                <c:pt idx="9716">
                  <c:v>1.9431999999997696E-4</c:v>
                </c:pt>
                <c:pt idx="9717">
                  <c:v>1.9433999999997695E-4</c:v>
                </c:pt>
                <c:pt idx="9718">
                  <c:v>1.9435999999997694E-4</c:v>
                </c:pt>
                <c:pt idx="9719">
                  <c:v>1.9437999999997693E-4</c:v>
                </c:pt>
                <c:pt idx="9720">
                  <c:v>1.9439999999997692E-4</c:v>
                </c:pt>
                <c:pt idx="9721">
                  <c:v>1.9441999999997691E-4</c:v>
                </c:pt>
                <c:pt idx="9722">
                  <c:v>1.9443999999997689E-4</c:v>
                </c:pt>
                <c:pt idx="9723">
                  <c:v>1.9445999999997688E-4</c:v>
                </c:pt>
                <c:pt idx="9724">
                  <c:v>1.9447999999997687E-4</c:v>
                </c:pt>
                <c:pt idx="9725">
                  <c:v>1.9449999999997686E-4</c:v>
                </c:pt>
                <c:pt idx="9726">
                  <c:v>1.9451999999997685E-4</c:v>
                </c:pt>
                <c:pt idx="9727">
                  <c:v>1.9453999999997684E-4</c:v>
                </c:pt>
                <c:pt idx="9728">
                  <c:v>1.9455999999997683E-4</c:v>
                </c:pt>
                <c:pt idx="9729">
                  <c:v>1.9457999999997682E-4</c:v>
                </c:pt>
                <c:pt idx="9730">
                  <c:v>1.9459999999997681E-4</c:v>
                </c:pt>
                <c:pt idx="9731">
                  <c:v>1.946199999999768E-4</c:v>
                </c:pt>
                <c:pt idx="9732">
                  <c:v>1.9463999999997679E-4</c:v>
                </c:pt>
                <c:pt idx="9733">
                  <c:v>1.9465999999997678E-4</c:v>
                </c:pt>
                <c:pt idx="9734">
                  <c:v>1.9467999999997677E-4</c:v>
                </c:pt>
                <c:pt idx="9735">
                  <c:v>1.9469999999997676E-4</c:v>
                </c:pt>
                <c:pt idx="9736">
                  <c:v>1.9471999999997675E-4</c:v>
                </c:pt>
                <c:pt idx="9737">
                  <c:v>1.9473999999997674E-4</c:v>
                </c:pt>
                <c:pt idx="9738">
                  <c:v>1.9475999999997673E-4</c:v>
                </c:pt>
                <c:pt idx="9739">
                  <c:v>1.9477999999997672E-4</c:v>
                </c:pt>
                <c:pt idx="9740">
                  <c:v>1.9479999999997671E-4</c:v>
                </c:pt>
                <c:pt idx="9741">
                  <c:v>1.948199999999767E-4</c:v>
                </c:pt>
                <c:pt idx="9742">
                  <c:v>1.9483999999997669E-4</c:v>
                </c:pt>
                <c:pt idx="9743">
                  <c:v>1.9485999999997668E-4</c:v>
                </c:pt>
                <c:pt idx="9744">
                  <c:v>1.9487999999997667E-4</c:v>
                </c:pt>
                <c:pt idx="9745">
                  <c:v>1.9489999999997666E-4</c:v>
                </c:pt>
                <c:pt idx="9746">
                  <c:v>1.9491999999997665E-4</c:v>
                </c:pt>
                <c:pt idx="9747">
                  <c:v>1.9493999999997664E-4</c:v>
                </c:pt>
                <c:pt idx="9748">
                  <c:v>1.9495999999997663E-4</c:v>
                </c:pt>
                <c:pt idx="9749">
                  <c:v>1.9497999999997662E-4</c:v>
                </c:pt>
                <c:pt idx="9750">
                  <c:v>1.949999999999766E-4</c:v>
                </c:pt>
                <c:pt idx="9751">
                  <c:v>1.9501999999997659E-4</c:v>
                </c:pt>
                <c:pt idx="9752">
                  <c:v>1.9503999999997658E-4</c:v>
                </c:pt>
                <c:pt idx="9753">
                  <c:v>1.9505999999997657E-4</c:v>
                </c:pt>
                <c:pt idx="9754">
                  <c:v>1.9507999999997656E-4</c:v>
                </c:pt>
                <c:pt idx="9755">
                  <c:v>1.9509999999997655E-4</c:v>
                </c:pt>
                <c:pt idx="9756">
                  <c:v>1.9511999999997654E-4</c:v>
                </c:pt>
                <c:pt idx="9757">
                  <c:v>1.9513999999997653E-4</c:v>
                </c:pt>
                <c:pt idx="9758">
                  <c:v>1.9515999999997652E-4</c:v>
                </c:pt>
                <c:pt idx="9759">
                  <c:v>1.9517999999997651E-4</c:v>
                </c:pt>
                <c:pt idx="9760">
                  <c:v>1.951999999999765E-4</c:v>
                </c:pt>
                <c:pt idx="9761">
                  <c:v>1.9521999999997649E-4</c:v>
                </c:pt>
                <c:pt idx="9762">
                  <c:v>1.9523999999997648E-4</c:v>
                </c:pt>
                <c:pt idx="9763">
                  <c:v>1.9525999999997647E-4</c:v>
                </c:pt>
                <c:pt idx="9764">
                  <c:v>1.9527999999997646E-4</c:v>
                </c:pt>
                <c:pt idx="9765">
                  <c:v>1.9529999999997645E-4</c:v>
                </c:pt>
                <c:pt idx="9766">
                  <c:v>1.9531999999997644E-4</c:v>
                </c:pt>
                <c:pt idx="9767">
                  <c:v>1.9533999999997643E-4</c:v>
                </c:pt>
                <c:pt idx="9768">
                  <c:v>1.9535999999997642E-4</c:v>
                </c:pt>
                <c:pt idx="9769">
                  <c:v>1.9537999999997641E-4</c:v>
                </c:pt>
                <c:pt idx="9770">
                  <c:v>1.953999999999764E-4</c:v>
                </c:pt>
                <c:pt idx="9771">
                  <c:v>1.9541999999997639E-4</c:v>
                </c:pt>
                <c:pt idx="9772">
                  <c:v>1.9543999999997638E-4</c:v>
                </c:pt>
                <c:pt idx="9773">
                  <c:v>1.9545999999997637E-4</c:v>
                </c:pt>
                <c:pt idx="9774">
                  <c:v>1.9547999999997636E-4</c:v>
                </c:pt>
                <c:pt idx="9775">
                  <c:v>1.9549999999997635E-4</c:v>
                </c:pt>
                <c:pt idx="9776">
                  <c:v>1.9551999999997634E-4</c:v>
                </c:pt>
                <c:pt idx="9777">
                  <c:v>1.9553999999997633E-4</c:v>
                </c:pt>
                <c:pt idx="9778">
                  <c:v>1.9555999999997631E-4</c:v>
                </c:pt>
                <c:pt idx="9779">
                  <c:v>1.955799999999763E-4</c:v>
                </c:pt>
                <c:pt idx="9780">
                  <c:v>1.9559999999997629E-4</c:v>
                </c:pt>
                <c:pt idx="9781">
                  <c:v>1.9561999999997628E-4</c:v>
                </c:pt>
                <c:pt idx="9782">
                  <c:v>1.9563999999997627E-4</c:v>
                </c:pt>
                <c:pt idx="9783">
                  <c:v>1.9565999999997626E-4</c:v>
                </c:pt>
                <c:pt idx="9784">
                  <c:v>1.9567999999997625E-4</c:v>
                </c:pt>
                <c:pt idx="9785">
                  <c:v>1.9569999999997624E-4</c:v>
                </c:pt>
                <c:pt idx="9786">
                  <c:v>1.9571999999997623E-4</c:v>
                </c:pt>
                <c:pt idx="9787">
                  <c:v>1.9573999999997622E-4</c:v>
                </c:pt>
                <c:pt idx="9788">
                  <c:v>1.9575999999997621E-4</c:v>
                </c:pt>
                <c:pt idx="9789">
                  <c:v>1.957799999999762E-4</c:v>
                </c:pt>
                <c:pt idx="9790">
                  <c:v>1.9579999999997619E-4</c:v>
                </c:pt>
                <c:pt idx="9791">
                  <c:v>1.9581999999997618E-4</c:v>
                </c:pt>
                <c:pt idx="9792">
                  <c:v>1.9583999999997617E-4</c:v>
                </c:pt>
                <c:pt idx="9793">
                  <c:v>1.9585999999997616E-4</c:v>
                </c:pt>
                <c:pt idx="9794">
                  <c:v>1.9587999999997615E-4</c:v>
                </c:pt>
                <c:pt idx="9795">
                  <c:v>1.9589999999997614E-4</c:v>
                </c:pt>
                <c:pt idx="9796">
                  <c:v>1.9591999999997613E-4</c:v>
                </c:pt>
                <c:pt idx="9797">
                  <c:v>1.9593999999997612E-4</c:v>
                </c:pt>
                <c:pt idx="9798">
                  <c:v>1.9595999999997611E-4</c:v>
                </c:pt>
                <c:pt idx="9799">
                  <c:v>1.959799999999761E-4</c:v>
                </c:pt>
                <c:pt idx="9800">
                  <c:v>1.9599999999997609E-4</c:v>
                </c:pt>
                <c:pt idx="9801">
                  <c:v>1.9601999999997608E-4</c:v>
                </c:pt>
                <c:pt idx="9802">
                  <c:v>1.9603999999997607E-4</c:v>
                </c:pt>
                <c:pt idx="9803">
                  <c:v>1.9605999999997606E-4</c:v>
                </c:pt>
                <c:pt idx="9804">
                  <c:v>1.9607999999997605E-4</c:v>
                </c:pt>
                <c:pt idx="9805">
                  <c:v>1.9609999999997604E-4</c:v>
                </c:pt>
                <c:pt idx="9806">
                  <c:v>1.9611999999997602E-4</c:v>
                </c:pt>
                <c:pt idx="9807">
                  <c:v>1.9613999999997601E-4</c:v>
                </c:pt>
                <c:pt idx="9808">
                  <c:v>1.96159999999976E-4</c:v>
                </c:pt>
                <c:pt idx="9809">
                  <c:v>1.9617999999997599E-4</c:v>
                </c:pt>
                <c:pt idx="9810">
                  <c:v>1.9619999999997598E-4</c:v>
                </c:pt>
                <c:pt idx="9811">
                  <c:v>1.9621999999997597E-4</c:v>
                </c:pt>
                <c:pt idx="9812">
                  <c:v>1.9623999999997596E-4</c:v>
                </c:pt>
                <c:pt idx="9813">
                  <c:v>1.9625999999997595E-4</c:v>
                </c:pt>
                <c:pt idx="9814">
                  <c:v>1.9627999999997594E-4</c:v>
                </c:pt>
                <c:pt idx="9815">
                  <c:v>1.9629999999997593E-4</c:v>
                </c:pt>
                <c:pt idx="9816">
                  <c:v>1.9631999999997592E-4</c:v>
                </c:pt>
                <c:pt idx="9817">
                  <c:v>1.9633999999997591E-4</c:v>
                </c:pt>
                <c:pt idx="9818">
                  <c:v>1.963599999999759E-4</c:v>
                </c:pt>
                <c:pt idx="9819">
                  <c:v>1.9637999999997589E-4</c:v>
                </c:pt>
                <c:pt idx="9820">
                  <c:v>1.9639999999997588E-4</c:v>
                </c:pt>
                <c:pt idx="9821">
                  <c:v>1.9641999999997587E-4</c:v>
                </c:pt>
                <c:pt idx="9822">
                  <c:v>1.9643999999997586E-4</c:v>
                </c:pt>
                <c:pt idx="9823">
                  <c:v>1.9645999999997585E-4</c:v>
                </c:pt>
                <c:pt idx="9824">
                  <c:v>1.9647999999997584E-4</c:v>
                </c:pt>
                <c:pt idx="9825">
                  <c:v>1.9649999999997583E-4</c:v>
                </c:pt>
                <c:pt idx="9826">
                  <c:v>1.9651999999997582E-4</c:v>
                </c:pt>
                <c:pt idx="9827">
                  <c:v>1.9653999999997581E-4</c:v>
                </c:pt>
                <c:pt idx="9828">
                  <c:v>1.965599999999758E-4</c:v>
                </c:pt>
                <c:pt idx="9829">
                  <c:v>1.9657999999997579E-4</c:v>
                </c:pt>
                <c:pt idx="9830">
                  <c:v>1.9659999999997578E-4</c:v>
                </c:pt>
                <c:pt idx="9831">
                  <c:v>1.9661999999997577E-4</c:v>
                </c:pt>
                <c:pt idx="9832">
                  <c:v>1.9663999999997576E-4</c:v>
                </c:pt>
                <c:pt idx="9833">
                  <c:v>1.9665999999997575E-4</c:v>
                </c:pt>
                <c:pt idx="9834">
                  <c:v>1.9667999999997573E-4</c:v>
                </c:pt>
                <c:pt idx="9835">
                  <c:v>1.9669999999997572E-4</c:v>
                </c:pt>
                <c:pt idx="9836">
                  <c:v>1.9671999999997571E-4</c:v>
                </c:pt>
                <c:pt idx="9837">
                  <c:v>1.967399999999757E-4</c:v>
                </c:pt>
                <c:pt idx="9838">
                  <c:v>1.9675999999997569E-4</c:v>
                </c:pt>
                <c:pt idx="9839">
                  <c:v>1.9677999999997568E-4</c:v>
                </c:pt>
                <c:pt idx="9840">
                  <c:v>1.9679999999997567E-4</c:v>
                </c:pt>
                <c:pt idx="9841">
                  <c:v>1.9681999999997566E-4</c:v>
                </c:pt>
                <c:pt idx="9842">
                  <c:v>1.9683999999997565E-4</c:v>
                </c:pt>
                <c:pt idx="9843">
                  <c:v>1.9685999999997564E-4</c:v>
                </c:pt>
                <c:pt idx="9844">
                  <c:v>1.9687999999997563E-4</c:v>
                </c:pt>
                <c:pt idx="9845">
                  <c:v>1.9689999999997562E-4</c:v>
                </c:pt>
                <c:pt idx="9846">
                  <c:v>1.9691999999997561E-4</c:v>
                </c:pt>
                <c:pt idx="9847">
                  <c:v>1.969399999999756E-4</c:v>
                </c:pt>
                <c:pt idx="9848">
                  <c:v>1.9695999999997559E-4</c:v>
                </c:pt>
                <c:pt idx="9849">
                  <c:v>1.9697999999997558E-4</c:v>
                </c:pt>
                <c:pt idx="9850">
                  <c:v>1.9699999999997557E-4</c:v>
                </c:pt>
                <c:pt idx="9851">
                  <c:v>1.9701999999997556E-4</c:v>
                </c:pt>
                <c:pt idx="9852">
                  <c:v>1.9703999999997555E-4</c:v>
                </c:pt>
                <c:pt idx="9853">
                  <c:v>1.9705999999997554E-4</c:v>
                </c:pt>
                <c:pt idx="9854">
                  <c:v>1.9707999999997553E-4</c:v>
                </c:pt>
                <c:pt idx="9855">
                  <c:v>1.9709999999997552E-4</c:v>
                </c:pt>
                <c:pt idx="9856">
                  <c:v>1.9711999999997551E-4</c:v>
                </c:pt>
                <c:pt idx="9857">
                  <c:v>1.971399999999755E-4</c:v>
                </c:pt>
                <c:pt idx="9858">
                  <c:v>1.9715999999997549E-4</c:v>
                </c:pt>
                <c:pt idx="9859">
                  <c:v>1.9717999999997548E-4</c:v>
                </c:pt>
                <c:pt idx="9860">
                  <c:v>1.9719999999997547E-4</c:v>
                </c:pt>
                <c:pt idx="9861">
                  <c:v>1.9721999999997546E-4</c:v>
                </c:pt>
                <c:pt idx="9862">
                  <c:v>1.9723999999997544E-4</c:v>
                </c:pt>
                <c:pt idx="9863">
                  <c:v>1.9725999999997543E-4</c:v>
                </c:pt>
                <c:pt idx="9864">
                  <c:v>1.9727999999997542E-4</c:v>
                </c:pt>
                <c:pt idx="9865">
                  <c:v>1.9729999999997541E-4</c:v>
                </c:pt>
                <c:pt idx="9866">
                  <c:v>1.973199999999754E-4</c:v>
                </c:pt>
                <c:pt idx="9867">
                  <c:v>1.9733999999997539E-4</c:v>
                </c:pt>
                <c:pt idx="9868">
                  <c:v>1.9735999999997538E-4</c:v>
                </c:pt>
                <c:pt idx="9869">
                  <c:v>1.9737999999997537E-4</c:v>
                </c:pt>
                <c:pt idx="9870">
                  <c:v>1.9739999999997536E-4</c:v>
                </c:pt>
                <c:pt idx="9871">
                  <c:v>1.9741999999997535E-4</c:v>
                </c:pt>
                <c:pt idx="9872">
                  <c:v>1.9743999999997534E-4</c:v>
                </c:pt>
                <c:pt idx="9873">
                  <c:v>1.9745999999997533E-4</c:v>
                </c:pt>
                <c:pt idx="9874">
                  <c:v>1.9747999999997532E-4</c:v>
                </c:pt>
                <c:pt idx="9875">
                  <c:v>1.9749999999997531E-4</c:v>
                </c:pt>
                <c:pt idx="9876">
                  <c:v>1.975199999999753E-4</c:v>
                </c:pt>
                <c:pt idx="9877">
                  <c:v>1.9753999999997529E-4</c:v>
                </c:pt>
                <c:pt idx="9878">
                  <c:v>1.9755999999997528E-4</c:v>
                </c:pt>
                <c:pt idx="9879">
                  <c:v>1.9757999999997527E-4</c:v>
                </c:pt>
                <c:pt idx="9880">
                  <c:v>1.9759999999997526E-4</c:v>
                </c:pt>
                <c:pt idx="9881">
                  <c:v>1.9761999999997525E-4</c:v>
                </c:pt>
                <c:pt idx="9882">
                  <c:v>1.9763999999997524E-4</c:v>
                </c:pt>
                <c:pt idx="9883">
                  <c:v>1.9765999999997523E-4</c:v>
                </c:pt>
                <c:pt idx="9884">
                  <c:v>1.9767999999997522E-4</c:v>
                </c:pt>
                <c:pt idx="9885">
                  <c:v>1.9769999999997521E-4</c:v>
                </c:pt>
                <c:pt idx="9886">
                  <c:v>1.977199999999752E-4</c:v>
                </c:pt>
                <c:pt idx="9887">
                  <c:v>1.9773999999997519E-4</c:v>
                </c:pt>
                <c:pt idx="9888">
                  <c:v>1.9775999999997518E-4</c:v>
                </c:pt>
                <c:pt idx="9889">
                  <c:v>1.9777999999997517E-4</c:v>
                </c:pt>
                <c:pt idx="9890">
                  <c:v>1.9779999999997515E-4</c:v>
                </c:pt>
                <c:pt idx="9891">
                  <c:v>1.9781999999997514E-4</c:v>
                </c:pt>
                <c:pt idx="9892">
                  <c:v>1.9783999999997513E-4</c:v>
                </c:pt>
                <c:pt idx="9893">
                  <c:v>1.9785999999997512E-4</c:v>
                </c:pt>
                <c:pt idx="9894">
                  <c:v>1.9787999999997511E-4</c:v>
                </c:pt>
                <c:pt idx="9895">
                  <c:v>1.978999999999751E-4</c:v>
                </c:pt>
                <c:pt idx="9896">
                  <c:v>1.9791999999997509E-4</c:v>
                </c:pt>
                <c:pt idx="9897">
                  <c:v>1.9793999999997508E-4</c:v>
                </c:pt>
                <c:pt idx="9898">
                  <c:v>1.9795999999997507E-4</c:v>
                </c:pt>
                <c:pt idx="9899">
                  <c:v>1.9797999999997506E-4</c:v>
                </c:pt>
                <c:pt idx="9900">
                  <c:v>1.9799999999997505E-4</c:v>
                </c:pt>
                <c:pt idx="9901">
                  <c:v>1.9801999999997504E-4</c:v>
                </c:pt>
                <c:pt idx="9902">
                  <c:v>1.9803999999997503E-4</c:v>
                </c:pt>
                <c:pt idx="9903">
                  <c:v>1.9805999999997502E-4</c:v>
                </c:pt>
                <c:pt idx="9904">
                  <c:v>1.9807999999997501E-4</c:v>
                </c:pt>
                <c:pt idx="9905">
                  <c:v>1.98099999999975E-4</c:v>
                </c:pt>
                <c:pt idx="9906">
                  <c:v>1.9811999999997499E-4</c:v>
                </c:pt>
                <c:pt idx="9907">
                  <c:v>1.9813999999997498E-4</c:v>
                </c:pt>
                <c:pt idx="9908">
                  <c:v>1.9815999999997497E-4</c:v>
                </c:pt>
                <c:pt idx="9909">
                  <c:v>1.9817999999997496E-4</c:v>
                </c:pt>
                <c:pt idx="9910">
                  <c:v>1.9819999999997495E-4</c:v>
                </c:pt>
                <c:pt idx="9911">
                  <c:v>1.9821999999997494E-4</c:v>
                </c:pt>
                <c:pt idx="9912">
                  <c:v>1.9823999999997493E-4</c:v>
                </c:pt>
                <c:pt idx="9913">
                  <c:v>1.9825999999997492E-4</c:v>
                </c:pt>
                <c:pt idx="9914">
                  <c:v>1.9827999999997491E-4</c:v>
                </c:pt>
                <c:pt idx="9915">
                  <c:v>1.982999999999749E-4</c:v>
                </c:pt>
                <c:pt idx="9916">
                  <c:v>1.9831999999997489E-4</c:v>
                </c:pt>
                <c:pt idx="9917">
                  <c:v>1.9833999999997488E-4</c:v>
                </c:pt>
                <c:pt idx="9918">
                  <c:v>1.9835999999997487E-4</c:v>
                </c:pt>
                <c:pt idx="9919">
                  <c:v>1.9837999999997485E-4</c:v>
                </c:pt>
                <c:pt idx="9920">
                  <c:v>1.9839999999997484E-4</c:v>
                </c:pt>
                <c:pt idx="9921">
                  <c:v>1.9841999999997483E-4</c:v>
                </c:pt>
                <c:pt idx="9922">
                  <c:v>1.9843999999997482E-4</c:v>
                </c:pt>
                <c:pt idx="9923">
                  <c:v>1.9845999999997481E-4</c:v>
                </c:pt>
                <c:pt idx="9924">
                  <c:v>1.984799999999748E-4</c:v>
                </c:pt>
                <c:pt idx="9925">
                  <c:v>1.9849999999997479E-4</c:v>
                </c:pt>
                <c:pt idx="9926">
                  <c:v>1.9851999999997478E-4</c:v>
                </c:pt>
                <c:pt idx="9927">
                  <c:v>1.9853999999997477E-4</c:v>
                </c:pt>
                <c:pt idx="9928">
                  <c:v>1.9855999999997476E-4</c:v>
                </c:pt>
                <c:pt idx="9929">
                  <c:v>1.9857999999997475E-4</c:v>
                </c:pt>
                <c:pt idx="9930">
                  <c:v>1.9859999999997474E-4</c:v>
                </c:pt>
                <c:pt idx="9931">
                  <c:v>1.9861999999997473E-4</c:v>
                </c:pt>
                <c:pt idx="9932">
                  <c:v>1.9863999999997472E-4</c:v>
                </c:pt>
                <c:pt idx="9933">
                  <c:v>1.9865999999997471E-4</c:v>
                </c:pt>
                <c:pt idx="9934">
                  <c:v>1.986799999999747E-4</c:v>
                </c:pt>
                <c:pt idx="9935">
                  <c:v>1.9869999999997469E-4</c:v>
                </c:pt>
                <c:pt idx="9936">
                  <c:v>1.9871999999997468E-4</c:v>
                </c:pt>
                <c:pt idx="9937">
                  <c:v>1.9873999999997467E-4</c:v>
                </c:pt>
                <c:pt idx="9938">
                  <c:v>1.9875999999997466E-4</c:v>
                </c:pt>
                <c:pt idx="9939">
                  <c:v>1.9877999999997465E-4</c:v>
                </c:pt>
                <c:pt idx="9940">
                  <c:v>1.9879999999997464E-4</c:v>
                </c:pt>
                <c:pt idx="9941">
                  <c:v>1.9881999999997463E-4</c:v>
                </c:pt>
                <c:pt idx="9942">
                  <c:v>1.9883999999997462E-4</c:v>
                </c:pt>
                <c:pt idx="9943">
                  <c:v>1.9885999999997461E-4</c:v>
                </c:pt>
                <c:pt idx="9944">
                  <c:v>1.988799999999746E-4</c:v>
                </c:pt>
                <c:pt idx="9945">
                  <c:v>1.9889999999997459E-4</c:v>
                </c:pt>
                <c:pt idx="9946">
                  <c:v>1.9891999999997458E-4</c:v>
                </c:pt>
                <c:pt idx="9947">
                  <c:v>1.9893999999997456E-4</c:v>
                </c:pt>
                <c:pt idx="9948">
                  <c:v>1.9895999999997455E-4</c:v>
                </c:pt>
                <c:pt idx="9949">
                  <c:v>1.9897999999997454E-4</c:v>
                </c:pt>
                <c:pt idx="9950">
                  <c:v>1.9899999999997453E-4</c:v>
                </c:pt>
                <c:pt idx="9951">
                  <c:v>1.9901999999997452E-4</c:v>
                </c:pt>
                <c:pt idx="9952">
                  <c:v>1.9903999999997451E-4</c:v>
                </c:pt>
                <c:pt idx="9953">
                  <c:v>1.990599999999745E-4</c:v>
                </c:pt>
                <c:pt idx="9954">
                  <c:v>1.9907999999997449E-4</c:v>
                </c:pt>
                <c:pt idx="9955">
                  <c:v>1.9909999999997448E-4</c:v>
                </c:pt>
                <c:pt idx="9956">
                  <c:v>1.9911999999997447E-4</c:v>
                </c:pt>
                <c:pt idx="9957">
                  <c:v>1.9913999999997446E-4</c:v>
                </c:pt>
                <c:pt idx="9958">
                  <c:v>1.9915999999997445E-4</c:v>
                </c:pt>
                <c:pt idx="9959">
                  <c:v>1.9917999999997444E-4</c:v>
                </c:pt>
                <c:pt idx="9960">
                  <c:v>1.9919999999997443E-4</c:v>
                </c:pt>
                <c:pt idx="9961">
                  <c:v>1.9921999999997442E-4</c:v>
                </c:pt>
                <c:pt idx="9962">
                  <c:v>1.9923999999997441E-4</c:v>
                </c:pt>
                <c:pt idx="9963">
                  <c:v>1.992599999999744E-4</c:v>
                </c:pt>
                <c:pt idx="9964">
                  <c:v>1.9927999999997439E-4</c:v>
                </c:pt>
                <c:pt idx="9965">
                  <c:v>1.9929999999997438E-4</c:v>
                </c:pt>
                <c:pt idx="9966">
                  <c:v>1.9931999999997437E-4</c:v>
                </c:pt>
                <c:pt idx="9967">
                  <c:v>1.9933999999997436E-4</c:v>
                </c:pt>
                <c:pt idx="9968">
                  <c:v>1.9935999999997435E-4</c:v>
                </c:pt>
                <c:pt idx="9969">
                  <c:v>1.9937999999997434E-4</c:v>
                </c:pt>
                <c:pt idx="9970">
                  <c:v>1.9939999999997433E-4</c:v>
                </c:pt>
                <c:pt idx="9971">
                  <c:v>1.9941999999997432E-4</c:v>
                </c:pt>
                <c:pt idx="9972">
                  <c:v>1.9943999999997431E-4</c:v>
                </c:pt>
                <c:pt idx="9973">
                  <c:v>1.994599999999743E-4</c:v>
                </c:pt>
                <c:pt idx="9974">
                  <c:v>1.9947999999997429E-4</c:v>
                </c:pt>
                <c:pt idx="9975">
                  <c:v>1.9949999999997427E-4</c:v>
                </c:pt>
                <c:pt idx="9976">
                  <c:v>1.9951999999997426E-4</c:v>
                </c:pt>
                <c:pt idx="9977">
                  <c:v>1.9953999999997425E-4</c:v>
                </c:pt>
                <c:pt idx="9978">
                  <c:v>1.9955999999997424E-4</c:v>
                </c:pt>
                <c:pt idx="9979">
                  <c:v>1.9957999999997423E-4</c:v>
                </c:pt>
                <c:pt idx="9980">
                  <c:v>1.9959999999997422E-4</c:v>
                </c:pt>
                <c:pt idx="9981">
                  <c:v>1.9961999999997421E-4</c:v>
                </c:pt>
                <c:pt idx="9982">
                  <c:v>1.996399999999742E-4</c:v>
                </c:pt>
                <c:pt idx="9983">
                  <c:v>1.9965999999997419E-4</c:v>
                </c:pt>
                <c:pt idx="9984">
                  <c:v>1.9967999999997418E-4</c:v>
                </c:pt>
                <c:pt idx="9985">
                  <c:v>1.9969999999997417E-4</c:v>
                </c:pt>
                <c:pt idx="9986">
                  <c:v>1.9971999999997416E-4</c:v>
                </c:pt>
                <c:pt idx="9987">
                  <c:v>1.9973999999997415E-4</c:v>
                </c:pt>
                <c:pt idx="9988">
                  <c:v>1.9975999999997414E-4</c:v>
                </c:pt>
                <c:pt idx="9989">
                  <c:v>1.9977999999997413E-4</c:v>
                </c:pt>
                <c:pt idx="9990">
                  <c:v>1.9979999999997412E-4</c:v>
                </c:pt>
                <c:pt idx="9991">
                  <c:v>1.9981999999997411E-4</c:v>
                </c:pt>
                <c:pt idx="9992">
                  <c:v>1.998399999999741E-4</c:v>
                </c:pt>
                <c:pt idx="9993">
                  <c:v>1.9985999999997409E-4</c:v>
                </c:pt>
                <c:pt idx="9994">
                  <c:v>1.9987999999997408E-4</c:v>
                </c:pt>
                <c:pt idx="9995">
                  <c:v>1.9989999999997407E-4</c:v>
                </c:pt>
                <c:pt idx="9996">
                  <c:v>1.9991999999997406E-4</c:v>
                </c:pt>
                <c:pt idx="9997">
                  <c:v>1.9993999999997405E-4</c:v>
                </c:pt>
                <c:pt idx="9998">
                  <c:v>1.9995999999997404E-4</c:v>
                </c:pt>
                <c:pt idx="9999">
                  <c:v>1.9997999999997403E-4</c:v>
                </c:pt>
                <c:pt idx="10000">
                  <c:v>1.9999999999997402E-4</c:v>
                </c:pt>
                <c:pt idx="10001">
                  <c:v>2.0001999999997401E-4</c:v>
                </c:pt>
                <c:pt idx="10002">
                  <c:v>2.00039999999974E-4</c:v>
                </c:pt>
                <c:pt idx="10003">
                  <c:v>2.0005999999997398E-4</c:v>
                </c:pt>
                <c:pt idx="10004">
                  <c:v>2.0007999999997397E-4</c:v>
                </c:pt>
                <c:pt idx="10005">
                  <c:v>2.0009999999997396E-4</c:v>
                </c:pt>
                <c:pt idx="10006">
                  <c:v>2.0011999999997395E-4</c:v>
                </c:pt>
                <c:pt idx="10007">
                  <c:v>2.0013999999997394E-4</c:v>
                </c:pt>
                <c:pt idx="10008">
                  <c:v>2.0015999999997393E-4</c:v>
                </c:pt>
                <c:pt idx="10009">
                  <c:v>2.0017999999997392E-4</c:v>
                </c:pt>
                <c:pt idx="10010">
                  <c:v>2.0019999999997391E-4</c:v>
                </c:pt>
                <c:pt idx="10011">
                  <c:v>2.002199999999739E-4</c:v>
                </c:pt>
                <c:pt idx="10012">
                  <c:v>2.0023999999997389E-4</c:v>
                </c:pt>
                <c:pt idx="10013">
                  <c:v>2.0025999999997388E-4</c:v>
                </c:pt>
                <c:pt idx="10014">
                  <c:v>2.0027999999997387E-4</c:v>
                </c:pt>
                <c:pt idx="10015">
                  <c:v>2.0029999999997386E-4</c:v>
                </c:pt>
                <c:pt idx="10016">
                  <c:v>2.0031999999997385E-4</c:v>
                </c:pt>
                <c:pt idx="10017">
                  <c:v>2.0033999999997384E-4</c:v>
                </c:pt>
                <c:pt idx="10018">
                  <c:v>2.0035999999997383E-4</c:v>
                </c:pt>
                <c:pt idx="10019">
                  <c:v>2.0037999999997382E-4</c:v>
                </c:pt>
                <c:pt idx="10020">
                  <c:v>2.0039999999997381E-4</c:v>
                </c:pt>
                <c:pt idx="10021">
                  <c:v>2.004199999999738E-4</c:v>
                </c:pt>
                <c:pt idx="10022">
                  <c:v>2.0043999999997379E-4</c:v>
                </c:pt>
                <c:pt idx="10023">
                  <c:v>2.0045999999997378E-4</c:v>
                </c:pt>
                <c:pt idx="10024">
                  <c:v>2.0047999999997377E-4</c:v>
                </c:pt>
                <c:pt idx="10025">
                  <c:v>2.0049999999997376E-4</c:v>
                </c:pt>
                <c:pt idx="10026">
                  <c:v>2.0051999999997375E-4</c:v>
                </c:pt>
                <c:pt idx="10027">
                  <c:v>2.0053999999997374E-4</c:v>
                </c:pt>
                <c:pt idx="10028">
                  <c:v>2.0055999999997373E-4</c:v>
                </c:pt>
                <c:pt idx="10029">
                  <c:v>2.0057999999997372E-4</c:v>
                </c:pt>
                <c:pt idx="10030">
                  <c:v>2.0059999999997371E-4</c:v>
                </c:pt>
                <c:pt idx="10031">
                  <c:v>2.0061999999997369E-4</c:v>
                </c:pt>
                <c:pt idx="10032">
                  <c:v>2.0063999999997368E-4</c:v>
                </c:pt>
                <c:pt idx="10033">
                  <c:v>2.0065999999997367E-4</c:v>
                </c:pt>
                <c:pt idx="10034">
                  <c:v>2.0067999999997366E-4</c:v>
                </c:pt>
                <c:pt idx="10035">
                  <c:v>2.0069999999997365E-4</c:v>
                </c:pt>
                <c:pt idx="10036">
                  <c:v>2.0071999999997364E-4</c:v>
                </c:pt>
                <c:pt idx="10037">
                  <c:v>2.0073999999997363E-4</c:v>
                </c:pt>
                <c:pt idx="10038">
                  <c:v>2.0075999999997362E-4</c:v>
                </c:pt>
                <c:pt idx="10039">
                  <c:v>2.0077999999997361E-4</c:v>
                </c:pt>
                <c:pt idx="10040">
                  <c:v>2.007999999999736E-4</c:v>
                </c:pt>
                <c:pt idx="10041">
                  <c:v>2.0081999999997359E-4</c:v>
                </c:pt>
                <c:pt idx="10042">
                  <c:v>2.0083999999997358E-4</c:v>
                </c:pt>
                <c:pt idx="10043">
                  <c:v>2.0085999999997357E-4</c:v>
                </c:pt>
                <c:pt idx="10044">
                  <c:v>2.0087999999997356E-4</c:v>
                </c:pt>
                <c:pt idx="10045">
                  <c:v>2.0089999999997355E-4</c:v>
                </c:pt>
                <c:pt idx="10046">
                  <c:v>2.0091999999997354E-4</c:v>
                </c:pt>
                <c:pt idx="10047">
                  <c:v>2.0093999999997353E-4</c:v>
                </c:pt>
                <c:pt idx="10048">
                  <c:v>2.0095999999997352E-4</c:v>
                </c:pt>
                <c:pt idx="10049">
                  <c:v>2.0097999999997351E-4</c:v>
                </c:pt>
                <c:pt idx="10050">
                  <c:v>2.009999999999735E-4</c:v>
                </c:pt>
                <c:pt idx="10051">
                  <c:v>2.0101999999997349E-4</c:v>
                </c:pt>
                <c:pt idx="10052">
                  <c:v>2.0103999999997348E-4</c:v>
                </c:pt>
                <c:pt idx="10053">
                  <c:v>2.0105999999997347E-4</c:v>
                </c:pt>
                <c:pt idx="10054">
                  <c:v>2.0107999999997346E-4</c:v>
                </c:pt>
                <c:pt idx="10055">
                  <c:v>2.0109999999997345E-4</c:v>
                </c:pt>
                <c:pt idx="10056">
                  <c:v>2.0111999999997344E-4</c:v>
                </c:pt>
                <c:pt idx="10057">
                  <c:v>2.0113999999997343E-4</c:v>
                </c:pt>
                <c:pt idx="10058">
                  <c:v>2.0115999999997342E-4</c:v>
                </c:pt>
                <c:pt idx="10059">
                  <c:v>2.011799999999734E-4</c:v>
                </c:pt>
                <c:pt idx="10060">
                  <c:v>2.0119999999997339E-4</c:v>
                </c:pt>
                <c:pt idx="10061">
                  <c:v>2.0121999999997338E-4</c:v>
                </c:pt>
                <c:pt idx="10062">
                  <c:v>2.0123999999997337E-4</c:v>
                </c:pt>
                <c:pt idx="10063">
                  <c:v>2.0125999999997336E-4</c:v>
                </c:pt>
                <c:pt idx="10064">
                  <c:v>2.0127999999997335E-4</c:v>
                </c:pt>
                <c:pt idx="10065">
                  <c:v>2.0129999999997334E-4</c:v>
                </c:pt>
                <c:pt idx="10066">
                  <c:v>2.0131999999997333E-4</c:v>
                </c:pt>
                <c:pt idx="10067">
                  <c:v>2.0133999999997332E-4</c:v>
                </c:pt>
                <c:pt idx="10068">
                  <c:v>2.0135999999997331E-4</c:v>
                </c:pt>
                <c:pt idx="10069">
                  <c:v>2.013799999999733E-4</c:v>
                </c:pt>
                <c:pt idx="10070">
                  <c:v>2.0139999999997329E-4</c:v>
                </c:pt>
                <c:pt idx="10071">
                  <c:v>2.0141999999997328E-4</c:v>
                </c:pt>
                <c:pt idx="10072">
                  <c:v>2.0143999999997327E-4</c:v>
                </c:pt>
                <c:pt idx="10073">
                  <c:v>2.0145999999997326E-4</c:v>
                </c:pt>
                <c:pt idx="10074">
                  <c:v>2.0147999999997325E-4</c:v>
                </c:pt>
                <c:pt idx="10075">
                  <c:v>2.0149999999997324E-4</c:v>
                </c:pt>
                <c:pt idx="10076">
                  <c:v>2.0151999999997323E-4</c:v>
                </c:pt>
                <c:pt idx="10077">
                  <c:v>2.0153999999997322E-4</c:v>
                </c:pt>
                <c:pt idx="10078">
                  <c:v>2.0155999999997321E-4</c:v>
                </c:pt>
                <c:pt idx="10079">
                  <c:v>2.015799999999732E-4</c:v>
                </c:pt>
                <c:pt idx="10080">
                  <c:v>2.0159999999997319E-4</c:v>
                </c:pt>
                <c:pt idx="10081">
                  <c:v>2.0161999999997318E-4</c:v>
                </c:pt>
                <c:pt idx="10082">
                  <c:v>2.0163999999997317E-4</c:v>
                </c:pt>
                <c:pt idx="10083">
                  <c:v>2.0165999999997316E-4</c:v>
                </c:pt>
                <c:pt idx="10084">
                  <c:v>2.0167999999997315E-4</c:v>
                </c:pt>
                <c:pt idx="10085">
                  <c:v>2.0169999999997314E-4</c:v>
                </c:pt>
                <c:pt idx="10086">
                  <c:v>2.0171999999997313E-4</c:v>
                </c:pt>
                <c:pt idx="10087">
                  <c:v>2.0173999999997311E-4</c:v>
                </c:pt>
                <c:pt idx="10088">
                  <c:v>2.017599999999731E-4</c:v>
                </c:pt>
                <c:pt idx="10089">
                  <c:v>2.0177999999997309E-4</c:v>
                </c:pt>
                <c:pt idx="10090">
                  <c:v>2.0179999999997308E-4</c:v>
                </c:pt>
                <c:pt idx="10091">
                  <c:v>2.0181999999997307E-4</c:v>
                </c:pt>
                <c:pt idx="10092">
                  <c:v>2.0183999999997306E-4</c:v>
                </c:pt>
                <c:pt idx="10093">
                  <c:v>2.0185999999997305E-4</c:v>
                </c:pt>
                <c:pt idx="10094">
                  <c:v>2.0187999999997304E-4</c:v>
                </c:pt>
                <c:pt idx="10095">
                  <c:v>2.0189999999997303E-4</c:v>
                </c:pt>
                <c:pt idx="10096">
                  <c:v>2.0191999999997302E-4</c:v>
                </c:pt>
                <c:pt idx="10097">
                  <c:v>2.0193999999997301E-4</c:v>
                </c:pt>
                <c:pt idx="10098">
                  <c:v>2.01959999999973E-4</c:v>
                </c:pt>
                <c:pt idx="10099">
                  <c:v>2.0197999999997299E-4</c:v>
                </c:pt>
                <c:pt idx="10100">
                  <c:v>2.0199999999997298E-4</c:v>
                </c:pt>
                <c:pt idx="10101">
                  <c:v>2.0201999999997297E-4</c:v>
                </c:pt>
                <c:pt idx="10102">
                  <c:v>2.0203999999997296E-4</c:v>
                </c:pt>
                <c:pt idx="10103">
                  <c:v>2.0205999999997295E-4</c:v>
                </c:pt>
                <c:pt idx="10104">
                  <c:v>2.0207999999997294E-4</c:v>
                </c:pt>
                <c:pt idx="10105">
                  <c:v>2.0209999999997293E-4</c:v>
                </c:pt>
                <c:pt idx="10106">
                  <c:v>2.0211999999997292E-4</c:v>
                </c:pt>
                <c:pt idx="10107">
                  <c:v>2.0213999999997291E-4</c:v>
                </c:pt>
                <c:pt idx="10108">
                  <c:v>2.021599999999729E-4</c:v>
                </c:pt>
                <c:pt idx="10109">
                  <c:v>2.0217999999997289E-4</c:v>
                </c:pt>
                <c:pt idx="10110">
                  <c:v>2.0219999999997288E-4</c:v>
                </c:pt>
                <c:pt idx="10111">
                  <c:v>2.0221999999997287E-4</c:v>
                </c:pt>
                <c:pt idx="10112">
                  <c:v>2.0223999999997286E-4</c:v>
                </c:pt>
                <c:pt idx="10113">
                  <c:v>2.0225999999997285E-4</c:v>
                </c:pt>
                <c:pt idx="10114">
                  <c:v>2.0227999999997284E-4</c:v>
                </c:pt>
                <c:pt idx="10115">
                  <c:v>2.0229999999997282E-4</c:v>
                </c:pt>
                <c:pt idx="10116">
                  <c:v>2.0231999999997281E-4</c:v>
                </c:pt>
                <c:pt idx="10117">
                  <c:v>2.023399999999728E-4</c:v>
                </c:pt>
                <c:pt idx="10118">
                  <c:v>2.0235999999997279E-4</c:v>
                </c:pt>
                <c:pt idx="10119">
                  <c:v>2.0237999999997278E-4</c:v>
                </c:pt>
                <c:pt idx="10120">
                  <c:v>2.0239999999997277E-4</c:v>
                </c:pt>
                <c:pt idx="10121">
                  <c:v>2.0241999999997276E-4</c:v>
                </c:pt>
                <c:pt idx="10122">
                  <c:v>2.0243999999997275E-4</c:v>
                </c:pt>
                <c:pt idx="10123">
                  <c:v>2.0245999999997274E-4</c:v>
                </c:pt>
                <c:pt idx="10124">
                  <c:v>2.0247999999997273E-4</c:v>
                </c:pt>
                <c:pt idx="10125">
                  <c:v>2.0249999999997272E-4</c:v>
                </c:pt>
                <c:pt idx="10126">
                  <c:v>2.0251999999997271E-4</c:v>
                </c:pt>
                <c:pt idx="10127">
                  <c:v>2.025399999999727E-4</c:v>
                </c:pt>
                <c:pt idx="10128">
                  <c:v>2.0255999999997269E-4</c:v>
                </c:pt>
                <c:pt idx="10129">
                  <c:v>2.0257999999997268E-4</c:v>
                </c:pt>
                <c:pt idx="10130">
                  <c:v>2.0259999999997267E-4</c:v>
                </c:pt>
                <c:pt idx="10131">
                  <c:v>2.0261999999997266E-4</c:v>
                </c:pt>
                <c:pt idx="10132">
                  <c:v>2.0263999999997265E-4</c:v>
                </c:pt>
                <c:pt idx="10133">
                  <c:v>2.0265999999997264E-4</c:v>
                </c:pt>
                <c:pt idx="10134">
                  <c:v>2.0267999999997263E-4</c:v>
                </c:pt>
                <c:pt idx="10135">
                  <c:v>2.0269999999997262E-4</c:v>
                </c:pt>
                <c:pt idx="10136">
                  <c:v>2.0271999999997261E-4</c:v>
                </c:pt>
                <c:pt idx="10137">
                  <c:v>2.027399999999726E-4</c:v>
                </c:pt>
                <c:pt idx="10138">
                  <c:v>2.0275999999997259E-4</c:v>
                </c:pt>
                <c:pt idx="10139">
                  <c:v>2.0277999999997258E-4</c:v>
                </c:pt>
                <c:pt idx="10140">
                  <c:v>2.0279999999997257E-4</c:v>
                </c:pt>
                <c:pt idx="10141">
                  <c:v>2.0281999999997256E-4</c:v>
                </c:pt>
                <c:pt idx="10142">
                  <c:v>2.0283999999997255E-4</c:v>
                </c:pt>
                <c:pt idx="10143">
                  <c:v>2.0285999999997253E-4</c:v>
                </c:pt>
                <c:pt idx="10144">
                  <c:v>2.0287999999997252E-4</c:v>
                </c:pt>
                <c:pt idx="10145">
                  <c:v>2.0289999999997251E-4</c:v>
                </c:pt>
                <c:pt idx="10146">
                  <c:v>2.029199999999725E-4</c:v>
                </c:pt>
                <c:pt idx="10147">
                  <c:v>2.0293999999997249E-4</c:v>
                </c:pt>
                <c:pt idx="10148">
                  <c:v>2.0295999999997248E-4</c:v>
                </c:pt>
                <c:pt idx="10149">
                  <c:v>2.0297999999997247E-4</c:v>
                </c:pt>
                <c:pt idx="10150">
                  <c:v>2.0299999999997246E-4</c:v>
                </c:pt>
                <c:pt idx="10151">
                  <c:v>2.0301999999997245E-4</c:v>
                </c:pt>
                <c:pt idx="10152">
                  <c:v>2.0303999999997244E-4</c:v>
                </c:pt>
                <c:pt idx="10153">
                  <c:v>2.0305999999997243E-4</c:v>
                </c:pt>
                <c:pt idx="10154">
                  <c:v>2.0307999999997242E-4</c:v>
                </c:pt>
                <c:pt idx="10155">
                  <c:v>2.0309999999997241E-4</c:v>
                </c:pt>
                <c:pt idx="10156">
                  <c:v>2.031199999999724E-4</c:v>
                </c:pt>
                <c:pt idx="10157">
                  <c:v>2.0313999999997239E-4</c:v>
                </c:pt>
                <c:pt idx="10158">
                  <c:v>2.0315999999997238E-4</c:v>
                </c:pt>
                <c:pt idx="10159">
                  <c:v>2.0317999999997237E-4</c:v>
                </c:pt>
                <c:pt idx="10160">
                  <c:v>2.0319999999997236E-4</c:v>
                </c:pt>
                <c:pt idx="10161">
                  <c:v>2.0321999999997235E-4</c:v>
                </c:pt>
                <c:pt idx="10162">
                  <c:v>2.0323999999997234E-4</c:v>
                </c:pt>
                <c:pt idx="10163">
                  <c:v>2.0325999999997233E-4</c:v>
                </c:pt>
                <c:pt idx="10164">
                  <c:v>2.0327999999997232E-4</c:v>
                </c:pt>
                <c:pt idx="10165">
                  <c:v>2.0329999999997231E-4</c:v>
                </c:pt>
                <c:pt idx="10166">
                  <c:v>2.033199999999723E-4</c:v>
                </c:pt>
                <c:pt idx="10167">
                  <c:v>2.0333999999997229E-4</c:v>
                </c:pt>
                <c:pt idx="10168">
                  <c:v>2.0335999999997228E-4</c:v>
                </c:pt>
                <c:pt idx="10169">
                  <c:v>2.0337999999997227E-4</c:v>
                </c:pt>
                <c:pt idx="10170">
                  <c:v>2.0339999999997226E-4</c:v>
                </c:pt>
                <c:pt idx="10171">
                  <c:v>2.0341999999997224E-4</c:v>
                </c:pt>
                <c:pt idx="10172">
                  <c:v>2.0343999999997223E-4</c:v>
                </c:pt>
                <c:pt idx="10173">
                  <c:v>2.0345999999997222E-4</c:v>
                </c:pt>
                <c:pt idx="10174">
                  <c:v>2.0347999999997221E-4</c:v>
                </c:pt>
                <c:pt idx="10175">
                  <c:v>2.034999999999722E-4</c:v>
                </c:pt>
                <c:pt idx="10176">
                  <c:v>2.0351999999997219E-4</c:v>
                </c:pt>
                <c:pt idx="10177">
                  <c:v>2.0353999999997218E-4</c:v>
                </c:pt>
                <c:pt idx="10178">
                  <c:v>2.0355999999997217E-4</c:v>
                </c:pt>
                <c:pt idx="10179">
                  <c:v>2.0357999999997216E-4</c:v>
                </c:pt>
                <c:pt idx="10180">
                  <c:v>2.0359999999997215E-4</c:v>
                </c:pt>
                <c:pt idx="10181">
                  <c:v>2.0361999999997214E-4</c:v>
                </c:pt>
                <c:pt idx="10182">
                  <c:v>2.0363999999997213E-4</c:v>
                </c:pt>
                <c:pt idx="10183">
                  <c:v>2.0365999999997212E-4</c:v>
                </c:pt>
                <c:pt idx="10184">
                  <c:v>2.0367999999997211E-4</c:v>
                </c:pt>
                <c:pt idx="10185">
                  <c:v>2.036999999999721E-4</c:v>
                </c:pt>
                <c:pt idx="10186">
                  <c:v>2.0371999999997209E-4</c:v>
                </c:pt>
                <c:pt idx="10187">
                  <c:v>2.0373999999997208E-4</c:v>
                </c:pt>
                <c:pt idx="10188">
                  <c:v>2.0375999999997207E-4</c:v>
                </c:pt>
                <c:pt idx="10189">
                  <c:v>2.0377999999997206E-4</c:v>
                </c:pt>
                <c:pt idx="10190">
                  <c:v>2.0379999999997205E-4</c:v>
                </c:pt>
                <c:pt idx="10191">
                  <c:v>2.0381999999997204E-4</c:v>
                </c:pt>
                <c:pt idx="10192">
                  <c:v>2.0383999999997203E-4</c:v>
                </c:pt>
                <c:pt idx="10193">
                  <c:v>2.0385999999997202E-4</c:v>
                </c:pt>
                <c:pt idx="10194">
                  <c:v>2.0387999999997201E-4</c:v>
                </c:pt>
                <c:pt idx="10195">
                  <c:v>2.03899999999972E-4</c:v>
                </c:pt>
                <c:pt idx="10196">
                  <c:v>2.0391999999997199E-4</c:v>
                </c:pt>
                <c:pt idx="10197">
                  <c:v>2.0393999999997198E-4</c:v>
                </c:pt>
                <c:pt idx="10198">
                  <c:v>2.0395999999997197E-4</c:v>
                </c:pt>
                <c:pt idx="10199">
                  <c:v>2.0397999999997196E-4</c:v>
                </c:pt>
                <c:pt idx="10200">
                  <c:v>2.0399999999997194E-4</c:v>
                </c:pt>
                <c:pt idx="10201">
                  <c:v>2.0401999999997193E-4</c:v>
                </c:pt>
                <c:pt idx="10202">
                  <c:v>2.0403999999997192E-4</c:v>
                </c:pt>
                <c:pt idx="10203">
                  <c:v>2.0405999999997191E-4</c:v>
                </c:pt>
                <c:pt idx="10204">
                  <c:v>2.040799999999719E-4</c:v>
                </c:pt>
                <c:pt idx="10205">
                  <c:v>2.0409999999997189E-4</c:v>
                </c:pt>
                <c:pt idx="10206">
                  <c:v>2.0411999999997188E-4</c:v>
                </c:pt>
                <c:pt idx="10207">
                  <c:v>2.0413999999997187E-4</c:v>
                </c:pt>
                <c:pt idx="10208">
                  <c:v>2.0415999999997186E-4</c:v>
                </c:pt>
                <c:pt idx="10209">
                  <c:v>2.0417999999997185E-4</c:v>
                </c:pt>
                <c:pt idx="10210">
                  <c:v>2.0419999999997184E-4</c:v>
                </c:pt>
                <c:pt idx="10211">
                  <c:v>2.0421999999997183E-4</c:v>
                </c:pt>
                <c:pt idx="10212">
                  <c:v>2.0423999999997182E-4</c:v>
                </c:pt>
                <c:pt idx="10213">
                  <c:v>2.0425999999997181E-4</c:v>
                </c:pt>
                <c:pt idx="10214">
                  <c:v>2.042799999999718E-4</c:v>
                </c:pt>
                <c:pt idx="10215">
                  <c:v>2.0429999999997179E-4</c:v>
                </c:pt>
                <c:pt idx="10216">
                  <c:v>2.0431999999997178E-4</c:v>
                </c:pt>
                <c:pt idx="10217">
                  <c:v>2.0433999999997177E-4</c:v>
                </c:pt>
                <c:pt idx="10218">
                  <c:v>2.0435999999997176E-4</c:v>
                </c:pt>
                <c:pt idx="10219">
                  <c:v>2.0437999999997175E-4</c:v>
                </c:pt>
                <c:pt idx="10220">
                  <c:v>2.0439999999997174E-4</c:v>
                </c:pt>
                <c:pt idx="10221">
                  <c:v>2.0441999999997173E-4</c:v>
                </c:pt>
                <c:pt idx="10222">
                  <c:v>2.0443999999997172E-4</c:v>
                </c:pt>
                <c:pt idx="10223">
                  <c:v>2.0445999999997171E-4</c:v>
                </c:pt>
                <c:pt idx="10224">
                  <c:v>2.044799999999717E-4</c:v>
                </c:pt>
                <c:pt idx="10225">
                  <c:v>2.0449999999997169E-4</c:v>
                </c:pt>
                <c:pt idx="10226">
                  <c:v>2.0451999999997168E-4</c:v>
                </c:pt>
                <c:pt idx="10227">
                  <c:v>2.0453999999997167E-4</c:v>
                </c:pt>
                <c:pt idx="10228">
                  <c:v>2.0455999999997165E-4</c:v>
                </c:pt>
                <c:pt idx="10229">
                  <c:v>2.0457999999997164E-4</c:v>
                </c:pt>
                <c:pt idx="10230">
                  <c:v>2.0459999999997163E-4</c:v>
                </c:pt>
                <c:pt idx="10231">
                  <c:v>2.0461999999997162E-4</c:v>
                </c:pt>
                <c:pt idx="10232">
                  <c:v>2.0463999999997161E-4</c:v>
                </c:pt>
                <c:pt idx="10233">
                  <c:v>2.046599999999716E-4</c:v>
                </c:pt>
                <c:pt idx="10234">
                  <c:v>2.0467999999997159E-4</c:v>
                </c:pt>
                <c:pt idx="10235">
                  <c:v>2.0469999999997158E-4</c:v>
                </c:pt>
                <c:pt idx="10236">
                  <c:v>2.0471999999997157E-4</c:v>
                </c:pt>
                <c:pt idx="10237">
                  <c:v>2.0473999999997156E-4</c:v>
                </c:pt>
                <c:pt idx="10238">
                  <c:v>2.0475999999997155E-4</c:v>
                </c:pt>
                <c:pt idx="10239">
                  <c:v>2.0477999999997154E-4</c:v>
                </c:pt>
                <c:pt idx="10240">
                  <c:v>2.0479999999997153E-4</c:v>
                </c:pt>
                <c:pt idx="10241">
                  <c:v>2.0481999999997152E-4</c:v>
                </c:pt>
                <c:pt idx="10242">
                  <c:v>2.0483999999997151E-4</c:v>
                </c:pt>
                <c:pt idx="10243">
                  <c:v>2.048599999999715E-4</c:v>
                </c:pt>
                <c:pt idx="10244">
                  <c:v>2.0487999999997149E-4</c:v>
                </c:pt>
                <c:pt idx="10245">
                  <c:v>2.0489999999997148E-4</c:v>
                </c:pt>
                <c:pt idx="10246">
                  <c:v>2.0491999999997147E-4</c:v>
                </c:pt>
                <c:pt idx="10247">
                  <c:v>2.0493999999997146E-4</c:v>
                </c:pt>
                <c:pt idx="10248">
                  <c:v>2.0495999999997145E-4</c:v>
                </c:pt>
                <c:pt idx="10249">
                  <c:v>2.0497999999997144E-4</c:v>
                </c:pt>
                <c:pt idx="10250">
                  <c:v>2.0499999999997143E-4</c:v>
                </c:pt>
                <c:pt idx="10251">
                  <c:v>2.0501999999997142E-4</c:v>
                </c:pt>
                <c:pt idx="10252">
                  <c:v>2.0503999999997141E-4</c:v>
                </c:pt>
                <c:pt idx="10253">
                  <c:v>2.050599999999714E-4</c:v>
                </c:pt>
                <c:pt idx="10254">
                  <c:v>2.0507999999997139E-4</c:v>
                </c:pt>
                <c:pt idx="10255">
                  <c:v>2.0509999999997138E-4</c:v>
                </c:pt>
                <c:pt idx="10256">
                  <c:v>2.0511999999997136E-4</c:v>
                </c:pt>
                <c:pt idx="10257">
                  <c:v>2.0513999999997135E-4</c:v>
                </c:pt>
                <c:pt idx="10258">
                  <c:v>2.0515999999997134E-4</c:v>
                </c:pt>
                <c:pt idx="10259">
                  <c:v>2.0517999999997133E-4</c:v>
                </c:pt>
                <c:pt idx="10260">
                  <c:v>2.0519999999997132E-4</c:v>
                </c:pt>
                <c:pt idx="10261">
                  <c:v>2.0521999999997131E-4</c:v>
                </c:pt>
                <c:pt idx="10262">
                  <c:v>2.052399999999713E-4</c:v>
                </c:pt>
                <c:pt idx="10263">
                  <c:v>2.0525999999997129E-4</c:v>
                </c:pt>
                <c:pt idx="10264">
                  <c:v>2.0527999999997128E-4</c:v>
                </c:pt>
                <c:pt idx="10265">
                  <c:v>2.0529999999997127E-4</c:v>
                </c:pt>
                <c:pt idx="10266">
                  <c:v>2.0531999999997126E-4</c:v>
                </c:pt>
                <c:pt idx="10267">
                  <c:v>2.0533999999997125E-4</c:v>
                </c:pt>
                <c:pt idx="10268">
                  <c:v>2.0535999999997124E-4</c:v>
                </c:pt>
                <c:pt idx="10269">
                  <c:v>2.0537999999997123E-4</c:v>
                </c:pt>
                <c:pt idx="10270">
                  <c:v>2.0539999999997122E-4</c:v>
                </c:pt>
                <c:pt idx="10271">
                  <c:v>2.0541999999997121E-4</c:v>
                </c:pt>
                <c:pt idx="10272">
                  <c:v>2.054399999999712E-4</c:v>
                </c:pt>
                <c:pt idx="10273">
                  <c:v>2.0545999999997119E-4</c:v>
                </c:pt>
                <c:pt idx="10274">
                  <c:v>2.0547999999997118E-4</c:v>
                </c:pt>
                <c:pt idx="10275">
                  <c:v>2.0549999999997117E-4</c:v>
                </c:pt>
                <c:pt idx="10276">
                  <c:v>2.0551999999997116E-4</c:v>
                </c:pt>
                <c:pt idx="10277">
                  <c:v>2.0553999999997115E-4</c:v>
                </c:pt>
                <c:pt idx="10278">
                  <c:v>2.0555999999997114E-4</c:v>
                </c:pt>
                <c:pt idx="10279">
                  <c:v>2.0557999999997113E-4</c:v>
                </c:pt>
                <c:pt idx="10280">
                  <c:v>2.0559999999997112E-4</c:v>
                </c:pt>
                <c:pt idx="10281">
                  <c:v>2.0561999999997111E-4</c:v>
                </c:pt>
                <c:pt idx="10282">
                  <c:v>2.056399999999711E-4</c:v>
                </c:pt>
                <c:pt idx="10283">
                  <c:v>2.0565999999997109E-4</c:v>
                </c:pt>
                <c:pt idx="10284">
                  <c:v>2.0567999999997107E-4</c:v>
                </c:pt>
                <c:pt idx="10285">
                  <c:v>2.0569999999997106E-4</c:v>
                </c:pt>
                <c:pt idx="10286">
                  <c:v>2.0571999999997105E-4</c:v>
                </c:pt>
                <c:pt idx="10287">
                  <c:v>2.0573999999997104E-4</c:v>
                </c:pt>
                <c:pt idx="10288">
                  <c:v>2.0575999999997103E-4</c:v>
                </c:pt>
                <c:pt idx="10289">
                  <c:v>2.0577999999997102E-4</c:v>
                </c:pt>
                <c:pt idx="10290">
                  <c:v>2.0579999999997101E-4</c:v>
                </c:pt>
                <c:pt idx="10291">
                  <c:v>2.05819999999971E-4</c:v>
                </c:pt>
                <c:pt idx="10292">
                  <c:v>2.0583999999997099E-4</c:v>
                </c:pt>
                <c:pt idx="10293">
                  <c:v>2.0585999999997098E-4</c:v>
                </c:pt>
                <c:pt idx="10294">
                  <c:v>2.0587999999997097E-4</c:v>
                </c:pt>
                <c:pt idx="10295">
                  <c:v>2.0589999999997096E-4</c:v>
                </c:pt>
                <c:pt idx="10296">
                  <c:v>2.0591999999997095E-4</c:v>
                </c:pt>
                <c:pt idx="10297">
                  <c:v>2.0593999999997094E-4</c:v>
                </c:pt>
                <c:pt idx="10298">
                  <c:v>2.0595999999997093E-4</c:v>
                </c:pt>
                <c:pt idx="10299">
                  <c:v>2.0597999999997092E-4</c:v>
                </c:pt>
                <c:pt idx="10300">
                  <c:v>2.0599999999997091E-4</c:v>
                </c:pt>
                <c:pt idx="10301">
                  <c:v>2.060199999999709E-4</c:v>
                </c:pt>
                <c:pt idx="10302">
                  <c:v>2.0603999999997089E-4</c:v>
                </c:pt>
                <c:pt idx="10303">
                  <c:v>2.0605999999997088E-4</c:v>
                </c:pt>
                <c:pt idx="10304">
                  <c:v>2.0607999999997087E-4</c:v>
                </c:pt>
                <c:pt idx="10305">
                  <c:v>2.0609999999997086E-4</c:v>
                </c:pt>
                <c:pt idx="10306">
                  <c:v>2.0611999999997085E-4</c:v>
                </c:pt>
                <c:pt idx="10307">
                  <c:v>2.0613999999997084E-4</c:v>
                </c:pt>
                <c:pt idx="10308">
                  <c:v>2.0615999999997083E-4</c:v>
                </c:pt>
                <c:pt idx="10309">
                  <c:v>2.0617999999997082E-4</c:v>
                </c:pt>
                <c:pt idx="10310">
                  <c:v>2.0619999999997081E-4</c:v>
                </c:pt>
                <c:pt idx="10311">
                  <c:v>2.062199999999708E-4</c:v>
                </c:pt>
                <c:pt idx="10312">
                  <c:v>2.0623999999997078E-4</c:v>
                </c:pt>
                <c:pt idx="10313">
                  <c:v>2.0625999999997077E-4</c:v>
                </c:pt>
                <c:pt idx="10314">
                  <c:v>2.0627999999997076E-4</c:v>
                </c:pt>
                <c:pt idx="10315">
                  <c:v>2.0629999999997075E-4</c:v>
                </c:pt>
                <c:pt idx="10316">
                  <c:v>2.0631999999997074E-4</c:v>
                </c:pt>
                <c:pt idx="10317">
                  <c:v>2.0633999999997073E-4</c:v>
                </c:pt>
                <c:pt idx="10318">
                  <c:v>2.0635999999997072E-4</c:v>
                </c:pt>
                <c:pt idx="10319">
                  <c:v>2.0637999999997071E-4</c:v>
                </c:pt>
                <c:pt idx="10320">
                  <c:v>2.063999999999707E-4</c:v>
                </c:pt>
                <c:pt idx="10321">
                  <c:v>2.0641999999997069E-4</c:v>
                </c:pt>
                <c:pt idx="10322">
                  <c:v>2.0643999999997068E-4</c:v>
                </c:pt>
                <c:pt idx="10323">
                  <c:v>2.0645999999997067E-4</c:v>
                </c:pt>
                <c:pt idx="10324">
                  <c:v>2.0647999999997066E-4</c:v>
                </c:pt>
                <c:pt idx="10325">
                  <c:v>2.0649999999997065E-4</c:v>
                </c:pt>
                <c:pt idx="10326">
                  <c:v>2.0651999999997064E-4</c:v>
                </c:pt>
                <c:pt idx="10327">
                  <c:v>2.0653999999997063E-4</c:v>
                </c:pt>
                <c:pt idx="10328">
                  <c:v>2.0655999999997062E-4</c:v>
                </c:pt>
                <c:pt idx="10329">
                  <c:v>2.0657999999997061E-4</c:v>
                </c:pt>
                <c:pt idx="10330">
                  <c:v>2.065999999999706E-4</c:v>
                </c:pt>
                <c:pt idx="10331">
                  <c:v>2.0661999999997059E-4</c:v>
                </c:pt>
                <c:pt idx="10332">
                  <c:v>2.0663999999997058E-4</c:v>
                </c:pt>
                <c:pt idx="10333">
                  <c:v>2.0665999999997057E-4</c:v>
                </c:pt>
                <c:pt idx="10334">
                  <c:v>2.0667999999997056E-4</c:v>
                </c:pt>
                <c:pt idx="10335">
                  <c:v>2.0669999999997055E-4</c:v>
                </c:pt>
                <c:pt idx="10336">
                  <c:v>2.0671999999997054E-4</c:v>
                </c:pt>
                <c:pt idx="10337">
                  <c:v>2.0673999999997053E-4</c:v>
                </c:pt>
                <c:pt idx="10338">
                  <c:v>2.0675999999997052E-4</c:v>
                </c:pt>
                <c:pt idx="10339">
                  <c:v>2.0677999999997051E-4</c:v>
                </c:pt>
                <c:pt idx="10340">
                  <c:v>2.0679999999997049E-4</c:v>
                </c:pt>
                <c:pt idx="10341">
                  <c:v>2.0681999999997048E-4</c:v>
                </c:pt>
                <c:pt idx="10342">
                  <c:v>2.0683999999997047E-4</c:v>
                </c:pt>
                <c:pt idx="10343">
                  <c:v>2.0685999999997046E-4</c:v>
                </c:pt>
                <c:pt idx="10344">
                  <c:v>2.0687999999997045E-4</c:v>
                </c:pt>
                <c:pt idx="10345">
                  <c:v>2.0689999999997044E-4</c:v>
                </c:pt>
                <c:pt idx="10346">
                  <c:v>2.0691999999997043E-4</c:v>
                </c:pt>
                <c:pt idx="10347">
                  <c:v>2.0693999999997042E-4</c:v>
                </c:pt>
                <c:pt idx="10348">
                  <c:v>2.0695999999997041E-4</c:v>
                </c:pt>
                <c:pt idx="10349">
                  <c:v>2.069799999999704E-4</c:v>
                </c:pt>
                <c:pt idx="10350">
                  <c:v>2.0699999999997039E-4</c:v>
                </c:pt>
                <c:pt idx="10351">
                  <c:v>2.0701999999997038E-4</c:v>
                </c:pt>
                <c:pt idx="10352">
                  <c:v>2.0703999999997037E-4</c:v>
                </c:pt>
                <c:pt idx="10353">
                  <c:v>2.0705999999997036E-4</c:v>
                </c:pt>
                <c:pt idx="10354">
                  <c:v>2.0707999999997035E-4</c:v>
                </c:pt>
                <c:pt idx="10355">
                  <c:v>2.0709999999997034E-4</c:v>
                </c:pt>
                <c:pt idx="10356">
                  <c:v>2.0711999999997033E-4</c:v>
                </c:pt>
                <c:pt idx="10357">
                  <c:v>2.0713999999997032E-4</c:v>
                </c:pt>
                <c:pt idx="10358">
                  <c:v>2.0715999999997031E-4</c:v>
                </c:pt>
                <c:pt idx="10359">
                  <c:v>2.071799999999703E-4</c:v>
                </c:pt>
                <c:pt idx="10360">
                  <c:v>2.0719999999997029E-4</c:v>
                </c:pt>
                <c:pt idx="10361">
                  <c:v>2.0721999999997028E-4</c:v>
                </c:pt>
                <c:pt idx="10362">
                  <c:v>2.0723999999997027E-4</c:v>
                </c:pt>
                <c:pt idx="10363">
                  <c:v>2.0725999999997026E-4</c:v>
                </c:pt>
                <c:pt idx="10364">
                  <c:v>2.0727999999997025E-4</c:v>
                </c:pt>
                <c:pt idx="10365">
                  <c:v>2.0729999999997024E-4</c:v>
                </c:pt>
                <c:pt idx="10366">
                  <c:v>2.0731999999997023E-4</c:v>
                </c:pt>
                <c:pt idx="10367">
                  <c:v>2.0733999999997022E-4</c:v>
                </c:pt>
                <c:pt idx="10368">
                  <c:v>2.073599999999702E-4</c:v>
                </c:pt>
                <c:pt idx="10369">
                  <c:v>2.0737999999997019E-4</c:v>
                </c:pt>
                <c:pt idx="10370">
                  <c:v>2.0739999999997018E-4</c:v>
                </c:pt>
                <c:pt idx="10371">
                  <c:v>2.0741999999997017E-4</c:v>
                </c:pt>
                <c:pt idx="10372">
                  <c:v>2.0743999999997016E-4</c:v>
                </c:pt>
                <c:pt idx="10373">
                  <c:v>2.0745999999997015E-4</c:v>
                </c:pt>
                <c:pt idx="10374">
                  <c:v>2.0747999999997014E-4</c:v>
                </c:pt>
                <c:pt idx="10375">
                  <c:v>2.0749999999997013E-4</c:v>
                </c:pt>
                <c:pt idx="10376">
                  <c:v>2.0751999999997012E-4</c:v>
                </c:pt>
                <c:pt idx="10377">
                  <c:v>2.0753999999997011E-4</c:v>
                </c:pt>
                <c:pt idx="10378">
                  <c:v>2.075599999999701E-4</c:v>
                </c:pt>
                <c:pt idx="10379">
                  <c:v>2.0757999999997009E-4</c:v>
                </c:pt>
                <c:pt idx="10380">
                  <c:v>2.0759999999997008E-4</c:v>
                </c:pt>
                <c:pt idx="10381">
                  <c:v>2.0761999999997007E-4</c:v>
                </c:pt>
                <c:pt idx="10382">
                  <c:v>2.0763999999997006E-4</c:v>
                </c:pt>
                <c:pt idx="10383">
                  <c:v>2.0765999999997005E-4</c:v>
                </c:pt>
                <c:pt idx="10384">
                  <c:v>2.0767999999997004E-4</c:v>
                </c:pt>
                <c:pt idx="10385">
                  <c:v>2.0769999999997003E-4</c:v>
                </c:pt>
                <c:pt idx="10386">
                  <c:v>2.0771999999997002E-4</c:v>
                </c:pt>
                <c:pt idx="10387">
                  <c:v>2.0773999999997001E-4</c:v>
                </c:pt>
                <c:pt idx="10388">
                  <c:v>2.0775999999997E-4</c:v>
                </c:pt>
                <c:pt idx="10389">
                  <c:v>2.0777999999996999E-4</c:v>
                </c:pt>
                <c:pt idx="10390">
                  <c:v>2.0779999999996998E-4</c:v>
                </c:pt>
                <c:pt idx="10391">
                  <c:v>2.0781999999996997E-4</c:v>
                </c:pt>
                <c:pt idx="10392">
                  <c:v>2.0783999999996996E-4</c:v>
                </c:pt>
                <c:pt idx="10393">
                  <c:v>2.0785999999996995E-4</c:v>
                </c:pt>
                <c:pt idx="10394">
                  <c:v>2.0787999999996994E-4</c:v>
                </c:pt>
                <c:pt idx="10395">
                  <c:v>2.0789999999996993E-4</c:v>
                </c:pt>
                <c:pt idx="10396">
                  <c:v>2.0791999999996991E-4</c:v>
                </c:pt>
                <c:pt idx="10397">
                  <c:v>2.079399999999699E-4</c:v>
                </c:pt>
                <c:pt idx="10398">
                  <c:v>2.0795999999996989E-4</c:v>
                </c:pt>
                <c:pt idx="10399">
                  <c:v>2.0797999999996988E-4</c:v>
                </c:pt>
                <c:pt idx="10400">
                  <c:v>2.0799999999996987E-4</c:v>
                </c:pt>
                <c:pt idx="10401">
                  <c:v>2.0801999999996986E-4</c:v>
                </c:pt>
                <c:pt idx="10402">
                  <c:v>2.0803999999996985E-4</c:v>
                </c:pt>
                <c:pt idx="10403">
                  <c:v>2.0805999999996984E-4</c:v>
                </c:pt>
                <c:pt idx="10404">
                  <c:v>2.0807999999996983E-4</c:v>
                </c:pt>
                <c:pt idx="10405">
                  <c:v>2.0809999999996982E-4</c:v>
                </c:pt>
                <c:pt idx="10406">
                  <c:v>2.0811999999996981E-4</c:v>
                </c:pt>
                <c:pt idx="10407">
                  <c:v>2.081399999999698E-4</c:v>
                </c:pt>
                <c:pt idx="10408">
                  <c:v>2.0815999999996979E-4</c:v>
                </c:pt>
                <c:pt idx="10409">
                  <c:v>2.0817999999996978E-4</c:v>
                </c:pt>
                <c:pt idx="10410">
                  <c:v>2.0819999999996977E-4</c:v>
                </c:pt>
                <c:pt idx="10411">
                  <c:v>2.0821999999996976E-4</c:v>
                </c:pt>
                <c:pt idx="10412">
                  <c:v>2.0823999999996975E-4</c:v>
                </c:pt>
                <c:pt idx="10413">
                  <c:v>2.0825999999996974E-4</c:v>
                </c:pt>
                <c:pt idx="10414">
                  <c:v>2.0827999999996973E-4</c:v>
                </c:pt>
                <c:pt idx="10415">
                  <c:v>2.0829999999996972E-4</c:v>
                </c:pt>
                <c:pt idx="10416">
                  <c:v>2.0831999999996971E-4</c:v>
                </c:pt>
                <c:pt idx="10417">
                  <c:v>2.083399999999697E-4</c:v>
                </c:pt>
                <c:pt idx="10418">
                  <c:v>2.0835999999996969E-4</c:v>
                </c:pt>
                <c:pt idx="10419">
                  <c:v>2.0837999999996968E-4</c:v>
                </c:pt>
                <c:pt idx="10420">
                  <c:v>2.0839999999996967E-4</c:v>
                </c:pt>
                <c:pt idx="10421">
                  <c:v>2.0841999999996966E-4</c:v>
                </c:pt>
                <c:pt idx="10422">
                  <c:v>2.0843999999996965E-4</c:v>
                </c:pt>
                <c:pt idx="10423">
                  <c:v>2.0845999999996964E-4</c:v>
                </c:pt>
                <c:pt idx="10424">
                  <c:v>2.0847999999996962E-4</c:v>
                </c:pt>
                <c:pt idx="10425">
                  <c:v>2.0849999999996961E-4</c:v>
                </c:pt>
                <c:pt idx="10426">
                  <c:v>2.085199999999696E-4</c:v>
                </c:pt>
                <c:pt idx="10427">
                  <c:v>2.0853999999996959E-4</c:v>
                </c:pt>
                <c:pt idx="10428">
                  <c:v>2.0855999999996958E-4</c:v>
                </c:pt>
                <c:pt idx="10429">
                  <c:v>2.0857999999996957E-4</c:v>
                </c:pt>
                <c:pt idx="10430">
                  <c:v>2.0859999999996956E-4</c:v>
                </c:pt>
                <c:pt idx="10431">
                  <c:v>2.0861999999996955E-4</c:v>
                </c:pt>
                <c:pt idx="10432">
                  <c:v>2.0863999999996954E-4</c:v>
                </c:pt>
                <c:pt idx="10433">
                  <c:v>2.0865999999996953E-4</c:v>
                </c:pt>
                <c:pt idx="10434">
                  <c:v>2.0867999999996952E-4</c:v>
                </c:pt>
                <c:pt idx="10435">
                  <c:v>2.0869999999996951E-4</c:v>
                </c:pt>
                <c:pt idx="10436">
                  <c:v>2.087199999999695E-4</c:v>
                </c:pt>
                <c:pt idx="10437">
                  <c:v>2.0873999999996949E-4</c:v>
                </c:pt>
                <c:pt idx="10438">
                  <c:v>2.0875999999996948E-4</c:v>
                </c:pt>
                <c:pt idx="10439">
                  <c:v>2.0877999999996947E-4</c:v>
                </c:pt>
                <c:pt idx="10440">
                  <c:v>2.0879999999996946E-4</c:v>
                </c:pt>
                <c:pt idx="10441">
                  <c:v>2.0881999999996945E-4</c:v>
                </c:pt>
                <c:pt idx="10442">
                  <c:v>2.0883999999996944E-4</c:v>
                </c:pt>
                <c:pt idx="10443">
                  <c:v>2.0885999999996943E-4</c:v>
                </c:pt>
                <c:pt idx="10444">
                  <c:v>2.0887999999996942E-4</c:v>
                </c:pt>
                <c:pt idx="10445">
                  <c:v>2.0889999999996941E-4</c:v>
                </c:pt>
                <c:pt idx="10446">
                  <c:v>2.089199999999694E-4</c:v>
                </c:pt>
                <c:pt idx="10447">
                  <c:v>2.0893999999996939E-4</c:v>
                </c:pt>
                <c:pt idx="10448">
                  <c:v>2.0895999999996938E-4</c:v>
                </c:pt>
                <c:pt idx="10449">
                  <c:v>2.0897999999996937E-4</c:v>
                </c:pt>
                <c:pt idx="10450">
                  <c:v>2.0899999999996936E-4</c:v>
                </c:pt>
                <c:pt idx="10451">
                  <c:v>2.0901999999996935E-4</c:v>
                </c:pt>
                <c:pt idx="10452">
                  <c:v>2.0903999999996933E-4</c:v>
                </c:pt>
                <c:pt idx="10453">
                  <c:v>2.0905999999996932E-4</c:v>
                </c:pt>
                <c:pt idx="10454">
                  <c:v>2.0907999999996931E-4</c:v>
                </c:pt>
                <c:pt idx="10455">
                  <c:v>2.090999999999693E-4</c:v>
                </c:pt>
                <c:pt idx="10456">
                  <c:v>2.0911999999996929E-4</c:v>
                </c:pt>
                <c:pt idx="10457">
                  <c:v>2.0913999999996928E-4</c:v>
                </c:pt>
                <c:pt idx="10458">
                  <c:v>2.0915999999996927E-4</c:v>
                </c:pt>
                <c:pt idx="10459">
                  <c:v>2.0917999999996926E-4</c:v>
                </c:pt>
                <c:pt idx="10460">
                  <c:v>2.0919999999996925E-4</c:v>
                </c:pt>
                <c:pt idx="10461">
                  <c:v>2.0921999999996924E-4</c:v>
                </c:pt>
                <c:pt idx="10462">
                  <c:v>2.0923999999996923E-4</c:v>
                </c:pt>
                <c:pt idx="10463">
                  <c:v>2.0925999999996922E-4</c:v>
                </c:pt>
                <c:pt idx="10464">
                  <c:v>2.0927999999996921E-4</c:v>
                </c:pt>
                <c:pt idx="10465">
                  <c:v>2.092999999999692E-4</c:v>
                </c:pt>
                <c:pt idx="10466">
                  <c:v>2.0931999999996919E-4</c:v>
                </c:pt>
                <c:pt idx="10467">
                  <c:v>2.0933999999996918E-4</c:v>
                </c:pt>
                <c:pt idx="10468">
                  <c:v>2.0935999999996917E-4</c:v>
                </c:pt>
                <c:pt idx="10469">
                  <c:v>2.0937999999996916E-4</c:v>
                </c:pt>
                <c:pt idx="10470">
                  <c:v>2.0939999999996915E-4</c:v>
                </c:pt>
                <c:pt idx="10471">
                  <c:v>2.0941999999996914E-4</c:v>
                </c:pt>
                <c:pt idx="10472">
                  <c:v>2.0943999999996913E-4</c:v>
                </c:pt>
                <c:pt idx="10473">
                  <c:v>2.0945999999996912E-4</c:v>
                </c:pt>
                <c:pt idx="10474">
                  <c:v>2.0947999999996911E-4</c:v>
                </c:pt>
                <c:pt idx="10475">
                  <c:v>2.094999999999691E-4</c:v>
                </c:pt>
                <c:pt idx="10476">
                  <c:v>2.0951999999996909E-4</c:v>
                </c:pt>
                <c:pt idx="10477">
                  <c:v>2.0953999999996908E-4</c:v>
                </c:pt>
                <c:pt idx="10478">
                  <c:v>2.0955999999996907E-4</c:v>
                </c:pt>
                <c:pt idx="10479">
                  <c:v>2.0957999999996906E-4</c:v>
                </c:pt>
                <c:pt idx="10480">
                  <c:v>2.0959999999996905E-4</c:v>
                </c:pt>
                <c:pt idx="10481">
                  <c:v>2.0961999999996903E-4</c:v>
                </c:pt>
                <c:pt idx="10482">
                  <c:v>2.0963999999996902E-4</c:v>
                </c:pt>
                <c:pt idx="10483">
                  <c:v>2.0965999999996901E-4</c:v>
                </c:pt>
                <c:pt idx="10484">
                  <c:v>2.09679999999969E-4</c:v>
                </c:pt>
                <c:pt idx="10485">
                  <c:v>2.0969999999996899E-4</c:v>
                </c:pt>
                <c:pt idx="10486">
                  <c:v>2.0971999999996898E-4</c:v>
                </c:pt>
                <c:pt idx="10487">
                  <c:v>2.0973999999996897E-4</c:v>
                </c:pt>
                <c:pt idx="10488">
                  <c:v>2.0975999999996896E-4</c:v>
                </c:pt>
                <c:pt idx="10489">
                  <c:v>2.0977999999996895E-4</c:v>
                </c:pt>
                <c:pt idx="10490">
                  <c:v>2.0979999999996894E-4</c:v>
                </c:pt>
                <c:pt idx="10491">
                  <c:v>2.0981999999996893E-4</c:v>
                </c:pt>
                <c:pt idx="10492">
                  <c:v>2.0983999999996892E-4</c:v>
                </c:pt>
                <c:pt idx="10493">
                  <c:v>2.0985999999996891E-4</c:v>
                </c:pt>
                <c:pt idx="10494">
                  <c:v>2.098799999999689E-4</c:v>
                </c:pt>
                <c:pt idx="10495">
                  <c:v>2.0989999999996889E-4</c:v>
                </c:pt>
                <c:pt idx="10496">
                  <c:v>2.0991999999996888E-4</c:v>
                </c:pt>
                <c:pt idx="10497">
                  <c:v>2.0993999999996887E-4</c:v>
                </c:pt>
                <c:pt idx="10498">
                  <c:v>2.0995999999996886E-4</c:v>
                </c:pt>
                <c:pt idx="10499">
                  <c:v>2.0997999999996885E-4</c:v>
                </c:pt>
                <c:pt idx="10500">
                  <c:v>2.0999999999996884E-4</c:v>
                </c:pt>
                <c:pt idx="10501">
                  <c:v>2.1001999999996883E-4</c:v>
                </c:pt>
                <c:pt idx="10502">
                  <c:v>2.1003999999996882E-4</c:v>
                </c:pt>
                <c:pt idx="10503">
                  <c:v>2.1005999999996881E-4</c:v>
                </c:pt>
                <c:pt idx="10504">
                  <c:v>2.100799999999688E-4</c:v>
                </c:pt>
                <c:pt idx="10505">
                  <c:v>2.1009999999996879E-4</c:v>
                </c:pt>
                <c:pt idx="10506">
                  <c:v>2.1011999999996878E-4</c:v>
                </c:pt>
                <c:pt idx="10507">
                  <c:v>2.1013999999996877E-4</c:v>
                </c:pt>
                <c:pt idx="10508">
                  <c:v>2.1015999999996876E-4</c:v>
                </c:pt>
                <c:pt idx="10509">
                  <c:v>2.1017999999996874E-4</c:v>
                </c:pt>
                <c:pt idx="10510">
                  <c:v>2.1019999999996873E-4</c:v>
                </c:pt>
                <c:pt idx="10511">
                  <c:v>2.1021999999996872E-4</c:v>
                </c:pt>
                <c:pt idx="10512">
                  <c:v>2.1023999999996871E-4</c:v>
                </c:pt>
                <c:pt idx="10513">
                  <c:v>2.102599999999687E-4</c:v>
                </c:pt>
                <c:pt idx="10514">
                  <c:v>2.1027999999996869E-4</c:v>
                </c:pt>
                <c:pt idx="10515">
                  <c:v>2.1029999999996868E-4</c:v>
                </c:pt>
                <c:pt idx="10516">
                  <c:v>2.1031999999996867E-4</c:v>
                </c:pt>
                <c:pt idx="10517">
                  <c:v>2.1033999999996866E-4</c:v>
                </c:pt>
                <c:pt idx="10518">
                  <c:v>2.1035999999996865E-4</c:v>
                </c:pt>
                <c:pt idx="10519">
                  <c:v>2.1037999999996864E-4</c:v>
                </c:pt>
                <c:pt idx="10520">
                  <c:v>2.1039999999996863E-4</c:v>
                </c:pt>
                <c:pt idx="10521">
                  <c:v>2.1041999999996862E-4</c:v>
                </c:pt>
                <c:pt idx="10522">
                  <c:v>2.1043999999996861E-4</c:v>
                </c:pt>
                <c:pt idx="10523">
                  <c:v>2.104599999999686E-4</c:v>
                </c:pt>
                <c:pt idx="10524">
                  <c:v>2.1047999999996859E-4</c:v>
                </c:pt>
                <c:pt idx="10525">
                  <c:v>2.1049999999996858E-4</c:v>
                </c:pt>
                <c:pt idx="10526">
                  <c:v>2.1051999999996857E-4</c:v>
                </c:pt>
                <c:pt idx="10527">
                  <c:v>2.1053999999996856E-4</c:v>
                </c:pt>
                <c:pt idx="10528">
                  <c:v>2.1055999999996855E-4</c:v>
                </c:pt>
                <c:pt idx="10529">
                  <c:v>2.1057999999996854E-4</c:v>
                </c:pt>
                <c:pt idx="10530">
                  <c:v>2.1059999999996853E-4</c:v>
                </c:pt>
                <c:pt idx="10531">
                  <c:v>2.1061999999996852E-4</c:v>
                </c:pt>
                <c:pt idx="10532">
                  <c:v>2.1063999999996851E-4</c:v>
                </c:pt>
                <c:pt idx="10533">
                  <c:v>2.106599999999685E-4</c:v>
                </c:pt>
                <c:pt idx="10534">
                  <c:v>2.1067999999996849E-4</c:v>
                </c:pt>
                <c:pt idx="10535">
                  <c:v>2.1069999999996848E-4</c:v>
                </c:pt>
                <c:pt idx="10536">
                  <c:v>2.1071999999996847E-4</c:v>
                </c:pt>
                <c:pt idx="10537">
                  <c:v>2.1073999999996845E-4</c:v>
                </c:pt>
                <c:pt idx="10538">
                  <c:v>2.1075999999996844E-4</c:v>
                </c:pt>
                <c:pt idx="10539">
                  <c:v>2.1077999999996843E-4</c:v>
                </c:pt>
                <c:pt idx="10540">
                  <c:v>2.1079999999996842E-4</c:v>
                </c:pt>
                <c:pt idx="10541">
                  <c:v>2.1081999999996841E-4</c:v>
                </c:pt>
                <c:pt idx="10542">
                  <c:v>2.108399999999684E-4</c:v>
                </c:pt>
                <c:pt idx="10543">
                  <c:v>2.1085999999996839E-4</c:v>
                </c:pt>
                <c:pt idx="10544">
                  <c:v>2.1087999999996838E-4</c:v>
                </c:pt>
                <c:pt idx="10545">
                  <c:v>2.1089999999996837E-4</c:v>
                </c:pt>
                <c:pt idx="10546">
                  <c:v>2.1091999999996836E-4</c:v>
                </c:pt>
                <c:pt idx="10547">
                  <c:v>2.1093999999996835E-4</c:v>
                </c:pt>
                <c:pt idx="10548">
                  <c:v>2.1095999999996834E-4</c:v>
                </c:pt>
                <c:pt idx="10549">
                  <c:v>2.1097999999996833E-4</c:v>
                </c:pt>
                <c:pt idx="10550">
                  <c:v>2.1099999999996832E-4</c:v>
                </c:pt>
                <c:pt idx="10551">
                  <c:v>2.1101999999996831E-4</c:v>
                </c:pt>
                <c:pt idx="10552">
                  <c:v>2.110399999999683E-4</c:v>
                </c:pt>
                <c:pt idx="10553">
                  <c:v>2.1105999999996829E-4</c:v>
                </c:pt>
                <c:pt idx="10554">
                  <c:v>2.1107999999996828E-4</c:v>
                </c:pt>
                <c:pt idx="10555">
                  <c:v>2.1109999999996827E-4</c:v>
                </c:pt>
                <c:pt idx="10556">
                  <c:v>2.1111999999996826E-4</c:v>
                </c:pt>
                <c:pt idx="10557">
                  <c:v>2.1113999999996825E-4</c:v>
                </c:pt>
                <c:pt idx="10558">
                  <c:v>2.1115999999996824E-4</c:v>
                </c:pt>
                <c:pt idx="10559">
                  <c:v>2.1117999999996823E-4</c:v>
                </c:pt>
                <c:pt idx="10560">
                  <c:v>2.1119999999996822E-4</c:v>
                </c:pt>
                <c:pt idx="10561">
                  <c:v>2.1121999999996821E-4</c:v>
                </c:pt>
                <c:pt idx="10562">
                  <c:v>2.112399999999682E-4</c:v>
                </c:pt>
                <c:pt idx="10563">
                  <c:v>2.1125999999996819E-4</c:v>
                </c:pt>
                <c:pt idx="10564">
                  <c:v>2.1127999999996818E-4</c:v>
                </c:pt>
                <c:pt idx="10565">
                  <c:v>2.1129999999996816E-4</c:v>
                </c:pt>
                <c:pt idx="10566">
                  <c:v>2.1131999999996815E-4</c:v>
                </c:pt>
                <c:pt idx="10567">
                  <c:v>2.1133999999996814E-4</c:v>
                </c:pt>
                <c:pt idx="10568">
                  <c:v>2.1135999999996813E-4</c:v>
                </c:pt>
                <c:pt idx="10569">
                  <c:v>2.1137999999996812E-4</c:v>
                </c:pt>
                <c:pt idx="10570">
                  <c:v>2.1139999999996811E-4</c:v>
                </c:pt>
                <c:pt idx="10571">
                  <c:v>2.114199999999681E-4</c:v>
                </c:pt>
                <c:pt idx="10572">
                  <c:v>2.1143999999996809E-4</c:v>
                </c:pt>
                <c:pt idx="10573">
                  <c:v>2.1145999999996808E-4</c:v>
                </c:pt>
                <c:pt idx="10574">
                  <c:v>2.1147999999996807E-4</c:v>
                </c:pt>
                <c:pt idx="10575">
                  <c:v>2.1149999999996806E-4</c:v>
                </c:pt>
                <c:pt idx="10576">
                  <c:v>2.1151999999996805E-4</c:v>
                </c:pt>
                <c:pt idx="10577">
                  <c:v>2.1153999999996804E-4</c:v>
                </c:pt>
                <c:pt idx="10578">
                  <c:v>2.1155999999996803E-4</c:v>
                </c:pt>
                <c:pt idx="10579">
                  <c:v>2.1157999999996802E-4</c:v>
                </c:pt>
                <c:pt idx="10580">
                  <c:v>2.1159999999996801E-4</c:v>
                </c:pt>
                <c:pt idx="10581">
                  <c:v>2.11619999999968E-4</c:v>
                </c:pt>
                <c:pt idx="10582">
                  <c:v>2.1163999999996799E-4</c:v>
                </c:pt>
                <c:pt idx="10583">
                  <c:v>2.1165999999996798E-4</c:v>
                </c:pt>
                <c:pt idx="10584">
                  <c:v>2.1167999999996797E-4</c:v>
                </c:pt>
                <c:pt idx="10585">
                  <c:v>2.1169999999996796E-4</c:v>
                </c:pt>
                <c:pt idx="10586">
                  <c:v>2.1171999999996795E-4</c:v>
                </c:pt>
                <c:pt idx="10587">
                  <c:v>2.1173999999996794E-4</c:v>
                </c:pt>
                <c:pt idx="10588">
                  <c:v>2.1175999999996793E-4</c:v>
                </c:pt>
                <c:pt idx="10589">
                  <c:v>2.1177999999996792E-4</c:v>
                </c:pt>
                <c:pt idx="10590">
                  <c:v>2.1179999999996791E-4</c:v>
                </c:pt>
                <c:pt idx="10591">
                  <c:v>2.118199999999679E-4</c:v>
                </c:pt>
                <c:pt idx="10592">
                  <c:v>2.1183999999996789E-4</c:v>
                </c:pt>
                <c:pt idx="10593">
                  <c:v>2.1185999999996787E-4</c:v>
                </c:pt>
                <c:pt idx="10594">
                  <c:v>2.1187999999996786E-4</c:v>
                </c:pt>
                <c:pt idx="10595">
                  <c:v>2.1189999999996785E-4</c:v>
                </c:pt>
                <c:pt idx="10596">
                  <c:v>2.1191999999996784E-4</c:v>
                </c:pt>
                <c:pt idx="10597">
                  <c:v>2.1193999999996783E-4</c:v>
                </c:pt>
                <c:pt idx="10598">
                  <c:v>2.1195999999996782E-4</c:v>
                </c:pt>
                <c:pt idx="10599">
                  <c:v>2.1197999999996781E-4</c:v>
                </c:pt>
                <c:pt idx="10600">
                  <c:v>2.119999999999678E-4</c:v>
                </c:pt>
                <c:pt idx="10601">
                  <c:v>2.1201999999996779E-4</c:v>
                </c:pt>
                <c:pt idx="10602">
                  <c:v>2.1203999999996778E-4</c:v>
                </c:pt>
                <c:pt idx="10603">
                  <c:v>2.1205999999996777E-4</c:v>
                </c:pt>
                <c:pt idx="10604">
                  <c:v>2.1207999999996776E-4</c:v>
                </c:pt>
                <c:pt idx="10605">
                  <c:v>2.1209999999996775E-4</c:v>
                </c:pt>
                <c:pt idx="10606">
                  <c:v>2.1211999999996774E-4</c:v>
                </c:pt>
                <c:pt idx="10607">
                  <c:v>2.1213999999996773E-4</c:v>
                </c:pt>
                <c:pt idx="10608">
                  <c:v>2.1215999999996772E-4</c:v>
                </c:pt>
                <c:pt idx="10609">
                  <c:v>2.1217999999996771E-4</c:v>
                </c:pt>
                <c:pt idx="10610">
                  <c:v>2.121999999999677E-4</c:v>
                </c:pt>
                <c:pt idx="10611">
                  <c:v>2.1221999999996769E-4</c:v>
                </c:pt>
                <c:pt idx="10612">
                  <c:v>2.1223999999996768E-4</c:v>
                </c:pt>
                <c:pt idx="10613">
                  <c:v>2.1225999999996767E-4</c:v>
                </c:pt>
                <c:pt idx="10614">
                  <c:v>2.1227999999996766E-4</c:v>
                </c:pt>
                <c:pt idx="10615">
                  <c:v>2.1229999999996765E-4</c:v>
                </c:pt>
                <c:pt idx="10616">
                  <c:v>2.1231999999996764E-4</c:v>
                </c:pt>
                <c:pt idx="10617">
                  <c:v>2.1233999999996763E-4</c:v>
                </c:pt>
                <c:pt idx="10618">
                  <c:v>2.1235999999996762E-4</c:v>
                </c:pt>
                <c:pt idx="10619">
                  <c:v>2.1237999999996761E-4</c:v>
                </c:pt>
                <c:pt idx="10620">
                  <c:v>2.123999999999676E-4</c:v>
                </c:pt>
                <c:pt idx="10621">
                  <c:v>2.1241999999996758E-4</c:v>
                </c:pt>
                <c:pt idx="10622">
                  <c:v>2.1243999999996757E-4</c:v>
                </c:pt>
                <c:pt idx="10623">
                  <c:v>2.1245999999996756E-4</c:v>
                </c:pt>
                <c:pt idx="10624">
                  <c:v>2.1247999999996755E-4</c:v>
                </c:pt>
                <c:pt idx="10625">
                  <c:v>2.1249999999996754E-4</c:v>
                </c:pt>
                <c:pt idx="10626">
                  <c:v>2.1251999999996753E-4</c:v>
                </c:pt>
                <c:pt idx="10627">
                  <c:v>2.1253999999996752E-4</c:v>
                </c:pt>
                <c:pt idx="10628">
                  <c:v>2.1255999999996751E-4</c:v>
                </c:pt>
                <c:pt idx="10629">
                  <c:v>2.125799999999675E-4</c:v>
                </c:pt>
                <c:pt idx="10630">
                  <c:v>2.1259999999996749E-4</c:v>
                </c:pt>
                <c:pt idx="10631">
                  <c:v>2.1261999999996748E-4</c:v>
                </c:pt>
                <c:pt idx="10632">
                  <c:v>2.1263999999996747E-4</c:v>
                </c:pt>
                <c:pt idx="10633">
                  <c:v>2.1265999999996746E-4</c:v>
                </c:pt>
                <c:pt idx="10634">
                  <c:v>2.1267999999996745E-4</c:v>
                </c:pt>
                <c:pt idx="10635">
                  <c:v>2.1269999999996744E-4</c:v>
                </c:pt>
                <c:pt idx="10636">
                  <c:v>2.1271999999996743E-4</c:v>
                </c:pt>
                <c:pt idx="10637">
                  <c:v>2.1273999999996742E-4</c:v>
                </c:pt>
                <c:pt idx="10638">
                  <c:v>2.1275999999996741E-4</c:v>
                </c:pt>
                <c:pt idx="10639">
                  <c:v>2.127799999999674E-4</c:v>
                </c:pt>
                <c:pt idx="10640">
                  <c:v>2.1279999999996739E-4</c:v>
                </c:pt>
                <c:pt idx="10641">
                  <c:v>2.1281999999996738E-4</c:v>
                </c:pt>
                <c:pt idx="10642">
                  <c:v>2.1283999999996737E-4</c:v>
                </c:pt>
                <c:pt idx="10643">
                  <c:v>2.1285999999996736E-4</c:v>
                </c:pt>
                <c:pt idx="10644">
                  <c:v>2.1287999999996735E-4</c:v>
                </c:pt>
                <c:pt idx="10645">
                  <c:v>2.1289999999996734E-4</c:v>
                </c:pt>
                <c:pt idx="10646">
                  <c:v>2.1291999999996733E-4</c:v>
                </c:pt>
                <c:pt idx="10647">
                  <c:v>2.1293999999996732E-4</c:v>
                </c:pt>
                <c:pt idx="10648">
                  <c:v>2.1295999999996731E-4</c:v>
                </c:pt>
                <c:pt idx="10649">
                  <c:v>2.1297999999996729E-4</c:v>
                </c:pt>
                <c:pt idx="10650">
                  <c:v>2.1299999999996728E-4</c:v>
                </c:pt>
                <c:pt idx="10651">
                  <c:v>2.1301999999996727E-4</c:v>
                </c:pt>
                <c:pt idx="10652">
                  <c:v>2.1303999999996726E-4</c:v>
                </c:pt>
                <c:pt idx="10653">
                  <c:v>2.1305999999996725E-4</c:v>
                </c:pt>
                <c:pt idx="10654">
                  <c:v>2.1307999999996724E-4</c:v>
                </c:pt>
                <c:pt idx="10655">
                  <c:v>2.1309999999996723E-4</c:v>
                </c:pt>
                <c:pt idx="10656">
                  <c:v>2.1311999999996722E-4</c:v>
                </c:pt>
                <c:pt idx="10657">
                  <c:v>2.1313999999996721E-4</c:v>
                </c:pt>
                <c:pt idx="10658">
                  <c:v>2.131599999999672E-4</c:v>
                </c:pt>
                <c:pt idx="10659">
                  <c:v>2.1317999999996719E-4</c:v>
                </c:pt>
                <c:pt idx="10660">
                  <c:v>2.1319999999996718E-4</c:v>
                </c:pt>
                <c:pt idx="10661">
                  <c:v>2.1321999999996717E-4</c:v>
                </c:pt>
                <c:pt idx="10662">
                  <c:v>2.1323999999996716E-4</c:v>
                </c:pt>
                <c:pt idx="10663">
                  <c:v>2.1325999999996715E-4</c:v>
                </c:pt>
                <c:pt idx="10664">
                  <c:v>2.1327999999996714E-4</c:v>
                </c:pt>
                <c:pt idx="10665">
                  <c:v>2.1329999999996713E-4</c:v>
                </c:pt>
                <c:pt idx="10666">
                  <c:v>2.1331999999996712E-4</c:v>
                </c:pt>
                <c:pt idx="10667">
                  <c:v>2.1333999999996711E-4</c:v>
                </c:pt>
                <c:pt idx="10668">
                  <c:v>2.133599999999671E-4</c:v>
                </c:pt>
                <c:pt idx="10669">
                  <c:v>2.1337999999996709E-4</c:v>
                </c:pt>
                <c:pt idx="10670">
                  <c:v>2.1339999999996708E-4</c:v>
                </c:pt>
                <c:pt idx="10671">
                  <c:v>2.1341999999996707E-4</c:v>
                </c:pt>
                <c:pt idx="10672">
                  <c:v>2.1343999999996706E-4</c:v>
                </c:pt>
                <c:pt idx="10673">
                  <c:v>2.1345999999996705E-4</c:v>
                </c:pt>
                <c:pt idx="10674">
                  <c:v>2.1347999999996704E-4</c:v>
                </c:pt>
                <c:pt idx="10675">
                  <c:v>2.1349999999996703E-4</c:v>
                </c:pt>
                <c:pt idx="10676">
                  <c:v>2.1351999999996702E-4</c:v>
                </c:pt>
                <c:pt idx="10677">
                  <c:v>2.13539999999967E-4</c:v>
                </c:pt>
                <c:pt idx="10678">
                  <c:v>2.1355999999996699E-4</c:v>
                </c:pt>
                <c:pt idx="10679">
                  <c:v>2.1357999999996698E-4</c:v>
                </c:pt>
                <c:pt idx="10680">
                  <c:v>2.1359999999996697E-4</c:v>
                </c:pt>
                <c:pt idx="10681">
                  <c:v>2.1361999999996696E-4</c:v>
                </c:pt>
                <c:pt idx="10682">
                  <c:v>2.1363999999996695E-4</c:v>
                </c:pt>
                <c:pt idx="10683">
                  <c:v>2.1365999999996694E-4</c:v>
                </c:pt>
                <c:pt idx="10684">
                  <c:v>2.1367999999996693E-4</c:v>
                </c:pt>
                <c:pt idx="10685">
                  <c:v>2.1369999999996692E-4</c:v>
                </c:pt>
                <c:pt idx="10686">
                  <c:v>2.1371999999996691E-4</c:v>
                </c:pt>
                <c:pt idx="10687">
                  <c:v>2.137399999999669E-4</c:v>
                </c:pt>
                <c:pt idx="10688">
                  <c:v>2.1375999999996689E-4</c:v>
                </c:pt>
                <c:pt idx="10689">
                  <c:v>2.1377999999996688E-4</c:v>
                </c:pt>
                <c:pt idx="10690">
                  <c:v>2.1379999999996687E-4</c:v>
                </c:pt>
                <c:pt idx="10691">
                  <c:v>2.1381999999996686E-4</c:v>
                </c:pt>
                <c:pt idx="10692">
                  <c:v>2.1383999999996685E-4</c:v>
                </c:pt>
                <c:pt idx="10693">
                  <c:v>2.1385999999996684E-4</c:v>
                </c:pt>
                <c:pt idx="10694">
                  <c:v>2.1387999999996683E-4</c:v>
                </c:pt>
                <c:pt idx="10695">
                  <c:v>2.1389999999996682E-4</c:v>
                </c:pt>
                <c:pt idx="10696">
                  <c:v>2.1391999999996681E-4</c:v>
                </c:pt>
                <c:pt idx="10697">
                  <c:v>2.139399999999668E-4</c:v>
                </c:pt>
                <c:pt idx="10698">
                  <c:v>2.1395999999996679E-4</c:v>
                </c:pt>
                <c:pt idx="10699">
                  <c:v>2.1397999999996678E-4</c:v>
                </c:pt>
                <c:pt idx="10700">
                  <c:v>2.1399999999996677E-4</c:v>
                </c:pt>
                <c:pt idx="10701">
                  <c:v>2.1401999999996676E-4</c:v>
                </c:pt>
                <c:pt idx="10702">
                  <c:v>2.1403999999996675E-4</c:v>
                </c:pt>
                <c:pt idx="10703">
                  <c:v>2.1405999999996674E-4</c:v>
                </c:pt>
                <c:pt idx="10704">
                  <c:v>2.1407999999996673E-4</c:v>
                </c:pt>
                <c:pt idx="10705">
                  <c:v>2.1409999999996671E-4</c:v>
                </c:pt>
                <c:pt idx="10706">
                  <c:v>2.141199999999667E-4</c:v>
                </c:pt>
                <c:pt idx="10707">
                  <c:v>2.1413999999996669E-4</c:v>
                </c:pt>
                <c:pt idx="10708">
                  <c:v>2.1415999999996668E-4</c:v>
                </c:pt>
                <c:pt idx="10709">
                  <c:v>2.1417999999996667E-4</c:v>
                </c:pt>
                <c:pt idx="10710">
                  <c:v>2.1419999999996666E-4</c:v>
                </c:pt>
                <c:pt idx="10711">
                  <c:v>2.1421999999996665E-4</c:v>
                </c:pt>
                <c:pt idx="10712">
                  <c:v>2.1423999999996664E-4</c:v>
                </c:pt>
                <c:pt idx="10713">
                  <c:v>2.1425999999996663E-4</c:v>
                </c:pt>
                <c:pt idx="10714">
                  <c:v>2.1427999999996662E-4</c:v>
                </c:pt>
                <c:pt idx="10715">
                  <c:v>2.1429999999996661E-4</c:v>
                </c:pt>
                <c:pt idx="10716">
                  <c:v>2.143199999999666E-4</c:v>
                </c:pt>
                <c:pt idx="10717">
                  <c:v>2.1433999999996659E-4</c:v>
                </c:pt>
                <c:pt idx="10718">
                  <c:v>2.1435999999996658E-4</c:v>
                </c:pt>
                <c:pt idx="10719">
                  <c:v>2.1437999999996657E-4</c:v>
                </c:pt>
                <c:pt idx="10720">
                  <c:v>2.1439999999996656E-4</c:v>
                </c:pt>
                <c:pt idx="10721">
                  <c:v>2.1441999999996655E-4</c:v>
                </c:pt>
                <c:pt idx="10722">
                  <c:v>2.1443999999996654E-4</c:v>
                </c:pt>
                <c:pt idx="10723">
                  <c:v>2.1445999999996653E-4</c:v>
                </c:pt>
                <c:pt idx="10724">
                  <c:v>2.1447999999996652E-4</c:v>
                </c:pt>
                <c:pt idx="10725">
                  <c:v>2.1449999999996651E-4</c:v>
                </c:pt>
                <c:pt idx="10726">
                  <c:v>2.145199999999665E-4</c:v>
                </c:pt>
                <c:pt idx="10727">
                  <c:v>2.1453999999996649E-4</c:v>
                </c:pt>
                <c:pt idx="10728">
                  <c:v>2.1455999999996648E-4</c:v>
                </c:pt>
                <c:pt idx="10729">
                  <c:v>2.1457999999996647E-4</c:v>
                </c:pt>
                <c:pt idx="10730">
                  <c:v>2.1459999999996646E-4</c:v>
                </c:pt>
                <c:pt idx="10731">
                  <c:v>2.1461999999996645E-4</c:v>
                </c:pt>
                <c:pt idx="10732">
                  <c:v>2.1463999999996644E-4</c:v>
                </c:pt>
                <c:pt idx="10733">
                  <c:v>2.1465999999996642E-4</c:v>
                </c:pt>
                <c:pt idx="10734">
                  <c:v>2.1467999999996641E-4</c:v>
                </c:pt>
                <c:pt idx="10735">
                  <c:v>2.146999999999664E-4</c:v>
                </c:pt>
                <c:pt idx="10736">
                  <c:v>2.1471999999996639E-4</c:v>
                </c:pt>
                <c:pt idx="10737">
                  <c:v>2.1473999999996638E-4</c:v>
                </c:pt>
                <c:pt idx="10738">
                  <c:v>2.1475999999996637E-4</c:v>
                </c:pt>
                <c:pt idx="10739">
                  <c:v>2.1477999999996636E-4</c:v>
                </c:pt>
                <c:pt idx="10740">
                  <c:v>2.1479999999996635E-4</c:v>
                </c:pt>
                <c:pt idx="10741">
                  <c:v>2.1481999999996634E-4</c:v>
                </c:pt>
                <c:pt idx="10742">
                  <c:v>2.1483999999996633E-4</c:v>
                </c:pt>
                <c:pt idx="10743">
                  <c:v>2.1485999999996632E-4</c:v>
                </c:pt>
                <c:pt idx="10744">
                  <c:v>2.1487999999996631E-4</c:v>
                </c:pt>
                <c:pt idx="10745">
                  <c:v>2.148999999999663E-4</c:v>
                </c:pt>
                <c:pt idx="10746">
                  <c:v>2.1491999999996629E-4</c:v>
                </c:pt>
                <c:pt idx="10747">
                  <c:v>2.1493999999996628E-4</c:v>
                </c:pt>
                <c:pt idx="10748">
                  <c:v>2.1495999999996627E-4</c:v>
                </c:pt>
                <c:pt idx="10749">
                  <c:v>2.1497999999996626E-4</c:v>
                </c:pt>
                <c:pt idx="10750">
                  <c:v>2.1499999999996625E-4</c:v>
                </c:pt>
                <c:pt idx="10751">
                  <c:v>2.1501999999996624E-4</c:v>
                </c:pt>
                <c:pt idx="10752">
                  <c:v>2.1503999999996623E-4</c:v>
                </c:pt>
                <c:pt idx="10753">
                  <c:v>2.1505999999996622E-4</c:v>
                </c:pt>
                <c:pt idx="10754">
                  <c:v>2.1507999999996621E-4</c:v>
                </c:pt>
                <c:pt idx="10755">
                  <c:v>2.150999999999662E-4</c:v>
                </c:pt>
                <c:pt idx="10756">
                  <c:v>2.1511999999996619E-4</c:v>
                </c:pt>
                <c:pt idx="10757">
                  <c:v>2.1513999999996618E-4</c:v>
                </c:pt>
                <c:pt idx="10758">
                  <c:v>2.1515999999996617E-4</c:v>
                </c:pt>
                <c:pt idx="10759">
                  <c:v>2.1517999999996616E-4</c:v>
                </c:pt>
                <c:pt idx="10760">
                  <c:v>2.1519999999996615E-4</c:v>
                </c:pt>
                <c:pt idx="10761">
                  <c:v>2.1521999999996614E-4</c:v>
                </c:pt>
                <c:pt idx="10762">
                  <c:v>2.1523999999996612E-4</c:v>
                </c:pt>
                <c:pt idx="10763">
                  <c:v>2.1525999999996611E-4</c:v>
                </c:pt>
                <c:pt idx="10764">
                  <c:v>2.152799999999661E-4</c:v>
                </c:pt>
                <c:pt idx="10765">
                  <c:v>2.1529999999996609E-4</c:v>
                </c:pt>
                <c:pt idx="10766">
                  <c:v>2.1531999999996608E-4</c:v>
                </c:pt>
                <c:pt idx="10767">
                  <c:v>2.1533999999996607E-4</c:v>
                </c:pt>
                <c:pt idx="10768">
                  <c:v>2.1535999999996606E-4</c:v>
                </c:pt>
                <c:pt idx="10769">
                  <c:v>2.1537999999996605E-4</c:v>
                </c:pt>
                <c:pt idx="10770">
                  <c:v>2.1539999999996604E-4</c:v>
                </c:pt>
                <c:pt idx="10771">
                  <c:v>2.1541999999996603E-4</c:v>
                </c:pt>
                <c:pt idx="10772">
                  <c:v>2.1543999999996602E-4</c:v>
                </c:pt>
                <c:pt idx="10773">
                  <c:v>2.1545999999996601E-4</c:v>
                </c:pt>
                <c:pt idx="10774">
                  <c:v>2.15479999999966E-4</c:v>
                </c:pt>
                <c:pt idx="10775">
                  <c:v>2.1549999999996599E-4</c:v>
                </c:pt>
                <c:pt idx="10776">
                  <c:v>2.1551999999996598E-4</c:v>
                </c:pt>
                <c:pt idx="10777">
                  <c:v>2.1553999999996597E-4</c:v>
                </c:pt>
                <c:pt idx="10778">
                  <c:v>2.1555999999996596E-4</c:v>
                </c:pt>
                <c:pt idx="10779">
                  <c:v>2.1557999999996595E-4</c:v>
                </c:pt>
                <c:pt idx="10780">
                  <c:v>2.1559999999996594E-4</c:v>
                </c:pt>
                <c:pt idx="10781">
                  <c:v>2.1561999999996593E-4</c:v>
                </c:pt>
                <c:pt idx="10782">
                  <c:v>2.1563999999996592E-4</c:v>
                </c:pt>
                <c:pt idx="10783">
                  <c:v>2.1565999999996591E-4</c:v>
                </c:pt>
                <c:pt idx="10784">
                  <c:v>2.156799999999659E-4</c:v>
                </c:pt>
                <c:pt idx="10785">
                  <c:v>2.1569999999996589E-4</c:v>
                </c:pt>
                <c:pt idx="10786">
                  <c:v>2.1571999999996588E-4</c:v>
                </c:pt>
                <c:pt idx="10787">
                  <c:v>2.1573999999996587E-4</c:v>
                </c:pt>
                <c:pt idx="10788">
                  <c:v>2.1575999999996586E-4</c:v>
                </c:pt>
                <c:pt idx="10789">
                  <c:v>2.1577999999996585E-4</c:v>
                </c:pt>
                <c:pt idx="10790">
                  <c:v>2.1579999999996583E-4</c:v>
                </c:pt>
                <c:pt idx="10791">
                  <c:v>2.1581999999996582E-4</c:v>
                </c:pt>
                <c:pt idx="10792">
                  <c:v>2.1583999999996581E-4</c:v>
                </c:pt>
                <c:pt idx="10793">
                  <c:v>2.158599999999658E-4</c:v>
                </c:pt>
                <c:pt idx="10794">
                  <c:v>2.1587999999996579E-4</c:v>
                </c:pt>
                <c:pt idx="10795">
                  <c:v>2.1589999999996578E-4</c:v>
                </c:pt>
                <c:pt idx="10796">
                  <c:v>2.1591999999996577E-4</c:v>
                </c:pt>
                <c:pt idx="10797">
                  <c:v>2.1593999999996576E-4</c:v>
                </c:pt>
                <c:pt idx="10798">
                  <c:v>2.1595999999996575E-4</c:v>
                </c:pt>
                <c:pt idx="10799">
                  <c:v>2.1597999999996574E-4</c:v>
                </c:pt>
                <c:pt idx="10800">
                  <c:v>2.1599999999996573E-4</c:v>
                </c:pt>
                <c:pt idx="10801">
                  <c:v>2.1601999999996572E-4</c:v>
                </c:pt>
                <c:pt idx="10802">
                  <c:v>2.1603999999996571E-4</c:v>
                </c:pt>
                <c:pt idx="10803">
                  <c:v>2.160599999999657E-4</c:v>
                </c:pt>
                <c:pt idx="10804">
                  <c:v>2.1607999999996569E-4</c:v>
                </c:pt>
                <c:pt idx="10805">
                  <c:v>2.1609999999996568E-4</c:v>
                </c:pt>
                <c:pt idx="10806">
                  <c:v>2.1611999999996567E-4</c:v>
                </c:pt>
                <c:pt idx="10807">
                  <c:v>2.1613999999996566E-4</c:v>
                </c:pt>
                <c:pt idx="10808">
                  <c:v>2.1615999999996565E-4</c:v>
                </c:pt>
                <c:pt idx="10809">
                  <c:v>2.1617999999996564E-4</c:v>
                </c:pt>
                <c:pt idx="10810">
                  <c:v>2.1619999999996563E-4</c:v>
                </c:pt>
                <c:pt idx="10811">
                  <c:v>2.1621999999996562E-4</c:v>
                </c:pt>
                <c:pt idx="10812">
                  <c:v>2.1623999999996561E-4</c:v>
                </c:pt>
                <c:pt idx="10813">
                  <c:v>2.162599999999656E-4</c:v>
                </c:pt>
                <c:pt idx="10814">
                  <c:v>2.1627999999996559E-4</c:v>
                </c:pt>
                <c:pt idx="10815">
                  <c:v>2.1629999999996558E-4</c:v>
                </c:pt>
                <c:pt idx="10816">
                  <c:v>2.1631999999996557E-4</c:v>
                </c:pt>
                <c:pt idx="10817">
                  <c:v>2.1633999999996556E-4</c:v>
                </c:pt>
                <c:pt idx="10818">
                  <c:v>2.1635999999996554E-4</c:v>
                </c:pt>
                <c:pt idx="10819">
                  <c:v>2.1637999999996553E-4</c:v>
                </c:pt>
                <c:pt idx="10820">
                  <c:v>2.1639999999996552E-4</c:v>
                </c:pt>
                <c:pt idx="10821">
                  <c:v>2.1641999999996551E-4</c:v>
                </c:pt>
                <c:pt idx="10822">
                  <c:v>2.164399999999655E-4</c:v>
                </c:pt>
                <c:pt idx="10823">
                  <c:v>2.1645999999996549E-4</c:v>
                </c:pt>
                <c:pt idx="10824">
                  <c:v>2.1647999999996548E-4</c:v>
                </c:pt>
                <c:pt idx="10825">
                  <c:v>2.1649999999996547E-4</c:v>
                </c:pt>
                <c:pt idx="10826">
                  <c:v>2.1651999999996546E-4</c:v>
                </c:pt>
                <c:pt idx="10827">
                  <c:v>2.1653999999996545E-4</c:v>
                </c:pt>
                <c:pt idx="10828">
                  <c:v>2.1655999999996544E-4</c:v>
                </c:pt>
                <c:pt idx="10829">
                  <c:v>2.1657999999996543E-4</c:v>
                </c:pt>
                <c:pt idx="10830">
                  <c:v>2.1659999999996542E-4</c:v>
                </c:pt>
                <c:pt idx="10831">
                  <c:v>2.1661999999996541E-4</c:v>
                </c:pt>
                <c:pt idx="10832">
                  <c:v>2.166399999999654E-4</c:v>
                </c:pt>
                <c:pt idx="10833">
                  <c:v>2.1665999999996539E-4</c:v>
                </c:pt>
                <c:pt idx="10834">
                  <c:v>2.1667999999996538E-4</c:v>
                </c:pt>
                <c:pt idx="10835">
                  <c:v>2.1669999999996537E-4</c:v>
                </c:pt>
                <c:pt idx="10836">
                  <c:v>2.1671999999996536E-4</c:v>
                </c:pt>
                <c:pt idx="10837">
                  <c:v>2.1673999999996535E-4</c:v>
                </c:pt>
                <c:pt idx="10838">
                  <c:v>2.1675999999996534E-4</c:v>
                </c:pt>
                <c:pt idx="10839">
                  <c:v>2.1677999999996533E-4</c:v>
                </c:pt>
                <c:pt idx="10840">
                  <c:v>2.1679999999996532E-4</c:v>
                </c:pt>
                <c:pt idx="10841">
                  <c:v>2.1681999999996531E-4</c:v>
                </c:pt>
                <c:pt idx="10842">
                  <c:v>2.168399999999653E-4</c:v>
                </c:pt>
                <c:pt idx="10843">
                  <c:v>2.1685999999996529E-4</c:v>
                </c:pt>
                <c:pt idx="10844">
                  <c:v>2.1687999999996528E-4</c:v>
                </c:pt>
                <c:pt idx="10845">
                  <c:v>2.1689999999996527E-4</c:v>
                </c:pt>
                <c:pt idx="10846">
                  <c:v>2.1691999999996525E-4</c:v>
                </c:pt>
                <c:pt idx="10847">
                  <c:v>2.1693999999996524E-4</c:v>
                </c:pt>
                <c:pt idx="10848">
                  <c:v>2.1695999999996523E-4</c:v>
                </c:pt>
                <c:pt idx="10849">
                  <c:v>2.1697999999996522E-4</c:v>
                </c:pt>
                <c:pt idx="10850">
                  <c:v>2.1699999999996521E-4</c:v>
                </c:pt>
                <c:pt idx="10851">
                  <c:v>2.170199999999652E-4</c:v>
                </c:pt>
                <c:pt idx="10852">
                  <c:v>2.1703999999996519E-4</c:v>
                </c:pt>
                <c:pt idx="10853">
                  <c:v>2.1705999999996518E-4</c:v>
                </c:pt>
                <c:pt idx="10854">
                  <c:v>2.1707999999996517E-4</c:v>
                </c:pt>
                <c:pt idx="10855">
                  <c:v>2.1709999999996516E-4</c:v>
                </c:pt>
                <c:pt idx="10856">
                  <c:v>2.1711999999996515E-4</c:v>
                </c:pt>
                <c:pt idx="10857">
                  <c:v>2.1713999999996514E-4</c:v>
                </c:pt>
                <c:pt idx="10858">
                  <c:v>2.1715999999996513E-4</c:v>
                </c:pt>
                <c:pt idx="10859">
                  <c:v>2.1717999999996512E-4</c:v>
                </c:pt>
                <c:pt idx="10860">
                  <c:v>2.1719999999996511E-4</c:v>
                </c:pt>
                <c:pt idx="10861">
                  <c:v>2.172199999999651E-4</c:v>
                </c:pt>
                <c:pt idx="10862">
                  <c:v>2.1723999999996509E-4</c:v>
                </c:pt>
                <c:pt idx="10863">
                  <c:v>2.1725999999996508E-4</c:v>
                </c:pt>
                <c:pt idx="10864">
                  <c:v>2.1727999999996507E-4</c:v>
                </c:pt>
                <c:pt idx="10865">
                  <c:v>2.1729999999996506E-4</c:v>
                </c:pt>
                <c:pt idx="10866">
                  <c:v>2.1731999999996505E-4</c:v>
                </c:pt>
                <c:pt idx="10867">
                  <c:v>2.1733999999996504E-4</c:v>
                </c:pt>
                <c:pt idx="10868">
                  <c:v>2.1735999999996503E-4</c:v>
                </c:pt>
                <c:pt idx="10869">
                  <c:v>2.1737999999996502E-4</c:v>
                </c:pt>
                <c:pt idx="10870">
                  <c:v>2.1739999999996501E-4</c:v>
                </c:pt>
                <c:pt idx="10871">
                  <c:v>2.17419999999965E-4</c:v>
                </c:pt>
                <c:pt idx="10872">
                  <c:v>2.1743999999996499E-4</c:v>
                </c:pt>
                <c:pt idx="10873">
                  <c:v>2.1745999999996498E-4</c:v>
                </c:pt>
                <c:pt idx="10874">
                  <c:v>2.1747999999996496E-4</c:v>
                </c:pt>
                <c:pt idx="10875">
                  <c:v>2.1749999999996495E-4</c:v>
                </c:pt>
                <c:pt idx="10876">
                  <c:v>2.1751999999996494E-4</c:v>
                </c:pt>
                <c:pt idx="10877">
                  <c:v>2.1753999999996493E-4</c:v>
                </c:pt>
                <c:pt idx="10878">
                  <c:v>2.1755999999996492E-4</c:v>
                </c:pt>
                <c:pt idx="10879">
                  <c:v>2.1757999999996491E-4</c:v>
                </c:pt>
                <c:pt idx="10880">
                  <c:v>2.175999999999649E-4</c:v>
                </c:pt>
                <c:pt idx="10881">
                  <c:v>2.1761999999996489E-4</c:v>
                </c:pt>
                <c:pt idx="10882">
                  <c:v>2.1763999999996488E-4</c:v>
                </c:pt>
                <c:pt idx="10883">
                  <c:v>2.1765999999996487E-4</c:v>
                </c:pt>
                <c:pt idx="10884">
                  <c:v>2.1767999999996486E-4</c:v>
                </c:pt>
                <c:pt idx="10885">
                  <c:v>2.1769999999996485E-4</c:v>
                </c:pt>
                <c:pt idx="10886">
                  <c:v>2.1771999999996484E-4</c:v>
                </c:pt>
                <c:pt idx="10887">
                  <c:v>2.1773999999996483E-4</c:v>
                </c:pt>
                <c:pt idx="10888">
                  <c:v>2.1775999999996482E-4</c:v>
                </c:pt>
                <c:pt idx="10889">
                  <c:v>2.1777999999996481E-4</c:v>
                </c:pt>
                <c:pt idx="10890">
                  <c:v>2.177999999999648E-4</c:v>
                </c:pt>
                <c:pt idx="10891">
                  <c:v>2.1781999999996479E-4</c:v>
                </c:pt>
                <c:pt idx="10892">
                  <c:v>2.1783999999996478E-4</c:v>
                </c:pt>
                <c:pt idx="10893">
                  <c:v>2.1785999999996477E-4</c:v>
                </c:pt>
                <c:pt idx="10894">
                  <c:v>2.1787999999996476E-4</c:v>
                </c:pt>
                <c:pt idx="10895">
                  <c:v>2.1789999999996475E-4</c:v>
                </c:pt>
                <c:pt idx="10896">
                  <c:v>2.1791999999996474E-4</c:v>
                </c:pt>
                <c:pt idx="10897">
                  <c:v>2.1793999999996473E-4</c:v>
                </c:pt>
                <c:pt idx="10898">
                  <c:v>2.1795999999996472E-4</c:v>
                </c:pt>
                <c:pt idx="10899">
                  <c:v>2.1797999999996471E-4</c:v>
                </c:pt>
                <c:pt idx="10900">
                  <c:v>2.179999999999647E-4</c:v>
                </c:pt>
                <c:pt idx="10901">
                  <c:v>2.1801999999996469E-4</c:v>
                </c:pt>
                <c:pt idx="10902">
                  <c:v>2.1803999999996467E-4</c:v>
                </c:pt>
                <c:pt idx="10903">
                  <c:v>2.1805999999996466E-4</c:v>
                </c:pt>
                <c:pt idx="10904">
                  <c:v>2.1807999999996465E-4</c:v>
                </c:pt>
                <c:pt idx="10905">
                  <c:v>2.1809999999996464E-4</c:v>
                </c:pt>
                <c:pt idx="10906">
                  <c:v>2.1811999999996463E-4</c:v>
                </c:pt>
                <c:pt idx="10907">
                  <c:v>2.1813999999996462E-4</c:v>
                </c:pt>
                <c:pt idx="10908">
                  <c:v>2.1815999999996461E-4</c:v>
                </c:pt>
                <c:pt idx="10909">
                  <c:v>2.181799999999646E-4</c:v>
                </c:pt>
                <c:pt idx="10910">
                  <c:v>2.1819999999996459E-4</c:v>
                </c:pt>
                <c:pt idx="10911">
                  <c:v>2.1821999999996458E-4</c:v>
                </c:pt>
                <c:pt idx="10912">
                  <c:v>2.1823999999996457E-4</c:v>
                </c:pt>
                <c:pt idx="10913">
                  <c:v>2.1825999999996456E-4</c:v>
                </c:pt>
                <c:pt idx="10914">
                  <c:v>2.1827999999996455E-4</c:v>
                </c:pt>
                <c:pt idx="10915">
                  <c:v>2.1829999999996454E-4</c:v>
                </c:pt>
                <c:pt idx="10916">
                  <c:v>2.1831999999996453E-4</c:v>
                </c:pt>
                <c:pt idx="10917">
                  <c:v>2.1833999999996452E-4</c:v>
                </c:pt>
                <c:pt idx="10918">
                  <c:v>2.1835999999996451E-4</c:v>
                </c:pt>
                <c:pt idx="10919">
                  <c:v>2.183799999999645E-4</c:v>
                </c:pt>
                <c:pt idx="10920">
                  <c:v>2.1839999999996449E-4</c:v>
                </c:pt>
                <c:pt idx="10921">
                  <c:v>2.1841999999996448E-4</c:v>
                </c:pt>
                <c:pt idx="10922">
                  <c:v>2.1843999999996447E-4</c:v>
                </c:pt>
                <c:pt idx="10923">
                  <c:v>2.1845999999996446E-4</c:v>
                </c:pt>
                <c:pt idx="10924">
                  <c:v>2.1847999999996445E-4</c:v>
                </c:pt>
                <c:pt idx="10925">
                  <c:v>2.1849999999996444E-4</c:v>
                </c:pt>
                <c:pt idx="10926">
                  <c:v>2.1851999999996443E-4</c:v>
                </c:pt>
                <c:pt idx="10927">
                  <c:v>2.1853999999996442E-4</c:v>
                </c:pt>
                <c:pt idx="10928">
                  <c:v>2.1855999999996441E-4</c:v>
                </c:pt>
                <c:pt idx="10929">
                  <c:v>2.185799999999644E-4</c:v>
                </c:pt>
                <c:pt idx="10930">
                  <c:v>2.1859999999996438E-4</c:v>
                </c:pt>
                <c:pt idx="10931">
                  <c:v>2.1861999999996437E-4</c:v>
                </c:pt>
                <c:pt idx="10932">
                  <c:v>2.1863999999996436E-4</c:v>
                </c:pt>
                <c:pt idx="10933">
                  <c:v>2.1865999999996435E-4</c:v>
                </c:pt>
                <c:pt idx="10934">
                  <c:v>2.1867999999996434E-4</c:v>
                </c:pt>
                <c:pt idx="10935">
                  <c:v>2.1869999999996433E-4</c:v>
                </c:pt>
                <c:pt idx="10936">
                  <c:v>2.1871999999996432E-4</c:v>
                </c:pt>
                <c:pt idx="10937">
                  <c:v>2.1873999999996431E-4</c:v>
                </c:pt>
                <c:pt idx="10938">
                  <c:v>2.187599999999643E-4</c:v>
                </c:pt>
                <c:pt idx="10939">
                  <c:v>2.1877999999996429E-4</c:v>
                </c:pt>
                <c:pt idx="10940">
                  <c:v>2.1879999999996428E-4</c:v>
                </c:pt>
                <c:pt idx="10941">
                  <c:v>2.1881999999996427E-4</c:v>
                </c:pt>
                <c:pt idx="10942">
                  <c:v>2.1883999999996426E-4</c:v>
                </c:pt>
                <c:pt idx="10943">
                  <c:v>2.1885999999996425E-4</c:v>
                </c:pt>
                <c:pt idx="10944">
                  <c:v>2.1887999999996424E-4</c:v>
                </c:pt>
                <c:pt idx="10945">
                  <c:v>2.1889999999996423E-4</c:v>
                </c:pt>
                <c:pt idx="10946">
                  <c:v>2.1891999999996422E-4</c:v>
                </c:pt>
                <c:pt idx="10947">
                  <c:v>2.1893999999996421E-4</c:v>
                </c:pt>
                <c:pt idx="10948">
                  <c:v>2.189599999999642E-4</c:v>
                </c:pt>
                <c:pt idx="10949">
                  <c:v>2.1897999999996419E-4</c:v>
                </c:pt>
                <c:pt idx="10950">
                  <c:v>2.1899999999996418E-4</c:v>
                </c:pt>
                <c:pt idx="10951">
                  <c:v>2.1901999999996417E-4</c:v>
                </c:pt>
                <c:pt idx="10952">
                  <c:v>2.1903999999996416E-4</c:v>
                </c:pt>
                <c:pt idx="10953">
                  <c:v>2.1905999999996415E-4</c:v>
                </c:pt>
                <c:pt idx="10954">
                  <c:v>2.1907999999996414E-4</c:v>
                </c:pt>
                <c:pt idx="10955">
                  <c:v>2.1909999999996413E-4</c:v>
                </c:pt>
                <c:pt idx="10956">
                  <c:v>2.1911999999996412E-4</c:v>
                </c:pt>
                <c:pt idx="10957">
                  <c:v>2.1913999999996411E-4</c:v>
                </c:pt>
                <c:pt idx="10958">
                  <c:v>2.1915999999996409E-4</c:v>
                </c:pt>
                <c:pt idx="10959">
                  <c:v>2.1917999999996408E-4</c:v>
                </c:pt>
                <c:pt idx="10960">
                  <c:v>2.1919999999996407E-4</c:v>
                </c:pt>
                <c:pt idx="10961">
                  <c:v>2.1921999999996406E-4</c:v>
                </c:pt>
                <c:pt idx="10962">
                  <c:v>2.1923999999996405E-4</c:v>
                </c:pt>
                <c:pt idx="10963">
                  <c:v>2.1925999999996404E-4</c:v>
                </c:pt>
                <c:pt idx="10964">
                  <c:v>2.1927999999996403E-4</c:v>
                </c:pt>
                <c:pt idx="10965">
                  <c:v>2.1929999999996402E-4</c:v>
                </c:pt>
                <c:pt idx="10966">
                  <c:v>2.1931999999996401E-4</c:v>
                </c:pt>
                <c:pt idx="10967">
                  <c:v>2.19339999999964E-4</c:v>
                </c:pt>
                <c:pt idx="10968">
                  <c:v>2.1935999999996399E-4</c:v>
                </c:pt>
                <c:pt idx="10969">
                  <c:v>2.1937999999996398E-4</c:v>
                </c:pt>
                <c:pt idx="10970">
                  <c:v>2.1939999999996397E-4</c:v>
                </c:pt>
                <c:pt idx="10971">
                  <c:v>2.1941999999996396E-4</c:v>
                </c:pt>
                <c:pt idx="10972">
                  <c:v>2.1943999999996395E-4</c:v>
                </c:pt>
                <c:pt idx="10973">
                  <c:v>2.1945999999996394E-4</c:v>
                </c:pt>
                <c:pt idx="10974">
                  <c:v>2.1947999999996393E-4</c:v>
                </c:pt>
                <c:pt idx="10975">
                  <c:v>2.1949999999996392E-4</c:v>
                </c:pt>
                <c:pt idx="10976">
                  <c:v>2.1951999999996391E-4</c:v>
                </c:pt>
                <c:pt idx="10977">
                  <c:v>2.195399999999639E-4</c:v>
                </c:pt>
                <c:pt idx="10978">
                  <c:v>2.1955999999996389E-4</c:v>
                </c:pt>
                <c:pt idx="10979">
                  <c:v>2.1957999999996388E-4</c:v>
                </c:pt>
                <c:pt idx="10980">
                  <c:v>2.1959999999996387E-4</c:v>
                </c:pt>
                <c:pt idx="10981">
                  <c:v>2.1961999999996386E-4</c:v>
                </c:pt>
                <c:pt idx="10982">
                  <c:v>2.1963999999996385E-4</c:v>
                </c:pt>
                <c:pt idx="10983">
                  <c:v>2.1965999999996384E-4</c:v>
                </c:pt>
                <c:pt idx="10984">
                  <c:v>2.1967999999996383E-4</c:v>
                </c:pt>
                <c:pt idx="10985">
                  <c:v>2.1969999999996382E-4</c:v>
                </c:pt>
                <c:pt idx="10986">
                  <c:v>2.197199999999638E-4</c:v>
                </c:pt>
                <c:pt idx="10987">
                  <c:v>2.1973999999996379E-4</c:v>
                </c:pt>
                <c:pt idx="10988">
                  <c:v>2.1975999999996378E-4</c:v>
                </c:pt>
                <c:pt idx="10989">
                  <c:v>2.1977999999996377E-4</c:v>
                </c:pt>
                <c:pt idx="10990">
                  <c:v>2.1979999999996376E-4</c:v>
                </c:pt>
                <c:pt idx="10991">
                  <c:v>2.1981999999996375E-4</c:v>
                </c:pt>
                <c:pt idx="10992">
                  <c:v>2.1983999999996374E-4</c:v>
                </c:pt>
                <c:pt idx="10993">
                  <c:v>2.1985999999996373E-4</c:v>
                </c:pt>
                <c:pt idx="10994">
                  <c:v>2.1987999999996372E-4</c:v>
                </c:pt>
                <c:pt idx="10995">
                  <c:v>2.1989999999996371E-4</c:v>
                </c:pt>
                <c:pt idx="10996">
                  <c:v>2.199199999999637E-4</c:v>
                </c:pt>
                <c:pt idx="10997">
                  <c:v>2.1993999999996369E-4</c:v>
                </c:pt>
                <c:pt idx="10998">
                  <c:v>2.1995999999996368E-4</c:v>
                </c:pt>
                <c:pt idx="10999">
                  <c:v>2.1997999999996367E-4</c:v>
                </c:pt>
                <c:pt idx="11000">
                  <c:v>2.1999999999996366E-4</c:v>
                </c:pt>
                <c:pt idx="11001">
                  <c:v>2.2001999999996365E-4</c:v>
                </c:pt>
                <c:pt idx="11002">
                  <c:v>2.2003999999996364E-4</c:v>
                </c:pt>
                <c:pt idx="11003">
                  <c:v>2.2005999999996363E-4</c:v>
                </c:pt>
                <c:pt idx="11004">
                  <c:v>2.2007999999996362E-4</c:v>
                </c:pt>
                <c:pt idx="11005">
                  <c:v>2.2009999999996361E-4</c:v>
                </c:pt>
                <c:pt idx="11006">
                  <c:v>2.201199999999636E-4</c:v>
                </c:pt>
                <c:pt idx="11007">
                  <c:v>2.2013999999996359E-4</c:v>
                </c:pt>
                <c:pt idx="11008">
                  <c:v>2.2015999999996358E-4</c:v>
                </c:pt>
                <c:pt idx="11009">
                  <c:v>2.2017999999996357E-4</c:v>
                </c:pt>
                <c:pt idx="11010">
                  <c:v>2.2019999999996356E-4</c:v>
                </c:pt>
                <c:pt idx="11011">
                  <c:v>2.2021999999996355E-4</c:v>
                </c:pt>
                <c:pt idx="11012">
                  <c:v>2.2023999999996354E-4</c:v>
                </c:pt>
                <c:pt idx="11013">
                  <c:v>2.2025999999996353E-4</c:v>
                </c:pt>
                <c:pt idx="11014">
                  <c:v>2.2027999999996351E-4</c:v>
                </c:pt>
                <c:pt idx="11015">
                  <c:v>2.202999999999635E-4</c:v>
                </c:pt>
                <c:pt idx="11016">
                  <c:v>2.2031999999996349E-4</c:v>
                </c:pt>
                <c:pt idx="11017">
                  <c:v>2.2033999999996348E-4</c:v>
                </c:pt>
                <c:pt idx="11018">
                  <c:v>2.2035999999996347E-4</c:v>
                </c:pt>
                <c:pt idx="11019">
                  <c:v>2.2037999999996346E-4</c:v>
                </c:pt>
                <c:pt idx="11020">
                  <c:v>2.2039999999996345E-4</c:v>
                </c:pt>
                <c:pt idx="11021">
                  <c:v>2.2041999999996344E-4</c:v>
                </c:pt>
                <c:pt idx="11022">
                  <c:v>2.2043999999996343E-4</c:v>
                </c:pt>
                <c:pt idx="11023">
                  <c:v>2.2045999999996342E-4</c:v>
                </c:pt>
                <c:pt idx="11024">
                  <c:v>2.2047999999996341E-4</c:v>
                </c:pt>
                <c:pt idx="11025">
                  <c:v>2.204999999999634E-4</c:v>
                </c:pt>
                <c:pt idx="11026">
                  <c:v>2.2051999999996339E-4</c:v>
                </c:pt>
                <c:pt idx="11027">
                  <c:v>2.2053999999996338E-4</c:v>
                </c:pt>
                <c:pt idx="11028">
                  <c:v>2.2055999999996337E-4</c:v>
                </c:pt>
                <c:pt idx="11029">
                  <c:v>2.2057999999996336E-4</c:v>
                </c:pt>
                <c:pt idx="11030">
                  <c:v>2.2059999999996335E-4</c:v>
                </c:pt>
                <c:pt idx="11031">
                  <c:v>2.2061999999996334E-4</c:v>
                </c:pt>
                <c:pt idx="11032">
                  <c:v>2.2063999999996333E-4</c:v>
                </c:pt>
                <c:pt idx="11033">
                  <c:v>2.2065999999996332E-4</c:v>
                </c:pt>
                <c:pt idx="11034">
                  <c:v>2.2067999999996331E-4</c:v>
                </c:pt>
                <c:pt idx="11035">
                  <c:v>2.206999999999633E-4</c:v>
                </c:pt>
                <c:pt idx="11036">
                  <c:v>2.2071999999996329E-4</c:v>
                </c:pt>
                <c:pt idx="11037">
                  <c:v>2.2073999999996328E-4</c:v>
                </c:pt>
                <c:pt idx="11038">
                  <c:v>2.2075999999996327E-4</c:v>
                </c:pt>
                <c:pt idx="11039">
                  <c:v>2.2077999999996326E-4</c:v>
                </c:pt>
                <c:pt idx="11040">
                  <c:v>2.2079999999996325E-4</c:v>
                </c:pt>
                <c:pt idx="11041">
                  <c:v>2.2081999999996324E-4</c:v>
                </c:pt>
                <c:pt idx="11042">
                  <c:v>2.2083999999996323E-4</c:v>
                </c:pt>
                <c:pt idx="11043">
                  <c:v>2.2085999999996321E-4</c:v>
                </c:pt>
                <c:pt idx="11044">
                  <c:v>2.208799999999632E-4</c:v>
                </c:pt>
                <c:pt idx="11045">
                  <c:v>2.2089999999996319E-4</c:v>
                </c:pt>
                <c:pt idx="11046">
                  <c:v>2.2091999999996318E-4</c:v>
                </c:pt>
                <c:pt idx="11047">
                  <c:v>2.2093999999996317E-4</c:v>
                </c:pt>
                <c:pt idx="11048">
                  <c:v>2.2095999999996316E-4</c:v>
                </c:pt>
                <c:pt idx="11049">
                  <c:v>2.2097999999996315E-4</c:v>
                </c:pt>
                <c:pt idx="11050">
                  <c:v>2.2099999999996314E-4</c:v>
                </c:pt>
                <c:pt idx="11051">
                  <c:v>2.2101999999996313E-4</c:v>
                </c:pt>
                <c:pt idx="11052">
                  <c:v>2.2103999999996312E-4</c:v>
                </c:pt>
                <c:pt idx="11053">
                  <c:v>2.2105999999996311E-4</c:v>
                </c:pt>
                <c:pt idx="11054">
                  <c:v>2.210799999999631E-4</c:v>
                </c:pt>
                <c:pt idx="11055">
                  <c:v>2.2109999999996309E-4</c:v>
                </c:pt>
                <c:pt idx="11056">
                  <c:v>2.2111999999996308E-4</c:v>
                </c:pt>
                <c:pt idx="11057">
                  <c:v>2.2113999999996307E-4</c:v>
                </c:pt>
                <c:pt idx="11058">
                  <c:v>2.2115999999996306E-4</c:v>
                </c:pt>
                <c:pt idx="11059">
                  <c:v>2.2117999999996305E-4</c:v>
                </c:pt>
                <c:pt idx="11060">
                  <c:v>2.2119999999996304E-4</c:v>
                </c:pt>
                <c:pt idx="11061">
                  <c:v>2.2121999999996303E-4</c:v>
                </c:pt>
                <c:pt idx="11062">
                  <c:v>2.2123999999996302E-4</c:v>
                </c:pt>
                <c:pt idx="11063">
                  <c:v>2.2125999999996301E-4</c:v>
                </c:pt>
                <c:pt idx="11064">
                  <c:v>2.21279999999963E-4</c:v>
                </c:pt>
                <c:pt idx="11065">
                  <c:v>2.2129999999996299E-4</c:v>
                </c:pt>
                <c:pt idx="11066">
                  <c:v>2.2131999999996298E-4</c:v>
                </c:pt>
                <c:pt idx="11067">
                  <c:v>2.2133999999996297E-4</c:v>
                </c:pt>
                <c:pt idx="11068">
                  <c:v>2.2135999999996296E-4</c:v>
                </c:pt>
                <c:pt idx="11069">
                  <c:v>2.2137999999996295E-4</c:v>
                </c:pt>
                <c:pt idx="11070">
                  <c:v>2.2139999999996294E-4</c:v>
                </c:pt>
                <c:pt idx="11071">
                  <c:v>2.2141999999996292E-4</c:v>
                </c:pt>
                <c:pt idx="11072">
                  <c:v>2.2143999999996291E-4</c:v>
                </c:pt>
                <c:pt idx="11073">
                  <c:v>2.214599999999629E-4</c:v>
                </c:pt>
                <c:pt idx="11074">
                  <c:v>2.2147999999996289E-4</c:v>
                </c:pt>
                <c:pt idx="11075">
                  <c:v>2.2149999999996288E-4</c:v>
                </c:pt>
                <c:pt idx="11076">
                  <c:v>2.2151999999996287E-4</c:v>
                </c:pt>
                <c:pt idx="11077">
                  <c:v>2.2153999999996286E-4</c:v>
                </c:pt>
                <c:pt idx="11078">
                  <c:v>2.2155999999996285E-4</c:v>
                </c:pt>
                <c:pt idx="11079">
                  <c:v>2.2157999999996284E-4</c:v>
                </c:pt>
                <c:pt idx="11080">
                  <c:v>2.2159999999996283E-4</c:v>
                </c:pt>
                <c:pt idx="11081">
                  <c:v>2.2161999999996282E-4</c:v>
                </c:pt>
                <c:pt idx="11082">
                  <c:v>2.2163999999996281E-4</c:v>
                </c:pt>
                <c:pt idx="11083">
                  <c:v>2.216599999999628E-4</c:v>
                </c:pt>
                <c:pt idx="11084">
                  <c:v>2.2167999999996279E-4</c:v>
                </c:pt>
                <c:pt idx="11085">
                  <c:v>2.2169999999996278E-4</c:v>
                </c:pt>
                <c:pt idx="11086">
                  <c:v>2.2171999999996277E-4</c:v>
                </c:pt>
                <c:pt idx="11087">
                  <c:v>2.2173999999996276E-4</c:v>
                </c:pt>
                <c:pt idx="11088">
                  <c:v>2.2175999999996275E-4</c:v>
                </c:pt>
                <c:pt idx="11089">
                  <c:v>2.2177999999996274E-4</c:v>
                </c:pt>
                <c:pt idx="11090">
                  <c:v>2.2179999999996273E-4</c:v>
                </c:pt>
                <c:pt idx="11091">
                  <c:v>2.2181999999996272E-4</c:v>
                </c:pt>
                <c:pt idx="11092">
                  <c:v>2.2183999999996271E-4</c:v>
                </c:pt>
                <c:pt idx="11093">
                  <c:v>2.218599999999627E-4</c:v>
                </c:pt>
                <c:pt idx="11094">
                  <c:v>2.2187999999996269E-4</c:v>
                </c:pt>
                <c:pt idx="11095">
                  <c:v>2.2189999999996268E-4</c:v>
                </c:pt>
                <c:pt idx="11096">
                  <c:v>2.2191999999996267E-4</c:v>
                </c:pt>
                <c:pt idx="11097">
                  <c:v>2.2193999999996266E-4</c:v>
                </c:pt>
                <c:pt idx="11098">
                  <c:v>2.2195999999996265E-4</c:v>
                </c:pt>
                <c:pt idx="11099">
                  <c:v>2.2197999999996263E-4</c:v>
                </c:pt>
                <c:pt idx="11100">
                  <c:v>2.2199999999996262E-4</c:v>
                </c:pt>
                <c:pt idx="11101">
                  <c:v>2.2201999999996261E-4</c:v>
                </c:pt>
                <c:pt idx="11102">
                  <c:v>2.220399999999626E-4</c:v>
                </c:pt>
                <c:pt idx="11103">
                  <c:v>2.2205999999996259E-4</c:v>
                </c:pt>
                <c:pt idx="11104">
                  <c:v>2.2207999999996258E-4</c:v>
                </c:pt>
                <c:pt idx="11105">
                  <c:v>2.2209999999996257E-4</c:v>
                </c:pt>
                <c:pt idx="11106">
                  <c:v>2.2211999999996256E-4</c:v>
                </c:pt>
                <c:pt idx="11107">
                  <c:v>2.2213999999996255E-4</c:v>
                </c:pt>
                <c:pt idx="11108">
                  <c:v>2.2215999999996254E-4</c:v>
                </c:pt>
                <c:pt idx="11109">
                  <c:v>2.2217999999996253E-4</c:v>
                </c:pt>
                <c:pt idx="11110">
                  <c:v>2.2219999999996252E-4</c:v>
                </c:pt>
                <c:pt idx="11111">
                  <c:v>2.2221999999996251E-4</c:v>
                </c:pt>
                <c:pt idx="11112">
                  <c:v>2.222399999999625E-4</c:v>
                </c:pt>
                <c:pt idx="11113">
                  <c:v>2.2225999999996249E-4</c:v>
                </c:pt>
                <c:pt idx="11114">
                  <c:v>2.2227999999996248E-4</c:v>
                </c:pt>
                <c:pt idx="11115">
                  <c:v>2.2229999999996247E-4</c:v>
                </c:pt>
                <c:pt idx="11116">
                  <c:v>2.2231999999996246E-4</c:v>
                </c:pt>
                <c:pt idx="11117">
                  <c:v>2.2233999999996245E-4</c:v>
                </c:pt>
                <c:pt idx="11118">
                  <c:v>2.2235999999996244E-4</c:v>
                </c:pt>
                <c:pt idx="11119">
                  <c:v>2.2237999999996243E-4</c:v>
                </c:pt>
                <c:pt idx="11120">
                  <c:v>2.2239999999996242E-4</c:v>
                </c:pt>
                <c:pt idx="11121">
                  <c:v>2.2241999999996241E-4</c:v>
                </c:pt>
                <c:pt idx="11122">
                  <c:v>2.224399999999624E-4</c:v>
                </c:pt>
                <c:pt idx="11123">
                  <c:v>2.2245999999996239E-4</c:v>
                </c:pt>
                <c:pt idx="11124">
                  <c:v>2.2247999999996238E-4</c:v>
                </c:pt>
                <c:pt idx="11125">
                  <c:v>2.2249999999996237E-4</c:v>
                </c:pt>
                <c:pt idx="11126">
                  <c:v>2.2251999999996236E-4</c:v>
                </c:pt>
                <c:pt idx="11127">
                  <c:v>2.2253999999996234E-4</c:v>
                </c:pt>
                <c:pt idx="11128">
                  <c:v>2.2255999999996233E-4</c:v>
                </c:pt>
                <c:pt idx="11129">
                  <c:v>2.2257999999996232E-4</c:v>
                </c:pt>
                <c:pt idx="11130">
                  <c:v>2.2259999999996231E-4</c:v>
                </c:pt>
                <c:pt idx="11131">
                  <c:v>2.226199999999623E-4</c:v>
                </c:pt>
                <c:pt idx="11132">
                  <c:v>2.2263999999996229E-4</c:v>
                </c:pt>
                <c:pt idx="11133">
                  <c:v>2.2265999999996228E-4</c:v>
                </c:pt>
                <c:pt idx="11134">
                  <c:v>2.2267999999996227E-4</c:v>
                </c:pt>
                <c:pt idx="11135">
                  <c:v>2.2269999999996226E-4</c:v>
                </c:pt>
                <c:pt idx="11136">
                  <c:v>2.2271999999996225E-4</c:v>
                </c:pt>
                <c:pt idx="11137">
                  <c:v>2.2273999999996224E-4</c:v>
                </c:pt>
                <c:pt idx="11138">
                  <c:v>2.2275999999996223E-4</c:v>
                </c:pt>
                <c:pt idx="11139">
                  <c:v>2.2277999999996222E-4</c:v>
                </c:pt>
                <c:pt idx="11140">
                  <c:v>2.2279999999996221E-4</c:v>
                </c:pt>
                <c:pt idx="11141">
                  <c:v>2.228199999999622E-4</c:v>
                </c:pt>
                <c:pt idx="11142">
                  <c:v>2.2283999999996219E-4</c:v>
                </c:pt>
                <c:pt idx="11143">
                  <c:v>2.2285999999996218E-4</c:v>
                </c:pt>
                <c:pt idx="11144">
                  <c:v>2.2287999999996217E-4</c:v>
                </c:pt>
                <c:pt idx="11145">
                  <c:v>2.2289999999996216E-4</c:v>
                </c:pt>
                <c:pt idx="11146">
                  <c:v>2.2291999999996215E-4</c:v>
                </c:pt>
                <c:pt idx="11147">
                  <c:v>2.2293999999996214E-4</c:v>
                </c:pt>
                <c:pt idx="11148">
                  <c:v>2.2295999999996213E-4</c:v>
                </c:pt>
                <c:pt idx="11149">
                  <c:v>2.2297999999996212E-4</c:v>
                </c:pt>
                <c:pt idx="11150">
                  <c:v>2.2299999999996211E-4</c:v>
                </c:pt>
                <c:pt idx="11151">
                  <c:v>2.230199999999621E-4</c:v>
                </c:pt>
                <c:pt idx="11152">
                  <c:v>2.2303999999996209E-4</c:v>
                </c:pt>
                <c:pt idx="11153">
                  <c:v>2.2305999999996208E-4</c:v>
                </c:pt>
                <c:pt idx="11154">
                  <c:v>2.2307999999996207E-4</c:v>
                </c:pt>
                <c:pt idx="11155">
                  <c:v>2.2309999999996205E-4</c:v>
                </c:pt>
                <c:pt idx="11156">
                  <c:v>2.2311999999996204E-4</c:v>
                </c:pt>
                <c:pt idx="11157">
                  <c:v>2.2313999999996203E-4</c:v>
                </c:pt>
                <c:pt idx="11158">
                  <c:v>2.2315999999996202E-4</c:v>
                </c:pt>
                <c:pt idx="11159">
                  <c:v>2.2317999999996201E-4</c:v>
                </c:pt>
                <c:pt idx="11160">
                  <c:v>2.23199999999962E-4</c:v>
                </c:pt>
                <c:pt idx="11161">
                  <c:v>2.2321999999996199E-4</c:v>
                </c:pt>
                <c:pt idx="11162">
                  <c:v>2.2323999999996198E-4</c:v>
                </c:pt>
                <c:pt idx="11163">
                  <c:v>2.2325999999996197E-4</c:v>
                </c:pt>
                <c:pt idx="11164">
                  <c:v>2.2327999999996196E-4</c:v>
                </c:pt>
                <c:pt idx="11165">
                  <c:v>2.2329999999996195E-4</c:v>
                </c:pt>
                <c:pt idx="11166">
                  <c:v>2.2331999999996194E-4</c:v>
                </c:pt>
                <c:pt idx="11167">
                  <c:v>2.2333999999996193E-4</c:v>
                </c:pt>
                <c:pt idx="11168">
                  <c:v>2.2335999999996192E-4</c:v>
                </c:pt>
                <c:pt idx="11169">
                  <c:v>2.2337999999996191E-4</c:v>
                </c:pt>
                <c:pt idx="11170">
                  <c:v>2.233999999999619E-4</c:v>
                </c:pt>
                <c:pt idx="11171">
                  <c:v>2.2341999999996189E-4</c:v>
                </c:pt>
                <c:pt idx="11172">
                  <c:v>2.2343999999996188E-4</c:v>
                </c:pt>
                <c:pt idx="11173">
                  <c:v>2.2345999999996187E-4</c:v>
                </c:pt>
                <c:pt idx="11174">
                  <c:v>2.2347999999996186E-4</c:v>
                </c:pt>
                <c:pt idx="11175">
                  <c:v>2.2349999999996185E-4</c:v>
                </c:pt>
                <c:pt idx="11176">
                  <c:v>2.2351999999996184E-4</c:v>
                </c:pt>
                <c:pt idx="11177">
                  <c:v>2.2353999999996183E-4</c:v>
                </c:pt>
                <c:pt idx="11178">
                  <c:v>2.2355999999996182E-4</c:v>
                </c:pt>
                <c:pt idx="11179">
                  <c:v>2.2357999999996181E-4</c:v>
                </c:pt>
                <c:pt idx="11180">
                  <c:v>2.235999999999618E-4</c:v>
                </c:pt>
                <c:pt idx="11181">
                  <c:v>2.2361999999996179E-4</c:v>
                </c:pt>
                <c:pt idx="11182">
                  <c:v>2.2363999999996178E-4</c:v>
                </c:pt>
                <c:pt idx="11183">
                  <c:v>2.2365999999996176E-4</c:v>
                </c:pt>
                <c:pt idx="11184">
                  <c:v>2.2367999999996175E-4</c:v>
                </c:pt>
                <c:pt idx="11185">
                  <c:v>2.2369999999996174E-4</c:v>
                </c:pt>
                <c:pt idx="11186">
                  <c:v>2.2371999999996173E-4</c:v>
                </c:pt>
                <c:pt idx="11187">
                  <c:v>2.2373999999996172E-4</c:v>
                </c:pt>
                <c:pt idx="11188">
                  <c:v>2.2375999999996171E-4</c:v>
                </c:pt>
                <c:pt idx="11189">
                  <c:v>2.237799999999617E-4</c:v>
                </c:pt>
                <c:pt idx="11190">
                  <c:v>2.2379999999996169E-4</c:v>
                </c:pt>
                <c:pt idx="11191">
                  <c:v>2.2381999999996168E-4</c:v>
                </c:pt>
                <c:pt idx="11192">
                  <c:v>2.2383999999996167E-4</c:v>
                </c:pt>
                <c:pt idx="11193">
                  <c:v>2.2385999999996166E-4</c:v>
                </c:pt>
                <c:pt idx="11194">
                  <c:v>2.2387999999996165E-4</c:v>
                </c:pt>
                <c:pt idx="11195">
                  <c:v>2.2389999999996164E-4</c:v>
                </c:pt>
                <c:pt idx="11196">
                  <c:v>2.2391999999996163E-4</c:v>
                </c:pt>
                <c:pt idx="11197">
                  <c:v>2.2393999999996162E-4</c:v>
                </c:pt>
                <c:pt idx="11198">
                  <c:v>2.2395999999996161E-4</c:v>
                </c:pt>
                <c:pt idx="11199">
                  <c:v>2.239799999999616E-4</c:v>
                </c:pt>
                <c:pt idx="11200">
                  <c:v>2.2399999999996159E-4</c:v>
                </c:pt>
                <c:pt idx="11201">
                  <c:v>2.2401999999996158E-4</c:v>
                </c:pt>
                <c:pt idx="11202">
                  <c:v>2.2403999999996157E-4</c:v>
                </c:pt>
                <c:pt idx="11203">
                  <c:v>2.2405999999996156E-4</c:v>
                </c:pt>
                <c:pt idx="11204">
                  <c:v>2.2407999999996155E-4</c:v>
                </c:pt>
                <c:pt idx="11205">
                  <c:v>2.2409999999996154E-4</c:v>
                </c:pt>
                <c:pt idx="11206">
                  <c:v>2.2411999999996153E-4</c:v>
                </c:pt>
                <c:pt idx="11207">
                  <c:v>2.2413999999996152E-4</c:v>
                </c:pt>
                <c:pt idx="11208">
                  <c:v>2.2415999999996151E-4</c:v>
                </c:pt>
                <c:pt idx="11209">
                  <c:v>2.241799999999615E-4</c:v>
                </c:pt>
                <c:pt idx="11210">
                  <c:v>2.2419999999996149E-4</c:v>
                </c:pt>
                <c:pt idx="11211">
                  <c:v>2.2421999999996147E-4</c:v>
                </c:pt>
                <c:pt idx="11212">
                  <c:v>2.2423999999996146E-4</c:v>
                </c:pt>
                <c:pt idx="11213">
                  <c:v>2.2425999999996145E-4</c:v>
                </c:pt>
                <c:pt idx="11214">
                  <c:v>2.2427999999996144E-4</c:v>
                </c:pt>
                <c:pt idx="11215">
                  <c:v>2.2429999999996143E-4</c:v>
                </c:pt>
                <c:pt idx="11216">
                  <c:v>2.2431999999996142E-4</c:v>
                </c:pt>
                <c:pt idx="11217">
                  <c:v>2.2433999999996141E-4</c:v>
                </c:pt>
                <c:pt idx="11218">
                  <c:v>2.243599999999614E-4</c:v>
                </c:pt>
                <c:pt idx="11219">
                  <c:v>2.2437999999996139E-4</c:v>
                </c:pt>
                <c:pt idx="11220">
                  <c:v>2.2439999999996138E-4</c:v>
                </c:pt>
                <c:pt idx="11221">
                  <c:v>2.2441999999996137E-4</c:v>
                </c:pt>
                <c:pt idx="11222">
                  <c:v>2.2443999999996136E-4</c:v>
                </c:pt>
                <c:pt idx="11223">
                  <c:v>2.2445999999996135E-4</c:v>
                </c:pt>
                <c:pt idx="11224">
                  <c:v>2.2447999999996134E-4</c:v>
                </c:pt>
                <c:pt idx="11225">
                  <c:v>2.2449999999996133E-4</c:v>
                </c:pt>
                <c:pt idx="11226">
                  <c:v>2.2451999999996132E-4</c:v>
                </c:pt>
                <c:pt idx="11227">
                  <c:v>2.2453999999996131E-4</c:v>
                </c:pt>
                <c:pt idx="11228">
                  <c:v>2.245599999999613E-4</c:v>
                </c:pt>
                <c:pt idx="11229">
                  <c:v>2.2457999999996129E-4</c:v>
                </c:pt>
                <c:pt idx="11230">
                  <c:v>2.2459999999996128E-4</c:v>
                </c:pt>
                <c:pt idx="11231">
                  <c:v>2.2461999999996127E-4</c:v>
                </c:pt>
                <c:pt idx="11232">
                  <c:v>2.2463999999996126E-4</c:v>
                </c:pt>
                <c:pt idx="11233">
                  <c:v>2.2465999999996125E-4</c:v>
                </c:pt>
                <c:pt idx="11234">
                  <c:v>2.2467999999996124E-4</c:v>
                </c:pt>
                <c:pt idx="11235">
                  <c:v>2.2469999999996123E-4</c:v>
                </c:pt>
                <c:pt idx="11236">
                  <c:v>2.2471999999996122E-4</c:v>
                </c:pt>
                <c:pt idx="11237">
                  <c:v>2.2473999999996121E-4</c:v>
                </c:pt>
                <c:pt idx="11238">
                  <c:v>2.247599999999612E-4</c:v>
                </c:pt>
                <c:pt idx="11239">
                  <c:v>2.2477999999996118E-4</c:v>
                </c:pt>
                <c:pt idx="11240">
                  <c:v>2.2479999999996117E-4</c:v>
                </c:pt>
                <c:pt idx="11241">
                  <c:v>2.2481999999996116E-4</c:v>
                </c:pt>
                <c:pt idx="11242">
                  <c:v>2.2483999999996115E-4</c:v>
                </c:pt>
                <c:pt idx="11243">
                  <c:v>2.2485999999996114E-4</c:v>
                </c:pt>
                <c:pt idx="11244">
                  <c:v>2.2487999999996113E-4</c:v>
                </c:pt>
                <c:pt idx="11245">
                  <c:v>2.2489999999996112E-4</c:v>
                </c:pt>
                <c:pt idx="11246">
                  <c:v>2.2491999999996111E-4</c:v>
                </c:pt>
                <c:pt idx="11247">
                  <c:v>2.249399999999611E-4</c:v>
                </c:pt>
                <c:pt idx="11248">
                  <c:v>2.2495999999996109E-4</c:v>
                </c:pt>
                <c:pt idx="11249">
                  <c:v>2.2497999999996108E-4</c:v>
                </c:pt>
                <c:pt idx="11250">
                  <c:v>2.2499999999996107E-4</c:v>
                </c:pt>
                <c:pt idx="11251">
                  <c:v>2.2501999999996106E-4</c:v>
                </c:pt>
                <c:pt idx="11252">
                  <c:v>2.2503999999996105E-4</c:v>
                </c:pt>
                <c:pt idx="11253">
                  <c:v>2.2505999999996104E-4</c:v>
                </c:pt>
                <c:pt idx="11254">
                  <c:v>2.2507999999996103E-4</c:v>
                </c:pt>
                <c:pt idx="11255">
                  <c:v>2.2509999999996102E-4</c:v>
                </c:pt>
                <c:pt idx="11256">
                  <c:v>2.2511999999996101E-4</c:v>
                </c:pt>
                <c:pt idx="11257">
                  <c:v>2.25139999999961E-4</c:v>
                </c:pt>
                <c:pt idx="11258">
                  <c:v>2.2515999999996099E-4</c:v>
                </c:pt>
                <c:pt idx="11259">
                  <c:v>2.2517999999996098E-4</c:v>
                </c:pt>
                <c:pt idx="11260">
                  <c:v>2.2519999999996097E-4</c:v>
                </c:pt>
                <c:pt idx="11261">
                  <c:v>2.2521999999996096E-4</c:v>
                </c:pt>
                <c:pt idx="11262">
                  <c:v>2.2523999999996095E-4</c:v>
                </c:pt>
                <c:pt idx="11263">
                  <c:v>2.2525999999996094E-4</c:v>
                </c:pt>
                <c:pt idx="11264">
                  <c:v>2.2527999999996093E-4</c:v>
                </c:pt>
                <c:pt idx="11265">
                  <c:v>2.2529999999996092E-4</c:v>
                </c:pt>
                <c:pt idx="11266">
                  <c:v>2.2531999999996091E-4</c:v>
                </c:pt>
                <c:pt idx="11267">
                  <c:v>2.2533999999996089E-4</c:v>
                </c:pt>
                <c:pt idx="11268">
                  <c:v>2.2535999999996088E-4</c:v>
                </c:pt>
                <c:pt idx="11269">
                  <c:v>2.2537999999996087E-4</c:v>
                </c:pt>
                <c:pt idx="11270">
                  <c:v>2.2539999999996086E-4</c:v>
                </c:pt>
                <c:pt idx="11271">
                  <c:v>2.2541999999996085E-4</c:v>
                </c:pt>
                <c:pt idx="11272">
                  <c:v>2.2543999999996084E-4</c:v>
                </c:pt>
                <c:pt idx="11273">
                  <c:v>2.2545999999996083E-4</c:v>
                </c:pt>
                <c:pt idx="11274">
                  <c:v>2.2547999999996082E-4</c:v>
                </c:pt>
                <c:pt idx="11275">
                  <c:v>2.2549999999996081E-4</c:v>
                </c:pt>
                <c:pt idx="11276">
                  <c:v>2.255199999999608E-4</c:v>
                </c:pt>
                <c:pt idx="11277">
                  <c:v>2.2553999999996079E-4</c:v>
                </c:pt>
                <c:pt idx="11278">
                  <c:v>2.2555999999996078E-4</c:v>
                </c:pt>
                <c:pt idx="11279">
                  <c:v>2.2557999999996077E-4</c:v>
                </c:pt>
                <c:pt idx="11280">
                  <c:v>2.2559999999996076E-4</c:v>
                </c:pt>
                <c:pt idx="11281">
                  <c:v>2.2561999999996075E-4</c:v>
                </c:pt>
                <c:pt idx="11282">
                  <c:v>2.2563999999996074E-4</c:v>
                </c:pt>
                <c:pt idx="11283">
                  <c:v>2.2565999999996073E-4</c:v>
                </c:pt>
                <c:pt idx="11284">
                  <c:v>2.2567999999996072E-4</c:v>
                </c:pt>
                <c:pt idx="11285">
                  <c:v>2.2569999999996071E-4</c:v>
                </c:pt>
                <c:pt idx="11286">
                  <c:v>2.257199999999607E-4</c:v>
                </c:pt>
                <c:pt idx="11287">
                  <c:v>2.2573999999996069E-4</c:v>
                </c:pt>
                <c:pt idx="11288">
                  <c:v>2.2575999999996068E-4</c:v>
                </c:pt>
                <c:pt idx="11289">
                  <c:v>2.2577999999996067E-4</c:v>
                </c:pt>
                <c:pt idx="11290">
                  <c:v>2.2579999999996066E-4</c:v>
                </c:pt>
                <c:pt idx="11291">
                  <c:v>2.2581999999996065E-4</c:v>
                </c:pt>
                <c:pt idx="11292">
                  <c:v>2.2583999999996064E-4</c:v>
                </c:pt>
                <c:pt idx="11293">
                  <c:v>2.2585999999996063E-4</c:v>
                </c:pt>
                <c:pt idx="11294">
                  <c:v>2.2587999999996062E-4</c:v>
                </c:pt>
                <c:pt idx="11295">
                  <c:v>2.258999999999606E-4</c:v>
                </c:pt>
                <c:pt idx="11296">
                  <c:v>2.2591999999996059E-4</c:v>
                </c:pt>
                <c:pt idx="11297">
                  <c:v>2.2593999999996058E-4</c:v>
                </c:pt>
                <c:pt idx="11298">
                  <c:v>2.2595999999996057E-4</c:v>
                </c:pt>
                <c:pt idx="11299">
                  <c:v>2.2597999999996056E-4</c:v>
                </c:pt>
                <c:pt idx="11300">
                  <c:v>2.2599999999996055E-4</c:v>
                </c:pt>
                <c:pt idx="11301">
                  <c:v>2.2601999999996054E-4</c:v>
                </c:pt>
                <c:pt idx="11302">
                  <c:v>2.2603999999996053E-4</c:v>
                </c:pt>
                <c:pt idx="11303">
                  <c:v>2.2605999999996052E-4</c:v>
                </c:pt>
                <c:pt idx="11304">
                  <c:v>2.2607999999996051E-4</c:v>
                </c:pt>
                <c:pt idx="11305">
                  <c:v>2.260999999999605E-4</c:v>
                </c:pt>
                <c:pt idx="11306">
                  <c:v>2.2611999999996049E-4</c:v>
                </c:pt>
                <c:pt idx="11307">
                  <c:v>2.2613999999996048E-4</c:v>
                </c:pt>
                <c:pt idx="11308">
                  <c:v>2.2615999999996047E-4</c:v>
                </c:pt>
                <c:pt idx="11309">
                  <c:v>2.2617999999996046E-4</c:v>
                </c:pt>
                <c:pt idx="11310">
                  <c:v>2.2619999999996045E-4</c:v>
                </c:pt>
                <c:pt idx="11311">
                  <c:v>2.2621999999996044E-4</c:v>
                </c:pt>
                <c:pt idx="11312">
                  <c:v>2.2623999999996043E-4</c:v>
                </c:pt>
                <c:pt idx="11313">
                  <c:v>2.2625999999996042E-4</c:v>
                </c:pt>
                <c:pt idx="11314">
                  <c:v>2.2627999999996041E-4</c:v>
                </c:pt>
                <c:pt idx="11315">
                  <c:v>2.262999999999604E-4</c:v>
                </c:pt>
                <c:pt idx="11316">
                  <c:v>2.2631999999996039E-4</c:v>
                </c:pt>
                <c:pt idx="11317">
                  <c:v>2.2633999999996038E-4</c:v>
                </c:pt>
                <c:pt idx="11318">
                  <c:v>2.2635999999996037E-4</c:v>
                </c:pt>
                <c:pt idx="11319">
                  <c:v>2.2637999999996036E-4</c:v>
                </c:pt>
                <c:pt idx="11320">
                  <c:v>2.2639999999996035E-4</c:v>
                </c:pt>
                <c:pt idx="11321">
                  <c:v>2.2641999999996034E-4</c:v>
                </c:pt>
                <c:pt idx="11322">
                  <c:v>2.2643999999996033E-4</c:v>
                </c:pt>
                <c:pt idx="11323">
                  <c:v>2.2645999999996032E-4</c:v>
                </c:pt>
                <c:pt idx="11324">
                  <c:v>2.264799999999603E-4</c:v>
                </c:pt>
                <c:pt idx="11325">
                  <c:v>2.2649999999996029E-4</c:v>
                </c:pt>
                <c:pt idx="11326">
                  <c:v>2.2651999999996028E-4</c:v>
                </c:pt>
                <c:pt idx="11327">
                  <c:v>2.2653999999996027E-4</c:v>
                </c:pt>
                <c:pt idx="11328">
                  <c:v>2.2655999999996026E-4</c:v>
                </c:pt>
                <c:pt idx="11329">
                  <c:v>2.2657999999996025E-4</c:v>
                </c:pt>
                <c:pt idx="11330">
                  <c:v>2.2659999999996024E-4</c:v>
                </c:pt>
                <c:pt idx="11331">
                  <c:v>2.2661999999996023E-4</c:v>
                </c:pt>
                <c:pt idx="11332">
                  <c:v>2.2663999999996022E-4</c:v>
                </c:pt>
                <c:pt idx="11333">
                  <c:v>2.2665999999996021E-4</c:v>
                </c:pt>
                <c:pt idx="11334">
                  <c:v>2.266799999999602E-4</c:v>
                </c:pt>
                <c:pt idx="11335">
                  <c:v>2.2669999999996019E-4</c:v>
                </c:pt>
                <c:pt idx="11336">
                  <c:v>2.2671999999996018E-4</c:v>
                </c:pt>
                <c:pt idx="11337">
                  <c:v>2.2673999999996017E-4</c:v>
                </c:pt>
                <c:pt idx="11338">
                  <c:v>2.2675999999996016E-4</c:v>
                </c:pt>
                <c:pt idx="11339">
                  <c:v>2.2677999999996015E-4</c:v>
                </c:pt>
                <c:pt idx="11340">
                  <c:v>2.2679999999996014E-4</c:v>
                </c:pt>
                <c:pt idx="11341">
                  <c:v>2.2681999999996013E-4</c:v>
                </c:pt>
                <c:pt idx="11342">
                  <c:v>2.2683999999996012E-4</c:v>
                </c:pt>
                <c:pt idx="11343">
                  <c:v>2.2685999999996011E-4</c:v>
                </c:pt>
                <c:pt idx="11344">
                  <c:v>2.268799999999601E-4</c:v>
                </c:pt>
                <c:pt idx="11345">
                  <c:v>2.2689999999996009E-4</c:v>
                </c:pt>
                <c:pt idx="11346">
                  <c:v>2.2691999999996008E-4</c:v>
                </c:pt>
                <c:pt idx="11347">
                  <c:v>2.2693999999996007E-4</c:v>
                </c:pt>
                <c:pt idx="11348">
                  <c:v>2.2695999999996006E-4</c:v>
                </c:pt>
                <c:pt idx="11349">
                  <c:v>2.2697999999996005E-4</c:v>
                </c:pt>
                <c:pt idx="11350">
                  <c:v>2.2699999999996004E-4</c:v>
                </c:pt>
                <c:pt idx="11351">
                  <c:v>2.2701999999996003E-4</c:v>
                </c:pt>
                <c:pt idx="11352">
                  <c:v>2.2703999999996001E-4</c:v>
                </c:pt>
                <c:pt idx="11353">
                  <c:v>2.2705999999996E-4</c:v>
                </c:pt>
                <c:pt idx="11354">
                  <c:v>2.2707999999995999E-4</c:v>
                </c:pt>
                <c:pt idx="11355">
                  <c:v>2.2709999999995998E-4</c:v>
                </c:pt>
                <c:pt idx="11356">
                  <c:v>2.2711999999995997E-4</c:v>
                </c:pt>
                <c:pt idx="11357">
                  <c:v>2.2713999999995996E-4</c:v>
                </c:pt>
                <c:pt idx="11358">
                  <c:v>2.2715999999995995E-4</c:v>
                </c:pt>
                <c:pt idx="11359">
                  <c:v>2.2717999999995994E-4</c:v>
                </c:pt>
                <c:pt idx="11360">
                  <c:v>2.2719999999995993E-4</c:v>
                </c:pt>
                <c:pt idx="11361">
                  <c:v>2.2721999999995992E-4</c:v>
                </c:pt>
                <c:pt idx="11362">
                  <c:v>2.2723999999995991E-4</c:v>
                </c:pt>
                <c:pt idx="11363">
                  <c:v>2.272599999999599E-4</c:v>
                </c:pt>
                <c:pt idx="11364">
                  <c:v>2.2727999999995989E-4</c:v>
                </c:pt>
                <c:pt idx="11365">
                  <c:v>2.2729999999995988E-4</c:v>
                </c:pt>
                <c:pt idx="11366">
                  <c:v>2.2731999999995987E-4</c:v>
                </c:pt>
                <c:pt idx="11367">
                  <c:v>2.2733999999995986E-4</c:v>
                </c:pt>
                <c:pt idx="11368">
                  <c:v>2.2735999999995985E-4</c:v>
                </c:pt>
                <c:pt idx="11369">
                  <c:v>2.2737999999995984E-4</c:v>
                </c:pt>
                <c:pt idx="11370">
                  <c:v>2.2739999999995983E-4</c:v>
                </c:pt>
                <c:pt idx="11371">
                  <c:v>2.2741999999995982E-4</c:v>
                </c:pt>
                <c:pt idx="11372">
                  <c:v>2.2743999999995981E-4</c:v>
                </c:pt>
                <c:pt idx="11373">
                  <c:v>2.274599999999598E-4</c:v>
                </c:pt>
                <c:pt idx="11374">
                  <c:v>2.2747999999995979E-4</c:v>
                </c:pt>
                <c:pt idx="11375">
                  <c:v>2.2749999999995978E-4</c:v>
                </c:pt>
                <c:pt idx="11376">
                  <c:v>2.2751999999995977E-4</c:v>
                </c:pt>
                <c:pt idx="11377">
                  <c:v>2.2753999999995976E-4</c:v>
                </c:pt>
                <c:pt idx="11378">
                  <c:v>2.2755999999995975E-4</c:v>
                </c:pt>
                <c:pt idx="11379">
                  <c:v>2.2757999999995974E-4</c:v>
                </c:pt>
                <c:pt idx="11380">
                  <c:v>2.2759999999995972E-4</c:v>
                </c:pt>
                <c:pt idx="11381">
                  <c:v>2.2761999999995971E-4</c:v>
                </c:pt>
                <c:pt idx="11382">
                  <c:v>2.276399999999597E-4</c:v>
                </c:pt>
                <c:pt idx="11383">
                  <c:v>2.2765999999995969E-4</c:v>
                </c:pt>
                <c:pt idx="11384">
                  <c:v>2.2767999999995968E-4</c:v>
                </c:pt>
                <c:pt idx="11385">
                  <c:v>2.2769999999995967E-4</c:v>
                </c:pt>
                <c:pt idx="11386">
                  <c:v>2.2771999999995966E-4</c:v>
                </c:pt>
                <c:pt idx="11387">
                  <c:v>2.2773999999995965E-4</c:v>
                </c:pt>
                <c:pt idx="11388">
                  <c:v>2.2775999999995964E-4</c:v>
                </c:pt>
                <c:pt idx="11389">
                  <c:v>2.2777999999995963E-4</c:v>
                </c:pt>
                <c:pt idx="11390">
                  <c:v>2.2779999999995962E-4</c:v>
                </c:pt>
                <c:pt idx="11391">
                  <c:v>2.2781999999995961E-4</c:v>
                </c:pt>
                <c:pt idx="11392">
                  <c:v>2.278399999999596E-4</c:v>
                </c:pt>
                <c:pt idx="11393">
                  <c:v>2.2785999999995959E-4</c:v>
                </c:pt>
                <c:pt idx="11394">
                  <c:v>2.2787999999995958E-4</c:v>
                </c:pt>
                <c:pt idx="11395">
                  <c:v>2.2789999999995957E-4</c:v>
                </c:pt>
                <c:pt idx="11396">
                  <c:v>2.2791999999995956E-4</c:v>
                </c:pt>
                <c:pt idx="11397">
                  <c:v>2.2793999999995955E-4</c:v>
                </c:pt>
                <c:pt idx="11398">
                  <c:v>2.2795999999995954E-4</c:v>
                </c:pt>
                <c:pt idx="11399">
                  <c:v>2.2797999999995953E-4</c:v>
                </c:pt>
                <c:pt idx="11400">
                  <c:v>2.2799999999995952E-4</c:v>
                </c:pt>
                <c:pt idx="11401">
                  <c:v>2.2801999999995951E-4</c:v>
                </c:pt>
                <c:pt idx="11402">
                  <c:v>2.280399999999595E-4</c:v>
                </c:pt>
                <c:pt idx="11403">
                  <c:v>2.2805999999995949E-4</c:v>
                </c:pt>
                <c:pt idx="11404">
                  <c:v>2.2807999999995948E-4</c:v>
                </c:pt>
                <c:pt idx="11405">
                  <c:v>2.2809999999995947E-4</c:v>
                </c:pt>
                <c:pt idx="11406">
                  <c:v>2.2811999999995946E-4</c:v>
                </c:pt>
                <c:pt idx="11407">
                  <c:v>2.2813999999995945E-4</c:v>
                </c:pt>
                <c:pt idx="11408">
                  <c:v>2.2815999999995943E-4</c:v>
                </c:pt>
                <c:pt idx="11409">
                  <c:v>2.2817999999995942E-4</c:v>
                </c:pt>
                <c:pt idx="11410">
                  <c:v>2.2819999999995941E-4</c:v>
                </c:pt>
                <c:pt idx="11411">
                  <c:v>2.282199999999594E-4</c:v>
                </c:pt>
                <c:pt idx="11412">
                  <c:v>2.2823999999995939E-4</c:v>
                </c:pt>
                <c:pt idx="11413">
                  <c:v>2.2825999999995938E-4</c:v>
                </c:pt>
                <c:pt idx="11414">
                  <c:v>2.2827999999995937E-4</c:v>
                </c:pt>
                <c:pt idx="11415">
                  <c:v>2.2829999999995936E-4</c:v>
                </c:pt>
                <c:pt idx="11416">
                  <c:v>2.2831999999995935E-4</c:v>
                </c:pt>
                <c:pt idx="11417">
                  <c:v>2.2833999999995934E-4</c:v>
                </c:pt>
                <c:pt idx="11418">
                  <c:v>2.2835999999995933E-4</c:v>
                </c:pt>
                <c:pt idx="11419">
                  <c:v>2.2837999999995932E-4</c:v>
                </c:pt>
                <c:pt idx="11420">
                  <c:v>2.2839999999995931E-4</c:v>
                </c:pt>
                <c:pt idx="11421">
                  <c:v>2.284199999999593E-4</c:v>
                </c:pt>
                <c:pt idx="11422">
                  <c:v>2.2843999999995929E-4</c:v>
                </c:pt>
                <c:pt idx="11423">
                  <c:v>2.2845999999995928E-4</c:v>
                </c:pt>
                <c:pt idx="11424">
                  <c:v>2.2847999999995927E-4</c:v>
                </c:pt>
                <c:pt idx="11425">
                  <c:v>2.2849999999995926E-4</c:v>
                </c:pt>
                <c:pt idx="11426">
                  <c:v>2.2851999999995925E-4</c:v>
                </c:pt>
                <c:pt idx="11427">
                  <c:v>2.2853999999995924E-4</c:v>
                </c:pt>
                <c:pt idx="11428">
                  <c:v>2.2855999999995923E-4</c:v>
                </c:pt>
                <c:pt idx="11429">
                  <c:v>2.2857999999995922E-4</c:v>
                </c:pt>
                <c:pt idx="11430">
                  <c:v>2.2859999999995921E-4</c:v>
                </c:pt>
                <c:pt idx="11431">
                  <c:v>2.286199999999592E-4</c:v>
                </c:pt>
                <c:pt idx="11432">
                  <c:v>2.2863999999995919E-4</c:v>
                </c:pt>
                <c:pt idx="11433">
                  <c:v>2.2865999999995918E-4</c:v>
                </c:pt>
                <c:pt idx="11434">
                  <c:v>2.2867999999995917E-4</c:v>
                </c:pt>
                <c:pt idx="11435">
                  <c:v>2.2869999999995916E-4</c:v>
                </c:pt>
                <c:pt idx="11436">
                  <c:v>2.2871999999995914E-4</c:v>
                </c:pt>
                <c:pt idx="11437">
                  <c:v>2.2873999999995913E-4</c:v>
                </c:pt>
                <c:pt idx="11438">
                  <c:v>2.2875999999995912E-4</c:v>
                </c:pt>
                <c:pt idx="11439">
                  <c:v>2.2877999999995911E-4</c:v>
                </c:pt>
                <c:pt idx="11440">
                  <c:v>2.287999999999591E-4</c:v>
                </c:pt>
                <c:pt idx="11441">
                  <c:v>2.2881999999995909E-4</c:v>
                </c:pt>
                <c:pt idx="11442">
                  <c:v>2.2883999999995908E-4</c:v>
                </c:pt>
                <c:pt idx="11443">
                  <c:v>2.2885999999995907E-4</c:v>
                </c:pt>
                <c:pt idx="11444">
                  <c:v>2.2887999999995906E-4</c:v>
                </c:pt>
                <c:pt idx="11445">
                  <c:v>2.2889999999995905E-4</c:v>
                </c:pt>
                <c:pt idx="11446">
                  <c:v>2.2891999999995904E-4</c:v>
                </c:pt>
                <c:pt idx="11447">
                  <c:v>2.2893999999995903E-4</c:v>
                </c:pt>
                <c:pt idx="11448">
                  <c:v>2.2895999999995902E-4</c:v>
                </c:pt>
                <c:pt idx="11449">
                  <c:v>2.2897999999995901E-4</c:v>
                </c:pt>
                <c:pt idx="11450">
                  <c:v>2.28999999999959E-4</c:v>
                </c:pt>
                <c:pt idx="11451">
                  <c:v>2.2901999999995899E-4</c:v>
                </c:pt>
                <c:pt idx="11452">
                  <c:v>2.2903999999995898E-4</c:v>
                </c:pt>
                <c:pt idx="11453">
                  <c:v>2.2905999999995897E-4</c:v>
                </c:pt>
                <c:pt idx="11454">
                  <c:v>2.2907999999995896E-4</c:v>
                </c:pt>
                <c:pt idx="11455">
                  <c:v>2.2909999999995895E-4</c:v>
                </c:pt>
                <c:pt idx="11456">
                  <c:v>2.2911999999995894E-4</c:v>
                </c:pt>
                <c:pt idx="11457">
                  <c:v>2.2913999999995893E-4</c:v>
                </c:pt>
                <c:pt idx="11458">
                  <c:v>2.2915999999995892E-4</c:v>
                </c:pt>
                <c:pt idx="11459">
                  <c:v>2.2917999999995891E-4</c:v>
                </c:pt>
                <c:pt idx="11460">
                  <c:v>2.291999999999589E-4</c:v>
                </c:pt>
                <c:pt idx="11461">
                  <c:v>2.2921999999995889E-4</c:v>
                </c:pt>
                <c:pt idx="11462">
                  <c:v>2.2923999999995888E-4</c:v>
                </c:pt>
                <c:pt idx="11463">
                  <c:v>2.2925999999995887E-4</c:v>
                </c:pt>
                <c:pt idx="11464">
                  <c:v>2.2927999999995885E-4</c:v>
                </c:pt>
                <c:pt idx="11465">
                  <c:v>2.2929999999995884E-4</c:v>
                </c:pt>
                <c:pt idx="11466">
                  <c:v>2.2931999999995883E-4</c:v>
                </c:pt>
                <c:pt idx="11467">
                  <c:v>2.2933999999995882E-4</c:v>
                </c:pt>
                <c:pt idx="11468">
                  <c:v>2.2935999999995881E-4</c:v>
                </c:pt>
                <c:pt idx="11469">
                  <c:v>2.293799999999588E-4</c:v>
                </c:pt>
                <c:pt idx="11470">
                  <c:v>2.2939999999995879E-4</c:v>
                </c:pt>
                <c:pt idx="11471">
                  <c:v>2.2941999999995878E-4</c:v>
                </c:pt>
                <c:pt idx="11472">
                  <c:v>2.2943999999995877E-4</c:v>
                </c:pt>
                <c:pt idx="11473">
                  <c:v>2.2945999999995876E-4</c:v>
                </c:pt>
                <c:pt idx="11474">
                  <c:v>2.2947999999995875E-4</c:v>
                </c:pt>
                <c:pt idx="11475">
                  <c:v>2.2949999999995874E-4</c:v>
                </c:pt>
                <c:pt idx="11476">
                  <c:v>2.2951999999995873E-4</c:v>
                </c:pt>
                <c:pt idx="11477">
                  <c:v>2.2953999999995872E-4</c:v>
                </c:pt>
                <c:pt idx="11478">
                  <c:v>2.2955999999995871E-4</c:v>
                </c:pt>
                <c:pt idx="11479">
                  <c:v>2.295799999999587E-4</c:v>
                </c:pt>
                <c:pt idx="11480">
                  <c:v>2.2959999999995869E-4</c:v>
                </c:pt>
                <c:pt idx="11481">
                  <c:v>2.2961999999995868E-4</c:v>
                </c:pt>
                <c:pt idx="11482">
                  <c:v>2.2963999999995867E-4</c:v>
                </c:pt>
                <c:pt idx="11483">
                  <c:v>2.2965999999995866E-4</c:v>
                </c:pt>
                <c:pt idx="11484">
                  <c:v>2.2967999999995865E-4</c:v>
                </c:pt>
                <c:pt idx="11485">
                  <c:v>2.2969999999995864E-4</c:v>
                </c:pt>
                <c:pt idx="11486">
                  <c:v>2.2971999999995863E-4</c:v>
                </c:pt>
                <c:pt idx="11487">
                  <c:v>2.2973999999995862E-4</c:v>
                </c:pt>
                <c:pt idx="11488">
                  <c:v>2.2975999999995861E-4</c:v>
                </c:pt>
                <c:pt idx="11489">
                  <c:v>2.297799999999586E-4</c:v>
                </c:pt>
                <c:pt idx="11490">
                  <c:v>2.2979999999995859E-4</c:v>
                </c:pt>
                <c:pt idx="11491">
                  <c:v>2.2981999999995858E-4</c:v>
                </c:pt>
                <c:pt idx="11492">
                  <c:v>2.2983999999995856E-4</c:v>
                </c:pt>
                <c:pt idx="11493">
                  <c:v>2.2985999999995855E-4</c:v>
                </c:pt>
                <c:pt idx="11494">
                  <c:v>2.2987999999995854E-4</c:v>
                </c:pt>
                <c:pt idx="11495">
                  <c:v>2.2989999999995853E-4</c:v>
                </c:pt>
                <c:pt idx="11496">
                  <c:v>2.2991999999995852E-4</c:v>
                </c:pt>
                <c:pt idx="11497">
                  <c:v>2.2993999999995851E-4</c:v>
                </c:pt>
                <c:pt idx="11498">
                  <c:v>2.299599999999585E-4</c:v>
                </c:pt>
                <c:pt idx="11499">
                  <c:v>2.2997999999995849E-4</c:v>
                </c:pt>
                <c:pt idx="11500">
                  <c:v>2.2999999999995848E-4</c:v>
                </c:pt>
                <c:pt idx="11501">
                  <c:v>2.3001999999995847E-4</c:v>
                </c:pt>
                <c:pt idx="11502">
                  <c:v>2.3003999999995846E-4</c:v>
                </c:pt>
                <c:pt idx="11503">
                  <c:v>2.3005999999995845E-4</c:v>
                </c:pt>
                <c:pt idx="11504">
                  <c:v>2.3007999999995844E-4</c:v>
                </c:pt>
                <c:pt idx="11505">
                  <c:v>2.3009999999995843E-4</c:v>
                </c:pt>
                <c:pt idx="11506">
                  <c:v>2.3011999999995842E-4</c:v>
                </c:pt>
                <c:pt idx="11507">
                  <c:v>2.3013999999995841E-4</c:v>
                </c:pt>
                <c:pt idx="11508">
                  <c:v>2.301599999999584E-4</c:v>
                </c:pt>
                <c:pt idx="11509">
                  <c:v>2.3017999999995839E-4</c:v>
                </c:pt>
                <c:pt idx="11510">
                  <c:v>2.3019999999995838E-4</c:v>
                </c:pt>
                <c:pt idx="11511">
                  <c:v>2.3021999999995837E-4</c:v>
                </c:pt>
                <c:pt idx="11512">
                  <c:v>2.3023999999995836E-4</c:v>
                </c:pt>
                <c:pt idx="11513">
                  <c:v>2.3025999999995835E-4</c:v>
                </c:pt>
                <c:pt idx="11514">
                  <c:v>2.3027999999995834E-4</c:v>
                </c:pt>
                <c:pt idx="11515">
                  <c:v>2.3029999999995833E-4</c:v>
                </c:pt>
                <c:pt idx="11516">
                  <c:v>2.3031999999995832E-4</c:v>
                </c:pt>
                <c:pt idx="11517">
                  <c:v>2.3033999999995831E-4</c:v>
                </c:pt>
                <c:pt idx="11518">
                  <c:v>2.303599999999583E-4</c:v>
                </c:pt>
                <c:pt idx="11519">
                  <c:v>2.3037999999995829E-4</c:v>
                </c:pt>
                <c:pt idx="11520">
                  <c:v>2.3039999999995827E-4</c:v>
                </c:pt>
                <c:pt idx="11521">
                  <c:v>2.3041999999995826E-4</c:v>
                </c:pt>
                <c:pt idx="11522">
                  <c:v>2.3043999999995825E-4</c:v>
                </c:pt>
                <c:pt idx="11523">
                  <c:v>2.3045999999995824E-4</c:v>
                </c:pt>
                <c:pt idx="11524">
                  <c:v>2.3047999999995823E-4</c:v>
                </c:pt>
                <c:pt idx="11525">
                  <c:v>2.3049999999995822E-4</c:v>
                </c:pt>
                <c:pt idx="11526">
                  <c:v>2.3051999999995821E-4</c:v>
                </c:pt>
                <c:pt idx="11527">
                  <c:v>2.305399999999582E-4</c:v>
                </c:pt>
                <c:pt idx="11528">
                  <c:v>2.3055999999995819E-4</c:v>
                </c:pt>
                <c:pt idx="11529">
                  <c:v>2.3057999999995818E-4</c:v>
                </c:pt>
                <c:pt idx="11530">
                  <c:v>2.3059999999995817E-4</c:v>
                </c:pt>
                <c:pt idx="11531">
                  <c:v>2.3061999999995816E-4</c:v>
                </c:pt>
                <c:pt idx="11532">
                  <c:v>2.3063999999995815E-4</c:v>
                </c:pt>
                <c:pt idx="11533">
                  <c:v>2.3065999999995814E-4</c:v>
                </c:pt>
                <c:pt idx="11534">
                  <c:v>2.3067999999995813E-4</c:v>
                </c:pt>
                <c:pt idx="11535">
                  <c:v>2.3069999999995812E-4</c:v>
                </c:pt>
                <c:pt idx="11536">
                  <c:v>2.3071999999995811E-4</c:v>
                </c:pt>
                <c:pt idx="11537">
                  <c:v>2.307399999999581E-4</c:v>
                </c:pt>
                <c:pt idx="11538">
                  <c:v>2.3075999999995809E-4</c:v>
                </c:pt>
                <c:pt idx="11539">
                  <c:v>2.3077999999995808E-4</c:v>
                </c:pt>
                <c:pt idx="11540">
                  <c:v>2.3079999999995807E-4</c:v>
                </c:pt>
                <c:pt idx="11541">
                  <c:v>2.3081999999995806E-4</c:v>
                </c:pt>
                <c:pt idx="11542">
                  <c:v>2.3083999999995805E-4</c:v>
                </c:pt>
                <c:pt idx="11543">
                  <c:v>2.3085999999995804E-4</c:v>
                </c:pt>
                <c:pt idx="11544">
                  <c:v>2.3087999999995803E-4</c:v>
                </c:pt>
                <c:pt idx="11545">
                  <c:v>2.3089999999995802E-4</c:v>
                </c:pt>
                <c:pt idx="11546">
                  <c:v>2.3091999999995801E-4</c:v>
                </c:pt>
                <c:pt idx="11547">
                  <c:v>2.30939999999958E-4</c:v>
                </c:pt>
                <c:pt idx="11548">
                  <c:v>2.3095999999995798E-4</c:v>
                </c:pt>
                <c:pt idx="11549">
                  <c:v>2.3097999999995797E-4</c:v>
                </c:pt>
                <c:pt idx="11550">
                  <c:v>2.3099999999995796E-4</c:v>
                </c:pt>
                <c:pt idx="11551">
                  <c:v>2.3101999999995795E-4</c:v>
                </c:pt>
                <c:pt idx="11552">
                  <c:v>2.3103999999995794E-4</c:v>
                </c:pt>
                <c:pt idx="11553">
                  <c:v>2.3105999999995793E-4</c:v>
                </c:pt>
                <c:pt idx="11554">
                  <c:v>2.3107999999995792E-4</c:v>
                </c:pt>
                <c:pt idx="11555">
                  <c:v>2.3109999999995791E-4</c:v>
                </c:pt>
                <c:pt idx="11556">
                  <c:v>2.311199999999579E-4</c:v>
                </c:pt>
                <c:pt idx="11557">
                  <c:v>2.3113999999995789E-4</c:v>
                </c:pt>
                <c:pt idx="11558">
                  <c:v>2.3115999999995788E-4</c:v>
                </c:pt>
                <c:pt idx="11559">
                  <c:v>2.3117999999995787E-4</c:v>
                </c:pt>
                <c:pt idx="11560">
                  <c:v>2.3119999999995786E-4</c:v>
                </c:pt>
                <c:pt idx="11561">
                  <c:v>2.3121999999995785E-4</c:v>
                </c:pt>
                <c:pt idx="11562">
                  <c:v>2.3123999999995784E-4</c:v>
                </c:pt>
                <c:pt idx="11563">
                  <c:v>2.3125999999995783E-4</c:v>
                </c:pt>
                <c:pt idx="11564">
                  <c:v>2.3127999999995782E-4</c:v>
                </c:pt>
                <c:pt idx="11565">
                  <c:v>2.3129999999995781E-4</c:v>
                </c:pt>
                <c:pt idx="11566">
                  <c:v>2.313199999999578E-4</c:v>
                </c:pt>
                <c:pt idx="11567">
                  <c:v>2.3133999999995779E-4</c:v>
                </c:pt>
                <c:pt idx="11568">
                  <c:v>2.3135999999995778E-4</c:v>
                </c:pt>
                <c:pt idx="11569">
                  <c:v>2.3137999999995777E-4</c:v>
                </c:pt>
                <c:pt idx="11570">
                  <c:v>2.3139999999995776E-4</c:v>
                </c:pt>
                <c:pt idx="11571">
                  <c:v>2.3141999999995775E-4</c:v>
                </c:pt>
                <c:pt idx="11572">
                  <c:v>2.3143999999995774E-4</c:v>
                </c:pt>
                <c:pt idx="11573">
                  <c:v>2.3145999999995773E-4</c:v>
                </c:pt>
                <c:pt idx="11574">
                  <c:v>2.3147999999995772E-4</c:v>
                </c:pt>
                <c:pt idx="11575">
                  <c:v>2.3149999999995771E-4</c:v>
                </c:pt>
                <c:pt idx="11576">
                  <c:v>2.3151999999995769E-4</c:v>
                </c:pt>
                <c:pt idx="11577">
                  <c:v>2.3153999999995768E-4</c:v>
                </c:pt>
                <c:pt idx="11578">
                  <c:v>2.3155999999995767E-4</c:v>
                </c:pt>
                <c:pt idx="11579">
                  <c:v>2.3157999999995766E-4</c:v>
                </c:pt>
                <c:pt idx="11580">
                  <c:v>2.3159999999995765E-4</c:v>
                </c:pt>
                <c:pt idx="11581">
                  <c:v>2.3161999999995764E-4</c:v>
                </c:pt>
                <c:pt idx="11582">
                  <c:v>2.3163999999995763E-4</c:v>
                </c:pt>
                <c:pt idx="11583">
                  <c:v>2.3165999999995762E-4</c:v>
                </c:pt>
                <c:pt idx="11584">
                  <c:v>2.3167999999995761E-4</c:v>
                </c:pt>
                <c:pt idx="11585">
                  <c:v>2.316999999999576E-4</c:v>
                </c:pt>
                <c:pt idx="11586">
                  <c:v>2.3171999999995759E-4</c:v>
                </c:pt>
                <c:pt idx="11587">
                  <c:v>2.3173999999995758E-4</c:v>
                </c:pt>
                <c:pt idx="11588">
                  <c:v>2.3175999999995757E-4</c:v>
                </c:pt>
                <c:pt idx="11589">
                  <c:v>2.3177999999995756E-4</c:v>
                </c:pt>
                <c:pt idx="11590">
                  <c:v>2.3179999999995755E-4</c:v>
                </c:pt>
                <c:pt idx="11591">
                  <c:v>2.3181999999995754E-4</c:v>
                </c:pt>
                <c:pt idx="11592">
                  <c:v>2.3183999999995753E-4</c:v>
                </c:pt>
                <c:pt idx="11593">
                  <c:v>2.3185999999995752E-4</c:v>
                </c:pt>
                <c:pt idx="11594">
                  <c:v>2.3187999999995751E-4</c:v>
                </c:pt>
                <c:pt idx="11595">
                  <c:v>2.318999999999575E-4</c:v>
                </c:pt>
                <c:pt idx="11596">
                  <c:v>2.3191999999995749E-4</c:v>
                </c:pt>
                <c:pt idx="11597">
                  <c:v>2.3193999999995748E-4</c:v>
                </c:pt>
                <c:pt idx="11598">
                  <c:v>2.3195999999995747E-4</c:v>
                </c:pt>
                <c:pt idx="11599">
                  <c:v>2.3197999999995746E-4</c:v>
                </c:pt>
                <c:pt idx="11600">
                  <c:v>2.3199999999995745E-4</c:v>
                </c:pt>
                <c:pt idx="11601">
                  <c:v>2.3201999999995744E-4</c:v>
                </c:pt>
                <c:pt idx="11602">
                  <c:v>2.3203999999995743E-4</c:v>
                </c:pt>
                <c:pt idx="11603">
                  <c:v>2.3205999999995742E-4</c:v>
                </c:pt>
                <c:pt idx="11604">
                  <c:v>2.3207999999995741E-4</c:v>
                </c:pt>
                <c:pt idx="11605">
                  <c:v>2.3209999999995739E-4</c:v>
                </c:pt>
                <c:pt idx="11606">
                  <c:v>2.3211999999995738E-4</c:v>
                </c:pt>
                <c:pt idx="11607">
                  <c:v>2.3213999999995737E-4</c:v>
                </c:pt>
                <c:pt idx="11608">
                  <c:v>2.3215999999995736E-4</c:v>
                </c:pt>
                <c:pt idx="11609">
                  <c:v>2.3217999999995735E-4</c:v>
                </c:pt>
                <c:pt idx="11610">
                  <c:v>2.3219999999995734E-4</c:v>
                </c:pt>
                <c:pt idx="11611">
                  <c:v>2.3221999999995733E-4</c:v>
                </c:pt>
                <c:pt idx="11612">
                  <c:v>2.3223999999995732E-4</c:v>
                </c:pt>
                <c:pt idx="11613">
                  <c:v>2.3225999999995731E-4</c:v>
                </c:pt>
                <c:pt idx="11614">
                  <c:v>2.322799999999573E-4</c:v>
                </c:pt>
                <c:pt idx="11615">
                  <c:v>2.3229999999995729E-4</c:v>
                </c:pt>
                <c:pt idx="11616">
                  <c:v>2.3231999999995728E-4</c:v>
                </c:pt>
                <c:pt idx="11617">
                  <c:v>2.3233999999995727E-4</c:v>
                </c:pt>
                <c:pt idx="11618">
                  <c:v>2.3235999999995726E-4</c:v>
                </c:pt>
                <c:pt idx="11619">
                  <c:v>2.3237999999995725E-4</c:v>
                </c:pt>
                <c:pt idx="11620">
                  <c:v>2.3239999999995724E-4</c:v>
                </c:pt>
                <c:pt idx="11621">
                  <c:v>2.3241999999995723E-4</c:v>
                </c:pt>
                <c:pt idx="11622">
                  <c:v>2.3243999999995722E-4</c:v>
                </c:pt>
                <c:pt idx="11623">
                  <c:v>2.3245999999995721E-4</c:v>
                </c:pt>
                <c:pt idx="11624">
                  <c:v>2.324799999999572E-4</c:v>
                </c:pt>
                <c:pt idx="11625">
                  <c:v>2.3249999999995719E-4</c:v>
                </c:pt>
                <c:pt idx="11626">
                  <c:v>2.3251999999995718E-4</c:v>
                </c:pt>
                <c:pt idx="11627">
                  <c:v>2.3253999999995717E-4</c:v>
                </c:pt>
                <c:pt idx="11628">
                  <c:v>2.3255999999995716E-4</c:v>
                </c:pt>
                <c:pt idx="11629">
                  <c:v>2.3257999999995715E-4</c:v>
                </c:pt>
                <c:pt idx="11630">
                  <c:v>2.3259999999995714E-4</c:v>
                </c:pt>
                <c:pt idx="11631">
                  <c:v>2.3261999999995713E-4</c:v>
                </c:pt>
                <c:pt idx="11632">
                  <c:v>2.3263999999995712E-4</c:v>
                </c:pt>
                <c:pt idx="11633">
                  <c:v>2.326599999999571E-4</c:v>
                </c:pt>
                <c:pt idx="11634">
                  <c:v>2.3267999999995709E-4</c:v>
                </c:pt>
                <c:pt idx="11635">
                  <c:v>2.3269999999995708E-4</c:v>
                </c:pt>
                <c:pt idx="11636">
                  <c:v>2.3271999999995707E-4</c:v>
                </c:pt>
                <c:pt idx="11637">
                  <c:v>2.3273999999995706E-4</c:v>
                </c:pt>
                <c:pt idx="11638">
                  <c:v>2.3275999999995705E-4</c:v>
                </c:pt>
                <c:pt idx="11639">
                  <c:v>2.3277999999995704E-4</c:v>
                </c:pt>
                <c:pt idx="11640">
                  <c:v>2.3279999999995703E-4</c:v>
                </c:pt>
                <c:pt idx="11641">
                  <c:v>2.3281999999995702E-4</c:v>
                </c:pt>
                <c:pt idx="11642">
                  <c:v>2.3283999999995701E-4</c:v>
                </c:pt>
                <c:pt idx="11643">
                  <c:v>2.32859999999957E-4</c:v>
                </c:pt>
                <c:pt idx="11644">
                  <c:v>2.3287999999995699E-4</c:v>
                </c:pt>
                <c:pt idx="11645">
                  <c:v>2.3289999999995698E-4</c:v>
                </c:pt>
                <c:pt idx="11646">
                  <c:v>2.3291999999995697E-4</c:v>
                </c:pt>
                <c:pt idx="11647">
                  <c:v>2.3293999999995696E-4</c:v>
                </c:pt>
                <c:pt idx="11648">
                  <c:v>2.3295999999995695E-4</c:v>
                </c:pt>
                <c:pt idx="11649">
                  <c:v>2.3297999999995694E-4</c:v>
                </c:pt>
                <c:pt idx="11650">
                  <c:v>2.3299999999995693E-4</c:v>
                </c:pt>
                <c:pt idx="11651">
                  <c:v>2.3301999999995692E-4</c:v>
                </c:pt>
                <c:pt idx="11652">
                  <c:v>2.3303999999995691E-4</c:v>
                </c:pt>
                <c:pt idx="11653">
                  <c:v>2.330599999999569E-4</c:v>
                </c:pt>
                <c:pt idx="11654">
                  <c:v>2.3307999999995689E-4</c:v>
                </c:pt>
                <c:pt idx="11655">
                  <c:v>2.3309999999995688E-4</c:v>
                </c:pt>
                <c:pt idx="11656">
                  <c:v>2.3311999999995687E-4</c:v>
                </c:pt>
                <c:pt idx="11657">
                  <c:v>2.3313999999995686E-4</c:v>
                </c:pt>
                <c:pt idx="11658">
                  <c:v>2.3315999999995685E-4</c:v>
                </c:pt>
                <c:pt idx="11659">
                  <c:v>2.3317999999995684E-4</c:v>
                </c:pt>
                <c:pt idx="11660">
                  <c:v>2.3319999999995683E-4</c:v>
                </c:pt>
                <c:pt idx="11661">
                  <c:v>2.3321999999995681E-4</c:v>
                </c:pt>
                <c:pt idx="11662">
                  <c:v>2.332399999999568E-4</c:v>
                </c:pt>
                <c:pt idx="11663">
                  <c:v>2.3325999999995679E-4</c:v>
                </c:pt>
                <c:pt idx="11664">
                  <c:v>2.3327999999995678E-4</c:v>
                </c:pt>
                <c:pt idx="11665">
                  <c:v>2.3329999999995677E-4</c:v>
                </c:pt>
                <c:pt idx="11666">
                  <c:v>2.3331999999995676E-4</c:v>
                </c:pt>
                <c:pt idx="11667">
                  <c:v>2.3333999999995675E-4</c:v>
                </c:pt>
                <c:pt idx="11668">
                  <c:v>2.3335999999995674E-4</c:v>
                </c:pt>
                <c:pt idx="11669">
                  <c:v>2.3337999999995673E-4</c:v>
                </c:pt>
                <c:pt idx="11670">
                  <c:v>2.3339999999995672E-4</c:v>
                </c:pt>
                <c:pt idx="11671">
                  <c:v>2.3341999999995671E-4</c:v>
                </c:pt>
                <c:pt idx="11672">
                  <c:v>2.334399999999567E-4</c:v>
                </c:pt>
                <c:pt idx="11673">
                  <c:v>2.3345999999995669E-4</c:v>
                </c:pt>
                <c:pt idx="11674">
                  <c:v>2.3347999999995668E-4</c:v>
                </c:pt>
                <c:pt idx="11675">
                  <c:v>2.3349999999995667E-4</c:v>
                </c:pt>
                <c:pt idx="11676">
                  <c:v>2.3351999999995666E-4</c:v>
                </c:pt>
                <c:pt idx="11677">
                  <c:v>2.3353999999995665E-4</c:v>
                </c:pt>
                <c:pt idx="11678">
                  <c:v>2.3355999999995664E-4</c:v>
                </c:pt>
                <c:pt idx="11679">
                  <c:v>2.3357999999995663E-4</c:v>
                </c:pt>
                <c:pt idx="11680">
                  <c:v>2.3359999999995662E-4</c:v>
                </c:pt>
                <c:pt idx="11681">
                  <c:v>2.3361999999995661E-4</c:v>
                </c:pt>
                <c:pt idx="11682">
                  <c:v>2.336399999999566E-4</c:v>
                </c:pt>
                <c:pt idx="11683">
                  <c:v>2.3365999999995659E-4</c:v>
                </c:pt>
                <c:pt idx="11684">
                  <c:v>2.3367999999995658E-4</c:v>
                </c:pt>
                <c:pt idx="11685">
                  <c:v>2.3369999999995657E-4</c:v>
                </c:pt>
                <c:pt idx="11686">
                  <c:v>2.3371999999995656E-4</c:v>
                </c:pt>
                <c:pt idx="11687">
                  <c:v>2.3373999999995655E-4</c:v>
                </c:pt>
                <c:pt idx="11688">
                  <c:v>2.3375999999995654E-4</c:v>
                </c:pt>
                <c:pt idx="11689">
                  <c:v>2.3377999999995652E-4</c:v>
                </c:pt>
                <c:pt idx="11690">
                  <c:v>2.3379999999995651E-4</c:v>
                </c:pt>
                <c:pt idx="11691">
                  <c:v>2.338199999999565E-4</c:v>
                </c:pt>
                <c:pt idx="11692">
                  <c:v>2.3383999999995649E-4</c:v>
                </c:pt>
                <c:pt idx="11693">
                  <c:v>2.3385999999995648E-4</c:v>
                </c:pt>
                <c:pt idx="11694">
                  <c:v>2.3387999999995647E-4</c:v>
                </c:pt>
                <c:pt idx="11695">
                  <c:v>2.3389999999995646E-4</c:v>
                </c:pt>
                <c:pt idx="11696">
                  <c:v>2.3391999999995645E-4</c:v>
                </c:pt>
                <c:pt idx="11697">
                  <c:v>2.3393999999995644E-4</c:v>
                </c:pt>
                <c:pt idx="11698">
                  <c:v>2.3395999999995643E-4</c:v>
                </c:pt>
                <c:pt idx="11699">
                  <c:v>2.3397999999995642E-4</c:v>
                </c:pt>
                <c:pt idx="11700">
                  <c:v>2.3399999999995641E-4</c:v>
                </c:pt>
                <c:pt idx="11701">
                  <c:v>2.340199999999564E-4</c:v>
                </c:pt>
                <c:pt idx="11702">
                  <c:v>2.3403999999995639E-4</c:v>
                </c:pt>
                <c:pt idx="11703">
                  <c:v>2.3405999999995638E-4</c:v>
                </c:pt>
                <c:pt idx="11704">
                  <c:v>2.3407999999995637E-4</c:v>
                </c:pt>
                <c:pt idx="11705">
                  <c:v>2.3409999999995636E-4</c:v>
                </c:pt>
                <c:pt idx="11706">
                  <c:v>2.3411999999995635E-4</c:v>
                </c:pt>
                <c:pt idx="11707">
                  <c:v>2.3413999999995634E-4</c:v>
                </c:pt>
                <c:pt idx="11708">
                  <c:v>2.3415999999995633E-4</c:v>
                </c:pt>
                <c:pt idx="11709">
                  <c:v>2.3417999999995632E-4</c:v>
                </c:pt>
                <c:pt idx="11710">
                  <c:v>2.3419999999995631E-4</c:v>
                </c:pt>
                <c:pt idx="11711">
                  <c:v>2.342199999999563E-4</c:v>
                </c:pt>
                <c:pt idx="11712">
                  <c:v>2.3423999999995629E-4</c:v>
                </c:pt>
                <c:pt idx="11713">
                  <c:v>2.3425999999995628E-4</c:v>
                </c:pt>
                <c:pt idx="11714">
                  <c:v>2.3427999999995627E-4</c:v>
                </c:pt>
                <c:pt idx="11715">
                  <c:v>2.3429999999995626E-4</c:v>
                </c:pt>
                <c:pt idx="11716">
                  <c:v>2.3431999999995625E-4</c:v>
                </c:pt>
                <c:pt idx="11717">
                  <c:v>2.3433999999995623E-4</c:v>
                </c:pt>
                <c:pt idx="11718">
                  <c:v>2.3435999999995622E-4</c:v>
                </c:pt>
                <c:pt idx="11719">
                  <c:v>2.3437999999995621E-4</c:v>
                </c:pt>
                <c:pt idx="11720">
                  <c:v>2.343999999999562E-4</c:v>
                </c:pt>
                <c:pt idx="11721">
                  <c:v>2.3441999999995619E-4</c:v>
                </c:pt>
                <c:pt idx="11722">
                  <c:v>2.3443999999995618E-4</c:v>
                </c:pt>
                <c:pt idx="11723">
                  <c:v>2.3445999999995617E-4</c:v>
                </c:pt>
                <c:pt idx="11724">
                  <c:v>2.3447999999995616E-4</c:v>
                </c:pt>
                <c:pt idx="11725">
                  <c:v>2.3449999999995615E-4</c:v>
                </c:pt>
                <c:pt idx="11726">
                  <c:v>2.3451999999995614E-4</c:v>
                </c:pt>
                <c:pt idx="11727">
                  <c:v>2.3453999999995613E-4</c:v>
                </c:pt>
                <c:pt idx="11728">
                  <c:v>2.3455999999995612E-4</c:v>
                </c:pt>
                <c:pt idx="11729">
                  <c:v>2.3457999999995611E-4</c:v>
                </c:pt>
                <c:pt idx="11730">
                  <c:v>2.345999999999561E-4</c:v>
                </c:pt>
                <c:pt idx="11731">
                  <c:v>2.3461999999995609E-4</c:v>
                </c:pt>
                <c:pt idx="11732">
                  <c:v>2.3463999999995608E-4</c:v>
                </c:pt>
                <c:pt idx="11733">
                  <c:v>2.3465999999995607E-4</c:v>
                </c:pt>
                <c:pt idx="11734">
                  <c:v>2.3467999999995606E-4</c:v>
                </c:pt>
                <c:pt idx="11735">
                  <c:v>2.3469999999995605E-4</c:v>
                </c:pt>
                <c:pt idx="11736">
                  <c:v>2.3471999999995604E-4</c:v>
                </c:pt>
                <c:pt idx="11737">
                  <c:v>2.3473999999995603E-4</c:v>
                </c:pt>
                <c:pt idx="11738">
                  <c:v>2.3475999999995602E-4</c:v>
                </c:pt>
                <c:pt idx="11739">
                  <c:v>2.3477999999995601E-4</c:v>
                </c:pt>
                <c:pt idx="11740">
                  <c:v>2.34799999999956E-4</c:v>
                </c:pt>
                <c:pt idx="11741">
                  <c:v>2.3481999999995599E-4</c:v>
                </c:pt>
                <c:pt idx="11742">
                  <c:v>2.3483999999995598E-4</c:v>
                </c:pt>
                <c:pt idx="11743">
                  <c:v>2.3485999999995597E-4</c:v>
                </c:pt>
                <c:pt idx="11744">
                  <c:v>2.3487999999995596E-4</c:v>
                </c:pt>
                <c:pt idx="11745">
                  <c:v>2.3489999999995594E-4</c:v>
                </c:pt>
                <c:pt idx="11746">
                  <c:v>2.3491999999995593E-4</c:v>
                </c:pt>
                <c:pt idx="11747">
                  <c:v>2.3493999999995592E-4</c:v>
                </c:pt>
                <c:pt idx="11748">
                  <c:v>2.3495999999995591E-4</c:v>
                </c:pt>
                <c:pt idx="11749">
                  <c:v>2.349799999999559E-4</c:v>
                </c:pt>
                <c:pt idx="11750">
                  <c:v>2.3499999999995589E-4</c:v>
                </c:pt>
                <c:pt idx="11751">
                  <c:v>2.3501999999995588E-4</c:v>
                </c:pt>
                <c:pt idx="11752">
                  <c:v>2.3503999999995587E-4</c:v>
                </c:pt>
                <c:pt idx="11753">
                  <c:v>2.3505999999995586E-4</c:v>
                </c:pt>
                <c:pt idx="11754">
                  <c:v>2.3507999999995585E-4</c:v>
                </c:pt>
                <c:pt idx="11755">
                  <c:v>2.3509999999995584E-4</c:v>
                </c:pt>
                <c:pt idx="11756">
                  <c:v>2.3511999999995583E-4</c:v>
                </c:pt>
                <c:pt idx="11757">
                  <c:v>2.3513999999995582E-4</c:v>
                </c:pt>
                <c:pt idx="11758">
                  <c:v>2.3515999999995581E-4</c:v>
                </c:pt>
                <c:pt idx="11759">
                  <c:v>2.351799999999558E-4</c:v>
                </c:pt>
                <c:pt idx="11760">
                  <c:v>2.3519999999995579E-4</c:v>
                </c:pt>
                <c:pt idx="11761">
                  <c:v>2.3521999999995578E-4</c:v>
                </c:pt>
                <c:pt idx="11762">
                  <c:v>2.3523999999995577E-4</c:v>
                </c:pt>
                <c:pt idx="11763">
                  <c:v>2.3525999999995576E-4</c:v>
                </c:pt>
                <c:pt idx="11764">
                  <c:v>2.3527999999995575E-4</c:v>
                </c:pt>
                <c:pt idx="11765">
                  <c:v>2.3529999999995574E-4</c:v>
                </c:pt>
                <c:pt idx="11766">
                  <c:v>2.3531999999995573E-4</c:v>
                </c:pt>
                <c:pt idx="11767">
                  <c:v>2.3533999999995572E-4</c:v>
                </c:pt>
                <c:pt idx="11768">
                  <c:v>2.3535999999995571E-4</c:v>
                </c:pt>
                <c:pt idx="11769">
                  <c:v>2.353799999999557E-4</c:v>
                </c:pt>
                <c:pt idx="11770">
                  <c:v>2.3539999999995569E-4</c:v>
                </c:pt>
                <c:pt idx="11771">
                  <c:v>2.3541999999995568E-4</c:v>
                </c:pt>
                <c:pt idx="11772">
                  <c:v>2.3543999999995567E-4</c:v>
                </c:pt>
                <c:pt idx="11773">
                  <c:v>2.3545999999995565E-4</c:v>
                </c:pt>
                <c:pt idx="11774">
                  <c:v>2.3547999999995564E-4</c:v>
                </c:pt>
                <c:pt idx="11775">
                  <c:v>2.3549999999995563E-4</c:v>
                </c:pt>
                <c:pt idx="11776">
                  <c:v>2.3551999999995562E-4</c:v>
                </c:pt>
                <c:pt idx="11777">
                  <c:v>2.3553999999995561E-4</c:v>
                </c:pt>
                <c:pt idx="11778">
                  <c:v>2.355599999999556E-4</c:v>
                </c:pt>
                <c:pt idx="11779">
                  <c:v>2.3557999999995559E-4</c:v>
                </c:pt>
                <c:pt idx="11780">
                  <c:v>2.3559999999995558E-4</c:v>
                </c:pt>
                <c:pt idx="11781">
                  <c:v>2.3561999999995557E-4</c:v>
                </c:pt>
                <c:pt idx="11782">
                  <c:v>2.3563999999995556E-4</c:v>
                </c:pt>
                <c:pt idx="11783">
                  <c:v>2.3565999999995555E-4</c:v>
                </c:pt>
                <c:pt idx="11784">
                  <c:v>2.3567999999995554E-4</c:v>
                </c:pt>
                <c:pt idx="11785">
                  <c:v>2.3569999999995553E-4</c:v>
                </c:pt>
                <c:pt idx="11786">
                  <c:v>2.3571999999995552E-4</c:v>
                </c:pt>
                <c:pt idx="11787">
                  <c:v>2.3573999999995551E-4</c:v>
                </c:pt>
                <c:pt idx="11788">
                  <c:v>2.357599999999555E-4</c:v>
                </c:pt>
                <c:pt idx="11789">
                  <c:v>2.3577999999995549E-4</c:v>
                </c:pt>
                <c:pt idx="11790">
                  <c:v>2.3579999999995548E-4</c:v>
                </c:pt>
                <c:pt idx="11791">
                  <c:v>2.3581999999995547E-4</c:v>
                </c:pt>
                <c:pt idx="11792">
                  <c:v>2.3583999999995546E-4</c:v>
                </c:pt>
                <c:pt idx="11793">
                  <c:v>2.3585999999995545E-4</c:v>
                </c:pt>
                <c:pt idx="11794">
                  <c:v>2.3587999999995544E-4</c:v>
                </c:pt>
                <c:pt idx="11795">
                  <c:v>2.3589999999995543E-4</c:v>
                </c:pt>
                <c:pt idx="11796">
                  <c:v>2.3591999999995542E-4</c:v>
                </c:pt>
                <c:pt idx="11797">
                  <c:v>2.3593999999995541E-4</c:v>
                </c:pt>
                <c:pt idx="11798">
                  <c:v>2.359599999999554E-4</c:v>
                </c:pt>
                <c:pt idx="11799">
                  <c:v>2.3597999999995539E-4</c:v>
                </c:pt>
                <c:pt idx="11800">
                  <c:v>2.3599999999995538E-4</c:v>
                </c:pt>
                <c:pt idx="11801">
                  <c:v>2.3601999999995536E-4</c:v>
                </c:pt>
                <c:pt idx="11802">
                  <c:v>2.3603999999995535E-4</c:v>
                </c:pt>
                <c:pt idx="11803">
                  <c:v>2.3605999999995534E-4</c:v>
                </c:pt>
                <c:pt idx="11804">
                  <c:v>2.3607999999995533E-4</c:v>
                </c:pt>
                <c:pt idx="11805">
                  <c:v>2.3609999999995532E-4</c:v>
                </c:pt>
                <c:pt idx="11806">
                  <c:v>2.3611999999995531E-4</c:v>
                </c:pt>
                <c:pt idx="11807">
                  <c:v>2.361399999999553E-4</c:v>
                </c:pt>
                <c:pt idx="11808">
                  <c:v>2.3615999999995529E-4</c:v>
                </c:pt>
                <c:pt idx="11809">
                  <c:v>2.3617999999995528E-4</c:v>
                </c:pt>
                <c:pt idx="11810">
                  <c:v>2.3619999999995527E-4</c:v>
                </c:pt>
                <c:pt idx="11811">
                  <c:v>2.3621999999995526E-4</c:v>
                </c:pt>
                <c:pt idx="11812">
                  <c:v>2.3623999999995525E-4</c:v>
                </c:pt>
                <c:pt idx="11813">
                  <c:v>2.3625999999995524E-4</c:v>
                </c:pt>
                <c:pt idx="11814">
                  <c:v>2.3627999999995523E-4</c:v>
                </c:pt>
                <c:pt idx="11815">
                  <c:v>2.3629999999995522E-4</c:v>
                </c:pt>
                <c:pt idx="11816">
                  <c:v>2.3631999999995521E-4</c:v>
                </c:pt>
                <c:pt idx="11817">
                  <c:v>2.363399999999552E-4</c:v>
                </c:pt>
                <c:pt idx="11818">
                  <c:v>2.3635999999995519E-4</c:v>
                </c:pt>
                <c:pt idx="11819">
                  <c:v>2.3637999999995518E-4</c:v>
                </c:pt>
                <c:pt idx="11820">
                  <c:v>2.3639999999995517E-4</c:v>
                </c:pt>
                <c:pt idx="11821">
                  <c:v>2.3641999999995516E-4</c:v>
                </c:pt>
                <c:pt idx="11822">
                  <c:v>2.3643999999995515E-4</c:v>
                </c:pt>
                <c:pt idx="11823">
                  <c:v>2.3645999999995514E-4</c:v>
                </c:pt>
                <c:pt idx="11824">
                  <c:v>2.3647999999995513E-4</c:v>
                </c:pt>
                <c:pt idx="11825">
                  <c:v>2.3649999999995512E-4</c:v>
                </c:pt>
                <c:pt idx="11826">
                  <c:v>2.3651999999995511E-4</c:v>
                </c:pt>
                <c:pt idx="11827">
                  <c:v>2.365399999999551E-4</c:v>
                </c:pt>
                <c:pt idx="11828">
                  <c:v>2.3655999999995509E-4</c:v>
                </c:pt>
                <c:pt idx="11829">
                  <c:v>2.3657999999995507E-4</c:v>
                </c:pt>
                <c:pt idx="11830">
                  <c:v>2.3659999999995506E-4</c:v>
                </c:pt>
                <c:pt idx="11831">
                  <c:v>2.3661999999995505E-4</c:v>
                </c:pt>
                <c:pt idx="11832">
                  <c:v>2.3663999999995504E-4</c:v>
                </c:pt>
                <c:pt idx="11833">
                  <c:v>2.3665999999995503E-4</c:v>
                </c:pt>
                <c:pt idx="11834">
                  <c:v>2.3667999999995502E-4</c:v>
                </c:pt>
                <c:pt idx="11835">
                  <c:v>2.3669999999995501E-4</c:v>
                </c:pt>
                <c:pt idx="11836">
                  <c:v>2.36719999999955E-4</c:v>
                </c:pt>
                <c:pt idx="11837">
                  <c:v>2.3673999999995499E-4</c:v>
                </c:pt>
                <c:pt idx="11838">
                  <c:v>2.3675999999995498E-4</c:v>
                </c:pt>
                <c:pt idx="11839">
                  <c:v>2.3677999999995497E-4</c:v>
                </c:pt>
                <c:pt idx="11840">
                  <c:v>2.3679999999995496E-4</c:v>
                </c:pt>
                <c:pt idx="11841">
                  <c:v>2.3681999999995495E-4</c:v>
                </c:pt>
                <c:pt idx="11842">
                  <c:v>2.3683999999995494E-4</c:v>
                </c:pt>
                <c:pt idx="11843">
                  <c:v>2.3685999999995493E-4</c:v>
                </c:pt>
                <c:pt idx="11844">
                  <c:v>2.3687999999995492E-4</c:v>
                </c:pt>
                <c:pt idx="11845">
                  <c:v>2.3689999999995491E-4</c:v>
                </c:pt>
                <c:pt idx="11846">
                  <c:v>2.369199999999549E-4</c:v>
                </c:pt>
                <c:pt idx="11847">
                  <c:v>2.3693999999995489E-4</c:v>
                </c:pt>
                <c:pt idx="11848">
                  <c:v>2.3695999999995488E-4</c:v>
                </c:pt>
                <c:pt idx="11849">
                  <c:v>2.3697999999995487E-4</c:v>
                </c:pt>
                <c:pt idx="11850">
                  <c:v>2.3699999999995486E-4</c:v>
                </c:pt>
                <c:pt idx="11851">
                  <c:v>2.3701999999995485E-4</c:v>
                </c:pt>
                <c:pt idx="11852">
                  <c:v>2.3703999999995484E-4</c:v>
                </c:pt>
                <c:pt idx="11853">
                  <c:v>2.3705999999995483E-4</c:v>
                </c:pt>
                <c:pt idx="11854">
                  <c:v>2.3707999999995482E-4</c:v>
                </c:pt>
                <c:pt idx="11855">
                  <c:v>2.3709999999995481E-4</c:v>
                </c:pt>
                <c:pt idx="11856">
                  <c:v>2.371199999999548E-4</c:v>
                </c:pt>
                <c:pt idx="11857">
                  <c:v>2.3713999999995478E-4</c:v>
                </c:pt>
                <c:pt idx="11858">
                  <c:v>2.3715999999995477E-4</c:v>
                </c:pt>
                <c:pt idx="11859">
                  <c:v>2.3717999999995476E-4</c:v>
                </c:pt>
                <c:pt idx="11860">
                  <c:v>2.3719999999995475E-4</c:v>
                </c:pt>
                <c:pt idx="11861">
                  <c:v>2.3721999999995474E-4</c:v>
                </c:pt>
                <c:pt idx="11862">
                  <c:v>2.3723999999995473E-4</c:v>
                </c:pt>
                <c:pt idx="11863">
                  <c:v>2.3725999999995472E-4</c:v>
                </c:pt>
                <c:pt idx="11864">
                  <c:v>2.3727999999995471E-4</c:v>
                </c:pt>
                <c:pt idx="11865">
                  <c:v>2.372999999999547E-4</c:v>
                </c:pt>
                <c:pt idx="11866">
                  <c:v>2.3731999999995469E-4</c:v>
                </c:pt>
                <c:pt idx="11867">
                  <c:v>2.3733999999995468E-4</c:v>
                </c:pt>
                <c:pt idx="11868">
                  <c:v>2.3735999999995467E-4</c:v>
                </c:pt>
                <c:pt idx="11869">
                  <c:v>2.3737999999995466E-4</c:v>
                </c:pt>
                <c:pt idx="11870">
                  <c:v>2.3739999999995465E-4</c:v>
                </c:pt>
                <c:pt idx="11871">
                  <c:v>2.3741999999995464E-4</c:v>
                </c:pt>
                <c:pt idx="11872">
                  <c:v>2.3743999999995463E-4</c:v>
                </c:pt>
                <c:pt idx="11873">
                  <c:v>2.3745999999995462E-4</c:v>
                </c:pt>
                <c:pt idx="11874">
                  <c:v>2.3747999999995461E-4</c:v>
                </c:pt>
                <c:pt idx="11875">
                  <c:v>2.374999999999546E-4</c:v>
                </c:pt>
                <c:pt idx="11876">
                  <c:v>2.3751999999995459E-4</c:v>
                </c:pt>
                <c:pt idx="11877">
                  <c:v>2.3753999999995458E-4</c:v>
                </c:pt>
                <c:pt idx="11878">
                  <c:v>2.3755999999995457E-4</c:v>
                </c:pt>
                <c:pt idx="11879">
                  <c:v>2.3757999999995456E-4</c:v>
                </c:pt>
                <c:pt idx="11880">
                  <c:v>2.3759999999995455E-4</c:v>
                </c:pt>
                <c:pt idx="11881">
                  <c:v>2.3761999999995454E-4</c:v>
                </c:pt>
                <c:pt idx="11882">
                  <c:v>2.3763999999995453E-4</c:v>
                </c:pt>
                <c:pt idx="11883">
                  <c:v>2.3765999999995452E-4</c:v>
                </c:pt>
                <c:pt idx="11884">
                  <c:v>2.3767999999995451E-4</c:v>
                </c:pt>
                <c:pt idx="11885">
                  <c:v>2.3769999999995449E-4</c:v>
                </c:pt>
                <c:pt idx="11886">
                  <c:v>2.3771999999995448E-4</c:v>
                </c:pt>
                <c:pt idx="11887">
                  <c:v>2.3773999999995447E-4</c:v>
                </c:pt>
                <c:pt idx="11888">
                  <c:v>2.3775999999995446E-4</c:v>
                </c:pt>
                <c:pt idx="11889">
                  <c:v>2.3777999999995445E-4</c:v>
                </c:pt>
                <c:pt idx="11890">
                  <c:v>2.3779999999995444E-4</c:v>
                </c:pt>
                <c:pt idx="11891">
                  <c:v>2.3781999999995443E-4</c:v>
                </c:pt>
                <c:pt idx="11892">
                  <c:v>2.3783999999995442E-4</c:v>
                </c:pt>
                <c:pt idx="11893">
                  <c:v>2.3785999999995441E-4</c:v>
                </c:pt>
                <c:pt idx="11894">
                  <c:v>2.378799999999544E-4</c:v>
                </c:pt>
                <c:pt idx="11895">
                  <c:v>2.3789999999995439E-4</c:v>
                </c:pt>
                <c:pt idx="11896">
                  <c:v>2.3791999999995438E-4</c:v>
                </c:pt>
                <c:pt idx="11897">
                  <c:v>2.3793999999995437E-4</c:v>
                </c:pt>
                <c:pt idx="11898">
                  <c:v>2.3795999999995436E-4</c:v>
                </c:pt>
                <c:pt idx="11899">
                  <c:v>2.3797999999995435E-4</c:v>
                </c:pt>
                <c:pt idx="11900">
                  <c:v>2.3799999999995434E-4</c:v>
                </c:pt>
                <c:pt idx="11901">
                  <c:v>2.3801999999995433E-4</c:v>
                </c:pt>
                <c:pt idx="11902">
                  <c:v>2.3803999999995432E-4</c:v>
                </c:pt>
                <c:pt idx="11903">
                  <c:v>2.3805999999995431E-4</c:v>
                </c:pt>
                <c:pt idx="11904">
                  <c:v>2.380799999999543E-4</c:v>
                </c:pt>
                <c:pt idx="11905">
                  <c:v>2.3809999999995429E-4</c:v>
                </c:pt>
                <c:pt idx="11906">
                  <c:v>2.3811999999995428E-4</c:v>
                </c:pt>
                <c:pt idx="11907">
                  <c:v>2.3813999999995427E-4</c:v>
                </c:pt>
                <c:pt idx="11908">
                  <c:v>2.3815999999995426E-4</c:v>
                </c:pt>
                <c:pt idx="11909">
                  <c:v>2.3817999999995425E-4</c:v>
                </c:pt>
                <c:pt idx="11910">
                  <c:v>2.3819999999995424E-4</c:v>
                </c:pt>
                <c:pt idx="11911">
                  <c:v>2.3821999999995423E-4</c:v>
                </c:pt>
                <c:pt idx="11912">
                  <c:v>2.3823999999995422E-4</c:v>
                </c:pt>
                <c:pt idx="11913">
                  <c:v>2.3825999999995421E-4</c:v>
                </c:pt>
                <c:pt idx="11914">
                  <c:v>2.3827999999995419E-4</c:v>
                </c:pt>
                <c:pt idx="11915">
                  <c:v>2.3829999999995418E-4</c:v>
                </c:pt>
                <c:pt idx="11916">
                  <c:v>2.3831999999995417E-4</c:v>
                </c:pt>
                <c:pt idx="11917">
                  <c:v>2.3833999999995416E-4</c:v>
                </c:pt>
                <c:pt idx="11918">
                  <c:v>2.3835999999995415E-4</c:v>
                </c:pt>
                <c:pt idx="11919">
                  <c:v>2.3837999999995414E-4</c:v>
                </c:pt>
                <c:pt idx="11920">
                  <c:v>2.3839999999995413E-4</c:v>
                </c:pt>
                <c:pt idx="11921">
                  <c:v>2.3841999999995412E-4</c:v>
                </c:pt>
                <c:pt idx="11922">
                  <c:v>2.3843999999995411E-4</c:v>
                </c:pt>
                <c:pt idx="11923">
                  <c:v>2.384599999999541E-4</c:v>
                </c:pt>
                <c:pt idx="11924">
                  <c:v>2.3847999999995409E-4</c:v>
                </c:pt>
                <c:pt idx="11925">
                  <c:v>2.3849999999995408E-4</c:v>
                </c:pt>
                <c:pt idx="11926">
                  <c:v>2.3851999999995407E-4</c:v>
                </c:pt>
                <c:pt idx="11927">
                  <c:v>2.3853999999995406E-4</c:v>
                </c:pt>
                <c:pt idx="11928">
                  <c:v>2.3855999999995405E-4</c:v>
                </c:pt>
                <c:pt idx="11929">
                  <c:v>2.3857999999995404E-4</c:v>
                </c:pt>
                <c:pt idx="11930">
                  <c:v>2.3859999999995403E-4</c:v>
                </c:pt>
                <c:pt idx="11931">
                  <c:v>2.3861999999995402E-4</c:v>
                </c:pt>
                <c:pt idx="11932">
                  <c:v>2.3863999999995401E-4</c:v>
                </c:pt>
                <c:pt idx="11933">
                  <c:v>2.38659999999954E-4</c:v>
                </c:pt>
                <c:pt idx="11934">
                  <c:v>2.3867999999995399E-4</c:v>
                </c:pt>
                <c:pt idx="11935">
                  <c:v>2.3869999999995398E-4</c:v>
                </c:pt>
                <c:pt idx="11936">
                  <c:v>2.3871999999995397E-4</c:v>
                </c:pt>
                <c:pt idx="11937">
                  <c:v>2.3873999999995396E-4</c:v>
                </c:pt>
                <c:pt idx="11938">
                  <c:v>2.3875999999995395E-4</c:v>
                </c:pt>
                <c:pt idx="11939">
                  <c:v>2.3877999999995394E-4</c:v>
                </c:pt>
                <c:pt idx="11940">
                  <c:v>2.3879999999995393E-4</c:v>
                </c:pt>
                <c:pt idx="11941">
                  <c:v>2.3881999999995392E-4</c:v>
                </c:pt>
                <c:pt idx="11942">
                  <c:v>2.388399999999539E-4</c:v>
                </c:pt>
                <c:pt idx="11943">
                  <c:v>2.3885999999995389E-4</c:v>
                </c:pt>
                <c:pt idx="11944">
                  <c:v>2.3887999999995388E-4</c:v>
                </c:pt>
                <c:pt idx="11945">
                  <c:v>2.3889999999995387E-4</c:v>
                </c:pt>
                <c:pt idx="11946">
                  <c:v>2.3891999999995386E-4</c:v>
                </c:pt>
                <c:pt idx="11947">
                  <c:v>2.3893999999995385E-4</c:v>
                </c:pt>
                <c:pt idx="11948">
                  <c:v>2.3895999999995384E-4</c:v>
                </c:pt>
                <c:pt idx="11949">
                  <c:v>2.3897999999995383E-4</c:v>
                </c:pt>
                <c:pt idx="11950">
                  <c:v>2.3899999999995382E-4</c:v>
                </c:pt>
                <c:pt idx="11951">
                  <c:v>2.3901999999995381E-4</c:v>
                </c:pt>
                <c:pt idx="11952">
                  <c:v>2.390399999999538E-4</c:v>
                </c:pt>
                <c:pt idx="11953">
                  <c:v>2.3905999999995379E-4</c:v>
                </c:pt>
                <c:pt idx="11954">
                  <c:v>2.3907999999995378E-4</c:v>
                </c:pt>
                <c:pt idx="11955">
                  <c:v>2.3909999999995377E-4</c:v>
                </c:pt>
                <c:pt idx="11956">
                  <c:v>2.3911999999995376E-4</c:v>
                </c:pt>
                <c:pt idx="11957">
                  <c:v>2.3913999999995375E-4</c:v>
                </c:pt>
                <c:pt idx="11958">
                  <c:v>2.3915999999995374E-4</c:v>
                </c:pt>
                <c:pt idx="11959">
                  <c:v>2.3917999999995373E-4</c:v>
                </c:pt>
                <c:pt idx="11960">
                  <c:v>2.3919999999995372E-4</c:v>
                </c:pt>
                <c:pt idx="11961">
                  <c:v>2.3921999999995371E-4</c:v>
                </c:pt>
                <c:pt idx="11962">
                  <c:v>2.392399999999537E-4</c:v>
                </c:pt>
                <c:pt idx="11963">
                  <c:v>2.3925999999995369E-4</c:v>
                </c:pt>
                <c:pt idx="11964">
                  <c:v>2.3927999999995368E-4</c:v>
                </c:pt>
                <c:pt idx="11965">
                  <c:v>2.3929999999995367E-4</c:v>
                </c:pt>
                <c:pt idx="11966">
                  <c:v>2.3931999999995366E-4</c:v>
                </c:pt>
                <c:pt idx="11967">
                  <c:v>2.3933999999995365E-4</c:v>
                </c:pt>
                <c:pt idx="11968">
                  <c:v>2.3935999999995364E-4</c:v>
                </c:pt>
                <c:pt idx="11969">
                  <c:v>2.3937999999995363E-4</c:v>
                </c:pt>
                <c:pt idx="11970">
                  <c:v>2.3939999999995361E-4</c:v>
                </c:pt>
                <c:pt idx="11971">
                  <c:v>2.394199999999536E-4</c:v>
                </c:pt>
                <c:pt idx="11972">
                  <c:v>2.3943999999995359E-4</c:v>
                </c:pt>
                <c:pt idx="11973">
                  <c:v>2.3945999999995358E-4</c:v>
                </c:pt>
                <c:pt idx="11974">
                  <c:v>2.3947999999995357E-4</c:v>
                </c:pt>
                <c:pt idx="11975">
                  <c:v>2.3949999999995356E-4</c:v>
                </c:pt>
                <c:pt idx="11976">
                  <c:v>2.3951999999995355E-4</c:v>
                </c:pt>
                <c:pt idx="11977">
                  <c:v>2.3953999999995354E-4</c:v>
                </c:pt>
                <c:pt idx="11978">
                  <c:v>2.3955999999995353E-4</c:v>
                </c:pt>
                <c:pt idx="11979">
                  <c:v>2.3957999999995352E-4</c:v>
                </c:pt>
                <c:pt idx="11980">
                  <c:v>2.3959999999995351E-4</c:v>
                </c:pt>
                <c:pt idx="11981">
                  <c:v>2.396199999999535E-4</c:v>
                </c:pt>
                <c:pt idx="11982">
                  <c:v>2.3963999999995349E-4</c:v>
                </c:pt>
                <c:pt idx="11983">
                  <c:v>2.3965999999995348E-4</c:v>
                </c:pt>
                <c:pt idx="11984">
                  <c:v>2.3967999999995347E-4</c:v>
                </c:pt>
                <c:pt idx="11985">
                  <c:v>2.3969999999995346E-4</c:v>
                </c:pt>
                <c:pt idx="11986">
                  <c:v>2.3971999999995345E-4</c:v>
                </c:pt>
                <c:pt idx="11987">
                  <c:v>2.3973999999995344E-4</c:v>
                </c:pt>
                <c:pt idx="11988">
                  <c:v>2.3975999999995343E-4</c:v>
                </c:pt>
                <c:pt idx="11989">
                  <c:v>2.3977999999995342E-4</c:v>
                </c:pt>
                <c:pt idx="11990">
                  <c:v>2.3979999999995341E-4</c:v>
                </c:pt>
                <c:pt idx="11991">
                  <c:v>2.398199999999534E-4</c:v>
                </c:pt>
                <c:pt idx="11992">
                  <c:v>2.3983999999995339E-4</c:v>
                </c:pt>
                <c:pt idx="11993">
                  <c:v>2.3985999999995338E-4</c:v>
                </c:pt>
                <c:pt idx="11994">
                  <c:v>2.3987999999995337E-4</c:v>
                </c:pt>
                <c:pt idx="11995">
                  <c:v>2.3989999999995336E-4</c:v>
                </c:pt>
                <c:pt idx="11996">
                  <c:v>2.3991999999995335E-4</c:v>
                </c:pt>
                <c:pt idx="11997">
                  <c:v>2.3993999999995334E-4</c:v>
                </c:pt>
                <c:pt idx="11998">
                  <c:v>2.3995999999995332E-4</c:v>
                </c:pt>
                <c:pt idx="11999">
                  <c:v>2.3997999999995331E-4</c:v>
                </c:pt>
                <c:pt idx="12000">
                  <c:v>2.399999999999533E-4</c:v>
                </c:pt>
                <c:pt idx="12001">
                  <c:v>2.4001999999995329E-4</c:v>
                </c:pt>
                <c:pt idx="12002">
                  <c:v>2.4003999999995328E-4</c:v>
                </c:pt>
                <c:pt idx="12003">
                  <c:v>2.4005999999995327E-4</c:v>
                </c:pt>
                <c:pt idx="12004">
                  <c:v>2.4007999999995326E-4</c:v>
                </c:pt>
                <c:pt idx="12005">
                  <c:v>2.4009999999995325E-4</c:v>
                </c:pt>
                <c:pt idx="12006">
                  <c:v>2.4011999999995324E-4</c:v>
                </c:pt>
                <c:pt idx="12007">
                  <c:v>2.4013999999995323E-4</c:v>
                </c:pt>
                <c:pt idx="12008">
                  <c:v>2.4015999999995322E-4</c:v>
                </c:pt>
                <c:pt idx="12009">
                  <c:v>2.4017999999995321E-4</c:v>
                </c:pt>
                <c:pt idx="12010">
                  <c:v>2.401999999999532E-4</c:v>
                </c:pt>
                <c:pt idx="12011">
                  <c:v>2.4021999999995319E-4</c:v>
                </c:pt>
                <c:pt idx="12012">
                  <c:v>2.4023999999995318E-4</c:v>
                </c:pt>
                <c:pt idx="12013">
                  <c:v>2.4025999999995317E-4</c:v>
                </c:pt>
                <c:pt idx="12014">
                  <c:v>2.4027999999995316E-4</c:v>
                </c:pt>
                <c:pt idx="12015">
                  <c:v>2.4029999999995315E-4</c:v>
                </c:pt>
                <c:pt idx="12016">
                  <c:v>2.4031999999995314E-4</c:v>
                </c:pt>
                <c:pt idx="12017">
                  <c:v>2.4033999999995313E-4</c:v>
                </c:pt>
                <c:pt idx="12018">
                  <c:v>2.4035999999995312E-4</c:v>
                </c:pt>
                <c:pt idx="12019">
                  <c:v>2.4037999999995311E-4</c:v>
                </c:pt>
                <c:pt idx="12020">
                  <c:v>2.403999999999531E-4</c:v>
                </c:pt>
                <c:pt idx="12021">
                  <c:v>2.4041999999995309E-4</c:v>
                </c:pt>
                <c:pt idx="12022">
                  <c:v>2.4043999999995308E-4</c:v>
                </c:pt>
                <c:pt idx="12023">
                  <c:v>2.4045999999995307E-4</c:v>
                </c:pt>
                <c:pt idx="12024">
                  <c:v>2.4047999999995306E-4</c:v>
                </c:pt>
                <c:pt idx="12025">
                  <c:v>2.4049999999995305E-4</c:v>
                </c:pt>
                <c:pt idx="12026">
                  <c:v>2.4051999999995303E-4</c:v>
                </c:pt>
                <c:pt idx="12027">
                  <c:v>2.4053999999995302E-4</c:v>
                </c:pt>
                <c:pt idx="12028">
                  <c:v>2.4055999999995301E-4</c:v>
                </c:pt>
                <c:pt idx="12029">
                  <c:v>2.40579999999953E-4</c:v>
                </c:pt>
                <c:pt idx="12030">
                  <c:v>2.4059999999995299E-4</c:v>
                </c:pt>
                <c:pt idx="12031">
                  <c:v>2.4061999999995298E-4</c:v>
                </c:pt>
                <c:pt idx="12032">
                  <c:v>2.4063999999995297E-4</c:v>
                </c:pt>
                <c:pt idx="12033">
                  <c:v>2.4065999999995296E-4</c:v>
                </c:pt>
                <c:pt idx="12034">
                  <c:v>2.4067999999995295E-4</c:v>
                </c:pt>
                <c:pt idx="12035">
                  <c:v>2.4069999999995294E-4</c:v>
                </c:pt>
                <c:pt idx="12036">
                  <c:v>2.4071999999995293E-4</c:v>
                </c:pt>
                <c:pt idx="12037">
                  <c:v>2.4073999999995292E-4</c:v>
                </c:pt>
                <c:pt idx="12038">
                  <c:v>2.4075999999995291E-4</c:v>
                </c:pt>
                <c:pt idx="12039">
                  <c:v>2.407799999999529E-4</c:v>
                </c:pt>
                <c:pt idx="12040">
                  <c:v>2.4079999999995289E-4</c:v>
                </c:pt>
                <c:pt idx="12041">
                  <c:v>2.4081999999995288E-4</c:v>
                </c:pt>
                <c:pt idx="12042">
                  <c:v>2.4083999999995287E-4</c:v>
                </c:pt>
                <c:pt idx="12043">
                  <c:v>2.4085999999995286E-4</c:v>
                </c:pt>
                <c:pt idx="12044">
                  <c:v>2.4087999999995285E-4</c:v>
                </c:pt>
                <c:pt idx="12045">
                  <c:v>2.4089999999995284E-4</c:v>
                </c:pt>
                <c:pt idx="12046">
                  <c:v>2.4091999999995283E-4</c:v>
                </c:pt>
                <c:pt idx="12047">
                  <c:v>2.4093999999995282E-4</c:v>
                </c:pt>
                <c:pt idx="12048">
                  <c:v>2.4095999999995281E-4</c:v>
                </c:pt>
                <c:pt idx="12049">
                  <c:v>2.409799999999528E-4</c:v>
                </c:pt>
                <c:pt idx="12050">
                  <c:v>2.4099999999995279E-4</c:v>
                </c:pt>
                <c:pt idx="12051">
                  <c:v>2.4101999999995278E-4</c:v>
                </c:pt>
                <c:pt idx="12052">
                  <c:v>2.4103999999995277E-4</c:v>
                </c:pt>
                <c:pt idx="12053">
                  <c:v>2.4105999999995276E-4</c:v>
                </c:pt>
                <c:pt idx="12054">
                  <c:v>2.4107999999995274E-4</c:v>
                </c:pt>
                <c:pt idx="12055">
                  <c:v>2.4109999999995273E-4</c:v>
                </c:pt>
                <c:pt idx="12056">
                  <c:v>2.4111999999995272E-4</c:v>
                </c:pt>
                <c:pt idx="12057">
                  <c:v>2.4113999999995271E-4</c:v>
                </c:pt>
                <c:pt idx="12058">
                  <c:v>2.411599999999527E-4</c:v>
                </c:pt>
                <c:pt idx="12059">
                  <c:v>2.4117999999995269E-4</c:v>
                </c:pt>
                <c:pt idx="12060">
                  <c:v>2.4119999999995268E-4</c:v>
                </c:pt>
                <c:pt idx="12061">
                  <c:v>2.4121999999995267E-4</c:v>
                </c:pt>
                <c:pt idx="12062">
                  <c:v>2.4123999999995266E-4</c:v>
                </c:pt>
                <c:pt idx="12063">
                  <c:v>2.4125999999995265E-4</c:v>
                </c:pt>
                <c:pt idx="12064">
                  <c:v>2.4127999999995264E-4</c:v>
                </c:pt>
                <c:pt idx="12065">
                  <c:v>2.4129999999995263E-4</c:v>
                </c:pt>
                <c:pt idx="12066">
                  <c:v>2.4131999999995262E-4</c:v>
                </c:pt>
                <c:pt idx="12067">
                  <c:v>2.4133999999995261E-4</c:v>
                </c:pt>
                <c:pt idx="12068">
                  <c:v>2.413599999999526E-4</c:v>
                </c:pt>
                <c:pt idx="12069">
                  <c:v>2.4137999999995259E-4</c:v>
                </c:pt>
                <c:pt idx="12070">
                  <c:v>2.4139999999995258E-4</c:v>
                </c:pt>
                <c:pt idx="12071">
                  <c:v>2.4141999999995257E-4</c:v>
                </c:pt>
                <c:pt idx="12072">
                  <c:v>2.4143999999995256E-4</c:v>
                </c:pt>
                <c:pt idx="12073">
                  <c:v>2.4145999999995255E-4</c:v>
                </c:pt>
                <c:pt idx="12074">
                  <c:v>2.4147999999995254E-4</c:v>
                </c:pt>
                <c:pt idx="12075">
                  <c:v>2.4149999999995253E-4</c:v>
                </c:pt>
                <c:pt idx="12076">
                  <c:v>2.4151999999995252E-4</c:v>
                </c:pt>
                <c:pt idx="12077">
                  <c:v>2.4153999999995251E-4</c:v>
                </c:pt>
                <c:pt idx="12078">
                  <c:v>2.415599999999525E-4</c:v>
                </c:pt>
                <c:pt idx="12079">
                  <c:v>2.4157999999995249E-4</c:v>
                </c:pt>
                <c:pt idx="12080">
                  <c:v>2.4159999999995248E-4</c:v>
                </c:pt>
                <c:pt idx="12081">
                  <c:v>2.4161999999995247E-4</c:v>
                </c:pt>
                <c:pt idx="12082">
                  <c:v>2.4163999999995245E-4</c:v>
                </c:pt>
                <c:pt idx="12083">
                  <c:v>2.4165999999995244E-4</c:v>
                </c:pt>
                <c:pt idx="12084">
                  <c:v>2.4167999999995243E-4</c:v>
                </c:pt>
                <c:pt idx="12085">
                  <c:v>2.4169999999995242E-4</c:v>
                </c:pt>
                <c:pt idx="12086">
                  <c:v>2.4171999999995241E-4</c:v>
                </c:pt>
                <c:pt idx="12087">
                  <c:v>2.417399999999524E-4</c:v>
                </c:pt>
                <c:pt idx="12088">
                  <c:v>2.4175999999995239E-4</c:v>
                </c:pt>
                <c:pt idx="12089">
                  <c:v>2.4177999999995238E-4</c:v>
                </c:pt>
                <c:pt idx="12090">
                  <c:v>2.4179999999995237E-4</c:v>
                </c:pt>
                <c:pt idx="12091">
                  <c:v>2.4181999999995236E-4</c:v>
                </c:pt>
                <c:pt idx="12092">
                  <c:v>2.4183999999995235E-4</c:v>
                </c:pt>
                <c:pt idx="12093">
                  <c:v>2.4185999999995234E-4</c:v>
                </c:pt>
                <c:pt idx="12094">
                  <c:v>2.4187999999995233E-4</c:v>
                </c:pt>
                <c:pt idx="12095">
                  <c:v>2.4189999999995232E-4</c:v>
                </c:pt>
                <c:pt idx="12096">
                  <c:v>2.4191999999995231E-4</c:v>
                </c:pt>
                <c:pt idx="12097">
                  <c:v>2.419399999999523E-4</c:v>
                </c:pt>
                <c:pt idx="12098">
                  <c:v>2.4195999999995229E-4</c:v>
                </c:pt>
                <c:pt idx="12099">
                  <c:v>2.4197999999995228E-4</c:v>
                </c:pt>
                <c:pt idx="12100">
                  <c:v>2.4199999999995227E-4</c:v>
                </c:pt>
                <c:pt idx="12101">
                  <c:v>2.4201999999995226E-4</c:v>
                </c:pt>
                <c:pt idx="12102">
                  <c:v>2.4203999999995225E-4</c:v>
                </c:pt>
                <c:pt idx="12103">
                  <c:v>2.4205999999995224E-4</c:v>
                </c:pt>
                <c:pt idx="12104">
                  <c:v>2.4207999999995223E-4</c:v>
                </c:pt>
                <c:pt idx="12105">
                  <c:v>2.4209999999995222E-4</c:v>
                </c:pt>
                <c:pt idx="12106">
                  <c:v>2.4211999999995221E-4</c:v>
                </c:pt>
                <c:pt idx="12107">
                  <c:v>2.421399999999522E-4</c:v>
                </c:pt>
                <c:pt idx="12108">
                  <c:v>2.4215999999995219E-4</c:v>
                </c:pt>
                <c:pt idx="12109">
                  <c:v>2.4217999999995218E-4</c:v>
                </c:pt>
                <c:pt idx="12110">
                  <c:v>2.4219999999995216E-4</c:v>
                </c:pt>
                <c:pt idx="12111">
                  <c:v>2.4221999999995215E-4</c:v>
                </c:pt>
                <c:pt idx="12112">
                  <c:v>2.4223999999995214E-4</c:v>
                </c:pt>
                <c:pt idx="12113">
                  <c:v>2.4225999999995213E-4</c:v>
                </c:pt>
                <c:pt idx="12114">
                  <c:v>2.4227999999995212E-4</c:v>
                </c:pt>
                <c:pt idx="12115">
                  <c:v>2.4229999999995211E-4</c:v>
                </c:pt>
                <c:pt idx="12116">
                  <c:v>2.423199999999521E-4</c:v>
                </c:pt>
                <c:pt idx="12117">
                  <c:v>2.4233999999995209E-4</c:v>
                </c:pt>
                <c:pt idx="12118">
                  <c:v>2.4235999999995208E-4</c:v>
                </c:pt>
                <c:pt idx="12119">
                  <c:v>2.4237999999995207E-4</c:v>
                </c:pt>
                <c:pt idx="12120">
                  <c:v>2.4239999999995206E-4</c:v>
                </c:pt>
                <c:pt idx="12121">
                  <c:v>2.4241999999995205E-4</c:v>
                </c:pt>
                <c:pt idx="12122">
                  <c:v>2.4243999999995204E-4</c:v>
                </c:pt>
                <c:pt idx="12123">
                  <c:v>2.4245999999995203E-4</c:v>
                </c:pt>
                <c:pt idx="12124">
                  <c:v>2.4247999999995202E-4</c:v>
                </c:pt>
                <c:pt idx="12125">
                  <c:v>2.4249999999995201E-4</c:v>
                </c:pt>
                <c:pt idx="12126">
                  <c:v>2.42519999999952E-4</c:v>
                </c:pt>
                <c:pt idx="12127">
                  <c:v>2.4253999999995199E-4</c:v>
                </c:pt>
                <c:pt idx="12128">
                  <c:v>2.4255999999995198E-4</c:v>
                </c:pt>
                <c:pt idx="12129">
                  <c:v>2.4257999999995197E-4</c:v>
                </c:pt>
                <c:pt idx="12130">
                  <c:v>2.4259999999995196E-4</c:v>
                </c:pt>
                <c:pt idx="12131">
                  <c:v>2.4261999999995195E-4</c:v>
                </c:pt>
                <c:pt idx="12132">
                  <c:v>2.4263999999995194E-4</c:v>
                </c:pt>
                <c:pt idx="12133">
                  <c:v>2.4265999999995193E-4</c:v>
                </c:pt>
                <c:pt idx="12134">
                  <c:v>2.4267999999995192E-4</c:v>
                </c:pt>
                <c:pt idx="12135">
                  <c:v>2.4269999999995191E-4</c:v>
                </c:pt>
                <c:pt idx="12136">
                  <c:v>2.427199999999519E-4</c:v>
                </c:pt>
                <c:pt idx="12137">
                  <c:v>2.4273999999995189E-4</c:v>
                </c:pt>
                <c:pt idx="12138">
                  <c:v>2.4275999999995187E-4</c:v>
                </c:pt>
                <c:pt idx="12139">
                  <c:v>2.4277999999995186E-4</c:v>
                </c:pt>
                <c:pt idx="12140">
                  <c:v>2.4279999999995185E-4</c:v>
                </c:pt>
                <c:pt idx="12141">
                  <c:v>2.4281999999995184E-4</c:v>
                </c:pt>
                <c:pt idx="12142">
                  <c:v>2.4283999999995183E-4</c:v>
                </c:pt>
                <c:pt idx="12143">
                  <c:v>2.4285999999995182E-4</c:v>
                </c:pt>
                <c:pt idx="12144">
                  <c:v>2.4287999999995181E-4</c:v>
                </c:pt>
                <c:pt idx="12145">
                  <c:v>2.428999999999518E-4</c:v>
                </c:pt>
                <c:pt idx="12146">
                  <c:v>2.4291999999995179E-4</c:v>
                </c:pt>
                <c:pt idx="12147">
                  <c:v>2.4293999999995178E-4</c:v>
                </c:pt>
                <c:pt idx="12148">
                  <c:v>2.4295999999995177E-4</c:v>
                </c:pt>
                <c:pt idx="12149">
                  <c:v>2.4297999999995176E-4</c:v>
                </c:pt>
                <c:pt idx="12150">
                  <c:v>2.4299999999995175E-4</c:v>
                </c:pt>
                <c:pt idx="12151">
                  <c:v>2.4301999999995174E-4</c:v>
                </c:pt>
                <c:pt idx="12152">
                  <c:v>2.4303999999995173E-4</c:v>
                </c:pt>
                <c:pt idx="12153">
                  <c:v>2.4305999999995172E-4</c:v>
                </c:pt>
                <c:pt idx="12154">
                  <c:v>2.4307999999995171E-4</c:v>
                </c:pt>
                <c:pt idx="12155">
                  <c:v>2.430999999999517E-4</c:v>
                </c:pt>
                <c:pt idx="12156">
                  <c:v>2.4311999999995169E-4</c:v>
                </c:pt>
                <c:pt idx="12157">
                  <c:v>2.4313999999995168E-4</c:v>
                </c:pt>
                <c:pt idx="12158">
                  <c:v>2.4315999999995167E-4</c:v>
                </c:pt>
                <c:pt idx="12159">
                  <c:v>2.4317999999995166E-4</c:v>
                </c:pt>
                <c:pt idx="12160">
                  <c:v>2.4319999999995165E-4</c:v>
                </c:pt>
                <c:pt idx="12161">
                  <c:v>2.4321999999995164E-4</c:v>
                </c:pt>
                <c:pt idx="12162">
                  <c:v>2.4323999999995163E-4</c:v>
                </c:pt>
                <c:pt idx="12163">
                  <c:v>2.4325999999995162E-4</c:v>
                </c:pt>
                <c:pt idx="12164">
                  <c:v>2.4327999999995161E-4</c:v>
                </c:pt>
                <c:pt idx="12165">
                  <c:v>2.432999999999516E-4</c:v>
                </c:pt>
                <c:pt idx="12166">
                  <c:v>2.4331999999995158E-4</c:v>
                </c:pt>
                <c:pt idx="12167">
                  <c:v>2.4333999999995157E-4</c:v>
                </c:pt>
                <c:pt idx="12168">
                  <c:v>2.4335999999995156E-4</c:v>
                </c:pt>
                <c:pt idx="12169">
                  <c:v>2.4337999999995155E-4</c:v>
                </c:pt>
                <c:pt idx="12170">
                  <c:v>2.4339999999995154E-4</c:v>
                </c:pt>
                <c:pt idx="12171">
                  <c:v>2.4341999999995153E-4</c:v>
                </c:pt>
                <c:pt idx="12172">
                  <c:v>2.4343999999995152E-4</c:v>
                </c:pt>
                <c:pt idx="12173">
                  <c:v>2.4345999999995151E-4</c:v>
                </c:pt>
                <c:pt idx="12174">
                  <c:v>2.434799999999515E-4</c:v>
                </c:pt>
                <c:pt idx="12175">
                  <c:v>2.4349999999995149E-4</c:v>
                </c:pt>
                <c:pt idx="12176">
                  <c:v>2.4351999999995148E-4</c:v>
                </c:pt>
                <c:pt idx="12177">
                  <c:v>2.4353999999995147E-4</c:v>
                </c:pt>
                <c:pt idx="12178">
                  <c:v>2.4355999999995146E-4</c:v>
                </c:pt>
                <c:pt idx="12179">
                  <c:v>2.4357999999995145E-4</c:v>
                </c:pt>
                <c:pt idx="12180">
                  <c:v>2.4359999999995144E-4</c:v>
                </c:pt>
                <c:pt idx="12181">
                  <c:v>2.4361999999995143E-4</c:v>
                </c:pt>
                <c:pt idx="12182">
                  <c:v>2.4363999999995142E-4</c:v>
                </c:pt>
                <c:pt idx="12183">
                  <c:v>2.4365999999995141E-4</c:v>
                </c:pt>
                <c:pt idx="12184">
                  <c:v>2.436799999999514E-4</c:v>
                </c:pt>
                <c:pt idx="12185">
                  <c:v>2.4369999999995139E-4</c:v>
                </c:pt>
                <c:pt idx="12186">
                  <c:v>2.4371999999995138E-4</c:v>
                </c:pt>
                <c:pt idx="12187">
                  <c:v>2.4373999999995137E-4</c:v>
                </c:pt>
                <c:pt idx="12188">
                  <c:v>2.4375999999995136E-4</c:v>
                </c:pt>
                <c:pt idx="12189">
                  <c:v>2.4377999999995135E-4</c:v>
                </c:pt>
                <c:pt idx="12190">
                  <c:v>2.4379999999995134E-4</c:v>
                </c:pt>
                <c:pt idx="12191">
                  <c:v>2.4381999999995133E-4</c:v>
                </c:pt>
                <c:pt idx="12192">
                  <c:v>2.4383999999995132E-4</c:v>
                </c:pt>
                <c:pt idx="12193">
                  <c:v>2.4385999999995131E-4</c:v>
                </c:pt>
                <c:pt idx="12194">
                  <c:v>2.438799999999513E-4</c:v>
                </c:pt>
                <c:pt idx="12195">
                  <c:v>2.4389999999995128E-4</c:v>
                </c:pt>
                <c:pt idx="12196">
                  <c:v>2.4391999999995127E-4</c:v>
                </c:pt>
                <c:pt idx="12197">
                  <c:v>2.4393999999995126E-4</c:v>
                </c:pt>
                <c:pt idx="12198">
                  <c:v>2.4395999999995125E-4</c:v>
                </c:pt>
                <c:pt idx="12199">
                  <c:v>2.4397999999995124E-4</c:v>
                </c:pt>
                <c:pt idx="12200">
                  <c:v>2.4399999999995123E-4</c:v>
                </c:pt>
                <c:pt idx="12201">
                  <c:v>2.4401999999995122E-4</c:v>
                </c:pt>
                <c:pt idx="12202">
                  <c:v>2.4403999999995121E-4</c:v>
                </c:pt>
                <c:pt idx="12203">
                  <c:v>2.440599999999512E-4</c:v>
                </c:pt>
                <c:pt idx="12204">
                  <c:v>2.4407999999995119E-4</c:v>
                </c:pt>
                <c:pt idx="12205">
                  <c:v>2.4409999999995118E-4</c:v>
                </c:pt>
                <c:pt idx="12206">
                  <c:v>2.4411999999995117E-4</c:v>
                </c:pt>
                <c:pt idx="12207">
                  <c:v>2.4413999999995116E-4</c:v>
                </c:pt>
                <c:pt idx="12208">
                  <c:v>2.4415999999995115E-4</c:v>
                </c:pt>
                <c:pt idx="12209">
                  <c:v>2.4417999999995114E-4</c:v>
                </c:pt>
                <c:pt idx="12210">
                  <c:v>2.4419999999995113E-4</c:v>
                </c:pt>
                <c:pt idx="12211">
                  <c:v>2.4421999999995112E-4</c:v>
                </c:pt>
                <c:pt idx="12212">
                  <c:v>2.4423999999995111E-4</c:v>
                </c:pt>
                <c:pt idx="12213">
                  <c:v>2.442599999999511E-4</c:v>
                </c:pt>
                <c:pt idx="12214">
                  <c:v>2.4427999999995109E-4</c:v>
                </c:pt>
                <c:pt idx="12215">
                  <c:v>2.4429999999995108E-4</c:v>
                </c:pt>
                <c:pt idx="12216">
                  <c:v>2.4431999999995107E-4</c:v>
                </c:pt>
                <c:pt idx="12217">
                  <c:v>2.4433999999995106E-4</c:v>
                </c:pt>
                <c:pt idx="12218">
                  <c:v>2.4435999999995105E-4</c:v>
                </c:pt>
                <c:pt idx="12219">
                  <c:v>2.4437999999995104E-4</c:v>
                </c:pt>
                <c:pt idx="12220">
                  <c:v>2.4439999999995103E-4</c:v>
                </c:pt>
                <c:pt idx="12221">
                  <c:v>2.4441999999995102E-4</c:v>
                </c:pt>
                <c:pt idx="12222">
                  <c:v>2.4443999999995101E-4</c:v>
                </c:pt>
                <c:pt idx="12223">
                  <c:v>2.4445999999995099E-4</c:v>
                </c:pt>
                <c:pt idx="12224">
                  <c:v>2.4447999999995098E-4</c:v>
                </c:pt>
                <c:pt idx="12225">
                  <c:v>2.4449999999995097E-4</c:v>
                </c:pt>
                <c:pt idx="12226">
                  <c:v>2.4451999999995096E-4</c:v>
                </c:pt>
                <c:pt idx="12227">
                  <c:v>2.4453999999995095E-4</c:v>
                </c:pt>
                <c:pt idx="12228">
                  <c:v>2.4455999999995094E-4</c:v>
                </c:pt>
                <c:pt idx="12229">
                  <c:v>2.4457999999995093E-4</c:v>
                </c:pt>
                <c:pt idx="12230">
                  <c:v>2.4459999999995092E-4</c:v>
                </c:pt>
                <c:pt idx="12231">
                  <c:v>2.4461999999995091E-4</c:v>
                </c:pt>
                <c:pt idx="12232">
                  <c:v>2.446399999999509E-4</c:v>
                </c:pt>
                <c:pt idx="12233">
                  <c:v>2.4465999999995089E-4</c:v>
                </c:pt>
                <c:pt idx="12234">
                  <c:v>2.4467999999995088E-4</c:v>
                </c:pt>
                <c:pt idx="12235">
                  <c:v>2.4469999999995087E-4</c:v>
                </c:pt>
                <c:pt idx="12236">
                  <c:v>2.4471999999995086E-4</c:v>
                </c:pt>
                <c:pt idx="12237">
                  <c:v>2.4473999999995085E-4</c:v>
                </c:pt>
                <c:pt idx="12238">
                  <c:v>2.4475999999995084E-4</c:v>
                </c:pt>
                <c:pt idx="12239">
                  <c:v>2.4477999999995083E-4</c:v>
                </c:pt>
                <c:pt idx="12240">
                  <c:v>2.4479999999995082E-4</c:v>
                </c:pt>
                <c:pt idx="12241">
                  <c:v>2.4481999999995081E-4</c:v>
                </c:pt>
                <c:pt idx="12242">
                  <c:v>2.448399999999508E-4</c:v>
                </c:pt>
                <c:pt idx="12243">
                  <c:v>2.4485999999995079E-4</c:v>
                </c:pt>
                <c:pt idx="12244">
                  <c:v>2.4487999999995078E-4</c:v>
                </c:pt>
                <c:pt idx="12245">
                  <c:v>2.4489999999995077E-4</c:v>
                </c:pt>
                <c:pt idx="12246">
                  <c:v>2.4491999999995076E-4</c:v>
                </c:pt>
                <c:pt idx="12247">
                  <c:v>2.4493999999995075E-4</c:v>
                </c:pt>
                <c:pt idx="12248">
                  <c:v>2.4495999999995074E-4</c:v>
                </c:pt>
                <c:pt idx="12249">
                  <c:v>2.4497999999995073E-4</c:v>
                </c:pt>
                <c:pt idx="12250">
                  <c:v>2.4499999999995072E-4</c:v>
                </c:pt>
                <c:pt idx="12251">
                  <c:v>2.450199999999507E-4</c:v>
                </c:pt>
                <c:pt idx="12252">
                  <c:v>2.4503999999995069E-4</c:v>
                </c:pt>
                <c:pt idx="12253">
                  <c:v>2.4505999999995068E-4</c:v>
                </c:pt>
                <c:pt idx="12254">
                  <c:v>2.4507999999995067E-4</c:v>
                </c:pt>
                <c:pt idx="12255">
                  <c:v>2.4509999999995066E-4</c:v>
                </c:pt>
                <c:pt idx="12256">
                  <c:v>2.4511999999995065E-4</c:v>
                </c:pt>
                <c:pt idx="12257">
                  <c:v>2.4513999999995064E-4</c:v>
                </c:pt>
                <c:pt idx="12258">
                  <c:v>2.4515999999995063E-4</c:v>
                </c:pt>
                <c:pt idx="12259">
                  <c:v>2.4517999999995062E-4</c:v>
                </c:pt>
                <c:pt idx="12260">
                  <c:v>2.4519999999995061E-4</c:v>
                </c:pt>
                <c:pt idx="12261">
                  <c:v>2.452199999999506E-4</c:v>
                </c:pt>
                <c:pt idx="12262">
                  <c:v>2.4523999999995059E-4</c:v>
                </c:pt>
                <c:pt idx="12263">
                  <c:v>2.4525999999995058E-4</c:v>
                </c:pt>
                <c:pt idx="12264">
                  <c:v>2.4527999999995057E-4</c:v>
                </c:pt>
                <c:pt idx="12265">
                  <c:v>2.4529999999995056E-4</c:v>
                </c:pt>
                <c:pt idx="12266">
                  <c:v>2.4531999999995055E-4</c:v>
                </c:pt>
                <c:pt idx="12267">
                  <c:v>2.4533999999995054E-4</c:v>
                </c:pt>
                <c:pt idx="12268">
                  <c:v>2.4535999999995053E-4</c:v>
                </c:pt>
                <c:pt idx="12269">
                  <c:v>2.4537999999995052E-4</c:v>
                </c:pt>
                <c:pt idx="12270">
                  <c:v>2.4539999999995051E-4</c:v>
                </c:pt>
                <c:pt idx="12271">
                  <c:v>2.454199999999505E-4</c:v>
                </c:pt>
                <c:pt idx="12272">
                  <c:v>2.4543999999995049E-4</c:v>
                </c:pt>
                <c:pt idx="12273">
                  <c:v>2.4545999999995048E-4</c:v>
                </c:pt>
                <c:pt idx="12274">
                  <c:v>2.4547999999995047E-4</c:v>
                </c:pt>
                <c:pt idx="12275">
                  <c:v>2.4549999999995046E-4</c:v>
                </c:pt>
                <c:pt idx="12276">
                  <c:v>2.4551999999995045E-4</c:v>
                </c:pt>
                <c:pt idx="12277">
                  <c:v>2.4553999999995044E-4</c:v>
                </c:pt>
                <c:pt idx="12278">
                  <c:v>2.4555999999995043E-4</c:v>
                </c:pt>
                <c:pt idx="12279">
                  <c:v>2.4557999999995041E-4</c:v>
                </c:pt>
                <c:pt idx="12280">
                  <c:v>2.455999999999504E-4</c:v>
                </c:pt>
                <c:pt idx="12281">
                  <c:v>2.4561999999995039E-4</c:v>
                </c:pt>
                <c:pt idx="12282">
                  <c:v>2.4563999999995038E-4</c:v>
                </c:pt>
                <c:pt idx="12283">
                  <c:v>2.4565999999995037E-4</c:v>
                </c:pt>
                <c:pt idx="12284">
                  <c:v>2.4567999999995036E-4</c:v>
                </c:pt>
                <c:pt idx="12285">
                  <c:v>2.4569999999995035E-4</c:v>
                </c:pt>
                <c:pt idx="12286">
                  <c:v>2.4571999999995034E-4</c:v>
                </c:pt>
                <c:pt idx="12287">
                  <c:v>2.4573999999995033E-4</c:v>
                </c:pt>
                <c:pt idx="12288">
                  <c:v>2.4575999999995032E-4</c:v>
                </c:pt>
                <c:pt idx="12289">
                  <c:v>2.4577999999995031E-4</c:v>
                </c:pt>
                <c:pt idx="12290">
                  <c:v>2.457999999999503E-4</c:v>
                </c:pt>
                <c:pt idx="12291">
                  <c:v>2.4581999999995029E-4</c:v>
                </c:pt>
                <c:pt idx="12292">
                  <c:v>2.4583999999995028E-4</c:v>
                </c:pt>
                <c:pt idx="12293">
                  <c:v>2.4585999999995027E-4</c:v>
                </c:pt>
                <c:pt idx="12294">
                  <c:v>2.4587999999995026E-4</c:v>
                </c:pt>
                <c:pt idx="12295">
                  <c:v>2.4589999999995025E-4</c:v>
                </c:pt>
                <c:pt idx="12296">
                  <c:v>2.4591999999995024E-4</c:v>
                </c:pt>
                <c:pt idx="12297">
                  <c:v>2.4593999999995023E-4</c:v>
                </c:pt>
                <c:pt idx="12298">
                  <c:v>2.4595999999995022E-4</c:v>
                </c:pt>
                <c:pt idx="12299">
                  <c:v>2.4597999999995021E-4</c:v>
                </c:pt>
                <c:pt idx="12300">
                  <c:v>2.459999999999502E-4</c:v>
                </c:pt>
                <c:pt idx="12301">
                  <c:v>2.4601999999995019E-4</c:v>
                </c:pt>
                <c:pt idx="12302">
                  <c:v>2.4603999999995018E-4</c:v>
                </c:pt>
                <c:pt idx="12303">
                  <c:v>2.4605999999995017E-4</c:v>
                </c:pt>
                <c:pt idx="12304">
                  <c:v>2.4607999999995016E-4</c:v>
                </c:pt>
                <c:pt idx="12305">
                  <c:v>2.4609999999995015E-4</c:v>
                </c:pt>
                <c:pt idx="12306">
                  <c:v>2.4611999999995014E-4</c:v>
                </c:pt>
                <c:pt idx="12307">
                  <c:v>2.4613999999995012E-4</c:v>
                </c:pt>
                <c:pt idx="12308">
                  <c:v>2.4615999999995011E-4</c:v>
                </c:pt>
                <c:pt idx="12309">
                  <c:v>2.461799999999501E-4</c:v>
                </c:pt>
                <c:pt idx="12310">
                  <c:v>2.4619999999995009E-4</c:v>
                </c:pt>
                <c:pt idx="12311">
                  <c:v>2.4621999999995008E-4</c:v>
                </c:pt>
                <c:pt idx="12312">
                  <c:v>2.4623999999995007E-4</c:v>
                </c:pt>
                <c:pt idx="12313">
                  <c:v>2.4625999999995006E-4</c:v>
                </c:pt>
                <c:pt idx="12314">
                  <c:v>2.4627999999995005E-4</c:v>
                </c:pt>
                <c:pt idx="12315">
                  <c:v>2.4629999999995004E-4</c:v>
                </c:pt>
                <c:pt idx="12316">
                  <c:v>2.4631999999995003E-4</c:v>
                </c:pt>
                <c:pt idx="12317">
                  <c:v>2.4633999999995002E-4</c:v>
                </c:pt>
                <c:pt idx="12318">
                  <c:v>2.4635999999995001E-4</c:v>
                </c:pt>
                <c:pt idx="12319">
                  <c:v>2.4637999999995E-4</c:v>
                </c:pt>
                <c:pt idx="12320">
                  <c:v>2.4639999999994999E-4</c:v>
                </c:pt>
                <c:pt idx="12321">
                  <c:v>2.4641999999994998E-4</c:v>
                </c:pt>
                <c:pt idx="12322">
                  <c:v>2.4643999999994997E-4</c:v>
                </c:pt>
                <c:pt idx="12323">
                  <c:v>2.4645999999994996E-4</c:v>
                </c:pt>
                <c:pt idx="12324">
                  <c:v>2.4647999999994995E-4</c:v>
                </c:pt>
                <c:pt idx="12325">
                  <c:v>2.4649999999994994E-4</c:v>
                </c:pt>
                <c:pt idx="12326">
                  <c:v>2.4651999999994993E-4</c:v>
                </c:pt>
                <c:pt idx="12327">
                  <c:v>2.4653999999994992E-4</c:v>
                </c:pt>
                <c:pt idx="12328">
                  <c:v>2.4655999999994991E-4</c:v>
                </c:pt>
                <c:pt idx="12329">
                  <c:v>2.465799999999499E-4</c:v>
                </c:pt>
                <c:pt idx="12330">
                  <c:v>2.4659999999994989E-4</c:v>
                </c:pt>
                <c:pt idx="12331">
                  <c:v>2.4661999999994988E-4</c:v>
                </c:pt>
                <c:pt idx="12332">
                  <c:v>2.4663999999994987E-4</c:v>
                </c:pt>
                <c:pt idx="12333">
                  <c:v>2.4665999999994986E-4</c:v>
                </c:pt>
                <c:pt idx="12334">
                  <c:v>2.4667999999994985E-4</c:v>
                </c:pt>
                <c:pt idx="12335">
                  <c:v>2.4669999999994983E-4</c:v>
                </c:pt>
                <c:pt idx="12336">
                  <c:v>2.4671999999994982E-4</c:v>
                </c:pt>
                <c:pt idx="12337">
                  <c:v>2.4673999999994981E-4</c:v>
                </c:pt>
                <c:pt idx="12338">
                  <c:v>2.467599999999498E-4</c:v>
                </c:pt>
                <c:pt idx="12339">
                  <c:v>2.4677999999994979E-4</c:v>
                </c:pt>
                <c:pt idx="12340">
                  <c:v>2.4679999999994978E-4</c:v>
                </c:pt>
                <c:pt idx="12341">
                  <c:v>2.4681999999994977E-4</c:v>
                </c:pt>
                <c:pt idx="12342">
                  <c:v>2.4683999999994976E-4</c:v>
                </c:pt>
                <c:pt idx="12343">
                  <c:v>2.4685999999994975E-4</c:v>
                </c:pt>
                <c:pt idx="12344">
                  <c:v>2.4687999999994974E-4</c:v>
                </c:pt>
                <c:pt idx="12345">
                  <c:v>2.4689999999994973E-4</c:v>
                </c:pt>
                <c:pt idx="12346">
                  <c:v>2.4691999999994972E-4</c:v>
                </c:pt>
                <c:pt idx="12347">
                  <c:v>2.4693999999994971E-4</c:v>
                </c:pt>
                <c:pt idx="12348">
                  <c:v>2.469599999999497E-4</c:v>
                </c:pt>
                <c:pt idx="12349">
                  <c:v>2.4697999999994969E-4</c:v>
                </c:pt>
                <c:pt idx="12350">
                  <c:v>2.4699999999994968E-4</c:v>
                </c:pt>
                <c:pt idx="12351">
                  <c:v>2.4701999999994967E-4</c:v>
                </c:pt>
                <c:pt idx="12352">
                  <c:v>2.4703999999994966E-4</c:v>
                </c:pt>
                <c:pt idx="12353">
                  <c:v>2.4705999999994965E-4</c:v>
                </c:pt>
                <c:pt idx="12354">
                  <c:v>2.4707999999994964E-4</c:v>
                </c:pt>
                <c:pt idx="12355">
                  <c:v>2.4709999999994963E-4</c:v>
                </c:pt>
                <c:pt idx="12356">
                  <c:v>2.4711999999994962E-4</c:v>
                </c:pt>
                <c:pt idx="12357">
                  <c:v>2.4713999999994961E-4</c:v>
                </c:pt>
                <c:pt idx="12358">
                  <c:v>2.471599999999496E-4</c:v>
                </c:pt>
                <c:pt idx="12359">
                  <c:v>2.4717999999994959E-4</c:v>
                </c:pt>
                <c:pt idx="12360">
                  <c:v>2.4719999999994958E-4</c:v>
                </c:pt>
                <c:pt idx="12361">
                  <c:v>2.4721999999994957E-4</c:v>
                </c:pt>
                <c:pt idx="12362">
                  <c:v>2.4723999999994956E-4</c:v>
                </c:pt>
                <c:pt idx="12363">
                  <c:v>2.4725999999994954E-4</c:v>
                </c:pt>
                <c:pt idx="12364">
                  <c:v>2.4727999999994953E-4</c:v>
                </c:pt>
                <c:pt idx="12365">
                  <c:v>2.4729999999994952E-4</c:v>
                </c:pt>
                <c:pt idx="12366">
                  <c:v>2.4731999999994951E-4</c:v>
                </c:pt>
                <c:pt idx="12367">
                  <c:v>2.473399999999495E-4</c:v>
                </c:pt>
                <c:pt idx="12368">
                  <c:v>2.4735999999994949E-4</c:v>
                </c:pt>
                <c:pt idx="12369">
                  <c:v>2.4737999999994948E-4</c:v>
                </c:pt>
                <c:pt idx="12370">
                  <c:v>2.4739999999994947E-4</c:v>
                </c:pt>
                <c:pt idx="12371">
                  <c:v>2.4741999999994946E-4</c:v>
                </c:pt>
                <c:pt idx="12372">
                  <c:v>2.4743999999994945E-4</c:v>
                </c:pt>
                <c:pt idx="12373">
                  <c:v>2.4745999999994944E-4</c:v>
                </c:pt>
                <c:pt idx="12374">
                  <c:v>2.4747999999994943E-4</c:v>
                </c:pt>
                <c:pt idx="12375">
                  <c:v>2.4749999999994942E-4</c:v>
                </c:pt>
                <c:pt idx="12376">
                  <c:v>2.4751999999994941E-4</c:v>
                </c:pt>
                <c:pt idx="12377">
                  <c:v>2.475399999999494E-4</c:v>
                </c:pt>
                <c:pt idx="12378">
                  <c:v>2.4755999999994939E-4</c:v>
                </c:pt>
                <c:pt idx="12379">
                  <c:v>2.4757999999994938E-4</c:v>
                </c:pt>
                <c:pt idx="12380">
                  <c:v>2.4759999999994937E-4</c:v>
                </c:pt>
                <c:pt idx="12381">
                  <c:v>2.4761999999994936E-4</c:v>
                </c:pt>
                <c:pt idx="12382">
                  <c:v>2.4763999999994935E-4</c:v>
                </c:pt>
                <c:pt idx="12383">
                  <c:v>2.4765999999994934E-4</c:v>
                </c:pt>
                <c:pt idx="12384">
                  <c:v>2.4767999999994933E-4</c:v>
                </c:pt>
                <c:pt idx="12385">
                  <c:v>2.4769999999994932E-4</c:v>
                </c:pt>
                <c:pt idx="12386">
                  <c:v>2.4771999999994931E-4</c:v>
                </c:pt>
                <c:pt idx="12387">
                  <c:v>2.477399999999493E-4</c:v>
                </c:pt>
                <c:pt idx="12388">
                  <c:v>2.4775999999994929E-4</c:v>
                </c:pt>
                <c:pt idx="12389">
                  <c:v>2.4777999999994928E-4</c:v>
                </c:pt>
                <c:pt idx="12390">
                  <c:v>2.4779999999994927E-4</c:v>
                </c:pt>
                <c:pt idx="12391">
                  <c:v>2.4781999999994925E-4</c:v>
                </c:pt>
                <c:pt idx="12392">
                  <c:v>2.4783999999994924E-4</c:v>
                </c:pt>
                <c:pt idx="12393">
                  <c:v>2.4785999999994923E-4</c:v>
                </c:pt>
                <c:pt idx="12394">
                  <c:v>2.4787999999994922E-4</c:v>
                </c:pt>
                <c:pt idx="12395">
                  <c:v>2.4789999999994921E-4</c:v>
                </c:pt>
                <c:pt idx="12396">
                  <c:v>2.479199999999492E-4</c:v>
                </c:pt>
                <c:pt idx="12397">
                  <c:v>2.4793999999994919E-4</c:v>
                </c:pt>
                <c:pt idx="12398">
                  <c:v>2.4795999999994918E-4</c:v>
                </c:pt>
                <c:pt idx="12399">
                  <c:v>2.4797999999994917E-4</c:v>
                </c:pt>
                <c:pt idx="12400">
                  <c:v>2.4799999999994916E-4</c:v>
                </c:pt>
                <c:pt idx="12401">
                  <c:v>2.4801999999994915E-4</c:v>
                </c:pt>
                <c:pt idx="12402">
                  <c:v>2.4803999999994914E-4</c:v>
                </c:pt>
                <c:pt idx="12403">
                  <c:v>2.4805999999994913E-4</c:v>
                </c:pt>
                <c:pt idx="12404">
                  <c:v>2.4807999999994912E-4</c:v>
                </c:pt>
                <c:pt idx="12405">
                  <c:v>2.4809999999994911E-4</c:v>
                </c:pt>
                <c:pt idx="12406">
                  <c:v>2.481199999999491E-4</c:v>
                </c:pt>
                <c:pt idx="12407">
                  <c:v>2.4813999999994909E-4</c:v>
                </c:pt>
                <c:pt idx="12408">
                  <c:v>2.4815999999994908E-4</c:v>
                </c:pt>
                <c:pt idx="12409">
                  <c:v>2.4817999999994907E-4</c:v>
                </c:pt>
                <c:pt idx="12410">
                  <c:v>2.4819999999994906E-4</c:v>
                </c:pt>
                <c:pt idx="12411">
                  <c:v>2.4821999999994905E-4</c:v>
                </c:pt>
                <c:pt idx="12412">
                  <c:v>2.4823999999994904E-4</c:v>
                </c:pt>
                <c:pt idx="12413">
                  <c:v>2.4825999999994903E-4</c:v>
                </c:pt>
                <c:pt idx="12414">
                  <c:v>2.4827999999994902E-4</c:v>
                </c:pt>
                <c:pt idx="12415">
                  <c:v>2.4829999999994901E-4</c:v>
                </c:pt>
                <c:pt idx="12416">
                  <c:v>2.48319999999949E-4</c:v>
                </c:pt>
                <c:pt idx="12417">
                  <c:v>2.4833999999994899E-4</c:v>
                </c:pt>
                <c:pt idx="12418">
                  <c:v>2.4835999999994898E-4</c:v>
                </c:pt>
                <c:pt idx="12419">
                  <c:v>2.4837999999994896E-4</c:v>
                </c:pt>
                <c:pt idx="12420">
                  <c:v>2.4839999999994895E-4</c:v>
                </c:pt>
                <c:pt idx="12421">
                  <c:v>2.4841999999994894E-4</c:v>
                </c:pt>
                <c:pt idx="12422">
                  <c:v>2.4843999999994893E-4</c:v>
                </c:pt>
                <c:pt idx="12423">
                  <c:v>2.4845999999994892E-4</c:v>
                </c:pt>
                <c:pt idx="12424">
                  <c:v>2.4847999999994891E-4</c:v>
                </c:pt>
                <c:pt idx="12425">
                  <c:v>2.484999999999489E-4</c:v>
                </c:pt>
                <c:pt idx="12426">
                  <c:v>2.4851999999994889E-4</c:v>
                </c:pt>
                <c:pt idx="12427">
                  <c:v>2.4853999999994888E-4</c:v>
                </c:pt>
                <c:pt idx="12428">
                  <c:v>2.4855999999994887E-4</c:v>
                </c:pt>
                <c:pt idx="12429">
                  <c:v>2.4857999999994886E-4</c:v>
                </c:pt>
                <c:pt idx="12430">
                  <c:v>2.4859999999994885E-4</c:v>
                </c:pt>
                <c:pt idx="12431">
                  <c:v>2.4861999999994884E-4</c:v>
                </c:pt>
                <c:pt idx="12432">
                  <c:v>2.4863999999994883E-4</c:v>
                </c:pt>
                <c:pt idx="12433">
                  <c:v>2.4865999999994882E-4</c:v>
                </c:pt>
                <c:pt idx="12434">
                  <c:v>2.4867999999994881E-4</c:v>
                </c:pt>
                <c:pt idx="12435">
                  <c:v>2.486999999999488E-4</c:v>
                </c:pt>
                <c:pt idx="12436">
                  <c:v>2.4871999999994879E-4</c:v>
                </c:pt>
                <c:pt idx="12437">
                  <c:v>2.4873999999994878E-4</c:v>
                </c:pt>
                <c:pt idx="12438">
                  <c:v>2.4875999999994877E-4</c:v>
                </c:pt>
                <c:pt idx="12439">
                  <c:v>2.4877999999994876E-4</c:v>
                </c:pt>
                <c:pt idx="12440">
                  <c:v>2.4879999999994875E-4</c:v>
                </c:pt>
                <c:pt idx="12441">
                  <c:v>2.4881999999994874E-4</c:v>
                </c:pt>
                <c:pt idx="12442">
                  <c:v>2.4883999999994873E-4</c:v>
                </c:pt>
                <c:pt idx="12443">
                  <c:v>2.4885999999994872E-4</c:v>
                </c:pt>
                <c:pt idx="12444">
                  <c:v>2.4887999999994871E-4</c:v>
                </c:pt>
                <c:pt idx="12445">
                  <c:v>2.488999999999487E-4</c:v>
                </c:pt>
                <c:pt idx="12446">
                  <c:v>2.4891999999994869E-4</c:v>
                </c:pt>
                <c:pt idx="12447">
                  <c:v>2.4893999999994867E-4</c:v>
                </c:pt>
                <c:pt idx="12448">
                  <c:v>2.4895999999994866E-4</c:v>
                </c:pt>
                <c:pt idx="12449">
                  <c:v>2.4897999999994865E-4</c:v>
                </c:pt>
                <c:pt idx="12450">
                  <c:v>2.4899999999994864E-4</c:v>
                </c:pt>
                <c:pt idx="12451">
                  <c:v>2.4901999999994863E-4</c:v>
                </c:pt>
                <c:pt idx="12452">
                  <c:v>2.4903999999994862E-4</c:v>
                </c:pt>
                <c:pt idx="12453">
                  <c:v>2.4905999999994861E-4</c:v>
                </c:pt>
                <c:pt idx="12454">
                  <c:v>2.490799999999486E-4</c:v>
                </c:pt>
                <c:pt idx="12455">
                  <c:v>2.4909999999994859E-4</c:v>
                </c:pt>
                <c:pt idx="12456">
                  <c:v>2.4911999999994858E-4</c:v>
                </c:pt>
                <c:pt idx="12457">
                  <c:v>2.4913999999994857E-4</c:v>
                </c:pt>
                <c:pt idx="12458">
                  <c:v>2.4915999999994856E-4</c:v>
                </c:pt>
                <c:pt idx="12459">
                  <c:v>2.4917999999994855E-4</c:v>
                </c:pt>
                <c:pt idx="12460">
                  <c:v>2.4919999999994854E-4</c:v>
                </c:pt>
                <c:pt idx="12461">
                  <c:v>2.4921999999994853E-4</c:v>
                </c:pt>
                <c:pt idx="12462">
                  <c:v>2.4923999999994852E-4</c:v>
                </c:pt>
                <c:pt idx="12463">
                  <c:v>2.4925999999994851E-4</c:v>
                </c:pt>
                <c:pt idx="12464">
                  <c:v>2.492799999999485E-4</c:v>
                </c:pt>
                <c:pt idx="12465">
                  <c:v>2.4929999999994849E-4</c:v>
                </c:pt>
                <c:pt idx="12466">
                  <c:v>2.4931999999994848E-4</c:v>
                </c:pt>
                <c:pt idx="12467">
                  <c:v>2.4933999999994847E-4</c:v>
                </c:pt>
                <c:pt idx="12468">
                  <c:v>2.4935999999994846E-4</c:v>
                </c:pt>
                <c:pt idx="12469">
                  <c:v>2.4937999999994845E-4</c:v>
                </c:pt>
                <c:pt idx="12470">
                  <c:v>2.4939999999994844E-4</c:v>
                </c:pt>
                <c:pt idx="12471">
                  <c:v>2.4941999999994843E-4</c:v>
                </c:pt>
                <c:pt idx="12472">
                  <c:v>2.4943999999994842E-4</c:v>
                </c:pt>
                <c:pt idx="12473">
                  <c:v>2.4945999999994841E-4</c:v>
                </c:pt>
                <c:pt idx="12474">
                  <c:v>2.494799999999484E-4</c:v>
                </c:pt>
                <c:pt idx="12475">
                  <c:v>2.4949999999994839E-4</c:v>
                </c:pt>
                <c:pt idx="12476">
                  <c:v>2.4951999999994837E-4</c:v>
                </c:pt>
                <c:pt idx="12477">
                  <c:v>2.4953999999994836E-4</c:v>
                </c:pt>
                <c:pt idx="12478">
                  <c:v>2.4955999999994835E-4</c:v>
                </c:pt>
                <c:pt idx="12479">
                  <c:v>2.4957999999994834E-4</c:v>
                </c:pt>
                <c:pt idx="12480">
                  <c:v>2.4959999999994833E-4</c:v>
                </c:pt>
                <c:pt idx="12481">
                  <c:v>2.4961999999994832E-4</c:v>
                </c:pt>
                <c:pt idx="12482">
                  <c:v>2.4963999999994831E-4</c:v>
                </c:pt>
                <c:pt idx="12483">
                  <c:v>2.496599999999483E-4</c:v>
                </c:pt>
                <c:pt idx="12484">
                  <c:v>2.4967999999994829E-4</c:v>
                </c:pt>
                <c:pt idx="12485">
                  <c:v>2.4969999999994828E-4</c:v>
                </c:pt>
                <c:pt idx="12486">
                  <c:v>2.4971999999994827E-4</c:v>
                </c:pt>
                <c:pt idx="12487">
                  <c:v>2.4973999999994826E-4</c:v>
                </c:pt>
                <c:pt idx="12488">
                  <c:v>2.4975999999994825E-4</c:v>
                </c:pt>
                <c:pt idx="12489">
                  <c:v>2.4977999999994824E-4</c:v>
                </c:pt>
                <c:pt idx="12490">
                  <c:v>2.4979999999994823E-4</c:v>
                </c:pt>
                <c:pt idx="12491">
                  <c:v>2.4981999999994822E-4</c:v>
                </c:pt>
                <c:pt idx="12492">
                  <c:v>2.4983999999994821E-4</c:v>
                </c:pt>
                <c:pt idx="12493">
                  <c:v>2.498599999999482E-4</c:v>
                </c:pt>
                <c:pt idx="12494">
                  <c:v>2.4987999999994819E-4</c:v>
                </c:pt>
                <c:pt idx="12495">
                  <c:v>2.4989999999994818E-4</c:v>
                </c:pt>
                <c:pt idx="12496">
                  <c:v>2.4991999999994817E-4</c:v>
                </c:pt>
                <c:pt idx="12497">
                  <c:v>2.4993999999994816E-4</c:v>
                </c:pt>
                <c:pt idx="12498">
                  <c:v>2.4995999999994815E-4</c:v>
                </c:pt>
                <c:pt idx="12499">
                  <c:v>2.4997999999994814E-4</c:v>
                </c:pt>
                <c:pt idx="12500">
                  <c:v>2.4999999999994813E-4</c:v>
                </c:pt>
                <c:pt idx="12501">
                  <c:v>2.5001999999994812E-4</c:v>
                </c:pt>
                <c:pt idx="12502">
                  <c:v>2.5003999999994811E-4</c:v>
                </c:pt>
                <c:pt idx="12503">
                  <c:v>2.500599999999481E-4</c:v>
                </c:pt>
                <c:pt idx="12504">
                  <c:v>2.5007999999994808E-4</c:v>
                </c:pt>
                <c:pt idx="12505">
                  <c:v>2.5009999999994807E-4</c:v>
                </c:pt>
                <c:pt idx="12506">
                  <c:v>2.5011999999994806E-4</c:v>
                </c:pt>
                <c:pt idx="12507">
                  <c:v>2.5013999999994805E-4</c:v>
                </c:pt>
                <c:pt idx="12508">
                  <c:v>2.5015999999994804E-4</c:v>
                </c:pt>
                <c:pt idx="12509">
                  <c:v>2.5017999999994803E-4</c:v>
                </c:pt>
                <c:pt idx="12510">
                  <c:v>2.5019999999994802E-4</c:v>
                </c:pt>
                <c:pt idx="12511">
                  <c:v>2.5021999999994801E-4</c:v>
                </c:pt>
                <c:pt idx="12512">
                  <c:v>2.50239999999948E-4</c:v>
                </c:pt>
                <c:pt idx="12513">
                  <c:v>2.5025999999994799E-4</c:v>
                </c:pt>
                <c:pt idx="12514">
                  <c:v>2.5027999999994798E-4</c:v>
                </c:pt>
                <c:pt idx="12515">
                  <c:v>2.5029999999994797E-4</c:v>
                </c:pt>
                <c:pt idx="12516">
                  <c:v>2.5031999999994796E-4</c:v>
                </c:pt>
                <c:pt idx="12517">
                  <c:v>2.5033999999994795E-4</c:v>
                </c:pt>
                <c:pt idx="12518">
                  <c:v>2.5035999999994794E-4</c:v>
                </c:pt>
                <c:pt idx="12519">
                  <c:v>2.5037999999994793E-4</c:v>
                </c:pt>
                <c:pt idx="12520">
                  <c:v>2.5039999999994792E-4</c:v>
                </c:pt>
                <c:pt idx="12521">
                  <c:v>2.5041999999994791E-4</c:v>
                </c:pt>
                <c:pt idx="12522">
                  <c:v>2.504399999999479E-4</c:v>
                </c:pt>
                <c:pt idx="12523">
                  <c:v>2.5045999999994789E-4</c:v>
                </c:pt>
                <c:pt idx="12524">
                  <c:v>2.5047999999994788E-4</c:v>
                </c:pt>
                <c:pt idx="12525">
                  <c:v>2.5049999999994787E-4</c:v>
                </c:pt>
                <c:pt idx="12526">
                  <c:v>2.5051999999994786E-4</c:v>
                </c:pt>
                <c:pt idx="12527">
                  <c:v>2.5053999999994785E-4</c:v>
                </c:pt>
                <c:pt idx="12528">
                  <c:v>2.5055999999994784E-4</c:v>
                </c:pt>
                <c:pt idx="12529">
                  <c:v>2.5057999999994783E-4</c:v>
                </c:pt>
                <c:pt idx="12530">
                  <c:v>2.5059999999994782E-4</c:v>
                </c:pt>
                <c:pt idx="12531">
                  <c:v>2.5061999999994781E-4</c:v>
                </c:pt>
                <c:pt idx="12532">
                  <c:v>2.5063999999994779E-4</c:v>
                </c:pt>
                <c:pt idx="12533">
                  <c:v>2.5065999999994778E-4</c:v>
                </c:pt>
                <c:pt idx="12534">
                  <c:v>2.5067999999994777E-4</c:v>
                </c:pt>
                <c:pt idx="12535">
                  <c:v>2.5069999999994776E-4</c:v>
                </c:pt>
                <c:pt idx="12536">
                  <c:v>2.5071999999994775E-4</c:v>
                </c:pt>
                <c:pt idx="12537">
                  <c:v>2.5073999999994774E-4</c:v>
                </c:pt>
                <c:pt idx="12538">
                  <c:v>2.5075999999994773E-4</c:v>
                </c:pt>
                <c:pt idx="12539">
                  <c:v>2.5077999999994772E-4</c:v>
                </c:pt>
                <c:pt idx="12540">
                  <c:v>2.5079999999994771E-4</c:v>
                </c:pt>
                <c:pt idx="12541">
                  <c:v>2.508199999999477E-4</c:v>
                </c:pt>
                <c:pt idx="12542">
                  <c:v>2.5083999999994769E-4</c:v>
                </c:pt>
                <c:pt idx="12543">
                  <c:v>2.5085999999994768E-4</c:v>
                </c:pt>
                <c:pt idx="12544">
                  <c:v>2.5087999999994767E-4</c:v>
                </c:pt>
                <c:pt idx="12545">
                  <c:v>2.5089999999994766E-4</c:v>
                </c:pt>
                <c:pt idx="12546">
                  <c:v>2.5091999999994765E-4</c:v>
                </c:pt>
                <c:pt idx="12547">
                  <c:v>2.5093999999994764E-4</c:v>
                </c:pt>
                <c:pt idx="12548">
                  <c:v>2.5095999999994763E-4</c:v>
                </c:pt>
                <c:pt idx="12549">
                  <c:v>2.5097999999994762E-4</c:v>
                </c:pt>
                <c:pt idx="12550">
                  <c:v>2.5099999999994761E-4</c:v>
                </c:pt>
                <c:pt idx="12551">
                  <c:v>2.510199999999476E-4</c:v>
                </c:pt>
                <c:pt idx="12552">
                  <c:v>2.5103999999994759E-4</c:v>
                </c:pt>
                <c:pt idx="12553">
                  <c:v>2.5105999999994758E-4</c:v>
                </c:pt>
                <c:pt idx="12554">
                  <c:v>2.5107999999994757E-4</c:v>
                </c:pt>
                <c:pt idx="12555">
                  <c:v>2.5109999999994756E-4</c:v>
                </c:pt>
                <c:pt idx="12556">
                  <c:v>2.5111999999994755E-4</c:v>
                </c:pt>
                <c:pt idx="12557">
                  <c:v>2.5113999999994754E-4</c:v>
                </c:pt>
                <c:pt idx="12558">
                  <c:v>2.5115999999994753E-4</c:v>
                </c:pt>
                <c:pt idx="12559">
                  <c:v>2.5117999999994752E-4</c:v>
                </c:pt>
                <c:pt idx="12560">
                  <c:v>2.511999999999475E-4</c:v>
                </c:pt>
                <c:pt idx="12561">
                  <c:v>2.5121999999994749E-4</c:v>
                </c:pt>
                <c:pt idx="12562">
                  <c:v>2.5123999999994748E-4</c:v>
                </c:pt>
                <c:pt idx="12563">
                  <c:v>2.5125999999994747E-4</c:v>
                </c:pt>
                <c:pt idx="12564">
                  <c:v>2.5127999999994746E-4</c:v>
                </c:pt>
                <c:pt idx="12565">
                  <c:v>2.5129999999994745E-4</c:v>
                </c:pt>
                <c:pt idx="12566">
                  <c:v>2.5131999999994744E-4</c:v>
                </c:pt>
                <c:pt idx="12567">
                  <c:v>2.5133999999994743E-4</c:v>
                </c:pt>
                <c:pt idx="12568">
                  <c:v>2.5135999999994742E-4</c:v>
                </c:pt>
                <c:pt idx="12569">
                  <c:v>2.5137999999994741E-4</c:v>
                </c:pt>
                <c:pt idx="12570">
                  <c:v>2.513999999999474E-4</c:v>
                </c:pt>
                <c:pt idx="12571">
                  <c:v>2.5141999999994739E-4</c:v>
                </c:pt>
                <c:pt idx="12572">
                  <c:v>2.5143999999994738E-4</c:v>
                </c:pt>
                <c:pt idx="12573">
                  <c:v>2.5145999999994737E-4</c:v>
                </c:pt>
                <c:pt idx="12574">
                  <c:v>2.5147999999994736E-4</c:v>
                </c:pt>
                <c:pt idx="12575">
                  <c:v>2.5149999999994735E-4</c:v>
                </c:pt>
                <c:pt idx="12576">
                  <c:v>2.5151999999994734E-4</c:v>
                </c:pt>
                <c:pt idx="12577">
                  <c:v>2.5153999999994733E-4</c:v>
                </c:pt>
                <c:pt idx="12578">
                  <c:v>2.5155999999994732E-4</c:v>
                </c:pt>
                <c:pt idx="12579">
                  <c:v>2.5157999999994731E-4</c:v>
                </c:pt>
                <c:pt idx="12580">
                  <c:v>2.515999999999473E-4</c:v>
                </c:pt>
                <c:pt idx="12581">
                  <c:v>2.5161999999994729E-4</c:v>
                </c:pt>
                <c:pt idx="12582">
                  <c:v>2.5163999999994728E-4</c:v>
                </c:pt>
                <c:pt idx="12583">
                  <c:v>2.5165999999994727E-4</c:v>
                </c:pt>
                <c:pt idx="12584">
                  <c:v>2.5167999999994726E-4</c:v>
                </c:pt>
                <c:pt idx="12585">
                  <c:v>2.5169999999994725E-4</c:v>
                </c:pt>
                <c:pt idx="12586">
                  <c:v>2.5171999999994724E-4</c:v>
                </c:pt>
                <c:pt idx="12587">
                  <c:v>2.5173999999994723E-4</c:v>
                </c:pt>
                <c:pt idx="12588">
                  <c:v>2.5175999999994721E-4</c:v>
                </c:pt>
                <c:pt idx="12589">
                  <c:v>2.517799999999472E-4</c:v>
                </c:pt>
                <c:pt idx="12590">
                  <c:v>2.5179999999994719E-4</c:v>
                </c:pt>
                <c:pt idx="12591">
                  <c:v>2.5181999999994718E-4</c:v>
                </c:pt>
                <c:pt idx="12592">
                  <c:v>2.5183999999994717E-4</c:v>
                </c:pt>
                <c:pt idx="12593">
                  <c:v>2.5185999999994716E-4</c:v>
                </c:pt>
                <c:pt idx="12594">
                  <c:v>2.5187999999994715E-4</c:v>
                </c:pt>
                <c:pt idx="12595">
                  <c:v>2.5189999999994714E-4</c:v>
                </c:pt>
                <c:pt idx="12596">
                  <c:v>2.5191999999994713E-4</c:v>
                </c:pt>
                <c:pt idx="12597">
                  <c:v>2.5193999999994712E-4</c:v>
                </c:pt>
                <c:pt idx="12598">
                  <c:v>2.5195999999994711E-4</c:v>
                </c:pt>
                <c:pt idx="12599">
                  <c:v>2.519799999999471E-4</c:v>
                </c:pt>
                <c:pt idx="12600">
                  <c:v>2.5199999999994709E-4</c:v>
                </c:pt>
                <c:pt idx="12601">
                  <c:v>2.5201999999994708E-4</c:v>
                </c:pt>
                <c:pt idx="12602">
                  <c:v>2.5203999999994707E-4</c:v>
                </c:pt>
                <c:pt idx="12603">
                  <c:v>2.5205999999994706E-4</c:v>
                </c:pt>
                <c:pt idx="12604">
                  <c:v>2.5207999999994705E-4</c:v>
                </c:pt>
                <c:pt idx="12605">
                  <c:v>2.5209999999994704E-4</c:v>
                </c:pt>
                <c:pt idx="12606">
                  <c:v>2.5211999999994703E-4</c:v>
                </c:pt>
                <c:pt idx="12607">
                  <c:v>2.5213999999994702E-4</c:v>
                </c:pt>
                <c:pt idx="12608">
                  <c:v>2.5215999999994701E-4</c:v>
                </c:pt>
                <c:pt idx="12609">
                  <c:v>2.52179999999947E-4</c:v>
                </c:pt>
                <c:pt idx="12610">
                  <c:v>2.5219999999994699E-4</c:v>
                </c:pt>
                <c:pt idx="12611">
                  <c:v>2.5221999999994698E-4</c:v>
                </c:pt>
                <c:pt idx="12612">
                  <c:v>2.5223999999994697E-4</c:v>
                </c:pt>
                <c:pt idx="12613">
                  <c:v>2.5225999999994696E-4</c:v>
                </c:pt>
                <c:pt idx="12614">
                  <c:v>2.5227999999994695E-4</c:v>
                </c:pt>
                <c:pt idx="12615">
                  <c:v>2.5229999999994694E-4</c:v>
                </c:pt>
                <c:pt idx="12616">
                  <c:v>2.5231999999994692E-4</c:v>
                </c:pt>
                <c:pt idx="12617">
                  <c:v>2.5233999999994691E-4</c:v>
                </c:pt>
                <c:pt idx="12618">
                  <c:v>2.523599999999469E-4</c:v>
                </c:pt>
                <c:pt idx="12619">
                  <c:v>2.5237999999994689E-4</c:v>
                </c:pt>
                <c:pt idx="12620">
                  <c:v>2.5239999999994688E-4</c:v>
                </c:pt>
                <c:pt idx="12621">
                  <c:v>2.5241999999994687E-4</c:v>
                </c:pt>
                <c:pt idx="12622">
                  <c:v>2.5243999999994686E-4</c:v>
                </c:pt>
                <c:pt idx="12623">
                  <c:v>2.5245999999994685E-4</c:v>
                </c:pt>
                <c:pt idx="12624">
                  <c:v>2.5247999999994684E-4</c:v>
                </c:pt>
                <c:pt idx="12625">
                  <c:v>2.5249999999994683E-4</c:v>
                </c:pt>
                <c:pt idx="12626">
                  <c:v>2.5251999999994682E-4</c:v>
                </c:pt>
                <c:pt idx="12627">
                  <c:v>2.5253999999994681E-4</c:v>
                </c:pt>
                <c:pt idx="12628">
                  <c:v>2.525599999999468E-4</c:v>
                </c:pt>
                <c:pt idx="12629">
                  <c:v>2.5257999999994679E-4</c:v>
                </c:pt>
                <c:pt idx="12630">
                  <c:v>2.5259999999994678E-4</c:v>
                </c:pt>
                <c:pt idx="12631">
                  <c:v>2.5261999999994677E-4</c:v>
                </c:pt>
                <c:pt idx="12632">
                  <c:v>2.5263999999994676E-4</c:v>
                </c:pt>
                <c:pt idx="12633">
                  <c:v>2.5265999999994675E-4</c:v>
                </c:pt>
                <c:pt idx="12634">
                  <c:v>2.5267999999994674E-4</c:v>
                </c:pt>
                <c:pt idx="12635">
                  <c:v>2.5269999999994673E-4</c:v>
                </c:pt>
                <c:pt idx="12636">
                  <c:v>2.5271999999994672E-4</c:v>
                </c:pt>
                <c:pt idx="12637">
                  <c:v>2.5273999999994671E-4</c:v>
                </c:pt>
                <c:pt idx="12638">
                  <c:v>2.527599999999467E-4</c:v>
                </c:pt>
                <c:pt idx="12639">
                  <c:v>2.5277999999994669E-4</c:v>
                </c:pt>
                <c:pt idx="12640">
                  <c:v>2.5279999999994668E-4</c:v>
                </c:pt>
                <c:pt idx="12641">
                  <c:v>2.5281999999994667E-4</c:v>
                </c:pt>
                <c:pt idx="12642">
                  <c:v>2.5283999999994666E-4</c:v>
                </c:pt>
                <c:pt idx="12643">
                  <c:v>2.5285999999994665E-4</c:v>
                </c:pt>
                <c:pt idx="12644">
                  <c:v>2.5287999999994663E-4</c:v>
                </c:pt>
                <c:pt idx="12645">
                  <c:v>2.5289999999994662E-4</c:v>
                </c:pt>
                <c:pt idx="12646">
                  <c:v>2.5291999999994661E-4</c:v>
                </c:pt>
                <c:pt idx="12647">
                  <c:v>2.529399999999466E-4</c:v>
                </c:pt>
                <c:pt idx="12648">
                  <c:v>2.5295999999994659E-4</c:v>
                </c:pt>
                <c:pt idx="12649">
                  <c:v>2.5297999999994658E-4</c:v>
                </c:pt>
                <c:pt idx="12650">
                  <c:v>2.5299999999994657E-4</c:v>
                </c:pt>
                <c:pt idx="12651">
                  <c:v>2.5301999999994656E-4</c:v>
                </c:pt>
                <c:pt idx="12652">
                  <c:v>2.5303999999994655E-4</c:v>
                </c:pt>
                <c:pt idx="12653">
                  <c:v>2.5305999999994654E-4</c:v>
                </c:pt>
                <c:pt idx="12654">
                  <c:v>2.5307999999994653E-4</c:v>
                </c:pt>
                <c:pt idx="12655">
                  <c:v>2.5309999999994652E-4</c:v>
                </c:pt>
                <c:pt idx="12656">
                  <c:v>2.5311999999994651E-4</c:v>
                </c:pt>
                <c:pt idx="12657">
                  <c:v>2.531399999999465E-4</c:v>
                </c:pt>
                <c:pt idx="12658">
                  <c:v>2.5315999999994649E-4</c:v>
                </c:pt>
                <c:pt idx="12659">
                  <c:v>2.5317999999994648E-4</c:v>
                </c:pt>
                <c:pt idx="12660">
                  <c:v>2.5319999999994647E-4</c:v>
                </c:pt>
                <c:pt idx="12661">
                  <c:v>2.5321999999994646E-4</c:v>
                </c:pt>
                <c:pt idx="12662">
                  <c:v>2.5323999999994645E-4</c:v>
                </c:pt>
                <c:pt idx="12663">
                  <c:v>2.5325999999994644E-4</c:v>
                </c:pt>
                <c:pt idx="12664">
                  <c:v>2.5327999999994643E-4</c:v>
                </c:pt>
                <c:pt idx="12665">
                  <c:v>2.5329999999994642E-4</c:v>
                </c:pt>
                <c:pt idx="12666">
                  <c:v>2.5331999999994641E-4</c:v>
                </c:pt>
                <c:pt idx="12667">
                  <c:v>2.533399999999464E-4</c:v>
                </c:pt>
                <c:pt idx="12668">
                  <c:v>2.5335999999994639E-4</c:v>
                </c:pt>
                <c:pt idx="12669">
                  <c:v>2.5337999999994638E-4</c:v>
                </c:pt>
                <c:pt idx="12670">
                  <c:v>2.5339999999994637E-4</c:v>
                </c:pt>
                <c:pt idx="12671">
                  <c:v>2.5341999999994636E-4</c:v>
                </c:pt>
                <c:pt idx="12672">
                  <c:v>2.5343999999994634E-4</c:v>
                </c:pt>
                <c:pt idx="12673">
                  <c:v>2.5345999999994633E-4</c:v>
                </c:pt>
                <c:pt idx="12674">
                  <c:v>2.5347999999994632E-4</c:v>
                </c:pt>
                <c:pt idx="12675">
                  <c:v>2.5349999999994631E-4</c:v>
                </c:pt>
                <c:pt idx="12676">
                  <c:v>2.535199999999463E-4</c:v>
                </c:pt>
                <c:pt idx="12677">
                  <c:v>2.5353999999994629E-4</c:v>
                </c:pt>
                <c:pt idx="12678">
                  <c:v>2.5355999999994628E-4</c:v>
                </c:pt>
                <c:pt idx="12679">
                  <c:v>2.5357999999994627E-4</c:v>
                </c:pt>
                <c:pt idx="12680">
                  <c:v>2.5359999999994626E-4</c:v>
                </c:pt>
                <c:pt idx="12681">
                  <c:v>2.5361999999994625E-4</c:v>
                </c:pt>
                <c:pt idx="12682">
                  <c:v>2.5363999999994624E-4</c:v>
                </c:pt>
                <c:pt idx="12683">
                  <c:v>2.5365999999994623E-4</c:v>
                </c:pt>
                <c:pt idx="12684">
                  <c:v>2.5367999999994622E-4</c:v>
                </c:pt>
                <c:pt idx="12685">
                  <c:v>2.5369999999994621E-4</c:v>
                </c:pt>
                <c:pt idx="12686">
                  <c:v>2.537199999999462E-4</c:v>
                </c:pt>
                <c:pt idx="12687">
                  <c:v>2.5373999999994619E-4</c:v>
                </c:pt>
                <c:pt idx="12688">
                  <c:v>2.5375999999994618E-4</c:v>
                </c:pt>
                <c:pt idx="12689">
                  <c:v>2.5377999999994617E-4</c:v>
                </c:pt>
                <c:pt idx="12690">
                  <c:v>2.5379999999994616E-4</c:v>
                </c:pt>
                <c:pt idx="12691">
                  <c:v>2.5381999999994615E-4</c:v>
                </c:pt>
                <c:pt idx="12692">
                  <c:v>2.5383999999994614E-4</c:v>
                </c:pt>
                <c:pt idx="12693">
                  <c:v>2.5385999999994613E-4</c:v>
                </c:pt>
                <c:pt idx="12694">
                  <c:v>2.5387999999994612E-4</c:v>
                </c:pt>
                <c:pt idx="12695">
                  <c:v>2.5389999999994611E-4</c:v>
                </c:pt>
                <c:pt idx="12696">
                  <c:v>2.539199999999461E-4</c:v>
                </c:pt>
                <c:pt idx="12697">
                  <c:v>2.5393999999994609E-4</c:v>
                </c:pt>
                <c:pt idx="12698">
                  <c:v>2.5395999999994608E-4</c:v>
                </c:pt>
                <c:pt idx="12699">
                  <c:v>2.5397999999994607E-4</c:v>
                </c:pt>
                <c:pt idx="12700">
                  <c:v>2.5399999999994605E-4</c:v>
                </c:pt>
                <c:pt idx="12701">
                  <c:v>2.5401999999994604E-4</c:v>
                </c:pt>
                <c:pt idx="12702">
                  <c:v>2.5403999999994603E-4</c:v>
                </c:pt>
                <c:pt idx="12703">
                  <c:v>2.5405999999994602E-4</c:v>
                </c:pt>
                <c:pt idx="12704">
                  <c:v>2.5407999999994601E-4</c:v>
                </c:pt>
                <c:pt idx="12705">
                  <c:v>2.54099999999946E-4</c:v>
                </c:pt>
                <c:pt idx="12706">
                  <c:v>2.5411999999994599E-4</c:v>
                </c:pt>
                <c:pt idx="12707">
                  <c:v>2.5413999999994598E-4</c:v>
                </c:pt>
                <c:pt idx="12708">
                  <c:v>2.5415999999994597E-4</c:v>
                </c:pt>
                <c:pt idx="12709">
                  <c:v>2.5417999999994596E-4</c:v>
                </c:pt>
                <c:pt idx="12710">
                  <c:v>2.5419999999994595E-4</c:v>
                </c:pt>
                <c:pt idx="12711">
                  <c:v>2.5421999999994594E-4</c:v>
                </c:pt>
                <c:pt idx="12712">
                  <c:v>2.5423999999994593E-4</c:v>
                </c:pt>
                <c:pt idx="12713">
                  <c:v>2.5425999999994592E-4</c:v>
                </c:pt>
                <c:pt idx="12714">
                  <c:v>2.5427999999994591E-4</c:v>
                </c:pt>
                <c:pt idx="12715">
                  <c:v>2.542999999999459E-4</c:v>
                </c:pt>
                <c:pt idx="12716">
                  <c:v>2.5431999999994589E-4</c:v>
                </c:pt>
                <c:pt idx="12717">
                  <c:v>2.5433999999994588E-4</c:v>
                </c:pt>
                <c:pt idx="12718">
                  <c:v>2.5435999999994587E-4</c:v>
                </c:pt>
                <c:pt idx="12719">
                  <c:v>2.5437999999994586E-4</c:v>
                </c:pt>
                <c:pt idx="12720">
                  <c:v>2.5439999999994585E-4</c:v>
                </c:pt>
                <c:pt idx="12721">
                  <c:v>2.5441999999994584E-4</c:v>
                </c:pt>
                <c:pt idx="12722">
                  <c:v>2.5443999999994583E-4</c:v>
                </c:pt>
                <c:pt idx="12723">
                  <c:v>2.5445999999994582E-4</c:v>
                </c:pt>
                <c:pt idx="12724">
                  <c:v>2.5447999999994581E-4</c:v>
                </c:pt>
                <c:pt idx="12725">
                  <c:v>2.544999999999458E-4</c:v>
                </c:pt>
                <c:pt idx="12726">
                  <c:v>2.5451999999994579E-4</c:v>
                </c:pt>
                <c:pt idx="12727">
                  <c:v>2.5453999999994578E-4</c:v>
                </c:pt>
                <c:pt idx="12728">
                  <c:v>2.5455999999994576E-4</c:v>
                </c:pt>
                <c:pt idx="12729">
                  <c:v>2.5457999999994575E-4</c:v>
                </c:pt>
                <c:pt idx="12730">
                  <c:v>2.5459999999994574E-4</c:v>
                </c:pt>
                <c:pt idx="12731">
                  <c:v>2.5461999999994573E-4</c:v>
                </c:pt>
                <c:pt idx="12732">
                  <c:v>2.5463999999994572E-4</c:v>
                </c:pt>
                <c:pt idx="12733">
                  <c:v>2.5465999999994571E-4</c:v>
                </c:pt>
                <c:pt idx="12734">
                  <c:v>2.546799999999457E-4</c:v>
                </c:pt>
                <c:pt idx="12735">
                  <c:v>2.5469999999994569E-4</c:v>
                </c:pt>
                <c:pt idx="12736">
                  <c:v>2.5471999999994568E-4</c:v>
                </c:pt>
                <c:pt idx="12737">
                  <c:v>2.5473999999994567E-4</c:v>
                </c:pt>
                <c:pt idx="12738">
                  <c:v>2.5475999999994566E-4</c:v>
                </c:pt>
                <c:pt idx="12739">
                  <c:v>2.5477999999994565E-4</c:v>
                </c:pt>
                <c:pt idx="12740">
                  <c:v>2.5479999999994564E-4</c:v>
                </c:pt>
                <c:pt idx="12741">
                  <c:v>2.5481999999994563E-4</c:v>
                </c:pt>
                <c:pt idx="12742">
                  <c:v>2.5483999999994562E-4</c:v>
                </c:pt>
                <c:pt idx="12743">
                  <c:v>2.5485999999994561E-4</c:v>
                </c:pt>
                <c:pt idx="12744">
                  <c:v>2.548799999999456E-4</c:v>
                </c:pt>
                <c:pt idx="12745">
                  <c:v>2.5489999999994559E-4</c:v>
                </c:pt>
                <c:pt idx="12746">
                  <c:v>2.5491999999994558E-4</c:v>
                </c:pt>
                <c:pt idx="12747">
                  <c:v>2.5493999999994557E-4</c:v>
                </c:pt>
                <c:pt idx="12748">
                  <c:v>2.5495999999994556E-4</c:v>
                </c:pt>
                <c:pt idx="12749">
                  <c:v>2.5497999999994555E-4</c:v>
                </c:pt>
                <c:pt idx="12750">
                  <c:v>2.5499999999994554E-4</c:v>
                </c:pt>
                <c:pt idx="12751">
                  <c:v>2.5501999999994553E-4</c:v>
                </c:pt>
                <c:pt idx="12752">
                  <c:v>2.5503999999994552E-4</c:v>
                </c:pt>
                <c:pt idx="12753">
                  <c:v>2.5505999999994551E-4</c:v>
                </c:pt>
                <c:pt idx="12754">
                  <c:v>2.550799999999455E-4</c:v>
                </c:pt>
                <c:pt idx="12755">
                  <c:v>2.5509999999994549E-4</c:v>
                </c:pt>
                <c:pt idx="12756">
                  <c:v>2.5511999999994548E-4</c:v>
                </c:pt>
                <c:pt idx="12757">
                  <c:v>2.5513999999994546E-4</c:v>
                </c:pt>
                <c:pt idx="12758">
                  <c:v>2.5515999999994545E-4</c:v>
                </c:pt>
                <c:pt idx="12759">
                  <c:v>2.5517999999994544E-4</c:v>
                </c:pt>
                <c:pt idx="12760">
                  <c:v>2.5519999999994543E-4</c:v>
                </c:pt>
                <c:pt idx="12761">
                  <c:v>2.5521999999994542E-4</c:v>
                </c:pt>
                <c:pt idx="12762">
                  <c:v>2.5523999999994541E-4</c:v>
                </c:pt>
                <c:pt idx="12763">
                  <c:v>2.552599999999454E-4</c:v>
                </c:pt>
                <c:pt idx="12764">
                  <c:v>2.5527999999994539E-4</c:v>
                </c:pt>
                <c:pt idx="12765">
                  <c:v>2.5529999999994538E-4</c:v>
                </c:pt>
                <c:pt idx="12766">
                  <c:v>2.5531999999994537E-4</c:v>
                </c:pt>
                <c:pt idx="12767">
                  <c:v>2.5533999999994536E-4</c:v>
                </c:pt>
                <c:pt idx="12768">
                  <c:v>2.5535999999994535E-4</c:v>
                </c:pt>
                <c:pt idx="12769">
                  <c:v>2.5537999999994534E-4</c:v>
                </c:pt>
                <c:pt idx="12770">
                  <c:v>2.5539999999994533E-4</c:v>
                </c:pt>
                <c:pt idx="12771">
                  <c:v>2.5541999999994532E-4</c:v>
                </c:pt>
                <c:pt idx="12772">
                  <c:v>2.5543999999994531E-4</c:v>
                </c:pt>
                <c:pt idx="12773">
                  <c:v>2.554599999999453E-4</c:v>
                </c:pt>
                <c:pt idx="12774">
                  <c:v>2.5547999999994529E-4</c:v>
                </c:pt>
                <c:pt idx="12775">
                  <c:v>2.5549999999994528E-4</c:v>
                </c:pt>
                <c:pt idx="12776">
                  <c:v>2.5551999999994527E-4</c:v>
                </c:pt>
                <c:pt idx="12777">
                  <c:v>2.5553999999994526E-4</c:v>
                </c:pt>
                <c:pt idx="12778">
                  <c:v>2.5555999999994525E-4</c:v>
                </c:pt>
                <c:pt idx="12779">
                  <c:v>2.5557999999994524E-4</c:v>
                </c:pt>
                <c:pt idx="12780">
                  <c:v>2.5559999999994523E-4</c:v>
                </c:pt>
                <c:pt idx="12781">
                  <c:v>2.5561999999994522E-4</c:v>
                </c:pt>
                <c:pt idx="12782">
                  <c:v>2.5563999999994521E-4</c:v>
                </c:pt>
                <c:pt idx="12783">
                  <c:v>2.556599999999452E-4</c:v>
                </c:pt>
                <c:pt idx="12784">
                  <c:v>2.5567999999994519E-4</c:v>
                </c:pt>
                <c:pt idx="12785">
                  <c:v>2.5569999999994517E-4</c:v>
                </c:pt>
                <c:pt idx="12786">
                  <c:v>2.5571999999994516E-4</c:v>
                </c:pt>
                <c:pt idx="12787">
                  <c:v>2.5573999999994515E-4</c:v>
                </c:pt>
                <c:pt idx="12788">
                  <c:v>2.5575999999994514E-4</c:v>
                </c:pt>
                <c:pt idx="12789">
                  <c:v>2.5577999999994513E-4</c:v>
                </c:pt>
                <c:pt idx="12790">
                  <c:v>2.5579999999994512E-4</c:v>
                </c:pt>
                <c:pt idx="12791">
                  <c:v>2.5581999999994511E-4</c:v>
                </c:pt>
                <c:pt idx="12792">
                  <c:v>2.558399999999451E-4</c:v>
                </c:pt>
                <c:pt idx="12793">
                  <c:v>2.5585999999994509E-4</c:v>
                </c:pt>
                <c:pt idx="12794">
                  <c:v>2.5587999999994508E-4</c:v>
                </c:pt>
                <c:pt idx="12795">
                  <c:v>2.5589999999994507E-4</c:v>
                </c:pt>
                <c:pt idx="12796">
                  <c:v>2.5591999999994506E-4</c:v>
                </c:pt>
                <c:pt idx="12797">
                  <c:v>2.5593999999994505E-4</c:v>
                </c:pt>
                <c:pt idx="12798">
                  <c:v>2.5595999999994504E-4</c:v>
                </c:pt>
                <c:pt idx="12799">
                  <c:v>2.5597999999994503E-4</c:v>
                </c:pt>
                <c:pt idx="12800">
                  <c:v>2.5599999999994502E-4</c:v>
                </c:pt>
                <c:pt idx="12801">
                  <c:v>2.5601999999994501E-4</c:v>
                </c:pt>
                <c:pt idx="12802">
                  <c:v>2.56039999999945E-4</c:v>
                </c:pt>
                <c:pt idx="12803">
                  <c:v>2.5605999999994499E-4</c:v>
                </c:pt>
                <c:pt idx="12804">
                  <c:v>2.5607999999994498E-4</c:v>
                </c:pt>
                <c:pt idx="12805">
                  <c:v>2.5609999999994497E-4</c:v>
                </c:pt>
                <c:pt idx="12806">
                  <c:v>2.5611999999994496E-4</c:v>
                </c:pt>
                <c:pt idx="12807">
                  <c:v>2.5613999999994495E-4</c:v>
                </c:pt>
                <c:pt idx="12808">
                  <c:v>2.5615999999994494E-4</c:v>
                </c:pt>
                <c:pt idx="12809">
                  <c:v>2.5617999999994493E-4</c:v>
                </c:pt>
                <c:pt idx="12810">
                  <c:v>2.5619999999994492E-4</c:v>
                </c:pt>
                <c:pt idx="12811">
                  <c:v>2.5621999999994491E-4</c:v>
                </c:pt>
                <c:pt idx="12812">
                  <c:v>2.562399999999449E-4</c:v>
                </c:pt>
                <c:pt idx="12813">
                  <c:v>2.5625999999994488E-4</c:v>
                </c:pt>
                <c:pt idx="12814">
                  <c:v>2.5627999999994487E-4</c:v>
                </c:pt>
                <c:pt idx="12815">
                  <c:v>2.5629999999994486E-4</c:v>
                </c:pt>
                <c:pt idx="12816">
                  <c:v>2.5631999999994485E-4</c:v>
                </c:pt>
                <c:pt idx="12817">
                  <c:v>2.5633999999994484E-4</c:v>
                </c:pt>
                <c:pt idx="12818">
                  <c:v>2.5635999999994483E-4</c:v>
                </c:pt>
                <c:pt idx="12819">
                  <c:v>2.5637999999994482E-4</c:v>
                </c:pt>
                <c:pt idx="12820">
                  <c:v>2.5639999999994481E-4</c:v>
                </c:pt>
                <c:pt idx="12821">
                  <c:v>2.564199999999448E-4</c:v>
                </c:pt>
                <c:pt idx="12822">
                  <c:v>2.5643999999994479E-4</c:v>
                </c:pt>
                <c:pt idx="12823">
                  <c:v>2.5645999999994478E-4</c:v>
                </c:pt>
                <c:pt idx="12824">
                  <c:v>2.5647999999994477E-4</c:v>
                </c:pt>
                <c:pt idx="12825">
                  <c:v>2.5649999999994476E-4</c:v>
                </c:pt>
                <c:pt idx="12826">
                  <c:v>2.5651999999994475E-4</c:v>
                </c:pt>
                <c:pt idx="12827">
                  <c:v>2.5653999999994474E-4</c:v>
                </c:pt>
                <c:pt idx="12828">
                  <c:v>2.5655999999994473E-4</c:v>
                </c:pt>
                <c:pt idx="12829">
                  <c:v>2.5657999999994472E-4</c:v>
                </c:pt>
                <c:pt idx="12830">
                  <c:v>2.5659999999994471E-4</c:v>
                </c:pt>
                <c:pt idx="12831">
                  <c:v>2.566199999999447E-4</c:v>
                </c:pt>
                <c:pt idx="12832">
                  <c:v>2.5663999999994469E-4</c:v>
                </c:pt>
                <c:pt idx="12833">
                  <c:v>2.5665999999994468E-4</c:v>
                </c:pt>
                <c:pt idx="12834">
                  <c:v>2.5667999999994467E-4</c:v>
                </c:pt>
                <c:pt idx="12835">
                  <c:v>2.5669999999994466E-4</c:v>
                </c:pt>
                <c:pt idx="12836">
                  <c:v>2.5671999999994465E-4</c:v>
                </c:pt>
                <c:pt idx="12837">
                  <c:v>2.5673999999994464E-4</c:v>
                </c:pt>
                <c:pt idx="12838">
                  <c:v>2.5675999999994463E-4</c:v>
                </c:pt>
                <c:pt idx="12839">
                  <c:v>2.5677999999994462E-4</c:v>
                </c:pt>
                <c:pt idx="12840">
                  <c:v>2.5679999999994461E-4</c:v>
                </c:pt>
                <c:pt idx="12841">
                  <c:v>2.5681999999994459E-4</c:v>
                </c:pt>
                <c:pt idx="12842">
                  <c:v>2.5683999999994458E-4</c:v>
                </c:pt>
                <c:pt idx="12843">
                  <c:v>2.5685999999994457E-4</c:v>
                </c:pt>
                <c:pt idx="12844">
                  <c:v>2.5687999999994456E-4</c:v>
                </c:pt>
                <c:pt idx="12845">
                  <c:v>2.5689999999994455E-4</c:v>
                </c:pt>
                <c:pt idx="12846">
                  <c:v>2.5691999999994454E-4</c:v>
                </c:pt>
                <c:pt idx="12847">
                  <c:v>2.5693999999994453E-4</c:v>
                </c:pt>
                <c:pt idx="12848">
                  <c:v>2.5695999999994452E-4</c:v>
                </c:pt>
                <c:pt idx="12849">
                  <c:v>2.5697999999994451E-4</c:v>
                </c:pt>
                <c:pt idx="12850">
                  <c:v>2.569999999999445E-4</c:v>
                </c:pt>
                <c:pt idx="12851">
                  <c:v>2.5701999999994449E-4</c:v>
                </c:pt>
                <c:pt idx="12852">
                  <c:v>2.5703999999994448E-4</c:v>
                </c:pt>
                <c:pt idx="12853">
                  <c:v>2.5705999999994447E-4</c:v>
                </c:pt>
                <c:pt idx="12854">
                  <c:v>2.5707999999994446E-4</c:v>
                </c:pt>
                <c:pt idx="12855">
                  <c:v>2.5709999999994445E-4</c:v>
                </c:pt>
                <c:pt idx="12856">
                  <c:v>2.5711999999994444E-4</c:v>
                </c:pt>
                <c:pt idx="12857">
                  <c:v>2.5713999999994443E-4</c:v>
                </c:pt>
                <c:pt idx="12858">
                  <c:v>2.5715999999994442E-4</c:v>
                </c:pt>
                <c:pt idx="12859">
                  <c:v>2.5717999999994441E-4</c:v>
                </c:pt>
                <c:pt idx="12860">
                  <c:v>2.571999999999444E-4</c:v>
                </c:pt>
                <c:pt idx="12861">
                  <c:v>2.5721999999994439E-4</c:v>
                </c:pt>
                <c:pt idx="12862">
                  <c:v>2.5723999999994438E-4</c:v>
                </c:pt>
                <c:pt idx="12863">
                  <c:v>2.5725999999994437E-4</c:v>
                </c:pt>
                <c:pt idx="12864">
                  <c:v>2.5727999999994436E-4</c:v>
                </c:pt>
                <c:pt idx="12865">
                  <c:v>2.5729999999994435E-4</c:v>
                </c:pt>
                <c:pt idx="12866">
                  <c:v>2.5731999999994434E-4</c:v>
                </c:pt>
                <c:pt idx="12867">
                  <c:v>2.5733999999994433E-4</c:v>
                </c:pt>
                <c:pt idx="12868">
                  <c:v>2.5735999999994432E-4</c:v>
                </c:pt>
                <c:pt idx="12869">
                  <c:v>2.573799999999443E-4</c:v>
                </c:pt>
                <c:pt idx="12870">
                  <c:v>2.5739999999994429E-4</c:v>
                </c:pt>
                <c:pt idx="12871">
                  <c:v>2.5741999999994428E-4</c:v>
                </c:pt>
                <c:pt idx="12872">
                  <c:v>2.5743999999994427E-4</c:v>
                </c:pt>
                <c:pt idx="12873">
                  <c:v>2.5745999999994426E-4</c:v>
                </c:pt>
                <c:pt idx="12874">
                  <c:v>2.5747999999994425E-4</c:v>
                </c:pt>
                <c:pt idx="12875">
                  <c:v>2.5749999999994424E-4</c:v>
                </c:pt>
                <c:pt idx="12876">
                  <c:v>2.5751999999994423E-4</c:v>
                </c:pt>
                <c:pt idx="12877">
                  <c:v>2.5753999999994422E-4</c:v>
                </c:pt>
                <c:pt idx="12878">
                  <c:v>2.5755999999994421E-4</c:v>
                </c:pt>
                <c:pt idx="12879">
                  <c:v>2.575799999999442E-4</c:v>
                </c:pt>
                <c:pt idx="12880">
                  <c:v>2.5759999999994419E-4</c:v>
                </c:pt>
                <c:pt idx="12881">
                  <c:v>2.5761999999994418E-4</c:v>
                </c:pt>
                <c:pt idx="12882">
                  <c:v>2.5763999999994417E-4</c:v>
                </c:pt>
                <c:pt idx="12883">
                  <c:v>2.5765999999994416E-4</c:v>
                </c:pt>
                <c:pt idx="12884">
                  <c:v>2.5767999999994415E-4</c:v>
                </c:pt>
                <c:pt idx="12885">
                  <c:v>2.5769999999994414E-4</c:v>
                </c:pt>
                <c:pt idx="12886">
                  <c:v>2.5771999999994413E-4</c:v>
                </c:pt>
                <c:pt idx="12887">
                  <c:v>2.5773999999994412E-4</c:v>
                </c:pt>
                <c:pt idx="12888">
                  <c:v>2.5775999999994411E-4</c:v>
                </c:pt>
                <c:pt idx="12889">
                  <c:v>2.577799999999441E-4</c:v>
                </c:pt>
                <c:pt idx="12890">
                  <c:v>2.5779999999994409E-4</c:v>
                </c:pt>
                <c:pt idx="12891">
                  <c:v>2.5781999999994408E-4</c:v>
                </c:pt>
                <c:pt idx="12892">
                  <c:v>2.5783999999994407E-4</c:v>
                </c:pt>
                <c:pt idx="12893">
                  <c:v>2.5785999999994406E-4</c:v>
                </c:pt>
                <c:pt idx="12894">
                  <c:v>2.5787999999994405E-4</c:v>
                </c:pt>
                <c:pt idx="12895">
                  <c:v>2.5789999999994404E-4</c:v>
                </c:pt>
                <c:pt idx="12896">
                  <c:v>2.5791999999994403E-4</c:v>
                </c:pt>
                <c:pt idx="12897">
                  <c:v>2.5793999999994401E-4</c:v>
                </c:pt>
                <c:pt idx="12898">
                  <c:v>2.57959999999944E-4</c:v>
                </c:pt>
                <c:pt idx="12899">
                  <c:v>2.5797999999994399E-4</c:v>
                </c:pt>
                <c:pt idx="12900">
                  <c:v>2.5799999999994398E-4</c:v>
                </c:pt>
                <c:pt idx="12901">
                  <c:v>2.5801999999994397E-4</c:v>
                </c:pt>
                <c:pt idx="12902">
                  <c:v>2.5803999999994396E-4</c:v>
                </c:pt>
                <c:pt idx="12903">
                  <c:v>2.5805999999994395E-4</c:v>
                </c:pt>
                <c:pt idx="12904">
                  <c:v>2.5807999999994394E-4</c:v>
                </c:pt>
                <c:pt idx="12905">
                  <c:v>2.5809999999994393E-4</c:v>
                </c:pt>
                <c:pt idx="12906">
                  <c:v>2.5811999999994392E-4</c:v>
                </c:pt>
                <c:pt idx="12907">
                  <c:v>2.5813999999994391E-4</c:v>
                </c:pt>
                <c:pt idx="12908">
                  <c:v>2.581599999999439E-4</c:v>
                </c:pt>
                <c:pt idx="12909">
                  <c:v>2.5817999999994389E-4</c:v>
                </c:pt>
                <c:pt idx="12910">
                  <c:v>2.5819999999994388E-4</c:v>
                </c:pt>
                <c:pt idx="12911">
                  <c:v>2.5821999999994387E-4</c:v>
                </c:pt>
                <c:pt idx="12912">
                  <c:v>2.5823999999994386E-4</c:v>
                </c:pt>
                <c:pt idx="12913">
                  <c:v>2.5825999999994385E-4</c:v>
                </c:pt>
                <c:pt idx="12914">
                  <c:v>2.5827999999994384E-4</c:v>
                </c:pt>
                <c:pt idx="12915">
                  <c:v>2.5829999999994383E-4</c:v>
                </c:pt>
                <c:pt idx="12916">
                  <c:v>2.5831999999994382E-4</c:v>
                </c:pt>
                <c:pt idx="12917">
                  <c:v>2.5833999999994381E-4</c:v>
                </c:pt>
                <c:pt idx="12918">
                  <c:v>2.583599999999438E-4</c:v>
                </c:pt>
                <c:pt idx="12919">
                  <c:v>2.5837999999994379E-4</c:v>
                </c:pt>
                <c:pt idx="12920">
                  <c:v>2.5839999999994378E-4</c:v>
                </c:pt>
                <c:pt idx="12921">
                  <c:v>2.5841999999994377E-4</c:v>
                </c:pt>
                <c:pt idx="12922">
                  <c:v>2.5843999999994376E-4</c:v>
                </c:pt>
                <c:pt idx="12923">
                  <c:v>2.5845999999994375E-4</c:v>
                </c:pt>
                <c:pt idx="12924">
                  <c:v>2.5847999999994374E-4</c:v>
                </c:pt>
                <c:pt idx="12925">
                  <c:v>2.5849999999994372E-4</c:v>
                </c:pt>
                <c:pt idx="12926">
                  <c:v>2.5851999999994371E-4</c:v>
                </c:pt>
                <c:pt idx="12927">
                  <c:v>2.585399999999437E-4</c:v>
                </c:pt>
                <c:pt idx="12928">
                  <c:v>2.5855999999994369E-4</c:v>
                </c:pt>
                <c:pt idx="12929">
                  <c:v>2.5857999999994368E-4</c:v>
                </c:pt>
                <c:pt idx="12930">
                  <c:v>2.5859999999994367E-4</c:v>
                </c:pt>
                <c:pt idx="12931">
                  <c:v>2.5861999999994366E-4</c:v>
                </c:pt>
                <c:pt idx="12932">
                  <c:v>2.5863999999994365E-4</c:v>
                </c:pt>
                <c:pt idx="12933">
                  <c:v>2.5865999999994364E-4</c:v>
                </c:pt>
                <c:pt idx="12934">
                  <c:v>2.5867999999994363E-4</c:v>
                </c:pt>
                <c:pt idx="12935">
                  <c:v>2.5869999999994362E-4</c:v>
                </c:pt>
                <c:pt idx="12936">
                  <c:v>2.5871999999994361E-4</c:v>
                </c:pt>
                <c:pt idx="12937">
                  <c:v>2.587399999999436E-4</c:v>
                </c:pt>
                <c:pt idx="12938">
                  <c:v>2.5875999999994359E-4</c:v>
                </c:pt>
                <c:pt idx="12939">
                  <c:v>2.5877999999994358E-4</c:v>
                </c:pt>
                <c:pt idx="12940">
                  <c:v>2.5879999999994357E-4</c:v>
                </c:pt>
                <c:pt idx="12941">
                  <c:v>2.5881999999994356E-4</c:v>
                </c:pt>
                <c:pt idx="12942">
                  <c:v>2.5883999999994355E-4</c:v>
                </c:pt>
                <c:pt idx="12943">
                  <c:v>2.5885999999994354E-4</c:v>
                </c:pt>
                <c:pt idx="12944">
                  <c:v>2.5887999999994353E-4</c:v>
                </c:pt>
                <c:pt idx="12945">
                  <c:v>2.5889999999994352E-4</c:v>
                </c:pt>
                <c:pt idx="12946">
                  <c:v>2.5891999999994351E-4</c:v>
                </c:pt>
                <c:pt idx="12947">
                  <c:v>2.589399999999435E-4</c:v>
                </c:pt>
                <c:pt idx="12948">
                  <c:v>2.5895999999994349E-4</c:v>
                </c:pt>
                <c:pt idx="12949">
                  <c:v>2.5897999999994348E-4</c:v>
                </c:pt>
                <c:pt idx="12950">
                  <c:v>2.5899999999994347E-4</c:v>
                </c:pt>
                <c:pt idx="12951">
                  <c:v>2.5901999999994346E-4</c:v>
                </c:pt>
                <c:pt idx="12952">
                  <c:v>2.5903999999994345E-4</c:v>
                </c:pt>
                <c:pt idx="12953">
                  <c:v>2.5905999999994343E-4</c:v>
                </c:pt>
                <c:pt idx="12954">
                  <c:v>2.5907999999994342E-4</c:v>
                </c:pt>
                <c:pt idx="12955">
                  <c:v>2.5909999999994341E-4</c:v>
                </c:pt>
                <c:pt idx="12956">
                  <c:v>2.591199999999434E-4</c:v>
                </c:pt>
                <c:pt idx="12957">
                  <c:v>2.5913999999994339E-4</c:v>
                </c:pt>
                <c:pt idx="12958">
                  <c:v>2.5915999999994338E-4</c:v>
                </c:pt>
                <c:pt idx="12959">
                  <c:v>2.5917999999994337E-4</c:v>
                </c:pt>
                <c:pt idx="12960">
                  <c:v>2.5919999999994336E-4</c:v>
                </c:pt>
                <c:pt idx="12961">
                  <c:v>2.5921999999994335E-4</c:v>
                </c:pt>
                <c:pt idx="12962">
                  <c:v>2.5923999999994334E-4</c:v>
                </c:pt>
                <c:pt idx="12963">
                  <c:v>2.5925999999994333E-4</c:v>
                </c:pt>
                <c:pt idx="12964">
                  <c:v>2.5927999999994332E-4</c:v>
                </c:pt>
                <c:pt idx="12965">
                  <c:v>2.5929999999994331E-4</c:v>
                </c:pt>
                <c:pt idx="12966">
                  <c:v>2.593199999999433E-4</c:v>
                </c:pt>
                <c:pt idx="12967">
                  <c:v>2.5933999999994329E-4</c:v>
                </c:pt>
                <c:pt idx="12968">
                  <c:v>2.5935999999994328E-4</c:v>
                </c:pt>
                <c:pt idx="12969">
                  <c:v>2.5937999999994327E-4</c:v>
                </c:pt>
                <c:pt idx="12970">
                  <c:v>2.5939999999994326E-4</c:v>
                </c:pt>
                <c:pt idx="12971">
                  <c:v>2.5941999999994325E-4</c:v>
                </c:pt>
                <c:pt idx="12972">
                  <c:v>2.5943999999994324E-4</c:v>
                </c:pt>
                <c:pt idx="12973">
                  <c:v>2.5945999999994323E-4</c:v>
                </c:pt>
                <c:pt idx="12974">
                  <c:v>2.5947999999994322E-4</c:v>
                </c:pt>
                <c:pt idx="12975">
                  <c:v>2.5949999999994321E-4</c:v>
                </c:pt>
                <c:pt idx="12976">
                  <c:v>2.595199999999432E-4</c:v>
                </c:pt>
                <c:pt idx="12977">
                  <c:v>2.5953999999994319E-4</c:v>
                </c:pt>
                <c:pt idx="12978">
                  <c:v>2.5955999999994318E-4</c:v>
                </c:pt>
                <c:pt idx="12979">
                  <c:v>2.5957999999994317E-4</c:v>
                </c:pt>
                <c:pt idx="12980">
                  <c:v>2.5959999999994316E-4</c:v>
                </c:pt>
                <c:pt idx="12981">
                  <c:v>2.5961999999994314E-4</c:v>
                </c:pt>
                <c:pt idx="12982">
                  <c:v>2.5963999999994313E-4</c:v>
                </c:pt>
                <c:pt idx="12983">
                  <c:v>2.5965999999994312E-4</c:v>
                </c:pt>
                <c:pt idx="12984">
                  <c:v>2.5967999999994311E-4</c:v>
                </c:pt>
                <c:pt idx="12985">
                  <c:v>2.596999999999431E-4</c:v>
                </c:pt>
                <c:pt idx="12986">
                  <c:v>2.5971999999994309E-4</c:v>
                </c:pt>
                <c:pt idx="12987">
                  <c:v>2.5973999999994308E-4</c:v>
                </c:pt>
                <c:pt idx="12988">
                  <c:v>2.5975999999994307E-4</c:v>
                </c:pt>
                <c:pt idx="12989">
                  <c:v>2.5977999999994306E-4</c:v>
                </c:pt>
                <c:pt idx="12990">
                  <c:v>2.5979999999994305E-4</c:v>
                </c:pt>
                <c:pt idx="12991">
                  <c:v>2.5981999999994304E-4</c:v>
                </c:pt>
                <c:pt idx="12992">
                  <c:v>2.5983999999994303E-4</c:v>
                </c:pt>
                <c:pt idx="12993">
                  <c:v>2.5985999999994302E-4</c:v>
                </c:pt>
                <c:pt idx="12994">
                  <c:v>2.5987999999994301E-4</c:v>
                </c:pt>
                <c:pt idx="12995">
                  <c:v>2.59899999999943E-4</c:v>
                </c:pt>
                <c:pt idx="12996">
                  <c:v>2.5991999999994299E-4</c:v>
                </c:pt>
                <c:pt idx="12997">
                  <c:v>2.5993999999994298E-4</c:v>
                </c:pt>
                <c:pt idx="12998">
                  <c:v>2.5995999999994297E-4</c:v>
                </c:pt>
                <c:pt idx="12999">
                  <c:v>2.5997999999994296E-4</c:v>
                </c:pt>
                <c:pt idx="13000">
                  <c:v>2.5999999999994295E-4</c:v>
                </c:pt>
                <c:pt idx="13001">
                  <c:v>2.6001999999994294E-4</c:v>
                </c:pt>
                <c:pt idx="13002">
                  <c:v>2.6003999999994293E-4</c:v>
                </c:pt>
                <c:pt idx="13003">
                  <c:v>2.6005999999994292E-4</c:v>
                </c:pt>
                <c:pt idx="13004">
                  <c:v>2.6007999999994291E-4</c:v>
                </c:pt>
                <c:pt idx="13005">
                  <c:v>2.600999999999429E-4</c:v>
                </c:pt>
                <c:pt idx="13006">
                  <c:v>2.6011999999994289E-4</c:v>
                </c:pt>
                <c:pt idx="13007">
                  <c:v>2.6013999999994288E-4</c:v>
                </c:pt>
                <c:pt idx="13008">
                  <c:v>2.6015999999994287E-4</c:v>
                </c:pt>
                <c:pt idx="13009">
                  <c:v>2.6017999999994285E-4</c:v>
                </c:pt>
                <c:pt idx="13010">
                  <c:v>2.6019999999994284E-4</c:v>
                </c:pt>
                <c:pt idx="13011">
                  <c:v>2.6021999999994283E-4</c:v>
                </c:pt>
                <c:pt idx="13012">
                  <c:v>2.6023999999994282E-4</c:v>
                </c:pt>
                <c:pt idx="13013">
                  <c:v>2.6025999999994281E-4</c:v>
                </c:pt>
                <c:pt idx="13014">
                  <c:v>2.602799999999428E-4</c:v>
                </c:pt>
                <c:pt idx="13015">
                  <c:v>2.6029999999994279E-4</c:v>
                </c:pt>
                <c:pt idx="13016">
                  <c:v>2.6031999999994278E-4</c:v>
                </c:pt>
                <c:pt idx="13017">
                  <c:v>2.6033999999994277E-4</c:v>
                </c:pt>
                <c:pt idx="13018">
                  <c:v>2.6035999999994276E-4</c:v>
                </c:pt>
                <c:pt idx="13019">
                  <c:v>2.6037999999994275E-4</c:v>
                </c:pt>
                <c:pt idx="13020">
                  <c:v>2.6039999999994274E-4</c:v>
                </c:pt>
                <c:pt idx="13021">
                  <c:v>2.6041999999994273E-4</c:v>
                </c:pt>
                <c:pt idx="13022">
                  <c:v>2.6043999999994272E-4</c:v>
                </c:pt>
                <c:pt idx="13023">
                  <c:v>2.6045999999994271E-4</c:v>
                </c:pt>
                <c:pt idx="13024">
                  <c:v>2.604799999999427E-4</c:v>
                </c:pt>
                <c:pt idx="13025">
                  <c:v>2.6049999999994269E-4</c:v>
                </c:pt>
                <c:pt idx="13026">
                  <c:v>2.6051999999994268E-4</c:v>
                </c:pt>
                <c:pt idx="13027">
                  <c:v>2.6053999999994267E-4</c:v>
                </c:pt>
                <c:pt idx="13028">
                  <c:v>2.6055999999994266E-4</c:v>
                </c:pt>
                <c:pt idx="13029">
                  <c:v>2.6057999999994265E-4</c:v>
                </c:pt>
                <c:pt idx="13030">
                  <c:v>2.6059999999994264E-4</c:v>
                </c:pt>
                <c:pt idx="13031">
                  <c:v>2.6061999999994263E-4</c:v>
                </c:pt>
                <c:pt idx="13032">
                  <c:v>2.6063999999994262E-4</c:v>
                </c:pt>
                <c:pt idx="13033">
                  <c:v>2.6065999999994261E-4</c:v>
                </c:pt>
                <c:pt idx="13034">
                  <c:v>2.606799999999426E-4</c:v>
                </c:pt>
                <c:pt idx="13035">
                  <c:v>2.6069999999994259E-4</c:v>
                </c:pt>
                <c:pt idx="13036">
                  <c:v>2.6071999999994258E-4</c:v>
                </c:pt>
                <c:pt idx="13037">
                  <c:v>2.6073999999994257E-4</c:v>
                </c:pt>
                <c:pt idx="13038">
                  <c:v>2.6075999999994255E-4</c:v>
                </c:pt>
                <c:pt idx="13039">
                  <c:v>2.6077999999994254E-4</c:v>
                </c:pt>
                <c:pt idx="13040">
                  <c:v>2.6079999999994253E-4</c:v>
                </c:pt>
                <c:pt idx="13041">
                  <c:v>2.6081999999994252E-4</c:v>
                </c:pt>
                <c:pt idx="13042">
                  <c:v>2.6083999999994251E-4</c:v>
                </c:pt>
                <c:pt idx="13043">
                  <c:v>2.608599999999425E-4</c:v>
                </c:pt>
                <c:pt idx="13044">
                  <c:v>2.6087999999994249E-4</c:v>
                </c:pt>
                <c:pt idx="13045">
                  <c:v>2.6089999999994248E-4</c:v>
                </c:pt>
                <c:pt idx="13046">
                  <c:v>2.6091999999994247E-4</c:v>
                </c:pt>
                <c:pt idx="13047">
                  <c:v>2.6093999999994246E-4</c:v>
                </c:pt>
                <c:pt idx="13048">
                  <c:v>2.6095999999994245E-4</c:v>
                </c:pt>
                <c:pt idx="13049">
                  <c:v>2.6097999999994244E-4</c:v>
                </c:pt>
                <c:pt idx="13050">
                  <c:v>2.6099999999994243E-4</c:v>
                </c:pt>
                <c:pt idx="13051">
                  <c:v>2.6101999999994242E-4</c:v>
                </c:pt>
                <c:pt idx="13052">
                  <c:v>2.6103999999994241E-4</c:v>
                </c:pt>
                <c:pt idx="13053">
                  <c:v>2.610599999999424E-4</c:v>
                </c:pt>
                <c:pt idx="13054">
                  <c:v>2.6107999999994239E-4</c:v>
                </c:pt>
                <c:pt idx="13055">
                  <c:v>2.6109999999994238E-4</c:v>
                </c:pt>
                <c:pt idx="13056">
                  <c:v>2.6111999999994237E-4</c:v>
                </c:pt>
                <c:pt idx="13057">
                  <c:v>2.6113999999994236E-4</c:v>
                </c:pt>
                <c:pt idx="13058">
                  <c:v>2.6115999999994235E-4</c:v>
                </c:pt>
                <c:pt idx="13059">
                  <c:v>2.6117999999994234E-4</c:v>
                </c:pt>
                <c:pt idx="13060">
                  <c:v>2.6119999999994233E-4</c:v>
                </c:pt>
                <c:pt idx="13061">
                  <c:v>2.6121999999994232E-4</c:v>
                </c:pt>
                <c:pt idx="13062">
                  <c:v>2.6123999999994231E-4</c:v>
                </c:pt>
                <c:pt idx="13063">
                  <c:v>2.612599999999423E-4</c:v>
                </c:pt>
                <c:pt idx="13064">
                  <c:v>2.6127999999994229E-4</c:v>
                </c:pt>
                <c:pt idx="13065">
                  <c:v>2.6129999999994228E-4</c:v>
                </c:pt>
                <c:pt idx="13066">
                  <c:v>2.6131999999994226E-4</c:v>
                </c:pt>
                <c:pt idx="13067">
                  <c:v>2.6133999999994225E-4</c:v>
                </c:pt>
                <c:pt idx="13068">
                  <c:v>2.6135999999994224E-4</c:v>
                </c:pt>
                <c:pt idx="13069">
                  <c:v>2.6137999999994223E-4</c:v>
                </c:pt>
                <c:pt idx="13070">
                  <c:v>2.6139999999994222E-4</c:v>
                </c:pt>
                <c:pt idx="13071">
                  <c:v>2.6141999999994221E-4</c:v>
                </c:pt>
                <c:pt idx="13072">
                  <c:v>2.614399999999422E-4</c:v>
                </c:pt>
                <c:pt idx="13073">
                  <c:v>2.6145999999994219E-4</c:v>
                </c:pt>
                <c:pt idx="13074">
                  <c:v>2.6147999999994218E-4</c:v>
                </c:pt>
                <c:pt idx="13075">
                  <c:v>2.6149999999994217E-4</c:v>
                </c:pt>
                <c:pt idx="13076">
                  <c:v>2.6151999999994216E-4</c:v>
                </c:pt>
                <c:pt idx="13077">
                  <c:v>2.6153999999994215E-4</c:v>
                </c:pt>
                <c:pt idx="13078">
                  <c:v>2.6155999999994214E-4</c:v>
                </c:pt>
                <c:pt idx="13079">
                  <c:v>2.6157999999994213E-4</c:v>
                </c:pt>
                <c:pt idx="13080">
                  <c:v>2.6159999999994212E-4</c:v>
                </c:pt>
                <c:pt idx="13081">
                  <c:v>2.6161999999994211E-4</c:v>
                </c:pt>
                <c:pt idx="13082">
                  <c:v>2.616399999999421E-4</c:v>
                </c:pt>
                <c:pt idx="13083">
                  <c:v>2.6165999999994209E-4</c:v>
                </c:pt>
                <c:pt idx="13084">
                  <c:v>2.6167999999994208E-4</c:v>
                </c:pt>
                <c:pt idx="13085">
                  <c:v>2.6169999999994207E-4</c:v>
                </c:pt>
                <c:pt idx="13086">
                  <c:v>2.6171999999994206E-4</c:v>
                </c:pt>
                <c:pt idx="13087">
                  <c:v>2.6173999999994205E-4</c:v>
                </c:pt>
                <c:pt idx="13088">
                  <c:v>2.6175999999994204E-4</c:v>
                </c:pt>
                <c:pt idx="13089">
                  <c:v>2.6177999999994203E-4</c:v>
                </c:pt>
                <c:pt idx="13090">
                  <c:v>2.6179999999994202E-4</c:v>
                </c:pt>
                <c:pt idx="13091">
                  <c:v>2.6181999999994201E-4</c:v>
                </c:pt>
                <c:pt idx="13092">
                  <c:v>2.61839999999942E-4</c:v>
                </c:pt>
                <c:pt idx="13093">
                  <c:v>2.6185999999994199E-4</c:v>
                </c:pt>
                <c:pt idx="13094">
                  <c:v>2.6187999999994197E-4</c:v>
                </c:pt>
                <c:pt idx="13095">
                  <c:v>2.6189999999994196E-4</c:v>
                </c:pt>
                <c:pt idx="13096">
                  <c:v>2.6191999999994195E-4</c:v>
                </c:pt>
                <c:pt idx="13097">
                  <c:v>2.6193999999994194E-4</c:v>
                </c:pt>
                <c:pt idx="13098">
                  <c:v>2.6195999999994193E-4</c:v>
                </c:pt>
                <c:pt idx="13099">
                  <c:v>2.6197999999994192E-4</c:v>
                </c:pt>
                <c:pt idx="13100">
                  <c:v>2.6199999999994191E-4</c:v>
                </c:pt>
                <c:pt idx="13101">
                  <c:v>2.620199999999419E-4</c:v>
                </c:pt>
                <c:pt idx="13102">
                  <c:v>2.6203999999994189E-4</c:v>
                </c:pt>
                <c:pt idx="13103">
                  <c:v>2.6205999999994188E-4</c:v>
                </c:pt>
                <c:pt idx="13104">
                  <c:v>2.6207999999994187E-4</c:v>
                </c:pt>
                <c:pt idx="13105">
                  <c:v>2.6209999999994186E-4</c:v>
                </c:pt>
                <c:pt idx="13106">
                  <c:v>2.6211999999994185E-4</c:v>
                </c:pt>
                <c:pt idx="13107">
                  <c:v>2.6213999999994184E-4</c:v>
                </c:pt>
                <c:pt idx="13108">
                  <c:v>2.6215999999994183E-4</c:v>
                </c:pt>
                <c:pt idx="13109">
                  <c:v>2.6217999999994182E-4</c:v>
                </c:pt>
                <c:pt idx="13110">
                  <c:v>2.6219999999994181E-4</c:v>
                </c:pt>
                <c:pt idx="13111">
                  <c:v>2.622199999999418E-4</c:v>
                </c:pt>
                <c:pt idx="13112">
                  <c:v>2.6223999999994179E-4</c:v>
                </c:pt>
                <c:pt idx="13113">
                  <c:v>2.6225999999994178E-4</c:v>
                </c:pt>
                <c:pt idx="13114">
                  <c:v>2.6227999999994177E-4</c:v>
                </c:pt>
                <c:pt idx="13115">
                  <c:v>2.6229999999994176E-4</c:v>
                </c:pt>
                <c:pt idx="13116">
                  <c:v>2.6231999999994175E-4</c:v>
                </c:pt>
                <c:pt idx="13117">
                  <c:v>2.6233999999994174E-4</c:v>
                </c:pt>
                <c:pt idx="13118">
                  <c:v>2.6235999999994173E-4</c:v>
                </c:pt>
                <c:pt idx="13119">
                  <c:v>2.6237999999994172E-4</c:v>
                </c:pt>
                <c:pt idx="13120">
                  <c:v>2.6239999999994171E-4</c:v>
                </c:pt>
                <c:pt idx="13121">
                  <c:v>2.624199999999417E-4</c:v>
                </c:pt>
                <c:pt idx="13122">
                  <c:v>2.6243999999994168E-4</c:v>
                </c:pt>
                <c:pt idx="13123">
                  <c:v>2.6245999999994167E-4</c:v>
                </c:pt>
                <c:pt idx="13124">
                  <c:v>2.6247999999994166E-4</c:v>
                </c:pt>
                <c:pt idx="13125">
                  <c:v>2.6249999999994165E-4</c:v>
                </c:pt>
                <c:pt idx="13126">
                  <c:v>2.6251999999994164E-4</c:v>
                </c:pt>
                <c:pt idx="13127">
                  <c:v>2.6253999999994163E-4</c:v>
                </c:pt>
                <c:pt idx="13128">
                  <c:v>2.6255999999994162E-4</c:v>
                </c:pt>
                <c:pt idx="13129">
                  <c:v>2.6257999999994161E-4</c:v>
                </c:pt>
                <c:pt idx="13130">
                  <c:v>2.625999999999416E-4</c:v>
                </c:pt>
                <c:pt idx="13131">
                  <c:v>2.6261999999994159E-4</c:v>
                </c:pt>
                <c:pt idx="13132">
                  <c:v>2.6263999999994158E-4</c:v>
                </c:pt>
                <c:pt idx="13133">
                  <c:v>2.6265999999994157E-4</c:v>
                </c:pt>
                <c:pt idx="13134">
                  <c:v>2.6267999999994156E-4</c:v>
                </c:pt>
                <c:pt idx="13135">
                  <c:v>2.6269999999994155E-4</c:v>
                </c:pt>
                <c:pt idx="13136">
                  <c:v>2.6271999999994154E-4</c:v>
                </c:pt>
                <c:pt idx="13137">
                  <c:v>2.6273999999994153E-4</c:v>
                </c:pt>
                <c:pt idx="13138">
                  <c:v>2.6275999999994152E-4</c:v>
                </c:pt>
                <c:pt idx="13139">
                  <c:v>2.6277999999994151E-4</c:v>
                </c:pt>
                <c:pt idx="13140">
                  <c:v>2.627999999999415E-4</c:v>
                </c:pt>
                <c:pt idx="13141">
                  <c:v>2.6281999999994149E-4</c:v>
                </c:pt>
                <c:pt idx="13142">
                  <c:v>2.6283999999994148E-4</c:v>
                </c:pt>
                <c:pt idx="13143">
                  <c:v>2.6285999999994147E-4</c:v>
                </c:pt>
                <c:pt idx="13144">
                  <c:v>2.6287999999994146E-4</c:v>
                </c:pt>
                <c:pt idx="13145">
                  <c:v>2.6289999999994145E-4</c:v>
                </c:pt>
                <c:pt idx="13146">
                  <c:v>2.6291999999994144E-4</c:v>
                </c:pt>
                <c:pt idx="13147">
                  <c:v>2.6293999999994143E-4</c:v>
                </c:pt>
                <c:pt idx="13148">
                  <c:v>2.6295999999994142E-4</c:v>
                </c:pt>
                <c:pt idx="13149">
                  <c:v>2.6297999999994141E-4</c:v>
                </c:pt>
                <c:pt idx="13150">
                  <c:v>2.6299999999994139E-4</c:v>
                </c:pt>
                <c:pt idx="13151">
                  <c:v>2.6301999999994138E-4</c:v>
                </c:pt>
                <c:pt idx="13152">
                  <c:v>2.6303999999994137E-4</c:v>
                </c:pt>
                <c:pt idx="13153">
                  <c:v>2.6305999999994136E-4</c:v>
                </c:pt>
                <c:pt idx="13154">
                  <c:v>2.6307999999994135E-4</c:v>
                </c:pt>
                <c:pt idx="13155">
                  <c:v>2.6309999999994134E-4</c:v>
                </c:pt>
                <c:pt idx="13156">
                  <c:v>2.6311999999994133E-4</c:v>
                </c:pt>
                <c:pt idx="13157">
                  <c:v>2.6313999999994132E-4</c:v>
                </c:pt>
                <c:pt idx="13158">
                  <c:v>2.6315999999994131E-4</c:v>
                </c:pt>
                <c:pt idx="13159">
                  <c:v>2.631799999999413E-4</c:v>
                </c:pt>
                <c:pt idx="13160">
                  <c:v>2.6319999999994129E-4</c:v>
                </c:pt>
                <c:pt idx="13161">
                  <c:v>2.6321999999994128E-4</c:v>
                </c:pt>
                <c:pt idx="13162">
                  <c:v>2.6323999999994127E-4</c:v>
                </c:pt>
                <c:pt idx="13163">
                  <c:v>2.6325999999994126E-4</c:v>
                </c:pt>
                <c:pt idx="13164">
                  <c:v>2.6327999999994125E-4</c:v>
                </c:pt>
                <c:pt idx="13165">
                  <c:v>2.6329999999994124E-4</c:v>
                </c:pt>
                <c:pt idx="13166">
                  <c:v>2.6331999999994123E-4</c:v>
                </c:pt>
                <c:pt idx="13167">
                  <c:v>2.6333999999994122E-4</c:v>
                </c:pt>
                <c:pt idx="13168">
                  <c:v>2.6335999999994121E-4</c:v>
                </c:pt>
                <c:pt idx="13169">
                  <c:v>2.633799999999412E-4</c:v>
                </c:pt>
                <c:pt idx="13170">
                  <c:v>2.6339999999994119E-4</c:v>
                </c:pt>
                <c:pt idx="13171">
                  <c:v>2.6341999999994118E-4</c:v>
                </c:pt>
                <c:pt idx="13172">
                  <c:v>2.6343999999994117E-4</c:v>
                </c:pt>
                <c:pt idx="13173">
                  <c:v>2.6345999999994116E-4</c:v>
                </c:pt>
                <c:pt idx="13174">
                  <c:v>2.6347999999994115E-4</c:v>
                </c:pt>
                <c:pt idx="13175">
                  <c:v>2.6349999999994114E-4</c:v>
                </c:pt>
                <c:pt idx="13176">
                  <c:v>2.6351999999994113E-4</c:v>
                </c:pt>
                <c:pt idx="13177">
                  <c:v>2.6353999999994112E-4</c:v>
                </c:pt>
                <c:pt idx="13178">
                  <c:v>2.635599999999411E-4</c:v>
                </c:pt>
                <c:pt idx="13179">
                  <c:v>2.6357999999994109E-4</c:v>
                </c:pt>
                <c:pt idx="13180">
                  <c:v>2.6359999999994108E-4</c:v>
                </c:pt>
                <c:pt idx="13181">
                  <c:v>2.6361999999994107E-4</c:v>
                </c:pt>
                <c:pt idx="13182">
                  <c:v>2.6363999999994106E-4</c:v>
                </c:pt>
                <c:pt idx="13183">
                  <c:v>2.6365999999994105E-4</c:v>
                </c:pt>
                <c:pt idx="13184">
                  <c:v>2.6367999999994104E-4</c:v>
                </c:pt>
                <c:pt idx="13185">
                  <c:v>2.6369999999994103E-4</c:v>
                </c:pt>
                <c:pt idx="13186">
                  <c:v>2.6371999999994102E-4</c:v>
                </c:pt>
                <c:pt idx="13187">
                  <c:v>2.6373999999994101E-4</c:v>
                </c:pt>
                <c:pt idx="13188">
                  <c:v>2.63759999999941E-4</c:v>
                </c:pt>
                <c:pt idx="13189">
                  <c:v>2.6377999999994099E-4</c:v>
                </c:pt>
                <c:pt idx="13190">
                  <c:v>2.6379999999994098E-4</c:v>
                </c:pt>
                <c:pt idx="13191">
                  <c:v>2.6381999999994097E-4</c:v>
                </c:pt>
                <c:pt idx="13192">
                  <c:v>2.6383999999994096E-4</c:v>
                </c:pt>
                <c:pt idx="13193">
                  <c:v>2.6385999999994095E-4</c:v>
                </c:pt>
                <c:pt idx="13194">
                  <c:v>2.6387999999994094E-4</c:v>
                </c:pt>
                <c:pt idx="13195">
                  <c:v>2.6389999999994093E-4</c:v>
                </c:pt>
                <c:pt idx="13196">
                  <c:v>2.6391999999994092E-4</c:v>
                </c:pt>
                <c:pt idx="13197">
                  <c:v>2.6393999999994091E-4</c:v>
                </c:pt>
                <c:pt idx="13198">
                  <c:v>2.639599999999409E-4</c:v>
                </c:pt>
                <c:pt idx="13199">
                  <c:v>2.6397999999994089E-4</c:v>
                </c:pt>
                <c:pt idx="13200">
                  <c:v>2.6399999999994088E-4</c:v>
                </c:pt>
                <c:pt idx="13201">
                  <c:v>2.6401999999994087E-4</c:v>
                </c:pt>
                <c:pt idx="13202">
                  <c:v>2.6403999999994086E-4</c:v>
                </c:pt>
                <c:pt idx="13203">
                  <c:v>2.6405999999994085E-4</c:v>
                </c:pt>
                <c:pt idx="13204">
                  <c:v>2.6407999999994084E-4</c:v>
                </c:pt>
                <c:pt idx="13205">
                  <c:v>2.6409999999994083E-4</c:v>
                </c:pt>
                <c:pt idx="13206">
                  <c:v>2.6411999999994081E-4</c:v>
                </c:pt>
                <c:pt idx="13207">
                  <c:v>2.641399999999408E-4</c:v>
                </c:pt>
                <c:pt idx="13208">
                  <c:v>2.6415999999994079E-4</c:v>
                </c:pt>
                <c:pt idx="13209">
                  <c:v>2.6417999999994078E-4</c:v>
                </c:pt>
                <c:pt idx="13210">
                  <c:v>2.6419999999994077E-4</c:v>
                </c:pt>
                <c:pt idx="13211">
                  <c:v>2.6421999999994076E-4</c:v>
                </c:pt>
                <c:pt idx="13212">
                  <c:v>2.6423999999994075E-4</c:v>
                </c:pt>
                <c:pt idx="13213">
                  <c:v>2.6425999999994074E-4</c:v>
                </c:pt>
                <c:pt idx="13214">
                  <c:v>2.6427999999994073E-4</c:v>
                </c:pt>
                <c:pt idx="13215">
                  <c:v>2.6429999999994072E-4</c:v>
                </c:pt>
                <c:pt idx="13216">
                  <c:v>2.6431999999994071E-4</c:v>
                </c:pt>
                <c:pt idx="13217">
                  <c:v>2.643399999999407E-4</c:v>
                </c:pt>
                <c:pt idx="13218">
                  <c:v>2.6435999999994069E-4</c:v>
                </c:pt>
                <c:pt idx="13219">
                  <c:v>2.6437999999994068E-4</c:v>
                </c:pt>
                <c:pt idx="13220">
                  <c:v>2.6439999999994067E-4</c:v>
                </c:pt>
                <c:pt idx="13221">
                  <c:v>2.6441999999994066E-4</c:v>
                </c:pt>
                <c:pt idx="13222">
                  <c:v>2.6443999999994065E-4</c:v>
                </c:pt>
                <c:pt idx="13223">
                  <c:v>2.6445999999994064E-4</c:v>
                </c:pt>
                <c:pt idx="13224">
                  <c:v>2.6447999999994063E-4</c:v>
                </c:pt>
                <c:pt idx="13225">
                  <c:v>2.6449999999994062E-4</c:v>
                </c:pt>
                <c:pt idx="13226">
                  <c:v>2.6451999999994061E-4</c:v>
                </c:pt>
                <c:pt idx="13227">
                  <c:v>2.645399999999406E-4</c:v>
                </c:pt>
                <c:pt idx="13228">
                  <c:v>2.6455999999994059E-4</c:v>
                </c:pt>
                <c:pt idx="13229">
                  <c:v>2.6457999999994058E-4</c:v>
                </c:pt>
                <c:pt idx="13230">
                  <c:v>2.6459999999994057E-4</c:v>
                </c:pt>
                <c:pt idx="13231">
                  <c:v>2.6461999999994056E-4</c:v>
                </c:pt>
                <c:pt idx="13232">
                  <c:v>2.6463999999994055E-4</c:v>
                </c:pt>
                <c:pt idx="13233">
                  <c:v>2.6465999999994054E-4</c:v>
                </c:pt>
                <c:pt idx="13234">
                  <c:v>2.6467999999994052E-4</c:v>
                </c:pt>
                <c:pt idx="13235">
                  <c:v>2.6469999999994051E-4</c:v>
                </c:pt>
                <c:pt idx="13236">
                  <c:v>2.647199999999405E-4</c:v>
                </c:pt>
                <c:pt idx="13237">
                  <c:v>2.6473999999994049E-4</c:v>
                </c:pt>
                <c:pt idx="13238">
                  <c:v>2.6475999999994048E-4</c:v>
                </c:pt>
                <c:pt idx="13239">
                  <c:v>2.6477999999994047E-4</c:v>
                </c:pt>
                <c:pt idx="13240">
                  <c:v>2.6479999999994046E-4</c:v>
                </c:pt>
                <c:pt idx="13241">
                  <c:v>2.6481999999994045E-4</c:v>
                </c:pt>
                <c:pt idx="13242">
                  <c:v>2.6483999999994044E-4</c:v>
                </c:pt>
                <c:pt idx="13243">
                  <c:v>2.6485999999994043E-4</c:v>
                </c:pt>
                <c:pt idx="13244">
                  <c:v>2.6487999999994042E-4</c:v>
                </c:pt>
                <c:pt idx="13245">
                  <c:v>2.6489999999994041E-4</c:v>
                </c:pt>
                <c:pt idx="13246">
                  <c:v>2.649199999999404E-4</c:v>
                </c:pt>
                <c:pt idx="13247">
                  <c:v>2.6493999999994039E-4</c:v>
                </c:pt>
                <c:pt idx="13248">
                  <c:v>2.6495999999994038E-4</c:v>
                </c:pt>
                <c:pt idx="13249">
                  <c:v>2.6497999999994037E-4</c:v>
                </c:pt>
                <c:pt idx="13250">
                  <c:v>2.6499999999994036E-4</c:v>
                </c:pt>
                <c:pt idx="13251">
                  <c:v>2.6501999999994035E-4</c:v>
                </c:pt>
                <c:pt idx="13252">
                  <c:v>2.6503999999994034E-4</c:v>
                </c:pt>
                <c:pt idx="13253">
                  <c:v>2.6505999999994033E-4</c:v>
                </c:pt>
                <c:pt idx="13254">
                  <c:v>2.6507999999994032E-4</c:v>
                </c:pt>
                <c:pt idx="13255">
                  <c:v>2.6509999999994031E-4</c:v>
                </c:pt>
                <c:pt idx="13256">
                  <c:v>2.651199999999403E-4</c:v>
                </c:pt>
                <c:pt idx="13257">
                  <c:v>2.6513999999994029E-4</c:v>
                </c:pt>
                <c:pt idx="13258">
                  <c:v>2.6515999999994028E-4</c:v>
                </c:pt>
                <c:pt idx="13259">
                  <c:v>2.6517999999994027E-4</c:v>
                </c:pt>
                <c:pt idx="13260">
                  <c:v>2.6519999999994026E-4</c:v>
                </c:pt>
                <c:pt idx="13261">
                  <c:v>2.6521999999994025E-4</c:v>
                </c:pt>
                <c:pt idx="13262">
                  <c:v>2.6523999999994023E-4</c:v>
                </c:pt>
                <c:pt idx="13263">
                  <c:v>2.6525999999994022E-4</c:v>
                </c:pt>
                <c:pt idx="13264">
                  <c:v>2.6527999999994021E-4</c:v>
                </c:pt>
                <c:pt idx="13265">
                  <c:v>2.652999999999402E-4</c:v>
                </c:pt>
                <c:pt idx="13266">
                  <c:v>2.6531999999994019E-4</c:v>
                </c:pt>
                <c:pt idx="13267">
                  <c:v>2.6533999999994018E-4</c:v>
                </c:pt>
                <c:pt idx="13268">
                  <c:v>2.6535999999994017E-4</c:v>
                </c:pt>
                <c:pt idx="13269">
                  <c:v>2.6537999999994016E-4</c:v>
                </c:pt>
                <c:pt idx="13270">
                  <c:v>2.6539999999994015E-4</c:v>
                </c:pt>
                <c:pt idx="13271">
                  <c:v>2.6541999999994014E-4</c:v>
                </c:pt>
                <c:pt idx="13272">
                  <c:v>2.6543999999994013E-4</c:v>
                </c:pt>
                <c:pt idx="13273">
                  <c:v>2.6545999999994012E-4</c:v>
                </c:pt>
                <c:pt idx="13274">
                  <c:v>2.6547999999994011E-4</c:v>
                </c:pt>
                <c:pt idx="13275">
                  <c:v>2.654999999999401E-4</c:v>
                </c:pt>
                <c:pt idx="13276">
                  <c:v>2.6551999999994009E-4</c:v>
                </c:pt>
                <c:pt idx="13277">
                  <c:v>2.6553999999994008E-4</c:v>
                </c:pt>
                <c:pt idx="13278">
                  <c:v>2.6555999999994007E-4</c:v>
                </c:pt>
                <c:pt idx="13279">
                  <c:v>2.6557999999994006E-4</c:v>
                </c:pt>
                <c:pt idx="13280">
                  <c:v>2.6559999999994005E-4</c:v>
                </c:pt>
                <c:pt idx="13281">
                  <c:v>2.6561999999994004E-4</c:v>
                </c:pt>
                <c:pt idx="13282">
                  <c:v>2.6563999999994003E-4</c:v>
                </c:pt>
                <c:pt idx="13283">
                  <c:v>2.6565999999994002E-4</c:v>
                </c:pt>
                <c:pt idx="13284">
                  <c:v>2.6567999999994001E-4</c:v>
                </c:pt>
                <c:pt idx="13285">
                  <c:v>2.6569999999994E-4</c:v>
                </c:pt>
                <c:pt idx="13286">
                  <c:v>2.6571999999993999E-4</c:v>
                </c:pt>
                <c:pt idx="13287">
                  <c:v>2.6573999999993998E-4</c:v>
                </c:pt>
                <c:pt idx="13288">
                  <c:v>2.6575999999993997E-4</c:v>
                </c:pt>
                <c:pt idx="13289">
                  <c:v>2.6577999999993996E-4</c:v>
                </c:pt>
                <c:pt idx="13290">
                  <c:v>2.6579999999993994E-4</c:v>
                </c:pt>
                <c:pt idx="13291">
                  <c:v>2.6581999999993993E-4</c:v>
                </c:pt>
                <c:pt idx="13292">
                  <c:v>2.6583999999993992E-4</c:v>
                </c:pt>
                <c:pt idx="13293">
                  <c:v>2.6585999999993991E-4</c:v>
                </c:pt>
                <c:pt idx="13294">
                  <c:v>2.658799999999399E-4</c:v>
                </c:pt>
                <c:pt idx="13295">
                  <c:v>2.6589999999993989E-4</c:v>
                </c:pt>
                <c:pt idx="13296">
                  <c:v>2.6591999999993988E-4</c:v>
                </c:pt>
                <c:pt idx="13297">
                  <c:v>2.6593999999993987E-4</c:v>
                </c:pt>
                <c:pt idx="13298">
                  <c:v>2.6595999999993986E-4</c:v>
                </c:pt>
                <c:pt idx="13299">
                  <c:v>2.6597999999993985E-4</c:v>
                </c:pt>
                <c:pt idx="13300">
                  <c:v>2.6599999999993984E-4</c:v>
                </c:pt>
                <c:pt idx="13301">
                  <c:v>2.6601999999993983E-4</c:v>
                </c:pt>
                <c:pt idx="13302">
                  <c:v>2.6603999999993982E-4</c:v>
                </c:pt>
                <c:pt idx="13303">
                  <c:v>2.6605999999993981E-4</c:v>
                </c:pt>
                <c:pt idx="13304">
                  <c:v>2.660799999999398E-4</c:v>
                </c:pt>
                <c:pt idx="13305">
                  <c:v>2.6609999999993979E-4</c:v>
                </c:pt>
                <c:pt idx="13306">
                  <c:v>2.6611999999993978E-4</c:v>
                </c:pt>
                <c:pt idx="13307">
                  <c:v>2.6613999999993977E-4</c:v>
                </c:pt>
                <c:pt idx="13308">
                  <c:v>2.6615999999993976E-4</c:v>
                </c:pt>
                <c:pt idx="13309">
                  <c:v>2.6617999999993975E-4</c:v>
                </c:pt>
                <c:pt idx="13310">
                  <c:v>2.6619999999993974E-4</c:v>
                </c:pt>
                <c:pt idx="13311">
                  <c:v>2.6621999999993973E-4</c:v>
                </c:pt>
                <c:pt idx="13312">
                  <c:v>2.6623999999993972E-4</c:v>
                </c:pt>
                <c:pt idx="13313">
                  <c:v>2.6625999999993971E-4</c:v>
                </c:pt>
                <c:pt idx="13314">
                  <c:v>2.662799999999397E-4</c:v>
                </c:pt>
                <c:pt idx="13315">
                  <c:v>2.6629999999993969E-4</c:v>
                </c:pt>
                <c:pt idx="13316">
                  <c:v>2.6631999999993968E-4</c:v>
                </c:pt>
                <c:pt idx="13317">
                  <c:v>2.6633999999993967E-4</c:v>
                </c:pt>
                <c:pt idx="13318">
                  <c:v>2.6635999999993966E-4</c:v>
                </c:pt>
                <c:pt idx="13319">
                  <c:v>2.6637999999993964E-4</c:v>
                </c:pt>
                <c:pt idx="13320">
                  <c:v>2.6639999999993963E-4</c:v>
                </c:pt>
                <c:pt idx="13321">
                  <c:v>2.6641999999993962E-4</c:v>
                </c:pt>
                <c:pt idx="13322">
                  <c:v>2.6643999999993961E-4</c:v>
                </c:pt>
                <c:pt idx="13323">
                  <c:v>2.664599999999396E-4</c:v>
                </c:pt>
                <c:pt idx="13324">
                  <c:v>2.6647999999993959E-4</c:v>
                </c:pt>
                <c:pt idx="13325">
                  <c:v>2.6649999999993958E-4</c:v>
                </c:pt>
                <c:pt idx="13326">
                  <c:v>2.6651999999993957E-4</c:v>
                </c:pt>
                <c:pt idx="13327">
                  <c:v>2.6653999999993956E-4</c:v>
                </c:pt>
                <c:pt idx="13328">
                  <c:v>2.6655999999993955E-4</c:v>
                </c:pt>
                <c:pt idx="13329">
                  <c:v>2.6657999999993954E-4</c:v>
                </c:pt>
                <c:pt idx="13330">
                  <c:v>2.6659999999993953E-4</c:v>
                </c:pt>
                <c:pt idx="13331">
                  <c:v>2.6661999999993952E-4</c:v>
                </c:pt>
                <c:pt idx="13332">
                  <c:v>2.6663999999993951E-4</c:v>
                </c:pt>
                <c:pt idx="13333">
                  <c:v>2.666599999999395E-4</c:v>
                </c:pt>
                <c:pt idx="13334">
                  <c:v>2.6667999999993949E-4</c:v>
                </c:pt>
                <c:pt idx="13335">
                  <c:v>2.6669999999993948E-4</c:v>
                </c:pt>
                <c:pt idx="13336">
                  <c:v>2.6671999999993947E-4</c:v>
                </c:pt>
                <c:pt idx="13337">
                  <c:v>2.6673999999993946E-4</c:v>
                </c:pt>
                <c:pt idx="13338">
                  <c:v>2.6675999999993945E-4</c:v>
                </c:pt>
                <c:pt idx="13339">
                  <c:v>2.6677999999993944E-4</c:v>
                </c:pt>
                <c:pt idx="13340">
                  <c:v>2.6679999999993943E-4</c:v>
                </c:pt>
                <c:pt idx="13341">
                  <c:v>2.6681999999993942E-4</c:v>
                </c:pt>
                <c:pt idx="13342">
                  <c:v>2.6683999999993941E-4</c:v>
                </c:pt>
                <c:pt idx="13343">
                  <c:v>2.668599999999394E-4</c:v>
                </c:pt>
                <c:pt idx="13344">
                  <c:v>2.6687999999993939E-4</c:v>
                </c:pt>
                <c:pt idx="13345">
                  <c:v>2.6689999999993938E-4</c:v>
                </c:pt>
                <c:pt idx="13346">
                  <c:v>2.6691999999993937E-4</c:v>
                </c:pt>
                <c:pt idx="13347">
                  <c:v>2.6693999999993935E-4</c:v>
                </c:pt>
                <c:pt idx="13348">
                  <c:v>2.6695999999993934E-4</c:v>
                </c:pt>
                <c:pt idx="13349">
                  <c:v>2.6697999999993933E-4</c:v>
                </c:pt>
                <c:pt idx="13350">
                  <c:v>2.6699999999993932E-4</c:v>
                </c:pt>
                <c:pt idx="13351">
                  <c:v>2.6701999999993931E-4</c:v>
                </c:pt>
                <c:pt idx="13352">
                  <c:v>2.670399999999393E-4</c:v>
                </c:pt>
                <c:pt idx="13353">
                  <c:v>2.6705999999993929E-4</c:v>
                </c:pt>
                <c:pt idx="13354">
                  <c:v>2.6707999999993928E-4</c:v>
                </c:pt>
                <c:pt idx="13355">
                  <c:v>2.6709999999993927E-4</c:v>
                </c:pt>
                <c:pt idx="13356">
                  <c:v>2.6711999999993926E-4</c:v>
                </c:pt>
                <c:pt idx="13357">
                  <c:v>2.6713999999993925E-4</c:v>
                </c:pt>
                <c:pt idx="13358">
                  <c:v>2.6715999999993924E-4</c:v>
                </c:pt>
                <c:pt idx="13359">
                  <c:v>2.6717999999993923E-4</c:v>
                </c:pt>
                <c:pt idx="13360">
                  <c:v>2.6719999999993922E-4</c:v>
                </c:pt>
                <c:pt idx="13361">
                  <c:v>2.6721999999993921E-4</c:v>
                </c:pt>
                <c:pt idx="13362">
                  <c:v>2.672399999999392E-4</c:v>
                </c:pt>
                <c:pt idx="13363">
                  <c:v>2.6725999999993919E-4</c:v>
                </c:pt>
                <c:pt idx="13364">
                  <c:v>2.6727999999993918E-4</c:v>
                </c:pt>
                <c:pt idx="13365">
                  <c:v>2.6729999999993917E-4</c:v>
                </c:pt>
                <c:pt idx="13366">
                  <c:v>2.6731999999993916E-4</c:v>
                </c:pt>
                <c:pt idx="13367">
                  <c:v>2.6733999999993915E-4</c:v>
                </c:pt>
                <c:pt idx="13368">
                  <c:v>2.6735999999993914E-4</c:v>
                </c:pt>
                <c:pt idx="13369">
                  <c:v>2.6737999999993913E-4</c:v>
                </c:pt>
                <c:pt idx="13370">
                  <c:v>2.6739999999993912E-4</c:v>
                </c:pt>
                <c:pt idx="13371">
                  <c:v>2.6741999999993911E-4</c:v>
                </c:pt>
                <c:pt idx="13372">
                  <c:v>2.674399999999391E-4</c:v>
                </c:pt>
                <c:pt idx="13373">
                  <c:v>2.6745999999993909E-4</c:v>
                </c:pt>
                <c:pt idx="13374">
                  <c:v>2.6747999999993908E-4</c:v>
                </c:pt>
                <c:pt idx="13375">
                  <c:v>2.6749999999993906E-4</c:v>
                </c:pt>
                <c:pt idx="13376">
                  <c:v>2.6751999999993905E-4</c:v>
                </c:pt>
                <c:pt idx="13377">
                  <c:v>2.6753999999993904E-4</c:v>
                </c:pt>
                <c:pt idx="13378">
                  <c:v>2.6755999999993903E-4</c:v>
                </c:pt>
                <c:pt idx="13379">
                  <c:v>2.6757999999993902E-4</c:v>
                </c:pt>
                <c:pt idx="13380">
                  <c:v>2.6759999999993901E-4</c:v>
                </c:pt>
                <c:pt idx="13381">
                  <c:v>2.67619999999939E-4</c:v>
                </c:pt>
                <c:pt idx="13382">
                  <c:v>2.6763999999993899E-4</c:v>
                </c:pt>
                <c:pt idx="13383">
                  <c:v>2.6765999999993898E-4</c:v>
                </c:pt>
                <c:pt idx="13384">
                  <c:v>2.6767999999993897E-4</c:v>
                </c:pt>
                <c:pt idx="13385">
                  <c:v>2.6769999999993896E-4</c:v>
                </c:pt>
                <c:pt idx="13386">
                  <c:v>2.6771999999993895E-4</c:v>
                </c:pt>
                <c:pt idx="13387">
                  <c:v>2.6773999999993894E-4</c:v>
                </c:pt>
                <c:pt idx="13388">
                  <c:v>2.6775999999993893E-4</c:v>
                </c:pt>
                <c:pt idx="13389">
                  <c:v>2.6777999999993892E-4</c:v>
                </c:pt>
                <c:pt idx="13390">
                  <c:v>2.6779999999993891E-4</c:v>
                </c:pt>
                <c:pt idx="13391">
                  <c:v>2.678199999999389E-4</c:v>
                </c:pt>
                <c:pt idx="13392">
                  <c:v>2.6783999999993889E-4</c:v>
                </c:pt>
                <c:pt idx="13393">
                  <c:v>2.6785999999993888E-4</c:v>
                </c:pt>
                <c:pt idx="13394">
                  <c:v>2.6787999999993887E-4</c:v>
                </c:pt>
                <c:pt idx="13395">
                  <c:v>2.6789999999993886E-4</c:v>
                </c:pt>
                <c:pt idx="13396">
                  <c:v>2.6791999999993885E-4</c:v>
                </c:pt>
                <c:pt idx="13397">
                  <c:v>2.6793999999993884E-4</c:v>
                </c:pt>
                <c:pt idx="13398">
                  <c:v>2.6795999999993883E-4</c:v>
                </c:pt>
                <c:pt idx="13399">
                  <c:v>2.6797999999993882E-4</c:v>
                </c:pt>
                <c:pt idx="13400">
                  <c:v>2.6799999999993881E-4</c:v>
                </c:pt>
                <c:pt idx="13401">
                  <c:v>2.680199999999388E-4</c:v>
                </c:pt>
                <c:pt idx="13402">
                  <c:v>2.6803999999993879E-4</c:v>
                </c:pt>
                <c:pt idx="13403">
                  <c:v>2.6805999999993877E-4</c:v>
                </c:pt>
                <c:pt idx="13404">
                  <c:v>2.6807999999993876E-4</c:v>
                </c:pt>
                <c:pt idx="13405">
                  <c:v>2.6809999999993875E-4</c:v>
                </c:pt>
                <c:pt idx="13406">
                  <c:v>2.6811999999993874E-4</c:v>
                </c:pt>
                <c:pt idx="13407">
                  <c:v>2.6813999999993873E-4</c:v>
                </c:pt>
                <c:pt idx="13408">
                  <c:v>2.6815999999993872E-4</c:v>
                </c:pt>
                <c:pt idx="13409">
                  <c:v>2.6817999999993871E-4</c:v>
                </c:pt>
                <c:pt idx="13410">
                  <c:v>2.681999999999387E-4</c:v>
                </c:pt>
                <c:pt idx="13411">
                  <c:v>2.6821999999993869E-4</c:v>
                </c:pt>
                <c:pt idx="13412">
                  <c:v>2.6823999999993868E-4</c:v>
                </c:pt>
                <c:pt idx="13413">
                  <c:v>2.6825999999993867E-4</c:v>
                </c:pt>
                <c:pt idx="13414">
                  <c:v>2.6827999999993866E-4</c:v>
                </c:pt>
                <c:pt idx="13415">
                  <c:v>2.6829999999993865E-4</c:v>
                </c:pt>
                <c:pt idx="13416">
                  <c:v>2.6831999999993864E-4</c:v>
                </c:pt>
                <c:pt idx="13417">
                  <c:v>2.6833999999993863E-4</c:v>
                </c:pt>
                <c:pt idx="13418">
                  <c:v>2.6835999999993862E-4</c:v>
                </c:pt>
                <c:pt idx="13419">
                  <c:v>2.6837999999993861E-4</c:v>
                </c:pt>
                <c:pt idx="13420">
                  <c:v>2.683999999999386E-4</c:v>
                </c:pt>
                <c:pt idx="13421">
                  <c:v>2.6841999999993859E-4</c:v>
                </c:pt>
                <c:pt idx="13422">
                  <c:v>2.6843999999993858E-4</c:v>
                </c:pt>
                <c:pt idx="13423">
                  <c:v>2.6845999999993857E-4</c:v>
                </c:pt>
                <c:pt idx="13424">
                  <c:v>2.6847999999993856E-4</c:v>
                </c:pt>
                <c:pt idx="13425">
                  <c:v>2.6849999999993855E-4</c:v>
                </c:pt>
                <c:pt idx="13426">
                  <c:v>2.6851999999993854E-4</c:v>
                </c:pt>
                <c:pt idx="13427">
                  <c:v>2.6853999999993853E-4</c:v>
                </c:pt>
                <c:pt idx="13428">
                  <c:v>2.6855999999993852E-4</c:v>
                </c:pt>
                <c:pt idx="13429">
                  <c:v>2.6857999999993851E-4</c:v>
                </c:pt>
                <c:pt idx="13430">
                  <c:v>2.685999999999385E-4</c:v>
                </c:pt>
                <c:pt idx="13431">
                  <c:v>2.6861999999993848E-4</c:v>
                </c:pt>
                <c:pt idx="13432">
                  <c:v>2.6863999999993847E-4</c:v>
                </c:pt>
                <c:pt idx="13433">
                  <c:v>2.6865999999993846E-4</c:v>
                </c:pt>
                <c:pt idx="13434">
                  <c:v>2.6867999999993845E-4</c:v>
                </c:pt>
                <c:pt idx="13435">
                  <c:v>2.6869999999993844E-4</c:v>
                </c:pt>
                <c:pt idx="13436">
                  <c:v>2.6871999999993843E-4</c:v>
                </c:pt>
                <c:pt idx="13437">
                  <c:v>2.6873999999993842E-4</c:v>
                </c:pt>
                <c:pt idx="13438">
                  <c:v>2.6875999999993841E-4</c:v>
                </c:pt>
                <c:pt idx="13439">
                  <c:v>2.687799999999384E-4</c:v>
                </c:pt>
                <c:pt idx="13440">
                  <c:v>2.6879999999993839E-4</c:v>
                </c:pt>
                <c:pt idx="13441">
                  <c:v>2.6881999999993838E-4</c:v>
                </c:pt>
                <c:pt idx="13442">
                  <c:v>2.6883999999993837E-4</c:v>
                </c:pt>
                <c:pt idx="13443">
                  <c:v>2.6885999999993836E-4</c:v>
                </c:pt>
                <c:pt idx="13444">
                  <c:v>2.6887999999993835E-4</c:v>
                </c:pt>
                <c:pt idx="13445">
                  <c:v>2.6889999999993834E-4</c:v>
                </c:pt>
                <c:pt idx="13446">
                  <c:v>2.6891999999993833E-4</c:v>
                </c:pt>
                <c:pt idx="13447">
                  <c:v>2.6893999999993832E-4</c:v>
                </c:pt>
                <c:pt idx="13448">
                  <c:v>2.6895999999993831E-4</c:v>
                </c:pt>
                <c:pt idx="13449">
                  <c:v>2.689799999999383E-4</c:v>
                </c:pt>
                <c:pt idx="13450">
                  <c:v>2.6899999999993829E-4</c:v>
                </c:pt>
                <c:pt idx="13451">
                  <c:v>2.6901999999993828E-4</c:v>
                </c:pt>
                <c:pt idx="13452">
                  <c:v>2.6903999999993827E-4</c:v>
                </c:pt>
                <c:pt idx="13453">
                  <c:v>2.6905999999993826E-4</c:v>
                </c:pt>
                <c:pt idx="13454">
                  <c:v>2.6907999999993825E-4</c:v>
                </c:pt>
                <c:pt idx="13455">
                  <c:v>2.6909999999993824E-4</c:v>
                </c:pt>
                <c:pt idx="13456">
                  <c:v>2.6911999999993823E-4</c:v>
                </c:pt>
                <c:pt idx="13457">
                  <c:v>2.6913999999993822E-4</c:v>
                </c:pt>
                <c:pt idx="13458">
                  <c:v>2.6915999999993821E-4</c:v>
                </c:pt>
                <c:pt idx="13459">
                  <c:v>2.6917999999993819E-4</c:v>
                </c:pt>
                <c:pt idx="13460">
                  <c:v>2.6919999999993818E-4</c:v>
                </c:pt>
                <c:pt idx="13461">
                  <c:v>2.6921999999993817E-4</c:v>
                </c:pt>
                <c:pt idx="13462">
                  <c:v>2.6923999999993816E-4</c:v>
                </c:pt>
                <c:pt idx="13463">
                  <c:v>2.6925999999993815E-4</c:v>
                </c:pt>
                <c:pt idx="13464">
                  <c:v>2.6927999999993814E-4</c:v>
                </c:pt>
                <c:pt idx="13465">
                  <c:v>2.6929999999993813E-4</c:v>
                </c:pt>
                <c:pt idx="13466">
                  <c:v>2.6931999999993812E-4</c:v>
                </c:pt>
                <c:pt idx="13467">
                  <c:v>2.6933999999993811E-4</c:v>
                </c:pt>
                <c:pt idx="13468">
                  <c:v>2.693599999999381E-4</c:v>
                </c:pt>
                <c:pt idx="13469">
                  <c:v>2.6937999999993809E-4</c:v>
                </c:pt>
                <c:pt idx="13470">
                  <c:v>2.6939999999993808E-4</c:v>
                </c:pt>
                <c:pt idx="13471">
                  <c:v>2.6941999999993807E-4</c:v>
                </c:pt>
                <c:pt idx="13472">
                  <c:v>2.6943999999993806E-4</c:v>
                </c:pt>
                <c:pt idx="13473">
                  <c:v>2.6945999999993805E-4</c:v>
                </c:pt>
                <c:pt idx="13474">
                  <c:v>2.6947999999993804E-4</c:v>
                </c:pt>
                <c:pt idx="13475">
                  <c:v>2.6949999999993803E-4</c:v>
                </c:pt>
                <c:pt idx="13476">
                  <c:v>2.6951999999993802E-4</c:v>
                </c:pt>
                <c:pt idx="13477">
                  <c:v>2.6953999999993801E-4</c:v>
                </c:pt>
                <c:pt idx="13478">
                  <c:v>2.69559999999938E-4</c:v>
                </c:pt>
                <c:pt idx="13479">
                  <c:v>2.6957999999993799E-4</c:v>
                </c:pt>
                <c:pt idx="13480">
                  <c:v>2.6959999999993798E-4</c:v>
                </c:pt>
                <c:pt idx="13481">
                  <c:v>2.6961999999993797E-4</c:v>
                </c:pt>
                <c:pt idx="13482">
                  <c:v>2.6963999999993796E-4</c:v>
                </c:pt>
                <c:pt idx="13483">
                  <c:v>2.6965999999993795E-4</c:v>
                </c:pt>
                <c:pt idx="13484">
                  <c:v>2.6967999999993794E-4</c:v>
                </c:pt>
                <c:pt idx="13485">
                  <c:v>2.6969999999993793E-4</c:v>
                </c:pt>
                <c:pt idx="13486">
                  <c:v>2.6971999999993792E-4</c:v>
                </c:pt>
                <c:pt idx="13487">
                  <c:v>2.697399999999379E-4</c:v>
                </c:pt>
                <c:pt idx="13488">
                  <c:v>2.6975999999993789E-4</c:v>
                </c:pt>
                <c:pt idx="13489">
                  <c:v>2.6977999999993788E-4</c:v>
                </c:pt>
                <c:pt idx="13490">
                  <c:v>2.6979999999993787E-4</c:v>
                </c:pt>
                <c:pt idx="13491">
                  <c:v>2.6981999999993786E-4</c:v>
                </c:pt>
                <c:pt idx="13492">
                  <c:v>2.6983999999993785E-4</c:v>
                </c:pt>
                <c:pt idx="13493">
                  <c:v>2.6985999999993784E-4</c:v>
                </c:pt>
                <c:pt idx="13494">
                  <c:v>2.6987999999993783E-4</c:v>
                </c:pt>
                <c:pt idx="13495">
                  <c:v>2.6989999999993782E-4</c:v>
                </c:pt>
                <c:pt idx="13496">
                  <c:v>2.6991999999993781E-4</c:v>
                </c:pt>
                <c:pt idx="13497">
                  <c:v>2.699399999999378E-4</c:v>
                </c:pt>
                <c:pt idx="13498">
                  <c:v>2.6995999999993779E-4</c:v>
                </c:pt>
                <c:pt idx="13499">
                  <c:v>2.6997999999993778E-4</c:v>
                </c:pt>
                <c:pt idx="13500">
                  <c:v>2.6999999999993777E-4</c:v>
                </c:pt>
                <c:pt idx="13501">
                  <c:v>2.7001999999993776E-4</c:v>
                </c:pt>
                <c:pt idx="13502">
                  <c:v>2.7003999999993775E-4</c:v>
                </c:pt>
                <c:pt idx="13503">
                  <c:v>2.7005999999993774E-4</c:v>
                </c:pt>
                <c:pt idx="13504">
                  <c:v>2.7007999999993773E-4</c:v>
                </c:pt>
                <c:pt idx="13505">
                  <c:v>2.7009999999993772E-4</c:v>
                </c:pt>
                <c:pt idx="13506">
                  <c:v>2.7011999999993771E-4</c:v>
                </c:pt>
                <c:pt idx="13507">
                  <c:v>2.701399999999377E-4</c:v>
                </c:pt>
                <c:pt idx="13508">
                  <c:v>2.7015999999993769E-4</c:v>
                </c:pt>
                <c:pt idx="13509">
                  <c:v>2.7017999999993768E-4</c:v>
                </c:pt>
                <c:pt idx="13510">
                  <c:v>2.7019999999993767E-4</c:v>
                </c:pt>
                <c:pt idx="13511">
                  <c:v>2.7021999999993766E-4</c:v>
                </c:pt>
                <c:pt idx="13512">
                  <c:v>2.7023999999993765E-4</c:v>
                </c:pt>
                <c:pt idx="13513">
                  <c:v>2.7025999999993764E-4</c:v>
                </c:pt>
                <c:pt idx="13514">
                  <c:v>2.7027999999993763E-4</c:v>
                </c:pt>
                <c:pt idx="13515">
                  <c:v>2.7029999999993761E-4</c:v>
                </c:pt>
                <c:pt idx="13516">
                  <c:v>2.703199999999376E-4</c:v>
                </c:pt>
                <c:pt idx="13517">
                  <c:v>2.7033999999993759E-4</c:v>
                </c:pt>
                <c:pt idx="13518">
                  <c:v>2.7035999999993758E-4</c:v>
                </c:pt>
                <c:pt idx="13519">
                  <c:v>2.7037999999993757E-4</c:v>
                </c:pt>
                <c:pt idx="13520">
                  <c:v>2.7039999999993756E-4</c:v>
                </c:pt>
                <c:pt idx="13521">
                  <c:v>2.7041999999993755E-4</c:v>
                </c:pt>
                <c:pt idx="13522">
                  <c:v>2.7043999999993754E-4</c:v>
                </c:pt>
                <c:pt idx="13523">
                  <c:v>2.7045999999993753E-4</c:v>
                </c:pt>
                <c:pt idx="13524">
                  <c:v>2.7047999999993752E-4</c:v>
                </c:pt>
                <c:pt idx="13525">
                  <c:v>2.7049999999993751E-4</c:v>
                </c:pt>
                <c:pt idx="13526">
                  <c:v>2.705199999999375E-4</c:v>
                </c:pt>
                <c:pt idx="13527">
                  <c:v>2.7053999999993749E-4</c:v>
                </c:pt>
                <c:pt idx="13528">
                  <c:v>2.7055999999993748E-4</c:v>
                </c:pt>
                <c:pt idx="13529">
                  <c:v>2.7057999999993747E-4</c:v>
                </c:pt>
                <c:pt idx="13530">
                  <c:v>2.7059999999993746E-4</c:v>
                </c:pt>
                <c:pt idx="13531">
                  <c:v>2.7061999999993745E-4</c:v>
                </c:pt>
                <c:pt idx="13532">
                  <c:v>2.7063999999993744E-4</c:v>
                </c:pt>
                <c:pt idx="13533">
                  <c:v>2.7065999999993743E-4</c:v>
                </c:pt>
                <c:pt idx="13534">
                  <c:v>2.7067999999993742E-4</c:v>
                </c:pt>
                <c:pt idx="13535">
                  <c:v>2.7069999999993741E-4</c:v>
                </c:pt>
                <c:pt idx="13536">
                  <c:v>2.707199999999374E-4</c:v>
                </c:pt>
                <c:pt idx="13537">
                  <c:v>2.7073999999993739E-4</c:v>
                </c:pt>
                <c:pt idx="13538">
                  <c:v>2.7075999999993738E-4</c:v>
                </c:pt>
                <c:pt idx="13539">
                  <c:v>2.7077999999993737E-4</c:v>
                </c:pt>
                <c:pt idx="13540">
                  <c:v>2.7079999999993736E-4</c:v>
                </c:pt>
                <c:pt idx="13541">
                  <c:v>2.7081999999993735E-4</c:v>
                </c:pt>
                <c:pt idx="13542">
                  <c:v>2.7083999999993734E-4</c:v>
                </c:pt>
                <c:pt idx="13543">
                  <c:v>2.7085999999993732E-4</c:v>
                </c:pt>
                <c:pt idx="13544">
                  <c:v>2.7087999999993731E-4</c:v>
                </c:pt>
                <c:pt idx="13545">
                  <c:v>2.708999999999373E-4</c:v>
                </c:pt>
                <c:pt idx="13546">
                  <c:v>2.7091999999993729E-4</c:v>
                </c:pt>
                <c:pt idx="13547">
                  <c:v>2.7093999999993728E-4</c:v>
                </c:pt>
                <c:pt idx="13548">
                  <c:v>2.7095999999993727E-4</c:v>
                </c:pt>
                <c:pt idx="13549">
                  <c:v>2.7097999999993726E-4</c:v>
                </c:pt>
                <c:pt idx="13550">
                  <c:v>2.7099999999993725E-4</c:v>
                </c:pt>
                <c:pt idx="13551">
                  <c:v>2.7101999999993724E-4</c:v>
                </c:pt>
                <c:pt idx="13552">
                  <c:v>2.7103999999993723E-4</c:v>
                </c:pt>
                <c:pt idx="13553">
                  <c:v>2.7105999999993722E-4</c:v>
                </c:pt>
                <c:pt idx="13554">
                  <c:v>2.7107999999993721E-4</c:v>
                </c:pt>
                <c:pt idx="13555">
                  <c:v>2.710999999999372E-4</c:v>
                </c:pt>
                <c:pt idx="13556">
                  <c:v>2.7111999999993719E-4</c:v>
                </c:pt>
                <c:pt idx="13557">
                  <c:v>2.7113999999993718E-4</c:v>
                </c:pt>
                <c:pt idx="13558">
                  <c:v>2.7115999999993717E-4</c:v>
                </c:pt>
                <c:pt idx="13559">
                  <c:v>2.7117999999993716E-4</c:v>
                </c:pt>
                <c:pt idx="13560">
                  <c:v>2.7119999999993715E-4</c:v>
                </c:pt>
                <c:pt idx="13561">
                  <c:v>2.7121999999993714E-4</c:v>
                </c:pt>
                <c:pt idx="13562">
                  <c:v>2.7123999999993713E-4</c:v>
                </c:pt>
                <c:pt idx="13563">
                  <c:v>2.7125999999993712E-4</c:v>
                </c:pt>
                <c:pt idx="13564">
                  <c:v>2.7127999999993711E-4</c:v>
                </c:pt>
                <c:pt idx="13565">
                  <c:v>2.712999999999371E-4</c:v>
                </c:pt>
                <c:pt idx="13566">
                  <c:v>2.7131999999993709E-4</c:v>
                </c:pt>
                <c:pt idx="13567">
                  <c:v>2.7133999999993708E-4</c:v>
                </c:pt>
                <c:pt idx="13568">
                  <c:v>2.7135999999993707E-4</c:v>
                </c:pt>
                <c:pt idx="13569">
                  <c:v>2.7137999999993706E-4</c:v>
                </c:pt>
                <c:pt idx="13570">
                  <c:v>2.7139999999993705E-4</c:v>
                </c:pt>
                <c:pt idx="13571">
                  <c:v>2.7141999999993703E-4</c:v>
                </c:pt>
                <c:pt idx="13572">
                  <c:v>2.7143999999993702E-4</c:v>
                </c:pt>
                <c:pt idx="13573">
                  <c:v>2.7145999999993701E-4</c:v>
                </c:pt>
                <c:pt idx="13574">
                  <c:v>2.71479999999937E-4</c:v>
                </c:pt>
                <c:pt idx="13575">
                  <c:v>2.7149999999993699E-4</c:v>
                </c:pt>
                <c:pt idx="13576">
                  <c:v>2.7151999999993698E-4</c:v>
                </c:pt>
                <c:pt idx="13577">
                  <c:v>2.7153999999993697E-4</c:v>
                </c:pt>
                <c:pt idx="13578">
                  <c:v>2.7155999999993696E-4</c:v>
                </c:pt>
                <c:pt idx="13579">
                  <c:v>2.7157999999993695E-4</c:v>
                </c:pt>
                <c:pt idx="13580">
                  <c:v>2.7159999999993694E-4</c:v>
                </c:pt>
                <c:pt idx="13581">
                  <c:v>2.7161999999993693E-4</c:v>
                </c:pt>
                <c:pt idx="13582">
                  <c:v>2.7163999999993692E-4</c:v>
                </c:pt>
                <c:pt idx="13583">
                  <c:v>2.7165999999993691E-4</c:v>
                </c:pt>
                <c:pt idx="13584">
                  <c:v>2.716799999999369E-4</c:v>
                </c:pt>
                <c:pt idx="13585">
                  <c:v>2.7169999999993689E-4</c:v>
                </c:pt>
                <c:pt idx="13586">
                  <c:v>2.7171999999993688E-4</c:v>
                </c:pt>
                <c:pt idx="13587">
                  <c:v>2.7173999999993687E-4</c:v>
                </c:pt>
                <c:pt idx="13588">
                  <c:v>2.7175999999993686E-4</c:v>
                </c:pt>
                <c:pt idx="13589">
                  <c:v>2.7177999999993685E-4</c:v>
                </c:pt>
                <c:pt idx="13590">
                  <c:v>2.7179999999993684E-4</c:v>
                </c:pt>
                <c:pt idx="13591">
                  <c:v>2.7181999999993683E-4</c:v>
                </c:pt>
                <c:pt idx="13592">
                  <c:v>2.7183999999993682E-4</c:v>
                </c:pt>
                <c:pt idx="13593">
                  <c:v>2.7185999999993681E-4</c:v>
                </c:pt>
                <c:pt idx="13594">
                  <c:v>2.718799999999368E-4</c:v>
                </c:pt>
                <c:pt idx="13595">
                  <c:v>2.7189999999993679E-4</c:v>
                </c:pt>
                <c:pt idx="13596">
                  <c:v>2.7191999999993678E-4</c:v>
                </c:pt>
                <c:pt idx="13597">
                  <c:v>2.7193999999993677E-4</c:v>
                </c:pt>
                <c:pt idx="13598">
                  <c:v>2.7195999999993676E-4</c:v>
                </c:pt>
                <c:pt idx="13599">
                  <c:v>2.7197999999993675E-4</c:v>
                </c:pt>
                <c:pt idx="13600">
                  <c:v>2.7199999999993673E-4</c:v>
                </c:pt>
                <c:pt idx="13601">
                  <c:v>2.7201999999993672E-4</c:v>
                </c:pt>
                <c:pt idx="13602">
                  <c:v>2.7203999999993671E-4</c:v>
                </c:pt>
                <c:pt idx="13603">
                  <c:v>2.720599999999367E-4</c:v>
                </c:pt>
                <c:pt idx="13604">
                  <c:v>2.7207999999993669E-4</c:v>
                </c:pt>
                <c:pt idx="13605">
                  <c:v>2.7209999999993668E-4</c:v>
                </c:pt>
                <c:pt idx="13606">
                  <c:v>2.7211999999993667E-4</c:v>
                </c:pt>
                <c:pt idx="13607">
                  <c:v>2.7213999999993666E-4</c:v>
                </c:pt>
                <c:pt idx="13608">
                  <c:v>2.7215999999993665E-4</c:v>
                </c:pt>
                <c:pt idx="13609">
                  <c:v>2.7217999999993664E-4</c:v>
                </c:pt>
                <c:pt idx="13610">
                  <c:v>2.7219999999993663E-4</c:v>
                </c:pt>
                <c:pt idx="13611">
                  <c:v>2.7221999999993662E-4</c:v>
                </c:pt>
                <c:pt idx="13612">
                  <c:v>2.7223999999993661E-4</c:v>
                </c:pt>
                <c:pt idx="13613">
                  <c:v>2.722599999999366E-4</c:v>
                </c:pt>
                <c:pt idx="13614">
                  <c:v>2.7227999999993659E-4</c:v>
                </c:pt>
                <c:pt idx="13615">
                  <c:v>2.7229999999993658E-4</c:v>
                </c:pt>
                <c:pt idx="13616">
                  <c:v>2.7231999999993657E-4</c:v>
                </c:pt>
                <c:pt idx="13617">
                  <c:v>2.7233999999993656E-4</c:v>
                </c:pt>
                <c:pt idx="13618">
                  <c:v>2.7235999999993655E-4</c:v>
                </c:pt>
                <c:pt idx="13619">
                  <c:v>2.7237999999993654E-4</c:v>
                </c:pt>
                <c:pt idx="13620">
                  <c:v>2.7239999999993653E-4</c:v>
                </c:pt>
                <c:pt idx="13621">
                  <c:v>2.7241999999993652E-4</c:v>
                </c:pt>
                <c:pt idx="13622">
                  <c:v>2.7243999999993651E-4</c:v>
                </c:pt>
                <c:pt idx="13623">
                  <c:v>2.724599999999365E-4</c:v>
                </c:pt>
                <c:pt idx="13624">
                  <c:v>2.7247999999993649E-4</c:v>
                </c:pt>
                <c:pt idx="13625">
                  <c:v>2.7249999999993648E-4</c:v>
                </c:pt>
                <c:pt idx="13626">
                  <c:v>2.7251999999993647E-4</c:v>
                </c:pt>
                <c:pt idx="13627">
                  <c:v>2.7253999999993646E-4</c:v>
                </c:pt>
                <c:pt idx="13628">
                  <c:v>2.7255999999993644E-4</c:v>
                </c:pt>
                <c:pt idx="13629">
                  <c:v>2.7257999999993643E-4</c:v>
                </c:pt>
                <c:pt idx="13630">
                  <c:v>2.7259999999993642E-4</c:v>
                </c:pt>
                <c:pt idx="13631">
                  <c:v>2.7261999999993641E-4</c:v>
                </c:pt>
                <c:pt idx="13632">
                  <c:v>2.726399999999364E-4</c:v>
                </c:pt>
                <c:pt idx="13633">
                  <c:v>2.7265999999993639E-4</c:v>
                </c:pt>
                <c:pt idx="13634">
                  <c:v>2.7267999999993638E-4</c:v>
                </c:pt>
                <c:pt idx="13635">
                  <c:v>2.7269999999993637E-4</c:v>
                </c:pt>
                <c:pt idx="13636">
                  <c:v>2.7271999999993636E-4</c:v>
                </c:pt>
                <c:pt idx="13637">
                  <c:v>2.7273999999993635E-4</c:v>
                </c:pt>
                <c:pt idx="13638">
                  <c:v>2.7275999999993634E-4</c:v>
                </c:pt>
                <c:pt idx="13639">
                  <c:v>2.7277999999993633E-4</c:v>
                </c:pt>
                <c:pt idx="13640">
                  <c:v>2.7279999999993632E-4</c:v>
                </c:pt>
                <c:pt idx="13641">
                  <c:v>2.7281999999993631E-4</c:v>
                </c:pt>
                <c:pt idx="13642">
                  <c:v>2.728399999999363E-4</c:v>
                </c:pt>
                <c:pt idx="13643">
                  <c:v>2.7285999999993629E-4</c:v>
                </c:pt>
                <c:pt idx="13644">
                  <c:v>2.7287999999993628E-4</c:v>
                </c:pt>
                <c:pt idx="13645">
                  <c:v>2.7289999999993627E-4</c:v>
                </c:pt>
                <c:pt idx="13646">
                  <c:v>2.7291999999993626E-4</c:v>
                </c:pt>
                <c:pt idx="13647">
                  <c:v>2.7293999999993625E-4</c:v>
                </c:pt>
                <c:pt idx="13648">
                  <c:v>2.7295999999993624E-4</c:v>
                </c:pt>
                <c:pt idx="13649">
                  <c:v>2.7297999999993623E-4</c:v>
                </c:pt>
                <c:pt idx="13650">
                  <c:v>2.7299999999993622E-4</c:v>
                </c:pt>
                <c:pt idx="13651">
                  <c:v>2.7301999999993621E-4</c:v>
                </c:pt>
                <c:pt idx="13652">
                  <c:v>2.730399999999362E-4</c:v>
                </c:pt>
                <c:pt idx="13653">
                  <c:v>2.7305999999993619E-4</c:v>
                </c:pt>
                <c:pt idx="13654">
                  <c:v>2.7307999999993618E-4</c:v>
                </c:pt>
                <c:pt idx="13655">
                  <c:v>2.7309999999993617E-4</c:v>
                </c:pt>
                <c:pt idx="13656">
                  <c:v>2.7311999999993615E-4</c:v>
                </c:pt>
                <c:pt idx="13657">
                  <c:v>2.7313999999993614E-4</c:v>
                </c:pt>
                <c:pt idx="13658">
                  <c:v>2.7315999999993613E-4</c:v>
                </c:pt>
                <c:pt idx="13659">
                  <c:v>2.7317999999993612E-4</c:v>
                </c:pt>
                <c:pt idx="13660">
                  <c:v>2.7319999999993611E-4</c:v>
                </c:pt>
                <c:pt idx="13661">
                  <c:v>2.732199999999361E-4</c:v>
                </c:pt>
                <c:pt idx="13662">
                  <c:v>2.7323999999993609E-4</c:v>
                </c:pt>
                <c:pt idx="13663">
                  <c:v>2.7325999999993608E-4</c:v>
                </c:pt>
                <c:pt idx="13664">
                  <c:v>2.7327999999993607E-4</c:v>
                </c:pt>
                <c:pt idx="13665">
                  <c:v>2.7329999999993606E-4</c:v>
                </c:pt>
                <c:pt idx="13666">
                  <c:v>2.7331999999993605E-4</c:v>
                </c:pt>
                <c:pt idx="13667">
                  <c:v>2.7333999999993604E-4</c:v>
                </c:pt>
                <c:pt idx="13668">
                  <c:v>2.7335999999993603E-4</c:v>
                </c:pt>
                <c:pt idx="13669">
                  <c:v>2.7337999999993602E-4</c:v>
                </c:pt>
                <c:pt idx="13670">
                  <c:v>2.7339999999993601E-4</c:v>
                </c:pt>
                <c:pt idx="13671">
                  <c:v>2.73419999999936E-4</c:v>
                </c:pt>
                <c:pt idx="13672">
                  <c:v>2.7343999999993599E-4</c:v>
                </c:pt>
                <c:pt idx="13673">
                  <c:v>2.7345999999993598E-4</c:v>
                </c:pt>
                <c:pt idx="13674">
                  <c:v>2.7347999999993597E-4</c:v>
                </c:pt>
                <c:pt idx="13675">
                  <c:v>2.7349999999993596E-4</c:v>
                </c:pt>
                <c:pt idx="13676">
                  <c:v>2.7351999999993595E-4</c:v>
                </c:pt>
                <c:pt idx="13677">
                  <c:v>2.7353999999993594E-4</c:v>
                </c:pt>
                <c:pt idx="13678">
                  <c:v>2.7355999999993593E-4</c:v>
                </c:pt>
                <c:pt idx="13679">
                  <c:v>2.7357999999993592E-4</c:v>
                </c:pt>
                <c:pt idx="13680">
                  <c:v>2.7359999999993591E-4</c:v>
                </c:pt>
                <c:pt idx="13681">
                  <c:v>2.736199999999359E-4</c:v>
                </c:pt>
                <c:pt idx="13682">
                  <c:v>2.7363999999993589E-4</c:v>
                </c:pt>
                <c:pt idx="13683">
                  <c:v>2.7365999999993588E-4</c:v>
                </c:pt>
                <c:pt idx="13684">
                  <c:v>2.7367999999993586E-4</c:v>
                </c:pt>
                <c:pt idx="13685">
                  <c:v>2.7369999999993585E-4</c:v>
                </c:pt>
                <c:pt idx="13686">
                  <c:v>2.7371999999993584E-4</c:v>
                </c:pt>
                <c:pt idx="13687">
                  <c:v>2.7373999999993583E-4</c:v>
                </c:pt>
                <c:pt idx="13688">
                  <c:v>2.7375999999993582E-4</c:v>
                </c:pt>
                <c:pt idx="13689">
                  <c:v>2.7377999999993581E-4</c:v>
                </c:pt>
                <c:pt idx="13690">
                  <c:v>2.737999999999358E-4</c:v>
                </c:pt>
                <c:pt idx="13691">
                  <c:v>2.7381999999993579E-4</c:v>
                </c:pt>
                <c:pt idx="13692">
                  <c:v>2.7383999999993578E-4</c:v>
                </c:pt>
                <c:pt idx="13693">
                  <c:v>2.7385999999993577E-4</c:v>
                </c:pt>
                <c:pt idx="13694">
                  <c:v>2.7387999999993576E-4</c:v>
                </c:pt>
                <c:pt idx="13695">
                  <c:v>2.7389999999993575E-4</c:v>
                </c:pt>
                <c:pt idx="13696">
                  <c:v>2.7391999999993574E-4</c:v>
                </c:pt>
                <c:pt idx="13697">
                  <c:v>2.7393999999993573E-4</c:v>
                </c:pt>
                <c:pt idx="13698">
                  <c:v>2.7395999999993572E-4</c:v>
                </c:pt>
                <c:pt idx="13699">
                  <c:v>2.7397999999993571E-4</c:v>
                </c:pt>
                <c:pt idx="13700">
                  <c:v>2.739999999999357E-4</c:v>
                </c:pt>
                <c:pt idx="13701">
                  <c:v>2.7401999999993569E-4</c:v>
                </c:pt>
                <c:pt idx="13702">
                  <c:v>2.7403999999993568E-4</c:v>
                </c:pt>
                <c:pt idx="13703">
                  <c:v>2.7405999999993567E-4</c:v>
                </c:pt>
                <c:pt idx="13704">
                  <c:v>2.7407999999993566E-4</c:v>
                </c:pt>
                <c:pt idx="13705">
                  <c:v>2.7409999999993565E-4</c:v>
                </c:pt>
                <c:pt idx="13706">
                  <c:v>2.7411999999993564E-4</c:v>
                </c:pt>
                <c:pt idx="13707">
                  <c:v>2.7413999999993563E-4</c:v>
                </c:pt>
                <c:pt idx="13708">
                  <c:v>2.7415999999993562E-4</c:v>
                </c:pt>
                <c:pt idx="13709">
                  <c:v>2.7417999999993561E-4</c:v>
                </c:pt>
                <c:pt idx="13710">
                  <c:v>2.741999999999356E-4</c:v>
                </c:pt>
                <c:pt idx="13711">
                  <c:v>2.7421999999993559E-4</c:v>
                </c:pt>
                <c:pt idx="13712">
                  <c:v>2.7423999999993557E-4</c:v>
                </c:pt>
                <c:pt idx="13713">
                  <c:v>2.7425999999993556E-4</c:v>
                </c:pt>
                <c:pt idx="13714">
                  <c:v>2.7427999999993555E-4</c:v>
                </c:pt>
                <c:pt idx="13715">
                  <c:v>2.7429999999993554E-4</c:v>
                </c:pt>
                <c:pt idx="13716">
                  <c:v>2.7431999999993553E-4</c:v>
                </c:pt>
                <c:pt idx="13717">
                  <c:v>2.7433999999993552E-4</c:v>
                </c:pt>
                <c:pt idx="13718">
                  <c:v>2.7435999999993551E-4</c:v>
                </c:pt>
                <c:pt idx="13719">
                  <c:v>2.743799999999355E-4</c:v>
                </c:pt>
                <c:pt idx="13720">
                  <c:v>2.7439999999993549E-4</c:v>
                </c:pt>
                <c:pt idx="13721">
                  <c:v>2.7441999999993548E-4</c:v>
                </c:pt>
                <c:pt idx="13722">
                  <c:v>2.7443999999993547E-4</c:v>
                </c:pt>
                <c:pt idx="13723">
                  <c:v>2.7445999999993546E-4</c:v>
                </c:pt>
                <c:pt idx="13724">
                  <c:v>2.7447999999993545E-4</c:v>
                </c:pt>
                <c:pt idx="13725">
                  <c:v>2.7449999999993544E-4</c:v>
                </c:pt>
                <c:pt idx="13726">
                  <c:v>2.7451999999993543E-4</c:v>
                </c:pt>
                <c:pt idx="13727">
                  <c:v>2.7453999999993542E-4</c:v>
                </c:pt>
                <c:pt idx="13728">
                  <c:v>2.7455999999993541E-4</c:v>
                </c:pt>
                <c:pt idx="13729">
                  <c:v>2.745799999999354E-4</c:v>
                </c:pt>
                <c:pt idx="13730">
                  <c:v>2.7459999999993539E-4</c:v>
                </c:pt>
                <c:pt idx="13731">
                  <c:v>2.7461999999993538E-4</c:v>
                </c:pt>
                <c:pt idx="13732">
                  <c:v>2.7463999999993537E-4</c:v>
                </c:pt>
                <c:pt idx="13733">
                  <c:v>2.7465999999993536E-4</c:v>
                </c:pt>
                <c:pt idx="13734">
                  <c:v>2.7467999999993535E-4</c:v>
                </c:pt>
                <c:pt idx="13735">
                  <c:v>2.7469999999993534E-4</c:v>
                </c:pt>
                <c:pt idx="13736">
                  <c:v>2.7471999999993533E-4</c:v>
                </c:pt>
                <c:pt idx="13737">
                  <c:v>2.7473999999993532E-4</c:v>
                </c:pt>
                <c:pt idx="13738">
                  <c:v>2.7475999999993531E-4</c:v>
                </c:pt>
                <c:pt idx="13739">
                  <c:v>2.747799999999353E-4</c:v>
                </c:pt>
                <c:pt idx="13740">
                  <c:v>2.7479999999993528E-4</c:v>
                </c:pt>
                <c:pt idx="13741">
                  <c:v>2.7481999999993527E-4</c:v>
                </c:pt>
                <c:pt idx="13742">
                  <c:v>2.7483999999993526E-4</c:v>
                </c:pt>
                <c:pt idx="13743">
                  <c:v>2.7485999999993525E-4</c:v>
                </c:pt>
                <c:pt idx="13744">
                  <c:v>2.7487999999993524E-4</c:v>
                </c:pt>
                <c:pt idx="13745">
                  <c:v>2.7489999999993523E-4</c:v>
                </c:pt>
                <c:pt idx="13746">
                  <c:v>2.7491999999993522E-4</c:v>
                </c:pt>
                <c:pt idx="13747">
                  <c:v>2.7493999999993521E-4</c:v>
                </c:pt>
                <c:pt idx="13748">
                  <c:v>2.749599999999352E-4</c:v>
                </c:pt>
                <c:pt idx="13749">
                  <c:v>2.7497999999993519E-4</c:v>
                </c:pt>
                <c:pt idx="13750">
                  <c:v>2.7499999999993518E-4</c:v>
                </c:pt>
                <c:pt idx="13751">
                  <c:v>2.7501999999993517E-4</c:v>
                </c:pt>
                <c:pt idx="13752">
                  <c:v>2.7503999999993516E-4</c:v>
                </c:pt>
                <c:pt idx="13753">
                  <c:v>2.7505999999993515E-4</c:v>
                </c:pt>
                <c:pt idx="13754">
                  <c:v>2.7507999999993514E-4</c:v>
                </c:pt>
                <c:pt idx="13755">
                  <c:v>2.7509999999993513E-4</c:v>
                </c:pt>
                <c:pt idx="13756">
                  <c:v>2.7511999999993512E-4</c:v>
                </c:pt>
                <c:pt idx="13757">
                  <c:v>2.7513999999993511E-4</c:v>
                </c:pt>
                <c:pt idx="13758">
                  <c:v>2.751599999999351E-4</c:v>
                </c:pt>
                <c:pt idx="13759">
                  <c:v>2.7517999999993509E-4</c:v>
                </c:pt>
                <c:pt idx="13760">
                  <c:v>2.7519999999993508E-4</c:v>
                </c:pt>
                <c:pt idx="13761">
                  <c:v>2.7521999999993507E-4</c:v>
                </c:pt>
                <c:pt idx="13762">
                  <c:v>2.7523999999993506E-4</c:v>
                </c:pt>
                <c:pt idx="13763">
                  <c:v>2.7525999999993505E-4</c:v>
                </c:pt>
                <c:pt idx="13764">
                  <c:v>2.7527999999993504E-4</c:v>
                </c:pt>
                <c:pt idx="13765">
                  <c:v>2.7529999999993503E-4</c:v>
                </c:pt>
                <c:pt idx="13766">
                  <c:v>2.7531999999993502E-4</c:v>
                </c:pt>
                <c:pt idx="13767">
                  <c:v>2.7533999999993501E-4</c:v>
                </c:pt>
                <c:pt idx="13768">
                  <c:v>2.7535999999993499E-4</c:v>
                </c:pt>
                <c:pt idx="13769">
                  <c:v>2.7537999999993498E-4</c:v>
                </c:pt>
                <c:pt idx="13770">
                  <c:v>2.7539999999993497E-4</c:v>
                </c:pt>
                <c:pt idx="13771">
                  <c:v>2.7541999999993496E-4</c:v>
                </c:pt>
                <c:pt idx="13772">
                  <c:v>2.7543999999993495E-4</c:v>
                </c:pt>
                <c:pt idx="13773">
                  <c:v>2.7545999999993494E-4</c:v>
                </c:pt>
                <c:pt idx="13774">
                  <c:v>2.7547999999993493E-4</c:v>
                </c:pt>
                <c:pt idx="13775">
                  <c:v>2.7549999999993492E-4</c:v>
                </c:pt>
                <c:pt idx="13776">
                  <c:v>2.7551999999993491E-4</c:v>
                </c:pt>
                <c:pt idx="13777">
                  <c:v>2.755399999999349E-4</c:v>
                </c:pt>
                <c:pt idx="13778">
                  <c:v>2.7555999999993489E-4</c:v>
                </c:pt>
                <c:pt idx="13779">
                  <c:v>2.7557999999993488E-4</c:v>
                </c:pt>
                <c:pt idx="13780">
                  <c:v>2.7559999999993487E-4</c:v>
                </c:pt>
                <c:pt idx="13781">
                  <c:v>2.7561999999993486E-4</c:v>
                </c:pt>
                <c:pt idx="13782">
                  <c:v>2.7563999999993485E-4</c:v>
                </c:pt>
                <c:pt idx="13783">
                  <c:v>2.7565999999993484E-4</c:v>
                </c:pt>
                <c:pt idx="13784">
                  <c:v>2.7567999999993483E-4</c:v>
                </c:pt>
                <c:pt idx="13785">
                  <c:v>2.7569999999993482E-4</c:v>
                </c:pt>
                <c:pt idx="13786">
                  <c:v>2.7571999999993481E-4</c:v>
                </c:pt>
                <c:pt idx="13787">
                  <c:v>2.757399999999348E-4</c:v>
                </c:pt>
                <c:pt idx="13788">
                  <c:v>2.7575999999993479E-4</c:v>
                </c:pt>
                <c:pt idx="13789">
                  <c:v>2.7577999999993478E-4</c:v>
                </c:pt>
                <c:pt idx="13790">
                  <c:v>2.7579999999993477E-4</c:v>
                </c:pt>
                <c:pt idx="13791">
                  <c:v>2.7581999999993476E-4</c:v>
                </c:pt>
                <c:pt idx="13792">
                  <c:v>2.7583999999993475E-4</c:v>
                </c:pt>
                <c:pt idx="13793">
                  <c:v>2.7585999999993474E-4</c:v>
                </c:pt>
                <c:pt idx="13794">
                  <c:v>2.7587999999993473E-4</c:v>
                </c:pt>
                <c:pt idx="13795">
                  <c:v>2.7589999999993472E-4</c:v>
                </c:pt>
                <c:pt idx="13796">
                  <c:v>2.759199999999347E-4</c:v>
                </c:pt>
                <c:pt idx="13797">
                  <c:v>2.7593999999993469E-4</c:v>
                </c:pt>
                <c:pt idx="13798">
                  <c:v>2.7595999999993468E-4</c:v>
                </c:pt>
                <c:pt idx="13799">
                  <c:v>2.7597999999993467E-4</c:v>
                </c:pt>
                <c:pt idx="13800">
                  <c:v>2.7599999999993466E-4</c:v>
                </c:pt>
                <c:pt idx="13801">
                  <c:v>2.7601999999993465E-4</c:v>
                </c:pt>
                <c:pt idx="13802">
                  <c:v>2.7603999999993464E-4</c:v>
                </c:pt>
                <c:pt idx="13803">
                  <c:v>2.7605999999993463E-4</c:v>
                </c:pt>
                <c:pt idx="13804">
                  <c:v>2.7607999999993462E-4</c:v>
                </c:pt>
                <c:pt idx="13805">
                  <c:v>2.7609999999993461E-4</c:v>
                </c:pt>
                <c:pt idx="13806">
                  <c:v>2.761199999999346E-4</c:v>
                </c:pt>
                <c:pt idx="13807">
                  <c:v>2.7613999999993459E-4</c:v>
                </c:pt>
                <c:pt idx="13808">
                  <c:v>2.7615999999993458E-4</c:v>
                </c:pt>
                <c:pt idx="13809">
                  <c:v>2.7617999999993457E-4</c:v>
                </c:pt>
                <c:pt idx="13810">
                  <c:v>2.7619999999993456E-4</c:v>
                </c:pt>
                <c:pt idx="13811">
                  <c:v>2.7621999999993455E-4</c:v>
                </c:pt>
                <c:pt idx="13812">
                  <c:v>2.7623999999993454E-4</c:v>
                </c:pt>
                <c:pt idx="13813">
                  <c:v>2.7625999999993453E-4</c:v>
                </c:pt>
                <c:pt idx="13814">
                  <c:v>2.7627999999993452E-4</c:v>
                </c:pt>
                <c:pt idx="13815">
                  <c:v>2.7629999999993451E-4</c:v>
                </c:pt>
                <c:pt idx="13816">
                  <c:v>2.763199999999345E-4</c:v>
                </c:pt>
                <c:pt idx="13817">
                  <c:v>2.7633999999993449E-4</c:v>
                </c:pt>
                <c:pt idx="13818">
                  <c:v>2.7635999999993448E-4</c:v>
                </c:pt>
                <c:pt idx="13819">
                  <c:v>2.7637999999993447E-4</c:v>
                </c:pt>
                <c:pt idx="13820">
                  <c:v>2.7639999999993446E-4</c:v>
                </c:pt>
                <c:pt idx="13821">
                  <c:v>2.7641999999993445E-4</c:v>
                </c:pt>
                <c:pt idx="13822">
                  <c:v>2.7643999999993444E-4</c:v>
                </c:pt>
                <c:pt idx="13823">
                  <c:v>2.7645999999993443E-4</c:v>
                </c:pt>
                <c:pt idx="13824">
                  <c:v>2.7647999999993441E-4</c:v>
                </c:pt>
                <c:pt idx="13825">
                  <c:v>2.764999999999344E-4</c:v>
                </c:pt>
                <c:pt idx="13826">
                  <c:v>2.7651999999993439E-4</c:v>
                </c:pt>
                <c:pt idx="13827">
                  <c:v>2.7653999999993438E-4</c:v>
                </c:pt>
                <c:pt idx="13828">
                  <c:v>2.7655999999993437E-4</c:v>
                </c:pt>
                <c:pt idx="13829">
                  <c:v>2.7657999999993436E-4</c:v>
                </c:pt>
                <c:pt idx="13830">
                  <c:v>2.7659999999993435E-4</c:v>
                </c:pt>
                <c:pt idx="13831">
                  <c:v>2.7661999999993434E-4</c:v>
                </c:pt>
                <c:pt idx="13832">
                  <c:v>2.7663999999993433E-4</c:v>
                </c:pt>
                <c:pt idx="13833">
                  <c:v>2.7665999999993432E-4</c:v>
                </c:pt>
                <c:pt idx="13834">
                  <c:v>2.7667999999993431E-4</c:v>
                </c:pt>
                <c:pt idx="13835">
                  <c:v>2.766999999999343E-4</c:v>
                </c:pt>
                <c:pt idx="13836">
                  <c:v>2.7671999999993429E-4</c:v>
                </c:pt>
                <c:pt idx="13837">
                  <c:v>2.7673999999993428E-4</c:v>
                </c:pt>
                <c:pt idx="13838">
                  <c:v>2.7675999999993427E-4</c:v>
                </c:pt>
                <c:pt idx="13839">
                  <c:v>2.7677999999993426E-4</c:v>
                </c:pt>
                <c:pt idx="13840">
                  <c:v>2.7679999999993425E-4</c:v>
                </c:pt>
                <c:pt idx="13841">
                  <c:v>2.7681999999993424E-4</c:v>
                </c:pt>
                <c:pt idx="13842">
                  <c:v>2.7683999999993423E-4</c:v>
                </c:pt>
                <c:pt idx="13843">
                  <c:v>2.7685999999993422E-4</c:v>
                </c:pt>
                <c:pt idx="13844">
                  <c:v>2.7687999999993421E-4</c:v>
                </c:pt>
                <c:pt idx="13845">
                  <c:v>2.768999999999342E-4</c:v>
                </c:pt>
                <c:pt idx="13846">
                  <c:v>2.7691999999993419E-4</c:v>
                </c:pt>
                <c:pt idx="13847">
                  <c:v>2.7693999999993418E-4</c:v>
                </c:pt>
                <c:pt idx="13848">
                  <c:v>2.7695999999993417E-4</c:v>
                </c:pt>
                <c:pt idx="13849">
                  <c:v>2.7697999999993416E-4</c:v>
                </c:pt>
                <c:pt idx="13850">
                  <c:v>2.7699999999993415E-4</c:v>
                </c:pt>
                <c:pt idx="13851">
                  <c:v>2.7701999999993414E-4</c:v>
                </c:pt>
                <c:pt idx="13852">
                  <c:v>2.7703999999993412E-4</c:v>
                </c:pt>
                <c:pt idx="13853">
                  <c:v>2.7705999999993411E-4</c:v>
                </c:pt>
                <c:pt idx="13854">
                  <c:v>2.770799999999341E-4</c:v>
                </c:pt>
                <c:pt idx="13855">
                  <c:v>2.7709999999993409E-4</c:v>
                </c:pt>
                <c:pt idx="13856">
                  <c:v>2.7711999999993408E-4</c:v>
                </c:pt>
                <c:pt idx="13857">
                  <c:v>2.7713999999993407E-4</c:v>
                </c:pt>
                <c:pt idx="13858">
                  <c:v>2.7715999999993406E-4</c:v>
                </c:pt>
                <c:pt idx="13859">
                  <c:v>2.7717999999993405E-4</c:v>
                </c:pt>
                <c:pt idx="13860">
                  <c:v>2.7719999999993404E-4</c:v>
                </c:pt>
                <c:pt idx="13861">
                  <c:v>2.7721999999993403E-4</c:v>
                </c:pt>
                <c:pt idx="13862">
                  <c:v>2.7723999999993402E-4</c:v>
                </c:pt>
                <c:pt idx="13863">
                  <c:v>2.7725999999993401E-4</c:v>
                </c:pt>
                <c:pt idx="13864">
                  <c:v>2.77279999999934E-4</c:v>
                </c:pt>
                <c:pt idx="13865">
                  <c:v>2.7729999999993399E-4</c:v>
                </c:pt>
                <c:pt idx="13866">
                  <c:v>2.7731999999993398E-4</c:v>
                </c:pt>
                <c:pt idx="13867">
                  <c:v>2.7733999999993397E-4</c:v>
                </c:pt>
                <c:pt idx="13868">
                  <c:v>2.7735999999993396E-4</c:v>
                </c:pt>
                <c:pt idx="13869">
                  <c:v>2.7737999999993395E-4</c:v>
                </c:pt>
                <c:pt idx="13870">
                  <c:v>2.7739999999993394E-4</c:v>
                </c:pt>
                <c:pt idx="13871">
                  <c:v>2.7741999999993393E-4</c:v>
                </c:pt>
                <c:pt idx="13872">
                  <c:v>2.7743999999993392E-4</c:v>
                </c:pt>
                <c:pt idx="13873">
                  <c:v>2.7745999999993391E-4</c:v>
                </c:pt>
                <c:pt idx="13874">
                  <c:v>2.774799999999339E-4</c:v>
                </c:pt>
                <c:pt idx="13875">
                  <c:v>2.7749999999993389E-4</c:v>
                </c:pt>
                <c:pt idx="13876">
                  <c:v>2.7751999999993388E-4</c:v>
                </c:pt>
                <c:pt idx="13877">
                  <c:v>2.7753999999993387E-4</c:v>
                </c:pt>
                <c:pt idx="13878">
                  <c:v>2.7755999999993386E-4</c:v>
                </c:pt>
                <c:pt idx="13879">
                  <c:v>2.7757999999993385E-4</c:v>
                </c:pt>
                <c:pt idx="13880">
                  <c:v>2.7759999999993384E-4</c:v>
                </c:pt>
                <c:pt idx="13881">
                  <c:v>2.7761999999993382E-4</c:v>
                </c:pt>
                <c:pt idx="13882">
                  <c:v>2.7763999999993381E-4</c:v>
                </c:pt>
                <c:pt idx="13883">
                  <c:v>2.776599999999338E-4</c:v>
                </c:pt>
                <c:pt idx="13884">
                  <c:v>2.7767999999993379E-4</c:v>
                </c:pt>
                <c:pt idx="13885">
                  <c:v>2.7769999999993378E-4</c:v>
                </c:pt>
                <c:pt idx="13886">
                  <c:v>2.7771999999993377E-4</c:v>
                </c:pt>
                <c:pt idx="13887">
                  <c:v>2.7773999999993376E-4</c:v>
                </c:pt>
                <c:pt idx="13888">
                  <c:v>2.7775999999993375E-4</c:v>
                </c:pt>
                <c:pt idx="13889">
                  <c:v>2.7777999999993374E-4</c:v>
                </c:pt>
                <c:pt idx="13890">
                  <c:v>2.7779999999993373E-4</c:v>
                </c:pt>
                <c:pt idx="13891">
                  <c:v>2.7781999999993372E-4</c:v>
                </c:pt>
                <c:pt idx="13892">
                  <c:v>2.7783999999993371E-4</c:v>
                </c:pt>
                <c:pt idx="13893">
                  <c:v>2.778599999999337E-4</c:v>
                </c:pt>
                <c:pt idx="13894">
                  <c:v>2.7787999999993369E-4</c:v>
                </c:pt>
                <c:pt idx="13895">
                  <c:v>2.7789999999993368E-4</c:v>
                </c:pt>
                <c:pt idx="13896">
                  <c:v>2.7791999999993367E-4</c:v>
                </c:pt>
                <c:pt idx="13897">
                  <c:v>2.7793999999993366E-4</c:v>
                </c:pt>
                <c:pt idx="13898">
                  <c:v>2.7795999999993365E-4</c:v>
                </c:pt>
                <c:pt idx="13899">
                  <c:v>2.7797999999993364E-4</c:v>
                </c:pt>
                <c:pt idx="13900">
                  <c:v>2.7799999999993363E-4</c:v>
                </c:pt>
                <c:pt idx="13901">
                  <c:v>2.7801999999993362E-4</c:v>
                </c:pt>
                <c:pt idx="13902">
                  <c:v>2.7803999999993361E-4</c:v>
                </c:pt>
                <c:pt idx="13903">
                  <c:v>2.780599999999336E-4</c:v>
                </c:pt>
                <c:pt idx="13904">
                  <c:v>2.7807999999993359E-4</c:v>
                </c:pt>
                <c:pt idx="13905">
                  <c:v>2.7809999999993358E-4</c:v>
                </c:pt>
                <c:pt idx="13906">
                  <c:v>2.7811999999993357E-4</c:v>
                </c:pt>
                <c:pt idx="13907">
                  <c:v>2.7813999999993356E-4</c:v>
                </c:pt>
                <c:pt idx="13908">
                  <c:v>2.7815999999993355E-4</c:v>
                </c:pt>
                <c:pt idx="13909">
                  <c:v>2.7817999999993353E-4</c:v>
                </c:pt>
                <c:pt idx="13910">
                  <c:v>2.7819999999993352E-4</c:v>
                </c:pt>
                <c:pt idx="13911">
                  <c:v>2.7821999999993351E-4</c:v>
                </c:pt>
                <c:pt idx="13912">
                  <c:v>2.782399999999335E-4</c:v>
                </c:pt>
                <c:pt idx="13913">
                  <c:v>2.7825999999993349E-4</c:v>
                </c:pt>
                <c:pt idx="13914">
                  <c:v>2.7827999999993348E-4</c:v>
                </c:pt>
                <c:pt idx="13915">
                  <c:v>2.7829999999993347E-4</c:v>
                </c:pt>
                <c:pt idx="13916">
                  <c:v>2.7831999999993346E-4</c:v>
                </c:pt>
                <c:pt idx="13917">
                  <c:v>2.7833999999993345E-4</c:v>
                </c:pt>
                <c:pt idx="13918">
                  <c:v>2.7835999999993344E-4</c:v>
                </c:pt>
                <c:pt idx="13919">
                  <c:v>2.7837999999993343E-4</c:v>
                </c:pt>
                <c:pt idx="13920">
                  <c:v>2.7839999999993342E-4</c:v>
                </c:pt>
                <c:pt idx="13921">
                  <c:v>2.7841999999993341E-4</c:v>
                </c:pt>
                <c:pt idx="13922">
                  <c:v>2.784399999999334E-4</c:v>
                </c:pt>
                <c:pt idx="13923">
                  <c:v>2.7845999999993339E-4</c:v>
                </c:pt>
                <c:pt idx="13924">
                  <c:v>2.7847999999993338E-4</c:v>
                </c:pt>
                <c:pt idx="13925">
                  <c:v>2.7849999999993337E-4</c:v>
                </c:pt>
                <c:pt idx="13926">
                  <c:v>2.7851999999993336E-4</c:v>
                </c:pt>
                <c:pt idx="13927">
                  <c:v>2.7853999999993335E-4</c:v>
                </c:pt>
                <c:pt idx="13928">
                  <c:v>2.7855999999993334E-4</c:v>
                </c:pt>
                <c:pt idx="13929">
                  <c:v>2.7857999999993333E-4</c:v>
                </c:pt>
                <c:pt idx="13930">
                  <c:v>2.7859999999993332E-4</c:v>
                </c:pt>
                <c:pt idx="13931">
                  <c:v>2.7861999999993331E-4</c:v>
                </c:pt>
                <c:pt idx="13932">
                  <c:v>2.786399999999333E-4</c:v>
                </c:pt>
                <c:pt idx="13933">
                  <c:v>2.7865999999993329E-4</c:v>
                </c:pt>
                <c:pt idx="13934">
                  <c:v>2.7867999999993328E-4</c:v>
                </c:pt>
                <c:pt idx="13935">
                  <c:v>2.7869999999993327E-4</c:v>
                </c:pt>
                <c:pt idx="13936">
                  <c:v>2.7871999999993326E-4</c:v>
                </c:pt>
                <c:pt idx="13937">
                  <c:v>2.7873999999993324E-4</c:v>
                </c:pt>
                <c:pt idx="13938">
                  <c:v>2.7875999999993323E-4</c:v>
                </c:pt>
                <c:pt idx="13939">
                  <c:v>2.7877999999993322E-4</c:v>
                </c:pt>
                <c:pt idx="13940">
                  <c:v>2.7879999999993321E-4</c:v>
                </c:pt>
                <c:pt idx="13941">
                  <c:v>2.788199999999332E-4</c:v>
                </c:pt>
                <c:pt idx="13942">
                  <c:v>2.7883999999993319E-4</c:v>
                </c:pt>
                <c:pt idx="13943">
                  <c:v>2.7885999999993318E-4</c:v>
                </c:pt>
                <c:pt idx="13944">
                  <c:v>2.7887999999993317E-4</c:v>
                </c:pt>
                <c:pt idx="13945">
                  <c:v>2.7889999999993316E-4</c:v>
                </c:pt>
                <c:pt idx="13946">
                  <c:v>2.7891999999993315E-4</c:v>
                </c:pt>
                <c:pt idx="13947">
                  <c:v>2.7893999999993314E-4</c:v>
                </c:pt>
                <c:pt idx="13948">
                  <c:v>2.7895999999993313E-4</c:v>
                </c:pt>
                <c:pt idx="13949">
                  <c:v>2.7897999999993312E-4</c:v>
                </c:pt>
                <c:pt idx="13950">
                  <c:v>2.7899999999993311E-4</c:v>
                </c:pt>
                <c:pt idx="13951">
                  <c:v>2.790199999999331E-4</c:v>
                </c:pt>
                <c:pt idx="13952">
                  <c:v>2.7903999999993309E-4</c:v>
                </c:pt>
                <c:pt idx="13953">
                  <c:v>2.7905999999993308E-4</c:v>
                </c:pt>
                <c:pt idx="13954">
                  <c:v>2.7907999999993307E-4</c:v>
                </c:pt>
                <c:pt idx="13955">
                  <c:v>2.7909999999993306E-4</c:v>
                </c:pt>
                <c:pt idx="13956">
                  <c:v>2.7911999999993305E-4</c:v>
                </c:pt>
                <c:pt idx="13957">
                  <c:v>2.7913999999993304E-4</c:v>
                </c:pt>
                <c:pt idx="13958">
                  <c:v>2.7915999999993303E-4</c:v>
                </c:pt>
                <c:pt idx="13959">
                  <c:v>2.7917999999993302E-4</c:v>
                </c:pt>
                <c:pt idx="13960">
                  <c:v>2.7919999999993301E-4</c:v>
                </c:pt>
                <c:pt idx="13961">
                  <c:v>2.79219999999933E-4</c:v>
                </c:pt>
                <c:pt idx="13962">
                  <c:v>2.7923999999993299E-4</c:v>
                </c:pt>
                <c:pt idx="13963">
                  <c:v>2.7925999999993298E-4</c:v>
                </c:pt>
                <c:pt idx="13964">
                  <c:v>2.7927999999993297E-4</c:v>
                </c:pt>
                <c:pt idx="13965">
                  <c:v>2.7929999999993295E-4</c:v>
                </c:pt>
                <c:pt idx="13966">
                  <c:v>2.7931999999993294E-4</c:v>
                </c:pt>
                <c:pt idx="13967">
                  <c:v>2.7933999999993293E-4</c:v>
                </c:pt>
                <c:pt idx="13968">
                  <c:v>2.7935999999993292E-4</c:v>
                </c:pt>
                <c:pt idx="13969">
                  <c:v>2.7937999999993291E-4</c:v>
                </c:pt>
                <c:pt idx="13970">
                  <c:v>2.793999999999329E-4</c:v>
                </c:pt>
                <c:pt idx="13971">
                  <c:v>2.7941999999993289E-4</c:v>
                </c:pt>
                <c:pt idx="13972">
                  <c:v>2.7943999999993288E-4</c:v>
                </c:pt>
                <c:pt idx="13973">
                  <c:v>2.7945999999993287E-4</c:v>
                </c:pt>
                <c:pt idx="13974">
                  <c:v>2.7947999999993286E-4</c:v>
                </c:pt>
                <c:pt idx="13975">
                  <c:v>2.7949999999993285E-4</c:v>
                </c:pt>
                <c:pt idx="13976">
                  <c:v>2.7951999999993284E-4</c:v>
                </c:pt>
                <c:pt idx="13977">
                  <c:v>2.7953999999993283E-4</c:v>
                </c:pt>
                <c:pt idx="13978">
                  <c:v>2.7955999999993282E-4</c:v>
                </c:pt>
                <c:pt idx="13979">
                  <c:v>2.7957999999993281E-4</c:v>
                </c:pt>
                <c:pt idx="13980">
                  <c:v>2.795999999999328E-4</c:v>
                </c:pt>
                <c:pt idx="13981">
                  <c:v>2.7961999999993279E-4</c:v>
                </c:pt>
                <c:pt idx="13982">
                  <c:v>2.7963999999993278E-4</c:v>
                </c:pt>
                <c:pt idx="13983">
                  <c:v>2.7965999999993277E-4</c:v>
                </c:pt>
                <c:pt idx="13984">
                  <c:v>2.7967999999993276E-4</c:v>
                </c:pt>
                <c:pt idx="13985">
                  <c:v>2.7969999999993275E-4</c:v>
                </c:pt>
                <c:pt idx="13986">
                  <c:v>2.7971999999993274E-4</c:v>
                </c:pt>
                <c:pt idx="13987">
                  <c:v>2.7973999999993273E-4</c:v>
                </c:pt>
                <c:pt idx="13988">
                  <c:v>2.7975999999993272E-4</c:v>
                </c:pt>
                <c:pt idx="13989">
                  <c:v>2.7977999999993271E-4</c:v>
                </c:pt>
                <c:pt idx="13990">
                  <c:v>2.797999999999327E-4</c:v>
                </c:pt>
                <c:pt idx="13991">
                  <c:v>2.7981999999993269E-4</c:v>
                </c:pt>
                <c:pt idx="13992">
                  <c:v>2.7983999999993268E-4</c:v>
                </c:pt>
                <c:pt idx="13993">
                  <c:v>2.7985999999993266E-4</c:v>
                </c:pt>
                <c:pt idx="13994">
                  <c:v>2.7987999999993265E-4</c:v>
                </c:pt>
                <c:pt idx="13995">
                  <c:v>2.7989999999993264E-4</c:v>
                </c:pt>
                <c:pt idx="13996">
                  <c:v>2.7991999999993263E-4</c:v>
                </c:pt>
                <c:pt idx="13997">
                  <c:v>2.7993999999993262E-4</c:v>
                </c:pt>
                <c:pt idx="13998">
                  <c:v>2.7995999999993261E-4</c:v>
                </c:pt>
                <c:pt idx="13999">
                  <c:v>2.799799999999326E-4</c:v>
                </c:pt>
                <c:pt idx="14000">
                  <c:v>2.7999999999993259E-4</c:v>
                </c:pt>
                <c:pt idx="14001">
                  <c:v>2.8001999999993258E-4</c:v>
                </c:pt>
                <c:pt idx="14002">
                  <c:v>2.8003999999993257E-4</c:v>
                </c:pt>
                <c:pt idx="14003">
                  <c:v>2.8005999999993256E-4</c:v>
                </c:pt>
                <c:pt idx="14004">
                  <c:v>2.8007999999993255E-4</c:v>
                </c:pt>
                <c:pt idx="14005">
                  <c:v>2.8009999999993254E-4</c:v>
                </c:pt>
                <c:pt idx="14006">
                  <c:v>2.8011999999993253E-4</c:v>
                </c:pt>
                <c:pt idx="14007">
                  <c:v>2.8013999999993252E-4</c:v>
                </c:pt>
                <c:pt idx="14008">
                  <c:v>2.8015999999993251E-4</c:v>
                </c:pt>
                <c:pt idx="14009">
                  <c:v>2.801799999999325E-4</c:v>
                </c:pt>
                <c:pt idx="14010">
                  <c:v>2.8019999999993249E-4</c:v>
                </c:pt>
                <c:pt idx="14011">
                  <c:v>2.8021999999993248E-4</c:v>
                </c:pt>
                <c:pt idx="14012">
                  <c:v>2.8023999999993247E-4</c:v>
                </c:pt>
                <c:pt idx="14013">
                  <c:v>2.8025999999993246E-4</c:v>
                </c:pt>
                <c:pt idx="14014">
                  <c:v>2.8027999999993245E-4</c:v>
                </c:pt>
                <c:pt idx="14015">
                  <c:v>2.8029999999993244E-4</c:v>
                </c:pt>
                <c:pt idx="14016">
                  <c:v>2.8031999999993243E-4</c:v>
                </c:pt>
                <c:pt idx="14017">
                  <c:v>2.8033999999993242E-4</c:v>
                </c:pt>
                <c:pt idx="14018">
                  <c:v>2.8035999999993241E-4</c:v>
                </c:pt>
                <c:pt idx="14019">
                  <c:v>2.803799999999324E-4</c:v>
                </c:pt>
                <c:pt idx="14020">
                  <c:v>2.8039999999993239E-4</c:v>
                </c:pt>
                <c:pt idx="14021">
                  <c:v>2.8041999999993237E-4</c:v>
                </c:pt>
                <c:pt idx="14022">
                  <c:v>2.8043999999993236E-4</c:v>
                </c:pt>
                <c:pt idx="14023">
                  <c:v>2.8045999999993235E-4</c:v>
                </c:pt>
                <c:pt idx="14024">
                  <c:v>2.8047999999993234E-4</c:v>
                </c:pt>
                <c:pt idx="14025">
                  <c:v>2.8049999999993233E-4</c:v>
                </c:pt>
                <c:pt idx="14026">
                  <c:v>2.8051999999993232E-4</c:v>
                </c:pt>
                <c:pt idx="14027">
                  <c:v>2.8053999999993231E-4</c:v>
                </c:pt>
                <c:pt idx="14028">
                  <c:v>2.805599999999323E-4</c:v>
                </c:pt>
                <c:pt idx="14029">
                  <c:v>2.8057999999993229E-4</c:v>
                </c:pt>
                <c:pt idx="14030">
                  <c:v>2.8059999999993228E-4</c:v>
                </c:pt>
                <c:pt idx="14031">
                  <c:v>2.8061999999993227E-4</c:v>
                </c:pt>
                <c:pt idx="14032">
                  <c:v>2.8063999999993226E-4</c:v>
                </c:pt>
                <c:pt idx="14033">
                  <c:v>2.8065999999993225E-4</c:v>
                </c:pt>
                <c:pt idx="14034">
                  <c:v>2.8067999999993224E-4</c:v>
                </c:pt>
                <c:pt idx="14035">
                  <c:v>2.8069999999993223E-4</c:v>
                </c:pt>
                <c:pt idx="14036">
                  <c:v>2.8071999999993222E-4</c:v>
                </c:pt>
                <c:pt idx="14037">
                  <c:v>2.8073999999993221E-4</c:v>
                </c:pt>
                <c:pt idx="14038">
                  <c:v>2.807599999999322E-4</c:v>
                </c:pt>
                <c:pt idx="14039">
                  <c:v>2.8077999999993219E-4</c:v>
                </c:pt>
                <c:pt idx="14040">
                  <c:v>2.8079999999993218E-4</c:v>
                </c:pt>
                <c:pt idx="14041">
                  <c:v>2.8081999999993217E-4</c:v>
                </c:pt>
                <c:pt idx="14042">
                  <c:v>2.8083999999993216E-4</c:v>
                </c:pt>
                <c:pt idx="14043">
                  <c:v>2.8085999999993215E-4</c:v>
                </c:pt>
                <c:pt idx="14044">
                  <c:v>2.8087999999993214E-4</c:v>
                </c:pt>
                <c:pt idx="14045">
                  <c:v>2.8089999999993213E-4</c:v>
                </c:pt>
                <c:pt idx="14046">
                  <c:v>2.8091999999993212E-4</c:v>
                </c:pt>
                <c:pt idx="14047">
                  <c:v>2.8093999999993211E-4</c:v>
                </c:pt>
                <c:pt idx="14048">
                  <c:v>2.809599999999321E-4</c:v>
                </c:pt>
                <c:pt idx="14049">
                  <c:v>2.8097999999993208E-4</c:v>
                </c:pt>
                <c:pt idx="14050">
                  <c:v>2.8099999999993207E-4</c:v>
                </c:pt>
                <c:pt idx="14051">
                  <c:v>2.8101999999993206E-4</c:v>
                </c:pt>
                <c:pt idx="14052">
                  <c:v>2.8103999999993205E-4</c:v>
                </c:pt>
                <c:pt idx="14053">
                  <c:v>2.8105999999993204E-4</c:v>
                </c:pt>
                <c:pt idx="14054">
                  <c:v>2.8107999999993203E-4</c:v>
                </c:pt>
                <c:pt idx="14055">
                  <c:v>2.8109999999993202E-4</c:v>
                </c:pt>
                <c:pt idx="14056">
                  <c:v>2.8111999999993201E-4</c:v>
                </c:pt>
                <c:pt idx="14057">
                  <c:v>2.81139999999932E-4</c:v>
                </c:pt>
                <c:pt idx="14058">
                  <c:v>2.8115999999993199E-4</c:v>
                </c:pt>
                <c:pt idx="14059">
                  <c:v>2.8117999999993198E-4</c:v>
                </c:pt>
                <c:pt idx="14060">
                  <c:v>2.8119999999993197E-4</c:v>
                </c:pt>
                <c:pt idx="14061">
                  <c:v>2.8121999999993196E-4</c:v>
                </c:pt>
                <c:pt idx="14062">
                  <c:v>2.8123999999993195E-4</c:v>
                </c:pt>
                <c:pt idx="14063">
                  <c:v>2.8125999999993194E-4</c:v>
                </c:pt>
                <c:pt idx="14064">
                  <c:v>2.8127999999993193E-4</c:v>
                </c:pt>
                <c:pt idx="14065">
                  <c:v>2.8129999999993192E-4</c:v>
                </c:pt>
                <c:pt idx="14066">
                  <c:v>2.8131999999993191E-4</c:v>
                </c:pt>
                <c:pt idx="14067">
                  <c:v>2.813399999999319E-4</c:v>
                </c:pt>
                <c:pt idx="14068">
                  <c:v>2.8135999999993189E-4</c:v>
                </c:pt>
                <c:pt idx="14069">
                  <c:v>2.8137999999993188E-4</c:v>
                </c:pt>
                <c:pt idx="14070">
                  <c:v>2.8139999999993187E-4</c:v>
                </c:pt>
                <c:pt idx="14071">
                  <c:v>2.8141999999993186E-4</c:v>
                </c:pt>
                <c:pt idx="14072">
                  <c:v>2.8143999999993185E-4</c:v>
                </c:pt>
                <c:pt idx="14073">
                  <c:v>2.8145999999993184E-4</c:v>
                </c:pt>
                <c:pt idx="14074">
                  <c:v>2.8147999999993183E-4</c:v>
                </c:pt>
                <c:pt idx="14075">
                  <c:v>2.8149999999993182E-4</c:v>
                </c:pt>
                <c:pt idx="14076">
                  <c:v>2.8151999999993181E-4</c:v>
                </c:pt>
                <c:pt idx="14077">
                  <c:v>2.8153999999993179E-4</c:v>
                </c:pt>
                <c:pt idx="14078">
                  <c:v>2.8155999999993178E-4</c:v>
                </c:pt>
                <c:pt idx="14079">
                  <c:v>2.8157999999993177E-4</c:v>
                </c:pt>
                <c:pt idx="14080">
                  <c:v>2.8159999999993176E-4</c:v>
                </c:pt>
                <c:pt idx="14081">
                  <c:v>2.8161999999993175E-4</c:v>
                </c:pt>
                <c:pt idx="14082">
                  <c:v>2.8163999999993174E-4</c:v>
                </c:pt>
                <c:pt idx="14083">
                  <c:v>2.8165999999993173E-4</c:v>
                </c:pt>
                <c:pt idx="14084">
                  <c:v>2.8167999999993172E-4</c:v>
                </c:pt>
                <c:pt idx="14085">
                  <c:v>2.8169999999993171E-4</c:v>
                </c:pt>
                <c:pt idx="14086">
                  <c:v>2.817199999999317E-4</c:v>
                </c:pt>
                <c:pt idx="14087">
                  <c:v>2.8173999999993169E-4</c:v>
                </c:pt>
                <c:pt idx="14088">
                  <c:v>2.8175999999993168E-4</c:v>
                </c:pt>
                <c:pt idx="14089">
                  <c:v>2.8177999999993167E-4</c:v>
                </c:pt>
                <c:pt idx="14090">
                  <c:v>2.8179999999993166E-4</c:v>
                </c:pt>
                <c:pt idx="14091">
                  <c:v>2.8181999999993165E-4</c:v>
                </c:pt>
                <c:pt idx="14092">
                  <c:v>2.8183999999993164E-4</c:v>
                </c:pt>
                <c:pt idx="14093">
                  <c:v>2.8185999999993163E-4</c:v>
                </c:pt>
                <c:pt idx="14094">
                  <c:v>2.8187999999993162E-4</c:v>
                </c:pt>
                <c:pt idx="14095">
                  <c:v>2.8189999999993161E-4</c:v>
                </c:pt>
                <c:pt idx="14096">
                  <c:v>2.819199999999316E-4</c:v>
                </c:pt>
                <c:pt idx="14097">
                  <c:v>2.8193999999993159E-4</c:v>
                </c:pt>
                <c:pt idx="14098">
                  <c:v>2.8195999999993158E-4</c:v>
                </c:pt>
                <c:pt idx="14099">
                  <c:v>2.8197999999993157E-4</c:v>
                </c:pt>
                <c:pt idx="14100">
                  <c:v>2.8199999999993156E-4</c:v>
                </c:pt>
                <c:pt idx="14101">
                  <c:v>2.8201999999993155E-4</c:v>
                </c:pt>
                <c:pt idx="14102">
                  <c:v>2.8203999999993154E-4</c:v>
                </c:pt>
                <c:pt idx="14103">
                  <c:v>2.8205999999993153E-4</c:v>
                </c:pt>
                <c:pt idx="14104">
                  <c:v>2.8207999999993152E-4</c:v>
                </c:pt>
                <c:pt idx="14105">
                  <c:v>2.820999999999315E-4</c:v>
                </c:pt>
                <c:pt idx="14106">
                  <c:v>2.8211999999993149E-4</c:v>
                </c:pt>
                <c:pt idx="14107">
                  <c:v>2.8213999999993148E-4</c:v>
                </c:pt>
                <c:pt idx="14108">
                  <c:v>2.8215999999993147E-4</c:v>
                </c:pt>
                <c:pt idx="14109">
                  <c:v>2.8217999999993146E-4</c:v>
                </c:pt>
                <c:pt idx="14110">
                  <c:v>2.8219999999993145E-4</c:v>
                </c:pt>
                <c:pt idx="14111">
                  <c:v>2.8221999999993144E-4</c:v>
                </c:pt>
                <c:pt idx="14112">
                  <c:v>2.8223999999993143E-4</c:v>
                </c:pt>
                <c:pt idx="14113">
                  <c:v>2.8225999999993142E-4</c:v>
                </c:pt>
                <c:pt idx="14114">
                  <c:v>2.8227999999993141E-4</c:v>
                </c:pt>
                <c:pt idx="14115">
                  <c:v>2.822999999999314E-4</c:v>
                </c:pt>
                <c:pt idx="14116">
                  <c:v>2.8231999999993139E-4</c:v>
                </c:pt>
                <c:pt idx="14117">
                  <c:v>2.8233999999993138E-4</c:v>
                </c:pt>
                <c:pt idx="14118">
                  <c:v>2.8235999999993137E-4</c:v>
                </c:pt>
                <c:pt idx="14119">
                  <c:v>2.8237999999993136E-4</c:v>
                </c:pt>
                <c:pt idx="14120">
                  <c:v>2.8239999999993135E-4</c:v>
                </c:pt>
                <c:pt idx="14121">
                  <c:v>2.8241999999993134E-4</c:v>
                </c:pt>
                <c:pt idx="14122">
                  <c:v>2.8243999999993133E-4</c:v>
                </c:pt>
                <c:pt idx="14123">
                  <c:v>2.8245999999993132E-4</c:v>
                </c:pt>
                <c:pt idx="14124">
                  <c:v>2.8247999999993131E-4</c:v>
                </c:pt>
                <c:pt idx="14125">
                  <c:v>2.824999999999313E-4</c:v>
                </c:pt>
                <c:pt idx="14126">
                  <c:v>2.8251999999993129E-4</c:v>
                </c:pt>
                <c:pt idx="14127">
                  <c:v>2.8253999999993128E-4</c:v>
                </c:pt>
                <c:pt idx="14128">
                  <c:v>2.8255999999993127E-4</c:v>
                </c:pt>
                <c:pt idx="14129">
                  <c:v>2.8257999999993126E-4</c:v>
                </c:pt>
                <c:pt idx="14130">
                  <c:v>2.8259999999993125E-4</c:v>
                </c:pt>
                <c:pt idx="14131">
                  <c:v>2.8261999999993124E-4</c:v>
                </c:pt>
                <c:pt idx="14132">
                  <c:v>2.8263999999993123E-4</c:v>
                </c:pt>
                <c:pt idx="14133">
                  <c:v>2.8265999999993121E-4</c:v>
                </c:pt>
                <c:pt idx="14134">
                  <c:v>2.826799999999312E-4</c:v>
                </c:pt>
                <c:pt idx="14135">
                  <c:v>2.8269999999993119E-4</c:v>
                </c:pt>
                <c:pt idx="14136">
                  <c:v>2.8271999999993118E-4</c:v>
                </c:pt>
                <c:pt idx="14137">
                  <c:v>2.8273999999993117E-4</c:v>
                </c:pt>
                <c:pt idx="14138">
                  <c:v>2.8275999999993116E-4</c:v>
                </c:pt>
                <c:pt idx="14139">
                  <c:v>2.8277999999993115E-4</c:v>
                </c:pt>
                <c:pt idx="14140">
                  <c:v>2.8279999999993114E-4</c:v>
                </c:pt>
                <c:pt idx="14141">
                  <c:v>2.8281999999993113E-4</c:v>
                </c:pt>
                <c:pt idx="14142">
                  <c:v>2.8283999999993112E-4</c:v>
                </c:pt>
                <c:pt idx="14143">
                  <c:v>2.8285999999993111E-4</c:v>
                </c:pt>
                <c:pt idx="14144">
                  <c:v>2.828799999999311E-4</c:v>
                </c:pt>
                <c:pt idx="14145">
                  <c:v>2.8289999999993109E-4</c:v>
                </c:pt>
                <c:pt idx="14146">
                  <c:v>2.8291999999993108E-4</c:v>
                </c:pt>
                <c:pt idx="14147">
                  <c:v>2.8293999999993107E-4</c:v>
                </c:pt>
                <c:pt idx="14148">
                  <c:v>2.8295999999993106E-4</c:v>
                </c:pt>
                <c:pt idx="14149">
                  <c:v>2.8297999999993105E-4</c:v>
                </c:pt>
                <c:pt idx="14150">
                  <c:v>2.8299999999993104E-4</c:v>
                </c:pt>
                <c:pt idx="14151">
                  <c:v>2.8301999999993103E-4</c:v>
                </c:pt>
                <c:pt idx="14152">
                  <c:v>2.8303999999993102E-4</c:v>
                </c:pt>
                <c:pt idx="14153">
                  <c:v>2.8305999999993101E-4</c:v>
                </c:pt>
                <c:pt idx="14154">
                  <c:v>2.83079999999931E-4</c:v>
                </c:pt>
                <c:pt idx="14155">
                  <c:v>2.8309999999993099E-4</c:v>
                </c:pt>
                <c:pt idx="14156">
                  <c:v>2.8311999999993098E-4</c:v>
                </c:pt>
                <c:pt idx="14157">
                  <c:v>2.8313999999993097E-4</c:v>
                </c:pt>
                <c:pt idx="14158">
                  <c:v>2.8315999999993096E-4</c:v>
                </c:pt>
                <c:pt idx="14159">
                  <c:v>2.8317999999993095E-4</c:v>
                </c:pt>
                <c:pt idx="14160">
                  <c:v>2.8319999999993094E-4</c:v>
                </c:pt>
                <c:pt idx="14161">
                  <c:v>2.8321999999993093E-4</c:v>
                </c:pt>
                <c:pt idx="14162">
                  <c:v>2.8323999999993091E-4</c:v>
                </c:pt>
                <c:pt idx="14163">
                  <c:v>2.832599999999309E-4</c:v>
                </c:pt>
                <c:pt idx="14164">
                  <c:v>2.8327999999993089E-4</c:v>
                </c:pt>
                <c:pt idx="14165">
                  <c:v>2.8329999999993088E-4</c:v>
                </c:pt>
                <c:pt idx="14166">
                  <c:v>2.8331999999993087E-4</c:v>
                </c:pt>
                <c:pt idx="14167">
                  <c:v>2.8333999999993086E-4</c:v>
                </c:pt>
                <c:pt idx="14168">
                  <c:v>2.8335999999993085E-4</c:v>
                </c:pt>
                <c:pt idx="14169">
                  <c:v>2.8337999999993084E-4</c:v>
                </c:pt>
                <c:pt idx="14170">
                  <c:v>2.8339999999993083E-4</c:v>
                </c:pt>
                <c:pt idx="14171">
                  <c:v>2.8341999999993082E-4</c:v>
                </c:pt>
                <c:pt idx="14172">
                  <c:v>2.8343999999993081E-4</c:v>
                </c:pt>
                <c:pt idx="14173">
                  <c:v>2.834599999999308E-4</c:v>
                </c:pt>
                <c:pt idx="14174">
                  <c:v>2.8347999999993079E-4</c:v>
                </c:pt>
                <c:pt idx="14175">
                  <c:v>2.8349999999993078E-4</c:v>
                </c:pt>
                <c:pt idx="14176">
                  <c:v>2.8351999999993077E-4</c:v>
                </c:pt>
                <c:pt idx="14177">
                  <c:v>2.8353999999993076E-4</c:v>
                </c:pt>
                <c:pt idx="14178">
                  <c:v>2.8355999999993075E-4</c:v>
                </c:pt>
                <c:pt idx="14179">
                  <c:v>2.8357999999993074E-4</c:v>
                </c:pt>
                <c:pt idx="14180">
                  <c:v>2.8359999999993073E-4</c:v>
                </c:pt>
                <c:pt idx="14181">
                  <c:v>2.8361999999993072E-4</c:v>
                </c:pt>
                <c:pt idx="14182">
                  <c:v>2.8363999999993071E-4</c:v>
                </c:pt>
                <c:pt idx="14183">
                  <c:v>2.836599999999307E-4</c:v>
                </c:pt>
                <c:pt idx="14184">
                  <c:v>2.8367999999993069E-4</c:v>
                </c:pt>
                <c:pt idx="14185">
                  <c:v>2.8369999999993068E-4</c:v>
                </c:pt>
                <c:pt idx="14186">
                  <c:v>2.8371999999993067E-4</c:v>
                </c:pt>
                <c:pt idx="14187">
                  <c:v>2.8373999999993066E-4</c:v>
                </c:pt>
                <c:pt idx="14188">
                  <c:v>2.8375999999993065E-4</c:v>
                </c:pt>
                <c:pt idx="14189">
                  <c:v>2.8377999999993064E-4</c:v>
                </c:pt>
                <c:pt idx="14190">
                  <c:v>2.8379999999993062E-4</c:v>
                </c:pt>
                <c:pt idx="14191">
                  <c:v>2.8381999999993061E-4</c:v>
                </c:pt>
                <c:pt idx="14192">
                  <c:v>2.838399999999306E-4</c:v>
                </c:pt>
                <c:pt idx="14193">
                  <c:v>2.8385999999993059E-4</c:v>
                </c:pt>
                <c:pt idx="14194">
                  <c:v>2.8387999999993058E-4</c:v>
                </c:pt>
                <c:pt idx="14195">
                  <c:v>2.8389999999993057E-4</c:v>
                </c:pt>
                <c:pt idx="14196">
                  <c:v>2.8391999999993056E-4</c:v>
                </c:pt>
                <c:pt idx="14197">
                  <c:v>2.8393999999993055E-4</c:v>
                </c:pt>
                <c:pt idx="14198">
                  <c:v>2.8395999999993054E-4</c:v>
                </c:pt>
                <c:pt idx="14199">
                  <c:v>2.8397999999993053E-4</c:v>
                </c:pt>
                <c:pt idx="14200">
                  <c:v>2.8399999999993052E-4</c:v>
                </c:pt>
                <c:pt idx="14201">
                  <c:v>2.8401999999993051E-4</c:v>
                </c:pt>
                <c:pt idx="14202">
                  <c:v>2.840399999999305E-4</c:v>
                </c:pt>
                <c:pt idx="14203">
                  <c:v>2.8405999999993049E-4</c:v>
                </c:pt>
                <c:pt idx="14204">
                  <c:v>2.8407999999993048E-4</c:v>
                </c:pt>
                <c:pt idx="14205">
                  <c:v>2.8409999999993047E-4</c:v>
                </c:pt>
                <c:pt idx="14206">
                  <c:v>2.8411999999993046E-4</c:v>
                </c:pt>
                <c:pt idx="14207">
                  <c:v>2.8413999999993045E-4</c:v>
                </c:pt>
                <c:pt idx="14208">
                  <c:v>2.8415999999993044E-4</c:v>
                </c:pt>
                <c:pt idx="14209">
                  <c:v>2.8417999999993043E-4</c:v>
                </c:pt>
                <c:pt idx="14210">
                  <c:v>2.8419999999993042E-4</c:v>
                </c:pt>
                <c:pt idx="14211">
                  <c:v>2.8421999999993041E-4</c:v>
                </c:pt>
                <c:pt idx="14212">
                  <c:v>2.842399999999304E-4</c:v>
                </c:pt>
                <c:pt idx="14213">
                  <c:v>2.8425999999993039E-4</c:v>
                </c:pt>
                <c:pt idx="14214">
                  <c:v>2.8427999999993038E-4</c:v>
                </c:pt>
                <c:pt idx="14215">
                  <c:v>2.8429999999993037E-4</c:v>
                </c:pt>
                <c:pt idx="14216">
                  <c:v>2.8431999999993036E-4</c:v>
                </c:pt>
                <c:pt idx="14217">
                  <c:v>2.8433999999993035E-4</c:v>
                </c:pt>
                <c:pt idx="14218">
                  <c:v>2.8435999999993033E-4</c:v>
                </c:pt>
                <c:pt idx="14219">
                  <c:v>2.8437999999993032E-4</c:v>
                </c:pt>
                <c:pt idx="14220">
                  <c:v>2.8439999999993031E-4</c:v>
                </c:pt>
                <c:pt idx="14221">
                  <c:v>2.844199999999303E-4</c:v>
                </c:pt>
                <c:pt idx="14222">
                  <c:v>2.8443999999993029E-4</c:v>
                </c:pt>
                <c:pt idx="14223">
                  <c:v>2.8445999999993028E-4</c:v>
                </c:pt>
                <c:pt idx="14224">
                  <c:v>2.8447999999993027E-4</c:v>
                </c:pt>
                <c:pt idx="14225">
                  <c:v>2.8449999999993026E-4</c:v>
                </c:pt>
                <c:pt idx="14226">
                  <c:v>2.8451999999993025E-4</c:v>
                </c:pt>
                <c:pt idx="14227">
                  <c:v>2.8453999999993024E-4</c:v>
                </c:pt>
                <c:pt idx="14228">
                  <c:v>2.8455999999993023E-4</c:v>
                </c:pt>
                <c:pt idx="14229">
                  <c:v>2.8457999999993022E-4</c:v>
                </c:pt>
                <c:pt idx="14230">
                  <c:v>2.8459999999993021E-4</c:v>
                </c:pt>
                <c:pt idx="14231">
                  <c:v>2.846199999999302E-4</c:v>
                </c:pt>
                <c:pt idx="14232">
                  <c:v>2.8463999999993019E-4</c:v>
                </c:pt>
                <c:pt idx="14233">
                  <c:v>2.8465999999993018E-4</c:v>
                </c:pt>
                <c:pt idx="14234">
                  <c:v>2.8467999999993017E-4</c:v>
                </c:pt>
                <c:pt idx="14235">
                  <c:v>2.8469999999993016E-4</c:v>
                </c:pt>
                <c:pt idx="14236">
                  <c:v>2.8471999999993015E-4</c:v>
                </c:pt>
                <c:pt idx="14237">
                  <c:v>2.8473999999993014E-4</c:v>
                </c:pt>
                <c:pt idx="14238">
                  <c:v>2.8475999999993013E-4</c:v>
                </c:pt>
                <c:pt idx="14239">
                  <c:v>2.8477999999993012E-4</c:v>
                </c:pt>
                <c:pt idx="14240">
                  <c:v>2.8479999999993011E-4</c:v>
                </c:pt>
                <c:pt idx="14241">
                  <c:v>2.848199999999301E-4</c:v>
                </c:pt>
                <c:pt idx="14242">
                  <c:v>2.8483999999993009E-4</c:v>
                </c:pt>
                <c:pt idx="14243">
                  <c:v>2.8485999999993008E-4</c:v>
                </c:pt>
                <c:pt idx="14244">
                  <c:v>2.8487999999993007E-4</c:v>
                </c:pt>
                <c:pt idx="14245">
                  <c:v>2.8489999999993006E-4</c:v>
                </c:pt>
                <c:pt idx="14246">
                  <c:v>2.8491999999993004E-4</c:v>
                </c:pt>
                <c:pt idx="14247">
                  <c:v>2.8493999999993003E-4</c:v>
                </c:pt>
                <c:pt idx="14248">
                  <c:v>2.8495999999993002E-4</c:v>
                </c:pt>
                <c:pt idx="14249">
                  <c:v>2.8497999999993001E-4</c:v>
                </c:pt>
                <c:pt idx="14250">
                  <c:v>2.8499999999993E-4</c:v>
                </c:pt>
                <c:pt idx="14251">
                  <c:v>2.8501999999992999E-4</c:v>
                </c:pt>
                <c:pt idx="14252">
                  <c:v>2.8503999999992998E-4</c:v>
                </c:pt>
                <c:pt idx="14253">
                  <c:v>2.8505999999992997E-4</c:v>
                </c:pt>
                <c:pt idx="14254">
                  <c:v>2.8507999999992996E-4</c:v>
                </c:pt>
                <c:pt idx="14255">
                  <c:v>2.8509999999992995E-4</c:v>
                </c:pt>
                <c:pt idx="14256">
                  <c:v>2.8511999999992994E-4</c:v>
                </c:pt>
                <c:pt idx="14257">
                  <c:v>2.8513999999992993E-4</c:v>
                </c:pt>
                <c:pt idx="14258">
                  <c:v>2.8515999999992992E-4</c:v>
                </c:pt>
                <c:pt idx="14259">
                  <c:v>2.8517999999992991E-4</c:v>
                </c:pt>
                <c:pt idx="14260">
                  <c:v>2.851999999999299E-4</c:v>
                </c:pt>
                <c:pt idx="14261">
                  <c:v>2.8521999999992989E-4</c:v>
                </c:pt>
                <c:pt idx="14262">
                  <c:v>2.8523999999992988E-4</c:v>
                </c:pt>
                <c:pt idx="14263">
                  <c:v>2.8525999999992987E-4</c:v>
                </c:pt>
                <c:pt idx="14264">
                  <c:v>2.8527999999992986E-4</c:v>
                </c:pt>
                <c:pt idx="14265">
                  <c:v>2.8529999999992985E-4</c:v>
                </c:pt>
                <c:pt idx="14266">
                  <c:v>2.8531999999992984E-4</c:v>
                </c:pt>
                <c:pt idx="14267">
                  <c:v>2.8533999999992983E-4</c:v>
                </c:pt>
                <c:pt idx="14268">
                  <c:v>2.8535999999992982E-4</c:v>
                </c:pt>
                <c:pt idx="14269">
                  <c:v>2.8537999999992981E-4</c:v>
                </c:pt>
                <c:pt idx="14270">
                  <c:v>2.853999999999298E-4</c:v>
                </c:pt>
                <c:pt idx="14271">
                  <c:v>2.8541999999992979E-4</c:v>
                </c:pt>
                <c:pt idx="14272">
                  <c:v>2.8543999999992978E-4</c:v>
                </c:pt>
                <c:pt idx="14273">
                  <c:v>2.8545999999992977E-4</c:v>
                </c:pt>
                <c:pt idx="14274">
                  <c:v>2.8547999999992975E-4</c:v>
                </c:pt>
                <c:pt idx="14275">
                  <c:v>2.8549999999992974E-4</c:v>
                </c:pt>
                <c:pt idx="14276">
                  <c:v>2.8551999999992973E-4</c:v>
                </c:pt>
                <c:pt idx="14277">
                  <c:v>2.8553999999992972E-4</c:v>
                </c:pt>
                <c:pt idx="14278">
                  <c:v>2.8555999999992971E-4</c:v>
                </c:pt>
                <c:pt idx="14279">
                  <c:v>2.855799999999297E-4</c:v>
                </c:pt>
                <c:pt idx="14280">
                  <c:v>2.8559999999992969E-4</c:v>
                </c:pt>
                <c:pt idx="14281">
                  <c:v>2.8561999999992968E-4</c:v>
                </c:pt>
                <c:pt idx="14282">
                  <c:v>2.8563999999992967E-4</c:v>
                </c:pt>
                <c:pt idx="14283">
                  <c:v>2.8565999999992966E-4</c:v>
                </c:pt>
                <c:pt idx="14284">
                  <c:v>2.8567999999992965E-4</c:v>
                </c:pt>
                <c:pt idx="14285">
                  <c:v>2.8569999999992964E-4</c:v>
                </c:pt>
                <c:pt idx="14286">
                  <c:v>2.8571999999992963E-4</c:v>
                </c:pt>
                <c:pt idx="14287">
                  <c:v>2.8573999999992962E-4</c:v>
                </c:pt>
                <c:pt idx="14288">
                  <c:v>2.8575999999992961E-4</c:v>
                </c:pt>
                <c:pt idx="14289">
                  <c:v>2.857799999999296E-4</c:v>
                </c:pt>
                <c:pt idx="14290">
                  <c:v>2.8579999999992959E-4</c:v>
                </c:pt>
                <c:pt idx="14291">
                  <c:v>2.8581999999992958E-4</c:v>
                </c:pt>
                <c:pt idx="14292">
                  <c:v>2.8583999999992957E-4</c:v>
                </c:pt>
                <c:pt idx="14293">
                  <c:v>2.8585999999992956E-4</c:v>
                </c:pt>
                <c:pt idx="14294">
                  <c:v>2.8587999999992955E-4</c:v>
                </c:pt>
                <c:pt idx="14295">
                  <c:v>2.8589999999992954E-4</c:v>
                </c:pt>
                <c:pt idx="14296">
                  <c:v>2.8591999999992953E-4</c:v>
                </c:pt>
                <c:pt idx="14297">
                  <c:v>2.8593999999992952E-4</c:v>
                </c:pt>
                <c:pt idx="14298">
                  <c:v>2.8595999999992951E-4</c:v>
                </c:pt>
                <c:pt idx="14299">
                  <c:v>2.859799999999295E-4</c:v>
                </c:pt>
                <c:pt idx="14300">
                  <c:v>2.8599999999992949E-4</c:v>
                </c:pt>
                <c:pt idx="14301">
                  <c:v>2.8601999999992948E-4</c:v>
                </c:pt>
                <c:pt idx="14302">
                  <c:v>2.8603999999992946E-4</c:v>
                </c:pt>
                <c:pt idx="14303">
                  <c:v>2.8605999999992945E-4</c:v>
                </c:pt>
                <c:pt idx="14304">
                  <c:v>2.8607999999992944E-4</c:v>
                </c:pt>
                <c:pt idx="14305">
                  <c:v>2.8609999999992943E-4</c:v>
                </c:pt>
                <c:pt idx="14306">
                  <c:v>2.8611999999992942E-4</c:v>
                </c:pt>
                <c:pt idx="14307">
                  <c:v>2.8613999999992941E-4</c:v>
                </c:pt>
                <c:pt idx="14308">
                  <c:v>2.861599999999294E-4</c:v>
                </c:pt>
                <c:pt idx="14309">
                  <c:v>2.8617999999992939E-4</c:v>
                </c:pt>
                <c:pt idx="14310">
                  <c:v>2.8619999999992938E-4</c:v>
                </c:pt>
                <c:pt idx="14311">
                  <c:v>2.8621999999992937E-4</c:v>
                </c:pt>
                <c:pt idx="14312">
                  <c:v>2.8623999999992936E-4</c:v>
                </c:pt>
                <c:pt idx="14313">
                  <c:v>2.8625999999992935E-4</c:v>
                </c:pt>
                <c:pt idx="14314">
                  <c:v>2.8627999999992934E-4</c:v>
                </c:pt>
                <c:pt idx="14315">
                  <c:v>2.8629999999992933E-4</c:v>
                </c:pt>
                <c:pt idx="14316">
                  <c:v>2.8631999999992932E-4</c:v>
                </c:pt>
                <c:pt idx="14317">
                  <c:v>2.8633999999992931E-4</c:v>
                </c:pt>
                <c:pt idx="14318">
                  <c:v>2.863599999999293E-4</c:v>
                </c:pt>
                <c:pt idx="14319">
                  <c:v>2.8637999999992929E-4</c:v>
                </c:pt>
                <c:pt idx="14320">
                  <c:v>2.8639999999992928E-4</c:v>
                </c:pt>
                <c:pt idx="14321">
                  <c:v>2.8641999999992927E-4</c:v>
                </c:pt>
                <c:pt idx="14322">
                  <c:v>2.8643999999992926E-4</c:v>
                </c:pt>
                <c:pt idx="14323">
                  <c:v>2.8645999999992925E-4</c:v>
                </c:pt>
                <c:pt idx="14324">
                  <c:v>2.8647999999992924E-4</c:v>
                </c:pt>
                <c:pt idx="14325">
                  <c:v>2.8649999999992923E-4</c:v>
                </c:pt>
                <c:pt idx="14326">
                  <c:v>2.8651999999992922E-4</c:v>
                </c:pt>
                <c:pt idx="14327">
                  <c:v>2.8653999999992921E-4</c:v>
                </c:pt>
                <c:pt idx="14328">
                  <c:v>2.865599999999292E-4</c:v>
                </c:pt>
                <c:pt idx="14329">
                  <c:v>2.8657999999992919E-4</c:v>
                </c:pt>
                <c:pt idx="14330">
                  <c:v>2.8659999999992917E-4</c:v>
                </c:pt>
                <c:pt idx="14331">
                  <c:v>2.8661999999992916E-4</c:v>
                </c:pt>
                <c:pt idx="14332">
                  <c:v>2.8663999999992915E-4</c:v>
                </c:pt>
                <c:pt idx="14333">
                  <c:v>2.8665999999992914E-4</c:v>
                </c:pt>
                <c:pt idx="14334">
                  <c:v>2.8667999999992913E-4</c:v>
                </c:pt>
                <c:pt idx="14335">
                  <c:v>2.8669999999992912E-4</c:v>
                </c:pt>
                <c:pt idx="14336">
                  <c:v>2.8671999999992911E-4</c:v>
                </c:pt>
                <c:pt idx="14337">
                  <c:v>2.867399999999291E-4</c:v>
                </c:pt>
                <c:pt idx="14338">
                  <c:v>2.8675999999992909E-4</c:v>
                </c:pt>
                <c:pt idx="14339">
                  <c:v>2.8677999999992908E-4</c:v>
                </c:pt>
                <c:pt idx="14340">
                  <c:v>2.8679999999992907E-4</c:v>
                </c:pt>
                <c:pt idx="14341">
                  <c:v>2.8681999999992906E-4</c:v>
                </c:pt>
                <c:pt idx="14342">
                  <c:v>2.8683999999992905E-4</c:v>
                </c:pt>
                <c:pt idx="14343">
                  <c:v>2.8685999999992904E-4</c:v>
                </c:pt>
                <c:pt idx="14344">
                  <c:v>2.8687999999992903E-4</c:v>
                </c:pt>
                <c:pt idx="14345">
                  <c:v>2.8689999999992902E-4</c:v>
                </c:pt>
                <c:pt idx="14346">
                  <c:v>2.8691999999992901E-4</c:v>
                </c:pt>
                <c:pt idx="14347">
                  <c:v>2.86939999999929E-4</c:v>
                </c:pt>
                <c:pt idx="14348">
                  <c:v>2.8695999999992899E-4</c:v>
                </c:pt>
                <c:pt idx="14349">
                  <c:v>2.8697999999992898E-4</c:v>
                </c:pt>
                <c:pt idx="14350">
                  <c:v>2.8699999999992897E-4</c:v>
                </c:pt>
                <c:pt idx="14351">
                  <c:v>2.8701999999992896E-4</c:v>
                </c:pt>
                <c:pt idx="14352">
                  <c:v>2.8703999999992895E-4</c:v>
                </c:pt>
                <c:pt idx="14353">
                  <c:v>2.8705999999992894E-4</c:v>
                </c:pt>
                <c:pt idx="14354">
                  <c:v>2.8707999999992893E-4</c:v>
                </c:pt>
                <c:pt idx="14355">
                  <c:v>2.8709999999992892E-4</c:v>
                </c:pt>
                <c:pt idx="14356">
                  <c:v>2.8711999999992891E-4</c:v>
                </c:pt>
                <c:pt idx="14357">
                  <c:v>2.871399999999289E-4</c:v>
                </c:pt>
                <c:pt idx="14358">
                  <c:v>2.8715999999992888E-4</c:v>
                </c:pt>
                <c:pt idx="14359">
                  <c:v>2.8717999999992887E-4</c:v>
                </c:pt>
                <c:pt idx="14360">
                  <c:v>2.8719999999992886E-4</c:v>
                </c:pt>
                <c:pt idx="14361">
                  <c:v>2.8721999999992885E-4</c:v>
                </c:pt>
                <c:pt idx="14362">
                  <c:v>2.8723999999992884E-4</c:v>
                </c:pt>
                <c:pt idx="14363">
                  <c:v>2.8725999999992883E-4</c:v>
                </c:pt>
                <c:pt idx="14364">
                  <c:v>2.8727999999992882E-4</c:v>
                </c:pt>
                <c:pt idx="14365">
                  <c:v>2.8729999999992881E-4</c:v>
                </c:pt>
                <c:pt idx="14366">
                  <c:v>2.873199999999288E-4</c:v>
                </c:pt>
                <c:pt idx="14367">
                  <c:v>2.8733999999992879E-4</c:v>
                </c:pt>
                <c:pt idx="14368">
                  <c:v>2.8735999999992878E-4</c:v>
                </c:pt>
                <c:pt idx="14369">
                  <c:v>2.8737999999992877E-4</c:v>
                </c:pt>
                <c:pt idx="14370">
                  <c:v>2.8739999999992876E-4</c:v>
                </c:pt>
                <c:pt idx="14371">
                  <c:v>2.8741999999992875E-4</c:v>
                </c:pt>
                <c:pt idx="14372">
                  <c:v>2.8743999999992874E-4</c:v>
                </c:pt>
                <c:pt idx="14373">
                  <c:v>2.8745999999992873E-4</c:v>
                </c:pt>
                <c:pt idx="14374">
                  <c:v>2.8747999999992872E-4</c:v>
                </c:pt>
                <c:pt idx="14375">
                  <c:v>2.8749999999992871E-4</c:v>
                </c:pt>
                <c:pt idx="14376">
                  <c:v>2.875199999999287E-4</c:v>
                </c:pt>
                <c:pt idx="14377">
                  <c:v>2.8753999999992869E-4</c:v>
                </c:pt>
                <c:pt idx="14378">
                  <c:v>2.8755999999992868E-4</c:v>
                </c:pt>
                <c:pt idx="14379">
                  <c:v>2.8757999999992867E-4</c:v>
                </c:pt>
                <c:pt idx="14380">
                  <c:v>2.8759999999992866E-4</c:v>
                </c:pt>
                <c:pt idx="14381">
                  <c:v>2.8761999999992865E-4</c:v>
                </c:pt>
                <c:pt idx="14382">
                  <c:v>2.8763999999992864E-4</c:v>
                </c:pt>
                <c:pt idx="14383">
                  <c:v>2.8765999999992863E-4</c:v>
                </c:pt>
                <c:pt idx="14384">
                  <c:v>2.8767999999992862E-4</c:v>
                </c:pt>
                <c:pt idx="14385">
                  <c:v>2.8769999999992861E-4</c:v>
                </c:pt>
                <c:pt idx="14386">
                  <c:v>2.8771999999992859E-4</c:v>
                </c:pt>
                <c:pt idx="14387">
                  <c:v>2.8773999999992858E-4</c:v>
                </c:pt>
                <c:pt idx="14388">
                  <c:v>2.8775999999992857E-4</c:v>
                </c:pt>
                <c:pt idx="14389">
                  <c:v>2.8777999999992856E-4</c:v>
                </c:pt>
                <c:pt idx="14390">
                  <c:v>2.8779999999992855E-4</c:v>
                </c:pt>
                <c:pt idx="14391">
                  <c:v>2.8781999999992854E-4</c:v>
                </c:pt>
                <c:pt idx="14392">
                  <c:v>2.8783999999992853E-4</c:v>
                </c:pt>
                <c:pt idx="14393">
                  <c:v>2.8785999999992852E-4</c:v>
                </c:pt>
                <c:pt idx="14394">
                  <c:v>2.8787999999992851E-4</c:v>
                </c:pt>
                <c:pt idx="14395">
                  <c:v>2.878999999999285E-4</c:v>
                </c:pt>
                <c:pt idx="14396">
                  <c:v>2.8791999999992849E-4</c:v>
                </c:pt>
                <c:pt idx="14397">
                  <c:v>2.8793999999992848E-4</c:v>
                </c:pt>
                <c:pt idx="14398">
                  <c:v>2.8795999999992847E-4</c:v>
                </c:pt>
                <c:pt idx="14399">
                  <c:v>2.8797999999992846E-4</c:v>
                </c:pt>
                <c:pt idx="14400">
                  <c:v>2.8799999999992845E-4</c:v>
                </c:pt>
                <c:pt idx="14401">
                  <c:v>2.8801999999992844E-4</c:v>
                </c:pt>
                <c:pt idx="14402">
                  <c:v>2.8803999999992843E-4</c:v>
                </c:pt>
                <c:pt idx="14403">
                  <c:v>2.8805999999992842E-4</c:v>
                </c:pt>
                <c:pt idx="14404">
                  <c:v>2.8807999999992841E-4</c:v>
                </c:pt>
                <c:pt idx="14405">
                  <c:v>2.880999999999284E-4</c:v>
                </c:pt>
                <c:pt idx="14406">
                  <c:v>2.8811999999992839E-4</c:v>
                </c:pt>
                <c:pt idx="14407">
                  <c:v>2.8813999999992838E-4</c:v>
                </c:pt>
                <c:pt idx="14408">
                  <c:v>2.8815999999992837E-4</c:v>
                </c:pt>
                <c:pt idx="14409">
                  <c:v>2.8817999999992836E-4</c:v>
                </c:pt>
                <c:pt idx="14410">
                  <c:v>2.8819999999992835E-4</c:v>
                </c:pt>
                <c:pt idx="14411">
                  <c:v>2.8821999999992834E-4</c:v>
                </c:pt>
                <c:pt idx="14412">
                  <c:v>2.8823999999992833E-4</c:v>
                </c:pt>
                <c:pt idx="14413">
                  <c:v>2.8825999999992832E-4</c:v>
                </c:pt>
                <c:pt idx="14414">
                  <c:v>2.882799999999283E-4</c:v>
                </c:pt>
                <c:pt idx="14415">
                  <c:v>2.8829999999992829E-4</c:v>
                </c:pt>
                <c:pt idx="14416">
                  <c:v>2.8831999999992828E-4</c:v>
                </c:pt>
                <c:pt idx="14417">
                  <c:v>2.8833999999992827E-4</c:v>
                </c:pt>
                <c:pt idx="14418">
                  <c:v>2.8835999999992826E-4</c:v>
                </c:pt>
                <c:pt idx="14419">
                  <c:v>2.8837999999992825E-4</c:v>
                </c:pt>
                <c:pt idx="14420">
                  <c:v>2.8839999999992824E-4</c:v>
                </c:pt>
                <c:pt idx="14421">
                  <c:v>2.8841999999992823E-4</c:v>
                </c:pt>
                <c:pt idx="14422">
                  <c:v>2.8843999999992822E-4</c:v>
                </c:pt>
                <c:pt idx="14423">
                  <c:v>2.8845999999992821E-4</c:v>
                </c:pt>
                <c:pt idx="14424">
                  <c:v>2.884799999999282E-4</c:v>
                </c:pt>
                <c:pt idx="14425">
                  <c:v>2.8849999999992819E-4</c:v>
                </c:pt>
                <c:pt idx="14426">
                  <c:v>2.8851999999992818E-4</c:v>
                </c:pt>
                <c:pt idx="14427">
                  <c:v>2.8853999999992817E-4</c:v>
                </c:pt>
                <c:pt idx="14428">
                  <c:v>2.8855999999992816E-4</c:v>
                </c:pt>
                <c:pt idx="14429">
                  <c:v>2.8857999999992815E-4</c:v>
                </c:pt>
                <c:pt idx="14430">
                  <c:v>2.8859999999992814E-4</c:v>
                </c:pt>
                <c:pt idx="14431">
                  <c:v>2.8861999999992813E-4</c:v>
                </c:pt>
                <c:pt idx="14432">
                  <c:v>2.8863999999992812E-4</c:v>
                </c:pt>
                <c:pt idx="14433">
                  <c:v>2.8865999999992811E-4</c:v>
                </c:pt>
                <c:pt idx="14434">
                  <c:v>2.886799999999281E-4</c:v>
                </c:pt>
                <c:pt idx="14435">
                  <c:v>2.8869999999992809E-4</c:v>
                </c:pt>
                <c:pt idx="14436">
                  <c:v>2.8871999999992808E-4</c:v>
                </c:pt>
                <c:pt idx="14437">
                  <c:v>2.8873999999992807E-4</c:v>
                </c:pt>
                <c:pt idx="14438">
                  <c:v>2.8875999999992806E-4</c:v>
                </c:pt>
                <c:pt idx="14439">
                  <c:v>2.8877999999992805E-4</c:v>
                </c:pt>
                <c:pt idx="14440">
                  <c:v>2.8879999999992804E-4</c:v>
                </c:pt>
                <c:pt idx="14441">
                  <c:v>2.8881999999992803E-4</c:v>
                </c:pt>
                <c:pt idx="14442">
                  <c:v>2.8883999999992802E-4</c:v>
                </c:pt>
                <c:pt idx="14443">
                  <c:v>2.88859999999928E-4</c:v>
                </c:pt>
                <c:pt idx="14444">
                  <c:v>2.8887999999992799E-4</c:v>
                </c:pt>
                <c:pt idx="14445">
                  <c:v>2.8889999999992798E-4</c:v>
                </c:pt>
                <c:pt idx="14446">
                  <c:v>2.8891999999992797E-4</c:v>
                </c:pt>
                <c:pt idx="14447">
                  <c:v>2.8893999999992796E-4</c:v>
                </c:pt>
                <c:pt idx="14448">
                  <c:v>2.8895999999992795E-4</c:v>
                </c:pt>
                <c:pt idx="14449">
                  <c:v>2.8897999999992794E-4</c:v>
                </c:pt>
                <c:pt idx="14450">
                  <c:v>2.8899999999992793E-4</c:v>
                </c:pt>
                <c:pt idx="14451">
                  <c:v>2.8901999999992792E-4</c:v>
                </c:pt>
                <c:pt idx="14452">
                  <c:v>2.8903999999992791E-4</c:v>
                </c:pt>
                <c:pt idx="14453">
                  <c:v>2.890599999999279E-4</c:v>
                </c:pt>
                <c:pt idx="14454">
                  <c:v>2.8907999999992789E-4</c:v>
                </c:pt>
                <c:pt idx="14455">
                  <c:v>2.8909999999992788E-4</c:v>
                </c:pt>
                <c:pt idx="14456">
                  <c:v>2.8911999999992787E-4</c:v>
                </c:pt>
                <c:pt idx="14457">
                  <c:v>2.8913999999992786E-4</c:v>
                </c:pt>
                <c:pt idx="14458">
                  <c:v>2.8915999999992785E-4</c:v>
                </c:pt>
                <c:pt idx="14459">
                  <c:v>2.8917999999992784E-4</c:v>
                </c:pt>
                <c:pt idx="14460">
                  <c:v>2.8919999999992783E-4</c:v>
                </c:pt>
                <c:pt idx="14461">
                  <c:v>2.8921999999992782E-4</c:v>
                </c:pt>
                <c:pt idx="14462">
                  <c:v>2.8923999999992781E-4</c:v>
                </c:pt>
                <c:pt idx="14463">
                  <c:v>2.892599999999278E-4</c:v>
                </c:pt>
                <c:pt idx="14464">
                  <c:v>2.8927999999992779E-4</c:v>
                </c:pt>
                <c:pt idx="14465">
                  <c:v>2.8929999999992778E-4</c:v>
                </c:pt>
                <c:pt idx="14466">
                  <c:v>2.8931999999992777E-4</c:v>
                </c:pt>
                <c:pt idx="14467">
                  <c:v>2.8933999999992776E-4</c:v>
                </c:pt>
                <c:pt idx="14468">
                  <c:v>2.8935999999992775E-4</c:v>
                </c:pt>
                <c:pt idx="14469">
                  <c:v>2.8937999999992774E-4</c:v>
                </c:pt>
                <c:pt idx="14470">
                  <c:v>2.8939999999992773E-4</c:v>
                </c:pt>
                <c:pt idx="14471">
                  <c:v>2.8941999999992771E-4</c:v>
                </c:pt>
                <c:pt idx="14472">
                  <c:v>2.894399999999277E-4</c:v>
                </c:pt>
                <c:pt idx="14473">
                  <c:v>2.8945999999992769E-4</c:v>
                </c:pt>
                <c:pt idx="14474">
                  <c:v>2.8947999999992768E-4</c:v>
                </c:pt>
                <c:pt idx="14475">
                  <c:v>2.8949999999992767E-4</c:v>
                </c:pt>
                <c:pt idx="14476">
                  <c:v>2.8951999999992766E-4</c:v>
                </c:pt>
                <c:pt idx="14477">
                  <c:v>2.8953999999992765E-4</c:v>
                </c:pt>
                <c:pt idx="14478">
                  <c:v>2.8955999999992764E-4</c:v>
                </c:pt>
                <c:pt idx="14479">
                  <c:v>2.8957999999992763E-4</c:v>
                </c:pt>
                <c:pt idx="14480">
                  <c:v>2.8959999999992762E-4</c:v>
                </c:pt>
                <c:pt idx="14481">
                  <c:v>2.8961999999992761E-4</c:v>
                </c:pt>
                <c:pt idx="14482">
                  <c:v>2.896399999999276E-4</c:v>
                </c:pt>
                <c:pt idx="14483">
                  <c:v>2.8965999999992759E-4</c:v>
                </c:pt>
                <c:pt idx="14484">
                  <c:v>2.8967999999992758E-4</c:v>
                </c:pt>
                <c:pt idx="14485">
                  <c:v>2.8969999999992757E-4</c:v>
                </c:pt>
                <c:pt idx="14486">
                  <c:v>2.8971999999992756E-4</c:v>
                </c:pt>
                <c:pt idx="14487">
                  <c:v>2.8973999999992755E-4</c:v>
                </c:pt>
                <c:pt idx="14488">
                  <c:v>2.8975999999992754E-4</c:v>
                </c:pt>
                <c:pt idx="14489">
                  <c:v>2.8977999999992753E-4</c:v>
                </c:pt>
                <c:pt idx="14490">
                  <c:v>2.8979999999992752E-4</c:v>
                </c:pt>
                <c:pt idx="14491">
                  <c:v>2.8981999999992751E-4</c:v>
                </c:pt>
                <c:pt idx="14492">
                  <c:v>2.898399999999275E-4</c:v>
                </c:pt>
                <c:pt idx="14493">
                  <c:v>2.8985999999992749E-4</c:v>
                </c:pt>
                <c:pt idx="14494">
                  <c:v>2.8987999999992748E-4</c:v>
                </c:pt>
                <c:pt idx="14495">
                  <c:v>2.8989999999992747E-4</c:v>
                </c:pt>
                <c:pt idx="14496">
                  <c:v>2.8991999999992746E-4</c:v>
                </c:pt>
                <c:pt idx="14497">
                  <c:v>2.8993999999992745E-4</c:v>
                </c:pt>
                <c:pt idx="14498">
                  <c:v>2.8995999999992744E-4</c:v>
                </c:pt>
                <c:pt idx="14499">
                  <c:v>2.8997999999992742E-4</c:v>
                </c:pt>
                <c:pt idx="14500">
                  <c:v>2.8999999999992741E-4</c:v>
                </c:pt>
                <c:pt idx="14501">
                  <c:v>2.900199999999274E-4</c:v>
                </c:pt>
                <c:pt idx="14502">
                  <c:v>2.9003999999992739E-4</c:v>
                </c:pt>
                <c:pt idx="14503">
                  <c:v>2.9005999999992738E-4</c:v>
                </c:pt>
                <c:pt idx="14504">
                  <c:v>2.9007999999992737E-4</c:v>
                </c:pt>
                <c:pt idx="14505">
                  <c:v>2.9009999999992736E-4</c:v>
                </c:pt>
                <c:pt idx="14506">
                  <c:v>2.9011999999992735E-4</c:v>
                </c:pt>
                <c:pt idx="14507">
                  <c:v>2.9013999999992734E-4</c:v>
                </c:pt>
                <c:pt idx="14508">
                  <c:v>2.9015999999992733E-4</c:v>
                </c:pt>
                <c:pt idx="14509">
                  <c:v>2.9017999999992732E-4</c:v>
                </c:pt>
                <c:pt idx="14510">
                  <c:v>2.9019999999992731E-4</c:v>
                </c:pt>
                <c:pt idx="14511">
                  <c:v>2.902199999999273E-4</c:v>
                </c:pt>
                <c:pt idx="14512">
                  <c:v>2.9023999999992729E-4</c:v>
                </c:pt>
                <c:pt idx="14513">
                  <c:v>2.9025999999992728E-4</c:v>
                </c:pt>
                <c:pt idx="14514">
                  <c:v>2.9027999999992727E-4</c:v>
                </c:pt>
                <c:pt idx="14515">
                  <c:v>2.9029999999992726E-4</c:v>
                </c:pt>
                <c:pt idx="14516">
                  <c:v>2.9031999999992725E-4</c:v>
                </c:pt>
                <c:pt idx="14517">
                  <c:v>2.9033999999992724E-4</c:v>
                </c:pt>
                <c:pt idx="14518">
                  <c:v>2.9035999999992723E-4</c:v>
                </c:pt>
                <c:pt idx="14519">
                  <c:v>2.9037999999992722E-4</c:v>
                </c:pt>
                <c:pt idx="14520">
                  <c:v>2.9039999999992721E-4</c:v>
                </c:pt>
                <c:pt idx="14521">
                  <c:v>2.904199999999272E-4</c:v>
                </c:pt>
                <c:pt idx="14522">
                  <c:v>2.9043999999992719E-4</c:v>
                </c:pt>
                <c:pt idx="14523">
                  <c:v>2.9045999999992718E-4</c:v>
                </c:pt>
                <c:pt idx="14524">
                  <c:v>2.9047999999992717E-4</c:v>
                </c:pt>
                <c:pt idx="14525">
                  <c:v>2.9049999999992716E-4</c:v>
                </c:pt>
                <c:pt idx="14526">
                  <c:v>2.9051999999992715E-4</c:v>
                </c:pt>
                <c:pt idx="14527">
                  <c:v>2.9053999999992713E-4</c:v>
                </c:pt>
                <c:pt idx="14528">
                  <c:v>2.9055999999992712E-4</c:v>
                </c:pt>
                <c:pt idx="14529">
                  <c:v>2.9057999999992711E-4</c:v>
                </c:pt>
                <c:pt idx="14530">
                  <c:v>2.905999999999271E-4</c:v>
                </c:pt>
                <c:pt idx="14531">
                  <c:v>2.9061999999992709E-4</c:v>
                </c:pt>
                <c:pt idx="14532">
                  <c:v>2.9063999999992708E-4</c:v>
                </c:pt>
                <c:pt idx="14533">
                  <c:v>2.9065999999992707E-4</c:v>
                </c:pt>
                <c:pt idx="14534">
                  <c:v>2.9067999999992706E-4</c:v>
                </c:pt>
                <c:pt idx="14535">
                  <c:v>2.9069999999992705E-4</c:v>
                </c:pt>
                <c:pt idx="14536">
                  <c:v>2.9071999999992704E-4</c:v>
                </c:pt>
                <c:pt idx="14537">
                  <c:v>2.9073999999992703E-4</c:v>
                </c:pt>
                <c:pt idx="14538">
                  <c:v>2.9075999999992702E-4</c:v>
                </c:pt>
                <c:pt idx="14539">
                  <c:v>2.9077999999992701E-4</c:v>
                </c:pt>
                <c:pt idx="14540">
                  <c:v>2.90799999999927E-4</c:v>
                </c:pt>
                <c:pt idx="14541">
                  <c:v>2.9081999999992699E-4</c:v>
                </c:pt>
                <c:pt idx="14542">
                  <c:v>2.9083999999992698E-4</c:v>
                </c:pt>
                <c:pt idx="14543">
                  <c:v>2.9085999999992697E-4</c:v>
                </c:pt>
                <c:pt idx="14544">
                  <c:v>2.9087999999992696E-4</c:v>
                </c:pt>
                <c:pt idx="14545">
                  <c:v>2.9089999999992695E-4</c:v>
                </c:pt>
                <c:pt idx="14546">
                  <c:v>2.9091999999992694E-4</c:v>
                </c:pt>
                <c:pt idx="14547">
                  <c:v>2.9093999999992693E-4</c:v>
                </c:pt>
                <c:pt idx="14548">
                  <c:v>2.9095999999992692E-4</c:v>
                </c:pt>
                <c:pt idx="14549">
                  <c:v>2.9097999999992691E-4</c:v>
                </c:pt>
                <c:pt idx="14550">
                  <c:v>2.909999999999269E-4</c:v>
                </c:pt>
                <c:pt idx="14551">
                  <c:v>2.9101999999992689E-4</c:v>
                </c:pt>
                <c:pt idx="14552">
                  <c:v>2.9103999999992688E-4</c:v>
                </c:pt>
                <c:pt idx="14553">
                  <c:v>2.9105999999992687E-4</c:v>
                </c:pt>
                <c:pt idx="14554">
                  <c:v>2.9107999999992686E-4</c:v>
                </c:pt>
                <c:pt idx="14555">
                  <c:v>2.9109999999992684E-4</c:v>
                </c:pt>
                <c:pt idx="14556">
                  <c:v>2.9111999999992683E-4</c:v>
                </c:pt>
                <c:pt idx="14557">
                  <c:v>2.9113999999992682E-4</c:v>
                </c:pt>
                <c:pt idx="14558">
                  <c:v>2.9115999999992681E-4</c:v>
                </c:pt>
                <c:pt idx="14559">
                  <c:v>2.911799999999268E-4</c:v>
                </c:pt>
                <c:pt idx="14560">
                  <c:v>2.9119999999992679E-4</c:v>
                </c:pt>
                <c:pt idx="14561">
                  <c:v>2.9121999999992678E-4</c:v>
                </c:pt>
                <c:pt idx="14562">
                  <c:v>2.9123999999992677E-4</c:v>
                </c:pt>
                <c:pt idx="14563">
                  <c:v>2.9125999999992676E-4</c:v>
                </c:pt>
                <c:pt idx="14564">
                  <c:v>2.9127999999992675E-4</c:v>
                </c:pt>
                <c:pt idx="14565">
                  <c:v>2.9129999999992674E-4</c:v>
                </c:pt>
                <c:pt idx="14566">
                  <c:v>2.9131999999992673E-4</c:v>
                </c:pt>
                <c:pt idx="14567">
                  <c:v>2.9133999999992672E-4</c:v>
                </c:pt>
                <c:pt idx="14568">
                  <c:v>2.9135999999992671E-4</c:v>
                </c:pt>
                <c:pt idx="14569">
                  <c:v>2.913799999999267E-4</c:v>
                </c:pt>
                <c:pt idx="14570">
                  <c:v>2.9139999999992669E-4</c:v>
                </c:pt>
                <c:pt idx="14571">
                  <c:v>2.9141999999992668E-4</c:v>
                </c:pt>
                <c:pt idx="14572">
                  <c:v>2.9143999999992667E-4</c:v>
                </c:pt>
                <c:pt idx="14573">
                  <c:v>2.9145999999992666E-4</c:v>
                </c:pt>
                <c:pt idx="14574">
                  <c:v>2.9147999999992665E-4</c:v>
                </c:pt>
                <c:pt idx="14575">
                  <c:v>2.9149999999992664E-4</c:v>
                </c:pt>
                <c:pt idx="14576">
                  <c:v>2.9151999999992663E-4</c:v>
                </c:pt>
                <c:pt idx="14577">
                  <c:v>2.9153999999992662E-4</c:v>
                </c:pt>
                <c:pt idx="14578">
                  <c:v>2.9155999999992661E-4</c:v>
                </c:pt>
                <c:pt idx="14579">
                  <c:v>2.915799999999266E-4</c:v>
                </c:pt>
                <c:pt idx="14580">
                  <c:v>2.9159999999992659E-4</c:v>
                </c:pt>
                <c:pt idx="14581">
                  <c:v>2.9161999999992658E-4</c:v>
                </c:pt>
                <c:pt idx="14582">
                  <c:v>2.9163999999992657E-4</c:v>
                </c:pt>
                <c:pt idx="14583">
                  <c:v>2.9165999999992655E-4</c:v>
                </c:pt>
                <c:pt idx="14584">
                  <c:v>2.9167999999992654E-4</c:v>
                </c:pt>
                <c:pt idx="14585">
                  <c:v>2.9169999999992653E-4</c:v>
                </c:pt>
                <c:pt idx="14586">
                  <c:v>2.9171999999992652E-4</c:v>
                </c:pt>
                <c:pt idx="14587">
                  <c:v>2.9173999999992651E-4</c:v>
                </c:pt>
                <c:pt idx="14588">
                  <c:v>2.917599999999265E-4</c:v>
                </c:pt>
                <c:pt idx="14589">
                  <c:v>2.9177999999992649E-4</c:v>
                </c:pt>
                <c:pt idx="14590">
                  <c:v>2.9179999999992648E-4</c:v>
                </c:pt>
                <c:pt idx="14591">
                  <c:v>2.9181999999992647E-4</c:v>
                </c:pt>
                <c:pt idx="14592">
                  <c:v>2.9183999999992646E-4</c:v>
                </c:pt>
                <c:pt idx="14593">
                  <c:v>2.9185999999992645E-4</c:v>
                </c:pt>
                <c:pt idx="14594">
                  <c:v>2.9187999999992644E-4</c:v>
                </c:pt>
                <c:pt idx="14595">
                  <c:v>2.9189999999992643E-4</c:v>
                </c:pt>
                <c:pt idx="14596">
                  <c:v>2.9191999999992642E-4</c:v>
                </c:pt>
                <c:pt idx="14597">
                  <c:v>2.9193999999992641E-4</c:v>
                </c:pt>
                <c:pt idx="14598">
                  <c:v>2.919599999999264E-4</c:v>
                </c:pt>
                <c:pt idx="14599">
                  <c:v>2.9197999999992639E-4</c:v>
                </c:pt>
                <c:pt idx="14600">
                  <c:v>2.9199999999992638E-4</c:v>
                </c:pt>
                <c:pt idx="14601">
                  <c:v>2.9201999999992637E-4</c:v>
                </c:pt>
                <c:pt idx="14602">
                  <c:v>2.9203999999992636E-4</c:v>
                </c:pt>
                <c:pt idx="14603">
                  <c:v>2.9205999999992635E-4</c:v>
                </c:pt>
                <c:pt idx="14604">
                  <c:v>2.9207999999992634E-4</c:v>
                </c:pt>
                <c:pt idx="14605">
                  <c:v>2.9209999999992633E-4</c:v>
                </c:pt>
                <c:pt idx="14606">
                  <c:v>2.9211999999992632E-4</c:v>
                </c:pt>
                <c:pt idx="14607">
                  <c:v>2.9213999999992631E-4</c:v>
                </c:pt>
                <c:pt idx="14608">
                  <c:v>2.921599999999263E-4</c:v>
                </c:pt>
                <c:pt idx="14609">
                  <c:v>2.9217999999992629E-4</c:v>
                </c:pt>
                <c:pt idx="14610">
                  <c:v>2.9219999999992628E-4</c:v>
                </c:pt>
                <c:pt idx="14611">
                  <c:v>2.9221999999992626E-4</c:v>
                </c:pt>
                <c:pt idx="14612">
                  <c:v>2.9223999999992625E-4</c:v>
                </c:pt>
                <c:pt idx="14613">
                  <c:v>2.9225999999992624E-4</c:v>
                </c:pt>
                <c:pt idx="14614">
                  <c:v>2.9227999999992623E-4</c:v>
                </c:pt>
                <c:pt idx="14615">
                  <c:v>2.9229999999992622E-4</c:v>
                </c:pt>
                <c:pt idx="14616">
                  <c:v>2.9231999999992621E-4</c:v>
                </c:pt>
                <c:pt idx="14617">
                  <c:v>2.923399999999262E-4</c:v>
                </c:pt>
                <c:pt idx="14618">
                  <c:v>2.9235999999992619E-4</c:v>
                </c:pt>
                <c:pt idx="14619">
                  <c:v>2.9237999999992618E-4</c:v>
                </c:pt>
                <c:pt idx="14620">
                  <c:v>2.9239999999992617E-4</c:v>
                </c:pt>
                <c:pt idx="14621">
                  <c:v>2.9241999999992616E-4</c:v>
                </c:pt>
                <c:pt idx="14622">
                  <c:v>2.9243999999992615E-4</c:v>
                </c:pt>
                <c:pt idx="14623">
                  <c:v>2.9245999999992614E-4</c:v>
                </c:pt>
                <c:pt idx="14624">
                  <c:v>2.9247999999992613E-4</c:v>
                </c:pt>
                <c:pt idx="14625">
                  <c:v>2.9249999999992612E-4</c:v>
                </c:pt>
                <c:pt idx="14626">
                  <c:v>2.9251999999992611E-4</c:v>
                </c:pt>
                <c:pt idx="14627">
                  <c:v>2.925399999999261E-4</c:v>
                </c:pt>
                <c:pt idx="14628">
                  <c:v>2.9255999999992609E-4</c:v>
                </c:pt>
                <c:pt idx="14629">
                  <c:v>2.9257999999992608E-4</c:v>
                </c:pt>
                <c:pt idx="14630">
                  <c:v>2.9259999999992607E-4</c:v>
                </c:pt>
                <c:pt idx="14631">
                  <c:v>2.9261999999992606E-4</c:v>
                </c:pt>
                <c:pt idx="14632">
                  <c:v>2.9263999999992605E-4</c:v>
                </c:pt>
                <c:pt idx="14633">
                  <c:v>2.9265999999992604E-4</c:v>
                </c:pt>
                <c:pt idx="14634">
                  <c:v>2.9267999999992603E-4</c:v>
                </c:pt>
                <c:pt idx="14635">
                  <c:v>2.9269999999992602E-4</c:v>
                </c:pt>
                <c:pt idx="14636">
                  <c:v>2.9271999999992601E-4</c:v>
                </c:pt>
                <c:pt idx="14637">
                  <c:v>2.92739999999926E-4</c:v>
                </c:pt>
                <c:pt idx="14638">
                  <c:v>2.9275999999992599E-4</c:v>
                </c:pt>
                <c:pt idx="14639">
                  <c:v>2.9277999999992597E-4</c:v>
                </c:pt>
                <c:pt idx="14640">
                  <c:v>2.9279999999992596E-4</c:v>
                </c:pt>
                <c:pt idx="14641">
                  <c:v>2.9281999999992595E-4</c:v>
                </c:pt>
                <c:pt idx="14642">
                  <c:v>2.9283999999992594E-4</c:v>
                </c:pt>
                <c:pt idx="14643">
                  <c:v>2.9285999999992593E-4</c:v>
                </c:pt>
                <c:pt idx="14644">
                  <c:v>2.9287999999992592E-4</c:v>
                </c:pt>
                <c:pt idx="14645">
                  <c:v>2.9289999999992591E-4</c:v>
                </c:pt>
                <c:pt idx="14646">
                  <c:v>2.929199999999259E-4</c:v>
                </c:pt>
                <c:pt idx="14647">
                  <c:v>2.9293999999992589E-4</c:v>
                </c:pt>
                <c:pt idx="14648">
                  <c:v>2.9295999999992588E-4</c:v>
                </c:pt>
                <c:pt idx="14649">
                  <c:v>2.9297999999992587E-4</c:v>
                </c:pt>
                <c:pt idx="14650">
                  <c:v>2.9299999999992586E-4</c:v>
                </c:pt>
                <c:pt idx="14651">
                  <c:v>2.9301999999992585E-4</c:v>
                </c:pt>
                <c:pt idx="14652">
                  <c:v>2.9303999999992584E-4</c:v>
                </c:pt>
                <c:pt idx="14653">
                  <c:v>2.9305999999992583E-4</c:v>
                </c:pt>
                <c:pt idx="14654">
                  <c:v>2.9307999999992582E-4</c:v>
                </c:pt>
                <c:pt idx="14655">
                  <c:v>2.9309999999992581E-4</c:v>
                </c:pt>
                <c:pt idx="14656">
                  <c:v>2.931199999999258E-4</c:v>
                </c:pt>
                <c:pt idx="14657">
                  <c:v>2.9313999999992579E-4</c:v>
                </c:pt>
                <c:pt idx="14658">
                  <c:v>2.9315999999992578E-4</c:v>
                </c:pt>
                <c:pt idx="14659">
                  <c:v>2.9317999999992577E-4</c:v>
                </c:pt>
                <c:pt idx="14660">
                  <c:v>2.9319999999992576E-4</c:v>
                </c:pt>
                <c:pt idx="14661">
                  <c:v>2.9321999999992575E-4</c:v>
                </c:pt>
                <c:pt idx="14662">
                  <c:v>2.9323999999992574E-4</c:v>
                </c:pt>
                <c:pt idx="14663">
                  <c:v>2.9325999999992573E-4</c:v>
                </c:pt>
                <c:pt idx="14664">
                  <c:v>2.9327999999992572E-4</c:v>
                </c:pt>
                <c:pt idx="14665">
                  <c:v>2.9329999999992571E-4</c:v>
                </c:pt>
                <c:pt idx="14666">
                  <c:v>2.933199999999257E-4</c:v>
                </c:pt>
                <c:pt idx="14667">
                  <c:v>2.9333999999992568E-4</c:v>
                </c:pt>
                <c:pt idx="14668">
                  <c:v>2.9335999999992567E-4</c:v>
                </c:pt>
                <c:pt idx="14669">
                  <c:v>2.9337999999992566E-4</c:v>
                </c:pt>
                <c:pt idx="14670">
                  <c:v>2.9339999999992565E-4</c:v>
                </c:pt>
                <c:pt idx="14671">
                  <c:v>2.9341999999992564E-4</c:v>
                </c:pt>
                <c:pt idx="14672">
                  <c:v>2.9343999999992563E-4</c:v>
                </c:pt>
                <c:pt idx="14673">
                  <c:v>2.9345999999992562E-4</c:v>
                </c:pt>
                <c:pt idx="14674">
                  <c:v>2.9347999999992561E-4</c:v>
                </c:pt>
                <c:pt idx="14675">
                  <c:v>2.934999999999256E-4</c:v>
                </c:pt>
                <c:pt idx="14676">
                  <c:v>2.9351999999992559E-4</c:v>
                </c:pt>
                <c:pt idx="14677">
                  <c:v>2.9353999999992558E-4</c:v>
                </c:pt>
                <c:pt idx="14678">
                  <c:v>2.9355999999992557E-4</c:v>
                </c:pt>
                <c:pt idx="14679">
                  <c:v>2.9357999999992556E-4</c:v>
                </c:pt>
                <c:pt idx="14680">
                  <c:v>2.9359999999992555E-4</c:v>
                </c:pt>
                <c:pt idx="14681">
                  <c:v>2.9361999999992554E-4</c:v>
                </c:pt>
                <c:pt idx="14682">
                  <c:v>2.9363999999992553E-4</c:v>
                </c:pt>
                <c:pt idx="14683">
                  <c:v>2.9365999999992552E-4</c:v>
                </c:pt>
                <c:pt idx="14684">
                  <c:v>2.9367999999992551E-4</c:v>
                </c:pt>
                <c:pt idx="14685">
                  <c:v>2.936999999999255E-4</c:v>
                </c:pt>
                <c:pt idx="14686">
                  <c:v>2.9371999999992549E-4</c:v>
                </c:pt>
                <c:pt idx="14687">
                  <c:v>2.9373999999992548E-4</c:v>
                </c:pt>
                <c:pt idx="14688">
                  <c:v>2.9375999999992547E-4</c:v>
                </c:pt>
                <c:pt idx="14689">
                  <c:v>2.9377999999992546E-4</c:v>
                </c:pt>
                <c:pt idx="14690">
                  <c:v>2.9379999999992545E-4</c:v>
                </c:pt>
                <c:pt idx="14691">
                  <c:v>2.9381999999992544E-4</c:v>
                </c:pt>
                <c:pt idx="14692">
                  <c:v>2.9383999999992543E-4</c:v>
                </c:pt>
                <c:pt idx="14693">
                  <c:v>2.9385999999992542E-4</c:v>
                </c:pt>
                <c:pt idx="14694">
                  <c:v>2.9387999999992541E-4</c:v>
                </c:pt>
                <c:pt idx="14695">
                  <c:v>2.9389999999992539E-4</c:v>
                </c:pt>
                <c:pt idx="14696">
                  <c:v>2.9391999999992538E-4</c:v>
                </c:pt>
                <c:pt idx="14697">
                  <c:v>2.9393999999992537E-4</c:v>
                </c:pt>
                <c:pt idx="14698">
                  <c:v>2.9395999999992536E-4</c:v>
                </c:pt>
                <c:pt idx="14699">
                  <c:v>2.9397999999992535E-4</c:v>
                </c:pt>
                <c:pt idx="14700">
                  <c:v>2.9399999999992534E-4</c:v>
                </c:pt>
                <c:pt idx="14701">
                  <c:v>2.9401999999992533E-4</c:v>
                </c:pt>
                <c:pt idx="14702">
                  <c:v>2.9403999999992532E-4</c:v>
                </c:pt>
                <c:pt idx="14703">
                  <c:v>2.9405999999992531E-4</c:v>
                </c:pt>
                <c:pt idx="14704">
                  <c:v>2.940799999999253E-4</c:v>
                </c:pt>
                <c:pt idx="14705">
                  <c:v>2.9409999999992529E-4</c:v>
                </c:pt>
                <c:pt idx="14706">
                  <c:v>2.9411999999992528E-4</c:v>
                </c:pt>
                <c:pt idx="14707">
                  <c:v>2.9413999999992527E-4</c:v>
                </c:pt>
                <c:pt idx="14708">
                  <c:v>2.9415999999992526E-4</c:v>
                </c:pt>
                <c:pt idx="14709">
                  <c:v>2.9417999999992525E-4</c:v>
                </c:pt>
                <c:pt idx="14710">
                  <c:v>2.9419999999992524E-4</c:v>
                </c:pt>
                <c:pt idx="14711">
                  <c:v>2.9421999999992523E-4</c:v>
                </c:pt>
                <c:pt idx="14712">
                  <c:v>2.9423999999992522E-4</c:v>
                </c:pt>
                <c:pt idx="14713">
                  <c:v>2.9425999999992521E-4</c:v>
                </c:pt>
                <c:pt idx="14714">
                  <c:v>2.942799999999252E-4</c:v>
                </c:pt>
                <c:pt idx="14715">
                  <c:v>2.9429999999992519E-4</c:v>
                </c:pt>
                <c:pt idx="14716">
                  <c:v>2.9431999999992518E-4</c:v>
                </c:pt>
                <c:pt idx="14717">
                  <c:v>2.9433999999992517E-4</c:v>
                </c:pt>
                <c:pt idx="14718">
                  <c:v>2.9435999999992516E-4</c:v>
                </c:pt>
                <c:pt idx="14719">
                  <c:v>2.9437999999992515E-4</c:v>
                </c:pt>
                <c:pt idx="14720">
                  <c:v>2.9439999999992514E-4</c:v>
                </c:pt>
                <c:pt idx="14721">
                  <c:v>2.9441999999992513E-4</c:v>
                </c:pt>
                <c:pt idx="14722">
                  <c:v>2.9443999999992512E-4</c:v>
                </c:pt>
                <c:pt idx="14723">
                  <c:v>2.9445999999992511E-4</c:v>
                </c:pt>
                <c:pt idx="14724">
                  <c:v>2.9447999999992509E-4</c:v>
                </c:pt>
                <c:pt idx="14725">
                  <c:v>2.9449999999992508E-4</c:v>
                </c:pt>
                <c:pt idx="14726">
                  <c:v>2.9451999999992507E-4</c:v>
                </c:pt>
                <c:pt idx="14727">
                  <c:v>2.9453999999992506E-4</c:v>
                </c:pt>
                <c:pt idx="14728">
                  <c:v>2.9455999999992505E-4</c:v>
                </c:pt>
                <c:pt idx="14729">
                  <c:v>2.9457999999992504E-4</c:v>
                </c:pt>
                <c:pt idx="14730">
                  <c:v>2.9459999999992503E-4</c:v>
                </c:pt>
                <c:pt idx="14731">
                  <c:v>2.9461999999992502E-4</c:v>
                </c:pt>
                <c:pt idx="14732">
                  <c:v>2.9463999999992501E-4</c:v>
                </c:pt>
                <c:pt idx="14733">
                  <c:v>2.94659999999925E-4</c:v>
                </c:pt>
                <c:pt idx="14734">
                  <c:v>2.9467999999992499E-4</c:v>
                </c:pt>
                <c:pt idx="14735">
                  <c:v>2.9469999999992498E-4</c:v>
                </c:pt>
                <c:pt idx="14736">
                  <c:v>2.9471999999992497E-4</c:v>
                </c:pt>
                <c:pt idx="14737">
                  <c:v>2.9473999999992496E-4</c:v>
                </c:pt>
                <c:pt idx="14738">
                  <c:v>2.9475999999992495E-4</c:v>
                </c:pt>
                <c:pt idx="14739">
                  <c:v>2.9477999999992494E-4</c:v>
                </c:pt>
                <c:pt idx="14740">
                  <c:v>2.9479999999992493E-4</c:v>
                </c:pt>
                <c:pt idx="14741">
                  <c:v>2.9481999999992492E-4</c:v>
                </c:pt>
                <c:pt idx="14742">
                  <c:v>2.9483999999992491E-4</c:v>
                </c:pt>
                <c:pt idx="14743">
                  <c:v>2.948599999999249E-4</c:v>
                </c:pt>
                <c:pt idx="14744">
                  <c:v>2.9487999999992489E-4</c:v>
                </c:pt>
                <c:pt idx="14745">
                  <c:v>2.9489999999992488E-4</c:v>
                </c:pt>
                <c:pt idx="14746">
                  <c:v>2.9491999999992487E-4</c:v>
                </c:pt>
                <c:pt idx="14747">
                  <c:v>2.9493999999992486E-4</c:v>
                </c:pt>
                <c:pt idx="14748">
                  <c:v>2.9495999999992485E-4</c:v>
                </c:pt>
                <c:pt idx="14749">
                  <c:v>2.9497999999992484E-4</c:v>
                </c:pt>
                <c:pt idx="14750">
                  <c:v>2.9499999999992483E-4</c:v>
                </c:pt>
                <c:pt idx="14751">
                  <c:v>2.9501999999992482E-4</c:v>
                </c:pt>
                <c:pt idx="14752">
                  <c:v>2.950399999999248E-4</c:v>
                </c:pt>
                <c:pt idx="14753">
                  <c:v>2.9505999999992479E-4</c:v>
                </c:pt>
                <c:pt idx="14754">
                  <c:v>2.9507999999992478E-4</c:v>
                </c:pt>
                <c:pt idx="14755">
                  <c:v>2.9509999999992477E-4</c:v>
                </c:pt>
                <c:pt idx="14756">
                  <c:v>2.9511999999992476E-4</c:v>
                </c:pt>
                <c:pt idx="14757">
                  <c:v>2.9513999999992475E-4</c:v>
                </c:pt>
                <c:pt idx="14758">
                  <c:v>2.9515999999992474E-4</c:v>
                </c:pt>
                <c:pt idx="14759">
                  <c:v>2.9517999999992473E-4</c:v>
                </c:pt>
                <c:pt idx="14760">
                  <c:v>2.9519999999992472E-4</c:v>
                </c:pt>
                <c:pt idx="14761">
                  <c:v>2.9521999999992471E-4</c:v>
                </c:pt>
                <c:pt idx="14762">
                  <c:v>2.952399999999247E-4</c:v>
                </c:pt>
                <c:pt idx="14763">
                  <c:v>2.9525999999992469E-4</c:v>
                </c:pt>
                <c:pt idx="14764">
                  <c:v>2.9527999999992468E-4</c:v>
                </c:pt>
                <c:pt idx="14765">
                  <c:v>2.9529999999992467E-4</c:v>
                </c:pt>
                <c:pt idx="14766">
                  <c:v>2.9531999999992466E-4</c:v>
                </c:pt>
                <c:pt idx="14767">
                  <c:v>2.9533999999992465E-4</c:v>
                </c:pt>
                <c:pt idx="14768">
                  <c:v>2.9535999999992464E-4</c:v>
                </c:pt>
                <c:pt idx="14769">
                  <c:v>2.9537999999992463E-4</c:v>
                </c:pt>
                <c:pt idx="14770">
                  <c:v>2.9539999999992462E-4</c:v>
                </c:pt>
                <c:pt idx="14771">
                  <c:v>2.9541999999992461E-4</c:v>
                </c:pt>
                <c:pt idx="14772">
                  <c:v>2.954399999999246E-4</c:v>
                </c:pt>
                <c:pt idx="14773">
                  <c:v>2.9545999999992459E-4</c:v>
                </c:pt>
                <c:pt idx="14774">
                  <c:v>2.9547999999992458E-4</c:v>
                </c:pt>
                <c:pt idx="14775">
                  <c:v>2.9549999999992457E-4</c:v>
                </c:pt>
                <c:pt idx="14776">
                  <c:v>2.9551999999992456E-4</c:v>
                </c:pt>
                <c:pt idx="14777">
                  <c:v>2.9553999999992455E-4</c:v>
                </c:pt>
                <c:pt idx="14778">
                  <c:v>2.9555999999992454E-4</c:v>
                </c:pt>
                <c:pt idx="14779">
                  <c:v>2.9557999999992453E-4</c:v>
                </c:pt>
                <c:pt idx="14780">
                  <c:v>2.9559999999992451E-4</c:v>
                </c:pt>
                <c:pt idx="14781">
                  <c:v>2.956199999999245E-4</c:v>
                </c:pt>
                <c:pt idx="14782">
                  <c:v>2.9563999999992449E-4</c:v>
                </c:pt>
                <c:pt idx="14783">
                  <c:v>2.9565999999992448E-4</c:v>
                </c:pt>
                <c:pt idx="14784">
                  <c:v>2.9567999999992447E-4</c:v>
                </c:pt>
                <c:pt idx="14785">
                  <c:v>2.9569999999992446E-4</c:v>
                </c:pt>
                <c:pt idx="14786">
                  <c:v>2.9571999999992445E-4</c:v>
                </c:pt>
                <c:pt idx="14787">
                  <c:v>2.9573999999992444E-4</c:v>
                </c:pt>
                <c:pt idx="14788">
                  <c:v>2.9575999999992443E-4</c:v>
                </c:pt>
                <c:pt idx="14789">
                  <c:v>2.9577999999992442E-4</c:v>
                </c:pt>
                <c:pt idx="14790">
                  <c:v>2.9579999999992441E-4</c:v>
                </c:pt>
                <c:pt idx="14791">
                  <c:v>2.958199999999244E-4</c:v>
                </c:pt>
                <c:pt idx="14792">
                  <c:v>2.9583999999992439E-4</c:v>
                </c:pt>
                <c:pt idx="14793">
                  <c:v>2.9585999999992438E-4</c:v>
                </c:pt>
                <c:pt idx="14794">
                  <c:v>2.9587999999992437E-4</c:v>
                </c:pt>
                <c:pt idx="14795">
                  <c:v>2.9589999999992436E-4</c:v>
                </c:pt>
                <c:pt idx="14796">
                  <c:v>2.9591999999992435E-4</c:v>
                </c:pt>
                <c:pt idx="14797">
                  <c:v>2.9593999999992434E-4</c:v>
                </c:pt>
                <c:pt idx="14798">
                  <c:v>2.9595999999992433E-4</c:v>
                </c:pt>
                <c:pt idx="14799">
                  <c:v>2.9597999999992432E-4</c:v>
                </c:pt>
                <c:pt idx="14800">
                  <c:v>2.9599999999992431E-4</c:v>
                </c:pt>
                <c:pt idx="14801">
                  <c:v>2.960199999999243E-4</c:v>
                </c:pt>
                <c:pt idx="14802">
                  <c:v>2.9603999999992429E-4</c:v>
                </c:pt>
                <c:pt idx="14803">
                  <c:v>2.9605999999992428E-4</c:v>
                </c:pt>
                <c:pt idx="14804">
                  <c:v>2.9607999999992427E-4</c:v>
                </c:pt>
                <c:pt idx="14805">
                  <c:v>2.9609999999992426E-4</c:v>
                </c:pt>
                <c:pt idx="14806">
                  <c:v>2.9611999999992425E-4</c:v>
                </c:pt>
                <c:pt idx="14807">
                  <c:v>2.9613999999992424E-4</c:v>
                </c:pt>
                <c:pt idx="14808">
                  <c:v>2.9615999999992422E-4</c:v>
                </c:pt>
                <c:pt idx="14809">
                  <c:v>2.9617999999992421E-4</c:v>
                </c:pt>
                <c:pt idx="14810">
                  <c:v>2.961999999999242E-4</c:v>
                </c:pt>
                <c:pt idx="14811">
                  <c:v>2.9621999999992419E-4</c:v>
                </c:pt>
                <c:pt idx="14812">
                  <c:v>2.9623999999992418E-4</c:v>
                </c:pt>
                <c:pt idx="14813">
                  <c:v>2.9625999999992417E-4</c:v>
                </c:pt>
                <c:pt idx="14814">
                  <c:v>2.9627999999992416E-4</c:v>
                </c:pt>
                <c:pt idx="14815">
                  <c:v>2.9629999999992415E-4</c:v>
                </c:pt>
                <c:pt idx="14816">
                  <c:v>2.9631999999992414E-4</c:v>
                </c:pt>
                <c:pt idx="14817">
                  <c:v>2.9633999999992413E-4</c:v>
                </c:pt>
                <c:pt idx="14818">
                  <c:v>2.9635999999992412E-4</c:v>
                </c:pt>
                <c:pt idx="14819">
                  <c:v>2.9637999999992411E-4</c:v>
                </c:pt>
                <c:pt idx="14820">
                  <c:v>2.963999999999241E-4</c:v>
                </c:pt>
                <c:pt idx="14821">
                  <c:v>2.9641999999992409E-4</c:v>
                </c:pt>
                <c:pt idx="14822">
                  <c:v>2.9643999999992408E-4</c:v>
                </c:pt>
                <c:pt idx="14823">
                  <c:v>2.9645999999992407E-4</c:v>
                </c:pt>
                <c:pt idx="14824">
                  <c:v>2.9647999999992406E-4</c:v>
                </c:pt>
                <c:pt idx="14825">
                  <c:v>2.9649999999992405E-4</c:v>
                </c:pt>
                <c:pt idx="14826">
                  <c:v>2.9651999999992404E-4</c:v>
                </c:pt>
                <c:pt idx="14827">
                  <c:v>2.9653999999992403E-4</c:v>
                </c:pt>
                <c:pt idx="14828">
                  <c:v>2.9655999999992402E-4</c:v>
                </c:pt>
                <c:pt idx="14829">
                  <c:v>2.9657999999992401E-4</c:v>
                </c:pt>
                <c:pt idx="14830">
                  <c:v>2.96599999999924E-4</c:v>
                </c:pt>
                <c:pt idx="14831">
                  <c:v>2.9661999999992399E-4</c:v>
                </c:pt>
                <c:pt idx="14832">
                  <c:v>2.9663999999992398E-4</c:v>
                </c:pt>
                <c:pt idx="14833">
                  <c:v>2.9665999999992397E-4</c:v>
                </c:pt>
                <c:pt idx="14834">
                  <c:v>2.9667999999992396E-4</c:v>
                </c:pt>
                <c:pt idx="14835">
                  <c:v>2.9669999999992395E-4</c:v>
                </c:pt>
                <c:pt idx="14836">
                  <c:v>2.9671999999992393E-4</c:v>
                </c:pt>
                <c:pt idx="14837">
                  <c:v>2.9673999999992392E-4</c:v>
                </c:pt>
                <c:pt idx="14838">
                  <c:v>2.9675999999992391E-4</c:v>
                </c:pt>
                <c:pt idx="14839">
                  <c:v>2.967799999999239E-4</c:v>
                </c:pt>
                <c:pt idx="14840">
                  <c:v>2.9679999999992389E-4</c:v>
                </c:pt>
                <c:pt idx="14841">
                  <c:v>2.9681999999992388E-4</c:v>
                </c:pt>
                <c:pt idx="14842">
                  <c:v>2.9683999999992387E-4</c:v>
                </c:pt>
                <c:pt idx="14843">
                  <c:v>2.9685999999992386E-4</c:v>
                </c:pt>
                <c:pt idx="14844">
                  <c:v>2.9687999999992385E-4</c:v>
                </c:pt>
                <c:pt idx="14845">
                  <c:v>2.9689999999992384E-4</c:v>
                </c:pt>
                <c:pt idx="14846">
                  <c:v>2.9691999999992383E-4</c:v>
                </c:pt>
                <c:pt idx="14847">
                  <c:v>2.9693999999992382E-4</c:v>
                </c:pt>
                <c:pt idx="14848">
                  <c:v>2.9695999999992381E-4</c:v>
                </c:pt>
                <c:pt idx="14849">
                  <c:v>2.969799999999238E-4</c:v>
                </c:pt>
                <c:pt idx="14850">
                  <c:v>2.9699999999992379E-4</c:v>
                </c:pt>
                <c:pt idx="14851">
                  <c:v>2.9701999999992378E-4</c:v>
                </c:pt>
                <c:pt idx="14852">
                  <c:v>2.9703999999992377E-4</c:v>
                </c:pt>
                <c:pt idx="14853">
                  <c:v>2.9705999999992376E-4</c:v>
                </c:pt>
                <c:pt idx="14854">
                  <c:v>2.9707999999992375E-4</c:v>
                </c:pt>
                <c:pt idx="14855">
                  <c:v>2.9709999999992374E-4</c:v>
                </c:pt>
                <c:pt idx="14856">
                  <c:v>2.9711999999992373E-4</c:v>
                </c:pt>
                <c:pt idx="14857">
                  <c:v>2.9713999999992372E-4</c:v>
                </c:pt>
                <c:pt idx="14858">
                  <c:v>2.9715999999992371E-4</c:v>
                </c:pt>
                <c:pt idx="14859">
                  <c:v>2.971799999999237E-4</c:v>
                </c:pt>
                <c:pt idx="14860">
                  <c:v>2.9719999999992369E-4</c:v>
                </c:pt>
                <c:pt idx="14861">
                  <c:v>2.9721999999992368E-4</c:v>
                </c:pt>
                <c:pt idx="14862">
                  <c:v>2.9723999999992367E-4</c:v>
                </c:pt>
                <c:pt idx="14863">
                  <c:v>2.9725999999992366E-4</c:v>
                </c:pt>
                <c:pt idx="14864">
                  <c:v>2.9727999999992364E-4</c:v>
                </c:pt>
                <c:pt idx="14865">
                  <c:v>2.9729999999992363E-4</c:v>
                </c:pt>
                <c:pt idx="14866">
                  <c:v>2.9731999999992362E-4</c:v>
                </c:pt>
                <c:pt idx="14867">
                  <c:v>2.9733999999992361E-4</c:v>
                </c:pt>
                <c:pt idx="14868">
                  <c:v>2.973599999999236E-4</c:v>
                </c:pt>
                <c:pt idx="14869">
                  <c:v>2.9737999999992359E-4</c:v>
                </c:pt>
                <c:pt idx="14870">
                  <c:v>2.9739999999992358E-4</c:v>
                </c:pt>
                <c:pt idx="14871">
                  <c:v>2.9741999999992357E-4</c:v>
                </c:pt>
                <c:pt idx="14872">
                  <c:v>2.9743999999992356E-4</c:v>
                </c:pt>
                <c:pt idx="14873">
                  <c:v>2.9745999999992355E-4</c:v>
                </c:pt>
                <c:pt idx="14874">
                  <c:v>2.9747999999992354E-4</c:v>
                </c:pt>
                <c:pt idx="14875">
                  <c:v>2.9749999999992353E-4</c:v>
                </c:pt>
                <c:pt idx="14876">
                  <c:v>2.9751999999992352E-4</c:v>
                </c:pt>
                <c:pt idx="14877">
                  <c:v>2.9753999999992351E-4</c:v>
                </c:pt>
                <c:pt idx="14878">
                  <c:v>2.975599999999235E-4</c:v>
                </c:pt>
                <c:pt idx="14879">
                  <c:v>2.9757999999992349E-4</c:v>
                </c:pt>
                <c:pt idx="14880">
                  <c:v>2.9759999999992348E-4</c:v>
                </c:pt>
                <c:pt idx="14881">
                  <c:v>2.9761999999992347E-4</c:v>
                </c:pt>
                <c:pt idx="14882">
                  <c:v>2.9763999999992346E-4</c:v>
                </c:pt>
                <c:pt idx="14883">
                  <c:v>2.9765999999992345E-4</c:v>
                </c:pt>
                <c:pt idx="14884">
                  <c:v>2.9767999999992344E-4</c:v>
                </c:pt>
                <c:pt idx="14885">
                  <c:v>2.9769999999992343E-4</c:v>
                </c:pt>
                <c:pt idx="14886">
                  <c:v>2.9771999999992342E-4</c:v>
                </c:pt>
                <c:pt idx="14887">
                  <c:v>2.9773999999992341E-4</c:v>
                </c:pt>
                <c:pt idx="14888">
                  <c:v>2.977599999999234E-4</c:v>
                </c:pt>
                <c:pt idx="14889">
                  <c:v>2.9777999999992339E-4</c:v>
                </c:pt>
                <c:pt idx="14890">
                  <c:v>2.9779999999992338E-4</c:v>
                </c:pt>
                <c:pt idx="14891">
                  <c:v>2.9781999999992337E-4</c:v>
                </c:pt>
                <c:pt idx="14892">
                  <c:v>2.9783999999992335E-4</c:v>
                </c:pt>
                <c:pt idx="14893">
                  <c:v>2.9785999999992334E-4</c:v>
                </c:pt>
                <c:pt idx="14894">
                  <c:v>2.9787999999992333E-4</c:v>
                </c:pt>
                <c:pt idx="14895">
                  <c:v>2.9789999999992332E-4</c:v>
                </c:pt>
                <c:pt idx="14896">
                  <c:v>2.9791999999992331E-4</c:v>
                </c:pt>
                <c:pt idx="14897">
                  <c:v>2.979399999999233E-4</c:v>
                </c:pt>
                <c:pt idx="14898">
                  <c:v>2.9795999999992329E-4</c:v>
                </c:pt>
                <c:pt idx="14899">
                  <c:v>2.9797999999992328E-4</c:v>
                </c:pt>
                <c:pt idx="14900">
                  <c:v>2.9799999999992327E-4</c:v>
                </c:pt>
                <c:pt idx="14901">
                  <c:v>2.9801999999992326E-4</c:v>
                </c:pt>
                <c:pt idx="14902">
                  <c:v>2.9803999999992325E-4</c:v>
                </c:pt>
                <c:pt idx="14903">
                  <c:v>2.9805999999992324E-4</c:v>
                </c:pt>
                <c:pt idx="14904">
                  <c:v>2.9807999999992323E-4</c:v>
                </c:pt>
                <c:pt idx="14905">
                  <c:v>2.9809999999992322E-4</c:v>
                </c:pt>
                <c:pt idx="14906">
                  <c:v>2.9811999999992321E-4</c:v>
                </c:pt>
                <c:pt idx="14907">
                  <c:v>2.981399999999232E-4</c:v>
                </c:pt>
                <c:pt idx="14908">
                  <c:v>2.9815999999992319E-4</c:v>
                </c:pt>
                <c:pt idx="14909">
                  <c:v>2.9817999999992318E-4</c:v>
                </c:pt>
                <c:pt idx="14910">
                  <c:v>2.9819999999992317E-4</c:v>
                </c:pt>
                <c:pt idx="14911">
                  <c:v>2.9821999999992316E-4</c:v>
                </c:pt>
                <c:pt idx="14912">
                  <c:v>2.9823999999992315E-4</c:v>
                </c:pt>
                <c:pt idx="14913">
                  <c:v>2.9825999999992314E-4</c:v>
                </c:pt>
                <c:pt idx="14914">
                  <c:v>2.9827999999992313E-4</c:v>
                </c:pt>
                <c:pt idx="14915">
                  <c:v>2.9829999999992312E-4</c:v>
                </c:pt>
                <c:pt idx="14916">
                  <c:v>2.9831999999992311E-4</c:v>
                </c:pt>
                <c:pt idx="14917">
                  <c:v>2.983399999999231E-4</c:v>
                </c:pt>
                <c:pt idx="14918">
                  <c:v>2.9835999999992309E-4</c:v>
                </c:pt>
                <c:pt idx="14919">
                  <c:v>2.9837999999992308E-4</c:v>
                </c:pt>
                <c:pt idx="14920">
                  <c:v>2.9839999999992306E-4</c:v>
                </c:pt>
                <c:pt idx="14921">
                  <c:v>2.9841999999992305E-4</c:v>
                </c:pt>
                <c:pt idx="14922">
                  <c:v>2.9843999999992304E-4</c:v>
                </c:pt>
                <c:pt idx="14923">
                  <c:v>2.9845999999992303E-4</c:v>
                </c:pt>
                <c:pt idx="14924">
                  <c:v>2.9847999999992302E-4</c:v>
                </c:pt>
                <c:pt idx="14925">
                  <c:v>2.9849999999992301E-4</c:v>
                </c:pt>
                <c:pt idx="14926">
                  <c:v>2.98519999999923E-4</c:v>
                </c:pt>
                <c:pt idx="14927">
                  <c:v>2.9853999999992299E-4</c:v>
                </c:pt>
                <c:pt idx="14928">
                  <c:v>2.9855999999992298E-4</c:v>
                </c:pt>
                <c:pt idx="14929">
                  <c:v>2.9857999999992297E-4</c:v>
                </c:pt>
                <c:pt idx="14930">
                  <c:v>2.9859999999992296E-4</c:v>
                </c:pt>
                <c:pt idx="14931">
                  <c:v>2.9861999999992295E-4</c:v>
                </c:pt>
                <c:pt idx="14932">
                  <c:v>2.9863999999992294E-4</c:v>
                </c:pt>
                <c:pt idx="14933">
                  <c:v>2.9865999999992293E-4</c:v>
                </c:pt>
                <c:pt idx="14934">
                  <c:v>2.9867999999992292E-4</c:v>
                </c:pt>
                <c:pt idx="14935">
                  <c:v>2.9869999999992291E-4</c:v>
                </c:pt>
                <c:pt idx="14936">
                  <c:v>2.987199999999229E-4</c:v>
                </c:pt>
                <c:pt idx="14937">
                  <c:v>2.9873999999992289E-4</c:v>
                </c:pt>
                <c:pt idx="14938">
                  <c:v>2.9875999999992288E-4</c:v>
                </c:pt>
                <c:pt idx="14939">
                  <c:v>2.9877999999992287E-4</c:v>
                </c:pt>
                <c:pt idx="14940">
                  <c:v>2.9879999999992286E-4</c:v>
                </c:pt>
                <c:pt idx="14941">
                  <c:v>2.9881999999992285E-4</c:v>
                </c:pt>
                <c:pt idx="14942">
                  <c:v>2.9883999999992284E-4</c:v>
                </c:pt>
                <c:pt idx="14943">
                  <c:v>2.9885999999992283E-4</c:v>
                </c:pt>
                <c:pt idx="14944">
                  <c:v>2.9887999999992282E-4</c:v>
                </c:pt>
                <c:pt idx="14945">
                  <c:v>2.9889999999992281E-4</c:v>
                </c:pt>
                <c:pt idx="14946">
                  <c:v>2.989199999999228E-4</c:v>
                </c:pt>
                <c:pt idx="14947">
                  <c:v>2.9893999999992279E-4</c:v>
                </c:pt>
                <c:pt idx="14948">
                  <c:v>2.9895999999992277E-4</c:v>
                </c:pt>
                <c:pt idx="14949">
                  <c:v>2.9897999999992276E-4</c:v>
                </c:pt>
                <c:pt idx="14950">
                  <c:v>2.9899999999992275E-4</c:v>
                </c:pt>
                <c:pt idx="14951">
                  <c:v>2.9901999999992274E-4</c:v>
                </c:pt>
                <c:pt idx="14952">
                  <c:v>2.9903999999992273E-4</c:v>
                </c:pt>
                <c:pt idx="14953">
                  <c:v>2.9905999999992272E-4</c:v>
                </c:pt>
                <c:pt idx="14954">
                  <c:v>2.9907999999992271E-4</c:v>
                </c:pt>
                <c:pt idx="14955">
                  <c:v>2.990999999999227E-4</c:v>
                </c:pt>
                <c:pt idx="14956">
                  <c:v>2.9911999999992269E-4</c:v>
                </c:pt>
                <c:pt idx="14957">
                  <c:v>2.9913999999992268E-4</c:v>
                </c:pt>
                <c:pt idx="14958">
                  <c:v>2.9915999999992267E-4</c:v>
                </c:pt>
                <c:pt idx="14959">
                  <c:v>2.9917999999992266E-4</c:v>
                </c:pt>
                <c:pt idx="14960">
                  <c:v>2.9919999999992265E-4</c:v>
                </c:pt>
                <c:pt idx="14961">
                  <c:v>2.9921999999992264E-4</c:v>
                </c:pt>
                <c:pt idx="14962">
                  <c:v>2.9923999999992263E-4</c:v>
                </c:pt>
                <c:pt idx="14963">
                  <c:v>2.9925999999992262E-4</c:v>
                </c:pt>
                <c:pt idx="14964">
                  <c:v>2.9927999999992261E-4</c:v>
                </c:pt>
                <c:pt idx="14965">
                  <c:v>2.992999999999226E-4</c:v>
                </c:pt>
                <c:pt idx="14966">
                  <c:v>2.9931999999992259E-4</c:v>
                </c:pt>
                <c:pt idx="14967">
                  <c:v>2.9933999999992258E-4</c:v>
                </c:pt>
                <c:pt idx="14968">
                  <c:v>2.9935999999992257E-4</c:v>
                </c:pt>
                <c:pt idx="14969">
                  <c:v>2.9937999999992256E-4</c:v>
                </c:pt>
                <c:pt idx="14970">
                  <c:v>2.9939999999992255E-4</c:v>
                </c:pt>
                <c:pt idx="14971">
                  <c:v>2.9941999999992254E-4</c:v>
                </c:pt>
                <c:pt idx="14972">
                  <c:v>2.9943999999992253E-4</c:v>
                </c:pt>
                <c:pt idx="14973">
                  <c:v>2.9945999999992252E-4</c:v>
                </c:pt>
                <c:pt idx="14974">
                  <c:v>2.9947999999992251E-4</c:v>
                </c:pt>
                <c:pt idx="14975">
                  <c:v>2.994999999999225E-4</c:v>
                </c:pt>
                <c:pt idx="14976">
                  <c:v>2.9951999999992248E-4</c:v>
                </c:pt>
                <c:pt idx="14977">
                  <c:v>2.9953999999992247E-4</c:v>
                </c:pt>
                <c:pt idx="14978">
                  <c:v>2.9955999999992246E-4</c:v>
                </c:pt>
                <c:pt idx="14979">
                  <c:v>2.9957999999992245E-4</c:v>
                </c:pt>
                <c:pt idx="14980">
                  <c:v>2.9959999999992244E-4</c:v>
                </c:pt>
                <c:pt idx="14981">
                  <c:v>2.9961999999992243E-4</c:v>
                </c:pt>
                <c:pt idx="14982">
                  <c:v>2.9963999999992242E-4</c:v>
                </c:pt>
                <c:pt idx="14983">
                  <c:v>2.9965999999992241E-4</c:v>
                </c:pt>
                <c:pt idx="14984">
                  <c:v>2.996799999999224E-4</c:v>
                </c:pt>
                <c:pt idx="14985">
                  <c:v>2.9969999999992239E-4</c:v>
                </c:pt>
                <c:pt idx="14986">
                  <c:v>2.9971999999992238E-4</c:v>
                </c:pt>
                <c:pt idx="14987">
                  <c:v>2.9973999999992237E-4</c:v>
                </c:pt>
                <c:pt idx="14988">
                  <c:v>2.9975999999992236E-4</c:v>
                </c:pt>
                <c:pt idx="14989">
                  <c:v>2.9977999999992235E-4</c:v>
                </c:pt>
                <c:pt idx="14990">
                  <c:v>2.9979999999992234E-4</c:v>
                </c:pt>
                <c:pt idx="14991">
                  <c:v>2.9981999999992233E-4</c:v>
                </c:pt>
                <c:pt idx="14992">
                  <c:v>2.9983999999992232E-4</c:v>
                </c:pt>
                <c:pt idx="14993">
                  <c:v>2.9985999999992231E-4</c:v>
                </c:pt>
                <c:pt idx="14994">
                  <c:v>2.998799999999223E-4</c:v>
                </c:pt>
                <c:pt idx="14995">
                  <c:v>2.9989999999992229E-4</c:v>
                </c:pt>
                <c:pt idx="14996">
                  <c:v>2.9991999999992228E-4</c:v>
                </c:pt>
                <c:pt idx="14997">
                  <c:v>2.9993999999992227E-4</c:v>
                </c:pt>
                <c:pt idx="14998">
                  <c:v>2.9995999999992226E-4</c:v>
                </c:pt>
                <c:pt idx="14999">
                  <c:v>2.9997999999992225E-4</c:v>
                </c:pt>
                <c:pt idx="15000">
                  <c:v>2.9999999999992224E-4</c:v>
                </c:pt>
                <c:pt idx="15001">
                  <c:v>3.0001999999992223E-4</c:v>
                </c:pt>
                <c:pt idx="15002">
                  <c:v>3.0003999999992222E-4</c:v>
                </c:pt>
                <c:pt idx="15003">
                  <c:v>3.0005999999992221E-4</c:v>
                </c:pt>
                <c:pt idx="15004">
                  <c:v>3.0007999999992219E-4</c:v>
                </c:pt>
                <c:pt idx="15005">
                  <c:v>3.0009999999992218E-4</c:v>
                </c:pt>
                <c:pt idx="15006">
                  <c:v>3.0011999999992217E-4</c:v>
                </c:pt>
                <c:pt idx="15007">
                  <c:v>3.0013999999992216E-4</c:v>
                </c:pt>
                <c:pt idx="15008">
                  <c:v>3.0015999999992215E-4</c:v>
                </c:pt>
                <c:pt idx="15009">
                  <c:v>3.0017999999992214E-4</c:v>
                </c:pt>
                <c:pt idx="15010">
                  <c:v>3.0019999999992213E-4</c:v>
                </c:pt>
                <c:pt idx="15011">
                  <c:v>3.0021999999992212E-4</c:v>
                </c:pt>
                <c:pt idx="15012">
                  <c:v>3.0023999999992211E-4</c:v>
                </c:pt>
                <c:pt idx="15013">
                  <c:v>3.002599999999221E-4</c:v>
                </c:pt>
                <c:pt idx="15014">
                  <c:v>3.0027999999992209E-4</c:v>
                </c:pt>
                <c:pt idx="15015">
                  <c:v>3.0029999999992208E-4</c:v>
                </c:pt>
                <c:pt idx="15016">
                  <c:v>3.0031999999992207E-4</c:v>
                </c:pt>
                <c:pt idx="15017">
                  <c:v>3.0033999999992206E-4</c:v>
                </c:pt>
                <c:pt idx="15018">
                  <c:v>3.0035999999992205E-4</c:v>
                </c:pt>
                <c:pt idx="15019">
                  <c:v>3.0037999999992204E-4</c:v>
                </c:pt>
                <c:pt idx="15020">
                  <c:v>3.0039999999992203E-4</c:v>
                </c:pt>
                <c:pt idx="15021">
                  <c:v>3.0041999999992202E-4</c:v>
                </c:pt>
                <c:pt idx="15022">
                  <c:v>3.0043999999992201E-4</c:v>
                </c:pt>
                <c:pt idx="15023">
                  <c:v>3.00459999999922E-4</c:v>
                </c:pt>
                <c:pt idx="15024">
                  <c:v>3.0047999999992199E-4</c:v>
                </c:pt>
                <c:pt idx="15025">
                  <c:v>3.0049999999992198E-4</c:v>
                </c:pt>
                <c:pt idx="15026">
                  <c:v>3.0051999999992197E-4</c:v>
                </c:pt>
                <c:pt idx="15027">
                  <c:v>3.0053999999992196E-4</c:v>
                </c:pt>
                <c:pt idx="15028">
                  <c:v>3.0055999999992195E-4</c:v>
                </c:pt>
                <c:pt idx="15029">
                  <c:v>3.0057999999992194E-4</c:v>
                </c:pt>
                <c:pt idx="15030">
                  <c:v>3.0059999999992193E-4</c:v>
                </c:pt>
                <c:pt idx="15031">
                  <c:v>3.0061999999992192E-4</c:v>
                </c:pt>
                <c:pt idx="15032">
                  <c:v>3.0063999999992191E-4</c:v>
                </c:pt>
                <c:pt idx="15033">
                  <c:v>3.0065999999992189E-4</c:v>
                </c:pt>
                <c:pt idx="15034">
                  <c:v>3.0067999999992188E-4</c:v>
                </c:pt>
                <c:pt idx="15035">
                  <c:v>3.0069999999992187E-4</c:v>
                </c:pt>
                <c:pt idx="15036">
                  <c:v>3.0071999999992186E-4</c:v>
                </c:pt>
                <c:pt idx="15037">
                  <c:v>3.0073999999992185E-4</c:v>
                </c:pt>
                <c:pt idx="15038">
                  <c:v>3.0075999999992184E-4</c:v>
                </c:pt>
                <c:pt idx="15039">
                  <c:v>3.0077999999992183E-4</c:v>
                </c:pt>
                <c:pt idx="15040">
                  <c:v>3.0079999999992182E-4</c:v>
                </c:pt>
                <c:pt idx="15041">
                  <c:v>3.0081999999992181E-4</c:v>
                </c:pt>
                <c:pt idx="15042">
                  <c:v>3.008399999999218E-4</c:v>
                </c:pt>
                <c:pt idx="15043">
                  <c:v>3.0085999999992179E-4</c:v>
                </c:pt>
                <c:pt idx="15044">
                  <c:v>3.0087999999992178E-4</c:v>
                </c:pt>
                <c:pt idx="15045">
                  <c:v>3.0089999999992177E-4</c:v>
                </c:pt>
                <c:pt idx="15046">
                  <c:v>3.0091999999992176E-4</c:v>
                </c:pt>
                <c:pt idx="15047">
                  <c:v>3.0093999999992175E-4</c:v>
                </c:pt>
                <c:pt idx="15048">
                  <c:v>3.0095999999992174E-4</c:v>
                </c:pt>
                <c:pt idx="15049">
                  <c:v>3.0097999999992173E-4</c:v>
                </c:pt>
                <c:pt idx="15050">
                  <c:v>3.0099999999992172E-4</c:v>
                </c:pt>
                <c:pt idx="15051">
                  <c:v>3.0101999999992171E-4</c:v>
                </c:pt>
                <c:pt idx="15052">
                  <c:v>3.010399999999217E-4</c:v>
                </c:pt>
                <c:pt idx="15053">
                  <c:v>3.0105999999992169E-4</c:v>
                </c:pt>
                <c:pt idx="15054">
                  <c:v>3.0107999999992168E-4</c:v>
                </c:pt>
                <c:pt idx="15055">
                  <c:v>3.0109999999992167E-4</c:v>
                </c:pt>
                <c:pt idx="15056">
                  <c:v>3.0111999999992166E-4</c:v>
                </c:pt>
                <c:pt idx="15057">
                  <c:v>3.0113999999992165E-4</c:v>
                </c:pt>
                <c:pt idx="15058">
                  <c:v>3.0115999999992164E-4</c:v>
                </c:pt>
                <c:pt idx="15059">
                  <c:v>3.0117999999992163E-4</c:v>
                </c:pt>
                <c:pt idx="15060">
                  <c:v>3.0119999999992162E-4</c:v>
                </c:pt>
                <c:pt idx="15061">
                  <c:v>3.012199999999216E-4</c:v>
                </c:pt>
                <c:pt idx="15062">
                  <c:v>3.0123999999992159E-4</c:v>
                </c:pt>
                <c:pt idx="15063">
                  <c:v>3.0125999999992158E-4</c:v>
                </c:pt>
                <c:pt idx="15064">
                  <c:v>3.0127999999992157E-4</c:v>
                </c:pt>
                <c:pt idx="15065">
                  <c:v>3.0129999999992156E-4</c:v>
                </c:pt>
                <c:pt idx="15066">
                  <c:v>3.0131999999992155E-4</c:v>
                </c:pt>
                <c:pt idx="15067">
                  <c:v>3.0133999999992154E-4</c:v>
                </c:pt>
                <c:pt idx="15068">
                  <c:v>3.0135999999992153E-4</c:v>
                </c:pt>
                <c:pt idx="15069">
                  <c:v>3.0137999999992152E-4</c:v>
                </c:pt>
                <c:pt idx="15070">
                  <c:v>3.0139999999992151E-4</c:v>
                </c:pt>
                <c:pt idx="15071">
                  <c:v>3.014199999999215E-4</c:v>
                </c:pt>
                <c:pt idx="15072">
                  <c:v>3.0143999999992149E-4</c:v>
                </c:pt>
                <c:pt idx="15073">
                  <c:v>3.0145999999992148E-4</c:v>
                </c:pt>
                <c:pt idx="15074">
                  <c:v>3.0147999999992147E-4</c:v>
                </c:pt>
                <c:pt idx="15075">
                  <c:v>3.0149999999992146E-4</c:v>
                </c:pt>
                <c:pt idx="15076">
                  <c:v>3.0151999999992145E-4</c:v>
                </c:pt>
                <c:pt idx="15077">
                  <c:v>3.0153999999992144E-4</c:v>
                </c:pt>
                <c:pt idx="15078">
                  <c:v>3.0155999999992143E-4</c:v>
                </c:pt>
                <c:pt idx="15079">
                  <c:v>3.0157999999992142E-4</c:v>
                </c:pt>
                <c:pt idx="15080">
                  <c:v>3.0159999999992141E-4</c:v>
                </c:pt>
                <c:pt idx="15081">
                  <c:v>3.016199999999214E-4</c:v>
                </c:pt>
                <c:pt idx="15082">
                  <c:v>3.0163999999992139E-4</c:v>
                </c:pt>
                <c:pt idx="15083">
                  <c:v>3.0165999999992138E-4</c:v>
                </c:pt>
                <c:pt idx="15084">
                  <c:v>3.0167999999992137E-4</c:v>
                </c:pt>
                <c:pt idx="15085">
                  <c:v>3.0169999999992136E-4</c:v>
                </c:pt>
                <c:pt idx="15086">
                  <c:v>3.0171999999992135E-4</c:v>
                </c:pt>
                <c:pt idx="15087">
                  <c:v>3.0173999999992134E-4</c:v>
                </c:pt>
                <c:pt idx="15088">
                  <c:v>3.0175999999992133E-4</c:v>
                </c:pt>
                <c:pt idx="15089">
                  <c:v>3.0177999999992131E-4</c:v>
                </c:pt>
                <c:pt idx="15090">
                  <c:v>3.017999999999213E-4</c:v>
                </c:pt>
                <c:pt idx="15091">
                  <c:v>3.0181999999992129E-4</c:v>
                </c:pt>
                <c:pt idx="15092">
                  <c:v>3.0183999999992128E-4</c:v>
                </c:pt>
                <c:pt idx="15093">
                  <c:v>3.0185999999992127E-4</c:v>
                </c:pt>
                <c:pt idx="15094">
                  <c:v>3.0187999999992126E-4</c:v>
                </c:pt>
                <c:pt idx="15095">
                  <c:v>3.0189999999992125E-4</c:v>
                </c:pt>
                <c:pt idx="15096">
                  <c:v>3.0191999999992124E-4</c:v>
                </c:pt>
                <c:pt idx="15097">
                  <c:v>3.0193999999992123E-4</c:v>
                </c:pt>
                <c:pt idx="15098">
                  <c:v>3.0195999999992122E-4</c:v>
                </c:pt>
                <c:pt idx="15099">
                  <c:v>3.0197999999992121E-4</c:v>
                </c:pt>
                <c:pt idx="15100">
                  <c:v>3.019999999999212E-4</c:v>
                </c:pt>
                <c:pt idx="15101">
                  <c:v>3.0201999999992119E-4</c:v>
                </c:pt>
                <c:pt idx="15102">
                  <c:v>3.0203999999992118E-4</c:v>
                </c:pt>
                <c:pt idx="15103">
                  <c:v>3.0205999999992117E-4</c:v>
                </c:pt>
                <c:pt idx="15104">
                  <c:v>3.0207999999992116E-4</c:v>
                </c:pt>
                <c:pt idx="15105">
                  <c:v>3.0209999999992115E-4</c:v>
                </c:pt>
                <c:pt idx="15106">
                  <c:v>3.0211999999992114E-4</c:v>
                </c:pt>
                <c:pt idx="15107">
                  <c:v>3.0213999999992113E-4</c:v>
                </c:pt>
                <c:pt idx="15108">
                  <c:v>3.0215999999992112E-4</c:v>
                </c:pt>
                <c:pt idx="15109">
                  <c:v>3.0217999999992111E-4</c:v>
                </c:pt>
                <c:pt idx="15110">
                  <c:v>3.021999999999211E-4</c:v>
                </c:pt>
                <c:pt idx="15111">
                  <c:v>3.0221999999992109E-4</c:v>
                </c:pt>
                <c:pt idx="15112">
                  <c:v>3.0223999999992108E-4</c:v>
                </c:pt>
                <c:pt idx="15113">
                  <c:v>3.0225999999992107E-4</c:v>
                </c:pt>
                <c:pt idx="15114">
                  <c:v>3.0227999999992106E-4</c:v>
                </c:pt>
                <c:pt idx="15115">
                  <c:v>3.0229999999992105E-4</c:v>
                </c:pt>
                <c:pt idx="15116">
                  <c:v>3.0231999999992104E-4</c:v>
                </c:pt>
                <c:pt idx="15117">
                  <c:v>3.0233999999992102E-4</c:v>
                </c:pt>
                <c:pt idx="15118">
                  <c:v>3.0235999999992101E-4</c:v>
                </c:pt>
                <c:pt idx="15119">
                  <c:v>3.02379999999921E-4</c:v>
                </c:pt>
                <c:pt idx="15120">
                  <c:v>3.0239999999992099E-4</c:v>
                </c:pt>
                <c:pt idx="15121">
                  <c:v>3.0241999999992098E-4</c:v>
                </c:pt>
                <c:pt idx="15122">
                  <c:v>3.0243999999992097E-4</c:v>
                </c:pt>
                <c:pt idx="15123">
                  <c:v>3.0245999999992096E-4</c:v>
                </c:pt>
                <c:pt idx="15124">
                  <c:v>3.0247999999992095E-4</c:v>
                </c:pt>
                <c:pt idx="15125">
                  <c:v>3.0249999999992094E-4</c:v>
                </c:pt>
                <c:pt idx="15126">
                  <c:v>3.0251999999992093E-4</c:v>
                </c:pt>
                <c:pt idx="15127">
                  <c:v>3.0253999999992092E-4</c:v>
                </c:pt>
                <c:pt idx="15128">
                  <c:v>3.0255999999992091E-4</c:v>
                </c:pt>
                <c:pt idx="15129">
                  <c:v>3.025799999999209E-4</c:v>
                </c:pt>
                <c:pt idx="15130">
                  <c:v>3.0259999999992089E-4</c:v>
                </c:pt>
                <c:pt idx="15131">
                  <c:v>3.0261999999992088E-4</c:v>
                </c:pt>
                <c:pt idx="15132">
                  <c:v>3.0263999999992087E-4</c:v>
                </c:pt>
                <c:pt idx="15133">
                  <c:v>3.0265999999992086E-4</c:v>
                </c:pt>
                <c:pt idx="15134">
                  <c:v>3.0267999999992085E-4</c:v>
                </c:pt>
                <c:pt idx="15135">
                  <c:v>3.0269999999992084E-4</c:v>
                </c:pt>
                <c:pt idx="15136">
                  <c:v>3.0271999999992083E-4</c:v>
                </c:pt>
                <c:pt idx="15137">
                  <c:v>3.0273999999992082E-4</c:v>
                </c:pt>
                <c:pt idx="15138">
                  <c:v>3.0275999999992081E-4</c:v>
                </c:pt>
                <c:pt idx="15139">
                  <c:v>3.027799999999208E-4</c:v>
                </c:pt>
                <c:pt idx="15140">
                  <c:v>3.0279999999992079E-4</c:v>
                </c:pt>
                <c:pt idx="15141">
                  <c:v>3.0281999999992078E-4</c:v>
                </c:pt>
                <c:pt idx="15142">
                  <c:v>3.0283999999992077E-4</c:v>
                </c:pt>
                <c:pt idx="15143">
                  <c:v>3.0285999999992076E-4</c:v>
                </c:pt>
                <c:pt idx="15144">
                  <c:v>3.0287999999992075E-4</c:v>
                </c:pt>
                <c:pt idx="15145">
                  <c:v>3.0289999999992073E-4</c:v>
                </c:pt>
                <c:pt idx="15146">
                  <c:v>3.0291999999992072E-4</c:v>
                </c:pt>
                <c:pt idx="15147">
                  <c:v>3.0293999999992071E-4</c:v>
                </c:pt>
                <c:pt idx="15148">
                  <c:v>3.029599999999207E-4</c:v>
                </c:pt>
                <c:pt idx="15149">
                  <c:v>3.0297999999992069E-4</c:v>
                </c:pt>
                <c:pt idx="15150">
                  <c:v>3.0299999999992068E-4</c:v>
                </c:pt>
                <c:pt idx="15151">
                  <c:v>3.0301999999992067E-4</c:v>
                </c:pt>
                <c:pt idx="15152">
                  <c:v>3.0303999999992066E-4</c:v>
                </c:pt>
                <c:pt idx="15153">
                  <c:v>3.0305999999992065E-4</c:v>
                </c:pt>
                <c:pt idx="15154">
                  <c:v>3.0307999999992064E-4</c:v>
                </c:pt>
                <c:pt idx="15155">
                  <c:v>3.0309999999992063E-4</c:v>
                </c:pt>
                <c:pt idx="15156">
                  <c:v>3.0311999999992062E-4</c:v>
                </c:pt>
                <c:pt idx="15157">
                  <c:v>3.0313999999992061E-4</c:v>
                </c:pt>
                <c:pt idx="15158">
                  <c:v>3.031599999999206E-4</c:v>
                </c:pt>
                <c:pt idx="15159">
                  <c:v>3.0317999999992059E-4</c:v>
                </c:pt>
                <c:pt idx="15160">
                  <c:v>3.0319999999992058E-4</c:v>
                </c:pt>
                <c:pt idx="15161">
                  <c:v>3.0321999999992057E-4</c:v>
                </c:pt>
                <c:pt idx="15162">
                  <c:v>3.0323999999992056E-4</c:v>
                </c:pt>
                <c:pt idx="15163">
                  <c:v>3.0325999999992055E-4</c:v>
                </c:pt>
                <c:pt idx="15164">
                  <c:v>3.0327999999992054E-4</c:v>
                </c:pt>
                <c:pt idx="15165">
                  <c:v>3.0329999999992053E-4</c:v>
                </c:pt>
                <c:pt idx="15166">
                  <c:v>3.0331999999992052E-4</c:v>
                </c:pt>
                <c:pt idx="15167">
                  <c:v>3.0333999999992051E-4</c:v>
                </c:pt>
                <c:pt idx="15168">
                  <c:v>3.033599999999205E-4</c:v>
                </c:pt>
                <c:pt idx="15169">
                  <c:v>3.0337999999992049E-4</c:v>
                </c:pt>
                <c:pt idx="15170">
                  <c:v>3.0339999999992048E-4</c:v>
                </c:pt>
                <c:pt idx="15171">
                  <c:v>3.0341999999992047E-4</c:v>
                </c:pt>
                <c:pt idx="15172">
                  <c:v>3.0343999999992046E-4</c:v>
                </c:pt>
                <c:pt idx="15173">
                  <c:v>3.0345999999992044E-4</c:v>
                </c:pt>
                <c:pt idx="15174">
                  <c:v>3.0347999999992043E-4</c:v>
                </c:pt>
                <c:pt idx="15175">
                  <c:v>3.0349999999992042E-4</c:v>
                </c:pt>
                <c:pt idx="15176">
                  <c:v>3.0351999999992041E-4</c:v>
                </c:pt>
                <c:pt idx="15177">
                  <c:v>3.035399999999204E-4</c:v>
                </c:pt>
                <c:pt idx="15178">
                  <c:v>3.0355999999992039E-4</c:v>
                </c:pt>
                <c:pt idx="15179">
                  <c:v>3.0357999999992038E-4</c:v>
                </c:pt>
                <c:pt idx="15180">
                  <c:v>3.0359999999992037E-4</c:v>
                </c:pt>
                <c:pt idx="15181">
                  <c:v>3.0361999999992036E-4</c:v>
                </c:pt>
                <c:pt idx="15182">
                  <c:v>3.0363999999992035E-4</c:v>
                </c:pt>
                <c:pt idx="15183">
                  <c:v>3.0365999999992034E-4</c:v>
                </c:pt>
                <c:pt idx="15184">
                  <c:v>3.0367999999992033E-4</c:v>
                </c:pt>
                <c:pt idx="15185">
                  <c:v>3.0369999999992032E-4</c:v>
                </c:pt>
                <c:pt idx="15186">
                  <c:v>3.0371999999992031E-4</c:v>
                </c:pt>
                <c:pt idx="15187">
                  <c:v>3.037399999999203E-4</c:v>
                </c:pt>
                <c:pt idx="15188">
                  <c:v>3.0375999999992029E-4</c:v>
                </c:pt>
                <c:pt idx="15189">
                  <c:v>3.0377999999992028E-4</c:v>
                </c:pt>
                <c:pt idx="15190">
                  <c:v>3.0379999999992027E-4</c:v>
                </c:pt>
                <c:pt idx="15191">
                  <c:v>3.0381999999992026E-4</c:v>
                </c:pt>
                <c:pt idx="15192">
                  <c:v>3.0383999999992025E-4</c:v>
                </c:pt>
                <c:pt idx="15193">
                  <c:v>3.0385999999992024E-4</c:v>
                </c:pt>
                <c:pt idx="15194">
                  <c:v>3.0387999999992023E-4</c:v>
                </c:pt>
                <c:pt idx="15195">
                  <c:v>3.0389999999992022E-4</c:v>
                </c:pt>
                <c:pt idx="15196">
                  <c:v>3.0391999999992021E-4</c:v>
                </c:pt>
                <c:pt idx="15197">
                  <c:v>3.039399999999202E-4</c:v>
                </c:pt>
                <c:pt idx="15198">
                  <c:v>3.0395999999992019E-4</c:v>
                </c:pt>
                <c:pt idx="15199">
                  <c:v>3.0397999999992018E-4</c:v>
                </c:pt>
                <c:pt idx="15200">
                  <c:v>3.0399999999992017E-4</c:v>
                </c:pt>
                <c:pt idx="15201">
                  <c:v>3.0401999999992015E-4</c:v>
                </c:pt>
                <c:pt idx="15202">
                  <c:v>3.0403999999992014E-4</c:v>
                </c:pt>
                <c:pt idx="15203">
                  <c:v>3.0405999999992013E-4</c:v>
                </c:pt>
                <c:pt idx="15204">
                  <c:v>3.0407999999992012E-4</c:v>
                </c:pt>
                <c:pt idx="15205">
                  <c:v>3.0409999999992011E-4</c:v>
                </c:pt>
                <c:pt idx="15206">
                  <c:v>3.041199999999201E-4</c:v>
                </c:pt>
                <c:pt idx="15207">
                  <c:v>3.0413999999992009E-4</c:v>
                </c:pt>
                <c:pt idx="15208">
                  <c:v>3.0415999999992008E-4</c:v>
                </c:pt>
                <c:pt idx="15209">
                  <c:v>3.0417999999992007E-4</c:v>
                </c:pt>
                <c:pt idx="15210">
                  <c:v>3.0419999999992006E-4</c:v>
                </c:pt>
                <c:pt idx="15211">
                  <c:v>3.0421999999992005E-4</c:v>
                </c:pt>
                <c:pt idx="15212">
                  <c:v>3.0423999999992004E-4</c:v>
                </c:pt>
                <c:pt idx="15213">
                  <c:v>3.0425999999992003E-4</c:v>
                </c:pt>
                <c:pt idx="15214">
                  <c:v>3.0427999999992002E-4</c:v>
                </c:pt>
                <c:pt idx="15215">
                  <c:v>3.0429999999992001E-4</c:v>
                </c:pt>
                <c:pt idx="15216">
                  <c:v>3.0431999999992E-4</c:v>
                </c:pt>
                <c:pt idx="15217">
                  <c:v>3.0433999999991999E-4</c:v>
                </c:pt>
                <c:pt idx="15218">
                  <c:v>3.0435999999991998E-4</c:v>
                </c:pt>
                <c:pt idx="15219">
                  <c:v>3.0437999999991997E-4</c:v>
                </c:pt>
                <c:pt idx="15220">
                  <c:v>3.0439999999991996E-4</c:v>
                </c:pt>
                <c:pt idx="15221">
                  <c:v>3.0441999999991995E-4</c:v>
                </c:pt>
                <c:pt idx="15222">
                  <c:v>3.0443999999991994E-4</c:v>
                </c:pt>
                <c:pt idx="15223">
                  <c:v>3.0445999999991993E-4</c:v>
                </c:pt>
                <c:pt idx="15224">
                  <c:v>3.0447999999991992E-4</c:v>
                </c:pt>
                <c:pt idx="15225">
                  <c:v>3.0449999999991991E-4</c:v>
                </c:pt>
                <c:pt idx="15226">
                  <c:v>3.045199999999199E-4</c:v>
                </c:pt>
                <c:pt idx="15227">
                  <c:v>3.0453999999991989E-4</c:v>
                </c:pt>
                <c:pt idx="15228">
                  <c:v>3.0455999999991988E-4</c:v>
                </c:pt>
                <c:pt idx="15229">
                  <c:v>3.0457999999991986E-4</c:v>
                </c:pt>
                <c:pt idx="15230">
                  <c:v>3.0459999999991985E-4</c:v>
                </c:pt>
                <c:pt idx="15231">
                  <c:v>3.0461999999991984E-4</c:v>
                </c:pt>
                <c:pt idx="15232">
                  <c:v>3.0463999999991983E-4</c:v>
                </c:pt>
                <c:pt idx="15233">
                  <c:v>3.0465999999991982E-4</c:v>
                </c:pt>
                <c:pt idx="15234">
                  <c:v>3.0467999999991981E-4</c:v>
                </c:pt>
                <c:pt idx="15235">
                  <c:v>3.046999999999198E-4</c:v>
                </c:pt>
                <c:pt idx="15236">
                  <c:v>3.0471999999991979E-4</c:v>
                </c:pt>
                <c:pt idx="15237">
                  <c:v>3.0473999999991978E-4</c:v>
                </c:pt>
                <c:pt idx="15238">
                  <c:v>3.0475999999991977E-4</c:v>
                </c:pt>
                <c:pt idx="15239">
                  <c:v>3.0477999999991976E-4</c:v>
                </c:pt>
                <c:pt idx="15240">
                  <c:v>3.0479999999991975E-4</c:v>
                </c:pt>
                <c:pt idx="15241">
                  <c:v>3.0481999999991974E-4</c:v>
                </c:pt>
                <c:pt idx="15242">
                  <c:v>3.0483999999991973E-4</c:v>
                </c:pt>
                <c:pt idx="15243">
                  <c:v>3.0485999999991972E-4</c:v>
                </c:pt>
                <c:pt idx="15244">
                  <c:v>3.0487999999991971E-4</c:v>
                </c:pt>
                <c:pt idx="15245">
                  <c:v>3.048999999999197E-4</c:v>
                </c:pt>
                <c:pt idx="15246">
                  <c:v>3.0491999999991969E-4</c:v>
                </c:pt>
                <c:pt idx="15247">
                  <c:v>3.0493999999991968E-4</c:v>
                </c:pt>
                <c:pt idx="15248">
                  <c:v>3.0495999999991967E-4</c:v>
                </c:pt>
                <c:pt idx="15249">
                  <c:v>3.0497999999991966E-4</c:v>
                </c:pt>
                <c:pt idx="15250">
                  <c:v>3.0499999999991965E-4</c:v>
                </c:pt>
                <c:pt idx="15251">
                  <c:v>3.0501999999991964E-4</c:v>
                </c:pt>
                <c:pt idx="15252">
                  <c:v>3.0503999999991963E-4</c:v>
                </c:pt>
                <c:pt idx="15253">
                  <c:v>3.0505999999991962E-4</c:v>
                </c:pt>
                <c:pt idx="15254">
                  <c:v>3.0507999999991961E-4</c:v>
                </c:pt>
                <c:pt idx="15255">
                  <c:v>3.050999999999196E-4</c:v>
                </c:pt>
                <c:pt idx="15256">
                  <c:v>3.0511999999991959E-4</c:v>
                </c:pt>
                <c:pt idx="15257">
                  <c:v>3.0513999999991957E-4</c:v>
                </c:pt>
                <c:pt idx="15258">
                  <c:v>3.0515999999991956E-4</c:v>
                </c:pt>
                <c:pt idx="15259">
                  <c:v>3.0517999999991955E-4</c:v>
                </c:pt>
                <c:pt idx="15260">
                  <c:v>3.0519999999991954E-4</c:v>
                </c:pt>
                <c:pt idx="15261">
                  <c:v>3.0521999999991953E-4</c:v>
                </c:pt>
                <c:pt idx="15262">
                  <c:v>3.0523999999991952E-4</c:v>
                </c:pt>
                <c:pt idx="15263">
                  <c:v>3.0525999999991951E-4</c:v>
                </c:pt>
                <c:pt idx="15264">
                  <c:v>3.052799999999195E-4</c:v>
                </c:pt>
                <c:pt idx="15265">
                  <c:v>3.0529999999991949E-4</c:v>
                </c:pt>
                <c:pt idx="15266">
                  <c:v>3.0531999999991948E-4</c:v>
                </c:pt>
                <c:pt idx="15267">
                  <c:v>3.0533999999991947E-4</c:v>
                </c:pt>
                <c:pt idx="15268">
                  <c:v>3.0535999999991946E-4</c:v>
                </c:pt>
                <c:pt idx="15269">
                  <c:v>3.0537999999991945E-4</c:v>
                </c:pt>
                <c:pt idx="15270">
                  <c:v>3.0539999999991944E-4</c:v>
                </c:pt>
                <c:pt idx="15271">
                  <c:v>3.0541999999991943E-4</c:v>
                </c:pt>
                <c:pt idx="15272">
                  <c:v>3.0543999999991942E-4</c:v>
                </c:pt>
                <c:pt idx="15273">
                  <c:v>3.0545999999991941E-4</c:v>
                </c:pt>
                <c:pt idx="15274">
                  <c:v>3.054799999999194E-4</c:v>
                </c:pt>
                <c:pt idx="15275">
                  <c:v>3.0549999999991939E-4</c:v>
                </c:pt>
                <c:pt idx="15276">
                  <c:v>3.0551999999991938E-4</c:v>
                </c:pt>
                <c:pt idx="15277">
                  <c:v>3.0553999999991937E-4</c:v>
                </c:pt>
                <c:pt idx="15278">
                  <c:v>3.0555999999991936E-4</c:v>
                </c:pt>
                <c:pt idx="15279">
                  <c:v>3.0557999999991935E-4</c:v>
                </c:pt>
                <c:pt idx="15280">
                  <c:v>3.0559999999991934E-4</c:v>
                </c:pt>
                <c:pt idx="15281">
                  <c:v>3.0561999999991933E-4</c:v>
                </c:pt>
                <c:pt idx="15282">
                  <c:v>3.0563999999991932E-4</c:v>
                </c:pt>
                <c:pt idx="15283">
                  <c:v>3.0565999999991931E-4</c:v>
                </c:pt>
                <c:pt idx="15284">
                  <c:v>3.056799999999193E-4</c:v>
                </c:pt>
                <c:pt idx="15285">
                  <c:v>3.0569999999991928E-4</c:v>
                </c:pt>
                <c:pt idx="15286">
                  <c:v>3.0571999999991927E-4</c:v>
                </c:pt>
                <c:pt idx="15287">
                  <c:v>3.0573999999991926E-4</c:v>
                </c:pt>
                <c:pt idx="15288">
                  <c:v>3.0575999999991925E-4</c:v>
                </c:pt>
                <c:pt idx="15289">
                  <c:v>3.0577999999991924E-4</c:v>
                </c:pt>
                <c:pt idx="15290">
                  <c:v>3.0579999999991923E-4</c:v>
                </c:pt>
                <c:pt idx="15291">
                  <c:v>3.0581999999991922E-4</c:v>
                </c:pt>
                <c:pt idx="15292">
                  <c:v>3.0583999999991921E-4</c:v>
                </c:pt>
                <c:pt idx="15293">
                  <c:v>3.058599999999192E-4</c:v>
                </c:pt>
                <c:pt idx="15294">
                  <c:v>3.0587999999991919E-4</c:v>
                </c:pt>
                <c:pt idx="15295">
                  <c:v>3.0589999999991918E-4</c:v>
                </c:pt>
                <c:pt idx="15296">
                  <c:v>3.0591999999991917E-4</c:v>
                </c:pt>
                <c:pt idx="15297">
                  <c:v>3.0593999999991916E-4</c:v>
                </c:pt>
                <c:pt idx="15298">
                  <c:v>3.0595999999991915E-4</c:v>
                </c:pt>
                <c:pt idx="15299">
                  <c:v>3.0597999999991914E-4</c:v>
                </c:pt>
                <c:pt idx="15300">
                  <c:v>3.0599999999991913E-4</c:v>
                </c:pt>
                <c:pt idx="15301">
                  <c:v>3.0601999999991912E-4</c:v>
                </c:pt>
                <c:pt idx="15302">
                  <c:v>3.0603999999991911E-4</c:v>
                </c:pt>
                <c:pt idx="15303">
                  <c:v>3.060599999999191E-4</c:v>
                </c:pt>
                <c:pt idx="15304">
                  <c:v>3.0607999999991909E-4</c:v>
                </c:pt>
                <c:pt idx="15305">
                  <c:v>3.0609999999991908E-4</c:v>
                </c:pt>
                <c:pt idx="15306">
                  <c:v>3.0611999999991907E-4</c:v>
                </c:pt>
                <c:pt idx="15307">
                  <c:v>3.0613999999991906E-4</c:v>
                </c:pt>
                <c:pt idx="15308">
                  <c:v>3.0615999999991905E-4</c:v>
                </c:pt>
                <c:pt idx="15309">
                  <c:v>3.0617999999991904E-4</c:v>
                </c:pt>
                <c:pt idx="15310">
                  <c:v>3.0619999999991903E-4</c:v>
                </c:pt>
                <c:pt idx="15311">
                  <c:v>3.0621999999991902E-4</c:v>
                </c:pt>
                <c:pt idx="15312">
                  <c:v>3.0623999999991901E-4</c:v>
                </c:pt>
                <c:pt idx="15313">
                  <c:v>3.06259999999919E-4</c:v>
                </c:pt>
                <c:pt idx="15314">
                  <c:v>3.0627999999991898E-4</c:v>
                </c:pt>
                <c:pt idx="15315">
                  <c:v>3.0629999999991897E-4</c:v>
                </c:pt>
                <c:pt idx="15316">
                  <c:v>3.0631999999991896E-4</c:v>
                </c:pt>
                <c:pt idx="15317">
                  <c:v>3.0633999999991895E-4</c:v>
                </c:pt>
                <c:pt idx="15318">
                  <c:v>3.0635999999991894E-4</c:v>
                </c:pt>
                <c:pt idx="15319">
                  <c:v>3.0637999999991893E-4</c:v>
                </c:pt>
                <c:pt idx="15320">
                  <c:v>3.0639999999991892E-4</c:v>
                </c:pt>
                <c:pt idx="15321">
                  <c:v>3.0641999999991891E-4</c:v>
                </c:pt>
                <c:pt idx="15322">
                  <c:v>3.064399999999189E-4</c:v>
                </c:pt>
                <c:pt idx="15323">
                  <c:v>3.0645999999991889E-4</c:v>
                </c:pt>
                <c:pt idx="15324">
                  <c:v>3.0647999999991888E-4</c:v>
                </c:pt>
                <c:pt idx="15325">
                  <c:v>3.0649999999991887E-4</c:v>
                </c:pt>
                <c:pt idx="15326">
                  <c:v>3.0651999999991886E-4</c:v>
                </c:pt>
                <c:pt idx="15327">
                  <c:v>3.0653999999991885E-4</c:v>
                </c:pt>
                <c:pt idx="15328">
                  <c:v>3.0655999999991884E-4</c:v>
                </c:pt>
                <c:pt idx="15329">
                  <c:v>3.0657999999991883E-4</c:v>
                </c:pt>
                <c:pt idx="15330">
                  <c:v>3.0659999999991882E-4</c:v>
                </c:pt>
                <c:pt idx="15331">
                  <c:v>3.0661999999991881E-4</c:v>
                </c:pt>
                <c:pt idx="15332">
                  <c:v>3.066399999999188E-4</c:v>
                </c:pt>
                <c:pt idx="15333">
                  <c:v>3.0665999999991879E-4</c:v>
                </c:pt>
                <c:pt idx="15334">
                  <c:v>3.0667999999991878E-4</c:v>
                </c:pt>
                <c:pt idx="15335">
                  <c:v>3.0669999999991877E-4</c:v>
                </c:pt>
                <c:pt idx="15336">
                  <c:v>3.0671999999991876E-4</c:v>
                </c:pt>
                <c:pt idx="15337">
                  <c:v>3.0673999999991875E-4</c:v>
                </c:pt>
                <c:pt idx="15338">
                  <c:v>3.0675999999991874E-4</c:v>
                </c:pt>
                <c:pt idx="15339">
                  <c:v>3.0677999999991873E-4</c:v>
                </c:pt>
                <c:pt idx="15340">
                  <c:v>3.0679999999991872E-4</c:v>
                </c:pt>
                <c:pt idx="15341">
                  <c:v>3.0681999999991871E-4</c:v>
                </c:pt>
                <c:pt idx="15342">
                  <c:v>3.0683999999991869E-4</c:v>
                </c:pt>
                <c:pt idx="15343">
                  <c:v>3.0685999999991868E-4</c:v>
                </c:pt>
                <c:pt idx="15344">
                  <c:v>3.0687999999991867E-4</c:v>
                </c:pt>
                <c:pt idx="15345">
                  <c:v>3.0689999999991866E-4</c:v>
                </c:pt>
                <c:pt idx="15346">
                  <c:v>3.0691999999991865E-4</c:v>
                </c:pt>
                <c:pt idx="15347">
                  <c:v>3.0693999999991864E-4</c:v>
                </c:pt>
                <c:pt idx="15348">
                  <c:v>3.0695999999991863E-4</c:v>
                </c:pt>
                <c:pt idx="15349">
                  <c:v>3.0697999999991862E-4</c:v>
                </c:pt>
                <c:pt idx="15350">
                  <c:v>3.0699999999991861E-4</c:v>
                </c:pt>
                <c:pt idx="15351">
                  <c:v>3.070199999999186E-4</c:v>
                </c:pt>
                <c:pt idx="15352">
                  <c:v>3.0703999999991859E-4</c:v>
                </c:pt>
                <c:pt idx="15353">
                  <c:v>3.0705999999991858E-4</c:v>
                </c:pt>
                <c:pt idx="15354">
                  <c:v>3.0707999999991857E-4</c:v>
                </c:pt>
                <c:pt idx="15355">
                  <c:v>3.0709999999991856E-4</c:v>
                </c:pt>
                <c:pt idx="15356">
                  <c:v>3.0711999999991855E-4</c:v>
                </c:pt>
                <c:pt idx="15357">
                  <c:v>3.0713999999991854E-4</c:v>
                </c:pt>
                <c:pt idx="15358">
                  <c:v>3.0715999999991853E-4</c:v>
                </c:pt>
                <c:pt idx="15359">
                  <c:v>3.0717999999991852E-4</c:v>
                </c:pt>
                <c:pt idx="15360">
                  <c:v>3.0719999999991851E-4</c:v>
                </c:pt>
                <c:pt idx="15361">
                  <c:v>3.072199999999185E-4</c:v>
                </c:pt>
                <c:pt idx="15362">
                  <c:v>3.0723999999991849E-4</c:v>
                </c:pt>
                <c:pt idx="15363">
                  <c:v>3.0725999999991848E-4</c:v>
                </c:pt>
                <c:pt idx="15364">
                  <c:v>3.0727999999991847E-4</c:v>
                </c:pt>
                <c:pt idx="15365">
                  <c:v>3.0729999999991846E-4</c:v>
                </c:pt>
                <c:pt idx="15366">
                  <c:v>3.0731999999991845E-4</c:v>
                </c:pt>
                <c:pt idx="15367">
                  <c:v>3.0733999999991844E-4</c:v>
                </c:pt>
                <c:pt idx="15368">
                  <c:v>3.0735999999991843E-4</c:v>
                </c:pt>
                <c:pt idx="15369">
                  <c:v>3.0737999999991842E-4</c:v>
                </c:pt>
                <c:pt idx="15370">
                  <c:v>3.073999999999184E-4</c:v>
                </c:pt>
                <c:pt idx="15371">
                  <c:v>3.0741999999991839E-4</c:v>
                </c:pt>
                <c:pt idx="15372">
                  <c:v>3.0743999999991838E-4</c:v>
                </c:pt>
                <c:pt idx="15373">
                  <c:v>3.0745999999991837E-4</c:v>
                </c:pt>
                <c:pt idx="15374">
                  <c:v>3.0747999999991836E-4</c:v>
                </c:pt>
                <c:pt idx="15375">
                  <c:v>3.0749999999991835E-4</c:v>
                </c:pt>
                <c:pt idx="15376">
                  <c:v>3.0751999999991834E-4</c:v>
                </c:pt>
                <c:pt idx="15377">
                  <c:v>3.0753999999991833E-4</c:v>
                </c:pt>
                <c:pt idx="15378">
                  <c:v>3.0755999999991832E-4</c:v>
                </c:pt>
                <c:pt idx="15379">
                  <c:v>3.0757999999991831E-4</c:v>
                </c:pt>
                <c:pt idx="15380">
                  <c:v>3.075999999999183E-4</c:v>
                </c:pt>
                <c:pt idx="15381">
                  <c:v>3.0761999999991829E-4</c:v>
                </c:pt>
                <c:pt idx="15382">
                  <c:v>3.0763999999991828E-4</c:v>
                </c:pt>
                <c:pt idx="15383">
                  <c:v>3.0765999999991827E-4</c:v>
                </c:pt>
                <c:pt idx="15384">
                  <c:v>3.0767999999991826E-4</c:v>
                </c:pt>
                <c:pt idx="15385">
                  <c:v>3.0769999999991825E-4</c:v>
                </c:pt>
                <c:pt idx="15386">
                  <c:v>3.0771999999991824E-4</c:v>
                </c:pt>
                <c:pt idx="15387">
                  <c:v>3.0773999999991823E-4</c:v>
                </c:pt>
                <c:pt idx="15388">
                  <c:v>3.0775999999991822E-4</c:v>
                </c:pt>
                <c:pt idx="15389">
                  <c:v>3.0777999999991821E-4</c:v>
                </c:pt>
                <c:pt idx="15390">
                  <c:v>3.077999999999182E-4</c:v>
                </c:pt>
                <c:pt idx="15391">
                  <c:v>3.0781999999991819E-4</c:v>
                </c:pt>
                <c:pt idx="15392">
                  <c:v>3.0783999999991818E-4</c:v>
                </c:pt>
                <c:pt idx="15393">
                  <c:v>3.0785999999991817E-4</c:v>
                </c:pt>
                <c:pt idx="15394">
                  <c:v>3.0787999999991816E-4</c:v>
                </c:pt>
                <c:pt idx="15395">
                  <c:v>3.0789999999991815E-4</c:v>
                </c:pt>
                <c:pt idx="15396">
                  <c:v>3.0791999999991814E-4</c:v>
                </c:pt>
                <c:pt idx="15397">
                  <c:v>3.0793999999991813E-4</c:v>
                </c:pt>
                <c:pt idx="15398">
                  <c:v>3.0795999999991811E-4</c:v>
                </c:pt>
                <c:pt idx="15399">
                  <c:v>3.079799999999181E-4</c:v>
                </c:pt>
                <c:pt idx="15400">
                  <c:v>3.0799999999991809E-4</c:v>
                </c:pt>
                <c:pt idx="15401">
                  <c:v>3.0801999999991808E-4</c:v>
                </c:pt>
                <c:pt idx="15402">
                  <c:v>3.0803999999991807E-4</c:v>
                </c:pt>
                <c:pt idx="15403">
                  <c:v>3.0805999999991806E-4</c:v>
                </c:pt>
                <c:pt idx="15404">
                  <c:v>3.0807999999991805E-4</c:v>
                </c:pt>
                <c:pt idx="15405">
                  <c:v>3.0809999999991804E-4</c:v>
                </c:pt>
                <c:pt idx="15406">
                  <c:v>3.0811999999991803E-4</c:v>
                </c:pt>
                <c:pt idx="15407">
                  <c:v>3.0813999999991802E-4</c:v>
                </c:pt>
                <c:pt idx="15408">
                  <c:v>3.0815999999991801E-4</c:v>
                </c:pt>
                <c:pt idx="15409">
                  <c:v>3.08179999999918E-4</c:v>
                </c:pt>
                <c:pt idx="15410">
                  <c:v>3.0819999999991799E-4</c:v>
                </c:pt>
                <c:pt idx="15411">
                  <c:v>3.0821999999991798E-4</c:v>
                </c:pt>
                <c:pt idx="15412">
                  <c:v>3.0823999999991797E-4</c:v>
                </c:pt>
                <c:pt idx="15413">
                  <c:v>3.0825999999991796E-4</c:v>
                </c:pt>
                <c:pt idx="15414">
                  <c:v>3.0827999999991795E-4</c:v>
                </c:pt>
                <c:pt idx="15415">
                  <c:v>3.0829999999991794E-4</c:v>
                </c:pt>
                <c:pt idx="15416">
                  <c:v>3.0831999999991793E-4</c:v>
                </c:pt>
                <c:pt idx="15417">
                  <c:v>3.0833999999991792E-4</c:v>
                </c:pt>
                <c:pt idx="15418">
                  <c:v>3.0835999999991791E-4</c:v>
                </c:pt>
                <c:pt idx="15419">
                  <c:v>3.083799999999179E-4</c:v>
                </c:pt>
                <c:pt idx="15420">
                  <c:v>3.0839999999991789E-4</c:v>
                </c:pt>
                <c:pt idx="15421">
                  <c:v>3.0841999999991788E-4</c:v>
                </c:pt>
                <c:pt idx="15422">
                  <c:v>3.0843999999991787E-4</c:v>
                </c:pt>
                <c:pt idx="15423">
                  <c:v>3.0845999999991786E-4</c:v>
                </c:pt>
                <c:pt idx="15424">
                  <c:v>3.0847999999991785E-4</c:v>
                </c:pt>
                <c:pt idx="15425">
                  <c:v>3.0849999999991784E-4</c:v>
                </c:pt>
                <c:pt idx="15426">
                  <c:v>3.0851999999991782E-4</c:v>
                </c:pt>
                <c:pt idx="15427">
                  <c:v>3.0853999999991781E-4</c:v>
                </c:pt>
                <c:pt idx="15428">
                  <c:v>3.085599999999178E-4</c:v>
                </c:pt>
                <c:pt idx="15429">
                  <c:v>3.0857999999991779E-4</c:v>
                </c:pt>
                <c:pt idx="15430">
                  <c:v>3.0859999999991778E-4</c:v>
                </c:pt>
                <c:pt idx="15431">
                  <c:v>3.0861999999991777E-4</c:v>
                </c:pt>
                <c:pt idx="15432">
                  <c:v>3.0863999999991776E-4</c:v>
                </c:pt>
                <c:pt idx="15433">
                  <c:v>3.0865999999991775E-4</c:v>
                </c:pt>
                <c:pt idx="15434">
                  <c:v>3.0867999999991774E-4</c:v>
                </c:pt>
                <c:pt idx="15435">
                  <c:v>3.0869999999991773E-4</c:v>
                </c:pt>
                <c:pt idx="15436">
                  <c:v>3.0871999999991772E-4</c:v>
                </c:pt>
                <c:pt idx="15437">
                  <c:v>3.0873999999991771E-4</c:v>
                </c:pt>
                <c:pt idx="15438">
                  <c:v>3.087599999999177E-4</c:v>
                </c:pt>
                <c:pt idx="15439">
                  <c:v>3.0877999999991769E-4</c:v>
                </c:pt>
                <c:pt idx="15440">
                  <c:v>3.0879999999991768E-4</c:v>
                </c:pt>
                <c:pt idx="15441">
                  <c:v>3.0881999999991767E-4</c:v>
                </c:pt>
                <c:pt idx="15442">
                  <c:v>3.0883999999991766E-4</c:v>
                </c:pt>
                <c:pt idx="15443">
                  <c:v>3.0885999999991765E-4</c:v>
                </c:pt>
                <c:pt idx="15444">
                  <c:v>3.0887999999991764E-4</c:v>
                </c:pt>
                <c:pt idx="15445">
                  <c:v>3.0889999999991763E-4</c:v>
                </c:pt>
                <c:pt idx="15446">
                  <c:v>3.0891999999991762E-4</c:v>
                </c:pt>
                <c:pt idx="15447">
                  <c:v>3.0893999999991761E-4</c:v>
                </c:pt>
                <c:pt idx="15448">
                  <c:v>3.089599999999176E-4</c:v>
                </c:pt>
                <c:pt idx="15449">
                  <c:v>3.0897999999991759E-4</c:v>
                </c:pt>
                <c:pt idx="15450">
                  <c:v>3.0899999999991758E-4</c:v>
                </c:pt>
                <c:pt idx="15451">
                  <c:v>3.0901999999991757E-4</c:v>
                </c:pt>
                <c:pt idx="15452">
                  <c:v>3.0903999999991756E-4</c:v>
                </c:pt>
                <c:pt idx="15453">
                  <c:v>3.0905999999991755E-4</c:v>
                </c:pt>
                <c:pt idx="15454">
                  <c:v>3.0907999999991753E-4</c:v>
                </c:pt>
                <c:pt idx="15455">
                  <c:v>3.0909999999991752E-4</c:v>
                </c:pt>
                <c:pt idx="15456">
                  <c:v>3.0911999999991751E-4</c:v>
                </c:pt>
                <c:pt idx="15457">
                  <c:v>3.091399999999175E-4</c:v>
                </c:pt>
                <c:pt idx="15458">
                  <c:v>3.0915999999991749E-4</c:v>
                </c:pt>
                <c:pt idx="15459">
                  <c:v>3.0917999999991748E-4</c:v>
                </c:pt>
                <c:pt idx="15460">
                  <c:v>3.0919999999991747E-4</c:v>
                </c:pt>
                <c:pt idx="15461">
                  <c:v>3.0921999999991746E-4</c:v>
                </c:pt>
                <c:pt idx="15462">
                  <c:v>3.0923999999991745E-4</c:v>
                </c:pt>
                <c:pt idx="15463">
                  <c:v>3.0925999999991744E-4</c:v>
                </c:pt>
                <c:pt idx="15464">
                  <c:v>3.0927999999991743E-4</c:v>
                </c:pt>
                <c:pt idx="15465">
                  <c:v>3.0929999999991742E-4</c:v>
                </c:pt>
                <c:pt idx="15466">
                  <c:v>3.0931999999991741E-4</c:v>
                </c:pt>
                <c:pt idx="15467">
                  <c:v>3.093399999999174E-4</c:v>
                </c:pt>
                <c:pt idx="15468">
                  <c:v>3.0935999999991739E-4</c:v>
                </c:pt>
                <c:pt idx="15469">
                  <c:v>3.0937999999991738E-4</c:v>
                </c:pt>
                <c:pt idx="15470">
                  <c:v>3.0939999999991737E-4</c:v>
                </c:pt>
                <c:pt idx="15471">
                  <c:v>3.0941999999991736E-4</c:v>
                </c:pt>
                <c:pt idx="15472">
                  <c:v>3.0943999999991735E-4</c:v>
                </c:pt>
                <c:pt idx="15473">
                  <c:v>3.0945999999991734E-4</c:v>
                </c:pt>
                <c:pt idx="15474">
                  <c:v>3.0947999999991733E-4</c:v>
                </c:pt>
                <c:pt idx="15475">
                  <c:v>3.0949999999991732E-4</c:v>
                </c:pt>
                <c:pt idx="15476">
                  <c:v>3.0951999999991731E-4</c:v>
                </c:pt>
                <c:pt idx="15477">
                  <c:v>3.095399999999173E-4</c:v>
                </c:pt>
                <c:pt idx="15478">
                  <c:v>3.0955999999991729E-4</c:v>
                </c:pt>
                <c:pt idx="15479">
                  <c:v>3.0957999999991728E-4</c:v>
                </c:pt>
                <c:pt idx="15480">
                  <c:v>3.0959999999991727E-4</c:v>
                </c:pt>
                <c:pt idx="15481">
                  <c:v>3.0961999999991726E-4</c:v>
                </c:pt>
                <c:pt idx="15482">
                  <c:v>3.0963999999991724E-4</c:v>
                </c:pt>
                <c:pt idx="15483">
                  <c:v>3.0965999999991723E-4</c:v>
                </c:pt>
                <c:pt idx="15484">
                  <c:v>3.0967999999991722E-4</c:v>
                </c:pt>
                <c:pt idx="15485">
                  <c:v>3.0969999999991721E-4</c:v>
                </c:pt>
                <c:pt idx="15486">
                  <c:v>3.097199999999172E-4</c:v>
                </c:pt>
                <c:pt idx="15487">
                  <c:v>3.0973999999991719E-4</c:v>
                </c:pt>
                <c:pt idx="15488">
                  <c:v>3.0975999999991718E-4</c:v>
                </c:pt>
                <c:pt idx="15489">
                  <c:v>3.0977999999991717E-4</c:v>
                </c:pt>
                <c:pt idx="15490">
                  <c:v>3.0979999999991716E-4</c:v>
                </c:pt>
                <c:pt idx="15491">
                  <c:v>3.0981999999991715E-4</c:v>
                </c:pt>
                <c:pt idx="15492">
                  <c:v>3.0983999999991714E-4</c:v>
                </c:pt>
                <c:pt idx="15493">
                  <c:v>3.0985999999991713E-4</c:v>
                </c:pt>
                <c:pt idx="15494">
                  <c:v>3.0987999999991712E-4</c:v>
                </c:pt>
                <c:pt idx="15495">
                  <c:v>3.0989999999991711E-4</c:v>
                </c:pt>
                <c:pt idx="15496">
                  <c:v>3.099199999999171E-4</c:v>
                </c:pt>
                <c:pt idx="15497">
                  <c:v>3.0993999999991709E-4</c:v>
                </c:pt>
                <c:pt idx="15498">
                  <c:v>3.0995999999991708E-4</c:v>
                </c:pt>
                <c:pt idx="15499">
                  <c:v>3.0997999999991707E-4</c:v>
                </c:pt>
                <c:pt idx="15500">
                  <c:v>3.0999999999991706E-4</c:v>
                </c:pt>
                <c:pt idx="15501">
                  <c:v>3.1001999999991705E-4</c:v>
                </c:pt>
                <c:pt idx="15502">
                  <c:v>3.1003999999991704E-4</c:v>
                </c:pt>
                <c:pt idx="15503">
                  <c:v>3.1005999999991703E-4</c:v>
                </c:pt>
                <c:pt idx="15504">
                  <c:v>3.1007999999991702E-4</c:v>
                </c:pt>
                <c:pt idx="15505">
                  <c:v>3.1009999999991701E-4</c:v>
                </c:pt>
                <c:pt idx="15506">
                  <c:v>3.10119999999917E-4</c:v>
                </c:pt>
                <c:pt idx="15507">
                  <c:v>3.1013999999991699E-4</c:v>
                </c:pt>
                <c:pt idx="15508">
                  <c:v>3.1015999999991698E-4</c:v>
                </c:pt>
                <c:pt idx="15509">
                  <c:v>3.1017999999991697E-4</c:v>
                </c:pt>
                <c:pt idx="15510">
                  <c:v>3.1019999999991695E-4</c:v>
                </c:pt>
                <c:pt idx="15511">
                  <c:v>3.1021999999991694E-4</c:v>
                </c:pt>
                <c:pt idx="15512">
                  <c:v>3.1023999999991693E-4</c:v>
                </c:pt>
                <c:pt idx="15513">
                  <c:v>3.1025999999991692E-4</c:v>
                </c:pt>
                <c:pt idx="15514">
                  <c:v>3.1027999999991691E-4</c:v>
                </c:pt>
                <c:pt idx="15515">
                  <c:v>3.102999999999169E-4</c:v>
                </c:pt>
                <c:pt idx="15516">
                  <c:v>3.1031999999991689E-4</c:v>
                </c:pt>
                <c:pt idx="15517">
                  <c:v>3.1033999999991688E-4</c:v>
                </c:pt>
                <c:pt idx="15518">
                  <c:v>3.1035999999991687E-4</c:v>
                </c:pt>
                <c:pt idx="15519">
                  <c:v>3.1037999999991686E-4</c:v>
                </c:pt>
                <c:pt idx="15520">
                  <c:v>3.1039999999991685E-4</c:v>
                </c:pt>
                <c:pt idx="15521">
                  <c:v>3.1041999999991684E-4</c:v>
                </c:pt>
                <c:pt idx="15522">
                  <c:v>3.1043999999991683E-4</c:v>
                </c:pt>
                <c:pt idx="15523">
                  <c:v>3.1045999999991682E-4</c:v>
                </c:pt>
                <c:pt idx="15524">
                  <c:v>3.1047999999991681E-4</c:v>
                </c:pt>
                <c:pt idx="15525">
                  <c:v>3.104999999999168E-4</c:v>
                </c:pt>
                <c:pt idx="15526">
                  <c:v>3.1051999999991679E-4</c:v>
                </c:pt>
                <c:pt idx="15527">
                  <c:v>3.1053999999991678E-4</c:v>
                </c:pt>
                <c:pt idx="15528">
                  <c:v>3.1055999999991677E-4</c:v>
                </c:pt>
                <c:pt idx="15529">
                  <c:v>3.1057999999991676E-4</c:v>
                </c:pt>
                <c:pt idx="15530">
                  <c:v>3.1059999999991675E-4</c:v>
                </c:pt>
                <c:pt idx="15531">
                  <c:v>3.1061999999991674E-4</c:v>
                </c:pt>
                <c:pt idx="15532">
                  <c:v>3.1063999999991673E-4</c:v>
                </c:pt>
                <c:pt idx="15533">
                  <c:v>3.1065999999991672E-4</c:v>
                </c:pt>
                <c:pt idx="15534">
                  <c:v>3.1067999999991671E-4</c:v>
                </c:pt>
                <c:pt idx="15535">
                  <c:v>3.106999999999167E-4</c:v>
                </c:pt>
                <c:pt idx="15536">
                  <c:v>3.1071999999991669E-4</c:v>
                </c:pt>
                <c:pt idx="15537">
                  <c:v>3.1073999999991668E-4</c:v>
                </c:pt>
                <c:pt idx="15538">
                  <c:v>3.1075999999991666E-4</c:v>
                </c:pt>
                <c:pt idx="15539">
                  <c:v>3.1077999999991665E-4</c:v>
                </c:pt>
                <c:pt idx="15540">
                  <c:v>3.1079999999991664E-4</c:v>
                </c:pt>
                <c:pt idx="15541">
                  <c:v>3.1081999999991663E-4</c:v>
                </c:pt>
                <c:pt idx="15542">
                  <c:v>3.1083999999991662E-4</c:v>
                </c:pt>
                <c:pt idx="15543">
                  <c:v>3.1085999999991661E-4</c:v>
                </c:pt>
                <c:pt idx="15544">
                  <c:v>3.108799999999166E-4</c:v>
                </c:pt>
                <c:pt idx="15545">
                  <c:v>3.1089999999991659E-4</c:v>
                </c:pt>
                <c:pt idx="15546">
                  <c:v>3.1091999999991658E-4</c:v>
                </c:pt>
                <c:pt idx="15547">
                  <c:v>3.1093999999991657E-4</c:v>
                </c:pt>
                <c:pt idx="15548">
                  <c:v>3.1095999999991656E-4</c:v>
                </c:pt>
                <c:pt idx="15549">
                  <c:v>3.1097999999991655E-4</c:v>
                </c:pt>
                <c:pt idx="15550">
                  <c:v>3.1099999999991654E-4</c:v>
                </c:pt>
                <c:pt idx="15551">
                  <c:v>3.1101999999991653E-4</c:v>
                </c:pt>
                <c:pt idx="15552">
                  <c:v>3.1103999999991652E-4</c:v>
                </c:pt>
                <c:pt idx="15553">
                  <c:v>3.1105999999991651E-4</c:v>
                </c:pt>
                <c:pt idx="15554">
                  <c:v>3.110799999999165E-4</c:v>
                </c:pt>
                <c:pt idx="15555">
                  <c:v>3.1109999999991649E-4</c:v>
                </c:pt>
                <c:pt idx="15556">
                  <c:v>3.1111999999991648E-4</c:v>
                </c:pt>
                <c:pt idx="15557">
                  <c:v>3.1113999999991647E-4</c:v>
                </c:pt>
                <c:pt idx="15558">
                  <c:v>3.1115999999991646E-4</c:v>
                </c:pt>
                <c:pt idx="15559">
                  <c:v>3.1117999999991645E-4</c:v>
                </c:pt>
                <c:pt idx="15560">
                  <c:v>3.1119999999991644E-4</c:v>
                </c:pt>
                <c:pt idx="15561">
                  <c:v>3.1121999999991643E-4</c:v>
                </c:pt>
                <c:pt idx="15562">
                  <c:v>3.1123999999991642E-4</c:v>
                </c:pt>
                <c:pt idx="15563">
                  <c:v>3.1125999999991641E-4</c:v>
                </c:pt>
                <c:pt idx="15564">
                  <c:v>3.112799999999164E-4</c:v>
                </c:pt>
                <c:pt idx="15565">
                  <c:v>3.1129999999991639E-4</c:v>
                </c:pt>
                <c:pt idx="15566">
                  <c:v>3.1131999999991637E-4</c:v>
                </c:pt>
                <c:pt idx="15567">
                  <c:v>3.1133999999991636E-4</c:v>
                </c:pt>
                <c:pt idx="15568">
                  <c:v>3.1135999999991635E-4</c:v>
                </c:pt>
                <c:pt idx="15569">
                  <c:v>3.1137999999991634E-4</c:v>
                </c:pt>
                <c:pt idx="15570">
                  <c:v>3.1139999999991633E-4</c:v>
                </c:pt>
                <c:pt idx="15571">
                  <c:v>3.1141999999991632E-4</c:v>
                </c:pt>
                <c:pt idx="15572">
                  <c:v>3.1143999999991631E-4</c:v>
                </c:pt>
                <c:pt idx="15573">
                  <c:v>3.114599999999163E-4</c:v>
                </c:pt>
                <c:pt idx="15574">
                  <c:v>3.1147999999991629E-4</c:v>
                </c:pt>
                <c:pt idx="15575">
                  <c:v>3.1149999999991628E-4</c:v>
                </c:pt>
                <c:pt idx="15576">
                  <c:v>3.1151999999991627E-4</c:v>
                </c:pt>
                <c:pt idx="15577">
                  <c:v>3.1153999999991626E-4</c:v>
                </c:pt>
                <c:pt idx="15578">
                  <c:v>3.1155999999991625E-4</c:v>
                </c:pt>
                <c:pt idx="15579">
                  <c:v>3.1157999999991624E-4</c:v>
                </c:pt>
                <c:pt idx="15580">
                  <c:v>3.1159999999991623E-4</c:v>
                </c:pt>
                <c:pt idx="15581">
                  <c:v>3.1161999999991622E-4</c:v>
                </c:pt>
                <c:pt idx="15582">
                  <c:v>3.1163999999991621E-4</c:v>
                </c:pt>
                <c:pt idx="15583">
                  <c:v>3.116599999999162E-4</c:v>
                </c:pt>
                <c:pt idx="15584">
                  <c:v>3.1167999999991619E-4</c:v>
                </c:pt>
                <c:pt idx="15585">
                  <c:v>3.1169999999991618E-4</c:v>
                </c:pt>
                <c:pt idx="15586">
                  <c:v>3.1171999999991617E-4</c:v>
                </c:pt>
                <c:pt idx="15587">
                  <c:v>3.1173999999991616E-4</c:v>
                </c:pt>
                <c:pt idx="15588">
                  <c:v>3.1175999999991615E-4</c:v>
                </c:pt>
                <c:pt idx="15589">
                  <c:v>3.1177999999991614E-4</c:v>
                </c:pt>
                <c:pt idx="15590">
                  <c:v>3.1179999999991613E-4</c:v>
                </c:pt>
                <c:pt idx="15591">
                  <c:v>3.1181999999991612E-4</c:v>
                </c:pt>
                <c:pt idx="15592">
                  <c:v>3.1183999999991611E-4</c:v>
                </c:pt>
                <c:pt idx="15593">
                  <c:v>3.118599999999161E-4</c:v>
                </c:pt>
                <c:pt idx="15594">
                  <c:v>3.1187999999991609E-4</c:v>
                </c:pt>
                <c:pt idx="15595">
                  <c:v>3.1189999999991607E-4</c:v>
                </c:pt>
                <c:pt idx="15596">
                  <c:v>3.1191999999991606E-4</c:v>
                </c:pt>
                <c:pt idx="15597">
                  <c:v>3.1193999999991605E-4</c:v>
                </c:pt>
                <c:pt idx="15598">
                  <c:v>3.1195999999991604E-4</c:v>
                </c:pt>
                <c:pt idx="15599">
                  <c:v>3.1197999999991603E-4</c:v>
                </c:pt>
                <c:pt idx="15600">
                  <c:v>3.1199999999991602E-4</c:v>
                </c:pt>
                <c:pt idx="15601">
                  <c:v>3.1201999999991601E-4</c:v>
                </c:pt>
                <c:pt idx="15602">
                  <c:v>3.12039999999916E-4</c:v>
                </c:pt>
                <c:pt idx="15603">
                  <c:v>3.1205999999991599E-4</c:v>
                </c:pt>
                <c:pt idx="15604">
                  <c:v>3.1207999999991598E-4</c:v>
                </c:pt>
                <c:pt idx="15605">
                  <c:v>3.1209999999991597E-4</c:v>
                </c:pt>
                <c:pt idx="15606">
                  <c:v>3.1211999999991596E-4</c:v>
                </c:pt>
                <c:pt idx="15607">
                  <c:v>3.1213999999991595E-4</c:v>
                </c:pt>
                <c:pt idx="15608">
                  <c:v>3.1215999999991594E-4</c:v>
                </c:pt>
                <c:pt idx="15609">
                  <c:v>3.1217999999991593E-4</c:v>
                </c:pt>
                <c:pt idx="15610">
                  <c:v>3.1219999999991592E-4</c:v>
                </c:pt>
                <c:pt idx="15611">
                  <c:v>3.1221999999991591E-4</c:v>
                </c:pt>
                <c:pt idx="15612">
                  <c:v>3.122399999999159E-4</c:v>
                </c:pt>
                <c:pt idx="15613">
                  <c:v>3.1225999999991589E-4</c:v>
                </c:pt>
                <c:pt idx="15614">
                  <c:v>3.1227999999991588E-4</c:v>
                </c:pt>
                <c:pt idx="15615">
                  <c:v>3.1229999999991587E-4</c:v>
                </c:pt>
                <c:pt idx="15616">
                  <c:v>3.1231999999991586E-4</c:v>
                </c:pt>
                <c:pt idx="15617">
                  <c:v>3.1233999999991585E-4</c:v>
                </c:pt>
                <c:pt idx="15618">
                  <c:v>3.1235999999991584E-4</c:v>
                </c:pt>
                <c:pt idx="15619">
                  <c:v>3.1237999999991583E-4</c:v>
                </c:pt>
                <c:pt idx="15620">
                  <c:v>3.1239999999991582E-4</c:v>
                </c:pt>
                <c:pt idx="15621">
                  <c:v>3.1241999999991581E-4</c:v>
                </c:pt>
                <c:pt idx="15622">
                  <c:v>3.124399999999158E-4</c:v>
                </c:pt>
                <c:pt idx="15623">
                  <c:v>3.1245999999991578E-4</c:v>
                </c:pt>
                <c:pt idx="15624">
                  <c:v>3.1247999999991577E-4</c:v>
                </c:pt>
                <c:pt idx="15625">
                  <c:v>3.1249999999991576E-4</c:v>
                </c:pt>
                <c:pt idx="15626">
                  <c:v>3.1251999999991575E-4</c:v>
                </c:pt>
                <c:pt idx="15627">
                  <c:v>3.1253999999991574E-4</c:v>
                </c:pt>
                <c:pt idx="15628">
                  <c:v>3.1255999999991573E-4</c:v>
                </c:pt>
                <c:pt idx="15629">
                  <c:v>3.1257999999991572E-4</c:v>
                </c:pt>
                <c:pt idx="15630">
                  <c:v>3.1259999999991571E-4</c:v>
                </c:pt>
                <c:pt idx="15631">
                  <c:v>3.126199999999157E-4</c:v>
                </c:pt>
                <c:pt idx="15632">
                  <c:v>3.1263999999991569E-4</c:v>
                </c:pt>
                <c:pt idx="15633">
                  <c:v>3.1265999999991568E-4</c:v>
                </c:pt>
                <c:pt idx="15634">
                  <c:v>3.1267999999991567E-4</c:v>
                </c:pt>
                <c:pt idx="15635">
                  <c:v>3.1269999999991566E-4</c:v>
                </c:pt>
                <c:pt idx="15636">
                  <c:v>3.1271999999991565E-4</c:v>
                </c:pt>
                <c:pt idx="15637">
                  <c:v>3.1273999999991564E-4</c:v>
                </c:pt>
                <c:pt idx="15638">
                  <c:v>3.1275999999991563E-4</c:v>
                </c:pt>
                <c:pt idx="15639">
                  <c:v>3.1277999999991562E-4</c:v>
                </c:pt>
                <c:pt idx="15640">
                  <c:v>3.1279999999991561E-4</c:v>
                </c:pt>
                <c:pt idx="15641">
                  <c:v>3.128199999999156E-4</c:v>
                </c:pt>
                <c:pt idx="15642">
                  <c:v>3.1283999999991559E-4</c:v>
                </c:pt>
                <c:pt idx="15643">
                  <c:v>3.1285999999991558E-4</c:v>
                </c:pt>
                <c:pt idx="15644">
                  <c:v>3.1287999999991557E-4</c:v>
                </c:pt>
                <c:pt idx="15645">
                  <c:v>3.1289999999991556E-4</c:v>
                </c:pt>
                <c:pt idx="15646">
                  <c:v>3.1291999999991555E-4</c:v>
                </c:pt>
                <c:pt idx="15647">
                  <c:v>3.1293999999991554E-4</c:v>
                </c:pt>
                <c:pt idx="15648">
                  <c:v>3.1295999999991553E-4</c:v>
                </c:pt>
                <c:pt idx="15649">
                  <c:v>3.1297999999991552E-4</c:v>
                </c:pt>
                <c:pt idx="15650">
                  <c:v>3.1299999999991551E-4</c:v>
                </c:pt>
                <c:pt idx="15651">
                  <c:v>3.1301999999991549E-4</c:v>
                </c:pt>
                <c:pt idx="15652">
                  <c:v>3.1303999999991548E-4</c:v>
                </c:pt>
                <c:pt idx="15653">
                  <c:v>3.1305999999991547E-4</c:v>
                </c:pt>
                <c:pt idx="15654">
                  <c:v>3.1307999999991546E-4</c:v>
                </c:pt>
                <c:pt idx="15655">
                  <c:v>3.1309999999991545E-4</c:v>
                </c:pt>
                <c:pt idx="15656">
                  <c:v>3.1311999999991544E-4</c:v>
                </c:pt>
                <c:pt idx="15657">
                  <c:v>3.1313999999991543E-4</c:v>
                </c:pt>
                <c:pt idx="15658">
                  <c:v>3.1315999999991542E-4</c:v>
                </c:pt>
                <c:pt idx="15659">
                  <c:v>3.1317999999991541E-4</c:v>
                </c:pt>
                <c:pt idx="15660">
                  <c:v>3.131999999999154E-4</c:v>
                </c:pt>
                <c:pt idx="15661">
                  <c:v>3.1321999999991539E-4</c:v>
                </c:pt>
                <c:pt idx="15662">
                  <c:v>3.1323999999991538E-4</c:v>
                </c:pt>
                <c:pt idx="15663">
                  <c:v>3.1325999999991537E-4</c:v>
                </c:pt>
                <c:pt idx="15664">
                  <c:v>3.1327999999991536E-4</c:v>
                </c:pt>
                <c:pt idx="15665">
                  <c:v>3.1329999999991535E-4</c:v>
                </c:pt>
                <c:pt idx="15666">
                  <c:v>3.1331999999991534E-4</c:v>
                </c:pt>
                <c:pt idx="15667">
                  <c:v>3.1333999999991533E-4</c:v>
                </c:pt>
                <c:pt idx="15668">
                  <c:v>3.1335999999991532E-4</c:v>
                </c:pt>
                <c:pt idx="15669">
                  <c:v>3.1337999999991531E-4</c:v>
                </c:pt>
                <c:pt idx="15670">
                  <c:v>3.133999999999153E-4</c:v>
                </c:pt>
                <c:pt idx="15671">
                  <c:v>3.1341999999991529E-4</c:v>
                </c:pt>
                <c:pt idx="15672">
                  <c:v>3.1343999999991528E-4</c:v>
                </c:pt>
                <c:pt idx="15673">
                  <c:v>3.1345999999991527E-4</c:v>
                </c:pt>
                <c:pt idx="15674">
                  <c:v>3.1347999999991526E-4</c:v>
                </c:pt>
                <c:pt idx="15675">
                  <c:v>3.1349999999991525E-4</c:v>
                </c:pt>
                <c:pt idx="15676">
                  <c:v>3.1351999999991524E-4</c:v>
                </c:pt>
                <c:pt idx="15677">
                  <c:v>3.1353999999991523E-4</c:v>
                </c:pt>
                <c:pt idx="15678">
                  <c:v>3.1355999999991522E-4</c:v>
                </c:pt>
                <c:pt idx="15679">
                  <c:v>3.135799999999152E-4</c:v>
                </c:pt>
                <c:pt idx="15680">
                  <c:v>3.1359999999991519E-4</c:v>
                </c:pt>
                <c:pt idx="15681">
                  <c:v>3.1361999999991518E-4</c:v>
                </c:pt>
                <c:pt idx="15682">
                  <c:v>3.1363999999991517E-4</c:v>
                </c:pt>
                <c:pt idx="15683">
                  <c:v>3.1365999999991516E-4</c:v>
                </c:pt>
                <c:pt idx="15684">
                  <c:v>3.1367999999991515E-4</c:v>
                </c:pt>
                <c:pt idx="15685">
                  <c:v>3.1369999999991514E-4</c:v>
                </c:pt>
                <c:pt idx="15686">
                  <c:v>3.1371999999991513E-4</c:v>
                </c:pt>
                <c:pt idx="15687">
                  <c:v>3.1373999999991512E-4</c:v>
                </c:pt>
                <c:pt idx="15688">
                  <c:v>3.1375999999991511E-4</c:v>
                </c:pt>
                <c:pt idx="15689">
                  <c:v>3.137799999999151E-4</c:v>
                </c:pt>
                <c:pt idx="15690">
                  <c:v>3.1379999999991509E-4</c:v>
                </c:pt>
                <c:pt idx="15691">
                  <c:v>3.1381999999991508E-4</c:v>
                </c:pt>
                <c:pt idx="15692">
                  <c:v>3.1383999999991507E-4</c:v>
                </c:pt>
                <c:pt idx="15693">
                  <c:v>3.1385999999991506E-4</c:v>
                </c:pt>
                <c:pt idx="15694">
                  <c:v>3.1387999999991505E-4</c:v>
                </c:pt>
                <c:pt idx="15695">
                  <c:v>3.1389999999991504E-4</c:v>
                </c:pt>
                <c:pt idx="15696">
                  <c:v>3.1391999999991503E-4</c:v>
                </c:pt>
                <c:pt idx="15697">
                  <c:v>3.1393999999991502E-4</c:v>
                </c:pt>
                <c:pt idx="15698">
                  <c:v>3.1395999999991501E-4</c:v>
                </c:pt>
                <c:pt idx="15699">
                  <c:v>3.13979999999915E-4</c:v>
                </c:pt>
                <c:pt idx="15700">
                  <c:v>3.1399999999991499E-4</c:v>
                </c:pt>
                <c:pt idx="15701">
                  <c:v>3.1401999999991498E-4</c:v>
                </c:pt>
                <c:pt idx="15702">
                  <c:v>3.1403999999991497E-4</c:v>
                </c:pt>
                <c:pt idx="15703">
                  <c:v>3.1405999999991496E-4</c:v>
                </c:pt>
                <c:pt idx="15704">
                  <c:v>3.1407999999991495E-4</c:v>
                </c:pt>
                <c:pt idx="15705">
                  <c:v>3.1409999999991494E-4</c:v>
                </c:pt>
                <c:pt idx="15706">
                  <c:v>3.1411999999991493E-4</c:v>
                </c:pt>
                <c:pt idx="15707">
                  <c:v>3.1413999999991491E-4</c:v>
                </c:pt>
                <c:pt idx="15708">
                  <c:v>3.141599999999149E-4</c:v>
                </c:pt>
                <c:pt idx="15709">
                  <c:v>3.1417999999991489E-4</c:v>
                </c:pt>
                <c:pt idx="15710">
                  <c:v>3.1419999999991488E-4</c:v>
                </c:pt>
                <c:pt idx="15711">
                  <c:v>3.1421999999991487E-4</c:v>
                </c:pt>
                <c:pt idx="15712">
                  <c:v>3.1423999999991486E-4</c:v>
                </c:pt>
                <c:pt idx="15713">
                  <c:v>3.1425999999991485E-4</c:v>
                </c:pt>
                <c:pt idx="15714">
                  <c:v>3.1427999999991484E-4</c:v>
                </c:pt>
                <c:pt idx="15715">
                  <c:v>3.1429999999991483E-4</c:v>
                </c:pt>
                <c:pt idx="15716">
                  <c:v>3.1431999999991482E-4</c:v>
                </c:pt>
                <c:pt idx="15717">
                  <c:v>3.1433999999991481E-4</c:v>
                </c:pt>
                <c:pt idx="15718">
                  <c:v>3.143599999999148E-4</c:v>
                </c:pt>
                <c:pt idx="15719">
                  <c:v>3.1437999999991479E-4</c:v>
                </c:pt>
                <c:pt idx="15720">
                  <c:v>3.1439999999991478E-4</c:v>
                </c:pt>
                <c:pt idx="15721">
                  <c:v>3.1441999999991477E-4</c:v>
                </c:pt>
                <c:pt idx="15722">
                  <c:v>3.1443999999991476E-4</c:v>
                </c:pt>
                <c:pt idx="15723">
                  <c:v>3.1445999999991475E-4</c:v>
                </c:pt>
                <c:pt idx="15724">
                  <c:v>3.1447999999991474E-4</c:v>
                </c:pt>
                <c:pt idx="15725">
                  <c:v>3.1449999999991473E-4</c:v>
                </c:pt>
                <c:pt idx="15726">
                  <c:v>3.1451999999991472E-4</c:v>
                </c:pt>
                <c:pt idx="15727">
                  <c:v>3.1453999999991471E-4</c:v>
                </c:pt>
                <c:pt idx="15728">
                  <c:v>3.145599999999147E-4</c:v>
                </c:pt>
                <c:pt idx="15729">
                  <c:v>3.1457999999991469E-4</c:v>
                </c:pt>
                <c:pt idx="15730">
                  <c:v>3.1459999999991468E-4</c:v>
                </c:pt>
                <c:pt idx="15731">
                  <c:v>3.1461999999991467E-4</c:v>
                </c:pt>
                <c:pt idx="15732">
                  <c:v>3.1463999999991466E-4</c:v>
                </c:pt>
                <c:pt idx="15733">
                  <c:v>3.1465999999991465E-4</c:v>
                </c:pt>
                <c:pt idx="15734">
                  <c:v>3.1467999999991464E-4</c:v>
                </c:pt>
                <c:pt idx="15735">
                  <c:v>3.1469999999991462E-4</c:v>
                </c:pt>
                <c:pt idx="15736">
                  <c:v>3.1471999999991461E-4</c:v>
                </c:pt>
                <c:pt idx="15737">
                  <c:v>3.147399999999146E-4</c:v>
                </c:pt>
                <c:pt idx="15738">
                  <c:v>3.1475999999991459E-4</c:v>
                </c:pt>
                <c:pt idx="15739">
                  <c:v>3.1477999999991458E-4</c:v>
                </c:pt>
                <c:pt idx="15740">
                  <c:v>3.1479999999991457E-4</c:v>
                </c:pt>
                <c:pt idx="15741">
                  <c:v>3.1481999999991456E-4</c:v>
                </c:pt>
                <c:pt idx="15742">
                  <c:v>3.1483999999991455E-4</c:v>
                </c:pt>
                <c:pt idx="15743">
                  <c:v>3.1485999999991454E-4</c:v>
                </c:pt>
                <c:pt idx="15744">
                  <c:v>3.1487999999991453E-4</c:v>
                </c:pt>
                <c:pt idx="15745">
                  <c:v>3.1489999999991452E-4</c:v>
                </c:pt>
                <c:pt idx="15746">
                  <c:v>3.1491999999991451E-4</c:v>
                </c:pt>
                <c:pt idx="15747">
                  <c:v>3.149399999999145E-4</c:v>
                </c:pt>
                <c:pt idx="15748">
                  <c:v>3.1495999999991449E-4</c:v>
                </c:pt>
                <c:pt idx="15749">
                  <c:v>3.1497999999991448E-4</c:v>
                </c:pt>
                <c:pt idx="15750">
                  <c:v>3.1499999999991447E-4</c:v>
                </c:pt>
                <c:pt idx="15751">
                  <c:v>3.1501999999991446E-4</c:v>
                </c:pt>
                <c:pt idx="15752">
                  <c:v>3.1503999999991445E-4</c:v>
                </c:pt>
                <c:pt idx="15753">
                  <c:v>3.1505999999991444E-4</c:v>
                </c:pt>
                <c:pt idx="15754">
                  <c:v>3.1507999999991443E-4</c:v>
                </c:pt>
                <c:pt idx="15755">
                  <c:v>3.1509999999991442E-4</c:v>
                </c:pt>
                <c:pt idx="15756">
                  <c:v>3.1511999999991441E-4</c:v>
                </c:pt>
                <c:pt idx="15757">
                  <c:v>3.151399999999144E-4</c:v>
                </c:pt>
                <c:pt idx="15758">
                  <c:v>3.1515999999991439E-4</c:v>
                </c:pt>
                <c:pt idx="15759">
                  <c:v>3.1517999999991438E-4</c:v>
                </c:pt>
                <c:pt idx="15760">
                  <c:v>3.1519999999991437E-4</c:v>
                </c:pt>
                <c:pt idx="15761">
                  <c:v>3.1521999999991436E-4</c:v>
                </c:pt>
                <c:pt idx="15762">
                  <c:v>3.1523999999991435E-4</c:v>
                </c:pt>
                <c:pt idx="15763">
                  <c:v>3.1525999999991433E-4</c:v>
                </c:pt>
                <c:pt idx="15764">
                  <c:v>3.1527999999991432E-4</c:v>
                </c:pt>
                <c:pt idx="15765">
                  <c:v>3.1529999999991431E-4</c:v>
                </c:pt>
                <c:pt idx="15766">
                  <c:v>3.153199999999143E-4</c:v>
                </c:pt>
                <c:pt idx="15767">
                  <c:v>3.1533999999991429E-4</c:v>
                </c:pt>
                <c:pt idx="15768">
                  <c:v>3.1535999999991428E-4</c:v>
                </c:pt>
                <c:pt idx="15769">
                  <c:v>3.1537999999991427E-4</c:v>
                </c:pt>
                <c:pt idx="15770">
                  <c:v>3.1539999999991426E-4</c:v>
                </c:pt>
                <c:pt idx="15771">
                  <c:v>3.1541999999991425E-4</c:v>
                </c:pt>
                <c:pt idx="15772">
                  <c:v>3.1543999999991424E-4</c:v>
                </c:pt>
                <c:pt idx="15773">
                  <c:v>3.1545999999991423E-4</c:v>
                </c:pt>
                <c:pt idx="15774">
                  <c:v>3.1547999999991422E-4</c:v>
                </c:pt>
                <c:pt idx="15775">
                  <c:v>3.1549999999991421E-4</c:v>
                </c:pt>
                <c:pt idx="15776">
                  <c:v>3.155199999999142E-4</c:v>
                </c:pt>
                <c:pt idx="15777">
                  <c:v>3.1553999999991419E-4</c:v>
                </c:pt>
                <c:pt idx="15778">
                  <c:v>3.1555999999991418E-4</c:v>
                </c:pt>
                <c:pt idx="15779">
                  <c:v>3.1557999999991417E-4</c:v>
                </c:pt>
                <c:pt idx="15780">
                  <c:v>3.1559999999991416E-4</c:v>
                </c:pt>
                <c:pt idx="15781">
                  <c:v>3.1561999999991415E-4</c:v>
                </c:pt>
                <c:pt idx="15782">
                  <c:v>3.1563999999991414E-4</c:v>
                </c:pt>
                <c:pt idx="15783">
                  <c:v>3.1565999999991413E-4</c:v>
                </c:pt>
                <c:pt idx="15784">
                  <c:v>3.1567999999991412E-4</c:v>
                </c:pt>
                <c:pt idx="15785">
                  <c:v>3.1569999999991411E-4</c:v>
                </c:pt>
                <c:pt idx="15786">
                  <c:v>3.157199999999141E-4</c:v>
                </c:pt>
                <c:pt idx="15787">
                  <c:v>3.1573999999991409E-4</c:v>
                </c:pt>
                <c:pt idx="15788">
                  <c:v>3.1575999999991408E-4</c:v>
                </c:pt>
                <c:pt idx="15789">
                  <c:v>3.1577999999991407E-4</c:v>
                </c:pt>
                <c:pt idx="15790">
                  <c:v>3.1579999999991406E-4</c:v>
                </c:pt>
                <c:pt idx="15791">
                  <c:v>3.1581999999991404E-4</c:v>
                </c:pt>
                <c:pt idx="15792">
                  <c:v>3.1583999999991403E-4</c:v>
                </c:pt>
                <c:pt idx="15793">
                  <c:v>3.1585999999991402E-4</c:v>
                </c:pt>
                <c:pt idx="15794">
                  <c:v>3.1587999999991401E-4</c:v>
                </c:pt>
                <c:pt idx="15795">
                  <c:v>3.15899999999914E-4</c:v>
                </c:pt>
                <c:pt idx="15796">
                  <c:v>3.1591999999991399E-4</c:v>
                </c:pt>
                <c:pt idx="15797">
                  <c:v>3.1593999999991398E-4</c:v>
                </c:pt>
                <c:pt idx="15798">
                  <c:v>3.1595999999991397E-4</c:v>
                </c:pt>
                <c:pt idx="15799">
                  <c:v>3.1597999999991396E-4</c:v>
                </c:pt>
                <c:pt idx="15800">
                  <c:v>3.1599999999991395E-4</c:v>
                </c:pt>
                <c:pt idx="15801">
                  <c:v>3.1601999999991394E-4</c:v>
                </c:pt>
                <c:pt idx="15802">
                  <c:v>3.1603999999991393E-4</c:v>
                </c:pt>
                <c:pt idx="15803">
                  <c:v>3.1605999999991392E-4</c:v>
                </c:pt>
                <c:pt idx="15804">
                  <c:v>3.1607999999991391E-4</c:v>
                </c:pt>
                <c:pt idx="15805">
                  <c:v>3.160999999999139E-4</c:v>
                </c:pt>
                <c:pt idx="15806">
                  <c:v>3.1611999999991389E-4</c:v>
                </c:pt>
                <c:pt idx="15807">
                  <c:v>3.1613999999991388E-4</c:v>
                </c:pt>
                <c:pt idx="15808">
                  <c:v>3.1615999999991387E-4</c:v>
                </c:pt>
                <c:pt idx="15809">
                  <c:v>3.1617999999991386E-4</c:v>
                </c:pt>
                <c:pt idx="15810">
                  <c:v>3.1619999999991385E-4</c:v>
                </c:pt>
                <c:pt idx="15811">
                  <c:v>3.1621999999991384E-4</c:v>
                </c:pt>
                <c:pt idx="15812">
                  <c:v>3.1623999999991383E-4</c:v>
                </c:pt>
                <c:pt idx="15813">
                  <c:v>3.1625999999991382E-4</c:v>
                </c:pt>
                <c:pt idx="15814">
                  <c:v>3.1627999999991381E-4</c:v>
                </c:pt>
                <c:pt idx="15815">
                  <c:v>3.162999999999138E-4</c:v>
                </c:pt>
                <c:pt idx="15816">
                  <c:v>3.1631999999991379E-4</c:v>
                </c:pt>
                <c:pt idx="15817">
                  <c:v>3.1633999999991378E-4</c:v>
                </c:pt>
                <c:pt idx="15818">
                  <c:v>3.1635999999991377E-4</c:v>
                </c:pt>
                <c:pt idx="15819">
                  <c:v>3.1637999999991375E-4</c:v>
                </c:pt>
                <c:pt idx="15820">
                  <c:v>3.1639999999991374E-4</c:v>
                </c:pt>
                <c:pt idx="15821">
                  <c:v>3.1641999999991373E-4</c:v>
                </c:pt>
                <c:pt idx="15822">
                  <c:v>3.1643999999991372E-4</c:v>
                </c:pt>
                <c:pt idx="15823">
                  <c:v>3.1645999999991371E-4</c:v>
                </c:pt>
                <c:pt idx="15824">
                  <c:v>3.164799999999137E-4</c:v>
                </c:pt>
                <c:pt idx="15825">
                  <c:v>3.1649999999991369E-4</c:v>
                </c:pt>
                <c:pt idx="15826">
                  <c:v>3.1651999999991368E-4</c:v>
                </c:pt>
                <c:pt idx="15827">
                  <c:v>3.1653999999991367E-4</c:v>
                </c:pt>
                <c:pt idx="15828">
                  <c:v>3.1655999999991366E-4</c:v>
                </c:pt>
                <c:pt idx="15829">
                  <c:v>3.1657999999991365E-4</c:v>
                </c:pt>
                <c:pt idx="15830">
                  <c:v>3.1659999999991364E-4</c:v>
                </c:pt>
                <c:pt idx="15831">
                  <c:v>3.1661999999991363E-4</c:v>
                </c:pt>
                <c:pt idx="15832">
                  <c:v>3.1663999999991362E-4</c:v>
                </c:pt>
                <c:pt idx="15833">
                  <c:v>3.1665999999991361E-4</c:v>
                </c:pt>
                <c:pt idx="15834">
                  <c:v>3.166799999999136E-4</c:v>
                </c:pt>
                <c:pt idx="15835">
                  <c:v>3.1669999999991359E-4</c:v>
                </c:pt>
                <c:pt idx="15836">
                  <c:v>3.1671999999991358E-4</c:v>
                </c:pt>
                <c:pt idx="15837">
                  <c:v>3.1673999999991357E-4</c:v>
                </c:pt>
                <c:pt idx="15838">
                  <c:v>3.1675999999991356E-4</c:v>
                </c:pt>
                <c:pt idx="15839">
                  <c:v>3.1677999999991355E-4</c:v>
                </c:pt>
                <c:pt idx="15840">
                  <c:v>3.1679999999991354E-4</c:v>
                </c:pt>
                <c:pt idx="15841">
                  <c:v>3.1681999999991353E-4</c:v>
                </c:pt>
                <c:pt idx="15842">
                  <c:v>3.1683999999991352E-4</c:v>
                </c:pt>
                <c:pt idx="15843">
                  <c:v>3.1685999999991351E-4</c:v>
                </c:pt>
                <c:pt idx="15844">
                  <c:v>3.168799999999135E-4</c:v>
                </c:pt>
                <c:pt idx="15845">
                  <c:v>3.1689999999991349E-4</c:v>
                </c:pt>
                <c:pt idx="15846">
                  <c:v>3.1691999999991348E-4</c:v>
                </c:pt>
                <c:pt idx="15847">
                  <c:v>3.1693999999991346E-4</c:v>
                </c:pt>
                <c:pt idx="15848">
                  <c:v>3.1695999999991345E-4</c:v>
                </c:pt>
                <c:pt idx="15849">
                  <c:v>3.1697999999991344E-4</c:v>
                </c:pt>
                <c:pt idx="15850">
                  <c:v>3.1699999999991343E-4</c:v>
                </c:pt>
                <c:pt idx="15851">
                  <c:v>3.1701999999991342E-4</c:v>
                </c:pt>
                <c:pt idx="15852">
                  <c:v>3.1703999999991341E-4</c:v>
                </c:pt>
                <c:pt idx="15853">
                  <c:v>3.170599999999134E-4</c:v>
                </c:pt>
                <c:pt idx="15854">
                  <c:v>3.1707999999991339E-4</c:v>
                </c:pt>
                <c:pt idx="15855">
                  <c:v>3.1709999999991338E-4</c:v>
                </c:pt>
                <c:pt idx="15856">
                  <c:v>3.1711999999991337E-4</c:v>
                </c:pt>
                <c:pt idx="15857">
                  <c:v>3.1713999999991336E-4</c:v>
                </c:pt>
                <c:pt idx="15858">
                  <c:v>3.1715999999991335E-4</c:v>
                </c:pt>
                <c:pt idx="15859">
                  <c:v>3.1717999999991334E-4</c:v>
                </c:pt>
                <c:pt idx="15860">
                  <c:v>3.1719999999991333E-4</c:v>
                </c:pt>
                <c:pt idx="15861">
                  <c:v>3.1721999999991332E-4</c:v>
                </c:pt>
                <c:pt idx="15862">
                  <c:v>3.1723999999991331E-4</c:v>
                </c:pt>
                <c:pt idx="15863">
                  <c:v>3.172599999999133E-4</c:v>
                </c:pt>
                <c:pt idx="15864">
                  <c:v>3.1727999999991329E-4</c:v>
                </c:pt>
                <c:pt idx="15865">
                  <c:v>3.1729999999991328E-4</c:v>
                </c:pt>
                <c:pt idx="15866">
                  <c:v>3.1731999999991327E-4</c:v>
                </c:pt>
                <c:pt idx="15867">
                  <c:v>3.1733999999991326E-4</c:v>
                </c:pt>
                <c:pt idx="15868">
                  <c:v>3.1735999999991325E-4</c:v>
                </c:pt>
                <c:pt idx="15869">
                  <c:v>3.1737999999991324E-4</c:v>
                </c:pt>
                <c:pt idx="15870">
                  <c:v>3.1739999999991323E-4</c:v>
                </c:pt>
                <c:pt idx="15871">
                  <c:v>3.1741999999991322E-4</c:v>
                </c:pt>
                <c:pt idx="15872">
                  <c:v>3.1743999999991321E-4</c:v>
                </c:pt>
                <c:pt idx="15873">
                  <c:v>3.174599999999132E-4</c:v>
                </c:pt>
                <c:pt idx="15874">
                  <c:v>3.1747999999991319E-4</c:v>
                </c:pt>
                <c:pt idx="15875">
                  <c:v>3.1749999999991318E-4</c:v>
                </c:pt>
                <c:pt idx="15876">
                  <c:v>3.1751999999991316E-4</c:v>
                </c:pt>
                <c:pt idx="15877">
                  <c:v>3.1753999999991315E-4</c:v>
                </c:pt>
                <c:pt idx="15878">
                  <c:v>3.1755999999991314E-4</c:v>
                </c:pt>
                <c:pt idx="15879">
                  <c:v>3.1757999999991313E-4</c:v>
                </c:pt>
                <c:pt idx="15880">
                  <c:v>3.1759999999991312E-4</c:v>
                </c:pt>
                <c:pt idx="15881">
                  <c:v>3.1761999999991311E-4</c:v>
                </c:pt>
                <c:pt idx="15882">
                  <c:v>3.176399999999131E-4</c:v>
                </c:pt>
                <c:pt idx="15883">
                  <c:v>3.1765999999991309E-4</c:v>
                </c:pt>
                <c:pt idx="15884">
                  <c:v>3.1767999999991308E-4</c:v>
                </c:pt>
                <c:pt idx="15885">
                  <c:v>3.1769999999991307E-4</c:v>
                </c:pt>
                <c:pt idx="15886">
                  <c:v>3.1771999999991306E-4</c:v>
                </c:pt>
                <c:pt idx="15887">
                  <c:v>3.1773999999991305E-4</c:v>
                </c:pt>
                <c:pt idx="15888">
                  <c:v>3.1775999999991304E-4</c:v>
                </c:pt>
                <c:pt idx="15889">
                  <c:v>3.1777999999991303E-4</c:v>
                </c:pt>
                <c:pt idx="15890">
                  <c:v>3.1779999999991302E-4</c:v>
                </c:pt>
                <c:pt idx="15891">
                  <c:v>3.1781999999991301E-4</c:v>
                </c:pt>
                <c:pt idx="15892">
                  <c:v>3.17839999999913E-4</c:v>
                </c:pt>
                <c:pt idx="15893">
                  <c:v>3.1785999999991299E-4</c:v>
                </c:pt>
                <c:pt idx="15894">
                  <c:v>3.1787999999991298E-4</c:v>
                </c:pt>
                <c:pt idx="15895">
                  <c:v>3.1789999999991297E-4</c:v>
                </c:pt>
                <c:pt idx="15896">
                  <c:v>3.1791999999991296E-4</c:v>
                </c:pt>
                <c:pt idx="15897">
                  <c:v>3.1793999999991295E-4</c:v>
                </c:pt>
                <c:pt idx="15898">
                  <c:v>3.1795999999991294E-4</c:v>
                </c:pt>
                <c:pt idx="15899">
                  <c:v>3.1797999999991293E-4</c:v>
                </c:pt>
                <c:pt idx="15900">
                  <c:v>3.1799999999991292E-4</c:v>
                </c:pt>
                <c:pt idx="15901">
                  <c:v>3.1801999999991291E-4</c:v>
                </c:pt>
                <c:pt idx="15902">
                  <c:v>3.180399999999129E-4</c:v>
                </c:pt>
                <c:pt idx="15903">
                  <c:v>3.1805999999991289E-4</c:v>
                </c:pt>
                <c:pt idx="15904">
                  <c:v>3.1807999999991287E-4</c:v>
                </c:pt>
                <c:pt idx="15905">
                  <c:v>3.1809999999991286E-4</c:v>
                </c:pt>
                <c:pt idx="15906">
                  <c:v>3.1811999999991285E-4</c:v>
                </c:pt>
                <c:pt idx="15907">
                  <c:v>3.1813999999991284E-4</c:v>
                </c:pt>
                <c:pt idx="15908">
                  <c:v>3.1815999999991283E-4</c:v>
                </c:pt>
                <c:pt idx="15909">
                  <c:v>3.1817999999991282E-4</c:v>
                </c:pt>
                <c:pt idx="15910">
                  <c:v>3.1819999999991281E-4</c:v>
                </c:pt>
                <c:pt idx="15911">
                  <c:v>3.182199999999128E-4</c:v>
                </c:pt>
                <c:pt idx="15912">
                  <c:v>3.1823999999991279E-4</c:v>
                </c:pt>
                <c:pt idx="15913">
                  <c:v>3.1825999999991278E-4</c:v>
                </c:pt>
                <c:pt idx="15914">
                  <c:v>3.1827999999991277E-4</c:v>
                </c:pt>
                <c:pt idx="15915">
                  <c:v>3.1829999999991276E-4</c:v>
                </c:pt>
                <c:pt idx="15916">
                  <c:v>3.1831999999991275E-4</c:v>
                </c:pt>
                <c:pt idx="15917">
                  <c:v>3.1833999999991274E-4</c:v>
                </c:pt>
                <c:pt idx="15918">
                  <c:v>3.1835999999991273E-4</c:v>
                </c:pt>
                <c:pt idx="15919">
                  <c:v>3.1837999999991272E-4</c:v>
                </c:pt>
                <c:pt idx="15920">
                  <c:v>3.1839999999991271E-4</c:v>
                </c:pt>
                <c:pt idx="15921">
                  <c:v>3.184199999999127E-4</c:v>
                </c:pt>
                <c:pt idx="15922">
                  <c:v>3.1843999999991269E-4</c:v>
                </c:pt>
                <c:pt idx="15923">
                  <c:v>3.1845999999991268E-4</c:v>
                </c:pt>
                <c:pt idx="15924">
                  <c:v>3.1847999999991267E-4</c:v>
                </c:pt>
                <c:pt idx="15925">
                  <c:v>3.1849999999991266E-4</c:v>
                </c:pt>
                <c:pt idx="15926">
                  <c:v>3.1851999999991265E-4</c:v>
                </c:pt>
                <c:pt idx="15927">
                  <c:v>3.1853999999991264E-4</c:v>
                </c:pt>
                <c:pt idx="15928">
                  <c:v>3.1855999999991263E-4</c:v>
                </c:pt>
                <c:pt idx="15929">
                  <c:v>3.1857999999991262E-4</c:v>
                </c:pt>
                <c:pt idx="15930">
                  <c:v>3.1859999999991261E-4</c:v>
                </c:pt>
                <c:pt idx="15931">
                  <c:v>3.186199999999126E-4</c:v>
                </c:pt>
                <c:pt idx="15932">
                  <c:v>3.1863999999991258E-4</c:v>
                </c:pt>
                <c:pt idx="15933">
                  <c:v>3.1865999999991257E-4</c:v>
                </c:pt>
                <c:pt idx="15934">
                  <c:v>3.1867999999991256E-4</c:v>
                </c:pt>
                <c:pt idx="15935">
                  <c:v>3.1869999999991255E-4</c:v>
                </c:pt>
                <c:pt idx="15936">
                  <c:v>3.1871999999991254E-4</c:v>
                </c:pt>
                <c:pt idx="15937">
                  <c:v>3.1873999999991253E-4</c:v>
                </c:pt>
                <c:pt idx="15938">
                  <c:v>3.1875999999991252E-4</c:v>
                </c:pt>
                <c:pt idx="15939">
                  <c:v>3.1877999999991251E-4</c:v>
                </c:pt>
                <c:pt idx="15940">
                  <c:v>3.187999999999125E-4</c:v>
                </c:pt>
                <c:pt idx="15941">
                  <c:v>3.1881999999991249E-4</c:v>
                </c:pt>
                <c:pt idx="15942">
                  <c:v>3.1883999999991248E-4</c:v>
                </c:pt>
                <c:pt idx="15943">
                  <c:v>3.1885999999991247E-4</c:v>
                </c:pt>
                <c:pt idx="15944">
                  <c:v>3.1887999999991246E-4</c:v>
                </c:pt>
                <c:pt idx="15945">
                  <c:v>3.1889999999991245E-4</c:v>
                </c:pt>
                <c:pt idx="15946">
                  <c:v>3.1891999999991244E-4</c:v>
                </c:pt>
                <c:pt idx="15947">
                  <c:v>3.1893999999991243E-4</c:v>
                </c:pt>
                <c:pt idx="15948">
                  <c:v>3.1895999999991242E-4</c:v>
                </c:pt>
                <c:pt idx="15949">
                  <c:v>3.1897999999991241E-4</c:v>
                </c:pt>
                <c:pt idx="15950">
                  <c:v>3.189999999999124E-4</c:v>
                </c:pt>
                <c:pt idx="15951">
                  <c:v>3.1901999999991239E-4</c:v>
                </c:pt>
                <c:pt idx="15952">
                  <c:v>3.1903999999991238E-4</c:v>
                </c:pt>
                <c:pt idx="15953">
                  <c:v>3.1905999999991237E-4</c:v>
                </c:pt>
                <c:pt idx="15954">
                  <c:v>3.1907999999991236E-4</c:v>
                </c:pt>
                <c:pt idx="15955">
                  <c:v>3.1909999999991235E-4</c:v>
                </c:pt>
                <c:pt idx="15956">
                  <c:v>3.1911999999991234E-4</c:v>
                </c:pt>
                <c:pt idx="15957">
                  <c:v>3.1913999999991233E-4</c:v>
                </c:pt>
                <c:pt idx="15958">
                  <c:v>3.1915999999991232E-4</c:v>
                </c:pt>
                <c:pt idx="15959">
                  <c:v>3.1917999999991231E-4</c:v>
                </c:pt>
                <c:pt idx="15960">
                  <c:v>3.1919999999991229E-4</c:v>
                </c:pt>
                <c:pt idx="15961">
                  <c:v>3.1921999999991228E-4</c:v>
                </c:pt>
                <c:pt idx="15962">
                  <c:v>3.1923999999991227E-4</c:v>
                </c:pt>
                <c:pt idx="15963">
                  <c:v>3.1925999999991226E-4</c:v>
                </c:pt>
                <c:pt idx="15964">
                  <c:v>3.1927999999991225E-4</c:v>
                </c:pt>
                <c:pt idx="15965">
                  <c:v>3.1929999999991224E-4</c:v>
                </c:pt>
                <c:pt idx="15966">
                  <c:v>3.1931999999991223E-4</c:v>
                </c:pt>
                <c:pt idx="15967">
                  <c:v>3.1933999999991222E-4</c:v>
                </c:pt>
                <c:pt idx="15968">
                  <c:v>3.1935999999991221E-4</c:v>
                </c:pt>
                <c:pt idx="15969">
                  <c:v>3.193799999999122E-4</c:v>
                </c:pt>
                <c:pt idx="15970">
                  <c:v>3.1939999999991219E-4</c:v>
                </c:pt>
                <c:pt idx="15971">
                  <c:v>3.1941999999991218E-4</c:v>
                </c:pt>
                <c:pt idx="15972">
                  <c:v>3.1943999999991217E-4</c:v>
                </c:pt>
                <c:pt idx="15973">
                  <c:v>3.1945999999991216E-4</c:v>
                </c:pt>
                <c:pt idx="15974">
                  <c:v>3.1947999999991215E-4</c:v>
                </c:pt>
                <c:pt idx="15975">
                  <c:v>3.1949999999991214E-4</c:v>
                </c:pt>
                <c:pt idx="15976">
                  <c:v>3.1951999999991213E-4</c:v>
                </c:pt>
                <c:pt idx="15977">
                  <c:v>3.1953999999991212E-4</c:v>
                </c:pt>
                <c:pt idx="15978">
                  <c:v>3.1955999999991211E-4</c:v>
                </c:pt>
                <c:pt idx="15979">
                  <c:v>3.195799999999121E-4</c:v>
                </c:pt>
                <c:pt idx="15980">
                  <c:v>3.1959999999991209E-4</c:v>
                </c:pt>
                <c:pt idx="15981">
                  <c:v>3.1961999999991208E-4</c:v>
                </c:pt>
                <c:pt idx="15982">
                  <c:v>3.1963999999991207E-4</c:v>
                </c:pt>
                <c:pt idx="15983">
                  <c:v>3.1965999999991206E-4</c:v>
                </c:pt>
                <c:pt idx="15984">
                  <c:v>3.1967999999991205E-4</c:v>
                </c:pt>
                <c:pt idx="15985">
                  <c:v>3.1969999999991204E-4</c:v>
                </c:pt>
                <c:pt idx="15986">
                  <c:v>3.1971999999991203E-4</c:v>
                </c:pt>
                <c:pt idx="15987">
                  <c:v>3.1973999999991202E-4</c:v>
                </c:pt>
                <c:pt idx="15988">
                  <c:v>3.19759999999912E-4</c:v>
                </c:pt>
                <c:pt idx="15989">
                  <c:v>3.1977999999991199E-4</c:v>
                </c:pt>
                <c:pt idx="15990">
                  <c:v>3.1979999999991198E-4</c:v>
                </c:pt>
                <c:pt idx="15991">
                  <c:v>3.1981999999991197E-4</c:v>
                </c:pt>
                <c:pt idx="15992">
                  <c:v>3.1983999999991196E-4</c:v>
                </c:pt>
                <c:pt idx="15993">
                  <c:v>3.1985999999991195E-4</c:v>
                </c:pt>
                <c:pt idx="15994">
                  <c:v>3.1987999999991194E-4</c:v>
                </c:pt>
                <c:pt idx="15995">
                  <c:v>3.1989999999991193E-4</c:v>
                </c:pt>
                <c:pt idx="15996">
                  <c:v>3.1991999999991192E-4</c:v>
                </c:pt>
                <c:pt idx="15997">
                  <c:v>3.1993999999991191E-4</c:v>
                </c:pt>
                <c:pt idx="15998">
                  <c:v>3.199599999999119E-4</c:v>
                </c:pt>
                <c:pt idx="15999">
                  <c:v>3.1997999999991189E-4</c:v>
                </c:pt>
                <c:pt idx="16000">
                  <c:v>3.1999999999991188E-4</c:v>
                </c:pt>
                <c:pt idx="16001">
                  <c:v>3.2001999999991187E-4</c:v>
                </c:pt>
                <c:pt idx="16002">
                  <c:v>3.2003999999991186E-4</c:v>
                </c:pt>
                <c:pt idx="16003">
                  <c:v>3.2005999999991185E-4</c:v>
                </c:pt>
                <c:pt idx="16004">
                  <c:v>3.2007999999991184E-4</c:v>
                </c:pt>
                <c:pt idx="16005">
                  <c:v>3.2009999999991183E-4</c:v>
                </c:pt>
                <c:pt idx="16006">
                  <c:v>3.2011999999991182E-4</c:v>
                </c:pt>
                <c:pt idx="16007">
                  <c:v>3.2013999999991181E-4</c:v>
                </c:pt>
                <c:pt idx="16008">
                  <c:v>3.201599999999118E-4</c:v>
                </c:pt>
                <c:pt idx="16009">
                  <c:v>3.2017999999991179E-4</c:v>
                </c:pt>
                <c:pt idx="16010">
                  <c:v>3.2019999999991178E-4</c:v>
                </c:pt>
                <c:pt idx="16011">
                  <c:v>3.2021999999991177E-4</c:v>
                </c:pt>
                <c:pt idx="16012">
                  <c:v>3.2023999999991176E-4</c:v>
                </c:pt>
                <c:pt idx="16013">
                  <c:v>3.2025999999991175E-4</c:v>
                </c:pt>
                <c:pt idx="16014">
                  <c:v>3.2027999999991174E-4</c:v>
                </c:pt>
                <c:pt idx="16015">
                  <c:v>3.2029999999991173E-4</c:v>
                </c:pt>
                <c:pt idx="16016">
                  <c:v>3.2031999999991171E-4</c:v>
                </c:pt>
                <c:pt idx="16017">
                  <c:v>3.203399999999117E-4</c:v>
                </c:pt>
                <c:pt idx="16018">
                  <c:v>3.2035999999991169E-4</c:v>
                </c:pt>
                <c:pt idx="16019">
                  <c:v>3.2037999999991168E-4</c:v>
                </c:pt>
                <c:pt idx="16020">
                  <c:v>3.2039999999991167E-4</c:v>
                </c:pt>
                <c:pt idx="16021">
                  <c:v>3.2041999999991166E-4</c:v>
                </c:pt>
                <c:pt idx="16022">
                  <c:v>3.2043999999991165E-4</c:v>
                </c:pt>
                <c:pt idx="16023">
                  <c:v>3.2045999999991164E-4</c:v>
                </c:pt>
                <c:pt idx="16024">
                  <c:v>3.2047999999991163E-4</c:v>
                </c:pt>
                <c:pt idx="16025">
                  <c:v>3.2049999999991162E-4</c:v>
                </c:pt>
                <c:pt idx="16026">
                  <c:v>3.2051999999991161E-4</c:v>
                </c:pt>
                <c:pt idx="16027">
                  <c:v>3.205399999999116E-4</c:v>
                </c:pt>
                <c:pt idx="16028">
                  <c:v>3.2055999999991159E-4</c:v>
                </c:pt>
                <c:pt idx="16029">
                  <c:v>3.2057999999991158E-4</c:v>
                </c:pt>
                <c:pt idx="16030">
                  <c:v>3.2059999999991157E-4</c:v>
                </c:pt>
                <c:pt idx="16031">
                  <c:v>3.2061999999991156E-4</c:v>
                </c:pt>
                <c:pt idx="16032">
                  <c:v>3.2063999999991155E-4</c:v>
                </c:pt>
                <c:pt idx="16033">
                  <c:v>3.2065999999991154E-4</c:v>
                </c:pt>
                <c:pt idx="16034">
                  <c:v>3.2067999999991153E-4</c:v>
                </c:pt>
                <c:pt idx="16035">
                  <c:v>3.2069999999991152E-4</c:v>
                </c:pt>
                <c:pt idx="16036">
                  <c:v>3.2071999999991151E-4</c:v>
                </c:pt>
                <c:pt idx="16037">
                  <c:v>3.207399999999115E-4</c:v>
                </c:pt>
                <c:pt idx="16038">
                  <c:v>3.2075999999991149E-4</c:v>
                </c:pt>
                <c:pt idx="16039">
                  <c:v>3.2077999999991148E-4</c:v>
                </c:pt>
                <c:pt idx="16040">
                  <c:v>3.2079999999991147E-4</c:v>
                </c:pt>
                <c:pt idx="16041">
                  <c:v>3.2081999999991146E-4</c:v>
                </c:pt>
                <c:pt idx="16042">
                  <c:v>3.2083999999991145E-4</c:v>
                </c:pt>
                <c:pt idx="16043">
                  <c:v>3.2085999999991144E-4</c:v>
                </c:pt>
                <c:pt idx="16044">
                  <c:v>3.2087999999991142E-4</c:v>
                </c:pt>
                <c:pt idx="16045">
                  <c:v>3.2089999999991141E-4</c:v>
                </c:pt>
                <c:pt idx="16046">
                  <c:v>3.209199999999114E-4</c:v>
                </c:pt>
                <c:pt idx="16047">
                  <c:v>3.2093999999991139E-4</c:v>
                </c:pt>
                <c:pt idx="16048">
                  <c:v>3.2095999999991138E-4</c:v>
                </c:pt>
                <c:pt idx="16049">
                  <c:v>3.2097999999991137E-4</c:v>
                </c:pt>
                <c:pt idx="16050">
                  <c:v>3.2099999999991136E-4</c:v>
                </c:pt>
                <c:pt idx="16051">
                  <c:v>3.2101999999991135E-4</c:v>
                </c:pt>
                <c:pt idx="16052">
                  <c:v>3.2103999999991134E-4</c:v>
                </c:pt>
                <c:pt idx="16053">
                  <c:v>3.2105999999991133E-4</c:v>
                </c:pt>
                <c:pt idx="16054">
                  <c:v>3.2107999999991132E-4</c:v>
                </c:pt>
                <c:pt idx="16055">
                  <c:v>3.2109999999991131E-4</c:v>
                </c:pt>
                <c:pt idx="16056">
                  <c:v>3.211199999999113E-4</c:v>
                </c:pt>
                <c:pt idx="16057">
                  <c:v>3.2113999999991129E-4</c:v>
                </c:pt>
                <c:pt idx="16058">
                  <c:v>3.2115999999991128E-4</c:v>
                </c:pt>
                <c:pt idx="16059">
                  <c:v>3.2117999999991127E-4</c:v>
                </c:pt>
                <c:pt idx="16060">
                  <c:v>3.2119999999991126E-4</c:v>
                </c:pt>
                <c:pt idx="16061">
                  <c:v>3.2121999999991125E-4</c:v>
                </c:pt>
                <c:pt idx="16062">
                  <c:v>3.2123999999991124E-4</c:v>
                </c:pt>
                <c:pt idx="16063">
                  <c:v>3.2125999999991123E-4</c:v>
                </c:pt>
                <c:pt idx="16064">
                  <c:v>3.2127999999991122E-4</c:v>
                </c:pt>
                <c:pt idx="16065">
                  <c:v>3.2129999999991121E-4</c:v>
                </c:pt>
                <c:pt idx="16066">
                  <c:v>3.213199999999112E-4</c:v>
                </c:pt>
                <c:pt idx="16067">
                  <c:v>3.2133999999991119E-4</c:v>
                </c:pt>
                <c:pt idx="16068">
                  <c:v>3.2135999999991118E-4</c:v>
                </c:pt>
                <c:pt idx="16069">
                  <c:v>3.2137999999991117E-4</c:v>
                </c:pt>
                <c:pt idx="16070">
                  <c:v>3.2139999999991116E-4</c:v>
                </c:pt>
                <c:pt idx="16071">
                  <c:v>3.2141999999991115E-4</c:v>
                </c:pt>
                <c:pt idx="16072">
                  <c:v>3.2143999999991113E-4</c:v>
                </c:pt>
                <c:pt idx="16073">
                  <c:v>3.2145999999991112E-4</c:v>
                </c:pt>
                <c:pt idx="16074">
                  <c:v>3.2147999999991111E-4</c:v>
                </c:pt>
                <c:pt idx="16075">
                  <c:v>3.214999999999111E-4</c:v>
                </c:pt>
                <c:pt idx="16076">
                  <c:v>3.2151999999991109E-4</c:v>
                </c:pt>
                <c:pt idx="16077">
                  <c:v>3.2153999999991108E-4</c:v>
                </c:pt>
                <c:pt idx="16078">
                  <c:v>3.2155999999991107E-4</c:v>
                </c:pt>
                <c:pt idx="16079">
                  <c:v>3.2157999999991106E-4</c:v>
                </c:pt>
                <c:pt idx="16080">
                  <c:v>3.2159999999991105E-4</c:v>
                </c:pt>
                <c:pt idx="16081">
                  <c:v>3.2161999999991104E-4</c:v>
                </c:pt>
                <c:pt idx="16082">
                  <c:v>3.2163999999991103E-4</c:v>
                </c:pt>
                <c:pt idx="16083">
                  <c:v>3.2165999999991102E-4</c:v>
                </c:pt>
                <c:pt idx="16084">
                  <c:v>3.2167999999991101E-4</c:v>
                </c:pt>
                <c:pt idx="16085">
                  <c:v>3.21699999999911E-4</c:v>
                </c:pt>
                <c:pt idx="16086">
                  <c:v>3.2171999999991099E-4</c:v>
                </c:pt>
                <c:pt idx="16087">
                  <c:v>3.2173999999991098E-4</c:v>
                </c:pt>
                <c:pt idx="16088">
                  <c:v>3.2175999999991097E-4</c:v>
                </c:pt>
                <c:pt idx="16089">
                  <c:v>3.2177999999991096E-4</c:v>
                </c:pt>
                <c:pt idx="16090">
                  <c:v>3.2179999999991095E-4</c:v>
                </c:pt>
                <c:pt idx="16091">
                  <c:v>3.2181999999991094E-4</c:v>
                </c:pt>
                <c:pt idx="16092">
                  <c:v>3.2183999999991093E-4</c:v>
                </c:pt>
                <c:pt idx="16093">
                  <c:v>3.2185999999991092E-4</c:v>
                </c:pt>
                <c:pt idx="16094">
                  <c:v>3.2187999999991091E-4</c:v>
                </c:pt>
                <c:pt idx="16095">
                  <c:v>3.218999999999109E-4</c:v>
                </c:pt>
                <c:pt idx="16096">
                  <c:v>3.2191999999991089E-4</c:v>
                </c:pt>
                <c:pt idx="16097">
                  <c:v>3.2193999999991088E-4</c:v>
                </c:pt>
                <c:pt idx="16098">
                  <c:v>3.2195999999991087E-4</c:v>
                </c:pt>
                <c:pt idx="16099">
                  <c:v>3.2197999999991086E-4</c:v>
                </c:pt>
                <c:pt idx="16100">
                  <c:v>3.2199999999991084E-4</c:v>
                </c:pt>
                <c:pt idx="16101">
                  <c:v>3.2201999999991083E-4</c:v>
                </c:pt>
                <c:pt idx="16102">
                  <c:v>3.2203999999991082E-4</c:v>
                </c:pt>
                <c:pt idx="16103">
                  <c:v>3.2205999999991081E-4</c:v>
                </c:pt>
                <c:pt idx="16104">
                  <c:v>3.220799999999108E-4</c:v>
                </c:pt>
                <c:pt idx="16105">
                  <c:v>3.2209999999991079E-4</c:v>
                </c:pt>
                <c:pt idx="16106">
                  <c:v>3.2211999999991078E-4</c:v>
                </c:pt>
                <c:pt idx="16107">
                  <c:v>3.2213999999991077E-4</c:v>
                </c:pt>
                <c:pt idx="16108">
                  <c:v>3.2215999999991076E-4</c:v>
                </c:pt>
                <c:pt idx="16109">
                  <c:v>3.2217999999991075E-4</c:v>
                </c:pt>
                <c:pt idx="16110">
                  <c:v>3.2219999999991074E-4</c:v>
                </c:pt>
                <c:pt idx="16111">
                  <c:v>3.2221999999991073E-4</c:v>
                </c:pt>
                <c:pt idx="16112">
                  <c:v>3.2223999999991072E-4</c:v>
                </c:pt>
                <c:pt idx="16113">
                  <c:v>3.2225999999991071E-4</c:v>
                </c:pt>
                <c:pt idx="16114">
                  <c:v>3.222799999999107E-4</c:v>
                </c:pt>
                <c:pt idx="16115">
                  <c:v>3.2229999999991069E-4</c:v>
                </c:pt>
                <c:pt idx="16116">
                  <c:v>3.2231999999991068E-4</c:v>
                </c:pt>
                <c:pt idx="16117">
                  <c:v>3.2233999999991067E-4</c:v>
                </c:pt>
                <c:pt idx="16118">
                  <c:v>3.2235999999991066E-4</c:v>
                </c:pt>
                <c:pt idx="16119">
                  <c:v>3.2237999999991065E-4</c:v>
                </c:pt>
                <c:pt idx="16120">
                  <c:v>3.2239999999991064E-4</c:v>
                </c:pt>
                <c:pt idx="16121">
                  <c:v>3.2241999999991063E-4</c:v>
                </c:pt>
                <c:pt idx="16122">
                  <c:v>3.2243999999991062E-4</c:v>
                </c:pt>
                <c:pt idx="16123">
                  <c:v>3.2245999999991061E-4</c:v>
                </c:pt>
                <c:pt idx="16124">
                  <c:v>3.224799999999106E-4</c:v>
                </c:pt>
                <c:pt idx="16125">
                  <c:v>3.2249999999991059E-4</c:v>
                </c:pt>
                <c:pt idx="16126">
                  <c:v>3.2251999999991058E-4</c:v>
                </c:pt>
                <c:pt idx="16127">
                  <c:v>3.2253999999991057E-4</c:v>
                </c:pt>
                <c:pt idx="16128">
                  <c:v>3.2255999999991055E-4</c:v>
                </c:pt>
                <c:pt idx="16129">
                  <c:v>3.2257999999991054E-4</c:v>
                </c:pt>
                <c:pt idx="16130">
                  <c:v>3.2259999999991053E-4</c:v>
                </c:pt>
                <c:pt idx="16131">
                  <c:v>3.2261999999991052E-4</c:v>
                </c:pt>
                <c:pt idx="16132">
                  <c:v>3.2263999999991051E-4</c:v>
                </c:pt>
                <c:pt idx="16133">
                  <c:v>3.226599999999105E-4</c:v>
                </c:pt>
                <c:pt idx="16134">
                  <c:v>3.2267999999991049E-4</c:v>
                </c:pt>
                <c:pt idx="16135">
                  <c:v>3.2269999999991048E-4</c:v>
                </c:pt>
                <c:pt idx="16136">
                  <c:v>3.2271999999991047E-4</c:v>
                </c:pt>
                <c:pt idx="16137">
                  <c:v>3.2273999999991046E-4</c:v>
                </c:pt>
                <c:pt idx="16138">
                  <c:v>3.2275999999991045E-4</c:v>
                </c:pt>
                <c:pt idx="16139">
                  <c:v>3.2277999999991044E-4</c:v>
                </c:pt>
                <c:pt idx="16140">
                  <c:v>3.2279999999991043E-4</c:v>
                </c:pt>
                <c:pt idx="16141">
                  <c:v>3.2281999999991042E-4</c:v>
                </c:pt>
                <c:pt idx="16142">
                  <c:v>3.2283999999991041E-4</c:v>
                </c:pt>
                <c:pt idx="16143">
                  <c:v>3.228599999999104E-4</c:v>
                </c:pt>
                <c:pt idx="16144">
                  <c:v>3.2287999999991039E-4</c:v>
                </c:pt>
                <c:pt idx="16145">
                  <c:v>3.2289999999991038E-4</c:v>
                </c:pt>
                <c:pt idx="16146">
                  <c:v>3.2291999999991037E-4</c:v>
                </c:pt>
                <c:pt idx="16147">
                  <c:v>3.2293999999991036E-4</c:v>
                </c:pt>
                <c:pt idx="16148">
                  <c:v>3.2295999999991035E-4</c:v>
                </c:pt>
                <c:pt idx="16149">
                  <c:v>3.2297999999991034E-4</c:v>
                </c:pt>
                <c:pt idx="16150">
                  <c:v>3.2299999999991033E-4</c:v>
                </c:pt>
                <c:pt idx="16151">
                  <c:v>3.2301999999991032E-4</c:v>
                </c:pt>
                <c:pt idx="16152">
                  <c:v>3.2303999999991031E-4</c:v>
                </c:pt>
                <c:pt idx="16153">
                  <c:v>3.230599999999103E-4</c:v>
                </c:pt>
                <c:pt idx="16154">
                  <c:v>3.2307999999991029E-4</c:v>
                </c:pt>
                <c:pt idx="16155">
                  <c:v>3.2309999999991028E-4</c:v>
                </c:pt>
                <c:pt idx="16156">
                  <c:v>3.2311999999991027E-4</c:v>
                </c:pt>
                <c:pt idx="16157">
                  <c:v>3.2313999999991025E-4</c:v>
                </c:pt>
                <c:pt idx="16158">
                  <c:v>3.2315999999991024E-4</c:v>
                </c:pt>
                <c:pt idx="16159">
                  <c:v>3.2317999999991023E-4</c:v>
                </c:pt>
                <c:pt idx="16160">
                  <c:v>3.2319999999991022E-4</c:v>
                </c:pt>
                <c:pt idx="16161">
                  <c:v>3.2321999999991021E-4</c:v>
                </c:pt>
                <c:pt idx="16162">
                  <c:v>3.232399999999102E-4</c:v>
                </c:pt>
                <c:pt idx="16163">
                  <c:v>3.2325999999991019E-4</c:v>
                </c:pt>
                <c:pt idx="16164">
                  <c:v>3.2327999999991018E-4</c:v>
                </c:pt>
                <c:pt idx="16165">
                  <c:v>3.2329999999991017E-4</c:v>
                </c:pt>
                <c:pt idx="16166">
                  <c:v>3.2331999999991016E-4</c:v>
                </c:pt>
                <c:pt idx="16167">
                  <c:v>3.2333999999991015E-4</c:v>
                </c:pt>
                <c:pt idx="16168">
                  <c:v>3.2335999999991014E-4</c:v>
                </c:pt>
                <c:pt idx="16169">
                  <c:v>3.2337999999991013E-4</c:v>
                </c:pt>
                <c:pt idx="16170">
                  <c:v>3.2339999999991012E-4</c:v>
                </c:pt>
                <c:pt idx="16171">
                  <c:v>3.2341999999991011E-4</c:v>
                </c:pt>
                <c:pt idx="16172">
                  <c:v>3.234399999999101E-4</c:v>
                </c:pt>
                <c:pt idx="16173">
                  <c:v>3.2345999999991009E-4</c:v>
                </c:pt>
                <c:pt idx="16174">
                  <c:v>3.2347999999991008E-4</c:v>
                </c:pt>
                <c:pt idx="16175">
                  <c:v>3.2349999999991007E-4</c:v>
                </c:pt>
                <c:pt idx="16176">
                  <c:v>3.2351999999991006E-4</c:v>
                </c:pt>
                <c:pt idx="16177">
                  <c:v>3.2353999999991005E-4</c:v>
                </c:pt>
                <c:pt idx="16178">
                  <c:v>3.2355999999991004E-4</c:v>
                </c:pt>
                <c:pt idx="16179">
                  <c:v>3.2357999999991003E-4</c:v>
                </c:pt>
                <c:pt idx="16180">
                  <c:v>3.2359999999991002E-4</c:v>
                </c:pt>
                <c:pt idx="16181">
                  <c:v>3.2361999999991001E-4</c:v>
                </c:pt>
                <c:pt idx="16182">
                  <c:v>3.2363999999991E-4</c:v>
                </c:pt>
                <c:pt idx="16183">
                  <c:v>3.2365999999990999E-4</c:v>
                </c:pt>
                <c:pt idx="16184">
                  <c:v>3.2367999999990998E-4</c:v>
                </c:pt>
                <c:pt idx="16185">
                  <c:v>3.2369999999990996E-4</c:v>
                </c:pt>
                <c:pt idx="16186">
                  <c:v>3.2371999999990995E-4</c:v>
                </c:pt>
                <c:pt idx="16187">
                  <c:v>3.2373999999990994E-4</c:v>
                </c:pt>
                <c:pt idx="16188">
                  <c:v>3.2375999999990993E-4</c:v>
                </c:pt>
                <c:pt idx="16189">
                  <c:v>3.2377999999990992E-4</c:v>
                </c:pt>
                <c:pt idx="16190">
                  <c:v>3.2379999999990991E-4</c:v>
                </c:pt>
                <c:pt idx="16191">
                  <c:v>3.238199999999099E-4</c:v>
                </c:pt>
                <c:pt idx="16192">
                  <c:v>3.2383999999990989E-4</c:v>
                </c:pt>
                <c:pt idx="16193">
                  <c:v>3.2385999999990988E-4</c:v>
                </c:pt>
                <c:pt idx="16194">
                  <c:v>3.2387999999990987E-4</c:v>
                </c:pt>
                <c:pt idx="16195">
                  <c:v>3.2389999999990986E-4</c:v>
                </c:pt>
                <c:pt idx="16196">
                  <c:v>3.2391999999990985E-4</c:v>
                </c:pt>
                <c:pt idx="16197">
                  <c:v>3.2393999999990984E-4</c:v>
                </c:pt>
                <c:pt idx="16198">
                  <c:v>3.2395999999990983E-4</c:v>
                </c:pt>
                <c:pt idx="16199">
                  <c:v>3.2397999999990982E-4</c:v>
                </c:pt>
                <c:pt idx="16200">
                  <c:v>3.2399999999990981E-4</c:v>
                </c:pt>
                <c:pt idx="16201">
                  <c:v>3.240199999999098E-4</c:v>
                </c:pt>
                <c:pt idx="16202">
                  <c:v>3.2403999999990979E-4</c:v>
                </c:pt>
                <c:pt idx="16203">
                  <c:v>3.2405999999990978E-4</c:v>
                </c:pt>
                <c:pt idx="16204">
                  <c:v>3.2407999999990977E-4</c:v>
                </c:pt>
                <c:pt idx="16205">
                  <c:v>3.2409999999990976E-4</c:v>
                </c:pt>
                <c:pt idx="16206">
                  <c:v>3.2411999999990975E-4</c:v>
                </c:pt>
                <c:pt idx="16207">
                  <c:v>3.2413999999990974E-4</c:v>
                </c:pt>
                <c:pt idx="16208">
                  <c:v>3.2415999999990973E-4</c:v>
                </c:pt>
                <c:pt idx="16209">
                  <c:v>3.2417999999990972E-4</c:v>
                </c:pt>
                <c:pt idx="16210">
                  <c:v>3.2419999999990971E-4</c:v>
                </c:pt>
                <c:pt idx="16211">
                  <c:v>3.242199999999097E-4</c:v>
                </c:pt>
                <c:pt idx="16212">
                  <c:v>3.2423999999990969E-4</c:v>
                </c:pt>
                <c:pt idx="16213">
                  <c:v>3.2425999999990967E-4</c:v>
                </c:pt>
                <c:pt idx="16214">
                  <c:v>3.2427999999990966E-4</c:v>
                </c:pt>
                <c:pt idx="16215">
                  <c:v>3.2429999999990965E-4</c:v>
                </c:pt>
                <c:pt idx="16216">
                  <c:v>3.2431999999990964E-4</c:v>
                </c:pt>
                <c:pt idx="16217">
                  <c:v>3.2433999999990963E-4</c:v>
                </c:pt>
                <c:pt idx="16218">
                  <c:v>3.2435999999990962E-4</c:v>
                </c:pt>
                <c:pt idx="16219">
                  <c:v>3.2437999999990961E-4</c:v>
                </c:pt>
                <c:pt idx="16220">
                  <c:v>3.243999999999096E-4</c:v>
                </c:pt>
                <c:pt idx="16221">
                  <c:v>3.2441999999990959E-4</c:v>
                </c:pt>
                <c:pt idx="16222">
                  <c:v>3.2443999999990958E-4</c:v>
                </c:pt>
                <c:pt idx="16223">
                  <c:v>3.2445999999990957E-4</c:v>
                </c:pt>
                <c:pt idx="16224">
                  <c:v>3.2447999999990956E-4</c:v>
                </c:pt>
                <c:pt idx="16225">
                  <c:v>3.2449999999990955E-4</c:v>
                </c:pt>
                <c:pt idx="16226">
                  <c:v>3.2451999999990954E-4</c:v>
                </c:pt>
                <c:pt idx="16227">
                  <c:v>3.2453999999990953E-4</c:v>
                </c:pt>
                <c:pt idx="16228">
                  <c:v>3.2455999999990952E-4</c:v>
                </c:pt>
                <c:pt idx="16229">
                  <c:v>3.2457999999990951E-4</c:v>
                </c:pt>
                <c:pt idx="16230">
                  <c:v>3.245999999999095E-4</c:v>
                </c:pt>
                <c:pt idx="16231">
                  <c:v>3.2461999999990949E-4</c:v>
                </c:pt>
                <c:pt idx="16232">
                  <c:v>3.2463999999990948E-4</c:v>
                </c:pt>
                <c:pt idx="16233">
                  <c:v>3.2465999999990947E-4</c:v>
                </c:pt>
                <c:pt idx="16234">
                  <c:v>3.2467999999990946E-4</c:v>
                </c:pt>
                <c:pt idx="16235">
                  <c:v>3.2469999999990945E-4</c:v>
                </c:pt>
                <c:pt idx="16236">
                  <c:v>3.2471999999990944E-4</c:v>
                </c:pt>
                <c:pt idx="16237">
                  <c:v>3.2473999999990943E-4</c:v>
                </c:pt>
                <c:pt idx="16238">
                  <c:v>3.2475999999990942E-4</c:v>
                </c:pt>
                <c:pt idx="16239">
                  <c:v>3.2477999999990941E-4</c:v>
                </c:pt>
                <c:pt idx="16240">
                  <c:v>3.247999999999094E-4</c:v>
                </c:pt>
                <c:pt idx="16241">
                  <c:v>3.2481999999990938E-4</c:v>
                </c:pt>
                <c:pt idx="16242">
                  <c:v>3.2483999999990937E-4</c:v>
                </c:pt>
                <c:pt idx="16243">
                  <c:v>3.2485999999990936E-4</c:v>
                </c:pt>
                <c:pt idx="16244">
                  <c:v>3.2487999999990935E-4</c:v>
                </c:pt>
                <c:pt idx="16245">
                  <c:v>3.2489999999990934E-4</c:v>
                </c:pt>
                <c:pt idx="16246">
                  <c:v>3.2491999999990933E-4</c:v>
                </c:pt>
                <c:pt idx="16247">
                  <c:v>3.2493999999990932E-4</c:v>
                </c:pt>
                <c:pt idx="16248">
                  <c:v>3.2495999999990931E-4</c:v>
                </c:pt>
                <c:pt idx="16249">
                  <c:v>3.249799999999093E-4</c:v>
                </c:pt>
                <c:pt idx="16250">
                  <c:v>3.2499999999990929E-4</c:v>
                </c:pt>
                <c:pt idx="16251">
                  <c:v>3.2501999999990928E-4</c:v>
                </c:pt>
                <c:pt idx="16252">
                  <c:v>3.2503999999990927E-4</c:v>
                </c:pt>
                <c:pt idx="16253">
                  <c:v>3.2505999999990926E-4</c:v>
                </c:pt>
                <c:pt idx="16254">
                  <c:v>3.2507999999990925E-4</c:v>
                </c:pt>
                <c:pt idx="16255">
                  <c:v>3.2509999999990924E-4</c:v>
                </c:pt>
                <c:pt idx="16256">
                  <c:v>3.2511999999990923E-4</c:v>
                </c:pt>
                <c:pt idx="16257">
                  <c:v>3.2513999999990922E-4</c:v>
                </c:pt>
                <c:pt idx="16258">
                  <c:v>3.2515999999990921E-4</c:v>
                </c:pt>
                <c:pt idx="16259">
                  <c:v>3.251799999999092E-4</c:v>
                </c:pt>
                <c:pt idx="16260">
                  <c:v>3.2519999999990919E-4</c:v>
                </c:pt>
                <c:pt idx="16261">
                  <c:v>3.2521999999990918E-4</c:v>
                </c:pt>
                <c:pt idx="16262">
                  <c:v>3.2523999999990917E-4</c:v>
                </c:pt>
                <c:pt idx="16263">
                  <c:v>3.2525999999990916E-4</c:v>
                </c:pt>
                <c:pt idx="16264">
                  <c:v>3.2527999999990915E-4</c:v>
                </c:pt>
                <c:pt idx="16265">
                  <c:v>3.2529999999990914E-4</c:v>
                </c:pt>
                <c:pt idx="16266">
                  <c:v>3.2531999999990913E-4</c:v>
                </c:pt>
                <c:pt idx="16267">
                  <c:v>3.2533999999990912E-4</c:v>
                </c:pt>
                <c:pt idx="16268">
                  <c:v>3.2535999999990911E-4</c:v>
                </c:pt>
                <c:pt idx="16269">
                  <c:v>3.2537999999990909E-4</c:v>
                </c:pt>
                <c:pt idx="16270">
                  <c:v>3.2539999999990908E-4</c:v>
                </c:pt>
                <c:pt idx="16271">
                  <c:v>3.2541999999990907E-4</c:v>
                </c:pt>
                <c:pt idx="16272">
                  <c:v>3.2543999999990906E-4</c:v>
                </c:pt>
                <c:pt idx="16273">
                  <c:v>3.2545999999990905E-4</c:v>
                </c:pt>
                <c:pt idx="16274">
                  <c:v>3.2547999999990904E-4</c:v>
                </c:pt>
                <c:pt idx="16275">
                  <c:v>3.2549999999990903E-4</c:v>
                </c:pt>
                <c:pt idx="16276">
                  <c:v>3.2551999999990902E-4</c:v>
                </c:pt>
                <c:pt idx="16277">
                  <c:v>3.2553999999990901E-4</c:v>
                </c:pt>
                <c:pt idx="16278">
                  <c:v>3.25559999999909E-4</c:v>
                </c:pt>
                <c:pt idx="16279">
                  <c:v>3.2557999999990899E-4</c:v>
                </c:pt>
                <c:pt idx="16280">
                  <c:v>3.2559999999990898E-4</c:v>
                </c:pt>
                <c:pt idx="16281">
                  <c:v>3.2561999999990897E-4</c:v>
                </c:pt>
                <c:pt idx="16282">
                  <c:v>3.2563999999990896E-4</c:v>
                </c:pt>
                <c:pt idx="16283">
                  <c:v>3.2565999999990895E-4</c:v>
                </c:pt>
                <c:pt idx="16284">
                  <c:v>3.2567999999990894E-4</c:v>
                </c:pt>
                <c:pt idx="16285">
                  <c:v>3.2569999999990893E-4</c:v>
                </c:pt>
                <c:pt idx="16286">
                  <c:v>3.2571999999990892E-4</c:v>
                </c:pt>
                <c:pt idx="16287">
                  <c:v>3.2573999999990891E-4</c:v>
                </c:pt>
                <c:pt idx="16288">
                  <c:v>3.257599999999089E-4</c:v>
                </c:pt>
                <c:pt idx="16289">
                  <c:v>3.2577999999990889E-4</c:v>
                </c:pt>
                <c:pt idx="16290">
                  <c:v>3.2579999999990888E-4</c:v>
                </c:pt>
                <c:pt idx="16291">
                  <c:v>3.2581999999990887E-4</c:v>
                </c:pt>
                <c:pt idx="16292">
                  <c:v>3.2583999999990886E-4</c:v>
                </c:pt>
                <c:pt idx="16293">
                  <c:v>3.2585999999990885E-4</c:v>
                </c:pt>
                <c:pt idx="16294">
                  <c:v>3.2587999999990884E-4</c:v>
                </c:pt>
                <c:pt idx="16295">
                  <c:v>3.2589999999990883E-4</c:v>
                </c:pt>
                <c:pt idx="16296">
                  <c:v>3.2591999999990882E-4</c:v>
                </c:pt>
                <c:pt idx="16297">
                  <c:v>3.259399999999088E-4</c:v>
                </c:pt>
                <c:pt idx="16298">
                  <c:v>3.2595999999990879E-4</c:v>
                </c:pt>
                <c:pt idx="16299">
                  <c:v>3.2597999999990878E-4</c:v>
                </c:pt>
                <c:pt idx="16300">
                  <c:v>3.2599999999990877E-4</c:v>
                </c:pt>
                <c:pt idx="16301">
                  <c:v>3.2601999999990876E-4</c:v>
                </c:pt>
                <c:pt idx="16302">
                  <c:v>3.2603999999990875E-4</c:v>
                </c:pt>
                <c:pt idx="16303">
                  <c:v>3.2605999999990874E-4</c:v>
                </c:pt>
                <c:pt idx="16304">
                  <c:v>3.2607999999990873E-4</c:v>
                </c:pt>
                <c:pt idx="16305">
                  <c:v>3.2609999999990872E-4</c:v>
                </c:pt>
                <c:pt idx="16306">
                  <c:v>3.2611999999990871E-4</c:v>
                </c:pt>
                <c:pt idx="16307">
                  <c:v>3.261399999999087E-4</c:v>
                </c:pt>
                <c:pt idx="16308">
                  <c:v>3.2615999999990869E-4</c:v>
                </c:pt>
                <c:pt idx="16309">
                  <c:v>3.2617999999990868E-4</c:v>
                </c:pt>
                <c:pt idx="16310">
                  <c:v>3.2619999999990867E-4</c:v>
                </c:pt>
                <c:pt idx="16311">
                  <c:v>3.2621999999990866E-4</c:v>
                </c:pt>
                <c:pt idx="16312">
                  <c:v>3.2623999999990865E-4</c:v>
                </c:pt>
                <c:pt idx="16313">
                  <c:v>3.2625999999990864E-4</c:v>
                </c:pt>
                <c:pt idx="16314">
                  <c:v>3.2627999999990863E-4</c:v>
                </c:pt>
                <c:pt idx="16315">
                  <c:v>3.2629999999990862E-4</c:v>
                </c:pt>
                <c:pt idx="16316">
                  <c:v>3.2631999999990861E-4</c:v>
                </c:pt>
                <c:pt idx="16317">
                  <c:v>3.263399999999086E-4</c:v>
                </c:pt>
                <c:pt idx="16318">
                  <c:v>3.2635999999990859E-4</c:v>
                </c:pt>
                <c:pt idx="16319">
                  <c:v>3.2637999999990858E-4</c:v>
                </c:pt>
                <c:pt idx="16320">
                  <c:v>3.2639999999990857E-4</c:v>
                </c:pt>
                <c:pt idx="16321">
                  <c:v>3.2641999999990856E-4</c:v>
                </c:pt>
                <c:pt idx="16322">
                  <c:v>3.2643999999990855E-4</c:v>
                </c:pt>
                <c:pt idx="16323">
                  <c:v>3.2645999999990854E-4</c:v>
                </c:pt>
                <c:pt idx="16324">
                  <c:v>3.2647999999990853E-4</c:v>
                </c:pt>
                <c:pt idx="16325">
                  <c:v>3.2649999999990851E-4</c:v>
                </c:pt>
                <c:pt idx="16326">
                  <c:v>3.265199999999085E-4</c:v>
                </c:pt>
                <c:pt idx="16327">
                  <c:v>3.2653999999990849E-4</c:v>
                </c:pt>
                <c:pt idx="16328">
                  <c:v>3.2655999999990848E-4</c:v>
                </c:pt>
                <c:pt idx="16329">
                  <c:v>3.2657999999990847E-4</c:v>
                </c:pt>
                <c:pt idx="16330">
                  <c:v>3.2659999999990846E-4</c:v>
                </c:pt>
                <c:pt idx="16331">
                  <c:v>3.2661999999990845E-4</c:v>
                </c:pt>
                <c:pt idx="16332">
                  <c:v>3.2663999999990844E-4</c:v>
                </c:pt>
                <c:pt idx="16333">
                  <c:v>3.2665999999990843E-4</c:v>
                </c:pt>
                <c:pt idx="16334">
                  <c:v>3.2667999999990842E-4</c:v>
                </c:pt>
                <c:pt idx="16335">
                  <c:v>3.2669999999990841E-4</c:v>
                </c:pt>
                <c:pt idx="16336">
                  <c:v>3.267199999999084E-4</c:v>
                </c:pt>
                <c:pt idx="16337">
                  <c:v>3.2673999999990839E-4</c:v>
                </c:pt>
                <c:pt idx="16338">
                  <c:v>3.2675999999990838E-4</c:v>
                </c:pt>
                <c:pt idx="16339">
                  <c:v>3.2677999999990837E-4</c:v>
                </c:pt>
                <c:pt idx="16340">
                  <c:v>3.2679999999990836E-4</c:v>
                </c:pt>
                <c:pt idx="16341">
                  <c:v>3.2681999999990835E-4</c:v>
                </c:pt>
                <c:pt idx="16342">
                  <c:v>3.2683999999990834E-4</c:v>
                </c:pt>
                <c:pt idx="16343">
                  <c:v>3.2685999999990833E-4</c:v>
                </c:pt>
                <c:pt idx="16344">
                  <c:v>3.2687999999990832E-4</c:v>
                </c:pt>
                <c:pt idx="16345">
                  <c:v>3.2689999999990831E-4</c:v>
                </c:pt>
                <c:pt idx="16346">
                  <c:v>3.269199999999083E-4</c:v>
                </c:pt>
                <c:pt idx="16347">
                  <c:v>3.2693999999990829E-4</c:v>
                </c:pt>
                <c:pt idx="16348">
                  <c:v>3.2695999999990828E-4</c:v>
                </c:pt>
                <c:pt idx="16349">
                  <c:v>3.2697999999990827E-4</c:v>
                </c:pt>
                <c:pt idx="16350">
                  <c:v>3.2699999999990826E-4</c:v>
                </c:pt>
                <c:pt idx="16351">
                  <c:v>3.2701999999990825E-4</c:v>
                </c:pt>
                <c:pt idx="16352">
                  <c:v>3.2703999999990824E-4</c:v>
                </c:pt>
                <c:pt idx="16353">
                  <c:v>3.2705999999990822E-4</c:v>
                </c:pt>
                <c:pt idx="16354">
                  <c:v>3.2707999999990821E-4</c:v>
                </c:pt>
                <c:pt idx="16355">
                  <c:v>3.270999999999082E-4</c:v>
                </c:pt>
                <c:pt idx="16356">
                  <c:v>3.2711999999990819E-4</c:v>
                </c:pt>
                <c:pt idx="16357">
                  <c:v>3.2713999999990818E-4</c:v>
                </c:pt>
                <c:pt idx="16358">
                  <c:v>3.2715999999990817E-4</c:v>
                </c:pt>
                <c:pt idx="16359">
                  <c:v>3.2717999999990816E-4</c:v>
                </c:pt>
                <c:pt idx="16360">
                  <c:v>3.2719999999990815E-4</c:v>
                </c:pt>
                <c:pt idx="16361">
                  <c:v>3.2721999999990814E-4</c:v>
                </c:pt>
                <c:pt idx="16362">
                  <c:v>3.2723999999990813E-4</c:v>
                </c:pt>
                <c:pt idx="16363">
                  <c:v>3.2725999999990812E-4</c:v>
                </c:pt>
                <c:pt idx="16364">
                  <c:v>3.2727999999990811E-4</c:v>
                </c:pt>
                <c:pt idx="16365">
                  <c:v>3.272999999999081E-4</c:v>
                </c:pt>
                <c:pt idx="16366">
                  <c:v>3.2731999999990809E-4</c:v>
                </c:pt>
                <c:pt idx="16367">
                  <c:v>3.2733999999990808E-4</c:v>
                </c:pt>
                <c:pt idx="16368">
                  <c:v>3.2735999999990807E-4</c:v>
                </c:pt>
                <c:pt idx="16369">
                  <c:v>3.2737999999990806E-4</c:v>
                </c:pt>
                <c:pt idx="16370">
                  <c:v>3.2739999999990805E-4</c:v>
                </c:pt>
                <c:pt idx="16371">
                  <c:v>3.2741999999990804E-4</c:v>
                </c:pt>
                <c:pt idx="16372">
                  <c:v>3.2743999999990803E-4</c:v>
                </c:pt>
                <c:pt idx="16373">
                  <c:v>3.2745999999990802E-4</c:v>
                </c:pt>
                <c:pt idx="16374">
                  <c:v>3.2747999999990801E-4</c:v>
                </c:pt>
                <c:pt idx="16375">
                  <c:v>3.27499999999908E-4</c:v>
                </c:pt>
                <c:pt idx="16376">
                  <c:v>3.2751999999990799E-4</c:v>
                </c:pt>
                <c:pt idx="16377">
                  <c:v>3.2753999999990798E-4</c:v>
                </c:pt>
                <c:pt idx="16378">
                  <c:v>3.2755999999990797E-4</c:v>
                </c:pt>
                <c:pt idx="16379">
                  <c:v>3.2757999999990796E-4</c:v>
                </c:pt>
                <c:pt idx="16380">
                  <c:v>3.2759999999990795E-4</c:v>
                </c:pt>
                <c:pt idx="16381">
                  <c:v>3.2761999999990793E-4</c:v>
                </c:pt>
                <c:pt idx="16382">
                  <c:v>3.2763999999990792E-4</c:v>
                </c:pt>
                <c:pt idx="16383">
                  <c:v>3.2765999999990791E-4</c:v>
                </c:pt>
                <c:pt idx="16384">
                  <c:v>3.276799999999079E-4</c:v>
                </c:pt>
                <c:pt idx="16385">
                  <c:v>3.2769999999990789E-4</c:v>
                </c:pt>
                <c:pt idx="16386">
                  <c:v>3.2771999999990788E-4</c:v>
                </c:pt>
                <c:pt idx="16387">
                  <c:v>3.2773999999990787E-4</c:v>
                </c:pt>
                <c:pt idx="16388">
                  <c:v>3.2775999999990786E-4</c:v>
                </c:pt>
                <c:pt idx="16389">
                  <c:v>3.2777999999990785E-4</c:v>
                </c:pt>
                <c:pt idx="16390">
                  <c:v>3.2779999999990784E-4</c:v>
                </c:pt>
                <c:pt idx="16391">
                  <c:v>3.2781999999990783E-4</c:v>
                </c:pt>
                <c:pt idx="16392">
                  <c:v>3.2783999999990782E-4</c:v>
                </c:pt>
                <c:pt idx="16393">
                  <c:v>3.2785999999990781E-4</c:v>
                </c:pt>
                <c:pt idx="16394">
                  <c:v>3.278799999999078E-4</c:v>
                </c:pt>
                <c:pt idx="16395">
                  <c:v>3.2789999999990779E-4</c:v>
                </c:pt>
                <c:pt idx="16396">
                  <c:v>3.2791999999990778E-4</c:v>
                </c:pt>
                <c:pt idx="16397">
                  <c:v>3.2793999999990777E-4</c:v>
                </c:pt>
                <c:pt idx="16398">
                  <c:v>3.2795999999990776E-4</c:v>
                </c:pt>
                <c:pt idx="16399">
                  <c:v>3.2797999999990775E-4</c:v>
                </c:pt>
                <c:pt idx="16400">
                  <c:v>3.2799999999990774E-4</c:v>
                </c:pt>
                <c:pt idx="16401">
                  <c:v>3.2801999999990773E-4</c:v>
                </c:pt>
                <c:pt idx="16402">
                  <c:v>3.2803999999990772E-4</c:v>
                </c:pt>
                <c:pt idx="16403">
                  <c:v>3.2805999999990771E-4</c:v>
                </c:pt>
                <c:pt idx="16404">
                  <c:v>3.280799999999077E-4</c:v>
                </c:pt>
                <c:pt idx="16405">
                  <c:v>3.2809999999990769E-4</c:v>
                </c:pt>
                <c:pt idx="16406">
                  <c:v>3.2811999999990768E-4</c:v>
                </c:pt>
                <c:pt idx="16407">
                  <c:v>3.2813999999990767E-4</c:v>
                </c:pt>
                <c:pt idx="16408">
                  <c:v>3.2815999999990766E-4</c:v>
                </c:pt>
                <c:pt idx="16409">
                  <c:v>3.2817999999990764E-4</c:v>
                </c:pt>
                <c:pt idx="16410">
                  <c:v>3.2819999999990763E-4</c:v>
                </c:pt>
                <c:pt idx="16411">
                  <c:v>3.2821999999990762E-4</c:v>
                </c:pt>
                <c:pt idx="16412">
                  <c:v>3.2823999999990761E-4</c:v>
                </c:pt>
                <c:pt idx="16413">
                  <c:v>3.282599999999076E-4</c:v>
                </c:pt>
                <c:pt idx="16414">
                  <c:v>3.2827999999990759E-4</c:v>
                </c:pt>
                <c:pt idx="16415">
                  <c:v>3.2829999999990758E-4</c:v>
                </c:pt>
                <c:pt idx="16416">
                  <c:v>3.2831999999990757E-4</c:v>
                </c:pt>
                <c:pt idx="16417">
                  <c:v>3.2833999999990756E-4</c:v>
                </c:pt>
                <c:pt idx="16418">
                  <c:v>3.2835999999990755E-4</c:v>
                </c:pt>
                <c:pt idx="16419">
                  <c:v>3.2837999999990754E-4</c:v>
                </c:pt>
                <c:pt idx="16420">
                  <c:v>3.2839999999990753E-4</c:v>
                </c:pt>
                <c:pt idx="16421">
                  <c:v>3.2841999999990752E-4</c:v>
                </c:pt>
                <c:pt idx="16422">
                  <c:v>3.2843999999990751E-4</c:v>
                </c:pt>
                <c:pt idx="16423">
                  <c:v>3.284599999999075E-4</c:v>
                </c:pt>
                <c:pt idx="16424">
                  <c:v>3.2847999999990749E-4</c:v>
                </c:pt>
                <c:pt idx="16425">
                  <c:v>3.2849999999990748E-4</c:v>
                </c:pt>
                <c:pt idx="16426">
                  <c:v>3.2851999999990747E-4</c:v>
                </c:pt>
                <c:pt idx="16427">
                  <c:v>3.2853999999990746E-4</c:v>
                </c:pt>
                <c:pt idx="16428">
                  <c:v>3.2855999999990745E-4</c:v>
                </c:pt>
                <c:pt idx="16429">
                  <c:v>3.2857999999990744E-4</c:v>
                </c:pt>
                <c:pt idx="16430">
                  <c:v>3.2859999999990743E-4</c:v>
                </c:pt>
                <c:pt idx="16431">
                  <c:v>3.2861999999990742E-4</c:v>
                </c:pt>
                <c:pt idx="16432">
                  <c:v>3.2863999999990741E-4</c:v>
                </c:pt>
                <c:pt idx="16433">
                  <c:v>3.286599999999074E-4</c:v>
                </c:pt>
                <c:pt idx="16434">
                  <c:v>3.2867999999990739E-4</c:v>
                </c:pt>
                <c:pt idx="16435">
                  <c:v>3.2869999999990738E-4</c:v>
                </c:pt>
                <c:pt idx="16436">
                  <c:v>3.2871999999990737E-4</c:v>
                </c:pt>
                <c:pt idx="16437">
                  <c:v>3.2873999999990736E-4</c:v>
                </c:pt>
                <c:pt idx="16438">
                  <c:v>3.2875999999990734E-4</c:v>
                </c:pt>
                <c:pt idx="16439">
                  <c:v>3.2877999999990733E-4</c:v>
                </c:pt>
                <c:pt idx="16440">
                  <c:v>3.2879999999990732E-4</c:v>
                </c:pt>
                <c:pt idx="16441">
                  <c:v>3.2881999999990731E-4</c:v>
                </c:pt>
                <c:pt idx="16442">
                  <c:v>3.288399999999073E-4</c:v>
                </c:pt>
                <c:pt idx="16443">
                  <c:v>3.2885999999990729E-4</c:v>
                </c:pt>
                <c:pt idx="16444">
                  <c:v>3.2887999999990728E-4</c:v>
                </c:pt>
                <c:pt idx="16445">
                  <c:v>3.2889999999990727E-4</c:v>
                </c:pt>
                <c:pt idx="16446">
                  <c:v>3.2891999999990726E-4</c:v>
                </c:pt>
                <c:pt idx="16447">
                  <c:v>3.2893999999990725E-4</c:v>
                </c:pt>
                <c:pt idx="16448">
                  <c:v>3.2895999999990724E-4</c:v>
                </c:pt>
                <c:pt idx="16449">
                  <c:v>3.2897999999990723E-4</c:v>
                </c:pt>
                <c:pt idx="16450">
                  <c:v>3.2899999999990722E-4</c:v>
                </c:pt>
                <c:pt idx="16451">
                  <c:v>3.2901999999990721E-4</c:v>
                </c:pt>
                <c:pt idx="16452">
                  <c:v>3.290399999999072E-4</c:v>
                </c:pt>
                <c:pt idx="16453">
                  <c:v>3.2905999999990719E-4</c:v>
                </c:pt>
                <c:pt idx="16454">
                  <c:v>3.2907999999990718E-4</c:v>
                </c:pt>
                <c:pt idx="16455">
                  <c:v>3.2909999999990717E-4</c:v>
                </c:pt>
                <c:pt idx="16456">
                  <c:v>3.2911999999990716E-4</c:v>
                </c:pt>
                <c:pt idx="16457">
                  <c:v>3.2913999999990715E-4</c:v>
                </c:pt>
                <c:pt idx="16458">
                  <c:v>3.2915999999990714E-4</c:v>
                </c:pt>
                <c:pt idx="16459">
                  <c:v>3.2917999999990713E-4</c:v>
                </c:pt>
                <c:pt idx="16460">
                  <c:v>3.2919999999990712E-4</c:v>
                </c:pt>
                <c:pt idx="16461">
                  <c:v>3.2921999999990711E-4</c:v>
                </c:pt>
                <c:pt idx="16462">
                  <c:v>3.292399999999071E-4</c:v>
                </c:pt>
                <c:pt idx="16463">
                  <c:v>3.2925999999990709E-4</c:v>
                </c:pt>
                <c:pt idx="16464">
                  <c:v>3.2927999999990708E-4</c:v>
                </c:pt>
                <c:pt idx="16465">
                  <c:v>3.2929999999990707E-4</c:v>
                </c:pt>
                <c:pt idx="16466">
                  <c:v>3.2931999999990705E-4</c:v>
                </c:pt>
                <c:pt idx="16467">
                  <c:v>3.2933999999990704E-4</c:v>
                </c:pt>
                <c:pt idx="16468">
                  <c:v>3.2935999999990703E-4</c:v>
                </c:pt>
                <c:pt idx="16469">
                  <c:v>3.2937999999990702E-4</c:v>
                </c:pt>
                <c:pt idx="16470">
                  <c:v>3.2939999999990701E-4</c:v>
                </c:pt>
                <c:pt idx="16471">
                  <c:v>3.29419999999907E-4</c:v>
                </c:pt>
                <c:pt idx="16472">
                  <c:v>3.2943999999990699E-4</c:v>
                </c:pt>
                <c:pt idx="16473">
                  <c:v>3.2945999999990698E-4</c:v>
                </c:pt>
                <c:pt idx="16474">
                  <c:v>3.2947999999990697E-4</c:v>
                </c:pt>
                <c:pt idx="16475">
                  <c:v>3.2949999999990696E-4</c:v>
                </c:pt>
                <c:pt idx="16476">
                  <c:v>3.2951999999990695E-4</c:v>
                </c:pt>
                <c:pt idx="16477">
                  <c:v>3.2953999999990694E-4</c:v>
                </c:pt>
                <c:pt idx="16478">
                  <c:v>3.2955999999990693E-4</c:v>
                </c:pt>
                <c:pt idx="16479">
                  <c:v>3.2957999999990692E-4</c:v>
                </c:pt>
                <c:pt idx="16480">
                  <c:v>3.2959999999990691E-4</c:v>
                </c:pt>
                <c:pt idx="16481">
                  <c:v>3.296199999999069E-4</c:v>
                </c:pt>
                <c:pt idx="16482">
                  <c:v>3.2963999999990689E-4</c:v>
                </c:pt>
                <c:pt idx="16483">
                  <c:v>3.2965999999990688E-4</c:v>
                </c:pt>
                <c:pt idx="16484">
                  <c:v>3.2967999999990687E-4</c:v>
                </c:pt>
                <c:pt idx="16485">
                  <c:v>3.2969999999990686E-4</c:v>
                </c:pt>
                <c:pt idx="16486">
                  <c:v>3.2971999999990685E-4</c:v>
                </c:pt>
                <c:pt idx="16487">
                  <c:v>3.2973999999990684E-4</c:v>
                </c:pt>
                <c:pt idx="16488">
                  <c:v>3.2975999999990683E-4</c:v>
                </c:pt>
                <c:pt idx="16489">
                  <c:v>3.2977999999990682E-4</c:v>
                </c:pt>
                <c:pt idx="16490">
                  <c:v>3.2979999999990681E-4</c:v>
                </c:pt>
                <c:pt idx="16491">
                  <c:v>3.298199999999068E-4</c:v>
                </c:pt>
                <c:pt idx="16492">
                  <c:v>3.2983999999990679E-4</c:v>
                </c:pt>
                <c:pt idx="16493">
                  <c:v>3.2985999999990678E-4</c:v>
                </c:pt>
                <c:pt idx="16494">
                  <c:v>3.2987999999990676E-4</c:v>
                </c:pt>
                <c:pt idx="16495">
                  <c:v>3.2989999999990675E-4</c:v>
                </c:pt>
                <c:pt idx="16496">
                  <c:v>3.2991999999990674E-4</c:v>
                </c:pt>
                <c:pt idx="16497">
                  <c:v>3.2993999999990673E-4</c:v>
                </c:pt>
                <c:pt idx="16498">
                  <c:v>3.2995999999990672E-4</c:v>
                </c:pt>
                <c:pt idx="16499">
                  <c:v>3.2997999999990671E-4</c:v>
                </c:pt>
                <c:pt idx="16500">
                  <c:v>3.299999999999067E-4</c:v>
                </c:pt>
                <c:pt idx="16501">
                  <c:v>3.3001999999990669E-4</c:v>
                </c:pt>
                <c:pt idx="16502">
                  <c:v>3.3003999999990668E-4</c:v>
                </c:pt>
                <c:pt idx="16503">
                  <c:v>3.3005999999990667E-4</c:v>
                </c:pt>
                <c:pt idx="16504">
                  <c:v>3.3007999999990666E-4</c:v>
                </c:pt>
                <c:pt idx="16505">
                  <c:v>3.3009999999990665E-4</c:v>
                </c:pt>
                <c:pt idx="16506">
                  <c:v>3.3011999999990664E-4</c:v>
                </c:pt>
                <c:pt idx="16507">
                  <c:v>3.3013999999990663E-4</c:v>
                </c:pt>
                <c:pt idx="16508">
                  <c:v>3.3015999999990662E-4</c:v>
                </c:pt>
                <c:pt idx="16509">
                  <c:v>3.3017999999990661E-4</c:v>
                </c:pt>
                <c:pt idx="16510">
                  <c:v>3.301999999999066E-4</c:v>
                </c:pt>
                <c:pt idx="16511">
                  <c:v>3.3021999999990659E-4</c:v>
                </c:pt>
                <c:pt idx="16512">
                  <c:v>3.3023999999990658E-4</c:v>
                </c:pt>
                <c:pt idx="16513">
                  <c:v>3.3025999999990657E-4</c:v>
                </c:pt>
                <c:pt idx="16514">
                  <c:v>3.3027999999990656E-4</c:v>
                </c:pt>
                <c:pt idx="16515">
                  <c:v>3.3029999999990655E-4</c:v>
                </c:pt>
                <c:pt idx="16516">
                  <c:v>3.3031999999990654E-4</c:v>
                </c:pt>
                <c:pt idx="16517">
                  <c:v>3.3033999999990653E-4</c:v>
                </c:pt>
                <c:pt idx="16518">
                  <c:v>3.3035999999990652E-4</c:v>
                </c:pt>
                <c:pt idx="16519">
                  <c:v>3.3037999999990651E-4</c:v>
                </c:pt>
                <c:pt idx="16520">
                  <c:v>3.303999999999065E-4</c:v>
                </c:pt>
                <c:pt idx="16521">
                  <c:v>3.3041999999990649E-4</c:v>
                </c:pt>
                <c:pt idx="16522">
                  <c:v>3.3043999999990647E-4</c:v>
                </c:pt>
                <c:pt idx="16523">
                  <c:v>3.3045999999990646E-4</c:v>
                </c:pt>
                <c:pt idx="16524">
                  <c:v>3.3047999999990645E-4</c:v>
                </c:pt>
                <c:pt idx="16525">
                  <c:v>3.3049999999990644E-4</c:v>
                </c:pt>
                <c:pt idx="16526">
                  <c:v>3.3051999999990643E-4</c:v>
                </c:pt>
                <c:pt idx="16527">
                  <c:v>3.3053999999990642E-4</c:v>
                </c:pt>
                <c:pt idx="16528">
                  <c:v>3.3055999999990641E-4</c:v>
                </c:pt>
                <c:pt idx="16529">
                  <c:v>3.305799999999064E-4</c:v>
                </c:pt>
                <c:pt idx="16530">
                  <c:v>3.3059999999990639E-4</c:v>
                </c:pt>
                <c:pt idx="16531">
                  <c:v>3.3061999999990638E-4</c:v>
                </c:pt>
                <c:pt idx="16532">
                  <c:v>3.3063999999990637E-4</c:v>
                </c:pt>
                <c:pt idx="16533">
                  <c:v>3.3065999999990636E-4</c:v>
                </c:pt>
                <c:pt idx="16534">
                  <c:v>3.3067999999990635E-4</c:v>
                </c:pt>
                <c:pt idx="16535">
                  <c:v>3.3069999999990634E-4</c:v>
                </c:pt>
                <c:pt idx="16536">
                  <c:v>3.3071999999990633E-4</c:v>
                </c:pt>
                <c:pt idx="16537">
                  <c:v>3.3073999999990632E-4</c:v>
                </c:pt>
                <c:pt idx="16538">
                  <c:v>3.3075999999990631E-4</c:v>
                </c:pt>
                <c:pt idx="16539">
                  <c:v>3.307799999999063E-4</c:v>
                </c:pt>
                <c:pt idx="16540">
                  <c:v>3.3079999999990629E-4</c:v>
                </c:pt>
                <c:pt idx="16541">
                  <c:v>3.3081999999990628E-4</c:v>
                </c:pt>
                <c:pt idx="16542">
                  <c:v>3.3083999999990627E-4</c:v>
                </c:pt>
                <c:pt idx="16543">
                  <c:v>3.3085999999990626E-4</c:v>
                </c:pt>
                <c:pt idx="16544">
                  <c:v>3.3087999999990625E-4</c:v>
                </c:pt>
                <c:pt idx="16545">
                  <c:v>3.3089999999990624E-4</c:v>
                </c:pt>
                <c:pt idx="16546">
                  <c:v>3.3091999999990623E-4</c:v>
                </c:pt>
                <c:pt idx="16547">
                  <c:v>3.3093999999990622E-4</c:v>
                </c:pt>
                <c:pt idx="16548">
                  <c:v>3.3095999999990621E-4</c:v>
                </c:pt>
                <c:pt idx="16549">
                  <c:v>3.309799999999062E-4</c:v>
                </c:pt>
                <c:pt idx="16550">
                  <c:v>3.3099999999990618E-4</c:v>
                </c:pt>
                <c:pt idx="16551">
                  <c:v>3.3101999999990617E-4</c:v>
                </c:pt>
                <c:pt idx="16552">
                  <c:v>3.3103999999990616E-4</c:v>
                </c:pt>
                <c:pt idx="16553">
                  <c:v>3.3105999999990615E-4</c:v>
                </c:pt>
                <c:pt idx="16554">
                  <c:v>3.3107999999990614E-4</c:v>
                </c:pt>
                <c:pt idx="16555">
                  <c:v>3.3109999999990613E-4</c:v>
                </c:pt>
                <c:pt idx="16556">
                  <c:v>3.3111999999990612E-4</c:v>
                </c:pt>
                <c:pt idx="16557">
                  <c:v>3.3113999999990611E-4</c:v>
                </c:pt>
                <c:pt idx="16558">
                  <c:v>3.311599999999061E-4</c:v>
                </c:pt>
                <c:pt idx="16559">
                  <c:v>3.3117999999990609E-4</c:v>
                </c:pt>
                <c:pt idx="16560">
                  <c:v>3.3119999999990608E-4</c:v>
                </c:pt>
                <c:pt idx="16561">
                  <c:v>3.3121999999990607E-4</c:v>
                </c:pt>
                <c:pt idx="16562">
                  <c:v>3.3123999999990606E-4</c:v>
                </c:pt>
                <c:pt idx="16563">
                  <c:v>3.3125999999990605E-4</c:v>
                </c:pt>
                <c:pt idx="16564">
                  <c:v>3.3127999999990604E-4</c:v>
                </c:pt>
                <c:pt idx="16565">
                  <c:v>3.3129999999990603E-4</c:v>
                </c:pt>
                <c:pt idx="16566">
                  <c:v>3.3131999999990602E-4</c:v>
                </c:pt>
                <c:pt idx="16567">
                  <c:v>3.3133999999990601E-4</c:v>
                </c:pt>
                <c:pt idx="16568">
                  <c:v>3.31359999999906E-4</c:v>
                </c:pt>
                <c:pt idx="16569">
                  <c:v>3.3137999999990599E-4</c:v>
                </c:pt>
                <c:pt idx="16570">
                  <c:v>3.3139999999990598E-4</c:v>
                </c:pt>
                <c:pt idx="16571">
                  <c:v>3.3141999999990597E-4</c:v>
                </c:pt>
                <c:pt idx="16572">
                  <c:v>3.3143999999990596E-4</c:v>
                </c:pt>
                <c:pt idx="16573">
                  <c:v>3.3145999999990595E-4</c:v>
                </c:pt>
                <c:pt idx="16574">
                  <c:v>3.3147999999990594E-4</c:v>
                </c:pt>
                <c:pt idx="16575">
                  <c:v>3.3149999999990593E-4</c:v>
                </c:pt>
                <c:pt idx="16576">
                  <c:v>3.3151999999990592E-4</c:v>
                </c:pt>
                <c:pt idx="16577">
                  <c:v>3.3153999999990591E-4</c:v>
                </c:pt>
                <c:pt idx="16578">
                  <c:v>3.3155999999990589E-4</c:v>
                </c:pt>
                <c:pt idx="16579">
                  <c:v>3.3157999999990588E-4</c:v>
                </c:pt>
                <c:pt idx="16580">
                  <c:v>3.3159999999990587E-4</c:v>
                </c:pt>
                <c:pt idx="16581">
                  <c:v>3.3161999999990586E-4</c:v>
                </c:pt>
                <c:pt idx="16582">
                  <c:v>3.3163999999990585E-4</c:v>
                </c:pt>
                <c:pt idx="16583">
                  <c:v>3.3165999999990584E-4</c:v>
                </c:pt>
                <c:pt idx="16584">
                  <c:v>3.3167999999990583E-4</c:v>
                </c:pt>
                <c:pt idx="16585">
                  <c:v>3.3169999999990582E-4</c:v>
                </c:pt>
                <c:pt idx="16586">
                  <c:v>3.3171999999990581E-4</c:v>
                </c:pt>
                <c:pt idx="16587">
                  <c:v>3.317399999999058E-4</c:v>
                </c:pt>
                <c:pt idx="16588">
                  <c:v>3.3175999999990579E-4</c:v>
                </c:pt>
                <c:pt idx="16589">
                  <c:v>3.3177999999990578E-4</c:v>
                </c:pt>
                <c:pt idx="16590">
                  <c:v>3.3179999999990577E-4</c:v>
                </c:pt>
                <c:pt idx="16591">
                  <c:v>3.3181999999990576E-4</c:v>
                </c:pt>
                <c:pt idx="16592">
                  <c:v>3.3183999999990575E-4</c:v>
                </c:pt>
                <c:pt idx="16593">
                  <c:v>3.3185999999990574E-4</c:v>
                </c:pt>
                <c:pt idx="16594">
                  <c:v>3.3187999999990573E-4</c:v>
                </c:pt>
                <c:pt idx="16595">
                  <c:v>3.3189999999990572E-4</c:v>
                </c:pt>
                <c:pt idx="16596">
                  <c:v>3.3191999999990571E-4</c:v>
                </c:pt>
                <c:pt idx="16597">
                  <c:v>3.319399999999057E-4</c:v>
                </c:pt>
                <c:pt idx="16598">
                  <c:v>3.3195999999990569E-4</c:v>
                </c:pt>
                <c:pt idx="16599">
                  <c:v>3.3197999999990568E-4</c:v>
                </c:pt>
                <c:pt idx="16600">
                  <c:v>3.3199999999990567E-4</c:v>
                </c:pt>
                <c:pt idx="16601">
                  <c:v>3.3201999999990566E-4</c:v>
                </c:pt>
                <c:pt idx="16602">
                  <c:v>3.3203999999990565E-4</c:v>
                </c:pt>
                <c:pt idx="16603">
                  <c:v>3.3205999999990564E-4</c:v>
                </c:pt>
                <c:pt idx="16604">
                  <c:v>3.3207999999990563E-4</c:v>
                </c:pt>
                <c:pt idx="16605">
                  <c:v>3.3209999999990562E-4</c:v>
                </c:pt>
                <c:pt idx="16606">
                  <c:v>3.321199999999056E-4</c:v>
                </c:pt>
                <c:pt idx="16607">
                  <c:v>3.3213999999990559E-4</c:v>
                </c:pt>
                <c:pt idx="16608">
                  <c:v>3.3215999999990558E-4</c:v>
                </c:pt>
                <c:pt idx="16609">
                  <c:v>3.3217999999990557E-4</c:v>
                </c:pt>
                <c:pt idx="16610">
                  <c:v>3.3219999999990556E-4</c:v>
                </c:pt>
                <c:pt idx="16611">
                  <c:v>3.3221999999990555E-4</c:v>
                </c:pt>
                <c:pt idx="16612">
                  <c:v>3.3223999999990554E-4</c:v>
                </c:pt>
                <c:pt idx="16613">
                  <c:v>3.3225999999990553E-4</c:v>
                </c:pt>
                <c:pt idx="16614">
                  <c:v>3.3227999999990552E-4</c:v>
                </c:pt>
                <c:pt idx="16615">
                  <c:v>3.3229999999990551E-4</c:v>
                </c:pt>
                <c:pt idx="16616">
                  <c:v>3.323199999999055E-4</c:v>
                </c:pt>
                <c:pt idx="16617">
                  <c:v>3.3233999999990549E-4</c:v>
                </c:pt>
                <c:pt idx="16618">
                  <c:v>3.3235999999990548E-4</c:v>
                </c:pt>
                <c:pt idx="16619">
                  <c:v>3.3237999999990547E-4</c:v>
                </c:pt>
                <c:pt idx="16620">
                  <c:v>3.3239999999990546E-4</c:v>
                </c:pt>
                <c:pt idx="16621">
                  <c:v>3.3241999999990545E-4</c:v>
                </c:pt>
                <c:pt idx="16622">
                  <c:v>3.3243999999990544E-4</c:v>
                </c:pt>
                <c:pt idx="16623">
                  <c:v>3.3245999999990543E-4</c:v>
                </c:pt>
                <c:pt idx="16624">
                  <c:v>3.3247999999990542E-4</c:v>
                </c:pt>
                <c:pt idx="16625">
                  <c:v>3.3249999999990541E-4</c:v>
                </c:pt>
                <c:pt idx="16626">
                  <c:v>3.325199999999054E-4</c:v>
                </c:pt>
                <c:pt idx="16627">
                  <c:v>3.3253999999990539E-4</c:v>
                </c:pt>
                <c:pt idx="16628">
                  <c:v>3.3255999999990538E-4</c:v>
                </c:pt>
                <c:pt idx="16629">
                  <c:v>3.3257999999990537E-4</c:v>
                </c:pt>
                <c:pt idx="16630">
                  <c:v>3.3259999999990536E-4</c:v>
                </c:pt>
                <c:pt idx="16631">
                  <c:v>3.3261999999990535E-4</c:v>
                </c:pt>
                <c:pt idx="16632">
                  <c:v>3.3263999999990534E-4</c:v>
                </c:pt>
                <c:pt idx="16633">
                  <c:v>3.3265999999990533E-4</c:v>
                </c:pt>
                <c:pt idx="16634">
                  <c:v>3.3267999999990531E-4</c:v>
                </c:pt>
                <c:pt idx="16635">
                  <c:v>3.326999999999053E-4</c:v>
                </c:pt>
                <c:pt idx="16636">
                  <c:v>3.3271999999990529E-4</c:v>
                </c:pt>
                <c:pt idx="16637">
                  <c:v>3.3273999999990528E-4</c:v>
                </c:pt>
                <c:pt idx="16638">
                  <c:v>3.3275999999990527E-4</c:v>
                </c:pt>
                <c:pt idx="16639">
                  <c:v>3.3277999999990526E-4</c:v>
                </c:pt>
                <c:pt idx="16640">
                  <c:v>3.3279999999990525E-4</c:v>
                </c:pt>
                <c:pt idx="16641">
                  <c:v>3.3281999999990524E-4</c:v>
                </c:pt>
                <c:pt idx="16642">
                  <c:v>3.3283999999990523E-4</c:v>
                </c:pt>
                <c:pt idx="16643">
                  <c:v>3.3285999999990522E-4</c:v>
                </c:pt>
                <c:pt idx="16644">
                  <c:v>3.3287999999990521E-4</c:v>
                </c:pt>
                <c:pt idx="16645">
                  <c:v>3.328999999999052E-4</c:v>
                </c:pt>
                <c:pt idx="16646">
                  <c:v>3.3291999999990519E-4</c:v>
                </c:pt>
                <c:pt idx="16647">
                  <c:v>3.3293999999990518E-4</c:v>
                </c:pt>
                <c:pt idx="16648">
                  <c:v>3.3295999999990517E-4</c:v>
                </c:pt>
                <c:pt idx="16649">
                  <c:v>3.3297999999990516E-4</c:v>
                </c:pt>
                <c:pt idx="16650">
                  <c:v>3.3299999999990515E-4</c:v>
                </c:pt>
                <c:pt idx="16651">
                  <c:v>3.3301999999990514E-4</c:v>
                </c:pt>
                <c:pt idx="16652">
                  <c:v>3.3303999999990513E-4</c:v>
                </c:pt>
                <c:pt idx="16653">
                  <c:v>3.3305999999990512E-4</c:v>
                </c:pt>
                <c:pt idx="16654">
                  <c:v>3.3307999999990511E-4</c:v>
                </c:pt>
                <c:pt idx="16655">
                  <c:v>3.330999999999051E-4</c:v>
                </c:pt>
                <c:pt idx="16656">
                  <c:v>3.3311999999990509E-4</c:v>
                </c:pt>
                <c:pt idx="16657">
                  <c:v>3.3313999999990508E-4</c:v>
                </c:pt>
                <c:pt idx="16658">
                  <c:v>3.3315999999990507E-4</c:v>
                </c:pt>
                <c:pt idx="16659">
                  <c:v>3.3317999999990506E-4</c:v>
                </c:pt>
                <c:pt idx="16660">
                  <c:v>3.3319999999990505E-4</c:v>
                </c:pt>
                <c:pt idx="16661">
                  <c:v>3.3321999999990504E-4</c:v>
                </c:pt>
                <c:pt idx="16662">
                  <c:v>3.3323999999990502E-4</c:v>
                </c:pt>
                <c:pt idx="16663">
                  <c:v>3.3325999999990501E-4</c:v>
                </c:pt>
                <c:pt idx="16664">
                  <c:v>3.33279999999905E-4</c:v>
                </c:pt>
                <c:pt idx="16665">
                  <c:v>3.3329999999990499E-4</c:v>
                </c:pt>
                <c:pt idx="16666">
                  <c:v>3.3331999999990498E-4</c:v>
                </c:pt>
                <c:pt idx="16667">
                  <c:v>3.3333999999990497E-4</c:v>
                </c:pt>
                <c:pt idx="16668">
                  <c:v>3.3335999999990496E-4</c:v>
                </c:pt>
                <c:pt idx="16669">
                  <c:v>3.3337999999990495E-4</c:v>
                </c:pt>
                <c:pt idx="16670">
                  <c:v>3.3339999999990494E-4</c:v>
                </c:pt>
                <c:pt idx="16671">
                  <c:v>3.3341999999990493E-4</c:v>
                </c:pt>
                <c:pt idx="16672">
                  <c:v>3.3343999999990492E-4</c:v>
                </c:pt>
                <c:pt idx="16673">
                  <c:v>3.3345999999990491E-4</c:v>
                </c:pt>
                <c:pt idx="16674">
                  <c:v>3.334799999999049E-4</c:v>
                </c:pt>
                <c:pt idx="16675">
                  <c:v>3.3349999999990489E-4</c:v>
                </c:pt>
                <c:pt idx="16676">
                  <c:v>3.3351999999990488E-4</c:v>
                </c:pt>
                <c:pt idx="16677">
                  <c:v>3.3353999999990487E-4</c:v>
                </c:pt>
                <c:pt idx="16678">
                  <c:v>3.3355999999990486E-4</c:v>
                </c:pt>
                <c:pt idx="16679">
                  <c:v>3.3357999999990485E-4</c:v>
                </c:pt>
                <c:pt idx="16680">
                  <c:v>3.3359999999990484E-4</c:v>
                </c:pt>
                <c:pt idx="16681">
                  <c:v>3.3361999999990483E-4</c:v>
                </c:pt>
                <c:pt idx="16682">
                  <c:v>3.3363999999990482E-4</c:v>
                </c:pt>
                <c:pt idx="16683">
                  <c:v>3.3365999999990481E-4</c:v>
                </c:pt>
                <c:pt idx="16684">
                  <c:v>3.336799999999048E-4</c:v>
                </c:pt>
                <c:pt idx="16685">
                  <c:v>3.3369999999990479E-4</c:v>
                </c:pt>
                <c:pt idx="16686">
                  <c:v>3.3371999999990478E-4</c:v>
                </c:pt>
                <c:pt idx="16687">
                  <c:v>3.3373999999990477E-4</c:v>
                </c:pt>
                <c:pt idx="16688">
                  <c:v>3.3375999999990476E-4</c:v>
                </c:pt>
                <c:pt idx="16689">
                  <c:v>3.3377999999990475E-4</c:v>
                </c:pt>
                <c:pt idx="16690">
                  <c:v>3.3379999999990473E-4</c:v>
                </c:pt>
                <c:pt idx="16691">
                  <c:v>3.3381999999990472E-4</c:v>
                </c:pt>
                <c:pt idx="16692">
                  <c:v>3.3383999999990471E-4</c:v>
                </c:pt>
                <c:pt idx="16693">
                  <c:v>3.338599999999047E-4</c:v>
                </c:pt>
                <c:pt idx="16694">
                  <c:v>3.3387999999990469E-4</c:v>
                </c:pt>
                <c:pt idx="16695">
                  <c:v>3.3389999999990468E-4</c:v>
                </c:pt>
                <c:pt idx="16696">
                  <c:v>3.3391999999990467E-4</c:v>
                </c:pt>
                <c:pt idx="16697">
                  <c:v>3.3393999999990466E-4</c:v>
                </c:pt>
                <c:pt idx="16698">
                  <c:v>3.3395999999990465E-4</c:v>
                </c:pt>
                <c:pt idx="16699">
                  <c:v>3.3397999999990464E-4</c:v>
                </c:pt>
                <c:pt idx="16700">
                  <c:v>3.3399999999990463E-4</c:v>
                </c:pt>
                <c:pt idx="16701">
                  <c:v>3.3401999999990462E-4</c:v>
                </c:pt>
                <c:pt idx="16702">
                  <c:v>3.3403999999990461E-4</c:v>
                </c:pt>
                <c:pt idx="16703">
                  <c:v>3.340599999999046E-4</c:v>
                </c:pt>
                <c:pt idx="16704">
                  <c:v>3.3407999999990459E-4</c:v>
                </c:pt>
                <c:pt idx="16705">
                  <c:v>3.3409999999990458E-4</c:v>
                </c:pt>
                <c:pt idx="16706">
                  <c:v>3.3411999999990457E-4</c:v>
                </c:pt>
                <c:pt idx="16707">
                  <c:v>3.3413999999990456E-4</c:v>
                </c:pt>
                <c:pt idx="16708">
                  <c:v>3.3415999999990455E-4</c:v>
                </c:pt>
                <c:pt idx="16709">
                  <c:v>3.3417999999990454E-4</c:v>
                </c:pt>
                <c:pt idx="16710">
                  <c:v>3.3419999999990453E-4</c:v>
                </c:pt>
                <c:pt idx="16711">
                  <c:v>3.3421999999990452E-4</c:v>
                </c:pt>
                <c:pt idx="16712">
                  <c:v>3.3423999999990451E-4</c:v>
                </c:pt>
                <c:pt idx="16713">
                  <c:v>3.342599999999045E-4</c:v>
                </c:pt>
                <c:pt idx="16714">
                  <c:v>3.3427999999990449E-4</c:v>
                </c:pt>
                <c:pt idx="16715">
                  <c:v>3.3429999999990448E-4</c:v>
                </c:pt>
                <c:pt idx="16716">
                  <c:v>3.3431999999990447E-4</c:v>
                </c:pt>
                <c:pt idx="16717">
                  <c:v>3.3433999999990446E-4</c:v>
                </c:pt>
                <c:pt idx="16718">
                  <c:v>3.3435999999990445E-4</c:v>
                </c:pt>
                <c:pt idx="16719">
                  <c:v>3.3437999999990443E-4</c:v>
                </c:pt>
                <c:pt idx="16720">
                  <c:v>3.3439999999990442E-4</c:v>
                </c:pt>
                <c:pt idx="16721">
                  <c:v>3.3441999999990441E-4</c:v>
                </c:pt>
                <c:pt idx="16722">
                  <c:v>3.344399999999044E-4</c:v>
                </c:pt>
                <c:pt idx="16723">
                  <c:v>3.3445999999990439E-4</c:v>
                </c:pt>
                <c:pt idx="16724">
                  <c:v>3.3447999999990438E-4</c:v>
                </c:pt>
                <c:pt idx="16725">
                  <c:v>3.3449999999990437E-4</c:v>
                </c:pt>
                <c:pt idx="16726">
                  <c:v>3.3451999999990436E-4</c:v>
                </c:pt>
                <c:pt idx="16727">
                  <c:v>3.3453999999990435E-4</c:v>
                </c:pt>
                <c:pt idx="16728">
                  <c:v>3.3455999999990434E-4</c:v>
                </c:pt>
                <c:pt idx="16729">
                  <c:v>3.3457999999990433E-4</c:v>
                </c:pt>
                <c:pt idx="16730">
                  <c:v>3.3459999999990432E-4</c:v>
                </c:pt>
                <c:pt idx="16731">
                  <c:v>3.3461999999990431E-4</c:v>
                </c:pt>
                <c:pt idx="16732">
                  <c:v>3.346399999999043E-4</c:v>
                </c:pt>
                <c:pt idx="16733">
                  <c:v>3.3465999999990429E-4</c:v>
                </c:pt>
                <c:pt idx="16734">
                  <c:v>3.3467999999990428E-4</c:v>
                </c:pt>
                <c:pt idx="16735">
                  <c:v>3.3469999999990427E-4</c:v>
                </c:pt>
                <c:pt idx="16736">
                  <c:v>3.3471999999990426E-4</c:v>
                </c:pt>
                <c:pt idx="16737">
                  <c:v>3.3473999999990425E-4</c:v>
                </c:pt>
                <c:pt idx="16738">
                  <c:v>3.3475999999990424E-4</c:v>
                </c:pt>
                <c:pt idx="16739">
                  <c:v>3.3477999999990423E-4</c:v>
                </c:pt>
                <c:pt idx="16740">
                  <c:v>3.3479999999990422E-4</c:v>
                </c:pt>
                <c:pt idx="16741">
                  <c:v>3.3481999999990421E-4</c:v>
                </c:pt>
                <c:pt idx="16742">
                  <c:v>3.348399999999042E-4</c:v>
                </c:pt>
                <c:pt idx="16743">
                  <c:v>3.3485999999990419E-4</c:v>
                </c:pt>
                <c:pt idx="16744">
                  <c:v>3.3487999999990418E-4</c:v>
                </c:pt>
                <c:pt idx="16745">
                  <c:v>3.3489999999990417E-4</c:v>
                </c:pt>
                <c:pt idx="16746">
                  <c:v>3.3491999999990416E-4</c:v>
                </c:pt>
                <c:pt idx="16747">
                  <c:v>3.3493999999990414E-4</c:v>
                </c:pt>
                <c:pt idx="16748">
                  <c:v>3.3495999999990413E-4</c:v>
                </c:pt>
                <c:pt idx="16749">
                  <c:v>3.3497999999990412E-4</c:v>
                </c:pt>
                <c:pt idx="16750">
                  <c:v>3.3499999999990411E-4</c:v>
                </c:pt>
                <c:pt idx="16751">
                  <c:v>3.350199999999041E-4</c:v>
                </c:pt>
                <c:pt idx="16752">
                  <c:v>3.3503999999990409E-4</c:v>
                </c:pt>
                <c:pt idx="16753">
                  <c:v>3.3505999999990408E-4</c:v>
                </c:pt>
                <c:pt idx="16754">
                  <c:v>3.3507999999990407E-4</c:v>
                </c:pt>
                <c:pt idx="16755">
                  <c:v>3.3509999999990406E-4</c:v>
                </c:pt>
                <c:pt idx="16756">
                  <c:v>3.3511999999990405E-4</c:v>
                </c:pt>
                <c:pt idx="16757">
                  <c:v>3.3513999999990404E-4</c:v>
                </c:pt>
                <c:pt idx="16758">
                  <c:v>3.3515999999990403E-4</c:v>
                </c:pt>
                <c:pt idx="16759">
                  <c:v>3.3517999999990402E-4</c:v>
                </c:pt>
                <c:pt idx="16760">
                  <c:v>3.3519999999990401E-4</c:v>
                </c:pt>
                <c:pt idx="16761">
                  <c:v>3.35219999999904E-4</c:v>
                </c:pt>
                <c:pt idx="16762">
                  <c:v>3.3523999999990399E-4</c:v>
                </c:pt>
                <c:pt idx="16763">
                  <c:v>3.3525999999990398E-4</c:v>
                </c:pt>
                <c:pt idx="16764">
                  <c:v>3.3527999999990397E-4</c:v>
                </c:pt>
                <c:pt idx="16765">
                  <c:v>3.3529999999990396E-4</c:v>
                </c:pt>
                <c:pt idx="16766">
                  <c:v>3.3531999999990395E-4</c:v>
                </c:pt>
                <c:pt idx="16767">
                  <c:v>3.3533999999990394E-4</c:v>
                </c:pt>
                <c:pt idx="16768">
                  <c:v>3.3535999999990393E-4</c:v>
                </c:pt>
                <c:pt idx="16769">
                  <c:v>3.3537999999990392E-4</c:v>
                </c:pt>
                <c:pt idx="16770">
                  <c:v>3.3539999999990391E-4</c:v>
                </c:pt>
                <c:pt idx="16771">
                  <c:v>3.354199999999039E-4</c:v>
                </c:pt>
                <c:pt idx="16772">
                  <c:v>3.3543999999990389E-4</c:v>
                </c:pt>
                <c:pt idx="16773">
                  <c:v>3.3545999999990388E-4</c:v>
                </c:pt>
                <c:pt idx="16774">
                  <c:v>3.3547999999990387E-4</c:v>
                </c:pt>
                <c:pt idx="16775">
                  <c:v>3.3549999999990385E-4</c:v>
                </c:pt>
                <c:pt idx="16776">
                  <c:v>3.3551999999990384E-4</c:v>
                </c:pt>
                <c:pt idx="16777">
                  <c:v>3.3553999999990383E-4</c:v>
                </c:pt>
                <c:pt idx="16778">
                  <c:v>3.3555999999990382E-4</c:v>
                </c:pt>
                <c:pt idx="16779">
                  <c:v>3.3557999999990381E-4</c:v>
                </c:pt>
                <c:pt idx="16780">
                  <c:v>3.355999999999038E-4</c:v>
                </c:pt>
                <c:pt idx="16781">
                  <c:v>3.3561999999990379E-4</c:v>
                </c:pt>
                <c:pt idx="16782">
                  <c:v>3.3563999999990378E-4</c:v>
                </c:pt>
                <c:pt idx="16783">
                  <c:v>3.3565999999990377E-4</c:v>
                </c:pt>
                <c:pt idx="16784">
                  <c:v>3.3567999999990376E-4</c:v>
                </c:pt>
                <c:pt idx="16785">
                  <c:v>3.3569999999990375E-4</c:v>
                </c:pt>
                <c:pt idx="16786">
                  <c:v>3.3571999999990374E-4</c:v>
                </c:pt>
                <c:pt idx="16787">
                  <c:v>3.3573999999990373E-4</c:v>
                </c:pt>
                <c:pt idx="16788">
                  <c:v>3.3575999999990372E-4</c:v>
                </c:pt>
                <c:pt idx="16789">
                  <c:v>3.3577999999990371E-4</c:v>
                </c:pt>
                <c:pt idx="16790">
                  <c:v>3.357999999999037E-4</c:v>
                </c:pt>
                <c:pt idx="16791">
                  <c:v>3.3581999999990369E-4</c:v>
                </c:pt>
                <c:pt idx="16792">
                  <c:v>3.3583999999990368E-4</c:v>
                </c:pt>
                <c:pt idx="16793">
                  <c:v>3.3585999999990367E-4</c:v>
                </c:pt>
                <c:pt idx="16794">
                  <c:v>3.3587999999990366E-4</c:v>
                </c:pt>
                <c:pt idx="16795">
                  <c:v>3.3589999999990365E-4</c:v>
                </c:pt>
                <c:pt idx="16796">
                  <c:v>3.3591999999990364E-4</c:v>
                </c:pt>
                <c:pt idx="16797">
                  <c:v>3.3593999999990363E-4</c:v>
                </c:pt>
                <c:pt idx="16798">
                  <c:v>3.3595999999990362E-4</c:v>
                </c:pt>
                <c:pt idx="16799">
                  <c:v>3.3597999999990361E-4</c:v>
                </c:pt>
                <c:pt idx="16800">
                  <c:v>3.359999999999036E-4</c:v>
                </c:pt>
                <c:pt idx="16801">
                  <c:v>3.3601999999990359E-4</c:v>
                </c:pt>
                <c:pt idx="16802">
                  <c:v>3.3603999999990358E-4</c:v>
                </c:pt>
                <c:pt idx="16803">
                  <c:v>3.3605999999990356E-4</c:v>
                </c:pt>
                <c:pt idx="16804">
                  <c:v>3.3607999999990355E-4</c:v>
                </c:pt>
                <c:pt idx="16805">
                  <c:v>3.3609999999990354E-4</c:v>
                </c:pt>
                <c:pt idx="16806">
                  <c:v>3.3611999999990353E-4</c:v>
                </c:pt>
                <c:pt idx="16807">
                  <c:v>3.3613999999990352E-4</c:v>
                </c:pt>
                <c:pt idx="16808">
                  <c:v>3.3615999999990351E-4</c:v>
                </c:pt>
                <c:pt idx="16809">
                  <c:v>3.361799999999035E-4</c:v>
                </c:pt>
                <c:pt idx="16810">
                  <c:v>3.3619999999990349E-4</c:v>
                </c:pt>
                <c:pt idx="16811">
                  <c:v>3.3621999999990348E-4</c:v>
                </c:pt>
                <c:pt idx="16812">
                  <c:v>3.3623999999990347E-4</c:v>
                </c:pt>
                <c:pt idx="16813">
                  <c:v>3.3625999999990346E-4</c:v>
                </c:pt>
                <c:pt idx="16814">
                  <c:v>3.3627999999990345E-4</c:v>
                </c:pt>
                <c:pt idx="16815">
                  <c:v>3.3629999999990344E-4</c:v>
                </c:pt>
                <c:pt idx="16816">
                  <c:v>3.3631999999990343E-4</c:v>
                </c:pt>
                <c:pt idx="16817">
                  <c:v>3.3633999999990342E-4</c:v>
                </c:pt>
                <c:pt idx="16818">
                  <c:v>3.3635999999990341E-4</c:v>
                </c:pt>
                <c:pt idx="16819">
                  <c:v>3.363799999999034E-4</c:v>
                </c:pt>
                <c:pt idx="16820">
                  <c:v>3.3639999999990339E-4</c:v>
                </c:pt>
                <c:pt idx="16821">
                  <c:v>3.3641999999990338E-4</c:v>
                </c:pt>
                <c:pt idx="16822">
                  <c:v>3.3643999999990337E-4</c:v>
                </c:pt>
                <c:pt idx="16823">
                  <c:v>3.3645999999990336E-4</c:v>
                </c:pt>
                <c:pt idx="16824">
                  <c:v>3.3647999999990335E-4</c:v>
                </c:pt>
                <c:pt idx="16825">
                  <c:v>3.3649999999990334E-4</c:v>
                </c:pt>
                <c:pt idx="16826">
                  <c:v>3.3651999999990333E-4</c:v>
                </c:pt>
                <c:pt idx="16827">
                  <c:v>3.3653999999990332E-4</c:v>
                </c:pt>
                <c:pt idx="16828">
                  <c:v>3.3655999999990331E-4</c:v>
                </c:pt>
                <c:pt idx="16829">
                  <c:v>3.365799999999033E-4</c:v>
                </c:pt>
                <c:pt idx="16830">
                  <c:v>3.3659999999990329E-4</c:v>
                </c:pt>
                <c:pt idx="16831">
                  <c:v>3.3661999999990327E-4</c:v>
                </c:pt>
                <c:pt idx="16832">
                  <c:v>3.3663999999990326E-4</c:v>
                </c:pt>
                <c:pt idx="16833">
                  <c:v>3.3665999999990325E-4</c:v>
                </c:pt>
                <c:pt idx="16834">
                  <c:v>3.3667999999990324E-4</c:v>
                </c:pt>
                <c:pt idx="16835">
                  <c:v>3.3669999999990323E-4</c:v>
                </c:pt>
                <c:pt idx="16836">
                  <c:v>3.3671999999990322E-4</c:v>
                </c:pt>
                <c:pt idx="16837">
                  <c:v>3.3673999999990321E-4</c:v>
                </c:pt>
                <c:pt idx="16838">
                  <c:v>3.367599999999032E-4</c:v>
                </c:pt>
                <c:pt idx="16839">
                  <c:v>3.3677999999990319E-4</c:v>
                </c:pt>
                <c:pt idx="16840">
                  <c:v>3.3679999999990318E-4</c:v>
                </c:pt>
                <c:pt idx="16841">
                  <c:v>3.3681999999990317E-4</c:v>
                </c:pt>
                <c:pt idx="16842">
                  <c:v>3.3683999999990316E-4</c:v>
                </c:pt>
                <c:pt idx="16843">
                  <c:v>3.3685999999990315E-4</c:v>
                </c:pt>
                <c:pt idx="16844">
                  <c:v>3.3687999999990314E-4</c:v>
                </c:pt>
                <c:pt idx="16845">
                  <c:v>3.3689999999990313E-4</c:v>
                </c:pt>
                <c:pt idx="16846">
                  <c:v>3.3691999999990312E-4</c:v>
                </c:pt>
                <c:pt idx="16847">
                  <c:v>3.3693999999990311E-4</c:v>
                </c:pt>
                <c:pt idx="16848">
                  <c:v>3.369599999999031E-4</c:v>
                </c:pt>
                <c:pt idx="16849">
                  <c:v>3.3697999999990309E-4</c:v>
                </c:pt>
                <c:pt idx="16850">
                  <c:v>3.3699999999990308E-4</c:v>
                </c:pt>
                <c:pt idx="16851">
                  <c:v>3.3701999999990307E-4</c:v>
                </c:pt>
                <c:pt idx="16852">
                  <c:v>3.3703999999990306E-4</c:v>
                </c:pt>
                <c:pt idx="16853">
                  <c:v>3.3705999999990305E-4</c:v>
                </c:pt>
                <c:pt idx="16854">
                  <c:v>3.3707999999990304E-4</c:v>
                </c:pt>
                <c:pt idx="16855">
                  <c:v>3.3709999999990303E-4</c:v>
                </c:pt>
                <c:pt idx="16856">
                  <c:v>3.3711999999990302E-4</c:v>
                </c:pt>
                <c:pt idx="16857">
                  <c:v>3.3713999999990301E-4</c:v>
                </c:pt>
                <c:pt idx="16858">
                  <c:v>3.37159999999903E-4</c:v>
                </c:pt>
                <c:pt idx="16859">
                  <c:v>3.3717999999990298E-4</c:v>
                </c:pt>
                <c:pt idx="16860">
                  <c:v>3.3719999999990297E-4</c:v>
                </c:pt>
                <c:pt idx="16861">
                  <c:v>3.3721999999990296E-4</c:v>
                </c:pt>
                <c:pt idx="16862">
                  <c:v>3.3723999999990295E-4</c:v>
                </c:pt>
                <c:pt idx="16863">
                  <c:v>3.3725999999990294E-4</c:v>
                </c:pt>
                <c:pt idx="16864">
                  <c:v>3.3727999999990293E-4</c:v>
                </c:pt>
                <c:pt idx="16865">
                  <c:v>3.3729999999990292E-4</c:v>
                </c:pt>
                <c:pt idx="16866">
                  <c:v>3.3731999999990291E-4</c:v>
                </c:pt>
                <c:pt idx="16867">
                  <c:v>3.373399999999029E-4</c:v>
                </c:pt>
                <c:pt idx="16868">
                  <c:v>3.3735999999990289E-4</c:v>
                </c:pt>
                <c:pt idx="16869">
                  <c:v>3.3737999999990288E-4</c:v>
                </c:pt>
                <c:pt idx="16870">
                  <c:v>3.3739999999990287E-4</c:v>
                </c:pt>
                <c:pt idx="16871">
                  <c:v>3.3741999999990286E-4</c:v>
                </c:pt>
                <c:pt idx="16872">
                  <c:v>3.3743999999990285E-4</c:v>
                </c:pt>
                <c:pt idx="16873">
                  <c:v>3.3745999999990284E-4</c:v>
                </c:pt>
                <c:pt idx="16874">
                  <c:v>3.3747999999990283E-4</c:v>
                </c:pt>
                <c:pt idx="16875">
                  <c:v>3.3749999999990282E-4</c:v>
                </c:pt>
                <c:pt idx="16876">
                  <c:v>3.3751999999990281E-4</c:v>
                </c:pt>
                <c:pt idx="16877">
                  <c:v>3.375399999999028E-4</c:v>
                </c:pt>
                <c:pt idx="16878">
                  <c:v>3.3755999999990279E-4</c:v>
                </c:pt>
                <c:pt idx="16879">
                  <c:v>3.3757999999990278E-4</c:v>
                </c:pt>
                <c:pt idx="16880">
                  <c:v>3.3759999999990277E-4</c:v>
                </c:pt>
                <c:pt idx="16881">
                  <c:v>3.3761999999990276E-4</c:v>
                </c:pt>
                <c:pt idx="16882">
                  <c:v>3.3763999999990275E-4</c:v>
                </c:pt>
                <c:pt idx="16883">
                  <c:v>3.3765999999990274E-4</c:v>
                </c:pt>
                <c:pt idx="16884">
                  <c:v>3.3767999999990273E-4</c:v>
                </c:pt>
                <c:pt idx="16885">
                  <c:v>3.3769999999990272E-4</c:v>
                </c:pt>
                <c:pt idx="16886">
                  <c:v>3.3771999999990271E-4</c:v>
                </c:pt>
                <c:pt idx="16887">
                  <c:v>3.3773999999990269E-4</c:v>
                </c:pt>
                <c:pt idx="16888">
                  <c:v>3.3775999999990268E-4</c:v>
                </c:pt>
                <c:pt idx="16889">
                  <c:v>3.3777999999990267E-4</c:v>
                </c:pt>
                <c:pt idx="16890">
                  <c:v>3.3779999999990266E-4</c:v>
                </c:pt>
                <c:pt idx="16891">
                  <c:v>3.3781999999990265E-4</c:v>
                </c:pt>
                <c:pt idx="16892">
                  <c:v>3.3783999999990264E-4</c:v>
                </c:pt>
                <c:pt idx="16893">
                  <c:v>3.3785999999990263E-4</c:v>
                </c:pt>
                <c:pt idx="16894">
                  <c:v>3.3787999999990262E-4</c:v>
                </c:pt>
                <c:pt idx="16895">
                  <c:v>3.3789999999990261E-4</c:v>
                </c:pt>
                <c:pt idx="16896">
                  <c:v>3.379199999999026E-4</c:v>
                </c:pt>
                <c:pt idx="16897">
                  <c:v>3.3793999999990259E-4</c:v>
                </c:pt>
                <c:pt idx="16898">
                  <c:v>3.3795999999990258E-4</c:v>
                </c:pt>
                <c:pt idx="16899">
                  <c:v>3.3797999999990257E-4</c:v>
                </c:pt>
                <c:pt idx="16900">
                  <c:v>3.3799999999990256E-4</c:v>
                </c:pt>
                <c:pt idx="16901">
                  <c:v>3.3801999999990255E-4</c:v>
                </c:pt>
                <c:pt idx="16902">
                  <c:v>3.3803999999990254E-4</c:v>
                </c:pt>
                <c:pt idx="16903">
                  <c:v>3.3805999999990253E-4</c:v>
                </c:pt>
                <c:pt idx="16904">
                  <c:v>3.3807999999990252E-4</c:v>
                </c:pt>
                <c:pt idx="16905">
                  <c:v>3.3809999999990251E-4</c:v>
                </c:pt>
                <c:pt idx="16906">
                  <c:v>3.381199999999025E-4</c:v>
                </c:pt>
                <c:pt idx="16907">
                  <c:v>3.3813999999990249E-4</c:v>
                </c:pt>
                <c:pt idx="16908">
                  <c:v>3.3815999999990248E-4</c:v>
                </c:pt>
                <c:pt idx="16909">
                  <c:v>3.3817999999990247E-4</c:v>
                </c:pt>
                <c:pt idx="16910">
                  <c:v>3.3819999999990246E-4</c:v>
                </c:pt>
                <c:pt idx="16911">
                  <c:v>3.3821999999990245E-4</c:v>
                </c:pt>
                <c:pt idx="16912">
                  <c:v>3.3823999999990244E-4</c:v>
                </c:pt>
                <c:pt idx="16913">
                  <c:v>3.3825999999990243E-4</c:v>
                </c:pt>
                <c:pt idx="16914">
                  <c:v>3.3827999999990242E-4</c:v>
                </c:pt>
                <c:pt idx="16915">
                  <c:v>3.382999999999024E-4</c:v>
                </c:pt>
                <c:pt idx="16916">
                  <c:v>3.3831999999990239E-4</c:v>
                </c:pt>
                <c:pt idx="16917">
                  <c:v>3.3833999999990238E-4</c:v>
                </c:pt>
                <c:pt idx="16918">
                  <c:v>3.3835999999990237E-4</c:v>
                </c:pt>
                <c:pt idx="16919">
                  <c:v>3.3837999999990236E-4</c:v>
                </c:pt>
                <c:pt idx="16920">
                  <c:v>3.3839999999990235E-4</c:v>
                </c:pt>
                <c:pt idx="16921">
                  <c:v>3.3841999999990234E-4</c:v>
                </c:pt>
                <c:pt idx="16922">
                  <c:v>3.3843999999990233E-4</c:v>
                </c:pt>
                <c:pt idx="16923">
                  <c:v>3.3845999999990232E-4</c:v>
                </c:pt>
                <c:pt idx="16924">
                  <c:v>3.3847999999990231E-4</c:v>
                </c:pt>
                <c:pt idx="16925">
                  <c:v>3.384999999999023E-4</c:v>
                </c:pt>
                <c:pt idx="16926">
                  <c:v>3.3851999999990229E-4</c:v>
                </c:pt>
                <c:pt idx="16927">
                  <c:v>3.3853999999990228E-4</c:v>
                </c:pt>
                <c:pt idx="16928">
                  <c:v>3.3855999999990227E-4</c:v>
                </c:pt>
                <c:pt idx="16929">
                  <c:v>3.3857999999990226E-4</c:v>
                </c:pt>
                <c:pt idx="16930">
                  <c:v>3.3859999999990225E-4</c:v>
                </c:pt>
                <c:pt idx="16931">
                  <c:v>3.3861999999990224E-4</c:v>
                </c:pt>
                <c:pt idx="16932">
                  <c:v>3.3863999999990223E-4</c:v>
                </c:pt>
                <c:pt idx="16933">
                  <c:v>3.3865999999990222E-4</c:v>
                </c:pt>
                <c:pt idx="16934">
                  <c:v>3.3867999999990221E-4</c:v>
                </c:pt>
                <c:pt idx="16935">
                  <c:v>3.386999999999022E-4</c:v>
                </c:pt>
                <c:pt idx="16936">
                  <c:v>3.3871999999990219E-4</c:v>
                </c:pt>
                <c:pt idx="16937">
                  <c:v>3.3873999999990218E-4</c:v>
                </c:pt>
                <c:pt idx="16938">
                  <c:v>3.3875999999990217E-4</c:v>
                </c:pt>
                <c:pt idx="16939">
                  <c:v>3.3877999999990216E-4</c:v>
                </c:pt>
                <c:pt idx="16940">
                  <c:v>3.3879999999990215E-4</c:v>
                </c:pt>
                <c:pt idx="16941">
                  <c:v>3.3881999999990214E-4</c:v>
                </c:pt>
                <c:pt idx="16942">
                  <c:v>3.3883999999990213E-4</c:v>
                </c:pt>
                <c:pt idx="16943">
                  <c:v>3.3885999999990211E-4</c:v>
                </c:pt>
                <c:pt idx="16944">
                  <c:v>3.388799999999021E-4</c:v>
                </c:pt>
                <c:pt idx="16945">
                  <c:v>3.3889999999990209E-4</c:v>
                </c:pt>
                <c:pt idx="16946">
                  <c:v>3.3891999999990208E-4</c:v>
                </c:pt>
                <c:pt idx="16947">
                  <c:v>3.3893999999990207E-4</c:v>
                </c:pt>
                <c:pt idx="16948">
                  <c:v>3.3895999999990206E-4</c:v>
                </c:pt>
                <c:pt idx="16949">
                  <c:v>3.3897999999990205E-4</c:v>
                </c:pt>
                <c:pt idx="16950">
                  <c:v>3.3899999999990204E-4</c:v>
                </c:pt>
                <c:pt idx="16951">
                  <c:v>3.3901999999990203E-4</c:v>
                </c:pt>
                <c:pt idx="16952">
                  <c:v>3.3903999999990202E-4</c:v>
                </c:pt>
                <c:pt idx="16953">
                  <c:v>3.3905999999990201E-4</c:v>
                </c:pt>
                <c:pt idx="16954">
                  <c:v>3.39079999999902E-4</c:v>
                </c:pt>
                <c:pt idx="16955">
                  <c:v>3.3909999999990199E-4</c:v>
                </c:pt>
                <c:pt idx="16956">
                  <c:v>3.3911999999990198E-4</c:v>
                </c:pt>
                <c:pt idx="16957">
                  <c:v>3.3913999999990197E-4</c:v>
                </c:pt>
                <c:pt idx="16958">
                  <c:v>3.3915999999990196E-4</c:v>
                </c:pt>
                <c:pt idx="16959">
                  <c:v>3.3917999999990195E-4</c:v>
                </c:pt>
                <c:pt idx="16960">
                  <c:v>3.3919999999990194E-4</c:v>
                </c:pt>
                <c:pt idx="16961">
                  <c:v>3.3921999999990193E-4</c:v>
                </c:pt>
                <c:pt idx="16962">
                  <c:v>3.3923999999990192E-4</c:v>
                </c:pt>
                <c:pt idx="16963">
                  <c:v>3.3925999999990191E-4</c:v>
                </c:pt>
                <c:pt idx="16964">
                  <c:v>3.392799999999019E-4</c:v>
                </c:pt>
                <c:pt idx="16965">
                  <c:v>3.3929999999990189E-4</c:v>
                </c:pt>
                <c:pt idx="16966">
                  <c:v>3.3931999999990188E-4</c:v>
                </c:pt>
                <c:pt idx="16967">
                  <c:v>3.3933999999990187E-4</c:v>
                </c:pt>
                <c:pt idx="16968">
                  <c:v>3.3935999999990186E-4</c:v>
                </c:pt>
                <c:pt idx="16969">
                  <c:v>3.3937999999990185E-4</c:v>
                </c:pt>
                <c:pt idx="16970">
                  <c:v>3.3939999999990184E-4</c:v>
                </c:pt>
                <c:pt idx="16971">
                  <c:v>3.3941999999990182E-4</c:v>
                </c:pt>
                <c:pt idx="16972">
                  <c:v>3.3943999999990181E-4</c:v>
                </c:pt>
                <c:pt idx="16973">
                  <c:v>3.394599999999018E-4</c:v>
                </c:pt>
                <c:pt idx="16974">
                  <c:v>3.3947999999990179E-4</c:v>
                </c:pt>
                <c:pt idx="16975">
                  <c:v>3.3949999999990178E-4</c:v>
                </c:pt>
                <c:pt idx="16976">
                  <c:v>3.3951999999990177E-4</c:v>
                </c:pt>
                <c:pt idx="16977">
                  <c:v>3.3953999999990176E-4</c:v>
                </c:pt>
                <c:pt idx="16978">
                  <c:v>3.3955999999990175E-4</c:v>
                </c:pt>
                <c:pt idx="16979">
                  <c:v>3.3957999999990174E-4</c:v>
                </c:pt>
                <c:pt idx="16980">
                  <c:v>3.3959999999990173E-4</c:v>
                </c:pt>
                <c:pt idx="16981">
                  <c:v>3.3961999999990172E-4</c:v>
                </c:pt>
                <c:pt idx="16982">
                  <c:v>3.3963999999990171E-4</c:v>
                </c:pt>
                <c:pt idx="16983">
                  <c:v>3.396599999999017E-4</c:v>
                </c:pt>
                <c:pt idx="16984">
                  <c:v>3.3967999999990169E-4</c:v>
                </c:pt>
                <c:pt idx="16985">
                  <c:v>3.3969999999990168E-4</c:v>
                </c:pt>
                <c:pt idx="16986">
                  <c:v>3.3971999999990167E-4</c:v>
                </c:pt>
                <c:pt idx="16987">
                  <c:v>3.3973999999990166E-4</c:v>
                </c:pt>
                <c:pt idx="16988">
                  <c:v>3.3975999999990165E-4</c:v>
                </c:pt>
                <c:pt idx="16989">
                  <c:v>3.3977999999990164E-4</c:v>
                </c:pt>
                <c:pt idx="16990">
                  <c:v>3.3979999999990163E-4</c:v>
                </c:pt>
                <c:pt idx="16991">
                  <c:v>3.3981999999990162E-4</c:v>
                </c:pt>
                <c:pt idx="16992">
                  <c:v>3.3983999999990161E-4</c:v>
                </c:pt>
                <c:pt idx="16993">
                  <c:v>3.398599999999016E-4</c:v>
                </c:pt>
                <c:pt idx="16994">
                  <c:v>3.3987999999990159E-4</c:v>
                </c:pt>
                <c:pt idx="16995">
                  <c:v>3.3989999999990158E-4</c:v>
                </c:pt>
                <c:pt idx="16996">
                  <c:v>3.3991999999990157E-4</c:v>
                </c:pt>
                <c:pt idx="16997">
                  <c:v>3.3993999999990156E-4</c:v>
                </c:pt>
                <c:pt idx="16998">
                  <c:v>3.3995999999990155E-4</c:v>
                </c:pt>
                <c:pt idx="16999">
                  <c:v>3.3997999999990154E-4</c:v>
                </c:pt>
                <c:pt idx="17000">
                  <c:v>3.3999999999990152E-4</c:v>
                </c:pt>
                <c:pt idx="17001">
                  <c:v>3.4001999999990151E-4</c:v>
                </c:pt>
                <c:pt idx="17002">
                  <c:v>3.400399999999015E-4</c:v>
                </c:pt>
                <c:pt idx="17003">
                  <c:v>3.4005999999990149E-4</c:v>
                </c:pt>
                <c:pt idx="17004">
                  <c:v>3.4007999999990148E-4</c:v>
                </c:pt>
                <c:pt idx="17005">
                  <c:v>3.4009999999990147E-4</c:v>
                </c:pt>
                <c:pt idx="17006">
                  <c:v>3.4011999999990146E-4</c:v>
                </c:pt>
                <c:pt idx="17007">
                  <c:v>3.4013999999990145E-4</c:v>
                </c:pt>
                <c:pt idx="17008">
                  <c:v>3.4015999999990144E-4</c:v>
                </c:pt>
                <c:pt idx="17009">
                  <c:v>3.4017999999990143E-4</c:v>
                </c:pt>
                <c:pt idx="17010">
                  <c:v>3.4019999999990142E-4</c:v>
                </c:pt>
                <c:pt idx="17011">
                  <c:v>3.4021999999990141E-4</c:v>
                </c:pt>
                <c:pt idx="17012">
                  <c:v>3.402399999999014E-4</c:v>
                </c:pt>
                <c:pt idx="17013">
                  <c:v>3.4025999999990139E-4</c:v>
                </c:pt>
                <c:pt idx="17014">
                  <c:v>3.4027999999990138E-4</c:v>
                </c:pt>
                <c:pt idx="17015">
                  <c:v>3.4029999999990137E-4</c:v>
                </c:pt>
                <c:pt idx="17016">
                  <c:v>3.4031999999990136E-4</c:v>
                </c:pt>
                <c:pt idx="17017">
                  <c:v>3.4033999999990135E-4</c:v>
                </c:pt>
                <c:pt idx="17018">
                  <c:v>3.4035999999990134E-4</c:v>
                </c:pt>
                <c:pt idx="17019">
                  <c:v>3.4037999999990133E-4</c:v>
                </c:pt>
                <c:pt idx="17020">
                  <c:v>3.4039999999990132E-4</c:v>
                </c:pt>
                <c:pt idx="17021">
                  <c:v>3.4041999999990131E-4</c:v>
                </c:pt>
                <c:pt idx="17022">
                  <c:v>3.404399999999013E-4</c:v>
                </c:pt>
                <c:pt idx="17023">
                  <c:v>3.4045999999990129E-4</c:v>
                </c:pt>
                <c:pt idx="17024">
                  <c:v>3.4047999999990128E-4</c:v>
                </c:pt>
                <c:pt idx="17025">
                  <c:v>3.4049999999990127E-4</c:v>
                </c:pt>
                <c:pt idx="17026">
                  <c:v>3.4051999999990126E-4</c:v>
                </c:pt>
                <c:pt idx="17027">
                  <c:v>3.4053999999990125E-4</c:v>
                </c:pt>
                <c:pt idx="17028">
                  <c:v>3.4055999999990123E-4</c:v>
                </c:pt>
                <c:pt idx="17029">
                  <c:v>3.4057999999990122E-4</c:v>
                </c:pt>
                <c:pt idx="17030">
                  <c:v>3.4059999999990121E-4</c:v>
                </c:pt>
                <c:pt idx="17031">
                  <c:v>3.406199999999012E-4</c:v>
                </c:pt>
                <c:pt idx="17032">
                  <c:v>3.4063999999990119E-4</c:v>
                </c:pt>
                <c:pt idx="17033">
                  <c:v>3.4065999999990118E-4</c:v>
                </c:pt>
                <c:pt idx="17034">
                  <c:v>3.4067999999990117E-4</c:v>
                </c:pt>
                <c:pt idx="17035">
                  <c:v>3.4069999999990116E-4</c:v>
                </c:pt>
                <c:pt idx="17036">
                  <c:v>3.4071999999990115E-4</c:v>
                </c:pt>
                <c:pt idx="17037">
                  <c:v>3.4073999999990114E-4</c:v>
                </c:pt>
                <c:pt idx="17038">
                  <c:v>3.4075999999990113E-4</c:v>
                </c:pt>
                <c:pt idx="17039">
                  <c:v>3.4077999999990112E-4</c:v>
                </c:pt>
                <c:pt idx="17040">
                  <c:v>3.4079999999990111E-4</c:v>
                </c:pt>
                <c:pt idx="17041">
                  <c:v>3.408199999999011E-4</c:v>
                </c:pt>
                <c:pt idx="17042">
                  <c:v>3.4083999999990109E-4</c:v>
                </c:pt>
                <c:pt idx="17043">
                  <c:v>3.4085999999990108E-4</c:v>
                </c:pt>
                <c:pt idx="17044">
                  <c:v>3.4087999999990107E-4</c:v>
                </c:pt>
                <c:pt idx="17045">
                  <c:v>3.4089999999990106E-4</c:v>
                </c:pt>
                <c:pt idx="17046">
                  <c:v>3.4091999999990105E-4</c:v>
                </c:pt>
                <c:pt idx="17047">
                  <c:v>3.4093999999990104E-4</c:v>
                </c:pt>
                <c:pt idx="17048">
                  <c:v>3.4095999999990103E-4</c:v>
                </c:pt>
                <c:pt idx="17049">
                  <c:v>3.4097999999990102E-4</c:v>
                </c:pt>
                <c:pt idx="17050">
                  <c:v>3.4099999999990101E-4</c:v>
                </c:pt>
                <c:pt idx="17051">
                  <c:v>3.41019999999901E-4</c:v>
                </c:pt>
                <c:pt idx="17052">
                  <c:v>3.4103999999990099E-4</c:v>
                </c:pt>
                <c:pt idx="17053">
                  <c:v>3.4105999999990098E-4</c:v>
                </c:pt>
                <c:pt idx="17054">
                  <c:v>3.4107999999990097E-4</c:v>
                </c:pt>
                <c:pt idx="17055">
                  <c:v>3.4109999999990096E-4</c:v>
                </c:pt>
                <c:pt idx="17056">
                  <c:v>3.4111999999990094E-4</c:v>
                </c:pt>
                <c:pt idx="17057">
                  <c:v>3.4113999999990093E-4</c:v>
                </c:pt>
                <c:pt idx="17058">
                  <c:v>3.4115999999990092E-4</c:v>
                </c:pt>
                <c:pt idx="17059">
                  <c:v>3.4117999999990091E-4</c:v>
                </c:pt>
                <c:pt idx="17060">
                  <c:v>3.411999999999009E-4</c:v>
                </c:pt>
                <c:pt idx="17061">
                  <c:v>3.4121999999990089E-4</c:v>
                </c:pt>
                <c:pt idx="17062">
                  <c:v>3.4123999999990088E-4</c:v>
                </c:pt>
                <c:pt idx="17063">
                  <c:v>3.4125999999990087E-4</c:v>
                </c:pt>
                <c:pt idx="17064">
                  <c:v>3.4127999999990086E-4</c:v>
                </c:pt>
                <c:pt idx="17065">
                  <c:v>3.4129999999990085E-4</c:v>
                </c:pt>
                <c:pt idx="17066">
                  <c:v>3.4131999999990084E-4</c:v>
                </c:pt>
                <c:pt idx="17067">
                  <c:v>3.4133999999990083E-4</c:v>
                </c:pt>
                <c:pt idx="17068">
                  <c:v>3.4135999999990082E-4</c:v>
                </c:pt>
                <c:pt idx="17069">
                  <c:v>3.4137999999990081E-4</c:v>
                </c:pt>
                <c:pt idx="17070">
                  <c:v>3.413999999999008E-4</c:v>
                </c:pt>
                <c:pt idx="17071">
                  <c:v>3.4141999999990079E-4</c:v>
                </c:pt>
                <c:pt idx="17072">
                  <c:v>3.4143999999990078E-4</c:v>
                </c:pt>
                <c:pt idx="17073">
                  <c:v>3.4145999999990077E-4</c:v>
                </c:pt>
                <c:pt idx="17074">
                  <c:v>3.4147999999990076E-4</c:v>
                </c:pt>
                <c:pt idx="17075">
                  <c:v>3.4149999999990075E-4</c:v>
                </c:pt>
                <c:pt idx="17076">
                  <c:v>3.4151999999990074E-4</c:v>
                </c:pt>
                <c:pt idx="17077">
                  <c:v>3.4153999999990073E-4</c:v>
                </c:pt>
                <c:pt idx="17078">
                  <c:v>3.4155999999990072E-4</c:v>
                </c:pt>
                <c:pt idx="17079">
                  <c:v>3.4157999999990071E-4</c:v>
                </c:pt>
                <c:pt idx="17080">
                  <c:v>3.415999999999007E-4</c:v>
                </c:pt>
                <c:pt idx="17081">
                  <c:v>3.4161999999990069E-4</c:v>
                </c:pt>
                <c:pt idx="17082">
                  <c:v>3.4163999999990068E-4</c:v>
                </c:pt>
                <c:pt idx="17083">
                  <c:v>3.4165999999990067E-4</c:v>
                </c:pt>
                <c:pt idx="17084">
                  <c:v>3.4167999999990065E-4</c:v>
                </c:pt>
                <c:pt idx="17085">
                  <c:v>3.4169999999990064E-4</c:v>
                </c:pt>
                <c:pt idx="17086">
                  <c:v>3.4171999999990063E-4</c:v>
                </c:pt>
                <c:pt idx="17087">
                  <c:v>3.4173999999990062E-4</c:v>
                </c:pt>
                <c:pt idx="17088">
                  <c:v>3.4175999999990061E-4</c:v>
                </c:pt>
                <c:pt idx="17089">
                  <c:v>3.417799999999006E-4</c:v>
                </c:pt>
                <c:pt idx="17090">
                  <c:v>3.4179999999990059E-4</c:v>
                </c:pt>
                <c:pt idx="17091">
                  <c:v>3.4181999999990058E-4</c:v>
                </c:pt>
                <c:pt idx="17092">
                  <c:v>3.4183999999990057E-4</c:v>
                </c:pt>
                <c:pt idx="17093">
                  <c:v>3.4185999999990056E-4</c:v>
                </c:pt>
                <c:pt idx="17094">
                  <c:v>3.4187999999990055E-4</c:v>
                </c:pt>
                <c:pt idx="17095">
                  <c:v>3.4189999999990054E-4</c:v>
                </c:pt>
                <c:pt idx="17096">
                  <c:v>3.4191999999990053E-4</c:v>
                </c:pt>
                <c:pt idx="17097">
                  <c:v>3.4193999999990052E-4</c:v>
                </c:pt>
                <c:pt idx="17098">
                  <c:v>3.4195999999990051E-4</c:v>
                </c:pt>
                <c:pt idx="17099">
                  <c:v>3.419799999999005E-4</c:v>
                </c:pt>
                <c:pt idx="17100">
                  <c:v>3.4199999999990049E-4</c:v>
                </c:pt>
                <c:pt idx="17101">
                  <c:v>3.4201999999990048E-4</c:v>
                </c:pt>
                <c:pt idx="17102">
                  <c:v>3.4203999999990047E-4</c:v>
                </c:pt>
                <c:pt idx="17103">
                  <c:v>3.4205999999990046E-4</c:v>
                </c:pt>
                <c:pt idx="17104">
                  <c:v>3.4207999999990045E-4</c:v>
                </c:pt>
                <c:pt idx="17105">
                  <c:v>3.4209999999990044E-4</c:v>
                </c:pt>
                <c:pt idx="17106">
                  <c:v>3.4211999999990043E-4</c:v>
                </c:pt>
                <c:pt idx="17107">
                  <c:v>3.4213999999990042E-4</c:v>
                </c:pt>
                <c:pt idx="17108">
                  <c:v>3.4215999999990041E-4</c:v>
                </c:pt>
                <c:pt idx="17109">
                  <c:v>3.421799999999004E-4</c:v>
                </c:pt>
                <c:pt idx="17110">
                  <c:v>3.4219999999990039E-4</c:v>
                </c:pt>
                <c:pt idx="17111">
                  <c:v>3.4221999999990038E-4</c:v>
                </c:pt>
                <c:pt idx="17112">
                  <c:v>3.4223999999990036E-4</c:v>
                </c:pt>
                <c:pt idx="17113">
                  <c:v>3.4225999999990035E-4</c:v>
                </c:pt>
                <c:pt idx="17114">
                  <c:v>3.4227999999990034E-4</c:v>
                </c:pt>
                <c:pt idx="17115">
                  <c:v>3.4229999999990033E-4</c:v>
                </c:pt>
                <c:pt idx="17116">
                  <c:v>3.4231999999990032E-4</c:v>
                </c:pt>
                <c:pt idx="17117">
                  <c:v>3.4233999999990031E-4</c:v>
                </c:pt>
                <c:pt idx="17118">
                  <c:v>3.423599999999003E-4</c:v>
                </c:pt>
                <c:pt idx="17119">
                  <c:v>3.4237999999990029E-4</c:v>
                </c:pt>
                <c:pt idx="17120">
                  <c:v>3.4239999999990028E-4</c:v>
                </c:pt>
                <c:pt idx="17121">
                  <c:v>3.4241999999990027E-4</c:v>
                </c:pt>
                <c:pt idx="17122">
                  <c:v>3.4243999999990026E-4</c:v>
                </c:pt>
                <c:pt idx="17123">
                  <c:v>3.4245999999990025E-4</c:v>
                </c:pt>
                <c:pt idx="17124">
                  <c:v>3.4247999999990024E-4</c:v>
                </c:pt>
                <c:pt idx="17125">
                  <c:v>3.4249999999990023E-4</c:v>
                </c:pt>
                <c:pt idx="17126">
                  <c:v>3.4251999999990022E-4</c:v>
                </c:pt>
                <c:pt idx="17127">
                  <c:v>3.4253999999990021E-4</c:v>
                </c:pt>
                <c:pt idx="17128">
                  <c:v>3.425599999999002E-4</c:v>
                </c:pt>
                <c:pt idx="17129">
                  <c:v>3.4257999999990019E-4</c:v>
                </c:pt>
                <c:pt idx="17130">
                  <c:v>3.4259999999990018E-4</c:v>
                </c:pt>
                <c:pt idx="17131">
                  <c:v>3.4261999999990017E-4</c:v>
                </c:pt>
                <c:pt idx="17132">
                  <c:v>3.4263999999990016E-4</c:v>
                </c:pt>
                <c:pt idx="17133">
                  <c:v>3.4265999999990015E-4</c:v>
                </c:pt>
                <c:pt idx="17134">
                  <c:v>3.4267999999990014E-4</c:v>
                </c:pt>
                <c:pt idx="17135">
                  <c:v>3.4269999999990013E-4</c:v>
                </c:pt>
                <c:pt idx="17136">
                  <c:v>3.4271999999990012E-4</c:v>
                </c:pt>
                <c:pt idx="17137">
                  <c:v>3.4273999999990011E-4</c:v>
                </c:pt>
                <c:pt idx="17138">
                  <c:v>3.427599999999001E-4</c:v>
                </c:pt>
                <c:pt idx="17139">
                  <c:v>3.4277999999990009E-4</c:v>
                </c:pt>
                <c:pt idx="17140">
                  <c:v>3.4279999999990007E-4</c:v>
                </c:pt>
                <c:pt idx="17141">
                  <c:v>3.4281999999990006E-4</c:v>
                </c:pt>
                <c:pt idx="17142">
                  <c:v>3.4283999999990005E-4</c:v>
                </c:pt>
                <c:pt idx="17143">
                  <c:v>3.4285999999990004E-4</c:v>
                </c:pt>
                <c:pt idx="17144">
                  <c:v>3.4287999999990003E-4</c:v>
                </c:pt>
                <c:pt idx="17145">
                  <c:v>3.4289999999990002E-4</c:v>
                </c:pt>
                <c:pt idx="17146">
                  <c:v>3.4291999999990001E-4</c:v>
                </c:pt>
                <c:pt idx="17147">
                  <c:v>3.429399999999E-4</c:v>
                </c:pt>
                <c:pt idx="17148">
                  <c:v>3.4295999999989999E-4</c:v>
                </c:pt>
                <c:pt idx="17149">
                  <c:v>3.4297999999989998E-4</c:v>
                </c:pt>
                <c:pt idx="17150">
                  <c:v>3.4299999999989997E-4</c:v>
                </c:pt>
                <c:pt idx="17151">
                  <c:v>3.4301999999989996E-4</c:v>
                </c:pt>
                <c:pt idx="17152">
                  <c:v>3.4303999999989995E-4</c:v>
                </c:pt>
                <c:pt idx="17153">
                  <c:v>3.4305999999989994E-4</c:v>
                </c:pt>
                <c:pt idx="17154">
                  <c:v>3.4307999999989993E-4</c:v>
                </c:pt>
                <c:pt idx="17155">
                  <c:v>3.4309999999989992E-4</c:v>
                </c:pt>
                <c:pt idx="17156">
                  <c:v>3.4311999999989991E-4</c:v>
                </c:pt>
                <c:pt idx="17157">
                  <c:v>3.431399999998999E-4</c:v>
                </c:pt>
                <c:pt idx="17158">
                  <c:v>3.4315999999989989E-4</c:v>
                </c:pt>
                <c:pt idx="17159">
                  <c:v>3.4317999999989988E-4</c:v>
                </c:pt>
                <c:pt idx="17160">
                  <c:v>3.4319999999989987E-4</c:v>
                </c:pt>
                <c:pt idx="17161">
                  <c:v>3.4321999999989986E-4</c:v>
                </c:pt>
                <c:pt idx="17162">
                  <c:v>3.4323999999989985E-4</c:v>
                </c:pt>
                <c:pt idx="17163">
                  <c:v>3.4325999999989984E-4</c:v>
                </c:pt>
                <c:pt idx="17164">
                  <c:v>3.4327999999989983E-4</c:v>
                </c:pt>
                <c:pt idx="17165">
                  <c:v>3.4329999999989982E-4</c:v>
                </c:pt>
                <c:pt idx="17166">
                  <c:v>3.4331999999989981E-4</c:v>
                </c:pt>
                <c:pt idx="17167">
                  <c:v>3.433399999998998E-4</c:v>
                </c:pt>
                <c:pt idx="17168">
                  <c:v>3.4335999999989978E-4</c:v>
                </c:pt>
                <c:pt idx="17169">
                  <c:v>3.4337999999989977E-4</c:v>
                </c:pt>
                <c:pt idx="17170">
                  <c:v>3.4339999999989976E-4</c:v>
                </c:pt>
                <c:pt idx="17171">
                  <c:v>3.4341999999989975E-4</c:v>
                </c:pt>
                <c:pt idx="17172">
                  <c:v>3.4343999999989974E-4</c:v>
                </c:pt>
                <c:pt idx="17173">
                  <c:v>3.4345999999989973E-4</c:v>
                </c:pt>
                <c:pt idx="17174">
                  <c:v>3.4347999999989972E-4</c:v>
                </c:pt>
                <c:pt idx="17175">
                  <c:v>3.4349999999989971E-4</c:v>
                </c:pt>
                <c:pt idx="17176">
                  <c:v>3.435199999998997E-4</c:v>
                </c:pt>
                <c:pt idx="17177">
                  <c:v>3.4353999999989969E-4</c:v>
                </c:pt>
                <c:pt idx="17178">
                  <c:v>3.4355999999989968E-4</c:v>
                </c:pt>
                <c:pt idx="17179">
                  <c:v>3.4357999999989967E-4</c:v>
                </c:pt>
                <c:pt idx="17180">
                  <c:v>3.4359999999989966E-4</c:v>
                </c:pt>
                <c:pt idx="17181">
                  <c:v>3.4361999999989965E-4</c:v>
                </c:pt>
                <c:pt idx="17182">
                  <c:v>3.4363999999989964E-4</c:v>
                </c:pt>
                <c:pt idx="17183">
                  <c:v>3.4365999999989963E-4</c:v>
                </c:pt>
                <c:pt idx="17184">
                  <c:v>3.4367999999989962E-4</c:v>
                </c:pt>
                <c:pt idx="17185">
                  <c:v>3.4369999999989961E-4</c:v>
                </c:pt>
                <c:pt idx="17186">
                  <c:v>3.437199999998996E-4</c:v>
                </c:pt>
                <c:pt idx="17187">
                  <c:v>3.4373999999989959E-4</c:v>
                </c:pt>
                <c:pt idx="17188">
                  <c:v>3.4375999999989958E-4</c:v>
                </c:pt>
                <c:pt idx="17189">
                  <c:v>3.4377999999989957E-4</c:v>
                </c:pt>
                <c:pt idx="17190">
                  <c:v>3.4379999999989956E-4</c:v>
                </c:pt>
                <c:pt idx="17191">
                  <c:v>3.4381999999989955E-4</c:v>
                </c:pt>
                <c:pt idx="17192">
                  <c:v>3.4383999999989954E-4</c:v>
                </c:pt>
                <c:pt idx="17193">
                  <c:v>3.4385999999989953E-4</c:v>
                </c:pt>
                <c:pt idx="17194">
                  <c:v>3.4387999999989952E-4</c:v>
                </c:pt>
                <c:pt idx="17195">
                  <c:v>3.4389999999989951E-4</c:v>
                </c:pt>
                <c:pt idx="17196">
                  <c:v>3.4391999999989949E-4</c:v>
                </c:pt>
                <c:pt idx="17197">
                  <c:v>3.4393999999989948E-4</c:v>
                </c:pt>
                <c:pt idx="17198">
                  <c:v>3.4395999999989947E-4</c:v>
                </c:pt>
                <c:pt idx="17199">
                  <c:v>3.4397999999989946E-4</c:v>
                </c:pt>
                <c:pt idx="17200">
                  <c:v>3.4399999999989945E-4</c:v>
                </c:pt>
                <c:pt idx="17201">
                  <c:v>3.4401999999989944E-4</c:v>
                </c:pt>
                <c:pt idx="17202">
                  <c:v>3.4403999999989943E-4</c:v>
                </c:pt>
                <c:pt idx="17203">
                  <c:v>3.4405999999989942E-4</c:v>
                </c:pt>
                <c:pt idx="17204">
                  <c:v>3.4407999999989941E-4</c:v>
                </c:pt>
                <c:pt idx="17205">
                  <c:v>3.440999999998994E-4</c:v>
                </c:pt>
                <c:pt idx="17206">
                  <c:v>3.4411999999989939E-4</c:v>
                </c:pt>
                <c:pt idx="17207">
                  <c:v>3.4413999999989938E-4</c:v>
                </c:pt>
                <c:pt idx="17208">
                  <c:v>3.4415999999989937E-4</c:v>
                </c:pt>
                <c:pt idx="17209">
                  <c:v>3.4417999999989936E-4</c:v>
                </c:pt>
                <c:pt idx="17210">
                  <c:v>3.4419999999989935E-4</c:v>
                </c:pt>
                <c:pt idx="17211">
                  <c:v>3.4421999999989934E-4</c:v>
                </c:pt>
                <c:pt idx="17212">
                  <c:v>3.4423999999989933E-4</c:v>
                </c:pt>
                <c:pt idx="17213">
                  <c:v>3.4425999999989932E-4</c:v>
                </c:pt>
                <c:pt idx="17214">
                  <c:v>3.4427999999989931E-4</c:v>
                </c:pt>
                <c:pt idx="17215">
                  <c:v>3.442999999998993E-4</c:v>
                </c:pt>
                <c:pt idx="17216">
                  <c:v>3.4431999999989929E-4</c:v>
                </c:pt>
                <c:pt idx="17217">
                  <c:v>3.4433999999989928E-4</c:v>
                </c:pt>
                <c:pt idx="17218">
                  <c:v>3.4435999999989927E-4</c:v>
                </c:pt>
                <c:pt idx="17219">
                  <c:v>3.4437999999989926E-4</c:v>
                </c:pt>
                <c:pt idx="17220">
                  <c:v>3.4439999999989925E-4</c:v>
                </c:pt>
                <c:pt idx="17221">
                  <c:v>3.4441999999989924E-4</c:v>
                </c:pt>
                <c:pt idx="17222">
                  <c:v>3.4443999999989923E-4</c:v>
                </c:pt>
                <c:pt idx="17223">
                  <c:v>3.4445999999989922E-4</c:v>
                </c:pt>
                <c:pt idx="17224">
                  <c:v>3.444799999998992E-4</c:v>
                </c:pt>
                <c:pt idx="17225">
                  <c:v>3.4449999999989919E-4</c:v>
                </c:pt>
                <c:pt idx="17226">
                  <c:v>3.4451999999989918E-4</c:v>
                </c:pt>
                <c:pt idx="17227">
                  <c:v>3.4453999999989917E-4</c:v>
                </c:pt>
                <c:pt idx="17228">
                  <c:v>3.4455999999989916E-4</c:v>
                </c:pt>
                <c:pt idx="17229">
                  <c:v>3.4457999999989915E-4</c:v>
                </c:pt>
                <c:pt idx="17230">
                  <c:v>3.4459999999989914E-4</c:v>
                </c:pt>
                <c:pt idx="17231">
                  <c:v>3.4461999999989913E-4</c:v>
                </c:pt>
                <c:pt idx="17232">
                  <c:v>3.4463999999989912E-4</c:v>
                </c:pt>
                <c:pt idx="17233">
                  <c:v>3.4465999999989911E-4</c:v>
                </c:pt>
                <c:pt idx="17234">
                  <c:v>3.446799999998991E-4</c:v>
                </c:pt>
                <c:pt idx="17235">
                  <c:v>3.4469999999989909E-4</c:v>
                </c:pt>
                <c:pt idx="17236">
                  <c:v>3.4471999999989908E-4</c:v>
                </c:pt>
                <c:pt idx="17237">
                  <c:v>3.4473999999989907E-4</c:v>
                </c:pt>
                <c:pt idx="17238">
                  <c:v>3.4475999999989906E-4</c:v>
                </c:pt>
                <c:pt idx="17239">
                  <c:v>3.4477999999989905E-4</c:v>
                </c:pt>
                <c:pt idx="17240">
                  <c:v>3.4479999999989904E-4</c:v>
                </c:pt>
                <c:pt idx="17241">
                  <c:v>3.4481999999989903E-4</c:v>
                </c:pt>
                <c:pt idx="17242">
                  <c:v>3.4483999999989902E-4</c:v>
                </c:pt>
                <c:pt idx="17243">
                  <c:v>3.4485999999989901E-4</c:v>
                </c:pt>
                <c:pt idx="17244">
                  <c:v>3.44879999999899E-4</c:v>
                </c:pt>
                <c:pt idx="17245">
                  <c:v>3.4489999999989899E-4</c:v>
                </c:pt>
                <c:pt idx="17246">
                  <c:v>3.4491999999989898E-4</c:v>
                </c:pt>
                <c:pt idx="17247">
                  <c:v>3.4493999999989897E-4</c:v>
                </c:pt>
                <c:pt idx="17248">
                  <c:v>3.4495999999989896E-4</c:v>
                </c:pt>
                <c:pt idx="17249">
                  <c:v>3.4497999999989895E-4</c:v>
                </c:pt>
                <c:pt idx="17250">
                  <c:v>3.4499999999989894E-4</c:v>
                </c:pt>
                <c:pt idx="17251">
                  <c:v>3.4501999999989893E-4</c:v>
                </c:pt>
                <c:pt idx="17252">
                  <c:v>3.4503999999989891E-4</c:v>
                </c:pt>
                <c:pt idx="17253">
                  <c:v>3.450599999998989E-4</c:v>
                </c:pt>
                <c:pt idx="17254">
                  <c:v>3.4507999999989889E-4</c:v>
                </c:pt>
                <c:pt idx="17255">
                  <c:v>3.4509999999989888E-4</c:v>
                </c:pt>
                <c:pt idx="17256">
                  <c:v>3.4511999999989887E-4</c:v>
                </c:pt>
                <c:pt idx="17257">
                  <c:v>3.4513999999989886E-4</c:v>
                </c:pt>
                <c:pt idx="17258">
                  <c:v>3.4515999999989885E-4</c:v>
                </c:pt>
                <c:pt idx="17259">
                  <c:v>3.4517999999989884E-4</c:v>
                </c:pt>
                <c:pt idx="17260">
                  <c:v>3.4519999999989883E-4</c:v>
                </c:pt>
                <c:pt idx="17261">
                  <c:v>3.4521999999989882E-4</c:v>
                </c:pt>
                <c:pt idx="17262">
                  <c:v>3.4523999999989881E-4</c:v>
                </c:pt>
                <c:pt idx="17263">
                  <c:v>3.452599999998988E-4</c:v>
                </c:pt>
                <c:pt idx="17264">
                  <c:v>3.4527999999989879E-4</c:v>
                </c:pt>
                <c:pt idx="17265">
                  <c:v>3.4529999999989878E-4</c:v>
                </c:pt>
                <c:pt idx="17266">
                  <c:v>3.4531999999989877E-4</c:v>
                </c:pt>
                <c:pt idx="17267">
                  <c:v>3.4533999999989876E-4</c:v>
                </c:pt>
                <c:pt idx="17268">
                  <c:v>3.4535999999989875E-4</c:v>
                </c:pt>
                <c:pt idx="17269">
                  <c:v>3.4537999999989874E-4</c:v>
                </c:pt>
                <c:pt idx="17270">
                  <c:v>3.4539999999989873E-4</c:v>
                </c:pt>
                <c:pt idx="17271">
                  <c:v>3.4541999999989872E-4</c:v>
                </c:pt>
                <c:pt idx="17272">
                  <c:v>3.4543999999989871E-4</c:v>
                </c:pt>
                <c:pt idx="17273">
                  <c:v>3.454599999998987E-4</c:v>
                </c:pt>
                <c:pt idx="17274">
                  <c:v>3.4547999999989869E-4</c:v>
                </c:pt>
                <c:pt idx="17275">
                  <c:v>3.4549999999989868E-4</c:v>
                </c:pt>
                <c:pt idx="17276">
                  <c:v>3.4551999999989867E-4</c:v>
                </c:pt>
                <c:pt idx="17277">
                  <c:v>3.4553999999989866E-4</c:v>
                </c:pt>
                <c:pt idx="17278">
                  <c:v>3.4555999999989865E-4</c:v>
                </c:pt>
                <c:pt idx="17279">
                  <c:v>3.4557999999989864E-4</c:v>
                </c:pt>
                <c:pt idx="17280">
                  <c:v>3.4559999999989863E-4</c:v>
                </c:pt>
                <c:pt idx="17281">
                  <c:v>3.4561999999989861E-4</c:v>
                </c:pt>
                <c:pt idx="17282">
                  <c:v>3.456399999998986E-4</c:v>
                </c:pt>
                <c:pt idx="17283">
                  <c:v>3.4565999999989859E-4</c:v>
                </c:pt>
                <c:pt idx="17284">
                  <c:v>3.4567999999989858E-4</c:v>
                </c:pt>
                <c:pt idx="17285">
                  <c:v>3.4569999999989857E-4</c:v>
                </c:pt>
                <c:pt idx="17286">
                  <c:v>3.4571999999989856E-4</c:v>
                </c:pt>
                <c:pt idx="17287">
                  <c:v>3.4573999999989855E-4</c:v>
                </c:pt>
                <c:pt idx="17288">
                  <c:v>3.4575999999989854E-4</c:v>
                </c:pt>
                <c:pt idx="17289">
                  <c:v>3.4577999999989853E-4</c:v>
                </c:pt>
                <c:pt idx="17290">
                  <c:v>3.4579999999989852E-4</c:v>
                </c:pt>
                <c:pt idx="17291">
                  <c:v>3.4581999999989851E-4</c:v>
                </c:pt>
                <c:pt idx="17292">
                  <c:v>3.458399999998985E-4</c:v>
                </c:pt>
                <c:pt idx="17293">
                  <c:v>3.4585999999989849E-4</c:v>
                </c:pt>
                <c:pt idx="17294">
                  <c:v>3.4587999999989848E-4</c:v>
                </c:pt>
                <c:pt idx="17295">
                  <c:v>3.4589999999989847E-4</c:v>
                </c:pt>
                <c:pt idx="17296">
                  <c:v>3.4591999999989846E-4</c:v>
                </c:pt>
                <c:pt idx="17297">
                  <c:v>3.4593999999989845E-4</c:v>
                </c:pt>
                <c:pt idx="17298">
                  <c:v>3.4595999999989844E-4</c:v>
                </c:pt>
                <c:pt idx="17299">
                  <c:v>3.4597999999989843E-4</c:v>
                </c:pt>
                <c:pt idx="17300">
                  <c:v>3.4599999999989842E-4</c:v>
                </c:pt>
                <c:pt idx="17301">
                  <c:v>3.4601999999989841E-4</c:v>
                </c:pt>
                <c:pt idx="17302">
                  <c:v>3.460399999998984E-4</c:v>
                </c:pt>
                <c:pt idx="17303">
                  <c:v>3.4605999999989839E-4</c:v>
                </c:pt>
                <c:pt idx="17304">
                  <c:v>3.4607999999989838E-4</c:v>
                </c:pt>
                <c:pt idx="17305">
                  <c:v>3.4609999999989837E-4</c:v>
                </c:pt>
                <c:pt idx="17306">
                  <c:v>3.4611999999989836E-4</c:v>
                </c:pt>
                <c:pt idx="17307">
                  <c:v>3.4613999999989835E-4</c:v>
                </c:pt>
                <c:pt idx="17308">
                  <c:v>3.4615999999989834E-4</c:v>
                </c:pt>
                <c:pt idx="17309">
                  <c:v>3.4617999999989832E-4</c:v>
                </c:pt>
                <c:pt idx="17310">
                  <c:v>3.4619999999989831E-4</c:v>
                </c:pt>
                <c:pt idx="17311">
                  <c:v>3.462199999998983E-4</c:v>
                </c:pt>
                <c:pt idx="17312">
                  <c:v>3.4623999999989829E-4</c:v>
                </c:pt>
                <c:pt idx="17313">
                  <c:v>3.4625999999989828E-4</c:v>
                </c:pt>
                <c:pt idx="17314">
                  <c:v>3.4627999999989827E-4</c:v>
                </c:pt>
                <c:pt idx="17315">
                  <c:v>3.4629999999989826E-4</c:v>
                </c:pt>
                <c:pt idx="17316">
                  <c:v>3.4631999999989825E-4</c:v>
                </c:pt>
                <c:pt idx="17317">
                  <c:v>3.4633999999989824E-4</c:v>
                </c:pt>
                <c:pt idx="17318">
                  <c:v>3.4635999999989823E-4</c:v>
                </c:pt>
                <c:pt idx="17319">
                  <c:v>3.4637999999989822E-4</c:v>
                </c:pt>
                <c:pt idx="17320">
                  <c:v>3.4639999999989821E-4</c:v>
                </c:pt>
                <c:pt idx="17321">
                  <c:v>3.464199999998982E-4</c:v>
                </c:pt>
                <c:pt idx="17322">
                  <c:v>3.4643999999989819E-4</c:v>
                </c:pt>
                <c:pt idx="17323">
                  <c:v>3.4645999999989818E-4</c:v>
                </c:pt>
                <c:pt idx="17324">
                  <c:v>3.4647999999989817E-4</c:v>
                </c:pt>
                <c:pt idx="17325">
                  <c:v>3.4649999999989816E-4</c:v>
                </c:pt>
                <c:pt idx="17326">
                  <c:v>3.4651999999989815E-4</c:v>
                </c:pt>
                <c:pt idx="17327">
                  <c:v>3.4653999999989814E-4</c:v>
                </c:pt>
                <c:pt idx="17328">
                  <c:v>3.4655999999989813E-4</c:v>
                </c:pt>
                <c:pt idx="17329">
                  <c:v>3.4657999999989812E-4</c:v>
                </c:pt>
                <c:pt idx="17330">
                  <c:v>3.4659999999989811E-4</c:v>
                </c:pt>
                <c:pt idx="17331">
                  <c:v>3.466199999998981E-4</c:v>
                </c:pt>
                <c:pt idx="17332">
                  <c:v>3.4663999999989809E-4</c:v>
                </c:pt>
                <c:pt idx="17333">
                  <c:v>3.4665999999989808E-4</c:v>
                </c:pt>
                <c:pt idx="17334">
                  <c:v>3.4667999999989807E-4</c:v>
                </c:pt>
                <c:pt idx="17335">
                  <c:v>3.4669999999989806E-4</c:v>
                </c:pt>
                <c:pt idx="17336">
                  <c:v>3.4671999999989805E-4</c:v>
                </c:pt>
                <c:pt idx="17337">
                  <c:v>3.4673999999989803E-4</c:v>
                </c:pt>
                <c:pt idx="17338">
                  <c:v>3.4675999999989802E-4</c:v>
                </c:pt>
                <c:pt idx="17339">
                  <c:v>3.4677999999989801E-4</c:v>
                </c:pt>
                <c:pt idx="17340">
                  <c:v>3.46799999999898E-4</c:v>
                </c:pt>
                <c:pt idx="17341">
                  <c:v>3.4681999999989799E-4</c:v>
                </c:pt>
                <c:pt idx="17342">
                  <c:v>3.4683999999989798E-4</c:v>
                </c:pt>
                <c:pt idx="17343">
                  <c:v>3.4685999999989797E-4</c:v>
                </c:pt>
                <c:pt idx="17344">
                  <c:v>3.4687999999989796E-4</c:v>
                </c:pt>
                <c:pt idx="17345">
                  <c:v>3.4689999999989795E-4</c:v>
                </c:pt>
                <c:pt idx="17346">
                  <c:v>3.4691999999989794E-4</c:v>
                </c:pt>
                <c:pt idx="17347">
                  <c:v>3.4693999999989793E-4</c:v>
                </c:pt>
                <c:pt idx="17348">
                  <c:v>3.4695999999989792E-4</c:v>
                </c:pt>
                <c:pt idx="17349">
                  <c:v>3.4697999999989791E-4</c:v>
                </c:pt>
                <c:pt idx="17350">
                  <c:v>3.469999999998979E-4</c:v>
                </c:pt>
                <c:pt idx="17351">
                  <c:v>3.4701999999989789E-4</c:v>
                </c:pt>
                <c:pt idx="17352">
                  <c:v>3.4703999999989788E-4</c:v>
                </c:pt>
                <c:pt idx="17353">
                  <c:v>3.4705999999989787E-4</c:v>
                </c:pt>
                <c:pt idx="17354">
                  <c:v>3.4707999999989786E-4</c:v>
                </c:pt>
                <c:pt idx="17355">
                  <c:v>3.4709999999989785E-4</c:v>
                </c:pt>
                <c:pt idx="17356">
                  <c:v>3.4711999999989784E-4</c:v>
                </c:pt>
                <c:pt idx="17357">
                  <c:v>3.4713999999989783E-4</c:v>
                </c:pt>
                <c:pt idx="17358">
                  <c:v>3.4715999999989782E-4</c:v>
                </c:pt>
                <c:pt idx="17359">
                  <c:v>3.4717999999989781E-4</c:v>
                </c:pt>
                <c:pt idx="17360">
                  <c:v>3.471999999998978E-4</c:v>
                </c:pt>
                <c:pt idx="17361">
                  <c:v>3.4721999999989779E-4</c:v>
                </c:pt>
                <c:pt idx="17362">
                  <c:v>3.4723999999989778E-4</c:v>
                </c:pt>
                <c:pt idx="17363">
                  <c:v>3.4725999999989777E-4</c:v>
                </c:pt>
                <c:pt idx="17364">
                  <c:v>3.4727999999989776E-4</c:v>
                </c:pt>
                <c:pt idx="17365">
                  <c:v>3.4729999999989774E-4</c:v>
                </c:pt>
                <c:pt idx="17366">
                  <c:v>3.4731999999989773E-4</c:v>
                </c:pt>
                <c:pt idx="17367">
                  <c:v>3.4733999999989772E-4</c:v>
                </c:pt>
                <c:pt idx="17368">
                  <c:v>3.4735999999989771E-4</c:v>
                </c:pt>
                <c:pt idx="17369">
                  <c:v>3.473799999998977E-4</c:v>
                </c:pt>
                <c:pt idx="17370">
                  <c:v>3.4739999999989769E-4</c:v>
                </c:pt>
                <c:pt idx="17371">
                  <c:v>3.4741999999989768E-4</c:v>
                </c:pt>
                <c:pt idx="17372">
                  <c:v>3.4743999999989767E-4</c:v>
                </c:pt>
                <c:pt idx="17373">
                  <c:v>3.4745999999989766E-4</c:v>
                </c:pt>
                <c:pt idx="17374">
                  <c:v>3.4747999999989765E-4</c:v>
                </c:pt>
                <c:pt idx="17375">
                  <c:v>3.4749999999989764E-4</c:v>
                </c:pt>
                <c:pt idx="17376">
                  <c:v>3.4751999999989763E-4</c:v>
                </c:pt>
                <c:pt idx="17377">
                  <c:v>3.4753999999989762E-4</c:v>
                </c:pt>
                <c:pt idx="17378">
                  <c:v>3.4755999999989761E-4</c:v>
                </c:pt>
                <c:pt idx="17379">
                  <c:v>3.475799999998976E-4</c:v>
                </c:pt>
                <c:pt idx="17380">
                  <c:v>3.4759999999989759E-4</c:v>
                </c:pt>
                <c:pt idx="17381">
                  <c:v>3.4761999999989758E-4</c:v>
                </c:pt>
                <c:pt idx="17382">
                  <c:v>3.4763999999989757E-4</c:v>
                </c:pt>
                <c:pt idx="17383">
                  <c:v>3.4765999999989756E-4</c:v>
                </c:pt>
                <c:pt idx="17384">
                  <c:v>3.4767999999989755E-4</c:v>
                </c:pt>
                <c:pt idx="17385">
                  <c:v>3.4769999999989754E-4</c:v>
                </c:pt>
                <c:pt idx="17386">
                  <c:v>3.4771999999989753E-4</c:v>
                </c:pt>
                <c:pt idx="17387">
                  <c:v>3.4773999999989752E-4</c:v>
                </c:pt>
                <c:pt idx="17388">
                  <c:v>3.4775999999989751E-4</c:v>
                </c:pt>
                <c:pt idx="17389">
                  <c:v>3.477799999998975E-4</c:v>
                </c:pt>
                <c:pt idx="17390">
                  <c:v>3.4779999999989749E-4</c:v>
                </c:pt>
                <c:pt idx="17391">
                  <c:v>3.4781999999989748E-4</c:v>
                </c:pt>
                <c:pt idx="17392">
                  <c:v>3.4783999999989747E-4</c:v>
                </c:pt>
                <c:pt idx="17393">
                  <c:v>3.4785999999989745E-4</c:v>
                </c:pt>
                <c:pt idx="17394">
                  <c:v>3.4787999999989744E-4</c:v>
                </c:pt>
                <c:pt idx="17395">
                  <c:v>3.4789999999989743E-4</c:v>
                </c:pt>
                <c:pt idx="17396">
                  <c:v>3.4791999999989742E-4</c:v>
                </c:pt>
                <c:pt idx="17397">
                  <c:v>3.4793999999989741E-4</c:v>
                </c:pt>
                <c:pt idx="17398">
                  <c:v>3.479599999998974E-4</c:v>
                </c:pt>
                <c:pt idx="17399">
                  <c:v>3.4797999999989739E-4</c:v>
                </c:pt>
                <c:pt idx="17400">
                  <c:v>3.4799999999989738E-4</c:v>
                </c:pt>
                <c:pt idx="17401">
                  <c:v>3.4801999999989737E-4</c:v>
                </c:pt>
                <c:pt idx="17402">
                  <c:v>3.4803999999989736E-4</c:v>
                </c:pt>
                <c:pt idx="17403">
                  <c:v>3.4805999999989735E-4</c:v>
                </c:pt>
                <c:pt idx="17404">
                  <c:v>3.4807999999989734E-4</c:v>
                </c:pt>
                <c:pt idx="17405">
                  <c:v>3.4809999999989733E-4</c:v>
                </c:pt>
                <c:pt idx="17406">
                  <c:v>3.4811999999989732E-4</c:v>
                </c:pt>
                <c:pt idx="17407">
                  <c:v>3.4813999999989731E-4</c:v>
                </c:pt>
                <c:pt idx="17408">
                  <c:v>3.481599999998973E-4</c:v>
                </c:pt>
                <c:pt idx="17409">
                  <c:v>3.4817999999989729E-4</c:v>
                </c:pt>
                <c:pt idx="17410">
                  <c:v>3.4819999999989728E-4</c:v>
                </c:pt>
                <c:pt idx="17411">
                  <c:v>3.4821999999989727E-4</c:v>
                </c:pt>
                <c:pt idx="17412">
                  <c:v>3.4823999999989726E-4</c:v>
                </c:pt>
                <c:pt idx="17413">
                  <c:v>3.4825999999989725E-4</c:v>
                </c:pt>
                <c:pt idx="17414">
                  <c:v>3.4827999999989724E-4</c:v>
                </c:pt>
                <c:pt idx="17415">
                  <c:v>3.4829999999989723E-4</c:v>
                </c:pt>
                <c:pt idx="17416">
                  <c:v>3.4831999999989722E-4</c:v>
                </c:pt>
                <c:pt idx="17417">
                  <c:v>3.4833999999989721E-4</c:v>
                </c:pt>
                <c:pt idx="17418">
                  <c:v>3.483599999998972E-4</c:v>
                </c:pt>
                <c:pt idx="17419">
                  <c:v>3.4837999999989719E-4</c:v>
                </c:pt>
                <c:pt idx="17420">
                  <c:v>3.4839999999989718E-4</c:v>
                </c:pt>
                <c:pt idx="17421">
                  <c:v>3.4841999999989716E-4</c:v>
                </c:pt>
                <c:pt idx="17422">
                  <c:v>3.4843999999989715E-4</c:v>
                </c:pt>
                <c:pt idx="17423">
                  <c:v>3.4845999999989714E-4</c:v>
                </c:pt>
                <c:pt idx="17424">
                  <c:v>3.4847999999989713E-4</c:v>
                </c:pt>
                <c:pt idx="17425">
                  <c:v>3.4849999999989712E-4</c:v>
                </c:pt>
                <c:pt idx="17426">
                  <c:v>3.4851999999989711E-4</c:v>
                </c:pt>
                <c:pt idx="17427">
                  <c:v>3.485399999998971E-4</c:v>
                </c:pt>
                <c:pt idx="17428">
                  <c:v>3.4855999999989709E-4</c:v>
                </c:pt>
                <c:pt idx="17429">
                  <c:v>3.4857999999989708E-4</c:v>
                </c:pt>
                <c:pt idx="17430">
                  <c:v>3.4859999999989707E-4</c:v>
                </c:pt>
                <c:pt idx="17431">
                  <c:v>3.4861999999989706E-4</c:v>
                </c:pt>
                <c:pt idx="17432">
                  <c:v>3.4863999999989705E-4</c:v>
                </c:pt>
                <c:pt idx="17433">
                  <c:v>3.4865999999989704E-4</c:v>
                </c:pt>
                <c:pt idx="17434">
                  <c:v>3.4867999999989703E-4</c:v>
                </c:pt>
                <c:pt idx="17435">
                  <c:v>3.4869999999989702E-4</c:v>
                </c:pt>
                <c:pt idx="17436">
                  <c:v>3.4871999999989701E-4</c:v>
                </c:pt>
                <c:pt idx="17437">
                  <c:v>3.48739999999897E-4</c:v>
                </c:pt>
                <c:pt idx="17438">
                  <c:v>3.4875999999989699E-4</c:v>
                </c:pt>
                <c:pt idx="17439">
                  <c:v>3.4877999999989698E-4</c:v>
                </c:pt>
                <c:pt idx="17440">
                  <c:v>3.4879999999989697E-4</c:v>
                </c:pt>
                <c:pt idx="17441">
                  <c:v>3.4881999999989696E-4</c:v>
                </c:pt>
                <c:pt idx="17442">
                  <c:v>3.4883999999989695E-4</c:v>
                </c:pt>
                <c:pt idx="17443">
                  <c:v>3.4885999999989694E-4</c:v>
                </c:pt>
                <c:pt idx="17444">
                  <c:v>3.4887999999989693E-4</c:v>
                </c:pt>
                <c:pt idx="17445">
                  <c:v>3.4889999999989692E-4</c:v>
                </c:pt>
                <c:pt idx="17446">
                  <c:v>3.4891999999989691E-4</c:v>
                </c:pt>
                <c:pt idx="17447">
                  <c:v>3.489399999998969E-4</c:v>
                </c:pt>
                <c:pt idx="17448">
                  <c:v>3.4895999999989689E-4</c:v>
                </c:pt>
                <c:pt idx="17449">
                  <c:v>3.4897999999989687E-4</c:v>
                </c:pt>
                <c:pt idx="17450">
                  <c:v>3.4899999999989686E-4</c:v>
                </c:pt>
                <c:pt idx="17451">
                  <c:v>3.4901999999989685E-4</c:v>
                </c:pt>
                <c:pt idx="17452">
                  <c:v>3.4903999999989684E-4</c:v>
                </c:pt>
                <c:pt idx="17453">
                  <c:v>3.4905999999989683E-4</c:v>
                </c:pt>
                <c:pt idx="17454">
                  <c:v>3.4907999999989682E-4</c:v>
                </c:pt>
                <c:pt idx="17455">
                  <c:v>3.4909999999989681E-4</c:v>
                </c:pt>
                <c:pt idx="17456">
                  <c:v>3.491199999998968E-4</c:v>
                </c:pt>
                <c:pt idx="17457">
                  <c:v>3.4913999999989679E-4</c:v>
                </c:pt>
                <c:pt idx="17458">
                  <c:v>3.4915999999989678E-4</c:v>
                </c:pt>
                <c:pt idx="17459">
                  <c:v>3.4917999999989677E-4</c:v>
                </c:pt>
                <c:pt idx="17460">
                  <c:v>3.4919999999989676E-4</c:v>
                </c:pt>
                <c:pt idx="17461">
                  <c:v>3.4921999999989675E-4</c:v>
                </c:pt>
                <c:pt idx="17462">
                  <c:v>3.4923999999989674E-4</c:v>
                </c:pt>
                <c:pt idx="17463">
                  <c:v>3.4925999999989673E-4</c:v>
                </c:pt>
                <c:pt idx="17464">
                  <c:v>3.4927999999989672E-4</c:v>
                </c:pt>
                <c:pt idx="17465">
                  <c:v>3.4929999999989671E-4</c:v>
                </c:pt>
                <c:pt idx="17466">
                  <c:v>3.493199999998967E-4</c:v>
                </c:pt>
                <c:pt idx="17467">
                  <c:v>3.4933999999989669E-4</c:v>
                </c:pt>
                <c:pt idx="17468">
                  <c:v>3.4935999999989668E-4</c:v>
                </c:pt>
                <c:pt idx="17469">
                  <c:v>3.4937999999989667E-4</c:v>
                </c:pt>
                <c:pt idx="17470">
                  <c:v>3.4939999999989666E-4</c:v>
                </c:pt>
                <c:pt idx="17471">
                  <c:v>3.4941999999989665E-4</c:v>
                </c:pt>
                <c:pt idx="17472">
                  <c:v>3.4943999999989664E-4</c:v>
                </c:pt>
                <c:pt idx="17473">
                  <c:v>3.4945999999989663E-4</c:v>
                </c:pt>
                <c:pt idx="17474">
                  <c:v>3.4947999999989662E-4</c:v>
                </c:pt>
                <c:pt idx="17475">
                  <c:v>3.4949999999989661E-4</c:v>
                </c:pt>
                <c:pt idx="17476">
                  <c:v>3.495199999998966E-4</c:v>
                </c:pt>
                <c:pt idx="17477">
                  <c:v>3.4953999999989658E-4</c:v>
                </c:pt>
                <c:pt idx="17478">
                  <c:v>3.4955999999989657E-4</c:v>
                </c:pt>
                <c:pt idx="17479">
                  <c:v>3.4957999999989656E-4</c:v>
                </c:pt>
                <c:pt idx="17480">
                  <c:v>3.4959999999989655E-4</c:v>
                </c:pt>
                <c:pt idx="17481">
                  <c:v>3.4961999999989654E-4</c:v>
                </c:pt>
                <c:pt idx="17482">
                  <c:v>3.4963999999989653E-4</c:v>
                </c:pt>
                <c:pt idx="17483">
                  <c:v>3.4965999999989652E-4</c:v>
                </c:pt>
                <c:pt idx="17484">
                  <c:v>3.4967999999989651E-4</c:v>
                </c:pt>
                <c:pt idx="17485">
                  <c:v>3.496999999998965E-4</c:v>
                </c:pt>
                <c:pt idx="17486">
                  <c:v>3.4971999999989649E-4</c:v>
                </c:pt>
                <c:pt idx="17487">
                  <c:v>3.4973999999989648E-4</c:v>
                </c:pt>
                <c:pt idx="17488">
                  <c:v>3.4975999999989647E-4</c:v>
                </c:pt>
                <c:pt idx="17489">
                  <c:v>3.4977999999989646E-4</c:v>
                </c:pt>
                <c:pt idx="17490">
                  <c:v>3.4979999999989645E-4</c:v>
                </c:pt>
                <c:pt idx="17491">
                  <c:v>3.4981999999989644E-4</c:v>
                </c:pt>
                <c:pt idx="17492">
                  <c:v>3.4983999999989643E-4</c:v>
                </c:pt>
                <c:pt idx="17493">
                  <c:v>3.4985999999989642E-4</c:v>
                </c:pt>
                <c:pt idx="17494">
                  <c:v>3.4987999999989641E-4</c:v>
                </c:pt>
                <c:pt idx="17495">
                  <c:v>3.498999999998964E-4</c:v>
                </c:pt>
                <c:pt idx="17496">
                  <c:v>3.4991999999989639E-4</c:v>
                </c:pt>
                <c:pt idx="17497">
                  <c:v>3.4993999999989638E-4</c:v>
                </c:pt>
                <c:pt idx="17498">
                  <c:v>3.4995999999989637E-4</c:v>
                </c:pt>
                <c:pt idx="17499">
                  <c:v>3.4997999999989636E-4</c:v>
                </c:pt>
                <c:pt idx="17500">
                  <c:v>3.4999999999989635E-4</c:v>
                </c:pt>
                <c:pt idx="17501">
                  <c:v>3.5001999999989634E-4</c:v>
                </c:pt>
                <c:pt idx="17502">
                  <c:v>3.5003999999989633E-4</c:v>
                </c:pt>
                <c:pt idx="17503">
                  <c:v>3.5005999999989632E-4</c:v>
                </c:pt>
                <c:pt idx="17504">
                  <c:v>3.5007999999989631E-4</c:v>
                </c:pt>
                <c:pt idx="17505">
                  <c:v>3.5009999999989629E-4</c:v>
                </c:pt>
                <c:pt idx="17506">
                  <c:v>3.5011999999989628E-4</c:v>
                </c:pt>
                <c:pt idx="17507">
                  <c:v>3.5013999999989627E-4</c:v>
                </c:pt>
                <c:pt idx="17508">
                  <c:v>3.5015999999989626E-4</c:v>
                </c:pt>
                <c:pt idx="17509">
                  <c:v>3.5017999999989625E-4</c:v>
                </c:pt>
                <c:pt idx="17510">
                  <c:v>3.5019999999989624E-4</c:v>
                </c:pt>
                <c:pt idx="17511">
                  <c:v>3.5021999999989623E-4</c:v>
                </c:pt>
                <c:pt idx="17512">
                  <c:v>3.5023999999989622E-4</c:v>
                </c:pt>
                <c:pt idx="17513">
                  <c:v>3.5025999999989621E-4</c:v>
                </c:pt>
                <c:pt idx="17514">
                  <c:v>3.502799999998962E-4</c:v>
                </c:pt>
                <c:pt idx="17515">
                  <c:v>3.5029999999989619E-4</c:v>
                </c:pt>
                <c:pt idx="17516">
                  <c:v>3.5031999999989618E-4</c:v>
                </c:pt>
                <c:pt idx="17517">
                  <c:v>3.5033999999989617E-4</c:v>
                </c:pt>
                <c:pt idx="17518">
                  <c:v>3.5035999999989616E-4</c:v>
                </c:pt>
                <c:pt idx="17519">
                  <c:v>3.5037999999989615E-4</c:v>
                </c:pt>
                <c:pt idx="17520">
                  <c:v>3.5039999999989614E-4</c:v>
                </c:pt>
                <c:pt idx="17521">
                  <c:v>3.5041999999989613E-4</c:v>
                </c:pt>
                <c:pt idx="17522">
                  <c:v>3.5043999999989612E-4</c:v>
                </c:pt>
                <c:pt idx="17523">
                  <c:v>3.5045999999989611E-4</c:v>
                </c:pt>
                <c:pt idx="17524">
                  <c:v>3.504799999998961E-4</c:v>
                </c:pt>
                <c:pt idx="17525">
                  <c:v>3.5049999999989609E-4</c:v>
                </c:pt>
                <c:pt idx="17526">
                  <c:v>3.5051999999989608E-4</c:v>
                </c:pt>
                <c:pt idx="17527">
                  <c:v>3.5053999999989607E-4</c:v>
                </c:pt>
                <c:pt idx="17528">
                  <c:v>3.5055999999989606E-4</c:v>
                </c:pt>
                <c:pt idx="17529">
                  <c:v>3.5057999999989605E-4</c:v>
                </c:pt>
                <c:pt idx="17530">
                  <c:v>3.5059999999989604E-4</c:v>
                </c:pt>
                <c:pt idx="17531">
                  <c:v>3.5061999999989603E-4</c:v>
                </c:pt>
                <c:pt idx="17532">
                  <c:v>3.5063999999989602E-4</c:v>
                </c:pt>
                <c:pt idx="17533">
                  <c:v>3.50659999999896E-4</c:v>
                </c:pt>
                <c:pt idx="17534">
                  <c:v>3.5067999999989599E-4</c:v>
                </c:pt>
                <c:pt idx="17535">
                  <c:v>3.5069999999989598E-4</c:v>
                </c:pt>
                <c:pt idx="17536">
                  <c:v>3.5071999999989597E-4</c:v>
                </c:pt>
                <c:pt idx="17537">
                  <c:v>3.5073999999989596E-4</c:v>
                </c:pt>
                <c:pt idx="17538">
                  <c:v>3.5075999999989595E-4</c:v>
                </c:pt>
                <c:pt idx="17539">
                  <c:v>3.5077999999989594E-4</c:v>
                </c:pt>
                <c:pt idx="17540">
                  <c:v>3.5079999999989593E-4</c:v>
                </c:pt>
                <c:pt idx="17541">
                  <c:v>3.5081999999989592E-4</c:v>
                </c:pt>
                <c:pt idx="17542">
                  <c:v>3.5083999999989591E-4</c:v>
                </c:pt>
                <c:pt idx="17543">
                  <c:v>3.508599999998959E-4</c:v>
                </c:pt>
                <c:pt idx="17544">
                  <c:v>3.5087999999989589E-4</c:v>
                </c:pt>
                <c:pt idx="17545">
                  <c:v>3.5089999999989588E-4</c:v>
                </c:pt>
                <c:pt idx="17546">
                  <c:v>3.5091999999989587E-4</c:v>
                </c:pt>
                <c:pt idx="17547">
                  <c:v>3.5093999999989586E-4</c:v>
                </c:pt>
                <c:pt idx="17548">
                  <c:v>3.5095999999989585E-4</c:v>
                </c:pt>
                <c:pt idx="17549">
                  <c:v>3.5097999999989584E-4</c:v>
                </c:pt>
                <c:pt idx="17550">
                  <c:v>3.5099999999989583E-4</c:v>
                </c:pt>
                <c:pt idx="17551">
                  <c:v>3.5101999999989582E-4</c:v>
                </c:pt>
                <c:pt idx="17552">
                  <c:v>3.5103999999989581E-4</c:v>
                </c:pt>
                <c:pt idx="17553">
                  <c:v>3.510599999998958E-4</c:v>
                </c:pt>
                <c:pt idx="17554">
                  <c:v>3.5107999999989579E-4</c:v>
                </c:pt>
                <c:pt idx="17555">
                  <c:v>3.5109999999989578E-4</c:v>
                </c:pt>
                <c:pt idx="17556">
                  <c:v>3.5111999999989577E-4</c:v>
                </c:pt>
                <c:pt idx="17557">
                  <c:v>3.5113999999989576E-4</c:v>
                </c:pt>
                <c:pt idx="17558">
                  <c:v>3.5115999999989575E-4</c:v>
                </c:pt>
                <c:pt idx="17559">
                  <c:v>3.5117999999989574E-4</c:v>
                </c:pt>
                <c:pt idx="17560">
                  <c:v>3.5119999999989573E-4</c:v>
                </c:pt>
                <c:pt idx="17561">
                  <c:v>3.5121999999989572E-4</c:v>
                </c:pt>
                <c:pt idx="17562">
                  <c:v>3.512399999998957E-4</c:v>
                </c:pt>
                <c:pt idx="17563">
                  <c:v>3.5125999999989569E-4</c:v>
                </c:pt>
                <c:pt idx="17564">
                  <c:v>3.5127999999989568E-4</c:v>
                </c:pt>
                <c:pt idx="17565">
                  <c:v>3.5129999999989567E-4</c:v>
                </c:pt>
                <c:pt idx="17566">
                  <c:v>3.5131999999989566E-4</c:v>
                </c:pt>
                <c:pt idx="17567">
                  <c:v>3.5133999999989565E-4</c:v>
                </c:pt>
                <c:pt idx="17568">
                  <c:v>3.5135999999989564E-4</c:v>
                </c:pt>
                <c:pt idx="17569">
                  <c:v>3.5137999999989563E-4</c:v>
                </c:pt>
                <c:pt idx="17570">
                  <c:v>3.5139999999989562E-4</c:v>
                </c:pt>
                <c:pt idx="17571">
                  <c:v>3.5141999999989561E-4</c:v>
                </c:pt>
                <c:pt idx="17572">
                  <c:v>3.514399999998956E-4</c:v>
                </c:pt>
                <c:pt idx="17573">
                  <c:v>3.5145999999989559E-4</c:v>
                </c:pt>
                <c:pt idx="17574">
                  <c:v>3.5147999999989558E-4</c:v>
                </c:pt>
                <c:pt idx="17575">
                  <c:v>3.5149999999989557E-4</c:v>
                </c:pt>
                <c:pt idx="17576">
                  <c:v>3.5151999999989556E-4</c:v>
                </c:pt>
                <c:pt idx="17577">
                  <c:v>3.5153999999989555E-4</c:v>
                </c:pt>
                <c:pt idx="17578">
                  <c:v>3.5155999999989554E-4</c:v>
                </c:pt>
                <c:pt idx="17579">
                  <c:v>3.5157999999989553E-4</c:v>
                </c:pt>
                <c:pt idx="17580">
                  <c:v>3.5159999999989552E-4</c:v>
                </c:pt>
                <c:pt idx="17581">
                  <c:v>3.5161999999989551E-4</c:v>
                </c:pt>
                <c:pt idx="17582">
                  <c:v>3.516399999998955E-4</c:v>
                </c:pt>
                <c:pt idx="17583">
                  <c:v>3.5165999999989549E-4</c:v>
                </c:pt>
                <c:pt idx="17584">
                  <c:v>3.5167999999989548E-4</c:v>
                </c:pt>
                <c:pt idx="17585">
                  <c:v>3.5169999999989547E-4</c:v>
                </c:pt>
                <c:pt idx="17586">
                  <c:v>3.5171999999989546E-4</c:v>
                </c:pt>
                <c:pt idx="17587">
                  <c:v>3.5173999999989545E-4</c:v>
                </c:pt>
                <c:pt idx="17588">
                  <c:v>3.5175999999989544E-4</c:v>
                </c:pt>
                <c:pt idx="17589">
                  <c:v>3.5177999999989543E-4</c:v>
                </c:pt>
                <c:pt idx="17590">
                  <c:v>3.5179999999989541E-4</c:v>
                </c:pt>
                <c:pt idx="17591">
                  <c:v>3.518199999998954E-4</c:v>
                </c:pt>
                <c:pt idx="17592">
                  <c:v>3.5183999999989539E-4</c:v>
                </c:pt>
                <c:pt idx="17593">
                  <c:v>3.5185999999989538E-4</c:v>
                </c:pt>
                <c:pt idx="17594">
                  <c:v>3.5187999999989537E-4</c:v>
                </c:pt>
                <c:pt idx="17595">
                  <c:v>3.5189999999989536E-4</c:v>
                </c:pt>
                <c:pt idx="17596">
                  <c:v>3.5191999999989535E-4</c:v>
                </c:pt>
                <c:pt idx="17597">
                  <c:v>3.5193999999989534E-4</c:v>
                </c:pt>
                <c:pt idx="17598">
                  <c:v>3.5195999999989533E-4</c:v>
                </c:pt>
                <c:pt idx="17599">
                  <c:v>3.5197999999989532E-4</c:v>
                </c:pt>
                <c:pt idx="17600">
                  <c:v>3.5199999999989531E-4</c:v>
                </c:pt>
                <c:pt idx="17601">
                  <c:v>3.520199999998953E-4</c:v>
                </c:pt>
                <c:pt idx="17602">
                  <c:v>3.5203999999989529E-4</c:v>
                </c:pt>
                <c:pt idx="17603">
                  <c:v>3.5205999999989528E-4</c:v>
                </c:pt>
                <c:pt idx="17604">
                  <c:v>3.5207999999989527E-4</c:v>
                </c:pt>
                <c:pt idx="17605">
                  <c:v>3.5209999999989526E-4</c:v>
                </c:pt>
                <c:pt idx="17606">
                  <c:v>3.5211999999989525E-4</c:v>
                </c:pt>
                <c:pt idx="17607">
                  <c:v>3.5213999999989524E-4</c:v>
                </c:pt>
                <c:pt idx="17608">
                  <c:v>3.5215999999989523E-4</c:v>
                </c:pt>
                <c:pt idx="17609">
                  <c:v>3.5217999999989522E-4</c:v>
                </c:pt>
                <c:pt idx="17610">
                  <c:v>3.5219999999989521E-4</c:v>
                </c:pt>
                <c:pt idx="17611">
                  <c:v>3.522199999998952E-4</c:v>
                </c:pt>
                <c:pt idx="17612">
                  <c:v>3.5223999999989519E-4</c:v>
                </c:pt>
                <c:pt idx="17613">
                  <c:v>3.5225999999989518E-4</c:v>
                </c:pt>
                <c:pt idx="17614">
                  <c:v>3.5227999999989517E-4</c:v>
                </c:pt>
                <c:pt idx="17615">
                  <c:v>3.5229999999989516E-4</c:v>
                </c:pt>
                <c:pt idx="17616">
                  <c:v>3.5231999999989515E-4</c:v>
                </c:pt>
                <c:pt idx="17617">
                  <c:v>3.5233999999989514E-4</c:v>
                </c:pt>
                <c:pt idx="17618">
                  <c:v>3.5235999999989512E-4</c:v>
                </c:pt>
                <c:pt idx="17619">
                  <c:v>3.5237999999989511E-4</c:v>
                </c:pt>
                <c:pt idx="17620">
                  <c:v>3.523999999998951E-4</c:v>
                </c:pt>
                <c:pt idx="17621">
                  <c:v>3.5241999999989509E-4</c:v>
                </c:pt>
                <c:pt idx="17622">
                  <c:v>3.5243999999989508E-4</c:v>
                </c:pt>
                <c:pt idx="17623">
                  <c:v>3.5245999999989507E-4</c:v>
                </c:pt>
                <c:pt idx="17624">
                  <c:v>3.5247999999989506E-4</c:v>
                </c:pt>
                <c:pt idx="17625">
                  <c:v>3.5249999999989505E-4</c:v>
                </c:pt>
                <c:pt idx="17626">
                  <c:v>3.5251999999989504E-4</c:v>
                </c:pt>
                <c:pt idx="17627">
                  <c:v>3.5253999999989503E-4</c:v>
                </c:pt>
                <c:pt idx="17628">
                  <c:v>3.5255999999989502E-4</c:v>
                </c:pt>
                <c:pt idx="17629">
                  <c:v>3.5257999999989501E-4</c:v>
                </c:pt>
                <c:pt idx="17630">
                  <c:v>3.52599999999895E-4</c:v>
                </c:pt>
                <c:pt idx="17631">
                  <c:v>3.5261999999989499E-4</c:v>
                </c:pt>
                <c:pt idx="17632">
                  <c:v>3.5263999999989498E-4</c:v>
                </c:pt>
                <c:pt idx="17633">
                  <c:v>3.5265999999989497E-4</c:v>
                </c:pt>
                <c:pt idx="17634">
                  <c:v>3.5267999999989496E-4</c:v>
                </c:pt>
                <c:pt idx="17635">
                  <c:v>3.5269999999989495E-4</c:v>
                </c:pt>
                <c:pt idx="17636">
                  <c:v>3.5271999999989494E-4</c:v>
                </c:pt>
                <c:pt idx="17637">
                  <c:v>3.5273999999989493E-4</c:v>
                </c:pt>
                <c:pt idx="17638">
                  <c:v>3.5275999999989492E-4</c:v>
                </c:pt>
                <c:pt idx="17639">
                  <c:v>3.5277999999989491E-4</c:v>
                </c:pt>
                <c:pt idx="17640">
                  <c:v>3.527999999998949E-4</c:v>
                </c:pt>
                <c:pt idx="17641">
                  <c:v>3.5281999999989489E-4</c:v>
                </c:pt>
                <c:pt idx="17642">
                  <c:v>3.5283999999989488E-4</c:v>
                </c:pt>
                <c:pt idx="17643">
                  <c:v>3.5285999999989487E-4</c:v>
                </c:pt>
                <c:pt idx="17644">
                  <c:v>3.5287999999989486E-4</c:v>
                </c:pt>
                <c:pt idx="17645">
                  <c:v>3.5289999999989485E-4</c:v>
                </c:pt>
                <c:pt idx="17646">
                  <c:v>3.5291999999989483E-4</c:v>
                </c:pt>
                <c:pt idx="17647">
                  <c:v>3.5293999999989482E-4</c:v>
                </c:pt>
                <c:pt idx="17648">
                  <c:v>3.5295999999989481E-4</c:v>
                </c:pt>
                <c:pt idx="17649">
                  <c:v>3.529799999998948E-4</c:v>
                </c:pt>
                <c:pt idx="17650">
                  <c:v>3.5299999999989479E-4</c:v>
                </c:pt>
                <c:pt idx="17651">
                  <c:v>3.5301999999989478E-4</c:v>
                </c:pt>
                <c:pt idx="17652">
                  <c:v>3.5303999999989477E-4</c:v>
                </c:pt>
                <c:pt idx="17653">
                  <c:v>3.5305999999989476E-4</c:v>
                </c:pt>
                <c:pt idx="17654">
                  <c:v>3.5307999999989475E-4</c:v>
                </c:pt>
                <c:pt idx="17655">
                  <c:v>3.5309999999989474E-4</c:v>
                </c:pt>
                <c:pt idx="17656">
                  <c:v>3.5311999999989473E-4</c:v>
                </c:pt>
                <c:pt idx="17657">
                  <c:v>3.5313999999989472E-4</c:v>
                </c:pt>
                <c:pt idx="17658">
                  <c:v>3.5315999999989471E-4</c:v>
                </c:pt>
                <c:pt idx="17659">
                  <c:v>3.531799999998947E-4</c:v>
                </c:pt>
                <c:pt idx="17660">
                  <c:v>3.5319999999989469E-4</c:v>
                </c:pt>
                <c:pt idx="17661">
                  <c:v>3.5321999999989468E-4</c:v>
                </c:pt>
                <c:pt idx="17662">
                  <c:v>3.5323999999989467E-4</c:v>
                </c:pt>
                <c:pt idx="17663">
                  <c:v>3.5325999999989466E-4</c:v>
                </c:pt>
                <c:pt idx="17664">
                  <c:v>3.5327999999989465E-4</c:v>
                </c:pt>
                <c:pt idx="17665">
                  <c:v>3.5329999999989464E-4</c:v>
                </c:pt>
                <c:pt idx="17666">
                  <c:v>3.5331999999989463E-4</c:v>
                </c:pt>
                <c:pt idx="17667">
                  <c:v>3.5333999999989462E-4</c:v>
                </c:pt>
                <c:pt idx="17668">
                  <c:v>3.5335999999989461E-4</c:v>
                </c:pt>
                <c:pt idx="17669">
                  <c:v>3.533799999998946E-4</c:v>
                </c:pt>
                <c:pt idx="17670">
                  <c:v>3.5339999999989459E-4</c:v>
                </c:pt>
                <c:pt idx="17671">
                  <c:v>3.5341999999989458E-4</c:v>
                </c:pt>
                <c:pt idx="17672">
                  <c:v>3.5343999999989457E-4</c:v>
                </c:pt>
                <c:pt idx="17673">
                  <c:v>3.5345999999989456E-4</c:v>
                </c:pt>
                <c:pt idx="17674">
                  <c:v>3.5347999999989454E-4</c:v>
                </c:pt>
                <c:pt idx="17675">
                  <c:v>3.5349999999989453E-4</c:v>
                </c:pt>
                <c:pt idx="17676">
                  <c:v>3.5351999999989452E-4</c:v>
                </c:pt>
                <c:pt idx="17677">
                  <c:v>3.5353999999989451E-4</c:v>
                </c:pt>
                <c:pt idx="17678">
                  <c:v>3.535599999998945E-4</c:v>
                </c:pt>
                <c:pt idx="17679">
                  <c:v>3.5357999999989449E-4</c:v>
                </c:pt>
                <c:pt idx="17680">
                  <c:v>3.5359999999989448E-4</c:v>
                </c:pt>
                <c:pt idx="17681">
                  <c:v>3.5361999999989447E-4</c:v>
                </c:pt>
                <c:pt idx="17682">
                  <c:v>3.5363999999989446E-4</c:v>
                </c:pt>
                <c:pt idx="17683">
                  <c:v>3.5365999999989445E-4</c:v>
                </c:pt>
                <c:pt idx="17684">
                  <c:v>3.5367999999989444E-4</c:v>
                </c:pt>
                <c:pt idx="17685">
                  <c:v>3.5369999999989443E-4</c:v>
                </c:pt>
                <c:pt idx="17686">
                  <c:v>3.5371999999989442E-4</c:v>
                </c:pt>
                <c:pt idx="17687">
                  <c:v>3.5373999999989441E-4</c:v>
                </c:pt>
                <c:pt idx="17688">
                  <c:v>3.537599999998944E-4</c:v>
                </c:pt>
                <c:pt idx="17689">
                  <c:v>3.5377999999989439E-4</c:v>
                </c:pt>
                <c:pt idx="17690">
                  <c:v>3.5379999999989438E-4</c:v>
                </c:pt>
                <c:pt idx="17691">
                  <c:v>3.5381999999989437E-4</c:v>
                </c:pt>
                <c:pt idx="17692">
                  <c:v>3.5383999999989436E-4</c:v>
                </c:pt>
                <c:pt idx="17693">
                  <c:v>3.5385999999989435E-4</c:v>
                </c:pt>
                <c:pt idx="17694">
                  <c:v>3.5387999999989434E-4</c:v>
                </c:pt>
                <c:pt idx="17695">
                  <c:v>3.5389999999989433E-4</c:v>
                </c:pt>
                <c:pt idx="17696">
                  <c:v>3.5391999999989432E-4</c:v>
                </c:pt>
                <c:pt idx="17697">
                  <c:v>3.5393999999989431E-4</c:v>
                </c:pt>
                <c:pt idx="17698">
                  <c:v>3.539599999998943E-4</c:v>
                </c:pt>
                <c:pt idx="17699">
                  <c:v>3.5397999999989429E-4</c:v>
                </c:pt>
                <c:pt idx="17700">
                  <c:v>3.5399999999989428E-4</c:v>
                </c:pt>
                <c:pt idx="17701">
                  <c:v>3.5401999999989427E-4</c:v>
                </c:pt>
                <c:pt idx="17702">
                  <c:v>3.5403999999989425E-4</c:v>
                </c:pt>
                <c:pt idx="17703">
                  <c:v>3.5405999999989424E-4</c:v>
                </c:pt>
                <c:pt idx="17704">
                  <c:v>3.5407999999989423E-4</c:v>
                </c:pt>
                <c:pt idx="17705">
                  <c:v>3.5409999999989422E-4</c:v>
                </c:pt>
                <c:pt idx="17706">
                  <c:v>3.5411999999989421E-4</c:v>
                </c:pt>
                <c:pt idx="17707">
                  <c:v>3.541399999998942E-4</c:v>
                </c:pt>
                <c:pt idx="17708">
                  <c:v>3.5415999999989419E-4</c:v>
                </c:pt>
                <c:pt idx="17709">
                  <c:v>3.5417999999989418E-4</c:v>
                </c:pt>
                <c:pt idx="17710">
                  <c:v>3.5419999999989417E-4</c:v>
                </c:pt>
                <c:pt idx="17711">
                  <c:v>3.5421999999989416E-4</c:v>
                </c:pt>
                <c:pt idx="17712">
                  <c:v>3.5423999999989415E-4</c:v>
                </c:pt>
                <c:pt idx="17713">
                  <c:v>3.5425999999989414E-4</c:v>
                </c:pt>
                <c:pt idx="17714">
                  <c:v>3.5427999999989413E-4</c:v>
                </c:pt>
                <c:pt idx="17715">
                  <c:v>3.5429999999989412E-4</c:v>
                </c:pt>
                <c:pt idx="17716">
                  <c:v>3.5431999999989411E-4</c:v>
                </c:pt>
                <c:pt idx="17717">
                  <c:v>3.543399999998941E-4</c:v>
                </c:pt>
                <c:pt idx="17718">
                  <c:v>3.5435999999989409E-4</c:v>
                </c:pt>
                <c:pt idx="17719">
                  <c:v>3.5437999999989408E-4</c:v>
                </c:pt>
                <c:pt idx="17720">
                  <c:v>3.5439999999989407E-4</c:v>
                </c:pt>
                <c:pt idx="17721">
                  <c:v>3.5441999999989406E-4</c:v>
                </c:pt>
                <c:pt idx="17722">
                  <c:v>3.5443999999989405E-4</c:v>
                </c:pt>
                <c:pt idx="17723">
                  <c:v>3.5445999999989404E-4</c:v>
                </c:pt>
                <c:pt idx="17724">
                  <c:v>3.5447999999989403E-4</c:v>
                </c:pt>
                <c:pt idx="17725">
                  <c:v>3.5449999999989402E-4</c:v>
                </c:pt>
                <c:pt idx="17726">
                  <c:v>3.5451999999989401E-4</c:v>
                </c:pt>
                <c:pt idx="17727">
                  <c:v>3.54539999999894E-4</c:v>
                </c:pt>
                <c:pt idx="17728">
                  <c:v>3.5455999999989399E-4</c:v>
                </c:pt>
                <c:pt idx="17729">
                  <c:v>3.5457999999989398E-4</c:v>
                </c:pt>
                <c:pt idx="17730">
                  <c:v>3.5459999999989396E-4</c:v>
                </c:pt>
                <c:pt idx="17731">
                  <c:v>3.5461999999989395E-4</c:v>
                </c:pt>
                <c:pt idx="17732">
                  <c:v>3.5463999999989394E-4</c:v>
                </c:pt>
                <c:pt idx="17733">
                  <c:v>3.5465999999989393E-4</c:v>
                </c:pt>
                <c:pt idx="17734">
                  <c:v>3.5467999999989392E-4</c:v>
                </c:pt>
                <c:pt idx="17735">
                  <c:v>3.5469999999989391E-4</c:v>
                </c:pt>
                <c:pt idx="17736">
                  <c:v>3.547199999998939E-4</c:v>
                </c:pt>
                <c:pt idx="17737">
                  <c:v>3.5473999999989389E-4</c:v>
                </c:pt>
                <c:pt idx="17738">
                  <c:v>3.5475999999989388E-4</c:v>
                </c:pt>
                <c:pt idx="17739">
                  <c:v>3.5477999999989387E-4</c:v>
                </c:pt>
                <c:pt idx="17740">
                  <c:v>3.5479999999989386E-4</c:v>
                </c:pt>
                <c:pt idx="17741">
                  <c:v>3.5481999999989385E-4</c:v>
                </c:pt>
                <c:pt idx="17742">
                  <c:v>3.5483999999989384E-4</c:v>
                </c:pt>
                <c:pt idx="17743">
                  <c:v>3.5485999999989383E-4</c:v>
                </c:pt>
                <c:pt idx="17744">
                  <c:v>3.5487999999989382E-4</c:v>
                </c:pt>
                <c:pt idx="17745">
                  <c:v>3.5489999999989381E-4</c:v>
                </c:pt>
                <c:pt idx="17746">
                  <c:v>3.549199999998938E-4</c:v>
                </c:pt>
                <c:pt idx="17747">
                  <c:v>3.5493999999989379E-4</c:v>
                </c:pt>
                <c:pt idx="17748">
                  <c:v>3.5495999999989378E-4</c:v>
                </c:pt>
                <c:pt idx="17749">
                  <c:v>3.5497999999989377E-4</c:v>
                </c:pt>
                <c:pt idx="17750">
                  <c:v>3.5499999999989376E-4</c:v>
                </c:pt>
                <c:pt idx="17751">
                  <c:v>3.5501999999989375E-4</c:v>
                </c:pt>
                <c:pt idx="17752">
                  <c:v>3.5503999999989374E-4</c:v>
                </c:pt>
                <c:pt idx="17753">
                  <c:v>3.5505999999989373E-4</c:v>
                </c:pt>
                <c:pt idx="17754">
                  <c:v>3.5507999999989372E-4</c:v>
                </c:pt>
                <c:pt idx="17755">
                  <c:v>3.5509999999989371E-4</c:v>
                </c:pt>
                <c:pt idx="17756">
                  <c:v>3.551199999998937E-4</c:v>
                </c:pt>
                <c:pt idx="17757">
                  <c:v>3.5513999999989369E-4</c:v>
                </c:pt>
                <c:pt idx="17758">
                  <c:v>3.5515999999989367E-4</c:v>
                </c:pt>
                <c:pt idx="17759">
                  <c:v>3.5517999999989366E-4</c:v>
                </c:pt>
                <c:pt idx="17760">
                  <c:v>3.5519999999989365E-4</c:v>
                </c:pt>
                <c:pt idx="17761">
                  <c:v>3.5521999999989364E-4</c:v>
                </c:pt>
                <c:pt idx="17762">
                  <c:v>3.5523999999989363E-4</c:v>
                </c:pt>
                <c:pt idx="17763">
                  <c:v>3.5525999999989362E-4</c:v>
                </c:pt>
                <c:pt idx="17764">
                  <c:v>3.5527999999989361E-4</c:v>
                </c:pt>
                <c:pt idx="17765">
                  <c:v>3.552999999998936E-4</c:v>
                </c:pt>
                <c:pt idx="17766">
                  <c:v>3.5531999999989359E-4</c:v>
                </c:pt>
                <c:pt idx="17767">
                  <c:v>3.5533999999989358E-4</c:v>
                </c:pt>
                <c:pt idx="17768">
                  <c:v>3.5535999999989357E-4</c:v>
                </c:pt>
                <c:pt idx="17769">
                  <c:v>3.5537999999989356E-4</c:v>
                </c:pt>
                <c:pt idx="17770">
                  <c:v>3.5539999999989355E-4</c:v>
                </c:pt>
                <c:pt idx="17771">
                  <c:v>3.5541999999989354E-4</c:v>
                </c:pt>
                <c:pt idx="17772">
                  <c:v>3.5543999999989353E-4</c:v>
                </c:pt>
                <c:pt idx="17773">
                  <c:v>3.5545999999989352E-4</c:v>
                </c:pt>
                <c:pt idx="17774">
                  <c:v>3.5547999999989351E-4</c:v>
                </c:pt>
                <c:pt idx="17775">
                  <c:v>3.554999999998935E-4</c:v>
                </c:pt>
                <c:pt idx="17776">
                  <c:v>3.5551999999989349E-4</c:v>
                </c:pt>
                <c:pt idx="17777">
                  <c:v>3.5553999999989348E-4</c:v>
                </c:pt>
                <c:pt idx="17778">
                  <c:v>3.5555999999989347E-4</c:v>
                </c:pt>
                <c:pt idx="17779">
                  <c:v>3.5557999999989346E-4</c:v>
                </c:pt>
                <c:pt idx="17780">
                  <c:v>3.5559999999989345E-4</c:v>
                </c:pt>
                <c:pt idx="17781">
                  <c:v>3.5561999999989344E-4</c:v>
                </c:pt>
                <c:pt idx="17782">
                  <c:v>3.5563999999989343E-4</c:v>
                </c:pt>
                <c:pt idx="17783">
                  <c:v>3.5565999999989342E-4</c:v>
                </c:pt>
                <c:pt idx="17784">
                  <c:v>3.5567999999989341E-4</c:v>
                </c:pt>
                <c:pt idx="17785">
                  <c:v>3.556999999998934E-4</c:v>
                </c:pt>
                <c:pt idx="17786">
                  <c:v>3.5571999999989338E-4</c:v>
                </c:pt>
                <c:pt idx="17787">
                  <c:v>3.5573999999989337E-4</c:v>
                </c:pt>
                <c:pt idx="17788">
                  <c:v>3.5575999999989336E-4</c:v>
                </c:pt>
                <c:pt idx="17789">
                  <c:v>3.5577999999989335E-4</c:v>
                </c:pt>
                <c:pt idx="17790">
                  <c:v>3.5579999999989334E-4</c:v>
                </c:pt>
                <c:pt idx="17791">
                  <c:v>3.5581999999989333E-4</c:v>
                </c:pt>
                <c:pt idx="17792">
                  <c:v>3.5583999999989332E-4</c:v>
                </c:pt>
                <c:pt idx="17793">
                  <c:v>3.5585999999989331E-4</c:v>
                </c:pt>
                <c:pt idx="17794">
                  <c:v>3.558799999998933E-4</c:v>
                </c:pt>
                <c:pt idx="17795">
                  <c:v>3.5589999999989329E-4</c:v>
                </c:pt>
                <c:pt idx="17796">
                  <c:v>3.5591999999989328E-4</c:v>
                </c:pt>
                <c:pt idx="17797">
                  <c:v>3.5593999999989327E-4</c:v>
                </c:pt>
                <c:pt idx="17798">
                  <c:v>3.5595999999989326E-4</c:v>
                </c:pt>
                <c:pt idx="17799">
                  <c:v>3.5597999999989325E-4</c:v>
                </c:pt>
                <c:pt idx="17800">
                  <c:v>3.5599999999989324E-4</c:v>
                </c:pt>
                <c:pt idx="17801">
                  <c:v>3.5601999999989323E-4</c:v>
                </c:pt>
                <c:pt idx="17802">
                  <c:v>3.5603999999989322E-4</c:v>
                </c:pt>
                <c:pt idx="17803">
                  <c:v>3.5605999999989321E-4</c:v>
                </c:pt>
                <c:pt idx="17804">
                  <c:v>3.560799999998932E-4</c:v>
                </c:pt>
                <c:pt idx="17805">
                  <c:v>3.5609999999989319E-4</c:v>
                </c:pt>
                <c:pt idx="17806">
                  <c:v>3.5611999999989318E-4</c:v>
                </c:pt>
                <c:pt idx="17807">
                  <c:v>3.5613999999989317E-4</c:v>
                </c:pt>
                <c:pt idx="17808">
                  <c:v>3.5615999999989316E-4</c:v>
                </c:pt>
                <c:pt idx="17809">
                  <c:v>3.5617999999989315E-4</c:v>
                </c:pt>
                <c:pt idx="17810">
                  <c:v>3.5619999999989314E-4</c:v>
                </c:pt>
                <c:pt idx="17811">
                  <c:v>3.5621999999989313E-4</c:v>
                </c:pt>
                <c:pt idx="17812">
                  <c:v>3.5623999999989312E-4</c:v>
                </c:pt>
                <c:pt idx="17813">
                  <c:v>3.5625999999989311E-4</c:v>
                </c:pt>
                <c:pt idx="17814">
                  <c:v>3.5627999999989309E-4</c:v>
                </c:pt>
                <c:pt idx="17815">
                  <c:v>3.5629999999989308E-4</c:v>
                </c:pt>
                <c:pt idx="17816">
                  <c:v>3.5631999999989307E-4</c:v>
                </c:pt>
                <c:pt idx="17817">
                  <c:v>3.5633999999989306E-4</c:v>
                </c:pt>
                <c:pt idx="17818">
                  <c:v>3.5635999999989305E-4</c:v>
                </c:pt>
                <c:pt idx="17819">
                  <c:v>3.5637999999989304E-4</c:v>
                </c:pt>
                <c:pt idx="17820">
                  <c:v>3.5639999999989303E-4</c:v>
                </c:pt>
                <c:pt idx="17821">
                  <c:v>3.5641999999989302E-4</c:v>
                </c:pt>
                <c:pt idx="17822">
                  <c:v>3.5643999999989301E-4</c:v>
                </c:pt>
                <c:pt idx="17823">
                  <c:v>3.56459999999893E-4</c:v>
                </c:pt>
                <c:pt idx="17824">
                  <c:v>3.5647999999989299E-4</c:v>
                </c:pt>
                <c:pt idx="17825">
                  <c:v>3.5649999999989298E-4</c:v>
                </c:pt>
                <c:pt idx="17826">
                  <c:v>3.5651999999989297E-4</c:v>
                </c:pt>
                <c:pt idx="17827">
                  <c:v>3.5653999999989296E-4</c:v>
                </c:pt>
                <c:pt idx="17828">
                  <c:v>3.5655999999989295E-4</c:v>
                </c:pt>
                <c:pt idx="17829">
                  <c:v>3.5657999999989294E-4</c:v>
                </c:pt>
                <c:pt idx="17830">
                  <c:v>3.5659999999989293E-4</c:v>
                </c:pt>
                <c:pt idx="17831">
                  <c:v>3.5661999999989292E-4</c:v>
                </c:pt>
                <c:pt idx="17832">
                  <c:v>3.5663999999989291E-4</c:v>
                </c:pt>
                <c:pt idx="17833">
                  <c:v>3.566599999998929E-4</c:v>
                </c:pt>
                <c:pt idx="17834">
                  <c:v>3.5667999999989289E-4</c:v>
                </c:pt>
                <c:pt idx="17835">
                  <c:v>3.5669999999989288E-4</c:v>
                </c:pt>
                <c:pt idx="17836">
                  <c:v>3.5671999999989287E-4</c:v>
                </c:pt>
                <c:pt idx="17837">
                  <c:v>3.5673999999989286E-4</c:v>
                </c:pt>
                <c:pt idx="17838">
                  <c:v>3.5675999999989285E-4</c:v>
                </c:pt>
                <c:pt idx="17839">
                  <c:v>3.5677999999989284E-4</c:v>
                </c:pt>
                <c:pt idx="17840">
                  <c:v>3.5679999999989283E-4</c:v>
                </c:pt>
                <c:pt idx="17841">
                  <c:v>3.5681999999989282E-4</c:v>
                </c:pt>
                <c:pt idx="17842">
                  <c:v>3.5683999999989281E-4</c:v>
                </c:pt>
                <c:pt idx="17843">
                  <c:v>3.5685999999989279E-4</c:v>
                </c:pt>
                <c:pt idx="17844">
                  <c:v>3.5687999999989278E-4</c:v>
                </c:pt>
                <c:pt idx="17845">
                  <c:v>3.5689999999989277E-4</c:v>
                </c:pt>
                <c:pt idx="17846">
                  <c:v>3.5691999999989276E-4</c:v>
                </c:pt>
                <c:pt idx="17847">
                  <c:v>3.5693999999989275E-4</c:v>
                </c:pt>
                <c:pt idx="17848">
                  <c:v>3.5695999999989274E-4</c:v>
                </c:pt>
                <c:pt idx="17849">
                  <c:v>3.5697999999989273E-4</c:v>
                </c:pt>
                <c:pt idx="17850">
                  <c:v>3.5699999999989272E-4</c:v>
                </c:pt>
                <c:pt idx="17851">
                  <c:v>3.5701999999989271E-4</c:v>
                </c:pt>
                <c:pt idx="17852">
                  <c:v>3.570399999998927E-4</c:v>
                </c:pt>
                <c:pt idx="17853">
                  <c:v>3.5705999999989269E-4</c:v>
                </c:pt>
                <c:pt idx="17854">
                  <c:v>3.5707999999989268E-4</c:v>
                </c:pt>
                <c:pt idx="17855">
                  <c:v>3.5709999999989267E-4</c:v>
                </c:pt>
                <c:pt idx="17856">
                  <c:v>3.5711999999989266E-4</c:v>
                </c:pt>
                <c:pt idx="17857">
                  <c:v>3.5713999999989265E-4</c:v>
                </c:pt>
                <c:pt idx="17858">
                  <c:v>3.5715999999989264E-4</c:v>
                </c:pt>
                <c:pt idx="17859">
                  <c:v>3.5717999999989263E-4</c:v>
                </c:pt>
                <c:pt idx="17860">
                  <c:v>3.5719999999989262E-4</c:v>
                </c:pt>
                <c:pt idx="17861">
                  <c:v>3.5721999999989261E-4</c:v>
                </c:pt>
                <c:pt idx="17862">
                  <c:v>3.572399999998926E-4</c:v>
                </c:pt>
                <c:pt idx="17863">
                  <c:v>3.5725999999989259E-4</c:v>
                </c:pt>
                <c:pt idx="17864">
                  <c:v>3.5727999999989258E-4</c:v>
                </c:pt>
                <c:pt idx="17865">
                  <c:v>3.5729999999989257E-4</c:v>
                </c:pt>
                <c:pt idx="17866">
                  <c:v>3.5731999999989256E-4</c:v>
                </c:pt>
                <c:pt idx="17867">
                  <c:v>3.5733999999989255E-4</c:v>
                </c:pt>
                <c:pt idx="17868">
                  <c:v>3.5735999999989254E-4</c:v>
                </c:pt>
                <c:pt idx="17869">
                  <c:v>3.5737999999989253E-4</c:v>
                </c:pt>
                <c:pt idx="17870">
                  <c:v>3.5739999999989252E-4</c:v>
                </c:pt>
                <c:pt idx="17871">
                  <c:v>3.574199999998925E-4</c:v>
                </c:pt>
                <c:pt idx="17872">
                  <c:v>3.5743999999989249E-4</c:v>
                </c:pt>
                <c:pt idx="17873">
                  <c:v>3.5745999999989248E-4</c:v>
                </c:pt>
                <c:pt idx="17874">
                  <c:v>3.5747999999989247E-4</c:v>
                </c:pt>
                <c:pt idx="17875">
                  <c:v>3.5749999999989246E-4</c:v>
                </c:pt>
                <c:pt idx="17876">
                  <c:v>3.5751999999989245E-4</c:v>
                </c:pt>
                <c:pt idx="17877">
                  <c:v>3.5753999999989244E-4</c:v>
                </c:pt>
                <c:pt idx="17878">
                  <c:v>3.5755999999989243E-4</c:v>
                </c:pt>
                <c:pt idx="17879">
                  <c:v>3.5757999999989242E-4</c:v>
                </c:pt>
                <c:pt idx="17880">
                  <c:v>3.5759999999989241E-4</c:v>
                </c:pt>
                <c:pt idx="17881">
                  <c:v>3.576199999998924E-4</c:v>
                </c:pt>
                <c:pt idx="17882">
                  <c:v>3.5763999999989239E-4</c:v>
                </c:pt>
                <c:pt idx="17883">
                  <c:v>3.5765999999989238E-4</c:v>
                </c:pt>
                <c:pt idx="17884">
                  <c:v>3.5767999999989237E-4</c:v>
                </c:pt>
                <c:pt idx="17885">
                  <c:v>3.5769999999989236E-4</c:v>
                </c:pt>
                <c:pt idx="17886">
                  <c:v>3.5771999999989235E-4</c:v>
                </c:pt>
                <c:pt idx="17887">
                  <c:v>3.5773999999989234E-4</c:v>
                </c:pt>
                <c:pt idx="17888">
                  <c:v>3.5775999999989233E-4</c:v>
                </c:pt>
                <c:pt idx="17889">
                  <c:v>3.5777999999989232E-4</c:v>
                </c:pt>
                <c:pt idx="17890">
                  <c:v>3.5779999999989231E-4</c:v>
                </c:pt>
                <c:pt idx="17891">
                  <c:v>3.578199999998923E-4</c:v>
                </c:pt>
                <c:pt idx="17892">
                  <c:v>3.5783999999989229E-4</c:v>
                </c:pt>
                <c:pt idx="17893">
                  <c:v>3.5785999999989228E-4</c:v>
                </c:pt>
                <c:pt idx="17894">
                  <c:v>3.5787999999989227E-4</c:v>
                </c:pt>
                <c:pt idx="17895">
                  <c:v>3.5789999999989226E-4</c:v>
                </c:pt>
                <c:pt idx="17896">
                  <c:v>3.5791999999989225E-4</c:v>
                </c:pt>
                <c:pt idx="17897">
                  <c:v>3.5793999999989224E-4</c:v>
                </c:pt>
                <c:pt idx="17898">
                  <c:v>3.5795999999989223E-4</c:v>
                </c:pt>
                <c:pt idx="17899">
                  <c:v>3.5797999999989221E-4</c:v>
                </c:pt>
                <c:pt idx="17900">
                  <c:v>3.579999999998922E-4</c:v>
                </c:pt>
                <c:pt idx="17901">
                  <c:v>3.5801999999989219E-4</c:v>
                </c:pt>
                <c:pt idx="17902">
                  <c:v>3.5803999999989218E-4</c:v>
                </c:pt>
                <c:pt idx="17903">
                  <c:v>3.5805999999989217E-4</c:v>
                </c:pt>
                <c:pt idx="17904">
                  <c:v>3.5807999999989216E-4</c:v>
                </c:pt>
                <c:pt idx="17905">
                  <c:v>3.5809999999989215E-4</c:v>
                </c:pt>
                <c:pt idx="17906">
                  <c:v>3.5811999999989214E-4</c:v>
                </c:pt>
                <c:pt idx="17907">
                  <c:v>3.5813999999989213E-4</c:v>
                </c:pt>
                <c:pt idx="17908">
                  <c:v>3.5815999999989212E-4</c:v>
                </c:pt>
                <c:pt idx="17909">
                  <c:v>3.5817999999989211E-4</c:v>
                </c:pt>
                <c:pt idx="17910">
                  <c:v>3.581999999998921E-4</c:v>
                </c:pt>
                <c:pt idx="17911">
                  <c:v>3.5821999999989209E-4</c:v>
                </c:pt>
                <c:pt idx="17912">
                  <c:v>3.5823999999989208E-4</c:v>
                </c:pt>
                <c:pt idx="17913">
                  <c:v>3.5825999999989207E-4</c:v>
                </c:pt>
                <c:pt idx="17914">
                  <c:v>3.5827999999989206E-4</c:v>
                </c:pt>
                <c:pt idx="17915">
                  <c:v>3.5829999999989205E-4</c:v>
                </c:pt>
                <c:pt idx="17916">
                  <c:v>3.5831999999989204E-4</c:v>
                </c:pt>
                <c:pt idx="17917">
                  <c:v>3.5833999999989203E-4</c:v>
                </c:pt>
                <c:pt idx="17918">
                  <c:v>3.5835999999989202E-4</c:v>
                </c:pt>
                <c:pt idx="17919">
                  <c:v>3.5837999999989201E-4</c:v>
                </c:pt>
                <c:pt idx="17920">
                  <c:v>3.58399999999892E-4</c:v>
                </c:pt>
                <c:pt idx="17921">
                  <c:v>3.5841999999989199E-4</c:v>
                </c:pt>
                <c:pt idx="17922">
                  <c:v>3.5843999999989198E-4</c:v>
                </c:pt>
                <c:pt idx="17923">
                  <c:v>3.5845999999989197E-4</c:v>
                </c:pt>
                <c:pt idx="17924">
                  <c:v>3.5847999999989196E-4</c:v>
                </c:pt>
                <c:pt idx="17925">
                  <c:v>3.5849999999989195E-4</c:v>
                </c:pt>
                <c:pt idx="17926">
                  <c:v>3.5851999999989194E-4</c:v>
                </c:pt>
                <c:pt idx="17927">
                  <c:v>3.5853999999989192E-4</c:v>
                </c:pt>
                <c:pt idx="17928">
                  <c:v>3.5855999999989191E-4</c:v>
                </c:pt>
                <c:pt idx="17929">
                  <c:v>3.585799999998919E-4</c:v>
                </c:pt>
                <c:pt idx="17930">
                  <c:v>3.5859999999989189E-4</c:v>
                </c:pt>
                <c:pt idx="17931">
                  <c:v>3.5861999999989188E-4</c:v>
                </c:pt>
                <c:pt idx="17932">
                  <c:v>3.5863999999989187E-4</c:v>
                </c:pt>
                <c:pt idx="17933">
                  <c:v>3.5865999999989186E-4</c:v>
                </c:pt>
                <c:pt idx="17934">
                  <c:v>3.5867999999989185E-4</c:v>
                </c:pt>
                <c:pt idx="17935">
                  <c:v>3.5869999999989184E-4</c:v>
                </c:pt>
                <c:pt idx="17936">
                  <c:v>3.5871999999989183E-4</c:v>
                </c:pt>
                <c:pt idx="17937">
                  <c:v>3.5873999999989182E-4</c:v>
                </c:pt>
                <c:pt idx="17938">
                  <c:v>3.5875999999989181E-4</c:v>
                </c:pt>
                <c:pt idx="17939">
                  <c:v>3.587799999998918E-4</c:v>
                </c:pt>
                <c:pt idx="17940">
                  <c:v>3.5879999999989179E-4</c:v>
                </c:pt>
                <c:pt idx="17941">
                  <c:v>3.5881999999989178E-4</c:v>
                </c:pt>
                <c:pt idx="17942">
                  <c:v>3.5883999999989177E-4</c:v>
                </c:pt>
                <c:pt idx="17943">
                  <c:v>3.5885999999989176E-4</c:v>
                </c:pt>
                <c:pt idx="17944">
                  <c:v>3.5887999999989175E-4</c:v>
                </c:pt>
                <c:pt idx="17945">
                  <c:v>3.5889999999989174E-4</c:v>
                </c:pt>
                <c:pt idx="17946">
                  <c:v>3.5891999999989173E-4</c:v>
                </c:pt>
                <c:pt idx="17947">
                  <c:v>3.5893999999989172E-4</c:v>
                </c:pt>
                <c:pt idx="17948">
                  <c:v>3.5895999999989171E-4</c:v>
                </c:pt>
                <c:pt idx="17949">
                  <c:v>3.589799999998917E-4</c:v>
                </c:pt>
                <c:pt idx="17950">
                  <c:v>3.5899999999989169E-4</c:v>
                </c:pt>
                <c:pt idx="17951">
                  <c:v>3.5901999999989168E-4</c:v>
                </c:pt>
                <c:pt idx="17952">
                  <c:v>3.5903999999989167E-4</c:v>
                </c:pt>
                <c:pt idx="17953">
                  <c:v>3.5905999999989166E-4</c:v>
                </c:pt>
                <c:pt idx="17954">
                  <c:v>3.5907999999989165E-4</c:v>
                </c:pt>
                <c:pt idx="17955">
                  <c:v>3.5909999999989163E-4</c:v>
                </c:pt>
                <c:pt idx="17956">
                  <c:v>3.5911999999989162E-4</c:v>
                </c:pt>
                <c:pt idx="17957">
                  <c:v>3.5913999999989161E-4</c:v>
                </c:pt>
                <c:pt idx="17958">
                  <c:v>3.591599999998916E-4</c:v>
                </c:pt>
                <c:pt idx="17959">
                  <c:v>3.5917999999989159E-4</c:v>
                </c:pt>
                <c:pt idx="17960">
                  <c:v>3.5919999999989158E-4</c:v>
                </c:pt>
                <c:pt idx="17961">
                  <c:v>3.5921999999989157E-4</c:v>
                </c:pt>
                <c:pt idx="17962">
                  <c:v>3.5923999999989156E-4</c:v>
                </c:pt>
                <c:pt idx="17963">
                  <c:v>3.5925999999989155E-4</c:v>
                </c:pt>
                <c:pt idx="17964">
                  <c:v>3.5927999999989154E-4</c:v>
                </c:pt>
                <c:pt idx="17965">
                  <c:v>3.5929999999989153E-4</c:v>
                </c:pt>
                <c:pt idx="17966">
                  <c:v>3.5931999999989152E-4</c:v>
                </c:pt>
                <c:pt idx="17967">
                  <c:v>3.5933999999989151E-4</c:v>
                </c:pt>
                <c:pt idx="17968">
                  <c:v>3.593599999998915E-4</c:v>
                </c:pt>
                <c:pt idx="17969">
                  <c:v>3.5937999999989149E-4</c:v>
                </c:pt>
                <c:pt idx="17970">
                  <c:v>3.5939999999989148E-4</c:v>
                </c:pt>
                <c:pt idx="17971">
                  <c:v>3.5941999999989147E-4</c:v>
                </c:pt>
                <c:pt idx="17972">
                  <c:v>3.5943999999989146E-4</c:v>
                </c:pt>
                <c:pt idx="17973">
                  <c:v>3.5945999999989145E-4</c:v>
                </c:pt>
                <c:pt idx="17974">
                  <c:v>3.5947999999989144E-4</c:v>
                </c:pt>
                <c:pt idx="17975">
                  <c:v>3.5949999999989143E-4</c:v>
                </c:pt>
                <c:pt idx="17976">
                  <c:v>3.5951999999989142E-4</c:v>
                </c:pt>
                <c:pt idx="17977">
                  <c:v>3.5953999999989141E-4</c:v>
                </c:pt>
                <c:pt idx="17978">
                  <c:v>3.595599999998914E-4</c:v>
                </c:pt>
                <c:pt idx="17979">
                  <c:v>3.5957999999989139E-4</c:v>
                </c:pt>
                <c:pt idx="17980">
                  <c:v>3.5959999999989138E-4</c:v>
                </c:pt>
                <c:pt idx="17981">
                  <c:v>3.5961999999989137E-4</c:v>
                </c:pt>
                <c:pt idx="17982">
                  <c:v>3.5963999999989136E-4</c:v>
                </c:pt>
                <c:pt idx="17983">
                  <c:v>3.5965999999989134E-4</c:v>
                </c:pt>
                <c:pt idx="17984">
                  <c:v>3.5967999999989133E-4</c:v>
                </c:pt>
                <c:pt idx="17985">
                  <c:v>3.5969999999989132E-4</c:v>
                </c:pt>
                <c:pt idx="17986">
                  <c:v>3.5971999999989131E-4</c:v>
                </c:pt>
                <c:pt idx="17987">
                  <c:v>3.597399999998913E-4</c:v>
                </c:pt>
                <c:pt idx="17988">
                  <c:v>3.5975999999989129E-4</c:v>
                </c:pt>
                <c:pt idx="17989">
                  <c:v>3.5977999999989128E-4</c:v>
                </c:pt>
                <c:pt idx="17990">
                  <c:v>3.5979999999989127E-4</c:v>
                </c:pt>
                <c:pt idx="17991">
                  <c:v>3.5981999999989126E-4</c:v>
                </c:pt>
                <c:pt idx="17992">
                  <c:v>3.5983999999989125E-4</c:v>
                </c:pt>
                <c:pt idx="17993">
                  <c:v>3.5985999999989124E-4</c:v>
                </c:pt>
                <c:pt idx="17994">
                  <c:v>3.5987999999989123E-4</c:v>
                </c:pt>
                <c:pt idx="17995">
                  <c:v>3.5989999999989122E-4</c:v>
                </c:pt>
                <c:pt idx="17996">
                  <c:v>3.5991999999989121E-4</c:v>
                </c:pt>
                <c:pt idx="17997">
                  <c:v>3.599399999998912E-4</c:v>
                </c:pt>
                <c:pt idx="17998">
                  <c:v>3.5995999999989119E-4</c:v>
                </c:pt>
                <c:pt idx="17999">
                  <c:v>3.5997999999989118E-4</c:v>
                </c:pt>
                <c:pt idx="18000">
                  <c:v>3.5999999999989117E-4</c:v>
                </c:pt>
                <c:pt idx="18001">
                  <c:v>3.6001999999989116E-4</c:v>
                </c:pt>
                <c:pt idx="18002">
                  <c:v>3.6003999999989115E-4</c:v>
                </c:pt>
                <c:pt idx="18003">
                  <c:v>3.6005999999989114E-4</c:v>
                </c:pt>
                <c:pt idx="18004">
                  <c:v>3.6007999999989113E-4</c:v>
                </c:pt>
                <c:pt idx="18005">
                  <c:v>3.6009999999989112E-4</c:v>
                </c:pt>
                <c:pt idx="18006">
                  <c:v>3.6011999999989111E-4</c:v>
                </c:pt>
                <c:pt idx="18007">
                  <c:v>3.601399999998911E-4</c:v>
                </c:pt>
                <c:pt idx="18008">
                  <c:v>3.6015999999989109E-4</c:v>
                </c:pt>
                <c:pt idx="18009">
                  <c:v>3.6017999999989108E-4</c:v>
                </c:pt>
                <c:pt idx="18010">
                  <c:v>3.6019999999989107E-4</c:v>
                </c:pt>
                <c:pt idx="18011">
                  <c:v>3.6021999999989105E-4</c:v>
                </c:pt>
                <c:pt idx="18012">
                  <c:v>3.6023999999989104E-4</c:v>
                </c:pt>
                <c:pt idx="18013">
                  <c:v>3.6025999999989103E-4</c:v>
                </c:pt>
                <c:pt idx="18014">
                  <c:v>3.6027999999989102E-4</c:v>
                </c:pt>
                <c:pt idx="18015">
                  <c:v>3.6029999999989101E-4</c:v>
                </c:pt>
                <c:pt idx="18016">
                  <c:v>3.60319999999891E-4</c:v>
                </c:pt>
                <c:pt idx="18017">
                  <c:v>3.6033999999989099E-4</c:v>
                </c:pt>
                <c:pt idx="18018">
                  <c:v>3.6035999999989098E-4</c:v>
                </c:pt>
                <c:pt idx="18019">
                  <c:v>3.6037999999989097E-4</c:v>
                </c:pt>
                <c:pt idx="18020">
                  <c:v>3.6039999999989096E-4</c:v>
                </c:pt>
                <c:pt idx="18021">
                  <c:v>3.6041999999989095E-4</c:v>
                </c:pt>
                <c:pt idx="18022">
                  <c:v>3.6043999999989094E-4</c:v>
                </c:pt>
                <c:pt idx="18023">
                  <c:v>3.6045999999989093E-4</c:v>
                </c:pt>
                <c:pt idx="18024">
                  <c:v>3.6047999999989092E-4</c:v>
                </c:pt>
                <c:pt idx="18025">
                  <c:v>3.6049999999989091E-4</c:v>
                </c:pt>
                <c:pt idx="18026">
                  <c:v>3.605199999998909E-4</c:v>
                </c:pt>
                <c:pt idx="18027">
                  <c:v>3.6053999999989089E-4</c:v>
                </c:pt>
                <c:pt idx="18028">
                  <c:v>3.6055999999989088E-4</c:v>
                </c:pt>
                <c:pt idx="18029">
                  <c:v>3.6057999999989087E-4</c:v>
                </c:pt>
                <c:pt idx="18030">
                  <c:v>3.6059999999989086E-4</c:v>
                </c:pt>
                <c:pt idx="18031">
                  <c:v>3.6061999999989085E-4</c:v>
                </c:pt>
                <c:pt idx="18032">
                  <c:v>3.6063999999989084E-4</c:v>
                </c:pt>
                <c:pt idx="18033">
                  <c:v>3.6065999999989083E-4</c:v>
                </c:pt>
                <c:pt idx="18034">
                  <c:v>3.6067999999989082E-4</c:v>
                </c:pt>
                <c:pt idx="18035">
                  <c:v>3.6069999999989081E-4</c:v>
                </c:pt>
                <c:pt idx="18036">
                  <c:v>3.607199999998908E-4</c:v>
                </c:pt>
                <c:pt idx="18037">
                  <c:v>3.6073999999989079E-4</c:v>
                </c:pt>
                <c:pt idx="18038">
                  <c:v>3.6075999999989078E-4</c:v>
                </c:pt>
                <c:pt idx="18039">
                  <c:v>3.6077999999989076E-4</c:v>
                </c:pt>
                <c:pt idx="18040">
                  <c:v>3.6079999999989075E-4</c:v>
                </c:pt>
                <c:pt idx="18041">
                  <c:v>3.6081999999989074E-4</c:v>
                </c:pt>
                <c:pt idx="18042">
                  <c:v>3.6083999999989073E-4</c:v>
                </c:pt>
                <c:pt idx="18043">
                  <c:v>3.6085999999989072E-4</c:v>
                </c:pt>
                <c:pt idx="18044">
                  <c:v>3.6087999999989071E-4</c:v>
                </c:pt>
                <c:pt idx="18045">
                  <c:v>3.608999999998907E-4</c:v>
                </c:pt>
                <c:pt idx="18046">
                  <c:v>3.6091999999989069E-4</c:v>
                </c:pt>
                <c:pt idx="18047">
                  <c:v>3.6093999999989068E-4</c:v>
                </c:pt>
                <c:pt idx="18048">
                  <c:v>3.6095999999989067E-4</c:v>
                </c:pt>
                <c:pt idx="18049">
                  <c:v>3.6097999999989066E-4</c:v>
                </c:pt>
                <c:pt idx="18050">
                  <c:v>3.6099999999989065E-4</c:v>
                </c:pt>
                <c:pt idx="18051">
                  <c:v>3.6101999999989064E-4</c:v>
                </c:pt>
                <c:pt idx="18052">
                  <c:v>3.6103999999989063E-4</c:v>
                </c:pt>
                <c:pt idx="18053">
                  <c:v>3.6105999999989062E-4</c:v>
                </c:pt>
                <c:pt idx="18054">
                  <c:v>3.6107999999989061E-4</c:v>
                </c:pt>
                <c:pt idx="18055">
                  <c:v>3.610999999998906E-4</c:v>
                </c:pt>
                <c:pt idx="18056">
                  <c:v>3.6111999999989059E-4</c:v>
                </c:pt>
                <c:pt idx="18057">
                  <c:v>3.6113999999989058E-4</c:v>
                </c:pt>
                <c:pt idx="18058">
                  <c:v>3.6115999999989057E-4</c:v>
                </c:pt>
                <c:pt idx="18059">
                  <c:v>3.6117999999989056E-4</c:v>
                </c:pt>
                <c:pt idx="18060">
                  <c:v>3.6119999999989055E-4</c:v>
                </c:pt>
                <c:pt idx="18061">
                  <c:v>3.6121999999989054E-4</c:v>
                </c:pt>
                <c:pt idx="18062">
                  <c:v>3.6123999999989053E-4</c:v>
                </c:pt>
                <c:pt idx="18063">
                  <c:v>3.6125999999989052E-4</c:v>
                </c:pt>
                <c:pt idx="18064">
                  <c:v>3.6127999999989051E-4</c:v>
                </c:pt>
                <c:pt idx="18065">
                  <c:v>3.612999999998905E-4</c:v>
                </c:pt>
                <c:pt idx="18066">
                  <c:v>3.6131999999989049E-4</c:v>
                </c:pt>
                <c:pt idx="18067">
                  <c:v>3.6133999999989047E-4</c:v>
                </c:pt>
                <c:pt idx="18068">
                  <c:v>3.6135999999989046E-4</c:v>
                </c:pt>
                <c:pt idx="18069">
                  <c:v>3.6137999999989045E-4</c:v>
                </c:pt>
                <c:pt idx="18070">
                  <c:v>3.6139999999989044E-4</c:v>
                </c:pt>
                <c:pt idx="18071">
                  <c:v>3.6141999999989043E-4</c:v>
                </c:pt>
                <c:pt idx="18072">
                  <c:v>3.6143999999989042E-4</c:v>
                </c:pt>
                <c:pt idx="18073">
                  <c:v>3.6145999999989041E-4</c:v>
                </c:pt>
                <c:pt idx="18074">
                  <c:v>3.614799999998904E-4</c:v>
                </c:pt>
                <c:pt idx="18075">
                  <c:v>3.6149999999989039E-4</c:v>
                </c:pt>
                <c:pt idx="18076">
                  <c:v>3.6151999999989038E-4</c:v>
                </c:pt>
                <c:pt idx="18077">
                  <c:v>3.6153999999989037E-4</c:v>
                </c:pt>
                <c:pt idx="18078">
                  <c:v>3.6155999999989036E-4</c:v>
                </c:pt>
                <c:pt idx="18079">
                  <c:v>3.6157999999989035E-4</c:v>
                </c:pt>
                <c:pt idx="18080">
                  <c:v>3.6159999999989034E-4</c:v>
                </c:pt>
                <c:pt idx="18081">
                  <c:v>3.6161999999989033E-4</c:v>
                </c:pt>
                <c:pt idx="18082">
                  <c:v>3.6163999999989032E-4</c:v>
                </c:pt>
                <c:pt idx="18083">
                  <c:v>3.6165999999989031E-4</c:v>
                </c:pt>
                <c:pt idx="18084">
                  <c:v>3.616799999998903E-4</c:v>
                </c:pt>
                <c:pt idx="18085">
                  <c:v>3.6169999999989029E-4</c:v>
                </c:pt>
                <c:pt idx="18086">
                  <c:v>3.6171999999989028E-4</c:v>
                </c:pt>
                <c:pt idx="18087">
                  <c:v>3.6173999999989027E-4</c:v>
                </c:pt>
                <c:pt idx="18088">
                  <c:v>3.6175999999989026E-4</c:v>
                </c:pt>
                <c:pt idx="18089">
                  <c:v>3.6177999999989025E-4</c:v>
                </c:pt>
                <c:pt idx="18090">
                  <c:v>3.6179999999989024E-4</c:v>
                </c:pt>
                <c:pt idx="18091">
                  <c:v>3.6181999999989023E-4</c:v>
                </c:pt>
                <c:pt idx="18092">
                  <c:v>3.6183999999989022E-4</c:v>
                </c:pt>
                <c:pt idx="18093">
                  <c:v>3.6185999999989021E-4</c:v>
                </c:pt>
                <c:pt idx="18094">
                  <c:v>3.618799999998902E-4</c:v>
                </c:pt>
                <c:pt idx="18095">
                  <c:v>3.6189999999989018E-4</c:v>
                </c:pt>
                <c:pt idx="18096">
                  <c:v>3.6191999999989017E-4</c:v>
                </c:pt>
                <c:pt idx="18097">
                  <c:v>3.6193999999989016E-4</c:v>
                </c:pt>
                <c:pt idx="18098">
                  <c:v>3.6195999999989015E-4</c:v>
                </c:pt>
                <c:pt idx="18099">
                  <c:v>3.6197999999989014E-4</c:v>
                </c:pt>
                <c:pt idx="18100">
                  <c:v>3.6199999999989013E-4</c:v>
                </c:pt>
                <c:pt idx="18101">
                  <c:v>3.6201999999989012E-4</c:v>
                </c:pt>
                <c:pt idx="18102">
                  <c:v>3.6203999999989011E-4</c:v>
                </c:pt>
                <c:pt idx="18103">
                  <c:v>3.620599999998901E-4</c:v>
                </c:pt>
                <c:pt idx="18104">
                  <c:v>3.6207999999989009E-4</c:v>
                </c:pt>
                <c:pt idx="18105">
                  <c:v>3.6209999999989008E-4</c:v>
                </c:pt>
                <c:pt idx="18106">
                  <c:v>3.6211999999989007E-4</c:v>
                </c:pt>
                <c:pt idx="18107">
                  <c:v>3.6213999999989006E-4</c:v>
                </c:pt>
                <c:pt idx="18108">
                  <c:v>3.6215999999989005E-4</c:v>
                </c:pt>
                <c:pt idx="18109">
                  <c:v>3.6217999999989004E-4</c:v>
                </c:pt>
                <c:pt idx="18110">
                  <c:v>3.6219999999989003E-4</c:v>
                </c:pt>
                <c:pt idx="18111">
                  <c:v>3.6221999999989002E-4</c:v>
                </c:pt>
                <c:pt idx="18112">
                  <c:v>3.6223999999989001E-4</c:v>
                </c:pt>
                <c:pt idx="18113">
                  <c:v>3.6225999999989E-4</c:v>
                </c:pt>
                <c:pt idx="18114">
                  <c:v>3.6227999999988999E-4</c:v>
                </c:pt>
                <c:pt idx="18115">
                  <c:v>3.6229999999988998E-4</c:v>
                </c:pt>
                <c:pt idx="18116">
                  <c:v>3.6231999999988997E-4</c:v>
                </c:pt>
                <c:pt idx="18117">
                  <c:v>3.6233999999988996E-4</c:v>
                </c:pt>
                <c:pt idx="18118">
                  <c:v>3.6235999999988995E-4</c:v>
                </c:pt>
                <c:pt idx="18119">
                  <c:v>3.6237999999988994E-4</c:v>
                </c:pt>
                <c:pt idx="18120">
                  <c:v>3.6239999999988993E-4</c:v>
                </c:pt>
                <c:pt idx="18121">
                  <c:v>3.6241999999988992E-4</c:v>
                </c:pt>
                <c:pt idx="18122">
                  <c:v>3.6243999999988991E-4</c:v>
                </c:pt>
                <c:pt idx="18123">
                  <c:v>3.624599999998899E-4</c:v>
                </c:pt>
                <c:pt idx="18124">
                  <c:v>3.6247999999988988E-4</c:v>
                </c:pt>
                <c:pt idx="18125">
                  <c:v>3.6249999999988987E-4</c:v>
                </c:pt>
                <c:pt idx="18126">
                  <c:v>3.6251999999988986E-4</c:v>
                </c:pt>
                <c:pt idx="18127">
                  <c:v>3.6253999999988985E-4</c:v>
                </c:pt>
                <c:pt idx="18128">
                  <c:v>3.6255999999988984E-4</c:v>
                </c:pt>
                <c:pt idx="18129">
                  <c:v>3.6257999999988983E-4</c:v>
                </c:pt>
                <c:pt idx="18130">
                  <c:v>3.6259999999988982E-4</c:v>
                </c:pt>
                <c:pt idx="18131">
                  <c:v>3.6261999999988981E-4</c:v>
                </c:pt>
                <c:pt idx="18132">
                  <c:v>3.626399999998898E-4</c:v>
                </c:pt>
                <c:pt idx="18133">
                  <c:v>3.6265999999988979E-4</c:v>
                </c:pt>
                <c:pt idx="18134">
                  <c:v>3.6267999999988978E-4</c:v>
                </c:pt>
                <c:pt idx="18135">
                  <c:v>3.6269999999988977E-4</c:v>
                </c:pt>
                <c:pt idx="18136">
                  <c:v>3.6271999999988976E-4</c:v>
                </c:pt>
                <c:pt idx="18137">
                  <c:v>3.6273999999988975E-4</c:v>
                </c:pt>
                <c:pt idx="18138">
                  <c:v>3.6275999999988974E-4</c:v>
                </c:pt>
                <c:pt idx="18139">
                  <c:v>3.6277999999988973E-4</c:v>
                </c:pt>
                <c:pt idx="18140">
                  <c:v>3.6279999999988972E-4</c:v>
                </c:pt>
                <c:pt idx="18141">
                  <c:v>3.6281999999988971E-4</c:v>
                </c:pt>
                <c:pt idx="18142">
                  <c:v>3.628399999998897E-4</c:v>
                </c:pt>
                <c:pt idx="18143">
                  <c:v>3.6285999999988969E-4</c:v>
                </c:pt>
                <c:pt idx="18144">
                  <c:v>3.6287999999988968E-4</c:v>
                </c:pt>
                <c:pt idx="18145">
                  <c:v>3.6289999999988967E-4</c:v>
                </c:pt>
                <c:pt idx="18146">
                  <c:v>3.6291999999988966E-4</c:v>
                </c:pt>
                <c:pt idx="18147">
                  <c:v>3.6293999999988965E-4</c:v>
                </c:pt>
                <c:pt idx="18148">
                  <c:v>3.6295999999988964E-4</c:v>
                </c:pt>
                <c:pt idx="18149">
                  <c:v>3.6297999999988963E-4</c:v>
                </c:pt>
                <c:pt idx="18150">
                  <c:v>3.6299999999988962E-4</c:v>
                </c:pt>
                <c:pt idx="18151">
                  <c:v>3.6301999999988961E-4</c:v>
                </c:pt>
                <c:pt idx="18152">
                  <c:v>3.6303999999988959E-4</c:v>
                </c:pt>
                <c:pt idx="18153">
                  <c:v>3.6305999999988958E-4</c:v>
                </c:pt>
                <c:pt idx="18154">
                  <c:v>3.6307999999988957E-4</c:v>
                </c:pt>
                <c:pt idx="18155">
                  <c:v>3.6309999999988956E-4</c:v>
                </c:pt>
                <c:pt idx="18156">
                  <c:v>3.6311999999988955E-4</c:v>
                </c:pt>
                <c:pt idx="18157">
                  <c:v>3.6313999999988954E-4</c:v>
                </c:pt>
                <c:pt idx="18158">
                  <c:v>3.6315999999988953E-4</c:v>
                </c:pt>
                <c:pt idx="18159">
                  <c:v>3.6317999999988952E-4</c:v>
                </c:pt>
                <c:pt idx="18160">
                  <c:v>3.6319999999988951E-4</c:v>
                </c:pt>
                <c:pt idx="18161">
                  <c:v>3.632199999998895E-4</c:v>
                </c:pt>
                <c:pt idx="18162">
                  <c:v>3.6323999999988949E-4</c:v>
                </c:pt>
                <c:pt idx="18163">
                  <c:v>3.6325999999988948E-4</c:v>
                </c:pt>
                <c:pt idx="18164">
                  <c:v>3.6327999999988947E-4</c:v>
                </c:pt>
                <c:pt idx="18165">
                  <c:v>3.6329999999988946E-4</c:v>
                </c:pt>
                <c:pt idx="18166">
                  <c:v>3.6331999999988945E-4</c:v>
                </c:pt>
                <c:pt idx="18167">
                  <c:v>3.6333999999988944E-4</c:v>
                </c:pt>
                <c:pt idx="18168">
                  <c:v>3.6335999999988943E-4</c:v>
                </c:pt>
                <c:pt idx="18169">
                  <c:v>3.6337999999988942E-4</c:v>
                </c:pt>
                <c:pt idx="18170">
                  <c:v>3.6339999999988941E-4</c:v>
                </c:pt>
                <c:pt idx="18171">
                  <c:v>3.634199999998894E-4</c:v>
                </c:pt>
                <c:pt idx="18172">
                  <c:v>3.6343999999988939E-4</c:v>
                </c:pt>
                <c:pt idx="18173">
                  <c:v>3.6345999999988938E-4</c:v>
                </c:pt>
                <c:pt idx="18174">
                  <c:v>3.6347999999988937E-4</c:v>
                </c:pt>
                <c:pt idx="18175">
                  <c:v>3.6349999999988936E-4</c:v>
                </c:pt>
                <c:pt idx="18176">
                  <c:v>3.6351999999988935E-4</c:v>
                </c:pt>
                <c:pt idx="18177">
                  <c:v>3.6353999999988934E-4</c:v>
                </c:pt>
                <c:pt idx="18178">
                  <c:v>3.6355999999988933E-4</c:v>
                </c:pt>
                <c:pt idx="18179">
                  <c:v>3.6357999999988932E-4</c:v>
                </c:pt>
                <c:pt idx="18180">
                  <c:v>3.635999999998893E-4</c:v>
                </c:pt>
                <c:pt idx="18181">
                  <c:v>3.6361999999988929E-4</c:v>
                </c:pt>
                <c:pt idx="18182">
                  <c:v>3.6363999999988928E-4</c:v>
                </c:pt>
                <c:pt idx="18183">
                  <c:v>3.6365999999988927E-4</c:v>
                </c:pt>
                <c:pt idx="18184">
                  <c:v>3.6367999999988926E-4</c:v>
                </c:pt>
                <c:pt idx="18185">
                  <c:v>3.6369999999988925E-4</c:v>
                </c:pt>
                <c:pt idx="18186">
                  <c:v>3.6371999999988924E-4</c:v>
                </c:pt>
                <c:pt idx="18187">
                  <c:v>3.6373999999988923E-4</c:v>
                </c:pt>
                <c:pt idx="18188">
                  <c:v>3.6375999999988922E-4</c:v>
                </c:pt>
                <c:pt idx="18189">
                  <c:v>3.6377999999988921E-4</c:v>
                </c:pt>
                <c:pt idx="18190">
                  <c:v>3.637999999998892E-4</c:v>
                </c:pt>
                <c:pt idx="18191">
                  <c:v>3.6381999999988919E-4</c:v>
                </c:pt>
                <c:pt idx="18192">
                  <c:v>3.6383999999988918E-4</c:v>
                </c:pt>
                <c:pt idx="18193">
                  <c:v>3.6385999999988917E-4</c:v>
                </c:pt>
                <c:pt idx="18194">
                  <c:v>3.6387999999988916E-4</c:v>
                </c:pt>
                <c:pt idx="18195">
                  <c:v>3.6389999999988915E-4</c:v>
                </c:pt>
                <c:pt idx="18196">
                  <c:v>3.6391999999988914E-4</c:v>
                </c:pt>
                <c:pt idx="18197">
                  <c:v>3.6393999999988913E-4</c:v>
                </c:pt>
                <c:pt idx="18198">
                  <c:v>3.6395999999988912E-4</c:v>
                </c:pt>
                <c:pt idx="18199">
                  <c:v>3.6397999999988911E-4</c:v>
                </c:pt>
                <c:pt idx="18200">
                  <c:v>3.639999999998891E-4</c:v>
                </c:pt>
                <c:pt idx="18201">
                  <c:v>3.6401999999988909E-4</c:v>
                </c:pt>
                <c:pt idx="18202">
                  <c:v>3.6403999999988908E-4</c:v>
                </c:pt>
                <c:pt idx="18203">
                  <c:v>3.6405999999988907E-4</c:v>
                </c:pt>
                <c:pt idx="18204">
                  <c:v>3.6407999999988906E-4</c:v>
                </c:pt>
                <c:pt idx="18205">
                  <c:v>3.6409999999988905E-4</c:v>
                </c:pt>
                <c:pt idx="18206">
                  <c:v>3.6411999999988904E-4</c:v>
                </c:pt>
                <c:pt idx="18207">
                  <c:v>3.6413999999988903E-4</c:v>
                </c:pt>
                <c:pt idx="18208">
                  <c:v>3.6415999999988901E-4</c:v>
                </c:pt>
                <c:pt idx="18209">
                  <c:v>3.64179999999889E-4</c:v>
                </c:pt>
                <c:pt idx="18210">
                  <c:v>3.6419999999988899E-4</c:v>
                </c:pt>
                <c:pt idx="18211">
                  <c:v>3.6421999999988898E-4</c:v>
                </c:pt>
                <c:pt idx="18212">
                  <c:v>3.6423999999988897E-4</c:v>
                </c:pt>
                <c:pt idx="18213">
                  <c:v>3.6425999999988896E-4</c:v>
                </c:pt>
                <c:pt idx="18214">
                  <c:v>3.6427999999988895E-4</c:v>
                </c:pt>
                <c:pt idx="18215">
                  <c:v>3.6429999999988894E-4</c:v>
                </c:pt>
                <c:pt idx="18216">
                  <c:v>3.6431999999988893E-4</c:v>
                </c:pt>
                <c:pt idx="18217">
                  <c:v>3.6433999999988892E-4</c:v>
                </c:pt>
                <c:pt idx="18218">
                  <c:v>3.6435999999988891E-4</c:v>
                </c:pt>
                <c:pt idx="18219">
                  <c:v>3.643799999998889E-4</c:v>
                </c:pt>
                <c:pt idx="18220">
                  <c:v>3.6439999999988889E-4</c:v>
                </c:pt>
                <c:pt idx="18221">
                  <c:v>3.6441999999988888E-4</c:v>
                </c:pt>
                <c:pt idx="18222">
                  <c:v>3.6443999999988887E-4</c:v>
                </c:pt>
                <c:pt idx="18223">
                  <c:v>3.6445999999988886E-4</c:v>
                </c:pt>
                <c:pt idx="18224">
                  <c:v>3.6447999999988885E-4</c:v>
                </c:pt>
                <c:pt idx="18225">
                  <c:v>3.6449999999988884E-4</c:v>
                </c:pt>
                <c:pt idx="18226">
                  <c:v>3.6451999999988883E-4</c:v>
                </c:pt>
                <c:pt idx="18227">
                  <c:v>3.6453999999988882E-4</c:v>
                </c:pt>
                <c:pt idx="18228">
                  <c:v>3.6455999999988881E-4</c:v>
                </c:pt>
                <c:pt idx="18229">
                  <c:v>3.645799999998888E-4</c:v>
                </c:pt>
                <c:pt idx="18230">
                  <c:v>3.6459999999988879E-4</c:v>
                </c:pt>
                <c:pt idx="18231">
                  <c:v>3.6461999999988878E-4</c:v>
                </c:pt>
                <c:pt idx="18232">
                  <c:v>3.6463999999988877E-4</c:v>
                </c:pt>
                <c:pt idx="18233">
                  <c:v>3.6465999999988876E-4</c:v>
                </c:pt>
                <c:pt idx="18234">
                  <c:v>3.6467999999988875E-4</c:v>
                </c:pt>
                <c:pt idx="18235">
                  <c:v>3.6469999999988874E-4</c:v>
                </c:pt>
                <c:pt idx="18236">
                  <c:v>3.6471999999988872E-4</c:v>
                </c:pt>
                <c:pt idx="18237">
                  <c:v>3.6473999999988871E-4</c:v>
                </c:pt>
                <c:pt idx="18238">
                  <c:v>3.647599999998887E-4</c:v>
                </c:pt>
                <c:pt idx="18239">
                  <c:v>3.6477999999988869E-4</c:v>
                </c:pt>
                <c:pt idx="18240">
                  <c:v>3.6479999999988868E-4</c:v>
                </c:pt>
                <c:pt idx="18241">
                  <c:v>3.6481999999988867E-4</c:v>
                </c:pt>
                <c:pt idx="18242">
                  <c:v>3.6483999999988866E-4</c:v>
                </c:pt>
                <c:pt idx="18243">
                  <c:v>3.6485999999988865E-4</c:v>
                </c:pt>
                <c:pt idx="18244">
                  <c:v>3.6487999999988864E-4</c:v>
                </c:pt>
                <c:pt idx="18245">
                  <c:v>3.6489999999988863E-4</c:v>
                </c:pt>
                <c:pt idx="18246">
                  <c:v>3.6491999999988862E-4</c:v>
                </c:pt>
                <c:pt idx="18247">
                  <c:v>3.6493999999988861E-4</c:v>
                </c:pt>
                <c:pt idx="18248">
                  <c:v>3.649599999998886E-4</c:v>
                </c:pt>
                <c:pt idx="18249">
                  <c:v>3.6497999999988859E-4</c:v>
                </c:pt>
                <c:pt idx="18250">
                  <c:v>3.6499999999988858E-4</c:v>
                </c:pt>
                <c:pt idx="18251">
                  <c:v>3.6501999999988857E-4</c:v>
                </c:pt>
                <c:pt idx="18252">
                  <c:v>3.6503999999988856E-4</c:v>
                </c:pt>
                <c:pt idx="18253">
                  <c:v>3.6505999999988855E-4</c:v>
                </c:pt>
                <c:pt idx="18254">
                  <c:v>3.6507999999988854E-4</c:v>
                </c:pt>
                <c:pt idx="18255">
                  <c:v>3.6509999999988853E-4</c:v>
                </c:pt>
                <c:pt idx="18256">
                  <c:v>3.6511999999988852E-4</c:v>
                </c:pt>
                <c:pt idx="18257">
                  <c:v>3.6513999999988851E-4</c:v>
                </c:pt>
                <c:pt idx="18258">
                  <c:v>3.651599999998885E-4</c:v>
                </c:pt>
                <c:pt idx="18259">
                  <c:v>3.6517999999988849E-4</c:v>
                </c:pt>
                <c:pt idx="18260">
                  <c:v>3.6519999999988848E-4</c:v>
                </c:pt>
                <c:pt idx="18261">
                  <c:v>3.6521999999988847E-4</c:v>
                </c:pt>
                <c:pt idx="18262">
                  <c:v>3.6523999999988846E-4</c:v>
                </c:pt>
                <c:pt idx="18263">
                  <c:v>3.6525999999988845E-4</c:v>
                </c:pt>
                <c:pt idx="18264">
                  <c:v>3.6527999999988843E-4</c:v>
                </c:pt>
                <c:pt idx="18265">
                  <c:v>3.6529999999988842E-4</c:v>
                </c:pt>
                <c:pt idx="18266">
                  <c:v>3.6531999999988841E-4</c:v>
                </c:pt>
                <c:pt idx="18267">
                  <c:v>3.653399999998884E-4</c:v>
                </c:pt>
                <c:pt idx="18268">
                  <c:v>3.6535999999988839E-4</c:v>
                </c:pt>
                <c:pt idx="18269">
                  <c:v>3.6537999999988838E-4</c:v>
                </c:pt>
                <c:pt idx="18270">
                  <c:v>3.6539999999988837E-4</c:v>
                </c:pt>
                <c:pt idx="18271">
                  <c:v>3.6541999999988836E-4</c:v>
                </c:pt>
                <c:pt idx="18272">
                  <c:v>3.6543999999988835E-4</c:v>
                </c:pt>
                <c:pt idx="18273">
                  <c:v>3.6545999999988834E-4</c:v>
                </c:pt>
                <c:pt idx="18274">
                  <c:v>3.6547999999988833E-4</c:v>
                </c:pt>
                <c:pt idx="18275">
                  <c:v>3.6549999999988832E-4</c:v>
                </c:pt>
                <c:pt idx="18276">
                  <c:v>3.6551999999988831E-4</c:v>
                </c:pt>
                <c:pt idx="18277">
                  <c:v>3.655399999998883E-4</c:v>
                </c:pt>
                <c:pt idx="18278">
                  <c:v>3.6555999999988829E-4</c:v>
                </c:pt>
                <c:pt idx="18279">
                  <c:v>3.6557999999988828E-4</c:v>
                </c:pt>
                <c:pt idx="18280">
                  <c:v>3.6559999999988827E-4</c:v>
                </c:pt>
                <c:pt idx="18281">
                  <c:v>3.6561999999988826E-4</c:v>
                </c:pt>
                <c:pt idx="18282">
                  <c:v>3.6563999999988825E-4</c:v>
                </c:pt>
                <c:pt idx="18283">
                  <c:v>3.6565999999988824E-4</c:v>
                </c:pt>
                <c:pt idx="18284">
                  <c:v>3.6567999999988823E-4</c:v>
                </c:pt>
                <c:pt idx="18285">
                  <c:v>3.6569999999988822E-4</c:v>
                </c:pt>
                <c:pt idx="18286">
                  <c:v>3.6571999999988821E-4</c:v>
                </c:pt>
                <c:pt idx="18287">
                  <c:v>3.657399999998882E-4</c:v>
                </c:pt>
                <c:pt idx="18288">
                  <c:v>3.6575999999988819E-4</c:v>
                </c:pt>
                <c:pt idx="18289">
                  <c:v>3.6577999999988818E-4</c:v>
                </c:pt>
                <c:pt idx="18290">
                  <c:v>3.6579999999988817E-4</c:v>
                </c:pt>
                <c:pt idx="18291">
                  <c:v>3.6581999999988816E-4</c:v>
                </c:pt>
                <c:pt idx="18292">
                  <c:v>3.6583999999988814E-4</c:v>
                </c:pt>
                <c:pt idx="18293">
                  <c:v>3.6585999999988813E-4</c:v>
                </c:pt>
                <c:pt idx="18294">
                  <c:v>3.6587999999988812E-4</c:v>
                </c:pt>
                <c:pt idx="18295">
                  <c:v>3.6589999999988811E-4</c:v>
                </c:pt>
                <c:pt idx="18296">
                  <c:v>3.659199999998881E-4</c:v>
                </c:pt>
                <c:pt idx="18297">
                  <c:v>3.6593999999988809E-4</c:v>
                </c:pt>
                <c:pt idx="18298">
                  <c:v>3.6595999999988808E-4</c:v>
                </c:pt>
                <c:pt idx="18299">
                  <c:v>3.6597999999988807E-4</c:v>
                </c:pt>
                <c:pt idx="18300">
                  <c:v>3.6599999999988806E-4</c:v>
                </c:pt>
                <c:pt idx="18301">
                  <c:v>3.6601999999988805E-4</c:v>
                </c:pt>
                <c:pt idx="18302">
                  <c:v>3.6603999999988804E-4</c:v>
                </c:pt>
                <c:pt idx="18303">
                  <c:v>3.6605999999988803E-4</c:v>
                </c:pt>
                <c:pt idx="18304">
                  <c:v>3.6607999999988802E-4</c:v>
                </c:pt>
                <c:pt idx="18305">
                  <c:v>3.6609999999988801E-4</c:v>
                </c:pt>
                <c:pt idx="18306">
                  <c:v>3.66119999999888E-4</c:v>
                </c:pt>
                <c:pt idx="18307">
                  <c:v>3.6613999999988799E-4</c:v>
                </c:pt>
                <c:pt idx="18308">
                  <c:v>3.6615999999988798E-4</c:v>
                </c:pt>
                <c:pt idx="18309">
                  <c:v>3.6617999999988797E-4</c:v>
                </c:pt>
                <c:pt idx="18310">
                  <c:v>3.6619999999988796E-4</c:v>
                </c:pt>
                <c:pt idx="18311">
                  <c:v>3.6621999999988795E-4</c:v>
                </c:pt>
                <c:pt idx="18312">
                  <c:v>3.6623999999988794E-4</c:v>
                </c:pt>
                <c:pt idx="18313">
                  <c:v>3.6625999999988793E-4</c:v>
                </c:pt>
                <c:pt idx="18314">
                  <c:v>3.6627999999988792E-4</c:v>
                </c:pt>
                <c:pt idx="18315">
                  <c:v>3.6629999999988791E-4</c:v>
                </c:pt>
                <c:pt idx="18316">
                  <c:v>3.663199999998879E-4</c:v>
                </c:pt>
                <c:pt idx="18317">
                  <c:v>3.6633999999988789E-4</c:v>
                </c:pt>
                <c:pt idx="18318">
                  <c:v>3.6635999999988788E-4</c:v>
                </c:pt>
                <c:pt idx="18319">
                  <c:v>3.6637999999988787E-4</c:v>
                </c:pt>
                <c:pt idx="18320">
                  <c:v>3.6639999999988785E-4</c:v>
                </c:pt>
                <c:pt idx="18321">
                  <c:v>3.6641999999988784E-4</c:v>
                </c:pt>
                <c:pt idx="18322">
                  <c:v>3.6643999999988783E-4</c:v>
                </c:pt>
                <c:pt idx="18323">
                  <c:v>3.6645999999988782E-4</c:v>
                </c:pt>
                <c:pt idx="18324">
                  <c:v>3.6647999999988781E-4</c:v>
                </c:pt>
                <c:pt idx="18325">
                  <c:v>3.664999999998878E-4</c:v>
                </c:pt>
                <c:pt idx="18326">
                  <c:v>3.6651999999988779E-4</c:v>
                </c:pt>
                <c:pt idx="18327">
                  <c:v>3.6653999999988778E-4</c:v>
                </c:pt>
                <c:pt idx="18328">
                  <c:v>3.6655999999988777E-4</c:v>
                </c:pt>
                <c:pt idx="18329">
                  <c:v>3.6657999999988776E-4</c:v>
                </c:pt>
                <c:pt idx="18330">
                  <c:v>3.6659999999988775E-4</c:v>
                </c:pt>
                <c:pt idx="18331">
                  <c:v>3.6661999999988774E-4</c:v>
                </c:pt>
                <c:pt idx="18332">
                  <c:v>3.6663999999988773E-4</c:v>
                </c:pt>
                <c:pt idx="18333">
                  <c:v>3.6665999999988772E-4</c:v>
                </c:pt>
                <c:pt idx="18334">
                  <c:v>3.6667999999988771E-4</c:v>
                </c:pt>
                <c:pt idx="18335">
                  <c:v>3.666999999998877E-4</c:v>
                </c:pt>
                <c:pt idx="18336">
                  <c:v>3.6671999999988769E-4</c:v>
                </c:pt>
                <c:pt idx="18337">
                  <c:v>3.6673999999988768E-4</c:v>
                </c:pt>
                <c:pt idx="18338">
                  <c:v>3.6675999999988767E-4</c:v>
                </c:pt>
                <c:pt idx="18339">
                  <c:v>3.6677999999988766E-4</c:v>
                </c:pt>
                <c:pt idx="18340">
                  <c:v>3.6679999999988765E-4</c:v>
                </c:pt>
                <c:pt idx="18341">
                  <c:v>3.6681999999988764E-4</c:v>
                </c:pt>
                <c:pt idx="18342">
                  <c:v>3.6683999999988763E-4</c:v>
                </c:pt>
                <c:pt idx="18343">
                  <c:v>3.6685999999988762E-4</c:v>
                </c:pt>
                <c:pt idx="18344">
                  <c:v>3.6687999999988761E-4</c:v>
                </c:pt>
                <c:pt idx="18345">
                  <c:v>3.668999999998876E-4</c:v>
                </c:pt>
                <c:pt idx="18346">
                  <c:v>3.6691999999988759E-4</c:v>
                </c:pt>
                <c:pt idx="18347">
                  <c:v>3.6693999999988758E-4</c:v>
                </c:pt>
                <c:pt idx="18348">
                  <c:v>3.6695999999988756E-4</c:v>
                </c:pt>
                <c:pt idx="18349">
                  <c:v>3.6697999999988755E-4</c:v>
                </c:pt>
                <c:pt idx="18350">
                  <c:v>3.6699999999988754E-4</c:v>
                </c:pt>
                <c:pt idx="18351">
                  <c:v>3.6701999999988753E-4</c:v>
                </c:pt>
                <c:pt idx="18352">
                  <c:v>3.6703999999988752E-4</c:v>
                </c:pt>
                <c:pt idx="18353">
                  <c:v>3.6705999999988751E-4</c:v>
                </c:pt>
                <c:pt idx="18354">
                  <c:v>3.670799999998875E-4</c:v>
                </c:pt>
                <c:pt idx="18355">
                  <c:v>3.6709999999988749E-4</c:v>
                </c:pt>
                <c:pt idx="18356">
                  <c:v>3.6711999999988748E-4</c:v>
                </c:pt>
                <c:pt idx="18357">
                  <c:v>3.6713999999988747E-4</c:v>
                </c:pt>
                <c:pt idx="18358">
                  <c:v>3.6715999999988746E-4</c:v>
                </c:pt>
                <c:pt idx="18359">
                  <c:v>3.6717999999988745E-4</c:v>
                </c:pt>
                <c:pt idx="18360">
                  <c:v>3.6719999999988744E-4</c:v>
                </c:pt>
                <c:pt idx="18361">
                  <c:v>3.6721999999988743E-4</c:v>
                </c:pt>
                <c:pt idx="18362">
                  <c:v>3.6723999999988742E-4</c:v>
                </c:pt>
                <c:pt idx="18363">
                  <c:v>3.6725999999988741E-4</c:v>
                </c:pt>
                <c:pt idx="18364">
                  <c:v>3.672799999998874E-4</c:v>
                </c:pt>
                <c:pt idx="18365">
                  <c:v>3.6729999999988739E-4</c:v>
                </c:pt>
                <c:pt idx="18366">
                  <c:v>3.6731999999988738E-4</c:v>
                </c:pt>
                <c:pt idx="18367">
                  <c:v>3.6733999999988737E-4</c:v>
                </c:pt>
                <c:pt idx="18368">
                  <c:v>3.6735999999988736E-4</c:v>
                </c:pt>
                <c:pt idx="18369">
                  <c:v>3.6737999999988735E-4</c:v>
                </c:pt>
                <c:pt idx="18370">
                  <c:v>3.6739999999988734E-4</c:v>
                </c:pt>
                <c:pt idx="18371">
                  <c:v>3.6741999999988733E-4</c:v>
                </c:pt>
                <c:pt idx="18372">
                  <c:v>3.6743999999988732E-4</c:v>
                </c:pt>
                <c:pt idx="18373">
                  <c:v>3.6745999999988731E-4</c:v>
                </c:pt>
                <c:pt idx="18374">
                  <c:v>3.674799999998873E-4</c:v>
                </c:pt>
                <c:pt idx="18375">
                  <c:v>3.6749999999988729E-4</c:v>
                </c:pt>
                <c:pt idx="18376">
                  <c:v>3.6751999999988727E-4</c:v>
                </c:pt>
                <c:pt idx="18377">
                  <c:v>3.6753999999988726E-4</c:v>
                </c:pt>
                <c:pt idx="18378">
                  <c:v>3.6755999999988725E-4</c:v>
                </c:pt>
                <c:pt idx="18379">
                  <c:v>3.6757999999988724E-4</c:v>
                </c:pt>
                <c:pt idx="18380">
                  <c:v>3.6759999999988723E-4</c:v>
                </c:pt>
                <c:pt idx="18381">
                  <c:v>3.6761999999988722E-4</c:v>
                </c:pt>
                <c:pt idx="18382">
                  <c:v>3.6763999999988721E-4</c:v>
                </c:pt>
                <c:pt idx="18383">
                  <c:v>3.676599999998872E-4</c:v>
                </c:pt>
                <c:pt idx="18384">
                  <c:v>3.6767999999988719E-4</c:v>
                </c:pt>
                <c:pt idx="18385">
                  <c:v>3.6769999999988718E-4</c:v>
                </c:pt>
                <c:pt idx="18386">
                  <c:v>3.6771999999988717E-4</c:v>
                </c:pt>
                <c:pt idx="18387">
                  <c:v>3.6773999999988716E-4</c:v>
                </c:pt>
                <c:pt idx="18388">
                  <c:v>3.6775999999988715E-4</c:v>
                </c:pt>
                <c:pt idx="18389">
                  <c:v>3.6777999999988714E-4</c:v>
                </c:pt>
                <c:pt idx="18390">
                  <c:v>3.6779999999988713E-4</c:v>
                </c:pt>
                <c:pt idx="18391">
                  <c:v>3.6781999999988712E-4</c:v>
                </c:pt>
                <c:pt idx="18392">
                  <c:v>3.6783999999988711E-4</c:v>
                </c:pt>
                <c:pt idx="18393">
                  <c:v>3.678599999998871E-4</c:v>
                </c:pt>
                <c:pt idx="18394">
                  <c:v>3.6787999999988709E-4</c:v>
                </c:pt>
                <c:pt idx="18395">
                  <c:v>3.6789999999988708E-4</c:v>
                </c:pt>
                <c:pt idx="18396">
                  <c:v>3.6791999999988707E-4</c:v>
                </c:pt>
                <c:pt idx="18397">
                  <c:v>3.6793999999988706E-4</c:v>
                </c:pt>
                <c:pt idx="18398">
                  <c:v>3.6795999999988705E-4</c:v>
                </c:pt>
                <c:pt idx="18399">
                  <c:v>3.6797999999988704E-4</c:v>
                </c:pt>
                <c:pt idx="18400">
                  <c:v>3.6799999999988703E-4</c:v>
                </c:pt>
                <c:pt idx="18401">
                  <c:v>3.6801999999988702E-4</c:v>
                </c:pt>
                <c:pt idx="18402">
                  <c:v>3.6803999999988701E-4</c:v>
                </c:pt>
                <c:pt idx="18403">
                  <c:v>3.68059999999887E-4</c:v>
                </c:pt>
                <c:pt idx="18404">
                  <c:v>3.6807999999988698E-4</c:v>
                </c:pt>
                <c:pt idx="18405">
                  <c:v>3.6809999999988697E-4</c:v>
                </c:pt>
                <c:pt idx="18406">
                  <c:v>3.6811999999988696E-4</c:v>
                </c:pt>
                <c:pt idx="18407">
                  <c:v>3.6813999999988695E-4</c:v>
                </c:pt>
                <c:pt idx="18408">
                  <c:v>3.6815999999988694E-4</c:v>
                </c:pt>
                <c:pt idx="18409">
                  <c:v>3.6817999999988693E-4</c:v>
                </c:pt>
                <c:pt idx="18410">
                  <c:v>3.6819999999988692E-4</c:v>
                </c:pt>
                <c:pt idx="18411">
                  <c:v>3.6821999999988691E-4</c:v>
                </c:pt>
                <c:pt idx="18412">
                  <c:v>3.682399999998869E-4</c:v>
                </c:pt>
                <c:pt idx="18413">
                  <c:v>3.6825999999988689E-4</c:v>
                </c:pt>
                <c:pt idx="18414">
                  <c:v>3.6827999999988688E-4</c:v>
                </c:pt>
                <c:pt idx="18415">
                  <c:v>3.6829999999988687E-4</c:v>
                </c:pt>
                <c:pt idx="18416">
                  <c:v>3.6831999999988686E-4</c:v>
                </c:pt>
                <c:pt idx="18417">
                  <c:v>3.6833999999988685E-4</c:v>
                </c:pt>
                <c:pt idx="18418">
                  <c:v>3.6835999999988684E-4</c:v>
                </c:pt>
                <c:pt idx="18419">
                  <c:v>3.6837999999988683E-4</c:v>
                </c:pt>
                <c:pt idx="18420">
                  <c:v>3.6839999999988682E-4</c:v>
                </c:pt>
                <c:pt idx="18421">
                  <c:v>3.6841999999988681E-4</c:v>
                </c:pt>
                <c:pt idx="18422">
                  <c:v>3.684399999998868E-4</c:v>
                </c:pt>
                <c:pt idx="18423">
                  <c:v>3.6845999999988679E-4</c:v>
                </c:pt>
                <c:pt idx="18424">
                  <c:v>3.6847999999988678E-4</c:v>
                </c:pt>
                <c:pt idx="18425">
                  <c:v>3.6849999999988677E-4</c:v>
                </c:pt>
                <c:pt idx="18426">
                  <c:v>3.6851999999988676E-4</c:v>
                </c:pt>
                <c:pt idx="18427">
                  <c:v>3.6853999999988675E-4</c:v>
                </c:pt>
                <c:pt idx="18428">
                  <c:v>3.6855999999988674E-4</c:v>
                </c:pt>
                <c:pt idx="18429">
                  <c:v>3.6857999999988673E-4</c:v>
                </c:pt>
                <c:pt idx="18430">
                  <c:v>3.6859999999988672E-4</c:v>
                </c:pt>
                <c:pt idx="18431">
                  <c:v>3.6861999999988671E-4</c:v>
                </c:pt>
                <c:pt idx="18432">
                  <c:v>3.686399999998867E-4</c:v>
                </c:pt>
                <c:pt idx="18433">
                  <c:v>3.6865999999988668E-4</c:v>
                </c:pt>
                <c:pt idx="18434">
                  <c:v>3.6867999999988667E-4</c:v>
                </c:pt>
                <c:pt idx="18435">
                  <c:v>3.6869999999988666E-4</c:v>
                </c:pt>
                <c:pt idx="18436">
                  <c:v>3.6871999999988665E-4</c:v>
                </c:pt>
                <c:pt idx="18437">
                  <c:v>3.6873999999988664E-4</c:v>
                </c:pt>
                <c:pt idx="18438">
                  <c:v>3.6875999999988663E-4</c:v>
                </c:pt>
                <c:pt idx="18439">
                  <c:v>3.6877999999988662E-4</c:v>
                </c:pt>
                <c:pt idx="18440">
                  <c:v>3.6879999999988661E-4</c:v>
                </c:pt>
                <c:pt idx="18441">
                  <c:v>3.688199999998866E-4</c:v>
                </c:pt>
                <c:pt idx="18442">
                  <c:v>3.6883999999988659E-4</c:v>
                </c:pt>
                <c:pt idx="18443">
                  <c:v>3.6885999999988658E-4</c:v>
                </c:pt>
                <c:pt idx="18444">
                  <c:v>3.6887999999988657E-4</c:v>
                </c:pt>
                <c:pt idx="18445">
                  <c:v>3.6889999999988656E-4</c:v>
                </c:pt>
                <c:pt idx="18446">
                  <c:v>3.6891999999988655E-4</c:v>
                </c:pt>
                <c:pt idx="18447">
                  <c:v>3.6893999999988654E-4</c:v>
                </c:pt>
                <c:pt idx="18448">
                  <c:v>3.6895999999988653E-4</c:v>
                </c:pt>
                <c:pt idx="18449">
                  <c:v>3.6897999999988652E-4</c:v>
                </c:pt>
                <c:pt idx="18450">
                  <c:v>3.6899999999988651E-4</c:v>
                </c:pt>
                <c:pt idx="18451">
                  <c:v>3.690199999998865E-4</c:v>
                </c:pt>
                <c:pt idx="18452">
                  <c:v>3.6903999999988649E-4</c:v>
                </c:pt>
                <c:pt idx="18453">
                  <c:v>3.6905999999988648E-4</c:v>
                </c:pt>
                <c:pt idx="18454">
                  <c:v>3.6907999999988647E-4</c:v>
                </c:pt>
                <c:pt idx="18455">
                  <c:v>3.6909999999988646E-4</c:v>
                </c:pt>
                <c:pt idx="18456">
                  <c:v>3.6911999999988645E-4</c:v>
                </c:pt>
                <c:pt idx="18457">
                  <c:v>3.6913999999988644E-4</c:v>
                </c:pt>
                <c:pt idx="18458">
                  <c:v>3.6915999999988643E-4</c:v>
                </c:pt>
                <c:pt idx="18459">
                  <c:v>3.6917999999988642E-4</c:v>
                </c:pt>
                <c:pt idx="18460">
                  <c:v>3.6919999999988641E-4</c:v>
                </c:pt>
                <c:pt idx="18461">
                  <c:v>3.6921999999988639E-4</c:v>
                </c:pt>
                <c:pt idx="18462">
                  <c:v>3.6923999999988638E-4</c:v>
                </c:pt>
                <c:pt idx="18463">
                  <c:v>3.6925999999988637E-4</c:v>
                </c:pt>
                <c:pt idx="18464">
                  <c:v>3.6927999999988636E-4</c:v>
                </c:pt>
                <c:pt idx="18465">
                  <c:v>3.6929999999988635E-4</c:v>
                </c:pt>
                <c:pt idx="18466">
                  <c:v>3.6931999999988634E-4</c:v>
                </c:pt>
                <c:pt idx="18467">
                  <c:v>3.6933999999988633E-4</c:v>
                </c:pt>
                <c:pt idx="18468">
                  <c:v>3.6935999999988632E-4</c:v>
                </c:pt>
                <c:pt idx="18469">
                  <c:v>3.6937999999988631E-4</c:v>
                </c:pt>
                <c:pt idx="18470">
                  <c:v>3.693999999998863E-4</c:v>
                </c:pt>
                <c:pt idx="18471">
                  <c:v>3.6941999999988629E-4</c:v>
                </c:pt>
                <c:pt idx="18472">
                  <c:v>3.6943999999988628E-4</c:v>
                </c:pt>
                <c:pt idx="18473">
                  <c:v>3.6945999999988627E-4</c:v>
                </c:pt>
                <c:pt idx="18474">
                  <c:v>3.6947999999988626E-4</c:v>
                </c:pt>
                <c:pt idx="18475">
                  <c:v>3.6949999999988625E-4</c:v>
                </c:pt>
                <c:pt idx="18476">
                  <c:v>3.6951999999988624E-4</c:v>
                </c:pt>
                <c:pt idx="18477">
                  <c:v>3.6953999999988623E-4</c:v>
                </c:pt>
                <c:pt idx="18478">
                  <c:v>3.6955999999988622E-4</c:v>
                </c:pt>
                <c:pt idx="18479">
                  <c:v>3.6957999999988621E-4</c:v>
                </c:pt>
                <c:pt idx="18480">
                  <c:v>3.695999999998862E-4</c:v>
                </c:pt>
                <c:pt idx="18481">
                  <c:v>3.6961999999988619E-4</c:v>
                </c:pt>
                <c:pt idx="18482">
                  <c:v>3.6963999999988618E-4</c:v>
                </c:pt>
                <c:pt idx="18483">
                  <c:v>3.6965999999988617E-4</c:v>
                </c:pt>
                <c:pt idx="18484">
                  <c:v>3.6967999999988616E-4</c:v>
                </c:pt>
                <c:pt idx="18485">
                  <c:v>3.6969999999988615E-4</c:v>
                </c:pt>
                <c:pt idx="18486">
                  <c:v>3.6971999999988614E-4</c:v>
                </c:pt>
                <c:pt idx="18487">
                  <c:v>3.6973999999988613E-4</c:v>
                </c:pt>
                <c:pt idx="18488">
                  <c:v>3.6975999999988612E-4</c:v>
                </c:pt>
                <c:pt idx="18489">
                  <c:v>3.697799999998861E-4</c:v>
                </c:pt>
                <c:pt idx="18490">
                  <c:v>3.6979999999988609E-4</c:v>
                </c:pt>
                <c:pt idx="18491">
                  <c:v>3.6981999999988608E-4</c:v>
                </c:pt>
                <c:pt idx="18492">
                  <c:v>3.6983999999988607E-4</c:v>
                </c:pt>
                <c:pt idx="18493">
                  <c:v>3.6985999999988606E-4</c:v>
                </c:pt>
                <c:pt idx="18494">
                  <c:v>3.6987999999988605E-4</c:v>
                </c:pt>
                <c:pt idx="18495">
                  <c:v>3.6989999999988604E-4</c:v>
                </c:pt>
                <c:pt idx="18496">
                  <c:v>3.6991999999988603E-4</c:v>
                </c:pt>
                <c:pt idx="18497">
                  <c:v>3.6993999999988602E-4</c:v>
                </c:pt>
                <c:pt idx="18498">
                  <c:v>3.6995999999988601E-4</c:v>
                </c:pt>
                <c:pt idx="18499">
                  <c:v>3.69979999999886E-4</c:v>
                </c:pt>
                <c:pt idx="18500">
                  <c:v>3.6999999999988599E-4</c:v>
                </c:pt>
                <c:pt idx="18501">
                  <c:v>3.7001999999988598E-4</c:v>
                </c:pt>
                <c:pt idx="18502">
                  <c:v>3.7003999999988597E-4</c:v>
                </c:pt>
                <c:pt idx="18503">
                  <c:v>3.7005999999988596E-4</c:v>
                </c:pt>
                <c:pt idx="18504">
                  <c:v>3.7007999999988595E-4</c:v>
                </c:pt>
                <c:pt idx="18505">
                  <c:v>3.7009999999988594E-4</c:v>
                </c:pt>
                <c:pt idx="18506">
                  <c:v>3.7011999999988593E-4</c:v>
                </c:pt>
                <c:pt idx="18507">
                  <c:v>3.7013999999988592E-4</c:v>
                </c:pt>
                <c:pt idx="18508">
                  <c:v>3.7015999999988591E-4</c:v>
                </c:pt>
                <c:pt idx="18509">
                  <c:v>3.701799999998859E-4</c:v>
                </c:pt>
                <c:pt idx="18510">
                  <c:v>3.7019999999988589E-4</c:v>
                </c:pt>
                <c:pt idx="18511">
                  <c:v>3.7021999999988588E-4</c:v>
                </c:pt>
                <c:pt idx="18512">
                  <c:v>3.7023999999988587E-4</c:v>
                </c:pt>
                <c:pt idx="18513">
                  <c:v>3.7025999999988586E-4</c:v>
                </c:pt>
                <c:pt idx="18514">
                  <c:v>3.7027999999988585E-4</c:v>
                </c:pt>
                <c:pt idx="18515">
                  <c:v>3.7029999999988584E-4</c:v>
                </c:pt>
                <c:pt idx="18516">
                  <c:v>3.7031999999988583E-4</c:v>
                </c:pt>
                <c:pt idx="18517">
                  <c:v>3.7033999999988581E-4</c:v>
                </c:pt>
                <c:pt idx="18518">
                  <c:v>3.703599999998858E-4</c:v>
                </c:pt>
                <c:pt idx="18519">
                  <c:v>3.7037999999988579E-4</c:v>
                </c:pt>
                <c:pt idx="18520">
                  <c:v>3.7039999999988578E-4</c:v>
                </c:pt>
                <c:pt idx="18521">
                  <c:v>3.7041999999988577E-4</c:v>
                </c:pt>
                <c:pt idx="18522">
                  <c:v>3.7043999999988576E-4</c:v>
                </c:pt>
                <c:pt idx="18523">
                  <c:v>3.7045999999988575E-4</c:v>
                </c:pt>
                <c:pt idx="18524">
                  <c:v>3.7047999999988574E-4</c:v>
                </c:pt>
                <c:pt idx="18525">
                  <c:v>3.7049999999988573E-4</c:v>
                </c:pt>
                <c:pt idx="18526">
                  <c:v>3.7051999999988572E-4</c:v>
                </c:pt>
                <c:pt idx="18527">
                  <c:v>3.7053999999988571E-4</c:v>
                </c:pt>
                <c:pt idx="18528">
                  <c:v>3.705599999998857E-4</c:v>
                </c:pt>
                <c:pt idx="18529">
                  <c:v>3.7057999999988569E-4</c:v>
                </c:pt>
                <c:pt idx="18530">
                  <c:v>3.7059999999988568E-4</c:v>
                </c:pt>
                <c:pt idx="18531">
                  <c:v>3.7061999999988567E-4</c:v>
                </c:pt>
                <c:pt idx="18532">
                  <c:v>3.7063999999988566E-4</c:v>
                </c:pt>
                <c:pt idx="18533">
                  <c:v>3.7065999999988565E-4</c:v>
                </c:pt>
                <c:pt idx="18534">
                  <c:v>3.7067999999988564E-4</c:v>
                </c:pt>
                <c:pt idx="18535">
                  <c:v>3.7069999999988563E-4</c:v>
                </c:pt>
                <c:pt idx="18536">
                  <c:v>3.7071999999988562E-4</c:v>
                </c:pt>
                <c:pt idx="18537">
                  <c:v>3.7073999999988561E-4</c:v>
                </c:pt>
                <c:pt idx="18538">
                  <c:v>3.707599999998856E-4</c:v>
                </c:pt>
                <c:pt idx="18539">
                  <c:v>3.7077999999988559E-4</c:v>
                </c:pt>
                <c:pt idx="18540">
                  <c:v>3.7079999999988558E-4</c:v>
                </c:pt>
                <c:pt idx="18541">
                  <c:v>3.7081999999988557E-4</c:v>
                </c:pt>
                <c:pt idx="18542">
                  <c:v>3.7083999999988556E-4</c:v>
                </c:pt>
                <c:pt idx="18543">
                  <c:v>3.7085999999988555E-4</c:v>
                </c:pt>
                <c:pt idx="18544">
                  <c:v>3.7087999999988554E-4</c:v>
                </c:pt>
                <c:pt idx="18545">
                  <c:v>3.7089999999988552E-4</c:v>
                </c:pt>
                <c:pt idx="18546">
                  <c:v>3.7091999999988551E-4</c:v>
                </c:pt>
                <c:pt idx="18547">
                  <c:v>3.709399999998855E-4</c:v>
                </c:pt>
                <c:pt idx="18548">
                  <c:v>3.7095999999988549E-4</c:v>
                </c:pt>
                <c:pt idx="18549">
                  <c:v>3.7097999999988548E-4</c:v>
                </c:pt>
                <c:pt idx="18550">
                  <c:v>3.7099999999988547E-4</c:v>
                </c:pt>
                <c:pt idx="18551">
                  <c:v>3.7101999999988546E-4</c:v>
                </c:pt>
                <c:pt idx="18552">
                  <c:v>3.7103999999988545E-4</c:v>
                </c:pt>
                <c:pt idx="18553">
                  <c:v>3.7105999999988544E-4</c:v>
                </c:pt>
                <c:pt idx="18554">
                  <c:v>3.7107999999988543E-4</c:v>
                </c:pt>
                <c:pt idx="18555">
                  <c:v>3.7109999999988542E-4</c:v>
                </c:pt>
                <c:pt idx="18556">
                  <c:v>3.7111999999988541E-4</c:v>
                </c:pt>
                <c:pt idx="18557">
                  <c:v>3.711399999998854E-4</c:v>
                </c:pt>
                <c:pt idx="18558">
                  <c:v>3.7115999999988539E-4</c:v>
                </c:pt>
                <c:pt idx="18559">
                  <c:v>3.7117999999988538E-4</c:v>
                </c:pt>
                <c:pt idx="18560">
                  <c:v>3.7119999999988537E-4</c:v>
                </c:pt>
                <c:pt idx="18561">
                  <c:v>3.7121999999988536E-4</c:v>
                </c:pt>
                <c:pt idx="18562">
                  <c:v>3.7123999999988535E-4</c:v>
                </c:pt>
                <c:pt idx="18563">
                  <c:v>3.7125999999988534E-4</c:v>
                </c:pt>
                <c:pt idx="18564">
                  <c:v>3.7127999999988533E-4</c:v>
                </c:pt>
                <c:pt idx="18565">
                  <c:v>3.7129999999988532E-4</c:v>
                </c:pt>
                <c:pt idx="18566">
                  <c:v>3.7131999999988531E-4</c:v>
                </c:pt>
                <c:pt idx="18567">
                  <c:v>3.713399999998853E-4</c:v>
                </c:pt>
                <c:pt idx="18568">
                  <c:v>3.7135999999988529E-4</c:v>
                </c:pt>
                <c:pt idx="18569">
                  <c:v>3.7137999999988528E-4</c:v>
                </c:pt>
                <c:pt idx="18570">
                  <c:v>3.7139999999988527E-4</c:v>
                </c:pt>
                <c:pt idx="18571">
                  <c:v>3.7141999999988526E-4</c:v>
                </c:pt>
                <c:pt idx="18572">
                  <c:v>3.7143999999988525E-4</c:v>
                </c:pt>
                <c:pt idx="18573">
                  <c:v>3.7145999999988523E-4</c:v>
                </c:pt>
                <c:pt idx="18574">
                  <c:v>3.7147999999988522E-4</c:v>
                </c:pt>
                <c:pt idx="18575">
                  <c:v>3.7149999999988521E-4</c:v>
                </c:pt>
                <c:pt idx="18576">
                  <c:v>3.715199999998852E-4</c:v>
                </c:pt>
                <c:pt idx="18577">
                  <c:v>3.7153999999988519E-4</c:v>
                </c:pt>
                <c:pt idx="18578">
                  <c:v>3.7155999999988518E-4</c:v>
                </c:pt>
                <c:pt idx="18579">
                  <c:v>3.7157999999988517E-4</c:v>
                </c:pt>
                <c:pt idx="18580">
                  <c:v>3.7159999999988516E-4</c:v>
                </c:pt>
                <c:pt idx="18581">
                  <c:v>3.7161999999988515E-4</c:v>
                </c:pt>
                <c:pt idx="18582">
                  <c:v>3.7163999999988514E-4</c:v>
                </c:pt>
                <c:pt idx="18583">
                  <c:v>3.7165999999988513E-4</c:v>
                </c:pt>
                <c:pt idx="18584">
                  <c:v>3.7167999999988512E-4</c:v>
                </c:pt>
                <c:pt idx="18585">
                  <c:v>3.7169999999988511E-4</c:v>
                </c:pt>
                <c:pt idx="18586">
                  <c:v>3.717199999998851E-4</c:v>
                </c:pt>
                <c:pt idx="18587">
                  <c:v>3.7173999999988509E-4</c:v>
                </c:pt>
                <c:pt idx="18588">
                  <c:v>3.7175999999988508E-4</c:v>
                </c:pt>
                <c:pt idx="18589">
                  <c:v>3.7177999999988507E-4</c:v>
                </c:pt>
                <c:pt idx="18590">
                  <c:v>3.7179999999988506E-4</c:v>
                </c:pt>
                <c:pt idx="18591">
                  <c:v>3.7181999999988505E-4</c:v>
                </c:pt>
                <c:pt idx="18592">
                  <c:v>3.7183999999988504E-4</c:v>
                </c:pt>
                <c:pt idx="18593">
                  <c:v>3.7185999999988503E-4</c:v>
                </c:pt>
                <c:pt idx="18594">
                  <c:v>3.7187999999988502E-4</c:v>
                </c:pt>
                <c:pt idx="18595">
                  <c:v>3.7189999999988501E-4</c:v>
                </c:pt>
                <c:pt idx="18596">
                  <c:v>3.71919999999885E-4</c:v>
                </c:pt>
                <c:pt idx="18597">
                  <c:v>3.7193999999988499E-4</c:v>
                </c:pt>
                <c:pt idx="18598">
                  <c:v>3.7195999999988498E-4</c:v>
                </c:pt>
                <c:pt idx="18599">
                  <c:v>3.7197999999988497E-4</c:v>
                </c:pt>
                <c:pt idx="18600">
                  <c:v>3.7199999999988496E-4</c:v>
                </c:pt>
                <c:pt idx="18601">
                  <c:v>3.7201999999988494E-4</c:v>
                </c:pt>
                <c:pt idx="18602">
                  <c:v>3.7203999999988493E-4</c:v>
                </c:pt>
                <c:pt idx="18603">
                  <c:v>3.7205999999988492E-4</c:v>
                </c:pt>
                <c:pt idx="18604">
                  <c:v>3.7207999999988491E-4</c:v>
                </c:pt>
                <c:pt idx="18605">
                  <c:v>3.720999999998849E-4</c:v>
                </c:pt>
                <c:pt idx="18606">
                  <c:v>3.7211999999988489E-4</c:v>
                </c:pt>
                <c:pt idx="18607">
                  <c:v>3.7213999999988488E-4</c:v>
                </c:pt>
                <c:pt idx="18608">
                  <c:v>3.7215999999988487E-4</c:v>
                </c:pt>
                <c:pt idx="18609">
                  <c:v>3.7217999999988486E-4</c:v>
                </c:pt>
                <c:pt idx="18610">
                  <c:v>3.7219999999988485E-4</c:v>
                </c:pt>
                <c:pt idx="18611">
                  <c:v>3.7221999999988484E-4</c:v>
                </c:pt>
                <c:pt idx="18612">
                  <c:v>3.7223999999988483E-4</c:v>
                </c:pt>
                <c:pt idx="18613">
                  <c:v>3.7225999999988482E-4</c:v>
                </c:pt>
                <c:pt idx="18614">
                  <c:v>3.7227999999988481E-4</c:v>
                </c:pt>
                <c:pt idx="18615">
                  <c:v>3.722999999998848E-4</c:v>
                </c:pt>
                <c:pt idx="18616">
                  <c:v>3.7231999999988479E-4</c:v>
                </c:pt>
                <c:pt idx="18617">
                  <c:v>3.7233999999988478E-4</c:v>
                </c:pt>
                <c:pt idx="18618">
                  <c:v>3.7235999999988477E-4</c:v>
                </c:pt>
                <c:pt idx="18619">
                  <c:v>3.7237999999988476E-4</c:v>
                </c:pt>
                <c:pt idx="18620">
                  <c:v>3.7239999999988475E-4</c:v>
                </c:pt>
                <c:pt idx="18621">
                  <c:v>3.7241999999988474E-4</c:v>
                </c:pt>
                <c:pt idx="18622">
                  <c:v>3.7243999999988473E-4</c:v>
                </c:pt>
                <c:pt idx="18623">
                  <c:v>3.7245999999988472E-4</c:v>
                </c:pt>
                <c:pt idx="18624">
                  <c:v>3.7247999999988471E-4</c:v>
                </c:pt>
                <c:pt idx="18625">
                  <c:v>3.724999999998847E-4</c:v>
                </c:pt>
                <c:pt idx="18626">
                  <c:v>3.7251999999988469E-4</c:v>
                </c:pt>
                <c:pt idx="18627">
                  <c:v>3.7253999999988468E-4</c:v>
                </c:pt>
                <c:pt idx="18628">
                  <c:v>3.7255999999988467E-4</c:v>
                </c:pt>
                <c:pt idx="18629">
                  <c:v>3.7257999999988465E-4</c:v>
                </c:pt>
                <c:pt idx="18630">
                  <c:v>3.7259999999988464E-4</c:v>
                </c:pt>
                <c:pt idx="18631">
                  <c:v>3.7261999999988463E-4</c:v>
                </c:pt>
                <c:pt idx="18632">
                  <c:v>3.7263999999988462E-4</c:v>
                </c:pt>
                <c:pt idx="18633">
                  <c:v>3.7265999999988461E-4</c:v>
                </c:pt>
                <c:pt idx="18634">
                  <c:v>3.726799999998846E-4</c:v>
                </c:pt>
                <c:pt idx="18635">
                  <c:v>3.7269999999988459E-4</c:v>
                </c:pt>
                <c:pt idx="18636">
                  <c:v>3.7271999999988458E-4</c:v>
                </c:pt>
                <c:pt idx="18637">
                  <c:v>3.7273999999988457E-4</c:v>
                </c:pt>
                <c:pt idx="18638">
                  <c:v>3.7275999999988456E-4</c:v>
                </c:pt>
                <c:pt idx="18639">
                  <c:v>3.7277999999988455E-4</c:v>
                </c:pt>
                <c:pt idx="18640">
                  <c:v>3.7279999999988454E-4</c:v>
                </c:pt>
                <c:pt idx="18641">
                  <c:v>3.7281999999988453E-4</c:v>
                </c:pt>
                <c:pt idx="18642">
                  <c:v>3.7283999999988452E-4</c:v>
                </c:pt>
                <c:pt idx="18643">
                  <c:v>3.7285999999988451E-4</c:v>
                </c:pt>
                <c:pt idx="18644">
                  <c:v>3.728799999998845E-4</c:v>
                </c:pt>
                <c:pt idx="18645">
                  <c:v>3.7289999999988449E-4</c:v>
                </c:pt>
                <c:pt idx="18646">
                  <c:v>3.7291999999988448E-4</c:v>
                </c:pt>
                <c:pt idx="18647">
                  <c:v>3.7293999999988447E-4</c:v>
                </c:pt>
                <c:pt idx="18648">
                  <c:v>3.7295999999988446E-4</c:v>
                </c:pt>
                <c:pt idx="18649">
                  <c:v>3.7297999999988445E-4</c:v>
                </c:pt>
                <c:pt idx="18650">
                  <c:v>3.7299999999988444E-4</c:v>
                </c:pt>
                <c:pt idx="18651">
                  <c:v>3.7301999999988443E-4</c:v>
                </c:pt>
                <c:pt idx="18652">
                  <c:v>3.7303999999988442E-4</c:v>
                </c:pt>
                <c:pt idx="18653">
                  <c:v>3.7305999999988441E-4</c:v>
                </c:pt>
                <c:pt idx="18654">
                  <c:v>3.730799999998844E-4</c:v>
                </c:pt>
                <c:pt idx="18655">
                  <c:v>3.7309999999988439E-4</c:v>
                </c:pt>
                <c:pt idx="18656">
                  <c:v>3.7311999999988438E-4</c:v>
                </c:pt>
                <c:pt idx="18657">
                  <c:v>3.7313999999988436E-4</c:v>
                </c:pt>
                <c:pt idx="18658">
                  <c:v>3.7315999999988435E-4</c:v>
                </c:pt>
                <c:pt idx="18659">
                  <c:v>3.7317999999988434E-4</c:v>
                </c:pt>
                <c:pt idx="18660">
                  <c:v>3.7319999999988433E-4</c:v>
                </c:pt>
                <c:pt idx="18661">
                  <c:v>3.7321999999988432E-4</c:v>
                </c:pt>
                <c:pt idx="18662">
                  <c:v>3.7323999999988431E-4</c:v>
                </c:pt>
                <c:pt idx="18663">
                  <c:v>3.732599999998843E-4</c:v>
                </c:pt>
                <c:pt idx="18664">
                  <c:v>3.7327999999988429E-4</c:v>
                </c:pt>
                <c:pt idx="18665">
                  <c:v>3.7329999999988428E-4</c:v>
                </c:pt>
                <c:pt idx="18666">
                  <c:v>3.7331999999988427E-4</c:v>
                </c:pt>
                <c:pt idx="18667">
                  <c:v>3.7333999999988426E-4</c:v>
                </c:pt>
                <c:pt idx="18668">
                  <c:v>3.7335999999988425E-4</c:v>
                </c:pt>
                <c:pt idx="18669">
                  <c:v>3.7337999999988424E-4</c:v>
                </c:pt>
                <c:pt idx="18670">
                  <c:v>3.7339999999988423E-4</c:v>
                </c:pt>
                <c:pt idx="18671">
                  <c:v>3.7341999999988422E-4</c:v>
                </c:pt>
                <c:pt idx="18672">
                  <c:v>3.7343999999988421E-4</c:v>
                </c:pt>
                <c:pt idx="18673">
                  <c:v>3.734599999998842E-4</c:v>
                </c:pt>
                <c:pt idx="18674">
                  <c:v>3.7347999999988419E-4</c:v>
                </c:pt>
                <c:pt idx="18675">
                  <c:v>3.7349999999988418E-4</c:v>
                </c:pt>
                <c:pt idx="18676">
                  <c:v>3.7351999999988417E-4</c:v>
                </c:pt>
                <c:pt idx="18677">
                  <c:v>3.7353999999988416E-4</c:v>
                </c:pt>
                <c:pt idx="18678">
                  <c:v>3.7355999999988415E-4</c:v>
                </c:pt>
                <c:pt idx="18679">
                  <c:v>3.7357999999988414E-4</c:v>
                </c:pt>
                <c:pt idx="18680">
                  <c:v>3.7359999999988413E-4</c:v>
                </c:pt>
                <c:pt idx="18681">
                  <c:v>3.7361999999988412E-4</c:v>
                </c:pt>
                <c:pt idx="18682">
                  <c:v>3.7363999999988411E-4</c:v>
                </c:pt>
                <c:pt idx="18683">
                  <c:v>3.736599999998841E-4</c:v>
                </c:pt>
                <c:pt idx="18684">
                  <c:v>3.7367999999988409E-4</c:v>
                </c:pt>
                <c:pt idx="18685">
                  <c:v>3.7369999999988407E-4</c:v>
                </c:pt>
                <c:pt idx="18686">
                  <c:v>3.7371999999988406E-4</c:v>
                </c:pt>
                <c:pt idx="18687">
                  <c:v>3.7373999999988405E-4</c:v>
                </c:pt>
                <c:pt idx="18688">
                  <c:v>3.7375999999988404E-4</c:v>
                </c:pt>
                <c:pt idx="18689">
                  <c:v>3.7377999999988403E-4</c:v>
                </c:pt>
                <c:pt idx="18690">
                  <c:v>3.7379999999988402E-4</c:v>
                </c:pt>
                <c:pt idx="18691">
                  <c:v>3.7381999999988401E-4</c:v>
                </c:pt>
                <c:pt idx="18692">
                  <c:v>3.73839999999884E-4</c:v>
                </c:pt>
                <c:pt idx="18693">
                  <c:v>3.7385999999988399E-4</c:v>
                </c:pt>
                <c:pt idx="18694">
                  <c:v>3.7387999999988398E-4</c:v>
                </c:pt>
                <c:pt idx="18695">
                  <c:v>3.7389999999988397E-4</c:v>
                </c:pt>
                <c:pt idx="18696">
                  <c:v>3.7391999999988396E-4</c:v>
                </c:pt>
                <c:pt idx="18697">
                  <c:v>3.7393999999988395E-4</c:v>
                </c:pt>
                <c:pt idx="18698">
                  <c:v>3.7395999999988394E-4</c:v>
                </c:pt>
                <c:pt idx="18699">
                  <c:v>3.7397999999988393E-4</c:v>
                </c:pt>
                <c:pt idx="18700">
                  <c:v>3.7399999999988392E-4</c:v>
                </c:pt>
                <c:pt idx="18701">
                  <c:v>3.7401999999988391E-4</c:v>
                </c:pt>
                <c:pt idx="18702">
                  <c:v>3.740399999998839E-4</c:v>
                </c:pt>
                <c:pt idx="18703">
                  <c:v>3.7405999999988389E-4</c:v>
                </c:pt>
                <c:pt idx="18704">
                  <c:v>3.7407999999988388E-4</c:v>
                </c:pt>
                <c:pt idx="18705">
                  <c:v>3.7409999999988387E-4</c:v>
                </c:pt>
                <c:pt idx="18706">
                  <c:v>3.7411999999988386E-4</c:v>
                </c:pt>
                <c:pt idx="18707">
                  <c:v>3.7413999999988385E-4</c:v>
                </c:pt>
                <c:pt idx="18708">
                  <c:v>3.7415999999988384E-4</c:v>
                </c:pt>
                <c:pt idx="18709">
                  <c:v>3.7417999999988383E-4</c:v>
                </c:pt>
                <c:pt idx="18710">
                  <c:v>3.7419999999988382E-4</c:v>
                </c:pt>
                <c:pt idx="18711">
                  <c:v>3.7421999999988381E-4</c:v>
                </c:pt>
                <c:pt idx="18712">
                  <c:v>3.742399999998838E-4</c:v>
                </c:pt>
                <c:pt idx="18713">
                  <c:v>3.7425999999988379E-4</c:v>
                </c:pt>
                <c:pt idx="18714">
                  <c:v>3.7427999999988377E-4</c:v>
                </c:pt>
                <c:pt idx="18715">
                  <c:v>3.7429999999988376E-4</c:v>
                </c:pt>
                <c:pt idx="18716">
                  <c:v>3.7431999999988375E-4</c:v>
                </c:pt>
                <c:pt idx="18717">
                  <c:v>3.7433999999988374E-4</c:v>
                </c:pt>
                <c:pt idx="18718">
                  <c:v>3.7435999999988373E-4</c:v>
                </c:pt>
                <c:pt idx="18719">
                  <c:v>3.7437999999988372E-4</c:v>
                </c:pt>
                <c:pt idx="18720">
                  <c:v>3.7439999999988371E-4</c:v>
                </c:pt>
                <c:pt idx="18721">
                  <c:v>3.744199999998837E-4</c:v>
                </c:pt>
                <c:pt idx="18722">
                  <c:v>3.7443999999988369E-4</c:v>
                </c:pt>
                <c:pt idx="18723">
                  <c:v>3.7445999999988368E-4</c:v>
                </c:pt>
                <c:pt idx="18724">
                  <c:v>3.7447999999988367E-4</c:v>
                </c:pt>
                <c:pt idx="18725">
                  <c:v>3.7449999999988366E-4</c:v>
                </c:pt>
                <c:pt idx="18726">
                  <c:v>3.7451999999988365E-4</c:v>
                </c:pt>
                <c:pt idx="18727">
                  <c:v>3.7453999999988364E-4</c:v>
                </c:pt>
                <c:pt idx="18728">
                  <c:v>3.7455999999988363E-4</c:v>
                </c:pt>
                <c:pt idx="18729">
                  <c:v>3.7457999999988362E-4</c:v>
                </c:pt>
                <c:pt idx="18730">
                  <c:v>3.7459999999988361E-4</c:v>
                </c:pt>
                <c:pt idx="18731">
                  <c:v>3.746199999998836E-4</c:v>
                </c:pt>
                <c:pt idx="18732">
                  <c:v>3.7463999999988359E-4</c:v>
                </c:pt>
                <c:pt idx="18733">
                  <c:v>3.7465999999988358E-4</c:v>
                </c:pt>
                <c:pt idx="18734">
                  <c:v>3.7467999999988357E-4</c:v>
                </c:pt>
                <c:pt idx="18735">
                  <c:v>3.7469999999988356E-4</c:v>
                </c:pt>
                <c:pt idx="18736">
                  <c:v>3.7471999999988355E-4</c:v>
                </c:pt>
                <c:pt idx="18737">
                  <c:v>3.7473999999988354E-4</c:v>
                </c:pt>
                <c:pt idx="18738">
                  <c:v>3.7475999999988353E-4</c:v>
                </c:pt>
                <c:pt idx="18739">
                  <c:v>3.7477999999988352E-4</c:v>
                </c:pt>
                <c:pt idx="18740">
                  <c:v>3.7479999999988351E-4</c:v>
                </c:pt>
                <c:pt idx="18741">
                  <c:v>3.748199999998835E-4</c:v>
                </c:pt>
                <c:pt idx="18742">
                  <c:v>3.7483999999988348E-4</c:v>
                </c:pt>
                <c:pt idx="18743">
                  <c:v>3.7485999999988347E-4</c:v>
                </c:pt>
                <c:pt idx="18744">
                  <c:v>3.7487999999988346E-4</c:v>
                </c:pt>
                <c:pt idx="18745">
                  <c:v>3.7489999999988345E-4</c:v>
                </c:pt>
                <c:pt idx="18746">
                  <c:v>3.7491999999988344E-4</c:v>
                </c:pt>
                <c:pt idx="18747">
                  <c:v>3.7493999999988343E-4</c:v>
                </c:pt>
                <c:pt idx="18748">
                  <c:v>3.7495999999988342E-4</c:v>
                </c:pt>
                <c:pt idx="18749">
                  <c:v>3.7497999999988341E-4</c:v>
                </c:pt>
                <c:pt idx="18750">
                  <c:v>3.749999999998834E-4</c:v>
                </c:pt>
                <c:pt idx="18751">
                  <c:v>3.7501999999988339E-4</c:v>
                </c:pt>
                <c:pt idx="18752">
                  <c:v>3.7503999999988338E-4</c:v>
                </c:pt>
                <c:pt idx="18753">
                  <c:v>3.7505999999988337E-4</c:v>
                </c:pt>
                <c:pt idx="18754">
                  <c:v>3.7507999999988336E-4</c:v>
                </c:pt>
                <c:pt idx="18755">
                  <c:v>3.7509999999988335E-4</c:v>
                </c:pt>
                <c:pt idx="18756">
                  <c:v>3.7511999999988334E-4</c:v>
                </c:pt>
                <c:pt idx="18757">
                  <c:v>3.7513999999988333E-4</c:v>
                </c:pt>
                <c:pt idx="18758">
                  <c:v>3.7515999999988332E-4</c:v>
                </c:pt>
                <c:pt idx="18759">
                  <c:v>3.7517999999988331E-4</c:v>
                </c:pt>
                <c:pt idx="18760">
                  <c:v>3.751999999998833E-4</c:v>
                </c:pt>
                <c:pt idx="18761">
                  <c:v>3.7521999999988329E-4</c:v>
                </c:pt>
                <c:pt idx="18762">
                  <c:v>3.7523999999988328E-4</c:v>
                </c:pt>
                <c:pt idx="18763">
                  <c:v>3.7525999999988327E-4</c:v>
                </c:pt>
                <c:pt idx="18764">
                  <c:v>3.7527999999988326E-4</c:v>
                </c:pt>
                <c:pt idx="18765">
                  <c:v>3.7529999999988325E-4</c:v>
                </c:pt>
                <c:pt idx="18766">
                  <c:v>3.7531999999988324E-4</c:v>
                </c:pt>
                <c:pt idx="18767">
                  <c:v>3.7533999999988323E-4</c:v>
                </c:pt>
                <c:pt idx="18768">
                  <c:v>3.7535999999988322E-4</c:v>
                </c:pt>
                <c:pt idx="18769">
                  <c:v>3.7537999999988321E-4</c:v>
                </c:pt>
                <c:pt idx="18770">
                  <c:v>3.7539999999988319E-4</c:v>
                </c:pt>
                <c:pt idx="18771">
                  <c:v>3.7541999999988318E-4</c:v>
                </c:pt>
                <c:pt idx="18772">
                  <c:v>3.7543999999988317E-4</c:v>
                </c:pt>
                <c:pt idx="18773">
                  <c:v>3.7545999999988316E-4</c:v>
                </c:pt>
                <c:pt idx="18774">
                  <c:v>3.7547999999988315E-4</c:v>
                </c:pt>
                <c:pt idx="18775">
                  <c:v>3.7549999999988314E-4</c:v>
                </c:pt>
                <c:pt idx="18776">
                  <c:v>3.7551999999988313E-4</c:v>
                </c:pt>
                <c:pt idx="18777">
                  <c:v>3.7553999999988312E-4</c:v>
                </c:pt>
                <c:pt idx="18778">
                  <c:v>3.7555999999988311E-4</c:v>
                </c:pt>
                <c:pt idx="18779">
                  <c:v>3.755799999998831E-4</c:v>
                </c:pt>
                <c:pt idx="18780">
                  <c:v>3.7559999999988309E-4</c:v>
                </c:pt>
                <c:pt idx="18781">
                  <c:v>3.7561999999988308E-4</c:v>
                </c:pt>
                <c:pt idx="18782">
                  <c:v>3.7563999999988307E-4</c:v>
                </c:pt>
                <c:pt idx="18783">
                  <c:v>3.7565999999988306E-4</c:v>
                </c:pt>
                <c:pt idx="18784">
                  <c:v>3.7567999999988305E-4</c:v>
                </c:pt>
                <c:pt idx="18785">
                  <c:v>3.7569999999988304E-4</c:v>
                </c:pt>
                <c:pt idx="18786">
                  <c:v>3.7571999999988303E-4</c:v>
                </c:pt>
                <c:pt idx="18787">
                  <c:v>3.7573999999988302E-4</c:v>
                </c:pt>
                <c:pt idx="18788">
                  <c:v>3.7575999999988301E-4</c:v>
                </c:pt>
                <c:pt idx="18789">
                  <c:v>3.75779999999883E-4</c:v>
                </c:pt>
                <c:pt idx="18790">
                  <c:v>3.7579999999988299E-4</c:v>
                </c:pt>
                <c:pt idx="18791">
                  <c:v>3.7581999999988298E-4</c:v>
                </c:pt>
                <c:pt idx="18792">
                  <c:v>3.7583999999988297E-4</c:v>
                </c:pt>
                <c:pt idx="18793">
                  <c:v>3.7585999999988296E-4</c:v>
                </c:pt>
                <c:pt idx="18794">
                  <c:v>3.7587999999988295E-4</c:v>
                </c:pt>
                <c:pt idx="18795">
                  <c:v>3.7589999999988294E-4</c:v>
                </c:pt>
                <c:pt idx="18796">
                  <c:v>3.7591999999988293E-4</c:v>
                </c:pt>
                <c:pt idx="18797">
                  <c:v>3.7593999999988292E-4</c:v>
                </c:pt>
                <c:pt idx="18798">
                  <c:v>3.759599999998829E-4</c:v>
                </c:pt>
                <c:pt idx="18799">
                  <c:v>3.7597999999988289E-4</c:v>
                </c:pt>
                <c:pt idx="18800">
                  <c:v>3.7599999999988288E-4</c:v>
                </c:pt>
                <c:pt idx="18801">
                  <c:v>3.7601999999988287E-4</c:v>
                </c:pt>
                <c:pt idx="18802">
                  <c:v>3.7603999999988286E-4</c:v>
                </c:pt>
                <c:pt idx="18803">
                  <c:v>3.7605999999988285E-4</c:v>
                </c:pt>
                <c:pt idx="18804">
                  <c:v>3.7607999999988284E-4</c:v>
                </c:pt>
                <c:pt idx="18805">
                  <c:v>3.7609999999988283E-4</c:v>
                </c:pt>
                <c:pt idx="18806">
                  <c:v>3.7611999999988282E-4</c:v>
                </c:pt>
                <c:pt idx="18807">
                  <c:v>3.7613999999988281E-4</c:v>
                </c:pt>
                <c:pt idx="18808">
                  <c:v>3.761599999998828E-4</c:v>
                </c:pt>
                <c:pt idx="18809">
                  <c:v>3.7617999999988279E-4</c:v>
                </c:pt>
                <c:pt idx="18810">
                  <c:v>3.7619999999988278E-4</c:v>
                </c:pt>
                <c:pt idx="18811">
                  <c:v>3.7621999999988277E-4</c:v>
                </c:pt>
                <c:pt idx="18812">
                  <c:v>3.7623999999988276E-4</c:v>
                </c:pt>
                <c:pt idx="18813">
                  <c:v>3.7625999999988275E-4</c:v>
                </c:pt>
                <c:pt idx="18814">
                  <c:v>3.7627999999988274E-4</c:v>
                </c:pt>
                <c:pt idx="18815">
                  <c:v>3.7629999999988273E-4</c:v>
                </c:pt>
                <c:pt idx="18816">
                  <c:v>3.7631999999988272E-4</c:v>
                </c:pt>
                <c:pt idx="18817">
                  <c:v>3.7633999999988271E-4</c:v>
                </c:pt>
                <c:pt idx="18818">
                  <c:v>3.763599999998827E-4</c:v>
                </c:pt>
                <c:pt idx="18819">
                  <c:v>3.7637999999988269E-4</c:v>
                </c:pt>
                <c:pt idx="18820">
                  <c:v>3.7639999999988268E-4</c:v>
                </c:pt>
                <c:pt idx="18821">
                  <c:v>3.7641999999988267E-4</c:v>
                </c:pt>
                <c:pt idx="18822">
                  <c:v>3.7643999999988266E-4</c:v>
                </c:pt>
                <c:pt idx="18823">
                  <c:v>3.7645999999988265E-4</c:v>
                </c:pt>
                <c:pt idx="18824">
                  <c:v>3.7647999999988264E-4</c:v>
                </c:pt>
                <c:pt idx="18825">
                  <c:v>3.7649999999988263E-4</c:v>
                </c:pt>
                <c:pt idx="18826">
                  <c:v>3.7651999999988261E-4</c:v>
                </c:pt>
                <c:pt idx="18827">
                  <c:v>3.765399999998826E-4</c:v>
                </c:pt>
                <c:pt idx="18828">
                  <c:v>3.7655999999988259E-4</c:v>
                </c:pt>
                <c:pt idx="18829">
                  <c:v>3.7657999999988258E-4</c:v>
                </c:pt>
                <c:pt idx="18830">
                  <c:v>3.7659999999988257E-4</c:v>
                </c:pt>
                <c:pt idx="18831">
                  <c:v>3.7661999999988256E-4</c:v>
                </c:pt>
                <c:pt idx="18832">
                  <c:v>3.7663999999988255E-4</c:v>
                </c:pt>
                <c:pt idx="18833">
                  <c:v>3.7665999999988254E-4</c:v>
                </c:pt>
                <c:pt idx="18834">
                  <c:v>3.7667999999988253E-4</c:v>
                </c:pt>
                <c:pt idx="18835">
                  <c:v>3.7669999999988252E-4</c:v>
                </c:pt>
                <c:pt idx="18836">
                  <c:v>3.7671999999988251E-4</c:v>
                </c:pt>
                <c:pt idx="18837">
                  <c:v>3.767399999998825E-4</c:v>
                </c:pt>
                <c:pt idx="18838">
                  <c:v>3.7675999999988249E-4</c:v>
                </c:pt>
                <c:pt idx="18839">
                  <c:v>3.7677999999988248E-4</c:v>
                </c:pt>
                <c:pt idx="18840">
                  <c:v>3.7679999999988247E-4</c:v>
                </c:pt>
                <c:pt idx="18841">
                  <c:v>3.7681999999988246E-4</c:v>
                </c:pt>
                <c:pt idx="18842">
                  <c:v>3.7683999999988245E-4</c:v>
                </c:pt>
                <c:pt idx="18843">
                  <c:v>3.7685999999988244E-4</c:v>
                </c:pt>
                <c:pt idx="18844">
                  <c:v>3.7687999999988243E-4</c:v>
                </c:pt>
                <c:pt idx="18845">
                  <c:v>3.7689999999988242E-4</c:v>
                </c:pt>
                <c:pt idx="18846">
                  <c:v>3.7691999999988241E-4</c:v>
                </c:pt>
                <c:pt idx="18847">
                  <c:v>3.769399999998824E-4</c:v>
                </c:pt>
                <c:pt idx="18848">
                  <c:v>3.7695999999988239E-4</c:v>
                </c:pt>
                <c:pt idx="18849">
                  <c:v>3.7697999999988238E-4</c:v>
                </c:pt>
                <c:pt idx="18850">
                  <c:v>3.7699999999988237E-4</c:v>
                </c:pt>
                <c:pt idx="18851">
                  <c:v>3.7701999999988236E-4</c:v>
                </c:pt>
                <c:pt idx="18852">
                  <c:v>3.7703999999988235E-4</c:v>
                </c:pt>
                <c:pt idx="18853">
                  <c:v>3.7705999999988234E-4</c:v>
                </c:pt>
                <c:pt idx="18854">
                  <c:v>3.7707999999988232E-4</c:v>
                </c:pt>
                <c:pt idx="18855">
                  <c:v>3.7709999999988231E-4</c:v>
                </c:pt>
                <c:pt idx="18856">
                  <c:v>3.771199999998823E-4</c:v>
                </c:pt>
                <c:pt idx="18857">
                  <c:v>3.7713999999988229E-4</c:v>
                </c:pt>
                <c:pt idx="18858">
                  <c:v>3.7715999999988228E-4</c:v>
                </c:pt>
                <c:pt idx="18859">
                  <c:v>3.7717999999988227E-4</c:v>
                </c:pt>
                <c:pt idx="18860">
                  <c:v>3.7719999999988226E-4</c:v>
                </c:pt>
                <c:pt idx="18861">
                  <c:v>3.7721999999988225E-4</c:v>
                </c:pt>
                <c:pt idx="18862">
                  <c:v>3.7723999999988224E-4</c:v>
                </c:pt>
                <c:pt idx="18863">
                  <c:v>3.7725999999988223E-4</c:v>
                </c:pt>
                <c:pt idx="18864">
                  <c:v>3.7727999999988222E-4</c:v>
                </c:pt>
                <c:pt idx="18865">
                  <c:v>3.7729999999988221E-4</c:v>
                </c:pt>
                <c:pt idx="18866">
                  <c:v>3.773199999998822E-4</c:v>
                </c:pt>
                <c:pt idx="18867">
                  <c:v>3.7733999999988219E-4</c:v>
                </c:pt>
                <c:pt idx="18868">
                  <c:v>3.7735999999988218E-4</c:v>
                </c:pt>
                <c:pt idx="18869">
                  <c:v>3.7737999999988217E-4</c:v>
                </c:pt>
                <c:pt idx="18870">
                  <c:v>3.7739999999988216E-4</c:v>
                </c:pt>
                <c:pt idx="18871">
                  <c:v>3.7741999999988215E-4</c:v>
                </c:pt>
                <c:pt idx="18872">
                  <c:v>3.7743999999988214E-4</c:v>
                </c:pt>
                <c:pt idx="18873">
                  <c:v>3.7745999999988213E-4</c:v>
                </c:pt>
                <c:pt idx="18874">
                  <c:v>3.7747999999988212E-4</c:v>
                </c:pt>
                <c:pt idx="18875">
                  <c:v>3.7749999999988211E-4</c:v>
                </c:pt>
                <c:pt idx="18876">
                  <c:v>3.775199999998821E-4</c:v>
                </c:pt>
                <c:pt idx="18877">
                  <c:v>3.7753999999988209E-4</c:v>
                </c:pt>
                <c:pt idx="18878">
                  <c:v>3.7755999999988208E-4</c:v>
                </c:pt>
                <c:pt idx="18879">
                  <c:v>3.7757999999988207E-4</c:v>
                </c:pt>
                <c:pt idx="18880">
                  <c:v>3.7759999999988206E-4</c:v>
                </c:pt>
                <c:pt idx="18881">
                  <c:v>3.7761999999988205E-4</c:v>
                </c:pt>
                <c:pt idx="18882">
                  <c:v>3.7763999999988203E-4</c:v>
                </c:pt>
                <c:pt idx="18883">
                  <c:v>3.7765999999988202E-4</c:v>
                </c:pt>
                <c:pt idx="18884">
                  <c:v>3.7767999999988201E-4</c:v>
                </c:pt>
                <c:pt idx="18885">
                  <c:v>3.77699999999882E-4</c:v>
                </c:pt>
                <c:pt idx="18886">
                  <c:v>3.7771999999988199E-4</c:v>
                </c:pt>
                <c:pt idx="18887">
                  <c:v>3.7773999999988198E-4</c:v>
                </c:pt>
                <c:pt idx="18888">
                  <c:v>3.7775999999988197E-4</c:v>
                </c:pt>
                <c:pt idx="18889">
                  <c:v>3.7777999999988196E-4</c:v>
                </c:pt>
                <c:pt idx="18890">
                  <c:v>3.7779999999988195E-4</c:v>
                </c:pt>
                <c:pt idx="18891">
                  <c:v>3.7781999999988194E-4</c:v>
                </c:pt>
                <c:pt idx="18892">
                  <c:v>3.7783999999988193E-4</c:v>
                </c:pt>
                <c:pt idx="18893">
                  <c:v>3.7785999999988192E-4</c:v>
                </c:pt>
                <c:pt idx="18894">
                  <c:v>3.7787999999988191E-4</c:v>
                </c:pt>
                <c:pt idx="18895">
                  <c:v>3.778999999998819E-4</c:v>
                </c:pt>
                <c:pt idx="18896">
                  <c:v>3.7791999999988189E-4</c:v>
                </c:pt>
                <c:pt idx="18897">
                  <c:v>3.7793999999988188E-4</c:v>
                </c:pt>
                <c:pt idx="18898">
                  <c:v>3.7795999999988187E-4</c:v>
                </c:pt>
                <c:pt idx="18899">
                  <c:v>3.7797999999988186E-4</c:v>
                </c:pt>
                <c:pt idx="18900">
                  <c:v>3.7799999999988185E-4</c:v>
                </c:pt>
                <c:pt idx="18901">
                  <c:v>3.7801999999988184E-4</c:v>
                </c:pt>
                <c:pt idx="18902">
                  <c:v>3.7803999999988183E-4</c:v>
                </c:pt>
                <c:pt idx="18903">
                  <c:v>3.7805999999988182E-4</c:v>
                </c:pt>
                <c:pt idx="18904">
                  <c:v>3.7807999999988181E-4</c:v>
                </c:pt>
                <c:pt idx="18905">
                  <c:v>3.780999999998818E-4</c:v>
                </c:pt>
                <c:pt idx="18906">
                  <c:v>3.7811999999988179E-4</c:v>
                </c:pt>
                <c:pt idx="18907">
                  <c:v>3.7813999999988178E-4</c:v>
                </c:pt>
                <c:pt idx="18908">
                  <c:v>3.7815999999988177E-4</c:v>
                </c:pt>
                <c:pt idx="18909">
                  <c:v>3.7817999999988176E-4</c:v>
                </c:pt>
                <c:pt idx="18910">
                  <c:v>3.7819999999988174E-4</c:v>
                </c:pt>
                <c:pt idx="18911">
                  <c:v>3.7821999999988173E-4</c:v>
                </c:pt>
                <c:pt idx="18912">
                  <c:v>3.7823999999988172E-4</c:v>
                </c:pt>
                <c:pt idx="18913">
                  <c:v>3.7825999999988171E-4</c:v>
                </c:pt>
                <c:pt idx="18914">
                  <c:v>3.782799999998817E-4</c:v>
                </c:pt>
                <c:pt idx="18915">
                  <c:v>3.7829999999988169E-4</c:v>
                </c:pt>
                <c:pt idx="18916">
                  <c:v>3.7831999999988168E-4</c:v>
                </c:pt>
                <c:pt idx="18917">
                  <c:v>3.7833999999988167E-4</c:v>
                </c:pt>
                <c:pt idx="18918">
                  <c:v>3.7835999999988166E-4</c:v>
                </c:pt>
                <c:pt idx="18919">
                  <c:v>3.7837999999988165E-4</c:v>
                </c:pt>
                <c:pt idx="18920">
                  <c:v>3.7839999999988164E-4</c:v>
                </c:pt>
                <c:pt idx="18921">
                  <c:v>3.7841999999988163E-4</c:v>
                </c:pt>
                <c:pt idx="18922">
                  <c:v>3.7843999999988162E-4</c:v>
                </c:pt>
                <c:pt idx="18923">
                  <c:v>3.7845999999988161E-4</c:v>
                </c:pt>
                <c:pt idx="18924">
                  <c:v>3.784799999998816E-4</c:v>
                </c:pt>
                <c:pt idx="18925">
                  <c:v>3.7849999999988159E-4</c:v>
                </c:pt>
                <c:pt idx="18926">
                  <c:v>3.7851999999988158E-4</c:v>
                </c:pt>
                <c:pt idx="18927">
                  <c:v>3.7853999999988157E-4</c:v>
                </c:pt>
                <c:pt idx="18928">
                  <c:v>3.7855999999988156E-4</c:v>
                </c:pt>
                <c:pt idx="18929">
                  <c:v>3.7857999999988155E-4</c:v>
                </c:pt>
                <c:pt idx="18930">
                  <c:v>3.7859999999988154E-4</c:v>
                </c:pt>
                <c:pt idx="18931">
                  <c:v>3.7861999999988153E-4</c:v>
                </c:pt>
                <c:pt idx="18932">
                  <c:v>3.7863999999988152E-4</c:v>
                </c:pt>
                <c:pt idx="18933">
                  <c:v>3.7865999999988151E-4</c:v>
                </c:pt>
                <c:pt idx="18934">
                  <c:v>3.786799999998815E-4</c:v>
                </c:pt>
                <c:pt idx="18935">
                  <c:v>3.7869999999988149E-4</c:v>
                </c:pt>
                <c:pt idx="18936">
                  <c:v>3.7871999999988148E-4</c:v>
                </c:pt>
                <c:pt idx="18937">
                  <c:v>3.7873999999988147E-4</c:v>
                </c:pt>
                <c:pt idx="18938">
                  <c:v>3.7875999999988145E-4</c:v>
                </c:pt>
                <c:pt idx="18939">
                  <c:v>3.7877999999988144E-4</c:v>
                </c:pt>
                <c:pt idx="18940">
                  <c:v>3.7879999999988143E-4</c:v>
                </c:pt>
                <c:pt idx="18941">
                  <c:v>3.7881999999988142E-4</c:v>
                </c:pt>
                <c:pt idx="18942">
                  <c:v>3.7883999999988141E-4</c:v>
                </c:pt>
                <c:pt idx="18943">
                  <c:v>3.788599999998814E-4</c:v>
                </c:pt>
                <c:pt idx="18944">
                  <c:v>3.7887999999988139E-4</c:v>
                </c:pt>
                <c:pt idx="18945">
                  <c:v>3.7889999999988138E-4</c:v>
                </c:pt>
                <c:pt idx="18946">
                  <c:v>3.7891999999988137E-4</c:v>
                </c:pt>
                <c:pt idx="18947">
                  <c:v>3.7893999999988136E-4</c:v>
                </c:pt>
                <c:pt idx="18948">
                  <c:v>3.7895999999988135E-4</c:v>
                </c:pt>
                <c:pt idx="18949">
                  <c:v>3.7897999999988134E-4</c:v>
                </c:pt>
                <c:pt idx="18950">
                  <c:v>3.7899999999988133E-4</c:v>
                </c:pt>
                <c:pt idx="18951">
                  <c:v>3.7901999999988132E-4</c:v>
                </c:pt>
                <c:pt idx="18952">
                  <c:v>3.7903999999988131E-4</c:v>
                </c:pt>
                <c:pt idx="18953">
                  <c:v>3.790599999998813E-4</c:v>
                </c:pt>
                <c:pt idx="18954">
                  <c:v>3.7907999999988129E-4</c:v>
                </c:pt>
                <c:pt idx="18955">
                  <c:v>3.7909999999988128E-4</c:v>
                </c:pt>
                <c:pt idx="18956">
                  <c:v>3.7911999999988127E-4</c:v>
                </c:pt>
                <c:pt idx="18957">
                  <c:v>3.7913999999988126E-4</c:v>
                </c:pt>
                <c:pt idx="18958">
                  <c:v>3.7915999999988125E-4</c:v>
                </c:pt>
                <c:pt idx="18959">
                  <c:v>3.7917999999988124E-4</c:v>
                </c:pt>
                <c:pt idx="18960">
                  <c:v>3.7919999999988123E-4</c:v>
                </c:pt>
                <c:pt idx="18961">
                  <c:v>3.7921999999988122E-4</c:v>
                </c:pt>
                <c:pt idx="18962">
                  <c:v>3.7923999999988121E-4</c:v>
                </c:pt>
                <c:pt idx="18963">
                  <c:v>3.792599999998812E-4</c:v>
                </c:pt>
                <c:pt idx="18964">
                  <c:v>3.7927999999988119E-4</c:v>
                </c:pt>
                <c:pt idx="18965">
                  <c:v>3.7929999999988118E-4</c:v>
                </c:pt>
                <c:pt idx="18966">
                  <c:v>3.7931999999988116E-4</c:v>
                </c:pt>
                <c:pt idx="18967">
                  <c:v>3.7933999999988115E-4</c:v>
                </c:pt>
                <c:pt idx="18968">
                  <c:v>3.7935999999988114E-4</c:v>
                </c:pt>
                <c:pt idx="18969">
                  <c:v>3.7937999999988113E-4</c:v>
                </c:pt>
                <c:pt idx="18970">
                  <c:v>3.7939999999988112E-4</c:v>
                </c:pt>
                <c:pt idx="18971">
                  <c:v>3.7941999999988111E-4</c:v>
                </c:pt>
                <c:pt idx="18972">
                  <c:v>3.794399999998811E-4</c:v>
                </c:pt>
                <c:pt idx="18973">
                  <c:v>3.7945999999988109E-4</c:v>
                </c:pt>
                <c:pt idx="18974">
                  <c:v>3.7947999999988108E-4</c:v>
                </c:pt>
                <c:pt idx="18975">
                  <c:v>3.7949999999988107E-4</c:v>
                </c:pt>
                <c:pt idx="18976">
                  <c:v>3.7951999999988106E-4</c:v>
                </c:pt>
                <c:pt idx="18977">
                  <c:v>3.7953999999988105E-4</c:v>
                </c:pt>
                <c:pt idx="18978">
                  <c:v>3.7955999999988104E-4</c:v>
                </c:pt>
                <c:pt idx="18979">
                  <c:v>3.7957999999988103E-4</c:v>
                </c:pt>
                <c:pt idx="18980">
                  <c:v>3.7959999999988102E-4</c:v>
                </c:pt>
                <c:pt idx="18981">
                  <c:v>3.7961999999988101E-4</c:v>
                </c:pt>
                <c:pt idx="18982">
                  <c:v>3.79639999999881E-4</c:v>
                </c:pt>
                <c:pt idx="18983">
                  <c:v>3.7965999999988099E-4</c:v>
                </c:pt>
                <c:pt idx="18984">
                  <c:v>3.7967999999988098E-4</c:v>
                </c:pt>
                <c:pt idx="18985">
                  <c:v>3.7969999999988097E-4</c:v>
                </c:pt>
                <c:pt idx="18986">
                  <c:v>3.7971999999988096E-4</c:v>
                </c:pt>
                <c:pt idx="18987">
                  <c:v>3.7973999999988095E-4</c:v>
                </c:pt>
                <c:pt idx="18988">
                  <c:v>3.7975999999988094E-4</c:v>
                </c:pt>
                <c:pt idx="18989">
                  <c:v>3.7977999999988093E-4</c:v>
                </c:pt>
                <c:pt idx="18990">
                  <c:v>3.7979999999988092E-4</c:v>
                </c:pt>
                <c:pt idx="18991">
                  <c:v>3.7981999999988091E-4</c:v>
                </c:pt>
                <c:pt idx="18992">
                  <c:v>3.798399999998809E-4</c:v>
                </c:pt>
                <c:pt idx="18993">
                  <c:v>3.7985999999988089E-4</c:v>
                </c:pt>
                <c:pt idx="18994">
                  <c:v>3.7987999999988088E-4</c:v>
                </c:pt>
                <c:pt idx="18995">
                  <c:v>3.7989999999988086E-4</c:v>
                </c:pt>
                <c:pt idx="18996">
                  <c:v>3.7991999999988085E-4</c:v>
                </c:pt>
                <c:pt idx="18997">
                  <c:v>3.7993999999988084E-4</c:v>
                </c:pt>
                <c:pt idx="18998">
                  <c:v>3.7995999999988083E-4</c:v>
                </c:pt>
                <c:pt idx="18999">
                  <c:v>3.7997999999988082E-4</c:v>
                </c:pt>
                <c:pt idx="19000">
                  <c:v>3.7999999999988081E-4</c:v>
                </c:pt>
                <c:pt idx="19001">
                  <c:v>3.800199999998808E-4</c:v>
                </c:pt>
                <c:pt idx="19002">
                  <c:v>3.8003999999988079E-4</c:v>
                </c:pt>
                <c:pt idx="19003">
                  <c:v>3.8005999999988078E-4</c:v>
                </c:pt>
                <c:pt idx="19004">
                  <c:v>3.8007999999988077E-4</c:v>
                </c:pt>
                <c:pt idx="19005">
                  <c:v>3.8009999999988076E-4</c:v>
                </c:pt>
                <c:pt idx="19006">
                  <c:v>3.8011999999988075E-4</c:v>
                </c:pt>
                <c:pt idx="19007">
                  <c:v>3.8013999999988074E-4</c:v>
                </c:pt>
                <c:pt idx="19008">
                  <c:v>3.8015999999988073E-4</c:v>
                </c:pt>
                <c:pt idx="19009">
                  <c:v>3.8017999999988072E-4</c:v>
                </c:pt>
                <c:pt idx="19010">
                  <c:v>3.8019999999988071E-4</c:v>
                </c:pt>
                <c:pt idx="19011">
                  <c:v>3.802199999998807E-4</c:v>
                </c:pt>
                <c:pt idx="19012">
                  <c:v>3.8023999999988069E-4</c:v>
                </c:pt>
                <c:pt idx="19013">
                  <c:v>3.8025999999988068E-4</c:v>
                </c:pt>
                <c:pt idx="19014">
                  <c:v>3.8027999999988067E-4</c:v>
                </c:pt>
                <c:pt idx="19015">
                  <c:v>3.8029999999988066E-4</c:v>
                </c:pt>
                <c:pt idx="19016">
                  <c:v>3.8031999999988065E-4</c:v>
                </c:pt>
                <c:pt idx="19017">
                  <c:v>3.8033999999988064E-4</c:v>
                </c:pt>
                <c:pt idx="19018">
                  <c:v>3.8035999999988063E-4</c:v>
                </c:pt>
                <c:pt idx="19019">
                  <c:v>3.8037999999988062E-4</c:v>
                </c:pt>
                <c:pt idx="19020">
                  <c:v>3.8039999999988061E-4</c:v>
                </c:pt>
                <c:pt idx="19021">
                  <c:v>3.804199999998806E-4</c:v>
                </c:pt>
                <c:pt idx="19022">
                  <c:v>3.8043999999988059E-4</c:v>
                </c:pt>
                <c:pt idx="19023">
                  <c:v>3.8045999999988057E-4</c:v>
                </c:pt>
                <c:pt idx="19024">
                  <c:v>3.8047999999988056E-4</c:v>
                </c:pt>
                <c:pt idx="19025">
                  <c:v>3.8049999999988055E-4</c:v>
                </c:pt>
                <c:pt idx="19026">
                  <c:v>3.8051999999988054E-4</c:v>
                </c:pt>
                <c:pt idx="19027">
                  <c:v>3.8053999999988053E-4</c:v>
                </c:pt>
                <c:pt idx="19028">
                  <c:v>3.8055999999988052E-4</c:v>
                </c:pt>
                <c:pt idx="19029">
                  <c:v>3.8057999999988051E-4</c:v>
                </c:pt>
                <c:pt idx="19030">
                  <c:v>3.805999999998805E-4</c:v>
                </c:pt>
                <c:pt idx="19031">
                  <c:v>3.8061999999988049E-4</c:v>
                </c:pt>
                <c:pt idx="19032">
                  <c:v>3.8063999999988048E-4</c:v>
                </c:pt>
                <c:pt idx="19033">
                  <c:v>3.8065999999988047E-4</c:v>
                </c:pt>
                <c:pt idx="19034">
                  <c:v>3.8067999999988046E-4</c:v>
                </c:pt>
                <c:pt idx="19035">
                  <c:v>3.8069999999988045E-4</c:v>
                </c:pt>
                <c:pt idx="19036">
                  <c:v>3.8071999999988044E-4</c:v>
                </c:pt>
                <c:pt idx="19037">
                  <c:v>3.8073999999988043E-4</c:v>
                </c:pt>
                <c:pt idx="19038">
                  <c:v>3.8075999999988042E-4</c:v>
                </c:pt>
                <c:pt idx="19039">
                  <c:v>3.8077999999988041E-4</c:v>
                </c:pt>
                <c:pt idx="19040">
                  <c:v>3.807999999998804E-4</c:v>
                </c:pt>
                <c:pt idx="19041">
                  <c:v>3.8081999999988039E-4</c:v>
                </c:pt>
                <c:pt idx="19042">
                  <c:v>3.8083999999988038E-4</c:v>
                </c:pt>
                <c:pt idx="19043">
                  <c:v>3.8085999999988037E-4</c:v>
                </c:pt>
                <c:pt idx="19044">
                  <c:v>3.8087999999988036E-4</c:v>
                </c:pt>
                <c:pt idx="19045">
                  <c:v>3.8089999999988035E-4</c:v>
                </c:pt>
                <c:pt idx="19046">
                  <c:v>3.8091999999988034E-4</c:v>
                </c:pt>
                <c:pt idx="19047">
                  <c:v>3.8093999999988033E-4</c:v>
                </c:pt>
                <c:pt idx="19048">
                  <c:v>3.8095999999988032E-4</c:v>
                </c:pt>
                <c:pt idx="19049">
                  <c:v>3.8097999999988031E-4</c:v>
                </c:pt>
                <c:pt idx="19050">
                  <c:v>3.809999999998803E-4</c:v>
                </c:pt>
                <c:pt idx="19051">
                  <c:v>3.8101999999988028E-4</c:v>
                </c:pt>
                <c:pt idx="19052">
                  <c:v>3.8103999999988027E-4</c:v>
                </c:pt>
                <c:pt idx="19053">
                  <c:v>3.8105999999988026E-4</c:v>
                </c:pt>
                <c:pt idx="19054">
                  <c:v>3.8107999999988025E-4</c:v>
                </c:pt>
                <c:pt idx="19055">
                  <c:v>3.8109999999988024E-4</c:v>
                </c:pt>
                <c:pt idx="19056">
                  <c:v>3.8111999999988023E-4</c:v>
                </c:pt>
                <c:pt idx="19057">
                  <c:v>3.8113999999988022E-4</c:v>
                </c:pt>
                <c:pt idx="19058">
                  <c:v>3.8115999999988021E-4</c:v>
                </c:pt>
                <c:pt idx="19059">
                  <c:v>3.811799999998802E-4</c:v>
                </c:pt>
                <c:pt idx="19060">
                  <c:v>3.8119999999988019E-4</c:v>
                </c:pt>
                <c:pt idx="19061">
                  <c:v>3.8121999999988018E-4</c:v>
                </c:pt>
                <c:pt idx="19062">
                  <c:v>3.8123999999988017E-4</c:v>
                </c:pt>
                <c:pt idx="19063">
                  <c:v>3.8125999999988016E-4</c:v>
                </c:pt>
                <c:pt idx="19064">
                  <c:v>3.8127999999988015E-4</c:v>
                </c:pt>
                <c:pt idx="19065">
                  <c:v>3.8129999999988014E-4</c:v>
                </c:pt>
                <c:pt idx="19066">
                  <c:v>3.8131999999988013E-4</c:v>
                </c:pt>
                <c:pt idx="19067">
                  <c:v>3.8133999999988012E-4</c:v>
                </c:pt>
                <c:pt idx="19068">
                  <c:v>3.8135999999988011E-4</c:v>
                </c:pt>
                <c:pt idx="19069">
                  <c:v>3.813799999998801E-4</c:v>
                </c:pt>
                <c:pt idx="19070">
                  <c:v>3.8139999999988009E-4</c:v>
                </c:pt>
                <c:pt idx="19071">
                  <c:v>3.8141999999988008E-4</c:v>
                </c:pt>
                <c:pt idx="19072">
                  <c:v>3.8143999999988007E-4</c:v>
                </c:pt>
                <c:pt idx="19073">
                  <c:v>3.8145999999988006E-4</c:v>
                </c:pt>
                <c:pt idx="19074">
                  <c:v>3.8147999999988005E-4</c:v>
                </c:pt>
                <c:pt idx="19075">
                  <c:v>3.8149999999988004E-4</c:v>
                </c:pt>
                <c:pt idx="19076">
                  <c:v>3.8151999999988003E-4</c:v>
                </c:pt>
                <c:pt idx="19077">
                  <c:v>3.8153999999988002E-4</c:v>
                </c:pt>
                <c:pt idx="19078">
                  <c:v>3.8155999999988001E-4</c:v>
                </c:pt>
                <c:pt idx="19079">
                  <c:v>3.8157999999987999E-4</c:v>
                </c:pt>
                <c:pt idx="19080">
                  <c:v>3.8159999999987998E-4</c:v>
                </c:pt>
                <c:pt idx="19081">
                  <c:v>3.8161999999987997E-4</c:v>
                </c:pt>
                <c:pt idx="19082">
                  <c:v>3.8163999999987996E-4</c:v>
                </c:pt>
                <c:pt idx="19083">
                  <c:v>3.8165999999987995E-4</c:v>
                </c:pt>
                <c:pt idx="19084">
                  <c:v>3.8167999999987994E-4</c:v>
                </c:pt>
                <c:pt idx="19085">
                  <c:v>3.8169999999987993E-4</c:v>
                </c:pt>
                <c:pt idx="19086">
                  <c:v>3.8171999999987992E-4</c:v>
                </c:pt>
                <c:pt idx="19087">
                  <c:v>3.8173999999987991E-4</c:v>
                </c:pt>
                <c:pt idx="19088">
                  <c:v>3.817599999998799E-4</c:v>
                </c:pt>
                <c:pt idx="19089">
                  <c:v>3.8177999999987989E-4</c:v>
                </c:pt>
                <c:pt idx="19090">
                  <c:v>3.8179999999987988E-4</c:v>
                </c:pt>
                <c:pt idx="19091">
                  <c:v>3.8181999999987987E-4</c:v>
                </c:pt>
                <c:pt idx="19092">
                  <c:v>3.8183999999987986E-4</c:v>
                </c:pt>
                <c:pt idx="19093">
                  <c:v>3.8185999999987985E-4</c:v>
                </c:pt>
                <c:pt idx="19094">
                  <c:v>3.8187999999987984E-4</c:v>
                </c:pt>
                <c:pt idx="19095">
                  <c:v>3.8189999999987983E-4</c:v>
                </c:pt>
                <c:pt idx="19096">
                  <c:v>3.8191999999987982E-4</c:v>
                </c:pt>
                <c:pt idx="19097">
                  <c:v>3.8193999999987981E-4</c:v>
                </c:pt>
                <c:pt idx="19098">
                  <c:v>3.819599999998798E-4</c:v>
                </c:pt>
                <c:pt idx="19099">
                  <c:v>3.8197999999987979E-4</c:v>
                </c:pt>
                <c:pt idx="19100">
                  <c:v>3.8199999999987978E-4</c:v>
                </c:pt>
                <c:pt idx="19101">
                  <c:v>3.8201999999987977E-4</c:v>
                </c:pt>
                <c:pt idx="19102">
                  <c:v>3.8203999999987976E-4</c:v>
                </c:pt>
                <c:pt idx="19103">
                  <c:v>3.8205999999987975E-4</c:v>
                </c:pt>
                <c:pt idx="19104">
                  <c:v>3.8207999999987974E-4</c:v>
                </c:pt>
                <c:pt idx="19105">
                  <c:v>3.8209999999987973E-4</c:v>
                </c:pt>
                <c:pt idx="19106">
                  <c:v>3.8211999999987972E-4</c:v>
                </c:pt>
                <c:pt idx="19107">
                  <c:v>3.821399999998797E-4</c:v>
                </c:pt>
                <c:pt idx="19108">
                  <c:v>3.8215999999987969E-4</c:v>
                </c:pt>
                <c:pt idx="19109">
                  <c:v>3.8217999999987968E-4</c:v>
                </c:pt>
                <c:pt idx="19110">
                  <c:v>3.8219999999987967E-4</c:v>
                </c:pt>
                <c:pt idx="19111">
                  <c:v>3.8221999999987966E-4</c:v>
                </c:pt>
                <c:pt idx="19112">
                  <c:v>3.8223999999987965E-4</c:v>
                </c:pt>
                <c:pt idx="19113">
                  <c:v>3.8225999999987964E-4</c:v>
                </c:pt>
                <c:pt idx="19114">
                  <c:v>3.8227999999987963E-4</c:v>
                </c:pt>
                <c:pt idx="19115">
                  <c:v>3.8229999999987962E-4</c:v>
                </c:pt>
                <c:pt idx="19116">
                  <c:v>3.8231999999987961E-4</c:v>
                </c:pt>
                <c:pt idx="19117">
                  <c:v>3.823399999998796E-4</c:v>
                </c:pt>
                <c:pt idx="19118">
                  <c:v>3.8235999999987959E-4</c:v>
                </c:pt>
                <c:pt idx="19119">
                  <c:v>3.8237999999987958E-4</c:v>
                </c:pt>
                <c:pt idx="19120">
                  <c:v>3.8239999999987957E-4</c:v>
                </c:pt>
                <c:pt idx="19121">
                  <c:v>3.8241999999987956E-4</c:v>
                </c:pt>
                <c:pt idx="19122">
                  <c:v>3.8243999999987955E-4</c:v>
                </c:pt>
                <c:pt idx="19123">
                  <c:v>3.8245999999987954E-4</c:v>
                </c:pt>
                <c:pt idx="19124">
                  <c:v>3.8247999999987953E-4</c:v>
                </c:pt>
                <c:pt idx="19125">
                  <c:v>3.8249999999987952E-4</c:v>
                </c:pt>
                <c:pt idx="19126">
                  <c:v>3.8251999999987951E-4</c:v>
                </c:pt>
                <c:pt idx="19127">
                  <c:v>3.825399999998795E-4</c:v>
                </c:pt>
                <c:pt idx="19128">
                  <c:v>3.8255999999987949E-4</c:v>
                </c:pt>
                <c:pt idx="19129">
                  <c:v>3.8257999999987948E-4</c:v>
                </c:pt>
                <c:pt idx="19130">
                  <c:v>3.8259999999987947E-4</c:v>
                </c:pt>
                <c:pt idx="19131">
                  <c:v>3.8261999999987946E-4</c:v>
                </c:pt>
                <c:pt idx="19132">
                  <c:v>3.8263999999987945E-4</c:v>
                </c:pt>
                <c:pt idx="19133">
                  <c:v>3.8265999999987944E-4</c:v>
                </c:pt>
                <c:pt idx="19134">
                  <c:v>3.8267999999987943E-4</c:v>
                </c:pt>
                <c:pt idx="19135">
                  <c:v>3.8269999999987941E-4</c:v>
                </c:pt>
                <c:pt idx="19136">
                  <c:v>3.827199999998794E-4</c:v>
                </c:pt>
                <c:pt idx="19137">
                  <c:v>3.8273999999987939E-4</c:v>
                </c:pt>
                <c:pt idx="19138">
                  <c:v>3.8275999999987938E-4</c:v>
                </c:pt>
                <c:pt idx="19139">
                  <c:v>3.8277999999987937E-4</c:v>
                </c:pt>
                <c:pt idx="19140">
                  <c:v>3.8279999999987936E-4</c:v>
                </c:pt>
                <c:pt idx="19141">
                  <c:v>3.8281999999987935E-4</c:v>
                </c:pt>
                <c:pt idx="19142">
                  <c:v>3.8283999999987934E-4</c:v>
                </c:pt>
                <c:pt idx="19143">
                  <c:v>3.8285999999987933E-4</c:v>
                </c:pt>
                <c:pt idx="19144">
                  <c:v>3.8287999999987932E-4</c:v>
                </c:pt>
                <c:pt idx="19145">
                  <c:v>3.8289999999987931E-4</c:v>
                </c:pt>
                <c:pt idx="19146">
                  <c:v>3.829199999998793E-4</c:v>
                </c:pt>
                <c:pt idx="19147">
                  <c:v>3.8293999999987929E-4</c:v>
                </c:pt>
                <c:pt idx="19148">
                  <c:v>3.8295999999987928E-4</c:v>
                </c:pt>
                <c:pt idx="19149">
                  <c:v>3.8297999999987927E-4</c:v>
                </c:pt>
                <c:pt idx="19150">
                  <c:v>3.8299999999987926E-4</c:v>
                </c:pt>
                <c:pt idx="19151">
                  <c:v>3.8301999999987925E-4</c:v>
                </c:pt>
                <c:pt idx="19152">
                  <c:v>3.8303999999987924E-4</c:v>
                </c:pt>
                <c:pt idx="19153">
                  <c:v>3.8305999999987923E-4</c:v>
                </c:pt>
                <c:pt idx="19154">
                  <c:v>3.8307999999987922E-4</c:v>
                </c:pt>
                <c:pt idx="19155">
                  <c:v>3.8309999999987921E-4</c:v>
                </c:pt>
                <c:pt idx="19156">
                  <c:v>3.831199999998792E-4</c:v>
                </c:pt>
                <c:pt idx="19157">
                  <c:v>3.8313999999987919E-4</c:v>
                </c:pt>
                <c:pt idx="19158">
                  <c:v>3.8315999999987918E-4</c:v>
                </c:pt>
                <c:pt idx="19159">
                  <c:v>3.8317999999987917E-4</c:v>
                </c:pt>
                <c:pt idx="19160">
                  <c:v>3.8319999999987916E-4</c:v>
                </c:pt>
                <c:pt idx="19161">
                  <c:v>3.8321999999987915E-4</c:v>
                </c:pt>
                <c:pt idx="19162">
                  <c:v>3.8323999999987914E-4</c:v>
                </c:pt>
                <c:pt idx="19163">
                  <c:v>3.8325999999987912E-4</c:v>
                </c:pt>
                <c:pt idx="19164">
                  <c:v>3.8327999999987911E-4</c:v>
                </c:pt>
                <c:pt idx="19165">
                  <c:v>3.832999999998791E-4</c:v>
                </c:pt>
                <c:pt idx="19166">
                  <c:v>3.8331999999987909E-4</c:v>
                </c:pt>
                <c:pt idx="19167">
                  <c:v>3.8333999999987908E-4</c:v>
                </c:pt>
                <c:pt idx="19168">
                  <c:v>3.8335999999987907E-4</c:v>
                </c:pt>
                <c:pt idx="19169">
                  <c:v>3.8337999999987906E-4</c:v>
                </c:pt>
                <c:pt idx="19170">
                  <c:v>3.8339999999987905E-4</c:v>
                </c:pt>
                <c:pt idx="19171">
                  <c:v>3.8341999999987904E-4</c:v>
                </c:pt>
                <c:pt idx="19172">
                  <c:v>3.8343999999987903E-4</c:v>
                </c:pt>
                <c:pt idx="19173">
                  <c:v>3.8345999999987902E-4</c:v>
                </c:pt>
                <c:pt idx="19174">
                  <c:v>3.8347999999987901E-4</c:v>
                </c:pt>
                <c:pt idx="19175">
                  <c:v>3.83499999999879E-4</c:v>
                </c:pt>
                <c:pt idx="19176">
                  <c:v>3.8351999999987899E-4</c:v>
                </c:pt>
                <c:pt idx="19177">
                  <c:v>3.8353999999987898E-4</c:v>
                </c:pt>
                <c:pt idx="19178">
                  <c:v>3.8355999999987897E-4</c:v>
                </c:pt>
                <c:pt idx="19179">
                  <c:v>3.8357999999987896E-4</c:v>
                </c:pt>
                <c:pt idx="19180">
                  <c:v>3.8359999999987895E-4</c:v>
                </c:pt>
                <c:pt idx="19181">
                  <c:v>3.8361999999987894E-4</c:v>
                </c:pt>
                <c:pt idx="19182">
                  <c:v>3.8363999999987893E-4</c:v>
                </c:pt>
                <c:pt idx="19183">
                  <c:v>3.8365999999987892E-4</c:v>
                </c:pt>
                <c:pt idx="19184">
                  <c:v>3.8367999999987891E-4</c:v>
                </c:pt>
                <c:pt idx="19185">
                  <c:v>3.836999999998789E-4</c:v>
                </c:pt>
                <c:pt idx="19186">
                  <c:v>3.8371999999987889E-4</c:v>
                </c:pt>
                <c:pt idx="19187">
                  <c:v>3.8373999999987888E-4</c:v>
                </c:pt>
                <c:pt idx="19188">
                  <c:v>3.8375999999987887E-4</c:v>
                </c:pt>
                <c:pt idx="19189">
                  <c:v>3.8377999999987886E-4</c:v>
                </c:pt>
                <c:pt idx="19190">
                  <c:v>3.8379999999987885E-4</c:v>
                </c:pt>
                <c:pt idx="19191">
                  <c:v>3.8381999999987883E-4</c:v>
                </c:pt>
                <c:pt idx="19192">
                  <c:v>3.8383999999987882E-4</c:v>
                </c:pt>
                <c:pt idx="19193">
                  <c:v>3.8385999999987881E-4</c:v>
                </c:pt>
                <c:pt idx="19194">
                  <c:v>3.838799999998788E-4</c:v>
                </c:pt>
                <c:pt idx="19195">
                  <c:v>3.8389999999987879E-4</c:v>
                </c:pt>
                <c:pt idx="19196">
                  <c:v>3.8391999999987878E-4</c:v>
                </c:pt>
                <c:pt idx="19197">
                  <c:v>3.8393999999987877E-4</c:v>
                </c:pt>
                <c:pt idx="19198">
                  <c:v>3.8395999999987876E-4</c:v>
                </c:pt>
                <c:pt idx="19199">
                  <c:v>3.8397999999987875E-4</c:v>
                </c:pt>
                <c:pt idx="19200">
                  <c:v>3.8399999999987874E-4</c:v>
                </c:pt>
                <c:pt idx="19201">
                  <c:v>3.8401999999987873E-4</c:v>
                </c:pt>
                <c:pt idx="19202">
                  <c:v>3.8403999999987872E-4</c:v>
                </c:pt>
                <c:pt idx="19203">
                  <c:v>3.8405999999987871E-4</c:v>
                </c:pt>
                <c:pt idx="19204">
                  <c:v>3.840799999998787E-4</c:v>
                </c:pt>
                <c:pt idx="19205">
                  <c:v>3.8409999999987869E-4</c:v>
                </c:pt>
                <c:pt idx="19206">
                  <c:v>3.8411999999987868E-4</c:v>
                </c:pt>
                <c:pt idx="19207">
                  <c:v>3.8413999999987867E-4</c:v>
                </c:pt>
                <c:pt idx="19208">
                  <c:v>3.8415999999987866E-4</c:v>
                </c:pt>
                <c:pt idx="19209">
                  <c:v>3.8417999999987865E-4</c:v>
                </c:pt>
                <c:pt idx="19210">
                  <c:v>3.8419999999987864E-4</c:v>
                </c:pt>
                <c:pt idx="19211">
                  <c:v>3.8421999999987863E-4</c:v>
                </c:pt>
                <c:pt idx="19212">
                  <c:v>3.8423999999987862E-4</c:v>
                </c:pt>
                <c:pt idx="19213">
                  <c:v>3.8425999999987861E-4</c:v>
                </c:pt>
                <c:pt idx="19214">
                  <c:v>3.842799999998786E-4</c:v>
                </c:pt>
                <c:pt idx="19215">
                  <c:v>3.8429999999987859E-4</c:v>
                </c:pt>
                <c:pt idx="19216">
                  <c:v>3.8431999999987858E-4</c:v>
                </c:pt>
                <c:pt idx="19217">
                  <c:v>3.8433999999987857E-4</c:v>
                </c:pt>
                <c:pt idx="19218">
                  <c:v>3.8435999999987856E-4</c:v>
                </c:pt>
                <c:pt idx="19219">
                  <c:v>3.8437999999987854E-4</c:v>
                </c:pt>
                <c:pt idx="19220">
                  <c:v>3.8439999999987853E-4</c:v>
                </c:pt>
                <c:pt idx="19221">
                  <c:v>3.8441999999987852E-4</c:v>
                </c:pt>
                <c:pt idx="19222">
                  <c:v>3.8443999999987851E-4</c:v>
                </c:pt>
                <c:pt idx="19223">
                  <c:v>3.844599999998785E-4</c:v>
                </c:pt>
                <c:pt idx="19224">
                  <c:v>3.8447999999987849E-4</c:v>
                </c:pt>
                <c:pt idx="19225">
                  <c:v>3.8449999999987848E-4</c:v>
                </c:pt>
                <c:pt idx="19226">
                  <c:v>3.8451999999987847E-4</c:v>
                </c:pt>
                <c:pt idx="19227">
                  <c:v>3.8453999999987846E-4</c:v>
                </c:pt>
                <c:pt idx="19228">
                  <c:v>3.8455999999987845E-4</c:v>
                </c:pt>
                <c:pt idx="19229">
                  <c:v>3.8457999999987844E-4</c:v>
                </c:pt>
                <c:pt idx="19230">
                  <c:v>3.8459999999987843E-4</c:v>
                </c:pt>
                <c:pt idx="19231">
                  <c:v>3.8461999999987842E-4</c:v>
                </c:pt>
                <c:pt idx="19232">
                  <c:v>3.8463999999987841E-4</c:v>
                </c:pt>
                <c:pt idx="19233">
                  <c:v>3.846599999998784E-4</c:v>
                </c:pt>
                <c:pt idx="19234">
                  <c:v>3.8467999999987839E-4</c:v>
                </c:pt>
                <c:pt idx="19235">
                  <c:v>3.8469999999987838E-4</c:v>
                </c:pt>
                <c:pt idx="19236">
                  <c:v>3.8471999999987837E-4</c:v>
                </c:pt>
                <c:pt idx="19237">
                  <c:v>3.8473999999987836E-4</c:v>
                </c:pt>
                <c:pt idx="19238">
                  <c:v>3.8475999999987835E-4</c:v>
                </c:pt>
                <c:pt idx="19239">
                  <c:v>3.8477999999987834E-4</c:v>
                </c:pt>
                <c:pt idx="19240">
                  <c:v>3.8479999999987833E-4</c:v>
                </c:pt>
                <c:pt idx="19241">
                  <c:v>3.8481999999987832E-4</c:v>
                </c:pt>
                <c:pt idx="19242">
                  <c:v>3.8483999999987831E-4</c:v>
                </c:pt>
                <c:pt idx="19243">
                  <c:v>3.848599999998783E-4</c:v>
                </c:pt>
                <c:pt idx="19244">
                  <c:v>3.8487999999987829E-4</c:v>
                </c:pt>
                <c:pt idx="19245">
                  <c:v>3.8489999999987828E-4</c:v>
                </c:pt>
                <c:pt idx="19246">
                  <c:v>3.8491999999987827E-4</c:v>
                </c:pt>
                <c:pt idx="19247">
                  <c:v>3.8493999999987825E-4</c:v>
                </c:pt>
                <c:pt idx="19248">
                  <c:v>3.8495999999987824E-4</c:v>
                </c:pt>
                <c:pt idx="19249">
                  <c:v>3.8497999999987823E-4</c:v>
                </c:pt>
                <c:pt idx="19250">
                  <c:v>3.8499999999987822E-4</c:v>
                </c:pt>
                <c:pt idx="19251">
                  <c:v>3.8501999999987821E-4</c:v>
                </c:pt>
                <c:pt idx="19252">
                  <c:v>3.850399999998782E-4</c:v>
                </c:pt>
                <c:pt idx="19253">
                  <c:v>3.8505999999987819E-4</c:v>
                </c:pt>
                <c:pt idx="19254">
                  <c:v>3.8507999999987818E-4</c:v>
                </c:pt>
                <c:pt idx="19255">
                  <c:v>3.8509999999987817E-4</c:v>
                </c:pt>
                <c:pt idx="19256">
                  <c:v>3.8511999999987816E-4</c:v>
                </c:pt>
                <c:pt idx="19257">
                  <c:v>3.8513999999987815E-4</c:v>
                </c:pt>
                <c:pt idx="19258">
                  <c:v>3.8515999999987814E-4</c:v>
                </c:pt>
                <c:pt idx="19259">
                  <c:v>3.8517999999987813E-4</c:v>
                </c:pt>
                <c:pt idx="19260">
                  <c:v>3.8519999999987812E-4</c:v>
                </c:pt>
                <c:pt idx="19261">
                  <c:v>3.8521999999987811E-4</c:v>
                </c:pt>
                <c:pt idx="19262">
                  <c:v>3.852399999998781E-4</c:v>
                </c:pt>
                <c:pt idx="19263">
                  <c:v>3.8525999999987809E-4</c:v>
                </c:pt>
                <c:pt idx="19264">
                  <c:v>3.8527999999987808E-4</c:v>
                </c:pt>
                <c:pt idx="19265">
                  <c:v>3.8529999999987807E-4</c:v>
                </c:pt>
                <c:pt idx="19266">
                  <c:v>3.8531999999987806E-4</c:v>
                </c:pt>
                <c:pt idx="19267">
                  <c:v>3.8533999999987805E-4</c:v>
                </c:pt>
                <c:pt idx="19268">
                  <c:v>3.8535999999987804E-4</c:v>
                </c:pt>
                <c:pt idx="19269">
                  <c:v>3.8537999999987803E-4</c:v>
                </c:pt>
                <c:pt idx="19270">
                  <c:v>3.8539999999987802E-4</c:v>
                </c:pt>
                <c:pt idx="19271">
                  <c:v>3.8541999999987801E-4</c:v>
                </c:pt>
                <c:pt idx="19272">
                  <c:v>3.85439999999878E-4</c:v>
                </c:pt>
                <c:pt idx="19273">
                  <c:v>3.8545999999987799E-4</c:v>
                </c:pt>
                <c:pt idx="19274">
                  <c:v>3.8547999999987798E-4</c:v>
                </c:pt>
                <c:pt idx="19275">
                  <c:v>3.8549999999987797E-4</c:v>
                </c:pt>
                <c:pt idx="19276">
                  <c:v>3.8551999999987795E-4</c:v>
                </c:pt>
                <c:pt idx="19277">
                  <c:v>3.8553999999987794E-4</c:v>
                </c:pt>
                <c:pt idx="19278">
                  <c:v>3.8555999999987793E-4</c:v>
                </c:pt>
                <c:pt idx="19279">
                  <c:v>3.8557999999987792E-4</c:v>
                </c:pt>
                <c:pt idx="19280">
                  <c:v>3.8559999999987791E-4</c:v>
                </c:pt>
                <c:pt idx="19281">
                  <c:v>3.856199999998779E-4</c:v>
                </c:pt>
                <c:pt idx="19282">
                  <c:v>3.8563999999987789E-4</c:v>
                </c:pt>
                <c:pt idx="19283">
                  <c:v>3.8565999999987788E-4</c:v>
                </c:pt>
                <c:pt idx="19284">
                  <c:v>3.8567999999987787E-4</c:v>
                </c:pt>
                <c:pt idx="19285">
                  <c:v>3.8569999999987786E-4</c:v>
                </c:pt>
                <c:pt idx="19286">
                  <c:v>3.8571999999987785E-4</c:v>
                </c:pt>
                <c:pt idx="19287">
                  <c:v>3.8573999999987784E-4</c:v>
                </c:pt>
                <c:pt idx="19288">
                  <c:v>3.8575999999987783E-4</c:v>
                </c:pt>
                <c:pt idx="19289">
                  <c:v>3.8577999999987782E-4</c:v>
                </c:pt>
                <c:pt idx="19290">
                  <c:v>3.8579999999987781E-4</c:v>
                </c:pt>
                <c:pt idx="19291">
                  <c:v>3.858199999998778E-4</c:v>
                </c:pt>
                <c:pt idx="19292">
                  <c:v>3.8583999999987779E-4</c:v>
                </c:pt>
                <c:pt idx="19293">
                  <c:v>3.8585999999987778E-4</c:v>
                </c:pt>
                <c:pt idx="19294">
                  <c:v>3.8587999999987777E-4</c:v>
                </c:pt>
                <c:pt idx="19295">
                  <c:v>3.8589999999987776E-4</c:v>
                </c:pt>
                <c:pt idx="19296">
                  <c:v>3.8591999999987775E-4</c:v>
                </c:pt>
                <c:pt idx="19297">
                  <c:v>3.8593999999987774E-4</c:v>
                </c:pt>
                <c:pt idx="19298">
                  <c:v>3.8595999999987773E-4</c:v>
                </c:pt>
                <c:pt idx="19299">
                  <c:v>3.8597999999987772E-4</c:v>
                </c:pt>
                <c:pt idx="19300">
                  <c:v>3.8599999999987771E-4</c:v>
                </c:pt>
                <c:pt idx="19301">
                  <c:v>3.860199999998777E-4</c:v>
                </c:pt>
                <c:pt idx="19302">
                  <c:v>3.8603999999987769E-4</c:v>
                </c:pt>
                <c:pt idx="19303">
                  <c:v>3.8605999999987768E-4</c:v>
                </c:pt>
                <c:pt idx="19304">
                  <c:v>3.8607999999987766E-4</c:v>
                </c:pt>
                <c:pt idx="19305">
                  <c:v>3.8609999999987765E-4</c:v>
                </c:pt>
                <c:pt idx="19306">
                  <c:v>3.8611999999987764E-4</c:v>
                </c:pt>
                <c:pt idx="19307">
                  <c:v>3.8613999999987763E-4</c:v>
                </c:pt>
                <c:pt idx="19308">
                  <c:v>3.8615999999987762E-4</c:v>
                </c:pt>
                <c:pt idx="19309">
                  <c:v>3.8617999999987761E-4</c:v>
                </c:pt>
                <c:pt idx="19310">
                  <c:v>3.861999999998776E-4</c:v>
                </c:pt>
                <c:pt idx="19311">
                  <c:v>3.8621999999987759E-4</c:v>
                </c:pt>
                <c:pt idx="19312">
                  <c:v>3.8623999999987758E-4</c:v>
                </c:pt>
                <c:pt idx="19313">
                  <c:v>3.8625999999987757E-4</c:v>
                </c:pt>
                <c:pt idx="19314">
                  <c:v>3.8627999999987756E-4</c:v>
                </c:pt>
                <c:pt idx="19315">
                  <c:v>3.8629999999987755E-4</c:v>
                </c:pt>
                <c:pt idx="19316">
                  <c:v>3.8631999999987754E-4</c:v>
                </c:pt>
                <c:pt idx="19317">
                  <c:v>3.8633999999987753E-4</c:v>
                </c:pt>
                <c:pt idx="19318">
                  <c:v>3.8635999999987752E-4</c:v>
                </c:pt>
                <c:pt idx="19319">
                  <c:v>3.8637999999987751E-4</c:v>
                </c:pt>
                <c:pt idx="19320">
                  <c:v>3.863999999998775E-4</c:v>
                </c:pt>
                <c:pt idx="19321">
                  <c:v>3.8641999999987749E-4</c:v>
                </c:pt>
                <c:pt idx="19322">
                  <c:v>3.8643999999987748E-4</c:v>
                </c:pt>
                <c:pt idx="19323">
                  <c:v>3.8645999999987747E-4</c:v>
                </c:pt>
                <c:pt idx="19324">
                  <c:v>3.8647999999987746E-4</c:v>
                </c:pt>
                <c:pt idx="19325">
                  <c:v>3.8649999999987745E-4</c:v>
                </c:pt>
                <c:pt idx="19326">
                  <c:v>3.8651999999987744E-4</c:v>
                </c:pt>
                <c:pt idx="19327">
                  <c:v>3.8653999999987743E-4</c:v>
                </c:pt>
                <c:pt idx="19328">
                  <c:v>3.8655999999987742E-4</c:v>
                </c:pt>
                <c:pt idx="19329">
                  <c:v>3.8657999999987741E-4</c:v>
                </c:pt>
                <c:pt idx="19330">
                  <c:v>3.865999999998774E-4</c:v>
                </c:pt>
                <c:pt idx="19331">
                  <c:v>3.8661999999987739E-4</c:v>
                </c:pt>
                <c:pt idx="19332">
                  <c:v>3.8663999999987737E-4</c:v>
                </c:pt>
                <c:pt idx="19333">
                  <c:v>3.8665999999987736E-4</c:v>
                </c:pt>
                <c:pt idx="19334">
                  <c:v>3.8667999999987735E-4</c:v>
                </c:pt>
                <c:pt idx="19335">
                  <c:v>3.8669999999987734E-4</c:v>
                </c:pt>
                <c:pt idx="19336">
                  <c:v>3.8671999999987733E-4</c:v>
                </c:pt>
                <c:pt idx="19337">
                  <c:v>3.8673999999987732E-4</c:v>
                </c:pt>
                <c:pt idx="19338">
                  <c:v>3.8675999999987731E-4</c:v>
                </c:pt>
                <c:pt idx="19339">
                  <c:v>3.867799999998773E-4</c:v>
                </c:pt>
                <c:pt idx="19340">
                  <c:v>3.8679999999987729E-4</c:v>
                </c:pt>
                <c:pt idx="19341">
                  <c:v>3.8681999999987728E-4</c:v>
                </c:pt>
                <c:pt idx="19342">
                  <c:v>3.8683999999987727E-4</c:v>
                </c:pt>
                <c:pt idx="19343">
                  <c:v>3.8685999999987726E-4</c:v>
                </c:pt>
                <c:pt idx="19344">
                  <c:v>3.8687999999987725E-4</c:v>
                </c:pt>
                <c:pt idx="19345">
                  <c:v>3.8689999999987724E-4</c:v>
                </c:pt>
                <c:pt idx="19346">
                  <c:v>3.8691999999987723E-4</c:v>
                </c:pt>
                <c:pt idx="19347">
                  <c:v>3.8693999999987722E-4</c:v>
                </c:pt>
                <c:pt idx="19348">
                  <c:v>3.8695999999987721E-4</c:v>
                </c:pt>
                <c:pt idx="19349">
                  <c:v>3.869799999998772E-4</c:v>
                </c:pt>
                <c:pt idx="19350">
                  <c:v>3.8699999999987719E-4</c:v>
                </c:pt>
                <c:pt idx="19351">
                  <c:v>3.8701999999987718E-4</c:v>
                </c:pt>
                <c:pt idx="19352">
                  <c:v>3.8703999999987717E-4</c:v>
                </c:pt>
                <c:pt idx="19353">
                  <c:v>3.8705999999987716E-4</c:v>
                </c:pt>
                <c:pt idx="19354">
                  <c:v>3.8707999999987715E-4</c:v>
                </c:pt>
                <c:pt idx="19355">
                  <c:v>3.8709999999987714E-4</c:v>
                </c:pt>
                <c:pt idx="19356">
                  <c:v>3.8711999999987713E-4</c:v>
                </c:pt>
                <c:pt idx="19357">
                  <c:v>3.8713999999987712E-4</c:v>
                </c:pt>
                <c:pt idx="19358">
                  <c:v>3.8715999999987711E-4</c:v>
                </c:pt>
                <c:pt idx="19359">
                  <c:v>3.871799999998771E-4</c:v>
                </c:pt>
                <c:pt idx="19360">
                  <c:v>3.8719999999987708E-4</c:v>
                </c:pt>
                <c:pt idx="19361">
                  <c:v>3.8721999999987707E-4</c:v>
                </c:pt>
                <c:pt idx="19362">
                  <c:v>3.8723999999987706E-4</c:v>
                </c:pt>
                <c:pt idx="19363">
                  <c:v>3.8725999999987705E-4</c:v>
                </c:pt>
                <c:pt idx="19364">
                  <c:v>3.8727999999987704E-4</c:v>
                </c:pt>
                <c:pt idx="19365">
                  <c:v>3.8729999999987703E-4</c:v>
                </c:pt>
                <c:pt idx="19366">
                  <c:v>3.8731999999987702E-4</c:v>
                </c:pt>
                <c:pt idx="19367">
                  <c:v>3.8733999999987701E-4</c:v>
                </c:pt>
                <c:pt idx="19368">
                  <c:v>3.87359999999877E-4</c:v>
                </c:pt>
                <c:pt idx="19369">
                  <c:v>3.8737999999987699E-4</c:v>
                </c:pt>
                <c:pt idx="19370">
                  <c:v>3.8739999999987698E-4</c:v>
                </c:pt>
                <c:pt idx="19371">
                  <c:v>3.8741999999987697E-4</c:v>
                </c:pt>
                <c:pt idx="19372">
                  <c:v>3.8743999999987696E-4</c:v>
                </c:pt>
                <c:pt idx="19373">
                  <c:v>3.8745999999987695E-4</c:v>
                </c:pt>
                <c:pt idx="19374">
                  <c:v>3.8747999999987694E-4</c:v>
                </c:pt>
                <c:pt idx="19375">
                  <c:v>3.8749999999987693E-4</c:v>
                </c:pt>
                <c:pt idx="19376">
                  <c:v>3.8751999999987692E-4</c:v>
                </c:pt>
                <c:pt idx="19377">
                  <c:v>3.8753999999987691E-4</c:v>
                </c:pt>
                <c:pt idx="19378">
                  <c:v>3.875599999998769E-4</c:v>
                </c:pt>
                <c:pt idx="19379">
                  <c:v>3.8757999999987689E-4</c:v>
                </c:pt>
                <c:pt idx="19380">
                  <c:v>3.8759999999987688E-4</c:v>
                </c:pt>
                <c:pt idx="19381">
                  <c:v>3.8761999999987687E-4</c:v>
                </c:pt>
                <c:pt idx="19382">
                  <c:v>3.8763999999987686E-4</c:v>
                </c:pt>
                <c:pt idx="19383">
                  <c:v>3.8765999999987685E-4</c:v>
                </c:pt>
                <c:pt idx="19384">
                  <c:v>3.8767999999987684E-4</c:v>
                </c:pt>
                <c:pt idx="19385">
                  <c:v>3.8769999999987683E-4</c:v>
                </c:pt>
                <c:pt idx="19386">
                  <c:v>3.8771999999987682E-4</c:v>
                </c:pt>
                <c:pt idx="19387">
                  <c:v>3.8773999999987681E-4</c:v>
                </c:pt>
                <c:pt idx="19388">
                  <c:v>3.8775999999987679E-4</c:v>
                </c:pt>
                <c:pt idx="19389">
                  <c:v>3.8777999999987678E-4</c:v>
                </c:pt>
                <c:pt idx="19390">
                  <c:v>3.8779999999987677E-4</c:v>
                </c:pt>
                <c:pt idx="19391">
                  <c:v>3.8781999999987676E-4</c:v>
                </c:pt>
                <c:pt idx="19392">
                  <c:v>3.8783999999987675E-4</c:v>
                </c:pt>
                <c:pt idx="19393">
                  <c:v>3.8785999999987674E-4</c:v>
                </c:pt>
                <c:pt idx="19394">
                  <c:v>3.8787999999987673E-4</c:v>
                </c:pt>
                <c:pt idx="19395">
                  <c:v>3.8789999999987672E-4</c:v>
                </c:pt>
                <c:pt idx="19396">
                  <c:v>3.8791999999987671E-4</c:v>
                </c:pt>
                <c:pt idx="19397">
                  <c:v>3.879399999998767E-4</c:v>
                </c:pt>
                <c:pt idx="19398">
                  <c:v>3.8795999999987669E-4</c:v>
                </c:pt>
                <c:pt idx="19399">
                  <c:v>3.8797999999987668E-4</c:v>
                </c:pt>
                <c:pt idx="19400">
                  <c:v>3.8799999999987667E-4</c:v>
                </c:pt>
                <c:pt idx="19401">
                  <c:v>3.8801999999987666E-4</c:v>
                </c:pt>
                <c:pt idx="19402">
                  <c:v>3.8803999999987665E-4</c:v>
                </c:pt>
                <c:pt idx="19403">
                  <c:v>3.8805999999987664E-4</c:v>
                </c:pt>
                <c:pt idx="19404">
                  <c:v>3.8807999999987663E-4</c:v>
                </c:pt>
                <c:pt idx="19405">
                  <c:v>3.8809999999987662E-4</c:v>
                </c:pt>
                <c:pt idx="19406">
                  <c:v>3.8811999999987661E-4</c:v>
                </c:pt>
                <c:pt idx="19407">
                  <c:v>3.881399999998766E-4</c:v>
                </c:pt>
                <c:pt idx="19408">
                  <c:v>3.8815999999987659E-4</c:v>
                </c:pt>
                <c:pt idx="19409">
                  <c:v>3.8817999999987658E-4</c:v>
                </c:pt>
                <c:pt idx="19410">
                  <c:v>3.8819999999987657E-4</c:v>
                </c:pt>
                <c:pt idx="19411">
                  <c:v>3.8821999999987656E-4</c:v>
                </c:pt>
                <c:pt idx="19412">
                  <c:v>3.8823999999987655E-4</c:v>
                </c:pt>
                <c:pt idx="19413">
                  <c:v>3.8825999999987654E-4</c:v>
                </c:pt>
                <c:pt idx="19414">
                  <c:v>3.8827999999987653E-4</c:v>
                </c:pt>
                <c:pt idx="19415">
                  <c:v>3.8829999999987652E-4</c:v>
                </c:pt>
                <c:pt idx="19416">
                  <c:v>3.883199999998765E-4</c:v>
                </c:pt>
                <c:pt idx="19417">
                  <c:v>3.8833999999987649E-4</c:v>
                </c:pt>
                <c:pt idx="19418">
                  <c:v>3.8835999999987648E-4</c:v>
                </c:pt>
                <c:pt idx="19419">
                  <c:v>3.8837999999987647E-4</c:v>
                </c:pt>
                <c:pt idx="19420">
                  <c:v>3.8839999999987646E-4</c:v>
                </c:pt>
                <c:pt idx="19421">
                  <c:v>3.8841999999987645E-4</c:v>
                </c:pt>
                <c:pt idx="19422">
                  <c:v>3.8843999999987644E-4</c:v>
                </c:pt>
                <c:pt idx="19423">
                  <c:v>3.8845999999987643E-4</c:v>
                </c:pt>
                <c:pt idx="19424">
                  <c:v>3.8847999999987642E-4</c:v>
                </c:pt>
                <c:pt idx="19425">
                  <c:v>3.8849999999987641E-4</c:v>
                </c:pt>
                <c:pt idx="19426">
                  <c:v>3.885199999998764E-4</c:v>
                </c:pt>
                <c:pt idx="19427">
                  <c:v>3.8853999999987639E-4</c:v>
                </c:pt>
                <c:pt idx="19428">
                  <c:v>3.8855999999987638E-4</c:v>
                </c:pt>
                <c:pt idx="19429">
                  <c:v>3.8857999999987637E-4</c:v>
                </c:pt>
                <c:pt idx="19430">
                  <c:v>3.8859999999987636E-4</c:v>
                </c:pt>
                <c:pt idx="19431">
                  <c:v>3.8861999999987635E-4</c:v>
                </c:pt>
                <c:pt idx="19432">
                  <c:v>3.8863999999987634E-4</c:v>
                </c:pt>
                <c:pt idx="19433">
                  <c:v>3.8865999999987633E-4</c:v>
                </c:pt>
                <c:pt idx="19434">
                  <c:v>3.8867999999987632E-4</c:v>
                </c:pt>
                <c:pt idx="19435">
                  <c:v>3.8869999999987631E-4</c:v>
                </c:pt>
                <c:pt idx="19436">
                  <c:v>3.887199999998763E-4</c:v>
                </c:pt>
                <c:pt idx="19437">
                  <c:v>3.8873999999987629E-4</c:v>
                </c:pt>
                <c:pt idx="19438">
                  <c:v>3.8875999999987628E-4</c:v>
                </c:pt>
                <c:pt idx="19439">
                  <c:v>3.8877999999987627E-4</c:v>
                </c:pt>
                <c:pt idx="19440">
                  <c:v>3.8879999999987626E-4</c:v>
                </c:pt>
                <c:pt idx="19441">
                  <c:v>3.8881999999987625E-4</c:v>
                </c:pt>
                <c:pt idx="19442">
                  <c:v>3.8883999999987624E-4</c:v>
                </c:pt>
                <c:pt idx="19443">
                  <c:v>3.8885999999987623E-4</c:v>
                </c:pt>
                <c:pt idx="19444">
                  <c:v>3.8887999999987621E-4</c:v>
                </c:pt>
                <c:pt idx="19445">
                  <c:v>3.888999999998762E-4</c:v>
                </c:pt>
                <c:pt idx="19446">
                  <c:v>3.8891999999987619E-4</c:v>
                </c:pt>
                <c:pt idx="19447">
                  <c:v>3.8893999999987618E-4</c:v>
                </c:pt>
                <c:pt idx="19448">
                  <c:v>3.8895999999987617E-4</c:v>
                </c:pt>
                <c:pt idx="19449">
                  <c:v>3.8897999999987616E-4</c:v>
                </c:pt>
                <c:pt idx="19450">
                  <c:v>3.8899999999987615E-4</c:v>
                </c:pt>
                <c:pt idx="19451">
                  <c:v>3.8901999999987614E-4</c:v>
                </c:pt>
                <c:pt idx="19452">
                  <c:v>3.8903999999987613E-4</c:v>
                </c:pt>
                <c:pt idx="19453">
                  <c:v>3.8905999999987612E-4</c:v>
                </c:pt>
                <c:pt idx="19454">
                  <c:v>3.8907999999987611E-4</c:v>
                </c:pt>
                <c:pt idx="19455">
                  <c:v>3.890999999998761E-4</c:v>
                </c:pt>
                <c:pt idx="19456">
                  <c:v>3.8911999999987609E-4</c:v>
                </c:pt>
                <c:pt idx="19457">
                  <c:v>3.8913999999987608E-4</c:v>
                </c:pt>
                <c:pt idx="19458">
                  <c:v>3.8915999999987607E-4</c:v>
                </c:pt>
                <c:pt idx="19459">
                  <c:v>3.8917999999987606E-4</c:v>
                </c:pt>
                <c:pt idx="19460">
                  <c:v>3.8919999999987605E-4</c:v>
                </c:pt>
                <c:pt idx="19461">
                  <c:v>3.8921999999987604E-4</c:v>
                </c:pt>
                <c:pt idx="19462">
                  <c:v>3.8923999999987603E-4</c:v>
                </c:pt>
                <c:pt idx="19463">
                  <c:v>3.8925999999987602E-4</c:v>
                </c:pt>
                <c:pt idx="19464">
                  <c:v>3.8927999999987601E-4</c:v>
                </c:pt>
                <c:pt idx="19465">
                  <c:v>3.89299999999876E-4</c:v>
                </c:pt>
                <c:pt idx="19466">
                  <c:v>3.8931999999987599E-4</c:v>
                </c:pt>
                <c:pt idx="19467">
                  <c:v>3.8933999999987598E-4</c:v>
                </c:pt>
                <c:pt idx="19468">
                  <c:v>3.8935999999987597E-4</c:v>
                </c:pt>
                <c:pt idx="19469">
                  <c:v>3.8937999999987596E-4</c:v>
                </c:pt>
                <c:pt idx="19470">
                  <c:v>3.8939999999987595E-4</c:v>
                </c:pt>
                <c:pt idx="19471">
                  <c:v>3.8941999999987594E-4</c:v>
                </c:pt>
                <c:pt idx="19472">
                  <c:v>3.8943999999987592E-4</c:v>
                </c:pt>
                <c:pt idx="19473">
                  <c:v>3.8945999999987591E-4</c:v>
                </c:pt>
                <c:pt idx="19474">
                  <c:v>3.894799999998759E-4</c:v>
                </c:pt>
                <c:pt idx="19475">
                  <c:v>3.8949999999987589E-4</c:v>
                </c:pt>
                <c:pt idx="19476">
                  <c:v>3.8951999999987588E-4</c:v>
                </c:pt>
                <c:pt idx="19477">
                  <c:v>3.8953999999987587E-4</c:v>
                </c:pt>
                <c:pt idx="19478">
                  <c:v>3.8955999999987586E-4</c:v>
                </c:pt>
                <c:pt idx="19479">
                  <c:v>3.8957999999987585E-4</c:v>
                </c:pt>
                <c:pt idx="19480">
                  <c:v>3.8959999999987584E-4</c:v>
                </c:pt>
                <c:pt idx="19481">
                  <c:v>3.8961999999987583E-4</c:v>
                </c:pt>
                <c:pt idx="19482">
                  <c:v>3.8963999999987582E-4</c:v>
                </c:pt>
                <c:pt idx="19483">
                  <c:v>3.8965999999987581E-4</c:v>
                </c:pt>
                <c:pt idx="19484">
                  <c:v>3.896799999998758E-4</c:v>
                </c:pt>
                <c:pt idx="19485">
                  <c:v>3.8969999999987579E-4</c:v>
                </c:pt>
                <c:pt idx="19486">
                  <c:v>3.8971999999987578E-4</c:v>
                </c:pt>
                <c:pt idx="19487">
                  <c:v>3.8973999999987577E-4</c:v>
                </c:pt>
                <c:pt idx="19488">
                  <c:v>3.8975999999987576E-4</c:v>
                </c:pt>
                <c:pt idx="19489">
                  <c:v>3.8977999999987575E-4</c:v>
                </c:pt>
                <c:pt idx="19490">
                  <c:v>3.8979999999987574E-4</c:v>
                </c:pt>
                <c:pt idx="19491">
                  <c:v>3.8981999999987573E-4</c:v>
                </c:pt>
                <c:pt idx="19492">
                  <c:v>3.8983999999987572E-4</c:v>
                </c:pt>
                <c:pt idx="19493">
                  <c:v>3.8985999999987571E-4</c:v>
                </c:pt>
                <c:pt idx="19494">
                  <c:v>3.898799999998757E-4</c:v>
                </c:pt>
                <c:pt idx="19495">
                  <c:v>3.8989999999987569E-4</c:v>
                </c:pt>
                <c:pt idx="19496">
                  <c:v>3.8991999999987568E-4</c:v>
                </c:pt>
                <c:pt idx="19497">
                  <c:v>3.8993999999987567E-4</c:v>
                </c:pt>
                <c:pt idx="19498">
                  <c:v>3.8995999999987566E-4</c:v>
                </c:pt>
                <c:pt idx="19499">
                  <c:v>3.8997999999987565E-4</c:v>
                </c:pt>
                <c:pt idx="19500">
                  <c:v>3.8999999999987563E-4</c:v>
                </c:pt>
                <c:pt idx="19501">
                  <c:v>3.9001999999987562E-4</c:v>
                </c:pt>
                <c:pt idx="19502">
                  <c:v>3.9003999999987561E-4</c:v>
                </c:pt>
                <c:pt idx="19503">
                  <c:v>3.900599999998756E-4</c:v>
                </c:pt>
                <c:pt idx="19504">
                  <c:v>3.9007999999987559E-4</c:v>
                </c:pt>
                <c:pt idx="19505">
                  <c:v>3.9009999999987558E-4</c:v>
                </c:pt>
                <c:pt idx="19506">
                  <c:v>3.9011999999987557E-4</c:v>
                </c:pt>
                <c:pt idx="19507">
                  <c:v>3.9013999999987556E-4</c:v>
                </c:pt>
                <c:pt idx="19508">
                  <c:v>3.9015999999987555E-4</c:v>
                </c:pt>
                <c:pt idx="19509">
                  <c:v>3.9017999999987554E-4</c:v>
                </c:pt>
                <c:pt idx="19510">
                  <c:v>3.9019999999987553E-4</c:v>
                </c:pt>
                <c:pt idx="19511">
                  <c:v>3.9021999999987552E-4</c:v>
                </c:pt>
                <c:pt idx="19512">
                  <c:v>3.9023999999987551E-4</c:v>
                </c:pt>
                <c:pt idx="19513">
                  <c:v>3.902599999998755E-4</c:v>
                </c:pt>
                <c:pt idx="19514">
                  <c:v>3.9027999999987549E-4</c:v>
                </c:pt>
                <c:pt idx="19515">
                  <c:v>3.9029999999987548E-4</c:v>
                </c:pt>
                <c:pt idx="19516">
                  <c:v>3.9031999999987547E-4</c:v>
                </c:pt>
                <c:pt idx="19517">
                  <c:v>3.9033999999987546E-4</c:v>
                </c:pt>
                <c:pt idx="19518">
                  <c:v>3.9035999999987545E-4</c:v>
                </c:pt>
                <c:pt idx="19519">
                  <c:v>3.9037999999987544E-4</c:v>
                </c:pt>
                <c:pt idx="19520">
                  <c:v>3.9039999999987543E-4</c:v>
                </c:pt>
                <c:pt idx="19521">
                  <c:v>3.9041999999987542E-4</c:v>
                </c:pt>
                <c:pt idx="19522">
                  <c:v>3.9043999999987541E-4</c:v>
                </c:pt>
                <c:pt idx="19523">
                  <c:v>3.904599999998754E-4</c:v>
                </c:pt>
                <c:pt idx="19524">
                  <c:v>3.9047999999987539E-4</c:v>
                </c:pt>
                <c:pt idx="19525">
                  <c:v>3.9049999999987538E-4</c:v>
                </c:pt>
                <c:pt idx="19526">
                  <c:v>3.9051999999987537E-4</c:v>
                </c:pt>
                <c:pt idx="19527">
                  <c:v>3.9053999999987536E-4</c:v>
                </c:pt>
                <c:pt idx="19528">
                  <c:v>3.9055999999987534E-4</c:v>
                </c:pt>
                <c:pt idx="19529">
                  <c:v>3.9057999999987533E-4</c:v>
                </c:pt>
                <c:pt idx="19530">
                  <c:v>3.9059999999987532E-4</c:v>
                </c:pt>
                <c:pt idx="19531">
                  <c:v>3.9061999999987531E-4</c:v>
                </c:pt>
                <c:pt idx="19532">
                  <c:v>3.906399999998753E-4</c:v>
                </c:pt>
                <c:pt idx="19533">
                  <c:v>3.9065999999987529E-4</c:v>
                </c:pt>
                <c:pt idx="19534">
                  <c:v>3.9067999999987528E-4</c:v>
                </c:pt>
                <c:pt idx="19535">
                  <c:v>3.9069999999987527E-4</c:v>
                </c:pt>
                <c:pt idx="19536">
                  <c:v>3.9071999999987526E-4</c:v>
                </c:pt>
                <c:pt idx="19537">
                  <c:v>3.9073999999987525E-4</c:v>
                </c:pt>
                <c:pt idx="19538">
                  <c:v>3.9075999999987524E-4</c:v>
                </c:pt>
                <c:pt idx="19539">
                  <c:v>3.9077999999987523E-4</c:v>
                </c:pt>
                <c:pt idx="19540">
                  <c:v>3.9079999999987522E-4</c:v>
                </c:pt>
                <c:pt idx="19541">
                  <c:v>3.9081999999987521E-4</c:v>
                </c:pt>
                <c:pt idx="19542">
                  <c:v>3.908399999998752E-4</c:v>
                </c:pt>
                <c:pt idx="19543">
                  <c:v>3.9085999999987519E-4</c:v>
                </c:pt>
                <c:pt idx="19544">
                  <c:v>3.9087999999987518E-4</c:v>
                </c:pt>
                <c:pt idx="19545">
                  <c:v>3.9089999999987517E-4</c:v>
                </c:pt>
                <c:pt idx="19546">
                  <c:v>3.9091999999987516E-4</c:v>
                </c:pt>
                <c:pt idx="19547">
                  <c:v>3.9093999999987515E-4</c:v>
                </c:pt>
                <c:pt idx="19548">
                  <c:v>3.9095999999987514E-4</c:v>
                </c:pt>
                <c:pt idx="19549">
                  <c:v>3.9097999999987513E-4</c:v>
                </c:pt>
                <c:pt idx="19550">
                  <c:v>3.9099999999987512E-4</c:v>
                </c:pt>
                <c:pt idx="19551">
                  <c:v>3.9101999999987511E-4</c:v>
                </c:pt>
                <c:pt idx="19552">
                  <c:v>3.910399999998751E-4</c:v>
                </c:pt>
                <c:pt idx="19553">
                  <c:v>3.9105999999987509E-4</c:v>
                </c:pt>
                <c:pt idx="19554">
                  <c:v>3.9107999999987508E-4</c:v>
                </c:pt>
                <c:pt idx="19555">
                  <c:v>3.9109999999987507E-4</c:v>
                </c:pt>
                <c:pt idx="19556">
                  <c:v>3.9111999999987506E-4</c:v>
                </c:pt>
                <c:pt idx="19557">
                  <c:v>3.9113999999987504E-4</c:v>
                </c:pt>
                <c:pt idx="19558">
                  <c:v>3.9115999999987503E-4</c:v>
                </c:pt>
                <c:pt idx="19559">
                  <c:v>3.9117999999987502E-4</c:v>
                </c:pt>
                <c:pt idx="19560">
                  <c:v>3.9119999999987501E-4</c:v>
                </c:pt>
                <c:pt idx="19561">
                  <c:v>3.91219999999875E-4</c:v>
                </c:pt>
                <c:pt idx="19562">
                  <c:v>3.9123999999987499E-4</c:v>
                </c:pt>
                <c:pt idx="19563">
                  <c:v>3.9125999999987498E-4</c:v>
                </c:pt>
                <c:pt idx="19564">
                  <c:v>3.9127999999987497E-4</c:v>
                </c:pt>
                <c:pt idx="19565">
                  <c:v>3.9129999999987496E-4</c:v>
                </c:pt>
                <c:pt idx="19566">
                  <c:v>3.9131999999987495E-4</c:v>
                </c:pt>
                <c:pt idx="19567">
                  <c:v>3.9133999999987494E-4</c:v>
                </c:pt>
                <c:pt idx="19568">
                  <c:v>3.9135999999987493E-4</c:v>
                </c:pt>
                <c:pt idx="19569">
                  <c:v>3.9137999999987492E-4</c:v>
                </c:pt>
                <c:pt idx="19570">
                  <c:v>3.9139999999987491E-4</c:v>
                </c:pt>
                <c:pt idx="19571">
                  <c:v>3.914199999998749E-4</c:v>
                </c:pt>
                <c:pt idx="19572">
                  <c:v>3.9143999999987489E-4</c:v>
                </c:pt>
                <c:pt idx="19573">
                  <c:v>3.9145999999987488E-4</c:v>
                </c:pt>
                <c:pt idx="19574">
                  <c:v>3.9147999999987487E-4</c:v>
                </c:pt>
                <c:pt idx="19575">
                  <c:v>3.9149999999987486E-4</c:v>
                </c:pt>
                <c:pt idx="19576">
                  <c:v>3.9151999999987485E-4</c:v>
                </c:pt>
                <c:pt idx="19577">
                  <c:v>3.9153999999987484E-4</c:v>
                </c:pt>
                <c:pt idx="19578">
                  <c:v>3.9155999999987483E-4</c:v>
                </c:pt>
                <c:pt idx="19579">
                  <c:v>3.9157999999987482E-4</c:v>
                </c:pt>
                <c:pt idx="19580">
                  <c:v>3.9159999999987481E-4</c:v>
                </c:pt>
                <c:pt idx="19581">
                  <c:v>3.916199999998748E-4</c:v>
                </c:pt>
                <c:pt idx="19582">
                  <c:v>3.9163999999987479E-4</c:v>
                </c:pt>
                <c:pt idx="19583">
                  <c:v>3.9165999999987478E-4</c:v>
                </c:pt>
                <c:pt idx="19584">
                  <c:v>3.9167999999987477E-4</c:v>
                </c:pt>
                <c:pt idx="19585">
                  <c:v>3.9169999999987475E-4</c:v>
                </c:pt>
                <c:pt idx="19586">
                  <c:v>3.9171999999987474E-4</c:v>
                </c:pt>
                <c:pt idx="19587">
                  <c:v>3.9173999999987473E-4</c:v>
                </c:pt>
                <c:pt idx="19588">
                  <c:v>3.9175999999987472E-4</c:v>
                </c:pt>
                <c:pt idx="19589">
                  <c:v>3.9177999999987471E-4</c:v>
                </c:pt>
                <c:pt idx="19590">
                  <c:v>3.917999999998747E-4</c:v>
                </c:pt>
                <c:pt idx="19591">
                  <c:v>3.9181999999987469E-4</c:v>
                </c:pt>
                <c:pt idx="19592">
                  <c:v>3.9183999999987468E-4</c:v>
                </c:pt>
                <c:pt idx="19593">
                  <c:v>3.9185999999987467E-4</c:v>
                </c:pt>
                <c:pt idx="19594">
                  <c:v>3.9187999999987466E-4</c:v>
                </c:pt>
                <c:pt idx="19595">
                  <c:v>3.9189999999987465E-4</c:v>
                </c:pt>
                <c:pt idx="19596">
                  <c:v>3.9191999999987464E-4</c:v>
                </c:pt>
                <c:pt idx="19597">
                  <c:v>3.9193999999987463E-4</c:v>
                </c:pt>
                <c:pt idx="19598">
                  <c:v>3.9195999999987462E-4</c:v>
                </c:pt>
                <c:pt idx="19599">
                  <c:v>3.9197999999987461E-4</c:v>
                </c:pt>
                <c:pt idx="19600">
                  <c:v>3.919999999998746E-4</c:v>
                </c:pt>
                <c:pt idx="19601">
                  <c:v>3.9201999999987459E-4</c:v>
                </c:pt>
                <c:pt idx="19602">
                  <c:v>3.9203999999987458E-4</c:v>
                </c:pt>
                <c:pt idx="19603">
                  <c:v>3.9205999999987457E-4</c:v>
                </c:pt>
                <c:pt idx="19604">
                  <c:v>3.9207999999987456E-4</c:v>
                </c:pt>
                <c:pt idx="19605">
                  <c:v>3.9209999999987455E-4</c:v>
                </c:pt>
                <c:pt idx="19606">
                  <c:v>3.9211999999987454E-4</c:v>
                </c:pt>
                <c:pt idx="19607">
                  <c:v>3.9213999999987453E-4</c:v>
                </c:pt>
                <c:pt idx="19608">
                  <c:v>3.9215999999987452E-4</c:v>
                </c:pt>
                <c:pt idx="19609">
                  <c:v>3.9217999999987451E-4</c:v>
                </c:pt>
                <c:pt idx="19610">
                  <c:v>3.921999999998745E-4</c:v>
                </c:pt>
                <c:pt idx="19611">
                  <c:v>3.9221999999987449E-4</c:v>
                </c:pt>
                <c:pt idx="19612">
                  <c:v>3.9223999999987448E-4</c:v>
                </c:pt>
                <c:pt idx="19613">
                  <c:v>3.9225999999987446E-4</c:v>
                </c:pt>
                <c:pt idx="19614">
                  <c:v>3.9227999999987445E-4</c:v>
                </c:pt>
                <c:pt idx="19615">
                  <c:v>3.9229999999987444E-4</c:v>
                </c:pt>
                <c:pt idx="19616">
                  <c:v>3.9231999999987443E-4</c:v>
                </c:pt>
                <c:pt idx="19617">
                  <c:v>3.9233999999987442E-4</c:v>
                </c:pt>
                <c:pt idx="19618">
                  <c:v>3.9235999999987441E-4</c:v>
                </c:pt>
                <c:pt idx="19619">
                  <c:v>3.923799999998744E-4</c:v>
                </c:pt>
                <c:pt idx="19620">
                  <c:v>3.9239999999987439E-4</c:v>
                </c:pt>
                <c:pt idx="19621">
                  <c:v>3.9241999999987438E-4</c:v>
                </c:pt>
                <c:pt idx="19622">
                  <c:v>3.9243999999987437E-4</c:v>
                </c:pt>
                <c:pt idx="19623">
                  <c:v>3.9245999999987436E-4</c:v>
                </c:pt>
                <c:pt idx="19624">
                  <c:v>3.9247999999987435E-4</c:v>
                </c:pt>
                <c:pt idx="19625">
                  <c:v>3.9249999999987434E-4</c:v>
                </c:pt>
                <c:pt idx="19626">
                  <c:v>3.9251999999987433E-4</c:v>
                </c:pt>
                <c:pt idx="19627">
                  <c:v>3.9253999999987432E-4</c:v>
                </c:pt>
                <c:pt idx="19628">
                  <c:v>3.9255999999987431E-4</c:v>
                </c:pt>
                <c:pt idx="19629">
                  <c:v>3.925799999998743E-4</c:v>
                </c:pt>
                <c:pt idx="19630">
                  <c:v>3.9259999999987429E-4</c:v>
                </c:pt>
                <c:pt idx="19631">
                  <c:v>3.9261999999987428E-4</c:v>
                </c:pt>
                <c:pt idx="19632">
                  <c:v>3.9263999999987427E-4</c:v>
                </c:pt>
                <c:pt idx="19633">
                  <c:v>3.9265999999987426E-4</c:v>
                </c:pt>
                <c:pt idx="19634">
                  <c:v>3.9267999999987425E-4</c:v>
                </c:pt>
                <c:pt idx="19635">
                  <c:v>3.9269999999987424E-4</c:v>
                </c:pt>
                <c:pt idx="19636">
                  <c:v>3.9271999999987423E-4</c:v>
                </c:pt>
                <c:pt idx="19637">
                  <c:v>3.9273999999987422E-4</c:v>
                </c:pt>
                <c:pt idx="19638">
                  <c:v>3.9275999999987421E-4</c:v>
                </c:pt>
                <c:pt idx="19639">
                  <c:v>3.927799999998742E-4</c:v>
                </c:pt>
                <c:pt idx="19640">
                  <c:v>3.9279999999987419E-4</c:v>
                </c:pt>
                <c:pt idx="19641">
                  <c:v>3.9281999999987417E-4</c:v>
                </c:pt>
                <c:pt idx="19642">
                  <c:v>3.9283999999987416E-4</c:v>
                </c:pt>
                <c:pt idx="19643">
                  <c:v>3.9285999999987415E-4</c:v>
                </c:pt>
                <c:pt idx="19644">
                  <c:v>3.9287999999987414E-4</c:v>
                </c:pt>
                <c:pt idx="19645">
                  <c:v>3.9289999999987413E-4</c:v>
                </c:pt>
                <c:pt idx="19646">
                  <c:v>3.9291999999987412E-4</c:v>
                </c:pt>
                <c:pt idx="19647">
                  <c:v>3.9293999999987411E-4</c:v>
                </c:pt>
                <c:pt idx="19648">
                  <c:v>3.929599999998741E-4</c:v>
                </c:pt>
                <c:pt idx="19649">
                  <c:v>3.9297999999987409E-4</c:v>
                </c:pt>
                <c:pt idx="19650">
                  <c:v>3.9299999999987408E-4</c:v>
                </c:pt>
                <c:pt idx="19651">
                  <c:v>3.9301999999987407E-4</c:v>
                </c:pt>
                <c:pt idx="19652">
                  <c:v>3.9303999999987406E-4</c:v>
                </c:pt>
                <c:pt idx="19653">
                  <c:v>3.9305999999987405E-4</c:v>
                </c:pt>
                <c:pt idx="19654">
                  <c:v>3.9307999999987404E-4</c:v>
                </c:pt>
                <c:pt idx="19655">
                  <c:v>3.9309999999987403E-4</c:v>
                </c:pt>
                <c:pt idx="19656">
                  <c:v>3.9311999999987402E-4</c:v>
                </c:pt>
                <c:pt idx="19657">
                  <c:v>3.9313999999987401E-4</c:v>
                </c:pt>
                <c:pt idx="19658">
                  <c:v>3.93159999999874E-4</c:v>
                </c:pt>
                <c:pt idx="19659">
                  <c:v>3.9317999999987399E-4</c:v>
                </c:pt>
                <c:pt idx="19660">
                  <c:v>3.9319999999987398E-4</c:v>
                </c:pt>
                <c:pt idx="19661">
                  <c:v>3.9321999999987397E-4</c:v>
                </c:pt>
                <c:pt idx="19662">
                  <c:v>3.9323999999987396E-4</c:v>
                </c:pt>
                <c:pt idx="19663">
                  <c:v>3.9325999999987395E-4</c:v>
                </c:pt>
                <c:pt idx="19664">
                  <c:v>3.9327999999987394E-4</c:v>
                </c:pt>
                <c:pt idx="19665">
                  <c:v>3.9329999999987393E-4</c:v>
                </c:pt>
                <c:pt idx="19666">
                  <c:v>3.9331999999987392E-4</c:v>
                </c:pt>
                <c:pt idx="19667">
                  <c:v>3.9333999999987391E-4</c:v>
                </c:pt>
                <c:pt idx="19668">
                  <c:v>3.933599999998739E-4</c:v>
                </c:pt>
                <c:pt idx="19669">
                  <c:v>3.9337999999987388E-4</c:v>
                </c:pt>
                <c:pt idx="19670">
                  <c:v>3.9339999999987387E-4</c:v>
                </c:pt>
                <c:pt idx="19671">
                  <c:v>3.9341999999987386E-4</c:v>
                </c:pt>
                <c:pt idx="19672">
                  <c:v>3.9343999999987385E-4</c:v>
                </c:pt>
                <c:pt idx="19673">
                  <c:v>3.9345999999987384E-4</c:v>
                </c:pt>
                <c:pt idx="19674">
                  <c:v>3.9347999999987383E-4</c:v>
                </c:pt>
                <c:pt idx="19675">
                  <c:v>3.9349999999987382E-4</c:v>
                </c:pt>
                <c:pt idx="19676">
                  <c:v>3.9351999999987381E-4</c:v>
                </c:pt>
                <c:pt idx="19677">
                  <c:v>3.935399999998738E-4</c:v>
                </c:pt>
                <c:pt idx="19678">
                  <c:v>3.9355999999987379E-4</c:v>
                </c:pt>
                <c:pt idx="19679">
                  <c:v>3.9357999999987378E-4</c:v>
                </c:pt>
                <c:pt idx="19680">
                  <c:v>3.9359999999987377E-4</c:v>
                </c:pt>
                <c:pt idx="19681">
                  <c:v>3.9361999999987376E-4</c:v>
                </c:pt>
                <c:pt idx="19682">
                  <c:v>3.9363999999987375E-4</c:v>
                </c:pt>
                <c:pt idx="19683">
                  <c:v>3.9365999999987374E-4</c:v>
                </c:pt>
                <c:pt idx="19684">
                  <c:v>3.9367999999987373E-4</c:v>
                </c:pt>
                <c:pt idx="19685">
                  <c:v>3.9369999999987372E-4</c:v>
                </c:pt>
                <c:pt idx="19686">
                  <c:v>3.9371999999987371E-4</c:v>
                </c:pt>
                <c:pt idx="19687">
                  <c:v>3.937399999998737E-4</c:v>
                </c:pt>
                <c:pt idx="19688">
                  <c:v>3.9375999999987369E-4</c:v>
                </c:pt>
                <c:pt idx="19689">
                  <c:v>3.9377999999987368E-4</c:v>
                </c:pt>
                <c:pt idx="19690">
                  <c:v>3.9379999999987367E-4</c:v>
                </c:pt>
                <c:pt idx="19691">
                  <c:v>3.9381999999987366E-4</c:v>
                </c:pt>
                <c:pt idx="19692">
                  <c:v>3.9383999999987365E-4</c:v>
                </c:pt>
                <c:pt idx="19693">
                  <c:v>3.9385999999987364E-4</c:v>
                </c:pt>
                <c:pt idx="19694">
                  <c:v>3.9387999999987363E-4</c:v>
                </c:pt>
                <c:pt idx="19695">
                  <c:v>3.9389999999987362E-4</c:v>
                </c:pt>
                <c:pt idx="19696">
                  <c:v>3.9391999999987361E-4</c:v>
                </c:pt>
                <c:pt idx="19697">
                  <c:v>3.9393999999987359E-4</c:v>
                </c:pt>
                <c:pt idx="19698">
                  <c:v>3.9395999999987358E-4</c:v>
                </c:pt>
                <c:pt idx="19699">
                  <c:v>3.9397999999987357E-4</c:v>
                </c:pt>
                <c:pt idx="19700">
                  <c:v>3.9399999999987356E-4</c:v>
                </c:pt>
                <c:pt idx="19701">
                  <c:v>3.9401999999987355E-4</c:v>
                </c:pt>
                <c:pt idx="19702">
                  <c:v>3.9403999999987354E-4</c:v>
                </c:pt>
                <c:pt idx="19703">
                  <c:v>3.9405999999987353E-4</c:v>
                </c:pt>
                <c:pt idx="19704">
                  <c:v>3.9407999999987352E-4</c:v>
                </c:pt>
                <c:pt idx="19705">
                  <c:v>3.9409999999987351E-4</c:v>
                </c:pt>
                <c:pt idx="19706">
                  <c:v>3.941199999998735E-4</c:v>
                </c:pt>
                <c:pt idx="19707">
                  <c:v>3.9413999999987349E-4</c:v>
                </c:pt>
                <c:pt idx="19708">
                  <c:v>3.9415999999987348E-4</c:v>
                </c:pt>
                <c:pt idx="19709">
                  <c:v>3.9417999999987347E-4</c:v>
                </c:pt>
                <c:pt idx="19710">
                  <c:v>3.9419999999987346E-4</c:v>
                </c:pt>
                <c:pt idx="19711">
                  <c:v>3.9421999999987345E-4</c:v>
                </c:pt>
                <c:pt idx="19712">
                  <c:v>3.9423999999987344E-4</c:v>
                </c:pt>
                <c:pt idx="19713">
                  <c:v>3.9425999999987343E-4</c:v>
                </c:pt>
                <c:pt idx="19714">
                  <c:v>3.9427999999987342E-4</c:v>
                </c:pt>
                <c:pt idx="19715">
                  <c:v>3.9429999999987341E-4</c:v>
                </c:pt>
                <c:pt idx="19716">
                  <c:v>3.943199999998734E-4</c:v>
                </c:pt>
                <c:pt idx="19717">
                  <c:v>3.9433999999987339E-4</c:v>
                </c:pt>
                <c:pt idx="19718">
                  <c:v>3.9435999999987338E-4</c:v>
                </c:pt>
                <c:pt idx="19719">
                  <c:v>3.9437999999987337E-4</c:v>
                </c:pt>
                <c:pt idx="19720">
                  <c:v>3.9439999999987336E-4</c:v>
                </c:pt>
                <c:pt idx="19721">
                  <c:v>3.9441999999987335E-4</c:v>
                </c:pt>
                <c:pt idx="19722">
                  <c:v>3.9443999999987334E-4</c:v>
                </c:pt>
                <c:pt idx="19723">
                  <c:v>3.9445999999987333E-4</c:v>
                </c:pt>
                <c:pt idx="19724">
                  <c:v>3.9447999999987332E-4</c:v>
                </c:pt>
                <c:pt idx="19725">
                  <c:v>3.944999999998733E-4</c:v>
                </c:pt>
                <c:pt idx="19726">
                  <c:v>3.9451999999987329E-4</c:v>
                </c:pt>
                <c:pt idx="19727">
                  <c:v>3.9453999999987328E-4</c:v>
                </c:pt>
                <c:pt idx="19728">
                  <c:v>3.9455999999987327E-4</c:v>
                </c:pt>
                <c:pt idx="19729">
                  <c:v>3.9457999999987326E-4</c:v>
                </c:pt>
                <c:pt idx="19730">
                  <c:v>3.9459999999987325E-4</c:v>
                </c:pt>
                <c:pt idx="19731">
                  <c:v>3.9461999999987324E-4</c:v>
                </c:pt>
                <c:pt idx="19732">
                  <c:v>3.9463999999987323E-4</c:v>
                </c:pt>
                <c:pt idx="19733">
                  <c:v>3.9465999999987322E-4</c:v>
                </c:pt>
                <c:pt idx="19734">
                  <c:v>3.9467999999987321E-4</c:v>
                </c:pt>
                <c:pt idx="19735">
                  <c:v>3.946999999998732E-4</c:v>
                </c:pt>
                <c:pt idx="19736">
                  <c:v>3.9471999999987319E-4</c:v>
                </c:pt>
                <c:pt idx="19737">
                  <c:v>3.9473999999987318E-4</c:v>
                </c:pt>
                <c:pt idx="19738">
                  <c:v>3.9475999999987317E-4</c:v>
                </c:pt>
                <c:pt idx="19739">
                  <c:v>3.9477999999987316E-4</c:v>
                </c:pt>
                <c:pt idx="19740">
                  <c:v>3.9479999999987315E-4</c:v>
                </c:pt>
                <c:pt idx="19741">
                  <c:v>3.9481999999987314E-4</c:v>
                </c:pt>
                <c:pt idx="19742">
                  <c:v>3.9483999999987313E-4</c:v>
                </c:pt>
                <c:pt idx="19743">
                  <c:v>3.9485999999987312E-4</c:v>
                </c:pt>
                <c:pt idx="19744">
                  <c:v>3.9487999999987311E-4</c:v>
                </c:pt>
                <c:pt idx="19745">
                  <c:v>3.948999999998731E-4</c:v>
                </c:pt>
                <c:pt idx="19746">
                  <c:v>3.9491999999987309E-4</c:v>
                </c:pt>
                <c:pt idx="19747">
                  <c:v>3.9493999999987308E-4</c:v>
                </c:pt>
                <c:pt idx="19748">
                  <c:v>3.9495999999987307E-4</c:v>
                </c:pt>
                <c:pt idx="19749">
                  <c:v>3.9497999999987306E-4</c:v>
                </c:pt>
                <c:pt idx="19750">
                  <c:v>3.9499999999987305E-4</c:v>
                </c:pt>
                <c:pt idx="19751">
                  <c:v>3.9501999999987304E-4</c:v>
                </c:pt>
                <c:pt idx="19752">
                  <c:v>3.9503999999987303E-4</c:v>
                </c:pt>
                <c:pt idx="19753">
                  <c:v>3.9505999999987301E-4</c:v>
                </c:pt>
                <c:pt idx="19754">
                  <c:v>3.95079999999873E-4</c:v>
                </c:pt>
                <c:pt idx="19755">
                  <c:v>3.9509999999987299E-4</c:v>
                </c:pt>
                <c:pt idx="19756">
                  <c:v>3.9511999999987298E-4</c:v>
                </c:pt>
                <c:pt idx="19757">
                  <c:v>3.9513999999987297E-4</c:v>
                </c:pt>
                <c:pt idx="19758">
                  <c:v>3.9515999999987296E-4</c:v>
                </c:pt>
                <c:pt idx="19759">
                  <c:v>3.9517999999987295E-4</c:v>
                </c:pt>
                <c:pt idx="19760">
                  <c:v>3.9519999999987294E-4</c:v>
                </c:pt>
                <c:pt idx="19761">
                  <c:v>3.9521999999987293E-4</c:v>
                </c:pt>
                <c:pt idx="19762">
                  <c:v>3.9523999999987292E-4</c:v>
                </c:pt>
                <c:pt idx="19763">
                  <c:v>3.9525999999987291E-4</c:v>
                </c:pt>
                <c:pt idx="19764">
                  <c:v>3.952799999998729E-4</c:v>
                </c:pt>
                <c:pt idx="19765">
                  <c:v>3.9529999999987289E-4</c:v>
                </c:pt>
                <c:pt idx="19766">
                  <c:v>3.9531999999987288E-4</c:v>
                </c:pt>
                <c:pt idx="19767">
                  <c:v>3.9533999999987287E-4</c:v>
                </c:pt>
                <c:pt idx="19768">
                  <c:v>3.9535999999987286E-4</c:v>
                </c:pt>
                <c:pt idx="19769">
                  <c:v>3.9537999999987285E-4</c:v>
                </c:pt>
                <c:pt idx="19770">
                  <c:v>3.9539999999987284E-4</c:v>
                </c:pt>
                <c:pt idx="19771">
                  <c:v>3.9541999999987283E-4</c:v>
                </c:pt>
                <c:pt idx="19772">
                  <c:v>3.9543999999987282E-4</c:v>
                </c:pt>
                <c:pt idx="19773">
                  <c:v>3.9545999999987281E-4</c:v>
                </c:pt>
                <c:pt idx="19774">
                  <c:v>3.954799999998728E-4</c:v>
                </c:pt>
                <c:pt idx="19775">
                  <c:v>3.9549999999987279E-4</c:v>
                </c:pt>
                <c:pt idx="19776">
                  <c:v>3.9551999999987278E-4</c:v>
                </c:pt>
                <c:pt idx="19777">
                  <c:v>3.9553999999987277E-4</c:v>
                </c:pt>
                <c:pt idx="19778">
                  <c:v>3.9555999999987276E-4</c:v>
                </c:pt>
                <c:pt idx="19779">
                  <c:v>3.9557999999987275E-4</c:v>
                </c:pt>
                <c:pt idx="19780">
                  <c:v>3.9559999999987274E-4</c:v>
                </c:pt>
                <c:pt idx="19781">
                  <c:v>3.9561999999987272E-4</c:v>
                </c:pt>
                <c:pt idx="19782">
                  <c:v>3.9563999999987271E-4</c:v>
                </c:pt>
                <c:pt idx="19783">
                  <c:v>3.956599999998727E-4</c:v>
                </c:pt>
                <c:pt idx="19784">
                  <c:v>3.9567999999987269E-4</c:v>
                </c:pt>
                <c:pt idx="19785">
                  <c:v>3.9569999999987268E-4</c:v>
                </c:pt>
                <c:pt idx="19786">
                  <c:v>3.9571999999987267E-4</c:v>
                </c:pt>
                <c:pt idx="19787">
                  <c:v>3.9573999999987266E-4</c:v>
                </c:pt>
                <c:pt idx="19788">
                  <c:v>3.9575999999987265E-4</c:v>
                </c:pt>
                <c:pt idx="19789">
                  <c:v>3.9577999999987264E-4</c:v>
                </c:pt>
                <c:pt idx="19790">
                  <c:v>3.9579999999987263E-4</c:v>
                </c:pt>
                <c:pt idx="19791">
                  <c:v>3.9581999999987262E-4</c:v>
                </c:pt>
                <c:pt idx="19792">
                  <c:v>3.9583999999987261E-4</c:v>
                </c:pt>
                <c:pt idx="19793">
                  <c:v>3.958599999998726E-4</c:v>
                </c:pt>
                <c:pt idx="19794">
                  <c:v>3.9587999999987259E-4</c:v>
                </c:pt>
                <c:pt idx="19795">
                  <c:v>3.9589999999987258E-4</c:v>
                </c:pt>
                <c:pt idx="19796">
                  <c:v>3.9591999999987257E-4</c:v>
                </c:pt>
                <c:pt idx="19797">
                  <c:v>3.9593999999987256E-4</c:v>
                </c:pt>
                <c:pt idx="19798">
                  <c:v>3.9595999999987255E-4</c:v>
                </c:pt>
                <c:pt idx="19799">
                  <c:v>3.9597999999987254E-4</c:v>
                </c:pt>
                <c:pt idx="19800">
                  <c:v>3.9599999999987253E-4</c:v>
                </c:pt>
                <c:pt idx="19801">
                  <c:v>3.9601999999987252E-4</c:v>
                </c:pt>
                <c:pt idx="19802">
                  <c:v>3.9603999999987251E-4</c:v>
                </c:pt>
                <c:pt idx="19803">
                  <c:v>3.960599999998725E-4</c:v>
                </c:pt>
                <c:pt idx="19804">
                  <c:v>3.9607999999987249E-4</c:v>
                </c:pt>
                <c:pt idx="19805">
                  <c:v>3.9609999999987248E-4</c:v>
                </c:pt>
                <c:pt idx="19806">
                  <c:v>3.9611999999987247E-4</c:v>
                </c:pt>
                <c:pt idx="19807">
                  <c:v>3.9613999999987246E-4</c:v>
                </c:pt>
                <c:pt idx="19808">
                  <c:v>3.9615999999987245E-4</c:v>
                </c:pt>
                <c:pt idx="19809">
                  <c:v>3.9617999999987243E-4</c:v>
                </c:pt>
                <c:pt idx="19810">
                  <c:v>3.9619999999987242E-4</c:v>
                </c:pt>
                <c:pt idx="19811">
                  <c:v>3.9621999999987241E-4</c:v>
                </c:pt>
                <c:pt idx="19812">
                  <c:v>3.962399999998724E-4</c:v>
                </c:pt>
                <c:pt idx="19813">
                  <c:v>3.9625999999987239E-4</c:v>
                </c:pt>
                <c:pt idx="19814">
                  <c:v>3.9627999999987238E-4</c:v>
                </c:pt>
                <c:pt idx="19815">
                  <c:v>3.9629999999987237E-4</c:v>
                </c:pt>
                <c:pt idx="19816">
                  <c:v>3.9631999999987236E-4</c:v>
                </c:pt>
                <c:pt idx="19817">
                  <c:v>3.9633999999987235E-4</c:v>
                </c:pt>
                <c:pt idx="19818">
                  <c:v>3.9635999999987234E-4</c:v>
                </c:pt>
                <c:pt idx="19819">
                  <c:v>3.9637999999987233E-4</c:v>
                </c:pt>
                <c:pt idx="19820">
                  <c:v>3.9639999999987232E-4</c:v>
                </c:pt>
                <c:pt idx="19821">
                  <c:v>3.9641999999987231E-4</c:v>
                </c:pt>
                <c:pt idx="19822">
                  <c:v>3.964399999998723E-4</c:v>
                </c:pt>
                <c:pt idx="19823">
                  <c:v>3.9645999999987229E-4</c:v>
                </c:pt>
                <c:pt idx="19824">
                  <c:v>3.9647999999987228E-4</c:v>
                </c:pt>
                <c:pt idx="19825">
                  <c:v>3.9649999999987227E-4</c:v>
                </c:pt>
                <c:pt idx="19826">
                  <c:v>3.9651999999987226E-4</c:v>
                </c:pt>
                <c:pt idx="19827">
                  <c:v>3.9653999999987225E-4</c:v>
                </c:pt>
                <c:pt idx="19828">
                  <c:v>3.9655999999987224E-4</c:v>
                </c:pt>
                <c:pt idx="19829">
                  <c:v>3.9657999999987223E-4</c:v>
                </c:pt>
                <c:pt idx="19830">
                  <c:v>3.9659999999987222E-4</c:v>
                </c:pt>
                <c:pt idx="19831">
                  <c:v>3.9661999999987221E-4</c:v>
                </c:pt>
                <c:pt idx="19832">
                  <c:v>3.966399999998722E-4</c:v>
                </c:pt>
                <c:pt idx="19833">
                  <c:v>3.9665999999987219E-4</c:v>
                </c:pt>
                <c:pt idx="19834">
                  <c:v>3.9667999999987218E-4</c:v>
                </c:pt>
                <c:pt idx="19835">
                  <c:v>3.9669999999987217E-4</c:v>
                </c:pt>
                <c:pt idx="19836">
                  <c:v>3.9671999999987216E-4</c:v>
                </c:pt>
                <c:pt idx="19837">
                  <c:v>3.9673999999987215E-4</c:v>
                </c:pt>
                <c:pt idx="19838">
                  <c:v>3.9675999999987213E-4</c:v>
                </c:pt>
                <c:pt idx="19839">
                  <c:v>3.9677999999987212E-4</c:v>
                </c:pt>
                <c:pt idx="19840">
                  <c:v>3.9679999999987211E-4</c:v>
                </c:pt>
                <c:pt idx="19841">
                  <c:v>3.968199999998721E-4</c:v>
                </c:pt>
                <c:pt idx="19842">
                  <c:v>3.9683999999987209E-4</c:v>
                </c:pt>
                <c:pt idx="19843">
                  <c:v>3.9685999999987208E-4</c:v>
                </c:pt>
                <c:pt idx="19844">
                  <c:v>3.9687999999987207E-4</c:v>
                </c:pt>
                <c:pt idx="19845">
                  <c:v>3.9689999999987206E-4</c:v>
                </c:pt>
                <c:pt idx="19846">
                  <c:v>3.9691999999987205E-4</c:v>
                </c:pt>
                <c:pt idx="19847">
                  <c:v>3.9693999999987204E-4</c:v>
                </c:pt>
                <c:pt idx="19848">
                  <c:v>3.9695999999987203E-4</c:v>
                </c:pt>
                <c:pt idx="19849">
                  <c:v>3.9697999999987202E-4</c:v>
                </c:pt>
                <c:pt idx="19850">
                  <c:v>3.9699999999987201E-4</c:v>
                </c:pt>
                <c:pt idx="19851">
                  <c:v>3.97019999999872E-4</c:v>
                </c:pt>
                <c:pt idx="19852">
                  <c:v>3.9703999999987199E-4</c:v>
                </c:pt>
                <c:pt idx="19853">
                  <c:v>3.9705999999987198E-4</c:v>
                </c:pt>
                <c:pt idx="19854">
                  <c:v>3.9707999999987197E-4</c:v>
                </c:pt>
                <c:pt idx="19855">
                  <c:v>3.9709999999987196E-4</c:v>
                </c:pt>
                <c:pt idx="19856">
                  <c:v>3.9711999999987195E-4</c:v>
                </c:pt>
                <c:pt idx="19857">
                  <c:v>3.9713999999987194E-4</c:v>
                </c:pt>
                <c:pt idx="19858">
                  <c:v>3.9715999999987193E-4</c:v>
                </c:pt>
                <c:pt idx="19859">
                  <c:v>3.9717999999987192E-4</c:v>
                </c:pt>
                <c:pt idx="19860">
                  <c:v>3.9719999999987191E-4</c:v>
                </c:pt>
                <c:pt idx="19861">
                  <c:v>3.972199999998719E-4</c:v>
                </c:pt>
                <c:pt idx="19862">
                  <c:v>3.9723999999987189E-4</c:v>
                </c:pt>
                <c:pt idx="19863">
                  <c:v>3.9725999999987188E-4</c:v>
                </c:pt>
                <c:pt idx="19864">
                  <c:v>3.9727999999987187E-4</c:v>
                </c:pt>
                <c:pt idx="19865">
                  <c:v>3.9729999999987186E-4</c:v>
                </c:pt>
                <c:pt idx="19866">
                  <c:v>3.9731999999987184E-4</c:v>
                </c:pt>
                <c:pt idx="19867">
                  <c:v>3.9733999999987183E-4</c:v>
                </c:pt>
                <c:pt idx="19868">
                  <c:v>3.9735999999987182E-4</c:v>
                </c:pt>
                <c:pt idx="19869">
                  <c:v>3.9737999999987181E-4</c:v>
                </c:pt>
                <c:pt idx="19870">
                  <c:v>3.973999999998718E-4</c:v>
                </c:pt>
                <c:pt idx="19871">
                  <c:v>3.9741999999987179E-4</c:v>
                </c:pt>
                <c:pt idx="19872">
                  <c:v>3.9743999999987178E-4</c:v>
                </c:pt>
                <c:pt idx="19873">
                  <c:v>3.9745999999987177E-4</c:v>
                </c:pt>
                <c:pt idx="19874">
                  <c:v>3.9747999999987176E-4</c:v>
                </c:pt>
                <c:pt idx="19875">
                  <c:v>3.9749999999987175E-4</c:v>
                </c:pt>
                <c:pt idx="19876">
                  <c:v>3.9751999999987174E-4</c:v>
                </c:pt>
                <c:pt idx="19877">
                  <c:v>3.9753999999987173E-4</c:v>
                </c:pt>
                <c:pt idx="19878">
                  <c:v>3.9755999999987172E-4</c:v>
                </c:pt>
                <c:pt idx="19879">
                  <c:v>3.9757999999987171E-4</c:v>
                </c:pt>
                <c:pt idx="19880">
                  <c:v>3.975999999998717E-4</c:v>
                </c:pt>
                <c:pt idx="19881">
                  <c:v>3.9761999999987169E-4</c:v>
                </c:pt>
                <c:pt idx="19882">
                  <c:v>3.9763999999987168E-4</c:v>
                </c:pt>
                <c:pt idx="19883">
                  <c:v>3.9765999999987167E-4</c:v>
                </c:pt>
                <c:pt idx="19884">
                  <c:v>3.9767999999987166E-4</c:v>
                </c:pt>
                <c:pt idx="19885">
                  <c:v>3.9769999999987165E-4</c:v>
                </c:pt>
                <c:pt idx="19886">
                  <c:v>3.9771999999987164E-4</c:v>
                </c:pt>
                <c:pt idx="19887">
                  <c:v>3.9773999999987163E-4</c:v>
                </c:pt>
                <c:pt idx="19888">
                  <c:v>3.9775999999987162E-4</c:v>
                </c:pt>
                <c:pt idx="19889">
                  <c:v>3.9777999999987161E-4</c:v>
                </c:pt>
                <c:pt idx="19890">
                  <c:v>3.977999999998716E-4</c:v>
                </c:pt>
                <c:pt idx="19891">
                  <c:v>3.9781999999987159E-4</c:v>
                </c:pt>
                <c:pt idx="19892">
                  <c:v>3.9783999999987158E-4</c:v>
                </c:pt>
                <c:pt idx="19893">
                  <c:v>3.9785999999987157E-4</c:v>
                </c:pt>
                <c:pt idx="19894">
                  <c:v>3.9787999999987155E-4</c:v>
                </c:pt>
                <c:pt idx="19895">
                  <c:v>3.9789999999987154E-4</c:v>
                </c:pt>
                <c:pt idx="19896">
                  <c:v>3.9791999999987153E-4</c:v>
                </c:pt>
                <c:pt idx="19897">
                  <c:v>3.9793999999987152E-4</c:v>
                </c:pt>
                <c:pt idx="19898">
                  <c:v>3.9795999999987151E-4</c:v>
                </c:pt>
                <c:pt idx="19899">
                  <c:v>3.979799999998715E-4</c:v>
                </c:pt>
                <c:pt idx="19900">
                  <c:v>3.9799999999987149E-4</c:v>
                </c:pt>
                <c:pt idx="19901">
                  <c:v>3.9801999999987148E-4</c:v>
                </c:pt>
                <c:pt idx="19902">
                  <c:v>3.9803999999987147E-4</c:v>
                </c:pt>
                <c:pt idx="19903">
                  <c:v>3.9805999999987146E-4</c:v>
                </c:pt>
                <c:pt idx="19904">
                  <c:v>3.9807999999987145E-4</c:v>
                </c:pt>
                <c:pt idx="19905">
                  <c:v>3.9809999999987144E-4</c:v>
                </c:pt>
                <c:pt idx="19906">
                  <c:v>3.9811999999987143E-4</c:v>
                </c:pt>
                <c:pt idx="19907">
                  <c:v>3.9813999999987142E-4</c:v>
                </c:pt>
                <c:pt idx="19908">
                  <c:v>3.9815999999987141E-4</c:v>
                </c:pt>
                <c:pt idx="19909">
                  <c:v>3.981799999998714E-4</c:v>
                </c:pt>
                <c:pt idx="19910">
                  <c:v>3.9819999999987139E-4</c:v>
                </c:pt>
                <c:pt idx="19911">
                  <c:v>3.9821999999987138E-4</c:v>
                </c:pt>
                <c:pt idx="19912">
                  <c:v>3.9823999999987137E-4</c:v>
                </c:pt>
                <c:pt idx="19913">
                  <c:v>3.9825999999987136E-4</c:v>
                </c:pt>
                <c:pt idx="19914">
                  <c:v>3.9827999999987135E-4</c:v>
                </c:pt>
                <c:pt idx="19915">
                  <c:v>3.9829999999987134E-4</c:v>
                </c:pt>
                <c:pt idx="19916">
                  <c:v>3.9831999999987133E-4</c:v>
                </c:pt>
                <c:pt idx="19917">
                  <c:v>3.9833999999987132E-4</c:v>
                </c:pt>
                <c:pt idx="19918">
                  <c:v>3.9835999999987131E-4</c:v>
                </c:pt>
                <c:pt idx="19919">
                  <c:v>3.983799999998713E-4</c:v>
                </c:pt>
                <c:pt idx="19920">
                  <c:v>3.9839999999987129E-4</c:v>
                </c:pt>
                <c:pt idx="19921">
                  <c:v>3.9841999999987128E-4</c:v>
                </c:pt>
                <c:pt idx="19922">
                  <c:v>3.9843999999987126E-4</c:v>
                </c:pt>
                <c:pt idx="19923">
                  <c:v>3.9845999999987125E-4</c:v>
                </c:pt>
                <c:pt idx="19924">
                  <c:v>3.9847999999987124E-4</c:v>
                </c:pt>
                <c:pt idx="19925">
                  <c:v>3.9849999999987123E-4</c:v>
                </c:pt>
                <c:pt idx="19926">
                  <c:v>3.9851999999987122E-4</c:v>
                </c:pt>
                <c:pt idx="19927">
                  <c:v>3.9853999999987121E-4</c:v>
                </c:pt>
                <c:pt idx="19928">
                  <c:v>3.985599999998712E-4</c:v>
                </c:pt>
                <c:pt idx="19929">
                  <c:v>3.9857999999987119E-4</c:v>
                </c:pt>
                <c:pt idx="19930">
                  <c:v>3.9859999999987118E-4</c:v>
                </c:pt>
                <c:pt idx="19931">
                  <c:v>3.9861999999987117E-4</c:v>
                </c:pt>
                <c:pt idx="19932">
                  <c:v>3.9863999999987116E-4</c:v>
                </c:pt>
                <c:pt idx="19933">
                  <c:v>3.9865999999987115E-4</c:v>
                </c:pt>
                <c:pt idx="19934">
                  <c:v>3.9867999999987114E-4</c:v>
                </c:pt>
                <c:pt idx="19935">
                  <c:v>3.9869999999987113E-4</c:v>
                </c:pt>
                <c:pt idx="19936">
                  <c:v>3.9871999999987112E-4</c:v>
                </c:pt>
                <c:pt idx="19937">
                  <c:v>3.9873999999987111E-4</c:v>
                </c:pt>
                <c:pt idx="19938">
                  <c:v>3.987599999998711E-4</c:v>
                </c:pt>
                <c:pt idx="19939">
                  <c:v>3.9877999999987109E-4</c:v>
                </c:pt>
                <c:pt idx="19940">
                  <c:v>3.9879999999987108E-4</c:v>
                </c:pt>
                <c:pt idx="19941">
                  <c:v>3.9881999999987107E-4</c:v>
                </c:pt>
                <c:pt idx="19942">
                  <c:v>3.9883999999987106E-4</c:v>
                </c:pt>
                <c:pt idx="19943">
                  <c:v>3.9885999999987105E-4</c:v>
                </c:pt>
                <c:pt idx="19944">
                  <c:v>3.9887999999987104E-4</c:v>
                </c:pt>
                <c:pt idx="19945">
                  <c:v>3.9889999999987103E-4</c:v>
                </c:pt>
                <c:pt idx="19946">
                  <c:v>3.9891999999987102E-4</c:v>
                </c:pt>
                <c:pt idx="19947">
                  <c:v>3.9893999999987101E-4</c:v>
                </c:pt>
                <c:pt idx="19948">
                  <c:v>3.98959999999871E-4</c:v>
                </c:pt>
                <c:pt idx="19949">
                  <c:v>3.9897999999987099E-4</c:v>
                </c:pt>
                <c:pt idx="19950">
                  <c:v>3.9899999999987097E-4</c:v>
                </c:pt>
                <c:pt idx="19951">
                  <c:v>3.9901999999987096E-4</c:v>
                </c:pt>
                <c:pt idx="19952">
                  <c:v>3.9903999999987095E-4</c:v>
                </c:pt>
                <c:pt idx="19953">
                  <c:v>3.9905999999987094E-4</c:v>
                </c:pt>
                <c:pt idx="19954">
                  <c:v>3.9907999999987093E-4</c:v>
                </c:pt>
                <c:pt idx="19955">
                  <c:v>3.9909999999987092E-4</c:v>
                </c:pt>
                <c:pt idx="19956">
                  <c:v>3.9911999999987091E-4</c:v>
                </c:pt>
                <c:pt idx="19957">
                  <c:v>3.991399999998709E-4</c:v>
                </c:pt>
                <c:pt idx="19958">
                  <c:v>3.9915999999987089E-4</c:v>
                </c:pt>
                <c:pt idx="19959">
                  <c:v>3.9917999999987088E-4</c:v>
                </c:pt>
                <c:pt idx="19960">
                  <c:v>3.9919999999987087E-4</c:v>
                </c:pt>
                <c:pt idx="19961">
                  <c:v>3.9921999999987086E-4</c:v>
                </c:pt>
                <c:pt idx="19962">
                  <c:v>3.9923999999987085E-4</c:v>
                </c:pt>
                <c:pt idx="19963">
                  <c:v>3.9925999999987084E-4</c:v>
                </c:pt>
                <c:pt idx="19964">
                  <c:v>3.9927999999987083E-4</c:v>
                </c:pt>
                <c:pt idx="19965">
                  <c:v>3.9929999999987082E-4</c:v>
                </c:pt>
                <c:pt idx="19966">
                  <c:v>3.9931999999987081E-4</c:v>
                </c:pt>
                <c:pt idx="19967">
                  <c:v>3.993399999998708E-4</c:v>
                </c:pt>
                <c:pt idx="19968">
                  <c:v>3.9935999999987079E-4</c:v>
                </c:pt>
                <c:pt idx="19969">
                  <c:v>3.9937999999987078E-4</c:v>
                </c:pt>
                <c:pt idx="19970">
                  <c:v>3.9939999999987077E-4</c:v>
                </c:pt>
                <c:pt idx="19971">
                  <c:v>3.9941999999987076E-4</c:v>
                </c:pt>
                <c:pt idx="19972">
                  <c:v>3.9943999999987075E-4</c:v>
                </c:pt>
                <c:pt idx="19973">
                  <c:v>3.9945999999987074E-4</c:v>
                </c:pt>
                <c:pt idx="19974">
                  <c:v>3.9947999999987073E-4</c:v>
                </c:pt>
                <c:pt idx="19975">
                  <c:v>3.9949999999987072E-4</c:v>
                </c:pt>
                <c:pt idx="19976">
                  <c:v>3.9951999999987071E-4</c:v>
                </c:pt>
                <c:pt idx="19977">
                  <c:v>3.995399999998707E-4</c:v>
                </c:pt>
                <c:pt idx="19978">
                  <c:v>3.9955999999987068E-4</c:v>
                </c:pt>
                <c:pt idx="19979">
                  <c:v>3.9957999999987067E-4</c:v>
                </c:pt>
                <c:pt idx="19980">
                  <c:v>3.9959999999987066E-4</c:v>
                </c:pt>
                <c:pt idx="19981">
                  <c:v>3.9961999999987065E-4</c:v>
                </c:pt>
                <c:pt idx="19982">
                  <c:v>3.9963999999987064E-4</c:v>
                </c:pt>
                <c:pt idx="19983">
                  <c:v>3.9965999999987063E-4</c:v>
                </c:pt>
                <c:pt idx="19984">
                  <c:v>3.9967999999987062E-4</c:v>
                </c:pt>
                <c:pt idx="19985">
                  <c:v>3.9969999999987061E-4</c:v>
                </c:pt>
                <c:pt idx="19986">
                  <c:v>3.997199999998706E-4</c:v>
                </c:pt>
                <c:pt idx="19987">
                  <c:v>3.9973999999987059E-4</c:v>
                </c:pt>
                <c:pt idx="19988">
                  <c:v>3.9975999999987058E-4</c:v>
                </c:pt>
                <c:pt idx="19989">
                  <c:v>3.9977999999987057E-4</c:v>
                </c:pt>
                <c:pt idx="19990">
                  <c:v>3.9979999999987056E-4</c:v>
                </c:pt>
                <c:pt idx="19991">
                  <c:v>3.9981999999987055E-4</c:v>
                </c:pt>
                <c:pt idx="19992">
                  <c:v>3.9983999999987054E-4</c:v>
                </c:pt>
                <c:pt idx="19993">
                  <c:v>3.9985999999987053E-4</c:v>
                </c:pt>
                <c:pt idx="19994">
                  <c:v>3.9987999999987052E-4</c:v>
                </c:pt>
                <c:pt idx="19995">
                  <c:v>3.9989999999987051E-4</c:v>
                </c:pt>
                <c:pt idx="19996">
                  <c:v>3.999199999998705E-4</c:v>
                </c:pt>
                <c:pt idx="19997">
                  <c:v>3.9993999999987049E-4</c:v>
                </c:pt>
                <c:pt idx="19998">
                  <c:v>3.9995999999987048E-4</c:v>
                </c:pt>
                <c:pt idx="19999">
                  <c:v>3.9997999999987047E-4</c:v>
                </c:pt>
                <c:pt idx="20000">
                  <c:v>3.9999999999987046E-4</c:v>
                </c:pt>
                <c:pt idx="20001">
                  <c:v>4.0001999999987045E-4</c:v>
                </c:pt>
                <c:pt idx="20002">
                  <c:v>4.0003999999987044E-4</c:v>
                </c:pt>
                <c:pt idx="20003">
                  <c:v>4.0005999999987043E-4</c:v>
                </c:pt>
                <c:pt idx="20004">
                  <c:v>4.0007999999987042E-4</c:v>
                </c:pt>
                <c:pt idx="20005">
                  <c:v>4.0009999999987041E-4</c:v>
                </c:pt>
                <c:pt idx="20006">
                  <c:v>4.0011999999987039E-4</c:v>
                </c:pt>
                <c:pt idx="20007">
                  <c:v>4.0013999999987038E-4</c:v>
                </c:pt>
                <c:pt idx="20008">
                  <c:v>4.0015999999987037E-4</c:v>
                </c:pt>
                <c:pt idx="20009">
                  <c:v>4.0017999999987036E-4</c:v>
                </c:pt>
                <c:pt idx="20010">
                  <c:v>4.0019999999987035E-4</c:v>
                </c:pt>
                <c:pt idx="20011">
                  <c:v>4.0021999999987034E-4</c:v>
                </c:pt>
                <c:pt idx="20012">
                  <c:v>4.0023999999987033E-4</c:v>
                </c:pt>
                <c:pt idx="20013">
                  <c:v>4.0025999999987032E-4</c:v>
                </c:pt>
                <c:pt idx="20014">
                  <c:v>4.0027999999987031E-4</c:v>
                </c:pt>
                <c:pt idx="20015">
                  <c:v>4.002999999998703E-4</c:v>
                </c:pt>
                <c:pt idx="20016">
                  <c:v>4.0031999999987029E-4</c:v>
                </c:pt>
                <c:pt idx="20017">
                  <c:v>4.0033999999987028E-4</c:v>
                </c:pt>
                <c:pt idx="20018">
                  <c:v>4.0035999999987027E-4</c:v>
                </c:pt>
                <c:pt idx="20019">
                  <c:v>4.0037999999987026E-4</c:v>
                </c:pt>
                <c:pt idx="20020">
                  <c:v>4.0039999999987025E-4</c:v>
                </c:pt>
                <c:pt idx="20021">
                  <c:v>4.0041999999987024E-4</c:v>
                </c:pt>
                <c:pt idx="20022">
                  <c:v>4.0043999999987023E-4</c:v>
                </c:pt>
                <c:pt idx="20023">
                  <c:v>4.0045999999987022E-4</c:v>
                </c:pt>
                <c:pt idx="20024">
                  <c:v>4.0047999999987021E-4</c:v>
                </c:pt>
                <c:pt idx="20025">
                  <c:v>4.004999999998702E-4</c:v>
                </c:pt>
                <c:pt idx="20026">
                  <c:v>4.0051999999987019E-4</c:v>
                </c:pt>
                <c:pt idx="20027">
                  <c:v>4.0053999999987018E-4</c:v>
                </c:pt>
                <c:pt idx="20028">
                  <c:v>4.0055999999987017E-4</c:v>
                </c:pt>
                <c:pt idx="20029">
                  <c:v>4.0057999999987016E-4</c:v>
                </c:pt>
                <c:pt idx="20030">
                  <c:v>4.0059999999987015E-4</c:v>
                </c:pt>
                <c:pt idx="20031">
                  <c:v>4.0061999999987014E-4</c:v>
                </c:pt>
                <c:pt idx="20032">
                  <c:v>4.0063999999987013E-4</c:v>
                </c:pt>
                <c:pt idx="20033">
                  <c:v>4.0065999999987012E-4</c:v>
                </c:pt>
                <c:pt idx="20034">
                  <c:v>4.006799999998701E-4</c:v>
                </c:pt>
                <c:pt idx="20035">
                  <c:v>4.0069999999987009E-4</c:v>
                </c:pt>
                <c:pt idx="20036">
                  <c:v>4.0071999999987008E-4</c:v>
                </c:pt>
                <c:pt idx="20037">
                  <c:v>4.0073999999987007E-4</c:v>
                </c:pt>
                <c:pt idx="20038">
                  <c:v>4.0075999999987006E-4</c:v>
                </c:pt>
                <c:pt idx="20039">
                  <c:v>4.0077999999987005E-4</c:v>
                </c:pt>
                <c:pt idx="20040">
                  <c:v>4.0079999999987004E-4</c:v>
                </c:pt>
                <c:pt idx="20041">
                  <c:v>4.0081999999987003E-4</c:v>
                </c:pt>
                <c:pt idx="20042">
                  <c:v>4.0083999999987002E-4</c:v>
                </c:pt>
                <c:pt idx="20043">
                  <c:v>4.0085999999987001E-4</c:v>
                </c:pt>
                <c:pt idx="20044">
                  <c:v>4.0087999999987E-4</c:v>
                </c:pt>
                <c:pt idx="20045">
                  <c:v>4.0089999999986999E-4</c:v>
                </c:pt>
                <c:pt idx="20046">
                  <c:v>4.0091999999986998E-4</c:v>
                </c:pt>
                <c:pt idx="20047">
                  <c:v>4.0093999999986997E-4</c:v>
                </c:pt>
                <c:pt idx="20048">
                  <c:v>4.0095999999986996E-4</c:v>
                </c:pt>
                <c:pt idx="20049">
                  <c:v>4.0097999999986995E-4</c:v>
                </c:pt>
                <c:pt idx="20050">
                  <c:v>4.0099999999986994E-4</c:v>
                </c:pt>
                <c:pt idx="20051">
                  <c:v>4.0101999999986993E-4</c:v>
                </c:pt>
                <c:pt idx="20052">
                  <c:v>4.0103999999986992E-4</c:v>
                </c:pt>
                <c:pt idx="20053">
                  <c:v>4.0105999999986991E-4</c:v>
                </c:pt>
                <c:pt idx="20054">
                  <c:v>4.010799999998699E-4</c:v>
                </c:pt>
                <c:pt idx="20055">
                  <c:v>4.0109999999986989E-4</c:v>
                </c:pt>
                <c:pt idx="20056">
                  <c:v>4.0111999999986988E-4</c:v>
                </c:pt>
                <c:pt idx="20057">
                  <c:v>4.0113999999986987E-4</c:v>
                </c:pt>
                <c:pt idx="20058">
                  <c:v>4.0115999999986986E-4</c:v>
                </c:pt>
                <c:pt idx="20059">
                  <c:v>4.0117999999986985E-4</c:v>
                </c:pt>
                <c:pt idx="20060">
                  <c:v>4.0119999999986984E-4</c:v>
                </c:pt>
                <c:pt idx="20061">
                  <c:v>4.0121999999986983E-4</c:v>
                </c:pt>
                <c:pt idx="20062">
                  <c:v>4.0123999999986981E-4</c:v>
                </c:pt>
                <c:pt idx="20063">
                  <c:v>4.012599999998698E-4</c:v>
                </c:pt>
                <c:pt idx="20064">
                  <c:v>4.0127999999986979E-4</c:v>
                </c:pt>
                <c:pt idx="20065">
                  <c:v>4.0129999999986978E-4</c:v>
                </c:pt>
                <c:pt idx="20066">
                  <c:v>4.0131999999986977E-4</c:v>
                </c:pt>
                <c:pt idx="20067">
                  <c:v>4.0133999999986976E-4</c:v>
                </c:pt>
                <c:pt idx="20068">
                  <c:v>4.0135999999986975E-4</c:v>
                </c:pt>
                <c:pt idx="20069">
                  <c:v>4.0137999999986974E-4</c:v>
                </c:pt>
                <c:pt idx="20070">
                  <c:v>4.0139999999986973E-4</c:v>
                </c:pt>
                <c:pt idx="20071">
                  <c:v>4.0141999999986972E-4</c:v>
                </c:pt>
                <c:pt idx="20072">
                  <c:v>4.0143999999986971E-4</c:v>
                </c:pt>
                <c:pt idx="20073">
                  <c:v>4.014599999998697E-4</c:v>
                </c:pt>
                <c:pt idx="20074">
                  <c:v>4.0147999999986969E-4</c:v>
                </c:pt>
                <c:pt idx="20075">
                  <c:v>4.0149999999986968E-4</c:v>
                </c:pt>
                <c:pt idx="20076">
                  <c:v>4.0151999999986967E-4</c:v>
                </c:pt>
                <c:pt idx="20077">
                  <c:v>4.0153999999986966E-4</c:v>
                </c:pt>
                <c:pt idx="20078">
                  <c:v>4.0155999999986965E-4</c:v>
                </c:pt>
                <c:pt idx="20079">
                  <c:v>4.0157999999986964E-4</c:v>
                </c:pt>
                <c:pt idx="20080">
                  <c:v>4.0159999999986963E-4</c:v>
                </c:pt>
                <c:pt idx="20081">
                  <c:v>4.0161999999986962E-4</c:v>
                </c:pt>
                <c:pt idx="20082">
                  <c:v>4.0163999999986961E-4</c:v>
                </c:pt>
                <c:pt idx="20083">
                  <c:v>4.016599999998696E-4</c:v>
                </c:pt>
                <c:pt idx="20084">
                  <c:v>4.0167999999986959E-4</c:v>
                </c:pt>
                <c:pt idx="20085">
                  <c:v>4.0169999999986958E-4</c:v>
                </c:pt>
                <c:pt idx="20086">
                  <c:v>4.0171999999986957E-4</c:v>
                </c:pt>
                <c:pt idx="20087">
                  <c:v>4.0173999999986956E-4</c:v>
                </c:pt>
                <c:pt idx="20088">
                  <c:v>4.0175999999986955E-4</c:v>
                </c:pt>
                <c:pt idx="20089">
                  <c:v>4.0177999999986954E-4</c:v>
                </c:pt>
                <c:pt idx="20090">
                  <c:v>4.0179999999986952E-4</c:v>
                </c:pt>
                <c:pt idx="20091">
                  <c:v>4.0181999999986951E-4</c:v>
                </c:pt>
                <c:pt idx="20092">
                  <c:v>4.018399999998695E-4</c:v>
                </c:pt>
                <c:pt idx="20093">
                  <c:v>4.0185999999986949E-4</c:v>
                </c:pt>
                <c:pt idx="20094">
                  <c:v>4.0187999999986948E-4</c:v>
                </c:pt>
                <c:pt idx="20095">
                  <c:v>4.0189999999986947E-4</c:v>
                </c:pt>
                <c:pt idx="20096">
                  <c:v>4.0191999999986946E-4</c:v>
                </c:pt>
                <c:pt idx="20097">
                  <c:v>4.0193999999986945E-4</c:v>
                </c:pt>
                <c:pt idx="20098">
                  <c:v>4.0195999999986944E-4</c:v>
                </c:pt>
                <c:pt idx="20099">
                  <c:v>4.0197999999986943E-4</c:v>
                </c:pt>
                <c:pt idx="20100">
                  <c:v>4.0199999999986942E-4</c:v>
                </c:pt>
                <c:pt idx="20101">
                  <c:v>4.0201999999986941E-4</c:v>
                </c:pt>
                <c:pt idx="20102">
                  <c:v>4.020399999998694E-4</c:v>
                </c:pt>
                <c:pt idx="20103">
                  <c:v>4.0205999999986939E-4</c:v>
                </c:pt>
                <c:pt idx="20104">
                  <c:v>4.0207999999986938E-4</c:v>
                </c:pt>
                <c:pt idx="20105">
                  <c:v>4.0209999999986937E-4</c:v>
                </c:pt>
                <c:pt idx="20106">
                  <c:v>4.0211999999986936E-4</c:v>
                </c:pt>
                <c:pt idx="20107">
                  <c:v>4.0213999999986935E-4</c:v>
                </c:pt>
                <c:pt idx="20108">
                  <c:v>4.0215999999986934E-4</c:v>
                </c:pt>
                <c:pt idx="20109">
                  <c:v>4.0217999999986933E-4</c:v>
                </c:pt>
                <c:pt idx="20110">
                  <c:v>4.0219999999986932E-4</c:v>
                </c:pt>
                <c:pt idx="20111">
                  <c:v>4.0221999999986931E-4</c:v>
                </c:pt>
                <c:pt idx="20112">
                  <c:v>4.022399999998693E-4</c:v>
                </c:pt>
                <c:pt idx="20113">
                  <c:v>4.0225999999986929E-4</c:v>
                </c:pt>
                <c:pt idx="20114">
                  <c:v>4.0227999999986928E-4</c:v>
                </c:pt>
                <c:pt idx="20115">
                  <c:v>4.0229999999986927E-4</c:v>
                </c:pt>
                <c:pt idx="20116">
                  <c:v>4.0231999999986926E-4</c:v>
                </c:pt>
                <c:pt idx="20117">
                  <c:v>4.0233999999986925E-4</c:v>
                </c:pt>
                <c:pt idx="20118">
                  <c:v>4.0235999999986924E-4</c:v>
                </c:pt>
                <c:pt idx="20119">
                  <c:v>4.0237999999986922E-4</c:v>
                </c:pt>
                <c:pt idx="20120">
                  <c:v>4.0239999999986921E-4</c:v>
                </c:pt>
                <c:pt idx="20121">
                  <c:v>4.024199999998692E-4</c:v>
                </c:pt>
                <c:pt idx="20122">
                  <c:v>4.0243999999986919E-4</c:v>
                </c:pt>
                <c:pt idx="20123">
                  <c:v>4.0245999999986918E-4</c:v>
                </c:pt>
                <c:pt idx="20124">
                  <c:v>4.0247999999986917E-4</c:v>
                </c:pt>
                <c:pt idx="20125">
                  <c:v>4.0249999999986916E-4</c:v>
                </c:pt>
                <c:pt idx="20126">
                  <c:v>4.0251999999986915E-4</c:v>
                </c:pt>
                <c:pt idx="20127">
                  <c:v>4.0253999999986914E-4</c:v>
                </c:pt>
                <c:pt idx="20128">
                  <c:v>4.0255999999986913E-4</c:v>
                </c:pt>
                <c:pt idx="20129">
                  <c:v>4.0257999999986912E-4</c:v>
                </c:pt>
                <c:pt idx="20130">
                  <c:v>4.0259999999986911E-4</c:v>
                </c:pt>
                <c:pt idx="20131">
                  <c:v>4.026199999998691E-4</c:v>
                </c:pt>
                <c:pt idx="20132">
                  <c:v>4.0263999999986909E-4</c:v>
                </c:pt>
                <c:pt idx="20133">
                  <c:v>4.0265999999986908E-4</c:v>
                </c:pt>
                <c:pt idx="20134">
                  <c:v>4.0267999999986907E-4</c:v>
                </c:pt>
                <c:pt idx="20135">
                  <c:v>4.0269999999986906E-4</c:v>
                </c:pt>
                <c:pt idx="20136">
                  <c:v>4.0271999999986905E-4</c:v>
                </c:pt>
                <c:pt idx="20137">
                  <c:v>4.0273999999986904E-4</c:v>
                </c:pt>
                <c:pt idx="20138">
                  <c:v>4.0275999999986903E-4</c:v>
                </c:pt>
                <c:pt idx="20139">
                  <c:v>4.0277999999986902E-4</c:v>
                </c:pt>
                <c:pt idx="20140">
                  <c:v>4.0279999999986901E-4</c:v>
                </c:pt>
                <c:pt idx="20141">
                  <c:v>4.02819999999869E-4</c:v>
                </c:pt>
                <c:pt idx="20142">
                  <c:v>4.0283999999986899E-4</c:v>
                </c:pt>
                <c:pt idx="20143">
                  <c:v>4.0285999999986898E-4</c:v>
                </c:pt>
                <c:pt idx="20144">
                  <c:v>4.0287999999986897E-4</c:v>
                </c:pt>
                <c:pt idx="20145">
                  <c:v>4.0289999999986896E-4</c:v>
                </c:pt>
                <c:pt idx="20146">
                  <c:v>4.0291999999986895E-4</c:v>
                </c:pt>
                <c:pt idx="20147">
                  <c:v>4.0293999999986893E-4</c:v>
                </c:pt>
                <c:pt idx="20148">
                  <c:v>4.0295999999986892E-4</c:v>
                </c:pt>
                <c:pt idx="20149">
                  <c:v>4.0297999999986891E-4</c:v>
                </c:pt>
                <c:pt idx="20150">
                  <c:v>4.029999999998689E-4</c:v>
                </c:pt>
                <c:pt idx="20151">
                  <c:v>4.0301999999986889E-4</c:v>
                </c:pt>
                <c:pt idx="20152">
                  <c:v>4.0303999999986888E-4</c:v>
                </c:pt>
                <c:pt idx="20153">
                  <c:v>4.0305999999986887E-4</c:v>
                </c:pt>
                <c:pt idx="20154">
                  <c:v>4.0307999999986886E-4</c:v>
                </c:pt>
                <c:pt idx="20155">
                  <c:v>4.0309999999986885E-4</c:v>
                </c:pt>
                <c:pt idx="20156">
                  <c:v>4.0311999999986884E-4</c:v>
                </c:pt>
                <c:pt idx="20157">
                  <c:v>4.0313999999986883E-4</c:v>
                </c:pt>
                <c:pt idx="20158">
                  <c:v>4.0315999999986882E-4</c:v>
                </c:pt>
                <c:pt idx="20159">
                  <c:v>4.0317999999986881E-4</c:v>
                </c:pt>
                <c:pt idx="20160">
                  <c:v>4.031999999998688E-4</c:v>
                </c:pt>
                <c:pt idx="20161">
                  <c:v>4.0321999999986879E-4</c:v>
                </c:pt>
                <c:pt idx="20162">
                  <c:v>4.0323999999986878E-4</c:v>
                </c:pt>
                <c:pt idx="20163">
                  <c:v>4.0325999999986877E-4</c:v>
                </c:pt>
                <c:pt idx="20164">
                  <c:v>4.0327999999986876E-4</c:v>
                </c:pt>
                <c:pt idx="20165">
                  <c:v>4.0329999999986875E-4</c:v>
                </c:pt>
                <c:pt idx="20166">
                  <c:v>4.0331999999986874E-4</c:v>
                </c:pt>
                <c:pt idx="20167">
                  <c:v>4.0333999999986873E-4</c:v>
                </c:pt>
                <c:pt idx="20168">
                  <c:v>4.0335999999986872E-4</c:v>
                </c:pt>
                <c:pt idx="20169">
                  <c:v>4.0337999999986871E-4</c:v>
                </c:pt>
                <c:pt idx="20170">
                  <c:v>4.033999999998687E-4</c:v>
                </c:pt>
                <c:pt idx="20171">
                  <c:v>4.0341999999986869E-4</c:v>
                </c:pt>
                <c:pt idx="20172">
                  <c:v>4.0343999999986868E-4</c:v>
                </c:pt>
                <c:pt idx="20173">
                  <c:v>4.0345999999986867E-4</c:v>
                </c:pt>
                <c:pt idx="20174">
                  <c:v>4.0347999999986866E-4</c:v>
                </c:pt>
                <c:pt idx="20175">
                  <c:v>4.0349999999986864E-4</c:v>
                </c:pt>
                <c:pt idx="20176">
                  <c:v>4.0351999999986863E-4</c:v>
                </c:pt>
                <c:pt idx="20177">
                  <c:v>4.0353999999986862E-4</c:v>
                </c:pt>
                <c:pt idx="20178">
                  <c:v>4.0355999999986861E-4</c:v>
                </c:pt>
                <c:pt idx="20179">
                  <c:v>4.035799999998686E-4</c:v>
                </c:pt>
                <c:pt idx="20180">
                  <c:v>4.0359999999986859E-4</c:v>
                </c:pt>
                <c:pt idx="20181">
                  <c:v>4.0361999999986858E-4</c:v>
                </c:pt>
                <c:pt idx="20182">
                  <c:v>4.0363999999986857E-4</c:v>
                </c:pt>
                <c:pt idx="20183">
                  <c:v>4.0365999999986856E-4</c:v>
                </c:pt>
                <c:pt idx="20184">
                  <c:v>4.0367999999986855E-4</c:v>
                </c:pt>
                <c:pt idx="20185">
                  <c:v>4.0369999999986854E-4</c:v>
                </c:pt>
                <c:pt idx="20186">
                  <c:v>4.0371999999986853E-4</c:v>
                </c:pt>
                <c:pt idx="20187">
                  <c:v>4.0373999999986852E-4</c:v>
                </c:pt>
                <c:pt idx="20188">
                  <c:v>4.0375999999986851E-4</c:v>
                </c:pt>
                <c:pt idx="20189">
                  <c:v>4.037799999998685E-4</c:v>
                </c:pt>
                <c:pt idx="20190">
                  <c:v>4.0379999999986849E-4</c:v>
                </c:pt>
                <c:pt idx="20191">
                  <c:v>4.0381999999986848E-4</c:v>
                </c:pt>
                <c:pt idx="20192">
                  <c:v>4.0383999999986847E-4</c:v>
                </c:pt>
                <c:pt idx="20193">
                  <c:v>4.0385999999986846E-4</c:v>
                </c:pt>
                <c:pt idx="20194">
                  <c:v>4.0387999999986845E-4</c:v>
                </c:pt>
                <c:pt idx="20195">
                  <c:v>4.0389999999986844E-4</c:v>
                </c:pt>
                <c:pt idx="20196">
                  <c:v>4.0391999999986843E-4</c:v>
                </c:pt>
                <c:pt idx="20197">
                  <c:v>4.0393999999986842E-4</c:v>
                </c:pt>
                <c:pt idx="20198">
                  <c:v>4.0395999999986841E-4</c:v>
                </c:pt>
                <c:pt idx="20199">
                  <c:v>4.039799999998684E-4</c:v>
                </c:pt>
                <c:pt idx="20200">
                  <c:v>4.0399999999986839E-4</c:v>
                </c:pt>
                <c:pt idx="20201">
                  <c:v>4.0401999999986838E-4</c:v>
                </c:pt>
                <c:pt idx="20202">
                  <c:v>4.0403999999986837E-4</c:v>
                </c:pt>
                <c:pt idx="20203">
                  <c:v>4.0405999999986835E-4</c:v>
                </c:pt>
                <c:pt idx="20204">
                  <c:v>4.0407999999986834E-4</c:v>
                </c:pt>
                <c:pt idx="20205">
                  <c:v>4.0409999999986833E-4</c:v>
                </c:pt>
                <c:pt idx="20206">
                  <c:v>4.0411999999986832E-4</c:v>
                </c:pt>
                <c:pt idx="20207">
                  <c:v>4.0413999999986831E-4</c:v>
                </c:pt>
                <c:pt idx="20208">
                  <c:v>4.041599999998683E-4</c:v>
                </c:pt>
                <c:pt idx="20209">
                  <c:v>4.0417999999986829E-4</c:v>
                </c:pt>
                <c:pt idx="20210">
                  <c:v>4.0419999999986828E-4</c:v>
                </c:pt>
                <c:pt idx="20211">
                  <c:v>4.0421999999986827E-4</c:v>
                </c:pt>
                <c:pt idx="20212">
                  <c:v>4.0423999999986826E-4</c:v>
                </c:pt>
                <c:pt idx="20213">
                  <c:v>4.0425999999986825E-4</c:v>
                </c:pt>
                <c:pt idx="20214">
                  <c:v>4.0427999999986824E-4</c:v>
                </c:pt>
                <c:pt idx="20215">
                  <c:v>4.0429999999986823E-4</c:v>
                </c:pt>
                <c:pt idx="20216">
                  <c:v>4.0431999999986822E-4</c:v>
                </c:pt>
                <c:pt idx="20217">
                  <c:v>4.0433999999986821E-4</c:v>
                </c:pt>
                <c:pt idx="20218">
                  <c:v>4.043599999998682E-4</c:v>
                </c:pt>
                <c:pt idx="20219">
                  <c:v>4.0437999999986819E-4</c:v>
                </c:pt>
                <c:pt idx="20220">
                  <c:v>4.0439999999986818E-4</c:v>
                </c:pt>
                <c:pt idx="20221">
                  <c:v>4.0441999999986817E-4</c:v>
                </c:pt>
                <c:pt idx="20222">
                  <c:v>4.0443999999986816E-4</c:v>
                </c:pt>
                <c:pt idx="20223">
                  <c:v>4.0445999999986815E-4</c:v>
                </c:pt>
                <c:pt idx="20224">
                  <c:v>4.0447999999986814E-4</c:v>
                </c:pt>
                <c:pt idx="20225">
                  <c:v>4.0449999999986813E-4</c:v>
                </c:pt>
                <c:pt idx="20226">
                  <c:v>4.0451999999986812E-4</c:v>
                </c:pt>
                <c:pt idx="20227">
                  <c:v>4.0453999999986811E-4</c:v>
                </c:pt>
                <c:pt idx="20228">
                  <c:v>4.045599999998681E-4</c:v>
                </c:pt>
                <c:pt idx="20229">
                  <c:v>4.0457999999986809E-4</c:v>
                </c:pt>
                <c:pt idx="20230">
                  <c:v>4.0459999999986808E-4</c:v>
                </c:pt>
                <c:pt idx="20231">
                  <c:v>4.0461999999986806E-4</c:v>
                </c:pt>
                <c:pt idx="20232">
                  <c:v>4.0463999999986805E-4</c:v>
                </c:pt>
                <c:pt idx="20233">
                  <c:v>4.0465999999986804E-4</c:v>
                </c:pt>
                <c:pt idx="20234">
                  <c:v>4.0467999999986803E-4</c:v>
                </c:pt>
                <c:pt idx="20235">
                  <c:v>4.0469999999986802E-4</c:v>
                </c:pt>
                <c:pt idx="20236">
                  <c:v>4.0471999999986801E-4</c:v>
                </c:pt>
                <c:pt idx="20237">
                  <c:v>4.04739999999868E-4</c:v>
                </c:pt>
                <c:pt idx="20238">
                  <c:v>4.0475999999986799E-4</c:v>
                </c:pt>
                <c:pt idx="20239">
                  <c:v>4.0477999999986798E-4</c:v>
                </c:pt>
                <c:pt idx="20240">
                  <c:v>4.0479999999986797E-4</c:v>
                </c:pt>
                <c:pt idx="20241">
                  <c:v>4.0481999999986796E-4</c:v>
                </c:pt>
                <c:pt idx="20242">
                  <c:v>4.0483999999986795E-4</c:v>
                </c:pt>
                <c:pt idx="20243">
                  <c:v>4.0485999999986794E-4</c:v>
                </c:pt>
                <c:pt idx="20244">
                  <c:v>4.0487999999986793E-4</c:v>
                </c:pt>
                <c:pt idx="20245">
                  <c:v>4.0489999999986792E-4</c:v>
                </c:pt>
                <c:pt idx="20246">
                  <c:v>4.0491999999986791E-4</c:v>
                </c:pt>
                <c:pt idx="20247">
                  <c:v>4.049399999998679E-4</c:v>
                </c:pt>
                <c:pt idx="20248">
                  <c:v>4.0495999999986789E-4</c:v>
                </c:pt>
                <c:pt idx="20249">
                  <c:v>4.0497999999986788E-4</c:v>
                </c:pt>
                <c:pt idx="20250">
                  <c:v>4.0499999999986787E-4</c:v>
                </c:pt>
                <c:pt idx="20251">
                  <c:v>4.0501999999986786E-4</c:v>
                </c:pt>
                <c:pt idx="20252">
                  <c:v>4.0503999999986785E-4</c:v>
                </c:pt>
                <c:pt idx="20253">
                  <c:v>4.0505999999986784E-4</c:v>
                </c:pt>
                <c:pt idx="20254">
                  <c:v>4.0507999999986783E-4</c:v>
                </c:pt>
                <c:pt idx="20255">
                  <c:v>4.0509999999986782E-4</c:v>
                </c:pt>
                <c:pt idx="20256">
                  <c:v>4.0511999999986781E-4</c:v>
                </c:pt>
                <c:pt idx="20257">
                  <c:v>4.051399999998678E-4</c:v>
                </c:pt>
                <c:pt idx="20258">
                  <c:v>4.0515999999986779E-4</c:v>
                </c:pt>
                <c:pt idx="20259">
                  <c:v>4.0517999999986777E-4</c:v>
                </c:pt>
                <c:pt idx="20260">
                  <c:v>4.0519999999986776E-4</c:v>
                </c:pt>
                <c:pt idx="20261">
                  <c:v>4.0521999999986775E-4</c:v>
                </c:pt>
                <c:pt idx="20262">
                  <c:v>4.0523999999986774E-4</c:v>
                </c:pt>
                <c:pt idx="20263">
                  <c:v>4.0525999999986773E-4</c:v>
                </c:pt>
                <c:pt idx="20264">
                  <c:v>4.0527999999986772E-4</c:v>
                </c:pt>
                <c:pt idx="20265">
                  <c:v>4.0529999999986771E-4</c:v>
                </c:pt>
                <c:pt idx="20266">
                  <c:v>4.053199999998677E-4</c:v>
                </c:pt>
                <c:pt idx="20267">
                  <c:v>4.0533999999986769E-4</c:v>
                </c:pt>
                <c:pt idx="20268">
                  <c:v>4.0535999999986768E-4</c:v>
                </c:pt>
                <c:pt idx="20269">
                  <c:v>4.0537999999986767E-4</c:v>
                </c:pt>
                <c:pt idx="20270">
                  <c:v>4.0539999999986766E-4</c:v>
                </c:pt>
                <c:pt idx="20271">
                  <c:v>4.0541999999986765E-4</c:v>
                </c:pt>
                <c:pt idx="20272">
                  <c:v>4.0543999999986764E-4</c:v>
                </c:pt>
                <c:pt idx="20273">
                  <c:v>4.0545999999986763E-4</c:v>
                </c:pt>
                <c:pt idx="20274">
                  <c:v>4.0547999999986762E-4</c:v>
                </c:pt>
                <c:pt idx="20275">
                  <c:v>4.0549999999986761E-4</c:v>
                </c:pt>
                <c:pt idx="20276">
                  <c:v>4.055199999998676E-4</c:v>
                </c:pt>
                <c:pt idx="20277">
                  <c:v>4.0553999999986759E-4</c:v>
                </c:pt>
                <c:pt idx="20278">
                  <c:v>4.0555999999986758E-4</c:v>
                </c:pt>
                <c:pt idx="20279">
                  <c:v>4.0557999999986757E-4</c:v>
                </c:pt>
                <c:pt idx="20280">
                  <c:v>4.0559999999986756E-4</c:v>
                </c:pt>
                <c:pt idx="20281">
                  <c:v>4.0561999999986755E-4</c:v>
                </c:pt>
                <c:pt idx="20282">
                  <c:v>4.0563999999986754E-4</c:v>
                </c:pt>
                <c:pt idx="20283">
                  <c:v>4.0565999999986753E-4</c:v>
                </c:pt>
                <c:pt idx="20284">
                  <c:v>4.0567999999986752E-4</c:v>
                </c:pt>
                <c:pt idx="20285">
                  <c:v>4.0569999999986751E-4</c:v>
                </c:pt>
                <c:pt idx="20286">
                  <c:v>4.057199999998675E-4</c:v>
                </c:pt>
                <c:pt idx="20287">
                  <c:v>4.0573999999986748E-4</c:v>
                </c:pt>
                <c:pt idx="20288">
                  <c:v>4.0575999999986747E-4</c:v>
                </c:pt>
                <c:pt idx="20289">
                  <c:v>4.0577999999986746E-4</c:v>
                </c:pt>
                <c:pt idx="20290">
                  <c:v>4.0579999999986745E-4</c:v>
                </c:pt>
                <c:pt idx="20291">
                  <c:v>4.0581999999986744E-4</c:v>
                </c:pt>
                <c:pt idx="20292">
                  <c:v>4.0583999999986743E-4</c:v>
                </c:pt>
                <c:pt idx="20293">
                  <c:v>4.0585999999986742E-4</c:v>
                </c:pt>
                <c:pt idx="20294">
                  <c:v>4.0587999999986741E-4</c:v>
                </c:pt>
                <c:pt idx="20295">
                  <c:v>4.058999999998674E-4</c:v>
                </c:pt>
                <c:pt idx="20296">
                  <c:v>4.0591999999986739E-4</c:v>
                </c:pt>
                <c:pt idx="20297">
                  <c:v>4.0593999999986738E-4</c:v>
                </c:pt>
                <c:pt idx="20298">
                  <c:v>4.0595999999986737E-4</c:v>
                </c:pt>
                <c:pt idx="20299">
                  <c:v>4.0597999999986736E-4</c:v>
                </c:pt>
                <c:pt idx="20300">
                  <c:v>4.0599999999986735E-4</c:v>
                </c:pt>
                <c:pt idx="20301">
                  <c:v>4.0601999999986734E-4</c:v>
                </c:pt>
                <c:pt idx="20302">
                  <c:v>4.0603999999986733E-4</c:v>
                </c:pt>
                <c:pt idx="20303">
                  <c:v>4.0605999999986732E-4</c:v>
                </c:pt>
                <c:pt idx="20304">
                  <c:v>4.0607999999986731E-4</c:v>
                </c:pt>
                <c:pt idx="20305">
                  <c:v>4.060999999998673E-4</c:v>
                </c:pt>
                <c:pt idx="20306">
                  <c:v>4.0611999999986729E-4</c:v>
                </c:pt>
                <c:pt idx="20307">
                  <c:v>4.0613999999986728E-4</c:v>
                </c:pt>
                <c:pt idx="20308">
                  <c:v>4.0615999999986727E-4</c:v>
                </c:pt>
                <c:pt idx="20309">
                  <c:v>4.0617999999986726E-4</c:v>
                </c:pt>
                <c:pt idx="20310">
                  <c:v>4.0619999999986725E-4</c:v>
                </c:pt>
                <c:pt idx="20311">
                  <c:v>4.0621999999986724E-4</c:v>
                </c:pt>
                <c:pt idx="20312">
                  <c:v>4.0623999999986723E-4</c:v>
                </c:pt>
                <c:pt idx="20313">
                  <c:v>4.0625999999986722E-4</c:v>
                </c:pt>
                <c:pt idx="20314">
                  <c:v>4.0627999999986721E-4</c:v>
                </c:pt>
                <c:pt idx="20315">
                  <c:v>4.0629999999986719E-4</c:v>
                </c:pt>
                <c:pt idx="20316">
                  <c:v>4.0631999999986718E-4</c:v>
                </c:pt>
                <c:pt idx="20317">
                  <c:v>4.0633999999986717E-4</c:v>
                </c:pt>
                <c:pt idx="20318">
                  <c:v>4.0635999999986716E-4</c:v>
                </c:pt>
                <c:pt idx="20319">
                  <c:v>4.0637999999986715E-4</c:v>
                </c:pt>
                <c:pt idx="20320">
                  <c:v>4.0639999999986714E-4</c:v>
                </c:pt>
                <c:pt idx="20321">
                  <c:v>4.0641999999986713E-4</c:v>
                </c:pt>
                <c:pt idx="20322">
                  <c:v>4.0643999999986712E-4</c:v>
                </c:pt>
                <c:pt idx="20323">
                  <c:v>4.0645999999986711E-4</c:v>
                </c:pt>
                <c:pt idx="20324">
                  <c:v>4.064799999998671E-4</c:v>
                </c:pt>
                <c:pt idx="20325">
                  <c:v>4.0649999999986709E-4</c:v>
                </c:pt>
                <c:pt idx="20326">
                  <c:v>4.0651999999986708E-4</c:v>
                </c:pt>
                <c:pt idx="20327">
                  <c:v>4.0653999999986707E-4</c:v>
                </c:pt>
                <c:pt idx="20328">
                  <c:v>4.0655999999986706E-4</c:v>
                </c:pt>
                <c:pt idx="20329">
                  <c:v>4.0657999999986705E-4</c:v>
                </c:pt>
                <c:pt idx="20330">
                  <c:v>4.0659999999986704E-4</c:v>
                </c:pt>
                <c:pt idx="20331">
                  <c:v>4.0661999999986703E-4</c:v>
                </c:pt>
                <c:pt idx="20332">
                  <c:v>4.0663999999986702E-4</c:v>
                </c:pt>
                <c:pt idx="20333">
                  <c:v>4.0665999999986701E-4</c:v>
                </c:pt>
                <c:pt idx="20334">
                  <c:v>4.06679999999867E-4</c:v>
                </c:pt>
                <c:pt idx="20335">
                  <c:v>4.0669999999986699E-4</c:v>
                </c:pt>
                <c:pt idx="20336">
                  <c:v>4.0671999999986698E-4</c:v>
                </c:pt>
                <c:pt idx="20337">
                  <c:v>4.0673999999986697E-4</c:v>
                </c:pt>
                <c:pt idx="20338">
                  <c:v>4.0675999999986696E-4</c:v>
                </c:pt>
                <c:pt idx="20339">
                  <c:v>4.0677999999986695E-4</c:v>
                </c:pt>
                <c:pt idx="20340">
                  <c:v>4.0679999999986694E-4</c:v>
                </c:pt>
                <c:pt idx="20341">
                  <c:v>4.0681999999986693E-4</c:v>
                </c:pt>
                <c:pt idx="20342">
                  <c:v>4.0683999999986692E-4</c:v>
                </c:pt>
                <c:pt idx="20343">
                  <c:v>4.068599999998669E-4</c:v>
                </c:pt>
                <c:pt idx="20344">
                  <c:v>4.0687999999986689E-4</c:v>
                </c:pt>
                <c:pt idx="20345">
                  <c:v>4.0689999999986688E-4</c:v>
                </c:pt>
                <c:pt idx="20346">
                  <c:v>4.0691999999986687E-4</c:v>
                </c:pt>
                <c:pt idx="20347">
                  <c:v>4.0693999999986686E-4</c:v>
                </c:pt>
                <c:pt idx="20348">
                  <c:v>4.0695999999986685E-4</c:v>
                </c:pt>
                <c:pt idx="20349">
                  <c:v>4.0697999999986684E-4</c:v>
                </c:pt>
                <c:pt idx="20350">
                  <c:v>4.0699999999986683E-4</c:v>
                </c:pt>
                <c:pt idx="20351">
                  <c:v>4.0701999999986682E-4</c:v>
                </c:pt>
                <c:pt idx="20352">
                  <c:v>4.0703999999986681E-4</c:v>
                </c:pt>
                <c:pt idx="20353">
                  <c:v>4.070599999998668E-4</c:v>
                </c:pt>
                <c:pt idx="20354">
                  <c:v>4.0707999999986679E-4</c:v>
                </c:pt>
                <c:pt idx="20355">
                  <c:v>4.0709999999986678E-4</c:v>
                </c:pt>
                <c:pt idx="20356">
                  <c:v>4.0711999999986677E-4</c:v>
                </c:pt>
                <c:pt idx="20357">
                  <c:v>4.0713999999986676E-4</c:v>
                </c:pt>
                <c:pt idx="20358">
                  <c:v>4.0715999999986675E-4</c:v>
                </c:pt>
                <c:pt idx="20359">
                  <c:v>4.0717999999986674E-4</c:v>
                </c:pt>
                <c:pt idx="20360">
                  <c:v>4.0719999999986673E-4</c:v>
                </c:pt>
                <c:pt idx="20361">
                  <c:v>4.0721999999986672E-4</c:v>
                </c:pt>
                <c:pt idx="20362">
                  <c:v>4.0723999999986671E-4</c:v>
                </c:pt>
                <c:pt idx="20363">
                  <c:v>4.072599999998667E-4</c:v>
                </c:pt>
                <c:pt idx="20364">
                  <c:v>4.0727999999986669E-4</c:v>
                </c:pt>
                <c:pt idx="20365">
                  <c:v>4.0729999999986668E-4</c:v>
                </c:pt>
                <c:pt idx="20366">
                  <c:v>4.0731999999986667E-4</c:v>
                </c:pt>
                <c:pt idx="20367">
                  <c:v>4.0733999999986666E-4</c:v>
                </c:pt>
                <c:pt idx="20368">
                  <c:v>4.0735999999986665E-4</c:v>
                </c:pt>
                <c:pt idx="20369">
                  <c:v>4.0737999999986664E-4</c:v>
                </c:pt>
                <c:pt idx="20370">
                  <c:v>4.0739999999986663E-4</c:v>
                </c:pt>
                <c:pt idx="20371">
                  <c:v>4.0741999999986661E-4</c:v>
                </c:pt>
                <c:pt idx="20372">
                  <c:v>4.074399999998666E-4</c:v>
                </c:pt>
                <c:pt idx="20373">
                  <c:v>4.0745999999986659E-4</c:v>
                </c:pt>
                <c:pt idx="20374">
                  <c:v>4.0747999999986658E-4</c:v>
                </c:pt>
                <c:pt idx="20375">
                  <c:v>4.0749999999986657E-4</c:v>
                </c:pt>
                <c:pt idx="20376">
                  <c:v>4.0751999999986656E-4</c:v>
                </c:pt>
                <c:pt idx="20377">
                  <c:v>4.0753999999986655E-4</c:v>
                </c:pt>
                <c:pt idx="20378">
                  <c:v>4.0755999999986654E-4</c:v>
                </c:pt>
                <c:pt idx="20379">
                  <c:v>4.0757999999986653E-4</c:v>
                </c:pt>
                <c:pt idx="20380">
                  <c:v>4.0759999999986652E-4</c:v>
                </c:pt>
                <c:pt idx="20381">
                  <c:v>4.0761999999986651E-4</c:v>
                </c:pt>
                <c:pt idx="20382">
                  <c:v>4.076399999998665E-4</c:v>
                </c:pt>
                <c:pt idx="20383">
                  <c:v>4.0765999999986649E-4</c:v>
                </c:pt>
                <c:pt idx="20384">
                  <c:v>4.0767999999986648E-4</c:v>
                </c:pt>
                <c:pt idx="20385">
                  <c:v>4.0769999999986647E-4</c:v>
                </c:pt>
                <c:pt idx="20386">
                  <c:v>4.0771999999986646E-4</c:v>
                </c:pt>
                <c:pt idx="20387">
                  <c:v>4.0773999999986645E-4</c:v>
                </c:pt>
                <c:pt idx="20388">
                  <c:v>4.0775999999986644E-4</c:v>
                </c:pt>
                <c:pt idx="20389">
                  <c:v>4.0777999999986643E-4</c:v>
                </c:pt>
                <c:pt idx="20390">
                  <c:v>4.0779999999986642E-4</c:v>
                </c:pt>
                <c:pt idx="20391">
                  <c:v>4.0781999999986641E-4</c:v>
                </c:pt>
                <c:pt idx="20392">
                  <c:v>4.078399999998664E-4</c:v>
                </c:pt>
                <c:pt idx="20393">
                  <c:v>4.0785999999986639E-4</c:v>
                </c:pt>
                <c:pt idx="20394">
                  <c:v>4.0787999999986638E-4</c:v>
                </c:pt>
                <c:pt idx="20395">
                  <c:v>4.0789999999986637E-4</c:v>
                </c:pt>
                <c:pt idx="20396">
                  <c:v>4.0791999999986636E-4</c:v>
                </c:pt>
                <c:pt idx="20397">
                  <c:v>4.0793999999986635E-4</c:v>
                </c:pt>
                <c:pt idx="20398">
                  <c:v>4.0795999999986634E-4</c:v>
                </c:pt>
                <c:pt idx="20399">
                  <c:v>4.0797999999986633E-4</c:v>
                </c:pt>
                <c:pt idx="20400">
                  <c:v>4.0799999999986631E-4</c:v>
                </c:pt>
                <c:pt idx="20401">
                  <c:v>4.080199999998663E-4</c:v>
                </c:pt>
                <c:pt idx="20402">
                  <c:v>4.0803999999986629E-4</c:v>
                </c:pt>
                <c:pt idx="20403">
                  <c:v>4.0805999999986628E-4</c:v>
                </c:pt>
                <c:pt idx="20404">
                  <c:v>4.0807999999986627E-4</c:v>
                </c:pt>
                <c:pt idx="20405">
                  <c:v>4.0809999999986626E-4</c:v>
                </c:pt>
                <c:pt idx="20406">
                  <c:v>4.0811999999986625E-4</c:v>
                </c:pt>
                <c:pt idx="20407">
                  <c:v>4.0813999999986624E-4</c:v>
                </c:pt>
                <c:pt idx="20408">
                  <c:v>4.0815999999986623E-4</c:v>
                </c:pt>
                <c:pt idx="20409">
                  <c:v>4.0817999999986622E-4</c:v>
                </c:pt>
                <c:pt idx="20410">
                  <c:v>4.0819999999986621E-4</c:v>
                </c:pt>
                <c:pt idx="20411">
                  <c:v>4.082199999998662E-4</c:v>
                </c:pt>
                <c:pt idx="20412">
                  <c:v>4.0823999999986619E-4</c:v>
                </c:pt>
                <c:pt idx="20413">
                  <c:v>4.0825999999986618E-4</c:v>
                </c:pt>
                <c:pt idx="20414">
                  <c:v>4.0827999999986617E-4</c:v>
                </c:pt>
                <c:pt idx="20415">
                  <c:v>4.0829999999986616E-4</c:v>
                </c:pt>
                <c:pt idx="20416">
                  <c:v>4.0831999999986615E-4</c:v>
                </c:pt>
                <c:pt idx="20417">
                  <c:v>4.0833999999986614E-4</c:v>
                </c:pt>
                <c:pt idx="20418">
                  <c:v>4.0835999999986613E-4</c:v>
                </c:pt>
                <c:pt idx="20419">
                  <c:v>4.0837999999986612E-4</c:v>
                </c:pt>
                <c:pt idx="20420">
                  <c:v>4.0839999999986611E-4</c:v>
                </c:pt>
                <c:pt idx="20421">
                  <c:v>4.084199999998661E-4</c:v>
                </c:pt>
                <c:pt idx="20422">
                  <c:v>4.0843999999986609E-4</c:v>
                </c:pt>
                <c:pt idx="20423">
                  <c:v>4.0845999999986608E-4</c:v>
                </c:pt>
                <c:pt idx="20424">
                  <c:v>4.0847999999986607E-4</c:v>
                </c:pt>
                <c:pt idx="20425">
                  <c:v>4.0849999999986606E-4</c:v>
                </c:pt>
                <c:pt idx="20426">
                  <c:v>4.0851999999986605E-4</c:v>
                </c:pt>
                <c:pt idx="20427">
                  <c:v>4.0853999999986604E-4</c:v>
                </c:pt>
                <c:pt idx="20428">
                  <c:v>4.0855999999986602E-4</c:v>
                </c:pt>
                <c:pt idx="20429">
                  <c:v>4.0857999999986601E-4</c:v>
                </c:pt>
                <c:pt idx="20430">
                  <c:v>4.08599999999866E-4</c:v>
                </c:pt>
                <c:pt idx="20431">
                  <c:v>4.0861999999986599E-4</c:v>
                </c:pt>
                <c:pt idx="20432">
                  <c:v>4.0863999999986598E-4</c:v>
                </c:pt>
                <c:pt idx="20433">
                  <c:v>4.0865999999986597E-4</c:v>
                </c:pt>
                <c:pt idx="20434">
                  <c:v>4.0867999999986596E-4</c:v>
                </c:pt>
                <c:pt idx="20435">
                  <c:v>4.0869999999986595E-4</c:v>
                </c:pt>
                <c:pt idx="20436">
                  <c:v>4.0871999999986594E-4</c:v>
                </c:pt>
                <c:pt idx="20437">
                  <c:v>4.0873999999986593E-4</c:v>
                </c:pt>
                <c:pt idx="20438">
                  <c:v>4.0875999999986592E-4</c:v>
                </c:pt>
                <c:pt idx="20439">
                  <c:v>4.0877999999986591E-4</c:v>
                </c:pt>
                <c:pt idx="20440">
                  <c:v>4.087999999998659E-4</c:v>
                </c:pt>
                <c:pt idx="20441">
                  <c:v>4.0881999999986589E-4</c:v>
                </c:pt>
                <c:pt idx="20442">
                  <c:v>4.0883999999986588E-4</c:v>
                </c:pt>
                <c:pt idx="20443">
                  <c:v>4.0885999999986587E-4</c:v>
                </c:pt>
                <c:pt idx="20444">
                  <c:v>4.0887999999986586E-4</c:v>
                </c:pt>
                <c:pt idx="20445">
                  <c:v>4.0889999999986585E-4</c:v>
                </c:pt>
                <c:pt idx="20446">
                  <c:v>4.0891999999986584E-4</c:v>
                </c:pt>
                <c:pt idx="20447">
                  <c:v>4.0893999999986583E-4</c:v>
                </c:pt>
                <c:pt idx="20448">
                  <c:v>4.0895999999986582E-4</c:v>
                </c:pt>
                <c:pt idx="20449">
                  <c:v>4.0897999999986581E-4</c:v>
                </c:pt>
                <c:pt idx="20450">
                  <c:v>4.089999999998658E-4</c:v>
                </c:pt>
                <c:pt idx="20451">
                  <c:v>4.0901999999986579E-4</c:v>
                </c:pt>
                <c:pt idx="20452">
                  <c:v>4.0903999999986578E-4</c:v>
                </c:pt>
                <c:pt idx="20453">
                  <c:v>4.0905999999986577E-4</c:v>
                </c:pt>
                <c:pt idx="20454">
                  <c:v>4.0907999999986576E-4</c:v>
                </c:pt>
                <c:pt idx="20455">
                  <c:v>4.0909999999986575E-4</c:v>
                </c:pt>
                <c:pt idx="20456">
                  <c:v>4.0911999999986573E-4</c:v>
                </c:pt>
                <c:pt idx="20457">
                  <c:v>4.0913999999986572E-4</c:v>
                </c:pt>
                <c:pt idx="20458">
                  <c:v>4.0915999999986571E-4</c:v>
                </c:pt>
                <c:pt idx="20459">
                  <c:v>4.091799999998657E-4</c:v>
                </c:pt>
                <c:pt idx="20460">
                  <c:v>4.0919999999986569E-4</c:v>
                </c:pt>
                <c:pt idx="20461">
                  <c:v>4.0921999999986568E-4</c:v>
                </c:pt>
                <c:pt idx="20462">
                  <c:v>4.0923999999986567E-4</c:v>
                </c:pt>
                <c:pt idx="20463">
                  <c:v>4.0925999999986566E-4</c:v>
                </c:pt>
                <c:pt idx="20464">
                  <c:v>4.0927999999986565E-4</c:v>
                </c:pt>
                <c:pt idx="20465">
                  <c:v>4.0929999999986564E-4</c:v>
                </c:pt>
                <c:pt idx="20466">
                  <c:v>4.0931999999986563E-4</c:v>
                </c:pt>
                <c:pt idx="20467">
                  <c:v>4.0933999999986562E-4</c:v>
                </c:pt>
                <c:pt idx="20468">
                  <c:v>4.0935999999986561E-4</c:v>
                </c:pt>
                <c:pt idx="20469">
                  <c:v>4.093799999998656E-4</c:v>
                </c:pt>
                <c:pt idx="20470">
                  <c:v>4.0939999999986559E-4</c:v>
                </c:pt>
                <c:pt idx="20471">
                  <c:v>4.0941999999986558E-4</c:v>
                </c:pt>
                <c:pt idx="20472">
                  <c:v>4.0943999999986557E-4</c:v>
                </c:pt>
                <c:pt idx="20473">
                  <c:v>4.0945999999986556E-4</c:v>
                </c:pt>
                <c:pt idx="20474">
                  <c:v>4.0947999999986555E-4</c:v>
                </c:pt>
                <c:pt idx="20475">
                  <c:v>4.0949999999986554E-4</c:v>
                </c:pt>
                <c:pt idx="20476">
                  <c:v>4.0951999999986553E-4</c:v>
                </c:pt>
                <c:pt idx="20477">
                  <c:v>4.0953999999986552E-4</c:v>
                </c:pt>
                <c:pt idx="20478">
                  <c:v>4.0955999999986551E-4</c:v>
                </c:pt>
                <c:pt idx="20479">
                  <c:v>4.095799999998655E-4</c:v>
                </c:pt>
                <c:pt idx="20480">
                  <c:v>4.0959999999986549E-4</c:v>
                </c:pt>
                <c:pt idx="20481">
                  <c:v>4.0961999999986548E-4</c:v>
                </c:pt>
                <c:pt idx="20482">
                  <c:v>4.0963999999986547E-4</c:v>
                </c:pt>
                <c:pt idx="20483">
                  <c:v>4.0965999999986546E-4</c:v>
                </c:pt>
                <c:pt idx="20484">
                  <c:v>4.0967999999986544E-4</c:v>
                </c:pt>
                <c:pt idx="20485">
                  <c:v>4.0969999999986543E-4</c:v>
                </c:pt>
                <c:pt idx="20486">
                  <c:v>4.0971999999986542E-4</c:v>
                </c:pt>
                <c:pt idx="20487">
                  <c:v>4.0973999999986541E-4</c:v>
                </c:pt>
                <c:pt idx="20488">
                  <c:v>4.097599999998654E-4</c:v>
                </c:pt>
                <c:pt idx="20489">
                  <c:v>4.0977999999986539E-4</c:v>
                </c:pt>
                <c:pt idx="20490">
                  <c:v>4.0979999999986538E-4</c:v>
                </c:pt>
                <c:pt idx="20491">
                  <c:v>4.0981999999986537E-4</c:v>
                </c:pt>
                <c:pt idx="20492">
                  <c:v>4.0983999999986536E-4</c:v>
                </c:pt>
                <c:pt idx="20493">
                  <c:v>4.0985999999986535E-4</c:v>
                </c:pt>
                <c:pt idx="20494">
                  <c:v>4.0987999999986534E-4</c:v>
                </c:pt>
                <c:pt idx="20495">
                  <c:v>4.0989999999986533E-4</c:v>
                </c:pt>
                <c:pt idx="20496">
                  <c:v>4.0991999999986532E-4</c:v>
                </c:pt>
                <c:pt idx="20497">
                  <c:v>4.0993999999986531E-4</c:v>
                </c:pt>
                <c:pt idx="20498">
                  <c:v>4.099599999998653E-4</c:v>
                </c:pt>
                <c:pt idx="20499">
                  <c:v>4.0997999999986529E-4</c:v>
                </c:pt>
                <c:pt idx="20500">
                  <c:v>4.0999999999986528E-4</c:v>
                </c:pt>
                <c:pt idx="20501">
                  <c:v>4.1001999999986527E-4</c:v>
                </c:pt>
                <c:pt idx="20502">
                  <c:v>4.1003999999986526E-4</c:v>
                </c:pt>
                <c:pt idx="20503">
                  <c:v>4.1005999999986525E-4</c:v>
                </c:pt>
                <c:pt idx="20504">
                  <c:v>4.1007999999986524E-4</c:v>
                </c:pt>
                <c:pt idx="20505">
                  <c:v>4.1009999999986523E-4</c:v>
                </c:pt>
                <c:pt idx="20506">
                  <c:v>4.1011999999986522E-4</c:v>
                </c:pt>
                <c:pt idx="20507">
                  <c:v>4.1013999999986521E-4</c:v>
                </c:pt>
                <c:pt idx="20508">
                  <c:v>4.101599999998652E-4</c:v>
                </c:pt>
                <c:pt idx="20509">
                  <c:v>4.1017999999986519E-4</c:v>
                </c:pt>
                <c:pt idx="20510">
                  <c:v>4.1019999999986518E-4</c:v>
                </c:pt>
                <c:pt idx="20511">
                  <c:v>4.1021999999986517E-4</c:v>
                </c:pt>
                <c:pt idx="20512">
                  <c:v>4.1023999999986515E-4</c:v>
                </c:pt>
                <c:pt idx="20513">
                  <c:v>4.1025999999986514E-4</c:v>
                </c:pt>
                <c:pt idx="20514">
                  <c:v>4.1027999999986513E-4</c:v>
                </c:pt>
                <c:pt idx="20515">
                  <c:v>4.1029999999986512E-4</c:v>
                </c:pt>
                <c:pt idx="20516">
                  <c:v>4.1031999999986511E-4</c:v>
                </c:pt>
                <c:pt idx="20517">
                  <c:v>4.103399999998651E-4</c:v>
                </c:pt>
                <c:pt idx="20518">
                  <c:v>4.1035999999986509E-4</c:v>
                </c:pt>
                <c:pt idx="20519">
                  <c:v>4.1037999999986508E-4</c:v>
                </c:pt>
                <c:pt idx="20520">
                  <c:v>4.1039999999986507E-4</c:v>
                </c:pt>
                <c:pt idx="20521">
                  <c:v>4.1041999999986506E-4</c:v>
                </c:pt>
                <c:pt idx="20522">
                  <c:v>4.1043999999986505E-4</c:v>
                </c:pt>
                <c:pt idx="20523">
                  <c:v>4.1045999999986504E-4</c:v>
                </c:pt>
                <c:pt idx="20524">
                  <c:v>4.1047999999986503E-4</c:v>
                </c:pt>
                <c:pt idx="20525">
                  <c:v>4.1049999999986502E-4</c:v>
                </c:pt>
                <c:pt idx="20526">
                  <c:v>4.1051999999986501E-4</c:v>
                </c:pt>
                <c:pt idx="20527">
                  <c:v>4.10539999999865E-4</c:v>
                </c:pt>
                <c:pt idx="20528">
                  <c:v>4.1055999999986499E-4</c:v>
                </c:pt>
                <c:pt idx="20529">
                  <c:v>4.1057999999986498E-4</c:v>
                </c:pt>
                <c:pt idx="20530">
                  <c:v>4.1059999999986497E-4</c:v>
                </c:pt>
                <c:pt idx="20531">
                  <c:v>4.1061999999986496E-4</c:v>
                </c:pt>
                <c:pt idx="20532">
                  <c:v>4.1063999999986495E-4</c:v>
                </c:pt>
                <c:pt idx="20533">
                  <c:v>4.1065999999986494E-4</c:v>
                </c:pt>
                <c:pt idx="20534">
                  <c:v>4.1067999999986493E-4</c:v>
                </c:pt>
                <c:pt idx="20535">
                  <c:v>4.1069999999986492E-4</c:v>
                </c:pt>
                <c:pt idx="20536">
                  <c:v>4.1071999999986491E-4</c:v>
                </c:pt>
                <c:pt idx="20537">
                  <c:v>4.107399999998649E-4</c:v>
                </c:pt>
                <c:pt idx="20538">
                  <c:v>4.1075999999986489E-4</c:v>
                </c:pt>
                <c:pt idx="20539">
                  <c:v>4.1077999999986488E-4</c:v>
                </c:pt>
                <c:pt idx="20540">
                  <c:v>4.1079999999986486E-4</c:v>
                </c:pt>
                <c:pt idx="20541">
                  <c:v>4.1081999999986485E-4</c:v>
                </c:pt>
                <c:pt idx="20542">
                  <c:v>4.1083999999986484E-4</c:v>
                </c:pt>
                <c:pt idx="20543">
                  <c:v>4.1085999999986483E-4</c:v>
                </c:pt>
                <c:pt idx="20544">
                  <c:v>4.1087999999986482E-4</c:v>
                </c:pt>
                <c:pt idx="20545">
                  <c:v>4.1089999999986481E-4</c:v>
                </c:pt>
                <c:pt idx="20546">
                  <c:v>4.109199999998648E-4</c:v>
                </c:pt>
                <c:pt idx="20547">
                  <c:v>4.1093999999986479E-4</c:v>
                </c:pt>
                <c:pt idx="20548">
                  <c:v>4.1095999999986478E-4</c:v>
                </c:pt>
                <c:pt idx="20549">
                  <c:v>4.1097999999986477E-4</c:v>
                </c:pt>
                <c:pt idx="20550">
                  <c:v>4.1099999999986476E-4</c:v>
                </c:pt>
                <c:pt idx="20551">
                  <c:v>4.1101999999986475E-4</c:v>
                </c:pt>
                <c:pt idx="20552">
                  <c:v>4.1103999999986474E-4</c:v>
                </c:pt>
                <c:pt idx="20553">
                  <c:v>4.1105999999986473E-4</c:v>
                </c:pt>
                <c:pt idx="20554">
                  <c:v>4.1107999999986472E-4</c:v>
                </c:pt>
                <c:pt idx="20555">
                  <c:v>4.1109999999986471E-4</c:v>
                </c:pt>
                <c:pt idx="20556">
                  <c:v>4.111199999998647E-4</c:v>
                </c:pt>
                <c:pt idx="20557">
                  <c:v>4.1113999999986469E-4</c:v>
                </c:pt>
                <c:pt idx="20558">
                  <c:v>4.1115999999986468E-4</c:v>
                </c:pt>
                <c:pt idx="20559">
                  <c:v>4.1117999999986467E-4</c:v>
                </c:pt>
                <c:pt idx="20560">
                  <c:v>4.1119999999986466E-4</c:v>
                </c:pt>
                <c:pt idx="20561">
                  <c:v>4.1121999999986465E-4</c:v>
                </c:pt>
                <c:pt idx="20562">
                  <c:v>4.1123999999986464E-4</c:v>
                </c:pt>
                <c:pt idx="20563">
                  <c:v>4.1125999999986463E-4</c:v>
                </c:pt>
                <c:pt idx="20564">
                  <c:v>4.1127999999986462E-4</c:v>
                </c:pt>
                <c:pt idx="20565">
                  <c:v>4.1129999999986461E-4</c:v>
                </c:pt>
                <c:pt idx="20566">
                  <c:v>4.113199999998646E-4</c:v>
                </c:pt>
                <c:pt idx="20567">
                  <c:v>4.1133999999986459E-4</c:v>
                </c:pt>
                <c:pt idx="20568">
                  <c:v>4.1135999999986457E-4</c:v>
                </c:pt>
                <c:pt idx="20569">
                  <c:v>4.1137999999986456E-4</c:v>
                </c:pt>
                <c:pt idx="20570">
                  <c:v>4.1139999999986455E-4</c:v>
                </c:pt>
                <c:pt idx="20571">
                  <c:v>4.1141999999986454E-4</c:v>
                </c:pt>
                <c:pt idx="20572">
                  <c:v>4.1143999999986453E-4</c:v>
                </c:pt>
                <c:pt idx="20573">
                  <c:v>4.1145999999986452E-4</c:v>
                </c:pt>
                <c:pt idx="20574">
                  <c:v>4.1147999999986451E-4</c:v>
                </c:pt>
                <c:pt idx="20575">
                  <c:v>4.114999999998645E-4</c:v>
                </c:pt>
                <c:pt idx="20576">
                  <c:v>4.1151999999986449E-4</c:v>
                </c:pt>
                <c:pt idx="20577">
                  <c:v>4.1153999999986448E-4</c:v>
                </c:pt>
                <c:pt idx="20578">
                  <c:v>4.1155999999986447E-4</c:v>
                </c:pt>
                <c:pt idx="20579">
                  <c:v>4.1157999999986446E-4</c:v>
                </c:pt>
                <c:pt idx="20580">
                  <c:v>4.1159999999986445E-4</c:v>
                </c:pt>
                <c:pt idx="20581">
                  <c:v>4.1161999999986444E-4</c:v>
                </c:pt>
                <c:pt idx="20582">
                  <c:v>4.1163999999986443E-4</c:v>
                </c:pt>
                <c:pt idx="20583">
                  <c:v>4.1165999999986442E-4</c:v>
                </c:pt>
                <c:pt idx="20584">
                  <c:v>4.1167999999986441E-4</c:v>
                </c:pt>
                <c:pt idx="20585">
                  <c:v>4.116999999998644E-4</c:v>
                </c:pt>
                <c:pt idx="20586">
                  <c:v>4.1171999999986439E-4</c:v>
                </c:pt>
                <c:pt idx="20587">
                  <c:v>4.1173999999986438E-4</c:v>
                </c:pt>
                <c:pt idx="20588">
                  <c:v>4.1175999999986437E-4</c:v>
                </c:pt>
                <c:pt idx="20589">
                  <c:v>4.1177999999986436E-4</c:v>
                </c:pt>
                <c:pt idx="20590">
                  <c:v>4.1179999999986435E-4</c:v>
                </c:pt>
                <c:pt idx="20591">
                  <c:v>4.1181999999986434E-4</c:v>
                </c:pt>
                <c:pt idx="20592">
                  <c:v>4.1183999999986433E-4</c:v>
                </c:pt>
                <c:pt idx="20593">
                  <c:v>4.1185999999986432E-4</c:v>
                </c:pt>
                <c:pt idx="20594">
                  <c:v>4.1187999999986431E-4</c:v>
                </c:pt>
                <c:pt idx="20595">
                  <c:v>4.118999999998643E-4</c:v>
                </c:pt>
                <c:pt idx="20596">
                  <c:v>4.1191999999986428E-4</c:v>
                </c:pt>
                <c:pt idx="20597">
                  <c:v>4.1193999999986427E-4</c:v>
                </c:pt>
                <c:pt idx="20598">
                  <c:v>4.1195999999986426E-4</c:v>
                </c:pt>
                <c:pt idx="20599">
                  <c:v>4.1197999999986425E-4</c:v>
                </c:pt>
                <c:pt idx="20600">
                  <c:v>4.1199999999986424E-4</c:v>
                </c:pt>
                <c:pt idx="20601">
                  <c:v>4.1201999999986423E-4</c:v>
                </c:pt>
                <c:pt idx="20602">
                  <c:v>4.1203999999986422E-4</c:v>
                </c:pt>
                <c:pt idx="20603">
                  <c:v>4.1205999999986421E-4</c:v>
                </c:pt>
                <c:pt idx="20604">
                  <c:v>4.120799999998642E-4</c:v>
                </c:pt>
                <c:pt idx="20605">
                  <c:v>4.1209999999986419E-4</c:v>
                </c:pt>
                <c:pt idx="20606">
                  <c:v>4.1211999999986418E-4</c:v>
                </c:pt>
                <c:pt idx="20607">
                  <c:v>4.1213999999986417E-4</c:v>
                </c:pt>
                <c:pt idx="20608">
                  <c:v>4.1215999999986416E-4</c:v>
                </c:pt>
                <c:pt idx="20609">
                  <c:v>4.1217999999986415E-4</c:v>
                </c:pt>
                <c:pt idx="20610">
                  <c:v>4.1219999999986414E-4</c:v>
                </c:pt>
                <c:pt idx="20611">
                  <c:v>4.1221999999986413E-4</c:v>
                </c:pt>
                <c:pt idx="20612">
                  <c:v>4.1223999999986412E-4</c:v>
                </c:pt>
                <c:pt idx="20613">
                  <c:v>4.1225999999986411E-4</c:v>
                </c:pt>
                <c:pt idx="20614">
                  <c:v>4.122799999998641E-4</c:v>
                </c:pt>
                <c:pt idx="20615">
                  <c:v>4.1229999999986409E-4</c:v>
                </c:pt>
                <c:pt idx="20616">
                  <c:v>4.1231999999986408E-4</c:v>
                </c:pt>
                <c:pt idx="20617">
                  <c:v>4.1233999999986407E-4</c:v>
                </c:pt>
                <c:pt idx="20618">
                  <c:v>4.1235999999986406E-4</c:v>
                </c:pt>
                <c:pt idx="20619">
                  <c:v>4.1237999999986405E-4</c:v>
                </c:pt>
                <c:pt idx="20620">
                  <c:v>4.1239999999986404E-4</c:v>
                </c:pt>
                <c:pt idx="20621">
                  <c:v>4.1241999999986403E-4</c:v>
                </c:pt>
                <c:pt idx="20622">
                  <c:v>4.1243999999986402E-4</c:v>
                </c:pt>
                <c:pt idx="20623">
                  <c:v>4.1245999999986401E-4</c:v>
                </c:pt>
                <c:pt idx="20624">
                  <c:v>4.1247999999986399E-4</c:v>
                </c:pt>
                <c:pt idx="20625">
                  <c:v>4.1249999999986398E-4</c:v>
                </c:pt>
                <c:pt idx="20626">
                  <c:v>4.1251999999986397E-4</c:v>
                </c:pt>
                <c:pt idx="20627">
                  <c:v>4.1253999999986396E-4</c:v>
                </c:pt>
                <c:pt idx="20628">
                  <c:v>4.1255999999986395E-4</c:v>
                </c:pt>
                <c:pt idx="20629">
                  <c:v>4.1257999999986394E-4</c:v>
                </c:pt>
                <c:pt idx="20630">
                  <c:v>4.1259999999986393E-4</c:v>
                </c:pt>
                <c:pt idx="20631">
                  <c:v>4.1261999999986392E-4</c:v>
                </c:pt>
                <c:pt idx="20632">
                  <c:v>4.1263999999986391E-4</c:v>
                </c:pt>
                <c:pt idx="20633">
                  <c:v>4.126599999998639E-4</c:v>
                </c:pt>
                <c:pt idx="20634">
                  <c:v>4.1267999999986389E-4</c:v>
                </c:pt>
                <c:pt idx="20635">
                  <c:v>4.1269999999986388E-4</c:v>
                </c:pt>
                <c:pt idx="20636">
                  <c:v>4.1271999999986387E-4</c:v>
                </c:pt>
                <c:pt idx="20637">
                  <c:v>4.1273999999986386E-4</c:v>
                </c:pt>
                <c:pt idx="20638">
                  <c:v>4.1275999999986385E-4</c:v>
                </c:pt>
                <c:pt idx="20639">
                  <c:v>4.1277999999986384E-4</c:v>
                </c:pt>
                <c:pt idx="20640">
                  <c:v>4.1279999999986383E-4</c:v>
                </c:pt>
                <c:pt idx="20641">
                  <c:v>4.1281999999986382E-4</c:v>
                </c:pt>
                <c:pt idx="20642">
                  <c:v>4.1283999999986381E-4</c:v>
                </c:pt>
                <c:pt idx="20643">
                  <c:v>4.128599999998638E-4</c:v>
                </c:pt>
                <c:pt idx="20644">
                  <c:v>4.1287999999986379E-4</c:v>
                </c:pt>
                <c:pt idx="20645">
                  <c:v>4.1289999999986378E-4</c:v>
                </c:pt>
                <c:pt idx="20646">
                  <c:v>4.1291999999986377E-4</c:v>
                </c:pt>
                <c:pt idx="20647">
                  <c:v>4.1293999999986376E-4</c:v>
                </c:pt>
                <c:pt idx="20648">
                  <c:v>4.1295999999986375E-4</c:v>
                </c:pt>
                <c:pt idx="20649">
                  <c:v>4.1297999999986374E-4</c:v>
                </c:pt>
                <c:pt idx="20650">
                  <c:v>4.1299999999986373E-4</c:v>
                </c:pt>
                <c:pt idx="20651">
                  <c:v>4.1301999999986372E-4</c:v>
                </c:pt>
                <c:pt idx="20652">
                  <c:v>4.130399999998637E-4</c:v>
                </c:pt>
                <c:pt idx="20653">
                  <c:v>4.1305999999986369E-4</c:v>
                </c:pt>
                <c:pt idx="20654">
                  <c:v>4.1307999999986368E-4</c:v>
                </c:pt>
                <c:pt idx="20655">
                  <c:v>4.1309999999986367E-4</c:v>
                </c:pt>
                <c:pt idx="20656">
                  <c:v>4.1311999999986366E-4</c:v>
                </c:pt>
                <c:pt idx="20657">
                  <c:v>4.1313999999986365E-4</c:v>
                </c:pt>
                <c:pt idx="20658">
                  <c:v>4.1315999999986364E-4</c:v>
                </c:pt>
                <c:pt idx="20659">
                  <c:v>4.1317999999986363E-4</c:v>
                </c:pt>
                <c:pt idx="20660">
                  <c:v>4.1319999999986362E-4</c:v>
                </c:pt>
                <c:pt idx="20661">
                  <c:v>4.1321999999986361E-4</c:v>
                </c:pt>
                <c:pt idx="20662">
                  <c:v>4.132399999998636E-4</c:v>
                </c:pt>
                <c:pt idx="20663">
                  <c:v>4.1325999999986359E-4</c:v>
                </c:pt>
                <c:pt idx="20664">
                  <c:v>4.1327999999986358E-4</c:v>
                </c:pt>
                <c:pt idx="20665">
                  <c:v>4.1329999999986357E-4</c:v>
                </c:pt>
                <c:pt idx="20666">
                  <c:v>4.1331999999986356E-4</c:v>
                </c:pt>
                <c:pt idx="20667">
                  <c:v>4.1333999999986355E-4</c:v>
                </c:pt>
                <c:pt idx="20668">
                  <c:v>4.1335999999986354E-4</c:v>
                </c:pt>
                <c:pt idx="20669">
                  <c:v>4.1337999999986353E-4</c:v>
                </c:pt>
                <c:pt idx="20670">
                  <c:v>4.1339999999986352E-4</c:v>
                </c:pt>
                <c:pt idx="20671">
                  <c:v>4.1341999999986351E-4</c:v>
                </c:pt>
                <c:pt idx="20672">
                  <c:v>4.134399999998635E-4</c:v>
                </c:pt>
                <c:pt idx="20673">
                  <c:v>4.1345999999986349E-4</c:v>
                </c:pt>
                <c:pt idx="20674">
                  <c:v>4.1347999999986348E-4</c:v>
                </c:pt>
                <c:pt idx="20675">
                  <c:v>4.1349999999986347E-4</c:v>
                </c:pt>
                <c:pt idx="20676">
                  <c:v>4.1351999999986346E-4</c:v>
                </c:pt>
                <c:pt idx="20677">
                  <c:v>4.1353999999986345E-4</c:v>
                </c:pt>
                <c:pt idx="20678">
                  <c:v>4.1355999999986344E-4</c:v>
                </c:pt>
                <c:pt idx="20679">
                  <c:v>4.1357999999986343E-4</c:v>
                </c:pt>
                <c:pt idx="20680">
                  <c:v>4.1359999999986342E-4</c:v>
                </c:pt>
                <c:pt idx="20681">
                  <c:v>4.136199999998634E-4</c:v>
                </c:pt>
                <c:pt idx="20682">
                  <c:v>4.1363999999986339E-4</c:v>
                </c:pt>
                <c:pt idx="20683">
                  <c:v>4.1365999999986338E-4</c:v>
                </c:pt>
                <c:pt idx="20684">
                  <c:v>4.1367999999986337E-4</c:v>
                </c:pt>
                <c:pt idx="20685">
                  <c:v>4.1369999999986336E-4</c:v>
                </c:pt>
                <c:pt idx="20686">
                  <c:v>4.1371999999986335E-4</c:v>
                </c:pt>
                <c:pt idx="20687">
                  <c:v>4.1373999999986334E-4</c:v>
                </c:pt>
                <c:pt idx="20688">
                  <c:v>4.1375999999986333E-4</c:v>
                </c:pt>
                <c:pt idx="20689">
                  <c:v>4.1377999999986332E-4</c:v>
                </c:pt>
                <c:pt idx="20690">
                  <c:v>4.1379999999986331E-4</c:v>
                </c:pt>
                <c:pt idx="20691">
                  <c:v>4.138199999998633E-4</c:v>
                </c:pt>
                <c:pt idx="20692">
                  <c:v>4.1383999999986329E-4</c:v>
                </c:pt>
                <c:pt idx="20693">
                  <c:v>4.1385999999986328E-4</c:v>
                </c:pt>
                <c:pt idx="20694">
                  <c:v>4.1387999999986327E-4</c:v>
                </c:pt>
                <c:pt idx="20695">
                  <c:v>4.1389999999986326E-4</c:v>
                </c:pt>
                <c:pt idx="20696">
                  <c:v>4.1391999999986325E-4</c:v>
                </c:pt>
                <c:pt idx="20697">
                  <c:v>4.1393999999986324E-4</c:v>
                </c:pt>
                <c:pt idx="20698">
                  <c:v>4.1395999999986323E-4</c:v>
                </c:pt>
                <c:pt idx="20699">
                  <c:v>4.1397999999986322E-4</c:v>
                </c:pt>
                <c:pt idx="20700">
                  <c:v>4.1399999999986321E-4</c:v>
                </c:pt>
                <c:pt idx="20701">
                  <c:v>4.140199999998632E-4</c:v>
                </c:pt>
                <c:pt idx="20702">
                  <c:v>4.1403999999986319E-4</c:v>
                </c:pt>
                <c:pt idx="20703">
                  <c:v>4.1405999999986318E-4</c:v>
                </c:pt>
                <c:pt idx="20704">
                  <c:v>4.1407999999986317E-4</c:v>
                </c:pt>
                <c:pt idx="20705">
                  <c:v>4.1409999999986316E-4</c:v>
                </c:pt>
                <c:pt idx="20706">
                  <c:v>4.1411999999986315E-4</c:v>
                </c:pt>
                <c:pt idx="20707">
                  <c:v>4.1413999999986314E-4</c:v>
                </c:pt>
                <c:pt idx="20708">
                  <c:v>4.1415999999986313E-4</c:v>
                </c:pt>
                <c:pt idx="20709">
                  <c:v>4.1417999999986311E-4</c:v>
                </c:pt>
                <c:pt idx="20710">
                  <c:v>4.141999999998631E-4</c:v>
                </c:pt>
                <c:pt idx="20711">
                  <c:v>4.1421999999986309E-4</c:v>
                </c:pt>
                <c:pt idx="20712">
                  <c:v>4.1423999999986308E-4</c:v>
                </c:pt>
                <c:pt idx="20713">
                  <c:v>4.1425999999986307E-4</c:v>
                </c:pt>
                <c:pt idx="20714">
                  <c:v>4.1427999999986306E-4</c:v>
                </c:pt>
                <c:pt idx="20715">
                  <c:v>4.1429999999986305E-4</c:v>
                </c:pt>
                <c:pt idx="20716">
                  <c:v>4.1431999999986304E-4</c:v>
                </c:pt>
                <c:pt idx="20717">
                  <c:v>4.1433999999986303E-4</c:v>
                </c:pt>
                <c:pt idx="20718">
                  <c:v>4.1435999999986302E-4</c:v>
                </c:pt>
                <c:pt idx="20719">
                  <c:v>4.1437999999986301E-4</c:v>
                </c:pt>
                <c:pt idx="20720">
                  <c:v>4.14399999999863E-4</c:v>
                </c:pt>
                <c:pt idx="20721">
                  <c:v>4.1441999999986299E-4</c:v>
                </c:pt>
                <c:pt idx="20722">
                  <c:v>4.1443999999986298E-4</c:v>
                </c:pt>
                <c:pt idx="20723">
                  <c:v>4.1445999999986297E-4</c:v>
                </c:pt>
                <c:pt idx="20724">
                  <c:v>4.1447999999986296E-4</c:v>
                </c:pt>
                <c:pt idx="20725">
                  <c:v>4.1449999999986295E-4</c:v>
                </c:pt>
                <c:pt idx="20726">
                  <c:v>4.1451999999986294E-4</c:v>
                </c:pt>
                <c:pt idx="20727">
                  <c:v>4.1453999999986293E-4</c:v>
                </c:pt>
                <c:pt idx="20728">
                  <c:v>4.1455999999986292E-4</c:v>
                </c:pt>
                <c:pt idx="20729">
                  <c:v>4.1457999999986291E-4</c:v>
                </c:pt>
                <c:pt idx="20730">
                  <c:v>4.145999999998629E-4</c:v>
                </c:pt>
                <c:pt idx="20731">
                  <c:v>4.1461999999986289E-4</c:v>
                </c:pt>
                <c:pt idx="20732">
                  <c:v>4.1463999999986288E-4</c:v>
                </c:pt>
                <c:pt idx="20733">
                  <c:v>4.1465999999986287E-4</c:v>
                </c:pt>
                <c:pt idx="20734">
                  <c:v>4.1467999999986286E-4</c:v>
                </c:pt>
                <c:pt idx="20735">
                  <c:v>4.1469999999986285E-4</c:v>
                </c:pt>
                <c:pt idx="20736">
                  <c:v>4.1471999999986284E-4</c:v>
                </c:pt>
                <c:pt idx="20737">
                  <c:v>4.1473999999986282E-4</c:v>
                </c:pt>
                <c:pt idx="20738">
                  <c:v>4.1475999999986281E-4</c:v>
                </c:pt>
                <c:pt idx="20739">
                  <c:v>4.147799999998628E-4</c:v>
                </c:pt>
                <c:pt idx="20740">
                  <c:v>4.1479999999986279E-4</c:v>
                </c:pt>
                <c:pt idx="20741">
                  <c:v>4.1481999999986278E-4</c:v>
                </c:pt>
                <c:pt idx="20742">
                  <c:v>4.1483999999986277E-4</c:v>
                </c:pt>
                <c:pt idx="20743">
                  <c:v>4.1485999999986276E-4</c:v>
                </c:pt>
                <c:pt idx="20744">
                  <c:v>4.1487999999986275E-4</c:v>
                </c:pt>
                <c:pt idx="20745">
                  <c:v>4.1489999999986274E-4</c:v>
                </c:pt>
                <c:pt idx="20746">
                  <c:v>4.1491999999986273E-4</c:v>
                </c:pt>
                <c:pt idx="20747">
                  <c:v>4.1493999999986272E-4</c:v>
                </c:pt>
                <c:pt idx="20748">
                  <c:v>4.1495999999986271E-4</c:v>
                </c:pt>
                <c:pt idx="20749">
                  <c:v>4.149799999998627E-4</c:v>
                </c:pt>
                <c:pt idx="20750">
                  <c:v>4.1499999999986269E-4</c:v>
                </c:pt>
                <c:pt idx="20751">
                  <c:v>4.1501999999986268E-4</c:v>
                </c:pt>
                <c:pt idx="20752">
                  <c:v>4.1503999999986267E-4</c:v>
                </c:pt>
                <c:pt idx="20753">
                  <c:v>4.1505999999986266E-4</c:v>
                </c:pt>
                <c:pt idx="20754">
                  <c:v>4.1507999999986265E-4</c:v>
                </c:pt>
                <c:pt idx="20755">
                  <c:v>4.1509999999986264E-4</c:v>
                </c:pt>
                <c:pt idx="20756">
                  <c:v>4.1511999999986263E-4</c:v>
                </c:pt>
                <c:pt idx="20757">
                  <c:v>4.1513999999986262E-4</c:v>
                </c:pt>
                <c:pt idx="20758">
                  <c:v>4.1515999999986261E-4</c:v>
                </c:pt>
                <c:pt idx="20759">
                  <c:v>4.151799999998626E-4</c:v>
                </c:pt>
                <c:pt idx="20760">
                  <c:v>4.1519999999986259E-4</c:v>
                </c:pt>
                <c:pt idx="20761">
                  <c:v>4.1521999999986258E-4</c:v>
                </c:pt>
                <c:pt idx="20762">
                  <c:v>4.1523999999986257E-4</c:v>
                </c:pt>
                <c:pt idx="20763">
                  <c:v>4.1525999999986256E-4</c:v>
                </c:pt>
                <c:pt idx="20764">
                  <c:v>4.1527999999986255E-4</c:v>
                </c:pt>
                <c:pt idx="20765">
                  <c:v>4.1529999999986253E-4</c:v>
                </c:pt>
                <c:pt idx="20766">
                  <c:v>4.1531999999986252E-4</c:v>
                </c:pt>
                <c:pt idx="20767">
                  <c:v>4.1533999999986251E-4</c:v>
                </c:pt>
                <c:pt idx="20768">
                  <c:v>4.153599999998625E-4</c:v>
                </c:pt>
                <c:pt idx="20769">
                  <c:v>4.1537999999986249E-4</c:v>
                </c:pt>
                <c:pt idx="20770">
                  <c:v>4.1539999999986248E-4</c:v>
                </c:pt>
                <c:pt idx="20771">
                  <c:v>4.1541999999986247E-4</c:v>
                </c:pt>
                <c:pt idx="20772">
                  <c:v>4.1543999999986246E-4</c:v>
                </c:pt>
                <c:pt idx="20773">
                  <c:v>4.1545999999986245E-4</c:v>
                </c:pt>
                <c:pt idx="20774">
                  <c:v>4.1547999999986244E-4</c:v>
                </c:pt>
                <c:pt idx="20775">
                  <c:v>4.1549999999986243E-4</c:v>
                </c:pt>
                <c:pt idx="20776">
                  <c:v>4.1551999999986242E-4</c:v>
                </c:pt>
                <c:pt idx="20777">
                  <c:v>4.1553999999986241E-4</c:v>
                </c:pt>
                <c:pt idx="20778">
                  <c:v>4.155599999998624E-4</c:v>
                </c:pt>
                <c:pt idx="20779">
                  <c:v>4.1557999999986239E-4</c:v>
                </c:pt>
                <c:pt idx="20780">
                  <c:v>4.1559999999986238E-4</c:v>
                </c:pt>
                <c:pt idx="20781">
                  <c:v>4.1561999999986237E-4</c:v>
                </c:pt>
                <c:pt idx="20782">
                  <c:v>4.1563999999986236E-4</c:v>
                </c:pt>
                <c:pt idx="20783">
                  <c:v>4.1565999999986235E-4</c:v>
                </c:pt>
                <c:pt idx="20784">
                  <c:v>4.1567999999986234E-4</c:v>
                </c:pt>
                <c:pt idx="20785">
                  <c:v>4.1569999999986233E-4</c:v>
                </c:pt>
                <c:pt idx="20786">
                  <c:v>4.1571999999986232E-4</c:v>
                </c:pt>
                <c:pt idx="20787">
                  <c:v>4.1573999999986231E-4</c:v>
                </c:pt>
                <c:pt idx="20788">
                  <c:v>4.157599999998623E-4</c:v>
                </c:pt>
                <c:pt idx="20789">
                  <c:v>4.1577999999986229E-4</c:v>
                </c:pt>
                <c:pt idx="20790">
                  <c:v>4.1579999999986228E-4</c:v>
                </c:pt>
                <c:pt idx="20791">
                  <c:v>4.1581999999986227E-4</c:v>
                </c:pt>
                <c:pt idx="20792">
                  <c:v>4.1583999999986226E-4</c:v>
                </c:pt>
                <c:pt idx="20793">
                  <c:v>4.1585999999986224E-4</c:v>
                </c:pt>
                <c:pt idx="20794">
                  <c:v>4.1587999999986223E-4</c:v>
                </c:pt>
                <c:pt idx="20795">
                  <c:v>4.1589999999986222E-4</c:v>
                </c:pt>
                <c:pt idx="20796">
                  <c:v>4.1591999999986221E-4</c:v>
                </c:pt>
                <c:pt idx="20797">
                  <c:v>4.159399999998622E-4</c:v>
                </c:pt>
                <c:pt idx="20798">
                  <c:v>4.1595999999986219E-4</c:v>
                </c:pt>
                <c:pt idx="20799">
                  <c:v>4.1597999999986218E-4</c:v>
                </c:pt>
                <c:pt idx="20800">
                  <c:v>4.1599999999986217E-4</c:v>
                </c:pt>
                <c:pt idx="20801">
                  <c:v>4.1601999999986216E-4</c:v>
                </c:pt>
                <c:pt idx="20802">
                  <c:v>4.1603999999986215E-4</c:v>
                </c:pt>
                <c:pt idx="20803">
                  <c:v>4.1605999999986214E-4</c:v>
                </c:pt>
                <c:pt idx="20804">
                  <c:v>4.1607999999986213E-4</c:v>
                </c:pt>
                <c:pt idx="20805">
                  <c:v>4.1609999999986212E-4</c:v>
                </c:pt>
                <c:pt idx="20806">
                  <c:v>4.1611999999986211E-4</c:v>
                </c:pt>
                <c:pt idx="20807">
                  <c:v>4.161399999998621E-4</c:v>
                </c:pt>
                <c:pt idx="20808">
                  <c:v>4.1615999999986209E-4</c:v>
                </c:pt>
                <c:pt idx="20809">
                  <c:v>4.1617999999986208E-4</c:v>
                </c:pt>
                <c:pt idx="20810">
                  <c:v>4.1619999999986207E-4</c:v>
                </c:pt>
                <c:pt idx="20811">
                  <c:v>4.1621999999986206E-4</c:v>
                </c:pt>
                <c:pt idx="20812">
                  <c:v>4.1623999999986205E-4</c:v>
                </c:pt>
                <c:pt idx="20813">
                  <c:v>4.1625999999986204E-4</c:v>
                </c:pt>
                <c:pt idx="20814">
                  <c:v>4.1627999999986203E-4</c:v>
                </c:pt>
                <c:pt idx="20815">
                  <c:v>4.1629999999986202E-4</c:v>
                </c:pt>
                <c:pt idx="20816">
                  <c:v>4.1631999999986201E-4</c:v>
                </c:pt>
                <c:pt idx="20817">
                  <c:v>4.16339999999862E-4</c:v>
                </c:pt>
                <c:pt idx="20818">
                  <c:v>4.1635999999986199E-4</c:v>
                </c:pt>
                <c:pt idx="20819">
                  <c:v>4.1637999999986198E-4</c:v>
                </c:pt>
                <c:pt idx="20820">
                  <c:v>4.1639999999986197E-4</c:v>
                </c:pt>
                <c:pt idx="20821">
                  <c:v>4.1641999999986195E-4</c:v>
                </c:pt>
                <c:pt idx="20822">
                  <c:v>4.1643999999986194E-4</c:v>
                </c:pt>
                <c:pt idx="20823">
                  <c:v>4.1645999999986193E-4</c:v>
                </c:pt>
                <c:pt idx="20824">
                  <c:v>4.1647999999986192E-4</c:v>
                </c:pt>
                <c:pt idx="20825">
                  <c:v>4.1649999999986191E-4</c:v>
                </c:pt>
                <c:pt idx="20826">
                  <c:v>4.165199999998619E-4</c:v>
                </c:pt>
                <c:pt idx="20827">
                  <c:v>4.1653999999986189E-4</c:v>
                </c:pt>
                <c:pt idx="20828">
                  <c:v>4.1655999999986188E-4</c:v>
                </c:pt>
                <c:pt idx="20829">
                  <c:v>4.1657999999986187E-4</c:v>
                </c:pt>
                <c:pt idx="20830">
                  <c:v>4.1659999999986186E-4</c:v>
                </c:pt>
                <c:pt idx="20831">
                  <c:v>4.1661999999986185E-4</c:v>
                </c:pt>
                <c:pt idx="20832">
                  <c:v>4.1663999999986184E-4</c:v>
                </c:pt>
                <c:pt idx="20833">
                  <c:v>4.1665999999986183E-4</c:v>
                </c:pt>
                <c:pt idx="20834">
                  <c:v>4.1667999999986182E-4</c:v>
                </c:pt>
                <c:pt idx="20835">
                  <c:v>4.1669999999986181E-4</c:v>
                </c:pt>
                <c:pt idx="20836">
                  <c:v>4.167199999998618E-4</c:v>
                </c:pt>
                <c:pt idx="20837">
                  <c:v>4.1673999999986179E-4</c:v>
                </c:pt>
                <c:pt idx="20838">
                  <c:v>4.1675999999986178E-4</c:v>
                </c:pt>
                <c:pt idx="20839">
                  <c:v>4.1677999999986177E-4</c:v>
                </c:pt>
                <c:pt idx="20840">
                  <c:v>4.1679999999986176E-4</c:v>
                </c:pt>
                <c:pt idx="20841">
                  <c:v>4.1681999999986175E-4</c:v>
                </c:pt>
                <c:pt idx="20842">
                  <c:v>4.1683999999986174E-4</c:v>
                </c:pt>
                <c:pt idx="20843">
                  <c:v>4.1685999999986173E-4</c:v>
                </c:pt>
                <c:pt idx="20844">
                  <c:v>4.1687999999986172E-4</c:v>
                </c:pt>
                <c:pt idx="20845">
                  <c:v>4.1689999999986171E-4</c:v>
                </c:pt>
                <c:pt idx="20846">
                  <c:v>4.169199999998617E-4</c:v>
                </c:pt>
                <c:pt idx="20847">
                  <c:v>4.1693999999986169E-4</c:v>
                </c:pt>
                <c:pt idx="20848">
                  <c:v>4.1695999999986168E-4</c:v>
                </c:pt>
                <c:pt idx="20849">
                  <c:v>4.1697999999986166E-4</c:v>
                </c:pt>
                <c:pt idx="20850">
                  <c:v>4.1699999999986165E-4</c:v>
                </c:pt>
                <c:pt idx="20851">
                  <c:v>4.1701999999986164E-4</c:v>
                </c:pt>
                <c:pt idx="20852">
                  <c:v>4.1703999999986163E-4</c:v>
                </c:pt>
                <c:pt idx="20853">
                  <c:v>4.1705999999986162E-4</c:v>
                </c:pt>
                <c:pt idx="20854">
                  <c:v>4.1707999999986161E-4</c:v>
                </c:pt>
                <c:pt idx="20855">
                  <c:v>4.170999999998616E-4</c:v>
                </c:pt>
                <c:pt idx="20856">
                  <c:v>4.1711999999986159E-4</c:v>
                </c:pt>
                <c:pt idx="20857">
                  <c:v>4.1713999999986158E-4</c:v>
                </c:pt>
                <c:pt idx="20858">
                  <c:v>4.1715999999986157E-4</c:v>
                </c:pt>
                <c:pt idx="20859">
                  <c:v>4.1717999999986156E-4</c:v>
                </c:pt>
                <c:pt idx="20860">
                  <c:v>4.1719999999986155E-4</c:v>
                </c:pt>
                <c:pt idx="20861">
                  <c:v>4.1721999999986154E-4</c:v>
                </c:pt>
                <c:pt idx="20862">
                  <c:v>4.1723999999986153E-4</c:v>
                </c:pt>
                <c:pt idx="20863">
                  <c:v>4.1725999999986152E-4</c:v>
                </c:pt>
                <c:pt idx="20864">
                  <c:v>4.1727999999986151E-4</c:v>
                </c:pt>
                <c:pt idx="20865">
                  <c:v>4.172999999998615E-4</c:v>
                </c:pt>
                <c:pt idx="20866">
                  <c:v>4.1731999999986149E-4</c:v>
                </c:pt>
                <c:pt idx="20867">
                  <c:v>4.1733999999986148E-4</c:v>
                </c:pt>
                <c:pt idx="20868">
                  <c:v>4.1735999999986147E-4</c:v>
                </c:pt>
                <c:pt idx="20869">
                  <c:v>4.1737999999986146E-4</c:v>
                </c:pt>
                <c:pt idx="20870">
                  <c:v>4.1739999999986145E-4</c:v>
                </c:pt>
                <c:pt idx="20871">
                  <c:v>4.1741999999986144E-4</c:v>
                </c:pt>
                <c:pt idx="20872">
                  <c:v>4.1743999999986143E-4</c:v>
                </c:pt>
                <c:pt idx="20873">
                  <c:v>4.1745999999986142E-4</c:v>
                </c:pt>
                <c:pt idx="20874">
                  <c:v>4.1747999999986141E-4</c:v>
                </c:pt>
                <c:pt idx="20875">
                  <c:v>4.174999999998614E-4</c:v>
                </c:pt>
                <c:pt idx="20876">
                  <c:v>4.1751999999986139E-4</c:v>
                </c:pt>
                <c:pt idx="20877">
                  <c:v>4.1753999999986137E-4</c:v>
                </c:pt>
                <c:pt idx="20878">
                  <c:v>4.1755999999986136E-4</c:v>
                </c:pt>
                <c:pt idx="20879">
                  <c:v>4.1757999999986135E-4</c:v>
                </c:pt>
                <c:pt idx="20880">
                  <c:v>4.1759999999986134E-4</c:v>
                </c:pt>
                <c:pt idx="20881">
                  <c:v>4.1761999999986133E-4</c:v>
                </c:pt>
                <c:pt idx="20882">
                  <c:v>4.1763999999986132E-4</c:v>
                </c:pt>
                <c:pt idx="20883">
                  <c:v>4.1765999999986131E-4</c:v>
                </c:pt>
                <c:pt idx="20884">
                  <c:v>4.176799999998613E-4</c:v>
                </c:pt>
                <c:pt idx="20885">
                  <c:v>4.1769999999986129E-4</c:v>
                </c:pt>
                <c:pt idx="20886">
                  <c:v>4.1771999999986128E-4</c:v>
                </c:pt>
                <c:pt idx="20887">
                  <c:v>4.1773999999986127E-4</c:v>
                </c:pt>
                <c:pt idx="20888">
                  <c:v>4.1775999999986126E-4</c:v>
                </c:pt>
                <c:pt idx="20889">
                  <c:v>4.1777999999986125E-4</c:v>
                </c:pt>
                <c:pt idx="20890">
                  <c:v>4.1779999999986124E-4</c:v>
                </c:pt>
                <c:pt idx="20891">
                  <c:v>4.1781999999986123E-4</c:v>
                </c:pt>
                <c:pt idx="20892">
                  <c:v>4.1783999999986122E-4</c:v>
                </c:pt>
                <c:pt idx="20893">
                  <c:v>4.1785999999986121E-4</c:v>
                </c:pt>
                <c:pt idx="20894">
                  <c:v>4.178799999998612E-4</c:v>
                </c:pt>
                <c:pt idx="20895">
                  <c:v>4.1789999999986119E-4</c:v>
                </c:pt>
                <c:pt idx="20896">
                  <c:v>4.1791999999986118E-4</c:v>
                </c:pt>
                <c:pt idx="20897">
                  <c:v>4.1793999999986117E-4</c:v>
                </c:pt>
                <c:pt idx="20898">
                  <c:v>4.1795999999986116E-4</c:v>
                </c:pt>
                <c:pt idx="20899">
                  <c:v>4.1797999999986115E-4</c:v>
                </c:pt>
                <c:pt idx="20900">
                  <c:v>4.1799999999986114E-4</c:v>
                </c:pt>
                <c:pt idx="20901">
                  <c:v>4.1801999999986113E-4</c:v>
                </c:pt>
                <c:pt idx="20902">
                  <c:v>4.1803999999986112E-4</c:v>
                </c:pt>
                <c:pt idx="20903">
                  <c:v>4.1805999999986111E-4</c:v>
                </c:pt>
                <c:pt idx="20904">
                  <c:v>4.180799999998611E-4</c:v>
                </c:pt>
                <c:pt idx="20905">
                  <c:v>4.1809999999986108E-4</c:v>
                </c:pt>
                <c:pt idx="20906">
                  <c:v>4.1811999999986107E-4</c:v>
                </c:pt>
                <c:pt idx="20907">
                  <c:v>4.1813999999986106E-4</c:v>
                </c:pt>
                <c:pt idx="20908">
                  <c:v>4.1815999999986105E-4</c:v>
                </c:pt>
                <c:pt idx="20909">
                  <c:v>4.1817999999986104E-4</c:v>
                </c:pt>
                <c:pt idx="20910">
                  <c:v>4.1819999999986103E-4</c:v>
                </c:pt>
                <c:pt idx="20911">
                  <c:v>4.1821999999986102E-4</c:v>
                </c:pt>
                <c:pt idx="20912">
                  <c:v>4.1823999999986101E-4</c:v>
                </c:pt>
                <c:pt idx="20913">
                  <c:v>4.18259999999861E-4</c:v>
                </c:pt>
                <c:pt idx="20914">
                  <c:v>4.1827999999986099E-4</c:v>
                </c:pt>
                <c:pt idx="20915">
                  <c:v>4.1829999999986098E-4</c:v>
                </c:pt>
                <c:pt idx="20916">
                  <c:v>4.1831999999986097E-4</c:v>
                </c:pt>
                <c:pt idx="20917">
                  <c:v>4.1833999999986096E-4</c:v>
                </c:pt>
                <c:pt idx="20918">
                  <c:v>4.1835999999986095E-4</c:v>
                </c:pt>
                <c:pt idx="20919">
                  <c:v>4.1837999999986094E-4</c:v>
                </c:pt>
                <c:pt idx="20920">
                  <c:v>4.1839999999986093E-4</c:v>
                </c:pt>
                <c:pt idx="20921">
                  <c:v>4.1841999999986092E-4</c:v>
                </c:pt>
                <c:pt idx="20922">
                  <c:v>4.1843999999986091E-4</c:v>
                </c:pt>
                <c:pt idx="20923">
                  <c:v>4.184599999998609E-4</c:v>
                </c:pt>
                <c:pt idx="20924">
                  <c:v>4.1847999999986089E-4</c:v>
                </c:pt>
                <c:pt idx="20925">
                  <c:v>4.1849999999986088E-4</c:v>
                </c:pt>
                <c:pt idx="20926">
                  <c:v>4.1851999999986087E-4</c:v>
                </c:pt>
                <c:pt idx="20927">
                  <c:v>4.1853999999986086E-4</c:v>
                </c:pt>
                <c:pt idx="20928">
                  <c:v>4.1855999999986085E-4</c:v>
                </c:pt>
                <c:pt idx="20929">
                  <c:v>4.1857999999986084E-4</c:v>
                </c:pt>
                <c:pt idx="20930">
                  <c:v>4.1859999999986083E-4</c:v>
                </c:pt>
                <c:pt idx="20931">
                  <c:v>4.1861999999986082E-4</c:v>
                </c:pt>
                <c:pt idx="20932">
                  <c:v>4.1863999999986081E-4</c:v>
                </c:pt>
                <c:pt idx="20933">
                  <c:v>4.1865999999986079E-4</c:v>
                </c:pt>
                <c:pt idx="20934">
                  <c:v>4.1867999999986078E-4</c:v>
                </c:pt>
                <c:pt idx="20935">
                  <c:v>4.1869999999986077E-4</c:v>
                </c:pt>
                <c:pt idx="20936">
                  <c:v>4.1871999999986076E-4</c:v>
                </c:pt>
                <c:pt idx="20937">
                  <c:v>4.1873999999986075E-4</c:v>
                </c:pt>
                <c:pt idx="20938">
                  <c:v>4.1875999999986074E-4</c:v>
                </c:pt>
                <c:pt idx="20939">
                  <c:v>4.1877999999986073E-4</c:v>
                </c:pt>
                <c:pt idx="20940">
                  <c:v>4.1879999999986072E-4</c:v>
                </c:pt>
                <c:pt idx="20941">
                  <c:v>4.1881999999986071E-4</c:v>
                </c:pt>
                <c:pt idx="20942">
                  <c:v>4.188399999998607E-4</c:v>
                </c:pt>
                <c:pt idx="20943">
                  <c:v>4.1885999999986069E-4</c:v>
                </c:pt>
                <c:pt idx="20944">
                  <c:v>4.1887999999986068E-4</c:v>
                </c:pt>
                <c:pt idx="20945">
                  <c:v>4.1889999999986067E-4</c:v>
                </c:pt>
                <c:pt idx="20946">
                  <c:v>4.1891999999986066E-4</c:v>
                </c:pt>
                <c:pt idx="20947">
                  <c:v>4.1893999999986065E-4</c:v>
                </c:pt>
                <c:pt idx="20948">
                  <c:v>4.1895999999986064E-4</c:v>
                </c:pt>
                <c:pt idx="20949">
                  <c:v>4.1897999999986063E-4</c:v>
                </c:pt>
                <c:pt idx="20950">
                  <c:v>4.1899999999986062E-4</c:v>
                </c:pt>
                <c:pt idx="20951">
                  <c:v>4.1901999999986061E-4</c:v>
                </c:pt>
                <c:pt idx="20952">
                  <c:v>4.190399999998606E-4</c:v>
                </c:pt>
                <c:pt idx="20953">
                  <c:v>4.1905999999986059E-4</c:v>
                </c:pt>
                <c:pt idx="20954">
                  <c:v>4.1907999999986058E-4</c:v>
                </c:pt>
                <c:pt idx="20955">
                  <c:v>4.1909999999986057E-4</c:v>
                </c:pt>
                <c:pt idx="20956">
                  <c:v>4.1911999999986056E-4</c:v>
                </c:pt>
                <c:pt idx="20957">
                  <c:v>4.1913999999986055E-4</c:v>
                </c:pt>
                <c:pt idx="20958">
                  <c:v>4.1915999999986054E-4</c:v>
                </c:pt>
                <c:pt idx="20959">
                  <c:v>4.1917999999986053E-4</c:v>
                </c:pt>
                <c:pt idx="20960">
                  <c:v>4.1919999999986052E-4</c:v>
                </c:pt>
                <c:pt idx="20961">
                  <c:v>4.1921999999986051E-4</c:v>
                </c:pt>
                <c:pt idx="20962">
                  <c:v>4.1923999999986049E-4</c:v>
                </c:pt>
                <c:pt idx="20963">
                  <c:v>4.1925999999986048E-4</c:v>
                </c:pt>
                <c:pt idx="20964">
                  <c:v>4.1927999999986047E-4</c:v>
                </c:pt>
                <c:pt idx="20965">
                  <c:v>4.1929999999986046E-4</c:v>
                </c:pt>
                <c:pt idx="20966">
                  <c:v>4.1931999999986045E-4</c:v>
                </c:pt>
                <c:pt idx="20967">
                  <c:v>4.1933999999986044E-4</c:v>
                </c:pt>
                <c:pt idx="20968">
                  <c:v>4.1935999999986043E-4</c:v>
                </c:pt>
                <c:pt idx="20969">
                  <c:v>4.1937999999986042E-4</c:v>
                </c:pt>
                <c:pt idx="20970">
                  <c:v>4.1939999999986041E-4</c:v>
                </c:pt>
                <c:pt idx="20971">
                  <c:v>4.194199999998604E-4</c:v>
                </c:pt>
                <c:pt idx="20972">
                  <c:v>4.1943999999986039E-4</c:v>
                </c:pt>
                <c:pt idx="20973">
                  <c:v>4.1945999999986038E-4</c:v>
                </c:pt>
                <c:pt idx="20974">
                  <c:v>4.1947999999986037E-4</c:v>
                </c:pt>
                <c:pt idx="20975">
                  <c:v>4.1949999999986036E-4</c:v>
                </c:pt>
                <c:pt idx="20976">
                  <c:v>4.1951999999986035E-4</c:v>
                </c:pt>
                <c:pt idx="20977">
                  <c:v>4.1953999999986034E-4</c:v>
                </c:pt>
                <c:pt idx="20978">
                  <c:v>4.1955999999986033E-4</c:v>
                </c:pt>
                <c:pt idx="20979">
                  <c:v>4.1957999999986032E-4</c:v>
                </c:pt>
                <c:pt idx="20980">
                  <c:v>4.1959999999986031E-4</c:v>
                </c:pt>
                <c:pt idx="20981">
                  <c:v>4.196199999998603E-4</c:v>
                </c:pt>
                <c:pt idx="20982">
                  <c:v>4.1963999999986029E-4</c:v>
                </c:pt>
                <c:pt idx="20983">
                  <c:v>4.1965999999986028E-4</c:v>
                </c:pt>
                <c:pt idx="20984">
                  <c:v>4.1967999999986027E-4</c:v>
                </c:pt>
                <c:pt idx="20985">
                  <c:v>4.1969999999986026E-4</c:v>
                </c:pt>
                <c:pt idx="20986">
                  <c:v>4.1971999999986025E-4</c:v>
                </c:pt>
                <c:pt idx="20987">
                  <c:v>4.1973999999986024E-4</c:v>
                </c:pt>
                <c:pt idx="20988">
                  <c:v>4.1975999999986023E-4</c:v>
                </c:pt>
                <c:pt idx="20989">
                  <c:v>4.1977999999986022E-4</c:v>
                </c:pt>
                <c:pt idx="20990">
                  <c:v>4.197999999998602E-4</c:v>
                </c:pt>
                <c:pt idx="20991">
                  <c:v>4.1981999999986019E-4</c:v>
                </c:pt>
                <c:pt idx="20992">
                  <c:v>4.1983999999986018E-4</c:v>
                </c:pt>
                <c:pt idx="20993">
                  <c:v>4.1985999999986017E-4</c:v>
                </c:pt>
                <c:pt idx="20994">
                  <c:v>4.1987999999986016E-4</c:v>
                </c:pt>
                <c:pt idx="20995">
                  <c:v>4.1989999999986015E-4</c:v>
                </c:pt>
                <c:pt idx="20996">
                  <c:v>4.1991999999986014E-4</c:v>
                </c:pt>
                <c:pt idx="20997">
                  <c:v>4.1993999999986013E-4</c:v>
                </c:pt>
                <c:pt idx="20998">
                  <c:v>4.1995999999986012E-4</c:v>
                </c:pt>
                <c:pt idx="20999">
                  <c:v>4.1997999999986011E-4</c:v>
                </c:pt>
                <c:pt idx="21000">
                  <c:v>4.199999999998601E-4</c:v>
                </c:pt>
                <c:pt idx="21001">
                  <c:v>4.2001999999986009E-4</c:v>
                </c:pt>
                <c:pt idx="21002">
                  <c:v>4.2003999999986008E-4</c:v>
                </c:pt>
                <c:pt idx="21003">
                  <c:v>4.2005999999986007E-4</c:v>
                </c:pt>
                <c:pt idx="21004">
                  <c:v>4.2007999999986006E-4</c:v>
                </c:pt>
                <c:pt idx="21005">
                  <c:v>4.2009999999986005E-4</c:v>
                </c:pt>
                <c:pt idx="21006">
                  <c:v>4.2011999999986004E-4</c:v>
                </c:pt>
                <c:pt idx="21007">
                  <c:v>4.2013999999986003E-4</c:v>
                </c:pt>
                <c:pt idx="21008">
                  <c:v>4.2015999999986002E-4</c:v>
                </c:pt>
                <c:pt idx="21009">
                  <c:v>4.2017999999986001E-4</c:v>
                </c:pt>
                <c:pt idx="21010">
                  <c:v>4.2019999999986E-4</c:v>
                </c:pt>
                <c:pt idx="21011">
                  <c:v>4.2021999999985999E-4</c:v>
                </c:pt>
                <c:pt idx="21012">
                  <c:v>4.2023999999985998E-4</c:v>
                </c:pt>
                <c:pt idx="21013">
                  <c:v>4.2025999999985997E-4</c:v>
                </c:pt>
                <c:pt idx="21014">
                  <c:v>4.2027999999985996E-4</c:v>
                </c:pt>
                <c:pt idx="21015">
                  <c:v>4.2029999999985995E-4</c:v>
                </c:pt>
                <c:pt idx="21016">
                  <c:v>4.2031999999985994E-4</c:v>
                </c:pt>
                <c:pt idx="21017">
                  <c:v>4.2033999999985993E-4</c:v>
                </c:pt>
                <c:pt idx="21018">
                  <c:v>4.2035999999985991E-4</c:v>
                </c:pt>
                <c:pt idx="21019">
                  <c:v>4.203799999998599E-4</c:v>
                </c:pt>
                <c:pt idx="21020">
                  <c:v>4.2039999999985989E-4</c:v>
                </c:pt>
                <c:pt idx="21021">
                  <c:v>4.2041999999985988E-4</c:v>
                </c:pt>
                <c:pt idx="21022">
                  <c:v>4.2043999999985987E-4</c:v>
                </c:pt>
                <c:pt idx="21023">
                  <c:v>4.2045999999985986E-4</c:v>
                </c:pt>
                <c:pt idx="21024">
                  <c:v>4.2047999999985985E-4</c:v>
                </c:pt>
                <c:pt idx="21025">
                  <c:v>4.2049999999985984E-4</c:v>
                </c:pt>
                <c:pt idx="21026">
                  <c:v>4.2051999999985983E-4</c:v>
                </c:pt>
                <c:pt idx="21027">
                  <c:v>4.2053999999985982E-4</c:v>
                </c:pt>
                <c:pt idx="21028">
                  <c:v>4.2055999999985981E-4</c:v>
                </c:pt>
                <c:pt idx="21029">
                  <c:v>4.205799999998598E-4</c:v>
                </c:pt>
                <c:pt idx="21030">
                  <c:v>4.2059999999985979E-4</c:v>
                </c:pt>
                <c:pt idx="21031">
                  <c:v>4.2061999999985978E-4</c:v>
                </c:pt>
                <c:pt idx="21032">
                  <c:v>4.2063999999985977E-4</c:v>
                </c:pt>
                <c:pt idx="21033">
                  <c:v>4.2065999999985976E-4</c:v>
                </c:pt>
                <c:pt idx="21034">
                  <c:v>4.2067999999985975E-4</c:v>
                </c:pt>
                <c:pt idx="21035">
                  <c:v>4.2069999999985974E-4</c:v>
                </c:pt>
                <c:pt idx="21036">
                  <c:v>4.2071999999985973E-4</c:v>
                </c:pt>
                <c:pt idx="21037">
                  <c:v>4.2073999999985972E-4</c:v>
                </c:pt>
                <c:pt idx="21038">
                  <c:v>4.2075999999985971E-4</c:v>
                </c:pt>
                <c:pt idx="21039">
                  <c:v>4.207799999998597E-4</c:v>
                </c:pt>
                <c:pt idx="21040">
                  <c:v>4.2079999999985969E-4</c:v>
                </c:pt>
                <c:pt idx="21041">
                  <c:v>4.2081999999985968E-4</c:v>
                </c:pt>
                <c:pt idx="21042">
                  <c:v>4.2083999999985967E-4</c:v>
                </c:pt>
                <c:pt idx="21043">
                  <c:v>4.2085999999985966E-4</c:v>
                </c:pt>
                <c:pt idx="21044">
                  <c:v>4.2087999999985965E-4</c:v>
                </c:pt>
                <c:pt idx="21045">
                  <c:v>4.2089999999985964E-4</c:v>
                </c:pt>
                <c:pt idx="21046">
                  <c:v>4.2091999999985962E-4</c:v>
                </c:pt>
                <c:pt idx="21047">
                  <c:v>4.2093999999985961E-4</c:v>
                </c:pt>
                <c:pt idx="21048">
                  <c:v>4.209599999998596E-4</c:v>
                </c:pt>
                <c:pt idx="21049">
                  <c:v>4.2097999999985959E-4</c:v>
                </c:pt>
                <c:pt idx="21050">
                  <c:v>4.2099999999985958E-4</c:v>
                </c:pt>
                <c:pt idx="21051">
                  <c:v>4.2101999999985957E-4</c:v>
                </c:pt>
                <c:pt idx="21052">
                  <c:v>4.2103999999985956E-4</c:v>
                </c:pt>
                <c:pt idx="21053">
                  <c:v>4.2105999999985955E-4</c:v>
                </c:pt>
                <c:pt idx="21054">
                  <c:v>4.2107999999985954E-4</c:v>
                </c:pt>
                <c:pt idx="21055">
                  <c:v>4.2109999999985953E-4</c:v>
                </c:pt>
                <c:pt idx="21056">
                  <c:v>4.2111999999985952E-4</c:v>
                </c:pt>
                <c:pt idx="21057">
                  <c:v>4.2113999999985951E-4</c:v>
                </c:pt>
                <c:pt idx="21058">
                  <c:v>4.211599999998595E-4</c:v>
                </c:pt>
                <c:pt idx="21059">
                  <c:v>4.2117999999985949E-4</c:v>
                </c:pt>
                <c:pt idx="21060">
                  <c:v>4.2119999999985948E-4</c:v>
                </c:pt>
                <c:pt idx="21061">
                  <c:v>4.2121999999985947E-4</c:v>
                </c:pt>
                <c:pt idx="21062">
                  <c:v>4.2123999999985946E-4</c:v>
                </c:pt>
                <c:pt idx="21063">
                  <c:v>4.2125999999985945E-4</c:v>
                </c:pt>
                <c:pt idx="21064">
                  <c:v>4.2127999999985944E-4</c:v>
                </c:pt>
                <c:pt idx="21065">
                  <c:v>4.2129999999985943E-4</c:v>
                </c:pt>
                <c:pt idx="21066">
                  <c:v>4.2131999999985942E-4</c:v>
                </c:pt>
                <c:pt idx="21067">
                  <c:v>4.2133999999985941E-4</c:v>
                </c:pt>
                <c:pt idx="21068">
                  <c:v>4.213599999998594E-4</c:v>
                </c:pt>
                <c:pt idx="21069">
                  <c:v>4.2137999999985939E-4</c:v>
                </c:pt>
                <c:pt idx="21070">
                  <c:v>4.2139999999985938E-4</c:v>
                </c:pt>
                <c:pt idx="21071">
                  <c:v>4.2141999999985937E-4</c:v>
                </c:pt>
                <c:pt idx="21072">
                  <c:v>4.2143999999985936E-4</c:v>
                </c:pt>
                <c:pt idx="21073">
                  <c:v>4.2145999999985935E-4</c:v>
                </c:pt>
                <c:pt idx="21074">
                  <c:v>4.2147999999985933E-4</c:v>
                </c:pt>
                <c:pt idx="21075">
                  <c:v>4.2149999999985932E-4</c:v>
                </c:pt>
                <c:pt idx="21076">
                  <c:v>4.2151999999985931E-4</c:v>
                </c:pt>
                <c:pt idx="21077">
                  <c:v>4.215399999998593E-4</c:v>
                </c:pt>
                <c:pt idx="21078">
                  <c:v>4.2155999999985929E-4</c:v>
                </c:pt>
                <c:pt idx="21079">
                  <c:v>4.2157999999985928E-4</c:v>
                </c:pt>
                <c:pt idx="21080">
                  <c:v>4.2159999999985927E-4</c:v>
                </c:pt>
                <c:pt idx="21081">
                  <c:v>4.2161999999985926E-4</c:v>
                </c:pt>
                <c:pt idx="21082">
                  <c:v>4.2163999999985925E-4</c:v>
                </c:pt>
                <c:pt idx="21083">
                  <c:v>4.2165999999985924E-4</c:v>
                </c:pt>
                <c:pt idx="21084">
                  <c:v>4.2167999999985923E-4</c:v>
                </c:pt>
                <c:pt idx="21085">
                  <c:v>4.2169999999985922E-4</c:v>
                </c:pt>
                <c:pt idx="21086">
                  <c:v>4.2171999999985921E-4</c:v>
                </c:pt>
                <c:pt idx="21087">
                  <c:v>4.217399999998592E-4</c:v>
                </c:pt>
                <c:pt idx="21088">
                  <c:v>4.2175999999985919E-4</c:v>
                </c:pt>
                <c:pt idx="21089">
                  <c:v>4.2177999999985918E-4</c:v>
                </c:pt>
                <c:pt idx="21090">
                  <c:v>4.2179999999985917E-4</c:v>
                </c:pt>
                <c:pt idx="21091">
                  <c:v>4.2181999999985916E-4</c:v>
                </c:pt>
                <c:pt idx="21092">
                  <c:v>4.2183999999985915E-4</c:v>
                </c:pt>
                <c:pt idx="21093">
                  <c:v>4.2185999999985914E-4</c:v>
                </c:pt>
                <c:pt idx="21094">
                  <c:v>4.2187999999985913E-4</c:v>
                </c:pt>
                <c:pt idx="21095">
                  <c:v>4.2189999999985912E-4</c:v>
                </c:pt>
                <c:pt idx="21096">
                  <c:v>4.2191999999985911E-4</c:v>
                </c:pt>
                <c:pt idx="21097">
                  <c:v>4.219399999998591E-4</c:v>
                </c:pt>
                <c:pt idx="21098">
                  <c:v>4.2195999999985909E-4</c:v>
                </c:pt>
                <c:pt idx="21099">
                  <c:v>4.2197999999985908E-4</c:v>
                </c:pt>
                <c:pt idx="21100">
                  <c:v>4.2199999999985907E-4</c:v>
                </c:pt>
                <c:pt idx="21101">
                  <c:v>4.2201999999985906E-4</c:v>
                </c:pt>
                <c:pt idx="21102">
                  <c:v>4.2203999999985904E-4</c:v>
                </c:pt>
                <c:pt idx="21103">
                  <c:v>4.2205999999985903E-4</c:v>
                </c:pt>
                <c:pt idx="21104">
                  <c:v>4.2207999999985902E-4</c:v>
                </c:pt>
                <c:pt idx="21105">
                  <c:v>4.2209999999985901E-4</c:v>
                </c:pt>
                <c:pt idx="21106">
                  <c:v>4.22119999999859E-4</c:v>
                </c:pt>
                <c:pt idx="21107">
                  <c:v>4.2213999999985899E-4</c:v>
                </c:pt>
                <c:pt idx="21108">
                  <c:v>4.2215999999985898E-4</c:v>
                </c:pt>
                <c:pt idx="21109">
                  <c:v>4.2217999999985897E-4</c:v>
                </c:pt>
                <c:pt idx="21110">
                  <c:v>4.2219999999985896E-4</c:v>
                </c:pt>
                <c:pt idx="21111">
                  <c:v>4.2221999999985895E-4</c:v>
                </c:pt>
                <c:pt idx="21112">
                  <c:v>4.2223999999985894E-4</c:v>
                </c:pt>
                <c:pt idx="21113">
                  <c:v>4.2225999999985893E-4</c:v>
                </c:pt>
                <c:pt idx="21114">
                  <c:v>4.2227999999985892E-4</c:v>
                </c:pt>
                <c:pt idx="21115">
                  <c:v>4.2229999999985891E-4</c:v>
                </c:pt>
                <c:pt idx="21116">
                  <c:v>4.223199999998589E-4</c:v>
                </c:pt>
                <c:pt idx="21117">
                  <c:v>4.2233999999985889E-4</c:v>
                </c:pt>
                <c:pt idx="21118">
                  <c:v>4.2235999999985888E-4</c:v>
                </c:pt>
                <c:pt idx="21119">
                  <c:v>4.2237999999985887E-4</c:v>
                </c:pt>
                <c:pt idx="21120">
                  <c:v>4.2239999999985886E-4</c:v>
                </c:pt>
                <c:pt idx="21121">
                  <c:v>4.2241999999985885E-4</c:v>
                </c:pt>
                <c:pt idx="21122">
                  <c:v>4.2243999999985884E-4</c:v>
                </c:pt>
                <c:pt idx="21123">
                  <c:v>4.2245999999985883E-4</c:v>
                </c:pt>
                <c:pt idx="21124">
                  <c:v>4.2247999999985882E-4</c:v>
                </c:pt>
                <c:pt idx="21125">
                  <c:v>4.2249999999985881E-4</c:v>
                </c:pt>
                <c:pt idx="21126">
                  <c:v>4.225199999998588E-4</c:v>
                </c:pt>
                <c:pt idx="21127">
                  <c:v>4.2253999999985879E-4</c:v>
                </c:pt>
                <c:pt idx="21128">
                  <c:v>4.2255999999985878E-4</c:v>
                </c:pt>
                <c:pt idx="21129">
                  <c:v>4.2257999999985877E-4</c:v>
                </c:pt>
                <c:pt idx="21130">
                  <c:v>4.2259999999985875E-4</c:v>
                </c:pt>
                <c:pt idx="21131">
                  <c:v>4.2261999999985874E-4</c:v>
                </c:pt>
                <c:pt idx="21132">
                  <c:v>4.2263999999985873E-4</c:v>
                </c:pt>
                <c:pt idx="21133">
                  <c:v>4.2265999999985872E-4</c:v>
                </c:pt>
                <c:pt idx="21134">
                  <c:v>4.2267999999985871E-4</c:v>
                </c:pt>
                <c:pt idx="21135">
                  <c:v>4.226999999998587E-4</c:v>
                </c:pt>
                <c:pt idx="21136">
                  <c:v>4.2271999999985869E-4</c:v>
                </c:pt>
                <c:pt idx="21137">
                  <c:v>4.2273999999985868E-4</c:v>
                </c:pt>
                <c:pt idx="21138">
                  <c:v>4.2275999999985867E-4</c:v>
                </c:pt>
                <c:pt idx="21139">
                  <c:v>4.2277999999985866E-4</c:v>
                </c:pt>
                <c:pt idx="21140">
                  <c:v>4.2279999999985865E-4</c:v>
                </c:pt>
                <c:pt idx="21141">
                  <c:v>4.2281999999985864E-4</c:v>
                </c:pt>
                <c:pt idx="21142">
                  <c:v>4.2283999999985863E-4</c:v>
                </c:pt>
                <c:pt idx="21143">
                  <c:v>4.2285999999985862E-4</c:v>
                </c:pt>
                <c:pt idx="21144">
                  <c:v>4.2287999999985861E-4</c:v>
                </c:pt>
                <c:pt idx="21145">
                  <c:v>4.228999999998586E-4</c:v>
                </c:pt>
                <c:pt idx="21146">
                  <c:v>4.2291999999985859E-4</c:v>
                </c:pt>
                <c:pt idx="21147">
                  <c:v>4.2293999999985858E-4</c:v>
                </c:pt>
                <c:pt idx="21148">
                  <c:v>4.2295999999985857E-4</c:v>
                </c:pt>
                <c:pt idx="21149">
                  <c:v>4.2297999999985856E-4</c:v>
                </c:pt>
                <c:pt idx="21150">
                  <c:v>4.2299999999985855E-4</c:v>
                </c:pt>
                <c:pt idx="21151">
                  <c:v>4.2301999999985854E-4</c:v>
                </c:pt>
                <c:pt idx="21152">
                  <c:v>4.2303999999985853E-4</c:v>
                </c:pt>
                <c:pt idx="21153">
                  <c:v>4.2305999999985852E-4</c:v>
                </c:pt>
                <c:pt idx="21154">
                  <c:v>4.2307999999985851E-4</c:v>
                </c:pt>
                <c:pt idx="21155">
                  <c:v>4.230999999998585E-4</c:v>
                </c:pt>
                <c:pt idx="21156">
                  <c:v>4.2311999999985849E-4</c:v>
                </c:pt>
                <c:pt idx="21157">
                  <c:v>4.2313999999985848E-4</c:v>
                </c:pt>
                <c:pt idx="21158">
                  <c:v>4.2315999999985846E-4</c:v>
                </c:pt>
                <c:pt idx="21159">
                  <c:v>4.2317999999985845E-4</c:v>
                </c:pt>
                <c:pt idx="21160">
                  <c:v>4.2319999999985844E-4</c:v>
                </c:pt>
                <c:pt idx="21161">
                  <c:v>4.2321999999985843E-4</c:v>
                </c:pt>
                <c:pt idx="21162">
                  <c:v>4.2323999999985842E-4</c:v>
                </c:pt>
                <c:pt idx="21163">
                  <c:v>4.2325999999985841E-4</c:v>
                </c:pt>
                <c:pt idx="21164">
                  <c:v>4.232799999998584E-4</c:v>
                </c:pt>
                <c:pt idx="21165">
                  <c:v>4.2329999999985839E-4</c:v>
                </c:pt>
                <c:pt idx="21166">
                  <c:v>4.2331999999985838E-4</c:v>
                </c:pt>
                <c:pt idx="21167">
                  <c:v>4.2333999999985837E-4</c:v>
                </c:pt>
                <c:pt idx="21168">
                  <c:v>4.2335999999985836E-4</c:v>
                </c:pt>
                <c:pt idx="21169">
                  <c:v>4.2337999999985835E-4</c:v>
                </c:pt>
                <c:pt idx="21170">
                  <c:v>4.2339999999985834E-4</c:v>
                </c:pt>
                <c:pt idx="21171">
                  <c:v>4.2341999999985833E-4</c:v>
                </c:pt>
                <c:pt idx="21172">
                  <c:v>4.2343999999985832E-4</c:v>
                </c:pt>
                <c:pt idx="21173">
                  <c:v>4.2345999999985831E-4</c:v>
                </c:pt>
                <c:pt idx="21174">
                  <c:v>4.234799999998583E-4</c:v>
                </c:pt>
                <c:pt idx="21175">
                  <c:v>4.2349999999985829E-4</c:v>
                </c:pt>
                <c:pt idx="21176">
                  <c:v>4.2351999999985828E-4</c:v>
                </c:pt>
                <c:pt idx="21177">
                  <c:v>4.2353999999985827E-4</c:v>
                </c:pt>
                <c:pt idx="21178">
                  <c:v>4.2355999999985826E-4</c:v>
                </c:pt>
                <c:pt idx="21179">
                  <c:v>4.2357999999985825E-4</c:v>
                </c:pt>
                <c:pt idx="21180">
                  <c:v>4.2359999999985824E-4</c:v>
                </c:pt>
                <c:pt idx="21181">
                  <c:v>4.2361999999985823E-4</c:v>
                </c:pt>
                <c:pt idx="21182">
                  <c:v>4.2363999999985822E-4</c:v>
                </c:pt>
                <c:pt idx="21183">
                  <c:v>4.2365999999985821E-4</c:v>
                </c:pt>
                <c:pt idx="21184">
                  <c:v>4.236799999998582E-4</c:v>
                </c:pt>
                <c:pt idx="21185">
                  <c:v>4.2369999999985819E-4</c:v>
                </c:pt>
                <c:pt idx="21186">
                  <c:v>4.2371999999985817E-4</c:v>
                </c:pt>
                <c:pt idx="21187">
                  <c:v>4.2373999999985816E-4</c:v>
                </c:pt>
                <c:pt idx="21188">
                  <c:v>4.2375999999985815E-4</c:v>
                </c:pt>
                <c:pt idx="21189">
                  <c:v>4.2377999999985814E-4</c:v>
                </c:pt>
                <c:pt idx="21190">
                  <c:v>4.2379999999985813E-4</c:v>
                </c:pt>
                <c:pt idx="21191">
                  <c:v>4.2381999999985812E-4</c:v>
                </c:pt>
                <c:pt idx="21192">
                  <c:v>4.2383999999985811E-4</c:v>
                </c:pt>
                <c:pt idx="21193">
                  <c:v>4.238599999998581E-4</c:v>
                </c:pt>
                <c:pt idx="21194">
                  <c:v>4.2387999999985809E-4</c:v>
                </c:pt>
                <c:pt idx="21195">
                  <c:v>4.2389999999985808E-4</c:v>
                </c:pt>
                <c:pt idx="21196">
                  <c:v>4.2391999999985807E-4</c:v>
                </c:pt>
                <c:pt idx="21197">
                  <c:v>4.2393999999985806E-4</c:v>
                </c:pt>
                <c:pt idx="21198">
                  <c:v>4.2395999999985805E-4</c:v>
                </c:pt>
                <c:pt idx="21199">
                  <c:v>4.2397999999985804E-4</c:v>
                </c:pt>
                <c:pt idx="21200">
                  <c:v>4.2399999999985803E-4</c:v>
                </c:pt>
                <c:pt idx="21201">
                  <c:v>4.2401999999985802E-4</c:v>
                </c:pt>
                <c:pt idx="21202">
                  <c:v>4.2403999999985801E-4</c:v>
                </c:pt>
                <c:pt idx="21203">
                  <c:v>4.24059999999858E-4</c:v>
                </c:pt>
                <c:pt idx="21204">
                  <c:v>4.2407999999985799E-4</c:v>
                </c:pt>
                <c:pt idx="21205">
                  <c:v>4.2409999999985798E-4</c:v>
                </c:pt>
                <c:pt idx="21206">
                  <c:v>4.2411999999985797E-4</c:v>
                </c:pt>
                <c:pt idx="21207">
                  <c:v>4.2413999999985796E-4</c:v>
                </c:pt>
                <c:pt idx="21208">
                  <c:v>4.2415999999985795E-4</c:v>
                </c:pt>
                <c:pt idx="21209">
                  <c:v>4.2417999999985794E-4</c:v>
                </c:pt>
                <c:pt idx="21210">
                  <c:v>4.2419999999985793E-4</c:v>
                </c:pt>
                <c:pt idx="21211">
                  <c:v>4.2421999999985792E-4</c:v>
                </c:pt>
                <c:pt idx="21212">
                  <c:v>4.2423999999985791E-4</c:v>
                </c:pt>
                <c:pt idx="21213">
                  <c:v>4.242599999998579E-4</c:v>
                </c:pt>
                <c:pt idx="21214">
                  <c:v>4.2427999999985788E-4</c:v>
                </c:pt>
                <c:pt idx="21215">
                  <c:v>4.2429999999985787E-4</c:v>
                </c:pt>
                <c:pt idx="21216">
                  <c:v>4.2431999999985786E-4</c:v>
                </c:pt>
                <c:pt idx="21217">
                  <c:v>4.2433999999985785E-4</c:v>
                </c:pt>
                <c:pt idx="21218">
                  <c:v>4.2435999999985784E-4</c:v>
                </c:pt>
                <c:pt idx="21219">
                  <c:v>4.2437999999985783E-4</c:v>
                </c:pt>
                <c:pt idx="21220">
                  <c:v>4.2439999999985782E-4</c:v>
                </c:pt>
                <c:pt idx="21221">
                  <c:v>4.2441999999985781E-4</c:v>
                </c:pt>
                <c:pt idx="21222">
                  <c:v>4.244399999998578E-4</c:v>
                </c:pt>
                <c:pt idx="21223">
                  <c:v>4.2445999999985779E-4</c:v>
                </c:pt>
                <c:pt idx="21224">
                  <c:v>4.2447999999985778E-4</c:v>
                </c:pt>
                <c:pt idx="21225">
                  <c:v>4.2449999999985777E-4</c:v>
                </c:pt>
                <c:pt idx="21226">
                  <c:v>4.2451999999985776E-4</c:v>
                </c:pt>
                <c:pt idx="21227">
                  <c:v>4.2453999999985775E-4</c:v>
                </c:pt>
                <c:pt idx="21228">
                  <c:v>4.2455999999985774E-4</c:v>
                </c:pt>
                <c:pt idx="21229">
                  <c:v>4.2457999999985773E-4</c:v>
                </c:pt>
                <c:pt idx="21230">
                  <c:v>4.2459999999985772E-4</c:v>
                </c:pt>
                <c:pt idx="21231">
                  <c:v>4.2461999999985771E-4</c:v>
                </c:pt>
                <c:pt idx="21232">
                  <c:v>4.246399999998577E-4</c:v>
                </c:pt>
                <c:pt idx="21233">
                  <c:v>4.2465999999985769E-4</c:v>
                </c:pt>
                <c:pt idx="21234">
                  <c:v>4.2467999999985768E-4</c:v>
                </c:pt>
                <c:pt idx="21235">
                  <c:v>4.2469999999985767E-4</c:v>
                </c:pt>
                <c:pt idx="21236">
                  <c:v>4.2471999999985766E-4</c:v>
                </c:pt>
                <c:pt idx="21237">
                  <c:v>4.2473999999985765E-4</c:v>
                </c:pt>
                <c:pt idx="21238">
                  <c:v>4.2475999999985764E-4</c:v>
                </c:pt>
                <c:pt idx="21239">
                  <c:v>4.2477999999985763E-4</c:v>
                </c:pt>
                <c:pt idx="21240">
                  <c:v>4.2479999999985762E-4</c:v>
                </c:pt>
                <c:pt idx="21241">
                  <c:v>4.2481999999985761E-4</c:v>
                </c:pt>
                <c:pt idx="21242">
                  <c:v>4.248399999998576E-4</c:v>
                </c:pt>
                <c:pt idx="21243">
                  <c:v>4.2485999999985758E-4</c:v>
                </c:pt>
                <c:pt idx="21244">
                  <c:v>4.2487999999985757E-4</c:v>
                </c:pt>
                <c:pt idx="21245">
                  <c:v>4.2489999999985756E-4</c:v>
                </c:pt>
                <c:pt idx="21246">
                  <c:v>4.2491999999985755E-4</c:v>
                </c:pt>
                <c:pt idx="21247">
                  <c:v>4.2493999999985754E-4</c:v>
                </c:pt>
                <c:pt idx="21248">
                  <c:v>4.2495999999985753E-4</c:v>
                </c:pt>
                <c:pt idx="21249">
                  <c:v>4.2497999999985752E-4</c:v>
                </c:pt>
                <c:pt idx="21250">
                  <c:v>4.2499999999985751E-4</c:v>
                </c:pt>
                <c:pt idx="21251">
                  <c:v>4.250199999998575E-4</c:v>
                </c:pt>
                <c:pt idx="21252">
                  <c:v>4.2503999999985749E-4</c:v>
                </c:pt>
                <c:pt idx="21253">
                  <c:v>4.2505999999985748E-4</c:v>
                </c:pt>
                <c:pt idx="21254">
                  <c:v>4.2507999999985747E-4</c:v>
                </c:pt>
                <c:pt idx="21255">
                  <c:v>4.2509999999985746E-4</c:v>
                </c:pt>
                <c:pt idx="21256">
                  <c:v>4.2511999999985745E-4</c:v>
                </c:pt>
                <c:pt idx="21257">
                  <c:v>4.2513999999985744E-4</c:v>
                </c:pt>
                <c:pt idx="21258">
                  <c:v>4.2515999999985743E-4</c:v>
                </c:pt>
                <c:pt idx="21259">
                  <c:v>4.2517999999985742E-4</c:v>
                </c:pt>
                <c:pt idx="21260">
                  <c:v>4.2519999999985741E-4</c:v>
                </c:pt>
                <c:pt idx="21261">
                  <c:v>4.252199999998574E-4</c:v>
                </c:pt>
                <c:pt idx="21262">
                  <c:v>4.2523999999985739E-4</c:v>
                </c:pt>
                <c:pt idx="21263">
                  <c:v>4.2525999999985738E-4</c:v>
                </c:pt>
                <c:pt idx="21264">
                  <c:v>4.2527999999985737E-4</c:v>
                </c:pt>
                <c:pt idx="21265">
                  <c:v>4.2529999999985736E-4</c:v>
                </c:pt>
                <c:pt idx="21266">
                  <c:v>4.2531999999985735E-4</c:v>
                </c:pt>
                <c:pt idx="21267">
                  <c:v>4.2533999999985734E-4</c:v>
                </c:pt>
                <c:pt idx="21268">
                  <c:v>4.2535999999985733E-4</c:v>
                </c:pt>
                <c:pt idx="21269">
                  <c:v>4.2537999999985732E-4</c:v>
                </c:pt>
                <c:pt idx="21270">
                  <c:v>4.2539999999985731E-4</c:v>
                </c:pt>
                <c:pt idx="21271">
                  <c:v>4.2541999999985729E-4</c:v>
                </c:pt>
                <c:pt idx="21272">
                  <c:v>4.2543999999985728E-4</c:v>
                </c:pt>
                <c:pt idx="21273">
                  <c:v>4.2545999999985727E-4</c:v>
                </c:pt>
                <c:pt idx="21274">
                  <c:v>4.2547999999985726E-4</c:v>
                </c:pt>
                <c:pt idx="21275">
                  <c:v>4.2549999999985725E-4</c:v>
                </c:pt>
                <c:pt idx="21276">
                  <c:v>4.2551999999985724E-4</c:v>
                </c:pt>
                <c:pt idx="21277">
                  <c:v>4.2553999999985723E-4</c:v>
                </c:pt>
                <c:pt idx="21278">
                  <c:v>4.2555999999985722E-4</c:v>
                </c:pt>
                <c:pt idx="21279">
                  <c:v>4.2557999999985721E-4</c:v>
                </c:pt>
                <c:pt idx="21280">
                  <c:v>4.255999999998572E-4</c:v>
                </c:pt>
                <c:pt idx="21281">
                  <c:v>4.2561999999985719E-4</c:v>
                </c:pt>
                <c:pt idx="21282">
                  <c:v>4.2563999999985718E-4</c:v>
                </c:pt>
                <c:pt idx="21283">
                  <c:v>4.2565999999985717E-4</c:v>
                </c:pt>
                <c:pt idx="21284">
                  <c:v>4.2567999999985716E-4</c:v>
                </c:pt>
                <c:pt idx="21285">
                  <c:v>4.2569999999985715E-4</c:v>
                </c:pt>
                <c:pt idx="21286">
                  <c:v>4.2571999999985714E-4</c:v>
                </c:pt>
                <c:pt idx="21287">
                  <c:v>4.2573999999985713E-4</c:v>
                </c:pt>
                <c:pt idx="21288">
                  <c:v>4.2575999999985712E-4</c:v>
                </c:pt>
                <c:pt idx="21289">
                  <c:v>4.2577999999985711E-4</c:v>
                </c:pt>
                <c:pt idx="21290">
                  <c:v>4.257999999998571E-4</c:v>
                </c:pt>
                <c:pt idx="21291">
                  <c:v>4.2581999999985709E-4</c:v>
                </c:pt>
                <c:pt idx="21292">
                  <c:v>4.2583999999985708E-4</c:v>
                </c:pt>
                <c:pt idx="21293">
                  <c:v>4.2585999999985707E-4</c:v>
                </c:pt>
                <c:pt idx="21294">
                  <c:v>4.2587999999985706E-4</c:v>
                </c:pt>
                <c:pt idx="21295">
                  <c:v>4.2589999999985705E-4</c:v>
                </c:pt>
                <c:pt idx="21296">
                  <c:v>4.2591999999985704E-4</c:v>
                </c:pt>
                <c:pt idx="21297">
                  <c:v>4.2593999999985703E-4</c:v>
                </c:pt>
                <c:pt idx="21298">
                  <c:v>4.2595999999985702E-4</c:v>
                </c:pt>
                <c:pt idx="21299">
                  <c:v>4.25979999999857E-4</c:v>
                </c:pt>
                <c:pt idx="21300">
                  <c:v>4.2599999999985699E-4</c:v>
                </c:pt>
                <c:pt idx="21301">
                  <c:v>4.2601999999985698E-4</c:v>
                </c:pt>
                <c:pt idx="21302">
                  <c:v>4.2603999999985697E-4</c:v>
                </c:pt>
                <c:pt idx="21303">
                  <c:v>4.2605999999985696E-4</c:v>
                </c:pt>
                <c:pt idx="21304">
                  <c:v>4.2607999999985695E-4</c:v>
                </c:pt>
                <c:pt idx="21305">
                  <c:v>4.2609999999985694E-4</c:v>
                </c:pt>
                <c:pt idx="21306">
                  <c:v>4.2611999999985693E-4</c:v>
                </c:pt>
                <c:pt idx="21307">
                  <c:v>4.2613999999985692E-4</c:v>
                </c:pt>
                <c:pt idx="21308">
                  <c:v>4.2615999999985691E-4</c:v>
                </c:pt>
                <c:pt idx="21309">
                  <c:v>4.261799999998569E-4</c:v>
                </c:pt>
                <c:pt idx="21310">
                  <c:v>4.2619999999985689E-4</c:v>
                </c:pt>
                <c:pt idx="21311">
                  <c:v>4.2621999999985688E-4</c:v>
                </c:pt>
                <c:pt idx="21312">
                  <c:v>4.2623999999985687E-4</c:v>
                </c:pt>
                <c:pt idx="21313">
                  <c:v>4.2625999999985686E-4</c:v>
                </c:pt>
                <c:pt idx="21314">
                  <c:v>4.2627999999985685E-4</c:v>
                </c:pt>
                <c:pt idx="21315">
                  <c:v>4.2629999999985684E-4</c:v>
                </c:pt>
                <c:pt idx="21316">
                  <c:v>4.2631999999985683E-4</c:v>
                </c:pt>
                <c:pt idx="21317">
                  <c:v>4.2633999999985682E-4</c:v>
                </c:pt>
                <c:pt idx="21318">
                  <c:v>4.2635999999985681E-4</c:v>
                </c:pt>
                <c:pt idx="21319">
                  <c:v>4.263799999998568E-4</c:v>
                </c:pt>
                <c:pt idx="21320">
                  <c:v>4.2639999999985679E-4</c:v>
                </c:pt>
                <c:pt idx="21321">
                  <c:v>4.2641999999985678E-4</c:v>
                </c:pt>
                <c:pt idx="21322">
                  <c:v>4.2643999999985677E-4</c:v>
                </c:pt>
                <c:pt idx="21323">
                  <c:v>4.2645999999985676E-4</c:v>
                </c:pt>
                <c:pt idx="21324">
                  <c:v>4.2647999999985675E-4</c:v>
                </c:pt>
                <c:pt idx="21325">
                  <c:v>4.2649999999985674E-4</c:v>
                </c:pt>
                <c:pt idx="21326">
                  <c:v>4.2651999999985673E-4</c:v>
                </c:pt>
                <c:pt idx="21327">
                  <c:v>4.2653999999985671E-4</c:v>
                </c:pt>
                <c:pt idx="21328">
                  <c:v>4.265599999998567E-4</c:v>
                </c:pt>
                <c:pt idx="21329">
                  <c:v>4.2657999999985669E-4</c:v>
                </c:pt>
                <c:pt idx="21330">
                  <c:v>4.2659999999985668E-4</c:v>
                </c:pt>
                <c:pt idx="21331">
                  <c:v>4.2661999999985667E-4</c:v>
                </c:pt>
                <c:pt idx="21332">
                  <c:v>4.2663999999985666E-4</c:v>
                </c:pt>
                <c:pt idx="21333">
                  <c:v>4.2665999999985665E-4</c:v>
                </c:pt>
                <c:pt idx="21334">
                  <c:v>4.2667999999985664E-4</c:v>
                </c:pt>
                <c:pt idx="21335">
                  <c:v>4.2669999999985663E-4</c:v>
                </c:pt>
                <c:pt idx="21336">
                  <c:v>4.2671999999985662E-4</c:v>
                </c:pt>
                <c:pt idx="21337">
                  <c:v>4.2673999999985661E-4</c:v>
                </c:pt>
                <c:pt idx="21338">
                  <c:v>4.267599999998566E-4</c:v>
                </c:pt>
                <c:pt idx="21339">
                  <c:v>4.2677999999985659E-4</c:v>
                </c:pt>
                <c:pt idx="21340">
                  <c:v>4.2679999999985658E-4</c:v>
                </c:pt>
                <c:pt idx="21341">
                  <c:v>4.2681999999985657E-4</c:v>
                </c:pt>
                <c:pt idx="21342">
                  <c:v>4.2683999999985656E-4</c:v>
                </c:pt>
                <c:pt idx="21343">
                  <c:v>4.2685999999985655E-4</c:v>
                </c:pt>
                <c:pt idx="21344">
                  <c:v>4.2687999999985654E-4</c:v>
                </c:pt>
                <c:pt idx="21345">
                  <c:v>4.2689999999985653E-4</c:v>
                </c:pt>
                <c:pt idx="21346">
                  <c:v>4.2691999999985652E-4</c:v>
                </c:pt>
                <c:pt idx="21347">
                  <c:v>4.2693999999985651E-4</c:v>
                </c:pt>
                <c:pt idx="21348">
                  <c:v>4.269599999998565E-4</c:v>
                </c:pt>
                <c:pt idx="21349">
                  <c:v>4.2697999999985649E-4</c:v>
                </c:pt>
                <c:pt idx="21350">
                  <c:v>4.2699999999985648E-4</c:v>
                </c:pt>
                <c:pt idx="21351">
                  <c:v>4.2701999999985647E-4</c:v>
                </c:pt>
                <c:pt idx="21352">
                  <c:v>4.2703999999985646E-4</c:v>
                </c:pt>
                <c:pt idx="21353">
                  <c:v>4.2705999999985645E-4</c:v>
                </c:pt>
                <c:pt idx="21354">
                  <c:v>4.2707999999985644E-4</c:v>
                </c:pt>
                <c:pt idx="21355">
                  <c:v>4.2709999999985642E-4</c:v>
                </c:pt>
                <c:pt idx="21356">
                  <c:v>4.2711999999985641E-4</c:v>
                </c:pt>
                <c:pt idx="21357">
                  <c:v>4.271399999998564E-4</c:v>
                </c:pt>
                <c:pt idx="21358">
                  <c:v>4.2715999999985639E-4</c:v>
                </c:pt>
                <c:pt idx="21359">
                  <c:v>4.2717999999985638E-4</c:v>
                </c:pt>
                <c:pt idx="21360">
                  <c:v>4.2719999999985637E-4</c:v>
                </c:pt>
                <c:pt idx="21361">
                  <c:v>4.2721999999985636E-4</c:v>
                </c:pt>
                <c:pt idx="21362">
                  <c:v>4.2723999999985635E-4</c:v>
                </c:pt>
                <c:pt idx="21363">
                  <c:v>4.2725999999985634E-4</c:v>
                </c:pt>
                <c:pt idx="21364">
                  <c:v>4.2727999999985633E-4</c:v>
                </c:pt>
                <c:pt idx="21365">
                  <c:v>4.2729999999985632E-4</c:v>
                </c:pt>
                <c:pt idx="21366">
                  <c:v>4.2731999999985631E-4</c:v>
                </c:pt>
                <c:pt idx="21367">
                  <c:v>4.273399999998563E-4</c:v>
                </c:pt>
                <c:pt idx="21368">
                  <c:v>4.2735999999985629E-4</c:v>
                </c:pt>
                <c:pt idx="21369">
                  <c:v>4.2737999999985628E-4</c:v>
                </c:pt>
                <c:pt idx="21370">
                  <c:v>4.2739999999985627E-4</c:v>
                </c:pt>
                <c:pt idx="21371">
                  <c:v>4.2741999999985626E-4</c:v>
                </c:pt>
                <c:pt idx="21372">
                  <c:v>4.2743999999985625E-4</c:v>
                </c:pt>
                <c:pt idx="21373">
                  <c:v>4.2745999999985624E-4</c:v>
                </c:pt>
                <c:pt idx="21374">
                  <c:v>4.2747999999985623E-4</c:v>
                </c:pt>
                <c:pt idx="21375">
                  <c:v>4.2749999999985622E-4</c:v>
                </c:pt>
                <c:pt idx="21376">
                  <c:v>4.2751999999985621E-4</c:v>
                </c:pt>
                <c:pt idx="21377">
                  <c:v>4.275399999998562E-4</c:v>
                </c:pt>
                <c:pt idx="21378">
                  <c:v>4.2755999999985619E-4</c:v>
                </c:pt>
                <c:pt idx="21379">
                  <c:v>4.2757999999985618E-4</c:v>
                </c:pt>
                <c:pt idx="21380">
                  <c:v>4.2759999999985617E-4</c:v>
                </c:pt>
                <c:pt idx="21381">
                  <c:v>4.2761999999985616E-4</c:v>
                </c:pt>
                <c:pt idx="21382">
                  <c:v>4.2763999999985615E-4</c:v>
                </c:pt>
                <c:pt idx="21383">
                  <c:v>4.2765999999985613E-4</c:v>
                </c:pt>
                <c:pt idx="21384">
                  <c:v>4.2767999999985612E-4</c:v>
                </c:pt>
                <c:pt idx="21385">
                  <c:v>4.2769999999985611E-4</c:v>
                </c:pt>
                <c:pt idx="21386">
                  <c:v>4.277199999998561E-4</c:v>
                </c:pt>
                <c:pt idx="21387">
                  <c:v>4.2773999999985609E-4</c:v>
                </c:pt>
                <c:pt idx="21388">
                  <c:v>4.2775999999985608E-4</c:v>
                </c:pt>
                <c:pt idx="21389">
                  <c:v>4.2777999999985607E-4</c:v>
                </c:pt>
                <c:pt idx="21390">
                  <c:v>4.2779999999985606E-4</c:v>
                </c:pt>
                <c:pt idx="21391">
                  <c:v>4.2781999999985605E-4</c:v>
                </c:pt>
                <c:pt idx="21392">
                  <c:v>4.2783999999985604E-4</c:v>
                </c:pt>
                <c:pt idx="21393">
                  <c:v>4.2785999999985603E-4</c:v>
                </c:pt>
                <c:pt idx="21394">
                  <c:v>4.2787999999985602E-4</c:v>
                </c:pt>
                <c:pt idx="21395">
                  <c:v>4.2789999999985601E-4</c:v>
                </c:pt>
                <c:pt idx="21396">
                  <c:v>4.27919999999856E-4</c:v>
                </c:pt>
                <c:pt idx="21397">
                  <c:v>4.2793999999985599E-4</c:v>
                </c:pt>
                <c:pt idx="21398">
                  <c:v>4.2795999999985598E-4</c:v>
                </c:pt>
                <c:pt idx="21399">
                  <c:v>4.2797999999985597E-4</c:v>
                </c:pt>
                <c:pt idx="21400">
                  <c:v>4.2799999999985596E-4</c:v>
                </c:pt>
                <c:pt idx="21401">
                  <c:v>4.2801999999985595E-4</c:v>
                </c:pt>
                <c:pt idx="21402">
                  <c:v>4.2803999999985594E-4</c:v>
                </c:pt>
                <c:pt idx="21403">
                  <c:v>4.2805999999985593E-4</c:v>
                </c:pt>
                <c:pt idx="21404">
                  <c:v>4.2807999999985592E-4</c:v>
                </c:pt>
                <c:pt idx="21405">
                  <c:v>4.2809999999985591E-4</c:v>
                </c:pt>
                <c:pt idx="21406">
                  <c:v>4.281199999998559E-4</c:v>
                </c:pt>
                <c:pt idx="21407">
                  <c:v>4.2813999999985589E-4</c:v>
                </c:pt>
                <c:pt idx="21408">
                  <c:v>4.2815999999985588E-4</c:v>
                </c:pt>
                <c:pt idx="21409">
                  <c:v>4.2817999999985587E-4</c:v>
                </c:pt>
                <c:pt idx="21410">
                  <c:v>4.2819999999985586E-4</c:v>
                </c:pt>
                <c:pt idx="21411">
                  <c:v>4.2821999999985584E-4</c:v>
                </c:pt>
                <c:pt idx="21412">
                  <c:v>4.2823999999985583E-4</c:v>
                </c:pt>
                <c:pt idx="21413">
                  <c:v>4.2825999999985582E-4</c:v>
                </c:pt>
                <c:pt idx="21414">
                  <c:v>4.2827999999985581E-4</c:v>
                </c:pt>
                <c:pt idx="21415">
                  <c:v>4.282999999998558E-4</c:v>
                </c:pt>
                <c:pt idx="21416">
                  <c:v>4.2831999999985579E-4</c:v>
                </c:pt>
                <c:pt idx="21417">
                  <c:v>4.2833999999985578E-4</c:v>
                </c:pt>
                <c:pt idx="21418">
                  <c:v>4.2835999999985577E-4</c:v>
                </c:pt>
                <c:pt idx="21419">
                  <c:v>4.2837999999985576E-4</c:v>
                </c:pt>
                <c:pt idx="21420">
                  <c:v>4.2839999999985575E-4</c:v>
                </c:pt>
                <c:pt idx="21421">
                  <c:v>4.2841999999985574E-4</c:v>
                </c:pt>
                <c:pt idx="21422">
                  <c:v>4.2843999999985573E-4</c:v>
                </c:pt>
                <c:pt idx="21423">
                  <c:v>4.2845999999985572E-4</c:v>
                </c:pt>
                <c:pt idx="21424">
                  <c:v>4.2847999999985571E-4</c:v>
                </c:pt>
                <c:pt idx="21425">
                  <c:v>4.284999999998557E-4</c:v>
                </c:pt>
                <c:pt idx="21426">
                  <c:v>4.2851999999985569E-4</c:v>
                </c:pt>
                <c:pt idx="21427">
                  <c:v>4.2853999999985568E-4</c:v>
                </c:pt>
                <c:pt idx="21428">
                  <c:v>4.2855999999985567E-4</c:v>
                </c:pt>
                <c:pt idx="21429">
                  <c:v>4.2857999999985566E-4</c:v>
                </c:pt>
                <c:pt idx="21430">
                  <c:v>4.2859999999985565E-4</c:v>
                </c:pt>
                <c:pt idx="21431">
                  <c:v>4.2861999999985564E-4</c:v>
                </c:pt>
                <c:pt idx="21432">
                  <c:v>4.2863999999985563E-4</c:v>
                </c:pt>
                <c:pt idx="21433">
                  <c:v>4.2865999999985562E-4</c:v>
                </c:pt>
                <c:pt idx="21434">
                  <c:v>4.2867999999985561E-4</c:v>
                </c:pt>
                <c:pt idx="21435">
                  <c:v>4.286999999998556E-4</c:v>
                </c:pt>
                <c:pt idx="21436">
                  <c:v>4.2871999999985559E-4</c:v>
                </c:pt>
                <c:pt idx="21437">
                  <c:v>4.2873999999985558E-4</c:v>
                </c:pt>
                <c:pt idx="21438">
                  <c:v>4.2875999999985557E-4</c:v>
                </c:pt>
                <c:pt idx="21439">
                  <c:v>4.2877999999985555E-4</c:v>
                </c:pt>
                <c:pt idx="21440">
                  <c:v>4.2879999999985554E-4</c:v>
                </c:pt>
                <c:pt idx="21441">
                  <c:v>4.2881999999985553E-4</c:v>
                </c:pt>
                <c:pt idx="21442">
                  <c:v>4.2883999999985552E-4</c:v>
                </c:pt>
                <c:pt idx="21443">
                  <c:v>4.2885999999985551E-4</c:v>
                </c:pt>
                <c:pt idx="21444">
                  <c:v>4.288799999998555E-4</c:v>
                </c:pt>
                <c:pt idx="21445">
                  <c:v>4.2889999999985549E-4</c:v>
                </c:pt>
                <c:pt idx="21446">
                  <c:v>4.2891999999985548E-4</c:v>
                </c:pt>
                <c:pt idx="21447">
                  <c:v>4.2893999999985547E-4</c:v>
                </c:pt>
                <c:pt idx="21448">
                  <c:v>4.2895999999985546E-4</c:v>
                </c:pt>
                <c:pt idx="21449">
                  <c:v>4.2897999999985545E-4</c:v>
                </c:pt>
                <c:pt idx="21450">
                  <c:v>4.2899999999985544E-4</c:v>
                </c:pt>
                <c:pt idx="21451">
                  <c:v>4.2901999999985543E-4</c:v>
                </c:pt>
                <c:pt idx="21452">
                  <c:v>4.2903999999985542E-4</c:v>
                </c:pt>
                <c:pt idx="21453">
                  <c:v>4.2905999999985541E-4</c:v>
                </c:pt>
                <c:pt idx="21454">
                  <c:v>4.290799999998554E-4</c:v>
                </c:pt>
                <c:pt idx="21455">
                  <c:v>4.2909999999985539E-4</c:v>
                </c:pt>
                <c:pt idx="21456">
                  <c:v>4.2911999999985538E-4</c:v>
                </c:pt>
                <c:pt idx="21457">
                  <c:v>4.2913999999985537E-4</c:v>
                </c:pt>
                <c:pt idx="21458">
                  <c:v>4.2915999999985536E-4</c:v>
                </c:pt>
                <c:pt idx="21459">
                  <c:v>4.2917999999985535E-4</c:v>
                </c:pt>
                <c:pt idx="21460">
                  <c:v>4.2919999999985534E-4</c:v>
                </c:pt>
                <c:pt idx="21461">
                  <c:v>4.2921999999985533E-4</c:v>
                </c:pt>
                <c:pt idx="21462">
                  <c:v>4.2923999999985532E-4</c:v>
                </c:pt>
                <c:pt idx="21463">
                  <c:v>4.2925999999985531E-4</c:v>
                </c:pt>
                <c:pt idx="21464">
                  <c:v>4.292799999998553E-4</c:v>
                </c:pt>
                <c:pt idx="21465">
                  <c:v>4.2929999999985529E-4</c:v>
                </c:pt>
                <c:pt idx="21466">
                  <c:v>4.2931999999985528E-4</c:v>
                </c:pt>
                <c:pt idx="21467">
                  <c:v>4.2933999999985526E-4</c:v>
                </c:pt>
                <c:pt idx="21468">
                  <c:v>4.2935999999985525E-4</c:v>
                </c:pt>
                <c:pt idx="21469">
                  <c:v>4.2937999999985524E-4</c:v>
                </c:pt>
                <c:pt idx="21470">
                  <c:v>4.2939999999985523E-4</c:v>
                </c:pt>
                <c:pt idx="21471">
                  <c:v>4.2941999999985522E-4</c:v>
                </c:pt>
                <c:pt idx="21472">
                  <c:v>4.2943999999985521E-4</c:v>
                </c:pt>
                <c:pt idx="21473">
                  <c:v>4.294599999998552E-4</c:v>
                </c:pt>
                <c:pt idx="21474">
                  <c:v>4.2947999999985519E-4</c:v>
                </c:pt>
                <c:pt idx="21475">
                  <c:v>4.2949999999985518E-4</c:v>
                </c:pt>
                <c:pt idx="21476">
                  <c:v>4.2951999999985517E-4</c:v>
                </c:pt>
                <c:pt idx="21477">
                  <c:v>4.2953999999985516E-4</c:v>
                </c:pt>
                <c:pt idx="21478">
                  <c:v>4.2955999999985515E-4</c:v>
                </c:pt>
                <c:pt idx="21479">
                  <c:v>4.2957999999985514E-4</c:v>
                </c:pt>
                <c:pt idx="21480">
                  <c:v>4.2959999999985513E-4</c:v>
                </c:pt>
                <c:pt idx="21481">
                  <c:v>4.2961999999985512E-4</c:v>
                </c:pt>
                <c:pt idx="21482">
                  <c:v>4.2963999999985511E-4</c:v>
                </c:pt>
                <c:pt idx="21483">
                  <c:v>4.296599999998551E-4</c:v>
                </c:pt>
                <c:pt idx="21484">
                  <c:v>4.2967999999985509E-4</c:v>
                </c:pt>
                <c:pt idx="21485">
                  <c:v>4.2969999999985508E-4</c:v>
                </c:pt>
                <c:pt idx="21486">
                  <c:v>4.2971999999985507E-4</c:v>
                </c:pt>
                <c:pt idx="21487">
                  <c:v>4.2973999999985506E-4</c:v>
                </c:pt>
                <c:pt idx="21488">
                  <c:v>4.2975999999985505E-4</c:v>
                </c:pt>
                <c:pt idx="21489">
                  <c:v>4.2977999999985504E-4</c:v>
                </c:pt>
                <c:pt idx="21490">
                  <c:v>4.2979999999985503E-4</c:v>
                </c:pt>
                <c:pt idx="21491">
                  <c:v>4.2981999999985502E-4</c:v>
                </c:pt>
                <c:pt idx="21492">
                  <c:v>4.2983999999985501E-4</c:v>
                </c:pt>
                <c:pt idx="21493">
                  <c:v>4.29859999999855E-4</c:v>
                </c:pt>
                <c:pt idx="21494">
                  <c:v>4.2987999999985499E-4</c:v>
                </c:pt>
                <c:pt idx="21495">
                  <c:v>4.2989999999985497E-4</c:v>
                </c:pt>
                <c:pt idx="21496">
                  <c:v>4.2991999999985496E-4</c:v>
                </c:pt>
                <c:pt idx="21497">
                  <c:v>4.2993999999985495E-4</c:v>
                </c:pt>
                <c:pt idx="21498">
                  <c:v>4.2995999999985494E-4</c:v>
                </c:pt>
                <c:pt idx="21499">
                  <c:v>4.2997999999985493E-4</c:v>
                </c:pt>
                <c:pt idx="21500">
                  <c:v>4.2999999999985492E-4</c:v>
                </c:pt>
                <c:pt idx="21501">
                  <c:v>4.3001999999985491E-4</c:v>
                </c:pt>
                <c:pt idx="21502">
                  <c:v>4.300399999998549E-4</c:v>
                </c:pt>
                <c:pt idx="21503">
                  <c:v>4.3005999999985489E-4</c:v>
                </c:pt>
                <c:pt idx="21504">
                  <c:v>4.3007999999985488E-4</c:v>
                </c:pt>
                <c:pt idx="21505">
                  <c:v>4.3009999999985487E-4</c:v>
                </c:pt>
                <c:pt idx="21506">
                  <c:v>4.3011999999985486E-4</c:v>
                </c:pt>
                <c:pt idx="21507">
                  <c:v>4.3013999999985485E-4</c:v>
                </c:pt>
                <c:pt idx="21508">
                  <c:v>4.3015999999985484E-4</c:v>
                </c:pt>
                <c:pt idx="21509">
                  <c:v>4.3017999999985483E-4</c:v>
                </c:pt>
                <c:pt idx="21510">
                  <c:v>4.3019999999985482E-4</c:v>
                </c:pt>
                <c:pt idx="21511">
                  <c:v>4.3021999999985481E-4</c:v>
                </c:pt>
                <c:pt idx="21512">
                  <c:v>4.302399999998548E-4</c:v>
                </c:pt>
                <c:pt idx="21513">
                  <c:v>4.3025999999985479E-4</c:v>
                </c:pt>
                <c:pt idx="21514">
                  <c:v>4.3027999999985478E-4</c:v>
                </c:pt>
                <c:pt idx="21515">
                  <c:v>4.3029999999985477E-4</c:v>
                </c:pt>
                <c:pt idx="21516">
                  <c:v>4.3031999999985476E-4</c:v>
                </c:pt>
                <c:pt idx="21517">
                  <c:v>4.3033999999985475E-4</c:v>
                </c:pt>
                <c:pt idx="21518">
                  <c:v>4.3035999999985474E-4</c:v>
                </c:pt>
                <c:pt idx="21519">
                  <c:v>4.3037999999985473E-4</c:v>
                </c:pt>
                <c:pt idx="21520">
                  <c:v>4.3039999999985472E-4</c:v>
                </c:pt>
                <c:pt idx="21521">
                  <c:v>4.3041999999985471E-4</c:v>
                </c:pt>
                <c:pt idx="21522">
                  <c:v>4.304399999998547E-4</c:v>
                </c:pt>
                <c:pt idx="21523">
                  <c:v>4.3045999999985468E-4</c:v>
                </c:pt>
                <c:pt idx="21524">
                  <c:v>4.3047999999985467E-4</c:v>
                </c:pt>
                <c:pt idx="21525">
                  <c:v>4.3049999999985466E-4</c:v>
                </c:pt>
                <c:pt idx="21526">
                  <c:v>4.3051999999985465E-4</c:v>
                </c:pt>
                <c:pt idx="21527">
                  <c:v>4.3053999999985464E-4</c:v>
                </c:pt>
                <c:pt idx="21528">
                  <c:v>4.3055999999985463E-4</c:v>
                </c:pt>
                <c:pt idx="21529">
                  <c:v>4.3057999999985462E-4</c:v>
                </c:pt>
                <c:pt idx="21530">
                  <c:v>4.3059999999985461E-4</c:v>
                </c:pt>
                <c:pt idx="21531">
                  <c:v>4.306199999998546E-4</c:v>
                </c:pt>
                <c:pt idx="21532">
                  <c:v>4.3063999999985459E-4</c:v>
                </c:pt>
                <c:pt idx="21533">
                  <c:v>4.3065999999985458E-4</c:v>
                </c:pt>
                <c:pt idx="21534">
                  <c:v>4.3067999999985457E-4</c:v>
                </c:pt>
                <c:pt idx="21535">
                  <c:v>4.3069999999985456E-4</c:v>
                </c:pt>
                <c:pt idx="21536">
                  <c:v>4.3071999999985455E-4</c:v>
                </c:pt>
                <c:pt idx="21537">
                  <c:v>4.3073999999985454E-4</c:v>
                </c:pt>
                <c:pt idx="21538">
                  <c:v>4.3075999999985453E-4</c:v>
                </c:pt>
                <c:pt idx="21539">
                  <c:v>4.3077999999985452E-4</c:v>
                </c:pt>
                <c:pt idx="21540">
                  <c:v>4.3079999999985451E-4</c:v>
                </c:pt>
                <c:pt idx="21541">
                  <c:v>4.308199999998545E-4</c:v>
                </c:pt>
                <c:pt idx="21542">
                  <c:v>4.3083999999985449E-4</c:v>
                </c:pt>
                <c:pt idx="21543">
                  <c:v>4.3085999999985448E-4</c:v>
                </c:pt>
                <c:pt idx="21544">
                  <c:v>4.3087999999985447E-4</c:v>
                </c:pt>
                <c:pt idx="21545">
                  <c:v>4.3089999999985446E-4</c:v>
                </c:pt>
                <c:pt idx="21546">
                  <c:v>4.3091999999985445E-4</c:v>
                </c:pt>
                <c:pt idx="21547">
                  <c:v>4.3093999999985444E-4</c:v>
                </c:pt>
                <c:pt idx="21548">
                  <c:v>4.3095999999985443E-4</c:v>
                </c:pt>
                <c:pt idx="21549">
                  <c:v>4.3097999999985442E-4</c:v>
                </c:pt>
                <c:pt idx="21550">
                  <c:v>4.3099999999985441E-4</c:v>
                </c:pt>
                <c:pt idx="21551">
                  <c:v>4.310199999998544E-4</c:v>
                </c:pt>
                <c:pt idx="21552">
                  <c:v>4.3103999999985438E-4</c:v>
                </c:pt>
                <c:pt idx="21553">
                  <c:v>4.3105999999985437E-4</c:v>
                </c:pt>
                <c:pt idx="21554">
                  <c:v>4.3107999999985436E-4</c:v>
                </c:pt>
                <c:pt idx="21555">
                  <c:v>4.3109999999985435E-4</c:v>
                </c:pt>
                <c:pt idx="21556">
                  <c:v>4.3111999999985434E-4</c:v>
                </c:pt>
                <c:pt idx="21557">
                  <c:v>4.3113999999985433E-4</c:v>
                </c:pt>
                <c:pt idx="21558">
                  <c:v>4.3115999999985432E-4</c:v>
                </c:pt>
                <c:pt idx="21559">
                  <c:v>4.3117999999985431E-4</c:v>
                </c:pt>
                <c:pt idx="21560">
                  <c:v>4.311999999998543E-4</c:v>
                </c:pt>
                <c:pt idx="21561">
                  <c:v>4.3121999999985429E-4</c:v>
                </c:pt>
                <c:pt idx="21562">
                  <c:v>4.3123999999985428E-4</c:v>
                </c:pt>
                <c:pt idx="21563">
                  <c:v>4.3125999999985427E-4</c:v>
                </c:pt>
                <c:pt idx="21564">
                  <c:v>4.3127999999985426E-4</c:v>
                </c:pt>
                <c:pt idx="21565">
                  <c:v>4.3129999999985425E-4</c:v>
                </c:pt>
                <c:pt idx="21566">
                  <c:v>4.3131999999985424E-4</c:v>
                </c:pt>
                <c:pt idx="21567">
                  <c:v>4.3133999999985423E-4</c:v>
                </c:pt>
                <c:pt idx="21568">
                  <c:v>4.3135999999985422E-4</c:v>
                </c:pt>
                <c:pt idx="21569">
                  <c:v>4.3137999999985421E-4</c:v>
                </c:pt>
                <c:pt idx="21570">
                  <c:v>4.313999999998542E-4</c:v>
                </c:pt>
                <c:pt idx="21571">
                  <c:v>4.3141999999985419E-4</c:v>
                </c:pt>
                <c:pt idx="21572">
                  <c:v>4.3143999999985418E-4</c:v>
                </c:pt>
                <c:pt idx="21573">
                  <c:v>4.3145999999985417E-4</c:v>
                </c:pt>
                <c:pt idx="21574">
                  <c:v>4.3147999999985416E-4</c:v>
                </c:pt>
                <c:pt idx="21575">
                  <c:v>4.3149999999985415E-4</c:v>
                </c:pt>
                <c:pt idx="21576">
                  <c:v>4.3151999999985414E-4</c:v>
                </c:pt>
                <c:pt idx="21577">
                  <c:v>4.3153999999985413E-4</c:v>
                </c:pt>
                <c:pt idx="21578">
                  <c:v>4.3155999999985412E-4</c:v>
                </c:pt>
                <c:pt idx="21579">
                  <c:v>4.3157999999985411E-4</c:v>
                </c:pt>
                <c:pt idx="21580">
                  <c:v>4.3159999999985409E-4</c:v>
                </c:pt>
                <c:pt idx="21581">
                  <c:v>4.3161999999985408E-4</c:v>
                </c:pt>
                <c:pt idx="21582">
                  <c:v>4.3163999999985407E-4</c:v>
                </c:pt>
                <c:pt idx="21583">
                  <c:v>4.3165999999985406E-4</c:v>
                </c:pt>
                <c:pt idx="21584">
                  <c:v>4.3167999999985405E-4</c:v>
                </c:pt>
                <c:pt idx="21585">
                  <c:v>4.3169999999985404E-4</c:v>
                </c:pt>
                <c:pt idx="21586">
                  <c:v>4.3171999999985403E-4</c:v>
                </c:pt>
                <c:pt idx="21587">
                  <c:v>4.3173999999985402E-4</c:v>
                </c:pt>
                <c:pt idx="21588">
                  <c:v>4.3175999999985401E-4</c:v>
                </c:pt>
                <c:pt idx="21589">
                  <c:v>4.31779999999854E-4</c:v>
                </c:pt>
                <c:pt idx="21590">
                  <c:v>4.3179999999985399E-4</c:v>
                </c:pt>
                <c:pt idx="21591">
                  <c:v>4.3181999999985398E-4</c:v>
                </c:pt>
                <c:pt idx="21592">
                  <c:v>4.3183999999985397E-4</c:v>
                </c:pt>
                <c:pt idx="21593">
                  <c:v>4.3185999999985396E-4</c:v>
                </c:pt>
                <c:pt idx="21594">
                  <c:v>4.3187999999985395E-4</c:v>
                </c:pt>
                <c:pt idx="21595">
                  <c:v>4.3189999999985394E-4</c:v>
                </c:pt>
                <c:pt idx="21596">
                  <c:v>4.3191999999985393E-4</c:v>
                </c:pt>
                <c:pt idx="21597">
                  <c:v>4.3193999999985392E-4</c:v>
                </c:pt>
                <c:pt idx="21598">
                  <c:v>4.3195999999985391E-4</c:v>
                </c:pt>
                <c:pt idx="21599">
                  <c:v>4.319799999998539E-4</c:v>
                </c:pt>
                <c:pt idx="21600">
                  <c:v>4.3199999999985389E-4</c:v>
                </c:pt>
                <c:pt idx="21601">
                  <c:v>4.3201999999985388E-4</c:v>
                </c:pt>
                <c:pt idx="21602">
                  <c:v>4.3203999999985387E-4</c:v>
                </c:pt>
                <c:pt idx="21603">
                  <c:v>4.3205999999985386E-4</c:v>
                </c:pt>
                <c:pt idx="21604">
                  <c:v>4.3207999999985385E-4</c:v>
                </c:pt>
                <c:pt idx="21605">
                  <c:v>4.3209999999985384E-4</c:v>
                </c:pt>
                <c:pt idx="21606">
                  <c:v>4.3211999999985383E-4</c:v>
                </c:pt>
                <c:pt idx="21607">
                  <c:v>4.3213999999985382E-4</c:v>
                </c:pt>
                <c:pt idx="21608">
                  <c:v>4.321599999998538E-4</c:v>
                </c:pt>
                <c:pt idx="21609">
                  <c:v>4.3217999999985379E-4</c:v>
                </c:pt>
                <c:pt idx="21610">
                  <c:v>4.3219999999985378E-4</c:v>
                </c:pt>
                <c:pt idx="21611">
                  <c:v>4.3221999999985377E-4</c:v>
                </c:pt>
                <c:pt idx="21612">
                  <c:v>4.3223999999985376E-4</c:v>
                </c:pt>
                <c:pt idx="21613">
                  <c:v>4.3225999999985375E-4</c:v>
                </c:pt>
                <c:pt idx="21614">
                  <c:v>4.3227999999985374E-4</c:v>
                </c:pt>
                <c:pt idx="21615">
                  <c:v>4.3229999999985373E-4</c:v>
                </c:pt>
                <c:pt idx="21616">
                  <c:v>4.3231999999985372E-4</c:v>
                </c:pt>
                <c:pt idx="21617">
                  <c:v>4.3233999999985371E-4</c:v>
                </c:pt>
                <c:pt idx="21618">
                  <c:v>4.323599999998537E-4</c:v>
                </c:pt>
                <c:pt idx="21619">
                  <c:v>4.3237999999985369E-4</c:v>
                </c:pt>
                <c:pt idx="21620">
                  <c:v>4.3239999999985368E-4</c:v>
                </c:pt>
                <c:pt idx="21621">
                  <c:v>4.3241999999985367E-4</c:v>
                </c:pt>
                <c:pt idx="21622">
                  <c:v>4.3243999999985366E-4</c:v>
                </c:pt>
                <c:pt idx="21623">
                  <c:v>4.3245999999985365E-4</c:v>
                </c:pt>
                <c:pt idx="21624">
                  <c:v>4.3247999999985364E-4</c:v>
                </c:pt>
                <c:pt idx="21625">
                  <c:v>4.3249999999985363E-4</c:v>
                </c:pt>
                <c:pt idx="21626">
                  <c:v>4.3251999999985362E-4</c:v>
                </c:pt>
                <c:pt idx="21627">
                  <c:v>4.3253999999985361E-4</c:v>
                </c:pt>
                <c:pt idx="21628">
                  <c:v>4.325599999998536E-4</c:v>
                </c:pt>
                <c:pt idx="21629">
                  <c:v>4.3257999999985359E-4</c:v>
                </c:pt>
                <c:pt idx="21630">
                  <c:v>4.3259999999985358E-4</c:v>
                </c:pt>
                <c:pt idx="21631">
                  <c:v>4.3261999999985357E-4</c:v>
                </c:pt>
                <c:pt idx="21632">
                  <c:v>4.3263999999985356E-4</c:v>
                </c:pt>
                <c:pt idx="21633">
                  <c:v>4.3265999999985355E-4</c:v>
                </c:pt>
                <c:pt idx="21634">
                  <c:v>4.3267999999985354E-4</c:v>
                </c:pt>
                <c:pt idx="21635">
                  <c:v>4.3269999999985353E-4</c:v>
                </c:pt>
                <c:pt idx="21636">
                  <c:v>4.3271999999985351E-4</c:v>
                </c:pt>
                <c:pt idx="21637">
                  <c:v>4.327399999998535E-4</c:v>
                </c:pt>
                <c:pt idx="21638">
                  <c:v>4.3275999999985349E-4</c:v>
                </c:pt>
                <c:pt idx="21639">
                  <c:v>4.3277999999985348E-4</c:v>
                </c:pt>
                <c:pt idx="21640">
                  <c:v>4.3279999999985347E-4</c:v>
                </c:pt>
                <c:pt idx="21641">
                  <c:v>4.3281999999985346E-4</c:v>
                </c:pt>
                <c:pt idx="21642">
                  <c:v>4.3283999999985345E-4</c:v>
                </c:pt>
                <c:pt idx="21643">
                  <c:v>4.3285999999985344E-4</c:v>
                </c:pt>
                <c:pt idx="21644">
                  <c:v>4.3287999999985343E-4</c:v>
                </c:pt>
                <c:pt idx="21645">
                  <c:v>4.3289999999985342E-4</c:v>
                </c:pt>
                <c:pt idx="21646">
                  <c:v>4.3291999999985341E-4</c:v>
                </c:pt>
                <c:pt idx="21647">
                  <c:v>4.329399999998534E-4</c:v>
                </c:pt>
                <c:pt idx="21648">
                  <c:v>4.3295999999985339E-4</c:v>
                </c:pt>
                <c:pt idx="21649">
                  <c:v>4.3297999999985338E-4</c:v>
                </c:pt>
                <c:pt idx="21650">
                  <c:v>4.3299999999985337E-4</c:v>
                </c:pt>
                <c:pt idx="21651">
                  <c:v>4.3301999999985336E-4</c:v>
                </c:pt>
                <c:pt idx="21652">
                  <c:v>4.3303999999985335E-4</c:v>
                </c:pt>
                <c:pt idx="21653">
                  <c:v>4.3305999999985334E-4</c:v>
                </c:pt>
                <c:pt idx="21654">
                  <c:v>4.3307999999985333E-4</c:v>
                </c:pt>
                <c:pt idx="21655">
                  <c:v>4.3309999999985332E-4</c:v>
                </c:pt>
                <c:pt idx="21656">
                  <c:v>4.3311999999985331E-4</c:v>
                </c:pt>
                <c:pt idx="21657">
                  <c:v>4.331399999998533E-4</c:v>
                </c:pt>
                <c:pt idx="21658">
                  <c:v>4.3315999999985329E-4</c:v>
                </c:pt>
                <c:pt idx="21659">
                  <c:v>4.3317999999985328E-4</c:v>
                </c:pt>
                <c:pt idx="21660">
                  <c:v>4.3319999999985327E-4</c:v>
                </c:pt>
                <c:pt idx="21661">
                  <c:v>4.3321999999985326E-4</c:v>
                </c:pt>
                <c:pt idx="21662">
                  <c:v>4.3323999999985325E-4</c:v>
                </c:pt>
                <c:pt idx="21663">
                  <c:v>4.3325999999985324E-4</c:v>
                </c:pt>
                <c:pt idx="21664">
                  <c:v>4.3327999999985322E-4</c:v>
                </c:pt>
                <c:pt idx="21665">
                  <c:v>4.3329999999985321E-4</c:v>
                </c:pt>
                <c:pt idx="21666">
                  <c:v>4.333199999998532E-4</c:v>
                </c:pt>
                <c:pt idx="21667">
                  <c:v>4.3333999999985319E-4</c:v>
                </c:pt>
                <c:pt idx="21668">
                  <c:v>4.3335999999985318E-4</c:v>
                </c:pt>
                <c:pt idx="21669">
                  <c:v>4.3337999999985317E-4</c:v>
                </c:pt>
                <c:pt idx="21670">
                  <c:v>4.3339999999985316E-4</c:v>
                </c:pt>
                <c:pt idx="21671">
                  <c:v>4.3341999999985315E-4</c:v>
                </c:pt>
                <c:pt idx="21672">
                  <c:v>4.3343999999985314E-4</c:v>
                </c:pt>
                <c:pt idx="21673">
                  <c:v>4.3345999999985313E-4</c:v>
                </c:pt>
                <c:pt idx="21674">
                  <c:v>4.3347999999985312E-4</c:v>
                </c:pt>
                <c:pt idx="21675">
                  <c:v>4.3349999999985311E-4</c:v>
                </c:pt>
                <c:pt idx="21676">
                  <c:v>4.335199999998531E-4</c:v>
                </c:pt>
                <c:pt idx="21677">
                  <c:v>4.3353999999985309E-4</c:v>
                </c:pt>
                <c:pt idx="21678">
                  <c:v>4.3355999999985308E-4</c:v>
                </c:pt>
                <c:pt idx="21679">
                  <c:v>4.3357999999985307E-4</c:v>
                </c:pt>
                <c:pt idx="21680">
                  <c:v>4.3359999999985306E-4</c:v>
                </c:pt>
                <c:pt idx="21681">
                  <c:v>4.3361999999985305E-4</c:v>
                </c:pt>
                <c:pt idx="21682">
                  <c:v>4.3363999999985304E-4</c:v>
                </c:pt>
                <c:pt idx="21683">
                  <c:v>4.3365999999985303E-4</c:v>
                </c:pt>
                <c:pt idx="21684">
                  <c:v>4.3367999999985302E-4</c:v>
                </c:pt>
                <c:pt idx="21685">
                  <c:v>4.3369999999985301E-4</c:v>
                </c:pt>
                <c:pt idx="21686">
                  <c:v>4.33719999999853E-4</c:v>
                </c:pt>
                <c:pt idx="21687">
                  <c:v>4.3373999999985299E-4</c:v>
                </c:pt>
                <c:pt idx="21688">
                  <c:v>4.3375999999985298E-4</c:v>
                </c:pt>
                <c:pt idx="21689">
                  <c:v>4.3377999999985297E-4</c:v>
                </c:pt>
                <c:pt idx="21690">
                  <c:v>4.3379999999985296E-4</c:v>
                </c:pt>
                <c:pt idx="21691">
                  <c:v>4.3381999999985295E-4</c:v>
                </c:pt>
                <c:pt idx="21692">
                  <c:v>4.3383999999985293E-4</c:v>
                </c:pt>
                <c:pt idx="21693">
                  <c:v>4.3385999999985292E-4</c:v>
                </c:pt>
                <c:pt idx="21694">
                  <c:v>4.3387999999985291E-4</c:v>
                </c:pt>
                <c:pt idx="21695">
                  <c:v>4.338999999998529E-4</c:v>
                </c:pt>
                <c:pt idx="21696">
                  <c:v>4.3391999999985289E-4</c:v>
                </c:pt>
                <c:pt idx="21697">
                  <c:v>4.3393999999985288E-4</c:v>
                </c:pt>
                <c:pt idx="21698">
                  <c:v>4.3395999999985287E-4</c:v>
                </c:pt>
                <c:pt idx="21699">
                  <c:v>4.3397999999985286E-4</c:v>
                </c:pt>
                <c:pt idx="21700">
                  <c:v>4.3399999999985285E-4</c:v>
                </c:pt>
                <c:pt idx="21701">
                  <c:v>4.3401999999985284E-4</c:v>
                </c:pt>
                <c:pt idx="21702">
                  <c:v>4.3403999999985283E-4</c:v>
                </c:pt>
                <c:pt idx="21703">
                  <c:v>4.3405999999985282E-4</c:v>
                </c:pt>
                <c:pt idx="21704">
                  <c:v>4.3407999999985281E-4</c:v>
                </c:pt>
                <c:pt idx="21705">
                  <c:v>4.340999999998528E-4</c:v>
                </c:pt>
                <c:pt idx="21706">
                  <c:v>4.3411999999985279E-4</c:v>
                </c:pt>
                <c:pt idx="21707">
                  <c:v>4.3413999999985278E-4</c:v>
                </c:pt>
                <c:pt idx="21708">
                  <c:v>4.3415999999985277E-4</c:v>
                </c:pt>
                <c:pt idx="21709">
                  <c:v>4.3417999999985276E-4</c:v>
                </c:pt>
                <c:pt idx="21710">
                  <c:v>4.3419999999985275E-4</c:v>
                </c:pt>
                <c:pt idx="21711">
                  <c:v>4.3421999999985274E-4</c:v>
                </c:pt>
                <c:pt idx="21712">
                  <c:v>4.3423999999985273E-4</c:v>
                </c:pt>
                <c:pt idx="21713">
                  <c:v>4.3425999999985272E-4</c:v>
                </c:pt>
                <c:pt idx="21714">
                  <c:v>4.3427999999985271E-4</c:v>
                </c:pt>
                <c:pt idx="21715">
                  <c:v>4.342999999998527E-4</c:v>
                </c:pt>
                <c:pt idx="21716">
                  <c:v>4.3431999999985269E-4</c:v>
                </c:pt>
                <c:pt idx="21717">
                  <c:v>4.3433999999985268E-4</c:v>
                </c:pt>
                <c:pt idx="21718">
                  <c:v>4.3435999999985267E-4</c:v>
                </c:pt>
                <c:pt idx="21719">
                  <c:v>4.3437999999985266E-4</c:v>
                </c:pt>
                <c:pt idx="21720">
                  <c:v>4.3439999999985264E-4</c:v>
                </c:pt>
                <c:pt idx="21721">
                  <c:v>4.3441999999985263E-4</c:v>
                </c:pt>
                <c:pt idx="21722">
                  <c:v>4.3443999999985262E-4</c:v>
                </c:pt>
                <c:pt idx="21723">
                  <c:v>4.3445999999985261E-4</c:v>
                </c:pt>
                <c:pt idx="21724">
                  <c:v>4.344799999998526E-4</c:v>
                </c:pt>
                <c:pt idx="21725">
                  <c:v>4.3449999999985259E-4</c:v>
                </c:pt>
                <c:pt idx="21726">
                  <c:v>4.3451999999985258E-4</c:v>
                </c:pt>
                <c:pt idx="21727">
                  <c:v>4.3453999999985257E-4</c:v>
                </c:pt>
                <c:pt idx="21728">
                  <c:v>4.3455999999985256E-4</c:v>
                </c:pt>
                <c:pt idx="21729">
                  <c:v>4.3457999999985255E-4</c:v>
                </c:pt>
                <c:pt idx="21730">
                  <c:v>4.3459999999985254E-4</c:v>
                </c:pt>
                <c:pt idx="21731">
                  <c:v>4.3461999999985253E-4</c:v>
                </c:pt>
                <c:pt idx="21732">
                  <c:v>4.3463999999985252E-4</c:v>
                </c:pt>
                <c:pt idx="21733">
                  <c:v>4.3465999999985251E-4</c:v>
                </c:pt>
                <c:pt idx="21734">
                  <c:v>4.346799999998525E-4</c:v>
                </c:pt>
                <c:pt idx="21735">
                  <c:v>4.3469999999985249E-4</c:v>
                </c:pt>
                <c:pt idx="21736">
                  <c:v>4.3471999999985248E-4</c:v>
                </c:pt>
                <c:pt idx="21737">
                  <c:v>4.3473999999985247E-4</c:v>
                </c:pt>
                <c:pt idx="21738">
                  <c:v>4.3475999999985246E-4</c:v>
                </c:pt>
                <c:pt idx="21739">
                  <c:v>4.3477999999985245E-4</c:v>
                </c:pt>
                <c:pt idx="21740">
                  <c:v>4.3479999999985244E-4</c:v>
                </c:pt>
                <c:pt idx="21741">
                  <c:v>4.3481999999985243E-4</c:v>
                </c:pt>
                <c:pt idx="21742">
                  <c:v>4.3483999999985242E-4</c:v>
                </c:pt>
                <c:pt idx="21743">
                  <c:v>4.3485999999985241E-4</c:v>
                </c:pt>
                <c:pt idx="21744">
                  <c:v>4.348799999998524E-4</c:v>
                </c:pt>
                <c:pt idx="21745">
                  <c:v>4.3489999999985239E-4</c:v>
                </c:pt>
                <c:pt idx="21746">
                  <c:v>4.3491999999985238E-4</c:v>
                </c:pt>
                <c:pt idx="21747">
                  <c:v>4.3493999999985237E-4</c:v>
                </c:pt>
                <c:pt idx="21748">
                  <c:v>4.3495999999985235E-4</c:v>
                </c:pt>
                <c:pt idx="21749">
                  <c:v>4.3497999999985234E-4</c:v>
                </c:pt>
                <c:pt idx="21750">
                  <c:v>4.3499999999985233E-4</c:v>
                </c:pt>
                <c:pt idx="21751">
                  <c:v>4.3501999999985232E-4</c:v>
                </c:pt>
                <c:pt idx="21752">
                  <c:v>4.3503999999985231E-4</c:v>
                </c:pt>
                <c:pt idx="21753">
                  <c:v>4.350599999998523E-4</c:v>
                </c:pt>
                <c:pt idx="21754">
                  <c:v>4.3507999999985229E-4</c:v>
                </c:pt>
                <c:pt idx="21755">
                  <c:v>4.3509999999985228E-4</c:v>
                </c:pt>
                <c:pt idx="21756">
                  <c:v>4.3511999999985227E-4</c:v>
                </c:pt>
                <c:pt idx="21757">
                  <c:v>4.3513999999985226E-4</c:v>
                </c:pt>
                <c:pt idx="21758">
                  <c:v>4.3515999999985225E-4</c:v>
                </c:pt>
                <c:pt idx="21759">
                  <c:v>4.3517999999985224E-4</c:v>
                </c:pt>
                <c:pt idx="21760">
                  <c:v>4.3519999999985223E-4</c:v>
                </c:pt>
                <c:pt idx="21761">
                  <c:v>4.3521999999985222E-4</c:v>
                </c:pt>
                <c:pt idx="21762">
                  <c:v>4.3523999999985221E-4</c:v>
                </c:pt>
                <c:pt idx="21763">
                  <c:v>4.352599999998522E-4</c:v>
                </c:pt>
                <c:pt idx="21764">
                  <c:v>4.3527999999985219E-4</c:v>
                </c:pt>
                <c:pt idx="21765">
                  <c:v>4.3529999999985218E-4</c:v>
                </c:pt>
                <c:pt idx="21766">
                  <c:v>4.3531999999985217E-4</c:v>
                </c:pt>
                <c:pt idx="21767">
                  <c:v>4.3533999999985216E-4</c:v>
                </c:pt>
                <c:pt idx="21768">
                  <c:v>4.3535999999985215E-4</c:v>
                </c:pt>
                <c:pt idx="21769">
                  <c:v>4.3537999999985214E-4</c:v>
                </c:pt>
                <c:pt idx="21770">
                  <c:v>4.3539999999985213E-4</c:v>
                </c:pt>
                <c:pt idx="21771">
                  <c:v>4.3541999999985212E-4</c:v>
                </c:pt>
                <c:pt idx="21772">
                  <c:v>4.3543999999985211E-4</c:v>
                </c:pt>
                <c:pt idx="21773">
                  <c:v>4.354599999998521E-4</c:v>
                </c:pt>
                <c:pt idx="21774">
                  <c:v>4.3547999999985209E-4</c:v>
                </c:pt>
                <c:pt idx="21775">
                  <c:v>4.3549999999985208E-4</c:v>
                </c:pt>
                <c:pt idx="21776">
                  <c:v>4.3551999999985206E-4</c:v>
                </c:pt>
                <c:pt idx="21777">
                  <c:v>4.3553999999985205E-4</c:v>
                </c:pt>
                <c:pt idx="21778">
                  <c:v>4.3555999999985204E-4</c:v>
                </c:pt>
                <c:pt idx="21779">
                  <c:v>4.3557999999985203E-4</c:v>
                </c:pt>
                <c:pt idx="21780">
                  <c:v>4.3559999999985202E-4</c:v>
                </c:pt>
                <c:pt idx="21781">
                  <c:v>4.3561999999985201E-4</c:v>
                </c:pt>
                <c:pt idx="21782">
                  <c:v>4.35639999999852E-4</c:v>
                </c:pt>
                <c:pt idx="21783">
                  <c:v>4.3565999999985199E-4</c:v>
                </c:pt>
                <c:pt idx="21784">
                  <c:v>4.3567999999985198E-4</c:v>
                </c:pt>
                <c:pt idx="21785">
                  <c:v>4.3569999999985197E-4</c:v>
                </c:pt>
                <c:pt idx="21786">
                  <c:v>4.3571999999985196E-4</c:v>
                </c:pt>
                <c:pt idx="21787">
                  <c:v>4.3573999999985195E-4</c:v>
                </c:pt>
                <c:pt idx="21788">
                  <c:v>4.3575999999985194E-4</c:v>
                </c:pt>
                <c:pt idx="21789">
                  <c:v>4.3577999999985193E-4</c:v>
                </c:pt>
                <c:pt idx="21790">
                  <c:v>4.3579999999985192E-4</c:v>
                </c:pt>
                <c:pt idx="21791">
                  <c:v>4.3581999999985191E-4</c:v>
                </c:pt>
                <c:pt idx="21792">
                  <c:v>4.358399999998519E-4</c:v>
                </c:pt>
                <c:pt idx="21793">
                  <c:v>4.3585999999985189E-4</c:v>
                </c:pt>
                <c:pt idx="21794">
                  <c:v>4.3587999999985188E-4</c:v>
                </c:pt>
                <c:pt idx="21795">
                  <c:v>4.3589999999985187E-4</c:v>
                </c:pt>
                <c:pt idx="21796">
                  <c:v>4.3591999999985186E-4</c:v>
                </c:pt>
                <c:pt idx="21797">
                  <c:v>4.3593999999985185E-4</c:v>
                </c:pt>
                <c:pt idx="21798">
                  <c:v>4.3595999999985184E-4</c:v>
                </c:pt>
                <c:pt idx="21799">
                  <c:v>4.3597999999985183E-4</c:v>
                </c:pt>
                <c:pt idx="21800">
                  <c:v>4.3599999999985182E-4</c:v>
                </c:pt>
                <c:pt idx="21801">
                  <c:v>4.3601999999985181E-4</c:v>
                </c:pt>
                <c:pt idx="21802">
                  <c:v>4.360399999998518E-4</c:v>
                </c:pt>
                <c:pt idx="21803">
                  <c:v>4.3605999999985179E-4</c:v>
                </c:pt>
                <c:pt idx="21804">
                  <c:v>4.3607999999985177E-4</c:v>
                </c:pt>
                <c:pt idx="21805">
                  <c:v>4.3609999999985176E-4</c:v>
                </c:pt>
                <c:pt idx="21806">
                  <c:v>4.3611999999985175E-4</c:v>
                </c:pt>
                <c:pt idx="21807">
                  <c:v>4.3613999999985174E-4</c:v>
                </c:pt>
                <c:pt idx="21808">
                  <c:v>4.3615999999985173E-4</c:v>
                </c:pt>
                <c:pt idx="21809">
                  <c:v>4.3617999999985172E-4</c:v>
                </c:pt>
                <c:pt idx="21810">
                  <c:v>4.3619999999985171E-4</c:v>
                </c:pt>
                <c:pt idx="21811">
                  <c:v>4.362199999998517E-4</c:v>
                </c:pt>
                <c:pt idx="21812">
                  <c:v>4.3623999999985169E-4</c:v>
                </c:pt>
                <c:pt idx="21813">
                  <c:v>4.3625999999985168E-4</c:v>
                </c:pt>
                <c:pt idx="21814">
                  <c:v>4.3627999999985167E-4</c:v>
                </c:pt>
                <c:pt idx="21815">
                  <c:v>4.3629999999985166E-4</c:v>
                </c:pt>
                <c:pt idx="21816">
                  <c:v>4.3631999999985165E-4</c:v>
                </c:pt>
                <c:pt idx="21817">
                  <c:v>4.3633999999985164E-4</c:v>
                </c:pt>
                <c:pt idx="21818">
                  <c:v>4.3635999999985163E-4</c:v>
                </c:pt>
                <c:pt idx="21819">
                  <c:v>4.3637999999985162E-4</c:v>
                </c:pt>
                <c:pt idx="21820">
                  <c:v>4.3639999999985161E-4</c:v>
                </c:pt>
                <c:pt idx="21821">
                  <c:v>4.364199999998516E-4</c:v>
                </c:pt>
                <c:pt idx="21822">
                  <c:v>4.3643999999985159E-4</c:v>
                </c:pt>
                <c:pt idx="21823">
                  <c:v>4.3645999999985158E-4</c:v>
                </c:pt>
                <c:pt idx="21824">
                  <c:v>4.3647999999985157E-4</c:v>
                </c:pt>
                <c:pt idx="21825">
                  <c:v>4.3649999999985156E-4</c:v>
                </c:pt>
                <c:pt idx="21826">
                  <c:v>4.3651999999985155E-4</c:v>
                </c:pt>
                <c:pt idx="21827">
                  <c:v>4.3653999999985154E-4</c:v>
                </c:pt>
                <c:pt idx="21828">
                  <c:v>4.3655999999985153E-4</c:v>
                </c:pt>
                <c:pt idx="21829">
                  <c:v>4.3657999999985152E-4</c:v>
                </c:pt>
                <c:pt idx="21830">
                  <c:v>4.3659999999985151E-4</c:v>
                </c:pt>
                <c:pt idx="21831">
                  <c:v>4.366199999998515E-4</c:v>
                </c:pt>
                <c:pt idx="21832">
                  <c:v>4.3663999999985149E-4</c:v>
                </c:pt>
                <c:pt idx="21833">
                  <c:v>4.3665999999985147E-4</c:v>
                </c:pt>
                <c:pt idx="21834">
                  <c:v>4.3667999999985146E-4</c:v>
                </c:pt>
                <c:pt idx="21835">
                  <c:v>4.3669999999985145E-4</c:v>
                </c:pt>
                <c:pt idx="21836">
                  <c:v>4.3671999999985144E-4</c:v>
                </c:pt>
                <c:pt idx="21837">
                  <c:v>4.3673999999985143E-4</c:v>
                </c:pt>
                <c:pt idx="21838">
                  <c:v>4.3675999999985142E-4</c:v>
                </c:pt>
                <c:pt idx="21839">
                  <c:v>4.3677999999985141E-4</c:v>
                </c:pt>
                <c:pt idx="21840">
                  <c:v>4.367999999998514E-4</c:v>
                </c:pt>
                <c:pt idx="21841">
                  <c:v>4.3681999999985139E-4</c:v>
                </c:pt>
                <c:pt idx="21842">
                  <c:v>4.3683999999985138E-4</c:v>
                </c:pt>
                <c:pt idx="21843">
                  <c:v>4.3685999999985137E-4</c:v>
                </c:pt>
                <c:pt idx="21844">
                  <c:v>4.3687999999985136E-4</c:v>
                </c:pt>
                <c:pt idx="21845">
                  <c:v>4.3689999999985135E-4</c:v>
                </c:pt>
                <c:pt idx="21846">
                  <c:v>4.3691999999985134E-4</c:v>
                </c:pt>
                <c:pt idx="21847">
                  <c:v>4.3693999999985133E-4</c:v>
                </c:pt>
                <c:pt idx="21848">
                  <c:v>4.3695999999985132E-4</c:v>
                </c:pt>
                <c:pt idx="21849">
                  <c:v>4.3697999999985131E-4</c:v>
                </c:pt>
                <c:pt idx="21850">
                  <c:v>4.369999999998513E-4</c:v>
                </c:pt>
                <c:pt idx="21851">
                  <c:v>4.3701999999985129E-4</c:v>
                </c:pt>
                <c:pt idx="21852">
                  <c:v>4.3703999999985128E-4</c:v>
                </c:pt>
                <c:pt idx="21853">
                  <c:v>4.3705999999985127E-4</c:v>
                </c:pt>
                <c:pt idx="21854">
                  <c:v>4.3707999999985126E-4</c:v>
                </c:pt>
                <c:pt idx="21855">
                  <c:v>4.3709999999985125E-4</c:v>
                </c:pt>
                <c:pt idx="21856">
                  <c:v>4.3711999999985124E-4</c:v>
                </c:pt>
                <c:pt idx="21857">
                  <c:v>4.3713999999985123E-4</c:v>
                </c:pt>
                <c:pt idx="21858">
                  <c:v>4.3715999999985122E-4</c:v>
                </c:pt>
                <c:pt idx="21859">
                  <c:v>4.3717999999985121E-4</c:v>
                </c:pt>
                <c:pt idx="21860">
                  <c:v>4.371999999998512E-4</c:v>
                </c:pt>
                <c:pt idx="21861">
                  <c:v>4.3721999999985118E-4</c:v>
                </c:pt>
                <c:pt idx="21862">
                  <c:v>4.3723999999985117E-4</c:v>
                </c:pt>
                <c:pt idx="21863">
                  <c:v>4.3725999999985116E-4</c:v>
                </c:pt>
                <c:pt idx="21864">
                  <c:v>4.3727999999985115E-4</c:v>
                </c:pt>
                <c:pt idx="21865">
                  <c:v>4.3729999999985114E-4</c:v>
                </c:pt>
                <c:pt idx="21866">
                  <c:v>4.3731999999985113E-4</c:v>
                </c:pt>
                <c:pt idx="21867">
                  <c:v>4.3733999999985112E-4</c:v>
                </c:pt>
                <c:pt idx="21868">
                  <c:v>4.3735999999985111E-4</c:v>
                </c:pt>
                <c:pt idx="21869">
                  <c:v>4.373799999998511E-4</c:v>
                </c:pt>
                <c:pt idx="21870">
                  <c:v>4.3739999999985109E-4</c:v>
                </c:pt>
                <c:pt idx="21871">
                  <c:v>4.3741999999985108E-4</c:v>
                </c:pt>
                <c:pt idx="21872">
                  <c:v>4.3743999999985107E-4</c:v>
                </c:pt>
                <c:pt idx="21873">
                  <c:v>4.3745999999985106E-4</c:v>
                </c:pt>
                <c:pt idx="21874">
                  <c:v>4.3747999999985105E-4</c:v>
                </c:pt>
                <c:pt idx="21875">
                  <c:v>4.3749999999985104E-4</c:v>
                </c:pt>
                <c:pt idx="21876">
                  <c:v>4.3751999999985103E-4</c:v>
                </c:pt>
                <c:pt idx="21877">
                  <c:v>4.3753999999985102E-4</c:v>
                </c:pt>
                <c:pt idx="21878">
                  <c:v>4.3755999999985101E-4</c:v>
                </c:pt>
                <c:pt idx="21879">
                  <c:v>4.37579999999851E-4</c:v>
                </c:pt>
                <c:pt idx="21880">
                  <c:v>4.3759999999985099E-4</c:v>
                </c:pt>
                <c:pt idx="21881">
                  <c:v>4.3761999999985098E-4</c:v>
                </c:pt>
                <c:pt idx="21882">
                  <c:v>4.3763999999985097E-4</c:v>
                </c:pt>
                <c:pt idx="21883">
                  <c:v>4.3765999999985096E-4</c:v>
                </c:pt>
                <c:pt idx="21884">
                  <c:v>4.3767999999985095E-4</c:v>
                </c:pt>
                <c:pt idx="21885">
                  <c:v>4.3769999999985094E-4</c:v>
                </c:pt>
                <c:pt idx="21886">
                  <c:v>4.3771999999985093E-4</c:v>
                </c:pt>
                <c:pt idx="21887">
                  <c:v>4.3773999999985092E-4</c:v>
                </c:pt>
                <c:pt idx="21888">
                  <c:v>4.3775999999985091E-4</c:v>
                </c:pt>
                <c:pt idx="21889">
                  <c:v>4.3777999999985089E-4</c:v>
                </c:pt>
                <c:pt idx="21890">
                  <c:v>4.3779999999985088E-4</c:v>
                </c:pt>
                <c:pt idx="21891">
                  <c:v>4.3781999999985087E-4</c:v>
                </c:pt>
                <c:pt idx="21892">
                  <c:v>4.3783999999985086E-4</c:v>
                </c:pt>
                <c:pt idx="21893">
                  <c:v>4.3785999999985085E-4</c:v>
                </c:pt>
                <c:pt idx="21894">
                  <c:v>4.3787999999985084E-4</c:v>
                </c:pt>
                <c:pt idx="21895">
                  <c:v>4.3789999999985083E-4</c:v>
                </c:pt>
                <c:pt idx="21896">
                  <c:v>4.3791999999985082E-4</c:v>
                </c:pt>
                <c:pt idx="21897">
                  <c:v>4.3793999999985081E-4</c:v>
                </c:pt>
                <c:pt idx="21898">
                  <c:v>4.379599999998508E-4</c:v>
                </c:pt>
                <c:pt idx="21899">
                  <c:v>4.3797999999985079E-4</c:v>
                </c:pt>
                <c:pt idx="21900">
                  <c:v>4.3799999999985078E-4</c:v>
                </c:pt>
                <c:pt idx="21901">
                  <c:v>4.3801999999985077E-4</c:v>
                </c:pt>
                <c:pt idx="21902">
                  <c:v>4.3803999999985076E-4</c:v>
                </c:pt>
                <c:pt idx="21903">
                  <c:v>4.3805999999985075E-4</c:v>
                </c:pt>
                <c:pt idx="21904">
                  <c:v>4.3807999999985074E-4</c:v>
                </c:pt>
                <c:pt idx="21905">
                  <c:v>4.3809999999985073E-4</c:v>
                </c:pt>
                <c:pt idx="21906">
                  <c:v>4.3811999999985072E-4</c:v>
                </c:pt>
                <c:pt idx="21907">
                  <c:v>4.3813999999985071E-4</c:v>
                </c:pt>
                <c:pt idx="21908">
                  <c:v>4.381599999998507E-4</c:v>
                </c:pt>
                <c:pt idx="21909">
                  <c:v>4.3817999999985069E-4</c:v>
                </c:pt>
                <c:pt idx="21910">
                  <c:v>4.3819999999985068E-4</c:v>
                </c:pt>
                <c:pt idx="21911">
                  <c:v>4.3821999999985067E-4</c:v>
                </c:pt>
                <c:pt idx="21912">
                  <c:v>4.3823999999985066E-4</c:v>
                </c:pt>
                <c:pt idx="21913">
                  <c:v>4.3825999999985065E-4</c:v>
                </c:pt>
                <c:pt idx="21914">
                  <c:v>4.3827999999985064E-4</c:v>
                </c:pt>
                <c:pt idx="21915">
                  <c:v>4.3829999999985063E-4</c:v>
                </c:pt>
                <c:pt idx="21916">
                  <c:v>4.3831999999985062E-4</c:v>
                </c:pt>
                <c:pt idx="21917">
                  <c:v>4.383399999998506E-4</c:v>
                </c:pt>
                <c:pt idx="21918">
                  <c:v>4.3835999999985059E-4</c:v>
                </c:pt>
                <c:pt idx="21919">
                  <c:v>4.3837999999985058E-4</c:v>
                </c:pt>
                <c:pt idx="21920">
                  <c:v>4.3839999999985057E-4</c:v>
                </c:pt>
                <c:pt idx="21921">
                  <c:v>4.3841999999985056E-4</c:v>
                </c:pt>
                <c:pt idx="21922">
                  <c:v>4.3843999999985055E-4</c:v>
                </c:pt>
                <c:pt idx="21923">
                  <c:v>4.3845999999985054E-4</c:v>
                </c:pt>
                <c:pt idx="21924">
                  <c:v>4.3847999999985053E-4</c:v>
                </c:pt>
                <c:pt idx="21925">
                  <c:v>4.3849999999985052E-4</c:v>
                </c:pt>
                <c:pt idx="21926">
                  <c:v>4.3851999999985051E-4</c:v>
                </c:pt>
                <c:pt idx="21927">
                  <c:v>4.385399999998505E-4</c:v>
                </c:pt>
                <c:pt idx="21928">
                  <c:v>4.3855999999985049E-4</c:v>
                </c:pt>
                <c:pt idx="21929">
                  <c:v>4.3857999999985048E-4</c:v>
                </c:pt>
                <c:pt idx="21930">
                  <c:v>4.3859999999985047E-4</c:v>
                </c:pt>
                <c:pt idx="21931">
                  <c:v>4.3861999999985046E-4</c:v>
                </c:pt>
                <c:pt idx="21932">
                  <c:v>4.3863999999985045E-4</c:v>
                </c:pt>
                <c:pt idx="21933">
                  <c:v>4.3865999999985044E-4</c:v>
                </c:pt>
                <c:pt idx="21934">
                  <c:v>4.3867999999985043E-4</c:v>
                </c:pt>
                <c:pt idx="21935">
                  <c:v>4.3869999999985042E-4</c:v>
                </c:pt>
                <c:pt idx="21936">
                  <c:v>4.3871999999985041E-4</c:v>
                </c:pt>
                <c:pt idx="21937">
                  <c:v>4.387399999998504E-4</c:v>
                </c:pt>
                <c:pt idx="21938">
                  <c:v>4.3875999999985039E-4</c:v>
                </c:pt>
                <c:pt idx="21939">
                  <c:v>4.3877999999985038E-4</c:v>
                </c:pt>
                <c:pt idx="21940">
                  <c:v>4.3879999999985037E-4</c:v>
                </c:pt>
                <c:pt idx="21941">
                  <c:v>4.3881999999985036E-4</c:v>
                </c:pt>
                <c:pt idx="21942">
                  <c:v>4.3883999999985035E-4</c:v>
                </c:pt>
                <c:pt idx="21943">
                  <c:v>4.3885999999985034E-4</c:v>
                </c:pt>
                <c:pt idx="21944">
                  <c:v>4.3887999999985033E-4</c:v>
                </c:pt>
                <c:pt idx="21945">
                  <c:v>4.3889999999985031E-4</c:v>
                </c:pt>
                <c:pt idx="21946">
                  <c:v>4.389199999998503E-4</c:v>
                </c:pt>
                <c:pt idx="21947">
                  <c:v>4.3893999999985029E-4</c:v>
                </c:pt>
                <c:pt idx="21948">
                  <c:v>4.3895999999985028E-4</c:v>
                </c:pt>
                <c:pt idx="21949">
                  <c:v>4.3897999999985027E-4</c:v>
                </c:pt>
                <c:pt idx="21950">
                  <c:v>4.3899999999985026E-4</c:v>
                </c:pt>
                <c:pt idx="21951">
                  <c:v>4.3901999999985025E-4</c:v>
                </c:pt>
                <c:pt idx="21952">
                  <c:v>4.3903999999985024E-4</c:v>
                </c:pt>
                <c:pt idx="21953">
                  <c:v>4.3905999999985023E-4</c:v>
                </c:pt>
                <c:pt idx="21954">
                  <c:v>4.3907999999985022E-4</c:v>
                </c:pt>
                <c:pt idx="21955">
                  <c:v>4.3909999999985021E-4</c:v>
                </c:pt>
                <c:pt idx="21956">
                  <c:v>4.391199999998502E-4</c:v>
                </c:pt>
                <c:pt idx="21957">
                  <c:v>4.3913999999985019E-4</c:v>
                </c:pt>
                <c:pt idx="21958">
                  <c:v>4.3915999999985018E-4</c:v>
                </c:pt>
                <c:pt idx="21959">
                  <c:v>4.3917999999985017E-4</c:v>
                </c:pt>
                <c:pt idx="21960">
                  <c:v>4.3919999999985016E-4</c:v>
                </c:pt>
                <c:pt idx="21961">
                  <c:v>4.3921999999985015E-4</c:v>
                </c:pt>
                <c:pt idx="21962">
                  <c:v>4.3923999999985014E-4</c:v>
                </c:pt>
                <c:pt idx="21963">
                  <c:v>4.3925999999985013E-4</c:v>
                </c:pt>
                <c:pt idx="21964">
                  <c:v>4.3927999999985012E-4</c:v>
                </c:pt>
                <c:pt idx="21965">
                  <c:v>4.3929999999985011E-4</c:v>
                </c:pt>
                <c:pt idx="21966">
                  <c:v>4.393199999998501E-4</c:v>
                </c:pt>
                <c:pt idx="21967">
                  <c:v>4.3933999999985009E-4</c:v>
                </c:pt>
                <c:pt idx="21968">
                  <c:v>4.3935999999985008E-4</c:v>
                </c:pt>
                <c:pt idx="21969">
                  <c:v>4.3937999999985007E-4</c:v>
                </c:pt>
                <c:pt idx="21970">
                  <c:v>4.3939999999985006E-4</c:v>
                </c:pt>
                <c:pt idx="21971">
                  <c:v>4.3941999999985005E-4</c:v>
                </c:pt>
                <c:pt idx="21972">
                  <c:v>4.3943999999985004E-4</c:v>
                </c:pt>
                <c:pt idx="21973">
                  <c:v>4.3945999999985002E-4</c:v>
                </c:pt>
                <c:pt idx="21974">
                  <c:v>4.3947999999985001E-4</c:v>
                </c:pt>
                <c:pt idx="21975">
                  <c:v>4.3949999999985E-4</c:v>
                </c:pt>
                <c:pt idx="21976">
                  <c:v>4.3951999999984999E-4</c:v>
                </c:pt>
                <c:pt idx="21977">
                  <c:v>4.3953999999984998E-4</c:v>
                </c:pt>
                <c:pt idx="21978">
                  <c:v>4.3955999999984997E-4</c:v>
                </c:pt>
                <c:pt idx="21979">
                  <c:v>4.3957999999984996E-4</c:v>
                </c:pt>
                <c:pt idx="21980">
                  <c:v>4.3959999999984995E-4</c:v>
                </c:pt>
                <c:pt idx="21981">
                  <c:v>4.3961999999984994E-4</c:v>
                </c:pt>
                <c:pt idx="21982">
                  <c:v>4.3963999999984993E-4</c:v>
                </c:pt>
                <c:pt idx="21983">
                  <c:v>4.3965999999984992E-4</c:v>
                </c:pt>
                <c:pt idx="21984">
                  <c:v>4.3967999999984991E-4</c:v>
                </c:pt>
                <c:pt idx="21985">
                  <c:v>4.396999999998499E-4</c:v>
                </c:pt>
                <c:pt idx="21986">
                  <c:v>4.3971999999984989E-4</c:v>
                </c:pt>
                <c:pt idx="21987">
                  <c:v>4.3973999999984988E-4</c:v>
                </c:pt>
                <c:pt idx="21988">
                  <c:v>4.3975999999984987E-4</c:v>
                </c:pt>
                <c:pt idx="21989">
                  <c:v>4.3977999999984986E-4</c:v>
                </c:pt>
                <c:pt idx="21990">
                  <c:v>4.3979999999984985E-4</c:v>
                </c:pt>
                <c:pt idx="21991">
                  <c:v>4.3981999999984984E-4</c:v>
                </c:pt>
                <c:pt idx="21992">
                  <c:v>4.3983999999984983E-4</c:v>
                </c:pt>
                <c:pt idx="21993">
                  <c:v>4.3985999999984982E-4</c:v>
                </c:pt>
                <c:pt idx="21994">
                  <c:v>4.3987999999984981E-4</c:v>
                </c:pt>
                <c:pt idx="21995">
                  <c:v>4.398999999998498E-4</c:v>
                </c:pt>
                <c:pt idx="21996">
                  <c:v>4.3991999999984979E-4</c:v>
                </c:pt>
                <c:pt idx="21997">
                  <c:v>4.3993999999984978E-4</c:v>
                </c:pt>
                <c:pt idx="21998">
                  <c:v>4.3995999999984977E-4</c:v>
                </c:pt>
                <c:pt idx="21999">
                  <c:v>4.3997999999984976E-4</c:v>
                </c:pt>
                <c:pt idx="22000">
                  <c:v>4.3999999999984975E-4</c:v>
                </c:pt>
                <c:pt idx="22001">
                  <c:v>4.4001999999984973E-4</c:v>
                </c:pt>
                <c:pt idx="22002">
                  <c:v>4.4003999999984972E-4</c:v>
                </c:pt>
                <c:pt idx="22003">
                  <c:v>4.4005999999984971E-4</c:v>
                </c:pt>
                <c:pt idx="22004">
                  <c:v>4.400799999998497E-4</c:v>
                </c:pt>
                <c:pt idx="22005">
                  <c:v>4.4009999999984969E-4</c:v>
                </c:pt>
                <c:pt idx="22006">
                  <c:v>4.4011999999984968E-4</c:v>
                </c:pt>
                <c:pt idx="22007">
                  <c:v>4.4013999999984967E-4</c:v>
                </c:pt>
                <c:pt idx="22008">
                  <c:v>4.4015999999984966E-4</c:v>
                </c:pt>
                <c:pt idx="22009">
                  <c:v>4.4017999999984965E-4</c:v>
                </c:pt>
                <c:pt idx="22010">
                  <c:v>4.4019999999984964E-4</c:v>
                </c:pt>
                <c:pt idx="22011">
                  <c:v>4.4021999999984963E-4</c:v>
                </c:pt>
                <c:pt idx="22012">
                  <c:v>4.4023999999984962E-4</c:v>
                </c:pt>
                <c:pt idx="22013">
                  <c:v>4.4025999999984961E-4</c:v>
                </c:pt>
                <c:pt idx="22014">
                  <c:v>4.402799999998496E-4</c:v>
                </c:pt>
                <c:pt idx="22015">
                  <c:v>4.4029999999984959E-4</c:v>
                </c:pt>
                <c:pt idx="22016">
                  <c:v>4.4031999999984958E-4</c:v>
                </c:pt>
                <c:pt idx="22017">
                  <c:v>4.4033999999984957E-4</c:v>
                </c:pt>
                <c:pt idx="22018">
                  <c:v>4.4035999999984956E-4</c:v>
                </c:pt>
                <c:pt idx="22019">
                  <c:v>4.4037999999984955E-4</c:v>
                </c:pt>
                <c:pt idx="22020">
                  <c:v>4.4039999999984954E-4</c:v>
                </c:pt>
                <c:pt idx="22021">
                  <c:v>4.4041999999984953E-4</c:v>
                </c:pt>
                <c:pt idx="22022">
                  <c:v>4.4043999999984952E-4</c:v>
                </c:pt>
                <c:pt idx="22023">
                  <c:v>4.4045999999984951E-4</c:v>
                </c:pt>
                <c:pt idx="22024">
                  <c:v>4.404799999998495E-4</c:v>
                </c:pt>
                <c:pt idx="22025">
                  <c:v>4.4049999999984949E-4</c:v>
                </c:pt>
                <c:pt idx="22026">
                  <c:v>4.4051999999984948E-4</c:v>
                </c:pt>
                <c:pt idx="22027">
                  <c:v>4.4053999999984947E-4</c:v>
                </c:pt>
                <c:pt idx="22028">
                  <c:v>4.4055999999984946E-4</c:v>
                </c:pt>
                <c:pt idx="22029">
                  <c:v>4.4057999999984944E-4</c:v>
                </c:pt>
                <c:pt idx="22030">
                  <c:v>4.4059999999984943E-4</c:v>
                </c:pt>
                <c:pt idx="22031">
                  <c:v>4.4061999999984942E-4</c:v>
                </c:pt>
                <c:pt idx="22032">
                  <c:v>4.4063999999984941E-4</c:v>
                </c:pt>
                <c:pt idx="22033">
                  <c:v>4.406599999998494E-4</c:v>
                </c:pt>
                <c:pt idx="22034">
                  <c:v>4.4067999999984939E-4</c:v>
                </c:pt>
                <c:pt idx="22035">
                  <c:v>4.4069999999984938E-4</c:v>
                </c:pt>
                <c:pt idx="22036">
                  <c:v>4.4071999999984937E-4</c:v>
                </c:pt>
                <c:pt idx="22037">
                  <c:v>4.4073999999984936E-4</c:v>
                </c:pt>
                <c:pt idx="22038">
                  <c:v>4.4075999999984935E-4</c:v>
                </c:pt>
                <c:pt idx="22039">
                  <c:v>4.4077999999984934E-4</c:v>
                </c:pt>
                <c:pt idx="22040">
                  <c:v>4.4079999999984933E-4</c:v>
                </c:pt>
                <c:pt idx="22041">
                  <c:v>4.4081999999984932E-4</c:v>
                </c:pt>
                <c:pt idx="22042">
                  <c:v>4.4083999999984931E-4</c:v>
                </c:pt>
                <c:pt idx="22043">
                  <c:v>4.408599999998493E-4</c:v>
                </c:pt>
                <c:pt idx="22044">
                  <c:v>4.4087999999984929E-4</c:v>
                </c:pt>
                <c:pt idx="22045">
                  <c:v>4.4089999999984928E-4</c:v>
                </c:pt>
                <c:pt idx="22046">
                  <c:v>4.4091999999984927E-4</c:v>
                </c:pt>
                <c:pt idx="22047">
                  <c:v>4.4093999999984926E-4</c:v>
                </c:pt>
                <c:pt idx="22048">
                  <c:v>4.4095999999984925E-4</c:v>
                </c:pt>
                <c:pt idx="22049">
                  <c:v>4.4097999999984924E-4</c:v>
                </c:pt>
                <c:pt idx="22050">
                  <c:v>4.4099999999984923E-4</c:v>
                </c:pt>
                <c:pt idx="22051">
                  <c:v>4.4101999999984922E-4</c:v>
                </c:pt>
                <c:pt idx="22052">
                  <c:v>4.4103999999984921E-4</c:v>
                </c:pt>
                <c:pt idx="22053">
                  <c:v>4.410599999998492E-4</c:v>
                </c:pt>
                <c:pt idx="22054">
                  <c:v>4.4107999999984919E-4</c:v>
                </c:pt>
                <c:pt idx="22055">
                  <c:v>4.4109999999984918E-4</c:v>
                </c:pt>
                <c:pt idx="22056">
                  <c:v>4.4111999999984917E-4</c:v>
                </c:pt>
                <c:pt idx="22057">
                  <c:v>4.4113999999984915E-4</c:v>
                </c:pt>
                <c:pt idx="22058">
                  <c:v>4.4115999999984914E-4</c:v>
                </c:pt>
                <c:pt idx="22059">
                  <c:v>4.4117999999984913E-4</c:v>
                </c:pt>
                <c:pt idx="22060">
                  <c:v>4.4119999999984912E-4</c:v>
                </c:pt>
                <c:pt idx="22061">
                  <c:v>4.4121999999984911E-4</c:v>
                </c:pt>
                <c:pt idx="22062">
                  <c:v>4.412399999998491E-4</c:v>
                </c:pt>
                <c:pt idx="22063">
                  <c:v>4.4125999999984909E-4</c:v>
                </c:pt>
                <c:pt idx="22064">
                  <c:v>4.4127999999984908E-4</c:v>
                </c:pt>
                <c:pt idx="22065">
                  <c:v>4.4129999999984907E-4</c:v>
                </c:pt>
                <c:pt idx="22066">
                  <c:v>4.4131999999984906E-4</c:v>
                </c:pt>
                <c:pt idx="22067">
                  <c:v>4.4133999999984905E-4</c:v>
                </c:pt>
                <c:pt idx="22068">
                  <c:v>4.4135999999984904E-4</c:v>
                </c:pt>
                <c:pt idx="22069">
                  <c:v>4.4137999999984903E-4</c:v>
                </c:pt>
                <c:pt idx="22070">
                  <c:v>4.4139999999984902E-4</c:v>
                </c:pt>
                <c:pt idx="22071">
                  <c:v>4.4141999999984901E-4</c:v>
                </c:pt>
                <c:pt idx="22072">
                  <c:v>4.41439999999849E-4</c:v>
                </c:pt>
                <c:pt idx="22073">
                  <c:v>4.4145999999984899E-4</c:v>
                </c:pt>
                <c:pt idx="22074">
                  <c:v>4.4147999999984898E-4</c:v>
                </c:pt>
                <c:pt idx="22075">
                  <c:v>4.4149999999984897E-4</c:v>
                </c:pt>
                <c:pt idx="22076">
                  <c:v>4.4151999999984896E-4</c:v>
                </c:pt>
                <c:pt idx="22077">
                  <c:v>4.4153999999984895E-4</c:v>
                </c:pt>
                <c:pt idx="22078">
                  <c:v>4.4155999999984894E-4</c:v>
                </c:pt>
                <c:pt idx="22079">
                  <c:v>4.4157999999984893E-4</c:v>
                </c:pt>
                <c:pt idx="22080">
                  <c:v>4.4159999999984892E-4</c:v>
                </c:pt>
                <c:pt idx="22081">
                  <c:v>4.4161999999984891E-4</c:v>
                </c:pt>
                <c:pt idx="22082">
                  <c:v>4.416399999998489E-4</c:v>
                </c:pt>
                <c:pt idx="22083">
                  <c:v>4.4165999999984889E-4</c:v>
                </c:pt>
                <c:pt idx="22084">
                  <c:v>4.4167999999984888E-4</c:v>
                </c:pt>
                <c:pt idx="22085">
                  <c:v>4.4169999999984886E-4</c:v>
                </c:pt>
                <c:pt idx="22086">
                  <c:v>4.4171999999984885E-4</c:v>
                </c:pt>
                <c:pt idx="22087">
                  <c:v>4.4173999999984884E-4</c:v>
                </c:pt>
                <c:pt idx="22088">
                  <c:v>4.4175999999984883E-4</c:v>
                </c:pt>
                <c:pt idx="22089">
                  <c:v>4.4177999999984882E-4</c:v>
                </c:pt>
                <c:pt idx="22090">
                  <c:v>4.4179999999984881E-4</c:v>
                </c:pt>
                <c:pt idx="22091">
                  <c:v>4.418199999998488E-4</c:v>
                </c:pt>
                <c:pt idx="22092">
                  <c:v>4.4183999999984879E-4</c:v>
                </c:pt>
                <c:pt idx="22093">
                  <c:v>4.4185999999984878E-4</c:v>
                </c:pt>
                <c:pt idx="22094">
                  <c:v>4.4187999999984877E-4</c:v>
                </c:pt>
                <c:pt idx="22095">
                  <c:v>4.4189999999984876E-4</c:v>
                </c:pt>
                <c:pt idx="22096">
                  <c:v>4.4191999999984875E-4</c:v>
                </c:pt>
                <c:pt idx="22097">
                  <c:v>4.4193999999984874E-4</c:v>
                </c:pt>
                <c:pt idx="22098">
                  <c:v>4.4195999999984873E-4</c:v>
                </c:pt>
                <c:pt idx="22099">
                  <c:v>4.4197999999984872E-4</c:v>
                </c:pt>
                <c:pt idx="22100">
                  <c:v>4.4199999999984871E-4</c:v>
                </c:pt>
                <c:pt idx="22101">
                  <c:v>4.420199999998487E-4</c:v>
                </c:pt>
                <c:pt idx="22102">
                  <c:v>4.4203999999984869E-4</c:v>
                </c:pt>
                <c:pt idx="22103">
                  <c:v>4.4205999999984868E-4</c:v>
                </c:pt>
                <c:pt idx="22104">
                  <c:v>4.4207999999984867E-4</c:v>
                </c:pt>
                <c:pt idx="22105">
                  <c:v>4.4209999999984866E-4</c:v>
                </c:pt>
                <c:pt idx="22106">
                  <c:v>4.4211999999984865E-4</c:v>
                </c:pt>
                <c:pt idx="22107">
                  <c:v>4.4213999999984864E-4</c:v>
                </c:pt>
                <c:pt idx="22108">
                  <c:v>4.4215999999984863E-4</c:v>
                </c:pt>
                <c:pt idx="22109">
                  <c:v>4.4217999999984862E-4</c:v>
                </c:pt>
                <c:pt idx="22110">
                  <c:v>4.4219999999984861E-4</c:v>
                </c:pt>
                <c:pt idx="22111">
                  <c:v>4.422199999998486E-4</c:v>
                </c:pt>
                <c:pt idx="22112">
                  <c:v>4.4223999999984859E-4</c:v>
                </c:pt>
                <c:pt idx="22113">
                  <c:v>4.4225999999984858E-4</c:v>
                </c:pt>
                <c:pt idx="22114">
                  <c:v>4.4227999999984856E-4</c:v>
                </c:pt>
                <c:pt idx="22115">
                  <c:v>4.4229999999984855E-4</c:v>
                </c:pt>
                <c:pt idx="22116">
                  <c:v>4.4231999999984854E-4</c:v>
                </c:pt>
                <c:pt idx="22117">
                  <c:v>4.4233999999984853E-4</c:v>
                </c:pt>
                <c:pt idx="22118">
                  <c:v>4.4235999999984852E-4</c:v>
                </c:pt>
                <c:pt idx="22119">
                  <c:v>4.4237999999984851E-4</c:v>
                </c:pt>
                <c:pt idx="22120">
                  <c:v>4.423999999998485E-4</c:v>
                </c:pt>
                <c:pt idx="22121">
                  <c:v>4.4241999999984849E-4</c:v>
                </c:pt>
                <c:pt idx="22122">
                  <c:v>4.4243999999984848E-4</c:v>
                </c:pt>
                <c:pt idx="22123">
                  <c:v>4.4245999999984847E-4</c:v>
                </c:pt>
                <c:pt idx="22124">
                  <c:v>4.4247999999984846E-4</c:v>
                </c:pt>
                <c:pt idx="22125">
                  <c:v>4.4249999999984845E-4</c:v>
                </c:pt>
                <c:pt idx="22126">
                  <c:v>4.4251999999984844E-4</c:v>
                </c:pt>
                <c:pt idx="22127">
                  <c:v>4.4253999999984843E-4</c:v>
                </c:pt>
                <c:pt idx="22128">
                  <c:v>4.4255999999984842E-4</c:v>
                </c:pt>
                <c:pt idx="22129">
                  <c:v>4.4257999999984841E-4</c:v>
                </c:pt>
                <c:pt idx="22130">
                  <c:v>4.425999999998484E-4</c:v>
                </c:pt>
                <c:pt idx="22131">
                  <c:v>4.4261999999984839E-4</c:v>
                </c:pt>
                <c:pt idx="22132">
                  <c:v>4.4263999999984838E-4</c:v>
                </c:pt>
                <c:pt idx="22133">
                  <c:v>4.4265999999984837E-4</c:v>
                </c:pt>
                <c:pt idx="22134">
                  <c:v>4.4267999999984836E-4</c:v>
                </c:pt>
                <c:pt idx="22135">
                  <c:v>4.4269999999984835E-4</c:v>
                </c:pt>
                <c:pt idx="22136">
                  <c:v>4.4271999999984834E-4</c:v>
                </c:pt>
                <c:pt idx="22137">
                  <c:v>4.4273999999984833E-4</c:v>
                </c:pt>
                <c:pt idx="22138">
                  <c:v>4.4275999999984832E-4</c:v>
                </c:pt>
                <c:pt idx="22139">
                  <c:v>4.4277999999984831E-4</c:v>
                </c:pt>
                <c:pt idx="22140">
                  <c:v>4.427999999998483E-4</c:v>
                </c:pt>
                <c:pt idx="22141">
                  <c:v>4.4281999999984829E-4</c:v>
                </c:pt>
                <c:pt idx="22142">
                  <c:v>4.4283999999984827E-4</c:v>
                </c:pt>
                <c:pt idx="22143">
                  <c:v>4.4285999999984826E-4</c:v>
                </c:pt>
                <c:pt idx="22144">
                  <c:v>4.4287999999984825E-4</c:v>
                </c:pt>
                <c:pt idx="22145">
                  <c:v>4.4289999999984824E-4</c:v>
                </c:pt>
                <c:pt idx="22146">
                  <c:v>4.4291999999984823E-4</c:v>
                </c:pt>
                <c:pt idx="22147">
                  <c:v>4.4293999999984822E-4</c:v>
                </c:pt>
                <c:pt idx="22148">
                  <c:v>4.4295999999984821E-4</c:v>
                </c:pt>
                <c:pt idx="22149">
                  <c:v>4.429799999998482E-4</c:v>
                </c:pt>
                <c:pt idx="22150">
                  <c:v>4.4299999999984819E-4</c:v>
                </c:pt>
                <c:pt idx="22151">
                  <c:v>4.4301999999984818E-4</c:v>
                </c:pt>
                <c:pt idx="22152">
                  <c:v>4.4303999999984817E-4</c:v>
                </c:pt>
                <c:pt idx="22153">
                  <c:v>4.4305999999984816E-4</c:v>
                </c:pt>
                <c:pt idx="22154">
                  <c:v>4.4307999999984815E-4</c:v>
                </c:pt>
                <c:pt idx="22155">
                  <c:v>4.4309999999984814E-4</c:v>
                </c:pt>
                <c:pt idx="22156">
                  <c:v>4.4311999999984813E-4</c:v>
                </c:pt>
                <c:pt idx="22157">
                  <c:v>4.4313999999984812E-4</c:v>
                </c:pt>
                <c:pt idx="22158">
                  <c:v>4.4315999999984811E-4</c:v>
                </c:pt>
                <c:pt idx="22159">
                  <c:v>4.431799999998481E-4</c:v>
                </c:pt>
                <c:pt idx="22160">
                  <c:v>4.4319999999984809E-4</c:v>
                </c:pt>
                <c:pt idx="22161">
                  <c:v>4.4321999999984808E-4</c:v>
                </c:pt>
                <c:pt idx="22162">
                  <c:v>4.4323999999984807E-4</c:v>
                </c:pt>
                <c:pt idx="22163">
                  <c:v>4.4325999999984806E-4</c:v>
                </c:pt>
                <c:pt idx="22164">
                  <c:v>4.4327999999984805E-4</c:v>
                </c:pt>
                <c:pt idx="22165">
                  <c:v>4.4329999999984804E-4</c:v>
                </c:pt>
                <c:pt idx="22166">
                  <c:v>4.4331999999984803E-4</c:v>
                </c:pt>
                <c:pt idx="22167">
                  <c:v>4.4333999999984802E-4</c:v>
                </c:pt>
                <c:pt idx="22168">
                  <c:v>4.4335999999984801E-4</c:v>
                </c:pt>
                <c:pt idx="22169">
                  <c:v>4.43379999999848E-4</c:v>
                </c:pt>
                <c:pt idx="22170">
                  <c:v>4.4339999999984798E-4</c:v>
                </c:pt>
                <c:pt idx="22171">
                  <c:v>4.4341999999984797E-4</c:v>
                </c:pt>
                <c:pt idx="22172">
                  <c:v>4.4343999999984796E-4</c:v>
                </c:pt>
                <c:pt idx="22173">
                  <c:v>4.4345999999984795E-4</c:v>
                </c:pt>
                <c:pt idx="22174">
                  <c:v>4.4347999999984794E-4</c:v>
                </c:pt>
                <c:pt idx="22175">
                  <c:v>4.4349999999984793E-4</c:v>
                </c:pt>
                <c:pt idx="22176">
                  <c:v>4.4351999999984792E-4</c:v>
                </c:pt>
                <c:pt idx="22177">
                  <c:v>4.4353999999984791E-4</c:v>
                </c:pt>
                <c:pt idx="22178">
                  <c:v>4.435599999998479E-4</c:v>
                </c:pt>
                <c:pt idx="22179">
                  <c:v>4.4357999999984789E-4</c:v>
                </c:pt>
                <c:pt idx="22180">
                  <c:v>4.4359999999984788E-4</c:v>
                </c:pt>
                <c:pt idx="22181">
                  <c:v>4.4361999999984787E-4</c:v>
                </c:pt>
                <c:pt idx="22182">
                  <c:v>4.4363999999984786E-4</c:v>
                </c:pt>
                <c:pt idx="22183">
                  <c:v>4.4365999999984785E-4</c:v>
                </c:pt>
                <c:pt idx="22184">
                  <c:v>4.4367999999984784E-4</c:v>
                </c:pt>
                <c:pt idx="22185">
                  <c:v>4.4369999999984783E-4</c:v>
                </c:pt>
                <c:pt idx="22186">
                  <c:v>4.4371999999984782E-4</c:v>
                </c:pt>
                <c:pt idx="22187">
                  <c:v>4.4373999999984781E-4</c:v>
                </c:pt>
                <c:pt idx="22188">
                  <c:v>4.437599999998478E-4</c:v>
                </c:pt>
                <c:pt idx="22189">
                  <c:v>4.4377999999984779E-4</c:v>
                </c:pt>
                <c:pt idx="22190">
                  <c:v>4.4379999999984778E-4</c:v>
                </c:pt>
                <c:pt idx="22191">
                  <c:v>4.4381999999984777E-4</c:v>
                </c:pt>
                <c:pt idx="22192">
                  <c:v>4.4383999999984776E-4</c:v>
                </c:pt>
                <c:pt idx="22193">
                  <c:v>4.4385999999984775E-4</c:v>
                </c:pt>
                <c:pt idx="22194">
                  <c:v>4.4387999999984774E-4</c:v>
                </c:pt>
                <c:pt idx="22195">
                  <c:v>4.4389999999984773E-4</c:v>
                </c:pt>
                <c:pt idx="22196">
                  <c:v>4.4391999999984772E-4</c:v>
                </c:pt>
                <c:pt idx="22197">
                  <c:v>4.4393999999984771E-4</c:v>
                </c:pt>
                <c:pt idx="22198">
                  <c:v>4.4395999999984769E-4</c:v>
                </c:pt>
                <c:pt idx="22199">
                  <c:v>4.4397999999984768E-4</c:v>
                </c:pt>
                <c:pt idx="22200">
                  <c:v>4.4399999999984767E-4</c:v>
                </c:pt>
                <c:pt idx="22201">
                  <c:v>4.4401999999984766E-4</c:v>
                </c:pt>
                <c:pt idx="22202">
                  <c:v>4.4403999999984765E-4</c:v>
                </c:pt>
                <c:pt idx="22203">
                  <c:v>4.4405999999984764E-4</c:v>
                </c:pt>
                <c:pt idx="22204">
                  <c:v>4.4407999999984763E-4</c:v>
                </c:pt>
                <c:pt idx="22205">
                  <c:v>4.4409999999984762E-4</c:v>
                </c:pt>
                <c:pt idx="22206">
                  <c:v>4.4411999999984761E-4</c:v>
                </c:pt>
                <c:pt idx="22207">
                  <c:v>4.441399999998476E-4</c:v>
                </c:pt>
                <c:pt idx="22208">
                  <c:v>4.4415999999984759E-4</c:v>
                </c:pt>
                <c:pt idx="22209">
                  <c:v>4.4417999999984758E-4</c:v>
                </c:pt>
                <c:pt idx="22210">
                  <c:v>4.4419999999984757E-4</c:v>
                </c:pt>
                <c:pt idx="22211">
                  <c:v>4.4421999999984756E-4</c:v>
                </c:pt>
                <c:pt idx="22212">
                  <c:v>4.4423999999984755E-4</c:v>
                </c:pt>
                <c:pt idx="22213">
                  <c:v>4.4425999999984754E-4</c:v>
                </c:pt>
                <c:pt idx="22214">
                  <c:v>4.4427999999984753E-4</c:v>
                </c:pt>
                <c:pt idx="22215">
                  <c:v>4.4429999999984752E-4</c:v>
                </c:pt>
                <c:pt idx="22216">
                  <c:v>4.4431999999984751E-4</c:v>
                </c:pt>
                <c:pt idx="22217">
                  <c:v>4.443399999998475E-4</c:v>
                </c:pt>
                <c:pt idx="22218">
                  <c:v>4.4435999999984749E-4</c:v>
                </c:pt>
                <c:pt idx="22219">
                  <c:v>4.4437999999984748E-4</c:v>
                </c:pt>
                <c:pt idx="22220">
                  <c:v>4.4439999999984747E-4</c:v>
                </c:pt>
                <c:pt idx="22221">
                  <c:v>4.4441999999984746E-4</c:v>
                </c:pt>
                <c:pt idx="22222">
                  <c:v>4.4443999999984745E-4</c:v>
                </c:pt>
                <c:pt idx="22223">
                  <c:v>4.4445999999984744E-4</c:v>
                </c:pt>
                <c:pt idx="22224">
                  <c:v>4.4447999999984743E-4</c:v>
                </c:pt>
                <c:pt idx="22225">
                  <c:v>4.4449999999984742E-4</c:v>
                </c:pt>
                <c:pt idx="22226">
                  <c:v>4.445199999998474E-4</c:v>
                </c:pt>
                <c:pt idx="22227">
                  <c:v>4.4453999999984739E-4</c:v>
                </c:pt>
                <c:pt idx="22228">
                  <c:v>4.4455999999984738E-4</c:v>
                </c:pt>
                <c:pt idx="22229">
                  <c:v>4.4457999999984737E-4</c:v>
                </c:pt>
                <c:pt idx="22230">
                  <c:v>4.4459999999984736E-4</c:v>
                </c:pt>
                <c:pt idx="22231">
                  <c:v>4.4461999999984735E-4</c:v>
                </c:pt>
                <c:pt idx="22232">
                  <c:v>4.4463999999984734E-4</c:v>
                </c:pt>
                <c:pt idx="22233">
                  <c:v>4.4465999999984733E-4</c:v>
                </c:pt>
                <c:pt idx="22234">
                  <c:v>4.4467999999984732E-4</c:v>
                </c:pt>
                <c:pt idx="22235">
                  <c:v>4.4469999999984731E-4</c:v>
                </c:pt>
                <c:pt idx="22236">
                  <c:v>4.447199999998473E-4</c:v>
                </c:pt>
                <c:pt idx="22237">
                  <c:v>4.4473999999984729E-4</c:v>
                </c:pt>
                <c:pt idx="22238">
                  <c:v>4.4475999999984728E-4</c:v>
                </c:pt>
                <c:pt idx="22239">
                  <c:v>4.4477999999984727E-4</c:v>
                </c:pt>
                <c:pt idx="22240">
                  <c:v>4.4479999999984726E-4</c:v>
                </c:pt>
                <c:pt idx="22241">
                  <c:v>4.4481999999984725E-4</c:v>
                </c:pt>
                <c:pt idx="22242">
                  <c:v>4.4483999999984724E-4</c:v>
                </c:pt>
                <c:pt idx="22243">
                  <c:v>4.4485999999984723E-4</c:v>
                </c:pt>
                <c:pt idx="22244">
                  <c:v>4.4487999999984722E-4</c:v>
                </c:pt>
                <c:pt idx="22245">
                  <c:v>4.4489999999984721E-4</c:v>
                </c:pt>
                <c:pt idx="22246">
                  <c:v>4.449199999998472E-4</c:v>
                </c:pt>
                <c:pt idx="22247">
                  <c:v>4.4493999999984719E-4</c:v>
                </c:pt>
                <c:pt idx="22248">
                  <c:v>4.4495999999984718E-4</c:v>
                </c:pt>
                <c:pt idx="22249">
                  <c:v>4.4497999999984717E-4</c:v>
                </c:pt>
                <c:pt idx="22250">
                  <c:v>4.4499999999984716E-4</c:v>
                </c:pt>
                <c:pt idx="22251">
                  <c:v>4.4501999999984715E-4</c:v>
                </c:pt>
                <c:pt idx="22252">
                  <c:v>4.4503999999984714E-4</c:v>
                </c:pt>
                <c:pt idx="22253">
                  <c:v>4.4505999999984713E-4</c:v>
                </c:pt>
                <c:pt idx="22254">
                  <c:v>4.4507999999984711E-4</c:v>
                </c:pt>
                <c:pt idx="22255">
                  <c:v>4.450999999998471E-4</c:v>
                </c:pt>
                <c:pt idx="22256">
                  <c:v>4.4511999999984709E-4</c:v>
                </c:pt>
                <c:pt idx="22257">
                  <c:v>4.4513999999984708E-4</c:v>
                </c:pt>
                <c:pt idx="22258">
                  <c:v>4.4515999999984707E-4</c:v>
                </c:pt>
                <c:pt idx="22259">
                  <c:v>4.4517999999984706E-4</c:v>
                </c:pt>
                <c:pt idx="22260">
                  <c:v>4.4519999999984705E-4</c:v>
                </c:pt>
                <c:pt idx="22261">
                  <c:v>4.4521999999984704E-4</c:v>
                </c:pt>
                <c:pt idx="22262">
                  <c:v>4.4523999999984703E-4</c:v>
                </c:pt>
                <c:pt idx="22263">
                  <c:v>4.4525999999984702E-4</c:v>
                </c:pt>
                <c:pt idx="22264">
                  <c:v>4.4527999999984701E-4</c:v>
                </c:pt>
                <c:pt idx="22265">
                  <c:v>4.45299999999847E-4</c:v>
                </c:pt>
                <c:pt idx="22266">
                  <c:v>4.4531999999984699E-4</c:v>
                </c:pt>
                <c:pt idx="22267">
                  <c:v>4.4533999999984698E-4</c:v>
                </c:pt>
                <c:pt idx="22268">
                  <c:v>4.4535999999984697E-4</c:v>
                </c:pt>
                <c:pt idx="22269">
                  <c:v>4.4537999999984696E-4</c:v>
                </c:pt>
                <c:pt idx="22270">
                  <c:v>4.4539999999984695E-4</c:v>
                </c:pt>
                <c:pt idx="22271">
                  <c:v>4.4541999999984694E-4</c:v>
                </c:pt>
                <c:pt idx="22272">
                  <c:v>4.4543999999984693E-4</c:v>
                </c:pt>
                <c:pt idx="22273">
                  <c:v>4.4545999999984692E-4</c:v>
                </c:pt>
                <c:pt idx="22274">
                  <c:v>4.4547999999984691E-4</c:v>
                </c:pt>
                <c:pt idx="22275">
                  <c:v>4.454999999998469E-4</c:v>
                </c:pt>
                <c:pt idx="22276">
                  <c:v>4.4551999999984689E-4</c:v>
                </c:pt>
                <c:pt idx="22277">
                  <c:v>4.4553999999984688E-4</c:v>
                </c:pt>
                <c:pt idx="22278">
                  <c:v>4.4555999999984687E-4</c:v>
                </c:pt>
                <c:pt idx="22279">
                  <c:v>4.4557999999984686E-4</c:v>
                </c:pt>
                <c:pt idx="22280">
                  <c:v>4.4559999999984685E-4</c:v>
                </c:pt>
                <c:pt idx="22281">
                  <c:v>4.4561999999984684E-4</c:v>
                </c:pt>
                <c:pt idx="22282">
                  <c:v>4.4563999999984682E-4</c:v>
                </c:pt>
                <c:pt idx="22283">
                  <c:v>4.4565999999984681E-4</c:v>
                </c:pt>
                <c:pt idx="22284">
                  <c:v>4.456799999998468E-4</c:v>
                </c:pt>
                <c:pt idx="22285">
                  <c:v>4.4569999999984679E-4</c:v>
                </c:pt>
                <c:pt idx="22286">
                  <c:v>4.4571999999984678E-4</c:v>
                </c:pt>
                <c:pt idx="22287">
                  <c:v>4.4573999999984677E-4</c:v>
                </c:pt>
                <c:pt idx="22288">
                  <c:v>4.4575999999984676E-4</c:v>
                </c:pt>
                <c:pt idx="22289">
                  <c:v>4.4577999999984675E-4</c:v>
                </c:pt>
                <c:pt idx="22290">
                  <c:v>4.4579999999984674E-4</c:v>
                </c:pt>
                <c:pt idx="22291">
                  <c:v>4.4581999999984673E-4</c:v>
                </c:pt>
                <c:pt idx="22292">
                  <c:v>4.4583999999984672E-4</c:v>
                </c:pt>
                <c:pt idx="22293">
                  <c:v>4.4585999999984671E-4</c:v>
                </c:pt>
                <c:pt idx="22294">
                  <c:v>4.458799999998467E-4</c:v>
                </c:pt>
                <c:pt idx="22295">
                  <c:v>4.4589999999984669E-4</c:v>
                </c:pt>
                <c:pt idx="22296">
                  <c:v>4.4591999999984668E-4</c:v>
                </c:pt>
                <c:pt idx="22297">
                  <c:v>4.4593999999984667E-4</c:v>
                </c:pt>
                <c:pt idx="22298">
                  <c:v>4.4595999999984666E-4</c:v>
                </c:pt>
                <c:pt idx="22299">
                  <c:v>4.4597999999984665E-4</c:v>
                </c:pt>
                <c:pt idx="22300">
                  <c:v>4.4599999999984664E-4</c:v>
                </c:pt>
                <c:pt idx="22301">
                  <c:v>4.4601999999984663E-4</c:v>
                </c:pt>
                <c:pt idx="22302">
                  <c:v>4.4603999999984662E-4</c:v>
                </c:pt>
                <c:pt idx="22303">
                  <c:v>4.4605999999984661E-4</c:v>
                </c:pt>
                <c:pt idx="22304">
                  <c:v>4.460799999998466E-4</c:v>
                </c:pt>
                <c:pt idx="22305">
                  <c:v>4.4609999999984659E-4</c:v>
                </c:pt>
                <c:pt idx="22306">
                  <c:v>4.4611999999984658E-4</c:v>
                </c:pt>
                <c:pt idx="22307">
                  <c:v>4.4613999999984657E-4</c:v>
                </c:pt>
                <c:pt idx="22308">
                  <c:v>4.4615999999984656E-4</c:v>
                </c:pt>
                <c:pt idx="22309">
                  <c:v>4.4617999999984655E-4</c:v>
                </c:pt>
                <c:pt idx="22310">
                  <c:v>4.4619999999984653E-4</c:v>
                </c:pt>
                <c:pt idx="22311">
                  <c:v>4.4621999999984652E-4</c:v>
                </c:pt>
                <c:pt idx="22312">
                  <c:v>4.4623999999984651E-4</c:v>
                </c:pt>
                <c:pt idx="22313">
                  <c:v>4.462599999998465E-4</c:v>
                </c:pt>
                <c:pt idx="22314">
                  <c:v>4.4627999999984649E-4</c:v>
                </c:pt>
                <c:pt idx="22315">
                  <c:v>4.4629999999984648E-4</c:v>
                </c:pt>
                <c:pt idx="22316">
                  <c:v>4.4631999999984647E-4</c:v>
                </c:pt>
                <c:pt idx="22317">
                  <c:v>4.4633999999984646E-4</c:v>
                </c:pt>
                <c:pt idx="22318">
                  <c:v>4.4635999999984645E-4</c:v>
                </c:pt>
                <c:pt idx="22319">
                  <c:v>4.4637999999984644E-4</c:v>
                </c:pt>
                <c:pt idx="22320">
                  <c:v>4.4639999999984643E-4</c:v>
                </c:pt>
                <c:pt idx="22321">
                  <c:v>4.4641999999984642E-4</c:v>
                </c:pt>
                <c:pt idx="22322">
                  <c:v>4.4643999999984641E-4</c:v>
                </c:pt>
                <c:pt idx="22323">
                  <c:v>4.464599999998464E-4</c:v>
                </c:pt>
                <c:pt idx="22324">
                  <c:v>4.4647999999984639E-4</c:v>
                </c:pt>
                <c:pt idx="22325">
                  <c:v>4.4649999999984638E-4</c:v>
                </c:pt>
                <c:pt idx="22326">
                  <c:v>4.4651999999984637E-4</c:v>
                </c:pt>
                <c:pt idx="22327">
                  <c:v>4.4653999999984636E-4</c:v>
                </c:pt>
                <c:pt idx="22328">
                  <c:v>4.4655999999984635E-4</c:v>
                </c:pt>
                <c:pt idx="22329">
                  <c:v>4.4657999999984634E-4</c:v>
                </c:pt>
                <c:pt idx="22330">
                  <c:v>4.4659999999984633E-4</c:v>
                </c:pt>
                <c:pt idx="22331">
                  <c:v>4.4661999999984632E-4</c:v>
                </c:pt>
                <c:pt idx="22332">
                  <c:v>4.4663999999984631E-4</c:v>
                </c:pt>
                <c:pt idx="22333">
                  <c:v>4.466599999998463E-4</c:v>
                </c:pt>
                <c:pt idx="22334">
                  <c:v>4.4667999999984629E-4</c:v>
                </c:pt>
                <c:pt idx="22335">
                  <c:v>4.4669999999984628E-4</c:v>
                </c:pt>
                <c:pt idx="22336">
                  <c:v>4.4671999999984627E-4</c:v>
                </c:pt>
                <c:pt idx="22337">
                  <c:v>4.4673999999984626E-4</c:v>
                </c:pt>
                <c:pt idx="22338">
                  <c:v>4.4675999999984624E-4</c:v>
                </c:pt>
                <c:pt idx="22339">
                  <c:v>4.4677999999984623E-4</c:v>
                </c:pt>
                <c:pt idx="22340">
                  <c:v>4.4679999999984622E-4</c:v>
                </c:pt>
                <c:pt idx="22341">
                  <c:v>4.4681999999984621E-4</c:v>
                </c:pt>
                <c:pt idx="22342">
                  <c:v>4.468399999998462E-4</c:v>
                </c:pt>
                <c:pt idx="22343">
                  <c:v>4.4685999999984619E-4</c:v>
                </c:pt>
                <c:pt idx="22344">
                  <c:v>4.4687999999984618E-4</c:v>
                </c:pt>
                <c:pt idx="22345">
                  <c:v>4.4689999999984617E-4</c:v>
                </c:pt>
                <c:pt idx="22346">
                  <c:v>4.4691999999984616E-4</c:v>
                </c:pt>
                <c:pt idx="22347">
                  <c:v>4.4693999999984615E-4</c:v>
                </c:pt>
                <c:pt idx="22348">
                  <c:v>4.4695999999984614E-4</c:v>
                </c:pt>
                <c:pt idx="22349">
                  <c:v>4.4697999999984613E-4</c:v>
                </c:pt>
                <c:pt idx="22350">
                  <c:v>4.4699999999984612E-4</c:v>
                </c:pt>
                <c:pt idx="22351">
                  <c:v>4.4701999999984611E-4</c:v>
                </c:pt>
                <c:pt idx="22352">
                  <c:v>4.470399999998461E-4</c:v>
                </c:pt>
                <c:pt idx="22353">
                  <c:v>4.4705999999984609E-4</c:v>
                </c:pt>
                <c:pt idx="22354">
                  <c:v>4.4707999999984608E-4</c:v>
                </c:pt>
                <c:pt idx="22355">
                  <c:v>4.4709999999984607E-4</c:v>
                </c:pt>
                <c:pt idx="22356">
                  <c:v>4.4711999999984606E-4</c:v>
                </c:pt>
                <c:pt idx="22357">
                  <c:v>4.4713999999984605E-4</c:v>
                </c:pt>
                <c:pt idx="22358">
                  <c:v>4.4715999999984604E-4</c:v>
                </c:pt>
                <c:pt idx="22359">
                  <c:v>4.4717999999984603E-4</c:v>
                </c:pt>
                <c:pt idx="22360">
                  <c:v>4.4719999999984602E-4</c:v>
                </c:pt>
                <c:pt idx="22361">
                  <c:v>4.4721999999984601E-4</c:v>
                </c:pt>
                <c:pt idx="22362">
                  <c:v>4.47239999999846E-4</c:v>
                </c:pt>
                <c:pt idx="22363">
                  <c:v>4.4725999999984599E-4</c:v>
                </c:pt>
                <c:pt idx="22364">
                  <c:v>4.4727999999984598E-4</c:v>
                </c:pt>
                <c:pt idx="22365">
                  <c:v>4.4729999999984597E-4</c:v>
                </c:pt>
                <c:pt idx="22366">
                  <c:v>4.4731999999984595E-4</c:v>
                </c:pt>
                <c:pt idx="22367">
                  <c:v>4.4733999999984594E-4</c:v>
                </c:pt>
                <c:pt idx="22368">
                  <c:v>4.4735999999984593E-4</c:v>
                </c:pt>
                <c:pt idx="22369">
                  <c:v>4.4737999999984592E-4</c:v>
                </c:pt>
                <c:pt idx="22370">
                  <c:v>4.4739999999984591E-4</c:v>
                </c:pt>
                <c:pt idx="22371">
                  <c:v>4.474199999998459E-4</c:v>
                </c:pt>
                <c:pt idx="22372">
                  <c:v>4.4743999999984589E-4</c:v>
                </c:pt>
                <c:pt idx="22373">
                  <c:v>4.4745999999984588E-4</c:v>
                </c:pt>
                <c:pt idx="22374">
                  <c:v>4.4747999999984587E-4</c:v>
                </c:pt>
                <c:pt idx="22375">
                  <c:v>4.4749999999984586E-4</c:v>
                </c:pt>
                <c:pt idx="22376">
                  <c:v>4.4751999999984585E-4</c:v>
                </c:pt>
                <c:pt idx="22377">
                  <c:v>4.4753999999984584E-4</c:v>
                </c:pt>
                <c:pt idx="22378">
                  <c:v>4.4755999999984583E-4</c:v>
                </c:pt>
                <c:pt idx="22379">
                  <c:v>4.4757999999984582E-4</c:v>
                </c:pt>
                <c:pt idx="22380">
                  <c:v>4.4759999999984581E-4</c:v>
                </c:pt>
                <c:pt idx="22381">
                  <c:v>4.476199999998458E-4</c:v>
                </c:pt>
                <c:pt idx="22382">
                  <c:v>4.4763999999984579E-4</c:v>
                </c:pt>
                <c:pt idx="22383">
                  <c:v>4.4765999999984578E-4</c:v>
                </c:pt>
                <c:pt idx="22384">
                  <c:v>4.4767999999984577E-4</c:v>
                </c:pt>
                <c:pt idx="22385">
                  <c:v>4.4769999999984576E-4</c:v>
                </c:pt>
                <c:pt idx="22386">
                  <c:v>4.4771999999984575E-4</c:v>
                </c:pt>
                <c:pt idx="22387">
                  <c:v>4.4773999999984574E-4</c:v>
                </c:pt>
                <c:pt idx="22388">
                  <c:v>4.4775999999984573E-4</c:v>
                </c:pt>
                <c:pt idx="22389">
                  <c:v>4.4777999999984572E-4</c:v>
                </c:pt>
                <c:pt idx="22390">
                  <c:v>4.4779999999984571E-4</c:v>
                </c:pt>
                <c:pt idx="22391">
                  <c:v>4.478199999998457E-4</c:v>
                </c:pt>
                <c:pt idx="22392">
                  <c:v>4.4783999999984569E-4</c:v>
                </c:pt>
                <c:pt idx="22393">
                  <c:v>4.4785999999984568E-4</c:v>
                </c:pt>
                <c:pt idx="22394">
                  <c:v>4.4787999999984567E-4</c:v>
                </c:pt>
                <c:pt idx="22395">
                  <c:v>4.4789999999984565E-4</c:v>
                </c:pt>
                <c:pt idx="22396">
                  <c:v>4.4791999999984564E-4</c:v>
                </c:pt>
                <c:pt idx="22397">
                  <c:v>4.4793999999984563E-4</c:v>
                </c:pt>
                <c:pt idx="22398">
                  <c:v>4.4795999999984562E-4</c:v>
                </c:pt>
                <c:pt idx="22399">
                  <c:v>4.4797999999984561E-4</c:v>
                </c:pt>
                <c:pt idx="22400">
                  <c:v>4.479999999998456E-4</c:v>
                </c:pt>
                <c:pt idx="22401">
                  <c:v>4.4801999999984559E-4</c:v>
                </c:pt>
                <c:pt idx="22402">
                  <c:v>4.4803999999984558E-4</c:v>
                </c:pt>
                <c:pt idx="22403">
                  <c:v>4.4805999999984557E-4</c:v>
                </c:pt>
                <c:pt idx="22404">
                  <c:v>4.4807999999984556E-4</c:v>
                </c:pt>
                <c:pt idx="22405">
                  <c:v>4.4809999999984555E-4</c:v>
                </c:pt>
                <c:pt idx="22406">
                  <c:v>4.4811999999984554E-4</c:v>
                </c:pt>
                <c:pt idx="22407">
                  <c:v>4.4813999999984553E-4</c:v>
                </c:pt>
                <c:pt idx="22408">
                  <c:v>4.4815999999984552E-4</c:v>
                </c:pt>
                <c:pt idx="22409">
                  <c:v>4.4817999999984551E-4</c:v>
                </c:pt>
                <c:pt idx="22410">
                  <c:v>4.481999999998455E-4</c:v>
                </c:pt>
                <c:pt idx="22411">
                  <c:v>4.4821999999984549E-4</c:v>
                </c:pt>
                <c:pt idx="22412">
                  <c:v>4.4823999999984548E-4</c:v>
                </c:pt>
                <c:pt idx="22413">
                  <c:v>4.4825999999984547E-4</c:v>
                </c:pt>
                <c:pt idx="22414">
                  <c:v>4.4827999999984546E-4</c:v>
                </c:pt>
                <c:pt idx="22415">
                  <c:v>4.4829999999984545E-4</c:v>
                </c:pt>
                <c:pt idx="22416">
                  <c:v>4.4831999999984544E-4</c:v>
                </c:pt>
                <c:pt idx="22417">
                  <c:v>4.4833999999984543E-4</c:v>
                </c:pt>
                <c:pt idx="22418">
                  <c:v>4.4835999999984542E-4</c:v>
                </c:pt>
                <c:pt idx="22419">
                  <c:v>4.4837999999984541E-4</c:v>
                </c:pt>
                <c:pt idx="22420">
                  <c:v>4.483999999998454E-4</c:v>
                </c:pt>
                <c:pt idx="22421">
                  <c:v>4.4841999999984539E-4</c:v>
                </c:pt>
                <c:pt idx="22422">
                  <c:v>4.4843999999984538E-4</c:v>
                </c:pt>
                <c:pt idx="22423">
                  <c:v>4.4845999999984536E-4</c:v>
                </c:pt>
                <c:pt idx="22424">
                  <c:v>4.4847999999984535E-4</c:v>
                </c:pt>
                <c:pt idx="22425">
                  <c:v>4.4849999999984534E-4</c:v>
                </c:pt>
                <c:pt idx="22426">
                  <c:v>4.4851999999984533E-4</c:v>
                </c:pt>
                <c:pt idx="22427">
                  <c:v>4.4853999999984532E-4</c:v>
                </c:pt>
                <c:pt idx="22428">
                  <c:v>4.4855999999984531E-4</c:v>
                </c:pt>
                <c:pt idx="22429">
                  <c:v>4.485799999998453E-4</c:v>
                </c:pt>
                <c:pt idx="22430">
                  <c:v>4.4859999999984529E-4</c:v>
                </c:pt>
                <c:pt idx="22431">
                  <c:v>4.4861999999984528E-4</c:v>
                </c:pt>
                <c:pt idx="22432">
                  <c:v>4.4863999999984527E-4</c:v>
                </c:pt>
                <c:pt idx="22433">
                  <c:v>4.4865999999984526E-4</c:v>
                </c:pt>
                <c:pt idx="22434">
                  <c:v>4.4867999999984525E-4</c:v>
                </c:pt>
                <c:pt idx="22435">
                  <c:v>4.4869999999984524E-4</c:v>
                </c:pt>
                <c:pt idx="22436">
                  <c:v>4.4871999999984523E-4</c:v>
                </c:pt>
                <c:pt idx="22437">
                  <c:v>4.4873999999984522E-4</c:v>
                </c:pt>
                <c:pt idx="22438">
                  <c:v>4.4875999999984521E-4</c:v>
                </c:pt>
                <c:pt idx="22439">
                  <c:v>4.487799999998452E-4</c:v>
                </c:pt>
                <c:pt idx="22440">
                  <c:v>4.4879999999984519E-4</c:v>
                </c:pt>
                <c:pt idx="22441">
                  <c:v>4.4881999999984518E-4</c:v>
                </c:pt>
                <c:pt idx="22442">
                  <c:v>4.4883999999984517E-4</c:v>
                </c:pt>
                <c:pt idx="22443">
                  <c:v>4.4885999999984516E-4</c:v>
                </c:pt>
                <c:pt idx="22444">
                  <c:v>4.4887999999984515E-4</c:v>
                </c:pt>
                <c:pt idx="22445">
                  <c:v>4.4889999999984514E-4</c:v>
                </c:pt>
                <c:pt idx="22446">
                  <c:v>4.4891999999984513E-4</c:v>
                </c:pt>
                <c:pt idx="22447">
                  <c:v>4.4893999999984512E-4</c:v>
                </c:pt>
                <c:pt idx="22448">
                  <c:v>4.4895999999984511E-4</c:v>
                </c:pt>
                <c:pt idx="22449">
                  <c:v>4.489799999998451E-4</c:v>
                </c:pt>
                <c:pt idx="22450">
                  <c:v>4.4899999999984509E-4</c:v>
                </c:pt>
                <c:pt idx="22451">
                  <c:v>4.4901999999984507E-4</c:v>
                </c:pt>
                <c:pt idx="22452">
                  <c:v>4.4903999999984506E-4</c:v>
                </c:pt>
                <c:pt idx="22453">
                  <c:v>4.4905999999984505E-4</c:v>
                </c:pt>
                <c:pt idx="22454">
                  <c:v>4.4907999999984504E-4</c:v>
                </c:pt>
                <c:pt idx="22455">
                  <c:v>4.4909999999984503E-4</c:v>
                </c:pt>
                <c:pt idx="22456">
                  <c:v>4.4911999999984502E-4</c:v>
                </c:pt>
                <c:pt idx="22457">
                  <c:v>4.4913999999984501E-4</c:v>
                </c:pt>
                <c:pt idx="22458">
                  <c:v>4.49159999999845E-4</c:v>
                </c:pt>
                <c:pt idx="22459">
                  <c:v>4.4917999999984499E-4</c:v>
                </c:pt>
                <c:pt idx="22460">
                  <c:v>4.4919999999984498E-4</c:v>
                </c:pt>
                <c:pt idx="22461">
                  <c:v>4.4921999999984497E-4</c:v>
                </c:pt>
                <c:pt idx="22462">
                  <c:v>4.4923999999984496E-4</c:v>
                </c:pt>
                <c:pt idx="22463">
                  <c:v>4.4925999999984495E-4</c:v>
                </c:pt>
                <c:pt idx="22464">
                  <c:v>4.4927999999984494E-4</c:v>
                </c:pt>
                <c:pt idx="22465">
                  <c:v>4.4929999999984493E-4</c:v>
                </c:pt>
                <c:pt idx="22466">
                  <c:v>4.4931999999984492E-4</c:v>
                </c:pt>
                <c:pt idx="22467">
                  <c:v>4.4933999999984491E-4</c:v>
                </c:pt>
                <c:pt idx="22468">
                  <c:v>4.493599999998449E-4</c:v>
                </c:pt>
                <c:pt idx="22469">
                  <c:v>4.4937999999984489E-4</c:v>
                </c:pt>
                <c:pt idx="22470">
                  <c:v>4.4939999999984488E-4</c:v>
                </c:pt>
                <c:pt idx="22471">
                  <c:v>4.4941999999984487E-4</c:v>
                </c:pt>
                <c:pt idx="22472">
                  <c:v>4.4943999999984486E-4</c:v>
                </c:pt>
                <c:pt idx="22473">
                  <c:v>4.4945999999984485E-4</c:v>
                </c:pt>
                <c:pt idx="22474">
                  <c:v>4.4947999999984484E-4</c:v>
                </c:pt>
                <c:pt idx="22475">
                  <c:v>4.4949999999984483E-4</c:v>
                </c:pt>
                <c:pt idx="22476">
                  <c:v>4.4951999999984482E-4</c:v>
                </c:pt>
                <c:pt idx="22477">
                  <c:v>4.4953999999984481E-4</c:v>
                </c:pt>
                <c:pt idx="22478">
                  <c:v>4.495599999998448E-4</c:v>
                </c:pt>
                <c:pt idx="22479">
                  <c:v>4.4957999999984478E-4</c:v>
                </c:pt>
                <c:pt idx="22480">
                  <c:v>4.4959999999984477E-4</c:v>
                </c:pt>
                <c:pt idx="22481">
                  <c:v>4.4961999999984476E-4</c:v>
                </c:pt>
                <c:pt idx="22482">
                  <c:v>4.4963999999984475E-4</c:v>
                </c:pt>
                <c:pt idx="22483">
                  <c:v>4.4965999999984474E-4</c:v>
                </c:pt>
                <c:pt idx="22484">
                  <c:v>4.4967999999984473E-4</c:v>
                </c:pt>
                <c:pt idx="22485">
                  <c:v>4.4969999999984472E-4</c:v>
                </c:pt>
                <c:pt idx="22486">
                  <c:v>4.4971999999984471E-4</c:v>
                </c:pt>
                <c:pt idx="22487">
                  <c:v>4.497399999998447E-4</c:v>
                </c:pt>
                <c:pt idx="22488">
                  <c:v>4.4975999999984469E-4</c:v>
                </c:pt>
                <c:pt idx="22489">
                  <c:v>4.4977999999984468E-4</c:v>
                </c:pt>
                <c:pt idx="22490">
                  <c:v>4.4979999999984467E-4</c:v>
                </c:pt>
                <c:pt idx="22491">
                  <c:v>4.4981999999984466E-4</c:v>
                </c:pt>
                <c:pt idx="22492">
                  <c:v>4.4983999999984465E-4</c:v>
                </c:pt>
                <c:pt idx="22493">
                  <c:v>4.4985999999984464E-4</c:v>
                </c:pt>
                <c:pt idx="22494">
                  <c:v>4.4987999999984463E-4</c:v>
                </c:pt>
                <c:pt idx="22495">
                  <c:v>4.4989999999984462E-4</c:v>
                </c:pt>
                <c:pt idx="22496">
                  <c:v>4.4991999999984461E-4</c:v>
                </c:pt>
                <c:pt idx="22497">
                  <c:v>4.499399999998446E-4</c:v>
                </c:pt>
                <c:pt idx="22498">
                  <c:v>4.4995999999984459E-4</c:v>
                </c:pt>
                <c:pt idx="22499">
                  <c:v>4.4997999999984458E-4</c:v>
                </c:pt>
                <c:pt idx="22500">
                  <c:v>4.4999999999984457E-4</c:v>
                </c:pt>
                <c:pt idx="22501">
                  <c:v>4.5001999999984456E-4</c:v>
                </c:pt>
                <c:pt idx="22502">
                  <c:v>4.5003999999984455E-4</c:v>
                </c:pt>
                <c:pt idx="22503">
                  <c:v>4.5005999999984454E-4</c:v>
                </c:pt>
                <c:pt idx="22504">
                  <c:v>4.5007999999984453E-4</c:v>
                </c:pt>
                <c:pt idx="22505">
                  <c:v>4.5009999999984452E-4</c:v>
                </c:pt>
                <c:pt idx="22506">
                  <c:v>4.5011999999984451E-4</c:v>
                </c:pt>
                <c:pt idx="22507">
                  <c:v>4.5013999999984449E-4</c:v>
                </c:pt>
                <c:pt idx="22508">
                  <c:v>4.5015999999984448E-4</c:v>
                </c:pt>
                <c:pt idx="22509">
                  <c:v>4.5017999999984447E-4</c:v>
                </c:pt>
                <c:pt idx="22510">
                  <c:v>4.5019999999984446E-4</c:v>
                </c:pt>
                <c:pt idx="22511">
                  <c:v>4.5021999999984445E-4</c:v>
                </c:pt>
                <c:pt idx="22512">
                  <c:v>4.5023999999984444E-4</c:v>
                </c:pt>
                <c:pt idx="22513">
                  <c:v>4.5025999999984443E-4</c:v>
                </c:pt>
                <c:pt idx="22514">
                  <c:v>4.5027999999984442E-4</c:v>
                </c:pt>
                <c:pt idx="22515">
                  <c:v>4.5029999999984441E-4</c:v>
                </c:pt>
                <c:pt idx="22516">
                  <c:v>4.503199999998444E-4</c:v>
                </c:pt>
                <c:pt idx="22517">
                  <c:v>4.5033999999984439E-4</c:v>
                </c:pt>
                <c:pt idx="22518">
                  <c:v>4.5035999999984438E-4</c:v>
                </c:pt>
                <c:pt idx="22519">
                  <c:v>4.5037999999984437E-4</c:v>
                </c:pt>
                <c:pt idx="22520">
                  <c:v>4.5039999999984436E-4</c:v>
                </c:pt>
                <c:pt idx="22521">
                  <c:v>4.5041999999984435E-4</c:v>
                </c:pt>
                <c:pt idx="22522">
                  <c:v>4.5043999999984434E-4</c:v>
                </c:pt>
                <c:pt idx="22523">
                  <c:v>4.5045999999984433E-4</c:v>
                </c:pt>
                <c:pt idx="22524">
                  <c:v>4.5047999999984432E-4</c:v>
                </c:pt>
                <c:pt idx="22525">
                  <c:v>4.5049999999984431E-4</c:v>
                </c:pt>
                <c:pt idx="22526">
                  <c:v>4.505199999998443E-4</c:v>
                </c:pt>
                <c:pt idx="22527">
                  <c:v>4.5053999999984429E-4</c:v>
                </c:pt>
                <c:pt idx="22528">
                  <c:v>4.5055999999984428E-4</c:v>
                </c:pt>
                <c:pt idx="22529">
                  <c:v>4.5057999999984427E-4</c:v>
                </c:pt>
                <c:pt idx="22530">
                  <c:v>4.5059999999984426E-4</c:v>
                </c:pt>
                <c:pt idx="22531">
                  <c:v>4.5061999999984425E-4</c:v>
                </c:pt>
                <c:pt idx="22532">
                  <c:v>4.5063999999984424E-4</c:v>
                </c:pt>
                <c:pt idx="22533">
                  <c:v>4.5065999999984423E-4</c:v>
                </c:pt>
                <c:pt idx="22534">
                  <c:v>4.5067999999984422E-4</c:v>
                </c:pt>
                <c:pt idx="22535">
                  <c:v>4.506999999998442E-4</c:v>
                </c:pt>
                <c:pt idx="22536">
                  <c:v>4.5071999999984419E-4</c:v>
                </c:pt>
                <c:pt idx="22537">
                  <c:v>4.5073999999984418E-4</c:v>
                </c:pt>
                <c:pt idx="22538">
                  <c:v>4.5075999999984417E-4</c:v>
                </c:pt>
                <c:pt idx="22539">
                  <c:v>4.5077999999984416E-4</c:v>
                </c:pt>
                <c:pt idx="22540">
                  <c:v>4.5079999999984415E-4</c:v>
                </c:pt>
                <c:pt idx="22541">
                  <c:v>4.5081999999984414E-4</c:v>
                </c:pt>
                <c:pt idx="22542">
                  <c:v>4.5083999999984413E-4</c:v>
                </c:pt>
                <c:pt idx="22543">
                  <c:v>4.5085999999984412E-4</c:v>
                </c:pt>
                <c:pt idx="22544">
                  <c:v>4.5087999999984411E-4</c:v>
                </c:pt>
                <c:pt idx="22545">
                  <c:v>4.508999999998441E-4</c:v>
                </c:pt>
                <c:pt idx="22546">
                  <c:v>4.5091999999984409E-4</c:v>
                </c:pt>
                <c:pt idx="22547">
                  <c:v>4.5093999999984408E-4</c:v>
                </c:pt>
                <c:pt idx="22548">
                  <c:v>4.5095999999984407E-4</c:v>
                </c:pt>
                <c:pt idx="22549">
                  <c:v>4.5097999999984406E-4</c:v>
                </c:pt>
                <c:pt idx="22550">
                  <c:v>4.5099999999984405E-4</c:v>
                </c:pt>
                <c:pt idx="22551">
                  <c:v>4.5101999999984404E-4</c:v>
                </c:pt>
                <c:pt idx="22552">
                  <c:v>4.5103999999984403E-4</c:v>
                </c:pt>
                <c:pt idx="22553">
                  <c:v>4.5105999999984402E-4</c:v>
                </c:pt>
                <c:pt idx="22554">
                  <c:v>4.5107999999984401E-4</c:v>
                </c:pt>
                <c:pt idx="22555">
                  <c:v>4.51099999999844E-4</c:v>
                </c:pt>
                <c:pt idx="22556">
                  <c:v>4.5111999999984399E-4</c:v>
                </c:pt>
                <c:pt idx="22557">
                  <c:v>4.5113999999984398E-4</c:v>
                </c:pt>
                <c:pt idx="22558">
                  <c:v>4.5115999999984397E-4</c:v>
                </c:pt>
                <c:pt idx="22559">
                  <c:v>4.5117999999984396E-4</c:v>
                </c:pt>
                <c:pt idx="22560">
                  <c:v>4.5119999999984395E-4</c:v>
                </c:pt>
                <c:pt idx="22561">
                  <c:v>4.5121999999984394E-4</c:v>
                </c:pt>
                <c:pt idx="22562">
                  <c:v>4.5123999999984393E-4</c:v>
                </c:pt>
                <c:pt idx="22563">
                  <c:v>4.5125999999984391E-4</c:v>
                </c:pt>
                <c:pt idx="22564">
                  <c:v>4.512799999998439E-4</c:v>
                </c:pt>
                <c:pt idx="22565">
                  <c:v>4.5129999999984389E-4</c:v>
                </c:pt>
                <c:pt idx="22566">
                  <c:v>4.5131999999984388E-4</c:v>
                </c:pt>
                <c:pt idx="22567">
                  <c:v>4.5133999999984387E-4</c:v>
                </c:pt>
                <c:pt idx="22568">
                  <c:v>4.5135999999984386E-4</c:v>
                </c:pt>
                <c:pt idx="22569">
                  <c:v>4.5137999999984385E-4</c:v>
                </c:pt>
                <c:pt idx="22570">
                  <c:v>4.5139999999984384E-4</c:v>
                </c:pt>
                <c:pt idx="22571">
                  <c:v>4.5141999999984383E-4</c:v>
                </c:pt>
                <c:pt idx="22572">
                  <c:v>4.5143999999984382E-4</c:v>
                </c:pt>
                <c:pt idx="22573">
                  <c:v>4.5145999999984381E-4</c:v>
                </c:pt>
                <c:pt idx="22574">
                  <c:v>4.514799999998438E-4</c:v>
                </c:pt>
                <c:pt idx="22575">
                  <c:v>4.5149999999984379E-4</c:v>
                </c:pt>
                <c:pt idx="22576">
                  <c:v>4.5151999999984378E-4</c:v>
                </c:pt>
                <c:pt idx="22577">
                  <c:v>4.5153999999984377E-4</c:v>
                </c:pt>
                <c:pt idx="22578">
                  <c:v>4.5155999999984376E-4</c:v>
                </c:pt>
                <c:pt idx="22579">
                  <c:v>4.5157999999984375E-4</c:v>
                </c:pt>
                <c:pt idx="22580">
                  <c:v>4.5159999999984374E-4</c:v>
                </c:pt>
                <c:pt idx="22581">
                  <c:v>4.5161999999984373E-4</c:v>
                </c:pt>
                <c:pt idx="22582">
                  <c:v>4.5163999999984372E-4</c:v>
                </c:pt>
                <c:pt idx="22583">
                  <c:v>4.5165999999984371E-4</c:v>
                </c:pt>
                <c:pt idx="22584">
                  <c:v>4.516799999998437E-4</c:v>
                </c:pt>
                <c:pt idx="22585">
                  <c:v>4.5169999999984369E-4</c:v>
                </c:pt>
                <c:pt idx="22586">
                  <c:v>4.5171999999984368E-4</c:v>
                </c:pt>
                <c:pt idx="22587">
                  <c:v>4.5173999999984367E-4</c:v>
                </c:pt>
                <c:pt idx="22588">
                  <c:v>4.5175999999984366E-4</c:v>
                </c:pt>
                <c:pt idx="22589">
                  <c:v>4.5177999999984365E-4</c:v>
                </c:pt>
                <c:pt idx="22590">
                  <c:v>4.5179999999984364E-4</c:v>
                </c:pt>
                <c:pt idx="22591">
                  <c:v>4.5181999999984362E-4</c:v>
                </c:pt>
                <c:pt idx="22592">
                  <c:v>4.5183999999984361E-4</c:v>
                </c:pt>
                <c:pt idx="22593">
                  <c:v>4.518599999998436E-4</c:v>
                </c:pt>
                <c:pt idx="22594">
                  <c:v>4.5187999999984359E-4</c:v>
                </c:pt>
                <c:pt idx="22595">
                  <c:v>4.5189999999984358E-4</c:v>
                </c:pt>
                <c:pt idx="22596">
                  <c:v>4.5191999999984357E-4</c:v>
                </c:pt>
                <c:pt idx="22597">
                  <c:v>4.5193999999984356E-4</c:v>
                </c:pt>
                <c:pt idx="22598">
                  <c:v>4.5195999999984355E-4</c:v>
                </c:pt>
                <c:pt idx="22599">
                  <c:v>4.5197999999984354E-4</c:v>
                </c:pt>
                <c:pt idx="22600">
                  <c:v>4.5199999999984353E-4</c:v>
                </c:pt>
                <c:pt idx="22601">
                  <c:v>4.5201999999984352E-4</c:v>
                </c:pt>
                <c:pt idx="22602">
                  <c:v>4.5203999999984351E-4</c:v>
                </c:pt>
                <c:pt idx="22603">
                  <c:v>4.520599999998435E-4</c:v>
                </c:pt>
                <c:pt idx="22604">
                  <c:v>4.5207999999984349E-4</c:v>
                </c:pt>
                <c:pt idx="22605">
                  <c:v>4.5209999999984348E-4</c:v>
                </c:pt>
                <c:pt idx="22606">
                  <c:v>4.5211999999984347E-4</c:v>
                </c:pt>
                <c:pt idx="22607">
                  <c:v>4.5213999999984346E-4</c:v>
                </c:pt>
                <c:pt idx="22608">
                  <c:v>4.5215999999984345E-4</c:v>
                </c:pt>
                <c:pt idx="22609">
                  <c:v>4.5217999999984344E-4</c:v>
                </c:pt>
                <c:pt idx="22610">
                  <c:v>4.5219999999984343E-4</c:v>
                </c:pt>
                <c:pt idx="22611">
                  <c:v>4.5221999999984342E-4</c:v>
                </c:pt>
                <c:pt idx="22612">
                  <c:v>4.5223999999984341E-4</c:v>
                </c:pt>
                <c:pt idx="22613">
                  <c:v>4.522599999998434E-4</c:v>
                </c:pt>
                <c:pt idx="22614">
                  <c:v>4.5227999999984339E-4</c:v>
                </c:pt>
                <c:pt idx="22615">
                  <c:v>4.5229999999984338E-4</c:v>
                </c:pt>
                <c:pt idx="22616">
                  <c:v>4.5231999999984337E-4</c:v>
                </c:pt>
                <c:pt idx="22617">
                  <c:v>4.5233999999984336E-4</c:v>
                </c:pt>
                <c:pt idx="22618">
                  <c:v>4.5235999999984335E-4</c:v>
                </c:pt>
                <c:pt idx="22619">
                  <c:v>4.5237999999984333E-4</c:v>
                </c:pt>
                <c:pt idx="22620">
                  <c:v>4.5239999999984332E-4</c:v>
                </c:pt>
                <c:pt idx="22621">
                  <c:v>4.5241999999984331E-4</c:v>
                </c:pt>
                <c:pt idx="22622">
                  <c:v>4.524399999998433E-4</c:v>
                </c:pt>
                <c:pt idx="22623">
                  <c:v>4.5245999999984329E-4</c:v>
                </c:pt>
                <c:pt idx="22624">
                  <c:v>4.5247999999984328E-4</c:v>
                </c:pt>
                <c:pt idx="22625">
                  <c:v>4.5249999999984327E-4</c:v>
                </c:pt>
                <c:pt idx="22626">
                  <c:v>4.5251999999984326E-4</c:v>
                </c:pt>
                <c:pt idx="22627">
                  <c:v>4.5253999999984325E-4</c:v>
                </c:pt>
                <c:pt idx="22628">
                  <c:v>4.5255999999984324E-4</c:v>
                </c:pt>
                <c:pt idx="22629">
                  <c:v>4.5257999999984323E-4</c:v>
                </c:pt>
                <c:pt idx="22630">
                  <c:v>4.5259999999984322E-4</c:v>
                </c:pt>
                <c:pt idx="22631">
                  <c:v>4.5261999999984321E-4</c:v>
                </c:pt>
                <c:pt idx="22632">
                  <c:v>4.526399999998432E-4</c:v>
                </c:pt>
                <c:pt idx="22633">
                  <c:v>4.5265999999984319E-4</c:v>
                </c:pt>
                <c:pt idx="22634">
                  <c:v>4.5267999999984318E-4</c:v>
                </c:pt>
                <c:pt idx="22635">
                  <c:v>4.5269999999984317E-4</c:v>
                </c:pt>
                <c:pt idx="22636">
                  <c:v>4.5271999999984316E-4</c:v>
                </c:pt>
                <c:pt idx="22637">
                  <c:v>4.5273999999984315E-4</c:v>
                </c:pt>
                <c:pt idx="22638">
                  <c:v>4.5275999999984314E-4</c:v>
                </c:pt>
                <c:pt idx="22639">
                  <c:v>4.5277999999984313E-4</c:v>
                </c:pt>
                <c:pt idx="22640">
                  <c:v>4.5279999999984312E-4</c:v>
                </c:pt>
                <c:pt idx="22641">
                  <c:v>4.5281999999984311E-4</c:v>
                </c:pt>
                <c:pt idx="22642">
                  <c:v>4.528399999998431E-4</c:v>
                </c:pt>
                <c:pt idx="22643">
                  <c:v>4.5285999999984309E-4</c:v>
                </c:pt>
                <c:pt idx="22644">
                  <c:v>4.5287999999984308E-4</c:v>
                </c:pt>
                <c:pt idx="22645">
                  <c:v>4.5289999999984307E-4</c:v>
                </c:pt>
                <c:pt idx="22646">
                  <c:v>4.5291999999984306E-4</c:v>
                </c:pt>
                <c:pt idx="22647">
                  <c:v>4.5293999999984304E-4</c:v>
                </c:pt>
                <c:pt idx="22648">
                  <c:v>4.5295999999984303E-4</c:v>
                </c:pt>
                <c:pt idx="22649">
                  <c:v>4.5297999999984302E-4</c:v>
                </c:pt>
                <c:pt idx="22650">
                  <c:v>4.5299999999984301E-4</c:v>
                </c:pt>
                <c:pt idx="22651">
                  <c:v>4.53019999999843E-4</c:v>
                </c:pt>
                <c:pt idx="22652">
                  <c:v>4.5303999999984299E-4</c:v>
                </c:pt>
                <c:pt idx="22653">
                  <c:v>4.5305999999984298E-4</c:v>
                </c:pt>
                <c:pt idx="22654">
                  <c:v>4.5307999999984297E-4</c:v>
                </c:pt>
                <c:pt idx="22655">
                  <c:v>4.5309999999984296E-4</c:v>
                </c:pt>
                <c:pt idx="22656">
                  <c:v>4.5311999999984295E-4</c:v>
                </c:pt>
                <c:pt idx="22657">
                  <c:v>4.5313999999984294E-4</c:v>
                </c:pt>
                <c:pt idx="22658">
                  <c:v>4.5315999999984293E-4</c:v>
                </c:pt>
                <c:pt idx="22659">
                  <c:v>4.5317999999984292E-4</c:v>
                </c:pt>
                <c:pt idx="22660">
                  <c:v>4.5319999999984291E-4</c:v>
                </c:pt>
                <c:pt idx="22661">
                  <c:v>4.532199999998429E-4</c:v>
                </c:pt>
                <c:pt idx="22662">
                  <c:v>4.5323999999984289E-4</c:v>
                </c:pt>
                <c:pt idx="22663">
                  <c:v>4.5325999999984288E-4</c:v>
                </c:pt>
                <c:pt idx="22664">
                  <c:v>4.5327999999984287E-4</c:v>
                </c:pt>
                <c:pt idx="22665">
                  <c:v>4.5329999999984286E-4</c:v>
                </c:pt>
                <c:pt idx="22666">
                  <c:v>4.5331999999984285E-4</c:v>
                </c:pt>
                <c:pt idx="22667">
                  <c:v>4.5333999999984284E-4</c:v>
                </c:pt>
                <c:pt idx="22668">
                  <c:v>4.5335999999984283E-4</c:v>
                </c:pt>
                <c:pt idx="22669">
                  <c:v>4.5337999999984282E-4</c:v>
                </c:pt>
                <c:pt idx="22670">
                  <c:v>4.5339999999984281E-4</c:v>
                </c:pt>
                <c:pt idx="22671">
                  <c:v>4.534199999998428E-4</c:v>
                </c:pt>
                <c:pt idx="22672">
                  <c:v>4.5343999999984279E-4</c:v>
                </c:pt>
                <c:pt idx="22673">
                  <c:v>4.5345999999984278E-4</c:v>
                </c:pt>
                <c:pt idx="22674">
                  <c:v>4.5347999999984277E-4</c:v>
                </c:pt>
                <c:pt idx="22675">
                  <c:v>4.5349999999984276E-4</c:v>
                </c:pt>
                <c:pt idx="22676">
                  <c:v>4.5351999999984274E-4</c:v>
                </c:pt>
                <c:pt idx="22677">
                  <c:v>4.5353999999984273E-4</c:v>
                </c:pt>
                <c:pt idx="22678">
                  <c:v>4.5355999999984272E-4</c:v>
                </c:pt>
                <c:pt idx="22679">
                  <c:v>4.5357999999984271E-4</c:v>
                </c:pt>
                <c:pt idx="22680">
                  <c:v>4.535999999998427E-4</c:v>
                </c:pt>
                <c:pt idx="22681">
                  <c:v>4.5361999999984269E-4</c:v>
                </c:pt>
                <c:pt idx="22682">
                  <c:v>4.5363999999984268E-4</c:v>
                </c:pt>
                <c:pt idx="22683">
                  <c:v>4.5365999999984267E-4</c:v>
                </c:pt>
                <c:pt idx="22684">
                  <c:v>4.5367999999984266E-4</c:v>
                </c:pt>
                <c:pt idx="22685">
                  <c:v>4.5369999999984265E-4</c:v>
                </c:pt>
                <c:pt idx="22686">
                  <c:v>4.5371999999984264E-4</c:v>
                </c:pt>
                <c:pt idx="22687">
                  <c:v>4.5373999999984263E-4</c:v>
                </c:pt>
                <c:pt idx="22688">
                  <c:v>4.5375999999984262E-4</c:v>
                </c:pt>
                <c:pt idx="22689">
                  <c:v>4.5377999999984261E-4</c:v>
                </c:pt>
                <c:pt idx="22690">
                  <c:v>4.537999999998426E-4</c:v>
                </c:pt>
                <c:pt idx="22691">
                  <c:v>4.5381999999984259E-4</c:v>
                </c:pt>
                <c:pt idx="22692">
                  <c:v>4.5383999999984258E-4</c:v>
                </c:pt>
                <c:pt idx="22693">
                  <c:v>4.5385999999984257E-4</c:v>
                </c:pt>
                <c:pt idx="22694">
                  <c:v>4.5387999999984256E-4</c:v>
                </c:pt>
                <c:pt idx="22695">
                  <c:v>4.5389999999984255E-4</c:v>
                </c:pt>
                <c:pt idx="22696">
                  <c:v>4.5391999999984254E-4</c:v>
                </c:pt>
                <c:pt idx="22697">
                  <c:v>4.5393999999984253E-4</c:v>
                </c:pt>
                <c:pt idx="22698">
                  <c:v>4.5395999999984252E-4</c:v>
                </c:pt>
                <c:pt idx="22699">
                  <c:v>4.5397999999984251E-4</c:v>
                </c:pt>
                <c:pt idx="22700">
                  <c:v>4.539999999998425E-4</c:v>
                </c:pt>
                <c:pt idx="22701">
                  <c:v>4.5401999999984249E-4</c:v>
                </c:pt>
                <c:pt idx="22702">
                  <c:v>4.5403999999984248E-4</c:v>
                </c:pt>
                <c:pt idx="22703">
                  <c:v>4.5405999999984247E-4</c:v>
                </c:pt>
                <c:pt idx="22704">
                  <c:v>4.5407999999984245E-4</c:v>
                </c:pt>
                <c:pt idx="22705">
                  <c:v>4.5409999999984244E-4</c:v>
                </c:pt>
                <c:pt idx="22706">
                  <c:v>4.5411999999984243E-4</c:v>
                </c:pt>
                <c:pt idx="22707">
                  <c:v>4.5413999999984242E-4</c:v>
                </c:pt>
                <c:pt idx="22708">
                  <c:v>4.5415999999984241E-4</c:v>
                </c:pt>
                <c:pt idx="22709">
                  <c:v>4.541799999998424E-4</c:v>
                </c:pt>
                <c:pt idx="22710">
                  <c:v>4.5419999999984239E-4</c:v>
                </c:pt>
                <c:pt idx="22711">
                  <c:v>4.5421999999984238E-4</c:v>
                </c:pt>
                <c:pt idx="22712">
                  <c:v>4.5423999999984237E-4</c:v>
                </c:pt>
                <c:pt idx="22713">
                  <c:v>4.5425999999984236E-4</c:v>
                </c:pt>
                <c:pt idx="22714">
                  <c:v>4.5427999999984235E-4</c:v>
                </c:pt>
                <c:pt idx="22715">
                  <c:v>4.5429999999984234E-4</c:v>
                </c:pt>
                <c:pt idx="22716">
                  <c:v>4.5431999999984233E-4</c:v>
                </c:pt>
                <c:pt idx="22717">
                  <c:v>4.5433999999984232E-4</c:v>
                </c:pt>
                <c:pt idx="22718">
                  <c:v>4.5435999999984231E-4</c:v>
                </c:pt>
                <c:pt idx="22719">
                  <c:v>4.543799999998423E-4</c:v>
                </c:pt>
                <c:pt idx="22720">
                  <c:v>4.5439999999984229E-4</c:v>
                </c:pt>
                <c:pt idx="22721">
                  <c:v>4.5441999999984228E-4</c:v>
                </c:pt>
                <c:pt idx="22722">
                  <c:v>4.5443999999984227E-4</c:v>
                </c:pt>
                <c:pt idx="22723">
                  <c:v>4.5445999999984226E-4</c:v>
                </c:pt>
                <c:pt idx="22724">
                  <c:v>4.5447999999984225E-4</c:v>
                </c:pt>
                <c:pt idx="22725">
                  <c:v>4.5449999999984224E-4</c:v>
                </c:pt>
                <c:pt idx="22726">
                  <c:v>4.5451999999984223E-4</c:v>
                </c:pt>
                <c:pt idx="22727">
                  <c:v>4.5453999999984222E-4</c:v>
                </c:pt>
                <c:pt idx="22728">
                  <c:v>4.5455999999984221E-4</c:v>
                </c:pt>
                <c:pt idx="22729">
                  <c:v>4.545799999998422E-4</c:v>
                </c:pt>
                <c:pt idx="22730">
                  <c:v>4.5459999999984219E-4</c:v>
                </c:pt>
                <c:pt idx="22731">
                  <c:v>4.5461999999984218E-4</c:v>
                </c:pt>
                <c:pt idx="22732">
                  <c:v>4.5463999999984216E-4</c:v>
                </c:pt>
                <c:pt idx="22733">
                  <c:v>4.5465999999984215E-4</c:v>
                </c:pt>
                <c:pt idx="22734">
                  <c:v>4.5467999999984214E-4</c:v>
                </c:pt>
                <c:pt idx="22735">
                  <c:v>4.5469999999984213E-4</c:v>
                </c:pt>
                <c:pt idx="22736">
                  <c:v>4.5471999999984212E-4</c:v>
                </c:pt>
                <c:pt idx="22737">
                  <c:v>4.5473999999984211E-4</c:v>
                </c:pt>
                <c:pt idx="22738">
                  <c:v>4.547599999998421E-4</c:v>
                </c:pt>
                <c:pt idx="22739">
                  <c:v>4.5477999999984209E-4</c:v>
                </c:pt>
                <c:pt idx="22740">
                  <c:v>4.5479999999984208E-4</c:v>
                </c:pt>
                <c:pt idx="22741">
                  <c:v>4.5481999999984207E-4</c:v>
                </c:pt>
                <c:pt idx="22742">
                  <c:v>4.5483999999984206E-4</c:v>
                </c:pt>
                <c:pt idx="22743">
                  <c:v>4.5485999999984205E-4</c:v>
                </c:pt>
                <c:pt idx="22744">
                  <c:v>4.5487999999984204E-4</c:v>
                </c:pt>
                <c:pt idx="22745">
                  <c:v>4.5489999999984203E-4</c:v>
                </c:pt>
                <c:pt idx="22746">
                  <c:v>4.5491999999984202E-4</c:v>
                </c:pt>
                <c:pt idx="22747">
                  <c:v>4.5493999999984201E-4</c:v>
                </c:pt>
                <c:pt idx="22748">
                  <c:v>4.54959999999842E-4</c:v>
                </c:pt>
                <c:pt idx="22749">
                  <c:v>4.5497999999984199E-4</c:v>
                </c:pt>
                <c:pt idx="22750">
                  <c:v>4.5499999999984198E-4</c:v>
                </c:pt>
                <c:pt idx="22751">
                  <c:v>4.5501999999984197E-4</c:v>
                </c:pt>
                <c:pt idx="22752">
                  <c:v>4.5503999999984196E-4</c:v>
                </c:pt>
                <c:pt idx="22753">
                  <c:v>4.5505999999984195E-4</c:v>
                </c:pt>
                <c:pt idx="22754">
                  <c:v>4.5507999999984194E-4</c:v>
                </c:pt>
                <c:pt idx="22755">
                  <c:v>4.5509999999984193E-4</c:v>
                </c:pt>
                <c:pt idx="22756">
                  <c:v>4.5511999999984192E-4</c:v>
                </c:pt>
                <c:pt idx="22757">
                  <c:v>4.5513999999984191E-4</c:v>
                </c:pt>
                <c:pt idx="22758">
                  <c:v>4.551599999998419E-4</c:v>
                </c:pt>
                <c:pt idx="22759">
                  <c:v>4.5517999999984189E-4</c:v>
                </c:pt>
                <c:pt idx="22760">
                  <c:v>4.5519999999984187E-4</c:v>
                </c:pt>
                <c:pt idx="22761">
                  <c:v>4.5521999999984186E-4</c:v>
                </c:pt>
                <c:pt idx="22762">
                  <c:v>4.5523999999984185E-4</c:v>
                </c:pt>
                <c:pt idx="22763">
                  <c:v>4.5525999999984184E-4</c:v>
                </c:pt>
                <c:pt idx="22764">
                  <c:v>4.5527999999984183E-4</c:v>
                </c:pt>
                <c:pt idx="22765">
                  <c:v>4.5529999999984182E-4</c:v>
                </c:pt>
                <c:pt idx="22766">
                  <c:v>4.5531999999984181E-4</c:v>
                </c:pt>
                <c:pt idx="22767">
                  <c:v>4.553399999998418E-4</c:v>
                </c:pt>
                <c:pt idx="22768">
                  <c:v>4.5535999999984179E-4</c:v>
                </c:pt>
                <c:pt idx="22769">
                  <c:v>4.5537999999984178E-4</c:v>
                </c:pt>
                <c:pt idx="22770">
                  <c:v>4.5539999999984177E-4</c:v>
                </c:pt>
                <c:pt idx="22771">
                  <c:v>4.5541999999984176E-4</c:v>
                </c:pt>
                <c:pt idx="22772">
                  <c:v>4.5543999999984175E-4</c:v>
                </c:pt>
                <c:pt idx="22773">
                  <c:v>4.5545999999984174E-4</c:v>
                </c:pt>
                <c:pt idx="22774">
                  <c:v>4.5547999999984173E-4</c:v>
                </c:pt>
                <c:pt idx="22775">
                  <c:v>4.5549999999984172E-4</c:v>
                </c:pt>
                <c:pt idx="22776">
                  <c:v>4.5551999999984171E-4</c:v>
                </c:pt>
                <c:pt idx="22777">
                  <c:v>4.555399999998417E-4</c:v>
                </c:pt>
                <c:pt idx="22778">
                  <c:v>4.5555999999984169E-4</c:v>
                </c:pt>
                <c:pt idx="22779">
                  <c:v>4.5557999999984168E-4</c:v>
                </c:pt>
                <c:pt idx="22780">
                  <c:v>4.5559999999984167E-4</c:v>
                </c:pt>
                <c:pt idx="22781">
                  <c:v>4.5561999999984166E-4</c:v>
                </c:pt>
                <c:pt idx="22782">
                  <c:v>4.5563999999984165E-4</c:v>
                </c:pt>
                <c:pt idx="22783">
                  <c:v>4.5565999999984164E-4</c:v>
                </c:pt>
                <c:pt idx="22784">
                  <c:v>4.5567999999984163E-4</c:v>
                </c:pt>
                <c:pt idx="22785">
                  <c:v>4.5569999999984162E-4</c:v>
                </c:pt>
                <c:pt idx="22786">
                  <c:v>4.5571999999984161E-4</c:v>
                </c:pt>
                <c:pt idx="22787">
                  <c:v>4.557399999998416E-4</c:v>
                </c:pt>
                <c:pt idx="22788">
                  <c:v>4.5575999999984158E-4</c:v>
                </c:pt>
                <c:pt idx="22789">
                  <c:v>4.5577999999984157E-4</c:v>
                </c:pt>
                <c:pt idx="22790">
                  <c:v>4.5579999999984156E-4</c:v>
                </c:pt>
                <c:pt idx="22791">
                  <c:v>4.5581999999984155E-4</c:v>
                </c:pt>
                <c:pt idx="22792">
                  <c:v>4.5583999999984154E-4</c:v>
                </c:pt>
                <c:pt idx="22793">
                  <c:v>4.5585999999984153E-4</c:v>
                </c:pt>
                <c:pt idx="22794">
                  <c:v>4.5587999999984152E-4</c:v>
                </c:pt>
                <c:pt idx="22795">
                  <c:v>4.5589999999984151E-4</c:v>
                </c:pt>
                <c:pt idx="22796">
                  <c:v>4.559199999998415E-4</c:v>
                </c:pt>
                <c:pt idx="22797">
                  <c:v>4.5593999999984149E-4</c:v>
                </c:pt>
                <c:pt idx="22798">
                  <c:v>4.5595999999984148E-4</c:v>
                </c:pt>
                <c:pt idx="22799">
                  <c:v>4.5597999999984147E-4</c:v>
                </c:pt>
                <c:pt idx="22800">
                  <c:v>4.5599999999984146E-4</c:v>
                </c:pt>
                <c:pt idx="22801">
                  <c:v>4.5601999999984145E-4</c:v>
                </c:pt>
                <c:pt idx="22802">
                  <c:v>4.5603999999984144E-4</c:v>
                </c:pt>
                <c:pt idx="22803">
                  <c:v>4.5605999999984143E-4</c:v>
                </c:pt>
                <c:pt idx="22804">
                  <c:v>4.5607999999984142E-4</c:v>
                </c:pt>
                <c:pt idx="22805">
                  <c:v>4.5609999999984141E-4</c:v>
                </c:pt>
                <c:pt idx="22806">
                  <c:v>4.561199999998414E-4</c:v>
                </c:pt>
                <c:pt idx="22807">
                  <c:v>4.5613999999984139E-4</c:v>
                </c:pt>
                <c:pt idx="22808">
                  <c:v>4.5615999999984138E-4</c:v>
                </c:pt>
                <c:pt idx="22809">
                  <c:v>4.5617999999984137E-4</c:v>
                </c:pt>
                <c:pt idx="22810">
                  <c:v>4.5619999999984136E-4</c:v>
                </c:pt>
                <c:pt idx="22811">
                  <c:v>4.5621999999984135E-4</c:v>
                </c:pt>
                <c:pt idx="22812">
                  <c:v>4.5623999999984134E-4</c:v>
                </c:pt>
                <c:pt idx="22813">
                  <c:v>4.5625999999984133E-4</c:v>
                </c:pt>
                <c:pt idx="22814">
                  <c:v>4.5627999999984132E-4</c:v>
                </c:pt>
                <c:pt idx="22815">
                  <c:v>4.5629999999984131E-4</c:v>
                </c:pt>
                <c:pt idx="22816">
                  <c:v>4.5631999999984129E-4</c:v>
                </c:pt>
                <c:pt idx="22817">
                  <c:v>4.5633999999984128E-4</c:v>
                </c:pt>
                <c:pt idx="22818">
                  <c:v>4.5635999999984127E-4</c:v>
                </c:pt>
                <c:pt idx="22819">
                  <c:v>4.5637999999984126E-4</c:v>
                </c:pt>
                <c:pt idx="22820">
                  <c:v>4.5639999999984125E-4</c:v>
                </c:pt>
                <c:pt idx="22821">
                  <c:v>4.5641999999984124E-4</c:v>
                </c:pt>
                <c:pt idx="22822">
                  <c:v>4.5643999999984123E-4</c:v>
                </c:pt>
                <c:pt idx="22823">
                  <c:v>4.5645999999984122E-4</c:v>
                </c:pt>
                <c:pt idx="22824">
                  <c:v>4.5647999999984121E-4</c:v>
                </c:pt>
                <c:pt idx="22825">
                  <c:v>4.564999999998412E-4</c:v>
                </c:pt>
                <c:pt idx="22826">
                  <c:v>4.5651999999984119E-4</c:v>
                </c:pt>
                <c:pt idx="22827">
                  <c:v>4.5653999999984118E-4</c:v>
                </c:pt>
                <c:pt idx="22828">
                  <c:v>4.5655999999984117E-4</c:v>
                </c:pt>
                <c:pt idx="22829">
                  <c:v>4.5657999999984116E-4</c:v>
                </c:pt>
                <c:pt idx="22830">
                  <c:v>4.5659999999984115E-4</c:v>
                </c:pt>
                <c:pt idx="22831">
                  <c:v>4.5661999999984114E-4</c:v>
                </c:pt>
                <c:pt idx="22832">
                  <c:v>4.5663999999984113E-4</c:v>
                </c:pt>
                <c:pt idx="22833">
                  <c:v>4.5665999999984112E-4</c:v>
                </c:pt>
                <c:pt idx="22834">
                  <c:v>4.5667999999984111E-4</c:v>
                </c:pt>
                <c:pt idx="22835">
                  <c:v>4.566999999998411E-4</c:v>
                </c:pt>
                <c:pt idx="22836">
                  <c:v>4.5671999999984109E-4</c:v>
                </c:pt>
                <c:pt idx="22837">
                  <c:v>4.5673999999984108E-4</c:v>
                </c:pt>
                <c:pt idx="22838">
                  <c:v>4.5675999999984107E-4</c:v>
                </c:pt>
                <c:pt idx="22839">
                  <c:v>4.5677999999984106E-4</c:v>
                </c:pt>
                <c:pt idx="22840">
                  <c:v>4.5679999999984105E-4</c:v>
                </c:pt>
                <c:pt idx="22841">
                  <c:v>4.5681999999984104E-4</c:v>
                </c:pt>
                <c:pt idx="22842">
                  <c:v>4.5683999999984103E-4</c:v>
                </c:pt>
                <c:pt idx="22843">
                  <c:v>4.5685999999984102E-4</c:v>
                </c:pt>
                <c:pt idx="22844">
                  <c:v>4.56879999999841E-4</c:v>
                </c:pt>
                <c:pt idx="22845">
                  <c:v>4.5689999999984099E-4</c:v>
                </c:pt>
                <c:pt idx="22846">
                  <c:v>4.5691999999984098E-4</c:v>
                </c:pt>
                <c:pt idx="22847">
                  <c:v>4.5693999999984097E-4</c:v>
                </c:pt>
                <c:pt idx="22848">
                  <c:v>4.5695999999984096E-4</c:v>
                </c:pt>
                <c:pt idx="22849">
                  <c:v>4.5697999999984095E-4</c:v>
                </c:pt>
                <c:pt idx="22850">
                  <c:v>4.5699999999984094E-4</c:v>
                </c:pt>
                <c:pt idx="22851">
                  <c:v>4.5701999999984093E-4</c:v>
                </c:pt>
                <c:pt idx="22852">
                  <c:v>4.5703999999984092E-4</c:v>
                </c:pt>
                <c:pt idx="22853">
                  <c:v>4.5705999999984091E-4</c:v>
                </c:pt>
                <c:pt idx="22854">
                  <c:v>4.570799999998409E-4</c:v>
                </c:pt>
                <c:pt idx="22855">
                  <c:v>4.5709999999984089E-4</c:v>
                </c:pt>
                <c:pt idx="22856">
                  <c:v>4.5711999999984088E-4</c:v>
                </c:pt>
                <c:pt idx="22857">
                  <c:v>4.5713999999984087E-4</c:v>
                </c:pt>
                <c:pt idx="22858">
                  <c:v>4.5715999999984086E-4</c:v>
                </c:pt>
                <c:pt idx="22859">
                  <c:v>4.5717999999984085E-4</c:v>
                </c:pt>
                <c:pt idx="22860">
                  <c:v>4.5719999999984084E-4</c:v>
                </c:pt>
                <c:pt idx="22861">
                  <c:v>4.5721999999984083E-4</c:v>
                </c:pt>
                <c:pt idx="22862">
                  <c:v>4.5723999999984082E-4</c:v>
                </c:pt>
                <c:pt idx="22863">
                  <c:v>4.5725999999984081E-4</c:v>
                </c:pt>
                <c:pt idx="22864">
                  <c:v>4.572799999998408E-4</c:v>
                </c:pt>
                <c:pt idx="22865">
                  <c:v>4.5729999999984079E-4</c:v>
                </c:pt>
                <c:pt idx="22866">
                  <c:v>4.5731999999984078E-4</c:v>
                </c:pt>
                <c:pt idx="22867">
                  <c:v>4.5733999999984077E-4</c:v>
                </c:pt>
                <c:pt idx="22868">
                  <c:v>4.5735999999984076E-4</c:v>
                </c:pt>
                <c:pt idx="22869">
                  <c:v>4.5737999999984075E-4</c:v>
                </c:pt>
                <c:pt idx="22870">
                  <c:v>4.5739999999984074E-4</c:v>
                </c:pt>
                <c:pt idx="22871">
                  <c:v>4.5741999999984073E-4</c:v>
                </c:pt>
                <c:pt idx="22872">
                  <c:v>4.5743999999984071E-4</c:v>
                </c:pt>
                <c:pt idx="22873">
                  <c:v>4.574599999998407E-4</c:v>
                </c:pt>
                <c:pt idx="22874">
                  <c:v>4.5747999999984069E-4</c:v>
                </c:pt>
                <c:pt idx="22875">
                  <c:v>4.5749999999984068E-4</c:v>
                </c:pt>
                <c:pt idx="22876">
                  <c:v>4.5751999999984067E-4</c:v>
                </c:pt>
                <c:pt idx="22877">
                  <c:v>4.5753999999984066E-4</c:v>
                </c:pt>
                <c:pt idx="22878">
                  <c:v>4.5755999999984065E-4</c:v>
                </c:pt>
                <c:pt idx="22879">
                  <c:v>4.5757999999984064E-4</c:v>
                </c:pt>
                <c:pt idx="22880">
                  <c:v>4.5759999999984063E-4</c:v>
                </c:pt>
                <c:pt idx="22881">
                  <c:v>4.5761999999984062E-4</c:v>
                </c:pt>
                <c:pt idx="22882">
                  <c:v>4.5763999999984061E-4</c:v>
                </c:pt>
                <c:pt idx="22883">
                  <c:v>4.576599999998406E-4</c:v>
                </c:pt>
                <c:pt idx="22884">
                  <c:v>4.5767999999984059E-4</c:v>
                </c:pt>
                <c:pt idx="22885">
                  <c:v>4.5769999999984058E-4</c:v>
                </c:pt>
                <c:pt idx="22886">
                  <c:v>4.5771999999984057E-4</c:v>
                </c:pt>
                <c:pt idx="22887">
                  <c:v>4.5773999999984056E-4</c:v>
                </c:pt>
                <c:pt idx="22888">
                  <c:v>4.5775999999984055E-4</c:v>
                </c:pt>
                <c:pt idx="22889">
                  <c:v>4.5777999999984054E-4</c:v>
                </c:pt>
                <c:pt idx="22890">
                  <c:v>4.5779999999984053E-4</c:v>
                </c:pt>
                <c:pt idx="22891">
                  <c:v>4.5781999999984052E-4</c:v>
                </c:pt>
                <c:pt idx="22892">
                  <c:v>4.5783999999984051E-4</c:v>
                </c:pt>
                <c:pt idx="22893">
                  <c:v>4.578599999998405E-4</c:v>
                </c:pt>
                <c:pt idx="22894">
                  <c:v>4.5787999999984049E-4</c:v>
                </c:pt>
                <c:pt idx="22895">
                  <c:v>4.5789999999984048E-4</c:v>
                </c:pt>
                <c:pt idx="22896">
                  <c:v>4.5791999999984047E-4</c:v>
                </c:pt>
                <c:pt idx="22897">
                  <c:v>4.5793999999984046E-4</c:v>
                </c:pt>
                <c:pt idx="22898">
                  <c:v>4.5795999999984045E-4</c:v>
                </c:pt>
                <c:pt idx="22899">
                  <c:v>4.5797999999984044E-4</c:v>
                </c:pt>
                <c:pt idx="22900">
                  <c:v>4.5799999999984042E-4</c:v>
                </c:pt>
                <c:pt idx="22901">
                  <c:v>4.5801999999984041E-4</c:v>
                </c:pt>
                <c:pt idx="22902">
                  <c:v>4.580399999998404E-4</c:v>
                </c:pt>
                <c:pt idx="22903">
                  <c:v>4.5805999999984039E-4</c:v>
                </c:pt>
                <c:pt idx="22904">
                  <c:v>4.5807999999984038E-4</c:v>
                </c:pt>
                <c:pt idx="22905">
                  <c:v>4.5809999999984037E-4</c:v>
                </c:pt>
                <c:pt idx="22906">
                  <c:v>4.5811999999984036E-4</c:v>
                </c:pt>
                <c:pt idx="22907">
                  <c:v>4.5813999999984035E-4</c:v>
                </c:pt>
                <c:pt idx="22908">
                  <c:v>4.5815999999984034E-4</c:v>
                </c:pt>
                <c:pt idx="22909">
                  <c:v>4.5817999999984033E-4</c:v>
                </c:pt>
                <c:pt idx="22910">
                  <c:v>4.5819999999984032E-4</c:v>
                </c:pt>
                <c:pt idx="22911">
                  <c:v>4.5821999999984031E-4</c:v>
                </c:pt>
                <c:pt idx="22912">
                  <c:v>4.582399999998403E-4</c:v>
                </c:pt>
                <c:pt idx="22913">
                  <c:v>4.5825999999984029E-4</c:v>
                </c:pt>
                <c:pt idx="22914">
                  <c:v>4.5827999999984028E-4</c:v>
                </c:pt>
                <c:pt idx="22915">
                  <c:v>4.5829999999984027E-4</c:v>
                </c:pt>
                <c:pt idx="22916">
                  <c:v>4.5831999999984026E-4</c:v>
                </c:pt>
                <c:pt idx="22917">
                  <c:v>4.5833999999984025E-4</c:v>
                </c:pt>
                <c:pt idx="22918">
                  <c:v>4.5835999999984024E-4</c:v>
                </c:pt>
                <c:pt idx="22919">
                  <c:v>4.5837999999984023E-4</c:v>
                </c:pt>
                <c:pt idx="22920">
                  <c:v>4.5839999999984022E-4</c:v>
                </c:pt>
                <c:pt idx="22921">
                  <c:v>4.5841999999984021E-4</c:v>
                </c:pt>
                <c:pt idx="22922">
                  <c:v>4.584399999998402E-4</c:v>
                </c:pt>
                <c:pt idx="22923">
                  <c:v>4.5845999999984019E-4</c:v>
                </c:pt>
                <c:pt idx="22924">
                  <c:v>4.5847999999984018E-4</c:v>
                </c:pt>
                <c:pt idx="22925">
                  <c:v>4.5849999999984017E-4</c:v>
                </c:pt>
                <c:pt idx="22926">
                  <c:v>4.5851999999984016E-4</c:v>
                </c:pt>
                <c:pt idx="22927">
                  <c:v>4.5853999999984015E-4</c:v>
                </c:pt>
                <c:pt idx="22928">
                  <c:v>4.5855999999984013E-4</c:v>
                </c:pt>
                <c:pt idx="22929">
                  <c:v>4.5857999999984012E-4</c:v>
                </c:pt>
                <c:pt idx="22930">
                  <c:v>4.5859999999984011E-4</c:v>
                </c:pt>
                <c:pt idx="22931">
                  <c:v>4.586199999998401E-4</c:v>
                </c:pt>
                <c:pt idx="22932">
                  <c:v>4.5863999999984009E-4</c:v>
                </c:pt>
                <c:pt idx="22933">
                  <c:v>4.5865999999984008E-4</c:v>
                </c:pt>
                <c:pt idx="22934">
                  <c:v>4.5867999999984007E-4</c:v>
                </c:pt>
                <c:pt idx="22935">
                  <c:v>4.5869999999984006E-4</c:v>
                </c:pt>
                <c:pt idx="22936">
                  <c:v>4.5871999999984005E-4</c:v>
                </c:pt>
                <c:pt idx="22937">
                  <c:v>4.5873999999984004E-4</c:v>
                </c:pt>
                <c:pt idx="22938">
                  <c:v>4.5875999999984003E-4</c:v>
                </c:pt>
                <c:pt idx="22939">
                  <c:v>4.5877999999984002E-4</c:v>
                </c:pt>
                <c:pt idx="22940">
                  <c:v>4.5879999999984001E-4</c:v>
                </c:pt>
                <c:pt idx="22941">
                  <c:v>4.5881999999984E-4</c:v>
                </c:pt>
                <c:pt idx="22942">
                  <c:v>4.5883999999983999E-4</c:v>
                </c:pt>
                <c:pt idx="22943">
                  <c:v>4.5885999999983998E-4</c:v>
                </c:pt>
                <c:pt idx="22944">
                  <c:v>4.5887999999983997E-4</c:v>
                </c:pt>
                <c:pt idx="22945">
                  <c:v>4.5889999999983996E-4</c:v>
                </c:pt>
                <c:pt idx="22946">
                  <c:v>4.5891999999983995E-4</c:v>
                </c:pt>
                <c:pt idx="22947">
                  <c:v>4.5893999999983994E-4</c:v>
                </c:pt>
                <c:pt idx="22948">
                  <c:v>4.5895999999983993E-4</c:v>
                </c:pt>
                <c:pt idx="22949">
                  <c:v>4.5897999999983992E-4</c:v>
                </c:pt>
                <c:pt idx="22950">
                  <c:v>4.5899999999983991E-4</c:v>
                </c:pt>
                <c:pt idx="22951">
                  <c:v>4.590199999998399E-4</c:v>
                </c:pt>
                <c:pt idx="22952">
                  <c:v>4.5903999999983989E-4</c:v>
                </c:pt>
                <c:pt idx="22953">
                  <c:v>4.5905999999983988E-4</c:v>
                </c:pt>
                <c:pt idx="22954">
                  <c:v>4.5907999999983987E-4</c:v>
                </c:pt>
                <c:pt idx="22955">
                  <c:v>4.5909999999983986E-4</c:v>
                </c:pt>
                <c:pt idx="22956">
                  <c:v>4.5911999999983985E-4</c:v>
                </c:pt>
                <c:pt idx="22957">
                  <c:v>4.5913999999983983E-4</c:v>
                </c:pt>
                <c:pt idx="22958">
                  <c:v>4.5915999999983982E-4</c:v>
                </c:pt>
                <c:pt idx="22959">
                  <c:v>4.5917999999983981E-4</c:v>
                </c:pt>
                <c:pt idx="22960">
                  <c:v>4.591999999998398E-4</c:v>
                </c:pt>
                <c:pt idx="22961">
                  <c:v>4.5921999999983979E-4</c:v>
                </c:pt>
                <c:pt idx="22962">
                  <c:v>4.5923999999983978E-4</c:v>
                </c:pt>
                <c:pt idx="22963">
                  <c:v>4.5925999999983977E-4</c:v>
                </c:pt>
                <c:pt idx="22964">
                  <c:v>4.5927999999983976E-4</c:v>
                </c:pt>
                <c:pt idx="22965">
                  <c:v>4.5929999999983975E-4</c:v>
                </c:pt>
                <c:pt idx="22966">
                  <c:v>4.5931999999983974E-4</c:v>
                </c:pt>
                <c:pt idx="22967">
                  <c:v>4.5933999999983973E-4</c:v>
                </c:pt>
                <c:pt idx="22968">
                  <c:v>4.5935999999983972E-4</c:v>
                </c:pt>
                <c:pt idx="22969">
                  <c:v>4.5937999999983971E-4</c:v>
                </c:pt>
                <c:pt idx="22970">
                  <c:v>4.593999999998397E-4</c:v>
                </c:pt>
                <c:pt idx="22971">
                  <c:v>4.5941999999983969E-4</c:v>
                </c:pt>
                <c:pt idx="22972">
                  <c:v>4.5943999999983968E-4</c:v>
                </c:pt>
                <c:pt idx="22973">
                  <c:v>4.5945999999983967E-4</c:v>
                </c:pt>
                <c:pt idx="22974">
                  <c:v>4.5947999999983966E-4</c:v>
                </c:pt>
                <c:pt idx="22975">
                  <c:v>4.5949999999983965E-4</c:v>
                </c:pt>
                <c:pt idx="22976">
                  <c:v>4.5951999999983964E-4</c:v>
                </c:pt>
                <c:pt idx="22977">
                  <c:v>4.5953999999983963E-4</c:v>
                </c:pt>
                <c:pt idx="22978">
                  <c:v>4.5955999999983962E-4</c:v>
                </c:pt>
                <c:pt idx="22979">
                  <c:v>4.5957999999983961E-4</c:v>
                </c:pt>
                <c:pt idx="22980">
                  <c:v>4.595999999998396E-4</c:v>
                </c:pt>
                <c:pt idx="22981">
                  <c:v>4.5961999999983959E-4</c:v>
                </c:pt>
                <c:pt idx="22982">
                  <c:v>4.5963999999983958E-4</c:v>
                </c:pt>
                <c:pt idx="22983">
                  <c:v>4.5965999999983957E-4</c:v>
                </c:pt>
                <c:pt idx="22984">
                  <c:v>4.5967999999983956E-4</c:v>
                </c:pt>
                <c:pt idx="22985">
                  <c:v>4.5969999999983954E-4</c:v>
                </c:pt>
                <c:pt idx="22986">
                  <c:v>4.5971999999983953E-4</c:v>
                </c:pt>
                <c:pt idx="22987">
                  <c:v>4.5973999999983952E-4</c:v>
                </c:pt>
                <c:pt idx="22988">
                  <c:v>4.5975999999983951E-4</c:v>
                </c:pt>
                <c:pt idx="22989">
                  <c:v>4.597799999998395E-4</c:v>
                </c:pt>
                <c:pt idx="22990">
                  <c:v>4.5979999999983949E-4</c:v>
                </c:pt>
                <c:pt idx="22991">
                  <c:v>4.5981999999983948E-4</c:v>
                </c:pt>
                <c:pt idx="22992">
                  <c:v>4.5983999999983947E-4</c:v>
                </c:pt>
                <c:pt idx="22993">
                  <c:v>4.5985999999983946E-4</c:v>
                </c:pt>
                <c:pt idx="22994">
                  <c:v>4.5987999999983945E-4</c:v>
                </c:pt>
                <c:pt idx="22995">
                  <c:v>4.5989999999983944E-4</c:v>
                </c:pt>
                <c:pt idx="22996">
                  <c:v>4.5991999999983943E-4</c:v>
                </c:pt>
                <c:pt idx="22997">
                  <c:v>4.5993999999983942E-4</c:v>
                </c:pt>
                <c:pt idx="22998">
                  <c:v>4.5995999999983941E-4</c:v>
                </c:pt>
                <c:pt idx="22999">
                  <c:v>4.599799999998394E-4</c:v>
                </c:pt>
                <c:pt idx="23000">
                  <c:v>4.5999999999983939E-4</c:v>
                </c:pt>
                <c:pt idx="23001">
                  <c:v>4.6001999999983938E-4</c:v>
                </c:pt>
                <c:pt idx="23002">
                  <c:v>4.6003999999983937E-4</c:v>
                </c:pt>
                <c:pt idx="23003">
                  <c:v>4.6005999999983936E-4</c:v>
                </c:pt>
                <c:pt idx="23004">
                  <c:v>4.6007999999983935E-4</c:v>
                </c:pt>
                <c:pt idx="23005">
                  <c:v>4.6009999999983934E-4</c:v>
                </c:pt>
                <c:pt idx="23006">
                  <c:v>4.6011999999983933E-4</c:v>
                </c:pt>
                <c:pt idx="23007">
                  <c:v>4.6013999999983932E-4</c:v>
                </c:pt>
                <c:pt idx="23008">
                  <c:v>4.6015999999983931E-4</c:v>
                </c:pt>
                <c:pt idx="23009">
                  <c:v>4.601799999998393E-4</c:v>
                </c:pt>
                <c:pt idx="23010">
                  <c:v>4.6019999999983929E-4</c:v>
                </c:pt>
                <c:pt idx="23011">
                  <c:v>4.6021999999983928E-4</c:v>
                </c:pt>
                <c:pt idx="23012">
                  <c:v>4.6023999999983927E-4</c:v>
                </c:pt>
                <c:pt idx="23013">
                  <c:v>4.6025999999983925E-4</c:v>
                </c:pt>
                <c:pt idx="23014">
                  <c:v>4.6027999999983924E-4</c:v>
                </c:pt>
                <c:pt idx="23015">
                  <c:v>4.6029999999983923E-4</c:v>
                </c:pt>
                <c:pt idx="23016">
                  <c:v>4.6031999999983922E-4</c:v>
                </c:pt>
                <c:pt idx="23017">
                  <c:v>4.6033999999983921E-4</c:v>
                </c:pt>
                <c:pt idx="23018">
                  <c:v>4.603599999998392E-4</c:v>
                </c:pt>
                <c:pt idx="23019">
                  <c:v>4.6037999999983919E-4</c:v>
                </c:pt>
                <c:pt idx="23020">
                  <c:v>4.6039999999983918E-4</c:v>
                </c:pt>
                <c:pt idx="23021">
                  <c:v>4.6041999999983917E-4</c:v>
                </c:pt>
                <c:pt idx="23022">
                  <c:v>4.6043999999983916E-4</c:v>
                </c:pt>
                <c:pt idx="23023">
                  <c:v>4.6045999999983915E-4</c:v>
                </c:pt>
                <c:pt idx="23024">
                  <c:v>4.6047999999983914E-4</c:v>
                </c:pt>
                <c:pt idx="23025">
                  <c:v>4.6049999999983913E-4</c:v>
                </c:pt>
                <c:pt idx="23026">
                  <c:v>4.6051999999983912E-4</c:v>
                </c:pt>
                <c:pt idx="23027">
                  <c:v>4.6053999999983911E-4</c:v>
                </c:pt>
                <c:pt idx="23028">
                  <c:v>4.605599999998391E-4</c:v>
                </c:pt>
                <c:pt idx="23029">
                  <c:v>4.6057999999983909E-4</c:v>
                </c:pt>
                <c:pt idx="23030">
                  <c:v>4.6059999999983908E-4</c:v>
                </c:pt>
                <c:pt idx="23031">
                  <c:v>4.6061999999983907E-4</c:v>
                </c:pt>
                <c:pt idx="23032">
                  <c:v>4.6063999999983906E-4</c:v>
                </c:pt>
                <c:pt idx="23033">
                  <c:v>4.6065999999983905E-4</c:v>
                </c:pt>
                <c:pt idx="23034">
                  <c:v>4.6067999999983904E-4</c:v>
                </c:pt>
                <c:pt idx="23035">
                  <c:v>4.6069999999983903E-4</c:v>
                </c:pt>
                <c:pt idx="23036">
                  <c:v>4.6071999999983902E-4</c:v>
                </c:pt>
                <c:pt idx="23037">
                  <c:v>4.6073999999983901E-4</c:v>
                </c:pt>
                <c:pt idx="23038">
                  <c:v>4.60759999999839E-4</c:v>
                </c:pt>
                <c:pt idx="23039">
                  <c:v>4.6077999999983899E-4</c:v>
                </c:pt>
                <c:pt idx="23040">
                  <c:v>4.6079999999983898E-4</c:v>
                </c:pt>
                <c:pt idx="23041">
                  <c:v>4.6081999999983896E-4</c:v>
                </c:pt>
                <c:pt idx="23042">
                  <c:v>4.6083999999983895E-4</c:v>
                </c:pt>
                <c:pt idx="23043">
                  <c:v>4.6085999999983894E-4</c:v>
                </c:pt>
                <c:pt idx="23044">
                  <c:v>4.6087999999983893E-4</c:v>
                </c:pt>
                <c:pt idx="23045">
                  <c:v>4.6089999999983892E-4</c:v>
                </c:pt>
                <c:pt idx="23046">
                  <c:v>4.6091999999983891E-4</c:v>
                </c:pt>
                <c:pt idx="23047">
                  <c:v>4.609399999998389E-4</c:v>
                </c:pt>
                <c:pt idx="23048">
                  <c:v>4.6095999999983889E-4</c:v>
                </c:pt>
                <c:pt idx="23049">
                  <c:v>4.6097999999983888E-4</c:v>
                </c:pt>
                <c:pt idx="23050">
                  <c:v>4.6099999999983887E-4</c:v>
                </c:pt>
                <c:pt idx="23051">
                  <c:v>4.6101999999983886E-4</c:v>
                </c:pt>
                <c:pt idx="23052">
                  <c:v>4.6103999999983885E-4</c:v>
                </c:pt>
                <c:pt idx="23053">
                  <c:v>4.6105999999983884E-4</c:v>
                </c:pt>
                <c:pt idx="23054">
                  <c:v>4.6107999999983883E-4</c:v>
                </c:pt>
                <c:pt idx="23055">
                  <c:v>4.6109999999983882E-4</c:v>
                </c:pt>
                <c:pt idx="23056">
                  <c:v>4.6111999999983881E-4</c:v>
                </c:pt>
                <c:pt idx="23057">
                  <c:v>4.611399999998388E-4</c:v>
                </c:pt>
                <c:pt idx="23058">
                  <c:v>4.6115999999983879E-4</c:v>
                </c:pt>
                <c:pt idx="23059">
                  <c:v>4.6117999999983878E-4</c:v>
                </c:pt>
                <c:pt idx="23060">
                  <c:v>4.6119999999983877E-4</c:v>
                </c:pt>
                <c:pt idx="23061">
                  <c:v>4.6121999999983876E-4</c:v>
                </c:pt>
                <c:pt idx="23062">
                  <c:v>4.6123999999983875E-4</c:v>
                </c:pt>
                <c:pt idx="23063">
                  <c:v>4.6125999999983874E-4</c:v>
                </c:pt>
                <c:pt idx="23064">
                  <c:v>4.6127999999983873E-4</c:v>
                </c:pt>
                <c:pt idx="23065">
                  <c:v>4.6129999999983872E-4</c:v>
                </c:pt>
                <c:pt idx="23066">
                  <c:v>4.6131999999983871E-4</c:v>
                </c:pt>
                <c:pt idx="23067">
                  <c:v>4.613399999998387E-4</c:v>
                </c:pt>
                <c:pt idx="23068">
                  <c:v>4.6135999999983869E-4</c:v>
                </c:pt>
                <c:pt idx="23069">
                  <c:v>4.6137999999983867E-4</c:v>
                </c:pt>
                <c:pt idx="23070">
                  <c:v>4.6139999999983866E-4</c:v>
                </c:pt>
                <c:pt idx="23071">
                  <c:v>4.6141999999983865E-4</c:v>
                </c:pt>
                <c:pt idx="23072">
                  <c:v>4.6143999999983864E-4</c:v>
                </c:pt>
                <c:pt idx="23073">
                  <c:v>4.6145999999983863E-4</c:v>
                </c:pt>
                <c:pt idx="23074">
                  <c:v>4.6147999999983862E-4</c:v>
                </c:pt>
                <c:pt idx="23075">
                  <c:v>4.6149999999983861E-4</c:v>
                </c:pt>
                <c:pt idx="23076">
                  <c:v>4.615199999998386E-4</c:v>
                </c:pt>
                <c:pt idx="23077">
                  <c:v>4.6153999999983859E-4</c:v>
                </c:pt>
                <c:pt idx="23078">
                  <c:v>4.6155999999983858E-4</c:v>
                </c:pt>
                <c:pt idx="23079">
                  <c:v>4.6157999999983857E-4</c:v>
                </c:pt>
                <c:pt idx="23080">
                  <c:v>4.6159999999983856E-4</c:v>
                </c:pt>
                <c:pt idx="23081">
                  <c:v>4.6161999999983855E-4</c:v>
                </c:pt>
                <c:pt idx="23082">
                  <c:v>4.6163999999983854E-4</c:v>
                </c:pt>
                <c:pt idx="23083">
                  <c:v>4.6165999999983853E-4</c:v>
                </c:pt>
                <c:pt idx="23084">
                  <c:v>4.6167999999983852E-4</c:v>
                </c:pt>
                <c:pt idx="23085">
                  <c:v>4.6169999999983851E-4</c:v>
                </c:pt>
                <c:pt idx="23086">
                  <c:v>4.617199999998385E-4</c:v>
                </c:pt>
                <c:pt idx="23087">
                  <c:v>4.6173999999983849E-4</c:v>
                </c:pt>
                <c:pt idx="23088">
                  <c:v>4.6175999999983848E-4</c:v>
                </c:pt>
                <c:pt idx="23089">
                  <c:v>4.6177999999983847E-4</c:v>
                </c:pt>
                <c:pt idx="23090">
                  <c:v>4.6179999999983846E-4</c:v>
                </c:pt>
                <c:pt idx="23091">
                  <c:v>4.6181999999983845E-4</c:v>
                </c:pt>
                <c:pt idx="23092">
                  <c:v>4.6183999999983844E-4</c:v>
                </c:pt>
                <c:pt idx="23093">
                  <c:v>4.6185999999983843E-4</c:v>
                </c:pt>
                <c:pt idx="23094">
                  <c:v>4.6187999999983842E-4</c:v>
                </c:pt>
                <c:pt idx="23095">
                  <c:v>4.6189999999983841E-4</c:v>
                </c:pt>
                <c:pt idx="23096">
                  <c:v>4.619199999998384E-4</c:v>
                </c:pt>
                <c:pt idx="23097">
                  <c:v>4.6193999999983838E-4</c:v>
                </c:pt>
                <c:pt idx="23098">
                  <c:v>4.6195999999983837E-4</c:v>
                </c:pt>
                <c:pt idx="23099">
                  <c:v>4.6197999999983836E-4</c:v>
                </c:pt>
                <c:pt idx="23100">
                  <c:v>4.6199999999983835E-4</c:v>
                </c:pt>
                <c:pt idx="23101">
                  <c:v>4.6201999999983834E-4</c:v>
                </c:pt>
                <c:pt idx="23102">
                  <c:v>4.6203999999983833E-4</c:v>
                </c:pt>
                <c:pt idx="23103">
                  <c:v>4.6205999999983832E-4</c:v>
                </c:pt>
                <c:pt idx="23104">
                  <c:v>4.6207999999983831E-4</c:v>
                </c:pt>
                <c:pt idx="23105">
                  <c:v>4.620999999998383E-4</c:v>
                </c:pt>
                <c:pt idx="23106">
                  <c:v>4.6211999999983829E-4</c:v>
                </c:pt>
                <c:pt idx="23107">
                  <c:v>4.6213999999983828E-4</c:v>
                </c:pt>
                <c:pt idx="23108">
                  <c:v>4.6215999999983827E-4</c:v>
                </c:pt>
                <c:pt idx="23109">
                  <c:v>4.6217999999983826E-4</c:v>
                </c:pt>
                <c:pt idx="23110">
                  <c:v>4.6219999999983825E-4</c:v>
                </c:pt>
                <c:pt idx="23111">
                  <c:v>4.6221999999983824E-4</c:v>
                </c:pt>
                <c:pt idx="23112">
                  <c:v>4.6223999999983823E-4</c:v>
                </c:pt>
                <c:pt idx="23113">
                  <c:v>4.6225999999983822E-4</c:v>
                </c:pt>
                <c:pt idx="23114">
                  <c:v>4.6227999999983821E-4</c:v>
                </c:pt>
                <c:pt idx="23115">
                  <c:v>4.622999999998382E-4</c:v>
                </c:pt>
                <c:pt idx="23116">
                  <c:v>4.6231999999983819E-4</c:v>
                </c:pt>
                <c:pt idx="23117">
                  <c:v>4.6233999999983818E-4</c:v>
                </c:pt>
                <c:pt idx="23118">
                  <c:v>4.6235999999983817E-4</c:v>
                </c:pt>
                <c:pt idx="23119">
                  <c:v>4.6237999999983816E-4</c:v>
                </c:pt>
                <c:pt idx="23120">
                  <c:v>4.6239999999983815E-4</c:v>
                </c:pt>
                <c:pt idx="23121">
                  <c:v>4.6241999999983814E-4</c:v>
                </c:pt>
                <c:pt idx="23122">
                  <c:v>4.6243999999983813E-4</c:v>
                </c:pt>
                <c:pt idx="23123">
                  <c:v>4.6245999999983812E-4</c:v>
                </c:pt>
                <c:pt idx="23124">
                  <c:v>4.6247999999983811E-4</c:v>
                </c:pt>
                <c:pt idx="23125">
                  <c:v>4.6249999999983809E-4</c:v>
                </c:pt>
                <c:pt idx="23126">
                  <c:v>4.6251999999983808E-4</c:v>
                </c:pt>
                <c:pt idx="23127">
                  <c:v>4.6253999999983807E-4</c:v>
                </c:pt>
                <c:pt idx="23128">
                  <c:v>4.6255999999983806E-4</c:v>
                </c:pt>
                <c:pt idx="23129">
                  <c:v>4.6257999999983805E-4</c:v>
                </c:pt>
                <c:pt idx="23130">
                  <c:v>4.6259999999983804E-4</c:v>
                </c:pt>
                <c:pt idx="23131">
                  <c:v>4.6261999999983803E-4</c:v>
                </c:pt>
                <c:pt idx="23132">
                  <c:v>4.6263999999983802E-4</c:v>
                </c:pt>
                <c:pt idx="23133">
                  <c:v>4.6265999999983801E-4</c:v>
                </c:pt>
                <c:pt idx="23134">
                  <c:v>4.62679999999838E-4</c:v>
                </c:pt>
                <c:pt idx="23135">
                  <c:v>4.6269999999983799E-4</c:v>
                </c:pt>
                <c:pt idx="23136">
                  <c:v>4.6271999999983798E-4</c:v>
                </c:pt>
                <c:pt idx="23137">
                  <c:v>4.6273999999983797E-4</c:v>
                </c:pt>
                <c:pt idx="23138">
                  <c:v>4.6275999999983796E-4</c:v>
                </c:pt>
                <c:pt idx="23139">
                  <c:v>4.6277999999983795E-4</c:v>
                </c:pt>
                <c:pt idx="23140">
                  <c:v>4.6279999999983794E-4</c:v>
                </c:pt>
                <c:pt idx="23141">
                  <c:v>4.6281999999983793E-4</c:v>
                </c:pt>
                <c:pt idx="23142">
                  <c:v>4.6283999999983792E-4</c:v>
                </c:pt>
                <c:pt idx="23143">
                  <c:v>4.6285999999983791E-4</c:v>
                </c:pt>
                <c:pt idx="23144">
                  <c:v>4.628799999998379E-4</c:v>
                </c:pt>
                <c:pt idx="23145">
                  <c:v>4.6289999999983789E-4</c:v>
                </c:pt>
                <c:pt idx="23146">
                  <c:v>4.6291999999983788E-4</c:v>
                </c:pt>
                <c:pt idx="23147">
                  <c:v>4.6293999999983787E-4</c:v>
                </c:pt>
                <c:pt idx="23148">
                  <c:v>4.6295999999983786E-4</c:v>
                </c:pt>
                <c:pt idx="23149">
                  <c:v>4.6297999999983785E-4</c:v>
                </c:pt>
                <c:pt idx="23150">
                  <c:v>4.6299999999983784E-4</c:v>
                </c:pt>
                <c:pt idx="23151">
                  <c:v>4.6301999999983783E-4</c:v>
                </c:pt>
                <c:pt idx="23152">
                  <c:v>4.6303999999983782E-4</c:v>
                </c:pt>
                <c:pt idx="23153">
                  <c:v>4.630599999998378E-4</c:v>
                </c:pt>
                <c:pt idx="23154">
                  <c:v>4.6307999999983779E-4</c:v>
                </c:pt>
                <c:pt idx="23155">
                  <c:v>4.6309999999983778E-4</c:v>
                </c:pt>
                <c:pt idx="23156">
                  <c:v>4.6311999999983777E-4</c:v>
                </c:pt>
                <c:pt idx="23157">
                  <c:v>4.6313999999983776E-4</c:v>
                </c:pt>
                <c:pt idx="23158">
                  <c:v>4.6315999999983775E-4</c:v>
                </c:pt>
                <c:pt idx="23159">
                  <c:v>4.6317999999983774E-4</c:v>
                </c:pt>
                <c:pt idx="23160">
                  <c:v>4.6319999999983773E-4</c:v>
                </c:pt>
                <c:pt idx="23161">
                  <c:v>4.6321999999983772E-4</c:v>
                </c:pt>
                <c:pt idx="23162">
                  <c:v>4.6323999999983771E-4</c:v>
                </c:pt>
                <c:pt idx="23163">
                  <c:v>4.632599999998377E-4</c:v>
                </c:pt>
                <c:pt idx="23164">
                  <c:v>4.6327999999983769E-4</c:v>
                </c:pt>
                <c:pt idx="23165">
                  <c:v>4.6329999999983768E-4</c:v>
                </c:pt>
                <c:pt idx="23166">
                  <c:v>4.6331999999983767E-4</c:v>
                </c:pt>
                <c:pt idx="23167">
                  <c:v>4.6333999999983766E-4</c:v>
                </c:pt>
                <c:pt idx="23168">
                  <c:v>4.6335999999983765E-4</c:v>
                </c:pt>
                <c:pt idx="23169">
                  <c:v>4.6337999999983764E-4</c:v>
                </c:pt>
                <c:pt idx="23170">
                  <c:v>4.6339999999983763E-4</c:v>
                </c:pt>
                <c:pt idx="23171">
                  <c:v>4.6341999999983762E-4</c:v>
                </c:pt>
                <c:pt idx="23172">
                  <c:v>4.6343999999983761E-4</c:v>
                </c:pt>
                <c:pt idx="23173">
                  <c:v>4.634599999998376E-4</c:v>
                </c:pt>
                <c:pt idx="23174">
                  <c:v>4.6347999999983759E-4</c:v>
                </c:pt>
                <c:pt idx="23175">
                  <c:v>4.6349999999983758E-4</c:v>
                </c:pt>
                <c:pt idx="23176">
                  <c:v>4.6351999999983757E-4</c:v>
                </c:pt>
                <c:pt idx="23177">
                  <c:v>4.6353999999983756E-4</c:v>
                </c:pt>
                <c:pt idx="23178">
                  <c:v>4.6355999999983755E-4</c:v>
                </c:pt>
                <c:pt idx="23179">
                  <c:v>4.6357999999983754E-4</c:v>
                </c:pt>
                <c:pt idx="23180">
                  <c:v>4.6359999999983753E-4</c:v>
                </c:pt>
                <c:pt idx="23181">
                  <c:v>4.6361999999983751E-4</c:v>
                </c:pt>
                <c:pt idx="23182">
                  <c:v>4.636399999998375E-4</c:v>
                </c:pt>
                <c:pt idx="23183">
                  <c:v>4.6365999999983749E-4</c:v>
                </c:pt>
                <c:pt idx="23184">
                  <c:v>4.6367999999983748E-4</c:v>
                </c:pt>
                <c:pt idx="23185">
                  <c:v>4.6369999999983747E-4</c:v>
                </c:pt>
                <c:pt idx="23186">
                  <c:v>4.6371999999983746E-4</c:v>
                </c:pt>
                <c:pt idx="23187">
                  <c:v>4.6373999999983745E-4</c:v>
                </c:pt>
                <c:pt idx="23188">
                  <c:v>4.6375999999983744E-4</c:v>
                </c:pt>
                <c:pt idx="23189">
                  <c:v>4.6377999999983743E-4</c:v>
                </c:pt>
                <c:pt idx="23190">
                  <c:v>4.6379999999983742E-4</c:v>
                </c:pt>
                <c:pt idx="23191">
                  <c:v>4.6381999999983741E-4</c:v>
                </c:pt>
                <c:pt idx="23192">
                  <c:v>4.638399999998374E-4</c:v>
                </c:pt>
                <c:pt idx="23193">
                  <c:v>4.6385999999983739E-4</c:v>
                </c:pt>
                <c:pt idx="23194">
                  <c:v>4.6387999999983738E-4</c:v>
                </c:pt>
                <c:pt idx="23195">
                  <c:v>4.6389999999983737E-4</c:v>
                </c:pt>
                <c:pt idx="23196">
                  <c:v>4.6391999999983736E-4</c:v>
                </c:pt>
                <c:pt idx="23197">
                  <c:v>4.6393999999983735E-4</c:v>
                </c:pt>
                <c:pt idx="23198">
                  <c:v>4.6395999999983734E-4</c:v>
                </c:pt>
                <c:pt idx="23199">
                  <c:v>4.6397999999983733E-4</c:v>
                </c:pt>
                <c:pt idx="23200">
                  <c:v>4.6399999999983732E-4</c:v>
                </c:pt>
                <c:pt idx="23201">
                  <c:v>4.6401999999983731E-4</c:v>
                </c:pt>
                <c:pt idx="23202">
                  <c:v>4.640399999998373E-4</c:v>
                </c:pt>
                <c:pt idx="23203">
                  <c:v>4.6405999999983729E-4</c:v>
                </c:pt>
                <c:pt idx="23204">
                  <c:v>4.6407999999983728E-4</c:v>
                </c:pt>
                <c:pt idx="23205">
                  <c:v>4.6409999999983727E-4</c:v>
                </c:pt>
                <c:pt idx="23206">
                  <c:v>4.6411999999983726E-4</c:v>
                </c:pt>
                <c:pt idx="23207">
                  <c:v>4.6413999999983725E-4</c:v>
                </c:pt>
                <c:pt idx="23208">
                  <c:v>4.6415999999983724E-4</c:v>
                </c:pt>
                <c:pt idx="23209">
                  <c:v>4.6417999999983722E-4</c:v>
                </c:pt>
                <c:pt idx="23210">
                  <c:v>4.6419999999983721E-4</c:v>
                </c:pt>
                <c:pt idx="23211">
                  <c:v>4.642199999998372E-4</c:v>
                </c:pt>
                <c:pt idx="23212">
                  <c:v>4.6423999999983719E-4</c:v>
                </c:pt>
                <c:pt idx="23213">
                  <c:v>4.6425999999983718E-4</c:v>
                </c:pt>
                <c:pt idx="23214">
                  <c:v>4.6427999999983717E-4</c:v>
                </c:pt>
                <c:pt idx="23215">
                  <c:v>4.6429999999983716E-4</c:v>
                </c:pt>
                <c:pt idx="23216">
                  <c:v>4.6431999999983715E-4</c:v>
                </c:pt>
                <c:pt idx="23217">
                  <c:v>4.6433999999983714E-4</c:v>
                </c:pt>
                <c:pt idx="23218">
                  <c:v>4.6435999999983713E-4</c:v>
                </c:pt>
                <c:pt idx="23219">
                  <c:v>4.6437999999983712E-4</c:v>
                </c:pt>
                <c:pt idx="23220">
                  <c:v>4.6439999999983711E-4</c:v>
                </c:pt>
                <c:pt idx="23221">
                  <c:v>4.644199999998371E-4</c:v>
                </c:pt>
                <c:pt idx="23222">
                  <c:v>4.6443999999983709E-4</c:v>
                </c:pt>
                <c:pt idx="23223">
                  <c:v>4.6445999999983708E-4</c:v>
                </c:pt>
                <c:pt idx="23224">
                  <c:v>4.6447999999983707E-4</c:v>
                </c:pt>
                <c:pt idx="23225">
                  <c:v>4.6449999999983706E-4</c:v>
                </c:pt>
                <c:pt idx="23226">
                  <c:v>4.6451999999983705E-4</c:v>
                </c:pt>
                <c:pt idx="23227">
                  <c:v>4.6453999999983704E-4</c:v>
                </c:pt>
                <c:pt idx="23228">
                  <c:v>4.6455999999983703E-4</c:v>
                </c:pt>
                <c:pt idx="23229">
                  <c:v>4.6457999999983702E-4</c:v>
                </c:pt>
                <c:pt idx="23230">
                  <c:v>4.6459999999983701E-4</c:v>
                </c:pt>
                <c:pt idx="23231">
                  <c:v>4.64619999999837E-4</c:v>
                </c:pt>
                <c:pt idx="23232">
                  <c:v>4.6463999999983699E-4</c:v>
                </c:pt>
                <c:pt idx="23233">
                  <c:v>4.6465999999983698E-4</c:v>
                </c:pt>
                <c:pt idx="23234">
                  <c:v>4.6467999999983697E-4</c:v>
                </c:pt>
                <c:pt idx="23235">
                  <c:v>4.6469999999983696E-4</c:v>
                </c:pt>
                <c:pt idx="23236">
                  <c:v>4.6471999999983695E-4</c:v>
                </c:pt>
                <c:pt idx="23237">
                  <c:v>4.6473999999983694E-4</c:v>
                </c:pt>
                <c:pt idx="23238">
                  <c:v>4.6475999999983692E-4</c:v>
                </c:pt>
                <c:pt idx="23239">
                  <c:v>4.6477999999983691E-4</c:v>
                </c:pt>
                <c:pt idx="23240">
                  <c:v>4.647999999998369E-4</c:v>
                </c:pt>
                <c:pt idx="23241">
                  <c:v>4.6481999999983689E-4</c:v>
                </c:pt>
                <c:pt idx="23242">
                  <c:v>4.6483999999983688E-4</c:v>
                </c:pt>
                <c:pt idx="23243">
                  <c:v>4.6485999999983687E-4</c:v>
                </c:pt>
                <c:pt idx="23244">
                  <c:v>4.6487999999983686E-4</c:v>
                </c:pt>
                <c:pt idx="23245">
                  <c:v>4.6489999999983685E-4</c:v>
                </c:pt>
                <c:pt idx="23246">
                  <c:v>4.6491999999983684E-4</c:v>
                </c:pt>
                <c:pt idx="23247">
                  <c:v>4.6493999999983683E-4</c:v>
                </c:pt>
                <c:pt idx="23248">
                  <c:v>4.6495999999983682E-4</c:v>
                </c:pt>
                <c:pt idx="23249">
                  <c:v>4.6497999999983681E-4</c:v>
                </c:pt>
                <c:pt idx="23250">
                  <c:v>4.649999999998368E-4</c:v>
                </c:pt>
                <c:pt idx="23251">
                  <c:v>4.6501999999983679E-4</c:v>
                </c:pt>
                <c:pt idx="23252">
                  <c:v>4.6503999999983678E-4</c:v>
                </c:pt>
                <c:pt idx="23253">
                  <c:v>4.6505999999983677E-4</c:v>
                </c:pt>
                <c:pt idx="23254">
                  <c:v>4.6507999999983676E-4</c:v>
                </c:pt>
                <c:pt idx="23255">
                  <c:v>4.6509999999983675E-4</c:v>
                </c:pt>
                <c:pt idx="23256">
                  <c:v>4.6511999999983674E-4</c:v>
                </c:pt>
                <c:pt idx="23257">
                  <c:v>4.6513999999983673E-4</c:v>
                </c:pt>
                <c:pt idx="23258">
                  <c:v>4.6515999999983672E-4</c:v>
                </c:pt>
                <c:pt idx="23259">
                  <c:v>4.6517999999983671E-4</c:v>
                </c:pt>
                <c:pt idx="23260">
                  <c:v>4.651999999998367E-4</c:v>
                </c:pt>
                <c:pt idx="23261">
                  <c:v>4.6521999999983669E-4</c:v>
                </c:pt>
                <c:pt idx="23262">
                  <c:v>4.6523999999983668E-4</c:v>
                </c:pt>
                <c:pt idx="23263">
                  <c:v>4.6525999999983667E-4</c:v>
                </c:pt>
                <c:pt idx="23264">
                  <c:v>4.6527999999983666E-4</c:v>
                </c:pt>
                <c:pt idx="23265">
                  <c:v>4.6529999999983665E-4</c:v>
                </c:pt>
                <c:pt idx="23266">
                  <c:v>4.6531999999983663E-4</c:v>
                </c:pt>
                <c:pt idx="23267">
                  <c:v>4.6533999999983662E-4</c:v>
                </c:pt>
                <c:pt idx="23268">
                  <c:v>4.6535999999983661E-4</c:v>
                </c:pt>
                <c:pt idx="23269">
                  <c:v>4.653799999998366E-4</c:v>
                </c:pt>
                <c:pt idx="23270">
                  <c:v>4.6539999999983659E-4</c:v>
                </c:pt>
                <c:pt idx="23271">
                  <c:v>4.6541999999983658E-4</c:v>
                </c:pt>
                <c:pt idx="23272">
                  <c:v>4.6543999999983657E-4</c:v>
                </c:pt>
                <c:pt idx="23273">
                  <c:v>4.6545999999983656E-4</c:v>
                </c:pt>
                <c:pt idx="23274">
                  <c:v>4.6547999999983655E-4</c:v>
                </c:pt>
                <c:pt idx="23275">
                  <c:v>4.6549999999983654E-4</c:v>
                </c:pt>
                <c:pt idx="23276">
                  <c:v>4.6551999999983653E-4</c:v>
                </c:pt>
                <c:pt idx="23277">
                  <c:v>4.6553999999983652E-4</c:v>
                </c:pt>
                <c:pt idx="23278">
                  <c:v>4.6555999999983651E-4</c:v>
                </c:pt>
                <c:pt idx="23279">
                  <c:v>4.655799999998365E-4</c:v>
                </c:pt>
                <c:pt idx="23280">
                  <c:v>4.6559999999983649E-4</c:v>
                </c:pt>
                <c:pt idx="23281">
                  <c:v>4.6561999999983648E-4</c:v>
                </c:pt>
                <c:pt idx="23282">
                  <c:v>4.6563999999983647E-4</c:v>
                </c:pt>
                <c:pt idx="23283">
                  <c:v>4.6565999999983646E-4</c:v>
                </c:pt>
                <c:pt idx="23284">
                  <c:v>4.6567999999983645E-4</c:v>
                </c:pt>
                <c:pt idx="23285">
                  <c:v>4.6569999999983644E-4</c:v>
                </c:pt>
                <c:pt idx="23286">
                  <c:v>4.6571999999983643E-4</c:v>
                </c:pt>
                <c:pt idx="23287">
                  <c:v>4.6573999999983642E-4</c:v>
                </c:pt>
                <c:pt idx="23288">
                  <c:v>4.6575999999983641E-4</c:v>
                </c:pt>
                <c:pt idx="23289">
                  <c:v>4.657799999998364E-4</c:v>
                </c:pt>
                <c:pt idx="23290">
                  <c:v>4.6579999999983639E-4</c:v>
                </c:pt>
                <c:pt idx="23291">
                  <c:v>4.6581999999983638E-4</c:v>
                </c:pt>
                <c:pt idx="23292">
                  <c:v>4.6583999999983637E-4</c:v>
                </c:pt>
                <c:pt idx="23293">
                  <c:v>4.6585999999983636E-4</c:v>
                </c:pt>
                <c:pt idx="23294">
                  <c:v>4.6587999999983634E-4</c:v>
                </c:pt>
                <c:pt idx="23295">
                  <c:v>4.6589999999983633E-4</c:v>
                </c:pt>
                <c:pt idx="23296">
                  <c:v>4.6591999999983632E-4</c:v>
                </c:pt>
                <c:pt idx="23297">
                  <c:v>4.6593999999983631E-4</c:v>
                </c:pt>
                <c:pt idx="23298">
                  <c:v>4.659599999998363E-4</c:v>
                </c:pt>
                <c:pt idx="23299">
                  <c:v>4.6597999999983629E-4</c:v>
                </c:pt>
                <c:pt idx="23300">
                  <c:v>4.6599999999983628E-4</c:v>
                </c:pt>
                <c:pt idx="23301">
                  <c:v>4.6601999999983627E-4</c:v>
                </c:pt>
                <c:pt idx="23302">
                  <c:v>4.6603999999983626E-4</c:v>
                </c:pt>
                <c:pt idx="23303">
                  <c:v>4.6605999999983625E-4</c:v>
                </c:pt>
                <c:pt idx="23304">
                  <c:v>4.6607999999983624E-4</c:v>
                </c:pt>
                <c:pt idx="23305">
                  <c:v>4.6609999999983623E-4</c:v>
                </c:pt>
                <c:pt idx="23306">
                  <c:v>4.6611999999983622E-4</c:v>
                </c:pt>
                <c:pt idx="23307">
                  <c:v>4.6613999999983621E-4</c:v>
                </c:pt>
                <c:pt idx="23308">
                  <c:v>4.661599999998362E-4</c:v>
                </c:pt>
                <c:pt idx="23309">
                  <c:v>4.6617999999983619E-4</c:v>
                </c:pt>
                <c:pt idx="23310">
                  <c:v>4.6619999999983618E-4</c:v>
                </c:pt>
                <c:pt idx="23311">
                  <c:v>4.6621999999983617E-4</c:v>
                </c:pt>
                <c:pt idx="23312">
                  <c:v>4.6623999999983616E-4</c:v>
                </c:pt>
                <c:pt idx="23313">
                  <c:v>4.6625999999983615E-4</c:v>
                </c:pt>
                <c:pt idx="23314">
                  <c:v>4.6627999999983614E-4</c:v>
                </c:pt>
                <c:pt idx="23315">
                  <c:v>4.6629999999983613E-4</c:v>
                </c:pt>
                <c:pt idx="23316">
                  <c:v>4.6631999999983612E-4</c:v>
                </c:pt>
                <c:pt idx="23317">
                  <c:v>4.6633999999983611E-4</c:v>
                </c:pt>
                <c:pt idx="23318">
                  <c:v>4.663599999998361E-4</c:v>
                </c:pt>
                <c:pt idx="23319">
                  <c:v>4.6637999999983609E-4</c:v>
                </c:pt>
                <c:pt idx="23320">
                  <c:v>4.6639999999983608E-4</c:v>
                </c:pt>
                <c:pt idx="23321">
                  <c:v>4.6641999999983607E-4</c:v>
                </c:pt>
                <c:pt idx="23322">
                  <c:v>4.6643999999983605E-4</c:v>
                </c:pt>
                <c:pt idx="23323">
                  <c:v>4.6645999999983604E-4</c:v>
                </c:pt>
                <c:pt idx="23324">
                  <c:v>4.6647999999983603E-4</c:v>
                </c:pt>
                <c:pt idx="23325">
                  <c:v>4.6649999999983602E-4</c:v>
                </c:pt>
                <c:pt idx="23326">
                  <c:v>4.6651999999983601E-4</c:v>
                </c:pt>
                <c:pt idx="23327">
                  <c:v>4.66539999999836E-4</c:v>
                </c:pt>
                <c:pt idx="23328">
                  <c:v>4.6655999999983599E-4</c:v>
                </c:pt>
                <c:pt idx="23329">
                  <c:v>4.6657999999983598E-4</c:v>
                </c:pt>
                <c:pt idx="23330">
                  <c:v>4.6659999999983597E-4</c:v>
                </c:pt>
                <c:pt idx="23331">
                  <c:v>4.6661999999983596E-4</c:v>
                </c:pt>
                <c:pt idx="23332">
                  <c:v>4.6663999999983595E-4</c:v>
                </c:pt>
                <c:pt idx="23333">
                  <c:v>4.6665999999983594E-4</c:v>
                </c:pt>
                <c:pt idx="23334">
                  <c:v>4.6667999999983593E-4</c:v>
                </c:pt>
                <c:pt idx="23335">
                  <c:v>4.6669999999983592E-4</c:v>
                </c:pt>
                <c:pt idx="23336">
                  <c:v>4.6671999999983591E-4</c:v>
                </c:pt>
                <c:pt idx="23337">
                  <c:v>4.667399999998359E-4</c:v>
                </c:pt>
                <c:pt idx="23338">
                  <c:v>4.6675999999983589E-4</c:v>
                </c:pt>
                <c:pt idx="23339">
                  <c:v>4.6677999999983588E-4</c:v>
                </c:pt>
                <c:pt idx="23340">
                  <c:v>4.6679999999983587E-4</c:v>
                </c:pt>
                <c:pt idx="23341">
                  <c:v>4.6681999999983586E-4</c:v>
                </c:pt>
                <c:pt idx="23342">
                  <c:v>4.6683999999983585E-4</c:v>
                </c:pt>
                <c:pt idx="23343">
                  <c:v>4.6685999999983584E-4</c:v>
                </c:pt>
                <c:pt idx="23344">
                  <c:v>4.6687999999983583E-4</c:v>
                </c:pt>
                <c:pt idx="23345">
                  <c:v>4.6689999999983582E-4</c:v>
                </c:pt>
                <c:pt idx="23346">
                  <c:v>4.6691999999983581E-4</c:v>
                </c:pt>
                <c:pt idx="23347">
                  <c:v>4.669399999998358E-4</c:v>
                </c:pt>
                <c:pt idx="23348">
                  <c:v>4.6695999999983579E-4</c:v>
                </c:pt>
                <c:pt idx="23349">
                  <c:v>4.6697999999983578E-4</c:v>
                </c:pt>
                <c:pt idx="23350">
                  <c:v>4.6699999999983576E-4</c:v>
                </c:pt>
                <c:pt idx="23351">
                  <c:v>4.6701999999983575E-4</c:v>
                </c:pt>
                <c:pt idx="23352">
                  <c:v>4.6703999999983574E-4</c:v>
                </c:pt>
                <c:pt idx="23353">
                  <c:v>4.6705999999983573E-4</c:v>
                </c:pt>
                <c:pt idx="23354">
                  <c:v>4.6707999999983572E-4</c:v>
                </c:pt>
                <c:pt idx="23355">
                  <c:v>4.6709999999983571E-4</c:v>
                </c:pt>
                <c:pt idx="23356">
                  <c:v>4.671199999998357E-4</c:v>
                </c:pt>
                <c:pt idx="23357">
                  <c:v>4.6713999999983569E-4</c:v>
                </c:pt>
                <c:pt idx="23358">
                  <c:v>4.6715999999983568E-4</c:v>
                </c:pt>
                <c:pt idx="23359">
                  <c:v>4.6717999999983567E-4</c:v>
                </c:pt>
                <c:pt idx="23360">
                  <c:v>4.6719999999983566E-4</c:v>
                </c:pt>
                <c:pt idx="23361">
                  <c:v>4.6721999999983565E-4</c:v>
                </c:pt>
                <c:pt idx="23362">
                  <c:v>4.6723999999983564E-4</c:v>
                </c:pt>
                <c:pt idx="23363">
                  <c:v>4.6725999999983563E-4</c:v>
                </c:pt>
                <c:pt idx="23364">
                  <c:v>4.6727999999983562E-4</c:v>
                </c:pt>
                <c:pt idx="23365">
                  <c:v>4.6729999999983561E-4</c:v>
                </c:pt>
                <c:pt idx="23366">
                  <c:v>4.673199999998356E-4</c:v>
                </c:pt>
                <c:pt idx="23367">
                  <c:v>4.6733999999983559E-4</c:v>
                </c:pt>
                <c:pt idx="23368">
                  <c:v>4.6735999999983558E-4</c:v>
                </c:pt>
                <c:pt idx="23369">
                  <c:v>4.6737999999983557E-4</c:v>
                </c:pt>
                <c:pt idx="23370">
                  <c:v>4.6739999999983556E-4</c:v>
                </c:pt>
                <c:pt idx="23371">
                  <c:v>4.6741999999983555E-4</c:v>
                </c:pt>
                <c:pt idx="23372">
                  <c:v>4.6743999999983554E-4</c:v>
                </c:pt>
                <c:pt idx="23373">
                  <c:v>4.6745999999983553E-4</c:v>
                </c:pt>
                <c:pt idx="23374">
                  <c:v>4.6747999999983552E-4</c:v>
                </c:pt>
                <c:pt idx="23375">
                  <c:v>4.6749999999983551E-4</c:v>
                </c:pt>
                <c:pt idx="23376">
                  <c:v>4.675199999998355E-4</c:v>
                </c:pt>
                <c:pt idx="23377">
                  <c:v>4.6753999999983549E-4</c:v>
                </c:pt>
                <c:pt idx="23378">
                  <c:v>4.6755999999983547E-4</c:v>
                </c:pt>
                <c:pt idx="23379">
                  <c:v>4.6757999999983546E-4</c:v>
                </c:pt>
                <c:pt idx="23380">
                  <c:v>4.6759999999983545E-4</c:v>
                </c:pt>
                <c:pt idx="23381">
                  <c:v>4.6761999999983544E-4</c:v>
                </c:pt>
                <c:pt idx="23382">
                  <c:v>4.6763999999983543E-4</c:v>
                </c:pt>
                <c:pt idx="23383">
                  <c:v>4.6765999999983542E-4</c:v>
                </c:pt>
                <c:pt idx="23384">
                  <c:v>4.6767999999983541E-4</c:v>
                </c:pt>
                <c:pt idx="23385">
                  <c:v>4.676999999998354E-4</c:v>
                </c:pt>
                <c:pt idx="23386">
                  <c:v>4.6771999999983539E-4</c:v>
                </c:pt>
                <c:pt idx="23387">
                  <c:v>4.6773999999983538E-4</c:v>
                </c:pt>
                <c:pt idx="23388">
                  <c:v>4.6775999999983537E-4</c:v>
                </c:pt>
                <c:pt idx="23389">
                  <c:v>4.6777999999983536E-4</c:v>
                </c:pt>
                <c:pt idx="23390">
                  <c:v>4.6779999999983535E-4</c:v>
                </c:pt>
                <c:pt idx="23391">
                  <c:v>4.6781999999983534E-4</c:v>
                </c:pt>
                <c:pt idx="23392">
                  <c:v>4.6783999999983533E-4</c:v>
                </c:pt>
                <c:pt idx="23393">
                  <c:v>4.6785999999983532E-4</c:v>
                </c:pt>
                <c:pt idx="23394">
                  <c:v>4.6787999999983531E-4</c:v>
                </c:pt>
                <c:pt idx="23395">
                  <c:v>4.678999999998353E-4</c:v>
                </c:pt>
                <c:pt idx="23396">
                  <c:v>4.6791999999983529E-4</c:v>
                </c:pt>
                <c:pt idx="23397">
                  <c:v>4.6793999999983528E-4</c:v>
                </c:pt>
                <c:pt idx="23398">
                  <c:v>4.6795999999983527E-4</c:v>
                </c:pt>
                <c:pt idx="23399">
                  <c:v>4.6797999999983526E-4</c:v>
                </c:pt>
                <c:pt idx="23400">
                  <c:v>4.6799999999983525E-4</c:v>
                </c:pt>
                <c:pt idx="23401">
                  <c:v>4.6801999999983524E-4</c:v>
                </c:pt>
                <c:pt idx="23402">
                  <c:v>4.6803999999983523E-4</c:v>
                </c:pt>
                <c:pt idx="23403">
                  <c:v>4.6805999999983522E-4</c:v>
                </c:pt>
                <c:pt idx="23404">
                  <c:v>4.6807999999983521E-4</c:v>
                </c:pt>
                <c:pt idx="23405">
                  <c:v>4.680999999998352E-4</c:v>
                </c:pt>
                <c:pt idx="23406">
                  <c:v>4.6811999999983518E-4</c:v>
                </c:pt>
                <c:pt idx="23407">
                  <c:v>4.6813999999983517E-4</c:v>
                </c:pt>
                <c:pt idx="23408">
                  <c:v>4.6815999999983516E-4</c:v>
                </c:pt>
                <c:pt idx="23409">
                  <c:v>4.6817999999983515E-4</c:v>
                </c:pt>
                <c:pt idx="23410">
                  <c:v>4.6819999999983514E-4</c:v>
                </c:pt>
                <c:pt idx="23411">
                  <c:v>4.6821999999983513E-4</c:v>
                </c:pt>
                <c:pt idx="23412">
                  <c:v>4.6823999999983512E-4</c:v>
                </c:pt>
                <c:pt idx="23413">
                  <c:v>4.6825999999983511E-4</c:v>
                </c:pt>
                <c:pt idx="23414">
                  <c:v>4.682799999998351E-4</c:v>
                </c:pt>
                <c:pt idx="23415">
                  <c:v>4.6829999999983509E-4</c:v>
                </c:pt>
                <c:pt idx="23416">
                  <c:v>4.6831999999983508E-4</c:v>
                </c:pt>
                <c:pt idx="23417">
                  <c:v>4.6833999999983507E-4</c:v>
                </c:pt>
                <c:pt idx="23418">
                  <c:v>4.6835999999983506E-4</c:v>
                </c:pt>
                <c:pt idx="23419">
                  <c:v>4.6837999999983505E-4</c:v>
                </c:pt>
                <c:pt idx="23420">
                  <c:v>4.6839999999983504E-4</c:v>
                </c:pt>
                <c:pt idx="23421">
                  <c:v>4.6841999999983503E-4</c:v>
                </c:pt>
                <c:pt idx="23422">
                  <c:v>4.6843999999983502E-4</c:v>
                </c:pt>
                <c:pt idx="23423">
                  <c:v>4.6845999999983501E-4</c:v>
                </c:pt>
                <c:pt idx="23424">
                  <c:v>4.68479999999835E-4</c:v>
                </c:pt>
                <c:pt idx="23425">
                  <c:v>4.6849999999983499E-4</c:v>
                </c:pt>
                <c:pt idx="23426">
                  <c:v>4.6851999999983498E-4</c:v>
                </c:pt>
                <c:pt idx="23427">
                  <c:v>4.6853999999983497E-4</c:v>
                </c:pt>
                <c:pt idx="23428">
                  <c:v>4.6855999999983496E-4</c:v>
                </c:pt>
                <c:pt idx="23429">
                  <c:v>4.6857999999983495E-4</c:v>
                </c:pt>
                <c:pt idx="23430">
                  <c:v>4.6859999999983494E-4</c:v>
                </c:pt>
                <c:pt idx="23431">
                  <c:v>4.6861999999983493E-4</c:v>
                </c:pt>
                <c:pt idx="23432">
                  <c:v>4.6863999999983492E-4</c:v>
                </c:pt>
                <c:pt idx="23433">
                  <c:v>4.6865999999983491E-4</c:v>
                </c:pt>
                <c:pt idx="23434">
                  <c:v>4.6867999999983489E-4</c:v>
                </c:pt>
                <c:pt idx="23435">
                  <c:v>4.6869999999983488E-4</c:v>
                </c:pt>
                <c:pt idx="23436">
                  <c:v>4.6871999999983487E-4</c:v>
                </c:pt>
                <c:pt idx="23437">
                  <c:v>4.6873999999983486E-4</c:v>
                </c:pt>
                <c:pt idx="23438">
                  <c:v>4.6875999999983485E-4</c:v>
                </c:pt>
                <c:pt idx="23439">
                  <c:v>4.6877999999983484E-4</c:v>
                </c:pt>
                <c:pt idx="23440">
                  <c:v>4.6879999999983483E-4</c:v>
                </c:pt>
                <c:pt idx="23441">
                  <c:v>4.6881999999983482E-4</c:v>
                </c:pt>
                <c:pt idx="23442">
                  <c:v>4.6883999999983481E-4</c:v>
                </c:pt>
                <c:pt idx="23443">
                  <c:v>4.688599999998348E-4</c:v>
                </c:pt>
                <c:pt idx="23444">
                  <c:v>4.6887999999983479E-4</c:v>
                </c:pt>
                <c:pt idx="23445">
                  <c:v>4.6889999999983478E-4</c:v>
                </c:pt>
                <c:pt idx="23446">
                  <c:v>4.6891999999983477E-4</c:v>
                </c:pt>
                <c:pt idx="23447">
                  <c:v>4.6893999999983476E-4</c:v>
                </c:pt>
                <c:pt idx="23448">
                  <c:v>4.6895999999983475E-4</c:v>
                </c:pt>
                <c:pt idx="23449">
                  <c:v>4.6897999999983474E-4</c:v>
                </c:pt>
                <c:pt idx="23450">
                  <c:v>4.6899999999983473E-4</c:v>
                </c:pt>
                <c:pt idx="23451">
                  <c:v>4.6901999999983472E-4</c:v>
                </c:pt>
                <c:pt idx="23452">
                  <c:v>4.6903999999983471E-4</c:v>
                </c:pt>
                <c:pt idx="23453">
                  <c:v>4.690599999998347E-4</c:v>
                </c:pt>
                <c:pt idx="23454">
                  <c:v>4.6907999999983469E-4</c:v>
                </c:pt>
                <c:pt idx="23455">
                  <c:v>4.6909999999983468E-4</c:v>
                </c:pt>
                <c:pt idx="23456">
                  <c:v>4.6911999999983467E-4</c:v>
                </c:pt>
                <c:pt idx="23457">
                  <c:v>4.6913999999983466E-4</c:v>
                </c:pt>
                <c:pt idx="23458">
                  <c:v>4.6915999999983465E-4</c:v>
                </c:pt>
                <c:pt idx="23459">
                  <c:v>4.6917999999983464E-4</c:v>
                </c:pt>
                <c:pt idx="23460">
                  <c:v>4.6919999999983463E-4</c:v>
                </c:pt>
                <c:pt idx="23461">
                  <c:v>4.6921999999983462E-4</c:v>
                </c:pt>
                <c:pt idx="23462">
                  <c:v>4.692399999998346E-4</c:v>
                </c:pt>
                <c:pt idx="23463">
                  <c:v>4.6925999999983459E-4</c:v>
                </c:pt>
                <c:pt idx="23464">
                  <c:v>4.6927999999983458E-4</c:v>
                </c:pt>
                <c:pt idx="23465">
                  <c:v>4.6929999999983457E-4</c:v>
                </c:pt>
                <c:pt idx="23466">
                  <c:v>4.6931999999983456E-4</c:v>
                </c:pt>
                <c:pt idx="23467">
                  <c:v>4.6933999999983455E-4</c:v>
                </c:pt>
                <c:pt idx="23468">
                  <c:v>4.6935999999983454E-4</c:v>
                </c:pt>
                <c:pt idx="23469">
                  <c:v>4.6937999999983453E-4</c:v>
                </c:pt>
                <c:pt idx="23470">
                  <c:v>4.6939999999983452E-4</c:v>
                </c:pt>
                <c:pt idx="23471">
                  <c:v>4.6941999999983451E-4</c:v>
                </c:pt>
                <c:pt idx="23472">
                  <c:v>4.694399999998345E-4</c:v>
                </c:pt>
                <c:pt idx="23473">
                  <c:v>4.6945999999983449E-4</c:v>
                </c:pt>
                <c:pt idx="23474">
                  <c:v>4.6947999999983448E-4</c:v>
                </c:pt>
                <c:pt idx="23475">
                  <c:v>4.6949999999983447E-4</c:v>
                </c:pt>
                <c:pt idx="23476">
                  <c:v>4.6951999999983446E-4</c:v>
                </c:pt>
                <c:pt idx="23477">
                  <c:v>4.6953999999983445E-4</c:v>
                </c:pt>
                <c:pt idx="23478">
                  <c:v>4.6955999999983444E-4</c:v>
                </c:pt>
                <c:pt idx="23479">
                  <c:v>4.6957999999983443E-4</c:v>
                </c:pt>
                <c:pt idx="23480">
                  <c:v>4.6959999999983442E-4</c:v>
                </c:pt>
                <c:pt idx="23481">
                  <c:v>4.6961999999983441E-4</c:v>
                </c:pt>
                <c:pt idx="23482">
                  <c:v>4.696399999998344E-4</c:v>
                </c:pt>
                <c:pt idx="23483">
                  <c:v>4.6965999999983439E-4</c:v>
                </c:pt>
                <c:pt idx="23484">
                  <c:v>4.6967999999983438E-4</c:v>
                </c:pt>
                <c:pt idx="23485">
                  <c:v>4.6969999999983437E-4</c:v>
                </c:pt>
                <c:pt idx="23486">
                  <c:v>4.6971999999983436E-4</c:v>
                </c:pt>
                <c:pt idx="23487">
                  <c:v>4.6973999999983435E-4</c:v>
                </c:pt>
                <c:pt idx="23488">
                  <c:v>4.6975999999983434E-4</c:v>
                </c:pt>
                <c:pt idx="23489">
                  <c:v>4.6977999999983433E-4</c:v>
                </c:pt>
                <c:pt idx="23490">
                  <c:v>4.6979999999983431E-4</c:v>
                </c:pt>
                <c:pt idx="23491">
                  <c:v>4.698199999998343E-4</c:v>
                </c:pt>
                <c:pt idx="23492">
                  <c:v>4.6983999999983429E-4</c:v>
                </c:pt>
                <c:pt idx="23493">
                  <c:v>4.6985999999983428E-4</c:v>
                </c:pt>
                <c:pt idx="23494">
                  <c:v>4.6987999999983427E-4</c:v>
                </c:pt>
                <c:pt idx="23495">
                  <c:v>4.6989999999983426E-4</c:v>
                </c:pt>
                <c:pt idx="23496">
                  <c:v>4.6991999999983425E-4</c:v>
                </c:pt>
                <c:pt idx="23497">
                  <c:v>4.6993999999983424E-4</c:v>
                </c:pt>
                <c:pt idx="23498">
                  <c:v>4.6995999999983423E-4</c:v>
                </c:pt>
                <c:pt idx="23499">
                  <c:v>4.6997999999983422E-4</c:v>
                </c:pt>
                <c:pt idx="23500">
                  <c:v>4.6999999999983421E-4</c:v>
                </c:pt>
                <c:pt idx="23501">
                  <c:v>4.700199999998342E-4</c:v>
                </c:pt>
                <c:pt idx="23502">
                  <c:v>4.7003999999983419E-4</c:v>
                </c:pt>
                <c:pt idx="23503">
                  <c:v>4.7005999999983418E-4</c:v>
                </c:pt>
                <c:pt idx="23504">
                  <c:v>4.7007999999983417E-4</c:v>
                </c:pt>
                <c:pt idx="23505">
                  <c:v>4.7009999999983416E-4</c:v>
                </c:pt>
                <c:pt idx="23506">
                  <c:v>4.7011999999983415E-4</c:v>
                </c:pt>
                <c:pt idx="23507">
                  <c:v>4.7013999999983414E-4</c:v>
                </c:pt>
                <c:pt idx="23508">
                  <c:v>4.7015999999983413E-4</c:v>
                </c:pt>
                <c:pt idx="23509">
                  <c:v>4.7017999999983412E-4</c:v>
                </c:pt>
                <c:pt idx="23510">
                  <c:v>4.7019999999983411E-4</c:v>
                </c:pt>
                <c:pt idx="23511">
                  <c:v>4.702199999998341E-4</c:v>
                </c:pt>
                <c:pt idx="23512">
                  <c:v>4.7023999999983409E-4</c:v>
                </c:pt>
                <c:pt idx="23513">
                  <c:v>4.7025999999983408E-4</c:v>
                </c:pt>
                <c:pt idx="23514">
                  <c:v>4.7027999999983407E-4</c:v>
                </c:pt>
                <c:pt idx="23515">
                  <c:v>4.7029999999983406E-4</c:v>
                </c:pt>
                <c:pt idx="23516">
                  <c:v>4.7031999999983405E-4</c:v>
                </c:pt>
                <c:pt idx="23517">
                  <c:v>4.7033999999983404E-4</c:v>
                </c:pt>
                <c:pt idx="23518">
                  <c:v>4.7035999999983403E-4</c:v>
                </c:pt>
                <c:pt idx="23519">
                  <c:v>4.7037999999983401E-4</c:v>
                </c:pt>
                <c:pt idx="23520">
                  <c:v>4.70399999999834E-4</c:v>
                </c:pt>
                <c:pt idx="23521">
                  <c:v>4.7041999999983399E-4</c:v>
                </c:pt>
                <c:pt idx="23522">
                  <c:v>4.7043999999983398E-4</c:v>
                </c:pt>
                <c:pt idx="23523">
                  <c:v>4.7045999999983397E-4</c:v>
                </c:pt>
                <c:pt idx="23524">
                  <c:v>4.7047999999983396E-4</c:v>
                </c:pt>
                <c:pt idx="23525">
                  <c:v>4.7049999999983395E-4</c:v>
                </c:pt>
                <c:pt idx="23526">
                  <c:v>4.7051999999983394E-4</c:v>
                </c:pt>
                <c:pt idx="23527">
                  <c:v>4.7053999999983393E-4</c:v>
                </c:pt>
                <c:pt idx="23528">
                  <c:v>4.7055999999983392E-4</c:v>
                </c:pt>
                <c:pt idx="23529">
                  <c:v>4.7057999999983391E-4</c:v>
                </c:pt>
                <c:pt idx="23530">
                  <c:v>4.705999999998339E-4</c:v>
                </c:pt>
                <c:pt idx="23531">
                  <c:v>4.7061999999983389E-4</c:v>
                </c:pt>
                <c:pt idx="23532">
                  <c:v>4.7063999999983388E-4</c:v>
                </c:pt>
                <c:pt idx="23533">
                  <c:v>4.7065999999983387E-4</c:v>
                </c:pt>
                <c:pt idx="23534">
                  <c:v>4.7067999999983386E-4</c:v>
                </c:pt>
                <c:pt idx="23535">
                  <c:v>4.7069999999983385E-4</c:v>
                </c:pt>
                <c:pt idx="23536">
                  <c:v>4.7071999999983384E-4</c:v>
                </c:pt>
                <c:pt idx="23537">
                  <c:v>4.7073999999983383E-4</c:v>
                </c:pt>
                <c:pt idx="23538">
                  <c:v>4.7075999999983382E-4</c:v>
                </c:pt>
                <c:pt idx="23539">
                  <c:v>4.7077999999983381E-4</c:v>
                </c:pt>
                <c:pt idx="23540">
                  <c:v>4.707999999998338E-4</c:v>
                </c:pt>
                <c:pt idx="23541">
                  <c:v>4.7081999999983379E-4</c:v>
                </c:pt>
                <c:pt idx="23542">
                  <c:v>4.7083999999983378E-4</c:v>
                </c:pt>
                <c:pt idx="23543">
                  <c:v>4.7085999999983377E-4</c:v>
                </c:pt>
                <c:pt idx="23544">
                  <c:v>4.7087999999983376E-4</c:v>
                </c:pt>
                <c:pt idx="23545">
                  <c:v>4.7089999999983375E-4</c:v>
                </c:pt>
                <c:pt idx="23546">
                  <c:v>4.7091999999983374E-4</c:v>
                </c:pt>
                <c:pt idx="23547">
                  <c:v>4.7093999999983372E-4</c:v>
                </c:pt>
                <c:pt idx="23548">
                  <c:v>4.7095999999983371E-4</c:v>
                </c:pt>
                <c:pt idx="23549">
                  <c:v>4.709799999998337E-4</c:v>
                </c:pt>
                <c:pt idx="23550">
                  <c:v>4.7099999999983369E-4</c:v>
                </c:pt>
                <c:pt idx="23551">
                  <c:v>4.7101999999983368E-4</c:v>
                </c:pt>
                <c:pt idx="23552">
                  <c:v>4.7103999999983367E-4</c:v>
                </c:pt>
                <c:pt idx="23553">
                  <c:v>4.7105999999983366E-4</c:v>
                </c:pt>
                <c:pt idx="23554">
                  <c:v>4.7107999999983365E-4</c:v>
                </c:pt>
                <c:pt idx="23555">
                  <c:v>4.7109999999983364E-4</c:v>
                </c:pt>
                <c:pt idx="23556">
                  <c:v>4.7111999999983363E-4</c:v>
                </c:pt>
                <c:pt idx="23557">
                  <c:v>4.7113999999983362E-4</c:v>
                </c:pt>
                <c:pt idx="23558">
                  <c:v>4.7115999999983361E-4</c:v>
                </c:pt>
                <c:pt idx="23559">
                  <c:v>4.711799999998336E-4</c:v>
                </c:pt>
                <c:pt idx="23560">
                  <c:v>4.7119999999983359E-4</c:v>
                </c:pt>
                <c:pt idx="23561">
                  <c:v>4.7121999999983358E-4</c:v>
                </c:pt>
                <c:pt idx="23562">
                  <c:v>4.7123999999983357E-4</c:v>
                </c:pt>
                <c:pt idx="23563">
                  <c:v>4.7125999999983356E-4</c:v>
                </c:pt>
                <c:pt idx="23564">
                  <c:v>4.7127999999983355E-4</c:v>
                </c:pt>
                <c:pt idx="23565">
                  <c:v>4.7129999999983354E-4</c:v>
                </c:pt>
                <c:pt idx="23566">
                  <c:v>4.7131999999983353E-4</c:v>
                </c:pt>
                <c:pt idx="23567">
                  <c:v>4.7133999999983352E-4</c:v>
                </c:pt>
                <c:pt idx="23568">
                  <c:v>4.7135999999983351E-4</c:v>
                </c:pt>
                <c:pt idx="23569">
                  <c:v>4.713799999998335E-4</c:v>
                </c:pt>
                <c:pt idx="23570">
                  <c:v>4.7139999999983349E-4</c:v>
                </c:pt>
                <c:pt idx="23571">
                  <c:v>4.7141999999983348E-4</c:v>
                </c:pt>
                <c:pt idx="23572">
                  <c:v>4.7143999999983347E-4</c:v>
                </c:pt>
                <c:pt idx="23573">
                  <c:v>4.7145999999983346E-4</c:v>
                </c:pt>
                <c:pt idx="23574">
                  <c:v>4.7147999999983345E-4</c:v>
                </c:pt>
                <c:pt idx="23575">
                  <c:v>4.7149999999983343E-4</c:v>
                </c:pt>
                <c:pt idx="23576">
                  <c:v>4.7151999999983342E-4</c:v>
                </c:pt>
                <c:pt idx="23577">
                  <c:v>4.7153999999983341E-4</c:v>
                </c:pt>
                <c:pt idx="23578">
                  <c:v>4.715599999998334E-4</c:v>
                </c:pt>
                <c:pt idx="23579">
                  <c:v>4.7157999999983339E-4</c:v>
                </c:pt>
                <c:pt idx="23580">
                  <c:v>4.7159999999983338E-4</c:v>
                </c:pt>
                <c:pt idx="23581">
                  <c:v>4.7161999999983337E-4</c:v>
                </c:pt>
                <c:pt idx="23582">
                  <c:v>4.7163999999983336E-4</c:v>
                </c:pt>
                <c:pt idx="23583">
                  <c:v>4.7165999999983335E-4</c:v>
                </c:pt>
                <c:pt idx="23584">
                  <c:v>4.7167999999983334E-4</c:v>
                </c:pt>
                <c:pt idx="23585">
                  <c:v>4.7169999999983333E-4</c:v>
                </c:pt>
                <c:pt idx="23586">
                  <c:v>4.7171999999983332E-4</c:v>
                </c:pt>
                <c:pt idx="23587">
                  <c:v>4.7173999999983331E-4</c:v>
                </c:pt>
                <c:pt idx="23588">
                  <c:v>4.717599999998333E-4</c:v>
                </c:pt>
                <c:pt idx="23589">
                  <c:v>4.7177999999983329E-4</c:v>
                </c:pt>
                <c:pt idx="23590">
                  <c:v>4.7179999999983328E-4</c:v>
                </c:pt>
                <c:pt idx="23591">
                  <c:v>4.7181999999983327E-4</c:v>
                </c:pt>
                <c:pt idx="23592">
                  <c:v>4.7183999999983326E-4</c:v>
                </c:pt>
                <c:pt idx="23593">
                  <c:v>4.7185999999983325E-4</c:v>
                </c:pt>
                <c:pt idx="23594">
                  <c:v>4.7187999999983324E-4</c:v>
                </c:pt>
                <c:pt idx="23595">
                  <c:v>4.7189999999983323E-4</c:v>
                </c:pt>
                <c:pt idx="23596">
                  <c:v>4.7191999999983322E-4</c:v>
                </c:pt>
                <c:pt idx="23597">
                  <c:v>4.7193999999983321E-4</c:v>
                </c:pt>
                <c:pt idx="23598">
                  <c:v>4.719599999998332E-4</c:v>
                </c:pt>
                <c:pt idx="23599">
                  <c:v>4.7197999999983319E-4</c:v>
                </c:pt>
                <c:pt idx="23600">
                  <c:v>4.7199999999983318E-4</c:v>
                </c:pt>
                <c:pt idx="23601">
                  <c:v>4.7201999999983317E-4</c:v>
                </c:pt>
                <c:pt idx="23602">
                  <c:v>4.7203999999983316E-4</c:v>
                </c:pt>
                <c:pt idx="23603">
                  <c:v>4.7205999999983314E-4</c:v>
                </c:pt>
                <c:pt idx="23604">
                  <c:v>4.7207999999983313E-4</c:v>
                </c:pt>
                <c:pt idx="23605">
                  <c:v>4.7209999999983312E-4</c:v>
                </c:pt>
                <c:pt idx="23606">
                  <c:v>4.7211999999983311E-4</c:v>
                </c:pt>
                <c:pt idx="23607">
                  <c:v>4.721399999998331E-4</c:v>
                </c:pt>
                <c:pt idx="23608">
                  <c:v>4.7215999999983309E-4</c:v>
                </c:pt>
                <c:pt idx="23609">
                  <c:v>4.7217999999983308E-4</c:v>
                </c:pt>
                <c:pt idx="23610">
                  <c:v>4.7219999999983307E-4</c:v>
                </c:pt>
                <c:pt idx="23611">
                  <c:v>4.7221999999983306E-4</c:v>
                </c:pt>
                <c:pt idx="23612">
                  <c:v>4.7223999999983305E-4</c:v>
                </c:pt>
                <c:pt idx="23613">
                  <c:v>4.7225999999983304E-4</c:v>
                </c:pt>
                <c:pt idx="23614">
                  <c:v>4.7227999999983303E-4</c:v>
                </c:pt>
                <c:pt idx="23615">
                  <c:v>4.7229999999983302E-4</c:v>
                </c:pt>
                <c:pt idx="23616">
                  <c:v>4.7231999999983301E-4</c:v>
                </c:pt>
                <c:pt idx="23617">
                  <c:v>4.72339999999833E-4</c:v>
                </c:pt>
                <c:pt idx="23618">
                  <c:v>4.7235999999983299E-4</c:v>
                </c:pt>
                <c:pt idx="23619">
                  <c:v>4.7237999999983298E-4</c:v>
                </c:pt>
                <c:pt idx="23620">
                  <c:v>4.7239999999983297E-4</c:v>
                </c:pt>
                <c:pt idx="23621">
                  <c:v>4.7241999999983296E-4</c:v>
                </c:pt>
                <c:pt idx="23622">
                  <c:v>4.7243999999983295E-4</c:v>
                </c:pt>
                <c:pt idx="23623">
                  <c:v>4.7245999999983294E-4</c:v>
                </c:pt>
                <c:pt idx="23624">
                  <c:v>4.7247999999983293E-4</c:v>
                </c:pt>
                <c:pt idx="23625">
                  <c:v>4.7249999999983292E-4</c:v>
                </c:pt>
                <c:pt idx="23626">
                  <c:v>4.7251999999983291E-4</c:v>
                </c:pt>
                <c:pt idx="23627">
                  <c:v>4.725399999998329E-4</c:v>
                </c:pt>
                <c:pt idx="23628">
                  <c:v>4.7255999999983289E-4</c:v>
                </c:pt>
                <c:pt idx="23629">
                  <c:v>4.7257999999983288E-4</c:v>
                </c:pt>
                <c:pt idx="23630">
                  <c:v>4.7259999999983287E-4</c:v>
                </c:pt>
                <c:pt idx="23631">
                  <c:v>4.7261999999983285E-4</c:v>
                </c:pt>
                <c:pt idx="23632">
                  <c:v>4.7263999999983284E-4</c:v>
                </c:pt>
                <c:pt idx="23633">
                  <c:v>4.7265999999983283E-4</c:v>
                </c:pt>
                <c:pt idx="23634">
                  <c:v>4.7267999999983282E-4</c:v>
                </c:pt>
                <c:pt idx="23635">
                  <c:v>4.7269999999983281E-4</c:v>
                </c:pt>
                <c:pt idx="23636">
                  <c:v>4.727199999998328E-4</c:v>
                </c:pt>
                <c:pt idx="23637">
                  <c:v>4.7273999999983279E-4</c:v>
                </c:pt>
                <c:pt idx="23638">
                  <c:v>4.7275999999983278E-4</c:v>
                </c:pt>
                <c:pt idx="23639">
                  <c:v>4.7277999999983277E-4</c:v>
                </c:pt>
                <c:pt idx="23640">
                  <c:v>4.7279999999983276E-4</c:v>
                </c:pt>
                <c:pt idx="23641">
                  <c:v>4.7281999999983275E-4</c:v>
                </c:pt>
                <c:pt idx="23642">
                  <c:v>4.7283999999983274E-4</c:v>
                </c:pt>
                <c:pt idx="23643">
                  <c:v>4.7285999999983273E-4</c:v>
                </c:pt>
                <c:pt idx="23644">
                  <c:v>4.7287999999983272E-4</c:v>
                </c:pt>
                <c:pt idx="23645">
                  <c:v>4.7289999999983271E-4</c:v>
                </c:pt>
                <c:pt idx="23646">
                  <c:v>4.729199999998327E-4</c:v>
                </c:pt>
                <c:pt idx="23647">
                  <c:v>4.7293999999983269E-4</c:v>
                </c:pt>
                <c:pt idx="23648">
                  <c:v>4.7295999999983268E-4</c:v>
                </c:pt>
                <c:pt idx="23649">
                  <c:v>4.7297999999983267E-4</c:v>
                </c:pt>
                <c:pt idx="23650">
                  <c:v>4.7299999999983266E-4</c:v>
                </c:pt>
                <c:pt idx="23651">
                  <c:v>4.7301999999983265E-4</c:v>
                </c:pt>
                <c:pt idx="23652">
                  <c:v>4.7303999999983264E-4</c:v>
                </c:pt>
                <c:pt idx="23653">
                  <c:v>4.7305999999983263E-4</c:v>
                </c:pt>
                <c:pt idx="23654">
                  <c:v>4.7307999999983262E-4</c:v>
                </c:pt>
                <c:pt idx="23655">
                  <c:v>4.7309999999983261E-4</c:v>
                </c:pt>
                <c:pt idx="23656">
                  <c:v>4.731199999998326E-4</c:v>
                </c:pt>
                <c:pt idx="23657">
                  <c:v>4.7313999999983259E-4</c:v>
                </c:pt>
                <c:pt idx="23658">
                  <c:v>4.7315999999983258E-4</c:v>
                </c:pt>
                <c:pt idx="23659">
                  <c:v>4.7317999999983256E-4</c:v>
                </c:pt>
                <c:pt idx="23660">
                  <c:v>4.7319999999983255E-4</c:v>
                </c:pt>
                <c:pt idx="23661">
                  <c:v>4.7321999999983254E-4</c:v>
                </c:pt>
                <c:pt idx="23662">
                  <c:v>4.7323999999983253E-4</c:v>
                </c:pt>
                <c:pt idx="23663">
                  <c:v>4.7325999999983252E-4</c:v>
                </c:pt>
                <c:pt idx="23664">
                  <c:v>4.7327999999983251E-4</c:v>
                </c:pt>
                <c:pt idx="23665">
                  <c:v>4.732999999998325E-4</c:v>
                </c:pt>
                <c:pt idx="23666">
                  <c:v>4.7331999999983249E-4</c:v>
                </c:pt>
                <c:pt idx="23667">
                  <c:v>4.7333999999983248E-4</c:v>
                </c:pt>
                <c:pt idx="23668">
                  <c:v>4.7335999999983247E-4</c:v>
                </c:pt>
                <c:pt idx="23669">
                  <c:v>4.7337999999983246E-4</c:v>
                </c:pt>
                <c:pt idx="23670">
                  <c:v>4.7339999999983245E-4</c:v>
                </c:pt>
                <c:pt idx="23671">
                  <c:v>4.7341999999983244E-4</c:v>
                </c:pt>
                <c:pt idx="23672">
                  <c:v>4.7343999999983243E-4</c:v>
                </c:pt>
                <c:pt idx="23673">
                  <c:v>4.7345999999983242E-4</c:v>
                </c:pt>
                <c:pt idx="23674">
                  <c:v>4.7347999999983241E-4</c:v>
                </c:pt>
                <c:pt idx="23675">
                  <c:v>4.734999999998324E-4</c:v>
                </c:pt>
                <c:pt idx="23676">
                  <c:v>4.7351999999983239E-4</c:v>
                </c:pt>
                <c:pt idx="23677">
                  <c:v>4.7353999999983238E-4</c:v>
                </c:pt>
                <c:pt idx="23678">
                  <c:v>4.7355999999983237E-4</c:v>
                </c:pt>
                <c:pt idx="23679">
                  <c:v>4.7357999999983236E-4</c:v>
                </c:pt>
                <c:pt idx="23680">
                  <c:v>4.7359999999983235E-4</c:v>
                </c:pt>
                <c:pt idx="23681">
                  <c:v>4.7361999999983234E-4</c:v>
                </c:pt>
                <c:pt idx="23682">
                  <c:v>4.7363999999983233E-4</c:v>
                </c:pt>
                <c:pt idx="23683">
                  <c:v>4.7365999999983232E-4</c:v>
                </c:pt>
                <c:pt idx="23684">
                  <c:v>4.7367999999983231E-4</c:v>
                </c:pt>
                <c:pt idx="23685">
                  <c:v>4.736999999998323E-4</c:v>
                </c:pt>
                <c:pt idx="23686">
                  <c:v>4.7371999999983229E-4</c:v>
                </c:pt>
                <c:pt idx="23687">
                  <c:v>4.7373999999983227E-4</c:v>
                </c:pt>
                <c:pt idx="23688">
                  <c:v>4.7375999999983226E-4</c:v>
                </c:pt>
                <c:pt idx="23689">
                  <c:v>4.7377999999983225E-4</c:v>
                </c:pt>
                <c:pt idx="23690">
                  <c:v>4.7379999999983224E-4</c:v>
                </c:pt>
                <c:pt idx="23691">
                  <c:v>4.7381999999983223E-4</c:v>
                </c:pt>
                <c:pt idx="23692">
                  <c:v>4.7383999999983222E-4</c:v>
                </c:pt>
                <c:pt idx="23693">
                  <c:v>4.7385999999983221E-4</c:v>
                </c:pt>
                <c:pt idx="23694">
                  <c:v>4.738799999998322E-4</c:v>
                </c:pt>
                <c:pt idx="23695">
                  <c:v>4.7389999999983219E-4</c:v>
                </c:pt>
                <c:pt idx="23696">
                  <c:v>4.7391999999983218E-4</c:v>
                </c:pt>
                <c:pt idx="23697">
                  <c:v>4.7393999999983217E-4</c:v>
                </c:pt>
                <c:pt idx="23698">
                  <c:v>4.7395999999983216E-4</c:v>
                </c:pt>
                <c:pt idx="23699">
                  <c:v>4.7397999999983215E-4</c:v>
                </c:pt>
                <c:pt idx="23700">
                  <c:v>4.7399999999983214E-4</c:v>
                </c:pt>
                <c:pt idx="23701">
                  <c:v>4.7401999999983213E-4</c:v>
                </c:pt>
                <c:pt idx="23702">
                  <c:v>4.7403999999983212E-4</c:v>
                </c:pt>
                <c:pt idx="23703">
                  <c:v>4.7405999999983211E-4</c:v>
                </c:pt>
                <c:pt idx="23704">
                  <c:v>4.740799999998321E-4</c:v>
                </c:pt>
                <c:pt idx="23705">
                  <c:v>4.7409999999983209E-4</c:v>
                </c:pt>
                <c:pt idx="23706">
                  <c:v>4.7411999999983208E-4</c:v>
                </c:pt>
                <c:pt idx="23707">
                  <c:v>4.7413999999983207E-4</c:v>
                </c:pt>
                <c:pt idx="23708">
                  <c:v>4.7415999999983206E-4</c:v>
                </c:pt>
                <c:pt idx="23709">
                  <c:v>4.7417999999983205E-4</c:v>
                </c:pt>
                <c:pt idx="23710">
                  <c:v>4.7419999999983204E-4</c:v>
                </c:pt>
                <c:pt idx="23711">
                  <c:v>4.7421999999983203E-4</c:v>
                </c:pt>
                <c:pt idx="23712">
                  <c:v>4.7423999999983202E-4</c:v>
                </c:pt>
                <c:pt idx="23713">
                  <c:v>4.7425999999983201E-4</c:v>
                </c:pt>
                <c:pt idx="23714">
                  <c:v>4.74279999999832E-4</c:v>
                </c:pt>
                <c:pt idx="23715">
                  <c:v>4.7429999999983198E-4</c:v>
                </c:pt>
                <c:pt idx="23716">
                  <c:v>4.7431999999983197E-4</c:v>
                </c:pt>
                <c:pt idx="23717">
                  <c:v>4.7433999999983196E-4</c:v>
                </c:pt>
                <c:pt idx="23718">
                  <c:v>4.7435999999983195E-4</c:v>
                </c:pt>
                <c:pt idx="23719">
                  <c:v>4.7437999999983194E-4</c:v>
                </c:pt>
                <c:pt idx="23720">
                  <c:v>4.7439999999983193E-4</c:v>
                </c:pt>
                <c:pt idx="23721">
                  <c:v>4.7441999999983192E-4</c:v>
                </c:pt>
                <c:pt idx="23722">
                  <c:v>4.7443999999983191E-4</c:v>
                </c:pt>
                <c:pt idx="23723">
                  <c:v>4.744599999998319E-4</c:v>
                </c:pt>
                <c:pt idx="23724">
                  <c:v>4.7447999999983189E-4</c:v>
                </c:pt>
                <c:pt idx="23725">
                  <c:v>4.7449999999983188E-4</c:v>
                </c:pt>
                <c:pt idx="23726">
                  <c:v>4.7451999999983187E-4</c:v>
                </c:pt>
                <c:pt idx="23727">
                  <c:v>4.7453999999983186E-4</c:v>
                </c:pt>
                <c:pt idx="23728">
                  <c:v>4.7455999999983185E-4</c:v>
                </c:pt>
                <c:pt idx="23729">
                  <c:v>4.7457999999983184E-4</c:v>
                </c:pt>
                <c:pt idx="23730">
                  <c:v>4.7459999999983183E-4</c:v>
                </c:pt>
                <c:pt idx="23731">
                  <c:v>4.7461999999983182E-4</c:v>
                </c:pt>
                <c:pt idx="23732">
                  <c:v>4.7463999999983181E-4</c:v>
                </c:pt>
                <c:pt idx="23733">
                  <c:v>4.746599999998318E-4</c:v>
                </c:pt>
                <c:pt idx="23734">
                  <c:v>4.7467999999983179E-4</c:v>
                </c:pt>
                <c:pt idx="23735">
                  <c:v>4.7469999999983178E-4</c:v>
                </c:pt>
                <c:pt idx="23736">
                  <c:v>4.7471999999983177E-4</c:v>
                </c:pt>
                <c:pt idx="23737">
                  <c:v>4.7473999999983176E-4</c:v>
                </c:pt>
                <c:pt idx="23738">
                  <c:v>4.7475999999983175E-4</c:v>
                </c:pt>
                <c:pt idx="23739">
                  <c:v>4.7477999999983174E-4</c:v>
                </c:pt>
                <c:pt idx="23740">
                  <c:v>4.7479999999983173E-4</c:v>
                </c:pt>
                <c:pt idx="23741">
                  <c:v>4.7481999999983172E-4</c:v>
                </c:pt>
                <c:pt idx="23742">
                  <c:v>4.7483999999983171E-4</c:v>
                </c:pt>
                <c:pt idx="23743">
                  <c:v>4.7485999999983169E-4</c:v>
                </c:pt>
                <c:pt idx="23744">
                  <c:v>4.7487999999983168E-4</c:v>
                </c:pt>
                <c:pt idx="23745">
                  <c:v>4.7489999999983167E-4</c:v>
                </c:pt>
                <c:pt idx="23746">
                  <c:v>4.7491999999983166E-4</c:v>
                </c:pt>
                <c:pt idx="23747">
                  <c:v>4.7493999999983165E-4</c:v>
                </c:pt>
                <c:pt idx="23748">
                  <c:v>4.7495999999983164E-4</c:v>
                </c:pt>
                <c:pt idx="23749">
                  <c:v>4.7497999999983163E-4</c:v>
                </c:pt>
                <c:pt idx="23750">
                  <c:v>4.7499999999983162E-4</c:v>
                </c:pt>
                <c:pt idx="23751">
                  <c:v>4.7501999999983161E-4</c:v>
                </c:pt>
                <c:pt idx="23752">
                  <c:v>4.750399999998316E-4</c:v>
                </c:pt>
                <c:pt idx="23753">
                  <c:v>4.7505999999983159E-4</c:v>
                </c:pt>
                <c:pt idx="23754">
                  <c:v>4.7507999999983158E-4</c:v>
                </c:pt>
                <c:pt idx="23755">
                  <c:v>4.7509999999983157E-4</c:v>
                </c:pt>
                <c:pt idx="23756">
                  <c:v>4.7511999999983156E-4</c:v>
                </c:pt>
                <c:pt idx="23757">
                  <c:v>4.7513999999983155E-4</c:v>
                </c:pt>
                <c:pt idx="23758">
                  <c:v>4.7515999999983154E-4</c:v>
                </c:pt>
                <c:pt idx="23759">
                  <c:v>4.7517999999983153E-4</c:v>
                </c:pt>
                <c:pt idx="23760">
                  <c:v>4.7519999999983152E-4</c:v>
                </c:pt>
                <c:pt idx="23761">
                  <c:v>4.7521999999983151E-4</c:v>
                </c:pt>
                <c:pt idx="23762">
                  <c:v>4.752399999998315E-4</c:v>
                </c:pt>
                <c:pt idx="23763">
                  <c:v>4.7525999999983149E-4</c:v>
                </c:pt>
                <c:pt idx="23764">
                  <c:v>4.7527999999983148E-4</c:v>
                </c:pt>
                <c:pt idx="23765">
                  <c:v>4.7529999999983147E-4</c:v>
                </c:pt>
                <c:pt idx="23766">
                  <c:v>4.7531999999983146E-4</c:v>
                </c:pt>
                <c:pt idx="23767">
                  <c:v>4.7533999999983145E-4</c:v>
                </c:pt>
                <c:pt idx="23768">
                  <c:v>4.7535999999983144E-4</c:v>
                </c:pt>
                <c:pt idx="23769">
                  <c:v>4.7537999999983143E-4</c:v>
                </c:pt>
                <c:pt idx="23770">
                  <c:v>4.7539999999983142E-4</c:v>
                </c:pt>
                <c:pt idx="23771">
                  <c:v>4.754199999998314E-4</c:v>
                </c:pt>
                <c:pt idx="23772">
                  <c:v>4.7543999999983139E-4</c:v>
                </c:pt>
                <c:pt idx="23773">
                  <c:v>4.7545999999983138E-4</c:v>
                </c:pt>
                <c:pt idx="23774">
                  <c:v>4.7547999999983137E-4</c:v>
                </c:pt>
                <c:pt idx="23775">
                  <c:v>4.7549999999983136E-4</c:v>
                </c:pt>
                <c:pt idx="23776">
                  <c:v>4.7551999999983135E-4</c:v>
                </c:pt>
                <c:pt idx="23777">
                  <c:v>4.7553999999983134E-4</c:v>
                </c:pt>
                <c:pt idx="23778">
                  <c:v>4.7555999999983133E-4</c:v>
                </c:pt>
                <c:pt idx="23779">
                  <c:v>4.7557999999983132E-4</c:v>
                </c:pt>
                <c:pt idx="23780">
                  <c:v>4.7559999999983131E-4</c:v>
                </c:pt>
                <c:pt idx="23781">
                  <c:v>4.756199999998313E-4</c:v>
                </c:pt>
                <c:pt idx="23782">
                  <c:v>4.7563999999983129E-4</c:v>
                </c:pt>
                <c:pt idx="23783">
                  <c:v>4.7565999999983128E-4</c:v>
                </c:pt>
                <c:pt idx="23784">
                  <c:v>4.7567999999983127E-4</c:v>
                </c:pt>
                <c:pt idx="23785">
                  <c:v>4.7569999999983126E-4</c:v>
                </c:pt>
                <c:pt idx="23786">
                  <c:v>4.7571999999983125E-4</c:v>
                </c:pt>
                <c:pt idx="23787">
                  <c:v>4.7573999999983124E-4</c:v>
                </c:pt>
                <c:pt idx="23788">
                  <c:v>4.7575999999983123E-4</c:v>
                </c:pt>
                <c:pt idx="23789">
                  <c:v>4.7577999999983122E-4</c:v>
                </c:pt>
                <c:pt idx="23790">
                  <c:v>4.7579999999983121E-4</c:v>
                </c:pt>
                <c:pt idx="23791">
                  <c:v>4.758199999998312E-4</c:v>
                </c:pt>
                <c:pt idx="23792">
                  <c:v>4.7583999999983119E-4</c:v>
                </c:pt>
                <c:pt idx="23793">
                  <c:v>4.7585999999983118E-4</c:v>
                </c:pt>
                <c:pt idx="23794">
                  <c:v>4.7587999999983117E-4</c:v>
                </c:pt>
                <c:pt idx="23795">
                  <c:v>4.7589999999983116E-4</c:v>
                </c:pt>
                <c:pt idx="23796">
                  <c:v>4.7591999999983115E-4</c:v>
                </c:pt>
                <c:pt idx="23797">
                  <c:v>4.7593999999983114E-4</c:v>
                </c:pt>
                <c:pt idx="23798">
                  <c:v>4.7595999999983113E-4</c:v>
                </c:pt>
                <c:pt idx="23799">
                  <c:v>4.7597999999983112E-4</c:v>
                </c:pt>
                <c:pt idx="23800">
                  <c:v>4.759999999998311E-4</c:v>
                </c:pt>
                <c:pt idx="23801">
                  <c:v>4.7601999999983109E-4</c:v>
                </c:pt>
                <c:pt idx="23802">
                  <c:v>4.7603999999983108E-4</c:v>
                </c:pt>
                <c:pt idx="23803">
                  <c:v>4.7605999999983107E-4</c:v>
                </c:pt>
                <c:pt idx="23804">
                  <c:v>4.7607999999983106E-4</c:v>
                </c:pt>
                <c:pt idx="23805">
                  <c:v>4.7609999999983105E-4</c:v>
                </c:pt>
                <c:pt idx="23806">
                  <c:v>4.7611999999983104E-4</c:v>
                </c:pt>
                <c:pt idx="23807">
                  <c:v>4.7613999999983103E-4</c:v>
                </c:pt>
                <c:pt idx="23808">
                  <c:v>4.7615999999983102E-4</c:v>
                </c:pt>
                <c:pt idx="23809">
                  <c:v>4.7617999999983101E-4</c:v>
                </c:pt>
                <c:pt idx="23810">
                  <c:v>4.76199999999831E-4</c:v>
                </c:pt>
                <c:pt idx="23811">
                  <c:v>4.7621999999983099E-4</c:v>
                </c:pt>
                <c:pt idx="23812">
                  <c:v>4.7623999999983098E-4</c:v>
                </c:pt>
                <c:pt idx="23813">
                  <c:v>4.7625999999983097E-4</c:v>
                </c:pt>
                <c:pt idx="23814">
                  <c:v>4.7627999999983096E-4</c:v>
                </c:pt>
                <c:pt idx="23815">
                  <c:v>4.7629999999983095E-4</c:v>
                </c:pt>
                <c:pt idx="23816">
                  <c:v>4.7631999999983094E-4</c:v>
                </c:pt>
                <c:pt idx="23817">
                  <c:v>4.7633999999983093E-4</c:v>
                </c:pt>
                <c:pt idx="23818">
                  <c:v>4.7635999999983092E-4</c:v>
                </c:pt>
                <c:pt idx="23819">
                  <c:v>4.7637999999983091E-4</c:v>
                </c:pt>
                <c:pt idx="23820">
                  <c:v>4.763999999998309E-4</c:v>
                </c:pt>
                <c:pt idx="23821">
                  <c:v>4.7641999999983089E-4</c:v>
                </c:pt>
                <c:pt idx="23822">
                  <c:v>4.7643999999983088E-4</c:v>
                </c:pt>
                <c:pt idx="23823">
                  <c:v>4.7645999999983087E-4</c:v>
                </c:pt>
                <c:pt idx="23824">
                  <c:v>4.7647999999983086E-4</c:v>
                </c:pt>
                <c:pt idx="23825">
                  <c:v>4.7649999999983085E-4</c:v>
                </c:pt>
                <c:pt idx="23826">
                  <c:v>4.7651999999983084E-4</c:v>
                </c:pt>
                <c:pt idx="23827">
                  <c:v>4.7653999999983083E-4</c:v>
                </c:pt>
                <c:pt idx="23828">
                  <c:v>4.7655999999983081E-4</c:v>
                </c:pt>
                <c:pt idx="23829">
                  <c:v>4.765799999998308E-4</c:v>
                </c:pt>
                <c:pt idx="23830">
                  <c:v>4.7659999999983079E-4</c:v>
                </c:pt>
                <c:pt idx="23831">
                  <c:v>4.7661999999983078E-4</c:v>
                </c:pt>
                <c:pt idx="23832">
                  <c:v>4.7663999999983077E-4</c:v>
                </c:pt>
                <c:pt idx="23833">
                  <c:v>4.7665999999983076E-4</c:v>
                </c:pt>
                <c:pt idx="23834">
                  <c:v>4.7667999999983075E-4</c:v>
                </c:pt>
                <c:pt idx="23835">
                  <c:v>4.7669999999983074E-4</c:v>
                </c:pt>
                <c:pt idx="23836">
                  <c:v>4.7671999999983073E-4</c:v>
                </c:pt>
                <c:pt idx="23837">
                  <c:v>4.7673999999983072E-4</c:v>
                </c:pt>
                <c:pt idx="23838">
                  <c:v>4.7675999999983071E-4</c:v>
                </c:pt>
                <c:pt idx="23839">
                  <c:v>4.767799999998307E-4</c:v>
                </c:pt>
                <c:pt idx="23840">
                  <c:v>4.7679999999983069E-4</c:v>
                </c:pt>
                <c:pt idx="23841">
                  <c:v>4.7681999999983068E-4</c:v>
                </c:pt>
                <c:pt idx="23842">
                  <c:v>4.7683999999983067E-4</c:v>
                </c:pt>
                <c:pt idx="23843">
                  <c:v>4.7685999999983066E-4</c:v>
                </c:pt>
                <c:pt idx="23844">
                  <c:v>4.7687999999983065E-4</c:v>
                </c:pt>
                <c:pt idx="23845">
                  <c:v>4.7689999999983064E-4</c:v>
                </c:pt>
                <c:pt idx="23846">
                  <c:v>4.7691999999983063E-4</c:v>
                </c:pt>
                <c:pt idx="23847">
                  <c:v>4.7693999999983062E-4</c:v>
                </c:pt>
                <c:pt idx="23848">
                  <c:v>4.7695999999983061E-4</c:v>
                </c:pt>
                <c:pt idx="23849">
                  <c:v>4.769799999998306E-4</c:v>
                </c:pt>
                <c:pt idx="23850">
                  <c:v>4.7699999999983059E-4</c:v>
                </c:pt>
                <c:pt idx="23851">
                  <c:v>4.7701999999983058E-4</c:v>
                </c:pt>
                <c:pt idx="23852">
                  <c:v>4.7703999999983057E-4</c:v>
                </c:pt>
                <c:pt idx="23853">
                  <c:v>4.7705999999983056E-4</c:v>
                </c:pt>
                <c:pt idx="23854">
                  <c:v>4.7707999999983055E-4</c:v>
                </c:pt>
                <c:pt idx="23855">
                  <c:v>4.7709999999983054E-4</c:v>
                </c:pt>
                <c:pt idx="23856">
                  <c:v>4.7711999999983052E-4</c:v>
                </c:pt>
                <c:pt idx="23857">
                  <c:v>4.7713999999983051E-4</c:v>
                </c:pt>
                <c:pt idx="23858">
                  <c:v>4.771599999998305E-4</c:v>
                </c:pt>
                <c:pt idx="23859">
                  <c:v>4.7717999999983049E-4</c:v>
                </c:pt>
                <c:pt idx="23860">
                  <c:v>4.7719999999983048E-4</c:v>
                </c:pt>
                <c:pt idx="23861">
                  <c:v>4.7721999999983047E-4</c:v>
                </c:pt>
                <c:pt idx="23862">
                  <c:v>4.7723999999983046E-4</c:v>
                </c:pt>
                <c:pt idx="23863">
                  <c:v>4.7725999999983045E-4</c:v>
                </c:pt>
                <c:pt idx="23864">
                  <c:v>4.7727999999983044E-4</c:v>
                </c:pt>
                <c:pt idx="23865">
                  <c:v>4.7729999999983043E-4</c:v>
                </c:pt>
                <c:pt idx="23866">
                  <c:v>4.7731999999983042E-4</c:v>
                </c:pt>
                <c:pt idx="23867">
                  <c:v>4.7733999999983041E-4</c:v>
                </c:pt>
                <c:pt idx="23868">
                  <c:v>4.773599999998304E-4</c:v>
                </c:pt>
                <c:pt idx="23869">
                  <c:v>4.7737999999983039E-4</c:v>
                </c:pt>
                <c:pt idx="23870">
                  <c:v>4.7739999999983038E-4</c:v>
                </c:pt>
                <c:pt idx="23871">
                  <c:v>4.7741999999983037E-4</c:v>
                </c:pt>
                <c:pt idx="23872">
                  <c:v>4.7743999999983036E-4</c:v>
                </c:pt>
                <c:pt idx="23873">
                  <c:v>4.7745999999983035E-4</c:v>
                </c:pt>
                <c:pt idx="23874">
                  <c:v>4.7747999999983034E-4</c:v>
                </c:pt>
                <c:pt idx="23875">
                  <c:v>4.7749999999983033E-4</c:v>
                </c:pt>
                <c:pt idx="23876">
                  <c:v>4.7751999999983032E-4</c:v>
                </c:pt>
                <c:pt idx="23877">
                  <c:v>4.7753999999983031E-4</c:v>
                </c:pt>
                <c:pt idx="23878">
                  <c:v>4.775599999998303E-4</c:v>
                </c:pt>
                <c:pt idx="23879">
                  <c:v>4.7757999999983029E-4</c:v>
                </c:pt>
                <c:pt idx="23880">
                  <c:v>4.7759999999983028E-4</c:v>
                </c:pt>
                <c:pt idx="23881">
                  <c:v>4.7761999999983027E-4</c:v>
                </c:pt>
                <c:pt idx="23882">
                  <c:v>4.7763999999983026E-4</c:v>
                </c:pt>
                <c:pt idx="23883">
                  <c:v>4.7765999999983025E-4</c:v>
                </c:pt>
                <c:pt idx="23884">
                  <c:v>4.7767999999983023E-4</c:v>
                </c:pt>
                <c:pt idx="23885">
                  <c:v>4.7769999999983022E-4</c:v>
                </c:pt>
                <c:pt idx="23886">
                  <c:v>4.7771999999983021E-4</c:v>
                </c:pt>
                <c:pt idx="23887">
                  <c:v>4.777399999998302E-4</c:v>
                </c:pt>
                <c:pt idx="23888">
                  <c:v>4.7775999999983019E-4</c:v>
                </c:pt>
                <c:pt idx="23889">
                  <c:v>4.7777999999983018E-4</c:v>
                </c:pt>
                <c:pt idx="23890">
                  <c:v>4.7779999999983017E-4</c:v>
                </c:pt>
                <c:pt idx="23891">
                  <c:v>4.7781999999983016E-4</c:v>
                </c:pt>
                <c:pt idx="23892">
                  <c:v>4.7783999999983015E-4</c:v>
                </c:pt>
                <c:pt idx="23893">
                  <c:v>4.7785999999983014E-4</c:v>
                </c:pt>
                <c:pt idx="23894">
                  <c:v>4.7787999999983013E-4</c:v>
                </c:pt>
                <c:pt idx="23895">
                  <c:v>4.7789999999983012E-4</c:v>
                </c:pt>
                <c:pt idx="23896">
                  <c:v>4.7791999999983011E-4</c:v>
                </c:pt>
                <c:pt idx="23897">
                  <c:v>4.779399999998301E-4</c:v>
                </c:pt>
                <c:pt idx="23898">
                  <c:v>4.7795999999983009E-4</c:v>
                </c:pt>
                <c:pt idx="23899">
                  <c:v>4.7797999999983008E-4</c:v>
                </c:pt>
                <c:pt idx="23900">
                  <c:v>4.7799999999983007E-4</c:v>
                </c:pt>
                <c:pt idx="23901">
                  <c:v>4.7801999999983006E-4</c:v>
                </c:pt>
                <c:pt idx="23902">
                  <c:v>4.7803999999983005E-4</c:v>
                </c:pt>
                <c:pt idx="23903">
                  <c:v>4.7805999999983004E-4</c:v>
                </c:pt>
                <c:pt idx="23904">
                  <c:v>4.7807999999983003E-4</c:v>
                </c:pt>
                <c:pt idx="23905">
                  <c:v>4.7809999999983002E-4</c:v>
                </c:pt>
                <c:pt idx="23906">
                  <c:v>4.7811999999983001E-4</c:v>
                </c:pt>
                <c:pt idx="23907">
                  <c:v>4.7813999999983E-4</c:v>
                </c:pt>
                <c:pt idx="23908">
                  <c:v>4.7815999999982999E-4</c:v>
                </c:pt>
                <c:pt idx="23909">
                  <c:v>4.7817999999982998E-4</c:v>
                </c:pt>
                <c:pt idx="23910">
                  <c:v>4.7819999999982997E-4</c:v>
                </c:pt>
                <c:pt idx="23911">
                  <c:v>4.7821999999982996E-4</c:v>
                </c:pt>
                <c:pt idx="23912">
                  <c:v>4.7823999999982994E-4</c:v>
                </c:pt>
                <c:pt idx="23913">
                  <c:v>4.7825999999982993E-4</c:v>
                </c:pt>
                <c:pt idx="23914">
                  <c:v>4.7827999999982992E-4</c:v>
                </c:pt>
                <c:pt idx="23915">
                  <c:v>4.7829999999982991E-4</c:v>
                </c:pt>
                <c:pt idx="23916">
                  <c:v>4.783199999998299E-4</c:v>
                </c:pt>
                <c:pt idx="23917">
                  <c:v>4.7833999999982989E-4</c:v>
                </c:pt>
                <c:pt idx="23918">
                  <c:v>4.7835999999982988E-4</c:v>
                </c:pt>
                <c:pt idx="23919">
                  <c:v>4.7837999999982987E-4</c:v>
                </c:pt>
                <c:pt idx="23920">
                  <c:v>4.7839999999982986E-4</c:v>
                </c:pt>
                <c:pt idx="23921">
                  <c:v>4.7841999999982985E-4</c:v>
                </c:pt>
                <c:pt idx="23922">
                  <c:v>4.7843999999982984E-4</c:v>
                </c:pt>
                <c:pt idx="23923">
                  <c:v>4.7845999999982983E-4</c:v>
                </c:pt>
                <c:pt idx="23924">
                  <c:v>4.7847999999982982E-4</c:v>
                </c:pt>
                <c:pt idx="23925">
                  <c:v>4.7849999999982981E-4</c:v>
                </c:pt>
                <c:pt idx="23926">
                  <c:v>4.785199999998298E-4</c:v>
                </c:pt>
                <c:pt idx="23927">
                  <c:v>4.7853999999982979E-4</c:v>
                </c:pt>
                <c:pt idx="23928">
                  <c:v>4.7855999999982978E-4</c:v>
                </c:pt>
                <c:pt idx="23929">
                  <c:v>4.7857999999982977E-4</c:v>
                </c:pt>
                <c:pt idx="23930">
                  <c:v>4.7859999999982976E-4</c:v>
                </c:pt>
                <c:pt idx="23931">
                  <c:v>4.7861999999982975E-4</c:v>
                </c:pt>
                <c:pt idx="23932">
                  <c:v>4.7863999999982974E-4</c:v>
                </c:pt>
                <c:pt idx="23933">
                  <c:v>4.7865999999982973E-4</c:v>
                </c:pt>
                <c:pt idx="23934">
                  <c:v>4.7867999999982972E-4</c:v>
                </c:pt>
                <c:pt idx="23935">
                  <c:v>4.7869999999982971E-4</c:v>
                </c:pt>
                <c:pt idx="23936">
                  <c:v>4.787199999998297E-4</c:v>
                </c:pt>
                <c:pt idx="23937">
                  <c:v>4.7873999999982969E-4</c:v>
                </c:pt>
                <c:pt idx="23938">
                  <c:v>4.7875999999982968E-4</c:v>
                </c:pt>
                <c:pt idx="23939">
                  <c:v>4.7877999999982967E-4</c:v>
                </c:pt>
                <c:pt idx="23940">
                  <c:v>4.7879999999982965E-4</c:v>
                </c:pt>
                <c:pt idx="23941">
                  <c:v>4.7881999999982964E-4</c:v>
                </c:pt>
                <c:pt idx="23942">
                  <c:v>4.7883999999982963E-4</c:v>
                </c:pt>
                <c:pt idx="23943">
                  <c:v>4.7885999999982962E-4</c:v>
                </c:pt>
                <c:pt idx="23944">
                  <c:v>4.7887999999982961E-4</c:v>
                </c:pt>
                <c:pt idx="23945">
                  <c:v>4.788999999998296E-4</c:v>
                </c:pt>
                <c:pt idx="23946">
                  <c:v>4.7891999999982959E-4</c:v>
                </c:pt>
                <c:pt idx="23947">
                  <c:v>4.7893999999982958E-4</c:v>
                </c:pt>
                <c:pt idx="23948">
                  <c:v>4.7895999999982957E-4</c:v>
                </c:pt>
                <c:pt idx="23949">
                  <c:v>4.7897999999982956E-4</c:v>
                </c:pt>
                <c:pt idx="23950">
                  <c:v>4.7899999999982955E-4</c:v>
                </c:pt>
                <c:pt idx="23951">
                  <c:v>4.7901999999982954E-4</c:v>
                </c:pt>
                <c:pt idx="23952">
                  <c:v>4.7903999999982953E-4</c:v>
                </c:pt>
                <c:pt idx="23953">
                  <c:v>4.7905999999982952E-4</c:v>
                </c:pt>
                <c:pt idx="23954">
                  <c:v>4.7907999999982951E-4</c:v>
                </c:pt>
                <c:pt idx="23955">
                  <c:v>4.790999999998295E-4</c:v>
                </c:pt>
                <c:pt idx="23956">
                  <c:v>4.7911999999982949E-4</c:v>
                </c:pt>
                <c:pt idx="23957">
                  <c:v>4.7913999999982948E-4</c:v>
                </c:pt>
                <c:pt idx="23958">
                  <c:v>4.7915999999982947E-4</c:v>
                </c:pt>
                <c:pt idx="23959">
                  <c:v>4.7917999999982946E-4</c:v>
                </c:pt>
                <c:pt idx="23960">
                  <c:v>4.7919999999982945E-4</c:v>
                </c:pt>
                <c:pt idx="23961">
                  <c:v>4.7921999999982944E-4</c:v>
                </c:pt>
                <c:pt idx="23962">
                  <c:v>4.7923999999982943E-4</c:v>
                </c:pt>
                <c:pt idx="23963">
                  <c:v>4.7925999999982942E-4</c:v>
                </c:pt>
                <c:pt idx="23964">
                  <c:v>4.7927999999982941E-4</c:v>
                </c:pt>
                <c:pt idx="23965">
                  <c:v>4.792999999998294E-4</c:v>
                </c:pt>
                <c:pt idx="23966">
                  <c:v>4.7931999999982939E-4</c:v>
                </c:pt>
                <c:pt idx="23967">
                  <c:v>4.7933999999982938E-4</c:v>
                </c:pt>
                <c:pt idx="23968">
                  <c:v>4.7935999999982936E-4</c:v>
                </c:pt>
                <c:pt idx="23969">
                  <c:v>4.7937999999982935E-4</c:v>
                </c:pt>
                <c:pt idx="23970">
                  <c:v>4.7939999999982934E-4</c:v>
                </c:pt>
                <c:pt idx="23971">
                  <c:v>4.7941999999982933E-4</c:v>
                </c:pt>
                <c:pt idx="23972">
                  <c:v>4.7943999999982932E-4</c:v>
                </c:pt>
                <c:pt idx="23973">
                  <c:v>4.7945999999982931E-4</c:v>
                </c:pt>
                <c:pt idx="23974">
                  <c:v>4.794799999998293E-4</c:v>
                </c:pt>
                <c:pt idx="23975">
                  <c:v>4.7949999999982929E-4</c:v>
                </c:pt>
                <c:pt idx="23976">
                  <c:v>4.7951999999982928E-4</c:v>
                </c:pt>
                <c:pt idx="23977">
                  <c:v>4.7953999999982927E-4</c:v>
                </c:pt>
                <c:pt idx="23978">
                  <c:v>4.7955999999982926E-4</c:v>
                </c:pt>
                <c:pt idx="23979">
                  <c:v>4.7957999999982925E-4</c:v>
                </c:pt>
                <c:pt idx="23980">
                  <c:v>4.7959999999982924E-4</c:v>
                </c:pt>
                <c:pt idx="23981">
                  <c:v>4.7961999999982923E-4</c:v>
                </c:pt>
                <c:pt idx="23982">
                  <c:v>4.7963999999982922E-4</c:v>
                </c:pt>
                <c:pt idx="23983">
                  <c:v>4.7965999999982921E-4</c:v>
                </c:pt>
                <c:pt idx="23984">
                  <c:v>4.796799999998292E-4</c:v>
                </c:pt>
                <c:pt idx="23985">
                  <c:v>4.7969999999982919E-4</c:v>
                </c:pt>
                <c:pt idx="23986">
                  <c:v>4.7971999999982918E-4</c:v>
                </c:pt>
                <c:pt idx="23987">
                  <c:v>4.7973999999982917E-4</c:v>
                </c:pt>
                <c:pt idx="23988">
                  <c:v>4.7975999999982916E-4</c:v>
                </c:pt>
                <c:pt idx="23989">
                  <c:v>4.7977999999982915E-4</c:v>
                </c:pt>
                <c:pt idx="23990">
                  <c:v>4.7979999999982914E-4</c:v>
                </c:pt>
                <c:pt idx="23991">
                  <c:v>4.7981999999982913E-4</c:v>
                </c:pt>
                <c:pt idx="23992">
                  <c:v>4.7983999999982912E-4</c:v>
                </c:pt>
                <c:pt idx="23993">
                  <c:v>4.7985999999982911E-4</c:v>
                </c:pt>
                <c:pt idx="23994">
                  <c:v>4.798799999998291E-4</c:v>
                </c:pt>
                <c:pt idx="23995">
                  <c:v>4.7989999999982909E-4</c:v>
                </c:pt>
                <c:pt idx="23996">
                  <c:v>4.7991999999982907E-4</c:v>
                </c:pt>
                <c:pt idx="23997">
                  <c:v>4.7993999999982906E-4</c:v>
                </c:pt>
                <c:pt idx="23998">
                  <c:v>4.7995999999982905E-4</c:v>
                </c:pt>
                <c:pt idx="23999">
                  <c:v>4.7997999999982904E-4</c:v>
                </c:pt>
                <c:pt idx="24000">
                  <c:v>4.7999999999982903E-4</c:v>
                </c:pt>
                <c:pt idx="24001">
                  <c:v>4.8001999999982902E-4</c:v>
                </c:pt>
                <c:pt idx="24002">
                  <c:v>4.8003999999982901E-4</c:v>
                </c:pt>
                <c:pt idx="24003">
                  <c:v>4.80059999999829E-4</c:v>
                </c:pt>
                <c:pt idx="24004">
                  <c:v>4.8007999999982899E-4</c:v>
                </c:pt>
                <c:pt idx="24005">
                  <c:v>4.8009999999982898E-4</c:v>
                </c:pt>
                <c:pt idx="24006">
                  <c:v>4.8011999999982897E-4</c:v>
                </c:pt>
                <c:pt idx="24007">
                  <c:v>4.8013999999982896E-4</c:v>
                </c:pt>
                <c:pt idx="24008">
                  <c:v>4.8015999999982895E-4</c:v>
                </c:pt>
                <c:pt idx="24009">
                  <c:v>4.8017999999982894E-4</c:v>
                </c:pt>
                <c:pt idx="24010">
                  <c:v>4.8019999999982893E-4</c:v>
                </c:pt>
                <c:pt idx="24011">
                  <c:v>4.8021999999982892E-4</c:v>
                </c:pt>
                <c:pt idx="24012">
                  <c:v>4.8023999999982891E-4</c:v>
                </c:pt>
                <c:pt idx="24013">
                  <c:v>4.802599999998289E-4</c:v>
                </c:pt>
                <c:pt idx="24014">
                  <c:v>4.8027999999982889E-4</c:v>
                </c:pt>
                <c:pt idx="24015">
                  <c:v>4.8029999999982888E-4</c:v>
                </c:pt>
                <c:pt idx="24016">
                  <c:v>4.8031999999982887E-4</c:v>
                </c:pt>
                <c:pt idx="24017">
                  <c:v>4.8033999999982886E-4</c:v>
                </c:pt>
                <c:pt idx="24018">
                  <c:v>4.8035999999982885E-4</c:v>
                </c:pt>
                <c:pt idx="24019">
                  <c:v>4.8037999999982884E-4</c:v>
                </c:pt>
                <c:pt idx="24020">
                  <c:v>4.8039999999982883E-4</c:v>
                </c:pt>
                <c:pt idx="24021">
                  <c:v>4.8041999999982882E-4</c:v>
                </c:pt>
                <c:pt idx="24022">
                  <c:v>4.8043999999982881E-4</c:v>
                </c:pt>
                <c:pt idx="24023">
                  <c:v>4.804599999998288E-4</c:v>
                </c:pt>
                <c:pt idx="24024">
                  <c:v>4.8047999999982878E-4</c:v>
                </c:pt>
                <c:pt idx="24025">
                  <c:v>4.8049999999982877E-4</c:v>
                </c:pt>
                <c:pt idx="24026">
                  <c:v>4.8051999999982876E-4</c:v>
                </c:pt>
                <c:pt idx="24027">
                  <c:v>4.8053999999982875E-4</c:v>
                </c:pt>
                <c:pt idx="24028">
                  <c:v>4.8055999999982874E-4</c:v>
                </c:pt>
                <c:pt idx="24029">
                  <c:v>4.8057999999982873E-4</c:v>
                </c:pt>
                <c:pt idx="24030">
                  <c:v>4.8059999999982872E-4</c:v>
                </c:pt>
                <c:pt idx="24031">
                  <c:v>4.8061999999982871E-4</c:v>
                </c:pt>
                <c:pt idx="24032">
                  <c:v>4.806399999998287E-4</c:v>
                </c:pt>
                <c:pt idx="24033">
                  <c:v>4.8065999999982869E-4</c:v>
                </c:pt>
                <c:pt idx="24034">
                  <c:v>4.8067999999982868E-4</c:v>
                </c:pt>
                <c:pt idx="24035">
                  <c:v>4.8069999999982867E-4</c:v>
                </c:pt>
                <c:pt idx="24036">
                  <c:v>4.8071999999982866E-4</c:v>
                </c:pt>
                <c:pt idx="24037">
                  <c:v>4.8073999999982865E-4</c:v>
                </c:pt>
                <c:pt idx="24038">
                  <c:v>4.8075999999982864E-4</c:v>
                </c:pt>
                <c:pt idx="24039">
                  <c:v>4.8077999999982863E-4</c:v>
                </c:pt>
                <c:pt idx="24040">
                  <c:v>4.8079999999982862E-4</c:v>
                </c:pt>
                <c:pt idx="24041">
                  <c:v>4.8081999999982861E-4</c:v>
                </c:pt>
                <c:pt idx="24042">
                  <c:v>4.808399999998286E-4</c:v>
                </c:pt>
                <c:pt idx="24043">
                  <c:v>4.8085999999982859E-4</c:v>
                </c:pt>
                <c:pt idx="24044">
                  <c:v>4.8087999999982858E-4</c:v>
                </c:pt>
                <c:pt idx="24045">
                  <c:v>4.8089999999982857E-4</c:v>
                </c:pt>
                <c:pt idx="24046">
                  <c:v>4.8091999999982856E-4</c:v>
                </c:pt>
                <c:pt idx="24047">
                  <c:v>4.8093999999982855E-4</c:v>
                </c:pt>
                <c:pt idx="24048">
                  <c:v>4.8095999999982854E-4</c:v>
                </c:pt>
                <c:pt idx="24049">
                  <c:v>4.8097999999982853E-4</c:v>
                </c:pt>
                <c:pt idx="24050">
                  <c:v>4.8099999999982852E-4</c:v>
                </c:pt>
                <c:pt idx="24051">
                  <c:v>4.8101999999982851E-4</c:v>
                </c:pt>
                <c:pt idx="24052">
                  <c:v>4.8103999999982849E-4</c:v>
                </c:pt>
                <c:pt idx="24053">
                  <c:v>4.8105999999982848E-4</c:v>
                </c:pt>
                <c:pt idx="24054">
                  <c:v>4.8107999999982847E-4</c:v>
                </c:pt>
                <c:pt idx="24055">
                  <c:v>4.8109999999982846E-4</c:v>
                </c:pt>
                <c:pt idx="24056">
                  <c:v>4.8111999999982845E-4</c:v>
                </c:pt>
                <c:pt idx="24057">
                  <c:v>4.8113999999982844E-4</c:v>
                </c:pt>
                <c:pt idx="24058">
                  <c:v>4.8115999999982843E-4</c:v>
                </c:pt>
                <c:pt idx="24059">
                  <c:v>4.8117999999982842E-4</c:v>
                </c:pt>
                <c:pt idx="24060">
                  <c:v>4.8119999999982841E-4</c:v>
                </c:pt>
                <c:pt idx="24061">
                  <c:v>4.812199999998284E-4</c:v>
                </c:pt>
                <c:pt idx="24062">
                  <c:v>4.8123999999982839E-4</c:v>
                </c:pt>
                <c:pt idx="24063">
                  <c:v>4.8125999999982838E-4</c:v>
                </c:pt>
                <c:pt idx="24064">
                  <c:v>4.8127999999982837E-4</c:v>
                </c:pt>
                <c:pt idx="24065">
                  <c:v>4.8129999999982836E-4</c:v>
                </c:pt>
                <c:pt idx="24066">
                  <c:v>4.8131999999982835E-4</c:v>
                </c:pt>
                <c:pt idx="24067">
                  <c:v>4.8133999999982834E-4</c:v>
                </c:pt>
                <c:pt idx="24068">
                  <c:v>4.8135999999982833E-4</c:v>
                </c:pt>
                <c:pt idx="24069">
                  <c:v>4.8137999999982832E-4</c:v>
                </c:pt>
                <c:pt idx="24070">
                  <c:v>4.8139999999982831E-4</c:v>
                </c:pt>
                <c:pt idx="24071">
                  <c:v>4.814199999998283E-4</c:v>
                </c:pt>
                <c:pt idx="24072">
                  <c:v>4.8143999999982829E-4</c:v>
                </c:pt>
                <c:pt idx="24073">
                  <c:v>4.8145999999982828E-4</c:v>
                </c:pt>
                <c:pt idx="24074">
                  <c:v>4.8147999999982827E-4</c:v>
                </c:pt>
                <c:pt idx="24075">
                  <c:v>4.8149999999982826E-4</c:v>
                </c:pt>
                <c:pt idx="24076">
                  <c:v>4.8151999999982825E-4</c:v>
                </c:pt>
                <c:pt idx="24077">
                  <c:v>4.8153999999982824E-4</c:v>
                </c:pt>
                <c:pt idx="24078">
                  <c:v>4.8155999999982823E-4</c:v>
                </c:pt>
                <c:pt idx="24079">
                  <c:v>4.8157999999982822E-4</c:v>
                </c:pt>
                <c:pt idx="24080">
                  <c:v>4.8159999999982821E-4</c:v>
                </c:pt>
                <c:pt idx="24081">
                  <c:v>4.8161999999982819E-4</c:v>
                </c:pt>
                <c:pt idx="24082">
                  <c:v>4.8163999999982818E-4</c:v>
                </c:pt>
                <c:pt idx="24083">
                  <c:v>4.8165999999982817E-4</c:v>
                </c:pt>
                <c:pt idx="24084">
                  <c:v>4.8167999999982816E-4</c:v>
                </c:pt>
                <c:pt idx="24085">
                  <c:v>4.8169999999982815E-4</c:v>
                </c:pt>
                <c:pt idx="24086">
                  <c:v>4.8171999999982814E-4</c:v>
                </c:pt>
                <c:pt idx="24087">
                  <c:v>4.8173999999982813E-4</c:v>
                </c:pt>
                <c:pt idx="24088">
                  <c:v>4.8175999999982812E-4</c:v>
                </c:pt>
                <c:pt idx="24089">
                  <c:v>4.8177999999982811E-4</c:v>
                </c:pt>
                <c:pt idx="24090">
                  <c:v>4.817999999998281E-4</c:v>
                </c:pt>
                <c:pt idx="24091">
                  <c:v>4.8181999999982809E-4</c:v>
                </c:pt>
                <c:pt idx="24092">
                  <c:v>4.8183999999982808E-4</c:v>
                </c:pt>
                <c:pt idx="24093">
                  <c:v>4.8185999999982807E-4</c:v>
                </c:pt>
                <c:pt idx="24094">
                  <c:v>4.8187999999982806E-4</c:v>
                </c:pt>
                <c:pt idx="24095">
                  <c:v>4.8189999999982805E-4</c:v>
                </c:pt>
                <c:pt idx="24096">
                  <c:v>4.8191999999982804E-4</c:v>
                </c:pt>
                <c:pt idx="24097">
                  <c:v>4.8193999999982803E-4</c:v>
                </c:pt>
                <c:pt idx="24098">
                  <c:v>4.8195999999982802E-4</c:v>
                </c:pt>
                <c:pt idx="24099">
                  <c:v>4.8197999999982801E-4</c:v>
                </c:pt>
                <c:pt idx="24100">
                  <c:v>4.81999999999828E-4</c:v>
                </c:pt>
                <c:pt idx="24101">
                  <c:v>4.8201999999982799E-4</c:v>
                </c:pt>
                <c:pt idx="24102">
                  <c:v>4.8203999999982798E-4</c:v>
                </c:pt>
                <c:pt idx="24103">
                  <c:v>4.8205999999982797E-4</c:v>
                </c:pt>
                <c:pt idx="24104">
                  <c:v>4.8207999999982796E-4</c:v>
                </c:pt>
                <c:pt idx="24105">
                  <c:v>4.8209999999982795E-4</c:v>
                </c:pt>
                <c:pt idx="24106">
                  <c:v>4.8211999999982794E-4</c:v>
                </c:pt>
                <c:pt idx="24107">
                  <c:v>4.8213999999982793E-4</c:v>
                </c:pt>
                <c:pt idx="24108">
                  <c:v>4.8215999999982792E-4</c:v>
                </c:pt>
                <c:pt idx="24109">
                  <c:v>4.821799999998279E-4</c:v>
                </c:pt>
                <c:pt idx="24110">
                  <c:v>4.8219999999982789E-4</c:v>
                </c:pt>
                <c:pt idx="24111">
                  <c:v>4.8221999999982788E-4</c:v>
                </c:pt>
                <c:pt idx="24112">
                  <c:v>4.8223999999982787E-4</c:v>
                </c:pt>
                <c:pt idx="24113">
                  <c:v>4.8225999999982786E-4</c:v>
                </c:pt>
                <c:pt idx="24114">
                  <c:v>4.8227999999982785E-4</c:v>
                </c:pt>
                <c:pt idx="24115">
                  <c:v>4.8229999999982784E-4</c:v>
                </c:pt>
                <c:pt idx="24116">
                  <c:v>4.8231999999982783E-4</c:v>
                </c:pt>
                <c:pt idx="24117">
                  <c:v>4.8233999999982782E-4</c:v>
                </c:pt>
                <c:pt idx="24118">
                  <c:v>4.8235999999982781E-4</c:v>
                </c:pt>
                <c:pt idx="24119">
                  <c:v>4.823799999998278E-4</c:v>
                </c:pt>
                <c:pt idx="24120">
                  <c:v>4.8239999999982779E-4</c:v>
                </c:pt>
                <c:pt idx="24121">
                  <c:v>4.8241999999982778E-4</c:v>
                </c:pt>
                <c:pt idx="24122">
                  <c:v>4.8243999999982777E-4</c:v>
                </c:pt>
                <c:pt idx="24123">
                  <c:v>4.8245999999982776E-4</c:v>
                </c:pt>
                <c:pt idx="24124">
                  <c:v>4.8247999999982775E-4</c:v>
                </c:pt>
                <c:pt idx="24125">
                  <c:v>4.8249999999982774E-4</c:v>
                </c:pt>
                <c:pt idx="24126">
                  <c:v>4.8251999999982773E-4</c:v>
                </c:pt>
                <c:pt idx="24127">
                  <c:v>4.8253999999982772E-4</c:v>
                </c:pt>
                <c:pt idx="24128">
                  <c:v>4.8255999999982771E-4</c:v>
                </c:pt>
                <c:pt idx="24129">
                  <c:v>4.825799999998277E-4</c:v>
                </c:pt>
                <c:pt idx="24130">
                  <c:v>4.8259999999982769E-4</c:v>
                </c:pt>
                <c:pt idx="24131">
                  <c:v>4.8261999999982768E-4</c:v>
                </c:pt>
                <c:pt idx="24132">
                  <c:v>4.8263999999982767E-4</c:v>
                </c:pt>
                <c:pt idx="24133">
                  <c:v>4.8265999999982766E-4</c:v>
                </c:pt>
                <c:pt idx="24134">
                  <c:v>4.8267999999982765E-4</c:v>
                </c:pt>
                <c:pt idx="24135">
                  <c:v>4.8269999999982764E-4</c:v>
                </c:pt>
                <c:pt idx="24136">
                  <c:v>4.8271999999982763E-4</c:v>
                </c:pt>
                <c:pt idx="24137">
                  <c:v>4.8273999999982761E-4</c:v>
                </c:pt>
                <c:pt idx="24138">
                  <c:v>4.827599999998276E-4</c:v>
                </c:pt>
                <c:pt idx="24139">
                  <c:v>4.8277999999982759E-4</c:v>
                </c:pt>
                <c:pt idx="24140">
                  <c:v>4.8279999999982758E-4</c:v>
                </c:pt>
                <c:pt idx="24141">
                  <c:v>4.8281999999982757E-4</c:v>
                </c:pt>
                <c:pt idx="24142">
                  <c:v>4.8283999999982756E-4</c:v>
                </c:pt>
                <c:pt idx="24143">
                  <c:v>4.8285999999982755E-4</c:v>
                </c:pt>
                <c:pt idx="24144">
                  <c:v>4.8287999999982754E-4</c:v>
                </c:pt>
                <c:pt idx="24145">
                  <c:v>4.8289999999982753E-4</c:v>
                </c:pt>
                <c:pt idx="24146">
                  <c:v>4.8291999999982752E-4</c:v>
                </c:pt>
                <c:pt idx="24147">
                  <c:v>4.8293999999982751E-4</c:v>
                </c:pt>
                <c:pt idx="24148">
                  <c:v>4.829599999998275E-4</c:v>
                </c:pt>
                <c:pt idx="24149">
                  <c:v>4.8297999999982749E-4</c:v>
                </c:pt>
                <c:pt idx="24150">
                  <c:v>4.8299999999982748E-4</c:v>
                </c:pt>
                <c:pt idx="24151">
                  <c:v>4.8301999999982747E-4</c:v>
                </c:pt>
                <c:pt idx="24152">
                  <c:v>4.8303999999982746E-4</c:v>
                </c:pt>
                <c:pt idx="24153">
                  <c:v>4.8305999999982745E-4</c:v>
                </c:pt>
                <c:pt idx="24154">
                  <c:v>4.8307999999982744E-4</c:v>
                </c:pt>
                <c:pt idx="24155">
                  <c:v>4.8309999999982743E-4</c:v>
                </c:pt>
                <c:pt idx="24156">
                  <c:v>4.8311999999982742E-4</c:v>
                </c:pt>
                <c:pt idx="24157">
                  <c:v>4.8313999999982741E-4</c:v>
                </c:pt>
                <c:pt idx="24158">
                  <c:v>4.831599999998274E-4</c:v>
                </c:pt>
                <c:pt idx="24159">
                  <c:v>4.8317999999982739E-4</c:v>
                </c:pt>
                <c:pt idx="24160">
                  <c:v>4.8319999999982738E-4</c:v>
                </c:pt>
                <c:pt idx="24161">
                  <c:v>4.8321999999982737E-4</c:v>
                </c:pt>
                <c:pt idx="24162">
                  <c:v>4.8323999999982736E-4</c:v>
                </c:pt>
                <c:pt idx="24163">
                  <c:v>4.8325999999982735E-4</c:v>
                </c:pt>
                <c:pt idx="24164">
                  <c:v>4.8327999999982734E-4</c:v>
                </c:pt>
                <c:pt idx="24165">
                  <c:v>4.8329999999982732E-4</c:v>
                </c:pt>
                <c:pt idx="24166">
                  <c:v>4.8331999999982731E-4</c:v>
                </c:pt>
                <c:pt idx="24167">
                  <c:v>4.833399999998273E-4</c:v>
                </c:pt>
                <c:pt idx="24168">
                  <c:v>4.8335999999982729E-4</c:v>
                </c:pt>
                <c:pt idx="24169">
                  <c:v>4.8337999999982728E-4</c:v>
                </c:pt>
                <c:pt idx="24170">
                  <c:v>4.8339999999982727E-4</c:v>
                </c:pt>
                <c:pt idx="24171">
                  <c:v>4.8341999999982726E-4</c:v>
                </c:pt>
                <c:pt idx="24172">
                  <c:v>4.8343999999982725E-4</c:v>
                </c:pt>
                <c:pt idx="24173">
                  <c:v>4.8345999999982724E-4</c:v>
                </c:pt>
                <c:pt idx="24174">
                  <c:v>4.8347999999982723E-4</c:v>
                </c:pt>
                <c:pt idx="24175">
                  <c:v>4.8349999999982722E-4</c:v>
                </c:pt>
                <c:pt idx="24176">
                  <c:v>4.8351999999982721E-4</c:v>
                </c:pt>
                <c:pt idx="24177">
                  <c:v>4.835399999998272E-4</c:v>
                </c:pt>
                <c:pt idx="24178">
                  <c:v>4.8355999999982719E-4</c:v>
                </c:pt>
                <c:pt idx="24179">
                  <c:v>4.8357999999982718E-4</c:v>
                </c:pt>
                <c:pt idx="24180">
                  <c:v>4.8359999999982717E-4</c:v>
                </c:pt>
                <c:pt idx="24181">
                  <c:v>4.8361999999982716E-4</c:v>
                </c:pt>
                <c:pt idx="24182">
                  <c:v>4.8363999999982715E-4</c:v>
                </c:pt>
                <c:pt idx="24183">
                  <c:v>4.8365999999982714E-4</c:v>
                </c:pt>
                <c:pt idx="24184">
                  <c:v>4.8367999999982713E-4</c:v>
                </c:pt>
                <c:pt idx="24185">
                  <c:v>4.8369999999982712E-4</c:v>
                </c:pt>
                <c:pt idx="24186">
                  <c:v>4.8371999999982711E-4</c:v>
                </c:pt>
                <c:pt idx="24187">
                  <c:v>4.837399999998271E-4</c:v>
                </c:pt>
                <c:pt idx="24188">
                  <c:v>4.8375999999982709E-4</c:v>
                </c:pt>
                <c:pt idx="24189">
                  <c:v>4.8377999999982708E-4</c:v>
                </c:pt>
                <c:pt idx="24190">
                  <c:v>4.8379999999982707E-4</c:v>
                </c:pt>
                <c:pt idx="24191">
                  <c:v>4.8381999999982706E-4</c:v>
                </c:pt>
                <c:pt idx="24192">
                  <c:v>4.8383999999982705E-4</c:v>
                </c:pt>
                <c:pt idx="24193">
                  <c:v>4.8385999999982703E-4</c:v>
                </c:pt>
                <c:pt idx="24194">
                  <c:v>4.8387999999982702E-4</c:v>
                </c:pt>
                <c:pt idx="24195">
                  <c:v>4.8389999999982701E-4</c:v>
                </c:pt>
                <c:pt idx="24196">
                  <c:v>4.83919999999827E-4</c:v>
                </c:pt>
                <c:pt idx="24197">
                  <c:v>4.8393999999982699E-4</c:v>
                </c:pt>
                <c:pt idx="24198">
                  <c:v>4.8395999999982698E-4</c:v>
                </c:pt>
                <c:pt idx="24199">
                  <c:v>4.8397999999982697E-4</c:v>
                </c:pt>
                <c:pt idx="24200">
                  <c:v>4.8399999999982696E-4</c:v>
                </c:pt>
                <c:pt idx="24201">
                  <c:v>4.8401999999982695E-4</c:v>
                </c:pt>
                <c:pt idx="24202">
                  <c:v>4.8403999999982694E-4</c:v>
                </c:pt>
                <c:pt idx="24203">
                  <c:v>4.8405999999982693E-4</c:v>
                </c:pt>
                <c:pt idx="24204">
                  <c:v>4.8407999999982692E-4</c:v>
                </c:pt>
                <c:pt idx="24205">
                  <c:v>4.8409999999982691E-4</c:v>
                </c:pt>
                <c:pt idx="24206">
                  <c:v>4.841199999998269E-4</c:v>
                </c:pt>
                <c:pt idx="24207">
                  <c:v>4.8413999999982689E-4</c:v>
                </c:pt>
                <c:pt idx="24208">
                  <c:v>4.8415999999982688E-4</c:v>
                </c:pt>
                <c:pt idx="24209">
                  <c:v>4.8417999999982687E-4</c:v>
                </c:pt>
                <c:pt idx="24210">
                  <c:v>4.8419999999982686E-4</c:v>
                </c:pt>
                <c:pt idx="24211">
                  <c:v>4.8421999999982685E-4</c:v>
                </c:pt>
                <c:pt idx="24212">
                  <c:v>4.8423999999982684E-4</c:v>
                </c:pt>
                <c:pt idx="24213">
                  <c:v>4.8425999999982683E-4</c:v>
                </c:pt>
                <c:pt idx="24214">
                  <c:v>4.8427999999982682E-4</c:v>
                </c:pt>
                <c:pt idx="24215">
                  <c:v>4.8429999999982681E-4</c:v>
                </c:pt>
                <c:pt idx="24216">
                  <c:v>4.843199999998268E-4</c:v>
                </c:pt>
                <c:pt idx="24217">
                  <c:v>4.8433999999982679E-4</c:v>
                </c:pt>
                <c:pt idx="24218">
                  <c:v>4.8435999999982678E-4</c:v>
                </c:pt>
                <c:pt idx="24219">
                  <c:v>4.8437999999982677E-4</c:v>
                </c:pt>
                <c:pt idx="24220">
                  <c:v>4.8439999999982676E-4</c:v>
                </c:pt>
                <c:pt idx="24221">
                  <c:v>4.8441999999982674E-4</c:v>
                </c:pt>
                <c:pt idx="24222">
                  <c:v>4.8443999999982673E-4</c:v>
                </c:pt>
                <c:pt idx="24223">
                  <c:v>4.8445999999982672E-4</c:v>
                </c:pt>
                <c:pt idx="24224">
                  <c:v>4.8447999999982671E-4</c:v>
                </c:pt>
                <c:pt idx="24225">
                  <c:v>4.844999999998267E-4</c:v>
                </c:pt>
                <c:pt idx="24226">
                  <c:v>4.8451999999982669E-4</c:v>
                </c:pt>
                <c:pt idx="24227">
                  <c:v>4.8453999999982668E-4</c:v>
                </c:pt>
                <c:pt idx="24228">
                  <c:v>4.8455999999982667E-4</c:v>
                </c:pt>
                <c:pt idx="24229">
                  <c:v>4.8457999999982666E-4</c:v>
                </c:pt>
                <c:pt idx="24230">
                  <c:v>4.8459999999982665E-4</c:v>
                </c:pt>
                <c:pt idx="24231">
                  <c:v>4.8461999999982664E-4</c:v>
                </c:pt>
                <c:pt idx="24232">
                  <c:v>4.8463999999982663E-4</c:v>
                </c:pt>
                <c:pt idx="24233">
                  <c:v>4.8465999999982662E-4</c:v>
                </c:pt>
                <c:pt idx="24234">
                  <c:v>4.8467999999982661E-4</c:v>
                </c:pt>
                <c:pt idx="24235">
                  <c:v>4.846999999998266E-4</c:v>
                </c:pt>
                <c:pt idx="24236">
                  <c:v>4.8471999999982659E-4</c:v>
                </c:pt>
                <c:pt idx="24237">
                  <c:v>4.8473999999982658E-4</c:v>
                </c:pt>
                <c:pt idx="24238">
                  <c:v>4.8475999999982657E-4</c:v>
                </c:pt>
                <c:pt idx="24239">
                  <c:v>4.8477999999982656E-4</c:v>
                </c:pt>
                <c:pt idx="24240">
                  <c:v>4.8479999999982655E-4</c:v>
                </c:pt>
                <c:pt idx="24241">
                  <c:v>4.8481999999982654E-4</c:v>
                </c:pt>
                <c:pt idx="24242">
                  <c:v>4.8483999999982653E-4</c:v>
                </c:pt>
                <c:pt idx="24243">
                  <c:v>4.8485999999982652E-4</c:v>
                </c:pt>
                <c:pt idx="24244">
                  <c:v>4.8487999999982651E-4</c:v>
                </c:pt>
                <c:pt idx="24245">
                  <c:v>4.848999999998265E-4</c:v>
                </c:pt>
                <c:pt idx="24246">
                  <c:v>4.8491999999982649E-4</c:v>
                </c:pt>
                <c:pt idx="24247">
                  <c:v>4.8493999999982648E-4</c:v>
                </c:pt>
                <c:pt idx="24248">
                  <c:v>4.8495999999982647E-4</c:v>
                </c:pt>
                <c:pt idx="24249">
                  <c:v>4.8497999999982645E-4</c:v>
                </c:pt>
                <c:pt idx="24250">
                  <c:v>4.8499999999982644E-4</c:v>
                </c:pt>
                <c:pt idx="24251">
                  <c:v>4.8501999999982643E-4</c:v>
                </c:pt>
                <c:pt idx="24252">
                  <c:v>4.8503999999982642E-4</c:v>
                </c:pt>
                <c:pt idx="24253">
                  <c:v>4.8505999999982641E-4</c:v>
                </c:pt>
                <c:pt idx="24254">
                  <c:v>4.850799999998264E-4</c:v>
                </c:pt>
                <c:pt idx="24255">
                  <c:v>4.8509999999982639E-4</c:v>
                </c:pt>
                <c:pt idx="24256">
                  <c:v>4.8511999999982638E-4</c:v>
                </c:pt>
                <c:pt idx="24257">
                  <c:v>4.8513999999982637E-4</c:v>
                </c:pt>
                <c:pt idx="24258">
                  <c:v>4.8515999999982636E-4</c:v>
                </c:pt>
                <c:pt idx="24259">
                  <c:v>4.8517999999982635E-4</c:v>
                </c:pt>
                <c:pt idx="24260">
                  <c:v>4.8519999999982634E-4</c:v>
                </c:pt>
                <c:pt idx="24261">
                  <c:v>4.8521999999982633E-4</c:v>
                </c:pt>
                <c:pt idx="24262">
                  <c:v>4.8523999999982632E-4</c:v>
                </c:pt>
                <c:pt idx="24263">
                  <c:v>4.8525999999982631E-4</c:v>
                </c:pt>
                <c:pt idx="24264">
                  <c:v>4.852799999998263E-4</c:v>
                </c:pt>
                <c:pt idx="24265">
                  <c:v>4.8529999999982629E-4</c:v>
                </c:pt>
                <c:pt idx="24266">
                  <c:v>4.8531999999982628E-4</c:v>
                </c:pt>
                <c:pt idx="24267">
                  <c:v>4.8533999999982627E-4</c:v>
                </c:pt>
                <c:pt idx="24268">
                  <c:v>4.8535999999982626E-4</c:v>
                </c:pt>
                <c:pt idx="24269">
                  <c:v>4.8537999999982625E-4</c:v>
                </c:pt>
                <c:pt idx="24270">
                  <c:v>4.8539999999982624E-4</c:v>
                </c:pt>
                <c:pt idx="24271">
                  <c:v>4.8541999999982623E-4</c:v>
                </c:pt>
                <c:pt idx="24272">
                  <c:v>4.8543999999982622E-4</c:v>
                </c:pt>
                <c:pt idx="24273">
                  <c:v>4.8545999999982621E-4</c:v>
                </c:pt>
                <c:pt idx="24274">
                  <c:v>4.854799999998262E-4</c:v>
                </c:pt>
                <c:pt idx="24275">
                  <c:v>4.8549999999982619E-4</c:v>
                </c:pt>
                <c:pt idx="24276">
                  <c:v>4.8551999999982618E-4</c:v>
                </c:pt>
                <c:pt idx="24277">
                  <c:v>4.8553999999982616E-4</c:v>
                </c:pt>
                <c:pt idx="24278">
                  <c:v>4.8555999999982615E-4</c:v>
                </c:pt>
                <c:pt idx="24279">
                  <c:v>4.8557999999982614E-4</c:v>
                </c:pt>
                <c:pt idx="24280">
                  <c:v>4.8559999999982613E-4</c:v>
                </c:pt>
                <c:pt idx="24281">
                  <c:v>4.8561999999982612E-4</c:v>
                </c:pt>
                <c:pt idx="24282">
                  <c:v>4.8563999999982611E-4</c:v>
                </c:pt>
                <c:pt idx="24283">
                  <c:v>4.856599999998261E-4</c:v>
                </c:pt>
                <c:pt idx="24284">
                  <c:v>4.8567999999982609E-4</c:v>
                </c:pt>
                <c:pt idx="24285">
                  <c:v>4.8569999999982608E-4</c:v>
                </c:pt>
                <c:pt idx="24286">
                  <c:v>4.8571999999982607E-4</c:v>
                </c:pt>
                <c:pt idx="24287">
                  <c:v>4.8573999999982606E-4</c:v>
                </c:pt>
                <c:pt idx="24288">
                  <c:v>4.8575999999982605E-4</c:v>
                </c:pt>
                <c:pt idx="24289">
                  <c:v>4.8577999999982604E-4</c:v>
                </c:pt>
                <c:pt idx="24290">
                  <c:v>4.8579999999982603E-4</c:v>
                </c:pt>
                <c:pt idx="24291">
                  <c:v>4.8581999999982602E-4</c:v>
                </c:pt>
                <c:pt idx="24292">
                  <c:v>4.8583999999982601E-4</c:v>
                </c:pt>
                <c:pt idx="24293">
                  <c:v>4.85859999999826E-4</c:v>
                </c:pt>
                <c:pt idx="24294">
                  <c:v>4.8587999999982599E-4</c:v>
                </c:pt>
                <c:pt idx="24295">
                  <c:v>4.8589999999982598E-4</c:v>
                </c:pt>
                <c:pt idx="24296">
                  <c:v>4.8591999999982597E-4</c:v>
                </c:pt>
                <c:pt idx="24297">
                  <c:v>4.8593999999982596E-4</c:v>
                </c:pt>
                <c:pt idx="24298">
                  <c:v>4.8595999999982595E-4</c:v>
                </c:pt>
                <c:pt idx="24299">
                  <c:v>4.8597999999982594E-4</c:v>
                </c:pt>
                <c:pt idx="24300">
                  <c:v>4.8599999999982593E-4</c:v>
                </c:pt>
                <c:pt idx="24301">
                  <c:v>4.8601999999982592E-4</c:v>
                </c:pt>
                <c:pt idx="24302">
                  <c:v>4.8603999999982591E-4</c:v>
                </c:pt>
                <c:pt idx="24303">
                  <c:v>4.860599999998259E-4</c:v>
                </c:pt>
                <c:pt idx="24304">
                  <c:v>4.8607999999982589E-4</c:v>
                </c:pt>
                <c:pt idx="24305">
                  <c:v>4.8609999999982587E-4</c:v>
                </c:pt>
                <c:pt idx="24306">
                  <c:v>4.8611999999982586E-4</c:v>
                </c:pt>
                <c:pt idx="24307">
                  <c:v>4.8613999999982585E-4</c:v>
                </c:pt>
                <c:pt idx="24308">
                  <c:v>4.8615999999982584E-4</c:v>
                </c:pt>
                <c:pt idx="24309">
                  <c:v>4.8617999999982583E-4</c:v>
                </c:pt>
                <c:pt idx="24310">
                  <c:v>4.8619999999982582E-4</c:v>
                </c:pt>
                <c:pt idx="24311">
                  <c:v>4.8621999999982581E-4</c:v>
                </c:pt>
                <c:pt idx="24312">
                  <c:v>4.862399999998258E-4</c:v>
                </c:pt>
                <c:pt idx="24313">
                  <c:v>4.8625999999982579E-4</c:v>
                </c:pt>
                <c:pt idx="24314">
                  <c:v>4.8627999999982578E-4</c:v>
                </c:pt>
                <c:pt idx="24315">
                  <c:v>4.8629999999982577E-4</c:v>
                </c:pt>
                <c:pt idx="24316">
                  <c:v>4.8631999999982576E-4</c:v>
                </c:pt>
                <c:pt idx="24317">
                  <c:v>4.8633999999982575E-4</c:v>
                </c:pt>
                <c:pt idx="24318">
                  <c:v>4.8635999999982574E-4</c:v>
                </c:pt>
                <c:pt idx="24319">
                  <c:v>4.8637999999982573E-4</c:v>
                </c:pt>
                <c:pt idx="24320">
                  <c:v>4.8639999999982572E-4</c:v>
                </c:pt>
                <c:pt idx="24321">
                  <c:v>4.8641999999982571E-4</c:v>
                </c:pt>
                <c:pt idx="24322">
                  <c:v>4.864399999998257E-4</c:v>
                </c:pt>
                <c:pt idx="24323">
                  <c:v>4.8645999999982569E-4</c:v>
                </c:pt>
                <c:pt idx="24324">
                  <c:v>4.8647999999982568E-4</c:v>
                </c:pt>
                <c:pt idx="24325">
                  <c:v>4.8649999999982567E-4</c:v>
                </c:pt>
                <c:pt idx="24326">
                  <c:v>4.8651999999982566E-4</c:v>
                </c:pt>
                <c:pt idx="24327">
                  <c:v>4.8653999999982565E-4</c:v>
                </c:pt>
                <c:pt idx="24328">
                  <c:v>4.8655999999982564E-4</c:v>
                </c:pt>
                <c:pt idx="24329">
                  <c:v>4.8657999999982563E-4</c:v>
                </c:pt>
                <c:pt idx="24330">
                  <c:v>4.8659999999982562E-4</c:v>
                </c:pt>
                <c:pt idx="24331">
                  <c:v>4.8661999999982561E-4</c:v>
                </c:pt>
                <c:pt idx="24332">
                  <c:v>4.866399999998256E-4</c:v>
                </c:pt>
                <c:pt idx="24333">
                  <c:v>4.8665999999982558E-4</c:v>
                </c:pt>
                <c:pt idx="24334">
                  <c:v>4.8667999999982557E-4</c:v>
                </c:pt>
                <c:pt idx="24335">
                  <c:v>4.8669999999982556E-4</c:v>
                </c:pt>
                <c:pt idx="24336">
                  <c:v>4.8671999999982555E-4</c:v>
                </c:pt>
                <c:pt idx="24337">
                  <c:v>4.8673999999982554E-4</c:v>
                </c:pt>
                <c:pt idx="24338">
                  <c:v>4.8675999999982553E-4</c:v>
                </c:pt>
                <c:pt idx="24339">
                  <c:v>4.8677999999982552E-4</c:v>
                </c:pt>
                <c:pt idx="24340">
                  <c:v>4.8679999999982551E-4</c:v>
                </c:pt>
                <c:pt idx="24341">
                  <c:v>4.868199999998255E-4</c:v>
                </c:pt>
                <c:pt idx="24342">
                  <c:v>4.8683999999982549E-4</c:v>
                </c:pt>
                <c:pt idx="24343">
                  <c:v>4.8685999999982548E-4</c:v>
                </c:pt>
                <c:pt idx="24344">
                  <c:v>4.8687999999982547E-4</c:v>
                </c:pt>
                <c:pt idx="24345">
                  <c:v>4.8689999999982546E-4</c:v>
                </c:pt>
                <c:pt idx="24346">
                  <c:v>4.8691999999982545E-4</c:v>
                </c:pt>
                <c:pt idx="24347">
                  <c:v>4.8693999999982544E-4</c:v>
                </c:pt>
                <c:pt idx="24348">
                  <c:v>4.8695999999982543E-4</c:v>
                </c:pt>
                <c:pt idx="24349">
                  <c:v>4.8697999999982542E-4</c:v>
                </c:pt>
                <c:pt idx="24350">
                  <c:v>4.8699999999982541E-4</c:v>
                </c:pt>
                <c:pt idx="24351">
                  <c:v>4.870199999998254E-4</c:v>
                </c:pt>
                <c:pt idx="24352">
                  <c:v>4.8703999999982539E-4</c:v>
                </c:pt>
                <c:pt idx="24353">
                  <c:v>4.8705999999982538E-4</c:v>
                </c:pt>
                <c:pt idx="24354">
                  <c:v>4.8707999999982537E-4</c:v>
                </c:pt>
                <c:pt idx="24355">
                  <c:v>4.8709999999982536E-4</c:v>
                </c:pt>
                <c:pt idx="24356">
                  <c:v>4.8711999999982535E-4</c:v>
                </c:pt>
                <c:pt idx="24357">
                  <c:v>4.8713999999982534E-4</c:v>
                </c:pt>
                <c:pt idx="24358">
                  <c:v>4.8715999999982533E-4</c:v>
                </c:pt>
                <c:pt idx="24359">
                  <c:v>4.8717999999982532E-4</c:v>
                </c:pt>
                <c:pt idx="24360">
                  <c:v>4.8719999999982531E-4</c:v>
                </c:pt>
                <c:pt idx="24361">
                  <c:v>4.872199999998253E-4</c:v>
                </c:pt>
                <c:pt idx="24362">
                  <c:v>4.8723999999982528E-4</c:v>
                </c:pt>
                <c:pt idx="24363">
                  <c:v>4.8725999999982527E-4</c:v>
                </c:pt>
                <c:pt idx="24364">
                  <c:v>4.8727999999982526E-4</c:v>
                </c:pt>
                <c:pt idx="24365">
                  <c:v>4.8729999999982525E-4</c:v>
                </c:pt>
                <c:pt idx="24366">
                  <c:v>4.8731999999982524E-4</c:v>
                </c:pt>
                <c:pt idx="24367">
                  <c:v>4.8733999999982523E-4</c:v>
                </c:pt>
                <c:pt idx="24368">
                  <c:v>4.8735999999982522E-4</c:v>
                </c:pt>
                <c:pt idx="24369">
                  <c:v>4.8737999999982521E-4</c:v>
                </c:pt>
                <c:pt idx="24370">
                  <c:v>4.873999999998252E-4</c:v>
                </c:pt>
                <c:pt idx="24371">
                  <c:v>4.8741999999982519E-4</c:v>
                </c:pt>
                <c:pt idx="24372">
                  <c:v>4.8743999999982518E-4</c:v>
                </c:pt>
                <c:pt idx="24373">
                  <c:v>4.8745999999982517E-4</c:v>
                </c:pt>
                <c:pt idx="24374">
                  <c:v>4.8747999999982516E-4</c:v>
                </c:pt>
                <c:pt idx="24375">
                  <c:v>4.8749999999982515E-4</c:v>
                </c:pt>
                <c:pt idx="24376">
                  <c:v>4.8751999999982514E-4</c:v>
                </c:pt>
                <c:pt idx="24377">
                  <c:v>4.8753999999982513E-4</c:v>
                </c:pt>
                <c:pt idx="24378">
                  <c:v>4.8755999999982512E-4</c:v>
                </c:pt>
                <c:pt idx="24379">
                  <c:v>4.8757999999982511E-4</c:v>
                </c:pt>
                <c:pt idx="24380">
                  <c:v>4.875999999998251E-4</c:v>
                </c:pt>
                <c:pt idx="24381">
                  <c:v>4.8761999999982509E-4</c:v>
                </c:pt>
                <c:pt idx="24382">
                  <c:v>4.8763999999982508E-4</c:v>
                </c:pt>
                <c:pt idx="24383">
                  <c:v>4.8765999999982507E-4</c:v>
                </c:pt>
                <c:pt idx="24384">
                  <c:v>4.8767999999982506E-4</c:v>
                </c:pt>
                <c:pt idx="24385">
                  <c:v>4.8769999999982505E-4</c:v>
                </c:pt>
                <c:pt idx="24386">
                  <c:v>4.8771999999982504E-4</c:v>
                </c:pt>
                <c:pt idx="24387">
                  <c:v>4.8773999999982503E-4</c:v>
                </c:pt>
                <c:pt idx="24388">
                  <c:v>4.8775999999982502E-4</c:v>
                </c:pt>
                <c:pt idx="24389">
                  <c:v>4.8777999999982501E-4</c:v>
                </c:pt>
                <c:pt idx="24390">
                  <c:v>4.8779999999982499E-4</c:v>
                </c:pt>
                <c:pt idx="24391">
                  <c:v>4.8781999999982498E-4</c:v>
                </c:pt>
                <c:pt idx="24392">
                  <c:v>4.8783999999982497E-4</c:v>
                </c:pt>
                <c:pt idx="24393">
                  <c:v>4.8785999999982496E-4</c:v>
                </c:pt>
                <c:pt idx="24394">
                  <c:v>4.8787999999982495E-4</c:v>
                </c:pt>
                <c:pt idx="24395">
                  <c:v>4.8789999999982494E-4</c:v>
                </c:pt>
                <c:pt idx="24396">
                  <c:v>4.8791999999982493E-4</c:v>
                </c:pt>
                <c:pt idx="24397">
                  <c:v>4.8793999999982492E-4</c:v>
                </c:pt>
                <c:pt idx="24398">
                  <c:v>4.8795999999982491E-4</c:v>
                </c:pt>
                <c:pt idx="24399">
                  <c:v>4.879799999998249E-4</c:v>
                </c:pt>
                <c:pt idx="24400">
                  <c:v>4.8799999999982489E-4</c:v>
                </c:pt>
                <c:pt idx="24401">
                  <c:v>4.8801999999982488E-4</c:v>
                </c:pt>
                <c:pt idx="24402">
                  <c:v>4.8803999999982487E-4</c:v>
                </c:pt>
                <c:pt idx="24403">
                  <c:v>4.8805999999982486E-4</c:v>
                </c:pt>
                <c:pt idx="24404">
                  <c:v>4.8807999999982485E-4</c:v>
                </c:pt>
                <c:pt idx="24405">
                  <c:v>4.8809999999982484E-4</c:v>
                </c:pt>
                <c:pt idx="24406">
                  <c:v>4.8811999999982483E-4</c:v>
                </c:pt>
                <c:pt idx="24407">
                  <c:v>4.8813999999982482E-4</c:v>
                </c:pt>
                <c:pt idx="24408">
                  <c:v>4.8815999999982481E-4</c:v>
                </c:pt>
                <c:pt idx="24409">
                  <c:v>4.881799999998248E-4</c:v>
                </c:pt>
                <c:pt idx="24410">
                  <c:v>4.8819999999982479E-4</c:v>
                </c:pt>
                <c:pt idx="24411">
                  <c:v>4.8821999999982478E-4</c:v>
                </c:pt>
                <c:pt idx="24412">
                  <c:v>4.8823999999982477E-4</c:v>
                </c:pt>
                <c:pt idx="24413">
                  <c:v>4.8825999999982476E-4</c:v>
                </c:pt>
                <c:pt idx="24414">
                  <c:v>4.8827999999982475E-4</c:v>
                </c:pt>
                <c:pt idx="24415">
                  <c:v>4.8829999999982479E-4</c:v>
                </c:pt>
                <c:pt idx="24416">
                  <c:v>4.8831999999982478E-4</c:v>
                </c:pt>
                <c:pt idx="24417">
                  <c:v>4.8833999999982477E-4</c:v>
                </c:pt>
                <c:pt idx="24418">
                  <c:v>4.8835999999982476E-4</c:v>
                </c:pt>
                <c:pt idx="24419">
                  <c:v>4.8837999999982475E-4</c:v>
                </c:pt>
                <c:pt idx="24420">
                  <c:v>4.8839999999982474E-4</c:v>
                </c:pt>
                <c:pt idx="24421">
                  <c:v>4.8841999999982473E-4</c:v>
                </c:pt>
                <c:pt idx="24422">
                  <c:v>4.8843999999982472E-4</c:v>
                </c:pt>
                <c:pt idx="24423">
                  <c:v>4.8845999999982471E-4</c:v>
                </c:pt>
                <c:pt idx="24424">
                  <c:v>4.884799999998247E-4</c:v>
                </c:pt>
                <c:pt idx="24425">
                  <c:v>4.8849999999982469E-4</c:v>
                </c:pt>
                <c:pt idx="24426">
                  <c:v>4.8851999999982468E-4</c:v>
                </c:pt>
                <c:pt idx="24427">
                  <c:v>4.8853999999982467E-4</c:v>
                </c:pt>
                <c:pt idx="24428">
                  <c:v>4.8855999999982466E-4</c:v>
                </c:pt>
                <c:pt idx="24429">
                  <c:v>4.8857999999982465E-4</c:v>
                </c:pt>
                <c:pt idx="24430">
                  <c:v>4.8859999999982463E-4</c:v>
                </c:pt>
                <c:pt idx="24431">
                  <c:v>4.8861999999982462E-4</c:v>
                </c:pt>
                <c:pt idx="24432">
                  <c:v>4.8863999999982461E-4</c:v>
                </c:pt>
                <c:pt idx="24433">
                  <c:v>4.886599999998246E-4</c:v>
                </c:pt>
                <c:pt idx="24434">
                  <c:v>4.8867999999982459E-4</c:v>
                </c:pt>
                <c:pt idx="24435">
                  <c:v>4.8869999999982458E-4</c:v>
                </c:pt>
                <c:pt idx="24436">
                  <c:v>4.8871999999982457E-4</c:v>
                </c:pt>
                <c:pt idx="24437">
                  <c:v>4.8873999999982456E-4</c:v>
                </c:pt>
                <c:pt idx="24438">
                  <c:v>4.8875999999982455E-4</c:v>
                </c:pt>
                <c:pt idx="24439">
                  <c:v>4.8877999999982454E-4</c:v>
                </c:pt>
                <c:pt idx="24440">
                  <c:v>4.8879999999982453E-4</c:v>
                </c:pt>
                <c:pt idx="24441">
                  <c:v>4.8881999999982452E-4</c:v>
                </c:pt>
                <c:pt idx="24442">
                  <c:v>4.8883999999982451E-4</c:v>
                </c:pt>
                <c:pt idx="24443">
                  <c:v>4.888599999998245E-4</c:v>
                </c:pt>
                <c:pt idx="24444">
                  <c:v>4.8887999999982449E-4</c:v>
                </c:pt>
                <c:pt idx="24445">
                  <c:v>4.8889999999982448E-4</c:v>
                </c:pt>
                <c:pt idx="24446">
                  <c:v>4.8891999999982447E-4</c:v>
                </c:pt>
                <c:pt idx="24447">
                  <c:v>4.8893999999982446E-4</c:v>
                </c:pt>
                <c:pt idx="24448">
                  <c:v>4.8895999999982445E-4</c:v>
                </c:pt>
                <c:pt idx="24449">
                  <c:v>4.8897999999982444E-4</c:v>
                </c:pt>
                <c:pt idx="24450">
                  <c:v>4.8899999999982443E-4</c:v>
                </c:pt>
                <c:pt idx="24451">
                  <c:v>4.8901999999982442E-4</c:v>
                </c:pt>
                <c:pt idx="24452">
                  <c:v>4.8903999999982441E-4</c:v>
                </c:pt>
                <c:pt idx="24453">
                  <c:v>4.890599999998244E-4</c:v>
                </c:pt>
                <c:pt idx="24454">
                  <c:v>4.8907999999982439E-4</c:v>
                </c:pt>
                <c:pt idx="24455">
                  <c:v>4.8909999999982438E-4</c:v>
                </c:pt>
                <c:pt idx="24456">
                  <c:v>4.8911999999982437E-4</c:v>
                </c:pt>
                <c:pt idx="24457">
                  <c:v>4.8913999999982436E-4</c:v>
                </c:pt>
                <c:pt idx="24458">
                  <c:v>4.8915999999982434E-4</c:v>
                </c:pt>
                <c:pt idx="24459">
                  <c:v>4.8917999999982433E-4</c:v>
                </c:pt>
                <c:pt idx="24460">
                  <c:v>4.8919999999982432E-4</c:v>
                </c:pt>
                <c:pt idx="24461">
                  <c:v>4.8921999999982431E-4</c:v>
                </c:pt>
                <c:pt idx="24462">
                  <c:v>4.892399999998243E-4</c:v>
                </c:pt>
                <c:pt idx="24463">
                  <c:v>4.8925999999982429E-4</c:v>
                </c:pt>
                <c:pt idx="24464">
                  <c:v>4.8927999999982428E-4</c:v>
                </c:pt>
                <c:pt idx="24465">
                  <c:v>4.8929999999982427E-4</c:v>
                </c:pt>
                <c:pt idx="24466">
                  <c:v>4.8931999999982426E-4</c:v>
                </c:pt>
                <c:pt idx="24467">
                  <c:v>4.8933999999982425E-4</c:v>
                </c:pt>
                <c:pt idx="24468">
                  <c:v>4.8935999999982424E-4</c:v>
                </c:pt>
                <c:pt idx="24469">
                  <c:v>4.8937999999982423E-4</c:v>
                </c:pt>
                <c:pt idx="24470">
                  <c:v>4.8939999999982422E-4</c:v>
                </c:pt>
                <c:pt idx="24471">
                  <c:v>4.8941999999982421E-4</c:v>
                </c:pt>
                <c:pt idx="24472">
                  <c:v>4.894399999998242E-4</c:v>
                </c:pt>
                <c:pt idx="24473">
                  <c:v>4.8945999999982419E-4</c:v>
                </c:pt>
                <c:pt idx="24474">
                  <c:v>4.8947999999982418E-4</c:v>
                </c:pt>
                <c:pt idx="24475">
                  <c:v>4.8949999999982417E-4</c:v>
                </c:pt>
                <c:pt idx="24476">
                  <c:v>4.8951999999982416E-4</c:v>
                </c:pt>
                <c:pt idx="24477">
                  <c:v>4.8953999999982415E-4</c:v>
                </c:pt>
                <c:pt idx="24478">
                  <c:v>4.8955999999982414E-4</c:v>
                </c:pt>
                <c:pt idx="24479">
                  <c:v>4.8957999999982413E-4</c:v>
                </c:pt>
                <c:pt idx="24480">
                  <c:v>4.8959999999982412E-4</c:v>
                </c:pt>
                <c:pt idx="24481">
                  <c:v>4.8961999999982411E-4</c:v>
                </c:pt>
                <c:pt idx="24482">
                  <c:v>4.896399999998241E-4</c:v>
                </c:pt>
                <c:pt idx="24483">
                  <c:v>4.8965999999982409E-4</c:v>
                </c:pt>
                <c:pt idx="24484">
                  <c:v>4.8967999999982408E-4</c:v>
                </c:pt>
                <c:pt idx="24485">
                  <c:v>4.8969999999982407E-4</c:v>
                </c:pt>
                <c:pt idx="24486">
                  <c:v>4.8971999999982405E-4</c:v>
                </c:pt>
                <c:pt idx="24487">
                  <c:v>4.8973999999982404E-4</c:v>
                </c:pt>
                <c:pt idx="24488">
                  <c:v>4.8975999999982403E-4</c:v>
                </c:pt>
                <c:pt idx="24489">
                  <c:v>4.8977999999982402E-4</c:v>
                </c:pt>
                <c:pt idx="24490">
                  <c:v>4.8979999999982401E-4</c:v>
                </c:pt>
                <c:pt idx="24491">
                  <c:v>4.89819999999824E-4</c:v>
                </c:pt>
                <c:pt idx="24492">
                  <c:v>4.8983999999982399E-4</c:v>
                </c:pt>
                <c:pt idx="24493">
                  <c:v>4.8985999999982398E-4</c:v>
                </c:pt>
                <c:pt idx="24494">
                  <c:v>4.8987999999982397E-4</c:v>
                </c:pt>
                <c:pt idx="24495">
                  <c:v>4.8989999999982396E-4</c:v>
                </c:pt>
                <c:pt idx="24496">
                  <c:v>4.8991999999982395E-4</c:v>
                </c:pt>
                <c:pt idx="24497">
                  <c:v>4.8993999999982394E-4</c:v>
                </c:pt>
                <c:pt idx="24498">
                  <c:v>4.8995999999982393E-4</c:v>
                </c:pt>
                <c:pt idx="24499">
                  <c:v>4.8997999999982392E-4</c:v>
                </c:pt>
                <c:pt idx="24500">
                  <c:v>4.8999999999982391E-4</c:v>
                </c:pt>
                <c:pt idx="24501">
                  <c:v>4.900199999998239E-4</c:v>
                </c:pt>
                <c:pt idx="24502">
                  <c:v>4.9003999999982389E-4</c:v>
                </c:pt>
                <c:pt idx="24503">
                  <c:v>4.9005999999982388E-4</c:v>
                </c:pt>
                <c:pt idx="24504">
                  <c:v>4.9007999999982387E-4</c:v>
                </c:pt>
                <c:pt idx="24505">
                  <c:v>4.9009999999982386E-4</c:v>
                </c:pt>
                <c:pt idx="24506">
                  <c:v>4.9011999999982385E-4</c:v>
                </c:pt>
                <c:pt idx="24507">
                  <c:v>4.9013999999982384E-4</c:v>
                </c:pt>
                <c:pt idx="24508">
                  <c:v>4.9015999999982383E-4</c:v>
                </c:pt>
                <c:pt idx="24509">
                  <c:v>4.9017999999982382E-4</c:v>
                </c:pt>
                <c:pt idx="24510">
                  <c:v>4.9019999999982381E-4</c:v>
                </c:pt>
                <c:pt idx="24511">
                  <c:v>4.902199999998238E-4</c:v>
                </c:pt>
                <c:pt idx="24512">
                  <c:v>4.9023999999982379E-4</c:v>
                </c:pt>
                <c:pt idx="24513">
                  <c:v>4.9025999999982378E-4</c:v>
                </c:pt>
                <c:pt idx="24514">
                  <c:v>4.9027999999982376E-4</c:v>
                </c:pt>
                <c:pt idx="24515">
                  <c:v>4.9029999999982375E-4</c:v>
                </c:pt>
                <c:pt idx="24516">
                  <c:v>4.9031999999982374E-4</c:v>
                </c:pt>
                <c:pt idx="24517">
                  <c:v>4.9033999999982373E-4</c:v>
                </c:pt>
                <c:pt idx="24518">
                  <c:v>4.9035999999982372E-4</c:v>
                </c:pt>
                <c:pt idx="24519">
                  <c:v>4.9037999999982371E-4</c:v>
                </c:pt>
                <c:pt idx="24520">
                  <c:v>4.903999999998237E-4</c:v>
                </c:pt>
                <c:pt idx="24521">
                  <c:v>4.9041999999982369E-4</c:v>
                </c:pt>
                <c:pt idx="24522">
                  <c:v>4.9043999999982368E-4</c:v>
                </c:pt>
                <c:pt idx="24523">
                  <c:v>4.9045999999982367E-4</c:v>
                </c:pt>
                <c:pt idx="24524">
                  <c:v>4.9047999999982366E-4</c:v>
                </c:pt>
                <c:pt idx="24525">
                  <c:v>4.9049999999982365E-4</c:v>
                </c:pt>
                <c:pt idx="24526">
                  <c:v>4.9051999999982364E-4</c:v>
                </c:pt>
                <c:pt idx="24527">
                  <c:v>4.9053999999982363E-4</c:v>
                </c:pt>
                <c:pt idx="24528">
                  <c:v>4.9055999999982362E-4</c:v>
                </c:pt>
                <c:pt idx="24529">
                  <c:v>4.9057999999982361E-4</c:v>
                </c:pt>
                <c:pt idx="24530">
                  <c:v>4.905999999998236E-4</c:v>
                </c:pt>
                <c:pt idx="24531">
                  <c:v>4.9061999999982359E-4</c:v>
                </c:pt>
                <c:pt idx="24532">
                  <c:v>4.9063999999982358E-4</c:v>
                </c:pt>
                <c:pt idx="24533">
                  <c:v>4.9065999999982357E-4</c:v>
                </c:pt>
                <c:pt idx="24534">
                  <c:v>4.9067999999982356E-4</c:v>
                </c:pt>
                <c:pt idx="24535">
                  <c:v>4.9069999999982355E-4</c:v>
                </c:pt>
                <c:pt idx="24536">
                  <c:v>4.9071999999982354E-4</c:v>
                </c:pt>
                <c:pt idx="24537">
                  <c:v>4.9073999999982353E-4</c:v>
                </c:pt>
                <c:pt idx="24538">
                  <c:v>4.9075999999982352E-4</c:v>
                </c:pt>
                <c:pt idx="24539">
                  <c:v>4.9077999999982351E-4</c:v>
                </c:pt>
                <c:pt idx="24540">
                  <c:v>4.907999999998235E-4</c:v>
                </c:pt>
                <c:pt idx="24541">
                  <c:v>4.9081999999982349E-4</c:v>
                </c:pt>
                <c:pt idx="24542">
                  <c:v>4.9083999999982347E-4</c:v>
                </c:pt>
                <c:pt idx="24543">
                  <c:v>4.9085999999982346E-4</c:v>
                </c:pt>
                <c:pt idx="24544">
                  <c:v>4.9087999999982345E-4</c:v>
                </c:pt>
                <c:pt idx="24545">
                  <c:v>4.9089999999982344E-4</c:v>
                </c:pt>
                <c:pt idx="24546">
                  <c:v>4.9091999999982343E-4</c:v>
                </c:pt>
                <c:pt idx="24547">
                  <c:v>4.9093999999982342E-4</c:v>
                </c:pt>
                <c:pt idx="24548">
                  <c:v>4.9095999999982341E-4</c:v>
                </c:pt>
                <c:pt idx="24549">
                  <c:v>4.909799999998234E-4</c:v>
                </c:pt>
                <c:pt idx="24550">
                  <c:v>4.9099999999982339E-4</c:v>
                </c:pt>
                <c:pt idx="24551">
                  <c:v>4.9101999999982338E-4</c:v>
                </c:pt>
                <c:pt idx="24552">
                  <c:v>4.9103999999982337E-4</c:v>
                </c:pt>
                <c:pt idx="24553">
                  <c:v>4.9105999999982336E-4</c:v>
                </c:pt>
                <c:pt idx="24554">
                  <c:v>4.9107999999982335E-4</c:v>
                </c:pt>
                <c:pt idx="24555">
                  <c:v>4.9109999999982334E-4</c:v>
                </c:pt>
                <c:pt idx="24556">
                  <c:v>4.9111999999982333E-4</c:v>
                </c:pt>
                <c:pt idx="24557">
                  <c:v>4.9113999999982332E-4</c:v>
                </c:pt>
                <c:pt idx="24558">
                  <c:v>4.9115999999982331E-4</c:v>
                </c:pt>
                <c:pt idx="24559">
                  <c:v>4.911799999998233E-4</c:v>
                </c:pt>
                <c:pt idx="24560">
                  <c:v>4.9119999999982329E-4</c:v>
                </c:pt>
                <c:pt idx="24561">
                  <c:v>4.9121999999982328E-4</c:v>
                </c:pt>
                <c:pt idx="24562">
                  <c:v>4.9123999999982327E-4</c:v>
                </c:pt>
                <c:pt idx="24563">
                  <c:v>4.9125999999982326E-4</c:v>
                </c:pt>
                <c:pt idx="24564">
                  <c:v>4.9127999999982325E-4</c:v>
                </c:pt>
                <c:pt idx="24565">
                  <c:v>4.9129999999982324E-4</c:v>
                </c:pt>
                <c:pt idx="24566">
                  <c:v>4.9131999999982323E-4</c:v>
                </c:pt>
                <c:pt idx="24567">
                  <c:v>4.9133999999982322E-4</c:v>
                </c:pt>
                <c:pt idx="24568">
                  <c:v>4.9135999999982321E-4</c:v>
                </c:pt>
                <c:pt idx="24569">
                  <c:v>4.913799999998232E-4</c:v>
                </c:pt>
                <c:pt idx="24570">
                  <c:v>4.9139999999982318E-4</c:v>
                </c:pt>
                <c:pt idx="24571">
                  <c:v>4.9141999999982317E-4</c:v>
                </c:pt>
                <c:pt idx="24572">
                  <c:v>4.9143999999982316E-4</c:v>
                </c:pt>
                <c:pt idx="24573">
                  <c:v>4.9145999999982315E-4</c:v>
                </c:pt>
                <c:pt idx="24574">
                  <c:v>4.9147999999982314E-4</c:v>
                </c:pt>
                <c:pt idx="24575">
                  <c:v>4.9149999999982313E-4</c:v>
                </c:pt>
                <c:pt idx="24576">
                  <c:v>4.9151999999982312E-4</c:v>
                </c:pt>
                <c:pt idx="24577">
                  <c:v>4.9153999999982311E-4</c:v>
                </c:pt>
                <c:pt idx="24578">
                  <c:v>4.915599999998231E-4</c:v>
                </c:pt>
                <c:pt idx="24579">
                  <c:v>4.9157999999982309E-4</c:v>
                </c:pt>
                <c:pt idx="24580">
                  <c:v>4.9159999999982308E-4</c:v>
                </c:pt>
                <c:pt idx="24581">
                  <c:v>4.9161999999982307E-4</c:v>
                </c:pt>
                <c:pt idx="24582">
                  <c:v>4.9163999999982306E-4</c:v>
                </c:pt>
                <c:pt idx="24583">
                  <c:v>4.9165999999982305E-4</c:v>
                </c:pt>
                <c:pt idx="24584">
                  <c:v>4.9167999999982304E-4</c:v>
                </c:pt>
                <c:pt idx="24585">
                  <c:v>4.9169999999982303E-4</c:v>
                </c:pt>
                <c:pt idx="24586">
                  <c:v>4.9171999999982302E-4</c:v>
                </c:pt>
                <c:pt idx="24587">
                  <c:v>4.9173999999982301E-4</c:v>
                </c:pt>
                <c:pt idx="24588">
                  <c:v>4.91759999999823E-4</c:v>
                </c:pt>
                <c:pt idx="24589">
                  <c:v>4.9177999999982299E-4</c:v>
                </c:pt>
                <c:pt idx="24590">
                  <c:v>4.9179999999982298E-4</c:v>
                </c:pt>
                <c:pt idx="24591">
                  <c:v>4.9181999999982297E-4</c:v>
                </c:pt>
                <c:pt idx="24592">
                  <c:v>4.9183999999982296E-4</c:v>
                </c:pt>
                <c:pt idx="24593">
                  <c:v>4.9185999999982295E-4</c:v>
                </c:pt>
                <c:pt idx="24594">
                  <c:v>4.9187999999982294E-4</c:v>
                </c:pt>
                <c:pt idx="24595">
                  <c:v>4.9189999999982293E-4</c:v>
                </c:pt>
                <c:pt idx="24596">
                  <c:v>4.9191999999982292E-4</c:v>
                </c:pt>
                <c:pt idx="24597">
                  <c:v>4.9193999999982291E-4</c:v>
                </c:pt>
                <c:pt idx="24598">
                  <c:v>4.9195999999982289E-4</c:v>
                </c:pt>
                <c:pt idx="24599">
                  <c:v>4.9197999999982288E-4</c:v>
                </c:pt>
                <c:pt idx="24600">
                  <c:v>4.9199999999982287E-4</c:v>
                </c:pt>
                <c:pt idx="24601">
                  <c:v>4.9201999999982286E-4</c:v>
                </c:pt>
                <c:pt idx="24602">
                  <c:v>4.9203999999982285E-4</c:v>
                </c:pt>
                <c:pt idx="24603">
                  <c:v>4.9205999999982284E-4</c:v>
                </c:pt>
                <c:pt idx="24604">
                  <c:v>4.9207999999982283E-4</c:v>
                </c:pt>
                <c:pt idx="24605">
                  <c:v>4.9209999999982282E-4</c:v>
                </c:pt>
                <c:pt idx="24606">
                  <c:v>4.9211999999982281E-4</c:v>
                </c:pt>
                <c:pt idx="24607">
                  <c:v>4.921399999998228E-4</c:v>
                </c:pt>
                <c:pt idx="24608">
                  <c:v>4.9215999999982279E-4</c:v>
                </c:pt>
                <c:pt idx="24609">
                  <c:v>4.9217999999982278E-4</c:v>
                </c:pt>
                <c:pt idx="24610">
                  <c:v>4.9219999999982277E-4</c:v>
                </c:pt>
                <c:pt idx="24611">
                  <c:v>4.9221999999982276E-4</c:v>
                </c:pt>
                <c:pt idx="24612">
                  <c:v>4.9223999999982275E-4</c:v>
                </c:pt>
                <c:pt idx="24613">
                  <c:v>4.9225999999982274E-4</c:v>
                </c:pt>
                <c:pt idx="24614">
                  <c:v>4.9227999999982273E-4</c:v>
                </c:pt>
                <c:pt idx="24615">
                  <c:v>4.9229999999982272E-4</c:v>
                </c:pt>
                <c:pt idx="24616">
                  <c:v>4.9231999999982271E-4</c:v>
                </c:pt>
                <c:pt idx="24617">
                  <c:v>4.923399999998227E-4</c:v>
                </c:pt>
                <c:pt idx="24618">
                  <c:v>4.9235999999982269E-4</c:v>
                </c:pt>
                <c:pt idx="24619">
                  <c:v>4.9237999999982268E-4</c:v>
                </c:pt>
                <c:pt idx="24620">
                  <c:v>4.9239999999982267E-4</c:v>
                </c:pt>
                <c:pt idx="24621">
                  <c:v>4.9241999999982266E-4</c:v>
                </c:pt>
                <c:pt idx="24622">
                  <c:v>4.9243999999982265E-4</c:v>
                </c:pt>
                <c:pt idx="24623">
                  <c:v>4.9245999999982264E-4</c:v>
                </c:pt>
                <c:pt idx="24624">
                  <c:v>4.9247999999982263E-4</c:v>
                </c:pt>
                <c:pt idx="24625">
                  <c:v>4.9249999999982262E-4</c:v>
                </c:pt>
                <c:pt idx="24626">
                  <c:v>4.925199999998226E-4</c:v>
                </c:pt>
                <c:pt idx="24627">
                  <c:v>4.9253999999982259E-4</c:v>
                </c:pt>
                <c:pt idx="24628">
                  <c:v>4.9255999999982258E-4</c:v>
                </c:pt>
                <c:pt idx="24629">
                  <c:v>4.9257999999982257E-4</c:v>
                </c:pt>
                <c:pt idx="24630">
                  <c:v>4.9259999999982256E-4</c:v>
                </c:pt>
                <c:pt idx="24631">
                  <c:v>4.9261999999982255E-4</c:v>
                </c:pt>
                <c:pt idx="24632">
                  <c:v>4.9263999999982254E-4</c:v>
                </c:pt>
                <c:pt idx="24633">
                  <c:v>4.9265999999982253E-4</c:v>
                </c:pt>
                <c:pt idx="24634">
                  <c:v>4.9267999999982252E-4</c:v>
                </c:pt>
                <c:pt idx="24635">
                  <c:v>4.9269999999982251E-4</c:v>
                </c:pt>
                <c:pt idx="24636">
                  <c:v>4.927199999998225E-4</c:v>
                </c:pt>
                <c:pt idx="24637">
                  <c:v>4.9273999999982249E-4</c:v>
                </c:pt>
                <c:pt idx="24638">
                  <c:v>4.9275999999982248E-4</c:v>
                </c:pt>
                <c:pt idx="24639">
                  <c:v>4.9277999999982247E-4</c:v>
                </c:pt>
                <c:pt idx="24640">
                  <c:v>4.9279999999982246E-4</c:v>
                </c:pt>
                <c:pt idx="24641">
                  <c:v>4.9281999999982245E-4</c:v>
                </c:pt>
                <c:pt idx="24642">
                  <c:v>4.9283999999982244E-4</c:v>
                </c:pt>
                <c:pt idx="24643">
                  <c:v>4.9285999999982243E-4</c:v>
                </c:pt>
                <c:pt idx="24644">
                  <c:v>4.9287999999982242E-4</c:v>
                </c:pt>
                <c:pt idx="24645">
                  <c:v>4.9289999999982241E-4</c:v>
                </c:pt>
                <c:pt idx="24646">
                  <c:v>4.929199999998224E-4</c:v>
                </c:pt>
                <c:pt idx="24647">
                  <c:v>4.9293999999982239E-4</c:v>
                </c:pt>
                <c:pt idx="24648">
                  <c:v>4.9295999999982238E-4</c:v>
                </c:pt>
                <c:pt idx="24649">
                  <c:v>4.9297999999982237E-4</c:v>
                </c:pt>
                <c:pt idx="24650">
                  <c:v>4.9299999999982236E-4</c:v>
                </c:pt>
                <c:pt idx="24651">
                  <c:v>4.9301999999982235E-4</c:v>
                </c:pt>
                <c:pt idx="24652">
                  <c:v>4.9303999999982234E-4</c:v>
                </c:pt>
                <c:pt idx="24653">
                  <c:v>4.9305999999982233E-4</c:v>
                </c:pt>
                <c:pt idx="24654">
                  <c:v>4.9307999999982231E-4</c:v>
                </c:pt>
                <c:pt idx="24655">
                  <c:v>4.930999999998223E-4</c:v>
                </c:pt>
                <c:pt idx="24656">
                  <c:v>4.9311999999982229E-4</c:v>
                </c:pt>
                <c:pt idx="24657">
                  <c:v>4.9313999999982228E-4</c:v>
                </c:pt>
                <c:pt idx="24658">
                  <c:v>4.9315999999982227E-4</c:v>
                </c:pt>
                <c:pt idx="24659">
                  <c:v>4.9317999999982226E-4</c:v>
                </c:pt>
                <c:pt idx="24660">
                  <c:v>4.9319999999982225E-4</c:v>
                </c:pt>
                <c:pt idx="24661">
                  <c:v>4.9321999999982224E-4</c:v>
                </c:pt>
                <c:pt idx="24662">
                  <c:v>4.9323999999982223E-4</c:v>
                </c:pt>
                <c:pt idx="24663">
                  <c:v>4.9325999999982222E-4</c:v>
                </c:pt>
                <c:pt idx="24664">
                  <c:v>4.9327999999982221E-4</c:v>
                </c:pt>
                <c:pt idx="24665">
                  <c:v>4.932999999998222E-4</c:v>
                </c:pt>
                <c:pt idx="24666">
                  <c:v>4.9331999999982219E-4</c:v>
                </c:pt>
                <c:pt idx="24667">
                  <c:v>4.9333999999982218E-4</c:v>
                </c:pt>
                <c:pt idx="24668">
                  <c:v>4.9335999999982217E-4</c:v>
                </c:pt>
                <c:pt idx="24669">
                  <c:v>4.9337999999982216E-4</c:v>
                </c:pt>
                <c:pt idx="24670">
                  <c:v>4.9339999999982215E-4</c:v>
                </c:pt>
                <c:pt idx="24671">
                  <c:v>4.9341999999982214E-4</c:v>
                </c:pt>
                <c:pt idx="24672">
                  <c:v>4.9343999999982213E-4</c:v>
                </c:pt>
                <c:pt idx="24673">
                  <c:v>4.9345999999982212E-4</c:v>
                </c:pt>
                <c:pt idx="24674">
                  <c:v>4.9347999999982211E-4</c:v>
                </c:pt>
                <c:pt idx="24675">
                  <c:v>4.934999999998221E-4</c:v>
                </c:pt>
                <c:pt idx="24676">
                  <c:v>4.9351999999982209E-4</c:v>
                </c:pt>
                <c:pt idx="24677">
                  <c:v>4.9353999999982208E-4</c:v>
                </c:pt>
                <c:pt idx="24678">
                  <c:v>4.9355999999982207E-4</c:v>
                </c:pt>
                <c:pt idx="24679">
                  <c:v>4.9357999999982206E-4</c:v>
                </c:pt>
                <c:pt idx="24680">
                  <c:v>4.9359999999982205E-4</c:v>
                </c:pt>
                <c:pt idx="24681">
                  <c:v>4.9361999999982204E-4</c:v>
                </c:pt>
                <c:pt idx="24682">
                  <c:v>4.9363999999982202E-4</c:v>
                </c:pt>
                <c:pt idx="24683">
                  <c:v>4.9365999999982201E-4</c:v>
                </c:pt>
                <c:pt idx="24684">
                  <c:v>4.93679999999822E-4</c:v>
                </c:pt>
                <c:pt idx="24685">
                  <c:v>4.9369999999982199E-4</c:v>
                </c:pt>
                <c:pt idx="24686">
                  <c:v>4.9371999999982198E-4</c:v>
                </c:pt>
                <c:pt idx="24687">
                  <c:v>4.9373999999982197E-4</c:v>
                </c:pt>
                <c:pt idx="24688">
                  <c:v>4.9375999999982196E-4</c:v>
                </c:pt>
                <c:pt idx="24689">
                  <c:v>4.9377999999982195E-4</c:v>
                </c:pt>
                <c:pt idx="24690">
                  <c:v>4.9379999999982194E-4</c:v>
                </c:pt>
                <c:pt idx="24691">
                  <c:v>4.9381999999982193E-4</c:v>
                </c:pt>
                <c:pt idx="24692">
                  <c:v>4.9383999999982192E-4</c:v>
                </c:pt>
                <c:pt idx="24693">
                  <c:v>4.9385999999982191E-4</c:v>
                </c:pt>
                <c:pt idx="24694">
                  <c:v>4.938799999998219E-4</c:v>
                </c:pt>
                <c:pt idx="24695">
                  <c:v>4.9389999999982189E-4</c:v>
                </c:pt>
                <c:pt idx="24696">
                  <c:v>4.9391999999982188E-4</c:v>
                </c:pt>
                <c:pt idx="24697">
                  <c:v>4.9393999999982187E-4</c:v>
                </c:pt>
                <c:pt idx="24698">
                  <c:v>4.9395999999982186E-4</c:v>
                </c:pt>
                <c:pt idx="24699">
                  <c:v>4.9397999999982185E-4</c:v>
                </c:pt>
                <c:pt idx="24700">
                  <c:v>4.9399999999982184E-4</c:v>
                </c:pt>
                <c:pt idx="24701">
                  <c:v>4.9401999999982183E-4</c:v>
                </c:pt>
                <c:pt idx="24702">
                  <c:v>4.9403999999982182E-4</c:v>
                </c:pt>
                <c:pt idx="24703">
                  <c:v>4.9405999999982181E-4</c:v>
                </c:pt>
                <c:pt idx="24704">
                  <c:v>4.940799999998218E-4</c:v>
                </c:pt>
                <c:pt idx="24705">
                  <c:v>4.9409999999982179E-4</c:v>
                </c:pt>
                <c:pt idx="24706">
                  <c:v>4.9411999999982178E-4</c:v>
                </c:pt>
                <c:pt idx="24707">
                  <c:v>4.9413999999982177E-4</c:v>
                </c:pt>
                <c:pt idx="24708">
                  <c:v>4.9415999999982176E-4</c:v>
                </c:pt>
                <c:pt idx="24709">
                  <c:v>4.9417999999982175E-4</c:v>
                </c:pt>
                <c:pt idx="24710">
                  <c:v>4.9419999999982174E-4</c:v>
                </c:pt>
                <c:pt idx="24711">
                  <c:v>4.9421999999982172E-4</c:v>
                </c:pt>
                <c:pt idx="24712">
                  <c:v>4.9423999999982171E-4</c:v>
                </c:pt>
                <c:pt idx="24713">
                  <c:v>4.942599999998217E-4</c:v>
                </c:pt>
                <c:pt idx="24714">
                  <c:v>4.9427999999982169E-4</c:v>
                </c:pt>
                <c:pt idx="24715">
                  <c:v>4.9429999999982168E-4</c:v>
                </c:pt>
                <c:pt idx="24716">
                  <c:v>4.9431999999982167E-4</c:v>
                </c:pt>
                <c:pt idx="24717">
                  <c:v>4.9433999999982166E-4</c:v>
                </c:pt>
                <c:pt idx="24718">
                  <c:v>4.9435999999982165E-4</c:v>
                </c:pt>
                <c:pt idx="24719">
                  <c:v>4.9437999999982164E-4</c:v>
                </c:pt>
                <c:pt idx="24720">
                  <c:v>4.9439999999982163E-4</c:v>
                </c:pt>
                <c:pt idx="24721">
                  <c:v>4.9441999999982162E-4</c:v>
                </c:pt>
                <c:pt idx="24722">
                  <c:v>4.9443999999982161E-4</c:v>
                </c:pt>
                <c:pt idx="24723">
                  <c:v>4.944599999998216E-4</c:v>
                </c:pt>
                <c:pt idx="24724">
                  <c:v>4.9447999999982159E-4</c:v>
                </c:pt>
                <c:pt idx="24725">
                  <c:v>4.9449999999982158E-4</c:v>
                </c:pt>
                <c:pt idx="24726">
                  <c:v>4.9451999999982157E-4</c:v>
                </c:pt>
                <c:pt idx="24727">
                  <c:v>4.9453999999982156E-4</c:v>
                </c:pt>
                <c:pt idx="24728">
                  <c:v>4.9455999999982155E-4</c:v>
                </c:pt>
                <c:pt idx="24729">
                  <c:v>4.9457999999982154E-4</c:v>
                </c:pt>
                <c:pt idx="24730">
                  <c:v>4.9459999999982153E-4</c:v>
                </c:pt>
                <c:pt idx="24731">
                  <c:v>4.9461999999982152E-4</c:v>
                </c:pt>
                <c:pt idx="24732">
                  <c:v>4.9463999999982151E-4</c:v>
                </c:pt>
                <c:pt idx="24733">
                  <c:v>4.946599999998215E-4</c:v>
                </c:pt>
                <c:pt idx="24734">
                  <c:v>4.9467999999982149E-4</c:v>
                </c:pt>
                <c:pt idx="24735">
                  <c:v>4.9469999999982148E-4</c:v>
                </c:pt>
                <c:pt idx="24736">
                  <c:v>4.9471999999982147E-4</c:v>
                </c:pt>
                <c:pt idx="24737">
                  <c:v>4.9473999999982146E-4</c:v>
                </c:pt>
                <c:pt idx="24738">
                  <c:v>4.9475999999982145E-4</c:v>
                </c:pt>
                <c:pt idx="24739">
                  <c:v>4.9477999999982143E-4</c:v>
                </c:pt>
                <c:pt idx="24740">
                  <c:v>4.9479999999982142E-4</c:v>
                </c:pt>
                <c:pt idx="24741">
                  <c:v>4.9481999999982141E-4</c:v>
                </c:pt>
                <c:pt idx="24742">
                  <c:v>4.948399999998214E-4</c:v>
                </c:pt>
                <c:pt idx="24743">
                  <c:v>4.9485999999982139E-4</c:v>
                </c:pt>
                <c:pt idx="24744">
                  <c:v>4.9487999999982138E-4</c:v>
                </c:pt>
                <c:pt idx="24745">
                  <c:v>4.9489999999982137E-4</c:v>
                </c:pt>
                <c:pt idx="24746">
                  <c:v>4.9491999999982136E-4</c:v>
                </c:pt>
                <c:pt idx="24747">
                  <c:v>4.9493999999982135E-4</c:v>
                </c:pt>
                <c:pt idx="24748">
                  <c:v>4.9495999999982134E-4</c:v>
                </c:pt>
                <c:pt idx="24749">
                  <c:v>4.9497999999982133E-4</c:v>
                </c:pt>
                <c:pt idx="24750">
                  <c:v>4.9499999999982132E-4</c:v>
                </c:pt>
                <c:pt idx="24751">
                  <c:v>4.9501999999982131E-4</c:v>
                </c:pt>
                <c:pt idx="24752">
                  <c:v>4.950399999998213E-4</c:v>
                </c:pt>
                <c:pt idx="24753">
                  <c:v>4.9505999999982129E-4</c:v>
                </c:pt>
                <c:pt idx="24754">
                  <c:v>4.9507999999982128E-4</c:v>
                </c:pt>
                <c:pt idx="24755">
                  <c:v>4.9509999999982127E-4</c:v>
                </c:pt>
                <c:pt idx="24756">
                  <c:v>4.9511999999982126E-4</c:v>
                </c:pt>
                <c:pt idx="24757">
                  <c:v>4.9513999999982125E-4</c:v>
                </c:pt>
                <c:pt idx="24758">
                  <c:v>4.9515999999982124E-4</c:v>
                </c:pt>
                <c:pt idx="24759">
                  <c:v>4.9517999999982123E-4</c:v>
                </c:pt>
                <c:pt idx="24760">
                  <c:v>4.9519999999982122E-4</c:v>
                </c:pt>
                <c:pt idx="24761">
                  <c:v>4.9521999999982121E-4</c:v>
                </c:pt>
                <c:pt idx="24762">
                  <c:v>4.952399999998212E-4</c:v>
                </c:pt>
                <c:pt idx="24763">
                  <c:v>4.9525999999982119E-4</c:v>
                </c:pt>
                <c:pt idx="24764">
                  <c:v>4.9527999999982118E-4</c:v>
                </c:pt>
                <c:pt idx="24765">
                  <c:v>4.9529999999982117E-4</c:v>
                </c:pt>
                <c:pt idx="24766">
                  <c:v>4.9531999999982116E-4</c:v>
                </c:pt>
                <c:pt idx="24767">
                  <c:v>4.9533999999982114E-4</c:v>
                </c:pt>
                <c:pt idx="24768">
                  <c:v>4.9535999999982113E-4</c:v>
                </c:pt>
                <c:pt idx="24769">
                  <c:v>4.9537999999982112E-4</c:v>
                </c:pt>
                <c:pt idx="24770">
                  <c:v>4.9539999999982111E-4</c:v>
                </c:pt>
                <c:pt idx="24771">
                  <c:v>4.954199999998211E-4</c:v>
                </c:pt>
                <c:pt idx="24772">
                  <c:v>4.9543999999982109E-4</c:v>
                </c:pt>
                <c:pt idx="24773">
                  <c:v>4.9545999999982108E-4</c:v>
                </c:pt>
                <c:pt idx="24774">
                  <c:v>4.9547999999982107E-4</c:v>
                </c:pt>
                <c:pt idx="24775">
                  <c:v>4.9549999999982106E-4</c:v>
                </c:pt>
                <c:pt idx="24776">
                  <c:v>4.9551999999982105E-4</c:v>
                </c:pt>
                <c:pt idx="24777">
                  <c:v>4.9553999999982104E-4</c:v>
                </c:pt>
                <c:pt idx="24778">
                  <c:v>4.9555999999982103E-4</c:v>
                </c:pt>
                <c:pt idx="24779">
                  <c:v>4.9557999999982102E-4</c:v>
                </c:pt>
                <c:pt idx="24780">
                  <c:v>4.9559999999982101E-4</c:v>
                </c:pt>
                <c:pt idx="24781">
                  <c:v>4.95619999999821E-4</c:v>
                </c:pt>
                <c:pt idx="24782">
                  <c:v>4.9563999999982099E-4</c:v>
                </c:pt>
                <c:pt idx="24783">
                  <c:v>4.9565999999982098E-4</c:v>
                </c:pt>
                <c:pt idx="24784">
                  <c:v>4.9567999999982097E-4</c:v>
                </c:pt>
                <c:pt idx="24785">
                  <c:v>4.9569999999982096E-4</c:v>
                </c:pt>
                <c:pt idx="24786">
                  <c:v>4.9571999999982095E-4</c:v>
                </c:pt>
                <c:pt idx="24787">
                  <c:v>4.9573999999982094E-4</c:v>
                </c:pt>
                <c:pt idx="24788">
                  <c:v>4.9575999999982093E-4</c:v>
                </c:pt>
                <c:pt idx="24789">
                  <c:v>4.9577999999982092E-4</c:v>
                </c:pt>
                <c:pt idx="24790">
                  <c:v>4.9579999999982091E-4</c:v>
                </c:pt>
                <c:pt idx="24791">
                  <c:v>4.958199999998209E-4</c:v>
                </c:pt>
                <c:pt idx="24792">
                  <c:v>4.9583999999982089E-4</c:v>
                </c:pt>
                <c:pt idx="24793">
                  <c:v>4.9585999999982088E-4</c:v>
                </c:pt>
                <c:pt idx="24794">
                  <c:v>4.9587999999982087E-4</c:v>
                </c:pt>
                <c:pt idx="24795">
                  <c:v>4.9589999999982085E-4</c:v>
                </c:pt>
                <c:pt idx="24796">
                  <c:v>4.9591999999982084E-4</c:v>
                </c:pt>
                <c:pt idx="24797">
                  <c:v>4.9593999999982083E-4</c:v>
                </c:pt>
                <c:pt idx="24798">
                  <c:v>4.9595999999982082E-4</c:v>
                </c:pt>
                <c:pt idx="24799">
                  <c:v>4.9597999999982081E-4</c:v>
                </c:pt>
                <c:pt idx="24800">
                  <c:v>4.959999999998208E-4</c:v>
                </c:pt>
                <c:pt idx="24801">
                  <c:v>4.9601999999982079E-4</c:v>
                </c:pt>
                <c:pt idx="24802">
                  <c:v>4.9603999999982078E-4</c:v>
                </c:pt>
                <c:pt idx="24803">
                  <c:v>4.9605999999982077E-4</c:v>
                </c:pt>
                <c:pt idx="24804">
                  <c:v>4.9607999999982076E-4</c:v>
                </c:pt>
                <c:pt idx="24805">
                  <c:v>4.9609999999982075E-4</c:v>
                </c:pt>
                <c:pt idx="24806">
                  <c:v>4.9611999999982074E-4</c:v>
                </c:pt>
                <c:pt idx="24807">
                  <c:v>4.9613999999982073E-4</c:v>
                </c:pt>
                <c:pt idx="24808">
                  <c:v>4.9615999999982072E-4</c:v>
                </c:pt>
                <c:pt idx="24809">
                  <c:v>4.9617999999982071E-4</c:v>
                </c:pt>
                <c:pt idx="24810">
                  <c:v>4.961999999998207E-4</c:v>
                </c:pt>
                <c:pt idx="24811">
                  <c:v>4.9621999999982069E-4</c:v>
                </c:pt>
                <c:pt idx="24812">
                  <c:v>4.9623999999982068E-4</c:v>
                </c:pt>
                <c:pt idx="24813">
                  <c:v>4.9625999999982067E-4</c:v>
                </c:pt>
                <c:pt idx="24814">
                  <c:v>4.9627999999982066E-4</c:v>
                </c:pt>
                <c:pt idx="24815">
                  <c:v>4.9629999999982065E-4</c:v>
                </c:pt>
                <c:pt idx="24816">
                  <c:v>4.9631999999982064E-4</c:v>
                </c:pt>
                <c:pt idx="24817">
                  <c:v>4.9633999999982063E-4</c:v>
                </c:pt>
                <c:pt idx="24818">
                  <c:v>4.9635999999982062E-4</c:v>
                </c:pt>
                <c:pt idx="24819">
                  <c:v>4.9637999999982061E-4</c:v>
                </c:pt>
                <c:pt idx="24820">
                  <c:v>4.963999999998206E-4</c:v>
                </c:pt>
                <c:pt idx="24821">
                  <c:v>4.9641999999982059E-4</c:v>
                </c:pt>
                <c:pt idx="24822">
                  <c:v>4.9643999999982058E-4</c:v>
                </c:pt>
                <c:pt idx="24823">
                  <c:v>4.9645999999982056E-4</c:v>
                </c:pt>
                <c:pt idx="24824">
                  <c:v>4.9647999999982055E-4</c:v>
                </c:pt>
                <c:pt idx="24825">
                  <c:v>4.9649999999982054E-4</c:v>
                </c:pt>
                <c:pt idx="24826">
                  <c:v>4.9651999999982053E-4</c:v>
                </c:pt>
                <c:pt idx="24827">
                  <c:v>4.9653999999982052E-4</c:v>
                </c:pt>
                <c:pt idx="24828">
                  <c:v>4.9655999999982051E-4</c:v>
                </c:pt>
                <c:pt idx="24829">
                  <c:v>4.965799999998205E-4</c:v>
                </c:pt>
                <c:pt idx="24830">
                  <c:v>4.9659999999982049E-4</c:v>
                </c:pt>
                <c:pt idx="24831">
                  <c:v>4.9661999999982048E-4</c:v>
                </c:pt>
                <c:pt idx="24832">
                  <c:v>4.9663999999982047E-4</c:v>
                </c:pt>
                <c:pt idx="24833">
                  <c:v>4.9665999999982046E-4</c:v>
                </c:pt>
                <c:pt idx="24834">
                  <c:v>4.9667999999982045E-4</c:v>
                </c:pt>
                <c:pt idx="24835">
                  <c:v>4.9669999999982044E-4</c:v>
                </c:pt>
                <c:pt idx="24836">
                  <c:v>4.9671999999982043E-4</c:v>
                </c:pt>
                <c:pt idx="24837">
                  <c:v>4.9673999999982042E-4</c:v>
                </c:pt>
                <c:pt idx="24838">
                  <c:v>4.9675999999982041E-4</c:v>
                </c:pt>
                <c:pt idx="24839">
                  <c:v>4.967799999998204E-4</c:v>
                </c:pt>
                <c:pt idx="24840">
                  <c:v>4.9679999999982039E-4</c:v>
                </c:pt>
                <c:pt idx="24841">
                  <c:v>4.9681999999982038E-4</c:v>
                </c:pt>
                <c:pt idx="24842">
                  <c:v>4.9683999999982037E-4</c:v>
                </c:pt>
                <c:pt idx="24843">
                  <c:v>4.9685999999982036E-4</c:v>
                </c:pt>
                <c:pt idx="24844">
                  <c:v>4.9687999999982035E-4</c:v>
                </c:pt>
                <c:pt idx="24845">
                  <c:v>4.9689999999982034E-4</c:v>
                </c:pt>
                <c:pt idx="24846">
                  <c:v>4.9691999999982033E-4</c:v>
                </c:pt>
                <c:pt idx="24847">
                  <c:v>4.9693999999982032E-4</c:v>
                </c:pt>
                <c:pt idx="24848">
                  <c:v>4.9695999999982031E-4</c:v>
                </c:pt>
                <c:pt idx="24849">
                  <c:v>4.969799999998203E-4</c:v>
                </c:pt>
                <c:pt idx="24850">
                  <c:v>4.9699999999982029E-4</c:v>
                </c:pt>
                <c:pt idx="24851">
                  <c:v>4.9701999999982027E-4</c:v>
                </c:pt>
                <c:pt idx="24852">
                  <c:v>4.9703999999982026E-4</c:v>
                </c:pt>
                <c:pt idx="24853">
                  <c:v>4.9705999999982025E-4</c:v>
                </c:pt>
                <c:pt idx="24854">
                  <c:v>4.9707999999982024E-4</c:v>
                </c:pt>
                <c:pt idx="24855">
                  <c:v>4.9709999999982023E-4</c:v>
                </c:pt>
                <c:pt idx="24856">
                  <c:v>4.9711999999982022E-4</c:v>
                </c:pt>
                <c:pt idx="24857">
                  <c:v>4.9713999999982021E-4</c:v>
                </c:pt>
                <c:pt idx="24858">
                  <c:v>4.971599999998202E-4</c:v>
                </c:pt>
                <c:pt idx="24859">
                  <c:v>4.9717999999982019E-4</c:v>
                </c:pt>
                <c:pt idx="24860">
                  <c:v>4.9719999999982018E-4</c:v>
                </c:pt>
                <c:pt idx="24861">
                  <c:v>4.9721999999982017E-4</c:v>
                </c:pt>
                <c:pt idx="24862">
                  <c:v>4.9723999999982016E-4</c:v>
                </c:pt>
                <c:pt idx="24863">
                  <c:v>4.9725999999982015E-4</c:v>
                </c:pt>
                <c:pt idx="24864">
                  <c:v>4.9727999999982014E-4</c:v>
                </c:pt>
                <c:pt idx="24865">
                  <c:v>4.9729999999982013E-4</c:v>
                </c:pt>
                <c:pt idx="24866">
                  <c:v>4.9731999999982012E-4</c:v>
                </c:pt>
                <c:pt idx="24867">
                  <c:v>4.9733999999982011E-4</c:v>
                </c:pt>
                <c:pt idx="24868">
                  <c:v>4.973599999998201E-4</c:v>
                </c:pt>
                <c:pt idx="24869">
                  <c:v>4.9737999999982009E-4</c:v>
                </c:pt>
                <c:pt idx="24870">
                  <c:v>4.9739999999982008E-4</c:v>
                </c:pt>
                <c:pt idx="24871">
                  <c:v>4.9741999999982007E-4</c:v>
                </c:pt>
                <c:pt idx="24872">
                  <c:v>4.9743999999982006E-4</c:v>
                </c:pt>
                <c:pt idx="24873">
                  <c:v>4.9745999999982005E-4</c:v>
                </c:pt>
                <c:pt idx="24874">
                  <c:v>4.9747999999982004E-4</c:v>
                </c:pt>
                <c:pt idx="24875">
                  <c:v>4.9749999999982003E-4</c:v>
                </c:pt>
                <c:pt idx="24876">
                  <c:v>4.9751999999982002E-4</c:v>
                </c:pt>
                <c:pt idx="24877">
                  <c:v>4.9753999999982001E-4</c:v>
                </c:pt>
                <c:pt idx="24878">
                  <c:v>4.9755999999982E-4</c:v>
                </c:pt>
                <c:pt idx="24879">
                  <c:v>4.9757999999981998E-4</c:v>
                </c:pt>
                <c:pt idx="24880">
                  <c:v>4.9759999999981997E-4</c:v>
                </c:pt>
                <c:pt idx="24881">
                  <c:v>4.9761999999981996E-4</c:v>
                </c:pt>
                <c:pt idx="24882">
                  <c:v>4.9763999999981995E-4</c:v>
                </c:pt>
                <c:pt idx="24883">
                  <c:v>4.9765999999981994E-4</c:v>
                </c:pt>
                <c:pt idx="24884">
                  <c:v>4.9767999999981993E-4</c:v>
                </c:pt>
                <c:pt idx="24885">
                  <c:v>4.9769999999981992E-4</c:v>
                </c:pt>
                <c:pt idx="24886">
                  <c:v>4.9771999999981991E-4</c:v>
                </c:pt>
                <c:pt idx="24887">
                  <c:v>4.977399999998199E-4</c:v>
                </c:pt>
                <c:pt idx="24888">
                  <c:v>4.9775999999981989E-4</c:v>
                </c:pt>
                <c:pt idx="24889">
                  <c:v>4.9777999999981988E-4</c:v>
                </c:pt>
                <c:pt idx="24890">
                  <c:v>4.9779999999981987E-4</c:v>
                </c:pt>
                <c:pt idx="24891">
                  <c:v>4.9781999999981986E-4</c:v>
                </c:pt>
                <c:pt idx="24892">
                  <c:v>4.9783999999981985E-4</c:v>
                </c:pt>
                <c:pt idx="24893">
                  <c:v>4.9785999999981984E-4</c:v>
                </c:pt>
                <c:pt idx="24894">
                  <c:v>4.9787999999981983E-4</c:v>
                </c:pt>
                <c:pt idx="24895">
                  <c:v>4.9789999999981982E-4</c:v>
                </c:pt>
                <c:pt idx="24896">
                  <c:v>4.9791999999981981E-4</c:v>
                </c:pt>
                <c:pt idx="24897">
                  <c:v>4.979399999998198E-4</c:v>
                </c:pt>
                <c:pt idx="24898">
                  <c:v>4.9795999999981979E-4</c:v>
                </c:pt>
                <c:pt idx="24899">
                  <c:v>4.9797999999981978E-4</c:v>
                </c:pt>
                <c:pt idx="24900">
                  <c:v>4.9799999999981977E-4</c:v>
                </c:pt>
                <c:pt idx="24901">
                  <c:v>4.9801999999981976E-4</c:v>
                </c:pt>
                <c:pt idx="24902">
                  <c:v>4.9803999999981975E-4</c:v>
                </c:pt>
                <c:pt idx="24903">
                  <c:v>4.9805999999981974E-4</c:v>
                </c:pt>
                <c:pt idx="24904">
                  <c:v>4.9807999999981973E-4</c:v>
                </c:pt>
                <c:pt idx="24905">
                  <c:v>4.9809999999981972E-4</c:v>
                </c:pt>
                <c:pt idx="24906">
                  <c:v>4.9811999999981971E-4</c:v>
                </c:pt>
                <c:pt idx="24907">
                  <c:v>4.9813999999981969E-4</c:v>
                </c:pt>
                <c:pt idx="24908">
                  <c:v>4.9815999999981968E-4</c:v>
                </c:pt>
                <c:pt idx="24909">
                  <c:v>4.9817999999981967E-4</c:v>
                </c:pt>
                <c:pt idx="24910">
                  <c:v>4.9819999999981966E-4</c:v>
                </c:pt>
                <c:pt idx="24911">
                  <c:v>4.9821999999981965E-4</c:v>
                </c:pt>
                <c:pt idx="24912">
                  <c:v>4.9823999999981964E-4</c:v>
                </c:pt>
                <c:pt idx="24913">
                  <c:v>4.9825999999981963E-4</c:v>
                </c:pt>
                <c:pt idx="24914">
                  <c:v>4.9827999999981962E-4</c:v>
                </c:pt>
                <c:pt idx="24915">
                  <c:v>4.9829999999981961E-4</c:v>
                </c:pt>
                <c:pt idx="24916">
                  <c:v>4.983199999998196E-4</c:v>
                </c:pt>
                <c:pt idx="24917">
                  <c:v>4.9833999999981959E-4</c:v>
                </c:pt>
                <c:pt idx="24918">
                  <c:v>4.9835999999981958E-4</c:v>
                </c:pt>
                <c:pt idx="24919">
                  <c:v>4.9837999999981957E-4</c:v>
                </c:pt>
                <c:pt idx="24920">
                  <c:v>4.9839999999981956E-4</c:v>
                </c:pt>
                <c:pt idx="24921">
                  <c:v>4.9841999999981955E-4</c:v>
                </c:pt>
                <c:pt idx="24922">
                  <c:v>4.9843999999981954E-4</c:v>
                </c:pt>
                <c:pt idx="24923">
                  <c:v>4.9845999999981953E-4</c:v>
                </c:pt>
                <c:pt idx="24924">
                  <c:v>4.9847999999981952E-4</c:v>
                </c:pt>
                <c:pt idx="24925">
                  <c:v>4.9849999999981951E-4</c:v>
                </c:pt>
                <c:pt idx="24926">
                  <c:v>4.985199999998195E-4</c:v>
                </c:pt>
                <c:pt idx="24927">
                  <c:v>4.9853999999981949E-4</c:v>
                </c:pt>
                <c:pt idx="24928">
                  <c:v>4.9855999999981948E-4</c:v>
                </c:pt>
                <c:pt idx="24929">
                  <c:v>4.9857999999981947E-4</c:v>
                </c:pt>
                <c:pt idx="24930">
                  <c:v>4.9859999999981946E-4</c:v>
                </c:pt>
                <c:pt idx="24931">
                  <c:v>4.9861999999981945E-4</c:v>
                </c:pt>
                <c:pt idx="24932">
                  <c:v>4.9863999999981944E-4</c:v>
                </c:pt>
                <c:pt idx="24933">
                  <c:v>4.9865999999981943E-4</c:v>
                </c:pt>
                <c:pt idx="24934">
                  <c:v>4.9867999999981942E-4</c:v>
                </c:pt>
                <c:pt idx="24935">
                  <c:v>4.986999999998194E-4</c:v>
                </c:pt>
                <c:pt idx="24936">
                  <c:v>4.9871999999981939E-4</c:v>
                </c:pt>
                <c:pt idx="24937">
                  <c:v>4.9873999999981938E-4</c:v>
                </c:pt>
                <c:pt idx="24938">
                  <c:v>4.9875999999981937E-4</c:v>
                </c:pt>
                <c:pt idx="24939">
                  <c:v>4.9877999999981936E-4</c:v>
                </c:pt>
                <c:pt idx="24940">
                  <c:v>4.9879999999981935E-4</c:v>
                </c:pt>
                <c:pt idx="24941">
                  <c:v>4.9881999999981934E-4</c:v>
                </c:pt>
                <c:pt idx="24942">
                  <c:v>4.9883999999981933E-4</c:v>
                </c:pt>
                <c:pt idx="24943">
                  <c:v>4.9885999999981932E-4</c:v>
                </c:pt>
                <c:pt idx="24944">
                  <c:v>4.9887999999981931E-4</c:v>
                </c:pt>
                <c:pt idx="24945">
                  <c:v>4.988999999998193E-4</c:v>
                </c:pt>
                <c:pt idx="24946">
                  <c:v>4.9891999999981929E-4</c:v>
                </c:pt>
                <c:pt idx="24947">
                  <c:v>4.9893999999981928E-4</c:v>
                </c:pt>
                <c:pt idx="24948">
                  <c:v>4.9895999999981927E-4</c:v>
                </c:pt>
                <c:pt idx="24949">
                  <c:v>4.9897999999981926E-4</c:v>
                </c:pt>
                <c:pt idx="24950">
                  <c:v>4.9899999999981925E-4</c:v>
                </c:pt>
                <c:pt idx="24951">
                  <c:v>4.9901999999981924E-4</c:v>
                </c:pt>
                <c:pt idx="24952">
                  <c:v>4.9903999999981923E-4</c:v>
                </c:pt>
                <c:pt idx="24953">
                  <c:v>4.9905999999981922E-4</c:v>
                </c:pt>
                <c:pt idx="24954">
                  <c:v>4.9907999999981921E-4</c:v>
                </c:pt>
                <c:pt idx="24955">
                  <c:v>4.990999999998192E-4</c:v>
                </c:pt>
                <c:pt idx="24956">
                  <c:v>4.9911999999981919E-4</c:v>
                </c:pt>
                <c:pt idx="24957">
                  <c:v>4.9913999999981918E-4</c:v>
                </c:pt>
                <c:pt idx="24958">
                  <c:v>4.9915999999981917E-4</c:v>
                </c:pt>
                <c:pt idx="24959">
                  <c:v>4.9917999999981916E-4</c:v>
                </c:pt>
                <c:pt idx="24960">
                  <c:v>4.9919999999981915E-4</c:v>
                </c:pt>
                <c:pt idx="24961">
                  <c:v>4.9921999999981914E-4</c:v>
                </c:pt>
                <c:pt idx="24962">
                  <c:v>4.9923999999981913E-4</c:v>
                </c:pt>
                <c:pt idx="24963">
                  <c:v>4.9925999999981911E-4</c:v>
                </c:pt>
                <c:pt idx="24964">
                  <c:v>4.992799999998191E-4</c:v>
                </c:pt>
                <c:pt idx="24965">
                  <c:v>4.9929999999981909E-4</c:v>
                </c:pt>
                <c:pt idx="24966">
                  <c:v>4.9931999999981908E-4</c:v>
                </c:pt>
                <c:pt idx="24967">
                  <c:v>4.9933999999981907E-4</c:v>
                </c:pt>
                <c:pt idx="24968">
                  <c:v>4.9935999999981906E-4</c:v>
                </c:pt>
                <c:pt idx="24969">
                  <c:v>4.9937999999981905E-4</c:v>
                </c:pt>
                <c:pt idx="24970">
                  <c:v>4.9939999999981904E-4</c:v>
                </c:pt>
                <c:pt idx="24971">
                  <c:v>4.9941999999981903E-4</c:v>
                </c:pt>
                <c:pt idx="24972">
                  <c:v>4.9943999999981902E-4</c:v>
                </c:pt>
                <c:pt idx="24973">
                  <c:v>4.9945999999981901E-4</c:v>
                </c:pt>
                <c:pt idx="24974">
                  <c:v>4.99479999999819E-4</c:v>
                </c:pt>
                <c:pt idx="24975">
                  <c:v>4.9949999999981899E-4</c:v>
                </c:pt>
                <c:pt idx="24976">
                  <c:v>4.9951999999981898E-4</c:v>
                </c:pt>
                <c:pt idx="24977">
                  <c:v>4.9953999999981897E-4</c:v>
                </c:pt>
                <c:pt idx="24978">
                  <c:v>4.9955999999981896E-4</c:v>
                </c:pt>
                <c:pt idx="24979">
                  <c:v>4.9957999999981895E-4</c:v>
                </c:pt>
                <c:pt idx="24980">
                  <c:v>4.9959999999981894E-4</c:v>
                </c:pt>
                <c:pt idx="24981">
                  <c:v>4.9961999999981893E-4</c:v>
                </c:pt>
                <c:pt idx="24982">
                  <c:v>4.9963999999981892E-4</c:v>
                </c:pt>
                <c:pt idx="24983">
                  <c:v>4.9965999999981891E-4</c:v>
                </c:pt>
                <c:pt idx="24984">
                  <c:v>4.996799999998189E-4</c:v>
                </c:pt>
                <c:pt idx="24985">
                  <c:v>4.9969999999981889E-4</c:v>
                </c:pt>
                <c:pt idx="24986">
                  <c:v>4.9971999999981888E-4</c:v>
                </c:pt>
                <c:pt idx="24987">
                  <c:v>4.9973999999981887E-4</c:v>
                </c:pt>
                <c:pt idx="24988">
                  <c:v>4.9975999999981886E-4</c:v>
                </c:pt>
                <c:pt idx="24989">
                  <c:v>4.9977999999981885E-4</c:v>
                </c:pt>
                <c:pt idx="24990">
                  <c:v>4.9979999999981884E-4</c:v>
                </c:pt>
                <c:pt idx="24991">
                  <c:v>4.9981999999981883E-4</c:v>
                </c:pt>
                <c:pt idx="24992">
                  <c:v>4.9983999999981881E-4</c:v>
                </c:pt>
                <c:pt idx="24993">
                  <c:v>4.998599999998188E-4</c:v>
                </c:pt>
                <c:pt idx="24994">
                  <c:v>4.9987999999981879E-4</c:v>
                </c:pt>
                <c:pt idx="24995">
                  <c:v>4.9989999999981878E-4</c:v>
                </c:pt>
                <c:pt idx="24996">
                  <c:v>4.9991999999981877E-4</c:v>
                </c:pt>
                <c:pt idx="24997">
                  <c:v>4.9993999999981876E-4</c:v>
                </c:pt>
                <c:pt idx="24998">
                  <c:v>4.9995999999981875E-4</c:v>
                </c:pt>
                <c:pt idx="24999">
                  <c:v>4.9997999999981874E-4</c:v>
                </c:pt>
                <c:pt idx="25000">
                  <c:v>4.9999999999981873E-4</c:v>
                </c:pt>
                <c:pt idx="25001">
                  <c:v>5.0001999999981872E-4</c:v>
                </c:pt>
                <c:pt idx="25002">
                  <c:v>5.0003999999981871E-4</c:v>
                </c:pt>
                <c:pt idx="25003">
                  <c:v>5.000599999998187E-4</c:v>
                </c:pt>
                <c:pt idx="25004">
                  <c:v>5.0007999999981869E-4</c:v>
                </c:pt>
                <c:pt idx="25005">
                  <c:v>5.0009999999981868E-4</c:v>
                </c:pt>
                <c:pt idx="25006">
                  <c:v>5.0011999999981867E-4</c:v>
                </c:pt>
                <c:pt idx="25007">
                  <c:v>5.0013999999981866E-4</c:v>
                </c:pt>
                <c:pt idx="25008">
                  <c:v>5.0015999999981865E-4</c:v>
                </c:pt>
                <c:pt idx="25009">
                  <c:v>5.0017999999981864E-4</c:v>
                </c:pt>
                <c:pt idx="25010">
                  <c:v>5.0019999999981863E-4</c:v>
                </c:pt>
                <c:pt idx="25011">
                  <c:v>5.0021999999981862E-4</c:v>
                </c:pt>
                <c:pt idx="25012">
                  <c:v>5.0023999999981861E-4</c:v>
                </c:pt>
                <c:pt idx="25013">
                  <c:v>5.002599999998186E-4</c:v>
                </c:pt>
                <c:pt idx="25014">
                  <c:v>5.0027999999981859E-4</c:v>
                </c:pt>
                <c:pt idx="25015">
                  <c:v>5.0029999999981858E-4</c:v>
                </c:pt>
                <c:pt idx="25016">
                  <c:v>5.0031999999981857E-4</c:v>
                </c:pt>
                <c:pt idx="25017">
                  <c:v>5.0033999999981856E-4</c:v>
                </c:pt>
                <c:pt idx="25018">
                  <c:v>5.0035999999981855E-4</c:v>
                </c:pt>
                <c:pt idx="25019">
                  <c:v>5.0037999999981854E-4</c:v>
                </c:pt>
                <c:pt idx="25020">
                  <c:v>5.0039999999981852E-4</c:v>
                </c:pt>
                <c:pt idx="25021">
                  <c:v>5.0041999999981851E-4</c:v>
                </c:pt>
                <c:pt idx="25022">
                  <c:v>5.004399999998185E-4</c:v>
                </c:pt>
                <c:pt idx="25023">
                  <c:v>5.0045999999981849E-4</c:v>
                </c:pt>
                <c:pt idx="25024">
                  <c:v>5.0047999999981848E-4</c:v>
                </c:pt>
                <c:pt idx="25025">
                  <c:v>5.0049999999981847E-4</c:v>
                </c:pt>
                <c:pt idx="25026">
                  <c:v>5.0051999999981846E-4</c:v>
                </c:pt>
                <c:pt idx="25027">
                  <c:v>5.0053999999981845E-4</c:v>
                </c:pt>
                <c:pt idx="25028">
                  <c:v>5.0055999999981844E-4</c:v>
                </c:pt>
                <c:pt idx="25029">
                  <c:v>5.0057999999981843E-4</c:v>
                </c:pt>
                <c:pt idx="25030">
                  <c:v>5.0059999999981842E-4</c:v>
                </c:pt>
                <c:pt idx="25031">
                  <c:v>5.0061999999981841E-4</c:v>
                </c:pt>
                <c:pt idx="25032">
                  <c:v>5.006399999998184E-4</c:v>
                </c:pt>
                <c:pt idx="25033">
                  <c:v>5.0065999999981839E-4</c:v>
                </c:pt>
                <c:pt idx="25034">
                  <c:v>5.0067999999981838E-4</c:v>
                </c:pt>
                <c:pt idx="25035">
                  <c:v>5.0069999999981837E-4</c:v>
                </c:pt>
                <c:pt idx="25036">
                  <c:v>5.0071999999981836E-4</c:v>
                </c:pt>
                <c:pt idx="25037">
                  <c:v>5.0073999999981835E-4</c:v>
                </c:pt>
                <c:pt idx="25038">
                  <c:v>5.0075999999981834E-4</c:v>
                </c:pt>
                <c:pt idx="25039">
                  <c:v>5.0077999999981833E-4</c:v>
                </c:pt>
                <c:pt idx="25040">
                  <c:v>5.0079999999981832E-4</c:v>
                </c:pt>
                <c:pt idx="25041">
                  <c:v>5.0081999999981831E-4</c:v>
                </c:pt>
                <c:pt idx="25042">
                  <c:v>5.008399999998183E-4</c:v>
                </c:pt>
                <c:pt idx="25043">
                  <c:v>5.0085999999981829E-4</c:v>
                </c:pt>
                <c:pt idx="25044">
                  <c:v>5.0087999999981828E-4</c:v>
                </c:pt>
                <c:pt idx="25045">
                  <c:v>5.0089999999981827E-4</c:v>
                </c:pt>
                <c:pt idx="25046">
                  <c:v>5.0091999999981826E-4</c:v>
                </c:pt>
                <c:pt idx="25047">
                  <c:v>5.0093999999981825E-4</c:v>
                </c:pt>
                <c:pt idx="25048">
                  <c:v>5.0095999999981823E-4</c:v>
                </c:pt>
                <c:pt idx="25049">
                  <c:v>5.0097999999981822E-4</c:v>
                </c:pt>
                <c:pt idx="25050">
                  <c:v>5.0099999999981821E-4</c:v>
                </c:pt>
                <c:pt idx="25051">
                  <c:v>5.010199999998182E-4</c:v>
                </c:pt>
                <c:pt idx="25052">
                  <c:v>5.0103999999981819E-4</c:v>
                </c:pt>
                <c:pt idx="25053">
                  <c:v>5.0105999999981818E-4</c:v>
                </c:pt>
                <c:pt idx="25054">
                  <c:v>5.0107999999981817E-4</c:v>
                </c:pt>
                <c:pt idx="25055">
                  <c:v>5.0109999999981816E-4</c:v>
                </c:pt>
                <c:pt idx="25056">
                  <c:v>5.0111999999981815E-4</c:v>
                </c:pt>
                <c:pt idx="25057">
                  <c:v>5.0113999999981814E-4</c:v>
                </c:pt>
                <c:pt idx="25058">
                  <c:v>5.0115999999981813E-4</c:v>
                </c:pt>
                <c:pt idx="25059">
                  <c:v>5.0117999999981812E-4</c:v>
                </c:pt>
                <c:pt idx="25060">
                  <c:v>5.0119999999981811E-4</c:v>
                </c:pt>
                <c:pt idx="25061">
                  <c:v>5.012199999998181E-4</c:v>
                </c:pt>
                <c:pt idx="25062">
                  <c:v>5.0123999999981809E-4</c:v>
                </c:pt>
                <c:pt idx="25063">
                  <c:v>5.0125999999981808E-4</c:v>
                </c:pt>
                <c:pt idx="25064">
                  <c:v>5.0127999999981807E-4</c:v>
                </c:pt>
                <c:pt idx="25065">
                  <c:v>5.0129999999981806E-4</c:v>
                </c:pt>
                <c:pt idx="25066">
                  <c:v>5.0131999999981805E-4</c:v>
                </c:pt>
                <c:pt idx="25067">
                  <c:v>5.0133999999981804E-4</c:v>
                </c:pt>
                <c:pt idx="25068">
                  <c:v>5.0135999999981803E-4</c:v>
                </c:pt>
                <c:pt idx="25069">
                  <c:v>5.0137999999981802E-4</c:v>
                </c:pt>
                <c:pt idx="25070">
                  <c:v>5.0139999999981801E-4</c:v>
                </c:pt>
                <c:pt idx="25071">
                  <c:v>5.01419999999818E-4</c:v>
                </c:pt>
                <c:pt idx="25072">
                  <c:v>5.0143999999981799E-4</c:v>
                </c:pt>
                <c:pt idx="25073">
                  <c:v>5.0145999999981798E-4</c:v>
                </c:pt>
                <c:pt idx="25074">
                  <c:v>5.0147999999981797E-4</c:v>
                </c:pt>
                <c:pt idx="25075">
                  <c:v>5.0149999999981796E-4</c:v>
                </c:pt>
                <c:pt idx="25076">
                  <c:v>5.0151999999981794E-4</c:v>
                </c:pt>
                <c:pt idx="25077">
                  <c:v>5.0153999999981793E-4</c:v>
                </c:pt>
                <c:pt idx="25078">
                  <c:v>5.0155999999981792E-4</c:v>
                </c:pt>
                <c:pt idx="25079">
                  <c:v>5.0157999999981791E-4</c:v>
                </c:pt>
                <c:pt idx="25080">
                  <c:v>5.015999999998179E-4</c:v>
                </c:pt>
                <c:pt idx="25081">
                  <c:v>5.0161999999981789E-4</c:v>
                </c:pt>
                <c:pt idx="25082">
                  <c:v>5.0163999999981788E-4</c:v>
                </c:pt>
                <c:pt idx="25083">
                  <c:v>5.0165999999981787E-4</c:v>
                </c:pt>
                <c:pt idx="25084">
                  <c:v>5.0167999999981786E-4</c:v>
                </c:pt>
                <c:pt idx="25085">
                  <c:v>5.0169999999981785E-4</c:v>
                </c:pt>
                <c:pt idx="25086">
                  <c:v>5.0171999999981784E-4</c:v>
                </c:pt>
                <c:pt idx="25087">
                  <c:v>5.0173999999981783E-4</c:v>
                </c:pt>
                <c:pt idx="25088">
                  <c:v>5.0175999999981782E-4</c:v>
                </c:pt>
                <c:pt idx="25089">
                  <c:v>5.0177999999981781E-4</c:v>
                </c:pt>
                <c:pt idx="25090">
                  <c:v>5.017999999998178E-4</c:v>
                </c:pt>
                <c:pt idx="25091">
                  <c:v>5.0181999999981779E-4</c:v>
                </c:pt>
                <c:pt idx="25092">
                  <c:v>5.0183999999981778E-4</c:v>
                </c:pt>
                <c:pt idx="25093">
                  <c:v>5.0185999999981777E-4</c:v>
                </c:pt>
                <c:pt idx="25094">
                  <c:v>5.0187999999981776E-4</c:v>
                </c:pt>
                <c:pt idx="25095">
                  <c:v>5.0189999999981775E-4</c:v>
                </c:pt>
                <c:pt idx="25096">
                  <c:v>5.0191999999981774E-4</c:v>
                </c:pt>
                <c:pt idx="25097">
                  <c:v>5.0193999999981773E-4</c:v>
                </c:pt>
                <c:pt idx="25098">
                  <c:v>5.0195999999981772E-4</c:v>
                </c:pt>
                <c:pt idx="25099">
                  <c:v>5.0197999999981771E-4</c:v>
                </c:pt>
                <c:pt idx="25100">
                  <c:v>5.019999999998177E-4</c:v>
                </c:pt>
                <c:pt idx="25101">
                  <c:v>5.0201999999981769E-4</c:v>
                </c:pt>
                <c:pt idx="25102">
                  <c:v>5.0203999999981768E-4</c:v>
                </c:pt>
                <c:pt idx="25103">
                  <c:v>5.0205999999981767E-4</c:v>
                </c:pt>
                <c:pt idx="25104">
                  <c:v>5.0207999999981765E-4</c:v>
                </c:pt>
                <c:pt idx="25105">
                  <c:v>5.0209999999981764E-4</c:v>
                </c:pt>
                <c:pt idx="25106">
                  <c:v>5.0211999999981763E-4</c:v>
                </c:pt>
                <c:pt idx="25107">
                  <c:v>5.0213999999981762E-4</c:v>
                </c:pt>
                <c:pt idx="25108">
                  <c:v>5.0215999999981761E-4</c:v>
                </c:pt>
                <c:pt idx="25109">
                  <c:v>5.021799999998176E-4</c:v>
                </c:pt>
                <c:pt idx="25110">
                  <c:v>5.0219999999981759E-4</c:v>
                </c:pt>
                <c:pt idx="25111">
                  <c:v>5.0221999999981758E-4</c:v>
                </c:pt>
                <c:pt idx="25112">
                  <c:v>5.0223999999981757E-4</c:v>
                </c:pt>
                <c:pt idx="25113">
                  <c:v>5.0225999999981756E-4</c:v>
                </c:pt>
                <c:pt idx="25114">
                  <c:v>5.0227999999981755E-4</c:v>
                </c:pt>
                <c:pt idx="25115">
                  <c:v>5.0229999999981754E-4</c:v>
                </c:pt>
                <c:pt idx="25116">
                  <c:v>5.0231999999981753E-4</c:v>
                </c:pt>
                <c:pt idx="25117">
                  <c:v>5.0233999999981752E-4</c:v>
                </c:pt>
                <c:pt idx="25118">
                  <c:v>5.0235999999981751E-4</c:v>
                </c:pt>
                <c:pt idx="25119">
                  <c:v>5.023799999998175E-4</c:v>
                </c:pt>
                <c:pt idx="25120">
                  <c:v>5.0239999999981749E-4</c:v>
                </c:pt>
                <c:pt idx="25121">
                  <c:v>5.0241999999981748E-4</c:v>
                </c:pt>
                <c:pt idx="25122">
                  <c:v>5.0243999999981747E-4</c:v>
                </c:pt>
                <c:pt idx="25123">
                  <c:v>5.0245999999981746E-4</c:v>
                </c:pt>
                <c:pt idx="25124">
                  <c:v>5.0247999999981745E-4</c:v>
                </c:pt>
                <c:pt idx="25125">
                  <c:v>5.0249999999981744E-4</c:v>
                </c:pt>
                <c:pt idx="25126">
                  <c:v>5.0251999999981743E-4</c:v>
                </c:pt>
                <c:pt idx="25127">
                  <c:v>5.0253999999981742E-4</c:v>
                </c:pt>
                <c:pt idx="25128">
                  <c:v>5.0255999999981741E-4</c:v>
                </c:pt>
                <c:pt idx="25129">
                  <c:v>5.025799999998174E-4</c:v>
                </c:pt>
                <c:pt idx="25130">
                  <c:v>5.0259999999981739E-4</c:v>
                </c:pt>
                <c:pt idx="25131">
                  <c:v>5.0261999999981738E-4</c:v>
                </c:pt>
                <c:pt idx="25132">
                  <c:v>5.0263999999981736E-4</c:v>
                </c:pt>
                <c:pt idx="25133">
                  <c:v>5.0265999999981735E-4</c:v>
                </c:pt>
                <c:pt idx="25134">
                  <c:v>5.0267999999981734E-4</c:v>
                </c:pt>
                <c:pt idx="25135">
                  <c:v>5.0269999999981733E-4</c:v>
                </c:pt>
                <c:pt idx="25136">
                  <c:v>5.0271999999981732E-4</c:v>
                </c:pt>
                <c:pt idx="25137">
                  <c:v>5.0273999999981731E-4</c:v>
                </c:pt>
                <c:pt idx="25138">
                  <c:v>5.027599999998173E-4</c:v>
                </c:pt>
                <c:pt idx="25139">
                  <c:v>5.0277999999981729E-4</c:v>
                </c:pt>
                <c:pt idx="25140">
                  <c:v>5.0279999999981728E-4</c:v>
                </c:pt>
                <c:pt idx="25141">
                  <c:v>5.0281999999981727E-4</c:v>
                </c:pt>
                <c:pt idx="25142">
                  <c:v>5.0283999999981726E-4</c:v>
                </c:pt>
                <c:pt idx="25143">
                  <c:v>5.0285999999981725E-4</c:v>
                </c:pt>
                <c:pt idx="25144">
                  <c:v>5.0287999999981724E-4</c:v>
                </c:pt>
                <c:pt idx="25145">
                  <c:v>5.0289999999981723E-4</c:v>
                </c:pt>
                <c:pt idx="25146">
                  <c:v>5.0291999999981722E-4</c:v>
                </c:pt>
                <c:pt idx="25147">
                  <c:v>5.0293999999981721E-4</c:v>
                </c:pt>
                <c:pt idx="25148">
                  <c:v>5.029599999998172E-4</c:v>
                </c:pt>
                <c:pt idx="25149">
                  <c:v>5.0297999999981719E-4</c:v>
                </c:pt>
                <c:pt idx="25150">
                  <c:v>5.0299999999981718E-4</c:v>
                </c:pt>
                <c:pt idx="25151">
                  <c:v>5.0301999999981717E-4</c:v>
                </c:pt>
                <c:pt idx="25152">
                  <c:v>5.0303999999981716E-4</c:v>
                </c:pt>
                <c:pt idx="25153">
                  <c:v>5.0305999999981715E-4</c:v>
                </c:pt>
                <c:pt idx="25154">
                  <c:v>5.0307999999981714E-4</c:v>
                </c:pt>
                <c:pt idx="25155">
                  <c:v>5.0309999999981713E-4</c:v>
                </c:pt>
                <c:pt idx="25156">
                  <c:v>5.0311999999981712E-4</c:v>
                </c:pt>
                <c:pt idx="25157">
                  <c:v>5.0313999999981711E-4</c:v>
                </c:pt>
                <c:pt idx="25158">
                  <c:v>5.031599999998171E-4</c:v>
                </c:pt>
                <c:pt idx="25159">
                  <c:v>5.0317999999981709E-4</c:v>
                </c:pt>
                <c:pt idx="25160">
                  <c:v>5.0319999999981707E-4</c:v>
                </c:pt>
                <c:pt idx="25161">
                  <c:v>5.0321999999981706E-4</c:v>
                </c:pt>
                <c:pt idx="25162">
                  <c:v>5.0323999999981705E-4</c:v>
                </c:pt>
                <c:pt idx="25163">
                  <c:v>5.0325999999981704E-4</c:v>
                </c:pt>
                <c:pt idx="25164">
                  <c:v>5.0327999999981703E-4</c:v>
                </c:pt>
                <c:pt idx="25165">
                  <c:v>5.0329999999981702E-4</c:v>
                </c:pt>
                <c:pt idx="25166">
                  <c:v>5.0331999999981701E-4</c:v>
                </c:pt>
                <c:pt idx="25167">
                  <c:v>5.03339999999817E-4</c:v>
                </c:pt>
                <c:pt idx="25168">
                  <c:v>5.0335999999981699E-4</c:v>
                </c:pt>
                <c:pt idx="25169">
                  <c:v>5.0337999999981698E-4</c:v>
                </c:pt>
                <c:pt idx="25170">
                  <c:v>5.0339999999981697E-4</c:v>
                </c:pt>
                <c:pt idx="25171">
                  <c:v>5.0341999999981696E-4</c:v>
                </c:pt>
                <c:pt idx="25172">
                  <c:v>5.0343999999981695E-4</c:v>
                </c:pt>
                <c:pt idx="25173">
                  <c:v>5.0345999999981694E-4</c:v>
                </c:pt>
                <c:pt idx="25174">
                  <c:v>5.0347999999981693E-4</c:v>
                </c:pt>
                <c:pt idx="25175">
                  <c:v>5.0349999999981692E-4</c:v>
                </c:pt>
                <c:pt idx="25176">
                  <c:v>5.0351999999981691E-4</c:v>
                </c:pt>
                <c:pt idx="25177">
                  <c:v>5.035399999998169E-4</c:v>
                </c:pt>
                <c:pt idx="25178">
                  <c:v>5.0355999999981689E-4</c:v>
                </c:pt>
                <c:pt idx="25179">
                  <c:v>5.0357999999981688E-4</c:v>
                </c:pt>
                <c:pt idx="25180">
                  <c:v>5.0359999999981687E-4</c:v>
                </c:pt>
                <c:pt idx="25181">
                  <c:v>5.0361999999981686E-4</c:v>
                </c:pt>
                <c:pt idx="25182">
                  <c:v>5.0363999999981685E-4</c:v>
                </c:pt>
                <c:pt idx="25183">
                  <c:v>5.0365999999981684E-4</c:v>
                </c:pt>
                <c:pt idx="25184">
                  <c:v>5.0367999999981683E-4</c:v>
                </c:pt>
                <c:pt idx="25185">
                  <c:v>5.0369999999981682E-4</c:v>
                </c:pt>
                <c:pt idx="25186">
                  <c:v>5.0371999999981681E-4</c:v>
                </c:pt>
                <c:pt idx="25187">
                  <c:v>5.037399999998168E-4</c:v>
                </c:pt>
                <c:pt idx="25188">
                  <c:v>5.0375999999981678E-4</c:v>
                </c:pt>
                <c:pt idx="25189">
                  <c:v>5.0377999999981677E-4</c:v>
                </c:pt>
                <c:pt idx="25190">
                  <c:v>5.0379999999981676E-4</c:v>
                </c:pt>
                <c:pt idx="25191">
                  <c:v>5.0381999999981675E-4</c:v>
                </c:pt>
                <c:pt idx="25192">
                  <c:v>5.0383999999981674E-4</c:v>
                </c:pt>
                <c:pt idx="25193">
                  <c:v>5.0385999999981673E-4</c:v>
                </c:pt>
                <c:pt idx="25194">
                  <c:v>5.0387999999981672E-4</c:v>
                </c:pt>
                <c:pt idx="25195">
                  <c:v>5.0389999999981671E-4</c:v>
                </c:pt>
                <c:pt idx="25196">
                  <c:v>5.039199999998167E-4</c:v>
                </c:pt>
                <c:pt idx="25197">
                  <c:v>5.0393999999981669E-4</c:v>
                </c:pt>
                <c:pt idx="25198">
                  <c:v>5.0395999999981668E-4</c:v>
                </c:pt>
                <c:pt idx="25199">
                  <c:v>5.0397999999981667E-4</c:v>
                </c:pt>
                <c:pt idx="25200">
                  <c:v>5.0399999999981666E-4</c:v>
                </c:pt>
                <c:pt idx="25201">
                  <c:v>5.0401999999981665E-4</c:v>
                </c:pt>
                <c:pt idx="25202">
                  <c:v>5.0403999999981664E-4</c:v>
                </c:pt>
                <c:pt idx="25203">
                  <c:v>5.0405999999981663E-4</c:v>
                </c:pt>
                <c:pt idx="25204">
                  <c:v>5.0407999999981662E-4</c:v>
                </c:pt>
                <c:pt idx="25205">
                  <c:v>5.0409999999981661E-4</c:v>
                </c:pt>
                <c:pt idx="25206">
                  <c:v>5.041199999998166E-4</c:v>
                </c:pt>
                <c:pt idx="25207">
                  <c:v>5.0413999999981659E-4</c:v>
                </c:pt>
                <c:pt idx="25208">
                  <c:v>5.0415999999981658E-4</c:v>
                </c:pt>
                <c:pt idx="25209">
                  <c:v>5.0417999999981657E-4</c:v>
                </c:pt>
                <c:pt idx="25210">
                  <c:v>5.0419999999981656E-4</c:v>
                </c:pt>
                <c:pt idx="25211">
                  <c:v>5.0421999999981655E-4</c:v>
                </c:pt>
                <c:pt idx="25212">
                  <c:v>5.0423999999981654E-4</c:v>
                </c:pt>
                <c:pt idx="25213">
                  <c:v>5.0425999999981653E-4</c:v>
                </c:pt>
                <c:pt idx="25214">
                  <c:v>5.0427999999981652E-4</c:v>
                </c:pt>
                <c:pt idx="25215">
                  <c:v>5.0429999999981651E-4</c:v>
                </c:pt>
                <c:pt idx="25216">
                  <c:v>5.0431999999981649E-4</c:v>
                </c:pt>
                <c:pt idx="25217">
                  <c:v>5.0433999999981648E-4</c:v>
                </c:pt>
                <c:pt idx="25218">
                  <c:v>5.0435999999981647E-4</c:v>
                </c:pt>
                <c:pt idx="25219">
                  <c:v>5.0437999999981646E-4</c:v>
                </c:pt>
                <c:pt idx="25220">
                  <c:v>5.0439999999981645E-4</c:v>
                </c:pt>
                <c:pt idx="25221">
                  <c:v>5.0441999999981644E-4</c:v>
                </c:pt>
                <c:pt idx="25222">
                  <c:v>5.0443999999981643E-4</c:v>
                </c:pt>
                <c:pt idx="25223">
                  <c:v>5.0445999999981642E-4</c:v>
                </c:pt>
                <c:pt idx="25224">
                  <c:v>5.0447999999981641E-4</c:v>
                </c:pt>
                <c:pt idx="25225">
                  <c:v>5.044999999998164E-4</c:v>
                </c:pt>
                <c:pt idx="25226">
                  <c:v>5.0451999999981639E-4</c:v>
                </c:pt>
                <c:pt idx="25227">
                  <c:v>5.0453999999981638E-4</c:v>
                </c:pt>
                <c:pt idx="25228">
                  <c:v>5.0455999999981637E-4</c:v>
                </c:pt>
                <c:pt idx="25229">
                  <c:v>5.0457999999981636E-4</c:v>
                </c:pt>
                <c:pt idx="25230">
                  <c:v>5.0459999999981635E-4</c:v>
                </c:pt>
                <c:pt idx="25231">
                  <c:v>5.0461999999981634E-4</c:v>
                </c:pt>
                <c:pt idx="25232">
                  <c:v>5.0463999999981633E-4</c:v>
                </c:pt>
                <c:pt idx="25233">
                  <c:v>5.0465999999981632E-4</c:v>
                </c:pt>
                <c:pt idx="25234">
                  <c:v>5.0467999999981631E-4</c:v>
                </c:pt>
                <c:pt idx="25235">
                  <c:v>5.046999999998163E-4</c:v>
                </c:pt>
                <c:pt idx="25236">
                  <c:v>5.0471999999981629E-4</c:v>
                </c:pt>
                <c:pt idx="25237">
                  <c:v>5.0473999999981628E-4</c:v>
                </c:pt>
                <c:pt idx="25238">
                  <c:v>5.0475999999981627E-4</c:v>
                </c:pt>
                <c:pt idx="25239">
                  <c:v>5.0477999999981626E-4</c:v>
                </c:pt>
                <c:pt idx="25240">
                  <c:v>5.0479999999981625E-4</c:v>
                </c:pt>
                <c:pt idx="25241">
                  <c:v>5.0481999999981624E-4</c:v>
                </c:pt>
                <c:pt idx="25242">
                  <c:v>5.0483999999981623E-4</c:v>
                </c:pt>
                <c:pt idx="25243">
                  <c:v>5.0485999999981622E-4</c:v>
                </c:pt>
                <c:pt idx="25244">
                  <c:v>5.048799999998162E-4</c:v>
                </c:pt>
                <c:pt idx="25245">
                  <c:v>5.0489999999981619E-4</c:v>
                </c:pt>
                <c:pt idx="25246">
                  <c:v>5.0491999999981618E-4</c:v>
                </c:pt>
                <c:pt idx="25247">
                  <c:v>5.0493999999981617E-4</c:v>
                </c:pt>
                <c:pt idx="25248">
                  <c:v>5.0495999999981616E-4</c:v>
                </c:pt>
                <c:pt idx="25249">
                  <c:v>5.0497999999981615E-4</c:v>
                </c:pt>
                <c:pt idx="25250">
                  <c:v>5.0499999999981614E-4</c:v>
                </c:pt>
                <c:pt idx="25251">
                  <c:v>5.0501999999981613E-4</c:v>
                </c:pt>
                <c:pt idx="25252">
                  <c:v>5.0503999999981612E-4</c:v>
                </c:pt>
                <c:pt idx="25253">
                  <c:v>5.0505999999981611E-4</c:v>
                </c:pt>
                <c:pt idx="25254">
                  <c:v>5.050799999998161E-4</c:v>
                </c:pt>
                <c:pt idx="25255">
                  <c:v>5.0509999999981609E-4</c:v>
                </c:pt>
                <c:pt idx="25256">
                  <c:v>5.0511999999981608E-4</c:v>
                </c:pt>
                <c:pt idx="25257">
                  <c:v>5.0513999999981607E-4</c:v>
                </c:pt>
                <c:pt idx="25258">
                  <c:v>5.0515999999981606E-4</c:v>
                </c:pt>
                <c:pt idx="25259">
                  <c:v>5.0517999999981605E-4</c:v>
                </c:pt>
                <c:pt idx="25260">
                  <c:v>5.0519999999981604E-4</c:v>
                </c:pt>
                <c:pt idx="25261">
                  <c:v>5.0521999999981603E-4</c:v>
                </c:pt>
                <c:pt idx="25262">
                  <c:v>5.0523999999981602E-4</c:v>
                </c:pt>
                <c:pt idx="25263">
                  <c:v>5.0525999999981601E-4</c:v>
                </c:pt>
                <c:pt idx="25264">
                  <c:v>5.05279999999816E-4</c:v>
                </c:pt>
                <c:pt idx="25265">
                  <c:v>5.0529999999981599E-4</c:v>
                </c:pt>
                <c:pt idx="25266">
                  <c:v>5.0531999999981598E-4</c:v>
                </c:pt>
                <c:pt idx="25267">
                  <c:v>5.0533999999981597E-4</c:v>
                </c:pt>
                <c:pt idx="25268">
                  <c:v>5.0535999999981596E-4</c:v>
                </c:pt>
                <c:pt idx="25269">
                  <c:v>5.0537999999981595E-4</c:v>
                </c:pt>
                <c:pt idx="25270">
                  <c:v>5.0539999999981594E-4</c:v>
                </c:pt>
                <c:pt idx="25271">
                  <c:v>5.0541999999981593E-4</c:v>
                </c:pt>
                <c:pt idx="25272">
                  <c:v>5.0543999999981592E-4</c:v>
                </c:pt>
                <c:pt idx="25273">
                  <c:v>5.054599999998159E-4</c:v>
                </c:pt>
                <c:pt idx="25274">
                  <c:v>5.0547999999981589E-4</c:v>
                </c:pt>
                <c:pt idx="25275">
                  <c:v>5.0549999999981588E-4</c:v>
                </c:pt>
                <c:pt idx="25276">
                  <c:v>5.0551999999981587E-4</c:v>
                </c:pt>
                <c:pt idx="25277">
                  <c:v>5.0553999999981586E-4</c:v>
                </c:pt>
                <c:pt idx="25278">
                  <c:v>5.0555999999981585E-4</c:v>
                </c:pt>
                <c:pt idx="25279">
                  <c:v>5.0557999999981584E-4</c:v>
                </c:pt>
                <c:pt idx="25280">
                  <c:v>5.0559999999981583E-4</c:v>
                </c:pt>
                <c:pt idx="25281">
                  <c:v>5.0561999999981582E-4</c:v>
                </c:pt>
                <c:pt idx="25282">
                  <c:v>5.0563999999981581E-4</c:v>
                </c:pt>
                <c:pt idx="25283">
                  <c:v>5.056599999998158E-4</c:v>
                </c:pt>
                <c:pt idx="25284">
                  <c:v>5.0567999999981579E-4</c:v>
                </c:pt>
                <c:pt idx="25285">
                  <c:v>5.0569999999981578E-4</c:v>
                </c:pt>
                <c:pt idx="25286">
                  <c:v>5.0571999999981577E-4</c:v>
                </c:pt>
                <c:pt idx="25287">
                  <c:v>5.0573999999981576E-4</c:v>
                </c:pt>
                <c:pt idx="25288">
                  <c:v>5.0575999999981575E-4</c:v>
                </c:pt>
                <c:pt idx="25289">
                  <c:v>5.0577999999981574E-4</c:v>
                </c:pt>
                <c:pt idx="25290">
                  <c:v>5.0579999999981573E-4</c:v>
                </c:pt>
                <c:pt idx="25291">
                  <c:v>5.0581999999981572E-4</c:v>
                </c:pt>
                <c:pt idx="25292">
                  <c:v>5.0583999999981571E-4</c:v>
                </c:pt>
                <c:pt idx="25293">
                  <c:v>5.058599999998157E-4</c:v>
                </c:pt>
                <c:pt idx="25294">
                  <c:v>5.0587999999981569E-4</c:v>
                </c:pt>
                <c:pt idx="25295">
                  <c:v>5.0589999999981568E-4</c:v>
                </c:pt>
                <c:pt idx="25296">
                  <c:v>5.0591999999981567E-4</c:v>
                </c:pt>
                <c:pt idx="25297">
                  <c:v>5.0593999999981566E-4</c:v>
                </c:pt>
                <c:pt idx="25298">
                  <c:v>5.0595999999981565E-4</c:v>
                </c:pt>
                <c:pt idx="25299">
                  <c:v>5.0597999999981564E-4</c:v>
                </c:pt>
                <c:pt idx="25300">
                  <c:v>5.0599999999981563E-4</c:v>
                </c:pt>
                <c:pt idx="25301">
                  <c:v>5.0601999999981561E-4</c:v>
                </c:pt>
                <c:pt idx="25302">
                  <c:v>5.060399999998156E-4</c:v>
                </c:pt>
                <c:pt idx="25303">
                  <c:v>5.0605999999981559E-4</c:v>
                </c:pt>
                <c:pt idx="25304">
                  <c:v>5.0607999999981558E-4</c:v>
                </c:pt>
                <c:pt idx="25305">
                  <c:v>5.0609999999981557E-4</c:v>
                </c:pt>
                <c:pt idx="25306">
                  <c:v>5.0611999999981556E-4</c:v>
                </c:pt>
                <c:pt idx="25307">
                  <c:v>5.0613999999981555E-4</c:v>
                </c:pt>
                <c:pt idx="25308">
                  <c:v>5.0615999999981554E-4</c:v>
                </c:pt>
                <c:pt idx="25309">
                  <c:v>5.0617999999981553E-4</c:v>
                </c:pt>
                <c:pt idx="25310">
                  <c:v>5.0619999999981552E-4</c:v>
                </c:pt>
                <c:pt idx="25311">
                  <c:v>5.0621999999981551E-4</c:v>
                </c:pt>
                <c:pt idx="25312">
                  <c:v>5.062399999998155E-4</c:v>
                </c:pt>
                <c:pt idx="25313">
                  <c:v>5.0625999999981549E-4</c:v>
                </c:pt>
                <c:pt idx="25314">
                  <c:v>5.0627999999981548E-4</c:v>
                </c:pt>
                <c:pt idx="25315">
                  <c:v>5.0629999999981547E-4</c:v>
                </c:pt>
                <c:pt idx="25316">
                  <c:v>5.0631999999981546E-4</c:v>
                </c:pt>
                <c:pt idx="25317">
                  <c:v>5.0633999999981545E-4</c:v>
                </c:pt>
                <c:pt idx="25318">
                  <c:v>5.0635999999981544E-4</c:v>
                </c:pt>
                <c:pt idx="25319">
                  <c:v>5.0637999999981543E-4</c:v>
                </c:pt>
                <c:pt idx="25320">
                  <c:v>5.0639999999981542E-4</c:v>
                </c:pt>
                <c:pt idx="25321">
                  <c:v>5.0641999999981541E-4</c:v>
                </c:pt>
                <c:pt idx="25322">
                  <c:v>5.064399999998154E-4</c:v>
                </c:pt>
                <c:pt idx="25323">
                  <c:v>5.0645999999981539E-4</c:v>
                </c:pt>
                <c:pt idx="25324">
                  <c:v>5.0647999999981538E-4</c:v>
                </c:pt>
                <c:pt idx="25325">
                  <c:v>5.0649999999981537E-4</c:v>
                </c:pt>
                <c:pt idx="25326">
                  <c:v>5.0651999999981536E-4</c:v>
                </c:pt>
                <c:pt idx="25327">
                  <c:v>5.0653999999981535E-4</c:v>
                </c:pt>
                <c:pt idx="25328">
                  <c:v>5.0655999999981534E-4</c:v>
                </c:pt>
                <c:pt idx="25329">
                  <c:v>5.0657999999981532E-4</c:v>
                </c:pt>
                <c:pt idx="25330">
                  <c:v>5.0659999999981531E-4</c:v>
                </c:pt>
                <c:pt idx="25331">
                  <c:v>5.066199999998153E-4</c:v>
                </c:pt>
                <c:pt idx="25332">
                  <c:v>5.0663999999981529E-4</c:v>
                </c:pt>
                <c:pt idx="25333">
                  <c:v>5.0665999999981528E-4</c:v>
                </c:pt>
                <c:pt idx="25334">
                  <c:v>5.0667999999981527E-4</c:v>
                </c:pt>
                <c:pt idx="25335">
                  <c:v>5.0669999999981526E-4</c:v>
                </c:pt>
                <c:pt idx="25336">
                  <c:v>5.0671999999981525E-4</c:v>
                </c:pt>
                <c:pt idx="25337">
                  <c:v>5.0673999999981524E-4</c:v>
                </c:pt>
                <c:pt idx="25338">
                  <c:v>5.0675999999981523E-4</c:v>
                </c:pt>
                <c:pt idx="25339">
                  <c:v>5.0677999999981522E-4</c:v>
                </c:pt>
                <c:pt idx="25340">
                  <c:v>5.0679999999981521E-4</c:v>
                </c:pt>
                <c:pt idx="25341">
                  <c:v>5.068199999998152E-4</c:v>
                </c:pt>
                <c:pt idx="25342">
                  <c:v>5.0683999999981519E-4</c:v>
                </c:pt>
                <c:pt idx="25343">
                  <c:v>5.0685999999981518E-4</c:v>
                </c:pt>
                <c:pt idx="25344">
                  <c:v>5.0687999999981517E-4</c:v>
                </c:pt>
                <c:pt idx="25345">
                  <c:v>5.0689999999981516E-4</c:v>
                </c:pt>
                <c:pt idx="25346">
                  <c:v>5.0691999999981515E-4</c:v>
                </c:pt>
                <c:pt idx="25347">
                  <c:v>5.0693999999981514E-4</c:v>
                </c:pt>
                <c:pt idx="25348">
                  <c:v>5.0695999999981513E-4</c:v>
                </c:pt>
                <c:pt idx="25349">
                  <c:v>5.0697999999981512E-4</c:v>
                </c:pt>
                <c:pt idx="25350">
                  <c:v>5.0699999999981511E-4</c:v>
                </c:pt>
                <c:pt idx="25351">
                  <c:v>5.070199999998151E-4</c:v>
                </c:pt>
                <c:pt idx="25352">
                  <c:v>5.0703999999981509E-4</c:v>
                </c:pt>
                <c:pt idx="25353">
                  <c:v>5.0705999999981508E-4</c:v>
                </c:pt>
                <c:pt idx="25354">
                  <c:v>5.0707999999981507E-4</c:v>
                </c:pt>
                <c:pt idx="25355">
                  <c:v>5.0709999999981506E-4</c:v>
                </c:pt>
                <c:pt idx="25356">
                  <c:v>5.0711999999981505E-4</c:v>
                </c:pt>
                <c:pt idx="25357">
                  <c:v>5.0713999999981503E-4</c:v>
                </c:pt>
                <c:pt idx="25358">
                  <c:v>5.0715999999981502E-4</c:v>
                </c:pt>
                <c:pt idx="25359">
                  <c:v>5.0717999999981501E-4</c:v>
                </c:pt>
                <c:pt idx="25360">
                  <c:v>5.07199999999815E-4</c:v>
                </c:pt>
                <c:pt idx="25361">
                  <c:v>5.0721999999981499E-4</c:v>
                </c:pt>
                <c:pt idx="25362">
                  <c:v>5.0723999999981498E-4</c:v>
                </c:pt>
                <c:pt idx="25363">
                  <c:v>5.0725999999981497E-4</c:v>
                </c:pt>
                <c:pt idx="25364">
                  <c:v>5.0727999999981496E-4</c:v>
                </c:pt>
                <c:pt idx="25365">
                  <c:v>5.0729999999981495E-4</c:v>
                </c:pt>
                <c:pt idx="25366">
                  <c:v>5.0731999999981494E-4</c:v>
                </c:pt>
                <c:pt idx="25367">
                  <c:v>5.0733999999981493E-4</c:v>
                </c:pt>
                <c:pt idx="25368">
                  <c:v>5.0735999999981492E-4</c:v>
                </c:pt>
                <c:pt idx="25369">
                  <c:v>5.0737999999981491E-4</c:v>
                </c:pt>
                <c:pt idx="25370">
                  <c:v>5.073999999998149E-4</c:v>
                </c:pt>
                <c:pt idx="25371">
                  <c:v>5.0741999999981489E-4</c:v>
                </c:pt>
                <c:pt idx="25372">
                  <c:v>5.0743999999981488E-4</c:v>
                </c:pt>
                <c:pt idx="25373">
                  <c:v>5.0745999999981487E-4</c:v>
                </c:pt>
                <c:pt idx="25374">
                  <c:v>5.0747999999981486E-4</c:v>
                </c:pt>
                <c:pt idx="25375">
                  <c:v>5.0749999999981485E-4</c:v>
                </c:pt>
                <c:pt idx="25376">
                  <c:v>5.0751999999981484E-4</c:v>
                </c:pt>
                <c:pt idx="25377">
                  <c:v>5.0753999999981483E-4</c:v>
                </c:pt>
                <c:pt idx="25378">
                  <c:v>5.0755999999981482E-4</c:v>
                </c:pt>
                <c:pt idx="25379">
                  <c:v>5.0757999999981481E-4</c:v>
                </c:pt>
                <c:pt idx="25380">
                  <c:v>5.075999999998148E-4</c:v>
                </c:pt>
                <c:pt idx="25381">
                  <c:v>5.0761999999981479E-4</c:v>
                </c:pt>
                <c:pt idx="25382">
                  <c:v>5.0763999999981478E-4</c:v>
                </c:pt>
                <c:pt idx="25383">
                  <c:v>5.0765999999981477E-4</c:v>
                </c:pt>
                <c:pt idx="25384">
                  <c:v>5.0767999999981476E-4</c:v>
                </c:pt>
                <c:pt idx="25385">
                  <c:v>5.0769999999981474E-4</c:v>
                </c:pt>
                <c:pt idx="25386">
                  <c:v>5.0771999999981473E-4</c:v>
                </c:pt>
                <c:pt idx="25387">
                  <c:v>5.0773999999981472E-4</c:v>
                </c:pt>
                <c:pt idx="25388">
                  <c:v>5.0775999999981471E-4</c:v>
                </c:pt>
                <c:pt idx="25389">
                  <c:v>5.077799999998147E-4</c:v>
                </c:pt>
                <c:pt idx="25390">
                  <c:v>5.0779999999981469E-4</c:v>
                </c:pt>
                <c:pt idx="25391">
                  <c:v>5.0781999999981468E-4</c:v>
                </c:pt>
                <c:pt idx="25392">
                  <c:v>5.0783999999981467E-4</c:v>
                </c:pt>
                <c:pt idx="25393">
                  <c:v>5.0785999999981466E-4</c:v>
                </c:pt>
                <c:pt idx="25394">
                  <c:v>5.0787999999981465E-4</c:v>
                </c:pt>
                <c:pt idx="25395">
                  <c:v>5.0789999999981464E-4</c:v>
                </c:pt>
                <c:pt idx="25396">
                  <c:v>5.0791999999981463E-4</c:v>
                </c:pt>
                <c:pt idx="25397">
                  <c:v>5.0793999999981462E-4</c:v>
                </c:pt>
                <c:pt idx="25398">
                  <c:v>5.0795999999981461E-4</c:v>
                </c:pt>
                <c:pt idx="25399">
                  <c:v>5.079799999998146E-4</c:v>
                </c:pt>
                <c:pt idx="25400">
                  <c:v>5.0799999999981459E-4</c:v>
                </c:pt>
                <c:pt idx="25401">
                  <c:v>5.0801999999981458E-4</c:v>
                </c:pt>
                <c:pt idx="25402">
                  <c:v>5.0803999999981457E-4</c:v>
                </c:pt>
                <c:pt idx="25403">
                  <c:v>5.0805999999981456E-4</c:v>
                </c:pt>
                <c:pt idx="25404">
                  <c:v>5.0807999999981455E-4</c:v>
                </c:pt>
                <c:pt idx="25405">
                  <c:v>5.0809999999981454E-4</c:v>
                </c:pt>
                <c:pt idx="25406">
                  <c:v>5.0811999999981453E-4</c:v>
                </c:pt>
                <c:pt idx="25407">
                  <c:v>5.0813999999981452E-4</c:v>
                </c:pt>
                <c:pt idx="25408">
                  <c:v>5.0815999999981451E-4</c:v>
                </c:pt>
                <c:pt idx="25409">
                  <c:v>5.081799999998145E-4</c:v>
                </c:pt>
                <c:pt idx="25410">
                  <c:v>5.0819999999981449E-4</c:v>
                </c:pt>
                <c:pt idx="25411">
                  <c:v>5.0821999999981448E-4</c:v>
                </c:pt>
                <c:pt idx="25412">
                  <c:v>5.0823999999981447E-4</c:v>
                </c:pt>
                <c:pt idx="25413">
                  <c:v>5.0825999999981445E-4</c:v>
                </c:pt>
                <c:pt idx="25414">
                  <c:v>5.0827999999981444E-4</c:v>
                </c:pt>
                <c:pt idx="25415">
                  <c:v>5.0829999999981443E-4</c:v>
                </c:pt>
                <c:pt idx="25416">
                  <c:v>5.0831999999981442E-4</c:v>
                </c:pt>
                <c:pt idx="25417">
                  <c:v>5.0833999999981441E-4</c:v>
                </c:pt>
                <c:pt idx="25418">
                  <c:v>5.083599999998144E-4</c:v>
                </c:pt>
                <c:pt idx="25419">
                  <c:v>5.0837999999981439E-4</c:v>
                </c:pt>
                <c:pt idx="25420">
                  <c:v>5.0839999999981438E-4</c:v>
                </c:pt>
                <c:pt idx="25421">
                  <c:v>5.0841999999981437E-4</c:v>
                </c:pt>
                <c:pt idx="25422">
                  <c:v>5.0843999999981436E-4</c:v>
                </c:pt>
                <c:pt idx="25423">
                  <c:v>5.0845999999981435E-4</c:v>
                </c:pt>
                <c:pt idx="25424">
                  <c:v>5.0847999999981434E-4</c:v>
                </c:pt>
                <c:pt idx="25425">
                  <c:v>5.0849999999981433E-4</c:v>
                </c:pt>
                <c:pt idx="25426">
                  <c:v>5.0851999999981432E-4</c:v>
                </c:pt>
                <c:pt idx="25427">
                  <c:v>5.0853999999981431E-4</c:v>
                </c:pt>
                <c:pt idx="25428">
                  <c:v>5.085599999998143E-4</c:v>
                </c:pt>
                <c:pt idx="25429">
                  <c:v>5.0857999999981429E-4</c:v>
                </c:pt>
                <c:pt idx="25430">
                  <c:v>5.0859999999981428E-4</c:v>
                </c:pt>
                <c:pt idx="25431">
                  <c:v>5.0861999999981427E-4</c:v>
                </c:pt>
                <c:pt idx="25432">
                  <c:v>5.0863999999981426E-4</c:v>
                </c:pt>
                <c:pt idx="25433">
                  <c:v>5.0865999999981425E-4</c:v>
                </c:pt>
                <c:pt idx="25434">
                  <c:v>5.0867999999981424E-4</c:v>
                </c:pt>
                <c:pt idx="25435">
                  <c:v>5.0869999999981423E-4</c:v>
                </c:pt>
                <c:pt idx="25436">
                  <c:v>5.0871999999981422E-4</c:v>
                </c:pt>
                <c:pt idx="25437">
                  <c:v>5.0873999999981421E-4</c:v>
                </c:pt>
                <c:pt idx="25438">
                  <c:v>5.087599999998142E-4</c:v>
                </c:pt>
                <c:pt idx="25439">
                  <c:v>5.0877999999981419E-4</c:v>
                </c:pt>
                <c:pt idx="25440">
                  <c:v>5.0879999999981418E-4</c:v>
                </c:pt>
                <c:pt idx="25441">
                  <c:v>5.0881999999981416E-4</c:v>
                </c:pt>
                <c:pt idx="25442">
                  <c:v>5.0883999999981415E-4</c:v>
                </c:pt>
                <c:pt idx="25443">
                  <c:v>5.0885999999981414E-4</c:v>
                </c:pt>
                <c:pt idx="25444">
                  <c:v>5.0887999999981413E-4</c:v>
                </c:pt>
                <c:pt idx="25445">
                  <c:v>5.0889999999981412E-4</c:v>
                </c:pt>
                <c:pt idx="25446">
                  <c:v>5.0891999999981411E-4</c:v>
                </c:pt>
                <c:pt idx="25447">
                  <c:v>5.089399999998141E-4</c:v>
                </c:pt>
                <c:pt idx="25448">
                  <c:v>5.0895999999981409E-4</c:v>
                </c:pt>
                <c:pt idx="25449">
                  <c:v>5.0897999999981408E-4</c:v>
                </c:pt>
                <c:pt idx="25450">
                  <c:v>5.0899999999981407E-4</c:v>
                </c:pt>
                <c:pt idx="25451">
                  <c:v>5.0901999999981406E-4</c:v>
                </c:pt>
                <c:pt idx="25452">
                  <c:v>5.0903999999981405E-4</c:v>
                </c:pt>
                <c:pt idx="25453">
                  <c:v>5.0905999999981404E-4</c:v>
                </c:pt>
                <c:pt idx="25454">
                  <c:v>5.0907999999981403E-4</c:v>
                </c:pt>
                <c:pt idx="25455">
                  <c:v>5.0909999999981402E-4</c:v>
                </c:pt>
                <c:pt idx="25456">
                  <c:v>5.0911999999981401E-4</c:v>
                </c:pt>
                <c:pt idx="25457">
                  <c:v>5.09139999999814E-4</c:v>
                </c:pt>
                <c:pt idx="25458">
                  <c:v>5.0915999999981399E-4</c:v>
                </c:pt>
                <c:pt idx="25459">
                  <c:v>5.0917999999981398E-4</c:v>
                </c:pt>
                <c:pt idx="25460">
                  <c:v>5.0919999999981397E-4</c:v>
                </c:pt>
                <c:pt idx="25461">
                  <c:v>5.0921999999981396E-4</c:v>
                </c:pt>
                <c:pt idx="25462">
                  <c:v>5.0923999999981395E-4</c:v>
                </c:pt>
                <c:pt idx="25463">
                  <c:v>5.0925999999981394E-4</c:v>
                </c:pt>
                <c:pt idx="25464">
                  <c:v>5.0927999999981393E-4</c:v>
                </c:pt>
                <c:pt idx="25465">
                  <c:v>5.0929999999981392E-4</c:v>
                </c:pt>
                <c:pt idx="25466">
                  <c:v>5.0931999999981391E-4</c:v>
                </c:pt>
                <c:pt idx="25467">
                  <c:v>5.093399999998139E-4</c:v>
                </c:pt>
                <c:pt idx="25468">
                  <c:v>5.0935999999981389E-4</c:v>
                </c:pt>
                <c:pt idx="25469">
                  <c:v>5.0937999999981387E-4</c:v>
                </c:pt>
                <c:pt idx="25470">
                  <c:v>5.0939999999981386E-4</c:v>
                </c:pt>
                <c:pt idx="25471">
                  <c:v>5.0941999999981385E-4</c:v>
                </c:pt>
                <c:pt idx="25472">
                  <c:v>5.0943999999981384E-4</c:v>
                </c:pt>
                <c:pt idx="25473">
                  <c:v>5.0945999999981383E-4</c:v>
                </c:pt>
                <c:pt idx="25474">
                  <c:v>5.0947999999981382E-4</c:v>
                </c:pt>
                <c:pt idx="25475">
                  <c:v>5.0949999999981381E-4</c:v>
                </c:pt>
                <c:pt idx="25476">
                  <c:v>5.095199999998138E-4</c:v>
                </c:pt>
                <c:pt idx="25477">
                  <c:v>5.0953999999981379E-4</c:v>
                </c:pt>
                <c:pt idx="25478">
                  <c:v>5.0955999999981378E-4</c:v>
                </c:pt>
                <c:pt idx="25479">
                  <c:v>5.0957999999981377E-4</c:v>
                </c:pt>
                <c:pt idx="25480">
                  <c:v>5.0959999999981376E-4</c:v>
                </c:pt>
                <c:pt idx="25481">
                  <c:v>5.0961999999981375E-4</c:v>
                </c:pt>
                <c:pt idx="25482">
                  <c:v>5.0963999999981374E-4</c:v>
                </c:pt>
                <c:pt idx="25483">
                  <c:v>5.0965999999981373E-4</c:v>
                </c:pt>
                <c:pt idx="25484">
                  <c:v>5.0967999999981372E-4</c:v>
                </c:pt>
                <c:pt idx="25485">
                  <c:v>5.0969999999981371E-4</c:v>
                </c:pt>
                <c:pt idx="25486">
                  <c:v>5.097199999998137E-4</c:v>
                </c:pt>
                <c:pt idx="25487">
                  <c:v>5.0973999999981369E-4</c:v>
                </c:pt>
                <c:pt idx="25488">
                  <c:v>5.0975999999981368E-4</c:v>
                </c:pt>
                <c:pt idx="25489">
                  <c:v>5.0977999999981367E-4</c:v>
                </c:pt>
                <c:pt idx="25490">
                  <c:v>5.0979999999981366E-4</c:v>
                </c:pt>
                <c:pt idx="25491">
                  <c:v>5.0981999999981365E-4</c:v>
                </c:pt>
                <c:pt idx="25492">
                  <c:v>5.0983999999981364E-4</c:v>
                </c:pt>
                <c:pt idx="25493">
                  <c:v>5.0985999999981363E-4</c:v>
                </c:pt>
                <c:pt idx="25494">
                  <c:v>5.0987999999981362E-4</c:v>
                </c:pt>
                <c:pt idx="25495">
                  <c:v>5.0989999999981361E-4</c:v>
                </c:pt>
                <c:pt idx="25496">
                  <c:v>5.099199999998136E-4</c:v>
                </c:pt>
                <c:pt idx="25497">
                  <c:v>5.0993999999981358E-4</c:v>
                </c:pt>
                <c:pt idx="25498">
                  <c:v>5.0995999999981357E-4</c:v>
                </c:pt>
                <c:pt idx="25499">
                  <c:v>5.0997999999981356E-4</c:v>
                </c:pt>
                <c:pt idx="25500">
                  <c:v>5.0999999999981355E-4</c:v>
                </c:pt>
                <c:pt idx="25501">
                  <c:v>5.1001999999981354E-4</c:v>
                </c:pt>
                <c:pt idx="25502">
                  <c:v>5.1003999999981353E-4</c:v>
                </c:pt>
                <c:pt idx="25503">
                  <c:v>5.1005999999981352E-4</c:v>
                </c:pt>
                <c:pt idx="25504">
                  <c:v>5.1007999999981351E-4</c:v>
                </c:pt>
                <c:pt idx="25505">
                  <c:v>5.100999999998135E-4</c:v>
                </c:pt>
                <c:pt idx="25506">
                  <c:v>5.1011999999981349E-4</c:v>
                </c:pt>
                <c:pt idx="25507">
                  <c:v>5.1013999999981348E-4</c:v>
                </c:pt>
                <c:pt idx="25508">
                  <c:v>5.1015999999981347E-4</c:v>
                </c:pt>
                <c:pt idx="25509">
                  <c:v>5.1017999999981346E-4</c:v>
                </c:pt>
                <c:pt idx="25510">
                  <c:v>5.1019999999981345E-4</c:v>
                </c:pt>
                <c:pt idx="25511">
                  <c:v>5.1021999999981344E-4</c:v>
                </c:pt>
                <c:pt idx="25512">
                  <c:v>5.1023999999981343E-4</c:v>
                </c:pt>
                <c:pt idx="25513">
                  <c:v>5.1025999999981342E-4</c:v>
                </c:pt>
                <c:pt idx="25514">
                  <c:v>5.1027999999981341E-4</c:v>
                </c:pt>
                <c:pt idx="25515">
                  <c:v>5.102999999998134E-4</c:v>
                </c:pt>
                <c:pt idx="25516">
                  <c:v>5.1031999999981339E-4</c:v>
                </c:pt>
                <c:pt idx="25517">
                  <c:v>5.1033999999981338E-4</c:v>
                </c:pt>
                <c:pt idx="25518">
                  <c:v>5.1035999999981337E-4</c:v>
                </c:pt>
                <c:pt idx="25519">
                  <c:v>5.1037999999981336E-4</c:v>
                </c:pt>
                <c:pt idx="25520">
                  <c:v>5.1039999999981335E-4</c:v>
                </c:pt>
                <c:pt idx="25521">
                  <c:v>5.1041999999981334E-4</c:v>
                </c:pt>
                <c:pt idx="25522">
                  <c:v>5.1043999999981333E-4</c:v>
                </c:pt>
                <c:pt idx="25523">
                  <c:v>5.1045999999981332E-4</c:v>
                </c:pt>
                <c:pt idx="25524">
                  <c:v>5.1047999999981331E-4</c:v>
                </c:pt>
                <c:pt idx="25525">
                  <c:v>5.1049999999981329E-4</c:v>
                </c:pt>
                <c:pt idx="25526">
                  <c:v>5.1051999999981328E-4</c:v>
                </c:pt>
                <c:pt idx="25527">
                  <c:v>5.1053999999981327E-4</c:v>
                </c:pt>
                <c:pt idx="25528">
                  <c:v>5.1055999999981326E-4</c:v>
                </c:pt>
                <c:pt idx="25529">
                  <c:v>5.1057999999981325E-4</c:v>
                </c:pt>
                <c:pt idx="25530">
                  <c:v>5.1059999999981324E-4</c:v>
                </c:pt>
                <c:pt idx="25531">
                  <c:v>5.1061999999981323E-4</c:v>
                </c:pt>
                <c:pt idx="25532">
                  <c:v>5.1063999999981322E-4</c:v>
                </c:pt>
                <c:pt idx="25533">
                  <c:v>5.1065999999981321E-4</c:v>
                </c:pt>
                <c:pt idx="25534">
                  <c:v>5.106799999998132E-4</c:v>
                </c:pt>
                <c:pt idx="25535">
                  <c:v>5.1069999999981319E-4</c:v>
                </c:pt>
                <c:pt idx="25536">
                  <c:v>5.1071999999981318E-4</c:v>
                </c:pt>
                <c:pt idx="25537">
                  <c:v>5.1073999999981317E-4</c:v>
                </c:pt>
                <c:pt idx="25538">
                  <c:v>5.1075999999981316E-4</c:v>
                </c:pt>
                <c:pt idx="25539">
                  <c:v>5.1077999999981315E-4</c:v>
                </c:pt>
                <c:pt idx="25540">
                  <c:v>5.1079999999981314E-4</c:v>
                </c:pt>
                <c:pt idx="25541">
                  <c:v>5.1081999999981313E-4</c:v>
                </c:pt>
                <c:pt idx="25542">
                  <c:v>5.1083999999981312E-4</c:v>
                </c:pt>
                <c:pt idx="25543">
                  <c:v>5.1085999999981311E-4</c:v>
                </c:pt>
                <c:pt idx="25544">
                  <c:v>5.108799999998131E-4</c:v>
                </c:pt>
                <c:pt idx="25545">
                  <c:v>5.1089999999981309E-4</c:v>
                </c:pt>
                <c:pt idx="25546">
                  <c:v>5.1091999999981308E-4</c:v>
                </c:pt>
                <c:pt idx="25547">
                  <c:v>5.1093999999981307E-4</c:v>
                </c:pt>
                <c:pt idx="25548">
                  <c:v>5.1095999999981306E-4</c:v>
                </c:pt>
                <c:pt idx="25549">
                  <c:v>5.1097999999981305E-4</c:v>
                </c:pt>
                <c:pt idx="25550">
                  <c:v>5.1099999999981304E-4</c:v>
                </c:pt>
                <c:pt idx="25551">
                  <c:v>5.1101999999981303E-4</c:v>
                </c:pt>
                <c:pt idx="25552">
                  <c:v>5.1103999999981302E-4</c:v>
                </c:pt>
                <c:pt idx="25553">
                  <c:v>5.1105999999981301E-4</c:v>
                </c:pt>
                <c:pt idx="25554">
                  <c:v>5.1107999999981299E-4</c:v>
                </c:pt>
                <c:pt idx="25555">
                  <c:v>5.1109999999981298E-4</c:v>
                </c:pt>
                <c:pt idx="25556">
                  <c:v>5.1111999999981297E-4</c:v>
                </c:pt>
                <c:pt idx="25557">
                  <c:v>5.1113999999981296E-4</c:v>
                </c:pt>
                <c:pt idx="25558">
                  <c:v>5.1115999999981295E-4</c:v>
                </c:pt>
                <c:pt idx="25559">
                  <c:v>5.1117999999981294E-4</c:v>
                </c:pt>
                <c:pt idx="25560">
                  <c:v>5.1119999999981293E-4</c:v>
                </c:pt>
                <c:pt idx="25561">
                  <c:v>5.1121999999981292E-4</c:v>
                </c:pt>
                <c:pt idx="25562">
                  <c:v>5.1123999999981291E-4</c:v>
                </c:pt>
                <c:pt idx="25563">
                  <c:v>5.112599999998129E-4</c:v>
                </c:pt>
                <c:pt idx="25564">
                  <c:v>5.1127999999981289E-4</c:v>
                </c:pt>
                <c:pt idx="25565">
                  <c:v>5.1129999999981288E-4</c:v>
                </c:pt>
                <c:pt idx="25566">
                  <c:v>5.1131999999981287E-4</c:v>
                </c:pt>
                <c:pt idx="25567">
                  <c:v>5.1133999999981286E-4</c:v>
                </c:pt>
                <c:pt idx="25568">
                  <c:v>5.1135999999981285E-4</c:v>
                </c:pt>
                <c:pt idx="25569">
                  <c:v>5.1137999999981284E-4</c:v>
                </c:pt>
                <c:pt idx="25570">
                  <c:v>5.1139999999981283E-4</c:v>
                </c:pt>
                <c:pt idx="25571">
                  <c:v>5.1141999999981282E-4</c:v>
                </c:pt>
                <c:pt idx="25572">
                  <c:v>5.1143999999981281E-4</c:v>
                </c:pt>
                <c:pt idx="25573">
                  <c:v>5.114599999998128E-4</c:v>
                </c:pt>
                <c:pt idx="25574">
                  <c:v>5.1147999999981279E-4</c:v>
                </c:pt>
                <c:pt idx="25575">
                  <c:v>5.1149999999981278E-4</c:v>
                </c:pt>
                <c:pt idx="25576">
                  <c:v>5.1151999999981277E-4</c:v>
                </c:pt>
                <c:pt idx="25577">
                  <c:v>5.1153999999981276E-4</c:v>
                </c:pt>
                <c:pt idx="25578">
                  <c:v>5.1155999999981275E-4</c:v>
                </c:pt>
                <c:pt idx="25579">
                  <c:v>5.1157999999981274E-4</c:v>
                </c:pt>
                <c:pt idx="25580">
                  <c:v>5.1159999999981273E-4</c:v>
                </c:pt>
                <c:pt idx="25581">
                  <c:v>5.1161999999981272E-4</c:v>
                </c:pt>
                <c:pt idx="25582">
                  <c:v>5.116399999998127E-4</c:v>
                </c:pt>
                <c:pt idx="25583">
                  <c:v>5.1165999999981269E-4</c:v>
                </c:pt>
                <c:pt idx="25584">
                  <c:v>5.1167999999981268E-4</c:v>
                </c:pt>
                <c:pt idx="25585">
                  <c:v>5.1169999999981267E-4</c:v>
                </c:pt>
                <c:pt idx="25586">
                  <c:v>5.1171999999981266E-4</c:v>
                </c:pt>
                <c:pt idx="25587">
                  <c:v>5.1173999999981265E-4</c:v>
                </c:pt>
                <c:pt idx="25588">
                  <c:v>5.1175999999981264E-4</c:v>
                </c:pt>
                <c:pt idx="25589">
                  <c:v>5.1177999999981263E-4</c:v>
                </c:pt>
                <c:pt idx="25590">
                  <c:v>5.1179999999981262E-4</c:v>
                </c:pt>
                <c:pt idx="25591">
                  <c:v>5.1181999999981261E-4</c:v>
                </c:pt>
                <c:pt idx="25592">
                  <c:v>5.118399999998126E-4</c:v>
                </c:pt>
                <c:pt idx="25593">
                  <c:v>5.1185999999981259E-4</c:v>
                </c:pt>
                <c:pt idx="25594">
                  <c:v>5.1187999999981258E-4</c:v>
                </c:pt>
                <c:pt idx="25595">
                  <c:v>5.1189999999981257E-4</c:v>
                </c:pt>
                <c:pt idx="25596">
                  <c:v>5.1191999999981256E-4</c:v>
                </c:pt>
                <c:pt idx="25597">
                  <c:v>5.1193999999981255E-4</c:v>
                </c:pt>
                <c:pt idx="25598">
                  <c:v>5.1195999999981254E-4</c:v>
                </c:pt>
                <c:pt idx="25599">
                  <c:v>5.1197999999981253E-4</c:v>
                </c:pt>
                <c:pt idx="25600">
                  <c:v>5.1199999999981252E-4</c:v>
                </c:pt>
                <c:pt idx="25601">
                  <c:v>5.1201999999981251E-4</c:v>
                </c:pt>
                <c:pt idx="25602">
                  <c:v>5.120399999998125E-4</c:v>
                </c:pt>
                <c:pt idx="25603">
                  <c:v>5.1205999999981249E-4</c:v>
                </c:pt>
                <c:pt idx="25604">
                  <c:v>5.1207999999981248E-4</c:v>
                </c:pt>
                <c:pt idx="25605">
                  <c:v>5.1209999999981247E-4</c:v>
                </c:pt>
                <c:pt idx="25606">
                  <c:v>5.1211999999981246E-4</c:v>
                </c:pt>
                <c:pt idx="25607">
                  <c:v>5.1213999999981245E-4</c:v>
                </c:pt>
                <c:pt idx="25608">
                  <c:v>5.1215999999981244E-4</c:v>
                </c:pt>
                <c:pt idx="25609">
                  <c:v>5.1217999999981243E-4</c:v>
                </c:pt>
                <c:pt idx="25610">
                  <c:v>5.1219999999981241E-4</c:v>
                </c:pt>
                <c:pt idx="25611">
                  <c:v>5.122199999998124E-4</c:v>
                </c:pt>
                <c:pt idx="25612">
                  <c:v>5.1223999999981239E-4</c:v>
                </c:pt>
                <c:pt idx="25613">
                  <c:v>5.1225999999981238E-4</c:v>
                </c:pt>
                <c:pt idx="25614">
                  <c:v>5.1227999999981237E-4</c:v>
                </c:pt>
                <c:pt idx="25615">
                  <c:v>5.1229999999981236E-4</c:v>
                </c:pt>
                <c:pt idx="25616">
                  <c:v>5.1231999999981235E-4</c:v>
                </c:pt>
                <c:pt idx="25617">
                  <c:v>5.1233999999981234E-4</c:v>
                </c:pt>
                <c:pt idx="25618">
                  <c:v>5.1235999999981233E-4</c:v>
                </c:pt>
                <c:pt idx="25619">
                  <c:v>5.1237999999981232E-4</c:v>
                </c:pt>
                <c:pt idx="25620">
                  <c:v>5.1239999999981231E-4</c:v>
                </c:pt>
                <c:pt idx="25621">
                  <c:v>5.124199999998123E-4</c:v>
                </c:pt>
                <c:pt idx="25622">
                  <c:v>5.1243999999981229E-4</c:v>
                </c:pt>
                <c:pt idx="25623">
                  <c:v>5.1245999999981228E-4</c:v>
                </c:pt>
                <c:pt idx="25624">
                  <c:v>5.1247999999981227E-4</c:v>
                </c:pt>
                <c:pt idx="25625">
                  <c:v>5.1249999999981226E-4</c:v>
                </c:pt>
                <c:pt idx="25626">
                  <c:v>5.1251999999981225E-4</c:v>
                </c:pt>
                <c:pt idx="25627">
                  <c:v>5.1253999999981224E-4</c:v>
                </c:pt>
                <c:pt idx="25628">
                  <c:v>5.1255999999981223E-4</c:v>
                </c:pt>
                <c:pt idx="25629">
                  <c:v>5.1257999999981222E-4</c:v>
                </c:pt>
                <c:pt idx="25630">
                  <c:v>5.1259999999981221E-4</c:v>
                </c:pt>
                <c:pt idx="25631">
                  <c:v>5.126199999998122E-4</c:v>
                </c:pt>
                <c:pt idx="25632">
                  <c:v>5.1263999999981219E-4</c:v>
                </c:pt>
                <c:pt idx="25633">
                  <c:v>5.1265999999981218E-4</c:v>
                </c:pt>
                <c:pt idx="25634">
                  <c:v>5.1267999999981217E-4</c:v>
                </c:pt>
                <c:pt idx="25635">
                  <c:v>5.1269999999981216E-4</c:v>
                </c:pt>
                <c:pt idx="25636">
                  <c:v>5.1271999999981215E-4</c:v>
                </c:pt>
                <c:pt idx="25637">
                  <c:v>5.1273999999981214E-4</c:v>
                </c:pt>
                <c:pt idx="25638">
                  <c:v>5.1275999999981212E-4</c:v>
                </c:pt>
                <c:pt idx="25639">
                  <c:v>5.1277999999981211E-4</c:v>
                </c:pt>
                <c:pt idx="25640">
                  <c:v>5.127999999998121E-4</c:v>
                </c:pt>
                <c:pt idx="25641">
                  <c:v>5.1281999999981209E-4</c:v>
                </c:pt>
                <c:pt idx="25642">
                  <c:v>5.1283999999981208E-4</c:v>
                </c:pt>
                <c:pt idx="25643">
                  <c:v>5.1285999999981207E-4</c:v>
                </c:pt>
                <c:pt idx="25644">
                  <c:v>5.1287999999981206E-4</c:v>
                </c:pt>
                <c:pt idx="25645">
                  <c:v>5.1289999999981205E-4</c:v>
                </c:pt>
                <c:pt idx="25646">
                  <c:v>5.1291999999981204E-4</c:v>
                </c:pt>
                <c:pt idx="25647">
                  <c:v>5.1293999999981203E-4</c:v>
                </c:pt>
                <c:pt idx="25648">
                  <c:v>5.1295999999981202E-4</c:v>
                </c:pt>
                <c:pt idx="25649">
                  <c:v>5.1297999999981201E-4</c:v>
                </c:pt>
                <c:pt idx="25650">
                  <c:v>5.12999999999812E-4</c:v>
                </c:pt>
                <c:pt idx="25651">
                  <c:v>5.1301999999981199E-4</c:v>
                </c:pt>
                <c:pt idx="25652">
                  <c:v>5.1303999999981198E-4</c:v>
                </c:pt>
                <c:pt idx="25653">
                  <c:v>5.1305999999981197E-4</c:v>
                </c:pt>
                <c:pt idx="25654">
                  <c:v>5.1307999999981196E-4</c:v>
                </c:pt>
                <c:pt idx="25655">
                  <c:v>5.1309999999981195E-4</c:v>
                </c:pt>
                <c:pt idx="25656">
                  <c:v>5.1311999999981194E-4</c:v>
                </c:pt>
                <c:pt idx="25657">
                  <c:v>5.1313999999981193E-4</c:v>
                </c:pt>
                <c:pt idx="25658">
                  <c:v>5.1315999999981192E-4</c:v>
                </c:pt>
                <c:pt idx="25659">
                  <c:v>5.1317999999981191E-4</c:v>
                </c:pt>
                <c:pt idx="25660">
                  <c:v>5.131999999998119E-4</c:v>
                </c:pt>
                <c:pt idx="25661">
                  <c:v>5.1321999999981189E-4</c:v>
                </c:pt>
                <c:pt idx="25662">
                  <c:v>5.1323999999981188E-4</c:v>
                </c:pt>
                <c:pt idx="25663">
                  <c:v>5.1325999999981187E-4</c:v>
                </c:pt>
                <c:pt idx="25664">
                  <c:v>5.1327999999981186E-4</c:v>
                </c:pt>
                <c:pt idx="25665">
                  <c:v>5.1329999999981185E-4</c:v>
                </c:pt>
                <c:pt idx="25666">
                  <c:v>5.1331999999981183E-4</c:v>
                </c:pt>
                <c:pt idx="25667">
                  <c:v>5.1333999999981182E-4</c:v>
                </c:pt>
                <c:pt idx="25668">
                  <c:v>5.1335999999981181E-4</c:v>
                </c:pt>
                <c:pt idx="25669">
                  <c:v>5.133799999998118E-4</c:v>
                </c:pt>
                <c:pt idx="25670">
                  <c:v>5.1339999999981179E-4</c:v>
                </c:pt>
                <c:pt idx="25671">
                  <c:v>5.1341999999981178E-4</c:v>
                </c:pt>
                <c:pt idx="25672">
                  <c:v>5.1343999999981177E-4</c:v>
                </c:pt>
                <c:pt idx="25673">
                  <c:v>5.1345999999981176E-4</c:v>
                </c:pt>
                <c:pt idx="25674">
                  <c:v>5.1347999999981175E-4</c:v>
                </c:pt>
                <c:pt idx="25675">
                  <c:v>5.1349999999981174E-4</c:v>
                </c:pt>
                <c:pt idx="25676">
                  <c:v>5.1351999999981173E-4</c:v>
                </c:pt>
                <c:pt idx="25677">
                  <c:v>5.1353999999981172E-4</c:v>
                </c:pt>
                <c:pt idx="25678">
                  <c:v>5.1355999999981171E-4</c:v>
                </c:pt>
                <c:pt idx="25679">
                  <c:v>5.135799999998117E-4</c:v>
                </c:pt>
                <c:pt idx="25680">
                  <c:v>5.1359999999981169E-4</c:v>
                </c:pt>
                <c:pt idx="25681">
                  <c:v>5.1361999999981168E-4</c:v>
                </c:pt>
                <c:pt idx="25682">
                  <c:v>5.1363999999981167E-4</c:v>
                </c:pt>
                <c:pt idx="25683">
                  <c:v>5.1365999999981166E-4</c:v>
                </c:pt>
                <c:pt idx="25684">
                  <c:v>5.1367999999981165E-4</c:v>
                </c:pt>
                <c:pt idx="25685">
                  <c:v>5.1369999999981164E-4</c:v>
                </c:pt>
                <c:pt idx="25686">
                  <c:v>5.1371999999981163E-4</c:v>
                </c:pt>
                <c:pt idx="25687">
                  <c:v>5.1373999999981162E-4</c:v>
                </c:pt>
                <c:pt idx="25688">
                  <c:v>5.1375999999981161E-4</c:v>
                </c:pt>
                <c:pt idx="25689">
                  <c:v>5.137799999998116E-4</c:v>
                </c:pt>
                <c:pt idx="25690">
                  <c:v>5.1379999999981159E-4</c:v>
                </c:pt>
                <c:pt idx="25691">
                  <c:v>5.1381999999981158E-4</c:v>
                </c:pt>
                <c:pt idx="25692">
                  <c:v>5.1383999999981157E-4</c:v>
                </c:pt>
                <c:pt idx="25693">
                  <c:v>5.1385999999981156E-4</c:v>
                </c:pt>
                <c:pt idx="25694">
                  <c:v>5.1387999999981154E-4</c:v>
                </c:pt>
                <c:pt idx="25695">
                  <c:v>5.1389999999981153E-4</c:v>
                </c:pt>
                <c:pt idx="25696">
                  <c:v>5.1391999999981152E-4</c:v>
                </c:pt>
                <c:pt idx="25697">
                  <c:v>5.1393999999981151E-4</c:v>
                </c:pt>
                <c:pt idx="25698">
                  <c:v>5.139599999998115E-4</c:v>
                </c:pt>
                <c:pt idx="25699">
                  <c:v>5.1397999999981149E-4</c:v>
                </c:pt>
                <c:pt idx="25700">
                  <c:v>5.1399999999981148E-4</c:v>
                </c:pt>
                <c:pt idx="25701">
                  <c:v>5.1401999999981147E-4</c:v>
                </c:pt>
                <c:pt idx="25702">
                  <c:v>5.1403999999981146E-4</c:v>
                </c:pt>
                <c:pt idx="25703">
                  <c:v>5.1405999999981145E-4</c:v>
                </c:pt>
                <c:pt idx="25704">
                  <c:v>5.1407999999981144E-4</c:v>
                </c:pt>
                <c:pt idx="25705">
                  <c:v>5.1409999999981143E-4</c:v>
                </c:pt>
                <c:pt idx="25706">
                  <c:v>5.1411999999981142E-4</c:v>
                </c:pt>
                <c:pt idx="25707">
                  <c:v>5.1413999999981141E-4</c:v>
                </c:pt>
                <c:pt idx="25708">
                  <c:v>5.141599999998114E-4</c:v>
                </c:pt>
                <c:pt idx="25709">
                  <c:v>5.1417999999981139E-4</c:v>
                </c:pt>
                <c:pt idx="25710">
                  <c:v>5.1419999999981138E-4</c:v>
                </c:pt>
                <c:pt idx="25711">
                  <c:v>5.1421999999981137E-4</c:v>
                </c:pt>
                <c:pt idx="25712">
                  <c:v>5.1423999999981136E-4</c:v>
                </c:pt>
                <c:pt idx="25713">
                  <c:v>5.1425999999981135E-4</c:v>
                </c:pt>
                <c:pt idx="25714">
                  <c:v>5.1427999999981134E-4</c:v>
                </c:pt>
                <c:pt idx="25715">
                  <c:v>5.1429999999981133E-4</c:v>
                </c:pt>
                <c:pt idx="25716">
                  <c:v>5.1431999999981132E-4</c:v>
                </c:pt>
                <c:pt idx="25717">
                  <c:v>5.1433999999981131E-4</c:v>
                </c:pt>
                <c:pt idx="25718">
                  <c:v>5.143599999998113E-4</c:v>
                </c:pt>
                <c:pt idx="25719">
                  <c:v>5.1437999999981129E-4</c:v>
                </c:pt>
                <c:pt idx="25720">
                  <c:v>5.1439999999981128E-4</c:v>
                </c:pt>
                <c:pt idx="25721">
                  <c:v>5.1441999999981127E-4</c:v>
                </c:pt>
                <c:pt idx="25722">
                  <c:v>5.1443999999981125E-4</c:v>
                </c:pt>
                <c:pt idx="25723">
                  <c:v>5.1445999999981124E-4</c:v>
                </c:pt>
                <c:pt idx="25724">
                  <c:v>5.1447999999981123E-4</c:v>
                </c:pt>
                <c:pt idx="25725">
                  <c:v>5.1449999999981122E-4</c:v>
                </c:pt>
                <c:pt idx="25726">
                  <c:v>5.1451999999981121E-4</c:v>
                </c:pt>
                <c:pt idx="25727">
                  <c:v>5.145399999998112E-4</c:v>
                </c:pt>
                <c:pt idx="25728">
                  <c:v>5.1455999999981119E-4</c:v>
                </c:pt>
                <c:pt idx="25729">
                  <c:v>5.1457999999981118E-4</c:v>
                </c:pt>
                <c:pt idx="25730">
                  <c:v>5.1459999999981117E-4</c:v>
                </c:pt>
                <c:pt idx="25731">
                  <c:v>5.1461999999981116E-4</c:v>
                </c:pt>
                <c:pt idx="25732">
                  <c:v>5.1463999999981115E-4</c:v>
                </c:pt>
                <c:pt idx="25733">
                  <c:v>5.1465999999981114E-4</c:v>
                </c:pt>
                <c:pt idx="25734">
                  <c:v>5.1467999999981113E-4</c:v>
                </c:pt>
                <c:pt idx="25735">
                  <c:v>5.1469999999981112E-4</c:v>
                </c:pt>
                <c:pt idx="25736">
                  <c:v>5.1471999999981111E-4</c:v>
                </c:pt>
                <c:pt idx="25737">
                  <c:v>5.147399999998111E-4</c:v>
                </c:pt>
                <c:pt idx="25738">
                  <c:v>5.1475999999981109E-4</c:v>
                </c:pt>
                <c:pt idx="25739">
                  <c:v>5.1477999999981108E-4</c:v>
                </c:pt>
                <c:pt idx="25740">
                  <c:v>5.1479999999981107E-4</c:v>
                </c:pt>
                <c:pt idx="25741">
                  <c:v>5.1481999999981106E-4</c:v>
                </c:pt>
                <c:pt idx="25742">
                  <c:v>5.1483999999981105E-4</c:v>
                </c:pt>
                <c:pt idx="25743">
                  <c:v>5.1485999999981104E-4</c:v>
                </c:pt>
                <c:pt idx="25744">
                  <c:v>5.1487999999981103E-4</c:v>
                </c:pt>
                <c:pt idx="25745">
                  <c:v>5.1489999999981102E-4</c:v>
                </c:pt>
                <c:pt idx="25746">
                  <c:v>5.1491999999981101E-4</c:v>
                </c:pt>
                <c:pt idx="25747">
                  <c:v>5.14939999999811E-4</c:v>
                </c:pt>
                <c:pt idx="25748">
                  <c:v>5.1495999999981099E-4</c:v>
                </c:pt>
                <c:pt idx="25749">
                  <c:v>5.1497999999981098E-4</c:v>
                </c:pt>
                <c:pt idx="25750">
                  <c:v>5.1499999999981096E-4</c:v>
                </c:pt>
                <c:pt idx="25751">
                  <c:v>5.1501999999981095E-4</c:v>
                </c:pt>
                <c:pt idx="25752">
                  <c:v>5.1503999999981094E-4</c:v>
                </c:pt>
                <c:pt idx="25753">
                  <c:v>5.1505999999981093E-4</c:v>
                </c:pt>
                <c:pt idx="25754">
                  <c:v>5.1507999999981092E-4</c:v>
                </c:pt>
                <c:pt idx="25755">
                  <c:v>5.1509999999981091E-4</c:v>
                </c:pt>
                <c:pt idx="25756">
                  <c:v>5.151199999998109E-4</c:v>
                </c:pt>
                <c:pt idx="25757">
                  <c:v>5.1513999999981089E-4</c:v>
                </c:pt>
                <c:pt idx="25758">
                  <c:v>5.1515999999981088E-4</c:v>
                </c:pt>
                <c:pt idx="25759">
                  <c:v>5.1517999999981087E-4</c:v>
                </c:pt>
                <c:pt idx="25760">
                  <c:v>5.1519999999981086E-4</c:v>
                </c:pt>
                <c:pt idx="25761">
                  <c:v>5.1521999999981085E-4</c:v>
                </c:pt>
                <c:pt idx="25762">
                  <c:v>5.1523999999981084E-4</c:v>
                </c:pt>
                <c:pt idx="25763">
                  <c:v>5.1525999999981083E-4</c:v>
                </c:pt>
                <c:pt idx="25764">
                  <c:v>5.1527999999981082E-4</c:v>
                </c:pt>
                <c:pt idx="25765">
                  <c:v>5.1529999999981081E-4</c:v>
                </c:pt>
                <c:pt idx="25766">
                  <c:v>5.153199999998108E-4</c:v>
                </c:pt>
                <c:pt idx="25767">
                  <c:v>5.1533999999981079E-4</c:v>
                </c:pt>
                <c:pt idx="25768">
                  <c:v>5.1535999999981078E-4</c:v>
                </c:pt>
                <c:pt idx="25769">
                  <c:v>5.1537999999981077E-4</c:v>
                </c:pt>
                <c:pt idx="25770">
                  <c:v>5.1539999999981076E-4</c:v>
                </c:pt>
                <c:pt idx="25771">
                  <c:v>5.1541999999981075E-4</c:v>
                </c:pt>
                <c:pt idx="25772">
                  <c:v>5.1543999999981074E-4</c:v>
                </c:pt>
                <c:pt idx="25773">
                  <c:v>5.1545999999981073E-4</c:v>
                </c:pt>
                <c:pt idx="25774">
                  <c:v>5.1547999999981072E-4</c:v>
                </c:pt>
                <c:pt idx="25775">
                  <c:v>5.1549999999981071E-4</c:v>
                </c:pt>
                <c:pt idx="25776">
                  <c:v>5.155199999998107E-4</c:v>
                </c:pt>
                <c:pt idx="25777">
                  <c:v>5.1553999999981069E-4</c:v>
                </c:pt>
                <c:pt idx="25778">
                  <c:v>5.1555999999981067E-4</c:v>
                </c:pt>
                <c:pt idx="25779">
                  <c:v>5.1557999999981066E-4</c:v>
                </c:pt>
                <c:pt idx="25780">
                  <c:v>5.1559999999981065E-4</c:v>
                </c:pt>
                <c:pt idx="25781">
                  <c:v>5.1561999999981064E-4</c:v>
                </c:pt>
                <c:pt idx="25782">
                  <c:v>5.1563999999981063E-4</c:v>
                </c:pt>
                <c:pt idx="25783">
                  <c:v>5.1565999999981062E-4</c:v>
                </c:pt>
                <c:pt idx="25784">
                  <c:v>5.1567999999981061E-4</c:v>
                </c:pt>
                <c:pt idx="25785">
                  <c:v>5.156999999998106E-4</c:v>
                </c:pt>
                <c:pt idx="25786">
                  <c:v>5.1571999999981059E-4</c:v>
                </c:pt>
                <c:pt idx="25787">
                  <c:v>5.1573999999981058E-4</c:v>
                </c:pt>
                <c:pt idx="25788">
                  <c:v>5.1575999999981057E-4</c:v>
                </c:pt>
                <c:pt idx="25789">
                  <c:v>5.1577999999981056E-4</c:v>
                </c:pt>
                <c:pt idx="25790">
                  <c:v>5.1579999999981055E-4</c:v>
                </c:pt>
                <c:pt idx="25791">
                  <c:v>5.1581999999981054E-4</c:v>
                </c:pt>
                <c:pt idx="25792">
                  <c:v>5.1583999999981053E-4</c:v>
                </c:pt>
                <c:pt idx="25793">
                  <c:v>5.1585999999981052E-4</c:v>
                </c:pt>
                <c:pt idx="25794">
                  <c:v>5.1587999999981051E-4</c:v>
                </c:pt>
                <c:pt idx="25795">
                  <c:v>5.158999999998105E-4</c:v>
                </c:pt>
                <c:pt idx="25796">
                  <c:v>5.1591999999981049E-4</c:v>
                </c:pt>
                <c:pt idx="25797">
                  <c:v>5.1593999999981048E-4</c:v>
                </c:pt>
                <c:pt idx="25798">
                  <c:v>5.1595999999981047E-4</c:v>
                </c:pt>
                <c:pt idx="25799">
                  <c:v>5.1597999999981046E-4</c:v>
                </c:pt>
                <c:pt idx="25800">
                  <c:v>5.1599999999981045E-4</c:v>
                </c:pt>
                <c:pt idx="25801">
                  <c:v>5.1601999999981044E-4</c:v>
                </c:pt>
                <c:pt idx="25802">
                  <c:v>5.1603999999981043E-4</c:v>
                </c:pt>
                <c:pt idx="25803">
                  <c:v>5.1605999999981042E-4</c:v>
                </c:pt>
                <c:pt idx="25804">
                  <c:v>5.1607999999981041E-4</c:v>
                </c:pt>
                <c:pt idx="25805">
                  <c:v>5.160999999998104E-4</c:v>
                </c:pt>
                <c:pt idx="25806">
                  <c:v>5.1611999999981038E-4</c:v>
                </c:pt>
                <c:pt idx="25807">
                  <c:v>5.1613999999981037E-4</c:v>
                </c:pt>
                <c:pt idx="25808">
                  <c:v>5.1615999999981036E-4</c:v>
                </c:pt>
                <c:pt idx="25809">
                  <c:v>5.1617999999981035E-4</c:v>
                </c:pt>
                <c:pt idx="25810">
                  <c:v>5.1619999999981034E-4</c:v>
                </c:pt>
                <c:pt idx="25811">
                  <c:v>5.1621999999981033E-4</c:v>
                </c:pt>
                <c:pt idx="25812">
                  <c:v>5.1623999999981032E-4</c:v>
                </c:pt>
                <c:pt idx="25813">
                  <c:v>5.1625999999981031E-4</c:v>
                </c:pt>
                <c:pt idx="25814">
                  <c:v>5.162799999998103E-4</c:v>
                </c:pt>
                <c:pt idx="25815">
                  <c:v>5.1629999999981029E-4</c:v>
                </c:pt>
                <c:pt idx="25816">
                  <c:v>5.1631999999981028E-4</c:v>
                </c:pt>
                <c:pt idx="25817">
                  <c:v>5.1633999999981027E-4</c:v>
                </c:pt>
                <c:pt idx="25818">
                  <c:v>5.1635999999981026E-4</c:v>
                </c:pt>
                <c:pt idx="25819">
                  <c:v>5.1637999999981025E-4</c:v>
                </c:pt>
                <c:pt idx="25820">
                  <c:v>5.1639999999981024E-4</c:v>
                </c:pt>
                <c:pt idx="25821">
                  <c:v>5.1641999999981023E-4</c:v>
                </c:pt>
                <c:pt idx="25822">
                  <c:v>5.1643999999981022E-4</c:v>
                </c:pt>
                <c:pt idx="25823">
                  <c:v>5.1645999999981021E-4</c:v>
                </c:pt>
                <c:pt idx="25824">
                  <c:v>5.164799999998102E-4</c:v>
                </c:pt>
                <c:pt idx="25825">
                  <c:v>5.1649999999981019E-4</c:v>
                </c:pt>
                <c:pt idx="25826">
                  <c:v>5.1651999999981018E-4</c:v>
                </c:pt>
                <c:pt idx="25827">
                  <c:v>5.1653999999981017E-4</c:v>
                </c:pt>
                <c:pt idx="25828">
                  <c:v>5.1655999999981016E-4</c:v>
                </c:pt>
                <c:pt idx="25829">
                  <c:v>5.1657999999981015E-4</c:v>
                </c:pt>
                <c:pt idx="25830">
                  <c:v>5.1659999999981014E-4</c:v>
                </c:pt>
                <c:pt idx="25831">
                  <c:v>5.1661999999981013E-4</c:v>
                </c:pt>
                <c:pt idx="25832">
                  <c:v>5.1663999999981012E-4</c:v>
                </c:pt>
                <c:pt idx="25833">
                  <c:v>5.1665999999981011E-4</c:v>
                </c:pt>
                <c:pt idx="25834">
                  <c:v>5.1667999999981009E-4</c:v>
                </c:pt>
                <c:pt idx="25835">
                  <c:v>5.1669999999981008E-4</c:v>
                </c:pt>
                <c:pt idx="25836">
                  <c:v>5.1671999999981007E-4</c:v>
                </c:pt>
                <c:pt idx="25837">
                  <c:v>5.1673999999981006E-4</c:v>
                </c:pt>
                <c:pt idx="25838">
                  <c:v>5.1675999999981005E-4</c:v>
                </c:pt>
                <c:pt idx="25839">
                  <c:v>5.1677999999981004E-4</c:v>
                </c:pt>
                <c:pt idx="25840">
                  <c:v>5.1679999999981003E-4</c:v>
                </c:pt>
                <c:pt idx="25841">
                  <c:v>5.1681999999981002E-4</c:v>
                </c:pt>
                <c:pt idx="25842">
                  <c:v>5.1683999999981001E-4</c:v>
                </c:pt>
                <c:pt idx="25843">
                  <c:v>5.1685999999981E-4</c:v>
                </c:pt>
                <c:pt idx="25844">
                  <c:v>5.1687999999980999E-4</c:v>
                </c:pt>
                <c:pt idx="25845">
                  <c:v>5.1689999999980998E-4</c:v>
                </c:pt>
                <c:pt idx="25846">
                  <c:v>5.1691999999980997E-4</c:v>
                </c:pt>
                <c:pt idx="25847">
                  <c:v>5.1693999999980996E-4</c:v>
                </c:pt>
                <c:pt idx="25848">
                  <c:v>5.1695999999980995E-4</c:v>
                </c:pt>
                <c:pt idx="25849">
                  <c:v>5.1697999999980994E-4</c:v>
                </c:pt>
                <c:pt idx="25850">
                  <c:v>5.1699999999980993E-4</c:v>
                </c:pt>
                <c:pt idx="25851">
                  <c:v>5.1701999999980992E-4</c:v>
                </c:pt>
                <c:pt idx="25852">
                  <c:v>5.1703999999980991E-4</c:v>
                </c:pt>
                <c:pt idx="25853">
                  <c:v>5.170599999998099E-4</c:v>
                </c:pt>
                <c:pt idx="25854">
                  <c:v>5.1707999999980989E-4</c:v>
                </c:pt>
                <c:pt idx="25855">
                  <c:v>5.1709999999980988E-4</c:v>
                </c:pt>
                <c:pt idx="25856">
                  <c:v>5.1711999999980987E-4</c:v>
                </c:pt>
                <c:pt idx="25857">
                  <c:v>5.1713999999980986E-4</c:v>
                </c:pt>
                <c:pt idx="25858">
                  <c:v>5.1715999999980985E-4</c:v>
                </c:pt>
                <c:pt idx="25859">
                  <c:v>5.1717999999980984E-4</c:v>
                </c:pt>
                <c:pt idx="25860">
                  <c:v>5.1719999999980983E-4</c:v>
                </c:pt>
                <c:pt idx="25861">
                  <c:v>5.1721999999980982E-4</c:v>
                </c:pt>
                <c:pt idx="25862">
                  <c:v>5.1723999999980981E-4</c:v>
                </c:pt>
                <c:pt idx="25863">
                  <c:v>5.1725999999980979E-4</c:v>
                </c:pt>
                <c:pt idx="25864">
                  <c:v>5.1727999999980978E-4</c:v>
                </c:pt>
                <c:pt idx="25865">
                  <c:v>5.1729999999980977E-4</c:v>
                </c:pt>
                <c:pt idx="25866">
                  <c:v>5.1731999999980976E-4</c:v>
                </c:pt>
                <c:pt idx="25867">
                  <c:v>5.1733999999980975E-4</c:v>
                </c:pt>
                <c:pt idx="25868">
                  <c:v>5.1735999999980974E-4</c:v>
                </c:pt>
                <c:pt idx="25869">
                  <c:v>5.1737999999980973E-4</c:v>
                </c:pt>
                <c:pt idx="25870">
                  <c:v>5.1739999999980972E-4</c:v>
                </c:pt>
                <c:pt idx="25871">
                  <c:v>5.1741999999980971E-4</c:v>
                </c:pt>
                <c:pt idx="25872">
                  <c:v>5.174399999998097E-4</c:v>
                </c:pt>
                <c:pt idx="25873">
                  <c:v>5.1745999999980969E-4</c:v>
                </c:pt>
                <c:pt idx="25874">
                  <c:v>5.1747999999980968E-4</c:v>
                </c:pt>
                <c:pt idx="25875">
                  <c:v>5.1749999999980967E-4</c:v>
                </c:pt>
                <c:pt idx="25876">
                  <c:v>5.1751999999980966E-4</c:v>
                </c:pt>
                <c:pt idx="25877">
                  <c:v>5.1753999999980965E-4</c:v>
                </c:pt>
                <c:pt idx="25878">
                  <c:v>5.1755999999980964E-4</c:v>
                </c:pt>
                <c:pt idx="25879">
                  <c:v>5.1757999999980963E-4</c:v>
                </c:pt>
                <c:pt idx="25880">
                  <c:v>5.1759999999980962E-4</c:v>
                </c:pt>
                <c:pt idx="25881">
                  <c:v>5.1761999999980961E-4</c:v>
                </c:pt>
                <c:pt idx="25882">
                  <c:v>5.176399999998096E-4</c:v>
                </c:pt>
                <c:pt idx="25883">
                  <c:v>5.1765999999980959E-4</c:v>
                </c:pt>
                <c:pt idx="25884">
                  <c:v>5.1767999999980958E-4</c:v>
                </c:pt>
                <c:pt idx="25885">
                  <c:v>5.1769999999980957E-4</c:v>
                </c:pt>
                <c:pt idx="25886">
                  <c:v>5.1771999999980956E-4</c:v>
                </c:pt>
                <c:pt idx="25887">
                  <c:v>5.1773999999980955E-4</c:v>
                </c:pt>
                <c:pt idx="25888">
                  <c:v>5.1775999999980954E-4</c:v>
                </c:pt>
                <c:pt idx="25889">
                  <c:v>5.1777999999980953E-4</c:v>
                </c:pt>
                <c:pt idx="25890">
                  <c:v>5.1779999999980952E-4</c:v>
                </c:pt>
                <c:pt idx="25891">
                  <c:v>5.178199999998095E-4</c:v>
                </c:pt>
                <c:pt idx="25892">
                  <c:v>5.1783999999980949E-4</c:v>
                </c:pt>
                <c:pt idx="25893">
                  <c:v>5.1785999999980948E-4</c:v>
                </c:pt>
                <c:pt idx="25894">
                  <c:v>5.1787999999980947E-4</c:v>
                </c:pt>
                <c:pt idx="25895">
                  <c:v>5.1789999999980946E-4</c:v>
                </c:pt>
                <c:pt idx="25896">
                  <c:v>5.1791999999980945E-4</c:v>
                </c:pt>
                <c:pt idx="25897">
                  <c:v>5.1793999999980944E-4</c:v>
                </c:pt>
                <c:pt idx="25898">
                  <c:v>5.1795999999980943E-4</c:v>
                </c:pt>
                <c:pt idx="25899">
                  <c:v>5.1797999999980942E-4</c:v>
                </c:pt>
                <c:pt idx="25900">
                  <c:v>5.1799999999980941E-4</c:v>
                </c:pt>
                <c:pt idx="25901">
                  <c:v>5.180199999998094E-4</c:v>
                </c:pt>
                <c:pt idx="25902">
                  <c:v>5.1803999999980939E-4</c:v>
                </c:pt>
                <c:pt idx="25903">
                  <c:v>5.1805999999980938E-4</c:v>
                </c:pt>
                <c:pt idx="25904">
                  <c:v>5.1807999999980937E-4</c:v>
                </c:pt>
                <c:pt idx="25905">
                  <c:v>5.1809999999980936E-4</c:v>
                </c:pt>
                <c:pt idx="25906">
                  <c:v>5.1811999999980935E-4</c:v>
                </c:pt>
                <c:pt idx="25907">
                  <c:v>5.1813999999980934E-4</c:v>
                </c:pt>
                <c:pt idx="25908">
                  <c:v>5.1815999999980933E-4</c:v>
                </c:pt>
                <c:pt idx="25909">
                  <c:v>5.1817999999980932E-4</c:v>
                </c:pt>
                <c:pt idx="25910">
                  <c:v>5.1819999999980931E-4</c:v>
                </c:pt>
                <c:pt idx="25911">
                  <c:v>5.182199999998093E-4</c:v>
                </c:pt>
                <c:pt idx="25912">
                  <c:v>5.1823999999980929E-4</c:v>
                </c:pt>
                <c:pt idx="25913">
                  <c:v>5.1825999999980928E-4</c:v>
                </c:pt>
                <c:pt idx="25914">
                  <c:v>5.1827999999980927E-4</c:v>
                </c:pt>
                <c:pt idx="25915">
                  <c:v>5.1829999999980926E-4</c:v>
                </c:pt>
                <c:pt idx="25916">
                  <c:v>5.1831999999980925E-4</c:v>
                </c:pt>
                <c:pt idx="25917">
                  <c:v>5.1833999999980924E-4</c:v>
                </c:pt>
                <c:pt idx="25918">
                  <c:v>5.1835999999980923E-4</c:v>
                </c:pt>
                <c:pt idx="25919">
                  <c:v>5.1837999999980921E-4</c:v>
                </c:pt>
                <c:pt idx="25920">
                  <c:v>5.183999999998092E-4</c:v>
                </c:pt>
                <c:pt idx="25921">
                  <c:v>5.1841999999980919E-4</c:v>
                </c:pt>
                <c:pt idx="25922">
                  <c:v>5.1843999999980918E-4</c:v>
                </c:pt>
                <c:pt idx="25923">
                  <c:v>5.1845999999980917E-4</c:v>
                </c:pt>
                <c:pt idx="25924">
                  <c:v>5.1847999999980916E-4</c:v>
                </c:pt>
                <c:pt idx="25925">
                  <c:v>5.1849999999980915E-4</c:v>
                </c:pt>
                <c:pt idx="25926">
                  <c:v>5.1851999999980914E-4</c:v>
                </c:pt>
                <c:pt idx="25927">
                  <c:v>5.1853999999980913E-4</c:v>
                </c:pt>
                <c:pt idx="25928">
                  <c:v>5.1855999999980912E-4</c:v>
                </c:pt>
                <c:pt idx="25929">
                  <c:v>5.1857999999980911E-4</c:v>
                </c:pt>
                <c:pt idx="25930">
                  <c:v>5.185999999998091E-4</c:v>
                </c:pt>
                <c:pt idx="25931">
                  <c:v>5.1861999999980909E-4</c:v>
                </c:pt>
                <c:pt idx="25932">
                  <c:v>5.1863999999980908E-4</c:v>
                </c:pt>
                <c:pt idx="25933">
                  <c:v>5.1865999999980907E-4</c:v>
                </c:pt>
                <c:pt idx="25934">
                  <c:v>5.1867999999980906E-4</c:v>
                </c:pt>
                <c:pt idx="25935">
                  <c:v>5.1869999999980905E-4</c:v>
                </c:pt>
                <c:pt idx="25936">
                  <c:v>5.1871999999980904E-4</c:v>
                </c:pt>
                <c:pt idx="25937">
                  <c:v>5.1873999999980903E-4</c:v>
                </c:pt>
                <c:pt idx="25938">
                  <c:v>5.1875999999980902E-4</c:v>
                </c:pt>
                <c:pt idx="25939">
                  <c:v>5.1877999999980901E-4</c:v>
                </c:pt>
                <c:pt idx="25940">
                  <c:v>5.18799999999809E-4</c:v>
                </c:pt>
                <c:pt idx="25941">
                  <c:v>5.1881999999980899E-4</c:v>
                </c:pt>
                <c:pt idx="25942">
                  <c:v>5.1883999999980898E-4</c:v>
                </c:pt>
                <c:pt idx="25943">
                  <c:v>5.1885999999980897E-4</c:v>
                </c:pt>
                <c:pt idx="25944">
                  <c:v>5.1887999999980896E-4</c:v>
                </c:pt>
                <c:pt idx="25945">
                  <c:v>5.1889999999980895E-4</c:v>
                </c:pt>
                <c:pt idx="25946">
                  <c:v>5.1891999999980894E-4</c:v>
                </c:pt>
                <c:pt idx="25947">
                  <c:v>5.1893999999980892E-4</c:v>
                </c:pt>
                <c:pt idx="25948">
                  <c:v>5.1895999999980891E-4</c:v>
                </c:pt>
                <c:pt idx="25949">
                  <c:v>5.189799999998089E-4</c:v>
                </c:pt>
                <c:pt idx="25950">
                  <c:v>5.1899999999980889E-4</c:v>
                </c:pt>
                <c:pt idx="25951">
                  <c:v>5.1901999999980888E-4</c:v>
                </c:pt>
                <c:pt idx="25952">
                  <c:v>5.1903999999980887E-4</c:v>
                </c:pt>
                <c:pt idx="25953">
                  <c:v>5.1905999999980886E-4</c:v>
                </c:pt>
                <c:pt idx="25954">
                  <c:v>5.1907999999980885E-4</c:v>
                </c:pt>
                <c:pt idx="25955">
                  <c:v>5.1909999999980884E-4</c:v>
                </c:pt>
                <c:pt idx="25956">
                  <c:v>5.1911999999980883E-4</c:v>
                </c:pt>
                <c:pt idx="25957">
                  <c:v>5.1913999999980882E-4</c:v>
                </c:pt>
                <c:pt idx="25958">
                  <c:v>5.1915999999980881E-4</c:v>
                </c:pt>
                <c:pt idx="25959">
                  <c:v>5.191799999998088E-4</c:v>
                </c:pt>
                <c:pt idx="25960">
                  <c:v>5.1919999999980879E-4</c:v>
                </c:pt>
                <c:pt idx="25961">
                  <c:v>5.1921999999980878E-4</c:v>
                </c:pt>
                <c:pt idx="25962">
                  <c:v>5.1923999999980877E-4</c:v>
                </c:pt>
                <c:pt idx="25963">
                  <c:v>5.1925999999980876E-4</c:v>
                </c:pt>
                <c:pt idx="25964">
                  <c:v>5.1927999999980875E-4</c:v>
                </c:pt>
                <c:pt idx="25965">
                  <c:v>5.1929999999980874E-4</c:v>
                </c:pt>
                <c:pt idx="25966">
                  <c:v>5.1931999999980873E-4</c:v>
                </c:pt>
                <c:pt idx="25967">
                  <c:v>5.1933999999980872E-4</c:v>
                </c:pt>
                <c:pt idx="25968">
                  <c:v>5.1935999999980871E-4</c:v>
                </c:pt>
                <c:pt idx="25969">
                  <c:v>5.193799999998087E-4</c:v>
                </c:pt>
                <c:pt idx="25970">
                  <c:v>5.1939999999980869E-4</c:v>
                </c:pt>
                <c:pt idx="25971">
                  <c:v>5.1941999999980868E-4</c:v>
                </c:pt>
                <c:pt idx="25972">
                  <c:v>5.1943999999980867E-4</c:v>
                </c:pt>
                <c:pt idx="25973">
                  <c:v>5.1945999999980866E-4</c:v>
                </c:pt>
                <c:pt idx="25974">
                  <c:v>5.1947999999980865E-4</c:v>
                </c:pt>
                <c:pt idx="25975">
                  <c:v>5.1949999999980863E-4</c:v>
                </c:pt>
                <c:pt idx="25976">
                  <c:v>5.1951999999980862E-4</c:v>
                </c:pt>
                <c:pt idx="25977">
                  <c:v>5.1953999999980861E-4</c:v>
                </c:pt>
                <c:pt idx="25978">
                  <c:v>5.195599999998086E-4</c:v>
                </c:pt>
                <c:pt idx="25979">
                  <c:v>5.1957999999980859E-4</c:v>
                </c:pt>
                <c:pt idx="25980">
                  <c:v>5.1959999999980858E-4</c:v>
                </c:pt>
                <c:pt idx="25981">
                  <c:v>5.1961999999980857E-4</c:v>
                </c:pt>
                <c:pt idx="25982">
                  <c:v>5.1963999999980856E-4</c:v>
                </c:pt>
                <c:pt idx="25983">
                  <c:v>5.1965999999980855E-4</c:v>
                </c:pt>
                <c:pt idx="25984">
                  <c:v>5.1967999999980854E-4</c:v>
                </c:pt>
                <c:pt idx="25985">
                  <c:v>5.1969999999980853E-4</c:v>
                </c:pt>
                <c:pt idx="25986">
                  <c:v>5.1971999999980852E-4</c:v>
                </c:pt>
                <c:pt idx="25987">
                  <c:v>5.1973999999980851E-4</c:v>
                </c:pt>
                <c:pt idx="25988">
                  <c:v>5.197599999998085E-4</c:v>
                </c:pt>
                <c:pt idx="25989">
                  <c:v>5.1977999999980849E-4</c:v>
                </c:pt>
                <c:pt idx="25990">
                  <c:v>5.1979999999980848E-4</c:v>
                </c:pt>
                <c:pt idx="25991">
                  <c:v>5.1981999999980847E-4</c:v>
                </c:pt>
                <c:pt idx="25992">
                  <c:v>5.1983999999980846E-4</c:v>
                </c:pt>
                <c:pt idx="25993">
                  <c:v>5.1985999999980845E-4</c:v>
                </c:pt>
                <c:pt idx="25994">
                  <c:v>5.1987999999980844E-4</c:v>
                </c:pt>
                <c:pt idx="25995">
                  <c:v>5.1989999999980843E-4</c:v>
                </c:pt>
                <c:pt idx="25996">
                  <c:v>5.1991999999980842E-4</c:v>
                </c:pt>
                <c:pt idx="25997">
                  <c:v>5.1993999999980841E-4</c:v>
                </c:pt>
                <c:pt idx="25998">
                  <c:v>5.199599999998084E-4</c:v>
                </c:pt>
                <c:pt idx="25999">
                  <c:v>5.1997999999980839E-4</c:v>
                </c:pt>
                <c:pt idx="26000">
                  <c:v>5.1999999999980838E-4</c:v>
                </c:pt>
                <c:pt idx="26001">
                  <c:v>5.2001999999980837E-4</c:v>
                </c:pt>
                <c:pt idx="26002">
                  <c:v>5.2003999999980836E-4</c:v>
                </c:pt>
                <c:pt idx="26003">
                  <c:v>5.2005999999980834E-4</c:v>
                </c:pt>
                <c:pt idx="26004">
                  <c:v>5.2007999999980833E-4</c:v>
                </c:pt>
                <c:pt idx="26005">
                  <c:v>5.2009999999980832E-4</c:v>
                </c:pt>
                <c:pt idx="26006">
                  <c:v>5.2011999999980831E-4</c:v>
                </c:pt>
                <c:pt idx="26007">
                  <c:v>5.201399999998083E-4</c:v>
                </c:pt>
                <c:pt idx="26008">
                  <c:v>5.2015999999980829E-4</c:v>
                </c:pt>
                <c:pt idx="26009">
                  <c:v>5.2017999999980828E-4</c:v>
                </c:pt>
                <c:pt idx="26010">
                  <c:v>5.2019999999980827E-4</c:v>
                </c:pt>
                <c:pt idx="26011">
                  <c:v>5.2021999999980826E-4</c:v>
                </c:pt>
                <c:pt idx="26012">
                  <c:v>5.2023999999980825E-4</c:v>
                </c:pt>
                <c:pt idx="26013">
                  <c:v>5.2025999999980824E-4</c:v>
                </c:pt>
                <c:pt idx="26014">
                  <c:v>5.2027999999980823E-4</c:v>
                </c:pt>
                <c:pt idx="26015">
                  <c:v>5.2029999999980822E-4</c:v>
                </c:pt>
                <c:pt idx="26016">
                  <c:v>5.2031999999980821E-4</c:v>
                </c:pt>
                <c:pt idx="26017">
                  <c:v>5.203399999998082E-4</c:v>
                </c:pt>
                <c:pt idx="26018">
                  <c:v>5.2035999999980819E-4</c:v>
                </c:pt>
                <c:pt idx="26019">
                  <c:v>5.2037999999980818E-4</c:v>
                </c:pt>
                <c:pt idx="26020">
                  <c:v>5.2039999999980817E-4</c:v>
                </c:pt>
                <c:pt idx="26021">
                  <c:v>5.2041999999980816E-4</c:v>
                </c:pt>
                <c:pt idx="26022">
                  <c:v>5.2043999999980815E-4</c:v>
                </c:pt>
                <c:pt idx="26023">
                  <c:v>5.2045999999980814E-4</c:v>
                </c:pt>
                <c:pt idx="26024">
                  <c:v>5.2047999999980813E-4</c:v>
                </c:pt>
                <c:pt idx="26025">
                  <c:v>5.2049999999980812E-4</c:v>
                </c:pt>
                <c:pt idx="26026">
                  <c:v>5.2051999999980811E-4</c:v>
                </c:pt>
                <c:pt idx="26027">
                  <c:v>5.205399999998081E-4</c:v>
                </c:pt>
                <c:pt idx="26028">
                  <c:v>5.2055999999980809E-4</c:v>
                </c:pt>
                <c:pt idx="26029">
                  <c:v>5.2057999999980808E-4</c:v>
                </c:pt>
                <c:pt idx="26030">
                  <c:v>5.2059999999980807E-4</c:v>
                </c:pt>
                <c:pt idx="26031">
                  <c:v>5.2061999999980805E-4</c:v>
                </c:pt>
                <c:pt idx="26032">
                  <c:v>5.2063999999980804E-4</c:v>
                </c:pt>
                <c:pt idx="26033">
                  <c:v>5.2065999999980803E-4</c:v>
                </c:pt>
                <c:pt idx="26034">
                  <c:v>5.2067999999980802E-4</c:v>
                </c:pt>
                <c:pt idx="26035">
                  <c:v>5.2069999999980801E-4</c:v>
                </c:pt>
                <c:pt idx="26036">
                  <c:v>5.20719999999808E-4</c:v>
                </c:pt>
                <c:pt idx="26037">
                  <c:v>5.2073999999980799E-4</c:v>
                </c:pt>
                <c:pt idx="26038">
                  <c:v>5.2075999999980798E-4</c:v>
                </c:pt>
                <c:pt idx="26039">
                  <c:v>5.2077999999980797E-4</c:v>
                </c:pt>
                <c:pt idx="26040">
                  <c:v>5.2079999999980796E-4</c:v>
                </c:pt>
                <c:pt idx="26041">
                  <c:v>5.2081999999980795E-4</c:v>
                </c:pt>
                <c:pt idx="26042">
                  <c:v>5.2083999999980794E-4</c:v>
                </c:pt>
                <c:pt idx="26043">
                  <c:v>5.2085999999980793E-4</c:v>
                </c:pt>
                <c:pt idx="26044">
                  <c:v>5.2087999999980792E-4</c:v>
                </c:pt>
                <c:pt idx="26045">
                  <c:v>5.2089999999980791E-4</c:v>
                </c:pt>
                <c:pt idx="26046">
                  <c:v>5.209199999998079E-4</c:v>
                </c:pt>
                <c:pt idx="26047">
                  <c:v>5.2093999999980789E-4</c:v>
                </c:pt>
                <c:pt idx="26048">
                  <c:v>5.2095999999980788E-4</c:v>
                </c:pt>
                <c:pt idx="26049">
                  <c:v>5.2097999999980787E-4</c:v>
                </c:pt>
                <c:pt idx="26050">
                  <c:v>5.2099999999980786E-4</c:v>
                </c:pt>
                <c:pt idx="26051">
                  <c:v>5.2101999999980785E-4</c:v>
                </c:pt>
                <c:pt idx="26052">
                  <c:v>5.2103999999980784E-4</c:v>
                </c:pt>
                <c:pt idx="26053">
                  <c:v>5.2105999999980783E-4</c:v>
                </c:pt>
                <c:pt idx="26054">
                  <c:v>5.2107999999980782E-4</c:v>
                </c:pt>
                <c:pt idx="26055">
                  <c:v>5.2109999999980781E-4</c:v>
                </c:pt>
                <c:pt idx="26056">
                  <c:v>5.211199999998078E-4</c:v>
                </c:pt>
                <c:pt idx="26057">
                  <c:v>5.2113999999980779E-4</c:v>
                </c:pt>
                <c:pt idx="26058">
                  <c:v>5.2115999999980778E-4</c:v>
                </c:pt>
                <c:pt idx="26059">
                  <c:v>5.2117999999980776E-4</c:v>
                </c:pt>
                <c:pt idx="26060">
                  <c:v>5.2119999999980775E-4</c:v>
                </c:pt>
                <c:pt idx="26061">
                  <c:v>5.2121999999980774E-4</c:v>
                </c:pt>
                <c:pt idx="26062">
                  <c:v>5.2123999999980773E-4</c:v>
                </c:pt>
                <c:pt idx="26063">
                  <c:v>5.2125999999980772E-4</c:v>
                </c:pt>
                <c:pt idx="26064">
                  <c:v>5.2127999999980771E-4</c:v>
                </c:pt>
                <c:pt idx="26065">
                  <c:v>5.212999999998077E-4</c:v>
                </c:pt>
                <c:pt idx="26066">
                  <c:v>5.2131999999980769E-4</c:v>
                </c:pt>
                <c:pt idx="26067">
                  <c:v>5.2133999999980768E-4</c:v>
                </c:pt>
                <c:pt idx="26068">
                  <c:v>5.2135999999980767E-4</c:v>
                </c:pt>
                <c:pt idx="26069">
                  <c:v>5.2137999999980766E-4</c:v>
                </c:pt>
                <c:pt idx="26070">
                  <c:v>5.2139999999980765E-4</c:v>
                </c:pt>
                <c:pt idx="26071">
                  <c:v>5.2141999999980764E-4</c:v>
                </c:pt>
                <c:pt idx="26072">
                  <c:v>5.2143999999980763E-4</c:v>
                </c:pt>
                <c:pt idx="26073">
                  <c:v>5.2145999999980762E-4</c:v>
                </c:pt>
                <c:pt idx="26074">
                  <c:v>5.2147999999980761E-4</c:v>
                </c:pt>
                <c:pt idx="26075">
                  <c:v>5.214999999998076E-4</c:v>
                </c:pt>
                <c:pt idx="26076">
                  <c:v>5.2151999999980759E-4</c:v>
                </c:pt>
                <c:pt idx="26077">
                  <c:v>5.2153999999980758E-4</c:v>
                </c:pt>
                <c:pt idx="26078">
                  <c:v>5.2155999999980757E-4</c:v>
                </c:pt>
                <c:pt idx="26079">
                  <c:v>5.2157999999980756E-4</c:v>
                </c:pt>
                <c:pt idx="26080">
                  <c:v>5.2159999999980755E-4</c:v>
                </c:pt>
                <c:pt idx="26081">
                  <c:v>5.2161999999980754E-4</c:v>
                </c:pt>
                <c:pt idx="26082">
                  <c:v>5.2163999999980753E-4</c:v>
                </c:pt>
                <c:pt idx="26083">
                  <c:v>5.2165999999980752E-4</c:v>
                </c:pt>
                <c:pt idx="26084">
                  <c:v>5.2167999999980751E-4</c:v>
                </c:pt>
                <c:pt idx="26085">
                  <c:v>5.216999999998075E-4</c:v>
                </c:pt>
                <c:pt idx="26086">
                  <c:v>5.2171999999980749E-4</c:v>
                </c:pt>
                <c:pt idx="26087">
                  <c:v>5.2173999999980747E-4</c:v>
                </c:pt>
                <c:pt idx="26088">
                  <c:v>5.2175999999980746E-4</c:v>
                </c:pt>
                <c:pt idx="26089">
                  <c:v>5.2177999999980745E-4</c:v>
                </c:pt>
                <c:pt idx="26090">
                  <c:v>5.2179999999980744E-4</c:v>
                </c:pt>
                <c:pt idx="26091">
                  <c:v>5.2181999999980743E-4</c:v>
                </c:pt>
                <c:pt idx="26092">
                  <c:v>5.2183999999980742E-4</c:v>
                </c:pt>
                <c:pt idx="26093">
                  <c:v>5.2185999999980741E-4</c:v>
                </c:pt>
                <c:pt idx="26094">
                  <c:v>5.218799999998074E-4</c:v>
                </c:pt>
                <c:pt idx="26095">
                  <c:v>5.2189999999980739E-4</c:v>
                </c:pt>
                <c:pt idx="26096">
                  <c:v>5.2191999999980738E-4</c:v>
                </c:pt>
                <c:pt idx="26097">
                  <c:v>5.2193999999980737E-4</c:v>
                </c:pt>
                <c:pt idx="26098">
                  <c:v>5.2195999999980736E-4</c:v>
                </c:pt>
                <c:pt idx="26099">
                  <c:v>5.2197999999980735E-4</c:v>
                </c:pt>
                <c:pt idx="26100">
                  <c:v>5.2199999999980734E-4</c:v>
                </c:pt>
                <c:pt idx="26101">
                  <c:v>5.2201999999980733E-4</c:v>
                </c:pt>
                <c:pt idx="26102">
                  <c:v>5.2203999999980732E-4</c:v>
                </c:pt>
                <c:pt idx="26103">
                  <c:v>5.2205999999980731E-4</c:v>
                </c:pt>
                <c:pt idx="26104">
                  <c:v>5.220799999998073E-4</c:v>
                </c:pt>
                <c:pt idx="26105">
                  <c:v>5.2209999999980729E-4</c:v>
                </c:pt>
                <c:pt idx="26106">
                  <c:v>5.2211999999980728E-4</c:v>
                </c:pt>
                <c:pt idx="26107">
                  <c:v>5.2213999999980727E-4</c:v>
                </c:pt>
                <c:pt idx="26108">
                  <c:v>5.2215999999980726E-4</c:v>
                </c:pt>
                <c:pt idx="26109">
                  <c:v>5.2217999999980725E-4</c:v>
                </c:pt>
                <c:pt idx="26110">
                  <c:v>5.2219999999980724E-4</c:v>
                </c:pt>
                <c:pt idx="26111">
                  <c:v>5.2221999999980723E-4</c:v>
                </c:pt>
                <c:pt idx="26112">
                  <c:v>5.2223999999980722E-4</c:v>
                </c:pt>
                <c:pt idx="26113">
                  <c:v>5.2225999999980721E-4</c:v>
                </c:pt>
                <c:pt idx="26114">
                  <c:v>5.222799999998072E-4</c:v>
                </c:pt>
                <c:pt idx="26115">
                  <c:v>5.2229999999980718E-4</c:v>
                </c:pt>
                <c:pt idx="26116">
                  <c:v>5.2231999999980717E-4</c:v>
                </c:pt>
                <c:pt idx="26117">
                  <c:v>5.2233999999980716E-4</c:v>
                </c:pt>
                <c:pt idx="26118">
                  <c:v>5.2235999999980715E-4</c:v>
                </c:pt>
                <c:pt idx="26119">
                  <c:v>5.2237999999980714E-4</c:v>
                </c:pt>
                <c:pt idx="26120">
                  <c:v>5.2239999999980713E-4</c:v>
                </c:pt>
                <c:pt idx="26121">
                  <c:v>5.2241999999980712E-4</c:v>
                </c:pt>
                <c:pt idx="26122">
                  <c:v>5.2243999999980711E-4</c:v>
                </c:pt>
                <c:pt idx="26123">
                  <c:v>5.224599999998071E-4</c:v>
                </c:pt>
                <c:pt idx="26124">
                  <c:v>5.2247999999980709E-4</c:v>
                </c:pt>
                <c:pt idx="26125">
                  <c:v>5.2249999999980708E-4</c:v>
                </c:pt>
                <c:pt idx="26126">
                  <c:v>5.2251999999980707E-4</c:v>
                </c:pt>
                <c:pt idx="26127">
                  <c:v>5.2253999999980706E-4</c:v>
                </c:pt>
                <c:pt idx="26128">
                  <c:v>5.2255999999980705E-4</c:v>
                </c:pt>
                <c:pt idx="26129">
                  <c:v>5.2257999999980704E-4</c:v>
                </c:pt>
                <c:pt idx="26130">
                  <c:v>5.2259999999980703E-4</c:v>
                </c:pt>
                <c:pt idx="26131">
                  <c:v>5.2261999999980702E-4</c:v>
                </c:pt>
                <c:pt idx="26132">
                  <c:v>5.2263999999980701E-4</c:v>
                </c:pt>
                <c:pt idx="26133">
                  <c:v>5.22659999999807E-4</c:v>
                </c:pt>
                <c:pt idx="26134">
                  <c:v>5.2267999999980699E-4</c:v>
                </c:pt>
                <c:pt idx="26135">
                  <c:v>5.2269999999980698E-4</c:v>
                </c:pt>
                <c:pt idx="26136">
                  <c:v>5.2271999999980697E-4</c:v>
                </c:pt>
                <c:pt idx="26137">
                  <c:v>5.2273999999980696E-4</c:v>
                </c:pt>
                <c:pt idx="26138">
                  <c:v>5.2275999999980695E-4</c:v>
                </c:pt>
                <c:pt idx="26139">
                  <c:v>5.2277999999980694E-4</c:v>
                </c:pt>
                <c:pt idx="26140">
                  <c:v>5.2279999999980693E-4</c:v>
                </c:pt>
                <c:pt idx="26141">
                  <c:v>5.2281999999980692E-4</c:v>
                </c:pt>
                <c:pt idx="26142">
                  <c:v>5.2283999999980691E-4</c:v>
                </c:pt>
                <c:pt idx="26143">
                  <c:v>5.228599999998069E-4</c:v>
                </c:pt>
                <c:pt idx="26144">
                  <c:v>5.2287999999980688E-4</c:v>
                </c:pt>
                <c:pt idx="26145">
                  <c:v>5.2289999999980687E-4</c:v>
                </c:pt>
                <c:pt idx="26146">
                  <c:v>5.2291999999980686E-4</c:v>
                </c:pt>
                <c:pt idx="26147">
                  <c:v>5.2293999999980685E-4</c:v>
                </c:pt>
                <c:pt idx="26148">
                  <c:v>5.2295999999980684E-4</c:v>
                </c:pt>
                <c:pt idx="26149">
                  <c:v>5.2297999999980683E-4</c:v>
                </c:pt>
                <c:pt idx="26150">
                  <c:v>5.2299999999980682E-4</c:v>
                </c:pt>
                <c:pt idx="26151">
                  <c:v>5.2301999999980681E-4</c:v>
                </c:pt>
                <c:pt idx="26152">
                  <c:v>5.230399999998068E-4</c:v>
                </c:pt>
                <c:pt idx="26153">
                  <c:v>5.2305999999980679E-4</c:v>
                </c:pt>
                <c:pt idx="26154">
                  <c:v>5.2307999999980678E-4</c:v>
                </c:pt>
                <c:pt idx="26155">
                  <c:v>5.2309999999980677E-4</c:v>
                </c:pt>
                <c:pt idx="26156">
                  <c:v>5.2311999999980676E-4</c:v>
                </c:pt>
                <c:pt idx="26157">
                  <c:v>5.2313999999980675E-4</c:v>
                </c:pt>
                <c:pt idx="26158">
                  <c:v>5.2315999999980674E-4</c:v>
                </c:pt>
                <c:pt idx="26159">
                  <c:v>5.2317999999980673E-4</c:v>
                </c:pt>
                <c:pt idx="26160">
                  <c:v>5.2319999999980672E-4</c:v>
                </c:pt>
                <c:pt idx="26161">
                  <c:v>5.2321999999980671E-4</c:v>
                </c:pt>
                <c:pt idx="26162">
                  <c:v>5.232399999998067E-4</c:v>
                </c:pt>
                <c:pt idx="26163">
                  <c:v>5.2325999999980669E-4</c:v>
                </c:pt>
                <c:pt idx="26164">
                  <c:v>5.2327999999980668E-4</c:v>
                </c:pt>
                <c:pt idx="26165">
                  <c:v>5.2329999999980667E-4</c:v>
                </c:pt>
                <c:pt idx="26166">
                  <c:v>5.2331999999980666E-4</c:v>
                </c:pt>
                <c:pt idx="26167">
                  <c:v>5.2333999999980665E-4</c:v>
                </c:pt>
                <c:pt idx="26168">
                  <c:v>5.2335999999980664E-4</c:v>
                </c:pt>
                <c:pt idx="26169">
                  <c:v>5.2337999999980663E-4</c:v>
                </c:pt>
                <c:pt idx="26170">
                  <c:v>5.2339999999980662E-4</c:v>
                </c:pt>
                <c:pt idx="26171">
                  <c:v>5.2341999999980661E-4</c:v>
                </c:pt>
                <c:pt idx="26172">
                  <c:v>5.2343999999980659E-4</c:v>
                </c:pt>
                <c:pt idx="26173">
                  <c:v>5.2345999999980658E-4</c:v>
                </c:pt>
                <c:pt idx="26174">
                  <c:v>5.2347999999980657E-4</c:v>
                </c:pt>
                <c:pt idx="26175">
                  <c:v>5.2349999999980656E-4</c:v>
                </c:pt>
                <c:pt idx="26176">
                  <c:v>5.2351999999980655E-4</c:v>
                </c:pt>
                <c:pt idx="26177">
                  <c:v>5.2353999999980654E-4</c:v>
                </c:pt>
                <c:pt idx="26178">
                  <c:v>5.2355999999980653E-4</c:v>
                </c:pt>
                <c:pt idx="26179">
                  <c:v>5.2357999999980652E-4</c:v>
                </c:pt>
                <c:pt idx="26180">
                  <c:v>5.2359999999980651E-4</c:v>
                </c:pt>
                <c:pt idx="26181">
                  <c:v>5.236199999998065E-4</c:v>
                </c:pt>
                <c:pt idx="26182">
                  <c:v>5.2363999999980649E-4</c:v>
                </c:pt>
                <c:pt idx="26183">
                  <c:v>5.2365999999980648E-4</c:v>
                </c:pt>
                <c:pt idx="26184">
                  <c:v>5.2367999999980647E-4</c:v>
                </c:pt>
                <c:pt idx="26185">
                  <c:v>5.2369999999980646E-4</c:v>
                </c:pt>
                <c:pt idx="26186">
                  <c:v>5.2371999999980645E-4</c:v>
                </c:pt>
                <c:pt idx="26187">
                  <c:v>5.2373999999980644E-4</c:v>
                </c:pt>
                <c:pt idx="26188">
                  <c:v>5.2375999999980643E-4</c:v>
                </c:pt>
                <c:pt idx="26189">
                  <c:v>5.2377999999980642E-4</c:v>
                </c:pt>
                <c:pt idx="26190">
                  <c:v>5.2379999999980641E-4</c:v>
                </c:pt>
                <c:pt idx="26191">
                  <c:v>5.238199999998064E-4</c:v>
                </c:pt>
                <c:pt idx="26192">
                  <c:v>5.2383999999980639E-4</c:v>
                </c:pt>
                <c:pt idx="26193">
                  <c:v>5.2385999999980638E-4</c:v>
                </c:pt>
                <c:pt idx="26194">
                  <c:v>5.2387999999980637E-4</c:v>
                </c:pt>
                <c:pt idx="26195">
                  <c:v>5.2389999999980636E-4</c:v>
                </c:pt>
                <c:pt idx="26196">
                  <c:v>5.2391999999980635E-4</c:v>
                </c:pt>
                <c:pt idx="26197">
                  <c:v>5.2393999999980634E-4</c:v>
                </c:pt>
                <c:pt idx="26198">
                  <c:v>5.2395999999980633E-4</c:v>
                </c:pt>
                <c:pt idx="26199">
                  <c:v>5.2397999999980632E-4</c:v>
                </c:pt>
                <c:pt idx="26200">
                  <c:v>5.239999999998063E-4</c:v>
                </c:pt>
                <c:pt idx="26201">
                  <c:v>5.2401999999980629E-4</c:v>
                </c:pt>
                <c:pt idx="26202">
                  <c:v>5.2403999999980628E-4</c:v>
                </c:pt>
                <c:pt idx="26203">
                  <c:v>5.2405999999980627E-4</c:v>
                </c:pt>
                <c:pt idx="26204">
                  <c:v>5.2407999999980626E-4</c:v>
                </c:pt>
                <c:pt idx="26205">
                  <c:v>5.2409999999980625E-4</c:v>
                </c:pt>
                <c:pt idx="26206">
                  <c:v>5.2411999999980624E-4</c:v>
                </c:pt>
                <c:pt idx="26207">
                  <c:v>5.2413999999980623E-4</c:v>
                </c:pt>
                <c:pt idx="26208">
                  <c:v>5.2415999999980622E-4</c:v>
                </c:pt>
                <c:pt idx="26209">
                  <c:v>5.2417999999980621E-4</c:v>
                </c:pt>
                <c:pt idx="26210">
                  <c:v>5.241999999998062E-4</c:v>
                </c:pt>
                <c:pt idx="26211">
                  <c:v>5.2421999999980619E-4</c:v>
                </c:pt>
                <c:pt idx="26212">
                  <c:v>5.2423999999980618E-4</c:v>
                </c:pt>
                <c:pt idx="26213">
                  <c:v>5.2425999999980617E-4</c:v>
                </c:pt>
                <c:pt idx="26214">
                  <c:v>5.2427999999980616E-4</c:v>
                </c:pt>
                <c:pt idx="26215">
                  <c:v>5.2429999999980615E-4</c:v>
                </c:pt>
                <c:pt idx="26216">
                  <c:v>5.2431999999980614E-4</c:v>
                </c:pt>
                <c:pt idx="26217">
                  <c:v>5.2433999999980613E-4</c:v>
                </c:pt>
                <c:pt idx="26218">
                  <c:v>5.2435999999980612E-4</c:v>
                </c:pt>
                <c:pt idx="26219">
                  <c:v>5.2437999999980611E-4</c:v>
                </c:pt>
                <c:pt idx="26220">
                  <c:v>5.243999999998061E-4</c:v>
                </c:pt>
                <c:pt idx="26221">
                  <c:v>5.2441999999980609E-4</c:v>
                </c:pt>
                <c:pt idx="26222">
                  <c:v>5.2443999999980608E-4</c:v>
                </c:pt>
                <c:pt idx="26223">
                  <c:v>5.2445999999980607E-4</c:v>
                </c:pt>
                <c:pt idx="26224">
                  <c:v>5.2447999999980606E-4</c:v>
                </c:pt>
                <c:pt idx="26225">
                  <c:v>5.2449999999980605E-4</c:v>
                </c:pt>
                <c:pt idx="26226">
                  <c:v>5.2451999999980604E-4</c:v>
                </c:pt>
                <c:pt idx="26227">
                  <c:v>5.2453999999980603E-4</c:v>
                </c:pt>
                <c:pt idx="26228">
                  <c:v>5.2455999999980601E-4</c:v>
                </c:pt>
                <c:pt idx="26229">
                  <c:v>5.24579999999806E-4</c:v>
                </c:pt>
                <c:pt idx="26230">
                  <c:v>5.2459999999980599E-4</c:v>
                </c:pt>
                <c:pt idx="26231">
                  <c:v>5.2461999999980598E-4</c:v>
                </c:pt>
                <c:pt idx="26232">
                  <c:v>5.2463999999980597E-4</c:v>
                </c:pt>
                <c:pt idx="26233">
                  <c:v>5.2465999999980596E-4</c:v>
                </c:pt>
                <c:pt idx="26234">
                  <c:v>5.2467999999980595E-4</c:v>
                </c:pt>
                <c:pt idx="26235">
                  <c:v>5.2469999999980594E-4</c:v>
                </c:pt>
                <c:pt idx="26236">
                  <c:v>5.2471999999980593E-4</c:v>
                </c:pt>
                <c:pt idx="26237">
                  <c:v>5.2473999999980592E-4</c:v>
                </c:pt>
                <c:pt idx="26238">
                  <c:v>5.2475999999980591E-4</c:v>
                </c:pt>
                <c:pt idx="26239">
                  <c:v>5.247799999998059E-4</c:v>
                </c:pt>
                <c:pt idx="26240">
                  <c:v>5.2479999999980589E-4</c:v>
                </c:pt>
                <c:pt idx="26241">
                  <c:v>5.2481999999980588E-4</c:v>
                </c:pt>
                <c:pt idx="26242">
                  <c:v>5.2483999999980587E-4</c:v>
                </c:pt>
                <c:pt idx="26243">
                  <c:v>5.2485999999980586E-4</c:v>
                </c:pt>
                <c:pt idx="26244">
                  <c:v>5.2487999999980585E-4</c:v>
                </c:pt>
                <c:pt idx="26245">
                  <c:v>5.2489999999980584E-4</c:v>
                </c:pt>
                <c:pt idx="26246">
                  <c:v>5.2491999999980583E-4</c:v>
                </c:pt>
                <c:pt idx="26247">
                  <c:v>5.2493999999980582E-4</c:v>
                </c:pt>
                <c:pt idx="26248">
                  <c:v>5.2495999999980581E-4</c:v>
                </c:pt>
                <c:pt idx="26249">
                  <c:v>5.249799999998058E-4</c:v>
                </c:pt>
                <c:pt idx="26250">
                  <c:v>5.2499999999980579E-4</c:v>
                </c:pt>
                <c:pt idx="26251">
                  <c:v>5.2501999999980578E-4</c:v>
                </c:pt>
                <c:pt idx="26252">
                  <c:v>5.2503999999980577E-4</c:v>
                </c:pt>
                <c:pt idx="26253">
                  <c:v>5.2505999999980576E-4</c:v>
                </c:pt>
                <c:pt idx="26254">
                  <c:v>5.2507999999980575E-4</c:v>
                </c:pt>
                <c:pt idx="26255">
                  <c:v>5.2509999999980574E-4</c:v>
                </c:pt>
                <c:pt idx="26256">
                  <c:v>5.2511999999980572E-4</c:v>
                </c:pt>
                <c:pt idx="26257">
                  <c:v>5.2513999999980571E-4</c:v>
                </c:pt>
                <c:pt idx="26258">
                  <c:v>5.251599999998057E-4</c:v>
                </c:pt>
                <c:pt idx="26259">
                  <c:v>5.2517999999980569E-4</c:v>
                </c:pt>
                <c:pt idx="26260">
                  <c:v>5.2519999999980568E-4</c:v>
                </c:pt>
                <c:pt idx="26261">
                  <c:v>5.2521999999980567E-4</c:v>
                </c:pt>
                <c:pt idx="26262">
                  <c:v>5.2523999999980566E-4</c:v>
                </c:pt>
                <c:pt idx="26263">
                  <c:v>5.2525999999980565E-4</c:v>
                </c:pt>
                <c:pt idx="26264">
                  <c:v>5.2527999999980564E-4</c:v>
                </c:pt>
                <c:pt idx="26265">
                  <c:v>5.2529999999980563E-4</c:v>
                </c:pt>
                <c:pt idx="26266">
                  <c:v>5.2531999999980562E-4</c:v>
                </c:pt>
                <c:pt idx="26267">
                  <c:v>5.2533999999980561E-4</c:v>
                </c:pt>
                <c:pt idx="26268">
                  <c:v>5.253599999998056E-4</c:v>
                </c:pt>
                <c:pt idx="26269">
                  <c:v>5.2537999999980559E-4</c:v>
                </c:pt>
                <c:pt idx="26270">
                  <c:v>5.2539999999980558E-4</c:v>
                </c:pt>
                <c:pt idx="26271">
                  <c:v>5.2541999999980557E-4</c:v>
                </c:pt>
                <c:pt idx="26272">
                  <c:v>5.2543999999980556E-4</c:v>
                </c:pt>
                <c:pt idx="26273">
                  <c:v>5.2545999999980555E-4</c:v>
                </c:pt>
                <c:pt idx="26274">
                  <c:v>5.2547999999980554E-4</c:v>
                </c:pt>
                <c:pt idx="26275">
                  <c:v>5.2549999999980553E-4</c:v>
                </c:pt>
                <c:pt idx="26276">
                  <c:v>5.2551999999980552E-4</c:v>
                </c:pt>
                <c:pt idx="26277">
                  <c:v>5.2553999999980551E-4</c:v>
                </c:pt>
                <c:pt idx="26278">
                  <c:v>5.255599999998055E-4</c:v>
                </c:pt>
                <c:pt idx="26279">
                  <c:v>5.2557999999980549E-4</c:v>
                </c:pt>
                <c:pt idx="26280">
                  <c:v>5.2559999999980548E-4</c:v>
                </c:pt>
                <c:pt idx="26281">
                  <c:v>5.2561999999980547E-4</c:v>
                </c:pt>
                <c:pt idx="26282">
                  <c:v>5.2563999999980546E-4</c:v>
                </c:pt>
                <c:pt idx="26283">
                  <c:v>5.2565999999980545E-4</c:v>
                </c:pt>
                <c:pt idx="26284">
                  <c:v>5.2567999999980543E-4</c:v>
                </c:pt>
                <c:pt idx="26285">
                  <c:v>5.2569999999980542E-4</c:v>
                </c:pt>
                <c:pt idx="26286">
                  <c:v>5.2571999999980541E-4</c:v>
                </c:pt>
                <c:pt idx="26287">
                  <c:v>5.257399999998054E-4</c:v>
                </c:pt>
                <c:pt idx="26288">
                  <c:v>5.2575999999980539E-4</c:v>
                </c:pt>
                <c:pt idx="26289">
                  <c:v>5.2577999999980538E-4</c:v>
                </c:pt>
                <c:pt idx="26290">
                  <c:v>5.2579999999980537E-4</c:v>
                </c:pt>
                <c:pt idx="26291">
                  <c:v>5.2581999999980536E-4</c:v>
                </c:pt>
                <c:pt idx="26292">
                  <c:v>5.2583999999980535E-4</c:v>
                </c:pt>
                <c:pt idx="26293">
                  <c:v>5.2585999999980534E-4</c:v>
                </c:pt>
                <c:pt idx="26294">
                  <c:v>5.2587999999980533E-4</c:v>
                </c:pt>
                <c:pt idx="26295">
                  <c:v>5.2589999999980532E-4</c:v>
                </c:pt>
                <c:pt idx="26296">
                  <c:v>5.2591999999980531E-4</c:v>
                </c:pt>
                <c:pt idx="26297">
                  <c:v>5.259399999998053E-4</c:v>
                </c:pt>
                <c:pt idx="26298">
                  <c:v>5.2595999999980529E-4</c:v>
                </c:pt>
                <c:pt idx="26299">
                  <c:v>5.2597999999980528E-4</c:v>
                </c:pt>
                <c:pt idx="26300">
                  <c:v>5.2599999999980527E-4</c:v>
                </c:pt>
                <c:pt idx="26301">
                  <c:v>5.2601999999980526E-4</c:v>
                </c:pt>
                <c:pt idx="26302">
                  <c:v>5.2603999999980525E-4</c:v>
                </c:pt>
                <c:pt idx="26303">
                  <c:v>5.2605999999980524E-4</c:v>
                </c:pt>
                <c:pt idx="26304">
                  <c:v>5.2607999999980523E-4</c:v>
                </c:pt>
                <c:pt idx="26305">
                  <c:v>5.2609999999980522E-4</c:v>
                </c:pt>
                <c:pt idx="26306">
                  <c:v>5.2611999999980521E-4</c:v>
                </c:pt>
                <c:pt idx="26307">
                  <c:v>5.261399999998052E-4</c:v>
                </c:pt>
                <c:pt idx="26308">
                  <c:v>5.2615999999980519E-4</c:v>
                </c:pt>
                <c:pt idx="26309">
                  <c:v>5.2617999999980518E-4</c:v>
                </c:pt>
                <c:pt idx="26310">
                  <c:v>5.2619999999980517E-4</c:v>
                </c:pt>
                <c:pt idx="26311">
                  <c:v>5.2621999999980516E-4</c:v>
                </c:pt>
                <c:pt idx="26312">
                  <c:v>5.2623999999980514E-4</c:v>
                </c:pt>
                <c:pt idx="26313">
                  <c:v>5.2625999999980513E-4</c:v>
                </c:pt>
                <c:pt idx="26314">
                  <c:v>5.2627999999980512E-4</c:v>
                </c:pt>
                <c:pt idx="26315">
                  <c:v>5.2629999999980511E-4</c:v>
                </c:pt>
                <c:pt idx="26316">
                  <c:v>5.263199999998051E-4</c:v>
                </c:pt>
                <c:pt idx="26317">
                  <c:v>5.2633999999980509E-4</c:v>
                </c:pt>
                <c:pt idx="26318">
                  <c:v>5.2635999999980508E-4</c:v>
                </c:pt>
                <c:pt idx="26319">
                  <c:v>5.2637999999980507E-4</c:v>
                </c:pt>
                <c:pt idx="26320">
                  <c:v>5.2639999999980506E-4</c:v>
                </c:pt>
                <c:pt idx="26321">
                  <c:v>5.2641999999980505E-4</c:v>
                </c:pt>
                <c:pt idx="26322">
                  <c:v>5.2643999999980504E-4</c:v>
                </c:pt>
                <c:pt idx="26323">
                  <c:v>5.2645999999980503E-4</c:v>
                </c:pt>
                <c:pt idx="26324">
                  <c:v>5.2647999999980502E-4</c:v>
                </c:pt>
                <c:pt idx="26325">
                  <c:v>5.2649999999980501E-4</c:v>
                </c:pt>
                <c:pt idx="26326">
                  <c:v>5.26519999999805E-4</c:v>
                </c:pt>
                <c:pt idx="26327">
                  <c:v>5.2653999999980499E-4</c:v>
                </c:pt>
                <c:pt idx="26328">
                  <c:v>5.2655999999980498E-4</c:v>
                </c:pt>
                <c:pt idx="26329">
                  <c:v>5.2657999999980497E-4</c:v>
                </c:pt>
                <c:pt idx="26330">
                  <c:v>5.2659999999980496E-4</c:v>
                </c:pt>
                <c:pt idx="26331">
                  <c:v>5.2661999999980495E-4</c:v>
                </c:pt>
                <c:pt idx="26332">
                  <c:v>5.2663999999980494E-4</c:v>
                </c:pt>
                <c:pt idx="26333">
                  <c:v>5.2665999999980493E-4</c:v>
                </c:pt>
                <c:pt idx="26334">
                  <c:v>5.2667999999980492E-4</c:v>
                </c:pt>
                <c:pt idx="26335">
                  <c:v>5.2669999999980491E-4</c:v>
                </c:pt>
                <c:pt idx="26336">
                  <c:v>5.267199999998049E-4</c:v>
                </c:pt>
                <c:pt idx="26337">
                  <c:v>5.2673999999980489E-4</c:v>
                </c:pt>
                <c:pt idx="26338">
                  <c:v>5.2675999999980488E-4</c:v>
                </c:pt>
                <c:pt idx="26339">
                  <c:v>5.2677999999980487E-4</c:v>
                </c:pt>
                <c:pt idx="26340">
                  <c:v>5.2679999999980485E-4</c:v>
                </c:pt>
                <c:pt idx="26341">
                  <c:v>5.2681999999980484E-4</c:v>
                </c:pt>
                <c:pt idx="26342">
                  <c:v>5.2683999999980483E-4</c:v>
                </c:pt>
                <c:pt idx="26343">
                  <c:v>5.2685999999980482E-4</c:v>
                </c:pt>
                <c:pt idx="26344">
                  <c:v>5.2687999999980481E-4</c:v>
                </c:pt>
                <c:pt idx="26345">
                  <c:v>5.268999999998048E-4</c:v>
                </c:pt>
                <c:pt idx="26346">
                  <c:v>5.2691999999980479E-4</c:v>
                </c:pt>
                <c:pt idx="26347">
                  <c:v>5.2693999999980478E-4</c:v>
                </c:pt>
                <c:pt idx="26348">
                  <c:v>5.2695999999980477E-4</c:v>
                </c:pt>
                <c:pt idx="26349">
                  <c:v>5.2697999999980476E-4</c:v>
                </c:pt>
                <c:pt idx="26350">
                  <c:v>5.2699999999980475E-4</c:v>
                </c:pt>
                <c:pt idx="26351">
                  <c:v>5.2701999999980474E-4</c:v>
                </c:pt>
                <c:pt idx="26352">
                  <c:v>5.2703999999980473E-4</c:v>
                </c:pt>
                <c:pt idx="26353">
                  <c:v>5.2705999999980472E-4</c:v>
                </c:pt>
                <c:pt idx="26354">
                  <c:v>5.2707999999980471E-4</c:v>
                </c:pt>
                <c:pt idx="26355">
                  <c:v>5.270999999998047E-4</c:v>
                </c:pt>
                <c:pt idx="26356">
                  <c:v>5.2711999999980469E-4</c:v>
                </c:pt>
                <c:pt idx="26357">
                  <c:v>5.2713999999980468E-4</c:v>
                </c:pt>
                <c:pt idx="26358">
                  <c:v>5.2715999999980467E-4</c:v>
                </c:pt>
                <c:pt idx="26359">
                  <c:v>5.2717999999980466E-4</c:v>
                </c:pt>
                <c:pt idx="26360">
                  <c:v>5.2719999999980465E-4</c:v>
                </c:pt>
                <c:pt idx="26361">
                  <c:v>5.2721999999980464E-4</c:v>
                </c:pt>
                <c:pt idx="26362">
                  <c:v>5.2723999999980463E-4</c:v>
                </c:pt>
                <c:pt idx="26363">
                  <c:v>5.2725999999980462E-4</c:v>
                </c:pt>
                <c:pt idx="26364">
                  <c:v>5.2727999999980461E-4</c:v>
                </c:pt>
                <c:pt idx="26365">
                  <c:v>5.272999999998046E-4</c:v>
                </c:pt>
                <c:pt idx="26366">
                  <c:v>5.2731999999980459E-4</c:v>
                </c:pt>
                <c:pt idx="26367">
                  <c:v>5.2733999999980458E-4</c:v>
                </c:pt>
                <c:pt idx="26368">
                  <c:v>5.2735999999980456E-4</c:v>
                </c:pt>
                <c:pt idx="26369">
                  <c:v>5.2737999999980455E-4</c:v>
                </c:pt>
                <c:pt idx="26370">
                  <c:v>5.2739999999980454E-4</c:v>
                </c:pt>
                <c:pt idx="26371">
                  <c:v>5.2741999999980453E-4</c:v>
                </c:pt>
                <c:pt idx="26372">
                  <c:v>5.2743999999980452E-4</c:v>
                </c:pt>
                <c:pt idx="26373">
                  <c:v>5.2745999999980451E-4</c:v>
                </c:pt>
                <c:pt idx="26374">
                  <c:v>5.274799999998045E-4</c:v>
                </c:pt>
                <c:pt idx="26375">
                  <c:v>5.2749999999980449E-4</c:v>
                </c:pt>
                <c:pt idx="26376">
                  <c:v>5.2751999999980448E-4</c:v>
                </c:pt>
                <c:pt idx="26377">
                  <c:v>5.2753999999980447E-4</c:v>
                </c:pt>
                <c:pt idx="26378">
                  <c:v>5.2755999999980446E-4</c:v>
                </c:pt>
                <c:pt idx="26379">
                  <c:v>5.2757999999980445E-4</c:v>
                </c:pt>
                <c:pt idx="26380">
                  <c:v>5.2759999999980444E-4</c:v>
                </c:pt>
                <c:pt idx="26381">
                  <c:v>5.2761999999980443E-4</c:v>
                </c:pt>
                <c:pt idx="26382">
                  <c:v>5.2763999999980442E-4</c:v>
                </c:pt>
                <c:pt idx="26383">
                  <c:v>5.2765999999980441E-4</c:v>
                </c:pt>
                <c:pt idx="26384">
                  <c:v>5.276799999998044E-4</c:v>
                </c:pt>
                <c:pt idx="26385">
                  <c:v>5.2769999999980439E-4</c:v>
                </c:pt>
                <c:pt idx="26386">
                  <c:v>5.2771999999980438E-4</c:v>
                </c:pt>
                <c:pt idx="26387">
                  <c:v>5.2773999999980437E-4</c:v>
                </c:pt>
                <c:pt idx="26388">
                  <c:v>5.2775999999980436E-4</c:v>
                </c:pt>
                <c:pt idx="26389">
                  <c:v>5.2777999999980435E-4</c:v>
                </c:pt>
                <c:pt idx="26390">
                  <c:v>5.2779999999980434E-4</c:v>
                </c:pt>
                <c:pt idx="26391">
                  <c:v>5.2781999999980433E-4</c:v>
                </c:pt>
                <c:pt idx="26392">
                  <c:v>5.2783999999980432E-4</c:v>
                </c:pt>
                <c:pt idx="26393">
                  <c:v>5.2785999999980431E-4</c:v>
                </c:pt>
                <c:pt idx="26394">
                  <c:v>5.278799999998043E-4</c:v>
                </c:pt>
                <c:pt idx="26395">
                  <c:v>5.2789999999980429E-4</c:v>
                </c:pt>
                <c:pt idx="26396">
                  <c:v>5.2791999999980427E-4</c:v>
                </c:pt>
                <c:pt idx="26397">
                  <c:v>5.2793999999980426E-4</c:v>
                </c:pt>
                <c:pt idx="26398">
                  <c:v>5.2795999999980425E-4</c:v>
                </c:pt>
                <c:pt idx="26399">
                  <c:v>5.2797999999980424E-4</c:v>
                </c:pt>
                <c:pt idx="26400">
                  <c:v>5.2799999999980423E-4</c:v>
                </c:pt>
                <c:pt idx="26401">
                  <c:v>5.2801999999980422E-4</c:v>
                </c:pt>
                <c:pt idx="26402">
                  <c:v>5.2803999999980421E-4</c:v>
                </c:pt>
                <c:pt idx="26403">
                  <c:v>5.280599999998042E-4</c:v>
                </c:pt>
                <c:pt idx="26404">
                  <c:v>5.2807999999980419E-4</c:v>
                </c:pt>
                <c:pt idx="26405">
                  <c:v>5.2809999999980418E-4</c:v>
                </c:pt>
                <c:pt idx="26406">
                  <c:v>5.2811999999980417E-4</c:v>
                </c:pt>
                <c:pt idx="26407">
                  <c:v>5.2813999999980416E-4</c:v>
                </c:pt>
                <c:pt idx="26408">
                  <c:v>5.2815999999980415E-4</c:v>
                </c:pt>
                <c:pt idx="26409">
                  <c:v>5.2817999999980414E-4</c:v>
                </c:pt>
                <c:pt idx="26410">
                  <c:v>5.2819999999980413E-4</c:v>
                </c:pt>
                <c:pt idx="26411">
                  <c:v>5.2821999999980412E-4</c:v>
                </c:pt>
                <c:pt idx="26412">
                  <c:v>5.2823999999980411E-4</c:v>
                </c:pt>
                <c:pt idx="26413">
                  <c:v>5.282599999998041E-4</c:v>
                </c:pt>
                <c:pt idx="26414">
                  <c:v>5.2827999999980409E-4</c:v>
                </c:pt>
                <c:pt idx="26415">
                  <c:v>5.2829999999980408E-4</c:v>
                </c:pt>
                <c:pt idx="26416">
                  <c:v>5.2831999999980407E-4</c:v>
                </c:pt>
                <c:pt idx="26417">
                  <c:v>5.2833999999980406E-4</c:v>
                </c:pt>
                <c:pt idx="26418">
                  <c:v>5.2835999999980405E-4</c:v>
                </c:pt>
                <c:pt idx="26419">
                  <c:v>5.2837999999980404E-4</c:v>
                </c:pt>
                <c:pt idx="26420">
                  <c:v>5.2839999999980403E-4</c:v>
                </c:pt>
                <c:pt idx="26421">
                  <c:v>5.2841999999980402E-4</c:v>
                </c:pt>
                <c:pt idx="26422">
                  <c:v>5.2843999999980401E-4</c:v>
                </c:pt>
                <c:pt idx="26423">
                  <c:v>5.28459999999804E-4</c:v>
                </c:pt>
                <c:pt idx="26424">
                  <c:v>5.2847999999980399E-4</c:v>
                </c:pt>
                <c:pt idx="26425">
                  <c:v>5.2849999999980397E-4</c:v>
                </c:pt>
                <c:pt idx="26426">
                  <c:v>5.2851999999980396E-4</c:v>
                </c:pt>
                <c:pt idx="26427">
                  <c:v>5.2853999999980395E-4</c:v>
                </c:pt>
                <c:pt idx="26428">
                  <c:v>5.2855999999980394E-4</c:v>
                </c:pt>
                <c:pt idx="26429">
                  <c:v>5.2857999999980393E-4</c:v>
                </c:pt>
                <c:pt idx="26430">
                  <c:v>5.2859999999980392E-4</c:v>
                </c:pt>
                <c:pt idx="26431">
                  <c:v>5.2861999999980391E-4</c:v>
                </c:pt>
                <c:pt idx="26432">
                  <c:v>5.286399999998039E-4</c:v>
                </c:pt>
                <c:pt idx="26433">
                  <c:v>5.2865999999980389E-4</c:v>
                </c:pt>
                <c:pt idx="26434">
                  <c:v>5.2867999999980388E-4</c:v>
                </c:pt>
                <c:pt idx="26435">
                  <c:v>5.2869999999980387E-4</c:v>
                </c:pt>
                <c:pt idx="26436">
                  <c:v>5.2871999999980386E-4</c:v>
                </c:pt>
                <c:pt idx="26437">
                  <c:v>5.2873999999980385E-4</c:v>
                </c:pt>
                <c:pt idx="26438">
                  <c:v>5.2875999999980384E-4</c:v>
                </c:pt>
                <c:pt idx="26439">
                  <c:v>5.2877999999980383E-4</c:v>
                </c:pt>
                <c:pt idx="26440">
                  <c:v>5.2879999999980382E-4</c:v>
                </c:pt>
                <c:pt idx="26441">
                  <c:v>5.2881999999980381E-4</c:v>
                </c:pt>
                <c:pt idx="26442">
                  <c:v>5.288399999998038E-4</c:v>
                </c:pt>
                <c:pt idx="26443">
                  <c:v>5.2885999999980379E-4</c:v>
                </c:pt>
                <c:pt idx="26444">
                  <c:v>5.2887999999980378E-4</c:v>
                </c:pt>
                <c:pt idx="26445">
                  <c:v>5.2889999999980377E-4</c:v>
                </c:pt>
                <c:pt idx="26446">
                  <c:v>5.2891999999980376E-4</c:v>
                </c:pt>
                <c:pt idx="26447">
                  <c:v>5.2893999999980375E-4</c:v>
                </c:pt>
                <c:pt idx="26448">
                  <c:v>5.2895999999980374E-4</c:v>
                </c:pt>
                <c:pt idx="26449">
                  <c:v>5.2897999999980373E-4</c:v>
                </c:pt>
                <c:pt idx="26450">
                  <c:v>5.2899999999980372E-4</c:v>
                </c:pt>
                <c:pt idx="26451">
                  <c:v>5.2901999999980371E-4</c:v>
                </c:pt>
                <c:pt idx="26452">
                  <c:v>5.290399999998037E-4</c:v>
                </c:pt>
                <c:pt idx="26453">
                  <c:v>5.2905999999980368E-4</c:v>
                </c:pt>
                <c:pt idx="26454">
                  <c:v>5.2907999999980367E-4</c:v>
                </c:pt>
                <c:pt idx="26455">
                  <c:v>5.2909999999980366E-4</c:v>
                </c:pt>
                <c:pt idx="26456">
                  <c:v>5.2911999999980365E-4</c:v>
                </c:pt>
                <c:pt idx="26457">
                  <c:v>5.2913999999980364E-4</c:v>
                </c:pt>
                <c:pt idx="26458">
                  <c:v>5.2915999999980363E-4</c:v>
                </c:pt>
                <c:pt idx="26459">
                  <c:v>5.2917999999980362E-4</c:v>
                </c:pt>
                <c:pt idx="26460">
                  <c:v>5.2919999999980361E-4</c:v>
                </c:pt>
                <c:pt idx="26461">
                  <c:v>5.292199999998036E-4</c:v>
                </c:pt>
                <c:pt idx="26462">
                  <c:v>5.2923999999980359E-4</c:v>
                </c:pt>
                <c:pt idx="26463">
                  <c:v>5.2925999999980358E-4</c:v>
                </c:pt>
                <c:pt idx="26464">
                  <c:v>5.2927999999980357E-4</c:v>
                </c:pt>
                <c:pt idx="26465">
                  <c:v>5.2929999999980356E-4</c:v>
                </c:pt>
                <c:pt idx="26466">
                  <c:v>5.2931999999980355E-4</c:v>
                </c:pt>
                <c:pt idx="26467">
                  <c:v>5.2933999999980354E-4</c:v>
                </c:pt>
                <c:pt idx="26468">
                  <c:v>5.2935999999980353E-4</c:v>
                </c:pt>
                <c:pt idx="26469">
                  <c:v>5.2937999999980352E-4</c:v>
                </c:pt>
                <c:pt idx="26470">
                  <c:v>5.2939999999980351E-4</c:v>
                </c:pt>
                <c:pt idx="26471">
                  <c:v>5.294199999998035E-4</c:v>
                </c:pt>
                <c:pt idx="26472">
                  <c:v>5.2943999999980349E-4</c:v>
                </c:pt>
                <c:pt idx="26473">
                  <c:v>5.2945999999980348E-4</c:v>
                </c:pt>
                <c:pt idx="26474">
                  <c:v>5.2947999999980347E-4</c:v>
                </c:pt>
                <c:pt idx="26475">
                  <c:v>5.2949999999980346E-4</c:v>
                </c:pt>
                <c:pt idx="26476">
                  <c:v>5.2951999999980345E-4</c:v>
                </c:pt>
                <c:pt idx="26477">
                  <c:v>5.2953999999980344E-4</c:v>
                </c:pt>
                <c:pt idx="26478">
                  <c:v>5.2955999999980343E-4</c:v>
                </c:pt>
                <c:pt idx="26479">
                  <c:v>5.2957999999980342E-4</c:v>
                </c:pt>
                <c:pt idx="26480">
                  <c:v>5.2959999999980341E-4</c:v>
                </c:pt>
                <c:pt idx="26481">
                  <c:v>5.2961999999980339E-4</c:v>
                </c:pt>
                <c:pt idx="26482">
                  <c:v>5.2963999999980338E-4</c:v>
                </c:pt>
                <c:pt idx="26483">
                  <c:v>5.2965999999980337E-4</c:v>
                </c:pt>
                <c:pt idx="26484">
                  <c:v>5.2967999999980336E-4</c:v>
                </c:pt>
                <c:pt idx="26485">
                  <c:v>5.2969999999980335E-4</c:v>
                </c:pt>
                <c:pt idx="26486">
                  <c:v>5.2971999999980334E-4</c:v>
                </c:pt>
                <c:pt idx="26487">
                  <c:v>5.2973999999980333E-4</c:v>
                </c:pt>
                <c:pt idx="26488">
                  <c:v>5.2975999999980332E-4</c:v>
                </c:pt>
                <c:pt idx="26489">
                  <c:v>5.2977999999980331E-4</c:v>
                </c:pt>
                <c:pt idx="26490">
                  <c:v>5.297999999998033E-4</c:v>
                </c:pt>
                <c:pt idx="26491">
                  <c:v>5.2981999999980329E-4</c:v>
                </c:pt>
                <c:pt idx="26492">
                  <c:v>5.2983999999980328E-4</c:v>
                </c:pt>
                <c:pt idx="26493">
                  <c:v>5.2985999999980327E-4</c:v>
                </c:pt>
                <c:pt idx="26494">
                  <c:v>5.2987999999980326E-4</c:v>
                </c:pt>
                <c:pt idx="26495">
                  <c:v>5.2989999999980325E-4</c:v>
                </c:pt>
                <c:pt idx="26496">
                  <c:v>5.2991999999980324E-4</c:v>
                </c:pt>
                <c:pt idx="26497">
                  <c:v>5.2993999999980323E-4</c:v>
                </c:pt>
                <c:pt idx="26498">
                  <c:v>5.2995999999980322E-4</c:v>
                </c:pt>
                <c:pt idx="26499">
                  <c:v>5.2997999999980321E-4</c:v>
                </c:pt>
                <c:pt idx="26500">
                  <c:v>5.299999999998032E-4</c:v>
                </c:pt>
                <c:pt idx="26501">
                  <c:v>5.3001999999980319E-4</c:v>
                </c:pt>
                <c:pt idx="26502">
                  <c:v>5.3003999999980318E-4</c:v>
                </c:pt>
                <c:pt idx="26503">
                  <c:v>5.3005999999980317E-4</c:v>
                </c:pt>
                <c:pt idx="26504">
                  <c:v>5.3007999999980316E-4</c:v>
                </c:pt>
                <c:pt idx="26505">
                  <c:v>5.3009999999980315E-4</c:v>
                </c:pt>
                <c:pt idx="26506">
                  <c:v>5.3011999999980314E-4</c:v>
                </c:pt>
                <c:pt idx="26507">
                  <c:v>5.3013999999980313E-4</c:v>
                </c:pt>
                <c:pt idx="26508">
                  <c:v>5.3015999999980312E-4</c:v>
                </c:pt>
                <c:pt idx="26509">
                  <c:v>5.301799999998031E-4</c:v>
                </c:pt>
                <c:pt idx="26510">
                  <c:v>5.3019999999980309E-4</c:v>
                </c:pt>
                <c:pt idx="26511">
                  <c:v>5.3021999999980308E-4</c:v>
                </c:pt>
                <c:pt idx="26512">
                  <c:v>5.3023999999980307E-4</c:v>
                </c:pt>
                <c:pt idx="26513">
                  <c:v>5.3025999999980306E-4</c:v>
                </c:pt>
                <c:pt idx="26514">
                  <c:v>5.3027999999980305E-4</c:v>
                </c:pt>
                <c:pt idx="26515">
                  <c:v>5.3029999999980304E-4</c:v>
                </c:pt>
                <c:pt idx="26516">
                  <c:v>5.3031999999980303E-4</c:v>
                </c:pt>
                <c:pt idx="26517">
                  <c:v>5.3033999999980302E-4</c:v>
                </c:pt>
                <c:pt idx="26518">
                  <c:v>5.3035999999980301E-4</c:v>
                </c:pt>
                <c:pt idx="26519">
                  <c:v>5.30379999999803E-4</c:v>
                </c:pt>
                <c:pt idx="26520">
                  <c:v>5.3039999999980299E-4</c:v>
                </c:pt>
                <c:pt idx="26521">
                  <c:v>5.3041999999980298E-4</c:v>
                </c:pt>
                <c:pt idx="26522">
                  <c:v>5.3043999999980297E-4</c:v>
                </c:pt>
                <c:pt idx="26523">
                  <c:v>5.3045999999980296E-4</c:v>
                </c:pt>
                <c:pt idx="26524">
                  <c:v>5.3047999999980295E-4</c:v>
                </c:pt>
                <c:pt idx="26525">
                  <c:v>5.3049999999980294E-4</c:v>
                </c:pt>
                <c:pt idx="26526">
                  <c:v>5.3051999999980293E-4</c:v>
                </c:pt>
                <c:pt idx="26527">
                  <c:v>5.3053999999980292E-4</c:v>
                </c:pt>
                <c:pt idx="26528">
                  <c:v>5.3055999999980291E-4</c:v>
                </c:pt>
                <c:pt idx="26529">
                  <c:v>5.305799999998029E-4</c:v>
                </c:pt>
                <c:pt idx="26530">
                  <c:v>5.3059999999980289E-4</c:v>
                </c:pt>
                <c:pt idx="26531">
                  <c:v>5.3061999999980288E-4</c:v>
                </c:pt>
                <c:pt idx="26532">
                  <c:v>5.3063999999980287E-4</c:v>
                </c:pt>
                <c:pt idx="26533">
                  <c:v>5.3065999999980286E-4</c:v>
                </c:pt>
                <c:pt idx="26534">
                  <c:v>5.3067999999980285E-4</c:v>
                </c:pt>
                <c:pt idx="26535">
                  <c:v>5.3069999999980284E-4</c:v>
                </c:pt>
                <c:pt idx="26536">
                  <c:v>5.3071999999980283E-4</c:v>
                </c:pt>
                <c:pt idx="26537">
                  <c:v>5.3073999999980281E-4</c:v>
                </c:pt>
                <c:pt idx="26538">
                  <c:v>5.307599999998028E-4</c:v>
                </c:pt>
                <c:pt idx="26539">
                  <c:v>5.3077999999980279E-4</c:v>
                </c:pt>
                <c:pt idx="26540">
                  <c:v>5.3079999999980278E-4</c:v>
                </c:pt>
                <c:pt idx="26541">
                  <c:v>5.3081999999980277E-4</c:v>
                </c:pt>
                <c:pt idx="26542">
                  <c:v>5.3083999999980276E-4</c:v>
                </c:pt>
                <c:pt idx="26543">
                  <c:v>5.3085999999980275E-4</c:v>
                </c:pt>
                <c:pt idx="26544">
                  <c:v>5.3087999999980274E-4</c:v>
                </c:pt>
                <c:pt idx="26545">
                  <c:v>5.3089999999980273E-4</c:v>
                </c:pt>
                <c:pt idx="26546">
                  <c:v>5.3091999999980272E-4</c:v>
                </c:pt>
                <c:pt idx="26547">
                  <c:v>5.3093999999980271E-4</c:v>
                </c:pt>
                <c:pt idx="26548">
                  <c:v>5.309599999998027E-4</c:v>
                </c:pt>
                <c:pt idx="26549">
                  <c:v>5.3097999999980269E-4</c:v>
                </c:pt>
                <c:pt idx="26550">
                  <c:v>5.3099999999980268E-4</c:v>
                </c:pt>
                <c:pt idx="26551">
                  <c:v>5.3101999999980267E-4</c:v>
                </c:pt>
                <c:pt idx="26552">
                  <c:v>5.3103999999980266E-4</c:v>
                </c:pt>
                <c:pt idx="26553">
                  <c:v>5.3105999999980265E-4</c:v>
                </c:pt>
                <c:pt idx="26554">
                  <c:v>5.3107999999980264E-4</c:v>
                </c:pt>
                <c:pt idx="26555">
                  <c:v>5.3109999999980263E-4</c:v>
                </c:pt>
                <c:pt idx="26556">
                  <c:v>5.3111999999980262E-4</c:v>
                </c:pt>
                <c:pt idx="26557">
                  <c:v>5.3113999999980261E-4</c:v>
                </c:pt>
                <c:pt idx="26558">
                  <c:v>5.311599999998026E-4</c:v>
                </c:pt>
                <c:pt idx="26559">
                  <c:v>5.3117999999980259E-4</c:v>
                </c:pt>
                <c:pt idx="26560">
                  <c:v>5.3119999999980258E-4</c:v>
                </c:pt>
                <c:pt idx="26561">
                  <c:v>5.3121999999980257E-4</c:v>
                </c:pt>
                <c:pt idx="26562">
                  <c:v>5.3123999999980256E-4</c:v>
                </c:pt>
                <c:pt idx="26563">
                  <c:v>5.3125999999980255E-4</c:v>
                </c:pt>
                <c:pt idx="26564">
                  <c:v>5.3127999999980254E-4</c:v>
                </c:pt>
                <c:pt idx="26565">
                  <c:v>5.3129999999980252E-4</c:v>
                </c:pt>
                <c:pt idx="26566">
                  <c:v>5.3131999999980251E-4</c:v>
                </c:pt>
                <c:pt idx="26567">
                  <c:v>5.313399999998025E-4</c:v>
                </c:pt>
                <c:pt idx="26568">
                  <c:v>5.3135999999980249E-4</c:v>
                </c:pt>
                <c:pt idx="26569">
                  <c:v>5.3137999999980248E-4</c:v>
                </c:pt>
                <c:pt idx="26570">
                  <c:v>5.3139999999980247E-4</c:v>
                </c:pt>
                <c:pt idx="26571">
                  <c:v>5.3141999999980246E-4</c:v>
                </c:pt>
                <c:pt idx="26572">
                  <c:v>5.3143999999980245E-4</c:v>
                </c:pt>
                <c:pt idx="26573">
                  <c:v>5.3145999999980244E-4</c:v>
                </c:pt>
                <c:pt idx="26574">
                  <c:v>5.3147999999980243E-4</c:v>
                </c:pt>
                <c:pt idx="26575">
                  <c:v>5.3149999999980242E-4</c:v>
                </c:pt>
                <c:pt idx="26576">
                  <c:v>5.3151999999980241E-4</c:v>
                </c:pt>
                <c:pt idx="26577">
                  <c:v>5.315399999998024E-4</c:v>
                </c:pt>
                <c:pt idx="26578">
                  <c:v>5.3155999999980239E-4</c:v>
                </c:pt>
                <c:pt idx="26579">
                  <c:v>5.3157999999980238E-4</c:v>
                </c:pt>
                <c:pt idx="26580">
                  <c:v>5.3159999999980237E-4</c:v>
                </c:pt>
                <c:pt idx="26581">
                  <c:v>5.3161999999980236E-4</c:v>
                </c:pt>
                <c:pt idx="26582">
                  <c:v>5.3163999999980235E-4</c:v>
                </c:pt>
                <c:pt idx="26583">
                  <c:v>5.3165999999980234E-4</c:v>
                </c:pt>
                <c:pt idx="26584">
                  <c:v>5.3167999999980233E-4</c:v>
                </c:pt>
                <c:pt idx="26585">
                  <c:v>5.3169999999980232E-4</c:v>
                </c:pt>
                <c:pt idx="26586">
                  <c:v>5.3171999999980231E-4</c:v>
                </c:pt>
                <c:pt idx="26587">
                  <c:v>5.317399999998023E-4</c:v>
                </c:pt>
                <c:pt idx="26588">
                  <c:v>5.3175999999980229E-4</c:v>
                </c:pt>
                <c:pt idx="26589">
                  <c:v>5.3177999999980228E-4</c:v>
                </c:pt>
                <c:pt idx="26590">
                  <c:v>5.3179999999980227E-4</c:v>
                </c:pt>
                <c:pt idx="26591">
                  <c:v>5.3181999999980226E-4</c:v>
                </c:pt>
                <c:pt idx="26592">
                  <c:v>5.3183999999980225E-4</c:v>
                </c:pt>
                <c:pt idx="26593">
                  <c:v>5.3185999999980223E-4</c:v>
                </c:pt>
                <c:pt idx="26594">
                  <c:v>5.3187999999980222E-4</c:v>
                </c:pt>
                <c:pt idx="26595">
                  <c:v>5.3189999999980221E-4</c:v>
                </c:pt>
                <c:pt idx="26596">
                  <c:v>5.319199999998022E-4</c:v>
                </c:pt>
                <c:pt idx="26597">
                  <c:v>5.3193999999980219E-4</c:v>
                </c:pt>
                <c:pt idx="26598">
                  <c:v>5.3195999999980218E-4</c:v>
                </c:pt>
                <c:pt idx="26599">
                  <c:v>5.3197999999980217E-4</c:v>
                </c:pt>
                <c:pt idx="26600">
                  <c:v>5.3199999999980216E-4</c:v>
                </c:pt>
                <c:pt idx="26601">
                  <c:v>5.3201999999980215E-4</c:v>
                </c:pt>
                <c:pt idx="26602">
                  <c:v>5.3203999999980214E-4</c:v>
                </c:pt>
                <c:pt idx="26603">
                  <c:v>5.3205999999980213E-4</c:v>
                </c:pt>
                <c:pt idx="26604">
                  <c:v>5.3207999999980212E-4</c:v>
                </c:pt>
                <c:pt idx="26605">
                  <c:v>5.3209999999980211E-4</c:v>
                </c:pt>
                <c:pt idx="26606">
                  <c:v>5.321199999998021E-4</c:v>
                </c:pt>
                <c:pt idx="26607">
                  <c:v>5.3213999999980209E-4</c:v>
                </c:pt>
                <c:pt idx="26608">
                  <c:v>5.3215999999980208E-4</c:v>
                </c:pt>
                <c:pt idx="26609">
                  <c:v>5.3217999999980207E-4</c:v>
                </c:pt>
                <c:pt idx="26610">
                  <c:v>5.3219999999980206E-4</c:v>
                </c:pt>
                <c:pt idx="26611">
                  <c:v>5.3221999999980205E-4</c:v>
                </c:pt>
                <c:pt idx="26612">
                  <c:v>5.3223999999980204E-4</c:v>
                </c:pt>
                <c:pt idx="26613">
                  <c:v>5.3225999999980203E-4</c:v>
                </c:pt>
                <c:pt idx="26614">
                  <c:v>5.3227999999980202E-4</c:v>
                </c:pt>
                <c:pt idx="26615">
                  <c:v>5.3229999999980201E-4</c:v>
                </c:pt>
                <c:pt idx="26616">
                  <c:v>5.32319999999802E-4</c:v>
                </c:pt>
                <c:pt idx="26617">
                  <c:v>5.3233999999980199E-4</c:v>
                </c:pt>
                <c:pt idx="26618">
                  <c:v>5.3235999999980198E-4</c:v>
                </c:pt>
                <c:pt idx="26619">
                  <c:v>5.3237999999980197E-4</c:v>
                </c:pt>
                <c:pt idx="26620">
                  <c:v>5.3239999999980196E-4</c:v>
                </c:pt>
                <c:pt idx="26621">
                  <c:v>5.3241999999980194E-4</c:v>
                </c:pt>
                <c:pt idx="26622">
                  <c:v>5.3243999999980193E-4</c:v>
                </c:pt>
                <c:pt idx="26623">
                  <c:v>5.3245999999980192E-4</c:v>
                </c:pt>
                <c:pt idx="26624">
                  <c:v>5.3247999999980191E-4</c:v>
                </c:pt>
                <c:pt idx="26625">
                  <c:v>5.324999999998019E-4</c:v>
                </c:pt>
                <c:pt idx="26626">
                  <c:v>5.3251999999980189E-4</c:v>
                </c:pt>
                <c:pt idx="26627">
                  <c:v>5.3253999999980188E-4</c:v>
                </c:pt>
                <c:pt idx="26628">
                  <c:v>5.3255999999980187E-4</c:v>
                </c:pt>
                <c:pt idx="26629">
                  <c:v>5.3257999999980186E-4</c:v>
                </c:pt>
                <c:pt idx="26630">
                  <c:v>5.3259999999980185E-4</c:v>
                </c:pt>
                <c:pt idx="26631">
                  <c:v>5.3261999999980184E-4</c:v>
                </c:pt>
                <c:pt idx="26632">
                  <c:v>5.3263999999980183E-4</c:v>
                </c:pt>
                <c:pt idx="26633">
                  <c:v>5.3265999999980182E-4</c:v>
                </c:pt>
                <c:pt idx="26634">
                  <c:v>5.3267999999980181E-4</c:v>
                </c:pt>
                <c:pt idx="26635">
                  <c:v>5.326999999998018E-4</c:v>
                </c:pt>
                <c:pt idx="26636">
                  <c:v>5.3271999999980179E-4</c:v>
                </c:pt>
                <c:pt idx="26637">
                  <c:v>5.3273999999980178E-4</c:v>
                </c:pt>
                <c:pt idx="26638">
                  <c:v>5.3275999999980177E-4</c:v>
                </c:pt>
                <c:pt idx="26639">
                  <c:v>5.3277999999980176E-4</c:v>
                </c:pt>
                <c:pt idx="26640">
                  <c:v>5.3279999999980175E-4</c:v>
                </c:pt>
                <c:pt idx="26641">
                  <c:v>5.3281999999980174E-4</c:v>
                </c:pt>
                <c:pt idx="26642">
                  <c:v>5.3283999999980173E-4</c:v>
                </c:pt>
                <c:pt idx="26643">
                  <c:v>5.3285999999980172E-4</c:v>
                </c:pt>
                <c:pt idx="26644">
                  <c:v>5.3287999999980171E-4</c:v>
                </c:pt>
                <c:pt idx="26645">
                  <c:v>5.328999999998017E-4</c:v>
                </c:pt>
                <c:pt idx="26646">
                  <c:v>5.3291999999980169E-4</c:v>
                </c:pt>
                <c:pt idx="26647">
                  <c:v>5.3293999999980168E-4</c:v>
                </c:pt>
                <c:pt idx="26648">
                  <c:v>5.3295999999980167E-4</c:v>
                </c:pt>
                <c:pt idx="26649">
                  <c:v>5.3297999999980165E-4</c:v>
                </c:pt>
                <c:pt idx="26650">
                  <c:v>5.3299999999980164E-4</c:v>
                </c:pt>
                <c:pt idx="26651">
                  <c:v>5.3301999999980163E-4</c:v>
                </c:pt>
                <c:pt idx="26652">
                  <c:v>5.3303999999980162E-4</c:v>
                </c:pt>
                <c:pt idx="26653">
                  <c:v>5.3305999999980161E-4</c:v>
                </c:pt>
                <c:pt idx="26654">
                  <c:v>5.330799999998016E-4</c:v>
                </c:pt>
                <c:pt idx="26655">
                  <c:v>5.3309999999980159E-4</c:v>
                </c:pt>
                <c:pt idx="26656">
                  <c:v>5.3311999999980158E-4</c:v>
                </c:pt>
                <c:pt idx="26657">
                  <c:v>5.3313999999980157E-4</c:v>
                </c:pt>
                <c:pt idx="26658">
                  <c:v>5.3315999999980156E-4</c:v>
                </c:pt>
                <c:pt idx="26659">
                  <c:v>5.3317999999980155E-4</c:v>
                </c:pt>
                <c:pt idx="26660">
                  <c:v>5.3319999999980154E-4</c:v>
                </c:pt>
                <c:pt idx="26661">
                  <c:v>5.3321999999980153E-4</c:v>
                </c:pt>
                <c:pt idx="26662">
                  <c:v>5.3323999999980152E-4</c:v>
                </c:pt>
                <c:pt idx="26663">
                  <c:v>5.3325999999980151E-4</c:v>
                </c:pt>
                <c:pt idx="26664">
                  <c:v>5.332799999998015E-4</c:v>
                </c:pt>
                <c:pt idx="26665">
                  <c:v>5.3329999999980149E-4</c:v>
                </c:pt>
                <c:pt idx="26666">
                  <c:v>5.3331999999980148E-4</c:v>
                </c:pt>
                <c:pt idx="26667">
                  <c:v>5.3333999999980147E-4</c:v>
                </c:pt>
                <c:pt idx="26668">
                  <c:v>5.3335999999980146E-4</c:v>
                </c:pt>
                <c:pt idx="26669">
                  <c:v>5.3337999999980145E-4</c:v>
                </c:pt>
                <c:pt idx="26670">
                  <c:v>5.3339999999980144E-4</c:v>
                </c:pt>
                <c:pt idx="26671">
                  <c:v>5.3341999999980143E-4</c:v>
                </c:pt>
                <c:pt idx="26672">
                  <c:v>5.3343999999980142E-4</c:v>
                </c:pt>
                <c:pt idx="26673">
                  <c:v>5.3345999999980141E-4</c:v>
                </c:pt>
                <c:pt idx="26674">
                  <c:v>5.334799999998014E-4</c:v>
                </c:pt>
                <c:pt idx="26675">
                  <c:v>5.3349999999980139E-4</c:v>
                </c:pt>
                <c:pt idx="26676">
                  <c:v>5.3351999999980138E-4</c:v>
                </c:pt>
                <c:pt idx="26677">
                  <c:v>5.3353999999980136E-4</c:v>
                </c:pt>
                <c:pt idx="26678">
                  <c:v>5.3355999999980135E-4</c:v>
                </c:pt>
                <c:pt idx="26679">
                  <c:v>5.3357999999980134E-4</c:v>
                </c:pt>
                <c:pt idx="26680">
                  <c:v>5.3359999999980133E-4</c:v>
                </c:pt>
                <c:pt idx="26681">
                  <c:v>5.3361999999980132E-4</c:v>
                </c:pt>
                <c:pt idx="26682">
                  <c:v>5.3363999999980131E-4</c:v>
                </c:pt>
                <c:pt idx="26683">
                  <c:v>5.336599999998013E-4</c:v>
                </c:pt>
                <c:pt idx="26684">
                  <c:v>5.3367999999980129E-4</c:v>
                </c:pt>
                <c:pt idx="26685">
                  <c:v>5.3369999999980128E-4</c:v>
                </c:pt>
                <c:pt idx="26686">
                  <c:v>5.3371999999980127E-4</c:v>
                </c:pt>
                <c:pt idx="26687">
                  <c:v>5.3373999999980126E-4</c:v>
                </c:pt>
                <c:pt idx="26688">
                  <c:v>5.3375999999980125E-4</c:v>
                </c:pt>
                <c:pt idx="26689">
                  <c:v>5.3377999999980124E-4</c:v>
                </c:pt>
                <c:pt idx="26690">
                  <c:v>5.3379999999980123E-4</c:v>
                </c:pt>
                <c:pt idx="26691">
                  <c:v>5.3381999999980122E-4</c:v>
                </c:pt>
                <c:pt idx="26692">
                  <c:v>5.3383999999980121E-4</c:v>
                </c:pt>
                <c:pt idx="26693">
                  <c:v>5.338599999998012E-4</c:v>
                </c:pt>
                <c:pt idx="26694">
                  <c:v>5.3387999999980119E-4</c:v>
                </c:pt>
                <c:pt idx="26695">
                  <c:v>5.3389999999980118E-4</c:v>
                </c:pt>
                <c:pt idx="26696">
                  <c:v>5.3391999999980117E-4</c:v>
                </c:pt>
                <c:pt idx="26697">
                  <c:v>5.3393999999980116E-4</c:v>
                </c:pt>
                <c:pt idx="26698">
                  <c:v>5.3395999999980115E-4</c:v>
                </c:pt>
                <c:pt idx="26699">
                  <c:v>5.3397999999980114E-4</c:v>
                </c:pt>
                <c:pt idx="26700">
                  <c:v>5.3399999999980113E-4</c:v>
                </c:pt>
                <c:pt idx="26701">
                  <c:v>5.3401999999980112E-4</c:v>
                </c:pt>
                <c:pt idx="26702">
                  <c:v>5.3403999999980111E-4</c:v>
                </c:pt>
                <c:pt idx="26703">
                  <c:v>5.340599999998011E-4</c:v>
                </c:pt>
                <c:pt idx="26704">
                  <c:v>5.3407999999980109E-4</c:v>
                </c:pt>
                <c:pt idx="26705">
                  <c:v>5.3409999999980108E-4</c:v>
                </c:pt>
                <c:pt idx="26706">
                  <c:v>5.3411999999980106E-4</c:v>
                </c:pt>
                <c:pt idx="26707">
                  <c:v>5.3413999999980105E-4</c:v>
                </c:pt>
                <c:pt idx="26708">
                  <c:v>5.3415999999980104E-4</c:v>
                </c:pt>
                <c:pt idx="26709">
                  <c:v>5.3417999999980103E-4</c:v>
                </c:pt>
                <c:pt idx="26710">
                  <c:v>5.3419999999980102E-4</c:v>
                </c:pt>
                <c:pt idx="26711">
                  <c:v>5.3421999999980101E-4</c:v>
                </c:pt>
                <c:pt idx="26712">
                  <c:v>5.34239999999801E-4</c:v>
                </c:pt>
                <c:pt idx="26713">
                  <c:v>5.3425999999980099E-4</c:v>
                </c:pt>
                <c:pt idx="26714">
                  <c:v>5.3427999999980098E-4</c:v>
                </c:pt>
                <c:pt idx="26715">
                  <c:v>5.3429999999980097E-4</c:v>
                </c:pt>
                <c:pt idx="26716">
                  <c:v>5.3431999999980096E-4</c:v>
                </c:pt>
                <c:pt idx="26717">
                  <c:v>5.3433999999980095E-4</c:v>
                </c:pt>
                <c:pt idx="26718">
                  <c:v>5.3435999999980094E-4</c:v>
                </c:pt>
                <c:pt idx="26719">
                  <c:v>5.3437999999980093E-4</c:v>
                </c:pt>
                <c:pt idx="26720">
                  <c:v>5.3439999999980092E-4</c:v>
                </c:pt>
                <c:pt idx="26721">
                  <c:v>5.3441999999980091E-4</c:v>
                </c:pt>
                <c:pt idx="26722">
                  <c:v>5.344399999998009E-4</c:v>
                </c:pt>
                <c:pt idx="26723">
                  <c:v>5.3445999999980089E-4</c:v>
                </c:pt>
                <c:pt idx="26724">
                  <c:v>5.3447999999980088E-4</c:v>
                </c:pt>
                <c:pt idx="26725">
                  <c:v>5.3449999999980087E-4</c:v>
                </c:pt>
                <c:pt idx="26726">
                  <c:v>5.3451999999980086E-4</c:v>
                </c:pt>
                <c:pt idx="26727">
                  <c:v>5.3453999999980085E-4</c:v>
                </c:pt>
                <c:pt idx="26728">
                  <c:v>5.3455999999980084E-4</c:v>
                </c:pt>
                <c:pt idx="26729">
                  <c:v>5.3457999999980083E-4</c:v>
                </c:pt>
                <c:pt idx="26730">
                  <c:v>5.3459999999980082E-4</c:v>
                </c:pt>
                <c:pt idx="26731">
                  <c:v>5.3461999999980081E-4</c:v>
                </c:pt>
                <c:pt idx="26732">
                  <c:v>5.346399999998008E-4</c:v>
                </c:pt>
                <c:pt idx="26733">
                  <c:v>5.3465999999980079E-4</c:v>
                </c:pt>
                <c:pt idx="26734">
                  <c:v>5.3467999999980077E-4</c:v>
                </c:pt>
                <c:pt idx="26735">
                  <c:v>5.3469999999980076E-4</c:v>
                </c:pt>
                <c:pt idx="26736">
                  <c:v>5.3471999999980075E-4</c:v>
                </c:pt>
                <c:pt idx="26737">
                  <c:v>5.3473999999980074E-4</c:v>
                </c:pt>
                <c:pt idx="26738">
                  <c:v>5.3475999999980073E-4</c:v>
                </c:pt>
                <c:pt idx="26739">
                  <c:v>5.3477999999980072E-4</c:v>
                </c:pt>
                <c:pt idx="26740">
                  <c:v>5.3479999999980071E-4</c:v>
                </c:pt>
                <c:pt idx="26741">
                  <c:v>5.348199999998007E-4</c:v>
                </c:pt>
                <c:pt idx="26742">
                  <c:v>5.3483999999980069E-4</c:v>
                </c:pt>
                <c:pt idx="26743">
                  <c:v>5.3485999999980068E-4</c:v>
                </c:pt>
                <c:pt idx="26744">
                  <c:v>5.3487999999980067E-4</c:v>
                </c:pt>
                <c:pt idx="26745">
                  <c:v>5.3489999999980066E-4</c:v>
                </c:pt>
                <c:pt idx="26746">
                  <c:v>5.3491999999980065E-4</c:v>
                </c:pt>
                <c:pt idx="26747">
                  <c:v>5.3493999999980064E-4</c:v>
                </c:pt>
                <c:pt idx="26748">
                  <c:v>5.3495999999980063E-4</c:v>
                </c:pt>
                <c:pt idx="26749">
                  <c:v>5.3497999999980062E-4</c:v>
                </c:pt>
                <c:pt idx="26750">
                  <c:v>5.3499999999980061E-4</c:v>
                </c:pt>
                <c:pt idx="26751">
                  <c:v>5.350199999998006E-4</c:v>
                </c:pt>
                <c:pt idx="26752">
                  <c:v>5.3503999999980059E-4</c:v>
                </c:pt>
                <c:pt idx="26753">
                  <c:v>5.3505999999980058E-4</c:v>
                </c:pt>
                <c:pt idx="26754">
                  <c:v>5.3507999999980057E-4</c:v>
                </c:pt>
                <c:pt idx="26755">
                  <c:v>5.3509999999980056E-4</c:v>
                </c:pt>
                <c:pt idx="26756">
                  <c:v>5.3511999999980055E-4</c:v>
                </c:pt>
                <c:pt idx="26757">
                  <c:v>5.3513999999980054E-4</c:v>
                </c:pt>
                <c:pt idx="26758">
                  <c:v>5.3515999999980053E-4</c:v>
                </c:pt>
                <c:pt idx="26759">
                  <c:v>5.3517999999980052E-4</c:v>
                </c:pt>
                <c:pt idx="26760">
                  <c:v>5.3519999999980051E-4</c:v>
                </c:pt>
                <c:pt idx="26761">
                  <c:v>5.352199999998005E-4</c:v>
                </c:pt>
                <c:pt idx="26762">
                  <c:v>5.3523999999980048E-4</c:v>
                </c:pt>
                <c:pt idx="26763">
                  <c:v>5.3525999999980047E-4</c:v>
                </c:pt>
                <c:pt idx="26764">
                  <c:v>5.3527999999980046E-4</c:v>
                </c:pt>
                <c:pt idx="26765">
                  <c:v>5.3529999999980045E-4</c:v>
                </c:pt>
                <c:pt idx="26766">
                  <c:v>5.3531999999980044E-4</c:v>
                </c:pt>
                <c:pt idx="26767">
                  <c:v>5.3533999999980043E-4</c:v>
                </c:pt>
                <c:pt idx="26768">
                  <c:v>5.3535999999980042E-4</c:v>
                </c:pt>
                <c:pt idx="26769">
                  <c:v>5.3537999999980041E-4</c:v>
                </c:pt>
                <c:pt idx="26770">
                  <c:v>5.353999999998004E-4</c:v>
                </c:pt>
                <c:pt idx="26771">
                  <c:v>5.3541999999980039E-4</c:v>
                </c:pt>
                <c:pt idx="26772">
                  <c:v>5.3543999999980038E-4</c:v>
                </c:pt>
                <c:pt idx="26773">
                  <c:v>5.3545999999980037E-4</c:v>
                </c:pt>
                <c:pt idx="26774">
                  <c:v>5.3547999999980036E-4</c:v>
                </c:pt>
                <c:pt idx="26775">
                  <c:v>5.3549999999980035E-4</c:v>
                </c:pt>
                <c:pt idx="26776">
                  <c:v>5.3551999999980034E-4</c:v>
                </c:pt>
                <c:pt idx="26777">
                  <c:v>5.3553999999980033E-4</c:v>
                </c:pt>
                <c:pt idx="26778">
                  <c:v>5.3555999999980032E-4</c:v>
                </c:pt>
                <c:pt idx="26779">
                  <c:v>5.3557999999980031E-4</c:v>
                </c:pt>
                <c:pt idx="26780">
                  <c:v>5.355999999998003E-4</c:v>
                </c:pt>
                <c:pt idx="26781">
                  <c:v>5.3561999999980029E-4</c:v>
                </c:pt>
                <c:pt idx="26782">
                  <c:v>5.3563999999980028E-4</c:v>
                </c:pt>
                <c:pt idx="26783">
                  <c:v>5.3565999999980027E-4</c:v>
                </c:pt>
                <c:pt idx="26784">
                  <c:v>5.3567999999980026E-4</c:v>
                </c:pt>
                <c:pt idx="26785">
                  <c:v>5.3569999999980025E-4</c:v>
                </c:pt>
                <c:pt idx="26786">
                  <c:v>5.3571999999980024E-4</c:v>
                </c:pt>
                <c:pt idx="26787">
                  <c:v>5.3573999999980023E-4</c:v>
                </c:pt>
                <c:pt idx="26788">
                  <c:v>5.3575999999980022E-4</c:v>
                </c:pt>
                <c:pt idx="26789">
                  <c:v>5.3577999999980021E-4</c:v>
                </c:pt>
                <c:pt idx="26790">
                  <c:v>5.3579999999980019E-4</c:v>
                </c:pt>
                <c:pt idx="26791">
                  <c:v>5.3581999999980018E-4</c:v>
                </c:pt>
                <c:pt idx="26792">
                  <c:v>5.3583999999980017E-4</c:v>
                </c:pt>
                <c:pt idx="26793">
                  <c:v>5.3585999999980016E-4</c:v>
                </c:pt>
                <c:pt idx="26794">
                  <c:v>5.3587999999980015E-4</c:v>
                </c:pt>
                <c:pt idx="26795">
                  <c:v>5.3589999999980014E-4</c:v>
                </c:pt>
                <c:pt idx="26796">
                  <c:v>5.3591999999980013E-4</c:v>
                </c:pt>
                <c:pt idx="26797">
                  <c:v>5.3593999999980012E-4</c:v>
                </c:pt>
                <c:pt idx="26798">
                  <c:v>5.3595999999980011E-4</c:v>
                </c:pt>
                <c:pt idx="26799">
                  <c:v>5.359799999998001E-4</c:v>
                </c:pt>
                <c:pt idx="26800">
                  <c:v>5.3599999999980009E-4</c:v>
                </c:pt>
                <c:pt idx="26801">
                  <c:v>5.3601999999980008E-4</c:v>
                </c:pt>
                <c:pt idx="26802">
                  <c:v>5.3603999999980007E-4</c:v>
                </c:pt>
                <c:pt idx="26803">
                  <c:v>5.3605999999980006E-4</c:v>
                </c:pt>
                <c:pt idx="26804">
                  <c:v>5.3607999999980005E-4</c:v>
                </c:pt>
                <c:pt idx="26805">
                  <c:v>5.3609999999980004E-4</c:v>
                </c:pt>
                <c:pt idx="26806">
                  <c:v>5.3611999999980003E-4</c:v>
                </c:pt>
                <c:pt idx="26807">
                  <c:v>5.3613999999980002E-4</c:v>
                </c:pt>
                <c:pt idx="26808">
                  <c:v>5.3615999999980001E-4</c:v>
                </c:pt>
                <c:pt idx="26809">
                  <c:v>5.361799999998E-4</c:v>
                </c:pt>
                <c:pt idx="26810">
                  <c:v>5.3619999999979999E-4</c:v>
                </c:pt>
                <c:pt idx="26811">
                  <c:v>5.3621999999979998E-4</c:v>
                </c:pt>
                <c:pt idx="26812">
                  <c:v>5.3623999999979997E-4</c:v>
                </c:pt>
                <c:pt idx="26813">
                  <c:v>5.3625999999979996E-4</c:v>
                </c:pt>
                <c:pt idx="26814">
                  <c:v>5.3627999999979995E-4</c:v>
                </c:pt>
                <c:pt idx="26815">
                  <c:v>5.3629999999979994E-4</c:v>
                </c:pt>
                <c:pt idx="26816">
                  <c:v>5.3631999999979993E-4</c:v>
                </c:pt>
                <c:pt idx="26817">
                  <c:v>5.3633999999979992E-4</c:v>
                </c:pt>
                <c:pt idx="26818">
                  <c:v>5.363599999997999E-4</c:v>
                </c:pt>
                <c:pt idx="26819">
                  <c:v>5.3637999999979989E-4</c:v>
                </c:pt>
                <c:pt idx="26820">
                  <c:v>5.3639999999979988E-4</c:v>
                </c:pt>
                <c:pt idx="26821">
                  <c:v>5.3641999999979987E-4</c:v>
                </c:pt>
                <c:pt idx="26822">
                  <c:v>5.3643999999979986E-4</c:v>
                </c:pt>
                <c:pt idx="26823">
                  <c:v>5.3645999999979985E-4</c:v>
                </c:pt>
                <c:pt idx="26824">
                  <c:v>5.3647999999979984E-4</c:v>
                </c:pt>
                <c:pt idx="26825">
                  <c:v>5.3649999999979983E-4</c:v>
                </c:pt>
                <c:pt idx="26826">
                  <c:v>5.3651999999979982E-4</c:v>
                </c:pt>
                <c:pt idx="26827">
                  <c:v>5.3653999999979981E-4</c:v>
                </c:pt>
                <c:pt idx="26828">
                  <c:v>5.365599999997998E-4</c:v>
                </c:pt>
                <c:pt idx="26829">
                  <c:v>5.3657999999979979E-4</c:v>
                </c:pt>
                <c:pt idx="26830">
                  <c:v>5.3659999999979978E-4</c:v>
                </c:pt>
                <c:pt idx="26831">
                  <c:v>5.3661999999979977E-4</c:v>
                </c:pt>
                <c:pt idx="26832">
                  <c:v>5.3663999999979976E-4</c:v>
                </c:pt>
                <c:pt idx="26833">
                  <c:v>5.3665999999979975E-4</c:v>
                </c:pt>
                <c:pt idx="26834">
                  <c:v>5.3667999999979974E-4</c:v>
                </c:pt>
                <c:pt idx="26835">
                  <c:v>5.3669999999979973E-4</c:v>
                </c:pt>
                <c:pt idx="26836">
                  <c:v>5.3671999999979972E-4</c:v>
                </c:pt>
                <c:pt idx="26837">
                  <c:v>5.3673999999979971E-4</c:v>
                </c:pt>
                <c:pt idx="26838">
                  <c:v>5.367599999997997E-4</c:v>
                </c:pt>
                <c:pt idx="26839">
                  <c:v>5.3677999999979969E-4</c:v>
                </c:pt>
                <c:pt idx="26840">
                  <c:v>5.3679999999979968E-4</c:v>
                </c:pt>
                <c:pt idx="26841">
                  <c:v>5.3681999999979967E-4</c:v>
                </c:pt>
                <c:pt idx="26842">
                  <c:v>5.3683999999979966E-4</c:v>
                </c:pt>
                <c:pt idx="26843">
                  <c:v>5.3685999999979965E-4</c:v>
                </c:pt>
                <c:pt idx="26844">
                  <c:v>5.3687999999979964E-4</c:v>
                </c:pt>
                <c:pt idx="26845">
                  <c:v>5.3689999999979963E-4</c:v>
                </c:pt>
                <c:pt idx="26846">
                  <c:v>5.3691999999979961E-4</c:v>
                </c:pt>
                <c:pt idx="26847">
                  <c:v>5.369399999997996E-4</c:v>
                </c:pt>
                <c:pt idx="26848">
                  <c:v>5.3695999999979959E-4</c:v>
                </c:pt>
                <c:pt idx="26849">
                  <c:v>5.3697999999979958E-4</c:v>
                </c:pt>
                <c:pt idx="26850">
                  <c:v>5.3699999999979957E-4</c:v>
                </c:pt>
                <c:pt idx="26851">
                  <c:v>5.3701999999979956E-4</c:v>
                </c:pt>
                <c:pt idx="26852">
                  <c:v>5.3703999999979955E-4</c:v>
                </c:pt>
                <c:pt idx="26853">
                  <c:v>5.3705999999979954E-4</c:v>
                </c:pt>
                <c:pt idx="26854">
                  <c:v>5.3707999999979953E-4</c:v>
                </c:pt>
                <c:pt idx="26855">
                  <c:v>5.3709999999979952E-4</c:v>
                </c:pt>
                <c:pt idx="26856">
                  <c:v>5.3711999999979951E-4</c:v>
                </c:pt>
                <c:pt idx="26857">
                  <c:v>5.371399999997995E-4</c:v>
                </c:pt>
                <c:pt idx="26858">
                  <c:v>5.3715999999979949E-4</c:v>
                </c:pt>
                <c:pt idx="26859">
                  <c:v>5.3717999999979948E-4</c:v>
                </c:pt>
                <c:pt idx="26860">
                  <c:v>5.3719999999979947E-4</c:v>
                </c:pt>
                <c:pt idx="26861">
                  <c:v>5.3721999999979946E-4</c:v>
                </c:pt>
                <c:pt idx="26862">
                  <c:v>5.3723999999979945E-4</c:v>
                </c:pt>
                <c:pt idx="26863">
                  <c:v>5.3725999999979944E-4</c:v>
                </c:pt>
                <c:pt idx="26864">
                  <c:v>5.3727999999979943E-4</c:v>
                </c:pt>
                <c:pt idx="26865">
                  <c:v>5.3729999999979942E-4</c:v>
                </c:pt>
                <c:pt idx="26866">
                  <c:v>5.3731999999979941E-4</c:v>
                </c:pt>
                <c:pt idx="26867">
                  <c:v>5.373399999997994E-4</c:v>
                </c:pt>
                <c:pt idx="26868">
                  <c:v>5.3735999999979939E-4</c:v>
                </c:pt>
                <c:pt idx="26869">
                  <c:v>5.3737999999979938E-4</c:v>
                </c:pt>
                <c:pt idx="26870">
                  <c:v>5.3739999999979937E-4</c:v>
                </c:pt>
                <c:pt idx="26871">
                  <c:v>5.3741999999979936E-4</c:v>
                </c:pt>
                <c:pt idx="26872">
                  <c:v>5.3743999999979935E-4</c:v>
                </c:pt>
                <c:pt idx="26873">
                  <c:v>5.3745999999979934E-4</c:v>
                </c:pt>
                <c:pt idx="26874">
                  <c:v>5.3747999999979932E-4</c:v>
                </c:pt>
                <c:pt idx="26875">
                  <c:v>5.3749999999979931E-4</c:v>
                </c:pt>
                <c:pt idx="26876">
                  <c:v>5.375199999997993E-4</c:v>
                </c:pt>
                <c:pt idx="26877">
                  <c:v>5.3753999999979929E-4</c:v>
                </c:pt>
                <c:pt idx="26878">
                  <c:v>5.3755999999979928E-4</c:v>
                </c:pt>
                <c:pt idx="26879">
                  <c:v>5.3757999999979927E-4</c:v>
                </c:pt>
                <c:pt idx="26880">
                  <c:v>5.3759999999979926E-4</c:v>
                </c:pt>
                <c:pt idx="26881">
                  <c:v>5.3761999999979925E-4</c:v>
                </c:pt>
                <c:pt idx="26882">
                  <c:v>5.3763999999979924E-4</c:v>
                </c:pt>
                <c:pt idx="26883">
                  <c:v>5.3765999999979923E-4</c:v>
                </c:pt>
                <c:pt idx="26884">
                  <c:v>5.3767999999979922E-4</c:v>
                </c:pt>
                <c:pt idx="26885">
                  <c:v>5.3769999999979921E-4</c:v>
                </c:pt>
                <c:pt idx="26886">
                  <c:v>5.377199999997992E-4</c:v>
                </c:pt>
                <c:pt idx="26887">
                  <c:v>5.3773999999979919E-4</c:v>
                </c:pt>
                <c:pt idx="26888">
                  <c:v>5.3775999999979918E-4</c:v>
                </c:pt>
                <c:pt idx="26889">
                  <c:v>5.3777999999979917E-4</c:v>
                </c:pt>
                <c:pt idx="26890">
                  <c:v>5.3779999999979916E-4</c:v>
                </c:pt>
                <c:pt idx="26891">
                  <c:v>5.3781999999979915E-4</c:v>
                </c:pt>
                <c:pt idx="26892">
                  <c:v>5.3783999999979914E-4</c:v>
                </c:pt>
                <c:pt idx="26893">
                  <c:v>5.3785999999979913E-4</c:v>
                </c:pt>
                <c:pt idx="26894">
                  <c:v>5.3787999999979912E-4</c:v>
                </c:pt>
                <c:pt idx="26895">
                  <c:v>5.3789999999979911E-4</c:v>
                </c:pt>
                <c:pt idx="26896">
                  <c:v>5.379199999997991E-4</c:v>
                </c:pt>
                <c:pt idx="26897">
                  <c:v>5.3793999999979909E-4</c:v>
                </c:pt>
                <c:pt idx="26898">
                  <c:v>5.3795999999979908E-4</c:v>
                </c:pt>
                <c:pt idx="26899">
                  <c:v>5.3797999999979907E-4</c:v>
                </c:pt>
                <c:pt idx="26900">
                  <c:v>5.3799999999979906E-4</c:v>
                </c:pt>
                <c:pt idx="26901">
                  <c:v>5.3801999999979905E-4</c:v>
                </c:pt>
                <c:pt idx="26902">
                  <c:v>5.3803999999979903E-4</c:v>
                </c:pt>
                <c:pt idx="26903">
                  <c:v>5.3805999999979902E-4</c:v>
                </c:pt>
                <c:pt idx="26904">
                  <c:v>5.3807999999979901E-4</c:v>
                </c:pt>
                <c:pt idx="26905">
                  <c:v>5.38099999999799E-4</c:v>
                </c:pt>
                <c:pt idx="26906">
                  <c:v>5.3811999999979899E-4</c:v>
                </c:pt>
                <c:pt idx="26907">
                  <c:v>5.3813999999979898E-4</c:v>
                </c:pt>
                <c:pt idx="26908">
                  <c:v>5.3815999999979897E-4</c:v>
                </c:pt>
                <c:pt idx="26909">
                  <c:v>5.3817999999979896E-4</c:v>
                </c:pt>
                <c:pt idx="26910">
                  <c:v>5.3819999999979895E-4</c:v>
                </c:pt>
                <c:pt idx="26911">
                  <c:v>5.3821999999979894E-4</c:v>
                </c:pt>
                <c:pt idx="26912">
                  <c:v>5.3823999999979893E-4</c:v>
                </c:pt>
                <c:pt idx="26913">
                  <c:v>5.3825999999979892E-4</c:v>
                </c:pt>
                <c:pt idx="26914">
                  <c:v>5.3827999999979891E-4</c:v>
                </c:pt>
                <c:pt idx="26915">
                  <c:v>5.382999999997989E-4</c:v>
                </c:pt>
                <c:pt idx="26916">
                  <c:v>5.3831999999979889E-4</c:v>
                </c:pt>
                <c:pt idx="26917">
                  <c:v>5.3833999999979888E-4</c:v>
                </c:pt>
                <c:pt idx="26918">
                  <c:v>5.3835999999979887E-4</c:v>
                </c:pt>
                <c:pt idx="26919">
                  <c:v>5.3837999999979886E-4</c:v>
                </c:pt>
                <c:pt idx="26920">
                  <c:v>5.3839999999979885E-4</c:v>
                </c:pt>
                <c:pt idx="26921">
                  <c:v>5.3841999999979884E-4</c:v>
                </c:pt>
                <c:pt idx="26922">
                  <c:v>5.3843999999979883E-4</c:v>
                </c:pt>
                <c:pt idx="26923">
                  <c:v>5.3845999999979882E-4</c:v>
                </c:pt>
                <c:pt idx="26924">
                  <c:v>5.3847999999979881E-4</c:v>
                </c:pt>
                <c:pt idx="26925">
                  <c:v>5.384999999997988E-4</c:v>
                </c:pt>
                <c:pt idx="26926">
                  <c:v>5.3851999999979879E-4</c:v>
                </c:pt>
                <c:pt idx="26927">
                  <c:v>5.3853999999979878E-4</c:v>
                </c:pt>
                <c:pt idx="26928">
                  <c:v>5.3855999999979877E-4</c:v>
                </c:pt>
                <c:pt idx="26929">
                  <c:v>5.3857999999979876E-4</c:v>
                </c:pt>
                <c:pt idx="26930">
                  <c:v>5.3859999999979874E-4</c:v>
                </c:pt>
                <c:pt idx="26931">
                  <c:v>5.3861999999979873E-4</c:v>
                </c:pt>
                <c:pt idx="26932">
                  <c:v>5.3863999999979872E-4</c:v>
                </c:pt>
                <c:pt idx="26933">
                  <c:v>5.3865999999979871E-4</c:v>
                </c:pt>
                <c:pt idx="26934">
                  <c:v>5.386799999997987E-4</c:v>
                </c:pt>
                <c:pt idx="26935">
                  <c:v>5.3869999999979869E-4</c:v>
                </c:pt>
                <c:pt idx="26936">
                  <c:v>5.3871999999979868E-4</c:v>
                </c:pt>
                <c:pt idx="26937">
                  <c:v>5.3873999999979867E-4</c:v>
                </c:pt>
                <c:pt idx="26938">
                  <c:v>5.3875999999979866E-4</c:v>
                </c:pt>
                <c:pt idx="26939">
                  <c:v>5.3877999999979865E-4</c:v>
                </c:pt>
                <c:pt idx="26940">
                  <c:v>5.3879999999979864E-4</c:v>
                </c:pt>
                <c:pt idx="26941">
                  <c:v>5.3881999999979863E-4</c:v>
                </c:pt>
                <c:pt idx="26942">
                  <c:v>5.3883999999979862E-4</c:v>
                </c:pt>
                <c:pt idx="26943">
                  <c:v>5.3885999999979861E-4</c:v>
                </c:pt>
                <c:pt idx="26944">
                  <c:v>5.388799999997986E-4</c:v>
                </c:pt>
                <c:pt idx="26945">
                  <c:v>5.3889999999979859E-4</c:v>
                </c:pt>
                <c:pt idx="26946">
                  <c:v>5.3891999999979858E-4</c:v>
                </c:pt>
                <c:pt idx="26947">
                  <c:v>5.3893999999979857E-4</c:v>
                </c:pt>
                <c:pt idx="26948">
                  <c:v>5.3895999999979856E-4</c:v>
                </c:pt>
                <c:pt idx="26949">
                  <c:v>5.3897999999979855E-4</c:v>
                </c:pt>
                <c:pt idx="26950">
                  <c:v>5.3899999999979854E-4</c:v>
                </c:pt>
                <c:pt idx="26951">
                  <c:v>5.3901999999979853E-4</c:v>
                </c:pt>
                <c:pt idx="26952">
                  <c:v>5.3903999999979852E-4</c:v>
                </c:pt>
                <c:pt idx="26953">
                  <c:v>5.3905999999979851E-4</c:v>
                </c:pt>
                <c:pt idx="26954">
                  <c:v>5.390799999997985E-4</c:v>
                </c:pt>
                <c:pt idx="26955">
                  <c:v>5.3909999999979849E-4</c:v>
                </c:pt>
                <c:pt idx="26956">
                  <c:v>5.3911999999979848E-4</c:v>
                </c:pt>
                <c:pt idx="26957">
                  <c:v>5.3913999999979847E-4</c:v>
                </c:pt>
                <c:pt idx="26958">
                  <c:v>5.3915999999979845E-4</c:v>
                </c:pt>
                <c:pt idx="26959">
                  <c:v>5.3917999999979844E-4</c:v>
                </c:pt>
                <c:pt idx="26960">
                  <c:v>5.3919999999979843E-4</c:v>
                </c:pt>
                <c:pt idx="26961">
                  <c:v>5.3921999999979842E-4</c:v>
                </c:pt>
                <c:pt idx="26962">
                  <c:v>5.3923999999979841E-4</c:v>
                </c:pt>
                <c:pt idx="26963">
                  <c:v>5.392599999997984E-4</c:v>
                </c:pt>
                <c:pt idx="26964">
                  <c:v>5.3927999999979839E-4</c:v>
                </c:pt>
                <c:pt idx="26965">
                  <c:v>5.3929999999979838E-4</c:v>
                </c:pt>
                <c:pt idx="26966">
                  <c:v>5.3931999999979837E-4</c:v>
                </c:pt>
                <c:pt idx="26967">
                  <c:v>5.3933999999979836E-4</c:v>
                </c:pt>
                <c:pt idx="26968">
                  <c:v>5.3935999999979835E-4</c:v>
                </c:pt>
                <c:pt idx="26969">
                  <c:v>5.3937999999979834E-4</c:v>
                </c:pt>
                <c:pt idx="26970">
                  <c:v>5.3939999999979833E-4</c:v>
                </c:pt>
                <c:pt idx="26971">
                  <c:v>5.3941999999979832E-4</c:v>
                </c:pt>
                <c:pt idx="26972">
                  <c:v>5.3943999999979831E-4</c:v>
                </c:pt>
                <c:pt idx="26973">
                  <c:v>5.394599999997983E-4</c:v>
                </c:pt>
                <c:pt idx="26974">
                  <c:v>5.3947999999979829E-4</c:v>
                </c:pt>
                <c:pt idx="26975">
                  <c:v>5.3949999999979828E-4</c:v>
                </c:pt>
                <c:pt idx="26976">
                  <c:v>5.3951999999979827E-4</c:v>
                </c:pt>
                <c:pt idx="26977">
                  <c:v>5.3953999999979826E-4</c:v>
                </c:pt>
                <c:pt idx="26978">
                  <c:v>5.3955999999979825E-4</c:v>
                </c:pt>
                <c:pt idx="26979">
                  <c:v>5.3957999999979824E-4</c:v>
                </c:pt>
                <c:pt idx="26980">
                  <c:v>5.3959999999979823E-4</c:v>
                </c:pt>
                <c:pt idx="26981">
                  <c:v>5.3961999999979822E-4</c:v>
                </c:pt>
                <c:pt idx="26982">
                  <c:v>5.3963999999979821E-4</c:v>
                </c:pt>
                <c:pt idx="26983">
                  <c:v>5.396599999997982E-4</c:v>
                </c:pt>
                <c:pt idx="26984">
                  <c:v>5.3967999999979819E-4</c:v>
                </c:pt>
                <c:pt idx="26985">
                  <c:v>5.3969999999979818E-4</c:v>
                </c:pt>
                <c:pt idx="26986">
                  <c:v>5.3971999999979817E-4</c:v>
                </c:pt>
                <c:pt idx="26987">
                  <c:v>5.3973999999979815E-4</c:v>
                </c:pt>
                <c:pt idx="26988">
                  <c:v>5.3975999999979814E-4</c:v>
                </c:pt>
                <c:pt idx="26989">
                  <c:v>5.3977999999979813E-4</c:v>
                </c:pt>
                <c:pt idx="26990">
                  <c:v>5.3979999999979812E-4</c:v>
                </c:pt>
                <c:pt idx="26991">
                  <c:v>5.3981999999979811E-4</c:v>
                </c:pt>
                <c:pt idx="26992">
                  <c:v>5.398399999997981E-4</c:v>
                </c:pt>
                <c:pt idx="26993">
                  <c:v>5.3985999999979809E-4</c:v>
                </c:pt>
                <c:pt idx="26994">
                  <c:v>5.3987999999979808E-4</c:v>
                </c:pt>
                <c:pt idx="26995">
                  <c:v>5.3989999999979807E-4</c:v>
                </c:pt>
                <c:pt idx="26996">
                  <c:v>5.3991999999979806E-4</c:v>
                </c:pt>
                <c:pt idx="26997">
                  <c:v>5.3993999999979805E-4</c:v>
                </c:pt>
                <c:pt idx="26998">
                  <c:v>5.3995999999979804E-4</c:v>
                </c:pt>
                <c:pt idx="26999">
                  <c:v>5.3997999999979803E-4</c:v>
                </c:pt>
                <c:pt idx="27000">
                  <c:v>5.3999999999979802E-4</c:v>
                </c:pt>
                <c:pt idx="27001">
                  <c:v>5.4001999999979801E-4</c:v>
                </c:pt>
                <c:pt idx="27002">
                  <c:v>5.40039999999798E-4</c:v>
                </c:pt>
                <c:pt idx="27003">
                  <c:v>5.4005999999979799E-4</c:v>
                </c:pt>
                <c:pt idx="27004">
                  <c:v>5.4007999999979798E-4</c:v>
                </c:pt>
                <c:pt idx="27005">
                  <c:v>5.4009999999979797E-4</c:v>
                </c:pt>
                <c:pt idx="27006">
                  <c:v>5.4011999999979796E-4</c:v>
                </c:pt>
                <c:pt idx="27007">
                  <c:v>5.4013999999979795E-4</c:v>
                </c:pt>
                <c:pt idx="27008">
                  <c:v>5.4015999999979794E-4</c:v>
                </c:pt>
                <c:pt idx="27009">
                  <c:v>5.4017999999979793E-4</c:v>
                </c:pt>
                <c:pt idx="27010">
                  <c:v>5.4019999999979792E-4</c:v>
                </c:pt>
                <c:pt idx="27011">
                  <c:v>5.4021999999979791E-4</c:v>
                </c:pt>
                <c:pt idx="27012">
                  <c:v>5.402399999997979E-4</c:v>
                </c:pt>
                <c:pt idx="27013">
                  <c:v>5.4025999999979789E-4</c:v>
                </c:pt>
                <c:pt idx="27014">
                  <c:v>5.4027999999979788E-4</c:v>
                </c:pt>
                <c:pt idx="27015">
                  <c:v>5.4029999999979786E-4</c:v>
                </c:pt>
                <c:pt idx="27016">
                  <c:v>5.4031999999979785E-4</c:v>
                </c:pt>
                <c:pt idx="27017">
                  <c:v>5.4033999999979784E-4</c:v>
                </c:pt>
                <c:pt idx="27018">
                  <c:v>5.4035999999979783E-4</c:v>
                </c:pt>
                <c:pt idx="27019">
                  <c:v>5.4037999999979782E-4</c:v>
                </c:pt>
                <c:pt idx="27020">
                  <c:v>5.4039999999979781E-4</c:v>
                </c:pt>
                <c:pt idx="27021">
                  <c:v>5.404199999997978E-4</c:v>
                </c:pt>
                <c:pt idx="27022">
                  <c:v>5.4043999999979779E-4</c:v>
                </c:pt>
                <c:pt idx="27023">
                  <c:v>5.4045999999979778E-4</c:v>
                </c:pt>
                <c:pt idx="27024">
                  <c:v>5.4047999999979777E-4</c:v>
                </c:pt>
                <c:pt idx="27025">
                  <c:v>5.4049999999979776E-4</c:v>
                </c:pt>
                <c:pt idx="27026">
                  <c:v>5.4051999999979775E-4</c:v>
                </c:pt>
                <c:pt idx="27027">
                  <c:v>5.4053999999979774E-4</c:v>
                </c:pt>
                <c:pt idx="27028">
                  <c:v>5.4055999999979773E-4</c:v>
                </c:pt>
                <c:pt idx="27029">
                  <c:v>5.4057999999979772E-4</c:v>
                </c:pt>
                <c:pt idx="27030">
                  <c:v>5.4059999999979771E-4</c:v>
                </c:pt>
                <c:pt idx="27031">
                  <c:v>5.406199999997977E-4</c:v>
                </c:pt>
                <c:pt idx="27032">
                  <c:v>5.4063999999979769E-4</c:v>
                </c:pt>
                <c:pt idx="27033">
                  <c:v>5.4065999999979768E-4</c:v>
                </c:pt>
                <c:pt idx="27034">
                  <c:v>5.4067999999979767E-4</c:v>
                </c:pt>
                <c:pt idx="27035">
                  <c:v>5.4069999999979766E-4</c:v>
                </c:pt>
                <c:pt idx="27036">
                  <c:v>5.4071999999979765E-4</c:v>
                </c:pt>
                <c:pt idx="27037">
                  <c:v>5.4073999999979764E-4</c:v>
                </c:pt>
                <c:pt idx="27038">
                  <c:v>5.4075999999979763E-4</c:v>
                </c:pt>
                <c:pt idx="27039">
                  <c:v>5.4077999999979762E-4</c:v>
                </c:pt>
                <c:pt idx="27040">
                  <c:v>5.4079999999979761E-4</c:v>
                </c:pt>
                <c:pt idx="27041">
                  <c:v>5.408199999997976E-4</c:v>
                </c:pt>
                <c:pt idx="27042">
                  <c:v>5.4083999999979759E-4</c:v>
                </c:pt>
                <c:pt idx="27043">
                  <c:v>5.4085999999979757E-4</c:v>
                </c:pt>
                <c:pt idx="27044">
                  <c:v>5.4087999999979756E-4</c:v>
                </c:pt>
                <c:pt idx="27045">
                  <c:v>5.4089999999979755E-4</c:v>
                </c:pt>
                <c:pt idx="27046">
                  <c:v>5.4091999999979754E-4</c:v>
                </c:pt>
                <c:pt idx="27047">
                  <c:v>5.4093999999979753E-4</c:v>
                </c:pt>
                <c:pt idx="27048">
                  <c:v>5.4095999999979752E-4</c:v>
                </c:pt>
                <c:pt idx="27049">
                  <c:v>5.4097999999979751E-4</c:v>
                </c:pt>
                <c:pt idx="27050">
                  <c:v>5.409999999997975E-4</c:v>
                </c:pt>
                <c:pt idx="27051">
                  <c:v>5.4101999999979749E-4</c:v>
                </c:pt>
                <c:pt idx="27052">
                  <c:v>5.4103999999979748E-4</c:v>
                </c:pt>
                <c:pt idx="27053">
                  <c:v>5.4105999999979747E-4</c:v>
                </c:pt>
                <c:pt idx="27054">
                  <c:v>5.4107999999979746E-4</c:v>
                </c:pt>
                <c:pt idx="27055">
                  <c:v>5.4109999999979745E-4</c:v>
                </c:pt>
                <c:pt idx="27056">
                  <c:v>5.4111999999979744E-4</c:v>
                </c:pt>
                <c:pt idx="27057">
                  <c:v>5.4113999999979743E-4</c:v>
                </c:pt>
                <c:pt idx="27058">
                  <c:v>5.4115999999979742E-4</c:v>
                </c:pt>
                <c:pt idx="27059">
                  <c:v>5.4117999999979741E-4</c:v>
                </c:pt>
                <c:pt idx="27060">
                  <c:v>5.411999999997974E-4</c:v>
                </c:pt>
                <c:pt idx="27061">
                  <c:v>5.4121999999979739E-4</c:v>
                </c:pt>
                <c:pt idx="27062">
                  <c:v>5.4123999999979738E-4</c:v>
                </c:pt>
                <c:pt idx="27063">
                  <c:v>5.4125999999979737E-4</c:v>
                </c:pt>
                <c:pt idx="27064">
                  <c:v>5.4127999999979736E-4</c:v>
                </c:pt>
                <c:pt idx="27065">
                  <c:v>5.4129999999979735E-4</c:v>
                </c:pt>
                <c:pt idx="27066">
                  <c:v>5.4131999999979734E-4</c:v>
                </c:pt>
                <c:pt idx="27067">
                  <c:v>5.4133999999979733E-4</c:v>
                </c:pt>
                <c:pt idx="27068">
                  <c:v>5.4135999999979732E-4</c:v>
                </c:pt>
                <c:pt idx="27069">
                  <c:v>5.4137999999979731E-4</c:v>
                </c:pt>
                <c:pt idx="27070">
                  <c:v>5.413999999997973E-4</c:v>
                </c:pt>
                <c:pt idx="27071">
                  <c:v>5.4141999999979728E-4</c:v>
                </c:pt>
                <c:pt idx="27072">
                  <c:v>5.4143999999979727E-4</c:v>
                </c:pt>
                <c:pt idx="27073">
                  <c:v>5.4145999999979726E-4</c:v>
                </c:pt>
                <c:pt idx="27074">
                  <c:v>5.4147999999979725E-4</c:v>
                </c:pt>
                <c:pt idx="27075">
                  <c:v>5.4149999999979724E-4</c:v>
                </c:pt>
                <c:pt idx="27076">
                  <c:v>5.4151999999979723E-4</c:v>
                </c:pt>
                <c:pt idx="27077">
                  <c:v>5.4153999999979722E-4</c:v>
                </c:pt>
                <c:pt idx="27078">
                  <c:v>5.4155999999979721E-4</c:v>
                </c:pt>
                <c:pt idx="27079">
                  <c:v>5.415799999997972E-4</c:v>
                </c:pt>
                <c:pt idx="27080">
                  <c:v>5.4159999999979719E-4</c:v>
                </c:pt>
                <c:pt idx="27081">
                  <c:v>5.4161999999979718E-4</c:v>
                </c:pt>
                <c:pt idx="27082">
                  <c:v>5.4163999999979717E-4</c:v>
                </c:pt>
                <c:pt idx="27083">
                  <c:v>5.4165999999979716E-4</c:v>
                </c:pt>
                <c:pt idx="27084">
                  <c:v>5.4167999999979715E-4</c:v>
                </c:pt>
                <c:pt idx="27085">
                  <c:v>5.4169999999979714E-4</c:v>
                </c:pt>
                <c:pt idx="27086">
                  <c:v>5.4171999999979713E-4</c:v>
                </c:pt>
                <c:pt idx="27087">
                  <c:v>5.4173999999979712E-4</c:v>
                </c:pt>
                <c:pt idx="27088">
                  <c:v>5.4175999999979711E-4</c:v>
                </c:pt>
                <c:pt idx="27089">
                  <c:v>5.417799999997971E-4</c:v>
                </c:pt>
                <c:pt idx="27090">
                  <c:v>5.4179999999979709E-4</c:v>
                </c:pt>
                <c:pt idx="27091">
                  <c:v>5.4181999999979708E-4</c:v>
                </c:pt>
                <c:pt idx="27092">
                  <c:v>5.4183999999979707E-4</c:v>
                </c:pt>
                <c:pt idx="27093">
                  <c:v>5.4185999999979706E-4</c:v>
                </c:pt>
                <c:pt idx="27094">
                  <c:v>5.4187999999979705E-4</c:v>
                </c:pt>
                <c:pt idx="27095">
                  <c:v>5.4189999999979704E-4</c:v>
                </c:pt>
                <c:pt idx="27096">
                  <c:v>5.4191999999979703E-4</c:v>
                </c:pt>
                <c:pt idx="27097">
                  <c:v>5.4193999999979702E-4</c:v>
                </c:pt>
                <c:pt idx="27098">
                  <c:v>5.4195999999979701E-4</c:v>
                </c:pt>
                <c:pt idx="27099">
                  <c:v>5.4197999999979699E-4</c:v>
                </c:pt>
                <c:pt idx="27100">
                  <c:v>5.4199999999979698E-4</c:v>
                </c:pt>
                <c:pt idx="27101">
                  <c:v>5.4201999999979697E-4</c:v>
                </c:pt>
                <c:pt idx="27102">
                  <c:v>5.4203999999979696E-4</c:v>
                </c:pt>
                <c:pt idx="27103">
                  <c:v>5.4205999999979695E-4</c:v>
                </c:pt>
                <c:pt idx="27104">
                  <c:v>5.4207999999979694E-4</c:v>
                </c:pt>
                <c:pt idx="27105">
                  <c:v>5.4209999999979693E-4</c:v>
                </c:pt>
                <c:pt idx="27106">
                  <c:v>5.4211999999979692E-4</c:v>
                </c:pt>
                <c:pt idx="27107">
                  <c:v>5.4213999999979691E-4</c:v>
                </c:pt>
                <c:pt idx="27108">
                  <c:v>5.421599999997969E-4</c:v>
                </c:pt>
                <c:pt idx="27109">
                  <c:v>5.4217999999979689E-4</c:v>
                </c:pt>
                <c:pt idx="27110">
                  <c:v>5.4219999999979688E-4</c:v>
                </c:pt>
                <c:pt idx="27111">
                  <c:v>5.4221999999979687E-4</c:v>
                </c:pt>
                <c:pt idx="27112">
                  <c:v>5.4223999999979686E-4</c:v>
                </c:pt>
                <c:pt idx="27113">
                  <c:v>5.4225999999979685E-4</c:v>
                </c:pt>
                <c:pt idx="27114">
                  <c:v>5.4227999999979684E-4</c:v>
                </c:pt>
                <c:pt idx="27115">
                  <c:v>5.4229999999979683E-4</c:v>
                </c:pt>
                <c:pt idx="27116">
                  <c:v>5.4231999999979682E-4</c:v>
                </c:pt>
                <c:pt idx="27117">
                  <c:v>5.4233999999979681E-4</c:v>
                </c:pt>
                <c:pt idx="27118">
                  <c:v>5.423599999997968E-4</c:v>
                </c:pt>
                <c:pt idx="27119">
                  <c:v>5.4237999999979679E-4</c:v>
                </c:pt>
                <c:pt idx="27120">
                  <c:v>5.4239999999979678E-4</c:v>
                </c:pt>
                <c:pt idx="27121">
                  <c:v>5.4241999999979677E-4</c:v>
                </c:pt>
                <c:pt idx="27122">
                  <c:v>5.4243999999979676E-4</c:v>
                </c:pt>
                <c:pt idx="27123">
                  <c:v>5.4245999999979675E-4</c:v>
                </c:pt>
                <c:pt idx="27124">
                  <c:v>5.4247999999979674E-4</c:v>
                </c:pt>
                <c:pt idx="27125">
                  <c:v>5.4249999999979673E-4</c:v>
                </c:pt>
                <c:pt idx="27126">
                  <c:v>5.4251999999979672E-4</c:v>
                </c:pt>
                <c:pt idx="27127">
                  <c:v>5.425399999997967E-4</c:v>
                </c:pt>
                <c:pt idx="27128">
                  <c:v>5.4255999999979669E-4</c:v>
                </c:pt>
                <c:pt idx="27129">
                  <c:v>5.4257999999979668E-4</c:v>
                </c:pt>
                <c:pt idx="27130">
                  <c:v>5.4259999999979667E-4</c:v>
                </c:pt>
                <c:pt idx="27131">
                  <c:v>5.4261999999979666E-4</c:v>
                </c:pt>
                <c:pt idx="27132">
                  <c:v>5.4263999999979665E-4</c:v>
                </c:pt>
                <c:pt idx="27133">
                  <c:v>5.4265999999979664E-4</c:v>
                </c:pt>
                <c:pt idx="27134">
                  <c:v>5.4267999999979663E-4</c:v>
                </c:pt>
                <c:pt idx="27135">
                  <c:v>5.4269999999979662E-4</c:v>
                </c:pt>
                <c:pt idx="27136">
                  <c:v>5.4271999999979661E-4</c:v>
                </c:pt>
                <c:pt idx="27137">
                  <c:v>5.427399999997966E-4</c:v>
                </c:pt>
                <c:pt idx="27138">
                  <c:v>5.4275999999979659E-4</c:v>
                </c:pt>
                <c:pt idx="27139">
                  <c:v>5.4277999999979658E-4</c:v>
                </c:pt>
                <c:pt idx="27140">
                  <c:v>5.4279999999979657E-4</c:v>
                </c:pt>
                <c:pt idx="27141">
                  <c:v>5.4281999999979656E-4</c:v>
                </c:pt>
                <c:pt idx="27142">
                  <c:v>5.4283999999979655E-4</c:v>
                </c:pt>
                <c:pt idx="27143">
                  <c:v>5.4285999999979654E-4</c:v>
                </c:pt>
                <c:pt idx="27144">
                  <c:v>5.4287999999979653E-4</c:v>
                </c:pt>
                <c:pt idx="27145">
                  <c:v>5.4289999999979652E-4</c:v>
                </c:pt>
                <c:pt idx="27146">
                  <c:v>5.4291999999979651E-4</c:v>
                </c:pt>
                <c:pt idx="27147">
                  <c:v>5.429399999997965E-4</c:v>
                </c:pt>
                <c:pt idx="27148">
                  <c:v>5.4295999999979649E-4</c:v>
                </c:pt>
                <c:pt idx="27149">
                  <c:v>5.4297999999979648E-4</c:v>
                </c:pt>
                <c:pt idx="27150">
                  <c:v>5.4299999999979647E-4</c:v>
                </c:pt>
                <c:pt idx="27151">
                  <c:v>5.4301999999979646E-4</c:v>
                </c:pt>
                <c:pt idx="27152">
                  <c:v>5.4303999999979645E-4</c:v>
                </c:pt>
                <c:pt idx="27153">
                  <c:v>5.4305999999979644E-4</c:v>
                </c:pt>
                <c:pt idx="27154">
                  <c:v>5.4307999999979643E-4</c:v>
                </c:pt>
                <c:pt idx="27155">
                  <c:v>5.4309999999979641E-4</c:v>
                </c:pt>
                <c:pt idx="27156">
                  <c:v>5.431199999997964E-4</c:v>
                </c:pt>
                <c:pt idx="27157">
                  <c:v>5.4313999999979639E-4</c:v>
                </c:pt>
                <c:pt idx="27158">
                  <c:v>5.4315999999979638E-4</c:v>
                </c:pt>
                <c:pt idx="27159">
                  <c:v>5.4317999999979637E-4</c:v>
                </c:pt>
                <c:pt idx="27160">
                  <c:v>5.4319999999979636E-4</c:v>
                </c:pt>
                <c:pt idx="27161">
                  <c:v>5.4321999999979635E-4</c:v>
                </c:pt>
                <c:pt idx="27162">
                  <c:v>5.4323999999979634E-4</c:v>
                </c:pt>
                <c:pt idx="27163">
                  <c:v>5.4325999999979633E-4</c:v>
                </c:pt>
                <c:pt idx="27164">
                  <c:v>5.4327999999979632E-4</c:v>
                </c:pt>
                <c:pt idx="27165">
                  <c:v>5.4329999999979631E-4</c:v>
                </c:pt>
                <c:pt idx="27166">
                  <c:v>5.433199999997963E-4</c:v>
                </c:pt>
                <c:pt idx="27167">
                  <c:v>5.4333999999979629E-4</c:v>
                </c:pt>
                <c:pt idx="27168">
                  <c:v>5.4335999999979628E-4</c:v>
                </c:pt>
                <c:pt idx="27169">
                  <c:v>5.4337999999979627E-4</c:v>
                </c:pt>
                <c:pt idx="27170">
                  <c:v>5.4339999999979626E-4</c:v>
                </c:pt>
                <c:pt idx="27171">
                  <c:v>5.4341999999979625E-4</c:v>
                </c:pt>
                <c:pt idx="27172">
                  <c:v>5.4343999999979624E-4</c:v>
                </c:pt>
                <c:pt idx="27173">
                  <c:v>5.4345999999979623E-4</c:v>
                </c:pt>
                <c:pt idx="27174">
                  <c:v>5.4347999999979622E-4</c:v>
                </c:pt>
                <c:pt idx="27175">
                  <c:v>5.4349999999979621E-4</c:v>
                </c:pt>
                <c:pt idx="27176">
                  <c:v>5.435199999997962E-4</c:v>
                </c:pt>
                <c:pt idx="27177">
                  <c:v>5.4353999999979619E-4</c:v>
                </c:pt>
                <c:pt idx="27178">
                  <c:v>5.4355999999979618E-4</c:v>
                </c:pt>
                <c:pt idx="27179">
                  <c:v>5.4357999999979617E-4</c:v>
                </c:pt>
                <c:pt idx="27180">
                  <c:v>5.4359999999979616E-4</c:v>
                </c:pt>
                <c:pt idx="27181">
                  <c:v>5.4361999999979615E-4</c:v>
                </c:pt>
                <c:pt idx="27182">
                  <c:v>5.4363999999979614E-4</c:v>
                </c:pt>
                <c:pt idx="27183">
                  <c:v>5.4365999999979612E-4</c:v>
                </c:pt>
                <c:pt idx="27184">
                  <c:v>5.4367999999979611E-4</c:v>
                </c:pt>
                <c:pt idx="27185">
                  <c:v>5.436999999997961E-4</c:v>
                </c:pt>
                <c:pt idx="27186">
                  <c:v>5.4371999999979609E-4</c:v>
                </c:pt>
                <c:pt idx="27187">
                  <c:v>5.4373999999979608E-4</c:v>
                </c:pt>
                <c:pt idx="27188">
                  <c:v>5.4375999999979607E-4</c:v>
                </c:pt>
                <c:pt idx="27189">
                  <c:v>5.4377999999979606E-4</c:v>
                </c:pt>
                <c:pt idx="27190">
                  <c:v>5.4379999999979605E-4</c:v>
                </c:pt>
                <c:pt idx="27191">
                  <c:v>5.4381999999979604E-4</c:v>
                </c:pt>
                <c:pt idx="27192">
                  <c:v>5.4383999999979603E-4</c:v>
                </c:pt>
                <c:pt idx="27193">
                  <c:v>5.4385999999979602E-4</c:v>
                </c:pt>
                <c:pt idx="27194">
                  <c:v>5.4387999999979601E-4</c:v>
                </c:pt>
                <c:pt idx="27195">
                  <c:v>5.43899999999796E-4</c:v>
                </c:pt>
                <c:pt idx="27196">
                  <c:v>5.4391999999979599E-4</c:v>
                </c:pt>
                <c:pt idx="27197">
                  <c:v>5.4393999999979598E-4</c:v>
                </c:pt>
                <c:pt idx="27198">
                  <c:v>5.4395999999979597E-4</c:v>
                </c:pt>
                <c:pt idx="27199">
                  <c:v>5.4397999999979596E-4</c:v>
                </c:pt>
                <c:pt idx="27200">
                  <c:v>5.4399999999979595E-4</c:v>
                </c:pt>
                <c:pt idx="27201">
                  <c:v>5.4401999999979594E-4</c:v>
                </c:pt>
                <c:pt idx="27202">
                  <c:v>5.4403999999979593E-4</c:v>
                </c:pt>
                <c:pt idx="27203">
                  <c:v>5.4405999999979592E-4</c:v>
                </c:pt>
                <c:pt idx="27204">
                  <c:v>5.4407999999979591E-4</c:v>
                </c:pt>
                <c:pt idx="27205">
                  <c:v>5.440999999997959E-4</c:v>
                </c:pt>
                <c:pt idx="27206">
                  <c:v>5.4411999999979589E-4</c:v>
                </c:pt>
                <c:pt idx="27207">
                  <c:v>5.4413999999979588E-4</c:v>
                </c:pt>
                <c:pt idx="27208">
                  <c:v>5.4415999999979587E-4</c:v>
                </c:pt>
                <c:pt idx="27209">
                  <c:v>5.4417999999979586E-4</c:v>
                </c:pt>
                <c:pt idx="27210">
                  <c:v>5.4419999999979585E-4</c:v>
                </c:pt>
                <c:pt idx="27211">
                  <c:v>5.4421999999979583E-4</c:v>
                </c:pt>
                <c:pt idx="27212">
                  <c:v>5.4423999999979582E-4</c:v>
                </c:pt>
                <c:pt idx="27213">
                  <c:v>5.4425999999979581E-4</c:v>
                </c:pt>
                <c:pt idx="27214">
                  <c:v>5.442799999997958E-4</c:v>
                </c:pt>
                <c:pt idx="27215">
                  <c:v>5.4429999999979579E-4</c:v>
                </c:pt>
                <c:pt idx="27216">
                  <c:v>5.4431999999979578E-4</c:v>
                </c:pt>
                <c:pt idx="27217">
                  <c:v>5.4433999999979577E-4</c:v>
                </c:pt>
                <c:pt idx="27218">
                  <c:v>5.4435999999979576E-4</c:v>
                </c:pt>
                <c:pt idx="27219">
                  <c:v>5.4437999999979575E-4</c:v>
                </c:pt>
                <c:pt idx="27220">
                  <c:v>5.4439999999979574E-4</c:v>
                </c:pt>
                <c:pt idx="27221">
                  <c:v>5.4441999999979573E-4</c:v>
                </c:pt>
                <c:pt idx="27222">
                  <c:v>5.4443999999979572E-4</c:v>
                </c:pt>
                <c:pt idx="27223">
                  <c:v>5.4445999999979571E-4</c:v>
                </c:pt>
                <c:pt idx="27224">
                  <c:v>5.444799999997957E-4</c:v>
                </c:pt>
                <c:pt idx="27225">
                  <c:v>5.4449999999979569E-4</c:v>
                </c:pt>
                <c:pt idx="27226">
                  <c:v>5.4451999999979568E-4</c:v>
                </c:pt>
                <c:pt idx="27227">
                  <c:v>5.4453999999979567E-4</c:v>
                </c:pt>
                <c:pt idx="27228">
                  <c:v>5.4455999999979566E-4</c:v>
                </c:pt>
                <c:pt idx="27229">
                  <c:v>5.4457999999979565E-4</c:v>
                </c:pt>
                <c:pt idx="27230">
                  <c:v>5.4459999999979564E-4</c:v>
                </c:pt>
                <c:pt idx="27231">
                  <c:v>5.4461999999979563E-4</c:v>
                </c:pt>
                <c:pt idx="27232">
                  <c:v>5.4463999999979562E-4</c:v>
                </c:pt>
                <c:pt idx="27233">
                  <c:v>5.4465999999979561E-4</c:v>
                </c:pt>
                <c:pt idx="27234">
                  <c:v>5.446799999997956E-4</c:v>
                </c:pt>
                <c:pt idx="27235">
                  <c:v>5.4469999999979559E-4</c:v>
                </c:pt>
                <c:pt idx="27236">
                  <c:v>5.4471999999979558E-4</c:v>
                </c:pt>
                <c:pt idx="27237">
                  <c:v>5.4473999999979557E-4</c:v>
                </c:pt>
                <c:pt idx="27238">
                  <c:v>5.4475999999979556E-4</c:v>
                </c:pt>
                <c:pt idx="27239">
                  <c:v>5.4477999999979554E-4</c:v>
                </c:pt>
                <c:pt idx="27240">
                  <c:v>5.4479999999979553E-4</c:v>
                </c:pt>
                <c:pt idx="27241">
                  <c:v>5.4481999999979552E-4</c:v>
                </c:pt>
                <c:pt idx="27242">
                  <c:v>5.4483999999979551E-4</c:v>
                </c:pt>
                <c:pt idx="27243">
                  <c:v>5.448599999997955E-4</c:v>
                </c:pt>
                <c:pt idx="27244">
                  <c:v>5.4487999999979549E-4</c:v>
                </c:pt>
                <c:pt idx="27245">
                  <c:v>5.4489999999979548E-4</c:v>
                </c:pt>
                <c:pt idx="27246">
                  <c:v>5.4491999999979547E-4</c:v>
                </c:pt>
                <c:pt idx="27247">
                  <c:v>5.4493999999979546E-4</c:v>
                </c:pt>
                <c:pt idx="27248">
                  <c:v>5.4495999999979545E-4</c:v>
                </c:pt>
                <c:pt idx="27249">
                  <c:v>5.4497999999979544E-4</c:v>
                </c:pt>
                <c:pt idx="27250">
                  <c:v>5.4499999999979543E-4</c:v>
                </c:pt>
                <c:pt idx="27251">
                  <c:v>5.4501999999979542E-4</c:v>
                </c:pt>
                <c:pt idx="27252">
                  <c:v>5.4503999999979541E-4</c:v>
                </c:pt>
                <c:pt idx="27253">
                  <c:v>5.450599999997954E-4</c:v>
                </c:pt>
                <c:pt idx="27254">
                  <c:v>5.4507999999979539E-4</c:v>
                </c:pt>
                <c:pt idx="27255">
                  <c:v>5.4509999999979538E-4</c:v>
                </c:pt>
                <c:pt idx="27256">
                  <c:v>5.4511999999979537E-4</c:v>
                </c:pt>
                <c:pt idx="27257">
                  <c:v>5.4513999999979536E-4</c:v>
                </c:pt>
                <c:pt idx="27258">
                  <c:v>5.4515999999979535E-4</c:v>
                </c:pt>
                <c:pt idx="27259">
                  <c:v>5.4517999999979534E-4</c:v>
                </c:pt>
                <c:pt idx="27260">
                  <c:v>5.4519999999979533E-4</c:v>
                </c:pt>
                <c:pt idx="27261">
                  <c:v>5.4521999999979532E-4</c:v>
                </c:pt>
                <c:pt idx="27262">
                  <c:v>5.4523999999979531E-4</c:v>
                </c:pt>
                <c:pt idx="27263">
                  <c:v>5.452599999997953E-4</c:v>
                </c:pt>
                <c:pt idx="27264">
                  <c:v>5.4527999999979529E-4</c:v>
                </c:pt>
                <c:pt idx="27265">
                  <c:v>5.4529999999979528E-4</c:v>
                </c:pt>
                <c:pt idx="27266">
                  <c:v>5.4531999999979527E-4</c:v>
                </c:pt>
                <c:pt idx="27267">
                  <c:v>5.4533999999979526E-4</c:v>
                </c:pt>
                <c:pt idx="27268">
                  <c:v>5.4535999999979524E-4</c:v>
                </c:pt>
                <c:pt idx="27269">
                  <c:v>5.4537999999979523E-4</c:v>
                </c:pt>
                <c:pt idx="27270">
                  <c:v>5.4539999999979522E-4</c:v>
                </c:pt>
                <c:pt idx="27271">
                  <c:v>5.4541999999979521E-4</c:v>
                </c:pt>
                <c:pt idx="27272">
                  <c:v>5.454399999997952E-4</c:v>
                </c:pt>
                <c:pt idx="27273">
                  <c:v>5.4545999999979519E-4</c:v>
                </c:pt>
                <c:pt idx="27274">
                  <c:v>5.4547999999979518E-4</c:v>
                </c:pt>
                <c:pt idx="27275">
                  <c:v>5.4549999999979517E-4</c:v>
                </c:pt>
                <c:pt idx="27276">
                  <c:v>5.4551999999979516E-4</c:v>
                </c:pt>
                <c:pt idx="27277">
                  <c:v>5.4553999999979515E-4</c:v>
                </c:pt>
                <c:pt idx="27278">
                  <c:v>5.4555999999979514E-4</c:v>
                </c:pt>
                <c:pt idx="27279">
                  <c:v>5.4557999999979513E-4</c:v>
                </c:pt>
                <c:pt idx="27280">
                  <c:v>5.4559999999979512E-4</c:v>
                </c:pt>
                <c:pt idx="27281">
                  <c:v>5.4561999999979511E-4</c:v>
                </c:pt>
                <c:pt idx="27282">
                  <c:v>5.456399999997951E-4</c:v>
                </c:pt>
                <c:pt idx="27283">
                  <c:v>5.4565999999979509E-4</c:v>
                </c:pt>
                <c:pt idx="27284">
                  <c:v>5.4567999999979508E-4</c:v>
                </c:pt>
                <c:pt idx="27285">
                  <c:v>5.4569999999979507E-4</c:v>
                </c:pt>
                <c:pt idx="27286">
                  <c:v>5.4571999999979506E-4</c:v>
                </c:pt>
                <c:pt idx="27287">
                  <c:v>5.4573999999979505E-4</c:v>
                </c:pt>
                <c:pt idx="27288">
                  <c:v>5.4575999999979504E-4</c:v>
                </c:pt>
                <c:pt idx="27289">
                  <c:v>5.4577999999979503E-4</c:v>
                </c:pt>
                <c:pt idx="27290">
                  <c:v>5.4579999999979502E-4</c:v>
                </c:pt>
                <c:pt idx="27291">
                  <c:v>5.4581999999979501E-4</c:v>
                </c:pt>
                <c:pt idx="27292">
                  <c:v>5.45839999999795E-4</c:v>
                </c:pt>
                <c:pt idx="27293">
                  <c:v>5.4585999999979499E-4</c:v>
                </c:pt>
                <c:pt idx="27294">
                  <c:v>5.4587999999979498E-4</c:v>
                </c:pt>
                <c:pt idx="27295">
                  <c:v>5.4589999999979497E-4</c:v>
                </c:pt>
                <c:pt idx="27296">
                  <c:v>5.4591999999979495E-4</c:v>
                </c:pt>
                <c:pt idx="27297">
                  <c:v>5.4593999999979494E-4</c:v>
                </c:pt>
                <c:pt idx="27298">
                  <c:v>5.4595999999979493E-4</c:v>
                </c:pt>
                <c:pt idx="27299">
                  <c:v>5.4597999999979492E-4</c:v>
                </c:pt>
                <c:pt idx="27300">
                  <c:v>5.4599999999979491E-4</c:v>
                </c:pt>
                <c:pt idx="27301">
                  <c:v>5.460199999997949E-4</c:v>
                </c:pt>
                <c:pt idx="27302">
                  <c:v>5.4603999999979489E-4</c:v>
                </c:pt>
                <c:pt idx="27303">
                  <c:v>5.4605999999979488E-4</c:v>
                </c:pt>
                <c:pt idx="27304">
                  <c:v>5.4607999999979487E-4</c:v>
                </c:pt>
                <c:pt idx="27305">
                  <c:v>5.4609999999979486E-4</c:v>
                </c:pt>
                <c:pt idx="27306">
                  <c:v>5.4611999999979485E-4</c:v>
                </c:pt>
                <c:pt idx="27307">
                  <c:v>5.4613999999979484E-4</c:v>
                </c:pt>
                <c:pt idx="27308">
                  <c:v>5.4615999999979483E-4</c:v>
                </c:pt>
                <c:pt idx="27309">
                  <c:v>5.4617999999979482E-4</c:v>
                </c:pt>
                <c:pt idx="27310">
                  <c:v>5.4619999999979481E-4</c:v>
                </c:pt>
                <c:pt idx="27311">
                  <c:v>5.462199999997948E-4</c:v>
                </c:pt>
                <c:pt idx="27312">
                  <c:v>5.4623999999979479E-4</c:v>
                </c:pt>
                <c:pt idx="27313">
                  <c:v>5.4625999999979478E-4</c:v>
                </c:pt>
                <c:pt idx="27314">
                  <c:v>5.4627999999979477E-4</c:v>
                </c:pt>
                <c:pt idx="27315">
                  <c:v>5.4629999999979476E-4</c:v>
                </c:pt>
                <c:pt idx="27316">
                  <c:v>5.4631999999979475E-4</c:v>
                </c:pt>
                <c:pt idx="27317">
                  <c:v>5.4633999999979474E-4</c:v>
                </c:pt>
                <c:pt idx="27318">
                  <c:v>5.4635999999979473E-4</c:v>
                </c:pt>
                <c:pt idx="27319">
                  <c:v>5.4637999999979472E-4</c:v>
                </c:pt>
                <c:pt idx="27320">
                  <c:v>5.4639999999979471E-4</c:v>
                </c:pt>
                <c:pt idx="27321">
                  <c:v>5.464199999997947E-4</c:v>
                </c:pt>
                <c:pt idx="27322">
                  <c:v>5.4643999999979469E-4</c:v>
                </c:pt>
                <c:pt idx="27323">
                  <c:v>5.4645999999979468E-4</c:v>
                </c:pt>
                <c:pt idx="27324">
                  <c:v>5.4647999999979466E-4</c:v>
                </c:pt>
                <c:pt idx="27325">
                  <c:v>5.4649999999979465E-4</c:v>
                </c:pt>
                <c:pt idx="27326">
                  <c:v>5.4651999999979464E-4</c:v>
                </c:pt>
                <c:pt idx="27327">
                  <c:v>5.4653999999979463E-4</c:v>
                </c:pt>
                <c:pt idx="27328">
                  <c:v>5.4655999999979462E-4</c:v>
                </c:pt>
                <c:pt idx="27329">
                  <c:v>5.4657999999979461E-4</c:v>
                </c:pt>
                <c:pt idx="27330">
                  <c:v>5.465999999997946E-4</c:v>
                </c:pt>
                <c:pt idx="27331">
                  <c:v>5.4661999999979459E-4</c:v>
                </c:pt>
                <c:pt idx="27332">
                  <c:v>5.4663999999979458E-4</c:v>
                </c:pt>
                <c:pt idx="27333">
                  <c:v>5.4665999999979457E-4</c:v>
                </c:pt>
                <c:pt idx="27334">
                  <c:v>5.4667999999979456E-4</c:v>
                </c:pt>
                <c:pt idx="27335">
                  <c:v>5.4669999999979455E-4</c:v>
                </c:pt>
                <c:pt idx="27336">
                  <c:v>5.4671999999979454E-4</c:v>
                </c:pt>
                <c:pt idx="27337">
                  <c:v>5.4673999999979453E-4</c:v>
                </c:pt>
                <c:pt idx="27338">
                  <c:v>5.4675999999979452E-4</c:v>
                </c:pt>
                <c:pt idx="27339">
                  <c:v>5.4677999999979451E-4</c:v>
                </c:pt>
                <c:pt idx="27340">
                  <c:v>5.467999999997945E-4</c:v>
                </c:pt>
                <c:pt idx="27341">
                  <c:v>5.4681999999979449E-4</c:v>
                </c:pt>
                <c:pt idx="27342">
                  <c:v>5.4683999999979448E-4</c:v>
                </c:pt>
                <c:pt idx="27343">
                  <c:v>5.4685999999979447E-4</c:v>
                </c:pt>
                <c:pt idx="27344">
                  <c:v>5.4687999999979446E-4</c:v>
                </c:pt>
                <c:pt idx="27345">
                  <c:v>5.4689999999979445E-4</c:v>
                </c:pt>
                <c:pt idx="27346">
                  <c:v>5.4691999999979444E-4</c:v>
                </c:pt>
                <c:pt idx="27347">
                  <c:v>5.4693999999979443E-4</c:v>
                </c:pt>
                <c:pt idx="27348">
                  <c:v>5.4695999999979442E-4</c:v>
                </c:pt>
                <c:pt idx="27349">
                  <c:v>5.4697999999979441E-4</c:v>
                </c:pt>
                <c:pt idx="27350">
                  <c:v>5.469999999997944E-4</c:v>
                </c:pt>
                <c:pt idx="27351">
                  <c:v>5.4701999999979439E-4</c:v>
                </c:pt>
                <c:pt idx="27352">
                  <c:v>5.4703999999979437E-4</c:v>
                </c:pt>
                <c:pt idx="27353">
                  <c:v>5.4705999999979436E-4</c:v>
                </c:pt>
                <c:pt idx="27354">
                  <c:v>5.4707999999979435E-4</c:v>
                </c:pt>
                <c:pt idx="27355">
                  <c:v>5.4709999999979434E-4</c:v>
                </c:pt>
                <c:pt idx="27356">
                  <c:v>5.4711999999979433E-4</c:v>
                </c:pt>
                <c:pt idx="27357">
                  <c:v>5.4713999999979432E-4</c:v>
                </c:pt>
                <c:pt idx="27358">
                  <c:v>5.4715999999979431E-4</c:v>
                </c:pt>
                <c:pt idx="27359">
                  <c:v>5.471799999997943E-4</c:v>
                </c:pt>
                <c:pt idx="27360">
                  <c:v>5.4719999999979429E-4</c:v>
                </c:pt>
                <c:pt idx="27361">
                  <c:v>5.4721999999979428E-4</c:v>
                </c:pt>
                <c:pt idx="27362">
                  <c:v>5.4723999999979427E-4</c:v>
                </c:pt>
                <c:pt idx="27363">
                  <c:v>5.4725999999979426E-4</c:v>
                </c:pt>
                <c:pt idx="27364">
                  <c:v>5.4727999999979425E-4</c:v>
                </c:pt>
                <c:pt idx="27365">
                  <c:v>5.4729999999979424E-4</c:v>
                </c:pt>
                <c:pt idx="27366">
                  <c:v>5.4731999999979423E-4</c:v>
                </c:pt>
                <c:pt idx="27367">
                  <c:v>5.4733999999979422E-4</c:v>
                </c:pt>
                <c:pt idx="27368">
                  <c:v>5.4735999999979421E-4</c:v>
                </c:pt>
                <c:pt idx="27369">
                  <c:v>5.473799999997942E-4</c:v>
                </c:pt>
                <c:pt idx="27370">
                  <c:v>5.4739999999979419E-4</c:v>
                </c:pt>
                <c:pt idx="27371">
                  <c:v>5.4741999999979418E-4</c:v>
                </c:pt>
                <c:pt idx="27372">
                  <c:v>5.4743999999979417E-4</c:v>
                </c:pt>
                <c:pt idx="27373">
                  <c:v>5.4745999999979416E-4</c:v>
                </c:pt>
                <c:pt idx="27374">
                  <c:v>5.4747999999979415E-4</c:v>
                </c:pt>
                <c:pt idx="27375">
                  <c:v>5.4749999999979414E-4</c:v>
                </c:pt>
                <c:pt idx="27376">
                  <c:v>5.4751999999979413E-4</c:v>
                </c:pt>
                <c:pt idx="27377">
                  <c:v>5.4753999999979412E-4</c:v>
                </c:pt>
                <c:pt idx="27378">
                  <c:v>5.4755999999979411E-4</c:v>
                </c:pt>
                <c:pt idx="27379">
                  <c:v>5.475799999997941E-4</c:v>
                </c:pt>
                <c:pt idx="27380">
                  <c:v>5.4759999999979408E-4</c:v>
                </c:pt>
                <c:pt idx="27381">
                  <c:v>5.4761999999979407E-4</c:v>
                </c:pt>
                <c:pt idx="27382">
                  <c:v>5.4763999999979406E-4</c:v>
                </c:pt>
                <c:pt idx="27383">
                  <c:v>5.4765999999979405E-4</c:v>
                </c:pt>
                <c:pt idx="27384">
                  <c:v>5.4767999999979404E-4</c:v>
                </c:pt>
                <c:pt idx="27385">
                  <c:v>5.4769999999979403E-4</c:v>
                </c:pt>
                <c:pt idx="27386">
                  <c:v>5.4771999999979402E-4</c:v>
                </c:pt>
                <c:pt idx="27387">
                  <c:v>5.4773999999979401E-4</c:v>
                </c:pt>
                <c:pt idx="27388">
                  <c:v>5.47759999999794E-4</c:v>
                </c:pt>
                <c:pt idx="27389">
                  <c:v>5.4777999999979399E-4</c:v>
                </c:pt>
                <c:pt idx="27390">
                  <c:v>5.4779999999979398E-4</c:v>
                </c:pt>
                <c:pt idx="27391">
                  <c:v>5.4781999999979397E-4</c:v>
                </c:pt>
                <c:pt idx="27392">
                  <c:v>5.4783999999979396E-4</c:v>
                </c:pt>
                <c:pt idx="27393">
                  <c:v>5.4785999999979395E-4</c:v>
                </c:pt>
                <c:pt idx="27394">
                  <c:v>5.4787999999979394E-4</c:v>
                </c:pt>
                <c:pt idx="27395">
                  <c:v>5.4789999999979393E-4</c:v>
                </c:pt>
                <c:pt idx="27396">
                  <c:v>5.4791999999979392E-4</c:v>
                </c:pt>
                <c:pt idx="27397">
                  <c:v>5.4793999999979391E-4</c:v>
                </c:pt>
                <c:pt idx="27398">
                  <c:v>5.479599999997939E-4</c:v>
                </c:pt>
                <c:pt idx="27399">
                  <c:v>5.4797999999979389E-4</c:v>
                </c:pt>
                <c:pt idx="27400">
                  <c:v>5.4799999999979388E-4</c:v>
                </c:pt>
                <c:pt idx="27401">
                  <c:v>5.4801999999979387E-4</c:v>
                </c:pt>
                <c:pt idx="27402">
                  <c:v>5.4803999999979386E-4</c:v>
                </c:pt>
                <c:pt idx="27403">
                  <c:v>5.4805999999979385E-4</c:v>
                </c:pt>
                <c:pt idx="27404">
                  <c:v>5.4807999999979384E-4</c:v>
                </c:pt>
                <c:pt idx="27405">
                  <c:v>5.4809999999979383E-4</c:v>
                </c:pt>
                <c:pt idx="27406">
                  <c:v>5.4811999999979382E-4</c:v>
                </c:pt>
                <c:pt idx="27407">
                  <c:v>5.4813999999979381E-4</c:v>
                </c:pt>
                <c:pt idx="27408">
                  <c:v>5.4815999999979379E-4</c:v>
                </c:pt>
                <c:pt idx="27409">
                  <c:v>5.4817999999979378E-4</c:v>
                </c:pt>
                <c:pt idx="27410">
                  <c:v>5.4819999999979377E-4</c:v>
                </c:pt>
                <c:pt idx="27411">
                  <c:v>5.4821999999979376E-4</c:v>
                </c:pt>
                <c:pt idx="27412">
                  <c:v>5.4823999999979375E-4</c:v>
                </c:pt>
                <c:pt idx="27413">
                  <c:v>5.4825999999979374E-4</c:v>
                </c:pt>
                <c:pt idx="27414">
                  <c:v>5.4827999999979373E-4</c:v>
                </c:pt>
                <c:pt idx="27415">
                  <c:v>5.4829999999979372E-4</c:v>
                </c:pt>
                <c:pt idx="27416">
                  <c:v>5.4831999999979371E-4</c:v>
                </c:pt>
                <c:pt idx="27417">
                  <c:v>5.483399999997937E-4</c:v>
                </c:pt>
                <c:pt idx="27418">
                  <c:v>5.4835999999979369E-4</c:v>
                </c:pt>
                <c:pt idx="27419">
                  <c:v>5.4837999999979368E-4</c:v>
                </c:pt>
                <c:pt idx="27420">
                  <c:v>5.4839999999979367E-4</c:v>
                </c:pt>
                <c:pt idx="27421">
                  <c:v>5.4841999999979366E-4</c:v>
                </c:pt>
                <c:pt idx="27422">
                  <c:v>5.4843999999979365E-4</c:v>
                </c:pt>
                <c:pt idx="27423">
                  <c:v>5.4845999999979364E-4</c:v>
                </c:pt>
                <c:pt idx="27424">
                  <c:v>5.4847999999979363E-4</c:v>
                </c:pt>
                <c:pt idx="27425">
                  <c:v>5.4849999999979362E-4</c:v>
                </c:pt>
                <c:pt idx="27426">
                  <c:v>5.4851999999979361E-4</c:v>
                </c:pt>
                <c:pt idx="27427">
                  <c:v>5.485399999997936E-4</c:v>
                </c:pt>
                <c:pt idx="27428">
                  <c:v>5.4855999999979359E-4</c:v>
                </c:pt>
                <c:pt idx="27429">
                  <c:v>5.4857999999979358E-4</c:v>
                </c:pt>
                <c:pt idx="27430">
                  <c:v>5.4859999999979357E-4</c:v>
                </c:pt>
                <c:pt idx="27431">
                  <c:v>5.4861999999979356E-4</c:v>
                </c:pt>
                <c:pt idx="27432">
                  <c:v>5.4863999999979355E-4</c:v>
                </c:pt>
                <c:pt idx="27433">
                  <c:v>5.4865999999979354E-4</c:v>
                </c:pt>
                <c:pt idx="27434">
                  <c:v>5.4867999999979353E-4</c:v>
                </c:pt>
                <c:pt idx="27435">
                  <c:v>5.4869999999979352E-4</c:v>
                </c:pt>
                <c:pt idx="27436">
                  <c:v>5.487199999997935E-4</c:v>
                </c:pt>
                <c:pt idx="27437">
                  <c:v>5.4873999999979349E-4</c:v>
                </c:pt>
                <c:pt idx="27438">
                  <c:v>5.4875999999979348E-4</c:v>
                </c:pt>
                <c:pt idx="27439">
                  <c:v>5.4877999999979347E-4</c:v>
                </c:pt>
                <c:pt idx="27440">
                  <c:v>5.4879999999979346E-4</c:v>
                </c:pt>
                <c:pt idx="27441">
                  <c:v>5.4881999999979345E-4</c:v>
                </c:pt>
                <c:pt idx="27442">
                  <c:v>5.4883999999979344E-4</c:v>
                </c:pt>
                <c:pt idx="27443">
                  <c:v>5.4885999999979343E-4</c:v>
                </c:pt>
                <c:pt idx="27444">
                  <c:v>5.4887999999979342E-4</c:v>
                </c:pt>
                <c:pt idx="27445">
                  <c:v>5.4889999999979341E-4</c:v>
                </c:pt>
                <c:pt idx="27446">
                  <c:v>5.489199999997934E-4</c:v>
                </c:pt>
                <c:pt idx="27447">
                  <c:v>5.4893999999979339E-4</c:v>
                </c:pt>
                <c:pt idx="27448">
                  <c:v>5.4895999999979338E-4</c:v>
                </c:pt>
                <c:pt idx="27449">
                  <c:v>5.4897999999979337E-4</c:v>
                </c:pt>
                <c:pt idx="27450">
                  <c:v>5.4899999999979336E-4</c:v>
                </c:pt>
                <c:pt idx="27451">
                  <c:v>5.4901999999979335E-4</c:v>
                </c:pt>
                <c:pt idx="27452">
                  <c:v>5.4903999999979334E-4</c:v>
                </c:pt>
                <c:pt idx="27453">
                  <c:v>5.4905999999979333E-4</c:v>
                </c:pt>
                <c:pt idx="27454">
                  <c:v>5.4907999999979332E-4</c:v>
                </c:pt>
                <c:pt idx="27455">
                  <c:v>5.4909999999979331E-4</c:v>
                </c:pt>
                <c:pt idx="27456">
                  <c:v>5.491199999997933E-4</c:v>
                </c:pt>
                <c:pt idx="27457">
                  <c:v>5.4913999999979329E-4</c:v>
                </c:pt>
                <c:pt idx="27458">
                  <c:v>5.4915999999979328E-4</c:v>
                </c:pt>
                <c:pt idx="27459">
                  <c:v>5.4917999999979327E-4</c:v>
                </c:pt>
                <c:pt idx="27460">
                  <c:v>5.4919999999979326E-4</c:v>
                </c:pt>
                <c:pt idx="27461">
                  <c:v>5.4921999999979325E-4</c:v>
                </c:pt>
                <c:pt idx="27462">
                  <c:v>5.4923999999979324E-4</c:v>
                </c:pt>
                <c:pt idx="27463">
                  <c:v>5.4925999999979323E-4</c:v>
                </c:pt>
                <c:pt idx="27464">
                  <c:v>5.4927999999979321E-4</c:v>
                </c:pt>
                <c:pt idx="27465">
                  <c:v>5.492999999997932E-4</c:v>
                </c:pt>
                <c:pt idx="27466">
                  <c:v>5.4931999999979319E-4</c:v>
                </c:pt>
                <c:pt idx="27467">
                  <c:v>5.4933999999979318E-4</c:v>
                </c:pt>
                <c:pt idx="27468">
                  <c:v>5.4935999999979317E-4</c:v>
                </c:pt>
                <c:pt idx="27469">
                  <c:v>5.4937999999979316E-4</c:v>
                </c:pt>
                <c:pt idx="27470">
                  <c:v>5.4939999999979315E-4</c:v>
                </c:pt>
                <c:pt idx="27471">
                  <c:v>5.4941999999979314E-4</c:v>
                </c:pt>
                <c:pt idx="27472">
                  <c:v>5.4943999999979313E-4</c:v>
                </c:pt>
                <c:pt idx="27473">
                  <c:v>5.4945999999979312E-4</c:v>
                </c:pt>
                <c:pt idx="27474">
                  <c:v>5.4947999999979311E-4</c:v>
                </c:pt>
                <c:pt idx="27475">
                  <c:v>5.494999999997931E-4</c:v>
                </c:pt>
                <c:pt idx="27476">
                  <c:v>5.4951999999979309E-4</c:v>
                </c:pt>
                <c:pt idx="27477">
                  <c:v>5.4953999999979308E-4</c:v>
                </c:pt>
                <c:pt idx="27478">
                  <c:v>5.4955999999979307E-4</c:v>
                </c:pt>
                <c:pt idx="27479">
                  <c:v>5.4957999999979306E-4</c:v>
                </c:pt>
                <c:pt idx="27480">
                  <c:v>5.4959999999979305E-4</c:v>
                </c:pt>
                <c:pt idx="27481">
                  <c:v>5.4961999999979304E-4</c:v>
                </c:pt>
                <c:pt idx="27482">
                  <c:v>5.4963999999979303E-4</c:v>
                </c:pt>
                <c:pt idx="27483">
                  <c:v>5.4965999999979302E-4</c:v>
                </c:pt>
                <c:pt idx="27484">
                  <c:v>5.4967999999979301E-4</c:v>
                </c:pt>
                <c:pt idx="27485">
                  <c:v>5.49699999999793E-4</c:v>
                </c:pt>
                <c:pt idx="27486">
                  <c:v>5.4971999999979299E-4</c:v>
                </c:pt>
                <c:pt idx="27487">
                  <c:v>5.4973999999979298E-4</c:v>
                </c:pt>
                <c:pt idx="27488">
                  <c:v>5.4975999999979297E-4</c:v>
                </c:pt>
                <c:pt idx="27489">
                  <c:v>5.4977999999979296E-4</c:v>
                </c:pt>
                <c:pt idx="27490">
                  <c:v>5.4979999999979295E-4</c:v>
                </c:pt>
                <c:pt idx="27491">
                  <c:v>5.4981999999979294E-4</c:v>
                </c:pt>
                <c:pt idx="27492">
                  <c:v>5.4983999999979292E-4</c:v>
                </c:pt>
                <c:pt idx="27493">
                  <c:v>5.4985999999979291E-4</c:v>
                </c:pt>
                <c:pt idx="27494">
                  <c:v>5.498799999997929E-4</c:v>
                </c:pt>
                <c:pt idx="27495">
                  <c:v>5.4989999999979289E-4</c:v>
                </c:pt>
                <c:pt idx="27496">
                  <c:v>5.4991999999979288E-4</c:v>
                </c:pt>
                <c:pt idx="27497">
                  <c:v>5.4993999999979287E-4</c:v>
                </c:pt>
                <c:pt idx="27498">
                  <c:v>5.4995999999979286E-4</c:v>
                </c:pt>
                <c:pt idx="27499">
                  <c:v>5.4997999999979285E-4</c:v>
                </c:pt>
                <c:pt idx="27500">
                  <c:v>5.4999999999979284E-4</c:v>
                </c:pt>
                <c:pt idx="27501">
                  <c:v>5.5001999999979283E-4</c:v>
                </c:pt>
                <c:pt idx="27502">
                  <c:v>5.5003999999979282E-4</c:v>
                </c:pt>
                <c:pt idx="27503">
                  <c:v>5.5005999999979281E-4</c:v>
                </c:pt>
                <c:pt idx="27504">
                  <c:v>5.500799999997928E-4</c:v>
                </c:pt>
                <c:pt idx="27505">
                  <c:v>5.5009999999979279E-4</c:v>
                </c:pt>
                <c:pt idx="27506">
                  <c:v>5.5011999999979278E-4</c:v>
                </c:pt>
                <c:pt idx="27507">
                  <c:v>5.5013999999979277E-4</c:v>
                </c:pt>
                <c:pt idx="27508">
                  <c:v>5.5015999999979276E-4</c:v>
                </c:pt>
                <c:pt idx="27509">
                  <c:v>5.5017999999979275E-4</c:v>
                </c:pt>
                <c:pt idx="27510">
                  <c:v>5.5019999999979274E-4</c:v>
                </c:pt>
                <c:pt idx="27511">
                  <c:v>5.5021999999979273E-4</c:v>
                </c:pt>
                <c:pt idx="27512">
                  <c:v>5.5023999999979272E-4</c:v>
                </c:pt>
                <c:pt idx="27513">
                  <c:v>5.5025999999979271E-4</c:v>
                </c:pt>
                <c:pt idx="27514">
                  <c:v>5.502799999997927E-4</c:v>
                </c:pt>
                <c:pt idx="27515">
                  <c:v>5.5029999999979269E-4</c:v>
                </c:pt>
                <c:pt idx="27516">
                  <c:v>5.5031999999979268E-4</c:v>
                </c:pt>
                <c:pt idx="27517">
                  <c:v>5.5033999999979267E-4</c:v>
                </c:pt>
                <c:pt idx="27518">
                  <c:v>5.5035999999979266E-4</c:v>
                </c:pt>
                <c:pt idx="27519">
                  <c:v>5.5037999999979265E-4</c:v>
                </c:pt>
                <c:pt idx="27520">
                  <c:v>5.5039999999979263E-4</c:v>
                </c:pt>
                <c:pt idx="27521">
                  <c:v>5.5041999999979262E-4</c:v>
                </c:pt>
                <c:pt idx="27522">
                  <c:v>5.5043999999979261E-4</c:v>
                </c:pt>
                <c:pt idx="27523">
                  <c:v>5.504599999997926E-4</c:v>
                </c:pt>
                <c:pt idx="27524">
                  <c:v>5.5047999999979259E-4</c:v>
                </c:pt>
                <c:pt idx="27525">
                  <c:v>5.5049999999979258E-4</c:v>
                </c:pt>
                <c:pt idx="27526">
                  <c:v>5.5051999999979257E-4</c:v>
                </c:pt>
                <c:pt idx="27527">
                  <c:v>5.5053999999979256E-4</c:v>
                </c:pt>
                <c:pt idx="27528">
                  <c:v>5.5055999999979255E-4</c:v>
                </c:pt>
                <c:pt idx="27529">
                  <c:v>5.5057999999979254E-4</c:v>
                </c:pt>
                <c:pt idx="27530">
                  <c:v>5.5059999999979253E-4</c:v>
                </c:pt>
                <c:pt idx="27531">
                  <c:v>5.5061999999979252E-4</c:v>
                </c:pt>
                <c:pt idx="27532">
                  <c:v>5.5063999999979251E-4</c:v>
                </c:pt>
                <c:pt idx="27533">
                  <c:v>5.506599999997925E-4</c:v>
                </c:pt>
                <c:pt idx="27534">
                  <c:v>5.5067999999979249E-4</c:v>
                </c:pt>
                <c:pt idx="27535">
                  <c:v>5.5069999999979248E-4</c:v>
                </c:pt>
                <c:pt idx="27536">
                  <c:v>5.5071999999979247E-4</c:v>
                </c:pt>
                <c:pt idx="27537">
                  <c:v>5.5073999999979246E-4</c:v>
                </c:pt>
                <c:pt idx="27538">
                  <c:v>5.5075999999979245E-4</c:v>
                </c:pt>
                <c:pt idx="27539">
                  <c:v>5.5077999999979244E-4</c:v>
                </c:pt>
                <c:pt idx="27540">
                  <c:v>5.5079999999979243E-4</c:v>
                </c:pt>
                <c:pt idx="27541">
                  <c:v>5.5081999999979242E-4</c:v>
                </c:pt>
                <c:pt idx="27542">
                  <c:v>5.5083999999979241E-4</c:v>
                </c:pt>
                <c:pt idx="27543">
                  <c:v>5.508599999997924E-4</c:v>
                </c:pt>
                <c:pt idx="27544">
                  <c:v>5.5087999999979239E-4</c:v>
                </c:pt>
                <c:pt idx="27545">
                  <c:v>5.5089999999979238E-4</c:v>
                </c:pt>
                <c:pt idx="27546">
                  <c:v>5.5091999999979237E-4</c:v>
                </c:pt>
                <c:pt idx="27547">
                  <c:v>5.5093999999979236E-4</c:v>
                </c:pt>
                <c:pt idx="27548">
                  <c:v>5.5095999999979235E-4</c:v>
                </c:pt>
                <c:pt idx="27549">
                  <c:v>5.5097999999979233E-4</c:v>
                </c:pt>
                <c:pt idx="27550">
                  <c:v>5.5099999999979232E-4</c:v>
                </c:pt>
                <c:pt idx="27551">
                  <c:v>5.5101999999979231E-4</c:v>
                </c:pt>
                <c:pt idx="27552">
                  <c:v>5.510399999997923E-4</c:v>
                </c:pt>
                <c:pt idx="27553">
                  <c:v>5.5105999999979229E-4</c:v>
                </c:pt>
                <c:pt idx="27554">
                  <c:v>5.5107999999979228E-4</c:v>
                </c:pt>
                <c:pt idx="27555">
                  <c:v>5.5109999999979227E-4</c:v>
                </c:pt>
                <c:pt idx="27556">
                  <c:v>5.5111999999979226E-4</c:v>
                </c:pt>
                <c:pt idx="27557">
                  <c:v>5.5113999999979225E-4</c:v>
                </c:pt>
                <c:pt idx="27558">
                  <c:v>5.5115999999979224E-4</c:v>
                </c:pt>
                <c:pt idx="27559">
                  <c:v>5.5117999999979223E-4</c:v>
                </c:pt>
                <c:pt idx="27560">
                  <c:v>5.5119999999979222E-4</c:v>
                </c:pt>
                <c:pt idx="27561">
                  <c:v>5.5121999999979221E-4</c:v>
                </c:pt>
                <c:pt idx="27562">
                  <c:v>5.512399999997922E-4</c:v>
                </c:pt>
                <c:pt idx="27563">
                  <c:v>5.5125999999979219E-4</c:v>
                </c:pt>
                <c:pt idx="27564">
                  <c:v>5.5127999999979218E-4</c:v>
                </c:pt>
                <c:pt idx="27565">
                  <c:v>5.5129999999979217E-4</c:v>
                </c:pt>
                <c:pt idx="27566">
                  <c:v>5.5131999999979216E-4</c:v>
                </c:pt>
                <c:pt idx="27567">
                  <c:v>5.5133999999979215E-4</c:v>
                </c:pt>
                <c:pt idx="27568">
                  <c:v>5.5135999999979214E-4</c:v>
                </c:pt>
                <c:pt idx="27569">
                  <c:v>5.5137999999979213E-4</c:v>
                </c:pt>
                <c:pt idx="27570">
                  <c:v>5.5139999999979212E-4</c:v>
                </c:pt>
                <c:pt idx="27571">
                  <c:v>5.5141999999979211E-4</c:v>
                </c:pt>
                <c:pt idx="27572">
                  <c:v>5.514399999997921E-4</c:v>
                </c:pt>
                <c:pt idx="27573">
                  <c:v>5.5145999999979209E-4</c:v>
                </c:pt>
                <c:pt idx="27574">
                  <c:v>5.5147999999979208E-4</c:v>
                </c:pt>
                <c:pt idx="27575">
                  <c:v>5.5149999999979207E-4</c:v>
                </c:pt>
                <c:pt idx="27576">
                  <c:v>5.5151999999979206E-4</c:v>
                </c:pt>
                <c:pt idx="27577">
                  <c:v>5.5153999999979204E-4</c:v>
                </c:pt>
                <c:pt idx="27578">
                  <c:v>5.5155999999979203E-4</c:v>
                </c:pt>
                <c:pt idx="27579">
                  <c:v>5.5157999999979202E-4</c:v>
                </c:pt>
                <c:pt idx="27580">
                  <c:v>5.5159999999979201E-4</c:v>
                </c:pt>
                <c:pt idx="27581">
                  <c:v>5.51619999999792E-4</c:v>
                </c:pt>
                <c:pt idx="27582">
                  <c:v>5.5163999999979199E-4</c:v>
                </c:pt>
                <c:pt idx="27583">
                  <c:v>5.5165999999979198E-4</c:v>
                </c:pt>
                <c:pt idx="27584">
                  <c:v>5.5167999999979197E-4</c:v>
                </c:pt>
                <c:pt idx="27585">
                  <c:v>5.5169999999979196E-4</c:v>
                </c:pt>
                <c:pt idx="27586">
                  <c:v>5.5171999999979195E-4</c:v>
                </c:pt>
                <c:pt idx="27587">
                  <c:v>5.5173999999979194E-4</c:v>
                </c:pt>
                <c:pt idx="27588">
                  <c:v>5.5175999999979193E-4</c:v>
                </c:pt>
                <c:pt idx="27589">
                  <c:v>5.5177999999979192E-4</c:v>
                </c:pt>
                <c:pt idx="27590">
                  <c:v>5.5179999999979191E-4</c:v>
                </c:pt>
                <c:pt idx="27591">
                  <c:v>5.518199999997919E-4</c:v>
                </c:pt>
                <c:pt idx="27592">
                  <c:v>5.5183999999979189E-4</c:v>
                </c:pt>
                <c:pt idx="27593">
                  <c:v>5.5185999999979188E-4</c:v>
                </c:pt>
                <c:pt idx="27594">
                  <c:v>5.5187999999979187E-4</c:v>
                </c:pt>
                <c:pt idx="27595">
                  <c:v>5.5189999999979186E-4</c:v>
                </c:pt>
                <c:pt idx="27596">
                  <c:v>5.5191999999979185E-4</c:v>
                </c:pt>
                <c:pt idx="27597">
                  <c:v>5.5193999999979184E-4</c:v>
                </c:pt>
                <c:pt idx="27598">
                  <c:v>5.5195999999979183E-4</c:v>
                </c:pt>
                <c:pt idx="27599">
                  <c:v>5.5197999999979182E-4</c:v>
                </c:pt>
                <c:pt idx="27600">
                  <c:v>5.5199999999979181E-4</c:v>
                </c:pt>
                <c:pt idx="27601">
                  <c:v>5.520199999997918E-4</c:v>
                </c:pt>
                <c:pt idx="27602">
                  <c:v>5.5203999999979179E-4</c:v>
                </c:pt>
                <c:pt idx="27603">
                  <c:v>5.5205999999979178E-4</c:v>
                </c:pt>
                <c:pt idx="27604">
                  <c:v>5.5207999999979177E-4</c:v>
                </c:pt>
                <c:pt idx="27605">
                  <c:v>5.5209999999979175E-4</c:v>
                </c:pt>
                <c:pt idx="27606">
                  <c:v>5.5211999999979174E-4</c:v>
                </c:pt>
                <c:pt idx="27607">
                  <c:v>5.5213999999979173E-4</c:v>
                </c:pt>
                <c:pt idx="27608">
                  <c:v>5.5215999999979172E-4</c:v>
                </c:pt>
                <c:pt idx="27609">
                  <c:v>5.5217999999979171E-4</c:v>
                </c:pt>
                <c:pt idx="27610">
                  <c:v>5.521999999997917E-4</c:v>
                </c:pt>
                <c:pt idx="27611">
                  <c:v>5.5221999999979169E-4</c:v>
                </c:pt>
                <c:pt idx="27612">
                  <c:v>5.5223999999979168E-4</c:v>
                </c:pt>
                <c:pt idx="27613">
                  <c:v>5.5225999999979167E-4</c:v>
                </c:pt>
                <c:pt idx="27614">
                  <c:v>5.5227999999979166E-4</c:v>
                </c:pt>
                <c:pt idx="27615">
                  <c:v>5.5229999999979165E-4</c:v>
                </c:pt>
                <c:pt idx="27616">
                  <c:v>5.5231999999979164E-4</c:v>
                </c:pt>
                <c:pt idx="27617">
                  <c:v>5.5233999999979163E-4</c:v>
                </c:pt>
                <c:pt idx="27618">
                  <c:v>5.5235999999979162E-4</c:v>
                </c:pt>
                <c:pt idx="27619">
                  <c:v>5.5237999999979161E-4</c:v>
                </c:pt>
                <c:pt idx="27620">
                  <c:v>5.523999999997916E-4</c:v>
                </c:pt>
                <c:pt idx="27621">
                  <c:v>5.5241999999979159E-4</c:v>
                </c:pt>
                <c:pt idx="27622">
                  <c:v>5.5243999999979158E-4</c:v>
                </c:pt>
                <c:pt idx="27623">
                  <c:v>5.5245999999979157E-4</c:v>
                </c:pt>
                <c:pt idx="27624">
                  <c:v>5.5247999999979156E-4</c:v>
                </c:pt>
                <c:pt idx="27625">
                  <c:v>5.5249999999979155E-4</c:v>
                </c:pt>
                <c:pt idx="27626">
                  <c:v>5.5251999999979154E-4</c:v>
                </c:pt>
                <c:pt idx="27627">
                  <c:v>5.5253999999979153E-4</c:v>
                </c:pt>
                <c:pt idx="27628">
                  <c:v>5.5255999999979152E-4</c:v>
                </c:pt>
                <c:pt idx="27629">
                  <c:v>5.5257999999979151E-4</c:v>
                </c:pt>
                <c:pt idx="27630">
                  <c:v>5.525999999997915E-4</c:v>
                </c:pt>
                <c:pt idx="27631">
                  <c:v>5.5261999999979149E-4</c:v>
                </c:pt>
                <c:pt idx="27632">
                  <c:v>5.5263999999979148E-4</c:v>
                </c:pt>
                <c:pt idx="27633">
                  <c:v>5.5265999999979146E-4</c:v>
                </c:pt>
                <c:pt idx="27634">
                  <c:v>5.5267999999979145E-4</c:v>
                </c:pt>
                <c:pt idx="27635">
                  <c:v>5.5269999999979144E-4</c:v>
                </c:pt>
                <c:pt idx="27636">
                  <c:v>5.5271999999979143E-4</c:v>
                </c:pt>
                <c:pt idx="27637">
                  <c:v>5.5273999999979142E-4</c:v>
                </c:pt>
                <c:pt idx="27638">
                  <c:v>5.5275999999979141E-4</c:v>
                </c:pt>
                <c:pt idx="27639">
                  <c:v>5.527799999997914E-4</c:v>
                </c:pt>
                <c:pt idx="27640">
                  <c:v>5.5279999999979139E-4</c:v>
                </c:pt>
                <c:pt idx="27641">
                  <c:v>5.5281999999979138E-4</c:v>
                </c:pt>
                <c:pt idx="27642">
                  <c:v>5.5283999999979137E-4</c:v>
                </c:pt>
                <c:pt idx="27643">
                  <c:v>5.5285999999979136E-4</c:v>
                </c:pt>
                <c:pt idx="27644">
                  <c:v>5.5287999999979135E-4</c:v>
                </c:pt>
                <c:pt idx="27645">
                  <c:v>5.5289999999979134E-4</c:v>
                </c:pt>
                <c:pt idx="27646">
                  <c:v>5.5291999999979133E-4</c:v>
                </c:pt>
                <c:pt idx="27647">
                  <c:v>5.5293999999979132E-4</c:v>
                </c:pt>
                <c:pt idx="27648">
                  <c:v>5.5295999999979131E-4</c:v>
                </c:pt>
                <c:pt idx="27649">
                  <c:v>5.529799999997913E-4</c:v>
                </c:pt>
                <c:pt idx="27650">
                  <c:v>5.5299999999979129E-4</c:v>
                </c:pt>
                <c:pt idx="27651">
                  <c:v>5.5301999999979128E-4</c:v>
                </c:pt>
                <c:pt idx="27652">
                  <c:v>5.5303999999979127E-4</c:v>
                </c:pt>
                <c:pt idx="27653">
                  <c:v>5.5305999999979126E-4</c:v>
                </c:pt>
                <c:pt idx="27654">
                  <c:v>5.5307999999979125E-4</c:v>
                </c:pt>
                <c:pt idx="27655">
                  <c:v>5.5309999999979124E-4</c:v>
                </c:pt>
                <c:pt idx="27656">
                  <c:v>5.5311999999979123E-4</c:v>
                </c:pt>
                <c:pt idx="27657">
                  <c:v>5.5313999999979122E-4</c:v>
                </c:pt>
                <c:pt idx="27658">
                  <c:v>5.5315999999979121E-4</c:v>
                </c:pt>
                <c:pt idx="27659">
                  <c:v>5.531799999997912E-4</c:v>
                </c:pt>
                <c:pt idx="27660">
                  <c:v>5.5319999999979119E-4</c:v>
                </c:pt>
                <c:pt idx="27661">
                  <c:v>5.5321999999979117E-4</c:v>
                </c:pt>
                <c:pt idx="27662">
                  <c:v>5.5323999999979116E-4</c:v>
                </c:pt>
                <c:pt idx="27663">
                  <c:v>5.5325999999979115E-4</c:v>
                </c:pt>
                <c:pt idx="27664">
                  <c:v>5.5327999999979114E-4</c:v>
                </c:pt>
                <c:pt idx="27665">
                  <c:v>5.5329999999979113E-4</c:v>
                </c:pt>
                <c:pt idx="27666">
                  <c:v>5.5331999999979112E-4</c:v>
                </c:pt>
                <c:pt idx="27667">
                  <c:v>5.5333999999979111E-4</c:v>
                </c:pt>
                <c:pt idx="27668">
                  <c:v>5.533599999997911E-4</c:v>
                </c:pt>
                <c:pt idx="27669">
                  <c:v>5.5337999999979109E-4</c:v>
                </c:pt>
                <c:pt idx="27670">
                  <c:v>5.5339999999979108E-4</c:v>
                </c:pt>
                <c:pt idx="27671">
                  <c:v>5.5341999999979107E-4</c:v>
                </c:pt>
                <c:pt idx="27672">
                  <c:v>5.5343999999979106E-4</c:v>
                </c:pt>
                <c:pt idx="27673">
                  <c:v>5.5345999999979105E-4</c:v>
                </c:pt>
                <c:pt idx="27674">
                  <c:v>5.5347999999979104E-4</c:v>
                </c:pt>
                <c:pt idx="27675">
                  <c:v>5.5349999999979103E-4</c:v>
                </c:pt>
                <c:pt idx="27676">
                  <c:v>5.5351999999979102E-4</c:v>
                </c:pt>
                <c:pt idx="27677">
                  <c:v>5.5353999999979101E-4</c:v>
                </c:pt>
                <c:pt idx="27678">
                  <c:v>5.53559999999791E-4</c:v>
                </c:pt>
                <c:pt idx="27679">
                  <c:v>5.5357999999979099E-4</c:v>
                </c:pt>
                <c:pt idx="27680">
                  <c:v>5.5359999999979098E-4</c:v>
                </c:pt>
                <c:pt idx="27681">
                  <c:v>5.5361999999979097E-4</c:v>
                </c:pt>
                <c:pt idx="27682">
                  <c:v>5.5363999999979096E-4</c:v>
                </c:pt>
                <c:pt idx="27683">
                  <c:v>5.5365999999979095E-4</c:v>
                </c:pt>
                <c:pt idx="27684">
                  <c:v>5.5367999999979094E-4</c:v>
                </c:pt>
                <c:pt idx="27685">
                  <c:v>5.5369999999979093E-4</c:v>
                </c:pt>
                <c:pt idx="27686">
                  <c:v>5.5371999999979092E-4</c:v>
                </c:pt>
                <c:pt idx="27687">
                  <c:v>5.5373999999979091E-4</c:v>
                </c:pt>
                <c:pt idx="27688">
                  <c:v>5.537599999997909E-4</c:v>
                </c:pt>
                <c:pt idx="27689">
                  <c:v>5.5377999999979088E-4</c:v>
                </c:pt>
                <c:pt idx="27690">
                  <c:v>5.5379999999979087E-4</c:v>
                </c:pt>
                <c:pt idx="27691">
                  <c:v>5.5381999999979086E-4</c:v>
                </c:pt>
                <c:pt idx="27692">
                  <c:v>5.5383999999979085E-4</c:v>
                </c:pt>
                <c:pt idx="27693">
                  <c:v>5.5385999999979084E-4</c:v>
                </c:pt>
                <c:pt idx="27694">
                  <c:v>5.5387999999979083E-4</c:v>
                </c:pt>
                <c:pt idx="27695">
                  <c:v>5.5389999999979082E-4</c:v>
                </c:pt>
                <c:pt idx="27696">
                  <c:v>5.5391999999979081E-4</c:v>
                </c:pt>
                <c:pt idx="27697">
                  <c:v>5.539399999997908E-4</c:v>
                </c:pt>
                <c:pt idx="27698">
                  <c:v>5.5395999999979079E-4</c:v>
                </c:pt>
                <c:pt idx="27699">
                  <c:v>5.5397999999979078E-4</c:v>
                </c:pt>
                <c:pt idx="27700">
                  <c:v>5.5399999999979077E-4</c:v>
                </c:pt>
                <c:pt idx="27701">
                  <c:v>5.5401999999979076E-4</c:v>
                </c:pt>
                <c:pt idx="27702">
                  <c:v>5.5403999999979075E-4</c:v>
                </c:pt>
                <c:pt idx="27703">
                  <c:v>5.5405999999979074E-4</c:v>
                </c:pt>
                <c:pt idx="27704">
                  <c:v>5.5407999999979073E-4</c:v>
                </c:pt>
                <c:pt idx="27705">
                  <c:v>5.5409999999979072E-4</c:v>
                </c:pt>
                <c:pt idx="27706">
                  <c:v>5.5411999999979071E-4</c:v>
                </c:pt>
                <c:pt idx="27707">
                  <c:v>5.541399999997907E-4</c:v>
                </c:pt>
                <c:pt idx="27708">
                  <c:v>5.5415999999979069E-4</c:v>
                </c:pt>
                <c:pt idx="27709">
                  <c:v>5.5417999999979068E-4</c:v>
                </c:pt>
                <c:pt idx="27710">
                  <c:v>5.5419999999979067E-4</c:v>
                </c:pt>
                <c:pt idx="27711">
                  <c:v>5.5421999999979066E-4</c:v>
                </c:pt>
                <c:pt idx="27712">
                  <c:v>5.5423999999979065E-4</c:v>
                </c:pt>
                <c:pt idx="27713">
                  <c:v>5.5425999999979064E-4</c:v>
                </c:pt>
                <c:pt idx="27714">
                  <c:v>5.5427999999979063E-4</c:v>
                </c:pt>
                <c:pt idx="27715">
                  <c:v>5.5429999999979062E-4</c:v>
                </c:pt>
                <c:pt idx="27716">
                  <c:v>5.5431999999979061E-4</c:v>
                </c:pt>
                <c:pt idx="27717">
                  <c:v>5.5433999999979059E-4</c:v>
                </c:pt>
                <c:pt idx="27718">
                  <c:v>5.5435999999979058E-4</c:v>
                </c:pt>
                <c:pt idx="27719">
                  <c:v>5.5437999999979057E-4</c:v>
                </c:pt>
                <c:pt idx="27720">
                  <c:v>5.5439999999979056E-4</c:v>
                </c:pt>
                <c:pt idx="27721">
                  <c:v>5.5441999999979055E-4</c:v>
                </c:pt>
                <c:pt idx="27722">
                  <c:v>5.5443999999979054E-4</c:v>
                </c:pt>
                <c:pt idx="27723">
                  <c:v>5.5445999999979053E-4</c:v>
                </c:pt>
                <c:pt idx="27724">
                  <c:v>5.5447999999979052E-4</c:v>
                </c:pt>
                <c:pt idx="27725">
                  <c:v>5.5449999999979051E-4</c:v>
                </c:pt>
                <c:pt idx="27726">
                  <c:v>5.545199999997905E-4</c:v>
                </c:pt>
                <c:pt idx="27727">
                  <c:v>5.5453999999979049E-4</c:v>
                </c:pt>
                <c:pt idx="27728">
                  <c:v>5.5455999999979048E-4</c:v>
                </c:pt>
                <c:pt idx="27729">
                  <c:v>5.5457999999979047E-4</c:v>
                </c:pt>
                <c:pt idx="27730">
                  <c:v>5.5459999999979046E-4</c:v>
                </c:pt>
                <c:pt idx="27731">
                  <c:v>5.5461999999979045E-4</c:v>
                </c:pt>
                <c:pt idx="27732">
                  <c:v>5.5463999999979044E-4</c:v>
                </c:pt>
                <c:pt idx="27733">
                  <c:v>5.5465999999979043E-4</c:v>
                </c:pt>
                <c:pt idx="27734">
                  <c:v>5.5467999999979042E-4</c:v>
                </c:pt>
                <c:pt idx="27735">
                  <c:v>5.5469999999979041E-4</c:v>
                </c:pt>
                <c:pt idx="27736">
                  <c:v>5.547199999997904E-4</c:v>
                </c:pt>
                <c:pt idx="27737">
                  <c:v>5.5473999999979039E-4</c:v>
                </c:pt>
                <c:pt idx="27738">
                  <c:v>5.5475999999979038E-4</c:v>
                </c:pt>
                <c:pt idx="27739">
                  <c:v>5.5477999999979037E-4</c:v>
                </c:pt>
                <c:pt idx="27740">
                  <c:v>5.5479999999979036E-4</c:v>
                </c:pt>
                <c:pt idx="27741">
                  <c:v>5.5481999999979035E-4</c:v>
                </c:pt>
                <c:pt idx="27742">
                  <c:v>5.5483999999979034E-4</c:v>
                </c:pt>
                <c:pt idx="27743">
                  <c:v>5.5485999999979033E-4</c:v>
                </c:pt>
                <c:pt idx="27744">
                  <c:v>5.5487999999979032E-4</c:v>
                </c:pt>
                <c:pt idx="27745">
                  <c:v>5.548999999997903E-4</c:v>
                </c:pt>
                <c:pt idx="27746">
                  <c:v>5.5491999999979029E-4</c:v>
                </c:pt>
                <c:pt idx="27747">
                  <c:v>5.5493999999979028E-4</c:v>
                </c:pt>
                <c:pt idx="27748">
                  <c:v>5.5495999999979027E-4</c:v>
                </c:pt>
                <c:pt idx="27749">
                  <c:v>5.5497999999979026E-4</c:v>
                </c:pt>
                <c:pt idx="27750">
                  <c:v>5.5499999999979025E-4</c:v>
                </c:pt>
                <c:pt idx="27751">
                  <c:v>5.5501999999979024E-4</c:v>
                </c:pt>
                <c:pt idx="27752">
                  <c:v>5.5503999999979023E-4</c:v>
                </c:pt>
                <c:pt idx="27753">
                  <c:v>5.5505999999979022E-4</c:v>
                </c:pt>
                <c:pt idx="27754">
                  <c:v>5.5507999999979021E-4</c:v>
                </c:pt>
                <c:pt idx="27755">
                  <c:v>5.550999999997902E-4</c:v>
                </c:pt>
                <c:pt idx="27756">
                  <c:v>5.5511999999979019E-4</c:v>
                </c:pt>
                <c:pt idx="27757">
                  <c:v>5.5513999999979018E-4</c:v>
                </c:pt>
                <c:pt idx="27758">
                  <c:v>5.5515999999979017E-4</c:v>
                </c:pt>
                <c:pt idx="27759">
                  <c:v>5.5517999999979016E-4</c:v>
                </c:pt>
                <c:pt idx="27760">
                  <c:v>5.5519999999979015E-4</c:v>
                </c:pt>
                <c:pt idx="27761">
                  <c:v>5.5521999999979014E-4</c:v>
                </c:pt>
                <c:pt idx="27762">
                  <c:v>5.5523999999979013E-4</c:v>
                </c:pt>
                <c:pt idx="27763">
                  <c:v>5.5525999999979012E-4</c:v>
                </c:pt>
                <c:pt idx="27764">
                  <c:v>5.5527999999979011E-4</c:v>
                </c:pt>
                <c:pt idx="27765">
                  <c:v>5.552999999997901E-4</c:v>
                </c:pt>
                <c:pt idx="27766">
                  <c:v>5.5531999999979009E-4</c:v>
                </c:pt>
                <c:pt idx="27767">
                  <c:v>5.5533999999979008E-4</c:v>
                </c:pt>
                <c:pt idx="27768">
                  <c:v>5.5535999999979007E-4</c:v>
                </c:pt>
                <c:pt idx="27769">
                  <c:v>5.5537999999979006E-4</c:v>
                </c:pt>
                <c:pt idx="27770">
                  <c:v>5.5539999999979005E-4</c:v>
                </c:pt>
                <c:pt idx="27771">
                  <c:v>5.5541999999979004E-4</c:v>
                </c:pt>
                <c:pt idx="27772">
                  <c:v>5.5543999999979003E-4</c:v>
                </c:pt>
                <c:pt idx="27773">
                  <c:v>5.5545999999979001E-4</c:v>
                </c:pt>
                <c:pt idx="27774">
                  <c:v>5.5547999999979E-4</c:v>
                </c:pt>
                <c:pt idx="27775">
                  <c:v>5.5549999999978999E-4</c:v>
                </c:pt>
                <c:pt idx="27776">
                  <c:v>5.5551999999978998E-4</c:v>
                </c:pt>
                <c:pt idx="27777">
                  <c:v>5.5553999999978997E-4</c:v>
                </c:pt>
                <c:pt idx="27778">
                  <c:v>5.5555999999978996E-4</c:v>
                </c:pt>
                <c:pt idx="27779">
                  <c:v>5.5557999999978995E-4</c:v>
                </c:pt>
                <c:pt idx="27780">
                  <c:v>5.5559999999978994E-4</c:v>
                </c:pt>
                <c:pt idx="27781">
                  <c:v>5.5561999999978993E-4</c:v>
                </c:pt>
                <c:pt idx="27782">
                  <c:v>5.5563999999978992E-4</c:v>
                </c:pt>
                <c:pt idx="27783">
                  <c:v>5.5565999999978991E-4</c:v>
                </c:pt>
                <c:pt idx="27784">
                  <c:v>5.556799999997899E-4</c:v>
                </c:pt>
                <c:pt idx="27785">
                  <c:v>5.5569999999978989E-4</c:v>
                </c:pt>
                <c:pt idx="27786">
                  <c:v>5.5571999999978988E-4</c:v>
                </c:pt>
                <c:pt idx="27787">
                  <c:v>5.5573999999978987E-4</c:v>
                </c:pt>
                <c:pt idx="27788">
                  <c:v>5.5575999999978986E-4</c:v>
                </c:pt>
                <c:pt idx="27789">
                  <c:v>5.5577999999978985E-4</c:v>
                </c:pt>
                <c:pt idx="27790">
                  <c:v>5.5579999999978984E-4</c:v>
                </c:pt>
                <c:pt idx="27791">
                  <c:v>5.5581999999978983E-4</c:v>
                </c:pt>
                <c:pt idx="27792">
                  <c:v>5.5583999999978982E-4</c:v>
                </c:pt>
                <c:pt idx="27793">
                  <c:v>5.5585999999978981E-4</c:v>
                </c:pt>
                <c:pt idx="27794">
                  <c:v>5.558799999997898E-4</c:v>
                </c:pt>
                <c:pt idx="27795">
                  <c:v>5.5589999999978979E-4</c:v>
                </c:pt>
                <c:pt idx="27796">
                  <c:v>5.5591999999978978E-4</c:v>
                </c:pt>
                <c:pt idx="27797">
                  <c:v>5.5593999999978977E-4</c:v>
                </c:pt>
                <c:pt idx="27798">
                  <c:v>5.5595999999978976E-4</c:v>
                </c:pt>
                <c:pt idx="27799">
                  <c:v>5.5597999999978975E-4</c:v>
                </c:pt>
                <c:pt idx="27800">
                  <c:v>5.5599999999978974E-4</c:v>
                </c:pt>
                <c:pt idx="27801">
                  <c:v>5.5601999999978972E-4</c:v>
                </c:pt>
                <c:pt idx="27802">
                  <c:v>5.5603999999978971E-4</c:v>
                </c:pt>
                <c:pt idx="27803">
                  <c:v>5.560599999997897E-4</c:v>
                </c:pt>
                <c:pt idx="27804">
                  <c:v>5.5607999999978969E-4</c:v>
                </c:pt>
                <c:pt idx="27805">
                  <c:v>5.5609999999978968E-4</c:v>
                </c:pt>
                <c:pt idx="27806">
                  <c:v>5.5611999999978967E-4</c:v>
                </c:pt>
                <c:pt idx="27807">
                  <c:v>5.5613999999978966E-4</c:v>
                </c:pt>
                <c:pt idx="27808">
                  <c:v>5.5615999999978965E-4</c:v>
                </c:pt>
                <c:pt idx="27809">
                  <c:v>5.5617999999978964E-4</c:v>
                </c:pt>
                <c:pt idx="27810">
                  <c:v>5.5619999999978963E-4</c:v>
                </c:pt>
                <c:pt idx="27811">
                  <c:v>5.5621999999978962E-4</c:v>
                </c:pt>
                <c:pt idx="27812">
                  <c:v>5.5623999999978961E-4</c:v>
                </c:pt>
                <c:pt idx="27813">
                  <c:v>5.562599999997896E-4</c:v>
                </c:pt>
                <c:pt idx="27814">
                  <c:v>5.5627999999978959E-4</c:v>
                </c:pt>
                <c:pt idx="27815">
                  <c:v>5.5629999999978958E-4</c:v>
                </c:pt>
                <c:pt idx="27816">
                  <c:v>5.5631999999978957E-4</c:v>
                </c:pt>
                <c:pt idx="27817">
                  <c:v>5.5633999999978956E-4</c:v>
                </c:pt>
                <c:pt idx="27818">
                  <c:v>5.5635999999978955E-4</c:v>
                </c:pt>
                <c:pt idx="27819">
                  <c:v>5.5637999999978954E-4</c:v>
                </c:pt>
                <c:pt idx="27820">
                  <c:v>5.5639999999978953E-4</c:v>
                </c:pt>
                <c:pt idx="27821">
                  <c:v>5.5641999999978952E-4</c:v>
                </c:pt>
                <c:pt idx="27822">
                  <c:v>5.5643999999978951E-4</c:v>
                </c:pt>
                <c:pt idx="27823">
                  <c:v>5.564599999997895E-4</c:v>
                </c:pt>
                <c:pt idx="27824">
                  <c:v>5.5647999999978949E-4</c:v>
                </c:pt>
                <c:pt idx="27825">
                  <c:v>5.5649999999978948E-4</c:v>
                </c:pt>
                <c:pt idx="27826">
                  <c:v>5.5651999999978947E-4</c:v>
                </c:pt>
                <c:pt idx="27827">
                  <c:v>5.5653999999978946E-4</c:v>
                </c:pt>
                <c:pt idx="27828">
                  <c:v>5.5655999999978945E-4</c:v>
                </c:pt>
                <c:pt idx="27829">
                  <c:v>5.5657999999978944E-4</c:v>
                </c:pt>
                <c:pt idx="27830">
                  <c:v>5.5659999999978942E-4</c:v>
                </c:pt>
                <c:pt idx="27831">
                  <c:v>5.5661999999978941E-4</c:v>
                </c:pt>
                <c:pt idx="27832">
                  <c:v>5.566399999997894E-4</c:v>
                </c:pt>
                <c:pt idx="27833">
                  <c:v>5.5665999999978939E-4</c:v>
                </c:pt>
                <c:pt idx="27834">
                  <c:v>5.5667999999978938E-4</c:v>
                </c:pt>
                <c:pt idx="27835">
                  <c:v>5.5669999999978937E-4</c:v>
                </c:pt>
                <c:pt idx="27836">
                  <c:v>5.5671999999978936E-4</c:v>
                </c:pt>
                <c:pt idx="27837">
                  <c:v>5.5673999999978935E-4</c:v>
                </c:pt>
                <c:pt idx="27838">
                  <c:v>5.5675999999978934E-4</c:v>
                </c:pt>
                <c:pt idx="27839">
                  <c:v>5.5677999999978933E-4</c:v>
                </c:pt>
                <c:pt idx="27840">
                  <c:v>5.5679999999978932E-4</c:v>
                </c:pt>
                <c:pt idx="27841">
                  <c:v>5.5681999999978931E-4</c:v>
                </c:pt>
                <c:pt idx="27842">
                  <c:v>5.568399999997893E-4</c:v>
                </c:pt>
                <c:pt idx="27843">
                  <c:v>5.5685999999978929E-4</c:v>
                </c:pt>
                <c:pt idx="27844">
                  <c:v>5.5687999999978928E-4</c:v>
                </c:pt>
                <c:pt idx="27845">
                  <c:v>5.5689999999978927E-4</c:v>
                </c:pt>
                <c:pt idx="27846">
                  <c:v>5.5691999999978926E-4</c:v>
                </c:pt>
                <c:pt idx="27847">
                  <c:v>5.5693999999978925E-4</c:v>
                </c:pt>
                <c:pt idx="27848">
                  <c:v>5.5695999999978924E-4</c:v>
                </c:pt>
                <c:pt idx="27849">
                  <c:v>5.5697999999978923E-4</c:v>
                </c:pt>
                <c:pt idx="27850">
                  <c:v>5.5699999999978922E-4</c:v>
                </c:pt>
                <c:pt idx="27851">
                  <c:v>5.5701999999978921E-4</c:v>
                </c:pt>
                <c:pt idx="27852">
                  <c:v>5.570399999997892E-4</c:v>
                </c:pt>
                <c:pt idx="27853">
                  <c:v>5.5705999999978919E-4</c:v>
                </c:pt>
                <c:pt idx="27854">
                  <c:v>5.5707999999978918E-4</c:v>
                </c:pt>
                <c:pt idx="27855">
                  <c:v>5.5709999999978917E-4</c:v>
                </c:pt>
                <c:pt idx="27856">
                  <c:v>5.5711999999978916E-4</c:v>
                </c:pt>
                <c:pt idx="27857">
                  <c:v>5.5713999999978915E-4</c:v>
                </c:pt>
                <c:pt idx="27858">
                  <c:v>5.5715999999978913E-4</c:v>
                </c:pt>
                <c:pt idx="27859">
                  <c:v>5.5717999999978912E-4</c:v>
                </c:pt>
                <c:pt idx="27860">
                  <c:v>5.5719999999978911E-4</c:v>
                </c:pt>
                <c:pt idx="27861">
                  <c:v>5.572199999997891E-4</c:v>
                </c:pt>
                <c:pt idx="27862">
                  <c:v>5.5723999999978909E-4</c:v>
                </c:pt>
                <c:pt idx="27863">
                  <c:v>5.5725999999978908E-4</c:v>
                </c:pt>
                <c:pt idx="27864">
                  <c:v>5.5727999999978907E-4</c:v>
                </c:pt>
                <c:pt idx="27865">
                  <c:v>5.5729999999978906E-4</c:v>
                </c:pt>
                <c:pt idx="27866">
                  <c:v>5.5731999999978905E-4</c:v>
                </c:pt>
                <c:pt idx="27867">
                  <c:v>5.5733999999978904E-4</c:v>
                </c:pt>
                <c:pt idx="27868">
                  <c:v>5.5735999999978903E-4</c:v>
                </c:pt>
                <c:pt idx="27869">
                  <c:v>5.5737999999978902E-4</c:v>
                </c:pt>
                <c:pt idx="27870">
                  <c:v>5.5739999999978901E-4</c:v>
                </c:pt>
                <c:pt idx="27871">
                  <c:v>5.57419999999789E-4</c:v>
                </c:pt>
                <c:pt idx="27872">
                  <c:v>5.5743999999978899E-4</c:v>
                </c:pt>
                <c:pt idx="27873">
                  <c:v>5.5745999999978898E-4</c:v>
                </c:pt>
                <c:pt idx="27874">
                  <c:v>5.5747999999978897E-4</c:v>
                </c:pt>
                <c:pt idx="27875">
                  <c:v>5.5749999999978896E-4</c:v>
                </c:pt>
                <c:pt idx="27876">
                  <c:v>5.5751999999978895E-4</c:v>
                </c:pt>
                <c:pt idx="27877">
                  <c:v>5.5753999999978894E-4</c:v>
                </c:pt>
                <c:pt idx="27878">
                  <c:v>5.5755999999978893E-4</c:v>
                </c:pt>
                <c:pt idx="27879">
                  <c:v>5.5757999999978892E-4</c:v>
                </c:pt>
                <c:pt idx="27880">
                  <c:v>5.5759999999978891E-4</c:v>
                </c:pt>
                <c:pt idx="27881">
                  <c:v>5.576199999997889E-4</c:v>
                </c:pt>
                <c:pt idx="27882">
                  <c:v>5.5763999999978889E-4</c:v>
                </c:pt>
                <c:pt idx="27883">
                  <c:v>5.5765999999978888E-4</c:v>
                </c:pt>
                <c:pt idx="27884">
                  <c:v>5.5767999999978887E-4</c:v>
                </c:pt>
                <c:pt idx="27885">
                  <c:v>5.5769999999978886E-4</c:v>
                </c:pt>
                <c:pt idx="27886">
                  <c:v>5.5771999999978884E-4</c:v>
                </c:pt>
                <c:pt idx="27887">
                  <c:v>5.5773999999978883E-4</c:v>
                </c:pt>
                <c:pt idx="27888">
                  <c:v>5.5775999999978882E-4</c:v>
                </c:pt>
                <c:pt idx="27889">
                  <c:v>5.5777999999978881E-4</c:v>
                </c:pt>
                <c:pt idx="27890">
                  <c:v>5.577999999997888E-4</c:v>
                </c:pt>
                <c:pt idx="27891">
                  <c:v>5.5781999999978879E-4</c:v>
                </c:pt>
                <c:pt idx="27892">
                  <c:v>5.5783999999978878E-4</c:v>
                </c:pt>
                <c:pt idx="27893">
                  <c:v>5.5785999999978877E-4</c:v>
                </c:pt>
                <c:pt idx="27894">
                  <c:v>5.5787999999978876E-4</c:v>
                </c:pt>
                <c:pt idx="27895">
                  <c:v>5.5789999999978875E-4</c:v>
                </c:pt>
                <c:pt idx="27896">
                  <c:v>5.5791999999978874E-4</c:v>
                </c:pt>
                <c:pt idx="27897">
                  <c:v>5.5793999999978873E-4</c:v>
                </c:pt>
                <c:pt idx="27898">
                  <c:v>5.5795999999978872E-4</c:v>
                </c:pt>
                <c:pt idx="27899">
                  <c:v>5.5797999999978871E-4</c:v>
                </c:pt>
                <c:pt idx="27900">
                  <c:v>5.579999999997887E-4</c:v>
                </c:pt>
                <c:pt idx="27901">
                  <c:v>5.5801999999978869E-4</c:v>
                </c:pt>
                <c:pt idx="27902">
                  <c:v>5.5803999999978868E-4</c:v>
                </c:pt>
                <c:pt idx="27903">
                  <c:v>5.5805999999978867E-4</c:v>
                </c:pt>
                <c:pt idx="27904">
                  <c:v>5.5807999999978866E-4</c:v>
                </c:pt>
                <c:pt idx="27905">
                  <c:v>5.5809999999978865E-4</c:v>
                </c:pt>
                <c:pt idx="27906">
                  <c:v>5.5811999999978864E-4</c:v>
                </c:pt>
                <c:pt idx="27907">
                  <c:v>5.5813999999978863E-4</c:v>
                </c:pt>
                <c:pt idx="27908">
                  <c:v>5.5815999999978862E-4</c:v>
                </c:pt>
                <c:pt idx="27909">
                  <c:v>5.5817999999978861E-4</c:v>
                </c:pt>
                <c:pt idx="27910">
                  <c:v>5.581999999997886E-4</c:v>
                </c:pt>
                <c:pt idx="27911">
                  <c:v>5.5821999999978859E-4</c:v>
                </c:pt>
                <c:pt idx="27912">
                  <c:v>5.5823999999978858E-4</c:v>
                </c:pt>
                <c:pt idx="27913">
                  <c:v>5.5825999999978857E-4</c:v>
                </c:pt>
                <c:pt idx="27914">
                  <c:v>5.5827999999978855E-4</c:v>
                </c:pt>
                <c:pt idx="27915">
                  <c:v>5.5829999999978854E-4</c:v>
                </c:pt>
                <c:pt idx="27916">
                  <c:v>5.5831999999978853E-4</c:v>
                </c:pt>
                <c:pt idx="27917">
                  <c:v>5.5833999999978852E-4</c:v>
                </c:pt>
                <c:pt idx="27918">
                  <c:v>5.5835999999978851E-4</c:v>
                </c:pt>
                <c:pt idx="27919">
                  <c:v>5.583799999997885E-4</c:v>
                </c:pt>
                <c:pt idx="27920">
                  <c:v>5.5839999999978849E-4</c:v>
                </c:pt>
                <c:pt idx="27921">
                  <c:v>5.5841999999978848E-4</c:v>
                </c:pt>
                <c:pt idx="27922">
                  <c:v>5.5843999999978847E-4</c:v>
                </c:pt>
                <c:pt idx="27923">
                  <c:v>5.5845999999978846E-4</c:v>
                </c:pt>
                <c:pt idx="27924">
                  <c:v>5.5847999999978845E-4</c:v>
                </c:pt>
                <c:pt idx="27925">
                  <c:v>5.5849999999978844E-4</c:v>
                </c:pt>
                <c:pt idx="27926">
                  <c:v>5.5851999999978843E-4</c:v>
                </c:pt>
                <c:pt idx="27927">
                  <c:v>5.5853999999978842E-4</c:v>
                </c:pt>
                <c:pt idx="27928">
                  <c:v>5.5855999999978841E-4</c:v>
                </c:pt>
                <c:pt idx="27929">
                  <c:v>5.585799999997884E-4</c:v>
                </c:pt>
                <c:pt idx="27930">
                  <c:v>5.5859999999978839E-4</c:v>
                </c:pt>
                <c:pt idx="27931">
                  <c:v>5.5861999999978838E-4</c:v>
                </c:pt>
                <c:pt idx="27932">
                  <c:v>5.5863999999978837E-4</c:v>
                </c:pt>
                <c:pt idx="27933">
                  <c:v>5.5865999999978836E-4</c:v>
                </c:pt>
                <c:pt idx="27934">
                  <c:v>5.5867999999978835E-4</c:v>
                </c:pt>
                <c:pt idx="27935">
                  <c:v>5.5869999999978834E-4</c:v>
                </c:pt>
                <c:pt idx="27936">
                  <c:v>5.5871999999978833E-4</c:v>
                </c:pt>
                <c:pt idx="27937">
                  <c:v>5.5873999999978832E-4</c:v>
                </c:pt>
                <c:pt idx="27938">
                  <c:v>5.5875999999978831E-4</c:v>
                </c:pt>
                <c:pt idx="27939">
                  <c:v>5.587799999997883E-4</c:v>
                </c:pt>
                <c:pt idx="27940">
                  <c:v>5.5879999999978829E-4</c:v>
                </c:pt>
                <c:pt idx="27941">
                  <c:v>5.5881999999978828E-4</c:v>
                </c:pt>
                <c:pt idx="27942">
                  <c:v>5.5883999999978826E-4</c:v>
                </c:pt>
                <c:pt idx="27943">
                  <c:v>5.5885999999978825E-4</c:v>
                </c:pt>
                <c:pt idx="27944">
                  <c:v>5.5887999999978824E-4</c:v>
                </c:pt>
                <c:pt idx="27945">
                  <c:v>5.5889999999978823E-4</c:v>
                </c:pt>
                <c:pt idx="27946">
                  <c:v>5.5891999999978822E-4</c:v>
                </c:pt>
                <c:pt idx="27947">
                  <c:v>5.5893999999978821E-4</c:v>
                </c:pt>
                <c:pt idx="27948">
                  <c:v>5.589599999997882E-4</c:v>
                </c:pt>
                <c:pt idx="27949">
                  <c:v>5.5897999999978819E-4</c:v>
                </c:pt>
                <c:pt idx="27950">
                  <c:v>5.5899999999978818E-4</c:v>
                </c:pt>
                <c:pt idx="27951">
                  <c:v>5.5901999999978817E-4</c:v>
                </c:pt>
                <c:pt idx="27952">
                  <c:v>5.5903999999978816E-4</c:v>
                </c:pt>
                <c:pt idx="27953">
                  <c:v>5.5905999999978815E-4</c:v>
                </c:pt>
                <c:pt idx="27954">
                  <c:v>5.5907999999978814E-4</c:v>
                </c:pt>
                <c:pt idx="27955">
                  <c:v>5.5909999999978813E-4</c:v>
                </c:pt>
                <c:pt idx="27956">
                  <c:v>5.5911999999978812E-4</c:v>
                </c:pt>
                <c:pt idx="27957">
                  <c:v>5.5913999999978811E-4</c:v>
                </c:pt>
                <c:pt idx="27958">
                  <c:v>5.591599999997881E-4</c:v>
                </c:pt>
                <c:pt idx="27959">
                  <c:v>5.5917999999978809E-4</c:v>
                </c:pt>
                <c:pt idx="27960">
                  <c:v>5.5919999999978808E-4</c:v>
                </c:pt>
                <c:pt idx="27961">
                  <c:v>5.5921999999978807E-4</c:v>
                </c:pt>
                <c:pt idx="27962">
                  <c:v>5.5923999999978806E-4</c:v>
                </c:pt>
                <c:pt idx="27963">
                  <c:v>5.5925999999978805E-4</c:v>
                </c:pt>
                <c:pt idx="27964">
                  <c:v>5.5927999999978804E-4</c:v>
                </c:pt>
                <c:pt idx="27965">
                  <c:v>5.5929999999978803E-4</c:v>
                </c:pt>
                <c:pt idx="27966">
                  <c:v>5.5931999999978802E-4</c:v>
                </c:pt>
                <c:pt idx="27967">
                  <c:v>5.5933999999978801E-4</c:v>
                </c:pt>
                <c:pt idx="27968">
                  <c:v>5.59359999999788E-4</c:v>
                </c:pt>
                <c:pt idx="27969">
                  <c:v>5.5937999999978799E-4</c:v>
                </c:pt>
                <c:pt idx="27970">
                  <c:v>5.5939999999978797E-4</c:v>
                </c:pt>
                <c:pt idx="27971">
                  <c:v>5.5941999999978796E-4</c:v>
                </c:pt>
                <c:pt idx="27972">
                  <c:v>5.5943999999978795E-4</c:v>
                </c:pt>
                <c:pt idx="27973">
                  <c:v>5.5945999999978794E-4</c:v>
                </c:pt>
                <c:pt idx="27974">
                  <c:v>5.5947999999978793E-4</c:v>
                </c:pt>
                <c:pt idx="27975">
                  <c:v>5.5949999999978792E-4</c:v>
                </c:pt>
                <c:pt idx="27976">
                  <c:v>5.5951999999978791E-4</c:v>
                </c:pt>
                <c:pt idx="27977">
                  <c:v>5.595399999997879E-4</c:v>
                </c:pt>
                <c:pt idx="27978">
                  <c:v>5.5955999999978789E-4</c:v>
                </c:pt>
                <c:pt idx="27979">
                  <c:v>5.5957999999978788E-4</c:v>
                </c:pt>
                <c:pt idx="27980">
                  <c:v>5.5959999999978787E-4</c:v>
                </c:pt>
                <c:pt idx="27981">
                  <c:v>5.5961999999978786E-4</c:v>
                </c:pt>
                <c:pt idx="27982">
                  <c:v>5.5963999999978785E-4</c:v>
                </c:pt>
                <c:pt idx="27983">
                  <c:v>5.5965999999978784E-4</c:v>
                </c:pt>
                <c:pt idx="27984">
                  <c:v>5.5967999999978783E-4</c:v>
                </c:pt>
                <c:pt idx="27985">
                  <c:v>5.5969999999978782E-4</c:v>
                </c:pt>
                <c:pt idx="27986">
                  <c:v>5.5971999999978781E-4</c:v>
                </c:pt>
                <c:pt idx="27987">
                  <c:v>5.597399999997878E-4</c:v>
                </c:pt>
                <c:pt idx="27988">
                  <c:v>5.5975999999978779E-4</c:v>
                </c:pt>
                <c:pt idx="27989">
                  <c:v>5.5977999999978778E-4</c:v>
                </c:pt>
                <c:pt idx="27990">
                  <c:v>5.5979999999978777E-4</c:v>
                </c:pt>
                <c:pt idx="27991">
                  <c:v>5.5981999999978776E-4</c:v>
                </c:pt>
                <c:pt idx="27992">
                  <c:v>5.5983999999978775E-4</c:v>
                </c:pt>
                <c:pt idx="27993">
                  <c:v>5.5985999999978774E-4</c:v>
                </c:pt>
                <c:pt idx="27994">
                  <c:v>5.5987999999978773E-4</c:v>
                </c:pt>
                <c:pt idx="27995">
                  <c:v>5.5989999999978772E-4</c:v>
                </c:pt>
                <c:pt idx="27996">
                  <c:v>5.5991999999978771E-4</c:v>
                </c:pt>
                <c:pt idx="27997">
                  <c:v>5.599399999997877E-4</c:v>
                </c:pt>
                <c:pt idx="27998">
                  <c:v>5.5995999999978768E-4</c:v>
                </c:pt>
                <c:pt idx="27999">
                  <c:v>5.5997999999978767E-4</c:v>
                </c:pt>
                <c:pt idx="28000">
                  <c:v>5.5999999999978766E-4</c:v>
                </c:pt>
                <c:pt idx="28001">
                  <c:v>5.6001999999978765E-4</c:v>
                </c:pt>
                <c:pt idx="28002">
                  <c:v>5.6003999999978764E-4</c:v>
                </c:pt>
                <c:pt idx="28003">
                  <c:v>5.6005999999978763E-4</c:v>
                </c:pt>
                <c:pt idx="28004">
                  <c:v>5.6007999999978762E-4</c:v>
                </c:pt>
                <c:pt idx="28005">
                  <c:v>5.6009999999978761E-4</c:v>
                </c:pt>
                <c:pt idx="28006">
                  <c:v>5.601199999997876E-4</c:v>
                </c:pt>
                <c:pt idx="28007">
                  <c:v>5.6013999999978759E-4</c:v>
                </c:pt>
                <c:pt idx="28008">
                  <c:v>5.6015999999978758E-4</c:v>
                </c:pt>
                <c:pt idx="28009">
                  <c:v>5.6017999999978757E-4</c:v>
                </c:pt>
                <c:pt idx="28010">
                  <c:v>5.6019999999978756E-4</c:v>
                </c:pt>
                <c:pt idx="28011">
                  <c:v>5.6021999999978755E-4</c:v>
                </c:pt>
                <c:pt idx="28012">
                  <c:v>5.6023999999978754E-4</c:v>
                </c:pt>
                <c:pt idx="28013">
                  <c:v>5.6025999999978753E-4</c:v>
                </c:pt>
                <c:pt idx="28014">
                  <c:v>5.6027999999978752E-4</c:v>
                </c:pt>
                <c:pt idx="28015">
                  <c:v>5.6029999999978751E-4</c:v>
                </c:pt>
                <c:pt idx="28016">
                  <c:v>5.603199999997875E-4</c:v>
                </c:pt>
                <c:pt idx="28017">
                  <c:v>5.6033999999978749E-4</c:v>
                </c:pt>
                <c:pt idx="28018">
                  <c:v>5.6035999999978748E-4</c:v>
                </c:pt>
                <c:pt idx="28019">
                  <c:v>5.6037999999978747E-4</c:v>
                </c:pt>
                <c:pt idx="28020">
                  <c:v>5.6039999999978746E-4</c:v>
                </c:pt>
                <c:pt idx="28021">
                  <c:v>5.6041999999978745E-4</c:v>
                </c:pt>
                <c:pt idx="28022">
                  <c:v>5.6043999999978744E-4</c:v>
                </c:pt>
                <c:pt idx="28023">
                  <c:v>5.6045999999978743E-4</c:v>
                </c:pt>
                <c:pt idx="28024">
                  <c:v>5.6047999999978742E-4</c:v>
                </c:pt>
                <c:pt idx="28025">
                  <c:v>5.6049999999978741E-4</c:v>
                </c:pt>
                <c:pt idx="28026">
                  <c:v>5.6051999999978739E-4</c:v>
                </c:pt>
                <c:pt idx="28027">
                  <c:v>5.6053999999978738E-4</c:v>
                </c:pt>
                <c:pt idx="28028">
                  <c:v>5.6055999999978737E-4</c:v>
                </c:pt>
                <c:pt idx="28029">
                  <c:v>5.6057999999978736E-4</c:v>
                </c:pt>
                <c:pt idx="28030">
                  <c:v>5.6059999999978735E-4</c:v>
                </c:pt>
                <c:pt idx="28031">
                  <c:v>5.6061999999978734E-4</c:v>
                </c:pt>
                <c:pt idx="28032">
                  <c:v>5.6063999999978733E-4</c:v>
                </c:pt>
                <c:pt idx="28033">
                  <c:v>5.6065999999978732E-4</c:v>
                </c:pt>
                <c:pt idx="28034">
                  <c:v>5.6067999999978731E-4</c:v>
                </c:pt>
                <c:pt idx="28035">
                  <c:v>5.606999999997873E-4</c:v>
                </c:pt>
                <c:pt idx="28036">
                  <c:v>5.6071999999978729E-4</c:v>
                </c:pt>
                <c:pt idx="28037">
                  <c:v>5.6073999999978728E-4</c:v>
                </c:pt>
                <c:pt idx="28038">
                  <c:v>5.6075999999978727E-4</c:v>
                </c:pt>
                <c:pt idx="28039">
                  <c:v>5.6077999999978726E-4</c:v>
                </c:pt>
                <c:pt idx="28040">
                  <c:v>5.6079999999978725E-4</c:v>
                </c:pt>
                <c:pt idx="28041">
                  <c:v>5.6081999999978724E-4</c:v>
                </c:pt>
                <c:pt idx="28042">
                  <c:v>5.6083999999978723E-4</c:v>
                </c:pt>
                <c:pt idx="28043">
                  <c:v>5.6085999999978722E-4</c:v>
                </c:pt>
                <c:pt idx="28044">
                  <c:v>5.6087999999978721E-4</c:v>
                </c:pt>
                <c:pt idx="28045">
                  <c:v>5.608999999997872E-4</c:v>
                </c:pt>
                <c:pt idx="28046">
                  <c:v>5.6091999999978719E-4</c:v>
                </c:pt>
                <c:pt idx="28047">
                  <c:v>5.6093999999978718E-4</c:v>
                </c:pt>
                <c:pt idx="28048">
                  <c:v>5.6095999999978717E-4</c:v>
                </c:pt>
                <c:pt idx="28049">
                  <c:v>5.6097999999978716E-4</c:v>
                </c:pt>
                <c:pt idx="28050">
                  <c:v>5.6099999999978715E-4</c:v>
                </c:pt>
                <c:pt idx="28051">
                  <c:v>5.6101999999978714E-4</c:v>
                </c:pt>
                <c:pt idx="28052">
                  <c:v>5.6103999999978713E-4</c:v>
                </c:pt>
                <c:pt idx="28053">
                  <c:v>5.6105999999978712E-4</c:v>
                </c:pt>
                <c:pt idx="28054">
                  <c:v>5.610799999997871E-4</c:v>
                </c:pt>
                <c:pt idx="28055">
                  <c:v>5.6109999999978709E-4</c:v>
                </c:pt>
                <c:pt idx="28056">
                  <c:v>5.6111999999978708E-4</c:v>
                </c:pt>
                <c:pt idx="28057">
                  <c:v>5.6113999999978707E-4</c:v>
                </c:pt>
                <c:pt idx="28058">
                  <c:v>5.6115999999978706E-4</c:v>
                </c:pt>
                <c:pt idx="28059">
                  <c:v>5.6117999999978705E-4</c:v>
                </c:pt>
                <c:pt idx="28060">
                  <c:v>5.6119999999978704E-4</c:v>
                </c:pt>
                <c:pt idx="28061">
                  <c:v>5.6121999999978703E-4</c:v>
                </c:pt>
                <c:pt idx="28062">
                  <c:v>5.6123999999978702E-4</c:v>
                </c:pt>
                <c:pt idx="28063">
                  <c:v>5.6125999999978701E-4</c:v>
                </c:pt>
                <c:pt idx="28064">
                  <c:v>5.61279999999787E-4</c:v>
                </c:pt>
                <c:pt idx="28065">
                  <c:v>5.6129999999978699E-4</c:v>
                </c:pt>
                <c:pt idx="28066">
                  <c:v>5.6131999999978698E-4</c:v>
                </c:pt>
                <c:pt idx="28067">
                  <c:v>5.6133999999978697E-4</c:v>
                </c:pt>
                <c:pt idx="28068">
                  <c:v>5.6135999999978696E-4</c:v>
                </c:pt>
                <c:pt idx="28069">
                  <c:v>5.6137999999978695E-4</c:v>
                </c:pt>
                <c:pt idx="28070">
                  <c:v>5.6139999999978694E-4</c:v>
                </c:pt>
                <c:pt idx="28071">
                  <c:v>5.6141999999978693E-4</c:v>
                </c:pt>
                <c:pt idx="28072">
                  <c:v>5.6143999999978692E-4</c:v>
                </c:pt>
                <c:pt idx="28073">
                  <c:v>5.6145999999978691E-4</c:v>
                </c:pt>
                <c:pt idx="28074">
                  <c:v>5.614799999997869E-4</c:v>
                </c:pt>
                <c:pt idx="28075">
                  <c:v>5.6149999999978689E-4</c:v>
                </c:pt>
                <c:pt idx="28076">
                  <c:v>5.6151999999978688E-4</c:v>
                </c:pt>
                <c:pt idx="28077">
                  <c:v>5.6153999999978687E-4</c:v>
                </c:pt>
                <c:pt idx="28078">
                  <c:v>5.6155999999978686E-4</c:v>
                </c:pt>
                <c:pt idx="28079">
                  <c:v>5.6157999999978685E-4</c:v>
                </c:pt>
                <c:pt idx="28080">
                  <c:v>5.6159999999978684E-4</c:v>
                </c:pt>
                <c:pt idx="28081">
                  <c:v>5.6161999999978683E-4</c:v>
                </c:pt>
                <c:pt idx="28082">
                  <c:v>5.6163999999978681E-4</c:v>
                </c:pt>
                <c:pt idx="28083">
                  <c:v>5.616599999997868E-4</c:v>
                </c:pt>
                <c:pt idx="28084">
                  <c:v>5.6167999999978679E-4</c:v>
                </c:pt>
                <c:pt idx="28085">
                  <c:v>5.6169999999978678E-4</c:v>
                </c:pt>
                <c:pt idx="28086">
                  <c:v>5.6171999999978677E-4</c:v>
                </c:pt>
                <c:pt idx="28087">
                  <c:v>5.6173999999978676E-4</c:v>
                </c:pt>
                <c:pt idx="28088">
                  <c:v>5.6175999999978675E-4</c:v>
                </c:pt>
                <c:pt idx="28089">
                  <c:v>5.6177999999978674E-4</c:v>
                </c:pt>
                <c:pt idx="28090">
                  <c:v>5.6179999999978673E-4</c:v>
                </c:pt>
                <c:pt idx="28091">
                  <c:v>5.6181999999978672E-4</c:v>
                </c:pt>
                <c:pt idx="28092">
                  <c:v>5.6183999999978671E-4</c:v>
                </c:pt>
                <c:pt idx="28093">
                  <c:v>5.618599999997867E-4</c:v>
                </c:pt>
                <c:pt idx="28094">
                  <c:v>5.6187999999978669E-4</c:v>
                </c:pt>
                <c:pt idx="28095">
                  <c:v>5.6189999999978668E-4</c:v>
                </c:pt>
                <c:pt idx="28096">
                  <c:v>5.6191999999978667E-4</c:v>
                </c:pt>
                <c:pt idx="28097">
                  <c:v>5.6193999999978666E-4</c:v>
                </c:pt>
                <c:pt idx="28098">
                  <c:v>5.6195999999978665E-4</c:v>
                </c:pt>
                <c:pt idx="28099">
                  <c:v>5.6197999999978664E-4</c:v>
                </c:pt>
                <c:pt idx="28100">
                  <c:v>5.6199999999978663E-4</c:v>
                </c:pt>
                <c:pt idx="28101">
                  <c:v>5.6201999999978662E-4</c:v>
                </c:pt>
                <c:pt idx="28102">
                  <c:v>5.6203999999978661E-4</c:v>
                </c:pt>
                <c:pt idx="28103">
                  <c:v>5.620599999997866E-4</c:v>
                </c:pt>
                <c:pt idx="28104">
                  <c:v>5.6207999999978659E-4</c:v>
                </c:pt>
                <c:pt idx="28105">
                  <c:v>5.6209999999978658E-4</c:v>
                </c:pt>
                <c:pt idx="28106">
                  <c:v>5.6211999999978657E-4</c:v>
                </c:pt>
                <c:pt idx="28107">
                  <c:v>5.6213999999978656E-4</c:v>
                </c:pt>
                <c:pt idx="28108">
                  <c:v>5.6215999999978655E-4</c:v>
                </c:pt>
                <c:pt idx="28109">
                  <c:v>5.6217999999978654E-4</c:v>
                </c:pt>
                <c:pt idx="28110">
                  <c:v>5.6219999999978653E-4</c:v>
                </c:pt>
                <c:pt idx="28111">
                  <c:v>5.6221999999978651E-4</c:v>
                </c:pt>
                <c:pt idx="28112">
                  <c:v>5.622399999997865E-4</c:v>
                </c:pt>
                <c:pt idx="28113">
                  <c:v>5.6225999999978649E-4</c:v>
                </c:pt>
                <c:pt idx="28114">
                  <c:v>5.6227999999978648E-4</c:v>
                </c:pt>
                <c:pt idx="28115">
                  <c:v>5.6229999999978647E-4</c:v>
                </c:pt>
                <c:pt idx="28116">
                  <c:v>5.6231999999978646E-4</c:v>
                </c:pt>
                <c:pt idx="28117">
                  <c:v>5.6233999999978645E-4</c:v>
                </c:pt>
                <c:pt idx="28118">
                  <c:v>5.6235999999978644E-4</c:v>
                </c:pt>
                <c:pt idx="28119">
                  <c:v>5.6237999999978643E-4</c:v>
                </c:pt>
                <c:pt idx="28120">
                  <c:v>5.6239999999978642E-4</c:v>
                </c:pt>
                <c:pt idx="28121">
                  <c:v>5.6241999999978641E-4</c:v>
                </c:pt>
                <c:pt idx="28122">
                  <c:v>5.624399999997864E-4</c:v>
                </c:pt>
                <c:pt idx="28123">
                  <c:v>5.6245999999978639E-4</c:v>
                </c:pt>
                <c:pt idx="28124">
                  <c:v>5.6247999999978638E-4</c:v>
                </c:pt>
                <c:pt idx="28125">
                  <c:v>5.6249999999978637E-4</c:v>
                </c:pt>
                <c:pt idx="28126">
                  <c:v>5.6251999999978636E-4</c:v>
                </c:pt>
                <c:pt idx="28127">
                  <c:v>5.6253999999978635E-4</c:v>
                </c:pt>
                <c:pt idx="28128">
                  <c:v>5.6255999999978634E-4</c:v>
                </c:pt>
                <c:pt idx="28129">
                  <c:v>5.6257999999978633E-4</c:v>
                </c:pt>
                <c:pt idx="28130">
                  <c:v>5.6259999999978632E-4</c:v>
                </c:pt>
                <c:pt idx="28131">
                  <c:v>5.6261999999978631E-4</c:v>
                </c:pt>
                <c:pt idx="28132">
                  <c:v>5.626399999997863E-4</c:v>
                </c:pt>
                <c:pt idx="28133">
                  <c:v>5.6265999999978629E-4</c:v>
                </c:pt>
                <c:pt idx="28134">
                  <c:v>5.6267999999978628E-4</c:v>
                </c:pt>
                <c:pt idx="28135">
                  <c:v>5.6269999999978627E-4</c:v>
                </c:pt>
                <c:pt idx="28136">
                  <c:v>5.6271999999978626E-4</c:v>
                </c:pt>
                <c:pt idx="28137">
                  <c:v>5.6273999999978625E-4</c:v>
                </c:pt>
                <c:pt idx="28138">
                  <c:v>5.6275999999978624E-4</c:v>
                </c:pt>
                <c:pt idx="28139">
                  <c:v>5.6277999999978622E-4</c:v>
                </c:pt>
                <c:pt idx="28140">
                  <c:v>5.6279999999978621E-4</c:v>
                </c:pt>
                <c:pt idx="28141">
                  <c:v>5.628199999997862E-4</c:v>
                </c:pt>
                <c:pt idx="28142">
                  <c:v>5.6283999999978619E-4</c:v>
                </c:pt>
                <c:pt idx="28143">
                  <c:v>5.6285999999978618E-4</c:v>
                </c:pt>
                <c:pt idx="28144">
                  <c:v>5.6287999999978617E-4</c:v>
                </c:pt>
                <c:pt idx="28145">
                  <c:v>5.6289999999978616E-4</c:v>
                </c:pt>
                <c:pt idx="28146">
                  <c:v>5.6291999999978615E-4</c:v>
                </c:pt>
                <c:pt idx="28147">
                  <c:v>5.6293999999978614E-4</c:v>
                </c:pt>
                <c:pt idx="28148">
                  <c:v>5.6295999999978613E-4</c:v>
                </c:pt>
                <c:pt idx="28149">
                  <c:v>5.6297999999978612E-4</c:v>
                </c:pt>
                <c:pt idx="28150">
                  <c:v>5.6299999999978611E-4</c:v>
                </c:pt>
                <c:pt idx="28151">
                  <c:v>5.630199999997861E-4</c:v>
                </c:pt>
                <c:pt idx="28152">
                  <c:v>5.6303999999978609E-4</c:v>
                </c:pt>
                <c:pt idx="28153">
                  <c:v>5.6305999999978608E-4</c:v>
                </c:pt>
                <c:pt idx="28154">
                  <c:v>5.6307999999978607E-4</c:v>
                </c:pt>
                <c:pt idx="28155">
                  <c:v>5.6309999999978606E-4</c:v>
                </c:pt>
                <c:pt idx="28156">
                  <c:v>5.6311999999978605E-4</c:v>
                </c:pt>
                <c:pt idx="28157">
                  <c:v>5.6313999999978604E-4</c:v>
                </c:pt>
                <c:pt idx="28158">
                  <c:v>5.6315999999978603E-4</c:v>
                </c:pt>
                <c:pt idx="28159">
                  <c:v>5.6317999999978602E-4</c:v>
                </c:pt>
                <c:pt idx="28160">
                  <c:v>5.6319999999978601E-4</c:v>
                </c:pt>
                <c:pt idx="28161">
                  <c:v>5.63219999999786E-4</c:v>
                </c:pt>
                <c:pt idx="28162">
                  <c:v>5.6323999999978599E-4</c:v>
                </c:pt>
                <c:pt idx="28163">
                  <c:v>5.6325999999978598E-4</c:v>
                </c:pt>
                <c:pt idx="28164">
                  <c:v>5.6327999999978597E-4</c:v>
                </c:pt>
                <c:pt idx="28165">
                  <c:v>5.6329999999978596E-4</c:v>
                </c:pt>
                <c:pt idx="28166">
                  <c:v>5.6331999999978595E-4</c:v>
                </c:pt>
                <c:pt idx="28167">
                  <c:v>5.6333999999978593E-4</c:v>
                </c:pt>
                <c:pt idx="28168">
                  <c:v>5.6335999999978592E-4</c:v>
                </c:pt>
                <c:pt idx="28169">
                  <c:v>5.6337999999978591E-4</c:v>
                </c:pt>
                <c:pt idx="28170">
                  <c:v>5.633999999997859E-4</c:v>
                </c:pt>
                <c:pt idx="28171">
                  <c:v>5.6341999999978589E-4</c:v>
                </c:pt>
                <c:pt idx="28172">
                  <c:v>5.6343999999978588E-4</c:v>
                </c:pt>
                <c:pt idx="28173">
                  <c:v>5.6345999999978587E-4</c:v>
                </c:pt>
                <c:pt idx="28174">
                  <c:v>5.6347999999978586E-4</c:v>
                </c:pt>
                <c:pt idx="28175">
                  <c:v>5.6349999999978585E-4</c:v>
                </c:pt>
                <c:pt idx="28176">
                  <c:v>5.6351999999978584E-4</c:v>
                </c:pt>
                <c:pt idx="28177">
                  <c:v>5.6353999999978583E-4</c:v>
                </c:pt>
                <c:pt idx="28178">
                  <c:v>5.6355999999978582E-4</c:v>
                </c:pt>
                <c:pt idx="28179">
                  <c:v>5.6357999999978581E-4</c:v>
                </c:pt>
                <c:pt idx="28180">
                  <c:v>5.635999999997858E-4</c:v>
                </c:pt>
                <c:pt idx="28181">
                  <c:v>5.6361999999978579E-4</c:v>
                </c:pt>
                <c:pt idx="28182">
                  <c:v>5.6363999999978578E-4</c:v>
                </c:pt>
                <c:pt idx="28183">
                  <c:v>5.6365999999978577E-4</c:v>
                </c:pt>
                <c:pt idx="28184">
                  <c:v>5.6367999999978576E-4</c:v>
                </c:pt>
                <c:pt idx="28185">
                  <c:v>5.6369999999978575E-4</c:v>
                </c:pt>
                <c:pt idx="28186">
                  <c:v>5.6371999999978574E-4</c:v>
                </c:pt>
                <c:pt idx="28187">
                  <c:v>5.6373999999978573E-4</c:v>
                </c:pt>
                <c:pt idx="28188">
                  <c:v>5.6375999999978572E-4</c:v>
                </c:pt>
                <c:pt idx="28189">
                  <c:v>5.6377999999978571E-4</c:v>
                </c:pt>
                <c:pt idx="28190">
                  <c:v>5.637999999997857E-4</c:v>
                </c:pt>
                <c:pt idx="28191">
                  <c:v>5.6381999999978569E-4</c:v>
                </c:pt>
                <c:pt idx="28192">
                  <c:v>5.6383999999978568E-4</c:v>
                </c:pt>
                <c:pt idx="28193">
                  <c:v>5.6385999999978567E-4</c:v>
                </c:pt>
                <c:pt idx="28194">
                  <c:v>5.6387999999978566E-4</c:v>
                </c:pt>
                <c:pt idx="28195">
                  <c:v>5.6389999999978564E-4</c:v>
                </c:pt>
                <c:pt idx="28196">
                  <c:v>5.6391999999978563E-4</c:v>
                </c:pt>
                <c:pt idx="28197">
                  <c:v>5.6393999999978562E-4</c:v>
                </c:pt>
                <c:pt idx="28198">
                  <c:v>5.6395999999978561E-4</c:v>
                </c:pt>
                <c:pt idx="28199">
                  <c:v>5.639799999997856E-4</c:v>
                </c:pt>
                <c:pt idx="28200">
                  <c:v>5.6399999999978559E-4</c:v>
                </c:pt>
                <c:pt idx="28201">
                  <c:v>5.6401999999978558E-4</c:v>
                </c:pt>
                <c:pt idx="28202">
                  <c:v>5.6403999999978557E-4</c:v>
                </c:pt>
                <c:pt idx="28203">
                  <c:v>5.6405999999978556E-4</c:v>
                </c:pt>
                <c:pt idx="28204">
                  <c:v>5.6407999999978555E-4</c:v>
                </c:pt>
                <c:pt idx="28205">
                  <c:v>5.6409999999978554E-4</c:v>
                </c:pt>
                <c:pt idx="28206">
                  <c:v>5.6411999999978553E-4</c:v>
                </c:pt>
                <c:pt idx="28207">
                  <c:v>5.6413999999978552E-4</c:v>
                </c:pt>
                <c:pt idx="28208">
                  <c:v>5.6415999999978551E-4</c:v>
                </c:pt>
                <c:pt idx="28209">
                  <c:v>5.641799999997855E-4</c:v>
                </c:pt>
                <c:pt idx="28210">
                  <c:v>5.6419999999978549E-4</c:v>
                </c:pt>
                <c:pt idx="28211">
                  <c:v>5.6421999999978548E-4</c:v>
                </c:pt>
                <c:pt idx="28212">
                  <c:v>5.6423999999978547E-4</c:v>
                </c:pt>
                <c:pt idx="28213">
                  <c:v>5.6425999999978546E-4</c:v>
                </c:pt>
                <c:pt idx="28214">
                  <c:v>5.6427999999978545E-4</c:v>
                </c:pt>
                <c:pt idx="28215">
                  <c:v>5.6429999999978544E-4</c:v>
                </c:pt>
                <c:pt idx="28216">
                  <c:v>5.6431999999978543E-4</c:v>
                </c:pt>
                <c:pt idx="28217">
                  <c:v>5.6433999999978542E-4</c:v>
                </c:pt>
                <c:pt idx="28218">
                  <c:v>5.6435999999978541E-4</c:v>
                </c:pt>
                <c:pt idx="28219">
                  <c:v>5.643799999997854E-4</c:v>
                </c:pt>
                <c:pt idx="28220">
                  <c:v>5.6439999999978539E-4</c:v>
                </c:pt>
                <c:pt idx="28221">
                  <c:v>5.6441999999978538E-4</c:v>
                </c:pt>
                <c:pt idx="28222">
                  <c:v>5.6443999999978537E-4</c:v>
                </c:pt>
                <c:pt idx="28223">
                  <c:v>5.6445999999978535E-4</c:v>
                </c:pt>
                <c:pt idx="28224">
                  <c:v>5.6447999999978534E-4</c:v>
                </c:pt>
                <c:pt idx="28225">
                  <c:v>5.6449999999978533E-4</c:v>
                </c:pt>
                <c:pt idx="28226">
                  <c:v>5.6451999999978532E-4</c:v>
                </c:pt>
                <c:pt idx="28227">
                  <c:v>5.6453999999978531E-4</c:v>
                </c:pt>
                <c:pt idx="28228">
                  <c:v>5.645599999997853E-4</c:v>
                </c:pt>
                <c:pt idx="28229">
                  <c:v>5.6457999999978529E-4</c:v>
                </c:pt>
                <c:pt idx="28230">
                  <c:v>5.6459999999978528E-4</c:v>
                </c:pt>
                <c:pt idx="28231">
                  <c:v>5.6461999999978527E-4</c:v>
                </c:pt>
                <c:pt idx="28232">
                  <c:v>5.6463999999978526E-4</c:v>
                </c:pt>
                <c:pt idx="28233">
                  <c:v>5.6465999999978525E-4</c:v>
                </c:pt>
                <c:pt idx="28234">
                  <c:v>5.6467999999978524E-4</c:v>
                </c:pt>
                <c:pt idx="28235">
                  <c:v>5.6469999999978523E-4</c:v>
                </c:pt>
                <c:pt idx="28236">
                  <c:v>5.6471999999978522E-4</c:v>
                </c:pt>
                <c:pt idx="28237">
                  <c:v>5.6473999999978521E-4</c:v>
                </c:pt>
                <c:pt idx="28238">
                  <c:v>5.647599999997852E-4</c:v>
                </c:pt>
                <c:pt idx="28239">
                  <c:v>5.6477999999978519E-4</c:v>
                </c:pt>
                <c:pt idx="28240">
                  <c:v>5.6479999999978518E-4</c:v>
                </c:pt>
                <c:pt idx="28241">
                  <c:v>5.6481999999978517E-4</c:v>
                </c:pt>
                <c:pt idx="28242">
                  <c:v>5.6483999999978516E-4</c:v>
                </c:pt>
                <c:pt idx="28243">
                  <c:v>5.6485999999978515E-4</c:v>
                </c:pt>
                <c:pt idx="28244">
                  <c:v>5.6487999999978514E-4</c:v>
                </c:pt>
                <c:pt idx="28245">
                  <c:v>5.6489999999978513E-4</c:v>
                </c:pt>
                <c:pt idx="28246">
                  <c:v>5.6491999999978512E-4</c:v>
                </c:pt>
                <c:pt idx="28247">
                  <c:v>5.6493999999978511E-4</c:v>
                </c:pt>
                <c:pt idx="28248">
                  <c:v>5.649599999997851E-4</c:v>
                </c:pt>
                <c:pt idx="28249">
                  <c:v>5.6497999999978509E-4</c:v>
                </c:pt>
                <c:pt idx="28250">
                  <c:v>5.6499999999978508E-4</c:v>
                </c:pt>
                <c:pt idx="28251">
                  <c:v>5.6501999999978506E-4</c:v>
                </c:pt>
                <c:pt idx="28252">
                  <c:v>5.6503999999978505E-4</c:v>
                </c:pt>
                <c:pt idx="28253">
                  <c:v>5.6505999999978504E-4</c:v>
                </c:pt>
                <c:pt idx="28254">
                  <c:v>5.6507999999978503E-4</c:v>
                </c:pt>
                <c:pt idx="28255">
                  <c:v>5.6509999999978502E-4</c:v>
                </c:pt>
                <c:pt idx="28256">
                  <c:v>5.6511999999978501E-4</c:v>
                </c:pt>
                <c:pt idx="28257">
                  <c:v>5.65139999999785E-4</c:v>
                </c:pt>
                <c:pt idx="28258">
                  <c:v>5.6515999999978499E-4</c:v>
                </c:pt>
                <c:pt idx="28259">
                  <c:v>5.6517999999978498E-4</c:v>
                </c:pt>
                <c:pt idx="28260">
                  <c:v>5.6519999999978497E-4</c:v>
                </c:pt>
                <c:pt idx="28261">
                  <c:v>5.6521999999978496E-4</c:v>
                </c:pt>
                <c:pt idx="28262">
                  <c:v>5.6523999999978495E-4</c:v>
                </c:pt>
                <c:pt idx="28263">
                  <c:v>5.6525999999978494E-4</c:v>
                </c:pt>
                <c:pt idx="28264">
                  <c:v>5.6527999999978493E-4</c:v>
                </c:pt>
                <c:pt idx="28265">
                  <c:v>5.6529999999978492E-4</c:v>
                </c:pt>
                <c:pt idx="28266">
                  <c:v>5.6531999999978491E-4</c:v>
                </c:pt>
                <c:pt idx="28267">
                  <c:v>5.653399999997849E-4</c:v>
                </c:pt>
                <c:pt idx="28268">
                  <c:v>5.6535999999978489E-4</c:v>
                </c:pt>
                <c:pt idx="28269">
                  <c:v>5.6537999999978488E-4</c:v>
                </c:pt>
                <c:pt idx="28270">
                  <c:v>5.6539999999978487E-4</c:v>
                </c:pt>
                <c:pt idx="28271">
                  <c:v>5.6541999999978486E-4</c:v>
                </c:pt>
                <c:pt idx="28272">
                  <c:v>5.6543999999978485E-4</c:v>
                </c:pt>
                <c:pt idx="28273">
                  <c:v>5.6545999999978484E-4</c:v>
                </c:pt>
                <c:pt idx="28274">
                  <c:v>5.6547999999978483E-4</c:v>
                </c:pt>
                <c:pt idx="28275">
                  <c:v>5.6549999999978482E-4</c:v>
                </c:pt>
                <c:pt idx="28276">
                  <c:v>5.6551999999978481E-4</c:v>
                </c:pt>
                <c:pt idx="28277">
                  <c:v>5.655399999997848E-4</c:v>
                </c:pt>
                <c:pt idx="28278">
                  <c:v>5.6555999999978479E-4</c:v>
                </c:pt>
                <c:pt idx="28279">
                  <c:v>5.6557999999978477E-4</c:v>
                </c:pt>
                <c:pt idx="28280">
                  <c:v>5.6559999999978476E-4</c:v>
                </c:pt>
                <c:pt idx="28281">
                  <c:v>5.6561999999978475E-4</c:v>
                </c:pt>
                <c:pt idx="28282">
                  <c:v>5.6563999999978474E-4</c:v>
                </c:pt>
                <c:pt idx="28283">
                  <c:v>5.6565999999978473E-4</c:v>
                </c:pt>
                <c:pt idx="28284">
                  <c:v>5.6567999999978472E-4</c:v>
                </c:pt>
                <c:pt idx="28285">
                  <c:v>5.6569999999978471E-4</c:v>
                </c:pt>
                <c:pt idx="28286">
                  <c:v>5.657199999997847E-4</c:v>
                </c:pt>
                <c:pt idx="28287">
                  <c:v>5.6573999999978469E-4</c:v>
                </c:pt>
                <c:pt idx="28288">
                  <c:v>5.6575999999978468E-4</c:v>
                </c:pt>
                <c:pt idx="28289">
                  <c:v>5.6577999999978467E-4</c:v>
                </c:pt>
                <c:pt idx="28290">
                  <c:v>5.6579999999978466E-4</c:v>
                </c:pt>
                <c:pt idx="28291">
                  <c:v>5.6581999999978465E-4</c:v>
                </c:pt>
                <c:pt idx="28292">
                  <c:v>5.6583999999978464E-4</c:v>
                </c:pt>
                <c:pt idx="28293">
                  <c:v>5.6585999999978463E-4</c:v>
                </c:pt>
                <c:pt idx="28294">
                  <c:v>5.6587999999978462E-4</c:v>
                </c:pt>
                <c:pt idx="28295">
                  <c:v>5.6589999999978461E-4</c:v>
                </c:pt>
                <c:pt idx="28296">
                  <c:v>5.659199999997846E-4</c:v>
                </c:pt>
                <c:pt idx="28297">
                  <c:v>5.6593999999978459E-4</c:v>
                </c:pt>
                <c:pt idx="28298">
                  <c:v>5.6595999999978458E-4</c:v>
                </c:pt>
                <c:pt idx="28299">
                  <c:v>5.6597999999978457E-4</c:v>
                </c:pt>
                <c:pt idx="28300">
                  <c:v>5.6599999999978456E-4</c:v>
                </c:pt>
                <c:pt idx="28301">
                  <c:v>5.6601999999978455E-4</c:v>
                </c:pt>
                <c:pt idx="28302">
                  <c:v>5.6603999999978454E-4</c:v>
                </c:pt>
                <c:pt idx="28303">
                  <c:v>5.6605999999978453E-4</c:v>
                </c:pt>
                <c:pt idx="28304">
                  <c:v>5.6607999999978452E-4</c:v>
                </c:pt>
                <c:pt idx="28305">
                  <c:v>5.6609999999978451E-4</c:v>
                </c:pt>
                <c:pt idx="28306">
                  <c:v>5.661199999997845E-4</c:v>
                </c:pt>
                <c:pt idx="28307">
                  <c:v>5.6613999999978448E-4</c:v>
                </c:pt>
                <c:pt idx="28308">
                  <c:v>5.6615999999978447E-4</c:v>
                </c:pt>
                <c:pt idx="28309">
                  <c:v>5.6617999999978446E-4</c:v>
                </c:pt>
                <c:pt idx="28310">
                  <c:v>5.6619999999978445E-4</c:v>
                </c:pt>
                <c:pt idx="28311">
                  <c:v>5.6621999999978444E-4</c:v>
                </c:pt>
                <c:pt idx="28312">
                  <c:v>5.6623999999978443E-4</c:v>
                </c:pt>
                <c:pt idx="28313">
                  <c:v>5.6625999999978442E-4</c:v>
                </c:pt>
                <c:pt idx="28314">
                  <c:v>5.6627999999978441E-4</c:v>
                </c:pt>
                <c:pt idx="28315">
                  <c:v>5.662999999997844E-4</c:v>
                </c:pt>
                <c:pt idx="28316">
                  <c:v>5.6631999999978439E-4</c:v>
                </c:pt>
                <c:pt idx="28317">
                  <c:v>5.6633999999978438E-4</c:v>
                </c:pt>
                <c:pt idx="28318">
                  <c:v>5.6635999999978437E-4</c:v>
                </c:pt>
                <c:pt idx="28319">
                  <c:v>5.6637999999978436E-4</c:v>
                </c:pt>
                <c:pt idx="28320">
                  <c:v>5.6639999999978435E-4</c:v>
                </c:pt>
                <c:pt idx="28321">
                  <c:v>5.6641999999978434E-4</c:v>
                </c:pt>
                <c:pt idx="28322">
                  <c:v>5.6643999999978433E-4</c:v>
                </c:pt>
                <c:pt idx="28323">
                  <c:v>5.6645999999978432E-4</c:v>
                </c:pt>
                <c:pt idx="28324">
                  <c:v>5.6647999999978431E-4</c:v>
                </c:pt>
                <c:pt idx="28325">
                  <c:v>5.664999999997843E-4</c:v>
                </c:pt>
                <c:pt idx="28326">
                  <c:v>5.6651999999978429E-4</c:v>
                </c:pt>
                <c:pt idx="28327">
                  <c:v>5.6653999999978428E-4</c:v>
                </c:pt>
                <c:pt idx="28328">
                  <c:v>5.6655999999978427E-4</c:v>
                </c:pt>
                <c:pt idx="28329">
                  <c:v>5.6657999999978426E-4</c:v>
                </c:pt>
                <c:pt idx="28330">
                  <c:v>5.6659999999978425E-4</c:v>
                </c:pt>
                <c:pt idx="28331">
                  <c:v>5.6661999999978424E-4</c:v>
                </c:pt>
                <c:pt idx="28332">
                  <c:v>5.6663999999978423E-4</c:v>
                </c:pt>
                <c:pt idx="28333">
                  <c:v>5.6665999999978422E-4</c:v>
                </c:pt>
                <c:pt idx="28334">
                  <c:v>5.6667999999978421E-4</c:v>
                </c:pt>
                <c:pt idx="28335">
                  <c:v>5.6669999999978419E-4</c:v>
                </c:pt>
                <c:pt idx="28336">
                  <c:v>5.6671999999978418E-4</c:v>
                </c:pt>
                <c:pt idx="28337">
                  <c:v>5.6673999999978417E-4</c:v>
                </c:pt>
                <c:pt idx="28338">
                  <c:v>5.6675999999978416E-4</c:v>
                </c:pt>
                <c:pt idx="28339">
                  <c:v>5.6677999999978415E-4</c:v>
                </c:pt>
                <c:pt idx="28340">
                  <c:v>5.6679999999978414E-4</c:v>
                </c:pt>
                <c:pt idx="28341">
                  <c:v>5.6681999999978413E-4</c:v>
                </c:pt>
                <c:pt idx="28342">
                  <c:v>5.6683999999978412E-4</c:v>
                </c:pt>
                <c:pt idx="28343">
                  <c:v>5.6685999999978411E-4</c:v>
                </c:pt>
                <c:pt idx="28344">
                  <c:v>5.668799999997841E-4</c:v>
                </c:pt>
                <c:pt idx="28345">
                  <c:v>5.6689999999978409E-4</c:v>
                </c:pt>
                <c:pt idx="28346">
                  <c:v>5.6691999999978408E-4</c:v>
                </c:pt>
                <c:pt idx="28347">
                  <c:v>5.6693999999978407E-4</c:v>
                </c:pt>
                <c:pt idx="28348">
                  <c:v>5.6695999999978406E-4</c:v>
                </c:pt>
                <c:pt idx="28349">
                  <c:v>5.6697999999978405E-4</c:v>
                </c:pt>
                <c:pt idx="28350">
                  <c:v>5.6699999999978404E-4</c:v>
                </c:pt>
                <c:pt idx="28351">
                  <c:v>5.6701999999978403E-4</c:v>
                </c:pt>
                <c:pt idx="28352">
                  <c:v>5.6703999999978402E-4</c:v>
                </c:pt>
                <c:pt idx="28353">
                  <c:v>5.6705999999978401E-4</c:v>
                </c:pt>
                <c:pt idx="28354">
                  <c:v>5.67079999999784E-4</c:v>
                </c:pt>
                <c:pt idx="28355">
                  <c:v>5.6709999999978399E-4</c:v>
                </c:pt>
                <c:pt idx="28356">
                  <c:v>5.6711999999978398E-4</c:v>
                </c:pt>
                <c:pt idx="28357">
                  <c:v>5.6713999999978397E-4</c:v>
                </c:pt>
                <c:pt idx="28358">
                  <c:v>5.6715999999978396E-4</c:v>
                </c:pt>
                <c:pt idx="28359">
                  <c:v>5.6717999999978395E-4</c:v>
                </c:pt>
                <c:pt idx="28360">
                  <c:v>5.6719999999978394E-4</c:v>
                </c:pt>
                <c:pt idx="28361">
                  <c:v>5.6721999999978393E-4</c:v>
                </c:pt>
                <c:pt idx="28362">
                  <c:v>5.6723999999978392E-4</c:v>
                </c:pt>
                <c:pt idx="28363">
                  <c:v>5.672599999997839E-4</c:v>
                </c:pt>
                <c:pt idx="28364">
                  <c:v>5.6727999999978389E-4</c:v>
                </c:pt>
                <c:pt idx="28365">
                  <c:v>5.6729999999978388E-4</c:v>
                </c:pt>
                <c:pt idx="28366">
                  <c:v>5.6731999999978387E-4</c:v>
                </c:pt>
                <c:pt idx="28367">
                  <c:v>5.6733999999978386E-4</c:v>
                </c:pt>
                <c:pt idx="28368">
                  <c:v>5.6735999999978385E-4</c:v>
                </c:pt>
                <c:pt idx="28369">
                  <c:v>5.6737999999978384E-4</c:v>
                </c:pt>
                <c:pt idx="28370">
                  <c:v>5.6739999999978383E-4</c:v>
                </c:pt>
                <c:pt idx="28371">
                  <c:v>5.6741999999978382E-4</c:v>
                </c:pt>
                <c:pt idx="28372">
                  <c:v>5.6743999999978381E-4</c:v>
                </c:pt>
                <c:pt idx="28373">
                  <c:v>5.674599999997838E-4</c:v>
                </c:pt>
                <c:pt idx="28374">
                  <c:v>5.6747999999978379E-4</c:v>
                </c:pt>
                <c:pt idx="28375">
                  <c:v>5.6749999999978378E-4</c:v>
                </c:pt>
                <c:pt idx="28376">
                  <c:v>5.6751999999978377E-4</c:v>
                </c:pt>
                <c:pt idx="28377">
                  <c:v>5.6753999999978376E-4</c:v>
                </c:pt>
                <c:pt idx="28378">
                  <c:v>5.6755999999978375E-4</c:v>
                </c:pt>
                <c:pt idx="28379">
                  <c:v>5.6757999999978374E-4</c:v>
                </c:pt>
                <c:pt idx="28380">
                  <c:v>5.6759999999978373E-4</c:v>
                </c:pt>
                <c:pt idx="28381">
                  <c:v>5.6761999999978372E-4</c:v>
                </c:pt>
                <c:pt idx="28382">
                  <c:v>5.6763999999978371E-4</c:v>
                </c:pt>
                <c:pt idx="28383">
                  <c:v>5.676599999997837E-4</c:v>
                </c:pt>
                <c:pt idx="28384">
                  <c:v>5.6767999999978369E-4</c:v>
                </c:pt>
                <c:pt idx="28385">
                  <c:v>5.6769999999978368E-4</c:v>
                </c:pt>
                <c:pt idx="28386">
                  <c:v>5.6771999999978367E-4</c:v>
                </c:pt>
                <c:pt idx="28387">
                  <c:v>5.6773999999978366E-4</c:v>
                </c:pt>
                <c:pt idx="28388">
                  <c:v>5.6775999999978365E-4</c:v>
                </c:pt>
                <c:pt idx="28389">
                  <c:v>5.6777999999978364E-4</c:v>
                </c:pt>
                <c:pt idx="28390">
                  <c:v>5.6779999999978363E-4</c:v>
                </c:pt>
                <c:pt idx="28391">
                  <c:v>5.6781999999978362E-4</c:v>
                </c:pt>
                <c:pt idx="28392">
                  <c:v>5.678399999997836E-4</c:v>
                </c:pt>
                <c:pt idx="28393">
                  <c:v>5.6785999999978359E-4</c:v>
                </c:pt>
                <c:pt idx="28394">
                  <c:v>5.6787999999978358E-4</c:v>
                </c:pt>
                <c:pt idx="28395">
                  <c:v>5.6789999999978357E-4</c:v>
                </c:pt>
                <c:pt idx="28396">
                  <c:v>5.6791999999978356E-4</c:v>
                </c:pt>
                <c:pt idx="28397">
                  <c:v>5.6793999999978355E-4</c:v>
                </c:pt>
                <c:pt idx="28398">
                  <c:v>5.6795999999978354E-4</c:v>
                </c:pt>
                <c:pt idx="28399">
                  <c:v>5.6797999999978353E-4</c:v>
                </c:pt>
                <c:pt idx="28400">
                  <c:v>5.6799999999978352E-4</c:v>
                </c:pt>
                <c:pt idx="28401">
                  <c:v>5.6801999999978351E-4</c:v>
                </c:pt>
                <c:pt idx="28402">
                  <c:v>5.680399999997835E-4</c:v>
                </c:pt>
                <c:pt idx="28403">
                  <c:v>5.6805999999978349E-4</c:v>
                </c:pt>
                <c:pt idx="28404">
                  <c:v>5.6807999999978348E-4</c:v>
                </c:pt>
                <c:pt idx="28405">
                  <c:v>5.6809999999978347E-4</c:v>
                </c:pt>
                <c:pt idx="28406">
                  <c:v>5.6811999999978346E-4</c:v>
                </c:pt>
                <c:pt idx="28407">
                  <c:v>5.6813999999978345E-4</c:v>
                </c:pt>
                <c:pt idx="28408">
                  <c:v>5.6815999999978344E-4</c:v>
                </c:pt>
                <c:pt idx="28409">
                  <c:v>5.6817999999978343E-4</c:v>
                </c:pt>
                <c:pt idx="28410">
                  <c:v>5.6819999999978342E-4</c:v>
                </c:pt>
                <c:pt idx="28411">
                  <c:v>5.6821999999978341E-4</c:v>
                </c:pt>
                <c:pt idx="28412">
                  <c:v>5.682399999997834E-4</c:v>
                </c:pt>
                <c:pt idx="28413">
                  <c:v>5.6825999999978339E-4</c:v>
                </c:pt>
                <c:pt idx="28414">
                  <c:v>5.6827999999978338E-4</c:v>
                </c:pt>
                <c:pt idx="28415">
                  <c:v>5.6829999999978337E-4</c:v>
                </c:pt>
                <c:pt idx="28416">
                  <c:v>5.6831999999978336E-4</c:v>
                </c:pt>
                <c:pt idx="28417">
                  <c:v>5.6833999999978335E-4</c:v>
                </c:pt>
                <c:pt idx="28418">
                  <c:v>5.6835999999978334E-4</c:v>
                </c:pt>
                <c:pt idx="28419">
                  <c:v>5.6837999999978333E-4</c:v>
                </c:pt>
                <c:pt idx="28420">
                  <c:v>5.6839999999978331E-4</c:v>
                </c:pt>
                <c:pt idx="28421">
                  <c:v>5.684199999997833E-4</c:v>
                </c:pt>
                <c:pt idx="28422">
                  <c:v>5.6843999999978329E-4</c:v>
                </c:pt>
                <c:pt idx="28423">
                  <c:v>5.6845999999978328E-4</c:v>
                </c:pt>
                <c:pt idx="28424">
                  <c:v>5.6847999999978327E-4</c:v>
                </c:pt>
                <c:pt idx="28425">
                  <c:v>5.6849999999978326E-4</c:v>
                </c:pt>
                <c:pt idx="28426">
                  <c:v>5.6851999999978325E-4</c:v>
                </c:pt>
                <c:pt idx="28427">
                  <c:v>5.6853999999978324E-4</c:v>
                </c:pt>
                <c:pt idx="28428">
                  <c:v>5.6855999999978323E-4</c:v>
                </c:pt>
                <c:pt idx="28429">
                  <c:v>5.6857999999978322E-4</c:v>
                </c:pt>
                <c:pt idx="28430">
                  <c:v>5.6859999999978321E-4</c:v>
                </c:pt>
                <c:pt idx="28431">
                  <c:v>5.686199999997832E-4</c:v>
                </c:pt>
                <c:pt idx="28432">
                  <c:v>5.6863999999978319E-4</c:v>
                </c:pt>
                <c:pt idx="28433">
                  <c:v>5.6865999999978318E-4</c:v>
                </c:pt>
                <c:pt idx="28434">
                  <c:v>5.6867999999978317E-4</c:v>
                </c:pt>
                <c:pt idx="28435">
                  <c:v>5.6869999999978316E-4</c:v>
                </c:pt>
                <c:pt idx="28436">
                  <c:v>5.6871999999978315E-4</c:v>
                </c:pt>
                <c:pt idx="28437">
                  <c:v>5.6873999999978314E-4</c:v>
                </c:pt>
                <c:pt idx="28438">
                  <c:v>5.6875999999978313E-4</c:v>
                </c:pt>
                <c:pt idx="28439">
                  <c:v>5.6877999999978312E-4</c:v>
                </c:pt>
                <c:pt idx="28440">
                  <c:v>5.6879999999978311E-4</c:v>
                </c:pt>
                <c:pt idx="28441">
                  <c:v>5.688199999997831E-4</c:v>
                </c:pt>
                <c:pt idx="28442">
                  <c:v>5.6883999999978309E-4</c:v>
                </c:pt>
                <c:pt idx="28443">
                  <c:v>5.6885999999978308E-4</c:v>
                </c:pt>
                <c:pt idx="28444">
                  <c:v>5.6887999999978307E-4</c:v>
                </c:pt>
                <c:pt idx="28445">
                  <c:v>5.6889999999978306E-4</c:v>
                </c:pt>
                <c:pt idx="28446">
                  <c:v>5.6891999999978305E-4</c:v>
                </c:pt>
                <c:pt idx="28447">
                  <c:v>5.6893999999978304E-4</c:v>
                </c:pt>
                <c:pt idx="28448">
                  <c:v>5.6895999999978302E-4</c:v>
                </c:pt>
                <c:pt idx="28449">
                  <c:v>5.6897999999978301E-4</c:v>
                </c:pt>
                <c:pt idx="28450">
                  <c:v>5.68999999999783E-4</c:v>
                </c:pt>
                <c:pt idx="28451">
                  <c:v>5.6901999999978299E-4</c:v>
                </c:pt>
                <c:pt idx="28452">
                  <c:v>5.6903999999978298E-4</c:v>
                </c:pt>
                <c:pt idx="28453">
                  <c:v>5.6905999999978297E-4</c:v>
                </c:pt>
                <c:pt idx="28454">
                  <c:v>5.6907999999978296E-4</c:v>
                </c:pt>
                <c:pt idx="28455">
                  <c:v>5.6909999999978295E-4</c:v>
                </c:pt>
                <c:pt idx="28456">
                  <c:v>5.6911999999978294E-4</c:v>
                </c:pt>
                <c:pt idx="28457">
                  <c:v>5.6913999999978293E-4</c:v>
                </c:pt>
                <c:pt idx="28458">
                  <c:v>5.6915999999978292E-4</c:v>
                </c:pt>
                <c:pt idx="28459">
                  <c:v>5.6917999999978291E-4</c:v>
                </c:pt>
                <c:pt idx="28460">
                  <c:v>5.691999999997829E-4</c:v>
                </c:pt>
                <c:pt idx="28461">
                  <c:v>5.6921999999978289E-4</c:v>
                </c:pt>
                <c:pt idx="28462">
                  <c:v>5.6923999999978288E-4</c:v>
                </c:pt>
                <c:pt idx="28463">
                  <c:v>5.6925999999978287E-4</c:v>
                </c:pt>
                <c:pt idx="28464">
                  <c:v>5.6927999999978286E-4</c:v>
                </c:pt>
                <c:pt idx="28465">
                  <c:v>5.6929999999978285E-4</c:v>
                </c:pt>
                <c:pt idx="28466">
                  <c:v>5.6931999999978284E-4</c:v>
                </c:pt>
                <c:pt idx="28467">
                  <c:v>5.6933999999978283E-4</c:v>
                </c:pt>
                <c:pt idx="28468">
                  <c:v>5.6935999999978282E-4</c:v>
                </c:pt>
                <c:pt idx="28469">
                  <c:v>5.6937999999978281E-4</c:v>
                </c:pt>
                <c:pt idx="28470">
                  <c:v>5.693999999997828E-4</c:v>
                </c:pt>
                <c:pt idx="28471">
                  <c:v>5.6941999999978279E-4</c:v>
                </c:pt>
                <c:pt idx="28472">
                  <c:v>5.6943999999978278E-4</c:v>
                </c:pt>
                <c:pt idx="28473">
                  <c:v>5.6945999999978277E-4</c:v>
                </c:pt>
                <c:pt idx="28474">
                  <c:v>5.6947999999978276E-4</c:v>
                </c:pt>
                <c:pt idx="28475">
                  <c:v>5.6949999999978275E-4</c:v>
                </c:pt>
                <c:pt idx="28476">
                  <c:v>5.6951999999978273E-4</c:v>
                </c:pt>
                <c:pt idx="28477">
                  <c:v>5.6953999999978272E-4</c:v>
                </c:pt>
                <c:pt idx="28478">
                  <c:v>5.6955999999978271E-4</c:v>
                </c:pt>
                <c:pt idx="28479">
                  <c:v>5.695799999997827E-4</c:v>
                </c:pt>
                <c:pt idx="28480">
                  <c:v>5.6959999999978269E-4</c:v>
                </c:pt>
                <c:pt idx="28481">
                  <c:v>5.6961999999978268E-4</c:v>
                </c:pt>
                <c:pt idx="28482">
                  <c:v>5.6963999999978267E-4</c:v>
                </c:pt>
                <c:pt idx="28483">
                  <c:v>5.6965999999978266E-4</c:v>
                </c:pt>
                <c:pt idx="28484">
                  <c:v>5.6967999999978265E-4</c:v>
                </c:pt>
                <c:pt idx="28485">
                  <c:v>5.6969999999978264E-4</c:v>
                </c:pt>
                <c:pt idx="28486">
                  <c:v>5.6971999999978263E-4</c:v>
                </c:pt>
                <c:pt idx="28487">
                  <c:v>5.6973999999978262E-4</c:v>
                </c:pt>
                <c:pt idx="28488">
                  <c:v>5.6975999999978261E-4</c:v>
                </c:pt>
                <c:pt idx="28489">
                  <c:v>5.697799999997826E-4</c:v>
                </c:pt>
                <c:pt idx="28490">
                  <c:v>5.6979999999978259E-4</c:v>
                </c:pt>
                <c:pt idx="28491">
                  <c:v>5.6981999999978258E-4</c:v>
                </c:pt>
                <c:pt idx="28492">
                  <c:v>5.6983999999978257E-4</c:v>
                </c:pt>
                <c:pt idx="28493">
                  <c:v>5.6985999999978256E-4</c:v>
                </c:pt>
                <c:pt idx="28494">
                  <c:v>5.6987999999978255E-4</c:v>
                </c:pt>
                <c:pt idx="28495">
                  <c:v>5.6989999999978254E-4</c:v>
                </c:pt>
                <c:pt idx="28496">
                  <c:v>5.6991999999978253E-4</c:v>
                </c:pt>
                <c:pt idx="28497">
                  <c:v>5.6993999999978252E-4</c:v>
                </c:pt>
                <c:pt idx="28498">
                  <c:v>5.6995999999978251E-4</c:v>
                </c:pt>
                <c:pt idx="28499">
                  <c:v>5.699799999997825E-4</c:v>
                </c:pt>
                <c:pt idx="28500">
                  <c:v>5.6999999999978249E-4</c:v>
                </c:pt>
                <c:pt idx="28501">
                  <c:v>5.7001999999978248E-4</c:v>
                </c:pt>
                <c:pt idx="28502">
                  <c:v>5.7003999999978247E-4</c:v>
                </c:pt>
                <c:pt idx="28503">
                  <c:v>5.7005999999978246E-4</c:v>
                </c:pt>
                <c:pt idx="28504">
                  <c:v>5.7007999999978244E-4</c:v>
                </c:pt>
                <c:pt idx="28505">
                  <c:v>5.7009999999978243E-4</c:v>
                </c:pt>
                <c:pt idx="28506">
                  <c:v>5.7011999999978242E-4</c:v>
                </c:pt>
                <c:pt idx="28507">
                  <c:v>5.7013999999978241E-4</c:v>
                </c:pt>
                <c:pt idx="28508">
                  <c:v>5.701599999997824E-4</c:v>
                </c:pt>
                <c:pt idx="28509">
                  <c:v>5.7017999999978239E-4</c:v>
                </c:pt>
                <c:pt idx="28510">
                  <c:v>5.7019999999978238E-4</c:v>
                </c:pt>
                <c:pt idx="28511">
                  <c:v>5.7021999999978237E-4</c:v>
                </c:pt>
                <c:pt idx="28512">
                  <c:v>5.7023999999978236E-4</c:v>
                </c:pt>
                <c:pt idx="28513">
                  <c:v>5.7025999999978235E-4</c:v>
                </c:pt>
                <c:pt idx="28514">
                  <c:v>5.7027999999978234E-4</c:v>
                </c:pt>
                <c:pt idx="28515">
                  <c:v>5.7029999999978233E-4</c:v>
                </c:pt>
                <c:pt idx="28516">
                  <c:v>5.7031999999978232E-4</c:v>
                </c:pt>
                <c:pt idx="28517">
                  <c:v>5.7033999999978231E-4</c:v>
                </c:pt>
                <c:pt idx="28518">
                  <c:v>5.703599999997823E-4</c:v>
                </c:pt>
                <c:pt idx="28519">
                  <c:v>5.7037999999978229E-4</c:v>
                </c:pt>
                <c:pt idx="28520">
                  <c:v>5.7039999999978228E-4</c:v>
                </c:pt>
                <c:pt idx="28521">
                  <c:v>5.7041999999978227E-4</c:v>
                </c:pt>
                <c:pt idx="28522">
                  <c:v>5.7043999999978226E-4</c:v>
                </c:pt>
                <c:pt idx="28523">
                  <c:v>5.7045999999978225E-4</c:v>
                </c:pt>
                <c:pt idx="28524">
                  <c:v>5.7047999999978224E-4</c:v>
                </c:pt>
                <c:pt idx="28525">
                  <c:v>5.7049999999978223E-4</c:v>
                </c:pt>
                <c:pt idx="28526">
                  <c:v>5.7051999999978222E-4</c:v>
                </c:pt>
                <c:pt idx="28527">
                  <c:v>5.7053999999978221E-4</c:v>
                </c:pt>
                <c:pt idx="28528">
                  <c:v>5.705599999997822E-4</c:v>
                </c:pt>
                <c:pt idx="28529">
                  <c:v>5.7057999999978219E-4</c:v>
                </c:pt>
                <c:pt idx="28530">
                  <c:v>5.7059999999978218E-4</c:v>
                </c:pt>
                <c:pt idx="28531">
                  <c:v>5.7061999999978217E-4</c:v>
                </c:pt>
                <c:pt idx="28532">
                  <c:v>5.7063999999978215E-4</c:v>
                </c:pt>
                <c:pt idx="28533">
                  <c:v>5.7065999999978214E-4</c:v>
                </c:pt>
                <c:pt idx="28534">
                  <c:v>5.7067999999978213E-4</c:v>
                </c:pt>
                <c:pt idx="28535">
                  <c:v>5.7069999999978212E-4</c:v>
                </c:pt>
                <c:pt idx="28536">
                  <c:v>5.7071999999978211E-4</c:v>
                </c:pt>
                <c:pt idx="28537">
                  <c:v>5.707399999997821E-4</c:v>
                </c:pt>
                <c:pt idx="28538">
                  <c:v>5.7075999999978209E-4</c:v>
                </c:pt>
                <c:pt idx="28539">
                  <c:v>5.7077999999978208E-4</c:v>
                </c:pt>
                <c:pt idx="28540">
                  <c:v>5.7079999999978207E-4</c:v>
                </c:pt>
                <c:pt idx="28541">
                  <c:v>5.7081999999978206E-4</c:v>
                </c:pt>
                <c:pt idx="28542">
                  <c:v>5.7083999999978205E-4</c:v>
                </c:pt>
                <c:pt idx="28543">
                  <c:v>5.7085999999978204E-4</c:v>
                </c:pt>
                <c:pt idx="28544">
                  <c:v>5.7087999999978203E-4</c:v>
                </c:pt>
                <c:pt idx="28545">
                  <c:v>5.7089999999978202E-4</c:v>
                </c:pt>
                <c:pt idx="28546">
                  <c:v>5.7091999999978201E-4</c:v>
                </c:pt>
                <c:pt idx="28547">
                  <c:v>5.70939999999782E-4</c:v>
                </c:pt>
                <c:pt idx="28548">
                  <c:v>5.7095999999978199E-4</c:v>
                </c:pt>
                <c:pt idx="28549">
                  <c:v>5.7097999999978198E-4</c:v>
                </c:pt>
                <c:pt idx="28550">
                  <c:v>5.7099999999978197E-4</c:v>
                </c:pt>
                <c:pt idx="28551">
                  <c:v>5.7101999999978196E-4</c:v>
                </c:pt>
                <c:pt idx="28552">
                  <c:v>5.7103999999978195E-4</c:v>
                </c:pt>
                <c:pt idx="28553">
                  <c:v>5.7105999999978194E-4</c:v>
                </c:pt>
                <c:pt idx="28554">
                  <c:v>5.7107999999978193E-4</c:v>
                </c:pt>
                <c:pt idx="28555">
                  <c:v>5.7109999999978192E-4</c:v>
                </c:pt>
                <c:pt idx="28556">
                  <c:v>5.7111999999978191E-4</c:v>
                </c:pt>
                <c:pt idx="28557">
                  <c:v>5.711399999997819E-4</c:v>
                </c:pt>
                <c:pt idx="28558">
                  <c:v>5.7115999999978189E-4</c:v>
                </c:pt>
                <c:pt idx="28559">
                  <c:v>5.7117999999978188E-4</c:v>
                </c:pt>
                <c:pt idx="28560">
                  <c:v>5.7119999999978186E-4</c:v>
                </c:pt>
                <c:pt idx="28561">
                  <c:v>5.7121999999978185E-4</c:v>
                </c:pt>
                <c:pt idx="28562">
                  <c:v>5.7123999999978184E-4</c:v>
                </c:pt>
                <c:pt idx="28563">
                  <c:v>5.7125999999978183E-4</c:v>
                </c:pt>
                <c:pt idx="28564">
                  <c:v>5.7127999999978182E-4</c:v>
                </c:pt>
                <c:pt idx="28565">
                  <c:v>5.7129999999978181E-4</c:v>
                </c:pt>
                <c:pt idx="28566">
                  <c:v>5.713199999997818E-4</c:v>
                </c:pt>
                <c:pt idx="28567">
                  <c:v>5.7133999999978179E-4</c:v>
                </c:pt>
                <c:pt idx="28568">
                  <c:v>5.7135999999978178E-4</c:v>
                </c:pt>
                <c:pt idx="28569">
                  <c:v>5.7137999999978177E-4</c:v>
                </c:pt>
                <c:pt idx="28570">
                  <c:v>5.7139999999978176E-4</c:v>
                </c:pt>
                <c:pt idx="28571">
                  <c:v>5.7141999999978175E-4</c:v>
                </c:pt>
                <c:pt idx="28572">
                  <c:v>5.7143999999978174E-4</c:v>
                </c:pt>
                <c:pt idx="28573">
                  <c:v>5.7145999999978173E-4</c:v>
                </c:pt>
                <c:pt idx="28574">
                  <c:v>5.7147999999978172E-4</c:v>
                </c:pt>
                <c:pt idx="28575">
                  <c:v>5.7149999999978171E-4</c:v>
                </c:pt>
                <c:pt idx="28576">
                  <c:v>5.715199999997817E-4</c:v>
                </c:pt>
                <c:pt idx="28577">
                  <c:v>5.7153999999978169E-4</c:v>
                </c:pt>
                <c:pt idx="28578">
                  <c:v>5.7155999999978168E-4</c:v>
                </c:pt>
                <c:pt idx="28579">
                  <c:v>5.7157999999978167E-4</c:v>
                </c:pt>
                <c:pt idx="28580">
                  <c:v>5.7159999999978166E-4</c:v>
                </c:pt>
                <c:pt idx="28581">
                  <c:v>5.7161999999978165E-4</c:v>
                </c:pt>
                <c:pt idx="28582">
                  <c:v>5.7163999999978164E-4</c:v>
                </c:pt>
                <c:pt idx="28583">
                  <c:v>5.7165999999978163E-4</c:v>
                </c:pt>
                <c:pt idx="28584">
                  <c:v>5.7167999999978162E-4</c:v>
                </c:pt>
                <c:pt idx="28585">
                  <c:v>5.7169999999978161E-4</c:v>
                </c:pt>
                <c:pt idx="28586">
                  <c:v>5.717199999997816E-4</c:v>
                </c:pt>
                <c:pt idx="28587">
                  <c:v>5.7173999999978159E-4</c:v>
                </c:pt>
                <c:pt idx="28588">
                  <c:v>5.7175999999978157E-4</c:v>
                </c:pt>
                <c:pt idx="28589">
                  <c:v>5.7177999999978156E-4</c:v>
                </c:pt>
                <c:pt idx="28590">
                  <c:v>5.7179999999978155E-4</c:v>
                </c:pt>
                <c:pt idx="28591">
                  <c:v>5.7181999999978154E-4</c:v>
                </c:pt>
                <c:pt idx="28592">
                  <c:v>5.7183999999978153E-4</c:v>
                </c:pt>
                <c:pt idx="28593">
                  <c:v>5.7185999999978152E-4</c:v>
                </c:pt>
                <c:pt idx="28594">
                  <c:v>5.7187999999978151E-4</c:v>
                </c:pt>
                <c:pt idx="28595">
                  <c:v>5.718999999997815E-4</c:v>
                </c:pt>
                <c:pt idx="28596">
                  <c:v>5.7191999999978149E-4</c:v>
                </c:pt>
                <c:pt idx="28597">
                  <c:v>5.7193999999978148E-4</c:v>
                </c:pt>
                <c:pt idx="28598">
                  <c:v>5.7195999999978147E-4</c:v>
                </c:pt>
                <c:pt idx="28599">
                  <c:v>5.7197999999978146E-4</c:v>
                </c:pt>
                <c:pt idx="28600">
                  <c:v>5.7199999999978145E-4</c:v>
                </c:pt>
                <c:pt idx="28601">
                  <c:v>5.7201999999978144E-4</c:v>
                </c:pt>
                <c:pt idx="28602">
                  <c:v>5.7203999999978143E-4</c:v>
                </c:pt>
                <c:pt idx="28603">
                  <c:v>5.7205999999978142E-4</c:v>
                </c:pt>
                <c:pt idx="28604">
                  <c:v>5.7207999999978141E-4</c:v>
                </c:pt>
                <c:pt idx="28605">
                  <c:v>5.720999999997814E-4</c:v>
                </c:pt>
                <c:pt idx="28606">
                  <c:v>5.7211999999978139E-4</c:v>
                </c:pt>
                <c:pt idx="28607">
                  <c:v>5.7213999999978138E-4</c:v>
                </c:pt>
                <c:pt idx="28608">
                  <c:v>5.7215999999978137E-4</c:v>
                </c:pt>
                <c:pt idx="28609">
                  <c:v>5.7217999999978136E-4</c:v>
                </c:pt>
                <c:pt idx="28610">
                  <c:v>5.7219999999978135E-4</c:v>
                </c:pt>
                <c:pt idx="28611">
                  <c:v>5.7221999999978134E-4</c:v>
                </c:pt>
                <c:pt idx="28612">
                  <c:v>5.7223999999978133E-4</c:v>
                </c:pt>
                <c:pt idx="28613">
                  <c:v>5.7225999999978132E-4</c:v>
                </c:pt>
                <c:pt idx="28614">
                  <c:v>5.7227999999978131E-4</c:v>
                </c:pt>
                <c:pt idx="28615">
                  <c:v>5.722999999997813E-4</c:v>
                </c:pt>
                <c:pt idx="28616">
                  <c:v>5.7231999999978128E-4</c:v>
                </c:pt>
                <c:pt idx="28617">
                  <c:v>5.7233999999978127E-4</c:v>
                </c:pt>
                <c:pt idx="28618">
                  <c:v>5.7235999999978126E-4</c:v>
                </c:pt>
                <c:pt idx="28619">
                  <c:v>5.7237999999978125E-4</c:v>
                </c:pt>
                <c:pt idx="28620">
                  <c:v>5.7239999999978124E-4</c:v>
                </c:pt>
                <c:pt idx="28621">
                  <c:v>5.7241999999978123E-4</c:v>
                </c:pt>
                <c:pt idx="28622">
                  <c:v>5.7243999999978122E-4</c:v>
                </c:pt>
                <c:pt idx="28623">
                  <c:v>5.7245999999978121E-4</c:v>
                </c:pt>
                <c:pt idx="28624">
                  <c:v>5.724799999997812E-4</c:v>
                </c:pt>
                <c:pt idx="28625">
                  <c:v>5.7249999999978119E-4</c:v>
                </c:pt>
                <c:pt idx="28626">
                  <c:v>5.7251999999978118E-4</c:v>
                </c:pt>
                <c:pt idx="28627">
                  <c:v>5.7253999999978117E-4</c:v>
                </c:pt>
                <c:pt idx="28628">
                  <c:v>5.7255999999978116E-4</c:v>
                </c:pt>
                <c:pt idx="28629">
                  <c:v>5.7257999999978115E-4</c:v>
                </c:pt>
                <c:pt idx="28630">
                  <c:v>5.7259999999978114E-4</c:v>
                </c:pt>
                <c:pt idx="28631">
                  <c:v>5.7261999999978113E-4</c:v>
                </c:pt>
                <c:pt idx="28632">
                  <c:v>5.7263999999978112E-4</c:v>
                </c:pt>
                <c:pt idx="28633">
                  <c:v>5.7265999999978111E-4</c:v>
                </c:pt>
                <c:pt idx="28634">
                  <c:v>5.726799999997811E-4</c:v>
                </c:pt>
                <c:pt idx="28635">
                  <c:v>5.7269999999978109E-4</c:v>
                </c:pt>
                <c:pt idx="28636">
                  <c:v>5.7271999999978108E-4</c:v>
                </c:pt>
                <c:pt idx="28637">
                  <c:v>5.7273999999978107E-4</c:v>
                </c:pt>
                <c:pt idx="28638">
                  <c:v>5.7275999999978106E-4</c:v>
                </c:pt>
                <c:pt idx="28639">
                  <c:v>5.7277999999978105E-4</c:v>
                </c:pt>
                <c:pt idx="28640">
                  <c:v>5.7279999999978104E-4</c:v>
                </c:pt>
                <c:pt idx="28641">
                  <c:v>5.7281999999978103E-4</c:v>
                </c:pt>
                <c:pt idx="28642">
                  <c:v>5.7283999999978102E-4</c:v>
                </c:pt>
                <c:pt idx="28643">
                  <c:v>5.7285999999978101E-4</c:v>
                </c:pt>
                <c:pt idx="28644">
                  <c:v>5.7287999999978099E-4</c:v>
                </c:pt>
                <c:pt idx="28645">
                  <c:v>5.7289999999978098E-4</c:v>
                </c:pt>
                <c:pt idx="28646">
                  <c:v>5.7291999999978097E-4</c:v>
                </c:pt>
                <c:pt idx="28647">
                  <c:v>5.7293999999978096E-4</c:v>
                </c:pt>
                <c:pt idx="28648">
                  <c:v>5.7295999999978095E-4</c:v>
                </c:pt>
                <c:pt idx="28649">
                  <c:v>5.7297999999978094E-4</c:v>
                </c:pt>
                <c:pt idx="28650">
                  <c:v>5.7299999999978093E-4</c:v>
                </c:pt>
                <c:pt idx="28651">
                  <c:v>5.7301999999978092E-4</c:v>
                </c:pt>
                <c:pt idx="28652">
                  <c:v>5.7303999999978091E-4</c:v>
                </c:pt>
                <c:pt idx="28653">
                  <c:v>5.730599999997809E-4</c:v>
                </c:pt>
                <c:pt idx="28654">
                  <c:v>5.7307999999978089E-4</c:v>
                </c:pt>
                <c:pt idx="28655">
                  <c:v>5.7309999999978088E-4</c:v>
                </c:pt>
                <c:pt idx="28656">
                  <c:v>5.7311999999978087E-4</c:v>
                </c:pt>
                <c:pt idx="28657">
                  <c:v>5.7313999999978086E-4</c:v>
                </c:pt>
                <c:pt idx="28658">
                  <c:v>5.7315999999978085E-4</c:v>
                </c:pt>
                <c:pt idx="28659">
                  <c:v>5.7317999999978084E-4</c:v>
                </c:pt>
                <c:pt idx="28660">
                  <c:v>5.7319999999978083E-4</c:v>
                </c:pt>
                <c:pt idx="28661">
                  <c:v>5.7321999999978082E-4</c:v>
                </c:pt>
                <c:pt idx="28662">
                  <c:v>5.7323999999978081E-4</c:v>
                </c:pt>
                <c:pt idx="28663">
                  <c:v>5.732599999997808E-4</c:v>
                </c:pt>
                <c:pt idx="28664">
                  <c:v>5.7327999999978079E-4</c:v>
                </c:pt>
                <c:pt idx="28665">
                  <c:v>5.7329999999978078E-4</c:v>
                </c:pt>
                <c:pt idx="28666">
                  <c:v>5.7331999999978077E-4</c:v>
                </c:pt>
                <c:pt idx="28667">
                  <c:v>5.7333999999978076E-4</c:v>
                </c:pt>
                <c:pt idx="28668">
                  <c:v>5.7335999999978075E-4</c:v>
                </c:pt>
                <c:pt idx="28669">
                  <c:v>5.7337999999978074E-4</c:v>
                </c:pt>
                <c:pt idx="28670">
                  <c:v>5.7339999999978073E-4</c:v>
                </c:pt>
                <c:pt idx="28671">
                  <c:v>5.7341999999978072E-4</c:v>
                </c:pt>
                <c:pt idx="28672">
                  <c:v>5.7343999999978071E-4</c:v>
                </c:pt>
                <c:pt idx="28673">
                  <c:v>5.7345999999978069E-4</c:v>
                </c:pt>
                <c:pt idx="28674">
                  <c:v>5.7347999999978068E-4</c:v>
                </c:pt>
                <c:pt idx="28675">
                  <c:v>5.7349999999978067E-4</c:v>
                </c:pt>
                <c:pt idx="28676">
                  <c:v>5.7351999999978066E-4</c:v>
                </c:pt>
                <c:pt idx="28677">
                  <c:v>5.7353999999978065E-4</c:v>
                </c:pt>
                <c:pt idx="28678">
                  <c:v>5.7355999999978064E-4</c:v>
                </c:pt>
                <c:pt idx="28679">
                  <c:v>5.7357999999978063E-4</c:v>
                </c:pt>
                <c:pt idx="28680">
                  <c:v>5.7359999999978062E-4</c:v>
                </c:pt>
                <c:pt idx="28681">
                  <c:v>5.7361999999978061E-4</c:v>
                </c:pt>
                <c:pt idx="28682">
                  <c:v>5.736399999997806E-4</c:v>
                </c:pt>
                <c:pt idx="28683">
                  <c:v>5.7365999999978059E-4</c:v>
                </c:pt>
                <c:pt idx="28684">
                  <c:v>5.7367999999978058E-4</c:v>
                </c:pt>
                <c:pt idx="28685">
                  <c:v>5.7369999999978057E-4</c:v>
                </c:pt>
                <c:pt idx="28686">
                  <c:v>5.7371999999978056E-4</c:v>
                </c:pt>
                <c:pt idx="28687">
                  <c:v>5.7373999999978055E-4</c:v>
                </c:pt>
                <c:pt idx="28688">
                  <c:v>5.7375999999978054E-4</c:v>
                </c:pt>
                <c:pt idx="28689">
                  <c:v>5.7377999999978053E-4</c:v>
                </c:pt>
                <c:pt idx="28690">
                  <c:v>5.7379999999978052E-4</c:v>
                </c:pt>
                <c:pt idx="28691">
                  <c:v>5.7381999999978051E-4</c:v>
                </c:pt>
                <c:pt idx="28692">
                  <c:v>5.738399999997805E-4</c:v>
                </c:pt>
                <c:pt idx="28693">
                  <c:v>5.7385999999978049E-4</c:v>
                </c:pt>
                <c:pt idx="28694">
                  <c:v>5.7387999999978048E-4</c:v>
                </c:pt>
                <c:pt idx="28695">
                  <c:v>5.7389999999978047E-4</c:v>
                </c:pt>
                <c:pt idx="28696">
                  <c:v>5.7391999999978046E-4</c:v>
                </c:pt>
                <c:pt idx="28697">
                  <c:v>5.7393999999978045E-4</c:v>
                </c:pt>
                <c:pt idx="28698">
                  <c:v>5.7395999999978044E-4</c:v>
                </c:pt>
                <c:pt idx="28699">
                  <c:v>5.7397999999978043E-4</c:v>
                </c:pt>
                <c:pt idx="28700">
                  <c:v>5.7399999999978042E-4</c:v>
                </c:pt>
                <c:pt idx="28701">
                  <c:v>5.740199999997804E-4</c:v>
                </c:pt>
                <c:pt idx="28702">
                  <c:v>5.7403999999978039E-4</c:v>
                </c:pt>
                <c:pt idx="28703">
                  <c:v>5.7405999999978038E-4</c:v>
                </c:pt>
                <c:pt idx="28704">
                  <c:v>5.7407999999978037E-4</c:v>
                </c:pt>
                <c:pt idx="28705">
                  <c:v>5.7409999999978036E-4</c:v>
                </c:pt>
                <c:pt idx="28706">
                  <c:v>5.7411999999978035E-4</c:v>
                </c:pt>
                <c:pt idx="28707">
                  <c:v>5.7413999999978034E-4</c:v>
                </c:pt>
                <c:pt idx="28708">
                  <c:v>5.7415999999978033E-4</c:v>
                </c:pt>
                <c:pt idx="28709">
                  <c:v>5.7417999999978032E-4</c:v>
                </c:pt>
                <c:pt idx="28710">
                  <c:v>5.7419999999978031E-4</c:v>
                </c:pt>
                <c:pt idx="28711">
                  <c:v>5.742199999997803E-4</c:v>
                </c:pt>
                <c:pt idx="28712">
                  <c:v>5.7423999999978029E-4</c:v>
                </c:pt>
                <c:pt idx="28713">
                  <c:v>5.7425999999978028E-4</c:v>
                </c:pt>
                <c:pt idx="28714">
                  <c:v>5.7427999999978027E-4</c:v>
                </c:pt>
                <c:pt idx="28715">
                  <c:v>5.7429999999978026E-4</c:v>
                </c:pt>
                <c:pt idx="28716">
                  <c:v>5.7431999999978025E-4</c:v>
                </c:pt>
                <c:pt idx="28717">
                  <c:v>5.7433999999978024E-4</c:v>
                </c:pt>
                <c:pt idx="28718">
                  <c:v>5.7435999999978023E-4</c:v>
                </c:pt>
                <c:pt idx="28719">
                  <c:v>5.7437999999978022E-4</c:v>
                </c:pt>
                <c:pt idx="28720">
                  <c:v>5.7439999999978021E-4</c:v>
                </c:pt>
                <c:pt idx="28721">
                  <c:v>5.744199999997802E-4</c:v>
                </c:pt>
                <c:pt idx="28722">
                  <c:v>5.7443999999978019E-4</c:v>
                </c:pt>
                <c:pt idx="28723">
                  <c:v>5.7445999999978018E-4</c:v>
                </c:pt>
                <c:pt idx="28724">
                  <c:v>5.7447999999978017E-4</c:v>
                </c:pt>
                <c:pt idx="28725">
                  <c:v>5.7449999999978016E-4</c:v>
                </c:pt>
                <c:pt idx="28726">
                  <c:v>5.7451999999978015E-4</c:v>
                </c:pt>
                <c:pt idx="28727">
                  <c:v>5.7453999999978014E-4</c:v>
                </c:pt>
                <c:pt idx="28728">
                  <c:v>5.7455999999978013E-4</c:v>
                </c:pt>
                <c:pt idx="28729">
                  <c:v>5.7457999999978011E-4</c:v>
                </c:pt>
                <c:pt idx="28730">
                  <c:v>5.745999999997801E-4</c:v>
                </c:pt>
                <c:pt idx="28731">
                  <c:v>5.7461999999978009E-4</c:v>
                </c:pt>
                <c:pt idx="28732">
                  <c:v>5.7463999999978008E-4</c:v>
                </c:pt>
                <c:pt idx="28733">
                  <c:v>5.7465999999978007E-4</c:v>
                </c:pt>
                <c:pt idx="28734">
                  <c:v>5.7467999999978006E-4</c:v>
                </c:pt>
                <c:pt idx="28735">
                  <c:v>5.7469999999978005E-4</c:v>
                </c:pt>
                <c:pt idx="28736">
                  <c:v>5.7471999999978004E-4</c:v>
                </c:pt>
                <c:pt idx="28737">
                  <c:v>5.7473999999978003E-4</c:v>
                </c:pt>
                <c:pt idx="28738">
                  <c:v>5.7475999999978002E-4</c:v>
                </c:pt>
                <c:pt idx="28739">
                  <c:v>5.7477999999978001E-4</c:v>
                </c:pt>
                <c:pt idx="28740">
                  <c:v>5.7479999999978E-4</c:v>
                </c:pt>
                <c:pt idx="28741">
                  <c:v>5.7481999999977999E-4</c:v>
                </c:pt>
                <c:pt idx="28742">
                  <c:v>5.7483999999977998E-4</c:v>
                </c:pt>
                <c:pt idx="28743">
                  <c:v>5.7485999999977997E-4</c:v>
                </c:pt>
                <c:pt idx="28744">
                  <c:v>5.7487999999977996E-4</c:v>
                </c:pt>
                <c:pt idx="28745">
                  <c:v>5.7489999999977995E-4</c:v>
                </c:pt>
                <c:pt idx="28746">
                  <c:v>5.7491999999977994E-4</c:v>
                </c:pt>
                <c:pt idx="28747">
                  <c:v>5.7493999999977993E-4</c:v>
                </c:pt>
                <c:pt idx="28748">
                  <c:v>5.7495999999977992E-4</c:v>
                </c:pt>
                <c:pt idx="28749">
                  <c:v>5.7497999999977991E-4</c:v>
                </c:pt>
                <c:pt idx="28750">
                  <c:v>5.749999999997799E-4</c:v>
                </c:pt>
                <c:pt idx="28751">
                  <c:v>5.7501999999977989E-4</c:v>
                </c:pt>
                <c:pt idx="28752">
                  <c:v>5.7503999999977988E-4</c:v>
                </c:pt>
                <c:pt idx="28753">
                  <c:v>5.7505999999977987E-4</c:v>
                </c:pt>
                <c:pt idx="28754">
                  <c:v>5.7507999999977986E-4</c:v>
                </c:pt>
                <c:pt idx="28755">
                  <c:v>5.7509999999977985E-4</c:v>
                </c:pt>
                <c:pt idx="28756">
                  <c:v>5.7511999999977984E-4</c:v>
                </c:pt>
                <c:pt idx="28757">
                  <c:v>5.7513999999977982E-4</c:v>
                </c:pt>
                <c:pt idx="28758">
                  <c:v>5.7515999999977981E-4</c:v>
                </c:pt>
                <c:pt idx="28759">
                  <c:v>5.751799999997798E-4</c:v>
                </c:pt>
                <c:pt idx="28760">
                  <c:v>5.7519999999977979E-4</c:v>
                </c:pt>
                <c:pt idx="28761">
                  <c:v>5.7521999999977978E-4</c:v>
                </c:pt>
                <c:pt idx="28762">
                  <c:v>5.7523999999977977E-4</c:v>
                </c:pt>
                <c:pt idx="28763">
                  <c:v>5.7525999999977976E-4</c:v>
                </c:pt>
                <c:pt idx="28764">
                  <c:v>5.7527999999977975E-4</c:v>
                </c:pt>
                <c:pt idx="28765">
                  <c:v>5.7529999999977974E-4</c:v>
                </c:pt>
                <c:pt idx="28766">
                  <c:v>5.7531999999977973E-4</c:v>
                </c:pt>
                <c:pt idx="28767">
                  <c:v>5.7533999999977972E-4</c:v>
                </c:pt>
                <c:pt idx="28768">
                  <c:v>5.7535999999977971E-4</c:v>
                </c:pt>
                <c:pt idx="28769">
                  <c:v>5.753799999997797E-4</c:v>
                </c:pt>
                <c:pt idx="28770">
                  <c:v>5.7539999999977969E-4</c:v>
                </c:pt>
                <c:pt idx="28771">
                  <c:v>5.7541999999977968E-4</c:v>
                </c:pt>
                <c:pt idx="28772">
                  <c:v>5.7543999999977967E-4</c:v>
                </c:pt>
                <c:pt idx="28773">
                  <c:v>5.7545999999977966E-4</c:v>
                </c:pt>
                <c:pt idx="28774">
                  <c:v>5.7547999999977965E-4</c:v>
                </c:pt>
                <c:pt idx="28775">
                  <c:v>5.7549999999977964E-4</c:v>
                </c:pt>
                <c:pt idx="28776">
                  <c:v>5.7551999999977963E-4</c:v>
                </c:pt>
                <c:pt idx="28777">
                  <c:v>5.7553999999977962E-4</c:v>
                </c:pt>
                <c:pt idx="28778">
                  <c:v>5.7555999999977961E-4</c:v>
                </c:pt>
                <c:pt idx="28779">
                  <c:v>5.755799999997796E-4</c:v>
                </c:pt>
                <c:pt idx="28780">
                  <c:v>5.7559999999977959E-4</c:v>
                </c:pt>
                <c:pt idx="28781">
                  <c:v>5.7561999999977958E-4</c:v>
                </c:pt>
                <c:pt idx="28782">
                  <c:v>5.7563999999977957E-4</c:v>
                </c:pt>
                <c:pt idx="28783">
                  <c:v>5.7565999999977956E-4</c:v>
                </c:pt>
                <c:pt idx="28784">
                  <c:v>5.7567999999977955E-4</c:v>
                </c:pt>
                <c:pt idx="28785">
                  <c:v>5.7569999999977953E-4</c:v>
                </c:pt>
                <c:pt idx="28786">
                  <c:v>5.7571999999977952E-4</c:v>
                </c:pt>
                <c:pt idx="28787">
                  <c:v>5.7573999999977951E-4</c:v>
                </c:pt>
                <c:pt idx="28788">
                  <c:v>5.757599999997795E-4</c:v>
                </c:pt>
                <c:pt idx="28789">
                  <c:v>5.7577999999977949E-4</c:v>
                </c:pt>
                <c:pt idx="28790">
                  <c:v>5.7579999999977948E-4</c:v>
                </c:pt>
                <c:pt idx="28791">
                  <c:v>5.7581999999977947E-4</c:v>
                </c:pt>
                <c:pt idx="28792">
                  <c:v>5.7583999999977946E-4</c:v>
                </c:pt>
                <c:pt idx="28793">
                  <c:v>5.7585999999977945E-4</c:v>
                </c:pt>
                <c:pt idx="28794">
                  <c:v>5.7587999999977944E-4</c:v>
                </c:pt>
                <c:pt idx="28795">
                  <c:v>5.7589999999977943E-4</c:v>
                </c:pt>
                <c:pt idx="28796">
                  <c:v>5.7591999999977942E-4</c:v>
                </c:pt>
                <c:pt idx="28797">
                  <c:v>5.7593999999977941E-4</c:v>
                </c:pt>
                <c:pt idx="28798">
                  <c:v>5.759599999997794E-4</c:v>
                </c:pt>
                <c:pt idx="28799">
                  <c:v>5.7597999999977939E-4</c:v>
                </c:pt>
                <c:pt idx="28800">
                  <c:v>5.7599999999977938E-4</c:v>
                </c:pt>
                <c:pt idx="28801">
                  <c:v>5.7601999999977937E-4</c:v>
                </c:pt>
                <c:pt idx="28802">
                  <c:v>5.7603999999977936E-4</c:v>
                </c:pt>
                <c:pt idx="28803">
                  <c:v>5.7605999999977935E-4</c:v>
                </c:pt>
                <c:pt idx="28804">
                  <c:v>5.7607999999977934E-4</c:v>
                </c:pt>
                <c:pt idx="28805">
                  <c:v>5.7609999999977933E-4</c:v>
                </c:pt>
                <c:pt idx="28806">
                  <c:v>5.7611999999977932E-4</c:v>
                </c:pt>
                <c:pt idx="28807">
                  <c:v>5.7613999999977931E-4</c:v>
                </c:pt>
                <c:pt idx="28808">
                  <c:v>5.761599999997793E-4</c:v>
                </c:pt>
                <c:pt idx="28809">
                  <c:v>5.7617999999977929E-4</c:v>
                </c:pt>
                <c:pt idx="28810">
                  <c:v>5.7619999999977928E-4</c:v>
                </c:pt>
                <c:pt idx="28811">
                  <c:v>5.7621999999977927E-4</c:v>
                </c:pt>
                <c:pt idx="28812">
                  <c:v>5.7623999999977926E-4</c:v>
                </c:pt>
                <c:pt idx="28813">
                  <c:v>5.7625999999977924E-4</c:v>
                </c:pt>
                <c:pt idx="28814">
                  <c:v>5.7627999999977923E-4</c:v>
                </c:pt>
                <c:pt idx="28815">
                  <c:v>5.7629999999977922E-4</c:v>
                </c:pt>
                <c:pt idx="28816">
                  <c:v>5.7631999999977921E-4</c:v>
                </c:pt>
                <c:pt idx="28817">
                  <c:v>5.763399999997792E-4</c:v>
                </c:pt>
                <c:pt idx="28818">
                  <c:v>5.7635999999977919E-4</c:v>
                </c:pt>
                <c:pt idx="28819">
                  <c:v>5.7637999999977918E-4</c:v>
                </c:pt>
                <c:pt idx="28820">
                  <c:v>5.7639999999977917E-4</c:v>
                </c:pt>
                <c:pt idx="28821">
                  <c:v>5.7641999999977916E-4</c:v>
                </c:pt>
                <c:pt idx="28822">
                  <c:v>5.7643999999977915E-4</c:v>
                </c:pt>
                <c:pt idx="28823">
                  <c:v>5.7645999999977914E-4</c:v>
                </c:pt>
                <c:pt idx="28824">
                  <c:v>5.7647999999977913E-4</c:v>
                </c:pt>
                <c:pt idx="28825">
                  <c:v>5.7649999999977912E-4</c:v>
                </c:pt>
                <c:pt idx="28826">
                  <c:v>5.7651999999977911E-4</c:v>
                </c:pt>
                <c:pt idx="28827">
                  <c:v>5.765399999997791E-4</c:v>
                </c:pt>
                <c:pt idx="28828">
                  <c:v>5.7655999999977909E-4</c:v>
                </c:pt>
                <c:pt idx="28829">
                  <c:v>5.7657999999977908E-4</c:v>
                </c:pt>
                <c:pt idx="28830">
                  <c:v>5.7659999999977907E-4</c:v>
                </c:pt>
                <c:pt idx="28831">
                  <c:v>5.7661999999977906E-4</c:v>
                </c:pt>
                <c:pt idx="28832">
                  <c:v>5.7663999999977905E-4</c:v>
                </c:pt>
                <c:pt idx="28833">
                  <c:v>5.7665999999977904E-4</c:v>
                </c:pt>
                <c:pt idx="28834">
                  <c:v>5.7667999999977903E-4</c:v>
                </c:pt>
                <c:pt idx="28835">
                  <c:v>5.7669999999977902E-4</c:v>
                </c:pt>
                <c:pt idx="28836">
                  <c:v>5.7671999999977901E-4</c:v>
                </c:pt>
                <c:pt idx="28837">
                  <c:v>5.76739999999779E-4</c:v>
                </c:pt>
                <c:pt idx="28838">
                  <c:v>5.7675999999977899E-4</c:v>
                </c:pt>
                <c:pt idx="28839">
                  <c:v>5.7677999999977898E-4</c:v>
                </c:pt>
                <c:pt idx="28840">
                  <c:v>5.7679999999977897E-4</c:v>
                </c:pt>
                <c:pt idx="28841">
                  <c:v>5.7681999999977895E-4</c:v>
                </c:pt>
                <c:pt idx="28842">
                  <c:v>5.7683999999977894E-4</c:v>
                </c:pt>
                <c:pt idx="28843">
                  <c:v>5.7685999999977893E-4</c:v>
                </c:pt>
                <c:pt idx="28844">
                  <c:v>5.7687999999977892E-4</c:v>
                </c:pt>
                <c:pt idx="28845">
                  <c:v>5.7689999999977891E-4</c:v>
                </c:pt>
                <c:pt idx="28846">
                  <c:v>5.769199999997789E-4</c:v>
                </c:pt>
                <c:pt idx="28847">
                  <c:v>5.7693999999977889E-4</c:v>
                </c:pt>
                <c:pt idx="28848">
                  <c:v>5.7695999999977888E-4</c:v>
                </c:pt>
                <c:pt idx="28849">
                  <c:v>5.7697999999977887E-4</c:v>
                </c:pt>
                <c:pt idx="28850">
                  <c:v>5.7699999999977886E-4</c:v>
                </c:pt>
                <c:pt idx="28851">
                  <c:v>5.7701999999977885E-4</c:v>
                </c:pt>
                <c:pt idx="28852">
                  <c:v>5.7703999999977884E-4</c:v>
                </c:pt>
                <c:pt idx="28853">
                  <c:v>5.7705999999977883E-4</c:v>
                </c:pt>
                <c:pt idx="28854">
                  <c:v>5.7707999999977882E-4</c:v>
                </c:pt>
                <c:pt idx="28855">
                  <c:v>5.7709999999977881E-4</c:v>
                </c:pt>
                <c:pt idx="28856">
                  <c:v>5.771199999997788E-4</c:v>
                </c:pt>
                <c:pt idx="28857">
                  <c:v>5.7713999999977879E-4</c:v>
                </c:pt>
                <c:pt idx="28858">
                  <c:v>5.7715999999977878E-4</c:v>
                </c:pt>
                <c:pt idx="28859">
                  <c:v>5.7717999999977877E-4</c:v>
                </c:pt>
                <c:pt idx="28860">
                  <c:v>5.7719999999977876E-4</c:v>
                </c:pt>
                <c:pt idx="28861">
                  <c:v>5.7721999999977875E-4</c:v>
                </c:pt>
                <c:pt idx="28862">
                  <c:v>5.7723999999977874E-4</c:v>
                </c:pt>
                <c:pt idx="28863">
                  <c:v>5.7725999999977873E-4</c:v>
                </c:pt>
                <c:pt idx="28864">
                  <c:v>5.7727999999977872E-4</c:v>
                </c:pt>
                <c:pt idx="28865">
                  <c:v>5.7729999999977871E-4</c:v>
                </c:pt>
                <c:pt idx="28866">
                  <c:v>5.773199999997787E-4</c:v>
                </c:pt>
                <c:pt idx="28867">
                  <c:v>5.7733999999977869E-4</c:v>
                </c:pt>
                <c:pt idx="28868">
                  <c:v>5.7735999999977868E-4</c:v>
                </c:pt>
                <c:pt idx="28869">
                  <c:v>5.7737999999977866E-4</c:v>
                </c:pt>
                <c:pt idx="28870">
                  <c:v>5.7739999999977865E-4</c:v>
                </c:pt>
                <c:pt idx="28871">
                  <c:v>5.7741999999977864E-4</c:v>
                </c:pt>
                <c:pt idx="28872">
                  <c:v>5.7743999999977863E-4</c:v>
                </c:pt>
                <c:pt idx="28873">
                  <c:v>5.7745999999977862E-4</c:v>
                </c:pt>
                <c:pt idx="28874">
                  <c:v>5.7747999999977861E-4</c:v>
                </c:pt>
                <c:pt idx="28875">
                  <c:v>5.774999999997786E-4</c:v>
                </c:pt>
                <c:pt idx="28876">
                  <c:v>5.7751999999977859E-4</c:v>
                </c:pt>
                <c:pt idx="28877">
                  <c:v>5.7753999999977858E-4</c:v>
                </c:pt>
                <c:pt idx="28878">
                  <c:v>5.7755999999977857E-4</c:v>
                </c:pt>
                <c:pt idx="28879">
                  <c:v>5.7757999999977856E-4</c:v>
                </c:pt>
                <c:pt idx="28880">
                  <c:v>5.7759999999977855E-4</c:v>
                </c:pt>
                <c:pt idx="28881">
                  <c:v>5.7761999999977854E-4</c:v>
                </c:pt>
                <c:pt idx="28882">
                  <c:v>5.7763999999977853E-4</c:v>
                </c:pt>
                <c:pt idx="28883">
                  <c:v>5.7765999999977852E-4</c:v>
                </c:pt>
                <c:pt idx="28884">
                  <c:v>5.7767999999977851E-4</c:v>
                </c:pt>
                <c:pt idx="28885">
                  <c:v>5.776999999997785E-4</c:v>
                </c:pt>
                <c:pt idx="28886">
                  <c:v>5.7771999999977849E-4</c:v>
                </c:pt>
                <c:pt idx="28887">
                  <c:v>5.7773999999977848E-4</c:v>
                </c:pt>
                <c:pt idx="28888">
                  <c:v>5.7775999999977847E-4</c:v>
                </c:pt>
                <c:pt idx="28889">
                  <c:v>5.7777999999977846E-4</c:v>
                </c:pt>
                <c:pt idx="28890">
                  <c:v>5.7779999999977845E-4</c:v>
                </c:pt>
                <c:pt idx="28891">
                  <c:v>5.7781999999977844E-4</c:v>
                </c:pt>
                <c:pt idx="28892">
                  <c:v>5.7783999999977843E-4</c:v>
                </c:pt>
                <c:pt idx="28893">
                  <c:v>5.7785999999977842E-4</c:v>
                </c:pt>
                <c:pt idx="28894">
                  <c:v>5.7787999999977841E-4</c:v>
                </c:pt>
                <c:pt idx="28895">
                  <c:v>5.778999999997784E-4</c:v>
                </c:pt>
                <c:pt idx="28896">
                  <c:v>5.7791999999977839E-4</c:v>
                </c:pt>
                <c:pt idx="28897">
                  <c:v>5.7793999999977837E-4</c:v>
                </c:pt>
                <c:pt idx="28898">
                  <c:v>5.7795999999977836E-4</c:v>
                </c:pt>
                <c:pt idx="28899">
                  <c:v>5.7797999999977835E-4</c:v>
                </c:pt>
                <c:pt idx="28900">
                  <c:v>5.7799999999977834E-4</c:v>
                </c:pt>
                <c:pt idx="28901">
                  <c:v>5.7801999999977833E-4</c:v>
                </c:pt>
                <c:pt idx="28902">
                  <c:v>5.7803999999977832E-4</c:v>
                </c:pt>
                <c:pt idx="28903">
                  <c:v>5.7805999999977831E-4</c:v>
                </c:pt>
                <c:pt idx="28904">
                  <c:v>5.780799999997783E-4</c:v>
                </c:pt>
                <c:pt idx="28905">
                  <c:v>5.7809999999977829E-4</c:v>
                </c:pt>
                <c:pt idx="28906">
                  <c:v>5.7811999999977828E-4</c:v>
                </c:pt>
                <c:pt idx="28907">
                  <c:v>5.7813999999977827E-4</c:v>
                </c:pt>
                <c:pt idx="28908">
                  <c:v>5.7815999999977826E-4</c:v>
                </c:pt>
                <c:pt idx="28909">
                  <c:v>5.7817999999977825E-4</c:v>
                </c:pt>
                <c:pt idx="28910">
                  <c:v>5.7819999999977824E-4</c:v>
                </c:pt>
                <c:pt idx="28911">
                  <c:v>5.7821999999977823E-4</c:v>
                </c:pt>
                <c:pt idx="28912">
                  <c:v>5.7823999999977822E-4</c:v>
                </c:pt>
                <c:pt idx="28913">
                  <c:v>5.7825999999977821E-4</c:v>
                </c:pt>
                <c:pt idx="28914">
                  <c:v>5.782799999997782E-4</c:v>
                </c:pt>
                <c:pt idx="28915">
                  <c:v>5.7829999999977819E-4</c:v>
                </c:pt>
                <c:pt idx="28916">
                  <c:v>5.7831999999977818E-4</c:v>
                </c:pt>
                <c:pt idx="28917">
                  <c:v>5.7833999999977817E-4</c:v>
                </c:pt>
                <c:pt idx="28918">
                  <c:v>5.7835999999977816E-4</c:v>
                </c:pt>
                <c:pt idx="28919">
                  <c:v>5.7837999999977815E-4</c:v>
                </c:pt>
                <c:pt idx="28920">
                  <c:v>5.7839999999977814E-4</c:v>
                </c:pt>
                <c:pt idx="28921">
                  <c:v>5.7841999999977813E-4</c:v>
                </c:pt>
                <c:pt idx="28922">
                  <c:v>5.7843999999977812E-4</c:v>
                </c:pt>
                <c:pt idx="28923">
                  <c:v>5.7845999999977811E-4</c:v>
                </c:pt>
                <c:pt idx="28924">
                  <c:v>5.784799999997781E-4</c:v>
                </c:pt>
                <c:pt idx="28925">
                  <c:v>5.7849999999977808E-4</c:v>
                </c:pt>
                <c:pt idx="28926">
                  <c:v>5.7851999999977807E-4</c:v>
                </c:pt>
                <c:pt idx="28927">
                  <c:v>5.7853999999977806E-4</c:v>
                </c:pt>
                <c:pt idx="28928">
                  <c:v>5.7855999999977805E-4</c:v>
                </c:pt>
                <c:pt idx="28929">
                  <c:v>5.7857999999977804E-4</c:v>
                </c:pt>
                <c:pt idx="28930">
                  <c:v>5.7859999999977803E-4</c:v>
                </c:pt>
                <c:pt idx="28931">
                  <c:v>5.7861999999977802E-4</c:v>
                </c:pt>
                <c:pt idx="28932">
                  <c:v>5.7863999999977801E-4</c:v>
                </c:pt>
                <c:pt idx="28933">
                  <c:v>5.78659999999778E-4</c:v>
                </c:pt>
                <c:pt idx="28934">
                  <c:v>5.7867999999977799E-4</c:v>
                </c:pt>
                <c:pt idx="28935">
                  <c:v>5.7869999999977798E-4</c:v>
                </c:pt>
                <c:pt idx="28936">
                  <c:v>5.7871999999977797E-4</c:v>
                </c:pt>
                <c:pt idx="28937">
                  <c:v>5.7873999999977796E-4</c:v>
                </c:pt>
                <c:pt idx="28938">
                  <c:v>5.7875999999977795E-4</c:v>
                </c:pt>
                <c:pt idx="28939">
                  <c:v>5.7877999999977794E-4</c:v>
                </c:pt>
                <c:pt idx="28940">
                  <c:v>5.7879999999977793E-4</c:v>
                </c:pt>
                <c:pt idx="28941">
                  <c:v>5.7881999999977792E-4</c:v>
                </c:pt>
                <c:pt idx="28942">
                  <c:v>5.7883999999977791E-4</c:v>
                </c:pt>
                <c:pt idx="28943">
                  <c:v>5.788599999997779E-4</c:v>
                </c:pt>
                <c:pt idx="28944">
                  <c:v>5.7887999999977789E-4</c:v>
                </c:pt>
                <c:pt idx="28945">
                  <c:v>5.7889999999977788E-4</c:v>
                </c:pt>
                <c:pt idx="28946">
                  <c:v>5.7891999999977787E-4</c:v>
                </c:pt>
                <c:pt idx="28947">
                  <c:v>5.7893999999977786E-4</c:v>
                </c:pt>
                <c:pt idx="28948">
                  <c:v>5.7895999999977785E-4</c:v>
                </c:pt>
                <c:pt idx="28949">
                  <c:v>5.7897999999977784E-4</c:v>
                </c:pt>
                <c:pt idx="28950">
                  <c:v>5.7899999999977783E-4</c:v>
                </c:pt>
                <c:pt idx="28951">
                  <c:v>5.7901999999977782E-4</c:v>
                </c:pt>
                <c:pt idx="28952">
                  <c:v>5.7903999999977781E-4</c:v>
                </c:pt>
                <c:pt idx="28953">
                  <c:v>5.790599999997778E-4</c:v>
                </c:pt>
                <c:pt idx="28954">
                  <c:v>5.7907999999977778E-4</c:v>
                </c:pt>
                <c:pt idx="28955">
                  <c:v>5.7909999999977777E-4</c:v>
                </c:pt>
                <c:pt idx="28956">
                  <c:v>5.7911999999977776E-4</c:v>
                </c:pt>
                <c:pt idx="28957">
                  <c:v>5.7913999999977775E-4</c:v>
                </c:pt>
                <c:pt idx="28958">
                  <c:v>5.7915999999977774E-4</c:v>
                </c:pt>
                <c:pt idx="28959">
                  <c:v>5.7917999999977773E-4</c:v>
                </c:pt>
                <c:pt idx="28960">
                  <c:v>5.7919999999977772E-4</c:v>
                </c:pt>
                <c:pt idx="28961">
                  <c:v>5.7921999999977771E-4</c:v>
                </c:pt>
                <c:pt idx="28962">
                  <c:v>5.792399999997777E-4</c:v>
                </c:pt>
                <c:pt idx="28963">
                  <c:v>5.7925999999977769E-4</c:v>
                </c:pt>
                <c:pt idx="28964">
                  <c:v>5.7927999999977768E-4</c:v>
                </c:pt>
                <c:pt idx="28965">
                  <c:v>5.7929999999977767E-4</c:v>
                </c:pt>
                <c:pt idx="28966">
                  <c:v>5.7931999999977766E-4</c:v>
                </c:pt>
                <c:pt idx="28967">
                  <c:v>5.7933999999977765E-4</c:v>
                </c:pt>
                <c:pt idx="28968">
                  <c:v>5.7935999999977764E-4</c:v>
                </c:pt>
                <c:pt idx="28969">
                  <c:v>5.7937999999977763E-4</c:v>
                </c:pt>
                <c:pt idx="28970">
                  <c:v>5.7939999999977762E-4</c:v>
                </c:pt>
                <c:pt idx="28971">
                  <c:v>5.7941999999977761E-4</c:v>
                </c:pt>
                <c:pt idx="28972">
                  <c:v>5.794399999997776E-4</c:v>
                </c:pt>
                <c:pt idx="28973">
                  <c:v>5.7945999999977759E-4</c:v>
                </c:pt>
                <c:pt idx="28974">
                  <c:v>5.7947999999977758E-4</c:v>
                </c:pt>
                <c:pt idx="28975">
                  <c:v>5.7949999999977757E-4</c:v>
                </c:pt>
                <c:pt idx="28976">
                  <c:v>5.7951999999977756E-4</c:v>
                </c:pt>
                <c:pt idx="28977">
                  <c:v>5.7953999999977755E-4</c:v>
                </c:pt>
                <c:pt idx="28978">
                  <c:v>5.7955999999977754E-4</c:v>
                </c:pt>
                <c:pt idx="28979">
                  <c:v>5.7957999999977753E-4</c:v>
                </c:pt>
                <c:pt idx="28980">
                  <c:v>5.7959999999977752E-4</c:v>
                </c:pt>
                <c:pt idx="28981">
                  <c:v>5.7961999999977751E-4</c:v>
                </c:pt>
                <c:pt idx="28982">
                  <c:v>5.7963999999977749E-4</c:v>
                </c:pt>
                <c:pt idx="28983">
                  <c:v>5.7965999999977748E-4</c:v>
                </c:pt>
                <c:pt idx="28984">
                  <c:v>5.7967999999977747E-4</c:v>
                </c:pt>
                <c:pt idx="28985">
                  <c:v>5.7969999999977746E-4</c:v>
                </c:pt>
                <c:pt idx="28986">
                  <c:v>5.7971999999977745E-4</c:v>
                </c:pt>
                <c:pt idx="28987">
                  <c:v>5.7973999999977744E-4</c:v>
                </c:pt>
                <c:pt idx="28988">
                  <c:v>5.7975999999977743E-4</c:v>
                </c:pt>
                <c:pt idx="28989">
                  <c:v>5.7977999999977742E-4</c:v>
                </c:pt>
                <c:pt idx="28990">
                  <c:v>5.7979999999977741E-4</c:v>
                </c:pt>
                <c:pt idx="28991">
                  <c:v>5.798199999997774E-4</c:v>
                </c:pt>
                <c:pt idx="28992">
                  <c:v>5.7983999999977739E-4</c:v>
                </c:pt>
                <c:pt idx="28993">
                  <c:v>5.7985999999977738E-4</c:v>
                </c:pt>
                <c:pt idx="28994">
                  <c:v>5.7987999999977737E-4</c:v>
                </c:pt>
                <c:pt idx="28995">
                  <c:v>5.7989999999977736E-4</c:v>
                </c:pt>
                <c:pt idx="28996">
                  <c:v>5.7991999999977735E-4</c:v>
                </c:pt>
                <c:pt idx="28997">
                  <c:v>5.7993999999977734E-4</c:v>
                </c:pt>
                <c:pt idx="28998">
                  <c:v>5.7995999999977733E-4</c:v>
                </c:pt>
                <c:pt idx="28999">
                  <c:v>5.7997999999977732E-4</c:v>
                </c:pt>
                <c:pt idx="29000">
                  <c:v>5.7999999999977731E-4</c:v>
                </c:pt>
                <c:pt idx="29001">
                  <c:v>5.800199999997773E-4</c:v>
                </c:pt>
                <c:pt idx="29002">
                  <c:v>5.8003999999977729E-4</c:v>
                </c:pt>
                <c:pt idx="29003">
                  <c:v>5.8005999999977728E-4</c:v>
                </c:pt>
                <c:pt idx="29004">
                  <c:v>5.8007999999977727E-4</c:v>
                </c:pt>
                <c:pt idx="29005">
                  <c:v>5.8009999999977726E-4</c:v>
                </c:pt>
                <c:pt idx="29006">
                  <c:v>5.8011999999977725E-4</c:v>
                </c:pt>
                <c:pt idx="29007">
                  <c:v>5.8013999999977724E-4</c:v>
                </c:pt>
                <c:pt idx="29008">
                  <c:v>5.8015999999977723E-4</c:v>
                </c:pt>
                <c:pt idx="29009">
                  <c:v>5.8017999999977722E-4</c:v>
                </c:pt>
                <c:pt idx="29010">
                  <c:v>5.801999999997772E-4</c:v>
                </c:pt>
                <c:pt idx="29011">
                  <c:v>5.8021999999977719E-4</c:v>
                </c:pt>
                <c:pt idx="29012">
                  <c:v>5.8023999999977718E-4</c:v>
                </c:pt>
                <c:pt idx="29013">
                  <c:v>5.8025999999977717E-4</c:v>
                </c:pt>
                <c:pt idx="29014">
                  <c:v>5.8027999999977716E-4</c:v>
                </c:pt>
                <c:pt idx="29015">
                  <c:v>5.8029999999977715E-4</c:v>
                </c:pt>
                <c:pt idx="29016">
                  <c:v>5.8031999999977714E-4</c:v>
                </c:pt>
                <c:pt idx="29017">
                  <c:v>5.8033999999977713E-4</c:v>
                </c:pt>
                <c:pt idx="29018">
                  <c:v>5.8035999999977712E-4</c:v>
                </c:pt>
                <c:pt idx="29019">
                  <c:v>5.8037999999977711E-4</c:v>
                </c:pt>
                <c:pt idx="29020">
                  <c:v>5.803999999997771E-4</c:v>
                </c:pt>
                <c:pt idx="29021">
                  <c:v>5.8041999999977709E-4</c:v>
                </c:pt>
                <c:pt idx="29022">
                  <c:v>5.8043999999977708E-4</c:v>
                </c:pt>
                <c:pt idx="29023">
                  <c:v>5.8045999999977707E-4</c:v>
                </c:pt>
                <c:pt idx="29024">
                  <c:v>5.8047999999977706E-4</c:v>
                </c:pt>
                <c:pt idx="29025">
                  <c:v>5.8049999999977705E-4</c:v>
                </c:pt>
                <c:pt idx="29026">
                  <c:v>5.8051999999977704E-4</c:v>
                </c:pt>
                <c:pt idx="29027">
                  <c:v>5.8053999999977703E-4</c:v>
                </c:pt>
                <c:pt idx="29028">
                  <c:v>5.8055999999977702E-4</c:v>
                </c:pt>
                <c:pt idx="29029">
                  <c:v>5.8057999999977701E-4</c:v>
                </c:pt>
                <c:pt idx="29030">
                  <c:v>5.80599999999777E-4</c:v>
                </c:pt>
                <c:pt idx="29031">
                  <c:v>5.8061999999977699E-4</c:v>
                </c:pt>
                <c:pt idx="29032">
                  <c:v>5.8063999999977698E-4</c:v>
                </c:pt>
                <c:pt idx="29033">
                  <c:v>5.8065999999977697E-4</c:v>
                </c:pt>
                <c:pt idx="29034">
                  <c:v>5.8067999999977696E-4</c:v>
                </c:pt>
                <c:pt idx="29035">
                  <c:v>5.8069999999977695E-4</c:v>
                </c:pt>
                <c:pt idx="29036">
                  <c:v>5.8071999999977694E-4</c:v>
                </c:pt>
                <c:pt idx="29037">
                  <c:v>5.8073999999977693E-4</c:v>
                </c:pt>
                <c:pt idx="29038">
                  <c:v>5.8075999999977691E-4</c:v>
                </c:pt>
                <c:pt idx="29039">
                  <c:v>5.807799999997769E-4</c:v>
                </c:pt>
                <c:pt idx="29040">
                  <c:v>5.8079999999977689E-4</c:v>
                </c:pt>
                <c:pt idx="29041">
                  <c:v>5.8081999999977688E-4</c:v>
                </c:pt>
                <c:pt idx="29042">
                  <c:v>5.8083999999977687E-4</c:v>
                </c:pt>
                <c:pt idx="29043">
                  <c:v>5.8085999999977686E-4</c:v>
                </c:pt>
                <c:pt idx="29044">
                  <c:v>5.8087999999977685E-4</c:v>
                </c:pt>
                <c:pt idx="29045">
                  <c:v>5.8089999999977684E-4</c:v>
                </c:pt>
                <c:pt idx="29046">
                  <c:v>5.8091999999977683E-4</c:v>
                </c:pt>
                <c:pt idx="29047">
                  <c:v>5.8093999999977682E-4</c:v>
                </c:pt>
                <c:pt idx="29048">
                  <c:v>5.8095999999977681E-4</c:v>
                </c:pt>
                <c:pt idx="29049">
                  <c:v>5.809799999997768E-4</c:v>
                </c:pt>
                <c:pt idx="29050">
                  <c:v>5.8099999999977679E-4</c:v>
                </c:pt>
                <c:pt idx="29051">
                  <c:v>5.8101999999977678E-4</c:v>
                </c:pt>
                <c:pt idx="29052">
                  <c:v>5.8103999999977677E-4</c:v>
                </c:pt>
                <c:pt idx="29053">
                  <c:v>5.8105999999977676E-4</c:v>
                </c:pt>
                <c:pt idx="29054">
                  <c:v>5.8107999999977675E-4</c:v>
                </c:pt>
                <c:pt idx="29055">
                  <c:v>5.8109999999977674E-4</c:v>
                </c:pt>
                <c:pt idx="29056">
                  <c:v>5.8111999999977673E-4</c:v>
                </c:pt>
                <c:pt idx="29057">
                  <c:v>5.8113999999977672E-4</c:v>
                </c:pt>
                <c:pt idx="29058">
                  <c:v>5.8115999999977671E-4</c:v>
                </c:pt>
                <c:pt idx="29059">
                  <c:v>5.811799999997767E-4</c:v>
                </c:pt>
                <c:pt idx="29060">
                  <c:v>5.8119999999977669E-4</c:v>
                </c:pt>
                <c:pt idx="29061">
                  <c:v>5.8121999999977668E-4</c:v>
                </c:pt>
                <c:pt idx="29062">
                  <c:v>5.8123999999977667E-4</c:v>
                </c:pt>
                <c:pt idx="29063">
                  <c:v>5.8125999999977666E-4</c:v>
                </c:pt>
                <c:pt idx="29064">
                  <c:v>5.8127999999977665E-4</c:v>
                </c:pt>
                <c:pt idx="29065">
                  <c:v>5.8129999999977664E-4</c:v>
                </c:pt>
                <c:pt idx="29066">
                  <c:v>5.8131999999977662E-4</c:v>
                </c:pt>
                <c:pt idx="29067">
                  <c:v>5.8133999999977661E-4</c:v>
                </c:pt>
                <c:pt idx="29068">
                  <c:v>5.813599999997766E-4</c:v>
                </c:pt>
                <c:pt idx="29069">
                  <c:v>5.8137999999977659E-4</c:v>
                </c:pt>
                <c:pt idx="29070">
                  <c:v>5.8139999999977658E-4</c:v>
                </c:pt>
                <c:pt idx="29071">
                  <c:v>5.8141999999977657E-4</c:v>
                </c:pt>
                <c:pt idx="29072">
                  <c:v>5.8143999999977656E-4</c:v>
                </c:pt>
                <c:pt idx="29073">
                  <c:v>5.8145999999977655E-4</c:v>
                </c:pt>
                <c:pt idx="29074">
                  <c:v>5.8147999999977654E-4</c:v>
                </c:pt>
                <c:pt idx="29075">
                  <c:v>5.8149999999977653E-4</c:v>
                </c:pt>
                <c:pt idx="29076">
                  <c:v>5.8151999999977652E-4</c:v>
                </c:pt>
                <c:pt idx="29077">
                  <c:v>5.8153999999977651E-4</c:v>
                </c:pt>
                <c:pt idx="29078">
                  <c:v>5.815599999997765E-4</c:v>
                </c:pt>
                <c:pt idx="29079">
                  <c:v>5.8157999999977649E-4</c:v>
                </c:pt>
                <c:pt idx="29080">
                  <c:v>5.8159999999977648E-4</c:v>
                </c:pt>
                <c:pt idx="29081">
                  <c:v>5.8161999999977647E-4</c:v>
                </c:pt>
                <c:pt idx="29082">
                  <c:v>5.8163999999977646E-4</c:v>
                </c:pt>
                <c:pt idx="29083">
                  <c:v>5.8165999999977645E-4</c:v>
                </c:pt>
                <c:pt idx="29084">
                  <c:v>5.8167999999977644E-4</c:v>
                </c:pt>
                <c:pt idx="29085">
                  <c:v>5.8169999999977643E-4</c:v>
                </c:pt>
                <c:pt idx="29086">
                  <c:v>5.8171999999977642E-4</c:v>
                </c:pt>
                <c:pt idx="29087">
                  <c:v>5.8173999999977641E-4</c:v>
                </c:pt>
                <c:pt idx="29088">
                  <c:v>5.817599999997764E-4</c:v>
                </c:pt>
                <c:pt idx="29089">
                  <c:v>5.8177999999977639E-4</c:v>
                </c:pt>
                <c:pt idx="29090">
                  <c:v>5.8179999999977638E-4</c:v>
                </c:pt>
                <c:pt idx="29091">
                  <c:v>5.8181999999977637E-4</c:v>
                </c:pt>
                <c:pt idx="29092">
                  <c:v>5.8183999999977636E-4</c:v>
                </c:pt>
                <c:pt idx="29093">
                  <c:v>5.8185999999977635E-4</c:v>
                </c:pt>
                <c:pt idx="29094">
                  <c:v>5.8187999999977633E-4</c:v>
                </c:pt>
                <c:pt idx="29095">
                  <c:v>5.8189999999977632E-4</c:v>
                </c:pt>
                <c:pt idx="29096">
                  <c:v>5.8191999999977631E-4</c:v>
                </c:pt>
                <c:pt idx="29097">
                  <c:v>5.819399999997763E-4</c:v>
                </c:pt>
                <c:pt idx="29098">
                  <c:v>5.8195999999977629E-4</c:v>
                </c:pt>
                <c:pt idx="29099">
                  <c:v>5.8197999999977628E-4</c:v>
                </c:pt>
                <c:pt idx="29100">
                  <c:v>5.8199999999977627E-4</c:v>
                </c:pt>
                <c:pt idx="29101">
                  <c:v>5.8201999999977626E-4</c:v>
                </c:pt>
                <c:pt idx="29102">
                  <c:v>5.8203999999977625E-4</c:v>
                </c:pt>
                <c:pt idx="29103">
                  <c:v>5.8205999999977624E-4</c:v>
                </c:pt>
                <c:pt idx="29104">
                  <c:v>5.8207999999977623E-4</c:v>
                </c:pt>
                <c:pt idx="29105">
                  <c:v>5.8209999999977622E-4</c:v>
                </c:pt>
                <c:pt idx="29106">
                  <c:v>5.8211999999977621E-4</c:v>
                </c:pt>
                <c:pt idx="29107">
                  <c:v>5.821399999997762E-4</c:v>
                </c:pt>
                <c:pt idx="29108">
                  <c:v>5.8215999999977619E-4</c:v>
                </c:pt>
                <c:pt idx="29109">
                  <c:v>5.8217999999977618E-4</c:v>
                </c:pt>
                <c:pt idx="29110">
                  <c:v>5.8219999999977617E-4</c:v>
                </c:pt>
                <c:pt idx="29111">
                  <c:v>5.8221999999977616E-4</c:v>
                </c:pt>
                <c:pt idx="29112">
                  <c:v>5.8223999999977615E-4</c:v>
                </c:pt>
                <c:pt idx="29113">
                  <c:v>5.8225999999977614E-4</c:v>
                </c:pt>
                <c:pt idx="29114">
                  <c:v>5.8227999999977613E-4</c:v>
                </c:pt>
                <c:pt idx="29115">
                  <c:v>5.8229999999977612E-4</c:v>
                </c:pt>
                <c:pt idx="29116">
                  <c:v>5.8231999999977611E-4</c:v>
                </c:pt>
                <c:pt idx="29117">
                  <c:v>5.823399999997761E-4</c:v>
                </c:pt>
                <c:pt idx="29118">
                  <c:v>5.8235999999977609E-4</c:v>
                </c:pt>
                <c:pt idx="29119">
                  <c:v>5.8237999999977608E-4</c:v>
                </c:pt>
                <c:pt idx="29120">
                  <c:v>5.8239999999977607E-4</c:v>
                </c:pt>
                <c:pt idx="29121">
                  <c:v>5.8241999999977606E-4</c:v>
                </c:pt>
                <c:pt idx="29122">
                  <c:v>5.8243999999977604E-4</c:v>
                </c:pt>
                <c:pt idx="29123">
                  <c:v>5.8245999999977603E-4</c:v>
                </c:pt>
                <c:pt idx="29124">
                  <c:v>5.8247999999977602E-4</c:v>
                </c:pt>
                <c:pt idx="29125">
                  <c:v>5.8249999999977601E-4</c:v>
                </c:pt>
                <c:pt idx="29126">
                  <c:v>5.82519999999776E-4</c:v>
                </c:pt>
                <c:pt idx="29127">
                  <c:v>5.8253999999977599E-4</c:v>
                </c:pt>
                <c:pt idx="29128">
                  <c:v>5.8255999999977598E-4</c:v>
                </c:pt>
                <c:pt idx="29129">
                  <c:v>5.8257999999977597E-4</c:v>
                </c:pt>
                <c:pt idx="29130">
                  <c:v>5.8259999999977596E-4</c:v>
                </c:pt>
                <c:pt idx="29131">
                  <c:v>5.8261999999977595E-4</c:v>
                </c:pt>
                <c:pt idx="29132">
                  <c:v>5.8263999999977594E-4</c:v>
                </c:pt>
                <c:pt idx="29133">
                  <c:v>5.8265999999977593E-4</c:v>
                </c:pt>
                <c:pt idx="29134">
                  <c:v>5.8267999999977592E-4</c:v>
                </c:pt>
                <c:pt idx="29135">
                  <c:v>5.8269999999977591E-4</c:v>
                </c:pt>
                <c:pt idx="29136">
                  <c:v>5.827199999997759E-4</c:v>
                </c:pt>
                <c:pt idx="29137">
                  <c:v>5.8273999999977589E-4</c:v>
                </c:pt>
                <c:pt idx="29138">
                  <c:v>5.8275999999977588E-4</c:v>
                </c:pt>
                <c:pt idx="29139">
                  <c:v>5.8277999999977587E-4</c:v>
                </c:pt>
                <c:pt idx="29140">
                  <c:v>5.8279999999977586E-4</c:v>
                </c:pt>
                <c:pt idx="29141">
                  <c:v>5.8281999999977585E-4</c:v>
                </c:pt>
                <c:pt idx="29142">
                  <c:v>5.8283999999977584E-4</c:v>
                </c:pt>
                <c:pt idx="29143">
                  <c:v>5.8285999999977583E-4</c:v>
                </c:pt>
                <c:pt idx="29144">
                  <c:v>5.8287999999977582E-4</c:v>
                </c:pt>
                <c:pt idx="29145">
                  <c:v>5.8289999999977581E-4</c:v>
                </c:pt>
                <c:pt idx="29146">
                  <c:v>5.829199999997758E-4</c:v>
                </c:pt>
                <c:pt idx="29147">
                  <c:v>5.8293999999977579E-4</c:v>
                </c:pt>
                <c:pt idx="29148">
                  <c:v>5.8295999999977578E-4</c:v>
                </c:pt>
                <c:pt idx="29149">
                  <c:v>5.8297999999977577E-4</c:v>
                </c:pt>
                <c:pt idx="29150">
                  <c:v>5.8299999999977575E-4</c:v>
                </c:pt>
                <c:pt idx="29151">
                  <c:v>5.8301999999977574E-4</c:v>
                </c:pt>
                <c:pt idx="29152">
                  <c:v>5.8303999999977573E-4</c:v>
                </c:pt>
                <c:pt idx="29153">
                  <c:v>5.8305999999977572E-4</c:v>
                </c:pt>
                <c:pt idx="29154">
                  <c:v>5.8307999999977571E-4</c:v>
                </c:pt>
                <c:pt idx="29155">
                  <c:v>5.830999999997757E-4</c:v>
                </c:pt>
                <c:pt idx="29156">
                  <c:v>5.8311999999977569E-4</c:v>
                </c:pt>
                <c:pt idx="29157">
                  <c:v>5.8313999999977568E-4</c:v>
                </c:pt>
                <c:pt idx="29158">
                  <c:v>5.8315999999977567E-4</c:v>
                </c:pt>
                <c:pt idx="29159">
                  <c:v>5.8317999999977566E-4</c:v>
                </c:pt>
                <c:pt idx="29160">
                  <c:v>5.8319999999977565E-4</c:v>
                </c:pt>
                <c:pt idx="29161">
                  <c:v>5.8321999999977564E-4</c:v>
                </c:pt>
                <c:pt idx="29162">
                  <c:v>5.8323999999977563E-4</c:v>
                </c:pt>
                <c:pt idx="29163">
                  <c:v>5.8325999999977562E-4</c:v>
                </c:pt>
                <c:pt idx="29164">
                  <c:v>5.8327999999977561E-4</c:v>
                </c:pt>
                <c:pt idx="29165">
                  <c:v>5.832999999997756E-4</c:v>
                </c:pt>
                <c:pt idx="29166">
                  <c:v>5.8331999999977559E-4</c:v>
                </c:pt>
                <c:pt idx="29167">
                  <c:v>5.8333999999977558E-4</c:v>
                </c:pt>
                <c:pt idx="29168">
                  <c:v>5.8335999999977557E-4</c:v>
                </c:pt>
                <c:pt idx="29169">
                  <c:v>5.8337999999977556E-4</c:v>
                </c:pt>
                <c:pt idx="29170">
                  <c:v>5.8339999999977555E-4</c:v>
                </c:pt>
                <c:pt idx="29171">
                  <c:v>5.8341999999977554E-4</c:v>
                </c:pt>
                <c:pt idx="29172">
                  <c:v>5.8343999999977553E-4</c:v>
                </c:pt>
                <c:pt idx="29173">
                  <c:v>5.8345999999977552E-4</c:v>
                </c:pt>
                <c:pt idx="29174">
                  <c:v>5.8347999999977551E-4</c:v>
                </c:pt>
                <c:pt idx="29175">
                  <c:v>5.834999999997755E-4</c:v>
                </c:pt>
                <c:pt idx="29176">
                  <c:v>5.8351999999977549E-4</c:v>
                </c:pt>
                <c:pt idx="29177">
                  <c:v>5.8353999999977548E-4</c:v>
                </c:pt>
                <c:pt idx="29178">
                  <c:v>5.8355999999977546E-4</c:v>
                </c:pt>
                <c:pt idx="29179">
                  <c:v>5.8357999999977545E-4</c:v>
                </c:pt>
                <c:pt idx="29180">
                  <c:v>5.8359999999977544E-4</c:v>
                </c:pt>
                <c:pt idx="29181">
                  <c:v>5.8361999999977543E-4</c:v>
                </c:pt>
                <c:pt idx="29182">
                  <c:v>5.8363999999977542E-4</c:v>
                </c:pt>
                <c:pt idx="29183">
                  <c:v>5.8365999999977541E-4</c:v>
                </c:pt>
                <c:pt idx="29184">
                  <c:v>5.836799999997754E-4</c:v>
                </c:pt>
                <c:pt idx="29185">
                  <c:v>5.8369999999977539E-4</c:v>
                </c:pt>
                <c:pt idx="29186">
                  <c:v>5.8371999999977538E-4</c:v>
                </c:pt>
                <c:pt idx="29187">
                  <c:v>5.8373999999977537E-4</c:v>
                </c:pt>
                <c:pt idx="29188">
                  <c:v>5.8375999999977536E-4</c:v>
                </c:pt>
                <c:pt idx="29189">
                  <c:v>5.8377999999977535E-4</c:v>
                </c:pt>
                <c:pt idx="29190">
                  <c:v>5.8379999999977534E-4</c:v>
                </c:pt>
                <c:pt idx="29191">
                  <c:v>5.8381999999977533E-4</c:v>
                </c:pt>
                <c:pt idx="29192">
                  <c:v>5.8383999999977532E-4</c:v>
                </c:pt>
                <c:pt idx="29193">
                  <c:v>5.8385999999977531E-4</c:v>
                </c:pt>
                <c:pt idx="29194">
                  <c:v>5.838799999997753E-4</c:v>
                </c:pt>
                <c:pt idx="29195">
                  <c:v>5.8389999999977529E-4</c:v>
                </c:pt>
                <c:pt idx="29196">
                  <c:v>5.8391999999977528E-4</c:v>
                </c:pt>
                <c:pt idx="29197">
                  <c:v>5.8393999999977527E-4</c:v>
                </c:pt>
                <c:pt idx="29198">
                  <c:v>5.8395999999977526E-4</c:v>
                </c:pt>
                <c:pt idx="29199">
                  <c:v>5.8397999999977525E-4</c:v>
                </c:pt>
                <c:pt idx="29200">
                  <c:v>5.8399999999977524E-4</c:v>
                </c:pt>
                <c:pt idx="29201">
                  <c:v>5.8401999999977523E-4</c:v>
                </c:pt>
                <c:pt idx="29202">
                  <c:v>5.8403999999977522E-4</c:v>
                </c:pt>
                <c:pt idx="29203">
                  <c:v>5.8405999999977521E-4</c:v>
                </c:pt>
                <c:pt idx="29204">
                  <c:v>5.840799999997752E-4</c:v>
                </c:pt>
                <c:pt idx="29205">
                  <c:v>5.8409999999977519E-4</c:v>
                </c:pt>
                <c:pt idx="29206">
                  <c:v>5.8411999999977517E-4</c:v>
                </c:pt>
                <c:pt idx="29207">
                  <c:v>5.8413999999977516E-4</c:v>
                </c:pt>
                <c:pt idx="29208">
                  <c:v>5.8415999999977515E-4</c:v>
                </c:pt>
                <c:pt idx="29209">
                  <c:v>5.8417999999977514E-4</c:v>
                </c:pt>
                <c:pt idx="29210">
                  <c:v>5.8419999999977513E-4</c:v>
                </c:pt>
                <c:pt idx="29211">
                  <c:v>5.8421999999977512E-4</c:v>
                </c:pt>
                <c:pt idx="29212">
                  <c:v>5.8423999999977511E-4</c:v>
                </c:pt>
                <c:pt idx="29213">
                  <c:v>5.842599999997751E-4</c:v>
                </c:pt>
                <c:pt idx="29214">
                  <c:v>5.8427999999977509E-4</c:v>
                </c:pt>
                <c:pt idx="29215">
                  <c:v>5.8429999999977508E-4</c:v>
                </c:pt>
                <c:pt idx="29216">
                  <c:v>5.8431999999977507E-4</c:v>
                </c:pt>
                <c:pt idx="29217">
                  <c:v>5.8433999999977506E-4</c:v>
                </c:pt>
                <c:pt idx="29218">
                  <c:v>5.8435999999977505E-4</c:v>
                </c:pt>
                <c:pt idx="29219">
                  <c:v>5.8437999999977504E-4</c:v>
                </c:pt>
                <c:pt idx="29220">
                  <c:v>5.8439999999977503E-4</c:v>
                </c:pt>
                <c:pt idx="29221">
                  <c:v>5.8441999999977502E-4</c:v>
                </c:pt>
                <c:pt idx="29222">
                  <c:v>5.8443999999977501E-4</c:v>
                </c:pt>
                <c:pt idx="29223">
                  <c:v>5.84459999999775E-4</c:v>
                </c:pt>
                <c:pt idx="29224">
                  <c:v>5.8447999999977499E-4</c:v>
                </c:pt>
                <c:pt idx="29225">
                  <c:v>5.8449999999977498E-4</c:v>
                </c:pt>
                <c:pt idx="29226">
                  <c:v>5.8451999999977497E-4</c:v>
                </c:pt>
                <c:pt idx="29227">
                  <c:v>5.8453999999977496E-4</c:v>
                </c:pt>
                <c:pt idx="29228">
                  <c:v>5.8455999999977495E-4</c:v>
                </c:pt>
                <c:pt idx="29229">
                  <c:v>5.8457999999977494E-4</c:v>
                </c:pt>
                <c:pt idx="29230">
                  <c:v>5.8459999999977493E-4</c:v>
                </c:pt>
                <c:pt idx="29231">
                  <c:v>5.8461999999977492E-4</c:v>
                </c:pt>
                <c:pt idx="29232">
                  <c:v>5.8463999999977491E-4</c:v>
                </c:pt>
                <c:pt idx="29233">
                  <c:v>5.846599999997749E-4</c:v>
                </c:pt>
                <c:pt idx="29234">
                  <c:v>5.8467999999977488E-4</c:v>
                </c:pt>
                <c:pt idx="29235">
                  <c:v>5.8469999999977487E-4</c:v>
                </c:pt>
                <c:pt idx="29236">
                  <c:v>5.8471999999977486E-4</c:v>
                </c:pt>
                <c:pt idx="29237">
                  <c:v>5.8473999999977485E-4</c:v>
                </c:pt>
                <c:pt idx="29238">
                  <c:v>5.8475999999977484E-4</c:v>
                </c:pt>
                <c:pt idx="29239">
                  <c:v>5.8477999999977483E-4</c:v>
                </c:pt>
                <c:pt idx="29240">
                  <c:v>5.8479999999977482E-4</c:v>
                </c:pt>
                <c:pt idx="29241">
                  <c:v>5.8481999999977481E-4</c:v>
                </c:pt>
                <c:pt idx="29242">
                  <c:v>5.848399999997748E-4</c:v>
                </c:pt>
                <c:pt idx="29243">
                  <c:v>5.8485999999977479E-4</c:v>
                </c:pt>
                <c:pt idx="29244">
                  <c:v>5.8487999999977478E-4</c:v>
                </c:pt>
                <c:pt idx="29245">
                  <c:v>5.8489999999977477E-4</c:v>
                </c:pt>
                <c:pt idx="29246">
                  <c:v>5.8491999999977476E-4</c:v>
                </c:pt>
                <c:pt idx="29247">
                  <c:v>5.8493999999977475E-4</c:v>
                </c:pt>
                <c:pt idx="29248">
                  <c:v>5.8495999999977474E-4</c:v>
                </c:pt>
                <c:pt idx="29249">
                  <c:v>5.8497999999977473E-4</c:v>
                </c:pt>
                <c:pt idx="29250">
                  <c:v>5.8499999999977472E-4</c:v>
                </c:pt>
                <c:pt idx="29251">
                  <c:v>5.8501999999977471E-4</c:v>
                </c:pt>
                <c:pt idx="29252">
                  <c:v>5.850399999997747E-4</c:v>
                </c:pt>
                <c:pt idx="29253">
                  <c:v>5.8505999999977469E-4</c:v>
                </c:pt>
                <c:pt idx="29254">
                  <c:v>5.8507999999977468E-4</c:v>
                </c:pt>
                <c:pt idx="29255">
                  <c:v>5.8509999999977467E-4</c:v>
                </c:pt>
                <c:pt idx="29256">
                  <c:v>5.8511999999977466E-4</c:v>
                </c:pt>
                <c:pt idx="29257">
                  <c:v>5.8513999999977465E-4</c:v>
                </c:pt>
                <c:pt idx="29258">
                  <c:v>5.8515999999977464E-4</c:v>
                </c:pt>
                <c:pt idx="29259">
                  <c:v>5.8517999999977463E-4</c:v>
                </c:pt>
                <c:pt idx="29260">
                  <c:v>5.8519999999977462E-4</c:v>
                </c:pt>
                <c:pt idx="29261">
                  <c:v>5.8521999999977461E-4</c:v>
                </c:pt>
                <c:pt idx="29262">
                  <c:v>5.852399999997746E-4</c:v>
                </c:pt>
                <c:pt idx="29263">
                  <c:v>5.8525999999977458E-4</c:v>
                </c:pt>
                <c:pt idx="29264">
                  <c:v>5.8527999999977457E-4</c:v>
                </c:pt>
                <c:pt idx="29265">
                  <c:v>5.8529999999977456E-4</c:v>
                </c:pt>
                <c:pt idx="29266">
                  <c:v>5.8531999999977455E-4</c:v>
                </c:pt>
                <c:pt idx="29267">
                  <c:v>5.8533999999977454E-4</c:v>
                </c:pt>
                <c:pt idx="29268">
                  <c:v>5.8535999999977453E-4</c:v>
                </c:pt>
                <c:pt idx="29269">
                  <c:v>5.8537999999977452E-4</c:v>
                </c:pt>
                <c:pt idx="29270">
                  <c:v>5.8539999999977451E-4</c:v>
                </c:pt>
                <c:pt idx="29271">
                  <c:v>5.854199999997745E-4</c:v>
                </c:pt>
                <c:pt idx="29272">
                  <c:v>5.8543999999977449E-4</c:v>
                </c:pt>
                <c:pt idx="29273">
                  <c:v>5.8545999999977448E-4</c:v>
                </c:pt>
                <c:pt idx="29274">
                  <c:v>5.8547999999977447E-4</c:v>
                </c:pt>
                <c:pt idx="29275">
                  <c:v>5.8549999999977446E-4</c:v>
                </c:pt>
                <c:pt idx="29276">
                  <c:v>5.8551999999977445E-4</c:v>
                </c:pt>
                <c:pt idx="29277">
                  <c:v>5.8553999999977444E-4</c:v>
                </c:pt>
                <c:pt idx="29278">
                  <c:v>5.8555999999977443E-4</c:v>
                </c:pt>
                <c:pt idx="29279">
                  <c:v>5.8557999999977442E-4</c:v>
                </c:pt>
                <c:pt idx="29280">
                  <c:v>5.8559999999977441E-4</c:v>
                </c:pt>
                <c:pt idx="29281">
                  <c:v>5.856199999997744E-4</c:v>
                </c:pt>
                <c:pt idx="29282">
                  <c:v>5.8563999999977439E-4</c:v>
                </c:pt>
                <c:pt idx="29283">
                  <c:v>5.8565999999977438E-4</c:v>
                </c:pt>
                <c:pt idx="29284">
                  <c:v>5.8567999999977437E-4</c:v>
                </c:pt>
                <c:pt idx="29285">
                  <c:v>5.8569999999977436E-4</c:v>
                </c:pt>
                <c:pt idx="29286">
                  <c:v>5.8571999999977435E-4</c:v>
                </c:pt>
                <c:pt idx="29287">
                  <c:v>5.8573999999977434E-4</c:v>
                </c:pt>
                <c:pt idx="29288">
                  <c:v>5.8575999999977433E-4</c:v>
                </c:pt>
                <c:pt idx="29289">
                  <c:v>5.8577999999977432E-4</c:v>
                </c:pt>
                <c:pt idx="29290">
                  <c:v>5.8579999999977431E-4</c:v>
                </c:pt>
                <c:pt idx="29291">
                  <c:v>5.8581999999977429E-4</c:v>
                </c:pt>
                <c:pt idx="29292">
                  <c:v>5.8583999999977428E-4</c:v>
                </c:pt>
                <c:pt idx="29293">
                  <c:v>5.8585999999977427E-4</c:v>
                </c:pt>
                <c:pt idx="29294">
                  <c:v>5.8587999999977426E-4</c:v>
                </c:pt>
                <c:pt idx="29295">
                  <c:v>5.8589999999977425E-4</c:v>
                </c:pt>
                <c:pt idx="29296">
                  <c:v>5.8591999999977424E-4</c:v>
                </c:pt>
                <c:pt idx="29297">
                  <c:v>5.8593999999977423E-4</c:v>
                </c:pt>
                <c:pt idx="29298">
                  <c:v>5.8595999999977422E-4</c:v>
                </c:pt>
                <c:pt idx="29299">
                  <c:v>5.8597999999977421E-4</c:v>
                </c:pt>
                <c:pt idx="29300">
                  <c:v>5.859999999997742E-4</c:v>
                </c:pt>
                <c:pt idx="29301">
                  <c:v>5.8601999999977419E-4</c:v>
                </c:pt>
                <c:pt idx="29302">
                  <c:v>5.8603999999977418E-4</c:v>
                </c:pt>
                <c:pt idx="29303">
                  <c:v>5.8605999999977417E-4</c:v>
                </c:pt>
                <c:pt idx="29304">
                  <c:v>5.8607999999977416E-4</c:v>
                </c:pt>
                <c:pt idx="29305">
                  <c:v>5.8609999999977415E-4</c:v>
                </c:pt>
                <c:pt idx="29306">
                  <c:v>5.8611999999977414E-4</c:v>
                </c:pt>
                <c:pt idx="29307">
                  <c:v>5.8613999999977413E-4</c:v>
                </c:pt>
                <c:pt idx="29308">
                  <c:v>5.8615999999977412E-4</c:v>
                </c:pt>
                <c:pt idx="29309">
                  <c:v>5.8617999999977411E-4</c:v>
                </c:pt>
                <c:pt idx="29310">
                  <c:v>5.861999999997741E-4</c:v>
                </c:pt>
                <c:pt idx="29311">
                  <c:v>5.8621999999977409E-4</c:v>
                </c:pt>
                <c:pt idx="29312">
                  <c:v>5.8623999999977408E-4</c:v>
                </c:pt>
                <c:pt idx="29313">
                  <c:v>5.8625999999977407E-4</c:v>
                </c:pt>
                <c:pt idx="29314">
                  <c:v>5.8627999999977406E-4</c:v>
                </c:pt>
                <c:pt idx="29315">
                  <c:v>5.8629999999977405E-4</c:v>
                </c:pt>
                <c:pt idx="29316">
                  <c:v>5.8631999999977404E-4</c:v>
                </c:pt>
                <c:pt idx="29317">
                  <c:v>5.8633999999977403E-4</c:v>
                </c:pt>
                <c:pt idx="29318">
                  <c:v>5.8635999999977402E-4</c:v>
                </c:pt>
                <c:pt idx="29319">
                  <c:v>5.86379999999774E-4</c:v>
                </c:pt>
                <c:pt idx="29320">
                  <c:v>5.8639999999977399E-4</c:v>
                </c:pt>
                <c:pt idx="29321">
                  <c:v>5.8641999999977398E-4</c:v>
                </c:pt>
                <c:pt idx="29322">
                  <c:v>5.8643999999977397E-4</c:v>
                </c:pt>
                <c:pt idx="29323">
                  <c:v>5.8645999999977396E-4</c:v>
                </c:pt>
                <c:pt idx="29324">
                  <c:v>5.8647999999977395E-4</c:v>
                </c:pt>
                <c:pt idx="29325">
                  <c:v>5.8649999999977394E-4</c:v>
                </c:pt>
                <c:pt idx="29326">
                  <c:v>5.8651999999977393E-4</c:v>
                </c:pt>
                <c:pt idx="29327">
                  <c:v>5.8653999999977392E-4</c:v>
                </c:pt>
                <c:pt idx="29328">
                  <c:v>5.8655999999977391E-4</c:v>
                </c:pt>
                <c:pt idx="29329">
                  <c:v>5.865799999997739E-4</c:v>
                </c:pt>
                <c:pt idx="29330">
                  <c:v>5.8659999999977389E-4</c:v>
                </c:pt>
                <c:pt idx="29331">
                  <c:v>5.8661999999977388E-4</c:v>
                </c:pt>
                <c:pt idx="29332">
                  <c:v>5.8663999999977387E-4</c:v>
                </c:pt>
                <c:pt idx="29333">
                  <c:v>5.8665999999977386E-4</c:v>
                </c:pt>
                <c:pt idx="29334">
                  <c:v>5.8667999999977385E-4</c:v>
                </c:pt>
                <c:pt idx="29335">
                  <c:v>5.8669999999977384E-4</c:v>
                </c:pt>
                <c:pt idx="29336">
                  <c:v>5.8671999999977383E-4</c:v>
                </c:pt>
                <c:pt idx="29337">
                  <c:v>5.8673999999977382E-4</c:v>
                </c:pt>
                <c:pt idx="29338">
                  <c:v>5.8675999999977381E-4</c:v>
                </c:pt>
                <c:pt idx="29339">
                  <c:v>5.867799999997738E-4</c:v>
                </c:pt>
                <c:pt idx="29340">
                  <c:v>5.8679999999977379E-4</c:v>
                </c:pt>
                <c:pt idx="29341">
                  <c:v>5.8681999999977378E-4</c:v>
                </c:pt>
                <c:pt idx="29342">
                  <c:v>5.8683999999977377E-4</c:v>
                </c:pt>
                <c:pt idx="29343">
                  <c:v>5.8685999999977376E-4</c:v>
                </c:pt>
                <c:pt idx="29344">
                  <c:v>5.8687999999977375E-4</c:v>
                </c:pt>
                <c:pt idx="29345">
                  <c:v>5.8689999999977374E-4</c:v>
                </c:pt>
                <c:pt idx="29346">
                  <c:v>5.8691999999977373E-4</c:v>
                </c:pt>
                <c:pt idx="29347">
                  <c:v>5.8693999999977371E-4</c:v>
                </c:pt>
                <c:pt idx="29348">
                  <c:v>5.869599999997737E-4</c:v>
                </c:pt>
                <c:pt idx="29349">
                  <c:v>5.8697999999977369E-4</c:v>
                </c:pt>
                <c:pt idx="29350">
                  <c:v>5.8699999999977368E-4</c:v>
                </c:pt>
                <c:pt idx="29351">
                  <c:v>5.8701999999977367E-4</c:v>
                </c:pt>
                <c:pt idx="29352">
                  <c:v>5.8703999999977366E-4</c:v>
                </c:pt>
                <c:pt idx="29353">
                  <c:v>5.8705999999977365E-4</c:v>
                </c:pt>
                <c:pt idx="29354">
                  <c:v>5.8707999999977364E-4</c:v>
                </c:pt>
                <c:pt idx="29355">
                  <c:v>5.8709999999977363E-4</c:v>
                </c:pt>
                <c:pt idx="29356">
                  <c:v>5.8711999999977362E-4</c:v>
                </c:pt>
                <c:pt idx="29357">
                  <c:v>5.8713999999977361E-4</c:v>
                </c:pt>
                <c:pt idx="29358">
                  <c:v>5.871599999997736E-4</c:v>
                </c:pt>
                <c:pt idx="29359">
                  <c:v>5.8717999999977359E-4</c:v>
                </c:pt>
                <c:pt idx="29360">
                  <c:v>5.8719999999977358E-4</c:v>
                </c:pt>
                <c:pt idx="29361">
                  <c:v>5.8721999999977357E-4</c:v>
                </c:pt>
                <c:pt idx="29362">
                  <c:v>5.8723999999977356E-4</c:v>
                </c:pt>
                <c:pt idx="29363">
                  <c:v>5.8725999999977355E-4</c:v>
                </c:pt>
                <c:pt idx="29364">
                  <c:v>5.8727999999977354E-4</c:v>
                </c:pt>
                <c:pt idx="29365">
                  <c:v>5.8729999999977353E-4</c:v>
                </c:pt>
                <c:pt idx="29366">
                  <c:v>5.8731999999977352E-4</c:v>
                </c:pt>
                <c:pt idx="29367">
                  <c:v>5.8733999999977351E-4</c:v>
                </c:pt>
                <c:pt idx="29368">
                  <c:v>5.873599999997735E-4</c:v>
                </c:pt>
                <c:pt idx="29369">
                  <c:v>5.8737999999977349E-4</c:v>
                </c:pt>
                <c:pt idx="29370">
                  <c:v>5.8739999999977348E-4</c:v>
                </c:pt>
                <c:pt idx="29371">
                  <c:v>5.8741999999977347E-4</c:v>
                </c:pt>
                <c:pt idx="29372">
                  <c:v>5.8743999999977346E-4</c:v>
                </c:pt>
                <c:pt idx="29373">
                  <c:v>5.8745999999977345E-4</c:v>
                </c:pt>
                <c:pt idx="29374">
                  <c:v>5.8747999999977344E-4</c:v>
                </c:pt>
                <c:pt idx="29375">
                  <c:v>5.8749999999977342E-4</c:v>
                </c:pt>
                <c:pt idx="29376">
                  <c:v>5.8751999999977341E-4</c:v>
                </c:pt>
                <c:pt idx="29377">
                  <c:v>5.875399999997734E-4</c:v>
                </c:pt>
                <c:pt idx="29378">
                  <c:v>5.8755999999977339E-4</c:v>
                </c:pt>
                <c:pt idx="29379">
                  <c:v>5.8757999999977338E-4</c:v>
                </c:pt>
                <c:pt idx="29380">
                  <c:v>5.8759999999977337E-4</c:v>
                </c:pt>
                <c:pt idx="29381">
                  <c:v>5.8761999999977336E-4</c:v>
                </c:pt>
                <c:pt idx="29382">
                  <c:v>5.8763999999977335E-4</c:v>
                </c:pt>
                <c:pt idx="29383">
                  <c:v>5.8765999999977334E-4</c:v>
                </c:pt>
                <c:pt idx="29384">
                  <c:v>5.8767999999977333E-4</c:v>
                </c:pt>
                <c:pt idx="29385">
                  <c:v>5.8769999999977332E-4</c:v>
                </c:pt>
                <c:pt idx="29386">
                  <c:v>5.8771999999977331E-4</c:v>
                </c:pt>
                <c:pt idx="29387">
                  <c:v>5.877399999997733E-4</c:v>
                </c:pt>
                <c:pt idx="29388">
                  <c:v>5.8775999999977329E-4</c:v>
                </c:pt>
                <c:pt idx="29389">
                  <c:v>5.8777999999977328E-4</c:v>
                </c:pt>
                <c:pt idx="29390">
                  <c:v>5.8779999999977327E-4</c:v>
                </c:pt>
                <c:pt idx="29391">
                  <c:v>5.8781999999977326E-4</c:v>
                </c:pt>
                <c:pt idx="29392">
                  <c:v>5.8783999999977325E-4</c:v>
                </c:pt>
                <c:pt idx="29393">
                  <c:v>5.8785999999977324E-4</c:v>
                </c:pt>
                <c:pt idx="29394">
                  <c:v>5.8787999999977323E-4</c:v>
                </c:pt>
                <c:pt idx="29395">
                  <c:v>5.8789999999977322E-4</c:v>
                </c:pt>
                <c:pt idx="29396">
                  <c:v>5.8791999999977321E-4</c:v>
                </c:pt>
                <c:pt idx="29397">
                  <c:v>5.879399999997732E-4</c:v>
                </c:pt>
                <c:pt idx="29398">
                  <c:v>5.8795999999977319E-4</c:v>
                </c:pt>
                <c:pt idx="29399">
                  <c:v>5.8797999999977318E-4</c:v>
                </c:pt>
                <c:pt idx="29400">
                  <c:v>5.8799999999977317E-4</c:v>
                </c:pt>
                <c:pt idx="29401">
                  <c:v>5.8801999999977316E-4</c:v>
                </c:pt>
                <c:pt idx="29402">
                  <c:v>5.8803999999977315E-4</c:v>
                </c:pt>
                <c:pt idx="29403">
                  <c:v>5.8805999999977313E-4</c:v>
                </c:pt>
                <c:pt idx="29404">
                  <c:v>5.8807999999977312E-4</c:v>
                </c:pt>
                <c:pt idx="29405">
                  <c:v>5.8809999999977311E-4</c:v>
                </c:pt>
                <c:pt idx="29406">
                  <c:v>5.881199999997731E-4</c:v>
                </c:pt>
                <c:pt idx="29407">
                  <c:v>5.8813999999977309E-4</c:v>
                </c:pt>
                <c:pt idx="29408">
                  <c:v>5.8815999999977308E-4</c:v>
                </c:pt>
                <c:pt idx="29409">
                  <c:v>5.8817999999977307E-4</c:v>
                </c:pt>
                <c:pt idx="29410">
                  <c:v>5.8819999999977306E-4</c:v>
                </c:pt>
                <c:pt idx="29411">
                  <c:v>5.8821999999977305E-4</c:v>
                </c:pt>
                <c:pt idx="29412">
                  <c:v>5.8823999999977304E-4</c:v>
                </c:pt>
                <c:pt idx="29413">
                  <c:v>5.8825999999977303E-4</c:v>
                </c:pt>
                <c:pt idx="29414">
                  <c:v>5.8827999999977302E-4</c:v>
                </c:pt>
                <c:pt idx="29415">
                  <c:v>5.8829999999977301E-4</c:v>
                </c:pt>
                <c:pt idx="29416">
                  <c:v>5.88319999999773E-4</c:v>
                </c:pt>
                <c:pt idx="29417">
                  <c:v>5.8833999999977299E-4</c:v>
                </c:pt>
                <c:pt idx="29418">
                  <c:v>5.8835999999977298E-4</c:v>
                </c:pt>
                <c:pt idx="29419">
                  <c:v>5.8837999999977297E-4</c:v>
                </c:pt>
                <c:pt idx="29420">
                  <c:v>5.8839999999977296E-4</c:v>
                </c:pt>
                <c:pt idx="29421">
                  <c:v>5.8841999999977295E-4</c:v>
                </c:pt>
                <c:pt idx="29422">
                  <c:v>5.8843999999977294E-4</c:v>
                </c:pt>
                <c:pt idx="29423">
                  <c:v>5.8845999999977293E-4</c:v>
                </c:pt>
                <c:pt idx="29424">
                  <c:v>5.8847999999977292E-4</c:v>
                </c:pt>
                <c:pt idx="29425">
                  <c:v>5.8849999999977291E-4</c:v>
                </c:pt>
                <c:pt idx="29426">
                  <c:v>5.885199999997729E-4</c:v>
                </c:pt>
                <c:pt idx="29427">
                  <c:v>5.8853999999977289E-4</c:v>
                </c:pt>
                <c:pt idx="29428">
                  <c:v>5.8855999999977288E-4</c:v>
                </c:pt>
                <c:pt idx="29429">
                  <c:v>5.8857999999977287E-4</c:v>
                </c:pt>
                <c:pt idx="29430">
                  <c:v>5.8859999999977286E-4</c:v>
                </c:pt>
                <c:pt idx="29431">
                  <c:v>5.8861999999977284E-4</c:v>
                </c:pt>
                <c:pt idx="29432">
                  <c:v>5.8863999999977283E-4</c:v>
                </c:pt>
                <c:pt idx="29433">
                  <c:v>5.8865999999977282E-4</c:v>
                </c:pt>
                <c:pt idx="29434">
                  <c:v>5.8867999999977281E-4</c:v>
                </c:pt>
                <c:pt idx="29435">
                  <c:v>5.886999999997728E-4</c:v>
                </c:pt>
                <c:pt idx="29436">
                  <c:v>5.8871999999977279E-4</c:v>
                </c:pt>
                <c:pt idx="29437">
                  <c:v>5.8873999999977278E-4</c:v>
                </c:pt>
                <c:pt idx="29438">
                  <c:v>5.8875999999977277E-4</c:v>
                </c:pt>
                <c:pt idx="29439">
                  <c:v>5.8877999999977276E-4</c:v>
                </c:pt>
                <c:pt idx="29440">
                  <c:v>5.8879999999977275E-4</c:v>
                </c:pt>
                <c:pt idx="29441">
                  <c:v>5.8881999999977274E-4</c:v>
                </c:pt>
                <c:pt idx="29442">
                  <c:v>5.8883999999977273E-4</c:v>
                </c:pt>
                <c:pt idx="29443">
                  <c:v>5.8885999999977272E-4</c:v>
                </c:pt>
                <c:pt idx="29444">
                  <c:v>5.8887999999977271E-4</c:v>
                </c:pt>
                <c:pt idx="29445">
                  <c:v>5.888999999997727E-4</c:v>
                </c:pt>
                <c:pt idx="29446">
                  <c:v>5.8891999999977269E-4</c:v>
                </c:pt>
                <c:pt idx="29447">
                  <c:v>5.8893999999977268E-4</c:v>
                </c:pt>
                <c:pt idx="29448">
                  <c:v>5.8895999999977267E-4</c:v>
                </c:pt>
                <c:pt idx="29449">
                  <c:v>5.8897999999977266E-4</c:v>
                </c:pt>
                <c:pt idx="29450">
                  <c:v>5.8899999999977265E-4</c:v>
                </c:pt>
                <c:pt idx="29451">
                  <c:v>5.8901999999977264E-4</c:v>
                </c:pt>
                <c:pt idx="29452">
                  <c:v>5.8903999999977263E-4</c:v>
                </c:pt>
                <c:pt idx="29453">
                  <c:v>5.8905999999977262E-4</c:v>
                </c:pt>
                <c:pt idx="29454">
                  <c:v>5.8907999999977261E-4</c:v>
                </c:pt>
                <c:pt idx="29455">
                  <c:v>5.890999999997726E-4</c:v>
                </c:pt>
                <c:pt idx="29456">
                  <c:v>5.8911999999977259E-4</c:v>
                </c:pt>
                <c:pt idx="29457">
                  <c:v>5.8913999999977258E-4</c:v>
                </c:pt>
                <c:pt idx="29458">
                  <c:v>5.8915999999977257E-4</c:v>
                </c:pt>
                <c:pt idx="29459">
                  <c:v>5.8917999999977255E-4</c:v>
                </c:pt>
                <c:pt idx="29460">
                  <c:v>5.8919999999977254E-4</c:v>
                </c:pt>
                <c:pt idx="29461">
                  <c:v>5.8921999999977253E-4</c:v>
                </c:pt>
                <c:pt idx="29462">
                  <c:v>5.8923999999977252E-4</c:v>
                </c:pt>
                <c:pt idx="29463">
                  <c:v>5.8925999999977251E-4</c:v>
                </c:pt>
                <c:pt idx="29464">
                  <c:v>5.892799999997725E-4</c:v>
                </c:pt>
                <c:pt idx="29465">
                  <c:v>5.8929999999977249E-4</c:v>
                </c:pt>
                <c:pt idx="29466">
                  <c:v>5.8931999999977248E-4</c:v>
                </c:pt>
                <c:pt idx="29467">
                  <c:v>5.8933999999977247E-4</c:v>
                </c:pt>
                <c:pt idx="29468">
                  <c:v>5.8935999999977246E-4</c:v>
                </c:pt>
                <c:pt idx="29469">
                  <c:v>5.8937999999977245E-4</c:v>
                </c:pt>
                <c:pt idx="29470">
                  <c:v>5.8939999999977244E-4</c:v>
                </c:pt>
                <c:pt idx="29471">
                  <c:v>5.8941999999977243E-4</c:v>
                </c:pt>
                <c:pt idx="29472">
                  <c:v>5.8943999999977242E-4</c:v>
                </c:pt>
                <c:pt idx="29473">
                  <c:v>5.8945999999977241E-4</c:v>
                </c:pt>
                <c:pt idx="29474">
                  <c:v>5.894799999997724E-4</c:v>
                </c:pt>
                <c:pt idx="29475">
                  <c:v>5.8949999999977239E-4</c:v>
                </c:pt>
                <c:pt idx="29476">
                  <c:v>5.8951999999977238E-4</c:v>
                </c:pt>
                <c:pt idx="29477">
                  <c:v>5.8953999999977237E-4</c:v>
                </c:pt>
                <c:pt idx="29478">
                  <c:v>5.8955999999977236E-4</c:v>
                </c:pt>
                <c:pt idx="29479">
                  <c:v>5.8957999999977235E-4</c:v>
                </c:pt>
                <c:pt idx="29480">
                  <c:v>5.8959999999977234E-4</c:v>
                </c:pt>
                <c:pt idx="29481">
                  <c:v>5.8961999999977233E-4</c:v>
                </c:pt>
                <c:pt idx="29482">
                  <c:v>5.8963999999977232E-4</c:v>
                </c:pt>
                <c:pt idx="29483">
                  <c:v>5.8965999999977231E-4</c:v>
                </c:pt>
                <c:pt idx="29484">
                  <c:v>5.896799999997723E-4</c:v>
                </c:pt>
                <c:pt idx="29485">
                  <c:v>5.8969999999977229E-4</c:v>
                </c:pt>
                <c:pt idx="29486">
                  <c:v>5.8971999999977228E-4</c:v>
                </c:pt>
                <c:pt idx="29487">
                  <c:v>5.8973999999977226E-4</c:v>
                </c:pt>
                <c:pt idx="29488">
                  <c:v>5.8975999999977225E-4</c:v>
                </c:pt>
                <c:pt idx="29489">
                  <c:v>5.8977999999977224E-4</c:v>
                </c:pt>
                <c:pt idx="29490">
                  <c:v>5.8979999999977223E-4</c:v>
                </c:pt>
                <c:pt idx="29491">
                  <c:v>5.8981999999977222E-4</c:v>
                </c:pt>
                <c:pt idx="29492">
                  <c:v>5.8983999999977221E-4</c:v>
                </c:pt>
                <c:pt idx="29493">
                  <c:v>5.898599999997722E-4</c:v>
                </c:pt>
                <c:pt idx="29494">
                  <c:v>5.8987999999977219E-4</c:v>
                </c:pt>
                <c:pt idx="29495">
                  <c:v>5.8989999999977218E-4</c:v>
                </c:pt>
                <c:pt idx="29496">
                  <c:v>5.8991999999977217E-4</c:v>
                </c:pt>
                <c:pt idx="29497">
                  <c:v>5.8993999999977216E-4</c:v>
                </c:pt>
                <c:pt idx="29498">
                  <c:v>5.8995999999977215E-4</c:v>
                </c:pt>
                <c:pt idx="29499">
                  <c:v>5.8997999999977214E-4</c:v>
                </c:pt>
                <c:pt idx="29500">
                  <c:v>5.8999999999977213E-4</c:v>
                </c:pt>
                <c:pt idx="29501">
                  <c:v>5.9001999999977212E-4</c:v>
                </c:pt>
                <c:pt idx="29502">
                  <c:v>5.9003999999977211E-4</c:v>
                </c:pt>
                <c:pt idx="29503">
                  <c:v>5.900599999997721E-4</c:v>
                </c:pt>
                <c:pt idx="29504">
                  <c:v>5.9007999999977209E-4</c:v>
                </c:pt>
                <c:pt idx="29505">
                  <c:v>5.9009999999977208E-4</c:v>
                </c:pt>
                <c:pt idx="29506">
                  <c:v>5.9011999999977207E-4</c:v>
                </c:pt>
                <c:pt idx="29507">
                  <c:v>5.9013999999977206E-4</c:v>
                </c:pt>
                <c:pt idx="29508">
                  <c:v>5.9015999999977205E-4</c:v>
                </c:pt>
                <c:pt idx="29509">
                  <c:v>5.9017999999977204E-4</c:v>
                </c:pt>
                <c:pt idx="29510">
                  <c:v>5.9019999999977203E-4</c:v>
                </c:pt>
                <c:pt idx="29511">
                  <c:v>5.9021999999977202E-4</c:v>
                </c:pt>
                <c:pt idx="29512">
                  <c:v>5.9023999999977201E-4</c:v>
                </c:pt>
                <c:pt idx="29513">
                  <c:v>5.90259999999772E-4</c:v>
                </c:pt>
                <c:pt idx="29514">
                  <c:v>5.9027999999977199E-4</c:v>
                </c:pt>
                <c:pt idx="29515">
                  <c:v>5.9029999999977197E-4</c:v>
                </c:pt>
                <c:pt idx="29516">
                  <c:v>5.9031999999977196E-4</c:v>
                </c:pt>
                <c:pt idx="29517">
                  <c:v>5.9033999999977195E-4</c:v>
                </c:pt>
                <c:pt idx="29518">
                  <c:v>5.9035999999977194E-4</c:v>
                </c:pt>
                <c:pt idx="29519">
                  <c:v>5.9037999999977193E-4</c:v>
                </c:pt>
                <c:pt idx="29520">
                  <c:v>5.9039999999977192E-4</c:v>
                </c:pt>
                <c:pt idx="29521">
                  <c:v>5.9041999999977191E-4</c:v>
                </c:pt>
                <c:pt idx="29522">
                  <c:v>5.904399999997719E-4</c:v>
                </c:pt>
                <c:pt idx="29523">
                  <c:v>5.9045999999977189E-4</c:v>
                </c:pt>
                <c:pt idx="29524">
                  <c:v>5.9047999999977188E-4</c:v>
                </c:pt>
                <c:pt idx="29525">
                  <c:v>5.9049999999977187E-4</c:v>
                </c:pt>
                <c:pt idx="29526">
                  <c:v>5.9051999999977186E-4</c:v>
                </c:pt>
                <c:pt idx="29527">
                  <c:v>5.9053999999977185E-4</c:v>
                </c:pt>
                <c:pt idx="29528">
                  <c:v>5.9055999999977184E-4</c:v>
                </c:pt>
                <c:pt idx="29529">
                  <c:v>5.9057999999977183E-4</c:v>
                </c:pt>
                <c:pt idx="29530">
                  <c:v>5.9059999999977182E-4</c:v>
                </c:pt>
                <c:pt idx="29531">
                  <c:v>5.9061999999977181E-4</c:v>
                </c:pt>
                <c:pt idx="29532">
                  <c:v>5.906399999997718E-4</c:v>
                </c:pt>
                <c:pt idx="29533">
                  <c:v>5.9065999999977179E-4</c:v>
                </c:pt>
                <c:pt idx="29534">
                  <c:v>5.9067999999977178E-4</c:v>
                </c:pt>
                <c:pt idx="29535">
                  <c:v>5.9069999999977177E-4</c:v>
                </c:pt>
                <c:pt idx="29536">
                  <c:v>5.9071999999977176E-4</c:v>
                </c:pt>
                <c:pt idx="29537">
                  <c:v>5.9073999999977175E-4</c:v>
                </c:pt>
                <c:pt idx="29538">
                  <c:v>5.9075999999977174E-4</c:v>
                </c:pt>
                <c:pt idx="29539">
                  <c:v>5.9077999999977173E-4</c:v>
                </c:pt>
                <c:pt idx="29540">
                  <c:v>5.9079999999977172E-4</c:v>
                </c:pt>
                <c:pt idx="29541">
                  <c:v>5.9081999999977171E-4</c:v>
                </c:pt>
                <c:pt idx="29542">
                  <c:v>5.908399999997717E-4</c:v>
                </c:pt>
                <c:pt idx="29543">
                  <c:v>5.9085999999977169E-4</c:v>
                </c:pt>
                <c:pt idx="29544">
                  <c:v>5.9087999999977167E-4</c:v>
                </c:pt>
                <c:pt idx="29545">
                  <c:v>5.9089999999977166E-4</c:v>
                </c:pt>
                <c:pt idx="29546">
                  <c:v>5.9091999999977165E-4</c:v>
                </c:pt>
                <c:pt idx="29547">
                  <c:v>5.9093999999977164E-4</c:v>
                </c:pt>
                <c:pt idx="29548">
                  <c:v>5.9095999999977163E-4</c:v>
                </c:pt>
                <c:pt idx="29549">
                  <c:v>5.9097999999977162E-4</c:v>
                </c:pt>
                <c:pt idx="29550">
                  <c:v>5.9099999999977161E-4</c:v>
                </c:pt>
                <c:pt idx="29551">
                  <c:v>5.910199999997716E-4</c:v>
                </c:pt>
                <c:pt idx="29552">
                  <c:v>5.9103999999977159E-4</c:v>
                </c:pt>
                <c:pt idx="29553">
                  <c:v>5.9105999999977158E-4</c:v>
                </c:pt>
                <c:pt idx="29554">
                  <c:v>5.9107999999977157E-4</c:v>
                </c:pt>
                <c:pt idx="29555">
                  <c:v>5.9109999999977156E-4</c:v>
                </c:pt>
                <c:pt idx="29556">
                  <c:v>5.9111999999977155E-4</c:v>
                </c:pt>
                <c:pt idx="29557">
                  <c:v>5.9113999999977154E-4</c:v>
                </c:pt>
                <c:pt idx="29558">
                  <c:v>5.9115999999977153E-4</c:v>
                </c:pt>
                <c:pt idx="29559">
                  <c:v>5.9117999999977152E-4</c:v>
                </c:pt>
                <c:pt idx="29560">
                  <c:v>5.9119999999977151E-4</c:v>
                </c:pt>
                <c:pt idx="29561">
                  <c:v>5.912199999997715E-4</c:v>
                </c:pt>
                <c:pt idx="29562">
                  <c:v>5.9123999999977149E-4</c:v>
                </c:pt>
                <c:pt idx="29563">
                  <c:v>5.9125999999977148E-4</c:v>
                </c:pt>
                <c:pt idx="29564">
                  <c:v>5.9127999999977147E-4</c:v>
                </c:pt>
                <c:pt idx="29565">
                  <c:v>5.9129999999977146E-4</c:v>
                </c:pt>
                <c:pt idx="29566">
                  <c:v>5.9131999999977145E-4</c:v>
                </c:pt>
                <c:pt idx="29567">
                  <c:v>5.9133999999977144E-4</c:v>
                </c:pt>
                <c:pt idx="29568">
                  <c:v>5.9135999999977143E-4</c:v>
                </c:pt>
                <c:pt idx="29569">
                  <c:v>5.9137999999977142E-4</c:v>
                </c:pt>
                <c:pt idx="29570">
                  <c:v>5.9139999999977141E-4</c:v>
                </c:pt>
                <c:pt idx="29571">
                  <c:v>5.914199999997714E-4</c:v>
                </c:pt>
                <c:pt idx="29572">
                  <c:v>5.9143999999977138E-4</c:v>
                </c:pt>
                <c:pt idx="29573">
                  <c:v>5.9145999999977137E-4</c:v>
                </c:pt>
                <c:pt idx="29574">
                  <c:v>5.9147999999977136E-4</c:v>
                </c:pt>
                <c:pt idx="29575">
                  <c:v>5.9149999999977135E-4</c:v>
                </c:pt>
                <c:pt idx="29576">
                  <c:v>5.9151999999977134E-4</c:v>
                </c:pt>
                <c:pt idx="29577">
                  <c:v>5.9153999999977133E-4</c:v>
                </c:pt>
                <c:pt idx="29578">
                  <c:v>5.9155999999977132E-4</c:v>
                </c:pt>
                <c:pt idx="29579">
                  <c:v>5.9157999999977131E-4</c:v>
                </c:pt>
                <c:pt idx="29580">
                  <c:v>5.915999999997713E-4</c:v>
                </c:pt>
                <c:pt idx="29581">
                  <c:v>5.9161999999977129E-4</c:v>
                </c:pt>
                <c:pt idx="29582">
                  <c:v>5.9163999999977128E-4</c:v>
                </c:pt>
                <c:pt idx="29583">
                  <c:v>5.9165999999977127E-4</c:v>
                </c:pt>
                <c:pt idx="29584">
                  <c:v>5.9167999999977126E-4</c:v>
                </c:pt>
                <c:pt idx="29585">
                  <c:v>5.9169999999977125E-4</c:v>
                </c:pt>
                <c:pt idx="29586">
                  <c:v>5.9171999999977124E-4</c:v>
                </c:pt>
                <c:pt idx="29587">
                  <c:v>5.9173999999977123E-4</c:v>
                </c:pt>
                <c:pt idx="29588">
                  <c:v>5.9175999999977122E-4</c:v>
                </c:pt>
                <c:pt idx="29589">
                  <c:v>5.9177999999977121E-4</c:v>
                </c:pt>
                <c:pt idx="29590">
                  <c:v>5.917999999997712E-4</c:v>
                </c:pt>
                <c:pt idx="29591">
                  <c:v>5.9181999999977119E-4</c:v>
                </c:pt>
                <c:pt idx="29592">
                  <c:v>5.9183999999977118E-4</c:v>
                </c:pt>
                <c:pt idx="29593">
                  <c:v>5.9185999999977117E-4</c:v>
                </c:pt>
                <c:pt idx="29594">
                  <c:v>5.9187999999977116E-4</c:v>
                </c:pt>
                <c:pt idx="29595">
                  <c:v>5.9189999999977115E-4</c:v>
                </c:pt>
                <c:pt idx="29596">
                  <c:v>5.9191999999977114E-4</c:v>
                </c:pt>
                <c:pt idx="29597">
                  <c:v>5.9193999999977113E-4</c:v>
                </c:pt>
                <c:pt idx="29598">
                  <c:v>5.9195999999977112E-4</c:v>
                </c:pt>
                <c:pt idx="29599">
                  <c:v>5.9197999999977111E-4</c:v>
                </c:pt>
                <c:pt idx="29600">
                  <c:v>5.9199999999977109E-4</c:v>
                </c:pt>
                <c:pt idx="29601">
                  <c:v>5.9201999999977108E-4</c:v>
                </c:pt>
                <c:pt idx="29602">
                  <c:v>5.9203999999977107E-4</c:v>
                </c:pt>
                <c:pt idx="29603">
                  <c:v>5.9205999999977106E-4</c:v>
                </c:pt>
                <c:pt idx="29604">
                  <c:v>5.9207999999977105E-4</c:v>
                </c:pt>
                <c:pt idx="29605">
                  <c:v>5.9209999999977104E-4</c:v>
                </c:pt>
                <c:pt idx="29606">
                  <c:v>5.9211999999977103E-4</c:v>
                </c:pt>
                <c:pt idx="29607">
                  <c:v>5.9213999999977102E-4</c:v>
                </c:pt>
                <c:pt idx="29608">
                  <c:v>5.9215999999977101E-4</c:v>
                </c:pt>
                <c:pt idx="29609">
                  <c:v>5.92179999999771E-4</c:v>
                </c:pt>
                <c:pt idx="29610">
                  <c:v>5.9219999999977099E-4</c:v>
                </c:pt>
                <c:pt idx="29611">
                  <c:v>5.9221999999977098E-4</c:v>
                </c:pt>
                <c:pt idx="29612">
                  <c:v>5.9223999999977097E-4</c:v>
                </c:pt>
                <c:pt idx="29613">
                  <c:v>5.9225999999977096E-4</c:v>
                </c:pt>
                <c:pt idx="29614">
                  <c:v>5.9227999999977095E-4</c:v>
                </c:pt>
                <c:pt idx="29615">
                  <c:v>5.9229999999977094E-4</c:v>
                </c:pt>
                <c:pt idx="29616">
                  <c:v>5.9231999999977093E-4</c:v>
                </c:pt>
                <c:pt idx="29617">
                  <c:v>5.9233999999977092E-4</c:v>
                </c:pt>
                <c:pt idx="29618">
                  <c:v>5.9235999999977091E-4</c:v>
                </c:pt>
                <c:pt idx="29619">
                  <c:v>5.923799999997709E-4</c:v>
                </c:pt>
                <c:pt idx="29620">
                  <c:v>5.9239999999977089E-4</c:v>
                </c:pt>
                <c:pt idx="29621">
                  <c:v>5.9241999999977088E-4</c:v>
                </c:pt>
                <c:pt idx="29622">
                  <c:v>5.9243999999977087E-4</c:v>
                </c:pt>
                <c:pt idx="29623">
                  <c:v>5.9245999999977086E-4</c:v>
                </c:pt>
                <c:pt idx="29624">
                  <c:v>5.9247999999977085E-4</c:v>
                </c:pt>
                <c:pt idx="29625">
                  <c:v>5.9249999999977084E-4</c:v>
                </c:pt>
                <c:pt idx="29626">
                  <c:v>5.9251999999977083E-4</c:v>
                </c:pt>
                <c:pt idx="29627">
                  <c:v>5.9253999999977082E-4</c:v>
                </c:pt>
                <c:pt idx="29628">
                  <c:v>5.925599999997708E-4</c:v>
                </c:pt>
                <c:pt idx="29629">
                  <c:v>5.9257999999977079E-4</c:v>
                </c:pt>
                <c:pt idx="29630">
                  <c:v>5.9259999999977078E-4</c:v>
                </c:pt>
                <c:pt idx="29631">
                  <c:v>5.9261999999977077E-4</c:v>
                </c:pt>
                <c:pt idx="29632">
                  <c:v>5.9263999999977076E-4</c:v>
                </c:pt>
                <c:pt idx="29633">
                  <c:v>5.9265999999977075E-4</c:v>
                </c:pt>
                <c:pt idx="29634">
                  <c:v>5.9267999999977074E-4</c:v>
                </c:pt>
                <c:pt idx="29635">
                  <c:v>5.9269999999977073E-4</c:v>
                </c:pt>
                <c:pt idx="29636">
                  <c:v>5.9271999999977072E-4</c:v>
                </c:pt>
                <c:pt idx="29637">
                  <c:v>5.9273999999977071E-4</c:v>
                </c:pt>
                <c:pt idx="29638">
                  <c:v>5.927599999997707E-4</c:v>
                </c:pt>
                <c:pt idx="29639">
                  <c:v>5.9277999999977069E-4</c:v>
                </c:pt>
                <c:pt idx="29640">
                  <c:v>5.9279999999977068E-4</c:v>
                </c:pt>
                <c:pt idx="29641">
                  <c:v>5.9281999999977067E-4</c:v>
                </c:pt>
                <c:pt idx="29642">
                  <c:v>5.9283999999977066E-4</c:v>
                </c:pt>
                <c:pt idx="29643">
                  <c:v>5.9285999999977065E-4</c:v>
                </c:pt>
                <c:pt idx="29644">
                  <c:v>5.9287999999977064E-4</c:v>
                </c:pt>
                <c:pt idx="29645">
                  <c:v>5.9289999999977063E-4</c:v>
                </c:pt>
                <c:pt idx="29646">
                  <c:v>5.9291999999977062E-4</c:v>
                </c:pt>
                <c:pt idx="29647">
                  <c:v>5.9293999999977061E-4</c:v>
                </c:pt>
                <c:pt idx="29648">
                  <c:v>5.929599999997706E-4</c:v>
                </c:pt>
                <c:pt idx="29649">
                  <c:v>5.9297999999977059E-4</c:v>
                </c:pt>
                <c:pt idx="29650">
                  <c:v>5.9299999999977058E-4</c:v>
                </c:pt>
                <c:pt idx="29651">
                  <c:v>5.9301999999977057E-4</c:v>
                </c:pt>
                <c:pt idx="29652">
                  <c:v>5.9303999999977056E-4</c:v>
                </c:pt>
                <c:pt idx="29653">
                  <c:v>5.9305999999977055E-4</c:v>
                </c:pt>
                <c:pt idx="29654">
                  <c:v>5.9307999999977054E-4</c:v>
                </c:pt>
                <c:pt idx="29655">
                  <c:v>5.9309999999977053E-4</c:v>
                </c:pt>
                <c:pt idx="29656">
                  <c:v>5.9311999999977051E-4</c:v>
                </c:pt>
                <c:pt idx="29657">
                  <c:v>5.931399999997705E-4</c:v>
                </c:pt>
                <c:pt idx="29658">
                  <c:v>5.9315999999977049E-4</c:v>
                </c:pt>
                <c:pt idx="29659">
                  <c:v>5.9317999999977048E-4</c:v>
                </c:pt>
                <c:pt idx="29660">
                  <c:v>5.9319999999977047E-4</c:v>
                </c:pt>
                <c:pt idx="29661">
                  <c:v>5.9321999999977046E-4</c:v>
                </c:pt>
                <c:pt idx="29662">
                  <c:v>5.9323999999977045E-4</c:v>
                </c:pt>
                <c:pt idx="29663">
                  <c:v>5.9325999999977044E-4</c:v>
                </c:pt>
                <c:pt idx="29664">
                  <c:v>5.9327999999977043E-4</c:v>
                </c:pt>
                <c:pt idx="29665">
                  <c:v>5.9329999999977042E-4</c:v>
                </c:pt>
                <c:pt idx="29666">
                  <c:v>5.9331999999977041E-4</c:v>
                </c:pt>
                <c:pt idx="29667">
                  <c:v>5.933399999997704E-4</c:v>
                </c:pt>
                <c:pt idx="29668">
                  <c:v>5.9335999999977039E-4</c:v>
                </c:pt>
                <c:pt idx="29669">
                  <c:v>5.9337999999977038E-4</c:v>
                </c:pt>
                <c:pt idx="29670">
                  <c:v>5.9339999999977037E-4</c:v>
                </c:pt>
                <c:pt idx="29671">
                  <c:v>5.9341999999977036E-4</c:v>
                </c:pt>
                <c:pt idx="29672">
                  <c:v>5.9343999999977035E-4</c:v>
                </c:pt>
                <c:pt idx="29673">
                  <c:v>5.9345999999977034E-4</c:v>
                </c:pt>
                <c:pt idx="29674">
                  <c:v>5.9347999999977033E-4</c:v>
                </c:pt>
                <c:pt idx="29675">
                  <c:v>5.9349999999977032E-4</c:v>
                </c:pt>
                <c:pt idx="29676">
                  <c:v>5.9351999999977031E-4</c:v>
                </c:pt>
                <c:pt idx="29677">
                  <c:v>5.935399999997703E-4</c:v>
                </c:pt>
                <c:pt idx="29678">
                  <c:v>5.9355999999977029E-4</c:v>
                </c:pt>
                <c:pt idx="29679">
                  <c:v>5.9357999999977028E-4</c:v>
                </c:pt>
                <c:pt idx="29680">
                  <c:v>5.9359999999977027E-4</c:v>
                </c:pt>
                <c:pt idx="29681">
                  <c:v>5.9361999999977026E-4</c:v>
                </c:pt>
                <c:pt idx="29682">
                  <c:v>5.9363999999977025E-4</c:v>
                </c:pt>
                <c:pt idx="29683">
                  <c:v>5.9365999999977024E-4</c:v>
                </c:pt>
                <c:pt idx="29684">
                  <c:v>5.9367999999977022E-4</c:v>
                </c:pt>
                <c:pt idx="29685">
                  <c:v>5.9369999999977021E-4</c:v>
                </c:pt>
                <c:pt idx="29686">
                  <c:v>5.937199999997702E-4</c:v>
                </c:pt>
                <c:pt idx="29687">
                  <c:v>5.9373999999977019E-4</c:v>
                </c:pt>
                <c:pt idx="29688">
                  <c:v>5.9375999999977018E-4</c:v>
                </c:pt>
                <c:pt idx="29689">
                  <c:v>5.9377999999977017E-4</c:v>
                </c:pt>
                <c:pt idx="29690">
                  <c:v>5.9379999999977016E-4</c:v>
                </c:pt>
                <c:pt idx="29691">
                  <c:v>5.9381999999977015E-4</c:v>
                </c:pt>
                <c:pt idx="29692">
                  <c:v>5.9383999999977014E-4</c:v>
                </c:pt>
                <c:pt idx="29693">
                  <c:v>5.9385999999977013E-4</c:v>
                </c:pt>
                <c:pt idx="29694">
                  <c:v>5.9387999999977012E-4</c:v>
                </c:pt>
                <c:pt idx="29695">
                  <c:v>5.9389999999977011E-4</c:v>
                </c:pt>
                <c:pt idx="29696">
                  <c:v>5.939199999997701E-4</c:v>
                </c:pt>
                <c:pt idx="29697">
                  <c:v>5.9393999999977009E-4</c:v>
                </c:pt>
                <c:pt idx="29698">
                  <c:v>5.9395999999977008E-4</c:v>
                </c:pt>
                <c:pt idx="29699">
                  <c:v>5.9397999999977007E-4</c:v>
                </c:pt>
                <c:pt idx="29700">
                  <c:v>5.9399999999977006E-4</c:v>
                </c:pt>
                <c:pt idx="29701">
                  <c:v>5.9401999999977005E-4</c:v>
                </c:pt>
                <c:pt idx="29702">
                  <c:v>5.9403999999977004E-4</c:v>
                </c:pt>
                <c:pt idx="29703">
                  <c:v>5.9405999999977003E-4</c:v>
                </c:pt>
                <c:pt idx="29704">
                  <c:v>5.9407999999977002E-4</c:v>
                </c:pt>
                <c:pt idx="29705">
                  <c:v>5.9409999999977001E-4</c:v>
                </c:pt>
                <c:pt idx="29706">
                  <c:v>5.9411999999977E-4</c:v>
                </c:pt>
                <c:pt idx="29707">
                  <c:v>5.9413999999976999E-4</c:v>
                </c:pt>
                <c:pt idx="29708">
                  <c:v>5.9415999999976998E-4</c:v>
                </c:pt>
                <c:pt idx="29709">
                  <c:v>5.9417999999976997E-4</c:v>
                </c:pt>
                <c:pt idx="29710">
                  <c:v>5.9419999999976996E-4</c:v>
                </c:pt>
                <c:pt idx="29711">
                  <c:v>5.9421999999976995E-4</c:v>
                </c:pt>
                <c:pt idx="29712">
                  <c:v>5.9423999999976993E-4</c:v>
                </c:pt>
                <c:pt idx="29713">
                  <c:v>5.9425999999976992E-4</c:v>
                </c:pt>
                <c:pt idx="29714">
                  <c:v>5.9427999999976991E-4</c:v>
                </c:pt>
                <c:pt idx="29715">
                  <c:v>5.942999999997699E-4</c:v>
                </c:pt>
                <c:pt idx="29716">
                  <c:v>5.9431999999976989E-4</c:v>
                </c:pt>
                <c:pt idx="29717">
                  <c:v>5.9433999999976988E-4</c:v>
                </c:pt>
                <c:pt idx="29718">
                  <c:v>5.9435999999976987E-4</c:v>
                </c:pt>
                <c:pt idx="29719">
                  <c:v>5.9437999999976986E-4</c:v>
                </c:pt>
                <c:pt idx="29720">
                  <c:v>5.9439999999976985E-4</c:v>
                </c:pt>
                <c:pt idx="29721">
                  <c:v>5.9441999999976984E-4</c:v>
                </c:pt>
                <c:pt idx="29722">
                  <c:v>5.9443999999976983E-4</c:v>
                </c:pt>
                <c:pt idx="29723">
                  <c:v>5.9445999999976982E-4</c:v>
                </c:pt>
                <c:pt idx="29724">
                  <c:v>5.9447999999976981E-4</c:v>
                </c:pt>
                <c:pt idx="29725">
                  <c:v>5.944999999997698E-4</c:v>
                </c:pt>
                <c:pt idx="29726">
                  <c:v>5.9451999999976979E-4</c:v>
                </c:pt>
                <c:pt idx="29727">
                  <c:v>5.9453999999976978E-4</c:v>
                </c:pt>
                <c:pt idx="29728">
                  <c:v>5.9455999999976977E-4</c:v>
                </c:pt>
                <c:pt idx="29729">
                  <c:v>5.9457999999976976E-4</c:v>
                </c:pt>
                <c:pt idx="29730">
                  <c:v>5.9459999999976975E-4</c:v>
                </c:pt>
                <c:pt idx="29731">
                  <c:v>5.9461999999976974E-4</c:v>
                </c:pt>
                <c:pt idx="29732">
                  <c:v>5.9463999999976973E-4</c:v>
                </c:pt>
                <c:pt idx="29733">
                  <c:v>5.9465999999976972E-4</c:v>
                </c:pt>
                <c:pt idx="29734">
                  <c:v>5.9467999999976971E-4</c:v>
                </c:pt>
                <c:pt idx="29735">
                  <c:v>5.946999999997697E-4</c:v>
                </c:pt>
                <c:pt idx="29736">
                  <c:v>5.9471999999976969E-4</c:v>
                </c:pt>
                <c:pt idx="29737">
                  <c:v>5.9473999999976968E-4</c:v>
                </c:pt>
                <c:pt idx="29738">
                  <c:v>5.9475999999976967E-4</c:v>
                </c:pt>
                <c:pt idx="29739">
                  <c:v>5.9477999999976966E-4</c:v>
                </c:pt>
                <c:pt idx="29740">
                  <c:v>5.9479999999976964E-4</c:v>
                </c:pt>
                <c:pt idx="29741">
                  <c:v>5.9481999999976963E-4</c:v>
                </c:pt>
                <c:pt idx="29742">
                  <c:v>5.9483999999976962E-4</c:v>
                </c:pt>
                <c:pt idx="29743">
                  <c:v>5.9485999999976961E-4</c:v>
                </c:pt>
                <c:pt idx="29744">
                  <c:v>5.948799999997696E-4</c:v>
                </c:pt>
                <c:pt idx="29745">
                  <c:v>5.9489999999976959E-4</c:v>
                </c:pt>
                <c:pt idx="29746">
                  <c:v>5.9491999999976958E-4</c:v>
                </c:pt>
                <c:pt idx="29747">
                  <c:v>5.9493999999976957E-4</c:v>
                </c:pt>
                <c:pt idx="29748">
                  <c:v>5.9495999999976956E-4</c:v>
                </c:pt>
                <c:pt idx="29749">
                  <c:v>5.9497999999976955E-4</c:v>
                </c:pt>
                <c:pt idx="29750">
                  <c:v>5.9499999999976954E-4</c:v>
                </c:pt>
                <c:pt idx="29751">
                  <c:v>5.9501999999976953E-4</c:v>
                </c:pt>
                <c:pt idx="29752">
                  <c:v>5.9503999999976952E-4</c:v>
                </c:pt>
                <c:pt idx="29753">
                  <c:v>5.9505999999976951E-4</c:v>
                </c:pt>
                <c:pt idx="29754">
                  <c:v>5.950799999997695E-4</c:v>
                </c:pt>
                <c:pt idx="29755">
                  <c:v>5.9509999999976949E-4</c:v>
                </c:pt>
                <c:pt idx="29756">
                  <c:v>5.9511999999976948E-4</c:v>
                </c:pt>
                <c:pt idx="29757">
                  <c:v>5.9513999999976947E-4</c:v>
                </c:pt>
                <c:pt idx="29758">
                  <c:v>5.9515999999976946E-4</c:v>
                </c:pt>
                <c:pt idx="29759">
                  <c:v>5.9517999999976945E-4</c:v>
                </c:pt>
                <c:pt idx="29760">
                  <c:v>5.9519999999976944E-4</c:v>
                </c:pt>
                <c:pt idx="29761">
                  <c:v>5.9521999999976943E-4</c:v>
                </c:pt>
                <c:pt idx="29762">
                  <c:v>5.9523999999976942E-4</c:v>
                </c:pt>
                <c:pt idx="29763">
                  <c:v>5.9525999999976941E-4</c:v>
                </c:pt>
                <c:pt idx="29764">
                  <c:v>5.952799999997694E-4</c:v>
                </c:pt>
                <c:pt idx="29765">
                  <c:v>5.9529999999976939E-4</c:v>
                </c:pt>
                <c:pt idx="29766">
                  <c:v>5.9531999999976938E-4</c:v>
                </c:pt>
                <c:pt idx="29767">
                  <c:v>5.9533999999976937E-4</c:v>
                </c:pt>
                <c:pt idx="29768">
                  <c:v>5.9535999999976935E-4</c:v>
                </c:pt>
                <c:pt idx="29769">
                  <c:v>5.9537999999976934E-4</c:v>
                </c:pt>
                <c:pt idx="29770">
                  <c:v>5.9539999999976933E-4</c:v>
                </c:pt>
                <c:pt idx="29771">
                  <c:v>5.9541999999976932E-4</c:v>
                </c:pt>
                <c:pt idx="29772">
                  <c:v>5.9543999999976931E-4</c:v>
                </c:pt>
                <c:pt idx="29773">
                  <c:v>5.954599999997693E-4</c:v>
                </c:pt>
                <c:pt idx="29774">
                  <c:v>5.9547999999976929E-4</c:v>
                </c:pt>
                <c:pt idx="29775">
                  <c:v>5.9549999999976928E-4</c:v>
                </c:pt>
                <c:pt idx="29776">
                  <c:v>5.9551999999976927E-4</c:v>
                </c:pt>
                <c:pt idx="29777">
                  <c:v>5.9553999999976926E-4</c:v>
                </c:pt>
                <c:pt idx="29778">
                  <c:v>5.9555999999976925E-4</c:v>
                </c:pt>
                <c:pt idx="29779">
                  <c:v>5.9557999999976924E-4</c:v>
                </c:pt>
                <c:pt idx="29780">
                  <c:v>5.9559999999976923E-4</c:v>
                </c:pt>
                <c:pt idx="29781">
                  <c:v>5.9561999999976922E-4</c:v>
                </c:pt>
                <c:pt idx="29782">
                  <c:v>5.9563999999976921E-4</c:v>
                </c:pt>
                <c:pt idx="29783">
                  <c:v>5.956599999997692E-4</c:v>
                </c:pt>
                <c:pt idx="29784">
                  <c:v>5.9567999999976919E-4</c:v>
                </c:pt>
                <c:pt idx="29785">
                  <c:v>5.9569999999976918E-4</c:v>
                </c:pt>
                <c:pt idx="29786">
                  <c:v>5.9571999999976917E-4</c:v>
                </c:pt>
                <c:pt idx="29787">
                  <c:v>5.9573999999976916E-4</c:v>
                </c:pt>
                <c:pt idx="29788">
                  <c:v>5.9575999999976915E-4</c:v>
                </c:pt>
                <c:pt idx="29789">
                  <c:v>5.9577999999976914E-4</c:v>
                </c:pt>
                <c:pt idx="29790">
                  <c:v>5.9579999999976913E-4</c:v>
                </c:pt>
                <c:pt idx="29791">
                  <c:v>5.9581999999976912E-4</c:v>
                </c:pt>
                <c:pt idx="29792">
                  <c:v>5.9583999999976911E-4</c:v>
                </c:pt>
                <c:pt idx="29793">
                  <c:v>5.958599999997691E-4</c:v>
                </c:pt>
                <c:pt idx="29794">
                  <c:v>5.9587999999976909E-4</c:v>
                </c:pt>
                <c:pt idx="29795">
                  <c:v>5.9589999999976908E-4</c:v>
                </c:pt>
                <c:pt idx="29796">
                  <c:v>5.9591999999976906E-4</c:v>
                </c:pt>
                <c:pt idx="29797">
                  <c:v>5.9593999999976905E-4</c:v>
                </c:pt>
                <c:pt idx="29798">
                  <c:v>5.9595999999976904E-4</c:v>
                </c:pt>
                <c:pt idx="29799">
                  <c:v>5.9597999999976903E-4</c:v>
                </c:pt>
                <c:pt idx="29800">
                  <c:v>5.9599999999976902E-4</c:v>
                </c:pt>
                <c:pt idx="29801">
                  <c:v>5.9601999999976901E-4</c:v>
                </c:pt>
                <c:pt idx="29802">
                  <c:v>5.96039999999769E-4</c:v>
                </c:pt>
                <c:pt idx="29803">
                  <c:v>5.9605999999976899E-4</c:v>
                </c:pt>
                <c:pt idx="29804">
                  <c:v>5.9607999999976898E-4</c:v>
                </c:pt>
                <c:pt idx="29805">
                  <c:v>5.9609999999976897E-4</c:v>
                </c:pt>
                <c:pt idx="29806">
                  <c:v>5.9611999999976896E-4</c:v>
                </c:pt>
                <c:pt idx="29807">
                  <c:v>5.9613999999976895E-4</c:v>
                </c:pt>
                <c:pt idx="29808">
                  <c:v>5.9615999999976894E-4</c:v>
                </c:pt>
                <c:pt idx="29809">
                  <c:v>5.9617999999976893E-4</c:v>
                </c:pt>
                <c:pt idx="29810">
                  <c:v>5.9619999999976892E-4</c:v>
                </c:pt>
                <c:pt idx="29811">
                  <c:v>5.9621999999976891E-4</c:v>
                </c:pt>
                <c:pt idx="29812">
                  <c:v>5.962399999997689E-4</c:v>
                </c:pt>
                <c:pt idx="29813">
                  <c:v>5.9625999999976889E-4</c:v>
                </c:pt>
                <c:pt idx="29814">
                  <c:v>5.9627999999976888E-4</c:v>
                </c:pt>
                <c:pt idx="29815">
                  <c:v>5.9629999999976887E-4</c:v>
                </c:pt>
                <c:pt idx="29816">
                  <c:v>5.9631999999976886E-4</c:v>
                </c:pt>
                <c:pt idx="29817">
                  <c:v>5.9633999999976885E-4</c:v>
                </c:pt>
                <c:pt idx="29818">
                  <c:v>5.9635999999976884E-4</c:v>
                </c:pt>
                <c:pt idx="29819">
                  <c:v>5.9637999999976883E-4</c:v>
                </c:pt>
                <c:pt idx="29820">
                  <c:v>5.9639999999976882E-4</c:v>
                </c:pt>
                <c:pt idx="29821">
                  <c:v>5.9641999999976881E-4</c:v>
                </c:pt>
                <c:pt idx="29822">
                  <c:v>5.964399999997688E-4</c:v>
                </c:pt>
                <c:pt idx="29823">
                  <c:v>5.9645999999976879E-4</c:v>
                </c:pt>
                <c:pt idx="29824">
                  <c:v>5.9647999999976878E-4</c:v>
                </c:pt>
                <c:pt idx="29825">
                  <c:v>5.9649999999976876E-4</c:v>
                </c:pt>
                <c:pt idx="29826">
                  <c:v>5.9651999999976875E-4</c:v>
                </c:pt>
                <c:pt idx="29827">
                  <c:v>5.9653999999976874E-4</c:v>
                </c:pt>
                <c:pt idx="29828">
                  <c:v>5.9655999999976873E-4</c:v>
                </c:pt>
                <c:pt idx="29829">
                  <c:v>5.9657999999976872E-4</c:v>
                </c:pt>
                <c:pt idx="29830">
                  <c:v>5.9659999999976871E-4</c:v>
                </c:pt>
                <c:pt idx="29831">
                  <c:v>5.966199999997687E-4</c:v>
                </c:pt>
                <c:pt idx="29832">
                  <c:v>5.9663999999976869E-4</c:v>
                </c:pt>
                <c:pt idx="29833">
                  <c:v>5.9665999999976868E-4</c:v>
                </c:pt>
                <c:pt idx="29834">
                  <c:v>5.9667999999976867E-4</c:v>
                </c:pt>
                <c:pt idx="29835">
                  <c:v>5.9669999999976866E-4</c:v>
                </c:pt>
                <c:pt idx="29836">
                  <c:v>5.9671999999976865E-4</c:v>
                </c:pt>
                <c:pt idx="29837">
                  <c:v>5.9673999999976864E-4</c:v>
                </c:pt>
                <c:pt idx="29838">
                  <c:v>5.9675999999976863E-4</c:v>
                </c:pt>
                <c:pt idx="29839">
                  <c:v>5.9677999999976862E-4</c:v>
                </c:pt>
                <c:pt idx="29840">
                  <c:v>5.9679999999976861E-4</c:v>
                </c:pt>
                <c:pt idx="29841">
                  <c:v>5.968199999997686E-4</c:v>
                </c:pt>
                <c:pt idx="29842">
                  <c:v>5.9683999999976859E-4</c:v>
                </c:pt>
                <c:pt idx="29843">
                  <c:v>5.9685999999976858E-4</c:v>
                </c:pt>
                <c:pt idx="29844">
                  <c:v>5.9687999999976857E-4</c:v>
                </c:pt>
                <c:pt idx="29845">
                  <c:v>5.9689999999976856E-4</c:v>
                </c:pt>
                <c:pt idx="29846">
                  <c:v>5.9691999999976855E-4</c:v>
                </c:pt>
                <c:pt idx="29847">
                  <c:v>5.9693999999976854E-4</c:v>
                </c:pt>
                <c:pt idx="29848">
                  <c:v>5.9695999999976853E-4</c:v>
                </c:pt>
                <c:pt idx="29849">
                  <c:v>5.9697999999976852E-4</c:v>
                </c:pt>
                <c:pt idx="29850">
                  <c:v>5.9699999999976851E-4</c:v>
                </c:pt>
                <c:pt idx="29851">
                  <c:v>5.970199999997685E-4</c:v>
                </c:pt>
                <c:pt idx="29852">
                  <c:v>5.9703999999976849E-4</c:v>
                </c:pt>
                <c:pt idx="29853">
                  <c:v>5.9705999999976847E-4</c:v>
                </c:pt>
                <c:pt idx="29854">
                  <c:v>5.9707999999976846E-4</c:v>
                </c:pt>
                <c:pt idx="29855">
                  <c:v>5.9709999999976845E-4</c:v>
                </c:pt>
                <c:pt idx="29856">
                  <c:v>5.9711999999976844E-4</c:v>
                </c:pt>
                <c:pt idx="29857">
                  <c:v>5.9713999999976843E-4</c:v>
                </c:pt>
                <c:pt idx="29858">
                  <c:v>5.9715999999976842E-4</c:v>
                </c:pt>
                <c:pt idx="29859">
                  <c:v>5.9717999999976841E-4</c:v>
                </c:pt>
                <c:pt idx="29860">
                  <c:v>5.971999999997684E-4</c:v>
                </c:pt>
                <c:pt idx="29861">
                  <c:v>5.9721999999976839E-4</c:v>
                </c:pt>
                <c:pt idx="29862">
                  <c:v>5.9723999999976838E-4</c:v>
                </c:pt>
                <c:pt idx="29863">
                  <c:v>5.9725999999976837E-4</c:v>
                </c:pt>
                <c:pt idx="29864">
                  <c:v>5.9727999999976836E-4</c:v>
                </c:pt>
                <c:pt idx="29865">
                  <c:v>5.9729999999976835E-4</c:v>
                </c:pt>
                <c:pt idx="29866">
                  <c:v>5.9731999999976834E-4</c:v>
                </c:pt>
                <c:pt idx="29867">
                  <c:v>5.9733999999976833E-4</c:v>
                </c:pt>
                <c:pt idx="29868">
                  <c:v>5.9735999999976832E-4</c:v>
                </c:pt>
                <c:pt idx="29869">
                  <c:v>5.9737999999976831E-4</c:v>
                </c:pt>
                <c:pt idx="29870">
                  <c:v>5.973999999997683E-4</c:v>
                </c:pt>
                <c:pt idx="29871">
                  <c:v>5.9741999999976829E-4</c:v>
                </c:pt>
                <c:pt idx="29872">
                  <c:v>5.9743999999976828E-4</c:v>
                </c:pt>
                <c:pt idx="29873">
                  <c:v>5.9745999999976827E-4</c:v>
                </c:pt>
                <c:pt idx="29874">
                  <c:v>5.9747999999976826E-4</c:v>
                </c:pt>
                <c:pt idx="29875">
                  <c:v>5.9749999999976825E-4</c:v>
                </c:pt>
                <c:pt idx="29876">
                  <c:v>5.9751999999976824E-4</c:v>
                </c:pt>
                <c:pt idx="29877">
                  <c:v>5.9753999999976823E-4</c:v>
                </c:pt>
                <c:pt idx="29878">
                  <c:v>5.9755999999976822E-4</c:v>
                </c:pt>
                <c:pt idx="29879">
                  <c:v>5.9757999999976821E-4</c:v>
                </c:pt>
                <c:pt idx="29880">
                  <c:v>5.975999999997682E-4</c:v>
                </c:pt>
                <c:pt idx="29881">
                  <c:v>5.9761999999976818E-4</c:v>
                </c:pt>
                <c:pt idx="29882">
                  <c:v>5.9763999999976817E-4</c:v>
                </c:pt>
                <c:pt idx="29883">
                  <c:v>5.9765999999976816E-4</c:v>
                </c:pt>
                <c:pt idx="29884">
                  <c:v>5.9767999999976815E-4</c:v>
                </c:pt>
                <c:pt idx="29885">
                  <c:v>5.9769999999976814E-4</c:v>
                </c:pt>
                <c:pt idx="29886">
                  <c:v>5.9771999999976813E-4</c:v>
                </c:pt>
                <c:pt idx="29887">
                  <c:v>5.9773999999976812E-4</c:v>
                </c:pt>
                <c:pt idx="29888">
                  <c:v>5.9775999999976811E-4</c:v>
                </c:pt>
                <c:pt idx="29889">
                  <c:v>5.977799999997681E-4</c:v>
                </c:pt>
                <c:pt idx="29890">
                  <c:v>5.9779999999976809E-4</c:v>
                </c:pt>
                <c:pt idx="29891">
                  <c:v>5.9781999999976808E-4</c:v>
                </c:pt>
                <c:pt idx="29892">
                  <c:v>5.9783999999976807E-4</c:v>
                </c:pt>
                <c:pt idx="29893">
                  <c:v>5.9785999999976806E-4</c:v>
                </c:pt>
                <c:pt idx="29894">
                  <c:v>5.9787999999976805E-4</c:v>
                </c:pt>
                <c:pt idx="29895">
                  <c:v>5.9789999999976804E-4</c:v>
                </c:pt>
                <c:pt idx="29896">
                  <c:v>5.9791999999976803E-4</c:v>
                </c:pt>
                <c:pt idx="29897">
                  <c:v>5.9793999999976802E-4</c:v>
                </c:pt>
                <c:pt idx="29898">
                  <c:v>5.9795999999976801E-4</c:v>
                </c:pt>
                <c:pt idx="29899">
                  <c:v>5.97979999999768E-4</c:v>
                </c:pt>
                <c:pt idx="29900">
                  <c:v>5.9799999999976799E-4</c:v>
                </c:pt>
                <c:pt idx="29901">
                  <c:v>5.9801999999976798E-4</c:v>
                </c:pt>
                <c:pt idx="29902">
                  <c:v>5.9803999999976797E-4</c:v>
                </c:pt>
                <c:pt idx="29903">
                  <c:v>5.9805999999976796E-4</c:v>
                </c:pt>
                <c:pt idx="29904">
                  <c:v>5.9807999999976795E-4</c:v>
                </c:pt>
                <c:pt idx="29905">
                  <c:v>5.9809999999976794E-4</c:v>
                </c:pt>
                <c:pt idx="29906">
                  <c:v>5.9811999999976793E-4</c:v>
                </c:pt>
                <c:pt idx="29907">
                  <c:v>5.9813999999976792E-4</c:v>
                </c:pt>
                <c:pt idx="29908">
                  <c:v>5.9815999999976791E-4</c:v>
                </c:pt>
                <c:pt idx="29909">
                  <c:v>5.9817999999976789E-4</c:v>
                </c:pt>
                <c:pt idx="29910">
                  <c:v>5.9819999999976788E-4</c:v>
                </c:pt>
                <c:pt idx="29911">
                  <c:v>5.9821999999976787E-4</c:v>
                </c:pt>
                <c:pt idx="29912">
                  <c:v>5.9823999999976786E-4</c:v>
                </c:pt>
                <c:pt idx="29913">
                  <c:v>5.9825999999976785E-4</c:v>
                </c:pt>
                <c:pt idx="29914">
                  <c:v>5.9827999999976784E-4</c:v>
                </c:pt>
                <c:pt idx="29915">
                  <c:v>5.9829999999976783E-4</c:v>
                </c:pt>
                <c:pt idx="29916">
                  <c:v>5.9831999999976782E-4</c:v>
                </c:pt>
                <c:pt idx="29917">
                  <c:v>5.9833999999976781E-4</c:v>
                </c:pt>
                <c:pt idx="29918">
                  <c:v>5.983599999997678E-4</c:v>
                </c:pt>
                <c:pt idx="29919">
                  <c:v>5.9837999999976779E-4</c:v>
                </c:pt>
                <c:pt idx="29920">
                  <c:v>5.9839999999976778E-4</c:v>
                </c:pt>
                <c:pt idx="29921">
                  <c:v>5.9841999999976777E-4</c:v>
                </c:pt>
                <c:pt idx="29922">
                  <c:v>5.9843999999976776E-4</c:v>
                </c:pt>
                <c:pt idx="29923">
                  <c:v>5.9845999999976775E-4</c:v>
                </c:pt>
                <c:pt idx="29924">
                  <c:v>5.9847999999976774E-4</c:v>
                </c:pt>
                <c:pt idx="29925">
                  <c:v>5.9849999999976773E-4</c:v>
                </c:pt>
                <c:pt idx="29926">
                  <c:v>5.9851999999976772E-4</c:v>
                </c:pt>
                <c:pt idx="29927">
                  <c:v>5.9853999999976771E-4</c:v>
                </c:pt>
                <c:pt idx="29928">
                  <c:v>5.985599999997677E-4</c:v>
                </c:pt>
                <c:pt idx="29929">
                  <c:v>5.9857999999976769E-4</c:v>
                </c:pt>
                <c:pt idx="29930">
                  <c:v>5.9859999999976768E-4</c:v>
                </c:pt>
                <c:pt idx="29931">
                  <c:v>5.9861999999976767E-4</c:v>
                </c:pt>
                <c:pt idx="29932">
                  <c:v>5.9863999999976766E-4</c:v>
                </c:pt>
                <c:pt idx="29933">
                  <c:v>5.9865999999976765E-4</c:v>
                </c:pt>
                <c:pt idx="29934">
                  <c:v>5.9867999999976764E-4</c:v>
                </c:pt>
                <c:pt idx="29935">
                  <c:v>5.9869999999976763E-4</c:v>
                </c:pt>
                <c:pt idx="29936">
                  <c:v>5.9871999999976762E-4</c:v>
                </c:pt>
                <c:pt idx="29937">
                  <c:v>5.987399999997676E-4</c:v>
                </c:pt>
                <c:pt idx="29938">
                  <c:v>5.9875999999976759E-4</c:v>
                </c:pt>
                <c:pt idx="29939">
                  <c:v>5.9877999999976758E-4</c:v>
                </c:pt>
                <c:pt idx="29940">
                  <c:v>5.9879999999976757E-4</c:v>
                </c:pt>
                <c:pt idx="29941">
                  <c:v>5.9881999999976756E-4</c:v>
                </c:pt>
                <c:pt idx="29942">
                  <c:v>5.9883999999976755E-4</c:v>
                </c:pt>
                <c:pt idx="29943">
                  <c:v>5.9885999999976754E-4</c:v>
                </c:pt>
                <c:pt idx="29944">
                  <c:v>5.9887999999976753E-4</c:v>
                </c:pt>
                <c:pt idx="29945">
                  <c:v>5.9889999999976752E-4</c:v>
                </c:pt>
                <c:pt idx="29946">
                  <c:v>5.9891999999976751E-4</c:v>
                </c:pt>
                <c:pt idx="29947">
                  <c:v>5.989399999997675E-4</c:v>
                </c:pt>
                <c:pt idx="29948">
                  <c:v>5.9895999999976749E-4</c:v>
                </c:pt>
                <c:pt idx="29949">
                  <c:v>5.9897999999976748E-4</c:v>
                </c:pt>
                <c:pt idx="29950">
                  <c:v>5.9899999999976747E-4</c:v>
                </c:pt>
                <c:pt idx="29951">
                  <c:v>5.9901999999976746E-4</c:v>
                </c:pt>
                <c:pt idx="29952">
                  <c:v>5.9903999999976745E-4</c:v>
                </c:pt>
                <c:pt idx="29953">
                  <c:v>5.9905999999976744E-4</c:v>
                </c:pt>
                <c:pt idx="29954">
                  <c:v>5.9907999999976743E-4</c:v>
                </c:pt>
                <c:pt idx="29955">
                  <c:v>5.9909999999976742E-4</c:v>
                </c:pt>
                <c:pt idx="29956">
                  <c:v>5.9911999999976741E-4</c:v>
                </c:pt>
                <c:pt idx="29957">
                  <c:v>5.991399999997674E-4</c:v>
                </c:pt>
                <c:pt idx="29958">
                  <c:v>5.9915999999976739E-4</c:v>
                </c:pt>
                <c:pt idx="29959">
                  <c:v>5.9917999999976738E-4</c:v>
                </c:pt>
                <c:pt idx="29960">
                  <c:v>5.9919999999976737E-4</c:v>
                </c:pt>
                <c:pt idx="29961">
                  <c:v>5.9921999999976736E-4</c:v>
                </c:pt>
                <c:pt idx="29962">
                  <c:v>5.9923999999976735E-4</c:v>
                </c:pt>
                <c:pt idx="29963">
                  <c:v>5.9925999999976734E-4</c:v>
                </c:pt>
                <c:pt idx="29964">
                  <c:v>5.9927999999976733E-4</c:v>
                </c:pt>
                <c:pt idx="29965">
                  <c:v>5.9929999999976731E-4</c:v>
                </c:pt>
                <c:pt idx="29966">
                  <c:v>5.993199999997673E-4</c:v>
                </c:pt>
                <c:pt idx="29967">
                  <c:v>5.9933999999976729E-4</c:v>
                </c:pt>
                <c:pt idx="29968">
                  <c:v>5.9935999999976728E-4</c:v>
                </c:pt>
                <c:pt idx="29969">
                  <c:v>5.9937999999976727E-4</c:v>
                </c:pt>
                <c:pt idx="29970">
                  <c:v>5.9939999999976726E-4</c:v>
                </c:pt>
                <c:pt idx="29971">
                  <c:v>5.9941999999976725E-4</c:v>
                </c:pt>
                <c:pt idx="29972">
                  <c:v>5.9943999999976724E-4</c:v>
                </c:pt>
                <c:pt idx="29973">
                  <c:v>5.9945999999976723E-4</c:v>
                </c:pt>
                <c:pt idx="29974">
                  <c:v>5.9947999999976722E-4</c:v>
                </c:pt>
                <c:pt idx="29975">
                  <c:v>5.9949999999976721E-4</c:v>
                </c:pt>
                <c:pt idx="29976">
                  <c:v>5.995199999997672E-4</c:v>
                </c:pt>
                <c:pt idx="29977">
                  <c:v>5.9953999999976719E-4</c:v>
                </c:pt>
                <c:pt idx="29978">
                  <c:v>5.9955999999976718E-4</c:v>
                </c:pt>
                <c:pt idx="29979">
                  <c:v>5.9957999999976717E-4</c:v>
                </c:pt>
                <c:pt idx="29980">
                  <c:v>5.9959999999976716E-4</c:v>
                </c:pt>
                <c:pt idx="29981">
                  <c:v>5.9961999999976715E-4</c:v>
                </c:pt>
                <c:pt idx="29982">
                  <c:v>5.9963999999976714E-4</c:v>
                </c:pt>
                <c:pt idx="29983">
                  <c:v>5.9965999999976713E-4</c:v>
                </c:pt>
                <c:pt idx="29984">
                  <c:v>5.9967999999976712E-4</c:v>
                </c:pt>
                <c:pt idx="29985">
                  <c:v>5.9969999999976711E-4</c:v>
                </c:pt>
                <c:pt idx="29986">
                  <c:v>5.997199999997671E-4</c:v>
                </c:pt>
                <c:pt idx="29987">
                  <c:v>5.9973999999976709E-4</c:v>
                </c:pt>
                <c:pt idx="29988">
                  <c:v>5.9975999999976708E-4</c:v>
                </c:pt>
                <c:pt idx="29989">
                  <c:v>5.9977999999976707E-4</c:v>
                </c:pt>
                <c:pt idx="29990">
                  <c:v>5.9979999999976706E-4</c:v>
                </c:pt>
                <c:pt idx="29991">
                  <c:v>5.9981999999976705E-4</c:v>
                </c:pt>
                <c:pt idx="29992">
                  <c:v>5.9983999999976704E-4</c:v>
                </c:pt>
                <c:pt idx="29993">
                  <c:v>5.9985999999976702E-4</c:v>
                </c:pt>
                <c:pt idx="29994">
                  <c:v>5.9987999999976701E-4</c:v>
                </c:pt>
                <c:pt idx="29995">
                  <c:v>5.99899999999767E-4</c:v>
                </c:pt>
                <c:pt idx="29996">
                  <c:v>5.9991999999976699E-4</c:v>
                </c:pt>
                <c:pt idx="29997">
                  <c:v>5.9993999999976698E-4</c:v>
                </c:pt>
                <c:pt idx="29998">
                  <c:v>5.9995999999976697E-4</c:v>
                </c:pt>
                <c:pt idx="29999">
                  <c:v>5.9997999999976696E-4</c:v>
                </c:pt>
                <c:pt idx="30000">
                  <c:v>5.9999999999976695E-4</c:v>
                </c:pt>
                <c:pt idx="30001">
                  <c:v>6.0001999999976694E-4</c:v>
                </c:pt>
                <c:pt idx="30002">
                  <c:v>6.0003999999976693E-4</c:v>
                </c:pt>
                <c:pt idx="30003">
                  <c:v>6.0005999999976692E-4</c:v>
                </c:pt>
                <c:pt idx="30004">
                  <c:v>6.0007999999976691E-4</c:v>
                </c:pt>
                <c:pt idx="30005">
                  <c:v>6.000999999997669E-4</c:v>
                </c:pt>
                <c:pt idx="30006">
                  <c:v>6.0011999999976689E-4</c:v>
                </c:pt>
                <c:pt idx="30007">
                  <c:v>6.0013999999976688E-4</c:v>
                </c:pt>
                <c:pt idx="30008">
                  <c:v>6.0015999999976687E-4</c:v>
                </c:pt>
                <c:pt idx="30009">
                  <c:v>6.0017999999976686E-4</c:v>
                </c:pt>
                <c:pt idx="30010">
                  <c:v>6.0019999999976685E-4</c:v>
                </c:pt>
                <c:pt idx="30011">
                  <c:v>6.0021999999976684E-4</c:v>
                </c:pt>
                <c:pt idx="30012">
                  <c:v>6.0023999999976683E-4</c:v>
                </c:pt>
                <c:pt idx="30013">
                  <c:v>6.0025999999976682E-4</c:v>
                </c:pt>
                <c:pt idx="30014">
                  <c:v>6.0027999999976681E-4</c:v>
                </c:pt>
                <c:pt idx="30015">
                  <c:v>6.002999999997668E-4</c:v>
                </c:pt>
                <c:pt idx="30016">
                  <c:v>6.0031999999976679E-4</c:v>
                </c:pt>
                <c:pt idx="30017">
                  <c:v>6.0033999999976678E-4</c:v>
                </c:pt>
                <c:pt idx="30018">
                  <c:v>6.0035999999976677E-4</c:v>
                </c:pt>
                <c:pt idx="30019">
                  <c:v>6.0037999999976676E-4</c:v>
                </c:pt>
                <c:pt idx="30020">
                  <c:v>6.0039999999976675E-4</c:v>
                </c:pt>
                <c:pt idx="30021">
                  <c:v>6.0041999999976673E-4</c:v>
                </c:pt>
                <c:pt idx="30022">
                  <c:v>6.0043999999976672E-4</c:v>
                </c:pt>
                <c:pt idx="30023">
                  <c:v>6.0045999999976671E-4</c:v>
                </c:pt>
                <c:pt idx="30024">
                  <c:v>6.004799999997667E-4</c:v>
                </c:pt>
                <c:pt idx="30025">
                  <c:v>6.0049999999976669E-4</c:v>
                </c:pt>
                <c:pt idx="30026">
                  <c:v>6.0051999999976668E-4</c:v>
                </c:pt>
                <c:pt idx="30027">
                  <c:v>6.0053999999976667E-4</c:v>
                </c:pt>
                <c:pt idx="30028">
                  <c:v>6.0055999999976666E-4</c:v>
                </c:pt>
                <c:pt idx="30029">
                  <c:v>6.0057999999976665E-4</c:v>
                </c:pt>
                <c:pt idx="30030">
                  <c:v>6.0059999999976664E-4</c:v>
                </c:pt>
                <c:pt idx="30031">
                  <c:v>6.0061999999976663E-4</c:v>
                </c:pt>
                <c:pt idx="30032">
                  <c:v>6.0063999999976662E-4</c:v>
                </c:pt>
                <c:pt idx="30033">
                  <c:v>6.0065999999976661E-4</c:v>
                </c:pt>
                <c:pt idx="30034">
                  <c:v>6.006799999997666E-4</c:v>
                </c:pt>
                <c:pt idx="30035">
                  <c:v>6.0069999999976659E-4</c:v>
                </c:pt>
                <c:pt idx="30036">
                  <c:v>6.0071999999976658E-4</c:v>
                </c:pt>
                <c:pt idx="30037">
                  <c:v>6.0073999999976657E-4</c:v>
                </c:pt>
                <c:pt idx="30038">
                  <c:v>6.0075999999976656E-4</c:v>
                </c:pt>
                <c:pt idx="30039">
                  <c:v>6.0077999999976655E-4</c:v>
                </c:pt>
                <c:pt idx="30040">
                  <c:v>6.0079999999976654E-4</c:v>
                </c:pt>
                <c:pt idx="30041">
                  <c:v>6.0081999999976653E-4</c:v>
                </c:pt>
                <c:pt idx="30042">
                  <c:v>6.0083999999976652E-4</c:v>
                </c:pt>
                <c:pt idx="30043">
                  <c:v>6.0085999999976651E-4</c:v>
                </c:pt>
                <c:pt idx="30044">
                  <c:v>6.008799999997665E-4</c:v>
                </c:pt>
                <c:pt idx="30045">
                  <c:v>6.0089999999976649E-4</c:v>
                </c:pt>
                <c:pt idx="30046">
                  <c:v>6.0091999999976648E-4</c:v>
                </c:pt>
                <c:pt idx="30047">
                  <c:v>6.0093999999976647E-4</c:v>
                </c:pt>
                <c:pt idx="30048">
                  <c:v>6.0095999999976646E-4</c:v>
                </c:pt>
                <c:pt idx="30049">
                  <c:v>6.0097999999976644E-4</c:v>
                </c:pt>
                <c:pt idx="30050">
                  <c:v>6.0099999999976643E-4</c:v>
                </c:pt>
                <c:pt idx="30051">
                  <c:v>6.0101999999976642E-4</c:v>
                </c:pt>
                <c:pt idx="30052">
                  <c:v>6.0103999999976641E-4</c:v>
                </c:pt>
                <c:pt idx="30053">
                  <c:v>6.010599999997664E-4</c:v>
                </c:pt>
                <c:pt idx="30054">
                  <c:v>6.0107999999976639E-4</c:v>
                </c:pt>
                <c:pt idx="30055">
                  <c:v>6.0109999999976638E-4</c:v>
                </c:pt>
                <c:pt idx="30056">
                  <c:v>6.0111999999976637E-4</c:v>
                </c:pt>
                <c:pt idx="30057">
                  <c:v>6.0113999999976636E-4</c:v>
                </c:pt>
                <c:pt idx="30058">
                  <c:v>6.0115999999976635E-4</c:v>
                </c:pt>
                <c:pt idx="30059">
                  <c:v>6.0117999999976634E-4</c:v>
                </c:pt>
                <c:pt idx="30060">
                  <c:v>6.0119999999976633E-4</c:v>
                </c:pt>
                <c:pt idx="30061">
                  <c:v>6.0121999999976632E-4</c:v>
                </c:pt>
                <c:pt idx="30062">
                  <c:v>6.0123999999976631E-4</c:v>
                </c:pt>
                <c:pt idx="30063">
                  <c:v>6.012599999997663E-4</c:v>
                </c:pt>
                <c:pt idx="30064">
                  <c:v>6.0127999999976629E-4</c:v>
                </c:pt>
                <c:pt idx="30065">
                  <c:v>6.0129999999976628E-4</c:v>
                </c:pt>
                <c:pt idx="30066">
                  <c:v>6.0131999999976627E-4</c:v>
                </c:pt>
                <c:pt idx="30067">
                  <c:v>6.0133999999976626E-4</c:v>
                </c:pt>
                <c:pt idx="30068">
                  <c:v>6.0135999999976625E-4</c:v>
                </c:pt>
                <c:pt idx="30069">
                  <c:v>6.0137999999976624E-4</c:v>
                </c:pt>
                <c:pt idx="30070">
                  <c:v>6.0139999999976623E-4</c:v>
                </c:pt>
                <c:pt idx="30071">
                  <c:v>6.0141999999976622E-4</c:v>
                </c:pt>
                <c:pt idx="30072">
                  <c:v>6.0143999999976621E-4</c:v>
                </c:pt>
                <c:pt idx="30073">
                  <c:v>6.014599999997662E-4</c:v>
                </c:pt>
                <c:pt idx="30074">
                  <c:v>6.0147999999976619E-4</c:v>
                </c:pt>
                <c:pt idx="30075">
                  <c:v>6.0149999999976618E-4</c:v>
                </c:pt>
                <c:pt idx="30076">
                  <c:v>6.0151999999976617E-4</c:v>
                </c:pt>
                <c:pt idx="30077">
                  <c:v>6.0153999999976615E-4</c:v>
                </c:pt>
                <c:pt idx="30078">
                  <c:v>6.0155999999976614E-4</c:v>
                </c:pt>
                <c:pt idx="30079">
                  <c:v>6.0157999999976613E-4</c:v>
                </c:pt>
                <c:pt idx="30080">
                  <c:v>6.0159999999976612E-4</c:v>
                </c:pt>
                <c:pt idx="30081">
                  <c:v>6.0161999999976611E-4</c:v>
                </c:pt>
                <c:pt idx="30082">
                  <c:v>6.016399999997661E-4</c:v>
                </c:pt>
                <c:pt idx="30083">
                  <c:v>6.0165999999976609E-4</c:v>
                </c:pt>
                <c:pt idx="30084">
                  <c:v>6.0167999999976608E-4</c:v>
                </c:pt>
                <c:pt idx="30085">
                  <c:v>6.0169999999976607E-4</c:v>
                </c:pt>
                <c:pt idx="30086">
                  <c:v>6.0171999999976606E-4</c:v>
                </c:pt>
                <c:pt idx="30087">
                  <c:v>6.0173999999976605E-4</c:v>
                </c:pt>
                <c:pt idx="30088">
                  <c:v>6.0175999999976604E-4</c:v>
                </c:pt>
                <c:pt idx="30089">
                  <c:v>6.0177999999976603E-4</c:v>
                </c:pt>
                <c:pt idx="30090">
                  <c:v>6.0179999999976602E-4</c:v>
                </c:pt>
                <c:pt idx="30091">
                  <c:v>6.0181999999976601E-4</c:v>
                </c:pt>
                <c:pt idx="30092">
                  <c:v>6.01839999999766E-4</c:v>
                </c:pt>
                <c:pt idx="30093">
                  <c:v>6.0185999999976599E-4</c:v>
                </c:pt>
                <c:pt idx="30094">
                  <c:v>6.0187999999976598E-4</c:v>
                </c:pt>
                <c:pt idx="30095">
                  <c:v>6.0189999999976597E-4</c:v>
                </c:pt>
                <c:pt idx="30096">
                  <c:v>6.0191999999976596E-4</c:v>
                </c:pt>
                <c:pt idx="30097">
                  <c:v>6.0193999999976595E-4</c:v>
                </c:pt>
                <c:pt idx="30098">
                  <c:v>6.0195999999976594E-4</c:v>
                </c:pt>
                <c:pt idx="30099">
                  <c:v>6.0197999999976593E-4</c:v>
                </c:pt>
                <c:pt idx="30100">
                  <c:v>6.0199999999976592E-4</c:v>
                </c:pt>
                <c:pt idx="30101">
                  <c:v>6.0201999999976591E-4</c:v>
                </c:pt>
                <c:pt idx="30102">
                  <c:v>6.020399999997659E-4</c:v>
                </c:pt>
                <c:pt idx="30103">
                  <c:v>6.0205999999976589E-4</c:v>
                </c:pt>
                <c:pt idx="30104">
                  <c:v>6.0207999999976588E-4</c:v>
                </c:pt>
                <c:pt idx="30105">
                  <c:v>6.0209999999976587E-4</c:v>
                </c:pt>
                <c:pt idx="30106">
                  <c:v>6.0211999999976585E-4</c:v>
                </c:pt>
                <c:pt idx="30107">
                  <c:v>6.0213999999976584E-4</c:v>
                </c:pt>
                <c:pt idx="30108">
                  <c:v>6.0215999999976583E-4</c:v>
                </c:pt>
                <c:pt idx="30109">
                  <c:v>6.0217999999976582E-4</c:v>
                </c:pt>
                <c:pt idx="30110">
                  <c:v>6.0219999999976581E-4</c:v>
                </c:pt>
                <c:pt idx="30111">
                  <c:v>6.022199999997658E-4</c:v>
                </c:pt>
                <c:pt idx="30112">
                  <c:v>6.0223999999976579E-4</c:v>
                </c:pt>
                <c:pt idx="30113">
                  <c:v>6.0225999999976578E-4</c:v>
                </c:pt>
                <c:pt idx="30114">
                  <c:v>6.0227999999976577E-4</c:v>
                </c:pt>
                <c:pt idx="30115">
                  <c:v>6.0229999999976576E-4</c:v>
                </c:pt>
                <c:pt idx="30116">
                  <c:v>6.0231999999976575E-4</c:v>
                </c:pt>
                <c:pt idx="30117">
                  <c:v>6.0233999999976574E-4</c:v>
                </c:pt>
                <c:pt idx="30118">
                  <c:v>6.0235999999976573E-4</c:v>
                </c:pt>
                <c:pt idx="30119">
                  <c:v>6.0237999999976572E-4</c:v>
                </c:pt>
                <c:pt idx="30120">
                  <c:v>6.0239999999976571E-4</c:v>
                </c:pt>
                <c:pt idx="30121">
                  <c:v>6.024199999997657E-4</c:v>
                </c:pt>
                <c:pt idx="30122">
                  <c:v>6.0243999999976569E-4</c:v>
                </c:pt>
                <c:pt idx="30123">
                  <c:v>6.0245999999976568E-4</c:v>
                </c:pt>
                <c:pt idx="30124">
                  <c:v>6.0247999999976567E-4</c:v>
                </c:pt>
                <c:pt idx="30125">
                  <c:v>6.0249999999976566E-4</c:v>
                </c:pt>
                <c:pt idx="30126">
                  <c:v>6.0251999999976565E-4</c:v>
                </c:pt>
                <c:pt idx="30127">
                  <c:v>6.0253999999976564E-4</c:v>
                </c:pt>
                <c:pt idx="30128">
                  <c:v>6.0255999999976563E-4</c:v>
                </c:pt>
                <c:pt idx="30129">
                  <c:v>6.0257999999976562E-4</c:v>
                </c:pt>
                <c:pt idx="30130">
                  <c:v>6.0259999999976561E-4</c:v>
                </c:pt>
                <c:pt idx="30131">
                  <c:v>6.026199999997656E-4</c:v>
                </c:pt>
                <c:pt idx="30132">
                  <c:v>6.0263999999976559E-4</c:v>
                </c:pt>
                <c:pt idx="30133">
                  <c:v>6.0265999999976558E-4</c:v>
                </c:pt>
                <c:pt idx="30134">
                  <c:v>6.0267999999976556E-4</c:v>
                </c:pt>
                <c:pt idx="30135">
                  <c:v>6.0269999999976555E-4</c:v>
                </c:pt>
                <c:pt idx="30136">
                  <c:v>6.0271999999976554E-4</c:v>
                </c:pt>
                <c:pt idx="30137">
                  <c:v>6.0273999999976553E-4</c:v>
                </c:pt>
                <c:pt idx="30138">
                  <c:v>6.0275999999976552E-4</c:v>
                </c:pt>
                <c:pt idx="30139">
                  <c:v>6.0277999999976551E-4</c:v>
                </c:pt>
                <c:pt idx="30140">
                  <c:v>6.027999999997655E-4</c:v>
                </c:pt>
                <c:pt idx="30141">
                  <c:v>6.0281999999976549E-4</c:v>
                </c:pt>
                <c:pt idx="30142">
                  <c:v>6.0283999999976548E-4</c:v>
                </c:pt>
                <c:pt idx="30143">
                  <c:v>6.0285999999976547E-4</c:v>
                </c:pt>
                <c:pt idx="30144">
                  <c:v>6.0287999999976546E-4</c:v>
                </c:pt>
                <c:pt idx="30145">
                  <c:v>6.0289999999976545E-4</c:v>
                </c:pt>
                <c:pt idx="30146">
                  <c:v>6.0291999999976544E-4</c:v>
                </c:pt>
                <c:pt idx="30147">
                  <c:v>6.0293999999976543E-4</c:v>
                </c:pt>
                <c:pt idx="30148">
                  <c:v>6.0295999999976542E-4</c:v>
                </c:pt>
                <c:pt idx="30149">
                  <c:v>6.0297999999976541E-4</c:v>
                </c:pt>
                <c:pt idx="30150">
                  <c:v>6.029999999997654E-4</c:v>
                </c:pt>
                <c:pt idx="30151">
                  <c:v>6.0301999999976539E-4</c:v>
                </c:pt>
                <c:pt idx="30152">
                  <c:v>6.0303999999976538E-4</c:v>
                </c:pt>
                <c:pt idx="30153">
                  <c:v>6.0305999999976537E-4</c:v>
                </c:pt>
                <c:pt idx="30154">
                  <c:v>6.0307999999976536E-4</c:v>
                </c:pt>
                <c:pt idx="30155">
                  <c:v>6.0309999999976535E-4</c:v>
                </c:pt>
                <c:pt idx="30156">
                  <c:v>6.0311999999976534E-4</c:v>
                </c:pt>
                <c:pt idx="30157">
                  <c:v>6.0313999999976533E-4</c:v>
                </c:pt>
                <c:pt idx="30158">
                  <c:v>6.0315999999976532E-4</c:v>
                </c:pt>
                <c:pt idx="30159">
                  <c:v>6.0317999999976531E-4</c:v>
                </c:pt>
                <c:pt idx="30160">
                  <c:v>6.031999999997653E-4</c:v>
                </c:pt>
                <c:pt idx="30161">
                  <c:v>6.0321999999976529E-4</c:v>
                </c:pt>
                <c:pt idx="30162">
                  <c:v>6.0323999999976527E-4</c:v>
                </c:pt>
                <c:pt idx="30163">
                  <c:v>6.0325999999976526E-4</c:v>
                </c:pt>
                <c:pt idx="30164">
                  <c:v>6.0327999999976525E-4</c:v>
                </c:pt>
                <c:pt idx="30165">
                  <c:v>6.0329999999976524E-4</c:v>
                </c:pt>
                <c:pt idx="30166">
                  <c:v>6.0331999999976523E-4</c:v>
                </c:pt>
                <c:pt idx="30167">
                  <c:v>6.0333999999976522E-4</c:v>
                </c:pt>
                <c:pt idx="30168">
                  <c:v>6.0335999999976521E-4</c:v>
                </c:pt>
                <c:pt idx="30169">
                  <c:v>6.033799999997652E-4</c:v>
                </c:pt>
                <c:pt idx="30170">
                  <c:v>6.0339999999976519E-4</c:v>
                </c:pt>
                <c:pt idx="30171">
                  <c:v>6.0341999999976518E-4</c:v>
                </c:pt>
                <c:pt idx="30172">
                  <c:v>6.0343999999976517E-4</c:v>
                </c:pt>
                <c:pt idx="30173">
                  <c:v>6.0345999999976516E-4</c:v>
                </c:pt>
                <c:pt idx="30174">
                  <c:v>6.0347999999976515E-4</c:v>
                </c:pt>
                <c:pt idx="30175">
                  <c:v>6.0349999999976514E-4</c:v>
                </c:pt>
                <c:pt idx="30176">
                  <c:v>6.0351999999976513E-4</c:v>
                </c:pt>
                <c:pt idx="30177">
                  <c:v>6.0353999999976512E-4</c:v>
                </c:pt>
                <c:pt idx="30178">
                  <c:v>6.0355999999976511E-4</c:v>
                </c:pt>
                <c:pt idx="30179">
                  <c:v>6.035799999997651E-4</c:v>
                </c:pt>
                <c:pt idx="30180">
                  <c:v>6.0359999999976509E-4</c:v>
                </c:pt>
                <c:pt idx="30181">
                  <c:v>6.0361999999976508E-4</c:v>
                </c:pt>
                <c:pt idx="30182">
                  <c:v>6.0363999999976507E-4</c:v>
                </c:pt>
                <c:pt idx="30183">
                  <c:v>6.0365999999976506E-4</c:v>
                </c:pt>
                <c:pt idx="30184">
                  <c:v>6.0367999999976505E-4</c:v>
                </c:pt>
                <c:pt idx="30185">
                  <c:v>6.0369999999976504E-4</c:v>
                </c:pt>
                <c:pt idx="30186">
                  <c:v>6.0371999999976503E-4</c:v>
                </c:pt>
                <c:pt idx="30187">
                  <c:v>6.0373999999976502E-4</c:v>
                </c:pt>
                <c:pt idx="30188">
                  <c:v>6.0375999999976501E-4</c:v>
                </c:pt>
                <c:pt idx="30189">
                  <c:v>6.03779999999765E-4</c:v>
                </c:pt>
                <c:pt idx="30190">
                  <c:v>6.0379999999976498E-4</c:v>
                </c:pt>
                <c:pt idx="30191">
                  <c:v>6.0381999999976497E-4</c:v>
                </c:pt>
                <c:pt idx="30192">
                  <c:v>6.0383999999976496E-4</c:v>
                </c:pt>
                <c:pt idx="30193">
                  <c:v>6.0385999999976495E-4</c:v>
                </c:pt>
                <c:pt idx="30194">
                  <c:v>6.0387999999976494E-4</c:v>
                </c:pt>
                <c:pt idx="30195">
                  <c:v>6.0389999999976493E-4</c:v>
                </c:pt>
                <c:pt idx="30196">
                  <c:v>6.0391999999976492E-4</c:v>
                </c:pt>
                <c:pt idx="30197">
                  <c:v>6.0393999999976491E-4</c:v>
                </c:pt>
                <c:pt idx="30198">
                  <c:v>6.039599999997649E-4</c:v>
                </c:pt>
                <c:pt idx="30199">
                  <c:v>6.0397999999976489E-4</c:v>
                </c:pt>
                <c:pt idx="30200">
                  <c:v>6.0399999999976488E-4</c:v>
                </c:pt>
                <c:pt idx="30201">
                  <c:v>6.0401999999976487E-4</c:v>
                </c:pt>
                <c:pt idx="30202">
                  <c:v>6.0403999999976486E-4</c:v>
                </c:pt>
                <c:pt idx="30203">
                  <c:v>6.0405999999976485E-4</c:v>
                </c:pt>
                <c:pt idx="30204">
                  <c:v>6.0407999999976484E-4</c:v>
                </c:pt>
                <c:pt idx="30205">
                  <c:v>6.0409999999976483E-4</c:v>
                </c:pt>
                <c:pt idx="30206">
                  <c:v>6.0411999999976482E-4</c:v>
                </c:pt>
                <c:pt idx="30207">
                  <c:v>6.0413999999976481E-4</c:v>
                </c:pt>
                <c:pt idx="30208">
                  <c:v>6.041599999997648E-4</c:v>
                </c:pt>
                <c:pt idx="30209">
                  <c:v>6.0417999999976479E-4</c:v>
                </c:pt>
                <c:pt idx="30210">
                  <c:v>6.0419999999976478E-4</c:v>
                </c:pt>
                <c:pt idx="30211">
                  <c:v>6.0421999999976477E-4</c:v>
                </c:pt>
                <c:pt idx="30212">
                  <c:v>6.0423999999976476E-4</c:v>
                </c:pt>
                <c:pt idx="30213">
                  <c:v>6.0425999999976475E-4</c:v>
                </c:pt>
                <c:pt idx="30214">
                  <c:v>6.0427999999976474E-4</c:v>
                </c:pt>
                <c:pt idx="30215">
                  <c:v>6.0429999999976473E-4</c:v>
                </c:pt>
                <c:pt idx="30216">
                  <c:v>6.0431999999976472E-4</c:v>
                </c:pt>
                <c:pt idx="30217">
                  <c:v>6.0433999999976471E-4</c:v>
                </c:pt>
                <c:pt idx="30218">
                  <c:v>6.0435999999976469E-4</c:v>
                </c:pt>
                <c:pt idx="30219">
                  <c:v>6.0437999999976468E-4</c:v>
                </c:pt>
                <c:pt idx="30220">
                  <c:v>6.0439999999976467E-4</c:v>
                </c:pt>
                <c:pt idx="30221">
                  <c:v>6.0441999999976466E-4</c:v>
                </c:pt>
                <c:pt idx="30222">
                  <c:v>6.0443999999976465E-4</c:v>
                </c:pt>
                <c:pt idx="30223">
                  <c:v>6.0445999999976464E-4</c:v>
                </c:pt>
                <c:pt idx="30224">
                  <c:v>6.0447999999976463E-4</c:v>
                </c:pt>
                <c:pt idx="30225">
                  <c:v>6.0449999999976462E-4</c:v>
                </c:pt>
                <c:pt idx="30226">
                  <c:v>6.0451999999976461E-4</c:v>
                </c:pt>
                <c:pt idx="30227">
                  <c:v>6.045399999997646E-4</c:v>
                </c:pt>
                <c:pt idx="30228">
                  <c:v>6.0455999999976459E-4</c:v>
                </c:pt>
                <c:pt idx="30229">
                  <c:v>6.0457999999976458E-4</c:v>
                </c:pt>
                <c:pt idx="30230">
                  <c:v>6.0459999999976457E-4</c:v>
                </c:pt>
                <c:pt idx="30231">
                  <c:v>6.0461999999976456E-4</c:v>
                </c:pt>
                <c:pt idx="30232">
                  <c:v>6.0463999999976455E-4</c:v>
                </c:pt>
                <c:pt idx="30233">
                  <c:v>6.0465999999976454E-4</c:v>
                </c:pt>
                <c:pt idx="30234">
                  <c:v>6.0467999999976453E-4</c:v>
                </c:pt>
                <c:pt idx="30235">
                  <c:v>6.0469999999976452E-4</c:v>
                </c:pt>
                <c:pt idx="30236">
                  <c:v>6.0471999999976451E-4</c:v>
                </c:pt>
                <c:pt idx="30237">
                  <c:v>6.047399999997645E-4</c:v>
                </c:pt>
                <c:pt idx="30238">
                  <c:v>6.0475999999976449E-4</c:v>
                </c:pt>
                <c:pt idx="30239">
                  <c:v>6.0477999999976448E-4</c:v>
                </c:pt>
                <c:pt idx="30240">
                  <c:v>6.0479999999976447E-4</c:v>
                </c:pt>
                <c:pt idx="30241">
                  <c:v>6.0481999999976446E-4</c:v>
                </c:pt>
                <c:pt idx="30242">
                  <c:v>6.0483999999976445E-4</c:v>
                </c:pt>
                <c:pt idx="30243">
                  <c:v>6.0485999999976444E-4</c:v>
                </c:pt>
                <c:pt idx="30244">
                  <c:v>6.0487999999976443E-4</c:v>
                </c:pt>
                <c:pt idx="30245">
                  <c:v>6.0489999999976442E-4</c:v>
                </c:pt>
                <c:pt idx="30246">
                  <c:v>6.049199999997644E-4</c:v>
                </c:pt>
                <c:pt idx="30247">
                  <c:v>6.0493999999976439E-4</c:v>
                </c:pt>
                <c:pt idx="30248">
                  <c:v>6.0495999999976438E-4</c:v>
                </c:pt>
                <c:pt idx="30249">
                  <c:v>6.0497999999976437E-4</c:v>
                </c:pt>
                <c:pt idx="30250">
                  <c:v>6.0499999999976436E-4</c:v>
                </c:pt>
                <c:pt idx="30251">
                  <c:v>6.0501999999976435E-4</c:v>
                </c:pt>
                <c:pt idx="30252">
                  <c:v>6.0503999999976434E-4</c:v>
                </c:pt>
                <c:pt idx="30253">
                  <c:v>6.0505999999976433E-4</c:v>
                </c:pt>
                <c:pt idx="30254">
                  <c:v>6.0507999999976432E-4</c:v>
                </c:pt>
                <c:pt idx="30255">
                  <c:v>6.0509999999976431E-4</c:v>
                </c:pt>
                <c:pt idx="30256">
                  <c:v>6.051199999997643E-4</c:v>
                </c:pt>
                <c:pt idx="30257">
                  <c:v>6.0513999999976429E-4</c:v>
                </c:pt>
                <c:pt idx="30258">
                  <c:v>6.0515999999976428E-4</c:v>
                </c:pt>
                <c:pt idx="30259">
                  <c:v>6.0517999999976427E-4</c:v>
                </c:pt>
                <c:pt idx="30260">
                  <c:v>6.0519999999976426E-4</c:v>
                </c:pt>
                <c:pt idx="30261">
                  <c:v>6.0521999999976425E-4</c:v>
                </c:pt>
                <c:pt idx="30262">
                  <c:v>6.0523999999976424E-4</c:v>
                </c:pt>
                <c:pt idx="30263">
                  <c:v>6.0525999999976423E-4</c:v>
                </c:pt>
                <c:pt idx="30264">
                  <c:v>6.0527999999976422E-4</c:v>
                </c:pt>
                <c:pt idx="30265">
                  <c:v>6.0529999999976421E-4</c:v>
                </c:pt>
                <c:pt idx="30266">
                  <c:v>6.053199999997642E-4</c:v>
                </c:pt>
                <c:pt idx="30267">
                  <c:v>6.0533999999976419E-4</c:v>
                </c:pt>
                <c:pt idx="30268">
                  <c:v>6.0535999999976418E-4</c:v>
                </c:pt>
                <c:pt idx="30269">
                  <c:v>6.0537999999976417E-4</c:v>
                </c:pt>
                <c:pt idx="30270">
                  <c:v>6.0539999999976416E-4</c:v>
                </c:pt>
                <c:pt idx="30271">
                  <c:v>6.0541999999976415E-4</c:v>
                </c:pt>
                <c:pt idx="30272">
                  <c:v>6.0543999999976414E-4</c:v>
                </c:pt>
                <c:pt idx="30273">
                  <c:v>6.0545999999976413E-4</c:v>
                </c:pt>
                <c:pt idx="30274">
                  <c:v>6.0547999999976411E-4</c:v>
                </c:pt>
                <c:pt idx="30275">
                  <c:v>6.054999999997641E-4</c:v>
                </c:pt>
                <c:pt idx="30276">
                  <c:v>6.0551999999976409E-4</c:v>
                </c:pt>
                <c:pt idx="30277">
                  <c:v>6.0553999999976408E-4</c:v>
                </c:pt>
                <c:pt idx="30278">
                  <c:v>6.0555999999976407E-4</c:v>
                </c:pt>
                <c:pt idx="30279">
                  <c:v>6.0557999999976406E-4</c:v>
                </c:pt>
                <c:pt idx="30280">
                  <c:v>6.0559999999976405E-4</c:v>
                </c:pt>
                <c:pt idx="30281">
                  <c:v>6.0561999999976404E-4</c:v>
                </c:pt>
                <c:pt idx="30282">
                  <c:v>6.0563999999976403E-4</c:v>
                </c:pt>
                <c:pt idx="30283">
                  <c:v>6.0565999999976402E-4</c:v>
                </c:pt>
                <c:pt idx="30284">
                  <c:v>6.0567999999976401E-4</c:v>
                </c:pt>
                <c:pt idx="30285">
                  <c:v>6.05699999999764E-4</c:v>
                </c:pt>
                <c:pt idx="30286">
                  <c:v>6.0571999999976399E-4</c:v>
                </c:pt>
                <c:pt idx="30287">
                  <c:v>6.0573999999976398E-4</c:v>
                </c:pt>
                <c:pt idx="30288">
                  <c:v>6.0575999999976397E-4</c:v>
                </c:pt>
                <c:pt idx="30289">
                  <c:v>6.0577999999976396E-4</c:v>
                </c:pt>
                <c:pt idx="30290">
                  <c:v>6.0579999999976395E-4</c:v>
                </c:pt>
                <c:pt idx="30291">
                  <c:v>6.0581999999976394E-4</c:v>
                </c:pt>
                <c:pt idx="30292">
                  <c:v>6.0583999999976393E-4</c:v>
                </c:pt>
                <c:pt idx="30293">
                  <c:v>6.0585999999976392E-4</c:v>
                </c:pt>
                <c:pt idx="30294">
                  <c:v>6.0587999999976391E-4</c:v>
                </c:pt>
                <c:pt idx="30295">
                  <c:v>6.058999999997639E-4</c:v>
                </c:pt>
                <c:pt idx="30296">
                  <c:v>6.0591999999976389E-4</c:v>
                </c:pt>
                <c:pt idx="30297">
                  <c:v>6.0593999999976388E-4</c:v>
                </c:pt>
                <c:pt idx="30298">
                  <c:v>6.0595999999976387E-4</c:v>
                </c:pt>
                <c:pt idx="30299">
                  <c:v>6.0597999999976386E-4</c:v>
                </c:pt>
                <c:pt idx="30300">
                  <c:v>6.0599999999976385E-4</c:v>
                </c:pt>
                <c:pt idx="30301">
                  <c:v>6.0601999999976384E-4</c:v>
                </c:pt>
                <c:pt idx="30302">
                  <c:v>6.0603999999976382E-4</c:v>
                </c:pt>
                <c:pt idx="30303">
                  <c:v>6.0605999999976381E-4</c:v>
                </c:pt>
                <c:pt idx="30304">
                  <c:v>6.060799999997638E-4</c:v>
                </c:pt>
                <c:pt idx="30305">
                  <c:v>6.0609999999976379E-4</c:v>
                </c:pt>
                <c:pt idx="30306">
                  <c:v>6.0611999999976378E-4</c:v>
                </c:pt>
                <c:pt idx="30307">
                  <c:v>6.0613999999976377E-4</c:v>
                </c:pt>
                <c:pt idx="30308">
                  <c:v>6.0615999999976376E-4</c:v>
                </c:pt>
                <c:pt idx="30309">
                  <c:v>6.0617999999976375E-4</c:v>
                </c:pt>
                <c:pt idx="30310">
                  <c:v>6.0619999999976374E-4</c:v>
                </c:pt>
                <c:pt idx="30311">
                  <c:v>6.0621999999976373E-4</c:v>
                </c:pt>
                <c:pt idx="30312">
                  <c:v>6.0623999999976372E-4</c:v>
                </c:pt>
                <c:pt idx="30313">
                  <c:v>6.0625999999976371E-4</c:v>
                </c:pt>
                <c:pt idx="30314">
                  <c:v>6.062799999997637E-4</c:v>
                </c:pt>
                <c:pt idx="30315">
                  <c:v>6.0629999999976369E-4</c:v>
                </c:pt>
                <c:pt idx="30316">
                  <c:v>6.0631999999976368E-4</c:v>
                </c:pt>
                <c:pt idx="30317">
                  <c:v>6.0633999999976367E-4</c:v>
                </c:pt>
                <c:pt idx="30318">
                  <c:v>6.0635999999976366E-4</c:v>
                </c:pt>
                <c:pt idx="30319">
                  <c:v>6.0637999999976365E-4</c:v>
                </c:pt>
                <c:pt idx="30320">
                  <c:v>6.0639999999976364E-4</c:v>
                </c:pt>
                <c:pt idx="30321">
                  <c:v>6.0641999999976363E-4</c:v>
                </c:pt>
                <c:pt idx="30322">
                  <c:v>6.0643999999976362E-4</c:v>
                </c:pt>
                <c:pt idx="30323">
                  <c:v>6.0645999999976361E-4</c:v>
                </c:pt>
                <c:pt idx="30324">
                  <c:v>6.064799999997636E-4</c:v>
                </c:pt>
                <c:pt idx="30325">
                  <c:v>6.0649999999976359E-4</c:v>
                </c:pt>
                <c:pt idx="30326">
                  <c:v>6.0651999999976358E-4</c:v>
                </c:pt>
                <c:pt idx="30327">
                  <c:v>6.0653999999976357E-4</c:v>
                </c:pt>
                <c:pt idx="30328">
                  <c:v>6.0655999999976356E-4</c:v>
                </c:pt>
                <c:pt idx="30329">
                  <c:v>6.0657999999976355E-4</c:v>
                </c:pt>
                <c:pt idx="30330">
                  <c:v>6.0659999999976353E-4</c:v>
                </c:pt>
                <c:pt idx="30331">
                  <c:v>6.0661999999976352E-4</c:v>
                </c:pt>
                <c:pt idx="30332">
                  <c:v>6.0663999999976351E-4</c:v>
                </c:pt>
                <c:pt idx="30333">
                  <c:v>6.066599999997635E-4</c:v>
                </c:pt>
                <c:pt idx="30334">
                  <c:v>6.0667999999976349E-4</c:v>
                </c:pt>
                <c:pt idx="30335">
                  <c:v>6.0669999999976348E-4</c:v>
                </c:pt>
                <c:pt idx="30336">
                  <c:v>6.0671999999976347E-4</c:v>
                </c:pt>
                <c:pt idx="30337">
                  <c:v>6.0673999999976346E-4</c:v>
                </c:pt>
                <c:pt idx="30338">
                  <c:v>6.0675999999976345E-4</c:v>
                </c:pt>
                <c:pt idx="30339">
                  <c:v>6.0677999999976344E-4</c:v>
                </c:pt>
                <c:pt idx="30340">
                  <c:v>6.0679999999976343E-4</c:v>
                </c:pt>
                <c:pt idx="30341">
                  <c:v>6.0681999999976342E-4</c:v>
                </c:pt>
                <c:pt idx="30342">
                  <c:v>6.0683999999976341E-4</c:v>
                </c:pt>
                <c:pt idx="30343">
                  <c:v>6.068599999997634E-4</c:v>
                </c:pt>
                <c:pt idx="30344">
                  <c:v>6.0687999999976339E-4</c:v>
                </c:pt>
                <c:pt idx="30345">
                  <c:v>6.0689999999976338E-4</c:v>
                </c:pt>
                <c:pt idx="30346">
                  <c:v>6.0691999999976337E-4</c:v>
                </c:pt>
                <c:pt idx="30347">
                  <c:v>6.0693999999976336E-4</c:v>
                </c:pt>
                <c:pt idx="30348">
                  <c:v>6.0695999999976335E-4</c:v>
                </c:pt>
                <c:pt idx="30349">
                  <c:v>6.0697999999976334E-4</c:v>
                </c:pt>
                <c:pt idx="30350">
                  <c:v>6.0699999999976333E-4</c:v>
                </c:pt>
                <c:pt idx="30351">
                  <c:v>6.0701999999976332E-4</c:v>
                </c:pt>
                <c:pt idx="30352">
                  <c:v>6.0703999999976331E-4</c:v>
                </c:pt>
                <c:pt idx="30353">
                  <c:v>6.070599999997633E-4</c:v>
                </c:pt>
                <c:pt idx="30354">
                  <c:v>6.0707999999976329E-4</c:v>
                </c:pt>
                <c:pt idx="30355">
                  <c:v>6.0709999999976328E-4</c:v>
                </c:pt>
                <c:pt idx="30356">
                  <c:v>6.0711999999976327E-4</c:v>
                </c:pt>
                <c:pt idx="30357">
                  <c:v>6.0713999999976326E-4</c:v>
                </c:pt>
                <c:pt idx="30358">
                  <c:v>6.0715999999976324E-4</c:v>
                </c:pt>
                <c:pt idx="30359">
                  <c:v>6.0717999999976323E-4</c:v>
                </c:pt>
                <c:pt idx="30360">
                  <c:v>6.0719999999976322E-4</c:v>
                </c:pt>
                <c:pt idx="30361">
                  <c:v>6.0721999999976321E-4</c:v>
                </c:pt>
                <c:pt idx="30362">
                  <c:v>6.072399999997632E-4</c:v>
                </c:pt>
                <c:pt idx="30363">
                  <c:v>6.0725999999976319E-4</c:v>
                </c:pt>
                <c:pt idx="30364">
                  <c:v>6.0727999999976318E-4</c:v>
                </c:pt>
                <c:pt idx="30365">
                  <c:v>6.0729999999976317E-4</c:v>
                </c:pt>
                <c:pt idx="30366">
                  <c:v>6.0731999999976316E-4</c:v>
                </c:pt>
                <c:pt idx="30367">
                  <c:v>6.0733999999976315E-4</c:v>
                </c:pt>
                <c:pt idx="30368">
                  <c:v>6.0735999999976314E-4</c:v>
                </c:pt>
                <c:pt idx="30369">
                  <c:v>6.0737999999976313E-4</c:v>
                </c:pt>
                <c:pt idx="30370">
                  <c:v>6.0739999999976312E-4</c:v>
                </c:pt>
                <c:pt idx="30371">
                  <c:v>6.0741999999976311E-4</c:v>
                </c:pt>
                <c:pt idx="30372">
                  <c:v>6.074399999997631E-4</c:v>
                </c:pt>
                <c:pt idx="30373">
                  <c:v>6.0745999999976309E-4</c:v>
                </c:pt>
                <c:pt idx="30374">
                  <c:v>6.0747999999976308E-4</c:v>
                </c:pt>
                <c:pt idx="30375">
                  <c:v>6.0749999999976307E-4</c:v>
                </c:pt>
                <c:pt idx="30376">
                  <c:v>6.0751999999976306E-4</c:v>
                </c:pt>
                <c:pt idx="30377">
                  <c:v>6.0753999999976305E-4</c:v>
                </c:pt>
                <c:pt idx="30378">
                  <c:v>6.0755999999976304E-4</c:v>
                </c:pt>
                <c:pt idx="30379">
                  <c:v>6.0757999999976303E-4</c:v>
                </c:pt>
                <c:pt idx="30380">
                  <c:v>6.0759999999976302E-4</c:v>
                </c:pt>
                <c:pt idx="30381">
                  <c:v>6.0761999999976301E-4</c:v>
                </c:pt>
                <c:pt idx="30382">
                  <c:v>6.07639999999763E-4</c:v>
                </c:pt>
                <c:pt idx="30383">
                  <c:v>6.0765999999976299E-4</c:v>
                </c:pt>
                <c:pt idx="30384">
                  <c:v>6.0767999999976298E-4</c:v>
                </c:pt>
                <c:pt idx="30385">
                  <c:v>6.0769999999976297E-4</c:v>
                </c:pt>
                <c:pt idx="30386">
                  <c:v>6.0771999999976296E-4</c:v>
                </c:pt>
                <c:pt idx="30387">
                  <c:v>6.0773999999976294E-4</c:v>
                </c:pt>
                <c:pt idx="30388">
                  <c:v>6.0775999999976293E-4</c:v>
                </c:pt>
                <c:pt idx="30389">
                  <c:v>6.0777999999976292E-4</c:v>
                </c:pt>
                <c:pt idx="30390">
                  <c:v>6.0779999999976291E-4</c:v>
                </c:pt>
                <c:pt idx="30391">
                  <c:v>6.078199999997629E-4</c:v>
                </c:pt>
                <c:pt idx="30392">
                  <c:v>6.0783999999976289E-4</c:v>
                </c:pt>
                <c:pt idx="30393">
                  <c:v>6.0785999999976288E-4</c:v>
                </c:pt>
                <c:pt idx="30394">
                  <c:v>6.0787999999976287E-4</c:v>
                </c:pt>
                <c:pt idx="30395">
                  <c:v>6.0789999999976286E-4</c:v>
                </c:pt>
                <c:pt idx="30396">
                  <c:v>6.0791999999976285E-4</c:v>
                </c:pt>
                <c:pt idx="30397">
                  <c:v>6.0793999999976284E-4</c:v>
                </c:pt>
                <c:pt idx="30398">
                  <c:v>6.0795999999976283E-4</c:v>
                </c:pt>
                <c:pt idx="30399">
                  <c:v>6.0797999999976282E-4</c:v>
                </c:pt>
                <c:pt idx="30400">
                  <c:v>6.0799999999976281E-4</c:v>
                </c:pt>
                <c:pt idx="30401">
                  <c:v>6.080199999997628E-4</c:v>
                </c:pt>
                <c:pt idx="30402">
                  <c:v>6.0803999999976279E-4</c:v>
                </c:pt>
                <c:pt idx="30403">
                  <c:v>6.0805999999976278E-4</c:v>
                </c:pt>
                <c:pt idx="30404">
                  <c:v>6.0807999999976277E-4</c:v>
                </c:pt>
                <c:pt idx="30405">
                  <c:v>6.0809999999976276E-4</c:v>
                </c:pt>
                <c:pt idx="30406">
                  <c:v>6.0811999999976275E-4</c:v>
                </c:pt>
                <c:pt idx="30407">
                  <c:v>6.0813999999976274E-4</c:v>
                </c:pt>
                <c:pt idx="30408">
                  <c:v>6.0815999999976273E-4</c:v>
                </c:pt>
                <c:pt idx="30409">
                  <c:v>6.0817999999976272E-4</c:v>
                </c:pt>
                <c:pt idx="30410">
                  <c:v>6.0819999999976271E-4</c:v>
                </c:pt>
                <c:pt idx="30411">
                  <c:v>6.082199999997627E-4</c:v>
                </c:pt>
                <c:pt idx="30412">
                  <c:v>6.0823999999976269E-4</c:v>
                </c:pt>
                <c:pt idx="30413">
                  <c:v>6.0825999999976268E-4</c:v>
                </c:pt>
                <c:pt idx="30414">
                  <c:v>6.0827999999976267E-4</c:v>
                </c:pt>
                <c:pt idx="30415">
                  <c:v>6.0829999999976265E-4</c:v>
                </c:pt>
                <c:pt idx="30416">
                  <c:v>6.0831999999976264E-4</c:v>
                </c:pt>
                <c:pt idx="30417">
                  <c:v>6.0833999999976263E-4</c:v>
                </c:pt>
                <c:pt idx="30418">
                  <c:v>6.0835999999976262E-4</c:v>
                </c:pt>
                <c:pt idx="30419">
                  <c:v>6.0837999999976261E-4</c:v>
                </c:pt>
                <c:pt idx="30420">
                  <c:v>6.083999999997626E-4</c:v>
                </c:pt>
                <c:pt idx="30421">
                  <c:v>6.0841999999976259E-4</c:v>
                </c:pt>
                <c:pt idx="30422">
                  <c:v>6.0843999999976258E-4</c:v>
                </c:pt>
                <c:pt idx="30423">
                  <c:v>6.0845999999976257E-4</c:v>
                </c:pt>
                <c:pt idx="30424">
                  <c:v>6.0847999999976256E-4</c:v>
                </c:pt>
                <c:pt idx="30425">
                  <c:v>6.0849999999976255E-4</c:v>
                </c:pt>
                <c:pt idx="30426">
                  <c:v>6.0851999999976254E-4</c:v>
                </c:pt>
                <c:pt idx="30427">
                  <c:v>6.0853999999976253E-4</c:v>
                </c:pt>
                <c:pt idx="30428">
                  <c:v>6.0855999999976252E-4</c:v>
                </c:pt>
                <c:pt idx="30429">
                  <c:v>6.0857999999976251E-4</c:v>
                </c:pt>
                <c:pt idx="30430">
                  <c:v>6.085999999997625E-4</c:v>
                </c:pt>
                <c:pt idx="30431">
                  <c:v>6.0861999999976249E-4</c:v>
                </c:pt>
                <c:pt idx="30432">
                  <c:v>6.0863999999976248E-4</c:v>
                </c:pt>
                <c:pt idx="30433">
                  <c:v>6.0865999999976247E-4</c:v>
                </c:pt>
                <c:pt idx="30434">
                  <c:v>6.0867999999976246E-4</c:v>
                </c:pt>
                <c:pt idx="30435">
                  <c:v>6.0869999999976245E-4</c:v>
                </c:pt>
                <c:pt idx="30436">
                  <c:v>6.0871999999976244E-4</c:v>
                </c:pt>
                <c:pt idx="30437">
                  <c:v>6.0873999999976243E-4</c:v>
                </c:pt>
                <c:pt idx="30438">
                  <c:v>6.0875999999976242E-4</c:v>
                </c:pt>
                <c:pt idx="30439">
                  <c:v>6.0877999999976241E-4</c:v>
                </c:pt>
                <c:pt idx="30440">
                  <c:v>6.087999999997624E-4</c:v>
                </c:pt>
                <c:pt idx="30441">
                  <c:v>6.0881999999976239E-4</c:v>
                </c:pt>
                <c:pt idx="30442">
                  <c:v>6.0883999999976238E-4</c:v>
                </c:pt>
                <c:pt idx="30443">
                  <c:v>6.0885999999976236E-4</c:v>
                </c:pt>
                <c:pt idx="30444">
                  <c:v>6.0887999999976235E-4</c:v>
                </c:pt>
                <c:pt idx="30445">
                  <c:v>6.0889999999976234E-4</c:v>
                </c:pt>
                <c:pt idx="30446">
                  <c:v>6.0891999999976233E-4</c:v>
                </c:pt>
                <c:pt idx="30447">
                  <c:v>6.0893999999976232E-4</c:v>
                </c:pt>
                <c:pt idx="30448">
                  <c:v>6.0895999999976231E-4</c:v>
                </c:pt>
                <c:pt idx="30449">
                  <c:v>6.089799999997623E-4</c:v>
                </c:pt>
                <c:pt idx="30450">
                  <c:v>6.0899999999976229E-4</c:v>
                </c:pt>
                <c:pt idx="30451">
                  <c:v>6.0901999999976228E-4</c:v>
                </c:pt>
                <c:pt idx="30452">
                  <c:v>6.0903999999976227E-4</c:v>
                </c:pt>
                <c:pt idx="30453">
                  <c:v>6.0905999999976226E-4</c:v>
                </c:pt>
                <c:pt idx="30454">
                  <c:v>6.0907999999976225E-4</c:v>
                </c:pt>
                <c:pt idx="30455">
                  <c:v>6.0909999999976224E-4</c:v>
                </c:pt>
                <c:pt idx="30456">
                  <c:v>6.0911999999976223E-4</c:v>
                </c:pt>
                <c:pt idx="30457">
                  <c:v>6.0913999999976222E-4</c:v>
                </c:pt>
                <c:pt idx="30458">
                  <c:v>6.0915999999976221E-4</c:v>
                </c:pt>
                <c:pt idx="30459">
                  <c:v>6.091799999997622E-4</c:v>
                </c:pt>
                <c:pt idx="30460">
                  <c:v>6.0919999999976219E-4</c:v>
                </c:pt>
                <c:pt idx="30461">
                  <c:v>6.0921999999976218E-4</c:v>
                </c:pt>
                <c:pt idx="30462">
                  <c:v>6.0923999999976217E-4</c:v>
                </c:pt>
                <c:pt idx="30463">
                  <c:v>6.0925999999976216E-4</c:v>
                </c:pt>
                <c:pt idx="30464">
                  <c:v>6.0927999999976215E-4</c:v>
                </c:pt>
                <c:pt idx="30465">
                  <c:v>6.0929999999976214E-4</c:v>
                </c:pt>
                <c:pt idx="30466">
                  <c:v>6.0931999999976213E-4</c:v>
                </c:pt>
                <c:pt idx="30467">
                  <c:v>6.0933999999976212E-4</c:v>
                </c:pt>
                <c:pt idx="30468">
                  <c:v>6.0935999999976211E-4</c:v>
                </c:pt>
                <c:pt idx="30469">
                  <c:v>6.093799999997621E-4</c:v>
                </c:pt>
                <c:pt idx="30470">
                  <c:v>6.0939999999976209E-4</c:v>
                </c:pt>
                <c:pt idx="30471">
                  <c:v>6.0941999999976207E-4</c:v>
                </c:pt>
                <c:pt idx="30472">
                  <c:v>6.0943999999976206E-4</c:v>
                </c:pt>
                <c:pt idx="30473">
                  <c:v>6.0945999999976205E-4</c:v>
                </c:pt>
                <c:pt idx="30474">
                  <c:v>6.0947999999976204E-4</c:v>
                </c:pt>
                <c:pt idx="30475">
                  <c:v>6.0949999999976203E-4</c:v>
                </c:pt>
                <c:pt idx="30476">
                  <c:v>6.0951999999976202E-4</c:v>
                </c:pt>
                <c:pt idx="30477">
                  <c:v>6.0953999999976201E-4</c:v>
                </c:pt>
                <c:pt idx="30478">
                  <c:v>6.09559999999762E-4</c:v>
                </c:pt>
                <c:pt idx="30479">
                  <c:v>6.0957999999976199E-4</c:v>
                </c:pt>
                <c:pt idx="30480">
                  <c:v>6.0959999999976198E-4</c:v>
                </c:pt>
                <c:pt idx="30481">
                  <c:v>6.0961999999976197E-4</c:v>
                </c:pt>
                <c:pt idx="30482">
                  <c:v>6.0963999999976196E-4</c:v>
                </c:pt>
                <c:pt idx="30483">
                  <c:v>6.0965999999976195E-4</c:v>
                </c:pt>
                <c:pt idx="30484">
                  <c:v>6.0967999999976194E-4</c:v>
                </c:pt>
                <c:pt idx="30485">
                  <c:v>6.0969999999976193E-4</c:v>
                </c:pt>
                <c:pt idx="30486">
                  <c:v>6.0971999999976192E-4</c:v>
                </c:pt>
                <c:pt idx="30487">
                  <c:v>6.0973999999976191E-4</c:v>
                </c:pt>
                <c:pt idx="30488">
                  <c:v>6.097599999997619E-4</c:v>
                </c:pt>
                <c:pt idx="30489">
                  <c:v>6.0977999999976189E-4</c:v>
                </c:pt>
                <c:pt idx="30490">
                  <c:v>6.0979999999976188E-4</c:v>
                </c:pt>
                <c:pt idx="30491">
                  <c:v>6.0981999999976187E-4</c:v>
                </c:pt>
                <c:pt idx="30492">
                  <c:v>6.0983999999976186E-4</c:v>
                </c:pt>
                <c:pt idx="30493">
                  <c:v>6.0985999999976185E-4</c:v>
                </c:pt>
                <c:pt idx="30494">
                  <c:v>6.0987999999976184E-4</c:v>
                </c:pt>
                <c:pt idx="30495">
                  <c:v>6.0989999999976183E-4</c:v>
                </c:pt>
                <c:pt idx="30496">
                  <c:v>6.0991999999976182E-4</c:v>
                </c:pt>
                <c:pt idx="30497">
                  <c:v>6.0993999999976181E-4</c:v>
                </c:pt>
                <c:pt idx="30498">
                  <c:v>6.099599999997618E-4</c:v>
                </c:pt>
                <c:pt idx="30499">
                  <c:v>6.0997999999976178E-4</c:v>
                </c:pt>
                <c:pt idx="30500">
                  <c:v>6.0999999999976177E-4</c:v>
                </c:pt>
                <c:pt idx="30501">
                  <c:v>6.1001999999976176E-4</c:v>
                </c:pt>
                <c:pt idx="30502">
                  <c:v>6.1003999999976175E-4</c:v>
                </c:pt>
                <c:pt idx="30503">
                  <c:v>6.1005999999976174E-4</c:v>
                </c:pt>
                <c:pt idx="30504">
                  <c:v>6.1007999999976173E-4</c:v>
                </c:pt>
                <c:pt idx="30505">
                  <c:v>6.1009999999976172E-4</c:v>
                </c:pt>
                <c:pt idx="30506">
                  <c:v>6.1011999999976171E-4</c:v>
                </c:pt>
                <c:pt idx="30507">
                  <c:v>6.101399999997617E-4</c:v>
                </c:pt>
                <c:pt idx="30508">
                  <c:v>6.1015999999976169E-4</c:v>
                </c:pt>
                <c:pt idx="30509">
                  <c:v>6.1017999999976168E-4</c:v>
                </c:pt>
                <c:pt idx="30510">
                  <c:v>6.1019999999976167E-4</c:v>
                </c:pt>
                <c:pt idx="30511">
                  <c:v>6.1021999999976166E-4</c:v>
                </c:pt>
                <c:pt idx="30512">
                  <c:v>6.1023999999976165E-4</c:v>
                </c:pt>
                <c:pt idx="30513">
                  <c:v>6.1025999999976164E-4</c:v>
                </c:pt>
                <c:pt idx="30514">
                  <c:v>6.1027999999976163E-4</c:v>
                </c:pt>
                <c:pt idx="30515">
                  <c:v>6.1029999999976162E-4</c:v>
                </c:pt>
                <c:pt idx="30516">
                  <c:v>6.1031999999976161E-4</c:v>
                </c:pt>
                <c:pt idx="30517">
                  <c:v>6.103399999997616E-4</c:v>
                </c:pt>
                <c:pt idx="30518">
                  <c:v>6.1035999999976159E-4</c:v>
                </c:pt>
                <c:pt idx="30519">
                  <c:v>6.1037999999976158E-4</c:v>
                </c:pt>
                <c:pt idx="30520">
                  <c:v>6.1039999999976157E-4</c:v>
                </c:pt>
                <c:pt idx="30521">
                  <c:v>6.1041999999976156E-4</c:v>
                </c:pt>
                <c:pt idx="30522">
                  <c:v>6.1043999999976155E-4</c:v>
                </c:pt>
                <c:pt idx="30523">
                  <c:v>6.1045999999976154E-4</c:v>
                </c:pt>
                <c:pt idx="30524">
                  <c:v>6.1047999999976153E-4</c:v>
                </c:pt>
                <c:pt idx="30525">
                  <c:v>6.1049999999976152E-4</c:v>
                </c:pt>
                <c:pt idx="30526">
                  <c:v>6.1051999999976151E-4</c:v>
                </c:pt>
                <c:pt idx="30527">
                  <c:v>6.1053999999976149E-4</c:v>
                </c:pt>
                <c:pt idx="30528">
                  <c:v>6.1055999999976148E-4</c:v>
                </c:pt>
                <c:pt idx="30529">
                  <c:v>6.1057999999976147E-4</c:v>
                </c:pt>
                <c:pt idx="30530">
                  <c:v>6.1059999999976146E-4</c:v>
                </c:pt>
                <c:pt idx="30531">
                  <c:v>6.1061999999976145E-4</c:v>
                </c:pt>
                <c:pt idx="30532">
                  <c:v>6.1063999999976144E-4</c:v>
                </c:pt>
                <c:pt idx="30533">
                  <c:v>6.1065999999976143E-4</c:v>
                </c:pt>
                <c:pt idx="30534">
                  <c:v>6.1067999999976142E-4</c:v>
                </c:pt>
                <c:pt idx="30535">
                  <c:v>6.1069999999976141E-4</c:v>
                </c:pt>
                <c:pt idx="30536">
                  <c:v>6.107199999997614E-4</c:v>
                </c:pt>
                <c:pt idx="30537">
                  <c:v>6.1073999999976139E-4</c:v>
                </c:pt>
                <c:pt idx="30538">
                  <c:v>6.1075999999976138E-4</c:v>
                </c:pt>
                <c:pt idx="30539">
                  <c:v>6.1077999999976137E-4</c:v>
                </c:pt>
                <c:pt idx="30540">
                  <c:v>6.1079999999976136E-4</c:v>
                </c:pt>
                <c:pt idx="30541">
                  <c:v>6.1081999999976135E-4</c:v>
                </c:pt>
                <c:pt idx="30542">
                  <c:v>6.1083999999976134E-4</c:v>
                </c:pt>
                <c:pt idx="30543">
                  <c:v>6.1085999999976133E-4</c:v>
                </c:pt>
                <c:pt idx="30544">
                  <c:v>6.1087999999976132E-4</c:v>
                </c:pt>
                <c:pt idx="30545">
                  <c:v>6.1089999999976131E-4</c:v>
                </c:pt>
                <c:pt idx="30546">
                  <c:v>6.109199999997613E-4</c:v>
                </c:pt>
                <c:pt idx="30547">
                  <c:v>6.1093999999976129E-4</c:v>
                </c:pt>
                <c:pt idx="30548">
                  <c:v>6.1095999999976128E-4</c:v>
                </c:pt>
                <c:pt idx="30549">
                  <c:v>6.1097999999976127E-4</c:v>
                </c:pt>
                <c:pt idx="30550">
                  <c:v>6.1099999999976126E-4</c:v>
                </c:pt>
                <c:pt idx="30551">
                  <c:v>6.1101999999976125E-4</c:v>
                </c:pt>
                <c:pt idx="30552">
                  <c:v>6.1103999999976124E-4</c:v>
                </c:pt>
                <c:pt idx="30553">
                  <c:v>6.1105999999976123E-4</c:v>
                </c:pt>
                <c:pt idx="30554">
                  <c:v>6.1107999999976122E-4</c:v>
                </c:pt>
                <c:pt idx="30555">
                  <c:v>6.110999999997612E-4</c:v>
                </c:pt>
                <c:pt idx="30556">
                  <c:v>6.1111999999976119E-4</c:v>
                </c:pt>
                <c:pt idx="30557">
                  <c:v>6.1113999999976118E-4</c:v>
                </c:pt>
                <c:pt idx="30558">
                  <c:v>6.1115999999976117E-4</c:v>
                </c:pt>
                <c:pt idx="30559">
                  <c:v>6.1117999999976116E-4</c:v>
                </c:pt>
                <c:pt idx="30560">
                  <c:v>6.1119999999976115E-4</c:v>
                </c:pt>
                <c:pt idx="30561">
                  <c:v>6.1121999999976114E-4</c:v>
                </c:pt>
                <c:pt idx="30562">
                  <c:v>6.1123999999976113E-4</c:v>
                </c:pt>
                <c:pt idx="30563">
                  <c:v>6.1125999999976112E-4</c:v>
                </c:pt>
                <c:pt idx="30564">
                  <c:v>6.1127999999976111E-4</c:v>
                </c:pt>
                <c:pt idx="30565">
                  <c:v>6.112999999997611E-4</c:v>
                </c:pt>
                <c:pt idx="30566">
                  <c:v>6.1131999999976109E-4</c:v>
                </c:pt>
                <c:pt idx="30567">
                  <c:v>6.1133999999976108E-4</c:v>
                </c:pt>
                <c:pt idx="30568">
                  <c:v>6.1135999999976107E-4</c:v>
                </c:pt>
                <c:pt idx="30569">
                  <c:v>6.1137999999976106E-4</c:v>
                </c:pt>
                <c:pt idx="30570">
                  <c:v>6.1139999999976105E-4</c:v>
                </c:pt>
                <c:pt idx="30571">
                  <c:v>6.1141999999976104E-4</c:v>
                </c:pt>
                <c:pt idx="30572">
                  <c:v>6.1143999999976103E-4</c:v>
                </c:pt>
                <c:pt idx="30573">
                  <c:v>6.1145999999976102E-4</c:v>
                </c:pt>
                <c:pt idx="30574">
                  <c:v>6.1147999999976101E-4</c:v>
                </c:pt>
                <c:pt idx="30575">
                  <c:v>6.11499999999761E-4</c:v>
                </c:pt>
                <c:pt idx="30576">
                  <c:v>6.1151999999976099E-4</c:v>
                </c:pt>
                <c:pt idx="30577">
                  <c:v>6.1153999999976098E-4</c:v>
                </c:pt>
                <c:pt idx="30578">
                  <c:v>6.1155999999976097E-4</c:v>
                </c:pt>
                <c:pt idx="30579">
                  <c:v>6.1157999999976096E-4</c:v>
                </c:pt>
                <c:pt idx="30580">
                  <c:v>6.1159999999976095E-4</c:v>
                </c:pt>
                <c:pt idx="30581">
                  <c:v>6.1161999999976094E-4</c:v>
                </c:pt>
                <c:pt idx="30582">
                  <c:v>6.1163999999976093E-4</c:v>
                </c:pt>
                <c:pt idx="30583">
                  <c:v>6.1165999999976091E-4</c:v>
                </c:pt>
                <c:pt idx="30584">
                  <c:v>6.116799999997609E-4</c:v>
                </c:pt>
                <c:pt idx="30585">
                  <c:v>6.1169999999976089E-4</c:v>
                </c:pt>
                <c:pt idx="30586">
                  <c:v>6.1171999999976088E-4</c:v>
                </c:pt>
                <c:pt idx="30587">
                  <c:v>6.1173999999976087E-4</c:v>
                </c:pt>
                <c:pt idx="30588">
                  <c:v>6.1175999999976086E-4</c:v>
                </c:pt>
                <c:pt idx="30589">
                  <c:v>6.1177999999976085E-4</c:v>
                </c:pt>
                <c:pt idx="30590">
                  <c:v>6.1179999999976084E-4</c:v>
                </c:pt>
                <c:pt idx="30591">
                  <c:v>6.1181999999976083E-4</c:v>
                </c:pt>
                <c:pt idx="30592">
                  <c:v>6.1183999999976082E-4</c:v>
                </c:pt>
                <c:pt idx="30593">
                  <c:v>6.1185999999976081E-4</c:v>
                </c:pt>
                <c:pt idx="30594">
                  <c:v>6.118799999997608E-4</c:v>
                </c:pt>
                <c:pt idx="30595">
                  <c:v>6.1189999999976079E-4</c:v>
                </c:pt>
                <c:pt idx="30596">
                  <c:v>6.1191999999976078E-4</c:v>
                </c:pt>
                <c:pt idx="30597">
                  <c:v>6.1193999999976077E-4</c:v>
                </c:pt>
                <c:pt idx="30598">
                  <c:v>6.1195999999976076E-4</c:v>
                </c:pt>
                <c:pt idx="30599">
                  <c:v>6.1197999999976075E-4</c:v>
                </c:pt>
                <c:pt idx="30600">
                  <c:v>6.1199999999976074E-4</c:v>
                </c:pt>
                <c:pt idx="30601">
                  <c:v>6.1201999999976073E-4</c:v>
                </c:pt>
                <c:pt idx="30602">
                  <c:v>6.1203999999976072E-4</c:v>
                </c:pt>
                <c:pt idx="30603">
                  <c:v>6.1205999999976071E-4</c:v>
                </c:pt>
                <c:pt idx="30604">
                  <c:v>6.120799999997607E-4</c:v>
                </c:pt>
                <c:pt idx="30605">
                  <c:v>6.1209999999976069E-4</c:v>
                </c:pt>
                <c:pt idx="30606">
                  <c:v>6.1211999999976068E-4</c:v>
                </c:pt>
                <c:pt idx="30607">
                  <c:v>6.1213999999976067E-4</c:v>
                </c:pt>
                <c:pt idx="30608">
                  <c:v>6.1215999999976066E-4</c:v>
                </c:pt>
                <c:pt idx="30609">
                  <c:v>6.1217999999976065E-4</c:v>
                </c:pt>
                <c:pt idx="30610">
                  <c:v>6.1219999999976064E-4</c:v>
                </c:pt>
                <c:pt idx="30611">
                  <c:v>6.1221999999976062E-4</c:v>
                </c:pt>
                <c:pt idx="30612">
                  <c:v>6.1223999999976061E-4</c:v>
                </c:pt>
                <c:pt idx="30613">
                  <c:v>6.122599999997606E-4</c:v>
                </c:pt>
                <c:pt idx="30614">
                  <c:v>6.1227999999976059E-4</c:v>
                </c:pt>
                <c:pt idx="30615">
                  <c:v>6.1229999999976058E-4</c:v>
                </c:pt>
                <c:pt idx="30616">
                  <c:v>6.1231999999976057E-4</c:v>
                </c:pt>
                <c:pt idx="30617">
                  <c:v>6.1233999999976056E-4</c:v>
                </c:pt>
                <c:pt idx="30618">
                  <c:v>6.1235999999976055E-4</c:v>
                </c:pt>
                <c:pt idx="30619">
                  <c:v>6.1237999999976054E-4</c:v>
                </c:pt>
                <c:pt idx="30620">
                  <c:v>6.1239999999976053E-4</c:v>
                </c:pt>
                <c:pt idx="30621">
                  <c:v>6.1241999999976052E-4</c:v>
                </c:pt>
                <c:pt idx="30622">
                  <c:v>6.1243999999976051E-4</c:v>
                </c:pt>
                <c:pt idx="30623">
                  <c:v>6.124599999997605E-4</c:v>
                </c:pt>
                <c:pt idx="30624">
                  <c:v>6.1247999999976049E-4</c:v>
                </c:pt>
                <c:pt idx="30625">
                  <c:v>6.1249999999976048E-4</c:v>
                </c:pt>
                <c:pt idx="30626">
                  <c:v>6.1251999999976047E-4</c:v>
                </c:pt>
                <c:pt idx="30627">
                  <c:v>6.1253999999976046E-4</c:v>
                </c:pt>
                <c:pt idx="30628">
                  <c:v>6.1255999999976045E-4</c:v>
                </c:pt>
                <c:pt idx="30629">
                  <c:v>6.1257999999976044E-4</c:v>
                </c:pt>
                <c:pt idx="30630">
                  <c:v>6.1259999999976043E-4</c:v>
                </c:pt>
                <c:pt idx="30631">
                  <c:v>6.1261999999976042E-4</c:v>
                </c:pt>
                <c:pt idx="30632">
                  <c:v>6.1263999999976041E-4</c:v>
                </c:pt>
                <c:pt idx="30633">
                  <c:v>6.126599999997604E-4</c:v>
                </c:pt>
                <c:pt idx="30634">
                  <c:v>6.1267999999976039E-4</c:v>
                </c:pt>
                <c:pt idx="30635">
                  <c:v>6.1269999999976038E-4</c:v>
                </c:pt>
                <c:pt idx="30636">
                  <c:v>6.1271999999976037E-4</c:v>
                </c:pt>
                <c:pt idx="30637">
                  <c:v>6.1273999999976036E-4</c:v>
                </c:pt>
                <c:pt idx="30638">
                  <c:v>6.1275999999976035E-4</c:v>
                </c:pt>
                <c:pt idx="30639">
                  <c:v>6.1277999999976033E-4</c:v>
                </c:pt>
                <c:pt idx="30640">
                  <c:v>6.1279999999976032E-4</c:v>
                </c:pt>
                <c:pt idx="30641">
                  <c:v>6.1281999999976031E-4</c:v>
                </c:pt>
                <c:pt idx="30642">
                  <c:v>6.128399999997603E-4</c:v>
                </c:pt>
                <c:pt idx="30643">
                  <c:v>6.1285999999976029E-4</c:v>
                </c:pt>
                <c:pt idx="30644">
                  <c:v>6.1287999999976028E-4</c:v>
                </c:pt>
                <c:pt idx="30645">
                  <c:v>6.1289999999976027E-4</c:v>
                </c:pt>
                <c:pt idx="30646">
                  <c:v>6.1291999999976026E-4</c:v>
                </c:pt>
                <c:pt idx="30647">
                  <c:v>6.1293999999976025E-4</c:v>
                </c:pt>
                <c:pt idx="30648">
                  <c:v>6.1295999999976024E-4</c:v>
                </c:pt>
                <c:pt idx="30649">
                  <c:v>6.1297999999976023E-4</c:v>
                </c:pt>
                <c:pt idx="30650">
                  <c:v>6.1299999999976022E-4</c:v>
                </c:pt>
                <c:pt idx="30651">
                  <c:v>6.1301999999976021E-4</c:v>
                </c:pt>
                <c:pt idx="30652">
                  <c:v>6.130399999997602E-4</c:v>
                </c:pt>
                <c:pt idx="30653">
                  <c:v>6.1305999999976019E-4</c:v>
                </c:pt>
                <c:pt idx="30654">
                  <c:v>6.1307999999976018E-4</c:v>
                </c:pt>
                <c:pt idx="30655">
                  <c:v>6.1309999999976017E-4</c:v>
                </c:pt>
                <c:pt idx="30656">
                  <c:v>6.1311999999976016E-4</c:v>
                </c:pt>
                <c:pt idx="30657">
                  <c:v>6.1313999999976015E-4</c:v>
                </c:pt>
                <c:pt idx="30658">
                  <c:v>6.1315999999976014E-4</c:v>
                </c:pt>
                <c:pt idx="30659">
                  <c:v>6.1317999999976013E-4</c:v>
                </c:pt>
                <c:pt idx="30660">
                  <c:v>6.1319999999976012E-4</c:v>
                </c:pt>
                <c:pt idx="30661">
                  <c:v>6.1321999999976011E-4</c:v>
                </c:pt>
                <c:pt idx="30662">
                  <c:v>6.132399999997601E-4</c:v>
                </c:pt>
                <c:pt idx="30663">
                  <c:v>6.1325999999976009E-4</c:v>
                </c:pt>
                <c:pt idx="30664">
                  <c:v>6.1327999999976008E-4</c:v>
                </c:pt>
                <c:pt idx="30665">
                  <c:v>6.1329999999976007E-4</c:v>
                </c:pt>
                <c:pt idx="30666">
                  <c:v>6.1331999999976006E-4</c:v>
                </c:pt>
                <c:pt idx="30667">
                  <c:v>6.1333999999976005E-4</c:v>
                </c:pt>
                <c:pt idx="30668">
                  <c:v>6.1335999999976003E-4</c:v>
                </c:pt>
                <c:pt idx="30669">
                  <c:v>6.1337999999976002E-4</c:v>
                </c:pt>
                <c:pt idx="30670">
                  <c:v>6.1339999999976001E-4</c:v>
                </c:pt>
                <c:pt idx="30671">
                  <c:v>6.1341999999976E-4</c:v>
                </c:pt>
                <c:pt idx="30672">
                  <c:v>6.1343999999975999E-4</c:v>
                </c:pt>
                <c:pt idx="30673">
                  <c:v>6.1345999999975998E-4</c:v>
                </c:pt>
                <c:pt idx="30674">
                  <c:v>6.1347999999975997E-4</c:v>
                </c:pt>
                <c:pt idx="30675">
                  <c:v>6.1349999999975996E-4</c:v>
                </c:pt>
                <c:pt idx="30676">
                  <c:v>6.1351999999975995E-4</c:v>
                </c:pt>
                <c:pt idx="30677">
                  <c:v>6.1353999999975994E-4</c:v>
                </c:pt>
                <c:pt idx="30678">
                  <c:v>6.1355999999975993E-4</c:v>
                </c:pt>
                <c:pt idx="30679">
                  <c:v>6.1357999999975992E-4</c:v>
                </c:pt>
                <c:pt idx="30680">
                  <c:v>6.1359999999975991E-4</c:v>
                </c:pt>
                <c:pt idx="30681">
                  <c:v>6.136199999997599E-4</c:v>
                </c:pt>
                <c:pt idx="30682">
                  <c:v>6.1363999999975989E-4</c:v>
                </c:pt>
                <c:pt idx="30683">
                  <c:v>6.1365999999975988E-4</c:v>
                </c:pt>
                <c:pt idx="30684">
                  <c:v>6.1367999999975987E-4</c:v>
                </c:pt>
                <c:pt idx="30685">
                  <c:v>6.1369999999975986E-4</c:v>
                </c:pt>
                <c:pt idx="30686">
                  <c:v>6.1371999999975985E-4</c:v>
                </c:pt>
                <c:pt idx="30687">
                  <c:v>6.1373999999975984E-4</c:v>
                </c:pt>
                <c:pt idx="30688">
                  <c:v>6.1375999999975983E-4</c:v>
                </c:pt>
                <c:pt idx="30689">
                  <c:v>6.1377999999975982E-4</c:v>
                </c:pt>
                <c:pt idx="30690">
                  <c:v>6.1379999999975981E-4</c:v>
                </c:pt>
                <c:pt idx="30691">
                  <c:v>6.138199999997598E-4</c:v>
                </c:pt>
                <c:pt idx="30692">
                  <c:v>6.1383999999975979E-4</c:v>
                </c:pt>
                <c:pt idx="30693">
                  <c:v>6.1385999999975978E-4</c:v>
                </c:pt>
                <c:pt idx="30694">
                  <c:v>6.1387999999975977E-4</c:v>
                </c:pt>
                <c:pt idx="30695">
                  <c:v>6.1389999999975976E-4</c:v>
                </c:pt>
                <c:pt idx="30696">
                  <c:v>6.1391999999975974E-4</c:v>
                </c:pt>
                <c:pt idx="30697">
                  <c:v>6.1393999999975973E-4</c:v>
                </c:pt>
                <c:pt idx="30698">
                  <c:v>6.1395999999975972E-4</c:v>
                </c:pt>
                <c:pt idx="30699">
                  <c:v>6.1397999999975971E-4</c:v>
                </c:pt>
                <c:pt idx="30700">
                  <c:v>6.139999999997597E-4</c:v>
                </c:pt>
                <c:pt idx="30701">
                  <c:v>6.1401999999975969E-4</c:v>
                </c:pt>
                <c:pt idx="30702">
                  <c:v>6.1403999999975968E-4</c:v>
                </c:pt>
                <c:pt idx="30703">
                  <c:v>6.1405999999975967E-4</c:v>
                </c:pt>
                <c:pt idx="30704">
                  <c:v>6.1407999999975966E-4</c:v>
                </c:pt>
                <c:pt idx="30705">
                  <c:v>6.1409999999975965E-4</c:v>
                </c:pt>
                <c:pt idx="30706">
                  <c:v>6.1411999999975964E-4</c:v>
                </c:pt>
                <c:pt idx="30707">
                  <c:v>6.1413999999975963E-4</c:v>
                </c:pt>
                <c:pt idx="30708">
                  <c:v>6.1415999999975962E-4</c:v>
                </c:pt>
                <c:pt idx="30709">
                  <c:v>6.1417999999975961E-4</c:v>
                </c:pt>
                <c:pt idx="30710">
                  <c:v>6.141999999997596E-4</c:v>
                </c:pt>
                <c:pt idx="30711">
                  <c:v>6.1421999999975959E-4</c:v>
                </c:pt>
                <c:pt idx="30712">
                  <c:v>6.1423999999975958E-4</c:v>
                </c:pt>
                <c:pt idx="30713">
                  <c:v>6.1425999999975957E-4</c:v>
                </c:pt>
                <c:pt idx="30714">
                  <c:v>6.1427999999975956E-4</c:v>
                </c:pt>
                <c:pt idx="30715">
                  <c:v>6.1429999999975955E-4</c:v>
                </c:pt>
                <c:pt idx="30716">
                  <c:v>6.1431999999975954E-4</c:v>
                </c:pt>
                <c:pt idx="30717">
                  <c:v>6.1433999999975953E-4</c:v>
                </c:pt>
                <c:pt idx="30718">
                  <c:v>6.1435999999975952E-4</c:v>
                </c:pt>
                <c:pt idx="30719">
                  <c:v>6.1437999999975951E-4</c:v>
                </c:pt>
                <c:pt idx="30720">
                  <c:v>6.143999999997595E-4</c:v>
                </c:pt>
                <c:pt idx="30721">
                  <c:v>6.1441999999975949E-4</c:v>
                </c:pt>
                <c:pt idx="30722">
                  <c:v>6.1443999999975948E-4</c:v>
                </c:pt>
                <c:pt idx="30723">
                  <c:v>6.1445999999975947E-4</c:v>
                </c:pt>
                <c:pt idx="30724">
                  <c:v>6.1447999999975945E-4</c:v>
                </c:pt>
                <c:pt idx="30725">
                  <c:v>6.1449999999975944E-4</c:v>
                </c:pt>
                <c:pt idx="30726">
                  <c:v>6.1451999999975943E-4</c:v>
                </c:pt>
                <c:pt idx="30727">
                  <c:v>6.1453999999975942E-4</c:v>
                </c:pt>
                <c:pt idx="30728">
                  <c:v>6.1455999999975941E-4</c:v>
                </c:pt>
                <c:pt idx="30729">
                  <c:v>6.145799999997594E-4</c:v>
                </c:pt>
                <c:pt idx="30730">
                  <c:v>6.1459999999975939E-4</c:v>
                </c:pt>
                <c:pt idx="30731">
                  <c:v>6.1461999999975938E-4</c:v>
                </c:pt>
                <c:pt idx="30732">
                  <c:v>6.1463999999975937E-4</c:v>
                </c:pt>
                <c:pt idx="30733">
                  <c:v>6.1465999999975936E-4</c:v>
                </c:pt>
                <c:pt idx="30734">
                  <c:v>6.1467999999975935E-4</c:v>
                </c:pt>
                <c:pt idx="30735">
                  <c:v>6.1469999999975934E-4</c:v>
                </c:pt>
                <c:pt idx="30736">
                  <c:v>6.1471999999975933E-4</c:v>
                </c:pt>
                <c:pt idx="30737">
                  <c:v>6.1473999999975932E-4</c:v>
                </c:pt>
                <c:pt idx="30738">
                  <c:v>6.1475999999975931E-4</c:v>
                </c:pt>
                <c:pt idx="30739">
                  <c:v>6.147799999997593E-4</c:v>
                </c:pt>
                <c:pt idx="30740">
                  <c:v>6.1479999999975929E-4</c:v>
                </c:pt>
                <c:pt idx="30741">
                  <c:v>6.1481999999975928E-4</c:v>
                </c:pt>
                <c:pt idx="30742">
                  <c:v>6.1483999999975927E-4</c:v>
                </c:pt>
                <c:pt idx="30743">
                  <c:v>6.1485999999975926E-4</c:v>
                </c:pt>
                <c:pt idx="30744">
                  <c:v>6.1487999999975925E-4</c:v>
                </c:pt>
                <c:pt idx="30745">
                  <c:v>6.1489999999975924E-4</c:v>
                </c:pt>
                <c:pt idx="30746">
                  <c:v>6.1491999999975923E-4</c:v>
                </c:pt>
                <c:pt idx="30747">
                  <c:v>6.1493999999975922E-4</c:v>
                </c:pt>
                <c:pt idx="30748">
                  <c:v>6.1495999999975921E-4</c:v>
                </c:pt>
                <c:pt idx="30749">
                  <c:v>6.149799999997592E-4</c:v>
                </c:pt>
                <c:pt idx="30750">
                  <c:v>6.1499999999975919E-4</c:v>
                </c:pt>
                <c:pt idx="30751">
                  <c:v>6.1501999999975918E-4</c:v>
                </c:pt>
                <c:pt idx="30752">
                  <c:v>6.1503999999975916E-4</c:v>
                </c:pt>
                <c:pt idx="30753">
                  <c:v>6.1505999999975915E-4</c:v>
                </c:pt>
                <c:pt idx="30754">
                  <c:v>6.1507999999975914E-4</c:v>
                </c:pt>
                <c:pt idx="30755">
                  <c:v>6.1509999999975913E-4</c:v>
                </c:pt>
                <c:pt idx="30756">
                  <c:v>6.1511999999975912E-4</c:v>
                </c:pt>
                <c:pt idx="30757">
                  <c:v>6.1513999999975911E-4</c:v>
                </c:pt>
                <c:pt idx="30758">
                  <c:v>6.151599999997591E-4</c:v>
                </c:pt>
                <c:pt idx="30759">
                  <c:v>6.1517999999975909E-4</c:v>
                </c:pt>
                <c:pt idx="30760">
                  <c:v>6.1519999999975908E-4</c:v>
                </c:pt>
                <c:pt idx="30761">
                  <c:v>6.1521999999975907E-4</c:v>
                </c:pt>
                <c:pt idx="30762">
                  <c:v>6.1523999999975906E-4</c:v>
                </c:pt>
                <c:pt idx="30763">
                  <c:v>6.1525999999975905E-4</c:v>
                </c:pt>
                <c:pt idx="30764">
                  <c:v>6.1527999999975904E-4</c:v>
                </c:pt>
                <c:pt idx="30765">
                  <c:v>6.1529999999975903E-4</c:v>
                </c:pt>
                <c:pt idx="30766">
                  <c:v>6.1531999999975902E-4</c:v>
                </c:pt>
                <c:pt idx="30767">
                  <c:v>6.1533999999975901E-4</c:v>
                </c:pt>
                <c:pt idx="30768">
                  <c:v>6.15359999999759E-4</c:v>
                </c:pt>
                <c:pt idx="30769">
                  <c:v>6.1537999999975899E-4</c:v>
                </c:pt>
                <c:pt idx="30770">
                  <c:v>6.1539999999975898E-4</c:v>
                </c:pt>
                <c:pt idx="30771">
                  <c:v>6.1541999999975897E-4</c:v>
                </c:pt>
                <c:pt idx="30772">
                  <c:v>6.1543999999975896E-4</c:v>
                </c:pt>
                <c:pt idx="30773">
                  <c:v>6.1545999999975895E-4</c:v>
                </c:pt>
                <c:pt idx="30774">
                  <c:v>6.1547999999975894E-4</c:v>
                </c:pt>
                <c:pt idx="30775">
                  <c:v>6.1549999999975893E-4</c:v>
                </c:pt>
                <c:pt idx="30776">
                  <c:v>6.1551999999975892E-4</c:v>
                </c:pt>
                <c:pt idx="30777">
                  <c:v>6.1553999999975891E-4</c:v>
                </c:pt>
                <c:pt idx="30778">
                  <c:v>6.155599999997589E-4</c:v>
                </c:pt>
                <c:pt idx="30779">
                  <c:v>6.1557999999975889E-4</c:v>
                </c:pt>
                <c:pt idx="30780">
                  <c:v>6.1559999999975887E-4</c:v>
                </c:pt>
                <c:pt idx="30781">
                  <c:v>6.1561999999975886E-4</c:v>
                </c:pt>
                <c:pt idx="30782">
                  <c:v>6.1563999999975885E-4</c:v>
                </c:pt>
                <c:pt idx="30783">
                  <c:v>6.1565999999975884E-4</c:v>
                </c:pt>
                <c:pt idx="30784">
                  <c:v>6.1567999999975883E-4</c:v>
                </c:pt>
                <c:pt idx="30785">
                  <c:v>6.1569999999975882E-4</c:v>
                </c:pt>
                <c:pt idx="30786">
                  <c:v>6.1571999999975881E-4</c:v>
                </c:pt>
                <c:pt idx="30787">
                  <c:v>6.157399999997588E-4</c:v>
                </c:pt>
                <c:pt idx="30788">
                  <c:v>6.1575999999975879E-4</c:v>
                </c:pt>
                <c:pt idx="30789">
                  <c:v>6.1577999999975878E-4</c:v>
                </c:pt>
                <c:pt idx="30790">
                  <c:v>6.1579999999975877E-4</c:v>
                </c:pt>
                <c:pt idx="30791">
                  <c:v>6.1581999999975876E-4</c:v>
                </c:pt>
                <c:pt idx="30792">
                  <c:v>6.1583999999975875E-4</c:v>
                </c:pt>
                <c:pt idx="30793">
                  <c:v>6.1585999999975874E-4</c:v>
                </c:pt>
                <c:pt idx="30794">
                  <c:v>6.1587999999975873E-4</c:v>
                </c:pt>
                <c:pt idx="30795">
                  <c:v>6.1589999999975872E-4</c:v>
                </c:pt>
                <c:pt idx="30796">
                  <c:v>6.1591999999975871E-4</c:v>
                </c:pt>
                <c:pt idx="30797">
                  <c:v>6.159399999997587E-4</c:v>
                </c:pt>
                <c:pt idx="30798">
                  <c:v>6.1595999999975869E-4</c:v>
                </c:pt>
                <c:pt idx="30799">
                  <c:v>6.1597999999975868E-4</c:v>
                </c:pt>
                <c:pt idx="30800">
                  <c:v>6.1599999999975867E-4</c:v>
                </c:pt>
                <c:pt idx="30801">
                  <c:v>6.1601999999975866E-4</c:v>
                </c:pt>
                <c:pt idx="30802">
                  <c:v>6.1603999999975865E-4</c:v>
                </c:pt>
                <c:pt idx="30803">
                  <c:v>6.1605999999975864E-4</c:v>
                </c:pt>
                <c:pt idx="30804">
                  <c:v>6.1607999999975863E-4</c:v>
                </c:pt>
                <c:pt idx="30805">
                  <c:v>6.1609999999975862E-4</c:v>
                </c:pt>
                <c:pt idx="30806">
                  <c:v>6.1611999999975861E-4</c:v>
                </c:pt>
                <c:pt idx="30807">
                  <c:v>6.161399999997586E-4</c:v>
                </c:pt>
                <c:pt idx="30808">
                  <c:v>6.1615999999975858E-4</c:v>
                </c:pt>
                <c:pt idx="30809">
                  <c:v>6.1617999999975857E-4</c:v>
                </c:pt>
                <c:pt idx="30810">
                  <c:v>6.1619999999975856E-4</c:v>
                </c:pt>
                <c:pt idx="30811">
                  <c:v>6.1621999999975855E-4</c:v>
                </c:pt>
                <c:pt idx="30812">
                  <c:v>6.1623999999975854E-4</c:v>
                </c:pt>
                <c:pt idx="30813">
                  <c:v>6.1625999999975853E-4</c:v>
                </c:pt>
                <c:pt idx="30814">
                  <c:v>6.1627999999975852E-4</c:v>
                </c:pt>
                <c:pt idx="30815">
                  <c:v>6.1629999999975851E-4</c:v>
                </c:pt>
                <c:pt idx="30816">
                  <c:v>6.163199999997585E-4</c:v>
                </c:pt>
                <c:pt idx="30817">
                  <c:v>6.1633999999975849E-4</c:v>
                </c:pt>
                <c:pt idx="30818">
                  <c:v>6.1635999999975848E-4</c:v>
                </c:pt>
                <c:pt idx="30819">
                  <c:v>6.1637999999975847E-4</c:v>
                </c:pt>
                <c:pt idx="30820">
                  <c:v>6.1639999999975846E-4</c:v>
                </c:pt>
                <c:pt idx="30821">
                  <c:v>6.1641999999975845E-4</c:v>
                </c:pt>
                <c:pt idx="30822">
                  <c:v>6.1643999999975844E-4</c:v>
                </c:pt>
                <c:pt idx="30823">
                  <c:v>6.1645999999975843E-4</c:v>
                </c:pt>
                <c:pt idx="30824">
                  <c:v>6.1647999999975842E-4</c:v>
                </c:pt>
                <c:pt idx="30825">
                  <c:v>6.1649999999975841E-4</c:v>
                </c:pt>
                <c:pt idx="30826">
                  <c:v>6.165199999997584E-4</c:v>
                </c:pt>
                <c:pt idx="30827">
                  <c:v>6.1653999999975839E-4</c:v>
                </c:pt>
                <c:pt idx="30828">
                  <c:v>6.1655999999975838E-4</c:v>
                </c:pt>
                <c:pt idx="30829">
                  <c:v>6.1657999999975837E-4</c:v>
                </c:pt>
                <c:pt idx="30830">
                  <c:v>6.1659999999975836E-4</c:v>
                </c:pt>
                <c:pt idx="30831">
                  <c:v>6.1661999999975835E-4</c:v>
                </c:pt>
                <c:pt idx="30832">
                  <c:v>6.1663999999975834E-4</c:v>
                </c:pt>
                <c:pt idx="30833">
                  <c:v>6.1665999999975833E-4</c:v>
                </c:pt>
                <c:pt idx="30834">
                  <c:v>6.1667999999975832E-4</c:v>
                </c:pt>
                <c:pt idx="30835">
                  <c:v>6.1669999999975831E-4</c:v>
                </c:pt>
                <c:pt idx="30836">
                  <c:v>6.1671999999975829E-4</c:v>
                </c:pt>
                <c:pt idx="30837">
                  <c:v>6.1673999999975828E-4</c:v>
                </c:pt>
                <c:pt idx="30838">
                  <c:v>6.1675999999975827E-4</c:v>
                </c:pt>
                <c:pt idx="30839">
                  <c:v>6.1677999999975826E-4</c:v>
                </c:pt>
                <c:pt idx="30840">
                  <c:v>6.1679999999975825E-4</c:v>
                </c:pt>
                <c:pt idx="30841">
                  <c:v>6.1681999999975824E-4</c:v>
                </c:pt>
                <c:pt idx="30842">
                  <c:v>6.1683999999975823E-4</c:v>
                </c:pt>
                <c:pt idx="30843">
                  <c:v>6.1685999999975822E-4</c:v>
                </c:pt>
                <c:pt idx="30844">
                  <c:v>6.1687999999975821E-4</c:v>
                </c:pt>
                <c:pt idx="30845">
                  <c:v>6.168999999997582E-4</c:v>
                </c:pt>
                <c:pt idx="30846">
                  <c:v>6.1691999999975819E-4</c:v>
                </c:pt>
                <c:pt idx="30847">
                  <c:v>6.1693999999975818E-4</c:v>
                </c:pt>
                <c:pt idx="30848">
                  <c:v>6.1695999999975817E-4</c:v>
                </c:pt>
                <c:pt idx="30849">
                  <c:v>6.1697999999975816E-4</c:v>
                </c:pt>
                <c:pt idx="30850">
                  <c:v>6.1699999999975815E-4</c:v>
                </c:pt>
                <c:pt idx="30851">
                  <c:v>6.1701999999975814E-4</c:v>
                </c:pt>
                <c:pt idx="30852">
                  <c:v>6.1703999999975813E-4</c:v>
                </c:pt>
                <c:pt idx="30853">
                  <c:v>6.1705999999975812E-4</c:v>
                </c:pt>
                <c:pt idx="30854">
                  <c:v>6.1707999999975811E-4</c:v>
                </c:pt>
                <c:pt idx="30855">
                  <c:v>6.170999999997581E-4</c:v>
                </c:pt>
                <c:pt idx="30856">
                  <c:v>6.1711999999975809E-4</c:v>
                </c:pt>
                <c:pt idx="30857">
                  <c:v>6.1713999999975808E-4</c:v>
                </c:pt>
                <c:pt idx="30858">
                  <c:v>6.1715999999975807E-4</c:v>
                </c:pt>
                <c:pt idx="30859">
                  <c:v>6.1717999999975806E-4</c:v>
                </c:pt>
                <c:pt idx="30860">
                  <c:v>6.1719999999975805E-4</c:v>
                </c:pt>
                <c:pt idx="30861">
                  <c:v>6.1721999999975804E-4</c:v>
                </c:pt>
                <c:pt idx="30862">
                  <c:v>6.1723999999975803E-4</c:v>
                </c:pt>
                <c:pt idx="30863">
                  <c:v>6.1725999999975802E-4</c:v>
                </c:pt>
                <c:pt idx="30864">
                  <c:v>6.17279999999758E-4</c:v>
                </c:pt>
                <c:pt idx="30865">
                  <c:v>6.1729999999975799E-4</c:v>
                </c:pt>
                <c:pt idx="30866">
                  <c:v>6.1731999999975798E-4</c:v>
                </c:pt>
                <c:pt idx="30867">
                  <c:v>6.1733999999975797E-4</c:v>
                </c:pt>
                <c:pt idx="30868">
                  <c:v>6.1735999999975796E-4</c:v>
                </c:pt>
                <c:pt idx="30869">
                  <c:v>6.1737999999975795E-4</c:v>
                </c:pt>
                <c:pt idx="30870">
                  <c:v>6.1739999999975794E-4</c:v>
                </c:pt>
                <c:pt idx="30871">
                  <c:v>6.1741999999975793E-4</c:v>
                </c:pt>
                <c:pt idx="30872">
                  <c:v>6.1743999999975792E-4</c:v>
                </c:pt>
                <c:pt idx="30873">
                  <c:v>6.1745999999975791E-4</c:v>
                </c:pt>
                <c:pt idx="30874">
                  <c:v>6.174799999997579E-4</c:v>
                </c:pt>
                <c:pt idx="30875">
                  <c:v>6.1749999999975789E-4</c:v>
                </c:pt>
                <c:pt idx="30876">
                  <c:v>6.1751999999975788E-4</c:v>
                </c:pt>
                <c:pt idx="30877">
                  <c:v>6.1753999999975787E-4</c:v>
                </c:pt>
                <c:pt idx="30878">
                  <c:v>6.1755999999975786E-4</c:v>
                </c:pt>
                <c:pt idx="30879">
                  <c:v>6.1757999999975785E-4</c:v>
                </c:pt>
                <c:pt idx="30880">
                  <c:v>6.1759999999975784E-4</c:v>
                </c:pt>
                <c:pt idx="30881">
                  <c:v>6.1761999999975783E-4</c:v>
                </c:pt>
                <c:pt idx="30882">
                  <c:v>6.1763999999975782E-4</c:v>
                </c:pt>
                <c:pt idx="30883">
                  <c:v>6.1765999999975781E-4</c:v>
                </c:pt>
                <c:pt idx="30884">
                  <c:v>6.176799999997578E-4</c:v>
                </c:pt>
                <c:pt idx="30885">
                  <c:v>6.1769999999975779E-4</c:v>
                </c:pt>
                <c:pt idx="30886">
                  <c:v>6.1771999999975778E-4</c:v>
                </c:pt>
                <c:pt idx="30887">
                  <c:v>6.1773999999975777E-4</c:v>
                </c:pt>
                <c:pt idx="30888">
                  <c:v>6.1775999999975776E-4</c:v>
                </c:pt>
                <c:pt idx="30889">
                  <c:v>6.1777999999975775E-4</c:v>
                </c:pt>
                <c:pt idx="30890">
                  <c:v>6.1779999999975774E-4</c:v>
                </c:pt>
                <c:pt idx="30891">
                  <c:v>6.1781999999975773E-4</c:v>
                </c:pt>
                <c:pt idx="30892">
                  <c:v>6.1783999999975771E-4</c:v>
                </c:pt>
                <c:pt idx="30893">
                  <c:v>6.178599999997577E-4</c:v>
                </c:pt>
                <c:pt idx="30894">
                  <c:v>6.1787999999975769E-4</c:v>
                </c:pt>
                <c:pt idx="30895">
                  <c:v>6.1789999999975768E-4</c:v>
                </c:pt>
                <c:pt idx="30896">
                  <c:v>6.1791999999975767E-4</c:v>
                </c:pt>
                <c:pt idx="30897">
                  <c:v>6.1793999999975766E-4</c:v>
                </c:pt>
                <c:pt idx="30898">
                  <c:v>6.1795999999975765E-4</c:v>
                </c:pt>
                <c:pt idx="30899">
                  <c:v>6.1797999999975764E-4</c:v>
                </c:pt>
                <c:pt idx="30900">
                  <c:v>6.1799999999975763E-4</c:v>
                </c:pt>
                <c:pt idx="30901">
                  <c:v>6.1801999999975762E-4</c:v>
                </c:pt>
                <c:pt idx="30902">
                  <c:v>6.1803999999975761E-4</c:v>
                </c:pt>
                <c:pt idx="30903">
                  <c:v>6.180599999997576E-4</c:v>
                </c:pt>
                <c:pt idx="30904">
                  <c:v>6.1807999999975759E-4</c:v>
                </c:pt>
                <c:pt idx="30905">
                  <c:v>6.1809999999975758E-4</c:v>
                </c:pt>
                <c:pt idx="30906">
                  <c:v>6.1811999999975757E-4</c:v>
                </c:pt>
                <c:pt idx="30907">
                  <c:v>6.1813999999975756E-4</c:v>
                </c:pt>
                <c:pt idx="30908">
                  <c:v>6.1815999999975755E-4</c:v>
                </c:pt>
                <c:pt idx="30909">
                  <c:v>6.1817999999975754E-4</c:v>
                </c:pt>
                <c:pt idx="30910">
                  <c:v>6.1819999999975753E-4</c:v>
                </c:pt>
                <c:pt idx="30911">
                  <c:v>6.1821999999975752E-4</c:v>
                </c:pt>
                <c:pt idx="30912">
                  <c:v>6.1823999999975751E-4</c:v>
                </c:pt>
                <c:pt idx="30913">
                  <c:v>6.182599999997575E-4</c:v>
                </c:pt>
                <c:pt idx="30914">
                  <c:v>6.1827999999975749E-4</c:v>
                </c:pt>
                <c:pt idx="30915">
                  <c:v>6.1829999999975748E-4</c:v>
                </c:pt>
                <c:pt idx="30916">
                  <c:v>6.1831999999975747E-4</c:v>
                </c:pt>
                <c:pt idx="30917">
                  <c:v>6.1833999999975746E-4</c:v>
                </c:pt>
                <c:pt idx="30918">
                  <c:v>6.1835999999975745E-4</c:v>
                </c:pt>
                <c:pt idx="30919">
                  <c:v>6.1837999999975744E-4</c:v>
                </c:pt>
                <c:pt idx="30920">
                  <c:v>6.1839999999975742E-4</c:v>
                </c:pt>
                <c:pt idx="30921">
                  <c:v>6.1841999999975741E-4</c:v>
                </c:pt>
                <c:pt idx="30922">
                  <c:v>6.184399999997574E-4</c:v>
                </c:pt>
                <c:pt idx="30923">
                  <c:v>6.1845999999975739E-4</c:v>
                </c:pt>
                <c:pt idx="30924">
                  <c:v>6.1847999999975738E-4</c:v>
                </c:pt>
                <c:pt idx="30925">
                  <c:v>6.1849999999975737E-4</c:v>
                </c:pt>
                <c:pt idx="30926">
                  <c:v>6.1851999999975736E-4</c:v>
                </c:pt>
                <c:pt idx="30927">
                  <c:v>6.1853999999975735E-4</c:v>
                </c:pt>
                <c:pt idx="30928">
                  <c:v>6.1855999999975734E-4</c:v>
                </c:pt>
                <c:pt idx="30929">
                  <c:v>6.1857999999975733E-4</c:v>
                </c:pt>
                <c:pt idx="30930">
                  <c:v>6.1859999999975732E-4</c:v>
                </c:pt>
                <c:pt idx="30931">
                  <c:v>6.1861999999975731E-4</c:v>
                </c:pt>
                <c:pt idx="30932">
                  <c:v>6.186399999997573E-4</c:v>
                </c:pt>
                <c:pt idx="30933">
                  <c:v>6.1865999999975729E-4</c:v>
                </c:pt>
                <c:pt idx="30934">
                  <c:v>6.1867999999975728E-4</c:v>
                </c:pt>
                <c:pt idx="30935">
                  <c:v>6.1869999999975727E-4</c:v>
                </c:pt>
                <c:pt idx="30936">
                  <c:v>6.1871999999975726E-4</c:v>
                </c:pt>
                <c:pt idx="30937">
                  <c:v>6.1873999999975725E-4</c:v>
                </c:pt>
                <c:pt idx="30938">
                  <c:v>6.1875999999975724E-4</c:v>
                </c:pt>
                <c:pt idx="30939">
                  <c:v>6.1877999999975723E-4</c:v>
                </c:pt>
                <c:pt idx="30940">
                  <c:v>6.1879999999975722E-4</c:v>
                </c:pt>
                <c:pt idx="30941">
                  <c:v>6.1881999999975721E-4</c:v>
                </c:pt>
                <c:pt idx="30942">
                  <c:v>6.188399999997572E-4</c:v>
                </c:pt>
                <c:pt idx="30943">
                  <c:v>6.1885999999975719E-4</c:v>
                </c:pt>
                <c:pt idx="30944">
                  <c:v>6.1887999999975718E-4</c:v>
                </c:pt>
                <c:pt idx="30945">
                  <c:v>6.1889999999975717E-4</c:v>
                </c:pt>
                <c:pt idx="30946">
                  <c:v>6.1891999999975716E-4</c:v>
                </c:pt>
                <c:pt idx="30947">
                  <c:v>6.1893999999975715E-4</c:v>
                </c:pt>
                <c:pt idx="30948">
                  <c:v>6.1895999999975714E-4</c:v>
                </c:pt>
                <c:pt idx="30949">
                  <c:v>6.1897999999975712E-4</c:v>
                </c:pt>
                <c:pt idx="30950">
                  <c:v>6.1899999999975711E-4</c:v>
                </c:pt>
                <c:pt idx="30951">
                  <c:v>6.190199999997571E-4</c:v>
                </c:pt>
                <c:pt idx="30952">
                  <c:v>6.1903999999975709E-4</c:v>
                </c:pt>
                <c:pt idx="30953">
                  <c:v>6.1905999999975708E-4</c:v>
                </c:pt>
                <c:pt idx="30954">
                  <c:v>6.1907999999975707E-4</c:v>
                </c:pt>
                <c:pt idx="30955">
                  <c:v>6.1909999999975706E-4</c:v>
                </c:pt>
                <c:pt idx="30956">
                  <c:v>6.1911999999975705E-4</c:v>
                </c:pt>
                <c:pt idx="30957">
                  <c:v>6.1913999999975704E-4</c:v>
                </c:pt>
                <c:pt idx="30958">
                  <c:v>6.1915999999975703E-4</c:v>
                </c:pt>
                <c:pt idx="30959">
                  <c:v>6.1917999999975702E-4</c:v>
                </c:pt>
                <c:pt idx="30960">
                  <c:v>6.1919999999975701E-4</c:v>
                </c:pt>
                <c:pt idx="30961">
                  <c:v>6.19219999999757E-4</c:v>
                </c:pt>
                <c:pt idx="30962">
                  <c:v>6.1923999999975699E-4</c:v>
                </c:pt>
                <c:pt idx="30963">
                  <c:v>6.1925999999975698E-4</c:v>
                </c:pt>
                <c:pt idx="30964">
                  <c:v>6.1927999999975697E-4</c:v>
                </c:pt>
                <c:pt idx="30965">
                  <c:v>6.1929999999975696E-4</c:v>
                </c:pt>
                <c:pt idx="30966">
                  <c:v>6.1931999999975695E-4</c:v>
                </c:pt>
                <c:pt idx="30967">
                  <c:v>6.1933999999975694E-4</c:v>
                </c:pt>
                <c:pt idx="30968">
                  <c:v>6.1935999999975693E-4</c:v>
                </c:pt>
                <c:pt idx="30969">
                  <c:v>6.1937999999975692E-4</c:v>
                </c:pt>
                <c:pt idx="30970">
                  <c:v>6.1939999999975691E-4</c:v>
                </c:pt>
                <c:pt idx="30971">
                  <c:v>6.194199999997569E-4</c:v>
                </c:pt>
                <c:pt idx="30972">
                  <c:v>6.1943999999975689E-4</c:v>
                </c:pt>
                <c:pt idx="30973">
                  <c:v>6.1945999999975688E-4</c:v>
                </c:pt>
                <c:pt idx="30974">
                  <c:v>6.1947999999975687E-4</c:v>
                </c:pt>
                <c:pt idx="30975">
                  <c:v>6.1949999999975686E-4</c:v>
                </c:pt>
                <c:pt idx="30976">
                  <c:v>6.1951999999975685E-4</c:v>
                </c:pt>
                <c:pt idx="30977">
                  <c:v>6.1953999999975683E-4</c:v>
                </c:pt>
                <c:pt idx="30978">
                  <c:v>6.1955999999975682E-4</c:v>
                </c:pt>
                <c:pt idx="30979">
                  <c:v>6.1957999999975681E-4</c:v>
                </c:pt>
                <c:pt idx="30980">
                  <c:v>6.195999999997568E-4</c:v>
                </c:pt>
                <c:pt idx="30981">
                  <c:v>6.1961999999975679E-4</c:v>
                </c:pt>
                <c:pt idx="30982">
                  <c:v>6.1963999999975678E-4</c:v>
                </c:pt>
                <c:pt idx="30983">
                  <c:v>6.1965999999975677E-4</c:v>
                </c:pt>
                <c:pt idx="30984">
                  <c:v>6.1967999999975676E-4</c:v>
                </c:pt>
                <c:pt idx="30985">
                  <c:v>6.1969999999975675E-4</c:v>
                </c:pt>
                <c:pt idx="30986">
                  <c:v>6.1971999999975674E-4</c:v>
                </c:pt>
                <c:pt idx="30987">
                  <c:v>6.1973999999975673E-4</c:v>
                </c:pt>
                <c:pt idx="30988">
                  <c:v>6.1975999999975672E-4</c:v>
                </c:pt>
                <c:pt idx="30989">
                  <c:v>6.1977999999975671E-4</c:v>
                </c:pt>
                <c:pt idx="30990">
                  <c:v>6.197999999997567E-4</c:v>
                </c:pt>
                <c:pt idx="30991">
                  <c:v>6.1981999999975669E-4</c:v>
                </c:pt>
                <c:pt idx="30992">
                  <c:v>6.1983999999975668E-4</c:v>
                </c:pt>
                <c:pt idx="30993">
                  <c:v>6.1985999999975667E-4</c:v>
                </c:pt>
                <c:pt idx="30994">
                  <c:v>6.1987999999975666E-4</c:v>
                </c:pt>
                <c:pt idx="30995">
                  <c:v>6.1989999999975665E-4</c:v>
                </c:pt>
                <c:pt idx="30996">
                  <c:v>6.1991999999975664E-4</c:v>
                </c:pt>
                <c:pt idx="30997">
                  <c:v>6.1993999999975663E-4</c:v>
                </c:pt>
                <c:pt idx="30998">
                  <c:v>6.1995999999975662E-4</c:v>
                </c:pt>
                <c:pt idx="30999">
                  <c:v>6.1997999999975661E-4</c:v>
                </c:pt>
                <c:pt idx="31000">
                  <c:v>6.199999999997566E-4</c:v>
                </c:pt>
                <c:pt idx="31001">
                  <c:v>6.2001999999975659E-4</c:v>
                </c:pt>
                <c:pt idx="31002">
                  <c:v>6.2003999999975658E-4</c:v>
                </c:pt>
                <c:pt idx="31003">
                  <c:v>6.2005999999975657E-4</c:v>
                </c:pt>
                <c:pt idx="31004">
                  <c:v>6.2007999999975656E-4</c:v>
                </c:pt>
                <c:pt idx="31005">
                  <c:v>6.2009999999975654E-4</c:v>
                </c:pt>
                <c:pt idx="31006">
                  <c:v>6.2011999999975653E-4</c:v>
                </c:pt>
                <c:pt idx="31007">
                  <c:v>6.2013999999975652E-4</c:v>
                </c:pt>
                <c:pt idx="31008">
                  <c:v>6.2015999999975651E-4</c:v>
                </c:pt>
                <c:pt idx="31009">
                  <c:v>6.201799999997565E-4</c:v>
                </c:pt>
                <c:pt idx="31010">
                  <c:v>6.2019999999975649E-4</c:v>
                </c:pt>
                <c:pt idx="31011">
                  <c:v>6.2021999999975648E-4</c:v>
                </c:pt>
                <c:pt idx="31012">
                  <c:v>6.2023999999975647E-4</c:v>
                </c:pt>
                <c:pt idx="31013">
                  <c:v>6.2025999999975646E-4</c:v>
                </c:pt>
                <c:pt idx="31014">
                  <c:v>6.2027999999975645E-4</c:v>
                </c:pt>
                <c:pt idx="31015">
                  <c:v>6.2029999999975644E-4</c:v>
                </c:pt>
                <c:pt idx="31016">
                  <c:v>6.2031999999975643E-4</c:v>
                </c:pt>
                <c:pt idx="31017">
                  <c:v>6.2033999999975642E-4</c:v>
                </c:pt>
                <c:pt idx="31018">
                  <c:v>6.2035999999975641E-4</c:v>
                </c:pt>
                <c:pt idx="31019">
                  <c:v>6.203799999997564E-4</c:v>
                </c:pt>
                <c:pt idx="31020">
                  <c:v>6.2039999999975639E-4</c:v>
                </c:pt>
                <c:pt idx="31021">
                  <c:v>6.2041999999975638E-4</c:v>
                </c:pt>
                <c:pt idx="31022">
                  <c:v>6.2043999999975637E-4</c:v>
                </c:pt>
                <c:pt idx="31023">
                  <c:v>6.2045999999975636E-4</c:v>
                </c:pt>
                <c:pt idx="31024">
                  <c:v>6.2047999999975635E-4</c:v>
                </c:pt>
                <c:pt idx="31025">
                  <c:v>6.2049999999975634E-4</c:v>
                </c:pt>
                <c:pt idx="31026">
                  <c:v>6.2051999999975633E-4</c:v>
                </c:pt>
                <c:pt idx="31027">
                  <c:v>6.2053999999975632E-4</c:v>
                </c:pt>
                <c:pt idx="31028">
                  <c:v>6.2055999999975631E-4</c:v>
                </c:pt>
                <c:pt idx="31029">
                  <c:v>6.205799999997563E-4</c:v>
                </c:pt>
                <c:pt idx="31030">
                  <c:v>6.2059999999975629E-4</c:v>
                </c:pt>
                <c:pt idx="31031">
                  <c:v>6.2061999999975628E-4</c:v>
                </c:pt>
                <c:pt idx="31032">
                  <c:v>6.2063999999975627E-4</c:v>
                </c:pt>
                <c:pt idx="31033">
                  <c:v>6.2065999999975625E-4</c:v>
                </c:pt>
                <c:pt idx="31034">
                  <c:v>6.2067999999975624E-4</c:v>
                </c:pt>
                <c:pt idx="31035">
                  <c:v>6.2069999999975623E-4</c:v>
                </c:pt>
                <c:pt idx="31036">
                  <c:v>6.2071999999975622E-4</c:v>
                </c:pt>
                <c:pt idx="31037">
                  <c:v>6.2073999999975621E-4</c:v>
                </c:pt>
                <c:pt idx="31038">
                  <c:v>6.207599999997562E-4</c:v>
                </c:pt>
                <c:pt idx="31039">
                  <c:v>6.2077999999975619E-4</c:v>
                </c:pt>
                <c:pt idx="31040">
                  <c:v>6.2079999999975618E-4</c:v>
                </c:pt>
                <c:pt idx="31041">
                  <c:v>6.2081999999975617E-4</c:v>
                </c:pt>
                <c:pt idx="31042">
                  <c:v>6.2083999999975616E-4</c:v>
                </c:pt>
                <c:pt idx="31043">
                  <c:v>6.2085999999975615E-4</c:v>
                </c:pt>
                <c:pt idx="31044">
                  <c:v>6.2087999999975614E-4</c:v>
                </c:pt>
                <c:pt idx="31045">
                  <c:v>6.2089999999975613E-4</c:v>
                </c:pt>
                <c:pt idx="31046">
                  <c:v>6.2091999999975612E-4</c:v>
                </c:pt>
                <c:pt idx="31047">
                  <c:v>6.2093999999975611E-4</c:v>
                </c:pt>
                <c:pt idx="31048">
                  <c:v>6.209599999997561E-4</c:v>
                </c:pt>
                <c:pt idx="31049">
                  <c:v>6.2097999999975609E-4</c:v>
                </c:pt>
                <c:pt idx="31050">
                  <c:v>6.2099999999975608E-4</c:v>
                </c:pt>
                <c:pt idx="31051">
                  <c:v>6.2101999999975607E-4</c:v>
                </c:pt>
                <c:pt idx="31052">
                  <c:v>6.2103999999975606E-4</c:v>
                </c:pt>
                <c:pt idx="31053">
                  <c:v>6.2105999999975605E-4</c:v>
                </c:pt>
                <c:pt idx="31054">
                  <c:v>6.2107999999975604E-4</c:v>
                </c:pt>
                <c:pt idx="31055">
                  <c:v>6.2109999999975603E-4</c:v>
                </c:pt>
                <c:pt idx="31056">
                  <c:v>6.2111999999975602E-4</c:v>
                </c:pt>
                <c:pt idx="31057">
                  <c:v>6.2113999999975601E-4</c:v>
                </c:pt>
                <c:pt idx="31058">
                  <c:v>6.21159999999756E-4</c:v>
                </c:pt>
                <c:pt idx="31059">
                  <c:v>6.2117999999975599E-4</c:v>
                </c:pt>
                <c:pt idx="31060">
                  <c:v>6.2119999999975598E-4</c:v>
                </c:pt>
                <c:pt idx="31061">
                  <c:v>6.2121999999975596E-4</c:v>
                </c:pt>
                <c:pt idx="31062">
                  <c:v>6.2123999999975595E-4</c:v>
                </c:pt>
                <c:pt idx="31063">
                  <c:v>6.2125999999975594E-4</c:v>
                </c:pt>
                <c:pt idx="31064">
                  <c:v>6.2127999999975593E-4</c:v>
                </c:pt>
                <c:pt idx="31065">
                  <c:v>6.2129999999975592E-4</c:v>
                </c:pt>
                <c:pt idx="31066">
                  <c:v>6.2131999999975591E-4</c:v>
                </c:pt>
                <c:pt idx="31067">
                  <c:v>6.213399999997559E-4</c:v>
                </c:pt>
                <c:pt idx="31068">
                  <c:v>6.2135999999975589E-4</c:v>
                </c:pt>
                <c:pt idx="31069">
                  <c:v>6.2137999999975588E-4</c:v>
                </c:pt>
                <c:pt idx="31070">
                  <c:v>6.2139999999975587E-4</c:v>
                </c:pt>
                <c:pt idx="31071">
                  <c:v>6.2141999999975586E-4</c:v>
                </c:pt>
                <c:pt idx="31072">
                  <c:v>6.2143999999975585E-4</c:v>
                </c:pt>
                <c:pt idx="31073">
                  <c:v>6.2145999999975584E-4</c:v>
                </c:pt>
                <c:pt idx="31074">
                  <c:v>6.2147999999975583E-4</c:v>
                </c:pt>
                <c:pt idx="31075">
                  <c:v>6.2149999999975582E-4</c:v>
                </c:pt>
                <c:pt idx="31076">
                  <c:v>6.2151999999975581E-4</c:v>
                </c:pt>
                <c:pt idx="31077">
                  <c:v>6.215399999997558E-4</c:v>
                </c:pt>
                <c:pt idx="31078">
                  <c:v>6.2155999999975579E-4</c:v>
                </c:pt>
                <c:pt idx="31079">
                  <c:v>6.2157999999975578E-4</c:v>
                </c:pt>
                <c:pt idx="31080">
                  <c:v>6.2159999999975577E-4</c:v>
                </c:pt>
                <c:pt idx="31081">
                  <c:v>6.2161999999975576E-4</c:v>
                </c:pt>
                <c:pt idx="31082">
                  <c:v>6.2163999999975575E-4</c:v>
                </c:pt>
                <c:pt idx="31083">
                  <c:v>6.2165999999975574E-4</c:v>
                </c:pt>
                <c:pt idx="31084">
                  <c:v>6.2167999999975573E-4</c:v>
                </c:pt>
                <c:pt idx="31085">
                  <c:v>6.2169999999975572E-4</c:v>
                </c:pt>
                <c:pt idx="31086">
                  <c:v>6.2171999999975571E-4</c:v>
                </c:pt>
                <c:pt idx="31087">
                  <c:v>6.217399999997557E-4</c:v>
                </c:pt>
                <c:pt idx="31088">
                  <c:v>6.2175999999975569E-4</c:v>
                </c:pt>
                <c:pt idx="31089">
                  <c:v>6.2177999999975567E-4</c:v>
                </c:pt>
                <c:pt idx="31090">
                  <c:v>6.2179999999975566E-4</c:v>
                </c:pt>
                <c:pt idx="31091">
                  <c:v>6.2181999999975565E-4</c:v>
                </c:pt>
                <c:pt idx="31092">
                  <c:v>6.2183999999975564E-4</c:v>
                </c:pt>
                <c:pt idx="31093">
                  <c:v>6.2185999999975563E-4</c:v>
                </c:pt>
                <c:pt idx="31094">
                  <c:v>6.2187999999975562E-4</c:v>
                </c:pt>
                <c:pt idx="31095">
                  <c:v>6.2189999999975561E-4</c:v>
                </c:pt>
                <c:pt idx="31096">
                  <c:v>6.219199999997556E-4</c:v>
                </c:pt>
                <c:pt idx="31097">
                  <c:v>6.2193999999975559E-4</c:v>
                </c:pt>
                <c:pt idx="31098">
                  <c:v>6.2195999999975558E-4</c:v>
                </c:pt>
                <c:pt idx="31099">
                  <c:v>6.2197999999975557E-4</c:v>
                </c:pt>
                <c:pt idx="31100">
                  <c:v>6.2199999999975556E-4</c:v>
                </c:pt>
                <c:pt idx="31101">
                  <c:v>6.2201999999975555E-4</c:v>
                </c:pt>
                <c:pt idx="31102">
                  <c:v>6.2203999999975554E-4</c:v>
                </c:pt>
                <c:pt idx="31103">
                  <c:v>6.2205999999975553E-4</c:v>
                </c:pt>
                <c:pt idx="31104">
                  <c:v>6.2207999999975552E-4</c:v>
                </c:pt>
                <c:pt idx="31105">
                  <c:v>6.2209999999975551E-4</c:v>
                </c:pt>
                <c:pt idx="31106">
                  <c:v>6.221199999997555E-4</c:v>
                </c:pt>
                <c:pt idx="31107">
                  <c:v>6.2213999999975549E-4</c:v>
                </c:pt>
                <c:pt idx="31108">
                  <c:v>6.2215999999975548E-4</c:v>
                </c:pt>
                <c:pt idx="31109">
                  <c:v>6.2217999999975547E-4</c:v>
                </c:pt>
                <c:pt idx="31110">
                  <c:v>6.2219999999975546E-4</c:v>
                </c:pt>
                <c:pt idx="31111">
                  <c:v>6.2221999999975545E-4</c:v>
                </c:pt>
                <c:pt idx="31112">
                  <c:v>6.2223999999975544E-4</c:v>
                </c:pt>
                <c:pt idx="31113">
                  <c:v>6.2225999999975543E-4</c:v>
                </c:pt>
                <c:pt idx="31114">
                  <c:v>6.2227999999975542E-4</c:v>
                </c:pt>
                <c:pt idx="31115">
                  <c:v>6.2229999999975541E-4</c:v>
                </c:pt>
                <c:pt idx="31116">
                  <c:v>6.223199999997554E-4</c:v>
                </c:pt>
                <c:pt idx="31117">
                  <c:v>6.2233999999975538E-4</c:v>
                </c:pt>
                <c:pt idx="31118">
                  <c:v>6.2235999999975537E-4</c:v>
                </c:pt>
                <c:pt idx="31119">
                  <c:v>6.2237999999975536E-4</c:v>
                </c:pt>
                <c:pt idx="31120">
                  <c:v>6.2239999999975535E-4</c:v>
                </c:pt>
                <c:pt idx="31121">
                  <c:v>6.2241999999975534E-4</c:v>
                </c:pt>
                <c:pt idx="31122">
                  <c:v>6.2243999999975533E-4</c:v>
                </c:pt>
                <c:pt idx="31123">
                  <c:v>6.2245999999975532E-4</c:v>
                </c:pt>
                <c:pt idx="31124">
                  <c:v>6.2247999999975531E-4</c:v>
                </c:pt>
                <c:pt idx="31125">
                  <c:v>6.224999999997553E-4</c:v>
                </c:pt>
                <c:pt idx="31126">
                  <c:v>6.2251999999975529E-4</c:v>
                </c:pt>
                <c:pt idx="31127">
                  <c:v>6.2253999999975528E-4</c:v>
                </c:pt>
                <c:pt idx="31128">
                  <c:v>6.2255999999975527E-4</c:v>
                </c:pt>
                <c:pt idx="31129">
                  <c:v>6.2257999999975526E-4</c:v>
                </c:pt>
                <c:pt idx="31130">
                  <c:v>6.2259999999975525E-4</c:v>
                </c:pt>
                <c:pt idx="31131">
                  <c:v>6.2261999999975524E-4</c:v>
                </c:pt>
                <c:pt idx="31132">
                  <c:v>6.2263999999975523E-4</c:v>
                </c:pt>
                <c:pt idx="31133">
                  <c:v>6.2265999999975522E-4</c:v>
                </c:pt>
                <c:pt idx="31134">
                  <c:v>6.2267999999975521E-4</c:v>
                </c:pt>
                <c:pt idx="31135">
                  <c:v>6.226999999997552E-4</c:v>
                </c:pt>
                <c:pt idx="31136">
                  <c:v>6.2271999999975519E-4</c:v>
                </c:pt>
                <c:pt idx="31137">
                  <c:v>6.2273999999975518E-4</c:v>
                </c:pt>
                <c:pt idx="31138">
                  <c:v>6.2275999999975517E-4</c:v>
                </c:pt>
                <c:pt idx="31139">
                  <c:v>6.2277999999975516E-4</c:v>
                </c:pt>
                <c:pt idx="31140">
                  <c:v>6.2279999999975515E-4</c:v>
                </c:pt>
                <c:pt idx="31141">
                  <c:v>6.2281999999975514E-4</c:v>
                </c:pt>
                <c:pt idx="31142">
                  <c:v>6.2283999999975513E-4</c:v>
                </c:pt>
                <c:pt idx="31143">
                  <c:v>6.2285999999975512E-4</c:v>
                </c:pt>
                <c:pt idx="31144">
                  <c:v>6.2287999999975511E-4</c:v>
                </c:pt>
                <c:pt idx="31145">
                  <c:v>6.2289999999975509E-4</c:v>
                </c:pt>
                <c:pt idx="31146">
                  <c:v>6.2291999999975508E-4</c:v>
                </c:pt>
                <c:pt idx="31147">
                  <c:v>6.2293999999975507E-4</c:v>
                </c:pt>
                <c:pt idx="31148">
                  <c:v>6.2295999999975506E-4</c:v>
                </c:pt>
                <c:pt idx="31149">
                  <c:v>6.2297999999975505E-4</c:v>
                </c:pt>
                <c:pt idx="31150">
                  <c:v>6.2299999999975504E-4</c:v>
                </c:pt>
                <c:pt idx="31151">
                  <c:v>6.2301999999975503E-4</c:v>
                </c:pt>
                <c:pt idx="31152">
                  <c:v>6.2303999999975502E-4</c:v>
                </c:pt>
                <c:pt idx="31153">
                  <c:v>6.2305999999975501E-4</c:v>
                </c:pt>
                <c:pt idx="31154">
                  <c:v>6.23079999999755E-4</c:v>
                </c:pt>
                <c:pt idx="31155">
                  <c:v>6.2309999999975499E-4</c:v>
                </c:pt>
                <c:pt idx="31156">
                  <c:v>6.2311999999975498E-4</c:v>
                </c:pt>
                <c:pt idx="31157">
                  <c:v>6.2313999999975497E-4</c:v>
                </c:pt>
                <c:pt idx="31158">
                  <c:v>6.2315999999975496E-4</c:v>
                </c:pt>
                <c:pt idx="31159">
                  <c:v>6.2317999999975495E-4</c:v>
                </c:pt>
                <c:pt idx="31160">
                  <c:v>6.2319999999975494E-4</c:v>
                </c:pt>
                <c:pt idx="31161">
                  <c:v>6.2321999999975493E-4</c:v>
                </c:pt>
                <c:pt idx="31162">
                  <c:v>6.2323999999975492E-4</c:v>
                </c:pt>
                <c:pt idx="31163">
                  <c:v>6.2325999999975491E-4</c:v>
                </c:pt>
                <c:pt idx="31164">
                  <c:v>6.232799999997549E-4</c:v>
                </c:pt>
                <c:pt idx="31165">
                  <c:v>6.2329999999975489E-4</c:v>
                </c:pt>
                <c:pt idx="31166">
                  <c:v>6.2331999999975488E-4</c:v>
                </c:pt>
                <c:pt idx="31167">
                  <c:v>6.2333999999975487E-4</c:v>
                </c:pt>
                <c:pt idx="31168">
                  <c:v>6.2335999999975486E-4</c:v>
                </c:pt>
                <c:pt idx="31169">
                  <c:v>6.2337999999975485E-4</c:v>
                </c:pt>
                <c:pt idx="31170">
                  <c:v>6.2339999999975484E-4</c:v>
                </c:pt>
                <c:pt idx="31171">
                  <c:v>6.2341999999975483E-4</c:v>
                </c:pt>
                <c:pt idx="31172">
                  <c:v>6.2343999999975482E-4</c:v>
                </c:pt>
                <c:pt idx="31173">
                  <c:v>6.234599999997548E-4</c:v>
                </c:pt>
                <c:pt idx="31174">
                  <c:v>6.2347999999975479E-4</c:v>
                </c:pt>
                <c:pt idx="31175">
                  <c:v>6.2349999999975478E-4</c:v>
                </c:pt>
                <c:pt idx="31176">
                  <c:v>6.2351999999975477E-4</c:v>
                </c:pt>
                <c:pt idx="31177">
                  <c:v>6.2353999999975476E-4</c:v>
                </c:pt>
                <c:pt idx="31178">
                  <c:v>6.2355999999975475E-4</c:v>
                </c:pt>
                <c:pt idx="31179">
                  <c:v>6.2357999999975474E-4</c:v>
                </c:pt>
                <c:pt idx="31180">
                  <c:v>6.2359999999975473E-4</c:v>
                </c:pt>
                <c:pt idx="31181">
                  <c:v>6.2361999999975472E-4</c:v>
                </c:pt>
                <c:pt idx="31182">
                  <c:v>6.2363999999975471E-4</c:v>
                </c:pt>
                <c:pt idx="31183">
                  <c:v>6.236599999997547E-4</c:v>
                </c:pt>
                <c:pt idx="31184">
                  <c:v>6.2367999999975469E-4</c:v>
                </c:pt>
                <c:pt idx="31185">
                  <c:v>6.2369999999975468E-4</c:v>
                </c:pt>
                <c:pt idx="31186">
                  <c:v>6.2371999999975467E-4</c:v>
                </c:pt>
                <c:pt idx="31187">
                  <c:v>6.2373999999975466E-4</c:v>
                </c:pt>
                <c:pt idx="31188">
                  <c:v>6.2375999999975465E-4</c:v>
                </c:pt>
                <c:pt idx="31189">
                  <c:v>6.2377999999975464E-4</c:v>
                </c:pt>
                <c:pt idx="31190">
                  <c:v>6.2379999999975463E-4</c:v>
                </c:pt>
                <c:pt idx="31191">
                  <c:v>6.2381999999975462E-4</c:v>
                </c:pt>
                <c:pt idx="31192">
                  <c:v>6.2383999999975461E-4</c:v>
                </c:pt>
                <c:pt idx="31193">
                  <c:v>6.238599999997546E-4</c:v>
                </c:pt>
                <c:pt idx="31194">
                  <c:v>6.2387999999975459E-4</c:v>
                </c:pt>
                <c:pt idx="31195">
                  <c:v>6.2389999999975458E-4</c:v>
                </c:pt>
                <c:pt idx="31196">
                  <c:v>6.2391999999975457E-4</c:v>
                </c:pt>
                <c:pt idx="31197">
                  <c:v>6.2393999999975456E-4</c:v>
                </c:pt>
                <c:pt idx="31198">
                  <c:v>6.2395999999975455E-4</c:v>
                </c:pt>
                <c:pt idx="31199">
                  <c:v>6.2397999999975454E-4</c:v>
                </c:pt>
                <c:pt idx="31200">
                  <c:v>6.2399999999975453E-4</c:v>
                </c:pt>
                <c:pt idx="31201">
                  <c:v>6.2401999999975451E-4</c:v>
                </c:pt>
                <c:pt idx="31202">
                  <c:v>6.240399999997545E-4</c:v>
                </c:pt>
                <c:pt idx="31203">
                  <c:v>6.2405999999975449E-4</c:v>
                </c:pt>
                <c:pt idx="31204">
                  <c:v>6.2407999999975448E-4</c:v>
                </c:pt>
                <c:pt idx="31205">
                  <c:v>6.2409999999975447E-4</c:v>
                </c:pt>
                <c:pt idx="31206">
                  <c:v>6.2411999999975446E-4</c:v>
                </c:pt>
                <c:pt idx="31207">
                  <c:v>6.2413999999975445E-4</c:v>
                </c:pt>
                <c:pt idx="31208">
                  <c:v>6.2415999999975444E-4</c:v>
                </c:pt>
                <c:pt idx="31209">
                  <c:v>6.2417999999975443E-4</c:v>
                </c:pt>
                <c:pt idx="31210">
                  <c:v>6.2419999999975442E-4</c:v>
                </c:pt>
                <c:pt idx="31211">
                  <c:v>6.2421999999975441E-4</c:v>
                </c:pt>
                <c:pt idx="31212">
                  <c:v>6.242399999997544E-4</c:v>
                </c:pt>
                <c:pt idx="31213">
                  <c:v>6.2425999999975439E-4</c:v>
                </c:pt>
                <c:pt idx="31214">
                  <c:v>6.2427999999975438E-4</c:v>
                </c:pt>
                <c:pt idx="31215">
                  <c:v>6.2429999999975437E-4</c:v>
                </c:pt>
                <c:pt idx="31216">
                  <c:v>6.2431999999975436E-4</c:v>
                </c:pt>
                <c:pt idx="31217">
                  <c:v>6.2433999999975435E-4</c:v>
                </c:pt>
                <c:pt idx="31218">
                  <c:v>6.2435999999975434E-4</c:v>
                </c:pt>
                <c:pt idx="31219">
                  <c:v>6.2437999999975433E-4</c:v>
                </c:pt>
                <c:pt idx="31220">
                  <c:v>6.2439999999975432E-4</c:v>
                </c:pt>
                <c:pt idx="31221">
                  <c:v>6.2441999999975431E-4</c:v>
                </c:pt>
                <c:pt idx="31222">
                  <c:v>6.244399999997543E-4</c:v>
                </c:pt>
                <c:pt idx="31223">
                  <c:v>6.2445999999975429E-4</c:v>
                </c:pt>
                <c:pt idx="31224">
                  <c:v>6.2447999999975428E-4</c:v>
                </c:pt>
                <c:pt idx="31225">
                  <c:v>6.2449999999975427E-4</c:v>
                </c:pt>
                <c:pt idx="31226">
                  <c:v>6.2451999999975426E-4</c:v>
                </c:pt>
                <c:pt idx="31227">
                  <c:v>6.2453999999975425E-4</c:v>
                </c:pt>
                <c:pt idx="31228">
                  <c:v>6.2455999999975424E-4</c:v>
                </c:pt>
                <c:pt idx="31229">
                  <c:v>6.2457999999975423E-4</c:v>
                </c:pt>
                <c:pt idx="31230">
                  <c:v>6.2459999999975421E-4</c:v>
                </c:pt>
                <c:pt idx="31231">
                  <c:v>6.246199999997542E-4</c:v>
                </c:pt>
                <c:pt idx="31232">
                  <c:v>6.2463999999975419E-4</c:v>
                </c:pt>
                <c:pt idx="31233">
                  <c:v>6.2465999999975418E-4</c:v>
                </c:pt>
                <c:pt idx="31234">
                  <c:v>6.2467999999975417E-4</c:v>
                </c:pt>
                <c:pt idx="31235">
                  <c:v>6.2469999999975416E-4</c:v>
                </c:pt>
                <c:pt idx="31236">
                  <c:v>6.2471999999975415E-4</c:v>
                </c:pt>
                <c:pt idx="31237">
                  <c:v>6.2473999999975414E-4</c:v>
                </c:pt>
                <c:pt idx="31238">
                  <c:v>6.2475999999975413E-4</c:v>
                </c:pt>
                <c:pt idx="31239">
                  <c:v>6.2477999999975412E-4</c:v>
                </c:pt>
                <c:pt idx="31240">
                  <c:v>6.2479999999975411E-4</c:v>
                </c:pt>
                <c:pt idx="31241">
                  <c:v>6.248199999997541E-4</c:v>
                </c:pt>
                <c:pt idx="31242">
                  <c:v>6.2483999999975409E-4</c:v>
                </c:pt>
                <c:pt idx="31243">
                  <c:v>6.2485999999975408E-4</c:v>
                </c:pt>
                <c:pt idx="31244">
                  <c:v>6.2487999999975407E-4</c:v>
                </c:pt>
                <c:pt idx="31245">
                  <c:v>6.2489999999975406E-4</c:v>
                </c:pt>
                <c:pt idx="31246">
                  <c:v>6.2491999999975405E-4</c:v>
                </c:pt>
                <c:pt idx="31247">
                  <c:v>6.2493999999975404E-4</c:v>
                </c:pt>
                <c:pt idx="31248">
                  <c:v>6.2495999999975403E-4</c:v>
                </c:pt>
                <c:pt idx="31249">
                  <c:v>6.2497999999975402E-4</c:v>
                </c:pt>
                <c:pt idx="31250">
                  <c:v>6.2499999999975401E-4</c:v>
                </c:pt>
                <c:pt idx="31251">
                  <c:v>6.25019999999754E-4</c:v>
                </c:pt>
                <c:pt idx="31252">
                  <c:v>6.2503999999975399E-4</c:v>
                </c:pt>
                <c:pt idx="31253">
                  <c:v>6.2505999999975398E-4</c:v>
                </c:pt>
                <c:pt idx="31254">
                  <c:v>6.2507999999975397E-4</c:v>
                </c:pt>
                <c:pt idx="31255">
                  <c:v>6.2509999999975396E-4</c:v>
                </c:pt>
                <c:pt idx="31256">
                  <c:v>6.2511999999975395E-4</c:v>
                </c:pt>
                <c:pt idx="31257">
                  <c:v>6.2513999999975394E-4</c:v>
                </c:pt>
                <c:pt idx="31258">
                  <c:v>6.2515999999975392E-4</c:v>
                </c:pt>
                <c:pt idx="31259">
                  <c:v>6.2517999999975391E-4</c:v>
                </c:pt>
                <c:pt idx="31260">
                  <c:v>6.251999999997539E-4</c:v>
                </c:pt>
                <c:pt idx="31261">
                  <c:v>6.2521999999975389E-4</c:v>
                </c:pt>
                <c:pt idx="31262">
                  <c:v>6.2523999999975388E-4</c:v>
                </c:pt>
                <c:pt idx="31263">
                  <c:v>6.2525999999975387E-4</c:v>
                </c:pt>
                <c:pt idx="31264">
                  <c:v>6.2527999999975386E-4</c:v>
                </c:pt>
                <c:pt idx="31265">
                  <c:v>6.2529999999975385E-4</c:v>
                </c:pt>
                <c:pt idx="31266">
                  <c:v>6.2531999999975384E-4</c:v>
                </c:pt>
                <c:pt idx="31267">
                  <c:v>6.2533999999975383E-4</c:v>
                </c:pt>
                <c:pt idx="31268">
                  <c:v>6.2535999999975382E-4</c:v>
                </c:pt>
                <c:pt idx="31269">
                  <c:v>6.2537999999975381E-4</c:v>
                </c:pt>
                <c:pt idx="31270">
                  <c:v>6.253999999997538E-4</c:v>
                </c:pt>
                <c:pt idx="31271">
                  <c:v>6.2541999999975379E-4</c:v>
                </c:pt>
                <c:pt idx="31272">
                  <c:v>6.2543999999975378E-4</c:v>
                </c:pt>
                <c:pt idx="31273">
                  <c:v>6.2545999999975377E-4</c:v>
                </c:pt>
                <c:pt idx="31274">
                  <c:v>6.2547999999975376E-4</c:v>
                </c:pt>
                <c:pt idx="31275">
                  <c:v>6.2549999999975375E-4</c:v>
                </c:pt>
                <c:pt idx="31276">
                  <c:v>6.2551999999975374E-4</c:v>
                </c:pt>
                <c:pt idx="31277">
                  <c:v>6.2553999999975373E-4</c:v>
                </c:pt>
                <c:pt idx="31278">
                  <c:v>6.2555999999975372E-4</c:v>
                </c:pt>
                <c:pt idx="31279">
                  <c:v>6.2557999999975371E-4</c:v>
                </c:pt>
                <c:pt idx="31280">
                  <c:v>6.255999999997537E-4</c:v>
                </c:pt>
                <c:pt idx="31281">
                  <c:v>6.2561999999975369E-4</c:v>
                </c:pt>
                <c:pt idx="31282">
                  <c:v>6.2563999999975368E-4</c:v>
                </c:pt>
                <c:pt idx="31283">
                  <c:v>6.2565999999975367E-4</c:v>
                </c:pt>
                <c:pt idx="31284">
                  <c:v>6.2567999999975366E-4</c:v>
                </c:pt>
                <c:pt idx="31285">
                  <c:v>6.2569999999975365E-4</c:v>
                </c:pt>
                <c:pt idx="31286">
                  <c:v>6.2571999999975363E-4</c:v>
                </c:pt>
                <c:pt idx="31287">
                  <c:v>6.2573999999975362E-4</c:v>
                </c:pt>
                <c:pt idx="31288">
                  <c:v>6.2575999999975361E-4</c:v>
                </c:pt>
                <c:pt idx="31289">
                  <c:v>6.257799999997536E-4</c:v>
                </c:pt>
                <c:pt idx="31290">
                  <c:v>6.2579999999975359E-4</c:v>
                </c:pt>
                <c:pt idx="31291">
                  <c:v>6.2581999999975358E-4</c:v>
                </c:pt>
                <c:pt idx="31292">
                  <c:v>6.2583999999975357E-4</c:v>
                </c:pt>
                <c:pt idx="31293">
                  <c:v>6.2585999999975356E-4</c:v>
                </c:pt>
                <c:pt idx="31294">
                  <c:v>6.2587999999975355E-4</c:v>
                </c:pt>
                <c:pt idx="31295">
                  <c:v>6.2589999999975354E-4</c:v>
                </c:pt>
                <c:pt idx="31296">
                  <c:v>6.2591999999975353E-4</c:v>
                </c:pt>
                <c:pt idx="31297">
                  <c:v>6.2593999999975352E-4</c:v>
                </c:pt>
                <c:pt idx="31298">
                  <c:v>6.2595999999975351E-4</c:v>
                </c:pt>
                <c:pt idx="31299">
                  <c:v>6.259799999997535E-4</c:v>
                </c:pt>
                <c:pt idx="31300">
                  <c:v>6.2599999999975349E-4</c:v>
                </c:pt>
                <c:pt idx="31301">
                  <c:v>6.2601999999975348E-4</c:v>
                </c:pt>
                <c:pt idx="31302">
                  <c:v>6.2603999999975347E-4</c:v>
                </c:pt>
                <c:pt idx="31303">
                  <c:v>6.2605999999975346E-4</c:v>
                </c:pt>
                <c:pt idx="31304">
                  <c:v>6.2607999999975345E-4</c:v>
                </c:pt>
                <c:pt idx="31305">
                  <c:v>6.2609999999975344E-4</c:v>
                </c:pt>
                <c:pt idx="31306">
                  <c:v>6.2611999999975343E-4</c:v>
                </c:pt>
                <c:pt idx="31307">
                  <c:v>6.2613999999975342E-4</c:v>
                </c:pt>
                <c:pt idx="31308">
                  <c:v>6.2615999999975341E-4</c:v>
                </c:pt>
                <c:pt idx="31309">
                  <c:v>6.261799999997534E-4</c:v>
                </c:pt>
                <c:pt idx="31310">
                  <c:v>6.2619999999975339E-4</c:v>
                </c:pt>
                <c:pt idx="31311">
                  <c:v>6.2621999999975338E-4</c:v>
                </c:pt>
                <c:pt idx="31312">
                  <c:v>6.2623999999975337E-4</c:v>
                </c:pt>
                <c:pt idx="31313">
                  <c:v>6.2625999999975336E-4</c:v>
                </c:pt>
                <c:pt idx="31314">
                  <c:v>6.2627999999975334E-4</c:v>
                </c:pt>
                <c:pt idx="31315">
                  <c:v>6.2629999999975333E-4</c:v>
                </c:pt>
                <c:pt idx="31316">
                  <c:v>6.2631999999975332E-4</c:v>
                </c:pt>
                <c:pt idx="31317">
                  <c:v>6.2633999999975331E-4</c:v>
                </c:pt>
                <c:pt idx="31318">
                  <c:v>6.263599999997533E-4</c:v>
                </c:pt>
                <c:pt idx="31319">
                  <c:v>6.2637999999975329E-4</c:v>
                </c:pt>
                <c:pt idx="31320">
                  <c:v>6.2639999999975328E-4</c:v>
                </c:pt>
                <c:pt idx="31321">
                  <c:v>6.2641999999975327E-4</c:v>
                </c:pt>
                <c:pt idx="31322">
                  <c:v>6.2643999999975326E-4</c:v>
                </c:pt>
                <c:pt idx="31323">
                  <c:v>6.2645999999975325E-4</c:v>
                </c:pt>
                <c:pt idx="31324">
                  <c:v>6.2647999999975324E-4</c:v>
                </c:pt>
                <c:pt idx="31325">
                  <c:v>6.2649999999975323E-4</c:v>
                </c:pt>
                <c:pt idx="31326">
                  <c:v>6.2651999999975322E-4</c:v>
                </c:pt>
                <c:pt idx="31327">
                  <c:v>6.2653999999975321E-4</c:v>
                </c:pt>
                <c:pt idx="31328">
                  <c:v>6.265599999997532E-4</c:v>
                </c:pt>
                <c:pt idx="31329">
                  <c:v>6.2657999999975319E-4</c:v>
                </c:pt>
                <c:pt idx="31330">
                  <c:v>6.2659999999975318E-4</c:v>
                </c:pt>
                <c:pt idx="31331">
                  <c:v>6.2661999999975317E-4</c:v>
                </c:pt>
                <c:pt idx="31332">
                  <c:v>6.2663999999975316E-4</c:v>
                </c:pt>
                <c:pt idx="31333">
                  <c:v>6.2665999999975315E-4</c:v>
                </c:pt>
                <c:pt idx="31334">
                  <c:v>6.2667999999975314E-4</c:v>
                </c:pt>
                <c:pt idx="31335">
                  <c:v>6.2669999999975313E-4</c:v>
                </c:pt>
                <c:pt idx="31336">
                  <c:v>6.2671999999975312E-4</c:v>
                </c:pt>
                <c:pt idx="31337">
                  <c:v>6.2673999999975311E-4</c:v>
                </c:pt>
                <c:pt idx="31338">
                  <c:v>6.267599999997531E-4</c:v>
                </c:pt>
                <c:pt idx="31339">
                  <c:v>6.2677999999975309E-4</c:v>
                </c:pt>
                <c:pt idx="31340">
                  <c:v>6.2679999999975308E-4</c:v>
                </c:pt>
                <c:pt idx="31341">
                  <c:v>6.2681999999975307E-4</c:v>
                </c:pt>
                <c:pt idx="31342">
                  <c:v>6.2683999999975305E-4</c:v>
                </c:pt>
                <c:pt idx="31343">
                  <c:v>6.2685999999975304E-4</c:v>
                </c:pt>
                <c:pt idx="31344">
                  <c:v>6.2687999999975303E-4</c:v>
                </c:pt>
                <c:pt idx="31345">
                  <c:v>6.2689999999975302E-4</c:v>
                </c:pt>
                <c:pt idx="31346">
                  <c:v>6.2691999999975301E-4</c:v>
                </c:pt>
                <c:pt idx="31347">
                  <c:v>6.26939999999753E-4</c:v>
                </c:pt>
                <c:pt idx="31348">
                  <c:v>6.2695999999975299E-4</c:v>
                </c:pt>
                <c:pt idx="31349">
                  <c:v>6.2697999999975298E-4</c:v>
                </c:pt>
                <c:pt idx="31350">
                  <c:v>6.2699999999975297E-4</c:v>
                </c:pt>
                <c:pt idx="31351">
                  <c:v>6.2701999999975296E-4</c:v>
                </c:pt>
                <c:pt idx="31352">
                  <c:v>6.2703999999975295E-4</c:v>
                </c:pt>
                <c:pt idx="31353">
                  <c:v>6.2705999999975294E-4</c:v>
                </c:pt>
                <c:pt idx="31354">
                  <c:v>6.2707999999975293E-4</c:v>
                </c:pt>
                <c:pt idx="31355">
                  <c:v>6.2709999999975292E-4</c:v>
                </c:pt>
                <c:pt idx="31356">
                  <c:v>6.2711999999975291E-4</c:v>
                </c:pt>
                <c:pt idx="31357">
                  <c:v>6.271399999997529E-4</c:v>
                </c:pt>
                <c:pt idx="31358">
                  <c:v>6.2715999999975289E-4</c:v>
                </c:pt>
                <c:pt idx="31359">
                  <c:v>6.2717999999975288E-4</c:v>
                </c:pt>
                <c:pt idx="31360">
                  <c:v>6.2719999999975287E-4</c:v>
                </c:pt>
                <c:pt idx="31361">
                  <c:v>6.2721999999975286E-4</c:v>
                </c:pt>
                <c:pt idx="31362">
                  <c:v>6.2723999999975285E-4</c:v>
                </c:pt>
                <c:pt idx="31363">
                  <c:v>6.2725999999975284E-4</c:v>
                </c:pt>
                <c:pt idx="31364">
                  <c:v>6.2727999999975283E-4</c:v>
                </c:pt>
                <c:pt idx="31365">
                  <c:v>6.2729999999975282E-4</c:v>
                </c:pt>
                <c:pt idx="31366">
                  <c:v>6.2731999999975281E-4</c:v>
                </c:pt>
                <c:pt idx="31367">
                  <c:v>6.273399999997528E-4</c:v>
                </c:pt>
                <c:pt idx="31368">
                  <c:v>6.2735999999975279E-4</c:v>
                </c:pt>
                <c:pt idx="31369">
                  <c:v>6.2737999999975278E-4</c:v>
                </c:pt>
                <c:pt idx="31370">
                  <c:v>6.2739999999975276E-4</c:v>
                </c:pt>
                <c:pt idx="31371">
                  <c:v>6.2741999999975275E-4</c:v>
                </c:pt>
                <c:pt idx="31372">
                  <c:v>6.2743999999975274E-4</c:v>
                </c:pt>
                <c:pt idx="31373">
                  <c:v>6.2745999999975273E-4</c:v>
                </c:pt>
                <c:pt idx="31374">
                  <c:v>6.2747999999975272E-4</c:v>
                </c:pt>
                <c:pt idx="31375">
                  <c:v>6.2749999999975271E-4</c:v>
                </c:pt>
                <c:pt idx="31376">
                  <c:v>6.275199999997527E-4</c:v>
                </c:pt>
                <c:pt idx="31377">
                  <c:v>6.2753999999975269E-4</c:v>
                </c:pt>
                <c:pt idx="31378">
                  <c:v>6.2755999999975268E-4</c:v>
                </c:pt>
                <c:pt idx="31379">
                  <c:v>6.2757999999975267E-4</c:v>
                </c:pt>
                <c:pt idx="31380">
                  <c:v>6.2759999999975266E-4</c:v>
                </c:pt>
                <c:pt idx="31381">
                  <c:v>6.2761999999975265E-4</c:v>
                </c:pt>
                <c:pt idx="31382">
                  <c:v>6.2763999999975264E-4</c:v>
                </c:pt>
                <c:pt idx="31383">
                  <c:v>6.2765999999975263E-4</c:v>
                </c:pt>
                <c:pt idx="31384">
                  <c:v>6.2767999999975262E-4</c:v>
                </c:pt>
                <c:pt idx="31385">
                  <c:v>6.2769999999975261E-4</c:v>
                </c:pt>
                <c:pt idx="31386">
                  <c:v>6.277199999997526E-4</c:v>
                </c:pt>
                <c:pt idx="31387">
                  <c:v>6.2773999999975259E-4</c:v>
                </c:pt>
                <c:pt idx="31388">
                  <c:v>6.2775999999975258E-4</c:v>
                </c:pt>
                <c:pt idx="31389">
                  <c:v>6.2777999999975257E-4</c:v>
                </c:pt>
                <c:pt idx="31390">
                  <c:v>6.2779999999975256E-4</c:v>
                </c:pt>
                <c:pt idx="31391">
                  <c:v>6.2781999999975255E-4</c:v>
                </c:pt>
                <c:pt idx="31392">
                  <c:v>6.2783999999975254E-4</c:v>
                </c:pt>
                <c:pt idx="31393">
                  <c:v>6.2785999999975253E-4</c:v>
                </c:pt>
                <c:pt idx="31394">
                  <c:v>6.2787999999975252E-4</c:v>
                </c:pt>
                <c:pt idx="31395">
                  <c:v>6.2789999999975251E-4</c:v>
                </c:pt>
                <c:pt idx="31396">
                  <c:v>6.279199999997525E-4</c:v>
                </c:pt>
                <c:pt idx="31397">
                  <c:v>6.2793999999975249E-4</c:v>
                </c:pt>
                <c:pt idx="31398">
                  <c:v>6.2795999999975247E-4</c:v>
                </c:pt>
                <c:pt idx="31399">
                  <c:v>6.2797999999975246E-4</c:v>
                </c:pt>
                <c:pt idx="31400">
                  <c:v>6.2799999999975245E-4</c:v>
                </c:pt>
                <c:pt idx="31401">
                  <c:v>6.2801999999975244E-4</c:v>
                </c:pt>
                <c:pt idx="31402">
                  <c:v>6.2803999999975243E-4</c:v>
                </c:pt>
                <c:pt idx="31403">
                  <c:v>6.2805999999975242E-4</c:v>
                </c:pt>
                <c:pt idx="31404">
                  <c:v>6.2807999999975241E-4</c:v>
                </c:pt>
                <c:pt idx="31405">
                  <c:v>6.280999999997524E-4</c:v>
                </c:pt>
                <c:pt idx="31406">
                  <c:v>6.2811999999975239E-4</c:v>
                </c:pt>
                <c:pt idx="31407">
                  <c:v>6.2813999999975238E-4</c:v>
                </c:pt>
                <c:pt idx="31408">
                  <c:v>6.2815999999975237E-4</c:v>
                </c:pt>
                <c:pt idx="31409">
                  <c:v>6.2817999999975236E-4</c:v>
                </c:pt>
                <c:pt idx="31410">
                  <c:v>6.2819999999975235E-4</c:v>
                </c:pt>
                <c:pt idx="31411">
                  <c:v>6.2821999999975234E-4</c:v>
                </c:pt>
                <c:pt idx="31412">
                  <c:v>6.2823999999975233E-4</c:v>
                </c:pt>
                <c:pt idx="31413">
                  <c:v>6.2825999999975232E-4</c:v>
                </c:pt>
                <c:pt idx="31414">
                  <c:v>6.2827999999975231E-4</c:v>
                </c:pt>
                <c:pt idx="31415">
                  <c:v>6.282999999997523E-4</c:v>
                </c:pt>
                <c:pt idx="31416">
                  <c:v>6.2831999999975229E-4</c:v>
                </c:pt>
                <c:pt idx="31417">
                  <c:v>6.2833999999975228E-4</c:v>
                </c:pt>
                <c:pt idx="31418">
                  <c:v>6.2835999999975227E-4</c:v>
                </c:pt>
                <c:pt idx="31419">
                  <c:v>6.2837999999975226E-4</c:v>
                </c:pt>
                <c:pt idx="31420">
                  <c:v>6.2839999999975225E-4</c:v>
                </c:pt>
                <c:pt idx="31421">
                  <c:v>6.2841999999975224E-4</c:v>
                </c:pt>
                <c:pt idx="31422">
                  <c:v>6.2843999999975223E-4</c:v>
                </c:pt>
                <c:pt idx="31423">
                  <c:v>6.2845999999975222E-4</c:v>
                </c:pt>
                <c:pt idx="31424">
                  <c:v>6.2847999999975221E-4</c:v>
                </c:pt>
                <c:pt idx="31425">
                  <c:v>6.284999999997522E-4</c:v>
                </c:pt>
                <c:pt idx="31426">
                  <c:v>6.2851999999975218E-4</c:v>
                </c:pt>
                <c:pt idx="31427">
                  <c:v>6.2853999999975217E-4</c:v>
                </c:pt>
                <c:pt idx="31428">
                  <c:v>6.2855999999975216E-4</c:v>
                </c:pt>
                <c:pt idx="31429">
                  <c:v>6.2857999999975215E-4</c:v>
                </c:pt>
                <c:pt idx="31430">
                  <c:v>6.2859999999975214E-4</c:v>
                </c:pt>
                <c:pt idx="31431">
                  <c:v>6.2861999999975213E-4</c:v>
                </c:pt>
                <c:pt idx="31432">
                  <c:v>6.2863999999975212E-4</c:v>
                </c:pt>
                <c:pt idx="31433">
                  <c:v>6.2865999999975211E-4</c:v>
                </c:pt>
                <c:pt idx="31434">
                  <c:v>6.286799999997521E-4</c:v>
                </c:pt>
                <c:pt idx="31435">
                  <c:v>6.2869999999975209E-4</c:v>
                </c:pt>
                <c:pt idx="31436">
                  <c:v>6.2871999999975208E-4</c:v>
                </c:pt>
                <c:pt idx="31437">
                  <c:v>6.2873999999975207E-4</c:v>
                </c:pt>
                <c:pt idx="31438">
                  <c:v>6.2875999999975206E-4</c:v>
                </c:pt>
                <c:pt idx="31439">
                  <c:v>6.2877999999975205E-4</c:v>
                </c:pt>
                <c:pt idx="31440">
                  <c:v>6.2879999999975204E-4</c:v>
                </c:pt>
                <c:pt idx="31441">
                  <c:v>6.2881999999975203E-4</c:v>
                </c:pt>
                <c:pt idx="31442">
                  <c:v>6.2883999999975202E-4</c:v>
                </c:pt>
                <c:pt idx="31443">
                  <c:v>6.2885999999975201E-4</c:v>
                </c:pt>
                <c:pt idx="31444">
                  <c:v>6.28879999999752E-4</c:v>
                </c:pt>
                <c:pt idx="31445">
                  <c:v>6.2889999999975199E-4</c:v>
                </c:pt>
                <c:pt idx="31446">
                  <c:v>6.2891999999975198E-4</c:v>
                </c:pt>
                <c:pt idx="31447">
                  <c:v>6.2893999999975197E-4</c:v>
                </c:pt>
                <c:pt idx="31448">
                  <c:v>6.2895999999975196E-4</c:v>
                </c:pt>
                <c:pt idx="31449">
                  <c:v>6.2897999999975195E-4</c:v>
                </c:pt>
                <c:pt idx="31450">
                  <c:v>6.2899999999975194E-4</c:v>
                </c:pt>
                <c:pt idx="31451">
                  <c:v>6.2901999999975193E-4</c:v>
                </c:pt>
                <c:pt idx="31452">
                  <c:v>6.2903999999975192E-4</c:v>
                </c:pt>
                <c:pt idx="31453">
                  <c:v>6.2905999999975191E-4</c:v>
                </c:pt>
                <c:pt idx="31454">
                  <c:v>6.2907999999975189E-4</c:v>
                </c:pt>
                <c:pt idx="31455">
                  <c:v>6.2909999999975188E-4</c:v>
                </c:pt>
                <c:pt idx="31456">
                  <c:v>6.2911999999975187E-4</c:v>
                </c:pt>
                <c:pt idx="31457">
                  <c:v>6.2913999999975186E-4</c:v>
                </c:pt>
                <c:pt idx="31458">
                  <c:v>6.2915999999975185E-4</c:v>
                </c:pt>
                <c:pt idx="31459">
                  <c:v>6.2917999999975184E-4</c:v>
                </c:pt>
                <c:pt idx="31460">
                  <c:v>6.2919999999975183E-4</c:v>
                </c:pt>
                <c:pt idx="31461">
                  <c:v>6.2921999999975182E-4</c:v>
                </c:pt>
                <c:pt idx="31462">
                  <c:v>6.2923999999975181E-4</c:v>
                </c:pt>
                <c:pt idx="31463">
                  <c:v>6.292599999997518E-4</c:v>
                </c:pt>
                <c:pt idx="31464">
                  <c:v>6.2927999999975179E-4</c:v>
                </c:pt>
                <c:pt idx="31465">
                  <c:v>6.2929999999975178E-4</c:v>
                </c:pt>
                <c:pt idx="31466">
                  <c:v>6.2931999999975177E-4</c:v>
                </c:pt>
                <c:pt idx="31467">
                  <c:v>6.2933999999975176E-4</c:v>
                </c:pt>
                <c:pt idx="31468">
                  <c:v>6.2935999999975175E-4</c:v>
                </c:pt>
                <c:pt idx="31469">
                  <c:v>6.2937999999975174E-4</c:v>
                </c:pt>
                <c:pt idx="31470">
                  <c:v>6.2939999999975173E-4</c:v>
                </c:pt>
                <c:pt idx="31471">
                  <c:v>6.2941999999975172E-4</c:v>
                </c:pt>
                <c:pt idx="31472">
                  <c:v>6.2943999999975171E-4</c:v>
                </c:pt>
                <c:pt idx="31473">
                  <c:v>6.294599999997517E-4</c:v>
                </c:pt>
                <c:pt idx="31474">
                  <c:v>6.2947999999975169E-4</c:v>
                </c:pt>
                <c:pt idx="31475">
                  <c:v>6.2949999999975168E-4</c:v>
                </c:pt>
                <c:pt idx="31476">
                  <c:v>6.2951999999975167E-4</c:v>
                </c:pt>
                <c:pt idx="31477">
                  <c:v>6.2953999999975166E-4</c:v>
                </c:pt>
                <c:pt idx="31478">
                  <c:v>6.2955999999975165E-4</c:v>
                </c:pt>
                <c:pt idx="31479">
                  <c:v>6.2957999999975164E-4</c:v>
                </c:pt>
                <c:pt idx="31480">
                  <c:v>6.2959999999975163E-4</c:v>
                </c:pt>
                <c:pt idx="31481">
                  <c:v>6.2961999999975162E-4</c:v>
                </c:pt>
                <c:pt idx="31482">
                  <c:v>6.296399999997516E-4</c:v>
                </c:pt>
                <c:pt idx="31483">
                  <c:v>6.2965999999975159E-4</c:v>
                </c:pt>
                <c:pt idx="31484">
                  <c:v>6.2967999999975158E-4</c:v>
                </c:pt>
                <c:pt idx="31485">
                  <c:v>6.2969999999975157E-4</c:v>
                </c:pt>
                <c:pt idx="31486">
                  <c:v>6.2971999999975156E-4</c:v>
                </c:pt>
                <c:pt idx="31487">
                  <c:v>6.2973999999975155E-4</c:v>
                </c:pt>
                <c:pt idx="31488">
                  <c:v>6.2975999999975154E-4</c:v>
                </c:pt>
                <c:pt idx="31489">
                  <c:v>6.2977999999975153E-4</c:v>
                </c:pt>
                <c:pt idx="31490">
                  <c:v>6.2979999999975152E-4</c:v>
                </c:pt>
                <c:pt idx="31491">
                  <c:v>6.2981999999975151E-4</c:v>
                </c:pt>
                <c:pt idx="31492">
                  <c:v>6.298399999997515E-4</c:v>
                </c:pt>
                <c:pt idx="31493">
                  <c:v>6.2985999999975149E-4</c:v>
                </c:pt>
                <c:pt idx="31494">
                  <c:v>6.2987999999975148E-4</c:v>
                </c:pt>
                <c:pt idx="31495">
                  <c:v>6.2989999999975147E-4</c:v>
                </c:pt>
                <c:pt idx="31496">
                  <c:v>6.2991999999975146E-4</c:v>
                </c:pt>
                <c:pt idx="31497">
                  <c:v>6.2993999999975145E-4</c:v>
                </c:pt>
                <c:pt idx="31498">
                  <c:v>6.2995999999975144E-4</c:v>
                </c:pt>
                <c:pt idx="31499">
                  <c:v>6.2997999999975143E-4</c:v>
                </c:pt>
                <c:pt idx="31500">
                  <c:v>6.2999999999975142E-4</c:v>
                </c:pt>
                <c:pt idx="31501">
                  <c:v>6.3001999999975141E-4</c:v>
                </c:pt>
                <c:pt idx="31502">
                  <c:v>6.300399999997514E-4</c:v>
                </c:pt>
                <c:pt idx="31503">
                  <c:v>6.3005999999975139E-4</c:v>
                </c:pt>
                <c:pt idx="31504">
                  <c:v>6.3007999999975138E-4</c:v>
                </c:pt>
                <c:pt idx="31505">
                  <c:v>6.3009999999975137E-4</c:v>
                </c:pt>
                <c:pt idx="31506">
                  <c:v>6.3011999999975136E-4</c:v>
                </c:pt>
                <c:pt idx="31507">
                  <c:v>6.3013999999975135E-4</c:v>
                </c:pt>
                <c:pt idx="31508">
                  <c:v>6.3015999999975134E-4</c:v>
                </c:pt>
                <c:pt idx="31509">
                  <c:v>6.3017999999975133E-4</c:v>
                </c:pt>
                <c:pt idx="31510">
                  <c:v>6.3019999999975132E-4</c:v>
                </c:pt>
                <c:pt idx="31511">
                  <c:v>6.302199999997513E-4</c:v>
                </c:pt>
                <c:pt idx="31512">
                  <c:v>6.3023999999975129E-4</c:v>
                </c:pt>
                <c:pt idx="31513">
                  <c:v>6.3025999999975128E-4</c:v>
                </c:pt>
                <c:pt idx="31514">
                  <c:v>6.3027999999975127E-4</c:v>
                </c:pt>
                <c:pt idx="31515">
                  <c:v>6.3029999999975126E-4</c:v>
                </c:pt>
                <c:pt idx="31516">
                  <c:v>6.3031999999975125E-4</c:v>
                </c:pt>
                <c:pt idx="31517">
                  <c:v>6.3033999999975124E-4</c:v>
                </c:pt>
                <c:pt idx="31518">
                  <c:v>6.3035999999975123E-4</c:v>
                </c:pt>
                <c:pt idx="31519">
                  <c:v>6.3037999999975122E-4</c:v>
                </c:pt>
                <c:pt idx="31520">
                  <c:v>6.3039999999975121E-4</c:v>
                </c:pt>
                <c:pt idx="31521">
                  <c:v>6.304199999997512E-4</c:v>
                </c:pt>
                <c:pt idx="31522">
                  <c:v>6.3043999999975119E-4</c:v>
                </c:pt>
                <c:pt idx="31523">
                  <c:v>6.3045999999975118E-4</c:v>
                </c:pt>
                <c:pt idx="31524">
                  <c:v>6.3047999999975117E-4</c:v>
                </c:pt>
                <c:pt idx="31525">
                  <c:v>6.3049999999975116E-4</c:v>
                </c:pt>
                <c:pt idx="31526">
                  <c:v>6.3051999999975115E-4</c:v>
                </c:pt>
                <c:pt idx="31527">
                  <c:v>6.3053999999975114E-4</c:v>
                </c:pt>
                <c:pt idx="31528">
                  <c:v>6.3055999999975113E-4</c:v>
                </c:pt>
                <c:pt idx="31529">
                  <c:v>6.3057999999975112E-4</c:v>
                </c:pt>
                <c:pt idx="31530">
                  <c:v>6.3059999999975111E-4</c:v>
                </c:pt>
                <c:pt idx="31531">
                  <c:v>6.306199999997511E-4</c:v>
                </c:pt>
                <c:pt idx="31532">
                  <c:v>6.3063999999975109E-4</c:v>
                </c:pt>
                <c:pt idx="31533">
                  <c:v>6.3065999999975108E-4</c:v>
                </c:pt>
                <c:pt idx="31534">
                  <c:v>6.3067999999975107E-4</c:v>
                </c:pt>
                <c:pt idx="31535">
                  <c:v>6.3069999999975106E-4</c:v>
                </c:pt>
                <c:pt idx="31536">
                  <c:v>6.3071999999975105E-4</c:v>
                </c:pt>
                <c:pt idx="31537">
                  <c:v>6.3073999999975104E-4</c:v>
                </c:pt>
                <c:pt idx="31538">
                  <c:v>6.3075999999975103E-4</c:v>
                </c:pt>
                <c:pt idx="31539">
                  <c:v>6.3077999999975101E-4</c:v>
                </c:pt>
                <c:pt idx="31540">
                  <c:v>6.30799999999751E-4</c:v>
                </c:pt>
                <c:pt idx="31541">
                  <c:v>6.3081999999975099E-4</c:v>
                </c:pt>
                <c:pt idx="31542">
                  <c:v>6.3083999999975098E-4</c:v>
                </c:pt>
                <c:pt idx="31543">
                  <c:v>6.3085999999975097E-4</c:v>
                </c:pt>
                <c:pt idx="31544">
                  <c:v>6.3087999999975096E-4</c:v>
                </c:pt>
                <c:pt idx="31545">
                  <c:v>6.3089999999975095E-4</c:v>
                </c:pt>
                <c:pt idx="31546">
                  <c:v>6.3091999999975094E-4</c:v>
                </c:pt>
                <c:pt idx="31547">
                  <c:v>6.3093999999975093E-4</c:v>
                </c:pt>
                <c:pt idx="31548">
                  <c:v>6.3095999999975092E-4</c:v>
                </c:pt>
                <c:pt idx="31549">
                  <c:v>6.3097999999975091E-4</c:v>
                </c:pt>
                <c:pt idx="31550">
                  <c:v>6.309999999997509E-4</c:v>
                </c:pt>
                <c:pt idx="31551">
                  <c:v>6.3101999999975089E-4</c:v>
                </c:pt>
                <c:pt idx="31552">
                  <c:v>6.3103999999975088E-4</c:v>
                </c:pt>
                <c:pt idx="31553">
                  <c:v>6.3105999999975087E-4</c:v>
                </c:pt>
                <c:pt idx="31554">
                  <c:v>6.3107999999975086E-4</c:v>
                </c:pt>
                <c:pt idx="31555">
                  <c:v>6.3109999999975085E-4</c:v>
                </c:pt>
                <c:pt idx="31556">
                  <c:v>6.3111999999975084E-4</c:v>
                </c:pt>
                <c:pt idx="31557">
                  <c:v>6.3113999999975083E-4</c:v>
                </c:pt>
                <c:pt idx="31558">
                  <c:v>6.3115999999975082E-4</c:v>
                </c:pt>
                <c:pt idx="31559">
                  <c:v>6.3117999999975081E-4</c:v>
                </c:pt>
                <c:pt idx="31560">
                  <c:v>6.311999999997508E-4</c:v>
                </c:pt>
                <c:pt idx="31561">
                  <c:v>6.3121999999975079E-4</c:v>
                </c:pt>
                <c:pt idx="31562">
                  <c:v>6.3123999999975078E-4</c:v>
                </c:pt>
                <c:pt idx="31563">
                  <c:v>6.3125999999975077E-4</c:v>
                </c:pt>
                <c:pt idx="31564">
                  <c:v>6.3127999999975076E-4</c:v>
                </c:pt>
                <c:pt idx="31565">
                  <c:v>6.3129999999975075E-4</c:v>
                </c:pt>
                <c:pt idx="31566">
                  <c:v>6.3131999999975074E-4</c:v>
                </c:pt>
                <c:pt idx="31567">
                  <c:v>6.3133999999975072E-4</c:v>
                </c:pt>
                <c:pt idx="31568">
                  <c:v>6.3135999999975071E-4</c:v>
                </c:pt>
                <c:pt idx="31569">
                  <c:v>6.313799999997507E-4</c:v>
                </c:pt>
                <c:pt idx="31570">
                  <c:v>6.3139999999975069E-4</c:v>
                </c:pt>
                <c:pt idx="31571">
                  <c:v>6.3141999999975068E-4</c:v>
                </c:pt>
                <c:pt idx="31572">
                  <c:v>6.3143999999975067E-4</c:v>
                </c:pt>
                <c:pt idx="31573">
                  <c:v>6.3145999999975066E-4</c:v>
                </c:pt>
                <c:pt idx="31574">
                  <c:v>6.3147999999975065E-4</c:v>
                </c:pt>
                <c:pt idx="31575">
                  <c:v>6.3149999999975064E-4</c:v>
                </c:pt>
                <c:pt idx="31576">
                  <c:v>6.3151999999975063E-4</c:v>
                </c:pt>
                <c:pt idx="31577">
                  <c:v>6.3153999999975062E-4</c:v>
                </c:pt>
                <c:pt idx="31578">
                  <c:v>6.3155999999975061E-4</c:v>
                </c:pt>
                <c:pt idx="31579">
                  <c:v>6.315799999997506E-4</c:v>
                </c:pt>
                <c:pt idx="31580">
                  <c:v>6.3159999999975059E-4</c:v>
                </c:pt>
                <c:pt idx="31581">
                  <c:v>6.3161999999975058E-4</c:v>
                </c:pt>
                <c:pt idx="31582">
                  <c:v>6.3163999999975057E-4</c:v>
                </c:pt>
                <c:pt idx="31583">
                  <c:v>6.3165999999975056E-4</c:v>
                </c:pt>
                <c:pt idx="31584">
                  <c:v>6.3167999999975055E-4</c:v>
                </c:pt>
                <c:pt idx="31585">
                  <c:v>6.3169999999975054E-4</c:v>
                </c:pt>
                <c:pt idx="31586">
                  <c:v>6.3171999999975053E-4</c:v>
                </c:pt>
                <c:pt idx="31587">
                  <c:v>6.3173999999975052E-4</c:v>
                </c:pt>
                <c:pt idx="31588">
                  <c:v>6.3175999999975051E-4</c:v>
                </c:pt>
                <c:pt idx="31589">
                  <c:v>6.317799999997505E-4</c:v>
                </c:pt>
                <c:pt idx="31590">
                  <c:v>6.3179999999975049E-4</c:v>
                </c:pt>
                <c:pt idx="31591">
                  <c:v>6.3181999999975048E-4</c:v>
                </c:pt>
                <c:pt idx="31592">
                  <c:v>6.3183999999975047E-4</c:v>
                </c:pt>
                <c:pt idx="31593">
                  <c:v>6.3185999999975046E-4</c:v>
                </c:pt>
                <c:pt idx="31594">
                  <c:v>6.3187999999975045E-4</c:v>
                </c:pt>
                <c:pt idx="31595">
                  <c:v>6.3189999999975043E-4</c:v>
                </c:pt>
                <c:pt idx="31596">
                  <c:v>6.3191999999975042E-4</c:v>
                </c:pt>
                <c:pt idx="31597">
                  <c:v>6.3193999999975041E-4</c:v>
                </c:pt>
                <c:pt idx="31598">
                  <c:v>6.319599999997504E-4</c:v>
                </c:pt>
                <c:pt idx="31599">
                  <c:v>6.3197999999975039E-4</c:v>
                </c:pt>
                <c:pt idx="31600">
                  <c:v>6.3199999999975038E-4</c:v>
                </c:pt>
                <c:pt idx="31601">
                  <c:v>6.3201999999975037E-4</c:v>
                </c:pt>
                <c:pt idx="31602">
                  <c:v>6.3203999999975036E-4</c:v>
                </c:pt>
                <c:pt idx="31603">
                  <c:v>6.3205999999975035E-4</c:v>
                </c:pt>
                <c:pt idx="31604">
                  <c:v>6.3207999999975034E-4</c:v>
                </c:pt>
                <c:pt idx="31605">
                  <c:v>6.3209999999975033E-4</c:v>
                </c:pt>
                <c:pt idx="31606">
                  <c:v>6.3211999999975032E-4</c:v>
                </c:pt>
                <c:pt idx="31607">
                  <c:v>6.3213999999975031E-4</c:v>
                </c:pt>
                <c:pt idx="31608">
                  <c:v>6.321599999997503E-4</c:v>
                </c:pt>
                <c:pt idx="31609">
                  <c:v>6.3217999999975029E-4</c:v>
                </c:pt>
                <c:pt idx="31610">
                  <c:v>6.3219999999975028E-4</c:v>
                </c:pt>
                <c:pt idx="31611">
                  <c:v>6.3221999999975027E-4</c:v>
                </c:pt>
                <c:pt idx="31612">
                  <c:v>6.3223999999975026E-4</c:v>
                </c:pt>
                <c:pt idx="31613">
                  <c:v>6.3225999999975025E-4</c:v>
                </c:pt>
                <c:pt idx="31614">
                  <c:v>6.3227999999975024E-4</c:v>
                </c:pt>
                <c:pt idx="31615">
                  <c:v>6.3229999999975023E-4</c:v>
                </c:pt>
                <c:pt idx="31616">
                  <c:v>6.3231999999975022E-4</c:v>
                </c:pt>
                <c:pt idx="31617">
                  <c:v>6.3233999999975021E-4</c:v>
                </c:pt>
                <c:pt idx="31618">
                  <c:v>6.323599999997502E-4</c:v>
                </c:pt>
                <c:pt idx="31619">
                  <c:v>6.3237999999975019E-4</c:v>
                </c:pt>
                <c:pt idx="31620">
                  <c:v>6.3239999999975018E-4</c:v>
                </c:pt>
                <c:pt idx="31621">
                  <c:v>6.3241999999975017E-4</c:v>
                </c:pt>
                <c:pt idx="31622">
                  <c:v>6.3243999999975016E-4</c:v>
                </c:pt>
                <c:pt idx="31623">
                  <c:v>6.3245999999975014E-4</c:v>
                </c:pt>
                <c:pt idx="31624">
                  <c:v>6.3247999999975013E-4</c:v>
                </c:pt>
                <c:pt idx="31625">
                  <c:v>6.3249999999975012E-4</c:v>
                </c:pt>
                <c:pt idx="31626">
                  <c:v>6.3251999999975011E-4</c:v>
                </c:pt>
                <c:pt idx="31627">
                  <c:v>6.325399999997501E-4</c:v>
                </c:pt>
                <c:pt idx="31628">
                  <c:v>6.3255999999975009E-4</c:v>
                </c:pt>
                <c:pt idx="31629">
                  <c:v>6.3257999999975008E-4</c:v>
                </c:pt>
                <c:pt idx="31630">
                  <c:v>6.3259999999975007E-4</c:v>
                </c:pt>
                <c:pt idx="31631">
                  <c:v>6.3261999999975006E-4</c:v>
                </c:pt>
                <c:pt idx="31632">
                  <c:v>6.3263999999975005E-4</c:v>
                </c:pt>
                <c:pt idx="31633">
                  <c:v>6.3265999999975004E-4</c:v>
                </c:pt>
                <c:pt idx="31634">
                  <c:v>6.3267999999975003E-4</c:v>
                </c:pt>
                <c:pt idx="31635">
                  <c:v>6.3269999999975002E-4</c:v>
                </c:pt>
                <c:pt idx="31636">
                  <c:v>6.3271999999975001E-4</c:v>
                </c:pt>
                <c:pt idx="31637">
                  <c:v>6.3273999999975E-4</c:v>
                </c:pt>
                <c:pt idx="31638">
                  <c:v>6.3275999999974999E-4</c:v>
                </c:pt>
                <c:pt idx="31639">
                  <c:v>6.3277999999974998E-4</c:v>
                </c:pt>
                <c:pt idx="31640">
                  <c:v>6.3279999999974997E-4</c:v>
                </c:pt>
                <c:pt idx="31641">
                  <c:v>6.3281999999974996E-4</c:v>
                </c:pt>
                <c:pt idx="31642">
                  <c:v>6.3283999999974995E-4</c:v>
                </c:pt>
                <c:pt idx="31643">
                  <c:v>6.3285999999974994E-4</c:v>
                </c:pt>
                <c:pt idx="31644">
                  <c:v>6.3287999999974993E-4</c:v>
                </c:pt>
                <c:pt idx="31645">
                  <c:v>6.3289999999974992E-4</c:v>
                </c:pt>
                <c:pt idx="31646">
                  <c:v>6.3291999999974991E-4</c:v>
                </c:pt>
                <c:pt idx="31647">
                  <c:v>6.329399999997499E-4</c:v>
                </c:pt>
                <c:pt idx="31648">
                  <c:v>6.3295999999974989E-4</c:v>
                </c:pt>
                <c:pt idx="31649">
                  <c:v>6.3297999999974988E-4</c:v>
                </c:pt>
                <c:pt idx="31650">
                  <c:v>6.3299999999974987E-4</c:v>
                </c:pt>
                <c:pt idx="31651">
                  <c:v>6.3301999999974985E-4</c:v>
                </c:pt>
                <c:pt idx="31652">
                  <c:v>6.3303999999974984E-4</c:v>
                </c:pt>
                <c:pt idx="31653">
                  <c:v>6.3305999999974983E-4</c:v>
                </c:pt>
                <c:pt idx="31654">
                  <c:v>6.3307999999974982E-4</c:v>
                </c:pt>
                <c:pt idx="31655">
                  <c:v>6.3309999999974981E-4</c:v>
                </c:pt>
                <c:pt idx="31656">
                  <c:v>6.331199999997498E-4</c:v>
                </c:pt>
                <c:pt idx="31657">
                  <c:v>6.3313999999974979E-4</c:v>
                </c:pt>
                <c:pt idx="31658">
                  <c:v>6.3315999999974978E-4</c:v>
                </c:pt>
                <c:pt idx="31659">
                  <c:v>6.3317999999974977E-4</c:v>
                </c:pt>
                <c:pt idx="31660">
                  <c:v>6.3319999999974976E-4</c:v>
                </c:pt>
                <c:pt idx="31661">
                  <c:v>6.3321999999974975E-4</c:v>
                </c:pt>
                <c:pt idx="31662">
                  <c:v>6.3323999999974974E-4</c:v>
                </c:pt>
                <c:pt idx="31663">
                  <c:v>6.3325999999974973E-4</c:v>
                </c:pt>
                <c:pt idx="31664">
                  <c:v>6.3327999999974972E-4</c:v>
                </c:pt>
                <c:pt idx="31665">
                  <c:v>6.3329999999974971E-4</c:v>
                </c:pt>
                <c:pt idx="31666">
                  <c:v>6.333199999997497E-4</c:v>
                </c:pt>
                <c:pt idx="31667">
                  <c:v>6.3333999999974969E-4</c:v>
                </c:pt>
                <c:pt idx="31668">
                  <c:v>6.3335999999974968E-4</c:v>
                </c:pt>
                <c:pt idx="31669">
                  <c:v>6.3337999999974967E-4</c:v>
                </c:pt>
                <c:pt idx="31670">
                  <c:v>6.3339999999974966E-4</c:v>
                </c:pt>
                <c:pt idx="31671">
                  <c:v>6.3341999999974965E-4</c:v>
                </c:pt>
                <c:pt idx="31672">
                  <c:v>6.3343999999974964E-4</c:v>
                </c:pt>
                <c:pt idx="31673">
                  <c:v>6.3345999999974963E-4</c:v>
                </c:pt>
                <c:pt idx="31674">
                  <c:v>6.3347999999974962E-4</c:v>
                </c:pt>
                <c:pt idx="31675">
                  <c:v>6.3349999999974961E-4</c:v>
                </c:pt>
                <c:pt idx="31676">
                  <c:v>6.335199999997496E-4</c:v>
                </c:pt>
                <c:pt idx="31677">
                  <c:v>6.3353999999974959E-4</c:v>
                </c:pt>
                <c:pt idx="31678">
                  <c:v>6.3355999999974958E-4</c:v>
                </c:pt>
                <c:pt idx="31679">
                  <c:v>6.3357999999974956E-4</c:v>
                </c:pt>
                <c:pt idx="31680">
                  <c:v>6.3359999999974955E-4</c:v>
                </c:pt>
                <c:pt idx="31681">
                  <c:v>6.3361999999974954E-4</c:v>
                </c:pt>
                <c:pt idx="31682">
                  <c:v>6.3363999999974953E-4</c:v>
                </c:pt>
                <c:pt idx="31683">
                  <c:v>6.3365999999974952E-4</c:v>
                </c:pt>
                <c:pt idx="31684">
                  <c:v>6.3367999999974951E-4</c:v>
                </c:pt>
                <c:pt idx="31685">
                  <c:v>6.336999999997495E-4</c:v>
                </c:pt>
                <c:pt idx="31686">
                  <c:v>6.3371999999974949E-4</c:v>
                </c:pt>
                <c:pt idx="31687">
                  <c:v>6.3373999999974948E-4</c:v>
                </c:pt>
                <c:pt idx="31688">
                  <c:v>6.3375999999974947E-4</c:v>
                </c:pt>
                <c:pt idx="31689">
                  <c:v>6.3377999999974946E-4</c:v>
                </c:pt>
                <c:pt idx="31690">
                  <c:v>6.3379999999974945E-4</c:v>
                </c:pt>
                <c:pt idx="31691">
                  <c:v>6.3381999999974944E-4</c:v>
                </c:pt>
                <c:pt idx="31692">
                  <c:v>6.3383999999974943E-4</c:v>
                </c:pt>
                <c:pt idx="31693">
                  <c:v>6.3385999999974942E-4</c:v>
                </c:pt>
                <c:pt idx="31694">
                  <c:v>6.3387999999974941E-4</c:v>
                </c:pt>
                <c:pt idx="31695">
                  <c:v>6.338999999997494E-4</c:v>
                </c:pt>
                <c:pt idx="31696">
                  <c:v>6.3391999999974939E-4</c:v>
                </c:pt>
                <c:pt idx="31697">
                  <c:v>6.3393999999974938E-4</c:v>
                </c:pt>
                <c:pt idx="31698">
                  <c:v>6.3395999999974937E-4</c:v>
                </c:pt>
                <c:pt idx="31699">
                  <c:v>6.3397999999974936E-4</c:v>
                </c:pt>
                <c:pt idx="31700">
                  <c:v>6.3399999999974935E-4</c:v>
                </c:pt>
                <c:pt idx="31701">
                  <c:v>6.3401999999974934E-4</c:v>
                </c:pt>
                <c:pt idx="31702">
                  <c:v>6.3403999999974933E-4</c:v>
                </c:pt>
                <c:pt idx="31703">
                  <c:v>6.3405999999974932E-4</c:v>
                </c:pt>
                <c:pt idx="31704">
                  <c:v>6.3407999999974931E-4</c:v>
                </c:pt>
                <c:pt idx="31705">
                  <c:v>6.340999999997493E-4</c:v>
                </c:pt>
                <c:pt idx="31706">
                  <c:v>6.3411999999974929E-4</c:v>
                </c:pt>
                <c:pt idx="31707">
                  <c:v>6.3413999999974927E-4</c:v>
                </c:pt>
                <c:pt idx="31708">
                  <c:v>6.3415999999974926E-4</c:v>
                </c:pt>
                <c:pt idx="31709">
                  <c:v>6.3417999999974925E-4</c:v>
                </c:pt>
                <c:pt idx="31710">
                  <c:v>6.3419999999974924E-4</c:v>
                </c:pt>
                <c:pt idx="31711">
                  <c:v>6.3421999999974923E-4</c:v>
                </c:pt>
                <c:pt idx="31712">
                  <c:v>6.3423999999974922E-4</c:v>
                </c:pt>
                <c:pt idx="31713">
                  <c:v>6.3425999999974921E-4</c:v>
                </c:pt>
                <c:pt idx="31714">
                  <c:v>6.342799999997492E-4</c:v>
                </c:pt>
                <c:pt idx="31715">
                  <c:v>6.3429999999974919E-4</c:v>
                </c:pt>
                <c:pt idx="31716">
                  <c:v>6.3431999999974918E-4</c:v>
                </c:pt>
                <c:pt idx="31717">
                  <c:v>6.3433999999974917E-4</c:v>
                </c:pt>
                <c:pt idx="31718">
                  <c:v>6.3435999999974916E-4</c:v>
                </c:pt>
                <c:pt idx="31719">
                  <c:v>6.3437999999974915E-4</c:v>
                </c:pt>
                <c:pt idx="31720">
                  <c:v>6.3439999999974914E-4</c:v>
                </c:pt>
                <c:pt idx="31721">
                  <c:v>6.3441999999974913E-4</c:v>
                </c:pt>
                <c:pt idx="31722">
                  <c:v>6.3443999999974912E-4</c:v>
                </c:pt>
                <c:pt idx="31723">
                  <c:v>6.3445999999974911E-4</c:v>
                </c:pt>
                <c:pt idx="31724">
                  <c:v>6.344799999997491E-4</c:v>
                </c:pt>
                <c:pt idx="31725">
                  <c:v>6.3449999999974909E-4</c:v>
                </c:pt>
                <c:pt idx="31726">
                  <c:v>6.3451999999974908E-4</c:v>
                </c:pt>
                <c:pt idx="31727">
                  <c:v>6.3453999999974907E-4</c:v>
                </c:pt>
                <c:pt idx="31728">
                  <c:v>6.3455999999974906E-4</c:v>
                </c:pt>
                <c:pt idx="31729">
                  <c:v>6.3457999999974905E-4</c:v>
                </c:pt>
                <c:pt idx="31730">
                  <c:v>6.3459999999974904E-4</c:v>
                </c:pt>
                <c:pt idx="31731">
                  <c:v>6.3461999999974903E-4</c:v>
                </c:pt>
                <c:pt idx="31732">
                  <c:v>6.3463999999974902E-4</c:v>
                </c:pt>
                <c:pt idx="31733">
                  <c:v>6.3465999999974901E-4</c:v>
                </c:pt>
                <c:pt idx="31734">
                  <c:v>6.34679999999749E-4</c:v>
                </c:pt>
                <c:pt idx="31735">
                  <c:v>6.3469999999974898E-4</c:v>
                </c:pt>
                <c:pt idx="31736">
                  <c:v>6.3471999999974897E-4</c:v>
                </c:pt>
                <c:pt idx="31737">
                  <c:v>6.3473999999974896E-4</c:v>
                </c:pt>
                <c:pt idx="31738">
                  <c:v>6.3475999999974895E-4</c:v>
                </c:pt>
                <c:pt idx="31739">
                  <c:v>6.3477999999974894E-4</c:v>
                </c:pt>
                <c:pt idx="31740">
                  <c:v>6.3479999999974893E-4</c:v>
                </c:pt>
                <c:pt idx="31741">
                  <c:v>6.3481999999974892E-4</c:v>
                </c:pt>
                <c:pt idx="31742">
                  <c:v>6.3483999999974891E-4</c:v>
                </c:pt>
                <c:pt idx="31743">
                  <c:v>6.348599999997489E-4</c:v>
                </c:pt>
                <c:pt idx="31744">
                  <c:v>6.3487999999974889E-4</c:v>
                </c:pt>
                <c:pt idx="31745">
                  <c:v>6.3489999999974888E-4</c:v>
                </c:pt>
                <c:pt idx="31746">
                  <c:v>6.3491999999974887E-4</c:v>
                </c:pt>
                <c:pt idx="31747">
                  <c:v>6.3493999999974886E-4</c:v>
                </c:pt>
                <c:pt idx="31748">
                  <c:v>6.3495999999974885E-4</c:v>
                </c:pt>
                <c:pt idx="31749">
                  <c:v>6.3497999999974884E-4</c:v>
                </c:pt>
                <c:pt idx="31750">
                  <c:v>6.3499999999974883E-4</c:v>
                </c:pt>
                <c:pt idx="31751">
                  <c:v>6.3501999999974882E-4</c:v>
                </c:pt>
                <c:pt idx="31752">
                  <c:v>6.3503999999974881E-4</c:v>
                </c:pt>
                <c:pt idx="31753">
                  <c:v>6.350599999997488E-4</c:v>
                </c:pt>
                <c:pt idx="31754">
                  <c:v>6.3507999999974879E-4</c:v>
                </c:pt>
                <c:pt idx="31755">
                  <c:v>6.3509999999974878E-4</c:v>
                </c:pt>
                <c:pt idx="31756">
                  <c:v>6.3511999999974877E-4</c:v>
                </c:pt>
                <c:pt idx="31757">
                  <c:v>6.3513999999974876E-4</c:v>
                </c:pt>
                <c:pt idx="31758">
                  <c:v>6.3515999999974875E-4</c:v>
                </c:pt>
                <c:pt idx="31759">
                  <c:v>6.3517999999974874E-4</c:v>
                </c:pt>
                <c:pt idx="31760">
                  <c:v>6.3519999999974873E-4</c:v>
                </c:pt>
                <c:pt idx="31761">
                  <c:v>6.3521999999974872E-4</c:v>
                </c:pt>
                <c:pt idx="31762">
                  <c:v>6.3523999999974871E-4</c:v>
                </c:pt>
                <c:pt idx="31763">
                  <c:v>6.3525999999974869E-4</c:v>
                </c:pt>
                <c:pt idx="31764">
                  <c:v>6.3527999999974868E-4</c:v>
                </c:pt>
                <c:pt idx="31765">
                  <c:v>6.3529999999974867E-4</c:v>
                </c:pt>
                <c:pt idx="31766">
                  <c:v>6.3531999999974866E-4</c:v>
                </c:pt>
                <c:pt idx="31767">
                  <c:v>6.3533999999974865E-4</c:v>
                </c:pt>
                <c:pt idx="31768">
                  <c:v>6.3535999999974864E-4</c:v>
                </c:pt>
                <c:pt idx="31769">
                  <c:v>6.3537999999974863E-4</c:v>
                </c:pt>
                <c:pt idx="31770">
                  <c:v>6.3539999999974862E-4</c:v>
                </c:pt>
                <c:pt idx="31771">
                  <c:v>6.3541999999974861E-4</c:v>
                </c:pt>
                <c:pt idx="31772">
                  <c:v>6.354399999997486E-4</c:v>
                </c:pt>
                <c:pt idx="31773">
                  <c:v>6.3545999999974859E-4</c:v>
                </c:pt>
                <c:pt idx="31774">
                  <c:v>6.3547999999974858E-4</c:v>
                </c:pt>
                <c:pt idx="31775">
                  <c:v>6.3549999999974857E-4</c:v>
                </c:pt>
                <c:pt idx="31776">
                  <c:v>6.3551999999974856E-4</c:v>
                </c:pt>
                <c:pt idx="31777">
                  <c:v>6.3553999999974855E-4</c:v>
                </c:pt>
                <c:pt idx="31778">
                  <c:v>6.3555999999974854E-4</c:v>
                </c:pt>
                <c:pt idx="31779">
                  <c:v>6.3557999999974853E-4</c:v>
                </c:pt>
                <c:pt idx="31780">
                  <c:v>6.3559999999974852E-4</c:v>
                </c:pt>
                <c:pt idx="31781">
                  <c:v>6.3561999999974851E-4</c:v>
                </c:pt>
                <c:pt idx="31782">
                  <c:v>6.356399999997485E-4</c:v>
                </c:pt>
                <c:pt idx="31783">
                  <c:v>6.3565999999974849E-4</c:v>
                </c:pt>
                <c:pt idx="31784">
                  <c:v>6.3567999999974848E-4</c:v>
                </c:pt>
                <c:pt idx="31785">
                  <c:v>6.3569999999974847E-4</c:v>
                </c:pt>
                <c:pt idx="31786">
                  <c:v>6.3571999999974846E-4</c:v>
                </c:pt>
                <c:pt idx="31787">
                  <c:v>6.3573999999974845E-4</c:v>
                </c:pt>
                <c:pt idx="31788">
                  <c:v>6.3575999999974844E-4</c:v>
                </c:pt>
                <c:pt idx="31789">
                  <c:v>6.3577999999974843E-4</c:v>
                </c:pt>
                <c:pt idx="31790">
                  <c:v>6.3579999999974842E-4</c:v>
                </c:pt>
                <c:pt idx="31791">
                  <c:v>6.3581999999974841E-4</c:v>
                </c:pt>
                <c:pt idx="31792">
                  <c:v>6.3583999999974839E-4</c:v>
                </c:pt>
                <c:pt idx="31793">
                  <c:v>6.3585999999974838E-4</c:v>
                </c:pt>
                <c:pt idx="31794">
                  <c:v>6.3587999999974837E-4</c:v>
                </c:pt>
                <c:pt idx="31795">
                  <c:v>6.3589999999974836E-4</c:v>
                </c:pt>
                <c:pt idx="31796">
                  <c:v>6.3591999999974835E-4</c:v>
                </c:pt>
                <c:pt idx="31797">
                  <c:v>6.3593999999974834E-4</c:v>
                </c:pt>
                <c:pt idx="31798">
                  <c:v>6.3595999999974833E-4</c:v>
                </c:pt>
                <c:pt idx="31799">
                  <c:v>6.3597999999974832E-4</c:v>
                </c:pt>
                <c:pt idx="31800">
                  <c:v>6.3599999999974831E-4</c:v>
                </c:pt>
                <c:pt idx="31801">
                  <c:v>6.360199999997483E-4</c:v>
                </c:pt>
                <c:pt idx="31802">
                  <c:v>6.3603999999974829E-4</c:v>
                </c:pt>
                <c:pt idx="31803">
                  <c:v>6.3605999999974828E-4</c:v>
                </c:pt>
                <c:pt idx="31804">
                  <c:v>6.3607999999974827E-4</c:v>
                </c:pt>
                <c:pt idx="31805">
                  <c:v>6.3609999999974826E-4</c:v>
                </c:pt>
                <c:pt idx="31806">
                  <c:v>6.3611999999974825E-4</c:v>
                </c:pt>
                <c:pt idx="31807">
                  <c:v>6.3613999999974824E-4</c:v>
                </c:pt>
                <c:pt idx="31808">
                  <c:v>6.3615999999974823E-4</c:v>
                </c:pt>
                <c:pt idx="31809">
                  <c:v>6.3617999999974822E-4</c:v>
                </c:pt>
                <c:pt idx="31810">
                  <c:v>6.3619999999974821E-4</c:v>
                </c:pt>
                <c:pt idx="31811">
                  <c:v>6.362199999997482E-4</c:v>
                </c:pt>
                <c:pt idx="31812">
                  <c:v>6.3623999999974819E-4</c:v>
                </c:pt>
                <c:pt idx="31813">
                  <c:v>6.3625999999974818E-4</c:v>
                </c:pt>
                <c:pt idx="31814">
                  <c:v>6.3627999999974817E-4</c:v>
                </c:pt>
                <c:pt idx="31815">
                  <c:v>6.3629999999974816E-4</c:v>
                </c:pt>
                <c:pt idx="31816">
                  <c:v>6.3631999999974815E-4</c:v>
                </c:pt>
                <c:pt idx="31817">
                  <c:v>6.3633999999974814E-4</c:v>
                </c:pt>
                <c:pt idx="31818">
                  <c:v>6.3635999999974813E-4</c:v>
                </c:pt>
                <c:pt idx="31819">
                  <c:v>6.3637999999974812E-4</c:v>
                </c:pt>
                <c:pt idx="31820">
                  <c:v>6.363999999997481E-4</c:v>
                </c:pt>
                <c:pt idx="31821">
                  <c:v>6.3641999999974809E-4</c:v>
                </c:pt>
                <c:pt idx="31822">
                  <c:v>6.3643999999974808E-4</c:v>
                </c:pt>
                <c:pt idx="31823">
                  <c:v>6.3645999999974807E-4</c:v>
                </c:pt>
                <c:pt idx="31824">
                  <c:v>6.3647999999974806E-4</c:v>
                </c:pt>
                <c:pt idx="31825">
                  <c:v>6.3649999999974805E-4</c:v>
                </c:pt>
                <c:pt idx="31826">
                  <c:v>6.3651999999974804E-4</c:v>
                </c:pt>
                <c:pt idx="31827">
                  <c:v>6.3653999999974803E-4</c:v>
                </c:pt>
                <c:pt idx="31828">
                  <c:v>6.3655999999974802E-4</c:v>
                </c:pt>
                <c:pt idx="31829">
                  <c:v>6.3657999999974801E-4</c:v>
                </c:pt>
                <c:pt idx="31830">
                  <c:v>6.36599999999748E-4</c:v>
                </c:pt>
                <c:pt idx="31831">
                  <c:v>6.3661999999974799E-4</c:v>
                </c:pt>
                <c:pt idx="31832">
                  <c:v>6.3663999999974798E-4</c:v>
                </c:pt>
                <c:pt idx="31833">
                  <c:v>6.3665999999974797E-4</c:v>
                </c:pt>
                <c:pt idx="31834">
                  <c:v>6.3667999999974796E-4</c:v>
                </c:pt>
                <c:pt idx="31835">
                  <c:v>6.3669999999974795E-4</c:v>
                </c:pt>
                <c:pt idx="31836">
                  <c:v>6.3671999999974794E-4</c:v>
                </c:pt>
                <c:pt idx="31837">
                  <c:v>6.3673999999974793E-4</c:v>
                </c:pt>
                <c:pt idx="31838">
                  <c:v>6.3675999999974792E-4</c:v>
                </c:pt>
                <c:pt idx="31839">
                  <c:v>6.3677999999974791E-4</c:v>
                </c:pt>
                <c:pt idx="31840">
                  <c:v>6.367999999997479E-4</c:v>
                </c:pt>
                <c:pt idx="31841">
                  <c:v>6.3681999999974789E-4</c:v>
                </c:pt>
                <c:pt idx="31842">
                  <c:v>6.3683999999974788E-4</c:v>
                </c:pt>
                <c:pt idx="31843">
                  <c:v>6.3685999999974787E-4</c:v>
                </c:pt>
                <c:pt idx="31844">
                  <c:v>6.3687999999974786E-4</c:v>
                </c:pt>
                <c:pt idx="31845">
                  <c:v>6.3689999999974785E-4</c:v>
                </c:pt>
                <c:pt idx="31846">
                  <c:v>6.3691999999974784E-4</c:v>
                </c:pt>
                <c:pt idx="31847">
                  <c:v>6.3693999999974783E-4</c:v>
                </c:pt>
                <c:pt idx="31848">
                  <c:v>6.3695999999974781E-4</c:v>
                </c:pt>
                <c:pt idx="31849">
                  <c:v>6.369799999997478E-4</c:v>
                </c:pt>
                <c:pt idx="31850">
                  <c:v>6.3699999999974779E-4</c:v>
                </c:pt>
                <c:pt idx="31851">
                  <c:v>6.3701999999974778E-4</c:v>
                </c:pt>
                <c:pt idx="31852">
                  <c:v>6.3703999999974777E-4</c:v>
                </c:pt>
                <c:pt idx="31853">
                  <c:v>6.3705999999974776E-4</c:v>
                </c:pt>
                <c:pt idx="31854">
                  <c:v>6.3707999999974775E-4</c:v>
                </c:pt>
                <c:pt idx="31855">
                  <c:v>6.3709999999974774E-4</c:v>
                </c:pt>
                <c:pt idx="31856">
                  <c:v>6.3711999999974773E-4</c:v>
                </c:pt>
                <c:pt idx="31857">
                  <c:v>6.3713999999974772E-4</c:v>
                </c:pt>
                <c:pt idx="31858">
                  <c:v>6.3715999999974771E-4</c:v>
                </c:pt>
                <c:pt idx="31859">
                  <c:v>6.371799999997477E-4</c:v>
                </c:pt>
                <c:pt idx="31860">
                  <c:v>6.3719999999974769E-4</c:v>
                </c:pt>
                <c:pt idx="31861">
                  <c:v>6.3721999999974768E-4</c:v>
                </c:pt>
                <c:pt idx="31862">
                  <c:v>6.3723999999974767E-4</c:v>
                </c:pt>
                <c:pt idx="31863">
                  <c:v>6.3725999999974766E-4</c:v>
                </c:pt>
                <c:pt idx="31864">
                  <c:v>6.3727999999974765E-4</c:v>
                </c:pt>
                <c:pt idx="31865">
                  <c:v>6.3729999999974764E-4</c:v>
                </c:pt>
                <c:pt idx="31866">
                  <c:v>6.3731999999974763E-4</c:v>
                </c:pt>
                <c:pt idx="31867">
                  <c:v>6.3733999999974762E-4</c:v>
                </c:pt>
                <c:pt idx="31868">
                  <c:v>6.3735999999974761E-4</c:v>
                </c:pt>
                <c:pt idx="31869">
                  <c:v>6.373799999997476E-4</c:v>
                </c:pt>
                <c:pt idx="31870">
                  <c:v>6.3739999999974759E-4</c:v>
                </c:pt>
                <c:pt idx="31871">
                  <c:v>6.3741999999974758E-4</c:v>
                </c:pt>
                <c:pt idx="31872">
                  <c:v>6.3743999999974757E-4</c:v>
                </c:pt>
                <c:pt idx="31873">
                  <c:v>6.3745999999974756E-4</c:v>
                </c:pt>
                <c:pt idx="31874">
                  <c:v>6.3747999999974755E-4</c:v>
                </c:pt>
                <c:pt idx="31875">
                  <c:v>6.3749999999974754E-4</c:v>
                </c:pt>
                <c:pt idx="31876">
                  <c:v>6.3751999999974752E-4</c:v>
                </c:pt>
                <c:pt idx="31877">
                  <c:v>6.3753999999974751E-4</c:v>
                </c:pt>
                <c:pt idx="31878">
                  <c:v>6.375599999997475E-4</c:v>
                </c:pt>
                <c:pt idx="31879">
                  <c:v>6.3757999999974749E-4</c:v>
                </c:pt>
                <c:pt idx="31880">
                  <c:v>6.3759999999974748E-4</c:v>
                </c:pt>
                <c:pt idx="31881">
                  <c:v>6.3761999999974747E-4</c:v>
                </c:pt>
                <c:pt idx="31882">
                  <c:v>6.3763999999974746E-4</c:v>
                </c:pt>
                <c:pt idx="31883">
                  <c:v>6.3765999999974745E-4</c:v>
                </c:pt>
                <c:pt idx="31884">
                  <c:v>6.3767999999974744E-4</c:v>
                </c:pt>
                <c:pt idx="31885">
                  <c:v>6.3769999999974743E-4</c:v>
                </c:pt>
                <c:pt idx="31886">
                  <c:v>6.3771999999974742E-4</c:v>
                </c:pt>
                <c:pt idx="31887">
                  <c:v>6.3773999999974741E-4</c:v>
                </c:pt>
                <c:pt idx="31888">
                  <c:v>6.377599999997474E-4</c:v>
                </c:pt>
                <c:pt idx="31889">
                  <c:v>6.3777999999974739E-4</c:v>
                </c:pt>
                <c:pt idx="31890">
                  <c:v>6.3779999999974738E-4</c:v>
                </c:pt>
                <c:pt idx="31891">
                  <c:v>6.3781999999974737E-4</c:v>
                </c:pt>
                <c:pt idx="31892">
                  <c:v>6.3783999999974736E-4</c:v>
                </c:pt>
                <c:pt idx="31893">
                  <c:v>6.3785999999974735E-4</c:v>
                </c:pt>
                <c:pt idx="31894">
                  <c:v>6.3787999999974734E-4</c:v>
                </c:pt>
                <c:pt idx="31895">
                  <c:v>6.3789999999974733E-4</c:v>
                </c:pt>
                <c:pt idx="31896">
                  <c:v>6.3791999999974732E-4</c:v>
                </c:pt>
                <c:pt idx="31897">
                  <c:v>6.3793999999974731E-4</c:v>
                </c:pt>
                <c:pt idx="31898">
                  <c:v>6.379599999997473E-4</c:v>
                </c:pt>
                <c:pt idx="31899">
                  <c:v>6.3797999999974729E-4</c:v>
                </c:pt>
                <c:pt idx="31900">
                  <c:v>6.3799999999974728E-4</c:v>
                </c:pt>
                <c:pt idx="31901">
                  <c:v>6.3801999999974727E-4</c:v>
                </c:pt>
                <c:pt idx="31902">
                  <c:v>6.3803999999974726E-4</c:v>
                </c:pt>
                <c:pt idx="31903">
                  <c:v>6.3805999999974725E-4</c:v>
                </c:pt>
                <c:pt idx="31904">
                  <c:v>6.3807999999974723E-4</c:v>
                </c:pt>
                <c:pt idx="31905">
                  <c:v>6.3809999999974722E-4</c:v>
                </c:pt>
                <c:pt idx="31906">
                  <c:v>6.3811999999974721E-4</c:v>
                </c:pt>
                <c:pt idx="31907">
                  <c:v>6.381399999997472E-4</c:v>
                </c:pt>
                <c:pt idx="31908">
                  <c:v>6.3815999999974719E-4</c:v>
                </c:pt>
                <c:pt idx="31909">
                  <c:v>6.3817999999974718E-4</c:v>
                </c:pt>
                <c:pt idx="31910">
                  <c:v>6.3819999999974717E-4</c:v>
                </c:pt>
                <c:pt idx="31911">
                  <c:v>6.3821999999974716E-4</c:v>
                </c:pt>
                <c:pt idx="31912">
                  <c:v>6.3823999999974715E-4</c:v>
                </c:pt>
                <c:pt idx="31913">
                  <c:v>6.3825999999974714E-4</c:v>
                </c:pt>
                <c:pt idx="31914">
                  <c:v>6.3827999999974713E-4</c:v>
                </c:pt>
                <c:pt idx="31915">
                  <c:v>6.3829999999974712E-4</c:v>
                </c:pt>
                <c:pt idx="31916">
                  <c:v>6.3831999999974711E-4</c:v>
                </c:pt>
                <c:pt idx="31917">
                  <c:v>6.383399999997471E-4</c:v>
                </c:pt>
                <c:pt idx="31918">
                  <c:v>6.3835999999974709E-4</c:v>
                </c:pt>
                <c:pt idx="31919">
                  <c:v>6.3837999999974708E-4</c:v>
                </c:pt>
                <c:pt idx="31920">
                  <c:v>6.3839999999974707E-4</c:v>
                </c:pt>
                <c:pt idx="31921">
                  <c:v>6.3841999999974706E-4</c:v>
                </c:pt>
                <c:pt idx="31922">
                  <c:v>6.3843999999974705E-4</c:v>
                </c:pt>
                <c:pt idx="31923">
                  <c:v>6.3845999999974704E-4</c:v>
                </c:pt>
                <c:pt idx="31924">
                  <c:v>6.3847999999974703E-4</c:v>
                </c:pt>
                <c:pt idx="31925">
                  <c:v>6.3849999999974702E-4</c:v>
                </c:pt>
                <c:pt idx="31926">
                  <c:v>6.3851999999974701E-4</c:v>
                </c:pt>
                <c:pt idx="31927">
                  <c:v>6.38539999999747E-4</c:v>
                </c:pt>
                <c:pt idx="31928">
                  <c:v>6.3855999999974699E-4</c:v>
                </c:pt>
                <c:pt idx="31929">
                  <c:v>6.3857999999974698E-4</c:v>
                </c:pt>
                <c:pt idx="31930">
                  <c:v>6.3859999999974697E-4</c:v>
                </c:pt>
                <c:pt idx="31931">
                  <c:v>6.3861999999974696E-4</c:v>
                </c:pt>
                <c:pt idx="31932">
                  <c:v>6.3863999999974694E-4</c:v>
                </c:pt>
                <c:pt idx="31933">
                  <c:v>6.3865999999974693E-4</c:v>
                </c:pt>
                <c:pt idx="31934">
                  <c:v>6.3867999999974692E-4</c:v>
                </c:pt>
                <c:pt idx="31935">
                  <c:v>6.3869999999974691E-4</c:v>
                </c:pt>
                <c:pt idx="31936">
                  <c:v>6.387199999997469E-4</c:v>
                </c:pt>
                <c:pt idx="31937">
                  <c:v>6.3873999999974689E-4</c:v>
                </c:pt>
                <c:pt idx="31938">
                  <c:v>6.3875999999974688E-4</c:v>
                </c:pt>
                <c:pt idx="31939">
                  <c:v>6.3877999999974687E-4</c:v>
                </c:pt>
                <c:pt idx="31940">
                  <c:v>6.3879999999974686E-4</c:v>
                </c:pt>
                <c:pt idx="31941">
                  <c:v>6.3881999999974685E-4</c:v>
                </c:pt>
                <c:pt idx="31942">
                  <c:v>6.3883999999974684E-4</c:v>
                </c:pt>
                <c:pt idx="31943">
                  <c:v>6.3885999999974683E-4</c:v>
                </c:pt>
                <c:pt idx="31944">
                  <c:v>6.3887999999974682E-4</c:v>
                </c:pt>
                <c:pt idx="31945">
                  <c:v>6.3889999999974681E-4</c:v>
                </c:pt>
                <c:pt idx="31946">
                  <c:v>6.389199999997468E-4</c:v>
                </c:pt>
                <c:pt idx="31947">
                  <c:v>6.3893999999974679E-4</c:v>
                </c:pt>
                <c:pt idx="31948">
                  <c:v>6.3895999999974678E-4</c:v>
                </c:pt>
                <c:pt idx="31949">
                  <c:v>6.3897999999974677E-4</c:v>
                </c:pt>
                <c:pt idx="31950">
                  <c:v>6.3899999999974676E-4</c:v>
                </c:pt>
                <c:pt idx="31951">
                  <c:v>6.3901999999974675E-4</c:v>
                </c:pt>
                <c:pt idx="31952">
                  <c:v>6.3903999999974674E-4</c:v>
                </c:pt>
                <c:pt idx="31953">
                  <c:v>6.3905999999974673E-4</c:v>
                </c:pt>
                <c:pt idx="31954">
                  <c:v>6.3907999999974672E-4</c:v>
                </c:pt>
                <c:pt idx="31955">
                  <c:v>6.3909999999974671E-4</c:v>
                </c:pt>
                <c:pt idx="31956">
                  <c:v>6.391199999997467E-4</c:v>
                </c:pt>
                <c:pt idx="31957">
                  <c:v>6.3913999999974669E-4</c:v>
                </c:pt>
                <c:pt idx="31958">
                  <c:v>6.3915999999974668E-4</c:v>
                </c:pt>
                <c:pt idx="31959">
                  <c:v>6.3917999999974667E-4</c:v>
                </c:pt>
                <c:pt idx="31960">
                  <c:v>6.3919999999974665E-4</c:v>
                </c:pt>
                <c:pt idx="31961">
                  <c:v>6.3921999999974664E-4</c:v>
                </c:pt>
                <c:pt idx="31962">
                  <c:v>6.3923999999974663E-4</c:v>
                </c:pt>
                <c:pt idx="31963">
                  <c:v>6.3925999999974662E-4</c:v>
                </c:pt>
                <c:pt idx="31964">
                  <c:v>6.3927999999974661E-4</c:v>
                </c:pt>
                <c:pt idx="31965">
                  <c:v>6.392999999997466E-4</c:v>
                </c:pt>
                <c:pt idx="31966">
                  <c:v>6.3931999999974659E-4</c:v>
                </c:pt>
                <c:pt idx="31967">
                  <c:v>6.3933999999974658E-4</c:v>
                </c:pt>
                <c:pt idx="31968">
                  <c:v>6.3935999999974657E-4</c:v>
                </c:pt>
                <c:pt idx="31969">
                  <c:v>6.3937999999974656E-4</c:v>
                </c:pt>
                <c:pt idx="31970">
                  <c:v>6.3939999999974655E-4</c:v>
                </c:pt>
                <c:pt idx="31971">
                  <c:v>6.3941999999974654E-4</c:v>
                </c:pt>
                <c:pt idx="31972">
                  <c:v>6.3943999999974653E-4</c:v>
                </c:pt>
                <c:pt idx="31973">
                  <c:v>6.3945999999974652E-4</c:v>
                </c:pt>
                <c:pt idx="31974">
                  <c:v>6.3947999999974651E-4</c:v>
                </c:pt>
                <c:pt idx="31975">
                  <c:v>6.394999999997465E-4</c:v>
                </c:pt>
                <c:pt idx="31976">
                  <c:v>6.3951999999974649E-4</c:v>
                </c:pt>
                <c:pt idx="31977">
                  <c:v>6.3953999999974648E-4</c:v>
                </c:pt>
                <c:pt idx="31978">
                  <c:v>6.3955999999974647E-4</c:v>
                </c:pt>
                <c:pt idx="31979">
                  <c:v>6.3957999999974646E-4</c:v>
                </c:pt>
                <c:pt idx="31980">
                  <c:v>6.3959999999974645E-4</c:v>
                </c:pt>
                <c:pt idx="31981">
                  <c:v>6.3961999999974644E-4</c:v>
                </c:pt>
                <c:pt idx="31982">
                  <c:v>6.3963999999974643E-4</c:v>
                </c:pt>
                <c:pt idx="31983">
                  <c:v>6.3965999999974642E-4</c:v>
                </c:pt>
                <c:pt idx="31984">
                  <c:v>6.3967999999974641E-4</c:v>
                </c:pt>
                <c:pt idx="31985">
                  <c:v>6.396999999997464E-4</c:v>
                </c:pt>
                <c:pt idx="31986">
                  <c:v>6.3971999999974639E-4</c:v>
                </c:pt>
                <c:pt idx="31987">
                  <c:v>6.3973999999974638E-4</c:v>
                </c:pt>
                <c:pt idx="31988">
                  <c:v>6.3975999999974636E-4</c:v>
                </c:pt>
                <c:pt idx="31989">
                  <c:v>6.3977999999974635E-4</c:v>
                </c:pt>
                <c:pt idx="31990">
                  <c:v>6.3979999999974634E-4</c:v>
                </c:pt>
                <c:pt idx="31991">
                  <c:v>6.3981999999974633E-4</c:v>
                </c:pt>
                <c:pt idx="31992">
                  <c:v>6.3983999999974632E-4</c:v>
                </c:pt>
                <c:pt idx="31993">
                  <c:v>6.3985999999974631E-4</c:v>
                </c:pt>
                <c:pt idx="31994">
                  <c:v>6.398799999997463E-4</c:v>
                </c:pt>
                <c:pt idx="31995">
                  <c:v>6.3989999999974629E-4</c:v>
                </c:pt>
                <c:pt idx="31996">
                  <c:v>6.3991999999974628E-4</c:v>
                </c:pt>
                <c:pt idx="31997">
                  <c:v>6.3993999999974627E-4</c:v>
                </c:pt>
                <c:pt idx="31998">
                  <c:v>6.3995999999974626E-4</c:v>
                </c:pt>
                <c:pt idx="31999">
                  <c:v>6.3997999999974625E-4</c:v>
                </c:pt>
                <c:pt idx="32000">
                  <c:v>6.3999999999974624E-4</c:v>
                </c:pt>
                <c:pt idx="32001">
                  <c:v>6.4001999999974623E-4</c:v>
                </c:pt>
                <c:pt idx="32002">
                  <c:v>6.4003999999974622E-4</c:v>
                </c:pt>
                <c:pt idx="32003">
                  <c:v>6.4005999999974621E-4</c:v>
                </c:pt>
                <c:pt idx="32004">
                  <c:v>6.400799999997462E-4</c:v>
                </c:pt>
                <c:pt idx="32005">
                  <c:v>6.4009999999974619E-4</c:v>
                </c:pt>
                <c:pt idx="32006">
                  <c:v>6.4011999999974618E-4</c:v>
                </c:pt>
                <c:pt idx="32007">
                  <c:v>6.4013999999974617E-4</c:v>
                </c:pt>
                <c:pt idx="32008">
                  <c:v>6.4015999999974616E-4</c:v>
                </c:pt>
                <c:pt idx="32009">
                  <c:v>6.4017999999974615E-4</c:v>
                </c:pt>
                <c:pt idx="32010">
                  <c:v>6.4019999999974614E-4</c:v>
                </c:pt>
                <c:pt idx="32011">
                  <c:v>6.4021999999974613E-4</c:v>
                </c:pt>
                <c:pt idx="32012">
                  <c:v>6.4023999999974612E-4</c:v>
                </c:pt>
                <c:pt idx="32013">
                  <c:v>6.4025999999974611E-4</c:v>
                </c:pt>
                <c:pt idx="32014">
                  <c:v>6.402799999997461E-4</c:v>
                </c:pt>
                <c:pt idx="32015">
                  <c:v>6.4029999999974609E-4</c:v>
                </c:pt>
                <c:pt idx="32016">
                  <c:v>6.4031999999974607E-4</c:v>
                </c:pt>
                <c:pt idx="32017">
                  <c:v>6.4033999999974606E-4</c:v>
                </c:pt>
                <c:pt idx="32018">
                  <c:v>6.4035999999974605E-4</c:v>
                </c:pt>
                <c:pt idx="32019">
                  <c:v>6.4037999999974604E-4</c:v>
                </c:pt>
                <c:pt idx="32020">
                  <c:v>6.4039999999974603E-4</c:v>
                </c:pt>
                <c:pt idx="32021">
                  <c:v>6.4041999999974602E-4</c:v>
                </c:pt>
                <c:pt idx="32022">
                  <c:v>6.4043999999974601E-4</c:v>
                </c:pt>
                <c:pt idx="32023">
                  <c:v>6.40459999999746E-4</c:v>
                </c:pt>
                <c:pt idx="32024">
                  <c:v>6.4047999999974599E-4</c:v>
                </c:pt>
                <c:pt idx="32025">
                  <c:v>6.4049999999974598E-4</c:v>
                </c:pt>
                <c:pt idx="32026">
                  <c:v>6.4051999999974597E-4</c:v>
                </c:pt>
                <c:pt idx="32027">
                  <c:v>6.4053999999974596E-4</c:v>
                </c:pt>
                <c:pt idx="32028">
                  <c:v>6.4055999999974595E-4</c:v>
                </c:pt>
                <c:pt idx="32029">
                  <c:v>6.4057999999974594E-4</c:v>
                </c:pt>
                <c:pt idx="32030">
                  <c:v>6.4059999999974593E-4</c:v>
                </c:pt>
                <c:pt idx="32031">
                  <c:v>6.4061999999974592E-4</c:v>
                </c:pt>
                <c:pt idx="32032">
                  <c:v>6.4063999999974591E-4</c:v>
                </c:pt>
                <c:pt idx="32033">
                  <c:v>6.406599999997459E-4</c:v>
                </c:pt>
                <c:pt idx="32034">
                  <c:v>6.4067999999974589E-4</c:v>
                </c:pt>
                <c:pt idx="32035">
                  <c:v>6.4069999999974588E-4</c:v>
                </c:pt>
                <c:pt idx="32036">
                  <c:v>6.4071999999974587E-4</c:v>
                </c:pt>
                <c:pt idx="32037">
                  <c:v>6.4073999999974586E-4</c:v>
                </c:pt>
                <c:pt idx="32038">
                  <c:v>6.4075999999974585E-4</c:v>
                </c:pt>
                <c:pt idx="32039">
                  <c:v>6.4077999999974584E-4</c:v>
                </c:pt>
                <c:pt idx="32040">
                  <c:v>6.4079999999974583E-4</c:v>
                </c:pt>
                <c:pt idx="32041">
                  <c:v>6.4081999999974582E-4</c:v>
                </c:pt>
                <c:pt idx="32042">
                  <c:v>6.4083999999974581E-4</c:v>
                </c:pt>
                <c:pt idx="32043">
                  <c:v>6.408599999997458E-4</c:v>
                </c:pt>
                <c:pt idx="32044">
                  <c:v>6.4087999999974578E-4</c:v>
                </c:pt>
                <c:pt idx="32045">
                  <c:v>6.4089999999974577E-4</c:v>
                </c:pt>
                <c:pt idx="32046">
                  <c:v>6.4091999999974576E-4</c:v>
                </c:pt>
                <c:pt idx="32047">
                  <c:v>6.4093999999974575E-4</c:v>
                </c:pt>
                <c:pt idx="32048">
                  <c:v>6.4095999999974574E-4</c:v>
                </c:pt>
                <c:pt idx="32049">
                  <c:v>6.4097999999974573E-4</c:v>
                </c:pt>
                <c:pt idx="32050">
                  <c:v>6.4099999999974572E-4</c:v>
                </c:pt>
                <c:pt idx="32051">
                  <c:v>6.4101999999974571E-4</c:v>
                </c:pt>
                <c:pt idx="32052">
                  <c:v>6.410399999997457E-4</c:v>
                </c:pt>
                <c:pt idx="32053">
                  <c:v>6.4105999999974569E-4</c:v>
                </c:pt>
                <c:pt idx="32054">
                  <c:v>6.4107999999974568E-4</c:v>
                </c:pt>
                <c:pt idx="32055">
                  <c:v>6.4109999999974567E-4</c:v>
                </c:pt>
                <c:pt idx="32056">
                  <c:v>6.4111999999974566E-4</c:v>
                </c:pt>
                <c:pt idx="32057">
                  <c:v>6.4113999999974565E-4</c:v>
                </c:pt>
                <c:pt idx="32058">
                  <c:v>6.4115999999974564E-4</c:v>
                </c:pt>
                <c:pt idx="32059">
                  <c:v>6.4117999999974563E-4</c:v>
                </c:pt>
                <c:pt idx="32060">
                  <c:v>6.4119999999974562E-4</c:v>
                </c:pt>
                <c:pt idx="32061">
                  <c:v>6.4121999999974561E-4</c:v>
                </c:pt>
                <c:pt idx="32062">
                  <c:v>6.412399999997456E-4</c:v>
                </c:pt>
                <c:pt idx="32063">
                  <c:v>6.4125999999974559E-4</c:v>
                </c:pt>
                <c:pt idx="32064">
                  <c:v>6.4127999999974558E-4</c:v>
                </c:pt>
                <c:pt idx="32065">
                  <c:v>6.4129999999974557E-4</c:v>
                </c:pt>
                <c:pt idx="32066">
                  <c:v>6.4131999999974556E-4</c:v>
                </c:pt>
                <c:pt idx="32067">
                  <c:v>6.4133999999974555E-4</c:v>
                </c:pt>
                <c:pt idx="32068">
                  <c:v>6.4135999999974554E-4</c:v>
                </c:pt>
                <c:pt idx="32069">
                  <c:v>6.4137999999974553E-4</c:v>
                </c:pt>
                <c:pt idx="32070">
                  <c:v>6.4139999999974552E-4</c:v>
                </c:pt>
                <c:pt idx="32071">
                  <c:v>6.4141999999974551E-4</c:v>
                </c:pt>
                <c:pt idx="32072">
                  <c:v>6.414399999997455E-4</c:v>
                </c:pt>
                <c:pt idx="32073">
                  <c:v>6.4145999999974548E-4</c:v>
                </c:pt>
                <c:pt idx="32074">
                  <c:v>6.4147999999974547E-4</c:v>
                </c:pt>
                <c:pt idx="32075">
                  <c:v>6.4149999999974546E-4</c:v>
                </c:pt>
                <c:pt idx="32076">
                  <c:v>6.4151999999974545E-4</c:v>
                </c:pt>
                <c:pt idx="32077">
                  <c:v>6.4153999999974544E-4</c:v>
                </c:pt>
                <c:pt idx="32078">
                  <c:v>6.4155999999974543E-4</c:v>
                </c:pt>
                <c:pt idx="32079">
                  <c:v>6.4157999999974542E-4</c:v>
                </c:pt>
                <c:pt idx="32080">
                  <c:v>6.4159999999974541E-4</c:v>
                </c:pt>
                <c:pt idx="32081">
                  <c:v>6.416199999997454E-4</c:v>
                </c:pt>
                <c:pt idx="32082">
                  <c:v>6.4163999999974539E-4</c:v>
                </c:pt>
                <c:pt idx="32083">
                  <c:v>6.4165999999974538E-4</c:v>
                </c:pt>
                <c:pt idx="32084">
                  <c:v>6.4167999999974537E-4</c:v>
                </c:pt>
                <c:pt idx="32085">
                  <c:v>6.4169999999974536E-4</c:v>
                </c:pt>
                <c:pt idx="32086">
                  <c:v>6.4171999999974535E-4</c:v>
                </c:pt>
                <c:pt idx="32087">
                  <c:v>6.4173999999974534E-4</c:v>
                </c:pt>
                <c:pt idx="32088">
                  <c:v>6.4175999999974533E-4</c:v>
                </c:pt>
                <c:pt idx="32089">
                  <c:v>6.4177999999974532E-4</c:v>
                </c:pt>
                <c:pt idx="32090">
                  <c:v>6.4179999999974531E-4</c:v>
                </c:pt>
                <c:pt idx="32091">
                  <c:v>6.418199999997453E-4</c:v>
                </c:pt>
                <c:pt idx="32092">
                  <c:v>6.4183999999974529E-4</c:v>
                </c:pt>
                <c:pt idx="32093">
                  <c:v>6.4185999999974528E-4</c:v>
                </c:pt>
                <c:pt idx="32094">
                  <c:v>6.4187999999974527E-4</c:v>
                </c:pt>
                <c:pt idx="32095">
                  <c:v>6.4189999999974526E-4</c:v>
                </c:pt>
                <c:pt idx="32096">
                  <c:v>6.4191999999974525E-4</c:v>
                </c:pt>
                <c:pt idx="32097">
                  <c:v>6.4193999999974524E-4</c:v>
                </c:pt>
                <c:pt idx="32098">
                  <c:v>6.4195999999974523E-4</c:v>
                </c:pt>
                <c:pt idx="32099">
                  <c:v>6.4197999999974522E-4</c:v>
                </c:pt>
                <c:pt idx="32100">
                  <c:v>6.4199999999974521E-4</c:v>
                </c:pt>
                <c:pt idx="32101">
                  <c:v>6.4201999999974519E-4</c:v>
                </c:pt>
                <c:pt idx="32102">
                  <c:v>6.4203999999974518E-4</c:v>
                </c:pt>
                <c:pt idx="32103">
                  <c:v>6.4205999999974517E-4</c:v>
                </c:pt>
                <c:pt idx="32104">
                  <c:v>6.4207999999974516E-4</c:v>
                </c:pt>
                <c:pt idx="32105">
                  <c:v>6.4209999999974515E-4</c:v>
                </c:pt>
                <c:pt idx="32106">
                  <c:v>6.4211999999974514E-4</c:v>
                </c:pt>
                <c:pt idx="32107">
                  <c:v>6.4213999999974513E-4</c:v>
                </c:pt>
                <c:pt idx="32108">
                  <c:v>6.4215999999974512E-4</c:v>
                </c:pt>
                <c:pt idx="32109">
                  <c:v>6.4217999999974511E-4</c:v>
                </c:pt>
                <c:pt idx="32110">
                  <c:v>6.421999999997451E-4</c:v>
                </c:pt>
                <c:pt idx="32111">
                  <c:v>6.4221999999974509E-4</c:v>
                </c:pt>
                <c:pt idx="32112">
                  <c:v>6.4223999999974508E-4</c:v>
                </c:pt>
                <c:pt idx="32113">
                  <c:v>6.4225999999974507E-4</c:v>
                </c:pt>
                <c:pt idx="32114">
                  <c:v>6.4227999999974506E-4</c:v>
                </c:pt>
                <c:pt idx="32115">
                  <c:v>6.4229999999974505E-4</c:v>
                </c:pt>
                <c:pt idx="32116">
                  <c:v>6.4231999999974504E-4</c:v>
                </c:pt>
                <c:pt idx="32117">
                  <c:v>6.4233999999974503E-4</c:v>
                </c:pt>
                <c:pt idx="32118">
                  <c:v>6.4235999999974502E-4</c:v>
                </c:pt>
                <c:pt idx="32119">
                  <c:v>6.4237999999974501E-4</c:v>
                </c:pt>
                <c:pt idx="32120">
                  <c:v>6.42399999999745E-4</c:v>
                </c:pt>
                <c:pt idx="32121">
                  <c:v>6.4241999999974499E-4</c:v>
                </c:pt>
                <c:pt idx="32122">
                  <c:v>6.4243999999974498E-4</c:v>
                </c:pt>
                <c:pt idx="32123">
                  <c:v>6.4245999999974497E-4</c:v>
                </c:pt>
                <c:pt idx="32124">
                  <c:v>6.4247999999974496E-4</c:v>
                </c:pt>
                <c:pt idx="32125">
                  <c:v>6.4249999999974495E-4</c:v>
                </c:pt>
                <c:pt idx="32126">
                  <c:v>6.4251999999974494E-4</c:v>
                </c:pt>
                <c:pt idx="32127">
                  <c:v>6.4253999999974493E-4</c:v>
                </c:pt>
                <c:pt idx="32128">
                  <c:v>6.4255999999974492E-4</c:v>
                </c:pt>
                <c:pt idx="32129">
                  <c:v>6.425799999997449E-4</c:v>
                </c:pt>
                <c:pt idx="32130">
                  <c:v>6.4259999999974489E-4</c:v>
                </c:pt>
                <c:pt idx="32131">
                  <c:v>6.4261999999974488E-4</c:v>
                </c:pt>
                <c:pt idx="32132">
                  <c:v>6.4263999999974487E-4</c:v>
                </c:pt>
                <c:pt idx="32133">
                  <c:v>6.4265999999974486E-4</c:v>
                </c:pt>
                <c:pt idx="32134">
                  <c:v>6.4267999999974485E-4</c:v>
                </c:pt>
                <c:pt idx="32135">
                  <c:v>6.4269999999974484E-4</c:v>
                </c:pt>
                <c:pt idx="32136">
                  <c:v>6.4271999999974483E-4</c:v>
                </c:pt>
                <c:pt idx="32137">
                  <c:v>6.4273999999974482E-4</c:v>
                </c:pt>
                <c:pt idx="32138">
                  <c:v>6.4275999999974481E-4</c:v>
                </c:pt>
                <c:pt idx="32139">
                  <c:v>6.427799999997448E-4</c:v>
                </c:pt>
                <c:pt idx="32140">
                  <c:v>6.4279999999974479E-4</c:v>
                </c:pt>
                <c:pt idx="32141">
                  <c:v>6.4281999999974478E-4</c:v>
                </c:pt>
                <c:pt idx="32142">
                  <c:v>6.4283999999974477E-4</c:v>
                </c:pt>
                <c:pt idx="32143">
                  <c:v>6.4285999999974476E-4</c:v>
                </c:pt>
                <c:pt idx="32144">
                  <c:v>6.4287999999974475E-4</c:v>
                </c:pt>
                <c:pt idx="32145">
                  <c:v>6.4289999999974474E-4</c:v>
                </c:pt>
                <c:pt idx="32146">
                  <c:v>6.4291999999974473E-4</c:v>
                </c:pt>
                <c:pt idx="32147">
                  <c:v>6.4293999999974472E-4</c:v>
                </c:pt>
                <c:pt idx="32148">
                  <c:v>6.4295999999974471E-4</c:v>
                </c:pt>
                <c:pt idx="32149">
                  <c:v>6.429799999997447E-4</c:v>
                </c:pt>
                <c:pt idx="32150">
                  <c:v>6.4299999999974469E-4</c:v>
                </c:pt>
                <c:pt idx="32151">
                  <c:v>6.4301999999974468E-4</c:v>
                </c:pt>
                <c:pt idx="32152">
                  <c:v>6.4303999999974467E-4</c:v>
                </c:pt>
                <c:pt idx="32153">
                  <c:v>6.4305999999974466E-4</c:v>
                </c:pt>
                <c:pt idx="32154">
                  <c:v>6.4307999999974465E-4</c:v>
                </c:pt>
                <c:pt idx="32155">
                  <c:v>6.4309999999974464E-4</c:v>
                </c:pt>
                <c:pt idx="32156">
                  <c:v>6.4311999999974463E-4</c:v>
                </c:pt>
                <c:pt idx="32157">
                  <c:v>6.4313999999974461E-4</c:v>
                </c:pt>
                <c:pt idx="32158">
                  <c:v>6.431599999997446E-4</c:v>
                </c:pt>
                <c:pt idx="32159">
                  <c:v>6.4317999999974459E-4</c:v>
                </c:pt>
                <c:pt idx="32160">
                  <c:v>6.4319999999974458E-4</c:v>
                </c:pt>
                <c:pt idx="32161">
                  <c:v>6.4321999999974457E-4</c:v>
                </c:pt>
                <c:pt idx="32162">
                  <c:v>6.4323999999974456E-4</c:v>
                </c:pt>
                <c:pt idx="32163">
                  <c:v>6.4325999999974455E-4</c:v>
                </c:pt>
                <c:pt idx="32164">
                  <c:v>6.4327999999974454E-4</c:v>
                </c:pt>
                <c:pt idx="32165">
                  <c:v>6.4329999999974453E-4</c:v>
                </c:pt>
                <c:pt idx="32166">
                  <c:v>6.4331999999974452E-4</c:v>
                </c:pt>
                <c:pt idx="32167">
                  <c:v>6.4333999999974451E-4</c:v>
                </c:pt>
                <c:pt idx="32168">
                  <c:v>6.433599999997445E-4</c:v>
                </c:pt>
                <c:pt idx="32169">
                  <c:v>6.4337999999974449E-4</c:v>
                </c:pt>
                <c:pt idx="32170">
                  <c:v>6.4339999999974448E-4</c:v>
                </c:pt>
                <c:pt idx="32171">
                  <c:v>6.4341999999974447E-4</c:v>
                </c:pt>
                <c:pt idx="32172">
                  <c:v>6.4343999999974446E-4</c:v>
                </c:pt>
                <c:pt idx="32173">
                  <c:v>6.4345999999974445E-4</c:v>
                </c:pt>
                <c:pt idx="32174">
                  <c:v>6.4347999999974444E-4</c:v>
                </c:pt>
                <c:pt idx="32175">
                  <c:v>6.4349999999974443E-4</c:v>
                </c:pt>
                <c:pt idx="32176">
                  <c:v>6.4351999999974442E-4</c:v>
                </c:pt>
                <c:pt idx="32177">
                  <c:v>6.4353999999974441E-4</c:v>
                </c:pt>
                <c:pt idx="32178">
                  <c:v>6.435599999997444E-4</c:v>
                </c:pt>
                <c:pt idx="32179">
                  <c:v>6.4357999999974439E-4</c:v>
                </c:pt>
                <c:pt idx="32180">
                  <c:v>6.4359999999974438E-4</c:v>
                </c:pt>
                <c:pt idx="32181">
                  <c:v>6.4361999999974437E-4</c:v>
                </c:pt>
                <c:pt idx="32182">
                  <c:v>6.4363999999974436E-4</c:v>
                </c:pt>
                <c:pt idx="32183">
                  <c:v>6.4365999999974435E-4</c:v>
                </c:pt>
                <c:pt idx="32184">
                  <c:v>6.4367999999974434E-4</c:v>
                </c:pt>
                <c:pt idx="32185">
                  <c:v>6.4369999999974432E-4</c:v>
                </c:pt>
                <c:pt idx="32186">
                  <c:v>6.4371999999974431E-4</c:v>
                </c:pt>
                <c:pt idx="32187">
                  <c:v>6.437399999997443E-4</c:v>
                </c:pt>
                <c:pt idx="32188">
                  <c:v>6.4375999999974429E-4</c:v>
                </c:pt>
                <c:pt idx="32189">
                  <c:v>6.4377999999974428E-4</c:v>
                </c:pt>
                <c:pt idx="32190">
                  <c:v>6.4379999999974427E-4</c:v>
                </c:pt>
                <c:pt idx="32191">
                  <c:v>6.4381999999974426E-4</c:v>
                </c:pt>
                <c:pt idx="32192">
                  <c:v>6.4383999999974425E-4</c:v>
                </c:pt>
                <c:pt idx="32193">
                  <c:v>6.4385999999974424E-4</c:v>
                </c:pt>
                <c:pt idx="32194">
                  <c:v>6.4387999999974423E-4</c:v>
                </c:pt>
                <c:pt idx="32195">
                  <c:v>6.4389999999974422E-4</c:v>
                </c:pt>
                <c:pt idx="32196">
                  <c:v>6.4391999999974421E-4</c:v>
                </c:pt>
                <c:pt idx="32197">
                  <c:v>6.439399999997442E-4</c:v>
                </c:pt>
                <c:pt idx="32198">
                  <c:v>6.4395999999974419E-4</c:v>
                </c:pt>
                <c:pt idx="32199">
                  <c:v>6.4397999999974418E-4</c:v>
                </c:pt>
                <c:pt idx="32200">
                  <c:v>6.4399999999974417E-4</c:v>
                </c:pt>
                <c:pt idx="32201">
                  <c:v>6.4401999999974416E-4</c:v>
                </c:pt>
                <c:pt idx="32202">
                  <c:v>6.4403999999974415E-4</c:v>
                </c:pt>
                <c:pt idx="32203">
                  <c:v>6.4405999999974414E-4</c:v>
                </c:pt>
                <c:pt idx="32204">
                  <c:v>6.4407999999974413E-4</c:v>
                </c:pt>
                <c:pt idx="32205">
                  <c:v>6.4409999999974412E-4</c:v>
                </c:pt>
                <c:pt idx="32206">
                  <c:v>6.4411999999974411E-4</c:v>
                </c:pt>
                <c:pt idx="32207">
                  <c:v>6.441399999997441E-4</c:v>
                </c:pt>
                <c:pt idx="32208">
                  <c:v>6.4415999999974409E-4</c:v>
                </c:pt>
                <c:pt idx="32209">
                  <c:v>6.4417999999974408E-4</c:v>
                </c:pt>
                <c:pt idx="32210">
                  <c:v>6.4419999999974407E-4</c:v>
                </c:pt>
                <c:pt idx="32211">
                  <c:v>6.4421999999974406E-4</c:v>
                </c:pt>
                <c:pt idx="32212">
                  <c:v>6.4423999999974405E-4</c:v>
                </c:pt>
                <c:pt idx="32213">
                  <c:v>6.4425999999974403E-4</c:v>
                </c:pt>
                <c:pt idx="32214">
                  <c:v>6.4427999999974402E-4</c:v>
                </c:pt>
                <c:pt idx="32215">
                  <c:v>6.4429999999974401E-4</c:v>
                </c:pt>
                <c:pt idx="32216">
                  <c:v>6.44319999999744E-4</c:v>
                </c:pt>
                <c:pt idx="32217">
                  <c:v>6.4433999999974399E-4</c:v>
                </c:pt>
                <c:pt idx="32218">
                  <c:v>6.4435999999974398E-4</c:v>
                </c:pt>
                <c:pt idx="32219">
                  <c:v>6.4437999999974397E-4</c:v>
                </c:pt>
                <c:pt idx="32220">
                  <c:v>6.4439999999974396E-4</c:v>
                </c:pt>
                <c:pt idx="32221">
                  <c:v>6.4441999999974395E-4</c:v>
                </c:pt>
                <c:pt idx="32222">
                  <c:v>6.4443999999974394E-4</c:v>
                </c:pt>
                <c:pt idx="32223">
                  <c:v>6.4445999999974393E-4</c:v>
                </c:pt>
                <c:pt idx="32224">
                  <c:v>6.4447999999974392E-4</c:v>
                </c:pt>
                <c:pt idx="32225">
                  <c:v>6.4449999999974391E-4</c:v>
                </c:pt>
                <c:pt idx="32226">
                  <c:v>6.445199999997439E-4</c:v>
                </c:pt>
                <c:pt idx="32227">
                  <c:v>6.4453999999974389E-4</c:v>
                </c:pt>
                <c:pt idx="32228">
                  <c:v>6.4455999999974388E-4</c:v>
                </c:pt>
                <c:pt idx="32229">
                  <c:v>6.4457999999974387E-4</c:v>
                </c:pt>
                <c:pt idx="32230">
                  <c:v>6.4459999999974386E-4</c:v>
                </c:pt>
                <c:pt idx="32231">
                  <c:v>6.4461999999974385E-4</c:v>
                </c:pt>
                <c:pt idx="32232">
                  <c:v>6.4463999999974384E-4</c:v>
                </c:pt>
                <c:pt idx="32233">
                  <c:v>6.4465999999974383E-4</c:v>
                </c:pt>
                <c:pt idx="32234">
                  <c:v>6.4467999999974382E-4</c:v>
                </c:pt>
                <c:pt idx="32235">
                  <c:v>6.4469999999974381E-4</c:v>
                </c:pt>
                <c:pt idx="32236">
                  <c:v>6.447199999997438E-4</c:v>
                </c:pt>
                <c:pt idx="32237">
                  <c:v>6.4473999999974379E-4</c:v>
                </c:pt>
                <c:pt idx="32238">
                  <c:v>6.4475999999974378E-4</c:v>
                </c:pt>
                <c:pt idx="32239">
                  <c:v>6.4477999999974377E-4</c:v>
                </c:pt>
                <c:pt idx="32240">
                  <c:v>6.4479999999974376E-4</c:v>
                </c:pt>
                <c:pt idx="32241">
                  <c:v>6.4481999999974374E-4</c:v>
                </c:pt>
                <c:pt idx="32242">
                  <c:v>6.4483999999974373E-4</c:v>
                </c:pt>
                <c:pt idx="32243">
                  <c:v>6.4485999999974372E-4</c:v>
                </c:pt>
                <c:pt idx="32244">
                  <c:v>6.4487999999974371E-4</c:v>
                </c:pt>
                <c:pt idx="32245">
                  <c:v>6.448999999997437E-4</c:v>
                </c:pt>
                <c:pt idx="32246">
                  <c:v>6.4491999999974369E-4</c:v>
                </c:pt>
                <c:pt idx="32247">
                  <c:v>6.4493999999974368E-4</c:v>
                </c:pt>
                <c:pt idx="32248">
                  <c:v>6.4495999999974367E-4</c:v>
                </c:pt>
                <c:pt idx="32249">
                  <c:v>6.4497999999974366E-4</c:v>
                </c:pt>
                <c:pt idx="32250">
                  <c:v>6.4499999999974365E-4</c:v>
                </c:pt>
                <c:pt idx="32251">
                  <c:v>6.4501999999974364E-4</c:v>
                </c:pt>
                <c:pt idx="32252">
                  <c:v>6.4503999999974363E-4</c:v>
                </c:pt>
                <c:pt idx="32253">
                  <c:v>6.4505999999974362E-4</c:v>
                </c:pt>
                <c:pt idx="32254">
                  <c:v>6.4507999999974361E-4</c:v>
                </c:pt>
                <c:pt idx="32255">
                  <c:v>6.450999999997436E-4</c:v>
                </c:pt>
                <c:pt idx="32256">
                  <c:v>6.4511999999974359E-4</c:v>
                </c:pt>
                <c:pt idx="32257">
                  <c:v>6.4513999999974358E-4</c:v>
                </c:pt>
                <c:pt idx="32258">
                  <c:v>6.4515999999974357E-4</c:v>
                </c:pt>
                <c:pt idx="32259">
                  <c:v>6.4517999999974356E-4</c:v>
                </c:pt>
                <c:pt idx="32260">
                  <c:v>6.4519999999974355E-4</c:v>
                </c:pt>
                <c:pt idx="32261">
                  <c:v>6.4521999999974354E-4</c:v>
                </c:pt>
                <c:pt idx="32262">
                  <c:v>6.4523999999974353E-4</c:v>
                </c:pt>
                <c:pt idx="32263">
                  <c:v>6.4525999999974352E-4</c:v>
                </c:pt>
                <c:pt idx="32264">
                  <c:v>6.4527999999974351E-4</c:v>
                </c:pt>
                <c:pt idx="32265">
                  <c:v>6.452999999997435E-4</c:v>
                </c:pt>
                <c:pt idx="32266">
                  <c:v>6.4531999999974349E-4</c:v>
                </c:pt>
                <c:pt idx="32267">
                  <c:v>6.4533999999974348E-4</c:v>
                </c:pt>
                <c:pt idx="32268">
                  <c:v>6.4535999999974347E-4</c:v>
                </c:pt>
                <c:pt idx="32269">
                  <c:v>6.4537999999974345E-4</c:v>
                </c:pt>
                <c:pt idx="32270">
                  <c:v>6.4539999999974344E-4</c:v>
                </c:pt>
                <c:pt idx="32271">
                  <c:v>6.4541999999974343E-4</c:v>
                </c:pt>
                <c:pt idx="32272">
                  <c:v>6.4543999999974342E-4</c:v>
                </c:pt>
                <c:pt idx="32273">
                  <c:v>6.4545999999974341E-4</c:v>
                </c:pt>
                <c:pt idx="32274">
                  <c:v>6.454799999997434E-4</c:v>
                </c:pt>
                <c:pt idx="32275">
                  <c:v>6.4549999999974339E-4</c:v>
                </c:pt>
                <c:pt idx="32276">
                  <c:v>6.4551999999974338E-4</c:v>
                </c:pt>
                <c:pt idx="32277">
                  <c:v>6.4553999999974337E-4</c:v>
                </c:pt>
                <c:pt idx="32278">
                  <c:v>6.4555999999974336E-4</c:v>
                </c:pt>
                <c:pt idx="32279">
                  <c:v>6.4557999999974335E-4</c:v>
                </c:pt>
                <c:pt idx="32280">
                  <c:v>6.4559999999974334E-4</c:v>
                </c:pt>
                <c:pt idx="32281">
                  <c:v>6.4561999999974333E-4</c:v>
                </c:pt>
                <c:pt idx="32282">
                  <c:v>6.4563999999974332E-4</c:v>
                </c:pt>
                <c:pt idx="32283">
                  <c:v>6.4565999999974331E-4</c:v>
                </c:pt>
                <c:pt idx="32284">
                  <c:v>6.456799999997433E-4</c:v>
                </c:pt>
                <c:pt idx="32285">
                  <c:v>6.4569999999974329E-4</c:v>
                </c:pt>
                <c:pt idx="32286">
                  <c:v>6.4571999999974328E-4</c:v>
                </c:pt>
                <c:pt idx="32287">
                  <c:v>6.4573999999974327E-4</c:v>
                </c:pt>
                <c:pt idx="32288">
                  <c:v>6.4575999999974326E-4</c:v>
                </c:pt>
                <c:pt idx="32289">
                  <c:v>6.4577999999974325E-4</c:v>
                </c:pt>
                <c:pt idx="32290">
                  <c:v>6.4579999999974324E-4</c:v>
                </c:pt>
                <c:pt idx="32291">
                  <c:v>6.4581999999974323E-4</c:v>
                </c:pt>
                <c:pt idx="32292">
                  <c:v>6.4583999999974322E-4</c:v>
                </c:pt>
                <c:pt idx="32293">
                  <c:v>6.4585999999974321E-4</c:v>
                </c:pt>
                <c:pt idx="32294">
                  <c:v>6.458799999997432E-4</c:v>
                </c:pt>
                <c:pt idx="32295">
                  <c:v>6.4589999999974319E-4</c:v>
                </c:pt>
                <c:pt idx="32296">
                  <c:v>6.4591999999974318E-4</c:v>
                </c:pt>
                <c:pt idx="32297">
                  <c:v>6.4593999999974316E-4</c:v>
                </c:pt>
                <c:pt idx="32298">
                  <c:v>6.4595999999974315E-4</c:v>
                </c:pt>
                <c:pt idx="32299">
                  <c:v>6.4597999999974314E-4</c:v>
                </c:pt>
                <c:pt idx="32300">
                  <c:v>6.4599999999974313E-4</c:v>
                </c:pt>
                <c:pt idx="32301">
                  <c:v>6.4601999999974312E-4</c:v>
                </c:pt>
                <c:pt idx="32302">
                  <c:v>6.4603999999974311E-4</c:v>
                </c:pt>
                <c:pt idx="32303">
                  <c:v>6.460599999997431E-4</c:v>
                </c:pt>
                <c:pt idx="32304">
                  <c:v>6.4607999999974309E-4</c:v>
                </c:pt>
                <c:pt idx="32305">
                  <c:v>6.4609999999974308E-4</c:v>
                </c:pt>
                <c:pt idx="32306">
                  <c:v>6.4611999999974307E-4</c:v>
                </c:pt>
                <c:pt idx="32307">
                  <c:v>6.4613999999974306E-4</c:v>
                </c:pt>
                <c:pt idx="32308">
                  <c:v>6.4615999999974305E-4</c:v>
                </c:pt>
                <c:pt idx="32309">
                  <c:v>6.4617999999974304E-4</c:v>
                </c:pt>
                <c:pt idx="32310">
                  <c:v>6.4619999999974303E-4</c:v>
                </c:pt>
                <c:pt idx="32311">
                  <c:v>6.4621999999974302E-4</c:v>
                </c:pt>
                <c:pt idx="32312">
                  <c:v>6.4623999999974301E-4</c:v>
                </c:pt>
                <c:pt idx="32313">
                  <c:v>6.46259999999743E-4</c:v>
                </c:pt>
                <c:pt idx="32314">
                  <c:v>6.4627999999974299E-4</c:v>
                </c:pt>
                <c:pt idx="32315">
                  <c:v>6.4629999999974298E-4</c:v>
                </c:pt>
                <c:pt idx="32316">
                  <c:v>6.4631999999974297E-4</c:v>
                </c:pt>
                <c:pt idx="32317">
                  <c:v>6.4633999999974296E-4</c:v>
                </c:pt>
                <c:pt idx="32318">
                  <c:v>6.4635999999974295E-4</c:v>
                </c:pt>
                <c:pt idx="32319">
                  <c:v>6.4637999999974294E-4</c:v>
                </c:pt>
                <c:pt idx="32320">
                  <c:v>6.4639999999974293E-4</c:v>
                </c:pt>
                <c:pt idx="32321">
                  <c:v>6.4641999999974292E-4</c:v>
                </c:pt>
                <c:pt idx="32322">
                  <c:v>6.4643999999974291E-4</c:v>
                </c:pt>
                <c:pt idx="32323">
                  <c:v>6.464599999997429E-4</c:v>
                </c:pt>
                <c:pt idx="32324">
                  <c:v>6.4647999999974289E-4</c:v>
                </c:pt>
                <c:pt idx="32325">
                  <c:v>6.4649999999974287E-4</c:v>
                </c:pt>
                <c:pt idx="32326">
                  <c:v>6.4651999999974286E-4</c:v>
                </c:pt>
                <c:pt idx="32327">
                  <c:v>6.4653999999974285E-4</c:v>
                </c:pt>
                <c:pt idx="32328">
                  <c:v>6.4655999999974284E-4</c:v>
                </c:pt>
                <c:pt idx="32329">
                  <c:v>6.4657999999974283E-4</c:v>
                </c:pt>
                <c:pt idx="32330">
                  <c:v>6.4659999999974282E-4</c:v>
                </c:pt>
                <c:pt idx="32331">
                  <c:v>6.4661999999974281E-4</c:v>
                </c:pt>
                <c:pt idx="32332">
                  <c:v>6.466399999997428E-4</c:v>
                </c:pt>
                <c:pt idx="32333">
                  <c:v>6.4665999999974279E-4</c:v>
                </c:pt>
                <c:pt idx="32334">
                  <c:v>6.4667999999974278E-4</c:v>
                </c:pt>
                <c:pt idx="32335">
                  <c:v>6.4669999999974277E-4</c:v>
                </c:pt>
                <c:pt idx="32336">
                  <c:v>6.4671999999974276E-4</c:v>
                </c:pt>
                <c:pt idx="32337">
                  <c:v>6.4673999999974275E-4</c:v>
                </c:pt>
                <c:pt idx="32338">
                  <c:v>6.4675999999974274E-4</c:v>
                </c:pt>
                <c:pt idx="32339">
                  <c:v>6.4677999999974273E-4</c:v>
                </c:pt>
                <c:pt idx="32340">
                  <c:v>6.4679999999974272E-4</c:v>
                </c:pt>
                <c:pt idx="32341">
                  <c:v>6.4681999999974271E-4</c:v>
                </c:pt>
                <c:pt idx="32342">
                  <c:v>6.468399999997427E-4</c:v>
                </c:pt>
                <c:pt idx="32343">
                  <c:v>6.4685999999974269E-4</c:v>
                </c:pt>
                <c:pt idx="32344">
                  <c:v>6.4687999999974268E-4</c:v>
                </c:pt>
                <c:pt idx="32345">
                  <c:v>6.4689999999974267E-4</c:v>
                </c:pt>
                <c:pt idx="32346">
                  <c:v>6.4691999999974266E-4</c:v>
                </c:pt>
                <c:pt idx="32347">
                  <c:v>6.4693999999974265E-4</c:v>
                </c:pt>
                <c:pt idx="32348">
                  <c:v>6.4695999999974264E-4</c:v>
                </c:pt>
                <c:pt idx="32349">
                  <c:v>6.4697999999974263E-4</c:v>
                </c:pt>
                <c:pt idx="32350">
                  <c:v>6.4699999999974262E-4</c:v>
                </c:pt>
                <c:pt idx="32351">
                  <c:v>6.4701999999974261E-4</c:v>
                </c:pt>
                <c:pt idx="32352">
                  <c:v>6.470399999997426E-4</c:v>
                </c:pt>
                <c:pt idx="32353">
                  <c:v>6.4705999999974258E-4</c:v>
                </c:pt>
                <c:pt idx="32354">
                  <c:v>6.4707999999974257E-4</c:v>
                </c:pt>
                <c:pt idx="32355">
                  <c:v>6.4709999999974256E-4</c:v>
                </c:pt>
                <c:pt idx="32356">
                  <c:v>6.4711999999974255E-4</c:v>
                </c:pt>
                <c:pt idx="32357">
                  <c:v>6.4713999999974254E-4</c:v>
                </c:pt>
                <c:pt idx="32358">
                  <c:v>6.4715999999974253E-4</c:v>
                </c:pt>
                <c:pt idx="32359">
                  <c:v>6.4717999999974252E-4</c:v>
                </c:pt>
                <c:pt idx="32360">
                  <c:v>6.4719999999974251E-4</c:v>
                </c:pt>
                <c:pt idx="32361">
                  <c:v>6.472199999997425E-4</c:v>
                </c:pt>
                <c:pt idx="32362">
                  <c:v>6.4723999999974249E-4</c:v>
                </c:pt>
                <c:pt idx="32363">
                  <c:v>6.4725999999974248E-4</c:v>
                </c:pt>
                <c:pt idx="32364">
                  <c:v>6.4727999999974247E-4</c:v>
                </c:pt>
                <c:pt idx="32365">
                  <c:v>6.4729999999974246E-4</c:v>
                </c:pt>
                <c:pt idx="32366">
                  <c:v>6.4731999999974245E-4</c:v>
                </c:pt>
                <c:pt idx="32367">
                  <c:v>6.4733999999974244E-4</c:v>
                </c:pt>
                <c:pt idx="32368">
                  <c:v>6.4735999999974243E-4</c:v>
                </c:pt>
                <c:pt idx="32369">
                  <c:v>6.4737999999974242E-4</c:v>
                </c:pt>
                <c:pt idx="32370">
                  <c:v>6.4739999999974241E-4</c:v>
                </c:pt>
                <c:pt idx="32371">
                  <c:v>6.474199999997424E-4</c:v>
                </c:pt>
                <c:pt idx="32372">
                  <c:v>6.4743999999974239E-4</c:v>
                </c:pt>
                <c:pt idx="32373">
                  <c:v>6.4745999999974238E-4</c:v>
                </c:pt>
                <c:pt idx="32374">
                  <c:v>6.4747999999974237E-4</c:v>
                </c:pt>
                <c:pt idx="32375">
                  <c:v>6.4749999999974236E-4</c:v>
                </c:pt>
                <c:pt idx="32376">
                  <c:v>6.4751999999974235E-4</c:v>
                </c:pt>
                <c:pt idx="32377">
                  <c:v>6.4753999999974234E-4</c:v>
                </c:pt>
                <c:pt idx="32378">
                  <c:v>6.4755999999974233E-4</c:v>
                </c:pt>
                <c:pt idx="32379">
                  <c:v>6.4757999999974232E-4</c:v>
                </c:pt>
                <c:pt idx="32380">
                  <c:v>6.4759999999974231E-4</c:v>
                </c:pt>
                <c:pt idx="32381">
                  <c:v>6.476199999997423E-4</c:v>
                </c:pt>
                <c:pt idx="32382">
                  <c:v>6.4763999999974228E-4</c:v>
                </c:pt>
                <c:pt idx="32383">
                  <c:v>6.4765999999974227E-4</c:v>
                </c:pt>
                <c:pt idx="32384">
                  <c:v>6.4767999999974226E-4</c:v>
                </c:pt>
                <c:pt idx="32385">
                  <c:v>6.4769999999974225E-4</c:v>
                </c:pt>
                <c:pt idx="32386">
                  <c:v>6.4771999999974224E-4</c:v>
                </c:pt>
                <c:pt idx="32387">
                  <c:v>6.4773999999974223E-4</c:v>
                </c:pt>
                <c:pt idx="32388">
                  <c:v>6.4775999999974222E-4</c:v>
                </c:pt>
                <c:pt idx="32389">
                  <c:v>6.4777999999974221E-4</c:v>
                </c:pt>
                <c:pt idx="32390">
                  <c:v>6.477999999997422E-4</c:v>
                </c:pt>
                <c:pt idx="32391">
                  <c:v>6.4781999999974219E-4</c:v>
                </c:pt>
                <c:pt idx="32392">
                  <c:v>6.4783999999974218E-4</c:v>
                </c:pt>
                <c:pt idx="32393">
                  <c:v>6.4785999999974217E-4</c:v>
                </c:pt>
                <c:pt idx="32394">
                  <c:v>6.4787999999974216E-4</c:v>
                </c:pt>
                <c:pt idx="32395">
                  <c:v>6.4789999999974215E-4</c:v>
                </c:pt>
                <c:pt idx="32396">
                  <c:v>6.4791999999974214E-4</c:v>
                </c:pt>
                <c:pt idx="32397">
                  <c:v>6.4793999999974213E-4</c:v>
                </c:pt>
                <c:pt idx="32398">
                  <c:v>6.4795999999974212E-4</c:v>
                </c:pt>
                <c:pt idx="32399">
                  <c:v>6.4797999999974211E-4</c:v>
                </c:pt>
                <c:pt idx="32400">
                  <c:v>6.479999999997421E-4</c:v>
                </c:pt>
                <c:pt idx="32401">
                  <c:v>6.4801999999974209E-4</c:v>
                </c:pt>
                <c:pt idx="32402">
                  <c:v>6.4803999999974208E-4</c:v>
                </c:pt>
                <c:pt idx="32403">
                  <c:v>6.4805999999974207E-4</c:v>
                </c:pt>
                <c:pt idx="32404">
                  <c:v>6.4807999999974206E-4</c:v>
                </c:pt>
                <c:pt idx="32405">
                  <c:v>6.4809999999974205E-4</c:v>
                </c:pt>
                <c:pt idx="32406">
                  <c:v>6.4811999999974204E-4</c:v>
                </c:pt>
                <c:pt idx="32407">
                  <c:v>6.4813999999974203E-4</c:v>
                </c:pt>
                <c:pt idx="32408">
                  <c:v>6.4815999999974202E-4</c:v>
                </c:pt>
                <c:pt idx="32409">
                  <c:v>6.4817999999974201E-4</c:v>
                </c:pt>
                <c:pt idx="32410">
                  <c:v>6.4819999999974199E-4</c:v>
                </c:pt>
                <c:pt idx="32411">
                  <c:v>6.4821999999974198E-4</c:v>
                </c:pt>
                <c:pt idx="32412">
                  <c:v>6.4823999999974197E-4</c:v>
                </c:pt>
                <c:pt idx="32413">
                  <c:v>6.4825999999974196E-4</c:v>
                </c:pt>
                <c:pt idx="32414">
                  <c:v>6.4827999999974195E-4</c:v>
                </c:pt>
                <c:pt idx="32415">
                  <c:v>6.4829999999974194E-4</c:v>
                </c:pt>
                <c:pt idx="32416">
                  <c:v>6.4831999999974193E-4</c:v>
                </c:pt>
                <c:pt idx="32417">
                  <c:v>6.4833999999974192E-4</c:v>
                </c:pt>
                <c:pt idx="32418">
                  <c:v>6.4835999999974191E-4</c:v>
                </c:pt>
                <c:pt idx="32419">
                  <c:v>6.483799999997419E-4</c:v>
                </c:pt>
                <c:pt idx="32420">
                  <c:v>6.4839999999974189E-4</c:v>
                </c:pt>
                <c:pt idx="32421">
                  <c:v>6.4841999999974188E-4</c:v>
                </c:pt>
                <c:pt idx="32422">
                  <c:v>6.4843999999974187E-4</c:v>
                </c:pt>
                <c:pt idx="32423">
                  <c:v>6.4845999999974186E-4</c:v>
                </c:pt>
                <c:pt idx="32424">
                  <c:v>6.4847999999974185E-4</c:v>
                </c:pt>
                <c:pt idx="32425">
                  <c:v>6.4849999999974184E-4</c:v>
                </c:pt>
                <c:pt idx="32426">
                  <c:v>6.4851999999974183E-4</c:v>
                </c:pt>
                <c:pt idx="32427">
                  <c:v>6.4853999999974182E-4</c:v>
                </c:pt>
                <c:pt idx="32428">
                  <c:v>6.4855999999974181E-4</c:v>
                </c:pt>
                <c:pt idx="32429">
                  <c:v>6.485799999997418E-4</c:v>
                </c:pt>
                <c:pt idx="32430">
                  <c:v>6.4859999999974179E-4</c:v>
                </c:pt>
                <c:pt idx="32431">
                  <c:v>6.4861999999974178E-4</c:v>
                </c:pt>
                <c:pt idx="32432">
                  <c:v>6.4863999999974177E-4</c:v>
                </c:pt>
                <c:pt idx="32433">
                  <c:v>6.4865999999974176E-4</c:v>
                </c:pt>
                <c:pt idx="32434">
                  <c:v>6.4867999999974175E-4</c:v>
                </c:pt>
                <c:pt idx="32435">
                  <c:v>6.4869999999974174E-4</c:v>
                </c:pt>
                <c:pt idx="32436">
                  <c:v>6.4871999999974173E-4</c:v>
                </c:pt>
                <c:pt idx="32437">
                  <c:v>6.4873999999974172E-4</c:v>
                </c:pt>
                <c:pt idx="32438">
                  <c:v>6.487599999997417E-4</c:v>
                </c:pt>
                <c:pt idx="32439">
                  <c:v>6.4877999999974169E-4</c:v>
                </c:pt>
                <c:pt idx="32440">
                  <c:v>6.4879999999974168E-4</c:v>
                </c:pt>
                <c:pt idx="32441">
                  <c:v>6.4881999999974167E-4</c:v>
                </c:pt>
                <c:pt idx="32442">
                  <c:v>6.4883999999974166E-4</c:v>
                </c:pt>
                <c:pt idx="32443">
                  <c:v>6.4885999999974165E-4</c:v>
                </c:pt>
                <c:pt idx="32444">
                  <c:v>6.4887999999974164E-4</c:v>
                </c:pt>
                <c:pt idx="32445">
                  <c:v>6.4889999999974163E-4</c:v>
                </c:pt>
                <c:pt idx="32446">
                  <c:v>6.4891999999974162E-4</c:v>
                </c:pt>
                <c:pt idx="32447">
                  <c:v>6.4893999999974161E-4</c:v>
                </c:pt>
                <c:pt idx="32448">
                  <c:v>6.489599999997416E-4</c:v>
                </c:pt>
                <c:pt idx="32449">
                  <c:v>6.4897999999974159E-4</c:v>
                </c:pt>
                <c:pt idx="32450">
                  <c:v>6.4899999999974158E-4</c:v>
                </c:pt>
                <c:pt idx="32451">
                  <c:v>6.4901999999974157E-4</c:v>
                </c:pt>
                <c:pt idx="32452">
                  <c:v>6.4903999999974156E-4</c:v>
                </c:pt>
                <c:pt idx="32453">
                  <c:v>6.4905999999974155E-4</c:v>
                </c:pt>
                <c:pt idx="32454">
                  <c:v>6.4907999999974154E-4</c:v>
                </c:pt>
                <c:pt idx="32455">
                  <c:v>6.4909999999974153E-4</c:v>
                </c:pt>
                <c:pt idx="32456">
                  <c:v>6.4911999999974152E-4</c:v>
                </c:pt>
                <c:pt idx="32457">
                  <c:v>6.4913999999974151E-4</c:v>
                </c:pt>
                <c:pt idx="32458">
                  <c:v>6.491599999997415E-4</c:v>
                </c:pt>
                <c:pt idx="32459">
                  <c:v>6.4917999999974149E-4</c:v>
                </c:pt>
                <c:pt idx="32460">
                  <c:v>6.4919999999974148E-4</c:v>
                </c:pt>
                <c:pt idx="32461">
                  <c:v>6.4921999999974147E-4</c:v>
                </c:pt>
                <c:pt idx="32462">
                  <c:v>6.4923999999974146E-4</c:v>
                </c:pt>
                <c:pt idx="32463">
                  <c:v>6.4925999999974145E-4</c:v>
                </c:pt>
                <c:pt idx="32464">
                  <c:v>6.4927999999974144E-4</c:v>
                </c:pt>
                <c:pt idx="32465">
                  <c:v>6.4929999999974143E-4</c:v>
                </c:pt>
                <c:pt idx="32466">
                  <c:v>6.4931999999974141E-4</c:v>
                </c:pt>
                <c:pt idx="32467">
                  <c:v>6.493399999997414E-4</c:v>
                </c:pt>
                <c:pt idx="32468">
                  <c:v>6.4935999999974139E-4</c:v>
                </c:pt>
                <c:pt idx="32469">
                  <c:v>6.4937999999974138E-4</c:v>
                </c:pt>
                <c:pt idx="32470">
                  <c:v>6.4939999999974137E-4</c:v>
                </c:pt>
                <c:pt idx="32471">
                  <c:v>6.4941999999974136E-4</c:v>
                </c:pt>
                <c:pt idx="32472">
                  <c:v>6.4943999999974135E-4</c:v>
                </c:pt>
                <c:pt idx="32473">
                  <c:v>6.4945999999974134E-4</c:v>
                </c:pt>
                <c:pt idx="32474">
                  <c:v>6.4947999999974133E-4</c:v>
                </c:pt>
                <c:pt idx="32475">
                  <c:v>6.4949999999974132E-4</c:v>
                </c:pt>
                <c:pt idx="32476">
                  <c:v>6.4951999999974131E-4</c:v>
                </c:pt>
                <c:pt idx="32477">
                  <c:v>6.495399999997413E-4</c:v>
                </c:pt>
                <c:pt idx="32478">
                  <c:v>6.4955999999974129E-4</c:v>
                </c:pt>
                <c:pt idx="32479">
                  <c:v>6.4957999999974128E-4</c:v>
                </c:pt>
                <c:pt idx="32480">
                  <c:v>6.4959999999974127E-4</c:v>
                </c:pt>
                <c:pt idx="32481">
                  <c:v>6.4961999999974126E-4</c:v>
                </c:pt>
                <c:pt idx="32482">
                  <c:v>6.4963999999974125E-4</c:v>
                </c:pt>
                <c:pt idx="32483">
                  <c:v>6.4965999999974124E-4</c:v>
                </c:pt>
                <c:pt idx="32484">
                  <c:v>6.4967999999974123E-4</c:v>
                </c:pt>
                <c:pt idx="32485">
                  <c:v>6.4969999999974122E-4</c:v>
                </c:pt>
                <c:pt idx="32486">
                  <c:v>6.4971999999974121E-4</c:v>
                </c:pt>
                <c:pt idx="32487">
                  <c:v>6.497399999997412E-4</c:v>
                </c:pt>
                <c:pt idx="32488">
                  <c:v>6.4975999999974119E-4</c:v>
                </c:pt>
                <c:pt idx="32489">
                  <c:v>6.4977999999974118E-4</c:v>
                </c:pt>
                <c:pt idx="32490">
                  <c:v>6.4979999999974117E-4</c:v>
                </c:pt>
                <c:pt idx="32491">
                  <c:v>6.4981999999974116E-4</c:v>
                </c:pt>
                <c:pt idx="32492">
                  <c:v>6.4983999999974115E-4</c:v>
                </c:pt>
                <c:pt idx="32493">
                  <c:v>6.4985999999974114E-4</c:v>
                </c:pt>
                <c:pt idx="32494">
                  <c:v>6.4987999999974112E-4</c:v>
                </c:pt>
                <c:pt idx="32495">
                  <c:v>6.4989999999974111E-4</c:v>
                </c:pt>
                <c:pt idx="32496">
                  <c:v>6.499199999997411E-4</c:v>
                </c:pt>
                <c:pt idx="32497">
                  <c:v>6.4993999999974109E-4</c:v>
                </c:pt>
                <c:pt idx="32498">
                  <c:v>6.4995999999974108E-4</c:v>
                </c:pt>
                <c:pt idx="32499">
                  <c:v>6.4997999999974107E-4</c:v>
                </c:pt>
                <c:pt idx="32500">
                  <c:v>6.4999999999974106E-4</c:v>
                </c:pt>
                <c:pt idx="32501">
                  <c:v>6.5001999999974105E-4</c:v>
                </c:pt>
                <c:pt idx="32502">
                  <c:v>6.5003999999974104E-4</c:v>
                </c:pt>
                <c:pt idx="32503">
                  <c:v>6.5005999999974103E-4</c:v>
                </c:pt>
                <c:pt idx="32504">
                  <c:v>6.5007999999974102E-4</c:v>
                </c:pt>
                <c:pt idx="32505">
                  <c:v>6.5009999999974101E-4</c:v>
                </c:pt>
                <c:pt idx="32506">
                  <c:v>6.50119999999741E-4</c:v>
                </c:pt>
                <c:pt idx="32507">
                  <c:v>6.5013999999974099E-4</c:v>
                </c:pt>
                <c:pt idx="32508">
                  <c:v>6.5015999999974098E-4</c:v>
                </c:pt>
                <c:pt idx="32509">
                  <c:v>6.5017999999974097E-4</c:v>
                </c:pt>
                <c:pt idx="32510">
                  <c:v>6.5019999999974096E-4</c:v>
                </c:pt>
                <c:pt idx="32511">
                  <c:v>6.5021999999974095E-4</c:v>
                </c:pt>
                <c:pt idx="32512">
                  <c:v>6.5023999999974094E-4</c:v>
                </c:pt>
                <c:pt idx="32513">
                  <c:v>6.5025999999974093E-4</c:v>
                </c:pt>
                <c:pt idx="32514">
                  <c:v>6.5027999999974092E-4</c:v>
                </c:pt>
                <c:pt idx="32515">
                  <c:v>6.5029999999974091E-4</c:v>
                </c:pt>
                <c:pt idx="32516">
                  <c:v>6.503199999997409E-4</c:v>
                </c:pt>
                <c:pt idx="32517">
                  <c:v>6.5033999999974089E-4</c:v>
                </c:pt>
                <c:pt idx="32518">
                  <c:v>6.5035999999974088E-4</c:v>
                </c:pt>
                <c:pt idx="32519">
                  <c:v>6.5037999999974087E-4</c:v>
                </c:pt>
                <c:pt idx="32520">
                  <c:v>6.5039999999974086E-4</c:v>
                </c:pt>
                <c:pt idx="32521">
                  <c:v>6.5041999999974085E-4</c:v>
                </c:pt>
                <c:pt idx="32522">
                  <c:v>6.5043999999974083E-4</c:v>
                </c:pt>
                <c:pt idx="32523">
                  <c:v>6.5045999999974082E-4</c:v>
                </c:pt>
                <c:pt idx="32524">
                  <c:v>6.5047999999974081E-4</c:v>
                </c:pt>
                <c:pt idx="32525">
                  <c:v>6.504999999997408E-4</c:v>
                </c:pt>
                <c:pt idx="32526">
                  <c:v>6.5051999999974079E-4</c:v>
                </c:pt>
                <c:pt idx="32527">
                  <c:v>6.5053999999974078E-4</c:v>
                </c:pt>
                <c:pt idx="32528">
                  <c:v>6.5055999999974077E-4</c:v>
                </c:pt>
                <c:pt idx="32529">
                  <c:v>6.5057999999974076E-4</c:v>
                </c:pt>
                <c:pt idx="32530">
                  <c:v>6.5059999999974075E-4</c:v>
                </c:pt>
                <c:pt idx="32531">
                  <c:v>6.5061999999974074E-4</c:v>
                </c:pt>
                <c:pt idx="32532">
                  <c:v>6.5063999999974073E-4</c:v>
                </c:pt>
                <c:pt idx="32533">
                  <c:v>6.5065999999974072E-4</c:v>
                </c:pt>
                <c:pt idx="32534">
                  <c:v>6.5067999999974071E-4</c:v>
                </c:pt>
                <c:pt idx="32535">
                  <c:v>6.506999999997407E-4</c:v>
                </c:pt>
                <c:pt idx="32536">
                  <c:v>6.5071999999974069E-4</c:v>
                </c:pt>
                <c:pt idx="32537">
                  <c:v>6.5073999999974068E-4</c:v>
                </c:pt>
                <c:pt idx="32538">
                  <c:v>6.5075999999974067E-4</c:v>
                </c:pt>
                <c:pt idx="32539">
                  <c:v>6.5077999999974066E-4</c:v>
                </c:pt>
                <c:pt idx="32540">
                  <c:v>6.5079999999974065E-4</c:v>
                </c:pt>
                <c:pt idx="32541">
                  <c:v>6.5081999999974064E-4</c:v>
                </c:pt>
                <c:pt idx="32542">
                  <c:v>6.5083999999974063E-4</c:v>
                </c:pt>
                <c:pt idx="32543">
                  <c:v>6.5085999999974062E-4</c:v>
                </c:pt>
                <c:pt idx="32544">
                  <c:v>6.5087999999974061E-4</c:v>
                </c:pt>
                <c:pt idx="32545">
                  <c:v>6.508999999997406E-4</c:v>
                </c:pt>
                <c:pt idx="32546">
                  <c:v>6.5091999999974059E-4</c:v>
                </c:pt>
                <c:pt idx="32547">
                  <c:v>6.5093999999974058E-4</c:v>
                </c:pt>
                <c:pt idx="32548">
                  <c:v>6.5095999999974057E-4</c:v>
                </c:pt>
                <c:pt idx="32549">
                  <c:v>6.5097999999974056E-4</c:v>
                </c:pt>
                <c:pt idx="32550">
                  <c:v>6.5099999999974054E-4</c:v>
                </c:pt>
                <c:pt idx="32551">
                  <c:v>6.5101999999974053E-4</c:v>
                </c:pt>
                <c:pt idx="32552">
                  <c:v>6.5103999999974052E-4</c:v>
                </c:pt>
                <c:pt idx="32553">
                  <c:v>6.5105999999974051E-4</c:v>
                </c:pt>
                <c:pt idx="32554">
                  <c:v>6.510799999997405E-4</c:v>
                </c:pt>
                <c:pt idx="32555">
                  <c:v>6.5109999999974049E-4</c:v>
                </c:pt>
                <c:pt idx="32556">
                  <c:v>6.5111999999974048E-4</c:v>
                </c:pt>
                <c:pt idx="32557">
                  <c:v>6.5113999999974047E-4</c:v>
                </c:pt>
                <c:pt idx="32558">
                  <c:v>6.5115999999974046E-4</c:v>
                </c:pt>
                <c:pt idx="32559">
                  <c:v>6.5117999999974045E-4</c:v>
                </c:pt>
                <c:pt idx="32560">
                  <c:v>6.5119999999974044E-4</c:v>
                </c:pt>
                <c:pt idx="32561">
                  <c:v>6.5121999999974043E-4</c:v>
                </c:pt>
                <c:pt idx="32562">
                  <c:v>6.5123999999974042E-4</c:v>
                </c:pt>
                <c:pt idx="32563">
                  <c:v>6.5125999999974041E-4</c:v>
                </c:pt>
                <c:pt idx="32564">
                  <c:v>6.512799999997404E-4</c:v>
                </c:pt>
                <c:pt idx="32565">
                  <c:v>6.5129999999974039E-4</c:v>
                </c:pt>
                <c:pt idx="32566">
                  <c:v>6.5131999999974038E-4</c:v>
                </c:pt>
                <c:pt idx="32567">
                  <c:v>6.5133999999974037E-4</c:v>
                </c:pt>
                <c:pt idx="32568">
                  <c:v>6.5135999999974036E-4</c:v>
                </c:pt>
                <c:pt idx="32569">
                  <c:v>6.5137999999974035E-4</c:v>
                </c:pt>
                <c:pt idx="32570">
                  <c:v>6.5139999999974034E-4</c:v>
                </c:pt>
                <c:pt idx="32571">
                  <c:v>6.5141999999974033E-4</c:v>
                </c:pt>
                <c:pt idx="32572">
                  <c:v>6.5143999999974032E-4</c:v>
                </c:pt>
                <c:pt idx="32573">
                  <c:v>6.5145999999974031E-4</c:v>
                </c:pt>
                <c:pt idx="32574">
                  <c:v>6.514799999997403E-4</c:v>
                </c:pt>
                <c:pt idx="32575">
                  <c:v>6.5149999999974029E-4</c:v>
                </c:pt>
                <c:pt idx="32576">
                  <c:v>6.5151999999974028E-4</c:v>
                </c:pt>
                <c:pt idx="32577">
                  <c:v>6.5153999999974027E-4</c:v>
                </c:pt>
                <c:pt idx="32578">
                  <c:v>6.5155999999974025E-4</c:v>
                </c:pt>
                <c:pt idx="32579">
                  <c:v>6.5157999999974024E-4</c:v>
                </c:pt>
                <c:pt idx="32580">
                  <c:v>6.5159999999974023E-4</c:v>
                </c:pt>
                <c:pt idx="32581">
                  <c:v>6.5161999999974022E-4</c:v>
                </c:pt>
                <c:pt idx="32582">
                  <c:v>6.5163999999974021E-4</c:v>
                </c:pt>
                <c:pt idx="32583">
                  <c:v>6.516599999997402E-4</c:v>
                </c:pt>
                <c:pt idx="32584">
                  <c:v>6.5167999999974019E-4</c:v>
                </c:pt>
                <c:pt idx="32585">
                  <c:v>6.5169999999974018E-4</c:v>
                </c:pt>
                <c:pt idx="32586">
                  <c:v>6.5171999999974017E-4</c:v>
                </c:pt>
                <c:pt idx="32587">
                  <c:v>6.5173999999974016E-4</c:v>
                </c:pt>
                <c:pt idx="32588">
                  <c:v>6.5175999999974015E-4</c:v>
                </c:pt>
                <c:pt idx="32589">
                  <c:v>6.5177999999974014E-4</c:v>
                </c:pt>
                <c:pt idx="32590">
                  <c:v>6.5179999999974013E-4</c:v>
                </c:pt>
                <c:pt idx="32591">
                  <c:v>6.5181999999974012E-4</c:v>
                </c:pt>
                <c:pt idx="32592">
                  <c:v>6.5183999999974011E-4</c:v>
                </c:pt>
                <c:pt idx="32593">
                  <c:v>6.518599999997401E-4</c:v>
                </c:pt>
                <c:pt idx="32594">
                  <c:v>6.5187999999974009E-4</c:v>
                </c:pt>
                <c:pt idx="32595">
                  <c:v>6.5189999999974008E-4</c:v>
                </c:pt>
                <c:pt idx="32596">
                  <c:v>6.5191999999974007E-4</c:v>
                </c:pt>
                <c:pt idx="32597">
                  <c:v>6.5193999999974006E-4</c:v>
                </c:pt>
                <c:pt idx="32598">
                  <c:v>6.5195999999974005E-4</c:v>
                </c:pt>
                <c:pt idx="32599">
                  <c:v>6.5197999999974004E-4</c:v>
                </c:pt>
                <c:pt idx="32600">
                  <c:v>6.5199999999974003E-4</c:v>
                </c:pt>
                <c:pt idx="32601">
                  <c:v>6.5201999999974002E-4</c:v>
                </c:pt>
                <c:pt idx="32602">
                  <c:v>6.5203999999974001E-4</c:v>
                </c:pt>
                <c:pt idx="32603">
                  <c:v>6.5205999999974E-4</c:v>
                </c:pt>
                <c:pt idx="32604">
                  <c:v>6.5207999999973999E-4</c:v>
                </c:pt>
                <c:pt idx="32605">
                  <c:v>6.5209999999973998E-4</c:v>
                </c:pt>
                <c:pt idx="32606">
                  <c:v>6.5211999999973996E-4</c:v>
                </c:pt>
                <c:pt idx="32607">
                  <c:v>6.5213999999973995E-4</c:v>
                </c:pt>
                <c:pt idx="32608">
                  <c:v>6.5215999999973994E-4</c:v>
                </c:pt>
                <c:pt idx="32609">
                  <c:v>6.5217999999973993E-4</c:v>
                </c:pt>
                <c:pt idx="32610">
                  <c:v>6.5219999999973992E-4</c:v>
                </c:pt>
                <c:pt idx="32611">
                  <c:v>6.5221999999973991E-4</c:v>
                </c:pt>
                <c:pt idx="32612">
                  <c:v>6.522399999997399E-4</c:v>
                </c:pt>
                <c:pt idx="32613">
                  <c:v>6.5225999999973989E-4</c:v>
                </c:pt>
                <c:pt idx="32614">
                  <c:v>6.5227999999973988E-4</c:v>
                </c:pt>
                <c:pt idx="32615">
                  <c:v>6.5229999999973987E-4</c:v>
                </c:pt>
                <c:pt idx="32616">
                  <c:v>6.5231999999973986E-4</c:v>
                </c:pt>
                <c:pt idx="32617">
                  <c:v>6.5233999999973985E-4</c:v>
                </c:pt>
                <c:pt idx="32618">
                  <c:v>6.5235999999973984E-4</c:v>
                </c:pt>
                <c:pt idx="32619">
                  <c:v>6.5237999999973983E-4</c:v>
                </c:pt>
                <c:pt idx="32620">
                  <c:v>6.5239999999973982E-4</c:v>
                </c:pt>
                <c:pt idx="32621">
                  <c:v>6.5241999999973981E-4</c:v>
                </c:pt>
                <c:pt idx="32622">
                  <c:v>6.524399999997398E-4</c:v>
                </c:pt>
                <c:pt idx="32623">
                  <c:v>6.5245999999973979E-4</c:v>
                </c:pt>
                <c:pt idx="32624">
                  <c:v>6.5247999999973978E-4</c:v>
                </c:pt>
                <c:pt idx="32625">
                  <c:v>6.5249999999973977E-4</c:v>
                </c:pt>
                <c:pt idx="32626">
                  <c:v>6.5251999999973976E-4</c:v>
                </c:pt>
                <c:pt idx="32627">
                  <c:v>6.5253999999973975E-4</c:v>
                </c:pt>
                <c:pt idx="32628">
                  <c:v>6.5255999999973974E-4</c:v>
                </c:pt>
                <c:pt idx="32629">
                  <c:v>6.5257999999973973E-4</c:v>
                </c:pt>
                <c:pt idx="32630">
                  <c:v>6.5259999999973972E-4</c:v>
                </c:pt>
                <c:pt idx="32631">
                  <c:v>6.5261999999973971E-4</c:v>
                </c:pt>
                <c:pt idx="32632">
                  <c:v>6.526399999997397E-4</c:v>
                </c:pt>
                <c:pt idx="32633">
                  <c:v>6.5265999999973969E-4</c:v>
                </c:pt>
                <c:pt idx="32634">
                  <c:v>6.5267999999973967E-4</c:v>
                </c:pt>
                <c:pt idx="32635">
                  <c:v>6.5269999999973966E-4</c:v>
                </c:pt>
                <c:pt idx="32636">
                  <c:v>6.5271999999973965E-4</c:v>
                </c:pt>
                <c:pt idx="32637">
                  <c:v>6.5273999999973964E-4</c:v>
                </c:pt>
                <c:pt idx="32638">
                  <c:v>6.5275999999973963E-4</c:v>
                </c:pt>
                <c:pt idx="32639">
                  <c:v>6.5277999999973962E-4</c:v>
                </c:pt>
                <c:pt idx="32640">
                  <c:v>6.5279999999973961E-4</c:v>
                </c:pt>
                <c:pt idx="32641">
                  <c:v>6.528199999997396E-4</c:v>
                </c:pt>
                <c:pt idx="32642">
                  <c:v>6.5283999999973959E-4</c:v>
                </c:pt>
                <c:pt idx="32643">
                  <c:v>6.5285999999973958E-4</c:v>
                </c:pt>
                <c:pt idx="32644">
                  <c:v>6.5287999999973957E-4</c:v>
                </c:pt>
                <c:pt idx="32645">
                  <c:v>6.5289999999973956E-4</c:v>
                </c:pt>
                <c:pt idx="32646">
                  <c:v>6.5291999999973955E-4</c:v>
                </c:pt>
                <c:pt idx="32647">
                  <c:v>6.5293999999973954E-4</c:v>
                </c:pt>
                <c:pt idx="32648">
                  <c:v>6.5295999999973953E-4</c:v>
                </c:pt>
                <c:pt idx="32649">
                  <c:v>6.5297999999973952E-4</c:v>
                </c:pt>
                <c:pt idx="32650">
                  <c:v>6.5299999999973951E-4</c:v>
                </c:pt>
                <c:pt idx="32651">
                  <c:v>6.530199999997395E-4</c:v>
                </c:pt>
                <c:pt idx="32652">
                  <c:v>6.5303999999973949E-4</c:v>
                </c:pt>
                <c:pt idx="32653">
                  <c:v>6.5305999999973948E-4</c:v>
                </c:pt>
                <c:pt idx="32654">
                  <c:v>6.5307999999973947E-4</c:v>
                </c:pt>
                <c:pt idx="32655">
                  <c:v>6.5309999999973946E-4</c:v>
                </c:pt>
                <c:pt idx="32656">
                  <c:v>6.5311999999973945E-4</c:v>
                </c:pt>
                <c:pt idx="32657">
                  <c:v>6.5313999999973944E-4</c:v>
                </c:pt>
                <c:pt idx="32658">
                  <c:v>6.5315999999973943E-4</c:v>
                </c:pt>
                <c:pt idx="32659">
                  <c:v>6.5317999999973942E-4</c:v>
                </c:pt>
                <c:pt idx="32660">
                  <c:v>6.5319999999973941E-4</c:v>
                </c:pt>
                <c:pt idx="32661">
                  <c:v>6.532199999997394E-4</c:v>
                </c:pt>
                <c:pt idx="32662">
                  <c:v>6.5323999999973939E-4</c:v>
                </c:pt>
                <c:pt idx="32663">
                  <c:v>6.5325999999973937E-4</c:v>
                </c:pt>
                <c:pt idx="32664">
                  <c:v>6.5327999999973936E-4</c:v>
                </c:pt>
                <c:pt idx="32665">
                  <c:v>6.5329999999973935E-4</c:v>
                </c:pt>
                <c:pt idx="32666">
                  <c:v>6.5331999999973934E-4</c:v>
                </c:pt>
                <c:pt idx="32667">
                  <c:v>6.5333999999973933E-4</c:v>
                </c:pt>
                <c:pt idx="32668">
                  <c:v>6.5335999999973932E-4</c:v>
                </c:pt>
                <c:pt idx="32669">
                  <c:v>6.5337999999973931E-4</c:v>
                </c:pt>
                <c:pt idx="32670">
                  <c:v>6.533999999997393E-4</c:v>
                </c:pt>
                <c:pt idx="32671">
                  <c:v>6.5341999999973929E-4</c:v>
                </c:pt>
                <c:pt idx="32672">
                  <c:v>6.5343999999973928E-4</c:v>
                </c:pt>
                <c:pt idx="32673">
                  <c:v>6.5345999999973927E-4</c:v>
                </c:pt>
                <c:pt idx="32674">
                  <c:v>6.5347999999973926E-4</c:v>
                </c:pt>
                <c:pt idx="32675">
                  <c:v>6.5349999999973925E-4</c:v>
                </c:pt>
                <c:pt idx="32676">
                  <c:v>6.5351999999973924E-4</c:v>
                </c:pt>
                <c:pt idx="32677">
                  <c:v>6.5353999999973923E-4</c:v>
                </c:pt>
                <c:pt idx="32678">
                  <c:v>6.5355999999973922E-4</c:v>
                </c:pt>
                <c:pt idx="32679">
                  <c:v>6.5357999999973921E-4</c:v>
                </c:pt>
                <c:pt idx="32680">
                  <c:v>6.535999999997392E-4</c:v>
                </c:pt>
                <c:pt idx="32681">
                  <c:v>6.5361999999973919E-4</c:v>
                </c:pt>
                <c:pt idx="32682">
                  <c:v>6.5363999999973918E-4</c:v>
                </c:pt>
                <c:pt idx="32683">
                  <c:v>6.5365999999973917E-4</c:v>
                </c:pt>
                <c:pt idx="32684">
                  <c:v>6.5367999999973916E-4</c:v>
                </c:pt>
                <c:pt idx="32685">
                  <c:v>6.5369999999973915E-4</c:v>
                </c:pt>
                <c:pt idx="32686">
                  <c:v>6.5371999999973914E-4</c:v>
                </c:pt>
                <c:pt idx="32687">
                  <c:v>6.5373999999973913E-4</c:v>
                </c:pt>
                <c:pt idx="32688">
                  <c:v>6.5375999999973912E-4</c:v>
                </c:pt>
                <c:pt idx="32689">
                  <c:v>6.5377999999973911E-4</c:v>
                </c:pt>
                <c:pt idx="32690">
                  <c:v>6.537999999997391E-4</c:v>
                </c:pt>
                <c:pt idx="32691">
                  <c:v>6.5381999999973908E-4</c:v>
                </c:pt>
                <c:pt idx="32692">
                  <c:v>6.5383999999973907E-4</c:v>
                </c:pt>
                <c:pt idx="32693">
                  <c:v>6.5385999999973906E-4</c:v>
                </c:pt>
                <c:pt idx="32694">
                  <c:v>6.5387999999973905E-4</c:v>
                </c:pt>
                <c:pt idx="32695">
                  <c:v>6.5389999999973904E-4</c:v>
                </c:pt>
                <c:pt idx="32696">
                  <c:v>6.5391999999973903E-4</c:v>
                </c:pt>
                <c:pt idx="32697">
                  <c:v>6.5393999999973902E-4</c:v>
                </c:pt>
                <c:pt idx="32698">
                  <c:v>6.5395999999973901E-4</c:v>
                </c:pt>
                <c:pt idx="32699">
                  <c:v>6.53979999999739E-4</c:v>
                </c:pt>
                <c:pt idx="32700">
                  <c:v>6.5399999999973899E-4</c:v>
                </c:pt>
                <c:pt idx="32701">
                  <c:v>6.5401999999973898E-4</c:v>
                </c:pt>
                <c:pt idx="32702">
                  <c:v>6.5403999999973897E-4</c:v>
                </c:pt>
                <c:pt idx="32703">
                  <c:v>6.5405999999973896E-4</c:v>
                </c:pt>
                <c:pt idx="32704">
                  <c:v>6.5407999999973895E-4</c:v>
                </c:pt>
                <c:pt idx="32705">
                  <c:v>6.5409999999973894E-4</c:v>
                </c:pt>
                <c:pt idx="32706">
                  <c:v>6.5411999999973893E-4</c:v>
                </c:pt>
                <c:pt idx="32707">
                  <c:v>6.5413999999973892E-4</c:v>
                </c:pt>
                <c:pt idx="32708">
                  <c:v>6.5415999999973891E-4</c:v>
                </c:pt>
                <c:pt idx="32709">
                  <c:v>6.541799999997389E-4</c:v>
                </c:pt>
                <c:pt idx="32710">
                  <c:v>6.5419999999973889E-4</c:v>
                </c:pt>
                <c:pt idx="32711">
                  <c:v>6.5421999999973888E-4</c:v>
                </c:pt>
                <c:pt idx="32712">
                  <c:v>6.5423999999973887E-4</c:v>
                </c:pt>
                <c:pt idx="32713">
                  <c:v>6.5425999999973886E-4</c:v>
                </c:pt>
                <c:pt idx="32714">
                  <c:v>6.5427999999973885E-4</c:v>
                </c:pt>
                <c:pt idx="32715">
                  <c:v>6.5429999999973884E-4</c:v>
                </c:pt>
                <c:pt idx="32716">
                  <c:v>6.5431999999973883E-4</c:v>
                </c:pt>
                <c:pt idx="32717">
                  <c:v>6.5433999999973882E-4</c:v>
                </c:pt>
                <c:pt idx="32718">
                  <c:v>6.5435999999973881E-4</c:v>
                </c:pt>
                <c:pt idx="32719">
                  <c:v>6.5437999999973879E-4</c:v>
                </c:pt>
                <c:pt idx="32720">
                  <c:v>6.5439999999973878E-4</c:v>
                </c:pt>
                <c:pt idx="32721">
                  <c:v>6.5441999999973877E-4</c:v>
                </c:pt>
                <c:pt idx="32722">
                  <c:v>6.5443999999973876E-4</c:v>
                </c:pt>
                <c:pt idx="32723">
                  <c:v>6.5445999999973875E-4</c:v>
                </c:pt>
                <c:pt idx="32724">
                  <c:v>6.5447999999973874E-4</c:v>
                </c:pt>
                <c:pt idx="32725">
                  <c:v>6.5449999999973873E-4</c:v>
                </c:pt>
                <c:pt idx="32726">
                  <c:v>6.5451999999973872E-4</c:v>
                </c:pt>
                <c:pt idx="32727">
                  <c:v>6.5453999999973871E-4</c:v>
                </c:pt>
                <c:pt idx="32728">
                  <c:v>6.545599999997387E-4</c:v>
                </c:pt>
                <c:pt idx="32729">
                  <c:v>6.5457999999973869E-4</c:v>
                </c:pt>
                <c:pt idx="32730">
                  <c:v>6.5459999999973868E-4</c:v>
                </c:pt>
                <c:pt idx="32731">
                  <c:v>6.5461999999973867E-4</c:v>
                </c:pt>
                <c:pt idx="32732">
                  <c:v>6.5463999999973866E-4</c:v>
                </c:pt>
                <c:pt idx="32733">
                  <c:v>6.5465999999973865E-4</c:v>
                </c:pt>
                <c:pt idx="32734">
                  <c:v>6.5467999999973864E-4</c:v>
                </c:pt>
                <c:pt idx="32735">
                  <c:v>6.5469999999973863E-4</c:v>
                </c:pt>
                <c:pt idx="32736">
                  <c:v>6.5471999999973862E-4</c:v>
                </c:pt>
                <c:pt idx="32737">
                  <c:v>6.5473999999973861E-4</c:v>
                </c:pt>
                <c:pt idx="32738">
                  <c:v>6.547599999997386E-4</c:v>
                </c:pt>
                <c:pt idx="32739">
                  <c:v>6.5477999999973859E-4</c:v>
                </c:pt>
                <c:pt idx="32740">
                  <c:v>6.5479999999973858E-4</c:v>
                </c:pt>
                <c:pt idx="32741">
                  <c:v>6.5481999999973857E-4</c:v>
                </c:pt>
                <c:pt idx="32742">
                  <c:v>6.5483999999973856E-4</c:v>
                </c:pt>
                <c:pt idx="32743">
                  <c:v>6.5485999999973855E-4</c:v>
                </c:pt>
                <c:pt idx="32744">
                  <c:v>6.5487999999973854E-4</c:v>
                </c:pt>
                <c:pt idx="32745">
                  <c:v>6.5489999999973853E-4</c:v>
                </c:pt>
                <c:pt idx="32746">
                  <c:v>6.5491999999973852E-4</c:v>
                </c:pt>
                <c:pt idx="32747">
                  <c:v>6.549399999997385E-4</c:v>
                </c:pt>
                <c:pt idx="32748">
                  <c:v>6.5495999999973849E-4</c:v>
                </c:pt>
                <c:pt idx="32749">
                  <c:v>6.5497999999973848E-4</c:v>
                </c:pt>
                <c:pt idx="32750">
                  <c:v>6.5499999999973847E-4</c:v>
                </c:pt>
                <c:pt idx="32751">
                  <c:v>6.5501999999973846E-4</c:v>
                </c:pt>
                <c:pt idx="32752">
                  <c:v>6.5503999999973845E-4</c:v>
                </c:pt>
                <c:pt idx="32753">
                  <c:v>6.5505999999973844E-4</c:v>
                </c:pt>
                <c:pt idx="32754">
                  <c:v>6.5507999999973843E-4</c:v>
                </c:pt>
                <c:pt idx="32755">
                  <c:v>6.5509999999973842E-4</c:v>
                </c:pt>
                <c:pt idx="32756">
                  <c:v>6.5511999999973841E-4</c:v>
                </c:pt>
                <c:pt idx="32757">
                  <c:v>6.551399999997384E-4</c:v>
                </c:pt>
                <c:pt idx="32758">
                  <c:v>6.5515999999973839E-4</c:v>
                </c:pt>
                <c:pt idx="32759">
                  <c:v>6.5517999999973838E-4</c:v>
                </c:pt>
                <c:pt idx="32760">
                  <c:v>6.5519999999973837E-4</c:v>
                </c:pt>
                <c:pt idx="32761">
                  <c:v>6.5521999999973836E-4</c:v>
                </c:pt>
                <c:pt idx="32762">
                  <c:v>6.5523999999973835E-4</c:v>
                </c:pt>
                <c:pt idx="32763">
                  <c:v>6.5525999999973834E-4</c:v>
                </c:pt>
                <c:pt idx="32764">
                  <c:v>6.5527999999973833E-4</c:v>
                </c:pt>
                <c:pt idx="32765">
                  <c:v>6.5529999999973832E-4</c:v>
                </c:pt>
                <c:pt idx="32766">
                  <c:v>6.5531999999973831E-4</c:v>
                </c:pt>
                <c:pt idx="32767">
                  <c:v>6.553399999997383E-4</c:v>
                </c:pt>
                <c:pt idx="32768">
                  <c:v>6.5535999999973829E-4</c:v>
                </c:pt>
                <c:pt idx="32769">
                  <c:v>6.5537999999973828E-4</c:v>
                </c:pt>
                <c:pt idx="32770">
                  <c:v>6.5539999999973827E-4</c:v>
                </c:pt>
                <c:pt idx="32771">
                  <c:v>6.5541999999973826E-4</c:v>
                </c:pt>
                <c:pt idx="32772">
                  <c:v>6.5543999999973825E-4</c:v>
                </c:pt>
                <c:pt idx="32773">
                  <c:v>6.5545999999973824E-4</c:v>
                </c:pt>
                <c:pt idx="32774">
                  <c:v>6.5547999999973823E-4</c:v>
                </c:pt>
                <c:pt idx="32775">
                  <c:v>6.5549999999973821E-4</c:v>
                </c:pt>
                <c:pt idx="32776">
                  <c:v>6.555199999997382E-4</c:v>
                </c:pt>
                <c:pt idx="32777">
                  <c:v>6.5553999999973819E-4</c:v>
                </c:pt>
                <c:pt idx="32778">
                  <c:v>6.5555999999973818E-4</c:v>
                </c:pt>
                <c:pt idx="32779">
                  <c:v>6.5557999999973817E-4</c:v>
                </c:pt>
                <c:pt idx="32780">
                  <c:v>6.5559999999973816E-4</c:v>
                </c:pt>
                <c:pt idx="32781">
                  <c:v>6.5561999999973815E-4</c:v>
                </c:pt>
                <c:pt idx="32782">
                  <c:v>6.5563999999973814E-4</c:v>
                </c:pt>
                <c:pt idx="32783">
                  <c:v>6.5565999999973813E-4</c:v>
                </c:pt>
                <c:pt idx="32784">
                  <c:v>6.5567999999973812E-4</c:v>
                </c:pt>
                <c:pt idx="32785">
                  <c:v>6.5569999999973811E-4</c:v>
                </c:pt>
                <c:pt idx="32786">
                  <c:v>6.557199999997381E-4</c:v>
                </c:pt>
                <c:pt idx="32787">
                  <c:v>6.5573999999973809E-4</c:v>
                </c:pt>
                <c:pt idx="32788">
                  <c:v>6.5575999999973808E-4</c:v>
                </c:pt>
                <c:pt idx="32789">
                  <c:v>6.5577999999973807E-4</c:v>
                </c:pt>
                <c:pt idx="32790">
                  <c:v>6.5579999999973806E-4</c:v>
                </c:pt>
                <c:pt idx="32791">
                  <c:v>6.5581999999973805E-4</c:v>
                </c:pt>
                <c:pt idx="32792">
                  <c:v>6.5583999999973804E-4</c:v>
                </c:pt>
                <c:pt idx="32793">
                  <c:v>6.5585999999973803E-4</c:v>
                </c:pt>
                <c:pt idx="32794">
                  <c:v>6.5587999999973802E-4</c:v>
                </c:pt>
                <c:pt idx="32795">
                  <c:v>6.5589999999973801E-4</c:v>
                </c:pt>
                <c:pt idx="32796">
                  <c:v>6.55919999999738E-4</c:v>
                </c:pt>
                <c:pt idx="32797">
                  <c:v>6.5593999999973799E-4</c:v>
                </c:pt>
                <c:pt idx="32798">
                  <c:v>6.5595999999973798E-4</c:v>
                </c:pt>
                <c:pt idx="32799">
                  <c:v>6.5597999999973797E-4</c:v>
                </c:pt>
                <c:pt idx="32800">
                  <c:v>6.5599999999973796E-4</c:v>
                </c:pt>
                <c:pt idx="32801">
                  <c:v>6.5601999999973795E-4</c:v>
                </c:pt>
                <c:pt idx="32802">
                  <c:v>6.5603999999973794E-4</c:v>
                </c:pt>
                <c:pt idx="32803">
                  <c:v>6.5605999999973792E-4</c:v>
                </c:pt>
                <c:pt idx="32804">
                  <c:v>6.5607999999973791E-4</c:v>
                </c:pt>
                <c:pt idx="32805">
                  <c:v>6.560999999997379E-4</c:v>
                </c:pt>
                <c:pt idx="32806">
                  <c:v>6.5611999999973789E-4</c:v>
                </c:pt>
                <c:pt idx="32807">
                  <c:v>6.5613999999973788E-4</c:v>
                </c:pt>
                <c:pt idx="32808">
                  <c:v>6.5615999999973787E-4</c:v>
                </c:pt>
                <c:pt idx="32809">
                  <c:v>6.5617999999973786E-4</c:v>
                </c:pt>
                <c:pt idx="32810">
                  <c:v>6.5619999999973785E-4</c:v>
                </c:pt>
                <c:pt idx="32811">
                  <c:v>6.5621999999973784E-4</c:v>
                </c:pt>
                <c:pt idx="32812">
                  <c:v>6.5623999999973783E-4</c:v>
                </c:pt>
                <c:pt idx="32813">
                  <c:v>6.5625999999973782E-4</c:v>
                </c:pt>
                <c:pt idx="32814">
                  <c:v>6.5627999999973781E-4</c:v>
                </c:pt>
                <c:pt idx="32815">
                  <c:v>6.562999999997378E-4</c:v>
                </c:pt>
                <c:pt idx="32816">
                  <c:v>6.5631999999973779E-4</c:v>
                </c:pt>
                <c:pt idx="32817">
                  <c:v>6.5633999999973778E-4</c:v>
                </c:pt>
                <c:pt idx="32818">
                  <c:v>6.5635999999973777E-4</c:v>
                </c:pt>
                <c:pt idx="32819">
                  <c:v>6.5637999999973776E-4</c:v>
                </c:pt>
                <c:pt idx="32820">
                  <c:v>6.5639999999973775E-4</c:v>
                </c:pt>
                <c:pt idx="32821">
                  <c:v>6.5641999999973774E-4</c:v>
                </c:pt>
                <c:pt idx="32822">
                  <c:v>6.5643999999973773E-4</c:v>
                </c:pt>
                <c:pt idx="32823">
                  <c:v>6.5645999999973772E-4</c:v>
                </c:pt>
                <c:pt idx="32824">
                  <c:v>6.5647999999973771E-4</c:v>
                </c:pt>
                <c:pt idx="32825">
                  <c:v>6.564999999997377E-4</c:v>
                </c:pt>
                <c:pt idx="32826">
                  <c:v>6.5651999999973769E-4</c:v>
                </c:pt>
                <c:pt idx="32827">
                  <c:v>6.5653999999973768E-4</c:v>
                </c:pt>
                <c:pt idx="32828">
                  <c:v>6.5655999999973767E-4</c:v>
                </c:pt>
                <c:pt idx="32829">
                  <c:v>6.5657999999973766E-4</c:v>
                </c:pt>
                <c:pt idx="32830">
                  <c:v>6.5659999999973765E-4</c:v>
                </c:pt>
                <c:pt idx="32831">
                  <c:v>6.5661999999973763E-4</c:v>
                </c:pt>
                <c:pt idx="32832">
                  <c:v>6.5663999999973762E-4</c:v>
                </c:pt>
                <c:pt idx="32833">
                  <c:v>6.5665999999973761E-4</c:v>
                </c:pt>
                <c:pt idx="32834">
                  <c:v>6.566799999997376E-4</c:v>
                </c:pt>
                <c:pt idx="32835">
                  <c:v>6.5669999999973759E-4</c:v>
                </c:pt>
                <c:pt idx="32836">
                  <c:v>6.5671999999973758E-4</c:v>
                </c:pt>
                <c:pt idx="32837">
                  <c:v>6.5673999999973757E-4</c:v>
                </c:pt>
                <c:pt idx="32838">
                  <c:v>6.5675999999973756E-4</c:v>
                </c:pt>
                <c:pt idx="32839">
                  <c:v>6.5677999999973755E-4</c:v>
                </c:pt>
                <c:pt idx="32840">
                  <c:v>6.5679999999973754E-4</c:v>
                </c:pt>
                <c:pt idx="32841">
                  <c:v>6.5681999999973753E-4</c:v>
                </c:pt>
                <c:pt idx="32842">
                  <c:v>6.5683999999973752E-4</c:v>
                </c:pt>
                <c:pt idx="32843">
                  <c:v>6.5685999999973751E-4</c:v>
                </c:pt>
                <c:pt idx="32844">
                  <c:v>6.568799999997375E-4</c:v>
                </c:pt>
                <c:pt idx="32845">
                  <c:v>6.5689999999973749E-4</c:v>
                </c:pt>
                <c:pt idx="32846">
                  <c:v>6.5691999999973748E-4</c:v>
                </c:pt>
                <c:pt idx="32847">
                  <c:v>6.5693999999973747E-4</c:v>
                </c:pt>
                <c:pt idx="32848">
                  <c:v>6.5695999999973746E-4</c:v>
                </c:pt>
                <c:pt idx="32849">
                  <c:v>6.5697999999973745E-4</c:v>
                </c:pt>
                <c:pt idx="32850">
                  <c:v>6.5699999999973744E-4</c:v>
                </c:pt>
                <c:pt idx="32851">
                  <c:v>6.5701999999973743E-4</c:v>
                </c:pt>
                <c:pt idx="32852">
                  <c:v>6.5703999999973742E-4</c:v>
                </c:pt>
                <c:pt idx="32853">
                  <c:v>6.5705999999973741E-4</c:v>
                </c:pt>
                <c:pt idx="32854">
                  <c:v>6.570799999997374E-4</c:v>
                </c:pt>
                <c:pt idx="32855">
                  <c:v>6.5709999999973739E-4</c:v>
                </c:pt>
                <c:pt idx="32856">
                  <c:v>6.5711999999973738E-4</c:v>
                </c:pt>
                <c:pt idx="32857">
                  <c:v>6.5713999999973737E-4</c:v>
                </c:pt>
                <c:pt idx="32858">
                  <c:v>6.5715999999973736E-4</c:v>
                </c:pt>
                <c:pt idx="32859">
                  <c:v>6.5717999999973734E-4</c:v>
                </c:pt>
                <c:pt idx="32860">
                  <c:v>6.5719999999973733E-4</c:v>
                </c:pt>
                <c:pt idx="32861">
                  <c:v>6.5721999999973732E-4</c:v>
                </c:pt>
                <c:pt idx="32862">
                  <c:v>6.5723999999973731E-4</c:v>
                </c:pt>
                <c:pt idx="32863">
                  <c:v>6.572599999997373E-4</c:v>
                </c:pt>
                <c:pt idx="32864">
                  <c:v>6.5727999999973729E-4</c:v>
                </c:pt>
                <c:pt idx="32865">
                  <c:v>6.5729999999973728E-4</c:v>
                </c:pt>
                <c:pt idx="32866">
                  <c:v>6.5731999999973727E-4</c:v>
                </c:pt>
                <c:pt idx="32867">
                  <c:v>6.5733999999973726E-4</c:v>
                </c:pt>
                <c:pt idx="32868">
                  <c:v>6.5735999999973725E-4</c:v>
                </c:pt>
                <c:pt idx="32869">
                  <c:v>6.5737999999973724E-4</c:v>
                </c:pt>
                <c:pt idx="32870">
                  <c:v>6.5739999999973723E-4</c:v>
                </c:pt>
                <c:pt idx="32871">
                  <c:v>6.5741999999973722E-4</c:v>
                </c:pt>
                <c:pt idx="32872">
                  <c:v>6.5743999999973721E-4</c:v>
                </c:pt>
                <c:pt idx="32873">
                  <c:v>6.574599999997372E-4</c:v>
                </c:pt>
                <c:pt idx="32874">
                  <c:v>6.5747999999973719E-4</c:v>
                </c:pt>
                <c:pt idx="32875">
                  <c:v>6.5749999999973718E-4</c:v>
                </c:pt>
                <c:pt idx="32876">
                  <c:v>6.5751999999973717E-4</c:v>
                </c:pt>
                <c:pt idx="32877">
                  <c:v>6.5753999999973716E-4</c:v>
                </c:pt>
                <c:pt idx="32878">
                  <c:v>6.5755999999973715E-4</c:v>
                </c:pt>
                <c:pt idx="32879">
                  <c:v>6.5757999999973714E-4</c:v>
                </c:pt>
                <c:pt idx="32880">
                  <c:v>6.5759999999973713E-4</c:v>
                </c:pt>
                <c:pt idx="32881">
                  <c:v>6.5761999999973712E-4</c:v>
                </c:pt>
                <c:pt idx="32882">
                  <c:v>6.5763999999973711E-4</c:v>
                </c:pt>
                <c:pt idx="32883">
                  <c:v>6.576599999997371E-4</c:v>
                </c:pt>
                <c:pt idx="32884">
                  <c:v>6.5767999999973709E-4</c:v>
                </c:pt>
                <c:pt idx="32885">
                  <c:v>6.5769999999973708E-4</c:v>
                </c:pt>
                <c:pt idx="32886">
                  <c:v>6.5771999999973707E-4</c:v>
                </c:pt>
                <c:pt idx="32887">
                  <c:v>6.5773999999973705E-4</c:v>
                </c:pt>
                <c:pt idx="32888">
                  <c:v>6.5775999999973704E-4</c:v>
                </c:pt>
                <c:pt idx="32889">
                  <c:v>6.5777999999973703E-4</c:v>
                </c:pt>
                <c:pt idx="32890">
                  <c:v>6.5779999999973702E-4</c:v>
                </c:pt>
                <c:pt idx="32891">
                  <c:v>6.5781999999973701E-4</c:v>
                </c:pt>
                <c:pt idx="32892">
                  <c:v>6.57839999999737E-4</c:v>
                </c:pt>
                <c:pt idx="32893">
                  <c:v>6.5785999999973699E-4</c:v>
                </c:pt>
                <c:pt idx="32894">
                  <c:v>6.5787999999973698E-4</c:v>
                </c:pt>
                <c:pt idx="32895">
                  <c:v>6.5789999999973697E-4</c:v>
                </c:pt>
                <c:pt idx="32896">
                  <c:v>6.5791999999973696E-4</c:v>
                </c:pt>
                <c:pt idx="32897">
                  <c:v>6.5793999999973695E-4</c:v>
                </c:pt>
                <c:pt idx="32898">
                  <c:v>6.5795999999973694E-4</c:v>
                </c:pt>
                <c:pt idx="32899">
                  <c:v>6.5797999999973693E-4</c:v>
                </c:pt>
                <c:pt idx="32900">
                  <c:v>6.5799999999973692E-4</c:v>
                </c:pt>
                <c:pt idx="32901">
                  <c:v>6.5801999999973691E-4</c:v>
                </c:pt>
                <c:pt idx="32902">
                  <c:v>6.580399999997369E-4</c:v>
                </c:pt>
                <c:pt idx="32903">
                  <c:v>6.5805999999973689E-4</c:v>
                </c:pt>
                <c:pt idx="32904">
                  <c:v>6.5807999999973688E-4</c:v>
                </c:pt>
                <c:pt idx="32905">
                  <c:v>6.5809999999973687E-4</c:v>
                </c:pt>
                <c:pt idx="32906">
                  <c:v>6.5811999999973686E-4</c:v>
                </c:pt>
                <c:pt idx="32907">
                  <c:v>6.5813999999973685E-4</c:v>
                </c:pt>
                <c:pt idx="32908">
                  <c:v>6.5815999999973684E-4</c:v>
                </c:pt>
                <c:pt idx="32909">
                  <c:v>6.5817999999973683E-4</c:v>
                </c:pt>
                <c:pt idx="32910">
                  <c:v>6.5819999999973682E-4</c:v>
                </c:pt>
                <c:pt idx="32911">
                  <c:v>6.5821999999973681E-4</c:v>
                </c:pt>
                <c:pt idx="32912">
                  <c:v>6.582399999997368E-4</c:v>
                </c:pt>
                <c:pt idx="32913">
                  <c:v>6.5825999999973679E-4</c:v>
                </c:pt>
                <c:pt idx="32914">
                  <c:v>6.5827999999973678E-4</c:v>
                </c:pt>
                <c:pt idx="32915">
                  <c:v>6.5829999999973676E-4</c:v>
                </c:pt>
                <c:pt idx="32916">
                  <c:v>6.5831999999973675E-4</c:v>
                </c:pt>
                <c:pt idx="32917">
                  <c:v>6.5833999999973674E-4</c:v>
                </c:pt>
                <c:pt idx="32918">
                  <c:v>6.5835999999973673E-4</c:v>
                </c:pt>
                <c:pt idx="32919">
                  <c:v>6.5837999999973672E-4</c:v>
                </c:pt>
                <c:pt idx="32920">
                  <c:v>6.5839999999973671E-4</c:v>
                </c:pt>
                <c:pt idx="32921">
                  <c:v>6.584199999997367E-4</c:v>
                </c:pt>
                <c:pt idx="32922">
                  <c:v>6.5843999999973669E-4</c:v>
                </c:pt>
                <c:pt idx="32923">
                  <c:v>6.5845999999973668E-4</c:v>
                </c:pt>
                <c:pt idx="32924">
                  <c:v>6.5847999999973667E-4</c:v>
                </c:pt>
                <c:pt idx="32925">
                  <c:v>6.5849999999973666E-4</c:v>
                </c:pt>
                <c:pt idx="32926">
                  <c:v>6.5851999999973665E-4</c:v>
                </c:pt>
                <c:pt idx="32927">
                  <c:v>6.5853999999973664E-4</c:v>
                </c:pt>
                <c:pt idx="32928">
                  <c:v>6.5855999999973663E-4</c:v>
                </c:pt>
                <c:pt idx="32929">
                  <c:v>6.5857999999973662E-4</c:v>
                </c:pt>
                <c:pt idx="32930">
                  <c:v>6.5859999999973661E-4</c:v>
                </c:pt>
                <c:pt idx="32931">
                  <c:v>6.586199999997366E-4</c:v>
                </c:pt>
                <c:pt idx="32932">
                  <c:v>6.5863999999973659E-4</c:v>
                </c:pt>
                <c:pt idx="32933">
                  <c:v>6.5865999999973658E-4</c:v>
                </c:pt>
                <c:pt idx="32934">
                  <c:v>6.5867999999973657E-4</c:v>
                </c:pt>
                <c:pt idx="32935">
                  <c:v>6.5869999999973656E-4</c:v>
                </c:pt>
                <c:pt idx="32936">
                  <c:v>6.5871999999973655E-4</c:v>
                </c:pt>
                <c:pt idx="32937">
                  <c:v>6.5873999999973654E-4</c:v>
                </c:pt>
                <c:pt idx="32938">
                  <c:v>6.5875999999973653E-4</c:v>
                </c:pt>
                <c:pt idx="32939">
                  <c:v>6.5877999999973652E-4</c:v>
                </c:pt>
                <c:pt idx="32940">
                  <c:v>6.5879999999973651E-4</c:v>
                </c:pt>
                <c:pt idx="32941">
                  <c:v>6.588199999997365E-4</c:v>
                </c:pt>
                <c:pt idx="32942">
                  <c:v>6.5883999999973649E-4</c:v>
                </c:pt>
                <c:pt idx="32943">
                  <c:v>6.5885999999973648E-4</c:v>
                </c:pt>
                <c:pt idx="32944">
                  <c:v>6.5887999999973646E-4</c:v>
                </c:pt>
                <c:pt idx="32945">
                  <c:v>6.5889999999973645E-4</c:v>
                </c:pt>
                <c:pt idx="32946">
                  <c:v>6.5891999999973644E-4</c:v>
                </c:pt>
                <c:pt idx="32947">
                  <c:v>6.5893999999973643E-4</c:v>
                </c:pt>
                <c:pt idx="32948">
                  <c:v>6.5895999999973642E-4</c:v>
                </c:pt>
                <c:pt idx="32949">
                  <c:v>6.5897999999973641E-4</c:v>
                </c:pt>
                <c:pt idx="32950">
                  <c:v>6.589999999997364E-4</c:v>
                </c:pt>
                <c:pt idx="32951">
                  <c:v>6.5901999999973639E-4</c:v>
                </c:pt>
                <c:pt idx="32952">
                  <c:v>6.5903999999973638E-4</c:v>
                </c:pt>
                <c:pt idx="32953">
                  <c:v>6.5905999999973637E-4</c:v>
                </c:pt>
                <c:pt idx="32954">
                  <c:v>6.5907999999973636E-4</c:v>
                </c:pt>
                <c:pt idx="32955">
                  <c:v>6.5909999999973635E-4</c:v>
                </c:pt>
                <c:pt idx="32956">
                  <c:v>6.5911999999973634E-4</c:v>
                </c:pt>
                <c:pt idx="32957">
                  <c:v>6.5913999999973633E-4</c:v>
                </c:pt>
                <c:pt idx="32958">
                  <c:v>6.5915999999973632E-4</c:v>
                </c:pt>
                <c:pt idx="32959">
                  <c:v>6.5917999999973631E-4</c:v>
                </c:pt>
                <c:pt idx="32960">
                  <c:v>6.591999999997363E-4</c:v>
                </c:pt>
                <c:pt idx="32961">
                  <c:v>6.5921999999973629E-4</c:v>
                </c:pt>
                <c:pt idx="32962">
                  <c:v>6.5923999999973628E-4</c:v>
                </c:pt>
                <c:pt idx="32963">
                  <c:v>6.5925999999973627E-4</c:v>
                </c:pt>
                <c:pt idx="32964">
                  <c:v>6.5927999999973626E-4</c:v>
                </c:pt>
                <c:pt idx="32965">
                  <c:v>6.5929999999973625E-4</c:v>
                </c:pt>
                <c:pt idx="32966">
                  <c:v>6.5931999999973624E-4</c:v>
                </c:pt>
                <c:pt idx="32967">
                  <c:v>6.5933999999973623E-4</c:v>
                </c:pt>
                <c:pt idx="32968">
                  <c:v>6.5935999999973622E-4</c:v>
                </c:pt>
                <c:pt idx="32969">
                  <c:v>6.5937999999973621E-4</c:v>
                </c:pt>
                <c:pt idx="32970">
                  <c:v>6.593999999997362E-4</c:v>
                </c:pt>
                <c:pt idx="32971">
                  <c:v>6.5941999999973619E-4</c:v>
                </c:pt>
                <c:pt idx="32972">
                  <c:v>6.5943999999973617E-4</c:v>
                </c:pt>
                <c:pt idx="32973">
                  <c:v>6.5945999999973616E-4</c:v>
                </c:pt>
                <c:pt idx="32974">
                  <c:v>6.5947999999973615E-4</c:v>
                </c:pt>
                <c:pt idx="32975">
                  <c:v>6.5949999999973614E-4</c:v>
                </c:pt>
                <c:pt idx="32976">
                  <c:v>6.5951999999973613E-4</c:v>
                </c:pt>
                <c:pt idx="32977">
                  <c:v>6.5953999999973612E-4</c:v>
                </c:pt>
                <c:pt idx="32978">
                  <c:v>6.5955999999973611E-4</c:v>
                </c:pt>
                <c:pt idx="32979">
                  <c:v>6.595799999997361E-4</c:v>
                </c:pt>
                <c:pt idx="32980">
                  <c:v>6.5959999999973609E-4</c:v>
                </c:pt>
                <c:pt idx="32981">
                  <c:v>6.5961999999973608E-4</c:v>
                </c:pt>
                <c:pt idx="32982">
                  <c:v>6.5963999999973607E-4</c:v>
                </c:pt>
                <c:pt idx="32983">
                  <c:v>6.5965999999973606E-4</c:v>
                </c:pt>
                <c:pt idx="32984">
                  <c:v>6.5967999999973605E-4</c:v>
                </c:pt>
                <c:pt idx="32985">
                  <c:v>6.5969999999973604E-4</c:v>
                </c:pt>
                <c:pt idx="32986">
                  <c:v>6.5971999999973603E-4</c:v>
                </c:pt>
                <c:pt idx="32987">
                  <c:v>6.5973999999973602E-4</c:v>
                </c:pt>
                <c:pt idx="32988">
                  <c:v>6.5975999999973601E-4</c:v>
                </c:pt>
                <c:pt idx="32989">
                  <c:v>6.59779999999736E-4</c:v>
                </c:pt>
                <c:pt idx="32990">
                  <c:v>6.5979999999973599E-4</c:v>
                </c:pt>
                <c:pt idx="32991">
                  <c:v>6.5981999999973598E-4</c:v>
                </c:pt>
                <c:pt idx="32992">
                  <c:v>6.5983999999973597E-4</c:v>
                </c:pt>
                <c:pt idx="32993">
                  <c:v>6.5985999999973596E-4</c:v>
                </c:pt>
                <c:pt idx="32994">
                  <c:v>6.5987999999973595E-4</c:v>
                </c:pt>
                <c:pt idx="32995">
                  <c:v>6.5989999999973594E-4</c:v>
                </c:pt>
                <c:pt idx="32996">
                  <c:v>6.5991999999973593E-4</c:v>
                </c:pt>
                <c:pt idx="32997">
                  <c:v>6.5993999999973592E-4</c:v>
                </c:pt>
                <c:pt idx="32998">
                  <c:v>6.5995999999973591E-4</c:v>
                </c:pt>
                <c:pt idx="32999">
                  <c:v>6.599799999997359E-4</c:v>
                </c:pt>
                <c:pt idx="33000">
                  <c:v>6.5999999999973588E-4</c:v>
                </c:pt>
                <c:pt idx="33001">
                  <c:v>6.6001999999973587E-4</c:v>
                </c:pt>
                <c:pt idx="33002">
                  <c:v>6.6003999999973586E-4</c:v>
                </c:pt>
                <c:pt idx="33003">
                  <c:v>6.6005999999973585E-4</c:v>
                </c:pt>
                <c:pt idx="33004">
                  <c:v>6.6007999999973584E-4</c:v>
                </c:pt>
                <c:pt idx="33005">
                  <c:v>6.6009999999973583E-4</c:v>
                </c:pt>
                <c:pt idx="33006">
                  <c:v>6.6011999999973582E-4</c:v>
                </c:pt>
                <c:pt idx="33007">
                  <c:v>6.6013999999973581E-4</c:v>
                </c:pt>
                <c:pt idx="33008">
                  <c:v>6.601599999997358E-4</c:v>
                </c:pt>
                <c:pt idx="33009">
                  <c:v>6.6017999999973579E-4</c:v>
                </c:pt>
                <c:pt idx="33010">
                  <c:v>6.6019999999973578E-4</c:v>
                </c:pt>
                <c:pt idx="33011">
                  <c:v>6.6021999999973577E-4</c:v>
                </c:pt>
                <c:pt idx="33012">
                  <c:v>6.6023999999973576E-4</c:v>
                </c:pt>
                <c:pt idx="33013">
                  <c:v>6.6025999999973575E-4</c:v>
                </c:pt>
                <c:pt idx="33014">
                  <c:v>6.6027999999973574E-4</c:v>
                </c:pt>
                <c:pt idx="33015">
                  <c:v>6.6029999999973573E-4</c:v>
                </c:pt>
                <c:pt idx="33016">
                  <c:v>6.6031999999973572E-4</c:v>
                </c:pt>
                <c:pt idx="33017">
                  <c:v>6.6033999999973571E-4</c:v>
                </c:pt>
                <c:pt idx="33018">
                  <c:v>6.603599999997357E-4</c:v>
                </c:pt>
                <c:pt idx="33019">
                  <c:v>6.6037999999973569E-4</c:v>
                </c:pt>
                <c:pt idx="33020">
                  <c:v>6.6039999999973568E-4</c:v>
                </c:pt>
                <c:pt idx="33021">
                  <c:v>6.6041999999973567E-4</c:v>
                </c:pt>
                <c:pt idx="33022">
                  <c:v>6.6043999999973566E-4</c:v>
                </c:pt>
                <c:pt idx="33023">
                  <c:v>6.6045999999973565E-4</c:v>
                </c:pt>
                <c:pt idx="33024">
                  <c:v>6.6047999999973564E-4</c:v>
                </c:pt>
                <c:pt idx="33025">
                  <c:v>6.6049999999973563E-4</c:v>
                </c:pt>
                <c:pt idx="33026">
                  <c:v>6.6051999999973562E-4</c:v>
                </c:pt>
                <c:pt idx="33027">
                  <c:v>6.6053999999973561E-4</c:v>
                </c:pt>
                <c:pt idx="33028">
                  <c:v>6.6055999999973559E-4</c:v>
                </c:pt>
                <c:pt idx="33029">
                  <c:v>6.6057999999973558E-4</c:v>
                </c:pt>
                <c:pt idx="33030">
                  <c:v>6.6059999999973557E-4</c:v>
                </c:pt>
                <c:pt idx="33031">
                  <c:v>6.6061999999973556E-4</c:v>
                </c:pt>
                <c:pt idx="33032">
                  <c:v>6.6063999999973555E-4</c:v>
                </c:pt>
                <c:pt idx="33033">
                  <c:v>6.6065999999973554E-4</c:v>
                </c:pt>
                <c:pt idx="33034">
                  <c:v>6.6067999999973553E-4</c:v>
                </c:pt>
                <c:pt idx="33035">
                  <c:v>6.6069999999973552E-4</c:v>
                </c:pt>
                <c:pt idx="33036">
                  <c:v>6.6071999999973551E-4</c:v>
                </c:pt>
                <c:pt idx="33037">
                  <c:v>6.607399999997355E-4</c:v>
                </c:pt>
                <c:pt idx="33038">
                  <c:v>6.6075999999973549E-4</c:v>
                </c:pt>
                <c:pt idx="33039">
                  <c:v>6.6077999999973548E-4</c:v>
                </c:pt>
                <c:pt idx="33040">
                  <c:v>6.6079999999973547E-4</c:v>
                </c:pt>
                <c:pt idx="33041">
                  <c:v>6.6081999999973546E-4</c:v>
                </c:pt>
                <c:pt idx="33042">
                  <c:v>6.6083999999973545E-4</c:v>
                </c:pt>
                <c:pt idx="33043">
                  <c:v>6.6085999999973544E-4</c:v>
                </c:pt>
                <c:pt idx="33044">
                  <c:v>6.6087999999973543E-4</c:v>
                </c:pt>
                <c:pt idx="33045">
                  <c:v>6.6089999999973542E-4</c:v>
                </c:pt>
                <c:pt idx="33046">
                  <c:v>6.6091999999973541E-4</c:v>
                </c:pt>
                <c:pt idx="33047">
                  <c:v>6.609399999997354E-4</c:v>
                </c:pt>
                <c:pt idx="33048">
                  <c:v>6.6095999999973539E-4</c:v>
                </c:pt>
                <c:pt idx="33049">
                  <c:v>6.6097999999973538E-4</c:v>
                </c:pt>
                <c:pt idx="33050">
                  <c:v>6.6099999999973537E-4</c:v>
                </c:pt>
                <c:pt idx="33051">
                  <c:v>6.6101999999973536E-4</c:v>
                </c:pt>
                <c:pt idx="33052">
                  <c:v>6.6103999999973535E-4</c:v>
                </c:pt>
                <c:pt idx="33053">
                  <c:v>6.6105999999973534E-4</c:v>
                </c:pt>
                <c:pt idx="33054">
                  <c:v>6.6107999999973533E-4</c:v>
                </c:pt>
                <c:pt idx="33055">
                  <c:v>6.6109999999973532E-4</c:v>
                </c:pt>
                <c:pt idx="33056">
                  <c:v>6.611199999997353E-4</c:v>
                </c:pt>
                <c:pt idx="33057">
                  <c:v>6.6113999999973529E-4</c:v>
                </c:pt>
                <c:pt idx="33058">
                  <c:v>6.6115999999973528E-4</c:v>
                </c:pt>
                <c:pt idx="33059">
                  <c:v>6.6117999999973527E-4</c:v>
                </c:pt>
                <c:pt idx="33060">
                  <c:v>6.6119999999973526E-4</c:v>
                </c:pt>
                <c:pt idx="33061">
                  <c:v>6.6121999999973525E-4</c:v>
                </c:pt>
                <c:pt idx="33062">
                  <c:v>6.6123999999973524E-4</c:v>
                </c:pt>
                <c:pt idx="33063">
                  <c:v>6.6125999999973523E-4</c:v>
                </c:pt>
                <c:pt idx="33064">
                  <c:v>6.6127999999973522E-4</c:v>
                </c:pt>
                <c:pt idx="33065">
                  <c:v>6.6129999999973521E-4</c:v>
                </c:pt>
                <c:pt idx="33066">
                  <c:v>6.613199999997352E-4</c:v>
                </c:pt>
                <c:pt idx="33067">
                  <c:v>6.6133999999973519E-4</c:v>
                </c:pt>
                <c:pt idx="33068">
                  <c:v>6.6135999999973518E-4</c:v>
                </c:pt>
                <c:pt idx="33069">
                  <c:v>6.6137999999973517E-4</c:v>
                </c:pt>
                <c:pt idx="33070">
                  <c:v>6.6139999999973516E-4</c:v>
                </c:pt>
                <c:pt idx="33071">
                  <c:v>6.6141999999973515E-4</c:v>
                </c:pt>
                <c:pt idx="33072">
                  <c:v>6.6143999999973514E-4</c:v>
                </c:pt>
                <c:pt idx="33073">
                  <c:v>6.6145999999973513E-4</c:v>
                </c:pt>
                <c:pt idx="33074">
                  <c:v>6.6147999999973512E-4</c:v>
                </c:pt>
                <c:pt idx="33075">
                  <c:v>6.6149999999973511E-4</c:v>
                </c:pt>
                <c:pt idx="33076">
                  <c:v>6.615199999997351E-4</c:v>
                </c:pt>
                <c:pt idx="33077">
                  <c:v>6.6153999999973509E-4</c:v>
                </c:pt>
                <c:pt idx="33078">
                  <c:v>6.6155999999973508E-4</c:v>
                </c:pt>
                <c:pt idx="33079">
                  <c:v>6.6157999999973507E-4</c:v>
                </c:pt>
                <c:pt idx="33080">
                  <c:v>6.6159999999973506E-4</c:v>
                </c:pt>
                <c:pt idx="33081">
                  <c:v>6.6161999999973505E-4</c:v>
                </c:pt>
                <c:pt idx="33082">
                  <c:v>6.6163999999973504E-4</c:v>
                </c:pt>
                <c:pt idx="33083">
                  <c:v>6.6165999999973503E-4</c:v>
                </c:pt>
                <c:pt idx="33084">
                  <c:v>6.6167999999973501E-4</c:v>
                </c:pt>
                <c:pt idx="33085">
                  <c:v>6.61699999999735E-4</c:v>
                </c:pt>
                <c:pt idx="33086">
                  <c:v>6.6171999999973499E-4</c:v>
                </c:pt>
                <c:pt idx="33087">
                  <c:v>6.6173999999973498E-4</c:v>
                </c:pt>
                <c:pt idx="33088">
                  <c:v>6.6175999999973497E-4</c:v>
                </c:pt>
                <c:pt idx="33089">
                  <c:v>6.6177999999973496E-4</c:v>
                </c:pt>
                <c:pt idx="33090">
                  <c:v>6.6179999999973495E-4</c:v>
                </c:pt>
                <c:pt idx="33091">
                  <c:v>6.6181999999973494E-4</c:v>
                </c:pt>
                <c:pt idx="33092">
                  <c:v>6.6183999999973493E-4</c:v>
                </c:pt>
                <c:pt idx="33093">
                  <c:v>6.6185999999973492E-4</c:v>
                </c:pt>
                <c:pt idx="33094">
                  <c:v>6.6187999999973491E-4</c:v>
                </c:pt>
                <c:pt idx="33095">
                  <c:v>6.618999999997349E-4</c:v>
                </c:pt>
                <c:pt idx="33096">
                  <c:v>6.6191999999973489E-4</c:v>
                </c:pt>
                <c:pt idx="33097">
                  <c:v>6.6193999999973488E-4</c:v>
                </c:pt>
                <c:pt idx="33098">
                  <c:v>6.6195999999973487E-4</c:v>
                </c:pt>
                <c:pt idx="33099">
                  <c:v>6.6197999999973486E-4</c:v>
                </c:pt>
                <c:pt idx="33100">
                  <c:v>6.6199999999973485E-4</c:v>
                </c:pt>
                <c:pt idx="33101">
                  <c:v>6.6201999999973484E-4</c:v>
                </c:pt>
                <c:pt idx="33102">
                  <c:v>6.6203999999973483E-4</c:v>
                </c:pt>
                <c:pt idx="33103">
                  <c:v>6.6205999999973482E-4</c:v>
                </c:pt>
                <c:pt idx="33104">
                  <c:v>6.6207999999973481E-4</c:v>
                </c:pt>
                <c:pt idx="33105">
                  <c:v>6.620999999997348E-4</c:v>
                </c:pt>
                <c:pt idx="33106">
                  <c:v>6.6211999999973479E-4</c:v>
                </c:pt>
                <c:pt idx="33107">
                  <c:v>6.6213999999973478E-4</c:v>
                </c:pt>
                <c:pt idx="33108">
                  <c:v>6.6215999999973477E-4</c:v>
                </c:pt>
                <c:pt idx="33109">
                  <c:v>6.6217999999973476E-4</c:v>
                </c:pt>
                <c:pt idx="33110">
                  <c:v>6.6219999999973475E-4</c:v>
                </c:pt>
                <c:pt idx="33111">
                  <c:v>6.6221999999973474E-4</c:v>
                </c:pt>
                <c:pt idx="33112">
                  <c:v>6.6223999999973472E-4</c:v>
                </c:pt>
                <c:pt idx="33113">
                  <c:v>6.6225999999973471E-4</c:v>
                </c:pt>
                <c:pt idx="33114">
                  <c:v>6.622799999997347E-4</c:v>
                </c:pt>
                <c:pt idx="33115">
                  <c:v>6.6229999999973469E-4</c:v>
                </c:pt>
                <c:pt idx="33116">
                  <c:v>6.6231999999973468E-4</c:v>
                </c:pt>
                <c:pt idx="33117">
                  <c:v>6.6233999999973467E-4</c:v>
                </c:pt>
                <c:pt idx="33118">
                  <c:v>6.6235999999973466E-4</c:v>
                </c:pt>
                <c:pt idx="33119">
                  <c:v>6.6237999999973465E-4</c:v>
                </c:pt>
                <c:pt idx="33120">
                  <c:v>6.6239999999973464E-4</c:v>
                </c:pt>
                <c:pt idx="33121">
                  <c:v>6.6241999999973463E-4</c:v>
                </c:pt>
                <c:pt idx="33122">
                  <c:v>6.6243999999973462E-4</c:v>
                </c:pt>
                <c:pt idx="33123">
                  <c:v>6.6245999999973461E-4</c:v>
                </c:pt>
                <c:pt idx="33124">
                  <c:v>6.624799999997346E-4</c:v>
                </c:pt>
                <c:pt idx="33125">
                  <c:v>6.6249999999973459E-4</c:v>
                </c:pt>
                <c:pt idx="33126">
                  <c:v>6.6251999999973458E-4</c:v>
                </c:pt>
                <c:pt idx="33127">
                  <c:v>6.6253999999973457E-4</c:v>
                </c:pt>
                <c:pt idx="33128">
                  <c:v>6.6255999999973456E-4</c:v>
                </c:pt>
                <c:pt idx="33129">
                  <c:v>6.6257999999973455E-4</c:v>
                </c:pt>
                <c:pt idx="33130">
                  <c:v>6.6259999999973454E-4</c:v>
                </c:pt>
                <c:pt idx="33131">
                  <c:v>6.6261999999973453E-4</c:v>
                </c:pt>
                <c:pt idx="33132">
                  <c:v>6.6263999999973452E-4</c:v>
                </c:pt>
                <c:pt idx="33133">
                  <c:v>6.6265999999973451E-4</c:v>
                </c:pt>
                <c:pt idx="33134">
                  <c:v>6.626799999997345E-4</c:v>
                </c:pt>
                <c:pt idx="33135">
                  <c:v>6.6269999999973449E-4</c:v>
                </c:pt>
                <c:pt idx="33136">
                  <c:v>6.6271999999973448E-4</c:v>
                </c:pt>
                <c:pt idx="33137">
                  <c:v>6.6273999999973447E-4</c:v>
                </c:pt>
                <c:pt idx="33138">
                  <c:v>6.6275999999973446E-4</c:v>
                </c:pt>
                <c:pt idx="33139">
                  <c:v>6.6277999999973445E-4</c:v>
                </c:pt>
                <c:pt idx="33140">
                  <c:v>6.6279999999973443E-4</c:v>
                </c:pt>
                <c:pt idx="33141">
                  <c:v>6.6281999999973442E-4</c:v>
                </c:pt>
                <c:pt idx="33142">
                  <c:v>6.6283999999973441E-4</c:v>
                </c:pt>
                <c:pt idx="33143">
                  <c:v>6.628599999997344E-4</c:v>
                </c:pt>
                <c:pt idx="33144">
                  <c:v>6.6287999999973439E-4</c:v>
                </c:pt>
                <c:pt idx="33145">
                  <c:v>6.6289999999973438E-4</c:v>
                </c:pt>
                <c:pt idx="33146">
                  <c:v>6.6291999999973437E-4</c:v>
                </c:pt>
                <c:pt idx="33147">
                  <c:v>6.6293999999973436E-4</c:v>
                </c:pt>
                <c:pt idx="33148">
                  <c:v>6.6295999999973435E-4</c:v>
                </c:pt>
                <c:pt idx="33149">
                  <c:v>6.6297999999973434E-4</c:v>
                </c:pt>
                <c:pt idx="33150">
                  <c:v>6.6299999999973433E-4</c:v>
                </c:pt>
                <c:pt idx="33151">
                  <c:v>6.6301999999973432E-4</c:v>
                </c:pt>
                <c:pt idx="33152">
                  <c:v>6.6303999999973431E-4</c:v>
                </c:pt>
                <c:pt idx="33153">
                  <c:v>6.630599999997343E-4</c:v>
                </c:pt>
                <c:pt idx="33154">
                  <c:v>6.6307999999973429E-4</c:v>
                </c:pt>
                <c:pt idx="33155">
                  <c:v>6.6309999999973428E-4</c:v>
                </c:pt>
                <c:pt idx="33156">
                  <c:v>6.6311999999973427E-4</c:v>
                </c:pt>
                <c:pt idx="33157">
                  <c:v>6.6313999999973426E-4</c:v>
                </c:pt>
                <c:pt idx="33158">
                  <c:v>6.6315999999973425E-4</c:v>
                </c:pt>
                <c:pt idx="33159">
                  <c:v>6.6317999999973424E-4</c:v>
                </c:pt>
                <c:pt idx="33160">
                  <c:v>6.6319999999973423E-4</c:v>
                </c:pt>
                <c:pt idx="33161">
                  <c:v>6.6321999999973422E-4</c:v>
                </c:pt>
                <c:pt idx="33162">
                  <c:v>6.6323999999973421E-4</c:v>
                </c:pt>
                <c:pt idx="33163">
                  <c:v>6.632599999997342E-4</c:v>
                </c:pt>
                <c:pt idx="33164">
                  <c:v>6.6327999999973419E-4</c:v>
                </c:pt>
                <c:pt idx="33165">
                  <c:v>6.6329999999973418E-4</c:v>
                </c:pt>
                <c:pt idx="33166">
                  <c:v>6.6331999999973417E-4</c:v>
                </c:pt>
                <c:pt idx="33167">
                  <c:v>6.6333999999973416E-4</c:v>
                </c:pt>
                <c:pt idx="33168">
                  <c:v>6.6335999999973414E-4</c:v>
                </c:pt>
                <c:pt idx="33169">
                  <c:v>6.6337999999973413E-4</c:v>
                </c:pt>
                <c:pt idx="33170">
                  <c:v>6.6339999999973412E-4</c:v>
                </c:pt>
                <c:pt idx="33171">
                  <c:v>6.6341999999973411E-4</c:v>
                </c:pt>
                <c:pt idx="33172">
                  <c:v>6.634399999997341E-4</c:v>
                </c:pt>
                <c:pt idx="33173">
                  <c:v>6.6345999999973409E-4</c:v>
                </c:pt>
                <c:pt idx="33174">
                  <c:v>6.6347999999973408E-4</c:v>
                </c:pt>
                <c:pt idx="33175">
                  <c:v>6.6349999999973407E-4</c:v>
                </c:pt>
                <c:pt idx="33176">
                  <c:v>6.6351999999973406E-4</c:v>
                </c:pt>
                <c:pt idx="33177">
                  <c:v>6.6353999999973405E-4</c:v>
                </c:pt>
                <c:pt idx="33178">
                  <c:v>6.6355999999973404E-4</c:v>
                </c:pt>
                <c:pt idx="33179">
                  <c:v>6.6357999999973403E-4</c:v>
                </c:pt>
                <c:pt idx="33180">
                  <c:v>6.6359999999973402E-4</c:v>
                </c:pt>
                <c:pt idx="33181">
                  <c:v>6.6361999999973401E-4</c:v>
                </c:pt>
                <c:pt idx="33182">
                  <c:v>6.63639999999734E-4</c:v>
                </c:pt>
                <c:pt idx="33183">
                  <c:v>6.6365999999973399E-4</c:v>
                </c:pt>
                <c:pt idx="33184">
                  <c:v>6.6367999999973398E-4</c:v>
                </c:pt>
                <c:pt idx="33185">
                  <c:v>6.6369999999973397E-4</c:v>
                </c:pt>
                <c:pt idx="33186">
                  <c:v>6.6371999999973396E-4</c:v>
                </c:pt>
                <c:pt idx="33187">
                  <c:v>6.6373999999973395E-4</c:v>
                </c:pt>
                <c:pt idx="33188">
                  <c:v>6.6375999999973394E-4</c:v>
                </c:pt>
                <c:pt idx="33189">
                  <c:v>6.6377999999973393E-4</c:v>
                </c:pt>
                <c:pt idx="33190">
                  <c:v>6.6379999999973392E-4</c:v>
                </c:pt>
                <c:pt idx="33191">
                  <c:v>6.6381999999973391E-4</c:v>
                </c:pt>
                <c:pt idx="33192">
                  <c:v>6.638399999997339E-4</c:v>
                </c:pt>
                <c:pt idx="33193">
                  <c:v>6.6385999999973389E-4</c:v>
                </c:pt>
                <c:pt idx="33194">
                  <c:v>6.6387999999973388E-4</c:v>
                </c:pt>
                <c:pt idx="33195">
                  <c:v>6.6389999999973387E-4</c:v>
                </c:pt>
                <c:pt idx="33196">
                  <c:v>6.6391999999973385E-4</c:v>
                </c:pt>
                <c:pt idx="33197">
                  <c:v>6.6393999999973384E-4</c:v>
                </c:pt>
                <c:pt idx="33198">
                  <c:v>6.6395999999973383E-4</c:v>
                </c:pt>
                <c:pt idx="33199">
                  <c:v>6.6397999999973382E-4</c:v>
                </c:pt>
                <c:pt idx="33200">
                  <c:v>6.6399999999973381E-4</c:v>
                </c:pt>
                <c:pt idx="33201">
                  <c:v>6.640199999997338E-4</c:v>
                </c:pt>
                <c:pt idx="33202">
                  <c:v>6.6403999999973379E-4</c:v>
                </c:pt>
                <c:pt idx="33203">
                  <c:v>6.6405999999973378E-4</c:v>
                </c:pt>
                <c:pt idx="33204">
                  <c:v>6.6407999999973377E-4</c:v>
                </c:pt>
                <c:pt idx="33205">
                  <c:v>6.6409999999973376E-4</c:v>
                </c:pt>
                <c:pt idx="33206">
                  <c:v>6.6411999999973375E-4</c:v>
                </c:pt>
                <c:pt idx="33207">
                  <c:v>6.6413999999973374E-4</c:v>
                </c:pt>
                <c:pt idx="33208">
                  <c:v>6.6415999999973373E-4</c:v>
                </c:pt>
                <c:pt idx="33209">
                  <c:v>6.6417999999973372E-4</c:v>
                </c:pt>
                <c:pt idx="33210">
                  <c:v>6.6419999999973371E-4</c:v>
                </c:pt>
                <c:pt idx="33211">
                  <c:v>6.642199999997337E-4</c:v>
                </c:pt>
                <c:pt idx="33212">
                  <c:v>6.6423999999973369E-4</c:v>
                </c:pt>
                <c:pt idx="33213">
                  <c:v>6.6425999999973368E-4</c:v>
                </c:pt>
                <c:pt idx="33214">
                  <c:v>6.6427999999973367E-4</c:v>
                </c:pt>
                <c:pt idx="33215">
                  <c:v>6.6429999999973366E-4</c:v>
                </c:pt>
                <c:pt idx="33216">
                  <c:v>6.6431999999973365E-4</c:v>
                </c:pt>
                <c:pt idx="33217">
                  <c:v>6.6433999999973364E-4</c:v>
                </c:pt>
                <c:pt idx="33218">
                  <c:v>6.6435999999973363E-4</c:v>
                </c:pt>
                <c:pt idx="33219">
                  <c:v>6.6437999999973362E-4</c:v>
                </c:pt>
                <c:pt idx="33220">
                  <c:v>6.6439999999973361E-4</c:v>
                </c:pt>
                <c:pt idx="33221">
                  <c:v>6.644199999997336E-4</c:v>
                </c:pt>
                <c:pt idx="33222">
                  <c:v>6.6443999999973359E-4</c:v>
                </c:pt>
                <c:pt idx="33223">
                  <c:v>6.6445999999973358E-4</c:v>
                </c:pt>
                <c:pt idx="33224">
                  <c:v>6.6447999999973357E-4</c:v>
                </c:pt>
                <c:pt idx="33225">
                  <c:v>6.6449999999973355E-4</c:v>
                </c:pt>
                <c:pt idx="33226">
                  <c:v>6.6451999999973354E-4</c:v>
                </c:pt>
                <c:pt idx="33227">
                  <c:v>6.6453999999973353E-4</c:v>
                </c:pt>
                <c:pt idx="33228">
                  <c:v>6.6455999999973352E-4</c:v>
                </c:pt>
                <c:pt idx="33229">
                  <c:v>6.6457999999973351E-4</c:v>
                </c:pt>
                <c:pt idx="33230">
                  <c:v>6.645999999997335E-4</c:v>
                </c:pt>
                <c:pt idx="33231">
                  <c:v>6.6461999999973349E-4</c:v>
                </c:pt>
                <c:pt idx="33232">
                  <c:v>6.6463999999973348E-4</c:v>
                </c:pt>
                <c:pt idx="33233">
                  <c:v>6.6465999999973347E-4</c:v>
                </c:pt>
                <c:pt idx="33234">
                  <c:v>6.6467999999973346E-4</c:v>
                </c:pt>
                <c:pt idx="33235">
                  <c:v>6.6469999999973345E-4</c:v>
                </c:pt>
                <c:pt idx="33236">
                  <c:v>6.6471999999973344E-4</c:v>
                </c:pt>
                <c:pt idx="33237">
                  <c:v>6.6473999999973343E-4</c:v>
                </c:pt>
                <c:pt idx="33238">
                  <c:v>6.6475999999973342E-4</c:v>
                </c:pt>
                <c:pt idx="33239">
                  <c:v>6.6477999999973341E-4</c:v>
                </c:pt>
                <c:pt idx="33240">
                  <c:v>6.647999999997334E-4</c:v>
                </c:pt>
                <c:pt idx="33241">
                  <c:v>6.6481999999973339E-4</c:v>
                </c:pt>
                <c:pt idx="33242">
                  <c:v>6.6483999999973338E-4</c:v>
                </c:pt>
                <c:pt idx="33243">
                  <c:v>6.6485999999973337E-4</c:v>
                </c:pt>
                <c:pt idx="33244">
                  <c:v>6.6487999999973336E-4</c:v>
                </c:pt>
                <c:pt idx="33245">
                  <c:v>6.6489999999973335E-4</c:v>
                </c:pt>
                <c:pt idx="33246">
                  <c:v>6.6491999999973334E-4</c:v>
                </c:pt>
                <c:pt idx="33247">
                  <c:v>6.6493999999973333E-4</c:v>
                </c:pt>
                <c:pt idx="33248">
                  <c:v>6.6495999999973332E-4</c:v>
                </c:pt>
                <c:pt idx="33249">
                  <c:v>6.6497999999973331E-4</c:v>
                </c:pt>
                <c:pt idx="33250">
                  <c:v>6.649999999997333E-4</c:v>
                </c:pt>
                <c:pt idx="33251">
                  <c:v>6.6501999999973329E-4</c:v>
                </c:pt>
                <c:pt idx="33252">
                  <c:v>6.6503999999973328E-4</c:v>
                </c:pt>
                <c:pt idx="33253">
                  <c:v>6.6505999999973326E-4</c:v>
                </c:pt>
                <c:pt idx="33254">
                  <c:v>6.6507999999973325E-4</c:v>
                </c:pt>
                <c:pt idx="33255">
                  <c:v>6.6509999999973324E-4</c:v>
                </c:pt>
                <c:pt idx="33256">
                  <c:v>6.6511999999973323E-4</c:v>
                </c:pt>
                <c:pt idx="33257">
                  <c:v>6.6513999999973322E-4</c:v>
                </c:pt>
                <c:pt idx="33258">
                  <c:v>6.6515999999973321E-4</c:v>
                </c:pt>
                <c:pt idx="33259">
                  <c:v>6.651799999997332E-4</c:v>
                </c:pt>
                <c:pt idx="33260">
                  <c:v>6.6519999999973319E-4</c:v>
                </c:pt>
                <c:pt idx="33261">
                  <c:v>6.6521999999973318E-4</c:v>
                </c:pt>
                <c:pt idx="33262">
                  <c:v>6.6523999999973317E-4</c:v>
                </c:pt>
                <c:pt idx="33263">
                  <c:v>6.6525999999973316E-4</c:v>
                </c:pt>
                <c:pt idx="33264">
                  <c:v>6.6527999999973315E-4</c:v>
                </c:pt>
                <c:pt idx="33265">
                  <c:v>6.6529999999973314E-4</c:v>
                </c:pt>
                <c:pt idx="33266">
                  <c:v>6.6531999999973313E-4</c:v>
                </c:pt>
                <c:pt idx="33267">
                  <c:v>6.6533999999973312E-4</c:v>
                </c:pt>
                <c:pt idx="33268">
                  <c:v>6.6535999999973311E-4</c:v>
                </c:pt>
                <c:pt idx="33269">
                  <c:v>6.653799999997331E-4</c:v>
                </c:pt>
                <c:pt idx="33270">
                  <c:v>6.6539999999973309E-4</c:v>
                </c:pt>
                <c:pt idx="33271">
                  <c:v>6.6541999999973308E-4</c:v>
                </c:pt>
                <c:pt idx="33272">
                  <c:v>6.6543999999973307E-4</c:v>
                </c:pt>
                <c:pt idx="33273">
                  <c:v>6.6545999999973306E-4</c:v>
                </c:pt>
                <c:pt idx="33274">
                  <c:v>6.6547999999973305E-4</c:v>
                </c:pt>
                <c:pt idx="33275">
                  <c:v>6.6549999999973304E-4</c:v>
                </c:pt>
                <c:pt idx="33276">
                  <c:v>6.6551999999973303E-4</c:v>
                </c:pt>
                <c:pt idx="33277">
                  <c:v>6.6553999999973302E-4</c:v>
                </c:pt>
                <c:pt idx="33278">
                  <c:v>6.6555999999973301E-4</c:v>
                </c:pt>
                <c:pt idx="33279">
                  <c:v>6.65579999999733E-4</c:v>
                </c:pt>
                <c:pt idx="33280">
                  <c:v>6.6559999999973299E-4</c:v>
                </c:pt>
                <c:pt idx="33281">
                  <c:v>6.6561999999973297E-4</c:v>
                </c:pt>
                <c:pt idx="33282">
                  <c:v>6.6563999999973296E-4</c:v>
                </c:pt>
                <c:pt idx="33283">
                  <c:v>6.6565999999973295E-4</c:v>
                </c:pt>
                <c:pt idx="33284">
                  <c:v>6.6567999999973294E-4</c:v>
                </c:pt>
                <c:pt idx="33285">
                  <c:v>6.6569999999973293E-4</c:v>
                </c:pt>
                <c:pt idx="33286">
                  <c:v>6.6571999999973292E-4</c:v>
                </c:pt>
                <c:pt idx="33287">
                  <c:v>6.6573999999973291E-4</c:v>
                </c:pt>
                <c:pt idx="33288">
                  <c:v>6.657599999997329E-4</c:v>
                </c:pt>
                <c:pt idx="33289">
                  <c:v>6.6577999999973289E-4</c:v>
                </c:pt>
                <c:pt idx="33290">
                  <c:v>6.6579999999973288E-4</c:v>
                </c:pt>
                <c:pt idx="33291">
                  <c:v>6.6581999999973287E-4</c:v>
                </c:pt>
                <c:pt idx="33292">
                  <c:v>6.6583999999973286E-4</c:v>
                </c:pt>
                <c:pt idx="33293">
                  <c:v>6.6585999999973285E-4</c:v>
                </c:pt>
                <c:pt idx="33294">
                  <c:v>6.6587999999973284E-4</c:v>
                </c:pt>
                <c:pt idx="33295">
                  <c:v>6.6589999999973283E-4</c:v>
                </c:pt>
                <c:pt idx="33296">
                  <c:v>6.6591999999973282E-4</c:v>
                </c:pt>
                <c:pt idx="33297">
                  <c:v>6.6593999999973281E-4</c:v>
                </c:pt>
                <c:pt idx="33298">
                  <c:v>6.659599999997328E-4</c:v>
                </c:pt>
                <c:pt idx="33299">
                  <c:v>6.6597999999973279E-4</c:v>
                </c:pt>
                <c:pt idx="33300">
                  <c:v>6.6599999999973278E-4</c:v>
                </c:pt>
                <c:pt idx="33301">
                  <c:v>6.6601999999973277E-4</c:v>
                </c:pt>
                <c:pt idx="33302">
                  <c:v>6.6603999999973276E-4</c:v>
                </c:pt>
                <c:pt idx="33303">
                  <c:v>6.6605999999973275E-4</c:v>
                </c:pt>
                <c:pt idx="33304">
                  <c:v>6.6607999999973274E-4</c:v>
                </c:pt>
                <c:pt idx="33305">
                  <c:v>6.6609999999973273E-4</c:v>
                </c:pt>
                <c:pt idx="33306">
                  <c:v>6.6611999999973272E-4</c:v>
                </c:pt>
                <c:pt idx="33307">
                  <c:v>6.6613999999973271E-4</c:v>
                </c:pt>
                <c:pt idx="33308">
                  <c:v>6.661599999997327E-4</c:v>
                </c:pt>
                <c:pt idx="33309">
                  <c:v>6.6617999999973268E-4</c:v>
                </c:pt>
                <c:pt idx="33310">
                  <c:v>6.6619999999973267E-4</c:v>
                </c:pt>
                <c:pt idx="33311">
                  <c:v>6.6621999999973266E-4</c:v>
                </c:pt>
                <c:pt idx="33312">
                  <c:v>6.6623999999973265E-4</c:v>
                </c:pt>
                <c:pt idx="33313">
                  <c:v>6.6625999999973264E-4</c:v>
                </c:pt>
                <c:pt idx="33314">
                  <c:v>6.6627999999973263E-4</c:v>
                </c:pt>
                <c:pt idx="33315">
                  <c:v>6.6629999999973262E-4</c:v>
                </c:pt>
                <c:pt idx="33316">
                  <c:v>6.6631999999973261E-4</c:v>
                </c:pt>
                <c:pt idx="33317">
                  <c:v>6.663399999997326E-4</c:v>
                </c:pt>
                <c:pt idx="33318">
                  <c:v>6.6635999999973259E-4</c:v>
                </c:pt>
                <c:pt idx="33319">
                  <c:v>6.6637999999973258E-4</c:v>
                </c:pt>
                <c:pt idx="33320">
                  <c:v>6.6639999999973257E-4</c:v>
                </c:pt>
                <c:pt idx="33321">
                  <c:v>6.6641999999973256E-4</c:v>
                </c:pt>
                <c:pt idx="33322">
                  <c:v>6.6643999999973255E-4</c:v>
                </c:pt>
                <c:pt idx="33323">
                  <c:v>6.6645999999973254E-4</c:v>
                </c:pt>
                <c:pt idx="33324">
                  <c:v>6.6647999999973253E-4</c:v>
                </c:pt>
                <c:pt idx="33325">
                  <c:v>6.6649999999973252E-4</c:v>
                </c:pt>
                <c:pt idx="33326">
                  <c:v>6.6651999999973251E-4</c:v>
                </c:pt>
                <c:pt idx="33327">
                  <c:v>6.665399999997325E-4</c:v>
                </c:pt>
                <c:pt idx="33328">
                  <c:v>6.6655999999973249E-4</c:v>
                </c:pt>
                <c:pt idx="33329">
                  <c:v>6.6657999999973248E-4</c:v>
                </c:pt>
                <c:pt idx="33330">
                  <c:v>6.6659999999973247E-4</c:v>
                </c:pt>
                <c:pt idx="33331">
                  <c:v>6.6661999999973246E-4</c:v>
                </c:pt>
                <c:pt idx="33332">
                  <c:v>6.6663999999973245E-4</c:v>
                </c:pt>
                <c:pt idx="33333">
                  <c:v>6.6665999999973244E-4</c:v>
                </c:pt>
                <c:pt idx="33334">
                  <c:v>6.6667999999973243E-4</c:v>
                </c:pt>
                <c:pt idx="33335">
                  <c:v>6.6669999999973242E-4</c:v>
                </c:pt>
                <c:pt idx="33336">
                  <c:v>6.6671999999973241E-4</c:v>
                </c:pt>
                <c:pt idx="33337">
                  <c:v>6.6673999999973239E-4</c:v>
                </c:pt>
                <c:pt idx="33338">
                  <c:v>6.6675999999973238E-4</c:v>
                </c:pt>
                <c:pt idx="33339">
                  <c:v>6.6677999999973237E-4</c:v>
                </c:pt>
                <c:pt idx="33340">
                  <c:v>6.6679999999973236E-4</c:v>
                </c:pt>
                <c:pt idx="33341">
                  <c:v>6.6681999999973235E-4</c:v>
                </c:pt>
                <c:pt idx="33342">
                  <c:v>6.6683999999973234E-4</c:v>
                </c:pt>
                <c:pt idx="33343">
                  <c:v>6.6685999999973233E-4</c:v>
                </c:pt>
                <c:pt idx="33344">
                  <c:v>6.6687999999973232E-4</c:v>
                </c:pt>
                <c:pt idx="33345">
                  <c:v>6.6689999999973231E-4</c:v>
                </c:pt>
                <c:pt idx="33346">
                  <c:v>6.669199999997323E-4</c:v>
                </c:pt>
                <c:pt idx="33347">
                  <c:v>6.6693999999973229E-4</c:v>
                </c:pt>
                <c:pt idx="33348">
                  <c:v>6.6695999999973228E-4</c:v>
                </c:pt>
                <c:pt idx="33349">
                  <c:v>6.6697999999973227E-4</c:v>
                </c:pt>
                <c:pt idx="33350">
                  <c:v>6.6699999999973226E-4</c:v>
                </c:pt>
                <c:pt idx="33351">
                  <c:v>6.6701999999973225E-4</c:v>
                </c:pt>
                <c:pt idx="33352">
                  <c:v>6.6703999999973224E-4</c:v>
                </c:pt>
                <c:pt idx="33353">
                  <c:v>6.6705999999973223E-4</c:v>
                </c:pt>
                <c:pt idx="33354">
                  <c:v>6.6707999999973222E-4</c:v>
                </c:pt>
                <c:pt idx="33355">
                  <c:v>6.6709999999973221E-4</c:v>
                </c:pt>
                <c:pt idx="33356">
                  <c:v>6.671199999997322E-4</c:v>
                </c:pt>
                <c:pt idx="33357">
                  <c:v>6.6713999999973219E-4</c:v>
                </c:pt>
                <c:pt idx="33358">
                  <c:v>6.6715999999973218E-4</c:v>
                </c:pt>
                <c:pt idx="33359">
                  <c:v>6.6717999999973217E-4</c:v>
                </c:pt>
                <c:pt idx="33360">
                  <c:v>6.6719999999973216E-4</c:v>
                </c:pt>
                <c:pt idx="33361">
                  <c:v>6.6721999999973215E-4</c:v>
                </c:pt>
                <c:pt idx="33362">
                  <c:v>6.6723999999973214E-4</c:v>
                </c:pt>
                <c:pt idx="33363">
                  <c:v>6.6725999999973213E-4</c:v>
                </c:pt>
                <c:pt idx="33364">
                  <c:v>6.6727999999973212E-4</c:v>
                </c:pt>
                <c:pt idx="33365">
                  <c:v>6.672999999997321E-4</c:v>
                </c:pt>
                <c:pt idx="33366">
                  <c:v>6.6731999999973209E-4</c:v>
                </c:pt>
                <c:pt idx="33367">
                  <c:v>6.6733999999973208E-4</c:v>
                </c:pt>
                <c:pt idx="33368">
                  <c:v>6.6735999999973207E-4</c:v>
                </c:pt>
                <c:pt idx="33369">
                  <c:v>6.6737999999973206E-4</c:v>
                </c:pt>
                <c:pt idx="33370">
                  <c:v>6.6739999999973205E-4</c:v>
                </c:pt>
                <c:pt idx="33371">
                  <c:v>6.6741999999973204E-4</c:v>
                </c:pt>
                <c:pt idx="33372">
                  <c:v>6.6743999999973203E-4</c:v>
                </c:pt>
                <c:pt idx="33373">
                  <c:v>6.6745999999973202E-4</c:v>
                </c:pt>
                <c:pt idx="33374">
                  <c:v>6.6747999999973201E-4</c:v>
                </c:pt>
                <c:pt idx="33375">
                  <c:v>6.67499999999732E-4</c:v>
                </c:pt>
                <c:pt idx="33376">
                  <c:v>6.6751999999973199E-4</c:v>
                </c:pt>
                <c:pt idx="33377">
                  <c:v>6.6753999999973198E-4</c:v>
                </c:pt>
                <c:pt idx="33378">
                  <c:v>6.6755999999973197E-4</c:v>
                </c:pt>
                <c:pt idx="33379">
                  <c:v>6.6757999999973196E-4</c:v>
                </c:pt>
                <c:pt idx="33380">
                  <c:v>6.6759999999973195E-4</c:v>
                </c:pt>
                <c:pt idx="33381">
                  <c:v>6.6761999999973194E-4</c:v>
                </c:pt>
                <c:pt idx="33382">
                  <c:v>6.6763999999973193E-4</c:v>
                </c:pt>
                <c:pt idx="33383">
                  <c:v>6.6765999999973192E-4</c:v>
                </c:pt>
                <c:pt idx="33384">
                  <c:v>6.6767999999973191E-4</c:v>
                </c:pt>
                <c:pt idx="33385">
                  <c:v>6.676999999997319E-4</c:v>
                </c:pt>
                <c:pt idx="33386">
                  <c:v>6.6771999999973189E-4</c:v>
                </c:pt>
                <c:pt idx="33387">
                  <c:v>6.6773999999973188E-4</c:v>
                </c:pt>
                <c:pt idx="33388">
                  <c:v>6.6775999999973187E-4</c:v>
                </c:pt>
                <c:pt idx="33389">
                  <c:v>6.6777999999973186E-4</c:v>
                </c:pt>
                <c:pt idx="33390">
                  <c:v>6.6779999999973185E-4</c:v>
                </c:pt>
                <c:pt idx="33391">
                  <c:v>6.6781999999973184E-4</c:v>
                </c:pt>
                <c:pt idx="33392">
                  <c:v>6.6783999999973183E-4</c:v>
                </c:pt>
                <c:pt idx="33393">
                  <c:v>6.6785999999973181E-4</c:v>
                </c:pt>
                <c:pt idx="33394">
                  <c:v>6.678799999997318E-4</c:v>
                </c:pt>
                <c:pt idx="33395">
                  <c:v>6.6789999999973179E-4</c:v>
                </c:pt>
                <c:pt idx="33396">
                  <c:v>6.6791999999973178E-4</c:v>
                </c:pt>
                <c:pt idx="33397">
                  <c:v>6.6793999999973177E-4</c:v>
                </c:pt>
                <c:pt idx="33398">
                  <c:v>6.6795999999973176E-4</c:v>
                </c:pt>
                <c:pt idx="33399">
                  <c:v>6.6797999999973175E-4</c:v>
                </c:pt>
                <c:pt idx="33400">
                  <c:v>6.6799999999973174E-4</c:v>
                </c:pt>
                <c:pt idx="33401">
                  <c:v>6.6801999999973173E-4</c:v>
                </c:pt>
                <c:pt idx="33402">
                  <c:v>6.6803999999973172E-4</c:v>
                </c:pt>
                <c:pt idx="33403">
                  <c:v>6.6805999999973171E-4</c:v>
                </c:pt>
                <c:pt idx="33404">
                  <c:v>6.680799999997317E-4</c:v>
                </c:pt>
                <c:pt idx="33405">
                  <c:v>6.6809999999973169E-4</c:v>
                </c:pt>
                <c:pt idx="33406">
                  <c:v>6.6811999999973168E-4</c:v>
                </c:pt>
                <c:pt idx="33407">
                  <c:v>6.6813999999973167E-4</c:v>
                </c:pt>
                <c:pt idx="33408">
                  <c:v>6.6815999999973166E-4</c:v>
                </c:pt>
                <c:pt idx="33409">
                  <c:v>6.6817999999973165E-4</c:v>
                </c:pt>
                <c:pt idx="33410">
                  <c:v>6.6819999999973164E-4</c:v>
                </c:pt>
                <c:pt idx="33411">
                  <c:v>6.6821999999973163E-4</c:v>
                </c:pt>
                <c:pt idx="33412">
                  <c:v>6.6823999999973162E-4</c:v>
                </c:pt>
                <c:pt idx="33413">
                  <c:v>6.6825999999973161E-4</c:v>
                </c:pt>
                <c:pt idx="33414">
                  <c:v>6.682799999997316E-4</c:v>
                </c:pt>
                <c:pt idx="33415">
                  <c:v>6.6829999999973159E-4</c:v>
                </c:pt>
                <c:pt idx="33416">
                  <c:v>6.6831999999973158E-4</c:v>
                </c:pt>
                <c:pt idx="33417">
                  <c:v>6.6833999999973157E-4</c:v>
                </c:pt>
                <c:pt idx="33418">
                  <c:v>6.6835999999973156E-4</c:v>
                </c:pt>
                <c:pt idx="33419">
                  <c:v>6.6837999999973155E-4</c:v>
                </c:pt>
                <c:pt idx="33420">
                  <c:v>6.6839999999973154E-4</c:v>
                </c:pt>
                <c:pt idx="33421">
                  <c:v>6.6841999999973152E-4</c:v>
                </c:pt>
                <c:pt idx="33422">
                  <c:v>6.6843999999973151E-4</c:v>
                </c:pt>
                <c:pt idx="33423">
                  <c:v>6.684599999997315E-4</c:v>
                </c:pt>
                <c:pt idx="33424">
                  <c:v>6.6847999999973149E-4</c:v>
                </c:pt>
                <c:pt idx="33425">
                  <c:v>6.6849999999973148E-4</c:v>
                </c:pt>
                <c:pt idx="33426">
                  <c:v>6.6851999999973147E-4</c:v>
                </c:pt>
                <c:pt idx="33427">
                  <c:v>6.6853999999973146E-4</c:v>
                </c:pt>
                <c:pt idx="33428">
                  <c:v>6.6855999999973145E-4</c:v>
                </c:pt>
                <c:pt idx="33429">
                  <c:v>6.6857999999973144E-4</c:v>
                </c:pt>
                <c:pt idx="33430">
                  <c:v>6.6859999999973143E-4</c:v>
                </c:pt>
                <c:pt idx="33431">
                  <c:v>6.6861999999973142E-4</c:v>
                </c:pt>
                <c:pt idx="33432">
                  <c:v>6.6863999999973141E-4</c:v>
                </c:pt>
                <c:pt idx="33433">
                  <c:v>6.686599999997314E-4</c:v>
                </c:pt>
                <c:pt idx="33434">
                  <c:v>6.6867999999973139E-4</c:v>
                </c:pt>
                <c:pt idx="33435">
                  <c:v>6.6869999999973138E-4</c:v>
                </c:pt>
                <c:pt idx="33436">
                  <c:v>6.6871999999973137E-4</c:v>
                </c:pt>
                <c:pt idx="33437">
                  <c:v>6.6873999999973136E-4</c:v>
                </c:pt>
                <c:pt idx="33438">
                  <c:v>6.6875999999973135E-4</c:v>
                </c:pt>
                <c:pt idx="33439">
                  <c:v>6.6877999999973134E-4</c:v>
                </c:pt>
                <c:pt idx="33440">
                  <c:v>6.6879999999973133E-4</c:v>
                </c:pt>
                <c:pt idx="33441">
                  <c:v>6.6881999999973132E-4</c:v>
                </c:pt>
                <c:pt idx="33442">
                  <c:v>6.6883999999973131E-4</c:v>
                </c:pt>
                <c:pt idx="33443">
                  <c:v>6.688599999997313E-4</c:v>
                </c:pt>
                <c:pt idx="33444">
                  <c:v>6.6887999999973129E-4</c:v>
                </c:pt>
                <c:pt idx="33445">
                  <c:v>6.6889999999973128E-4</c:v>
                </c:pt>
                <c:pt idx="33446">
                  <c:v>6.6891999999973127E-4</c:v>
                </c:pt>
                <c:pt idx="33447">
                  <c:v>6.6893999999973126E-4</c:v>
                </c:pt>
                <c:pt idx="33448">
                  <c:v>6.6895999999973125E-4</c:v>
                </c:pt>
                <c:pt idx="33449">
                  <c:v>6.6897999999973123E-4</c:v>
                </c:pt>
                <c:pt idx="33450">
                  <c:v>6.6899999999973122E-4</c:v>
                </c:pt>
                <c:pt idx="33451">
                  <c:v>6.6901999999973121E-4</c:v>
                </c:pt>
                <c:pt idx="33452">
                  <c:v>6.690399999997312E-4</c:v>
                </c:pt>
                <c:pt idx="33453">
                  <c:v>6.6905999999973119E-4</c:v>
                </c:pt>
                <c:pt idx="33454">
                  <c:v>6.6907999999973118E-4</c:v>
                </c:pt>
                <c:pt idx="33455">
                  <c:v>6.6909999999973117E-4</c:v>
                </c:pt>
                <c:pt idx="33456">
                  <c:v>6.6911999999973116E-4</c:v>
                </c:pt>
                <c:pt idx="33457">
                  <c:v>6.6913999999973115E-4</c:v>
                </c:pt>
                <c:pt idx="33458">
                  <c:v>6.6915999999973114E-4</c:v>
                </c:pt>
                <c:pt idx="33459">
                  <c:v>6.6917999999973113E-4</c:v>
                </c:pt>
                <c:pt idx="33460">
                  <c:v>6.6919999999973112E-4</c:v>
                </c:pt>
                <c:pt idx="33461">
                  <c:v>6.6921999999973111E-4</c:v>
                </c:pt>
                <c:pt idx="33462">
                  <c:v>6.692399999997311E-4</c:v>
                </c:pt>
                <c:pt idx="33463">
                  <c:v>6.6925999999973109E-4</c:v>
                </c:pt>
                <c:pt idx="33464">
                  <c:v>6.6927999999973108E-4</c:v>
                </c:pt>
                <c:pt idx="33465">
                  <c:v>6.6929999999973107E-4</c:v>
                </c:pt>
                <c:pt idx="33466">
                  <c:v>6.6931999999973106E-4</c:v>
                </c:pt>
                <c:pt idx="33467">
                  <c:v>6.6933999999973105E-4</c:v>
                </c:pt>
                <c:pt idx="33468">
                  <c:v>6.6935999999973104E-4</c:v>
                </c:pt>
                <c:pt idx="33469">
                  <c:v>6.6937999999973103E-4</c:v>
                </c:pt>
                <c:pt idx="33470">
                  <c:v>6.6939999999973102E-4</c:v>
                </c:pt>
                <c:pt idx="33471">
                  <c:v>6.6941999999973101E-4</c:v>
                </c:pt>
                <c:pt idx="33472">
                  <c:v>6.69439999999731E-4</c:v>
                </c:pt>
                <c:pt idx="33473">
                  <c:v>6.6945999999973099E-4</c:v>
                </c:pt>
                <c:pt idx="33474">
                  <c:v>6.6947999999973098E-4</c:v>
                </c:pt>
                <c:pt idx="33475">
                  <c:v>6.6949999999973097E-4</c:v>
                </c:pt>
                <c:pt idx="33476">
                  <c:v>6.6951999999973096E-4</c:v>
                </c:pt>
                <c:pt idx="33477">
                  <c:v>6.6953999999973094E-4</c:v>
                </c:pt>
                <c:pt idx="33478">
                  <c:v>6.6955999999973093E-4</c:v>
                </c:pt>
                <c:pt idx="33479">
                  <c:v>6.6957999999973092E-4</c:v>
                </c:pt>
                <c:pt idx="33480">
                  <c:v>6.6959999999973091E-4</c:v>
                </c:pt>
                <c:pt idx="33481">
                  <c:v>6.696199999997309E-4</c:v>
                </c:pt>
                <c:pt idx="33482">
                  <c:v>6.6963999999973089E-4</c:v>
                </c:pt>
                <c:pt idx="33483">
                  <c:v>6.6965999999973088E-4</c:v>
                </c:pt>
                <c:pt idx="33484">
                  <c:v>6.6967999999973087E-4</c:v>
                </c:pt>
                <c:pt idx="33485">
                  <c:v>6.6969999999973086E-4</c:v>
                </c:pt>
                <c:pt idx="33486">
                  <c:v>6.6971999999973085E-4</c:v>
                </c:pt>
                <c:pt idx="33487">
                  <c:v>6.6973999999973084E-4</c:v>
                </c:pt>
                <c:pt idx="33488">
                  <c:v>6.6975999999973083E-4</c:v>
                </c:pt>
                <c:pt idx="33489">
                  <c:v>6.6977999999973082E-4</c:v>
                </c:pt>
                <c:pt idx="33490">
                  <c:v>6.6979999999973081E-4</c:v>
                </c:pt>
                <c:pt idx="33491">
                  <c:v>6.698199999997308E-4</c:v>
                </c:pt>
                <c:pt idx="33492">
                  <c:v>6.6983999999973079E-4</c:v>
                </c:pt>
                <c:pt idx="33493">
                  <c:v>6.6985999999973078E-4</c:v>
                </c:pt>
                <c:pt idx="33494">
                  <c:v>6.6987999999973077E-4</c:v>
                </c:pt>
                <c:pt idx="33495">
                  <c:v>6.6989999999973076E-4</c:v>
                </c:pt>
                <c:pt idx="33496">
                  <c:v>6.6991999999973075E-4</c:v>
                </c:pt>
                <c:pt idx="33497">
                  <c:v>6.6993999999973074E-4</c:v>
                </c:pt>
                <c:pt idx="33498">
                  <c:v>6.6995999999973073E-4</c:v>
                </c:pt>
                <c:pt idx="33499">
                  <c:v>6.6997999999973072E-4</c:v>
                </c:pt>
                <c:pt idx="33500">
                  <c:v>6.6999999999973071E-4</c:v>
                </c:pt>
                <c:pt idx="33501">
                  <c:v>6.700199999997307E-4</c:v>
                </c:pt>
                <c:pt idx="33502">
                  <c:v>6.7003999999973069E-4</c:v>
                </c:pt>
                <c:pt idx="33503">
                  <c:v>6.7005999999973068E-4</c:v>
                </c:pt>
                <c:pt idx="33504">
                  <c:v>6.7007999999973067E-4</c:v>
                </c:pt>
                <c:pt idx="33505">
                  <c:v>6.7009999999973066E-4</c:v>
                </c:pt>
                <c:pt idx="33506">
                  <c:v>6.7011999999973064E-4</c:v>
                </c:pt>
                <c:pt idx="33507">
                  <c:v>6.7013999999973063E-4</c:v>
                </c:pt>
                <c:pt idx="33508">
                  <c:v>6.7015999999973062E-4</c:v>
                </c:pt>
                <c:pt idx="33509">
                  <c:v>6.7017999999973061E-4</c:v>
                </c:pt>
                <c:pt idx="33510">
                  <c:v>6.701999999997306E-4</c:v>
                </c:pt>
                <c:pt idx="33511">
                  <c:v>6.7021999999973059E-4</c:v>
                </c:pt>
                <c:pt idx="33512">
                  <c:v>6.7023999999973058E-4</c:v>
                </c:pt>
                <c:pt idx="33513">
                  <c:v>6.7025999999973057E-4</c:v>
                </c:pt>
                <c:pt idx="33514">
                  <c:v>6.7027999999973056E-4</c:v>
                </c:pt>
                <c:pt idx="33515">
                  <c:v>6.7029999999973055E-4</c:v>
                </c:pt>
                <c:pt idx="33516">
                  <c:v>6.7031999999973054E-4</c:v>
                </c:pt>
                <c:pt idx="33517">
                  <c:v>6.7033999999973053E-4</c:v>
                </c:pt>
                <c:pt idx="33518">
                  <c:v>6.7035999999973052E-4</c:v>
                </c:pt>
                <c:pt idx="33519">
                  <c:v>6.7037999999973051E-4</c:v>
                </c:pt>
                <c:pt idx="33520">
                  <c:v>6.703999999997305E-4</c:v>
                </c:pt>
                <c:pt idx="33521">
                  <c:v>6.7041999999973049E-4</c:v>
                </c:pt>
                <c:pt idx="33522">
                  <c:v>6.7043999999973048E-4</c:v>
                </c:pt>
                <c:pt idx="33523">
                  <c:v>6.7045999999973047E-4</c:v>
                </c:pt>
                <c:pt idx="33524">
                  <c:v>6.7047999999973046E-4</c:v>
                </c:pt>
                <c:pt idx="33525">
                  <c:v>6.7049999999973045E-4</c:v>
                </c:pt>
                <c:pt idx="33526">
                  <c:v>6.7051999999973044E-4</c:v>
                </c:pt>
                <c:pt idx="33527">
                  <c:v>6.7053999999973043E-4</c:v>
                </c:pt>
                <c:pt idx="33528">
                  <c:v>6.7055999999973042E-4</c:v>
                </c:pt>
                <c:pt idx="33529">
                  <c:v>6.7057999999973041E-4</c:v>
                </c:pt>
                <c:pt idx="33530">
                  <c:v>6.705999999997304E-4</c:v>
                </c:pt>
                <c:pt idx="33531">
                  <c:v>6.7061999999973039E-4</c:v>
                </c:pt>
                <c:pt idx="33532">
                  <c:v>6.7063999999973038E-4</c:v>
                </c:pt>
                <c:pt idx="33533">
                  <c:v>6.7065999999973037E-4</c:v>
                </c:pt>
                <c:pt idx="33534">
                  <c:v>6.7067999999973035E-4</c:v>
                </c:pt>
                <c:pt idx="33535">
                  <c:v>6.7069999999973034E-4</c:v>
                </c:pt>
                <c:pt idx="33536">
                  <c:v>6.7071999999973033E-4</c:v>
                </c:pt>
                <c:pt idx="33537">
                  <c:v>6.7073999999973032E-4</c:v>
                </c:pt>
                <c:pt idx="33538">
                  <c:v>6.7075999999973031E-4</c:v>
                </c:pt>
                <c:pt idx="33539">
                  <c:v>6.707799999997303E-4</c:v>
                </c:pt>
                <c:pt idx="33540">
                  <c:v>6.7079999999973029E-4</c:v>
                </c:pt>
                <c:pt idx="33541">
                  <c:v>6.7081999999973028E-4</c:v>
                </c:pt>
                <c:pt idx="33542">
                  <c:v>6.7083999999973027E-4</c:v>
                </c:pt>
                <c:pt idx="33543">
                  <c:v>6.7085999999973026E-4</c:v>
                </c:pt>
                <c:pt idx="33544">
                  <c:v>6.7087999999973025E-4</c:v>
                </c:pt>
                <c:pt idx="33545">
                  <c:v>6.7089999999973024E-4</c:v>
                </c:pt>
                <c:pt idx="33546">
                  <c:v>6.7091999999973023E-4</c:v>
                </c:pt>
                <c:pt idx="33547">
                  <c:v>6.7093999999973022E-4</c:v>
                </c:pt>
                <c:pt idx="33548">
                  <c:v>6.7095999999973021E-4</c:v>
                </c:pt>
                <c:pt idx="33549">
                  <c:v>6.709799999997302E-4</c:v>
                </c:pt>
                <c:pt idx="33550">
                  <c:v>6.7099999999973019E-4</c:v>
                </c:pt>
                <c:pt idx="33551">
                  <c:v>6.7101999999973018E-4</c:v>
                </c:pt>
                <c:pt idx="33552">
                  <c:v>6.7103999999973017E-4</c:v>
                </c:pt>
                <c:pt idx="33553">
                  <c:v>6.7105999999973016E-4</c:v>
                </c:pt>
                <c:pt idx="33554">
                  <c:v>6.7107999999973015E-4</c:v>
                </c:pt>
                <c:pt idx="33555">
                  <c:v>6.7109999999973014E-4</c:v>
                </c:pt>
                <c:pt idx="33556">
                  <c:v>6.7111999999973013E-4</c:v>
                </c:pt>
                <c:pt idx="33557">
                  <c:v>6.7113999999973012E-4</c:v>
                </c:pt>
                <c:pt idx="33558">
                  <c:v>6.7115999999973011E-4</c:v>
                </c:pt>
                <c:pt idx="33559">
                  <c:v>6.711799999997301E-4</c:v>
                </c:pt>
                <c:pt idx="33560">
                  <c:v>6.7119999999973009E-4</c:v>
                </c:pt>
                <c:pt idx="33561">
                  <c:v>6.7121999999973008E-4</c:v>
                </c:pt>
                <c:pt idx="33562">
                  <c:v>6.7123999999973006E-4</c:v>
                </c:pt>
                <c:pt idx="33563">
                  <c:v>6.7125999999973005E-4</c:v>
                </c:pt>
                <c:pt idx="33564">
                  <c:v>6.7127999999973004E-4</c:v>
                </c:pt>
                <c:pt idx="33565">
                  <c:v>6.7129999999973003E-4</c:v>
                </c:pt>
                <c:pt idx="33566">
                  <c:v>6.7131999999973002E-4</c:v>
                </c:pt>
                <c:pt idx="33567">
                  <c:v>6.7133999999973001E-4</c:v>
                </c:pt>
                <c:pt idx="33568">
                  <c:v>6.7135999999973E-4</c:v>
                </c:pt>
                <c:pt idx="33569">
                  <c:v>6.7137999999972999E-4</c:v>
                </c:pt>
                <c:pt idx="33570">
                  <c:v>6.7139999999972998E-4</c:v>
                </c:pt>
                <c:pt idx="33571">
                  <c:v>6.7141999999972997E-4</c:v>
                </c:pt>
                <c:pt idx="33572">
                  <c:v>6.7143999999972996E-4</c:v>
                </c:pt>
                <c:pt idx="33573">
                  <c:v>6.7145999999972995E-4</c:v>
                </c:pt>
                <c:pt idx="33574">
                  <c:v>6.7147999999972994E-4</c:v>
                </c:pt>
                <c:pt idx="33575">
                  <c:v>6.7149999999972993E-4</c:v>
                </c:pt>
                <c:pt idx="33576">
                  <c:v>6.7151999999972992E-4</c:v>
                </c:pt>
                <c:pt idx="33577">
                  <c:v>6.7153999999972991E-4</c:v>
                </c:pt>
                <c:pt idx="33578">
                  <c:v>6.715599999997299E-4</c:v>
                </c:pt>
                <c:pt idx="33579">
                  <c:v>6.7157999999972989E-4</c:v>
                </c:pt>
                <c:pt idx="33580">
                  <c:v>6.7159999999972988E-4</c:v>
                </c:pt>
                <c:pt idx="33581">
                  <c:v>6.7161999999972987E-4</c:v>
                </c:pt>
                <c:pt idx="33582">
                  <c:v>6.7163999999972986E-4</c:v>
                </c:pt>
                <c:pt idx="33583">
                  <c:v>6.7165999999972985E-4</c:v>
                </c:pt>
                <c:pt idx="33584">
                  <c:v>6.7167999999972984E-4</c:v>
                </c:pt>
                <c:pt idx="33585">
                  <c:v>6.7169999999972983E-4</c:v>
                </c:pt>
                <c:pt idx="33586">
                  <c:v>6.7171999999972982E-4</c:v>
                </c:pt>
                <c:pt idx="33587">
                  <c:v>6.7173999999972981E-4</c:v>
                </c:pt>
                <c:pt idx="33588">
                  <c:v>6.717599999997298E-4</c:v>
                </c:pt>
                <c:pt idx="33589">
                  <c:v>6.7177999999972979E-4</c:v>
                </c:pt>
                <c:pt idx="33590">
                  <c:v>6.7179999999972977E-4</c:v>
                </c:pt>
                <c:pt idx="33591">
                  <c:v>6.7181999999972976E-4</c:v>
                </c:pt>
                <c:pt idx="33592">
                  <c:v>6.7183999999972975E-4</c:v>
                </c:pt>
                <c:pt idx="33593">
                  <c:v>6.7185999999972974E-4</c:v>
                </c:pt>
                <c:pt idx="33594">
                  <c:v>6.7187999999972973E-4</c:v>
                </c:pt>
                <c:pt idx="33595">
                  <c:v>6.7189999999972972E-4</c:v>
                </c:pt>
                <c:pt idx="33596">
                  <c:v>6.7191999999972971E-4</c:v>
                </c:pt>
                <c:pt idx="33597">
                  <c:v>6.719399999997297E-4</c:v>
                </c:pt>
                <c:pt idx="33598">
                  <c:v>6.7195999999972969E-4</c:v>
                </c:pt>
                <c:pt idx="33599">
                  <c:v>6.7197999999972968E-4</c:v>
                </c:pt>
                <c:pt idx="33600">
                  <c:v>6.7199999999972967E-4</c:v>
                </c:pt>
                <c:pt idx="33601">
                  <c:v>6.7201999999972966E-4</c:v>
                </c:pt>
                <c:pt idx="33602">
                  <c:v>6.7203999999972965E-4</c:v>
                </c:pt>
                <c:pt idx="33603">
                  <c:v>6.7205999999972964E-4</c:v>
                </c:pt>
                <c:pt idx="33604">
                  <c:v>6.7207999999972963E-4</c:v>
                </c:pt>
                <c:pt idx="33605">
                  <c:v>6.7209999999972962E-4</c:v>
                </c:pt>
                <c:pt idx="33606">
                  <c:v>6.7211999999972961E-4</c:v>
                </c:pt>
                <c:pt idx="33607">
                  <c:v>6.721399999997296E-4</c:v>
                </c:pt>
                <c:pt idx="33608">
                  <c:v>6.7215999999972959E-4</c:v>
                </c:pt>
                <c:pt idx="33609">
                  <c:v>6.7217999999972958E-4</c:v>
                </c:pt>
                <c:pt idx="33610">
                  <c:v>6.7219999999972957E-4</c:v>
                </c:pt>
                <c:pt idx="33611">
                  <c:v>6.7221999999972956E-4</c:v>
                </c:pt>
                <c:pt idx="33612">
                  <c:v>6.7223999999972955E-4</c:v>
                </c:pt>
                <c:pt idx="33613">
                  <c:v>6.7225999999972954E-4</c:v>
                </c:pt>
                <c:pt idx="33614">
                  <c:v>6.7227999999972953E-4</c:v>
                </c:pt>
                <c:pt idx="33615">
                  <c:v>6.7229999999972952E-4</c:v>
                </c:pt>
                <c:pt idx="33616">
                  <c:v>6.7231999999972951E-4</c:v>
                </c:pt>
                <c:pt idx="33617">
                  <c:v>6.723399999997295E-4</c:v>
                </c:pt>
                <c:pt idx="33618">
                  <c:v>6.7235999999972948E-4</c:v>
                </c:pt>
                <c:pt idx="33619">
                  <c:v>6.7237999999972947E-4</c:v>
                </c:pt>
                <c:pt idx="33620">
                  <c:v>6.7239999999972946E-4</c:v>
                </c:pt>
                <c:pt idx="33621">
                  <c:v>6.7241999999972945E-4</c:v>
                </c:pt>
                <c:pt idx="33622">
                  <c:v>6.7243999999972944E-4</c:v>
                </c:pt>
                <c:pt idx="33623">
                  <c:v>6.7245999999972943E-4</c:v>
                </c:pt>
                <c:pt idx="33624">
                  <c:v>6.7247999999972942E-4</c:v>
                </c:pt>
                <c:pt idx="33625">
                  <c:v>6.7249999999972941E-4</c:v>
                </c:pt>
                <c:pt idx="33626">
                  <c:v>6.725199999997294E-4</c:v>
                </c:pt>
                <c:pt idx="33627">
                  <c:v>6.7253999999972939E-4</c:v>
                </c:pt>
                <c:pt idx="33628">
                  <c:v>6.7255999999972938E-4</c:v>
                </c:pt>
                <c:pt idx="33629">
                  <c:v>6.7257999999972937E-4</c:v>
                </c:pt>
                <c:pt idx="33630">
                  <c:v>6.7259999999972936E-4</c:v>
                </c:pt>
                <c:pt idx="33631">
                  <c:v>6.7261999999972935E-4</c:v>
                </c:pt>
                <c:pt idx="33632">
                  <c:v>6.7263999999972934E-4</c:v>
                </c:pt>
                <c:pt idx="33633">
                  <c:v>6.7265999999972933E-4</c:v>
                </c:pt>
                <c:pt idx="33634">
                  <c:v>6.7267999999972932E-4</c:v>
                </c:pt>
                <c:pt idx="33635">
                  <c:v>6.7269999999972931E-4</c:v>
                </c:pt>
                <c:pt idx="33636">
                  <c:v>6.727199999997293E-4</c:v>
                </c:pt>
                <c:pt idx="33637">
                  <c:v>6.7273999999972929E-4</c:v>
                </c:pt>
                <c:pt idx="33638">
                  <c:v>6.7275999999972928E-4</c:v>
                </c:pt>
                <c:pt idx="33639">
                  <c:v>6.7277999999972927E-4</c:v>
                </c:pt>
                <c:pt idx="33640">
                  <c:v>6.7279999999972926E-4</c:v>
                </c:pt>
                <c:pt idx="33641">
                  <c:v>6.7281999999972925E-4</c:v>
                </c:pt>
                <c:pt idx="33642">
                  <c:v>6.7283999999972924E-4</c:v>
                </c:pt>
                <c:pt idx="33643">
                  <c:v>6.7285999999972923E-4</c:v>
                </c:pt>
                <c:pt idx="33644">
                  <c:v>6.7287999999972922E-4</c:v>
                </c:pt>
                <c:pt idx="33645">
                  <c:v>6.7289999999972921E-4</c:v>
                </c:pt>
                <c:pt idx="33646">
                  <c:v>6.7291999999972919E-4</c:v>
                </c:pt>
                <c:pt idx="33647">
                  <c:v>6.7293999999972918E-4</c:v>
                </c:pt>
                <c:pt idx="33648">
                  <c:v>6.7295999999972917E-4</c:v>
                </c:pt>
                <c:pt idx="33649">
                  <c:v>6.7297999999972916E-4</c:v>
                </c:pt>
                <c:pt idx="33650">
                  <c:v>6.7299999999972915E-4</c:v>
                </c:pt>
                <c:pt idx="33651">
                  <c:v>6.7301999999972914E-4</c:v>
                </c:pt>
                <c:pt idx="33652">
                  <c:v>6.7303999999972913E-4</c:v>
                </c:pt>
                <c:pt idx="33653">
                  <c:v>6.7305999999972912E-4</c:v>
                </c:pt>
                <c:pt idx="33654">
                  <c:v>6.7307999999972911E-4</c:v>
                </c:pt>
                <c:pt idx="33655">
                  <c:v>6.730999999997291E-4</c:v>
                </c:pt>
                <c:pt idx="33656">
                  <c:v>6.7311999999972909E-4</c:v>
                </c:pt>
                <c:pt idx="33657">
                  <c:v>6.7313999999972908E-4</c:v>
                </c:pt>
                <c:pt idx="33658">
                  <c:v>6.7315999999972907E-4</c:v>
                </c:pt>
                <c:pt idx="33659">
                  <c:v>6.7317999999972906E-4</c:v>
                </c:pt>
                <c:pt idx="33660">
                  <c:v>6.7319999999972905E-4</c:v>
                </c:pt>
                <c:pt idx="33661">
                  <c:v>6.7321999999972904E-4</c:v>
                </c:pt>
                <c:pt idx="33662">
                  <c:v>6.7323999999972903E-4</c:v>
                </c:pt>
                <c:pt idx="33663">
                  <c:v>6.7325999999972902E-4</c:v>
                </c:pt>
                <c:pt idx="33664">
                  <c:v>6.7327999999972901E-4</c:v>
                </c:pt>
                <c:pt idx="33665">
                  <c:v>6.73299999999729E-4</c:v>
                </c:pt>
                <c:pt idx="33666">
                  <c:v>6.7331999999972899E-4</c:v>
                </c:pt>
                <c:pt idx="33667">
                  <c:v>6.7333999999972898E-4</c:v>
                </c:pt>
                <c:pt idx="33668">
                  <c:v>6.7335999999972897E-4</c:v>
                </c:pt>
                <c:pt idx="33669">
                  <c:v>6.7337999999972896E-4</c:v>
                </c:pt>
                <c:pt idx="33670">
                  <c:v>6.7339999999972895E-4</c:v>
                </c:pt>
                <c:pt idx="33671">
                  <c:v>6.7341999999972894E-4</c:v>
                </c:pt>
                <c:pt idx="33672">
                  <c:v>6.7343999999972893E-4</c:v>
                </c:pt>
                <c:pt idx="33673">
                  <c:v>6.7345999999972892E-4</c:v>
                </c:pt>
                <c:pt idx="33674">
                  <c:v>6.734799999997289E-4</c:v>
                </c:pt>
                <c:pt idx="33675">
                  <c:v>6.7349999999972889E-4</c:v>
                </c:pt>
                <c:pt idx="33676">
                  <c:v>6.7351999999972888E-4</c:v>
                </c:pt>
                <c:pt idx="33677">
                  <c:v>6.7353999999972887E-4</c:v>
                </c:pt>
                <c:pt idx="33678">
                  <c:v>6.7355999999972886E-4</c:v>
                </c:pt>
                <c:pt idx="33679">
                  <c:v>6.7357999999972885E-4</c:v>
                </c:pt>
                <c:pt idx="33680">
                  <c:v>6.7359999999972884E-4</c:v>
                </c:pt>
                <c:pt idx="33681">
                  <c:v>6.7361999999972883E-4</c:v>
                </c:pt>
                <c:pt idx="33682">
                  <c:v>6.7363999999972882E-4</c:v>
                </c:pt>
                <c:pt idx="33683">
                  <c:v>6.7365999999972881E-4</c:v>
                </c:pt>
                <c:pt idx="33684">
                  <c:v>6.736799999997288E-4</c:v>
                </c:pt>
                <c:pt idx="33685">
                  <c:v>6.7369999999972879E-4</c:v>
                </c:pt>
                <c:pt idx="33686">
                  <c:v>6.7371999999972878E-4</c:v>
                </c:pt>
                <c:pt idx="33687">
                  <c:v>6.7373999999972877E-4</c:v>
                </c:pt>
                <c:pt idx="33688">
                  <c:v>6.7375999999972876E-4</c:v>
                </c:pt>
                <c:pt idx="33689">
                  <c:v>6.7377999999972875E-4</c:v>
                </c:pt>
                <c:pt idx="33690">
                  <c:v>6.7379999999972874E-4</c:v>
                </c:pt>
                <c:pt idx="33691">
                  <c:v>6.7381999999972873E-4</c:v>
                </c:pt>
                <c:pt idx="33692">
                  <c:v>6.7383999999972872E-4</c:v>
                </c:pt>
                <c:pt idx="33693">
                  <c:v>6.7385999999972871E-4</c:v>
                </c:pt>
                <c:pt idx="33694">
                  <c:v>6.738799999997287E-4</c:v>
                </c:pt>
                <c:pt idx="33695">
                  <c:v>6.7389999999972869E-4</c:v>
                </c:pt>
                <c:pt idx="33696">
                  <c:v>6.7391999999972868E-4</c:v>
                </c:pt>
                <c:pt idx="33697">
                  <c:v>6.7393999999972867E-4</c:v>
                </c:pt>
                <c:pt idx="33698">
                  <c:v>6.7395999999972866E-4</c:v>
                </c:pt>
                <c:pt idx="33699">
                  <c:v>6.7397999999972865E-4</c:v>
                </c:pt>
                <c:pt idx="33700">
                  <c:v>6.7399999999972864E-4</c:v>
                </c:pt>
                <c:pt idx="33701">
                  <c:v>6.7401999999972863E-4</c:v>
                </c:pt>
                <c:pt idx="33702">
                  <c:v>6.7403999999972861E-4</c:v>
                </c:pt>
                <c:pt idx="33703">
                  <c:v>6.740599999997286E-4</c:v>
                </c:pt>
                <c:pt idx="33704">
                  <c:v>6.7407999999972859E-4</c:v>
                </c:pt>
                <c:pt idx="33705">
                  <c:v>6.7409999999972858E-4</c:v>
                </c:pt>
                <c:pt idx="33706">
                  <c:v>6.7411999999972857E-4</c:v>
                </c:pt>
                <c:pt idx="33707">
                  <c:v>6.7413999999972856E-4</c:v>
                </c:pt>
                <c:pt idx="33708">
                  <c:v>6.7415999999972855E-4</c:v>
                </c:pt>
                <c:pt idx="33709">
                  <c:v>6.7417999999972854E-4</c:v>
                </c:pt>
                <c:pt idx="33710">
                  <c:v>6.7419999999972853E-4</c:v>
                </c:pt>
                <c:pt idx="33711">
                  <c:v>6.7421999999972852E-4</c:v>
                </c:pt>
                <c:pt idx="33712">
                  <c:v>6.7423999999972851E-4</c:v>
                </c:pt>
                <c:pt idx="33713">
                  <c:v>6.742599999997285E-4</c:v>
                </c:pt>
                <c:pt idx="33714">
                  <c:v>6.7427999999972849E-4</c:v>
                </c:pt>
                <c:pt idx="33715">
                  <c:v>6.7429999999972848E-4</c:v>
                </c:pt>
                <c:pt idx="33716">
                  <c:v>6.7431999999972847E-4</c:v>
                </c:pt>
                <c:pt idx="33717">
                  <c:v>6.7433999999972846E-4</c:v>
                </c:pt>
                <c:pt idx="33718">
                  <c:v>6.7435999999972845E-4</c:v>
                </c:pt>
                <c:pt idx="33719">
                  <c:v>6.7437999999972844E-4</c:v>
                </c:pt>
                <c:pt idx="33720">
                  <c:v>6.7439999999972843E-4</c:v>
                </c:pt>
                <c:pt idx="33721">
                  <c:v>6.7441999999972842E-4</c:v>
                </c:pt>
                <c:pt idx="33722">
                  <c:v>6.7443999999972841E-4</c:v>
                </c:pt>
                <c:pt idx="33723">
                  <c:v>6.744599999997284E-4</c:v>
                </c:pt>
                <c:pt idx="33724">
                  <c:v>6.7447999999972839E-4</c:v>
                </c:pt>
                <c:pt idx="33725">
                  <c:v>6.7449999999972838E-4</c:v>
                </c:pt>
                <c:pt idx="33726">
                  <c:v>6.7451999999972837E-4</c:v>
                </c:pt>
                <c:pt idx="33727">
                  <c:v>6.7453999999972836E-4</c:v>
                </c:pt>
                <c:pt idx="33728">
                  <c:v>6.7455999999972835E-4</c:v>
                </c:pt>
                <c:pt idx="33729">
                  <c:v>6.7457999999972834E-4</c:v>
                </c:pt>
                <c:pt idx="33730">
                  <c:v>6.7459999999972832E-4</c:v>
                </c:pt>
                <c:pt idx="33731">
                  <c:v>6.7461999999972831E-4</c:v>
                </c:pt>
                <c:pt idx="33732">
                  <c:v>6.746399999997283E-4</c:v>
                </c:pt>
                <c:pt idx="33733">
                  <c:v>6.7465999999972829E-4</c:v>
                </c:pt>
                <c:pt idx="33734">
                  <c:v>6.7467999999972828E-4</c:v>
                </c:pt>
                <c:pt idx="33735">
                  <c:v>6.7469999999972827E-4</c:v>
                </c:pt>
                <c:pt idx="33736">
                  <c:v>6.7471999999972826E-4</c:v>
                </c:pt>
                <c:pt idx="33737">
                  <c:v>6.7473999999972825E-4</c:v>
                </c:pt>
                <c:pt idx="33738">
                  <c:v>6.7475999999972824E-4</c:v>
                </c:pt>
                <c:pt idx="33739">
                  <c:v>6.7477999999972823E-4</c:v>
                </c:pt>
                <c:pt idx="33740">
                  <c:v>6.7479999999972822E-4</c:v>
                </c:pt>
                <c:pt idx="33741">
                  <c:v>6.7481999999972821E-4</c:v>
                </c:pt>
                <c:pt idx="33742">
                  <c:v>6.748399999997282E-4</c:v>
                </c:pt>
                <c:pt idx="33743">
                  <c:v>6.7485999999972819E-4</c:v>
                </c:pt>
                <c:pt idx="33744">
                  <c:v>6.7487999999972818E-4</c:v>
                </c:pt>
                <c:pt idx="33745">
                  <c:v>6.7489999999972817E-4</c:v>
                </c:pt>
                <c:pt idx="33746">
                  <c:v>6.7491999999972816E-4</c:v>
                </c:pt>
                <c:pt idx="33747">
                  <c:v>6.7493999999972815E-4</c:v>
                </c:pt>
                <c:pt idx="33748">
                  <c:v>6.7495999999972814E-4</c:v>
                </c:pt>
                <c:pt idx="33749">
                  <c:v>6.7497999999972813E-4</c:v>
                </c:pt>
                <c:pt idx="33750">
                  <c:v>6.7499999999972812E-4</c:v>
                </c:pt>
                <c:pt idx="33751">
                  <c:v>6.7501999999972811E-4</c:v>
                </c:pt>
                <c:pt idx="33752">
                  <c:v>6.750399999997281E-4</c:v>
                </c:pt>
                <c:pt idx="33753">
                  <c:v>6.7505999999972809E-4</c:v>
                </c:pt>
                <c:pt idx="33754">
                  <c:v>6.7507999999972808E-4</c:v>
                </c:pt>
                <c:pt idx="33755">
                  <c:v>6.7509999999972807E-4</c:v>
                </c:pt>
                <c:pt idx="33756">
                  <c:v>6.7511999999972806E-4</c:v>
                </c:pt>
                <c:pt idx="33757">
                  <c:v>6.7513999999972805E-4</c:v>
                </c:pt>
                <c:pt idx="33758">
                  <c:v>6.7515999999972803E-4</c:v>
                </c:pt>
                <c:pt idx="33759">
                  <c:v>6.7517999999972802E-4</c:v>
                </c:pt>
                <c:pt idx="33760">
                  <c:v>6.7519999999972801E-4</c:v>
                </c:pt>
                <c:pt idx="33761">
                  <c:v>6.75219999999728E-4</c:v>
                </c:pt>
                <c:pt idx="33762">
                  <c:v>6.7523999999972799E-4</c:v>
                </c:pt>
                <c:pt idx="33763">
                  <c:v>6.7525999999972798E-4</c:v>
                </c:pt>
                <c:pt idx="33764">
                  <c:v>6.7527999999972797E-4</c:v>
                </c:pt>
                <c:pt idx="33765">
                  <c:v>6.7529999999972796E-4</c:v>
                </c:pt>
                <c:pt idx="33766">
                  <c:v>6.7531999999972795E-4</c:v>
                </c:pt>
                <c:pt idx="33767">
                  <c:v>6.7533999999972794E-4</c:v>
                </c:pt>
                <c:pt idx="33768">
                  <c:v>6.7535999999972793E-4</c:v>
                </c:pt>
                <c:pt idx="33769">
                  <c:v>6.7537999999972792E-4</c:v>
                </c:pt>
                <c:pt idx="33770">
                  <c:v>6.7539999999972791E-4</c:v>
                </c:pt>
                <c:pt idx="33771">
                  <c:v>6.754199999997279E-4</c:v>
                </c:pt>
                <c:pt idx="33772">
                  <c:v>6.7543999999972789E-4</c:v>
                </c:pt>
                <c:pt idx="33773">
                  <c:v>6.7545999999972788E-4</c:v>
                </c:pt>
                <c:pt idx="33774">
                  <c:v>6.7547999999972787E-4</c:v>
                </c:pt>
                <c:pt idx="33775">
                  <c:v>6.7549999999972786E-4</c:v>
                </c:pt>
                <c:pt idx="33776">
                  <c:v>6.7551999999972785E-4</c:v>
                </c:pt>
                <c:pt idx="33777">
                  <c:v>6.7553999999972784E-4</c:v>
                </c:pt>
                <c:pt idx="33778">
                  <c:v>6.7555999999972783E-4</c:v>
                </c:pt>
                <c:pt idx="33779">
                  <c:v>6.7557999999972782E-4</c:v>
                </c:pt>
                <c:pt idx="33780">
                  <c:v>6.7559999999972781E-4</c:v>
                </c:pt>
                <c:pt idx="33781">
                  <c:v>6.756199999997278E-4</c:v>
                </c:pt>
                <c:pt idx="33782">
                  <c:v>6.7563999999972779E-4</c:v>
                </c:pt>
                <c:pt idx="33783">
                  <c:v>6.7565999999972778E-4</c:v>
                </c:pt>
                <c:pt idx="33784">
                  <c:v>6.7567999999972777E-4</c:v>
                </c:pt>
                <c:pt idx="33785">
                  <c:v>6.7569999999972776E-4</c:v>
                </c:pt>
                <c:pt idx="33786">
                  <c:v>6.7571999999972775E-4</c:v>
                </c:pt>
                <c:pt idx="33787">
                  <c:v>6.7573999999972773E-4</c:v>
                </c:pt>
                <c:pt idx="33788">
                  <c:v>6.7575999999972772E-4</c:v>
                </c:pt>
                <c:pt idx="33789">
                  <c:v>6.7577999999972771E-4</c:v>
                </c:pt>
                <c:pt idx="33790">
                  <c:v>6.757999999997277E-4</c:v>
                </c:pt>
                <c:pt idx="33791">
                  <c:v>6.7581999999972769E-4</c:v>
                </c:pt>
                <c:pt idx="33792">
                  <c:v>6.7583999999972768E-4</c:v>
                </c:pt>
                <c:pt idx="33793">
                  <c:v>6.7585999999972767E-4</c:v>
                </c:pt>
                <c:pt idx="33794">
                  <c:v>6.7587999999972766E-4</c:v>
                </c:pt>
                <c:pt idx="33795">
                  <c:v>6.7589999999972765E-4</c:v>
                </c:pt>
                <c:pt idx="33796">
                  <c:v>6.7591999999972764E-4</c:v>
                </c:pt>
                <c:pt idx="33797">
                  <c:v>6.7593999999972763E-4</c:v>
                </c:pt>
                <c:pt idx="33798">
                  <c:v>6.7595999999972762E-4</c:v>
                </c:pt>
                <c:pt idx="33799">
                  <c:v>6.7597999999972761E-4</c:v>
                </c:pt>
                <c:pt idx="33800">
                  <c:v>6.759999999997276E-4</c:v>
                </c:pt>
                <c:pt idx="33801">
                  <c:v>6.7601999999972759E-4</c:v>
                </c:pt>
                <c:pt idx="33802">
                  <c:v>6.7603999999972758E-4</c:v>
                </c:pt>
                <c:pt idx="33803">
                  <c:v>6.7605999999972757E-4</c:v>
                </c:pt>
                <c:pt idx="33804">
                  <c:v>6.7607999999972756E-4</c:v>
                </c:pt>
                <c:pt idx="33805">
                  <c:v>6.7609999999972755E-4</c:v>
                </c:pt>
                <c:pt idx="33806">
                  <c:v>6.7611999999972754E-4</c:v>
                </c:pt>
                <c:pt idx="33807">
                  <c:v>6.7613999999972753E-4</c:v>
                </c:pt>
                <c:pt idx="33808">
                  <c:v>6.7615999999972752E-4</c:v>
                </c:pt>
                <c:pt idx="33809">
                  <c:v>6.7617999999972751E-4</c:v>
                </c:pt>
                <c:pt idx="33810">
                  <c:v>6.761999999997275E-4</c:v>
                </c:pt>
                <c:pt idx="33811">
                  <c:v>6.7621999999972749E-4</c:v>
                </c:pt>
                <c:pt idx="33812">
                  <c:v>6.7623999999972748E-4</c:v>
                </c:pt>
                <c:pt idx="33813">
                  <c:v>6.7625999999972747E-4</c:v>
                </c:pt>
                <c:pt idx="33814">
                  <c:v>6.7627999999972746E-4</c:v>
                </c:pt>
                <c:pt idx="33815">
                  <c:v>6.7629999999972744E-4</c:v>
                </c:pt>
                <c:pt idx="33816">
                  <c:v>6.7631999999972743E-4</c:v>
                </c:pt>
                <c:pt idx="33817">
                  <c:v>6.7633999999972742E-4</c:v>
                </c:pt>
                <c:pt idx="33818">
                  <c:v>6.7635999999972741E-4</c:v>
                </c:pt>
                <c:pt idx="33819">
                  <c:v>6.763799999997274E-4</c:v>
                </c:pt>
                <c:pt idx="33820">
                  <c:v>6.7639999999972739E-4</c:v>
                </c:pt>
                <c:pt idx="33821">
                  <c:v>6.7641999999972738E-4</c:v>
                </c:pt>
                <c:pt idx="33822">
                  <c:v>6.7643999999972737E-4</c:v>
                </c:pt>
                <c:pt idx="33823">
                  <c:v>6.7645999999972736E-4</c:v>
                </c:pt>
                <c:pt idx="33824">
                  <c:v>6.7647999999972735E-4</c:v>
                </c:pt>
                <c:pt idx="33825">
                  <c:v>6.7649999999972734E-4</c:v>
                </c:pt>
                <c:pt idx="33826">
                  <c:v>6.7651999999972733E-4</c:v>
                </c:pt>
                <c:pt idx="33827">
                  <c:v>6.7653999999972732E-4</c:v>
                </c:pt>
                <c:pt idx="33828">
                  <c:v>6.7655999999972731E-4</c:v>
                </c:pt>
                <c:pt idx="33829">
                  <c:v>6.765799999997273E-4</c:v>
                </c:pt>
                <c:pt idx="33830">
                  <c:v>6.7659999999972729E-4</c:v>
                </c:pt>
                <c:pt idx="33831">
                  <c:v>6.7661999999972728E-4</c:v>
                </c:pt>
                <c:pt idx="33832">
                  <c:v>6.7663999999972727E-4</c:v>
                </c:pt>
                <c:pt idx="33833">
                  <c:v>6.7665999999972726E-4</c:v>
                </c:pt>
                <c:pt idx="33834">
                  <c:v>6.7667999999972725E-4</c:v>
                </c:pt>
                <c:pt idx="33835">
                  <c:v>6.7669999999972724E-4</c:v>
                </c:pt>
                <c:pt idx="33836">
                  <c:v>6.7671999999972723E-4</c:v>
                </c:pt>
                <c:pt idx="33837">
                  <c:v>6.7673999999972722E-4</c:v>
                </c:pt>
                <c:pt idx="33838">
                  <c:v>6.7675999999972721E-4</c:v>
                </c:pt>
                <c:pt idx="33839">
                  <c:v>6.767799999997272E-4</c:v>
                </c:pt>
                <c:pt idx="33840">
                  <c:v>6.7679999999972719E-4</c:v>
                </c:pt>
                <c:pt idx="33841">
                  <c:v>6.7681999999972718E-4</c:v>
                </c:pt>
                <c:pt idx="33842">
                  <c:v>6.7683999999972717E-4</c:v>
                </c:pt>
                <c:pt idx="33843">
                  <c:v>6.7685999999972715E-4</c:v>
                </c:pt>
                <c:pt idx="33844">
                  <c:v>6.7687999999972714E-4</c:v>
                </c:pt>
                <c:pt idx="33845">
                  <c:v>6.7689999999972713E-4</c:v>
                </c:pt>
                <c:pt idx="33846">
                  <c:v>6.7691999999972712E-4</c:v>
                </c:pt>
                <c:pt idx="33847">
                  <c:v>6.7693999999972711E-4</c:v>
                </c:pt>
                <c:pt idx="33848">
                  <c:v>6.769599999997271E-4</c:v>
                </c:pt>
                <c:pt idx="33849">
                  <c:v>6.7697999999972709E-4</c:v>
                </c:pt>
                <c:pt idx="33850">
                  <c:v>6.7699999999972708E-4</c:v>
                </c:pt>
                <c:pt idx="33851">
                  <c:v>6.7701999999972707E-4</c:v>
                </c:pt>
                <c:pt idx="33852">
                  <c:v>6.7703999999972706E-4</c:v>
                </c:pt>
                <c:pt idx="33853">
                  <c:v>6.7705999999972705E-4</c:v>
                </c:pt>
                <c:pt idx="33854">
                  <c:v>6.7707999999972704E-4</c:v>
                </c:pt>
                <c:pt idx="33855">
                  <c:v>6.7709999999972703E-4</c:v>
                </c:pt>
                <c:pt idx="33856">
                  <c:v>6.7711999999972702E-4</c:v>
                </c:pt>
                <c:pt idx="33857">
                  <c:v>6.7713999999972701E-4</c:v>
                </c:pt>
                <c:pt idx="33858">
                  <c:v>6.77159999999727E-4</c:v>
                </c:pt>
                <c:pt idx="33859">
                  <c:v>6.7717999999972699E-4</c:v>
                </c:pt>
                <c:pt idx="33860">
                  <c:v>6.7719999999972698E-4</c:v>
                </c:pt>
                <c:pt idx="33861">
                  <c:v>6.7721999999972697E-4</c:v>
                </c:pt>
                <c:pt idx="33862">
                  <c:v>6.7723999999972696E-4</c:v>
                </c:pt>
                <c:pt idx="33863">
                  <c:v>6.7725999999972695E-4</c:v>
                </c:pt>
                <c:pt idx="33864">
                  <c:v>6.7727999999972694E-4</c:v>
                </c:pt>
                <c:pt idx="33865">
                  <c:v>6.7729999999972693E-4</c:v>
                </c:pt>
                <c:pt idx="33866">
                  <c:v>6.7731999999972692E-4</c:v>
                </c:pt>
                <c:pt idx="33867">
                  <c:v>6.7733999999972691E-4</c:v>
                </c:pt>
                <c:pt idx="33868">
                  <c:v>6.773599999997269E-4</c:v>
                </c:pt>
                <c:pt idx="33869">
                  <c:v>6.7737999999972689E-4</c:v>
                </c:pt>
                <c:pt idx="33870">
                  <c:v>6.7739999999972688E-4</c:v>
                </c:pt>
                <c:pt idx="33871">
                  <c:v>6.7741999999972686E-4</c:v>
                </c:pt>
                <c:pt idx="33872">
                  <c:v>6.7743999999972685E-4</c:v>
                </c:pt>
                <c:pt idx="33873">
                  <c:v>6.7745999999972684E-4</c:v>
                </c:pt>
                <c:pt idx="33874">
                  <c:v>6.7747999999972683E-4</c:v>
                </c:pt>
                <c:pt idx="33875">
                  <c:v>6.7749999999972682E-4</c:v>
                </c:pt>
                <c:pt idx="33876">
                  <c:v>6.7751999999972681E-4</c:v>
                </c:pt>
                <c:pt idx="33877">
                  <c:v>6.775399999997268E-4</c:v>
                </c:pt>
                <c:pt idx="33878">
                  <c:v>6.7755999999972679E-4</c:v>
                </c:pt>
                <c:pt idx="33879">
                  <c:v>6.7757999999972678E-4</c:v>
                </c:pt>
                <c:pt idx="33880">
                  <c:v>6.7759999999972677E-4</c:v>
                </c:pt>
                <c:pt idx="33881">
                  <c:v>6.7761999999972676E-4</c:v>
                </c:pt>
                <c:pt idx="33882">
                  <c:v>6.7763999999972675E-4</c:v>
                </c:pt>
                <c:pt idx="33883">
                  <c:v>6.7765999999972674E-4</c:v>
                </c:pt>
                <c:pt idx="33884">
                  <c:v>6.7767999999972673E-4</c:v>
                </c:pt>
                <c:pt idx="33885">
                  <c:v>6.7769999999972672E-4</c:v>
                </c:pt>
                <c:pt idx="33886">
                  <c:v>6.7771999999972671E-4</c:v>
                </c:pt>
                <c:pt idx="33887">
                  <c:v>6.777399999997267E-4</c:v>
                </c:pt>
                <c:pt idx="33888">
                  <c:v>6.7775999999972669E-4</c:v>
                </c:pt>
                <c:pt idx="33889">
                  <c:v>6.7777999999972668E-4</c:v>
                </c:pt>
                <c:pt idx="33890">
                  <c:v>6.7779999999972667E-4</c:v>
                </c:pt>
                <c:pt idx="33891">
                  <c:v>6.7781999999972666E-4</c:v>
                </c:pt>
                <c:pt idx="33892">
                  <c:v>6.7783999999972665E-4</c:v>
                </c:pt>
                <c:pt idx="33893">
                  <c:v>6.7785999999972664E-4</c:v>
                </c:pt>
                <c:pt idx="33894">
                  <c:v>6.7787999999972663E-4</c:v>
                </c:pt>
                <c:pt idx="33895">
                  <c:v>6.7789999999972662E-4</c:v>
                </c:pt>
                <c:pt idx="33896">
                  <c:v>6.7791999999972661E-4</c:v>
                </c:pt>
                <c:pt idx="33897">
                  <c:v>6.779399999997266E-4</c:v>
                </c:pt>
                <c:pt idx="33898">
                  <c:v>6.7795999999972659E-4</c:v>
                </c:pt>
                <c:pt idx="33899">
                  <c:v>6.7797999999972657E-4</c:v>
                </c:pt>
                <c:pt idx="33900">
                  <c:v>6.7799999999972656E-4</c:v>
                </c:pt>
                <c:pt idx="33901">
                  <c:v>6.7801999999972655E-4</c:v>
                </c:pt>
                <c:pt idx="33902">
                  <c:v>6.7803999999972654E-4</c:v>
                </c:pt>
                <c:pt idx="33903">
                  <c:v>6.7805999999972653E-4</c:v>
                </c:pt>
                <c:pt idx="33904">
                  <c:v>6.7807999999972652E-4</c:v>
                </c:pt>
                <c:pt idx="33905">
                  <c:v>6.7809999999972651E-4</c:v>
                </c:pt>
                <c:pt idx="33906">
                  <c:v>6.781199999997265E-4</c:v>
                </c:pt>
                <c:pt idx="33907">
                  <c:v>6.7813999999972649E-4</c:v>
                </c:pt>
                <c:pt idx="33908">
                  <c:v>6.7815999999972648E-4</c:v>
                </c:pt>
                <c:pt idx="33909">
                  <c:v>6.7817999999972647E-4</c:v>
                </c:pt>
                <c:pt idx="33910">
                  <c:v>6.7819999999972646E-4</c:v>
                </c:pt>
                <c:pt idx="33911">
                  <c:v>6.7821999999972645E-4</c:v>
                </c:pt>
                <c:pt idx="33912">
                  <c:v>6.7823999999972644E-4</c:v>
                </c:pt>
                <c:pt idx="33913">
                  <c:v>6.7825999999972643E-4</c:v>
                </c:pt>
                <c:pt idx="33914">
                  <c:v>6.7827999999972642E-4</c:v>
                </c:pt>
                <c:pt idx="33915">
                  <c:v>6.7829999999972641E-4</c:v>
                </c:pt>
                <c:pt idx="33916">
                  <c:v>6.783199999997264E-4</c:v>
                </c:pt>
                <c:pt idx="33917">
                  <c:v>6.7833999999972639E-4</c:v>
                </c:pt>
                <c:pt idx="33918">
                  <c:v>6.7835999999972638E-4</c:v>
                </c:pt>
                <c:pt idx="33919">
                  <c:v>6.7837999999972637E-4</c:v>
                </c:pt>
                <c:pt idx="33920">
                  <c:v>6.7839999999972636E-4</c:v>
                </c:pt>
                <c:pt idx="33921">
                  <c:v>6.7841999999972635E-4</c:v>
                </c:pt>
                <c:pt idx="33922">
                  <c:v>6.7843999999972634E-4</c:v>
                </c:pt>
                <c:pt idx="33923">
                  <c:v>6.7845999999972633E-4</c:v>
                </c:pt>
                <c:pt idx="33924">
                  <c:v>6.7847999999972632E-4</c:v>
                </c:pt>
                <c:pt idx="33925">
                  <c:v>6.7849999999972631E-4</c:v>
                </c:pt>
                <c:pt idx="33926">
                  <c:v>6.785199999997263E-4</c:v>
                </c:pt>
                <c:pt idx="33927">
                  <c:v>6.7853999999972628E-4</c:v>
                </c:pt>
                <c:pt idx="33928">
                  <c:v>6.7855999999972627E-4</c:v>
                </c:pt>
                <c:pt idx="33929">
                  <c:v>6.7857999999972626E-4</c:v>
                </c:pt>
                <c:pt idx="33930">
                  <c:v>6.7859999999972625E-4</c:v>
                </c:pt>
                <c:pt idx="33931">
                  <c:v>6.7861999999972624E-4</c:v>
                </c:pt>
                <c:pt idx="33932">
                  <c:v>6.7863999999972623E-4</c:v>
                </c:pt>
                <c:pt idx="33933">
                  <c:v>6.7865999999972622E-4</c:v>
                </c:pt>
                <c:pt idx="33934">
                  <c:v>6.7867999999972621E-4</c:v>
                </c:pt>
                <c:pt idx="33935">
                  <c:v>6.786999999997262E-4</c:v>
                </c:pt>
                <c:pt idx="33936">
                  <c:v>6.7871999999972619E-4</c:v>
                </c:pt>
                <c:pt idx="33937">
                  <c:v>6.7873999999972618E-4</c:v>
                </c:pt>
                <c:pt idx="33938">
                  <c:v>6.7875999999972617E-4</c:v>
                </c:pt>
                <c:pt idx="33939">
                  <c:v>6.7877999999972616E-4</c:v>
                </c:pt>
                <c:pt idx="33940">
                  <c:v>6.7879999999972615E-4</c:v>
                </c:pt>
                <c:pt idx="33941">
                  <c:v>6.7881999999972614E-4</c:v>
                </c:pt>
                <c:pt idx="33942">
                  <c:v>6.7883999999972613E-4</c:v>
                </c:pt>
                <c:pt idx="33943">
                  <c:v>6.7885999999972612E-4</c:v>
                </c:pt>
                <c:pt idx="33944">
                  <c:v>6.7887999999972611E-4</c:v>
                </c:pt>
                <c:pt idx="33945">
                  <c:v>6.788999999997261E-4</c:v>
                </c:pt>
                <c:pt idx="33946">
                  <c:v>6.7891999999972609E-4</c:v>
                </c:pt>
                <c:pt idx="33947">
                  <c:v>6.7893999999972608E-4</c:v>
                </c:pt>
                <c:pt idx="33948">
                  <c:v>6.7895999999972607E-4</c:v>
                </c:pt>
                <c:pt idx="33949">
                  <c:v>6.7897999999972606E-4</c:v>
                </c:pt>
                <c:pt idx="33950">
                  <c:v>6.7899999999972605E-4</c:v>
                </c:pt>
                <c:pt idx="33951">
                  <c:v>6.7901999999972604E-4</c:v>
                </c:pt>
                <c:pt idx="33952">
                  <c:v>6.7903999999972603E-4</c:v>
                </c:pt>
                <c:pt idx="33953">
                  <c:v>6.7905999999972602E-4</c:v>
                </c:pt>
                <c:pt idx="33954">
                  <c:v>6.7907999999972601E-4</c:v>
                </c:pt>
                <c:pt idx="33955">
                  <c:v>6.7909999999972599E-4</c:v>
                </c:pt>
                <c:pt idx="33956">
                  <c:v>6.7911999999972598E-4</c:v>
                </c:pt>
                <c:pt idx="33957">
                  <c:v>6.7913999999972597E-4</c:v>
                </c:pt>
                <c:pt idx="33958">
                  <c:v>6.7915999999972596E-4</c:v>
                </c:pt>
                <c:pt idx="33959">
                  <c:v>6.7917999999972595E-4</c:v>
                </c:pt>
                <c:pt idx="33960">
                  <c:v>6.7919999999972594E-4</c:v>
                </c:pt>
                <c:pt idx="33961">
                  <c:v>6.7921999999972593E-4</c:v>
                </c:pt>
                <c:pt idx="33962">
                  <c:v>6.7923999999972592E-4</c:v>
                </c:pt>
                <c:pt idx="33963">
                  <c:v>6.7925999999972591E-4</c:v>
                </c:pt>
                <c:pt idx="33964">
                  <c:v>6.792799999997259E-4</c:v>
                </c:pt>
                <c:pt idx="33965">
                  <c:v>6.7929999999972589E-4</c:v>
                </c:pt>
                <c:pt idx="33966">
                  <c:v>6.7931999999972588E-4</c:v>
                </c:pt>
                <c:pt idx="33967">
                  <c:v>6.7933999999972587E-4</c:v>
                </c:pt>
                <c:pt idx="33968">
                  <c:v>6.7935999999972586E-4</c:v>
                </c:pt>
                <c:pt idx="33969">
                  <c:v>6.7937999999972585E-4</c:v>
                </c:pt>
                <c:pt idx="33970">
                  <c:v>6.7939999999972584E-4</c:v>
                </c:pt>
                <c:pt idx="33971">
                  <c:v>6.7941999999972583E-4</c:v>
                </c:pt>
                <c:pt idx="33972">
                  <c:v>6.7943999999972582E-4</c:v>
                </c:pt>
                <c:pt idx="33973">
                  <c:v>6.7945999999972581E-4</c:v>
                </c:pt>
                <c:pt idx="33974">
                  <c:v>6.794799999997258E-4</c:v>
                </c:pt>
                <c:pt idx="33975">
                  <c:v>6.7949999999972579E-4</c:v>
                </c:pt>
                <c:pt idx="33976">
                  <c:v>6.7951999999972578E-4</c:v>
                </c:pt>
                <c:pt idx="33977">
                  <c:v>6.7953999999972577E-4</c:v>
                </c:pt>
                <c:pt idx="33978">
                  <c:v>6.7955999999972576E-4</c:v>
                </c:pt>
                <c:pt idx="33979">
                  <c:v>6.7957999999972575E-4</c:v>
                </c:pt>
                <c:pt idx="33980">
                  <c:v>6.7959999999972574E-4</c:v>
                </c:pt>
                <c:pt idx="33981">
                  <c:v>6.7961999999972573E-4</c:v>
                </c:pt>
                <c:pt idx="33982">
                  <c:v>6.7963999999972572E-4</c:v>
                </c:pt>
                <c:pt idx="33983">
                  <c:v>6.796599999997257E-4</c:v>
                </c:pt>
                <c:pt idx="33984">
                  <c:v>6.7967999999972569E-4</c:v>
                </c:pt>
                <c:pt idx="33985">
                  <c:v>6.7969999999972568E-4</c:v>
                </c:pt>
                <c:pt idx="33986">
                  <c:v>6.7971999999972567E-4</c:v>
                </c:pt>
                <c:pt idx="33987">
                  <c:v>6.7973999999972566E-4</c:v>
                </c:pt>
                <c:pt idx="33988">
                  <c:v>6.7975999999972565E-4</c:v>
                </c:pt>
                <c:pt idx="33989">
                  <c:v>6.7977999999972564E-4</c:v>
                </c:pt>
                <c:pt idx="33990">
                  <c:v>6.7979999999972563E-4</c:v>
                </c:pt>
                <c:pt idx="33991">
                  <c:v>6.7981999999972562E-4</c:v>
                </c:pt>
                <c:pt idx="33992">
                  <c:v>6.7983999999972561E-4</c:v>
                </c:pt>
                <c:pt idx="33993">
                  <c:v>6.798599999997256E-4</c:v>
                </c:pt>
                <c:pt idx="33994">
                  <c:v>6.7987999999972559E-4</c:v>
                </c:pt>
                <c:pt idx="33995">
                  <c:v>6.7989999999972558E-4</c:v>
                </c:pt>
                <c:pt idx="33996">
                  <c:v>6.7991999999972557E-4</c:v>
                </c:pt>
                <c:pt idx="33997">
                  <c:v>6.7993999999972556E-4</c:v>
                </c:pt>
                <c:pt idx="33998">
                  <c:v>6.7995999999972555E-4</c:v>
                </c:pt>
                <c:pt idx="33999">
                  <c:v>6.7997999999972554E-4</c:v>
                </c:pt>
                <c:pt idx="34000">
                  <c:v>6.7999999999972553E-4</c:v>
                </c:pt>
                <c:pt idx="34001">
                  <c:v>6.8001999999972552E-4</c:v>
                </c:pt>
                <c:pt idx="34002">
                  <c:v>6.8003999999972551E-4</c:v>
                </c:pt>
                <c:pt idx="34003">
                  <c:v>6.800599999997255E-4</c:v>
                </c:pt>
                <c:pt idx="34004">
                  <c:v>6.8007999999972549E-4</c:v>
                </c:pt>
                <c:pt idx="34005">
                  <c:v>6.8009999999972548E-4</c:v>
                </c:pt>
                <c:pt idx="34006">
                  <c:v>6.8011999999972547E-4</c:v>
                </c:pt>
                <c:pt idx="34007">
                  <c:v>6.8013999999972546E-4</c:v>
                </c:pt>
                <c:pt idx="34008">
                  <c:v>6.8015999999972545E-4</c:v>
                </c:pt>
                <c:pt idx="34009">
                  <c:v>6.8017999999972544E-4</c:v>
                </c:pt>
                <c:pt idx="34010">
                  <c:v>6.8019999999972543E-4</c:v>
                </c:pt>
                <c:pt idx="34011">
                  <c:v>6.8021999999972541E-4</c:v>
                </c:pt>
                <c:pt idx="34012">
                  <c:v>6.802399999997254E-4</c:v>
                </c:pt>
                <c:pt idx="34013">
                  <c:v>6.8025999999972539E-4</c:v>
                </c:pt>
                <c:pt idx="34014">
                  <c:v>6.8027999999972538E-4</c:v>
                </c:pt>
                <c:pt idx="34015">
                  <c:v>6.8029999999972537E-4</c:v>
                </c:pt>
                <c:pt idx="34016">
                  <c:v>6.8031999999972536E-4</c:v>
                </c:pt>
                <c:pt idx="34017">
                  <c:v>6.8033999999972535E-4</c:v>
                </c:pt>
                <c:pt idx="34018">
                  <c:v>6.8035999999972534E-4</c:v>
                </c:pt>
                <c:pt idx="34019">
                  <c:v>6.8037999999972533E-4</c:v>
                </c:pt>
                <c:pt idx="34020">
                  <c:v>6.8039999999972532E-4</c:v>
                </c:pt>
                <c:pt idx="34021">
                  <c:v>6.8041999999972531E-4</c:v>
                </c:pt>
                <c:pt idx="34022">
                  <c:v>6.804399999997253E-4</c:v>
                </c:pt>
                <c:pt idx="34023">
                  <c:v>6.8045999999972529E-4</c:v>
                </c:pt>
                <c:pt idx="34024">
                  <c:v>6.8047999999972528E-4</c:v>
                </c:pt>
                <c:pt idx="34025">
                  <c:v>6.8049999999972527E-4</c:v>
                </c:pt>
                <c:pt idx="34026">
                  <c:v>6.8051999999972526E-4</c:v>
                </c:pt>
                <c:pt idx="34027">
                  <c:v>6.8053999999972525E-4</c:v>
                </c:pt>
                <c:pt idx="34028">
                  <c:v>6.8055999999972524E-4</c:v>
                </c:pt>
                <c:pt idx="34029">
                  <c:v>6.8057999999972523E-4</c:v>
                </c:pt>
                <c:pt idx="34030">
                  <c:v>6.8059999999972522E-4</c:v>
                </c:pt>
                <c:pt idx="34031">
                  <c:v>6.8061999999972521E-4</c:v>
                </c:pt>
                <c:pt idx="34032">
                  <c:v>6.806399999997252E-4</c:v>
                </c:pt>
                <c:pt idx="34033">
                  <c:v>6.8065999999972519E-4</c:v>
                </c:pt>
                <c:pt idx="34034">
                  <c:v>6.8067999999972518E-4</c:v>
                </c:pt>
                <c:pt idx="34035">
                  <c:v>6.8069999999972517E-4</c:v>
                </c:pt>
                <c:pt idx="34036">
                  <c:v>6.8071999999972516E-4</c:v>
                </c:pt>
                <c:pt idx="34037">
                  <c:v>6.8073999999972515E-4</c:v>
                </c:pt>
                <c:pt idx="34038">
                  <c:v>6.8075999999972514E-4</c:v>
                </c:pt>
                <c:pt idx="34039">
                  <c:v>6.8077999999972512E-4</c:v>
                </c:pt>
                <c:pt idx="34040">
                  <c:v>6.8079999999972511E-4</c:v>
                </c:pt>
                <c:pt idx="34041">
                  <c:v>6.808199999997251E-4</c:v>
                </c:pt>
                <c:pt idx="34042">
                  <c:v>6.8083999999972509E-4</c:v>
                </c:pt>
                <c:pt idx="34043">
                  <c:v>6.8085999999972508E-4</c:v>
                </c:pt>
                <c:pt idx="34044">
                  <c:v>6.8087999999972507E-4</c:v>
                </c:pt>
                <c:pt idx="34045">
                  <c:v>6.8089999999972506E-4</c:v>
                </c:pt>
                <c:pt idx="34046">
                  <c:v>6.8091999999972505E-4</c:v>
                </c:pt>
                <c:pt idx="34047">
                  <c:v>6.8093999999972504E-4</c:v>
                </c:pt>
                <c:pt idx="34048">
                  <c:v>6.8095999999972503E-4</c:v>
                </c:pt>
                <c:pt idx="34049">
                  <c:v>6.8097999999972502E-4</c:v>
                </c:pt>
                <c:pt idx="34050">
                  <c:v>6.8099999999972501E-4</c:v>
                </c:pt>
                <c:pt idx="34051">
                  <c:v>6.81019999999725E-4</c:v>
                </c:pt>
                <c:pt idx="34052">
                  <c:v>6.8103999999972499E-4</c:v>
                </c:pt>
                <c:pt idx="34053">
                  <c:v>6.8105999999972498E-4</c:v>
                </c:pt>
                <c:pt idx="34054">
                  <c:v>6.8107999999972497E-4</c:v>
                </c:pt>
                <c:pt idx="34055">
                  <c:v>6.8109999999972496E-4</c:v>
                </c:pt>
                <c:pt idx="34056">
                  <c:v>6.8111999999972495E-4</c:v>
                </c:pt>
                <c:pt idx="34057">
                  <c:v>6.8113999999972494E-4</c:v>
                </c:pt>
                <c:pt idx="34058">
                  <c:v>6.8115999999972493E-4</c:v>
                </c:pt>
                <c:pt idx="34059">
                  <c:v>6.8117999999972492E-4</c:v>
                </c:pt>
                <c:pt idx="34060">
                  <c:v>6.8119999999972491E-4</c:v>
                </c:pt>
                <c:pt idx="34061">
                  <c:v>6.812199999997249E-4</c:v>
                </c:pt>
                <c:pt idx="34062">
                  <c:v>6.8123999999972489E-4</c:v>
                </c:pt>
                <c:pt idx="34063">
                  <c:v>6.8125999999972488E-4</c:v>
                </c:pt>
                <c:pt idx="34064">
                  <c:v>6.8127999999972487E-4</c:v>
                </c:pt>
                <c:pt idx="34065">
                  <c:v>6.8129999999972486E-4</c:v>
                </c:pt>
                <c:pt idx="34066">
                  <c:v>6.8131999999972485E-4</c:v>
                </c:pt>
                <c:pt idx="34067">
                  <c:v>6.8133999999972484E-4</c:v>
                </c:pt>
                <c:pt idx="34068">
                  <c:v>6.8135999999972482E-4</c:v>
                </c:pt>
                <c:pt idx="34069">
                  <c:v>6.8137999999972481E-4</c:v>
                </c:pt>
                <c:pt idx="34070">
                  <c:v>6.813999999997248E-4</c:v>
                </c:pt>
                <c:pt idx="34071">
                  <c:v>6.8141999999972479E-4</c:v>
                </c:pt>
                <c:pt idx="34072">
                  <c:v>6.8143999999972478E-4</c:v>
                </c:pt>
                <c:pt idx="34073">
                  <c:v>6.8145999999972477E-4</c:v>
                </c:pt>
                <c:pt idx="34074">
                  <c:v>6.8147999999972476E-4</c:v>
                </c:pt>
                <c:pt idx="34075">
                  <c:v>6.8149999999972475E-4</c:v>
                </c:pt>
                <c:pt idx="34076">
                  <c:v>6.8151999999972474E-4</c:v>
                </c:pt>
                <c:pt idx="34077">
                  <c:v>6.8153999999972473E-4</c:v>
                </c:pt>
                <c:pt idx="34078">
                  <c:v>6.8155999999972472E-4</c:v>
                </c:pt>
                <c:pt idx="34079">
                  <c:v>6.8157999999972471E-4</c:v>
                </c:pt>
                <c:pt idx="34080">
                  <c:v>6.815999999997247E-4</c:v>
                </c:pt>
                <c:pt idx="34081">
                  <c:v>6.8161999999972469E-4</c:v>
                </c:pt>
                <c:pt idx="34082">
                  <c:v>6.8163999999972468E-4</c:v>
                </c:pt>
                <c:pt idx="34083">
                  <c:v>6.8165999999972467E-4</c:v>
                </c:pt>
                <c:pt idx="34084">
                  <c:v>6.8167999999972466E-4</c:v>
                </c:pt>
                <c:pt idx="34085">
                  <c:v>6.8169999999972465E-4</c:v>
                </c:pt>
                <c:pt idx="34086">
                  <c:v>6.8171999999972464E-4</c:v>
                </c:pt>
                <c:pt idx="34087">
                  <c:v>6.8173999999972463E-4</c:v>
                </c:pt>
                <c:pt idx="34088">
                  <c:v>6.8175999999972462E-4</c:v>
                </c:pt>
                <c:pt idx="34089">
                  <c:v>6.8177999999972461E-4</c:v>
                </c:pt>
                <c:pt idx="34090">
                  <c:v>6.817999999997246E-4</c:v>
                </c:pt>
                <c:pt idx="34091">
                  <c:v>6.8181999999972459E-4</c:v>
                </c:pt>
                <c:pt idx="34092">
                  <c:v>6.8183999999972458E-4</c:v>
                </c:pt>
                <c:pt idx="34093">
                  <c:v>6.8185999999972457E-4</c:v>
                </c:pt>
                <c:pt idx="34094">
                  <c:v>6.8187999999972456E-4</c:v>
                </c:pt>
                <c:pt idx="34095">
                  <c:v>6.8189999999972455E-4</c:v>
                </c:pt>
                <c:pt idx="34096">
                  <c:v>6.8191999999972453E-4</c:v>
                </c:pt>
                <c:pt idx="34097">
                  <c:v>6.8193999999972452E-4</c:v>
                </c:pt>
                <c:pt idx="34098">
                  <c:v>6.8195999999972451E-4</c:v>
                </c:pt>
                <c:pt idx="34099">
                  <c:v>6.819799999997245E-4</c:v>
                </c:pt>
                <c:pt idx="34100">
                  <c:v>6.8199999999972449E-4</c:v>
                </c:pt>
                <c:pt idx="34101">
                  <c:v>6.8201999999972448E-4</c:v>
                </c:pt>
                <c:pt idx="34102">
                  <c:v>6.8203999999972447E-4</c:v>
                </c:pt>
                <c:pt idx="34103">
                  <c:v>6.8205999999972446E-4</c:v>
                </c:pt>
                <c:pt idx="34104">
                  <c:v>6.8207999999972445E-4</c:v>
                </c:pt>
                <c:pt idx="34105">
                  <c:v>6.8209999999972444E-4</c:v>
                </c:pt>
                <c:pt idx="34106">
                  <c:v>6.8211999999972443E-4</c:v>
                </c:pt>
                <c:pt idx="34107">
                  <c:v>6.8213999999972442E-4</c:v>
                </c:pt>
                <c:pt idx="34108">
                  <c:v>6.8215999999972441E-4</c:v>
                </c:pt>
                <c:pt idx="34109">
                  <c:v>6.821799999997244E-4</c:v>
                </c:pt>
                <c:pt idx="34110">
                  <c:v>6.8219999999972439E-4</c:v>
                </c:pt>
                <c:pt idx="34111">
                  <c:v>6.8221999999972438E-4</c:v>
                </c:pt>
                <c:pt idx="34112">
                  <c:v>6.8223999999972437E-4</c:v>
                </c:pt>
                <c:pt idx="34113">
                  <c:v>6.8225999999972436E-4</c:v>
                </c:pt>
                <c:pt idx="34114">
                  <c:v>6.8227999999972435E-4</c:v>
                </c:pt>
                <c:pt idx="34115">
                  <c:v>6.8229999999972434E-4</c:v>
                </c:pt>
                <c:pt idx="34116">
                  <c:v>6.8231999999972433E-4</c:v>
                </c:pt>
                <c:pt idx="34117">
                  <c:v>6.8233999999972432E-4</c:v>
                </c:pt>
                <c:pt idx="34118">
                  <c:v>6.8235999999972431E-4</c:v>
                </c:pt>
                <c:pt idx="34119">
                  <c:v>6.823799999997243E-4</c:v>
                </c:pt>
                <c:pt idx="34120">
                  <c:v>6.8239999999972429E-4</c:v>
                </c:pt>
                <c:pt idx="34121">
                  <c:v>6.8241999999972428E-4</c:v>
                </c:pt>
                <c:pt idx="34122">
                  <c:v>6.8243999999972427E-4</c:v>
                </c:pt>
                <c:pt idx="34123">
                  <c:v>6.8245999999972426E-4</c:v>
                </c:pt>
                <c:pt idx="34124">
                  <c:v>6.8247999999972424E-4</c:v>
                </c:pt>
                <c:pt idx="34125">
                  <c:v>6.8249999999972423E-4</c:v>
                </c:pt>
                <c:pt idx="34126">
                  <c:v>6.8251999999972422E-4</c:v>
                </c:pt>
                <c:pt idx="34127">
                  <c:v>6.8253999999972421E-4</c:v>
                </c:pt>
                <c:pt idx="34128">
                  <c:v>6.825599999997242E-4</c:v>
                </c:pt>
                <c:pt idx="34129">
                  <c:v>6.8257999999972419E-4</c:v>
                </c:pt>
                <c:pt idx="34130">
                  <c:v>6.8259999999972418E-4</c:v>
                </c:pt>
                <c:pt idx="34131">
                  <c:v>6.8261999999972417E-4</c:v>
                </c:pt>
                <c:pt idx="34132">
                  <c:v>6.8263999999972416E-4</c:v>
                </c:pt>
                <c:pt idx="34133">
                  <c:v>6.8265999999972415E-4</c:v>
                </c:pt>
                <c:pt idx="34134">
                  <c:v>6.8267999999972414E-4</c:v>
                </c:pt>
                <c:pt idx="34135">
                  <c:v>6.8269999999972413E-4</c:v>
                </c:pt>
                <c:pt idx="34136">
                  <c:v>6.8271999999972412E-4</c:v>
                </c:pt>
                <c:pt idx="34137">
                  <c:v>6.8273999999972411E-4</c:v>
                </c:pt>
                <c:pt idx="34138">
                  <c:v>6.827599999997241E-4</c:v>
                </c:pt>
                <c:pt idx="34139">
                  <c:v>6.8277999999972409E-4</c:v>
                </c:pt>
                <c:pt idx="34140">
                  <c:v>6.8279999999972408E-4</c:v>
                </c:pt>
                <c:pt idx="34141">
                  <c:v>6.8281999999972407E-4</c:v>
                </c:pt>
                <c:pt idx="34142">
                  <c:v>6.8283999999972406E-4</c:v>
                </c:pt>
                <c:pt idx="34143">
                  <c:v>6.8285999999972405E-4</c:v>
                </c:pt>
                <c:pt idx="34144">
                  <c:v>6.8287999999972404E-4</c:v>
                </c:pt>
                <c:pt idx="34145">
                  <c:v>6.8289999999972403E-4</c:v>
                </c:pt>
                <c:pt idx="34146">
                  <c:v>6.8291999999972402E-4</c:v>
                </c:pt>
                <c:pt idx="34147">
                  <c:v>6.8293999999972401E-4</c:v>
                </c:pt>
                <c:pt idx="34148">
                  <c:v>6.82959999999724E-4</c:v>
                </c:pt>
                <c:pt idx="34149">
                  <c:v>6.8297999999972399E-4</c:v>
                </c:pt>
                <c:pt idx="34150">
                  <c:v>6.8299999999972398E-4</c:v>
                </c:pt>
                <c:pt idx="34151">
                  <c:v>6.8301999999972397E-4</c:v>
                </c:pt>
                <c:pt idx="34152">
                  <c:v>6.8303999999972395E-4</c:v>
                </c:pt>
                <c:pt idx="34153">
                  <c:v>6.8305999999972394E-4</c:v>
                </c:pt>
                <c:pt idx="34154">
                  <c:v>6.8307999999972393E-4</c:v>
                </c:pt>
                <c:pt idx="34155">
                  <c:v>6.8309999999972392E-4</c:v>
                </c:pt>
                <c:pt idx="34156">
                  <c:v>6.8311999999972391E-4</c:v>
                </c:pt>
                <c:pt idx="34157">
                  <c:v>6.831399999997239E-4</c:v>
                </c:pt>
                <c:pt idx="34158">
                  <c:v>6.8315999999972389E-4</c:v>
                </c:pt>
                <c:pt idx="34159">
                  <c:v>6.8317999999972388E-4</c:v>
                </c:pt>
                <c:pt idx="34160">
                  <c:v>6.8319999999972387E-4</c:v>
                </c:pt>
                <c:pt idx="34161">
                  <c:v>6.8321999999972386E-4</c:v>
                </c:pt>
                <c:pt idx="34162">
                  <c:v>6.8323999999972385E-4</c:v>
                </c:pt>
                <c:pt idx="34163">
                  <c:v>6.8325999999972384E-4</c:v>
                </c:pt>
                <c:pt idx="34164">
                  <c:v>6.8327999999972383E-4</c:v>
                </c:pt>
                <c:pt idx="34165">
                  <c:v>6.8329999999972382E-4</c:v>
                </c:pt>
                <c:pt idx="34166">
                  <c:v>6.8331999999972381E-4</c:v>
                </c:pt>
                <c:pt idx="34167">
                  <c:v>6.833399999997238E-4</c:v>
                </c:pt>
                <c:pt idx="34168">
                  <c:v>6.8335999999972379E-4</c:v>
                </c:pt>
                <c:pt idx="34169">
                  <c:v>6.8337999999972378E-4</c:v>
                </c:pt>
                <c:pt idx="34170">
                  <c:v>6.8339999999972377E-4</c:v>
                </c:pt>
                <c:pt idx="34171">
                  <c:v>6.8341999999972376E-4</c:v>
                </c:pt>
                <c:pt idx="34172">
                  <c:v>6.8343999999972375E-4</c:v>
                </c:pt>
                <c:pt idx="34173">
                  <c:v>6.8345999999972374E-4</c:v>
                </c:pt>
                <c:pt idx="34174">
                  <c:v>6.8347999999972373E-4</c:v>
                </c:pt>
                <c:pt idx="34175">
                  <c:v>6.8349999999972372E-4</c:v>
                </c:pt>
                <c:pt idx="34176">
                  <c:v>6.8351999999972371E-4</c:v>
                </c:pt>
                <c:pt idx="34177">
                  <c:v>6.835399999997237E-4</c:v>
                </c:pt>
                <c:pt idx="34178">
                  <c:v>6.8355999999972369E-4</c:v>
                </c:pt>
                <c:pt idx="34179">
                  <c:v>6.8357999999972368E-4</c:v>
                </c:pt>
                <c:pt idx="34180">
                  <c:v>6.8359999999972366E-4</c:v>
                </c:pt>
                <c:pt idx="34181">
                  <c:v>6.8361999999972365E-4</c:v>
                </c:pt>
                <c:pt idx="34182">
                  <c:v>6.8363999999972364E-4</c:v>
                </c:pt>
                <c:pt idx="34183">
                  <c:v>6.8365999999972363E-4</c:v>
                </c:pt>
                <c:pt idx="34184">
                  <c:v>6.8367999999972362E-4</c:v>
                </c:pt>
                <c:pt idx="34185">
                  <c:v>6.8369999999972361E-4</c:v>
                </c:pt>
                <c:pt idx="34186">
                  <c:v>6.837199999997236E-4</c:v>
                </c:pt>
                <c:pt idx="34187">
                  <c:v>6.8373999999972359E-4</c:v>
                </c:pt>
                <c:pt idx="34188">
                  <c:v>6.8375999999972358E-4</c:v>
                </c:pt>
                <c:pt idx="34189">
                  <c:v>6.8377999999972357E-4</c:v>
                </c:pt>
                <c:pt idx="34190">
                  <c:v>6.8379999999972356E-4</c:v>
                </c:pt>
                <c:pt idx="34191">
                  <c:v>6.8381999999972355E-4</c:v>
                </c:pt>
                <c:pt idx="34192">
                  <c:v>6.8383999999972354E-4</c:v>
                </c:pt>
                <c:pt idx="34193">
                  <c:v>6.8385999999972353E-4</c:v>
                </c:pt>
                <c:pt idx="34194">
                  <c:v>6.8387999999972352E-4</c:v>
                </c:pt>
                <c:pt idx="34195">
                  <c:v>6.8389999999972351E-4</c:v>
                </c:pt>
                <c:pt idx="34196">
                  <c:v>6.839199999997235E-4</c:v>
                </c:pt>
                <c:pt idx="34197">
                  <c:v>6.8393999999972349E-4</c:v>
                </c:pt>
                <c:pt idx="34198">
                  <c:v>6.8395999999972348E-4</c:v>
                </c:pt>
                <c:pt idx="34199">
                  <c:v>6.8397999999972347E-4</c:v>
                </c:pt>
                <c:pt idx="34200">
                  <c:v>6.8399999999972346E-4</c:v>
                </c:pt>
                <c:pt idx="34201">
                  <c:v>6.8401999999972345E-4</c:v>
                </c:pt>
                <c:pt idx="34202">
                  <c:v>6.8403999999972344E-4</c:v>
                </c:pt>
                <c:pt idx="34203">
                  <c:v>6.8405999999972343E-4</c:v>
                </c:pt>
                <c:pt idx="34204">
                  <c:v>6.8407999999972342E-4</c:v>
                </c:pt>
                <c:pt idx="34205">
                  <c:v>6.8409999999972341E-4</c:v>
                </c:pt>
                <c:pt idx="34206">
                  <c:v>6.841199999997234E-4</c:v>
                </c:pt>
                <c:pt idx="34207">
                  <c:v>6.8413999999972339E-4</c:v>
                </c:pt>
                <c:pt idx="34208">
                  <c:v>6.8415999999972337E-4</c:v>
                </c:pt>
                <c:pt idx="34209">
                  <c:v>6.8417999999972336E-4</c:v>
                </c:pt>
                <c:pt idx="34210">
                  <c:v>6.8419999999972335E-4</c:v>
                </c:pt>
                <c:pt idx="34211">
                  <c:v>6.8421999999972334E-4</c:v>
                </c:pt>
                <c:pt idx="34212">
                  <c:v>6.8423999999972333E-4</c:v>
                </c:pt>
                <c:pt idx="34213">
                  <c:v>6.8425999999972332E-4</c:v>
                </c:pt>
                <c:pt idx="34214">
                  <c:v>6.8427999999972331E-4</c:v>
                </c:pt>
                <c:pt idx="34215">
                  <c:v>6.842999999997233E-4</c:v>
                </c:pt>
                <c:pt idx="34216">
                  <c:v>6.8431999999972329E-4</c:v>
                </c:pt>
                <c:pt idx="34217">
                  <c:v>6.8433999999972328E-4</c:v>
                </c:pt>
                <c:pt idx="34218">
                  <c:v>6.8435999999972327E-4</c:v>
                </c:pt>
                <c:pt idx="34219">
                  <c:v>6.8437999999972326E-4</c:v>
                </c:pt>
                <c:pt idx="34220">
                  <c:v>6.8439999999972325E-4</c:v>
                </c:pt>
                <c:pt idx="34221">
                  <c:v>6.8441999999972324E-4</c:v>
                </c:pt>
                <c:pt idx="34222">
                  <c:v>6.8443999999972323E-4</c:v>
                </c:pt>
                <c:pt idx="34223">
                  <c:v>6.8445999999972322E-4</c:v>
                </c:pt>
                <c:pt idx="34224">
                  <c:v>6.8447999999972321E-4</c:v>
                </c:pt>
                <c:pt idx="34225">
                  <c:v>6.844999999997232E-4</c:v>
                </c:pt>
                <c:pt idx="34226">
                  <c:v>6.8451999999972319E-4</c:v>
                </c:pt>
                <c:pt idx="34227">
                  <c:v>6.8453999999972318E-4</c:v>
                </c:pt>
                <c:pt idx="34228">
                  <c:v>6.8455999999972317E-4</c:v>
                </c:pt>
                <c:pt idx="34229">
                  <c:v>6.8457999999972316E-4</c:v>
                </c:pt>
                <c:pt idx="34230">
                  <c:v>6.8459999999972315E-4</c:v>
                </c:pt>
                <c:pt idx="34231">
                  <c:v>6.8461999999972314E-4</c:v>
                </c:pt>
                <c:pt idx="34232">
                  <c:v>6.8463999999972313E-4</c:v>
                </c:pt>
                <c:pt idx="34233">
                  <c:v>6.8465999999972312E-4</c:v>
                </c:pt>
                <c:pt idx="34234">
                  <c:v>6.8467999999972311E-4</c:v>
                </c:pt>
                <c:pt idx="34235">
                  <c:v>6.846999999997231E-4</c:v>
                </c:pt>
                <c:pt idx="34236">
                  <c:v>6.8471999999972308E-4</c:v>
                </c:pt>
                <c:pt idx="34237">
                  <c:v>6.8473999999972307E-4</c:v>
                </c:pt>
                <c:pt idx="34238">
                  <c:v>6.8475999999972306E-4</c:v>
                </c:pt>
                <c:pt idx="34239">
                  <c:v>6.8477999999972305E-4</c:v>
                </c:pt>
                <c:pt idx="34240">
                  <c:v>6.8479999999972304E-4</c:v>
                </c:pt>
                <c:pt idx="34241">
                  <c:v>6.8481999999972303E-4</c:v>
                </c:pt>
                <c:pt idx="34242">
                  <c:v>6.8483999999972302E-4</c:v>
                </c:pt>
                <c:pt idx="34243">
                  <c:v>6.8485999999972301E-4</c:v>
                </c:pt>
                <c:pt idx="34244">
                  <c:v>6.84879999999723E-4</c:v>
                </c:pt>
                <c:pt idx="34245">
                  <c:v>6.8489999999972299E-4</c:v>
                </c:pt>
                <c:pt idx="34246">
                  <c:v>6.8491999999972298E-4</c:v>
                </c:pt>
                <c:pt idx="34247">
                  <c:v>6.8493999999972297E-4</c:v>
                </c:pt>
                <c:pt idx="34248">
                  <c:v>6.8495999999972296E-4</c:v>
                </c:pt>
                <c:pt idx="34249">
                  <c:v>6.8497999999972295E-4</c:v>
                </c:pt>
                <c:pt idx="34250">
                  <c:v>6.8499999999972294E-4</c:v>
                </c:pt>
                <c:pt idx="34251">
                  <c:v>6.8501999999972293E-4</c:v>
                </c:pt>
                <c:pt idx="34252">
                  <c:v>6.8503999999972292E-4</c:v>
                </c:pt>
                <c:pt idx="34253">
                  <c:v>6.8505999999972291E-4</c:v>
                </c:pt>
                <c:pt idx="34254">
                  <c:v>6.850799999997229E-4</c:v>
                </c:pt>
                <c:pt idx="34255">
                  <c:v>6.8509999999972289E-4</c:v>
                </c:pt>
                <c:pt idx="34256">
                  <c:v>6.8511999999972288E-4</c:v>
                </c:pt>
                <c:pt idx="34257">
                  <c:v>6.8513999999972287E-4</c:v>
                </c:pt>
                <c:pt idx="34258">
                  <c:v>6.8515999999972286E-4</c:v>
                </c:pt>
                <c:pt idx="34259">
                  <c:v>6.8517999999972285E-4</c:v>
                </c:pt>
                <c:pt idx="34260">
                  <c:v>6.8519999999972284E-4</c:v>
                </c:pt>
                <c:pt idx="34261">
                  <c:v>6.8521999999972283E-4</c:v>
                </c:pt>
                <c:pt idx="34262">
                  <c:v>6.8523999999972282E-4</c:v>
                </c:pt>
                <c:pt idx="34263">
                  <c:v>6.8525999999972281E-4</c:v>
                </c:pt>
                <c:pt idx="34264">
                  <c:v>6.8527999999972279E-4</c:v>
                </c:pt>
                <c:pt idx="34265">
                  <c:v>6.8529999999972278E-4</c:v>
                </c:pt>
                <c:pt idx="34266">
                  <c:v>6.8531999999972277E-4</c:v>
                </c:pt>
                <c:pt idx="34267">
                  <c:v>6.8533999999972276E-4</c:v>
                </c:pt>
                <c:pt idx="34268">
                  <c:v>6.8535999999972275E-4</c:v>
                </c:pt>
                <c:pt idx="34269">
                  <c:v>6.8537999999972274E-4</c:v>
                </c:pt>
                <c:pt idx="34270">
                  <c:v>6.8539999999972273E-4</c:v>
                </c:pt>
                <c:pt idx="34271">
                  <c:v>6.8541999999972272E-4</c:v>
                </c:pt>
                <c:pt idx="34272">
                  <c:v>6.8543999999972271E-4</c:v>
                </c:pt>
                <c:pt idx="34273">
                  <c:v>6.854599999997227E-4</c:v>
                </c:pt>
                <c:pt idx="34274">
                  <c:v>6.8547999999972269E-4</c:v>
                </c:pt>
                <c:pt idx="34275">
                  <c:v>6.8549999999972268E-4</c:v>
                </c:pt>
                <c:pt idx="34276">
                  <c:v>6.8551999999972267E-4</c:v>
                </c:pt>
                <c:pt idx="34277">
                  <c:v>6.8553999999972266E-4</c:v>
                </c:pt>
                <c:pt idx="34278">
                  <c:v>6.8555999999972265E-4</c:v>
                </c:pt>
                <c:pt idx="34279">
                  <c:v>6.8557999999972264E-4</c:v>
                </c:pt>
                <c:pt idx="34280">
                  <c:v>6.8559999999972263E-4</c:v>
                </c:pt>
                <c:pt idx="34281">
                  <c:v>6.8561999999972262E-4</c:v>
                </c:pt>
                <c:pt idx="34282">
                  <c:v>6.8563999999972261E-4</c:v>
                </c:pt>
                <c:pt idx="34283">
                  <c:v>6.856599999997226E-4</c:v>
                </c:pt>
                <c:pt idx="34284">
                  <c:v>6.8567999999972259E-4</c:v>
                </c:pt>
                <c:pt idx="34285">
                  <c:v>6.8569999999972258E-4</c:v>
                </c:pt>
                <c:pt idx="34286">
                  <c:v>6.8571999999972257E-4</c:v>
                </c:pt>
                <c:pt idx="34287">
                  <c:v>6.8573999999972256E-4</c:v>
                </c:pt>
                <c:pt idx="34288">
                  <c:v>6.8575999999972255E-4</c:v>
                </c:pt>
                <c:pt idx="34289">
                  <c:v>6.8577999999972254E-4</c:v>
                </c:pt>
                <c:pt idx="34290">
                  <c:v>6.8579999999972253E-4</c:v>
                </c:pt>
                <c:pt idx="34291">
                  <c:v>6.8581999999972252E-4</c:v>
                </c:pt>
                <c:pt idx="34292">
                  <c:v>6.858399999997225E-4</c:v>
                </c:pt>
                <c:pt idx="34293">
                  <c:v>6.8585999999972249E-4</c:v>
                </c:pt>
                <c:pt idx="34294">
                  <c:v>6.8587999999972248E-4</c:v>
                </c:pt>
                <c:pt idx="34295">
                  <c:v>6.8589999999972247E-4</c:v>
                </c:pt>
                <c:pt idx="34296">
                  <c:v>6.8591999999972246E-4</c:v>
                </c:pt>
                <c:pt idx="34297">
                  <c:v>6.8593999999972245E-4</c:v>
                </c:pt>
                <c:pt idx="34298">
                  <c:v>6.8595999999972244E-4</c:v>
                </c:pt>
                <c:pt idx="34299">
                  <c:v>6.8597999999972243E-4</c:v>
                </c:pt>
                <c:pt idx="34300">
                  <c:v>6.8599999999972242E-4</c:v>
                </c:pt>
                <c:pt idx="34301">
                  <c:v>6.8601999999972241E-4</c:v>
                </c:pt>
                <c:pt idx="34302">
                  <c:v>6.860399999997224E-4</c:v>
                </c:pt>
                <c:pt idx="34303">
                  <c:v>6.8605999999972239E-4</c:v>
                </c:pt>
                <c:pt idx="34304">
                  <c:v>6.8607999999972238E-4</c:v>
                </c:pt>
                <c:pt idx="34305">
                  <c:v>6.8609999999972237E-4</c:v>
                </c:pt>
                <c:pt idx="34306">
                  <c:v>6.8611999999972236E-4</c:v>
                </c:pt>
                <c:pt idx="34307">
                  <c:v>6.8613999999972235E-4</c:v>
                </c:pt>
                <c:pt idx="34308">
                  <c:v>6.8615999999972234E-4</c:v>
                </c:pt>
                <c:pt idx="34309">
                  <c:v>6.8617999999972233E-4</c:v>
                </c:pt>
                <c:pt idx="34310">
                  <c:v>6.8619999999972232E-4</c:v>
                </c:pt>
                <c:pt idx="34311">
                  <c:v>6.8621999999972231E-4</c:v>
                </c:pt>
                <c:pt idx="34312">
                  <c:v>6.862399999997223E-4</c:v>
                </c:pt>
                <c:pt idx="34313">
                  <c:v>6.8625999999972229E-4</c:v>
                </c:pt>
                <c:pt idx="34314">
                  <c:v>6.8627999999972228E-4</c:v>
                </c:pt>
                <c:pt idx="34315">
                  <c:v>6.8629999999972227E-4</c:v>
                </c:pt>
                <c:pt idx="34316">
                  <c:v>6.8631999999972226E-4</c:v>
                </c:pt>
                <c:pt idx="34317">
                  <c:v>6.8633999999972225E-4</c:v>
                </c:pt>
                <c:pt idx="34318">
                  <c:v>6.8635999999972224E-4</c:v>
                </c:pt>
                <c:pt idx="34319">
                  <c:v>6.8637999999972223E-4</c:v>
                </c:pt>
                <c:pt idx="34320">
                  <c:v>6.8639999999972221E-4</c:v>
                </c:pt>
                <c:pt idx="34321">
                  <c:v>6.864199999997222E-4</c:v>
                </c:pt>
                <c:pt idx="34322">
                  <c:v>6.8643999999972219E-4</c:v>
                </c:pt>
                <c:pt idx="34323">
                  <c:v>6.8645999999972218E-4</c:v>
                </c:pt>
                <c:pt idx="34324">
                  <c:v>6.8647999999972217E-4</c:v>
                </c:pt>
                <c:pt idx="34325">
                  <c:v>6.8649999999972216E-4</c:v>
                </c:pt>
                <c:pt idx="34326">
                  <c:v>6.8651999999972215E-4</c:v>
                </c:pt>
                <c:pt idx="34327">
                  <c:v>6.8653999999972214E-4</c:v>
                </c:pt>
                <c:pt idx="34328">
                  <c:v>6.8655999999972213E-4</c:v>
                </c:pt>
                <c:pt idx="34329">
                  <c:v>6.8657999999972212E-4</c:v>
                </c:pt>
                <c:pt idx="34330">
                  <c:v>6.8659999999972211E-4</c:v>
                </c:pt>
                <c:pt idx="34331">
                  <c:v>6.866199999997221E-4</c:v>
                </c:pt>
                <c:pt idx="34332">
                  <c:v>6.8663999999972209E-4</c:v>
                </c:pt>
                <c:pt idx="34333">
                  <c:v>6.8665999999972208E-4</c:v>
                </c:pt>
                <c:pt idx="34334">
                  <c:v>6.8667999999972207E-4</c:v>
                </c:pt>
                <c:pt idx="34335">
                  <c:v>6.8669999999972206E-4</c:v>
                </c:pt>
                <c:pt idx="34336">
                  <c:v>6.8671999999972205E-4</c:v>
                </c:pt>
                <c:pt idx="34337">
                  <c:v>6.8673999999972204E-4</c:v>
                </c:pt>
                <c:pt idx="34338">
                  <c:v>6.8675999999972203E-4</c:v>
                </c:pt>
                <c:pt idx="34339">
                  <c:v>6.8677999999972202E-4</c:v>
                </c:pt>
                <c:pt idx="34340">
                  <c:v>6.8679999999972201E-4</c:v>
                </c:pt>
                <c:pt idx="34341">
                  <c:v>6.86819999999722E-4</c:v>
                </c:pt>
                <c:pt idx="34342">
                  <c:v>6.8683999999972199E-4</c:v>
                </c:pt>
                <c:pt idx="34343">
                  <c:v>6.8685999999972198E-4</c:v>
                </c:pt>
                <c:pt idx="34344">
                  <c:v>6.8687999999972197E-4</c:v>
                </c:pt>
                <c:pt idx="34345">
                  <c:v>6.8689999999972196E-4</c:v>
                </c:pt>
                <c:pt idx="34346">
                  <c:v>6.8691999999972195E-4</c:v>
                </c:pt>
                <c:pt idx="34347">
                  <c:v>6.8693999999972194E-4</c:v>
                </c:pt>
                <c:pt idx="34348">
                  <c:v>6.8695999999972193E-4</c:v>
                </c:pt>
                <c:pt idx="34349">
                  <c:v>6.8697999999972191E-4</c:v>
                </c:pt>
                <c:pt idx="34350">
                  <c:v>6.869999999997219E-4</c:v>
                </c:pt>
                <c:pt idx="34351">
                  <c:v>6.8701999999972189E-4</c:v>
                </c:pt>
                <c:pt idx="34352">
                  <c:v>6.8703999999972188E-4</c:v>
                </c:pt>
                <c:pt idx="34353">
                  <c:v>6.8705999999972187E-4</c:v>
                </c:pt>
                <c:pt idx="34354">
                  <c:v>6.8707999999972186E-4</c:v>
                </c:pt>
                <c:pt idx="34355">
                  <c:v>6.8709999999972185E-4</c:v>
                </c:pt>
                <c:pt idx="34356">
                  <c:v>6.8711999999972184E-4</c:v>
                </c:pt>
                <c:pt idx="34357">
                  <c:v>6.8713999999972183E-4</c:v>
                </c:pt>
                <c:pt idx="34358">
                  <c:v>6.8715999999972182E-4</c:v>
                </c:pt>
                <c:pt idx="34359">
                  <c:v>6.8717999999972181E-4</c:v>
                </c:pt>
                <c:pt idx="34360">
                  <c:v>6.871999999997218E-4</c:v>
                </c:pt>
                <c:pt idx="34361">
                  <c:v>6.8721999999972179E-4</c:v>
                </c:pt>
                <c:pt idx="34362">
                  <c:v>6.8723999999972178E-4</c:v>
                </c:pt>
                <c:pt idx="34363">
                  <c:v>6.8725999999972177E-4</c:v>
                </c:pt>
                <c:pt idx="34364">
                  <c:v>6.8727999999972176E-4</c:v>
                </c:pt>
                <c:pt idx="34365">
                  <c:v>6.8729999999972175E-4</c:v>
                </c:pt>
                <c:pt idx="34366">
                  <c:v>6.8731999999972174E-4</c:v>
                </c:pt>
                <c:pt idx="34367">
                  <c:v>6.8733999999972173E-4</c:v>
                </c:pt>
                <c:pt idx="34368">
                  <c:v>6.8735999999972172E-4</c:v>
                </c:pt>
                <c:pt idx="34369">
                  <c:v>6.8737999999972171E-4</c:v>
                </c:pt>
                <c:pt idx="34370">
                  <c:v>6.873999999997217E-4</c:v>
                </c:pt>
                <c:pt idx="34371">
                  <c:v>6.8741999999972169E-4</c:v>
                </c:pt>
                <c:pt idx="34372">
                  <c:v>6.8743999999972168E-4</c:v>
                </c:pt>
                <c:pt idx="34373">
                  <c:v>6.8745999999972167E-4</c:v>
                </c:pt>
                <c:pt idx="34374">
                  <c:v>6.8747999999972166E-4</c:v>
                </c:pt>
                <c:pt idx="34375">
                  <c:v>6.8749999999972165E-4</c:v>
                </c:pt>
                <c:pt idx="34376">
                  <c:v>6.8751999999972164E-4</c:v>
                </c:pt>
                <c:pt idx="34377">
                  <c:v>6.8753999999972162E-4</c:v>
                </c:pt>
                <c:pt idx="34378">
                  <c:v>6.8755999999972161E-4</c:v>
                </c:pt>
                <c:pt idx="34379">
                  <c:v>6.875799999997216E-4</c:v>
                </c:pt>
                <c:pt idx="34380">
                  <c:v>6.8759999999972159E-4</c:v>
                </c:pt>
                <c:pt idx="34381">
                  <c:v>6.8761999999972158E-4</c:v>
                </c:pt>
                <c:pt idx="34382">
                  <c:v>6.8763999999972157E-4</c:v>
                </c:pt>
                <c:pt idx="34383">
                  <c:v>6.8765999999972156E-4</c:v>
                </c:pt>
                <c:pt idx="34384">
                  <c:v>6.8767999999972155E-4</c:v>
                </c:pt>
                <c:pt idx="34385">
                  <c:v>6.8769999999972154E-4</c:v>
                </c:pt>
                <c:pt idx="34386">
                  <c:v>6.8771999999972153E-4</c:v>
                </c:pt>
                <c:pt idx="34387">
                  <c:v>6.8773999999972152E-4</c:v>
                </c:pt>
                <c:pt idx="34388">
                  <c:v>6.8775999999972151E-4</c:v>
                </c:pt>
                <c:pt idx="34389">
                  <c:v>6.877799999997215E-4</c:v>
                </c:pt>
                <c:pt idx="34390">
                  <c:v>6.8779999999972149E-4</c:v>
                </c:pt>
                <c:pt idx="34391">
                  <c:v>6.8781999999972148E-4</c:v>
                </c:pt>
                <c:pt idx="34392">
                  <c:v>6.8783999999972147E-4</c:v>
                </c:pt>
                <c:pt idx="34393">
                  <c:v>6.8785999999972146E-4</c:v>
                </c:pt>
                <c:pt idx="34394">
                  <c:v>6.8787999999972145E-4</c:v>
                </c:pt>
                <c:pt idx="34395">
                  <c:v>6.8789999999972144E-4</c:v>
                </c:pt>
                <c:pt idx="34396">
                  <c:v>6.8791999999972143E-4</c:v>
                </c:pt>
                <c:pt idx="34397">
                  <c:v>6.8793999999972142E-4</c:v>
                </c:pt>
                <c:pt idx="34398">
                  <c:v>6.8795999999972141E-4</c:v>
                </c:pt>
                <c:pt idx="34399">
                  <c:v>6.879799999997214E-4</c:v>
                </c:pt>
                <c:pt idx="34400">
                  <c:v>6.8799999999972139E-4</c:v>
                </c:pt>
                <c:pt idx="34401">
                  <c:v>6.8801999999972138E-4</c:v>
                </c:pt>
                <c:pt idx="34402">
                  <c:v>6.8803999999972137E-4</c:v>
                </c:pt>
                <c:pt idx="34403">
                  <c:v>6.8805999999972136E-4</c:v>
                </c:pt>
                <c:pt idx="34404">
                  <c:v>6.8807999999972135E-4</c:v>
                </c:pt>
                <c:pt idx="34405">
                  <c:v>6.8809999999972133E-4</c:v>
                </c:pt>
                <c:pt idx="34406">
                  <c:v>6.8811999999972132E-4</c:v>
                </c:pt>
                <c:pt idx="34407">
                  <c:v>6.8813999999972131E-4</c:v>
                </c:pt>
                <c:pt idx="34408">
                  <c:v>6.881599999997213E-4</c:v>
                </c:pt>
                <c:pt idx="34409">
                  <c:v>6.8817999999972129E-4</c:v>
                </c:pt>
                <c:pt idx="34410">
                  <c:v>6.8819999999972128E-4</c:v>
                </c:pt>
                <c:pt idx="34411">
                  <c:v>6.8821999999972127E-4</c:v>
                </c:pt>
                <c:pt idx="34412">
                  <c:v>6.8823999999972126E-4</c:v>
                </c:pt>
                <c:pt idx="34413">
                  <c:v>6.8825999999972125E-4</c:v>
                </c:pt>
                <c:pt idx="34414">
                  <c:v>6.8827999999972124E-4</c:v>
                </c:pt>
                <c:pt idx="34415">
                  <c:v>6.8829999999972123E-4</c:v>
                </c:pt>
                <c:pt idx="34416">
                  <c:v>6.8831999999972122E-4</c:v>
                </c:pt>
                <c:pt idx="34417">
                  <c:v>6.8833999999972121E-4</c:v>
                </c:pt>
                <c:pt idx="34418">
                  <c:v>6.883599999997212E-4</c:v>
                </c:pt>
                <c:pt idx="34419">
                  <c:v>6.8837999999972119E-4</c:v>
                </c:pt>
                <c:pt idx="34420">
                  <c:v>6.8839999999972118E-4</c:v>
                </c:pt>
                <c:pt idx="34421">
                  <c:v>6.8841999999972117E-4</c:v>
                </c:pt>
                <c:pt idx="34422">
                  <c:v>6.8843999999972116E-4</c:v>
                </c:pt>
                <c:pt idx="34423">
                  <c:v>6.8845999999972115E-4</c:v>
                </c:pt>
                <c:pt idx="34424">
                  <c:v>6.8847999999972114E-4</c:v>
                </c:pt>
                <c:pt idx="34425">
                  <c:v>6.8849999999972113E-4</c:v>
                </c:pt>
                <c:pt idx="34426">
                  <c:v>6.8851999999972112E-4</c:v>
                </c:pt>
                <c:pt idx="34427">
                  <c:v>6.8853999999972111E-4</c:v>
                </c:pt>
                <c:pt idx="34428">
                  <c:v>6.885599999997211E-4</c:v>
                </c:pt>
                <c:pt idx="34429">
                  <c:v>6.8857999999972109E-4</c:v>
                </c:pt>
                <c:pt idx="34430">
                  <c:v>6.8859999999972108E-4</c:v>
                </c:pt>
                <c:pt idx="34431">
                  <c:v>6.8861999999972107E-4</c:v>
                </c:pt>
                <c:pt idx="34432">
                  <c:v>6.8863999999972106E-4</c:v>
                </c:pt>
                <c:pt idx="34433">
                  <c:v>6.8865999999972104E-4</c:v>
                </c:pt>
                <c:pt idx="34434">
                  <c:v>6.8867999999972103E-4</c:v>
                </c:pt>
                <c:pt idx="34435">
                  <c:v>6.8869999999972102E-4</c:v>
                </c:pt>
                <c:pt idx="34436">
                  <c:v>6.8871999999972101E-4</c:v>
                </c:pt>
                <c:pt idx="34437">
                  <c:v>6.88739999999721E-4</c:v>
                </c:pt>
                <c:pt idx="34438">
                  <c:v>6.8875999999972099E-4</c:v>
                </c:pt>
                <c:pt idx="34439">
                  <c:v>6.8877999999972098E-4</c:v>
                </c:pt>
                <c:pt idx="34440">
                  <c:v>6.8879999999972097E-4</c:v>
                </c:pt>
                <c:pt idx="34441">
                  <c:v>6.8881999999972096E-4</c:v>
                </c:pt>
                <c:pt idx="34442">
                  <c:v>6.8883999999972095E-4</c:v>
                </c:pt>
                <c:pt idx="34443">
                  <c:v>6.8885999999972094E-4</c:v>
                </c:pt>
                <c:pt idx="34444">
                  <c:v>6.8887999999972093E-4</c:v>
                </c:pt>
                <c:pt idx="34445">
                  <c:v>6.8889999999972092E-4</c:v>
                </c:pt>
                <c:pt idx="34446">
                  <c:v>6.8891999999972091E-4</c:v>
                </c:pt>
                <c:pt idx="34447">
                  <c:v>6.889399999997209E-4</c:v>
                </c:pt>
                <c:pt idx="34448">
                  <c:v>6.8895999999972089E-4</c:v>
                </c:pt>
                <c:pt idx="34449">
                  <c:v>6.8897999999972088E-4</c:v>
                </c:pt>
                <c:pt idx="34450">
                  <c:v>6.8899999999972087E-4</c:v>
                </c:pt>
                <c:pt idx="34451">
                  <c:v>6.8901999999972086E-4</c:v>
                </c:pt>
                <c:pt idx="34452">
                  <c:v>6.8903999999972085E-4</c:v>
                </c:pt>
                <c:pt idx="34453">
                  <c:v>6.8905999999972084E-4</c:v>
                </c:pt>
                <c:pt idx="34454">
                  <c:v>6.8907999999972083E-4</c:v>
                </c:pt>
                <c:pt idx="34455">
                  <c:v>6.8909999999972082E-4</c:v>
                </c:pt>
                <c:pt idx="34456">
                  <c:v>6.8911999999972081E-4</c:v>
                </c:pt>
                <c:pt idx="34457">
                  <c:v>6.891399999997208E-4</c:v>
                </c:pt>
                <c:pt idx="34458">
                  <c:v>6.8915999999972079E-4</c:v>
                </c:pt>
                <c:pt idx="34459">
                  <c:v>6.8917999999972078E-4</c:v>
                </c:pt>
                <c:pt idx="34460">
                  <c:v>6.8919999999972077E-4</c:v>
                </c:pt>
                <c:pt idx="34461">
                  <c:v>6.8921999999972075E-4</c:v>
                </c:pt>
                <c:pt idx="34462">
                  <c:v>6.8923999999972074E-4</c:v>
                </c:pt>
                <c:pt idx="34463">
                  <c:v>6.8925999999972073E-4</c:v>
                </c:pt>
                <c:pt idx="34464">
                  <c:v>6.8927999999972072E-4</c:v>
                </c:pt>
                <c:pt idx="34465">
                  <c:v>6.8929999999972071E-4</c:v>
                </c:pt>
                <c:pt idx="34466">
                  <c:v>6.893199999997207E-4</c:v>
                </c:pt>
                <c:pt idx="34467">
                  <c:v>6.8933999999972069E-4</c:v>
                </c:pt>
                <c:pt idx="34468">
                  <c:v>6.8935999999972068E-4</c:v>
                </c:pt>
                <c:pt idx="34469">
                  <c:v>6.8937999999972067E-4</c:v>
                </c:pt>
                <c:pt idx="34470">
                  <c:v>6.8939999999972066E-4</c:v>
                </c:pt>
                <c:pt idx="34471">
                  <c:v>6.8941999999972065E-4</c:v>
                </c:pt>
                <c:pt idx="34472">
                  <c:v>6.8943999999972064E-4</c:v>
                </c:pt>
                <c:pt idx="34473">
                  <c:v>6.8945999999972063E-4</c:v>
                </c:pt>
                <c:pt idx="34474">
                  <c:v>6.8947999999972062E-4</c:v>
                </c:pt>
                <c:pt idx="34475">
                  <c:v>6.8949999999972061E-4</c:v>
                </c:pt>
                <c:pt idx="34476">
                  <c:v>6.895199999997206E-4</c:v>
                </c:pt>
                <c:pt idx="34477">
                  <c:v>6.8953999999972059E-4</c:v>
                </c:pt>
                <c:pt idx="34478">
                  <c:v>6.8955999999972058E-4</c:v>
                </c:pt>
                <c:pt idx="34479">
                  <c:v>6.8957999999972057E-4</c:v>
                </c:pt>
                <c:pt idx="34480">
                  <c:v>6.8959999999972056E-4</c:v>
                </c:pt>
                <c:pt idx="34481">
                  <c:v>6.8961999999972055E-4</c:v>
                </c:pt>
                <c:pt idx="34482">
                  <c:v>6.8963999999972054E-4</c:v>
                </c:pt>
                <c:pt idx="34483">
                  <c:v>6.8965999999972053E-4</c:v>
                </c:pt>
                <c:pt idx="34484">
                  <c:v>6.8967999999972052E-4</c:v>
                </c:pt>
                <c:pt idx="34485">
                  <c:v>6.8969999999972051E-4</c:v>
                </c:pt>
                <c:pt idx="34486">
                  <c:v>6.897199999997205E-4</c:v>
                </c:pt>
                <c:pt idx="34487">
                  <c:v>6.8973999999972049E-4</c:v>
                </c:pt>
                <c:pt idx="34488">
                  <c:v>6.8975999999972048E-4</c:v>
                </c:pt>
                <c:pt idx="34489">
                  <c:v>6.8977999999972046E-4</c:v>
                </c:pt>
                <c:pt idx="34490">
                  <c:v>6.8979999999972045E-4</c:v>
                </c:pt>
                <c:pt idx="34491">
                  <c:v>6.8981999999972044E-4</c:v>
                </c:pt>
                <c:pt idx="34492">
                  <c:v>6.8983999999972043E-4</c:v>
                </c:pt>
                <c:pt idx="34493">
                  <c:v>6.8985999999972042E-4</c:v>
                </c:pt>
                <c:pt idx="34494">
                  <c:v>6.8987999999972041E-4</c:v>
                </c:pt>
                <c:pt idx="34495">
                  <c:v>6.898999999997204E-4</c:v>
                </c:pt>
                <c:pt idx="34496">
                  <c:v>6.8991999999972039E-4</c:v>
                </c:pt>
                <c:pt idx="34497">
                  <c:v>6.8993999999972038E-4</c:v>
                </c:pt>
                <c:pt idx="34498">
                  <c:v>6.8995999999972037E-4</c:v>
                </c:pt>
                <c:pt idx="34499">
                  <c:v>6.8997999999972036E-4</c:v>
                </c:pt>
                <c:pt idx="34500">
                  <c:v>6.8999999999972035E-4</c:v>
                </c:pt>
                <c:pt idx="34501">
                  <c:v>6.9001999999972034E-4</c:v>
                </c:pt>
                <c:pt idx="34502">
                  <c:v>6.9003999999972033E-4</c:v>
                </c:pt>
                <c:pt idx="34503">
                  <c:v>6.9005999999972032E-4</c:v>
                </c:pt>
                <c:pt idx="34504">
                  <c:v>6.9007999999972031E-4</c:v>
                </c:pt>
                <c:pt idx="34505">
                  <c:v>6.900999999997203E-4</c:v>
                </c:pt>
                <c:pt idx="34506">
                  <c:v>6.9011999999972029E-4</c:v>
                </c:pt>
                <c:pt idx="34507">
                  <c:v>6.9013999999972028E-4</c:v>
                </c:pt>
                <c:pt idx="34508">
                  <c:v>6.9015999999972027E-4</c:v>
                </c:pt>
                <c:pt idx="34509">
                  <c:v>6.9017999999972026E-4</c:v>
                </c:pt>
                <c:pt idx="34510">
                  <c:v>6.9019999999972025E-4</c:v>
                </c:pt>
                <c:pt idx="34511">
                  <c:v>6.9021999999972024E-4</c:v>
                </c:pt>
                <c:pt idx="34512">
                  <c:v>6.9023999999972023E-4</c:v>
                </c:pt>
                <c:pt idx="34513">
                  <c:v>6.9025999999972022E-4</c:v>
                </c:pt>
                <c:pt idx="34514">
                  <c:v>6.9027999999972021E-4</c:v>
                </c:pt>
                <c:pt idx="34515">
                  <c:v>6.902999999997202E-4</c:v>
                </c:pt>
                <c:pt idx="34516">
                  <c:v>6.9031999999972019E-4</c:v>
                </c:pt>
                <c:pt idx="34517">
                  <c:v>6.9033999999972017E-4</c:v>
                </c:pt>
                <c:pt idx="34518">
                  <c:v>6.9035999999972016E-4</c:v>
                </c:pt>
                <c:pt idx="34519">
                  <c:v>6.9037999999972015E-4</c:v>
                </c:pt>
                <c:pt idx="34520">
                  <c:v>6.9039999999972014E-4</c:v>
                </c:pt>
                <c:pt idx="34521">
                  <c:v>6.9041999999972013E-4</c:v>
                </c:pt>
                <c:pt idx="34522">
                  <c:v>6.9043999999972012E-4</c:v>
                </c:pt>
                <c:pt idx="34523">
                  <c:v>6.9045999999972011E-4</c:v>
                </c:pt>
                <c:pt idx="34524">
                  <c:v>6.904799999997201E-4</c:v>
                </c:pt>
                <c:pt idx="34525">
                  <c:v>6.9049999999972009E-4</c:v>
                </c:pt>
                <c:pt idx="34526">
                  <c:v>6.9051999999972008E-4</c:v>
                </c:pt>
                <c:pt idx="34527">
                  <c:v>6.9053999999972007E-4</c:v>
                </c:pt>
                <c:pt idx="34528">
                  <c:v>6.9055999999972006E-4</c:v>
                </c:pt>
                <c:pt idx="34529">
                  <c:v>6.9057999999972005E-4</c:v>
                </c:pt>
                <c:pt idx="34530">
                  <c:v>6.9059999999972004E-4</c:v>
                </c:pt>
                <c:pt idx="34531">
                  <c:v>6.9061999999972003E-4</c:v>
                </c:pt>
                <c:pt idx="34532">
                  <c:v>6.9063999999972002E-4</c:v>
                </c:pt>
                <c:pt idx="34533">
                  <c:v>6.9065999999972001E-4</c:v>
                </c:pt>
                <c:pt idx="34534">
                  <c:v>6.9067999999972E-4</c:v>
                </c:pt>
                <c:pt idx="34535">
                  <c:v>6.9069999999971999E-4</c:v>
                </c:pt>
                <c:pt idx="34536">
                  <c:v>6.9071999999971998E-4</c:v>
                </c:pt>
                <c:pt idx="34537">
                  <c:v>6.9073999999971997E-4</c:v>
                </c:pt>
                <c:pt idx="34538">
                  <c:v>6.9075999999971996E-4</c:v>
                </c:pt>
                <c:pt idx="34539">
                  <c:v>6.9077999999971995E-4</c:v>
                </c:pt>
                <c:pt idx="34540">
                  <c:v>6.9079999999971994E-4</c:v>
                </c:pt>
                <c:pt idx="34541">
                  <c:v>6.9081999999971993E-4</c:v>
                </c:pt>
                <c:pt idx="34542">
                  <c:v>6.9083999999971992E-4</c:v>
                </c:pt>
                <c:pt idx="34543">
                  <c:v>6.9085999999971991E-4</c:v>
                </c:pt>
                <c:pt idx="34544">
                  <c:v>6.908799999997199E-4</c:v>
                </c:pt>
                <c:pt idx="34545">
                  <c:v>6.9089999999971988E-4</c:v>
                </c:pt>
                <c:pt idx="34546">
                  <c:v>6.9091999999971987E-4</c:v>
                </c:pt>
                <c:pt idx="34547">
                  <c:v>6.9093999999971986E-4</c:v>
                </c:pt>
                <c:pt idx="34548">
                  <c:v>6.9095999999971985E-4</c:v>
                </c:pt>
                <c:pt idx="34549">
                  <c:v>6.9097999999971984E-4</c:v>
                </c:pt>
                <c:pt idx="34550">
                  <c:v>6.9099999999971983E-4</c:v>
                </c:pt>
                <c:pt idx="34551">
                  <c:v>6.9101999999971982E-4</c:v>
                </c:pt>
                <c:pt idx="34552">
                  <c:v>6.9103999999971981E-4</c:v>
                </c:pt>
                <c:pt idx="34553">
                  <c:v>6.910599999997198E-4</c:v>
                </c:pt>
                <c:pt idx="34554">
                  <c:v>6.9107999999971979E-4</c:v>
                </c:pt>
                <c:pt idx="34555">
                  <c:v>6.9109999999971978E-4</c:v>
                </c:pt>
                <c:pt idx="34556">
                  <c:v>6.9111999999971977E-4</c:v>
                </c:pt>
                <c:pt idx="34557">
                  <c:v>6.9113999999971976E-4</c:v>
                </c:pt>
                <c:pt idx="34558">
                  <c:v>6.9115999999971975E-4</c:v>
                </c:pt>
                <c:pt idx="34559">
                  <c:v>6.9117999999971974E-4</c:v>
                </c:pt>
                <c:pt idx="34560">
                  <c:v>6.9119999999971973E-4</c:v>
                </c:pt>
                <c:pt idx="34561">
                  <c:v>6.9121999999971972E-4</c:v>
                </c:pt>
                <c:pt idx="34562">
                  <c:v>6.9123999999971971E-4</c:v>
                </c:pt>
                <c:pt idx="34563">
                  <c:v>6.912599999997197E-4</c:v>
                </c:pt>
                <c:pt idx="34564">
                  <c:v>6.9127999999971969E-4</c:v>
                </c:pt>
                <c:pt idx="34565">
                  <c:v>6.9129999999971968E-4</c:v>
                </c:pt>
                <c:pt idx="34566">
                  <c:v>6.9131999999971967E-4</c:v>
                </c:pt>
                <c:pt idx="34567">
                  <c:v>6.9133999999971966E-4</c:v>
                </c:pt>
                <c:pt idx="34568">
                  <c:v>6.9135999999971965E-4</c:v>
                </c:pt>
                <c:pt idx="34569">
                  <c:v>6.9137999999971964E-4</c:v>
                </c:pt>
                <c:pt idx="34570">
                  <c:v>6.9139999999971963E-4</c:v>
                </c:pt>
                <c:pt idx="34571">
                  <c:v>6.9141999999971962E-4</c:v>
                </c:pt>
                <c:pt idx="34572">
                  <c:v>6.9143999999971961E-4</c:v>
                </c:pt>
                <c:pt idx="34573">
                  <c:v>6.9145999999971959E-4</c:v>
                </c:pt>
                <c:pt idx="34574">
                  <c:v>6.9147999999971958E-4</c:v>
                </c:pt>
                <c:pt idx="34575">
                  <c:v>6.9149999999971957E-4</c:v>
                </c:pt>
                <c:pt idx="34576">
                  <c:v>6.9151999999971956E-4</c:v>
                </c:pt>
                <c:pt idx="34577">
                  <c:v>6.9153999999971955E-4</c:v>
                </c:pt>
                <c:pt idx="34578">
                  <c:v>6.9155999999971954E-4</c:v>
                </c:pt>
                <c:pt idx="34579">
                  <c:v>6.9157999999971953E-4</c:v>
                </c:pt>
                <c:pt idx="34580">
                  <c:v>6.9159999999971952E-4</c:v>
                </c:pt>
                <c:pt idx="34581">
                  <c:v>6.9161999999971951E-4</c:v>
                </c:pt>
                <c:pt idx="34582">
                  <c:v>6.916399999997195E-4</c:v>
                </c:pt>
                <c:pt idx="34583">
                  <c:v>6.9165999999971949E-4</c:v>
                </c:pt>
                <c:pt idx="34584">
                  <c:v>6.9167999999971948E-4</c:v>
                </c:pt>
                <c:pt idx="34585">
                  <c:v>6.9169999999971947E-4</c:v>
                </c:pt>
                <c:pt idx="34586">
                  <c:v>6.9171999999971946E-4</c:v>
                </c:pt>
                <c:pt idx="34587">
                  <c:v>6.9173999999971945E-4</c:v>
                </c:pt>
                <c:pt idx="34588">
                  <c:v>6.9175999999971944E-4</c:v>
                </c:pt>
                <c:pt idx="34589">
                  <c:v>6.9177999999971943E-4</c:v>
                </c:pt>
                <c:pt idx="34590">
                  <c:v>6.9179999999971942E-4</c:v>
                </c:pt>
                <c:pt idx="34591">
                  <c:v>6.9181999999971941E-4</c:v>
                </c:pt>
                <c:pt idx="34592">
                  <c:v>6.918399999997194E-4</c:v>
                </c:pt>
                <c:pt idx="34593">
                  <c:v>6.9185999999971939E-4</c:v>
                </c:pt>
                <c:pt idx="34594">
                  <c:v>6.9187999999971938E-4</c:v>
                </c:pt>
                <c:pt idx="34595">
                  <c:v>6.9189999999971937E-4</c:v>
                </c:pt>
                <c:pt idx="34596">
                  <c:v>6.9191999999971936E-4</c:v>
                </c:pt>
                <c:pt idx="34597">
                  <c:v>6.9193999999971935E-4</c:v>
                </c:pt>
                <c:pt idx="34598">
                  <c:v>6.9195999999971934E-4</c:v>
                </c:pt>
                <c:pt idx="34599">
                  <c:v>6.9197999999971933E-4</c:v>
                </c:pt>
                <c:pt idx="34600">
                  <c:v>6.9199999999971932E-4</c:v>
                </c:pt>
                <c:pt idx="34601">
                  <c:v>6.920199999997193E-4</c:v>
                </c:pt>
                <c:pt idx="34602">
                  <c:v>6.9203999999971929E-4</c:v>
                </c:pt>
                <c:pt idx="34603">
                  <c:v>6.9205999999971928E-4</c:v>
                </c:pt>
                <c:pt idx="34604">
                  <c:v>6.9207999999971927E-4</c:v>
                </c:pt>
                <c:pt idx="34605">
                  <c:v>6.9209999999971926E-4</c:v>
                </c:pt>
                <c:pt idx="34606">
                  <c:v>6.9211999999971925E-4</c:v>
                </c:pt>
                <c:pt idx="34607">
                  <c:v>6.9213999999971924E-4</c:v>
                </c:pt>
                <c:pt idx="34608">
                  <c:v>6.9215999999971923E-4</c:v>
                </c:pt>
                <c:pt idx="34609">
                  <c:v>6.9217999999971922E-4</c:v>
                </c:pt>
                <c:pt idx="34610">
                  <c:v>6.9219999999971921E-4</c:v>
                </c:pt>
                <c:pt idx="34611">
                  <c:v>6.922199999997192E-4</c:v>
                </c:pt>
                <c:pt idx="34612">
                  <c:v>6.9223999999971919E-4</c:v>
                </c:pt>
                <c:pt idx="34613">
                  <c:v>6.9225999999971918E-4</c:v>
                </c:pt>
                <c:pt idx="34614">
                  <c:v>6.9227999999971917E-4</c:v>
                </c:pt>
                <c:pt idx="34615">
                  <c:v>6.9229999999971916E-4</c:v>
                </c:pt>
                <c:pt idx="34616">
                  <c:v>6.9231999999971915E-4</c:v>
                </c:pt>
                <c:pt idx="34617">
                  <c:v>6.9233999999971914E-4</c:v>
                </c:pt>
                <c:pt idx="34618">
                  <c:v>6.9235999999971913E-4</c:v>
                </c:pt>
                <c:pt idx="34619">
                  <c:v>6.9237999999971912E-4</c:v>
                </c:pt>
                <c:pt idx="34620">
                  <c:v>6.9239999999971911E-4</c:v>
                </c:pt>
                <c:pt idx="34621">
                  <c:v>6.924199999997191E-4</c:v>
                </c:pt>
                <c:pt idx="34622">
                  <c:v>6.9243999999971909E-4</c:v>
                </c:pt>
                <c:pt idx="34623">
                  <c:v>6.9245999999971908E-4</c:v>
                </c:pt>
                <c:pt idx="34624">
                  <c:v>6.9247999999971907E-4</c:v>
                </c:pt>
                <c:pt idx="34625">
                  <c:v>6.9249999999971906E-4</c:v>
                </c:pt>
                <c:pt idx="34626">
                  <c:v>6.9251999999971905E-4</c:v>
                </c:pt>
                <c:pt idx="34627">
                  <c:v>6.9253999999971904E-4</c:v>
                </c:pt>
                <c:pt idx="34628">
                  <c:v>6.9255999999971903E-4</c:v>
                </c:pt>
                <c:pt idx="34629">
                  <c:v>6.9257999999971902E-4</c:v>
                </c:pt>
                <c:pt idx="34630">
                  <c:v>6.92599999999719E-4</c:v>
                </c:pt>
                <c:pt idx="34631">
                  <c:v>6.9261999999971899E-4</c:v>
                </c:pt>
                <c:pt idx="34632">
                  <c:v>6.9263999999971898E-4</c:v>
                </c:pt>
                <c:pt idx="34633">
                  <c:v>6.9265999999971897E-4</c:v>
                </c:pt>
                <c:pt idx="34634">
                  <c:v>6.9267999999971896E-4</c:v>
                </c:pt>
                <c:pt idx="34635">
                  <c:v>6.9269999999971895E-4</c:v>
                </c:pt>
                <c:pt idx="34636">
                  <c:v>6.9271999999971894E-4</c:v>
                </c:pt>
                <c:pt idx="34637">
                  <c:v>6.9273999999971893E-4</c:v>
                </c:pt>
                <c:pt idx="34638">
                  <c:v>6.9275999999971892E-4</c:v>
                </c:pt>
                <c:pt idx="34639">
                  <c:v>6.9277999999971891E-4</c:v>
                </c:pt>
                <c:pt idx="34640">
                  <c:v>6.927999999997189E-4</c:v>
                </c:pt>
                <c:pt idx="34641">
                  <c:v>6.9281999999971889E-4</c:v>
                </c:pt>
                <c:pt idx="34642">
                  <c:v>6.9283999999971888E-4</c:v>
                </c:pt>
                <c:pt idx="34643">
                  <c:v>6.9285999999971887E-4</c:v>
                </c:pt>
                <c:pt idx="34644">
                  <c:v>6.9287999999971886E-4</c:v>
                </c:pt>
                <c:pt idx="34645">
                  <c:v>6.9289999999971885E-4</c:v>
                </c:pt>
                <c:pt idx="34646">
                  <c:v>6.9291999999971884E-4</c:v>
                </c:pt>
                <c:pt idx="34647">
                  <c:v>6.9293999999971883E-4</c:v>
                </c:pt>
                <c:pt idx="34648">
                  <c:v>6.9295999999971882E-4</c:v>
                </c:pt>
                <c:pt idx="34649">
                  <c:v>6.9297999999971881E-4</c:v>
                </c:pt>
                <c:pt idx="34650">
                  <c:v>6.929999999997188E-4</c:v>
                </c:pt>
                <c:pt idx="34651">
                  <c:v>6.9301999999971879E-4</c:v>
                </c:pt>
                <c:pt idx="34652">
                  <c:v>6.9303999999971878E-4</c:v>
                </c:pt>
                <c:pt idx="34653">
                  <c:v>6.9305999999971877E-4</c:v>
                </c:pt>
                <c:pt idx="34654">
                  <c:v>6.9307999999971876E-4</c:v>
                </c:pt>
                <c:pt idx="34655">
                  <c:v>6.9309999999971875E-4</c:v>
                </c:pt>
                <c:pt idx="34656">
                  <c:v>6.9311999999971874E-4</c:v>
                </c:pt>
                <c:pt idx="34657">
                  <c:v>6.9313999999971873E-4</c:v>
                </c:pt>
                <c:pt idx="34658">
                  <c:v>6.9315999999971871E-4</c:v>
                </c:pt>
                <c:pt idx="34659">
                  <c:v>6.931799999997187E-4</c:v>
                </c:pt>
                <c:pt idx="34660">
                  <c:v>6.9319999999971869E-4</c:v>
                </c:pt>
                <c:pt idx="34661">
                  <c:v>6.9321999999971868E-4</c:v>
                </c:pt>
                <c:pt idx="34662">
                  <c:v>6.9323999999971867E-4</c:v>
                </c:pt>
                <c:pt idx="34663">
                  <c:v>6.9325999999971866E-4</c:v>
                </c:pt>
                <c:pt idx="34664">
                  <c:v>6.9327999999971865E-4</c:v>
                </c:pt>
                <c:pt idx="34665">
                  <c:v>6.9329999999971864E-4</c:v>
                </c:pt>
                <c:pt idx="34666">
                  <c:v>6.9331999999971863E-4</c:v>
                </c:pt>
                <c:pt idx="34667">
                  <c:v>6.9333999999971862E-4</c:v>
                </c:pt>
                <c:pt idx="34668">
                  <c:v>6.9335999999971861E-4</c:v>
                </c:pt>
                <c:pt idx="34669">
                  <c:v>6.933799999997186E-4</c:v>
                </c:pt>
                <c:pt idx="34670">
                  <c:v>6.9339999999971859E-4</c:v>
                </c:pt>
                <c:pt idx="34671">
                  <c:v>6.9341999999971858E-4</c:v>
                </c:pt>
                <c:pt idx="34672">
                  <c:v>6.9343999999971857E-4</c:v>
                </c:pt>
                <c:pt idx="34673">
                  <c:v>6.9345999999971856E-4</c:v>
                </c:pt>
                <c:pt idx="34674">
                  <c:v>6.9347999999971855E-4</c:v>
                </c:pt>
                <c:pt idx="34675">
                  <c:v>6.9349999999971854E-4</c:v>
                </c:pt>
                <c:pt idx="34676">
                  <c:v>6.9351999999971853E-4</c:v>
                </c:pt>
                <c:pt idx="34677">
                  <c:v>6.9353999999971852E-4</c:v>
                </c:pt>
                <c:pt idx="34678">
                  <c:v>6.9355999999971851E-4</c:v>
                </c:pt>
                <c:pt idx="34679">
                  <c:v>6.935799999997185E-4</c:v>
                </c:pt>
                <c:pt idx="34680">
                  <c:v>6.9359999999971849E-4</c:v>
                </c:pt>
                <c:pt idx="34681">
                  <c:v>6.9361999999971848E-4</c:v>
                </c:pt>
                <c:pt idx="34682">
                  <c:v>6.9363999999971847E-4</c:v>
                </c:pt>
                <c:pt idx="34683">
                  <c:v>6.9365999999971846E-4</c:v>
                </c:pt>
                <c:pt idx="34684">
                  <c:v>6.9367999999971845E-4</c:v>
                </c:pt>
                <c:pt idx="34685">
                  <c:v>6.9369999999971844E-4</c:v>
                </c:pt>
                <c:pt idx="34686">
                  <c:v>6.9371999999971842E-4</c:v>
                </c:pt>
                <c:pt idx="34687">
                  <c:v>6.9373999999971841E-4</c:v>
                </c:pt>
                <c:pt idx="34688">
                  <c:v>6.937599999997184E-4</c:v>
                </c:pt>
                <c:pt idx="34689">
                  <c:v>6.9377999999971839E-4</c:v>
                </c:pt>
                <c:pt idx="34690">
                  <c:v>6.9379999999971838E-4</c:v>
                </c:pt>
                <c:pt idx="34691">
                  <c:v>6.9381999999971837E-4</c:v>
                </c:pt>
                <c:pt idx="34692">
                  <c:v>6.9383999999971836E-4</c:v>
                </c:pt>
                <c:pt idx="34693">
                  <c:v>6.9385999999971835E-4</c:v>
                </c:pt>
                <c:pt idx="34694">
                  <c:v>6.9387999999971834E-4</c:v>
                </c:pt>
                <c:pt idx="34695">
                  <c:v>6.9389999999971833E-4</c:v>
                </c:pt>
                <c:pt idx="34696">
                  <c:v>6.9391999999971832E-4</c:v>
                </c:pt>
                <c:pt idx="34697">
                  <c:v>6.9393999999971831E-4</c:v>
                </c:pt>
                <c:pt idx="34698">
                  <c:v>6.939599999997183E-4</c:v>
                </c:pt>
                <c:pt idx="34699">
                  <c:v>6.9397999999971829E-4</c:v>
                </c:pt>
                <c:pt idx="34700">
                  <c:v>6.9399999999971828E-4</c:v>
                </c:pt>
                <c:pt idx="34701">
                  <c:v>6.9401999999971827E-4</c:v>
                </c:pt>
                <c:pt idx="34702">
                  <c:v>6.9403999999971826E-4</c:v>
                </c:pt>
                <c:pt idx="34703">
                  <c:v>6.9405999999971825E-4</c:v>
                </c:pt>
                <c:pt idx="34704">
                  <c:v>6.9407999999971824E-4</c:v>
                </c:pt>
                <c:pt idx="34705">
                  <c:v>6.9409999999971823E-4</c:v>
                </c:pt>
                <c:pt idx="34706">
                  <c:v>6.9411999999971822E-4</c:v>
                </c:pt>
                <c:pt idx="34707">
                  <c:v>6.9413999999971821E-4</c:v>
                </c:pt>
                <c:pt idx="34708">
                  <c:v>6.941599999997182E-4</c:v>
                </c:pt>
                <c:pt idx="34709">
                  <c:v>6.9417999999971819E-4</c:v>
                </c:pt>
                <c:pt idx="34710">
                  <c:v>6.9419999999971818E-4</c:v>
                </c:pt>
                <c:pt idx="34711">
                  <c:v>6.9421999999971817E-4</c:v>
                </c:pt>
                <c:pt idx="34712">
                  <c:v>6.9423999999971816E-4</c:v>
                </c:pt>
                <c:pt idx="34713">
                  <c:v>6.9425999999971815E-4</c:v>
                </c:pt>
                <c:pt idx="34714">
                  <c:v>6.9427999999971813E-4</c:v>
                </c:pt>
                <c:pt idx="34715">
                  <c:v>6.9429999999971812E-4</c:v>
                </c:pt>
                <c:pt idx="34716">
                  <c:v>6.9431999999971811E-4</c:v>
                </c:pt>
                <c:pt idx="34717">
                  <c:v>6.943399999997181E-4</c:v>
                </c:pt>
                <c:pt idx="34718">
                  <c:v>6.9435999999971809E-4</c:v>
                </c:pt>
                <c:pt idx="34719">
                  <c:v>6.9437999999971808E-4</c:v>
                </c:pt>
                <c:pt idx="34720">
                  <c:v>6.9439999999971807E-4</c:v>
                </c:pt>
                <c:pt idx="34721">
                  <c:v>6.9441999999971806E-4</c:v>
                </c:pt>
                <c:pt idx="34722">
                  <c:v>6.9443999999971805E-4</c:v>
                </c:pt>
                <c:pt idx="34723">
                  <c:v>6.9445999999971804E-4</c:v>
                </c:pt>
                <c:pt idx="34724">
                  <c:v>6.9447999999971803E-4</c:v>
                </c:pt>
                <c:pt idx="34725">
                  <c:v>6.9449999999971802E-4</c:v>
                </c:pt>
                <c:pt idx="34726">
                  <c:v>6.9451999999971801E-4</c:v>
                </c:pt>
                <c:pt idx="34727">
                  <c:v>6.94539999999718E-4</c:v>
                </c:pt>
                <c:pt idx="34728">
                  <c:v>6.9455999999971799E-4</c:v>
                </c:pt>
                <c:pt idx="34729">
                  <c:v>6.9457999999971798E-4</c:v>
                </c:pt>
                <c:pt idx="34730">
                  <c:v>6.9459999999971797E-4</c:v>
                </c:pt>
                <c:pt idx="34731">
                  <c:v>6.9461999999971796E-4</c:v>
                </c:pt>
                <c:pt idx="34732">
                  <c:v>6.9463999999971795E-4</c:v>
                </c:pt>
                <c:pt idx="34733">
                  <c:v>6.9465999999971794E-4</c:v>
                </c:pt>
                <c:pt idx="34734">
                  <c:v>6.9467999999971793E-4</c:v>
                </c:pt>
                <c:pt idx="34735">
                  <c:v>6.9469999999971792E-4</c:v>
                </c:pt>
                <c:pt idx="34736">
                  <c:v>6.9471999999971791E-4</c:v>
                </c:pt>
                <c:pt idx="34737">
                  <c:v>6.947399999997179E-4</c:v>
                </c:pt>
                <c:pt idx="34738">
                  <c:v>6.9475999999971789E-4</c:v>
                </c:pt>
                <c:pt idx="34739">
                  <c:v>6.9477999999971788E-4</c:v>
                </c:pt>
                <c:pt idx="34740">
                  <c:v>6.9479999999971787E-4</c:v>
                </c:pt>
                <c:pt idx="34741">
                  <c:v>6.9481999999971786E-4</c:v>
                </c:pt>
                <c:pt idx="34742">
                  <c:v>6.9483999999971784E-4</c:v>
                </c:pt>
                <c:pt idx="34743">
                  <c:v>6.9485999999971783E-4</c:v>
                </c:pt>
                <c:pt idx="34744">
                  <c:v>6.9487999999971782E-4</c:v>
                </c:pt>
                <c:pt idx="34745">
                  <c:v>6.9489999999971781E-4</c:v>
                </c:pt>
                <c:pt idx="34746">
                  <c:v>6.949199999997178E-4</c:v>
                </c:pt>
                <c:pt idx="34747">
                  <c:v>6.9493999999971779E-4</c:v>
                </c:pt>
                <c:pt idx="34748">
                  <c:v>6.9495999999971778E-4</c:v>
                </c:pt>
                <c:pt idx="34749">
                  <c:v>6.9497999999971777E-4</c:v>
                </c:pt>
                <c:pt idx="34750">
                  <c:v>6.9499999999971776E-4</c:v>
                </c:pt>
                <c:pt idx="34751">
                  <c:v>6.9501999999971775E-4</c:v>
                </c:pt>
                <c:pt idx="34752">
                  <c:v>6.9503999999971774E-4</c:v>
                </c:pt>
                <c:pt idx="34753">
                  <c:v>6.9505999999971773E-4</c:v>
                </c:pt>
                <c:pt idx="34754">
                  <c:v>6.9507999999971772E-4</c:v>
                </c:pt>
                <c:pt idx="34755">
                  <c:v>6.9509999999971771E-4</c:v>
                </c:pt>
                <c:pt idx="34756">
                  <c:v>6.951199999997177E-4</c:v>
                </c:pt>
                <c:pt idx="34757">
                  <c:v>6.9513999999971769E-4</c:v>
                </c:pt>
                <c:pt idx="34758">
                  <c:v>6.9515999999971768E-4</c:v>
                </c:pt>
                <c:pt idx="34759">
                  <c:v>6.9517999999971767E-4</c:v>
                </c:pt>
                <c:pt idx="34760">
                  <c:v>6.9519999999971766E-4</c:v>
                </c:pt>
                <c:pt idx="34761">
                  <c:v>6.9521999999971765E-4</c:v>
                </c:pt>
                <c:pt idx="34762">
                  <c:v>6.9523999999971764E-4</c:v>
                </c:pt>
                <c:pt idx="34763">
                  <c:v>6.9525999999971763E-4</c:v>
                </c:pt>
                <c:pt idx="34764">
                  <c:v>6.9527999999971762E-4</c:v>
                </c:pt>
                <c:pt idx="34765">
                  <c:v>6.9529999999971761E-4</c:v>
                </c:pt>
                <c:pt idx="34766">
                  <c:v>6.953199999997176E-4</c:v>
                </c:pt>
                <c:pt idx="34767">
                  <c:v>6.9533999999971759E-4</c:v>
                </c:pt>
                <c:pt idx="34768">
                  <c:v>6.9535999999971758E-4</c:v>
                </c:pt>
                <c:pt idx="34769">
                  <c:v>6.9537999999971757E-4</c:v>
                </c:pt>
                <c:pt idx="34770">
                  <c:v>6.9539999999971755E-4</c:v>
                </c:pt>
                <c:pt idx="34771">
                  <c:v>6.9541999999971754E-4</c:v>
                </c:pt>
                <c:pt idx="34772">
                  <c:v>6.9543999999971753E-4</c:v>
                </c:pt>
                <c:pt idx="34773">
                  <c:v>6.9545999999971752E-4</c:v>
                </c:pt>
                <c:pt idx="34774">
                  <c:v>6.9547999999971751E-4</c:v>
                </c:pt>
                <c:pt idx="34775">
                  <c:v>6.954999999997175E-4</c:v>
                </c:pt>
                <c:pt idx="34776">
                  <c:v>6.9551999999971749E-4</c:v>
                </c:pt>
                <c:pt idx="34777">
                  <c:v>6.9553999999971748E-4</c:v>
                </c:pt>
                <c:pt idx="34778">
                  <c:v>6.9555999999971747E-4</c:v>
                </c:pt>
                <c:pt idx="34779">
                  <c:v>6.9557999999971746E-4</c:v>
                </c:pt>
                <c:pt idx="34780">
                  <c:v>6.9559999999971745E-4</c:v>
                </c:pt>
                <c:pt idx="34781">
                  <c:v>6.9561999999971744E-4</c:v>
                </c:pt>
                <c:pt idx="34782">
                  <c:v>6.9563999999971743E-4</c:v>
                </c:pt>
                <c:pt idx="34783">
                  <c:v>6.9565999999971742E-4</c:v>
                </c:pt>
                <c:pt idx="34784">
                  <c:v>6.9567999999971741E-4</c:v>
                </c:pt>
                <c:pt idx="34785">
                  <c:v>6.956999999997174E-4</c:v>
                </c:pt>
                <c:pt idx="34786">
                  <c:v>6.9571999999971739E-4</c:v>
                </c:pt>
                <c:pt idx="34787">
                  <c:v>6.9573999999971738E-4</c:v>
                </c:pt>
                <c:pt idx="34788">
                  <c:v>6.9575999999971737E-4</c:v>
                </c:pt>
                <c:pt idx="34789">
                  <c:v>6.9577999999971736E-4</c:v>
                </c:pt>
                <c:pt idx="34790">
                  <c:v>6.9579999999971735E-4</c:v>
                </c:pt>
                <c:pt idx="34791">
                  <c:v>6.9581999999971734E-4</c:v>
                </c:pt>
                <c:pt idx="34792">
                  <c:v>6.9583999999971733E-4</c:v>
                </c:pt>
                <c:pt idx="34793">
                  <c:v>6.9585999999971732E-4</c:v>
                </c:pt>
                <c:pt idx="34794">
                  <c:v>6.9587999999971731E-4</c:v>
                </c:pt>
                <c:pt idx="34795">
                  <c:v>6.958999999997173E-4</c:v>
                </c:pt>
                <c:pt idx="34796">
                  <c:v>6.9591999999971729E-4</c:v>
                </c:pt>
                <c:pt idx="34797">
                  <c:v>6.9593999999971728E-4</c:v>
                </c:pt>
                <c:pt idx="34798">
                  <c:v>6.9595999999971726E-4</c:v>
                </c:pt>
                <c:pt idx="34799">
                  <c:v>6.9597999999971725E-4</c:v>
                </c:pt>
                <c:pt idx="34800">
                  <c:v>6.9599999999971724E-4</c:v>
                </c:pt>
                <c:pt idx="34801">
                  <c:v>6.9601999999971723E-4</c:v>
                </c:pt>
                <c:pt idx="34802">
                  <c:v>6.9603999999971722E-4</c:v>
                </c:pt>
                <c:pt idx="34803">
                  <c:v>6.9605999999971721E-4</c:v>
                </c:pt>
                <c:pt idx="34804">
                  <c:v>6.960799999997172E-4</c:v>
                </c:pt>
                <c:pt idx="34805">
                  <c:v>6.9609999999971719E-4</c:v>
                </c:pt>
                <c:pt idx="34806">
                  <c:v>6.9611999999971718E-4</c:v>
                </c:pt>
                <c:pt idx="34807">
                  <c:v>6.9613999999971717E-4</c:v>
                </c:pt>
                <c:pt idx="34808">
                  <c:v>6.9615999999971716E-4</c:v>
                </c:pt>
                <c:pt idx="34809">
                  <c:v>6.9617999999971715E-4</c:v>
                </c:pt>
                <c:pt idx="34810">
                  <c:v>6.9619999999971714E-4</c:v>
                </c:pt>
                <c:pt idx="34811">
                  <c:v>6.9621999999971713E-4</c:v>
                </c:pt>
                <c:pt idx="34812">
                  <c:v>6.9623999999971712E-4</c:v>
                </c:pt>
                <c:pt idx="34813">
                  <c:v>6.9625999999971711E-4</c:v>
                </c:pt>
                <c:pt idx="34814">
                  <c:v>6.962799999997171E-4</c:v>
                </c:pt>
                <c:pt idx="34815">
                  <c:v>6.9629999999971709E-4</c:v>
                </c:pt>
                <c:pt idx="34816">
                  <c:v>6.9631999999971708E-4</c:v>
                </c:pt>
                <c:pt idx="34817">
                  <c:v>6.9633999999971707E-4</c:v>
                </c:pt>
                <c:pt idx="34818">
                  <c:v>6.9635999999971706E-4</c:v>
                </c:pt>
                <c:pt idx="34819">
                  <c:v>6.9637999999971705E-4</c:v>
                </c:pt>
                <c:pt idx="34820">
                  <c:v>6.9639999999971704E-4</c:v>
                </c:pt>
                <c:pt idx="34821">
                  <c:v>6.9641999999971703E-4</c:v>
                </c:pt>
                <c:pt idx="34822">
                  <c:v>6.9643999999971702E-4</c:v>
                </c:pt>
                <c:pt idx="34823">
                  <c:v>6.9645999999971701E-4</c:v>
                </c:pt>
                <c:pt idx="34824">
                  <c:v>6.96479999999717E-4</c:v>
                </c:pt>
                <c:pt idx="34825">
                  <c:v>6.9649999999971699E-4</c:v>
                </c:pt>
                <c:pt idx="34826">
                  <c:v>6.9651999999971697E-4</c:v>
                </c:pt>
                <c:pt idx="34827">
                  <c:v>6.9653999999971696E-4</c:v>
                </c:pt>
                <c:pt idx="34828">
                  <c:v>6.9655999999971695E-4</c:v>
                </c:pt>
                <c:pt idx="34829">
                  <c:v>6.9657999999971694E-4</c:v>
                </c:pt>
                <c:pt idx="34830">
                  <c:v>6.9659999999971693E-4</c:v>
                </c:pt>
                <c:pt idx="34831">
                  <c:v>6.9661999999971692E-4</c:v>
                </c:pt>
                <c:pt idx="34832">
                  <c:v>6.9663999999971691E-4</c:v>
                </c:pt>
                <c:pt idx="34833">
                  <c:v>6.966599999997169E-4</c:v>
                </c:pt>
                <c:pt idx="34834">
                  <c:v>6.9667999999971689E-4</c:v>
                </c:pt>
                <c:pt idx="34835">
                  <c:v>6.9669999999971688E-4</c:v>
                </c:pt>
                <c:pt idx="34836">
                  <c:v>6.9671999999971687E-4</c:v>
                </c:pt>
                <c:pt idx="34837">
                  <c:v>6.9673999999971686E-4</c:v>
                </c:pt>
                <c:pt idx="34838">
                  <c:v>6.9675999999971685E-4</c:v>
                </c:pt>
                <c:pt idx="34839">
                  <c:v>6.9677999999971684E-4</c:v>
                </c:pt>
                <c:pt idx="34840">
                  <c:v>6.9679999999971683E-4</c:v>
                </c:pt>
                <c:pt idx="34841">
                  <c:v>6.9681999999971682E-4</c:v>
                </c:pt>
                <c:pt idx="34842">
                  <c:v>6.9683999999971681E-4</c:v>
                </c:pt>
                <c:pt idx="34843">
                  <c:v>6.968599999997168E-4</c:v>
                </c:pt>
                <c:pt idx="34844">
                  <c:v>6.9687999999971679E-4</c:v>
                </c:pt>
                <c:pt idx="34845">
                  <c:v>6.9689999999971678E-4</c:v>
                </c:pt>
                <c:pt idx="34846">
                  <c:v>6.9691999999971677E-4</c:v>
                </c:pt>
                <c:pt idx="34847">
                  <c:v>6.9693999999971676E-4</c:v>
                </c:pt>
                <c:pt idx="34848">
                  <c:v>6.9695999999971675E-4</c:v>
                </c:pt>
                <c:pt idx="34849">
                  <c:v>6.9697999999971674E-4</c:v>
                </c:pt>
                <c:pt idx="34850">
                  <c:v>6.9699999999971673E-4</c:v>
                </c:pt>
                <c:pt idx="34851">
                  <c:v>6.9701999999971672E-4</c:v>
                </c:pt>
                <c:pt idx="34852">
                  <c:v>6.9703999999971671E-4</c:v>
                </c:pt>
                <c:pt idx="34853">
                  <c:v>6.970599999997167E-4</c:v>
                </c:pt>
                <c:pt idx="34854">
                  <c:v>6.9707999999971668E-4</c:v>
                </c:pt>
                <c:pt idx="34855">
                  <c:v>6.9709999999971667E-4</c:v>
                </c:pt>
                <c:pt idx="34856">
                  <c:v>6.9711999999971666E-4</c:v>
                </c:pt>
                <c:pt idx="34857">
                  <c:v>6.9713999999971665E-4</c:v>
                </c:pt>
                <c:pt idx="34858">
                  <c:v>6.9715999999971664E-4</c:v>
                </c:pt>
                <c:pt idx="34859">
                  <c:v>6.9717999999971663E-4</c:v>
                </c:pt>
                <c:pt idx="34860">
                  <c:v>6.9719999999971662E-4</c:v>
                </c:pt>
                <c:pt idx="34861">
                  <c:v>6.9721999999971661E-4</c:v>
                </c:pt>
                <c:pt idx="34862">
                  <c:v>6.972399999997166E-4</c:v>
                </c:pt>
                <c:pt idx="34863">
                  <c:v>6.9725999999971659E-4</c:v>
                </c:pt>
                <c:pt idx="34864">
                  <c:v>6.9727999999971658E-4</c:v>
                </c:pt>
                <c:pt idx="34865">
                  <c:v>6.9729999999971657E-4</c:v>
                </c:pt>
                <c:pt idx="34866">
                  <c:v>6.9731999999971656E-4</c:v>
                </c:pt>
                <c:pt idx="34867">
                  <c:v>6.9733999999971655E-4</c:v>
                </c:pt>
                <c:pt idx="34868">
                  <c:v>6.9735999999971654E-4</c:v>
                </c:pt>
                <c:pt idx="34869">
                  <c:v>6.9737999999971653E-4</c:v>
                </c:pt>
                <c:pt idx="34870">
                  <c:v>6.9739999999971652E-4</c:v>
                </c:pt>
                <c:pt idx="34871">
                  <c:v>6.9741999999971651E-4</c:v>
                </c:pt>
                <c:pt idx="34872">
                  <c:v>6.974399999997165E-4</c:v>
                </c:pt>
                <c:pt idx="34873">
                  <c:v>6.9745999999971649E-4</c:v>
                </c:pt>
                <c:pt idx="34874">
                  <c:v>6.9747999999971648E-4</c:v>
                </c:pt>
                <c:pt idx="34875">
                  <c:v>6.9749999999971647E-4</c:v>
                </c:pt>
                <c:pt idx="34876">
                  <c:v>6.9751999999971646E-4</c:v>
                </c:pt>
                <c:pt idx="34877">
                  <c:v>6.9753999999971645E-4</c:v>
                </c:pt>
                <c:pt idx="34878">
                  <c:v>6.9755999999971644E-4</c:v>
                </c:pt>
                <c:pt idx="34879">
                  <c:v>6.9757999999971643E-4</c:v>
                </c:pt>
                <c:pt idx="34880">
                  <c:v>6.9759999999971642E-4</c:v>
                </c:pt>
                <c:pt idx="34881">
                  <c:v>6.9761999999971641E-4</c:v>
                </c:pt>
                <c:pt idx="34882">
                  <c:v>6.9763999999971639E-4</c:v>
                </c:pt>
                <c:pt idx="34883">
                  <c:v>6.9765999999971638E-4</c:v>
                </c:pt>
                <c:pt idx="34884">
                  <c:v>6.9767999999971637E-4</c:v>
                </c:pt>
                <c:pt idx="34885">
                  <c:v>6.9769999999971636E-4</c:v>
                </c:pt>
                <c:pt idx="34886">
                  <c:v>6.9771999999971635E-4</c:v>
                </c:pt>
                <c:pt idx="34887">
                  <c:v>6.9773999999971634E-4</c:v>
                </c:pt>
                <c:pt idx="34888">
                  <c:v>6.9775999999971633E-4</c:v>
                </c:pt>
                <c:pt idx="34889">
                  <c:v>6.9777999999971632E-4</c:v>
                </c:pt>
                <c:pt idx="34890">
                  <c:v>6.9779999999971631E-4</c:v>
                </c:pt>
                <c:pt idx="34891">
                  <c:v>6.978199999997163E-4</c:v>
                </c:pt>
                <c:pt idx="34892">
                  <c:v>6.9783999999971629E-4</c:v>
                </c:pt>
                <c:pt idx="34893">
                  <c:v>6.9785999999971628E-4</c:v>
                </c:pt>
                <c:pt idx="34894">
                  <c:v>6.9787999999971627E-4</c:v>
                </c:pt>
                <c:pt idx="34895">
                  <c:v>6.9789999999971626E-4</c:v>
                </c:pt>
                <c:pt idx="34896">
                  <c:v>6.9791999999971625E-4</c:v>
                </c:pt>
                <c:pt idx="34897">
                  <c:v>6.9793999999971624E-4</c:v>
                </c:pt>
                <c:pt idx="34898">
                  <c:v>6.9795999999971623E-4</c:v>
                </c:pt>
                <c:pt idx="34899">
                  <c:v>6.9797999999971622E-4</c:v>
                </c:pt>
                <c:pt idx="34900">
                  <c:v>6.9799999999971621E-4</c:v>
                </c:pt>
                <c:pt idx="34901">
                  <c:v>6.980199999997162E-4</c:v>
                </c:pt>
                <c:pt idx="34902">
                  <c:v>6.9803999999971619E-4</c:v>
                </c:pt>
                <c:pt idx="34903">
                  <c:v>6.9805999999971618E-4</c:v>
                </c:pt>
                <c:pt idx="34904">
                  <c:v>6.9807999999971617E-4</c:v>
                </c:pt>
                <c:pt idx="34905">
                  <c:v>6.9809999999971616E-4</c:v>
                </c:pt>
                <c:pt idx="34906">
                  <c:v>6.9811999999971615E-4</c:v>
                </c:pt>
                <c:pt idx="34907">
                  <c:v>6.9813999999971614E-4</c:v>
                </c:pt>
                <c:pt idx="34908">
                  <c:v>6.9815999999971613E-4</c:v>
                </c:pt>
                <c:pt idx="34909">
                  <c:v>6.9817999999971612E-4</c:v>
                </c:pt>
                <c:pt idx="34910">
                  <c:v>6.9819999999971611E-4</c:v>
                </c:pt>
                <c:pt idx="34911">
                  <c:v>6.9821999999971609E-4</c:v>
                </c:pt>
                <c:pt idx="34912">
                  <c:v>6.9823999999971608E-4</c:v>
                </c:pt>
                <c:pt idx="34913">
                  <c:v>6.9825999999971607E-4</c:v>
                </c:pt>
                <c:pt idx="34914">
                  <c:v>6.9827999999971606E-4</c:v>
                </c:pt>
                <c:pt idx="34915">
                  <c:v>6.9829999999971605E-4</c:v>
                </c:pt>
                <c:pt idx="34916">
                  <c:v>6.9831999999971604E-4</c:v>
                </c:pt>
                <c:pt idx="34917">
                  <c:v>6.9833999999971603E-4</c:v>
                </c:pt>
                <c:pt idx="34918">
                  <c:v>6.9835999999971602E-4</c:v>
                </c:pt>
                <c:pt idx="34919">
                  <c:v>6.9837999999971601E-4</c:v>
                </c:pt>
                <c:pt idx="34920">
                  <c:v>6.98399999999716E-4</c:v>
                </c:pt>
                <c:pt idx="34921">
                  <c:v>6.9841999999971599E-4</c:v>
                </c:pt>
                <c:pt idx="34922">
                  <c:v>6.9843999999971598E-4</c:v>
                </c:pt>
                <c:pt idx="34923">
                  <c:v>6.9845999999971597E-4</c:v>
                </c:pt>
                <c:pt idx="34924">
                  <c:v>6.9847999999971596E-4</c:v>
                </c:pt>
                <c:pt idx="34925">
                  <c:v>6.9849999999971595E-4</c:v>
                </c:pt>
                <c:pt idx="34926">
                  <c:v>6.9851999999971594E-4</c:v>
                </c:pt>
                <c:pt idx="34927">
                  <c:v>6.9853999999971593E-4</c:v>
                </c:pt>
                <c:pt idx="34928">
                  <c:v>6.9855999999971592E-4</c:v>
                </c:pt>
                <c:pt idx="34929">
                  <c:v>6.9857999999971591E-4</c:v>
                </c:pt>
                <c:pt idx="34930">
                  <c:v>6.985999999997159E-4</c:v>
                </c:pt>
                <c:pt idx="34931">
                  <c:v>6.9861999999971589E-4</c:v>
                </c:pt>
                <c:pt idx="34932">
                  <c:v>6.9863999999971588E-4</c:v>
                </c:pt>
                <c:pt idx="34933">
                  <c:v>6.9865999999971587E-4</c:v>
                </c:pt>
                <c:pt idx="34934">
                  <c:v>6.9867999999971586E-4</c:v>
                </c:pt>
                <c:pt idx="34935">
                  <c:v>6.9869999999971585E-4</c:v>
                </c:pt>
                <c:pt idx="34936">
                  <c:v>6.9871999999971584E-4</c:v>
                </c:pt>
                <c:pt idx="34937">
                  <c:v>6.9873999999971583E-4</c:v>
                </c:pt>
                <c:pt idx="34938">
                  <c:v>6.9875999999971582E-4</c:v>
                </c:pt>
                <c:pt idx="34939">
                  <c:v>6.987799999997158E-4</c:v>
                </c:pt>
                <c:pt idx="34940">
                  <c:v>6.9879999999971579E-4</c:v>
                </c:pt>
                <c:pt idx="34941">
                  <c:v>6.9881999999971578E-4</c:v>
                </c:pt>
                <c:pt idx="34942">
                  <c:v>6.9883999999971577E-4</c:v>
                </c:pt>
                <c:pt idx="34943">
                  <c:v>6.9885999999971576E-4</c:v>
                </c:pt>
                <c:pt idx="34944">
                  <c:v>6.9887999999971575E-4</c:v>
                </c:pt>
                <c:pt idx="34945">
                  <c:v>6.9889999999971574E-4</c:v>
                </c:pt>
                <c:pt idx="34946">
                  <c:v>6.9891999999971573E-4</c:v>
                </c:pt>
                <c:pt idx="34947">
                  <c:v>6.9893999999971572E-4</c:v>
                </c:pt>
                <c:pt idx="34948">
                  <c:v>6.9895999999971571E-4</c:v>
                </c:pt>
                <c:pt idx="34949">
                  <c:v>6.989799999997157E-4</c:v>
                </c:pt>
                <c:pt idx="34950">
                  <c:v>6.9899999999971569E-4</c:v>
                </c:pt>
                <c:pt idx="34951">
                  <c:v>6.9901999999971568E-4</c:v>
                </c:pt>
                <c:pt idx="34952">
                  <c:v>6.9903999999971567E-4</c:v>
                </c:pt>
                <c:pt idx="34953">
                  <c:v>6.9905999999971566E-4</c:v>
                </c:pt>
                <c:pt idx="34954">
                  <c:v>6.9907999999971565E-4</c:v>
                </c:pt>
                <c:pt idx="34955">
                  <c:v>6.9909999999971564E-4</c:v>
                </c:pt>
                <c:pt idx="34956">
                  <c:v>6.9911999999971563E-4</c:v>
                </c:pt>
                <c:pt idx="34957">
                  <c:v>6.9913999999971562E-4</c:v>
                </c:pt>
                <c:pt idx="34958">
                  <c:v>6.9915999999971561E-4</c:v>
                </c:pt>
                <c:pt idx="34959">
                  <c:v>6.991799999997156E-4</c:v>
                </c:pt>
                <c:pt idx="34960">
                  <c:v>6.9919999999971559E-4</c:v>
                </c:pt>
                <c:pt idx="34961">
                  <c:v>6.9921999999971558E-4</c:v>
                </c:pt>
                <c:pt idx="34962">
                  <c:v>6.9923999999971557E-4</c:v>
                </c:pt>
                <c:pt idx="34963">
                  <c:v>6.9925999999971556E-4</c:v>
                </c:pt>
                <c:pt idx="34964">
                  <c:v>6.9927999999971555E-4</c:v>
                </c:pt>
                <c:pt idx="34965">
                  <c:v>6.9929999999971554E-4</c:v>
                </c:pt>
                <c:pt idx="34966">
                  <c:v>6.9931999999971553E-4</c:v>
                </c:pt>
                <c:pt idx="34967">
                  <c:v>6.9933999999971551E-4</c:v>
                </c:pt>
                <c:pt idx="34968">
                  <c:v>6.993599999997155E-4</c:v>
                </c:pt>
                <c:pt idx="34969">
                  <c:v>6.9937999999971549E-4</c:v>
                </c:pt>
                <c:pt idx="34970">
                  <c:v>6.9939999999971548E-4</c:v>
                </c:pt>
                <c:pt idx="34971">
                  <c:v>6.9941999999971547E-4</c:v>
                </c:pt>
                <c:pt idx="34972">
                  <c:v>6.9943999999971546E-4</c:v>
                </c:pt>
                <c:pt idx="34973">
                  <c:v>6.9945999999971545E-4</c:v>
                </c:pt>
                <c:pt idx="34974">
                  <c:v>6.9947999999971544E-4</c:v>
                </c:pt>
                <c:pt idx="34975">
                  <c:v>6.9949999999971543E-4</c:v>
                </c:pt>
                <c:pt idx="34976">
                  <c:v>6.9951999999971542E-4</c:v>
                </c:pt>
                <c:pt idx="34977">
                  <c:v>6.9953999999971541E-4</c:v>
                </c:pt>
                <c:pt idx="34978">
                  <c:v>6.995599999997154E-4</c:v>
                </c:pt>
                <c:pt idx="34979">
                  <c:v>6.9957999999971539E-4</c:v>
                </c:pt>
                <c:pt idx="34980">
                  <c:v>6.9959999999971538E-4</c:v>
                </c:pt>
                <c:pt idx="34981">
                  <c:v>6.9961999999971537E-4</c:v>
                </c:pt>
                <c:pt idx="34982">
                  <c:v>6.9963999999971536E-4</c:v>
                </c:pt>
                <c:pt idx="34983">
                  <c:v>6.9965999999971535E-4</c:v>
                </c:pt>
                <c:pt idx="34984">
                  <c:v>6.9967999999971534E-4</c:v>
                </c:pt>
                <c:pt idx="34985">
                  <c:v>6.9969999999971533E-4</c:v>
                </c:pt>
                <c:pt idx="34986">
                  <c:v>6.9971999999971532E-4</c:v>
                </c:pt>
                <c:pt idx="34987">
                  <c:v>6.9973999999971531E-4</c:v>
                </c:pt>
                <c:pt idx="34988">
                  <c:v>6.997599999997153E-4</c:v>
                </c:pt>
                <c:pt idx="34989">
                  <c:v>6.9977999999971529E-4</c:v>
                </c:pt>
                <c:pt idx="34990">
                  <c:v>6.9979999999971528E-4</c:v>
                </c:pt>
                <c:pt idx="34991">
                  <c:v>6.9981999999971527E-4</c:v>
                </c:pt>
                <c:pt idx="34992">
                  <c:v>6.9983999999971526E-4</c:v>
                </c:pt>
                <c:pt idx="34993">
                  <c:v>6.9985999999971525E-4</c:v>
                </c:pt>
                <c:pt idx="34994">
                  <c:v>6.9987999999971524E-4</c:v>
                </c:pt>
                <c:pt idx="34995">
                  <c:v>6.9989999999971522E-4</c:v>
                </c:pt>
                <c:pt idx="34996">
                  <c:v>6.9991999999971521E-4</c:v>
                </c:pt>
                <c:pt idx="34997">
                  <c:v>6.999399999997152E-4</c:v>
                </c:pt>
                <c:pt idx="34998">
                  <c:v>6.9995999999971519E-4</c:v>
                </c:pt>
                <c:pt idx="34999">
                  <c:v>6.9997999999971518E-4</c:v>
                </c:pt>
                <c:pt idx="35000">
                  <c:v>6.9999999999971517E-4</c:v>
                </c:pt>
                <c:pt idx="35001">
                  <c:v>7.0001999999971516E-4</c:v>
                </c:pt>
                <c:pt idx="35002">
                  <c:v>7.0003999999971515E-4</c:v>
                </c:pt>
                <c:pt idx="35003">
                  <c:v>7.0005999999971514E-4</c:v>
                </c:pt>
                <c:pt idx="35004">
                  <c:v>7.0007999999971513E-4</c:v>
                </c:pt>
                <c:pt idx="35005">
                  <c:v>7.0009999999971512E-4</c:v>
                </c:pt>
                <c:pt idx="35006">
                  <c:v>7.0011999999971511E-4</c:v>
                </c:pt>
                <c:pt idx="35007">
                  <c:v>7.001399999997151E-4</c:v>
                </c:pt>
                <c:pt idx="35008">
                  <c:v>7.0015999999971509E-4</c:v>
                </c:pt>
                <c:pt idx="35009">
                  <c:v>7.0017999999971508E-4</c:v>
                </c:pt>
                <c:pt idx="35010">
                  <c:v>7.0019999999971507E-4</c:v>
                </c:pt>
                <c:pt idx="35011">
                  <c:v>7.0021999999971506E-4</c:v>
                </c:pt>
                <c:pt idx="35012">
                  <c:v>7.0023999999971505E-4</c:v>
                </c:pt>
                <c:pt idx="35013">
                  <c:v>7.0025999999971504E-4</c:v>
                </c:pt>
                <c:pt idx="35014">
                  <c:v>7.0027999999971503E-4</c:v>
                </c:pt>
                <c:pt idx="35015">
                  <c:v>7.0029999999971502E-4</c:v>
                </c:pt>
                <c:pt idx="35016">
                  <c:v>7.0031999999971501E-4</c:v>
                </c:pt>
                <c:pt idx="35017">
                  <c:v>7.00339999999715E-4</c:v>
                </c:pt>
                <c:pt idx="35018">
                  <c:v>7.0035999999971499E-4</c:v>
                </c:pt>
                <c:pt idx="35019">
                  <c:v>7.0037999999971498E-4</c:v>
                </c:pt>
                <c:pt idx="35020">
                  <c:v>7.0039999999971497E-4</c:v>
                </c:pt>
                <c:pt idx="35021">
                  <c:v>7.0041999999971496E-4</c:v>
                </c:pt>
                <c:pt idx="35022">
                  <c:v>7.0043999999971495E-4</c:v>
                </c:pt>
                <c:pt idx="35023">
                  <c:v>7.0045999999971493E-4</c:v>
                </c:pt>
                <c:pt idx="35024">
                  <c:v>7.0047999999971492E-4</c:v>
                </c:pt>
                <c:pt idx="35025">
                  <c:v>7.0049999999971491E-4</c:v>
                </c:pt>
                <c:pt idx="35026">
                  <c:v>7.005199999997149E-4</c:v>
                </c:pt>
                <c:pt idx="35027">
                  <c:v>7.0053999999971489E-4</c:v>
                </c:pt>
                <c:pt idx="35028">
                  <c:v>7.0055999999971488E-4</c:v>
                </c:pt>
                <c:pt idx="35029">
                  <c:v>7.0057999999971487E-4</c:v>
                </c:pt>
                <c:pt idx="35030">
                  <c:v>7.0059999999971486E-4</c:v>
                </c:pt>
                <c:pt idx="35031">
                  <c:v>7.0061999999971485E-4</c:v>
                </c:pt>
                <c:pt idx="35032">
                  <c:v>7.0063999999971484E-4</c:v>
                </c:pt>
                <c:pt idx="35033">
                  <c:v>7.0065999999971483E-4</c:v>
                </c:pt>
                <c:pt idx="35034">
                  <c:v>7.0067999999971482E-4</c:v>
                </c:pt>
                <c:pt idx="35035">
                  <c:v>7.0069999999971481E-4</c:v>
                </c:pt>
                <c:pt idx="35036">
                  <c:v>7.007199999997148E-4</c:v>
                </c:pt>
                <c:pt idx="35037">
                  <c:v>7.0073999999971479E-4</c:v>
                </c:pt>
                <c:pt idx="35038">
                  <c:v>7.0075999999971478E-4</c:v>
                </c:pt>
                <c:pt idx="35039">
                  <c:v>7.0077999999971477E-4</c:v>
                </c:pt>
                <c:pt idx="35040">
                  <c:v>7.0079999999971476E-4</c:v>
                </c:pt>
                <c:pt idx="35041">
                  <c:v>7.0081999999971475E-4</c:v>
                </c:pt>
                <c:pt idx="35042">
                  <c:v>7.0083999999971474E-4</c:v>
                </c:pt>
                <c:pt idx="35043">
                  <c:v>7.0085999999971473E-4</c:v>
                </c:pt>
                <c:pt idx="35044">
                  <c:v>7.0087999999971472E-4</c:v>
                </c:pt>
                <c:pt idx="35045">
                  <c:v>7.0089999999971471E-4</c:v>
                </c:pt>
                <c:pt idx="35046">
                  <c:v>7.009199999997147E-4</c:v>
                </c:pt>
                <c:pt idx="35047">
                  <c:v>7.0093999999971469E-4</c:v>
                </c:pt>
                <c:pt idx="35048">
                  <c:v>7.0095999999971468E-4</c:v>
                </c:pt>
                <c:pt idx="35049">
                  <c:v>7.0097999999971467E-4</c:v>
                </c:pt>
                <c:pt idx="35050">
                  <c:v>7.0099999999971466E-4</c:v>
                </c:pt>
                <c:pt idx="35051">
                  <c:v>7.0101999999971464E-4</c:v>
                </c:pt>
                <c:pt idx="35052">
                  <c:v>7.0103999999971463E-4</c:v>
                </c:pt>
                <c:pt idx="35053">
                  <c:v>7.0105999999971462E-4</c:v>
                </c:pt>
                <c:pt idx="35054">
                  <c:v>7.0107999999971461E-4</c:v>
                </c:pt>
                <c:pt idx="35055">
                  <c:v>7.010999999997146E-4</c:v>
                </c:pt>
                <c:pt idx="35056">
                  <c:v>7.0111999999971459E-4</c:v>
                </c:pt>
                <c:pt idx="35057">
                  <c:v>7.0113999999971458E-4</c:v>
                </c:pt>
                <c:pt idx="35058">
                  <c:v>7.0115999999971457E-4</c:v>
                </c:pt>
                <c:pt idx="35059">
                  <c:v>7.0117999999971456E-4</c:v>
                </c:pt>
                <c:pt idx="35060">
                  <c:v>7.0119999999971455E-4</c:v>
                </c:pt>
                <c:pt idx="35061">
                  <c:v>7.0121999999971454E-4</c:v>
                </c:pt>
                <c:pt idx="35062">
                  <c:v>7.0123999999971453E-4</c:v>
                </c:pt>
                <c:pt idx="35063">
                  <c:v>7.0125999999971452E-4</c:v>
                </c:pt>
                <c:pt idx="35064">
                  <c:v>7.0127999999971451E-4</c:v>
                </c:pt>
                <c:pt idx="35065">
                  <c:v>7.012999999997145E-4</c:v>
                </c:pt>
                <c:pt idx="35066">
                  <c:v>7.0131999999971449E-4</c:v>
                </c:pt>
                <c:pt idx="35067">
                  <c:v>7.0133999999971448E-4</c:v>
                </c:pt>
                <c:pt idx="35068">
                  <c:v>7.0135999999971447E-4</c:v>
                </c:pt>
                <c:pt idx="35069">
                  <c:v>7.0137999999971446E-4</c:v>
                </c:pt>
                <c:pt idx="35070">
                  <c:v>7.0139999999971445E-4</c:v>
                </c:pt>
                <c:pt idx="35071">
                  <c:v>7.0141999999971444E-4</c:v>
                </c:pt>
                <c:pt idx="35072">
                  <c:v>7.0143999999971443E-4</c:v>
                </c:pt>
                <c:pt idx="35073">
                  <c:v>7.0145999999971442E-4</c:v>
                </c:pt>
                <c:pt idx="35074">
                  <c:v>7.0147999999971441E-4</c:v>
                </c:pt>
                <c:pt idx="35075">
                  <c:v>7.014999999997144E-4</c:v>
                </c:pt>
                <c:pt idx="35076">
                  <c:v>7.0151999999971439E-4</c:v>
                </c:pt>
                <c:pt idx="35077">
                  <c:v>7.0153999999971438E-4</c:v>
                </c:pt>
                <c:pt idx="35078">
                  <c:v>7.0155999999971437E-4</c:v>
                </c:pt>
                <c:pt idx="35079">
                  <c:v>7.0157999999971435E-4</c:v>
                </c:pt>
                <c:pt idx="35080">
                  <c:v>7.0159999999971434E-4</c:v>
                </c:pt>
                <c:pt idx="35081">
                  <c:v>7.0161999999971433E-4</c:v>
                </c:pt>
                <c:pt idx="35082">
                  <c:v>7.0163999999971432E-4</c:v>
                </c:pt>
                <c:pt idx="35083">
                  <c:v>7.0165999999971431E-4</c:v>
                </c:pt>
                <c:pt idx="35084">
                  <c:v>7.016799999997143E-4</c:v>
                </c:pt>
                <c:pt idx="35085">
                  <c:v>7.0169999999971429E-4</c:v>
                </c:pt>
                <c:pt idx="35086">
                  <c:v>7.0171999999971428E-4</c:v>
                </c:pt>
                <c:pt idx="35087">
                  <c:v>7.0173999999971427E-4</c:v>
                </c:pt>
                <c:pt idx="35088">
                  <c:v>7.0175999999971426E-4</c:v>
                </c:pt>
                <c:pt idx="35089">
                  <c:v>7.0177999999971425E-4</c:v>
                </c:pt>
                <c:pt idx="35090">
                  <c:v>7.0179999999971424E-4</c:v>
                </c:pt>
                <c:pt idx="35091">
                  <c:v>7.0181999999971423E-4</c:v>
                </c:pt>
                <c:pt idx="35092">
                  <c:v>7.0183999999971422E-4</c:v>
                </c:pt>
                <c:pt idx="35093">
                  <c:v>7.0185999999971421E-4</c:v>
                </c:pt>
                <c:pt idx="35094">
                  <c:v>7.018799999997142E-4</c:v>
                </c:pt>
                <c:pt idx="35095">
                  <c:v>7.0189999999971419E-4</c:v>
                </c:pt>
                <c:pt idx="35096">
                  <c:v>7.0191999999971418E-4</c:v>
                </c:pt>
                <c:pt idx="35097">
                  <c:v>7.0193999999971417E-4</c:v>
                </c:pt>
                <c:pt idx="35098">
                  <c:v>7.0195999999971416E-4</c:v>
                </c:pt>
                <c:pt idx="35099">
                  <c:v>7.0197999999971415E-4</c:v>
                </c:pt>
                <c:pt idx="35100">
                  <c:v>7.0199999999971414E-4</c:v>
                </c:pt>
                <c:pt idx="35101">
                  <c:v>7.0201999999971413E-4</c:v>
                </c:pt>
                <c:pt idx="35102">
                  <c:v>7.0203999999971412E-4</c:v>
                </c:pt>
                <c:pt idx="35103">
                  <c:v>7.0205999999971411E-4</c:v>
                </c:pt>
                <c:pt idx="35104">
                  <c:v>7.020799999997141E-4</c:v>
                </c:pt>
                <c:pt idx="35105">
                  <c:v>7.0209999999971409E-4</c:v>
                </c:pt>
                <c:pt idx="35106">
                  <c:v>7.0211999999971408E-4</c:v>
                </c:pt>
                <c:pt idx="35107">
                  <c:v>7.0213999999971406E-4</c:v>
                </c:pt>
                <c:pt idx="35108">
                  <c:v>7.0215999999971405E-4</c:v>
                </c:pt>
                <c:pt idx="35109">
                  <c:v>7.0217999999971404E-4</c:v>
                </c:pt>
                <c:pt idx="35110">
                  <c:v>7.0219999999971403E-4</c:v>
                </c:pt>
                <c:pt idx="35111">
                  <c:v>7.0221999999971402E-4</c:v>
                </c:pt>
                <c:pt idx="35112">
                  <c:v>7.0223999999971401E-4</c:v>
                </c:pt>
                <c:pt idx="35113">
                  <c:v>7.02259999999714E-4</c:v>
                </c:pt>
                <c:pt idx="35114">
                  <c:v>7.0227999999971399E-4</c:v>
                </c:pt>
                <c:pt idx="35115">
                  <c:v>7.0229999999971398E-4</c:v>
                </c:pt>
                <c:pt idx="35116">
                  <c:v>7.0231999999971397E-4</c:v>
                </c:pt>
                <c:pt idx="35117">
                  <c:v>7.0233999999971396E-4</c:v>
                </c:pt>
                <c:pt idx="35118">
                  <c:v>7.0235999999971395E-4</c:v>
                </c:pt>
                <c:pt idx="35119">
                  <c:v>7.0237999999971394E-4</c:v>
                </c:pt>
                <c:pt idx="35120">
                  <c:v>7.0239999999971393E-4</c:v>
                </c:pt>
                <c:pt idx="35121">
                  <c:v>7.0241999999971392E-4</c:v>
                </c:pt>
                <c:pt idx="35122">
                  <c:v>7.0243999999971391E-4</c:v>
                </c:pt>
                <c:pt idx="35123">
                  <c:v>7.024599999997139E-4</c:v>
                </c:pt>
                <c:pt idx="35124">
                  <c:v>7.0247999999971389E-4</c:v>
                </c:pt>
                <c:pt idx="35125">
                  <c:v>7.0249999999971388E-4</c:v>
                </c:pt>
                <c:pt idx="35126">
                  <c:v>7.0251999999971387E-4</c:v>
                </c:pt>
                <c:pt idx="35127">
                  <c:v>7.0253999999971386E-4</c:v>
                </c:pt>
                <c:pt idx="35128">
                  <c:v>7.0255999999971385E-4</c:v>
                </c:pt>
                <c:pt idx="35129">
                  <c:v>7.0257999999971384E-4</c:v>
                </c:pt>
                <c:pt idx="35130">
                  <c:v>7.0259999999971383E-4</c:v>
                </c:pt>
                <c:pt idx="35131">
                  <c:v>7.0261999999971382E-4</c:v>
                </c:pt>
                <c:pt idx="35132">
                  <c:v>7.0263999999971381E-4</c:v>
                </c:pt>
                <c:pt idx="35133">
                  <c:v>7.026599999997138E-4</c:v>
                </c:pt>
                <c:pt idx="35134">
                  <c:v>7.0267999999971379E-4</c:v>
                </c:pt>
                <c:pt idx="35135">
                  <c:v>7.0269999999971377E-4</c:v>
                </c:pt>
                <c:pt idx="35136">
                  <c:v>7.0271999999971376E-4</c:v>
                </c:pt>
                <c:pt idx="35137">
                  <c:v>7.0273999999971375E-4</c:v>
                </c:pt>
                <c:pt idx="35138">
                  <c:v>7.0275999999971374E-4</c:v>
                </c:pt>
                <c:pt idx="35139">
                  <c:v>7.0277999999971373E-4</c:v>
                </c:pt>
                <c:pt idx="35140">
                  <c:v>7.0279999999971372E-4</c:v>
                </c:pt>
                <c:pt idx="35141">
                  <c:v>7.0281999999971371E-4</c:v>
                </c:pt>
                <c:pt idx="35142">
                  <c:v>7.028399999997137E-4</c:v>
                </c:pt>
                <c:pt idx="35143">
                  <c:v>7.0285999999971369E-4</c:v>
                </c:pt>
                <c:pt idx="35144">
                  <c:v>7.0287999999971368E-4</c:v>
                </c:pt>
                <c:pt idx="35145">
                  <c:v>7.0289999999971367E-4</c:v>
                </c:pt>
                <c:pt idx="35146">
                  <c:v>7.0291999999971366E-4</c:v>
                </c:pt>
                <c:pt idx="35147">
                  <c:v>7.0293999999971365E-4</c:v>
                </c:pt>
                <c:pt idx="35148">
                  <c:v>7.0295999999971364E-4</c:v>
                </c:pt>
                <c:pt idx="35149">
                  <c:v>7.0297999999971363E-4</c:v>
                </c:pt>
                <c:pt idx="35150">
                  <c:v>7.0299999999971362E-4</c:v>
                </c:pt>
                <c:pt idx="35151">
                  <c:v>7.0301999999971361E-4</c:v>
                </c:pt>
                <c:pt idx="35152">
                  <c:v>7.030399999997136E-4</c:v>
                </c:pt>
                <c:pt idx="35153">
                  <c:v>7.0305999999971359E-4</c:v>
                </c:pt>
                <c:pt idx="35154">
                  <c:v>7.0307999999971358E-4</c:v>
                </c:pt>
                <c:pt idx="35155">
                  <c:v>7.0309999999971357E-4</c:v>
                </c:pt>
                <c:pt idx="35156">
                  <c:v>7.0311999999971356E-4</c:v>
                </c:pt>
                <c:pt idx="35157">
                  <c:v>7.0313999999971355E-4</c:v>
                </c:pt>
                <c:pt idx="35158">
                  <c:v>7.0315999999971354E-4</c:v>
                </c:pt>
                <c:pt idx="35159">
                  <c:v>7.0317999999971353E-4</c:v>
                </c:pt>
                <c:pt idx="35160">
                  <c:v>7.0319999999971352E-4</c:v>
                </c:pt>
                <c:pt idx="35161">
                  <c:v>7.0321999999971351E-4</c:v>
                </c:pt>
                <c:pt idx="35162">
                  <c:v>7.032399999997135E-4</c:v>
                </c:pt>
                <c:pt idx="35163">
                  <c:v>7.0325999999971348E-4</c:v>
                </c:pt>
                <c:pt idx="35164">
                  <c:v>7.0327999999971347E-4</c:v>
                </c:pt>
                <c:pt idx="35165">
                  <c:v>7.0329999999971346E-4</c:v>
                </c:pt>
                <c:pt idx="35166">
                  <c:v>7.0331999999971345E-4</c:v>
                </c:pt>
                <c:pt idx="35167">
                  <c:v>7.0333999999971344E-4</c:v>
                </c:pt>
                <c:pt idx="35168">
                  <c:v>7.0335999999971343E-4</c:v>
                </c:pt>
                <c:pt idx="35169">
                  <c:v>7.0337999999971342E-4</c:v>
                </c:pt>
                <c:pt idx="35170">
                  <c:v>7.0339999999971341E-4</c:v>
                </c:pt>
                <c:pt idx="35171">
                  <c:v>7.034199999997134E-4</c:v>
                </c:pt>
                <c:pt idx="35172">
                  <c:v>7.0343999999971339E-4</c:v>
                </c:pt>
                <c:pt idx="35173">
                  <c:v>7.0345999999971338E-4</c:v>
                </c:pt>
                <c:pt idx="35174">
                  <c:v>7.0347999999971337E-4</c:v>
                </c:pt>
                <c:pt idx="35175">
                  <c:v>7.0349999999971336E-4</c:v>
                </c:pt>
                <c:pt idx="35176">
                  <c:v>7.0351999999971335E-4</c:v>
                </c:pt>
                <c:pt idx="35177">
                  <c:v>7.0353999999971334E-4</c:v>
                </c:pt>
                <c:pt idx="35178">
                  <c:v>7.0355999999971333E-4</c:v>
                </c:pt>
                <c:pt idx="35179">
                  <c:v>7.0357999999971332E-4</c:v>
                </c:pt>
                <c:pt idx="35180">
                  <c:v>7.0359999999971331E-4</c:v>
                </c:pt>
                <c:pt idx="35181">
                  <c:v>7.036199999997133E-4</c:v>
                </c:pt>
                <c:pt idx="35182">
                  <c:v>7.0363999999971329E-4</c:v>
                </c:pt>
                <c:pt idx="35183">
                  <c:v>7.0365999999971328E-4</c:v>
                </c:pt>
                <c:pt idx="35184">
                  <c:v>7.0367999999971327E-4</c:v>
                </c:pt>
                <c:pt idx="35185">
                  <c:v>7.0369999999971326E-4</c:v>
                </c:pt>
                <c:pt idx="35186">
                  <c:v>7.0371999999971325E-4</c:v>
                </c:pt>
                <c:pt idx="35187">
                  <c:v>7.0373999999971324E-4</c:v>
                </c:pt>
                <c:pt idx="35188">
                  <c:v>7.0375999999971323E-4</c:v>
                </c:pt>
                <c:pt idx="35189">
                  <c:v>7.0377999999971322E-4</c:v>
                </c:pt>
                <c:pt idx="35190">
                  <c:v>7.0379999999971321E-4</c:v>
                </c:pt>
                <c:pt idx="35191">
                  <c:v>7.038199999997132E-4</c:v>
                </c:pt>
                <c:pt idx="35192">
                  <c:v>7.0383999999971318E-4</c:v>
                </c:pt>
                <c:pt idx="35193">
                  <c:v>7.0385999999971317E-4</c:v>
                </c:pt>
                <c:pt idx="35194">
                  <c:v>7.0387999999971316E-4</c:v>
                </c:pt>
                <c:pt idx="35195">
                  <c:v>7.0389999999971315E-4</c:v>
                </c:pt>
                <c:pt idx="35196">
                  <c:v>7.0391999999971314E-4</c:v>
                </c:pt>
                <c:pt idx="35197">
                  <c:v>7.0393999999971313E-4</c:v>
                </c:pt>
                <c:pt idx="35198">
                  <c:v>7.0395999999971312E-4</c:v>
                </c:pt>
                <c:pt idx="35199">
                  <c:v>7.0397999999971311E-4</c:v>
                </c:pt>
                <c:pt idx="35200">
                  <c:v>7.039999999997131E-4</c:v>
                </c:pt>
                <c:pt idx="35201">
                  <c:v>7.0401999999971309E-4</c:v>
                </c:pt>
                <c:pt idx="35202">
                  <c:v>7.0403999999971308E-4</c:v>
                </c:pt>
                <c:pt idx="35203">
                  <c:v>7.0405999999971307E-4</c:v>
                </c:pt>
                <c:pt idx="35204">
                  <c:v>7.0407999999971306E-4</c:v>
                </c:pt>
                <c:pt idx="35205">
                  <c:v>7.0409999999971305E-4</c:v>
                </c:pt>
                <c:pt idx="35206">
                  <c:v>7.0411999999971304E-4</c:v>
                </c:pt>
                <c:pt idx="35207">
                  <c:v>7.0413999999971303E-4</c:v>
                </c:pt>
                <c:pt idx="35208">
                  <c:v>7.0415999999971302E-4</c:v>
                </c:pt>
                <c:pt idx="35209">
                  <c:v>7.0417999999971301E-4</c:v>
                </c:pt>
                <c:pt idx="35210">
                  <c:v>7.04199999999713E-4</c:v>
                </c:pt>
                <c:pt idx="35211">
                  <c:v>7.0421999999971299E-4</c:v>
                </c:pt>
                <c:pt idx="35212">
                  <c:v>7.0423999999971298E-4</c:v>
                </c:pt>
                <c:pt idx="35213">
                  <c:v>7.0425999999971297E-4</c:v>
                </c:pt>
                <c:pt idx="35214">
                  <c:v>7.0427999999971296E-4</c:v>
                </c:pt>
                <c:pt idx="35215">
                  <c:v>7.0429999999971295E-4</c:v>
                </c:pt>
                <c:pt idx="35216">
                  <c:v>7.0431999999971294E-4</c:v>
                </c:pt>
                <c:pt idx="35217">
                  <c:v>7.0433999999971293E-4</c:v>
                </c:pt>
                <c:pt idx="35218">
                  <c:v>7.0435999999971292E-4</c:v>
                </c:pt>
                <c:pt idx="35219">
                  <c:v>7.0437999999971291E-4</c:v>
                </c:pt>
                <c:pt idx="35220">
                  <c:v>7.0439999999971289E-4</c:v>
                </c:pt>
                <c:pt idx="35221">
                  <c:v>7.0441999999971288E-4</c:v>
                </c:pt>
                <c:pt idx="35222">
                  <c:v>7.0443999999971287E-4</c:v>
                </c:pt>
                <c:pt idx="35223">
                  <c:v>7.0445999999971286E-4</c:v>
                </c:pt>
                <c:pt idx="35224">
                  <c:v>7.0447999999971285E-4</c:v>
                </c:pt>
                <c:pt idx="35225">
                  <c:v>7.0449999999971284E-4</c:v>
                </c:pt>
                <c:pt idx="35226">
                  <c:v>7.0451999999971283E-4</c:v>
                </c:pt>
                <c:pt idx="35227">
                  <c:v>7.0453999999971282E-4</c:v>
                </c:pt>
                <c:pt idx="35228">
                  <c:v>7.0455999999971281E-4</c:v>
                </c:pt>
                <c:pt idx="35229">
                  <c:v>7.045799999997128E-4</c:v>
                </c:pt>
                <c:pt idx="35230">
                  <c:v>7.0459999999971279E-4</c:v>
                </c:pt>
                <c:pt idx="35231">
                  <c:v>7.0461999999971278E-4</c:v>
                </c:pt>
                <c:pt idx="35232">
                  <c:v>7.0463999999971277E-4</c:v>
                </c:pt>
                <c:pt idx="35233">
                  <c:v>7.0465999999971276E-4</c:v>
                </c:pt>
                <c:pt idx="35234">
                  <c:v>7.0467999999971275E-4</c:v>
                </c:pt>
                <c:pt idx="35235">
                  <c:v>7.0469999999971274E-4</c:v>
                </c:pt>
                <c:pt idx="35236">
                  <c:v>7.0471999999971273E-4</c:v>
                </c:pt>
                <c:pt idx="35237">
                  <c:v>7.0473999999971272E-4</c:v>
                </c:pt>
                <c:pt idx="35238">
                  <c:v>7.0475999999971271E-4</c:v>
                </c:pt>
                <c:pt idx="35239">
                  <c:v>7.047799999997127E-4</c:v>
                </c:pt>
                <c:pt idx="35240">
                  <c:v>7.0479999999971269E-4</c:v>
                </c:pt>
                <c:pt idx="35241">
                  <c:v>7.0481999999971268E-4</c:v>
                </c:pt>
                <c:pt idx="35242">
                  <c:v>7.0483999999971267E-4</c:v>
                </c:pt>
                <c:pt idx="35243">
                  <c:v>7.0485999999971266E-4</c:v>
                </c:pt>
                <c:pt idx="35244">
                  <c:v>7.0487999999971265E-4</c:v>
                </c:pt>
                <c:pt idx="35245">
                  <c:v>7.0489999999971264E-4</c:v>
                </c:pt>
                <c:pt idx="35246">
                  <c:v>7.0491999999971263E-4</c:v>
                </c:pt>
                <c:pt idx="35247">
                  <c:v>7.0493999999971262E-4</c:v>
                </c:pt>
                <c:pt idx="35248">
                  <c:v>7.049599999997126E-4</c:v>
                </c:pt>
                <c:pt idx="35249">
                  <c:v>7.0497999999971259E-4</c:v>
                </c:pt>
                <c:pt idx="35250">
                  <c:v>7.0499999999971258E-4</c:v>
                </c:pt>
                <c:pt idx="35251">
                  <c:v>7.0501999999971257E-4</c:v>
                </c:pt>
                <c:pt idx="35252">
                  <c:v>7.0503999999971256E-4</c:v>
                </c:pt>
                <c:pt idx="35253">
                  <c:v>7.0505999999971255E-4</c:v>
                </c:pt>
                <c:pt idx="35254">
                  <c:v>7.0507999999971254E-4</c:v>
                </c:pt>
                <c:pt idx="35255">
                  <c:v>7.0509999999971253E-4</c:v>
                </c:pt>
                <c:pt idx="35256">
                  <c:v>7.0511999999971252E-4</c:v>
                </c:pt>
                <c:pt idx="35257">
                  <c:v>7.0513999999971251E-4</c:v>
                </c:pt>
                <c:pt idx="35258">
                  <c:v>7.051599999997125E-4</c:v>
                </c:pt>
                <c:pt idx="35259">
                  <c:v>7.0517999999971249E-4</c:v>
                </c:pt>
                <c:pt idx="35260">
                  <c:v>7.0519999999971248E-4</c:v>
                </c:pt>
                <c:pt idx="35261">
                  <c:v>7.0521999999971247E-4</c:v>
                </c:pt>
                <c:pt idx="35262">
                  <c:v>7.0523999999971246E-4</c:v>
                </c:pt>
                <c:pt idx="35263">
                  <c:v>7.0525999999971245E-4</c:v>
                </c:pt>
                <c:pt idx="35264">
                  <c:v>7.0527999999971244E-4</c:v>
                </c:pt>
                <c:pt idx="35265">
                  <c:v>7.0529999999971243E-4</c:v>
                </c:pt>
                <c:pt idx="35266">
                  <c:v>7.0531999999971242E-4</c:v>
                </c:pt>
                <c:pt idx="35267">
                  <c:v>7.0533999999971241E-4</c:v>
                </c:pt>
                <c:pt idx="35268">
                  <c:v>7.053599999997124E-4</c:v>
                </c:pt>
                <c:pt idx="35269">
                  <c:v>7.0537999999971239E-4</c:v>
                </c:pt>
                <c:pt idx="35270">
                  <c:v>7.0539999999971238E-4</c:v>
                </c:pt>
                <c:pt idx="35271">
                  <c:v>7.0541999999971237E-4</c:v>
                </c:pt>
                <c:pt idx="35272">
                  <c:v>7.0543999999971236E-4</c:v>
                </c:pt>
                <c:pt idx="35273">
                  <c:v>7.0545999999971235E-4</c:v>
                </c:pt>
                <c:pt idx="35274">
                  <c:v>7.0547999999971234E-4</c:v>
                </c:pt>
                <c:pt idx="35275">
                  <c:v>7.0549999999971233E-4</c:v>
                </c:pt>
                <c:pt idx="35276">
                  <c:v>7.0551999999971231E-4</c:v>
                </c:pt>
                <c:pt idx="35277">
                  <c:v>7.055399999997123E-4</c:v>
                </c:pt>
                <c:pt idx="35278">
                  <c:v>7.0555999999971229E-4</c:v>
                </c:pt>
                <c:pt idx="35279">
                  <c:v>7.0557999999971228E-4</c:v>
                </c:pt>
                <c:pt idx="35280">
                  <c:v>7.0559999999971227E-4</c:v>
                </c:pt>
                <c:pt idx="35281">
                  <c:v>7.0561999999971226E-4</c:v>
                </c:pt>
                <c:pt idx="35282">
                  <c:v>7.0563999999971225E-4</c:v>
                </c:pt>
                <c:pt idx="35283">
                  <c:v>7.0565999999971224E-4</c:v>
                </c:pt>
                <c:pt idx="35284">
                  <c:v>7.0567999999971223E-4</c:v>
                </c:pt>
                <c:pt idx="35285">
                  <c:v>7.0569999999971222E-4</c:v>
                </c:pt>
                <c:pt idx="35286">
                  <c:v>7.0571999999971221E-4</c:v>
                </c:pt>
                <c:pt idx="35287">
                  <c:v>7.057399999997122E-4</c:v>
                </c:pt>
                <c:pt idx="35288">
                  <c:v>7.0575999999971219E-4</c:v>
                </c:pt>
                <c:pt idx="35289">
                  <c:v>7.0577999999971218E-4</c:v>
                </c:pt>
                <c:pt idx="35290">
                  <c:v>7.0579999999971217E-4</c:v>
                </c:pt>
                <c:pt idx="35291">
                  <c:v>7.0581999999971216E-4</c:v>
                </c:pt>
                <c:pt idx="35292">
                  <c:v>7.0583999999971215E-4</c:v>
                </c:pt>
                <c:pt idx="35293">
                  <c:v>7.0585999999971214E-4</c:v>
                </c:pt>
                <c:pt idx="35294">
                  <c:v>7.0587999999971213E-4</c:v>
                </c:pt>
                <c:pt idx="35295">
                  <c:v>7.0589999999971212E-4</c:v>
                </c:pt>
                <c:pt idx="35296">
                  <c:v>7.0591999999971211E-4</c:v>
                </c:pt>
                <c:pt idx="35297">
                  <c:v>7.059399999997121E-4</c:v>
                </c:pt>
                <c:pt idx="35298">
                  <c:v>7.0595999999971209E-4</c:v>
                </c:pt>
                <c:pt idx="35299">
                  <c:v>7.0597999999971208E-4</c:v>
                </c:pt>
                <c:pt idx="35300">
                  <c:v>7.0599999999971207E-4</c:v>
                </c:pt>
                <c:pt idx="35301">
                  <c:v>7.0601999999971206E-4</c:v>
                </c:pt>
                <c:pt idx="35302">
                  <c:v>7.0603999999971205E-4</c:v>
                </c:pt>
                <c:pt idx="35303">
                  <c:v>7.0605999999971204E-4</c:v>
                </c:pt>
                <c:pt idx="35304">
                  <c:v>7.0607999999971202E-4</c:v>
                </c:pt>
                <c:pt idx="35305">
                  <c:v>7.0609999999971201E-4</c:v>
                </c:pt>
                <c:pt idx="35306">
                  <c:v>7.06119999999712E-4</c:v>
                </c:pt>
                <c:pt idx="35307">
                  <c:v>7.0613999999971199E-4</c:v>
                </c:pt>
                <c:pt idx="35308">
                  <c:v>7.0615999999971198E-4</c:v>
                </c:pt>
                <c:pt idx="35309">
                  <c:v>7.0617999999971197E-4</c:v>
                </c:pt>
                <c:pt idx="35310">
                  <c:v>7.0619999999971196E-4</c:v>
                </c:pt>
                <c:pt idx="35311">
                  <c:v>7.0621999999971195E-4</c:v>
                </c:pt>
                <c:pt idx="35312">
                  <c:v>7.0623999999971194E-4</c:v>
                </c:pt>
                <c:pt idx="35313">
                  <c:v>7.0625999999971193E-4</c:v>
                </c:pt>
                <c:pt idx="35314">
                  <c:v>7.0627999999971192E-4</c:v>
                </c:pt>
                <c:pt idx="35315">
                  <c:v>7.0629999999971191E-4</c:v>
                </c:pt>
                <c:pt idx="35316">
                  <c:v>7.063199999997119E-4</c:v>
                </c:pt>
                <c:pt idx="35317">
                  <c:v>7.0633999999971189E-4</c:v>
                </c:pt>
                <c:pt idx="35318">
                  <c:v>7.0635999999971188E-4</c:v>
                </c:pt>
                <c:pt idx="35319">
                  <c:v>7.0637999999971187E-4</c:v>
                </c:pt>
                <c:pt idx="35320">
                  <c:v>7.0639999999971186E-4</c:v>
                </c:pt>
                <c:pt idx="35321">
                  <c:v>7.0641999999971185E-4</c:v>
                </c:pt>
                <c:pt idx="35322">
                  <c:v>7.0643999999971184E-4</c:v>
                </c:pt>
                <c:pt idx="35323">
                  <c:v>7.0645999999971183E-4</c:v>
                </c:pt>
                <c:pt idx="35324">
                  <c:v>7.0647999999971182E-4</c:v>
                </c:pt>
                <c:pt idx="35325">
                  <c:v>7.0649999999971181E-4</c:v>
                </c:pt>
                <c:pt idx="35326">
                  <c:v>7.065199999997118E-4</c:v>
                </c:pt>
                <c:pt idx="35327">
                  <c:v>7.0653999999971179E-4</c:v>
                </c:pt>
                <c:pt idx="35328">
                  <c:v>7.0655999999971178E-4</c:v>
                </c:pt>
                <c:pt idx="35329">
                  <c:v>7.0657999999971177E-4</c:v>
                </c:pt>
                <c:pt idx="35330">
                  <c:v>7.0659999999971176E-4</c:v>
                </c:pt>
                <c:pt idx="35331">
                  <c:v>7.0661999999971175E-4</c:v>
                </c:pt>
                <c:pt idx="35332">
                  <c:v>7.0663999999971173E-4</c:v>
                </c:pt>
                <c:pt idx="35333">
                  <c:v>7.0665999999971172E-4</c:v>
                </c:pt>
                <c:pt idx="35334">
                  <c:v>7.0667999999971171E-4</c:v>
                </c:pt>
                <c:pt idx="35335">
                  <c:v>7.066999999997117E-4</c:v>
                </c:pt>
                <c:pt idx="35336">
                  <c:v>7.0671999999971169E-4</c:v>
                </c:pt>
                <c:pt idx="35337">
                  <c:v>7.0673999999971168E-4</c:v>
                </c:pt>
                <c:pt idx="35338">
                  <c:v>7.0675999999971167E-4</c:v>
                </c:pt>
                <c:pt idx="35339">
                  <c:v>7.0677999999971166E-4</c:v>
                </c:pt>
                <c:pt idx="35340">
                  <c:v>7.0679999999971165E-4</c:v>
                </c:pt>
                <c:pt idx="35341">
                  <c:v>7.0681999999971164E-4</c:v>
                </c:pt>
                <c:pt idx="35342">
                  <c:v>7.0683999999971163E-4</c:v>
                </c:pt>
                <c:pt idx="35343">
                  <c:v>7.0685999999971162E-4</c:v>
                </c:pt>
                <c:pt idx="35344">
                  <c:v>7.0687999999971161E-4</c:v>
                </c:pt>
                <c:pt idx="35345">
                  <c:v>7.068999999997116E-4</c:v>
                </c:pt>
                <c:pt idx="35346">
                  <c:v>7.0691999999971159E-4</c:v>
                </c:pt>
                <c:pt idx="35347">
                  <c:v>7.0693999999971158E-4</c:v>
                </c:pt>
                <c:pt idx="35348">
                  <c:v>7.0695999999971157E-4</c:v>
                </c:pt>
                <c:pt idx="35349">
                  <c:v>7.0697999999971156E-4</c:v>
                </c:pt>
                <c:pt idx="35350">
                  <c:v>7.0699999999971155E-4</c:v>
                </c:pt>
                <c:pt idx="35351">
                  <c:v>7.0701999999971154E-4</c:v>
                </c:pt>
                <c:pt idx="35352">
                  <c:v>7.0703999999971153E-4</c:v>
                </c:pt>
                <c:pt idx="35353">
                  <c:v>7.0705999999971152E-4</c:v>
                </c:pt>
                <c:pt idx="35354">
                  <c:v>7.0707999999971151E-4</c:v>
                </c:pt>
                <c:pt idx="35355">
                  <c:v>7.070999999997115E-4</c:v>
                </c:pt>
                <c:pt idx="35356">
                  <c:v>7.0711999999971149E-4</c:v>
                </c:pt>
                <c:pt idx="35357">
                  <c:v>7.0713999999971148E-4</c:v>
                </c:pt>
                <c:pt idx="35358">
                  <c:v>7.0715999999971147E-4</c:v>
                </c:pt>
                <c:pt idx="35359">
                  <c:v>7.0717999999971146E-4</c:v>
                </c:pt>
                <c:pt idx="35360">
                  <c:v>7.0719999999971144E-4</c:v>
                </c:pt>
                <c:pt idx="35361">
                  <c:v>7.0721999999971143E-4</c:v>
                </c:pt>
                <c:pt idx="35362">
                  <c:v>7.0723999999971142E-4</c:v>
                </c:pt>
                <c:pt idx="35363">
                  <c:v>7.0725999999971141E-4</c:v>
                </c:pt>
                <c:pt idx="35364">
                  <c:v>7.072799999997114E-4</c:v>
                </c:pt>
                <c:pt idx="35365">
                  <c:v>7.0729999999971139E-4</c:v>
                </c:pt>
                <c:pt idx="35366">
                  <c:v>7.0731999999971138E-4</c:v>
                </c:pt>
                <c:pt idx="35367">
                  <c:v>7.0733999999971137E-4</c:v>
                </c:pt>
                <c:pt idx="35368">
                  <c:v>7.0735999999971136E-4</c:v>
                </c:pt>
                <c:pt idx="35369">
                  <c:v>7.0737999999971135E-4</c:v>
                </c:pt>
                <c:pt idx="35370">
                  <c:v>7.0739999999971134E-4</c:v>
                </c:pt>
                <c:pt idx="35371">
                  <c:v>7.0741999999971133E-4</c:v>
                </c:pt>
                <c:pt idx="35372">
                  <c:v>7.0743999999971132E-4</c:v>
                </c:pt>
                <c:pt idx="35373">
                  <c:v>7.0745999999971131E-4</c:v>
                </c:pt>
                <c:pt idx="35374">
                  <c:v>7.074799999997113E-4</c:v>
                </c:pt>
                <c:pt idx="35375">
                  <c:v>7.0749999999971129E-4</c:v>
                </c:pt>
                <c:pt idx="35376">
                  <c:v>7.0751999999971128E-4</c:v>
                </c:pt>
                <c:pt idx="35377">
                  <c:v>7.0753999999971127E-4</c:v>
                </c:pt>
                <c:pt idx="35378">
                  <c:v>7.0755999999971126E-4</c:v>
                </c:pt>
                <c:pt idx="35379">
                  <c:v>7.0757999999971125E-4</c:v>
                </c:pt>
                <c:pt idx="35380">
                  <c:v>7.0759999999971124E-4</c:v>
                </c:pt>
                <c:pt idx="35381">
                  <c:v>7.0761999999971123E-4</c:v>
                </c:pt>
                <c:pt idx="35382">
                  <c:v>7.0763999999971122E-4</c:v>
                </c:pt>
                <c:pt idx="35383">
                  <c:v>7.0765999999971121E-4</c:v>
                </c:pt>
                <c:pt idx="35384">
                  <c:v>7.076799999997112E-4</c:v>
                </c:pt>
                <c:pt idx="35385">
                  <c:v>7.0769999999971119E-4</c:v>
                </c:pt>
                <c:pt idx="35386">
                  <c:v>7.0771999999971118E-4</c:v>
                </c:pt>
                <c:pt idx="35387">
                  <c:v>7.0773999999971117E-4</c:v>
                </c:pt>
                <c:pt idx="35388">
                  <c:v>7.0775999999971115E-4</c:v>
                </c:pt>
                <c:pt idx="35389">
                  <c:v>7.0777999999971114E-4</c:v>
                </c:pt>
                <c:pt idx="35390">
                  <c:v>7.0779999999971113E-4</c:v>
                </c:pt>
                <c:pt idx="35391">
                  <c:v>7.0781999999971112E-4</c:v>
                </c:pt>
                <c:pt idx="35392">
                  <c:v>7.0783999999971111E-4</c:v>
                </c:pt>
                <c:pt idx="35393">
                  <c:v>7.078599999997111E-4</c:v>
                </c:pt>
                <c:pt idx="35394">
                  <c:v>7.0787999999971109E-4</c:v>
                </c:pt>
                <c:pt idx="35395">
                  <c:v>7.0789999999971108E-4</c:v>
                </c:pt>
                <c:pt idx="35396">
                  <c:v>7.0791999999971107E-4</c:v>
                </c:pt>
                <c:pt idx="35397">
                  <c:v>7.0793999999971106E-4</c:v>
                </c:pt>
                <c:pt idx="35398">
                  <c:v>7.0795999999971105E-4</c:v>
                </c:pt>
                <c:pt idx="35399">
                  <c:v>7.0797999999971104E-4</c:v>
                </c:pt>
                <c:pt idx="35400">
                  <c:v>7.0799999999971103E-4</c:v>
                </c:pt>
                <c:pt idx="35401">
                  <c:v>7.0801999999971102E-4</c:v>
                </c:pt>
                <c:pt idx="35402">
                  <c:v>7.0803999999971101E-4</c:v>
                </c:pt>
                <c:pt idx="35403">
                  <c:v>7.08059999999711E-4</c:v>
                </c:pt>
                <c:pt idx="35404">
                  <c:v>7.0807999999971099E-4</c:v>
                </c:pt>
                <c:pt idx="35405">
                  <c:v>7.0809999999971098E-4</c:v>
                </c:pt>
                <c:pt idx="35406">
                  <c:v>7.0811999999971097E-4</c:v>
                </c:pt>
                <c:pt idx="35407">
                  <c:v>7.0813999999971096E-4</c:v>
                </c:pt>
                <c:pt idx="35408">
                  <c:v>7.0815999999971095E-4</c:v>
                </c:pt>
                <c:pt idx="35409">
                  <c:v>7.0817999999971094E-4</c:v>
                </c:pt>
                <c:pt idx="35410">
                  <c:v>7.0819999999971093E-4</c:v>
                </c:pt>
                <c:pt idx="35411">
                  <c:v>7.0821999999971092E-4</c:v>
                </c:pt>
                <c:pt idx="35412">
                  <c:v>7.0823999999971091E-4</c:v>
                </c:pt>
                <c:pt idx="35413">
                  <c:v>7.082599999997109E-4</c:v>
                </c:pt>
                <c:pt idx="35414">
                  <c:v>7.0827999999971089E-4</c:v>
                </c:pt>
                <c:pt idx="35415">
                  <c:v>7.0829999999971088E-4</c:v>
                </c:pt>
                <c:pt idx="35416">
                  <c:v>7.0831999999971086E-4</c:v>
                </c:pt>
                <c:pt idx="35417">
                  <c:v>7.0833999999971085E-4</c:v>
                </c:pt>
                <c:pt idx="35418">
                  <c:v>7.0835999999971084E-4</c:v>
                </c:pt>
                <c:pt idx="35419">
                  <c:v>7.0837999999971083E-4</c:v>
                </c:pt>
                <c:pt idx="35420">
                  <c:v>7.0839999999971082E-4</c:v>
                </c:pt>
                <c:pt idx="35421">
                  <c:v>7.0841999999971081E-4</c:v>
                </c:pt>
                <c:pt idx="35422">
                  <c:v>7.084399999997108E-4</c:v>
                </c:pt>
                <c:pt idx="35423">
                  <c:v>7.0845999999971079E-4</c:v>
                </c:pt>
                <c:pt idx="35424">
                  <c:v>7.0847999999971078E-4</c:v>
                </c:pt>
                <c:pt idx="35425">
                  <c:v>7.0849999999971077E-4</c:v>
                </c:pt>
                <c:pt idx="35426">
                  <c:v>7.0851999999971076E-4</c:v>
                </c:pt>
                <c:pt idx="35427">
                  <c:v>7.0853999999971075E-4</c:v>
                </c:pt>
                <c:pt idx="35428">
                  <c:v>7.0855999999971074E-4</c:v>
                </c:pt>
                <c:pt idx="35429">
                  <c:v>7.0857999999971073E-4</c:v>
                </c:pt>
                <c:pt idx="35430">
                  <c:v>7.0859999999971072E-4</c:v>
                </c:pt>
                <c:pt idx="35431">
                  <c:v>7.0861999999971071E-4</c:v>
                </c:pt>
                <c:pt idx="35432">
                  <c:v>7.086399999997107E-4</c:v>
                </c:pt>
                <c:pt idx="35433">
                  <c:v>7.0865999999971069E-4</c:v>
                </c:pt>
                <c:pt idx="35434">
                  <c:v>7.0867999999971068E-4</c:v>
                </c:pt>
                <c:pt idx="35435">
                  <c:v>7.0869999999971067E-4</c:v>
                </c:pt>
                <c:pt idx="35436">
                  <c:v>7.0871999999971066E-4</c:v>
                </c:pt>
                <c:pt idx="35437">
                  <c:v>7.0873999999971065E-4</c:v>
                </c:pt>
                <c:pt idx="35438">
                  <c:v>7.0875999999971064E-4</c:v>
                </c:pt>
                <c:pt idx="35439">
                  <c:v>7.0877999999971063E-4</c:v>
                </c:pt>
                <c:pt idx="35440">
                  <c:v>7.0879999999971062E-4</c:v>
                </c:pt>
                <c:pt idx="35441">
                  <c:v>7.0881999999971061E-4</c:v>
                </c:pt>
                <c:pt idx="35442">
                  <c:v>7.088399999997106E-4</c:v>
                </c:pt>
                <c:pt idx="35443">
                  <c:v>7.0885999999971059E-4</c:v>
                </c:pt>
                <c:pt idx="35444">
                  <c:v>7.0887999999971057E-4</c:v>
                </c:pt>
                <c:pt idx="35445">
                  <c:v>7.0889999999971056E-4</c:v>
                </c:pt>
                <c:pt idx="35446">
                  <c:v>7.0891999999971055E-4</c:v>
                </c:pt>
                <c:pt idx="35447">
                  <c:v>7.0893999999971054E-4</c:v>
                </c:pt>
                <c:pt idx="35448">
                  <c:v>7.0895999999971053E-4</c:v>
                </c:pt>
                <c:pt idx="35449">
                  <c:v>7.0897999999971052E-4</c:v>
                </c:pt>
                <c:pt idx="35450">
                  <c:v>7.0899999999971051E-4</c:v>
                </c:pt>
                <c:pt idx="35451">
                  <c:v>7.090199999997105E-4</c:v>
                </c:pt>
                <c:pt idx="35452">
                  <c:v>7.0903999999971049E-4</c:v>
                </c:pt>
                <c:pt idx="35453">
                  <c:v>7.0905999999971048E-4</c:v>
                </c:pt>
                <c:pt idx="35454">
                  <c:v>7.0907999999971047E-4</c:v>
                </c:pt>
                <c:pt idx="35455">
                  <c:v>7.0909999999971046E-4</c:v>
                </c:pt>
                <c:pt idx="35456">
                  <c:v>7.0911999999971045E-4</c:v>
                </c:pt>
                <c:pt idx="35457">
                  <c:v>7.0913999999971044E-4</c:v>
                </c:pt>
                <c:pt idx="35458">
                  <c:v>7.0915999999971043E-4</c:v>
                </c:pt>
                <c:pt idx="35459">
                  <c:v>7.0917999999971042E-4</c:v>
                </c:pt>
                <c:pt idx="35460">
                  <c:v>7.0919999999971041E-4</c:v>
                </c:pt>
                <c:pt idx="35461">
                  <c:v>7.092199999997104E-4</c:v>
                </c:pt>
                <c:pt idx="35462">
                  <c:v>7.0923999999971039E-4</c:v>
                </c:pt>
                <c:pt idx="35463">
                  <c:v>7.0925999999971038E-4</c:v>
                </c:pt>
                <c:pt idx="35464">
                  <c:v>7.0927999999971037E-4</c:v>
                </c:pt>
                <c:pt idx="35465">
                  <c:v>7.0929999999971036E-4</c:v>
                </c:pt>
                <c:pt idx="35466">
                  <c:v>7.0931999999971035E-4</c:v>
                </c:pt>
                <c:pt idx="35467">
                  <c:v>7.0933999999971034E-4</c:v>
                </c:pt>
                <c:pt idx="35468">
                  <c:v>7.0935999999971033E-4</c:v>
                </c:pt>
                <c:pt idx="35469">
                  <c:v>7.0937999999971032E-4</c:v>
                </c:pt>
                <c:pt idx="35470">
                  <c:v>7.0939999999971031E-4</c:v>
                </c:pt>
                <c:pt idx="35471">
                  <c:v>7.094199999997103E-4</c:v>
                </c:pt>
                <c:pt idx="35472">
                  <c:v>7.0943999999971029E-4</c:v>
                </c:pt>
                <c:pt idx="35473">
                  <c:v>7.0945999999971027E-4</c:v>
                </c:pt>
                <c:pt idx="35474">
                  <c:v>7.0947999999971026E-4</c:v>
                </c:pt>
                <c:pt idx="35475">
                  <c:v>7.0949999999971025E-4</c:v>
                </c:pt>
                <c:pt idx="35476">
                  <c:v>7.0951999999971024E-4</c:v>
                </c:pt>
                <c:pt idx="35477">
                  <c:v>7.0953999999971023E-4</c:v>
                </c:pt>
                <c:pt idx="35478">
                  <c:v>7.0955999999971022E-4</c:v>
                </c:pt>
                <c:pt idx="35479">
                  <c:v>7.0957999999971021E-4</c:v>
                </c:pt>
                <c:pt idx="35480">
                  <c:v>7.095999999997102E-4</c:v>
                </c:pt>
                <c:pt idx="35481">
                  <c:v>7.0961999999971019E-4</c:v>
                </c:pt>
                <c:pt idx="35482">
                  <c:v>7.0963999999971018E-4</c:v>
                </c:pt>
                <c:pt idx="35483">
                  <c:v>7.0965999999971017E-4</c:v>
                </c:pt>
                <c:pt idx="35484">
                  <c:v>7.0967999999971016E-4</c:v>
                </c:pt>
                <c:pt idx="35485">
                  <c:v>7.0969999999971015E-4</c:v>
                </c:pt>
                <c:pt idx="35486">
                  <c:v>7.0971999999971014E-4</c:v>
                </c:pt>
                <c:pt idx="35487">
                  <c:v>7.0973999999971013E-4</c:v>
                </c:pt>
                <c:pt idx="35488">
                  <c:v>7.0975999999971012E-4</c:v>
                </c:pt>
                <c:pt idx="35489">
                  <c:v>7.0977999999971011E-4</c:v>
                </c:pt>
                <c:pt idx="35490">
                  <c:v>7.097999999997101E-4</c:v>
                </c:pt>
                <c:pt idx="35491">
                  <c:v>7.0981999999971009E-4</c:v>
                </c:pt>
                <c:pt idx="35492">
                  <c:v>7.0983999999971008E-4</c:v>
                </c:pt>
                <c:pt idx="35493">
                  <c:v>7.0985999999971007E-4</c:v>
                </c:pt>
                <c:pt idx="35494">
                  <c:v>7.0987999999971006E-4</c:v>
                </c:pt>
                <c:pt idx="35495">
                  <c:v>7.0989999999971005E-4</c:v>
                </c:pt>
                <c:pt idx="35496">
                  <c:v>7.0991999999971004E-4</c:v>
                </c:pt>
                <c:pt idx="35497">
                  <c:v>7.0993999999971003E-4</c:v>
                </c:pt>
                <c:pt idx="35498">
                  <c:v>7.0995999999971002E-4</c:v>
                </c:pt>
                <c:pt idx="35499">
                  <c:v>7.0997999999971001E-4</c:v>
                </c:pt>
                <c:pt idx="35500">
                  <c:v>7.0999999999971E-4</c:v>
                </c:pt>
                <c:pt idx="35501">
                  <c:v>7.1001999999970998E-4</c:v>
                </c:pt>
                <c:pt idx="35502">
                  <c:v>7.1003999999970997E-4</c:v>
                </c:pt>
                <c:pt idx="35503">
                  <c:v>7.1005999999970996E-4</c:v>
                </c:pt>
                <c:pt idx="35504">
                  <c:v>7.1007999999970995E-4</c:v>
                </c:pt>
                <c:pt idx="35505">
                  <c:v>7.1009999999970994E-4</c:v>
                </c:pt>
                <c:pt idx="35506">
                  <c:v>7.1011999999970993E-4</c:v>
                </c:pt>
                <c:pt idx="35507">
                  <c:v>7.1013999999970992E-4</c:v>
                </c:pt>
                <c:pt idx="35508">
                  <c:v>7.1015999999970991E-4</c:v>
                </c:pt>
                <c:pt idx="35509">
                  <c:v>7.101799999997099E-4</c:v>
                </c:pt>
                <c:pt idx="35510">
                  <c:v>7.1019999999970989E-4</c:v>
                </c:pt>
                <c:pt idx="35511">
                  <c:v>7.1021999999970988E-4</c:v>
                </c:pt>
                <c:pt idx="35512">
                  <c:v>7.1023999999970987E-4</c:v>
                </c:pt>
                <c:pt idx="35513">
                  <c:v>7.1025999999970986E-4</c:v>
                </c:pt>
                <c:pt idx="35514">
                  <c:v>7.1027999999970985E-4</c:v>
                </c:pt>
                <c:pt idx="35515">
                  <c:v>7.1029999999970984E-4</c:v>
                </c:pt>
                <c:pt idx="35516">
                  <c:v>7.1031999999970983E-4</c:v>
                </c:pt>
                <c:pt idx="35517">
                  <c:v>7.1033999999970982E-4</c:v>
                </c:pt>
                <c:pt idx="35518">
                  <c:v>7.1035999999970981E-4</c:v>
                </c:pt>
                <c:pt idx="35519">
                  <c:v>7.103799999997098E-4</c:v>
                </c:pt>
                <c:pt idx="35520">
                  <c:v>7.1039999999970979E-4</c:v>
                </c:pt>
                <c:pt idx="35521">
                  <c:v>7.1041999999970978E-4</c:v>
                </c:pt>
                <c:pt idx="35522">
                  <c:v>7.1043999999970977E-4</c:v>
                </c:pt>
                <c:pt idx="35523">
                  <c:v>7.1045999999970976E-4</c:v>
                </c:pt>
                <c:pt idx="35524">
                  <c:v>7.1047999999970975E-4</c:v>
                </c:pt>
                <c:pt idx="35525">
                  <c:v>7.1049999999970974E-4</c:v>
                </c:pt>
                <c:pt idx="35526">
                  <c:v>7.1051999999970973E-4</c:v>
                </c:pt>
                <c:pt idx="35527">
                  <c:v>7.1053999999970972E-4</c:v>
                </c:pt>
                <c:pt idx="35528">
                  <c:v>7.1055999999970971E-4</c:v>
                </c:pt>
                <c:pt idx="35529">
                  <c:v>7.1057999999970969E-4</c:v>
                </c:pt>
                <c:pt idx="35530">
                  <c:v>7.1059999999970968E-4</c:v>
                </c:pt>
                <c:pt idx="35531">
                  <c:v>7.1061999999970967E-4</c:v>
                </c:pt>
                <c:pt idx="35532">
                  <c:v>7.1063999999970966E-4</c:v>
                </c:pt>
                <c:pt idx="35533">
                  <c:v>7.1065999999970965E-4</c:v>
                </c:pt>
                <c:pt idx="35534">
                  <c:v>7.1067999999970964E-4</c:v>
                </c:pt>
                <c:pt idx="35535">
                  <c:v>7.1069999999970963E-4</c:v>
                </c:pt>
                <c:pt idx="35536">
                  <c:v>7.1071999999970962E-4</c:v>
                </c:pt>
                <c:pt idx="35537">
                  <c:v>7.1073999999970961E-4</c:v>
                </c:pt>
                <c:pt idx="35538">
                  <c:v>7.107599999997096E-4</c:v>
                </c:pt>
                <c:pt idx="35539">
                  <c:v>7.1077999999970959E-4</c:v>
                </c:pt>
                <c:pt idx="35540">
                  <c:v>7.1079999999970958E-4</c:v>
                </c:pt>
                <c:pt idx="35541">
                  <c:v>7.1081999999970957E-4</c:v>
                </c:pt>
                <c:pt idx="35542">
                  <c:v>7.1083999999970956E-4</c:v>
                </c:pt>
                <c:pt idx="35543">
                  <c:v>7.1085999999970955E-4</c:v>
                </c:pt>
                <c:pt idx="35544">
                  <c:v>7.1087999999970954E-4</c:v>
                </c:pt>
                <c:pt idx="35545">
                  <c:v>7.1089999999970953E-4</c:v>
                </c:pt>
                <c:pt idx="35546">
                  <c:v>7.1091999999970952E-4</c:v>
                </c:pt>
                <c:pt idx="35547">
                  <c:v>7.1093999999970951E-4</c:v>
                </c:pt>
                <c:pt idx="35548">
                  <c:v>7.109599999997095E-4</c:v>
                </c:pt>
                <c:pt idx="35549">
                  <c:v>7.1097999999970949E-4</c:v>
                </c:pt>
                <c:pt idx="35550">
                  <c:v>7.1099999999970948E-4</c:v>
                </c:pt>
                <c:pt idx="35551">
                  <c:v>7.1101999999970947E-4</c:v>
                </c:pt>
                <c:pt idx="35552">
                  <c:v>7.1103999999970946E-4</c:v>
                </c:pt>
                <c:pt idx="35553">
                  <c:v>7.1105999999970945E-4</c:v>
                </c:pt>
                <c:pt idx="35554">
                  <c:v>7.1107999999970944E-4</c:v>
                </c:pt>
                <c:pt idx="35555">
                  <c:v>7.1109999999970943E-4</c:v>
                </c:pt>
                <c:pt idx="35556">
                  <c:v>7.1111999999970942E-4</c:v>
                </c:pt>
                <c:pt idx="35557">
                  <c:v>7.111399999997094E-4</c:v>
                </c:pt>
                <c:pt idx="35558">
                  <c:v>7.1115999999970939E-4</c:v>
                </c:pt>
                <c:pt idx="35559">
                  <c:v>7.1117999999970938E-4</c:v>
                </c:pt>
                <c:pt idx="35560">
                  <c:v>7.1119999999970937E-4</c:v>
                </c:pt>
                <c:pt idx="35561">
                  <c:v>7.1121999999970936E-4</c:v>
                </c:pt>
                <c:pt idx="35562">
                  <c:v>7.1123999999970935E-4</c:v>
                </c:pt>
                <c:pt idx="35563">
                  <c:v>7.1125999999970934E-4</c:v>
                </c:pt>
                <c:pt idx="35564">
                  <c:v>7.1127999999970933E-4</c:v>
                </c:pt>
                <c:pt idx="35565">
                  <c:v>7.1129999999970932E-4</c:v>
                </c:pt>
                <c:pt idx="35566">
                  <c:v>7.1131999999970931E-4</c:v>
                </c:pt>
                <c:pt idx="35567">
                  <c:v>7.113399999997093E-4</c:v>
                </c:pt>
                <c:pt idx="35568">
                  <c:v>7.1135999999970929E-4</c:v>
                </c:pt>
                <c:pt idx="35569">
                  <c:v>7.1137999999970928E-4</c:v>
                </c:pt>
                <c:pt idx="35570">
                  <c:v>7.1139999999970927E-4</c:v>
                </c:pt>
                <c:pt idx="35571">
                  <c:v>7.1141999999970926E-4</c:v>
                </c:pt>
                <c:pt idx="35572">
                  <c:v>7.1143999999970925E-4</c:v>
                </c:pt>
                <c:pt idx="35573">
                  <c:v>7.1145999999970924E-4</c:v>
                </c:pt>
                <c:pt idx="35574">
                  <c:v>7.1147999999970923E-4</c:v>
                </c:pt>
                <c:pt idx="35575">
                  <c:v>7.1149999999970922E-4</c:v>
                </c:pt>
                <c:pt idx="35576">
                  <c:v>7.1151999999970921E-4</c:v>
                </c:pt>
                <c:pt idx="35577">
                  <c:v>7.115399999997092E-4</c:v>
                </c:pt>
                <c:pt idx="35578">
                  <c:v>7.1155999999970919E-4</c:v>
                </c:pt>
                <c:pt idx="35579">
                  <c:v>7.1157999999970918E-4</c:v>
                </c:pt>
                <c:pt idx="35580">
                  <c:v>7.1159999999970917E-4</c:v>
                </c:pt>
                <c:pt idx="35581">
                  <c:v>7.1161999999970916E-4</c:v>
                </c:pt>
                <c:pt idx="35582">
                  <c:v>7.1163999999970915E-4</c:v>
                </c:pt>
                <c:pt idx="35583">
                  <c:v>7.1165999999970914E-4</c:v>
                </c:pt>
                <c:pt idx="35584">
                  <c:v>7.1167999999970913E-4</c:v>
                </c:pt>
                <c:pt idx="35585">
                  <c:v>7.1169999999970911E-4</c:v>
                </c:pt>
                <c:pt idx="35586">
                  <c:v>7.117199999997091E-4</c:v>
                </c:pt>
                <c:pt idx="35587">
                  <c:v>7.1173999999970909E-4</c:v>
                </c:pt>
                <c:pt idx="35588">
                  <c:v>7.1175999999970908E-4</c:v>
                </c:pt>
                <c:pt idx="35589">
                  <c:v>7.1177999999970907E-4</c:v>
                </c:pt>
                <c:pt idx="35590">
                  <c:v>7.1179999999970906E-4</c:v>
                </c:pt>
                <c:pt idx="35591">
                  <c:v>7.1181999999970905E-4</c:v>
                </c:pt>
                <c:pt idx="35592">
                  <c:v>7.1183999999970904E-4</c:v>
                </c:pt>
                <c:pt idx="35593">
                  <c:v>7.1185999999970903E-4</c:v>
                </c:pt>
                <c:pt idx="35594">
                  <c:v>7.1187999999970902E-4</c:v>
                </c:pt>
                <c:pt idx="35595">
                  <c:v>7.1189999999970901E-4</c:v>
                </c:pt>
                <c:pt idx="35596">
                  <c:v>7.11919999999709E-4</c:v>
                </c:pt>
                <c:pt idx="35597">
                  <c:v>7.1193999999970899E-4</c:v>
                </c:pt>
                <c:pt idx="35598">
                  <c:v>7.1195999999970898E-4</c:v>
                </c:pt>
                <c:pt idx="35599">
                  <c:v>7.1197999999970897E-4</c:v>
                </c:pt>
                <c:pt idx="35600">
                  <c:v>7.1199999999970896E-4</c:v>
                </c:pt>
                <c:pt idx="35601">
                  <c:v>7.1201999999970895E-4</c:v>
                </c:pt>
                <c:pt idx="35602">
                  <c:v>7.1203999999970894E-4</c:v>
                </c:pt>
                <c:pt idx="35603">
                  <c:v>7.1205999999970893E-4</c:v>
                </c:pt>
                <c:pt idx="35604">
                  <c:v>7.1207999999970892E-4</c:v>
                </c:pt>
                <c:pt idx="35605">
                  <c:v>7.1209999999970891E-4</c:v>
                </c:pt>
                <c:pt idx="35606">
                  <c:v>7.121199999997089E-4</c:v>
                </c:pt>
                <c:pt idx="35607">
                  <c:v>7.1213999999970889E-4</c:v>
                </c:pt>
                <c:pt idx="35608">
                  <c:v>7.1215999999970888E-4</c:v>
                </c:pt>
                <c:pt idx="35609">
                  <c:v>7.1217999999970887E-4</c:v>
                </c:pt>
                <c:pt idx="35610">
                  <c:v>7.1219999999970886E-4</c:v>
                </c:pt>
                <c:pt idx="35611">
                  <c:v>7.1221999999970885E-4</c:v>
                </c:pt>
                <c:pt idx="35612">
                  <c:v>7.1223999999970884E-4</c:v>
                </c:pt>
                <c:pt idx="35613">
                  <c:v>7.1225999999970882E-4</c:v>
                </c:pt>
                <c:pt idx="35614">
                  <c:v>7.1227999999970881E-4</c:v>
                </c:pt>
                <c:pt idx="35615">
                  <c:v>7.122999999997088E-4</c:v>
                </c:pt>
                <c:pt idx="35616">
                  <c:v>7.1231999999970879E-4</c:v>
                </c:pt>
                <c:pt idx="35617">
                  <c:v>7.1233999999970878E-4</c:v>
                </c:pt>
                <c:pt idx="35618">
                  <c:v>7.1235999999970877E-4</c:v>
                </c:pt>
                <c:pt idx="35619">
                  <c:v>7.1237999999970876E-4</c:v>
                </c:pt>
                <c:pt idx="35620">
                  <c:v>7.1239999999970875E-4</c:v>
                </c:pt>
                <c:pt idx="35621">
                  <c:v>7.1241999999970874E-4</c:v>
                </c:pt>
                <c:pt idx="35622">
                  <c:v>7.1243999999970873E-4</c:v>
                </c:pt>
                <c:pt idx="35623">
                  <c:v>7.1245999999970872E-4</c:v>
                </c:pt>
                <c:pt idx="35624">
                  <c:v>7.1247999999970871E-4</c:v>
                </c:pt>
                <c:pt idx="35625">
                  <c:v>7.124999999997087E-4</c:v>
                </c:pt>
                <c:pt idx="35626">
                  <c:v>7.1251999999970869E-4</c:v>
                </c:pt>
                <c:pt idx="35627">
                  <c:v>7.1253999999970868E-4</c:v>
                </c:pt>
                <c:pt idx="35628">
                  <c:v>7.1255999999970867E-4</c:v>
                </c:pt>
                <c:pt idx="35629">
                  <c:v>7.1257999999970866E-4</c:v>
                </c:pt>
                <c:pt idx="35630">
                  <c:v>7.1259999999970865E-4</c:v>
                </c:pt>
                <c:pt idx="35631">
                  <c:v>7.1261999999970864E-4</c:v>
                </c:pt>
                <c:pt idx="35632">
                  <c:v>7.1263999999970863E-4</c:v>
                </c:pt>
                <c:pt idx="35633">
                  <c:v>7.1265999999970862E-4</c:v>
                </c:pt>
                <c:pt idx="35634">
                  <c:v>7.1267999999970861E-4</c:v>
                </c:pt>
                <c:pt idx="35635">
                  <c:v>7.126999999997086E-4</c:v>
                </c:pt>
                <c:pt idx="35636">
                  <c:v>7.1271999999970859E-4</c:v>
                </c:pt>
                <c:pt idx="35637">
                  <c:v>7.1273999999970858E-4</c:v>
                </c:pt>
                <c:pt idx="35638">
                  <c:v>7.1275999999970857E-4</c:v>
                </c:pt>
                <c:pt idx="35639">
                  <c:v>7.1277999999970856E-4</c:v>
                </c:pt>
                <c:pt idx="35640">
                  <c:v>7.1279999999970855E-4</c:v>
                </c:pt>
                <c:pt idx="35641">
                  <c:v>7.1281999999970853E-4</c:v>
                </c:pt>
                <c:pt idx="35642">
                  <c:v>7.1283999999970852E-4</c:v>
                </c:pt>
                <c:pt idx="35643">
                  <c:v>7.1285999999970851E-4</c:v>
                </c:pt>
                <c:pt idx="35644">
                  <c:v>7.128799999997085E-4</c:v>
                </c:pt>
                <c:pt idx="35645">
                  <c:v>7.1289999999970849E-4</c:v>
                </c:pt>
                <c:pt idx="35646">
                  <c:v>7.1291999999970848E-4</c:v>
                </c:pt>
                <c:pt idx="35647">
                  <c:v>7.1293999999970847E-4</c:v>
                </c:pt>
                <c:pt idx="35648">
                  <c:v>7.1295999999970846E-4</c:v>
                </c:pt>
                <c:pt idx="35649">
                  <c:v>7.1297999999970845E-4</c:v>
                </c:pt>
                <c:pt idx="35650">
                  <c:v>7.1299999999970844E-4</c:v>
                </c:pt>
                <c:pt idx="35651">
                  <c:v>7.1301999999970843E-4</c:v>
                </c:pt>
                <c:pt idx="35652">
                  <c:v>7.1303999999970842E-4</c:v>
                </c:pt>
                <c:pt idx="35653">
                  <c:v>7.1305999999970841E-4</c:v>
                </c:pt>
                <c:pt idx="35654">
                  <c:v>7.130799999997084E-4</c:v>
                </c:pt>
                <c:pt idx="35655">
                  <c:v>7.1309999999970839E-4</c:v>
                </c:pt>
                <c:pt idx="35656">
                  <c:v>7.1311999999970838E-4</c:v>
                </c:pt>
                <c:pt idx="35657">
                  <c:v>7.1313999999970837E-4</c:v>
                </c:pt>
                <c:pt idx="35658">
                  <c:v>7.1315999999970836E-4</c:v>
                </c:pt>
                <c:pt idx="35659">
                  <c:v>7.1317999999970835E-4</c:v>
                </c:pt>
                <c:pt idx="35660">
                  <c:v>7.1319999999970834E-4</c:v>
                </c:pt>
                <c:pt idx="35661">
                  <c:v>7.1321999999970833E-4</c:v>
                </c:pt>
                <c:pt idx="35662">
                  <c:v>7.1323999999970832E-4</c:v>
                </c:pt>
                <c:pt idx="35663">
                  <c:v>7.1325999999970831E-4</c:v>
                </c:pt>
                <c:pt idx="35664">
                  <c:v>7.132799999997083E-4</c:v>
                </c:pt>
                <c:pt idx="35665">
                  <c:v>7.1329999999970829E-4</c:v>
                </c:pt>
                <c:pt idx="35666">
                  <c:v>7.1331999999970828E-4</c:v>
                </c:pt>
                <c:pt idx="35667">
                  <c:v>7.1333999999970827E-4</c:v>
                </c:pt>
                <c:pt idx="35668">
                  <c:v>7.1335999999970826E-4</c:v>
                </c:pt>
                <c:pt idx="35669">
                  <c:v>7.1337999999970824E-4</c:v>
                </c:pt>
                <c:pt idx="35670">
                  <c:v>7.1339999999970823E-4</c:v>
                </c:pt>
                <c:pt idx="35671">
                  <c:v>7.1341999999970822E-4</c:v>
                </c:pt>
                <c:pt idx="35672">
                  <c:v>7.1343999999970821E-4</c:v>
                </c:pt>
                <c:pt idx="35673">
                  <c:v>7.134599999997082E-4</c:v>
                </c:pt>
                <c:pt idx="35674">
                  <c:v>7.1347999999970819E-4</c:v>
                </c:pt>
                <c:pt idx="35675">
                  <c:v>7.1349999999970818E-4</c:v>
                </c:pt>
                <c:pt idx="35676">
                  <c:v>7.1351999999970817E-4</c:v>
                </c:pt>
                <c:pt idx="35677">
                  <c:v>7.1353999999970816E-4</c:v>
                </c:pt>
                <c:pt idx="35678">
                  <c:v>7.1355999999970815E-4</c:v>
                </c:pt>
                <c:pt idx="35679">
                  <c:v>7.1357999999970814E-4</c:v>
                </c:pt>
                <c:pt idx="35680">
                  <c:v>7.1359999999970813E-4</c:v>
                </c:pt>
                <c:pt idx="35681">
                  <c:v>7.1361999999970812E-4</c:v>
                </c:pt>
                <c:pt idx="35682">
                  <c:v>7.1363999999970811E-4</c:v>
                </c:pt>
                <c:pt idx="35683">
                  <c:v>7.136599999997081E-4</c:v>
                </c:pt>
                <c:pt idx="35684">
                  <c:v>7.1367999999970809E-4</c:v>
                </c:pt>
                <c:pt idx="35685">
                  <c:v>7.1369999999970808E-4</c:v>
                </c:pt>
                <c:pt idx="35686">
                  <c:v>7.1371999999970807E-4</c:v>
                </c:pt>
                <c:pt idx="35687">
                  <c:v>7.1373999999970806E-4</c:v>
                </c:pt>
                <c:pt idx="35688">
                  <c:v>7.1375999999970805E-4</c:v>
                </c:pt>
                <c:pt idx="35689">
                  <c:v>7.1377999999970804E-4</c:v>
                </c:pt>
                <c:pt idx="35690">
                  <c:v>7.1379999999970803E-4</c:v>
                </c:pt>
                <c:pt idx="35691">
                  <c:v>7.1381999999970802E-4</c:v>
                </c:pt>
                <c:pt idx="35692">
                  <c:v>7.1383999999970801E-4</c:v>
                </c:pt>
                <c:pt idx="35693">
                  <c:v>7.13859999999708E-4</c:v>
                </c:pt>
                <c:pt idx="35694">
                  <c:v>7.1387999999970799E-4</c:v>
                </c:pt>
                <c:pt idx="35695">
                  <c:v>7.1389999999970798E-4</c:v>
                </c:pt>
                <c:pt idx="35696">
                  <c:v>7.1391999999970797E-4</c:v>
                </c:pt>
                <c:pt idx="35697">
                  <c:v>7.1393999999970795E-4</c:v>
                </c:pt>
                <c:pt idx="35698">
                  <c:v>7.1395999999970794E-4</c:v>
                </c:pt>
                <c:pt idx="35699">
                  <c:v>7.1397999999970793E-4</c:v>
                </c:pt>
                <c:pt idx="35700">
                  <c:v>7.1399999999970792E-4</c:v>
                </c:pt>
                <c:pt idx="35701">
                  <c:v>7.1401999999970791E-4</c:v>
                </c:pt>
                <c:pt idx="35702">
                  <c:v>7.140399999997079E-4</c:v>
                </c:pt>
                <c:pt idx="35703">
                  <c:v>7.1405999999970789E-4</c:v>
                </c:pt>
                <c:pt idx="35704">
                  <c:v>7.1407999999970788E-4</c:v>
                </c:pt>
                <c:pt idx="35705">
                  <c:v>7.1409999999970787E-4</c:v>
                </c:pt>
                <c:pt idx="35706">
                  <c:v>7.1411999999970786E-4</c:v>
                </c:pt>
                <c:pt idx="35707">
                  <c:v>7.1413999999970785E-4</c:v>
                </c:pt>
                <c:pt idx="35708">
                  <c:v>7.1415999999970784E-4</c:v>
                </c:pt>
                <c:pt idx="35709">
                  <c:v>7.1417999999970783E-4</c:v>
                </c:pt>
                <c:pt idx="35710">
                  <c:v>7.1419999999970782E-4</c:v>
                </c:pt>
                <c:pt idx="35711">
                  <c:v>7.1421999999970781E-4</c:v>
                </c:pt>
                <c:pt idx="35712">
                  <c:v>7.142399999997078E-4</c:v>
                </c:pt>
                <c:pt idx="35713">
                  <c:v>7.1425999999970779E-4</c:v>
                </c:pt>
                <c:pt idx="35714">
                  <c:v>7.1427999999970778E-4</c:v>
                </c:pt>
                <c:pt idx="35715">
                  <c:v>7.1429999999970777E-4</c:v>
                </c:pt>
                <c:pt idx="35716">
                  <c:v>7.1431999999970776E-4</c:v>
                </c:pt>
                <c:pt idx="35717">
                  <c:v>7.1433999999970775E-4</c:v>
                </c:pt>
                <c:pt idx="35718">
                  <c:v>7.1435999999970774E-4</c:v>
                </c:pt>
                <c:pt idx="35719">
                  <c:v>7.1437999999970773E-4</c:v>
                </c:pt>
                <c:pt idx="35720">
                  <c:v>7.1439999999970772E-4</c:v>
                </c:pt>
                <c:pt idx="35721">
                  <c:v>7.1441999999970771E-4</c:v>
                </c:pt>
                <c:pt idx="35722">
                  <c:v>7.144399999997077E-4</c:v>
                </c:pt>
                <c:pt idx="35723">
                  <c:v>7.1445999999970769E-4</c:v>
                </c:pt>
                <c:pt idx="35724">
                  <c:v>7.1447999999970768E-4</c:v>
                </c:pt>
                <c:pt idx="35725">
                  <c:v>7.1449999999970766E-4</c:v>
                </c:pt>
                <c:pt idx="35726">
                  <c:v>7.1451999999970765E-4</c:v>
                </c:pt>
                <c:pt idx="35727">
                  <c:v>7.1453999999970764E-4</c:v>
                </c:pt>
                <c:pt idx="35728">
                  <c:v>7.1455999999970763E-4</c:v>
                </c:pt>
                <c:pt idx="35729">
                  <c:v>7.1457999999970762E-4</c:v>
                </c:pt>
                <c:pt idx="35730">
                  <c:v>7.1459999999970761E-4</c:v>
                </c:pt>
                <c:pt idx="35731">
                  <c:v>7.146199999997076E-4</c:v>
                </c:pt>
                <c:pt idx="35732">
                  <c:v>7.1463999999970759E-4</c:v>
                </c:pt>
                <c:pt idx="35733">
                  <c:v>7.1465999999970758E-4</c:v>
                </c:pt>
                <c:pt idx="35734">
                  <c:v>7.1467999999970757E-4</c:v>
                </c:pt>
                <c:pt idx="35735">
                  <c:v>7.1469999999970756E-4</c:v>
                </c:pt>
                <c:pt idx="35736">
                  <c:v>7.1471999999970755E-4</c:v>
                </c:pt>
                <c:pt idx="35737">
                  <c:v>7.1473999999970754E-4</c:v>
                </c:pt>
                <c:pt idx="35738">
                  <c:v>7.1475999999970753E-4</c:v>
                </c:pt>
                <c:pt idx="35739">
                  <c:v>7.1477999999970752E-4</c:v>
                </c:pt>
                <c:pt idx="35740">
                  <c:v>7.1479999999970751E-4</c:v>
                </c:pt>
                <c:pt idx="35741">
                  <c:v>7.148199999997075E-4</c:v>
                </c:pt>
                <c:pt idx="35742">
                  <c:v>7.1483999999970749E-4</c:v>
                </c:pt>
                <c:pt idx="35743">
                  <c:v>7.1485999999970748E-4</c:v>
                </c:pt>
                <c:pt idx="35744">
                  <c:v>7.1487999999970747E-4</c:v>
                </c:pt>
                <c:pt idx="35745">
                  <c:v>7.1489999999970746E-4</c:v>
                </c:pt>
                <c:pt idx="35746">
                  <c:v>7.1491999999970745E-4</c:v>
                </c:pt>
                <c:pt idx="35747">
                  <c:v>7.1493999999970744E-4</c:v>
                </c:pt>
                <c:pt idx="35748">
                  <c:v>7.1495999999970743E-4</c:v>
                </c:pt>
                <c:pt idx="35749">
                  <c:v>7.1497999999970742E-4</c:v>
                </c:pt>
                <c:pt idx="35750">
                  <c:v>7.1499999999970741E-4</c:v>
                </c:pt>
                <c:pt idx="35751">
                  <c:v>7.150199999997074E-4</c:v>
                </c:pt>
                <c:pt idx="35752">
                  <c:v>7.1503999999970739E-4</c:v>
                </c:pt>
                <c:pt idx="35753">
                  <c:v>7.1505999999970737E-4</c:v>
                </c:pt>
                <c:pt idx="35754">
                  <c:v>7.1507999999970736E-4</c:v>
                </c:pt>
                <c:pt idx="35755">
                  <c:v>7.1509999999970735E-4</c:v>
                </c:pt>
                <c:pt idx="35756">
                  <c:v>7.1511999999970734E-4</c:v>
                </c:pt>
                <c:pt idx="35757">
                  <c:v>7.1513999999970733E-4</c:v>
                </c:pt>
                <c:pt idx="35758">
                  <c:v>7.1515999999970732E-4</c:v>
                </c:pt>
                <c:pt idx="35759">
                  <c:v>7.1517999999970731E-4</c:v>
                </c:pt>
                <c:pt idx="35760">
                  <c:v>7.151999999997073E-4</c:v>
                </c:pt>
                <c:pt idx="35761">
                  <c:v>7.1521999999970729E-4</c:v>
                </c:pt>
                <c:pt idx="35762">
                  <c:v>7.1523999999970728E-4</c:v>
                </c:pt>
                <c:pt idx="35763">
                  <c:v>7.1525999999970727E-4</c:v>
                </c:pt>
                <c:pt idx="35764">
                  <c:v>7.1527999999970726E-4</c:v>
                </c:pt>
                <c:pt idx="35765">
                  <c:v>7.1529999999970725E-4</c:v>
                </c:pt>
                <c:pt idx="35766">
                  <c:v>7.1531999999970724E-4</c:v>
                </c:pt>
                <c:pt idx="35767">
                  <c:v>7.1533999999970723E-4</c:v>
                </c:pt>
                <c:pt idx="35768">
                  <c:v>7.1535999999970722E-4</c:v>
                </c:pt>
                <c:pt idx="35769">
                  <c:v>7.1537999999970721E-4</c:v>
                </c:pt>
                <c:pt idx="35770">
                  <c:v>7.153999999997072E-4</c:v>
                </c:pt>
                <c:pt idx="35771">
                  <c:v>7.1541999999970719E-4</c:v>
                </c:pt>
                <c:pt idx="35772">
                  <c:v>7.1543999999970718E-4</c:v>
                </c:pt>
                <c:pt idx="35773">
                  <c:v>7.1545999999970717E-4</c:v>
                </c:pt>
                <c:pt idx="35774">
                  <c:v>7.1547999999970716E-4</c:v>
                </c:pt>
                <c:pt idx="35775">
                  <c:v>7.1549999999970715E-4</c:v>
                </c:pt>
                <c:pt idx="35776">
                  <c:v>7.1551999999970714E-4</c:v>
                </c:pt>
                <c:pt idx="35777">
                  <c:v>7.1553999999970713E-4</c:v>
                </c:pt>
                <c:pt idx="35778">
                  <c:v>7.1555999999970712E-4</c:v>
                </c:pt>
                <c:pt idx="35779">
                  <c:v>7.1557999999970711E-4</c:v>
                </c:pt>
                <c:pt idx="35780">
                  <c:v>7.155999999997071E-4</c:v>
                </c:pt>
                <c:pt idx="35781">
                  <c:v>7.1561999999970709E-4</c:v>
                </c:pt>
                <c:pt idx="35782">
                  <c:v>7.1563999999970707E-4</c:v>
                </c:pt>
                <c:pt idx="35783">
                  <c:v>7.1565999999970706E-4</c:v>
                </c:pt>
                <c:pt idx="35784">
                  <c:v>7.1567999999970705E-4</c:v>
                </c:pt>
                <c:pt idx="35785">
                  <c:v>7.1569999999970704E-4</c:v>
                </c:pt>
                <c:pt idx="35786">
                  <c:v>7.1571999999970703E-4</c:v>
                </c:pt>
                <c:pt idx="35787">
                  <c:v>7.1573999999970702E-4</c:v>
                </c:pt>
                <c:pt idx="35788">
                  <c:v>7.1575999999970701E-4</c:v>
                </c:pt>
                <c:pt idx="35789">
                  <c:v>7.15779999999707E-4</c:v>
                </c:pt>
                <c:pt idx="35790">
                  <c:v>7.1579999999970699E-4</c:v>
                </c:pt>
                <c:pt idx="35791">
                  <c:v>7.1581999999970698E-4</c:v>
                </c:pt>
                <c:pt idx="35792">
                  <c:v>7.1583999999970697E-4</c:v>
                </c:pt>
                <c:pt idx="35793">
                  <c:v>7.1585999999970696E-4</c:v>
                </c:pt>
                <c:pt idx="35794">
                  <c:v>7.1587999999970695E-4</c:v>
                </c:pt>
                <c:pt idx="35795">
                  <c:v>7.1589999999970694E-4</c:v>
                </c:pt>
                <c:pt idx="35796">
                  <c:v>7.1591999999970693E-4</c:v>
                </c:pt>
                <c:pt idx="35797">
                  <c:v>7.1593999999970692E-4</c:v>
                </c:pt>
                <c:pt idx="35798">
                  <c:v>7.1595999999970691E-4</c:v>
                </c:pt>
                <c:pt idx="35799">
                  <c:v>7.159799999997069E-4</c:v>
                </c:pt>
                <c:pt idx="35800">
                  <c:v>7.1599999999970689E-4</c:v>
                </c:pt>
                <c:pt idx="35801">
                  <c:v>7.1601999999970688E-4</c:v>
                </c:pt>
                <c:pt idx="35802">
                  <c:v>7.1603999999970687E-4</c:v>
                </c:pt>
                <c:pt idx="35803">
                  <c:v>7.1605999999970686E-4</c:v>
                </c:pt>
                <c:pt idx="35804">
                  <c:v>7.1607999999970685E-4</c:v>
                </c:pt>
                <c:pt idx="35805">
                  <c:v>7.1609999999970684E-4</c:v>
                </c:pt>
                <c:pt idx="35806">
                  <c:v>7.1611999999970683E-4</c:v>
                </c:pt>
                <c:pt idx="35807">
                  <c:v>7.1613999999970682E-4</c:v>
                </c:pt>
                <c:pt idx="35808">
                  <c:v>7.1615999999970681E-4</c:v>
                </c:pt>
                <c:pt idx="35809">
                  <c:v>7.161799999997068E-4</c:v>
                </c:pt>
                <c:pt idx="35810">
                  <c:v>7.1619999999970678E-4</c:v>
                </c:pt>
                <c:pt idx="35811">
                  <c:v>7.1621999999970677E-4</c:v>
                </c:pt>
                <c:pt idx="35812">
                  <c:v>7.1623999999970676E-4</c:v>
                </c:pt>
                <c:pt idx="35813">
                  <c:v>7.1625999999970675E-4</c:v>
                </c:pt>
                <c:pt idx="35814">
                  <c:v>7.1627999999970674E-4</c:v>
                </c:pt>
                <c:pt idx="35815">
                  <c:v>7.1629999999970673E-4</c:v>
                </c:pt>
                <c:pt idx="35816">
                  <c:v>7.1631999999970672E-4</c:v>
                </c:pt>
                <c:pt idx="35817">
                  <c:v>7.1633999999970671E-4</c:v>
                </c:pt>
                <c:pt idx="35818">
                  <c:v>7.163599999997067E-4</c:v>
                </c:pt>
                <c:pt idx="35819">
                  <c:v>7.1637999999970669E-4</c:v>
                </c:pt>
                <c:pt idx="35820">
                  <c:v>7.1639999999970668E-4</c:v>
                </c:pt>
                <c:pt idx="35821">
                  <c:v>7.1641999999970667E-4</c:v>
                </c:pt>
                <c:pt idx="35822">
                  <c:v>7.1643999999970666E-4</c:v>
                </c:pt>
                <c:pt idx="35823">
                  <c:v>7.1645999999970665E-4</c:v>
                </c:pt>
                <c:pt idx="35824">
                  <c:v>7.1647999999970664E-4</c:v>
                </c:pt>
                <c:pt idx="35825">
                  <c:v>7.1649999999970663E-4</c:v>
                </c:pt>
                <c:pt idx="35826">
                  <c:v>7.1651999999970662E-4</c:v>
                </c:pt>
                <c:pt idx="35827">
                  <c:v>7.1653999999970661E-4</c:v>
                </c:pt>
                <c:pt idx="35828">
                  <c:v>7.165599999997066E-4</c:v>
                </c:pt>
                <c:pt idx="35829">
                  <c:v>7.1657999999970659E-4</c:v>
                </c:pt>
                <c:pt idx="35830">
                  <c:v>7.1659999999970658E-4</c:v>
                </c:pt>
                <c:pt idx="35831">
                  <c:v>7.1661999999970657E-4</c:v>
                </c:pt>
                <c:pt idx="35832">
                  <c:v>7.1663999999970656E-4</c:v>
                </c:pt>
                <c:pt idx="35833">
                  <c:v>7.1665999999970655E-4</c:v>
                </c:pt>
                <c:pt idx="35834">
                  <c:v>7.1667999999970654E-4</c:v>
                </c:pt>
                <c:pt idx="35835">
                  <c:v>7.1669999999970653E-4</c:v>
                </c:pt>
                <c:pt idx="35836">
                  <c:v>7.1671999999970652E-4</c:v>
                </c:pt>
                <c:pt idx="35837">
                  <c:v>7.1673999999970651E-4</c:v>
                </c:pt>
                <c:pt idx="35838">
                  <c:v>7.1675999999970649E-4</c:v>
                </c:pt>
                <c:pt idx="35839">
                  <c:v>7.1677999999970648E-4</c:v>
                </c:pt>
                <c:pt idx="35840">
                  <c:v>7.1679999999970647E-4</c:v>
                </c:pt>
                <c:pt idx="35841">
                  <c:v>7.1681999999970646E-4</c:v>
                </c:pt>
                <c:pt idx="35842">
                  <c:v>7.1683999999970645E-4</c:v>
                </c:pt>
                <c:pt idx="35843">
                  <c:v>7.1685999999970644E-4</c:v>
                </c:pt>
                <c:pt idx="35844">
                  <c:v>7.1687999999970643E-4</c:v>
                </c:pt>
                <c:pt idx="35845">
                  <c:v>7.1689999999970642E-4</c:v>
                </c:pt>
                <c:pt idx="35846">
                  <c:v>7.1691999999970641E-4</c:v>
                </c:pt>
                <c:pt idx="35847">
                  <c:v>7.169399999997064E-4</c:v>
                </c:pt>
                <c:pt idx="35848">
                  <c:v>7.1695999999970639E-4</c:v>
                </c:pt>
                <c:pt idx="35849">
                  <c:v>7.1697999999970638E-4</c:v>
                </c:pt>
                <c:pt idx="35850">
                  <c:v>7.1699999999970637E-4</c:v>
                </c:pt>
                <c:pt idx="35851">
                  <c:v>7.1701999999970636E-4</c:v>
                </c:pt>
                <c:pt idx="35852">
                  <c:v>7.1703999999970635E-4</c:v>
                </c:pt>
                <c:pt idx="35853">
                  <c:v>7.1705999999970634E-4</c:v>
                </c:pt>
                <c:pt idx="35854">
                  <c:v>7.1707999999970633E-4</c:v>
                </c:pt>
                <c:pt idx="35855">
                  <c:v>7.1709999999970632E-4</c:v>
                </c:pt>
                <c:pt idx="35856">
                  <c:v>7.1711999999970631E-4</c:v>
                </c:pt>
                <c:pt idx="35857">
                  <c:v>7.171399999997063E-4</c:v>
                </c:pt>
                <c:pt idx="35858">
                  <c:v>7.1715999999970629E-4</c:v>
                </c:pt>
                <c:pt idx="35859">
                  <c:v>7.1717999999970628E-4</c:v>
                </c:pt>
                <c:pt idx="35860">
                  <c:v>7.1719999999970627E-4</c:v>
                </c:pt>
                <c:pt idx="35861">
                  <c:v>7.1721999999970626E-4</c:v>
                </c:pt>
                <c:pt idx="35862">
                  <c:v>7.1723999999970625E-4</c:v>
                </c:pt>
                <c:pt idx="35863">
                  <c:v>7.1725999999970624E-4</c:v>
                </c:pt>
                <c:pt idx="35864">
                  <c:v>7.1727999999970623E-4</c:v>
                </c:pt>
                <c:pt idx="35865">
                  <c:v>7.1729999999970622E-4</c:v>
                </c:pt>
                <c:pt idx="35866">
                  <c:v>7.173199999997062E-4</c:v>
                </c:pt>
                <c:pt idx="35867">
                  <c:v>7.1733999999970619E-4</c:v>
                </c:pt>
                <c:pt idx="35868">
                  <c:v>7.1735999999970618E-4</c:v>
                </c:pt>
                <c:pt idx="35869">
                  <c:v>7.1737999999970617E-4</c:v>
                </c:pt>
                <c:pt idx="35870">
                  <c:v>7.1739999999970616E-4</c:v>
                </c:pt>
                <c:pt idx="35871">
                  <c:v>7.1741999999970615E-4</c:v>
                </c:pt>
                <c:pt idx="35872">
                  <c:v>7.1743999999970614E-4</c:v>
                </c:pt>
                <c:pt idx="35873">
                  <c:v>7.1745999999970613E-4</c:v>
                </c:pt>
                <c:pt idx="35874">
                  <c:v>7.1747999999970612E-4</c:v>
                </c:pt>
                <c:pt idx="35875">
                  <c:v>7.1749999999970611E-4</c:v>
                </c:pt>
                <c:pt idx="35876">
                  <c:v>7.175199999997061E-4</c:v>
                </c:pt>
                <c:pt idx="35877">
                  <c:v>7.1753999999970609E-4</c:v>
                </c:pt>
                <c:pt idx="35878">
                  <c:v>7.1755999999970608E-4</c:v>
                </c:pt>
                <c:pt idx="35879">
                  <c:v>7.1757999999970607E-4</c:v>
                </c:pt>
                <c:pt idx="35880">
                  <c:v>7.1759999999970606E-4</c:v>
                </c:pt>
                <c:pt idx="35881">
                  <c:v>7.1761999999970605E-4</c:v>
                </c:pt>
                <c:pt idx="35882">
                  <c:v>7.1763999999970604E-4</c:v>
                </c:pt>
                <c:pt idx="35883">
                  <c:v>7.1765999999970603E-4</c:v>
                </c:pt>
                <c:pt idx="35884">
                  <c:v>7.1767999999970602E-4</c:v>
                </c:pt>
                <c:pt idx="35885">
                  <c:v>7.1769999999970601E-4</c:v>
                </c:pt>
                <c:pt idx="35886">
                  <c:v>7.17719999999706E-4</c:v>
                </c:pt>
                <c:pt idx="35887">
                  <c:v>7.1773999999970599E-4</c:v>
                </c:pt>
                <c:pt idx="35888">
                  <c:v>7.1775999999970598E-4</c:v>
                </c:pt>
                <c:pt idx="35889">
                  <c:v>7.1777999999970597E-4</c:v>
                </c:pt>
                <c:pt idx="35890">
                  <c:v>7.1779999999970596E-4</c:v>
                </c:pt>
                <c:pt idx="35891">
                  <c:v>7.1781999999970595E-4</c:v>
                </c:pt>
                <c:pt idx="35892">
                  <c:v>7.1783999999970594E-4</c:v>
                </c:pt>
                <c:pt idx="35893">
                  <c:v>7.1785999999970593E-4</c:v>
                </c:pt>
                <c:pt idx="35894">
                  <c:v>7.1787999999970591E-4</c:v>
                </c:pt>
                <c:pt idx="35895">
                  <c:v>7.178999999997059E-4</c:v>
                </c:pt>
                <c:pt idx="35896">
                  <c:v>7.1791999999970589E-4</c:v>
                </c:pt>
                <c:pt idx="35897">
                  <c:v>7.1793999999970588E-4</c:v>
                </c:pt>
                <c:pt idx="35898">
                  <c:v>7.1795999999970587E-4</c:v>
                </c:pt>
                <c:pt idx="35899">
                  <c:v>7.1797999999970586E-4</c:v>
                </c:pt>
                <c:pt idx="35900">
                  <c:v>7.1799999999970585E-4</c:v>
                </c:pt>
                <c:pt idx="35901">
                  <c:v>7.1801999999970584E-4</c:v>
                </c:pt>
                <c:pt idx="35902">
                  <c:v>7.1803999999970583E-4</c:v>
                </c:pt>
                <c:pt idx="35903">
                  <c:v>7.1805999999970582E-4</c:v>
                </c:pt>
                <c:pt idx="35904">
                  <c:v>7.1807999999970581E-4</c:v>
                </c:pt>
                <c:pt idx="35905">
                  <c:v>7.180999999997058E-4</c:v>
                </c:pt>
                <c:pt idx="35906">
                  <c:v>7.1811999999970579E-4</c:v>
                </c:pt>
                <c:pt idx="35907">
                  <c:v>7.1813999999970578E-4</c:v>
                </c:pt>
                <c:pt idx="35908">
                  <c:v>7.1815999999970577E-4</c:v>
                </c:pt>
                <c:pt idx="35909">
                  <c:v>7.1817999999970576E-4</c:v>
                </c:pt>
                <c:pt idx="35910">
                  <c:v>7.1819999999970575E-4</c:v>
                </c:pt>
                <c:pt idx="35911">
                  <c:v>7.1821999999970574E-4</c:v>
                </c:pt>
                <c:pt idx="35912">
                  <c:v>7.1823999999970573E-4</c:v>
                </c:pt>
                <c:pt idx="35913">
                  <c:v>7.1825999999970572E-4</c:v>
                </c:pt>
                <c:pt idx="35914">
                  <c:v>7.1827999999970571E-4</c:v>
                </c:pt>
                <c:pt idx="35915">
                  <c:v>7.182999999997057E-4</c:v>
                </c:pt>
                <c:pt idx="35916">
                  <c:v>7.1831999999970569E-4</c:v>
                </c:pt>
                <c:pt idx="35917">
                  <c:v>7.1833999999970568E-4</c:v>
                </c:pt>
                <c:pt idx="35918">
                  <c:v>7.1835999999970567E-4</c:v>
                </c:pt>
                <c:pt idx="35919">
                  <c:v>7.1837999999970566E-4</c:v>
                </c:pt>
                <c:pt idx="35920">
                  <c:v>7.1839999999970565E-4</c:v>
                </c:pt>
                <c:pt idx="35921">
                  <c:v>7.1841999999970564E-4</c:v>
                </c:pt>
                <c:pt idx="35922">
                  <c:v>7.1843999999970562E-4</c:v>
                </c:pt>
                <c:pt idx="35923">
                  <c:v>7.1845999999970561E-4</c:v>
                </c:pt>
                <c:pt idx="35924">
                  <c:v>7.184799999997056E-4</c:v>
                </c:pt>
                <c:pt idx="35925">
                  <c:v>7.1849999999970559E-4</c:v>
                </c:pt>
                <c:pt idx="35926">
                  <c:v>7.1851999999970558E-4</c:v>
                </c:pt>
                <c:pt idx="35927">
                  <c:v>7.1853999999970557E-4</c:v>
                </c:pt>
                <c:pt idx="35928">
                  <c:v>7.1855999999970556E-4</c:v>
                </c:pt>
                <c:pt idx="35929">
                  <c:v>7.1857999999970555E-4</c:v>
                </c:pt>
                <c:pt idx="35930">
                  <c:v>7.1859999999970554E-4</c:v>
                </c:pt>
                <c:pt idx="35931">
                  <c:v>7.1861999999970553E-4</c:v>
                </c:pt>
                <c:pt idx="35932">
                  <c:v>7.1863999999970552E-4</c:v>
                </c:pt>
                <c:pt idx="35933">
                  <c:v>7.1865999999970551E-4</c:v>
                </c:pt>
                <c:pt idx="35934">
                  <c:v>7.186799999997055E-4</c:v>
                </c:pt>
                <c:pt idx="35935">
                  <c:v>7.1869999999970549E-4</c:v>
                </c:pt>
                <c:pt idx="35936">
                  <c:v>7.1871999999970548E-4</c:v>
                </c:pt>
                <c:pt idx="35937">
                  <c:v>7.1873999999970547E-4</c:v>
                </c:pt>
                <c:pt idx="35938">
                  <c:v>7.1875999999970546E-4</c:v>
                </c:pt>
                <c:pt idx="35939">
                  <c:v>7.1877999999970545E-4</c:v>
                </c:pt>
                <c:pt idx="35940">
                  <c:v>7.1879999999970544E-4</c:v>
                </c:pt>
                <c:pt idx="35941">
                  <c:v>7.1881999999970543E-4</c:v>
                </c:pt>
                <c:pt idx="35942">
                  <c:v>7.1883999999970542E-4</c:v>
                </c:pt>
                <c:pt idx="35943">
                  <c:v>7.1885999999970541E-4</c:v>
                </c:pt>
                <c:pt idx="35944">
                  <c:v>7.188799999997054E-4</c:v>
                </c:pt>
                <c:pt idx="35945">
                  <c:v>7.1889999999970539E-4</c:v>
                </c:pt>
                <c:pt idx="35946">
                  <c:v>7.1891999999970538E-4</c:v>
                </c:pt>
                <c:pt idx="35947">
                  <c:v>7.1893999999970537E-4</c:v>
                </c:pt>
                <c:pt idx="35948">
                  <c:v>7.1895999999970536E-4</c:v>
                </c:pt>
                <c:pt idx="35949">
                  <c:v>7.1897999999970535E-4</c:v>
                </c:pt>
                <c:pt idx="35950">
                  <c:v>7.1899999999970533E-4</c:v>
                </c:pt>
                <c:pt idx="35951">
                  <c:v>7.1901999999970532E-4</c:v>
                </c:pt>
                <c:pt idx="35952">
                  <c:v>7.1903999999970531E-4</c:v>
                </c:pt>
                <c:pt idx="35953">
                  <c:v>7.190599999997053E-4</c:v>
                </c:pt>
                <c:pt idx="35954">
                  <c:v>7.1907999999970529E-4</c:v>
                </c:pt>
                <c:pt idx="35955">
                  <c:v>7.1909999999970528E-4</c:v>
                </c:pt>
                <c:pt idx="35956">
                  <c:v>7.1911999999970527E-4</c:v>
                </c:pt>
                <c:pt idx="35957">
                  <c:v>7.1913999999970526E-4</c:v>
                </c:pt>
                <c:pt idx="35958">
                  <c:v>7.1915999999970525E-4</c:v>
                </c:pt>
                <c:pt idx="35959">
                  <c:v>7.1917999999970524E-4</c:v>
                </c:pt>
                <c:pt idx="35960">
                  <c:v>7.1919999999970523E-4</c:v>
                </c:pt>
                <c:pt idx="35961">
                  <c:v>7.1921999999970522E-4</c:v>
                </c:pt>
                <c:pt idx="35962">
                  <c:v>7.1923999999970521E-4</c:v>
                </c:pt>
                <c:pt idx="35963">
                  <c:v>7.192599999997052E-4</c:v>
                </c:pt>
                <c:pt idx="35964">
                  <c:v>7.1927999999970519E-4</c:v>
                </c:pt>
                <c:pt idx="35965">
                  <c:v>7.1929999999970518E-4</c:v>
                </c:pt>
                <c:pt idx="35966">
                  <c:v>7.1931999999970517E-4</c:v>
                </c:pt>
                <c:pt idx="35967">
                  <c:v>7.1933999999970516E-4</c:v>
                </c:pt>
                <c:pt idx="35968">
                  <c:v>7.1935999999970515E-4</c:v>
                </c:pt>
                <c:pt idx="35969">
                  <c:v>7.1937999999970514E-4</c:v>
                </c:pt>
                <c:pt idx="35970">
                  <c:v>7.1939999999970513E-4</c:v>
                </c:pt>
                <c:pt idx="35971">
                  <c:v>7.1941999999970512E-4</c:v>
                </c:pt>
                <c:pt idx="35972">
                  <c:v>7.1943999999970511E-4</c:v>
                </c:pt>
                <c:pt idx="35973">
                  <c:v>7.194599999997051E-4</c:v>
                </c:pt>
                <c:pt idx="35974">
                  <c:v>7.1947999999970509E-4</c:v>
                </c:pt>
                <c:pt idx="35975">
                  <c:v>7.1949999999970508E-4</c:v>
                </c:pt>
                <c:pt idx="35976">
                  <c:v>7.1951999999970507E-4</c:v>
                </c:pt>
                <c:pt idx="35977">
                  <c:v>7.1953999999970506E-4</c:v>
                </c:pt>
                <c:pt idx="35978">
                  <c:v>7.1955999999970504E-4</c:v>
                </c:pt>
                <c:pt idx="35979">
                  <c:v>7.1957999999970503E-4</c:v>
                </c:pt>
                <c:pt idx="35980">
                  <c:v>7.1959999999970502E-4</c:v>
                </c:pt>
                <c:pt idx="35981">
                  <c:v>7.1961999999970501E-4</c:v>
                </c:pt>
                <c:pt idx="35982">
                  <c:v>7.19639999999705E-4</c:v>
                </c:pt>
                <c:pt idx="35983">
                  <c:v>7.1965999999970499E-4</c:v>
                </c:pt>
                <c:pt idx="35984">
                  <c:v>7.1967999999970498E-4</c:v>
                </c:pt>
                <c:pt idx="35985">
                  <c:v>7.1969999999970497E-4</c:v>
                </c:pt>
                <c:pt idx="35986">
                  <c:v>7.1971999999970496E-4</c:v>
                </c:pt>
                <c:pt idx="35987">
                  <c:v>7.1973999999970495E-4</c:v>
                </c:pt>
                <c:pt idx="35988">
                  <c:v>7.1975999999970494E-4</c:v>
                </c:pt>
                <c:pt idx="35989">
                  <c:v>7.1977999999970493E-4</c:v>
                </c:pt>
                <c:pt idx="35990">
                  <c:v>7.1979999999970492E-4</c:v>
                </c:pt>
                <c:pt idx="35991">
                  <c:v>7.1981999999970491E-4</c:v>
                </c:pt>
                <c:pt idx="35992">
                  <c:v>7.198399999997049E-4</c:v>
                </c:pt>
                <c:pt idx="35993">
                  <c:v>7.1985999999970489E-4</c:v>
                </c:pt>
                <c:pt idx="35994">
                  <c:v>7.1987999999970488E-4</c:v>
                </c:pt>
                <c:pt idx="35995">
                  <c:v>7.1989999999970487E-4</c:v>
                </c:pt>
                <c:pt idx="35996">
                  <c:v>7.1991999999970486E-4</c:v>
                </c:pt>
                <c:pt idx="35997">
                  <c:v>7.1993999999970485E-4</c:v>
                </c:pt>
                <c:pt idx="35998">
                  <c:v>7.1995999999970484E-4</c:v>
                </c:pt>
                <c:pt idx="35999">
                  <c:v>7.1997999999970483E-4</c:v>
                </c:pt>
                <c:pt idx="36000">
                  <c:v>7.1999999999970482E-4</c:v>
                </c:pt>
                <c:pt idx="36001">
                  <c:v>7.2001999999970481E-4</c:v>
                </c:pt>
                <c:pt idx="36002">
                  <c:v>7.200399999997048E-4</c:v>
                </c:pt>
                <c:pt idx="36003">
                  <c:v>7.2005999999970479E-4</c:v>
                </c:pt>
                <c:pt idx="36004">
                  <c:v>7.2007999999970478E-4</c:v>
                </c:pt>
                <c:pt idx="36005">
                  <c:v>7.2009999999970477E-4</c:v>
                </c:pt>
                <c:pt idx="36006">
                  <c:v>7.2011999999970475E-4</c:v>
                </c:pt>
                <c:pt idx="36007">
                  <c:v>7.2013999999970474E-4</c:v>
                </c:pt>
                <c:pt idx="36008">
                  <c:v>7.2015999999970473E-4</c:v>
                </c:pt>
                <c:pt idx="36009">
                  <c:v>7.2017999999970472E-4</c:v>
                </c:pt>
                <c:pt idx="36010">
                  <c:v>7.2019999999970471E-4</c:v>
                </c:pt>
                <c:pt idx="36011">
                  <c:v>7.202199999997047E-4</c:v>
                </c:pt>
                <c:pt idx="36012">
                  <c:v>7.2023999999970469E-4</c:v>
                </c:pt>
                <c:pt idx="36013">
                  <c:v>7.2025999999970468E-4</c:v>
                </c:pt>
                <c:pt idx="36014">
                  <c:v>7.2027999999970467E-4</c:v>
                </c:pt>
                <c:pt idx="36015">
                  <c:v>7.2029999999970466E-4</c:v>
                </c:pt>
                <c:pt idx="36016">
                  <c:v>7.2031999999970465E-4</c:v>
                </c:pt>
                <c:pt idx="36017">
                  <c:v>7.2033999999970464E-4</c:v>
                </c:pt>
                <c:pt idx="36018">
                  <c:v>7.2035999999970463E-4</c:v>
                </c:pt>
                <c:pt idx="36019">
                  <c:v>7.2037999999970462E-4</c:v>
                </c:pt>
                <c:pt idx="36020">
                  <c:v>7.2039999999970461E-4</c:v>
                </c:pt>
                <c:pt idx="36021">
                  <c:v>7.204199999997046E-4</c:v>
                </c:pt>
                <c:pt idx="36022">
                  <c:v>7.2043999999970459E-4</c:v>
                </c:pt>
                <c:pt idx="36023">
                  <c:v>7.2045999999970458E-4</c:v>
                </c:pt>
                <c:pt idx="36024">
                  <c:v>7.2047999999970457E-4</c:v>
                </c:pt>
                <c:pt idx="36025">
                  <c:v>7.2049999999970456E-4</c:v>
                </c:pt>
                <c:pt idx="36026">
                  <c:v>7.2051999999970455E-4</c:v>
                </c:pt>
                <c:pt idx="36027">
                  <c:v>7.2053999999970454E-4</c:v>
                </c:pt>
                <c:pt idx="36028">
                  <c:v>7.2055999999970453E-4</c:v>
                </c:pt>
                <c:pt idx="36029">
                  <c:v>7.2057999999970452E-4</c:v>
                </c:pt>
                <c:pt idx="36030">
                  <c:v>7.2059999999970451E-4</c:v>
                </c:pt>
                <c:pt idx="36031">
                  <c:v>7.206199999997045E-4</c:v>
                </c:pt>
                <c:pt idx="36032">
                  <c:v>7.2063999999970449E-4</c:v>
                </c:pt>
                <c:pt idx="36033">
                  <c:v>7.2065999999970448E-4</c:v>
                </c:pt>
                <c:pt idx="36034">
                  <c:v>7.2067999999970446E-4</c:v>
                </c:pt>
                <c:pt idx="36035">
                  <c:v>7.2069999999970445E-4</c:v>
                </c:pt>
                <c:pt idx="36036">
                  <c:v>7.2071999999970444E-4</c:v>
                </c:pt>
                <c:pt idx="36037">
                  <c:v>7.2073999999970443E-4</c:v>
                </c:pt>
                <c:pt idx="36038">
                  <c:v>7.2075999999970442E-4</c:v>
                </c:pt>
                <c:pt idx="36039">
                  <c:v>7.2077999999970441E-4</c:v>
                </c:pt>
                <c:pt idx="36040">
                  <c:v>7.207999999997044E-4</c:v>
                </c:pt>
                <c:pt idx="36041">
                  <c:v>7.2081999999970439E-4</c:v>
                </c:pt>
                <c:pt idx="36042">
                  <c:v>7.2083999999970438E-4</c:v>
                </c:pt>
                <c:pt idx="36043">
                  <c:v>7.2085999999970437E-4</c:v>
                </c:pt>
                <c:pt idx="36044">
                  <c:v>7.2087999999970436E-4</c:v>
                </c:pt>
                <c:pt idx="36045">
                  <c:v>7.2089999999970435E-4</c:v>
                </c:pt>
                <c:pt idx="36046">
                  <c:v>7.2091999999970434E-4</c:v>
                </c:pt>
                <c:pt idx="36047">
                  <c:v>7.2093999999970433E-4</c:v>
                </c:pt>
                <c:pt idx="36048">
                  <c:v>7.2095999999970432E-4</c:v>
                </c:pt>
                <c:pt idx="36049">
                  <c:v>7.2097999999970431E-4</c:v>
                </c:pt>
                <c:pt idx="36050">
                  <c:v>7.209999999997043E-4</c:v>
                </c:pt>
                <c:pt idx="36051">
                  <c:v>7.2101999999970429E-4</c:v>
                </c:pt>
                <c:pt idx="36052">
                  <c:v>7.2103999999970428E-4</c:v>
                </c:pt>
                <c:pt idx="36053">
                  <c:v>7.2105999999970427E-4</c:v>
                </c:pt>
                <c:pt idx="36054">
                  <c:v>7.2107999999970426E-4</c:v>
                </c:pt>
                <c:pt idx="36055">
                  <c:v>7.2109999999970425E-4</c:v>
                </c:pt>
                <c:pt idx="36056">
                  <c:v>7.2111999999970424E-4</c:v>
                </c:pt>
                <c:pt idx="36057">
                  <c:v>7.2113999999970423E-4</c:v>
                </c:pt>
                <c:pt idx="36058">
                  <c:v>7.2115999999970422E-4</c:v>
                </c:pt>
                <c:pt idx="36059">
                  <c:v>7.2117999999970421E-4</c:v>
                </c:pt>
                <c:pt idx="36060">
                  <c:v>7.211999999997042E-4</c:v>
                </c:pt>
                <c:pt idx="36061">
                  <c:v>7.2121999999970419E-4</c:v>
                </c:pt>
                <c:pt idx="36062">
                  <c:v>7.2123999999970418E-4</c:v>
                </c:pt>
                <c:pt idx="36063">
                  <c:v>7.2125999999970416E-4</c:v>
                </c:pt>
                <c:pt idx="36064">
                  <c:v>7.2127999999970415E-4</c:v>
                </c:pt>
                <c:pt idx="36065">
                  <c:v>7.2129999999970414E-4</c:v>
                </c:pt>
                <c:pt idx="36066">
                  <c:v>7.2131999999970413E-4</c:v>
                </c:pt>
                <c:pt idx="36067">
                  <c:v>7.2133999999970412E-4</c:v>
                </c:pt>
                <c:pt idx="36068">
                  <c:v>7.2135999999970411E-4</c:v>
                </c:pt>
                <c:pt idx="36069">
                  <c:v>7.213799999997041E-4</c:v>
                </c:pt>
                <c:pt idx="36070">
                  <c:v>7.2139999999970409E-4</c:v>
                </c:pt>
                <c:pt idx="36071">
                  <c:v>7.2141999999970408E-4</c:v>
                </c:pt>
                <c:pt idx="36072">
                  <c:v>7.2143999999970407E-4</c:v>
                </c:pt>
                <c:pt idx="36073">
                  <c:v>7.2145999999970406E-4</c:v>
                </c:pt>
                <c:pt idx="36074">
                  <c:v>7.2147999999970405E-4</c:v>
                </c:pt>
                <c:pt idx="36075">
                  <c:v>7.2149999999970404E-4</c:v>
                </c:pt>
                <c:pt idx="36076">
                  <c:v>7.2151999999970403E-4</c:v>
                </c:pt>
                <c:pt idx="36077">
                  <c:v>7.2153999999970402E-4</c:v>
                </c:pt>
                <c:pt idx="36078">
                  <c:v>7.2155999999970401E-4</c:v>
                </c:pt>
                <c:pt idx="36079">
                  <c:v>7.21579999999704E-4</c:v>
                </c:pt>
                <c:pt idx="36080">
                  <c:v>7.2159999999970399E-4</c:v>
                </c:pt>
                <c:pt idx="36081">
                  <c:v>7.2161999999970398E-4</c:v>
                </c:pt>
                <c:pt idx="36082">
                  <c:v>7.2163999999970397E-4</c:v>
                </c:pt>
                <c:pt idx="36083">
                  <c:v>7.2165999999970396E-4</c:v>
                </c:pt>
                <c:pt idx="36084">
                  <c:v>7.2167999999970395E-4</c:v>
                </c:pt>
                <c:pt idx="36085">
                  <c:v>7.2169999999970394E-4</c:v>
                </c:pt>
                <c:pt idx="36086">
                  <c:v>7.2171999999970393E-4</c:v>
                </c:pt>
                <c:pt idx="36087">
                  <c:v>7.2173999999970392E-4</c:v>
                </c:pt>
                <c:pt idx="36088">
                  <c:v>7.2175999999970391E-4</c:v>
                </c:pt>
                <c:pt idx="36089">
                  <c:v>7.217799999997039E-4</c:v>
                </c:pt>
                <c:pt idx="36090">
                  <c:v>7.2179999999970389E-4</c:v>
                </c:pt>
                <c:pt idx="36091">
                  <c:v>7.2181999999970387E-4</c:v>
                </c:pt>
                <c:pt idx="36092">
                  <c:v>7.2183999999970386E-4</c:v>
                </c:pt>
                <c:pt idx="36093">
                  <c:v>7.2185999999970385E-4</c:v>
                </c:pt>
                <c:pt idx="36094">
                  <c:v>7.2187999999970384E-4</c:v>
                </c:pt>
                <c:pt idx="36095">
                  <c:v>7.2189999999970383E-4</c:v>
                </c:pt>
                <c:pt idx="36096">
                  <c:v>7.2191999999970382E-4</c:v>
                </c:pt>
                <c:pt idx="36097">
                  <c:v>7.2193999999970381E-4</c:v>
                </c:pt>
                <c:pt idx="36098">
                  <c:v>7.219599999997038E-4</c:v>
                </c:pt>
                <c:pt idx="36099">
                  <c:v>7.2197999999970379E-4</c:v>
                </c:pt>
                <c:pt idx="36100">
                  <c:v>7.2199999999970378E-4</c:v>
                </c:pt>
                <c:pt idx="36101">
                  <c:v>7.2201999999970377E-4</c:v>
                </c:pt>
                <c:pt idx="36102">
                  <c:v>7.2203999999970376E-4</c:v>
                </c:pt>
                <c:pt idx="36103">
                  <c:v>7.2205999999970375E-4</c:v>
                </c:pt>
                <c:pt idx="36104">
                  <c:v>7.2207999999970374E-4</c:v>
                </c:pt>
                <c:pt idx="36105">
                  <c:v>7.2209999999970373E-4</c:v>
                </c:pt>
                <c:pt idx="36106">
                  <c:v>7.2211999999970372E-4</c:v>
                </c:pt>
                <c:pt idx="36107">
                  <c:v>7.2213999999970371E-4</c:v>
                </c:pt>
                <c:pt idx="36108">
                  <c:v>7.221599999997037E-4</c:v>
                </c:pt>
                <c:pt idx="36109">
                  <c:v>7.2217999999970369E-4</c:v>
                </c:pt>
                <c:pt idx="36110">
                  <c:v>7.2219999999970368E-4</c:v>
                </c:pt>
                <c:pt idx="36111">
                  <c:v>7.2221999999970367E-4</c:v>
                </c:pt>
                <c:pt idx="36112">
                  <c:v>7.2223999999970366E-4</c:v>
                </c:pt>
                <c:pt idx="36113">
                  <c:v>7.2225999999970365E-4</c:v>
                </c:pt>
                <c:pt idx="36114">
                  <c:v>7.2227999999970364E-4</c:v>
                </c:pt>
                <c:pt idx="36115">
                  <c:v>7.2229999999970363E-4</c:v>
                </c:pt>
                <c:pt idx="36116">
                  <c:v>7.2231999999970362E-4</c:v>
                </c:pt>
                <c:pt idx="36117">
                  <c:v>7.2233999999970361E-4</c:v>
                </c:pt>
                <c:pt idx="36118">
                  <c:v>7.223599999997036E-4</c:v>
                </c:pt>
                <c:pt idx="36119">
                  <c:v>7.2237999999970358E-4</c:v>
                </c:pt>
                <c:pt idx="36120">
                  <c:v>7.2239999999970357E-4</c:v>
                </c:pt>
                <c:pt idx="36121">
                  <c:v>7.2241999999970356E-4</c:v>
                </c:pt>
                <c:pt idx="36122">
                  <c:v>7.2243999999970355E-4</c:v>
                </c:pt>
                <c:pt idx="36123">
                  <c:v>7.2245999999970354E-4</c:v>
                </c:pt>
                <c:pt idx="36124">
                  <c:v>7.2247999999970353E-4</c:v>
                </c:pt>
                <c:pt idx="36125">
                  <c:v>7.2249999999970352E-4</c:v>
                </c:pt>
                <c:pt idx="36126">
                  <c:v>7.2251999999970351E-4</c:v>
                </c:pt>
                <c:pt idx="36127">
                  <c:v>7.225399999997035E-4</c:v>
                </c:pt>
                <c:pt idx="36128">
                  <c:v>7.2255999999970349E-4</c:v>
                </c:pt>
                <c:pt idx="36129">
                  <c:v>7.2257999999970348E-4</c:v>
                </c:pt>
                <c:pt idx="36130">
                  <c:v>7.2259999999970347E-4</c:v>
                </c:pt>
                <c:pt idx="36131">
                  <c:v>7.2261999999970346E-4</c:v>
                </c:pt>
                <c:pt idx="36132">
                  <c:v>7.2263999999970345E-4</c:v>
                </c:pt>
                <c:pt idx="36133">
                  <c:v>7.2265999999970344E-4</c:v>
                </c:pt>
                <c:pt idx="36134">
                  <c:v>7.2267999999970343E-4</c:v>
                </c:pt>
                <c:pt idx="36135">
                  <c:v>7.2269999999970342E-4</c:v>
                </c:pt>
                <c:pt idx="36136">
                  <c:v>7.2271999999970341E-4</c:v>
                </c:pt>
                <c:pt idx="36137">
                  <c:v>7.227399999997034E-4</c:v>
                </c:pt>
                <c:pt idx="36138">
                  <c:v>7.2275999999970339E-4</c:v>
                </c:pt>
                <c:pt idx="36139">
                  <c:v>7.2277999999970338E-4</c:v>
                </c:pt>
                <c:pt idx="36140">
                  <c:v>7.2279999999970337E-4</c:v>
                </c:pt>
                <c:pt idx="36141">
                  <c:v>7.2281999999970336E-4</c:v>
                </c:pt>
                <c:pt idx="36142">
                  <c:v>7.2283999999970335E-4</c:v>
                </c:pt>
                <c:pt idx="36143">
                  <c:v>7.2285999999970334E-4</c:v>
                </c:pt>
                <c:pt idx="36144">
                  <c:v>7.2287999999970333E-4</c:v>
                </c:pt>
                <c:pt idx="36145">
                  <c:v>7.2289999999970332E-4</c:v>
                </c:pt>
                <c:pt idx="36146">
                  <c:v>7.2291999999970331E-4</c:v>
                </c:pt>
                <c:pt idx="36147">
                  <c:v>7.2293999999970329E-4</c:v>
                </c:pt>
                <c:pt idx="36148">
                  <c:v>7.2295999999970328E-4</c:v>
                </c:pt>
                <c:pt idx="36149">
                  <c:v>7.2297999999970327E-4</c:v>
                </c:pt>
                <c:pt idx="36150">
                  <c:v>7.2299999999970326E-4</c:v>
                </c:pt>
                <c:pt idx="36151">
                  <c:v>7.2301999999970325E-4</c:v>
                </c:pt>
                <c:pt idx="36152">
                  <c:v>7.2303999999970324E-4</c:v>
                </c:pt>
                <c:pt idx="36153">
                  <c:v>7.2305999999970323E-4</c:v>
                </c:pt>
                <c:pt idx="36154">
                  <c:v>7.2307999999970322E-4</c:v>
                </c:pt>
                <c:pt idx="36155">
                  <c:v>7.2309999999970321E-4</c:v>
                </c:pt>
                <c:pt idx="36156">
                  <c:v>7.231199999997032E-4</c:v>
                </c:pt>
                <c:pt idx="36157">
                  <c:v>7.2313999999970319E-4</c:v>
                </c:pt>
                <c:pt idx="36158">
                  <c:v>7.2315999999970318E-4</c:v>
                </c:pt>
                <c:pt idx="36159">
                  <c:v>7.2317999999970317E-4</c:v>
                </c:pt>
                <c:pt idx="36160">
                  <c:v>7.2319999999970316E-4</c:v>
                </c:pt>
                <c:pt idx="36161">
                  <c:v>7.2321999999970315E-4</c:v>
                </c:pt>
                <c:pt idx="36162">
                  <c:v>7.2323999999970314E-4</c:v>
                </c:pt>
                <c:pt idx="36163">
                  <c:v>7.2325999999970313E-4</c:v>
                </c:pt>
                <c:pt idx="36164">
                  <c:v>7.2327999999970312E-4</c:v>
                </c:pt>
                <c:pt idx="36165">
                  <c:v>7.2329999999970311E-4</c:v>
                </c:pt>
                <c:pt idx="36166">
                  <c:v>7.233199999997031E-4</c:v>
                </c:pt>
                <c:pt idx="36167">
                  <c:v>7.2333999999970309E-4</c:v>
                </c:pt>
                <c:pt idx="36168">
                  <c:v>7.2335999999970308E-4</c:v>
                </c:pt>
                <c:pt idx="36169">
                  <c:v>7.2337999999970307E-4</c:v>
                </c:pt>
                <c:pt idx="36170">
                  <c:v>7.2339999999970306E-4</c:v>
                </c:pt>
                <c:pt idx="36171">
                  <c:v>7.2341999999970305E-4</c:v>
                </c:pt>
                <c:pt idx="36172">
                  <c:v>7.2343999999970304E-4</c:v>
                </c:pt>
                <c:pt idx="36173">
                  <c:v>7.2345999999970303E-4</c:v>
                </c:pt>
                <c:pt idx="36174">
                  <c:v>7.2347999999970302E-4</c:v>
                </c:pt>
                <c:pt idx="36175">
                  <c:v>7.23499999999703E-4</c:v>
                </c:pt>
                <c:pt idx="36176">
                  <c:v>7.2351999999970299E-4</c:v>
                </c:pt>
                <c:pt idx="36177">
                  <c:v>7.2353999999970298E-4</c:v>
                </c:pt>
                <c:pt idx="36178">
                  <c:v>7.2355999999970297E-4</c:v>
                </c:pt>
                <c:pt idx="36179">
                  <c:v>7.2357999999970296E-4</c:v>
                </c:pt>
                <c:pt idx="36180">
                  <c:v>7.2359999999970295E-4</c:v>
                </c:pt>
                <c:pt idx="36181">
                  <c:v>7.2361999999970294E-4</c:v>
                </c:pt>
                <c:pt idx="36182">
                  <c:v>7.2363999999970293E-4</c:v>
                </c:pt>
                <c:pt idx="36183">
                  <c:v>7.2365999999970292E-4</c:v>
                </c:pt>
                <c:pt idx="36184">
                  <c:v>7.2367999999970291E-4</c:v>
                </c:pt>
                <c:pt idx="36185">
                  <c:v>7.236999999997029E-4</c:v>
                </c:pt>
                <c:pt idx="36186">
                  <c:v>7.2371999999970289E-4</c:v>
                </c:pt>
                <c:pt idx="36187">
                  <c:v>7.2373999999970288E-4</c:v>
                </c:pt>
                <c:pt idx="36188">
                  <c:v>7.2375999999970287E-4</c:v>
                </c:pt>
                <c:pt idx="36189">
                  <c:v>7.2377999999970286E-4</c:v>
                </c:pt>
                <c:pt idx="36190">
                  <c:v>7.2379999999970285E-4</c:v>
                </c:pt>
                <c:pt idx="36191">
                  <c:v>7.2381999999970284E-4</c:v>
                </c:pt>
                <c:pt idx="36192">
                  <c:v>7.2383999999970283E-4</c:v>
                </c:pt>
                <c:pt idx="36193">
                  <c:v>7.2385999999970282E-4</c:v>
                </c:pt>
                <c:pt idx="36194">
                  <c:v>7.2387999999970281E-4</c:v>
                </c:pt>
                <c:pt idx="36195">
                  <c:v>7.238999999997028E-4</c:v>
                </c:pt>
                <c:pt idx="36196">
                  <c:v>7.2391999999970279E-4</c:v>
                </c:pt>
                <c:pt idx="36197">
                  <c:v>7.2393999999970278E-4</c:v>
                </c:pt>
                <c:pt idx="36198">
                  <c:v>7.2395999999970277E-4</c:v>
                </c:pt>
                <c:pt idx="36199">
                  <c:v>7.2397999999970276E-4</c:v>
                </c:pt>
                <c:pt idx="36200">
                  <c:v>7.2399999999970275E-4</c:v>
                </c:pt>
                <c:pt idx="36201">
                  <c:v>7.2401999999970274E-4</c:v>
                </c:pt>
                <c:pt idx="36202">
                  <c:v>7.2403999999970273E-4</c:v>
                </c:pt>
                <c:pt idx="36203">
                  <c:v>7.2405999999970271E-4</c:v>
                </c:pt>
                <c:pt idx="36204">
                  <c:v>7.240799999997027E-4</c:v>
                </c:pt>
                <c:pt idx="36205">
                  <c:v>7.2409999999970269E-4</c:v>
                </c:pt>
                <c:pt idx="36206">
                  <c:v>7.2411999999970268E-4</c:v>
                </c:pt>
                <c:pt idx="36207">
                  <c:v>7.2413999999970267E-4</c:v>
                </c:pt>
                <c:pt idx="36208">
                  <c:v>7.2415999999970266E-4</c:v>
                </c:pt>
                <c:pt idx="36209">
                  <c:v>7.2417999999970265E-4</c:v>
                </c:pt>
                <c:pt idx="36210">
                  <c:v>7.2419999999970264E-4</c:v>
                </c:pt>
                <c:pt idx="36211">
                  <c:v>7.2421999999970263E-4</c:v>
                </c:pt>
                <c:pt idx="36212">
                  <c:v>7.2423999999970262E-4</c:v>
                </c:pt>
                <c:pt idx="36213">
                  <c:v>7.2425999999970261E-4</c:v>
                </c:pt>
                <c:pt idx="36214">
                  <c:v>7.242799999997026E-4</c:v>
                </c:pt>
                <c:pt idx="36215">
                  <c:v>7.2429999999970259E-4</c:v>
                </c:pt>
                <c:pt idx="36216">
                  <c:v>7.2431999999970258E-4</c:v>
                </c:pt>
                <c:pt idx="36217">
                  <c:v>7.2433999999970257E-4</c:v>
                </c:pt>
                <c:pt idx="36218">
                  <c:v>7.2435999999970256E-4</c:v>
                </c:pt>
                <c:pt idx="36219">
                  <c:v>7.2437999999970255E-4</c:v>
                </c:pt>
                <c:pt idx="36220">
                  <c:v>7.2439999999970254E-4</c:v>
                </c:pt>
                <c:pt idx="36221">
                  <c:v>7.2441999999970253E-4</c:v>
                </c:pt>
                <c:pt idx="36222">
                  <c:v>7.2443999999970252E-4</c:v>
                </c:pt>
                <c:pt idx="36223">
                  <c:v>7.2445999999970251E-4</c:v>
                </c:pt>
                <c:pt idx="36224">
                  <c:v>7.244799999997025E-4</c:v>
                </c:pt>
                <c:pt idx="36225">
                  <c:v>7.2449999999970249E-4</c:v>
                </c:pt>
                <c:pt idx="36226">
                  <c:v>7.2451999999970248E-4</c:v>
                </c:pt>
                <c:pt idx="36227">
                  <c:v>7.2453999999970247E-4</c:v>
                </c:pt>
                <c:pt idx="36228">
                  <c:v>7.2455999999970246E-4</c:v>
                </c:pt>
                <c:pt idx="36229">
                  <c:v>7.2457999999970245E-4</c:v>
                </c:pt>
                <c:pt idx="36230">
                  <c:v>7.2459999999970244E-4</c:v>
                </c:pt>
                <c:pt idx="36231">
                  <c:v>7.2461999999970242E-4</c:v>
                </c:pt>
                <c:pt idx="36232">
                  <c:v>7.2463999999970241E-4</c:v>
                </c:pt>
                <c:pt idx="36233">
                  <c:v>7.246599999997024E-4</c:v>
                </c:pt>
                <c:pt idx="36234">
                  <c:v>7.2467999999970239E-4</c:v>
                </c:pt>
                <c:pt idx="36235">
                  <c:v>7.2469999999970238E-4</c:v>
                </c:pt>
                <c:pt idx="36236">
                  <c:v>7.2471999999970237E-4</c:v>
                </c:pt>
                <c:pt idx="36237">
                  <c:v>7.2473999999970236E-4</c:v>
                </c:pt>
                <c:pt idx="36238">
                  <c:v>7.2475999999970235E-4</c:v>
                </c:pt>
                <c:pt idx="36239">
                  <c:v>7.2477999999970234E-4</c:v>
                </c:pt>
                <c:pt idx="36240">
                  <c:v>7.2479999999970233E-4</c:v>
                </c:pt>
                <c:pt idx="36241">
                  <c:v>7.2481999999970232E-4</c:v>
                </c:pt>
                <c:pt idx="36242">
                  <c:v>7.2483999999970231E-4</c:v>
                </c:pt>
                <c:pt idx="36243">
                  <c:v>7.248599999997023E-4</c:v>
                </c:pt>
                <c:pt idx="36244">
                  <c:v>7.2487999999970229E-4</c:v>
                </c:pt>
                <c:pt idx="36245">
                  <c:v>7.2489999999970228E-4</c:v>
                </c:pt>
                <c:pt idx="36246">
                  <c:v>7.2491999999970227E-4</c:v>
                </c:pt>
                <c:pt idx="36247">
                  <c:v>7.2493999999970226E-4</c:v>
                </c:pt>
                <c:pt idx="36248">
                  <c:v>7.2495999999970225E-4</c:v>
                </c:pt>
                <c:pt idx="36249">
                  <c:v>7.2497999999970224E-4</c:v>
                </c:pt>
                <c:pt idx="36250">
                  <c:v>7.2499999999970223E-4</c:v>
                </c:pt>
                <c:pt idx="36251">
                  <c:v>7.2501999999970222E-4</c:v>
                </c:pt>
                <c:pt idx="36252">
                  <c:v>7.2503999999970221E-4</c:v>
                </c:pt>
                <c:pt idx="36253">
                  <c:v>7.250599999997022E-4</c:v>
                </c:pt>
                <c:pt idx="36254">
                  <c:v>7.2507999999970219E-4</c:v>
                </c:pt>
                <c:pt idx="36255">
                  <c:v>7.2509999999970218E-4</c:v>
                </c:pt>
                <c:pt idx="36256">
                  <c:v>7.2511999999970217E-4</c:v>
                </c:pt>
                <c:pt idx="36257">
                  <c:v>7.2513999999970216E-4</c:v>
                </c:pt>
                <c:pt idx="36258">
                  <c:v>7.2515999999970215E-4</c:v>
                </c:pt>
                <c:pt idx="36259">
                  <c:v>7.2517999999970213E-4</c:v>
                </c:pt>
                <c:pt idx="36260">
                  <c:v>7.2519999999970212E-4</c:v>
                </c:pt>
                <c:pt idx="36261">
                  <c:v>7.2521999999970211E-4</c:v>
                </c:pt>
                <c:pt idx="36262">
                  <c:v>7.252399999997021E-4</c:v>
                </c:pt>
                <c:pt idx="36263">
                  <c:v>7.2525999999970209E-4</c:v>
                </c:pt>
                <c:pt idx="36264">
                  <c:v>7.2527999999970208E-4</c:v>
                </c:pt>
                <c:pt idx="36265">
                  <c:v>7.2529999999970207E-4</c:v>
                </c:pt>
                <c:pt idx="36266">
                  <c:v>7.2531999999970206E-4</c:v>
                </c:pt>
                <c:pt idx="36267">
                  <c:v>7.2533999999970205E-4</c:v>
                </c:pt>
                <c:pt idx="36268">
                  <c:v>7.2535999999970204E-4</c:v>
                </c:pt>
                <c:pt idx="36269">
                  <c:v>7.2537999999970203E-4</c:v>
                </c:pt>
                <c:pt idx="36270">
                  <c:v>7.2539999999970202E-4</c:v>
                </c:pt>
                <c:pt idx="36271">
                  <c:v>7.2541999999970201E-4</c:v>
                </c:pt>
                <c:pt idx="36272">
                  <c:v>7.25439999999702E-4</c:v>
                </c:pt>
                <c:pt idx="36273">
                  <c:v>7.2545999999970199E-4</c:v>
                </c:pt>
                <c:pt idx="36274">
                  <c:v>7.2547999999970198E-4</c:v>
                </c:pt>
                <c:pt idx="36275">
                  <c:v>7.2549999999970197E-4</c:v>
                </c:pt>
                <c:pt idx="36276">
                  <c:v>7.2551999999970196E-4</c:v>
                </c:pt>
                <c:pt idx="36277">
                  <c:v>7.2553999999970195E-4</c:v>
                </c:pt>
                <c:pt idx="36278">
                  <c:v>7.2555999999970194E-4</c:v>
                </c:pt>
                <c:pt idx="36279">
                  <c:v>7.2557999999970193E-4</c:v>
                </c:pt>
                <c:pt idx="36280">
                  <c:v>7.2559999999970192E-4</c:v>
                </c:pt>
                <c:pt idx="36281">
                  <c:v>7.2561999999970191E-4</c:v>
                </c:pt>
                <c:pt idx="36282">
                  <c:v>7.256399999997019E-4</c:v>
                </c:pt>
                <c:pt idx="36283">
                  <c:v>7.2565999999970189E-4</c:v>
                </c:pt>
                <c:pt idx="36284">
                  <c:v>7.2567999999970188E-4</c:v>
                </c:pt>
                <c:pt idx="36285">
                  <c:v>7.2569999999970187E-4</c:v>
                </c:pt>
                <c:pt idx="36286">
                  <c:v>7.2571999999970186E-4</c:v>
                </c:pt>
                <c:pt idx="36287">
                  <c:v>7.2573999999970184E-4</c:v>
                </c:pt>
                <c:pt idx="36288">
                  <c:v>7.2575999999970183E-4</c:v>
                </c:pt>
                <c:pt idx="36289">
                  <c:v>7.2577999999970182E-4</c:v>
                </c:pt>
                <c:pt idx="36290">
                  <c:v>7.2579999999970181E-4</c:v>
                </c:pt>
                <c:pt idx="36291">
                  <c:v>7.258199999997018E-4</c:v>
                </c:pt>
                <c:pt idx="36292">
                  <c:v>7.2583999999970179E-4</c:v>
                </c:pt>
                <c:pt idx="36293">
                  <c:v>7.2585999999970178E-4</c:v>
                </c:pt>
                <c:pt idx="36294">
                  <c:v>7.2587999999970177E-4</c:v>
                </c:pt>
                <c:pt idx="36295">
                  <c:v>7.2589999999970176E-4</c:v>
                </c:pt>
                <c:pt idx="36296">
                  <c:v>7.2591999999970175E-4</c:v>
                </c:pt>
                <c:pt idx="36297">
                  <c:v>7.2593999999970174E-4</c:v>
                </c:pt>
                <c:pt idx="36298">
                  <c:v>7.2595999999970173E-4</c:v>
                </c:pt>
                <c:pt idx="36299">
                  <c:v>7.2597999999970172E-4</c:v>
                </c:pt>
                <c:pt idx="36300">
                  <c:v>7.2599999999970171E-4</c:v>
                </c:pt>
                <c:pt idx="36301">
                  <c:v>7.260199999997017E-4</c:v>
                </c:pt>
                <c:pt idx="36302">
                  <c:v>7.2603999999970169E-4</c:v>
                </c:pt>
                <c:pt idx="36303">
                  <c:v>7.2605999999970168E-4</c:v>
                </c:pt>
                <c:pt idx="36304">
                  <c:v>7.2607999999970167E-4</c:v>
                </c:pt>
                <c:pt idx="36305">
                  <c:v>7.2609999999970166E-4</c:v>
                </c:pt>
                <c:pt idx="36306">
                  <c:v>7.2611999999970165E-4</c:v>
                </c:pt>
                <c:pt idx="36307">
                  <c:v>7.2613999999970164E-4</c:v>
                </c:pt>
                <c:pt idx="36308">
                  <c:v>7.2615999999970163E-4</c:v>
                </c:pt>
                <c:pt idx="36309">
                  <c:v>7.2617999999970162E-4</c:v>
                </c:pt>
                <c:pt idx="36310">
                  <c:v>7.2619999999970161E-4</c:v>
                </c:pt>
                <c:pt idx="36311">
                  <c:v>7.262199999997016E-4</c:v>
                </c:pt>
                <c:pt idx="36312">
                  <c:v>7.2623999999970159E-4</c:v>
                </c:pt>
                <c:pt idx="36313">
                  <c:v>7.2625999999970158E-4</c:v>
                </c:pt>
                <c:pt idx="36314">
                  <c:v>7.2627999999970157E-4</c:v>
                </c:pt>
                <c:pt idx="36315">
                  <c:v>7.2629999999970155E-4</c:v>
                </c:pt>
                <c:pt idx="36316">
                  <c:v>7.2631999999970154E-4</c:v>
                </c:pt>
                <c:pt idx="36317">
                  <c:v>7.2633999999970153E-4</c:v>
                </c:pt>
                <c:pt idx="36318">
                  <c:v>7.2635999999970152E-4</c:v>
                </c:pt>
                <c:pt idx="36319">
                  <c:v>7.2637999999970151E-4</c:v>
                </c:pt>
                <c:pt idx="36320">
                  <c:v>7.263999999997015E-4</c:v>
                </c:pt>
                <c:pt idx="36321">
                  <c:v>7.2641999999970149E-4</c:v>
                </c:pt>
                <c:pt idx="36322">
                  <c:v>7.2643999999970148E-4</c:v>
                </c:pt>
                <c:pt idx="36323">
                  <c:v>7.2645999999970147E-4</c:v>
                </c:pt>
                <c:pt idx="36324">
                  <c:v>7.2647999999970146E-4</c:v>
                </c:pt>
                <c:pt idx="36325">
                  <c:v>7.2649999999970145E-4</c:v>
                </c:pt>
                <c:pt idx="36326">
                  <c:v>7.2651999999970144E-4</c:v>
                </c:pt>
                <c:pt idx="36327">
                  <c:v>7.2653999999970143E-4</c:v>
                </c:pt>
                <c:pt idx="36328">
                  <c:v>7.2655999999970142E-4</c:v>
                </c:pt>
                <c:pt idx="36329">
                  <c:v>7.2657999999970141E-4</c:v>
                </c:pt>
                <c:pt idx="36330">
                  <c:v>7.265999999997014E-4</c:v>
                </c:pt>
                <c:pt idx="36331">
                  <c:v>7.2661999999970139E-4</c:v>
                </c:pt>
                <c:pt idx="36332">
                  <c:v>7.2663999999970138E-4</c:v>
                </c:pt>
                <c:pt idx="36333">
                  <c:v>7.2665999999970137E-4</c:v>
                </c:pt>
                <c:pt idx="36334">
                  <c:v>7.2667999999970136E-4</c:v>
                </c:pt>
                <c:pt idx="36335">
                  <c:v>7.2669999999970135E-4</c:v>
                </c:pt>
                <c:pt idx="36336">
                  <c:v>7.2671999999970134E-4</c:v>
                </c:pt>
                <c:pt idx="36337">
                  <c:v>7.2673999999970133E-4</c:v>
                </c:pt>
                <c:pt idx="36338">
                  <c:v>7.2675999999970132E-4</c:v>
                </c:pt>
                <c:pt idx="36339">
                  <c:v>7.2677999999970131E-4</c:v>
                </c:pt>
                <c:pt idx="36340">
                  <c:v>7.267999999997013E-4</c:v>
                </c:pt>
                <c:pt idx="36341">
                  <c:v>7.2681999999970129E-4</c:v>
                </c:pt>
                <c:pt idx="36342">
                  <c:v>7.2683999999970128E-4</c:v>
                </c:pt>
                <c:pt idx="36343">
                  <c:v>7.2685999999970127E-4</c:v>
                </c:pt>
                <c:pt idx="36344">
                  <c:v>7.2687999999970125E-4</c:v>
                </c:pt>
                <c:pt idx="36345">
                  <c:v>7.2689999999970124E-4</c:v>
                </c:pt>
                <c:pt idx="36346">
                  <c:v>7.2691999999970123E-4</c:v>
                </c:pt>
                <c:pt idx="36347">
                  <c:v>7.2693999999970122E-4</c:v>
                </c:pt>
                <c:pt idx="36348">
                  <c:v>7.2695999999970121E-4</c:v>
                </c:pt>
                <c:pt idx="36349">
                  <c:v>7.269799999997012E-4</c:v>
                </c:pt>
                <c:pt idx="36350">
                  <c:v>7.2699999999970119E-4</c:v>
                </c:pt>
                <c:pt idx="36351">
                  <c:v>7.2701999999970118E-4</c:v>
                </c:pt>
                <c:pt idx="36352">
                  <c:v>7.2703999999970117E-4</c:v>
                </c:pt>
                <c:pt idx="36353">
                  <c:v>7.2705999999970116E-4</c:v>
                </c:pt>
                <c:pt idx="36354">
                  <c:v>7.2707999999970115E-4</c:v>
                </c:pt>
                <c:pt idx="36355">
                  <c:v>7.2709999999970114E-4</c:v>
                </c:pt>
                <c:pt idx="36356">
                  <c:v>7.2711999999970113E-4</c:v>
                </c:pt>
                <c:pt idx="36357">
                  <c:v>7.2713999999970112E-4</c:v>
                </c:pt>
                <c:pt idx="36358">
                  <c:v>7.2715999999970111E-4</c:v>
                </c:pt>
                <c:pt idx="36359">
                  <c:v>7.271799999997011E-4</c:v>
                </c:pt>
                <c:pt idx="36360">
                  <c:v>7.2719999999970109E-4</c:v>
                </c:pt>
                <c:pt idx="36361">
                  <c:v>7.2721999999970108E-4</c:v>
                </c:pt>
                <c:pt idx="36362">
                  <c:v>7.2723999999970107E-4</c:v>
                </c:pt>
                <c:pt idx="36363">
                  <c:v>7.2725999999970106E-4</c:v>
                </c:pt>
                <c:pt idx="36364">
                  <c:v>7.2727999999970105E-4</c:v>
                </c:pt>
                <c:pt idx="36365">
                  <c:v>7.2729999999970104E-4</c:v>
                </c:pt>
                <c:pt idx="36366">
                  <c:v>7.2731999999970103E-4</c:v>
                </c:pt>
                <c:pt idx="36367">
                  <c:v>7.2733999999970102E-4</c:v>
                </c:pt>
                <c:pt idx="36368">
                  <c:v>7.2735999999970101E-4</c:v>
                </c:pt>
                <c:pt idx="36369">
                  <c:v>7.27379999999701E-4</c:v>
                </c:pt>
                <c:pt idx="36370">
                  <c:v>7.2739999999970099E-4</c:v>
                </c:pt>
                <c:pt idx="36371">
                  <c:v>7.2741999999970098E-4</c:v>
                </c:pt>
                <c:pt idx="36372">
                  <c:v>7.2743999999970096E-4</c:v>
                </c:pt>
                <c:pt idx="36373">
                  <c:v>7.2745999999970095E-4</c:v>
                </c:pt>
                <c:pt idx="36374">
                  <c:v>7.2747999999970094E-4</c:v>
                </c:pt>
                <c:pt idx="36375">
                  <c:v>7.2749999999970093E-4</c:v>
                </c:pt>
                <c:pt idx="36376">
                  <c:v>7.2751999999970092E-4</c:v>
                </c:pt>
                <c:pt idx="36377">
                  <c:v>7.2753999999970091E-4</c:v>
                </c:pt>
                <c:pt idx="36378">
                  <c:v>7.275599999997009E-4</c:v>
                </c:pt>
                <c:pt idx="36379">
                  <c:v>7.2757999999970089E-4</c:v>
                </c:pt>
                <c:pt idx="36380">
                  <c:v>7.2759999999970088E-4</c:v>
                </c:pt>
                <c:pt idx="36381">
                  <c:v>7.2761999999970087E-4</c:v>
                </c:pt>
                <c:pt idx="36382">
                  <c:v>7.2763999999970086E-4</c:v>
                </c:pt>
                <c:pt idx="36383">
                  <c:v>7.2765999999970085E-4</c:v>
                </c:pt>
                <c:pt idx="36384">
                  <c:v>7.2767999999970084E-4</c:v>
                </c:pt>
                <c:pt idx="36385">
                  <c:v>7.2769999999970083E-4</c:v>
                </c:pt>
                <c:pt idx="36386">
                  <c:v>7.2771999999970082E-4</c:v>
                </c:pt>
                <c:pt idx="36387">
                  <c:v>7.2773999999970081E-4</c:v>
                </c:pt>
                <c:pt idx="36388">
                  <c:v>7.277599999997008E-4</c:v>
                </c:pt>
                <c:pt idx="36389">
                  <c:v>7.2777999999970079E-4</c:v>
                </c:pt>
                <c:pt idx="36390">
                  <c:v>7.2779999999970078E-4</c:v>
                </c:pt>
                <c:pt idx="36391">
                  <c:v>7.2781999999970077E-4</c:v>
                </c:pt>
                <c:pt idx="36392">
                  <c:v>7.2783999999970076E-4</c:v>
                </c:pt>
                <c:pt idx="36393">
                  <c:v>7.2785999999970075E-4</c:v>
                </c:pt>
                <c:pt idx="36394">
                  <c:v>7.2787999999970074E-4</c:v>
                </c:pt>
                <c:pt idx="36395">
                  <c:v>7.2789999999970073E-4</c:v>
                </c:pt>
                <c:pt idx="36396">
                  <c:v>7.2791999999970072E-4</c:v>
                </c:pt>
                <c:pt idx="36397">
                  <c:v>7.2793999999970071E-4</c:v>
                </c:pt>
                <c:pt idx="36398">
                  <c:v>7.279599999997007E-4</c:v>
                </c:pt>
                <c:pt idx="36399">
                  <c:v>7.2797999999970069E-4</c:v>
                </c:pt>
                <c:pt idx="36400">
                  <c:v>7.2799999999970067E-4</c:v>
                </c:pt>
                <c:pt idx="36401">
                  <c:v>7.2801999999970066E-4</c:v>
                </c:pt>
                <c:pt idx="36402">
                  <c:v>7.2803999999970065E-4</c:v>
                </c:pt>
                <c:pt idx="36403">
                  <c:v>7.2805999999970064E-4</c:v>
                </c:pt>
                <c:pt idx="36404">
                  <c:v>7.2807999999970063E-4</c:v>
                </c:pt>
                <c:pt idx="36405">
                  <c:v>7.2809999999970062E-4</c:v>
                </c:pt>
                <c:pt idx="36406">
                  <c:v>7.2811999999970061E-4</c:v>
                </c:pt>
                <c:pt idx="36407">
                  <c:v>7.281399999997006E-4</c:v>
                </c:pt>
                <c:pt idx="36408">
                  <c:v>7.2815999999970059E-4</c:v>
                </c:pt>
                <c:pt idx="36409">
                  <c:v>7.2817999999970058E-4</c:v>
                </c:pt>
                <c:pt idx="36410">
                  <c:v>7.2819999999970057E-4</c:v>
                </c:pt>
                <c:pt idx="36411">
                  <c:v>7.2821999999970056E-4</c:v>
                </c:pt>
                <c:pt idx="36412">
                  <c:v>7.2823999999970055E-4</c:v>
                </c:pt>
                <c:pt idx="36413">
                  <c:v>7.2825999999970054E-4</c:v>
                </c:pt>
                <c:pt idx="36414">
                  <c:v>7.2827999999970053E-4</c:v>
                </c:pt>
                <c:pt idx="36415">
                  <c:v>7.2829999999970052E-4</c:v>
                </c:pt>
                <c:pt idx="36416">
                  <c:v>7.2831999999970051E-4</c:v>
                </c:pt>
                <c:pt idx="36417">
                  <c:v>7.283399999997005E-4</c:v>
                </c:pt>
                <c:pt idx="36418">
                  <c:v>7.2835999999970049E-4</c:v>
                </c:pt>
                <c:pt idx="36419">
                  <c:v>7.2837999999970048E-4</c:v>
                </c:pt>
                <c:pt idx="36420">
                  <c:v>7.2839999999970047E-4</c:v>
                </c:pt>
                <c:pt idx="36421">
                  <c:v>7.2841999999970046E-4</c:v>
                </c:pt>
                <c:pt idx="36422">
                  <c:v>7.2843999999970045E-4</c:v>
                </c:pt>
                <c:pt idx="36423">
                  <c:v>7.2845999999970044E-4</c:v>
                </c:pt>
                <c:pt idx="36424">
                  <c:v>7.2847999999970043E-4</c:v>
                </c:pt>
                <c:pt idx="36425">
                  <c:v>7.2849999999970042E-4</c:v>
                </c:pt>
                <c:pt idx="36426">
                  <c:v>7.2851999999970041E-4</c:v>
                </c:pt>
                <c:pt idx="36427">
                  <c:v>7.285399999997004E-4</c:v>
                </c:pt>
                <c:pt idx="36428">
                  <c:v>7.2855999999970038E-4</c:v>
                </c:pt>
                <c:pt idx="36429">
                  <c:v>7.2857999999970037E-4</c:v>
                </c:pt>
                <c:pt idx="36430">
                  <c:v>7.2859999999970036E-4</c:v>
                </c:pt>
                <c:pt idx="36431">
                  <c:v>7.2861999999970035E-4</c:v>
                </c:pt>
                <c:pt idx="36432">
                  <c:v>7.2863999999970034E-4</c:v>
                </c:pt>
                <c:pt idx="36433">
                  <c:v>7.2865999999970033E-4</c:v>
                </c:pt>
                <c:pt idx="36434">
                  <c:v>7.2867999999970032E-4</c:v>
                </c:pt>
                <c:pt idx="36435">
                  <c:v>7.2869999999970031E-4</c:v>
                </c:pt>
                <c:pt idx="36436">
                  <c:v>7.287199999997003E-4</c:v>
                </c:pt>
                <c:pt idx="36437">
                  <c:v>7.2873999999970029E-4</c:v>
                </c:pt>
                <c:pt idx="36438">
                  <c:v>7.2875999999970028E-4</c:v>
                </c:pt>
                <c:pt idx="36439">
                  <c:v>7.2877999999970027E-4</c:v>
                </c:pt>
                <c:pt idx="36440">
                  <c:v>7.2879999999970026E-4</c:v>
                </c:pt>
                <c:pt idx="36441">
                  <c:v>7.2881999999970025E-4</c:v>
                </c:pt>
                <c:pt idx="36442">
                  <c:v>7.2883999999970024E-4</c:v>
                </c:pt>
                <c:pt idx="36443">
                  <c:v>7.2885999999970023E-4</c:v>
                </c:pt>
                <c:pt idx="36444">
                  <c:v>7.2887999999970022E-4</c:v>
                </c:pt>
                <c:pt idx="36445">
                  <c:v>7.2889999999970021E-4</c:v>
                </c:pt>
                <c:pt idx="36446">
                  <c:v>7.289199999997002E-4</c:v>
                </c:pt>
                <c:pt idx="36447">
                  <c:v>7.2893999999970019E-4</c:v>
                </c:pt>
                <c:pt idx="36448">
                  <c:v>7.2895999999970018E-4</c:v>
                </c:pt>
                <c:pt idx="36449">
                  <c:v>7.2897999999970017E-4</c:v>
                </c:pt>
                <c:pt idx="36450">
                  <c:v>7.2899999999970016E-4</c:v>
                </c:pt>
                <c:pt idx="36451">
                  <c:v>7.2901999999970015E-4</c:v>
                </c:pt>
                <c:pt idx="36452">
                  <c:v>7.2903999999970014E-4</c:v>
                </c:pt>
                <c:pt idx="36453">
                  <c:v>7.2905999999970013E-4</c:v>
                </c:pt>
                <c:pt idx="36454">
                  <c:v>7.2907999999970012E-4</c:v>
                </c:pt>
                <c:pt idx="36455">
                  <c:v>7.2909999999970011E-4</c:v>
                </c:pt>
                <c:pt idx="36456">
                  <c:v>7.2911999999970009E-4</c:v>
                </c:pt>
                <c:pt idx="36457">
                  <c:v>7.2913999999970008E-4</c:v>
                </c:pt>
                <c:pt idx="36458">
                  <c:v>7.2915999999970007E-4</c:v>
                </c:pt>
                <c:pt idx="36459">
                  <c:v>7.2917999999970006E-4</c:v>
                </c:pt>
                <c:pt idx="36460">
                  <c:v>7.2919999999970005E-4</c:v>
                </c:pt>
                <c:pt idx="36461">
                  <c:v>7.2921999999970004E-4</c:v>
                </c:pt>
                <c:pt idx="36462">
                  <c:v>7.2923999999970003E-4</c:v>
                </c:pt>
                <c:pt idx="36463">
                  <c:v>7.2925999999970002E-4</c:v>
                </c:pt>
                <c:pt idx="36464">
                  <c:v>7.2927999999970001E-4</c:v>
                </c:pt>
                <c:pt idx="36465">
                  <c:v>7.292999999997E-4</c:v>
                </c:pt>
                <c:pt idx="36466">
                  <c:v>7.2931999999969999E-4</c:v>
                </c:pt>
                <c:pt idx="36467">
                  <c:v>7.2933999999969998E-4</c:v>
                </c:pt>
                <c:pt idx="36468">
                  <c:v>7.2935999999969997E-4</c:v>
                </c:pt>
                <c:pt idx="36469">
                  <c:v>7.2937999999969996E-4</c:v>
                </c:pt>
                <c:pt idx="36470">
                  <c:v>7.2939999999969995E-4</c:v>
                </c:pt>
                <c:pt idx="36471">
                  <c:v>7.2941999999969994E-4</c:v>
                </c:pt>
                <c:pt idx="36472">
                  <c:v>7.2943999999969993E-4</c:v>
                </c:pt>
                <c:pt idx="36473">
                  <c:v>7.2945999999969992E-4</c:v>
                </c:pt>
                <c:pt idx="36474">
                  <c:v>7.2947999999969991E-4</c:v>
                </c:pt>
                <c:pt idx="36475">
                  <c:v>7.294999999996999E-4</c:v>
                </c:pt>
                <c:pt idx="36476">
                  <c:v>7.2951999999969989E-4</c:v>
                </c:pt>
                <c:pt idx="36477">
                  <c:v>7.2953999999969988E-4</c:v>
                </c:pt>
                <c:pt idx="36478">
                  <c:v>7.2955999999969987E-4</c:v>
                </c:pt>
                <c:pt idx="36479">
                  <c:v>7.2957999999969986E-4</c:v>
                </c:pt>
                <c:pt idx="36480">
                  <c:v>7.2959999999969985E-4</c:v>
                </c:pt>
                <c:pt idx="36481">
                  <c:v>7.2961999999969984E-4</c:v>
                </c:pt>
                <c:pt idx="36482">
                  <c:v>7.2963999999969983E-4</c:v>
                </c:pt>
                <c:pt idx="36483">
                  <c:v>7.2965999999969982E-4</c:v>
                </c:pt>
                <c:pt idx="36484">
                  <c:v>7.296799999996998E-4</c:v>
                </c:pt>
                <c:pt idx="36485">
                  <c:v>7.2969999999969979E-4</c:v>
                </c:pt>
                <c:pt idx="36486">
                  <c:v>7.2971999999969978E-4</c:v>
                </c:pt>
                <c:pt idx="36487">
                  <c:v>7.2973999999969977E-4</c:v>
                </c:pt>
                <c:pt idx="36488">
                  <c:v>7.2975999999969976E-4</c:v>
                </c:pt>
                <c:pt idx="36489">
                  <c:v>7.2977999999969975E-4</c:v>
                </c:pt>
                <c:pt idx="36490">
                  <c:v>7.2979999999969974E-4</c:v>
                </c:pt>
                <c:pt idx="36491">
                  <c:v>7.2981999999969973E-4</c:v>
                </c:pt>
                <c:pt idx="36492">
                  <c:v>7.2983999999969972E-4</c:v>
                </c:pt>
                <c:pt idx="36493">
                  <c:v>7.2985999999969971E-4</c:v>
                </c:pt>
                <c:pt idx="36494">
                  <c:v>7.298799999996997E-4</c:v>
                </c:pt>
                <c:pt idx="36495">
                  <c:v>7.2989999999969969E-4</c:v>
                </c:pt>
                <c:pt idx="36496">
                  <c:v>7.2991999999969968E-4</c:v>
                </c:pt>
                <c:pt idx="36497">
                  <c:v>7.2993999999969967E-4</c:v>
                </c:pt>
                <c:pt idx="36498">
                  <c:v>7.2995999999969966E-4</c:v>
                </c:pt>
                <c:pt idx="36499">
                  <c:v>7.2997999999969965E-4</c:v>
                </c:pt>
                <c:pt idx="36500">
                  <c:v>7.2999999999969964E-4</c:v>
                </c:pt>
                <c:pt idx="36501">
                  <c:v>7.3001999999969963E-4</c:v>
                </c:pt>
                <c:pt idx="36502">
                  <c:v>7.3003999999969962E-4</c:v>
                </c:pt>
                <c:pt idx="36503">
                  <c:v>7.3005999999969961E-4</c:v>
                </c:pt>
                <c:pt idx="36504">
                  <c:v>7.300799999996996E-4</c:v>
                </c:pt>
                <c:pt idx="36505">
                  <c:v>7.3009999999969959E-4</c:v>
                </c:pt>
                <c:pt idx="36506">
                  <c:v>7.3011999999969958E-4</c:v>
                </c:pt>
                <c:pt idx="36507">
                  <c:v>7.3013999999969957E-4</c:v>
                </c:pt>
                <c:pt idx="36508">
                  <c:v>7.3015999999969956E-4</c:v>
                </c:pt>
                <c:pt idx="36509">
                  <c:v>7.3017999999969955E-4</c:v>
                </c:pt>
                <c:pt idx="36510">
                  <c:v>7.3019999999969954E-4</c:v>
                </c:pt>
                <c:pt idx="36511">
                  <c:v>7.3021999999969953E-4</c:v>
                </c:pt>
                <c:pt idx="36512">
                  <c:v>7.3023999999969951E-4</c:v>
                </c:pt>
                <c:pt idx="36513">
                  <c:v>7.302599999996995E-4</c:v>
                </c:pt>
                <c:pt idx="36514">
                  <c:v>7.3027999999969949E-4</c:v>
                </c:pt>
                <c:pt idx="36515">
                  <c:v>7.3029999999969948E-4</c:v>
                </c:pt>
                <c:pt idx="36516">
                  <c:v>7.3031999999969947E-4</c:v>
                </c:pt>
                <c:pt idx="36517">
                  <c:v>7.3033999999969946E-4</c:v>
                </c:pt>
                <c:pt idx="36518">
                  <c:v>7.3035999999969945E-4</c:v>
                </c:pt>
                <c:pt idx="36519">
                  <c:v>7.3037999999969944E-4</c:v>
                </c:pt>
                <c:pt idx="36520">
                  <c:v>7.3039999999969943E-4</c:v>
                </c:pt>
                <c:pt idx="36521">
                  <c:v>7.3041999999969942E-4</c:v>
                </c:pt>
                <c:pt idx="36522">
                  <c:v>7.3043999999969941E-4</c:v>
                </c:pt>
                <c:pt idx="36523">
                  <c:v>7.304599999996994E-4</c:v>
                </c:pt>
                <c:pt idx="36524">
                  <c:v>7.3047999999969939E-4</c:v>
                </c:pt>
                <c:pt idx="36525">
                  <c:v>7.3049999999969938E-4</c:v>
                </c:pt>
                <c:pt idx="36526">
                  <c:v>7.3051999999969937E-4</c:v>
                </c:pt>
                <c:pt idx="36527">
                  <c:v>7.3053999999969936E-4</c:v>
                </c:pt>
                <c:pt idx="36528">
                  <c:v>7.3055999999969935E-4</c:v>
                </c:pt>
                <c:pt idx="36529">
                  <c:v>7.3057999999969934E-4</c:v>
                </c:pt>
                <c:pt idx="36530">
                  <c:v>7.3059999999969933E-4</c:v>
                </c:pt>
                <c:pt idx="36531">
                  <c:v>7.3061999999969932E-4</c:v>
                </c:pt>
                <c:pt idx="36532">
                  <c:v>7.3063999999969931E-4</c:v>
                </c:pt>
                <c:pt idx="36533">
                  <c:v>7.306599999996993E-4</c:v>
                </c:pt>
                <c:pt idx="36534">
                  <c:v>7.3067999999969929E-4</c:v>
                </c:pt>
                <c:pt idx="36535">
                  <c:v>7.3069999999969928E-4</c:v>
                </c:pt>
                <c:pt idx="36536">
                  <c:v>7.3071999999969927E-4</c:v>
                </c:pt>
                <c:pt idx="36537">
                  <c:v>7.3073999999969926E-4</c:v>
                </c:pt>
                <c:pt idx="36538">
                  <c:v>7.3075999999969925E-4</c:v>
                </c:pt>
                <c:pt idx="36539">
                  <c:v>7.3077999999969924E-4</c:v>
                </c:pt>
                <c:pt idx="36540">
                  <c:v>7.3079999999969922E-4</c:v>
                </c:pt>
                <c:pt idx="36541">
                  <c:v>7.3081999999969921E-4</c:v>
                </c:pt>
                <c:pt idx="36542">
                  <c:v>7.308399999996992E-4</c:v>
                </c:pt>
                <c:pt idx="36543">
                  <c:v>7.3085999999969919E-4</c:v>
                </c:pt>
                <c:pt idx="36544">
                  <c:v>7.3087999999969918E-4</c:v>
                </c:pt>
                <c:pt idx="36545">
                  <c:v>7.3089999999969917E-4</c:v>
                </c:pt>
                <c:pt idx="36546">
                  <c:v>7.3091999999969916E-4</c:v>
                </c:pt>
                <c:pt idx="36547">
                  <c:v>7.3093999999969915E-4</c:v>
                </c:pt>
                <c:pt idx="36548">
                  <c:v>7.3095999999969914E-4</c:v>
                </c:pt>
                <c:pt idx="36549">
                  <c:v>7.3097999999969913E-4</c:v>
                </c:pt>
                <c:pt idx="36550">
                  <c:v>7.3099999999969912E-4</c:v>
                </c:pt>
                <c:pt idx="36551">
                  <c:v>7.3101999999969911E-4</c:v>
                </c:pt>
                <c:pt idx="36552">
                  <c:v>7.310399999996991E-4</c:v>
                </c:pt>
                <c:pt idx="36553">
                  <c:v>7.3105999999969909E-4</c:v>
                </c:pt>
                <c:pt idx="36554">
                  <c:v>7.3107999999969908E-4</c:v>
                </c:pt>
                <c:pt idx="36555">
                  <c:v>7.3109999999969907E-4</c:v>
                </c:pt>
                <c:pt idx="36556">
                  <c:v>7.3111999999969906E-4</c:v>
                </c:pt>
                <c:pt idx="36557">
                  <c:v>7.3113999999969905E-4</c:v>
                </c:pt>
                <c:pt idx="36558">
                  <c:v>7.3115999999969904E-4</c:v>
                </c:pt>
                <c:pt idx="36559">
                  <c:v>7.3117999999969903E-4</c:v>
                </c:pt>
                <c:pt idx="36560">
                  <c:v>7.3119999999969902E-4</c:v>
                </c:pt>
                <c:pt idx="36561">
                  <c:v>7.3121999999969901E-4</c:v>
                </c:pt>
                <c:pt idx="36562">
                  <c:v>7.31239999999699E-4</c:v>
                </c:pt>
                <c:pt idx="36563">
                  <c:v>7.3125999999969899E-4</c:v>
                </c:pt>
                <c:pt idx="36564">
                  <c:v>7.3127999999969898E-4</c:v>
                </c:pt>
                <c:pt idx="36565">
                  <c:v>7.3129999999969897E-4</c:v>
                </c:pt>
                <c:pt idx="36566">
                  <c:v>7.3131999999969896E-4</c:v>
                </c:pt>
                <c:pt idx="36567">
                  <c:v>7.3133999999969895E-4</c:v>
                </c:pt>
                <c:pt idx="36568">
                  <c:v>7.3135999999969893E-4</c:v>
                </c:pt>
                <c:pt idx="36569">
                  <c:v>7.3137999999969892E-4</c:v>
                </c:pt>
                <c:pt idx="36570">
                  <c:v>7.3139999999969891E-4</c:v>
                </c:pt>
                <c:pt idx="36571">
                  <c:v>7.314199999996989E-4</c:v>
                </c:pt>
                <c:pt idx="36572">
                  <c:v>7.3143999999969889E-4</c:v>
                </c:pt>
                <c:pt idx="36573">
                  <c:v>7.3145999999969888E-4</c:v>
                </c:pt>
                <c:pt idx="36574">
                  <c:v>7.3147999999969887E-4</c:v>
                </c:pt>
                <c:pt idx="36575">
                  <c:v>7.3149999999969886E-4</c:v>
                </c:pt>
                <c:pt idx="36576">
                  <c:v>7.3151999999969885E-4</c:v>
                </c:pt>
                <c:pt idx="36577">
                  <c:v>7.3153999999969884E-4</c:v>
                </c:pt>
                <c:pt idx="36578">
                  <c:v>7.3155999999969883E-4</c:v>
                </c:pt>
                <c:pt idx="36579">
                  <c:v>7.3157999999969882E-4</c:v>
                </c:pt>
                <c:pt idx="36580">
                  <c:v>7.3159999999969881E-4</c:v>
                </c:pt>
                <c:pt idx="36581">
                  <c:v>7.316199999996988E-4</c:v>
                </c:pt>
                <c:pt idx="36582">
                  <c:v>7.3163999999969879E-4</c:v>
                </c:pt>
                <c:pt idx="36583">
                  <c:v>7.3165999999969878E-4</c:v>
                </c:pt>
                <c:pt idx="36584">
                  <c:v>7.3167999999969877E-4</c:v>
                </c:pt>
                <c:pt idx="36585">
                  <c:v>7.3169999999969876E-4</c:v>
                </c:pt>
                <c:pt idx="36586">
                  <c:v>7.3171999999969875E-4</c:v>
                </c:pt>
                <c:pt idx="36587">
                  <c:v>7.3173999999969874E-4</c:v>
                </c:pt>
                <c:pt idx="36588">
                  <c:v>7.3175999999969873E-4</c:v>
                </c:pt>
                <c:pt idx="36589">
                  <c:v>7.3177999999969872E-4</c:v>
                </c:pt>
                <c:pt idx="36590">
                  <c:v>7.3179999999969871E-4</c:v>
                </c:pt>
                <c:pt idx="36591">
                  <c:v>7.318199999996987E-4</c:v>
                </c:pt>
                <c:pt idx="36592">
                  <c:v>7.3183999999969869E-4</c:v>
                </c:pt>
                <c:pt idx="36593">
                  <c:v>7.3185999999969868E-4</c:v>
                </c:pt>
                <c:pt idx="36594">
                  <c:v>7.3187999999969867E-4</c:v>
                </c:pt>
                <c:pt idx="36595">
                  <c:v>7.3189999999969866E-4</c:v>
                </c:pt>
                <c:pt idx="36596">
                  <c:v>7.3191999999969864E-4</c:v>
                </c:pt>
                <c:pt idx="36597">
                  <c:v>7.3193999999969863E-4</c:v>
                </c:pt>
                <c:pt idx="36598">
                  <c:v>7.3195999999969862E-4</c:v>
                </c:pt>
                <c:pt idx="36599">
                  <c:v>7.3197999999969861E-4</c:v>
                </c:pt>
                <c:pt idx="36600">
                  <c:v>7.319999999996986E-4</c:v>
                </c:pt>
                <c:pt idx="36601">
                  <c:v>7.3201999999969859E-4</c:v>
                </c:pt>
                <c:pt idx="36602">
                  <c:v>7.3203999999969858E-4</c:v>
                </c:pt>
                <c:pt idx="36603">
                  <c:v>7.3205999999969857E-4</c:v>
                </c:pt>
                <c:pt idx="36604">
                  <c:v>7.3207999999969856E-4</c:v>
                </c:pt>
                <c:pt idx="36605">
                  <c:v>7.3209999999969855E-4</c:v>
                </c:pt>
                <c:pt idx="36606">
                  <c:v>7.3211999999969854E-4</c:v>
                </c:pt>
                <c:pt idx="36607">
                  <c:v>7.3213999999969853E-4</c:v>
                </c:pt>
                <c:pt idx="36608">
                  <c:v>7.3215999999969852E-4</c:v>
                </c:pt>
                <c:pt idx="36609">
                  <c:v>7.3217999999969851E-4</c:v>
                </c:pt>
                <c:pt idx="36610">
                  <c:v>7.321999999996985E-4</c:v>
                </c:pt>
                <c:pt idx="36611">
                  <c:v>7.3221999999969849E-4</c:v>
                </c:pt>
                <c:pt idx="36612">
                  <c:v>7.3223999999969848E-4</c:v>
                </c:pt>
                <c:pt idx="36613">
                  <c:v>7.3225999999969847E-4</c:v>
                </c:pt>
                <c:pt idx="36614">
                  <c:v>7.3227999999969846E-4</c:v>
                </c:pt>
                <c:pt idx="36615">
                  <c:v>7.3229999999969845E-4</c:v>
                </c:pt>
                <c:pt idx="36616">
                  <c:v>7.3231999999969844E-4</c:v>
                </c:pt>
                <c:pt idx="36617">
                  <c:v>7.3233999999969843E-4</c:v>
                </c:pt>
                <c:pt idx="36618">
                  <c:v>7.3235999999969842E-4</c:v>
                </c:pt>
                <c:pt idx="36619">
                  <c:v>7.3237999999969841E-4</c:v>
                </c:pt>
                <c:pt idx="36620">
                  <c:v>7.323999999996984E-4</c:v>
                </c:pt>
                <c:pt idx="36621">
                  <c:v>7.3241999999969839E-4</c:v>
                </c:pt>
                <c:pt idx="36622">
                  <c:v>7.3243999999969838E-4</c:v>
                </c:pt>
                <c:pt idx="36623">
                  <c:v>7.3245999999969837E-4</c:v>
                </c:pt>
                <c:pt idx="36624">
                  <c:v>7.3247999999969836E-4</c:v>
                </c:pt>
                <c:pt idx="36625">
                  <c:v>7.3249999999969834E-4</c:v>
                </c:pt>
                <c:pt idx="36626">
                  <c:v>7.3251999999969833E-4</c:v>
                </c:pt>
                <c:pt idx="36627">
                  <c:v>7.3253999999969832E-4</c:v>
                </c:pt>
                <c:pt idx="36628">
                  <c:v>7.3255999999969831E-4</c:v>
                </c:pt>
                <c:pt idx="36629">
                  <c:v>7.325799999996983E-4</c:v>
                </c:pt>
                <c:pt idx="36630">
                  <c:v>7.3259999999969829E-4</c:v>
                </c:pt>
                <c:pt idx="36631">
                  <c:v>7.3261999999969828E-4</c:v>
                </c:pt>
                <c:pt idx="36632">
                  <c:v>7.3263999999969827E-4</c:v>
                </c:pt>
                <c:pt idx="36633">
                  <c:v>7.3265999999969826E-4</c:v>
                </c:pt>
                <c:pt idx="36634">
                  <c:v>7.3267999999969825E-4</c:v>
                </c:pt>
                <c:pt idx="36635">
                  <c:v>7.3269999999969824E-4</c:v>
                </c:pt>
                <c:pt idx="36636">
                  <c:v>7.3271999999969823E-4</c:v>
                </c:pt>
                <c:pt idx="36637">
                  <c:v>7.3273999999969822E-4</c:v>
                </c:pt>
                <c:pt idx="36638">
                  <c:v>7.3275999999969821E-4</c:v>
                </c:pt>
                <c:pt idx="36639">
                  <c:v>7.327799999996982E-4</c:v>
                </c:pt>
                <c:pt idx="36640">
                  <c:v>7.3279999999969819E-4</c:v>
                </c:pt>
                <c:pt idx="36641">
                  <c:v>7.3281999999969818E-4</c:v>
                </c:pt>
                <c:pt idx="36642">
                  <c:v>7.3283999999969817E-4</c:v>
                </c:pt>
                <c:pt idx="36643">
                  <c:v>7.3285999999969816E-4</c:v>
                </c:pt>
                <c:pt idx="36644">
                  <c:v>7.3287999999969815E-4</c:v>
                </c:pt>
                <c:pt idx="36645">
                  <c:v>7.3289999999969814E-4</c:v>
                </c:pt>
                <c:pt idx="36646">
                  <c:v>7.3291999999969813E-4</c:v>
                </c:pt>
                <c:pt idx="36647">
                  <c:v>7.3293999999969812E-4</c:v>
                </c:pt>
                <c:pt idx="36648">
                  <c:v>7.3295999999969811E-4</c:v>
                </c:pt>
                <c:pt idx="36649">
                  <c:v>7.329799999996981E-4</c:v>
                </c:pt>
                <c:pt idx="36650">
                  <c:v>7.3299999999969809E-4</c:v>
                </c:pt>
                <c:pt idx="36651">
                  <c:v>7.3301999999969808E-4</c:v>
                </c:pt>
                <c:pt idx="36652">
                  <c:v>7.3303999999969807E-4</c:v>
                </c:pt>
                <c:pt idx="36653">
                  <c:v>7.3305999999969805E-4</c:v>
                </c:pt>
                <c:pt idx="36654">
                  <c:v>7.3307999999969804E-4</c:v>
                </c:pt>
                <c:pt idx="36655">
                  <c:v>7.3309999999969803E-4</c:v>
                </c:pt>
                <c:pt idx="36656">
                  <c:v>7.3311999999969802E-4</c:v>
                </c:pt>
                <c:pt idx="36657">
                  <c:v>7.3313999999969801E-4</c:v>
                </c:pt>
                <c:pt idx="36658">
                  <c:v>7.33159999999698E-4</c:v>
                </c:pt>
                <c:pt idx="36659">
                  <c:v>7.3317999999969799E-4</c:v>
                </c:pt>
                <c:pt idx="36660">
                  <c:v>7.3319999999969798E-4</c:v>
                </c:pt>
                <c:pt idx="36661">
                  <c:v>7.3321999999969797E-4</c:v>
                </c:pt>
                <c:pt idx="36662">
                  <c:v>7.3323999999969796E-4</c:v>
                </c:pt>
                <c:pt idx="36663">
                  <c:v>7.3325999999969795E-4</c:v>
                </c:pt>
                <c:pt idx="36664">
                  <c:v>7.3327999999969794E-4</c:v>
                </c:pt>
                <c:pt idx="36665">
                  <c:v>7.3329999999969793E-4</c:v>
                </c:pt>
                <c:pt idx="36666">
                  <c:v>7.3331999999969792E-4</c:v>
                </c:pt>
                <c:pt idx="36667">
                  <c:v>7.3333999999969791E-4</c:v>
                </c:pt>
                <c:pt idx="36668">
                  <c:v>7.333599999996979E-4</c:v>
                </c:pt>
                <c:pt idx="36669">
                  <c:v>7.3337999999969789E-4</c:v>
                </c:pt>
                <c:pt idx="36670">
                  <c:v>7.3339999999969788E-4</c:v>
                </c:pt>
                <c:pt idx="36671">
                  <c:v>7.3341999999969787E-4</c:v>
                </c:pt>
                <c:pt idx="36672">
                  <c:v>7.3343999999969786E-4</c:v>
                </c:pt>
                <c:pt idx="36673">
                  <c:v>7.3345999999969785E-4</c:v>
                </c:pt>
                <c:pt idx="36674">
                  <c:v>7.3347999999969784E-4</c:v>
                </c:pt>
                <c:pt idx="36675">
                  <c:v>7.3349999999969783E-4</c:v>
                </c:pt>
                <c:pt idx="36676">
                  <c:v>7.3351999999969782E-4</c:v>
                </c:pt>
                <c:pt idx="36677">
                  <c:v>7.3353999999969781E-4</c:v>
                </c:pt>
                <c:pt idx="36678">
                  <c:v>7.335599999996978E-4</c:v>
                </c:pt>
                <c:pt idx="36679">
                  <c:v>7.3357999999969779E-4</c:v>
                </c:pt>
                <c:pt idx="36680">
                  <c:v>7.3359999999969778E-4</c:v>
                </c:pt>
                <c:pt idx="36681">
                  <c:v>7.3361999999969776E-4</c:v>
                </c:pt>
                <c:pt idx="36682">
                  <c:v>7.3363999999969775E-4</c:v>
                </c:pt>
                <c:pt idx="36683">
                  <c:v>7.3365999999969774E-4</c:v>
                </c:pt>
                <c:pt idx="36684">
                  <c:v>7.3367999999969773E-4</c:v>
                </c:pt>
                <c:pt idx="36685">
                  <c:v>7.3369999999969772E-4</c:v>
                </c:pt>
                <c:pt idx="36686">
                  <c:v>7.3371999999969771E-4</c:v>
                </c:pt>
                <c:pt idx="36687">
                  <c:v>7.337399999996977E-4</c:v>
                </c:pt>
                <c:pt idx="36688">
                  <c:v>7.3375999999969769E-4</c:v>
                </c:pt>
                <c:pt idx="36689">
                  <c:v>7.3377999999969768E-4</c:v>
                </c:pt>
                <c:pt idx="36690">
                  <c:v>7.3379999999969767E-4</c:v>
                </c:pt>
                <c:pt idx="36691">
                  <c:v>7.3381999999969766E-4</c:v>
                </c:pt>
                <c:pt idx="36692">
                  <c:v>7.3383999999969765E-4</c:v>
                </c:pt>
                <c:pt idx="36693">
                  <c:v>7.3385999999969764E-4</c:v>
                </c:pt>
                <c:pt idx="36694">
                  <c:v>7.3387999999969763E-4</c:v>
                </c:pt>
                <c:pt idx="36695">
                  <c:v>7.3389999999969762E-4</c:v>
                </c:pt>
                <c:pt idx="36696">
                  <c:v>7.3391999999969761E-4</c:v>
                </c:pt>
                <c:pt idx="36697">
                  <c:v>7.339399999996976E-4</c:v>
                </c:pt>
                <c:pt idx="36698">
                  <c:v>7.3395999999969759E-4</c:v>
                </c:pt>
                <c:pt idx="36699">
                  <c:v>7.3397999999969758E-4</c:v>
                </c:pt>
                <c:pt idx="36700">
                  <c:v>7.3399999999969757E-4</c:v>
                </c:pt>
                <c:pt idx="36701">
                  <c:v>7.3401999999969756E-4</c:v>
                </c:pt>
                <c:pt idx="36702">
                  <c:v>7.3403999999969755E-4</c:v>
                </c:pt>
                <c:pt idx="36703">
                  <c:v>7.3405999999969754E-4</c:v>
                </c:pt>
                <c:pt idx="36704">
                  <c:v>7.3407999999969753E-4</c:v>
                </c:pt>
                <c:pt idx="36705">
                  <c:v>7.3409999999969752E-4</c:v>
                </c:pt>
                <c:pt idx="36706">
                  <c:v>7.3411999999969751E-4</c:v>
                </c:pt>
                <c:pt idx="36707">
                  <c:v>7.341399999996975E-4</c:v>
                </c:pt>
                <c:pt idx="36708">
                  <c:v>7.3415999999969749E-4</c:v>
                </c:pt>
                <c:pt idx="36709">
                  <c:v>7.3417999999969747E-4</c:v>
                </c:pt>
                <c:pt idx="36710">
                  <c:v>7.3419999999969746E-4</c:v>
                </c:pt>
                <c:pt idx="36711">
                  <c:v>7.3421999999969745E-4</c:v>
                </c:pt>
                <c:pt idx="36712">
                  <c:v>7.3423999999969744E-4</c:v>
                </c:pt>
                <c:pt idx="36713">
                  <c:v>7.3425999999969743E-4</c:v>
                </c:pt>
                <c:pt idx="36714">
                  <c:v>7.3427999999969742E-4</c:v>
                </c:pt>
                <c:pt idx="36715">
                  <c:v>7.3429999999969741E-4</c:v>
                </c:pt>
                <c:pt idx="36716">
                  <c:v>7.343199999996974E-4</c:v>
                </c:pt>
                <c:pt idx="36717">
                  <c:v>7.3433999999969739E-4</c:v>
                </c:pt>
                <c:pt idx="36718">
                  <c:v>7.3435999999969738E-4</c:v>
                </c:pt>
                <c:pt idx="36719">
                  <c:v>7.3437999999969737E-4</c:v>
                </c:pt>
                <c:pt idx="36720">
                  <c:v>7.3439999999969736E-4</c:v>
                </c:pt>
                <c:pt idx="36721">
                  <c:v>7.3441999999969735E-4</c:v>
                </c:pt>
                <c:pt idx="36722">
                  <c:v>7.3443999999969734E-4</c:v>
                </c:pt>
                <c:pt idx="36723">
                  <c:v>7.3445999999969733E-4</c:v>
                </c:pt>
                <c:pt idx="36724">
                  <c:v>7.3447999999969732E-4</c:v>
                </c:pt>
                <c:pt idx="36725">
                  <c:v>7.3449999999969731E-4</c:v>
                </c:pt>
                <c:pt idx="36726">
                  <c:v>7.345199999996973E-4</c:v>
                </c:pt>
                <c:pt idx="36727">
                  <c:v>7.3453999999969729E-4</c:v>
                </c:pt>
                <c:pt idx="36728">
                  <c:v>7.3455999999969728E-4</c:v>
                </c:pt>
                <c:pt idx="36729">
                  <c:v>7.3457999999969727E-4</c:v>
                </c:pt>
                <c:pt idx="36730">
                  <c:v>7.3459999999969726E-4</c:v>
                </c:pt>
                <c:pt idx="36731">
                  <c:v>7.3461999999969725E-4</c:v>
                </c:pt>
                <c:pt idx="36732">
                  <c:v>7.3463999999969724E-4</c:v>
                </c:pt>
                <c:pt idx="36733">
                  <c:v>7.3465999999969723E-4</c:v>
                </c:pt>
                <c:pt idx="36734">
                  <c:v>7.3467999999969722E-4</c:v>
                </c:pt>
                <c:pt idx="36735">
                  <c:v>7.3469999999969721E-4</c:v>
                </c:pt>
                <c:pt idx="36736">
                  <c:v>7.347199999996972E-4</c:v>
                </c:pt>
                <c:pt idx="36737">
                  <c:v>7.3473999999969718E-4</c:v>
                </c:pt>
                <c:pt idx="36738">
                  <c:v>7.3475999999969717E-4</c:v>
                </c:pt>
                <c:pt idx="36739">
                  <c:v>7.3477999999969716E-4</c:v>
                </c:pt>
                <c:pt idx="36740">
                  <c:v>7.3479999999969715E-4</c:v>
                </c:pt>
                <c:pt idx="36741">
                  <c:v>7.3481999999969714E-4</c:v>
                </c:pt>
                <c:pt idx="36742">
                  <c:v>7.3483999999969713E-4</c:v>
                </c:pt>
                <c:pt idx="36743">
                  <c:v>7.3485999999969712E-4</c:v>
                </c:pt>
                <c:pt idx="36744">
                  <c:v>7.3487999999969711E-4</c:v>
                </c:pt>
                <c:pt idx="36745">
                  <c:v>7.348999999996971E-4</c:v>
                </c:pt>
                <c:pt idx="36746">
                  <c:v>7.3491999999969709E-4</c:v>
                </c:pt>
                <c:pt idx="36747">
                  <c:v>7.3493999999969708E-4</c:v>
                </c:pt>
                <c:pt idx="36748">
                  <c:v>7.3495999999969707E-4</c:v>
                </c:pt>
                <c:pt idx="36749">
                  <c:v>7.3497999999969706E-4</c:v>
                </c:pt>
                <c:pt idx="36750">
                  <c:v>7.3499999999969705E-4</c:v>
                </c:pt>
                <c:pt idx="36751">
                  <c:v>7.3501999999969704E-4</c:v>
                </c:pt>
                <c:pt idx="36752">
                  <c:v>7.3503999999969703E-4</c:v>
                </c:pt>
                <c:pt idx="36753">
                  <c:v>7.3505999999969702E-4</c:v>
                </c:pt>
                <c:pt idx="36754">
                  <c:v>7.3507999999969701E-4</c:v>
                </c:pt>
                <c:pt idx="36755">
                  <c:v>7.35099999999697E-4</c:v>
                </c:pt>
                <c:pt idx="36756">
                  <c:v>7.3511999999969699E-4</c:v>
                </c:pt>
                <c:pt idx="36757">
                  <c:v>7.3513999999969698E-4</c:v>
                </c:pt>
                <c:pt idx="36758">
                  <c:v>7.3515999999969697E-4</c:v>
                </c:pt>
                <c:pt idx="36759">
                  <c:v>7.3517999999969696E-4</c:v>
                </c:pt>
                <c:pt idx="36760">
                  <c:v>7.3519999999969695E-4</c:v>
                </c:pt>
                <c:pt idx="36761">
                  <c:v>7.3521999999969694E-4</c:v>
                </c:pt>
                <c:pt idx="36762">
                  <c:v>7.3523999999969693E-4</c:v>
                </c:pt>
                <c:pt idx="36763">
                  <c:v>7.3525999999969692E-4</c:v>
                </c:pt>
                <c:pt idx="36764">
                  <c:v>7.3527999999969691E-4</c:v>
                </c:pt>
                <c:pt idx="36765">
                  <c:v>7.3529999999969689E-4</c:v>
                </c:pt>
                <c:pt idx="36766">
                  <c:v>7.3531999999969688E-4</c:v>
                </c:pt>
                <c:pt idx="36767">
                  <c:v>7.3533999999969687E-4</c:v>
                </c:pt>
                <c:pt idx="36768">
                  <c:v>7.3535999999969686E-4</c:v>
                </c:pt>
                <c:pt idx="36769">
                  <c:v>7.3537999999969685E-4</c:v>
                </c:pt>
                <c:pt idx="36770">
                  <c:v>7.3539999999969684E-4</c:v>
                </c:pt>
                <c:pt idx="36771">
                  <c:v>7.3541999999969683E-4</c:v>
                </c:pt>
                <c:pt idx="36772">
                  <c:v>7.3543999999969682E-4</c:v>
                </c:pt>
                <c:pt idx="36773">
                  <c:v>7.3545999999969681E-4</c:v>
                </c:pt>
                <c:pt idx="36774">
                  <c:v>7.354799999996968E-4</c:v>
                </c:pt>
                <c:pt idx="36775">
                  <c:v>7.3549999999969679E-4</c:v>
                </c:pt>
                <c:pt idx="36776">
                  <c:v>7.3551999999969678E-4</c:v>
                </c:pt>
                <c:pt idx="36777">
                  <c:v>7.3553999999969677E-4</c:v>
                </c:pt>
                <c:pt idx="36778">
                  <c:v>7.3555999999969676E-4</c:v>
                </c:pt>
                <c:pt idx="36779">
                  <c:v>7.3557999999969675E-4</c:v>
                </c:pt>
                <c:pt idx="36780">
                  <c:v>7.3559999999969674E-4</c:v>
                </c:pt>
                <c:pt idx="36781">
                  <c:v>7.3561999999969673E-4</c:v>
                </c:pt>
                <c:pt idx="36782">
                  <c:v>7.3563999999969672E-4</c:v>
                </c:pt>
                <c:pt idx="36783">
                  <c:v>7.3565999999969671E-4</c:v>
                </c:pt>
                <c:pt idx="36784">
                  <c:v>7.356799999996967E-4</c:v>
                </c:pt>
                <c:pt idx="36785">
                  <c:v>7.3569999999969669E-4</c:v>
                </c:pt>
                <c:pt idx="36786">
                  <c:v>7.3571999999969668E-4</c:v>
                </c:pt>
                <c:pt idx="36787">
                  <c:v>7.3573999999969667E-4</c:v>
                </c:pt>
                <c:pt idx="36788">
                  <c:v>7.3575999999969666E-4</c:v>
                </c:pt>
                <c:pt idx="36789">
                  <c:v>7.3577999999969665E-4</c:v>
                </c:pt>
                <c:pt idx="36790">
                  <c:v>7.3579999999969664E-4</c:v>
                </c:pt>
                <c:pt idx="36791">
                  <c:v>7.3581999999969663E-4</c:v>
                </c:pt>
                <c:pt idx="36792">
                  <c:v>7.3583999999969662E-4</c:v>
                </c:pt>
                <c:pt idx="36793">
                  <c:v>7.358599999996966E-4</c:v>
                </c:pt>
                <c:pt idx="36794">
                  <c:v>7.3587999999969659E-4</c:v>
                </c:pt>
                <c:pt idx="36795">
                  <c:v>7.3589999999969658E-4</c:v>
                </c:pt>
                <c:pt idx="36796">
                  <c:v>7.3591999999969657E-4</c:v>
                </c:pt>
                <c:pt idx="36797">
                  <c:v>7.3593999999969656E-4</c:v>
                </c:pt>
                <c:pt idx="36798">
                  <c:v>7.3595999999969655E-4</c:v>
                </c:pt>
                <c:pt idx="36799">
                  <c:v>7.3597999999969654E-4</c:v>
                </c:pt>
                <c:pt idx="36800">
                  <c:v>7.3599999999969653E-4</c:v>
                </c:pt>
                <c:pt idx="36801">
                  <c:v>7.3601999999969652E-4</c:v>
                </c:pt>
                <c:pt idx="36802">
                  <c:v>7.3603999999969651E-4</c:v>
                </c:pt>
                <c:pt idx="36803">
                  <c:v>7.360599999996965E-4</c:v>
                </c:pt>
                <c:pt idx="36804">
                  <c:v>7.3607999999969649E-4</c:v>
                </c:pt>
                <c:pt idx="36805">
                  <c:v>7.3609999999969648E-4</c:v>
                </c:pt>
                <c:pt idx="36806">
                  <c:v>7.3611999999969647E-4</c:v>
                </c:pt>
                <c:pt idx="36807">
                  <c:v>7.3613999999969646E-4</c:v>
                </c:pt>
                <c:pt idx="36808">
                  <c:v>7.3615999999969645E-4</c:v>
                </c:pt>
                <c:pt idx="36809">
                  <c:v>7.3617999999969644E-4</c:v>
                </c:pt>
                <c:pt idx="36810">
                  <c:v>7.3619999999969643E-4</c:v>
                </c:pt>
                <c:pt idx="36811">
                  <c:v>7.3621999999969642E-4</c:v>
                </c:pt>
                <c:pt idx="36812">
                  <c:v>7.3623999999969641E-4</c:v>
                </c:pt>
                <c:pt idx="36813">
                  <c:v>7.362599999996964E-4</c:v>
                </c:pt>
                <c:pt idx="36814">
                  <c:v>7.3627999999969639E-4</c:v>
                </c:pt>
                <c:pt idx="36815">
                  <c:v>7.3629999999969638E-4</c:v>
                </c:pt>
                <c:pt idx="36816">
                  <c:v>7.3631999999969637E-4</c:v>
                </c:pt>
                <c:pt idx="36817">
                  <c:v>7.3633999999969636E-4</c:v>
                </c:pt>
                <c:pt idx="36818">
                  <c:v>7.3635999999969635E-4</c:v>
                </c:pt>
                <c:pt idx="36819">
                  <c:v>7.3637999999969634E-4</c:v>
                </c:pt>
                <c:pt idx="36820">
                  <c:v>7.3639999999969633E-4</c:v>
                </c:pt>
                <c:pt idx="36821">
                  <c:v>7.3641999999969631E-4</c:v>
                </c:pt>
                <c:pt idx="36822">
                  <c:v>7.364399999996963E-4</c:v>
                </c:pt>
                <c:pt idx="36823">
                  <c:v>7.3645999999969629E-4</c:v>
                </c:pt>
                <c:pt idx="36824">
                  <c:v>7.3647999999969628E-4</c:v>
                </c:pt>
                <c:pt idx="36825">
                  <c:v>7.3649999999969627E-4</c:v>
                </c:pt>
                <c:pt idx="36826">
                  <c:v>7.3651999999969626E-4</c:v>
                </c:pt>
                <c:pt idx="36827">
                  <c:v>7.3653999999969625E-4</c:v>
                </c:pt>
                <c:pt idx="36828">
                  <c:v>7.3655999999969624E-4</c:v>
                </c:pt>
                <c:pt idx="36829">
                  <c:v>7.3657999999969623E-4</c:v>
                </c:pt>
                <c:pt idx="36830">
                  <c:v>7.3659999999969622E-4</c:v>
                </c:pt>
                <c:pt idx="36831">
                  <c:v>7.3661999999969621E-4</c:v>
                </c:pt>
                <c:pt idx="36832">
                  <c:v>7.366399999996962E-4</c:v>
                </c:pt>
                <c:pt idx="36833">
                  <c:v>7.3665999999969619E-4</c:v>
                </c:pt>
                <c:pt idx="36834">
                  <c:v>7.3667999999969618E-4</c:v>
                </c:pt>
                <c:pt idx="36835">
                  <c:v>7.3669999999969617E-4</c:v>
                </c:pt>
                <c:pt idx="36836">
                  <c:v>7.3671999999969616E-4</c:v>
                </c:pt>
                <c:pt idx="36837">
                  <c:v>7.3673999999969615E-4</c:v>
                </c:pt>
                <c:pt idx="36838">
                  <c:v>7.3675999999969614E-4</c:v>
                </c:pt>
                <c:pt idx="36839">
                  <c:v>7.3677999999969613E-4</c:v>
                </c:pt>
                <c:pt idx="36840">
                  <c:v>7.3679999999969612E-4</c:v>
                </c:pt>
                <c:pt idx="36841">
                  <c:v>7.3681999999969611E-4</c:v>
                </c:pt>
                <c:pt idx="36842">
                  <c:v>7.368399999996961E-4</c:v>
                </c:pt>
                <c:pt idx="36843">
                  <c:v>7.3685999999969609E-4</c:v>
                </c:pt>
                <c:pt idx="36844">
                  <c:v>7.3687999999969608E-4</c:v>
                </c:pt>
                <c:pt idx="36845">
                  <c:v>7.3689999999969607E-4</c:v>
                </c:pt>
                <c:pt idx="36846">
                  <c:v>7.3691999999969606E-4</c:v>
                </c:pt>
                <c:pt idx="36847">
                  <c:v>7.3693999999969605E-4</c:v>
                </c:pt>
                <c:pt idx="36848">
                  <c:v>7.3695999999969604E-4</c:v>
                </c:pt>
                <c:pt idx="36849">
                  <c:v>7.3697999999969602E-4</c:v>
                </c:pt>
                <c:pt idx="36850">
                  <c:v>7.3699999999969601E-4</c:v>
                </c:pt>
                <c:pt idx="36851">
                  <c:v>7.37019999999696E-4</c:v>
                </c:pt>
                <c:pt idx="36852">
                  <c:v>7.3703999999969599E-4</c:v>
                </c:pt>
                <c:pt idx="36853">
                  <c:v>7.3705999999969598E-4</c:v>
                </c:pt>
                <c:pt idx="36854">
                  <c:v>7.3707999999969597E-4</c:v>
                </c:pt>
                <c:pt idx="36855">
                  <c:v>7.3709999999969596E-4</c:v>
                </c:pt>
                <c:pt idx="36856">
                  <c:v>7.3711999999969595E-4</c:v>
                </c:pt>
                <c:pt idx="36857">
                  <c:v>7.3713999999969594E-4</c:v>
                </c:pt>
                <c:pt idx="36858">
                  <c:v>7.3715999999969593E-4</c:v>
                </c:pt>
                <c:pt idx="36859">
                  <c:v>7.3717999999969592E-4</c:v>
                </c:pt>
                <c:pt idx="36860">
                  <c:v>7.3719999999969591E-4</c:v>
                </c:pt>
                <c:pt idx="36861">
                  <c:v>7.372199999996959E-4</c:v>
                </c:pt>
                <c:pt idx="36862">
                  <c:v>7.3723999999969589E-4</c:v>
                </c:pt>
                <c:pt idx="36863">
                  <c:v>7.3725999999969588E-4</c:v>
                </c:pt>
                <c:pt idx="36864">
                  <c:v>7.3727999999969587E-4</c:v>
                </c:pt>
                <c:pt idx="36865">
                  <c:v>7.3729999999969586E-4</c:v>
                </c:pt>
                <c:pt idx="36866">
                  <c:v>7.3731999999969585E-4</c:v>
                </c:pt>
                <c:pt idx="36867">
                  <c:v>7.3733999999969584E-4</c:v>
                </c:pt>
                <c:pt idx="36868">
                  <c:v>7.3735999999969583E-4</c:v>
                </c:pt>
                <c:pt idx="36869">
                  <c:v>7.3737999999969582E-4</c:v>
                </c:pt>
                <c:pt idx="36870">
                  <c:v>7.3739999999969581E-4</c:v>
                </c:pt>
                <c:pt idx="36871">
                  <c:v>7.374199999996958E-4</c:v>
                </c:pt>
                <c:pt idx="36872">
                  <c:v>7.3743999999969579E-4</c:v>
                </c:pt>
                <c:pt idx="36873">
                  <c:v>7.3745999999969578E-4</c:v>
                </c:pt>
                <c:pt idx="36874">
                  <c:v>7.3747999999969577E-4</c:v>
                </c:pt>
                <c:pt idx="36875">
                  <c:v>7.3749999999969576E-4</c:v>
                </c:pt>
                <c:pt idx="36876">
                  <c:v>7.3751999999969575E-4</c:v>
                </c:pt>
                <c:pt idx="36877">
                  <c:v>7.3753999999969573E-4</c:v>
                </c:pt>
                <c:pt idx="36878">
                  <c:v>7.3755999999969572E-4</c:v>
                </c:pt>
                <c:pt idx="36879">
                  <c:v>7.3757999999969571E-4</c:v>
                </c:pt>
                <c:pt idx="36880">
                  <c:v>7.375999999996957E-4</c:v>
                </c:pt>
                <c:pt idx="36881">
                  <c:v>7.3761999999969569E-4</c:v>
                </c:pt>
                <c:pt idx="36882">
                  <c:v>7.3763999999969568E-4</c:v>
                </c:pt>
                <c:pt idx="36883">
                  <c:v>7.3765999999969567E-4</c:v>
                </c:pt>
                <c:pt idx="36884">
                  <c:v>7.3767999999969566E-4</c:v>
                </c:pt>
                <c:pt idx="36885">
                  <c:v>7.3769999999969565E-4</c:v>
                </c:pt>
                <c:pt idx="36886">
                  <c:v>7.3771999999969564E-4</c:v>
                </c:pt>
                <c:pt idx="36887">
                  <c:v>7.3773999999969563E-4</c:v>
                </c:pt>
                <c:pt idx="36888">
                  <c:v>7.3775999999969562E-4</c:v>
                </c:pt>
                <c:pt idx="36889">
                  <c:v>7.3777999999969561E-4</c:v>
                </c:pt>
                <c:pt idx="36890">
                  <c:v>7.377999999996956E-4</c:v>
                </c:pt>
                <c:pt idx="36891">
                  <c:v>7.3781999999969559E-4</c:v>
                </c:pt>
                <c:pt idx="36892">
                  <c:v>7.3783999999969558E-4</c:v>
                </c:pt>
                <c:pt idx="36893">
                  <c:v>7.3785999999969557E-4</c:v>
                </c:pt>
                <c:pt idx="36894">
                  <c:v>7.3787999999969556E-4</c:v>
                </c:pt>
                <c:pt idx="36895">
                  <c:v>7.3789999999969555E-4</c:v>
                </c:pt>
                <c:pt idx="36896">
                  <c:v>7.3791999999969554E-4</c:v>
                </c:pt>
                <c:pt idx="36897">
                  <c:v>7.3793999999969553E-4</c:v>
                </c:pt>
                <c:pt idx="36898">
                  <c:v>7.3795999999969552E-4</c:v>
                </c:pt>
                <c:pt idx="36899">
                  <c:v>7.3797999999969551E-4</c:v>
                </c:pt>
                <c:pt idx="36900">
                  <c:v>7.379999999996955E-4</c:v>
                </c:pt>
                <c:pt idx="36901">
                  <c:v>7.3801999999969549E-4</c:v>
                </c:pt>
                <c:pt idx="36902">
                  <c:v>7.3803999999969548E-4</c:v>
                </c:pt>
                <c:pt idx="36903">
                  <c:v>7.3805999999969547E-4</c:v>
                </c:pt>
                <c:pt idx="36904">
                  <c:v>7.3807999999969546E-4</c:v>
                </c:pt>
                <c:pt idx="36905">
                  <c:v>7.3809999999969545E-4</c:v>
                </c:pt>
                <c:pt idx="36906">
                  <c:v>7.3811999999969543E-4</c:v>
                </c:pt>
                <c:pt idx="36907">
                  <c:v>7.3813999999969542E-4</c:v>
                </c:pt>
                <c:pt idx="36908">
                  <c:v>7.3815999999969541E-4</c:v>
                </c:pt>
                <c:pt idx="36909">
                  <c:v>7.381799999996954E-4</c:v>
                </c:pt>
                <c:pt idx="36910">
                  <c:v>7.3819999999969539E-4</c:v>
                </c:pt>
                <c:pt idx="36911">
                  <c:v>7.3821999999969538E-4</c:v>
                </c:pt>
                <c:pt idx="36912">
                  <c:v>7.3823999999969537E-4</c:v>
                </c:pt>
                <c:pt idx="36913">
                  <c:v>7.3825999999969536E-4</c:v>
                </c:pt>
                <c:pt idx="36914">
                  <c:v>7.3827999999969535E-4</c:v>
                </c:pt>
                <c:pt idx="36915">
                  <c:v>7.3829999999969534E-4</c:v>
                </c:pt>
                <c:pt idx="36916">
                  <c:v>7.3831999999969533E-4</c:v>
                </c:pt>
                <c:pt idx="36917">
                  <c:v>7.3833999999969532E-4</c:v>
                </c:pt>
                <c:pt idx="36918">
                  <c:v>7.3835999999969531E-4</c:v>
                </c:pt>
                <c:pt idx="36919">
                  <c:v>7.383799999996953E-4</c:v>
                </c:pt>
                <c:pt idx="36920">
                  <c:v>7.3839999999969529E-4</c:v>
                </c:pt>
                <c:pt idx="36921">
                  <c:v>7.3841999999969528E-4</c:v>
                </c:pt>
                <c:pt idx="36922">
                  <c:v>7.3843999999969527E-4</c:v>
                </c:pt>
                <c:pt idx="36923">
                  <c:v>7.3845999999969526E-4</c:v>
                </c:pt>
                <c:pt idx="36924">
                  <c:v>7.3847999999969525E-4</c:v>
                </c:pt>
                <c:pt idx="36925">
                  <c:v>7.3849999999969524E-4</c:v>
                </c:pt>
                <c:pt idx="36926">
                  <c:v>7.3851999999969523E-4</c:v>
                </c:pt>
                <c:pt idx="36927">
                  <c:v>7.3853999999969522E-4</c:v>
                </c:pt>
                <c:pt idx="36928">
                  <c:v>7.3855999999969521E-4</c:v>
                </c:pt>
                <c:pt idx="36929">
                  <c:v>7.385799999996952E-4</c:v>
                </c:pt>
                <c:pt idx="36930">
                  <c:v>7.3859999999969519E-4</c:v>
                </c:pt>
                <c:pt idx="36931">
                  <c:v>7.3861999999969518E-4</c:v>
                </c:pt>
                <c:pt idx="36932">
                  <c:v>7.3863999999969517E-4</c:v>
                </c:pt>
                <c:pt idx="36933">
                  <c:v>7.3865999999969516E-4</c:v>
                </c:pt>
                <c:pt idx="36934">
                  <c:v>7.3867999999969514E-4</c:v>
                </c:pt>
                <c:pt idx="36935">
                  <c:v>7.3869999999969513E-4</c:v>
                </c:pt>
                <c:pt idx="36936">
                  <c:v>7.3871999999969512E-4</c:v>
                </c:pt>
                <c:pt idx="36937">
                  <c:v>7.3873999999969511E-4</c:v>
                </c:pt>
                <c:pt idx="36938">
                  <c:v>7.387599999996951E-4</c:v>
                </c:pt>
                <c:pt idx="36939">
                  <c:v>7.3877999999969509E-4</c:v>
                </c:pt>
                <c:pt idx="36940">
                  <c:v>7.3879999999969508E-4</c:v>
                </c:pt>
                <c:pt idx="36941">
                  <c:v>7.3881999999969507E-4</c:v>
                </c:pt>
                <c:pt idx="36942">
                  <c:v>7.3883999999969506E-4</c:v>
                </c:pt>
                <c:pt idx="36943">
                  <c:v>7.3885999999969505E-4</c:v>
                </c:pt>
                <c:pt idx="36944">
                  <c:v>7.3887999999969504E-4</c:v>
                </c:pt>
                <c:pt idx="36945">
                  <c:v>7.3889999999969503E-4</c:v>
                </c:pt>
                <c:pt idx="36946">
                  <c:v>7.3891999999969502E-4</c:v>
                </c:pt>
                <c:pt idx="36947">
                  <c:v>7.3893999999969501E-4</c:v>
                </c:pt>
                <c:pt idx="36948">
                  <c:v>7.38959999999695E-4</c:v>
                </c:pt>
                <c:pt idx="36949">
                  <c:v>7.3897999999969499E-4</c:v>
                </c:pt>
                <c:pt idx="36950">
                  <c:v>7.3899999999969498E-4</c:v>
                </c:pt>
                <c:pt idx="36951">
                  <c:v>7.3901999999969497E-4</c:v>
                </c:pt>
                <c:pt idx="36952">
                  <c:v>7.3903999999969496E-4</c:v>
                </c:pt>
                <c:pt idx="36953">
                  <c:v>7.3905999999969495E-4</c:v>
                </c:pt>
                <c:pt idx="36954">
                  <c:v>7.3907999999969494E-4</c:v>
                </c:pt>
                <c:pt idx="36955">
                  <c:v>7.3909999999969493E-4</c:v>
                </c:pt>
                <c:pt idx="36956">
                  <c:v>7.3911999999969492E-4</c:v>
                </c:pt>
                <c:pt idx="36957">
                  <c:v>7.3913999999969491E-4</c:v>
                </c:pt>
                <c:pt idx="36958">
                  <c:v>7.391599999996949E-4</c:v>
                </c:pt>
                <c:pt idx="36959">
                  <c:v>7.3917999999969489E-4</c:v>
                </c:pt>
                <c:pt idx="36960">
                  <c:v>7.3919999999969488E-4</c:v>
                </c:pt>
                <c:pt idx="36961">
                  <c:v>7.3921999999969487E-4</c:v>
                </c:pt>
                <c:pt idx="36962">
                  <c:v>7.3923999999969485E-4</c:v>
                </c:pt>
                <c:pt idx="36963">
                  <c:v>7.3925999999969484E-4</c:v>
                </c:pt>
                <c:pt idx="36964">
                  <c:v>7.3927999999969483E-4</c:v>
                </c:pt>
                <c:pt idx="36965">
                  <c:v>7.3929999999969482E-4</c:v>
                </c:pt>
                <c:pt idx="36966">
                  <c:v>7.3931999999969481E-4</c:v>
                </c:pt>
                <c:pt idx="36967">
                  <c:v>7.393399999996948E-4</c:v>
                </c:pt>
                <c:pt idx="36968">
                  <c:v>7.3935999999969479E-4</c:v>
                </c:pt>
                <c:pt idx="36969">
                  <c:v>7.3937999999969478E-4</c:v>
                </c:pt>
                <c:pt idx="36970">
                  <c:v>7.3939999999969477E-4</c:v>
                </c:pt>
                <c:pt idx="36971">
                  <c:v>7.3941999999969476E-4</c:v>
                </c:pt>
                <c:pt idx="36972">
                  <c:v>7.3943999999969475E-4</c:v>
                </c:pt>
                <c:pt idx="36973">
                  <c:v>7.3945999999969474E-4</c:v>
                </c:pt>
                <c:pt idx="36974">
                  <c:v>7.3947999999969473E-4</c:v>
                </c:pt>
                <c:pt idx="36975">
                  <c:v>7.3949999999969472E-4</c:v>
                </c:pt>
                <c:pt idx="36976">
                  <c:v>7.3951999999969471E-4</c:v>
                </c:pt>
                <c:pt idx="36977">
                  <c:v>7.395399999996947E-4</c:v>
                </c:pt>
                <c:pt idx="36978">
                  <c:v>7.3955999999969469E-4</c:v>
                </c:pt>
                <c:pt idx="36979">
                  <c:v>7.3957999999969468E-4</c:v>
                </c:pt>
                <c:pt idx="36980">
                  <c:v>7.3959999999969467E-4</c:v>
                </c:pt>
                <c:pt idx="36981">
                  <c:v>7.3961999999969466E-4</c:v>
                </c:pt>
                <c:pt idx="36982">
                  <c:v>7.3963999999969465E-4</c:v>
                </c:pt>
                <c:pt idx="36983">
                  <c:v>7.3965999999969464E-4</c:v>
                </c:pt>
                <c:pt idx="36984">
                  <c:v>7.3967999999969463E-4</c:v>
                </c:pt>
                <c:pt idx="36985">
                  <c:v>7.3969999999969462E-4</c:v>
                </c:pt>
                <c:pt idx="36986">
                  <c:v>7.3971999999969461E-4</c:v>
                </c:pt>
                <c:pt idx="36987">
                  <c:v>7.397399999996946E-4</c:v>
                </c:pt>
                <c:pt idx="36988">
                  <c:v>7.3975999999969459E-4</c:v>
                </c:pt>
                <c:pt idx="36989">
                  <c:v>7.3977999999969458E-4</c:v>
                </c:pt>
                <c:pt idx="36990">
                  <c:v>7.3979999999969456E-4</c:v>
                </c:pt>
                <c:pt idx="36991">
                  <c:v>7.3981999999969455E-4</c:v>
                </c:pt>
                <c:pt idx="36992">
                  <c:v>7.3983999999969454E-4</c:v>
                </c:pt>
                <c:pt idx="36993">
                  <c:v>7.3985999999969453E-4</c:v>
                </c:pt>
                <c:pt idx="36994">
                  <c:v>7.3987999999969452E-4</c:v>
                </c:pt>
                <c:pt idx="36995">
                  <c:v>7.3989999999969451E-4</c:v>
                </c:pt>
                <c:pt idx="36996">
                  <c:v>7.399199999996945E-4</c:v>
                </c:pt>
                <c:pt idx="36997">
                  <c:v>7.3993999999969449E-4</c:v>
                </c:pt>
                <c:pt idx="36998">
                  <c:v>7.3995999999969448E-4</c:v>
                </c:pt>
                <c:pt idx="36999">
                  <c:v>7.3997999999969447E-4</c:v>
                </c:pt>
                <c:pt idx="37000">
                  <c:v>7.3999999999969446E-4</c:v>
                </c:pt>
                <c:pt idx="37001">
                  <c:v>7.4001999999969445E-4</c:v>
                </c:pt>
                <c:pt idx="37002">
                  <c:v>7.4003999999969444E-4</c:v>
                </c:pt>
                <c:pt idx="37003">
                  <c:v>7.4005999999969443E-4</c:v>
                </c:pt>
                <c:pt idx="37004">
                  <c:v>7.4007999999969442E-4</c:v>
                </c:pt>
                <c:pt idx="37005">
                  <c:v>7.4009999999969441E-4</c:v>
                </c:pt>
                <c:pt idx="37006">
                  <c:v>7.401199999996944E-4</c:v>
                </c:pt>
                <c:pt idx="37007">
                  <c:v>7.4013999999969439E-4</c:v>
                </c:pt>
                <c:pt idx="37008">
                  <c:v>7.4015999999969438E-4</c:v>
                </c:pt>
                <c:pt idx="37009">
                  <c:v>7.4017999999969437E-4</c:v>
                </c:pt>
                <c:pt idx="37010">
                  <c:v>7.4019999999969436E-4</c:v>
                </c:pt>
                <c:pt idx="37011">
                  <c:v>7.4021999999969435E-4</c:v>
                </c:pt>
                <c:pt idx="37012">
                  <c:v>7.4023999999969434E-4</c:v>
                </c:pt>
                <c:pt idx="37013">
                  <c:v>7.4025999999969433E-4</c:v>
                </c:pt>
                <c:pt idx="37014">
                  <c:v>7.4027999999969432E-4</c:v>
                </c:pt>
                <c:pt idx="37015">
                  <c:v>7.4029999999969431E-4</c:v>
                </c:pt>
                <c:pt idx="37016">
                  <c:v>7.403199999996943E-4</c:v>
                </c:pt>
                <c:pt idx="37017">
                  <c:v>7.4033999999969429E-4</c:v>
                </c:pt>
                <c:pt idx="37018">
                  <c:v>7.4035999999969427E-4</c:v>
                </c:pt>
                <c:pt idx="37019">
                  <c:v>7.4037999999969426E-4</c:v>
                </c:pt>
                <c:pt idx="37020">
                  <c:v>7.4039999999969425E-4</c:v>
                </c:pt>
                <c:pt idx="37021">
                  <c:v>7.4041999999969424E-4</c:v>
                </c:pt>
                <c:pt idx="37022">
                  <c:v>7.4043999999969423E-4</c:v>
                </c:pt>
                <c:pt idx="37023">
                  <c:v>7.4045999999969422E-4</c:v>
                </c:pt>
                <c:pt idx="37024">
                  <c:v>7.4047999999969421E-4</c:v>
                </c:pt>
                <c:pt idx="37025">
                  <c:v>7.404999999996942E-4</c:v>
                </c:pt>
                <c:pt idx="37026">
                  <c:v>7.4051999999969419E-4</c:v>
                </c:pt>
                <c:pt idx="37027">
                  <c:v>7.4053999999969418E-4</c:v>
                </c:pt>
                <c:pt idx="37028">
                  <c:v>7.4055999999969417E-4</c:v>
                </c:pt>
                <c:pt idx="37029">
                  <c:v>7.4057999999969416E-4</c:v>
                </c:pt>
                <c:pt idx="37030">
                  <c:v>7.4059999999969415E-4</c:v>
                </c:pt>
                <c:pt idx="37031">
                  <c:v>7.4061999999969414E-4</c:v>
                </c:pt>
                <c:pt idx="37032">
                  <c:v>7.4063999999969413E-4</c:v>
                </c:pt>
                <c:pt idx="37033">
                  <c:v>7.4065999999969412E-4</c:v>
                </c:pt>
                <c:pt idx="37034">
                  <c:v>7.4067999999969411E-4</c:v>
                </c:pt>
                <c:pt idx="37035">
                  <c:v>7.406999999996941E-4</c:v>
                </c:pt>
                <c:pt idx="37036">
                  <c:v>7.4071999999969409E-4</c:v>
                </c:pt>
                <c:pt idx="37037">
                  <c:v>7.4073999999969408E-4</c:v>
                </c:pt>
                <c:pt idx="37038">
                  <c:v>7.4075999999969407E-4</c:v>
                </c:pt>
                <c:pt idx="37039">
                  <c:v>7.4077999999969406E-4</c:v>
                </c:pt>
                <c:pt idx="37040">
                  <c:v>7.4079999999969405E-4</c:v>
                </c:pt>
                <c:pt idx="37041">
                  <c:v>7.4081999999969404E-4</c:v>
                </c:pt>
                <c:pt idx="37042">
                  <c:v>7.4083999999969403E-4</c:v>
                </c:pt>
                <c:pt idx="37043">
                  <c:v>7.4085999999969402E-4</c:v>
                </c:pt>
                <c:pt idx="37044">
                  <c:v>7.4087999999969401E-4</c:v>
                </c:pt>
                <c:pt idx="37045">
                  <c:v>7.40899999999694E-4</c:v>
                </c:pt>
                <c:pt idx="37046">
                  <c:v>7.4091999999969398E-4</c:v>
                </c:pt>
                <c:pt idx="37047">
                  <c:v>7.4093999999969397E-4</c:v>
                </c:pt>
                <c:pt idx="37048">
                  <c:v>7.4095999999969396E-4</c:v>
                </c:pt>
                <c:pt idx="37049">
                  <c:v>7.4097999999969395E-4</c:v>
                </c:pt>
                <c:pt idx="37050">
                  <c:v>7.4099999999969394E-4</c:v>
                </c:pt>
                <c:pt idx="37051">
                  <c:v>7.4101999999969393E-4</c:v>
                </c:pt>
                <c:pt idx="37052">
                  <c:v>7.4103999999969392E-4</c:v>
                </c:pt>
                <c:pt idx="37053">
                  <c:v>7.4105999999969391E-4</c:v>
                </c:pt>
                <c:pt idx="37054">
                  <c:v>7.410799999996939E-4</c:v>
                </c:pt>
                <c:pt idx="37055">
                  <c:v>7.4109999999969389E-4</c:v>
                </c:pt>
                <c:pt idx="37056">
                  <c:v>7.4111999999969388E-4</c:v>
                </c:pt>
                <c:pt idx="37057">
                  <c:v>7.4113999999969387E-4</c:v>
                </c:pt>
                <c:pt idx="37058">
                  <c:v>7.4115999999969386E-4</c:v>
                </c:pt>
                <c:pt idx="37059">
                  <c:v>7.4117999999969385E-4</c:v>
                </c:pt>
                <c:pt idx="37060">
                  <c:v>7.4119999999969384E-4</c:v>
                </c:pt>
                <c:pt idx="37061">
                  <c:v>7.4121999999969383E-4</c:v>
                </c:pt>
                <c:pt idx="37062">
                  <c:v>7.4123999999969382E-4</c:v>
                </c:pt>
                <c:pt idx="37063">
                  <c:v>7.4125999999969381E-4</c:v>
                </c:pt>
                <c:pt idx="37064">
                  <c:v>7.412799999996938E-4</c:v>
                </c:pt>
                <c:pt idx="37065">
                  <c:v>7.4129999999969379E-4</c:v>
                </c:pt>
                <c:pt idx="37066">
                  <c:v>7.4131999999969378E-4</c:v>
                </c:pt>
                <c:pt idx="37067">
                  <c:v>7.4133999999969377E-4</c:v>
                </c:pt>
                <c:pt idx="37068">
                  <c:v>7.4135999999969376E-4</c:v>
                </c:pt>
                <c:pt idx="37069">
                  <c:v>7.4137999999969375E-4</c:v>
                </c:pt>
                <c:pt idx="37070">
                  <c:v>7.4139999999969374E-4</c:v>
                </c:pt>
                <c:pt idx="37071">
                  <c:v>7.4141999999969373E-4</c:v>
                </c:pt>
                <c:pt idx="37072">
                  <c:v>7.4143999999969372E-4</c:v>
                </c:pt>
                <c:pt idx="37073">
                  <c:v>7.4145999999969371E-4</c:v>
                </c:pt>
                <c:pt idx="37074">
                  <c:v>7.4147999999969369E-4</c:v>
                </c:pt>
                <c:pt idx="37075">
                  <c:v>7.4149999999969368E-4</c:v>
                </c:pt>
                <c:pt idx="37076">
                  <c:v>7.4151999999969367E-4</c:v>
                </c:pt>
                <c:pt idx="37077">
                  <c:v>7.4153999999969366E-4</c:v>
                </c:pt>
                <c:pt idx="37078">
                  <c:v>7.4155999999969365E-4</c:v>
                </c:pt>
                <c:pt idx="37079">
                  <c:v>7.4157999999969364E-4</c:v>
                </c:pt>
                <c:pt idx="37080">
                  <c:v>7.4159999999969363E-4</c:v>
                </c:pt>
                <c:pt idx="37081">
                  <c:v>7.4161999999969362E-4</c:v>
                </c:pt>
                <c:pt idx="37082">
                  <c:v>7.4163999999969361E-4</c:v>
                </c:pt>
                <c:pt idx="37083">
                  <c:v>7.416599999996936E-4</c:v>
                </c:pt>
                <c:pt idx="37084">
                  <c:v>7.4167999999969359E-4</c:v>
                </c:pt>
                <c:pt idx="37085">
                  <c:v>7.4169999999969358E-4</c:v>
                </c:pt>
                <c:pt idx="37086">
                  <c:v>7.4171999999969357E-4</c:v>
                </c:pt>
                <c:pt idx="37087">
                  <c:v>7.4173999999969356E-4</c:v>
                </c:pt>
                <c:pt idx="37088">
                  <c:v>7.4175999999969355E-4</c:v>
                </c:pt>
                <c:pt idx="37089">
                  <c:v>7.4177999999969354E-4</c:v>
                </c:pt>
                <c:pt idx="37090">
                  <c:v>7.4179999999969353E-4</c:v>
                </c:pt>
                <c:pt idx="37091">
                  <c:v>7.4181999999969352E-4</c:v>
                </c:pt>
                <c:pt idx="37092">
                  <c:v>7.4183999999969351E-4</c:v>
                </c:pt>
                <c:pt idx="37093">
                  <c:v>7.418599999996935E-4</c:v>
                </c:pt>
                <c:pt idx="37094">
                  <c:v>7.4187999999969349E-4</c:v>
                </c:pt>
                <c:pt idx="37095">
                  <c:v>7.4189999999969348E-4</c:v>
                </c:pt>
                <c:pt idx="37096">
                  <c:v>7.4191999999969347E-4</c:v>
                </c:pt>
                <c:pt idx="37097">
                  <c:v>7.4193999999969346E-4</c:v>
                </c:pt>
                <c:pt idx="37098">
                  <c:v>7.4195999999969345E-4</c:v>
                </c:pt>
                <c:pt idx="37099">
                  <c:v>7.4197999999969344E-4</c:v>
                </c:pt>
                <c:pt idx="37100">
                  <c:v>7.4199999999969343E-4</c:v>
                </c:pt>
                <c:pt idx="37101">
                  <c:v>7.4201999999969342E-4</c:v>
                </c:pt>
                <c:pt idx="37102">
                  <c:v>7.420399999996934E-4</c:v>
                </c:pt>
                <c:pt idx="37103">
                  <c:v>7.4205999999969339E-4</c:v>
                </c:pt>
                <c:pt idx="37104">
                  <c:v>7.4207999999969338E-4</c:v>
                </c:pt>
                <c:pt idx="37105">
                  <c:v>7.4209999999969337E-4</c:v>
                </c:pt>
                <c:pt idx="37106">
                  <c:v>7.4211999999969336E-4</c:v>
                </c:pt>
                <c:pt idx="37107">
                  <c:v>7.4213999999969335E-4</c:v>
                </c:pt>
                <c:pt idx="37108">
                  <c:v>7.4215999999969334E-4</c:v>
                </c:pt>
                <c:pt idx="37109">
                  <c:v>7.4217999999969333E-4</c:v>
                </c:pt>
                <c:pt idx="37110">
                  <c:v>7.4219999999969332E-4</c:v>
                </c:pt>
                <c:pt idx="37111">
                  <c:v>7.4221999999969331E-4</c:v>
                </c:pt>
                <c:pt idx="37112">
                  <c:v>7.422399999996933E-4</c:v>
                </c:pt>
                <c:pt idx="37113">
                  <c:v>7.4225999999969329E-4</c:v>
                </c:pt>
                <c:pt idx="37114">
                  <c:v>7.4227999999969328E-4</c:v>
                </c:pt>
                <c:pt idx="37115">
                  <c:v>7.4229999999969327E-4</c:v>
                </c:pt>
                <c:pt idx="37116">
                  <c:v>7.4231999999969326E-4</c:v>
                </c:pt>
                <c:pt idx="37117">
                  <c:v>7.4233999999969325E-4</c:v>
                </c:pt>
                <c:pt idx="37118">
                  <c:v>7.4235999999969324E-4</c:v>
                </c:pt>
                <c:pt idx="37119">
                  <c:v>7.4237999999969323E-4</c:v>
                </c:pt>
                <c:pt idx="37120">
                  <c:v>7.4239999999969322E-4</c:v>
                </c:pt>
                <c:pt idx="37121">
                  <c:v>7.4241999999969321E-4</c:v>
                </c:pt>
                <c:pt idx="37122">
                  <c:v>7.424399999996932E-4</c:v>
                </c:pt>
                <c:pt idx="37123">
                  <c:v>7.4245999999969319E-4</c:v>
                </c:pt>
                <c:pt idx="37124">
                  <c:v>7.4247999999969318E-4</c:v>
                </c:pt>
                <c:pt idx="37125">
                  <c:v>7.4249999999969317E-4</c:v>
                </c:pt>
                <c:pt idx="37126">
                  <c:v>7.4251999999969316E-4</c:v>
                </c:pt>
                <c:pt idx="37127">
                  <c:v>7.4253999999969315E-4</c:v>
                </c:pt>
                <c:pt idx="37128">
                  <c:v>7.4255999999969314E-4</c:v>
                </c:pt>
                <c:pt idx="37129">
                  <c:v>7.4257999999969313E-4</c:v>
                </c:pt>
                <c:pt idx="37130">
                  <c:v>7.4259999999969311E-4</c:v>
                </c:pt>
                <c:pt idx="37131">
                  <c:v>7.426199999996931E-4</c:v>
                </c:pt>
                <c:pt idx="37132">
                  <c:v>7.4263999999969309E-4</c:v>
                </c:pt>
                <c:pt idx="37133">
                  <c:v>7.4265999999969308E-4</c:v>
                </c:pt>
                <c:pt idx="37134">
                  <c:v>7.4267999999969307E-4</c:v>
                </c:pt>
                <c:pt idx="37135">
                  <c:v>7.4269999999969306E-4</c:v>
                </c:pt>
                <c:pt idx="37136">
                  <c:v>7.4271999999969305E-4</c:v>
                </c:pt>
                <c:pt idx="37137">
                  <c:v>7.4273999999969304E-4</c:v>
                </c:pt>
                <c:pt idx="37138">
                  <c:v>7.4275999999969303E-4</c:v>
                </c:pt>
                <c:pt idx="37139">
                  <c:v>7.4277999999969302E-4</c:v>
                </c:pt>
                <c:pt idx="37140">
                  <c:v>7.4279999999969301E-4</c:v>
                </c:pt>
                <c:pt idx="37141">
                  <c:v>7.42819999999693E-4</c:v>
                </c:pt>
                <c:pt idx="37142">
                  <c:v>7.4283999999969299E-4</c:v>
                </c:pt>
                <c:pt idx="37143">
                  <c:v>7.4285999999969298E-4</c:v>
                </c:pt>
                <c:pt idx="37144">
                  <c:v>7.4287999999969297E-4</c:v>
                </c:pt>
                <c:pt idx="37145">
                  <c:v>7.4289999999969296E-4</c:v>
                </c:pt>
                <c:pt idx="37146">
                  <c:v>7.4291999999969295E-4</c:v>
                </c:pt>
                <c:pt idx="37147">
                  <c:v>7.4293999999969294E-4</c:v>
                </c:pt>
                <c:pt idx="37148">
                  <c:v>7.4295999999969293E-4</c:v>
                </c:pt>
                <c:pt idx="37149">
                  <c:v>7.4297999999969292E-4</c:v>
                </c:pt>
                <c:pt idx="37150">
                  <c:v>7.4299999999969291E-4</c:v>
                </c:pt>
                <c:pt idx="37151">
                  <c:v>7.430199999996929E-4</c:v>
                </c:pt>
                <c:pt idx="37152">
                  <c:v>7.4303999999969289E-4</c:v>
                </c:pt>
                <c:pt idx="37153">
                  <c:v>7.4305999999969288E-4</c:v>
                </c:pt>
                <c:pt idx="37154">
                  <c:v>7.4307999999969287E-4</c:v>
                </c:pt>
                <c:pt idx="37155">
                  <c:v>7.4309999999969286E-4</c:v>
                </c:pt>
                <c:pt idx="37156">
                  <c:v>7.4311999999969285E-4</c:v>
                </c:pt>
                <c:pt idx="37157">
                  <c:v>7.4313999999969284E-4</c:v>
                </c:pt>
                <c:pt idx="37158">
                  <c:v>7.4315999999969282E-4</c:v>
                </c:pt>
                <c:pt idx="37159">
                  <c:v>7.4317999999969281E-4</c:v>
                </c:pt>
                <c:pt idx="37160">
                  <c:v>7.431999999996928E-4</c:v>
                </c:pt>
                <c:pt idx="37161">
                  <c:v>7.4321999999969279E-4</c:v>
                </c:pt>
                <c:pt idx="37162">
                  <c:v>7.4323999999969278E-4</c:v>
                </c:pt>
                <c:pt idx="37163">
                  <c:v>7.4325999999969277E-4</c:v>
                </c:pt>
                <c:pt idx="37164">
                  <c:v>7.4327999999969276E-4</c:v>
                </c:pt>
                <c:pt idx="37165">
                  <c:v>7.4329999999969275E-4</c:v>
                </c:pt>
                <c:pt idx="37166">
                  <c:v>7.4331999999969274E-4</c:v>
                </c:pt>
                <c:pt idx="37167">
                  <c:v>7.4333999999969273E-4</c:v>
                </c:pt>
                <c:pt idx="37168">
                  <c:v>7.4335999999969272E-4</c:v>
                </c:pt>
                <c:pt idx="37169">
                  <c:v>7.4337999999969271E-4</c:v>
                </c:pt>
                <c:pt idx="37170">
                  <c:v>7.433999999996927E-4</c:v>
                </c:pt>
                <c:pt idx="37171">
                  <c:v>7.4341999999969269E-4</c:v>
                </c:pt>
                <c:pt idx="37172">
                  <c:v>7.4343999999969268E-4</c:v>
                </c:pt>
                <c:pt idx="37173">
                  <c:v>7.4345999999969267E-4</c:v>
                </c:pt>
                <c:pt idx="37174">
                  <c:v>7.4347999999969266E-4</c:v>
                </c:pt>
                <c:pt idx="37175">
                  <c:v>7.4349999999969265E-4</c:v>
                </c:pt>
                <c:pt idx="37176">
                  <c:v>7.4351999999969264E-4</c:v>
                </c:pt>
                <c:pt idx="37177">
                  <c:v>7.4353999999969263E-4</c:v>
                </c:pt>
                <c:pt idx="37178">
                  <c:v>7.4355999999969262E-4</c:v>
                </c:pt>
                <c:pt idx="37179">
                  <c:v>7.4357999999969261E-4</c:v>
                </c:pt>
                <c:pt idx="37180">
                  <c:v>7.435999999996926E-4</c:v>
                </c:pt>
                <c:pt idx="37181">
                  <c:v>7.4361999999969259E-4</c:v>
                </c:pt>
                <c:pt idx="37182">
                  <c:v>7.4363999999969258E-4</c:v>
                </c:pt>
                <c:pt idx="37183">
                  <c:v>7.4365999999969257E-4</c:v>
                </c:pt>
                <c:pt idx="37184">
                  <c:v>7.4367999999969256E-4</c:v>
                </c:pt>
                <c:pt idx="37185">
                  <c:v>7.4369999999969255E-4</c:v>
                </c:pt>
                <c:pt idx="37186">
                  <c:v>7.4371999999969254E-4</c:v>
                </c:pt>
                <c:pt idx="37187">
                  <c:v>7.4373999999969252E-4</c:v>
                </c:pt>
                <c:pt idx="37188">
                  <c:v>7.4375999999969251E-4</c:v>
                </c:pt>
                <c:pt idx="37189">
                  <c:v>7.437799999996925E-4</c:v>
                </c:pt>
                <c:pt idx="37190">
                  <c:v>7.4379999999969249E-4</c:v>
                </c:pt>
                <c:pt idx="37191">
                  <c:v>7.4381999999969248E-4</c:v>
                </c:pt>
                <c:pt idx="37192">
                  <c:v>7.4383999999969247E-4</c:v>
                </c:pt>
                <c:pt idx="37193">
                  <c:v>7.4385999999969246E-4</c:v>
                </c:pt>
                <c:pt idx="37194">
                  <c:v>7.4387999999969245E-4</c:v>
                </c:pt>
                <c:pt idx="37195">
                  <c:v>7.4389999999969244E-4</c:v>
                </c:pt>
                <c:pt idx="37196">
                  <c:v>7.4391999999969243E-4</c:v>
                </c:pt>
                <c:pt idx="37197">
                  <c:v>7.4393999999969242E-4</c:v>
                </c:pt>
                <c:pt idx="37198">
                  <c:v>7.4395999999969241E-4</c:v>
                </c:pt>
                <c:pt idx="37199">
                  <c:v>7.439799999996924E-4</c:v>
                </c:pt>
                <c:pt idx="37200">
                  <c:v>7.4399999999969239E-4</c:v>
                </c:pt>
                <c:pt idx="37201">
                  <c:v>7.4401999999969238E-4</c:v>
                </c:pt>
                <c:pt idx="37202">
                  <c:v>7.4403999999969237E-4</c:v>
                </c:pt>
                <c:pt idx="37203">
                  <c:v>7.4405999999969236E-4</c:v>
                </c:pt>
                <c:pt idx="37204">
                  <c:v>7.4407999999969235E-4</c:v>
                </c:pt>
                <c:pt idx="37205">
                  <c:v>7.4409999999969234E-4</c:v>
                </c:pt>
                <c:pt idx="37206">
                  <c:v>7.4411999999969233E-4</c:v>
                </c:pt>
                <c:pt idx="37207">
                  <c:v>7.4413999999969232E-4</c:v>
                </c:pt>
                <c:pt idx="37208">
                  <c:v>7.4415999999969231E-4</c:v>
                </c:pt>
                <c:pt idx="37209">
                  <c:v>7.441799999996923E-4</c:v>
                </c:pt>
                <c:pt idx="37210">
                  <c:v>7.4419999999969229E-4</c:v>
                </c:pt>
                <c:pt idx="37211">
                  <c:v>7.4421999999969228E-4</c:v>
                </c:pt>
                <c:pt idx="37212">
                  <c:v>7.4423999999969227E-4</c:v>
                </c:pt>
                <c:pt idx="37213">
                  <c:v>7.4425999999969226E-4</c:v>
                </c:pt>
                <c:pt idx="37214">
                  <c:v>7.4427999999969225E-4</c:v>
                </c:pt>
                <c:pt idx="37215">
                  <c:v>7.4429999999969223E-4</c:v>
                </c:pt>
                <c:pt idx="37216">
                  <c:v>7.4431999999969222E-4</c:v>
                </c:pt>
                <c:pt idx="37217">
                  <c:v>7.4433999999969221E-4</c:v>
                </c:pt>
                <c:pt idx="37218">
                  <c:v>7.443599999996922E-4</c:v>
                </c:pt>
                <c:pt idx="37219">
                  <c:v>7.4437999999969219E-4</c:v>
                </c:pt>
                <c:pt idx="37220">
                  <c:v>7.4439999999969218E-4</c:v>
                </c:pt>
                <c:pt idx="37221">
                  <c:v>7.4441999999969217E-4</c:v>
                </c:pt>
                <c:pt idx="37222">
                  <c:v>7.4443999999969216E-4</c:v>
                </c:pt>
                <c:pt idx="37223">
                  <c:v>7.4445999999969215E-4</c:v>
                </c:pt>
                <c:pt idx="37224">
                  <c:v>7.4447999999969214E-4</c:v>
                </c:pt>
                <c:pt idx="37225">
                  <c:v>7.4449999999969213E-4</c:v>
                </c:pt>
                <c:pt idx="37226">
                  <c:v>7.4451999999969212E-4</c:v>
                </c:pt>
                <c:pt idx="37227">
                  <c:v>7.4453999999969211E-4</c:v>
                </c:pt>
                <c:pt idx="37228">
                  <c:v>7.445599999996921E-4</c:v>
                </c:pt>
                <c:pt idx="37229">
                  <c:v>7.4457999999969209E-4</c:v>
                </c:pt>
                <c:pt idx="37230">
                  <c:v>7.4459999999969208E-4</c:v>
                </c:pt>
                <c:pt idx="37231">
                  <c:v>7.4461999999969207E-4</c:v>
                </c:pt>
                <c:pt idx="37232">
                  <c:v>7.4463999999969206E-4</c:v>
                </c:pt>
                <c:pt idx="37233">
                  <c:v>7.4465999999969205E-4</c:v>
                </c:pt>
                <c:pt idx="37234">
                  <c:v>7.4467999999969204E-4</c:v>
                </c:pt>
                <c:pt idx="37235">
                  <c:v>7.4469999999969203E-4</c:v>
                </c:pt>
                <c:pt idx="37236">
                  <c:v>7.4471999999969202E-4</c:v>
                </c:pt>
                <c:pt idx="37237">
                  <c:v>7.4473999999969201E-4</c:v>
                </c:pt>
                <c:pt idx="37238">
                  <c:v>7.44759999999692E-4</c:v>
                </c:pt>
                <c:pt idx="37239">
                  <c:v>7.4477999999969199E-4</c:v>
                </c:pt>
                <c:pt idx="37240">
                  <c:v>7.4479999999969198E-4</c:v>
                </c:pt>
                <c:pt idx="37241">
                  <c:v>7.4481999999969197E-4</c:v>
                </c:pt>
                <c:pt idx="37242">
                  <c:v>7.4483999999969196E-4</c:v>
                </c:pt>
                <c:pt idx="37243">
                  <c:v>7.4485999999969194E-4</c:v>
                </c:pt>
                <c:pt idx="37244">
                  <c:v>7.4487999999969193E-4</c:v>
                </c:pt>
                <c:pt idx="37245">
                  <c:v>7.4489999999969192E-4</c:v>
                </c:pt>
                <c:pt idx="37246">
                  <c:v>7.4491999999969191E-4</c:v>
                </c:pt>
                <c:pt idx="37247">
                  <c:v>7.449399999996919E-4</c:v>
                </c:pt>
                <c:pt idx="37248">
                  <c:v>7.4495999999969189E-4</c:v>
                </c:pt>
                <c:pt idx="37249">
                  <c:v>7.4497999999969188E-4</c:v>
                </c:pt>
                <c:pt idx="37250">
                  <c:v>7.4499999999969187E-4</c:v>
                </c:pt>
                <c:pt idx="37251">
                  <c:v>7.4501999999969186E-4</c:v>
                </c:pt>
                <c:pt idx="37252">
                  <c:v>7.4503999999969185E-4</c:v>
                </c:pt>
                <c:pt idx="37253">
                  <c:v>7.4505999999969184E-4</c:v>
                </c:pt>
                <c:pt idx="37254">
                  <c:v>7.4507999999969183E-4</c:v>
                </c:pt>
                <c:pt idx="37255">
                  <c:v>7.4509999999969182E-4</c:v>
                </c:pt>
                <c:pt idx="37256">
                  <c:v>7.4511999999969181E-4</c:v>
                </c:pt>
                <c:pt idx="37257">
                  <c:v>7.451399999996918E-4</c:v>
                </c:pt>
                <c:pt idx="37258">
                  <c:v>7.4515999999969179E-4</c:v>
                </c:pt>
                <c:pt idx="37259">
                  <c:v>7.4517999999969178E-4</c:v>
                </c:pt>
                <c:pt idx="37260">
                  <c:v>7.4519999999969177E-4</c:v>
                </c:pt>
                <c:pt idx="37261">
                  <c:v>7.4521999999969176E-4</c:v>
                </c:pt>
                <c:pt idx="37262">
                  <c:v>7.4523999999969175E-4</c:v>
                </c:pt>
                <c:pt idx="37263">
                  <c:v>7.4525999999969174E-4</c:v>
                </c:pt>
                <c:pt idx="37264">
                  <c:v>7.4527999999969173E-4</c:v>
                </c:pt>
                <c:pt idx="37265">
                  <c:v>7.4529999999969172E-4</c:v>
                </c:pt>
                <c:pt idx="37266">
                  <c:v>7.4531999999969171E-4</c:v>
                </c:pt>
                <c:pt idx="37267">
                  <c:v>7.453399999996917E-4</c:v>
                </c:pt>
                <c:pt idx="37268">
                  <c:v>7.4535999999969169E-4</c:v>
                </c:pt>
                <c:pt idx="37269">
                  <c:v>7.4537999999969168E-4</c:v>
                </c:pt>
                <c:pt idx="37270">
                  <c:v>7.4539999999969167E-4</c:v>
                </c:pt>
                <c:pt idx="37271">
                  <c:v>7.4541999999969165E-4</c:v>
                </c:pt>
                <c:pt idx="37272">
                  <c:v>7.4543999999969164E-4</c:v>
                </c:pt>
                <c:pt idx="37273">
                  <c:v>7.4545999999969163E-4</c:v>
                </c:pt>
                <c:pt idx="37274">
                  <c:v>7.4547999999969162E-4</c:v>
                </c:pt>
                <c:pt idx="37275">
                  <c:v>7.4549999999969161E-4</c:v>
                </c:pt>
                <c:pt idx="37276">
                  <c:v>7.455199999996916E-4</c:v>
                </c:pt>
                <c:pt idx="37277">
                  <c:v>7.4553999999969159E-4</c:v>
                </c:pt>
                <c:pt idx="37278">
                  <c:v>7.4555999999969158E-4</c:v>
                </c:pt>
                <c:pt idx="37279">
                  <c:v>7.4557999999969157E-4</c:v>
                </c:pt>
                <c:pt idx="37280">
                  <c:v>7.4559999999969156E-4</c:v>
                </c:pt>
                <c:pt idx="37281">
                  <c:v>7.4561999999969155E-4</c:v>
                </c:pt>
                <c:pt idx="37282">
                  <c:v>7.4563999999969154E-4</c:v>
                </c:pt>
                <c:pt idx="37283">
                  <c:v>7.4565999999969153E-4</c:v>
                </c:pt>
                <c:pt idx="37284">
                  <c:v>7.4567999999969152E-4</c:v>
                </c:pt>
                <c:pt idx="37285">
                  <c:v>7.4569999999969151E-4</c:v>
                </c:pt>
                <c:pt idx="37286">
                  <c:v>7.457199999996915E-4</c:v>
                </c:pt>
                <c:pt idx="37287">
                  <c:v>7.4573999999969149E-4</c:v>
                </c:pt>
                <c:pt idx="37288">
                  <c:v>7.4575999999969148E-4</c:v>
                </c:pt>
                <c:pt idx="37289">
                  <c:v>7.4577999999969147E-4</c:v>
                </c:pt>
                <c:pt idx="37290">
                  <c:v>7.4579999999969146E-4</c:v>
                </c:pt>
                <c:pt idx="37291">
                  <c:v>7.4581999999969145E-4</c:v>
                </c:pt>
                <c:pt idx="37292">
                  <c:v>7.4583999999969144E-4</c:v>
                </c:pt>
                <c:pt idx="37293">
                  <c:v>7.4585999999969143E-4</c:v>
                </c:pt>
                <c:pt idx="37294">
                  <c:v>7.4587999999969142E-4</c:v>
                </c:pt>
                <c:pt idx="37295">
                  <c:v>7.4589999999969141E-4</c:v>
                </c:pt>
                <c:pt idx="37296">
                  <c:v>7.459199999996914E-4</c:v>
                </c:pt>
                <c:pt idx="37297">
                  <c:v>7.4593999999969139E-4</c:v>
                </c:pt>
                <c:pt idx="37298">
                  <c:v>7.4595999999969138E-4</c:v>
                </c:pt>
                <c:pt idx="37299">
                  <c:v>7.4597999999969136E-4</c:v>
                </c:pt>
                <c:pt idx="37300">
                  <c:v>7.4599999999969135E-4</c:v>
                </c:pt>
                <c:pt idx="37301">
                  <c:v>7.4601999999969134E-4</c:v>
                </c:pt>
                <c:pt idx="37302">
                  <c:v>7.4603999999969133E-4</c:v>
                </c:pt>
                <c:pt idx="37303">
                  <c:v>7.4605999999969132E-4</c:v>
                </c:pt>
                <c:pt idx="37304">
                  <c:v>7.4607999999969131E-4</c:v>
                </c:pt>
                <c:pt idx="37305">
                  <c:v>7.460999999996913E-4</c:v>
                </c:pt>
                <c:pt idx="37306">
                  <c:v>7.4611999999969129E-4</c:v>
                </c:pt>
                <c:pt idx="37307">
                  <c:v>7.4613999999969128E-4</c:v>
                </c:pt>
                <c:pt idx="37308">
                  <c:v>7.4615999999969127E-4</c:v>
                </c:pt>
                <c:pt idx="37309">
                  <c:v>7.4617999999969126E-4</c:v>
                </c:pt>
                <c:pt idx="37310">
                  <c:v>7.4619999999969125E-4</c:v>
                </c:pt>
                <c:pt idx="37311">
                  <c:v>7.4621999999969124E-4</c:v>
                </c:pt>
                <c:pt idx="37312">
                  <c:v>7.4623999999969123E-4</c:v>
                </c:pt>
                <c:pt idx="37313">
                  <c:v>7.4625999999969122E-4</c:v>
                </c:pt>
                <c:pt idx="37314">
                  <c:v>7.4627999999969121E-4</c:v>
                </c:pt>
                <c:pt idx="37315">
                  <c:v>7.462999999996912E-4</c:v>
                </c:pt>
                <c:pt idx="37316">
                  <c:v>7.4631999999969119E-4</c:v>
                </c:pt>
                <c:pt idx="37317">
                  <c:v>7.4633999999969118E-4</c:v>
                </c:pt>
                <c:pt idx="37318">
                  <c:v>7.4635999999969117E-4</c:v>
                </c:pt>
                <c:pt idx="37319">
                  <c:v>7.4637999999969116E-4</c:v>
                </c:pt>
                <c:pt idx="37320">
                  <c:v>7.4639999999969115E-4</c:v>
                </c:pt>
                <c:pt idx="37321">
                  <c:v>7.4641999999969114E-4</c:v>
                </c:pt>
                <c:pt idx="37322">
                  <c:v>7.4643999999969113E-4</c:v>
                </c:pt>
                <c:pt idx="37323">
                  <c:v>7.4645999999969112E-4</c:v>
                </c:pt>
                <c:pt idx="37324">
                  <c:v>7.4647999999969111E-4</c:v>
                </c:pt>
                <c:pt idx="37325">
                  <c:v>7.464999999996911E-4</c:v>
                </c:pt>
                <c:pt idx="37326">
                  <c:v>7.4651999999969109E-4</c:v>
                </c:pt>
                <c:pt idx="37327">
                  <c:v>7.4653999999969107E-4</c:v>
                </c:pt>
                <c:pt idx="37328">
                  <c:v>7.4655999999969106E-4</c:v>
                </c:pt>
                <c:pt idx="37329">
                  <c:v>7.4657999999969105E-4</c:v>
                </c:pt>
                <c:pt idx="37330">
                  <c:v>7.4659999999969104E-4</c:v>
                </c:pt>
                <c:pt idx="37331">
                  <c:v>7.4661999999969103E-4</c:v>
                </c:pt>
                <c:pt idx="37332">
                  <c:v>7.4663999999969102E-4</c:v>
                </c:pt>
                <c:pt idx="37333">
                  <c:v>7.4665999999969101E-4</c:v>
                </c:pt>
                <c:pt idx="37334">
                  <c:v>7.46679999999691E-4</c:v>
                </c:pt>
                <c:pt idx="37335">
                  <c:v>7.4669999999969099E-4</c:v>
                </c:pt>
                <c:pt idx="37336">
                  <c:v>7.4671999999969098E-4</c:v>
                </c:pt>
                <c:pt idx="37337">
                  <c:v>7.4673999999969097E-4</c:v>
                </c:pt>
                <c:pt idx="37338">
                  <c:v>7.4675999999969096E-4</c:v>
                </c:pt>
                <c:pt idx="37339">
                  <c:v>7.4677999999969095E-4</c:v>
                </c:pt>
                <c:pt idx="37340">
                  <c:v>7.4679999999969094E-4</c:v>
                </c:pt>
                <c:pt idx="37341">
                  <c:v>7.4681999999969093E-4</c:v>
                </c:pt>
                <c:pt idx="37342">
                  <c:v>7.4683999999969092E-4</c:v>
                </c:pt>
                <c:pt idx="37343">
                  <c:v>7.4685999999969091E-4</c:v>
                </c:pt>
                <c:pt idx="37344">
                  <c:v>7.468799999996909E-4</c:v>
                </c:pt>
                <c:pt idx="37345">
                  <c:v>7.4689999999969089E-4</c:v>
                </c:pt>
                <c:pt idx="37346">
                  <c:v>7.4691999999969088E-4</c:v>
                </c:pt>
                <c:pt idx="37347">
                  <c:v>7.4693999999969087E-4</c:v>
                </c:pt>
                <c:pt idx="37348">
                  <c:v>7.4695999999969086E-4</c:v>
                </c:pt>
                <c:pt idx="37349">
                  <c:v>7.4697999999969085E-4</c:v>
                </c:pt>
                <c:pt idx="37350">
                  <c:v>7.4699999999969084E-4</c:v>
                </c:pt>
                <c:pt idx="37351">
                  <c:v>7.4701999999969083E-4</c:v>
                </c:pt>
                <c:pt idx="37352">
                  <c:v>7.4703999999969082E-4</c:v>
                </c:pt>
                <c:pt idx="37353">
                  <c:v>7.4705999999969081E-4</c:v>
                </c:pt>
                <c:pt idx="37354">
                  <c:v>7.470799999996908E-4</c:v>
                </c:pt>
                <c:pt idx="37355">
                  <c:v>7.4709999999969078E-4</c:v>
                </c:pt>
                <c:pt idx="37356">
                  <c:v>7.4711999999969077E-4</c:v>
                </c:pt>
                <c:pt idx="37357">
                  <c:v>7.4713999999969076E-4</c:v>
                </c:pt>
                <c:pt idx="37358">
                  <c:v>7.4715999999969075E-4</c:v>
                </c:pt>
                <c:pt idx="37359">
                  <c:v>7.4717999999969074E-4</c:v>
                </c:pt>
                <c:pt idx="37360">
                  <c:v>7.4719999999969073E-4</c:v>
                </c:pt>
                <c:pt idx="37361">
                  <c:v>7.4721999999969072E-4</c:v>
                </c:pt>
                <c:pt idx="37362">
                  <c:v>7.4723999999969071E-4</c:v>
                </c:pt>
                <c:pt idx="37363">
                  <c:v>7.472599999996907E-4</c:v>
                </c:pt>
                <c:pt idx="37364">
                  <c:v>7.4727999999969069E-4</c:v>
                </c:pt>
                <c:pt idx="37365">
                  <c:v>7.4729999999969068E-4</c:v>
                </c:pt>
                <c:pt idx="37366">
                  <c:v>7.4731999999969067E-4</c:v>
                </c:pt>
                <c:pt idx="37367">
                  <c:v>7.4733999999969066E-4</c:v>
                </c:pt>
                <c:pt idx="37368">
                  <c:v>7.4735999999969065E-4</c:v>
                </c:pt>
                <c:pt idx="37369">
                  <c:v>7.4737999999969064E-4</c:v>
                </c:pt>
                <c:pt idx="37370">
                  <c:v>7.4739999999969063E-4</c:v>
                </c:pt>
                <c:pt idx="37371">
                  <c:v>7.4741999999969062E-4</c:v>
                </c:pt>
                <c:pt idx="37372">
                  <c:v>7.4743999999969061E-4</c:v>
                </c:pt>
                <c:pt idx="37373">
                  <c:v>7.474599999996906E-4</c:v>
                </c:pt>
                <c:pt idx="37374">
                  <c:v>7.4747999999969059E-4</c:v>
                </c:pt>
                <c:pt idx="37375">
                  <c:v>7.4749999999969058E-4</c:v>
                </c:pt>
                <c:pt idx="37376">
                  <c:v>7.4751999999969057E-4</c:v>
                </c:pt>
                <c:pt idx="37377">
                  <c:v>7.4753999999969056E-4</c:v>
                </c:pt>
                <c:pt idx="37378">
                  <c:v>7.4755999999969055E-4</c:v>
                </c:pt>
                <c:pt idx="37379">
                  <c:v>7.4757999999969054E-4</c:v>
                </c:pt>
                <c:pt idx="37380">
                  <c:v>7.4759999999969053E-4</c:v>
                </c:pt>
                <c:pt idx="37381">
                  <c:v>7.4761999999969052E-4</c:v>
                </c:pt>
                <c:pt idx="37382">
                  <c:v>7.4763999999969051E-4</c:v>
                </c:pt>
                <c:pt idx="37383">
                  <c:v>7.4765999999969049E-4</c:v>
                </c:pt>
                <c:pt idx="37384">
                  <c:v>7.4767999999969048E-4</c:v>
                </c:pt>
                <c:pt idx="37385">
                  <c:v>7.4769999999969047E-4</c:v>
                </c:pt>
                <c:pt idx="37386">
                  <c:v>7.4771999999969046E-4</c:v>
                </c:pt>
                <c:pt idx="37387">
                  <c:v>7.4773999999969045E-4</c:v>
                </c:pt>
                <c:pt idx="37388">
                  <c:v>7.4775999999969044E-4</c:v>
                </c:pt>
                <c:pt idx="37389">
                  <c:v>7.4777999999969043E-4</c:v>
                </c:pt>
                <c:pt idx="37390">
                  <c:v>7.4779999999969042E-4</c:v>
                </c:pt>
                <c:pt idx="37391">
                  <c:v>7.4781999999969041E-4</c:v>
                </c:pt>
                <c:pt idx="37392">
                  <c:v>7.478399999996904E-4</c:v>
                </c:pt>
                <c:pt idx="37393">
                  <c:v>7.4785999999969039E-4</c:v>
                </c:pt>
                <c:pt idx="37394">
                  <c:v>7.4787999999969038E-4</c:v>
                </c:pt>
                <c:pt idx="37395">
                  <c:v>7.4789999999969037E-4</c:v>
                </c:pt>
                <c:pt idx="37396">
                  <c:v>7.4791999999969036E-4</c:v>
                </c:pt>
                <c:pt idx="37397">
                  <c:v>7.4793999999969035E-4</c:v>
                </c:pt>
                <c:pt idx="37398">
                  <c:v>7.4795999999969034E-4</c:v>
                </c:pt>
                <c:pt idx="37399">
                  <c:v>7.4797999999969033E-4</c:v>
                </c:pt>
                <c:pt idx="37400">
                  <c:v>7.4799999999969032E-4</c:v>
                </c:pt>
                <c:pt idx="37401">
                  <c:v>7.4801999999969031E-4</c:v>
                </c:pt>
                <c:pt idx="37402">
                  <c:v>7.480399999996903E-4</c:v>
                </c:pt>
                <c:pt idx="37403">
                  <c:v>7.4805999999969029E-4</c:v>
                </c:pt>
                <c:pt idx="37404">
                  <c:v>7.4807999999969028E-4</c:v>
                </c:pt>
                <c:pt idx="37405">
                  <c:v>7.4809999999969027E-4</c:v>
                </c:pt>
                <c:pt idx="37406">
                  <c:v>7.4811999999969026E-4</c:v>
                </c:pt>
                <c:pt idx="37407">
                  <c:v>7.4813999999969025E-4</c:v>
                </c:pt>
                <c:pt idx="37408">
                  <c:v>7.4815999999969024E-4</c:v>
                </c:pt>
                <c:pt idx="37409">
                  <c:v>7.4817999999969023E-4</c:v>
                </c:pt>
                <c:pt idx="37410">
                  <c:v>7.4819999999969022E-4</c:v>
                </c:pt>
                <c:pt idx="37411">
                  <c:v>7.482199999996902E-4</c:v>
                </c:pt>
                <c:pt idx="37412">
                  <c:v>7.4823999999969019E-4</c:v>
                </c:pt>
                <c:pt idx="37413">
                  <c:v>7.4825999999969018E-4</c:v>
                </c:pt>
                <c:pt idx="37414">
                  <c:v>7.4827999999969017E-4</c:v>
                </c:pt>
                <c:pt idx="37415">
                  <c:v>7.4829999999969016E-4</c:v>
                </c:pt>
                <c:pt idx="37416">
                  <c:v>7.4831999999969015E-4</c:v>
                </c:pt>
                <c:pt idx="37417">
                  <c:v>7.4833999999969014E-4</c:v>
                </c:pt>
                <c:pt idx="37418">
                  <c:v>7.4835999999969013E-4</c:v>
                </c:pt>
                <c:pt idx="37419">
                  <c:v>7.4837999999969012E-4</c:v>
                </c:pt>
                <c:pt idx="37420">
                  <c:v>7.4839999999969011E-4</c:v>
                </c:pt>
                <c:pt idx="37421">
                  <c:v>7.484199999996901E-4</c:v>
                </c:pt>
                <c:pt idx="37422">
                  <c:v>7.4843999999969009E-4</c:v>
                </c:pt>
                <c:pt idx="37423">
                  <c:v>7.4845999999969008E-4</c:v>
                </c:pt>
                <c:pt idx="37424">
                  <c:v>7.4847999999969007E-4</c:v>
                </c:pt>
                <c:pt idx="37425">
                  <c:v>7.4849999999969006E-4</c:v>
                </c:pt>
                <c:pt idx="37426">
                  <c:v>7.4851999999969005E-4</c:v>
                </c:pt>
                <c:pt idx="37427">
                  <c:v>7.4853999999969004E-4</c:v>
                </c:pt>
                <c:pt idx="37428">
                  <c:v>7.4855999999969003E-4</c:v>
                </c:pt>
                <c:pt idx="37429">
                  <c:v>7.4857999999969002E-4</c:v>
                </c:pt>
                <c:pt idx="37430">
                  <c:v>7.4859999999969001E-4</c:v>
                </c:pt>
                <c:pt idx="37431">
                  <c:v>7.4861999999969E-4</c:v>
                </c:pt>
                <c:pt idx="37432">
                  <c:v>7.4863999999968999E-4</c:v>
                </c:pt>
                <c:pt idx="37433">
                  <c:v>7.4865999999968998E-4</c:v>
                </c:pt>
                <c:pt idx="37434">
                  <c:v>7.4867999999968997E-4</c:v>
                </c:pt>
                <c:pt idx="37435">
                  <c:v>7.4869999999968996E-4</c:v>
                </c:pt>
                <c:pt idx="37436">
                  <c:v>7.4871999999968995E-4</c:v>
                </c:pt>
                <c:pt idx="37437">
                  <c:v>7.4873999999968994E-4</c:v>
                </c:pt>
                <c:pt idx="37438">
                  <c:v>7.4875999999968993E-4</c:v>
                </c:pt>
                <c:pt idx="37439">
                  <c:v>7.4877999999968991E-4</c:v>
                </c:pt>
                <c:pt idx="37440">
                  <c:v>7.487999999996899E-4</c:v>
                </c:pt>
                <c:pt idx="37441">
                  <c:v>7.4881999999968989E-4</c:v>
                </c:pt>
                <c:pt idx="37442">
                  <c:v>7.4883999999968988E-4</c:v>
                </c:pt>
                <c:pt idx="37443">
                  <c:v>7.4885999999968987E-4</c:v>
                </c:pt>
                <c:pt idx="37444">
                  <c:v>7.4887999999968986E-4</c:v>
                </c:pt>
                <c:pt idx="37445">
                  <c:v>7.4889999999968985E-4</c:v>
                </c:pt>
                <c:pt idx="37446">
                  <c:v>7.4891999999968984E-4</c:v>
                </c:pt>
                <c:pt idx="37447">
                  <c:v>7.4893999999968983E-4</c:v>
                </c:pt>
                <c:pt idx="37448">
                  <c:v>7.4895999999968982E-4</c:v>
                </c:pt>
                <c:pt idx="37449">
                  <c:v>7.4897999999968981E-4</c:v>
                </c:pt>
                <c:pt idx="37450">
                  <c:v>7.489999999996898E-4</c:v>
                </c:pt>
                <c:pt idx="37451">
                  <c:v>7.4901999999968979E-4</c:v>
                </c:pt>
                <c:pt idx="37452">
                  <c:v>7.4903999999968978E-4</c:v>
                </c:pt>
                <c:pt idx="37453">
                  <c:v>7.4905999999968977E-4</c:v>
                </c:pt>
                <c:pt idx="37454">
                  <c:v>7.4907999999968976E-4</c:v>
                </c:pt>
                <c:pt idx="37455">
                  <c:v>7.4909999999968975E-4</c:v>
                </c:pt>
                <c:pt idx="37456">
                  <c:v>7.4911999999968974E-4</c:v>
                </c:pt>
                <c:pt idx="37457">
                  <c:v>7.4913999999968973E-4</c:v>
                </c:pt>
                <c:pt idx="37458">
                  <c:v>7.4915999999968972E-4</c:v>
                </c:pt>
                <c:pt idx="37459">
                  <c:v>7.4917999999968971E-4</c:v>
                </c:pt>
                <c:pt idx="37460">
                  <c:v>7.491999999996897E-4</c:v>
                </c:pt>
                <c:pt idx="37461">
                  <c:v>7.4921999999968969E-4</c:v>
                </c:pt>
                <c:pt idx="37462">
                  <c:v>7.4923999999968968E-4</c:v>
                </c:pt>
                <c:pt idx="37463">
                  <c:v>7.4925999999968967E-4</c:v>
                </c:pt>
                <c:pt idx="37464">
                  <c:v>7.4927999999968966E-4</c:v>
                </c:pt>
                <c:pt idx="37465">
                  <c:v>7.4929999999968965E-4</c:v>
                </c:pt>
                <c:pt idx="37466">
                  <c:v>7.4931999999968964E-4</c:v>
                </c:pt>
                <c:pt idx="37467">
                  <c:v>7.4933999999968963E-4</c:v>
                </c:pt>
                <c:pt idx="37468">
                  <c:v>7.4935999999968961E-4</c:v>
                </c:pt>
                <c:pt idx="37469">
                  <c:v>7.493799999996896E-4</c:v>
                </c:pt>
                <c:pt idx="37470">
                  <c:v>7.4939999999968959E-4</c:v>
                </c:pt>
                <c:pt idx="37471">
                  <c:v>7.4941999999968958E-4</c:v>
                </c:pt>
                <c:pt idx="37472">
                  <c:v>7.4943999999968957E-4</c:v>
                </c:pt>
                <c:pt idx="37473">
                  <c:v>7.4945999999968956E-4</c:v>
                </c:pt>
                <c:pt idx="37474">
                  <c:v>7.4947999999968955E-4</c:v>
                </c:pt>
                <c:pt idx="37475">
                  <c:v>7.4949999999968954E-4</c:v>
                </c:pt>
                <c:pt idx="37476">
                  <c:v>7.4951999999968953E-4</c:v>
                </c:pt>
                <c:pt idx="37477">
                  <c:v>7.4953999999968952E-4</c:v>
                </c:pt>
                <c:pt idx="37478">
                  <c:v>7.4955999999968951E-4</c:v>
                </c:pt>
                <c:pt idx="37479">
                  <c:v>7.495799999996895E-4</c:v>
                </c:pt>
                <c:pt idx="37480">
                  <c:v>7.4959999999968949E-4</c:v>
                </c:pt>
                <c:pt idx="37481">
                  <c:v>7.4961999999968948E-4</c:v>
                </c:pt>
                <c:pt idx="37482">
                  <c:v>7.4963999999968947E-4</c:v>
                </c:pt>
                <c:pt idx="37483">
                  <c:v>7.4965999999968946E-4</c:v>
                </c:pt>
                <c:pt idx="37484">
                  <c:v>7.4967999999968945E-4</c:v>
                </c:pt>
                <c:pt idx="37485">
                  <c:v>7.4969999999968944E-4</c:v>
                </c:pt>
                <c:pt idx="37486">
                  <c:v>7.4971999999968943E-4</c:v>
                </c:pt>
                <c:pt idx="37487">
                  <c:v>7.4973999999968942E-4</c:v>
                </c:pt>
                <c:pt idx="37488">
                  <c:v>7.4975999999968941E-4</c:v>
                </c:pt>
                <c:pt idx="37489">
                  <c:v>7.497799999996894E-4</c:v>
                </c:pt>
                <c:pt idx="37490">
                  <c:v>7.4979999999968939E-4</c:v>
                </c:pt>
                <c:pt idx="37491">
                  <c:v>7.4981999999968938E-4</c:v>
                </c:pt>
                <c:pt idx="37492">
                  <c:v>7.4983999999968937E-4</c:v>
                </c:pt>
                <c:pt idx="37493">
                  <c:v>7.4985999999968936E-4</c:v>
                </c:pt>
                <c:pt idx="37494">
                  <c:v>7.4987999999968935E-4</c:v>
                </c:pt>
                <c:pt idx="37495">
                  <c:v>7.4989999999968934E-4</c:v>
                </c:pt>
                <c:pt idx="37496">
                  <c:v>7.4991999999968932E-4</c:v>
                </c:pt>
                <c:pt idx="37497">
                  <c:v>7.4993999999968931E-4</c:v>
                </c:pt>
                <c:pt idx="37498">
                  <c:v>7.499599999996893E-4</c:v>
                </c:pt>
                <c:pt idx="37499">
                  <c:v>7.4997999999968929E-4</c:v>
                </c:pt>
                <c:pt idx="37500">
                  <c:v>7.4999999999968928E-4</c:v>
                </c:pt>
                <c:pt idx="37501">
                  <c:v>7.5001999999968927E-4</c:v>
                </c:pt>
                <c:pt idx="37502">
                  <c:v>7.5003999999968926E-4</c:v>
                </c:pt>
                <c:pt idx="37503">
                  <c:v>7.5005999999968925E-4</c:v>
                </c:pt>
                <c:pt idx="37504">
                  <c:v>7.5007999999968924E-4</c:v>
                </c:pt>
                <c:pt idx="37505">
                  <c:v>7.5009999999968923E-4</c:v>
                </c:pt>
                <c:pt idx="37506">
                  <c:v>7.5011999999968922E-4</c:v>
                </c:pt>
                <c:pt idx="37507">
                  <c:v>7.5013999999968921E-4</c:v>
                </c:pt>
                <c:pt idx="37508">
                  <c:v>7.501599999996892E-4</c:v>
                </c:pt>
                <c:pt idx="37509">
                  <c:v>7.5017999999968919E-4</c:v>
                </c:pt>
                <c:pt idx="37510">
                  <c:v>7.5019999999968918E-4</c:v>
                </c:pt>
                <c:pt idx="37511">
                  <c:v>7.5021999999968917E-4</c:v>
                </c:pt>
                <c:pt idx="37512">
                  <c:v>7.5023999999968916E-4</c:v>
                </c:pt>
                <c:pt idx="37513">
                  <c:v>7.5025999999968915E-4</c:v>
                </c:pt>
                <c:pt idx="37514">
                  <c:v>7.5027999999968914E-4</c:v>
                </c:pt>
                <c:pt idx="37515">
                  <c:v>7.5029999999968913E-4</c:v>
                </c:pt>
                <c:pt idx="37516">
                  <c:v>7.5031999999968912E-4</c:v>
                </c:pt>
                <c:pt idx="37517">
                  <c:v>7.5033999999968911E-4</c:v>
                </c:pt>
                <c:pt idx="37518">
                  <c:v>7.503599999996891E-4</c:v>
                </c:pt>
                <c:pt idx="37519">
                  <c:v>7.5037999999968909E-4</c:v>
                </c:pt>
                <c:pt idx="37520">
                  <c:v>7.5039999999968908E-4</c:v>
                </c:pt>
                <c:pt idx="37521">
                  <c:v>7.5041999999968907E-4</c:v>
                </c:pt>
                <c:pt idx="37522">
                  <c:v>7.5043999999968906E-4</c:v>
                </c:pt>
                <c:pt idx="37523">
                  <c:v>7.5045999999968905E-4</c:v>
                </c:pt>
                <c:pt idx="37524">
                  <c:v>7.5047999999968903E-4</c:v>
                </c:pt>
                <c:pt idx="37525">
                  <c:v>7.5049999999968902E-4</c:v>
                </c:pt>
                <c:pt idx="37526">
                  <c:v>7.5051999999968901E-4</c:v>
                </c:pt>
                <c:pt idx="37527">
                  <c:v>7.50539999999689E-4</c:v>
                </c:pt>
                <c:pt idx="37528">
                  <c:v>7.5055999999968899E-4</c:v>
                </c:pt>
                <c:pt idx="37529">
                  <c:v>7.5057999999968898E-4</c:v>
                </c:pt>
                <c:pt idx="37530">
                  <c:v>7.5059999999968897E-4</c:v>
                </c:pt>
                <c:pt idx="37531">
                  <c:v>7.5061999999968896E-4</c:v>
                </c:pt>
                <c:pt idx="37532">
                  <c:v>7.5063999999968895E-4</c:v>
                </c:pt>
                <c:pt idx="37533">
                  <c:v>7.5065999999968894E-4</c:v>
                </c:pt>
                <c:pt idx="37534">
                  <c:v>7.5067999999968893E-4</c:v>
                </c:pt>
                <c:pt idx="37535">
                  <c:v>7.5069999999968892E-4</c:v>
                </c:pt>
                <c:pt idx="37536">
                  <c:v>7.5071999999968891E-4</c:v>
                </c:pt>
                <c:pt idx="37537">
                  <c:v>7.507399999996889E-4</c:v>
                </c:pt>
                <c:pt idx="37538">
                  <c:v>7.5075999999968889E-4</c:v>
                </c:pt>
                <c:pt idx="37539">
                  <c:v>7.5077999999968888E-4</c:v>
                </c:pt>
                <c:pt idx="37540">
                  <c:v>7.5079999999968887E-4</c:v>
                </c:pt>
                <c:pt idx="37541">
                  <c:v>7.5081999999968886E-4</c:v>
                </c:pt>
                <c:pt idx="37542">
                  <c:v>7.5083999999968885E-4</c:v>
                </c:pt>
                <c:pt idx="37543">
                  <c:v>7.5085999999968884E-4</c:v>
                </c:pt>
                <c:pt idx="37544">
                  <c:v>7.5087999999968883E-4</c:v>
                </c:pt>
                <c:pt idx="37545">
                  <c:v>7.5089999999968882E-4</c:v>
                </c:pt>
                <c:pt idx="37546">
                  <c:v>7.5091999999968881E-4</c:v>
                </c:pt>
                <c:pt idx="37547">
                  <c:v>7.509399999996888E-4</c:v>
                </c:pt>
                <c:pt idx="37548">
                  <c:v>7.5095999999968879E-4</c:v>
                </c:pt>
                <c:pt idx="37549">
                  <c:v>7.5097999999968878E-4</c:v>
                </c:pt>
                <c:pt idx="37550">
                  <c:v>7.5099999999968877E-4</c:v>
                </c:pt>
                <c:pt idx="37551">
                  <c:v>7.5101999999968876E-4</c:v>
                </c:pt>
                <c:pt idx="37552">
                  <c:v>7.5103999999968874E-4</c:v>
                </c:pt>
                <c:pt idx="37553">
                  <c:v>7.5105999999968873E-4</c:v>
                </c:pt>
                <c:pt idx="37554">
                  <c:v>7.5107999999968872E-4</c:v>
                </c:pt>
                <c:pt idx="37555">
                  <c:v>7.5109999999968871E-4</c:v>
                </c:pt>
                <c:pt idx="37556">
                  <c:v>7.511199999996887E-4</c:v>
                </c:pt>
                <c:pt idx="37557">
                  <c:v>7.5113999999968869E-4</c:v>
                </c:pt>
                <c:pt idx="37558">
                  <c:v>7.5115999999968868E-4</c:v>
                </c:pt>
                <c:pt idx="37559">
                  <c:v>7.5117999999968867E-4</c:v>
                </c:pt>
                <c:pt idx="37560">
                  <c:v>7.5119999999968866E-4</c:v>
                </c:pt>
                <c:pt idx="37561">
                  <c:v>7.5121999999968865E-4</c:v>
                </c:pt>
                <c:pt idx="37562">
                  <c:v>7.5123999999968864E-4</c:v>
                </c:pt>
                <c:pt idx="37563">
                  <c:v>7.5125999999968863E-4</c:v>
                </c:pt>
                <c:pt idx="37564">
                  <c:v>7.5127999999968862E-4</c:v>
                </c:pt>
                <c:pt idx="37565">
                  <c:v>7.5129999999968861E-4</c:v>
                </c:pt>
                <c:pt idx="37566">
                  <c:v>7.513199999996886E-4</c:v>
                </c:pt>
                <c:pt idx="37567">
                  <c:v>7.5133999999968859E-4</c:v>
                </c:pt>
                <c:pt idx="37568">
                  <c:v>7.5135999999968858E-4</c:v>
                </c:pt>
                <c:pt idx="37569">
                  <c:v>7.5137999999968857E-4</c:v>
                </c:pt>
                <c:pt idx="37570">
                  <c:v>7.5139999999968856E-4</c:v>
                </c:pt>
                <c:pt idx="37571">
                  <c:v>7.5141999999968855E-4</c:v>
                </c:pt>
                <c:pt idx="37572">
                  <c:v>7.5143999999968854E-4</c:v>
                </c:pt>
                <c:pt idx="37573">
                  <c:v>7.5145999999968853E-4</c:v>
                </c:pt>
                <c:pt idx="37574">
                  <c:v>7.5147999999968852E-4</c:v>
                </c:pt>
                <c:pt idx="37575">
                  <c:v>7.5149999999968851E-4</c:v>
                </c:pt>
                <c:pt idx="37576">
                  <c:v>7.515199999996885E-4</c:v>
                </c:pt>
                <c:pt idx="37577">
                  <c:v>7.5153999999968849E-4</c:v>
                </c:pt>
                <c:pt idx="37578">
                  <c:v>7.5155999999968848E-4</c:v>
                </c:pt>
                <c:pt idx="37579">
                  <c:v>7.5157999999968847E-4</c:v>
                </c:pt>
                <c:pt idx="37580">
                  <c:v>7.5159999999968845E-4</c:v>
                </c:pt>
                <c:pt idx="37581">
                  <c:v>7.5161999999968844E-4</c:v>
                </c:pt>
                <c:pt idx="37582">
                  <c:v>7.5163999999968843E-4</c:v>
                </c:pt>
                <c:pt idx="37583">
                  <c:v>7.5165999999968842E-4</c:v>
                </c:pt>
                <c:pt idx="37584">
                  <c:v>7.5167999999968841E-4</c:v>
                </c:pt>
                <c:pt idx="37585">
                  <c:v>7.516999999996884E-4</c:v>
                </c:pt>
                <c:pt idx="37586">
                  <c:v>7.5171999999968839E-4</c:v>
                </c:pt>
                <c:pt idx="37587">
                  <c:v>7.5173999999968838E-4</c:v>
                </c:pt>
                <c:pt idx="37588">
                  <c:v>7.5175999999968837E-4</c:v>
                </c:pt>
                <c:pt idx="37589">
                  <c:v>7.5177999999968836E-4</c:v>
                </c:pt>
                <c:pt idx="37590">
                  <c:v>7.5179999999968835E-4</c:v>
                </c:pt>
                <c:pt idx="37591">
                  <c:v>7.5181999999968834E-4</c:v>
                </c:pt>
                <c:pt idx="37592">
                  <c:v>7.5183999999968833E-4</c:v>
                </c:pt>
                <c:pt idx="37593">
                  <c:v>7.5185999999968832E-4</c:v>
                </c:pt>
                <c:pt idx="37594">
                  <c:v>7.5187999999968831E-4</c:v>
                </c:pt>
                <c:pt idx="37595">
                  <c:v>7.518999999996883E-4</c:v>
                </c:pt>
                <c:pt idx="37596">
                  <c:v>7.5191999999968829E-4</c:v>
                </c:pt>
                <c:pt idx="37597">
                  <c:v>7.5193999999968828E-4</c:v>
                </c:pt>
                <c:pt idx="37598">
                  <c:v>7.5195999999968827E-4</c:v>
                </c:pt>
                <c:pt idx="37599">
                  <c:v>7.5197999999968826E-4</c:v>
                </c:pt>
                <c:pt idx="37600">
                  <c:v>7.5199999999968825E-4</c:v>
                </c:pt>
                <c:pt idx="37601">
                  <c:v>7.5201999999968824E-4</c:v>
                </c:pt>
                <c:pt idx="37602">
                  <c:v>7.5203999999968823E-4</c:v>
                </c:pt>
                <c:pt idx="37603">
                  <c:v>7.5205999999968822E-4</c:v>
                </c:pt>
                <c:pt idx="37604">
                  <c:v>7.5207999999968821E-4</c:v>
                </c:pt>
                <c:pt idx="37605">
                  <c:v>7.520999999996882E-4</c:v>
                </c:pt>
                <c:pt idx="37606">
                  <c:v>7.5211999999968819E-4</c:v>
                </c:pt>
                <c:pt idx="37607">
                  <c:v>7.5213999999968818E-4</c:v>
                </c:pt>
                <c:pt idx="37608">
                  <c:v>7.5215999999968816E-4</c:v>
                </c:pt>
                <c:pt idx="37609">
                  <c:v>7.5217999999968815E-4</c:v>
                </c:pt>
                <c:pt idx="37610">
                  <c:v>7.5219999999968814E-4</c:v>
                </c:pt>
                <c:pt idx="37611">
                  <c:v>7.5221999999968813E-4</c:v>
                </c:pt>
                <c:pt idx="37612">
                  <c:v>7.5223999999968812E-4</c:v>
                </c:pt>
                <c:pt idx="37613">
                  <c:v>7.5225999999968811E-4</c:v>
                </c:pt>
                <c:pt idx="37614">
                  <c:v>7.522799999996881E-4</c:v>
                </c:pt>
                <c:pt idx="37615">
                  <c:v>7.5229999999968809E-4</c:v>
                </c:pt>
                <c:pt idx="37616">
                  <c:v>7.5231999999968808E-4</c:v>
                </c:pt>
                <c:pt idx="37617">
                  <c:v>7.5233999999968807E-4</c:v>
                </c:pt>
                <c:pt idx="37618">
                  <c:v>7.5235999999968806E-4</c:v>
                </c:pt>
                <c:pt idx="37619">
                  <c:v>7.5237999999968805E-4</c:v>
                </c:pt>
                <c:pt idx="37620">
                  <c:v>7.5239999999968804E-4</c:v>
                </c:pt>
                <c:pt idx="37621">
                  <c:v>7.5241999999968803E-4</c:v>
                </c:pt>
                <c:pt idx="37622">
                  <c:v>7.5243999999968802E-4</c:v>
                </c:pt>
                <c:pt idx="37623">
                  <c:v>7.5245999999968801E-4</c:v>
                </c:pt>
                <c:pt idx="37624">
                  <c:v>7.52479999999688E-4</c:v>
                </c:pt>
                <c:pt idx="37625">
                  <c:v>7.5249999999968799E-4</c:v>
                </c:pt>
                <c:pt idx="37626">
                  <c:v>7.5251999999968798E-4</c:v>
                </c:pt>
                <c:pt idx="37627">
                  <c:v>7.5253999999968797E-4</c:v>
                </c:pt>
                <c:pt idx="37628">
                  <c:v>7.5255999999968796E-4</c:v>
                </c:pt>
                <c:pt idx="37629">
                  <c:v>7.5257999999968795E-4</c:v>
                </c:pt>
                <c:pt idx="37630">
                  <c:v>7.5259999999968794E-4</c:v>
                </c:pt>
                <c:pt idx="37631">
                  <c:v>7.5261999999968793E-4</c:v>
                </c:pt>
                <c:pt idx="37632">
                  <c:v>7.5263999999968792E-4</c:v>
                </c:pt>
                <c:pt idx="37633">
                  <c:v>7.5265999999968791E-4</c:v>
                </c:pt>
                <c:pt idx="37634">
                  <c:v>7.526799999996879E-4</c:v>
                </c:pt>
                <c:pt idx="37635">
                  <c:v>7.5269999999968789E-4</c:v>
                </c:pt>
                <c:pt idx="37636">
                  <c:v>7.5271999999968787E-4</c:v>
                </c:pt>
                <c:pt idx="37637">
                  <c:v>7.5273999999968786E-4</c:v>
                </c:pt>
                <c:pt idx="37638">
                  <c:v>7.5275999999968785E-4</c:v>
                </c:pt>
                <c:pt idx="37639">
                  <c:v>7.5277999999968784E-4</c:v>
                </c:pt>
                <c:pt idx="37640">
                  <c:v>7.5279999999968783E-4</c:v>
                </c:pt>
                <c:pt idx="37641">
                  <c:v>7.5281999999968782E-4</c:v>
                </c:pt>
                <c:pt idx="37642">
                  <c:v>7.5283999999968781E-4</c:v>
                </c:pt>
                <c:pt idx="37643">
                  <c:v>7.528599999996878E-4</c:v>
                </c:pt>
                <c:pt idx="37644">
                  <c:v>7.5287999999968779E-4</c:v>
                </c:pt>
                <c:pt idx="37645">
                  <c:v>7.5289999999968778E-4</c:v>
                </c:pt>
                <c:pt idx="37646">
                  <c:v>7.5291999999968777E-4</c:v>
                </c:pt>
                <c:pt idx="37647">
                  <c:v>7.5293999999968776E-4</c:v>
                </c:pt>
                <c:pt idx="37648">
                  <c:v>7.5295999999968775E-4</c:v>
                </c:pt>
                <c:pt idx="37649">
                  <c:v>7.5297999999968774E-4</c:v>
                </c:pt>
                <c:pt idx="37650">
                  <c:v>7.5299999999968773E-4</c:v>
                </c:pt>
                <c:pt idx="37651">
                  <c:v>7.5301999999968772E-4</c:v>
                </c:pt>
                <c:pt idx="37652">
                  <c:v>7.5303999999968771E-4</c:v>
                </c:pt>
                <c:pt idx="37653">
                  <c:v>7.530599999996877E-4</c:v>
                </c:pt>
                <c:pt idx="37654">
                  <c:v>7.5307999999968769E-4</c:v>
                </c:pt>
                <c:pt idx="37655">
                  <c:v>7.5309999999968768E-4</c:v>
                </c:pt>
                <c:pt idx="37656">
                  <c:v>7.5311999999968767E-4</c:v>
                </c:pt>
                <c:pt idx="37657">
                  <c:v>7.5313999999968766E-4</c:v>
                </c:pt>
                <c:pt idx="37658">
                  <c:v>7.5315999999968765E-4</c:v>
                </c:pt>
                <c:pt idx="37659">
                  <c:v>7.5317999999968764E-4</c:v>
                </c:pt>
                <c:pt idx="37660">
                  <c:v>7.5319999999968763E-4</c:v>
                </c:pt>
                <c:pt idx="37661">
                  <c:v>7.5321999999968762E-4</c:v>
                </c:pt>
                <c:pt idx="37662">
                  <c:v>7.5323999999968761E-4</c:v>
                </c:pt>
                <c:pt idx="37663">
                  <c:v>7.532599999996876E-4</c:v>
                </c:pt>
                <c:pt idx="37664">
                  <c:v>7.5327999999968758E-4</c:v>
                </c:pt>
                <c:pt idx="37665">
                  <c:v>7.5329999999968757E-4</c:v>
                </c:pt>
                <c:pt idx="37666">
                  <c:v>7.5331999999968756E-4</c:v>
                </c:pt>
                <c:pt idx="37667">
                  <c:v>7.5333999999968755E-4</c:v>
                </c:pt>
                <c:pt idx="37668">
                  <c:v>7.5335999999968754E-4</c:v>
                </c:pt>
                <c:pt idx="37669">
                  <c:v>7.5337999999968753E-4</c:v>
                </c:pt>
                <c:pt idx="37670">
                  <c:v>7.5339999999968752E-4</c:v>
                </c:pt>
                <c:pt idx="37671">
                  <c:v>7.5341999999968751E-4</c:v>
                </c:pt>
                <c:pt idx="37672">
                  <c:v>7.534399999996875E-4</c:v>
                </c:pt>
                <c:pt idx="37673">
                  <c:v>7.5345999999968749E-4</c:v>
                </c:pt>
                <c:pt idx="37674">
                  <c:v>7.5347999999968748E-4</c:v>
                </c:pt>
                <c:pt idx="37675">
                  <c:v>7.5349999999968747E-4</c:v>
                </c:pt>
                <c:pt idx="37676">
                  <c:v>7.5351999999968746E-4</c:v>
                </c:pt>
                <c:pt idx="37677">
                  <c:v>7.5353999999968745E-4</c:v>
                </c:pt>
                <c:pt idx="37678">
                  <c:v>7.5355999999968744E-4</c:v>
                </c:pt>
                <c:pt idx="37679">
                  <c:v>7.5357999999968743E-4</c:v>
                </c:pt>
                <c:pt idx="37680">
                  <c:v>7.5359999999968742E-4</c:v>
                </c:pt>
                <c:pt idx="37681">
                  <c:v>7.5361999999968741E-4</c:v>
                </c:pt>
                <c:pt idx="37682">
                  <c:v>7.536399999996874E-4</c:v>
                </c:pt>
                <c:pt idx="37683">
                  <c:v>7.5365999999968739E-4</c:v>
                </c:pt>
                <c:pt idx="37684">
                  <c:v>7.5367999999968738E-4</c:v>
                </c:pt>
                <c:pt idx="37685">
                  <c:v>7.5369999999968737E-4</c:v>
                </c:pt>
                <c:pt idx="37686">
                  <c:v>7.5371999999968736E-4</c:v>
                </c:pt>
                <c:pt idx="37687">
                  <c:v>7.5373999999968735E-4</c:v>
                </c:pt>
                <c:pt idx="37688">
                  <c:v>7.5375999999968734E-4</c:v>
                </c:pt>
                <c:pt idx="37689">
                  <c:v>7.5377999999968733E-4</c:v>
                </c:pt>
                <c:pt idx="37690">
                  <c:v>7.5379999999968732E-4</c:v>
                </c:pt>
                <c:pt idx="37691">
                  <c:v>7.5381999999968731E-4</c:v>
                </c:pt>
                <c:pt idx="37692">
                  <c:v>7.5383999999968729E-4</c:v>
                </c:pt>
                <c:pt idx="37693">
                  <c:v>7.5385999999968728E-4</c:v>
                </c:pt>
                <c:pt idx="37694">
                  <c:v>7.5387999999968727E-4</c:v>
                </c:pt>
                <c:pt idx="37695">
                  <c:v>7.5389999999968726E-4</c:v>
                </c:pt>
                <c:pt idx="37696">
                  <c:v>7.5391999999968725E-4</c:v>
                </c:pt>
                <c:pt idx="37697">
                  <c:v>7.5393999999968724E-4</c:v>
                </c:pt>
                <c:pt idx="37698">
                  <c:v>7.5395999999968723E-4</c:v>
                </c:pt>
                <c:pt idx="37699">
                  <c:v>7.5397999999968722E-4</c:v>
                </c:pt>
                <c:pt idx="37700">
                  <c:v>7.5399999999968721E-4</c:v>
                </c:pt>
                <c:pt idx="37701">
                  <c:v>7.540199999996872E-4</c:v>
                </c:pt>
                <c:pt idx="37702">
                  <c:v>7.5403999999968719E-4</c:v>
                </c:pt>
                <c:pt idx="37703">
                  <c:v>7.5405999999968718E-4</c:v>
                </c:pt>
                <c:pt idx="37704">
                  <c:v>7.5407999999968717E-4</c:v>
                </c:pt>
                <c:pt idx="37705">
                  <c:v>7.5409999999968716E-4</c:v>
                </c:pt>
                <c:pt idx="37706">
                  <c:v>7.5411999999968715E-4</c:v>
                </c:pt>
                <c:pt idx="37707">
                  <c:v>7.5413999999968714E-4</c:v>
                </c:pt>
                <c:pt idx="37708">
                  <c:v>7.5415999999968713E-4</c:v>
                </c:pt>
                <c:pt idx="37709">
                  <c:v>7.5417999999968712E-4</c:v>
                </c:pt>
                <c:pt idx="37710">
                  <c:v>7.5419999999968711E-4</c:v>
                </c:pt>
                <c:pt idx="37711">
                  <c:v>7.542199999996871E-4</c:v>
                </c:pt>
                <c:pt idx="37712">
                  <c:v>7.5423999999968709E-4</c:v>
                </c:pt>
                <c:pt idx="37713">
                  <c:v>7.5425999999968708E-4</c:v>
                </c:pt>
                <c:pt idx="37714">
                  <c:v>7.5427999999968707E-4</c:v>
                </c:pt>
                <c:pt idx="37715">
                  <c:v>7.5429999999968706E-4</c:v>
                </c:pt>
                <c:pt idx="37716">
                  <c:v>7.5431999999968705E-4</c:v>
                </c:pt>
                <c:pt idx="37717">
                  <c:v>7.5433999999968704E-4</c:v>
                </c:pt>
                <c:pt idx="37718">
                  <c:v>7.5435999999968703E-4</c:v>
                </c:pt>
                <c:pt idx="37719">
                  <c:v>7.5437999999968702E-4</c:v>
                </c:pt>
                <c:pt idx="37720">
                  <c:v>7.54399999999687E-4</c:v>
                </c:pt>
                <c:pt idx="37721">
                  <c:v>7.5441999999968699E-4</c:v>
                </c:pt>
                <c:pt idx="37722">
                  <c:v>7.5443999999968698E-4</c:v>
                </c:pt>
                <c:pt idx="37723">
                  <c:v>7.5445999999968697E-4</c:v>
                </c:pt>
                <c:pt idx="37724">
                  <c:v>7.5447999999968696E-4</c:v>
                </c:pt>
                <c:pt idx="37725">
                  <c:v>7.5449999999968695E-4</c:v>
                </c:pt>
                <c:pt idx="37726">
                  <c:v>7.5451999999968694E-4</c:v>
                </c:pt>
                <c:pt idx="37727">
                  <c:v>7.5453999999968693E-4</c:v>
                </c:pt>
                <c:pt idx="37728">
                  <c:v>7.5455999999968692E-4</c:v>
                </c:pt>
                <c:pt idx="37729">
                  <c:v>7.5457999999968691E-4</c:v>
                </c:pt>
                <c:pt idx="37730">
                  <c:v>7.545999999996869E-4</c:v>
                </c:pt>
                <c:pt idx="37731">
                  <c:v>7.5461999999968689E-4</c:v>
                </c:pt>
                <c:pt idx="37732">
                  <c:v>7.5463999999968688E-4</c:v>
                </c:pt>
                <c:pt idx="37733">
                  <c:v>7.5465999999968687E-4</c:v>
                </c:pt>
                <c:pt idx="37734">
                  <c:v>7.5467999999968686E-4</c:v>
                </c:pt>
                <c:pt idx="37735">
                  <c:v>7.5469999999968685E-4</c:v>
                </c:pt>
                <c:pt idx="37736">
                  <c:v>7.5471999999968684E-4</c:v>
                </c:pt>
                <c:pt idx="37737">
                  <c:v>7.5473999999968683E-4</c:v>
                </c:pt>
                <c:pt idx="37738">
                  <c:v>7.5475999999968682E-4</c:v>
                </c:pt>
                <c:pt idx="37739">
                  <c:v>7.5477999999968681E-4</c:v>
                </c:pt>
                <c:pt idx="37740">
                  <c:v>7.547999999996868E-4</c:v>
                </c:pt>
                <c:pt idx="37741">
                  <c:v>7.5481999999968679E-4</c:v>
                </c:pt>
                <c:pt idx="37742">
                  <c:v>7.5483999999968678E-4</c:v>
                </c:pt>
                <c:pt idx="37743">
                  <c:v>7.5485999999968677E-4</c:v>
                </c:pt>
                <c:pt idx="37744">
                  <c:v>7.5487999999968676E-4</c:v>
                </c:pt>
                <c:pt idx="37745">
                  <c:v>7.5489999999968675E-4</c:v>
                </c:pt>
                <c:pt idx="37746">
                  <c:v>7.5491999999968674E-4</c:v>
                </c:pt>
                <c:pt idx="37747">
                  <c:v>7.5493999999968673E-4</c:v>
                </c:pt>
                <c:pt idx="37748">
                  <c:v>7.5495999999968672E-4</c:v>
                </c:pt>
                <c:pt idx="37749">
                  <c:v>7.549799999996867E-4</c:v>
                </c:pt>
                <c:pt idx="37750">
                  <c:v>7.5499999999968669E-4</c:v>
                </c:pt>
                <c:pt idx="37751">
                  <c:v>7.5501999999968668E-4</c:v>
                </c:pt>
                <c:pt idx="37752">
                  <c:v>7.5503999999968667E-4</c:v>
                </c:pt>
                <c:pt idx="37753">
                  <c:v>7.5505999999968666E-4</c:v>
                </c:pt>
                <c:pt idx="37754">
                  <c:v>7.5507999999968665E-4</c:v>
                </c:pt>
                <c:pt idx="37755">
                  <c:v>7.5509999999968664E-4</c:v>
                </c:pt>
                <c:pt idx="37756">
                  <c:v>7.5511999999968663E-4</c:v>
                </c:pt>
                <c:pt idx="37757">
                  <c:v>7.5513999999968662E-4</c:v>
                </c:pt>
                <c:pt idx="37758">
                  <c:v>7.5515999999968661E-4</c:v>
                </c:pt>
                <c:pt idx="37759">
                  <c:v>7.551799999996866E-4</c:v>
                </c:pt>
                <c:pt idx="37760">
                  <c:v>7.5519999999968659E-4</c:v>
                </c:pt>
                <c:pt idx="37761">
                  <c:v>7.5521999999968658E-4</c:v>
                </c:pt>
                <c:pt idx="37762">
                  <c:v>7.5523999999968657E-4</c:v>
                </c:pt>
                <c:pt idx="37763">
                  <c:v>7.5525999999968656E-4</c:v>
                </c:pt>
                <c:pt idx="37764">
                  <c:v>7.5527999999968655E-4</c:v>
                </c:pt>
                <c:pt idx="37765">
                  <c:v>7.5529999999968654E-4</c:v>
                </c:pt>
                <c:pt idx="37766">
                  <c:v>7.5531999999968653E-4</c:v>
                </c:pt>
                <c:pt idx="37767">
                  <c:v>7.5533999999968652E-4</c:v>
                </c:pt>
                <c:pt idx="37768">
                  <c:v>7.5535999999968651E-4</c:v>
                </c:pt>
                <c:pt idx="37769">
                  <c:v>7.553799999996865E-4</c:v>
                </c:pt>
                <c:pt idx="37770">
                  <c:v>7.5539999999968649E-4</c:v>
                </c:pt>
                <c:pt idx="37771">
                  <c:v>7.5541999999968648E-4</c:v>
                </c:pt>
                <c:pt idx="37772">
                  <c:v>7.5543999999968647E-4</c:v>
                </c:pt>
                <c:pt idx="37773">
                  <c:v>7.5545999999968646E-4</c:v>
                </c:pt>
                <c:pt idx="37774">
                  <c:v>7.5547999999968645E-4</c:v>
                </c:pt>
                <c:pt idx="37775">
                  <c:v>7.5549999999968644E-4</c:v>
                </c:pt>
                <c:pt idx="37776">
                  <c:v>7.5551999999968643E-4</c:v>
                </c:pt>
                <c:pt idx="37777">
                  <c:v>7.5553999999968641E-4</c:v>
                </c:pt>
                <c:pt idx="37778">
                  <c:v>7.555599999996864E-4</c:v>
                </c:pt>
                <c:pt idx="37779">
                  <c:v>7.5557999999968639E-4</c:v>
                </c:pt>
                <c:pt idx="37780">
                  <c:v>7.5559999999968638E-4</c:v>
                </c:pt>
                <c:pt idx="37781">
                  <c:v>7.5561999999968637E-4</c:v>
                </c:pt>
                <c:pt idx="37782">
                  <c:v>7.5563999999968636E-4</c:v>
                </c:pt>
                <c:pt idx="37783">
                  <c:v>7.5565999999968635E-4</c:v>
                </c:pt>
                <c:pt idx="37784">
                  <c:v>7.5567999999968634E-4</c:v>
                </c:pt>
                <c:pt idx="37785">
                  <c:v>7.5569999999968633E-4</c:v>
                </c:pt>
                <c:pt idx="37786">
                  <c:v>7.5571999999968632E-4</c:v>
                </c:pt>
                <c:pt idx="37787">
                  <c:v>7.5573999999968631E-4</c:v>
                </c:pt>
                <c:pt idx="37788">
                  <c:v>7.557599999996863E-4</c:v>
                </c:pt>
                <c:pt idx="37789">
                  <c:v>7.5577999999968629E-4</c:v>
                </c:pt>
                <c:pt idx="37790">
                  <c:v>7.5579999999968628E-4</c:v>
                </c:pt>
                <c:pt idx="37791">
                  <c:v>7.5581999999968627E-4</c:v>
                </c:pt>
                <c:pt idx="37792">
                  <c:v>7.5583999999968626E-4</c:v>
                </c:pt>
                <c:pt idx="37793">
                  <c:v>7.5585999999968625E-4</c:v>
                </c:pt>
                <c:pt idx="37794">
                  <c:v>7.5587999999968624E-4</c:v>
                </c:pt>
                <c:pt idx="37795">
                  <c:v>7.5589999999968623E-4</c:v>
                </c:pt>
                <c:pt idx="37796">
                  <c:v>7.5591999999968622E-4</c:v>
                </c:pt>
                <c:pt idx="37797">
                  <c:v>7.5593999999968621E-4</c:v>
                </c:pt>
                <c:pt idx="37798">
                  <c:v>7.559599999996862E-4</c:v>
                </c:pt>
                <c:pt idx="37799">
                  <c:v>7.5597999999968619E-4</c:v>
                </c:pt>
                <c:pt idx="37800">
                  <c:v>7.5599999999968618E-4</c:v>
                </c:pt>
                <c:pt idx="37801">
                  <c:v>7.5601999999968617E-4</c:v>
                </c:pt>
                <c:pt idx="37802">
                  <c:v>7.5603999999968616E-4</c:v>
                </c:pt>
                <c:pt idx="37803">
                  <c:v>7.5605999999968615E-4</c:v>
                </c:pt>
                <c:pt idx="37804">
                  <c:v>7.5607999999968614E-4</c:v>
                </c:pt>
                <c:pt idx="37805">
                  <c:v>7.5609999999968612E-4</c:v>
                </c:pt>
                <c:pt idx="37806">
                  <c:v>7.5611999999968611E-4</c:v>
                </c:pt>
                <c:pt idx="37807">
                  <c:v>7.561399999996861E-4</c:v>
                </c:pt>
                <c:pt idx="37808">
                  <c:v>7.5615999999968609E-4</c:v>
                </c:pt>
                <c:pt idx="37809">
                  <c:v>7.5617999999968608E-4</c:v>
                </c:pt>
                <c:pt idx="37810">
                  <c:v>7.5619999999968607E-4</c:v>
                </c:pt>
                <c:pt idx="37811">
                  <c:v>7.5621999999968606E-4</c:v>
                </c:pt>
                <c:pt idx="37812">
                  <c:v>7.5623999999968605E-4</c:v>
                </c:pt>
                <c:pt idx="37813">
                  <c:v>7.5625999999968604E-4</c:v>
                </c:pt>
                <c:pt idx="37814">
                  <c:v>7.5627999999968603E-4</c:v>
                </c:pt>
                <c:pt idx="37815">
                  <c:v>7.5629999999968602E-4</c:v>
                </c:pt>
                <c:pt idx="37816">
                  <c:v>7.5631999999968601E-4</c:v>
                </c:pt>
                <c:pt idx="37817">
                  <c:v>7.56339999999686E-4</c:v>
                </c:pt>
                <c:pt idx="37818">
                  <c:v>7.5635999999968599E-4</c:v>
                </c:pt>
                <c:pt idx="37819">
                  <c:v>7.5637999999968598E-4</c:v>
                </c:pt>
                <c:pt idx="37820">
                  <c:v>7.5639999999968597E-4</c:v>
                </c:pt>
                <c:pt idx="37821">
                  <c:v>7.5641999999968596E-4</c:v>
                </c:pt>
                <c:pt idx="37822">
                  <c:v>7.5643999999968595E-4</c:v>
                </c:pt>
                <c:pt idx="37823">
                  <c:v>7.5645999999968594E-4</c:v>
                </c:pt>
                <c:pt idx="37824">
                  <c:v>7.5647999999968593E-4</c:v>
                </c:pt>
                <c:pt idx="37825">
                  <c:v>7.5649999999968592E-4</c:v>
                </c:pt>
                <c:pt idx="37826">
                  <c:v>7.5651999999968591E-4</c:v>
                </c:pt>
                <c:pt idx="37827">
                  <c:v>7.565399999996859E-4</c:v>
                </c:pt>
                <c:pt idx="37828">
                  <c:v>7.5655999999968589E-4</c:v>
                </c:pt>
                <c:pt idx="37829">
                  <c:v>7.5657999999968588E-4</c:v>
                </c:pt>
                <c:pt idx="37830">
                  <c:v>7.5659999999968587E-4</c:v>
                </c:pt>
                <c:pt idx="37831">
                  <c:v>7.5661999999968586E-4</c:v>
                </c:pt>
                <c:pt idx="37832">
                  <c:v>7.5663999999968585E-4</c:v>
                </c:pt>
                <c:pt idx="37833">
                  <c:v>7.5665999999968583E-4</c:v>
                </c:pt>
                <c:pt idx="37834">
                  <c:v>7.5667999999968582E-4</c:v>
                </c:pt>
                <c:pt idx="37835">
                  <c:v>7.5669999999968581E-4</c:v>
                </c:pt>
                <c:pt idx="37836">
                  <c:v>7.567199999996858E-4</c:v>
                </c:pt>
                <c:pt idx="37837">
                  <c:v>7.5673999999968579E-4</c:v>
                </c:pt>
                <c:pt idx="37838">
                  <c:v>7.5675999999968578E-4</c:v>
                </c:pt>
                <c:pt idx="37839">
                  <c:v>7.5677999999968577E-4</c:v>
                </c:pt>
                <c:pt idx="37840">
                  <c:v>7.5679999999968576E-4</c:v>
                </c:pt>
                <c:pt idx="37841">
                  <c:v>7.5681999999968575E-4</c:v>
                </c:pt>
                <c:pt idx="37842">
                  <c:v>7.5683999999968574E-4</c:v>
                </c:pt>
                <c:pt idx="37843">
                  <c:v>7.5685999999968573E-4</c:v>
                </c:pt>
                <c:pt idx="37844">
                  <c:v>7.5687999999968572E-4</c:v>
                </c:pt>
                <c:pt idx="37845">
                  <c:v>7.5689999999968571E-4</c:v>
                </c:pt>
                <c:pt idx="37846">
                  <c:v>7.569199999996857E-4</c:v>
                </c:pt>
                <c:pt idx="37847">
                  <c:v>7.5693999999968569E-4</c:v>
                </c:pt>
                <c:pt idx="37848">
                  <c:v>7.5695999999968568E-4</c:v>
                </c:pt>
                <c:pt idx="37849">
                  <c:v>7.5697999999968567E-4</c:v>
                </c:pt>
                <c:pt idx="37850">
                  <c:v>7.5699999999968566E-4</c:v>
                </c:pt>
                <c:pt idx="37851">
                  <c:v>7.5701999999968565E-4</c:v>
                </c:pt>
                <c:pt idx="37852">
                  <c:v>7.5703999999968564E-4</c:v>
                </c:pt>
                <c:pt idx="37853">
                  <c:v>7.5705999999968563E-4</c:v>
                </c:pt>
                <c:pt idx="37854">
                  <c:v>7.5707999999968562E-4</c:v>
                </c:pt>
                <c:pt idx="37855">
                  <c:v>7.5709999999968561E-4</c:v>
                </c:pt>
                <c:pt idx="37856">
                  <c:v>7.571199999996856E-4</c:v>
                </c:pt>
                <c:pt idx="37857">
                  <c:v>7.5713999999968559E-4</c:v>
                </c:pt>
                <c:pt idx="37858">
                  <c:v>7.5715999999968558E-4</c:v>
                </c:pt>
                <c:pt idx="37859">
                  <c:v>7.5717999999968557E-4</c:v>
                </c:pt>
                <c:pt idx="37860">
                  <c:v>7.5719999999968556E-4</c:v>
                </c:pt>
                <c:pt idx="37861">
                  <c:v>7.5721999999968554E-4</c:v>
                </c:pt>
                <c:pt idx="37862">
                  <c:v>7.5723999999968553E-4</c:v>
                </c:pt>
                <c:pt idx="37863">
                  <c:v>7.5725999999968552E-4</c:v>
                </c:pt>
                <c:pt idx="37864">
                  <c:v>7.5727999999968551E-4</c:v>
                </c:pt>
                <c:pt idx="37865">
                  <c:v>7.572999999996855E-4</c:v>
                </c:pt>
                <c:pt idx="37866">
                  <c:v>7.5731999999968549E-4</c:v>
                </c:pt>
                <c:pt idx="37867">
                  <c:v>7.5733999999968548E-4</c:v>
                </c:pt>
                <c:pt idx="37868">
                  <c:v>7.5735999999968547E-4</c:v>
                </c:pt>
                <c:pt idx="37869">
                  <c:v>7.5737999999968546E-4</c:v>
                </c:pt>
                <c:pt idx="37870">
                  <c:v>7.5739999999968545E-4</c:v>
                </c:pt>
                <c:pt idx="37871">
                  <c:v>7.5741999999968544E-4</c:v>
                </c:pt>
                <c:pt idx="37872">
                  <c:v>7.5743999999968543E-4</c:v>
                </c:pt>
                <c:pt idx="37873">
                  <c:v>7.5745999999968542E-4</c:v>
                </c:pt>
                <c:pt idx="37874">
                  <c:v>7.5747999999968541E-4</c:v>
                </c:pt>
                <c:pt idx="37875">
                  <c:v>7.574999999996854E-4</c:v>
                </c:pt>
                <c:pt idx="37876">
                  <c:v>7.5751999999968539E-4</c:v>
                </c:pt>
                <c:pt idx="37877">
                  <c:v>7.5753999999968538E-4</c:v>
                </c:pt>
                <c:pt idx="37878">
                  <c:v>7.5755999999968537E-4</c:v>
                </c:pt>
                <c:pt idx="37879">
                  <c:v>7.5757999999968536E-4</c:v>
                </c:pt>
                <c:pt idx="37880">
                  <c:v>7.5759999999968535E-4</c:v>
                </c:pt>
                <c:pt idx="37881">
                  <c:v>7.5761999999968534E-4</c:v>
                </c:pt>
                <c:pt idx="37882">
                  <c:v>7.5763999999968533E-4</c:v>
                </c:pt>
                <c:pt idx="37883">
                  <c:v>7.5765999999968532E-4</c:v>
                </c:pt>
                <c:pt idx="37884">
                  <c:v>7.5767999999968531E-4</c:v>
                </c:pt>
                <c:pt idx="37885">
                  <c:v>7.576999999996853E-4</c:v>
                </c:pt>
                <c:pt idx="37886">
                  <c:v>7.5771999999968529E-4</c:v>
                </c:pt>
                <c:pt idx="37887">
                  <c:v>7.5773999999968528E-4</c:v>
                </c:pt>
                <c:pt idx="37888">
                  <c:v>7.5775999999968527E-4</c:v>
                </c:pt>
                <c:pt idx="37889">
                  <c:v>7.5777999999968525E-4</c:v>
                </c:pt>
                <c:pt idx="37890">
                  <c:v>7.5779999999968524E-4</c:v>
                </c:pt>
                <c:pt idx="37891">
                  <c:v>7.5781999999968523E-4</c:v>
                </c:pt>
                <c:pt idx="37892">
                  <c:v>7.5783999999968522E-4</c:v>
                </c:pt>
                <c:pt idx="37893">
                  <c:v>7.5785999999968521E-4</c:v>
                </c:pt>
                <c:pt idx="37894">
                  <c:v>7.578799999996852E-4</c:v>
                </c:pt>
                <c:pt idx="37895">
                  <c:v>7.5789999999968519E-4</c:v>
                </c:pt>
                <c:pt idx="37896">
                  <c:v>7.5791999999968518E-4</c:v>
                </c:pt>
                <c:pt idx="37897">
                  <c:v>7.5793999999968517E-4</c:v>
                </c:pt>
                <c:pt idx="37898">
                  <c:v>7.5795999999968516E-4</c:v>
                </c:pt>
                <c:pt idx="37899">
                  <c:v>7.5797999999968515E-4</c:v>
                </c:pt>
                <c:pt idx="37900">
                  <c:v>7.5799999999968514E-4</c:v>
                </c:pt>
                <c:pt idx="37901">
                  <c:v>7.5801999999968513E-4</c:v>
                </c:pt>
                <c:pt idx="37902">
                  <c:v>7.5803999999968512E-4</c:v>
                </c:pt>
                <c:pt idx="37903">
                  <c:v>7.5805999999968511E-4</c:v>
                </c:pt>
                <c:pt idx="37904">
                  <c:v>7.580799999996851E-4</c:v>
                </c:pt>
                <c:pt idx="37905">
                  <c:v>7.5809999999968509E-4</c:v>
                </c:pt>
                <c:pt idx="37906">
                  <c:v>7.5811999999968508E-4</c:v>
                </c:pt>
                <c:pt idx="37907">
                  <c:v>7.5813999999968507E-4</c:v>
                </c:pt>
                <c:pt idx="37908">
                  <c:v>7.5815999999968506E-4</c:v>
                </c:pt>
                <c:pt idx="37909">
                  <c:v>7.5817999999968505E-4</c:v>
                </c:pt>
                <c:pt idx="37910">
                  <c:v>7.5819999999968504E-4</c:v>
                </c:pt>
                <c:pt idx="37911">
                  <c:v>7.5821999999968503E-4</c:v>
                </c:pt>
                <c:pt idx="37912">
                  <c:v>7.5823999999968502E-4</c:v>
                </c:pt>
                <c:pt idx="37913">
                  <c:v>7.5825999999968501E-4</c:v>
                </c:pt>
                <c:pt idx="37914">
                  <c:v>7.58279999999685E-4</c:v>
                </c:pt>
                <c:pt idx="37915">
                  <c:v>7.5829999999968499E-4</c:v>
                </c:pt>
                <c:pt idx="37916">
                  <c:v>7.5831999999968498E-4</c:v>
                </c:pt>
                <c:pt idx="37917">
                  <c:v>7.5833999999968496E-4</c:v>
                </c:pt>
                <c:pt idx="37918">
                  <c:v>7.5835999999968495E-4</c:v>
                </c:pt>
                <c:pt idx="37919">
                  <c:v>7.5837999999968494E-4</c:v>
                </c:pt>
                <c:pt idx="37920">
                  <c:v>7.5839999999968493E-4</c:v>
                </c:pt>
                <c:pt idx="37921">
                  <c:v>7.5841999999968492E-4</c:v>
                </c:pt>
                <c:pt idx="37922">
                  <c:v>7.5843999999968491E-4</c:v>
                </c:pt>
                <c:pt idx="37923">
                  <c:v>7.584599999996849E-4</c:v>
                </c:pt>
                <c:pt idx="37924">
                  <c:v>7.5847999999968489E-4</c:v>
                </c:pt>
                <c:pt idx="37925">
                  <c:v>7.5849999999968488E-4</c:v>
                </c:pt>
                <c:pt idx="37926">
                  <c:v>7.5851999999968487E-4</c:v>
                </c:pt>
                <c:pt idx="37927">
                  <c:v>7.5853999999968486E-4</c:v>
                </c:pt>
                <c:pt idx="37928">
                  <c:v>7.5855999999968485E-4</c:v>
                </c:pt>
                <c:pt idx="37929">
                  <c:v>7.5857999999968484E-4</c:v>
                </c:pt>
                <c:pt idx="37930">
                  <c:v>7.5859999999968483E-4</c:v>
                </c:pt>
                <c:pt idx="37931">
                  <c:v>7.5861999999968482E-4</c:v>
                </c:pt>
                <c:pt idx="37932">
                  <c:v>7.5863999999968481E-4</c:v>
                </c:pt>
                <c:pt idx="37933">
                  <c:v>7.586599999996848E-4</c:v>
                </c:pt>
                <c:pt idx="37934">
                  <c:v>7.5867999999968479E-4</c:v>
                </c:pt>
                <c:pt idx="37935">
                  <c:v>7.5869999999968478E-4</c:v>
                </c:pt>
                <c:pt idx="37936">
                  <c:v>7.5871999999968477E-4</c:v>
                </c:pt>
                <c:pt idx="37937">
                  <c:v>7.5873999999968476E-4</c:v>
                </c:pt>
                <c:pt idx="37938">
                  <c:v>7.5875999999968475E-4</c:v>
                </c:pt>
                <c:pt idx="37939">
                  <c:v>7.5877999999968474E-4</c:v>
                </c:pt>
                <c:pt idx="37940">
                  <c:v>7.5879999999968473E-4</c:v>
                </c:pt>
                <c:pt idx="37941">
                  <c:v>7.5881999999968472E-4</c:v>
                </c:pt>
                <c:pt idx="37942">
                  <c:v>7.5883999999968471E-4</c:v>
                </c:pt>
                <c:pt idx="37943">
                  <c:v>7.588599999996847E-4</c:v>
                </c:pt>
                <c:pt idx="37944">
                  <c:v>7.5887999999968469E-4</c:v>
                </c:pt>
                <c:pt idx="37945">
                  <c:v>7.5889999999968467E-4</c:v>
                </c:pt>
                <c:pt idx="37946">
                  <c:v>7.5891999999968466E-4</c:v>
                </c:pt>
                <c:pt idx="37947">
                  <c:v>7.5893999999968465E-4</c:v>
                </c:pt>
                <c:pt idx="37948">
                  <c:v>7.5895999999968464E-4</c:v>
                </c:pt>
                <c:pt idx="37949">
                  <c:v>7.5897999999968463E-4</c:v>
                </c:pt>
                <c:pt idx="37950">
                  <c:v>7.5899999999968462E-4</c:v>
                </c:pt>
                <c:pt idx="37951">
                  <c:v>7.5901999999968461E-4</c:v>
                </c:pt>
                <c:pt idx="37952">
                  <c:v>7.590399999996846E-4</c:v>
                </c:pt>
                <c:pt idx="37953">
                  <c:v>7.5905999999968459E-4</c:v>
                </c:pt>
                <c:pt idx="37954">
                  <c:v>7.5907999999968458E-4</c:v>
                </c:pt>
                <c:pt idx="37955">
                  <c:v>7.5909999999968457E-4</c:v>
                </c:pt>
                <c:pt idx="37956">
                  <c:v>7.5911999999968456E-4</c:v>
                </c:pt>
                <c:pt idx="37957">
                  <c:v>7.5913999999968455E-4</c:v>
                </c:pt>
                <c:pt idx="37958">
                  <c:v>7.5915999999968454E-4</c:v>
                </c:pt>
                <c:pt idx="37959">
                  <c:v>7.5917999999968453E-4</c:v>
                </c:pt>
                <c:pt idx="37960">
                  <c:v>7.5919999999968452E-4</c:v>
                </c:pt>
                <c:pt idx="37961">
                  <c:v>7.5921999999968451E-4</c:v>
                </c:pt>
                <c:pt idx="37962">
                  <c:v>7.592399999996845E-4</c:v>
                </c:pt>
                <c:pt idx="37963">
                  <c:v>7.5925999999968449E-4</c:v>
                </c:pt>
                <c:pt idx="37964">
                  <c:v>7.5927999999968448E-4</c:v>
                </c:pt>
                <c:pt idx="37965">
                  <c:v>7.5929999999968447E-4</c:v>
                </c:pt>
                <c:pt idx="37966">
                  <c:v>7.5931999999968446E-4</c:v>
                </c:pt>
                <c:pt idx="37967">
                  <c:v>7.5933999999968445E-4</c:v>
                </c:pt>
                <c:pt idx="37968">
                  <c:v>7.5935999999968444E-4</c:v>
                </c:pt>
                <c:pt idx="37969">
                  <c:v>7.5937999999968443E-4</c:v>
                </c:pt>
                <c:pt idx="37970">
                  <c:v>7.5939999999968442E-4</c:v>
                </c:pt>
                <c:pt idx="37971">
                  <c:v>7.5941999999968441E-4</c:v>
                </c:pt>
                <c:pt idx="37972">
                  <c:v>7.594399999996844E-4</c:v>
                </c:pt>
                <c:pt idx="37973">
                  <c:v>7.5945999999968438E-4</c:v>
                </c:pt>
                <c:pt idx="37974">
                  <c:v>7.5947999999968437E-4</c:v>
                </c:pt>
                <c:pt idx="37975">
                  <c:v>7.5949999999968436E-4</c:v>
                </c:pt>
                <c:pt idx="37976">
                  <c:v>7.5951999999968435E-4</c:v>
                </c:pt>
                <c:pt idx="37977">
                  <c:v>7.5953999999968434E-4</c:v>
                </c:pt>
                <c:pt idx="37978">
                  <c:v>7.5955999999968433E-4</c:v>
                </c:pt>
                <c:pt idx="37979">
                  <c:v>7.5957999999968432E-4</c:v>
                </c:pt>
                <c:pt idx="37980">
                  <c:v>7.5959999999968431E-4</c:v>
                </c:pt>
                <c:pt idx="37981">
                  <c:v>7.596199999996843E-4</c:v>
                </c:pt>
                <c:pt idx="37982">
                  <c:v>7.5963999999968429E-4</c:v>
                </c:pt>
                <c:pt idx="37983">
                  <c:v>7.5965999999968428E-4</c:v>
                </c:pt>
                <c:pt idx="37984">
                  <c:v>7.5967999999968427E-4</c:v>
                </c:pt>
                <c:pt idx="37985">
                  <c:v>7.5969999999968426E-4</c:v>
                </c:pt>
                <c:pt idx="37986">
                  <c:v>7.5971999999968425E-4</c:v>
                </c:pt>
                <c:pt idx="37987">
                  <c:v>7.5973999999968424E-4</c:v>
                </c:pt>
                <c:pt idx="37988">
                  <c:v>7.5975999999968423E-4</c:v>
                </c:pt>
                <c:pt idx="37989">
                  <c:v>7.5977999999968422E-4</c:v>
                </c:pt>
                <c:pt idx="37990">
                  <c:v>7.5979999999968421E-4</c:v>
                </c:pt>
                <c:pt idx="37991">
                  <c:v>7.598199999996842E-4</c:v>
                </c:pt>
                <c:pt idx="37992">
                  <c:v>7.5983999999968419E-4</c:v>
                </c:pt>
                <c:pt idx="37993">
                  <c:v>7.5985999999968418E-4</c:v>
                </c:pt>
                <c:pt idx="37994">
                  <c:v>7.5987999999968417E-4</c:v>
                </c:pt>
                <c:pt idx="37995">
                  <c:v>7.5989999999968416E-4</c:v>
                </c:pt>
                <c:pt idx="37996">
                  <c:v>7.5991999999968415E-4</c:v>
                </c:pt>
                <c:pt idx="37997">
                  <c:v>7.5993999999968414E-4</c:v>
                </c:pt>
                <c:pt idx="37998">
                  <c:v>7.5995999999968413E-4</c:v>
                </c:pt>
                <c:pt idx="37999">
                  <c:v>7.5997999999968412E-4</c:v>
                </c:pt>
                <c:pt idx="38000">
                  <c:v>7.5999999999968411E-4</c:v>
                </c:pt>
                <c:pt idx="38001">
                  <c:v>7.6001999999968409E-4</c:v>
                </c:pt>
                <c:pt idx="38002">
                  <c:v>7.6003999999968408E-4</c:v>
                </c:pt>
                <c:pt idx="38003">
                  <c:v>7.6005999999968407E-4</c:v>
                </c:pt>
                <c:pt idx="38004">
                  <c:v>7.6007999999968406E-4</c:v>
                </c:pt>
                <c:pt idx="38005">
                  <c:v>7.6009999999968405E-4</c:v>
                </c:pt>
                <c:pt idx="38006">
                  <c:v>7.6011999999968404E-4</c:v>
                </c:pt>
                <c:pt idx="38007">
                  <c:v>7.6013999999968403E-4</c:v>
                </c:pt>
                <c:pt idx="38008">
                  <c:v>7.6015999999968402E-4</c:v>
                </c:pt>
                <c:pt idx="38009">
                  <c:v>7.6017999999968401E-4</c:v>
                </c:pt>
                <c:pt idx="38010">
                  <c:v>7.60199999999684E-4</c:v>
                </c:pt>
                <c:pt idx="38011">
                  <c:v>7.6021999999968399E-4</c:v>
                </c:pt>
                <c:pt idx="38012">
                  <c:v>7.6023999999968398E-4</c:v>
                </c:pt>
                <c:pt idx="38013">
                  <c:v>7.6025999999968397E-4</c:v>
                </c:pt>
                <c:pt idx="38014">
                  <c:v>7.6027999999968396E-4</c:v>
                </c:pt>
                <c:pt idx="38015">
                  <c:v>7.6029999999968395E-4</c:v>
                </c:pt>
                <c:pt idx="38016">
                  <c:v>7.6031999999968394E-4</c:v>
                </c:pt>
                <c:pt idx="38017">
                  <c:v>7.6033999999968393E-4</c:v>
                </c:pt>
                <c:pt idx="38018">
                  <c:v>7.6035999999968392E-4</c:v>
                </c:pt>
                <c:pt idx="38019">
                  <c:v>7.6037999999968391E-4</c:v>
                </c:pt>
                <c:pt idx="38020">
                  <c:v>7.603999999996839E-4</c:v>
                </c:pt>
                <c:pt idx="38021">
                  <c:v>7.6041999999968389E-4</c:v>
                </c:pt>
                <c:pt idx="38022">
                  <c:v>7.6043999999968388E-4</c:v>
                </c:pt>
                <c:pt idx="38023">
                  <c:v>7.6045999999968387E-4</c:v>
                </c:pt>
                <c:pt idx="38024">
                  <c:v>7.6047999999968386E-4</c:v>
                </c:pt>
                <c:pt idx="38025">
                  <c:v>7.6049999999968385E-4</c:v>
                </c:pt>
                <c:pt idx="38026">
                  <c:v>7.6051999999968384E-4</c:v>
                </c:pt>
                <c:pt idx="38027">
                  <c:v>7.6053999999968383E-4</c:v>
                </c:pt>
                <c:pt idx="38028">
                  <c:v>7.6055999999968382E-4</c:v>
                </c:pt>
                <c:pt idx="38029">
                  <c:v>7.6057999999968381E-4</c:v>
                </c:pt>
                <c:pt idx="38030">
                  <c:v>7.6059999999968379E-4</c:v>
                </c:pt>
                <c:pt idx="38031">
                  <c:v>7.6061999999968378E-4</c:v>
                </c:pt>
                <c:pt idx="38032">
                  <c:v>7.6063999999968377E-4</c:v>
                </c:pt>
                <c:pt idx="38033">
                  <c:v>7.6065999999968376E-4</c:v>
                </c:pt>
                <c:pt idx="38034">
                  <c:v>7.6067999999968375E-4</c:v>
                </c:pt>
                <c:pt idx="38035">
                  <c:v>7.6069999999968374E-4</c:v>
                </c:pt>
                <c:pt idx="38036">
                  <c:v>7.6071999999968373E-4</c:v>
                </c:pt>
                <c:pt idx="38037">
                  <c:v>7.6073999999968372E-4</c:v>
                </c:pt>
                <c:pt idx="38038">
                  <c:v>7.6075999999968371E-4</c:v>
                </c:pt>
                <c:pt idx="38039">
                  <c:v>7.607799999996837E-4</c:v>
                </c:pt>
                <c:pt idx="38040">
                  <c:v>7.6079999999968369E-4</c:v>
                </c:pt>
                <c:pt idx="38041">
                  <c:v>7.6081999999968368E-4</c:v>
                </c:pt>
                <c:pt idx="38042">
                  <c:v>7.6083999999968367E-4</c:v>
                </c:pt>
                <c:pt idx="38043">
                  <c:v>7.6085999999968366E-4</c:v>
                </c:pt>
                <c:pt idx="38044">
                  <c:v>7.6087999999968365E-4</c:v>
                </c:pt>
                <c:pt idx="38045">
                  <c:v>7.6089999999968364E-4</c:v>
                </c:pt>
                <c:pt idx="38046">
                  <c:v>7.6091999999968363E-4</c:v>
                </c:pt>
                <c:pt idx="38047">
                  <c:v>7.6093999999968362E-4</c:v>
                </c:pt>
                <c:pt idx="38048">
                  <c:v>7.6095999999968361E-4</c:v>
                </c:pt>
                <c:pt idx="38049">
                  <c:v>7.609799999996836E-4</c:v>
                </c:pt>
                <c:pt idx="38050">
                  <c:v>7.6099999999968359E-4</c:v>
                </c:pt>
                <c:pt idx="38051">
                  <c:v>7.6101999999968358E-4</c:v>
                </c:pt>
                <c:pt idx="38052">
                  <c:v>7.6103999999968357E-4</c:v>
                </c:pt>
                <c:pt idx="38053">
                  <c:v>7.6105999999968356E-4</c:v>
                </c:pt>
                <c:pt idx="38054">
                  <c:v>7.6107999999968355E-4</c:v>
                </c:pt>
                <c:pt idx="38055">
                  <c:v>7.6109999999968354E-4</c:v>
                </c:pt>
                <c:pt idx="38056">
                  <c:v>7.6111999999968353E-4</c:v>
                </c:pt>
                <c:pt idx="38057">
                  <c:v>7.6113999999968352E-4</c:v>
                </c:pt>
                <c:pt idx="38058">
                  <c:v>7.611599999996835E-4</c:v>
                </c:pt>
                <c:pt idx="38059">
                  <c:v>7.6117999999968349E-4</c:v>
                </c:pt>
                <c:pt idx="38060">
                  <c:v>7.6119999999968348E-4</c:v>
                </c:pt>
                <c:pt idx="38061">
                  <c:v>7.6121999999968347E-4</c:v>
                </c:pt>
                <c:pt idx="38062">
                  <c:v>7.6123999999968346E-4</c:v>
                </c:pt>
                <c:pt idx="38063">
                  <c:v>7.6125999999968345E-4</c:v>
                </c:pt>
                <c:pt idx="38064">
                  <c:v>7.6127999999968344E-4</c:v>
                </c:pt>
                <c:pt idx="38065">
                  <c:v>7.6129999999968343E-4</c:v>
                </c:pt>
                <c:pt idx="38066">
                  <c:v>7.6131999999968342E-4</c:v>
                </c:pt>
                <c:pt idx="38067">
                  <c:v>7.6133999999968341E-4</c:v>
                </c:pt>
                <c:pt idx="38068">
                  <c:v>7.613599999996834E-4</c:v>
                </c:pt>
                <c:pt idx="38069">
                  <c:v>7.6137999999968339E-4</c:v>
                </c:pt>
                <c:pt idx="38070">
                  <c:v>7.6139999999968338E-4</c:v>
                </c:pt>
                <c:pt idx="38071">
                  <c:v>7.6141999999968337E-4</c:v>
                </c:pt>
                <c:pt idx="38072">
                  <c:v>7.6143999999968336E-4</c:v>
                </c:pt>
                <c:pt idx="38073">
                  <c:v>7.6145999999968335E-4</c:v>
                </c:pt>
                <c:pt idx="38074">
                  <c:v>7.6147999999968334E-4</c:v>
                </c:pt>
                <c:pt idx="38075">
                  <c:v>7.6149999999968333E-4</c:v>
                </c:pt>
                <c:pt idx="38076">
                  <c:v>7.6151999999968332E-4</c:v>
                </c:pt>
                <c:pt idx="38077">
                  <c:v>7.6153999999968331E-4</c:v>
                </c:pt>
                <c:pt idx="38078">
                  <c:v>7.615599999996833E-4</c:v>
                </c:pt>
                <c:pt idx="38079">
                  <c:v>7.6157999999968329E-4</c:v>
                </c:pt>
                <c:pt idx="38080">
                  <c:v>7.6159999999968328E-4</c:v>
                </c:pt>
                <c:pt idx="38081">
                  <c:v>7.6161999999968327E-4</c:v>
                </c:pt>
                <c:pt idx="38082">
                  <c:v>7.6163999999968326E-4</c:v>
                </c:pt>
                <c:pt idx="38083">
                  <c:v>7.6165999999968325E-4</c:v>
                </c:pt>
                <c:pt idx="38084">
                  <c:v>7.6167999999968324E-4</c:v>
                </c:pt>
                <c:pt idx="38085">
                  <c:v>7.6169999999968323E-4</c:v>
                </c:pt>
                <c:pt idx="38086">
                  <c:v>7.6171999999968321E-4</c:v>
                </c:pt>
                <c:pt idx="38087">
                  <c:v>7.617399999996832E-4</c:v>
                </c:pt>
                <c:pt idx="38088">
                  <c:v>7.6175999999968319E-4</c:v>
                </c:pt>
                <c:pt idx="38089">
                  <c:v>7.6177999999968318E-4</c:v>
                </c:pt>
                <c:pt idx="38090">
                  <c:v>7.6179999999968317E-4</c:v>
                </c:pt>
                <c:pt idx="38091">
                  <c:v>7.6181999999968316E-4</c:v>
                </c:pt>
                <c:pt idx="38092">
                  <c:v>7.6183999999968315E-4</c:v>
                </c:pt>
                <c:pt idx="38093">
                  <c:v>7.6185999999968314E-4</c:v>
                </c:pt>
                <c:pt idx="38094">
                  <c:v>7.6187999999968313E-4</c:v>
                </c:pt>
                <c:pt idx="38095">
                  <c:v>7.6189999999968312E-4</c:v>
                </c:pt>
                <c:pt idx="38096">
                  <c:v>7.6191999999968311E-4</c:v>
                </c:pt>
                <c:pt idx="38097">
                  <c:v>7.619399999996831E-4</c:v>
                </c:pt>
                <c:pt idx="38098">
                  <c:v>7.6195999999968309E-4</c:v>
                </c:pt>
                <c:pt idx="38099">
                  <c:v>7.6197999999968308E-4</c:v>
                </c:pt>
                <c:pt idx="38100">
                  <c:v>7.6199999999968307E-4</c:v>
                </c:pt>
                <c:pt idx="38101">
                  <c:v>7.6201999999968306E-4</c:v>
                </c:pt>
                <c:pt idx="38102">
                  <c:v>7.6203999999968305E-4</c:v>
                </c:pt>
                <c:pt idx="38103">
                  <c:v>7.6205999999968304E-4</c:v>
                </c:pt>
                <c:pt idx="38104">
                  <c:v>7.6207999999968303E-4</c:v>
                </c:pt>
                <c:pt idx="38105">
                  <c:v>7.6209999999968302E-4</c:v>
                </c:pt>
                <c:pt idx="38106">
                  <c:v>7.6211999999968301E-4</c:v>
                </c:pt>
                <c:pt idx="38107">
                  <c:v>7.62139999999683E-4</c:v>
                </c:pt>
                <c:pt idx="38108">
                  <c:v>7.6215999999968299E-4</c:v>
                </c:pt>
                <c:pt idx="38109">
                  <c:v>7.6217999999968298E-4</c:v>
                </c:pt>
                <c:pt idx="38110">
                  <c:v>7.6219999999968297E-4</c:v>
                </c:pt>
                <c:pt idx="38111">
                  <c:v>7.6221999999968296E-4</c:v>
                </c:pt>
                <c:pt idx="38112">
                  <c:v>7.6223999999968295E-4</c:v>
                </c:pt>
                <c:pt idx="38113">
                  <c:v>7.6225999999968294E-4</c:v>
                </c:pt>
                <c:pt idx="38114">
                  <c:v>7.6227999999968292E-4</c:v>
                </c:pt>
                <c:pt idx="38115">
                  <c:v>7.6229999999968291E-4</c:v>
                </c:pt>
                <c:pt idx="38116">
                  <c:v>7.623199999996829E-4</c:v>
                </c:pt>
                <c:pt idx="38117">
                  <c:v>7.6233999999968289E-4</c:v>
                </c:pt>
                <c:pt idx="38118">
                  <c:v>7.6235999999968288E-4</c:v>
                </c:pt>
                <c:pt idx="38119">
                  <c:v>7.6237999999968287E-4</c:v>
                </c:pt>
                <c:pt idx="38120">
                  <c:v>7.6239999999968286E-4</c:v>
                </c:pt>
                <c:pt idx="38121">
                  <c:v>7.6241999999968285E-4</c:v>
                </c:pt>
                <c:pt idx="38122">
                  <c:v>7.6243999999968284E-4</c:v>
                </c:pt>
                <c:pt idx="38123">
                  <c:v>7.6245999999968283E-4</c:v>
                </c:pt>
                <c:pt idx="38124">
                  <c:v>7.6247999999968282E-4</c:v>
                </c:pt>
                <c:pt idx="38125">
                  <c:v>7.6249999999968281E-4</c:v>
                </c:pt>
                <c:pt idx="38126">
                  <c:v>7.625199999996828E-4</c:v>
                </c:pt>
                <c:pt idx="38127">
                  <c:v>7.6253999999968279E-4</c:v>
                </c:pt>
                <c:pt idx="38128">
                  <c:v>7.6255999999968278E-4</c:v>
                </c:pt>
                <c:pt idx="38129">
                  <c:v>7.6257999999968277E-4</c:v>
                </c:pt>
                <c:pt idx="38130">
                  <c:v>7.6259999999968276E-4</c:v>
                </c:pt>
                <c:pt idx="38131">
                  <c:v>7.6261999999968275E-4</c:v>
                </c:pt>
                <c:pt idx="38132">
                  <c:v>7.6263999999968274E-4</c:v>
                </c:pt>
                <c:pt idx="38133">
                  <c:v>7.6265999999968273E-4</c:v>
                </c:pt>
                <c:pt idx="38134">
                  <c:v>7.6267999999968272E-4</c:v>
                </c:pt>
                <c:pt idx="38135">
                  <c:v>7.6269999999968271E-4</c:v>
                </c:pt>
                <c:pt idx="38136">
                  <c:v>7.627199999996827E-4</c:v>
                </c:pt>
                <c:pt idx="38137">
                  <c:v>7.6273999999968269E-4</c:v>
                </c:pt>
                <c:pt idx="38138">
                  <c:v>7.6275999999968268E-4</c:v>
                </c:pt>
                <c:pt idx="38139">
                  <c:v>7.6277999999968267E-4</c:v>
                </c:pt>
                <c:pt idx="38140">
                  <c:v>7.6279999999968266E-4</c:v>
                </c:pt>
                <c:pt idx="38141">
                  <c:v>7.6281999999968265E-4</c:v>
                </c:pt>
                <c:pt idx="38142">
                  <c:v>7.6283999999968263E-4</c:v>
                </c:pt>
                <c:pt idx="38143">
                  <c:v>7.6285999999968262E-4</c:v>
                </c:pt>
                <c:pt idx="38144">
                  <c:v>7.6287999999968261E-4</c:v>
                </c:pt>
                <c:pt idx="38145">
                  <c:v>7.628999999996826E-4</c:v>
                </c:pt>
                <c:pt idx="38146">
                  <c:v>7.6291999999968259E-4</c:v>
                </c:pt>
                <c:pt idx="38147">
                  <c:v>7.6293999999968258E-4</c:v>
                </c:pt>
                <c:pt idx="38148">
                  <c:v>7.6295999999968257E-4</c:v>
                </c:pt>
                <c:pt idx="38149">
                  <c:v>7.6297999999968256E-4</c:v>
                </c:pt>
                <c:pt idx="38150">
                  <c:v>7.6299999999968255E-4</c:v>
                </c:pt>
                <c:pt idx="38151">
                  <c:v>7.6301999999968254E-4</c:v>
                </c:pt>
                <c:pt idx="38152">
                  <c:v>7.6303999999968253E-4</c:v>
                </c:pt>
                <c:pt idx="38153">
                  <c:v>7.6305999999968252E-4</c:v>
                </c:pt>
                <c:pt idx="38154">
                  <c:v>7.6307999999968251E-4</c:v>
                </c:pt>
                <c:pt idx="38155">
                  <c:v>7.630999999996825E-4</c:v>
                </c:pt>
                <c:pt idx="38156">
                  <c:v>7.6311999999968249E-4</c:v>
                </c:pt>
                <c:pt idx="38157">
                  <c:v>7.6313999999968248E-4</c:v>
                </c:pt>
                <c:pt idx="38158">
                  <c:v>7.6315999999968247E-4</c:v>
                </c:pt>
                <c:pt idx="38159">
                  <c:v>7.6317999999968246E-4</c:v>
                </c:pt>
                <c:pt idx="38160">
                  <c:v>7.6319999999968245E-4</c:v>
                </c:pt>
                <c:pt idx="38161">
                  <c:v>7.6321999999968244E-4</c:v>
                </c:pt>
                <c:pt idx="38162">
                  <c:v>7.6323999999968243E-4</c:v>
                </c:pt>
                <c:pt idx="38163">
                  <c:v>7.6325999999968242E-4</c:v>
                </c:pt>
                <c:pt idx="38164">
                  <c:v>7.6327999999968241E-4</c:v>
                </c:pt>
                <c:pt idx="38165">
                  <c:v>7.632999999996824E-4</c:v>
                </c:pt>
                <c:pt idx="38166">
                  <c:v>7.6331999999968239E-4</c:v>
                </c:pt>
                <c:pt idx="38167">
                  <c:v>7.6333999999968238E-4</c:v>
                </c:pt>
                <c:pt idx="38168">
                  <c:v>7.6335999999968237E-4</c:v>
                </c:pt>
                <c:pt idx="38169">
                  <c:v>7.6337999999968236E-4</c:v>
                </c:pt>
                <c:pt idx="38170">
                  <c:v>7.6339999999968234E-4</c:v>
                </c:pt>
                <c:pt idx="38171">
                  <c:v>7.6341999999968233E-4</c:v>
                </c:pt>
                <c:pt idx="38172">
                  <c:v>7.6343999999968232E-4</c:v>
                </c:pt>
                <c:pt idx="38173">
                  <c:v>7.6345999999968231E-4</c:v>
                </c:pt>
                <c:pt idx="38174">
                  <c:v>7.634799999996823E-4</c:v>
                </c:pt>
                <c:pt idx="38175">
                  <c:v>7.6349999999968229E-4</c:v>
                </c:pt>
                <c:pt idx="38176">
                  <c:v>7.6351999999968228E-4</c:v>
                </c:pt>
                <c:pt idx="38177">
                  <c:v>7.6353999999968227E-4</c:v>
                </c:pt>
                <c:pt idx="38178">
                  <c:v>7.6355999999968226E-4</c:v>
                </c:pt>
                <c:pt idx="38179">
                  <c:v>7.6357999999968225E-4</c:v>
                </c:pt>
                <c:pt idx="38180">
                  <c:v>7.6359999999968224E-4</c:v>
                </c:pt>
                <c:pt idx="38181">
                  <c:v>7.6361999999968223E-4</c:v>
                </c:pt>
                <c:pt idx="38182">
                  <c:v>7.6363999999968222E-4</c:v>
                </c:pt>
                <c:pt idx="38183">
                  <c:v>7.6365999999968221E-4</c:v>
                </c:pt>
                <c:pt idx="38184">
                  <c:v>7.636799999996822E-4</c:v>
                </c:pt>
                <c:pt idx="38185">
                  <c:v>7.6369999999968219E-4</c:v>
                </c:pt>
                <c:pt idx="38186">
                  <c:v>7.6371999999968218E-4</c:v>
                </c:pt>
                <c:pt idx="38187">
                  <c:v>7.6373999999968217E-4</c:v>
                </c:pt>
                <c:pt idx="38188">
                  <c:v>7.6375999999968216E-4</c:v>
                </c:pt>
                <c:pt idx="38189">
                  <c:v>7.6377999999968215E-4</c:v>
                </c:pt>
                <c:pt idx="38190">
                  <c:v>7.6379999999968214E-4</c:v>
                </c:pt>
                <c:pt idx="38191">
                  <c:v>7.6381999999968213E-4</c:v>
                </c:pt>
                <c:pt idx="38192">
                  <c:v>7.6383999999968212E-4</c:v>
                </c:pt>
                <c:pt idx="38193">
                  <c:v>7.6385999999968211E-4</c:v>
                </c:pt>
                <c:pt idx="38194">
                  <c:v>7.638799999996821E-4</c:v>
                </c:pt>
                <c:pt idx="38195">
                  <c:v>7.6389999999968209E-4</c:v>
                </c:pt>
                <c:pt idx="38196">
                  <c:v>7.6391999999968208E-4</c:v>
                </c:pt>
                <c:pt idx="38197">
                  <c:v>7.6393999999968207E-4</c:v>
                </c:pt>
                <c:pt idx="38198">
                  <c:v>7.6395999999968205E-4</c:v>
                </c:pt>
                <c:pt idx="38199">
                  <c:v>7.6397999999968204E-4</c:v>
                </c:pt>
                <c:pt idx="38200">
                  <c:v>7.6399999999968203E-4</c:v>
                </c:pt>
                <c:pt idx="38201">
                  <c:v>7.6401999999968202E-4</c:v>
                </c:pt>
                <c:pt idx="38202">
                  <c:v>7.6403999999968201E-4</c:v>
                </c:pt>
                <c:pt idx="38203">
                  <c:v>7.64059999999682E-4</c:v>
                </c:pt>
                <c:pt idx="38204">
                  <c:v>7.6407999999968199E-4</c:v>
                </c:pt>
                <c:pt idx="38205">
                  <c:v>7.6409999999968198E-4</c:v>
                </c:pt>
                <c:pt idx="38206">
                  <c:v>7.6411999999968197E-4</c:v>
                </c:pt>
                <c:pt idx="38207">
                  <c:v>7.6413999999968196E-4</c:v>
                </c:pt>
                <c:pt idx="38208">
                  <c:v>7.6415999999968195E-4</c:v>
                </c:pt>
                <c:pt idx="38209">
                  <c:v>7.6417999999968194E-4</c:v>
                </c:pt>
                <c:pt idx="38210">
                  <c:v>7.6419999999968193E-4</c:v>
                </c:pt>
                <c:pt idx="38211">
                  <c:v>7.6421999999968192E-4</c:v>
                </c:pt>
                <c:pt idx="38212">
                  <c:v>7.6423999999968191E-4</c:v>
                </c:pt>
                <c:pt idx="38213">
                  <c:v>7.642599999996819E-4</c:v>
                </c:pt>
                <c:pt idx="38214">
                  <c:v>7.6427999999968189E-4</c:v>
                </c:pt>
                <c:pt idx="38215">
                  <c:v>7.6429999999968188E-4</c:v>
                </c:pt>
                <c:pt idx="38216">
                  <c:v>7.6431999999968187E-4</c:v>
                </c:pt>
                <c:pt idx="38217">
                  <c:v>7.6433999999968186E-4</c:v>
                </c:pt>
                <c:pt idx="38218">
                  <c:v>7.6435999999968185E-4</c:v>
                </c:pt>
                <c:pt idx="38219">
                  <c:v>7.6437999999968184E-4</c:v>
                </c:pt>
                <c:pt idx="38220">
                  <c:v>7.6439999999968183E-4</c:v>
                </c:pt>
                <c:pt idx="38221">
                  <c:v>7.6441999999968182E-4</c:v>
                </c:pt>
                <c:pt idx="38222">
                  <c:v>7.6443999999968181E-4</c:v>
                </c:pt>
                <c:pt idx="38223">
                  <c:v>7.644599999996818E-4</c:v>
                </c:pt>
                <c:pt idx="38224">
                  <c:v>7.6447999999968179E-4</c:v>
                </c:pt>
                <c:pt idx="38225">
                  <c:v>7.6449999999968178E-4</c:v>
                </c:pt>
                <c:pt idx="38226">
                  <c:v>7.6451999999968176E-4</c:v>
                </c:pt>
                <c:pt idx="38227">
                  <c:v>7.6453999999968175E-4</c:v>
                </c:pt>
                <c:pt idx="38228">
                  <c:v>7.6455999999968174E-4</c:v>
                </c:pt>
                <c:pt idx="38229">
                  <c:v>7.6457999999968173E-4</c:v>
                </c:pt>
                <c:pt idx="38230">
                  <c:v>7.6459999999968172E-4</c:v>
                </c:pt>
                <c:pt idx="38231">
                  <c:v>7.6461999999968171E-4</c:v>
                </c:pt>
                <c:pt idx="38232">
                  <c:v>7.646399999996817E-4</c:v>
                </c:pt>
                <c:pt idx="38233">
                  <c:v>7.6465999999968169E-4</c:v>
                </c:pt>
                <c:pt idx="38234">
                  <c:v>7.6467999999968168E-4</c:v>
                </c:pt>
                <c:pt idx="38235">
                  <c:v>7.6469999999968167E-4</c:v>
                </c:pt>
                <c:pt idx="38236">
                  <c:v>7.6471999999968166E-4</c:v>
                </c:pt>
                <c:pt idx="38237">
                  <c:v>7.6473999999968165E-4</c:v>
                </c:pt>
                <c:pt idx="38238">
                  <c:v>7.6475999999968164E-4</c:v>
                </c:pt>
                <c:pt idx="38239">
                  <c:v>7.6477999999968163E-4</c:v>
                </c:pt>
                <c:pt idx="38240">
                  <c:v>7.6479999999968162E-4</c:v>
                </c:pt>
                <c:pt idx="38241">
                  <c:v>7.6481999999968161E-4</c:v>
                </c:pt>
                <c:pt idx="38242">
                  <c:v>7.648399999996816E-4</c:v>
                </c:pt>
                <c:pt idx="38243">
                  <c:v>7.6485999999968159E-4</c:v>
                </c:pt>
                <c:pt idx="38244">
                  <c:v>7.6487999999968158E-4</c:v>
                </c:pt>
                <c:pt idx="38245">
                  <c:v>7.6489999999968157E-4</c:v>
                </c:pt>
                <c:pt idx="38246">
                  <c:v>7.6491999999968156E-4</c:v>
                </c:pt>
                <c:pt idx="38247">
                  <c:v>7.6493999999968155E-4</c:v>
                </c:pt>
                <c:pt idx="38248">
                  <c:v>7.6495999999968154E-4</c:v>
                </c:pt>
                <c:pt idx="38249">
                  <c:v>7.6497999999968153E-4</c:v>
                </c:pt>
                <c:pt idx="38250">
                  <c:v>7.6499999999968152E-4</c:v>
                </c:pt>
                <c:pt idx="38251">
                  <c:v>7.6501999999968151E-4</c:v>
                </c:pt>
                <c:pt idx="38252">
                  <c:v>7.650399999996815E-4</c:v>
                </c:pt>
                <c:pt idx="38253">
                  <c:v>7.6505999999968149E-4</c:v>
                </c:pt>
                <c:pt idx="38254">
                  <c:v>7.6507999999968147E-4</c:v>
                </c:pt>
                <c:pt idx="38255">
                  <c:v>7.6509999999968146E-4</c:v>
                </c:pt>
                <c:pt idx="38256">
                  <c:v>7.6511999999968145E-4</c:v>
                </c:pt>
                <c:pt idx="38257">
                  <c:v>7.6513999999968144E-4</c:v>
                </c:pt>
                <c:pt idx="38258">
                  <c:v>7.6515999999968143E-4</c:v>
                </c:pt>
                <c:pt idx="38259">
                  <c:v>7.6517999999968142E-4</c:v>
                </c:pt>
                <c:pt idx="38260">
                  <c:v>7.6519999999968141E-4</c:v>
                </c:pt>
                <c:pt idx="38261">
                  <c:v>7.652199999996814E-4</c:v>
                </c:pt>
                <c:pt idx="38262">
                  <c:v>7.6523999999968139E-4</c:v>
                </c:pt>
                <c:pt idx="38263">
                  <c:v>7.6525999999968138E-4</c:v>
                </c:pt>
                <c:pt idx="38264">
                  <c:v>7.6527999999968137E-4</c:v>
                </c:pt>
                <c:pt idx="38265">
                  <c:v>7.6529999999968136E-4</c:v>
                </c:pt>
                <c:pt idx="38266">
                  <c:v>7.6531999999968135E-4</c:v>
                </c:pt>
                <c:pt idx="38267">
                  <c:v>7.6533999999968134E-4</c:v>
                </c:pt>
                <c:pt idx="38268">
                  <c:v>7.6535999999968133E-4</c:v>
                </c:pt>
                <c:pt idx="38269">
                  <c:v>7.6537999999968132E-4</c:v>
                </c:pt>
                <c:pt idx="38270">
                  <c:v>7.6539999999968131E-4</c:v>
                </c:pt>
                <c:pt idx="38271">
                  <c:v>7.654199999996813E-4</c:v>
                </c:pt>
                <c:pt idx="38272">
                  <c:v>7.6543999999968129E-4</c:v>
                </c:pt>
                <c:pt idx="38273">
                  <c:v>7.6545999999968128E-4</c:v>
                </c:pt>
                <c:pt idx="38274">
                  <c:v>7.6547999999968127E-4</c:v>
                </c:pt>
                <c:pt idx="38275">
                  <c:v>7.6549999999968126E-4</c:v>
                </c:pt>
                <c:pt idx="38276">
                  <c:v>7.6551999999968125E-4</c:v>
                </c:pt>
                <c:pt idx="38277">
                  <c:v>7.6553999999968124E-4</c:v>
                </c:pt>
                <c:pt idx="38278">
                  <c:v>7.6555999999968123E-4</c:v>
                </c:pt>
                <c:pt idx="38279">
                  <c:v>7.6557999999968122E-4</c:v>
                </c:pt>
                <c:pt idx="38280">
                  <c:v>7.6559999999968121E-4</c:v>
                </c:pt>
                <c:pt idx="38281">
                  <c:v>7.656199999996812E-4</c:v>
                </c:pt>
                <c:pt idx="38282">
                  <c:v>7.6563999999968118E-4</c:v>
                </c:pt>
                <c:pt idx="38283">
                  <c:v>7.6565999999968117E-4</c:v>
                </c:pt>
                <c:pt idx="38284">
                  <c:v>7.6567999999968116E-4</c:v>
                </c:pt>
                <c:pt idx="38285">
                  <c:v>7.6569999999968115E-4</c:v>
                </c:pt>
                <c:pt idx="38286">
                  <c:v>7.6571999999968114E-4</c:v>
                </c:pt>
                <c:pt idx="38287">
                  <c:v>7.6573999999968113E-4</c:v>
                </c:pt>
                <c:pt idx="38288">
                  <c:v>7.6575999999968112E-4</c:v>
                </c:pt>
                <c:pt idx="38289">
                  <c:v>7.6577999999968111E-4</c:v>
                </c:pt>
                <c:pt idx="38290">
                  <c:v>7.657999999996811E-4</c:v>
                </c:pt>
                <c:pt idx="38291">
                  <c:v>7.6581999999968109E-4</c:v>
                </c:pt>
                <c:pt idx="38292">
                  <c:v>7.6583999999968108E-4</c:v>
                </c:pt>
                <c:pt idx="38293">
                  <c:v>7.6585999999968107E-4</c:v>
                </c:pt>
                <c:pt idx="38294">
                  <c:v>7.6587999999968106E-4</c:v>
                </c:pt>
                <c:pt idx="38295">
                  <c:v>7.6589999999968105E-4</c:v>
                </c:pt>
                <c:pt idx="38296">
                  <c:v>7.6591999999968104E-4</c:v>
                </c:pt>
                <c:pt idx="38297">
                  <c:v>7.6593999999968103E-4</c:v>
                </c:pt>
                <c:pt idx="38298">
                  <c:v>7.6595999999968102E-4</c:v>
                </c:pt>
                <c:pt idx="38299">
                  <c:v>7.6597999999968101E-4</c:v>
                </c:pt>
                <c:pt idx="38300">
                  <c:v>7.65999999999681E-4</c:v>
                </c:pt>
                <c:pt idx="38301">
                  <c:v>7.6601999999968099E-4</c:v>
                </c:pt>
                <c:pt idx="38302">
                  <c:v>7.6603999999968098E-4</c:v>
                </c:pt>
                <c:pt idx="38303">
                  <c:v>7.6605999999968097E-4</c:v>
                </c:pt>
                <c:pt idx="38304">
                  <c:v>7.6607999999968096E-4</c:v>
                </c:pt>
                <c:pt idx="38305">
                  <c:v>7.6609999999968095E-4</c:v>
                </c:pt>
                <c:pt idx="38306">
                  <c:v>7.6611999999968094E-4</c:v>
                </c:pt>
                <c:pt idx="38307">
                  <c:v>7.6613999999968093E-4</c:v>
                </c:pt>
                <c:pt idx="38308">
                  <c:v>7.6615999999968092E-4</c:v>
                </c:pt>
                <c:pt idx="38309">
                  <c:v>7.6617999999968091E-4</c:v>
                </c:pt>
                <c:pt idx="38310">
                  <c:v>7.661999999996809E-4</c:v>
                </c:pt>
                <c:pt idx="38311">
                  <c:v>7.6621999999968088E-4</c:v>
                </c:pt>
                <c:pt idx="38312">
                  <c:v>7.6623999999968087E-4</c:v>
                </c:pt>
                <c:pt idx="38313">
                  <c:v>7.6625999999968086E-4</c:v>
                </c:pt>
                <c:pt idx="38314">
                  <c:v>7.6627999999968085E-4</c:v>
                </c:pt>
                <c:pt idx="38315">
                  <c:v>7.6629999999968084E-4</c:v>
                </c:pt>
                <c:pt idx="38316">
                  <c:v>7.6631999999968083E-4</c:v>
                </c:pt>
                <c:pt idx="38317">
                  <c:v>7.6633999999968082E-4</c:v>
                </c:pt>
                <c:pt idx="38318">
                  <c:v>7.6635999999968081E-4</c:v>
                </c:pt>
                <c:pt idx="38319">
                  <c:v>7.663799999996808E-4</c:v>
                </c:pt>
                <c:pt idx="38320">
                  <c:v>7.6639999999968079E-4</c:v>
                </c:pt>
                <c:pt idx="38321">
                  <c:v>7.6641999999968078E-4</c:v>
                </c:pt>
                <c:pt idx="38322">
                  <c:v>7.6643999999968077E-4</c:v>
                </c:pt>
                <c:pt idx="38323">
                  <c:v>7.6645999999968076E-4</c:v>
                </c:pt>
                <c:pt idx="38324">
                  <c:v>7.6647999999968075E-4</c:v>
                </c:pt>
                <c:pt idx="38325">
                  <c:v>7.6649999999968074E-4</c:v>
                </c:pt>
                <c:pt idx="38326">
                  <c:v>7.6651999999968073E-4</c:v>
                </c:pt>
                <c:pt idx="38327">
                  <c:v>7.6653999999968072E-4</c:v>
                </c:pt>
                <c:pt idx="38328">
                  <c:v>7.6655999999968071E-4</c:v>
                </c:pt>
                <c:pt idx="38329">
                  <c:v>7.665799999996807E-4</c:v>
                </c:pt>
                <c:pt idx="38330">
                  <c:v>7.6659999999968069E-4</c:v>
                </c:pt>
                <c:pt idx="38331">
                  <c:v>7.6661999999968068E-4</c:v>
                </c:pt>
                <c:pt idx="38332">
                  <c:v>7.6663999999968067E-4</c:v>
                </c:pt>
                <c:pt idx="38333">
                  <c:v>7.6665999999968066E-4</c:v>
                </c:pt>
                <c:pt idx="38334">
                  <c:v>7.6667999999968065E-4</c:v>
                </c:pt>
                <c:pt idx="38335">
                  <c:v>7.6669999999968064E-4</c:v>
                </c:pt>
                <c:pt idx="38336">
                  <c:v>7.6671999999968063E-4</c:v>
                </c:pt>
                <c:pt idx="38337">
                  <c:v>7.6673999999968062E-4</c:v>
                </c:pt>
                <c:pt idx="38338">
                  <c:v>7.6675999999968061E-4</c:v>
                </c:pt>
                <c:pt idx="38339">
                  <c:v>7.6677999999968059E-4</c:v>
                </c:pt>
                <c:pt idx="38340">
                  <c:v>7.6679999999968058E-4</c:v>
                </c:pt>
                <c:pt idx="38341">
                  <c:v>7.6681999999968057E-4</c:v>
                </c:pt>
                <c:pt idx="38342">
                  <c:v>7.6683999999968056E-4</c:v>
                </c:pt>
                <c:pt idx="38343">
                  <c:v>7.6685999999968055E-4</c:v>
                </c:pt>
                <c:pt idx="38344">
                  <c:v>7.6687999999968054E-4</c:v>
                </c:pt>
                <c:pt idx="38345">
                  <c:v>7.6689999999968053E-4</c:v>
                </c:pt>
                <c:pt idx="38346">
                  <c:v>7.6691999999968052E-4</c:v>
                </c:pt>
                <c:pt idx="38347">
                  <c:v>7.6693999999968051E-4</c:v>
                </c:pt>
                <c:pt idx="38348">
                  <c:v>7.669599999996805E-4</c:v>
                </c:pt>
                <c:pt idx="38349">
                  <c:v>7.6697999999968049E-4</c:v>
                </c:pt>
                <c:pt idx="38350">
                  <c:v>7.6699999999968048E-4</c:v>
                </c:pt>
                <c:pt idx="38351">
                  <c:v>7.6701999999968047E-4</c:v>
                </c:pt>
                <c:pt idx="38352">
                  <c:v>7.6703999999968046E-4</c:v>
                </c:pt>
                <c:pt idx="38353">
                  <c:v>7.6705999999968045E-4</c:v>
                </c:pt>
                <c:pt idx="38354">
                  <c:v>7.6707999999968044E-4</c:v>
                </c:pt>
                <c:pt idx="38355">
                  <c:v>7.6709999999968043E-4</c:v>
                </c:pt>
                <c:pt idx="38356">
                  <c:v>7.6711999999968042E-4</c:v>
                </c:pt>
                <c:pt idx="38357">
                  <c:v>7.6713999999968041E-4</c:v>
                </c:pt>
                <c:pt idx="38358">
                  <c:v>7.671599999996804E-4</c:v>
                </c:pt>
                <c:pt idx="38359">
                  <c:v>7.6717999999968039E-4</c:v>
                </c:pt>
                <c:pt idx="38360">
                  <c:v>7.6719999999968038E-4</c:v>
                </c:pt>
                <c:pt idx="38361">
                  <c:v>7.6721999999968037E-4</c:v>
                </c:pt>
                <c:pt idx="38362">
                  <c:v>7.6723999999968036E-4</c:v>
                </c:pt>
                <c:pt idx="38363">
                  <c:v>7.6725999999968035E-4</c:v>
                </c:pt>
                <c:pt idx="38364">
                  <c:v>7.6727999999968034E-4</c:v>
                </c:pt>
                <c:pt idx="38365">
                  <c:v>7.6729999999968033E-4</c:v>
                </c:pt>
                <c:pt idx="38366">
                  <c:v>7.6731999999968032E-4</c:v>
                </c:pt>
                <c:pt idx="38367">
                  <c:v>7.673399999996803E-4</c:v>
                </c:pt>
                <c:pt idx="38368">
                  <c:v>7.6735999999968029E-4</c:v>
                </c:pt>
                <c:pt idx="38369">
                  <c:v>7.6737999999968028E-4</c:v>
                </c:pt>
                <c:pt idx="38370">
                  <c:v>7.6739999999968027E-4</c:v>
                </c:pt>
                <c:pt idx="38371">
                  <c:v>7.6741999999968026E-4</c:v>
                </c:pt>
                <c:pt idx="38372">
                  <c:v>7.6743999999968025E-4</c:v>
                </c:pt>
                <c:pt idx="38373">
                  <c:v>7.6745999999968024E-4</c:v>
                </c:pt>
                <c:pt idx="38374">
                  <c:v>7.6747999999968023E-4</c:v>
                </c:pt>
                <c:pt idx="38375">
                  <c:v>7.6749999999968022E-4</c:v>
                </c:pt>
                <c:pt idx="38376">
                  <c:v>7.6751999999968021E-4</c:v>
                </c:pt>
                <c:pt idx="38377">
                  <c:v>7.675399999996802E-4</c:v>
                </c:pt>
                <c:pt idx="38378">
                  <c:v>7.6755999999968019E-4</c:v>
                </c:pt>
                <c:pt idx="38379">
                  <c:v>7.6757999999968018E-4</c:v>
                </c:pt>
                <c:pt idx="38380">
                  <c:v>7.6759999999968017E-4</c:v>
                </c:pt>
                <c:pt idx="38381">
                  <c:v>7.6761999999968016E-4</c:v>
                </c:pt>
                <c:pt idx="38382">
                  <c:v>7.6763999999968015E-4</c:v>
                </c:pt>
                <c:pt idx="38383">
                  <c:v>7.6765999999968014E-4</c:v>
                </c:pt>
                <c:pt idx="38384">
                  <c:v>7.6767999999968013E-4</c:v>
                </c:pt>
                <c:pt idx="38385">
                  <c:v>7.6769999999968012E-4</c:v>
                </c:pt>
                <c:pt idx="38386">
                  <c:v>7.6771999999968011E-4</c:v>
                </c:pt>
                <c:pt idx="38387">
                  <c:v>7.677399999996801E-4</c:v>
                </c:pt>
                <c:pt idx="38388">
                  <c:v>7.6775999999968009E-4</c:v>
                </c:pt>
                <c:pt idx="38389">
                  <c:v>7.6777999999968008E-4</c:v>
                </c:pt>
                <c:pt idx="38390">
                  <c:v>7.6779999999968007E-4</c:v>
                </c:pt>
                <c:pt idx="38391">
                  <c:v>7.6781999999968006E-4</c:v>
                </c:pt>
                <c:pt idx="38392">
                  <c:v>7.6783999999968005E-4</c:v>
                </c:pt>
                <c:pt idx="38393">
                  <c:v>7.6785999999968004E-4</c:v>
                </c:pt>
                <c:pt idx="38394">
                  <c:v>7.6787999999968003E-4</c:v>
                </c:pt>
                <c:pt idx="38395">
                  <c:v>7.6789999999968001E-4</c:v>
                </c:pt>
                <c:pt idx="38396">
                  <c:v>7.6791999999968E-4</c:v>
                </c:pt>
                <c:pt idx="38397">
                  <c:v>7.6793999999967999E-4</c:v>
                </c:pt>
                <c:pt idx="38398">
                  <c:v>7.6795999999967998E-4</c:v>
                </c:pt>
                <c:pt idx="38399">
                  <c:v>7.6797999999967997E-4</c:v>
                </c:pt>
                <c:pt idx="38400">
                  <c:v>7.6799999999967996E-4</c:v>
                </c:pt>
                <c:pt idx="38401">
                  <c:v>7.6801999999967995E-4</c:v>
                </c:pt>
                <c:pt idx="38402">
                  <c:v>7.6803999999967994E-4</c:v>
                </c:pt>
                <c:pt idx="38403">
                  <c:v>7.6805999999967993E-4</c:v>
                </c:pt>
                <c:pt idx="38404">
                  <c:v>7.6807999999967992E-4</c:v>
                </c:pt>
                <c:pt idx="38405">
                  <c:v>7.6809999999967991E-4</c:v>
                </c:pt>
                <c:pt idx="38406">
                  <c:v>7.681199999996799E-4</c:v>
                </c:pt>
                <c:pt idx="38407">
                  <c:v>7.6813999999967989E-4</c:v>
                </c:pt>
                <c:pt idx="38408">
                  <c:v>7.6815999999967988E-4</c:v>
                </c:pt>
                <c:pt idx="38409">
                  <c:v>7.6817999999967987E-4</c:v>
                </c:pt>
                <c:pt idx="38410">
                  <c:v>7.6819999999967986E-4</c:v>
                </c:pt>
                <c:pt idx="38411">
                  <c:v>7.6821999999967985E-4</c:v>
                </c:pt>
                <c:pt idx="38412">
                  <c:v>7.6823999999967984E-4</c:v>
                </c:pt>
                <c:pt idx="38413">
                  <c:v>7.6825999999967983E-4</c:v>
                </c:pt>
                <c:pt idx="38414">
                  <c:v>7.6827999999967982E-4</c:v>
                </c:pt>
                <c:pt idx="38415">
                  <c:v>7.6829999999967981E-4</c:v>
                </c:pt>
                <c:pt idx="38416">
                  <c:v>7.683199999996798E-4</c:v>
                </c:pt>
                <c:pt idx="38417">
                  <c:v>7.6833999999967979E-4</c:v>
                </c:pt>
                <c:pt idx="38418">
                  <c:v>7.6835999999967978E-4</c:v>
                </c:pt>
                <c:pt idx="38419">
                  <c:v>7.6837999999967977E-4</c:v>
                </c:pt>
                <c:pt idx="38420">
                  <c:v>7.6839999999967976E-4</c:v>
                </c:pt>
                <c:pt idx="38421">
                  <c:v>7.6841999999967975E-4</c:v>
                </c:pt>
                <c:pt idx="38422">
                  <c:v>7.6843999999967974E-4</c:v>
                </c:pt>
                <c:pt idx="38423">
                  <c:v>7.6845999999967972E-4</c:v>
                </c:pt>
                <c:pt idx="38424">
                  <c:v>7.6847999999967971E-4</c:v>
                </c:pt>
                <c:pt idx="38425">
                  <c:v>7.684999999996797E-4</c:v>
                </c:pt>
                <c:pt idx="38426">
                  <c:v>7.6851999999967969E-4</c:v>
                </c:pt>
                <c:pt idx="38427">
                  <c:v>7.6853999999967968E-4</c:v>
                </c:pt>
                <c:pt idx="38428">
                  <c:v>7.6855999999967967E-4</c:v>
                </c:pt>
                <c:pt idx="38429">
                  <c:v>7.6857999999967966E-4</c:v>
                </c:pt>
                <c:pt idx="38430">
                  <c:v>7.6859999999967965E-4</c:v>
                </c:pt>
                <c:pt idx="38431">
                  <c:v>7.6861999999967964E-4</c:v>
                </c:pt>
                <c:pt idx="38432">
                  <c:v>7.6863999999967963E-4</c:v>
                </c:pt>
                <c:pt idx="38433">
                  <c:v>7.6865999999967962E-4</c:v>
                </c:pt>
                <c:pt idx="38434">
                  <c:v>7.6867999999967961E-4</c:v>
                </c:pt>
                <c:pt idx="38435">
                  <c:v>7.686999999996796E-4</c:v>
                </c:pt>
                <c:pt idx="38436">
                  <c:v>7.6871999999967959E-4</c:v>
                </c:pt>
                <c:pt idx="38437">
                  <c:v>7.6873999999967958E-4</c:v>
                </c:pt>
                <c:pt idx="38438">
                  <c:v>7.6875999999967957E-4</c:v>
                </c:pt>
                <c:pt idx="38439">
                  <c:v>7.6877999999967956E-4</c:v>
                </c:pt>
                <c:pt idx="38440">
                  <c:v>7.6879999999967955E-4</c:v>
                </c:pt>
                <c:pt idx="38441">
                  <c:v>7.6881999999967954E-4</c:v>
                </c:pt>
                <c:pt idx="38442">
                  <c:v>7.6883999999967953E-4</c:v>
                </c:pt>
                <c:pt idx="38443">
                  <c:v>7.6885999999967952E-4</c:v>
                </c:pt>
                <c:pt idx="38444">
                  <c:v>7.6887999999967951E-4</c:v>
                </c:pt>
                <c:pt idx="38445">
                  <c:v>7.688999999996795E-4</c:v>
                </c:pt>
                <c:pt idx="38446">
                  <c:v>7.6891999999967949E-4</c:v>
                </c:pt>
                <c:pt idx="38447">
                  <c:v>7.6893999999967948E-4</c:v>
                </c:pt>
                <c:pt idx="38448">
                  <c:v>7.6895999999967947E-4</c:v>
                </c:pt>
                <c:pt idx="38449">
                  <c:v>7.6897999999967946E-4</c:v>
                </c:pt>
                <c:pt idx="38450">
                  <c:v>7.6899999999967945E-4</c:v>
                </c:pt>
                <c:pt idx="38451">
                  <c:v>7.6901999999967943E-4</c:v>
                </c:pt>
                <c:pt idx="38452">
                  <c:v>7.6903999999967942E-4</c:v>
                </c:pt>
                <c:pt idx="38453">
                  <c:v>7.6905999999967941E-4</c:v>
                </c:pt>
                <c:pt idx="38454">
                  <c:v>7.690799999996794E-4</c:v>
                </c:pt>
                <c:pt idx="38455">
                  <c:v>7.6909999999967939E-4</c:v>
                </c:pt>
                <c:pt idx="38456">
                  <c:v>7.6911999999967938E-4</c:v>
                </c:pt>
                <c:pt idx="38457">
                  <c:v>7.6913999999967937E-4</c:v>
                </c:pt>
                <c:pt idx="38458">
                  <c:v>7.6915999999967936E-4</c:v>
                </c:pt>
                <c:pt idx="38459">
                  <c:v>7.6917999999967935E-4</c:v>
                </c:pt>
                <c:pt idx="38460">
                  <c:v>7.6919999999967934E-4</c:v>
                </c:pt>
                <c:pt idx="38461">
                  <c:v>7.6921999999967933E-4</c:v>
                </c:pt>
                <c:pt idx="38462">
                  <c:v>7.6923999999967932E-4</c:v>
                </c:pt>
                <c:pt idx="38463">
                  <c:v>7.6925999999967931E-4</c:v>
                </c:pt>
                <c:pt idx="38464">
                  <c:v>7.692799999996793E-4</c:v>
                </c:pt>
                <c:pt idx="38465">
                  <c:v>7.6929999999967929E-4</c:v>
                </c:pt>
                <c:pt idx="38466">
                  <c:v>7.6931999999967928E-4</c:v>
                </c:pt>
                <c:pt idx="38467">
                  <c:v>7.6933999999967927E-4</c:v>
                </c:pt>
                <c:pt idx="38468">
                  <c:v>7.6935999999967926E-4</c:v>
                </c:pt>
                <c:pt idx="38469">
                  <c:v>7.6937999999967925E-4</c:v>
                </c:pt>
                <c:pt idx="38470">
                  <c:v>7.6939999999967924E-4</c:v>
                </c:pt>
                <c:pt idx="38471">
                  <c:v>7.6941999999967923E-4</c:v>
                </c:pt>
                <c:pt idx="38472">
                  <c:v>7.6943999999967922E-4</c:v>
                </c:pt>
                <c:pt idx="38473">
                  <c:v>7.6945999999967921E-4</c:v>
                </c:pt>
                <c:pt idx="38474">
                  <c:v>7.694799999996792E-4</c:v>
                </c:pt>
                <c:pt idx="38475">
                  <c:v>7.6949999999967919E-4</c:v>
                </c:pt>
                <c:pt idx="38476">
                  <c:v>7.6951999999967918E-4</c:v>
                </c:pt>
                <c:pt idx="38477">
                  <c:v>7.6953999999967917E-4</c:v>
                </c:pt>
                <c:pt idx="38478">
                  <c:v>7.6955999999967916E-4</c:v>
                </c:pt>
                <c:pt idx="38479">
                  <c:v>7.6957999999967914E-4</c:v>
                </c:pt>
                <c:pt idx="38480">
                  <c:v>7.6959999999967913E-4</c:v>
                </c:pt>
                <c:pt idx="38481">
                  <c:v>7.6961999999967912E-4</c:v>
                </c:pt>
                <c:pt idx="38482">
                  <c:v>7.6963999999967911E-4</c:v>
                </c:pt>
                <c:pt idx="38483">
                  <c:v>7.696599999996791E-4</c:v>
                </c:pt>
                <c:pt idx="38484">
                  <c:v>7.6967999999967909E-4</c:v>
                </c:pt>
                <c:pt idx="38485">
                  <c:v>7.6969999999967908E-4</c:v>
                </c:pt>
                <c:pt idx="38486">
                  <c:v>7.6971999999967907E-4</c:v>
                </c:pt>
                <c:pt idx="38487">
                  <c:v>7.6973999999967906E-4</c:v>
                </c:pt>
                <c:pt idx="38488">
                  <c:v>7.6975999999967905E-4</c:v>
                </c:pt>
                <c:pt idx="38489">
                  <c:v>7.6977999999967904E-4</c:v>
                </c:pt>
                <c:pt idx="38490">
                  <c:v>7.6979999999967903E-4</c:v>
                </c:pt>
                <c:pt idx="38491">
                  <c:v>7.6981999999967902E-4</c:v>
                </c:pt>
                <c:pt idx="38492">
                  <c:v>7.6983999999967901E-4</c:v>
                </c:pt>
                <c:pt idx="38493">
                  <c:v>7.69859999999679E-4</c:v>
                </c:pt>
                <c:pt idx="38494">
                  <c:v>7.6987999999967899E-4</c:v>
                </c:pt>
                <c:pt idx="38495">
                  <c:v>7.6989999999967898E-4</c:v>
                </c:pt>
                <c:pt idx="38496">
                  <c:v>7.6991999999967897E-4</c:v>
                </c:pt>
                <c:pt idx="38497">
                  <c:v>7.6993999999967896E-4</c:v>
                </c:pt>
                <c:pt idx="38498">
                  <c:v>7.6995999999967895E-4</c:v>
                </c:pt>
                <c:pt idx="38499">
                  <c:v>7.6997999999967894E-4</c:v>
                </c:pt>
                <c:pt idx="38500">
                  <c:v>7.6999999999967893E-4</c:v>
                </c:pt>
                <c:pt idx="38501">
                  <c:v>7.7001999999967892E-4</c:v>
                </c:pt>
                <c:pt idx="38502">
                  <c:v>7.7003999999967891E-4</c:v>
                </c:pt>
                <c:pt idx="38503">
                  <c:v>7.700599999996789E-4</c:v>
                </c:pt>
                <c:pt idx="38504">
                  <c:v>7.7007999999967889E-4</c:v>
                </c:pt>
                <c:pt idx="38505">
                  <c:v>7.7009999999967888E-4</c:v>
                </c:pt>
                <c:pt idx="38506">
                  <c:v>7.7011999999967887E-4</c:v>
                </c:pt>
                <c:pt idx="38507">
                  <c:v>7.7013999999967885E-4</c:v>
                </c:pt>
                <c:pt idx="38508">
                  <c:v>7.7015999999967884E-4</c:v>
                </c:pt>
                <c:pt idx="38509">
                  <c:v>7.7017999999967883E-4</c:v>
                </c:pt>
                <c:pt idx="38510">
                  <c:v>7.7019999999967882E-4</c:v>
                </c:pt>
                <c:pt idx="38511">
                  <c:v>7.7021999999967881E-4</c:v>
                </c:pt>
                <c:pt idx="38512">
                  <c:v>7.702399999996788E-4</c:v>
                </c:pt>
                <c:pt idx="38513">
                  <c:v>7.7025999999967879E-4</c:v>
                </c:pt>
                <c:pt idx="38514">
                  <c:v>7.7027999999967878E-4</c:v>
                </c:pt>
                <c:pt idx="38515">
                  <c:v>7.7029999999967877E-4</c:v>
                </c:pt>
                <c:pt idx="38516">
                  <c:v>7.7031999999967876E-4</c:v>
                </c:pt>
                <c:pt idx="38517">
                  <c:v>7.7033999999967875E-4</c:v>
                </c:pt>
                <c:pt idx="38518">
                  <c:v>7.7035999999967874E-4</c:v>
                </c:pt>
                <c:pt idx="38519">
                  <c:v>7.7037999999967873E-4</c:v>
                </c:pt>
                <c:pt idx="38520">
                  <c:v>7.7039999999967872E-4</c:v>
                </c:pt>
                <c:pt idx="38521">
                  <c:v>7.7041999999967871E-4</c:v>
                </c:pt>
                <c:pt idx="38522">
                  <c:v>7.704399999996787E-4</c:v>
                </c:pt>
                <c:pt idx="38523">
                  <c:v>7.7045999999967869E-4</c:v>
                </c:pt>
                <c:pt idx="38524">
                  <c:v>7.7047999999967868E-4</c:v>
                </c:pt>
                <c:pt idx="38525">
                  <c:v>7.7049999999967867E-4</c:v>
                </c:pt>
                <c:pt idx="38526">
                  <c:v>7.7051999999967866E-4</c:v>
                </c:pt>
                <c:pt idx="38527">
                  <c:v>7.7053999999967865E-4</c:v>
                </c:pt>
                <c:pt idx="38528">
                  <c:v>7.7055999999967864E-4</c:v>
                </c:pt>
                <c:pt idx="38529">
                  <c:v>7.7057999999967863E-4</c:v>
                </c:pt>
                <c:pt idx="38530">
                  <c:v>7.7059999999967862E-4</c:v>
                </c:pt>
                <c:pt idx="38531">
                  <c:v>7.7061999999967861E-4</c:v>
                </c:pt>
                <c:pt idx="38532">
                  <c:v>7.706399999996786E-4</c:v>
                </c:pt>
                <c:pt idx="38533">
                  <c:v>7.7065999999967859E-4</c:v>
                </c:pt>
                <c:pt idx="38534">
                  <c:v>7.7067999999967858E-4</c:v>
                </c:pt>
                <c:pt idx="38535">
                  <c:v>7.7069999999967856E-4</c:v>
                </c:pt>
                <c:pt idx="38536">
                  <c:v>7.7071999999967855E-4</c:v>
                </c:pt>
                <c:pt idx="38537">
                  <c:v>7.7073999999967854E-4</c:v>
                </c:pt>
                <c:pt idx="38538">
                  <c:v>7.7075999999967853E-4</c:v>
                </c:pt>
                <c:pt idx="38539">
                  <c:v>7.7077999999967852E-4</c:v>
                </c:pt>
                <c:pt idx="38540">
                  <c:v>7.7079999999967851E-4</c:v>
                </c:pt>
                <c:pt idx="38541">
                  <c:v>7.708199999996785E-4</c:v>
                </c:pt>
                <c:pt idx="38542">
                  <c:v>7.7083999999967849E-4</c:v>
                </c:pt>
                <c:pt idx="38543">
                  <c:v>7.7085999999967848E-4</c:v>
                </c:pt>
                <c:pt idx="38544">
                  <c:v>7.7087999999967847E-4</c:v>
                </c:pt>
                <c:pt idx="38545">
                  <c:v>7.7089999999967846E-4</c:v>
                </c:pt>
                <c:pt idx="38546">
                  <c:v>7.7091999999967845E-4</c:v>
                </c:pt>
                <c:pt idx="38547">
                  <c:v>7.7093999999967844E-4</c:v>
                </c:pt>
                <c:pt idx="38548">
                  <c:v>7.7095999999967843E-4</c:v>
                </c:pt>
                <c:pt idx="38549">
                  <c:v>7.7097999999967842E-4</c:v>
                </c:pt>
                <c:pt idx="38550">
                  <c:v>7.7099999999967841E-4</c:v>
                </c:pt>
                <c:pt idx="38551">
                  <c:v>7.710199999996784E-4</c:v>
                </c:pt>
                <c:pt idx="38552">
                  <c:v>7.7103999999967839E-4</c:v>
                </c:pt>
                <c:pt idx="38553">
                  <c:v>7.7105999999967838E-4</c:v>
                </c:pt>
                <c:pt idx="38554">
                  <c:v>7.7107999999967837E-4</c:v>
                </c:pt>
                <c:pt idx="38555">
                  <c:v>7.7109999999967836E-4</c:v>
                </c:pt>
                <c:pt idx="38556">
                  <c:v>7.7111999999967835E-4</c:v>
                </c:pt>
                <c:pt idx="38557">
                  <c:v>7.7113999999967834E-4</c:v>
                </c:pt>
                <c:pt idx="38558">
                  <c:v>7.7115999999967833E-4</c:v>
                </c:pt>
                <c:pt idx="38559">
                  <c:v>7.7117999999967832E-4</c:v>
                </c:pt>
                <c:pt idx="38560">
                  <c:v>7.7119999999967831E-4</c:v>
                </c:pt>
                <c:pt idx="38561">
                  <c:v>7.712199999996783E-4</c:v>
                </c:pt>
                <c:pt idx="38562">
                  <c:v>7.7123999999967829E-4</c:v>
                </c:pt>
                <c:pt idx="38563">
                  <c:v>7.7125999999967827E-4</c:v>
                </c:pt>
                <c:pt idx="38564">
                  <c:v>7.7127999999967826E-4</c:v>
                </c:pt>
                <c:pt idx="38565">
                  <c:v>7.7129999999967825E-4</c:v>
                </c:pt>
                <c:pt idx="38566">
                  <c:v>7.7131999999967824E-4</c:v>
                </c:pt>
                <c:pt idx="38567">
                  <c:v>7.7133999999967823E-4</c:v>
                </c:pt>
                <c:pt idx="38568">
                  <c:v>7.7135999999967822E-4</c:v>
                </c:pt>
                <c:pt idx="38569">
                  <c:v>7.7137999999967821E-4</c:v>
                </c:pt>
                <c:pt idx="38570">
                  <c:v>7.713999999996782E-4</c:v>
                </c:pt>
                <c:pt idx="38571">
                  <c:v>7.7141999999967819E-4</c:v>
                </c:pt>
                <c:pt idx="38572">
                  <c:v>7.7143999999967818E-4</c:v>
                </c:pt>
                <c:pt idx="38573">
                  <c:v>7.7145999999967817E-4</c:v>
                </c:pt>
                <c:pt idx="38574">
                  <c:v>7.7147999999967816E-4</c:v>
                </c:pt>
                <c:pt idx="38575">
                  <c:v>7.7149999999967815E-4</c:v>
                </c:pt>
                <c:pt idx="38576">
                  <c:v>7.7151999999967814E-4</c:v>
                </c:pt>
                <c:pt idx="38577">
                  <c:v>7.7153999999967813E-4</c:v>
                </c:pt>
                <c:pt idx="38578">
                  <c:v>7.7155999999967812E-4</c:v>
                </c:pt>
                <c:pt idx="38579">
                  <c:v>7.7157999999967811E-4</c:v>
                </c:pt>
                <c:pt idx="38580">
                  <c:v>7.715999999996781E-4</c:v>
                </c:pt>
                <c:pt idx="38581">
                  <c:v>7.7161999999967809E-4</c:v>
                </c:pt>
                <c:pt idx="38582">
                  <c:v>7.7163999999967808E-4</c:v>
                </c:pt>
                <c:pt idx="38583">
                  <c:v>7.7165999999967807E-4</c:v>
                </c:pt>
                <c:pt idx="38584">
                  <c:v>7.7167999999967806E-4</c:v>
                </c:pt>
                <c:pt idx="38585">
                  <c:v>7.7169999999967805E-4</c:v>
                </c:pt>
                <c:pt idx="38586">
                  <c:v>7.7171999999967804E-4</c:v>
                </c:pt>
                <c:pt idx="38587">
                  <c:v>7.7173999999967803E-4</c:v>
                </c:pt>
                <c:pt idx="38588">
                  <c:v>7.7175999999967802E-4</c:v>
                </c:pt>
                <c:pt idx="38589">
                  <c:v>7.7177999999967801E-4</c:v>
                </c:pt>
                <c:pt idx="38590">
                  <c:v>7.71799999999678E-4</c:v>
                </c:pt>
                <c:pt idx="38591">
                  <c:v>7.7181999999967799E-4</c:v>
                </c:pt>
                <c:pt idx="38592">
                  <c:v>7.7183999999967797E-4</c:v>
                </c:pt>
                <c:pt idx="38593">
                  <c:v>7.7185999999967796E-4</c:v>
                </c:pt>
                <c:pt idx="38594">
                  <c:v>7.7187999999967795E-4</c:v>
                </c:pt>
                <c:pt idx="38595">
                  <c:v>7.7189999999967794E-4</c:v>
                </c:pt>
                <c:pt idx="38596">
                  <c:v>7.7191999999967793E-4</c:v>
                </c:pt>
                <c:pt idx="38597">
                  <c:v>7.7193999999967792E-4</c:v>
                </c:pt>
                <c:pt idx="38598">
                  <c:v>7.7195999999967791E-4</c:v>
                </c:pt>
                <c:pt idx="38599">
                  <c:v>7.719799999996779E-4</c:v>
                </c:pt>
                <c:pt idx="38600">
                  <c:v>7.7199999999967789E-4</c:v>
                </c:pt>
                <c:pt idx="38601">
                  <c:v>7.7201999999967788E-4</c:v>
                </c:pt>
                <c:pt idx="38602">
                  <c:v>7.7203999999967787E-4</c:v>
                </c:pt>
                <c:pt idx="38603">
                  <c:v>7.7205999999967786E-4</c:v>
                </c:pt>
                <c:pt idx="38604">
                  <c:v>7.7207999999967785E-4</c:v>
                </c:pt>
                <c:pt idx="38605">
                  <c:v>7.7209999999967784E-4</c:v>
                </c:pt>
                <c:pt idx="38606">
                  <c:v>7.7211999999967783E-4</c:v>
                </c:pt>
                <c:pt idx="38607">
                  <c:v>7.7213999999967782E-4</c:v>
                </c:pt>
                <c:pt idx="38608">
                  <c:v>7.7215999999967781E-4</c:v>
                </c:pt>
                <c:pt idx="38609">
                  <c:v>7.721799999996778E-4</c:v>
                </c:pt>
                <c:pt idx="38610">
                  <c:v>7.7219999999967779E-4</c:v>
                </c:pt>
                <c:pt idx="38611">
                  <c:v>7.7221999999967778E-4</c:v>
                </c:pt>
                <c:pt idx="38612">
                  <c:v>7.7223999999967777E-4</c:v>
                </c:pt>
                <c:pt idx="38613">
                  <c:v>7.7225999999967776E-4</c:v>
                </c:pt>
                <c:pt idx="38614">
                  <c:v>7.7227999999967775E-4</c:v>
                </c:pt>
                <c:pt idx="38615">
                  <c:v>7.7229999999967774E-4</c:v>
                </c:pt>
                <c:pt idx="38616">
                  <c:v>7.7231999999967773E-4</c:v>
                </c:pt>
                <c:pt idx="38617">
                  <c:v>7.7233999999967772E-4</c:v>
                </c:pt>
                <c:pt idx="38618">
                  <c:v>7.7235999999967771E-4</c:v>
                </c:pt>
                <c:pt idx="38619">
                  <c:v>7.723799999996777E-4</c:v>
                </c:pt>
                <c:pt idx="38620">
                  <c:v>7.7239999999967768E-4</c:v>
                </c:pt>
                <c:pt idx="38621">
                  <c:v>7.7241999999967767E-4</c:v>
                </c:pt>
                <c:pt idx="38622">
                  <c:v>7.7243999999967766E-4</c:v>
                </c:pt>
                <c:pt idx="38623">
                  <c:v>7.7245999999967765E-4</c:v>
                </c:pt>
                <c:pt idx="38624">
                  <c:v>7.7247999999967764E-4</c:v>
                </c:pt>
                <c:pt idx="38625">
                  <c:v>7.7249999999967763E-4</c:v>
                </c:pt>
                <c:pt idx="38626">
                  <c:v>7.7251999999967762E-4</c:v>
                </c:pt>
                <c:pt idx="38627">
                  <c:v>7.7253999999967761E-4</c:v>
                </c:pt>
                <c:pt idx="38628">
                  <c:v>7.725599999996776E-4</c:v>
                </c:pt>
                <c:pt idx="38629">
                  <c:v>7.7257999999967759E-4</c:v>
                </c:pt>
                <c:pt idx="38630">
                  <c:v>7.7259999999967758E-4</c:v>
                </c:pt>
                <c:pt idx="38631">
                  <c:v>7.7261999999967757E-4</c:v>
                </c:pt>
                <c:pt idx="38632">
                  <c:v>7.7263999999967756E-4</c:v>
                </c:pt>
                <c:pt idx="38633">
                  <c:v>7.7265999999967755E-4</c:v>
                </c:pt>
                <c:pt idx="38634">
                  <c:v>7.7267999999967754E-4</c:v>
                </c:pt>
                <c:pt idx="38635">
                  <c:v>7.7269999999967753E-4</c:v>
                </c:pt>
                <c:pt idx="38636">
                  <c:v>7.7271999999967752E-4</c:v>
                </c:pt>
                <c:pt idx="38637">
                  <c:v>7.7273999999967751E-4</c:v>
                </c:pt>
                <c:pt idx="38638">
                  <c:v>7.727599999996775E-4</c:v>
                </c:pt>
                <c:pt idx="38639">
                  <c:v>7.7277999999967749E-4</c:v>
                </c:pt>
                <c:pt idx="38640">
                  <c:v>7.7279999999967748E-4</c:v>
                </c:pt>
                <c:pt idx="38641">
                  <c:v>7.7281999999967747E-4</c:v>
                </c:pt>
                <c:pt idx="38642">
                  <c:v>7.7283999999967746E-4</c:v>
                </c:pt>
                <c:pt idx="38643">
                  <c:v>7.7285999999967745E-4</c:v>
                </c:pt>
                <c:pt idx="38644">
                  <c:v>7.7287999999967744E-4</c:v>
                </c:pt>
                <c:pt idx="38645">
                  <c:v>7.7289999999967743E-4</c:v>
                </c:pt>
                <c:pt idx="38646">
                  <c:v>7.7291999999967742E-4</c:v>
                </c:pt>
                <c:pt idx="38647">
                  <c:v>7.7293999999967741E-4</c:v>
                </c:pt>
                <c:pt idx="38648">
                  <c:v>7.7295999999967739E-4</c:v>
                </c:pt>
                <c:pt idx="38649">
                  <c:v>7.7297999999967738E-4</c:v>
                </c:pt>
                <c:pt idx="38650">
                  <c:v>7.7299999999967737E-4</c:v>
                </c:pt>
                <c:pt idx="38651">
                  <c:v>7.7301999999967736E-4</c:v>
                </c:pt>
                <c:pt idx="38652">
                  <c:v>7.7303999999967735E-4</c:v>
                </c:pt>
                <c:pt idx="38653">
                  <c:v>7.7305999999967734E-4</c:v>
                </c:pt>
                <c:pt idx="38654">
                  <c:v>7.7307999999967733E-4</c:v>
                </c:pt>
                <c:pt idx="38655">
                  <c:v>7.7309999999967732E-4</c:v>
                </c:pt>
                <c:pt idx="38656">
                  <c:v>7.7311999999967731E-4</c:v>
                </c:pt>
                <c:pt idx="38657">
                  <c:v>7.731399999996773E-4</c:v>
                </c:pt>
                <c:pt idx="38658">
                  <c:v>7.7315999999967729E-4</c:v>
                </c:pt>
                <c:pt idx="38659">
                  <c:v>7.7317999999967728E-4</c:v>
                </c:pt>
                <c:pt idx="38660">
                  <c:v>7.7319999999967727E-4</c:v>
                </c:pt>
                <c:pt idx="38661">
                  <c:v>7.7321999999967726E-4</c:v>
                </c:pt>
                <c:pt idx="38662">
                  <c:v>7.7323999999967725E-4</c:v>
                </c:pt>
                <c:pt idx="38663">
                  <c:v>7.7325999999967724E-4</c:v>
                </c:pt>
                <c:pt idx="38664">
                  <c:v>7.7327999999967723E-4</c:v>
                </c:pt>
                <c:pt idx="38665">
                  <c:v>7.7329999999967722E-4</c:v>
                </c:pt>
                <c:pt idx="38666">
                  <c:v>7.7331999999967721E-4</c:v>
                </c:pt>
                <c:pt idx="38667">
                  <c:v>7.733399999996772E-4</c:v>
                </c:pt>
                <c:pt idx="38668">
                  <c:v>7.7335999999967719E-4</c:v>
                </c:pt>
                <c:pt idx="38669">
                  <c:v>7.7337999999967718E-4</c:v>
                </c:pt>
                <c:pt idx="38670">
                  <c:v>7.7339999999967717E-4</c:v>
                </c:pt>
                <c:pt idx="38671">
                  <c:v>7.7341999999967716E-4</c:v>
                </c:pt>
                <c:pt idx="38672">
                  <c:v>7.7343999999967715E-4</c:v>
                </c:pt>
                <c:pt idx="38673">
                  <c:v>7.7345999999967714E-4</c:v>
                </c:pt>
                <c:pt idx="38674">
                  <c:v>7.7347999999967713E-4</c:v>
                </c:pt>
                <c:pt idx="38675">
                  <c:v>7.7349999999967712E-4</c:v>
                </c:pt>
                <c:pt idx="38676">
                  <c:v>7.735199999996771E-4</c:v>
                </c:pt>
                <c:pt idx="38677">
                  <c:v>7.7353999999967709E-4</c:v>
                </c:pt>
                <c:pt idx="38678">
                  <c:v>7.7355999999967708E-4</c:v>
                </c:pt>
                <c:pt idx="38679">
                  <c:v>7.7357999999967707E-4</c:v>
                </c:pt>
                <c:pt idx="38680">
                  <c:v>7.7359999999967706E-4</c:v>
                </c:pt>
                <c:pt idx="38681">
                  <c:v>7.7361999999967705E-4</c:v>
                </c:pt>
                <c:pt idx="38682">
                  <c:v>7.7363999999967704E-4</c:v>
                </c:pt>
                <c:pt idx="38683">
                  <c:v>7.7365999999967703E-4</c:v>
                </c:pt>
                <c:pt idx="38684">
                  <c:v>7.7367999999967702E-4</c:v>
                </c:pt>
                <c:pt idx="38685">
                  <c:v>7.7369999999967701E-4</c:v>
                </c:pt>
                <c:pt idx="38686">
                  <c:v>7.73719999999677E-4</c:v>
                </c:pt>
                <c:pt idx="38687">
                  <c:v>7.7373999999967699E-4</c:v>
                </c:pt>
                <c:pt idx="38688">
                  <c:v>7.7375999999967698E-4</c:v>
                </c:pt>
                <c:pt idx="38689">
                  <c:v>7.7377999999967697E-4</c:v>
                </c:pt>
                <c:pt idx="38690">
                  <c:v>7.7379999999967696E-4</c:v>
                </c:pt>
                <c:pt idx="38691">
                  <c:v>7.7381999999967695E-4</c:v>
                </c:pt>
                <c:pt idx="38692">
                  <c:v>7.7383999999967694E-4</c:v>
                </c:pt>
                <c:pt idx="38693">
                  <c:v>7.7385999999967693E-4</c:v>
                </c:pt>
                <c:pt idx="38694">
                  <c:v>7.7387999999967692E-4</c:v>
                </c:pt>
                <c:pt idx="38695">
                  <c:v>7.7389999999967691E-4</c:v>
                </c:pt>
                <c:pt idx="38696">
                  <c:v>7.739199999996769E-4</c:v>
                </c:pt>
                <c:pt idx="38697">
                  <c:v>7.7393999999967689E-4</c:v>
                </c:pt>
                <c:pt idx="38698">
                  <c:v>7.7395999999967688E-4</c:v>
                </c:pt>
                <c:pt idx="38699">
                  <c:v>7.7397999999967687E-4</c:v>
                </c:pt>
                <c:pt idx="38700">
                  <c:v>7.7399999999967686E-4</c:v>
                </c:pt>
                <c:pt idx="38701">
                  <c:v>7.7401999999967685E-4</c:v>
                </c:pt>
                <c:pt idx="38702">
                  <c:v>7.7403999999967684E-4</c:v>
                </c:pt>
                <c:pt idx="38703">
                  <c:v>7.7405999999967683E-4</c:v>
                </c:pt>
                <c:pt idx="38704">
                  <c:v>7.7407999999967681E-4</c:v>
                </c:pt>
                <c:pt idx="38705">
                  <c:v>7.740999999996768E-4</c:v>
                </c:pt>
                <c:pt idx="38706">
                  <c:v>7.7411999999967679E-4</c:v>
                </c:pt>
                <c:pt idx="38707">
                  <c:v>7.7413999999967678E-4</c:v>
                </c:pt>
                <c:pt idx="38708">
                  <c:v>7.7415999999967677E-4</c:v>
                </c:pt>
                <c:pt idx="38709">
                  <c:v>7.7417999999967676E-4</c:v>
                </c:pt>
                <c:pt idx="38710">
                  <c:v>7.7419999999967675E-4</c:v>
                </c:pt>
                <c:pt idx="38711">
                  <c:v>7.7421999999967674E-4</c:v>
                </c:pt>
                <c:pt idx="38712">
                  <c:v>7.7423999999967673E-4</c:v>
                </c:pt>
                <c:pt idx="38713">
                  <c:v>7.7425999999967672E-4</c:v>
                </c:pt>
                <c:pt idx="38714">
                  <c:v>7.7427999999967671E-4</c:v>
                </c:pt>
                <c:pt idx="38715">
                  <c:v>7.742999999996767E-4</c:v>
                </c:pt>
                <c:pt idx="38716">
                  <c:v>7.7431999999967669E-4</c:v>
                </c:pt>
                <c:pt idx="38717">
                  <c:v>7.7433999999967668E-4</c:v>
                </c:pt>
                <c:pt idx="38718">
                  <c:v>7.7435999999967667E-4</c:v>
                </c:pt>
                <c:pt idx="38719">
                  <c:v>7.7437999999967666E-4</c:v>
                </c:pt>
                <c:pt idx="38720">
                  <c:v>7.7439999999967665E-4</c:v>
                </c:pt>
                <c:pt idx="38721">
                  <c:v>7.7441999999967664E-4</c:v>
                </c:pt>
                <c:pt idx="38722">
                  <c:v>7.7443999999967663E-4</c:v>
                </c:pt>
                <c:pt idx="38723">
                  <c:v>7.7445999999967662E-4</c:v>
                </c:pt>
                <c:pt idx="38724">
                  <c:v>7.7447999999967661E-4</c:v>
                </c:pt>
                <c:pt idx="38725">
                  <c:v>7.744999999996766E-4</c:v>
                </c:pt>
                <c:pt idx="38726">
                  <c:v>7.7451999999967659E-4</c:v>
                </c:pt>
                <c:pt idx="38727">
                  <c:v>7.7453999999967658E-4</c:v>
                </c:pt>
                <c:pt idx="38728">
                  <c:v>7.7455999999967657E-4</c:v>
                </c:pt>
                <c:pt idx="38729">
                  <c:v>7.7457999999967656E-4</c:v>
                </c:pt>
                <c:pt idx="38730">
                  <c:v>7.7459999999967655E-4</c:v>
                </c:pt>
                <c:pt idx="38731">
                  <c:v>7.7461999999967654E-4</c:v>
                </c:pt>
                <c:pt idx="38732">
                  <c:v>7.7463999999967652E-4</c:v>
                </c:pt>
                <c:pt idx="38733">
                  <c:v>7.7465999999967651E-4</c:v>
                </c:pt>
                <c:pt idx="38734">
                  <c:v>7.746799999996765E-4</c:v>
                </c:pt>
                <c:pt idx="38735">
                  <c:v>7.7469999999967649E-4</c:v>
                </c:pt>
                <c:pt idx="38736">
                  <c:v>7.7471999999967648E-4</c:v>
                </c:pt>
                <c:pt idx="38737">
                  <c:v>7.7473999999967647E-4</c:v>
                </c:pt>
                <c:pt idx="38738">
                  <c:v>7.7475999999967646E-4</c:v>
                </c:pt>
                <c:pt idx="38739">
                  <c:v>7.7477999999967645E-4</c:v>
                </c:pt>
                <c:pt idx="38740">
                  <c:v>7.7479999999967644E-4</c:v>
                </c:pt>
                <c:pt idx="38741">
                  <c:v>7.7481999999967643E-4</c:v>
                </c:pt>
                <c:pt idx="38742">
                  <c:v>7.7483999999967642E-4</c:v>
                </c:pt>
                <c:pt idx="38743">
                  <c:v>7.7485999999967641E-4</c:v>
                </c:pt>
                <c:pt idx="38744">
                  <c:v>7.748799999996764E-4</c:v>
                </c:pt>
                <c:pt idx="38745">
                  <c:v>7.7489999999967639E-4</c:v>
                </c:pt>
                <c:pt idx="38746">
                  <c:v>7.7491999999967638E-4</c:v>
                </c:pt>
                <c:pt idx="38747">
                  <c:v>7.7493999999967637E-4</c:v>
                </c:pt>
                <c:pt idx="38748">
                  <c:v>7.7495999999967636E-4</c:v>
                </c:pt>
                <c:pt idx="38749">
                  <c:v>7.7497999999967635E-4</c:v>
                </c:pt>
                <c:pt idx="38750">
                  <c:v>7.7499999999967634E-4</c:v>
                </c:pt>
                <c:pt idx="38751">
                  <c:v>7.7501999999967633E-4</c:v>
                </c:pt>
                <c:pt idx="38752">
                  <c:v>7.7503999999967632E-4</c:v>
                </c:pt>
                <c:pt idx="38753">
                  <c:v>7.7505999999967631E-4</c:v>
                </c:pt>
                <c:pt idx="38754">
                  <c:v>7.750799999996763E-4</c:v>
                </c:pt>
                <c:pt idx="38755">
                  <c:v>7.7509999999967629E-4</c:v>
                </c:pt>
                <c:pt idx="38756">
                  <c:v>7.7511999999967628E-4</c:v>
                </c:pt>
                <c:pt idx="38757">
                  <c:v>7.7513999999967627E-4</c:v>
                </c:pt>
                <c:pt idx="38758">
                  <c:v>7.7515999999967626E-4</c:v>
                </c:pt>
                <c:pt idx="38759">
                  <c:v>7.7517999999967625E-4</c:v>
                </c:pt>
                <c:pt idx="38760">
                  <c:v>7.7519999999967623E-4</c:v>
                </c:pt>
                <c:pt idx="38761">
                  <c:v>7.7521999999967622E-4</c:v>
                </c:pt>
                <c:pt idx="38762">
                  <c:v>7.7523999999967621E-4</c:v>
                </c:pt>
                <c:pt idx="38763">
                  <c:v>7.752599999996762E-4</c:v>
                </c:pt>
                <c:pt idx="38764">
                  <c:v>7.7527999999967619E-4</c:v>
                </c:pt>
                <c:pt idx="38765">
                  <c:v>7.7529999999967618E-4</c:v>
                </c:pt>
                <c:pt idx="38766">
                  <c:v>7.7531999999967617E-4</c:v>
                </c:pt>
                <c:pt idx="38767">
                  <c:v>7.7533999999967616E-4</c:v>
                </c:pt>
                <c:pt idx="38768">
                  <c:v>7.7535999999967615E-4</c:v>
                </c:pt>
                <c:pt idx="38769">
                  <c:v>7.7537999999967614E-4</c:v>
                </c:pt>
                <c:pt idx="38770">
                  <c:v>7.7539999999967613E-4</c:v>
                </c:pt>
                <c:pt idx="38771">
                  <c:v>7.7541999999967612E-4</c:v>
                </c:pt>
                <c:pt idx="38772">
                  <c:v>7.7543999999967611E-4</c:v>
                </c:pt>
                <c:pt idx="38773">
                  <c:v>7.754599999996761E-4</c:v>
                </c:pt>
                <c:pt idx="38774">
                  <c:v>7.7547999999967609E-4</c:v>
                </c:pt>
                <c:pt idx="38775">
                  <c:v>7.7549999999967608E-4</c:v>
                </c:pt>
                <c:pt idx="38776">
                  <c:v>7.7551999999967607E-4</c:v>
                </c:pt>
                <c:pt idx="38777">
                  <c:v>7.7553999999967606E-4</c:v>
                </c:pt>
                <c:pt idx="38778">
                  <c:v>7.7555999999967605E-4</c:v>
                </c:pt>
                <c:pt idx="38779">
                  <c:v>7.7557999999967604E-4</c:v>
                </c:pt>
                <c:pt idx="38780">
                  <c:v>7.7559999999967603E-4</c:v>
                </c:pt>
                <c:pt idx="38781">
                  <c:v>7.7561999999967602E-4</c:v>
                </c:pt>
                <c:pt idx="38782">
                  <c:v>7.7563999999967601E-4</c:v>
                </c:pt>
                <c:pt idx="38783">
                  <c:v>7.75659999999676E-4</c:v>
                </c:pt>
                <c:pt idx="38784">
                  <c:v>7.7567999999967599E-4</c:v>
                </c:pt>
                <c:pt idx="38785">
                  <c:v>7.7569999999967598E-4</c:v>
                </c:pt>
                <c:pt idx="38786">
                  <c:v>7.7571999999967597E-4</c:v>
                </c:pt>
                <c:pt idx="38787">
                  <c:v>7.7573999999967596E-4</c:v>
                </c:pt>
                <c:pt idx="38788">
                  <c:v>7.7575999999967594E-4</c:v>
                </c:pt>
                <c:pt idx="38789">
                  <c:v>7.7577999999967593E-4</c:v>
                </c:pt>
                <c:pt idx="38790">
                  <c:v>7.7579999999967592E-4</c:v>
                </c:pt>
                <c:pt idx="38791">
                  <c:v>7.7581999999967591E-4</c:v>
                </c:pt>
                <c:pt idx="38792">
                  <c:v>7.758399999996759E-4</c:v>
                </c:pt>
                <c:pt idx="38793">
                  <c:v>7.7585999999967589E-4</c:v>
                </c:pt>
                <c:pt idx="38794">
                  <c:v>7.7587999999967588E-4</c:v>
                </c:pt>
                <c:pt idx="38795">
                  <c:v>7.7589999999967587E-4</c:v>
                </c:pt>
                <c:pt idx="38796">
                  <c:v>7.7591999999967586E-4</c:v>
                </c:pt>
                <c:pt idx="38797">
                  <c:v>7.7593999999967585E-4</c:v>
                </c:pt>
                <c:pt idx="38798">
                  <c:v>7.7595999999967584E-4</c:v>
                </c:pt>
                <c:pt idx="38799">
                  <c:v>7.7597999999967583E-4</c:v>
                </c:pt>
                <c:pt idx="38800">
                  <c:v>7.7599999999967582E-4</c:v>
                </c:pt>
                <c:pt idx="38801">
                  <c:v>7.7601999999967581E-4</c:v>
                </c:pt>
                <c:pt idx="38802">
                  <c:v>7.760399999996758E-4</c:v>
                </c:pt>
                <c:pt idx="38803">
                  <c:v>7.7605999999967579E-4</c:v>
                </c:pt>
                <c:pt idx="38804">
                  <c:v>7.7607999999967578E-4</c:v>
                </c:pt>
                <c:pt idx="38805">
                  <c:v>7.7609999999967577E-4</c:v>
                </c:pt>
                <c:pt idx="38806">
                  <c:v>7.7611999999967576E-4</c:v>
                </c:pt>
                <c:pt idx="38807">
                  <c:v>7.7613999999967575E-4</c:v>
                </c:pt>
                <c:pt idx="38808">
                  <c:v>7.7615999999967574E-4</c:v>
                </c:pt>
                <c:pt idx="38809">
                  <c:v>7.7617999999967573E-4</c:v>
                </c:pt>
                <c:pt idx="38810">
                  <c:v>7.7619999999967572E-4</c:v>
                </c:pt>
                <c:pt idx="38811">
                  <c:v>7.7621999999967571E-4</c:v>
                </c:pt>
                <c:pt idx="38812">
                  <c:v>7.762399999996757E-4</c:v>
                </c:pt>
                <c:pt idx="38813">
                  <c:v>7.7625999999967569E-4</c:v>
                </c:pt>
                <c:pt idx="38814">
                  <c:v>7.7627999999967568E-4</c:v>
                </c:pt>
                <c:pt idx="38815">
                  <c:v>7.7629999999967567E-4</c:v>
                </c:pt>
                <c:pt idx="38816">
                  <c:v>7.7631999999967565E-4</c:v>
                </c:pt>
                <c:pt idx="38817">
                  <c:v>7.7633999999967564E-4</c:v>
                </c:pt>
                <c:pt idx="38818">
                  <c:v>7.7635999999967563E-4</c:v>
                </c:pt>
                <c:pt idx="38819">
                  <c:v>7.7637999999967562E-4</c:v>
                </c:pt>
                <c:pt idx="38820">
                  <c:v>7.7639999999967561E-4</c:v>
                </c:pt>
                <c:pt idx="38821">
                  <c:v>7.764199999996756E-4</c:v>
                </c:pt>
                <c:pt idx="38822">
                  <c:v>7.7643999999967559E-4</c:v>
                </c:pt>
                <c:pt idx="38823">
                  <c:v>7.7645999999967558E-4</c:v>
                </c:pt>
                <c:pt idx="38824">
                  <c:v>7.7647999999967557E-4</c:v>
                </c:pt>
                <c:pt idx="38825">
                  <c:v>7.7649999999967556E-4</c:v>
                </c:pt>
                <c:pt idx="38826">
                  <c:v>7.7651999999967555E-4</c:v>
                </c:pt>
                <c:pt idx="38827">
                  <c:v>7.7653999999967554E-4</c:v>
                </c:pt>
                <c:pt idx="38828">
                  <c:v>7.7655999999967553E-4</c:v>
                </c:pt>
                <c:pt idx="38829">
                  <c:v>7.7657999999967552E-4</c:v>
                </c:pt>
                <c:pt idx="38830">
                  <c:v>7.7659999999967551E-4</c:v>
                </c:pt>
                <c:pt idx="38831">
                  <c:v>7.766199999996755E-4</c:v>
                </c:pt>
                <c:pt idx="38832">
                  <c:v>7.7663999999967549E-4</c:v>
                </c:pt>
                <c:pt idx="38833">
                  <c:v>7.7665999999967548E-4</c:v>
                </c:pt>
                <c:pt idx="38834">
                  <c:v>7.7667999999967547E-4</c:v>
                </c:pt>
                <c:pt idx="38835">
                  <c:v>7.7669999999967546E-4</c:v>
                </c:pt>
                <c:pt idx="38836">
                  <c:v>7.7671999999967545E-4</c:v>
                </c:pt>
                <c:pt idx="38837">
                  <c:v>7.7673999999967544E-4</c:v>
                </c:pt>
                <c:pt idx="38838">
                  <c:v>7.7675999999967543E-4</c:v>
                </c:pt>
                <c:pt idx="38839">
                  <c:v>7.7677999999967542E-4</c:v>
                </c:pt>
                <c:pt idx="38840">
                  <c:v>7.7679999999967541E-4</c:v>
                </c:pt>
                <c:pt idx="38841">
                  <c:v>7.768199999996754E-4</c:v>
                </c:pt>
                <c:pt idx="38842">
                  <c:v>7.7683999999967539E-4</c:v>
                </c:pt>
                <c:pt idx="38843">
                  <c:v>7.7685999999967538E-4</c:v>
                </c:pt>
                <c:pt idx="38844">
                  <c:v>7.7687999999967536E-4</c:v>
                </c:pt>
                <c:pt idx="38845">
                  <c:v>7.7689999999967535E-4</c:v>
                </c:pt>
                <c:pt idx="38846">
                  <c:v>7.7691999999967534E-4</c:v>
                </c:pt>
                <c:pt idx="38847">
                  <c:v>7.7693999999967533E-4</c:v>
                </c:pt>
                <c:pt idx="38848">
                  <c:v>7.7695999999967532E-4</c:v>
                </c:pt>
                <c:pt idx="38849">
                  <c:v>7.7697999999967531E-4</c:v>
                </c:pt>
                <c:pt idx="38850">
                  <c:v>7.769999999996753E-4</c:v>
                </c:pt>
                <c:pt idx="38851">
                  <c:v>7.7701999999967529E-4</c:v>
                </c:pt>
                <c:pt idx="38852">
                  <c:v>7.7703999999967528E-4</c:v>
                </c:pt>
                <c:pt idx="38853">
                  <c:v>7.7705999999967527E-4</c:v>
                </c:pt>
                <c:pt idx="38854">
                  <c:v>7.7707999999967526E-4</c:v>
                </c:pt>
                <c:pt idx="38855">
                  <c:v>7.7709999999967525E-4</c:v>
                </c:pt>
                <c:pt idx="38856">
                  <c:v>7.7711999999967524E-4</c:v>
                </c:pt>
                <c:pt idx="38857">
                  <c:v>7.7713999999967523E-4</c:v>
                </c:pt>
                <c:pt idx="38858">
                  <c:v>7.7715999999967522E-4</c:v>
                </c:pt>
                <c:pt idx="38859">
                  <c:v>7.7717999999967521E-4</c:v>
                </c:pt>
                <c:pt idx="38860">
                  <c:v>7.771999999996752E-4</c:v>
                </c:pt>
                <c:pt idx="38861">
                  <c:v>7.7721999999967519E-4</c:v>
                </c:pt>
                <c:pt idx="38862">
                  <c:v>7.7723999999967518E-4</c:v>
                </c:pt>
                <c:pt idx="38863">
                  <c:v>7.7725999999967517E-4</c:v>
                </c:pt>
                <c:pt idx="38864">
                  <c:v>7.7727999999967516E-4</c:v>
                </c:pt>
                <c:pt idx="38865">
                  <c:v>7.7729999999967515E-4</c:v>
                </c:pt>
                <c:pt idx="38866">
                  <c:v>7.7731999999967514E-4</c:v>
                </c:pt>
                <c:pt idx="38867">
                  <c:v>7.7733999999967513E-4</c:v>
                </c:pt>
                <c:pt idx="38868">
                  <c:v>7.7735999999967512E-4</c:v>
                </c:pt>
                <c:pt idx="38869">
                  <c:v>7.7737999999967511E-4</c:v>
                </c:pt>
                <c:pt idx="38870">
                  <c:v>7.773999999996751E-4</c:v>
                </c:pt>
                <c:pt idx="38871">
                  <c:v>7.7741999999967509E-4</c:v>
                </c:pt>
                <c:pt idx="38872">
                  <c:v>7.7743999999967507E-4</c:v>
                </c:pt>
                <c:pt idx="38873">
                  <c:v>7.7745999999967506E-4</c:v>
                </c:pt>
                <c:pt idx="38874">
                  <c:v>7.7747999999967505E-4</c:v>
                </c:pt>
                <c:pt idx="38875">
                  <c:v>7.7749999999967504E-4</c:v>
                </c:pt>
                <c:pt idx="38876">
                  <c:v>7.7751999999967503E-4</c:v>
                </c:pt>
                <c:pt idx="38877">
                  <c:v>7.7753999999967502E-4</c:v>
                </c:pt>
                <c:pt idx="38878">
                  <c:v>7.7755999999967501E-4</c:v>
                </c:pt>
                <c:pt idx="38879">
                  <c:v>7.77579999999675E-4</c:v>
                </c:pt>
                <c:pt idx="38880">
                  <c:v>7.7759999999967499E-4</c:v>
                </c:pt>
                <c:pt idx="38881">
                  <c:v>7.7761999999967498E-4</c:v>
                </c:pt>
                <c:pt idx="38882">
                  <c:v>7.7763999999967497E-4</c:v>
                </c:pt>
                <c:pt idx="38883">
                  <c:v>7.7765999999967496E-4</c:v>
                </c:pt>
                <c:pt idx="38884">
                  <c:v>7.7767999999967495E-4</c:v>
                </c:pt>
                <c:pt idx="38885">
                  <c:v>7.7769999999967494E-4</c:v>
                </c:pt>
                <c:pt idx="38886">
                  <c:v>7.7771999999967493E-4</c:v>
                </c:pt>
                <c:pt idx="38887">
                  <c:v>7.7773999999967492E-4</c:v>
                </c:pt>
                <c:pt idx="38888">
                  <c:v>7.7775999999967491E-4</c:v>
                </c:pt>
                <c:pt idx="38889">
                  <c:v>7.777799999996749E-4</c:v>
                </c:pt>
                <c:pt idx="38890">
                  <c:v>7.7779999999967489E-4</c:v>
                </c:pt>
                <c:pt idx="38891">
                  <c:v>7.7781999999967488E-4</c:v>
                </c:pt>
                <c:pt idx="38892">
                  <c:v>7.7783999999967487E-4</c:v>
                </c:pt>
                <c:pt idx="38893">
                  <c:v>7.7785999999967486E-4</c:v>
                </c:pt>
                <c:pt idx="38894">
                  <c:v>7.7787999999967485E-4</c:v>
                </c:pt>
                <c:pt idx="38895">
                  <c:v>7.7789999999967484E-4</c:v>
                </c:pt>
                <c:pt idx="38896">
                  <c:v>7.7791999999967483E-4</c:v>
                </c:pt>
                <c:pt idx="38897">
                  <c:v>7.7793999999967482E-4</c:v>
                </c:pt>
                <c:pt idx="38898">
                  <c:v>7.7795999999967481E-4</c:v>
                </c:pt>
                <c:pt idx="38899">
                  <c:v>7.779799999996748E-4</c:v>
                </c:pt>
                <c:pt idx="38900">
                  <c:v>7.7799999999967479E-4</c:v>
                </c:pt>
                <c:pt idx="38901">
                  <c:v>7.7801999999967477E-4</c:v>
                </c:pt>
                <c:pt idx="38902">
                  <c:v>7.7803999999967476E-4</c:v>
                </c:pt>
                <c:pt idx="38903">
                  <c:v>7.7805999999967475E-4</c:v>
                </c:pt>
                <c:pt idx="38904">
                  <c:v>7.7807999999967474E-4</c:v>
                </c:pt>
                <c:pt idx="38905">
                  <c:v>7.7809999999967473E-4</c:v>
                </c:pt>
                <c:pt idx="38906">
                  <c:v>7.7811999999967472E-4</c:v>
                </c:pt>
                <c:pt idx="38907">
                  <c:v>7.7813999999967471E-4</c:v>
                </c:pt>
                <c:pt idx="38908">
                  <c:v>7.781599999996747E-4</c:v>
                </c:pt>
                <c:pt idx="38909">
                  <c:v>7.7817999999967469E-4</c:v>
                </c:pt>
                <c:pt idx="38910">
                  <c:v>7.7819999999967468E-4</c:v>
                </c:pt>
                <c:pt idx="38911">
                  <c:v>7.7821999999967467E-4</c:v>
                </c:pt>
                <c:pt idx="38912">
                  <c:v>7.7823999999967466E-4</c:v>
                </c:pt>
                <c:pt idx="38913">
                  <c:v>7.7825999999967465E-4</c:v>
                </c:pt>
                <c:pt idx="38914">
                  <c:v>7.7827999999967464E-4</c:v>
                </c:pt>
                <c:pt idx="38915">
                  <c:v>7.7829999999967463E-4</c:v>
                </c:pt>
                <c:pt idx="38916">
                  <c:v>7.7831999999967462E-4</c:v>
                </c:pt>
                <c:pt idx="38917">
                  <c:v>7.7833999999967461E-4</c:v>
                </c:pt>
                <c:pt idx="38918">
                  <c:v>7.783599999996746E-4</c:v>
                </c:pt>
                <c:pt idx="38919">
                  <c:v>7.7837999999967459E-4</c:v>
                </c:pt>
                <c:pt idx="38920">
                  <c:v>7.7839999999967458E-4</c:v>
                </c:pt>
                <c:pt idx="38921">
                  <c:v>7.7841999999967457E-4</c:v>
                </c:pt>
                <c:pt idx="38922">
                  <c:v>7.7843999999967456E-4</c:v>
                </c:pt>
                <c:pt idx="38923">
                  <c:v>7.7845999999967455E-4</c:v>
                </c:pt>
                <c:pt idx="38924">
                  <c:v>7.7847999999967454E-4</c:v>
                </c:pt>
                <c:pt idx="38925">
                  <c:v>7.7849999999967453E-4</c:v>
                </c:pt>
                <c:pt idx="38926">
                  <c:v>7.7851999999967452E-4</c:v>
                </c:pt>
                <c:pt idx="38927">
                  <c:v>7.7853999999967451E-4</c:v>
                </c:pt>
                <c:pt idx="38928">
                  <c:v>7.785599999996745E-4</c:v>
                </c:pt>
                <c:pt idx="38929">
                  <c:v>7.7857999999967448E-4</c:v>
                </c:pt>
                <c:pt idx="38930">
                  <c:v>7.7859999999967447E-4</c:v>
                </c:pt>
                <c:pt idx="38931">
                  <c:v>7.7861999999967446E-4</c:v>
                </c:pt>
                <c:pt idx="38932">
                  <c:v>7.7863999999967445E-4</c:v>
                </c:pt>
                <c:pt idx="38933">
                  <c:v>7.7865999999967444E-4</c:v>
                </c:pt>
                <c:pt idx="38934">
                  <c:v>7.7867999999967443E-4</c:v>
                </c:pt>
                <c:pt idx="38935">
                  <c:v>7.7869999999967442E-4</c:v>
                </c:pt>
                <c:pt idx="38936">
                  <c:v>7.7871999999967441E-4</c:v>
                </c:pt>
                <c:pt idx="38937">
                  <c:v>7.787399999996744E-4</c:v>
                </c:pt>
                <c:pt idx="38938">
                  <c:v>7.7875999999967439E-4</c:v>
                </c:pt>
                <c:pt idx="38939">
                  <c:v>7.7877999999967438E-4</c:v>
                </c:pt>
                <c:pt idx="38940">
                  <c:v>7.7879999999967437E-4</c:v>
                </c:pt>
                <c:pt idx="38941">
                  <c:v>7.7881999999967436E-4</c:v>
                </c:pt>
                <c:pt idx="38942">
                  <c:v>7.7883999999967435E-4</c:v>
                </c:pt>
                <c:pt idx="38943">
                  <c:v>7.7885999999967434E-4</c:v>
                </c:pt>
                <c:pt idx="38944">
                  <c:v>7.7887999999967433E-4</c:v>
                </c:pt>
                <c:pt idx="38945">
                  <c:v>7.7889999999967432E-4</c:v>
                </c:pt>
                <c:pt idx="38946">
                  <c:v>7.7891999999967431E-4</c:v>
                </c:pt>
                <c:pt idx="38947">
                  <c:v>7.789399999996743E-4</c:v>
                </c:pt>
                <c:pt idx="38948">
                  <c:v>7.7895999999967429E-4</c:v>
                </c:pt>
                <c:pt idx="38949">
                  <c:v>7.7897999999967428E-4</c:v>
                </c:pt>
                <c:pt idx="38950">
                  <c:v>7.7899999999967427E-4</c:v>
                </c:pt>
                <c:pt idx="38951">
                  <c:v>7.7901999999967426E-4</c:v>
                </c:pt>
                <c:pt idx="38952">
                  <c:v>7.7903999999967425E-4</c:v>
                </c:pt>
                <c:pt idx="38953">
                  <c:v>7.7905999999967424E-4</c:v>
                </c:pt>
                <c:pt idx="38954">
                  <c:v>7.7907999999967423E-4</c:v>
                </c:pt>
                <c:pt idx="38955">
                  <c:v>7.7909999999967422E-4</c:v>
                </c:pt>
                <c:pt idx="38956">
                  <c:v>7.7911999999967421E-4</c:v>
                </c:pt>
                <c:pt idx="38957">
                  <c:v>7.7913999999967419E-4</c:v>
                </c:pt>
                <c:pt idx="38958">
                  <c:v>7.7915999999967418E-4</c:v>
                </c:pt>
                <c:pt idx="38959">
                  <c:v>7.7917999999967417E-4</c:v>
                </c:pt>
                <c:pt idx="38960">
                  <c:v>7.7919999999967416E-4</c:v>
                </c:pt>
                <c:pt idx="38961">
                  <c:v>7.7921999999967415E-4</c:v>
                </c:pt>
                <c:pt idx="38962">
                  <c:v>7.7923999999967414E-4</c:v>
                </c:pt>
                <c:pt idx="38963">
                  <c:v>7.7925999999967413E-4</c:v>
                </c:pt>
                <c:pt idx="38964">
                  <c:v>7.7927999999967412E-4</c:v>
                </c:pt>
                <c:pt idx="38965">
                  <c:v>7.7929999999967411E-4</c:v>
                </c:pt>
                <c:pt idx="38966">
                  <c:v>7.793199999996741E-4</c:v>
                </c:pt>
                <c:pt idx="38967">
                  <c:v>7.7933999999967409E-4</c:v>
                </c:pt>
                <c:pt idx="38968">
                  <c:v>7.7935999999967408E-4</c:v>
                </c:pt>
                <c:pt idx="38969">
                  <c:v>7.7937999999967407E-4</c:v>
                </c:pt>
                <c:pt idx="38970">
                  <c:v>7.7939999999967406E-4</c:v>
                </c:pt>
                <c:pt idx="38971">
                  <c:v>7.7941999999967405E-4</c:v>
                </c:pt>
                <c:pt idx="38972">
                  <c:v>7.7943999999967404E-4</c:v>
                </c:pt>
                <c:pt idx="38973">
                  <c:v>7.7945999999967403E-4</c:v>
                </c:pt>
                <c:pt idx="38974">
                  <c:v>7.7947999999967402E-4</c:v>
                </c:pt>
                <c:pt idx="38975">
                  <c:v>7.7949999999967401E-4</c:v>
                </c:pt>
                <c:pt idx="38976">
                  <c:v>7.79519999999674E-4</c:v>
                </c:pt>
                <c:pt idx="38977">
                  <c:v>7.7953999999967399E-4</c:v>
                </c:pt>
                <c:pt idx="38978">
                  <c:v>7.7955999999967398E-4</c:v>
                </c:pt>
                <c:pt idx="38979">
                  <c:v>7.7957999999967397E-4</c:v>
                </c:pt>
                <c:pt idx="38980">
                  <c:v>7.7959999999967396E-4</c:v>
                </c:pt>
                <c:pt idx="38981">
                  <c:v>7.7961999999967395E-4</c:v>
                </c:pt>
                <c:pt idx="38982">
                  <c:v>7.7963999999967394E-4</c:v>
                </c:pt>
                <c:pt idx="38983">
                  <c:v>7.7965999999967393E-4</c:v>
                </c:pt>
                <c:pt idx="38984">
                  <c:v>7.7967999999967392E-4</c:v>
                </c:pt>
                <c:pt idx="38985">
                  <c:v>7.796999999996739E-4</c:v>
                </c:pt>
                <c:pt idx="38986">
                  <c:v>7.7971999999967389E-4</c:v>
                </c:pt>
                <c:pt idx="38987">
                  <c:v>7.7973999999967388E-4</c:v>
                </c:pt>
                <c:pt idx="38988">
                  <c:v>7.7975999999967387E-4</c:v>
                </c:pt>
                <c:pt idx="38989">
                  <c:v>7.7977999999967386E-4</c:v>
                </c:pt>
                <c:pt idx="38990">
                  <c:v>7.7979999999967385E-4</c:v>
                </c:pt>
                <c:pt idx="38991">
                  <c:v>7.7981999999967384E-4</c:v>
                </c:pt>
                <c:pt idx="38992">
                  <c:v>7.7983999999967383E-4</c:v>
                </c:pt>
                <c:pt idx="38993">
                  <c:v>7.7985999999967382E-4</c:v>
                </c:pt>
                <c:pt idx="38994">
                  <c:v>7.7987999999967381E-4</c:v>
                </c:pt>
                <c:pt idx="38995">
                  <c:v>7.798999999996738E-4</c:v>
                </c:pt>
                <c:pt idx="38996">
                  <c:v>7.7991999999967379E-4</c:v>
                </c:pt>
                <c:pt idx="38997">
                  <c:v>7.7993999999967378E-4</c:v>
                </c:pt>
                <c:pt idx="38998">
                  <c:v>7.7995999999967377E-4</c:v>
                </c:pt>
                <c:pt idx="38999">
                  <c:v>7.7997999999967376E-4</c:v>
                </c:pt>
                <c:pt idx="39000">
                  <c:v>7.7999999999967375E-4</c:v>
                </c:pt>
                <c:pt idx="39001">
                  <c:v>7.8001999999967374E-4</c:v>
                </c:pt>
                <c:pt idx="39002">
                  <c:v>7.8003999999967373E-4</c:v>
                </c:pt>
                <c:pt idx="39003">
                  <c:v>7.8005999999967372E-4</c:v>
                </c:pt>
                <c:pt idx="39004">
                  <c:v>7.8007999999967371E-4</c:v>
                </c:pt>
                <c:pt idx="39005">
                  <c:v>7.800999999996737E-4</c:v>
                </c:pt>
                <c:pt idx="39006">
                  <c:v>7.8011999999967369E-4</c:v>
                </c:pt>
                <c:pt idx="39007">
                  <c:v>7.8013999999967368E-4</c:v>
                </c:pt>
                <c:pt idx="39008">
                  <c:v>7.8015999999967367E-4</c:v>
                </c:pt>
                <c:pt idx="39009">
                  <c:v>7.8017999999967366E-4</c:v>
                </c:pt>
                <c:pt idx="39010">
                  <c:v>7.8019999999967365E-4</c:v>
                </c:pt>
                <c:pt idx="39011">
                  <c:v>7.8021999999967364E-4</c:v>
                </c:pt>
                <c:pt idx="39012">
                  <c:v>7.8023999999967363E-4</c:v>
                </c:pt>
                <c:pt idx="39013">
                  <c:v>7.8025999999967361E-4</c:v>
                </c:pt>
                <c:pt idx="39014">
                  <c:v>7.802799999996736E-4</c:v>
                </c:pt>
                <c:pt idx="39015">
                  <c:v>7.8029999999967359E-4</c:v>
                </c:pt>
                <c:pt idx="39016">
                  <c:v>7.8031999999967358E-4</c:v>
                </c:pt>
                <c:pt idx="39017">
                  <c:v>7.8033999999967357E-4</c:v>
                </c:pt>
                <c:pt idx="39018">
                  <c:v>7.8035999999967356E-4</c:v>
                </c:pt>
                <c:pt idx="39019">
                  <c:v>7.8037999999967355E-4</c:v>
                </c:pt>
                <c:pt idx="39020">
                  <c:v>7.8039999999967354E-4</c:v>
                </c:pt>
                <c:pt idx="39021">
                  <c:v>7.8041999999967353E-4</c:v>
                </c:pt>
                <c:pt idx="39022">
                  <c:v>7.8043999999967352E-4</c:v>
                </c:pt>
                <c:pt idx="39023">
                  <c:v>7.8045999999967351E-4</c:v>
                </c:pt>
                <c:pt idx="39024">
                  <c:v>7.804799999996735E-4</c:v>
                </c:pt>
                <c:pt idx="39025">
                  <c:v>7.8049999999967349E-4</c:v>
                </c:pt>
                <c:pt idx="39026">
                  <c:v>7.8051999999967348E-4</c:v>
                </c:pt>
                <c:pt idx="39027">
                  <c:v>7.8053999999967347E-4</c:v>
                </c:pt>
                <c:pt idx="39028">
                  <c:v>7.8055999999967346E-4</c:v>
                </c:pt>
                <c:pt idx="39029">
                  <c:v>7.8057999999967345E-4</c:v>
                </c:pt>
                <c:pt idx="39030">
                  <c:v>7.8059999999967344E-4</c:v>
                </c:pt>
                <c:pt idx="39031">
                  <c:v>7.8061999999967343E-4</c:v>
                </c:pt>
                <c:pt idx="39032">
                  <c:v>7.8063999999967342E-4</c:v>
                </c:pt>
                <c:pt idx="39033">
                  <c:v>7.8065999999967341E-4</c:v>
                </c:pt>
                <c:pt idx="39034">
                  <c:v>7.806799999996734E-4</c:v>
                </c:pt>
                <c:pt idx="39035">
                  <c:v>7.8069999999967339E-4</c:v>
                </c:pt>
                <c:pt idx="39036">
                  <c:v>7.8071999999967338E-4</c:v>
                </c:pt>
                <c:pt idx="39037">
                  <c:v>7.8073999999967337E-4</c:v>
                </c:pt>
                <c:pt idx="39038">
                  <c:v>7.8075999999967336E-4</c:v>
                </c:pt>
                <c:pt idx="39039">
                  <c:v>7.8077999999967335E-4</c:v>
                </c:pt>
                <c:pt idx="39040">
                  <c:v>7.8079999999967334E-4</c:v>
                </c:pt>
                <c:pt idx="39041">
                  <c:v>7.8081999999967332E-4</c:v>
                </c:pt>
                <c:pt idx="39042">
                  <c:v>7.8083999999967331E-4</c:v>
                </c:pt>
                <c:pt idx="39043">
                  <c:v>7.808599999996733E-4</c:v>
                </c:pt>
                <c:pt idx="39044">
                  <c:v>7.8087999999967329E-4</c:v>
                </c:pt>
                <c:pt idx="39045">
                  <c:v>7.8089999999967328E-4</c:v>
                </c:pt>
                <c:pt idx="39046">
                  <c:v>7.8091999999967327E-4</c:v>
                </c:pt>
                <c:pt idx="39047">
                  <c:v>7.8093999999967326E-4</c:v>
                </c:pt>
                <c:pt idx="39048">
                  <c:v>7.8095999999967325E-4</c:v>
                </c:pt>
                <c:pt idx="39049">
                  <c:v>7.8097999999967324E-4</c:v>
                </c:pt>
                <c:pt idx="39050">
                  <c:v>7.8099999999967323E-4</c:v>
                </c:pt>
                <c:pt idx="39051">
                  <c:v>7.8101999999967322E-4</c:v>
                </c:pt>
                <c:pt idx="39052">
                  <c:v>7.8103999999967321E-4</c:v>
                </c:pt>
                <c:pt idx="39053">
                  <c:v>7.810599999996732E-4</c:v>
                </c:pt>
                <c:pt idx="39054">
                  <c:v>7.8107999999967319E-4</c:v>
                </c:pt>
                <c:pt idx="39055">
                  <c:v>7.8109999999967318E-4</c:v>
                </c:pt>
                <c:pt idx="39056">
                  <c:v>7.8111999999967317E-4</c:v>
                </c:pt>
                <c:pt idx="39057">
                  <c:v>7.8113999999967316E-4</c:v>
                </c:pt>
                <c:pt idx="39058">
                  <c:v>7.8115999999967315E-4</c:v>
                </c:pt>
                <c:pt idx="39059">
                  <c:v>7.8117999999967314E-4</c:v>
                </c:pt>
                <c:pt idx="39060">
                  <c:v>7.8119999999967313E-4</c:v>
                </c:pt>
                <c:pt idx="39061">
                  <c:v>7.8121999999967312E-4</c:v>
                </c:pt>
                <c:pt idx="39062">
                  <c:v>7.8123999999967311E-4</c:v>
                </c:pt>
                <c:pt idx="39063">
                  <c:v>7.812599999996731E-4</c:v>
                </c:pt>
                <c:pt idx="39064">
                  <c:v>7.8127999999967309E-4</c:v>
                </c:pt>
                <c:pt idx="39065">
                  <c:v>7.8129999999967308E-4</c:v>
                </c:pt>
                <c:pt idx="39066">
                  <c:v>7.8131999999967307E-4</c:v>
                </c:pt>
                <c:pt idx="39067">
                  <c:v>7.8133999999967306E-4</c:v>
                </c:pt>
                <c:pt idx="39068">
                  <c:v>7.8135999999967305E-4</c:v>
                </c:pt>
                <c:pt idx="39069">
                  <c:v>7.8137999999967303E-4</c:v>
                </c:pt>
                <c:pt idx="39070">
                  <c:v>7.8139999999967302E-4</c:v>
                </c:pt>
                <c:pt idx="39071">
                  <c:v>7.8141999999967301E-4</c:v>
                </c:pt>
                <c:pt idx="39072">
                  <c:v>7.81439999999673E-4</c:v>
                </c:pt>
                <c:pt idx="39073">
                  <c:v>7.8145999999967299E-4</c:v>
                </c:pt>
                <c:pt idx="39074">
                  <c:v>7.8147999999967298E-4</c:v>
                </c:pt>
                <c:pt idx="39075">
                  <c:v>7.8149999999967297E-4</c:v>
                </c:pt>
                <c:pt idx="39076">
                  <c:v>7.8151999999967296E-4</c:v>
                </c:pt>
                <c:pt idx="39077">
                  <c:v>7.8153999999967295E-4</c:v>
                </c:pt>
                <c:pt idx="39078">
                  <c:v>7.8155999999967294E-4</c:v>
                </c:pt>
                <c:pt idx="39079">
                  <c:v>7.8157999999967293E-4</c:v>
                </c:pt>
                <c:pt idx="39080">
                  <c:v>7.8159999999967292E-4</c:v>
                </c:pt>
                <c:pt idx="39081">
                  <c:v>7.8161999999967291E-4</c:v>
                </c:pt>
                <c:pt idx="39082">
                  <c:v>7.816399999996729E-4</c:v>
                </c:pt>
                <c:pt idx="39083">
                  <c:v>7.8165999999967289E-4</c:v>
                </c:pt>
                <c:pt idx="39084">
                  <c:v>7.8167999999967288E-4</c:v>
                </c:pt>
                <c:pt idx="39085">
                  <c:v>7.8169999999967287E-4</c:v>
                </c:pt>
                <c:pt idx="39086">
                  <c:v>7.8171999999967286E-4</c:v>
                </c:pt>
                <c:pt idx="39087">
                  <c:v>7.8173999999967285E-4</c:v>
                </c:pt>
                <c:pt idx="39088">
                  <c:v>7.8175999999967284E-4</c:v>
                </c:pt>
                <c:pt idx="39089">
                  <c:v>7.8177999999967283E-4</c:v>
                </c:pt>
                <c:pt idx="39090">
                  <c:v>7.8179999999967282E-4</c:v>
                </c:pt>
                <c:pt idx="39091">
                  <c:v>7.8181999999967281E-4</c:v>
                </c:pt>
                <c:pt idx="39092">
                  <c:v>7.818399999996728E-4</c:v>
                </c:pt>
                <c:pt idx="39093">
                  <c:v>7.8185999999967279E-4</c:v>
                </c:pt>
                <c:pt idx="39094">
                  <c:v>7.8187999999967278E-4</c:v>
                </c:pt>
                <c:pt idx="39095">
                  <c:v>7.8189999999967277E-4</c:v>
                </c:pt>
                <c:pt idx="39096">
                  <c:v>7.8191999999967276E-4</c:v>
                </c:pt>
                <c:pt idx="39097">
                  <c:v>7.8193999999967274E-4</c:v>
                </c:pt>
                <c:pt idx="39098">
                  <c:v>7.8195999999967273E-4</c:v>
                </c:pt>
                <c:pt idx="39099">
                  <c:v>7.8197999999967272E-4</c:v>
                </c:pt>
                <c:pt idx="39100">
                  <c:v>7.8199999999967271E-4</c:v>
                </c:pt>
                <c:pt idx="39101">
                  <c:v>7.820199999996727E-4</c:v>
                </c:pt>
                <c:pt idx="39102">
                  <c:v>7.8203999999967269E-4</c:v>
                </c:pt>
                <c:pt idx="39103">
                  <c:v>7.8205999999967268E-4</c:v>
                </c:pt>
                <c:pt idx="39104">
                  <c:v>7.8207999999967267E-4</c:v>
                </c:pt>
                <c:pt idx="39105">
                  <c:v>7.8209999999967266E-4</c:v>
                </c:pt>
                <c:pt idx="39106">
                  <c:v>7.8211999999967265E-4</c:v>
                </c:pt>
                <c:pt idx="39107">
                  <c:v>7.8213999999967264E-4</c:v>
                </c:pt>
                <c:pt idx="39108">
                  <c:v>7.8215999999967263E-4</c:v>
                </c:pt>
                <c:pt idx="39109">
                  <c:v>7.8217999999967262E-4</c:v>
                </c:pt>
                <c:pt idx="39110">
                  <c:v>7.8219999999967261E-4</c:v>
                </c:pt>
                <c:pt idx="39111">
                  <c:v>7.822199999996726E-4</c:v>
                </c:pt>
                <c:pt idx="39112">
                  <c:v>7.8223999999967259E-4</c:v>
                </c:pt>
                <c:pt idx="39113">
                  <c:v>7.8225999999967258E-4</c:v>
                </c:pt>
                <c:pt idx="39114">
                  <c:v>7.8227999999967257E-4</c:v>
                </c:pt>
                <c:pt idx="39115">
                  <c:v>7.8229999999967256E-4</c:v>
                </c:pt>
                <c:pt idx="39116">
                  <c:v>7.8231999999967255E-4</c:v>
                </c:pt>
                <c:pt idx="39117">
                  <c:v>7.8233999999967254E-4</c:v>
                </c:pt>
                <c:pt idx="39118">
                  <c:v>7.8235999999967253E-4</c:v>
                </c:pt>
                <c:pt idx="39119">
                  <c:v>7.8237999999967252E-4</c:v>
                </c:pt>
                <c:pt idx="39120">
                  <c:v>7.8239999999967251E-4</c:v>
                </c:pt>
                <c:pt idx="39121">
                  <c:v>7.824199999996725E-4</c:v>
                </c:pt>
                <c:pt idx="39122">
                  <c:v>7.8243999999967249E-4</c:v>
                </c:pt>
                <c:pt idx="39123">
                  <c:v>7.8245999999967248E-4</c:v>
                </c:pt>
                <c:pt idx="39124">
                  <c:v>7.8247999999967247E-4</c:v>
                </c:pt>
                <c:pt idx="39125">
                  <c:v>7.8249999999967245E-4</c:v>
                </c:pt>
                <c:pt idx="39126">
                  <c:v>7.8251999999967244E-4</c:v>
                </c:pt>
                <c:pt idx="39127">
                  <c:v>7.8253999999967243E-4</c:v>
                </c:pt>
                <c:pt idx="39128">
                  <c:v>7.8255999999967242E-4</c:v>
                </c:pt>
                <c:pt idx="39129">
                  <c:v>7.8257999999967241E-4</c:v>
                </c:pt>
                <c:pt idx="39130">
                  <c:v>7.825999999996724E-4</c:v>
                </c:pt>
                <c:pt idx="39131">
                  <c:v>7.8261999999967239E-4</c:v>
                </c:pt>
                <c:pt idx="39132">
                  <c:v>7.8263999999967238E-4</c:v>
                </c:pt>
                <c:pt idx="39133">
                  <c:v>7.8265999999967237E-4</c:v>
                </c:pt>
                <c:pt idx="39134">
                  <c:v>7.8267999999967236E-4</c:v>
                </c:pt>
                <c:pt idx="39135">
                  <c:v>7.8269999999967235E-4</c:v>
                </c:pt>
                <c:pt idx="39136">
                  <c:v>7.8271999999967234E-4</c:v>
                </c:pt>
                <c:pt idx="39137">
                  <c:v>7.8273999999967233E-4</c:v>
                </c:pt>
                <c:pt idx="39138">
                  <c:v>7.8275999999967232E-4</c:v>
                </c:pt>
                <c:pt idx="39139">
                  <c:v>7.8277999999967231E-4</c:v>
                </c:pt>
                <c:pt idx="39140">
                  <c:v>7.827999999996723E-4</c:v>
                </c:pt>
                <c:pt idx="39141">
                  <c:v>7.8281999999967229E-4</c:v>
                </c:pt>
                <c:pt idx="39142">
                  <c:v>7.8283999999967228E-4</c:v>
                </c:pt>
                <c:pt idx="39143">
                  <c:v>7.8285999999967227E-4</c:v>
                </c:pt>
                <c:pt idx="39144">
                  <c:v>7.8287999999967226E-4</c:v>
                </c:pt>
                <c:pt idx="39145">
                  <c:v>7.8289999999967225E-4</c:v>
                </c:pt>
                <c:pt idx="39146">
                  <c:v>7.8291999999967224E-4</c:v>
                </c:pt>
                <c:pt idx="39147">
                  <c:v>7.8293999999967223E-4</c:v>
                </c:pt>
                <c:pt idx="39148">
                  <c:v>7.8295999999967222E-4</c:v>
                </c:pt>
                <c:pt idx="39149">
                  <c:v>7.8297999999967221E-4</c:v>
                </c:pt>
                <c:pt idx="39150">
                  <c:v>7.829999999996722E-4</c:v>
                </c:pt>
                <c:pt idx="39151">
                  <c:v>7.8301999999967219E-4</c:v>
                </c:pt>
                <c:pt idx="39152">
                  <c:v>7.8303999999967218E-4</c:v>
                </c:pt>
                <c:pt idx="39153">
                  <c:v>7.8305999999967216E-4</c:v>
                </c:pt>
                <c:pt idx="39154">
                  <c:v>7.8307999999967215E-4</c:v>
                </c:pt>
                <c:pt idx="39155">
                  <c:v>7.8309999999967214E-4</c:v>
                </c:pt>
                <c:pt idx="39156">
                  <c:v>7.8311999999967213E-4</c:v>
                </c:pt>
                <c:pt idx="39157">
                  <c:v>7.8313999999967212E-4</c:v>
                </c:pt>
                <c:pt idx="39158">
                  <c:v>7.8315999999967211E-4</c:v>
                </c:pt>
                <c:pt idx="39159">
                  <c:v>7.831799999996721E-4</c:v>
                </c:pt>
                <c:pt idx="39160">
                  <c:v>7.8319999999967209E-4</c:v>
                </c:pt>
                <c:pt idx="39161">
                  <c:v>7.8321999999967208E-4</c:v>
                </c:pt>
                <c:pt idx="39162">
                  <c:v>7.8323999999967207E-4</c:v>
                </c:pt>
                <c:pt idx="39163">
                  <c:v>7.8325999999967206E-4</c:v>
                </c:pt>
                <c:pt idx="39164">
                  <c:v>7.8327999999967205E-4</c:v>
                </c:pt>
                <c:pt idx="39165">
                  <c:v>7.8329999999967204E-4</c:v>
                </c:pt>
                <c:pt idx="39166">
                  <c:v>7.8331999999967203E-4</c:v>
                </c:pt>
                <c:pt idx="39167">
                  <c:v>7.8333999999967202E-4</c:v>
                </c:pt>
                <c:pt idx="39168">
                  <c:v>7.8335999999967201E-4</c:v>
                </c:pt>
                <c:pt idx="39169">
                  <c:v>7.83379999999672E-4</c:v>
                </c:pt>
                <c:pt idx="39170">
                  <c:v>7.8339999999967199E-4</c:v>
                </c:pt>
                <c:pt idx="39171">
                  <c:v>7.8341999999967198E-4</c:v>
                </c:pt>
                <c:pt idx="39172">
                  <c:v>7.8343999999967197E-4</c:v>
                </c:pt>
                <c:pt idx="39173">
                  <c:v>7.8345999999967196E-4</c:v>
                </c:pt>
                <c:pt idx="39174">
                  <c:v>7.8347999999967195E-4</c:v>
                </c:pt>
                <c:pt idx="39175">
                  <c:v>7.8349999999967194E-4</c:v>
                </c:pt>
                <c:pt idx="39176">
                  <c:v>7.8351999999967193E-4</c:v>
                </c:pt>
                <c:pt idx="39177">
                  <c:v>7.8353999999967192E-4</c:v>
                </c:pt>
                <c:pt idx="39178">
                  <c:v>7.8355999999967191E-4</c:v>
                </c:pt>
                <c:pt idx="39179">
                  <c:v>7.835799999996719E-4</c:v>
                </c:pt>
                <c:pt idx="39180">
                  <c:v>7.8359999999967189E-4</c:v>
                </c:pt>
                <c:pt idx="39181">
                  <c:v>7.8361999999967188E-4</c:v>
                </c:pt>
                <c:pt idx="39182">
                  <c:v>7.8363999999967186E-4</c:v>
                </c:pt>
                <c:pt idx="39183">
                  <c:v>7.8365999999967185E-4</c:v>
                </c:pt>
                <c:pt idx="39184">
                  <c:v>7.8367999999967184E-4</c:v>
                </c:pt>
                <c:pt idx="39185">
                  <c:v>7.8369999999967183E-4</c:v>
                </c:pt>
                <c:pt idx="39186">
                  <c:v>7.8371999999967182E-4</c:v>
                </c:pt>
                <c:pt idx="39187">
                  <c:v>7.8373999999967181E-4</c:v>
                </c:pt>
                <c:pt idx="39188">
                  <c:v>7.837599999996718E-4</c:v>
                </c:pt>
                <c:pt idx="39189">
                  <c:v>7.8377999999967179E-4</c:v>
                </c:pt>
                <c:pt idx="39190">
                  <c:v>7.8379999999967178E-4</c:v>
                </c:pt>
                <c:pt idx="39191">
                  <c:v>7.8381999999967177E-4</c:v>
                </c:pt>
                <c:pt idx="39192">
                  <c:v>7.8383999999967176E-4</c:v>
                </c:pt>
                <c:pt idx="39193">
                  <c:v>7.8385999999967175E-4</c:v>
                </c:pt>
                <c:pt idx="39194">
                  <c:v>7.8387999999967174E-4</c:v>
                </c:pt>
                <c:pt idx="39195">
                  <c:v>7.8389999999967173E-4</c:v>
                </c:pt>
                <c:pt idx="39196">
                  <c:v>7.8391999999967172E-4</c:v>
                </c:pt>
                <c:pt idx="39197">
                  <c:v>7.8393999999967171E-4</c:v>
                </c:pt>
                <c:pt idx="39198">
                  <c:v>7.839599999996717E-4</c:v>
                </c:pt>
                <c:pt idx="39199">
                  <c:v>7.8397999999967169E-4</c:v>
                </c:pt>
                <c:pt idx="39200">
                  <c:v>7.8399999999967168E-4</c:v>
                </c:pt>
                <c:pt idx="39201">
                  <c:v>7.8401999999967167E-4</c:v>
                </c:pt>
                <c:pt idx="39202">
                  <c:v>7.8403999999967166E-4</c:v>
                </c:pt>
                <c:pt idx="39203">
                  <c:v>7.8405999999967165E-4</c:v>
                </c:pt>
                <c:pt idx="39204">
                  <c:v>7.8407999999967164E-4</c:v>
                </c:pt>
                <c:pt idx="39205">
                  <c:v>7.8409999999967163E-4</c:v>
                </c:pt>
                <c:pt idx="39206">
                  <c:v>7.8411999999967162E-4</c:v>
                </c:pt>
                <c:pt idx="39207">
                  <c:v>7.8413999999967161E-4</c:v>
                </c:pt>
                <c:pt idx="39208">
                  <c:v>7.841599999996716E-4</c:v>
                </c:pt>
                <c:pt idx="39209">
                  <c:v>7.8417999999967159E-4</c:v>
                </c:pt>
                <c:pt idx="39210">
                  <c:v>7.8419999999967157E-4</c:v>
                </c:pt>
                <c:pt idx="39211">
                  <c:v>7.8421999999967156E-4</c:v>
                </c:pt>
                <c:pt idx="39212">
                  <c:v>7.8423999999967155E-4</c:v>
                </c:pt>
                <c:pt idx="39213">
                  <c:v>7.8425999999967154E-4</c:v>
                </c:pt>
                <c:pt idx="39214">
                  <c:v>7.8427999999967153E-4</c:v>
                </c:pt>
                <c:pt idx="39215">
                  <c:v>7.8429999999967152E-4</c:v>
                </c:pt>
                <c:pt idx="39216">
                  <c:v>7.8431999999967151E-4</c:v>
                </c:pt>
                <c:pt idx="39217">
                  <c:v>7.843399999996715E-4</c:v>
                </c:pt>
                <c:pt idx="39218">
                  <c:v>7.8435999999967149E-4</c:v>
                </c:pt>
                <c:pt idx="39219">
                  <c:v>7.8437999999967148E-4</c:v>
                </c:pt>
                <c:pt idx="39220">
                  <c:v>7.8439999999967147E-4</c:v>
                </c:pt>
                <c:pt idx="39221">
                  <c:v>7.8441999999967146E-4</c:v>
                </c:pt>
                <c:pt idx="39222">
                  <c:v>7.8443999999967145E-4</c:v>
                </c:pt>
                <c:pt idx="39223">
                  <c:v>7.8445999999967144E-4</c:v>
                </c:pt>
                <c:pt idx="39224">
                  <c:v>7.8447999999967143E-4</c:v>
                </c:pt>
                <c:pt idx="39225">
                  <c:v>7.8449999999967142E-4</c:v>
                </c:pt>
                <c:pt idx="39226">
                  <c:v>7.8451999999967141E-4</c:v>
                </c:pt>
                <c:pt idx="39227">
                  <c:v>7.845399999996714E-4</c:v>
                </c:pt>
                <c:pt idx="39228">
                  <c:v>7.8455999999967139E-4</c:v>
                </c:pt>
                <c:pt idx="39229">
                  <c:v>7.8457999999967138E-4</c:v>
                </c:pt>
                <c:pt idx="39230">
                  <c:v>7.8459999999967137E-4</c:v>
                </c:pt>
                <c:pt idx="39231">
                  <c:v>7.8461999999967136E-4</c:v>
                </c:pt>
                <c:pt idx="39232">
                  <c:v>7.8463999999967135E-4</c:v>
                </c:pt>
                <c:pt idx="39233">
                  <c:v>7.8465999999967134E-4</c:v>
                </c:pt>
                <c:pt idx="39234">
                  <c:v>7.8467999999967133E-4</c:v>
                </c:pt>
                <c:pt idx="39235">
                  <c:v>7.8469999999967132E-4</c:v>
                </c:pt>
                <c:pt idx="39236">
                  <c:v>7.8471999999967131E-4</c:v>
                </c:pt>
                <c:pt idx="39237">
                  <c:v>7.847399999996713E-4</c:v>
                </c:pt>
                <c:pt idx="39238">
                  <c:v>7.8475999999967128E-4</c:v>
                </c:pt>
                <c:pt idx="39239">
                  <c:v>7.8477999999967127E-4</c:v>
                </c:pt>
                <c:pt idx="39240">
                  <c:v>7.8479999999967126E-4</c:v>
                </c:pt>
                <c:pt idx="39241">
                  <c:v>7.8481999999967125E-4</c:v>
                </c:pt>
                <c:pt idx="39242">
                  <c:v>7.8483999999967124E-4</c:v>
                </c:pt>
                <c:pt idx="39243">
                  <c:v>7.8485999999967123E-4</c:v>
                </c:pt>
                <c:pt idx="39244">
                  <c:v>7.8487999999967122E-4</c:v>
                </c:pt>
                <c:pt idx="39245">
                  <c:v>7.8489999999967121E-4</c:v>
                </c:pt>
                <c:pt idx="39246">
                  <c:v>7.849199999996712E-4</c:v>
                </c:pt>
                <c:pt idx="39247">
                  <c:v>7.8493999999967119E-4</c:v>
                </c:pt>
                <c:pt idx="39248">
                  <c:v>7.8495999999967118E-4</c:v>
                </c:pt>
                <c:pt idx="39249">
                  <c:v>7.8497999999967117E-4</c:v>
                </c:pt>
                <c:pt idx="39250">
                  <c:v>7.8499999999967116E-4</c:v>
                </c:pt>
                <c:pt idx="39251">
                  <c:v>7.8501999999967115E-4</c:v>
                </c:pt>
                <c:pt idx="39252">
                  <c:v>7.8503999999967114E-4</c:v>
                </c:pt>
                <c:pt idx="39253">
                  <c:v>7.8505999999967113E-4</c:v>
                </c:pt>
                <c:pt idx="39254">
                  <c:v>7.8507999999967112E-4</c:v>
                </c:pt>
                <c:pt idx="39255">
                  <c:v>7.8509999999967111E-4</c:v>
                </c:pt>
                <c:pt idx="39256">
                  <c:v>7.851199999996711E-4</c:v>
                </c:pt>
                <c:pt idx="39257">
                  <c:v>7.8513999999967109E-4</c:v>
                </c:pt>
                <c:pt idx="39258">
                  <c:v>7.8515999999967108E-4</c:v>
                </c:pt>
                <c:pt idx="39259">
                  <c:v>7.8517999999967107E-4</c:v>
                </c:pt>
                <c:pt idx="39260">
                  <c:v>7.8519999999967106E-4</c:v>
                </c:pt>
                <c:pt idx="39261">
                  <c:v>7.8521999999967105E-4</c:v>
                </c:pt>
                <c:pt idx="39262">
                  <c:v>7.8523999999967104E-4</c:v>
                </c:pt>
                <c:pt idx="39263">
                  <c:v>7.8525999999967103E-4</c:v>
                </c:pt>
                <c:pt idx="39264">
                  <c:v>7.8527999999967102E-4</c:v>
                </c:pt>
                <c:pt idx="39265">
                  <c:v>7.8529999999967101E-4</c:v>
                </c:pt>
                <c:pt idx="39266">
                  <c:v>7.8531999999967099E-4</c:v>
                </c:pt>
                <c:pt idx="39267">
                  <c:v>7.8533999999967098E-4</c:v>
                </c:pt>
                <c:pt idx="39268">
                  <c:v>7.8535999999967097E-4</c:v>
                </c:pt>
                <c:pt idx="39269">
                  <c:v>7.8537999999967096E-4</c:v>
                </c:pt>
                <c:pt idx="39270">
                  <c:v>7.8539999999967095E-4</c:v>
                </c:pt>
                <c:pt idx="39271">
                  <c:v>7.8541999999967094E-4</c:v>
                </c:pt>
                <c:pt idx="39272">
                  <c:v>7.8543999999967093E-4</c:v>
                </c:pt>
                <c:pt idx="39273">
                  <c:v>7.8545999999967092E-4</c:v>
                </c:pt>
                <c:pt idx="39274">
                  <c:v>7.8547999999967091E-4</c:v>
                </c:pt>
                <c:pt idx="39275">
                  <c:v>7.854999999996709E-4</c:v>
                </c:pt>
                <c:pt idx="39276">
                  <c:v>7.8551999999967089E-4</c:v>
                </c:pt>
                <c:pt idx="39277">
                  <c:v>7.8553999999967088E-4</c:v>
                </c:pt>
                <c:pt idx="39278">
                  <c:v>7.8555999999967087E-4</c:v>
                </c:pt>
                <c:pt idx="39279">
                  <c:v>7.8557999999967086E-4</c:v>
                </c:pt>
                <c:pt idx="39280">
                  <c:v>7.8559999999967085E-4</c:v>
                </c:pt>
                <c:pt idx="39281">
                  <c:v>7.8561999999967084E-4</c:v>
                </c:pt>
                <c:pt idx="39282">
                  <c:v>7.8563999999967083E-4</c:v>
                </c:pt>
                <c:pt idx="39283">
                  <c:v>7.8565999999967082E-4</c:v>
                </c:pt>
                <c:pt idx="39284">
                  <c:v>7.8567999999967081E-4</c:v>
                </c:pt>
                <c:pt idx="39285">
                  <c:v>7.856999999996708E-4</c:v>
                </c:pt>
                <c:pt idx="39286">
                  <c:v>7.8571999999967079E-4</c:v>
                </c:pt>
                <c:pt idx="39287">
                  <c:v>7.8573999999967078E-4</c:v>
                </c:pt>
                <c:pt idx="39288">
                  <c:v>7.8575999999967077E-4</c:v>
                </c:pt>
                <c:pt idx="39289">
                  <c:v>7.8577999999967076E-4</c:v>
                </c:pt>
                <c:pt idx="39290">
                  <c:v>7.8579999999967075E-4</c:v>
                </c:pt>
                <c:pt idx="39291">
                  <c:v>7.8581999999967074E-4</c:v>
                </c:pt>
                <c:pt idx="39292">
                  <c:v>7.8583999999967073E-4</c:v>
                </c:pt>
                <c:pt idx="39293">
                  <c:v>7.8585999999967072E-4</c:v>
                </c:pt>
                <c:pt idx="39294">
                  <c:v>7.858799999996707E-4</c:v>
                </c:pt>
                <c:pt idx="39295">
                  <c:v>7.8589999999967069E-4</c:v>
                </c:pt>
                <c:pt idx="39296">
                  <c:v>7.8591999999967068E-4</c:v>
                </c:pt>
                <c:pt idx="39297">
                  <c:v>7.8593999999967067E-4</c:v>
                </c:pt>
                <c:pt idx="39298">
                  <c:v>7.8595999999967066E-4</c:v>
                </c:pt>
                <c:pt idx="39299">
                  <c:v>7.8597999999967065E-4</c:v>
                </c:pt>
                <c:pt idx="39300">
                  <c:v>7.8599999999967064E-4</c:v>
                </c:pt>
                <c:pt idx="39301">
                  <c:v>7.8601999999967063E-4</c:v>
                </c:pt>
                <c:pt idx="39302">
                  <c:v>7.8603999999967062E-4</c:v>
                </c:pt>
                <c:pt idx="39303">
                  <c:v>7.8605999999967061E-4</c:v>
                </c:pt>
                <c:pt idx="39304">
                  <c:v>7.860799999996706E-4</c:v>
                </c:pt>
                <c:pt idx="39305">
                  <c:v>7.8609999999967059E-4</c:v>
                </c:pt>
                <c:pt idx="39306">
                  <c:v>7.8611999999967058E-4</c:v>
                </c:pt>
                <c:pt idx="39307">
                  <c:v>7.8613999999967057E-4</c:v>
                </c:pt>
                <c:pt idx="39308">
                  <c:v>7.8615999999967056E-4</c:v>
                </c:pt>
                <c:pt idx="39309">
                  <c:v>7.8617999999967055E-4</c:v>
                </c:pt>
                <c:pt idx="39310">
                  <c:v>7.8619999999967054E-4</c:v>
                </c:pt>
                <c:pt idx="39311">
                  <c:v>7.8621999999967053E-4</c:v>
                </c:pt>
                <c:pt idx="39312">
                  <c:v>7.8623999999967052E-4</c:v>
                </c:pt>
                <c:pt idx="39313">
                  <c:v>7.8625999999967051E-4</c:v>
                </c:pt>
                <c:pt idx="39314">
                  <c:v>7.862799999996705E-4</c:v>
                </c:pt>
                <c:pt idx="39315">
                  <c:v>7.8629999999967049E-4</c:v>
                </c:pt>
                <c:pt idx="39316">
                  <c:v>7.8631999999967048E-4</c:v>
                </c:pt>
                <c:pt idx="39317">
                  <c:v>7.8633999999967047E-4</c:v>
                </c:pt>
                <c:pt idx="39318">
                  <c:v>7.8635999999967046E-4</c:v>
                </c:pt>
                <c:pt idx="39319">
                  <c:v>7.8637999999967045E-4</c:v>
                </c:pt>
                <c:pt idx="39320">
                  <c:v>7.8639999999967044E-4</c:v>
                </c:pt>
                <c:pt idx="39321">
                  <c:v>7.8641999999967043E-4</c:v>
                </c:pt>
                <c:pt idx="39322">
                  <c:v>7.8643999999967041E-4</c:v>
                </c:pt>
                <c:pt idx="39323">
                  <c:v>7.864599999996704E-4</c:v>
                </c:pt>
                <c:pt idx="39324">
                  <c:v>7.8647999999967039E-4</c:v>
                </c:pt>
                <c:pt idx="39325">
                  <c:v>7.8649999999967038E-4</c:v>
                </c:pt>
                <c:pt idx="39326">
                  <c:v>7.8651999999967037E-4</c:v>
                </c:pt>
                <c:pt idx="39327">
                  <c:v>7.8653999999967036E-4</c:v>
                </c:pt>
                <c:pt idx="39328">
                  <c:v>7.8655999999967035E-4</c:v>
                </c:pt>
                <c:pt idx="39329">
                  <c:v>7.8657999999967034E-4</c:v>
                </c:pt>
                <c:pt idx="39330">
                  <c:v>7.8659999999967033E-4</c:v>
                </c:pt>
                <c:pt idx="39331">
                  <c:v>7.8661999999967032E-4</c:v>
                </c:pt>
                <c:pt idx="39332">
                  <c:v>7.8663999999967031E-4</c:v>
                </c:pt>
                <c:pt idx="39333">
                  <c:v>7.866599999996703E-4</c:v>
                </c:pt>
                <c:pt idx="39334">
                  <c:v>7.8667999999967029E-4</c:v>
                </c:pt>
                <c:pt idx="39335">
                  <c:v>7.8669999999967028E-4</c:v>
                </c:pt>
                <c:pt idx="39336">
                  <c:v>7.8671999999967027E-4</c:v>
                </c:pt>
                <c:pt idx="39337">
                  <c:v>7.8673999999967026E-4</c:v>
                </c:pt>
                <c:pt idx="39338">
                  <c:v>7.8675999999967025E-4</c:v>
                </c:pt>
                <c:pt idx="39339">
                  <c:v>7.8677999999967024E-4</c:v>
                </c:pt>
                <c:pt idx="39340">
                  <c:v>7.8679999999967023E-4</c:v>
                </c:pt>
                <c:pt idx="39341">
                  <c:v>7.8681999999967022E-4</c:v>
                </c:pt>
                <c:pt idx="39342">
                  <c:v>7.8683999999967021E-4</c:v>
                </c:pt>
                <c:pt idx="39343">
                  <c:v>7.868599999996702E-4</c:v>
                </c:pt>
                <c:pt idx="39344">
                  <c:v>7.8687999999967019E-4</c:v>
                </c:pt>
                <c:pt idx="39345">
                  <c:v>7.8689999999967018E-4</c:v>
                </c:pt>
                <c:pt idx="39346">
                  <c:v>7.8691999999967017E-4</c:v>
                </c:pt>
                <c:pt idx="39347">
                  <c:v>7.8693999999967016E-4</c:v>
                </c:pt>
                <c:pt idx="39348">
                  <c:v>7.8695999999967015E-4</c:v>
                </c:pt>
                <c:pt idx="39349">
                  <c:v>7.8697999999967014E-4</c:v>
                </c:pt>
                <c:pt idx="39350">
                  <c:v>7.8699999999967012E-4</c:v>
                </c:pt>
                <c:pt idx="39351">
                  <c:v>7.8701999999967011E-4</c:v>
                </c:pt>
                <c:pt idx="39352">
                  <c:v>7.870399999996701E-4</c:v>
                </c:pt>
                <c:pt idx="39353">
                  <c:v>7.8705999999967009E-4</c:v>
                </c:pt>
                <c:pt idx="39354">
                  <c:v>7.8707999999967008E-4</c:v>
                </c:pt>
                <c:pt idx="39355">
                  <c:v>7.8709999999967007E-4</c:v>
                </c:pt>
                <c:pt idx="39356">
                  <c:v>7.8711999999967006E-4</c:v>
                </c:pt>
                <c:pt idx="39357">
                  <c:v>7.8713999999967005E-4</c:v>
                </c:pt>
                <c:pt idx="39358">
                  <c:v>7.8715999999967004E-4</c:v>
                </c:pt>
                <c:pt idx="39359">
                  <c:v>7.8717999999967003E-4</c:v>
                </c:pt>
                <c:pt idx="39360">
                  <c:v>7.8719999999967002E-4</c:v>
                </c:pt>
                <c:pt idx="39361">
                  <c:v>7.8721999999967001E-4</c:v>
                </c:pt>
                <c:pt idx="39362">
                  <c:v>7.8723999999967E-4</c:v>
                </c:pt>
                <c:pt idx="39363">
                  <c:v>7.8725999999966999E-4</c:v>
                </c:pt>
                <c:pt idx="39364">
                  <c:v>7.8727999999966998E-4</c:v>
                </c:pt>
                <c:pt idx="39365">
                  <c:v>7.8729999999966997E-4</c:v>
                </c:pt>
                <c:pt idx="39366">
                  <c:v>7.8731999999966996E-4</c:v>
                </c:pt>
                <c:pt idx="39367">
                  <c:v>7.8733999999966995E-4</c:v>
                </c:pt>
                <c:pt idx="39368">
                  <c:v>7.8735999999966994E-4</c:v>
                </c:pt>
                <c:pt idx="39369">
                  <c:v>7.8737999999966993E-4</c:v>
                </c:pt>
                <c:pt idx="39370">
                  <c:v>7.8739999999966992E-4</c:v>
                </c:pt>
                <c:pt idx="39371">
                  <c:v>7.8741999999966991E-4</c:v>
                </c:pt>
                <c:pt idx="39372">
                  <c:v>7.874399999996699E-4</c:v>
                </c:pt>
                <c:pt idx="39373">
                  <c:v>7.8745999999966989E-4</c:v>
                </c:pt>
                <c:pt idx="39374">
                  <c:v>7.8747999999966988E-4</c:v>
                </c:pt>
                <c:pt idx="39375">
                  <c:v>7.8749999999966987E-4</c:v>
                </c:pt>
                <c:pt idx="39376">
                  <c:v>7.8751999999966986E-4</c:v>
                </c:pt>
                <c:pt idx="39377">
                  <c:v>7.8753999999966985E-4</c:v>
                </c:pt>
                <c:pt idx="39378">
                  <c:v>7.8755999999966983E-4</c:v>
                </c:pt>
                <c:pt idx="39379">
                  <c:v>7.8757999999966982E-4</c:v>
                </c:pt>
                <c:pt idx="39380">
                  <c:v>7.8759999999966981E-4</c:v>
                </c:pt>
                <c:pt idx="39381">
                  <c:v>7.876199999996698E-4</c:v>
                </c:pt>
                <c:pt idx="39382">
                  <c:v>7.8763999999966979E-4</c:v>
                </c:pt>
                <c:pt idx="39383">
                  <c:v>7.8765999999966978E-4</c:v>
                </c:pt>
                <c:pt idx="39384">
                  <c:v>7.8767999999966977E-4</c:v>
                </c:pt>
                <c:pt idx="39385">
                  <c:v>7.8769999999966976E-4</c:v>
                </c:pt>
                <c:pt idx="39386">
                  <c:v>7.8771999999966975E-4</c:v>
                </c:pt>
                <c:pt idx="39387">
                  <c:v>7.8773999999966974E-4</c:v>
                </c:pt>
                <c:pt idx="39388">
                  <c:v>7.8775999999966973E-4</c:v>
                </c:pt>
                <c:pt idx="39389">
                  <c:v>7.8777999999966972E-4</c:v>
                </c:pt>
                <c:pt idx="39390">
                  <c:v>7.8779999999966971E-4</c:v>
                </c:pt>
                <c:pt idx="39391">
                  <c:v>7.878199999996697E-4</c:v>
                </c:pt>
                <c:pt idx="39392">
                  <c:v>7.8783999999966969E-4</c:v>
                </c:pt>
                <c:pt idx="39393">
                  <c:v>7.8785999999966968E-4</c:v>
                </c:pt>
                <c:pt idx="39394">
                  <c:v>7.8787999999966967E-4</c:v>
                </c:pt>
                <c:pt idx="39395">
                  <c:v>7.8789999999966966E-4</c:v>
                </c:pt>
                <c:pt idx="39396">
                  <c:v>7.8791999999966965E-4</c:v>
                </c:pt>
                <c:pt idx="39397">
                  <c:v>7.8793999999966964E-4</c:v>
                </c:pt>
                <c:pt idx="39398">
                  <c:v>7.8795999999966963E-4</c:v>
                </c:pt>
                <c:pt idx="39399">
                  <c:v>7.8797999999966962E-4</c:v>
                </c:pt>
                <c:pt idx="39400">
                  <c:v>7.8799999999966961E-4</c:v>
                </c:pt>
                <c:pt idx="39401">
                  <c:v>7.880199999996696E-4</c:v>
                </c:pt>
                <c:pt idx="39402">
                  <c:v>7.8803999999966959E-4</c:v>
                </c:pt>
                <c:pt idx="39403">
                  <c:v>7.8805999999966958E-4</c:v>
                </c:pt>
                <c:pt idx="39404">
                  <c:v>7.8807999999966957E-4</c:v>
                </c:pt>
                <c:pt idx="39405">
                  <c:v>7.8809999999966956E-4</c:v>
                </c:pt>
                <c:pt idx="39406">
                  <c:v>7.8811999999966954E-4</c:v>
                </c:pt>
                <c:pt idx="39407">
                  <c:v>7.8813999999966953E-4</c:v>
                </c:pt>
                <c:pt idx="39408">
                  <c:v>7.8815999999966952E-4</c:v>
                </c:pt>
                <c:pt idx="39409">
                  <c:v>7.8817999999966951E-4</c:v>
                </c:pt>
                <c:pt idx="39410">
                  <c:v>7.881999999996695E-4</c:v>
                </c:pt>
                <c:pt idx="39411">
                  <c:v>7.8821999999966949E-4</c:v>
                </c:pt>
                <c:pt idx="39412">
                  <c:v>7.8823999999966948E-4</c:v>
                </c:pt>
                <c:pt idx="39413">
                  <c:v>7.8825999999966947E-4</c:v>
                </c:pt>
                <c:pt idx="39414">
                  <c:v>7.8827999999966946E-4</c:v>
                </c:pt>
                <c:pt idx="39415">
                  <c:v>7.8829999999966945E-4</c:v>
                </c:pt>
                <c:pt idx="39416">
                  <c:v>7.8831999999966944E-4</c:v>
                </c:pt>
                <c:pt idx="39417">
                  <c:v>7.8833999999966943E-4</c:v>
                </c:pt>
                <c:pt idx="39418">
                  <c:v>7.8835999999966942E-4</c:v>
                </c:pt>
                <c:pt idx="39419">
                  <c:v>7.8837999999966941E-4</c:v>
                </c:pt>
                <c:pt idx="39420">
                  <c:v>7.883999999996694E-4</c:v>
                </c:pt>
                <c:pt idx="39421">
                  <c:v>7.8841999999966939E-4</c:v>
                </c:pt>
                <c:pt idx="39422">
                  <c:v>7.8843999999966938E-4</c:v>
                </c:pt>
                <c:pt idx="39423">
                  <c:v>7.8845999999966937E-4</c:v>
                </c:pt>
                <c:pt idx="39424">
                  <c:v>7.8847999999966936E-4</c:v>
                </c:pt>
                <c:pt idx="39425">
                  <c:v>7.8849999999966935E-4</c:v>
                </c:pt>
                <c:pt idx="39426">
                  <c:v>7.8851999999966934E-4</c:v>
                </c:pt>
                <c:pt idx="39427">
                  <c:v>7.8853999999966933E-4</c:v>
                </c:pt>
                <c:pt idx="39428">
                  <c:v>7.8855999999966932E-4</c:v>
                </c:pt>
                <c:pt idx="39429">
                  <c:v>7.8857999999966931E-4</c:v>
                </c:pt>
                <c:pt idx="39430">
                  <c:v>7.885999999996693E-4</c:v>
                </c:pt>
                <c:pt idx="39431">
                  <c:v>7.8861999999966929E-4</c:v>
                </c:pt>
                <c:pt idx="39432">
                  <c:v>7.8863999999966928E-4</c:v>
                </c:pt>
                <c:pt idx="39433">
                  <c:v>7.8865999999966927E-4</c:v>
                </c:pt>
                <c:pt idx="39434">
                  <c:v>7.8867999999966925E-4</c:v>
                </c:pt>
                <c:pt idx="39435">
                  <c:v>7.8869999999966924E-4</c:v>
                </c:pt>
                <c:pt idx="39436">
                  <c:v>7.8871999999966923E-4</c:v>
                </c:pt>
                <c:pt idx="39437">
                  <c:v>7.8873999999966922E-4</c:v>
                </c:pt>
                <c:pt idx="39438">
                  <c:v>7.8875999999966921E-4</c:v>
                </c:pt>
                <c:pt idx="39439">
                  <c:v>7.887799999996692E-4</c:v>
                </c:pt>
                <c:pt idx="39440">
                  <c:v>7.8879999999966919E-4</c:v>
                </c:pt>
                <c:pt idx="39441">
                  <c:v>7.8881999999966918E-4</c:v>
                </c:pt>
                <c:pt idx="39442">
                  <c:v>7.8883999999966917E-4</c:v>
                </c:pt>
                <c:pt idx="39443">
                  <c:v>7.8885999999966916E-4</c:v>
                </c:pt>
                <c:pt idx="39444">
                  <c:v>7.8887999999966915E-4</c:v>
                </c:pt>
                <c:pt idx="39445">
                  <c:v>7.8889999999966914E-4</c:v>
                </c:pt>
                <c:pt idx="39446">
                  <c:v>7.8891999999966913E-4</c:v>
                </c:pt>
                <c:pt idx="39447">
                  <c:v>7.8893999999966912E-4</c:v>
                </c:pt>
                <c:pt idx="39448">
                  <c:v>7.8895999999966911E-4</c:v>
                </c:pt>
                <c:pt idx="39449">
                  <c:v>7.889799999996691E-4</c:v>
                </c:pt>
                <c:pt idx="39450">
                  <c:v>7.8899999999966909E-4</c:v>
                </c:pt>
                <c:pt idx="39451">
                  <c:v>7.8901999999966908E-4</c:v>
                </c:pt>
                <c:pt idx="39452">
                  <c:v>7.8903999999966907E-4</c:v>
                </c:pt>
                <c:pt idx="39453">
                  <c:v>7.8905999999966906E-4</c:v>
                </c:pt>
                <c:pt idx="39454">
                  <c:v>7.8907999999966905E-4</c:v>
                </c:pt>
                <c:pt idx="39455">
                  <c:v>7.8909999999966904E-4</c:v>
                </c:pt>
                <c:pt idx="39456">
                  <c:v>7.8911999999966903E-4</c:v>
                </c:pt>
                <c:pt idx="39457">
                  <c:v>7.8913999999966902E-4</c:v>
                </c:pt>
                <c:pt idx="39458">
                  <c:v>7.8915999999966901E-4</c:v>
                </c:pt>
                <c:pt idx="39459">
                  <c:v>7.89179999999669E-4</c:v>
                </c:pt>
                <c:pt idx="39460">
                  <c:v>7.8919999999966899E-4</c:v>
                </c:pt>
                <c:pt idx="39461">
                  <c:v>7.8921999999966898E-4</c:v>
                </c:pt>
                <c:pt idx="39462">
                  <c:v>7.8923999999966897E-4</c:v>
                </c:pt>
                <c:pt idx="39463">
                  <c:v>7.8925999999966895E-4</c:v>
                </c:pt>
                <c:pt idx="39464">
                  <c:v>7.8927999999966894E-4</c:v>
                </c:pt>
                <c:pt idx="39465">
                  <c:v>7.8929999999966893E-4</c:v>
                </c:pt>
                <c:pt idx="39466">
                  <c:v>7.8931999999966892E-4</c:v>
                </c:pt>
                <c:pt idx="39467">
                  <c:v>7.8933999999966891E-4</c:v>
                </c:pt>
                <c:pt idx="39468">
                  <c:v>7.893599999996689E-4</c:v>
                </c:pt>
                <c:pt idx="39469">
                  <c:v>7.8937999999966889E-4</c:v>
                </c:pt>
                <c:pt idx="39470">
                  <c:v>7.8939999999966888E-4</c:v>
                </c:pt>
                <c:pt idx="39471">
                  <c:v>7.8941999999966887E-4</c:v>
                </c:pt>
                <c:pt idx="39472">
                  <c:v>7.8943999999966886E-4</c:v>
                </c:pt>
                <c:pt idx="39473">
                  <c:v>7.8945999999966885E-4</c:v>
                </c:pt>
                <c:pt idx="39474">
                  <c:v>7.8947999999966884E-4</c:v>
                </c:pt>
                <c:pt idx="39475">
                  <c:v>7.8949999999966883E-4</c:v>
                </c:pt>
                <c:pt idx="39476">
                  <c:v>7.8951999999966882E-4</c:v>
                </c:pt>
                <c:pt idx="39477">
                  <c:v>7.8953999999966881E-4</c:v>
                </c:pt>
                <c:pt idx="39478">
                  <c:v>7.895599999996688E-4</c:v>
                </c:pt>
                <c:pt idx="39479">
                  <c:v>7.8957999999966879E-4</c:v>
                </c:pt>
                <c:pt idx="39480">
                  <c:v>7.8959999999966878E-4</c:v>
                </c:pt>
                <c:pt idx="39481">
                  <c:v>7.8961999999966877E-4</c:v>
                </c:pt>
                <c:pt idx="39482">
                  <c:v>7.8963999999966876E-4</c:v>
                </c:pt>
                <c:pt idx="39483">
                  <c:v>7.8965999999966875E-4</c:v>
                </c:pt>
                <c:pt idx="39484">
                  <c:v>7.8967999999966874E-4</c:v>
                </c:pt>
                <c:pt idx="39485">
                  <c:v>7.8969999999966873E-4</c:v>
                </c:pt>
                <c:pt idx="39486">
                  <c:v>7.8971999999966872E-4</c:v>
                </c:pt>
                <c:pt idx="39487">
                  <c:v>7.8973999999966871E-4</c:v>
                </c:pt>
                <c:pt idx="39488">
                  <c:v>7.897599999996687E-4</c:v>
                </c:pt>
                <c:pt idx="39489">
                  <c:v>7.8977999999966869E-4</c:v>
                </c:pt>
                <c:pt idx="39490">
                  <c:v>7.8979999999966868E-4</c:v>
                </c:pt>
                <c:pt idx="39491">
                  <c:v>7.8981999999966866E-4</c:v>
                </c:pt>
                <c:pt idx="39492">
                  <c:v>7.8983999999966865E-4</c:v>
                </c:pt>
                <c:pt idx="39493">
                  <c:v>7.8985999999966864E-4</c:v>
                </c:pt>
                <c:pt idx="39494">
                  <c:v>7.8987999999966863E-4</c:v>
                </c:pt>
                <c:pt idx="39495">
                  <c:v>7.8989999999966862E-4</c:v>
                </c:pt>
                <c:pt idx="39496">
                  <c:v>7.8991999999966861E-4</c:v>
                </c:pt>
                <c:pt idx="39497">
                  <c:v>7.899399999996686E-4</c:v>
                </c:pt>
                <c:pt idx="39498">
                  <c:v>7.8995999999966859E-4</c:v>
                </c:pt>
                <c:pt idx="39499">
                  <c:v>7.8997999999966858E-4</c:v>
                </c:pt>
                <c:pt idx="39500">
                  <c:v>7.8999999999966857E-4</c:v>
                </c:pt>
                <c:pt idx="39501">
                  <c:v>7.9001999999966856E-4</c:v>
                </c:pt>
                <c:pt idx="39502">
                  <c:v>7.9003999999966855E-4</c:v>
                </c:pt>
                <c:pt idx="39503">
                  <c:v>7.9005999999966854E-4</c:v>
                </c:pt>
                <c:pt idx="39504">
                  <c:v>7.9007999999966853E-4</c:v>
                </c:pt>
                <c:pt idx="39505">
                  <c:v>7.9009999999966852E-4</c:v>
                </c:pt>
                <c:pt idx="39506">
                  <c:v>7.9011999999966851E-4</c:v>
                </c:pt>
                <c:pt idx="39507">
                  <c:v>7.901399999996685E-4</c:v>
                </c:pt>
                <c:pt idx="39508">
                  <c:v>7.9015999999966849E-4</c:v>
                </c:pt>
                <c:pt idx="39509">
                  <c:v>7.9017999999966848E-4</c:v>
                </c:pt>
                <c:pt idx="39510">
                  <c:v>7.9019999999966847E-4</c:v>
                </c:pt>
                <c:pt idx="39511">
                  <c:v>7.9021999999966846E-4</c:v>
                </c:pt>
                <c:pt idx="39512">
                  <c:v>7.9023999999966845E-4</c:v>
                </c:pt>
                <c:pt idx="39513">
                  <c:v>7.9025999999966844E-4</c:v>
                </c:pt>
                <c:pt idx="39514">
                  <c:v>7.9027999999966843E-4</c:v>
                </c:pt>
                <c:pt idx="39515">
                  <c:v>7.9029999999966842E-4</c:v>
                </c:pt>
                <c:pt idx="39516">
                  <c:v>7.9031999999966841E-4</c:v>
                </c:pt>
                <c:pt idx="39517">
                  <c:v>7.903399999996684E-4</c:v>
                </c:pt>
                <c:pt idx="39518">
                  <c:v>7.9035999999966839E-4</c:v>
                </c:pt>
                <c:pt idx="39519">
                  <c:v>7.9037999999966837E-4</c:v>
                </c:pt>
                <c:pt idx="39520">
                  <c:v>7.9039999999966836E-4</c:v>
                </c:pt>
                <c:pt idx="39521">
                  <c:v>7.9041999999966835E-4</c:v>
                </c:pt>
                <c:pt idx="39522">
                  <c:v>7.9043999999966834E-4</c:v>
                </c:pt>
                <c:pt idx="39523">
                  <c:v>7.9045999999966833E-4</c:v>
                </c:pt>
                <c:pt idx="39524">
                  <c:v>7.9047999999966832E-4</c:v>
                </c:pt>
                <c:pt idx="39525">
                  <c:v>7.9049999999966831E-4</c:v>
                </c:pt>
                <c:pt idx="39526">
                  <c:v>7.905199999996683E-4</c:v>
                </c:pt>
                <c:pt idx="39527">
                  <c:v>7.9053999999966829E-4</c:v>
                </c:pt>
                <c:pt idx="39528">
                  <c:v>7.9055999999966828E-4</c:v>
                </c:pt>
                <c:pt idx="39529">
                  <c:v>7.9057999999966827E-4</c:v>
                </c:pt>
                <c:pt idx="39530">
                  <c:v>7.9059999999966826E-4</c:v>
                </c:pt>
                <c:pt idx="39531">
                  <c:v>7.9061999999966825E-4</c:v>
                </c:pt>
                <c:pt idx="39532">
                  <c:v>7.9063999999966824E-4</c:v>
                </c:pt>
                <c:pt idx="39533">
                  <c:v>7.9065999999966823E-4</c:v>
                </c:pt>
                <c:pt idx="39534">
                  <c:v>7.9067999999966822E-4</c:v>
                </c:pt>
                <c:pt idx="39535">
                  <c:v>7.9069999999966821E-4</c:v>
                </c:pt>
                <c:pt idx="39536">
                  <c:v>7.907199999996682E-4</c:v>
                </c:pt>
                <c:pt idx="39537">
                  <c:v>7.9073999999966819E-4</c:v>
                </c:pt>
                <c:pt idx="39538">
                  <c:v>7.9075999999966818E-4</c:v>
                </c:pt>
                <c:pt idx="39539">
                  <c:v>7.9077999999966817E-4</c:v>
                </c:pt>
                <c:pt idx="39540">
                  <c:v>7.9079999999966816E-4</c:v>
                </c:pt>
                <c:pt idx="39541">
                  <c:v>7.9081999999966815E-4</c:v>
                </c:pt>
                <c:pt idx="39542">
                  <c:v>7.9083999999966814E-4</c:v>
                </c:pt>
                <c:pt idx="39543">
                  <c:v>7.9085999999966813E-4</c:v>
                </c:pt>
                <c:pt idx="39544">
                  <c:v>7.9087999999966812E-4</c:v>
                </c:pt>
                <c:pt idx="39545">
                  <c:v>7.9089999999966811E-4</c:v>
                </c:pt>
                <c:pt idx="39546">
                  <c:v>7.909199999996681E-4</c:v>
                </c:pt>
                <c:pt idx="39547">
                  <c:v>7.9093999999966808E-4</c:v>
                </c:pt>
                <c:pt idx="39548">
                  <c:v>7.9095999999966807E-4</c:v>
                </c:pt>
                <c:pt idx="39549">
                  <c:v>7.9097999999966806E-4</c:v>
                </c:pt>
                <c:pt idx="39550">
                  <c:v>7.9099999999966805E-4</c:v>
                </c:pt>
                <c:pt idx="39551">
                  <c:v>7.9101999999966804E-4</c:v>
                </c:pt>
                <c:pt idx="39552">
                  <c:v>7.9103999999966803E-4</c:v>
                </c:pt>
                <c:pt idx="39553">
                  <c:v>7.9105999999966802E-4</c:v>
                </c:pt>
                <c:pt idx="39554">
                  <c:v>7.9107999999966801E-4</c:v>
                </c:pt>
                <c:pt idx="39555">
                  <c:v>7.91099999999668E-4</c:v>
                </c:pt>
                <c:pt idx="39556">
                  <c:v>7.9111999999966799E-4</c:v>
                </c:pt>
                <c:pt idx="39557">
                  <c:v>7.9113999999966798E-4</c:v>
                </c:pt>
                <c:pt idx="39558">
                  <c:v>7.9115999999966797E-4</c:v>
                </c:pt>
                <c:pt idx="39559">
                  <c:v>7.9117999999966796E-4</c:v>
                </c:pt>
                <c:pt idx="39560">
                  <c:v>7.9119999999966795E-4</c:v>
                </c:pt>
                <c:pt idx="39561">
                  <c:v>7.9121999999966794E-4</c:v>
                </c:pt>
                <c:pt idx="39562">
                  <c:v>7.9123999999966793E-4</c:v>
                </c:pt>
                <c:pt idx="39563">
                  <c:v>7.9125999999966792E-4</c:v>
                </c:pt>
                <c:pt idx="39564">
                  <c:v>7.9127999999966791E-4</c:v>
                </c:pt>
                <c:pt idx="39565">
                  <c:v>7.912999999996679E-4</c:v>
                </c:pt>
                <c:pt idx="39566">
                  <c:v>7.9131999999966789E-4</c:v>
                </c:pt>
                <c:pt idx="39567">
                  <c:v>7.9133999999966788E-4</c:v>
                </c:pt>
                <c:pt idx="39568">
                  <c:v>7.9135999999966787E-4</c:v>
                </c:pt>
                <c:pt idx="39569">
                  <c:v>7.9137999999966786E-4</c:v>
                </c:pt>
                <c:pt idx="39570">
                  <c:v>7.9139999999966785E-4</c:v>
                </c:pt>
                <c:pt idx="39571">
                  <c:v>7.9141999999966784E-4</c:v>
                </c:pt>
                <c:pt idx="39572">
                  <c:v>7.9143999999966783E-4</c:v>
                </c:pt>
                <c:pt idx="39573">
                  <c:v>7.9145999999966782E-4</c:v>
                </c:pt>
                <c:pt idx="39574">
                  <c:v>7.9147999999966781E-4</c:v>
                </c:pt>
                <c:pt idx="39575">
                  <c:v>7.9149999999966779E-4</c:v>
                </c:pt>
                <c:pt idx="39576">
                  <c:v>7.9151999999966778E-4</c:v>
                </c:pt>
                <c:pt idx="39577">
                  <c:v>7.9153999999966777E-4</c:v>
                </c:pt>
                <c:pt idx="39578">
                  <c:v>7.9155999999966776E-4</c:v>
                </c:pt>
                <c:pt idx="39579">
                  <c:v>7.9157999999966775E-4</c:v>
                </c:pt>
                <c:pt idx="39580">
                  <c:v>7.9159999999966774E-4</c:v>
                </c:pt>
                <c:pt idx="39581">
                  <c:v>7.9161999999966773E-4</c:v>
                </c:pt>
                <c:pt idx="39582">
                  <c:v>7.9163999999966772E-4</c:v>
                </c:pt>
                <c:pt idx="39583">
                  <c:v>7.9165999999966771E-4</c:v>
                </c:pt>
                <c:pt idx="39584">
                  <c:v>7.916799999996677E-4</c:v>
                </c:pt>
                <c:pt idx="39585">
                  <c:v>7.9169999999966769E-4</c:v>
                </c:pt>
                <c:pt idx="39586">
                  <c:v>7.9171999999966768E-4</c:v>
                </c:pt>
                <c:pt idx="39587">
                  <c:v>7.9173999999966767E-4</c:v>
                </c:pt>
                <c:pt idx="39588">
                  <c:v>7.9175999999966766E-4</c:v>
                </c:pt>
                <c:pt idx="39589">
                  <c:v>7.9177999999966765E-4</c:v>
                </c:pt>
                <c:pt idx="39590">
                  <c:v>7.9179999999966764E-4</c:v>
                </c:pt>
                <c:pt idx="39591">
                  <c:v>7.9181999999966763E-4</c:v>
                </c:pt>
                <c:pt idx="39592">
                  <c:v>7.9183999999966762E-4</c:v>
                </c:pt>
                <c:pt idx="39593">
                  <c:v>7.9185999999966761E-4</c:v>
                </c:pt>
                <c:pt idx="39594">
                  <c:v>7.918799999996676E-4</c:v>
                </c:pt>
                <c:pt idx="39595">
                  <c:v>7.9189999999966759E-4</c:v>
                </c:pt>
                <c:pt idx="39596">
                  <c:v>7.9191999999966758E-4</c:v>
                </c:pt>
                <c:pt idx="39597">
                  <c:v>7.9193999999966757E-4</c:v>
                </c:pt>
                <c:pt idx="39598">
                  <c:v>7.9195999999966756E-4</c:v>
                </c:pt>
                <c:pt idx="39599">
                  <c:v>7.9197999999966755E-4</c:v>
                </c:pt>
                <c:pt idx="39600">
                  <c:v>7.9199999999966754E-4</c:v>
                </c:pt>
                <c:pt idx="39601">
                  <c:v>7.9201999999966753E-4</c:v>
                </c:pt>
                <c:pt idx="39602">
                  <c:v>7.9203999999966752E-4</c:v>
                </c:pt>
                <c:pt idx="39603">
                  <c:v>7.920599999996675E-4</c:v>
                </c:pt>
                <c:pt idx="39604">
                  <c:v>7.9207999999966749E-4</c:v>
                </c:pt>
                <c:pt idx="39605">
                  <c:v>7.9209999999966748E-4</c:v>
                </c:pt>
                <c:pt idx="39606">
                  <c:v>7.9211999999966747E-4</c:v>
                </c:pt>
                <c:pt idx="39607">
                  <c:v>7.9213999999966746E-4</c:v>
                </c:pt>
                <c:pt idx="39608">
                  <c:v>7.9215999999966745E-4</c:v>
                </c:pt>
                <c:pt idx="39609">
                  <c:v>7.9217999999966744E-4</c:v>
                </c:pt>
                <c:pt idx="39610">
                  <c:v>7.9219999999966743E-4</c:v>
                </c:pt>
                <c:pt idx="39611">
                  <c:v>7.9221999999966742E-4</c:v>
                </c:pt>
                <c:pt idx="39612">
                  <c:v>7.9223999999966741E-4</c:v>
                </c:pt>
                <c:pt idx="39613">
                  <c:v>7.922599999996674E-4</c:v>
                </c:pt>
                <c:pt idx="39614">
                  <c:v>7.9227999999966739E-4</c:v>
                </c:pt>
                <c:pt idx="39615">
                  <c:v>7.9229999999966738E-4</c:v>
                </c:pt>
                <c:pt idx="39616">
                  <c:v>7.9231999999966737E-4</c:v>
                </c:pt>
                <c:pt idx="39617">
                  <c:v>7.9233999999966736E-4</c:v>
                </c:pt>
                <c:pt idx="39618">
                  <c:v>7.9235999999966735E-4</c:v>
                </c:pt>
                <c:pt idx="39619">
                  <c:v>7.9237999999966734E-4</c:v>
                </c:pt>
                <c:pt idx="39620">
                  <c:v>7.9239999999966733E-4</c:v>
                </c:pt>
                <c:pt idx="39621">
                  <c:v>7.9241999999966732E-4</c:v>
                </c:pt>
                <c:pt idx="39622">
                  <c:v>7.9243999999966731E-4</c:v>
                </c:pt>
                <c:pt idx="39623">
                  <c:v>7.924599999996673E-4</c:v>
                </c:pt>
                <c:pt idx="39624">
                  <c:v>7.9247999999966729E-4</c:v>
                </c:pt>
                <c:pt idx="39625">
                  <c:v>7.9249999999966728E-4</c:v>
                </c:pt>
                <c:pt idx="39626">
                  <c:v>7.9251999999966727E-4</c:v>
                </c:pt>
                <c:pt idx="39627">
                  <c:v>7.9253999999966726E-4</c:v>
                </c:pt>
                <c:pt idx="39628">
                  <c:v>7.9255999999966725E-4</c:v>
                </c:pt>
                <c:pt idx="39629">
                  <c:v>7.9257999999966724E-4</c:v>
                </c:pt>
                <c:pt idx="39630">
                  <c:v>7.9259999999966723E-4</c:v>
                </c:pt>
                <c:pt idx="39631">
                  <c:v>7.9261999999966721E-4</c:v>
                </c:pt>
                <c:pt idx="39632">
                  <c:v>7.926399999996672E-4</c:v>
                </c:pt>
                <c:pt idx="39633">
                  <c:v>7.9265999999966719E-4</c:v>
                </c:pt>
                <c:pt idx="39634">
                  <c:v>7.9267999999966718E-4</c:v>
                </c:pt>
                <c:pt idx="39635">
                  <c:v>7.9269999999966717E-4</c:v>
                </c:pt>
                <c:pt idx="39636">
                  <c:v>7.9271999999966716E-4</c:v>
                </c:pt>
                <c:pt idx="39637">
                  <c:v>7.9273999999966715E-4</c:v>
                </c:pt>
                <c:pt idx="39638">
                  <c:v>7.9275999999966714E-4</c:v>
                </c:pt>
                <c:pt idx="39639">
                  <c:v>7.9277999999966713E-4</c:v>
                </c:pt>
                <c:pt idx="39640">
                  <c:v>7.9279999999966712E-4</c:v>
                </c:pt>
                <c:pt idx="39641">
                  <c:v>7.9281999999966711E-4</c:v>
                </c:pt>
                <c:pt idx="39642">
                  <c:v>7.928399999996671E-4</c:v>
                </c:pt>
                <c:pt idx="39643">
                  <c:v>7.9285999999966709E-4</c:v>
                </c:pt>
                <c:pt idx="39644">
                  <c:v>7.9287999999966708E-4</c:v>
                </c:pt>
                <c:pt idx="39645">
                  <c:v>7.9289999999966707E-4</c:v>
                </c:pt>
                <c:pt idx="39646">
                  <c:v>7.9291999999966706E-4</c:v>
                </c:pt>
                <c:pt idx="39647">
                  <c:v>7.9293999999966705E-4</c:v>
                </c:pt>
                <c:pt idx="39648">
                  <c:v>7.9295999999966704E-4</c:v>
                </c:pt>
                <c:pt idx="39649">
                  <c:v>7.9297999999966703E-4</c:v>
                </c:pt>
                <c:pt idx="39650">
                  <c:v>7.9299999999966702E-4</c:v>
                </c:pt>
                <c:pt idx="39651">
                  <c:v>7.9301999999966701E-4</c:v>
                </c:pt>
                <c:pt idx="39652">
                  <c:v>7.93039999999667E-4</c:v>
                </c:pt>
                <c:pt idx="39653">
                  <c:v>7.9305999999966699E-4</c:v>
                </c:pt>
                <c:pt idx="39654">
                  <c:v>7.9307999999966698E-4</c:v>
                </c:pt>
                <c:pt idx="39655">
                  <c:v>7.9309999999966697E-4</c:v>
                </c:pt>
                <c:pt idx="39656">
                  <c:v>7.9311999999966696E-4</c:v>
                </c:pt>
                <c:pt idx="39657">
                  <c:v>7.9313999999966695E-4</c:v>
                </c:pt>
                <c:pt idx="39658">
                  <c:v>7.9315999999966694E-4</c:v>
                </c:pt>
                <c:pt idx="39659">
                  <c:v>7.9317999999966692E-4</c:v>
                </c:pt>
                <c:pt idx="39660">
                  <c:v>7.9319999999966691E-4</c:v>
                </c:pt>
                <c:pt idx="39661">
                  <c:v>7.932199999996669E-4</c:v>
                </c:pt>
                <c:pt idx="39662">
                  <c:v>7.9323999999966689E-4</c:v>
                </c:pt>
                <c:pt idx="39663">
                  <c:v>7.9325999999966688E-4</c:v>
                </c:pt>
                <c:pt idx="39664">
                  <c:v>7.9327999999966687E-4</c:v>
                </c:pt>
                <c:pt idx="39665">
                  <c:v>7.9329999999966686E-4</c:v>
                </c:pt>
                <c:pt idx="39666">
                  <c:v>7.9331999999966685E-4</c:v>
                </c:pt>
                <c:pt idx="39667">
                  <c:v>7.9333999999966684E-4</c:v>
                </c:pt>
                <c:pt idx="39668">
                  <c:v>7.9335999999966683E-4</c:v>
                </c:pt>
                <c:pt idx="39669">
                  <c:v>7.9337999999966682E-4</c:v>
                </c:pt>
                <c:pt idx="39670">
                  <c:v>7.9339999999966681E-4</c:v>
                </c:pt>
                <c:pt idx="39671">
                  <c:v>7.934199999996668E-4</c:v>
                </c:pt>
                <c:pt idx="39672">
                  <c:v>7.9343999999966679E-4</c:v>
                </c:pt>
                <c:pt idx="39673">
                  <c:v>7.9345999999966678E-4</c:v>
                </c:pt>
                <c:pt idx="39674">
                  <c:v>7.9347999999966677E-4</c:v>
                </c:pt>
                <c:pt idx="39675">
                  <c:v>7.9349999999966676E-4</c:v>
                </c:pt>
                <c:pt idx="39676">
                  <c:v>7.9351999999966675E-4</c:v>
                </c:pt>
                <c:pt idx="39677">
                  <c:v>7.9353999999966674E-4</c:v>
                </c:pt>
                <c:pt idx="39678">
                  <c:v>7.9355999999966673E-4</c:v>
                </c:pt>
                <c:pt idx="39679">
                  <c:v>7.9357999999966672E-4</c:v>
                </c:pt>
                <c:pt idx="39680">
                  <c:v>7.9359999999966671E-4</c:v>
                </c:pt>
                <c:pt idx="39681">
                  <c:v>7.936199999996667E-4</c:v>
                </c:pt>
                <c:pt idx="39682">
                  <c:v>7.9363999999966669E-4</c:v>
                </c:pt>
                <c:pt idx="39683">
                  <c:v>7.9365999999966668E-4</c:v>
                </c:pt>
                <c:pt idx="39684">
                  <c:v>7.9367999999966667E-4</c:v>
                </c:pt>
                <c:pt idx="39685">
                  <c:v>7.9369999999966666E-4</c:v>
                </c:pt>
                <c:pt idx="39686">
                  <c:v>7.9371999999966665E-4</c:v>
                </c:pt>
                <c:pt idx="39687">
                  <c:v>7.9373999999966663E-4</c:v>
                </c:pt>
                <c:pt idx="39688">
                  <c:v>7.9375999999966662E-4</c:v>
                </c:pt>
                <c:pt idx="39689">
                  <c:v>7.9377999999966661E-4</c:v>
                </c:pt>
                <c:pt idx="39690">
                  <c:v>7.937999999996666E-4</c:v>
                </c:pt>
                <c:pt idx="39691">
                  <c:v>7.9381999999966659E-4</c:v>
                </c:pt>
                <c:pt idx="39692">
                  <c:v>7.9383999999966658E-4</c:v>
                </c:pt>
                <c:pt idx="39693">
                  <c:v>7.9385999999966657E-4</c:v>
                </c:pt>
                <c:pt idx="39694">
                  <c:v>7.9387999999966656E-4</c:v>
                </c:pt>
                <c:pt idx="39695">
                  <c:v>7.9389999999966655E-4</c:v>
                </c:pt>
                <c:pt idx="39696">
                  <c:v>7.9391999999966654E-4</c:v>
                </c:pt>
                <c:pt idx="39697">
                  <c:v>7.9393999999966653E-4</c:v>
                </c:pt>
                <c:pt idx="39698">
                  <c:v>7.9395999999966652E-4</c:v>
                </c:pt>
                <c:pt idx="39699">
                  <c:v>7.9397999999966651E-4</c:v>
                </c:pt>
                <c:pt idx="39700">
                  <c:v>7.939999999996665E-4</c:v>
                </c:pt>
                <c:pt idx="39701">
                  <c:v>7.9401999999966649E-4</c:v>
                </c:pt>
                <c:pt idx="39702">
                  <c:v>7.9403999999966648E-4</c:v>
                </c:pt>
                <c:pt idx="39703">
                  <c:v>7.9405999999966647E-4</c:v>
                </c:pt>
                <c:pt idx="39704">
                  <c:v>7.9407999999966646E-4</c:v>
                </c:pt>
                <c:pt idx="39705">
                  <c:v>7.9409999999966645E-4</c:v>
                </c:pt>
                <c:pt idx="39706">
                  <c:v>7.9411999999966644E-4</c:v>
                </c:pt>
                <c:pt idx="39707">
                  <c:v>7.9413999999966643E-4</c:v>
                </c:pt>
                <c:pt idx="39708">
                  <c:v>7.9415999999966642E-4</c:v>
                </c:pt>
                <c:pt idx="39709">
                  <c:v>7.9417999999966641E-4</c:v>
                </c:pt>
                <c:pt idx="39710">
                  <c:v>7.941999999996664E-4</c:v>
                </c:pt>
                <c:pt idx="39711">
                  <c:v>7.9421999999966639E-4</c:v>
                </c:pt>
                <c:pt idx="39712">
                  <c:v>7.9423999999966638E-4</c:v>
                </c:pt>
                <c:pt idx="39713">
                  <c:v>7.9425999999966637E-4</c:v>
                </c:pt>
                <c:pt idx="39714">
                  <c:v>7.9427999999966636E-4</c:v>
                </c:pt>
                <c:pt idx="39715">
                  <c:v>7.9429999999966634E-4</c:v>
                </c:pt>
                <c:pt idx="39716">
                  <c:v>7.9431999999966633E-4</c:v>
                </c:pt>
                <c:pt idx="39717">
                  <c:v>7.9433999999966632E-4</c:v>
                </c:pt>
                <c:pt idx="39718">
                  <c:v>7.9435999999966631E-4</c:v>
                </c:pt>
                <c:pt idx="39719">
                  <c:v>7.943799999996663E-4</c:v>
                </c:pt>
                <c:pt idx="39720">
                  <c:v>7.9439999999966629E-4</c:v>
                </c:pt>
                <c:pt idx="39721">
                  <c:v>7.9441999999966628E-4</c:v>
                </c:pt>
                <c:pt idx="39722">
                  <c:v>7.9443999999966627E-4</c:v>
                </c:pt>
                <c:pt idx="39723">
                  <c:v>7.9445999999966626E-4</c:v>
                </c:pt>
                <c:pt idx="39724">
                  <c:v>7.9447999999966625E-4</c:v>
                </c:pt>
                <c:pt idx="39725">
                  <c:v>7.9449999999966624E-4</c:v>
                </c:pt>
                <c:pt idx="39726">
                  <c:v>7.9451999999966623E-4</c:v>
                </c:pt>
                <c:pt idx="39727">
                  <c:v>7.9453999999966622E-4</c:v>
                </c:pt>
                <c:pt idx="39728">
                  <c:v>7.9455999999966621E-4</c:v>
                </c:pt>
                <c:pt idx="39729">
                  <c:v>7.945799999996662E-4</c:v>
                </c:pt>
                <c:pt idx="39730">
                  <c:v>7.9459999999966619E-4</c:v>
                </c:pt>
                <c:pt idx="39731">
                  <c:v>7.9461999999966618E-4</c:v>
                </c:pt>
                <c:pt idx="39732">
                  <c:v>7.9463999999966617E-4</c:v>
                </c:pt>
                <c:pt idx="39733">
                  <c:v>7.9465999999966616E-4</c:v>
                </c:pt>
                <c:pt idx="39734">
                  <c:v>7.9467999999966615E-4</c:v>
                </c:pt>
                <c:pt idx="39735">
                  <c:v>7.9469999999966614E-4</c:v>
                </c:pt>
                <c:pt idx="39736">
                  <c:v>7.9471999999966613E-4</c:v>
                </c:pt>
                <c:pt idx="39737">
                  <c:v>7.9473999999966612E-4</c:v>
                </c:pt>
                <c:pt idx="39738">
                  <c:v>7.9475999999966611E-4</c:v>
                </c:pt>
                <c:pt idx="39739">
                  <c:v>7.947799999996661E-4</c:v>
                </c:pt>
                <c:pt idx="39740">
                  <c:v>7.9479999999966609E-4</c:v>
                </c:pt>
                <c:pt idx="39741">
                  <c:v>7.9481999999966608E-4</c:v>
                </c:pt>
                <c:pt idx="39742">
                  <c:v>7.9483999999966607E-4</c:v>
                </c:pt>
                <c:pt idx="39743">
                  <c:v>7.9485999999966606E-4</c:v>
                </c:pt>
                <c:pt idx="39744">
                  <c:v>7.9487999999966604E-4</c:v>
                </c:pt>
                <c:pt idx="39745">
                  <c:v>7.9489999999966603E-4</c:v>
                </c:pt>
                <c:pt idx="39746">
                  <c:v>7.9491999999966602E-4</c:v>
                </c:pt>
                <c:pt idx="39747">
                  <c:v>7.9493999999966601E-4</c:v>
                </c:pt>
                <c:pt idx="39748">
                  <c:v>7.94959999999666E-4</c:v>
                </c:pt>
                <c:pt idx="39749">
                  <c:v>7.9497999999966599E-4</c:v>
                </c:pt>
                <c:pt idx="39750">
                  <c:v>7.9499999999966598E-4</c:v>
                </c:pt>
                <c:pt idx="39751">
                  <c:v>7.9501999999966597E-4</c:v>
                </c:pt>
                <c:pt idx="39752">
                  <c:v>7.9503999999966596E-4</c:v>
                </c:pt>
                <c:pt idx="39753">
                  <c:v>7.9505999999966595E-4</c:v>
                </c:pt>
                <c:pt idx="39754">
                  <c:v>7.9507999999966594E-4</c:v>
                </c:pt>
                <c:pt idx="39755">
                  <c:v>7.9509999999966593E-4</c:v>
                </c:pt>
                <c:pt idx="39756">
                  <c:v>7.9511999999966592E-4</c:v>
                </c:pt>
                <c:pt idx="39757">
                  <c:v>7.9513999999966591E-4</c:v>
                </c:pt>
                <c:pt idx="39758">
                  <c:v>7.951599999996659E-4</c:v>
                </c:pt>
                <c:pt idx="39759">
                  <c:v>7.9517999999966589E-4</c:v>
                </c:pt>
                <c:pt idx="39760">
                  <c:v>7.9519999999966588E-4</c:v>
                </c:pt>
                <c:pt idx="39761">
                  <c:v>7.9521999999966587E-4</c:v>
                </c:pt>
                <c:pt idx="39762">
                  <c:v>7.9523999999966586E-4</c:v>
                </c:pt>
                <c:pt idx="39763">
                  <c:v>7.9525999999966585E-4</c:v>
                </c:pt>
                <c:pt idx="39764">
                  <c:v>7.9527999999966584E-4</c:v>
                </c:pt>
                <c:pt idx="39765">
                  <c:v>7.9529999999966583E-4</c:v>
                </c:pt>
                <c:pt idx="39766">
                  <c:v>7.9531999999966582E-4</c:v>
                </c:pt>
                <c:pt idx="39767">
                  <c:v>7.9533999999966581E-4</c:v>
                </c:pt>
                <c:pt idx="39768">
                  <c:v>7.953599999996658E-4</c:v>
                </c:pt>
                <c:pt idx="39769">
                  <c:v>7.9537999999966579E-4</c:v>
                </c:pt>
                <c:pt idx="39770">
                  <c:v>7.9539999999966578E-4</c:v>
                </c:pt>
                <c:pt idx="39771">
                  <c:v>7.9541999999966577E-4</c:v>
                </c:pt>
                <c:pt idx="39772">
                  <c:v>7.9543999999966575E-4</c:v>
                </c:pt>
                <c:pt idx="39773">
                  <c:v>7.9545999999966574E-4</c:v>
                </c:pt>
                <c:pt idx="39774">
                  <c:v>7.9547999999966573E-4</c:v>
                </c:pt>
                <c:pt idx="39775">
                  <c:v>7.9549999999966572E-4</c:v>
                </c:pt>
                <c:pt idx="39776">
                  <c:v>7.9551999999966571E-4</c:v>
                </c:pt>
                <c:pt idx="39777">
                  <c:v>7.955399999996657E-4</c:v>
                </c:pt>
                <c:pt idx="39778">
                  <c:v>7.9555999999966569E-4</c:v>
                </c:pt>
                <c:pt idx="39779">
                  <c:v>7.9557999999966568E-4</c:v>
                </c:pt>
                <c:pt idx="39780">
                  <c:v>7.9559999999966567E-4</c:v>
                </c:pt>
                <c:pt idx="39781">
                  <c:v>7.9561999999966566E-4</c:v>
                </c:pt>
                <c:pt idx="39782">
                  <c:v>7.9563999999966565E-4</c:v>
                </c:pt>
                <c:pt idx="39783">
                  <c:v>7.9565999999966564E-4</c:v>
                </c:pt>
                <c:pt idx="39784">
                  <c:v>7.9567999999966563E-4</c:v>
                </c:pt>
                <c:pt idx="39785">
                  <c:v>7.9569999999966562E-4</c:v>
                </c:pt>
                <c:pt idx="39786">
                  <c:v>7.9571999999966561E-4</c:v>
                </c:pt>
                <c:pt idx="39787">
                  <c:v>7.957399999996656E-4</c:v>
                </c:pt>
                <c:pt idx="39788">
                  <c:v>7.9575999999966559E-4</c:v>
                </c:pt>
                <c:pt idx="39789">
                  <c:v>7.9577999999966558E-4</c:v>
                </c:pt>
                <c:pt idx="39790">
                  <c:v>7.9579999999966557E-4</c:v>
                </c:pt>
                <c:pt idx="39791">
                  <c:v>7.9581999999966556E-4</c:v>
                </c:pt>
                <c:pt idx="39792">
                  <c:v>7.9583999999966555E-4</c:v>
                </c:pt>
                <c:pt idx="39793">
                  <c:v>7.9585999999966554E-4</c:v>
                </c:pt>
                <c:pt idx="39794">
                  <c:v>7.9587999999966553E-4</c:v>
                </c:pt>
                <c:pt idx="39795">
                  <c:v>7.9589999999966552E-4</c:v>
                </c:pt>
                <c:pt idx="39796">
                  <c:v>7.9591999999966551E-4</c:v>
                </c:pt>
                <c:pt idx="39797">
                  <c:v>7.959399999996655E-4</c:v>
                </c:pt>
                <c:pt idx="39798">
                  <c:v>7.9595999999966549E-4</c:v>
                </c:pt>
                <c:pt idx="39799">
                  <c:v>7.9597999999966548E-4</c:v>
                </c:pt>
                <c:pt idx="39800">
                  <c:v>7.9599999999966546E-4</c:v>
                </c:pt>
                <c:pt idx="39801">
                  <c:v>7.9601999999966545E-4</c:v>
                </c:pt>
                <c:pt idx="39802">
                  <c:v>7.9603999999966544E-4</c:v>
                </c:pt>
                <c:pt idx="39803">
                  <c:v>7.9605999999966543E-4</c:v>
                </c:pt>
                <c:pt idx="39804">
                  <c:v>7.9607999999966542E-4</c:v>
                </c:pt>
                <c:pt idx="39805">
                  <c:v>7.9609999999966541E-4</c:v>
                </c:pt>
                <c:pt idx="39806">
                  <c:v>7.961199999996654E-4</c:v>
                </c:pt>
                <c:pt idx="39807">
                  <c:v>7.9613999999966539E-4</c:v>
                </c:pt>
                <c:pt idx="39808">
                  <c:v>7.9615999999966538E-4</c:v>
                </c:pt>
                <c:pt idx="39809">
                  <c:v>7.9617999999966537E-4</c:v>
                </c:pt>
                <c:pt idx="39810">
                  <c:v>7.9619999999966536E-4</c:v>
                </c:pt>
                <c:pt idx="39811">
                  <c:v>7.9621999999966535E-4</c:v>
                </c:pt>
                <c:pt idx="39812">
                  <c:v>7.9623999999966534E-4</c:v>
                </c:pt>
                <c:pt idx="39813">
                  <c:v>7.9625999999966533E-4</c:v>
                </c:pt>
                <c:pt idx="39814">
                  <c:v>7.9627999999966532E-4</c:v>
                </c:pt>
                <c:pt idx="39815">
                  <c:v>7.9629999999966531E-4</c:v>
                </c:pt>
                <c:pt idx="39816">
                  <c:v>7.963199999996653E-4</c:v>
                </c:pt>
                <c:pt idx="39817">
                  <c:v>7.9633999999966529E-4</c:v>
                </c:pt>
                <c:pt idx="39818">
                  <c:v>7.9635999999966528E-4</c:v>
                </c:pt>
                <c:pt idx="39819">
                  <c:v>7.9637999999966527E-4</c:v>
                </c:pt>
                <c:pt idx="39820">
                  <c:v>7.9639999999966526E-4</c:v>
                </c:pt>
                <c:pt idx="39821">
                  <c:v>7.9641999999966525E-4</c:v>
                </c:pt>
                <c:pt idx="39822">
                  <c:v>7.9643999999966524E-4</c:v>
                </c:pt>
                <c:pt idx="39823">
                  <c:v>7.9645999999966523E-4</c:v>
                </c:pt>
                <c:pt idx="39824">
                  <c:v>7.9647999999966522E-4</c:v>
                </c:pt>
                <c:pt idx="39825">
                  <c:v>7.9649999999966521E-4</c:v>
                </c:pt>
                <c:pt idx="39826">
                  <c:v>7.965199999996652E-4</c:v>
                </c:pt>
                <c:pt idx="39827">
                  <c:v>7.9653999999966519E-4</c:v>
                </c:pt>
                <c:pt idx="39828">
                  <c:v>7.9655999999966517E-4</c:v>
                </c:pt>
                <c:pt idx="39829">
                  <c:v>7.9657999999966516E-4</c:v>
                </c:pt>
                <c:pt idx="39830">
                  <c:v>7.9659999999966515E-4</c:v>
                </c:pt>
                <c:pt idx="39831">
                  <c:v>7.9661999999966514E-4</c:v>
                </c:pt>
                <c:pt idx="39832">
                  <c:v>7.9663999999966513E-4</c:v>
                </c:pt>
                <c:pt idx="39833">
                  <c:v>7.9665999999966512E-4</c:v>
                </c:pt>
                <c:pt idx="39834">
                  <c:v>7.9667999999966511E-4</c:v>
                </c:pt>
                <c:pt idx="39835">
                  <c:v>7.966999999996651E-4</c:v>
                </c:pt>
                <c:pt idx="39836">
                  <c:v>7.9671999999966509E-4</c:v>
                </c:pt>
                <c:pt idx="39837">
                  <c:v>7.9673999999966508E-4</c:v>
                </c:pt>
                <c:pt idx="39838">
                  <c:v>7.9675999999966507E-4</c:v>
                </c:pt>
                <c:pt idx="39839">
                  <c:v>7.9677999999966506E-4</c:v>
                </c:pt>
                <c:pt idx="39840">
                  <c:v>7.9679999999966505E-4</c:v>
                </c:pt>
                <c:pt idx="39841">
                  <c:v>7.9681999999966504E-4</c:v>
                </c:pt>
                <c:pt idx="39842">
                  <c:v>7.9683999999966503E-4</c:v>
                </c:pt>
                <c:pt idx="39843">
                  <c:v>7.9685999999966502E-4</c:v>
                </c:pt>
                <c:pt idx="39844">
                  <c:v>7.9687999999966501E-4</c:v>
                </c:pt>
                <c:pt idx="39845">
                  <c:v>7.96899999999665E-4</c:v>
                </c:pt>
                <c:pt idx="39846">
                  <c:v>7.9691999999966499E-4</c:v>
                </c:pt>
                <c:pt idx="39847">
                  <c:v>7.9693999999966498E-4</c:v>
                </c:pt>
                <c:pt idx="39848">
                  <c:v>7.9695999999966497E-4</c:v>
                </c:pt>
                <c:pt idx="39849">
                  <c:v>7.9697999999966496E-4</c:v>
                </c:pt>
                <c:pt idx="39850">
                  <c:v>7.9699999999966495E-4</c:v>
                </c:pt>
                <c:pt idx="39851">
                  <c:v>7.9701999999966494E-4</c:v>
                </c:pt>
                <c:pt idx="39852">
                  <c:v>7.9703999999966493E-4</c:v>
                </c:pt>
                <c:pt idx="39853">
                  <c:v>7.9705999999966492E-4</c:v>
                </c:pt>
                <c:pt idx="39854">
                  <c:v>7.9707999999966491E-4</c:v>
                </c:pt>
                <c:pt idx="39855">
                  <c:v>7.970999999996649E-4</c:v>
                </c:pt>
                <c:pt idx="39856">
                  <c:v>7.9711999999966488E-4</c:v>
                </c:pt>
                <c:pt idx="39857">
                  <c:v>7.9713999999966487E-4</c:v>
                </c:pt>
                <c:pt idx="39858">
                  <c:v>7.9715999999966486E-4</c:v>
                </c:pt>
                <c:pt idx="39859">
                  <c:v>7.9717999999966485E-4</c:v>
                </c:pt>
                <c:pt idx="39860">
                  <c:v>7.9719999999966484E-4</c:v>
                </c:pt>
                <c:pt idx="39861">
                  <c:v>7.9721999999966483E-4</c:v>
                </c:pt>
                <c:pt idx="39862">
                  <c:v>7.9723999999966482E-4</c:v>
                </c:pt>
                <c:pt idx="39863">
                  <c:v>7.9725999999966481E-4</c:v>
                </c:pt>
                <c:pt idx="39864">
                  <c:v>7.972799999996648E-4</c:v>
                </c:pt>
                <c:pt idx="39865">
                  <c:v>7.9729999999966479E-4</c:v>
                </c:pt>
                <c:pt idx="39866">
                  <c:v>7.9731999999966478E-4</c:v>
                </c:pt>
                <c:pt idx="39867">
                  <c:v>7.9733999999966477E-4</c:v>
                </c:pt>
                <c:pt idx="39868">
                  <c:v>7.9735999999966476E-4</c:v>
                </c:pt>
                <c:pt idx="39869">
                  <c:v>7.9737999999966475E-4</c:v>
                </c:pt>
                <c:pt idx="39870">
                  <c:v>7.9739999999966474E-4</c:v>
                </c:pt>
                <c:pt idx="39871">
                  <c:v>7.9741999999966473E-4</c:v>
                </c:pt>
                <c:pt idx="39872">
                  <c:v>7.9743999999966472E-4</c:v>
                </c:pt>
                <c:pt idx="39873">
                  <c:v>7.9745999999966471E-4</c:v>
                </c:pt>
                <c:pt idx="39874">
                  <c:v>7.974799999996647E-4</c:v>
                </c:pt>
                <c:pt idx="39875">
                  <c:v>7.9749999999966469E-4</c:v>
                </c:pt>
                <c:pt idx="39876">
                  <c:v>7.9751999999966468E-4</c:v>
                </c:pt>
                <c:pt idx="39877">
                  <c:v>7.9753999999966467E-4</c:v>
                </c:pt>
                <c:pt idx="39878">
                  <c:v>7.9755999999966466E-4</c:v>
                </c:pt>
                <c:pt idx="39879">
                  <c:v>7.9757999999966465E-4</c:v>
                </c:pt>
                <c:pt idx="39880">
                  <c:v>7.9759999999966464E-4</c:v>
                </c:pt>
                <c:pt idx="39881">
                  <c:v>7.9761999999966463E-4</c:v>
                </c:pt>
                <c:pt idx="39882">
                  <c:v>7.9763999999966462E-4</c:v>
                </c:pt>
                <c:pt idx="39883">
                  <c:v>7.9765999999966461E-4</c:v>
                </c:pt>
                <c:pt idx="39884">
                  <c:v>7.9767999999966459E-4</c:v>
                </c:pt>
                <c:pt idx="39885">
                  <c:v>7.9769999999966458E-4</c:v>
                </c:pt>
                <c:pt idx="39886">
                  <c:v>7.9771999999966457E-4</c:v>
                </c:pt>
                <c:pt idx="39887">
                  <c:v>7.9773999999966456E-4</c:v>
                </c:pt>
                <c:pt idx="39888">
                  <c:v>7.9775999999966455E-4</c:v>
                </c:pt>
                <c:pt idx="39889">
                  <c:v>7.9777999999966454E-4</c:v>
                </c:pt>
                <c:pt idx="39890">
                  <c:v>7.9779999999966453E-4</c:v>
                </c:pt>
                <c:pt idx="39891">
                  <c:v>7.9781999999966452E-4</c:v>
                </c:pt>
                <c:pt idx="39892">
                  <c:v>7.9783999999966451E-4</c:v>
                </c:pt>
                <c:pt idx="39893">
                  <c:v>7.978599999996645E-4</c:v>
                </c:pt>
                <c:pt idx="39894">
                  <c:v>7.9787999999966449E-4</c:v>
                </c:pt>
                <c:pt idx="39895">
                  <c:v>7.9789999999966448E-4</c:v>
                </c:pt>
                <c:pt idx="39896">
                  <c:v>7.9791999999966447E-4</c:v>
                </c:pt>
                <c:pt idx="39897">
                  <c:v>7.9793999999966446E-4</c:v>
                </c:pt>
                <c:pt idx="39898">
                  <c:v>7.9795999999966445E-4</c:v>
                </c:pt>
                <c:pt idx="39899">
                  <c:v>7.9797999999966444E-4</c:v>
                </c:pt>
                <c:pt idx="39900">
                  <c:v>7.9799999999966443E-4</c:v>
                </c:pt>
                <c:pt idx="39901">
                  <c:v>7.9801999999966442E-4</c:v>
                </c:pt>
                <c:pt idx="39902">
                  <c:v>7.9803999999966441E-4</c:v>
                </c:pt>
                <c:pt idx="39903">
                  <c:v>7.980599999996644E-4</c:v>
                </c:pt>
                <c:pt idx="39904">
                  <c:v>7.9807999999966439E-4</c:v>
                </c:pt>
                <c:pt idx="39905">
                  <c:v>7.9809999999966438E-4</c:v>
                </c:pt>
                <c:pt idx="39906">
                  <c:v>7.9811999999966437E-4</c:v>
                </c:pt>
                <c:pt idx="39907">
                  <c:v>7.9813999999966436E-4</c:v>
                </c:pt>
                <c:pt idx="39908">
                  <c:v>7.9815999999966435E-4</c:v>
                </c:pt>
                <c:pt idx="39909">
                  <c:v>7.9817999999966434E-4</c:v>
                </c:pt>
                <c:pt idx="39910">
                  <c:v>7.9819999999966433E-4</c:v>
                </c:pt>
                <c:pt idx="39911">
                  <c:v>7.9821999999966432E-4</c:v>
                </c:pt>
                <c:pt idx="39912">
                  <c:v>7.982399999996643E-4</c:v>
                </c:pt>
                <c:pt idx="39913">
                  <c:v>7.9825999999966429E-4</c:v>
                </c:pt>
                <c:pt idx="39914">
                  <c:v>7.9827999999966428E-4</c:v>
                </c:pt>
                <c:pt idx="39915">
                  <c:v>7.9829999999966427E-4</c:v>
                </c:pt>
                <c:pt idx="39916">
                  <c:v>7.9831999999966426E-4</c:v>
                </c:pt>
                <c:pt idx="39917">
                  <c:v>7.9833999999966425E-4</c:v>
                </c:pt>
                <c:pt idx="39918">
                  <c:v>7.9835999999966424E-4</c:v>
                </c:pt>
                <c:pt idx="39919">
                  <c:v>7.9837999999966423E-4</c:v>
                </c:pt>
                <c:pt idx="39920">
                  <c:v>7.9839999999966422E-4</c:v>
                </c:pt>
                <c:pt idx="39921">
                  <c:v>7.9841999999966421E-4</c:v>
                </c:pt>
                <c:pt idx="39922">
                  <c:v>7.984399999996642E-4</c:v>
                </c:pt>
                <c:pt idx="39923">
                  <c:v>7.9845999999966419E-4</c:v>
                </c:pt>
                <c:pt idx="39924">
                  <c:v>7.9847999999966418E-4</c:v>
                </c:pt>
                <c:pt idx="39925">
                  <c:v>7.9849999999966417E-4</c:v>
                </c:pt>
                <c:pt idx="39926">
                  <c:v>7.9851999999966416E-4</c:v>
                </c:pt>
                <c:pt idx="39927">
                  <c:v>7.9853999999966415E-4</c:v>
                </c:pt>
                <c:pt idx="39928">
                  <c:v>7.9855999999966414E-4</c:v>
                </c:pt>
                <c:pt idx="39929">
                  <c:v>7.9857999999966413E-4</c:v>
                </c:pt>
                <c:pt idx="39930">
                  <c:v>7.9859999999966412E-4</c:v>
                </c:pt>
                <c:pt idx="39931">
                  <c:v>7.9861999999966411E-4</c:v>
                </c:pt>
                <c:pt idx="39932">
                  <c:v>7.986399999996641E-4</c:v>
                </c:pt>
                <c:pt idx="39933">
                  <c:v>7.9865999999966409E-4</c:v>
                </c:pt>
                <c:pt idx="39934">
                  <c:v>7.9867999999966408E-4</c:v>
                </c:pt>
                <c:pt idx="39935">
                  <c:v>7.9869999999966407E-4</c:v>
                </c:pt>
                <c:pt idx="39936">
                  <c:v>7.9871999999966406E-4</c:v>
                </c:pt>
                <c:pt idx="39937">
                  <c:v>7.9873999999966405E-4</c:v>
                </c:pt>
                <c:pt idx="39938">
                  <c:v>7.9875999999966404E-4</c:v>
                </c:pt>
                <c:pt idx="39939">
                  <c:v>7.9877999999966403E-4</c:v>
                </c:pt>
                <c:pt idx="39940">
                  <c:v>7.9879999999966401E-4</c:v>
                </c:pt>
                <c:pt idx="39941">
                  <c:v>7.98819999999664E-4</c:v>
                </c:pt>
                <c:pt idx="39942">
                  <c:v>7.9883999999966399E-4</c:v>
                </c:pt>
                <c:pt idx="39943">
                  <c:v>7.9885999999966398E-4</c:v>
                </c:pt>
                <c:pt idx="39944">
                  <c:v>7.9887999999966397E-4</c:v>
                </c:pt>
                <c:pt idx="39945">
                  <c:v>7.9889999999966396E-4</c:v>
                </c:pt>
                <c:pt idx="39946">
                  <c:v>7.9891999999966395E-4</c:v>
                </c:pt>
                <c:pt idx="39947">
                  <c:v>7.9893999999966394E-4</c:v>
                </c:pt>
                <c:pt idx="39948">
                  <c:v>7.9895999999966393E-4</c:v>
                </c:pt>
                <c:pt idx="39949">
                  <c:v>7.9897999999966392E-4</c:v>
                </c:pt>
                <c:pt idx="39950">
                  <c:v>7.9899999999966391E-4</c:v>
                </c:pt>
                <c:pt idx="39951">
                  <c:v>7.990199999996639E-4</c:v>
                </c:pt>
                <c:pt idx="39952">
                  <c:v>7.9903999999966389E-4</c:v>
                </c:pt>
                <c:pt idx="39953">
                  <c:v>7.9905999999966388E-4</c:v>
                </c:pt>
                <c:pt idx="39954">
                  <c:v>7.9907999999966387E-4</c:v>
                </c:pt>
                <c:pt idx="39955">
                  <c:v>7.9909999999966386E-4</c:v>
                </c:pt>
                <c:pt idx="39956">
                  <c:v>7.9911999999966385E-4</c:v>
                </c:pt>
                <c:pt idx="39957">
                  <c:v>7.9913999999966384E-4</c:v>
                </c:pt>
                <c:pt idx="39958">
                  <c:v>7.9915999999966383E-4</c:v>
                </c:pt>
                <c:pt idx="39959">
                  <c:v>7.9917999999966382E-4</c:v>
                </c:pt>
                <c:pt idx="39960">
                  <c:v>7.9919999999966381E-4</c:v>
                </c:pt>
                <c:pt idx="39961">
                  <c:v>7.992199999996638E-4</c:v>
                </c:pt>
                <c:pt idx="39962">
                  <c:v>7.9923999999966379E-4</c:v>
                </c:pt>
                <c:pt idx="39963">
                  <c:v>7.9925999999966378E-4</c:v>
                </c:pt>
                <c:pt idx="39964">
                  <c:v>7.9927999999966377E-4</c:v>
                </c:pt>
                <c:pt idx="39965">
                  <c:v>7.9929999999966376E-4</c:v>
                </c:pt>
                <c:pt idx="39966">
                  <c:v>7.9931999999966375E-4</c:v>
                </c:pt>
                <c:pt idx="39967">
                  <c:v>7.9933999999966374E-4</c:v>
                </c:pt>
                <c:pt idx="39968">
                  <c:v>7.9935999999966372E-4</c:v>
                </c:pt>
                <c:pt idx="39969">
                  <c:v>7.9937999999966371E-4</c:v>
                </c:pt>
                <c:pt idx="39970">
                  <c:v>7.993999999996637E-4</c:v>
                </c:pt>
                <c:pt idx="39971">
                  <c:v>7.9941999999966369E-4</c:v>
                </c:pt>
                <c:pt idx="39972">
                  <c:v>7.9943999999966368E-4</c:v>
                </c:pt>
                <c:pt idx="39973">
                  <c:v>7.9945999999966367E-4</c:v>
                </c:pt>
                <c:pt idx="39974">
                  <c:v>7.9947999999966366E-4</c:v>
                </c:pt>
                <c:pt idx="39975">
                  <c:v>7.9949999999966365E-4</c:v>
                </c:pt>
                <c:pt idx="39976">
                  <c:v>7.9951999999966364E-4</c:v>
                </c:pt>
                <c:pt idx="39977">
                  <c:v>7.9953999999966363E-4</c:v>
                </c:pt>
                <c:pt idx="39978">
                  <c:v>7.9955999999966362E-4</c:v>
                </c:pt>
                <c:pt idx="39979">
                  <c:v>7.9957999999966361E-4</c:v>
                </c:pt>
                <c:pt idx="39980">
                  <c:v>7.995999999996636E-4</c:v>
                </c:pt>
                <c:pt idx="39981">
                  <c:v>7.9961999999966359E-4</c:v>
                </c:pt>
                <c:pt idx="39982">
                  <c:v>7.9963999999966358E-4</c:v>
                </c:pt>
                <c:pt idx="39983">
                  <c:v>7.9965999999966357E-4</c:v>
                </c:pt>
                <c:pt idx="39984">
                  <c:v>7.9967999999966356E-4</c:v>
                </c:pt>
                <c:pt idx="39985">
                  <c:v>7.9969999999966355E-4</c:v>
                </c:pt>
                <c:pt idx="39986">
                  <c:v>7.9971999999966354E-4</c:v>
                </c:pt>
                <c:pt idx="39987">
                  <c:v>7.9973999999966353E-4</c:v>
                </c:pt>
                <c:pt idx="39988">
                  <c:v>7.9975999999966352E-4</c:v>
                </c:pt>
                <c:pt idx="39989">
                  <c:v>7.9977999999966351E-4</c:v>
                </c:pt>
                <c:pt idx="39990">
                  <c:v>7.997999999996635E-4</c:v>
                </c:pt>
                <c:pt idx="39991">
                  <c:v>7.9981999999966349E-4</c:v>
                </c:pt>
                <c:pt idx="39992">
                  <c:v>7.9983999999966348E-4</c:v>
                </c:pt>
                <c:pt idx="39993">
                  <c:v>7.9985999999966347E-4</c:v>
                </c:pt>
                <c:pt idx="39994">
                  <c:v>7.9987999999966346E-4</c:v>
                </c:pt>
                <c:pt idx="39995">
                  <c:v>7.9989999999966345E-4</c:v>
                </c:pt>
                <c:pt idx="39996">
                  <c:v>7.9991999999966343E-4</c:v>
                </c:pt>
                <c:pt idx="39997">
                  <c:v>7.9993999999966342E-4</c:v>
                </c:pt>
                <c:pt idx="39998">
                  <c:v>7.9995999999966341E-4</c:v>
                </c:pt>
                <c:pt idx="39999">
                  <c:v>7.999799999996634E-4</c:v>
                </c:pt>
                <c:pt idx="40000">
                  <c:v>7.9999999999966339E-4</c:v>
                </c:pt>
                <c:pt idx="40001">
                  <c:v>8.0001999999966338E-4</c:v>
                </c:pt>
                <c:pt idx="40002">
                  <c:v>8.0003999999966337E-4</c:v>
                </c:pt>
                <c:pt idx="40003">
                  <c:v>8.0005999999966336E-4</c:v>
                </c:pt>
                <c:pt idx="40004">
                  <c:v>8.0007999999966335E-4</c:v>
                </c:pt>
                <c:pt idx="40005">
                  <c:v>8.0009999999966334E-4</c:v>
                </c:pt>
                <c:pt idx="40006">
                  <c:v>8.0011999999966333E-4</c:v>
                </c:pt>
                <c:pt idx="40007">
                  <c:v>8.0013999999966332E-4</c:v>
                </c:pt>
                <c:pt idx="40008">
                  <c:v>8.0015999999966331E-4</c:v>
                </c:pt>
                <c:pt idx="40009">
                  <c:v>8.001799999996633E-4</c:v>
                </c:pt>
                <c:pt idx="40010">
                  <c:v>8.0019999999966329E-4</c:v>
                </c:pt>
                <c:pt idx="40011">
                  <c:v>8.0021999999966328E-4</c:v>
                </c:pt>
                <c:pt idx="40012">
                  <c:v>8.0023999999966327E-4</c:v>
                </c:pt>
                <c:pt idx="40013">
                  <c:v>8.0025999999966326E-4</c:v>
                </c:pt>
                <c:pt idx="40014">
                  <c:v>8.0027999999966325E-4</c:v>
                </c:pt>
                <c:pt idx="40015">
                  <c:v>8.0029999999966324E-4</c:v>
                </c:pt>
                <c:pt idx="40016">
                  <c:v>8.0031999999966323E-4</c:v>
                </c:pt>
                <c:pt idx="40017">
                  <c:v>8.0033999999966322E-4</c:v>
                </c:pt>
                <c:pt idx="40018">
                  <c:v>8.0035999999966321E-4</c:v>
                </c:pt>
                <c:pt idx="40019">
                  <c:v>8.003799999996632E-4</c:v>
                </c:pt>
                <c:pt idx="40020">
                  <c:v>8.0039999999966319E-4</c:v>
                </c:pt>
                <c:pt idx="40021">
                  <c:v>8.0041999999966318E-4</c:v>
                </c:pt>
                <c:pt idx="40022">
                  <c:v>8.0043999999966317E-4</c:v>
                </c:pt>
                <c:pt idx="40023">
                  <c:v>8.0045999999966316E-4</c:v>
                </c:pt>
                <c:pt idx="40024">
                  <c:v>8.0047999999966315E-4</c:v>
                </c:pt>
                <c:pt idx="40025">
                  <c:v>8.0049999999966313E-4</c:v>
                </c:pt>
                <c:pt idx="40026">
                  <c:v>8.0051999999966312E-4</c:v>
                </c:pt>
                <c:pt idx="40027">
                  <c:v>8.0053999999966311E-4</c:v>
                </c:pt>
                <c:pt idx="40028">
                  <c:v>8.005599999996631E-4</c:v>
                </c:pt>
                <c:pt idx="40029">
                  <c:v>8.0057999999966309E-4</c:v>
                </c:pt>
                <c:pt idx="40030">
                  <c:v>8.0059999999966308E-4</c:v>
                </c:pt>
                <c:pt idx="40031">
                  <c:v>8.0061999999966307E-4</c:v>
                </c:pt>
                <c:pt idx="40032">
                  <c:v>8.0063999999966306E-4</c:v>
                </c:pt>
                <c:pt idx="40033">
                  <c:v>8.0065999999966305E-4</c:v>
                </c:pt>
                <c:pt idx="40034">
                  <c:v>8.0067999999966304E-4</c:v>
                </c:pt>
                <c:pt idx="40035">
                  <c:v>8.0069999999966303E-4</c:v>
                </c:pt>
                <c:pt idx="40036">
                  <c:v>8.0071999999966302E-4</c:v>
                </c:pt>
                <c:pt idx="40037">
                  <c:v>8.0073999999966301E-4</c:v>
                </c:pt>
                <c:pt idx="40038">
                  <c:v>8.00759999999663E-4</c:v>
                </c:pt>
                <c:pt idx="40039">
                  <c:v>8.0077999999966299E-4</c:v>
                </c:pt>
                <c:pt idx="40040">
                  <c:v>8.0079999999966298E-4</c:v>
                </c:pt>
                <c:pt idx="40041">
                  <c:v>8.0081999999966297E-4</c:v>
                </c:pt>
                <c:pt idx="40042">
                  <c:v>8.0083999999966296E-4</c:v>
                </c:pt>
                <c:pt idx="40043">
                  <c:v>8.0085999999966295E-4</c:v>
                </c:pt>
                <c:pt idx="40044">
                  <c:v>8.0087999999966294E-4</c:v>
                </c:pt>
                <c:pt idx="40045">
                  <c:v>8.0089999999966293E-4</c:v>
                </c:pt>
                <c:pt idx="40046">
                  <c:v>8.0091999999966292E-4</c:v>
                </c:pt>
                <c:pt idx="40047">
                  <c:v>8.0093999999966291E-4</c:v>
                </c:pt>
                <c:pt idx="40048">
                  <c:v>8.009599999996629E-4</c:v>
                </c:pt>
                <c:pt idx="40049">
                  <c:v>8.0097999999966289E-4</c:v>
                </c:pt>
                <c:pt idx="40050">
                  <c:v>8.0099999999966288E-4</c:v>
                </c:pt>
                <c:pt idx="40051">
                  <c:v>8.0101999999966287E-4</c:v>
                </c:pt>
                <c:pt idx="40052">
                  <c:v>8.0103999999966286E-4</c:v>
                </c:pt>
                <c:pt idx="40053">
                  <c:v>8.0105999999966284E-4</c:v>
                </c:pt>
                <c:pt idx="40054">
                  <c:v>8.0107999999966283E-4</c:v>
                </c:pt>
                <c:pt idx="40055">
                  <c:v>8.0109999999966282E-4</c:v>
                </c:pt>
                <c:pt idx="40056">
                  <c:v>8.0111999999966281E-4</c:v>
                </c:pt>
                <c:pt idx="40057">
                  <c:v>8.011399999996628E-4</c:v>
                </c:pt>
                <c:pt idx="40058">
                  <c:v>8.0115999999966279E-4</c:v>
                </c:pt>
                <c:pt idx="40059">
                  <c:v>8.0117999999966278E-4</c:v>
                </c:pt>
                <c:pt idx="40060">
                  <c:v>8.0119999999966277E-4</c:v>
                </c:pt>
                <c:pt idx="40061">
                  <c:v>8.0121999999966276E-4</c:v>
                </c:pt>
                <c:pt idx="40062">
                  <c:v>8.0123999999966275E-4</c:v>
                </c:pt>
                <c:pt idx="40063">
                  <c:v>8.0125999999966274E-4</c:v>
                </c:pt>
                <c:pt idx="40064">
                  <c:v>8.0127999999966273E-4</c:v>
                </c:pt>
                <c:pt idx="40065">
                  <c:v>8.0129999999966272E-4</c:v>
                </c:pt>
                <c:pt idx="40066">
                  <c:v>8.0131999999966271E-4</c:v>
                </c:pt>
                <c:pt idx="40067">
                  <c:v>8.013399999996627E-4</c:v>
                </c:pt>
                <c:pt idx="40068">
                  <c:v>8.0135999999966269E-4</c:v>
                </c:pt>
                <c:pt idx="40069">
                  <c:v>8.0137999999966268E-4</c:v>
                </c:pt>
                <c:pt idx="40070">
                  <c:v>8.0139999999966267E-4</c:v>
                </c:pt>
                <c:pt idx="40071">
                  <c:v>8.0141999999966266E-4</c:v>
                </c:pt>
                <c:pt idx="40072">
                  <c:v>8.0143999999966265E-4</c:v>
                </c:pt>
                <c:pt idx="40073">
                  <c:v>8.0145999999966264E-4</c:v>
                </c:pt>
                <c:pt idx="40074">
                  <c:v>8.0147999999966263E-4</c:v>
                </c:pt>
                <c:pt idx="40075">
                  <c:v>8.0149999999966262E-4</c:v>
                </c:pt>
                <c:pt idx="40076">
                  <c:v>8.0151999999966261E-4</c:v>
                </c:pt>
                <c:pt idx="40077">
                  <c:v>8.015399999996626E-4</c:v>
                </c:pt>
                <c:pt idx="40078">
                  <c:v>8.0155999999966259E-4</c:v>
                </c:pt>
                <c:pt idx="40079">
                  <c:v>8.0157999999966258E-4</c:v>
                </c:pt>
                <c:pt idx="40080">
                  <c:v>8.0159999999966257E-4</c:v>
                </c:pt>
                <c:pt idx="40081">
                  <c:v>8.0161999999966255E-4</c:v>
                </c:pt>
                <c:pt idx="40082">
                  <c:v>8.0163999999966254E-4</c:v>
                </c:pt>
                <c:pt idx="40083">
                  <c:v>8.0165999999966253E-4</c:v>
                </c:pt>
                <c:pt idx="40084">
                  <c:v>8.0167999999966252E-4</c:v>
                </c:pt>
                <c:pt idx="40085">
                  <c:v>8.0169999999966251E-4</c:v>
                </c:pt>
                <c:pt idx="40086">
                  <c:v>8.017199999996625E-4</c:v>
                </c:pt>
                <c:pt idx="40087">
                  <c:v>8.0173999999966249E-4</c:v>
                </c:pt>
                <c:pt idx="40088">
                  <c:v>8.0175999999966248E-4</c:v>
                </c:pt>
                <c:pt idx="40089">
                  <c:v>8.0177999999966247E-4</c:v>
                </c:pt>
                <c:pt idx="40090">
                  <c:v>8.0179999999966246E-4</c:v>
                </c:pt>
                <c:pt idx="40091">
                  <c:v>8.0181999999966245E-4</c:v>
                </c:pt>
                <c:pt idx="40092">
                  <c:v>8.0183999999966244E-4</c:v>
                </c:pt>
                <c:pt idx="40093">
                  <c:v>8.0185999999966243E-4</c:v>
                </c:pt>
                <c:pt idx="40094">
                  <c:v>8.0187999999966242E-4</c:v>
                </c:pt>
                <c:pt idx="40095">
                  <c:v>8.0189999999966241E-4</c:v>
                </c:pt>
                <c:pt idx="40096">
                  <c:v>8.019199999996624E-4</c:v>
                </c:pt>
                <c:pt idx="40097">
                  <c:v>8.0193999999966239E-4</c:v>
                </c:pt>
                <c:pt idx="40098">
                  <c:v>8.0195999999966238E-4</c:v>
                </c:pt>
                <c:pt idx="40099">
                  <c:v>8.0197999999966237E-4</c:v>
                </c:pt>
                <c:pt idx="40100">
                  <c:v>8.0199999999966236E-4</c:v>
                </c:pt>
                <c:pt idx="40101">
                  <c:v>8.0201999999966235E-4</c:v>
                </c:pt>
                <c:pt idx="40102">
                  <c:v>8.0203999999966234E-4</c:v>
                </c:pt>
                <c:pt idx="40103">
                  <c:v>8.0205999999966233E-4</c:v>
                </c:pt>
                <c:pt idx="40104">
                  <c:v>8.0207999999966232E-4</c:v>
                </c:pt>
                <c:pt idx="40105">
                  <c:v>8.0209999999966231E-4</c:v>
                </c:pt>
                <c:pt idx="40106">
                  <c:v>8.021199999996623E-4</c:v>
                </c:pt>
                <c:pt idx="40107">
                  <c:v>8.0213999999966229E-4</c:v>
                </c:pt>
                <c:pt idx="40108">
                  <c:v>8.0215999999966228E-4</c:v>
                </c:pt>
                <c:pt idx="40109">
                  <c:v>8.0217999999966226E-4</c:v>
                </c:pt>
                <c:pt idx="40110">
                  <c:v>8.0219999999966225E-4</c:v>
                </c:pt>
                <c:pt idx="40111">
                  <c:v>8.0221999999966224E-4</c:v>
                </c:pt>
                <c:pt idx="40112">
                  <c:v>8.0223999999966223E-4</c:v>
                </c:pt>
                <c:pt idx="40113">
                  <c:v>8.0225999999966222E-4</c:v>
                </c:pt>
                <c:pt idx="40114">
                  <c:v>8.0227999999966221E-4</c:v>
                </c:pt>
                <c:pt idx="40115">
                  <c:v>8.022999999996622E-4</c:v>
                </c:pt>
                <c:pt idx="40116">
                  <c:v>8.0231999999966219E-4</c:v>
                </c:pt>
                <c:pt idx="40117">
                  <c:v>8.0233999999966218E-4</c:v>
                </c:pt>
                <c:pt idx="40118">
                  <c:v>8.0235999999966217E-4</c:v>
                </c:pt>
                <c:pt idx="40119">
                  <c:v>8.0237999999966216E-4</c:v>
                </c:pt>
                <c:pt idx="40120">
                  <c:v>8.0239999999966215E-4</c:v>
                </c:pt>
                <c:pt idx="40121">
                  <c:v>8.0241999999966214E-4</c:v>
                </c:pt>
                <c:pt idx="40122">
                  <c:v>8.0243999999966213E-4</c:v>
                </c:pt>
                <c:pt idx="40123">
                  <c:v>8.0245999999966212E-4</c:v>
                </c:pt>
                <c:pt idx="40124">
                  <c:v>8.0247999999966211E-4</c:v>
                </c:pt>
                <c:pt idx="40125">
                  <c:v>8.024999999996621E-4</c:v>
                </c:pt>
                <c:pt idx="40126">
                  <c:v>8.0251999999966209E-4</c:v>
                </c:pt>
                <c:pt idx="40127">
                  <c:v>8.0253999999966208E-4</c:v>
                </c:pt>
                <c:pt idx="40128">
                  <c:v>8.0255999999966207E-4</c:v>
                </c:pt>
                <c:pt idx="40129">
                  <c:v>8.0257999999966206E-4</c:v>
                </c:pt>
                <c:pt idx="40130">
                  <c:v>8.0259999999966205E-4</c:v>
                </c:pt>
                <c:pt idx="40131">
                  <c:v>8.0261999999966204E-4</c:v>
                </c:pt>
                <c:pt idx="40132">
                  <c:v>8.0263999999966203E-4</c:v>
                </c:pt>
                <c:pt idx="40133">
                  <c:v>8.0265999999966202E-4</c:v>
                </c:pt>
                <c:pt idx="40134">
                  <c:v>8.0267999999966201E-4</c:v>
                </c:pt>
                <c:pt idx="40135">
                  <c:v>8.02699999999662E-4</c:v>
                </c:pt>
                <c:pt idx="40136">
                  <c:v>8.0271999999966199E-4</c:v>
                </c:pt>
                <c:pt idx="40137">
                  <c:v>8.0273999999966197E-4</c:v>
                </c:pt>
                <c:pt idx="40138">
                  <c:v>8.0275999999966196E-4</c:v>
                </c:pt>
                <c:pt idx="40139">
                  <c:v>8.0277999999966195E-4</c:v>
                </c:pt>
                <c:pt idx="40140">
                  <c:v>8.0279999999966194E-4</c:v>
                </c:pt>
                <c:pt idx="40141">
                  <c:v>8.0281999999966193E-4</c:v>
                </c:pt>
                <c:pt idx="40142">
                  <c:v>8.0283999999966192E-4</c:v>
                </c:pt>
                <c:pt idx="40143">
                  <c:v>8.0285999999966191E-4</c:v>
                </c:pt>
                <c:pt idx="40144">
                  <c:v>8.028799999996619E-4</c:v>
                </c:pt>
                <c:pt idx="40145">
                  <c:v>8.0289999999966189E-4</c:v>
                </c:pt>
                <c:pt idx="40146">
                  <c:v>8.0291999999966188E-4</c:v>
                </c:pt>
                <c:pt idx="40147">
                  <c:v>8.0293999999966187E-4</c:v>
                </c:pt>
                <c:pt idx="40148">
                  <c:v>8.0295999999966186E-4</c:v>
                </c:pt>
                <c:pt idx="40149">
                  <c:v>8.0297999999966185E-4</c:v>
                </c:pt>
                <c:pt idx="40150">
                  <c:v>8.0299999999966184E-4</c:v>
                </c:pt>
                <c:pt idx="40151">
                  <c:v>8.0301999999966183E-4</c:v>
                </c:pt>
                <c:pt idx="40152">
                  <c:v>8.0303999999966182E-4</c:v>
                </c:pt>
                <c:pt idx="40153">
                  <c:v>8.0305999999966181E-4</c:v>
                </c:pt>
                <c:pt idx="40154">
                  <c:v>8.030799999996618E-4</c:v>
                </c:pt>
                <c:pt idx="40155">
                  <c:v>8.0309999999966179E-4</c:v>
                </c:pt>
                <c:pt idx="40156">
                  <c:v>8.0311999999966178E-4</c:v>
                </c:pt>
                <c:pt idx="40157">
                  <c:v>8.0313999999966177E-4</c:v>
                </c:pt>
                <c:pt idx="40158">
                  <c:v>8.0315999999966176E-4</c:v>
                </c:pt>
                <c:pt idx="40159">
                  <c:v>8.0317999999966175E-4</c:v>
                </c:pt>
                <c:pt idx="40160">
                  <c:v>8.0319999999966174E-4</c:v>
                </c:pt>
                <c:pt idx="40161">
                  <c:v>8.0321999999966173E-4</c:v>
                </c:pt>
                <c:pt idx="40162">
                  <c:v>8.0323999999966172E-4</c:v>
                </c:pt>
                <c:pt idx="40163">
                  <c:v>8.0325999999966171E-4</c:v>
                </c:pt>
                <c:pt idx="40164">
                  <c:v>8.032799999996617E-4</c:v>
                </c:pt>
                <c:pt idx="40165">
                  <c:v>8.0329999999966168E-4</c:v>
                </c:pt>
                <c:pt idx="40166">
                  <c:v>8.0331999999966167E-4</c:v>
                </c:pt>
                <c:pt idx="40167">
                  <c:v>8.0333999999966166E-4</c:v>
                </c:pt>
                <c:pt idx="40168">
                  <c:v>8.0335999999966165E-4</c:v>
                </c:pt>
                <c:pt idx="40169">
                  <c:v>8.0337999999966164E-4</c:v>
                </c:pt>
                <c:pt idx="40170">
                  <c:v>8.0339999999966163E-4</c:v>
                </c:pt>
                <c:pt idx="40171">
                  <c:v>8.0341999999966162E-4</c:v>
                </c:pt>
                <c:pt idx="40172">
                  <c:v>8.0343999999966161E-4</c:v>
                </c:pt>
                <c:pt idx="40173">
                  <c:v>8.034599999996616E-4</c:v>
                </c:pt>
                <c:pt idx="40174">
                  <c:v>8.0347999999966159E-4</c:v>
                </c:pt>
                <c:pt idx="40175">
                  <c:v>8.0349999999966158E-4</c:v>
                </c:pt>
                <c:pt idx="40176">
                  <c:v>8.0351999999966157E-4</c:v>
                </c:pt>
                <c:pt idx="40177">
                  <c:v>8.0353999999966156E-4</c:v>
                </c:pt>
                <c:pt idx="40178">
                  <c:v>8.0355999999966155E-4</c:v>
                </c:pt>
                <c:pt idx="40179">
                  <c:v>8.0357999999966154E-4</c:v>
                </c:pt>
                <c:pt idx="40180">
                  <c:v>8.0359999999966153E-4</c:v>
                </c:pt>
                <c:pt idx="40181">
                  <c:v>8.0361999999966152E-4</c:v>
                </c:pt>
                <c:pt idx="40182">
                  <c:v>8.0363999999966151E-4</c:v>
                </c:pt>
                <c:pt idx="40183">
                  <c:v>8.036599999996615E-4</c:v>
                </c:pt>
                <c:pt idx="40184">
                  <c:v>8.0367999999966149E-4</c:v>
                </c:pt>
                <c:pt idx="40185">
                  <c:v>8.0369999999966148E-4</c:v>
                </c:pt>
                <c:pt idx="40186">
                  <c:v>8.0371999999966147E-4</c:v>
                </c:pt>
                <c:pt idx="40187">
                  <c:v>8.0373999999966146E-4</c:v>
                </c:pt>
                <c:pt idx="40188">
                  <c:v>8.0375999999966145E-4</c:v>
                </c:pt>
                <c:pt idx="40189">
                  <c:v>8.0377999999966144E-4</c:v>
                </c:pt>
                <c:pt idx="40190">
                  <c:v>8.0379999999966143E-4</c:v>
                </c:pt>
                <c:pt idx="40191">
                  <c:v>8.0381999999966142E-4</c:v>
                </c:pt>
                <c:pt idx="40192">
                  <c:v>8.0383999999966141E-4</c:v>
                </c:pt>
                <c:pt idx="40193">
                  <c:v>8.0385999999966139E-4</c:v>
                </c:pt>
                <c:pt idx="40194">
                  <c:v>8.0387999999966138E-4</c:v>
                </c:pt>
                <c:pt idx="40195">
                  <c:v>8.0389999999966137E-4</c:v>
                </c:pt>
                <c:pt idx="40196">
                  <c:v>8.0391999999966136E-4</c:v>
                </c:pt>
                <c:pt idx="40197">
                  <c:v>8.0393999999966135E-4</c:v>
                </c:pt>
                <c:pt idx="40198">
                  <c:v>8.0395999999966134E-4</c:v>
                </c:pt>
                <c:pt idx="40199">
                  <c:v>8.0397999999966133E-4</c:v>
                </c:pt>
                <c:pt idx="40200">
                  <c:v>8.0399999999966132E-4</c:v>
                </c:pt>
                <c:pt idx="40201">
                  <c:v>8.0401999999966131E-4</c:v>
                </c:pt>
                <c:pt idx="40202">
                  <c:v>8.040399999996613E-4</c:v>
                </c:pt>
                <c:pt idx="40203">
                  <c:v>8.0405999999966129E-4</c:v>
                </c:pt>
                <c:pt idx="40204">
                  <c:v>8.0407999999966128E-4</c:v>
                </c:pt>
                <c:pt idx="40205">
                  <c:v>8.0409999999966127E-4</c:v>
                </c:pt>
                <c:pt idx="40206">
                  <c:v>8.0411999999966126E-4</c:v>
                </c:pt>
                <c:pt idx="40207">
                  <c:v>8.0413999999966125E-4</c:v>
                </c:pt>
                <c:pt idx="40208">
                  <c:v>8.0415999999966124E-4</c:v>
                </c:pt>
                <c:pt idx="40209">
                  <c:v>8.0417999999966123E-4</c:v>
                </c:pt>
                <c:pt idx="40210">
                  <c:v>8.0419999999966122E-4</c:v>
                </c:pt>
                <c:pt idx="40211">
                  <c:v>8.0421999999966121E-4</c:v>
                </c:pt>
                <c:pt idx="40212">
                  <c:v>8.042399999996612E-4</c:v>
                </c:pt>
                <c:pt idx="40213">
                  <c:v>8.0425999999966119E-4</c:v>
                </c:pt>
                <c:pt idx="40214">
                  <c:v>8.0427999999966118E-4</c:v>
                </c:pt>
                <c:pt idx="40215">
                  <c:v>8.0429999999966117E-4</c:v>
                </c:pt>
                <c:pt idx="40216">
                  <c:v>8.0431999999966116E-4</c:v>
                </c:pt>
                <c:pt idx="40217">
                  <c:v>8.0433999999966115E-4</c:v>
                </c:pt>
                <c:pt idx="40218">
                  <c:v>8.0435999999966114E-4</c:v>
                </c:pt>
                <c:pt idx="40219">
                  <c:v>8.0437999999966113E-4</c:v>
                </c:pt>
                <c:pt idx="40220">
                  <c:v>8.0439999999966112E-4</c:v>
                </c:pt>
                <c:pt idx="40221">
                  <c:v>8.044199999996611E-4</c:v>
                </c:pt>
                <c:pt idx="40222">
                  <c:v>8.0443999999966109E-4</c:v>
                </c:pt>
                <c:pt idx="40223">
                  <c:v>8.0445999999966108E-4</c:v>
                </c:pt>
                <c:pt idx="40224">
                  <c:v>8.0447999999966107E-4</c:v>
                </c:pt>
                <c:pt idx="40225">
                  <c:v>8.0449999999966106E-4</c:v>
                </c:pt>
                <c:pt idx="40226">
                  <c:v>8.0451999999966105E-4</c:v>
                </c:pt>
                <c:pt idx="40227">
                  <c:v>8.0453999999966104E-4</c:v>
                </c:pt>
                <c:pt idx="40228">
                  <c:v>8.0455999999966103E-4</c:v>
                </c:pt>
                <c:pt idx="40229">
                  <c:v>8.0457999999966102E-4</c:v>
                </c:pt>
                <c:pt idx="40230">
                  <c:v>8.0459999999966101E-4</c:v>
                </c:pt>
                <c:pt idx="40231">
                  <c:v>8.04619999999661E-4</c:v>
                </c:pt>
                <c:pt idx="40232">
                  <c:v>8.0463999999966099E-4</c:v>
                </c:pt>
                <c:pt idx="40233">
                  <c:v>8.0465999999966098E-4</c:v>
                </c:pt>
                <c:pt idx="40234">
                  <c:v>8.0467999999966097E-4</c:v>
                </c:pt>
                <c:pt idx="40235">
                  <c:v>8.0469999999966096E-4</c:v>
                </c:pt>
                <c:pt idx="40236">
                  <c:v>8.0471999999966095E-4</c:v>
                </c:pt>
                <c:pt idx="40237">
                  <c:v>8.0473999999966094E-4</c:v>
                </c:pt>
                <c:pt idx="40238">
                  <c:v>8.0475999999966093E-4</c:v>
                </c:pt>
                <c:pt idx="40239">
                  <c:v>8.0477999999966092E-4</c:v>
                </c:pt>
                <c:pt idx="40240">
                  <c:v>8.0479999999966091E-4</c:v>
                </c:pt>
                <c:pt idx="40241">
                  <c:v>8.048199999996609E-4</c:v>
                </c:pt>
                <c:pt idx="40242">
                  <c:v>8.0483999999966089E-4</c:v>
                </c:pt>
                <c:pt idx="40243">
                  <c:v>8.0485999999966088E-4</c:v>
                </c:pt>
                <c:pt idx="40244">
                  <c:v>8.0487999999966087E-4</c:v>
                </c:pt>
                <c:pt idx="40245">
                  <c:v>8.0489999999966086E-4</c:v>
                </c:pt>
                <c:pt idx="40246">
                  <c:v>8.0491999999966085E-4</c:v>
                </c:pt>
                <c:pt idx="40247">
                  <c:v>8.0493999999966084E-4</c:v>
                </c:pt>
                <c:pt idx="40248">
                  <c:v>8.0495999999966083E-4</c:v>
                </c:pt>
                <c:pt idx="40249">
                  <c:v>8.0497999999966081E-4</c:v>
                </c:pt>
                <c:pt idx="40250">
                  <c:v>8.049999999996608E-4</c:v>
                </c:pt>
                <c:pt idx="40251">
                  <c:v>8.0501999999966079E-4</c:v>
                </c:pt>
                <c:pt idx="40252">
                  <c:v>8.0503999999966078E-4</c:v>
                </c:pt>
                <c:pt idx="40253">
                  <c:v>8.0505999999966077E-4</c:v>
                </c:pt>
                <c:pt idx="40254">
                  <c:v>8.0507999999966076E-4</c:v>
                </c:pt>
                <c:pt idx="40255">
                  <c:v>8.0509999999966075E-4</c:v>
                </c:pt>
                <c:pt idx="40256">
                  <c:v>8.0511999999966074E-4</c:v>
                </c:pt>
                <c:pt idx="40257">
                  <c:v>8.0513999999966073E-4</c:v>
                </c:pt>
                <c:pt idx="40258">
                  <c:v>8.0515999999966072E-4</c:v>
                </c:pt>
                <c:pt idx="40259">
                  <c:v>8.0517999999966071E-4</c:v>
                </c:pt>
                <c:pt idx="40260">
                  <c:v>8.051999999996607E-4</c:v>
                </c:pt>
                <c:pt idx="40261">
                  <c:v>8.0521999999966069E-4</c:v>
                </c:pt>
                <c:pt idx="40262">
                  <c:v>8.0523999999966068E-4</c:v>
                </c:pt>
                <c:pt idx="40263">
                  <c:v>8.0525999999966067E-4</c:v>
                </c:pt>
                <c:pt idx="40264">
                  <c:v>8.0527999999966066E-4</c:v>
                </c:pt>
                <c:pt idx="40265">
                  <c:v>8.0529999999966065E-4</c:v>
                </c:pt>
                <c:pt idx="40266">
                  <c:v>8.0531999999966064E-4</c:v>
                </c:pt>
                <c:pt idx="40267">
                  <c:v>8.0533999999966063E-4</c:v>
                </c:pt>
                <c:pt idx="40268">
                  <c:v>8.0535999999966062E-4</c:v>
                </c:pt>
                <c:pt idx="40269">
                  <c:v>8.0537999999966061E-4</c:v>
                </c:pt>
                <c:pt idx="40270">
                  <c:v>8.053999999996606E-4</c:v>
                </c:pt>
                <c:pt idx="40271">
                  <c:v>8.0541999999966059E-4</c:v>
                </c:pt>
                <c:pt idx="40272">
                  <c:v>8.0543999999966058E-4</c:v>
                </c:pt>
                <c:pt idx="40273">
                  <c:v>8.0545999999966057E-4</c:v>
                </c:pt>
                <c:pt idx="40274">
                  <c:v>8.0547999999966056E-4</c:v>
                </c:pt>
                <c:pt idx="40275">
                  <c:v>8.0549999999966055E-4</c:v>
                </c:pt>
                <c:pt idx="40276">
                  <c:v>8.0551999999966054E-4</c:v>
                </c:pt>
                <c:pt idx="40277">
                  <c:v>8.0553999999966052E-4</c:v>
                </c:pt>
                <c:pt idx="40278">
                  <c:v>8.0555999999966051E-4</c:v>
                </c:pt>
                <c:pt idx="40279">
                  <c:v>8.055799999996605E-4</c:v>
                </c:pt>
                <c:pt idx="40280">
                  <c:v>8.0559999999966049E-4</c:v>
                </c:pt>
                <c:pt idx="40281">
                  <c:v>8.0561999999966048E-4</c:v>
                </c:pt>
                <c:pt idx="40282">
                  <c:v>8.0563999999966047E-4</c:v>
                </c:pt>
                <c:pt idx="40283">
                  <c:v>8.0565999999966046E-4</c:v>
                </c:pt>
                <c:pt idx="40284">
                  <c:v>8.0567999999966045E-4</c:v>
                </c:pt>
                <c:pt idx="40285">
                  <c:v>8.0569999999966044E-4</c:v>
                </c:pt>
                <c:pt idx="40286">
                  <c:v>8.0571999999966043E-4</c:v>
                </c:pt>
                <c:pt idx="40287">
                  <c:v>8.0573999999966042E-4</c:v>
                </c:pt>
                <c:pt idx="40288">
                  <c:v>8.0575999999966041E-4</c:v>
                </c:pt>
                <c:pt idx="40289">
                  <c:v>8.057799999996604E-4</c:v>
                </c:pt>
                <c:pt idx="40290">
                  <c:v>8.0579999999966039E-4</c:v>
                </c:pt>
                <c:pt idx="40291">
                  <c:v>8.0581999999966038E-4</c:v>
                </c:pt>
                <c:pt idx="40292">
                  <c:v>8.0583999999966037E-4</c:v>
                </c:pt>
                <c:pt idx="40293">
                  <c:v>8.0585999999966036E-4</c:v>
                </c:pt>
                <c:pt idx="40294">
                  <c:v>8.0587999999966035E-4</c:v>
                </c:pt>
                <c:pt idx="40295">
                  <c:v>8.0589999999966034E-4</c:v>
                </c:pt>
                <c:pt idx="40296">
                  <c:v>8.0591999999966033E-4</c:v>
                </c:pt>
                <c:pt idx="40297">
                  <c:v>8.0593999999966032E-4</c:v>
                </c:pt>
                <c:pt idx="40298">
                  <c:v>8.0595999999966031E-4</c:v>
                </c:pt>
                <c:pt idx="40299">
                  <c:v>8.059799999996603E-4</c:v>
                </c:pt>
                <c:pt idx="40300">
                  <c:v>8.0599999999966029E-4</c:v>
                </c:pt>
                <c:pt idx="40301">
                  <c:v>8.0601999999966028E-4</c:v>
                </c:pt>
                <c:pt idx="40302">
                  <c:v>8.0603999999966027E-4</c:v>
                </c:pt>
                <c:pt idx="40303">
                  <c:v>8.0605999999966026E-4</c:v>
                </c:pt>
                <c:pt idx="40304">
                  <c:v>8.0607999999966025E-4</c:v>
                </c:pt>
                <c:pt idx="40305">
                  <c:v>8.0609999999966024E-4</c:v>
                </c:pt>
                <c:pt idx="40306">
                  <c:v>8.0611999999966022E-4</c:v>
                </c:pt>
                <c:pt idx="40307">
                  <c:v>8.0613999999966021E-4</c:v>
                </c:pt>
                <c:pt idx="40308">
                  <c:v>8.061599999996602E-4</c:v>
                </c:pt>
                <c:pt idx="40309">
                  <c:v>8.0617999999966019E-4</c:v>
                </c:pt>
                <c:pt idx="40310">
                  <c:v>8.0619999999966018E-4</c:v>
                </c:pt>
                <c:pt idx="40311">
                  <c:v>8.0621999999966017E-4</c:v>
                </c:pt>
                <c:pt idx="40312">
                  <c:v>8.0623999999966016E-4</c:v>
                </c:pt>
                <c:pt idx="40313">
                  <c:v>8.0625999999966015E-4</c:v>
                </c:pt>
                <c:pt idx="40314">
                  <c:v>8.0627999999966014E-4</c:v>
                </c:pt>
                <c:pt idx="40315">
                  <c:v>8.0629999999966013E-4</c:v>
                </c:pt>
                <c:pt idx="40316">
                  <c:v>8.0631999999966012E-4</c:v>
                </c:pt>
                <c:pt idx="40317">
                  <c:v>8.0633999999966011E-4</c:v>
                </c:pt>
                <c:pt idx="40318">
                  <c:v>8.063599999996601E-4</c:v>
                </c:pt>
                <c:pt idx="40319">
                  <c:v>8.0637999999966009E-4</c:v>
                </c:pt>
                <c:pt idx="40320">
                  <c:v>8.0639999999966008E-4</c:v>
                </c:pt>
                <c:pt idx="40321">
                  <c:v>8.0641999999966007E-4</c:v>
                </c:pt>
                <c:pt idx="40322">
                  <c:v>8.0643999999966006E-4</c:v>
                </c:pt>
                <c:pt idx="40323">
                  <c:v>8.0645999999966005E-4</c:v>
                </c:pt>
                <c:pt idx="40324">
                  <c:v>8.0647999999966004E-4</c:v>
                </c:pt>
                <c:pt idx="40325">
                  <c:v>8.0649999999966003E-4</c:v>
                </c:pt>
                <c:pt idx="40326">
                  <c:v>8.0651999999966002E-4</c:v>
                </c:pt>
                <c:pt idx="40327">
                  <c:v>8.0653999999966001E-4</c:v>
                </c:pt>
                <c:pt idx="40328">
                  <c:v>8.0655999999966E-4</c:v>
                </c:pt>
                <c:pt idx="40329">
                  <c:v>8.0657999999965999E-4</c:v>
                </c:pt>
                <c:pt idx="40330">
                  <c:v>8.0659999999965998E-4</c:v>
                </c:pt>
                <c:pt idx="40331">
                  <c:v>8.0661999999965997E-4</c:v>
                </c:pt>
                <c:pt idx="40332">
                  <c:v>8.0663999999965996E-4</c:v>
                </c:pt>
                <c:pt idx="40333">
                  <c:v>8.0665999999965995E-4</c:v>
                </c:pt>
                <c:pt idx="40334">
                  <c:v>8.0667999999965993E-4</c:v>
                </c:pt>
                <c:pt idx="40335">
                  <c:v>8.0669999999965992E-4</c:v>
                </c:pt>
                <c:pt idx="40336">
                  <c:v>8.0671999999965991E-4</c:v>
                </c:pt>
                <c:pt idx="40337">
                  <c:v>8.067399999996599E-4</c:v>
                </c:pt>
                <c:pt idx="40338">
                  <c:v>8.0675999999965989E-4</c:v>
                </c:pt>
                <c:pt idx="40339">
                  <c:v>8.0677999999965988E-4</c:v>
                </c:pt>
                <c:pt idx="40340">
                  <c:v>8.0679999999965987E-4</c:v>
                </c:pt>
                <c:pt idx="40341">
                  <c:v>8.0681999999965986E-4</c:v>
                </c:pt>
                <c:pt idx="40342">
                  <c:v>8.0683999999965985E-4</c:v>
                </c:pt>
                <c:pt idx="40343">
                  <c:v>8.0685999999965984E-4</c:v>
                </c:pt>
                <c:pt idx="40344">
                  <c:v>8.0687999999965983E-4</c:v>
                </c:pt>
                <c:pt idx="40345">
                  <c:v>8.0689999999965982E-4</c:v>
                </c:pt>
                <c:pt idx="40346">
                  <c:v>8.0691999999965981E-4</c:v>
                </c:pt>
                <c:pt idx="40347">
                  <c:v>8.069399999996598E-4</c:v>
                </c:pt>
                <c:pt idx="40348">
                  <c:v>8.0695999999965979E-4</c:v>
                </c:pt>
                <c:pt idx="40349">
                  <c:v>8.0697999999965978E-4</c:v>
                </c:pt>
                <c:pt idx="40350">
                  <c:v>8.0699999999965977E-4</c:v>
                </c:pt>
                <c:pt idx="40351">
                  <c:v>8.0701999999965976E-4</c:v>
                </c:pt>
                <c:pt idx="40352">
                  <c:v>8.0703999999965975E-4</c:v>
                </c:pt>
                <c:pt idx="40353">
                  <c:v>8.0705999999965974E-4</c:v>
                </c:pt>
                <c:pt idx="40354">
                  <c:v>8.0707999999965973E-4</c:v>
                </c:pt>
                <c:pt idx="40355">
                  <c:v>8.0709999999965972E-4</c:v>
                </c:pt>
                <c:pt idx="40356">
                  <c:v>8.0711999999965971E-4</c:v>
                </c:pt>
                <c:pt idx="40357">
                  <c:v>8.071399999996597E-4</c:v>
                </c:pt>
                <c:pt idx="40358">
                  <c:v>8.0715999999965969E-4</c:v>
                </c:pt>
                <c:pt idx="40359">
                  <c:v>8.0717999999965968E-4</c:v>
                </c:pt>
                <c:pt idx="40360">
                  <c:v>8.0719999999965967E-4</c:v>
                </c:pt>
                <c:pt idx="40361">
                  <c:v>8.0721999999965966E-4</c:v>
                </c:pt>
                <c:pt idx="40362">
                  <c:v>8.0723999999965964E-4</c:v>
                </c:pt>
                <c:pt idx="40363">
                  <c:v>8.0725999999965963E-4</c:v>
                </c:pt>
                <c:pt idx="40364">
                  <c:v>8.0727999999965962E-4</c:v>
                </c:pt>
                <c:pt idx="40365">
                  <c:v>8.0729999999965961E-4</c:v>
                </c:pt>
                <c:pt idx="40366">
                  <c:v>8.073199999996596E-4</c:v>
                </c:pt>
                <c:pt idx="40367">
                  <c:v>8.0733999999965959E-4</c:v>
                </c:pt>
                <c:pt idx="40368">
                  <c:v>8.0735999999965958E-4</c:v>
                </c:pt>
                <c:pt idx="40369">
                  <c:v>8.0737999999965957E-4</c:v>
                </c:pt>
                <c:pt idx="40370">
                  <c:v>8.0739999999965956E-4</c:v>
                </c:pt>
                <c:pt idx="40371">
                  <c:v>8.0741999999965955E-4</c:v>
                </c:pt>
                <c:pt idx="40372">
                  <c:v>8.0743999999965954E-4</c:v>
                </c:pt>
                <c:pt idx="40373">
                  <c:v>8.0745999999965953E-4</c:v>
                </c:pt>
                <c:pt idx="40374">
                  <c:v>8.0747999999965952E-4</c:v>
                </c:pt>
                <c:pt idx="40375">
                  <c:v>8.0749999999965951E-4</c:v>
                </c:pt>
                <c:pt idx="40376">
                  <c:v>8.075199999996595E-4</c:v>
                </c:pt>
                <c:pt idx="40377">
                  <c:v>8.0753999999965949E-4</c:v>
                </c:pt>
                <c:pt idx="40378">
                  <c:v>8.0755999999965948E-4</c:v>
                </c:pt>
                <c:pt idx="40379">
                  <c:v>8.0757999999965947E-4</c:v>
                </c:pt>
                <c:pt idx="40380">
                  <c:v>8.0759999999965946E-4</c:v>
                </c:pt>
                <c:pt idx="40381">
                  <c:v>8.0761999999965945E-4</c:v>
                </c:pt>
                <c:pt idx="40382">
                  <c:v>8.0763999999965944E-4</c:v>
                </c:pt>
                <c:pt idx="40383">
                  <c:v>8.0765999999965943E-4</c:v>
                </c:pt>
                <c:pt idx="40384">
                  <c:v>8.0767999999965942E-4</c:v>
                </c:pt>
                <c:pt idx="40385">
                  <c:v>8.0769999999965941E-4</c:v>
                </c:pt>
                <c:pt idx="40386">
                  <c:v>8.077199999996594E-4</c:v>
                </c:pt>
                <c:pt idx="40387">
                  <c:v>8.0773999999965939E-4</c:v>
                </c:pt>
                <c:pt idx="40388">
                  <c:v>8.0775999999965938E-4</c:v>
                </c:pt>
                <c:pt idx="40389">
                  <c:v>8.0777999999965937E-4</c:v>
                </c:pt>
                <c:pt idx="40390">
                  <c:v>8.0779999999965935E-4</c:v>
                </c:pt>
                <c:pt idx="40391">
                  <c:v>8.0781999999965934E-4</c:v>
                </c:pt>
                <c:pt idx="40392">
                  <c:v>8.0783999999965933E-4</c:v>
                </c:pt>
                <c:pt idx="40393">
                  <c:v>8.0785999999965932E-4</c:v>
                </c:pt>
                <c:pt idx="40394">
                  <c:v>8.0787999999965931E-4</c:v>
                </c:pt>
                <c:pt idx="40395">
                  <c:v>8.078999999996593E-4</c:v>
                </c:pt>
                <c:pt idx="40396">
                  <c:v>8.0791999999965929E-4</c:v>
                </c:pt>
                <c:pt idx="40397">
                  <c:v>8.0793999999965928E-4</c:v>
                </c:pt>
                <c:pt idx="40398">
                  <c:v>8.0795999999965927E-4</c:v>
                </c:pt>
                <c:pt idx="40399">
                  <c:v>8.0797999999965926E-4</c:v>
                </c:pt>
                <c:pt idx="40400">
                  <c:v>8.0799999999965925E-4</c:v>
                </c:pt>
                <c:pt idx="40401">
                  <c:v>8.0801999999965924E-4</c:v>
                </c:pt>
                <c:pt idx="40402">
                  <c:v>8.0803999999965923E-4</c:v>
                </c:pt>
                <c:pt idx="40403">
                  <c:v>8.0805999999965922E-4</c:v>
                </c:pt>
                <c:pt idx="40404">
                  <c:v>8.0807999999965921E-4</c:v>
                </c:pt>
                <c:pt idx="40405">
                  <c:v>8.080999999996592E-4</c:v>
                </c:pt>
                <c:pt idx="40406">
                  <c:v>8.0811999999965919E-4</c:v>
                </c:pt>
                <c:pt idx="40407">
                  <c:v>8.0813999999965918E-4</c:v>
                </c:pt>
                <c:pt idx="40408">
                  <c:v>8.0815999999965917E-4</c:v>
                </c:pt>
                <c:pt idx="40409">
                  <c:v>8.0817999999965916E-4</c:v>
                </c:pt>
                <c:pt idx="40410">
                  <c:v>8.0819999999965915E-4</c:v>
                </c:pt>
                <c:pt idx="40411">
                  <c:v>8.0821999999965914E-4</c:v>
                </c:pt>
                <c:pt idx="40412">
                  <c:v>8.0823999999965913E-4</c:v>
                </c:pt>
                <c:pt idx="40413">
                  <c:v>8.0825999999965912E-4</c:v>
                </c:pt>
                <c:pt idx="40414">
                  <c:v>8.0827999999965911E-4</c:v>
                </c:pt>
                <c:pt idx="40415">
                  <c:v>8.082999999996591E-4</c:v>
                </c:pt>
                <c:pt idx="40416">
                  <c:v>8.0831999999965909E-4</c:v>
                </c:pt>
                <c:pt idx="40417">
                  <c:v>8.0833999999965908E-4</c:v>
                </c:pt>
                <c:pt idx="40418">
                  <c:v>8.0835999999965906E-4</c:v>
                </c:pt>
                <c:pt idx="40419">
                  <c:v>8.0837999999965905E-4</c:v>
                </c:pt>
                <c:pt idx="40420">
                  <c:v>8.0839999999965904E-4</c:v>
                </c:pt>
                <c:pt idx="40421">
                  <c:v>8.0841999999965903E-4</c:v>
                </c:pt>
                <c:pt idx="40422">
                  <c:v>8.0843999999965902E-4</c:v>
                </c:pt>
                <c:pt idx="40423">
                  <c:v>8.0845999999965901E-4</c:v>
                </c:pt>
                <c:pt idx="40424">
                  <c:v>8.08479999999659E-4</c:v>
                </c:pt>
                <c:pt idx="40425">
                  <c:v>8.0849999999965899E-4</c:v>
                </c:pt>
                <c:pt idx="40426">
                  <c:v>8.0851999999965898E-4</c:v>
                </c:pt>
                <c:pt idx="40427">
                  <c:v>8.0853999999965897E-4</c:v>
                </c:pt>
                <c:pt idx="40428">
                  <c:v>8.0855999999965896E-4</c:v>
                </c:pt>
                <c:pt idx="40429">
                  <c:v>8.0857999999965895E-4</c:v>
                </c:pt>
                <c:pt idx="40430">
                  <c:v>8.0859999999965894E-4</c:v>
                </c:pt>
                <c:pt idx="40431">
                  <c:v>8.0861999999965893E-4</c:v>
                </c:pt>
                <c:pt idx="40432">
                  <c:v>8.0863999999965892E-4</c:v>
                </c:pt>
                <c:pt idx="40433">
                  <c:v>8.0865999999965891E-4</c:v>
                </c:pt>
                <c:pt idx="40434">
                  <c:v>8.086799999996589E-4</c:v>
                </c:pt>
                <c:pt idx="40435">
                  <c:v>8.0869999999965889E-4</c:v>
                </c:pt>
                <c:pt idx="40436">
                  <c:v>8.0871999999965888E-4</c:v>
                </c:pt>
                <c:pt idx="40437">
                  <c:v>8.0873999999965887E-4</c:v>
                </c:pt>
                <c:pt idx="40438">
                  <c:v>8.0875999999965886E-4</c:v>
                </c:pt>
                <c:pt idx="40439">
                  <c:v>8.0877999999965885E-4</c:v>
                </c:pt>
                <c:pt idx="40440">
                  <c:v>8.0879999999965884E-4</c:v>
                </c:pt>
                <c:pt idx="40441">
                  <c:v>8.0881999999965883E-4</c:v>
                </c:pt>
                <c:pt idx="40442">
                  <c:v>8.0883999999965882E-4</c:v>
                </c:pt>
                <c:pt idx="40443">
                  <c:v>8.0885999999965881E-4</c:v>
                </c:pt>
                <c:pt idx="40444">
                  <c:v>8.088799999996588E-4</c:v>
                </c:pt>
                <c:pt idx="40445">
                  <c:v>8.0889999999965879E-4</c:v>
                </c:pt>
                <c:pt idx="40446">
                  <c:v>8.0891999999965877E-4</c:v>
                </c:pt>
                <c:pt idx="40447">
                  <c:v>8.0893999999965876E-4</c:v>
                </c:pt>
                <c:pt idx="40448">
                  <c:v>8.0895999999965875E-4</c:v>
                </c:pt>
                <c:pt idx="40449">
                  <c:v>8.0897999999965874E-4</c:v>
                </c:pt>
                <c:pt idx="40450">
                  <c:v>8.0899999999965873E-4</c:v>
                </c:pt>
                <c:pt idx="40451">
                  <c:v>8.0901999999965872E-4</c:v>
                </c:pt>
                <c:pt idx="40452">
                  <c:v>8.0903999999965871E-4</c:v>
                </c:pt>
                <c:pt idx="40453">
                  <c:v>8.090599999996587E-4</c:v>
                </c:pt>
                <c:pt idx="40454">
                  <c:v>8.0907999999965869E-4</c:v>
                </c:pt>
                <c:pt idx="40455">
                  <c:v>8.0909999999965868E-4</c:v>
                </c:pt>
                <c:pt idx="40456">
                  <c:v>8.0911999999965867E-4</c:v>
                </c:pt>
                <c:pt idx="40457">
                  <c:v>8.0913999999965866E-4</c:v>
                </c:pt>
                <c:pt idx="40458">
                  <c:v>8.0915999999965865E-4</c:v>
                </c:pt>
                <c:pt idx="40459">
                  <c:v>8.0917999999965864E-4</c:v>
                </c:pt>
                <c:pt idx="40460">
                  <c:v>8.0919999999965863E-4</c:v>
                </c:pt>
                <c:pt idx="40461">
                  <c:v>8.0921999999965862E-4</c:v>
                </c:pt>
                <c:pt idx="40462">
                  <c:v>8.0923999999965861E-4</c:v>
                </c:pt>
                <c:pt idx="40463">
                  <c:v>8.092599999996586E-4</c:v>
                </c:pt>
                <c:pt idx="40464">
                  <c:v>8.0927999999965859E-4</c:v>
                </c:pt>
                <c:pt idx="40465">
                  <c:v>8.0929999999965858E-4</c:v>
                </c:pt>
                <c:pt idx="40466">
                  <c:v>8.0931999999965857E-4</c:v>
                </c:pt>
                <c:pt idx="40467">
                  <c:v>8.0933999999965856E-4</c:v>
                </c:pt>
                <c:pt idx="40468">
                  <c:v>8.0935999999965855E-4</c:v>
                </c:pt>
                <c:pt idx="40469">
                  <c:v>8.0937999999965854E-4</c:v>
                </c:pt>
                <c:pt idx="40470">
                  <c:v>8.0939999999965853E-4</c:v>
                </c:pt>
                <c:pt idx="40471">
                  <c:v>8.0941999999965852E-4</c:v>
                </c:pt>
                <c:pt idx="40472">
                  <c:v>8.0943999999965851E-4</c:v>
                </c:pt>
                <c:pt idx="40473">
                  <c:v>8.094599999996585E-4</c:v>
                </c:pt>
                <c:pt idx="40474">
                  <c:v>8.0947999999965848E-4</c:v>
                </c:pt>
                <c:pt idx="40475">
                  <c:v>8.0949999999965847E-4</c:v>
                </c:pt>
                <c:pt idx="40476">
                  <c:v>8.0951999999965846E-4</c:v>
                </c:pt>
                <c:pt idx="40477">
                  <c:v>8.0953999999965845E-4</c:v>
                </c:pt>
                <c:pt idx="40478">
                  <c:v>8.0955999999965844E-4</c:v>
                </c:pt>
                <c:pt idx="40479">
                  <c:v>8.0957999999965843E-4</c:v>
                </c:pt>
                <c:pt idx="40480">
                  <c:v>8.0959999999965842E-4</c:v>
                </c:pt>
                <c:pt idx="40481">
                  <c:v>8.0961999999965841E-4</c:v>
                </c:pt>
                <c:pt idx="40482">
                  <c:v>8.096399999996584E-4</c:v>
                </c:pt>
                <c:pt idx="40483">
                  <c:v>8.0965999999965839E-4</c:v>
                </c:pt>
                <c:pt idx="40484">
                  <c:v>8.0967999999965838E-4</c:v>
                </c:pt>
                <c:pt idx="40485">
                  <c:v>8.0969999999965837E-4</c:v>
                </c:pt>
                <c:pt idx="40486">
                  <c:v>8.0971999999965836E-4</c:v>
                </c:pt>
                <c:pt idx="40487">
                  <c:v>8.0973999999965835E-4</c:v>
                </c:pt>
                <c:pt idx="40488">
                  <c:v>8.0975999999965834E-4</c:v>
                </c:pt>
                <c:pt idx="40489">
                  <c:v>8.0977999999965833E-4</c:v>
                </c:pt>
                <c:pt idx="40490">
                  <c:v>8.0979999999965832E-4</c:v>
                </c:pt>
                <c:pt idx="40491">
                  <c:v>8.0981999999965831E-4</c:v>
                </c:pt>
                <c:pt idx="40492">
                  <c:v>8.098399999996583E-4</c:v>
                </c:pt>
                <c:pt idx="40493">
                  <c:v>8.0985999999965829E-4</c:v>
                </c:pt>
                <c:pt idx="40494">
                  <c:v>8.0987999999965828E-4</c:v>
                </c:pt>
                <c:pt idx="40495">
                  <c:v>8.0989999999965827E-4</c:v>
                </c:pt>
                <c:pt idx="40496">
                  <c:v>8.0991999999965826E-4</c:v>
                </c:pt>
                <c:pt idx="40497">
                  <c:v>8.0993999999965825E-4</c:v>
                </c:pt>
                <c:pt idx="40498">
                  <c:v>8.0995999999965824E-4</c:v>
                </c:pt>
                <c:pt idx="40499">
                  <c:v>8.0997999999965823E-4</c:v>
                </c:pt>
                <c:pt idx="40500">
                  <c:v>8.0999999999965822E-4</c:v>
                </c:pt>
                <c:pt idx="40501">
                  <c:v>8.1001999999965821E-4</c:v>
                </c:pt>
                <c:pt idx="40502">
                  <c:v>8.1003999999965819E-4</c:v>
                </c:pt>
                <c:pt idx="40503">
                  <c:v>8.1005999999965818E-4</c:v>
                </c:pt>
                <c:pt idx="40504">
                  <c:v>8.1007999999965817E-4</c:v>
                </c:pt>
                <c:pt idx="40505">
                  <c:v>8.1009999999965816E-4</c:v>
                </c:pt>
                <c:pt idx="40506">
                  <c:v>8.1011999999965815E-4</c:v>
                </c:pt>
                <c:pt idx="40507">
                  <c:v>8.1013999999965814E-4</c:v>
                </c:pt>
                <c:pt idx="40508">
                  <c:v>8.1015999999965813E-4</c:v>
                </c:pt>
                <c:pt idx="40509">
                  <c:v>8.1017999999965812E-4</c:v>
                </c:pt>
                <c:pt idx="40510">
                  <c:v>8.1019999999965811E-4</c:v>
                </c:pt>
                <c:pt idx="40511">
                  <c:v>8.102199999996581E-4</c:v>
                </c:pt>
                <c:pt idx="40512">
                  <c:v>8.1023999999965809E-4</c:v>
                </c:pt>
                <c:pt idx="40513">
                  <c:v>8.1025999999965808E-4</c:v>
                </c:pt>
                <c:pt idx="40514">
                  <c:v>8.1027999999965807E-4</c:v>
                </c:pt>
                <c:pt idx="40515">
                  <c:v>8.1029999999965806E-4</c:v>
                </c:pt>
                <c:pt idx="40516">
                  <c:v>8.1031999999965805E-4</c:v>
                </c:pt>
                <c:pt idx="40517">
                  <c:v>8.1033999999965804E-4</c:v>
                </c:pt>
                <c:pt idx="40518">
                  <c:v>8.1035999999965803E-4</c:v>
                </c:pt>
                <c:pt idx="40519">
                  <c:v>8.1037999999965802E-4</c:v>
                </c:pt>
                <c:pt idx="40520">
                  <c:v>8.1039999999965801E-4</c:v>
                </c:pt>
                <c:pt idx="40521">
                  <c:v>8.10419999999658E-4</c:v>
                </c:pt>
                <c:pt idx="40522">
                  <c:v>8.1043999999965799E-4</c:v>
                </c:pt>
                <c:pt idx="40523">
                  <c:v>8.1045999999965798E-4</c:v>
                </c:pt>
                <c:pt idx="40524">
                  <c:v>8.1047999999965797E-4</c:v>
                </c:pt>
                <c:pt idx="40525">
                  <c:v>8.1049999999965796E-4</c:v>
                </c:pt>
                <c:pt idx="40526">
                  <c:v>8.1051999999965795E-4</c:v>
                </c:pt>
                <c:pt idx="40527">
                  <c:v>8.1053999999965794E-4</c:v>
                </c:pt>
                <c:pt idx="40528">
                  <c:v>8.1055999999965793E-4</c:v>
                </c:pt>
                <c:pt idx="40529">
                  <c:v>8.1057999999965792E-4</c:v>
                </c:pt>
                <c:pt idx="40530">
                  <c:v>8.105999999996579E-4</c:v>
                </c:pt>
                <c:pt idx="40531">
                  <c:v>8.1061999999965789E-4</c:v>
                </c:pt>
                <c:pt idx="40532">
                  <c:v>8.1063999999965788E-4</c:v>
                </c:pt>
                <c:pt idx="40533">
                  <c:v>8.1065999999965787E-4</c:v>
                </c:pt>
                <c:pt idx="40534">
                  <c:v>8.1067999999965786E-4</c:v>
                </c:pt>
                <c:pt idx="40535">
                  <c:v>8.1069999999965785E-4</c:v>
                </c:pt>
                <c:pt idx="40536">
                  <c:v>8.1071999999965784E-4</c:v>
                </c:pt>
                <c:pt idx="40537">
                  <c:v>8.1073999999965783E-4</c:v>
                </c:pt>
                <c:pt idx="40538">
                  <c:v>8.1075999999965782E-4</c:v>
                </c:pt>
                <c:pt idx="40539">
                  <c:v>8.1077999999965781E-4</c:v>
                </c:pt>
                <c:pt idx="40540">
                  <c:v>8.107999999996578E-4</c:v>
                </c:pt>
                <c:pt idx="40541">
                  <c:v>8.1081999999965779E-4</c:v>
                </c:pt>
                <c:pt idx="40542">
                  <c:v>8.1083999999965778E-4</c:v>
                </c:pt>
                <c:pt idx="40543">
                  <c:v>8.1085999999965777E-4</c:v>
                </c:pt>
                <c:pt idx="40544">
                  <c:v>8.1087999999965776E-4</c:v>
                </c:pt>
                <c:pt idx="40545">
                  <c:v>8.1089999999965775E-4</c:v>
                </c:pt>
                <c:pt idx="40546">
                  <c:v>8.1091999999965774E-4</c:v>
                </c:pt>
                <c:pt idx="40547">
                  <c:v>8.1093999999965773E-4</c:v>
                </c:pt>
                <c:pt idx="40548">
                  <c:v>8.1095999999965772E-4</c:v>
                </c:pt>
                <c:pt idx="40549">
                  <c:v>8.1097999999965771E-4</c:v>
                </c:pt>
                <c:pt idx="40550">
                  <c:v>8.109999999996577E-4</c:v>
                </c:pt>
                <c:pt idx="40551">
                  <c:v>8.1101999999965769E-4</c:v>
                </c:pt>
                <c:pt idx="40552">
                  <c:v>8.1103999999965768E-4</c:v>
                </c:pt>
                <c:pt idx="40553">
                  <c:v>8.1105999999965767E-4</c:v>
                </c:pt>
                <c:pt idx="40554">
                  <c:v>8.1107999999965766E-4</c:v>
                </c:pt>
                <c:pt idx="40555">
                  <c:v>8.1109999999965765E-4</c:v>
                </c:pt>
                <c:pt idx="40556">
                  <c:v>8.1111999999965764E-4</c:v>
                </c:pt>
                <c:pt idx="40557">
                  <c:v>8.1113999999965763E-4</c:v>
                </c:pt>
                <c:pt idx="40558">
                  <c:v>8.1115999999965761E-4</c:v>
                </c:pt>
                <c:pt idx="40559">
                  <c:v>8.111799999996576E-4</c:v>
                </c:pt>
                <c:pt idx="40560">
                  <c:v>8.1119999999965759E-4</c:v>
                </c:pt>
                <c:pt idx="40561">
                  <c:v>8.1121999999965758E-4</c:v>
                </c:pt>
                <c:pt idx="40562">
                  <c:v>8.1123999999965757E-4</c:v>
                </c:pt>
                <c:pt idx="40563">
                  <c:v>8.1125999999965756E-4</c:v>
                </c:pt>
                <c:pt idx="40564">
                  <c:v>8.1127999999965755E-4</c:v>
                </c:pt>
                <c:pt idx="40565">
                  <c:v>8.1129999999965754E-4</c:v>
                </c:pt>
                <c:pt idx="40566">
                  <c:v>8.1131999999965753E-4</c:v>
                </c:pt>
                <c:pt idx="40567">
                  <c:v>8.1133999999965752E-4</c:v>
                </c:pt>
                <c:pt idx="40568">
                  <c:v>8.1135999999965751E-4</c:v>
                </c:pt>
                <c:pt idx="40569">
                  <c:v>8.113799999996575E-4</c:v>
                </c:pt>
                <c:pt idx="40570">
                  <c:v>8.1139999999965749E-4</c:v>
                </c:pt>
                <c:pt idx="40571">
                  <c:v>8.1141999999965748E-4</c:v>
                </c:pt>
                <c:pt idx="40572">
                  <c:v>8.1143999999965747E-4</c:v>
                </c:pt>
                <c:pt idx="40573">
                  <c:v>8.1145999999965746E-4</c:v>
                </c:pt>
                <c:pt idx="40574">
                  <c:v>8.1147999999965745E-4</c:v>
                </c:pt>
                <c:pt idx="40575">
                  <c:v>8.1149999999965744E-4</c:v>
                </c:pt>
                <c:pt idx="40576">
                  <c:v>8.1151999999965743E-4</c:v>
                </c:pt>
                <c:pt idx="40577">
                  <c:v>8.1153999999965742E-4</c:v>
                </c:pt>
                <c:pt idx="40578">
                  <c:v>8.1155999999965741E-4</c:v>
                </c:pt>
                <c:pt idx="40579">
                  <c:v>8.115799999996574E-4</c:v>
                </c:pt>
                <c:pt idx="40580">
                  <c:v>8.1159999999965739E-4</c:v>
                </c:pt>
                <c:pt idx="40581">
                  <c:v>8.1161999999965738E-4</c:v>
                </c:pt>
                <c:pt idx="40582">
                  <c:v>8.1163999999965737E-4</c:v>
                </c:pt>
                <c:pt idx="40583">
                  <c:v>8.1165999999965736E-4</c:v>
                </c:pt>
                <c:pt idx="40584">
                  <c:v>8.1167999999965735E-4</c:v>
                </c:pt>
                <c:pt idx="40585">
                  <c:v>8.1169999999965734E-4</c:v>
                </c:pt>
                <c:pt idx="40586">
                  <c:v>8.1171999999965733E-4</c:v>
                </c:pt>
                <c:pt idx="40587">
                  <c:v>8.1173999999965731E-4</c:v>
                </c:pt>
                <c:pt idx="40588">
                  <c:v>8.117599999996573E-4</c:v>
                </c:pt>
                <c:pt idx="40589">
                  <c:v>8.1177999999965729E-4</c:v>
                </c:pt>
                <c:pt idx="40590">
                  <c:v>8.1179999999965728E-4</c:v>
                </c:pt>
                <c:pt idx="40591">
                  <c:v>8.1181999999965727E-4</c:v>
                </c:pt>
                <c:pt idx="40592">
                  <c:v>8.1183999999965726E-4</c:v>
                </c:pt>
                <c:pt idx="40593">
                  <c:v>8.1185999999965725E-4</c:v>
                </c:pt>
                <c:pt idx="40594">
                  <c:v>8.1187999999965724E-4</c:v>
                </c:pt>
                <c:pt idx="40595">
                  <c:v>8.1189999999965723E-4</c:v>
                </c:pt>
                <c:pt idx="40596">
                  <c:v>8.1191999999965722E-4</c:v>
                </c:pt>
                <c:pt idx="40597">
                  <c:v>8.1193999999965721E-4</c:v>
                </c:pt>
                <c:pt idx="40598">
                  <c:v>8.119599999996572E-4</c:v>
                </c:pt>
                <c:pt idx="40599">
                  <c:v>8.1197999999965719E-4</c:v>
                </c:pt>
                <c:pt idx="40600">
                  <c:v>8.1199999999965718E-4</c:v>
                </c:pt>
                <c:pt idx="40601">
                  <c:v>8.1201999999965717E-4</c:v>
                </c:pt>
                <c:pt idx="40602">
                  <c:v>8.1203999999965716E-4</c:v>
                </c:pt>
                <c:pt idx="40603">
                  <c:v>8.1205999999965715E-4</c:v>
                </c:pt>
                <c:pt idx="40604">
                  <c:v>8.1207999999965714E-4</c:v>
                </c:pt>
                <c:pt idx="40605">
                  <c:v>8.1209999999965713E-4</c:v>
                </c:pt>
                <c:pt idx="40606">
                  <c:v>8.1211999999965712E-4</c:v>
                </c:pt>
                <c:pt idx="40607">
                  <c:v>8.1213999999965711E-4</c:v>
                </c:pt>
                <c:pt idx="40608">
                  <c:v>8.121599999996571E-4</c:v>
                </c:pt>
                <c:pt idx="40609">
                  <c:v>8.1217999999965709E-4</c:v>
                </c:pt>
                <c:pt idx="40610">
                  <c:v>8.1219999999965708E-4</c:v>
                </c:pt>
                <c:pt idx="40611">
                  <c:v>8.1221999999965707E-4</c:v>
                </c:pt>
                <c:pt idx="40612">
                  <c:v>8.1223999999965706E-4</c:v>
                </c:pt>
                <c:pt idx="40613">
                  <c:v>8.1225999999965705E-4</c:v>
                </c:pt>
                <c:pt idx="40614">
                  <c:v>8.1227999999965704E-4</c:v>
                </c:pt>
                <c:pt idx="40615">
                  <c:v>8.1229999999965702E-4</c:v>
                </c:pt>
                <c:pt idx="40616">
                  <c:v>8.1231999999965701E-4</c:v>
                </c:pt>
                <c:pt idx="40617">
                  <c:v>8.12339999999657E-4</c:v>
                </c:pt>
                <c:pt idx="40618">
                  <c:v>8.1235999999965699E-4</c:v>
                </c:pt>
                <c:pt idx="40619">
                  <c:v>8.1237999999965698E-4</c:v>
                </c:pt>
                <c:pt idx="40620">
                  <c:v>8.1239999999965697E-4</c:v>
                </c:pt>
                <c:pt idx="40621">
                  <c:v>8.1241999999965696E-4</c:v>
                </c:pt>
                <c:pt idx="40622">
                  <c:v>8.1243999999965695E-4</c:v>
                </c:pt>
                <c:pt idx="40623">
                  <c:v>8.1245999999965694E-4</c:v>
                </c:pt>
                <c:pt idx="40624">
                  <c:v>8.1247999999965693E-4</c:v>
                </c:pt>
                <c:pt idx="40625">
                  <c:v>8.1249999999965692E-4</c:v>
                </c:pt>
                <c:pt idx="40626">
                  <c:v>8.1251999999965691E-4</c:v>
                </c:pt>
                <c:pt idx="40627">
                  <c:v>8.125399999996569E-4</c:v>
                </c:pt>
                <c:pt idx="40628">
                  <c:v>8.1255999999965689E-4</c:v>
                </c:pt>
                <c:pt idx="40629">
                  <c:v>8.1257999999965688E-4</c:v>
                </c:pt>
                <c:pt idx="40630">
                  <c:v>8.1259999999965687E-4</c:v>
                </c:pt>
                <c:pt idx="40631">
                  <c:v>8.1261999999965686E-4</c:v>
                </c:pt>
                <c:pt idx="40632">
                  <c:v>8.1263999999965685E-4</c:v>
                </c:pt>
                <c:pt idx="40633">
                  <c:v>8.1265999999965684E-4</c:v>
                </c:pt>
                <c:pt idx="40634">
                  <c:v>8.1267999999965683E-4</c:v>
                </c:pt>
                <c:pt idx="40635">
                  <c:v>8.1269999999965682E-4</c:v>
                </c:pt>
                <c:pt idx="40636">
                  <c:v>8.1271999999965681E-4</c:v>
                </c:pt>
                <c:pt idx="40637">
                  <c:v>8.127399999996568E-4</c:v>
                </c:pt>
                <c:pt idx="40638">
                  <c:v>8.1275999999965679E-4</c:v>
                </c:pt>
                <c:pt idx="40639">
                  <c:v>8.1277999999965678E-4</c:v>
                </c:pt>
                <c:pt idx="40640">
                  <c:v>8.1279999999965677E-4</c:v>
                </c:pt>
                <c:pt idx="40641">
                  <c:v>8.1281999999965676E-4</c:v>
                </c:pt>
                <c:pt idx="40642">
                  <c:v>8.1283999999965675E-4</c:v>
                </c:pt>
                <c:pt idx="40643">
                  <c:v>8.1285999999965673E-4</c:v>
                </c:pt>
                <c:pt idx="40644">
                  <c:v>8.1287999999965672E-4</c:v>
                </c:pt>
                <c:pt idx="40645">
                  <c:v>8.1289999999965671E-4</c:v>
                </c:pt>
                <c:pt idx="40646">
                  <c:v>8.129199999996567E-4</c:v>
                </c:pt>
                <c:pt idx="40647">
                  <c:v>8.1293999999965669E-4</c:v>
                </c:pt>
                <c:pt idx="40648">
                  <c:v>8.1295999999965668E-4</c:v>
                </c:pt>
                <c:pt idx="40649">
                  <c:v>8.1297999999965667E-4</c:v>
                </c:pt>
                <c:pt idx="40650">
                  <c:v>8.1299999999965666E-4</c:v>
                </c:pt>
                <c:pt idx="40651">
                  <c:v>8.1301999999965665E-4</c:v>
                </c:pt>
                <c:pt idx="40652">
                  <c:v>8.1303999999965664E-4</c:v>
                </c:pt>
                <c:pt idx="40653">
                  <c:v>8.1305999999965663E-4</c:v>
                </c:pt>
                <c:pt idx="40654">
                  <c:v>8.1307999999965662E-4</c:v>
                </c:pt>
                <c:pt idx="40655">
                  <c:v>8.1309999999965661E-4</c:v>
                </c:pt>
                <c:pt idx="40656">
                  <c:v>8.131199999996566E-4</c:v>
                </c:pt>
                <c:pt idx="40657">
                  <c:v>8.1313999999965659E-4</c:v>
                </c:pt>
                <c:pt idx="40658">
                  <c:v>8.1315999999965658E-4</c:v>
                </c:pt>
                <c:pt idx="40659">
                  <c:v>8.1317999999965657E-4</c:v>
                </c:pt>
                <c:pt idx="40660">
                  <c:v>8.1319999999965656E-4</c:v>
                </c:pt>
                <c:pt idx="40661">
                  <c:v>8.1321999999965655E-4</c:v>
                </c:pt>
                <c:pt idx="40662">
                  <c:v>8.1323999999965654E-4</c:v>
                </c:pt>
                <c:pt idx="40663">
                  <c:v>8.1325999999965653E-4</c:v>
                </c:pt>
                <c:pt idx="40664">
                  <c:v>8.1327999999965652E-4</c:v>
                </c:pt>
                <c:pt idx="40665">
                  <c:v>8.1329999999965651E-4</c:v>
                </c:pt>
                <c:pt idx="40666">
                  <c:v>8.133199999996565E-4</c:v>
                </c:pt>
                <c:pt idx="40667">
                  <c:v>8.1333999999965649E-4</c:v>
                </c:pt>
                <c:pt idx="40668">
                  <c:v>8.1335999999965648E-4</c:v>
                </c:pt>
                <c:pt idx="40669">
                  <c:v>8.1337999999965647E-4</c:v>
                </c:pt>
                <c:pt idx="40670">
                  <c:v>8.1339999999965646E-4</c:v>
                </c:pt>
                <c:pt idx="40671">
                  <c:v>8.1341999999965644E-4</c:v>
                </c:pt>
                <c:pt idx="40672">
                  <c:v>8.1343999999965643E-4</c:v>
                </c:pt>
                <c:pt idx="40673">
                  <c:v>8.1345999999965642E-4</c:v>
                </c:pt>
                <c:pt idx="40674">
                  <c:v>8.1347999999965641E-4</c:v>
                </c:pt>
                <c:pt idx="40675">
                  <c:v>8.134999999996564E-4</c:v>
                </c:pt>
                <c:pt idx="40676">
                  <c:v>8.1351999999965639E-4</c:v>
                </c:pt>
                <c:pt idx="40677">
                  <c:v>8.1353999999965638E-4</c:v>
                </c:pt>
                <c:pt idx="40678">
                  <c:v>8.1355999999965637E-4</c:v>
                </c:pt>
                <c:pt idx="40679">
                  <c:v>8.1357999999965636E-4</c:v>
                </c:pt>
                <c:pt idx="40680">
                  <c:v>8.1359999999965635E-4</c:v>
                </c:pt>
                <c:pt idx="40681">
                  <c:v>8.1361999999965634E-4</c:v>
                </c:pt>
                <c:pt idx="40682">
                  <c:v>8.1363999999965633E-4</c:v>
                </c:pt>
                <c:pt idx="40683">
                  <c:v>8.1365999999965632E-4</c:v>
                </c:pt>
                <c:pt idx="40684">
                  <c:v>8.1367999999965631E-4</c:v>
                </c:pt>
                <c:pt idx="40685">
                  <c:v>8.136999999996563E-4</c:v>
                </c:pt>
                <c:pt idx="40686">
                  <c:v>8.1371999999965629E-4</c:v>
                </c:pt>
                <c:pt idx="40687">
                  <c:v>8.1373999999965628E-4</c:v>
                </c:pt>
                <c:pt idx="40688">
                  <c:v>8.1375999999965627E-4</c:v>
                </c:pt>
                <c:pt idx="40689">
                  <c:v>8.1377999999965626E-4</c:v>
                </c:pt>
                <c:pt idx="40690">
                  <c:v>8.1379999999965625E-4</c:v>
                </c:pt>
                <c:pt idx="40691">
                  <c:v>8.1381999999965624E-4</c:v>
                </c:pt>
                <c:pt idx="40692">
                  <c:v>8.1383999999965623E-4</c:v>
                </c:pt>
                <c:pt idx="40693">
                  <c:v>8.1385999999965622E-4</c:v>
                </c:pt>
                <c:pt idx="40694">
                  <c:v>8.1387999999965621E-4</c:v>
                </c:pt>
                <c:pt idx="40695">
                  <c:v>8.138999999996562E-4</c:v>
                </c:pt>
                <c:pt idx="40696">
                  <c:v>8.1391999999965619E-4</c:v>
                </c:pt>
                <c:pt idx="40697">
                  <c:v>8.1393999999965618E-4</c:v>
                </c:pt>
                <c:pt idx="40698">
                  <c:v>8.1395999999965617E-4</c:v>
                </c:pt>
                <c:pt idx="40699">
                  <c:v>8.1397999999965615E-4</c:v>
                </c:pt>
                <c:pt idx="40700">
                  <c:v>8.1399999999965614E-4</c:v>
                </c:pt>
                <c:pt idx="40701">
                  <c:v>8.1401999999965613E-4</c:v>
                </c:pt>
                <c:pt idx="40702">
                  <c:v>8.1403999999965612E-4</c:v>
                </c:pt>
                <c:pt idx="40703">
                  <c:v>8.1405999999965611E-4</c:v>
                </c:pt>
                <c:pt idx="40704">
                  <c:v>8.140799999996561E-4</c:v>
                </c:pt>
                <c:pt idx="40705">
                  <c:v>8.1409999999965609E-4</c:v>
                </c:pt>
                <c:pt idx="40706">
                  <c:v>8.1411999999965608E-4</c:v>
                </c:pt>
                <c:pt idx="40707">
                  <c:v>8.1413999999965607E-4</c:v>
                </c:pt>
                <c:pt idx="40708">
                  <c:v>8.1415999999965606E-4</c:v>
                </c:pt>
                <c:pt idx="40709">
                  <c:v>8.1417999999965605E-4</c:v>
                </c:pt>
                <c:pt idx="40710">
                  <c:v>8.1419999999965604E-4</c:v>
                </c:pt>
                <c:pt idx="40711">
                  <c:v>8.1421999999965603E-4</c:v>
                </c:pt>
                <c:pt idx="40712">
                  <c:v>8.1423999999965602E-4</c:v>
                </c:pt>
                <c:pt idx="40713">
                  <c:v>8.1425999999965601E-4</c:v>
                </c:pt>
                <c:pt idx="40714">
                  <c:v>8.14279999999656E-4</c:v>
                </c:pt>
                <c:pt idx="40715">
                  <c:v>8.1429999999965599E-4</c:v>
                </c:pt>
                <c:pt idx="40716">
                  <c:v>8.1431999999965598E-4</c:v>
                </c:pt>
                <c:pt idx="40717">
                  <c:v>8.1433999999965597E-4</c:v>
                </c:pt>
                <c:pt idx="40718">
                  <c:v>8.1435999999965596E-4</c:v>
                </c:pt>
                <c:pt idx="40719">
                  <c:v>8.1437999999965595E-4</c:v>
                </c:pt>
                <c:pt idx="40720">
                  <c:v>8.1439999999965594E-4</c:v>
                </c:pt>
                <c:pt idx="40721">
                  <c:v>8.1441999999965593E-4</c:v>
                </c:pt>
                <c:pt idx="40722">
                  <c:v>8.1443999999965592E-4</c:v>
                </c:pt>
                <c:pt idx="40723">
                  <c:v>8.1445999999965591E-4</c:v>
                </c:pt>
                <c:pt idx="40724">
                  <c:v>8.144799999996559E-4</c:v>
                </c:pt>
                <c:pt idx="40725">
                  <c:v>8.1449999999965589E-4</c:v>
                </c:pt>
                <c:pt idx="40726">
                  <c:v>8.1451999999965588E-4</c:v>
                </c:pt>
                <c:pt idx="40727">
                  <c:v>8.1453999999965586E-4</c:v>
                </c:pt>
                <c:pt idx="40728">
                  <c:v>8.1455999999965585E-4</c:v>
                </c:pt>
                <c:pt idx="40729">
                  <c:v>8.1457999999965584E-4</c:v>
                </c:pt>
                <c:pt idx="40730">
                  <c:v>8.1459999999965583E-4</c:v>
                </c:pt>
                <c:pt idx="40731">
                  <c:v>8.1461999999965582E-4</c:v>
                </c:pt>
                <c:pt idx="40732">
                  <c:v>8.1463999999965581E-4</c:v>
                </c:pt>
                <c:pt idx="40733">
                  <c:v>8.146599999996558E-4</c:v>
                </c:pt>
                <c:pt idx="40734">
                  <c:v>8.1467999999965579E-4</c:v>
                </c:pt>
                <c:pt idx="40735">
                  <c:v>8.1469999999965578E-4</c:v>
                </c:pt>
                <c:pt idx="40736">
                  <c:v>8.1471999999965577E-4</c:v>
                </c:pt>
                <c:pt idx="40737">
                  <c:v>8.1473999999965576E-4</c:v>
                </c:pt>
                <c:pt idx="40738">
                  <c:v>8.1475999999965575E-4</c:v>
                </c:pt>
                <c:pt idx="40739">
                  <c:v>8.1477999999965574E-4</c:v>
                </c:pt>
                <c:pt idx="40740">
                  <c:v>8.1479999999965573E-4</c:v>
                </c:pt>
                <c:pt idx="40741">
                  <c:v>8.1481999999965572E-4</c:v>
                </c:pt>
                <c:pt idx="40742">
                  <c:v>8.1483999999965571E-4</c:v>
                </c:pt>
                <c:pt idx="40743">
                  <c:v>8.148599999996557E-4</c:v>
                </c:pt>
                <c:pt idx="40744">
                  <c:v>8.1487999999965569E-4</c:v>
                </c:pt>
                <c:pt idx="40745">
                  <c:v>8.1489999999965568E-4</c:v>
                </c:pt>
                <c:pt idx="40746">
                  <c:v>8.1491999999965567E-4</c:v>
                </c:pt>
                <c:pt idx="40747">
                  <c:v>8.1493999999965566E-4</c:v>
                </c:pt>
                <c:pt idx="40748">
                  <c:v>8.1495999999965565E-4</c:v>
                </c:pt>
                <c:pt idx="40749">
                  <c:v>8.1497999999965564E-4</c:v>
                </c:pt>
                <c:pt idx="40750">
                  <c:v>8.1499999999965563E-4</c:v>
                </c:pt>
                <c:pt idx="40751">
                  <c:v>8.1501999999965562E-4</c:v>
                </c:pt>
                <c:pt idx="40752">
                  <c:v>8.1503999999965561E-4</c:v>
                </c:pt>
                <c:pt idx="40753">
                  <c:v>8.150599999996556E-4</c:v>
                </c:pt>
                <c:pt idx="40754">
                  <c:v>8.1507999999965559E-4</c:v>
                </c:pt>
                <c:pt idx="40755">
                  <c:v>8.1509999999965557E-4</c:v>
                </c:pt>
                <c:pt idx="40756">
                  <c:v>8.1511999999965556E-4</c:v>
                </c:pt>
                <c:pt idx="40757">
                  <c:v>8.1513999999965555E-4</c:v>
                </c:pt>
                <c:pt idx="40758">
                  <c:v>8.1515999999965554E-4</c:v>
                </c:pt>
                <c:pt idx="40759">
                  <c:v>8.1517999999965553E-4</c:v>
                </c:pt>
                <c:pt idx="40760">
                  <c:v>8.1519999999965552E-4</c:v>
                </c:pt>
                <c:pt idx="40761">
                  <c:v>8.1521999999965551E-4</c:v>
                </c:pt>
                <c:pt idx="40762">
                  <c:v>8.152399999996555E-4</c:v>
                </c:pt>
                <c:pt idx="40763">
                  <c:v>8.1525999999965549E-4</c:v>
                </c:pt>
                <c:pt idx="40764">
                  <c:v>8.1527999999965548E-4</c:v>
                </c:pt>
                <c:pt idx="40765">
                  <c:v>8.1529999999965547E-4</c:v>
                </c:pt>
                <c:pt idx="40766">
                  <c:v>8.1531999999965546E-4</c:v>
                </c:pt>
                <c:pt idx="40767">
                  <c:v>8.1533999999965545E-4</c:v>
                </c:pt>
                <c:pt idx="40768">
                  <c:v>8.1535999999965544E-4</c:v>
                </c:pt>
                <c:pt idx="40769">
                  <c:v>8.1537999999965543E-4</c:v>
                </c:pt>
                <c:pt idx="40770">
                  <c:v>8.1539999999965542E-4</c:v>
                </c:pt>
                <c:pt idx="40771">
                  <c:v>8.1541999999965541E-4</c:v>
                </c:pt>
                <c:pt idx="40772">
                  <c:v>8.154399999996554E-4</c:v>
                </c:pt>
                <c:pt idx="40773">
                  <c:v>8.1545999999965539E-4</c:v>
                </c:pt>
                <c:pt idx="40774">
                  <c:v>8.1547999999965538E-4</c:v>
                </c:pt>
                <c:pt idx="40775">
                  <c:v>8.1549999999965537E-4</c:v>
                </c:pt>
                <c:pt idx="40776">
                  <c:v>8.1551999999965536E-4</c:v>
                </c:pt>
                <c:pt idx="40777">
                  <c:v>8.1553999999965535E-4</c:v>
                </c:pt>
                <c:pt idx="40778">
                  <c:v>8.1555999999965534E-4</c:v>
                </c:pt>
                <c:pt idx="40779">
                  <c:v>8.1557999999965533E-4</c:v>
                </c:pt>
                <c:pt idx="40780">
                  <c:v>8.1559999999965532E-4</c:v>
                </c:pt>
                <c:pt idx="40781">
                  <c:v>8.1561999999965531E-4</c:v>
                </c:pt>
                <c:pt idx="40782">
                  <c:v>8.156399999996553E-4</c:v>
                </c:pt>
                <c:pt idx="40783">
                  <c:v>8.1565999999965528E-4</c:v>
                </c:pt>
                <c:pt idx="40784">
                  <c:v>8.1567999999965527E-4</c:v>
                </c:pt>
                <c:pt idx="40785">
                  <c:v>8.1569999999965526E-4</c:v>
                </c:pt>
                <c:pt idx="40786">
                  <c:v>8.1571999999965525E-4</c:v>
                </c:pt>
                <c:pt idx="40787">
                  <c:v>8.1573999999965524E-4</c:v>
                </c:pt>
                <c:pt idx="40788">
                  <c:v>8.1575999999965523E-4</c:v>
                </c:pt>
                <c:pt idx="40789">
                  <c:v>8.1577999999965522E-4</c:v>
                </c:pt>
                <c:pt idx="40790">
                  <c:v>8.1579999999965521E-4</c:v>
                </c:pt>
                <c:pt idx="40791">
                  <c:v>8.158199999996552E-4</c:v>
                </c:pt>
                <c:pt idx="40792">
                  <c:v>8.1583999999965519E-4</c:v>
                </c:pt>
                <c:pt idx="40793">
                  <c:v>8.1585999999965518E-4</c:v>
                </c:pt>
                <c:pt idx="40794">
                  <c:v>8.1587999999965517E-4</c:v>
                </c:pt>
                <c:pt idx="40795">
                  <c:v>8.1589999999965516E-4</c:v>
                </c:pt>
                <c:pt idx="40796">
                  <c:v>8.1591999999965515E-4</c:v>
                </c:pt>
                <c:pt idx="40797">
                  <c:v>8.1593999999965514E-4</c:v>
                </c:pt>
                <c:pt idx="40798">
                  <c:v>8.1595999999965513E-4</c:v>
                </c:pt>
                <c:pt idx="40799">
                  <c:v>8.1597999999965512E-4</c:v>
                </c:pt>
                <c:pt idx="40800">
                  <c:v>8.1599999999965511E-4</c:v>
                </c:pt>
                <c:pt idx="40801">
                  <c:v>8.160199999996551E-4</c:v>
                </c:pt>
                <c:pt idx="40802">
                  <c:v>8.1603999999965509E-4</c:v>
                </c:pt>
                <c:pt idx="40803">
                  <c:v>8.1605999999965508E-4</c:v>
                </c:pt>
                <c:pt idx="40804">
                  <c:v>8.1607999999965507E-4</c:v>
                </c:pt>
                <c:pt idx="40805">
                  <c:v>8.1609999999965506E-4</c:v>
                </c:pt>
                <c:pt idx="40806">
                  <c:v>8.1611999999965505E-4</c:v>
                </c:pt>
                <c:pt idx="40807">
                  <c:v>8.1613999999965504E-4</c:v>
                </c:pt>
                <c:pt idx="40808">
                  <c:v>8.1615999999965503E-4</c:v>
                </c:pt>
                <c:pt idx="40809">
                  <c:v>8.1617999999965502E-4</c:v>
                </c:pt>
                <c:pt idx="40810">
                  <c:v>8.1619999999965501E-4</c:v>
                </c:pt>
                <c:pt idx="40811">
                  <c:v>8.1621999999965499E-4</c:v>
                </c:pt>
                <c:pt idx="40812">
                  <c:v>8.1623999999965498E-4</c:v>
                </c:pt>
                <c:pt idx="40813">
                  <c:v>8.1625999999965497E-4</c:v>
                </c:pt>
                <c:pt idx="40814">
                  <c:v>8.1627999999965496E-4</c:v>
                </c:pt>
                <c:pt idx="40815">
                  <c:v>8.1629999999965495E-4</c:v>
                </c:pt>
                <c:pt idx="40816">
                  <c:v>8.1631999999965494E-4</c:v>
                </c:pt>
                <c:pt idx="40817">
                  <c:v>8.1633999999965493E-4</c:v>
                </c:pt>
                <c:pt idx="40818">
                  <c:v>8.1635999999965492E-4</c:v>
                </c:pt>
                <c:pt idx="40819">
                  <c:v>8.1637999999965491E-4</c:v>
                </c:pt>
                <c:pt idx="40820">
                  <c:v>8.163999999996549E-4</c:v>
                </c:pt>
                <c:pt idx="40821">
                  <c:v>8.1641999999965489E-4</c:v>
                </c:pt>
                <c:pt idx="40822">
                  <c:v>8.1643999999965488E-4</c:v>
                </c:pt>
                <c:pt idx="40823">
                  <c:v>8.1645999999965487E-4</c:v>
                </c:pt>
                <c:pt idx="40824">
                  <c:v>8.1647999999965486E-4</c:v>
                </c:pt>
                <c:pt idx="40825">
                  <c:v>8.1649999999965485E-4</c:v>
                </c:pt>
                <c:pt idx="40826">
                  <c:v>8.1651999999965484E-4</c:v>
                </c:pt>
                <c:pt idx="40827">
                  <c:v>8.1653999999965483E-4</c:v>
                </c:pt>
                <c:pt idx="40828">
                  <c:v>8.1655999999965482E-4</c:v>
                </c:pt>
                <c:pt idx="40829">
                  <c:v>8.1657999999965481E-4</c:v>
                </c:pt>
                <c:pt idx="40830">
                  <c:v>8.165999999996548E-4</c:v>
                </c:pt>
                <c:pt idx="40831">
                  <c:v>8.1661999999965479E-4</c:v>
                </c:pt>
                <c:pt idx="40832">
                  <c:v>8.1663999999965478E-4</c:v>
                </c:pt>
                <c:pt idx="40833">
                  <c:v>8.1665999999965477E-4</c:v>
                </c:pt>
                <c:pt idx="40834">
                  <c:v>8.1667999999965476E-4</c:v>
                </c:pt>
                <c:pt idx="40835">
                  <c:v>8.1669999999965475E-4</c:v>
                </c:pt>
                <c:pt idx="40836">
                  <c:v>8.1671999999965474E-4</c:v>
                </c:pt>
                <c:pt idx="40837">
                  <c:v>8.1673999999965473E-4</c:v>
                </c:pt>
                <c:pt idx="40838">
                  <c:v>8.1675999999965472E-4</c:v>
                </c:pt>
                <c:pt idx="40839">
                  <c:v>8.167799999996547E-4</c:v>
                </c:pt>
                <c:pt idx="40840">
                  <c:v>8.1679999999965469E-4</c:v>
                </c:pt>
                <c:pt idx="40841">
                  <c:v>8.1681999999965468E-4</c:v>
                </c:pt>
                <c:pt idx="40842">
                  <c:v>8.1683999999965467E-4</c:v>
                </c:pt>
                <c:pt idx="40843">
                  <c:v>8.1685999999965466E-4</c:v>
                </c:pt>
                <c:pt idx="40844">
                  <c:v>8.1687999999965465E-4</c:v>
                </c:pt>
                <c:pt idx="40845">
                  <c:v>8.1689999999965464E-4</c:v>
                </c:pt>
                <c:pt idx="40846">
                  <c:v>8.1691999999965463E-4</c:v>
                </c:pt>
                <c:pt idx="40847">
                  <c:v>8.1693999999965462E-4</c:v>
                </c:pt>
                <c:pt idx="40848">
                  <c:v>8.1695999999965461E-4</c:v>
                </c:pt>
                <c:pt idx="40849">
                  <c:v>8.169799999996546E-4</c:v>
                </c:pt>
                <c:pt idx="40850">
                  <c:v>8.1699999999965459E-4</c:v>
                </c:pt>
                <c:pt idx="40851">
                  <c:v>8.1701999999965458E-4</c:v>
                </c:pt>
                <c:pt idx="40852">
                  <c:v>8.1703999999965457E-4</c:v>
                </c:pt>
                <c:pt idx="40853">
                  <c:v>8.1705999999965456E-4</c:v>
                </c:pt>
                <c:pt idx="40854">
                  <c:v>8.1707999999965455E-4</c:v>
                </c:pt>
                <c:pt idx="40855">
                  <c:v>8.1709999999965454E-4</c:v>
                </c:pt>
                <c:pt idx="40856">
                  <c:v>8.1711999999965453E-4</c:v>
                </c:pt>
                <c:pt idx="40857">
                  <c:v>8.1713999999965452E-4</c:v>
                </c:pt>
                <c:pt idx="40858">
                  <c:v>8.1715999999965451E-4</c:v>
                </c:pt>
                <c:pt idx="40859">
                  <c:v>8.171799999996545E-4</c:v>
                </c:pt>
                <c:pt idx="40860">
                  <c:v>8.1719999999965449E-4</c:v>
                </c:pt>
                <c:pt idx="40861">
                  <c:v>8.1721999999965448E-4</c:v>
                </c:pt>
                <c:pt idx="40862">
                  <c:v>8.1723999999965447E-4</c:v>
                </c:pt>
                <c:pt idx="40863">
                  <c:v>8.1725999999965446E-4</c:v>
                </c:pt>
                <c:pt idx="40864">
                  <c:v>8.1727999999965445E-4</c:v>
                </c:pt>
                <c:pt idx="40865">
                  <c:v>8.1729999999965444E-4</c:v>
                </c:pt>
                <c:pt idx="40866">
                  <c:v>8.1731999999965443E-4</c:v>
                </c:pt>
                <c:pt idx="40867">
                  <c:v>8.1733999999965442E-4</c:v>
                </c:pt>
                <c:pt idx="40868">
                  <c:v>8.173599999996544E-4</c:v>
                </c:pt>
                <c:pt idx="40869">
                  <c:v>8.1737999999965439E-4</c:v>
                </c:pt>
                <c:pt idx="40870">
                  <c:v>8.1739999999965438E-4</c:v>
                </c:pt>
                <c:pt idx="40871">
                  <c:v>8.1741999999965437E-4</c:v>
                </c:pt>
                <c:pt idx="40872">
                  <c:v>8.1743999999965436E-4</c:v>
                </c:pt>
                <c:pt idx="40873">
                  <c:v>8.1745999999965435E-4</c:v>
                </c:pt>
                <c:pt idx="40874">
                  <c:v>8.1747999999965434E-4</c:v>
                </c:pt>
                <c:pt idx="40875">
                  <c:v>8.1749999999965433E-4</c:v>
                </c:pt>
                <c:pt idx="40876">
                  <c:v>8.1751999999965432E-4</c:v>
                </c:pt>
                <c:pt idx="40877">
                  <c:v>8.1753999999965431E-4</c:v>
                </c:pt>
                <c:pt idx="40878">
                  <c:v>8.175599999996543E-4</c:v>
                </c:pt>
                <c:pt idx="40879">
                  <c:v>8.1757999999965429E-4</c:v>
                </c:pt>
                <c:pt idx="40880">
                  <c:v>8.1759999999965428E-4</c:v>
                </c:pt>
                <c:pt idx="40881">
                  <c:v>8.1761999999965427E-4</c:v>
                </c:pt>
                <c:pt idx="40882">
                  <c:v>8.1763999999965426E-4</c:v>
                </c:pt>
                <c:pt idx="40883">
                  <c:v>8.1765999999965425E-4</c:v>
                </c:pt>
                <c:pt idx="40884">
                  <c:v>8.1767999999965424E-4</c:v>
                </c:pt>
                <c:pt idx="40885">
                  <c:v>8.1769999999965423E-4</c:v>
                </c:pt>
                <c:pt idx="40886">
                  <c:v>8.1771999999965422E-4</c:v>
                </c:pt>
                <c:pt idx="40887">
                  <c:v>8.1773999999965421E-4</c:v>
                </c:pt>
                <c:pt idx="40888">
                  <c:v>8.177599999996542E-4</c:v>
                </c:pt>
                <c:pt idx="40889">
                  <c:v>8.1777999999965419E-4</c:v>
                </c:pt>
                <c:pt idx="40890">
                  <c:v>8.1779999999965418E-4</c:v>
                </c:pt>
                <c:pt idx="40891">
                  <c:v>8.1781999999965417E-4</c:v>
                </c:pt>
                <c:pt idx="40892">
                  <c:v>8.1783999999965416E-4</c:v>
                </c:pt>
                <c:pt idx="40893">
                  <c:v>8.1785999999965415E-4</c:v>
                </c:pt>
                <c:pt idx="40894">
                  <c:v>8.1787999999965414E-4</c:v>
                </c:pt>
                <c:pt idx="40895">
                  <c:v>8.1789999999965413E-4</c:v>
                </c:pt>
                <c:pt idx="40896">
                  <c:v>8.1791999999965411E-4</c:v>
                </c:pt>
                <c:pt idx="40897">
                  <c:v>8.179399999996541E-4</c:v>
                </c:pt>
                <c:pt idx="40898">
                  <c:v>8.1795999999965409E-4</c:v>
                </c:pt>
                <c:pt idx="40899">
                  <c:v>8.1797999999965408E-4</c:v>
                </c:pt>
                <c:pt idx="40900">
                  <c:v>8.1799999999965407E-4</c:v>
                </c:pt>
                <c:pt idx="40901">
                  <c:v>8.1801999999965406E-4</c:v>
                </c:pt>
                <c:pt idx="40902">
                  <c:v>8.1803999999965405E-4</c:v>
                </c:pt>
                <c:pt idx="40903">
                  <c:v>8.1805999999965404E-4</c:v>
                </c:pt>
                <c:pt idx="40904">
                  <c:v>8.1807999999965403E-4</c:v>
                </c:pt>
                <c:pt idx="40905">
                  <c:v>8.1809999999965402E-4</c:v>
                </c:pt>
                <c:pt idx="40906">
                  <c:v>8.1811999999965401E-4</c:v>
                </c:pt>
                <c:pt idx="40907">
                  <c:v>8.18139999999654E-4</c:v>
                </c:pt>
                <c:pt idx="40908">
                  <c:v>8.1815999999965399E-4</c:v>
                </c:pt>
                <c:pt idx="40909">
                  <c:v>8.1817999999965398E-4</c:v>
                </c:pt>
                <c:pt idx="40910">
                  <c:v>8.1819999999965397E-4</c:v>
                </c:pt>
                <c:pt idx="40911">
                  <c:v>8.1821999999965396E-4</c:v>
                </c:pt>
                <c:pt idx="40912">
                  <c:v>8.1823999999965395E-4</c:v>
                </c:pt>
                <c:pt idx="40913">
                  <c:v>8.1825999999965394E-4</c:v>
                </c:pt>
                <c:pt idx="40914">
                  <c:v>8.1827999999965393E-4</c:v>
                </c:pt>
                <c:pt idx="40915">
                  <c:v>8.1829999999965392E-4</c:v>
                </c:pt>
                <c:pt idx="40916">
                  <c:v>8.1831999999965391E-4</c:v>
                </c:pt>
                <c:pt idx="40917">
                  <c:v>8.183399999996539E-4</c:v>
                </c:pt>
                <c:pt idx="40918">
                  <c:v>8.1835999999965389E-4</c:v>
                </c:pt>
                <c:pt idx="40919">
                  <c:v>8.1837999999965388E-4</c:v>
                </c:pt>
                <c:pt idx="40920">
                  <c:v>8.1839999999965387E-4</c:v>
                </c:pt>
                <c:pt idx="40921">
                  <c:v>8.1841999999965386E-4</c:v>
                </c:pt>
                <c:pt idx="40922">
                  <c:v>8.1843999999965385E-4</c:v>
                </c:pt>
                <c:pt idx="40923">
                  <c:v>8.1845999999965384E-4</c:v>
                </c:pt>
                <c:pt idx="40924">
                  <c:v>8.1847999999965382E-4</c:v>
                </c:pt>
                <c:pt idx="40925">
                  <c:v>8.1849999999965381E-4</c:v>
                </c:pt>
                <c:pt idx="40926">
                  <c:v>8.185199999996538E-4</c:v>
                </c:pt>
                <c:pt idx="40927">
                  <c:v>8.1853999999965379E-4</c:v>
                </c:pt>
                <c:pt idx="40928">
                  <c:v>8.1855999999965378E-4</c:v>
                </c:pt>
                <c:pt idx="40929">
                  <c:v>8.1857999999965377E-4</c:v>
                </c:pt>
                <c:pt idx="40930">
                  <c:v>8.1859999999965376E-4</c:v>
                </c:pt>
                <c:pt idx="40931">
                  <c:v>8.1861999999965375E-4</c:v>
                </c:pt>
                <c:pt idx="40932">
                  <c:v>8.1863999999965374E-4</c:v>
                </c:pt>
                <c:pt idx="40933">
                  <c:v>8.1865999999965373E-4</c:v>
                </c:pt>
                <c:pt idx="40934">
                  <c:v>8.1867999999965372E-4</c:v>
                </c:pt>
                <c:pt idx="40935">
                  <c:v>8.1869999999965371E-4</c:v>
                </c:pt>
                <c:pt idx="40936">
                  <c:v>8.187199999996537E-4</c:v>
                </c:pt>
                <c:pt idx="40937">
                  <c:v>8.1873999999965369E-4</c:v>
                </c:pt>
                <c:pt idx="40938">
                  <c:v>8.1875999999965368E-4</c:v>
                </c:pt>
                <c:pt idx="40939">
                  <c:v>8.1877999999965367E-4</c:v>
                </c:pt>
                <c:pt idx="40940">
                  <c:v>8.1879999999965366E-4</c:v>
                </c:pt>
                <c:pt idx="40941">
                  <c:v>8.1881999999965365E-4</c:v>
                </c:pt>
                <c:pt idx="40942">
                  <c:v>8.1883999999965364E-4</c:v>
                </c:pt>
                <c:pt idx="40943">
                  <c:v>8.1885999999965363E-4</c:v>
                </c:pt>
                <c:pt idx="40944">
                  <c:v>8.1887999999965362E-4</c:v>
                </c:pt>
                <c:pt idx="40945">
                  <c:v>8.1889999999965361E-4</c:v>
                </c:pt>
                <c:pt idx="40946">
                  <c:v>8.189199999996536E-4</c:v>
                </c:pt>
                <c:pt idx="40947">
                  <c:v>8.1893999999965359E-4</c:v>
                </c:pt>
                <c:pt idx="40948">
                  <c:v>8.1895999999965358E-4</c:v>
                </c:pt>
                <c:pt idx="40949">
                  <c:v>8.1897999999965357E-4</c:v>
                </c:pt>
                <c:pt idx="40950">
                  <c:v>8.1899999999965356E-4</c:v>
                </c:pt>
                <c:pt idx="40951">
                  <c:v>8.1901999999965355E-4</c:v>
                </c:pt>
                <c:pt idx="40952">
                  <c:v>8.1903999999965353E-4</c:v>
                </c:pt>
                <c:pt idx="40953">
                  <c:v>8.1905999999965352E-4</c:v>
                </c:pt>
                <c:pt idx="40954">
                  <c:v>8.1907999999965351E-4</c:v>
                </c:pt>
                <c:pt idx="40955">
                  <c:v>8.190999999996535E-4</c:v>
                </c:pt>
                <c:pt idx="40956">
                  <c:v>8.1911999999965349E-4</c:v>
                </c:pt>
                <c:pt idx="40957">
                  <c:v>8.1913999999965348E-4</c:v>
                </c:pt>
                <c:pt idx="40958">
                  <c:v>8.1915999999965347E-4</c:v>
                </c:pt>
                <c:pt idx="40959">
                  <c:v>8.1917999999965346E-4</c:v>
                </c:pt>
                <c:pt idx="40960">
                  <c:v>8.1919999999965345E-4</c:v>
                </c:pt>
                <c:pt idx="40961">
                  <c:v>8.1921999999965344E-4</c:v>
                </c:pt>
                <c:pt idx="40962">
                  <c:v>8.1923999999965343E-4</c:v>
                </c:pt>
                <c:pt idx="40963">
                  <c:v>8.1925999999965342E-4</c:v>
                </c:pt>
                <c:pt idx="40964">
                  <c:v>8.1927999999965341E-4</c:v>
                </c:pt>
                <c:pt idx="40965">
                  <c:v>8.192999999996534E-4</c:v>
                </c:pt>
                <c:pt idx="40966">
                  <c:v>8.1931999999965339E-4</c:v>
                </c:pt>
                <c:pt idx="40967">
                  <c:v>8.1933999999965338E-4</c:v>
                </c:pt>
                <c:pt idx="40968">
                  <c:v>8.1935999999965337E-4</c:v>
                </c:pt>
                <c:pt idx="40969">
                  <c:v>8.1937999999965336E-4</c:v>
                </c:pt>
                <c:pt idx="40970">
                  <c:v>8.1939999999965335E-4</c:v>
                </c:pt>
                <c:pt idx="40971">
                  <c:v>8.1941999999965334E-4</c:v>
                </c:pt>
                <c:pt idx="40972">
                  <c:v>8.1943999999965333E-4</c:v>
                </c:pt>
                <c:pt idx="40973">
                  <c:v>8.1945999999965332E-4</c:v>
                </c:pt>
                <c:pt idx="40974">
                  <c:v>8.1947999999965331E-4</c:v>
                </c:pt>
                <c:pt idx="40975">
                  <c:v>8.194999999996533E-4</c:v>
                </c:pt>
                <c:pt idx="40976">
                  <c:v>8.1951999999965329E-4</c:v>
                </c:pt>
                <c:pt idx="40977">
                  <c:v>8.1953999999965328E-4</c:v>
                </c:pt>
                <c:pt idx="40978">
                  <c:v>8.1955999999965327E-4</c:v>
                </c:pt>
                <c:pt idx="40979">
                  <c:v>8.1957999999965326E-4</c:v>
                </c:pt>
                <c:pt idx="40980">
                  <c:v>8.1959999999965324E-4</c:v>
                </c:pt>
                <c:pt idx="40981">
                  <c:v>8.1961999999965323E-4</c:v>
                </c:pt>
                <c:pt idx="40982">
                  <c:v>8.1963999999965322E-4</c:v>
                </c:pt>
                <c:pt idx="40983">
                  <c:v>8.1965999999965321E-4</c:v>
                </c:pt>
                <c:pt idx="40984">
                  <c:v>8.196799999996532E-4</c:v>
                </c:pt>
                <c:pt idx="40985">
                  <c:v>8.1969999999965319E-4</c:v>
                </c:pt>
                <c:pt idx="40986">
                  <c:v>8.1971999999965318E-4</c:v>
                </c:pt>
                <c:pt idx="40987">
                  <c:v>8.1973999999965317E-4</c:v>
                </c:pt>
                <c:pt idx="40988">
                  <c:v>8.1975999999965316E-4</c:v>
                </c:pt>
                <c:pt idx="40989">
                  <c:v>8.1977999999965315E-4</c:v>
                </c:pt>
                <c:pt idx="40990">
                  <c:v>8.1979999999965314E-4</c:v>
                </c:pt>
                <c:pt idx="40991">
                  <c:v>8.1981999999965313E-4</c:v>
                </c:pt>
                <c:pt idx="40992">
                  <c:v>8.1983999999965312E-4</c:v>
                </c:pt>
                <c:pt idx="40993">
                  <c:v>8.1985999999965311E-4</c:v>
                </c:pt>
                <c:pt idx="40994">
                  <c:v>8.198799999996531E-4</c:v>
                </c:pt>
                <c:pt idx="40995">
                  <c:v>8.1989999999965309E-4</c:v>
                </c:pt>
                <c:pt idx="40996">
                  <c:v>8.1991999999965308E-4</c:v>
                </c:pt>
                <c:pt idx="40997">
                  <c:v>8.1993999999965307E-4</c:v>
                </c:pt>
                <c:pt idx="40998">
                  <c:v>8.1995999999965306E-4</c:v>
                </c:pt>
                <c:pt idx="40999">
                  <c:v>8.1997999999965305E-4</c:v>
                </c:pt>
                <c:pt idx="41000">
                  <c:v>8.1999999999965304E-4</c:v>
                </c:pt>
                <c:pt idx="41001">
                  <c:v>8.2001999999965303E-4</c:v>
                </c:pt>
                <c:pt idx="41002">
                  <c:v>8.2003999999965302E-4</c:v>
                </c:pt>
                <c:pt idx="41003">
                  <c:v>8.2005999999965301E-4</c:v>
                </c:pt>
                <c:pt idx="41004">
                  <c:v>8.20079999999653E-4</c:v>
                </c:pt>
                <c:pt idx="41005">
                  <c:v>8.2009999999965299E-4</c:v>
                </c:pt>
                <c:pt idx="41006">
                  <c:v>8.2011999999965298E-4</c:v>
                </c:pt>
                <c:pt idx="41007">
                  <c:v>8.2013999999965297E-4</c:v>
                </c:pt>
                <c:pt idx="41008">
                  <c:v>8.2015999999965295E-4</c:v>
                </c:pt>
                <c:pt idx="41009">
                  <c:v>8.2017999999965294E-4</c:v>
                </c:pt>
                <c:pt idx="41010">
                  <c:v>8.2019999999965293E-4</c:v>
                </c:pt>
                <c:pt idx="41011">
                  <c:v>8.2021999999965292E-4</c:v>
                </c:pt>
                <c:pt idx="41012">
                  <c:v>8.2023999999965291E-4</c:v>
                </c:pt>
                <c:pt idx="41013">
                  <c:v>8.202599999996529E-4</c:v>
                </c:pt>
                <c:pt idx="41014">
                  <c:v>8.2027999999965289E-4</c:v>
                </c:pt>
                <c:pt idx="41015">
                  <c:v>8.2029999999965288E-4</c:v>
                </c:pt>
                <c:pt idx="41016">
                  <c:v>8.2031999999965287E-4</c:v>
                </c:pt>
                <c:pt idx="41017">
                  <c:v>8.2033999999965286E-4</c:v>
                </c:pt>
                <c:pt idx="41018">
                  <c:v>8.2035999999965285E-4</c:v>
                </c:pt>
                <c:pt idx="41019">
                  <c:v>8.2037999999965284E-4</c:v>
                </c:pt>
                <c:pt idx="41020">
                  <c:v>8.2039999999965283E-4</c:v>
                </c:pt>
                <c:pt idx="41021">
                  <c:v>8.2041999999965282E-4</c:v>
                </c:pt>
                <c:pt idx="41022">
                  <c:v>8.2043999999965281E-4</c:v>
                </c:pt>
                <c:pt idx="41023">
                  <c:v>8.204599999996528E-4</c:v>
                </c:pt>
                <c:pt idx="41024">
                  <c:v>8.2047999999965279E-4</c:v>
                </c:pt>
                <c:pt idx="41025">
                  <c:v>8.2049999999965278E-4</c:v>
                </c:pt>
                <c:pt idx="41026">
                  <c:v>8.2051999999965277E-4</c:v>
                </c:pt>
                <c:pt idx="41027">
                  <c:v>8.2053999999965276E-4</c:v>
                </c:pt>
                <c:pt idx="41028">
                  <c:v>8.2055999999965275E-4</c:v>
                </c:pt>
                <c:pt idx="41029">
                  <c:v>8.2057999999965274E-4</c:v>
                </c:pt>
                <c:pt idx="41030">
                  <c:v>8.2059999999965273E-4</c:v>
                </c:pt>
                <c:pt idx="41031">
                  <c:v>8.2061999999965272E-4</c:v>
                </c:pt>
                <c:pt idx="41032">
                  <c:v>8.2063999999965271E-4</c:v>
                </c:pt>
                <c:pt idx="41033">
                  <c:v>8.206599999996527E-4</c:v>
                </c:pt>
                <c:pt idx="41034">
                  <c:v>8.2067999999965269E-4</c:v>
                </c:pt>
                <c:pt idx="41035">
                  <c:v>8.2069999999965268E-4</c:v>
                </c:pt>
                <c:pt idx="41036">
                  <c:v>8.2071999999965266E-4</c:v>
                </c:pt>
                <c:pt idx="41037">
                  <c:v>8.2073999999965265E-4</c:v>
                </c:pt>
                <c:pt idx="41038">
                  <c:v>8.2075999999965264E-4</c:v>
                </c:pt>
                <c:pt idx="41039">
                  <c:v>8.2077999999965263E-4</c:v>
                </c:pt>
                <c:pt idx="41040">
                  <c:v>8.2079999999965262E-4</c:v>
                </c:pt>
                <c:pt idx="41041">
                  <c:v>8.2081999999965261E-4</c:v>
                </c:pt>
                <c:pt idx="41042">
                  <c:v>8.208399999996526E-4</c:v>
                </c:pt>
                <c:pt idx="41043">
                  <c:v>8.2085999999965259E-4</c:v>
                </c:pt>
                <c:pt idx="41044">
                  <c:v>8.2087999999965258E-4</c:v>
                </c:pt>
                <c:pt idx="41045">
                  <c:v>8.2089999999965257E-4</c:v>
                </c:pt>
                <c:pt idx="41046">
                  <c:v>8.2091999999965256E-4</c:v>
                </c:pt>
                <c:pt idx="41047">
                  <c:v>8.2093999999965255E-4</c:v>
                </c:pt>
                <c:pt idx="41048">
                  <c:v>8.2095999999965254E-4</c:v>
                </c:pt>
                <c:pt idx="41049">
                  <c:v>8.2097999999965253E-4</c:v>
                </c:pt>
                <c:pt idx="41050">
                  <c:v>8.2099999999965252E-4</c:v>
                </c:pt>
                <c:pt idx="41051">
                  <c:v>8.2101999999965251E-4</c:v>
                </c:pt>
                <c:pt idx="41052">
                  <c:v>8.210399999996525E-4</c:v>
                </c:pt>
                <c:pt idx="41053">
                  <c:v>8.2105999999965249E-4</c:v>
                </c:pt>
                <c:pt idx="41054">
                  <c:v>8.2107999999965248E-4</c:v>
                </c:pt>
                <c:pt idx="41055">
                  <c:v>8.2109999999965247E-4</c:v>
                </c:pt>
                <c:pt idx="41056">
                  <c:v>8.2111999999965246E-4</c:v>
                </c:pt>
                <c:pt idx="41057">
                  <c:v>8.2113999999965245E-4</c:v>
                </c:pt>
                <c:pt idx="41058">
                  <c:v>8.2115999999965244E-4</c:v>
                </c:pt>
                <c:pt idx="41059">
                  <c:v>8.2117999999965243E-4</c:v>
                </c:pt>
                <c:pt idx="41060">
                  <c:v>8.2119999999965242E-4</c:v>
                </c:pt>
                <c:pt idx="41061">
                  <c:v>8.2121999999965241E-4</c:v>
                </c:pt>
                <c:pt idx="41062">
                  <c:v>8.212399999996524E-4</c:v>
                </c:pt>
                <c:pt idx="41063">
                  <c:v>8.2125999999965239E-4</c:v>
                </c:pt>
                <c:pt idx="41064">
                  <c:v>8.2127999999965237E-4</c:v>
                </c:pt>
                <c:pt idx="41065">
                  <c:v>8.2129999999965236E-4</c:v>
                </c:pt>
                <c:pt idx="41066">
                  <c:v>8.2131999999965235E-4</c:v>
                </c:pt>
                <c:pt idx="41067">
                  <c:v>8.2133999999965234E-4</c:v>
                </c:pt>
                <c:pt idx="41068">
                  <c:v>8.2135999999965233E-4</c:v>
                </c:pt>
                <c:pt idx="41069">
                  <c:v>8.2137999999965232E-4</c:v>
                </c:pt>
                <c:pt idx="41070">
                  <c:v>8.2139999999965231E-4</c:v>
                </c:pt>
                <c:pt idx="41071">
                  <c:v>8.214199999996523E-4</c:v>
                </c:pt>
                <c:pt idx="41072">
                  <c:v>8.2143999999965229E-4</c:v>
                </c:pt>
                <c:pt idx="41073">
                  <c:v>8.2145999999965228E-4</c:v>
                </c:pt>
                <c:pt idx="41074">
                  <c:v>8.2147999999965227E-4</c:v>
                </c:pt>
                <c:pt idx="41075">
                  <c:v>8.2149999999965226E-4</c:v>
                </c:pt>
                <c:pt idx="41076">
                  <c:v>8.2151999999965225E-4</c:v>
                </c:pt>
                <c:pt idx="41077">
                  <c:v>8.2153999999965224E-4</c:v>
                </c:pt>
                <c:pt idx="41078">
                  <c:v>8.2155999999965223E-4</c:v>
                </c:pt>
                <c:pt idx="41079">
                  <c:v>8.2157999999965222E-4</c:v>
                </c:pt>
                <c:pt idx="41080">
                  <c:v>8.2159999999965221E-4</c:v>
                </c:pt>
                <c:pt idx="41081">
                  <c:v>8.216199999996522E-4</c:v>
                </c:pt>
                <c:pt idx="41082">
                  <c:v>8.2163999999965219E-4</c:v>
                </c:pt>
                <c:pt idx="41083">
                  <c:v>8.2165999999965218E-4</c:v>
                </c:pt>
                <c:pt idx="41084">
                  <c:v>8.2167999999965217E-4</c:v>
                </c:pt>
                <c:pt idx="41085">
                  <c:v>8.2169999999965216E-4</c:v>
                </c:pt>
                <c:pt idx="41086">
                  <c:v>8.2171999999965215E-4</c:v>
                </c:pt>
                <c:pt idx="41087">
                  <c:v>8.2173999999965214E-4</c:v>
                </c:pt>
                <c:pt idx="41088">
                  <c:v>8.2175999999965213E-4</c:v>
                </c:pt>
                <c:pt idx="41089">
                  <c:v>8.2177999999965212E-4</c:v>
                </c:pt>
                <c:pt idx="41090">
                  <c:v>8.2179999999965211E-4</c:v>
                </c:pt>
                <c:pt idx="41091">
                  <c:v>8.218199999996521E-4</c:v>
                </c:pt>
                <c:pt idx="41092">
                  <c:v>8.2183999999965208E-4</c:v>
                </c:pt>
                <c:pt idx="41093">
                  <c:v>8.2185999999965207E-4</c:v>
                </c:pt>
                <c:pt idx="41094">
                  <c:v>8.2187999999965206E-4</c:v>
                </c:pt>
                <c:pt idx="41095">
                  <c:v>8.2189999999965205E-4</c:v>
                </c:pt>
                <c:pt idx="41096">
                  <c:v>8.2191999999965204E-4</c:v>
                </c:pt>
                <c:pt idx="41097">
                  <c:v>8.2193999999965203E-4</c:v>
                </c:pt>
                <c:pt idx="41098">
                  <c:v>8.2195999999965202E-4</c:v>
                </c:pt>
                <c:pt idx="41099">
                  <c:v>8.2197999999965201E-4</c:v>
                </c:pt>
                <c:pt idx="41100">
                  <c:v>8.21999999999652E-4</c:v>
                </c:pt>
                <c:pt idx="41101">
                  <c:v>8.2201999999965199E-4</c:v>
                </c:pt>
                <c:pt idx="41102">
                  <c:v>8.2203999999965198E-4</c:v>
                </c:pt>
                <c:pt idx="41103">
                  <c:v>8.2205999999965197E-4</c:v>
                </c:pt>
                <c:pt idx="41104">
                  <c:v>8.2207999999965196E-4</c:v>
                </c:pt>
                <c:pt idx="41105">
                  <c:v>8.2209999999965195E-4</c:v>
                </c:pt>
                <c:pt idx="41106">
                  <c:v>8.2211999999965194E-4</c:v>
                </c:pt>
                <c:pt idx="41107">
                  <c:v>8.2213999999965193E-4</c:v>
                </c:pt>
                <c:pt idx="41108">
                  <c:v>8.2215999999965192E-4</c:v>
                </c:pt>
                <c:pt idx="41109">
                  <c:v>8.2217999999965191E-4</c:v>
                </c:pt>
                <c:pt idx="41110">
                  <c:v>8.221999999996519E-4</c:v>
                </c:pt>
                <c:pt idx="41111">
                  <c:v>8.2221999999965189E-4</c:v>
                </c:pt>
                <c:pt idx="41112">
                  <c:v>8.2223999999965188E-4</c:v>
                </c:pt>
                <c:pt idx="41113">
                  <c:v>8.2225999999965187E-4</c:v>
                </c:pt>
                <c:pt idx="41114">
                  <c:v>8.2227999999965186E-4</c:v>
                </c:pt>
                <c:pt idx="41115">
                  <c:v>8.2229999999965185E-4</c:v>
                </c:pt>
                <c:pt idx="41116">
                  <c:v>8.2231999999965184E-4</c:v>
                </c:pt>
                <c:pt idx="41117">
                  <c:v>8.2233999999965183E-4</c:v>
                </c:pt>
                <c:pt idx="41118">
                  <c:v>8.2235999999965182E-4</c:v>
                </c:pt>
                <c:pt idx="41119">
                  <c:v>8.2237999999965181E-4</c:v>
                </c:pt>
                <c:pt idx="41120">
                  <c:v>8.2239999999965179E-4</c:v>
                </c:pt>
                <c:pt idx="41121">
                  <c:v>8.2241999999965178E-4</c:v>
                </c:pt>
                <c:pt idx="41122">
                  <c:v>8.2243999999965177E-4</c:v>
                </c:pt>
                <c:pt idx="41123">
                  <c:v>8.2245999999965176E-4</c:v>
                </c:pt>
                <c:pt idx="41124">
                  <c:v>8.2247999999965175E-4</c:v>
                </c:pt>
                <c:pt idx="41125">
                  <c:v>8.2249999999965174E-4</c:v>
                </c:pt>
                <c:pt idx="41126">
                  <c:v>8.2251999999965173E-4</c:v>
                </c:pt>
                <c:pt idx="41127">
                  <c:v>8.2253999999965172E-4</c:v>
                </c:pt>
                <c:pt idx="41128">
                  <c:v>8.2255999999965171E-4</c:v>
                </c:pt>
                <c:pt idx="41129">
                  <c:v>8.225799999996517E-4</c:v>
                </c:pt>
                <c:pt idx="41130">
                  <c:v>8.2259999999965169E-4</c:v>
                </c:pt>
                <c:pt idx="41131">
                  <c:v>8.2261999999965168E-4</c:v>
                </c:pt>
                <c:pt idx="41132">
                  <c:v>8.2263999999965167E-4</c:v>
                </c:pt>
                <c:pt idx="41133">
                  <c:v>8.2265999999965166E-4</c:v>
                </c:pt>
                <c:pt idx="41134">
                  <c:v>8.2267999999965165E-4</c:v>
                </c:pt>
                <c:pt idx="41135">
                  <c:v>8.2269999999965164E-4</c:v>
                </c:pt>
                <c:pt idx="41136">
                  <c:v>8.2271999999965163E-4</c:v>
                </c:pt>
                <c:pt idx="41137">
                  <c:v>8.2273999999965162E-4</c:v>
                </c:pt>
                <c:pt idx="41138">
                  <c:v>8.2275999999965161E-4</c:v>
                </c:pt>
                <c:pt idx="41139">
                  <c:v>8.227799999996516E-4</c:v>
                </c:pt>
                <c:pt idx="41140">
                  <c:v>8.2279999999965159E-4</c:v>
                </c:pt>
                <c:pt idx="41141">
                  <c:v>8.2281999999965158E-4</c:v>
                </c:pt>
                <c:pt idx="41142">
                  <c:v>8.2283999999965157E-4</c:v>
                </c:pt>
                <c:pt idx="41143">
                  <c:v>8.2285999999965156E-4</c:v>
                </c:pt>
                <c:pt idx="41144">
                  <c:v>8.2287999999965155E-4</c:v>
                </c:pt>
                <c:pt idx="41145">
                  <c:v>8.2289999999965154E-4</c:v>
                </c:pt>
                <c:pt idx="41146">
                  <c:v>8.2291999999965153E-4</c:v>
                </c:pt>
                <c:pt idx="41147">
                  <c:v>8.2293999999965152E-4</c:v>
                </c:pt>
                <c:pt idx="41148">
                  <c:v>8.2295999999965151E-4</c:v>
                </c:pt>
                <c:pt idx="41149">
                  <c:v>8.2297999999965149E-4</c:v>
                </c:pt>
                <c:pt idx="41150">
                  <c:v>8.2299999999965148E-4</c:v>
                </c:pt>
                <c:pt idx="41151">
                  <c:v>8.2301999999965147E-4</c:v>
                </c:pt>
                <c:pt idx="41152">
                  <c:v>8.2303999999965146E-4</c:v>
                </c:pt>
                <c:pt idx="41153">
                  <c:v>8.2305999999965145E-4</c:v>
                </c:pt>
                <c:pt idx="41154">
                  <c:v>8.2307999999965144E-4</c:v>
                </c:pt>
                <c:pt idx="41155">
                  <c:v>8.2309999999965143E-4</c:v>
                </c:pt>
                <c:pt idx="41156">
                  <c:v>8.2311999999965142E-4</c:v>
                </c:pt>
                <c:pt idx="41157">
                  <c:v>8.2313999999965141E-4</c:v>
                </c:pt>
                <c:pt idx="41158">
                  <c:v>8.231599999996514E-4</c:v>
                </c:pt>
                <c:pt idx="41159">
                  <c:v>8.2317999999965139E-4</c:v>
                </c:pt>
                <c:pt idx="41160">
                  <c:v>8.2319999999965138E-4</c:v>
                </c:pt>
                <c:pt idx="41161">
                  <c:v>8.2321999999965137E-4</c:v>
                </c:pt>
                <c:pt idx="41162">
                  <c:v>8.2323999999965136E-4</c:v>
                </c:pt>
                <c:pt idx="41163">
                  <c:v>8.2325999999965135E-4</c:v>
                </c:pt>
                <c:pt idx="41164">
                  <c:v>8.2327999999965134E-4</c:v>
                </c:pt>
                <c:pt idx="41165">
                  <c:v>8.2329999999965133E-4</c:v>
                </c:pt>
                <c:pt idx="41166">
                  <c:v>8.2331999999965132E-4</c:v>
                </c:pt>
                <c:pt idx="41167">
                  <c:v>8.2333999999965131E-4</c:v>
                </c:pt>
                <c:pt idx="41168">
                  <c:v>8.233599999996513E-4</c:v>
                </c:pt>
                <c:pt idx="41169">
                  <c:v>8.2337999999965129E-4</c:v>
                </c:pt>
                <c:pt idx="41170">
                  <c:v>8.2339999999965128E-4</c:v>
                </c:pt>
                <c:pt idx="41171">
                  <c:v>8.2341999999965127E-4</c:v>
                </c:pt>
                <c:pt idx="41172">
                  <c:v>8.2343999999965126E-4</c:v>
                </c:pt>
                <c:pt idx="41173">
                  <c:v>8.2345999999965125E-4</c:v>
                </c:pt>
                <c:pt idx="41174">
                  <c:v>8.2347999999965124E-4</c:v>
                </c:pt>
                <c:pt idx="41175">
                  <c:v>8.2349999999965123E-4</c:v>
                </c:pt>
                <c:pt idx="41176">
                  <c:v>8.2351999999965122E-4</c:v>
                </c:pt>
                <c:pt idx="41177">
                  <c:v>8.235399999996512E-4</c:v>
                </c:pt>
                <c:pt idx="41178">
                  <c:v>8.2355999999965119E-4</c:v>
                </c:pt>
                <c:pt idx="41179">
                  <c:v>8.2357999999965118E-4</c:v>
                </c:pt>
                <c:pt idx="41180">
                  <c:v>8.2359999999965117E-4</c:v>
                </c:pt>
                <c:pt idx="41181">
                  <c:v>8.2361999999965116E-4</c:v>
                </c:pt>
                <c:pt idx="41182">
                  <c:v>8.2363999999965115E-4</c:v>
                </c:pt>
                <c:pt idx="41183">
                  <c:v>8.2365999999965114E-4</c:v>
                </c:pt>
                <c:pt idx="41184">
                  <c:v>8.2367999999965113E-4</c:v>
                </c:pt>
                <c:pt idx="41185">
                  <c:v>8.2369999999965112E-4</c:v>
                </c:pt>
                <c:pt idx="41186">
                  <c:v>8.2371999999965111E-4</c:v>
                </c:pt>
                <c:pt idx="41187">
                  <c:v>8.237399999996511E-4</c:v>
                </c:pt>
                <c:pt idx="41188">
                  <c:v>8.2375999999965109E-4</c:v>
                </c:pt>
                <c:pt idx="41189">
                  <c:v>8.2377999999965108E-4</c:v>
                </c:pt>
                <c:pt idx="41190">
                  <c:v>8.2379999999965107E-4</c:v>
                </c:pt>
                <c:pt idx="41191">
                  <c:v>8.2381999999965106E-4</c:v>
                </c:pt>
                <c:pt idx="41192">
                  <c:v>8.2383999999965105E-4</c:v>
                </c:pt>
                <c:pt idx="41193">
                  <c:v>8.2385999999965104E-4</c:v>
                </c:pt>
                <c:pt idx="41194">
                  <c:v>8.2387999999965103E-4</c:v>
                </c:pt>
                <c:pt idx="41195">
                  <c:v>8.2389999999965102E-4</c:v>
                </c:pt>
                <c:pt idx="41196">
                  <c:v>8.2391999999965101E-4</c:v>
                </c:pt>
                <c:pt idx="41197">
                  <c:v>8.23939999999651E-4</c:v>
                </c:pt>
                <c:pt idx="41198">
                  <c:v>8.2395999999965099E-4</c:v>
                </c:pt>
                <c:pt idx="41199">
                  <c:v>8.2397999999965098E-4</c:v>
                </c:pt>
                <c:pt idx="41200">
                  <c:v>8.2399999999965097E-4</c:v>
                </c:pt>
                <c:pt idx="41201">
                  <c:v>8.2401999999965096E-4</c:v>
                </c:pt>
                <c:pt idx="41202">
                  <c:v>8.2403999999965095E-4</c:v>
                </c:pt>
                <c:pt idx="41203">
                  <c:v>8.2405999999965094E-4</c:v>
                </c:pt>
                <c:pt idx="41204">
                  <c:v>8.2407999999965093E-4</c:v>
                </c:pt>
                <c:pt idx="41205">
                  <c:v>8.2409999999965091E-4</c:v>
                </c:pt>
                <c:pt idx="41206">
                  <c:v>8.241199999996509E-4</c:v>
                </c:pt>
                <c:pt idx="41207">
                  <c:v>8.2413999999965089E-4</c:v>
                </c:pt>
                <c:pt idx="41208">
                  <c:v>8.2415999999965088E-4</c:v>
                </c:pt>
                <c:pt idx="41209">
                  <c:v>8.2417999999965087E-4</c:v>
                </c:pt>
                <c:pt idx="41210">
                  <c:v>8.2419999999965086E-4</c:v>
                </c:pt>
                <c:pt idx="41211">
                  <c:v>8.2421999999965085E-4</c:v>
                </c:pt>
                <c:pt idx="41212">
                  <c:v>8.2423999999965084E-4</c:v>
                </c:pt>
                <c:pt idx="41213">
                  <c:v>8.2425999999965083E-4</c:v>
                </c:pt>
                <c:pt idx="41214">
                  <c:v>8.2427999999965082E-4</c:v>
                </c:pt>
                <c:pt idx="41215">
                  <c:v>8.2429999999965081E-4</c:v>
                </c:pt>
                <c:pt idx="41216">
                  <c:v>8.243199999996508E-4</c:v>
                </c:pt>
                <c:pt idx="41217">
                  <c:v>8.2433999999965079E-4</c:v>
                </c:pt>
                <c:pt idx="41218">
                  <c:v>8.2435999999965078E-4</c:v>
                </c:pt>
                <c:pt idx="41219">
                  <c:v>8.2437999999965077E-4</c:v>
                </c:pt>
                <c:pt idx="41220">
                  <c:v>8.2439999999965076E-4</c:v>
                </c:pt>
                <c:pt idx="41221">
                  <c:v>8.2441999999965075E-4</c:v>
                </c:pt>
                <c:pt idx="41222">
                  <c:v>8.2443999999965074E-4</c:v>
                </c:pt>
                <c:pt idx="41223">
                  <c:v>8.2445999999965073E-4</c:v>
                </c:pt>
                <c:pt idx="41224">
                  <c:v>8.2447999999965072E-4</c:v>
                </c:pt>
                <c:pt idx="41225">
                  <c:v>8.2449999999965071E-4</c:v>
                </c:pt>
                <c:pt idx="41226">
                  <c:v>8.245199999996507E-4</c:v>
                </c:pt>
                <c:pt idx="41227">
                  <c:v>8.2453999999965069E-4</c:v>
                </c:pt>
                <c:pt idx="41228">
                  <c:v>8.2455999999965068E-4</c:v>
                </c:pt>
                <c:pt idx="41229">
                  <c:v>8.2457999999965067E-4</c:v>
                </c:pt>
                <c:pt idx="41230">
                  <c:v>8.2459999999965066E-4</c:v>
                </c:pt>
                <c:pt idx="41231">
                  <c:v>8.2461999999965065E-4</c:v>
                </c:pt>
                <c:pt idx="41232">
                  <c:v>8.2463999999965064E-4</c:v>
                </c:pt>
                <c:pt idx="41233">
                  <c:v>8.2465999999965062E-4</c:v>
                </c:pt>
                <c:pt idx="41234">
                  <c:v>8.2467999999965061E-4</c:v>
                </c:pt>
                <c:pt idx="41235">
                  <c:v>8.246999999996506E-4</c:v>
                </c:pt>
                <c:pt idx="41236">
                  <c:v>8.2471999999965059E-4</c:v>
                </c:pt>
                <c:pt idx="41237">
                  <c:v>8.2473999999965058E-4</c:v>
                </c:pt>
                <c:pt idx="41238">
                  <c:v>8.2475999999965057E-4</c:v>
                </c:pt>
                <c:pt idx="41239">
                  <c:v>8.2477999999965056E-4</c:v>
                </c:pt>
                <c:pt idx="41240">
                  <c:v>8.2479999999965055E-4</c:v>
                </c:pt>
                <c:pt idx="41241">
                  <c:v>8.2481999999965054E-4</c:v>
                </c:pt>
                <c:pt idx="41242">
                  <c:v>8.2483999999965053E-4</c:v>
                </c:pt>
                <c:pt idx="41243">
                  <c:v>8.2485999999965052E-4</c:v>
                </c:pt>
                <c:pt idx="41244">
                  <c:v>8.2487999999965051E-4</c:v>
                </c:pt>
                <c:pt idx="41245">
                  <c:v>8.248999999996505E-4</c:v>
                </c:pt>
                <c:pt idx="41246">
                  <c:v>8.2491999999965049E-4</c:v>
                </c:pt>
                <c:pt idx="41247">
                  <c:v>8.2493999999965048E-4</c:v>
                </c:pt>
                <c:pt idx="41248">
                  <c:v>8.2495999999965047E-4</c:v>
                </c:pt>
                <c:pt idx="41249">
                  <c:v>8.2497999999965046E-4</c:v>
                </c:pt>
                <c:pt idx="41250">
                  <c:v>8.2499999999965045E-4</c:v>
                </c:pt>
                <c:pt idx="41251">
                  <c:v>8.2501999999965044E-4</c:v>
                </c:pt>
                <c:pt idx="41252">
                  <c:v>8.2503999999965043E-4</c:v>
                </c:pt>
                <c:pt idx="41253">
                  <c:v>8.2505999999965042E-4</c:v>
                </c:pt>
                <c:pt idx="41254">
                  <c:v>8.2507999999965041E-4</c:v>
                </c:pt>
                <c:pt idx="41255">
                  <c:v>8.250999999996504E-4</c:v>
                </c:pt>
                <c:pt idx="41256">
                  <c:v>8.2511999999965039E-4</c:v>
                </c:pt>
                <c:pt idx="41257">
                  <c:v>8.2513999999965038E-4</c:v>
                </c:pt>
                <c:pt idx="41258">
                  <c:v>8.2515999999965037E-4</c:v>
                </c:pt>
                <c:pt idx="41259">
                  <c:v>8.2517999999965036E-4</c:v>
                </c:pt>
                <c:pt idx="41260">
                  <c:v>8.2519999999965035E-4</c:v>
                </c:pt>
                <c:pt idx="41261">
                  <c:v>8.2521999999965033E-4</c:v>
                </c:pt>
                <c:pt idx="41262">
                  <c:v>8.2523999999965032E-4</c:v>
                </c:pt>
                <c:pt idx="41263">
                  <c:v>8.2525999999965031E-4</c:v>
                </c:pt>
                <c:pt idx="41264">
                  <c:v>8.252799999996503E-4</c:v>
                </c:pt>
                <c:pt idx="41265">
                  <c:v>8.2529999999965029E-4</c:v>
                </c:pt>
                <c:pt idx="41266">
                  <c:v>8.2531999999965028E-4</c:v>
                </c:pt>
                <c:pt idx="41267">
                  <c:v>8.2533999999965027E-4</c:v>
                </c:pt>
                <c:pt idx="41268">
                  <c:v>8.2535999999965026E-4</c:v>
                </c:pt>
                <c:pt idx="41269">
                  <c:v>8.2537999999965025E-4</c:v>
                </c:pt>
                <c:pt idx="41270">
                  <c:v>8.2539999999965024E-4</c:v>
                </c:pt>
                <c:pt idx="41271">
                  <c:v>8.2541999999965023E-4</c:v>
                </c:pt>
                <c:pt idx="41272">
                  <c:v>8.2543999999965022E-4</c:v>
                </c:pt>
                <c:pt idx="41273">
                  <c:v>8.2545999999965021E-4</c:v>
                </c:pt>
                <c:pt idx="41274">
                  <c:v>8.254799999996502E-4</c:v>
                </c:pt>
                <c:pt idx="41275">
                  <c:v>8.2549999999965019E-4</c:v>
                </c:pt>
                <c:pt idx="41276">
                  <c:v>8.2551999999965018E-4</c:v>
                </c:pt>
                <c:pt idx="41277">
                  <c:v>8.2553999999965017E-4</c:v>
                </c:pt>
                <c:pt idx="41278">
                  <c:v>8.2555999999965016E-4</c:v>
                </c:pt>
                <c:pt idx="41279">
                  <c:v>8.2557999999965015E-4</c:v>
                </c:pt>
                <c:pt idx="41280">
                  <c:v>8.2559999999965014E-4</c:v>
                </c:pt>
                <c:pt idx="41281">
                  <c:v>8.2561999999965013E-4</c:v>
                </c:pt>
                <c:pt idx="41282">
                  <c:v>8.2563999999965012E-4</c:v>
                </c:pt>
                <c:pt idx="41283">
                  <c:v>8.2565999999965011E-4</c:v>
                </c:pt>
                <c:pt idx="41284">
                  <c:v>8.256799999996501E-4</c:v>
                </c:pt>
                <c:pt idx="41285">
                  <c:v>8.2569999999965009E-4</c:v>
                </c:pt>
                <c:pt idx="41286">
                  <c:v>8.2571999999965008E-4</c:v>
                </c:pt>
                <c:pt idx="41287">
                  <c:v>8.2573999999965007E-4</c:v>
                </c:pt>
                <c:pt idx="41288">
                  <c:v>8.2575999999965006E-4</c:v>
                </c:pt>
                <c:pt idx="41289">
                  <c:v>8.2577999999965004E-4</c:v>
                </c:pt>
                <c:pt idx="41290">
                  <c:v>8.2579999999965003E-4</c:v>
                </c:pt>
                <c:pt idx="41291">
                  <c:v>8.2581999999965002E-4</c:v>
                </c:pt>
                <c:pt idx="41292">
                  <c:v>8.2583999999965001E-4</c:v>
                </c:pt>
                <c:pt idx="41293">
                  <c:v>8.2585999999965E-4</c:v>
                </c:pt>
                <c:pt idx="41294">
                  <c:v>8.2587999999964999E-4</c:v>
                </c:pt>
                <c:pt idx="41295">
                  <c:v>8.2589999999964998E-4</c:v>
                </c:pt>
                <c:pt idx="41296">
                  <c:v>8.2591999999964997E-4</c:v>
                </c:pt>
                <c:pt idx="41297">
                  <c:v>8.2593999999964996E-4</c:v>
                </c:pt>
                <c:pt idx="41298">
                  <c:v>8.2595999999964995E-4</c:v>
                </c:pt>
                <c:pt idx="41299">
                  <c:v>8.2597999999964994E-4</c:v>
                </c:pt>
                <c:pt idx="41300">
                  <c:v>8.2599999999964993E-4</c:v>
                </c:pt>
                <c:pt idx="41301">
                  <c:v>8.2601999999964992E-4</c:v>
                </c:pt>
                <c:pt idx="41302">
                  <c:v>8.2603999999964991E-4</c:v>
                </c:pt>
                <c:pt idx="41303">
                  <c:v>8.260599999996499E-4</c:v>
                </c:pt>
                <c:pt idx="41304">
                  <c:v>8.2607999999964989E-4</c:v>
                </c:pt>
                <c:pt idx="41305">
                  <c:v>8.2609999999964988E-4</c:v>
                </c:pt>
                <c:pt idx="41306">
                  <c:v>8.2611999999964987E-4</c:v>
                </c:pt>
                <c:pt idx="41307">
                  <c:v>8.2613999999964986E-4</c:v>
                </c:pt>
                <c:pt idx="41308">
                  <c:v>8.2615999999964985E-4</c:v>
                </c:pt>
                <c:pt idx="41309">
                  <c:v>8.2617999999964984E-4</c:v>
                </c:pt>
                <c:pt idx="41310">
                  <c:v>8.2619999999964983E-4</c:v>
                </c:pt>
                <c:pt idx="41311">
                  <c:v>8.2621999999964982E-4</c:v>
                </c:pt>
                <c:pt idx="41312">
                  <c:v>8.2623999999964981E-4</c:v>
                </c:pt>
                <c:pt idx="41313">
                  <c:v>8.262599999996498E-4</c:v>
                </c:pt>
                <c:pt idx="41314">
                  <c:v>8.2627999999964979E-4</c:v>
                </c:pt>
                <c:pt idx="41315">
                  <c:v>8.2629999999964978E-4</c:v>
                </c:pt>
                <c:pt idx="41316">
                  <c:v>8.2631999999964977E-4</c:v>
                </c:pt>
                <c:pt idx="41317">
                  <c:v>8.2633999999964975E-4</c:v>
                </c:pt>
                <c:pt idx="41318">
                  <c:v>8.2635999999964974E-4</c:v>
                </c:pt>
                <c:pt idx="41319">
                  <c:v>8.2637999999964973E-4</c:v>
                </c:pt>
                <c:pt idx="41320">
                  <c:v>8.2639999999964972E-4</c:v>
                </c:pt>
                <c:pt idx="41321">
                  <c:v>8.2641999999964971E-4</c:v>
                </c:pt>
                <c:pt idx="41322">
                  <c:v>8.264399999996497E-4</c:v>
                </c:pt>
                <c:pt idx="41323">
                  <c:v>8.2645999999964969E-4</c:v>
                </c:pt>
                <c:pt idx="41324">
                  <c:v>8.2647999999964968E-4</c:v>
                </c:pt>
                <c:pt idx="41325">
                  <c:v>8.2649999999964967E-4</c:v>
                </c:pt>
                <c:pt idx="41326">
                  <c:v>8.2651999999964966E-4</c:v>
                </c:pt>
                <c:pt idx="41327">
                  <c:v>8.2653999999964965E-4</c:v>
                </c:pt>
                <c:pt idx="41328">
                  <c:v>8.2655999999964964E-4</c:v>
                </c:pt>
                <c:pt idx="41329">
                  <c:v>8.2657999999964963E-4</c:v>
                </c:pt>
                <c:pt idx="41330">
                  <c:v>8.2659999999964962E-4</c:v>
                </c:pt>
                <c:pt idx="41331">
                  <c:v>8.2661999999964961E-4</c:v>
                </c:pt>
                <c:pt idx="41332">
                  <c:v>8.266399999996496E-4</c:v>
                </c:pt>
                <c:pt idx="41333">
                  <c:v>8.2665999999964959E-4</c:v>
                </c:pt>
                <c:pt idx="41334">
                  <c:v>8.2667999999964958E-4</c:v>
                </c:pt>
                <c:pt idx="41335">
                  <c:v>8.2669999999964957E-4</c:v>
                </c:pt>
                <c:pt idx="41336">
                  <c:v>8.2671999999964956E-4</c:v>
                </c:pt>
                <c:pt idx="41337">
                  <c:v>8.2673999999964955E-4</c:v>
                </c:pt>
                <c:pt idx="41338">
                  <c:v>8.2675999999964954E-4</c:v>
                </c:pt>
                <c:pt idx="41339">
                  <c:v>8.2677999999964953E-4</c:v>
                </c:pt>
                <c:pt idx="41340">
                  <c:v>8.2679999999964952E-4</c:v>
                </c:pt>
                <c:pt idx="41341">
                  <c:v>8.2681999999964951E-4</c:v>
                </c:pt>
                <c:pt idx="41342">
                  <c:v>8.268399999996495E-4</c:v>
                </c:pt>
                <c:pt idx="41343">
                  <c:v>8.2685999999964949E-4</c:v>
                </c:pt>
                <c:pt idx="41344">
                  <c:v>8.2687999999964948E-4</c:v>
                </c:pt>
                <c:pt idx="41345">
                  <c:v>8.2689999999964946E-4</c:v>
                </c:pt>
                <c:pt idx="41346">
                  <c:v>8.2691999999964945E-4</c:v>
                </c:pt>
                <c:pt idx="41347">
                  <c:v>8.2693999999964944E-4</c:v>
                </c:pt>
                <c:pt idx="41348">
                  <c:v>8.2695999999964943E-4</c:v>
                </c:pt>
                <c:pt idx="41349">
                  <c:v>8.2697999999964942E-4</c:v>
                </c:pt>
                <c:pt idx="41350">
                  <c:v>8.2699999999964941E-4</c:v>
                </c:pt>
                <c:pt idx="41351">
                  <c:v>8.270199999996494E-4</c:v>
                </c:pt>
                <c:pt idx="41352">
                  <c:v>8.2703999999964939E-4</c:v>
                </c:pt>
                <c:pt idx="41353">
                  <c:v>8.2705999999964938E-4</c:v>
                </c:pt>
                <c:pt idx="41354">
                  <c:v>8.2707999999964937E-4</c:v>
                </c:pt>
                <c:pt idx="41355">
                  <c:v>8.2709999999964936E-4</c:v>
                </c:pt>
                <c:pt idx="41356">
                  <c:v>8.2711999999964935E-4</c:v>
                </c:pt>
                <c:pt idx="41357">
                  <c:v>8.2713999999964934E-4</c:v>
                </c:pt>
                <c:pt idx="41358">
                  <c:v>8.2715999999964933E-4</c:v>
                </c:pt>
                <c:pt idx="41359">
                  <c:v>8.2717999999964932E-4</c:v>
                </c:pt>
                <c:pt idx="41360">
                  <c:v>8.2719999999964931E-4</c:v>
                </c:pt>
                <c:pt idx="41361">
                  <c:v>8.272199999996493E-4</c:v>
                </c:pt>
                <c:pt idx="41362">
                  <c:v>8.2723999999964929E-4</c:v>
                </c:pt>
                <c:pt idx="41363">
                  <c:v>8.2725999999964928E-4</c:v>
                </c:pt>
                <c:pt idx="41364">
                  <c:v>8.2727999999964927E-4</c:v>
                </c:pt>
                <c:pt idx="41365">
                  <c:v>8.2729999999964926E-4</c:v>
                </c:pt>
                <c:pt idx="41366">
                  <c:v>8.2731999999964925E-4</c:v>
                </c:pt>
                <c:pt idx="41367">
                  <c:v>8.2733999999964924E-4</c:v>
                </c:pt>
                <c:pt idx="41368">
                  <c:v>8.2735999999964923E-4</c:v>
                </c:pt>
                <c:pt idx="41369">
                  <c:v>8.2737999999964922E-4</c:v>
                </c:pt>
                <c:pt idx="41370">
                  <c:v>8.2739999999964921E-4</c:v>
                </c:pt>
                <c:pt idx="41371">
                  <c:v>8.274199999996492E-4</c:v>
                </c:pt>
                <c:pt idx="41372">
                  <c:v>8.2743999999964919E-4</c:v>
                </c:pt>
                <c:pt idx="41373">
                  <c:v>8.2745999999964917E-4</c:v>
                </c:pt>
                <c:pt idx="41374">
                  <c:v>8.2747999999964916E-4</c:v>
                </c:pt>
                <c:pt idx="41375">
                  <c:v>8.2749999999964915E-4</c:v>
                </c:pt>
                <c:pt idx="41376">
                  <c:v>8.2751999999964914E-4</c:v>
                </c:pt>
                <c:pt idx="41377">
                  <c:v>8.2753999999964913E-4</c:v>
                </c:pt>
                <c:pt idx="41378">
                  <c:v>8.2755999999964912E-4</c:v>
                </c:pt>
                <c:pt idx="41379">
                  <c:v>8.2757999999964911E-4</c:v>
                </c:pt>
                <c:pt idx="41380">
                  <c:v>8.275999999996491E-4</c:v>
                </c:pt>
                <c:pt idx="41381">
                  <c:v>8.2761999999964909E-4</c:v>
                </c:pt>
                <c:pt idx="41382">
                  <c:v>8.2763999999964908E-4</c:v>
                </c:pt>
                <c:pt idx="41383">
                  <c:v>8.2765999999964907E-4</c:v>
                </c:pt>
                <c:pt idx="41384">
                  <c:v>8.2767999999964906E-4</c:v>
                </c:pt>
                <c:pt idx="41385">
                  <c:v>8.2769999999964905E-4</c:v>
                </c:pt>
                <c:pt idx="41386">
                  <c:v>8.2771999999964904E-4</c:v>
                </c:pt>
                <c:pt idx="41387">
                  <c:v>8.2773999999964903E-4</c:v>
                </c:pt>
                <c:pt idx="41388">
                  <c:v>8.2775999999964902E-4</c:v>
                </c:pt>
                <c:pt idx="41389">
                  <c:v>8.2777999999964901E-4</c:v>
                </c:pt>
                <c:pt idx="41390">
                  <c:v>8.27799999999649E-4</c:v>
                </c:pt>
                <c:pt idx="41391">
                  <c:v>8.2781999999964899E-4</c:v>
                </c:pt>
                <c:pt idx="41392">
                  <c:v>8.2783999999964898E-4</c:v>
                </c:pt>
                <c:pt idx="41393">
                  <c:v>8.2785999999964897E-4</c:v>
                </c:pt>
                <c:pt idx="41394">
                  <c:v>8.2787999999964896E-4</c:v>
                </c:pt>
                <c:pt idx="41395">
                  <c:v>8.2789999999964895E-4</c:v>
                </c:pt>
                <c:pt idx="41396">
                  <c:v>8.2791999999964894E-4</c:v>
                </c:pt>
                <c:pt idx="41397">
                  <c:v>8.2793999999964893E-4</c:v>
                </c:pt>
                <c:pt idx="41398">
                  <c:v>8.2795999999964892E-4</c:v>
                </c:pt>
                <c:pt idx="41399">
                  <c:v>8.2797999999964891E-4</c:v>
                </c:pt>
                <c:pt idx="41400">
                  <c:v>8.279999999996489E-4</c:v>
                </c:pt>
                <c:pt idx="41401">
                  <c:v>8.2801999999964888E-4</c:v>
                </c:pt>
                <c:pt idx="41402">
                  <c:v>8.2803999999964887E-4</c:v>
                </c:pt>
                <c:pt idx="41403">
                  <c:v>8.2805999999964886E-4</c:v>
                </c:pt>
                <c:pt idx="41404">
                  <c:v>8.2807999999964885E-4</c:v>
                </c:pt>
                <c:pt idx="41405">
                  <c:v>8.2809999999964884E-4</c:v>
                </c:pt>
                <c:pt idx="41406">
                  <c:v>8.2811999999964883E-4</c:v>
                </c:pt>
                <c:pt idx="41407">
                  <c:v>8.2813999999964882E-4</c:v>
                </c:pt>
                <c:pt idx="41408">
                  <c:v>8.2815999999964881E-4</c:v>
                </c:pt>
                <c:pt idx="41409">
                  <c:v>8.281799999996488E-4</c:v>
                </c:pt>
                <c:pt idx="41410">
                  <c:v>8.2819999999964879E-4</c:v>
                </c:pt>
                <c:pt idx="41411">
                  <c:v>8.2821999999964878E-4</c:v>
                </c:pt>
                <c:pt idx="41412">
                  <c:v>8.2823999999964877E-4</c:v>
                </c:pt>
                <c:pt idx="41413">
                  <c:v>8.2825999999964876E-4</c:v>
                </c:pt>
                <c:pt idx="41414">
                  <c:v>8.2827999999964875E-4</c:v>
                </c:pt>
                <c:pt idx="41415">
                  <c:v>8.2829999999964874E-4</c:v>
                </c:pt>
                <c:pt idx="41416">
                  <c:v>8.2831999999964873E-4</c:v>
                </c:pt>
                <c:pt idx="41417">
                  <c:v>8.2833999999964872E-4</c:v>
                </c:pt>
                <c:pt idx="41418">
                  <c:v>8.2835999999964871E-4</c:v>
                </c:pt>
                <c:pt idx="41419">
                  <c:v>8.283799999996487E-4</c:v>
                </c:pt>
                <c:pt idx="41420">
                  <c:v>8.2839999999964869E-4</c:v>
                </c:pt>
                <c:pt idx="41421">
                  <c:v>8.2841999999964868E-4</c:v>
                </c:pt>
                <c:pt idx="41422">
                  <c:v>8.2843999999964867E-4</c:v>
                </c:pt>
                <c:pt idx="41423">
                  <c:v>8.2845999999964866E-4</c:v>
                </c:pt>
                <c:pt idx="41424">
                  <c:v>8.2847999999964865E-4</c:v>
                </c:pt>
                <c:pt idx="41425">
                  <c:v>8.2849999999964864E-4</c:v>
                </c:pt>
                <c:pt idx="41426">
                  <c:v>8.2851999999964863E-4</c:v>
                </c:pt>
                <c:pt idx="41427">
                  <c:v>8.2853999999964862E-4</c:v>
                </c:pt>
                <c:pt idx="41428">
                  <c:v>8.2855999999964861E-4</c:v>
                </c:pt>
                <c:pt idx="41429">
                  <c:v>8.285799999996486E-4</c:v>
                </c:pt>
                <c:pt idx="41430">
                  <c:v>8.2859999999964858E-4</c:v>
                </c:pt>
                <c:pt idx="41431">
                  <c:v>8.2861999999964857E-4</c:v>
                </c:pt>
                <c:pt idx="41432">
                  <c:v>8.2863999999964856E-4</c:v>
                </c:pt>
                <c:pt idx="41433">
                  <c:v>8.2865999999964855E-4</c:v>
                </c:pt>
                <c:pt idx="41434">
                  <c:v>8.2867999999964854E-4</c:v>
                </c:pt>
                <c:pt idx="41435">
                  <c:v>8.2869999999964853E-4</c:v>
                </c:pt>
                <c:pt idx="41436">
                  <c:v>8.2871999999964852E-4</c:v>
                </c:pt>
                <c:pt idx="41437">
                  <c:v>8.2873999999964851E-4</c:v>
                </c:pt>
                <c:pt idx="41438">
                  <c:v>8.287599999996485E-4</c:v>
                </c:pt>
                <c:pt idx="41439">
                  <c:v>8.2877999999964849E-4</c:v>
                </c:pt>
                <c:pt idx="41440">
                  <c:v>8.2879999999964848E-4</c:v>
                </c:pt>
                <c:pt idx="41441">
                  <c:v>8.2881999999964847E-4</c:v>
                </c:pt>
                <c:pt idx="41442">
                  <c:v>8.2883999999964846E-4</c:v>
                </c:pt>
                <c:pt idx="41443">
                  <c:v>8.2885999999964845E-4</c:v>
                </c:pt>
                <c:pt idx="41444">
                  <c:v>8.2887999999964844E-4</c:v>
                </c:pt>
                <c:pt idx="41445">
                  <c:v>8.2889999999964843E-4</c:v>
                </c:pt>
                <c:pt idx="41446">
                  <c:v>8.2891999999964842E-4</c:v>
                </c:pt>
                <c:pt idx="41447">
                  <c:v>8.2893999999964841E-4</c:v>
                </c:pt>
                <c:pt idx="41448">
                  <c:v>8.289599999996484E-4</c:v>
                </c:pt>
                <c:pt idx="41449">
                  <c:v>8.2897999999964839E-4</c:v>
                </c:pt>
                <c:pt idx="41450">
                  <c:v>8.2899999999964838E-4</c:v>
                </c:pt>
                <c:pt idx="41451">
                  <c:v>8.2901999999964837E-4</c:v>
                </c:pt>
                <c:pt idx="41452">
                  <c:v>8.2903999999964836E-4</c:v>
                </c:pt>
                <c:pt idx="41453">
                  <c:v>8.2905999999964835E-4</c:v>
                </c:pt>
                <c:pt idx="41454">
                  <c:v>8.2907999999964834E-4</c:v>
                </c:pt>
                <c:pt idx="41455">
                  <c:v>8.2909999999964833E-4</c:v>
                </c:pt>
                <c:pt idx="41456">
                  <c:v>8.2911999999964832E-4</c:v>
                </c:pt>
                <c:pt idx="41457">
                  <c:v>8.2913999999964831E-4</c:v>
                </c:pt>
                <c:pt idx="41458">
                  <c:v>8.2915999999964829E-4</c:v>
                </c:pt>
                <c:pt idx="41459">
                  <c:v>8.2917999999964828E-4</c:v>
                </c:pt>
                <c:pt idx="41460">
                  <c:v>8.2919999999964827E-4</c:v>
                </c:pt>
                <c:pt idx="41461">
                  <c:v>8.2921999999964826E-4</c:v>
                </c:pt>
                <c:pt idx="41462">
                  <c:v>8.2923999999964825E-4</c:v>
                </c:pt>
                <c:pt idx="41463">
                  <c:v>8.2925999999964824E-4</c:v>
                </c:pt>
                <c:pt idx="41464">
                  <c:v>8.2927999999964823E-4</c:v>
                </c:pt>
                <c:pt idx="41465">
                  <c:v>8.2929999999964822E-4</c:v>
                </c:pt>
                <c:pt idx="41466">
                  <c:v>8.2931999999964821E-4</c:v>
                </c:pt>
                <c:pt idx="41467">
                  <c:v>8.293399999996482E-4</c:v>
                </c:pt>
                <c:pt idx="41468">
                  <c:v>8.2935999999964819E-4</c:v>
                </c:pt>
                <c:pt idx="41469">
                  <c:v>8.2937999999964818E-4</c:v>
                </c:pt>
                <c:pt idx="41470">
                  <c:v>8.2939999999964817E-4</c:v>
                </c:pt>
                <c:pt idx="41471">
                  <c:v>8.2941999999964816E-4</c:v>
                </c:pt>
                <c:pt idx="41472">
                  <c:v>8.2943999999964815E-4</c:v>
                </c:pt>
                <c:pt idx="41473">
                  <c:v>8.2945999999964814E-4</c:v>
                </c:pt>
                <c:pt idx="41474">
                  <c:v>8.2947999999964813E-4</c:v>
                </c:pt>
                <c:pt idx="41475">
                  <c:v>8.2949999999964812E-4</c:v>
                </c:pt>
                <c:pt idx="41476">
                  <c:v>8.2951999999964811E-4</c:v>
                </c:pt>
                <c:pt idx="41477">
                  <c:v>8.295399999996481E-4</c:v>
                </c:pt>
                <c:pt idx="41478">
                  <c:v>8.2955999999964809E-4</c:v>
                </c:pt>
                <c:pt idx="41479">
                  <c:v>8.2957999999964808E-4</c:v>
                </c:pt>
                <c:pt idx="41480">
                  <c:v>8.2959999999964807E-4</c:v>
                </c:pt>
                <c:pt idx="41481">
                  <c:v>8.2961999999964806E-4</c:v>
                </c:pt>
                <c:pt idx="41482">
                  <c:v>8.2963999999964805E-4</c:v>
                </c:pt>
                <c:pt idx="41483">
                  <c:v>8.2965999999964804E-4</c:v>
                </c:pt>
                <c:pt idx="41484">
                  <c:v>8.2967999999964803E-4</c:v>
                </c:pt>
                <c:pt idx="41485">
                  <c:v>8.2969999999964802E-4</c:v>
                </c:pt>
                <c:pt idx="41486">
                  <c:v>8.29719999999648E-4</c:v>
                </c:pt>
                <c:pt idx="41487">
                  <c:v>8.2973999999964799E-4</c:v>
                </c:pt>
                <c:pt idx="41488">
                  <c:v>8.2975999999964798E-4</c:v>
                </c:pt>
                <c:pt idx="41489">
                  <c:v>8.2977999999964797E-4</c:v>
                </c:pt>
                <c:pt idx="41490">
                  <c:v>8.2979999999964796E-4</c:v>
                </c:pt>
                <c:pt idx="41491">
                  <c:v>8.2981999999964795E-4</c:v>
                </c:pt>
                <c:pt idx="41492">
                  <c:v>8.2983999999964794E-4</c:v>
                </c:pt>
                <c:pt idx="41493">
                  <c:v>8.2985999999964793E-4</c:v>
                </c:pt>
                <c:pt idx="41494">
                  <c:v>8.2987999999964792E-4</c:v>
                </c:pt>
                <c:pt idx="41495">
                  <c:v>8.2989999999964791E-4</c:v>
                </c:pt>
                <c:pt idx="41496">
                  <c:v>8.299199999996479E-4</c:v>
                </c:pt>
                <c:pt idx="41497">
                  <c:v>8.2993999999964789E-4</c:v>
                </c:pt>
                <c:pt idx="41498">
                  <c:v>8.2995999999964788E-4</c:v>
                </c:pt>
                <c:pt idx="41499">
                  <c:v>8.2997999999964787E-4</c:v>
                </c:pt>
                <c:pt idx="41500">
                  <c:v>8.2999999999964786E-4</c:v>
                </c:pt>
                <c:pt idx="41501">
                  <c:v>8.3001999999964785E-4</c:v>
                </c:pt>
                <c:pt idx="41502">
                  <c:v>8.3003999999964784E-4</c:v>
                </c:pt>
                <c:pt idx="41503">
                  <c:v>8.3005999999964783E-4</c:v>
                </c:pt>
                <c:pt idx="41504">
                  <c:v>8.3007999999964782E-4</c:v>
                </c:pt>
                <c:pt idx="41505">
                  <c:v>8.3009999999964781E-4</c:v>
                </c:pt>
                <c:pt idx="41506">
                  <c:v>8.301199999996478E-4</c:v>
                </c:pt>
                <c:pt idx="41507">
                  <c:v>8.3013999999964779E-4</c:v>
                </c:pt>
                <c:pt idx="41508">
                  <c:v>8.3015999999964778E-4</c:v>
                </c:pt>
                <c:pt idx="41509">
                  <c:v>8.3017999999964777E-4</c:v>
                </c:pt>
                <c:pt idx="41510">
                  <c:v>8.3019999999964776E-4</c:v>
                </c:pt>
                <c:pt idx="41511">
                  <c:v>8.3021999999964775E-4</c:v>
                </c:pt>
                <c:pt idx="41512">
                  <c:v>8.3023999999964774E-4</c:v>
                </c:pt>
                <c:pt idx="41513">
                  <c:v>8.3025999999964773E-4</c:v>
                </c:pt>
                <c:pt idx="41514">
                  <c:v>8.3027999999964771E-4</c:v>
                </c:pt>
                <c:pt idx="41515">
                  <c:v>8.302999999996477E-4</c:v>
                </c:pt>
                <c:pt idx="41516">
                  <c:v>8.3031999999964769E-4</c:v>
                </c:pt>
                <c:pt idx="41517">
                  <c:v>8.3033999999964768E-4</c:v>
                </c:pt>
                <c:pt idx="41518">
                  <c:v>8.3035999999964767E-4</c:v>
                </c:pt>
                <c:pt idx="41519">
                  <c:v>8.3037999999964766E-4</c:v>
                </c:pt>
                <c:pt idx="41520">
                  <c:v>8.3039999999964765E-4</c:v>
                </c:pt>
                <c:pt idx="41521">
                  <c:v>8.3041999999964764E-4</c:v>
                </c:pt>
                <c:pt idx="41522">
                  <c:v>8.3043999999964763E-4</c:v>
                </c:pt>
                <c:pt idx="41523">
                  <c:v>8.3045999999964762E-4</c:v>
                </c:pt>
                <c:pt idx="41524">
                  <c:v>8.3047999999964761E-4</c:v>
                </c:pt>
                <c:pt idx="41525">
                  <c:v>8.304999999996476E-4</c:v>
                </c:pt>
                <c:pt idx="41526">
                  <c:v>8.3051999999964759E-4</c:v>
                </c:pt>
                <c:pt idx="41527">
                  <c:v>8.3053999999964758E-4</c:v>
                </c:pt>
                <c:pt idx="41528">
                  <c:v>8.3055999999964757E-4</c:v>
                </c:pt>
                <c:pt idx="41529">
                  <c:v>8.3057999999964756E-4</c:v>
                </c:pt>
                <c:pt idx="41530">
                  <c:v>8.3059999999964755E-4</c:v>
                </c:pt>
                <c:pt idx="41531">
                  <c:v>8.3061999999964754E-4</c:v>
                </c:pt>
                <c:pt idx="41532">
                  <c:v>8.3063999999964753E-4</c:v>
                </c:pt>
                <c:pt idx="41533">
                  <c:v>8.3065999999964752E-4</c:v>
                </c:pt>
                <c:pt idx="41534">
                  <c:v>8.3067999999964751E-4</c:v>
                </c:pt>
                <c:pt idx="41535">
                  <c:v>8.306999999996475E-4</c:v>
                </c:pt>
                <c:pt idx="41536">
                  <c:v>8.3071999999964749E-4</c:v>
                </c:pt>
                <c:pt idx="41537">
                  <c:v>8.3073999999964748E-4</c:v>
                </c:pt>
                <c:pt idx="41538">
                  <c:v>8.3075999999964747E-4</c:v>
                </c:pt>
                <c:pt idx="41539">
                  <c:v>8.3077999999964746E-4</c:v>
                </c:pt>
                <c:pt idx="41540">
                  <c:v>8.3079999999964745E-4</c:v>
                </c:pt>
                <c:pt idx="41541">
                  <c:v>8.3081999999964744E-4</c:v>
                </c:pt>
                <c:pt idx="41542">
                  <c:v>8.3083999999964742E-4</c:v>
                </c:pt>
                <c:pt idx="41543">
                  <c:v>8.3085999999964741E-4</c:v>
                </c:pt>
                <c:pt idx="41544">
                  <c:v>8.308799999996474E-4</c:v>
                </c:pt>
                <c:pt idx="41545">
                  <c:v>8.3089999999964739E-4</c:v>
                </c:pt>
                <c:pt idx="41546">
                  <c:v>8.3091999999964738E-4</c:v>
                </c:pt>
                <c:pt idx="41547">
                  <c:v>8.3093999999964737E-4</c:v>
                </c:pt>
                <c:pt idx="41548">
                  <c:v>8.3095999999964736E-4</c:v>
                </c:pt>
                <c:pt idx="41549">
                  <c:v>8.3097999999964735E-4</c:v>
                </c:pt>
                <c:pt idx="41550">
                  <c:v>8.3099999999964734E-4</c:v>
                </c:pt>
                <c:pt idx="41551">
                  <c:v>8.3101999999964733E-4</c:v>
                </c:pt>
                <c:pt idx="41552">
                  <c:v>8.3103999999964732E-4</c:v>
                </c:pt>
                <c:pt idx="41553">
                  <c:v>8.3105999999964731E-4</c:v>
                </c:pt>
                <c:pt idx="41554">
                  <c:v>8.310799999996473E-4</c:v>
                </c:pt>
                <c:pt idx="41555">
                  <c:v>8.3109999999964729E-4</c:v>
                </c:pt>
                <c:pt idx="41556">
                  <c:v>8.3111999999964728E-4</c:v>
                </c:pt>
                <c:pt idx="41557">
                  <c:v>8.3113999999964727E-4</c:v>
                </c:pt>
                <c:pt idx="41558">
                  <c:v>8.3115999999964726E-4</c:v>
                </c:pt>
                <c:pt idx="41559">
                  <c:v>8.3117999999964725E-4</c:v>
                </c:pt>
                <c:pt idx="41560">
                  <c:v>8.3119999999964724E-4</c:v>
                </c:pt>
                <c:pt idx="41561">
                  <c:v>8.3121999999964723E-4</c:v>
                </c:pt>
                <c:pt idx="41562">
                  <c:v>8.3123999999964722E-4</c:v>
                </c:pt>
                <c:pt idx="41563">
                  <c:v>8.3125999999964721E-4</c:v>
                </c:pt>
                <c:pt idx="41564">
                  <c:v>8.312799999996472E-4</c:v>
                </c:pt>
                <c:pt idx="41565">
                  <c:v>8.3129999999964719E-4</c:v>
                </c:pt>
                <c:pt idx="41566">
                  <c:v>8.3131999999964718E-4</c:v>
                </c:pt>
                <c:pt idx="41567">
                  <c:v>8.3133999999964717E-4</c:v>
                </c:pt>
                <c:pt idx="41568">
                  <c:v>8.3135999999964716E-4</c:v>
                </c:pt>
                <c:pt idx="41569">
                  <c:v>8.3137999999964715E-4</c:v>
                </c:pt>
                <c:pt idx="41570">
                  <c:v>8.3139999999964713E-4</c:v>
                </c:pt>
                <c:pt idx="41571">
                  <c:v>8.3141999999964712E-4</c:v>
                </c:pt>
                <c:pt idx="41572">
                  <c:v>8.3143999999964711E-4</c:v>
                </c:pt>
                <c:pt idx="41573">
                  <c:v>8.314599999996471E-4</c:v>
                </c:pt>
                <c:pt idx="41574">
                  <c:v>8.3147999999964709E-4</c:v>
                </c:pt>
                <c:pt idx="41575">
                  <c:v>8.3149999999964708E-4</c:v>
                </c:pt>
                <c:pt idx="41576">
                  <c:v>8.3151999999964707E-4</c:v>
                </c:pt>
                <c:pt idx="41577">
                  <c:v>8.3153999999964706E-4</c:v>
                </c:pt>
                <c:pt idx="41578">
                  <c:v>8.3155999999964705E-4</c:v>
                </c:pt>
                <c:pt idx="41579">
                  <c:v>8.3157999999964704E-4</c:v>
                </c:pt>
                <c:pt idx="41580">
                  <c:v>8.3159999999964703E-4</c:v>
                </c:pt>
                <c:pt idx="41581">
                  <c:v>8.3161999999964702E-4</c:v>
                </c:pt>
                <c:pt idx="41582">
                  <c:v>8.3163999999964701E-4</c:v>
                </c:pt>
                <c:pt idx="41583">
                  <c:v>8.31659999999647E-4</c:v>
                </c:pt>
                <c:pt idx="41584">
                  <c:v>8.3167999999964699E-4</c:v>
                </c:pt>
                <c:pt idx="41585">
                  <c:v>8.3169999999964698E-4</c:v>
                </c:pt>
                <c:pt idx="41586">
                  <c:v>8.3171999999964697E-4</c:v>
                </c:pt>
                <c:pt idx="41587">
                  <c:v>8.3173999999964696E-4</c:v>
                </c:pt>
                <c:pt idx="41588">
                  <c:v>8.3175999999964695E-4</c:v>
                </c:pt>
                <c:pt idx="41589">
                  <c:v>8.3177999999964694E-4</c:v>
                </c:pt>
                <c:pt idx="41590">
                  <c:v>8.3179999999964693E-4</c:v>
                </c:pt>
                <c:pt idx="41591">
                  <c:v>8.3181999999964692E-4</c:v>
                </c:pt>
                <c:pt idx="41592">
                  <c:v>8.3183999999964691E-4</c:v>
                </c:pt>
                <c:pt idx="41593">
                  <c:v>8.318599999996469E-4</c:v>
                </c:pt>
                <c:pt idx="41594">
                  <c:v>8.3187999999964689E-4</c:v>
                </c:pt>
                <c:pt idx="41595">
                  <c:v>8.3189999999964688E-4</c:v>
                </c:pt>
                <c:pt idx="41596">
                  <c:v>8.3191999999964687E-4</c:v>
                </c:pt>
                <c:pt idx="41597">
                  <c:v>8.3193999999964686E-4</c:v>
                </c:pt>
                <c:pt idx="41598">
                  <c:v>8.3195999999964684E-4</c:v>
                </c:pt>
                <c:pt idx="41599">
                  <c:v>8.3197999999964683E-4</c:v>
                </c:pt>
                <c:pt idx="41600">
                  <c:v>8.3199999999964682E-4</c:v>
                </c:pt>
                <c:pt idx="41601">
                  <c:v>8.3201999999964681E-4</c:v>
                </c:pt>
                <c:pt idx="41602">
                  <c:v>8.320399999996468E-4</c:v>
                </c:pt>
                <c:pt idx="41603">
                  <c:v>8.3205999999964679E-4</c:v>
                </c:pt>
                <c:pt idx="41604">
                  <c:v>8.3207999999964678E-4</c:v>
                </c:pt>
                <c:pt idx="41605">
                  <c:v>8.3209999999964677E-4</c:v>
                </c:pt>
                <c:pt idx="41606">
                  <c:v>8.3211999999964676E-4</c:v>
                </c:pt>
                <c:pt idx="41607">
                  <c:v>8.3213999999964675E-4</c:v>
                </c:pt>
                <c:pt idx="41608">
                  <c:v>8.3215999999964674E-4</c:v>
                </c:pt>
                <c:pt idx="41609">
                  <c:v>8.3217999999964673E-4</c:v>
                </c:pt>
                <c:pt idx="41610">
                  <c:v>8.3219999999964672E-4</c:v>
                </c:pt>
                <c:pt idx="41611">
                  <c:v>8.3221999999964671E-4</c:v>
                </c:pt>
                <c:pt idx="41612">
                  <c:v>8.322399999996467E-4</c:v>
                </c:pt>
                <c:pt idx="41613">
                  <c:v>8.3225999999964669E-4</c:v>
                </c:pt>
                <c:pt idx="41614">
                  <c:v>8.3227999999964668E-4</c:v>
                </c:pt>
                <c:pt idx="41615">
                  <c:v>8.3229999999964667E-4</c:v>
                </c:pt>
                <c:pt idx="41616">
                  <c:v>8.3231999999964666E-4</c:v>
                </c:pt>
                <c:pt idx="41617">
                  <c:v>8.3233999999964665E-4</c:v>
                </c:pt>
                <c:pt idx="41618">
                  <c:v>8.3235999999964664E-4</c:v>
                </c:pt>
                <c:pt idx="41619">
                  <c:v>8.3237999999964663E-4</c:v>
                </c:pt>
                <c:pt idx="41620">
                  <c:v>8.3239999999964662E-4</c:v>
                </c:pt>
                <c:pt idx="41621">
                  <c:v>8.3241999999964661E-4</c:v>
                </c:pt>
                <c:pt idx="41622">
                  <c:v>8.324399999996466E-4</c:v>
                </c:pt>
                <c:pt idx="41623">
                  <c:v>8.3245999999964659E-4</c:v>
                </c:pt>
                <c:pt idx="41624">
                  <c:v>8.3247999999964658E-4</c:v>
                </c:pt>
                <c:pt idx="41625">
                  <c:v>8.3249999999964657E-4</c:v>
                </c:pt>
                <c:pt idx="41626">
                  <c:v>8.3251999999964655E-4</c:v>
                </c:pt>
                <c:pt idx="41627">
                  <c:v>8.3253999999964654E-4</c:v>
                </c:pt>
                <c:pt idx="41628">
                  <c:v>8.3255999999964653E-4</c:v>
                </c:pt>
                <c:pt idx="41629">
                  <c:v>8.3257999999964652E-4</c:v>
                </c:pt>
                <c:pt idx="41630">
                  <c:v>8.3259999999964651E-4</c:v>
                </c:pt>
                <c:pt idx="41631">
                  <c:v>8.326199999996465E-4</c:v>
                </c:pt>
                <c:pt idx="41632">
                  <c:v>8.3263999999964649E-4</c:v>
                </c:pt>
                <c:pt idx="41633">
                  <c:v>8.3265999999964648E-4</c:v>
                </c:pt>
                <c:pt idx="41634">
                  <c:v>8.3267999999964647E-4</c:v>
                </c:pt>
                <c:pt idx="41635">
                  <c:v>8.3269999999964646E-4</c:v>
                </c:pt>
                <c:pt idx="41636">
                  <c:v>8.3271999999964645E-4</c:v>
                </c:pt>
                <c:pt idx="41637">
                  <c:v>8.3273999999964644E-4</c:v>
                </c:pt>
                <c:pt idx="41638">
                  <c:v>8.3275999999964643E-4</c:v>
                </c:pt>
                <c:pt idx="41639">
                  <c:v>8.3277999999964642E-4</c:v>
                </c:pt>
                <c:pt idx="41640">
                  <c:v>8.3279999999964641E-4</c:v>
                </c:pt>
                <c:pt idx="41641">
                  <c:v>8.328199999996464E-4</c:v>
                </c:pt>
                <c:pt idx="41642">
                  <c:v>8.3283999999964639E-4</c:v>
                </c:pt>
                <c:pt idx="41643">
                  <c:v>8.3285999999964638E-4</c:v>
                </c:pt>
                <c:pt idx="41644">
                  <c:v>8.3287999999964637E-4</c:v>
                </c:pt>
                <c:pt idx="41645">
                  <c:v>8.3289999999964636E-4</c:v>
                </c:pt>
                <c:pt idx="41646">
                  <c:v>8.3291999999964635E-4</c:v>
                </c:pt>
                <c:pt idx="41647">
                  <c:v>8.3293999999964634E-4</c:v>
                </c:pt>
                <c:pt idx="41648">
                  <c:v>8.3295999999964633E-4</c:v>
                </c:pt>
                <c:pt idx="41649">
                  <c:v>8.3297999999964632E-4</c:v>
                </c:pt>
                <c:pt idx="41650">
                  <c:v>8.3299999999964631E-4</c:v>
                </c:pt>
                <c:pt idx="41651">
                  <c:v>8.330199999996463E-4</c:v>
                </c:pt>
                <c:pt idx="41652">
                  <c:v>8.3303999999964629E-4</c:v>
                </c:pt>
                <c:pt idx="41653">
                  <c:v>8.3305999999964628E-4</c:v>
                </c:pt>
                <c:pt idx="41654">
                  <c:v>8.3307999999964626E-4</c:v>
                </c:pt>
                <c:pt idx="41655">
                  <c:v>8.3309999999964625E-4</c:v>
                </c:pt>
                <c:pt idx="41656">
                  <c:v>8.3311999999964624E-4</c:v>
                </c:pt>
                <c:pt idx="41657">
                  <c:v>8.3313999999964623E-4</c:v>
                </c:pt>
                <c:pt idx="41658">
                  <c:v>8.3315999999964622E-4</c:v>
                </c:pt>
                <c:pt idx="41659">
                  <c:v>8.3317999999964621E-4</c:v>
                </c:pt>
                <c:pt idx="41660">
                  <c:v>8.331999999996462E-4</c:v>
                </c:pt>
                <c:pt idx="41661">
                  <c:v>8.3321999999964619E-4</c:v>
                </c:pt>
                <c:pt idx="41662">
                  <c:v>8.3323999999964618E-4</c:v>
                </c:pt>
                <c:pt idx="41663">
                  <c:v>8.3325999999964617E-4</c:v>
                </c:pt>
                <c:pt idx="41664">
                  <c:v>8.3327999999964616E-4</c:v>
                </c:pt>
                <c:pt idx="41665">
                  <c:v>8.3329999999964615E-4</c:v>
                </c:pt>
                <c:pt idx="41666">
                  <c:v>8.3331999999964614E-4</c:v>
                </c:pt>
                <c:pt idx="41667">
                  <c:v>8.3333999999964613E-4</c:v>
                </c:pt>
                <c:pt idx="41668">
                  <c:v>8.3335999999964612E-4</c:v>
                </c:pt>
                <c:pt idx="41669">
                  <c:v>8.3337999999964611E-4</c:v>
                </c:pt>
                <c:pt idx="41670">
                  <c:v>8.333999999996461E-4</c:v>
                </c:pt>
                <c:pt idx="41671">
                  <c:v>8.3341999999964609E-4</c:v>
                </c:pt>
                <c:pt idx="41672">
                  <c:v>8.3343999999964608E-4</c:v>
                </c:pt>
                <c:pt idx="41673">
                  <c:v>8.3345999999964607E-4</c:v>
                </c:pt>
                <c:pt idx="41674">
                  <c:v>8.3347999999964606E-4</c:v>
                </c:pt>
                <c:pt idx="41675">
                  <c:v>8.3349999999964605E-4</c:v>
                </c:pt>
                <c:pt idx="41676">
                  <c:v>8.3351999999964604E-4</c:v>
                </c:pt>
                <c:pt idx="41677">
                  <c:v>8.3353999999964603E-4</c:v>
                </c:pt>
                <c:pt idx="41678">
                  <c:v>8.3355999999964602E-4</c:v>
                </c:pt>
                <c:pt idx="41679">
                  <c:v>8.3357999999964601E-4</c:v>
                </c:pt>
                <c:pt idx="41680">
                  <c:v>8.33599999999646E-4</c:v>
                </c:pt>
                <c:pt idx="41681">
                  <c:v>8.3361999999964599E-4</c:v>
                </c:pt>
                <c:pt idx="41682">
                  <c:v>8.3363999999964597E-4</c:v>
                </c:pt>
                <c:pt idx="41683">
                  <c:v>8.3365999999964596E-4</c:v>
                </c:pt>
                <c:pt idx="41684">
                  <c:v>8.3367999999964595E-4</c:v>
                </c:pt>
                <c:pt idx="41685">
                  <c:v>8.3369999999964594E-4</c:v>
                </c:pt>
                <c:pt idx="41686">
                  <c:v>8.3371999999964593E-4</c:v>
                </c:pt>
                <c:pt idx="41687">
                  <c:v>8.3373999999964592E-4</c:v>
                </c:pt>
                <c:pt idx="41688">
                  <c:v>8.3375999999964591E-4</c:v>
                </c:pt>
                <c:pt idx="41689">
                  <c:v>8.337799999996459E-4</c:v>
                </c:pt>
                <c:pt idx="41690">
                  <c:v>8.3379999999964589E-4</c:v>
                </c:pt>
                <c:pt idx="41691">
                  <c:v>8.3381999999964588E-4</c:v>
                </c:pt>
                <c:pt idx="41692">
                  <c:v>8.3383999999964587E-4</c:v>
                </c:pt>
                <c:pt idx="41693">
                  <c:v>8.3385999999964586E-4</c:v>
                </c:pt>
                <c:pt idx="41694">
                  <c:v>8.3387999999964585E-4</c:v>
                </c:pt>
                <c:pt idx="41695">
                  <c:v>8.3389999999964584E-4</c:v>
                </c:pt>
                <c:pt idx="41696">
                  <c:v>8.3391999999964583E-4</c:v>
                </c:pt>
                <c:pt idx="41697">
                  <c:v>8.3393999999964582E-4</c:v>
                </c:pt>
                <c:pt idx="41698">
                  <c:v>8.3395999999964581E-4</c:v>
                </c:pt>
                <c:pt idx="41699">
                  <c:v>8.339799999996458E-4</c:v>
                </c:pt>
                <c:pt idx="41700">
                  <c:v>8.3399999999964579E-4</c:v>
                </c:pt>
                <c:pt idx="41701">
                  <c:v>8.3401999999964578E-4</c:v>
                </c:pt>
                <c:pt idx="41702">
                  <c:v>8.3403999999964577E-4</c:v>
                </c:pt>
                <c:pt idx="41703">
                  <c:v>8.3405999999964576E-4</c:v>
                </c:pt>
                <c:pt idx="41704">
                  <c:v>8.3407999999964575E-4</c:v>
                </c:pt>
                <c:pt idx="41705">
                  <c:v>8.3409999999964574E-4</c:v>
                </c:pt>
                <c:pt idx="41706">
                  <c:v>8.3411999999964573E-4</c:v>
                </c:pt>
                <c:pt idx="41707">
                  <c:v>8.3413999999964572E-4</c:v>
                </c:pt>
                <c:pt idx="41708">
                  <c:v>8.3415999999964571E-4</c:v>
                </c:pt>
                <c:pt idx="41709">
                  <c:v>8.341799999996457E-4</c:v>
                </c:pt>
                <c:pt idx="41710">
                  <c:v>8.3419999999964569E-4</c:v>
                </c:pt>
                <c:pt idx="41711">
                  <c:v>8.3421999999964567E-4</c:v>
                </c:pt>
                <c:pt idx="41712">
                  <c:v>8.3423999999964566E-4</c:v>
                </c:pt>
                <c:pt idx="41713">
                  <c:v>8.3425999999964565E-4</c:v>
                </c:pt>
                <c:pt idx="41714">
                  <c:v>8.3427999999964564E-4</c:v>
                </c:pt>
                <c:pt idx="41715">
                  <c:v>8.3429999999964563E-4</c:v>
                </c:pt>
                <c:pt idx="41716">
                  <c:v>8.3431999999964562E-4</c:v>
                </c:pt>
                <c:pt idx="41717">
                  <c:v>8.3433999999964561E-4</c:v>
                </c:pt>
                <c:pt idx="41718">
                  <c:v>8.343599999996456E-4</c:v>
                </c:pt>
                <c:pt idx="41719">
                  <c:v>8.3437999999964559E-4</c:v>
                </c:pt>
                <c:pt idx="41720">
                  <c:v>8.3439999999964558E-4</c:v>
                </c:pt>
                <c:pt idx="41721">
                  <c:v>8.3441999999964557E-4</c:v>
                </c:pt>
                <c:pt idx="41722">
                  <c:v>8.3443999999964556E-4</c:v>
                </c:pt>
                <c:pt idx="41723">
                  <c:v>8.3445999999964555E-4</c:v>
                </c:pt>
                <c:pt idx="41724">
                  <c:v>8.3447999999964554E-4</c:v>
                </c:pt>
                <c:pt idx="41725">
                  <c:v>8.3449999999964553E-4</c:v>
                </c:pt>
                <c:pt idx="41726">
                  <c:v>8.3451999999964552E-4</c:v>
                </c:pt>
                <c:pt idx="41727">
                  <c:v>8.3453999999964551E-4</c:v>
                </c:pt>
                <c:pt idx="41728">
                  <c:v>8.345599999996455E-4</c:v>
                </c:pt>
                <c:pt idx="41729">
                  <c:v>8.3457999999964549E-4</c:v>
                </c:pt>
                <c:pt idx="41730">
                  <c:v>8.3459999999964548E-4</c:v>
                </c:pt>
                <c:pt idx="41731">
                  <c:v>8.3461999999964547E-4</c:v>
                </c:pt>
                <c:pt idx="41732">
                  <c:v>8.3463999999964546E-4</c:v>
                </c:pt>
                <c:pt idx="41733">
                  <c:v>8.3465999999964545E-4</c:v>
                </c:pt>
                <c:pt idx="41734">
                  <c:v>8.3467999999964544E-4</c:v>
                </c:pt>
                <c:pt idx="41735">
                  <c:v>8.3469999999964543E-4</c:v>
                </c:pt>
                <c:pt idx="41736">
                  <c:v>8.3471999999964542E-4</c:v>
                </c:pt>
                <c:pt idx="41737">
                  <c:v>8.3473999999964541E-4</c:v>
                </c:pt>
                <c:pt idx="41738">
                  <c:v>8.347599999996454E-4</c:v>
                </c:pt>
                <c:pt idx="41739">
                  <c:v>8.3477999999964538E-4</c:v>
                </c:pt>
                <c:pt idx="41740">
                  <c:v>8.3479999999964537E-4</c:v>
                </c:pt>
                <c:pt idx="41741">
                  <c:v>8.3481999999964536E-4</c:v>
                </c:pt>
                <c:pt idx="41742">
                  <c:v>8.3483999999964535E-4</c:v>
                </c:pt>
                <c:pt idx="41743">
                  <c:v>8.3485999999964534E-4</c:v>
                </c:pt>
                <c:pt idx="41744">
                  <c:v>8.3487999999964533E-4</c:v>
                </c:pt>
                <c:pt idx="41745">
                  <c:v>8.3489999999964532E-4</c:v>
                </c:pt>
                <c:pt idx="41746">
                  <c:v>8.3491999999964531E-4</c:v>
                </c:pt>
                <c:pt idx="41747">
                  <c:v>8.349399999996453E-4</c:v>
                </c:pt>
                <c:pt idx="41748">
                  <c:v>8.3495999999964529E-4</c:v>
                </c:pt>
                <c:pt idx="41749">
                  <c:v>8.3497999999964528E-4</c:v>
                </c:pt>
                <c:pt idx="41750">
                  <c:v>8.3499999999964527E-4</c:v>
                </c:pt>
                <c:pt idx="41751">
                  <c:v>8.3501999999964526E-4</c:v>
                </c:pt>
                <c:pt idx="41752">
                  <c:v>8.3503999999964525E-4</c:v>
                </c:pt>
                <c:pt idx="41753">
                  <c:v>8.3505999999964524E-4</c:v>
                </c:pt>
                <c:pt idx="41754">
                  <c:v>8.3507999999964523E-4</c:v>
                </c:pt>
                <c:pt idx="41755">
                  <c:v>8.3509999999964522E-4</c:v>
                </c:pt>
                <c:pt idx="41756">
                  <c:v>8.3511999999964521E-4</c:v>
                </c:pt>
                <c:pt idx="41757">
                  <c:v>8.351399999996452E-4</c:v>
                </c:pt>
                <c:pt idx="41758">
                  <c:v>8.3515999999964519E-4</c:v>
                </c:pt>
                <c:pt idx="41759">
                  <c:v>8.3517999999964518E-4</c:v>
                </c:pt>
                <c:pt idx="41760">
                  <c:v>8.3519999999964517E-4</c:v>
                </c:pt>
                <c:pt idx="41761">
                  <c:v>8.3521999999964516E-4</c:v>
                </c:pt>
                <c:pt idx="41762">
                  <c:v>8.3523999999964515E-4</c:v>
                </c:pt>
                <c:pt idx="41763">
                  <c:v>8.3525999999964514E-4</c:v>
                </c:pt>
                <c:pt idx="41764">
                  <c:v>8.3527999999964513E-4</c:v>
                </c:pt>
                <c:pt idx="41765">
                  <c:v>8.3529999999964512E-4</c:v>
                </c:pt>
                <c:pt idx="41766">
                  <c:v>8.3531999999964511E-4</c:v>
                </c:pt>
                <c:pt idx="41767">
                  <c:v>8.3533999999964509E-4</c:v>
                </c:pt>
                <c:pt idx="41768">
                  <c:v>8.3535999999964508E-4</c:v>
                </c:pt>
                <c:pt idx="41769">
                  <c:v>8.3537999999964507E-4</c:v>
                </c:pt>
                <c:pt idx="41770">
                  <c:v>8.3539999999964506E-4</c:v>
                </c:pt>
                <c:pt idx="41771">
                  <c:v>8.3541999999964505E-4</c:v>
                </c:pt>
                <c:pt idx="41772">
                  <c:v>8.3543999999964504E-4</c:v>
                </c:pt>
                <c:pt idx="41773">
                  <c:v>8.3545999999964503E-4</c:v>
                </c:pt>
                <c:pt idx="41774">
                  <c:v>8.3547999999964502E-4</c:v>
                </c:pt>
                <c:pt idx="41775">
                  <c:v>8.3549999999964501E-4</c:v>
                </c:pt>
                <c:pt idx="41776">
                  <c:v>8.35519999999645E-4</c:v>
                </c:pt>
                <c:pt idx="41777">
                  <c:v>8.3553999999964499E-4</c:v>
                </c:pt>
                <c:pt idx="41778">
                  <c:v>8.3555999999964498E-4</c:v>
                </c:pt>
                <c:pt idx="41779">
                  <c:v>8.3557999999964497E-4</c:v>
                </c:pt>
                <c:pt idx="41780">
                  <c:v>8.3559999999964496E-4</c:v>
                </c:pt>
                <c:pt idx="41781">
                  <c:v>8.3561999999964495E-4</c:v>
                </c:pt>
                <c:pt idx="41782">
                  <c:v>8.3563999999964494E-4</c:v>
                </c:pt>
                <c:pt idx="41783">
                  <c:v>8.3565999999964493E-4</c:v>
                </c:pt>
                <c:pt idx="41784">
                  <c:v>8.3567999999964492E-4</c:v>
                </c:pt>
                <c:pt idx="41785">
                  <c:v>8.3569999999964491E-4</c:v>
                </c:pt>
                <c:pt idx="41786">
                  <c:v>8.357199999996449E-4</c:v>
                </c:pt>
                <c:pt idx="41787">
                  <c:v>8.3573999999964489E-4</c:v>
                </c:pt>
                <c:pt idx="41788">
                  <c:v>8.3575999999964488E-4</c:v>
                </c:pt>
                <c:pt idx="41789">
                  <c:v>8.3577999999964487E-4</c:v>
                </c:pt>
                <c:pt idx="41790">
                  <c:v>8.3579999999964486E-4</c:v>
                </c:pt>
                <c:pt idx="41791">
                  <c:v>8.3581999999964485E-4</c:v>
                </c:pt>
                <c:pt idx="41792">
                  <c:v>8.3583999999964484E-4</c:v>
                </c:pt>
                <c:pt idx="41793">
                  <c:v>8.3585999999964483E-4</c:v>
                </c:pt>
                <c:pt idx="41794">
                  <c:v>8.3587999999964482E-4</c:v>
                </c:pt>
                <c:pt idx="41795">
                  <c:v>8.358999999996448E-4</c:v>
                </c:pt>
                <c:pt idx="41796">
                  <c:v>8.3591999999964479E-4</c:v>
                </c:pt>
                <c:pt idx="41797">
                  <c:v>8.3593999999964478E-4</c:v>
                </c:pt>
                <c:pt idx="41798">
                  <c:v>8.3595999999964477E-4</c:v>
                </c:pt>
                <c:pt idx="41799">
                  <c:v>8.3597999999964476E-4</c:v>
                </c:pt>
                <c:pt idx="41800">
                  <c:v>8.3599999999964475E-4</c:v>
                </c:pt>
                <c:pt idx="41801">
                  <c:v>8.3601999999964474E-4</c:v>
                </c:pt>
                <c:pt idx="41802">
                  <c:v>8.3603999999964473E-4</c:v>
                </c:pt>
                <c:pt idx="41803">
                  <c:v>8.3605999999964472E-4</c:v>
                </c:pt>
                <c:pt idx="41804">
                  <c:v>8.3607999999964471E-4</c:v>
                </c:pt>
                <c:pt idx="41805">
                  <c:v>8.360999999996447E-4</c:v>
                </c:pt>
                <c:pt idx="41806">
                  <c:v>8.3611999999964469E-4</c:v>
                </c:pt>
                <c:pt idx="41807">
                  <c:v>8.3613999999964468E-4</c:v>
                </c:pt>
                <c:pt idx="41808">
                  <c:v>8.3615999999964467E-4</c:v>
                </c:pt>
                <c:pt idx="41809">
                  <c:v>8.3617999999964466E-4</c:v>
                </c:pt>
                <c:pt idx="41810">
                  <c:v>8.3619999999964465E-4</c:v>
                </c:pt>
                <c:pt idx="41811">
                  <c:v>8.3621999999964464E-4</c:v>
                </c:pt>
                <c:pt idx="41812">
                  <c:v>8.3623999999964463E-4</c:v>
                </c:pt>
                <c:pt idx="41813">
                  <c:v>8.3625999999964462E-4</c:v>
                </c:pt>
                <c:pt idx="41814">
                  <c:v>8.3627999999964461E-4</c:v>
                </c:pt>
                <c:pt idx="41815">
                  <c:v>8.362999999996446E-4</c:v>
                </c:pt>
                <c:pt idx="41816">
                  <c:v>8.3631999999964459E-4</c:v>
                </c:pt>
                <c:pt idx="41817">
                  <c:v>8.3633999999964458E-4</c:v>
                </c:pt>
                <c:pt idx="41818">
                  <c:v>8.3635999999964457E-4</c:v>
                </c:pt>
                <c:pt idx="41819">
                  <c:v>8.3637999999964456E-4</c:v>
                </c:pt>
                <c:pt idx="41820">
                  <c:v>8.3639999999964455E-4</c:v>
                </c:pt>
                <c:pt idx="41821">
                  <c:v>8.3641999999964454E-4</c:v>
                </c:pt>
                <c:pt idx="41822">
                  <c:v>8.3643999999964453E-4</c:v>
                </c:pt>
                <c:pt idx="41823">
                  <c:v>8.3645999999964451E-4</c:v>
                </c:pt>
                <c:pt idx="41824">
                  <c:v>8.364799999996445E-4</c:v>
                </c:pt>
                <c:pt idx="41825">
                  <c:v>8.3649999999964449E-4</c:v>
                </c:pt>
                <c:pt idx="41826">
                  <c:v>8.3651999999964448E-4</c:v>
                </c:pt>
                <c:pt idx="41827">
                  <c:v>8.3653999999964447E-4</c:v>
                </c:pt>
                <c:pt idx="41828">
                  <c:v>8.3655999999964446E-4</c:v>
                </c:pt>
                <c:pt idx="41829">
                  <c:v>8.3657999999964445E-4</c:v>
                </c:pt>
                <c:pt idx="41830">
                  <c:v>8.3659999999964444E-4</c:v>
                </c:pt>
                <c:pt idx="41831">
                  <c:v>8.3661999999964443E-4</c:v>
                </c:pt>
                <c:pt idx="41832">
                  <c:v>8.3663999999964442E-4</c:v>
                </c:pt>
                <c:pt idx="41833">
                  <c:v>8.3665999999964441E-4</c:v>
                </c:pt>
                <c:pt idx="41834">
                  <c:v>8.366799999996444E-4</c:v>
                </c:pt>
                <c:pt idx="41835">
                  <c:v>8.3669999999964439E-4</c:v>
                </c:pt>
                <c:pt idx="41836">
                  <c:v>8.3671999999964438E-4</c:v>
                </c:pt>
                <c:pt idx="41837">
                  <c:v>8.3673999999964437E-4</c:v>
                </c:pt>
                <c:pt idx="41838">
                  <c:v>8.3675999999964436E-4</c:v>
                </c:pt>
                <c:pt idx="41839">
                  <c:v>8.3677999999964435E-4</c:v>
                </c:pt>
                <c:pt idx="41840">
                  <c:v>8.3679999999964434E-4</c:v>
                </c:pt>
                <c:pt idx="41841">
                  <c:v>8.3681999999964433E-4</c:v>
                </c:pt>
                <c:pt idx="41842">
                  <c:v>8.3683999999964432E-4</c:v>
                </c:pt>
                <c:pt idx="41843">
                  <c:v>8.3685999999964431E-4</c:v>
                </c:pt>
                <c:pt idx="41844">
                  <c:v>8.368799999996443E-4</c:v>
                </c:pt>
                <c:pt idx="41845">
                  <c:v>8.3689999999964429E-4</c:v>
                </c:pt>
                <c:pt idx="41846">
                  <c:v>8.3691999999964428E-4</c:v>
                </c:pt>
                <c:pt idx="41847">
                  <c:v>8.3693999999964427E-4</c:v>
                </c:pt>
                <c:pt idx="41848">
                  <c:v>8.3695999999964426E-4</c:v>
                </c:pt>
                <c:pt idx="41849">
                  <c:v>8.3697999999964425E-4</c:v>
                </c:pt>
                <c:pt idx="41850">
                  <c:v>8.3699999999964424E-4</c:v>
                </c:pt>
                <c:pt idx="41851">
                  <c:v>8.3701999999964422E-4</c:v>
                </c:pt>
                <c:pt idx="41852">
                  <c:v>8.3703999999964421E-4</c:v>
                </c:pt>
                <c:pt idx="41853">
                  <c:v>8.370599999996442E-4</c:v>
                </c:pt>
                <c:pt idx="41854">
                  <c:v>8.3707999999964419E-4</c:v>
                </c:pt>
                <c:pt idx="41855">
                  <c:v>8.3709999999964418E-4</c:v>
                </c:pt>
                <c:pt idx="41856">
                  <c:v>8.3711999999964417E-4</c:v>
                </c:pt>
                <c:pt idx="41857">
                  <c:v>8.3713999999964416E-4</c:v>
                </c:pt>
                <c:pt idx="41858">
                  <c:v>8.3715999999964415E-4</c:v>
                </c:pt>
                <c:pt idx="41859">
                  <c:v>8.3717999999964414E-4</c:v>
                </c:pt>
                <c:pt idx="41860">
                  <c:v>8.3719999999964413E-4</c:v>
                </c:pt>
                <c:pt idx="41861">
                  <c:v>8.3721999999964412E-4</c:v>
                </c:pt>
                <c:pt idx="41862">
                  <c:v>8.3723999999964411E-4</c:v>
                </c:pt>
                <c:pt idx="41863">
                  <c:v>8.372599999996441E-4</c:v>
                </c:pt>
                <c:pt idx="41864">
                  <c:v>8.3727999999964409E-4</c:v>
                </c:pt>
                <c:pt idx="41865">
                  <c:v>8.3729999999964408E-4</c:v>
                </c:pt>
                <c:pt idx="41866">
                  <c:v>8.3731999999964407E-4</c:v>
                </c:pt>
                <c:pt idx="41867">
                  <c:v>8.3733999999964406E-4</c:v>
                </c:pt>
                <c:pt idx="41868">
                  <c:v>8.3735999999964405E-4</c:v>
                </c:pt>
                <c:pt idx="41869">
                  <c:v>8.3737999999964404E-4</c:v>
                </c:pt>
                <c:pt idx="41870">
                  <c:v>8.3739999999964403E-4</c:v>
                </c:pt>
                <c:pt idx="41871">
                  <c:v>8.3741999999964402E-4</c:v>
                </c:pt>
                <c:pt idx="41872">
                  <c:v>8.3743999999964401E-4</c:v>
                </c:pt>
                <c:pt idx="41873">
                  <c:v>8.37459999999644E-4</c:v>
                </c:pt>
                <c:pt idx="41874">
                  <c:v>8.3747999999964399E-4</c:v>
                </c:pt>
                <c:pt idx="41875">
                  <c:v>8.3749999999964398E-4</c:v>
                </c:pt>
                <c:pt idx="41876">
                  <c:v>8.3751999999964397E-4</c:v>
                </c:pt>
                <c:pt idx="41877">
                  <c:v>8.3753999999964396E-4</c:v>
                </c:pt>
                <c:pt idx="41878">
                  <c:v>8.3755999999964395E-4</c:v>
                </c:pt>
                <c:pt idx="41879">
                  <c:v>8.3757999999964393E-4</c:v>
                </c:pt>
                <c:pt idx="41880">
                  <c:v>8.3759999999964392E-4</c:v>
                </c:pt>
                <c:pt idx="41881">
                  <c:v>8.3761999999964391E-4</c:v>
                </c:pt>
                <c:pt idx="41882">
                  <c:v>8.376399999996439E-4</c:v>
                </c:pt>
                <c:pt idx="41883">
                  <c:v>8.3765999999964389E-4</c:v>
                </c:pt>
                <c:pt idx="41884">
                  <c:v>8.3767999999964388E-4</c:v>
                </c:pt>
                <c:pt idx="41885">
                  <c:v>8.3769999999964387E-4</c:v>
                </c:pt>
                <c:pt idx="41886">
                  <c:v>8.3771999999964386E-4</c:v>
                </c:pt>
                <c:pt idx="41887">
                  <c:v>8.3773999999964385E-4</c:v>
                </c:pt>
                <c:pt idx="41888">
                  <c:v>8.3775999999964384E-4</c:v>
                </c:pt>
                <c:pt idx="41889">
                  <c:v>8.3777999999964383E-4</c:v>
                </c:pt>
                <c:pt idx="41890">
                  <c:v>8.3779999999964382E-4</c:v>
                </c:pt>
                <c:pt idx="41891">
                  <c:v>8.3781999999964381E-4</c:v>
                </c:pt>
                <c:pt idx="41892">
                  <c:v>8.378399999996438E-4</c:v>
                </c:pt>
                <c:pt idx="41893">
                  <c:v>8.3785999999964379E-4</c:v>
                </c:pt>
                <c:pt idx="41894">
                  <c:v>8.3787999999964378E-4</c:v>
                </c:pt>
                <c:pt idx="41895">
                  <c:v>8.3789999999964377E-4</c:v>
                </c:pt>
                <c:pt idx="41896">
                  <c:v>8.3791999999964376E-4</c:v>
                </c:pt>
                <c:pt idx="41897">
                  <c:v>8.3793999999964375E-4</c:v>
                </c:pt>
                <c:pt idx="41898">
                  <c:v>8.3795999999964374E-4</c:v>
                </c:pt>
                <c:pt idx="41899">
                  <c:v>8.3797999999964373E-4</c:v>
                </c:pt>
                <c:pt idx="41900">
                  <c:v>8.3799999999964372E-4</c:v>
                </c:pt>
                <c:pt idx="41901">
                  <c:v>8.3801999999964371E-4</c:v>
                </c:pt>
                <c:pt idx="41902">
                  <c:v>8.380399999996437E-4</c:v>
                </c:pt>
                <c:pt idx="41903">
                  <c:v>8.3805999999964369E-4</c:v>
                </c:pt>
                <c:pt idx="41904">
                  <c:v>8.3807999999964368E-4</c:v>
                </c:pt>
                <c:pt idx="41905">
                  <c:v>8.3809999999964367E-4</c:v>
                </c:pt>
                <c:pt idx="41906">
                  <c:v>8.3811999999964366E-4</c:v>
                </c:pt>
                <c:pt idx="41907">
                  <c:v>8.3813999999964364E-4</c:v>
                </c:pt>
                <c:pt idx="41908">
                  <c:v>8.3815999999964363E-4</c:v>
                </c:pt>
                <c:pt idx="41909">
                  <c:v>8.3817999999964362E-4</c:v>
                </c:pt>
                <c:pt idx="41910">
                  <c:v>8.3819999999964361E-4</c:v>
                </c:pt>
                <c:pt idx="41911">
                  <c:v>8.382199999996436E-4</c:v>
                </c:pt>
                <c:pt idx="41912">
                  <c:v>8.3823999999964359E-4</c:v>
                </c:pt>
                <c:pt idx="41913">
                  <c:v>8.3825999999964358E-4</c:v>
                </c:pt>
                <c:pt idx="41914">
                  <c:v>8.3827999999964357E-4</c:v>
                </c:pt>
                <c:pt idx="41915">
                  <c:v>8.3829999999964356E-4</c:v>
                </c:pt>
                <c:pt idx="41916">
                  <c:v>8.3831999999964355E-4</c:v>
                </c:pt>
                <c:pt idx="41917">
                  <c:v>8.3833999999964354E-4</c:v>
                </c:pt>
                <c:pt idx="41918">
                  <c:v>8.3835999999964353E-4</c:v>
                </c:pt>
                <c:pt idx="41919">
                  <c:v>8.3837999999964352E-4</c:v>
                </c:pt>
                <c:pt idx="41920">
                  <c:v>8.3839999999964351E-4</c:v>
                </c:pt>
                <c:pt idx="41921">
                  <c:v>8.384199999996435E-4</c:v>
                </c:pt>
                <c:pt idx="41922">
                  <c:v>8.3843999999964349E-4</c:v>
                </c:pt>
                <c:pt idx="41923">
                  <c:v>8.3845999999964348E-4</c:v>
                </c:pt>
                <c:pt idx="41924">
                  <c:v>8.3847999999964347E-4</c:v>
                </c:pt>
                <c:pt idx="41925">
                  <c:v>8.3849999999964346E-4</c:v>
                </c:pt>
                <c:pt idx="41926">
                  <c:v>8.3851999999964345E-4</c:v>
                </c:pt>
                <c:pt idx="41927">
                  <c:v>8.3853999999964344E-4</c:v>
                </c:pt>
                <c:pt idx="41928">
                  <c:v>8.3855999999964343E-4</c:v>
                </c:pt>
                <c:pt idx="41929">
                  <c:v>8.3857999999964342E-4</c:v>
                </c:pt>
                <c:pt idx="41930">
                  <c:v>8.3859999999964341E-4</c:v>
                </c:pt>
                <c:pt idx="41931">
                  <c:v>8.386199999996434E-4</c:v>
                </c:pt>
                <c:pt idx="41932">
                  <c:v>8.3863999999964339E-4</c:v>
                </c:pt>
                <c:pt idx="41933">
                  <c:v>8.3865999999964338E-4</c:v>
                </c:pt>
                <c:pt idx="41934">
                  <c:v>8.3867999999964337E-4</c:v>
                </c:pt>
                <c:pt idx="41935">
                  <c:v>8.3869999999964335E-4</c:v>
                </c:pt>
                <c:pt idx="41936">
                  <c:v>8.3871999999964334E-4</c:v>
                </c:pt>
                <c:pt idx="41937">
                  <c:v>8.3873999999964333E-4</c:v>
                </c:pt>
                <c:pt idx="41938">
                  <c:v>8.3875999999964332E-4</c:v>
                </c:pt>
                <c:pt idx="41939">
                  <c:v>8.3877999999964331E-4</c:v>
                </c:pt>
                <c:pt idx="41940">
                  <c:v>8.387999999996433E-4</c:v>
                </c:pt>
                <c:pt idx="41941">
                  <c:v>8.3881999999964329E-4</c:v>
                </c:pt>
                <c:pt idx="41942">
                  <c:v>8.3883999999964328E-4</c:v>
                </c:pt>
                <c:pt idx="41943">
                  <c:v>8.3885999999964327E-4</c:v>
                </c:pt>
                <c:pt idx="41944">
                  <c:v>8.3887999999964326E-4</c:v>
                </c:pt>
                <c:pt idx="41945">
                  <c:v>8.3889999999964325E-4</c:v>
                </c:pt>
                <c:pt idx="41946">
                  <c:v>8.3891999999964324E-4</c:v>
                </c:pt>
                <c:pt idx="41947">
                  <c:v>8.3893999999964323E-4</c:v>
                </c:pt>
                <c:pt idx="41948">
                  <c:v>8.3895999999964322E-4</c:v>
                </c:pt>
                <c:pt idx="41949">
                  <c:v>8.3897999999964321E-4</c:v>
                </c:pt>
                <c:pt idx="41950">
                  <c:v>8.389999999996432E-4</c:v>
                </c:pt>
                <c:pt idx="41951">
                  <c:v>8.3901999999964319E-4</c:v>
                </c:pt>
                <c:pt idx="41952">
                  <c:v>8.3903999999964318E-4</c:v>
                </c:pt>
                <c:pt idx="41953">
                  <c:v>8.3905999999964317E-4</c:v>
                </c:pt>
                <c:pt idx="41954">
                  <c:v>8.3907999999964316E-4</c:v>
                </c:pt>
                <c:pt idx="41955">
                  <c:v>8.3909999999964315E-4</c:v>
                </c:pt>
                <c:pt idx="41956">
                  <c:v>8.3911999999964314E-4</c:v>
                </c:pt>
                <c:pt idx="41957">
                  <c:v>8.3913999999964313E-4</c:v>
                </c:pt>
                <c:pt idx="41958">
                  <c:v>8.3915999999964312E-4</c:v>
                </c:pt>
                <c:pt idx="41959">
                  <c:v>8.3917999999964311E-4</c:v>
                </c:pt>
                <c:pt idx="41960">
                  <c:v>8.391999999996431E-4</c:v>
                </c:pt>
                <c:pt idx="41961">
                  <c:v>8.3921999999964309E-4</c:v>
                </c:pt>
                <c:pt idx="41962">
                  <c:v>8.3923999999964308E-4</c:v>
                </c:pt>
                <c:pt idx="41963">
                  <c:v>8.3925999999964306E-4</c:v>
                </c:pt>
                <c:pt idx="41964">
                  <c:v>8.3927999999964305E-4</c:v>
                </c:pt>
                <c:pt idx="41965">
                  <c:v>8.3929999999964304E-4</c:v>
                </c:pt>
                <c:pt idx="41966">
                  <c:v>8.3931999999964303E-4</c:v>
                </c:pt>
                <c:pt idx="41967">
                  <c:v>8.3933999999964302E-4</c:v>
                </c:pt>
                <c:pt idx="41968">
                  <c:v>8.3935999999964301E-4</c:v>
                </c:pt>
                <c:pt idx="41969">
                  <c:v>8.39379999999643E-4</c:v>
                </c:pt>
                <c:pt idx="41970">
                  <c:v>8.3939999999964299E-4</c:v>
                </c:pt>
                <c:pt idx="41971">
                  <c:v>8.3941999999964298E-4</c:v>
                </c:pt>
                <c:pt idx="41972">
                  <c:v>8.3943999999964297E-4</c:v>
                </c:pt>
                <c:pt idx="41973">
                  <c:v>8.3945999999964296E-4</c:v>
                </c:pt>
                <c:pt idx="41974">
                  <c:v>8.3947999999964295E-4</c:v>
                </c:pt>
                <c:pt idx="41975">
                  <c:v>8.3949999999964294E-4</c:v>
                </c:pt>
                <c:pt idx="41976">
                  <c:v>8.3951999999964293E-4</c:v>
                </c:pt>
                <c:pt idx="41977">
                  <c:v>8.3953999999964292E-4</c:v>
                </c:pt>
                <c:pt idx="41978">
                  <c:v>8.3955999999964291E-4</c:v>
                </c:pt>
                <c:pt idx="41979">
                  <c:v>8.395799999996429E-4</c:v>
                </c:pt>
                <c:pt idx="41980">
                  <c:v>8.3959999999964289E-4</c:v>
                </c:pt>
                <c:pt idx="41981">
                  <c:v>8.3961999999964288E-4</c:v>
                </c:pt>
                <c:pt idx="41982">
                  <c:v>8.3963999999964287E-4</c:v>
                </c:pt>
                <c:pt idx="41983">
                  <c:v>8.3965999999964286E-4</c:v>
                </c:pt>
                <c:pt idx="41984">
                  <c:v>8.3967999999964285E-4</c:v>
                </c:pt>
                <c:pt idx="41985">
                  <c:v>8.3969999999964284E-4</c:v>
                </c:pt>
                <c:pt idx="41986">
                  <c:v>8.3971999999964283E-4</c:v>
                </c:pt>
                <c:pt idx="41987">
                  <c:v>8.3973999999964282E-4</c:v>
                </c:pt>
                <c:pt idx="41988">
                  <c:v>8.3975999999964281E-4</c:v>
                </c:pt>
                <c:pt idx="41989">
                  <c:v>8.397799999996428E-4</c:v>
                </c:pt>
                <c:pt idx="41990">
                  <c:v>8.3979999999964279E-4</c:v>
                </c:pt>
                <c:pt idx="41991">
                  <c:v>8.3981999999964278E-4</c:v>
                </c:pt>
                <c:pt idx="41992">
                  <c:v>8.3983999999964276E-4</c:v>
                </c:pt>
                <c:pt idx="41993">
                  <c:v>8.3985999999964275E-4</c:v>
                </c:pt>
                <c:pt idx="41994">
                  <c:v>8.3987999999964274E-4</c:v>
                </c:pt>
                <c:pt idx="41995">
                  <c:v>8.3989999999964273E-4</c:v>
                </c:pt>
                <c:pt idx="41996">
                  <c:v>8.3991999999964272E-4</c:v>
                </c:pt>
                <c:pt idx="41997">
                  <c:v>8.3993999999964271E-4</c:v>
                </c:pt>
                <c:pt idx="41998">
                  <c:v>8.399599999996427E-4</c:v>
                </c:pt>
                <c:pt idx="41999">
                  <c:v>8.3997999999964269E-4</c:v>
                </c:pt>
                <c:pt idx="42000">
                  <c:v>8.3999999999964268E-4</c:v>
                </c:pt>
                <c:pt idx="42001">
                  <c:v>8.4001999999964267E-4</c:v>
                </c:pt>
                <c:pt idx="42002">
                  <c:v>8.4003999999964266E-4</c:v>
                </c:pt>
                <c:pt idx="42003">
                  <c:v>8.4005999999964265E-4</c:v>
                </c:pt>
                <c:pt idx="42004">
                  <c:v>8.4007999999964264E-4</c:v>
                </c:pt>
                <c:pt idx="42005">
                  <c:v>8.4009999999964263E-4</c:v>
                </c:pt>
                <c:pt idx="42006">
                  <c:v>8.4011999999964262E-4</c:v>
                </c:pt>
                <c:pt idx="42007">
                  <c:v>8.4013999999964261E-4</c:v>
                </c:pt>
                <c:pt idx="42008">
                  <c:v>8.401599999996426E-4</c:v>
                </c:pt>
                <c:pt idx="42009">
                  <c:v>8.4017999999964259E-4</c:v>
                </c:pt>
                <c:pt idx="42010">
                  <c:v>8.4019999999964258E-4</c:v>
                </c:pt>
                <c:pt idx="42011">
                  <c:v>8.4021999999964257E-4</c:v>
                </c:pt>
                <c:pt idx="42012">
                  <c:v>8.4023999999964256E-4</c:v>
                </c:pt>
                <c:pt idx="42013">
                  <c:v>8.4025999999964255E-4</c:v>
                </c:pt>
                <c:pt idx="42014">
                  <c:v>8.4027999999964254E-4</c:v>
                </c:pt>
                <c:pt idx="42015">
                  <c:v>8.4029999999964253E-4</c:v>
                </c:pt>
                <c:pt idx="42016">
                  <c:v>8.4031999999964252E-4</c:v>
                </c:pt>
                <c:pt idx="42017">
                  <c:v>8.4033999999964251E-4</c:v>
                </c:pt>
                <c:pt idx="42018">
                  <c:v>8.403599999996425E-4</c:v>
                </c:pt>
                <c:pt idx="42019">
                  <c:v>8.4037999999964249E-4</c:v>
                </c:pt>
                <c:pt idx="42020">
                  <c:v>8.4039999999964247E-4</c:v>
                </c:pt>
                <c:pt idx="42021">
                  <c:v>8.4041999999964246E-4</c:v>
                </c:pt>
                <c:pt idx="42022">
                  <c:v>8.4043999999964245E-4</c:v>
                </c:pt>
                <c:pt idx="42023">
                  <c:v>8.4045999999964244E-4</c:v>
                </c:pt>
                <c:pt idx="42024">
                  <c:v>8.4047999999964243E-4</c:v>
                </c:pt>
                <c:pt idx="42025">
                  <c:v>8.4049999999964242E-4</c:v>
                </c:pt>
                <c:pt idx="42026">
                  <c:v>8.4051999999964241E-4</c:v>
                </c:pt>
                <c:pt idx="42027">
                  <c:v>8.405399999996424E-4</c:v>
                </c:pt>
                <c:pt idx="42028">
                  <c:v>8.4055999999964239E-4</c:v>
                </c:pt>
                <c:pt idx="42029">
                  <c:v>8.4057999999964238E-4</c:v>
                </c:pt>
                <c:pt idx="42030">
                  <c:v>8.4059999999964237E-4</c:v>
                </c:pt>
                <c:pt idx="42031">
                  <c:v>8.4061999999964236E-4</c:v>
                </c:pt>
                <c:pt idx="42032">
                  <c:v>8.4063999999964235E-4</c:v>
                </c:pt>
                <c:pt idx="42033">
                  <c:v>8.4065999999964234E-4</c:v>
                </c:pt>
                <c:pt idx="42034">
                  <c:v>8.4067999999964233E-4</c:v>
                </c:pt>
                <c:pt idx="42035">
                  <c:v>8.4069999999964232E-4</c:v>
                </c:pt>
                <c:pt idx="42036">
                  <c:v>8.4071999999964231E-4</c:v>
                </c:pt>
                <c:pt idx="42037">
                  <c:v>8.407399999996423E-4</c:v>
                </c:pt>
                <c:pt idx="42038">
                  <c:v>8.4075999999964229E-4</c:v>
                </c:pt>
                <c:pt idx="42039">
                  <c:v>8.4077999999964228E-4</c:v>
                </c:pt>
                <c:pt idx="42040">
                  <c:v>8.4079999999964227E-4</c:v>
                </c:pt>
                <c:pt idx="42041">
                  <c:v>8.4081999999964226E-4</c:v>
                </c:pt>
                <c:pt idx="42042">
                  <c:v>8.4083999999964225E-4</c:v>
                </c:pt>
                <c:pt idx="42043">
                  <c:v>8.4085999999964224E-4</c:v>
                </c:pt>
                <c:pt idx="42044">
                  <c:v>8.4087999999964223E-4</c:v>
                </c:pt>
                <c:pt idx="42045">
                  <c:v>8.4089999999964222E-4</c:v>
                </c:pt>
                <c:pt idx="42046">
                  <c:v>8.4091999999964221E-4</c:v>
                </c:pt>
                <c:pt idx="42047">
                  <c:v>8.409399999996422E-4</c:v>
                </c:pt>
                <c:pt idx="42048">
                  <c:v>8.4095999999964218E-4</c:v>
                </c:pt>
                <c:pt idx="42049">
                  <c:v>8.4097999999964217E-4</c:v>
                </c:pt>
                <c:pt idx="42050">
                  <c:v>8.4099999999964216E-4</c:v>
                </c:pt>
                <c:pt idx="42051">
                  <c:v>8.4101999999964215E-4</c:v>
                </c:pt>
                <c:pt idx="42052">
                  <c:v>8.4103999999964214E-4</c:v>
                </c:pt>
                <c:pt idx="42053">
                  <c:v>8.4105999999964213E-4</c:v>
                </c:pt>
                <c:pt idx="42054">
                  <c:v>8.4107999999964212E-4</c:v>
                </c:pt>
                <c:pt idx="42055">
                  <c:v>8.4109999999964211E-4</c:v>
                </c:pt>
                <c:pt idx="42056">
                  <c:v>8.411199999996421E-4</c:v>
                </c:pt>
                <c:pt idx="42057">
                  <c:v>8.4113999999964209E-4</c:v>
                </c:pt>
                <c:pt idx="42058">
                  <c:v>8.4115999999964208E-4</c:v>
                </c:pt>
                <c:pt idx="42059">
                  <c:v>8.4117999999964207E-4</c:v>
                </c:pt>
                <c:pt idx="42060">
                  <c:v>8.4119999999964206E-4</c:v>
                </c:pt>
                <c:pt idx="42061">
                  <c:v>8.4121999999964205E-4</c:v>
                </c:pt>
                <c:pt idx="42062">
                  <c:v>8.4123999999964204E-4</c:v>
                </c:pt>
                <c:pt idx="42063">
                  <c:v>8.4125999999964203E-4</c:v>
                </c:pt>
                <c:pt idx="42064">
                  <c:v>8.4127999999964202E-4</c:v>
                </c:pt>
                <c:pt idx="42065">
                  <c:v>8.4129999999964201E-4</c:v>
                </c:pt>
                <c:pt idx="42066">
                  <c:v>8.41319999999642E-4</c:v>
                </c:pt>
                <c:pt idx="42067">
                  <c:v>8.4133999999964199E-4</c:v>
                </c:pt>
                <c:pt idx="42068">
                  <c:v>8.4135999999964198E-4</c:v>
                </c:pt>
                <c:pt idx="42069">
                  <c:v>8.4137999999964197E-4</c:v>
                </c:pt>
                <c:pt idx="42070">
                  <c:v>8.4139999999964196E-4</c:v>
                </c:pt>
                <c:pt idx="42071">
                  <c:v>8.4141999999964195E-4</c:v>
                </c:pt>
                <c:pt idx="42072">
                  <c:v>8.4143999999964194E-4</c:v>
                </c:pt>
                <c:pt idx="42073">
                  <c:v>8.4145999999964193E-4</c:v>
                </c:pt>
                <c:pt idx="42074">
                  <c:v>8.4147999999964192E-4</c:v>
                </c:pt>
                <c:pt idx="42075">
                  <c:v>8.4149999999964191E-4</c:v>
                </c:pt>
                <c:pt idx="42076">
                  <c:v>8.4151999999964189E-4</c:v>
                </c:pt>
                <c:pt idx="42077">
                  <c:v>8.4153999999964188E-4</c:v>
                </c:pt>
                <c:pt idx="42078">
                  <c:v>8.4155999999964187E-4</c:v>
                </c:pt>
                <c:pt idx="42079">
                  <c:v>8.4157999999964186E-4</c:v>
                </c:pt>
                <c:pt idx="42080">
                  <c:v>8.4159999999964185E-4</c:v>
                </c:pt>
                <c:pt idx="42081">
                  <c:v>8.4161999999964184E-4</c:v>
                </c:pt>
                <c:pt idx="42082">
                  <c:v>8.4163999999964183E-4</c:v>
                </c:pt>
                <c:pt idx="42083">
                  <c:v>8.4165999999964182E-4</c:v>
                </c:pt>
                <c:pt idx="42084">
                  <c:v>8.4167999999964181E-4</c:v>
                </c:pt>
                <c:pt idx="42085">
                  <c:v>8.416999999996418E-4</c:v>
                </c:pt>
                <c:pt idx="42086">
                  <c:v>8.4171999999964179E-4</c:v>
                </c:pt>
                <c:pt idx="42087">
                  <c:v>8.4173999999964178E-4</c:v>
                </c:pt>
                <c:pt idx="42088">
                  <c:v>8.4175999999964177E-4</c:v>
                </c:pt>
                <c:pt idx="42089">
                  <c:v>8.4177999999964176E-4</c:v>
                </c:pt>
                <c:pt idx="42090">
                  <c:v>8.4179999999964175E-4</c:v>
                </c:pt>
                <c:pt idx="42091">
                  <c:v>8.4181999999964174E-4</c:v>
                </c:pt>
                <c:pt idx="42092">
                  <c:v>8.4183999999964173E-4</c:v>
                </c:pt>
                <c:pt idx="42093">
                  <c:v>8.4185999999964172E-4</c:v>
                </c:pt>
                <c:pt idx="42094">
                  <c:v>8.4187999999964171E-4</c:v>
                </c:pt>
                <c:pt idx="42095">
                  <c:v>8.418999999996417E-4</c:v>
                </c:pt>
                <c:pt idx="42096">
                  <c:v>8.4191999999964169E-4</c:v>
                </c:pt>
                <c:pt idx="42097">
                  <c:v>8.4193999999964168E-4</c:v>
                </c:pt>
                <c:pt idx="42098">
                  <c:v>8.4195999999964167E-4</c:v>
                </c:pt>
                <c:pt idx="42099">
                  <c:v>8.4197999999964166E-4</c:v>
                </c:pt>
                <c:pt idx="42100">
                  <c:v>8.4199999999964165E-4</c:v>
                </c:pt>
                <c:pt idx="42101">
                  <c:v>8.4201999999964164E-4</c:v>
                </c:pt>
                <c:pt idx="42102">
                  <c:v>8.4203999999964163E-4</c:v>
                </c:pt>
                <c:pt idx="42103">
                  <c:v>8.4205999999964162E-4</c:v>
                </c:pt>
                <c:pt idx="42104">
                  <c:v>8.420799999996416E-4</c:v>
                </c:pt>
                <c:pt idx="42105">
                  <c:v>8.4209999999964159E-4</c:v>
                </c:pt>
                <c:pt idx="42106">
                  <c:v>8.4211999999964158E-4</c:v>
                </c:pt>
                <c:pt idx="42107">
                  <c:v>8.4213999999964157E-4</c:v>
                </c:pt>
                <c:pt idx="42108">
                  <c:v>8.4215999999964156E-4</c:v>
                </c:pt>
                <c:pt idx="42109">
                  <c:v>8.4217999999964155E-4</c:v>
                </c:pt>
                <c:pt idx="42110">
                  <c:v>8.4219999999964154E-4</c:v>
                </c:pt>
                <c:pt idx="42111">
                  <c:v>8.4221999999964153E-4</c:v>
                </c:pt>
                <c:pt idx="42112">
                  <c:v>8.4223999999964152E-4</c:v>
                </c:pt>
                <c:pt idx="42113">
                  <c:v>8.4225999999964151E-4</c:v>
                </c:pt>
                <c:pt idx="42114">
                  <c:v>8.422799999996415E-4</c:v>
                </c:pt>
                <c:pt idx="42115">
                  <c:v>8.4229999999964149E-4</c:v>
                </c:pt>
                <c:pt idx="42116">
                  <c:v>8.4231999999964148E-4</c:v>
                </c:pt>
                <c:pt idx="42117">
                  <c:v>8.4233999999964147E-4</c:v>
                </c:pt>
                <c:pt idx="42118">
                  <c:v>8.4235999999964146E-4</c:v>
                </c:pt>
                <c:pt idx="42119">
                  <c:v>8.4237999999964145E-4</c:v>
                </c:pt>
                <c:pt idx="42120">
                  <c:v>8.4239999999964144E-4</c:v>
                </c:pt>
                <c:pt idx="42121">
                  <c:v>8.4241999999964143E-4</c:v>
                </c:pt>
                <c:pt idx="42122">
                  <c:v>8.4243999999964142E-4</c:v>
                </c:pt>
                <c:pt idx="42123">
                  <c:v>8.4245999999964141E-4</c:v>
                </c:pt>
                <c:pt idx="42124">
                  <c:v>8.424799999996414E-4</c:v>
                </c:pt>
                <c:pt idx="42125">
                  <c:v>8.4249999999964139E-4</c:v>
                </c:pt>
                <c:pt idx="42126">
                  <c:v>8.4251999999964138E-4</c:v>
                </c:pt>
                <c:pt idx="42127">
                  <c:v>8.4253999999964137E-4</c:v>
                </c:pt>
                <c:pt idx="42128">
                  <c:v>8.4255999999964136E-4</c:v>
                </c:pt>
                <c:pt idx="42129">
                  <c:v>8.4257999999964135E-4</c:v>
                </c:pt>
                <c:pt idx="42130">
                  <c:v>8.4259999999964134E-4</c:v>
                </c:pt>
                <c:pt idx="42131">
                  <c:v>8.4261999999964133E-4</c:v>
                </c:pt>
                <c:pt idx="42132">
                  <c:v>8.4263999999964131E-4</c:v>
                </c:pt>
                <c:pt idx="42133">
                  <c:v>8.426599999996413E-4</c:v>
                </c:pt>
                <c:pt idx="42134">
                  <c:v>8.4267999999964129E-4</c:v>
                </c:pt>
                <c:pt idx="42135">
                  <c:v>8.4269999999964128E-4</c:v>
                </c:pt>
                <c:pt idx="42136">
                  <c:v>8.4271999999964127E-4</c:v>
                </c:pt>
                <c:pt idx="42137">
                  <c:v>8.4273999999964126E-4</c:v>
                </c:pt>
                <c:pt idx="42138">
                  <c:v>8.4275999999964125E-4</c:v>
                </c:pt>
                <c:pt idx="42139">
                  <c:v>8.4277999999964124E-4</c:v>
                </c:pt>
                <c:pt idx="42140">
                  <c:v>8.4279999999964123E-4</c:v>
                </c:pt>
                <c:pt idx="42141">
                  <c:v>8.4281999999964122E-4</c:v>
                </c:pt>
                <c:pt idx="42142">
                  <c:v>8.4283999999964121E-4</c:v>
                </c:pt>
                <c:pt idx="42143">
                  <c:v>8.428599999996412E-4</c:v>
                </c:pt>
                <c:pt idx="42144">
                  <c:v>8.4287999999964119E-4</c:v>
                </c:pt>
                <c:pt idx="42145">
                  <c:v>8.4289999999964118E-4</c:v>
                </c:pt>
                <c:pt idx="42146">
                  <c:v>8.4291999999964117E-4</c:v>
                </c:pt>
                <c:pt idx="42147">
                  <c:v>8.4293999999964116E-4</c:v>
                </c:pt>
                <c:pt idx="42148">
                  <c:v>8.4295999999964115E-4</c:v>
                </c:pt>
                <c:pt idx="42149">
                  <c:v>8.4297999999964114E-4</c:v>
                </c:pt>
                <c:pt idx="42150">
                  <c:v>8.4299999999964113E-4</c:v>
                </c:pt>
                <c:pt idx="42151">
                  <c:v>8.4301999999964112E-4</c:v>
                </c:pt>
                <c:pt idx="42152">
                  <c:v>8.4303999999964111E-4</c:v>
                </c:pt>
                <c:pt idx="42153">
                  <c:v>8.430599999996411E-4</c:v>
                </c:pt>
                <c:pt idx="42154">
                  <c:v>8.4307999999964109E-4</c:v>
                </c:pt>
                <c:pt idx="42155">
                  <c:v>8.4309999999964108E-4</c:v>
                </c:pt>
                <c:pt idx="42156">
                  <c:v>8.4311999999964107E-4</c:v>
                </c:pt>
                <c:pt idx="42157">
                  <c:v>8.4313999999964106E-4</c:v>
                </c:pt>
                <c:pt idx="42158">
                  <c:v>8.4315999999964105E-4</c:v>
                </c:pt>
                <c:pt idx="42159">
                  <c:v>8.4317999999964104E-4</c:v>
                </c:pt>
                <c:pt idx="42160">
                  <c:v>8.4319999999964102E-4</c:v>
                </c:pt>
                <c:pt idx="42161">
                  <c:v>8.4321999999964101E-4</c:v>
                </c:pt>
                <c:pt idx="42162">
                  <c:v>8.43239999999641E-4</c:v>
                </c:pt>
                <c:pt idx="42163">
                  <c:v>8.4325999999964099E-4</c:v>
                </c:pt>
                <c:pt idx="42164">
                  <c:v>8.4327999999964098E-4</c:v>
                </c:pt>
                <c:pt idx="42165">
                  <c:v>8.4329999999964097E-4</c:v>
                </c:pt>
                <c:pt idx="42166">
                  <c:v>8.4331999999964096E-4</c:v>
                </c:pt>
                <c:pt idx="42167">
                  <c:v>8.4333999999964095E-4</c:v>
                </c:pt>
                <c:pt idx="42168">
                  <c:v>8.4335999999964094E-4</c:v>
                </c:pt>
                <c:pt idx="42169">
                  <c:v>8.4337999999964093E-4</c:v>
                </c:pt>
                <c:pt idx="42170">
                  <c:v>8.4339999999964092E-4</c:v>
                </c:pt>
                <c:pt idx="42171">
                  <c:v>8.4341999999964091E-4</c:v>
                </c:pt>
                <c:pt idx="42172">
                  <c:v>8.434399999996409E-4</c:v>
                </c:pt>
                <c:pt idx="42173">
                  <c:v>8.4345999999964089E-4</c:v>
                </c:pt>
                <c:pt idx="42174">
                  <c:v>8.4347999999964088E-4</c:v>
                </c:pt>
                <c:pt idx="42175">
                  <c:v>8.4349999999964087E-4</c:v>
                </c:pt>
                <c:pt idx="42176">
                  <c:v>8.4351999999964086E-4</c:v>
                </c:pt>
                <c:pt idx="42177">
                  <c:v>8.4353999999964085E-4</c:v>
                </c:pt>
                <c:pt idx="42178">
                  <c:v>8.4355999999964084E-4</c:v>
                </c:pt>
                <c:pt idx="42179">
                  <c:v>8.4357999999964083E-4</c:v>
                </c:pt>
                <c:pt idx="42180">
                  <c:v>8.4359999999964082E-4</c:v>
                </c:pt>
                <c:pt idx="42181">
                  <c:v>8.4361999999964081E-4</c:v>
                </c:pt>
                <c:pt idx="42182">
                  <c:v>8.436399999996408E-4</c:v>
                </c:pt>
                <c:pt idx="42183">
                  <c:v>8.4365999999964079E-4</c:v>
                </c:pt>
                <c:pt idx="42184">
                  <c:v>8.4367999999964078E-4</c:v>
                </c:pt>
                <c:pt idx="42185">
                  <c:v>8.4369999999964077E-4</c:v>
                </c:pt>
                <c:pt idx="42186">
                  <c:v>8.4371999999964076E-4</c:v>
                </c:pt>
                <c:pt idx="42187">
                  <c:v>8.4373999999964075E-4</c:v>
                </c:pt>
                <c:pt idx="42188">
                  <c:v>8.4375999999964073E-4</c:v>
                </c:pt>
                <c:pt idx="42189">
                  <c:v>8.4377999999964072E-4</c:v>
                </c:pt>
                <c:pt idx="42190">
                  <c:v>8.4379999999964071E-4</c:v>
                </c:pt>
                <c:pt idx="42191">
                  <c:v>8.438199999996407E-4</c:v>
                </c:pt>
                <c:pt idx="42192">
                  <c:v>8.4383999999964069E-4</c:v>
                </c:pt>
                <c:pt idx="42193">
                  <c:v>8.4385999999964068E-4</c:v>
                </c:pt>
                <c:pt idx="42194">
                  <c:v>8.4387999999964067E-4</c:v>
                </c:pt>
                <c:pt idx="42195">
                  <c:v>8.4389999999964066E-4</c:v>
                </c:pt>
                <c:pt idx="42196">
                  <c:v>8.4391999999964065E-4</c:v>
                </c:pt>
                <c:pt idx="42197">
                  <c:v>8.4393999999964064E-4</c:v>
                </c:pt>
                <c:pt idx="42198">
                  <c:v>8.4395999999964063E-4</c:v>
                </c:pt>
                <c:pt idx="42199">
                  <c:v>8.4397999999964062E-4</c:v>
                </c:pt>
                <c:pt idx="42200">
                  <c:v>8.4399999999964061E-4</c:v>
                </c:pt>
                <c:pt idx="42201">
                  <c:v>8.440199999996406E-4</c:v>
                </c:pt>
                <c:pt idx="42202">
                  <c:v>8.4403999999964059E-4</c:v>
                </c:pt>
                <c:pt idx="42203">
                  <c:v>8.4405999999964058E-4</c:v>
                </c:pt>
                <c:pt idx="42204">
                  <c:v>8.4407999999964057E-4</c:v>
                </c:pt>
                <c:pt idx="42205">
                  <c:v>8.4409999999964056E-4</c:v>
                </c:pt>
                <c:pt idx="42206">
                  <c:v>8.4411999999964055E-4</c:v>
                </c:pt>
                <c:pt idx="42207">
                  <c:v>8.4413999999964054E-4</c:v>
                </c:pt>
                <c:pt idx="42208">
                  <c:v>8.4415999999964053E-4</c:v>
                </c:pt>
                <c:pt idx="42209">
                  <c:v>8.4417999999964052E-4</c:v>
                </c:pt>
                <c:pt idx="42210">
                  <c:v>8.4419999999964051E-4</c:v>
                </c:pt>
                <c:pt idx="42211">
                  <c:v>8.442199999996405E-4</c:v>
                </c:pt>
                <c:pt idx="42212">
                  <c:v>8.4423999999964049E-4</c:v>
                </c:pt>
                <c:pt idx="42213">
                  <c:v>8.4425999999964048E-4</c:v>
                </c:pt>
                <c:pt idx="42214">
                  <c:v>8.4427999999964047E-4</c:v>
                </c:pt>
                <c:pt idx="42215">
                  <c:v>8.4429999999964046E-4</c:v>
                </c:pt>
                <c:pt idx="42216">
                  <c:v>8.4431999999964044E-4</c:v>
                </c:pt>
                <c:pt idx="42217">
                  <c:v>8.4433999999964043E-4</c:v>
                </c:pt>
                <c:pt idx="42218">
                  <c:v>8.4435999999964042E-4</c:v>
                </c:pt>
                <c:pt idx="42219">
                  <c:v>8.4437999999964041E-4</c:v>
                </c:pt>
                <c:pt idx="42220">
                  <c:v>8.443999999996404E-4</c:v>
                </c:pt>
                <c:pt idx="42221">
                  <c:v>8.4441999999964039E-4</c:v>
                </c:pt>
                <c:pt idx="42222">
                  <c:v>8.4443999999964038E-4</c:v>
                </c:pt>
                <c:pt idx="42223">
                  <c:v>8.4445999999964037E-4</c:v>
                </c:pt>
                <c:pt idx="42224">
                  <c:v>8.4447999999964036E-4</c:v>
                </c:pt>
                <c:pt idx="42225">
                  <c:v>8.4449999999964035E-4</c:v>
                </c:pt>
                <c:pt idx="42226">
                  <c:v>8.4451999999964034E-4</c:v>
                </c:pt>
                <c:pt idx="42227">
                  <c:v>8.4453999999964033E-4</c:v>
                </c:pt>
                <c:pt idx="42228">
                  <c:v>8.4455999999964032E-4</c:v>
                </c:pt>
                <c:pt idx="42229">
                  <c:v>8.4457999999964031E-4</c:v>
                </c:pt>
                <c:pt idx="42230">
                  <c:v>8.445999999996403E-4</c:v>
                </c:pt>
                <c:pt idx="42231">
                  <c:v>8.4461999999964029E-4</c:v>
                </c:pt>
                <c:pt idx="42232">
                  <c:v>8.4463999999964028E-4</c:v>
                </c:pt>
                <c:pt idx="42233">
                  <c:v>8.4465999999964027E-4</c:v>
                </c:pt>
                <c:pt idx="42234">
                  <c:v>8.4467999999964026E-4</c:v>
                </c:pt>
                <c:pt idx="42235">
                  <c:v>8.4469999999964025E-4</c:v>
                </c:pt>
                <c:pt idx="42236">
                  <c:v>8.4471999999964024E-4</c:v>
                </c:pt>
                <c:pt idx="42237">
                  <c:v>8.4473999999964023E-4</c:v>
                </c:pt>
                <c:pt idx="42238">
                  <c:v>8.4475999999964022E-4</c:v>
                </c:pt>
                <c:pt idx="42239">
                  <c:v>8.4477999999964021E-4</c:v>
                </c:pt>
                <c:pt idx="42240">
                  <c:v>8.447999999996402E-4</c:v>
                </c:pt>
                <c:pt idx="42241">
                  <c:v>8.4481999999964019E-4</c:v>
                </c:pt>
                <c:pt idx="42242">
                  <c:v>8.4483999999964018E-4</c:v>
                </c:pt>
                <c:pt idx="42243">
                  <c:v>8.4485999999964017E-4</c:v>
                </c:pt>
                <c:pt idx="42244">
                  <c:v>8.4487999999964015E-4</c:v>
                </c:pt>
                <c:pt idx="42245">
                  <c:v>8.4489999999964014E-4</c:v>
                </c:pt>
                <c:pt idx="42246">
                  <c:v>8.4491999999964013E-4</c:v>
                </c:pt>
                <c:pt idx="42247">
                  <c:v>8.4493999999964012E-4</c:v>
                </c:pt>
                <c:pt idx="42248">
                  <c:v>8.4495999999964011E-4</c:v>
                </c:pt>
                <c:pt idx="42249">
                  <c:v>8.449799999996401E-4</c:v>
                </c:pt>
                <c:pt idx="42250">
                  <c:v>8.4499999999964009E-4</c:v>
                </c:pt>
                <c:pt idx="42251">
                  <c:v>8.4501999999964008E-4</c:v>
                </c:pt>
                <c:pt idx="42252">
                  <c:v>8.4503999999964007E-4</c:v>
                </c:pt>
                <c:pt idx="42253">
                  <c:v>8.4505999999964006E-4</c:v>
                </c:pt>
                <c:pt idx="42254">
                  <c:v>8.4507999999964005E-4</c:v>
                </c:pt>
                <c:pt idx="42255">
                  <c:v>8.4509999999964004E-4</c:v>
                </c:pt>
                <c:pt idx="42256">
                  <c:v>8.4511999999964003E-4</c:v>
                </c:pt>
                <c:pt idx="42257">
                  <c:v>8.4513999999964002E-4</c:v>
                </c:pt>
                <c:pt idx="42258">
                  <c:v>8.4515999999964001E-4</c:v>
                </c:pt>
                <c:pt idx="42259">
                  <c:v>8.4517999999964E-4</c:v>
                </c:pt>
                <c:pt idx="42260">
                  <c:v>8.4519999999963999E-4</c:v>
                </c:pt>
                <c:pt idx="42261">
                  <c:v>8.4521999999963998E-4</c:v>
                </c:pt>
                <c:pt idx="42262">
                  <c:v>8.4523999999963997E-4</c:v>
                </c:pt>
                <c:pt idx="42263">
                  <c:v>8.4525999999963996E-4</c:v>
                </c:pt>
                <c:pt idx="42264">
                  <c:v>8.4527999999963995E-4</c:v>
                </c:pt>
                <c:pt idx="42265">
                  <c:v>8.4529999999963994E-4</c:v>
                </c:pt>
                <c:pt idx="42266">
                  <c:v>8.4531999999963993E-4</c:v>
                </c:pt>
                <c:pt idx="42267">
                  <c:v>8.4533999999963992E-4</c:v>
                </c:pt>
                <c:pt idx="42268">
                  <c:v>8.4535999999963991E-4</c:v>
                </c:pt>
                <c:pt idx="42269">
                  <c:v>8.453799999996399E-4</c:v>
                </c:pt>
                <c:pt idx="42270">
                  <c:v>8.4539999999963989E-4</c:v>
                </c:pt>
                <c:pt idx="42271">
                  <c:v>8.4541999999963988E-4</c:v>
                </c:pt>
                <c:pt idx="42272">
                  <c:v>8.4543999999963986E-4</c:v>
                </c:pt>
                <c:pt idx="42273">
                  <c:v>8.4545999999963985E-4</c:v>
                </c:pt>
                <c:pt idx="42274">
                  <c:v>8.4547999999963984E-4</c:v>
                </c:pt>
                <c:pt idx="42275">
                  <c:v>8.4549999999963983E-4</c:v>
                </c:pt>
                <c:pt idx="42276">
                  <c:v>8.4551999999963982E-4</c:v>
                </c:pt>
                <c:pt idx="42277">
                  <c:v>8.4553999999963981E-4</c:v>
                </c:pt>
                <c:pt idx="42278">
                  <c:v>8.455599999996398E-4</c:v>
                </c:pt>
                <c:pt idx="42279">
                  <c:v>8.4557999999963979E-4</c:v>
                </c:pt>
                <c:pt idx="42280">
                  <c:v>8.4559999999963978E-4</c:v>
                </c:pt>
                <c:pt idx="42281">
                  <c:v>8.4561999999963977E-4</c:v>
                </c:pt>
                <c:pt idx="42282">
                  <c:v>8.4563999999963976E-4</c:v>
                </c:pt>
                <c:pt idx="42283">
                  <c:v>8.4565999999963975E-4</c:v>
                </c:pt>
                <c:pt idx="42284">
                  <c:v>8.4567999999963974E-4</c:v>
                </c:pt>
                <c:pt idx="42285">
                  <c:v>8.4569999999963973E-4</c:v>
                </c:pt>
                <c:pt idx="42286">
                  <c:v>8.4571999999963972E-4</c:v>
                </c:pt>
                <c:pt idx="42287">
                  <c:v>8.4573999999963971E-4</c:v>
                </c:pt>
                <c:pt idx="42288">
                  <c:v>8.457599999996397E-4</c:v>
                </c:pt>
                <c:pt idx="42289">
                  <c:v>8.4577999999963969E-4</c:v>
                </c:pt>
                <c:pt idx="42290">
                  <c:v>8.4579999999963968E-4</c:v>
                </c:pt>
                <c:pt idx="42291">
                  <c:v>8.4581999999963967E-4</c:v>
                </c:pt>
                <c:pt idx="42292">
                  <c:v>8.4583999999963966E-4</c:v>
                </c:pt>
                <c:pt idx="42293">
                  <c:v>8.4585999999963965E-4</c:v>
                </c:pt>
                <c:pt idx="42294">
                  <c:v>8.4587999999963964E-4</c:v>
                </c:pt>
                <c:pt idx="42295">
                  <c:v>8.4589999999963963E-4</c:v>
                </c:pt>
                <c:pt idx="42296">
                  <c:v>8.4591999999963962E-4</c:v>
                </c:pt>
                <c:pt idx="42297">
                  <c:v>8.4593999999963961E-4</c:v>
                </c:pt>
                <c:pt idx="42298">
                  <c:v>8.459599999996396E-4</c:v>
                </c:pt>
                <c:pt idx="42299">
                  <c:v>8.4597999999963959E-4</c:v>
                </c:pt>
                <c:pt idx="42300">
                  <c:v>8.4599999999963958E-4</c:v>
                </c:pt>
                <c:pt idx="42301">
                  <c:v>8.4601999999963956E-4</c:v>
                </c:pt>
                <c:pt idx="42302">
                  <c:v>8.4603999999963955E-4</c:v>
                </c:pt>
                <c:pt idx="42303">
                  <c:v>8.4605999999963954E-4</c:v>
                </c:pt>
                <c:pt idx="42304">
                  <c:v>8.4607999999963953E-4</c:v>
                </c:pt>
                <c:pt idx="42305">
                  <c:v>8.4609999999963952E-4</c:v>
                </c:pt>
                <c:pt idx="42306">
                  <c:v>8.4611999999963951E-4</c:v>
                </c:pt>
                <c:pt idx="42307">
                  <c:v>8.461399999996395E-4</c:v>
                </c:pt>
                <c:pt idx="42308">
                  <c:v>8.4615999999963949E-4</c:v>
                </c:pt>
                <c:pt idx="42309">
                  <c:v>8.4617999999963948E-4</c:v>
                </c:pt>
                <c:pt idx="42310">
                  <c:v>8.4619999999963947E-4</c:v>
                </c:pt>
                <c:pt idx="42311">
                  <c:v>8.4621999999963946E-4</c:v>
                </c:pt>
                <c:pt idx="42312">
                  <c:v>8.4623999999963945E-4</c:v>
                </c:pt>
                <c:pt idx="42313">
                  <c:v>8.4625999999963944E-4</c:v>
                </c:pt>
                <c:pt idx="42314">
                  <c:v>8.4627999999963943E-4</c:v>
                </c:pt>
                <c:pt idx="42315">
                  <c:v>8.4629999999963942E-4</c:v>
                </c:pt>
                <c:pt idx="42316">
                  <c:v>8.4631999999963941E-4</c:v>
                </c:pt>
                <c:pt idx="42317">
                  <c:v>8.463399999996394E-4</c:v>
                </c:pt>
                <c:pt idx="42318">
                  <c:v>8.4635999999963939E-4</c:v>
                </c:pt>
                <c:pt idx="42319">
                  <c:v>8.4637999999963938E-4</c:v>
                </c:pt>
                <c:pt idx="42320">
                  <c:v>8.4639999999963937E-4</c:v>
                </c:pt>
                <c:pt idx="42321">
                  <c:v>8.4641999999963936E-4</c:v>
                </c:pt>
                <c:pt idx="42322">
                  <c:v>8.4643999999963935E-4</c:v>
                </c:pt>
                <c:pt idx="42323">
                  <c:v>8.4645999999963934E-4</c:v>
                </c:pt>
                <c:pt idx="42324">
                  <c:v>8.4647999999963933E-4</c:v>
                </c:pt>
                <c:pt idx="42325">
                  <c:v>8.4649999999963932E-4</c:v>
                </c:pt>
                <c:pt idx="42326">
                  <c:v>8.4651999999963931E-4</c:v>
                </c:pt>
                <c:pt idx="42327">
                  <c:v>8.465399999996393E-4</c:v>
                </c:pt>
                <c:pt idx="42328">
                  <c:v>8.4655999999963929E-4</c:v>
                </c:pt>
                <c:pt idx="42329">
                  <c:v>8.4657999999963927E-4</c:v>
                </c:pt>
                <c:pt idx="42330">
                  <c:v>8.4659999999963926E-4</c:v>
                </c:pt>
                <c:pt idx="42331">
                  <c:v>8.4661999999963925E-4</c:v>
                </c:pt>
                <c:pt idx="42332">
                  <c:v>8.4663999999963924E-4</c:v>
                </c:pt>
                <c:pt idx="42333">
                  <c:v>8.4665999999963923E-4</c:v>
                </c:pt>
                <c:pt idx="42334">
                  <c:v>8.4667999999963922E-4</c:v>
                </c:pt>
                <c:pt idx="42335">
                  <c:v>8.4669999999963921E-4</c:v>
                </c:pt>
                <c:pt idx="42336">
                  <c:v>8.467199999996392E-4</c:v>
                </c:pt>
                <c:pt idx="42337">
                  <c:v>8.4673999999963919E-4</c:v>
                </c:pt>
                <c:pt idx="42338">
                  <c:v>8.4675999999963918E-4</c:v>
                </c:pt>
                <c:pt idx="42339">
                  <c:v>8.4677999999963917E-4</c:v>
                </c:pt>
                <c:pt idx="42340">
                  <c:v>8.4679999999963916E-4</c:v>
                </c:pt>
                <c:pt idx="42341">
                  <c:v>8.4681999999963915E-4</c:v>
                </c:pt>
                <c:pt idx="42342">
                  <c:v>8.4683999999963914E-4</c:v>
                </c:pt>
                <c:pt idx="42343">
                  <c:v>8.4685999999963913E-4</c:v>
                </c:pt>
                <c:pt idx="42344">
                  <c:v>8.4687999999963912E-4</c:v>
                </c:pt>
                <c:pt idx="42345">
                  <c:v>8.4689999999963911E-4</c:v>
                </c:pt>
                <c:pt idx="42346">
                  <c:v>8.469199999996391E-4</c:v>
                </c:pt>
                <c:pt idx="42347">
                  <c:v>8.4693999999963909E-4</c:v>
                </c:pt>
                <c:pt idx="42348">
                  <c:v>8.4695999999963908E-4</c:v>
                </c:pt>
                <c:pt idx="42349">
                  <c:v>8.4697999999963907E-4</c:v>
                </c:pt>
                <c:pt idx="42350">
                  <c:v>8.4699999999963906E-4</c:v>
                </c:pt>
                <c:pt idx="42351">
                  <c:v>8.4701999999963905E-4</c:v>
                </c:pt>
                <c:pt idx="42352">
                  <c:v>8.4703999999963904E-4</c:v>
                </c:pt>
                <c:pt idx="42353">
                  <c:v>8.4705999999963903E-4</c:v>
                </c:pt>
                <c:pt idx="42354">
                  <c:v>8.4707999999963902E-4</c:v>
                </c:pt>
                <c:pt idx="42355">
                  <c:v>8.4709999999963901E-4</c:v>
                </c:pt>
                <c:pt idx="42356">
                  <c:v>8.47119999999639E-4</c:v>
                </c:pt>
                <c:pt idx="42357">
                  <c:v>8.4713999999963898E-4</c:v>
                </c:pt>
                <c:pt idx="42358">
                  <c:v>8.4715999999963897E-4</c:v>
                </c:pt>
                <c:pt idx="42359">
                  <c:v>8.4717999999963896E-4</c:v>
                </c:pt>
                <c:pt idx="42360">
                  <c:v>8.4719999999963895E-4</c:v>
                </c:pt>
                <c:pt idx="42361">
                  <c:v>8.4721999999963894E-4</c:v>
                </c:pt>
                <c:pt idx="42362">
                  <c:v>8.4723999999963893E-4</c:v>
                </c:pt>
                <c:pt idx="42363">
                  <c:v>8.4725999999963892E-4</c:v>
                </c:pt>
                <c:pt idx="42364">
                  <c:v>8.4727999999963891E-4</c:v>
                </c:pt>
                <c:pt idx="42365">
                  <c:v>8.472999999996389E-4</c:v>
                </c:pt>
                <c:pt idx="42366">
                  <c:v>8.4731999999963889E-4</c:v>
                </c:pt>
                <c:pt idx="42367">
                  <c:v>8.4733999999963888E-4</c:v>
                </c:pt>
                <c:pt idx="42368">
                  <c:v>8.4735999999963887E-4</c:v>
                </c:pt>
                <c:pt idx="42369">
                  <c:v>8.4737999999963886E-4</c:v>
                </c:pt>
                <c:pt idx="42370">
                  <c:v>8.4739999999963885E-4</c:v>
                </c:pt>
                <c:pt idx="42371">
                  <c:v>8.4741999999963884E-4</c:v>
                </c:pt>
                <c:pt idx="42372">
                  <c:v>8.4743999999963883E-4</c:v>
                </c:pt>
                <c:pt idx="42373">
                  <c:v>8.4745999999963882E-4</c:v>
                </c:pt>
                <c:pt idx="42374">
                  <c:v>8.4747999999963881E-4</c:v>
                </c:pt>
                <c:pt idx="42375">
                  <c:v>8.474999999996388E-4</c:v>
                </c:pt>
                <c:pt idx="42376">
                  <c:v>8.4751999999963879E-4</c:v>
                </c:pt>
                <c:pt idx="42377">
                  <c:v>8.4753999999963878E-4</c:v>
                </c:pt>
                <c:pt idx="42378">
                  <c:v>8.4755999999963877E-4</c:v>
                </c:pt>
                <c:pt idx="42379">
                  <c:v>8.4757999999963876E-4</c:v>
                </c:pt>
                <c:pt idx="42380">
                  <c:v>8.4759999999963875E-4</c:v>
                </c:pt>
                <c:pt idx="42381">
                  <c:v>8.4761999999963874E-4</c:v>
                </c:pt>
                <c:pt idx="42382">
                  <c:v>8.4763999999963873E-4</c:v>
                </c:pt>
                <c:pt idx="42383">
                  <c:v>8.4765999999963872E-4</c:v>
                </c:pt>
                <c:pt idx="42384">
                  <c:v>8.4767999999963871E-4</c:v>
                </c:pt>
                <c:pt idx="42385">
                  <c:v>8.4769999999963869E-4</c:v>
                </c:pt>
                <c:pt idx="42386">
                  <c:v>8.4771999999963868E-4</c:v>
                </c:pt>
                <c:pt idx="42387">
                  <c:v>8.4773999999963867E-4</c:v>
                </c:pt>
                <c:pt idx="42388">
                  <c:v>8.4775999999963866E-4</c:v>
                </c:pt>
                <c:pt idx="42389">
                  <c:v>8.4777999999963865E-4</c:v>
                </c:pt>
                <c:pt idx="42390">
                  <c:v>8.4779999999963864E-4</c:v>
                </c:pt>
                <c:pt idx="42391">
                  <c:v>8.4781999999963863E-4</c:v>
                </c:pt>
                <c:pt idx="42392">
                  <c:v>8.4783999999963862E-4</c:v>
                </c:pt>
                <c:pt idx="42393">
                  <c:v>8.4785999999963861E-4</c:v>
                </c:pt>
                <c:pt idx="42394">
                  <c:v>8.478799999996386E-4</c:v>
                </c:pt>
                <c:pt idx="42395">
                  <c:v>8.4789999999963859E-4</c:v>
                </c:pt>
                <c:pt idx="42396">
                  <c:v>8.4791999999963858E-4</c:v>
                </c:pt>
                <c:pt idx="42397">
                  <c:v>8.4793999999963857E-4</c:v>
                </c:pt>
                <c:pt idx="42398">
                  <c:v>8.4795999999963856E-4</c:v>
                </c:pt>
                <c:pt idx="42399">
                  <c:v>8.4797999999963855E-4</c:v>
                </c:pt>
                <c:pt idx="42400">
                  <c:v>8.4799999999963854E-4</c:v>
                </c:pt>
                <c:pt idx="42401">
                  <c:v>8.4801999999963853E-4</c:v>
                </c:pt>
                <c:pt idx="42402">
                  <c:v>8.4803999999963852E-4</c:v>
                </c:pt>
                <c:pt idx="42403">
                  <c:v>8.4805999999963851E-4</c:v>
                </c:pt>
                <c:pt idx="42404">
                  <c:v>8.480799999996385E-4</c:v>
                </c:pt>
                <c:pt idx="42405">
                  <c:v>8.4809999999963849E-4</c:v>
                </c:pt>
                <c:pt idx="42406">
                  <c:v>8.4811999999963848E-4</c:v>
                </c:pt>
                <c:pt idx="42407">
                  <c:v>8.4813999999963847E-4</c:v>
                </c:pt>
                <c:pt idx="42408">
                  <c:v>8.4815999999963846E-4</c:v>
                </c:pt>
                <c:pt idx="42409">
                  <c:v>8.4817999999963845E-4</c:v>
                </c:pt>
                <c:pt idx="42410">
                  <c:v>8.4819999999963844E-4</c:v>
                </c:pt>
                <c:pt idx="42411">
                  <c:v>8.4821999999963843E-4</c:v>
                </c:pt>
                <c:pt idx="42412">
                  <c:v>8.4823999999963842E-4</c:v>
                </c:pt>
                <c:pt idx="42413">
                  <c:v>8.482599999996384E-4</c:v>
                </c:pt>
                <c:pt idx="42414">
                  <c:v>8.4827999999963839E-4</c:v>
                </c:pt>
                <c:pt idx="42415">
                  <c:v>8.4829999999963838E-4</c:v>
                </c:pt>
                <c:pt idx="42416">
                  <c:v>8.4831999999963837E-4</c:v>
                </c:pt>
                <c:pt idx="42417">
                  <c:v>8.4833999999963836E-4</c:v>
                </c:pt>
                <c:pt idx="42418">
                  <c:v>8.4835999999963835E-4</c:v>
                </c:pt>
                <c:pt idx="42419">
                  <c:v>8.4837999999963834E-4</c:v>
                </c:pt>
                <c:pt idx="42420">
                  <c:v>8.4839999999963833E-4</c:v>
                </c:pt>
                <c:pt idx="42421">
                  <c:v>8.4841999999963832E-4</c:v>
                </c:pt>
                <c:pt idx="42422">
                  <c:v>8.4843999999963831E-4</c:v>
                </c:pt>
                <c:pt idx="42423">
                  <c:v>8.484599999996383E-4</c:v>
                </c:pt>
                <c:pt idx="42424">
                  <c:v>8.4847999999963829E-4</c:v>
                </c:pt>
                <c:pt idx="42425">
                  <c:v>8.4849999999963828E-4</c:v>
                </c:pt>
                <c:pt idx="42426">
                  <c:v>8.4851999999963827E-4</c:v>
                </c:pt>
                <c:pt idx="42427">
                  <c:v>8.4853999999963826E-4</c:v>
                </c:pt>
                <c:pt idx="42428">
                  <c:v>8.4855999999963825E-4</c:v>
                </c:pt>
                <c:pt idx="42429">
                  <c:v>8.4857999999963824E-4</c:v>
                </c:pt>
                <c:pt idx="42430">
                  <c:v>8.4859999999963823E-4</c:v>
                </c:pt>
                <c:pt idx="42431">
                  <c:v>8.4861999999963822E-4</c:v>
                </c:pt>
                <c:pt idx="42432">
                  <c:v>8.4863999999963821E-4</c:v>
                </c:pt>
                <c:pt idx="42433">
                  <c:v>8.486599999996382E-4</c:v>
                </c:pt>
                <c:pt idx="42434">
                  <c:v>8.4867999999963819E-4</c:v>
                </c:pt>
                <c:pt idx="42435">
                  <c:v>8.4869999999963818E-4</c:v>
                </c:pt>
                <c:pt idx="42436">
                  <c:v>8.4871999999963817E-4</c:v>
                </c:pt>
                <c:pt idx="42437">
                  <c:v>8.4873999999963816E-4</c:v>
                </c:pt>
                <c:pt idx="42438">
                  <c:v>8.4875999999963815E-4</c:v>
                </c:pt>
                <c:pt idx="42439">
                  <c:v>8.4877999999963814E-4</c:v>
                </c:pt>
                <c:pt idx="42440">
                  <c:v>8.4879999999963813E-4</c:v>
                </c:pt>
                <c:pt idx="42441">
                  <c:v>8.4881999999963811E-4</c:v>
                </c:pt>
                <c:pt idx="42442">
                  <c:v>8.488399999996381E-4</c:v>
                </c:pt>
                <c:pt idx="42443">
                  <c:v>8.4885999999963809E-4</c:v>
                </c:pt>
                <c:pt idx="42444">
                  <c:v>8.4887999999963808E-4</c:v>
                </c:pt>
                <c:pt idx="42445">
                  <c:v>8.4889999999963807E-4</c:v>
                </c:pt>
                <c:pt idx="42446">
                  <c:v>8.4891999999963806E-4</c:v>
                </c:pt>
                <c:pt idx="42447">
                  <c:v>8.4893999999963805E-4</c:v>
                </c:pt>
                <c:pt idx="42448">
                  <c:v>8.4895999999963804E-4</c:v>
                </c:pt>
                <c:pt idx="42449">
                  <c:v>8.4897999999963803E-4</c:v>
                </c:pt>
                <c:pt idx="42450">
                  <c:v>8.4899999999963802E-4</c:v>
                </c:pt>
                <c:pt idx="42451">
                  <c:v>8.4901999999963801E-4</c:v>
                </c:pt>
                <c:pt idx="42452">
                  <c:v>8.49039999999638E-4</c:v>
                </c:pt>
                <c:pt idx="42453">
                  <c:v>8.4905999999963799E-4</c:v>
                </c:pt>
                <c:pt idx="42454">
                  <c:v>8.4907999999963798E-4</c:v>
                </c:pt>
                <c:pt idx="42455">
                  <c:v>8.4909999999963797E-4</c:v>
                </c:pt>
                <c:pt idx="42456">
                  <c:v>8.4911999999963796E-4</c:v>
                </c:pt>
                <c:pt idx="42457">
                  <c:v>8.4913999999963795E-4</c:v>
                </c:pt>
                <c:pt idx="42458">
                  <c:v>8.4915999999963794E-4</c:v>
                </c:pt>
                <c:pt idx="42459">
                  <c:v>8.4917999999963793E-4</c:v>
                </c:pt>
                <c:pt idx="42460">
                  <c:v>8.4919999999963792E-4</c:v>
                </c:pt>
                <c:pt idx="42461">
                  <c:v>8.4921999999963791E-4</c:v>
                </c:pt>
                <c:pt idx="42462">
                  <c:v>8.492399999996379E-4</c:v>
                </c:pt>
                <c:pt idx="42463">
                  <c:v>8.4925999999963789E-4</c:v>
                </c:pt>
                <c:pt idx="42464">
                  <c:v>8.4927999999963788E-4</c:v>
                </c:pt>
                <c:pt idx="42465">
                  <c:v>8.4929999999963787E-4</c:v>
                </c:pt>
                <c:pt idx="42466">
                  <c:v>8.4931999999963786E-4</c:v>
                </c:pt>
                <c:pt idx="42467">
                  <c:v>8.4933999999963785E-4</c:v>
                </c:pt>
                <c:pt idx="42468">
                  <c:v>8.4935999999963784E-4</c:v>
                </c:pt>
                <c:pt idx="42469">
                  <c:v>8.4937999999963782E-4</c:v>
                </c:pt>
                <c:pt idx="42470">
                  <c:v>8.4939999999963781E-4</c:v>
                </c:pt>
                <c:pt idx="42471">
                  <c:v>8.494199999996378E-4</c:v>
                </c:pt>
                <c:pt idx="42472">
                  <c:v>8.4943999999963779E-4</c:v>
                </c:pt>
                <c:pt idx="42473">
                  <c:v>8.4945999999963778E-4</c:v>
                </c:pt>
                <c:pt idx="42474">
                  <c:v>8.4947999999963777E-4</c:v>
                </c:pt>
                <c:pt idx="42475">
                  <c:v>8.4949999999963776E-4</c:v>
                </c:pt>
                <c:pt idx="42476">
                  <c:v>8.4951999999963775E-4</c:v>
                </c:pt>
                <c:pt idx="42477">
                  <c:v>8.4953999999963774E-4</c:v>
                </c:pt>
                <c:pt idx="42478">
                  <c:v>8.4955999999963773E-4</c:v>
                </c:pt>
                <c:pt idx="42479">
                  <c:v>8.4957999999963772E-4</c:v>
                </c:pt>
                <c:pt idx="42480">
                  <c:v>8.4959999999963771E-4</c:v>
                </c:pt>
                <c:pt idx="42481">
                  <c:v>8.496199999996377E-4</c:v>
                </c:pt>
                <c:pt idx="42482">
                  <c:v>8.4963999999963769E-4</c:v>
                </c:pt>
                <c:pt idx="42483">
                  <c:v>8.4965999999963768E-4</c:v>
                </c:pt>
                <c:pt idx="42484">
                  <c:v>8.4967999999963767E-4</c:v>
                </c:pt>
                <c:pt idx="42485">
                  <c:v>8.4969999999963766E-4</c:v>
                </c:pt>
                <c:pt idx="42486">
                  <c:v>8.4971999999963765E-4</c:v>
                </c:pt>
                <c:pt idx="42487">
                  <c:v>8.4973999999963764E-4</c:v>
                </c:pt>
                <c:pt idx="42488">
                  <c:v>8.4975999999963763E-4</c:v>
                </c:pt>
                <c:pt idx="42489">
                  <c:v>8.4977999999963762E-4</c:v>
                </c:pt>
                <c:pt idx="42490">
                  <c:v>8.4979999999963761E-4</c:v>
                </c:pt>
                <c:pt idx="42491">
                  <c:v>8.498199999996376E-4</c:v>
                </c:pt>
                <c:pt idx="42492">
                  <c:v>8.4983999999963759E-4</c:v>
                </c:pt>
                <c:pt idx="42493">
                  <c:v>8.4985999999963758E-4</c:v>
                </c:pt>
                <c:pt idx="42494">
                  <c:v>8.4987999999963757E-4</c:v>
                </c:pt>
                <c:pt idx="42495">
                  <c:v>8.4989999999963756E-4</c:v>
                </c:pt>
                <c:pt idx="42496">
                  <c:v>8.4991999999963755E-4</c:v>
                </c:pt>
                <c:pt idx="42497">
                  <c:v>8.4993999999963753E-4</c:v>
                </c:pt>
                <c:pt idx="42498">
                  <c:v>8.4995999999963752E-4</c:v>
                </c:pt>
                <c:pt idx="42499">
                  <c:v>8.4997999999963751E-4</c:v>
                </c:pt>
                <c:pt idx="42500">
                  <c:v>8.499999999996375E-4</c:v>
                </c:pt>
                <c:pt idx="42501">
                  <c:v>8.5001999999963749E-4</c:v>
                </c:pt>
                <c:pt idx="42502">
                  <c:v>8.5003999999963748E-4</c:v>
                </c:pt>
                <c:pt idx="42503">
                  <c:v>8.5005999999963747E-4</c:v>
                </c:pt>
                <c:pt idx="42504">
                  <c:v>8.5007999999963746E-4</c:v>
                </c:pt>
                <c:pt idx="42505">
                  <c:v>8.5009999999963745E-4</c:v>
                </c:pt>
                <c:pt idx="42506">
                  <c:v>8.5011999999963744E-4</c:v>
                </c:pt>
                <c:pt idx="42507">
                  <c:v>8.5013999999963743E-4</c:v>
                </c:pt>
                <c:pt idx="42508">
                  <c:v>8.5015999999963742E-4</c:v>
                </c:pt>
                <c:pt idx="42509">
                  <c:v>8.5017999999963741E-4</c:v>
                </c:pt>
                <c:pt idx="42510">
                  <c:v>8.501999999996374E-4</c:v>
                </c:pt>
                <c:pt idx="42511">
                  <c:v>8.5021999999963739E-4</c:v>
                </c:pt>
                <c:pt idx="42512">
                  <c:v>8.5023999999963738E-4</c:v>
                </c:pt>
                <c:pt idx="42513">
                  <c:v>8.5025999999963737E-4</c:v>
                </c:pt>
                <c:pt idx="42514">
                  <c:v>8.5027999999963736E-4</c:v>
                </c:pt>
                <c:pt idx="42515">
                  <c:v>8.5029999999963735E-4</c:v>
                </c:pt>
                <c:pt idx="42516">
                  <c:v>8.5031999999963734E-4</c:v>
                </c:pt>
                <c:pt idx="42517">
                  <c:v>8.5033999999963733E-4</c:v>
                </c:pt>
                <c:pt idx="42518">
                  <c:v>8.5035999999963732E-4</c:v>
                </c:pt>
                <c:pt idx="42519">
                  <c:v>8.5037999999963731E-4</c:v>
                </c:pt>
                <c:pt idx="42520">
                  <c:v>8.503999999996373E-4</c:v>
                </c:pt>
                <c:pt idx="42521">
                  <c:v>8.5041999999963729E-4</c:v>
                </c:pt>
                <c:pt idx="42522">
                  <c:v>8.5043999999963728E-4</c:v>
                </c:pt>
                <c:pt idx="42523">
                  <c:v>8.5045999999963727E-4</c:v>
                </c:pt>
                <c:pt idx="42524">
                  <c:v>8.5047999999963726E-4</c:v>
                </c:pt>
                <c:pt idx="42525">
                  <c:v>8.5049999999963724E-4</c:v>
                </c:pt>
                <c:pt idx="42526">
                  <c:v>8.5051999999963723E-4</c:v>
                </c:pt>
                <c:pt idx="42527">
                  <c:v>8.5053999999963722E-4</c:v>
                </c:pt>
                <c:pt idx="42528">
                  <c:v>8.5055999999963721E-4</c:v>
                </c:pt>
                <c:pt idx="42529">
                  <c:v>8.505799999996372E-4</c:v>
                </c:pt>
                <c:pt idx="42530">
                  <c:v>8.5059999999963719E-4</c:v>
                </c:pt>
                <c:pt idx="42531">
                  <c:v>8.5061999999963718E-4</c:v>
                </c:pt>
                <c:pt idx="42532">
                  <c:v>8.5063999999963717E-4</c:v>
                </c:pt>
                <c:pt idx="42533">
                  <c:v>8.5065999999963716E-4</c:v>
                </c:pt>
                <c:pt idx="42534">
                  <c:v>8.5067999999963715E-4</c:v>
                </c:pt>
                <c:pt idx="42535">
                  <c:v>8.5069999999963714E-4</c:v>
                </c:pt>
                <c:pt idx="42536">
                  <c:v>8.5071999999963713E-4</c:v>
                </c:pt>
                <c:pt idx="42537">
                  <c:v>8.5073999999963712E-4</c:v>
                </c:pt>
                <c:pt idx="42538">
                  <c:v>8.5075999999963711E-4</c:v>
                </c:pt>
                <c:pt idx="42539">
                  <c:v>8.507799999996371E-4</c:v>
                </c:pt>
                <c:pt idx="42540">
                  <c:v>8.5079999999963709E-4</c:v>
                </c:pt>
                <c:pt idx="42541">
                  <c:v>8.5081999999963708E-4</c:v>
                </c:pt>
                <c:pt idx="42542">
                  <c:v>8.5083999999963707E-4</c:v>
                </c:pt>
                <c:pt idx="42543">
                  <c:v>8.5085999999963706E-4</c:v>
                </c:pt>
                <c:pt idx="42544">
                  <c:v>8.5087999999963705E-4</c:v>
                </c:pt>
                <c:pt idx="42545">
                  <c:v>8.5089999999963704E-4</c:v>
                </c:pt>
                <c:pt idx="42546">
                  <c:v>8.5091999999963703E-4</c:v>
                </c:pt>
                <c:pt idx="42547">
                  <c:v>8.5093999999963702E-4</c:v>
                </c:pt>
                <c:pt idx="42548">
                  <c:v>8.5095999999963701E-4</c:v>
                </c:pt>
                <c:pt idx="42549">
                  <c:v>8.50979999999637E-4</c:v>
                </c:pt>
                <c:pt idx="42550">
                  <c:v>8.5099999999963699E-4</c:v>
                </c:pt>
                <c:pt idx="42551">
                  <c:v>8.5101999999963698E-4</c:v>
                </c:pt>
                <c:pt idx="42552">
                  <c:v>8.5103999999963697E-4</c:v>
                </c:pt>
                <c:pt idx="42553">
                  <c:v>8.5105999999963695E-4</c:v>
                </c:pt>
                <c:pt idx="42554">
                  <c:v>8.5107999999963694E-4</c:v>
                </c:pt>
                <c:pt idx="42555">
                  <c:v>8.5109999999963693E-4</c:v>
                </c:pt>
                <c:pt idx="42556">
                  <c:v>8.5111999999963692E-4</c:v>
                </c:pt>
                <c:pt idx="42557">
                  <c:v>8.5113999999963691E-4</c:v>
                </c:pt>
                <c:pt idx="42558">
                  <c:v>8.511599999996369E-4</c:v>
                </c:pt>
                <c:pt idx="42559">
                  <c:v>8.5117999999963689E-4</c:v>
                </c:pt>
                <c:pt idx="42560">
                  <c:v>8.5119999999963688E-4</c:v>
                </c:pt>
                <c:pt idx="42561">
                  <c:v>8.5121999999963687E-4</c:v>
                </c:pt>
                <c:pt idx="42562">
                  <c:v>8.5123999999963686E-4</c:v>
                </c:pt>
                <c:pt idx="42563">
                  <c:v>8.5125999999963685E-4</c:v>
                </c:pt>
                <c:pt idx="42564">
                  <c:v>8.5127999999963684E-4</c:v>
                </c:pt>
                <c:pt idx="42565">
                  <c:v>8.5129999999963683E-4</c:v>
                </c:pt>
                <c:pt idx="42566">
                  <c:v>8.5131999999963682E-4</c:v>
                </c:pt>
                <c:pt idx="42567">
                  <c:v>8.5133999999963681E-4</c:v>
                </c:pt>
                <c:pt idx="42568">
                  <c:v>8.513599999996368E-4</c:v>
                </c:pt>
                <c:pt idx="42569">
                  <c:v>8.5137999999963679E-4</c:v>
                </c:pt>
                <c:pt idx="42570">
                  <c:v>8.5139999999963678E-4</c:v>
                </c:pt>
                <c:pt idx="42571">
                  <c:v>8.5141999999963677E-4</c:v>
                </c:pt>
                <c:pt idx="42572">
                  <c:v>8.5143999999963676E-4</c:v>
                </c:pt>
                <c:pt idx="42573">
                  <c:v>8.5145999999963675E-4</c:v>
                </c:pt>
                <c:pt idx="42574">
                  <c:v>8.5147999999963674E-4</c:v>
                </c:pt>
                <c:pt idx="42575">
                  <c:v>8.5149999999963673E-4</c:v>
                </c:pt>
                <c:pt idx="42576">
                  <c:v>8.5151999999963672E-4</c:v>
                </c:pt>
                <c:pt idx="42577">
                  <c:v>8.5153999999963671E-4</c:v>
                </c:pt>
                <c:pt idx="42578">
                  <c:v>8.515599999996367E-4</c:v>
                </c:pt>
                <c:pt idx="42579">
                  <c:v>8.5157999999963669E-4</c:v>
                </c:pt>
                <c:pt idx="42580">
                  <c:v>8.5159999999963668E-4</c:v>
                </c:pt>
                <c:pt idx="42581">
                  <c:v>8.5161999999963667E-4</c:v>
                </c:pt>
                <c:pt idx="42582">
                  <c:v>8.5163999999963665E-4</c:v>
                </c:pt>
                <c:pt idx="42583">
                  <c:v>8.5165999999963664E-4</c:v>
                </c:pt>
                <c:pt idx="42584">
                  <c:v>8.5167999999963663E-4</c:v>
                </c:pt>
                <c:pt idx="42585">
                  <c:v>8.5169999999963662E-4</c:v>
                </c:pt>
                <c:pt idx="42586">
                  <c:v>8.5171999999963661E-4</c:v>
                </c:pt>
                <c:pt idx="42587">
                  <c:v>8.517399999996366E-4</c:v>
                </c:pt>
                <c:pt idx="42588">
                  <c:v>8.5175999999963659E-4</c:v>
                </c:pt>
                <c:pt idx="42589">
                  <c:v>8.5177999999963658E-4</c:v>
                </c:pt>
                <c:pt idx="42590">
                  <c:v>8.5179999999963657E-4</c:v>
                </c:pt>
                <c:pt idx="42591">
                  <c:v>8.5181999999963656E-4</c:v>
                </c:pt>
                <c:pt idx="42592">
                  <c:v>8.5183999999963655E-4</c:v>
                </c:pt>
                <c:pt idx="42593">
                  <c:v>8.5185999999963654E-4</c:v>
                </c:pt>
                <c:pt idx="42594">
                  <c:v>8.5187999999963653E-4</c:v>
                </c:pt>
                <c:pt idx="42595">
                  <c:v>8.5189999999963652E-4</c:v>
                </c:pt>
                <c:pt idx="42596">
                  <c:v>8.5191999999963651E-4</c:v>
                </c:pt>
                <c:pt idx="42597">
                  <c:v>8.519399999996365E-4</c:v>
                </c:pt>
                <c:pt idx="42598">
                  <c:v>8.5195999999963649E-4</c:v>
                </c:pt>
                <c:pt idx="42599">
                  <c:v>8.5197999999963648E-4</c:v>
                </c:pt>
                <c:pt idx="42600">
                  <c:v>8.5199999999963647E-4</c:v>
                </c:pt>
                <c:pt idx="42601">
                  <c:v>8.5201999999963646E-4</c:v>
                </c:pt>
                <c:pt idx="42602">
                  <c:v>8.5203999999963645E-4</c:v>
                </c:pt>
                <c:pt idx="42603">
                  <c:v>8.5205999999963644E-4</c:v>
                </c:pt>
                <c:pt idx="42604">
                  <c:v>8.5207999999963643E-4</c:v>
                </c:pt>
                <c:pt idx="42605">
                  <c:v>8.5209999999963642E-4</c:v>
                </c:pt>
                <c:pt idx="42606">
                  <c:v>8.5211999999963641E-4</c:v>
                </c:pt>
                <c:pt idx="42607">
                  <c:v>8.521399999996364E-4</c:v>
                </c:pt>
                <c:pt idx="42608">
                  <c:v>8.5215999999963639E-4</c:v>
                </c:pt>
                <c:pt idx="42609">
                  <c:v>8.5217999999963638E-4</c:v>
                </c:pt>
                <c:pt idx="42610">
                  <c:v>8.5219999999963636E-4</c:v>
                </c:pt>
                <c:pt idx="42611">
                  <c:v>8.5221999999963635E-4</c:v>
                </c:pt>
                <c:pt idx="42612">
                  <c:v>8.5223999999963634E-4</c:v>
                </c:pt>
                <c:pt idx="42613">
                  <c:v>8.5225999999963633E-4</c:v>
                </c:pt>
                <c:pt idx="42614">
                  <c:v>8.5227999999963632E-4</c:v>
                </c:pt>
                <c:pt idx="42615">
                  <c:v>8.5229999999963631E-4</c:v>
                </c:pt>
                <c:pt idx="42616">
                  <c:v>8.523199999996363E-4</c:v>
                </c:pt>
                <c:pt idx="42617">
                  <c:v>8.5233999999963629E-4</c:v>
                </c:pt>
                <c:pt idx="42618">
                  <c:v>8.5235999999963628E-4</c:v>
                </c:pt>
                <c:pt idx="42619">
                  <c:v>8.5237999999963627E-4</c:v>
                </c:pt>
                <c:pt idx="42620">
                  <c:v>8.5239999999963626E-4</c:v>
                </c:pt>
                <c:pt idx="42621">
                  <c:v>8.5241999999963625E-4</c:v>
                </c:pt>
                <c:pt idx="42622">
                  <c:v>8.5243999999963624E-4</c:v>
                </c:pt>
                <c:pt idx="42623">
                  <c:v>8.5245999999963623E-4</c:v>
                </c:pt>
                <c:pt idx="42624">
                  <c:v>8.5247999999963622E-4</c:v>
                </c:pt>
                <c:pt idx="42625">
                  <c:v>8.5249999999963621E-4</c:v>
                </c:pt>
                <c:pt idx="42626">
                  <c:v>8.525199999996362E-4</c:v>
                </c:pt>
                <c:pt idx="42627">
                  <c:v>8.5253999999963619E-4</c:v>
                </c:pt>
                <c:pt idx="42628">
                  <c:v>8.5255999999963618E-4</c:v>
                </c:pt>
                <c:pt idx="42629">
                  <c:v>8.5257999999963617E-4</c:v>
                </c:pt>
                <c:pt idx="42630">
                  <c:v>8.5259999999963616E-4</c:v>
                </c:pt>
                <c:pt idx="42631">
                  <c:v>8.5261999999963615E-4</c:v>
                </c:pt>
                <c:pt idx="42632">
                  <c:v>8.5263999999963614E-4</c:v>
                </c:pt>
                <c:pt idx="42633">
                  <c:v>8.5265999999963613E-4</c:v>
                </c:pt>
                <c:pt idx="42634">
                  <c:v>8.5267999999963612E-4</c:v>
                </c:pt>
                <c:pt idx="42635">
                  <c:v>8.5269999999963611E-4</c:v>
                </c:pt>
                <c:pt idx="42636">
                  <c:v>8.527199999996361E-4</c:v>
                </c:pt>
                <c:pt idx="42637">
                  <c:v>8.5273999999963609E-4</c:v>
                </c:pt>
                <c:pt idx="42638">
                  <c:v>8.5275999999963607E-4</c:v>
                </c:pt>
                <c:pt idx="42639">
                  <c:v>8.5277999999963606E-4</c:v>
                </c:pt>
                <c:pt idx="42640">
                  <c:v>8.5279999999963605E-4</c:v>
                </c:pt>
                <c:pt idx="42641">
                  <c:v>8.5281999999963604E-4</c:v>
                </c:pt>
                <c:pt idx="42642">
                  <c:v>8.5283999999963603E-4</c:v>
                </c:pt>
                <c:pt idx="42643">
                  <c:v>8.5285999999963602E-4</c:v>
                </c:pt>
                <c:pt idx="42644">
                  <c:v>8.5287999999963601E-4</c:v>
                </c:pt>
                <c:pt idx="42645">
                  <c:v>8.52899999999636E-4</c:v>
                </c:pt>
                <c:pt idx="42646">
                  <c:v>8.5291999999963599E-4</c:v>
                </c:pt>
                <c:pt idx="42647">
                  <c:v>8.5293999999963598E-4</c:v>
                </c:pt>
                <c:pt idx="42648">
                  <c:v>8.5295999999963597E-4</c:v>
                </c:pt>
                <c:pt idx="42649">
                  <c:v>8.5297999999963596E-4</c:v>
                </c:pt>
                <c:pt idx="42650">
                  <c:v>8.5299999999963595E-4</c:v>
                </c:pt>
                <c:pt idx="42651">
                  <c:v>8.5301999999963594E-4</c:v>
                </c:pt>
                <c:pt idx="42652">
                  <c:v>8.5303999999963593E-4</c:v>
                </c:pt>
                <c:pt idx="42653">
                  <c:v>8.5305999999963592E-4</c:v>
                </c:pt>
                <c:pt idx="42654">
                  <c:v>8.5307999999963591E-4</c:v>
                </c:pt>
                <c:pt idx="42655">
                  <c:v>8.530999999996359E-4</c:v>
                </c:pt>
                <c:pt idx="42656">
                  <c:v>8.5311999999963589E-4</c:v>
                </c:pt>
                <c:pt idx="42657">
                  <c:v>8.5313999999963588E-4</c:v>
                </c:pt>
                <c:pt idx="42658">
                  <c:v>8.5315999999963587E-4</c:v>
                </c:pt>
                <c:pt idx="42659">
                  <c:v>8.5317999999963586E-4</c:v>
                </c:pt>
                <c:pt idx="42660">
                  <c:v>8.5319999999963585E-4</c:v>
                </c:pt>
                <c:pt idx="42661">
                  <c:v>8.5321999999963584E-4</c:v>
                </c:pt>
                <c:pt idx="42662">
                  <c:v>8.5323999999963583E-4</c:v>
                </c:pt>
                <c:pt idx="42663">
                  <c:v>8.5325999999963582E-4</c:v>
                </c:pt>
                <c:pt idx="42664">
                  <c:v>8.5327999999963581E-4</c:v>
                </c:pt>
                <c:pt idx="42665">
                  <c:v>8.532999999996358E-4</c:v>
                </c:pt>
                <c:pt idx="42666">
                  <c:v>8.5331999999963578E-4</c:v>
                </c:pt>
                <c:pt idx="42667">
                  <c:v>8.5333999999963577E-4</c:v>
                </c:pt>
                <c:pt idx="42668">
                  <c:v>8.5335999999963576E-4</c:v>
                </c:pt>
                <c:pt idx="42669">
                  <c:v>8.5337999999963575E-4</c:v>
                </c:pt>
                <c:pt idx="42670">
                  <c:v>8.5339999999963574E-4</c:v>
                </c:pt>
                <c:pt idx="42671">
                  <c:v>8.5341999999963573E-4</c:v>
                </c:pt>
                <c:pt idx="42672">
                  <c:v>8.5343999999963572E-4</c:v>
                </c:pt>
                <c:pt idx="42673">
                  <c:v>8.5345999999963571E-4</c:v>
                </c:pt>
                <c:pt idx="42674">
                  <c:v>8.534799999996357E-4</c:v>
                </c:pt>
                <c:pt idx="42675">
                  <c:v>8.5349999999963569E-4</c:v>
                </c:pt>
                <c:pt idx="42676">
                  <c:v>8.5351999999963568E-4</c:v>
                </c:pt>
                <c:pt idx="42677">
                  <c:v>8.5353999999963567E-4</c:v>
                </c:pt>
                <c:pt idx="42678">
                  <c:v>8.5355999999963566E-4</c:v>
                </c:pt>
                <c:pt idx="42679">
                  <c:v>8.5357999999963565E-4</c:v>
                </c:pt>
                <c:pt idx="42680">
                  <c:v>8.5359999999963564E-4</c:v>
                </c:pt>
                <c:pt idx="42681">
                  <c:v>8.5361999999963563E-4</c:v>
                </c:pt>
                <c:pt idx="42682">
                  <c:v>8.5363999999963562E-4</c:v>
                </c:pt>
                <c:pt idx="42683">
                  <c:v>8.5365999999963561E-4</c:v>
                </c:pt>
                <c:pt idx="42684">
                  <c:v>8.536799999996356E-4</c:v>
                </c:pt>
                <c:pt idx="42685">
                  <c:v>8.5369999999963559E-4</c:v>
                </c:pt>
                <c:pt idx="42686">
                  <c:v>8.5371999999963558E-4</c:v>
                </c:pt>
                <c:pt idx="42687">
                  <c:v>8.5373999999963557E-4</c:v>
                </c:pt>
                <c:pt idx="42688">
                  <c:v>8.5375999999963556E-4</c:v>
                </c:pt>
                <c:pt idx="42689">
                  <c:v>8.5377999999963555E-4</c:v>
                </c:pt>
                <c:pt idx="42690">
                  <c:v>8.5379999999963554E-4</c:v>
                </c:pt>
                <c:pt idx="42691">
                  <c:v>8.5381999999963553E-4</c:v>
                </c:pt>
                <c:pt idx="42692">
                  <c:v>8.5383999999963552E-4</c:v>
                </c:pt>
                <c:pt idx="42693">
                  <c:v>8.5385999999963551E-4</c:v>
                </c:pt>
                <c:pt idx="42694">
                  <c:v>8.5387999999963549E-4</c:v>
                </c:pt>
                <c:pt idx="42695">
                  <c:v>8.5389999999963548E-4</c:v>
                </c:pt>
                <c:pt idx="42696">
                  <c:v>8.5391999999963547E-4</c:v>
                </c:pt>
                <c:pt idx="42697">
                  <c:v>8.5393999999963546E-4</c:v>
                </c:pt>
                <c:pt idx="42698">
                  <c:v>8.5395999999963545E-4</c:v>
                </c:pt>
                <c:pt idx="42699">
                  <c:v>8.5397999999963544E-4</c:v>
                </c:pt>
                <c:pt idx="42700">
                  <c:v>8.5399999999963543E-4</c:v>
                </c:pt>
                <c:pt idx="42701">
                  <c:v>8.5401999999963542E-4</c:v>
                </c:pt>
                <c:pt idx="42702">
                  <c:v>8.5403999999963541E-4</c:v>
                </c:pt>
                <c:pt idx="42703">
                  <c:v>8.540599999996354E-4</c:v>
                </c:pt>
                <c:pt idx="42704">
                  <c:v>8.5407999999963539E-4</c:v>
                </c:pt>
                <c:pt idx="42705">
                  <c:v>8.5409999999963538E-4</c:v>
                </c:pt>
                <c:pt idx="42706">
                  <c:v>8.5411999999963537E-4</c:v>
                </c:pt>
                <c:pt idx="42707">
                  <c:v>8.5413999999963536E-4</c:v>
                </c:pt>
                <c:pt idx="42708">
                  <c:v>8.5415999999963535E-4</c:v>
                </c:pt>
                <c:pt idx="42709">
                  <c:v>8.5417999999963534E-4</c:v>
                </c:pt>
                <c:pt idx="42710">
                  <c:v>8.5419999999963533E-4</c:v>
                </c:pt>
                <c:pt idx="42711">
                  <c:v>8.5421999999963532E-4</c:v>
                </c:pt>
                <c:pt idx="42712">
                  <c:v>8.5423999999963531E-4</c:v>
                </c:pt>
                <c:pt idx="42713">
                  <c:v>8.542599999996353E-4</c:v>
                </c:pt>
                <c:pt idx="42714">
                  <c:v>8.5427999999963529E-4</c:v>
                </c:pt>
                <c:pt idx="42715">
                  <c:v>8.5429999999963528E-4</c:v>
                </c:pt>
                <c:pt idx="42716">
                  <c:v>8.5431999999963527E-4</c:v>
                </c:pt>
                <c:pt idx="42717">
                  <c:v>8.5433999999963526E-4</c:v>
                </c:pt>
                <c:pt idx="42718">
                  <c:v>8.5435999999963525E-4</c:v>
                </c:pt>
                <c:pt idx="42719">
                  <c:v>8.5437999999963524E-4</c:v>
                </c:pt>
                <c:pt idx="42720">
                  <c:v>8.5439999999963523E-4</c:v>
                </c:pt>
                <c:pt idx="42721">
                  <c:v>8.5441999999963522E-4</c:v>
                </c:pt>
                <c:pt idx="42722">
                  <c:v>8.544399999996352E-4</c:v>
                </c:pt>
                <c:pt idx="42723">
                  <c:v>8.5445999999963519E-4</c:v>
                </c:pt>
                <c:pt idx="42724">
                  <c:v>8.5447999999963518E-4</c:v>
                </c:pt>
                <c:pt idx="42725">
                  <c:v>8.5449999999963517E-4</c:v>
                </c:pt>
                <c:pt idx="42726">
                  <c:v>8.5451999999963516E-4</c:v>
                </c:pt>
                <c:pt idx="42727">
                  <c:v>8.5453999999963515E-4</c:v>
                </c:pt>
                <c:pt idx="42728">
                  <c:v>8.5455999999963514E-4</c:v>
                </c:pt>
                <c:pt idx="42729">
                  <c:v>8.5457999999963513E-4</c:v>
                </c:pt>
                <c:pt idx="42730">
                  <c:v>8.5459999999963512E-4</c:v>
                </c:pt>
                <c:pt idx="42731">
                  <c:v>8.5461999999963511E-4</c:v>
                </c:pt>
                <c:pt idx="42732">
                  <c:v>8.546399999996351E-4</c:v>
                </c:pt>
                <c:pt idx="42733">
                  <c:v>8.5465999999963509E-4</c:v>
                </c:pt>
                <c:pt idx="42734">
                  <c:v>8.5467999999963508E-4</c:v>
                </c:pt>
                <c:pt idx="42735">
                  <c:v>8.5469999999963507E-4</c:v>
                </c:pt>
                <c:pt idx="42736">
                  <c:v>8.5471999999963506E-4</c:v>
                </c:pt>
                <c:pt idx="42737">
                  <c:v>8.5473999999963505E-4</c:v>
                </c:pt>
                <c:pt idx="42738">
                  <c:v>8.5475999999963504E-4</c:v>
                </c:pt>
                <c:pt idx="42739">
                  <c:v>8.5477999999963503E-4</c:v>
                </c:pt>
                <c:pt idx="42740">
                  <c:v>8.5479999999963502E-4</c:v>
                </c:pt>
                <c:pt idx="42741">
                  <c:v>8.5481999999963501E-4</c:v>
                </c:pt>
                <c:pt idx="42742">
                  <c:v>8.54839999999635E-4</c:v>
                </c:pt>
                <c:pt idx="42743">
                  <c:v>8.5485999999963499E-4</c:v>
                </c:pt>
                <c:pt idx="42744">
                  <c:v>8.5487999999963498E-4</c:v>
                </c:pt>
                <c:pt idx="42745">
                  <c:v>8.5489999999963497E-4</c:v>
                </c:pt>
                <c:pt idx="42746">
                  <c:v>8.5491999999963496E-4</c:v>
                </c:pt>
                <c:pt idx="42747">
                  <c:v>8.5493999999963495E-4</c:v>
                </c:pt>
                <c:pt idx="42748">
                  <c:v>8.5495999999963494E-4</c:v>
                </c:pt>
                <c:pt idx="42749">
                  <c:v>8.5497999999963493E-4</c:v>
                </c:pt>
                <c:pt idx="42750">
                  <c:v>8.5499999999963491E-4</c:v>
                </c:pt>
                <c:pt idx="42751">
                  <c:v>8.550199999996349E-4</c:v>
                </c:pt>
                <c:pt idx="42752">
                  <c:v>8.5503999999963489E-4</c:v>
                </c:pt>
                <c:pt idx="42753">
                  <c:v>8.5505999999963488E-4</c:v>
                </c:pt>
                <c:pt idx="42754">
                  <c:v>8.5507999999963487E-4</c:v>
                </c:pt>
                <c:pt idx="42755">
                  <c:v>8.5509999999963486E-4</c:v>
                </c:pt>
                <c:pt idx="42756">
                  <c:v>8.5511999999963485E-4</c:v>
                </c:pt>
                <c:pt idx="42757">
                  <c:v>8.5513999999963484E-4</c:v>
                </c:pt>
                <c:pt idx="42758">
                  <c:v>8.5515999999963483E-4</c:v>
                </c:pt>
                <c:pt idx="42759">
                  <c:v>8.5517999999963482E-4</c:v>
                </c:pt>
                <c:pt idx="42760">
                  <c:v>8.5519999999963481E-4</c:v>
                </c:pt>
                <c:pt idx="42761">
                  <c:v>8.552199999996348E-4</c:v>
                </c:pt>
                <c:pt idx="42762">
                  <c:v>8.5523999999963479E-4</c:v>
                </c:pt>
                <c:pt idx="42763">
                  <c:v>8.5525999999963478E-4</c:v>
                </c:pt>
                <c:pt idx="42764">
                  <c:v>8.5527999999963477E-4</c:v>
                </c:pt>
                <c:pt idx="42765">
                  <c:v>8.5529999999963476E-4</c:v>
                </c:pt>
                <c:pt idx="42766">
                  <c:v>8.5531999999963475E-4</c:v>
                </c:pt>
                <c:pt idx="42767">
                  <c:v>8.5533999999963474E-4</c:v>
                </c:pt>
                <c:pt idx="42768">
                  <c:v>8.5535999999963473E-4</c:v>
                </c:pt>
                <c:pt idx="42769">
                  <c:v>8.5537999999963472E-4</c:v>
                </c:pt>
                <c:pt idx="42770">
                  <c:v>8.5539999999963471E-4</c:v>
                </c:pt>
                <c:pt idx="42771">
                  <c:v>8.554199999996347E-4</c:v>
                </c:pt>
                <c:pt idx="42772">
                  <c:v>8.5543999999963469E-4</c:v>
                </c:pt>
                <c:pt idx="42773">
                  <c:v>8.5545999999963468E-4</c:v>
                </c:pt>
                <c:pt idx="42774">
                  <c:v>8.5547999999963467E-4</c:v>
                </c:pt>
                <c:pt idx="42775">
                  <c:v>8.5549999999963466E-4</c:v>
                </c:pt>
                <c:pt idx="42776">
                  <c:v>8.5551999999963465E-4</c:v>
                </c:pt>
                <c:pt idx="42777">
                  <c:v>8.5553999999963464E-4</c:v>
                </c:pt>
                <c:pt idx="42778">
                  <c:v>8.5555999999963462E-4</c:v>
                </c:pt>
                <c:pt idx="42779">
                  <c:v>8.5557999999963461E-4</c:v>
                </c:pt>
                <c:pt idx="42780">
                  <c:v>8.555999999996346E-4</c:v>
                </c:pt>
                <c:pt idx="42781">
                  <c:v>8.5561999999963459E-4</c:v>
                </c:pt>
                <c:pt idx="42782">
                  <c:v>8.5563999999963458E-4</c:v>
                </c:pt>
                <c:pt idx="42783">
                  <c:v>8.5565999999963457E-4</c:v>
                </c:pt>
                <c:pt idx="42784">
                  <c:v>8.5567999999963456E-4</c:v>
                </c:pt>
                <c:pt idx="42785">
                  <c:v>8.5569999999963455E-4</c:v>
                </c:pt>
                <c:pt idx="42786">
                  <c:v>8.5571999999963454E-4</c:v>
                </c:pt>
                <c:pt idx="42787">
                  <c:v>8.5573999999963453E-4</c:v>
                </c:pt>
                <c:pt idx="42788">
                  <c:v>8.5575999999963452E-4</c:v>
                </c:pt>
                <c:pt idx="42789">
                  <c:v>8.5577999999963451E-4</c:v>
                </c:pt>
                <c:pt idx="42790">
                  <c:v>8.557999999996345E-4</c:v>
                </c:pt>
                <c:pt idx="42791">
                  <c:v>8.5581999999963449E-4</c:v>
                </c:pt>
                <c:pt idx="42792">
                  <c:v>8.5583999999963448E-4</c:v>
                </c:pt>
                <c:pt idx="42793">
                  <c:v>8.5585999999963447E-4</c:v>
                </c:pt>
                <c:pt idx="42794">
                  <c:v>8.5587999999963446E-4</c:v>
                </c:pt>
                <c:pt idx="42795">
                  <c:v>8.5589999999963445E-4</c:v>
                </c:pt>
                <c:pt idx="42796">
                  <c:v>8.5591999999963444E-4</c:v>
                </c:pt>
                <c:pt idx="42797">
                  <c:v>8.5593999999963443E-4</c:v>
                </c:pt>
                <c:pt idx="42798">
                  <c:v>8.5595999999963442E-4</c:v>
                </c:pt>
                <c:pt idx="42799">
                  <c:v>8.5597999999963441E-4</c:v>
                </c:pt>
                <c:pt idx="42800">
                  <c:v>8.559999999996344E-4</c:v>
                </c:pt>
                <c:pt idx="42801">
                  <c:v>8.5601999999963439E-4</c:v>
                </c:pt>
                <c:pt idx="42802">
                  <c:v>8.5603999999963438E-4</c:v>
                </c:pt>
                <c:pt idx="42803">
                  <c:v>8.5605999999963437E-4</c:v>
                </c:pt>
                <c:pt idx="42804">
                  <c:v>8.5607999999963436E-4</c:v>
                </c:pt>
                <c:pt idx="42805">
                  <c:v>8.5609999999963435E-4</c:v>
                </c:pt>
                <c:pt idx="42806">
                  <c:v>8.5611999999963433E-4</c:v>
                </c:pt>
                <c:pt idx="42807">
                  <c:v>8.5613999999963432E-4</c:v>
                </c:pt>
                <c:pt idx="42808">
                  <c:v>8.5615999999963431E-4</c:v>
                </c:pt>
                <c:pt idx="42809">
                  <c:v>8.561799999996343E-4</c:v>
                </c:pt>
                <c:pt idx="42810">
                  <c:v>8.5619999999963429E-4</c:v>
                </c:pt>
                <c:pt idx="42811">
                  <c:v>8.5621999999963428E-4</c:v>
                </c:pt>
                <c:pt idx="42812">
                  <c:v>8.5623999999963427E-4</c:v>
                </c:pt>
                <c:pt idx="42813">
                  <c:v>8.5625999999963426E-4</c:v>
                </c:pt>
                <c:pt idx="42814">
                  <c:v>8.5627999999963425E-4</c:v>
                </c:pt>
                <c:pt idx="42815">
                  <c:v>8.5629999999963424E-4</c:v>
                </c:pt>
                <c:pt idx="42816">
                  <c:v>8.5631999999963423E-4</c:v>
                </c:pt>
                <c:pt idx="42817">
                  <c:v>8.5633999999963422E-4</c:v>
                </c:pt>
                <c:pt idx="42818">
                  <c:v>8.5635999999963421E-4</c:v>
                </c:pt>
                <c:pt idx="42819">
                  <c:v>8.563799999996342E-4</c:v>
                </c:pt>
                <c:pt idx="42820">
                  <c:v>8.5639999999963419E-4</c:v>
                </c:pt>
                <c:pt idx="42821">
                  <c:v>8.5641999999963418E-4</c:v>
                </c:pt>
                <c:pt idx="42822">
                  <c:v>8.5643999999963417E-4</c:v>
                </c:pt>
                <c:pt idx="42823">
                  <c:v>8.5645999999963416E-4</c:v>
                </c:pt>
                <c:pt idx="42824">
                  <c:v>8.5647999999963415E-4</c:v>
                </c:pt>
                <c:pt idx="42825">
                  <c:v>8.5649999999963414E-4</c:v>
                </c:pt>
                <c:pt idx="42826">
                  <c:v>8.5651999999963413E-4</c:v>
                </c:pt>
                <c:pt idx="42827">
                  <c:v>8.5653999999963412E-4</c:v>
                </c:pt>
                <c:pt idx="42828">
                  <c:v>8.5655999999963411E-4</c:v>
                </c:pt>
                <c:pt idx="42829">
                  <c:v>8.565799999996341E-4</c:v>
                </c:pt>
                <c:pt idx="42830">
                  <c:v>8.5659999999963409E-4</c:v>
                </c:pt>
                <c:pt idx="42831">
                  <c:v>8.5661999999963408E-4</c:v>
                </c:pt>
                <c:pt idx="42832">
                  <c:v>8.5663999999963407E-4</c:v>
                </c:pt>
                <c:pt idx="42833">
                  <c:v>8.5665999999963406E-4</c:v>
                </c:pt>
                <c:pt idx="42834">
                  <c:v>8.5667999999963404E-4</c:v>
                </c:pt>
                <c:pt idx="42835">
                  <c:v>8.5669999999963403E-4</c:v>
                </c:pt>
                <c:pt idx="42836">
                  <c:v>8.5671999999963402E-4</c:v>
                </c:pt>
                <c:pt idx="42837">
                  <c:v>8.5673999999963401E-4</c:v>
                </c:pt>
                <c:pt idx="42838">
                  <c:v>8.56759999999634E-4</c:v>
                </c:pt>
                <c:pt idx="42839">
                  <c:v>8.5677999999963399E-4</c:v>
                </c:pt>
                <c:pt idx="42840">
                  <c:v>8.5679999999963398E-4</c:v>
                </c:pt>
                <c:pt idx="42841">
                  <c:v>8.5681999999963397E-4</c:v>
                </c:pt>
                <c:pt idx="42842">
                  <c:v>8.5683999999963396E-4</c:v>
                </c:pt>
                <c:pt idx="42843">
                  <c:v>8.5685999999963395E-4</c:v>
                </c:pt>
                <c:pt idx="42844">
                  <c:v>8.5687999999963394E-4</c:v>
                </c:pt>
                <c:pt idx="42845">
                  <c:v>8.5689999999963393E-4</c:v>
                </c:pt>
                <c:pt idx="42846">
                  <c:v>8.5691999999963392E-4</c:v>
                </c:pt>
                <c:pt idx="42847">
                  <c:v>8.5693999999963391E-4</c:v>
                </c:pt>
                <c:pt idx="42848">
                  <c:v>8.569599999996339E-4</c:v>
                </c:pt>
                <c:pt idx="42849">
                  <c:v>8.5697999999963389E-4</c:v>
                </c:pt>
                <c:pt idx="42850">
                  <c:v>8.5699999999963388E-4</c:v>
                </c:pt>
                <c:pt idx="42851">
                  <c:v>8.5701999999963387E-4</c:v>
                </c:pt>
                <c:pt idx="42852">
                  <c:v>8.5703999999963386E-4</c:v>
                </c:pt>
                <c:pt idx="42853">
                  <c:v>8.5705999999963385E-4</c:v>
                </c:pt>
                <c:pt idx="42854">
                  <c:v>8.5707999999963384E-4</c:v>
                </c:pt>
                <c:pt idx="42855">
                  <c:v>8.5709999999963383E-4</c:v>
                </c:pt>
                <c:pt idx="42856">
                  <c:v>8.5711999999963382E-4</c:v>
                </c:pt>
                <c:pt idx="42857">
                  <c:v>8.5713999999963381E-4</c:v>
                </c:pt>
                <c:pt idx="42858">
                  <c:v>8.571599999996338E-4</c:v>
                </c:pt>
                <c:pt idx="42859">
                  <c:v>8.5717999999963379E-4</c:v>
                </c:pt>
                <c:pt idx="42860">
                  <c:v>8.5719999999963378E-4</c:v>
                </c:pt>
                <c:pt idx="42861">
                  <c:v>8.5721999999963377E-4</c:v>
                </c:pt>
                <c:pt idx="42862">
                  <c:v>8.5723999999963376E-4</c:v>
                </c:pt>
                <c:pt idx="42863">
                  <c:v>8.5725999999963374E-4</c:v>
                </c:pt>
                <c:pt idx="42864">
                  <c:v>8.5727999999963373E-4</c:v>
                </c:pt>
                <c:pt idx="42865">
                  <c:v>8.5729999999963372E-4</c:v>
                </c:pt>
                <c:pt idx="42866">
                  <c:v>8.5731999999963371E-4</c:v>
                </c:pt>
                <c:pt idx="42867">
                  <c:v>8.573399999996337E-4</c:v>
                </c:pt>
                <c:pt idx="42868">
                  <c:v>8.5735999999963369E-4</c:v>
                </c:pt>
                <c:pt idx="42869">
                  <c:v>8.5737999999963368E-4</c:v>
                </c:pt>
                <c:pt idx="42870">
                  <c:v>8.5739999999963367E-4</c:v>
                </c:pt>
                <c:pt idx="42871">
                  <c:v>8.5741999999963366E-4</c:v>
                </c:pt>
                <c:pt idx="42872">
                  <c:v>8.5743999999963365E-4</c:v>
                </c:pt>
                <c:pt idx="42873">
                  <c:v>8.5745999999963364E-4</c:v>
                </c:pt>
                <c:pt idx="42874">
                  <c:v>8.5747999999963363E-4</c:v>
                </c:pt>
                <c:pt idx="42875">
                  <c:v>8.5749999999963362E-4</c:v>
                </c:pt>
                <c:pt idx="42876">
                  <c:v>8.5751999999963361E-4</c:v>
                </c:pt>
                <c:pt idx="42877">
                  <c:v>8.575399999996336E-4</c:v>
                </c:pt>
                <c:pt idx="42878">
                  <c:v>8.5755999999963359E-4</c:v>
                </c:pt>
                <c:pt idx="42879">
                  <c:v>8.5757999999963358E-4</c:v>
                </c:pt>
                <c:pt idx="42880">
                  <c:v>8.5759999999963357E-4</c:v>
                </c:pt>
                <c:pt idx="42881">
                  <c:v>8.5761999999963356E-4</c:v>
                </c:pt>
                <c:pt idx="42882">
                  <c:v>8.5763999999963355E-4</c:v>
                </c:pt>
                <c:pt idx="42883">
                  <c:v>8.5765999999963354E-4</c:v>
                </c:pt>
                <c:pt idx="42884">
                  <c:v>8.5767999999963353E-4</c:v>
                </c:pt>
                <c:pt idx="42885">
                  <c:v>8.5769999999963352E-4</c:v>
                </c:pt>
                <c:pt idx="42886">
                  <c:v>8.5771999999963351E-4</c:v>
                </c:pt>
                <c:pt idx="42887">
                  <c:v>8.577399999996335E-4</c:v>
                </c:pt>
                <c:pt idx="42888">
                  <c:v>8.5775999999963349E-4</c:v>
                </c:pt>
                <c:pt idx="42889">
                  <c:v>8.5777999999963348E-4</c:v>
                </c:pt>
                <c:pt idx="42890">
                  <c:v>8.5779999999963347E-4</c:v>
                </c:pt>
                <c:pt idx="42891">
                  <c:v>8.5781999999963345E-4</c:v>
                </c:pt>
                <c:pt idx="42892">
                  <c:v>8.5783999999963344E-4</c:v>
                </c:pt>
                <c:pt idx="42893">
                  <c:v>8.5785999999963343E-4</c:v>
                </c:pt>
                <c:pt idx="42894">
                  <c:v>8.5787999999963342E-4</c:v>
                </c:pt>
                <c:pt idx="42895">
                  <c:v>8.5789999999963341E-4</c:v>
                </c:pt>
                <c:pt idx="42896">
                  <c:v>8.579199999996334E-4</c:v>
                </c:pt>
                <c:pt idx="42897">
                  <c:v>8.5793999999963339E-4</c:v>
                </c:pt>
                <c:pt idx="42898">
                  <c:v>8.5795999999963338E-4</c:v>
                </c:pt>
                <c:pt idx="42899">
                  <c:v>8.5797999999963337E-4</c:v>
                </c:pt>
                <c:pt idx="42900">
                  <c:v>8.5799999999963336E-4</c:v>
                </c:pt>
                <c:pt idx="42901">
                  <c:v>8.5801999999963335E-4</c:v>
                </c:pt>
                <c:pt idx="42902">
                  <c:v>8.5803999999963334E-4</c:v>
                </c:pt>
                <c:pt idx="42903">
                  <c:v>8.5805999999963333E-4</c:v>
                </c:pt>
                <c:pt idx="42904">
                  <c:v>8.5807999999963332E-4</c:v>
                </c:pt>
                <c:pt idx="42905">
                  <c:v>8.5809999999963331E-4</c:v>
                </c:pt>
                <c:pt idx="42906">
                  <c:v>8.581199999996333E-4</c:v>
                </c:pt>
                <c:pt idx="42907">
                  <c:v>8.5813999999963329E-4</c:v>
                </c:pt>
                <c:pt idx="42908">
                  <c:v>8.5815999999963328E-4</c:v>
                </c:pt>
                <c:pt idx="42909">
                  <c:v>8.5817999999963327E-4</c:v>
                </c:pt>
                <c:pt idx="42910">
                  <c:v>8.5819999999963326E-4</c:v>
                </c:pt>
                <c:pt idx="42911">
                  <c:v>8.5821999999963325E-4</c:v>
                </c:pt>
                <c:pt idx="42912">
                  <c:v>8.5823999999963324E-4</c:v>
                </c:pt>
                <c:pt idx="42913">
                  <c:v>8.5825999999963323E-4</c:v>
                </c:pt>
                <c:pt idx="42914">
                  <c:v>8.5827999999963322E-4</c:v>
                </c:pt>
                <c:pt idx="42915">
                  <c:v>8.5829999999963321E-4</c:v>
                </c:pt>
                <c:pt idx="42916">
                  <c:v>8.583199999996332E-4</c:v>
                </c:pt>
                <c:pt idx="42917">
                  <c:v>8.5833999999963319E-4</c:v>
                </c:pt>
                <c:pt idx="42918">
                  <c:v>8.5835999999963318E-4</c:v>
                </c:pt>
                <c:pt idx="42919">
                  <c:v>8.5837999999963316E-4</c:v>
                </c:pt>
                <c:pt idx="42920">
                  <c:v>8.5839999999963315E-4</c:v>
                </c:pt>
                <c:pt idx="42921">
                  <c:v>8.5841999999963314E-4</c:v>
                </c:pt>
                <c:pt idx="42922">
                  <c:v>8.5843999999963313E-4</c:v>
                </c:pt>
                <c:pt idx="42923">
                  <c:v>8.5845999999963312E-4</c:v>
                </c:pt>
                <c:pt idx="42924">
                  <c:v>8.5847999999963311E-4</c:v>
                </c:pt>
                <c:pt idx="42925">
                  <c:v>8.584999999996331E-4</c:v>
                </c:pt>
                <c:pt idx="42926">
                  <c:v>8.5851999999963309E-4</c:v>
                </c:pt>
                <c:pt idx="42927">
                  <c:v>8.5853999999963308E-4</c:v>
                </c:pt>
                <c:pt idx="42928">
                  <c:v>8.5855999999963307E-4</c:v>
                </c:pt>
                <c:pt idx="42929">
                  <c:v>8.5857999999963306E-4</c:v>
                </c:pt>
                <c:pt idx="42930">
                  <c:v>8.5859999999963305E-4</c:v>
                </c:pt>
                <c:pt idx="42931">
                  <c:v>8.5861999999963304E-4</c:v>
                </c:pt>
                <c:pt idx="42932">
                  <c:v>8.5863999999963303E-4</c:v>
                </c:pt>
                <c:pt idx="42933">
                  <c:v>8.5865999999963302E-4</c:v>
                </c:pt>
                <c:pt idx="42934">
                  <c:v>8.5867999999963301E-4</c:v>
                </c:pt>
                <c:pt idx="42935">
                  <c:v>8.58699999999633E-4</c:v>
                </c:pt>
                <c:pt idx="42936">
                  <c:v>8.5871999999963299E-4</c:v>
                </c:pt>
                <c:pt idx="42937">
                  <c:v>8.5873999999963298E-4</c:v>
                </c:pt>
                <c:pt idx="42938">
                  <c:v>8.5875999999963297E-4</c:v>
                </c:pt>
                <c:pt idx="42939">
                  <c:v>8.5877999999963296E-4</c:v>
                </c:pt>
                <c:pt idx="42940">
                  <c:v>8.5879999999963295E-4</c:v>
                </c:pt>
                <c:pt idx="42941">
                  <c:v>8.5881999999963294E-4</c:v>
                </c:pt>
                <c:pt idx="42942">
                  <c:v>8.5883999999963293E-4</c:v>
                </c:pt>
                <c:pt idx="42943">
                  <c:v>8.5885999999963292E-4</c:v>
                </c:pt>
                <c:pt idx="42944">
                  <c:v>8.5887999999963291E-4</c:v>
                </c:pt>
                <c:pt idx="42945">
                  <c:v>8.588999999996329E-4</c:v>
                </c:pt>
                <c:pt idx="42946">
                  <c:v>8.5891999999963289E-4</c:v>
                </c:pt>
                <c:pt idx="42947">
                  <c:v>8.5893999999963287E-4</c:v>
                </c:pt>
                <c:pt idx="42948">
                  <c:v>8.5895999999963286E-4</c:v>
                </c:pt>
                <c:pt idx="42949">
                  <c:v>8.5897999999963285E-4</c:v>
                </c:pt>
                <c:pt idx="42950">
                  <c:v>8.5899999999963284E-4</c:v>
                </c:pt>
                <c:pt idx="42951">
                  <c:v>8.5901999999963283E-4</c:v>
                </c:pt>
                <c:pt idx="42952">
                  <c:v>8.5903999999963282E-4</c:v>
                </c:pt>
                <c:pt idx="42953">
                  <c:v>8.5905999999963281E-4</c:v>
                </c:pt>
                <c:pt idx="42954">
                  <c:v>8.590799999996328E-4</c:v>
                </c:pt>
                <c:pt idx="42955">
                  <c:v>8.5909999999963279E-4</c:v>
                </c:pt>
                <c:pt idx="42956">
                  <c:v>8.5911999999963278E-4</c:v>
                </c:pt>
                <c:pt idx="42957">
                  <c:v>8.5913999999963277E-4</c:v>
                </c:pt>
                <c:pt idx="42958">
                  <c:v>8.5915999999963276E-4</c:v>
                </c:pt>
                <c:pt idx="42959">
                  <c:v>8.5917999999963275E-4</c:v>
                </c:pt>
                <c:pt idx="42960">
                  <c:v>8.5919999999963274E-4</c:v>
                </c:pt>
                <c:pt idx="42961">
                  <c:v>8.5921999999963273E-4</c:v>
                </c:pt>
                <c:pt idx="42962">
                  <c:v>8.5923999999963272E-4</c:v>
                </c:pt>
                <c:pt idx="42963">
                  <c:v>8.5925999999963271E-4</c:v>
                </c:pt>
                <c:pt idx="42964">
                  <c:v>8.592799999996327E-4</c:v>
                </c:pt>
                <c:pt idx="42965">
                  <c:v>8.5929999999963269E-4</c:v>
                </c:pt>
                <c:pt idx="42966">
                  <c:v>8.5931999999963268E-4</c:v>
                </c:pt>
                <c:pt idx="42967">
                  <c:v>8.5933999999963267E-4</c:v>
                </c:pt>
                <c:pt idx="42968">
                  <c:v>8.5935999999963266E-4</c:v>
                </c:pt>
                <c:pt idx="42969">
                  <c:v>8.5937999999963265E-4</c:v>
                </c:pt>
                <c:pt idx="42970">
                  <c:v>8.5939999999963264E-4</c:v>
                </c:pt>
                <c:pt idx="42971">
                  <c:v>8.5941999999963263E-4</c:v>
                </c:pt>
                <c:pt idx="42972">
                  <c:v>8.5943999999963262E-4</c:v>
                </c:pt>
                <c:pt idx="42973">
                  <c:v>8.5945999999963261E-4</c:v>
                </c:pt>
                <c:pt idx="42974">
                  <c:v>8.594799999996326E-4</c:v>
                </c:pt>
                <c:pt idx="42975">
                  <c:v>8.5949999999963258E-4</c:v>
                </c:pt>
                <c:pt idx="42976">
                  <c:v>8.5951999999963257E-4</c:v>
                </c:pt>
                <c:pt idx="42977">
                  <c:v>8.5953999999963256E-4</c:v>
                </c:pt>
                <c:pt idx="42978">
                  <c:v>8.5955999999963255E-4</c:v>
                </c:pt>
                <c:pt idx="42979">
                  <c:v>8.5957999999963254E-4</c:v>
                </c:pt>
                <c:pt idx="42980">
                  <c:v>8.5959999999963253E-4</c:v>
                </c:pt>
                <c:pt idx="42981">
                  <c:v>8.5961999999963252E-4</c:v>
                </c:pt>
                <c:pt idx="42982">
                  <c:v>8.5963999999963251E-4</c:v>
                </c:pt>
                <c:pt idx="42983">
                  <c:v>8.596599999996325E-4</c:v>
                </c:pt>
                <c:pt idx="42984">
                  <c:v>8.5967999999963249E-4</c:v>
                </c:pt>
                <c:pt idx="42985">
                  <c:v>8.5969999999963248E-4</c:v>
                </c:pt>
                <c:pt idx="42986">
                  <c:v>8.5971999999963247E-4</c:v>
                </c:pt>
                <c:pt idx="42987">
                  <c:v>8.5973999999963246E-4</c:v>
                </c:pt>
                <c:pt idx="42988">
                  <c:v>8.5975999999963245E-4</c:v>
                </c:pt>
                <c:pt idx="42989">
                  <c:v>8.5977999999963244E-4</c:v>
                </c:pt>
                <c:pt idx="42990">
                  <c:v>8.5979999999963243E-4</c:v>
                </c:pt>
                <c:pt idx="42991">
                  <c:v>8.5981999999963242E-4</c:v>
                </c:pt>
                <c:pt idx="42992">
                  <c:v>8.5983999999963241E-4</c:v>
                </c:pt>
                <c:pt idx="42993">
                  <c:v>8.598599999996324E-4</c:v>
                </c:pt>
                <c:pt idx="42994">
                  <c:v>8.5987999999963239E-4</c:v>
                </c:pt>
                <c:pt idx="42995">
                  <c:v>8.5989999999963238E-4</c:v>
                </c:pt>
                <c:pt idx="42996">
                  <c:v>8.5991999999963237E-4</c:v>
                </c:pt>
                <c:pt idx="42997">
                  <c:v>8.5993999999963236E-4</c:v>
                </c:pt>
                <c:pt idx="42998">
                  <c:v>8.5995999999963235E-4</c:v>
                </c:pt>
                <c:pt idx="42999">
                  <c:v>8.5997999999963234E-4</c:v>
                </c:pt>
                <c:pt idx="43000">
                  <c:v>8.5999999999963233E-4</c:v>
                </c:pt>
                <c:pt idx="43001">
                  <c:v>8.6001999999963232E-4</c:v>
                </c:pt>
                <c:pt idx="43002">
                  <c:v>8.6003999999963231E-4</c:v>
                </c:pt>
                <c:pt idx="43003">
                  <c:v>8.6005999999963229E-4</c:v>
                </c:pt>
                <c:pt idx="43004">
                  <c:v>8.6007999999963228E-4</c:v>
                </c:pt>
                <c:pt idx="43005">
                  <c:v>8.6009999999963227E-4</c:v>
                </c:pt>
                <c:pt idx="43006">
                  <c:v>8.6011999999963226E-4</c:v>
                </c:pt>
                <c:pt idx="43007">
                  <c:v>8.6013999999963225E-4</c:v>
                </c:pt>
                <c:pt idx="43008">
                  <c:v>8.6015999999963224E-4</c:v>
                </c:pt>
                <c:pt idx="43009">
                  <c:v>8.6017999999963223E-4</c:v>
                </c:pt>
                <c:pt idx="43010">
                  <c:v>8.6019999999963222E-4</c:v>
                </c:pt>
                <c:pt idx="43011">
                  <c:v>8.6021999999963221E-4</c:v>
                </c:pt>
                <c:pt idx="43012">
                  <c:v>8.602399999996322E-4</c:v>
                </c:pt>
                <c:pt idx="43013">
                  <c:v>8.6025999999963219E-4</c:v>
                </c:pt>
                <c:pt idx="43014">
                  <c:v>8.6027999999963218E-4</c:v>
                </c:pt>
                <c:pt idx="43015">
                  <c:v>8.6029999999963217E-4</c:v>
                </c:pt>
                <c:pt idx="43016">
                  <c:v>8.6031999999963216E-4</c:v>
                </c:pt>
                <c:pt idx="43017">
                  <c:v>8.6033999999963215E-4</c:v>
                </c:pt>
                <c:pt idx="43018">
                  <c:v>8.6035999999963214E-4</c:v>
                </c:pt>
                <c:pt idx="43019">
                  <c:v>8.6037999999963213E-4</c:v>
                </c:pt>
                <c:pt idx="43020">
                  <c:v>8.6039999999963212E-4</c:v>
                </c:pt>
                <c:pt idx="43021">
                  <c:v>8.6041999999963211E-4</c:v>
                </c:pt>
                <c:pt idx="43022">
                  <c:v>8.604399999996321E-4</c:v>
                </c:pt>
                <c:pt idx="43023">
                  <c:v>8.6045999999963209E-4</c:v>
                </c:pt>
                <c:pt idx="43024">
                  <c:v>8.6047999999963208E-4</c:v>
                </c:pt>
                <c:pt idx="43025">
                  <c:v>8.6049999999963207E-4</c:v>
                </c:pt>
                <c:pt idx="43026">
                  <c:v>8.6051999999963206E-4</c:v>
                </c:pt>
                <c:pt idx="43027">
                  <c:v>8.6053999999963205E-4</c:v>
                </c:pt>
                <c:pt idx="43028">
                  <c:v>8.6055999999963204E-4</c:v>
                </c:pt>
                <c:pt idx="43029">
                  <c:v>8.6057999999963203E-4</c:v>
                </c:pt>
                <c:pt idx="43030">
                  <c:v>8.6059999999963202E-4</c:v>
                </c:pt>
                <c:pt idx="43031">
                  <c:v>8.60619999999632E-4</c:v>
                </c:pt>
                <c:pt idx="43032">
                  <c:v>8.6063999999963199E-4</c:v>
                </c:pt>
                <c:pt idx="43033">
                  <c:v>8.6065999999963198E-4</c:v>
                </c:pt>
                <c:pt idx="43034">
                  <c:v>8.6067999999963197E-4</c:v>
                </c:pt>
                <c:pt idx="43035">
                  <c:v>8.6069999999963196E-4</c:v>
                </c:pt>
                <c:pt idx="43036">
                  <c:v>8.6071999999963195E-4</c:v>
                </c:pt>
                <c:pt idx="43037">
                  <c:v>8.6073999999963194E-4</c:v>
                </c:pt>
                <c:pt idx="43038">
                  <c:v>8.6075999999963193E-4</c:v>
                </c:pt>
                <c:pt idx="43039">
                  <c:v>8.6077999999963192E-4</c:v>
                </c:pt>
                <c:pt idx="43040">
                  <c:v>8.6079999999963191E-4</c:v>
                </c:pt>
                <c:pt idx="43041">
                  <c:v>8.608199999996319E-4</c:v>
                </c:pt>
                <c:pt idx="43042">
                  <c:v>8.6083999999963189E-4</c:v>
                </c:pt>
                <c:pt idx="43043">
                  <c:v>8.6085999999963188E-4</c:v>
                </c:pt>
                <c:pt idx="43044">
                  <c:v>8.6087999999963187E-4</c:v>
                </c:pt>
                <c:pt idx="43045">
                  <c:v>8.6089999999963186E-4</c:v>
                </c:pt>
                <c:pt idx="43046">
                  <c:v>8.6091999999963185E-4</c:v>
                </c:pt>
                <c:pt idx="43047">
                  <c:v>8.6093999999963184E-4</c:v>
                </c:pt>
                <c:pt idx="43048">
                  <c:v>8.6095999999963183E-4</c:v>
                </c:pt>
                <c:pt idx="43049">
                  <c:v>8.6097999999963182E-4</c:v>
                </c:pt>
                <c:pt idx="43050">
                  <c:v>8.6099999999963181E-4</c:v>
                </c:pt>
                <c:pt idx="43051">
                  <c:v>8.610199999996318E-4</c:v>
                </c:pt>
                <c:pt idx="43052">
                  <c:v>8.6103999999963179E-4</c:v>
                </c:pt>
                <c:pt idx="43053">
                  <c:v>8.6105999999963178E-4</c:v>
                </c:pt>
                <c:pt idx="43054">
                  <c:v>8.6107999999963177E-4</c:v>
                </c:pt>
                <c:pt idx="43055">
                  <c:v>8.6109999999963176E-4</c:v>
                </c:pt>
                <c:pt idx="43056">
                  <c:v>8.6111999999963175E-4</c:v>
                </c:pt>
                <c:pt idx="43057">
                  <c:v>8.6113999999963174E-4</c:v>
                </c:pt>
                <c:pt idx="43058">
                  <c:v>8.6115999999963173E-4</c:v>
                </c:pt>
                <c:pt idx="43059">
                  <c:v>8.6117999999963171E-4</c:v>
                </c:pt>
                <c:pt idx="43060">
                  <c:v>8.611999999996317E-4</c:v>
                </c:pt>
                <c:pt idx="43061">
                  <c:v>8.6121999999963169E-4</c:v>
                </c:pt>
                <c:pt idx="43062">
                  <c:v>8.6123999999963168E-4</c:v>
                </c:pt>
                <c:pt idx="43063">
                  <c:v>8.6125999999963167E-4</c:v>
                </c:pt>
                <c:pt idx="43064">
                  <c:v>8.6127999999963166E-4</c:v>
                </c:pt>
                <c:pt idx="43065">
                  <c:v>8.6129999999963165E-4</c:v>
                </c:pt>
                <c:pt idx="43066">
                  <c:v>8.6131999999963164E-4</c:v>
                </c:pt>
                <c:pt idx="43067">
                  <c:v>8.6133999999963163E-4</c:v>
                </c:pt>
                <c:pt idx="43068">
                  <c:v>8.6135999999963162E-4</c:v>
                </c:pt>
                <c:pt idx="43069">
                  <c:v>8.6137999999963161E-4</c:v>
                </c:pt>
                <c:pt idx="43070">
                  <c:v>8.613999999996316E-4</c:v>
                </c:pt>
                <c:pt idx="43071">
                  <c:v>8.6141999999963159E-4</c:v>
                </c:pt>
                <c:pt idx="43072">
                  <c:v>8.6143999999963158E-4</c:v>
                </c:pt>
                <c:pt idx="43073">
                  <c:v>8.6145999999963157E-4</c:v>
                </c:pt>
                <c:pt idx="43074">
                  <c:v>8.6147999999963156E-4</c:v>
                </c:pt>
                <c:pt idx="43075">
                  <c:v>8.6149999999963155E-4</c:v>
                </c:pt>
                <c:pt idx="43076">
                  <c:v>8.6151999999963154E-4</c:v>
                </c:pt>
                <c:pt idx="43077">
                  <c:v>8.6153999999963153E-4</c:v>
                </c:pt>
                <c:pt idx="43078">
                  <c:v>8.6155999999963152E-4</c:v>
                </c:pt>
                <c:pt idx="43079">
                  <c:v>8.6157999999963151E-4</c:v>
                </c:pt>
                <c:pt idx="43080">
                  <c:v>8.615999999996315E-4</c:v>
                </c:pt>
                <c:pt idx="43081">
                  <c:v>8.6161999999963149E-4</c:v>
                </c:pt>
                <c:pt idx="43082">
                  <c:v>8.6163999999963148E-4</c:v>
                </c:pt>
                <c:pt idx="43083">
                  <c:v>8.6165999999963147E-4</c:v>
                </c:pt>
                <c:pt idx="43084">
                  <c:v>8.6167999999963146E-4</c:v>
                </c:pt>
                <c:pt idx="43085">
                  <c:v>8.6169999999963145E-4</c:v>
                </c:pt>
                <c:pt idx="43086">
                  <c:v>8.6171999999963144E-4</c:v>
                </c:pt>
                <c:pt idx="43087">
                  <c:v>8.6173999999963142E-4</c:v>
                </c:pt>
                <c:pt idx="43088">
                  <c:v>8.6175999999963141E-4</c:v>
                </c:pt>
                <c:pt idx="43089">
                  <c:v>8.617799999996314E-4</c:v>
                </c:pt>
                <c:pt idx="43090">
                  <c:v>8.6179999999963139E-4</c:v>
                </c:pt>
                <c:pt idx="43091">
                  <c:v>8.6181999999963138E-4</c:v>
                </c:pt>
                <c:pt idx="43092">
                  <c:v>8.6183999999963137E-4</c:v>
                </c:pt>
                <c:pt idx="43093">
                  <c:v>8.6185999999963136E-4</c:v>
                </c:pt>
                <c:pt idx="43094">
                  <c:v>8.6187999999963135E-4</c:v>
                </c:pt>
                <c:pt idx="43095">
                  <c:v>8.6189999999963134E-4</c:v>
                </c:pt>
                <c:pt idx="43096">
                  <c:v>8.6191999999963133E-4</c:v>
                </c:pt>
                <c:pt idx="43097">
                  <c:v>8.6193999999963132E-4</c:v>
                </c:pt>
                <c:pt idx="43098">
                  <c:v>8.6195999999963131E-4</c:v>
                </c:pt>
                <c:pt idx="43099">
                  <c:v>8.619799999996313E-4</c:v>
                </c:pt>
                <c:pt idx="43100">
                  <c:v>8.6199999999963129E-4</c:v>
                </c:pt>
                <c:pt idx="43101">
                  <c:v>8.6201999999963128E-4</c:v>
                </c:pt>
                <c:pt idx="43102">
                  <c:v>8.6203999999963127E-4</c:v>
                </c:pt>
                <c:pt idx="43103">
                  <c:v>8.6205999999963126E-4</c:v>
                </c:pt>
                <c:pt idx="43104">
                  <c:v>8.6207999999963125E-4</c:v>
                </c:pt>
                <c:pt idx="43105">
                  <c:v>8.6209999999963124E-4</c:v>
                </c:pt>
                <c:pt idx="43106">
                  <c:v>8.6211999999963123E-4</c:v>
                </c:pt>
                <c:pt idx="43107">
                  <c:v>8.6213999999963122E-4</c:v>
                </c:pt>
                <c:pt idx="43108">
                  <c:v>8.6215999999963121E-4</c:v>
                </c:pt>
                <c:pt idx="43109">
                  <c:v>8.621799999996312E-4</c:v>
                </c:pt>
                <c:pt idx="43110">
                  <c:v>8.6219999999963119E-4</c:v>
                </c:pt>
                <c:pt idx="43111">
                  <c:v>8.6221999999963118E-4</c:v>
                </c:pt>
                <c:pt idx="43112">
                  <c:v>8.6223999999963117E-4</c:v>
                </c:pt>
                <c:pt idx="43113">
                  <c:v>8.6225999999963116E-4</c:v>
                </c:pt>
                <c:pt idx="43114">
                  <c:v>8.6227999999963115E-4</c:v>
                </c:pt>
                <c:pt idx="43115">
                  <c:v>8.6229999999963113E-4</c:v>
                </c:pt>
                <c:pt idx="43116">
                  <c:v>8.6231999999963112E-4</c:v>
                </c:pt>
                <c:pt idx="43117">
                  <c:v>8.6233999999963111E-4</c:v>
                </c:pt>
                <c:pt idx="43118">
                  <c:v>8.623599999996311E-4</c:v>
                </c:pt>
                <c:pt idx="43119">
                  <c:v>8.6237999999963109E-4</c:v>
                </c:pt>
                <c:pt idx="43120">
                  <c:v>8.6239999999963108E-4</c:v>
                </c:pt>
                <c:pt idx="43121">
                  <c:v>8.6241999999963107E-4</c:v>
                </c:pt>
                <c:pt idx="43122">
                  <c:v>8.6243999999963106E-4</c:v>
                </c:pt>
                <c:pt idx="43123">
                  <c:v>8.6245999999963105E-4</c:v>
                </c:pt>
                <c:pt idx="43124">
                  <c:v>8.6247999999963104E-4</c:v>
                </c:pt>
                <c:pt idx="43125">
                  <c:v>8.6249999999963103E-4</c:v>
                </c:pt>
                <c:pt idx="43126">
                  <c:v>8.6251999999963102E-4</c:v>
                </c:pt>
                <c:pt idx="43127">
                  <c:v>8.6253999999963101E-4</c:v>
                </c:pt>
                <c:pt idx="43128">
                  <c:v>8.62559999999631E-4</c:v>
                </c:pt>
                <c:pt idx="43129">
                  <c:v>8.6257999999963099E-4</c:v>
                </c:pt>
                <c:pt idx="43130">
                  <c:v>8.6259999999963098E-4</c:v>
                </c:pt>
                <c:pt idx="43131">
                  <c:v>8.6261999999963097E-4</c:v>
                </c:pt>
                <c:pt idx="43132">
                  <c:v>8.6263999999963096E-4</c:v>
                </c:pt>
                <c:pt idx="43133">
                  <c:v>8.6265999999963095E-4</c:v>
                </c:pt>
                <c:pt idx="43134">
                  <c:v>8.6267999999963094E-4</c:v>
                </c:pt>
                <c:pt idx="43135">
                  <c:v>8.6269999999963093E-4</c:v>
                </c:pt>
                <c:pt idx="43136">
                  <c:v>8.6271999999963092E-4</c:v>
                </c:pt>
                <c:pt idx="43137">
                  <c:v>8.6273999999963091E-4</c:v>
                </c:pt>
                <c:pt idx="43138">
                  <c:v>8.627599999996309E-4</c:v>
                </c:pt>
                <c:pt idx="43139">
                  <c:v>8.6277999999963089E-4</c:v>
                </c:pt>
                <c:pt idx="43140">
                  <c:v>8.6279999999963088E-4</c:v>
                </c:pt>
                <c:pt idx="43141">
                  <c:v>8.6281999999963087E-4</c:v>
                </c:pt>
                <c:pt idx="43142">
                  <c:v>8.6283999999963086E-4</c:v>
                </c:pt>
                <c:pt idx="43143">
                  <c:v>8.6285999999963085E-4</c:v>
                </c:pt>
                <c:pt idx="43144">
                  <c:v>8.6287999999963083E-4</c:v>
                </c:pt>
                <c:pt idx="43145">
                  <c:v>8.6289999999963082E-4</c:v>
                </c:pt>
                <c:pt idx="43146">
                  <c:v>8.6291999999963081E-4</c:v>
                </c:pt>
                <c:pt idx="43147">
                  <c:v>8.629399999996308E-4</c:v>
                </c:pt>
                <c:pt idx="43148">
                  <c:v>8.6295999999963079E-4</c:v>
                </c:pt>
                <c:pt idx="43149">
                  <c:v>8.6297999999963078E-4</c:v>
                </c:pt>
                <c:pt idx="43150">
                  <c:v>8.6299999999963077E-4</c:v>
                </c:pt>
                <c:pt idx="43151">
                  <c:v>8.6301999999963076E-4</c:v>
                </c:pt>
                <c:pt idx="43152">
                  <c:v>8.6303999999963075E-4</c:v>
                </c:pt>
                <c:pt idx="43153">
                  <c:v>8.6305999999963074E-4</c:v>
                </c:pt>
                <c:pt idx="43154">
                  <c:v>8.6307999999963073E-4</c:v>
                </c:pt>
                <c:pt idx="43155">
                  <c:v>8.6309999999963072E-4</c:v>
                </c:pt>
                <c:pt idx="43156">
                  <c:v>8.6311999999963071E-4</c:v>
                </c:pt>
                <c:pt idx="43157">
                  <c:v>8.631399999996307E-4</c:v>
                </c:pt>
                <c:pt idx="43158">
                  <c:v>8.6315999999963069E-4</c:v>
                </c:pt>
                <c:pt idx="43159">
                  <c:v>8.6317999999963068E-4</c:v>
                </c:pt>
                <c:pt idx="43160">
                  <c:v>8.6319999999963067E-4</c:v>
                </c:pt>
                <c:pt idx="43161">
                  <c:v>8.6321999999963066E-4</c:v>
                </c:pt>
                <c:pt idx="43162">
                  <c:v>8.6323999999963065E-4</c:v>
                </c:pt>
                <c:pt idx="43163">
                  <c:v>8.6325999999963064E-4</c:v>
                </c:pt>
                <c:pt idx="43164">
                  <c:v>8.6327999999963063E-4</c:v>
                </c:pt>
                <c:pt idx="43165">
                  <c:v>8.6329999999963062E-4</c:v>
                </c:pt>
                <c:pt idx="43166">
                  <c:v>8.6331999999963061E-4</c:v>
                </c:pt>
                <c:pt idx="43167">
                  <c:v>8.633399999996306E-4</c:v>
                </c:pt>
                <c:pt idx="43168">
                  <c:v>8.6335999999963059E-4</c:v>
                </c:pt>
                <c:pt idx="43169">
                  <c:v>8.6337999999963058E-4</c:v>
                </c:pt>
                <c:pt idx="43170">
                  <c:v>8.6339999999963057E-4</c:v>
                </c:pt>
                <c:pt idx="43171">
                  <c:v>8.6341999999963056E-4</c:v>
                </c:pt>
                <c:pt idx="43172">
                  <c:v>8.6343999999963054E-4</c:v>
                </c:pt>
                <c:pt idx="43173">
                  <c:v>8.6345999999963053E-4</c:v>
                </c:pt>
                <c:pt idx="43174">
                  <c:v>8.6347999999963052E-4</c:v>
                </c:pt>
                <c:pt idx="43175">
                  <c:v>8.6349999999963051E-4</c:v>
                </c:pt>
                <c:pt idx="43176">
                  <c:v>8.635199999996305E-4</c:v>
                </c:pt>
                <c:pt idx="43177">
                  <c:v>8.6353999999963049E-4</c:v>
                </c:pt>
                <c:pt idx="43178">
                  <c:v>8.6355999999963048E-4</c:v>
                </c:pt>
                <c:pt idx="43179">
                  <c:v>8.6357999999963047E-4</c:v>
                </c:pt>
                <c:pt idx="43180">
                  <c:v>8.6359999999963046E-4</c:v>
                </c:pt>
                <c:pt idx="43181">
                  <c:v>8.6361999999963045E-4</c:v>
                </c:pt>
                <c:pt idx="43182">
                  <c:v>8.6363999999963044E-4</c:v>
                </c:pt>
                <c:pt idx="43183">
                  <c:v>8.6365999999963043E-4</c:v>
                </c:pt>
                <c:pt idx="43184">
                  <c:v>8.6367999999963042E-4</c:v>
                </c:pt>
                <c:pt idx="43185">
                  <c:v>8.6369999999963041E-4</c:v>
                </c:pt>
                <c:pt idx="43186">
                  <c:v>8.637199999996304E-4</c:v>
                </c:pt>
                <c:pt idx="43187">
                  <c:v>8.6373999999963039E-4</c:v>
                </c:pt>
                <c:pt idx="43188">
                  <c:v>8.6375999999963038E-4</c:v>
                </c:pt>
                <c:pt idx="43189">
                  <c:v>8.6377999999963037E-4</c:v>
                </c:pt>
                <c:pt idx="43190">
                  <c:v>8.6379999999963036E-4</c:v>
                </c:pt>
                <c:pt idx="43191">
                  <c:v>8.6381999999963035E-4</c:v>
                </c:pt>
                <c:pt idx="43192">
                  <c:v>8.6383999999963034E-4</c:v>
                </c:pt>
                <c:pt idx="43193">
                  <c:v>8.6385999999963033E-4</c:v>
                </c:pt>
                <c:pt idx="43194">
                  <c:v>8.6387999999963032E-4</c:v>
                </c:pt>
                <c:pt idx="43195">
                  <c:v>8.6389999999963031E-4</c:v>
                </c:pt>
                <c:pt idx="43196">
                  <c:v>8.639199999996303E-4</c:v>
                </c:pt>
                <c:pt idx="43197">
                  <c:v>8.6393999999963029E-4</c:v>
                </c:pt>
                <c:pt idx="43198">
                  <c:v>8.6395999999963028E-4</c:v>
                </c:pt>
                <c:pt idx="43199">
                  <c:v>8.6397999999963027E-4</c:v>
                </c:pt>
                <c:pt idx="43200">
                  <c:v>8.6399999999963025E-4</c:v>
                </c:pt>
                <c:pt idx="43201">
                  <c:v>8.6401999999963024E-4</c:v>
                </c:pt>
                <c:pt idx="43202">
                  <c:v>8.6403999999963023E-4</c:v>
                </c:pt>
                <c:pt idx="43203">
                  <c:v>8.6405999999963022E-4</c:v>
                </c:pt>
                <c:pt idx="43204">
                  <c:v>8.6407999999963021E-4</c:v>
                </c:pt>
                <c:pt idx="43205">
                  <c:v>8.640999999996302E-4</c:v>
                </c:pt>
                <c:pt idx="43206">
                  <c:v>8.6411999999963019E-4</c:v>
                </c:pt>
                <c:pt idx="43207">
                  <c:v>8.6413999999963018E-4</c:v>
                </c:pt>
                <c:pt idx="43208">
                  <c:v>8.6415999999963017E-4</c:v>
                </c:pt>
                <c:pt idx="43209">
                  <c:v>8.6417999999963016E-4</c:v>
                </c:pt>
                <c:pt idx="43210">
                  <c:v>8.6419999999963015E-4</c:v>
                </c:pt>
                <c:pt idx="43211">
                  <c:v>8.6421999999963014E-4</c:v>
                </c:pt>
                <c:pt idx="43212">
                  <c:v>8.6423999999963013E-4</c:v>
                </c:pt>
                <c:pt idx="43213">
                  <c:v>8.6425999999963012E-4</c:v>
                </c:pt>
                <c:pt idx="43214">
                  <c:v>8.6427999999963011E-4</c:v>
                </c:pt>
                <c:pt idx="43215">
                  <c:v>8.642999999996301E-4</c:v>
                </c:pt>
                <c:pt idx="43216">
                  <c:v>8.6431999999963009E-4</c:v>
                </c:pt>
                <c:pt idx="43217">
                  <c:v>8.6433999999963008E-4</c:v>
                </c:pt>
                <c:pt idx="43218">
                  <c:v>8.6435999999963007E-4</c:v>
                </c:pt>
                <c:pt idx="43219">
                  <c:v>8.6437999999963006E-4</c:v>
                </c:pt>
                <c:pt idx="43220">
                  <c:v>8.6439999999963005E-4</c:v>
                </c:pt>
                <c:pt idx="43221">
                  <c:v>8.6441999999963004E-4</c:v>
                </c:pt>
                <c:pt idx="43222">
                  <c:v>8.6443999999963003E-4</c:v>
                </c:pt>
                <c:pt idx="43223">
                  <c:v>8.6445999999963002E-4</c:v>
                </c:pt>
                <c:pt idx="43224">
                  <c:v>8.6447999999963001E-4</c:v>
                </c:pt>
                <c:pt idx="43225">
                  <c:v>8.6449999999963E-4</c:v>
                </c:pt>
                <c:pt idx="43226">
                  <c:v>8.6451999999962999E-4</c:v>
                </c:pt>
                <c:pt idx="43227">
                  <c:v>8.6453999999962998E-4</c:v>
                </c:pt>
                <c:pt idx="43228">
                  <c:v>8.6455999999962996E-4</c:v>
                </c:pt>
                <c:pt idx="43229">
                  <c:v>8.6457999999962995E-4</c:v>
                </c:pt>
                <c:pt idx="43230">
                  <c:v>8.6459999999962994E-4</c:v>
                </c:pt>
                <c:pt idx="43231">
                  <c:v>8.6461999999962993E-4</c:v>
                </c:pt>
                <c:pt idx="43232">
                  <c:v>8.6463999999962992E-4</c:v>
                </c:pt>
                <c:pt idx="43233">
                  <c:v>8.6465999999962991E-4</c:v>
                </c:pt>
                <c:pt idx="43234">
                  <c:v>8.646799999996299E-4</c:v>
                </c:pt>
                <c:pt idx="43235">
                  <c:v>8.6469999999962989E-4</c:v>
                </c:pt>
                <c:pt idx="43236">
                  <c:v>8.6471999999962988E-4</c:v>
                </c:pt>
                <c:pt idx="43237">
                  <c:v>8.6473999999962987E-4</c:v>
                </c:pt>
                <c:pt idx="43238">
                  <c:v>8.6475999999962986E-4</c:v>
                </c:pt>
                <c:pt idx="43239">
                  <c:v>8.6477999999962985E-4</c:v>
                </c:pt>
                <c:pt idx="43240">
                  <c:v>8.6479999999962984E-4</c:v>
                </c:pt>
                <c:pt idx="43241">
                  <c:v>8.6481999999962983E-4</c:v>
                </c:pt>
                <c:pt idx="43242">
                  <c:v>8.6483999999962982E-4</c:v>
                </c:pt>
                <c:pt idx="43243">
                  <c:v>8.6485999999962981E-4</c:v>
                </c:pt>
                <c:pt idx="43244">
                  <c:v>8.648799999996298E-4</c:v>
                </c:pt>
                <c:pt idx="43245">
                  <c:v>8.6489999999962979E-4</c:v>
                </c:pt>
                <c:pt idx="43246">
                  <c:v>8.6491999999962978E-4</c:v>
                </c:pt>
                <c:pt idx="43247">
                  <c:v>8.6493999999962977E-4</c:v>
                </c:pt>
                <c:pt idx="43248">
                  <c:v>8.6495999999962976E-4</c:v>
                </c:pt>
                <c:pt idx="43249">
                  <c:v>8.6497999999962975E-4</c:v>
                </c:pt>
                <c:pt idx="43250">
                  <c:v>8.6499999999962974E-4</c:v>
                </c:pt>
                <c:pt idx="43251">
                  <c:v>8.6501999999962973E-4</c:v>
                </c:pt>
                <c:pt idx="43252">
                  <c:v>8.6503999999962972E-4</c:v>
                </c:pt>
                <c:pt idx="43253">
                  <c:v>8.6505999999962971E-4</c:v>
                </c:pt>
                <c:pt idx="43254">
                  <c:v>8.650799999996297E-4</c:v>
                </c:pt>
                <c:pt idx="43255">
                  <c:v>8.6509999999962969E-4</c:v>
                </c:pt>
                <c:pt idx="43256">
                  <c:v>8.6511999999962967E-4</c:v>
                </c:pt>
                <c:pt idx="43257">
                  <c:v>8.6513999999962966E-4</c:v>
                </c:pt>
                <c:pt idx="43258">
                  <c:v>8.6515999999962965E-4</c:v>
                </c:pt>
                <c:pt idx="43259">
                  <c:v>8.6517999999962964E-4</c:v>
                </c:pt>
                <c:pt idx="43260">
                  <c:v>8.6519999999962963E-4</c:v>
                </c:pt>
                <c:pt idx="43261">
                  <c:v>8.6521999999962962E-4</c:v>
                </c:pt>
                <c:pt idx="43262">
                  <c:v>8.6523999999962961E-4</c:v>
                </c:pt>
                <c:pt idx="43263">
                  <c:v>8.652599999996296E-4</c:v>
                </c:pt>
                <c:pt idx="43264">
                  <c:v>8.6527999999962959E-4</c:v>
                </c:pt>
                <c:pt idx="43265">
                  <c:v>8.6529999999962958E-4</c:v>
                </c:pt>
                <c:pt idx="43266">
                  <c:v>8.6531999999962957E-4</c:v>
                </c:pt>
                <c:pt idx="43267">
                  <c:v>8.6533999999962956E-4</c:v>
                </c:pt>
                <c:pt idx="43268">
                  <c:v>8.6535999999962955E-4</c:v>
                </c:pt>
                <c:pt idx="43269">
                  <c:v>8.6537999999962954E-4</c:v>
                </c:pt>
                <c:pt idx="43270">
                  <c:v>8.6539999999962953E-4</c:v>
                </c:pt>
                <c:pt idx="43271">
                  <c:v>8.6541999999962952E-4</c:v>
                </c:pt>
                <c:pt idx="43272">
                  <c:v>8.6543999999962951E-4</c:v>
                </c:pt>
                <c:pt idx="43273">
                  <c:v>8.654599999996295E-4</c:v>
                </c:pt>
                <c:pt idx="43274">
                  <c:v>8.6547999999962949E-4</c:v>
                </c:pt>
                <c:pt idx="43275">
                  <c:v>8.6549999999962948E-4</c:v>
                </c:pt>
                <c:pt idx="43276">
                  <c:v>8.6551999999962947E-4</c:v>
                </c:pt>
                <c:pt idx="43277">
                  <c:v>8.6553999999962946E-4</c:v>
                </c:pt>
                <c:pt idx="43278">
                  <c:v>8.6555999999962945E-4</c:v>
                </c:pt>
                <c:pt idx="43279">
                  <c:v>8.6557999999962944E-4</c:v>
                </c:pt>
                <c:pt idx="43280">
                  <c:v>8.6559999999962943E-4</c:v>
                </c:pt>
                <c:pt idx="43281">
                  <c:v>8.6561999999962942E-4</c:v>
                </c:pt>
                <c:pt idx="43282">
                  <c:v>8.6563999999962941E-4</c:v>
                </c:pt>
                <c:pt idx="43283">
                  <c:v>8.656599999996294E-4</c:v>
                </c:pt>
                <c:pt idx="43284">
                  <c:v>8.6567999999962938E-4</c:v>
                </c:pt>
                <c:pt idx="43285">
                  <c:v>8.6569999999962937E-4</c:v>
                </c:pt>
                <c:pt idx="43286">
                  <c:v>8.6571999999962936E-4</c:v>
                </c:pt>
                <c:pt idx="43287">
                  <c:v>8.6573999999962935E-4</c:v>
                </c:pt>
                <c:pt idx="43288">
                  <c:v>8.6575999999962934E-4</c:v>
                </c:pt>
                <c:pt idx="43289">
                  <c:v>8.6577999999962933E-4</c:v>
                </c:pt>
                <c:pt idx="43290">
                  <c:v>8.6579999999962932E-4</c:v>
                </c:pt>
                <c:pt idx="43291">
                  <c:v>8.6581999999962931E-4</c:v>
                </c:pt>
                <c:pt idx="43292">
                  <c:v>8.658399999996293E-4</c:v>
                </c:pt>
                <c:pt idx="43293">
                  <c:v>8.6585999999962929E-4</c:v>
                </c:pt>
                <c:pt idx="43294">
                  <c:v>8.6587999999962928E-4</c:v>
                </c:pt>
                <c:pt idx="43295">
                  <c:v>8.6589999999962927E-4</c:v>
                </c:pt>
                <c:pt idx="43296">
                  <c:v>8.6591999999962926E-4</c:v>
                </c:pt>
                <c:pt idx="43297">
                  <c:v>8.6593999999962925E-4</c:v>
                </c:pt>
                <c:pt idx="43298">
                  <c:v>8.6595999999962924E-4</c:v>
                </c:pt>
                <c:pt idx="43299">
                  <c:v>8.6597999999962923E-4</c:v>
                </c:pt>
                <c:pt idx="43300">
                  <c:v>8.6599999999962922E-4</c:v>
                </c:pt>
                <c:pt idx="43301">
                  <c:v>8.6601999999962921E-4</c:v>
                </c:pt>
                <c:pt idx="43302">
                  <c:v>8.660399999996292E-4</c:v>
                </c:pt>
                <c:pt idx="43303">
                  <c:v>8.6605999999962919E-4</c:v>
                </c:pt>
                <c:pt idx="43304">
                  <c:v>8.6607999999962918E-4</c:v>
                </c:pt>
                <c:pt idx="43305">
                  <c:v>8.6609999999962917E-4</c:v>
                </c:pt>
                <c:pt idx="43306">
                  <c:v>8.6611999999962916E-4</c:v>
                </c:pt>
                <c:pt idx="43307">
                  <c:v>8.6613999999962915E-4</c:v>
                </c:pt>
                <c:pt idx="43308">
                  <c:v>8.6615999999962914E-4</c:v>
                </c:pt>
                <c:pt idx="43309">
                  <c:v>8.6617999999962913E-4</c:v>
                </c:pt>
                <c:pt idx="43310">
                  <c:v>8.6619999999962912E-4</c:v>
                </c:pt>
                <c:pt idx="43311">
                  <c:v>8.6621999999962911E-4</c:v>
                </c:pt>
                <c:pt idx="43312">
                  <c:v>8.6623999999962909E-4</c:v>
                </c:pt>
                <c:pt idx="43313">
                  <c:v>8.6625999999962908E-4</c:v>
                </c:pt>
                <c:pt idx="43314">
                  <c:v>8.6627999999962907E-4</c:v>
                </c:pt>
                <c:pt idx="43315">
                  <c:v>8.6629999999962906E-4</c:v>
                </c:pt>
                <c:pt idx="43316">
                  <c:v>8.6631999999962905E-4</c:v>
                </c:pt>
                <c:pt idx="43317">
                  <c:v>8.6633999999962904E-4</c:v>
                </c:pt>
                <c:pt idx="43318">
                  <c:v>8.6635999999962903E-4</c:v>
                </c:pt>
                <c:pt idx="43319">
                  <c:v>8.6637999999962902E-4</c:v>
                </c:pt>
                <c:pt idx="43320">
                  <c:v>8.6639999999962901E-4</c:v>
                </c:pt>
                <c:pt idx="43321">
                  <c:v>8.66419999999629E-4</c:v>
                </c:pt>
                <c:pt idx="43322">
                  <c:v>8.6643999999962899E-4</c:v>
                </c:pt>
                <c:pt idx="43323">
                  <c:v>8.6645999999962898E-4</c:v>
                </c:pt>
                <c:pt idx="43324">
                  <c:v>8.6647999999962897E-4</c:v>
                </c:pt>
                <c:pt idx="43325">
                  <c:v>8.6649999999962896E-4</c:v>
                </c:pt>
                <c:pt idx="43326">
                  <c:v>8.6651999999962895E-4</c:v>
                </c:pt>
                <c:pt idx="43327">
                  <c:v>8.6653999999962894E-4</c:v>
                </c:pt>
                <c:pt idx="43328">
                  <c:v>8.6655999999962893E-4</c:v>
                </c:pt>
                <c:pt idx="43329">
                  <c:v>8.6657999999962892E-4</c:v>
                </c:pt>
                <c:pt idx="43330">
                  <c:v>8.6659999999962891E-4</c:v>
                </c:pt>
                <c:pt idx="43331">
                  <c:v>8.666199999996289E-4</c:v>
                </c:pt>
                <c:pt idx="43332">
                  <c:v>8.6663999999962889E-4</c:v>
                </c:pt>
                <c:pt idx="43333">
                  <c:v>8.6665999999962888E-4</c:v>
                </c:pt>
                <c:pt idx="43334">
                  <c:v>8.6667999999962887E-4</c:v>
                </c:pt>
                <c:pt idx="43335">
                  <c:v>8.6669999999962886E-4</c:v>
                </c:pt>
                <c:pt idx="43336">
                  <c:v>8.6671999999962885E-4</c:v>
                </c:pt>
                <c:pt idx="43337">
                  <c:v>8.6673999999962884E-4</c:v>
                </c:pt>
                <c:pt idx="43338">
                  <c:v>8.6675999999962883E-4</c:v>
                </c:pt>
                <c:pt idx="43339">
                  <c:v>8.6677999999962882E-4</c:v>
                </c:pt>
                <c:pt idx="43340">
                  <c:v>8.667999999996288E-4</c:v>
                </c:pt>
                <c:pt idx="43341">
                  <c:v>8.6681999999962879E-4</c:v>
                </c:pt>
                <c:pt idx="43342">
                  <c:v>8.6683999999962878E-4</c:v>
                </c:pt>
                <c:pt idx="43343">
                  <c:v>8.6685999999962877E-4</c:v>
                </c:pt>
                <c:pt idx="43344">
                  <c:v>8.6687999999962876E-4</c:v>
                </c:pt>
                <c:pt idx="43345">
                  <c:v>8.6689999999962875E-4</c:v>
                </c:pt>
                <c:pt idx="43346">
                  <c:v>8.6691999999962874E-4</c:v>
                </c:pt>
                <c:pt idx="43347">
                  <c:v>8.6693999999962873E-4</c:v>
                </c:pt>
                <c:pt idx="43348">
                  <c:v>8.6695999999962872E-4</c:v>
                </c:pt>
                <c:pt idx="43349">
                  <c:v>8.6697999999962871E-4</c:v>
                </c:pt>
                <c:pt idx="43350">
                  <c:v>8.669999999996287E-4</c:v>
                </c:pt>
                <c:pt idx="43351">
                  <c:v>8.6701999999962869E-4</c:v>
                </c:pt>
                <c:pt idx="43352">
                  <c:v>8.6703999999962868E-4</c:v>
                </c:pt>
                <c:pt idx="43353">
                  <c:v>8.6705999999962867E-4</c:v>
                </c:pt>
                <c:pt idx="43354">
                  <c:v>8.6707999999962866E-4</c:v>
                </c:pt>
                <c:pt idx="43355">
                  <c:v>8.6709999999962865E-4</c:v>
                </c:pt>
                <c:pt idx="43356">
                  <c:v>8.6711999999962864E-4</c:v>
                </c:pt>
                <c:pt idx="43357">
                  <c:v>8.6713999999962863E-4</c:v>
                </c:pt>
                <c:pt idx="43358">
                  <c:v>8.6715999999962862E-4</c:v>
                </c:pt>
                <c:pt idx="43359">
                  <c:v>8.6717999999962861E-4</c:v>
                </c:pt>
                <c:pt idx="43360">
                  <c:v>8.671999999996286E-4</c:v>
                </c:pt>
                <c:pt idx="43361">
                  <c:v>8.6721999999962859E-4</c:v>
                </c:pt>
                <c:pt idx="43362">
                  <c:v>8.6723999999962858E-4</c:v>
                </c:pt>
                <c:pt idx="43363">
                  <c:v>8.6725999999962857E-4</c:v>
                </c:pt>
                <c:pt idx="43364">
                  <c:v>8.6727999999962856E-4</c:v>
                </c:pt>
                <c:pt idx="43365">
                  <c:v>8.6729999999962855E-4</c:v>
                </c:pt>
                <c:pt idx="43366">
                  <c:v>8.6731999999962854E-4</c:v>
                </c:pt>
                <c:pt idx="43367">
                  <c:v>8.6733999999962853E-4</c:v>
                </c:pt>
                <c:pt idx="43368">
                  <c:v>8.6735999999962851E-4</c:v>
                </c:pt>
                <c:pt idx="43369">
                  <c:v>8.673799999996285E-4</c:v>
                </c:pt>
                <c:pt idx="43370">
                  <c:v>8.6739999999962849E-4</c:v>
                </c:pt>
                <c:pt idx="43371">
                  <c:v>8.6741999999962848E-4</c:v>
                </c:pt>
                <c:pt idx="43372">
                  <c:v>8.6743999999962847E-4</c:v>
                </c:pt>
                <c:pt idx="43373">
                  <c:v>8.6745999999962846E-4</c:v>
                </c:pt>
                <c:pt idx="43374">
                  <c:v>8.6747999999962845E-4</c:v>
                </c:pt>
                <c:pt idx="43375">
                  <c:v>8.6749999999962844E-4</c:v>
                </c:pt>
                <c:pt idx="43376">
                  <c:v>8.6751999999962843E-4</c:v>
                </c:pt>
                <c:pt idx="43377">
                  <c:v>8.6753999999962842E-4</c:v>
                </c:pt>
                <c:pt idx="43378">
                  <c:v>8.6755999999962841E-4</c:v>
                </c:pt>
                <c:pt idx="43379">
                  <c:v>8.675799999996284E-4</c:v>
                </c:pt>
                <c:pt idx="43380">
                  <c:v>8.6759999999962839E-4</c:v>
                </c:pt>
                <c:pt idx="43381">
                  <c:v>8.6761999999962838E-4</c:v>
                </c:pt>
                <c:pt idx="43382">
                  <c:v>8.6763999999962837E-4</c:v>
                </c:pt>
                <c:pt idx="43383">
                  <c:v>8.6765999999962836E-4</c:v>
                </c:pt>
                <c:pt idx="43384">
                  <c:v>8.6767999999962835E-4</c:v>
                </c:pt>
                <c:pt idx="43385">
                  <c:v>8.6769999999962834E-4</c:v>
                </c:pt>
                <c:pt idx="43386">
                  <c:v>8.6771999999962833E-4</c:v>
                </c:pt>
                <c:pt idx="43387">
                  <c:v>8.6773999999962832E-4</c:v>
                </c:pt>
                <c:pt idx="43388">
                  <c:v>8.6775999999962831E-4</c:v>
                </c:pt>
                <c:pt idx="43389">
                  <c:v>8.677799999996283E-4</c:v>
                </c:pt>
                <c:pt idx="43390">
                  <c:v>8.6779999999962829E-4</c:v>
                </c:pt>
                <c:pt idx="43391">
                  <c:v>8.6781999999962828E-4</c:v>
                </c:pt>
                <c:pt idx="43392">
                  <c:v>8.6783999999962827E-4</c:v>
                </c:pt>
                <c:pt idx="43393">
                  <c:v>8.6785999999962826E-4</c:v>
                </c:pt>
                <c:pt idx="43394">
                  <c:v>8.6787999999962825E-4</c:v>
                </c:pt>
                <c:pt idx="43395">
                  <c:v>8.6789999999962824E-4</c:v>
                </c:pt>
                <c:pt idx="43396">
                  <c:v>8.6791999999962822E-4</c:v>
                </c:pt>
                <c:pt idx="43397">
                  <c:v>8.6793999999962821E-4</c:v>
                </c:pt>
                <c:pt idx="43398">
                  <c:v>8.679599999996282E-4</c:v>
                </c:pt>
                <c:pt idx="43399">
                  <c:v>8.6797999999962819E-4</c:v>
                </c:pt>
                <c:pt idx="43400">
                  <c:v>8.6799999999962818E-4</c:v>
                </c:pt>
                <c:pt idx="43401">
                  <c:v>8.6801999999962817E-4</c:v>
                </c:pt>
                <c:pt idx="43402">
                  <c:v>8.6803999999962816E-4</c:v>
                </c:pt>
                <c:pt idx="43403">
                  <c:v>8.6805999999962815E-4</c:v>
                </c:pt>
                <c:pt idx="43404">
                  <c:v>8.6807999999962814E-4</c:v>
                </c:pt>
                <c:pt idx="43405">
                  <c:v>8.6809999999962813E-4</c:v>
                </c:pt>
                <c:pt idx="43406">
                  <c:v>8.6811999999962812E-4</c:v>
                </c:pt>
                <c:pt idx="43407">
                  <c:v>8.6813999999962811E-4</c:v>
                </c:pt>
                <c:pt idx="43408">
                  <c:v>8.681599999996281E-4</c:v>
                </c:pt>
                <c:pt idx="43409">
                  <c:v>8.6817999999962809E-4</c:v>
                </c:pt>
                <c:pt idx="43410">
                  <c:v>8.6819999999962808E-4</c:v>
                </c:pt>
                <c:pt idx="43411">
                  <c:v>8.6821999999962807E-4</c:v>
                </c:pt>
                <c:pt idx="43412">
                  <c:v>8.6823999999962806E-4</c:v>
                </c:pt>
                <c:pt idx="43413">
                  <c:v>8.6825999999962805E-4</c:v>
                </c:pt>
                <c:pt idx="43414">
                  <c:v>8.6827999999962804E-4</c:v>
                </c:pt>
                <c:pt idx="43415">
                  <c:v>8.6829999999962803E-4</c:v>
                </c:pt>
                <c:pt idx="43416">
                  <c:v>8.6831999999962802E-4</c:v>
                </c:pt>
                <c:pt idx="43417">
                  <c:v>8.6833999999962801E-4</c:v>
                </c:pt>
                <c:pt idx="43418">
                  <c:v>8.68359999999628E-4</c:v>
                </c:pt>
                <c:pt idx="43419">
                  <c:v>8.6837999999962799E-4</c:v>
                </c:pt>
                <c:pt idx="43420">
                  <c:v>8.6839999999962798E-4</c:v>
                </c:pt>
                <c:pt idx="43421">
                  <c:v>8.6841999999962797E-4</c:v>
                </c:pt>
                <c:pt idx="43422">
                  <c:v>8.6843999999962796E-4</c:v>
                </c:pt>
                <c:pt idx="43423">
                  <c:v>8.6845999999962795E-4</c:v>
                </c:pt>
                <c:pt idx="43424">
                  <c:v>8.6847999999962794E-4</c:v>
                </c:pt>
                <c:pt idx="43425">
                  <c:v>8.6849999999962792E-4</c:v>
                </c:pt>
                <c:pt idx="43426">
                  <c:v>8.6851999999962791E-4</c:v>
                </c:pt>
                <c:pt idx="43427">
                  <c:v>8.685399999996279E-4</c:v>
                </c:pt>
                <c:pt idx="43428">
                  <c:v>8.6855999999962789E-4</c:v>
                </c:pt>
                <c:pt idx="43429">
                  <c:v>8.6857999999962788E-4</c:v>
                </c:pt>
                <c:pt idx="43430">
                  <c:v>8.6859999999962787E-4</c:v>
                </c:pt>
                <c:pt idx="43431">
                  <c:v>8.6861999999962786E-4</c:v>
                </c:pt>
                <c:pt idx="43432">
                  <c:v>8.6863999999962785E-4</c:v>
                </c:pt>
                <c:pt idx="43433">
                  <c:v>8.6865999999962784E-4</c:v>
                </c:pt>
                <c:pt idx="43434">
                  <c:v>8.6867999999962783E-4</c:v>
                </c:pt>
                <c:pt idx="43435">
                  <c:v>8.6869999999962782E-4</c:v>
                </c:pt>
                <c:pt idx="43436">
                  <c:v>8.6871999999962781E-4</c:v>
                </c:pt>
                <c:pt idx="43437">
                  <c:v>8.687399999996278E-4</c:v>
                </c:pt>
                <c:pt idx="43438">
                  <c:v>8.6875999999962779E-4</c:v>
                </c:pt>
                <c:pt idx="43439">
                  <c:v>8.6877999999962778E-4</c:v>
                </c:pt>
                <c:pt idx="43440">
                  <c:v>8.6879999999962777E-4</c:v>
                </c:pt>
                <c:pt idx="43441">
                  <c:v>8.6881999999962776E-4</c:v>
                </c:pt>
                <c:pt idx="43442">
                  <c:v>8.6883999999962775E-4</c:v>
                </c:pt>
                <c:pt idx="43443">
                  <c:v>8.6885999999962774E-4</c:v>
                </c:pt>
                <c:pt idx="43444">
                  <c:v>8.6887999999962773E-4</c:v>
                </c:pt>
                <c:pt idx="43445">
                  <c:v>8.6889999999962772E-4</c:v>
                </c:pt>
                <c:pt idx="43446">
                  <c:v>8.6891999999962771E-4</c:v>
                </c:pt>
                <c:pt idx="43447">
                  <c:v>8.689399999996277E-4</c:v>
                </c:pt>
                <c:pt idx="43448">
                  <c:v>8.6895999999962769E-4</c:v>
                </c:pt>
                <c:pt idx="43449">
                  <c:v>8.6897999999962768E-4</c:v>
                </c:pt>
                <c:pt idx="43450">
                  <c:v>8.6899999999962767E-4</c:v>
                </c:pt>
                <c:pt idx="43451">
                  <c:v>8.6901999999962766E-4</c:v>
                </c:pt>
                <c:pt idx="43452">
                  <c:v>8.6903999999962765E-4</c:v>
                </c:pt>
                <c:pt idx="43453">
                  <c:v>8.6905999999962763E-4</c:v>
                </c:pt>
                <c:pt idx="43454">
                  <c:v>8.6907999999962762E-4</c:v>
                </c:pt>
                <c:pt idx="43455">
                  <c:v>8.6909999999962761E-4</c:v>
                </c:pt>
                <c:pt idx="43456">
                  <c:v>8.691199999996276E-4</c:v>
                </c:pt>
                <c:pt idx="43457">
                  <c:v>8.6913999999962759E-4</c:v>
                </c:pt>
                <c:pt idx="43458">
                  <c:v>8.6915999999962758E-4</c:v>
                </c:pt>
                <c:pt idx="43459">
                  <c:v>8.6917999999962757E-4</c:v>
                </c:pt>
                <c:pt idx="43460">
                  <c:v>8.6919999999962756E-4</c:v>
                </c:pt>
                <c:pt idx="43461">
                  <c:v>8.6921999999962755E-4</c:v>
                </c:pt>
                <c:pt idx="43462">
                  <c:v>8.6923999999962754E-4</c:v>
                </c:pt>
                <c:pt idx="43463">
                  <c:v>8.6925999999962753E-4</c:v>
                </c:pt>
                <c:pt idx="43464">
                  <c:v>8.6927999999962752E-4</c:v>
                </c:pt>
                <c:pt idx="43465">
                  <c:v>8.6929999999962751E-4</c:v>
                </c:pt>
                <c:pt idx="43466">
                  <c:v>8.693199999996275E-4</c:v>
                </c:pt>
                <c:pt idx="43467">
                  <c:v>8.6933999999962749E-4</c:v>
                </c:pt>
                <c:pt idx="43468">
                  <c:v>8.6935999999962748E-4</c:v>
                </c:pt>
                <c:pt idx="43469">
                  <c:v>8.6937999999962747E-4</c:v>
                </c:pt>
                <c:pt idx="43470">
                  <c:v>8.6939999999962746E-4</c:v>
                </c:pt>
                <c:pt idx="43471">
                  <c:v>8.6941999999962745E-4</c:v>
                </c:pt>
                <c:pt idx="43472">
                  <c:v>8.6943999999962744E-4</c:v>
                </c:pt>
                <c:pt idx="43473">
                  <c:v>8.6945999999962743E-4</c:v>
                </c:pt>
                <c:pt idx="43474">
                  <c:v>8.6947999999962742E-4</c:v>
                </c:pt>
                <c:pt idx="43475">
                  <c:v>8.6949999999962741E-4</c:v>
                </c:pt>
                <c:pt idx="43476">
                  <c:v>8.695199999996274E-4</c:v>
                </c:pt>
                <c:pt idx="43477">
                  <c:v>8.6953999999962739E-4</c:v>
                </c:pt>
                <c:pt idx="43478">
                  <c:v>8.6955999999962738E-4</c:v>
                </c:pt>
                <c:pt idx="43479">
                  <c:v>8.6957999999962737E-4</c:v>
                </c:pt>
                <c:pt idx="43480">
                  <c:v>8.6959999999962736E-4</c:v>
                </c:pt>
                <c:pt idx="43481">
                  <c:v>8.6961999999962734E-4</c:v>
                </c:pt>
                <c:pt idx="43482">
                  <c:v>8.6963999999962733E-4</c:v>
                </c:pt>
                <c:pt idx="43483">
                  <c:v>8.6965999999962732E-4</c:v>
                </c:pt>
                <c:pt idx="43484">
                  <c:v>8.6967999999962731E-4</c:v>
                </c:pt>
                <c:pt idx="43485">
                  <c:v>8.696999999996273E-4</c:v>
                </c:pt>
                <c:pt idx="43486">
                  <c:v>8.6971999999962729E-4</c:v>
                </c:pt>
                <c:pt idx="43487">
                  <c:v>8.6973999999962728E-4</c:v>
                </c:pt>
                <c:pt idx="43488">
                  <c:v>8.6975999999962727E-4</c:v>
                </c:pt>
                <c:pt idx="43489">
                  <c:v>8.6977999999962726E-4</c:v>
                </c:pt>
                <c:pt idx="43490">
                  <c:v>8.6979999999962725E-4</c:v>
                </c:pt>
                <c:pt idx="43491">
                  <c:v>8.6981999999962724E-4</c:v>
                </c:pt>
                <c:pt idx="43492">
                  <c:v>8.6983999999962723E-4</c:v>
                </c:pt>
                <c:pt idx="43493">
                  <c:v>8.6985999999962722E-4</c:v>
                </c:pt>
                <c:pt idx="43494">
                  <c:v>8.6987999999962721E-4</c:v>
                </c:pt>
                <c:pt idx="43495">
                  <c:v>8.698999999996272E-4</c:v>
                </c:pt>
                <c:pt idx="43496">
                  <c:v>8.6991999999962719E-4</c:v>
                </c:pt>
                <c:pt idx="43497">
                  <c:v>8.6993999999962718E-4</c:v>
                </c:pt>
                <c:pt idx="43498">
                  <c:v>8.6995999999962717E-4</c:v>
                </c:pt>
                <c:pt idx="43499">
                  <c:v>8.6997999999962716E-4</c:v>
                </c:pt>
                <c:pt idx="43500">
                  <c:v>8.6999999999962715E-4</c:v>
                </c:pt>
                <c:pt idx="43501">
                  <c:v>8.7001999999962714E-4</c:v>
                </c:pt>
                <c:pt idx="43502">
                  <c:v>8.7003999999962713E-4</c:v>
                </c:pt>
                <c:pt idx="43503">
                  <c:v>8.7005999999962712E-4</c:v>
                </c:pt>
                <c:pt idx="43504">
                  <c:v>8.7007999999962711E-4</c:v>
                </c:pt>
                <c:pt idx="43505">
                  <c:v>8.700999999996271E-4</c:v>
                </c:pt>
                <c:pt idx="43506">
                  <c:v>8.7011999999962709E-4</c:v>
                </c:pt>
                <c:pt idx="43507">
                  <c:v>8.7013999999962708E-4</c:v>
                </c:pt>
                <c:pt idx="43508">
                  <c:v>8.7015999999962707E-4</c:v>
                </c:pt>
                <c:pt idx="43509">
                  <c:v>8.7017999999962705E-4</c:v>
                </c:pt>
                <c:pt idx="43510">
                  <c:v>8.7019999999962704E-4</c:v>
                </c:pt>
                <c:pt idx="43511">
                  <c:v>8.7021999999962703E-4</c:v>
                </c:pt>
                <c:pt idx="43512">
                  <c:v>8.7023999999962702E-4</c:v>
                </c:pt>
                <c:pt idx="43513">
                  <c:v>8.7025999999962701E-4</c:v>
                </c:pt>
                <c:pt idx="43514">
                  <c:v>8.70279999999627E-4</c:v>
                </c:pt>
                <c:pt idx="43515">
                  <c:v>8.7029999999962699E-4</c:v>
                </c:pt>
                <c:pt idx="43516">
                  <c:v>8.7031999999962698E-4</c:v>
                </c:pt>
                <c:pt idx="43517">
                  <c:v>8.7033999999962697E-4</c:v>
                </c:pt>
                <c:pt idx="43518">
                  <c:v>8.7035999999962696E-4</c:v>
                </c:pt>
                <c:pt idx="43519">
                  <c:v>8.7037999999962695E-4</c:v>
                </c:pt>
                <c:pt idx="43520">
                  <c:v>8.7039999999962694E-4</c:v>
                </c:pt>
                <c:pt idx="43521">
                  <c:v>8.7041999999962693E-4</c:v>
                </c:pt>
                <c:pt idx="43522">
                  <c:v>8.7043999999962692E-4</c:v>
                </c:pt>
                <c:pt idx="43523">
                  <c:v>8.7045999999962691E-4</c:v>
                </c:pt>
                <c:pt idx="43524">
                  <c:v>8.704799999996269E-4</c:v>
                </c:pt>
                <c:pt idx="43525">
                  <c:v>8.7049999999962689E-4</c:v>
                </c:pt>
                <c:pt idx="43526">
                  <c:v>8.7051999999962688E-4</c:v>
                </c:pt>
                <c:pt idx="43527">
                  <c:v>8.7053999999962687E-4</c:v>
                </c:pt>
                <c:pt idx="43528">
                  <c:v>8.7055999999962686E-4</c:v>
                </c:pt>
                <c:pt idx="43529">
                  <c:v>8.7057999999962685E-4</c:v>
                </c:pt>
                <c:pt idx="43530">
                  <c:v>8.7059999999962684E-4</c:v>
                </c:pt>
                <c:pt idx="43531">
                  <c:v>8.7061999999962683E-4</c:v>
                </c:pt>
                <c:pt idx="43532">
                  <c:v>8.7063999999962682E-4</c:v>
                </c:pt>
                <c:pt idx="43533">
                  <c:v>8.7065999999962681E-4</c:v>
                </c:pt>
                <c:pt idx="43534">
                  <c:v>8.706799999996268E-4</c:v>
                </c:pt>
                <c:pt idx="43535">
                  <c:v>8.7069999999962679E-4</c:v>
                </c:pt>
                <c:pt idx="43536">
                  <c:v>8.7071999999962678E-4</c:v>
                </c:pt>
                <c:pt idx="43537">
                  <c:v>8.7073999999962676E-4</c:v>
                </c:pt>
                <c:pt idx="43538">
                  <c:v>8.7075999999962675E-4</c:v>
                </c:pt>
                <c:pt idx="43539">
                  <c:v>8.7077999999962674E-4</c:v>
                </c:pt>
                <c:pt idx="43540">
                  <c:v>8.7079999999962673E-4</c:v>
                </c:pt>
                <c:pt idx="43541">
                  <c:v>8.7081999999962672E-4</c:v>
                </c:pt>
                <c:pt idx="43542">
                  <c:v>8.7083999999962671E-4</c:v>
                </c:pt>
                <c:pt idx="43543">
                  <c:v>8.708599999996267E-4</c:v>
                </c:pt>
                <c:pt idx="43544">
                  <c:v>8.7087999999962669E-4</c:v>
                </c:pt>
                <c:pt idx="43545">
                  <c:v>8.7089999999962668E-4</c:v>
                </c:pt>
                <c:pt idx="43546">
                  <c:v>8.7091999999962667E-4</c:v>
                </c:pt>
                <c:pt idx="43547">
                  <c:v>8.7093999999962666E-4</c:v>
                </c:pt>
                <c:pt idx="43548">
                  <c:v>8.7095999999962665E-4</c:v>
                </c:pt>
                <c:pt idx="43549">
                  <c:v>8.7097999999962664E-4</c:v>
                </c:pt>
                <c:pt idx="43550">
                  <c:v>8.7099999999962663E-4</c:v>
                </c:pt>
                <c:pt idx="43551">
                  <c:v>8.7101999999962662E-4</c:v>
                </c:pt>
                <c:pt idx="43552">
                  <c:v>8.7103999999962661E-4</c:v>
                </c:pt>
                <c:pt idx="43553">
                  <c:v>8.710599999996266E-4</c:v>
                </c:pt>
                <c:pt idx="43554">
                  <c:v>8.7107999999962659E-4</c:v>
                </c:pt>
                <c:pt idx="43555">
                  <c:v>8.7109999999962658E-4</c:v>
                </c:pt>
                <c:pt idx="43556">
                  <c:v>8.7111999999962657E-4</c:v>
                </c:pt>
                <c:pt idx="43557">
                  <c:v>8.7113999999962656E-4</c:v>
                </c:pt>
                <c:pt idx="43558">
                  <c:v>8.7115999999962655E-4</c:v>
                </c:pt>
                <c:pt idx="43559">
                  <c:v>8.7117999999962654E-4</c:v>
                </c:pt>
                <c:pt idx="43560">
                  <c:v>8.7119999999962653E-4</c:v>
                </c:pt>
                <c:pt idx="43561">
                  <c:v>8.7121999999962652E-4</c:v>
                </c:pt>
                <c:pt idx="43562">
                  <c:v>8.7123999999962651E-4</c:v>
                </c:pt>
                <c:pt idx="43563">
                  <c:v>8.712599999996265E-4</c:v>
                </c:pt>
                <c:pt idx="43564">
                  <c:v>8.7127999999962649E-4</c:v>
                </c:pt>
                <c:pt idx="43565">
                  <c:v>8.7129999999962647E-4</c:v>
                </c:pt>
                <c:pt idx="43566">
                  <c:v>8.7131999999962646E-4</c:v>
                </c:pt>
                <c:pt idx="43567">
                  <c:v>8.7133999999962645E-4</c:v>
                </c:pt>
                <c:pt idx="43568">
                  <c:v>8.7135999999962644E-4</c:v>
                </c:pt>
                <c:pt idx="43569">
                  <c:v>8.7137999999962643E-4</c:v>
                </c:pt>
                <c:pt idx="43570">
                  <c:v>8.7139999999962642E-4</c:v>
                </c:pt>
                <c:pt idx="43571">
                  <c:v>8.7141999999962641E-4</c:v>
                </c:pt>
                <c:pt idx="43572">
                  <c:v>8.714399999996264E-4</c:v>
                </c:pt>
                <c:pt idx="43573">
                  <c:v>8.7145999999962639E-4</c:v>
                </c:pt>
                <c:pt idx="43574">
                  <c:v>8.7147999999962638E-4</c:v>
                </c:pt>
                <c:pt idx="43575">
                  <c:v>8.7149999999962637E-4</c:v>
                </c:pt>
                <c:pt idx="43576">
                  <c:v>8.7151999999962636E-4</c:v>
                </c:pt>
                <c:pt idx="43577">
                  <c:v>8.7153999999962635E-4</c:v>
                </c:pt>
                <c:pt idx="43578">
                  <c:v>8.7155999999962634E-4</c:v>
                </c:pt>
                <c:pt idx="43579">
                  <c:v>8.7157999999962633E-4</c:v>
                </c:pt>
                <c:pt idx="43580">
                  <c:v>8.7159999999962632E-4</c:v>
                </c:pt>
                <c:pt idx="43581">
                  <c:v>8.7161999999962631E-4</c:v>
                </c:pt>
                <c:pt idx="43582">
                  <c:v>8.716399999996263E-4</c:v>
                </c:pt>
                <c:pt idx="43583">
                  <c:v>8.7165999999962629E-4</c:v>
                </c:pt>
                <c:pt idx="43584">
                  <c:v>8.7167999999962628E-4</c:v>
                </c:pt>
                <c:pt idx="43585">
                  <c:v>8.7169999999962627E-4</c:v>
                </c:pt>
                <c:pt idx="43586">
                  <c:v>8.7171999999962626E-4</c:v>
                </c:pt>
                <c:pt idx="43587">
                  <c:v>8.7173999999962625E-4</c:v>
                </c:pt>
                <c:pt idx="43588">
                  <c:v>8.7175999999962624E-4</c:v>
                </c:pt>
                <c:pt idx="43589">
                  <c:v>8.7177999999962623E-4</c:v>
                </c:pt>
                <c:pt idx="43590">
                  <c:v>8.7179999999962622E-4</c:v>
                </c:pt>
                <c:pt idx="43591">
                  <c:v>8.7181999999962621E-4</c:v>
                </c:pt>
                <c:pt idx="43592">
                  <c:v>8.718399999996262E-4</c:v>
                </c:pt>
                <c:pt idx="43593">
                  <c:v>8.7185999999962618E-4</c:v>
                </c:pt>
                <c:pt idx="43594">
                  <c:v>8.7187999999962617E-4</c:v>
                </c:pt>
                <c:pt idx="43595">
                  <c:v>8.7189999999962616E-4</c:v>
                </c:pt>
                <c:pt idx="43596">
                  <c:v>8.7191999999962615E-4</c:v>
                </c:pt>
                <c:pt idx="43597">
                  <c:v>8.7193999999962614E-4</c:v>
                </c:pt>
                <c:pt idx="43598">
                  <c:v>8.7195999999962613E-4</c:v>
                </c:pt>
                <c:pt idx="43599">
                  <c:v>8.7197999999962612E-4</c:v>
                </c:pt>
                <c:pt idx="43600">
                  <c:v>8.7199999999962611E-4</c:v>
                </c:pt>
                <c:pt idx="43601">
                  <c:v>8.720199999996261E-4</c:v>
                </c:pt>
                <c:pt idx="43602">
                  <c:v>8.7203999999962609E-4</c:v>
                </c:pt>
                <c:pt idx="43603">
                  <c:v>8.7205999999962608E-4</c:v>
                </c:pt>
                <c:pt idx="43604">
                  <c:v>8.7207999999962607E-4</c:v>
                </c:pt>
                <c:pt idx="43605">
                  <c:v>8.7209999999962606E-4</c:v>
                </c:pt>
                <c:pt idx="43606">
                  <c:v>8.7211999999962605E-4</c:v>
                </c:pt>
                <c:pt idx="43607">
                  <c:v>8.7213999999962604E-4</c:v>
                </c:pt>
                <c:pt idx="43608">
                  <c:v>8.7215999999962603E-4</c:v>
                </c:pt>
                <c:pt idx="43609">
                  <c:v>8.7217999999962602E-4</c:v>
                </c:pt>
                <c:pt idx="43610">
                  <c:v>8.7219999999962601E-4</c:v>
                </c:pt>
                <c:pt idx="43611">
                  <c:v>8.72219999999626E-4</c:v>
                </c:pt>
                <c:pt idx="43612">
                  <c:v>8.7223999999962599E-4</c:v>
                </c:pt>
                <c:pt idx="43613">
                  <c:v>8.7225999999962598E-4</c:v>
                </c:pt>
                <c:pt idx="43614">
                  <c:v>8.7227999999962597E-4</c:v>
                </c:pt>
                <c:pt idx="43615">
                  <c:v>8.7229999999962596E-4</c:v>
                </c:pt>
                <c:pt idx="43616">
                  <c:v>8.7231999999962595E-4</c:v>
                </c:pt>
                <c:pt idx="43617">
                  <c:v>8.7233999999962594E-4</c:v>
                </c:pt>
                <c:pt idx="43618">
                  <c:v>8.7235999999962593E-4</c:v>
                </c:pt>
                <c:pt idx="43619">
                  <c:v>8.7237999999962592E-4</c:v>
                </c:pt>
                <c:pt idx="43620">
                  <c:v>8.7239999999962591E-4</c:v>
                </c:pt>
                <c:pt idx="43621">
                  <c:v>8.7241999999962589E-4</c:v>
                </c:pt>
                <c:pt idx="43622">
                  <c:v>8.7243999999962588E-4</c:v>
                </c:pt>
                <c:pt idx="43623">
                  <c:v>8.7245999999962587E-4</c:v>
                </c:pt>
                <c:pt idx="43624">
                  <c:v>8.7247999999962586E-4</c:v>
                </c:pt>
                <c:pt idx="43625">
                  <c:v>8.7249999999962585E-4</c:v>
                </c:pt>
                <c:pt idx="43626">
                  <c:v>8.7251999999962584E-4</c:v>
                </c:pt>
                <c:pt idx="43627">
                  <c:v>8.7253999999962583E-4</c:v>
                </c:pt>
                <c:pt idx="43628">
                  <c:v>8.7255999999962582E-4</c:v>
                </c:pt>
                <c:pt idx="43629">
                  <c:v>8.7257999999962581E-4</c:v>
                </c:pt>
                <c:pt idx="43630">
                  <c:v>8.725999999996258E-4</c:v>
                </c:pt>
                <c:pt idx="43631">
                  <c:v>8.7261999999962579E-4</c:v>
                </c:pt>
                <c:pt idx="43632">
                  <c:v>8.7263999999962578E-4</c:v>
                </c:pt>
                <c:pt idx="43633">
                  <c:v>8.7265999999962577E-4</c:v>
                </c:pt>
                <c:pt idx="43634">
                  <c:v>8.7267999999962576E-4</c:v>
                </c:pt>
                <c:pt idx="43635">
                  <c:v>8.7269999999962575E-4</c:v>
                </c:pt>
                <c:pt idx="43636">
                  <c:v>8.7271999999962574E-4</c:v>
                </c:pt>
                <c:pt idx="43637">
                  <c:v>8.7273999999962573E-4</c:v>
                </c:pt>
                <c:pt idx="43638">
                  <c:v>8.7275999999962572E-4</c:v>
                </c:pt>
                <c:pt idx="43639">
                  <c:v>8.7277999999962571E-4</c:v>
                </c:pt>
                <c:pt idx="43640">
                  <c:v>8.727999999996257E-4</c:v>
                </c:pt>
                <c:pt idx="43641">
                  <c:v>8.7281999999962569E-4</c:v>
                </c:pt>
                <c:pt idx="43642">
                  <c:v>8.7283999999962568E-4</c:v>
                </c:pt>
                <c:pt idx="43643">
                  <c:v>8.7285999999962567E-4</c:v>
                </c:pt>
                <c:pt idx="43644">
                  <c:v>8.7287999999962566E-4</c:v>
                </c:pt>
                <c:pt idx="43645">
                  <c:v>8.7289999999962565E-4</c:v>
                </c:pt>
                <c:pt idx="43646">
                  <c:v>8.7291999999962564E-4</c:v>
                </c:pt>
                <c:pt idx="43647">
                  <c:v>8.7293999999962563E-4</c:v>
                </c:pt>
                <c:pt idx="43648">
                  <c:v>8.7295999999962562E-4</c:v>
                </c:pt>
                <c:pt idx="43649">
                  <c:v>8.729799999996256E-4</c:v>
                </c:pt>
                <c:pt idx="43650">
                  <c:v>8.7299999999962559E-4</c:v>
                </c:pt>
                <c:pt idx="43651">
                  <c:v>8.7301999999962558E-4</c:v>
                </c:pt>
                <c:pt idx="43652">
                  <c:v>8.7303999999962557E-4</c:v>
                </c:pt>
                <c:pt idx="43653">
                  <c:v>8.7305999999962556E-4</c:v>
                </c:pt>
                <c:pt idx="43654">
                  <c:v>8.7307999999962555E-4</c:v>
                </c:pt>
                <c:pt idx="43655">
                  <c:v>8.7309999999962554E-4</c:v>
                </c:pt>
                <c:pt idx="43656">
                  <c:v>8.7311999999962553E-4</c:v>
                </c:pt>
                <c:pt idx="43657">
                  <c:v>8.7313999999962552E-4</c:v>
                </c:pt>
                <c:pt idx="43658">
                  <c:v>8.7315999999962551E-4</c:v>
                </c:pt>
                <c:pt idx="43659">
                  <c:v>8.731799999996255E-4</c:v>
                </c:pt>
                <c:pt idx="43660">
                  <c:v>8.7319999999962549E-4</c:v>
                </c:pt>
                <c:pt idx="43661">
                  <c:v>8.7321999999962548E-4</c:v>
                </c:pt>
                <c:pt idx="43662">
                  <c:v>8.7323999999962547E-4</c:v>
                </c:pt>
                <c:pt idx="43663">
                  <c:v>8.7325999999962546E-4</c:v>
                </c:pt>
                <c:pt idx="43664">
                  <c:v>8.7327999999962545E-4</c:v>
                </c:pt>
                <c:pt idx="43665">
                  <c:v>8.7329999999962544E-4</c:v>
                </c:pt>
                <c:pt idx="43666">
                  <c:v>8.7331999999962543E-4</c:v>
                </c:pt>
                <c:pt idx="43667">
                  <c:v>8.7333999999962542E-4</c:v>
                </c:pt>
                <c:pt idx="43668">
                  <c:v>8.7335999999962541E-4</c:v>
                </c:pt>
                <c:pt idx="43669">
                  <c:v>8.733799999996254E-4</c:v>
                </c:pt>
                <c:pt idx="43670">
                  <c:v>8.7339999999962539E-4</c:v>
                </c:pt>
                <c:pt idx="43671">
                  <c:v>8.7341999999962538E-4</c:v>
                </c:pt>
                <c:pt idx="43672">
                  <c:v>8.7343999999962537E-4</c:v>
                </c:pt>
                <c:pt idx="43673">
                  <c:v>8.7345999999962536E-4</c:v>
                </c:pt>
                <c:pt idx="43674">
                  <c:v>8.7347999999962535E-4</c:v>
                </c:pt>
                <c:pt idx="43675">
                  <c:v>8.7349999999962534E-4</c:v>
                </c:pt>
                <c:pt idx="43676">
                  <c:v>8.7351999999962533E-4</c:v>
                </c:pt>
                <c:pt idx="43677">
                  <c:v>8.7353999999962531E-4</c:v>
                </c:pt>
                <c:pt idx="43678">
                  <c:v>8.735599999996253E-4</c:v>
                </c:pt>
                <c:pt idx="43679">
                  <c:v>8.7357999999962529E-4</c:v>
                </c:pt>
                <c:pt idx="43680">
                  <c:v>8.7359999999962528E-4</c:v>
                </c:pt>
                <c:pt idx="43681">
                  <c:v>8.7361999999962527E-4</c:v>
                </c:pt>
                <c:pt idx="43682">
                  <c:v>8.7363999999962526E-4</c:v>
                </c:pt>
                <c:pt idx="43683">
                  <c:v>8.7365999999962525E-4</c:v>
                </c:pt>
                <c:pt idx="43684">
                  <c:v>8.7367999999962524E-4</c:v>
                </c:pt>
                <c:pt idx="43685">
                  <c:v>8.7369999999962523E-4</c:v>
                </c:pt>
                <c:pt idx="43686">
                  <c:v>8.7371999999962522E-4</c:v>
                </c:pt>
                <c:pt idx="43687">
                  <c:v>8.7373999999962521E-4</c:v>
                </c:pt>
                <c:pt idx="43688">
                  <c:v>8.737599999996252E-4</c:v>
                </c:pt>
                <c:pt idx="43689">
                  <c:v>8.7377999999962519E-4</c:v>
                </c:pt>
                <c:pt idx="43690">
                  <c:v>8.7379999999962518E-4</c:v>
                </c:pt>
                <c:pt idx="43691">
                  <c:v>8.7381999999962517E-4</c:v>
                </c:pt>
                <c:pt idx="43692">
                  <c:v>8.7383999999962516E-4</c:v>
                </c:pt>
                <c:pt idx="43693">
                  <c:v>8.7385999999962515E-4</c:v>
                </c:pt>
                <c:pt idx="43694">
                  <c:v>8.7387999999962514E-4</c:v>
                </c:pt>
                <c:pt idx="43695">
                  <c:v>8.7389999999962513E-4</c:v>
                </c:pt>
                <c:pt idx="43696">
                  <c:v>8.7391999999962512E-4</c:v>
                </c:pt>
                <c:pt idx="43697">
                  <c:v>8.7393999999962511E-4</c:v>
                </c:pt>
                <c:pt idx="43698">
                  <c:v>8.739599999996251E-4</c:v>
                </c:pt>
                <c:pt idx="43699">
                  <c:v>8.7397999999962509E-4</c:v>
                </c:pt>
                <c:pt idx="43700">
                  <c:v>8.7399999999962508E-4</c:v>
                </c:pt>
                <c:pt idx="43701">
                  <c:v>8.7401999999962507E-4</c:v>
                </c:pt>
                <c:pt idx="43702">
                  <c:v>8.7403999999962506E-4</c:v>
                </c:pt>
                <c:pt idx="43703">
                  <c:v>8.7405999999962505E-4</c:v>
                </c:pt>
                <c:pt idx="43704">
                  <c:v>8.7407999999962504E-4</c:v>
                </c:pt>
                <c:pt idx="43705">
                  <c:v>8.7409999999962503E-4</c:v>
                </c:pt>
                <c:pt idx="43706">
                  <c:v>8.7411999999962501E-4</c:v>
                </c:pt>
                <c:pt idx="43707">
                  <c:v>8.74139999999625E-4</c:v>
                </c:pt>
                <c:pt idx="43708">
                  <c:v>8.7415999999962499E-4</c:v>
                </c:pt>
                <c:pt idx="43709">
                  <c:v>8.7417999999962498E-4</c:v>
                </c:pt>
                <c:pt idx="43710">
                  <c:v>8.7419999999962497E-4</c:v>
                </c:pt>
                <c:pt idx="43711">
                  <c:v>8.7421999999962496E-4</c:v>
                </c:pt>
                <c:pt idx="43712">
                  <c:v>8.7423999999962495E-4</c:v>
                </c:pt>
                <c:pt idx="43713">
                  <c:v>8.7425999999962494E-4</c:v>
                </c:pt>
                <c:pt idx="43714">
                  <c:v>8.7427999999962493E-4</c:v>
                </c:pt>
                <c:pt idx="43715">
                  <c:v>8.7429999999962492E-4</c:v>
                </c:pt>
                <c:pt idx="43716">
                  <c:v>8.7431999999962491E-4</c:v>
                </c:pt>
                <c:pt idx="43717">
                  <c:v>8.743399999996249E-4</c:v>
                </c:pt>
                <c:pt idx="43718">
                  <c:v>8.7435999999962489E-4</c:v>
                </c:pt>
                <c:pt idx="43719">
                  <c:v>8.7437999999962488E-4</c:v>
                </c:pt>
                <c:pt idx="43720">
                  <c:v>8.7439999999962487E-4</c:v>
                </c:pt>
                <c:pt idx="43721">
                  <c:v>8.7441999999962486E-4</c:v>
                </c:pt>
                <c:pt idx="43722">
                  <c:v>8.7443999999962485E-4</c:v>
                </c:pt>
                <c:pt idx="43723">
                  <c:v>8.7445999999962484E-4</c:v>
                </c:pt>
                <c:pt idx="43724">
                  <c:v>8.7447999999962483E-4</c:v>
                </c:pt>
                <c:pt idx="43725">
                  <c:v>8.7449999999962482E-4</c:v>
                </c:pt>
                <c:pt idx="43726">
                  <c:v>8.7451999999962481E-4</c:v>
                </c:pt>
                <c:pt idx="43727">
                  <c:v>8.745399999996248E-4</c:v>
                </c:pt>
                <c:pt idx="43728">
                  <c:v>8.7455999999962479E-4</c:v>
                </c:pt>
                <c:pt idx="43729">
                  <c:v>8.7457999999962478E-4</c:v>
                </c:pt>
                <c:pt idx="43730">
                  <c:v>8.7459999999962477E-4</c:v>
                </c:pt>
                <c:pt idx="43731">
                  <c:v>8.7461999999962476E-4</c:v>
                </c:pt>
                <c:pt idx="43732">
                  <c:v>8.7463999999962475E-4</c:v>
                </c:pt>
                <c:pt idx="43733">
                  <c:v>8.7465999999962474E-4</c:v>
                </c:pt>
                <c:pt idx="43734">
                  <c:v>8.7467999999962472E-4</c:v>
                </c:pt>
                <c:pt idx="43735">
                  <c:v>8.7469999999962471E-4</c:v>
                </c:pt>
                <c:pt idx="43736">
                  <c:v>8.747199999996247E-4</c:v>
                </c:pt>
                <c:pt idx="43737">
                  <c:v>8.7473999999962469E-4</c:v>
                </c:pt>
                <c:pt idx="43738">
                  <c:v>8.7475999999962468E-4</c:v>
                </c:pt>
                <c:pt idx="43739">
                  <c:v>8.7477999999962467E-4</c:v>
                </c:pt>
                <c:pt idx="43740">
                  <c:v>8.7479999999962466E-4</c:v>
                </c:pt>
                <c:pt idx="43741">
                  <c:v>8.7481999999962465E-4</c:v>
                </c:pt>
                <c:pt idx="43742">
                  <c:v>8.7483999999962464E-4</c:v>
                </c:pt>
                <c:pt idx="43743">
                  <c:v>8.7485999999962463E-4</c:v>
                </c:pt>
                <c:pt idx="43744">
                  <c:v>8.7487999999962462E-4</c:v>
                </c:pt>
                <c:pt idx="43745">
                  <c:v>8.7489999999962461E-4</c:v>
                </c:pt>
                <c:pt idx="43746">
                  <c:v>8.749199999996246E-4</c:v>
                </c:pt>
                <c:pt idx="43747">
                  <c:v>8.7493999999962459E-4</c:v>
                </c:pt>
                <c:pt idx="43748">
                  <c:v>8.7495999999962458E-4</c:v>
                </c:pt>
                <c:pt idx="43749">
                  <c:v>8.7497999999962457E-4</c:v>
                </c:pt>
                <c:pt idx="43750">
                  <c:v>8.7499999999962456E-4</c:v>
                </c:pt>
                <c:pt idx="43751">
                  <c:v>8.7501999999962455E-4</c:v>
                </c:pt>
                <c:pt idx="43752">
                  <c:v>8.7503999999962454E-4</c:v>
                </c:pt>
                <c:pt idx="43753">
                  <c:v>8.7505999999962453E-4</c:v>
                </c:pt>
                <c:pt idx="43754">
                  <c:v>8.7507999999962452E-4</c:v>
                </c:pt>
                <c:pt idx="43755">
                  <c:v>8.7509999999962451E-4</c:v>
                </c:pt>
                <c:pt idx="43756">
                  <c:v>8.751199999996245E-4</c:v>
                </c:pt>
                <c:pt idx="43757">
                  <c:v>8.7513999999962449E-4</c:v>
                </c:pt>
                <c:pt idx="43758">
                  <c:v>8.7515999999962448E-4</c:v>
                </c:pt>
                <c:pt idx="43759">
                  <c:v>8.7517999999962447E-4</c:v>
                </c:pt>
                <c:pt idx="43760">
                  <c:v>8.7519999999962446E-4</c:v>
                </c:pt>
                <c:pt idx="43761">
                  <c:v>8.7521999999962445E-4</c:v>
                </c:pt>
                <c:pt idx="43762">
                  <c:v>8.7523999999962443E-4</c:v>
                </c:pt>
                <c:pt idx="43763">
                  <c:v>8.7525999999962442E-4</c:v>
                </c:pt>
                <c:pt idx="43764">
                  <c:v>8.7527999999962441E-4</c:v>
                </c:pt>
                <c:pt idx="43765">
                  <c:v>8.752999999996244E-4</c:v>
                </c:pt>
                <c:pt idx="43766">
                  <c:v>8.7531999999962439E-4</c:v>
                </c:pt>
                <c:pt idx="43767">
                  <c:v>8.7533999999962438E-4</c:v>
                </c:pt>
                <c:pt idx="43768">
                  <c:v>8.7535999999962437E-4</c:v>
                </c:pt>
                <c:pt idx="43769">
                  <c:v>8.7537999999962436E-4</c:v>
                </c:pt>
                <c:pt idx="43770">
                  <c:v>8.7539999999962435E-4</c:v>
                </c:pt>
                <c:pt idx="43771">
                  <c:v>8.7541999999962434E-4</c:v>
                </c:pt>
                <c:pt idx="43772">
                  <c:v>8.7543999999962433E-4</c:v>
                </c:pt>
                <c:pt idx="43773">
                  <c:v>8.7545999999962432E-4</c:v>
                </c:pt>
                <c:pt idx="43774">
                  <c:v>8.7547999999962431E-4</c:v>
                </c:pt>
                <c:pt idx="43775">
                  <c:v>8.754999999996243E-4</c:v>
                </c:pt>
                <c:pt idx="43776">
                  <c:v>8.7551999999962429E-4</c:v>
                </c:pt>
                <c:pt idx="43777">
                  <c:v>8.7553999999962428E-4</c:v>
                </c:pt>
                <c:pt idx="43778">
                  <c:v>8.7555999999962427E-4</c:v>
                </c:pt>
                <c:pt idx="43779">
                  <c:v>8.7557999999962426E-4</c:v>
                </c:pt>
                <c:pt idx="43780">
                  <c:v>8.7559999999962425E-4</c:v>
                </c:pt>
                <c:pt idx="43781">
                  <c:v>8.7561999999962424E-4</c:v>
                </c:pt>
                <c:pt idx="43782">
                  <c:v>8.7563999999962423E-4</c:v>
                </c:pt>
                <c:pt idx="43783">
                  <c:v>8.7565999999962422E-4</c:v>
                </c:pt>
                <c:pt idx="43784">
                  <c:v>8.7567999999962421E-4</c:v>
                </c:pt>
                <c:pt idx="43785">
                  <c:v>8.756999999996242E-4</c:v>
                </c:pt>
                <c:pt idx="43786">
                  <c:v>8.7571999999962419E-4</c:v>
                </c:pt>
                <c:pt idx="43787">
                  <c:v>8.7573999999962418E-4</c:v>
                </c:pt>
                <c:pt idx="43788">
                  <c:v>8.7575999999962417E-4</c:v>
                </c:pt>
                <c:pt idx="43789">
                  <c:v>8.7577999999962416E-4</c:v>
                </c:pt>
                <c:pt idx="43790">
                  <c:v>8.7579999999962414E-4</c:v>
                </c:pt>
                <c:pt idx="43791">
                  <c:v>8.7581999999962413E-4</c:v>
                </c:pt>
                <c:pt idx="43792">
                  <c:v>8.7583999999962412E-4</c:v>
                </c:pt>
                <c:pt idx="43793">
                  <c:v>8.7585999999962411E-4</c:v>
                </c:pt>
                <c:pt idx="43794">
                  <c:v>8.758799999996241E-4</c:v>
                </c:pt>
                <c:pt idx="43795">
                  <c:v>8.7589999999962409E-4</c:v>
                </c:pt>
                <c:pt idx="43796">
                  <c:v>8.7591999999962408E-4</c:v>
                </c:pt>
                <c:pt idx="43797">
                  <c:v>8.7593999999962407E-4</c:v>
                </c:pt>
                <c:pt idx="43798">
                  <c:v>8.7595999999962406E-4</c:v>
                </c:pt>
                <c:pt idx="43799">
                  <c:v>8.7597999999962405E-4</c:v>
                </c:pt>
                <c:pt idx="43800">
                  <c:v>8.7599999999962404E-4</c:v>
                </c:pt>
                <c:pt idx="43801">
                  <c:v>8.7601999999962403E-4</c:v>
                </c:pt>
                <c:pt idx="43802">
                  <c:v>8.7603999999962402E-4</c:v>
                </c:pt>
                <c:pt idx="43803">
                  <c:v>8.7605999999962401E-4</c:v>
                </c:pt>
                <c:pt idx="43804">
                  <c:v>8.76079999999624E-4</c:v>
                </c:pt>
                <c:pt idx="43805">
                  <c:v>8.7609999999962399E-4</c:v>
                </c:pt>
                <c:pt idx="43806">
                  <c:v>8.7611999999962398E-4</c:v>
                </c:pt>
                <c:pt idx="43807">
                  <c:v>8.7613999999962397E-4</c:v>
                </c:pt>
                <c:pt idx="43808">
                  <c:v>8.7615999999962396E-4</c:v>
                </c:pt>
                <c:pt idx="43809">
                  <c:v>8.7617999999962395E-4</c:v>
                </c:pt>
                <c:pt idx="43810">
                  <c:v>8.7619999999962394E-4</c:v>
                </c:pt>
                <c:pt idx="43811">
                  <c:v>8.7621999999962393E-4</c:v>
                </c:pt>
                <c:pt idx="43812">
                  <c:v>8.7623999999962392E-4</c:v>
                </c:pt>
                <c:pt idx="43813">
                  <c:v>8.7625999999962391E-4</c:v>
                </c:pt>
                <c:pt idx="43814">
                  <c:v>8.762799999996239E-4</c:v>
                </c:pt>
                <c:pt idx="43815">
                  <c:v>8.7629999999962389E-4</c:v>
                </c:pt>
                <c:pt idx="43816">
                  <c:v>8.7631999999962388E-4</c:v>
                </c:pt>
                <c:pt idx="43817">
                  <c:v>8.7633999999962387E-4</c:v>
                </c:pt>
                <c:pt idx="43818">
                  <c:v>8.7635999999962385E-4</c:v>
                </c:pt>
                <c:pt idx="43819">
                  <c:v>8.7637999999962384E-4</c:v>
                </c:pt>
                <c:pt idx="43820">
                  <c:v>8.7639999999962383E-4</c:v>
                </c:pt>
                <c:pt idx="43821">
                  <c:v>8.7641999999962382E-4</c:v>
                </c:pt>
                <c:pt idx="43822">
                  <c:v>8.7643999999962381E-4</c:v>
                </c:pt>
                <c:pt idx="43823">
                  <c:v>8.764599999996238E-4</c:v>
                </c:pt>
                <c:pt idx="43824">
                  <c:v>8.7647999999962379E-4</c:v>
                </c:pt>
                <c:pt idx="43825">
                  <c:v>8.7649999999962378E-4</c:v>
                </c:pt>
                <c:pt idx="43826">
                  <c:v>8.7651999999962377E-4</c:v>
                </c:pt>
                <c:pt idx="43827">
                  <c:v>8.7653999999962376E-4</c:v>
                </c:pt>
                <c:pt idx="43828">
                  <c:v>8.7655999999962375E-4</c:v>
                </c:pt>
                <c:pt idx="43829">
                  <c:v>8.7657999999962374E-4</c:v>
                </c:pt>
                <c:pt idx="43830">
                  <c:v>8.7659999999962373E-4</c:v>
                </c:pt>
                <c:pt idx="43831">
                  <c:v>8.7661999999962372E-4</c:v>
                </c:pt>
                <c:pt idx="43832">
                  <c:v>8.7663999999962371E-4</c:v>
                </c:pt>
                <c:pt idx="43833">
                  <c:v>8.766599999996237E-4</c:v>
                </c:pt>
                <c:pt idx="43834">
                  <c:v>8.7667999999962369E-4</c:v>
                </c:pt>
                <c:pt idx="43835">
                  <c:v>8.7669999999962368E-4</c:v>
                </c:pt>
                <c:pt idx="43836">
                  <c:v>8.7671999999962367E-4</c:v>
                </c:pt>
                <c:pt idx="43837">
                  <c:v>8.7673999999962366E-4</c:v>
                </c:pt>
                <c:pt idx="43838">
                  <c:v>8.7675999999962365E-4</c:v>
                </c:pt>
                <c:pt idx="43839">
                  <c:v>8.7677999999962364E-4</c:v>
                </c:pt>
                <c:pt idx="43840">
                  <c:v>8.7679999999962363E-4</c:v>
                </c:pt>
                <c:pt idx="43841">
                  <c:v>8.7681999999962362E-4</c:v>
                </c:pt>
                <c:pt idx="43842">
                  <c:v>8.7683999999962361E-4</c:v>
                </c:pt>
                <c:pt idx="43843">
                  <c:v>8.768599999996236E-4</c:v>
                </c:pt>
                <c:pt idx="43844">
                  <c:v>8.7687999999962359E-4</c:v>
                </c:pt>
                <c:pt idx="43845">
                  <c:v>8.7689999999962358E-4</c:v>
                </c:pt>
                <c:pt idx="43846">
                  <c:v>8.7691999999962356E-4</c:v>
                </c:pt>
                <c:pt idx="43847">
                  <c:v>8.7693999999962355E-4</c:v>
                </c:pt>
                <c:pt idx="43848">
                  <c:v>8.7695999999962354E-4</c:v>
                </c:pt>
                <c:pt idx="43849">
                  <c:v>8.7697999999962353E-4</c:v>
                </c:pt>
                <c:pt idx="43850">
                  <c:v>8.7699999999962352E-4</c:v>
                </c:pt>
                <c:pt idx="43851">
                  <c:v>8.7701999999962351E-4</c:v>
                </c:pt>
                <c:pt idx="43852">
                  <c:v>8.770399999996235E-4</c:v>
                </c:pt>
                <c:pt idx="43853">
                  <c:v>8.7705999999962349E-4</c:v>
                </c:pt>
                <c:pt idx="43854">
                  <c:v>8.7707999999962348E-4</c:v>
                </c:pt>
                <c:pt idx="43855">
                  <c:v>8.7709999999962347E-4</c:v>
                </c:pt>
                <c:pt idx="43856">
                  <c:v>8.7711999999962346E-4</c:v>
                </c:pt>
                <c:pt idx="43857">
                  <c:v>8.7713999999962345E-4</c:v>
                </c:pt>
                <c:pt idx="43858">
                  <c:v>8.7715999999962344E-4</c:v>
                </c:pt>
                <c:pt idx="43859">
                  <c:v>8.7717999999962343E-4</c:v>
                </c:pt>
                <c:pt idx="43860">
                  <c:v>8.7719999999962342E-4</c:v>
                </c:pt>
                <c:pt idx="43861">
                  <c:v>8.7721999999962341E-4</c:v>
                </c:pt>
                <c:pt idx="43862">
                  <c:v>8.772399999996234E-4</c:v>
                </c:pt>
                <c:pt idx="43863">
                  <c:v>8.7725999999962339E-4</c:v>
                </c:pt>
                <c:pt idx="43864">
                  <c:v>8.7727999999962338E-4</c:v>
                </c:pt>
                <c:pt idx="43865">
                  <c:v>8.7729999999962337E-4</c:v>
                </c:pt>
                <c:pt idx="43866">
                  <c:v>8.7731999999962336E-4</c:v>
                </c:pt>
                <c:pt idx="43867">
                  <c:v>8.7733999999962335E-4</c:v>
                </c:pt>
                <c:pt idx="43868">
                  <c:v>8.7735999999962334E-4</c:v>
                </c:pt>
                <c:pt idx="43869">
                  <c:v>8.7737999999962333E-4</c:v>
                </c:pt>
                <c:pt idx="43870">
                  <c:v>8.7739999999962332E-4</c:v>
                </c:pt>
                <c:pt idx="43871">
                  <c:v>8.7741999999962331E-4</c:v>
                </c:pt>
                <c:pt idx="43872">
                  <c:v>8.774399999996233E-4</c:v>
                </c:pt>
                <c:pt idx="43873">
                  <c:v>8.7745999999962329E-4</c:v>
                </c:pt>
                <c:pt idx="43874">
                  <c:v>8.7747999999962327E-4</c:v>
                </c:pt>
                <c:pt idx="43875">
                  <c:v>8.7749999999962326E-4</c:v>
                </c:pt>
                <c:pt idx="43876">
                  <c:v>8.7751999999962325E-4</c:v>
                </c:pt>
                <c:pt idx="43877">
                  <c:v>8.7753999999962324E-4</c:v>
                </c:pt>
                <c:pt idx="43878">
                  <c:v>8.7755999999962323E-4</c:v>
                </c:pt>
                <c:pt idx="43879">
                  <c:v>8.7757999999962322E-4</c:v>
                </c:pt>
                <c:pt idx="43880">
                  <c:v>8.7759999999962321E-4</c:v>
                </c:pt>
                <c:pt idx="43881">
                  <c:v>8.776199999996232E-4</c:v>
                </c:pt>
                <c:pt idx="43882">
                  <c:v>8.7763999999962319E-4</c:v>
                </c:pt>
                <c:pt idx="43883">
                  <c:v>8.7765999999962318E-4</c:v>
                </c:pt>
                <c:pt idx="43884">
                  <c:v>8.7767999999962317E-4</c:v>
                </c:pt>
                <c:pt idx="43885">
                  <c:v>8.7769999999962316E-4</c:v>
                </c:pt>
                <c:pt idx="43886">
                  <c:v>8.7771999999962315E-4</c:v>
                </c:pt>
                <c:pt idx="43887">
                  <c:v>8.7773999999962314E-4</c:v>
                </c:pt>
                <c:pt idx="43888">
                  <c:v>8.7775999999962313E-4</c:v>
                </c:pt>
                <c:pt idx="43889">
                  <c:v>8.7777999999962312E-4</c:v>
                </c:pt>
                <c:pt idx="43890">
                  <c:v>8.7779999999962311E-4</c:v>
                </c:pt>
                <c:pt idx="43891">
                  <c:v>8.778199999996231E-4</c:v>
                </c:pt>
                <c:pt idx="43892">
                  <c:v>8.7783999999962309E-4</c:v>
                </c:pt>
                <c:pt idx="43893">
                  <c:v>8.7785999999962308E-4</c:v>
                </c:pt>
                <c:pt idx="43894">
                  <c:v>8.7787999999962307E-4</c:v>
                </c:pt>
                <c:pt idx="43895">
                  <c:v>8.7789999999962306E-4</c:v>
                </c:pt>
                <c:pt idx="43896">
                  <c:v>8.7791999999962305E-4</c:v>
                </c:pt>
                <c:pt idx="43897">
                  <c:v>8.7793999999962304E-4</c:v>
                </c:pt>
                <c:pt idx="43898">
                  <c:v>8.7795999999962303E-4</c:v>
                </c:pt>
                <c:pt idx="43899">
                  <c:v>8.7797999999962302E-4</c:v>
                </c:pt>
                <c:pt idx="43900">
                  <c:v>8.7799999999962301E-4</c:v>
                </c:pt>
                <c:pt idx="43901">
                  <c:v>8.78019999999623E-4</c:v>
                </c:pt>
                <c:pt idx="43902">
                  <c:v>8.7803999999962298E-4</c:v>
                </c:pt>
                <c:pt idx="43903">
                  <c:v>8.7805999999962297E-4</c:v>
                </c:pt>
                <c:pt idx="43904">
                  <c:v>8.7807999999962296E-4</c:v>
                </c:pt>
                <c:pt idx="43905">
                  <c:v>8.7809999999962295E-4</c:v>
                </c:pt>
                <c:pt idx="43906">
                  <c:v>8.7811999999962294E-4</c:v>
                </c:pt>
                <c:pt idx="43907">
                  <c:v>8.7813999999962293E-4</c:v>
                </c:pt>
                <c:pt idx="43908">
                  <c:v>8.7815999999962292E-4</c:v>
                </c:pt>
                <c:pt idx="43909">
                  <c:v>8.7817999999962291E-4</c:v>
                </c:pt>
                <c:pt idx="43910">
                  <c:v>8.781999999996229E-4</c:v>
                </c:pt>
                <c:pt idx="43911">
                  <c:v>8.7821999999962289E-4</c:v>
                </c:pt>
                <c:pt idx="43912">
                  <c:v>8.7823999999962288E-4</c:v>
                </c:pt>
                <c:pt idx="43913">
                  <c:v>8.7825999999962287E-4</c:v>
                </c:pt>
                <c:pt idx="43914">
                  <c:v>8.7827999999962286E-4</c:v>
                </c:pt>
                <c:pt idx="43915">
                  <c:v>8.7829999999962285E-4</c:v>
                </c:pt>
                <c:pt idx="43916">
                  <c:v>8.7831999999962284E-4</c:v>
                </c:pt>
                <c:pt idx="43917">
                  <c:v>8.7833999999962283E-4</c:v>
                </c:pt>
                <c:pt idx="43918">
                  <c:v>8.7835999999962282E-4</c:v>
                </c:pt>
                <c:pt idx="43919">
                  <c:v>8.7837999999962281E-4</c:v>
                </c:pt>
                <c:pt idx="43920">
                  <c:v>8.783999999996228E-4</c:v>
                </c:pt>
                <c:pt idx="43921">
                  <c:v>8.7841999999962279E-4</c:v>
                </c:pt>
                <c:pt idx="43922">
                  <c:v>8.7843999999962278E-4</c:v>
                </c:pt>
                <c:pt idx="43923">
                  <c:v>8.7845999999962277E-4</c:v>
                </c:pt>
                <c:pt idx="43924">
                  <c:v>8.7847999999962276E-4</c:v>
                </c:pt>
                <c:pt idx="43925">
                  <c:v>8.7849999999962275E-4</c:v>
                </c:pt>
                <c:pt idx="43926">
                  <c:v>8.7851999999962274E-4</c:v>
                </c:pt>
                <c:pt idx="43927">
                  <c:v>8.7853999999962273E-4</c:v>
                </c:pt>
                <c:pt idx="43928">
                  <c:v>8.7855999999962272E-4</c:v>
                </c:pt>
                <c:pt idx="43929">
                  <c:v>8.7857999999962271E-4</c:v>
                </c:pt>
                <c:pt idx="43930">
                  <c:v>8.7859999999962269E-4</c:v>
                </c:pt>
                <c:pt idx="43931">
                  <c:v>8.7861999999962268E-4</c:v>
                </c:pt>
                <c:pt idx="43932">
                  <c:v>8.7863999999962267E-4</c:v>
                </c:pt>
                <c:pt idx="43933">
                  <c:v>8.7865999999962266E-4</c:v>
                </c:pt>
                <c:pt idx="43934">
                  <c:v>8.7867999999962265E-4</c:v>
                </c:pt>
                <c:pt idx="43935">
                  <c:v>8.7869999999962264E-4</c:v>
                </c:pt>
                <c:pt idx="43936">
                  <c:v>8.7871999999962263E-4</c:v>
                </c:pt>
                <c:pt idx="43937">
                  <c:v>8.7873999999962262E-4</c:v>
                </c:pt>
                <c:pt idx="43938">
                  <c:v>8.7875999999962261E-4</c:v>
                </c:pt>
                <c:pt idx="43939">
                  <c:v>8.787799999996226E-4</c:v>
                </c:pt>
                <c:pt idx="43940">
                  <c:v>8.7879999999962259E-4</c:v>
                </c:pt>
                <c:pt idx="43941">
                  <c:v>8.7881999999962258E-4</c:v>
                </c:pt>
                <c:pt idx="43942">
                  <c:v>8.7883999999962257E-4</c:v>
                </c:pt>
                <c:pt idx="43943">
                  <c:v>8.7885999999962256E-4</c:v>
                </c:pt>
                <c:pt idx="43944">
                  <c:v>8.7887999999962255E-4</c:v>
                </c:pt>
                <c:pt idx="43945">
                  <c:v>8.7889999999962254E-4</c:v>
                </c:pt>
                <c:pt idx="43946">
                  <c:v>8.7891999999962253E-4</c:v>
                </c:pt>
                <c:pt idx="43947">
                  <c:v>8.7893999999962252E-4</c:v>
                </c:pt>
                <c:pt idx="43948">
                  <c:v>8.7895999999962251E-4</c:v>
                </c:pt>
                <c:pt idx="43949">
                  <c:v>8.789799999996225E-4</c:v>
                </c:pt>
                <c:pt idx="43950">
                  <c:v>8.7899999999962249E-4</c:v>
                </c:pt>
                <c:pt idx="43951">
                  <c:v>8.7901999999962248E-4</c:v>
                </c:pt>
                <c:pt idx="43952">
                  <c:v>8.7903999999962247E-4</c:v>
                </c:pt>
                <c:pt idx="43953">
                  <c:v>8.7905999999962246E-4</c:v>
                </c:pt>
                <c:pt idx="43954">
                  <c:v>8.7907999999962245E-4</c:v>
                </c:pt>
                <c:pt idx="43955">
                  <c:v>8.7909999999962244E-4</c:v>
                </c:pt>
                <c:pt idx="43956">
                  <c:v>8.7911999999962243E-4</c:v>
                </c:pt>
                <c:pt idx="43957">
                  <c:v>8.7913999999962242E-4</c:v>
                </c:pt>
                <c:pt idx="43958">
                  <c:v>8.791599999996224E-4</c:v>
                </c:pt>
                <c:pt idx="43959">
                  <c:v>8.7917999999962239E-4</c:v>
                </c:pt>
                <c:pt idx="43960">
                  <c:v>8.7919999999962238E-4</c:v>
                </c:pt>
                <c:pt idx="43961">
                  <c:v>8.7921999999962237E-4</c:v>
                </c:pt>
                <c:pt idx="43962">
                  <c:v>8.7923999999962236E-4</c:v>
                </c:pt>
                <c:pt idx="43963">
                  <c:v>8.7925999999962235E-4</c:v>
                </c:pt>
                <c:pt idx="43964">
                  <c:v>8.7927999999962234E-4</c:v>
                </c:pt>
                <c:pt idx="43965">
                  <c:v>8.7929999999962233E-4</c:v>
                </c:pt>
                <c:pt idx="43966">
                  <c:v>8.7931999999962232E-4</c:v>
                </c:pt>
                <c:pt idx="43967">
                  <c:v>8.7933999999962231E-4</c:v>
                </c:pt>
                <c:pt idx="43968">
                  <c:v>8.793599999996223E-4</c:v>
                </c:pt>
                <c:pt idx="43969">
                  <c:v>8.7937999999962229E-4</c:v>
                </c:pt>
                <c:pt idx="43970">
                  <c:v>8.7939999999962228E-4</c:v>
                </c:pt>
                <c:pt idx="43971">
                  <c:v>8.7941999999962227E-4</c:v>
                </c:pt>
                <c:pt idx="43972">
                  <c:v>8.7943999999962226E-4</c:v>
                </c:pt>
                <c:pt idx="43973">
                  <c:v>8.7945999999962225E-4</c:v>
                </c:pt>
                <c:pt idx="43974">
                  <c:v>8.7947999999962224E-4</c:v>
                </c:pt>
                <c:pt idx="43975">
                  <c:v>8.7949999999962223E-4</c:v>
                </c:pt>
                <c:pt idx="43976">
                  <c:v>8.7951999999962222E-4</c:v>
                </c:pt>
                <c:pt idx="43977">
                  <c:v>8.7953999999962221E-4</c:v>
                </c:pt>
                <c:pt idx="43978">
                  <c:v>8.795599999996222E-4</c:v>
                </c:pt>
                <c:pt idx="43979">
                  <c:v>8.7957999999962219E-4</c:v>
                </c:pt>
                <c:pt idx="43980">
                  <c:v>8.7959999999962218E-4</c:v>
                </c:pt>
                <c:pt idx="43981">
                  <c:v>8.7961999999962217E-4</c:v>
                </c:pt>
                <c:pt idx="43982">
                  <c:v>8.7963999999962216E-4</c:v>
                </c:pt>
                <c:pt idx="43983">
                  <c:v>8.7965999999962215E-4</c:v>
                </c:pt>
                <c:pt idx="43984">
                  <c:v>8.7967999999962214E-4</c:v>
                </c:pt>
                <c:pt idx="43985">
                  <c:v>8.7969999999962213E-4</c:v>
                </c:pt>
                <c:pt idx="43986">
                  <c:v>8.7971999999962212E-4</c:v>
                </c:pt>
                <c:pt idx="43987">
                  <c:v>8.797399999996221E-4</c:v>
                </c:pt>
                <c:pt idx="43988">
                  <c:v>8.7975999999962209E-4</c:v>
                </c:pt>
                <c:pt idx="43989">
                  <c:v>8.7977999999962208E-4</c:v>
                </c:pt>
                <c:pt idx="43990">
                  <c:v>8.7979999999962207E-4</c:v>
                </c:pt>
                <c:pt idx="43991">
                  <c:v>8.7981999999962206E-4</c:v>
                </c:pt>
                <c:pt idx="43992">
                  <c:v>8.7983999999962205E-4</c:v>
                </c:pt>
                <c:pt idx="43993">
                  <c:v>8.7985999999962204E-4</c:v>
                </c:pt>
                <c:pt idx="43994">
                  <c:v>8.7987999999962203E-4</c:v>
                </c:pt>
                <c:pt idx="43995">
                  <c:v>8.7989999999962202E-4</c:v>
                </c:pt>
                <c:pt idx="43996">
                  <c:v>8.7991999999962201E-4</c:v>
                </c:pt>
                <c:pt idx="43997">
                  <c:v>8.79939999999622E-4</c:v>
                </c:pt>
                <c:pt idx="43998">
                  <c:v>8.7995999999962199E-4</c:v>
                </c:pt>
                <c:pt idx="43999">
                  <c:v>8.7997999999962198E-4</c:v>
                </c:pt>
                <c:pt idx="44000">
                  <c:v>8.7999999999962197E-4</c:v>
                </c:pt>
                <c:pt idx="44001">
                  <c:v>8.8001999999962196E-4</c:v>
                </c:pt>
                <c:pt idx="44002">
                  <c:v>8.8003999999962195E-4</c:v>
                </c:pt>
                <c:pt idx="44003">
                  <c:v>8.8005999999962194E-4</c:v>
                </c:pt>
                <c:pt idx="44004">
                  <c:v>8.8007999999962193E-4</c:v>
                </c:pt>
                <c:pt idx="44005">
                  <c:v>8.8009999999962192E-4</c:v>
                </c:pt>
                <c:pt idx="44006">
                  <c:v>8.8011999999962191E-4</c:v>
                </c:pt>
                <c:pt idx="44007">
                  <c:v>8.801399999996219E-4</c:v>
                </c:pt>
                <c:pt idx="44008">
                  <c:v>8.8015999999962189E-4</c:v>
                </c:pt>
                <c:pt idx="44009">
                  <c:v>8.8017999999962188E-4</c:v>
                </c:pt>
                <c:pt idx="44010">
                  <c:v>8.8019999999962187E-4</c:v>
                </c:pt>
                <c:pt idx="44011">
                  <c:v>8.8021999999962186E-4</c:v>
                </c:pt>
                <c:pt idx="44012">
                  <c:v>8.8023999999962185E-4</c:v>
                </c:pt>
                <c:pt idx="44013">
                  <c:v>8.8025999999962184E-4</c:v>
                </c:pt>
                <c:pt idx="44014">
                  <c:v>8.8027999999962183E-4</c:v>
                </c:pt>
                <c:pt idx="44015">
                  <c:v>8.8029999999962181E-4</c:v>
                </c:pt>
                <c:pt idx="44016">
                  <c:v>8.803199999996218E-4</c:v>
                </c:pt>
                <c:pt idx="44017">
                  <c:v>8.8033999999962179E-4</c:v>
                </c:pt>
                <c:pt idx="44018">
                  <c:v>8.8035999999962178E-4</c:v>
                </c:pt>
                <c:pt idx="44019">
                  <c:v>8.8037999999962177E-4</c:v>
                </c:pt>
                <c:pt idx="44020">
                  <c:v>8.8039999999962176E-4</c:v>
                </c:pt>
                <c:pt idx="44021">
                  <c:v>8.8041999999962175E-4</c:v>
                </c:pt>
                <c:pt idx="44022">
                  <c:v>8.8043999999962174E-4</c:v>
                </c:pt>
                <c:pt idx="44023">
                  <c:v>8.8045999999962173E-4</c:v>
                </c:pt>
                <c:pt idx="44024">
                  <c:v>8.8047999999962172E-4</c:v>
                </c:pt>
                <c:pt idx="44025">
                  <c:v>8.8049999999962171E-4</c:v>
                </c:pt>
                <c:pt idx="44026">
                  <c:v>8.805199999996217E-4</c:v>
                </c:pt>
                <c:pt idx="44027">
                  <c:v>8.8053999999962169E-4</c:v>
                </c:pt>
                <c:pt idx="44028">
                  <c:v>8.8055999999962168E-4</c:v>
                </c:pt>
                <c:pt idx="44029">
                  <c:v>8.8057999999962167E-4</c:v>
                </c:pt>
                <c:pt idx="44030">
                  <c:v>8.8059999999962166E-4</c:v>
                </c:pt>
                <c:pt idx="44031">
                  <c:v>8.8061999999962165E-4</c:v>
                </c:pt>
                <c:pt idx="44032">
                  <c:v>8.8063999999962164E-4</c:v>
                </c:pt>
                <c:pt idx="44033">
                  <c:v>8.8065999999962163E-4</c:v>
                </c:pt>
                <c:pt idx="44034">
                  <c:v>8.8067999999962162E-4</c:v>
                </c:pt>
                <c:pt idx="44035">
                  <c:v>8.8069999999962161E-4</c:v>
                </c:pt>
                <c:pt idx="44036">
                  <c:v>8.807199999996216E-4</c:v>
                </c:pt>
                <c:pt idx="44037">
                  <c:v>8.8073999999962159E-4</c:v>
                </c:pt>
                <c:pt idx="44038">
                  <c:v>8.8075999999962158E-4</c:v>
                </c:pt>
                <c:pt idx="44039">
                  <c:v>8.8077999999962157E-4</c:v>
                </c:pt>
                <c:pt idx="44040">
                  <c:v>8.8079999999962156E-4</c:v>
                </c:pt>
                <c:pt idx="44041">
                  <c:v>8.8081999999962155E-4</c:v>
                </c:pt>
                <c:pt idx="44042">
                  <c:v>8.8083999999962154E-4</c:v>
                </c:pt>
                <c:pt idx="44043">
                  <c:v>8.8085999999962152E-4</c:v>
                </c:pt>
                <c:pt idx="44044">
                  <c:v>8.8087999999962151E-4</c:v>
                </c:pt>
                <c:pt idx="44045">
                  <c:v>8.808999999996215E-4</c:v>
                </c:pt>
                <c:pt idx="44046">
                  <c:v>8.8091999999962149E-4</c:v>
                </c:pt>
                <c:pt idx="44047">
                  <c:v>8.8093999999962148E-4</c:v>
                </c:pt>
                <c:pt idx="44048">
                  <c:v>8.8095999999962147E-4</c:v>
                </c:pt>
                <c:pt idx="44049">
                  <c:v>8.8097999999962146E-4</c:v>
                </c:pt>
                <c:pt idx="44050">
                  <c:v>8.8099999999962145E-4</c:v>
                </c:pt>
                <c:pt idx="44051">
                  <c:v>8.8101999999962144E-4</c:v>
                </c:pt>
                <c:pt idx="44052">
                  <c:v>8.8103999999962143E-4</c:v>
                </c:pt>
                <c:pt idx="44053">
                  <c:v>8.8105999999962142E-4</c:v>
                </c:pt>
                <c:pt idx="44054">
                  <c:v>8.8107999999962141E-4</c:v>
                </c:pt>
                <c:pt idx="44055">
                  <c:v>8.810999999996214E-4</c:v>
                </c:pt>
                <c:pt idx="44056">
                  <c:v>8.8111999999962139E-4</c:v>
                </c:pt>
                <c:pt idx="44057">
                  <c:v>8.8113999999962138E-4</c:v>
                </c:pt>
                <c:pt idx="44058">
                  <c:v>8.8115999999962137E-4</c:v>
                </c:pt>
                <c:pt idx="44059">
                  <c:v>8.8117999999962136E-4</c:v>
                </c:pt>
                <c:pt idx="44060">
                  <c:v>8.8119999999962135E-4</c:v>
                </c:pt>
                <c:pt idx="44061">
                  <c:v>8.8121999999962134E-4</c:v>
                </c:pt>
                <c:pt idx="44062">
                  <c:v>8.8123999999962133E-4</c:v>
                </c:pt>
                <c:pt idx="44063">
                  <c:v>8.8125999999962132E-4</c:v>
                </c:pt>
                <c:pt idx="44064">
                  <c:v>8.8127999999962131E-4</c:v>
                </c:pt>
                <c:pt idx="44065">
                  <c:v>8.812999999996213E-4</c:v>
                </c:pt>
                <c:pt idx="44066">
                  <c:v>8.8131999999962129E-4</c:v>
                </c:pt>
                <c:pt idx="44067">
                  <c:v>8.8133999999962128E-4</c:v>
                </c:pt>
                <c:pt idx="44068">
                  <c:v>8.8135999999962127E-4</c:v>
                </c:pt>
                <c:pt idx="44069">
                  <c:v>8.8137999999962126E-4</c:v>
                </c:pt>
                <c:pt idx="44070">
                  <c:v>8.8139999999962125E-4</c:v>
                </c:pt>
                <c:pt idx="44071">
                  <c:v>8.8141999999962123E-4</c:v>
                </c:pt>
                <c:pt idx="44072">
                  <c:v>8.8143999999962122E-4</c:v>
                </c:pt>
                <c:pt idx="44073">
                  <c:v>8.8145999999962121E-4</c:v>
                </c:pt>
                <c:pt idx="44074">
                  <c:v>8.814799999996212E-4</c:v>
                </c:pt>
                <c:pt idx="44075">
                  <c:v>8.8149999999962119E-4</c:v>
                </c:pt>
                <c:pt idx="44076">
                  <c:v>8.8151999999962118E-4</c:v>
                </c:pt>
                <c:pt idx="44077">
                  <c:v>8.8153999999962117E-4</c:v>
                </c:pt>
                <c:pt idx="44078">
                  <c:v>8.8155999999962116E-4</c:v>
                </c:pt>
                <c:pt idx="44079">
                  <c:v>8.8157999999962115E-4</c:v>
                </c:pt>
                <c:pt idx="44080">
                  <c:v>8.8159999999962114E-4</c:v>
                </c:pt>
                <c:pt idx="44081">
                  <c:v>8.8161999999962113E-4</c:v>
                </c:pt>
                <c:pt idx="44082">
                  <c:v>8.8163999999962112E-4</c:v>
                </c:pt>
                <c:pt idx="44083">
                  <c:v>8.8165999999962111E-4</c:v>
                </c:pt>
                <c:pt idx="44084">
                  <c:v>8.816799999996211E-4</c:v>
                </c:pt>
                <c:pt idx="44085">
                  <c:v>8.8169999999962109E-4</c:v>
                </c:pt>
                <c:pt idx="44086">
                  <c:v>8.8171999999962108E-4</c:v>
                </c:pt>
                <c:pt idx="44087">
                  <c:v>8.8173999999962107E-4</c:v>
                </c:pt>
                <c:pt idx="44088">
                  <c:v>8.8175999999962106E-4</c:v>
                </c:pt>
                <c:pt idx="44089">
                  <c:v>8.8177999999962105E-4</c:v>
                </c:pt>
                <c:pt idx="44090">
                  <c:v>8.8179999999962104E-4</c:v>
                </c:pt>
                <c:pt idx="44091">
                  <c:v>8.8181999999962103E-4</c:v>
                </c:pt>
                <c:pt idx="44092">
                  <c:v>8.8183999999962102E-4</c:v>
                </c:pt>
                <c:pt idx="44093">
                  <c:v>8.8185999999962101E-4</c:v>
                </c:pt>
                <c:pt idx="44094">
                  <c:v>8.81879999999621E-4</c:v>
                </c:pt>
                <c:pt idx="44095">
                  <c:v>8.8189999999962099E-4</c:v>
                </c:pt>
                <c:pt idx="44096">
                  <c:v>8.8191999999962098E-4</c:v>
                </c:pt>
                <c:pt idx="44097">
                  <c:v>8.8193999999962097E-4</c:v>
                </c:pt>
                <c:pt idx="44098">
                  <c:v>8.8195999999962096E-4</c:v>
                </c:pt>
                <c:pt idx="44099">
                  <c:v>8.8197999999962094E-4</c:v>
                </c:pt>
                <c:pt idx="44100">
                  <c:v>8.8199999999962093E-4</c:v>
                </c:pt>
                <c:pt idx="44101">
                  <c:v>8.8201999999962092E-4</c:v>
                </c:pt>
                <c:pt idx="44102">
                  <c:v>8.8203999999962091E-4</c:v>
                </c:pt>
                <c:pt idx="44103">
                  <c:v>8.820599999996209E-4</c:v>
                </c:pt>
                <c:pt idx="44104">
                  <c:v>8.8207999999962089E-4</c:v>
                </c:pt>
                <c:pt idx="44105">
                  <c:v>8.8209999999962088E-4</c:v>
                </c:pt>
                <c:pt idx="44106">
                  <c:v>8.8211999999962087E-4</c:v>
                </c:pt>
                <c:pt idx="44107">
                  <c:v>8.8213999999962086E-4</c:v>
                </c:pt>
                <c:pt idx="44108">
                  <c:v>8.8215999999962085E-4</c:v>
                </c:pt>
                <c:pt idx="44109">
                  <c:v>8.8217999999962084E-4</c:v>
                </c:pt>
                <c:pt idx="44110">
                  <c:v>8.8219999999962083E-4</c:v>
                </c:pt>
                <c:pt idx="44111">
                  <c:v>8.8221999999962082E-4</c:v>
                </c:pt>
                <c:pt idx="44112">
                  <c:v>8.8223999999962081E-4</c:v>
                </c:pt>
                <c:pt idx="44113">
                  <c:v>8.822599999996208E-4</c:v>
                </c:pt>
                <c:pt idx="44114">
                  <c:v>8.8227999999962079E-4</c:v>
                </c:pt>
                <c:pt idx="44115">
                  <c:v>8.8229999999962078E-4</c:v>
                </c:pt>
                <c:pt idx="44116">
                  <c:v>8.8231999999962077E-4</c:v>
                </c:pt>
                <c:pt idx="44117">
                  <c:v>8.8233999999962076E-4</c:v>
                </c:pt>
                <c:pt idx="44118">
                  <c:v>8.8235999999962075E-4</c:v>
                </c:pt>
                <c:pt idx="44119">
                  <c:v>8.8237999999962074E-4</c:v>
                </c:pt>
                <c:pt idx="44120">
                  <c:v>8.8239999999962073E-4</c:v>
                </c:pt>
                <c:pt idx="44121">
                  <c:v>8.8241999999962072E-4</c:v>
                </c:pt>
                <c:pt idx="44122">
                  <c:v>8.8243999999962071E-4</c:v>
                </c:pt>
                <c:pt idx="44123">
                  <c:v>8.824599999996207E-4</c:v>
                </c:pt>
                <c:pt idx="44124">
                  <c:v>8.8247999999962069E-4</c:v>
                </c:pt>
                <c:pt idx="44125">
                  <c:v>8.8249999999962068E-4</c:v>
                </c:pt>
                <c:pt idx="44126">
                  <c:v>8.8251999999962067E-4</c:v>
                </c:pt>
                <c:pt idx="44127">
                  <c:v>8.8253999999962065E-4</c:v>
                </c:pt>
                <c:pt idx="44128">
                  <c:v>8.8255999999962064E-4</c:v>
                </c:pt>
                <c:pt idx="44129">
                  <c:v>8.8257999999962063E-4</c:v>
                </c:pt>
                <c:pt idx="44130">
                  <c:v>8.8259999999962062E-4</c:v>
                </c:pt>
                <c:pt idx="44131">
                  <c:v>8.8261999999962061E-4</c:v>
                </c:pt>
                <c:pt idx="44132">
                  <c:v>8.826399999996206E-4</c:v>
                </c:pt>
                <c:pt idx="44133">
                  <c:v>8.8265999999962059E-4</c:v>
                </c:pt>
                <c:pt idx="44134">
                  <c:v>8.8267999999962058E-4</c:v>
                </c:pt>
                <c:pt idx="44135">
                  <c:v>8.8269999999962057E-4</c:v>
                </c:pt>
                <c:pt idx="44136">
                  <c:v>8.8271999999962056E-4</c:v>
                </c:pt>
                <c:pt idx="44137">
                  <c:v>8.8273999999962055E-4</c:v>
                </c:pt>
                <c:pt idx="44138">
                  <c:v>8.8275999999962054E-4</c:v>
                </c:pt>
                <c:pt idx="44139">
                  <c:v>8.8277999999962053E-4</c:v>
                </c:pt>
                <c:pt idx="44140">
                  <c:v>8.8279999999962052E-4</c:v>
                </c:pt>
                <c:pt idx="44141">
                  <c:v>8.8281999999962051E-4</c:v>
                </c:pt>
                <c:pt idx="44142">
                  <c:v>8.828399999996205E-4</c:v>
                </c:pt>
                <c:pt idx="44143">
                  <c:v>8.8285999999962049E-4</c:v>
                </c:pt>
                <c:pt idx="44144">
                  <c:v>8.8287999999962048E-4</c:v>
                </c:pt>
                <c:pt idx="44145">
                  <c:v>8.8289999999962047E-4</c:v>
                </c:pt>
                <c:pt idx="44146">
                  <c:v>8.8291999999962046E-4</c:v>
                </c:pt>
                <c:pt idx="44147">
                  <c:v>8.8293999999962045E-4</c:v>
                </c:pt>
                <c:pt idx="44148">
                  <c:v>8.8295999999962044E-4</c:v>
                </c:pt>
                <c:pt idx="44149">
                  <c:v>8.8297999999962043E-4</c:v>
                </c:pt>
                <c:pt idx="44150">
                  <c:v>8.8299999999962042E-4</c:v>
                </c:pt>
                <c:pt idx="44151">
                  <c:v>8.8301999999962041E-4</c:v>
                </c:pt>
                <c:pt idx="44152">
                  <c:v>8.830399999996204E-4</c:v>
                </c:pt>
                <c:pt idx="44153">
                  <c:v>8.8305999999962039E-4</c:v>
                </c:pt>
                <c:pt idx="44154">
                  <c:v>8.8307999999962038E-4</c:v>
                </c:pt>
                <c:pt idx="44155">
                  <c:v>8.8309999999962036E-4</c:v>
                </c:pt>
                <c:pt idx="44156">
                  <c:v>8.8311999999962035E-4</c:v>
                </c:pt>
                <c:pt idx="44157">
                  <c:v>8.8313999999962034E-4</c:v>
                </c:pt>
                <c:pt idx="44158">
                  <c:v>8.8315999999962033E-4</c:v>
                </c:pt>
                <c:pt idx="44159">
                  <c:v>8.8317999999962032E-4</c:v>
                </c:pt>
                <c:pt idx="44160">
                  <c:v>8.8319999999962031E-4</c:v>
                </c:pt>
                <c:pt idx="44161">
                  <c:v>8.832199999996203E-4</c:v>
                </c:pt>
                <c:pt idx="44162">
                  <c:v>8.8323999999962029E-4</c:v>
                </c:pt>
                <c:pt idx="44163">
                  <c:v>8.8325999999962028E-4</c:v>
                </c:pt>
                <c:pt idx="44164">
                  <c:v>8.8327999999962027E-4</c:v>
                </c:pt>
                <c:pt idx="44165">
                  <c:v>8.8329999999962026E-4</c:v>
                </c:pt>
                <c:pt idx="44166">
                  <c:v>8.8331999999962025E-4</c:v>
                </c:pt>
                <c:pt idx="44167">
                  <c:v>8.8333999999962024E-4</c:v>
                </c:pt>
                <c:pt idx="44168">
                  <c:v>8.8335999999962023E-4</c:v>
                </c:pt>
                <c:pt idx="44169">
                  <c:v>8.8337999999962022E-4</c:v>
                </c:pt>
                <c:pt idx="44170">
                  <c:v>8.8339999999962021E-4</c:v>
                </c:pt>
                <c:pt idx="44171">
                  <c:v>8.834199999996202E-4</c:v>
                </c:pt>
                <c:pt idx="44172">
                  <c:v>8.8343999999962019E-4</c:v>
                </c:pt>
                <c:pt idx="44173">
                  <c:v>8.8345999999962018E-4</c:v>
                </c:pt>
                <c:pt idx="44174">
                  <c:v>8.8347999999962017E-4</c:v>
                </c:pt>
                <c:pt idx="44175">
                  <c:v>8.8349999999962016E-4</c:v>
                </c:pt>
                <c:pt idx="44176">
                  <c:v>8.8351999999962015E-4</c:v>
                </c:pt>
                <c:pt idx="44177">
                  <c:v>8.8353999999962014E-4</c:v>
                </c:pt>
                <c:pt idx="44178">
                  <c:v>8.8355999999962013E-4</c:v>
                </c:pt>
                <c:pt idx="44179">
                  <c:v>8.8357999999962012E-4</c:v>
                </c:pt>
                <c:pt idx="44180">
                  <c:v>8.8359999999962011E-4</c:v>
                </c:pt>
                <c:pt idx="44181">
                  <c:v>8.836199999996201E-4</c:v>
                </c:pt>
                <c:pt idx="44182">
                  <c:v>8.8363999999962009E-4</c:v>
                </c:pt>
                <c:pt idx="44183">
                  <c:v>8.8365999999962007E-4</c:v>
                </c:pt>
                <c:pt idx="44184">
                  <c:v>8.8367999999962006E-4</c:v>
                </c:pt>
                <c:pt idx="44185">
                  <c:v>8.8369999999962005E-4</c:v>
                </c:pt>
                <c:pt idx="44186">
                  <c:v>8.8371999999962004E-4</c:v>
                </c:pt>
                <c:pt idx="44187">
                  <c:v>8.8373999999962003E-4</c:v>
                </c:pt>
                <c:pt idx="44188">
                  <c:v>8.8375999999962002E-4</c:v>
                </c:pt>
                <c:pt idx="44189">
                  <c:v>8.8377999999962001E-4</c:v>
                </c:pt>
                <c:pt idx="44190">
                  <c:v>8.8379999999962E-4</c:v>
                </c:pt>
                <c:pt idx="44191">
                  <c:v>8.8381999999961999E-4</c:v>
                </c:pt>
                <c:pt idx="44192">
                  <c:v>8.8383999999961998E-4</c:v>
                </c:pt>
                <c:pt idx="44193">
                  <c:v>8.8385999999961997E-4</c:v>
                </c:pt>
                <c:pt idx="44194">
                  <c:v>8.8387999999961996E-4</c:v>
                </c:pt>
                <c:pt idx="44195">
                  <c:v>8.8389999999961995E-4</c:v>
                </c:pt>
                <c:pt idx="44196">
                  <c:v>8.8391999999961994E-4</c:v>
                </c:pt>
                <c:pt idx="44197">
                  <c:v>8.8393999999961993E-4</c:v>
                </c:pt>
                <c:pt idx="44198">
                  <c:v>8.8395999999961992E-4</c:v>
                </c:pt>
                <c:pt idx="44199">
                  <c:v>8.8397999999961991E-4</c:v>
                </c:pt>
                <c:pt idx="44200">
                  <c:v>8.839999999996199E-4</c:v>
                </c:pt>
                <c:pt idx="44201">
                  <c:v>8.8401999999961989E-4</c:v>
                </c:pt>
                <c:pt idx="44202">
                  <c:v>8.8403999999961988E-4</c:v>
                </c:pt>
                <c:pt idx="44203">
                  <c:v>8.8405999999961987E-4</c:v>
                </c:pt>
                <c:pt idx="44204">
                  <c:v>8.8407999999961986E-4</c:v>
                </c:pt>
                <c:pt idx="44205">
                  <c:v>8.8409999999961985E-4</c:v>
                </c:pt>
                <c:pt idx="44206">
                  <c:v>8.8411999999961984E-4</c:v>
                </c:pt>
                <c:pt idx="44207">
                  <c:v>8.8413999999961983E-4</c:v>
                </c:pt>
                <c:pt idx="44208">
                  <c:v>8.8415999999961982E-4</c:v>
                </c:pt>
                <c:pt idx="44209">
                  <c:v>8.8417999999961981E-4</c:v>
                </c:pt>
                <c:pt idx="44210">
                  <c:v>8.841999999996198E-4</c:v>
                </c:pt>
                <c:pt idx="44211">
                  <c:v>8.8421999999961978E-4</c:v>
                </c:pt>
                <c:pt idx="44212">
                  <c:v>8.8423999999961977E-4</c:v>
                </c:pt>
                <c:pt idx="44213">
                  <c:v>8.8425999999961976E-4</c:v>
                </c:pt>
                <c:pt idx="44214">
                  <c:v>8.8427999999961975E-4</c:v>
                </c:pt>
                <c:pt idx="44215">
                  <c:v>8.8429999999961974E-4</c:v>
                </c:pt>
                <c:pt idx="44216">
                  <c:v>8.8431999999961973E-4</c:v>
                </c:pt>
                <c:pt idx="44217">
                  <c:v>8.8433999999961972E-4</c:v>
                </c:pt>
                <c:pt idx="44218">
                  <c:v>8.8435999999961971E-4</c:v>
                </c:pt>
                <c:pt idx="44219">
                  <c:v>8.843799999996197E-4</c:v>
                </c:pt>
                <c:pt idx="44220">
                  <c:v>8.8439999999961969E-4</c:v>
                </c:pt>
                <c:pt idx="44221">
                  <c:v>8.8441999999961968E-4</c:v>
                </c:pt>
                <c:pt idx="44222">
                  <c:v>8.8443999999961967E-4</c:v>
                </c:pt>
                <c:pt idx="44223">
                  <c:v>8.8445999999961966E-4</c:v>
                </c:pt>
                <c:pt idx="44224">
                  <c:v>8.8447999999961965E-4</c:v>
                </c:pt>
                <c:pt idx="44225">
                  <c:v>8.8449999999961964E-4</c:v>
                </c:pt>
                <c:pt idx="44226">
                  <c:v>8.8451999999961963E-4</c:v>
                </c:pt>
                <c:pt idx="44227">
                  <c:v>8.8453999999961962E-4</c:v>
                </c:pt>
                <c:pt idx="44228">
                  <c:v>8.8455999999961961E-4</c:v>
                </c:pt>
                <c:pt idx="44229">
                  <c:v>8.845799999996196E-4</c:v>
                </c:pt>
                <c:pt idx="44230">
                  <c:v>8.8459999999961959E-4</c:v>
                </c:pt>
                <c:pt idx="44231">
                  <c:v>8.8461999999961958E-4</c:v>
                </c:pt>
                <c:pt idx="44232">
                  <c:v>8.8463999999961957E-4</c:v>
                </c:pt>
                <c:pt idx="44233">
                  <c:v>8.8465999999961956E-4</c:v>
                </c:pt>
                <c:pt idx="44234">
                  <c:v>8.8467999999961955E-4</c:v>
                </c:pt>
                <c:pt idx="44235">
                  <c:v>8.8469999999961954E-4</c:v>
                </c:pt>
                <c:pt idx="44236">
                  <c:v>8.8471999999961953E-4</c:v>
                </c:pt>
                <c:pt idx="44237">
                  <c:v>8.8473999999961952E-4</c:v>
                </c:pt>
                <c:pt idx="44238">
                  <c:v>8.8475999999961951E-4</c:v>
                </c:pt>
                <c:pt idx="44239">
                  <c:v>8.8477999999961949E-4</c:v>
                </c:pt>
                <c:pt idx="44240">
                  <c:v>8.8479999999961948E-4</c:v>
                </c:pt>
                <c:pt idx="44241">
                  <c:v>8.8481999999961947E-4</c:v>
                </c:pt>
                <c:pt idx="44242">
                  <c:v>8.8483999999961946E-4</c:v>
                </c:pt>
                <c:pt idx="44243">
                  <c:v>8.8485999999961945E-4</c:v>
                </c:pt>
                <c:pt idx="44244">
                  <c:v>8.8487999999961944E-4</c:v>
                </c:pt>
                <c:pt idx="44245">
                  <c:v>8.8489999999961943E-4</c:v>
                </c:pt>
                <c:pt idx="44246">
                  <c:v>8.8491999999961942E-4</c:v>
                </c:pt>
                <c:pt idx="44247">
                  <c:v>8.8493999999961941E-4</c:v>
                </c:pt>
                <c:pt idx="44248">
                  <c:v>8.849599999996194E-4</c:v>
                </c:pt>
                <c:pt idx="44249">
                  <c:v>8.8497999999961939E-4</c:v>
                </c:pt>
                <c:pt idx="44250">
                  <c:v>8.8499999999961938E-4</c:v>
                </c:pt>
                <c:pt idx="44251">
                  <c:v>8.8501999999961937E-4</c:v>
                </c:pt>
                <c:pt idx="44252">
                  <c:v>8.8503999999961936E-4</c:v>
                </c:pt>
                <c:pt idx="44253">
                  <c:v>8.8505999999961935E-4</c:v>
                </c:pt>
                <c:pt idx="44254">
                  <c:v>8.8507999999961934E-4</c:v>
                </c:pt>
                <c:pt idx="44255">
                  <c:v>8.8509999999961933E-4</c:v>
                </c:pt>
                <c:pt idx="44256">
                  <c:v>8.8511999999961932E-4</c:v>
                </c:pt>
                <c:pt idx="44257">
                  <c:v>8.8513999999961931E-4</c:v>
                </c:pt>
                <c:pt idx="44258">
                  <c:v>8.851599999996193E-4</c:v>
                </c:pt>
                <c:pt idx="44259">
                  <c:v>8.8517999999961929E-4</c:v>
                </c:pt>
                <c:pt idx="44260">
                  <c:v>8.8519999999961928E-4</c:v>
                </c:pt>
                <c:pt idx="44261">
                  <c:v>8.8521999999961927E-4</c:v>
                </c:pt>
                <c:pt idx="44262">
                  <c:v>8.8523999999961926E-4</c:v>
                </c:pt>
                <c:pt idx="44263">
                  <c:v>8.8525999999961925E-4</c:v>
                </c:pt>
                <c:pt idx="44264">
                  <c:v>8.8527999999961924E-4</c:v>
                </c:pt>
                <c:pt idx="44265">
                  <c:v>8.8529999999961923E-4</c:v>
                </c:pt>
                <c:pt idx="44266">
                  <c:v>8.8531999999961922E-4</c:v>
                </c:pt>
                <c:pt idx="44267">
                  <c:v>8.8533999999961921E-4</c:v>
                </c:pt>
                <c:pt idx="44268">
                  <c:v>8.8535999999961919E-4</c:v>
                </c:pt>
                <c:pt idx="44269">
                  <c:v>8.8537999999961918E-4</c:v>
                </c:pt>
                <c:pt idx="44270">
                  <c:v>8.8539999999961917E-4</c:v>
                </c:pt>
                <c:pt idx="44271">
                  <c:v>8.8541999999961916E-4</c:v>
                </c:pt>
                <c:pt idx="44272">
                  <c:v>8.8543999999961915E-4</c:v>
                </c:pt>
                <c:pt idx="44273">
                  <c:v>8.8545999999961914E-4</c:v>
                </c:pt>
                <c:pt idx="44274">
                  <c:v>8.8547999999961913E-4</c:v>
                </c:pt>
                <c:pt idx="44275">
                  <c:v>8.8549999999961912E-4</c:v>
                </c:pt>
                <c:pt idx="44276">
                  <c:v>8.8551999999961911E-4</c:v>
                </c:pt>
                <c:pt idx="44277">
                  <c:v>8.855399999996191E-4</c:v>
                </c:pt>
                <c:pt idx="44278">
                  <c:v>8.8555999999961909E-4</c:v>
                </c:pt>
                <c:pt idx="44279">
                  <c:v>8.8557999999961908E-4</c:v>
                </c:pt>
                <c:pt idx="44280">
                  <c:v>8.8559999999961907E-4</c:v>
                </c:pt>
                <c:pt idx="44281">
                  <c:v>8.8561999999961906E-4</c:v>
                </c:pt>
                <c:pt idx="44282">
                  <c:v>8.8563999999961905E-4</c:v>
                </c:pt>
                <c:pt idx="44283">
                  <c:v>8.8565999999961904E-4</c:v>
                </c:pt>
                <c:pt idx="44284">
                  <c:v>8.8567999999961903E-4</c:v>
                </c:pt>
                <c:pt idx="44285">
                  <c:v>8.8569999999961902E-4</c:v>
                </c:pt>
                <c:pt idx="44286">
                  <c:v>8.8571999999961901E-4</c:v>
                </c:pt>
                <c:pt idx="44287">
                  <c:v>8.85739999999619E-4</c:v>
                </c:pt>
                <c:pt idx="44288">
                  <c:v>8.8575999999961899E-4</c:v>
                </c:pt>
                <c:pt idx="44289">
                  <c:v>8.8577999999961898E-4</c:v>
                </c:pt>
                <c:pt idx="44290">
                  <c:v>8.8579999999961897E-4</c:v>
                </c:pt>
                <c:pt idx="44291">
                  <c:v>8.8581999999961896E-4</c:v>
                </c:pt>
                <c:pt idx="44292">
                  <c:v>8.8583999999961895E-4</c:v>
                </c:pt>
                <c:pt idx="44293">
                  <c:v>8.8585999999961894E-4</c:v>
                </c:pt>
                <c:pt idx="44294">
                  <c:v>8.8587999999961893E-4</c:v>
                </c:pt>
                <c:pt idx="44295">
                  <c:v>8.8589999999961892E-4</c:v>
                </c:pt>
                <c:pt idx="44296">
                  <c:v>8.859199999996189E-4</c:v>
                </c:pt>
                <c:pt idx="44297">
                  <c:v>8.8593999999961889E-4</c:v>
                </c:pt>
                <c:pt idx="44298">
                  <c:v>8.8595999999961888E-4</c:v>
                </c:pt>
                <c:pt idx="44299">
                  <c:v>8.8597999999961887E-4</c:v>
                </c:pt>
                <c:pt idx="44300">
                  <c:v>8.8599999999961886E-4</c:v>
                </c:pt>
                <c:pt idx="44301">
                  <c:v>8.8601999999961885E-4</c:v>
                </c:pt>
                <c:pt idx="44302">
                  <c:v>8.8603999999961884E-4</c:v>
                </c:pt>
                <c:pt idx="44303">
                  <c:v>8.8605999999961883E-4</c:v>
                </c:pt>
                <c:pt idx="44304">
                  <c:v>8.8607999999961882E-4</c:v>
                </c:pt>
                <c:pt idx="44305">
                  <c:v>8.8609999999961881E-4</c:v>
                </c:pt>
                <c:pt idx="44306">
                  <c:v>8.861199999996188E-4</c:v>
                </c:pt>
                <c:pt idx="44307">
                  <c:v>8.8613999999961879E-4</c:v>
                </c:pt>
                <c:pt idx="44308">
                  <c:v>8.8615999999961878E-4</c:v>
                </c:pt>
                <c:pt idx="44309">
                  <c:v>8.8617999999961877E-4</c:v>
                </c:pt>
                <c:pt idx="44310">
                  <c:v>8.8619999999961876E-4</c:v>
                </c:pt>
                <c:pt idx="44311">
                  <c:v>8.8621999999961875E-4</c:v>
                </c:pt>
                <c:pt idx="44312">
                  <c:v>8.8623999999961874E-4</c:v>
                </c:pt>
                <c:pt idx="44313">
                  <c:v>8.8625999999961873E-4</c:v>
                </c:pt>
                <c:pt idx="44314">
                  <c:v>8.8627999999961872E-4</c:v>
                </c:pt>
                <c:pt idx="44315">
                  <c:v>8.8629999999961871E-4</c:v>
                </c:pt>
                <c:pt idx="44316">
                  <c:v>8.863199999996187E-4</c:v>
                </c:pt>
                <c:pt idx="44317">
                  <c:v>8.8633999999961869E-4</c:v>
                </c:pt>
                <c:pt idx="44318">
                  <c:v>8.8635999999961868E-4</c:v>
                </c:pt>
                <c:pt idx="44319">
                  <c:v>8.8637999999961867E-4</c:v>
                </c:pt>
                <c:pt idx="44320">
                  <c:v>8.8639999999961866E-4</c:v>
                </c:pt>
                <c:pt idx="44321">
                  <c:v>8.8641999999961865E-4</c:v>
                </c:pt>
                <c:pt idx="44322">
                  <c:v>8.8643999999961864E-4</c:v>
                </c:pt>
                <c:pt idx="44323">
                  <c:v>8.8645999999961863E-4</c:v>
                </c:pt>
                <c:pt idx="44324">
                  <c:v>8.8647999999961861E-4</c:v>
                </c:pt>
                <c:pt idx="44325">
                  <c:v>8.864999999996186E-4</c:v>
                </c:pt>
                <c:pt idx="44326">
                  <c:v>8.8651999999961859E-4</c:v>
                </c:pt>
                <c:pt idx="44327">
                  <c:v>8.8653999999961858E-4</c:v>
                </c:pt>
                <c:pt idx="44328">
                  <c:v>8.8655999999961857E-4</c:v>
                </c:pt>
                <c:pt idx="44329">
                  <c:v>8.8657999999961856E-4</c:v>
                </c:pt>
                <c:pt idx="44330">
                  <c:v>8.8659999999961855E-4</c:v>
                </c:pt>
                <c:pt idx="44331">
                  <c:v>8.8661999999961854E-4</c:v>
                </c:pt>
                <c:pt idx="44332">
                  <c:v>8.8663999999961853E-4</c:v>
                </c:pt>
                <c:pt idx="44333">
                  <c:v>8.8665999999961852E-4</c:v>
                </c:pt>
                <c:pt idx="44334">
                  <c:v>8.8667999999961851E-4</c:v>
                </c:pt>
                <c:pt idx="44335">
                  <c:v>8.866999999996185E-4</c:v>
                </c:pt>
                <c:pt idx="44336">
                  <c:v>8.8671999999961849E-4</c:v>
                </c:pt>
                <c:pt idx="44337">
                  <c:v>8.8673999999961848E-4</c:v>
                </c:pt>
                <c:pt idx="44338">
                  <c:v>8.8675999999961847E-4</c:v>
                </c:pt>
                <c:pt idx="44339">
                  <c:v>8.8677999999961846E-4</c:v>
                </c:pt>
                <c:pt idx="44340">
                  <c:v>8.8679999999961845E-4</c:v>
                </c:pt>
                <c:pt idx="44341">
                  <c:v>8.8681999999961844E-4</c:v>
                </c:pt>
                <c:pt idx="44342">
                  <c:v>8.8683999999961843E-4</c:v>
                </c:pt>
                <c:pt idx="44343">
                  <c:v>8.8685999999961842E-4</c:v>
                </c:pt>
                <c:pt idx="44344">
                  <c:v>8.8687999999961841E-4</c:v>
                </c:pt>
                <c:pt idx="44345">
                  <c:v>8.868999999996184E-4</c:v>
                </c:pt>
                <c:pt idx="44346">
                  <c:v>8.8691999999961839E-4</c:v>
                </c:pt>
                <c:pt idx="44347">
                  <c:v>8.8693999999961838E-4</c:v>
                </c:pt>
                <c:pt idx="44348">
                  <c:v>8.8695999999961837E-4</c:v>
                </c:pt>
                <c:pt idx="44349">
                  <c:v>8.8697999999961836E-4</c:v>
                </c:pt>
                <c:pt idx="44350">
                  <c:v>8.8699999999961835E-4</c:v>
                </c:pt>
                <c:pt idx="44351">
                  <c:v>8.8701999999961834E-4</c:v>
                </c:pt>
                <c:pt idx="44352">
                  <c:v>8.8703999999961832E-4</c:v>
                </c:pt>
                <c:pt idx="44353">
                  <c:v>8.8705999999961831E-4</c:v>
                </c:pt>
                <c:pt idx="44354">
                  <c:v>8.870799999996183E-4</c:v>
                </c:pt>
                <c:pt idx="44355">
                  <c:v>8.8709999999961829E-4</c:v>
                </c:pt>
                <c:pt idx="44356">
                  <c:v>8.8711999999961828E-4</c:v>
                </c:pt>
                <c:pt idx="44357">
                  <c:v>8.8713999999961827E-4</c:v>
                </c:pt>
                <c:pt idx="44358">
                  <c:v>8.8715999999961826E-4</c:v>
                </c:pt>
                <c:pt idx="44359">
                  <c:v>8.8717999999961825E-4</c:v>
                </c:pt>
                <c:pt idx="44360">
                  <c:v>8.8719999999961824E-4</c:v>
                </c:pt>
                <c:pt idx="44361">
                  <c:v>8.8721999999961823E-4</c:v>
                </c:pt>
                <c:pt idx="44362">
                  <c:v>8.8723999999961822E-4</c:v>
                </c:pt>
                <c:pt idx="44363">
                  <c:v>8.8725999999961821E-4</c:v>
                </c:pt>
                <c:pt idx="44364">
                  <c:v>8.872799999996182E-4</c:v>
                </c:pt>
                <c:pt idx="44365">
                  <c:v>8.8729999999961819E-4</c:v>
                </c:pt>
                <c:pt idx="44366">
                  <c:v>8.8731999999961818E-4</c:v>
                </c:pt>
                <c:pt idx="44367">
                  <c:v>8.8733999999961817E-4</c:v>
                </c:pt>
                <c:pt idx="44368">
                  <c:v>8.8735999999961816E-4</c:v>
                </c:pt>
                <c:pt idx="44369">
                  <c:v>8.8737999999961815E-4</c:v>
                </c:pt>
                <c:pt idx="44370">
                  <c:v>8.8739999999961814E-4</c:v>
                </c:pt>
                <c:pt idx="44371">
                  <c:v>8.8741999999961813E-4</c:v>
                </c:pt>
                <c:pt idx="44372">
                  <c:v>8.8743999999961812E-4</c:v>
                </c:pt>
                <c:pt idx="44373">
                  <c:v>8.8745999999961811E-4</c:v>
                </c:pt>
                <c:pt idx="44374">
                  <c:v>8.874799999996181E-4</c:v>
                </c:pt>
                <c:pt idx="44375">
                  <c:v>8.8749999999961809E-4</c:v>
                </c:pt>
                <c:pt idx="44376">
                  <c:v>8.8751999999961808E-4</c:v>
                </c:pt>
                <c:pt idx="44377">
                  <c:v>8.8753999999961807E-4</c:v>
                </c:pt>
                <c:pt idx="44378">
                  <c:v>8.8755999999961806E-4</c:v>
                </c:pt>
                <c:pt idx="44379">
                  <c:v>8.8757999999961805E-4</c:v>
                </c:pt>
                <c:pt idx="44380">
                  <c:v>8.8759999999961803E-4</c:v>
                </c:pt>
                <c:pt idx="44381">
                  <c:v>8.8761999999961802E-4</c:v>
                </c:pt>
                <c:pt idx="44382">
                  <c:v>8.8763999999961801E-4</c:v>
                </c:pt>
                <c:pt idx="44383">
                  <c:v>8.87659999999618E-4</c:v>
                </c:pt>
                <c:pt idx="44384">
                  <c:v>8.8767999999961799E-4</c:v>
                </c:pt>
                <c:pt idx="44385">
                  <c:v>8.8769999999961798E-4</c:v>
                </c:pt>
                <c:pt idx="44386">
                  <c:v>8.8771999999961797E-4</c:v>
                </c:pt>
                <c:pt idx="44387">
                  <c:v>8.8773999999961796E-4</c:v>
                </c:pt>
                <c:pt idx="44388">
                  <c:v>8.8775999999961795E-4</c:v>
                </c:pt>
                <c:pt idx="44389">
                  <c:v>8.8777999999961794E-4</c:v>
                </c:pt>
                <c:pt idx="44390">
                  <c:v>8.8779999999961793E-4</c:v>
                </c:pt>
                <c:pt idx="44391">
                  <c:v>8.8781999999961792E-4</c:v>
                </c:pt>
                <c:pt idx="44392">
                  <c:v>8.8783999999961791E-4</c:v>
                </c:pt>
                <c:pt idx="44393">
                  <c:v>8.878599999996179E-4</c:v>
                </c:pt>
                <c:pt idx="44394">
                  <c:v>8.8787999999961789E-4</c:v>
                </c:pt>
                <c:pt idx="44395">
                  <c:v>8.8789999999961788E-4</c:v>
                </c:pt>
                <c:pt idx="44396">
                  <c:v>8.8791999999961787E-4</c:v>
                </c:pt>
                <c:pt idx="44397">
                  <c:v>8.8793999999961786E-4</c:v>
                </c:pt>
                <c:pt idx="44398">
                  <c:v>8.8795999999961785E-4</c:v>
                </c:pt>
                <c:pt idx="44399">
                  <c:v>8.8797999999961784E-4</c:v>
                </c:pt>
                <c:pt idx="44400">
                  <c:v>8.8799999999961783E-4</c:v>
                </c:pt>
                <c:pt idx="44401">
                  <c:v>8.8801999999961782E-4</c:v>
                </c:pt>
                <c:pt idx="44402">
                  <c:v>8.8803999999961781E-4</c:v>
                </c:pt>
                <c:pt idx="44403">
                  <c:v>8.880599999996178E-4</c:v>
                </c:pt>
                <c:pt idx="44404">
                  <c:v>8.8807999999961779E-4</c:v>
                </c:pt>
                <c:pt idx="44405">
                  <c:v>8.8809999999961778E-4</c:v>
                </c:pt>
                <c:pt idx="44406">
                  <c:v>8.8811999999961777E-4</c:v>
                </c:pt>
                <c:pt idx="44407">
                  <c:v>8.8813999999961776E-4</c:v>
                </c:pt>
                <c:pt idx="44408">
                  <c:v>8.8815999999961774E-4</c:v>
                </c:pt>
                <c:pt idx="44409">
                  <c:v>8.8817999999961773E-4</c:v>
                </c:pt>
                <c:pt idx="44410">
                  <c:v>8.8819999999961772E-4</c:v>
                </c:pt>
                <c:pt idx="44411">
                  <c:v>8.8821999999961771E-4</c:v>
                </c:pt>
                <c:pt idx="44412">
                  <c:v>8.882399999996177E-4</c:v>
                </c:pt>
                <c:pt idx="44413">
                  <c:v>8.8825999999961769E-4</c:v>
                </c:pt>
                <c:pt idx="44414">
                  <c:v>8.8827999999961768E-4</c:v>
                </c:pt>
                <c:pt idx="44415">
                  <c:v>8.8829999999961767E-4</c:v>
                </c:pt>
                <c:pt idx="44416">
                  <c:v>8.8831999999961766E-4</c:v>
                </c:pt>
                <c:pt idx="44417">
                  <c:v>8.8833999999961765E-4</c:v>
                </c:pt>
                <c:pt idx="44418">
                  <c:v>8.8835999999961764E-4</c:v>
                </c:pt>
                <c:pt idx="44419">
                  <c:v>8.8837999999961763E-4</c:v>
                </c:pt>
                <c:pt idx="44420">
                  <c:v>8.8839999999961762E-4</c:v>
                </c:pt>
                <c:pt idx="44421">
                  <c:v>8.8841999999961761E-4</c:v>
                </c:pt>
                <c:pt idx="44422">
                  <c:v>8.884399999996176E-4</c:v>
                </c:pt>
                <c:pt idx="44423">
                  <c:v>8.8845999999961759E-4</c:v>
                </c:pt>
                <c:pt idx="44424">
                  <c:v>8.8847999999961758E-4</c:v>
                </c:pt>
                <c:pt idx="44425">
                  <c:v>8.8849999999961757E-4</c:v>
                </c:pt>
                <c:pt idx="44426">
                  <c:v>8.8851999999961756E-4</c:v>
                </c:pt>
                <c:pt idx="44427">
                  <c:v>8.8853999999961755E-4</c:v>
                </c:pt>
                <c:pt idx="44428">
                  <c:v>8.8855999999961754E-4</c:v>
                </c:pt>
                <c:pt idx="44429">
                  <c:v>8.8857999999961753E-4</c:v>
                </c:pt>
                <c:pt idx="44430">
                  <c:v>8.8859999999961752E-4</c:v>
                </c:pt>
                <c:pt idx="44431">
                  <c:v>8.8861999999961751E-4</c:v>
                </c:pt>
                <c:pt idx="44432">
                  <c:v>8.886399999996175E-4</c:v>
                </c:pt>
                <c:pt idx="44433">
                  <c:v>8.8865999999961749E-4</c:v>
                </c:pt>
                <c:pt idx="44434">
                  <c:v>8.8867999999961748E-4</c:v>
                </c:pt>
                <c:pt idx="44435">
                  <c:v>8.8869999999961747E-4</c:v>
                </c:pt>
                <c:pt idx="44436">
                  <c:v>8.8871999999961745E-4</c:v>
                </c:pt>
                <c:pt idx="44437">
                  <c:v>8.8873999999961744E-4</c:v>
                </c:pt>
                <c:pt idx="44438">
                  <c:v>8.8875999999961743E-4</c:v>
                </c:pt>
                <c:pt idx="44439">
                  <c:v>8.8877999999961742E-4</c:v>
                </c:pt>
                <c:pt idx="44440">
                  <c:v>8.8879999999961741E-4</c:v>
                </c:pt>
                <c:pt idx="44441">
                  <c:v>8.888199999996174E-4</c:v>
                </c:pt>
                <c:pt idx="44442">
                  <c:v>8.8883999999961739E-4</c:v>
                </c:pt>
                <c:pt idx="44443">
                  <c:v>8.8885999999961738E-4</c:v>
                </c:pt>
                <c:pt idx="44444">
                  <c:v>8.8887999999961737E-4</c:v>
                </c:pt>
                <c:pt idx="44445">
                  <c:v>8.8889999999961736E-4</c:v>
                </c:pt>
                <c:pt idx="44446">
                  <c:v>8.8891999999961735E-4</c:v>
                </c:pt>
                <c:pt idx="44447">
                  <c:v>8.8893999999961734E-4</c:v>
                </c:pt>
                <c:pt idx="44448">
                  <c:v>8.8895999999961733E-4</c:v>
                </c:pt>
                <c:pt idx="44449">
                  <c:v>8.8897999999961732E-4</c:v>
                </c:pt>
                <c:pt idx="44450">
                  <c:v>8.8899999999961731E-4</c:v>
                </c:pt>
                <c:pt idx="44451">
                  <c:v>8.890199999996173E-4</c:v>
                </c:pt>
                <c:pt idx="44452">
                  <c:v>8.8903999999961729E-4</c:v>
                </c:pt>
                <c:pt idx="44453">
                  <c:v>8.8905999999961728E-4</c:v>
                </c:pt>
                <c:pt idx="44454">
                  <c:v>8.8907999999961727E-4</c:v>
                </c:pt>
                <c:pt idx="44455">
                  <c:v>8.8909999999961726E-4</c:v>
                </c:pt>
                <c:pt idx="44456">
                  <c:v>8.8911999999961725E-4</c:v>
                </c:pt>
                <c:pt idx="44457">
                  <c:v>8.8913999999961724E-4</c:v>
                </c:pt>
                <c:pt idx="44458">
                  <c:v>8.8915999999961723E-4</c:v>
                </c:pt>
                <c:pt idx="44459">
                  <c:v>8.8917999999961722E-4</c:v>
                </c:pt>
                <c:pt idx="44460">
                  <c:v>8.8919999999961721E-4</c:v>
                </c:pt>
                <c:pt idx="44461">
                  <c:v>8.892199999996172E-4</c:v>
                </c:pt>
                <c:pt idx="44462">
                  <c:v>8.8923999999961719E-4</c:v>
                </c:pt>
                <c:pt idx="44463">
                  <c:v>8.8925999999961718E-4</c:v>
                </c:pt>
                <c:pt idx="44464">
                  <c:v>8.8927999999961716E-4</c:v>
                </c:pt>
                <c:pt idx="44465">
                  <c:v>8.8929999999961715E-4</c:v>
                </c:pt>
                <c:pt idx="44466">
                  <c:v>8.8931999999961714E-4</c:v>
                </c:pt>
                <c:pt idx="44467">
                  <c:v>8.8933999999961713E-4</c:v>
                </c:pt>
                <c:pt idx="44468">
                  <c:v>8.8935999999961712E-4</c:v>
                </c:pt>
                <c:pt idx="44469">
                  <c:v>8.8937999999961711E-4</c:v>
                </c:pt>
                <c:pt idx="44470">
                  <c:v>8.893999999996171E-4</c:v>
                </c:pt>
                <c:pt idx="44471">
                  <c:v>8.8941999999961709E-4</c:v>
                </c:pt>
                <c:pt idx="44472">
                  <c:v>8.8943999999961708E-4</c:v>
                </c:pt>
                <c:pt idx="44473">
                  <c:v>8.8945999999961707E-4</c:v>
                </c:pt>
                <c:pt idx="44474">
                  <c:v>8.8947999999961706E-4</c:v>
                </c:pt>
                <c:pt idx="44475">
                  <c:v>8.8949999999961705E-4</c:v>
                </c:pt>
                <c:pt idx="44476">
                  <c:v>8.8951999999961704E-4</c:v>
                </c:pt>
                <c:pt idx="44477">
                  <c:v>8.8953999999961703E-4</c:v>
                </c:pt>
                <c:pt idx="44478">
                  <c:v>8.8955999999961702E-4</c:v>
                </c:pt>
                <c:pt idx="44479">
                  <c:v>8.8957999999961701E-4</c:v>
                </c:pt>
                <c:pt idx="44480">
                  <c:v>8.89599999999617E-4</c:v>
                </c:pt>
                <c:pt idx="44481">
                  <c:v>8.8961999999961699E-4</c:v>
                </c:pt>
                <c:pt idx="44482">
                  <c:v>8.8963999999961698E-4</c:v>
                </c:pt>
                <c:pt idx="44483">
                  <c:v>8.8965999999961697E-4</c:v>
                </c:pt>
                <c:pt idx="44484">
                  <c:v>8.8967999999961696E-4</c:v>
                </c:pt>
                <c:pt idx="44485">
                  <c:v>8.8969999999961695E-4</c:v>
                </c:pt>
                <c:pt idx="44486">
                  <c:v>8.8971999999961694E-4</c:v>
                </c:pt>
                <c:pt idx="44487">
                  <c:v>8.8973999999961693E-4</c:v>
                </c:pt>
                <c:pt idx="44488">
                  <c:v>8.8975999999961692E-4</c:v>
                </c:pt>
                <c:pt idx="44489">
                  <c:v>8.8977999999961691E-4</c:v>
                </c:pt>
                <c:pt idx="44490">
                  <c:v>8.897999999996169E-4</c:v>
                </c:pt>
                <c:pt idx="44491">
                  <c:v>8.8981999999961689E-4</c:v>
                </c:pt>
                <c:pt idx="44492">
                  <c:v>8.8983999999961687E-4</c:v>
                </c:pt>
                <c:pt idx="44493">
                  <c:v>8.8985999999961686E-4</c:v>
                </c:pt>
                <c:pt idx="44494">
                  <c:v>8.8987999999961685E-4</c:v>
                </c:pt>
                <c:pt idx="44495">
                  <c:v>8.8989999999961684E-4</c:v>
                </c:pt>
                <c:pt idx="44496">
                  <c:v>8.8991999999961683E-4</c:v>
                </c:pt>
                <c:pt idx="44497">
                  <c:v>8.8993999999961682E-4</c:v>
                </c:pt>
                <c:pt idx="44498">
                  <c:v>8.8995999999961681E-4</c:v>
                </c:pt>
                <c:pt idx="44499">
                  <c:v>8.899799999996168E-4</c:v>
                </c:pt>
                <c:pt idx="44500">
                  <c:v>8.8999999999961679E-4</c:v>
                </c:pt>
                <c:pt idx="44501">
                  <c:v>8.9001999999961678E-4</c:v>
                </c:pt>
                <c:pt idx="44502">
                  <c:v>8.9003999999961677E-4</c:v>
                </c:pt>
                <c:pt idx="44503">
                  <c:v>8.9005999999961676E-4</c:v>
                </c:pt>
                <c:pt idx="44504">
                  <c:v>8.9007999999961675E-4</c:v>
                </c:pt>
                <c:pt idx="44505">
                  <c:v>8.9009999999961674E-4</c:v>
                </c:pt>
                <c:pt idx="44506">
                  <c:v>8.9011999999961673E-4</c:v>
                </c:pt>
                <c:pt idx="44507">
                  <c:v>8.9013999999961672E-4</c:v>
                </c:pt>
                <c:pt idx="44508">
                  <c:v>8.9015999999961671E-4</c:v>
                </c:pt>
                <c:pt idx="44509">
                  <c:v>8.901799999996167E-4</c:v>
                </c:pt>
                <c:pt idx="44510">
                  <c:v>8.9019999999961669E-4</c:v>
                </c:pt>
                <c:pt idx="44511">
                  <c:v>8.9021999999961668E-4</c:v>
                </c:pt>
                <c:pt idx="44512">
                  <c:v>8.9023999999961667E-4</c:v>
                </c:pt>
                <c:pt idx="44513">
                  <c:v>8.9025999999961666E-4</c:v>
                </c:pt>
                <c:pt idx="44514">
                  <c:v>8.9027999999961665E-4</c:v>
                </c:pt>
                <c:pt idx="44515">
                  <c:v>8.9029999999961664E-4</c:v>
                </c:pt>
                <c:pt idx="44516">
                  <c:v>8.9031999999961663E-4</c:v>
                </c:pt>
                <c:pt idx="44517">
                  <c:v>8.9033999999961662E-4</c:v>
                </c:pt>
                <c:pt idx="44518">
                  <c:v>8.9035999999961661E-4</c:v>
                </c:pt>
                <c:pt idx="44519">
                  <c:v>8.903799999996166E-4</c:v>
                </c:pt>
                <c:pt idx="44520">
                  <c:v>8.9039999999961658E-4</c:v>
                </c:pt>
                <c:pt idx="44521">
                  <c:v>8.9041999999961657E-4</c:v>
                </c:pt>
                <c:pt idx="44522">
                  <c:v>8.9043999999961656E-4</c:v>
                </c:pt>
                <c:pt idx="44523">
                  <c:v>8.9045999999961655E-4</c:v>
                </c:pt>
                <c:pt idx="44524">
                  <c:v>8.9047999999961654E-4</c:v>
                </c:pt>
                <c:pt idx="44525">
                  <c:v>8.9049999999961653E-4</c:v>
                </c:pt>
                <c:pt idx="44526">
                  <c:v>8.9051999999961652E-4</c:v>
                </c:pt>
                <c:pt idx="44527">
                  <c:v>8.9053999999961651E-4</c:v>
                </c:pt>
                <c:pt idx="44528">
                  <c:v>8.905599999996165E-4</c:v>
                </c:pt>
                <c:pt idx="44529">
                  <c:v>8.9057999999961649E-4</c:v>
                </c:pt>
                <c:pt idx="44530">
                  <c:v>8.9059999999961648E-4</c:v>
                </c:pt>
                <c:pt idx="44531">
                  <c:v>8.9061999999961647E-4</c:v>
                </c:pt>
                <c:pt idx="44532">
                  <c:v>8.9063999999961646E-4</c:v>
                </c:pt>
                <c:pt idx="44533">
                  <c:v>8.9065999999961645E-4</c:v>
                </c:pt>
                <c:pt idx="44534">
                  <c:v>8.9067999999961644E-4</c:v>
                </c:pt>
                <c:pt idx="44535">
                  <c:v>8.9069999999961643E-4</c:v>
                </c:pt>
                <c:pt idx="44536">
                  <c:v>8.9071999999961642E-4</c:v>
                </c:pt>
                <c:pt idx="44537">
                  <c:v>8.9073999999961641E-4</c:v>
                </c:pt>
                <c:pt idx="44538">
                  <c:v>8.907599999996164E-4</c:v>
                </c:pt>
                <c:pt idx="44539">
                  <c:v>8.9077999999961639E-4</c:v>
                </c:pt>
                <c:pt idx="44540">
                  <c:v>8.9079999999961638E-4</c:v>
                </c:pt>
                <c:pt idx="44541">
                  <c:v>8.9081999999961637E-4</c:v>
                </c:pt>
                <c:pt idx="44542">
                  <c:v>8.9083999999961636E-4</c:v>
                </c:pt>
                <c:pt idx="44543">
                  <c:v>8.9085999999961635E-4</c:v>
                </c:pt>
                <c:pt idx="44544">
                  <c:v>8.9087999999961634E-4</c:v>
                </c:pt>
                <c:pt idx="44545">
                  <c:v>8.9089999999961633E-4</c:v>
                </c:pt>
                <c:pt idx="44546">
                  <c:v>8.9091999999961632E-4</c:v>
                </c:pt>
                <c:pt idx="44547">
                  <c:v>8.9093999999961631E-4</c:v>
                </c:pt>
                <c:pt idx="44548">
                  <c:v>8.909599999996163E-4</c:v>
                </c:pt>
                <c:pt idx="44549">
                  <c:v>8.9097999999961628E-4</c:v>
                </c:pt>
                <c:pt idx="44550">
                  <c:v>8.9099999999961627E-4</c:v>
                </c:pt>
                <c:pt idx="44551">
                  <c:v>8.9101999999961626E-4</c:v>
                </c:pt>
                <c:pt idx="44552">
                  <c:v>8.9103999999961625E-4</c:v>
                </c:pt>
                <c:pt idx="44553">
                  <c:v>8.9105999999961624E-4</c:v>
                </c:pt>
                <c:pt idx="44554">
                  <c:v>8.9107999999961623E-4</c:v>
                </c:pt>
                <c:pt idx="44555">
                  <c:v>8.9109999999961622E-4</c:v>
                </c:pt>
                <c:pt idx="44556">
                  <c:v>8.9111999999961621E-4</c:v>
                </c:pt>
                <c:pt idx="44557">
                  <c:v>8.911399999996162E-4</c:v>
                </c:pt>
                <c:pt idx="44558">
                  <c:v>8.9115999999961619E-4</c:v>
                </c:pt>
                <c:pt idx="44559">
                  <c:v>8.9117999999961618E-4</c:v>
                </c:pt>
                <c:pt idx="44560">
                  <c:v>8.9119999999961617E-4</c:v>
                </c:pt>
                <c:pt idx="44561">
                  <c:v>8.9121999999961616E-4</c:v>
                </c:pt>
                <c:pt idx="44562">
                  <c:v>8.9123999999961615E-4</c:v>
                </c:pt>
                <c:pt idx="44563">
                  <c:v>8.9125999999961614E-4</c:v>
                </c:pt>
                <c:pt idx="44564">
                  <c:v>8.9127999999961613E-4</c:v>
                </c:pt>
                <c:pt idx="44565">
                  <c:v>8.9129999999961612E-4</c:v>
                </c:pt>
                <c:pt idx="44566">
                  <c:v>8.9131999999961611E-4</c:v>
                </c:pt>
                <c:pt idx="44567">
                  <c:v>8.913399999996161E-4</c:v>
                </c:pt>
                <c:pt idx="44568">
                  <c:v>8.9135999999961609E-4</c:v>
                </c:pt>
                <c:pt idx="44569">
                  <c:v>8.9137999999961608E-4</c:v>
                </c:pt>
                <c:pt idx="44570">
                  <c:v>8.9139999999961607E-4</c:v>
                </c:pt>
                <c:pt idx="44571">
                  <c:v>8.9141999999961606E-4</c:v>
                </c:pt>
                <c:pt idx="44572">
                  <c:v>8.9143999999961605E-4</c:v>
                </c:pt>
                <c:pt idx="44573">
                  <c:v>8.9145999999961604E-4</c:v>
                </c:pt>
                <c:pt idx="44574">
                  <c:v>8.9147999999961603E-4</c:v>
                </c:pt>
                <c:pt idx="44575">
                  <c:v>8.9149999999961602E-4</c:v>
                </c:pt>
                <c:pt idx="44576">
                  <c:v>8.9151999999961601E-4</c:v>
                </c:pt>
                <c:pt idx="44577">
                  <c:v>8.9153999999961599E-4</c:v>
                </c:pt>
                <c:pt idx="44578">
                  <c:v>8.9155999999961598E-4</c:v>
                </c:pt>
                <c:pt idx="44579">
                  <c:v>8.9157999999961597E-4</c:v>
                </c:pt>
                <c:pt idx="44580">
                  <c:v>8.9159999999961596E-4</c:v>
                </c:pt>
                <c:pt idx="44581">
                  <c:v>8.9161999999961595E-4</c:v>
                </c:pt>
                <c:pt idx="44582">
                  <c:v>8.9163999999961594E-4</c:v>
                </c:pt>
                <c:pt idx="44583">
                  <c:v>8.9165999999961593E-4</c:v>
                </c:pt>
                <c:pt idx="44584">
                  <c:v>8.9167999999961592E-4</c:v>
                </c:pt>
                <c:pt idx="44585">
                  <c:v>8.9169999999961591E-4</c:v>
                </c:pt>
                <c:pt idx="44586">
                  <c:v>8.917199999996159E-4</c:v>
                </c:pt>
                <c:pt idx="44587">
                  <c:v>8.9173999999961589E-4</c:v>
                </c:pt>
                <c:pt idx="44588">
                  <c:v>8.9175999999961588E-4</c:v>
                </c:pt>
                <c:pt idx="44589">
                  <c:v>8.9177999999961587E-4</c:v>
                </c:pt>
                <c:pt idx="44590">
                  <c:v>8.9179999999961586E-4</c:v>
                </c:pt>
                <c:pt idx="44591">
                  <c:v>8.9181999999961585E-4</c:v>
                </c:pt>
                <c:pt idx="44592">
                  <c:v>8.9183999999961584E-4</c:v>
                </c:pt>
                <c:pt idx="44593">
                  <c:v>8.9185999999961583E-4</c:v>
                </c:pt>
                <c:pt idx="44594">
                  <c:v>8.9187999999961582E-4</c:v>
                </c:pt>
                <c:pt idx="44595">
                  <c:v>8.9189999999961581E-4</c:v>
                </c:pt>
                <c:pt idx="44596">
                  <c:v>8.919199999996158E-4</c:v>
                </c:pt>
                <c:pt idx="44597">
                  <c:v>8.9193999999961579E-4</c:v>
                </c:pt>
                <c:pt idx="44598">
                  <c:v>8.9195999999961578E-4</c:v>
                </c:pt>
                <c:pt idx="44599">
                  <c:v>8.9197999999961577E-4</c:v>
                </c:pt>
                <c:pt idx="44600">
                  <c:v>8.9199999999961576E-4</c:v>
                </c:pt>
                <c:pt idx="44601">
                  <c:v>8.9201999999961575E-4</c:v>
                </c:pt>
                <c:pt idx="44602">
                  <c:v>8.9203999999961574E-4</c:v>
                </c:pt>
                <c:pt idx="44603">
                  <c:v>8.9205999999961573E-4</c:v>
                </c:pt>
                <c:pt idx="44604">
                  <c:v>8.9207999999961572E-4</c:v>
                </c:pt>
                <c:pt idx="44605">
                  <c:v>8.920999999996157E-4</c:v>
                </c:pt>
                <c:pt idx="44606">
                  <c:v>8.9211999999961569E-4</c:v>
                </c:pt>
                <c:pt idx="44607">
                  <c:v>8.9213999999961568E-4</c:v>
                </c:pt>
                <c:pt idx="44608">
                  <c:v>8.9215999999961567E-4</c:v>
                </c:pt>
                <c:pt idx="44609">
                  <c:v>8.9217999999961566E-4</c:v>
                </c:pt>
                <c:pt idx="44610">
                  <c:v>8.9219999999961565E-4</c:v>
                </c:pt>
                <c:pt idx="44611">
                  <c:v>8.9221999999961564E-4</c:v>
                </c:pt>
                <c:pt idx="44612">
                  <c:v>8.9223999999961563E-4</c:v>
                </c:pt>
                <c:pt idx="44613">
                  <c:v>8.9225999999961562E-4</c:v>
                </c:pt>
                <c:pt idx="44614">
                  <c:v>8.9227999999961561E-4</c:v>
                </c:pt>
                <c:pt idx="44615">
                  <c:v>8.922999999996156E-4</c:v>
                </c:pt>
                <c:pt idx="44616">
                  <c:v>8.9231999999961559E-4</c:v>
                </c:pt>
                <c:pt idx="44617">
                  <c:v>8.9233999999961558E-4</c:v>
                </c:pt>
                <c:pt idx="44618">
                  <c:v>8.9235999999961557E-4</c:v>
                </c:pt>
                <c:pt idx="44619">
                  <c:v>8.9237999999961556E-4</c:v>
                </c:pt>
                <c:pt idx="44620">
                  <c:v>8.9239999999961555E-4</c:v>
                </c:pt>
                <c:pt idx="44621">
                  <c:v>8.9241999999961554E-4</c:v>
                </c:pt>
                <c:pt idx="44622">
                  <c:v>8.9243999999961553E-4</c:v>
                </c:pt>
                <c:pt idx="44623">
                  <c:v>8.9245999999961552E-4</c:v>
                </c:pt>
                <c:pt idx="44624">
                  <c:v>8.9247999999961551E-4</c:v>
                </c:pt>
                <c:pt idx="44625">
                  <c:v>8.924999999996155E-4</c:v>
                </c:pt>
                <c:pt idx="44626">
                  <c:v>8.9251999999961549E-4</c:v>
                </c:pt>
                <c:pt idx="44627">
                  <c:v>8.9253999999961548E-4</c:v>
                </c:pt>
                <c:pt idx="44628">
                  <c:v>8.9255999999961547E-4</c:v>
                </c:pt>
                <c:pt idx="44629">
                  <c:v>8.9257999999961546E-4</c:v>
                </c:pt>
                <c:pt idx="44630">
                  <c:v>8.9259999999961545E-4</c:v>
                </c:pt>
                <c:pt idx="44631">
                  <c:v>8.9261999999961544E-4</c:v>
                </c:pt>
                <c:pt idx="44632">
                  <c:v>8.9263999999961543E-4</c:v>
                </c:pt>
                <c:pt idx="44633">
                  <c:v>8.9265999999961541E-4</c:v>
                </c:pt>
                <c:pt idx="44634">
                  <c:v>8.926799999996154E-4</c:v>
                </c:pt>
                <c:pt idx="44635">
                  <c:v>8.9269999999961539E-4</c:v>
                </c:pt>
                <c:pt idx="44636">
                  <c:v>8.9271999999961538E-4</c:v>
                </c:pt>
                <c:pt idx="44637">
                  <c:v>8.9273999999961537E-4</c:v>
                </c:pt>
                <c:pt idx="44638">
                  <c:v>8.9275999999961536E-4</c:v>
                </c:pt>
                <c:pt idx="44639">
                  <c:v>8.9277999999961535E-4</c:v>
                </c:pt>
                <c:pt idx="44640">
                  <c:v>8.9279999999961534E-4</c:v>
                </c:pt>
                <c:pt idx="44641">
                  <c:v>8.9281999999961533E-4</c:v>
                </c:pt>
                <c:pt idx="44642">
                  <c:v>8.9283999999961532E-4</c:v>
                </c:pt>
                <c:pt idx="44643">
                  <c:v>8.9285999999961531E-4</c:v>
                </c:pt>
                <c:pt idx="44644">
                  <c:v>8.928799999996153E-4</c:v>
                </c:pt>
                <c:pt idx="44645">
                  <c:v>8.9289999999961529E-4</c:v>
                </c:pt>
                <c:pt idx="44646">
                  <c:v>8.9291999999961528E-4</c:v>
                </c:pt>
                <c:pt idx="44647">
                  <c:v>8.9293999999961527E-4</c:v>
                </c:pt>
                <c:pt idx="44648">
                  <c:v>8.9295999999961526E-4</c:v>
                </c:pt>
                <c:pt idx="44649">
                  <c:v>8.9297999999961525E-4</c:v>
                </c:pt>
                <c:pt idx="44650">
                  <c:v>8.9299999999961524E-4</c:v>
                </c:pt>
                <c:pt idx="44651">
                  <c:v>8.9301999999961523E-4</c:v>
                </c:pt>
                <c:pt idx="44652">
                  <c:v>8.9303999999961522E-4</c:v>
                </c:pt>
                <c:pt idx="44653">
                  <c:v>8.9305999999961521E-4</c:v>
                </c:pt>
                <c:pt idx="44654">
                  <c:v>8.930799999996152E-4</c:v>
                </c:pt>
                <c:pt idx="44655">
                  <c:v>8.9309999999961519E-4</c:v>
                </c:pt>
                <c:pt idx="44656">
                  <c:v>8.9311999999961518E-4</c:v>
                </c:pt>
                <c:pt idx="44657">
                  <c:v>8.9313999999961517E-4</c:v>
                </c:pt>
                <c:pt idx="44658">
                  <c:v>8.9315999999961516E-4</c:v>
                </c:pt>
                <c:pt idx="44659">
                  <c:v>8.9317999999961515E-4</c:v>
                </c:pt>
                <c:pt idx="44660">
                  <c:v>8.9319999999961514E-4</c:v>
                </c:pt>
                <c:pt idx="44661">
                  <c:v>8.9321999999961512E-4</c:v>
                </c:pt>
                <c:pt idx="44662">
                  <c:v>8.9323999999961511E-4</c:v>
                </c:pt>
                <c:pt idx="44663">
                  <c:v>8.932599999996151E-4</c:v>
                </c:pt>
                <c:pt idx="44664">
                  <c:v>8.9327999999961509E-4</c:v>
                </c:pt>
                <c:pt idx="44665">
                  <c:v>8.9329999999961508E-4</c:v>
                </c:pt>
                <c:pt idx="44666">
                  <c:v>8.9331999999961507E-4</c:v>
                </c:pt>
                <c:pt idx="44667">
                  <c:v>8.9333999999961506E-4</c:v>
                </c:pt>
                <c:pt idx="44668">
                  <c:v>8.9335999999961505E-4</c:v>
                </c:pt>
                <c:pt idx="44669">
                  <c:v>8.9337999999961504E-4</c:v>
                </c:pt>
                <c:pt idx="44670">
                  <c:v>8.9339999999961503E-4</c:v>
                </c:pt>
                <c:pt idx="44671">
                  <c:v>8.9341999999961502E-4</c:v>
                </c:pt>
                <c:pt idx="44672">
                  <c:v>8.9343999999961501E-4</c:v>
                </c:pt>
                <c:pt idx="44673">
                  <c:v>8.93459999999615E-4</c:v>
                </c:pt>
                <c:pt idx="44674">
                  <c:v>8.9347999999961499E-4</c:v>
                </c:pt>
                <c:pt idx="44675">
                  <c:v>8.9349999999961498E-4</c:v>
                </c:pt>
                <c:pt idx="44676">
                  <c:v>8.9351999999961497E-4</c:v>
                </c:pt>
                <c:pt idx="44677">
                  <c:v>8.9353999999961496E-4</c:v>
                </c:pt>
                <c:pt idx="44678">
                  <c:v>8.9355999999961495E-4</c:v>
                </c:pt>
                <c:pt idx="44679">
                  <c:v>8.9357999999961494E-4</c:v>
                </c:pt>
                <c:pt idx="44680">
                  <c:v>8.9359999999961493E-4</c:v>
                </c:pt>
                <c:pt idx="44681">
                  <c:v>8.9361999999961492E-4</c:v>
                </c:pt>
                <c:pt idx="44682">
                  <c:v>8.9363999999961491E-4</c:v>
                </c:pt>
                <c:pt idx="44683">
                  <c:v>8.936599999996149E-4</c:v>
                </c:pt>
                <c:pt idx="44684">
                  <c:v>8.9367999999961489E-4</c:v>
                </c:pt>
                <c:pt idx="44685">
                  <c:v>8.9369999999961488E-4</c:v>
                </c:pt>
                <c:pt idx="44686">
                  <c:v>8.9371999999961487E-4</c:v>
                </c:pt>
                <c:pt idx="44687">
                  <c:v>8.9373999999961486E-4</c:v>
                </c:pt>
                <c:pt idx="44688">
                  <c:v>8.9375999999961485E-4</c:v>
                </c:pt>
                <c:pt idx="44689">
                  <c:v>8.9377999999961483E-4</c:v>
                </c:pt>
                <c:pt idx="44690">
                  <c:v>8.9379999999961482E-4</c:v>
                </c:pt>
                <c:pt idx="44691">
                  <c:v>8.9381999999961481E-4</c:v>
                </c:pt>
                <c:pt idx="44692">
                  <c:v>8.938399999996148E-4</c:v>
                </c:pt>
                <c:pt idx="44693">
                  <c:v>8.9385999999961479E-4</c:v>
                </c:pt>
                <c:pt idx="44694">
                  <c:v>8.9387999999961478E-4</c:v>
                </c:pt>
                <c:pt idx="44695">
                  <c:v>8.9389999999961477E-4</c:v>
                </c:pt>
                <c:pt idx="44696">
                  <c:v>8.9391999999961476E-4</c:v>
                </c:pt>
                <c:pt idx="44697">
                  <c:v>8.9393999999961475E-4</c:v>
                </c:pt>
                <c:pt idx="44698">
                  <c:v>8.9395999999961474E-4</c:v>
                </c:pt>
                <c:pt idx="44699">
                  <c:v>8.9397999999961473E-4</c:v>
                </c:pt>
                <c:pt idx="44700">
                  <c:v>8.9399999999961472E-4</c:v>
                </c:pt>
                <c:pt idx="44701">
                  <c:v>8.9401999999961471E-4</c:v>
                </c:pt>
                <c:pt idx="44702">
                  <c:v>8.940399999996147E-4</c:v>
                </c:pt>
                <c:pt idx="44703">
                  <c:v>8.9405999999961469E-4</c:v>
                </c:pt>
                <c:pt idx="44704">
                  <c:v>8.9407999999961468E-4</c:v>
                </c:pt>
                <c:pt idx="44705">
                  <c:v>8.9409999999961467E-4</c:v>
                </c:pt>
                <c:pt idx="44706">
                  <c:v>8.9411999999961466E-4</c:v>
                </c:pt>
                <c:pt idx="44707">
                  <c:v>8.9413999999961465E-4</c:v>
                </c:pt>
                <c:pt idx="44708">
                  <c:v>8.9415999999961464E-4</c:v>
                </c:pt>
                <c:pt idx="44709">
                  <c:v>8.9417999999961463E-4</c:v>
                </c:pt>
                <c:pt idx="44710">
                  <c:v>8.9419999999961462E-4</c:v>
                </c:pt>
                <c:pt idx="44711">
                  <c:v>8.9421999999961461E-4</c:v>
                </c:pt>
                <c:pt idx="44712">
                  <c:v>8.942399999996146E-4</c:v>
                </c:pt>
                <c:pt idx="44713">
                  <c:v>8.9425999999961459E-4</c:v>
                </c:pt>
                <c:pt idx="44714">
                  <c:v>8.9427999999961458E-4</c:v>
                </c:pt>
                <c:pt idx="44715">
                  <c:v>8.9429999999961457E-4</c:v>
                </c:pt>
                <c:pt idx="44716">
                  <c:v>8.9431999999961456E-4</c:v>
                </c:pt>
                <c:pt idx="44717">
                  <c:v>8.9433999999961454E-4</c:v>
                </c:pt>
                <c:pt idx="44718">
                  <c:v>8.9435999999961453E-4</c:v>
                </c:pt>
                <c:pt idx="44719">
                  <c:v>8.9437999999961452E-4</c:v>
                </c:pt>
                <c:pt idx="44720">
                  <c:v>8.9439999999961451E-4</c:v>
                </c:pt>
                <c:pt idx="44721">
                  <c:v>8.944199999996145E-4</c:v>
                </c:pt>
                <c:pt idx="44722">
                  <c:v>8.9443999999961449E-4</c:v>
                </c:pt>
                <c:pt idx="44723">
                  <c:v>8.9445999999961448E-4</c:v>
                </c:pt>
                <c:pt idx="44724">
                  <c:v>8.9447999999961447E-4</c:v>
                </c:pt>
                <c:pt idx="44725">
                  <c:v>8.9449999999961446E-4</c:v>
                </c:pt>
                <c:pt idx="44726">
                  <c:v>8.9451999999961445E-4</c:v>
                </c:pt>
                <c:pt idx="44727">
                  <c:v>8.9453999999961444E-4</c:v>
                </c:pt>
                <c:pt idx="44728">
                  <c:v>8.9455999999961443E-4</c:v>
                </c:pt>
                <c:pt idx="44729">
                  <c:v>8.9457999999961442E-4</c:v>
                </c:pt>
                <c:pt idx="44730">
                  <c:v>8.9459999999961441E-4</c:v>
                </c:pt>
                <c:pt idx="44731">
                  <c:v>8.946199999996144E-4</c:v>
                </c:pt>
                <c:pt idx="44732">
                  <c:v>8.9463999999961439E-4</c:v>
                </c:pt>
                <c:pt idx="44733">
                  <c:v>8.9465999999961438E-4</c:v>
                </c:pt>
                <c:pt idx="44734">
                  <c:v>8.9467999999961437E-4</c:v>
                </c:pt>
                <c:pt idx="44735">
                  <c:v>8.9469999999961436E-4</c:v>
                </c:pt>
                <c:pt idx="44736">
                  <c:v>8.9471999999961435E-4</c:v>
                </c:pt>
                <c:pt idx="44737">
                  <c:v>8.9473999999961434E-4</c:v>
                </c:pt>
                <c:pt idx="44738">
                  <c:v>8.9475999999961433E-4</c:v>
                </c:pt>
                <c:pt idx="44739">
                  <c:v>8.9477999999961432E-4</c:v>
                </c:pt>
                <c:pt idx="44740">
                  <c:v>8.9479999999961431E-4</c:v>
                </c:pt>
                <c:pt idx="44741">
                  <c:v>8.948199999996143E-4</c:v>
                </c:pt>
                <c:pt idx="44742">
                  <c:v>8.9483999999961429E-4</c:v>
                </c:pt>
                <c:pt idx="44743">
                  <c:v>8.9485999999961428E-4</c:v>
                </c:pt>
                <c:pt idx="44744">
                  <c:v>8.9487999999961427E-4</c:v>
                </c:pt>
                <c:pt idx="44745">
                  <c:v>8.9489999999961425E-4</c:v>
                </c:pt>
                <c:pt idx="44746">
                  <c:v>8.9491999999961424E-4</c:v>
                </c:pt>
                <c:pt idx="44747">
                  <c:v>8.9493999999961423E-4</c:v>
                </c:pt>
                <c:pt idx="44748">
                  <c:v>8.9495999999961422E-4</c:v>
                </c:pt>
                <c:pt idx="44749">
                  <c:v>8.9497999999961421E-4</c:v>
                </c:pt>
                <c:pt idx="44750">
                  <c:v>8.949999999996142E-4</c:v>
                </c:pt>
                <c:pt idx="44751">
                  <c:v>8.9501999999961419E-4</c:v>
                </c:pt>
                <c:pt idx="44752">
                  <c:v>8.9503999999961418E-4</c:v>
                </c:pt>
                <c:pt idx="44753">
                  <c:v>8.9505999999961417E-4</c:v>
                </c:pt>
                <c:pt idx="44754">
                  <c:v>8.9507999999961416E-4</c:v>
                </c:pt>
                <c:pt idx="44755">
                  <c:v>8.9509999999961415E-4</c:v>
                </c:pt>
                <c:pt idx="44756">
                  <c:v>8.9511999999961414E-4</c:v>
                </c:pt>
                <c:pt idx="44757">
                  <c:v>8.9513999999961413E-4</c:v>
                </c:pt>
                <c:pt idx="44758">
                  <c:v>8.9515999999961412E-4</c:v>
                </c:pt>
                <c:pt idx="44759">
                  <c:v>8.9517999999961411E-4</c:v>
                </c:pt>
                <c:pt idx="44760">
                  <c:v>8.951999999996141E-4</c:v>
                </c:pt>
                <c:pt idx="44761">
                  <c:v>8.9521999999961409E-4</c:v>
                </c:pt>
                <c:pt idx="44762">
                  <c:v>8.9523999999961408E-4</c:v>
                </c:pt>
                <c:pt idx="44763">
                  <c:v>8.9525999999961407E-4</c:v>
                </c:pt>
                <c:pt idx="44764">
                  <c:v>8.9527999999961406E-4</c:v>
                </c:pt>
                <c:pt idx="44765">
                  <c:v>8.9529999999961405E-4</c:v>
                </c:pt>
                <c:pt idx="44766">
                  <c:v>8.9531999999961404E-4</c:v>
                </c:pt>
                <c:pt idx="44767">
                  <c:v>8.9533999999961403E-4</c:v>
                </c:pt>
                <c:pt idx="44768">
                  <c:v>8.9535999999961402E-4</c:v>
                </c:pt>
                <c:pt idx="44769">
                  <c:v>8.9537999999961401E-4</c:v>
                </c:pt>
                <c:pt idx="44770">
                  <c:v>8.95399999999614E-4</c:v>
                </c:pt>
                <c:pt idx="44771">
                  <c:v>8.9541999999961399E-4</c:v>
                </c:pt>
                <c:pt idx="44772">
                  <c:v>8.9543999999961398E-4</c:v>
                </c:pt>
                <c:pt idx="44773">
                  <c:v>8.9545999999961396E-4</c:v>
                </c:pt>
                <c:pt idx="44774">
                  <c:v>8.9547999999961395E-4</c:v>
                </c:pt>
                <c:pt idx="44775">
                  <c:v>8.9549999999961394E-4</c:v>
                </c:pt>
                <c:pt idx="44776">
                  <c:v>8.9551999999961393E-4</c:v>
                </c:pt>
                <c:pt idx="44777">
                  <c:v>8.9553999999961392E-4</c:v>
                </c:pt>
                <c:pt idx="44778">
                  <c:v>8.9555999999961391E-4</c:v>
                </c:pt>
                <c:pt idx="44779">
                  <c:v>8.955799999996139E-4</c:v>
                </c:pt>
                <c:pt idx="44780">
                  <c:v>8.9559999999961389E-4</c:v>
                </c:pt>
                <c:pt idx="44781">
                  <c:v>8.9561999999961388E-4</c:v>
                </c:pt>
                <c:pt idx="44782">
                  <c:v>8.9563999999961387E-4</c:v>
                </c:pt>
                <c:pt idx="44783">
                  <c:v>8.9565999999961386E-4</c:v>
                </c:pt>
                <c:pt idx="44784">
                  <c:v>8.9567999999961385E-4</c:v>
                </c:pt>
                <c:pt idx="44785">
                  <c:v>8.9569999999961384E-4</c:v>
                </c:pt>
                <c:pt idx="44786">
                  <c:v>8.9571999999961383E-4</c:v>
                </c:pt>
                <c:pt idx="44787">
                  <c:v>8.9573999999961382E-4</c:v>
                </c:pt>
                <c:pt idx="44788">
                  <c:v>8.9575999999961381E-4</c:v>
                </c:pt>
                <c:pt idx="44789">
                  <c:v>8.957799999996138E-4</c:v>
                </c:pt>
                <c:pt idx="44790">
                  <c:v>8.9579999999961379E-4</c:v>
                </c:pt>
                <c:pt idx="44791">
                  <c:v>8.9581999999961378E-4</c:v>
                </c:pt>
                <c:pt idx="44792">
                  <c:v>8.9583999999961377E-4</c:v>
                </c:pt>
                <c:pt idx="44793">
                  <c:v>8.9585999999961376E-4</c:v>
                </c:pt>
                <c:pt idx="44794">
                  <c:v>8.9587999999961375E-4</c:v>
                </c:pt>
                <c:pt idx="44795">
                  <c:v>8.9589999999961374E-4</c:v>
                </c:pt>
                <c:pt idx="44796">
                  <c:v>8.9591999999961373E-4</c:v>
                </c:pt>
                <c:pt idx="44797">
                  <c:v>8.9593999999961372E-4</c:v>
                </c:pt>
                <c:pt idx="44798">
                  <c:v>8.9595999999961371E-4</c:v>
                </c:pt>
                <c:pt idx="44799">
                  <c:v>8.959799999996137E-4</c:v>
                </c:pt>
                <c:pt idx="44800">
                  <c:v>8.9599999999961369E-4</c:v>
                </c:pt>
                <c:pt idx="44801">
                  <c:v>8.9601999999961367E-4</c:v>
                </c:pt>
                <c:pt idx="44802">
                  <c:v>8.9603999999961366E-4</c:v>
                </c:pt>
                <c:pt idx="44803">
                  <c:v>8.9605999999961365E-4</c:v>
                </c:pt>
                <c:pt idx="44804">
                  <c:v>8.9607999999961364E-4</c:v>
                </c:pt>
                <c:pt idx="44805">
                  <c:v>8.9609999999961363E-4</c:v>
                </c:pt>
                <c:pt idx="44806">
                  <c:v>8.9611999999961362E-4</c:v>
                </c:pt>
                <c:pt idx="44807">
                  <c:v>8.9613999999961361E-4</c:v>
                </c:pt>
                <c:pt idx="44808">
                  <c:v>8.961599999996136E-4</c:v>
                </c:pt>
                <c:pt idx="44809">
                  <c:v>8.9617999999961359E-4</c:v>
                </c:pt>
                <c:pt idx="44810">
                  <c:v>8.9619999999961358E-4</c:v>
                </c:pt>
                <c:pt idx="44811">
                  <c:v>8.9621999999961357E-4</c:v>
                </c:pt>
                <c:pt idx="44812">
                  <c:v>8.9623999999961356E-4</c:v>
                </c:pt>
                <c:pt idx="44813">
                  <c:v>8.9625999999961355E-4</c:v>
                </c:pt>
                <c:pt idx="44814">
                  <c:v>8.9627999999961354E-4</c:v>
                </c:pt>
                <c:pt idx="44815">
                  <c:v>8.9629999999961353E-4</c:v>
                </c:pt>
                <c:pt idx="44816">
                  <c:v>8.9631999999961352E-4</c:v>
                </c:pt>
                <c:pt idx="44817">
                  <c:v>8.9633999999961351E-4</c:v>
                </c:pt>
                <c:pt idx="44818">
                  <c:v>8.963599999996135E-4</c:v>
                </c:pt>
                <c:pt idx="44819">
                  <c:v>8.9637999999961349E-4</c:v>
                </c:pt>
                <c:pt idx="44820">
                  <c:v>8.9639999999961348E-4</c:v>
                </c:pt>
                <c:pt idx="44821">
                  <c:v>8.9641999999961347E-4</c:v>
                </c:pt>
                <c:pt idx="44822">
                  <c:v>8.9643999999961346E-4</c:v>
                </c:pt>
                <c:pt idx="44823">
                  <c:v>8.9645999999961345E-4</c:v>
                </c:pt>
                <c:pt idx="44824">
                  <c:v>8.9647999999961344E-4</c:v>
                </c:pt>
                <c:pt idx="44825">
                  <c:v>8.9649999999961343E-4</c:v>
                </c:pt>
                <c:pt idx="44826">
                  <c:v>8.9651999999961342E-4</c:v>
                </c:pt>
                <c:pt idx="44827">
                  <c:v>8.9653999999961341E-4</c:v>
                </c:pt>
                <c:pt idx="44828">
                  <c:v>8.965599999996134E-4</c:v>
                </c:pt>
                <c:pt idx="44829">
                  <c:v>8.9657999999961339E-4</c:v>
                </c:pt>
                <c:pt idx="44830">
                  <c:v>8.9659999999961337E-4</c:v>
                </c:pt>
                <c:pt idx="44831">
                  <c:v>8.9661999999961336E-4</c:v>
                </c:pt>
                <c:pt idx="44832">
                  <c:v>8.9663999999961335E-4</c:v>
                </c:pt>
                <c:pt idx="44833">
                  <c:v>8.9665999999961334E-4</c:v>
                </c:pt>
                <c:pt idx="44834">
                  <c:v>8.9667999999961333E-4</c:v>
                </c:pt>
                <c:pt idx="44835">
                  <c:v>8.9669999999961332E-4</c:v>
                </c:pt>
                <c:pt idx="44836">
                  <c:v>8.9671999999961331E-4</c:v>
                </c:pt>
                <c:pt idx="44837">
                  <c:v>8.967399999996133E-4</c:v>
                </c:pt>
                <c:pt idx="44838">
                  <c:v>8.9675999999961329E-4</c:v>
                </c:pt>
                <c:pt idx="44839">
                  <c:v>8.9677999999961328E-4</c:v>
                </c:pt>
                <c:pt idx="44840">
                  <c:v>8.9679999999961327E-4</c:v>
                </c:pt>
                <c:pt idx="44841">
                  <c:v>8.9681999999961326E-4</c:v>
                </c:pt>
                <c:pt idx="44842">
                  <c:v>8.9683999999961325E-4</c:v>
                </c:pt>
                <c:pt idx="44843">
                  <c:v>8.9685999999961324E-4</c:v>
                </c:pt>
                <c:pt idx="44844">
                  <c:v>8.9687999999961323E-4</c:v>
                </c:pt>
                <c:pt idx="44845">
                  <c:v>8.9689999999961322E-4</c:v>
                </c:pt>
                <c:pt idx="44846">
                  <c:v>8.9691999999961321E-4</c:v>
                </c:pt>
                <c:pt idx="44847">
                  <c:v>8.969399999996132E-4</c:v>
                </c:pt>
                <c:pt idx="44848">
                  <c:v>8.9695999999961319E-4</c:v>
                </c:pt>
                <c:pt idx="44849">
                  <c:v>8.9697999999961318E-4</c:v>
                </c:pt>
                <c:pt idx="44850">
                  <c:v>8.9699999999961317E-4</c:v>
                </c:pt>
                <c:pt idx="44851">
                  <c:v>8.9701999999961316E-4</c:v>
                </c:pt>
                <c:pt idx="44852">
                  <c:v>8.9703999999961315E-4</c:v>
                </c:pt>
                <c:pt idx="44853">
                  <c:v>8.9705999999961314E-4</c:v>
                </c:pt>
                <c:pt idx="44854">
                  <c:v>8.9707999999961313E-4</c:v>
                </c:pt>
                <c:pt idx="44855">
                  <c:v>8.9709999999961312E-4</c:v>
                </c:pt>
                <c:pt idx="44856">
                  <c:v>8.9711999999961311E-4</c:v>
                </c:pt>
                <c:pt idx="44857">
                  <c:v>8.971399999996131E-4</c:v>
                </c:pt>
                <c:pt idx="44858">
                  <c:v>8.9715999999961308E-4</c:v>
                </c:pt>
                <c:pt idx="44859">
                  <c:v>8.9717999999961307E-4</c:v>
                </c:pt>
                <c:pt idx="44860">
                  <c:v>8.9719999999961306E-4</c:v>
                </c:pt>
                <c:pt idx="44861">
                  <c:v>8.9721999999961305E-4</c:v>
                </c:pt>
                <c:pt idx="44862">
                  <c:v>8.9723999999961304E-4</c:v>
                </c:pt>
                <c:pt idx="44863">
                  <c:v>8.9725999999961303E-4</c:v>
                </c:pt>
                <c:pt idx="44864">
                  <c:v>8.9727999999961302E-4</c:v>
                </c:pt>
                <c:pt idx="44865">
                  <c:v>8.9729999999961301E-4</c:v>
                </c:pt>
                <c:pt idx="44866">
                  <c:v>8.97319999999613E-4</c:v>
                </c:pt>
                <c:pt idx="44867">
                  <c:v>8.9733999999961299E-4</c:v>
                </c:pt>
                <c:pt idx="44868">
                  <c:v>8.9735999999961298E-4</c:v>
                </c:pt>
                <c:pt idx="44869">
                  <c:v>8.9737999999961297E-4</c:v>
                </c:pt>
                <c:pt idx="44870">
                  <c:v>8.9739999999961296E-4</c:v>
                </c:pt>
                <c:pt idx="44871">
                  <c:v>8.9741999999961295E-4</c:v>
                </c:pt>
                <c:pt idx="44872">
                  <c:v>8.9743999999961294E-4</c:v>
                </c:pt>
                <c:pt idx="44873">
                  <c:v>8.9745999999961293E-4</c:v>
                </c:pt>
                <c:pt idx="44874">
                  <c:v>8.9747999999961292E-4</c:v>
                </c:pt>
                <c:pt idx="44875">
                  <c:v>8.9749999999961291E-4</c:v>
                </c:pt>
                <c:pt idx="44876">
                  <c:v>8.975199999996129E-4</c:v>
                </c:pt>
                <c:pt idx="44877">
                  <c:v>8.9753999999961289E-4</c:v>
                </c:pt>
                <c:pt idx="44878">
                  <c:v>8.9755999999961288E-4</c:v>
                </c:pt>
                <c:pt idx="44879">
                  <c:v>8.9757999999961287E-4</c:v>
                </c:pt>
                <c:pt idx="44880">
                  <c:v>8.9759999999961286E-4</c:v>
                </c:pt>
                <c:pt idx="44881">
                  <c:v>8.9761999999961285E-4</c:v>
                </c:pt>
                <c:pt idx="44882">
                  <c:v>8.9763999999961284E-4</c:v>
                </c:pt>
                <c:pt idx="44883">
                  <c:v>8.9765999999961283E-4</c:v>
                </c:pt>
                <c:pt idx="44884">
                  <c:v>8.9767999999961282E-4</c:v>
                </c:pt>
                <c:pt idx="44885">
                  <c:v>8.9769999999961281E-4</c:v>
                </c:pt>
                <c:pt idx="44886">
                  <c:v>8.9771999999961279E-4</c:v>
                </c:pt>
                <c:pt idx="44887">
                  <c:v>8.9773999999961278E-4</c:v>
                </c:pt>
                <c:pt idx="44888">
                  <c:v>8.9775999999961277E-4</c:v>
                </c:pt>
                <c:pt idx="44889">
                  <c:v>8.9777999999961276E-4</c:v>
                </c:pt>
                <c:pt idx="44890">
                  <c:v>8.9779999999961275E-4</c:v>
                </c:pt>
                <c:pt idx="44891">
                  <c:v>8.9781999999961274E-4</c:v>
                </c:pt>
                <c:pt idx="44892">
                  <c:v>8.9783999999961273E-4</c:v>
                </c:pt>
                <c:pt idx="44893">
                  <c:v>8.9785999999961272E-4</c:v>
                </c:pt>
                <c:pt idx="44894">
                  <c:v>8.9787999999961271E-4</c:v>
                </c:pt>
                <c:pt idx="44895">
                  <c:v>8.978999999996127E-4</c:v>
                </c:pt>
                <c:pt idx="44896">
                  <c:v>8.9791999999961269E-4</c:v>
                </c:pt>
                <c:pt idx="44897">
                  <c:v>8.9793999999961268E-4</c:v>
                </c:pt>
                <c:pt idx="44898">
                  <c:v>8.9795999999961267E-4</c:v>
                </c:pt>
                <c:pt idx="44899">
                  <c:v>8.9797999999961266E-4</c:v>
                </c:pt>
                <c:pt idx="44900">
                  <c:v>8.9799999999961265E-4</c:v>
                </c:pt>
                <c:pt idx="44901">
                  <c:v>8.9801999999961264E-4</c:v>
                </c:pt>
                <c:pt idx="44902">
                  <c:v>8.9803999999961263E-4</c:v>
                </c:pt>
                <c:pt idx="44903">
                  <c:v>8.9805999999961262E-4</c:v>
                </c:pt>
                <c:pt idx="44904">
                  <c:v>8.9807999999961261E-4</c:v>
                </c:pt>
                <c:pt idx="44905">
                  <c:v>8.980999999996126E-4</c:v>
                </c:pt>
                <c:pt idx="44906">
                  <c:v>8.9811999999961259E-4</c:v>
                </c:pt>
                <c:pt idx="44907">
                  <c:v>8.9813999999961258E-4</c:v>
                </c:pt>
                <c:pt idx="44908">
                  <c:v>8.9815999999961257E-4</c:v>
                </c:pt>
                <c:pt idx="44909">
                  <c:v>8.9817999999961256E-4</c:v>
                </c:pt>
                <c:pt idx="44910">
                  <c:v>8.9819999999961255E-4</c:v>
                </c:pt>
                <c:pt idx="44911">
                  <c:v>8.9821999999961254E-4</c:v>
                </c:pt>
                <c:pt idx="44912">
                  <c:v>8.9823999999961253E-4</c:v>
                </c:pt>
                <c:pt idx="44913">
                  <c:v>8.9825999999961252E-4</c:v>
                </c:pt>
                <c:pt idx="44914">
                  <c:v>8.982799999996125E-4</c:v>
                </c:pt>
                <c:pt idx="44915">
                  <c:v>8.9829999999961249E-4</c:v>
                </c:pt>
                <c:pt idx="44916">
                  <c:v>8.9831999999961248E-4</c:v>
                </c:pt>
                <c:pt idx="44917">
                  <c:v>8.9833999999961247E-4</c:v>
                </c:pt>
                <c:pt idx="44918">
                  <c:v>8.9835999999961246E-4</c:v>
                </c:pt>
                <c:pt idx="44919">
                  <c:v>8.9837999999961245E-4</c:v>
                </c:pt>
                <c:pt idx="44920">
                  <c:v>8.9839999999961244E-4</c:v>
                </c:pt>
                <c:pt idx="44921">
                  <c:v>8.9841999999961243E-4</c:v>
                </c:pt>
                <c:pt idx="44922">
                  <c:v>8.9843999999961242E-4</c:v>
                </c:pt>
                <c:pt idx="44923">
                  <c:v>8.9845999999961241E-4</c:v>
                </c:pt>
                <c:pt idx="44924">
                  <c:v>8.984799999996124E-4</c:v>
                </c:pt>
                <c:pt idx="44925">
                  <c:v>8.9849999999961239E-4</c:v>
                </c:pt>
                <c:pt idx="44926">
                  <c:v>8.9851999999961238E-4</c:v>
                </c:pt>
                <c:pt idx="44927">
                  <c:v>8.9853999999961237E-4</c:v>
                </c:pt>
                <c:pt idx="44928">
                  <c:v>8.9855999999961236E-4</c:v>
                </c:pt>
                <c:pt idx="44929">
                  <c:v>8.9857999999961235E-4</c:v>
                </c:pt>
                <c:pt idx="44930">
                  <c:v>8.9859999999961234E-4</c:v>
                </c:pt>
                <c:pt idx="44931">
                  <c:v>8.9861999999961233E-4</c:v>
                </c:pt>
                <c:pt idx="44932">
                  <c:v>8.9863999999961232E-4</c:v>
                </c:pt>
                <c:pt idx="44933">
                  <c:v>8.9865999999961231E-4</c:v>
                </c:pt>
                <c:pt idx="44934">
                  <c:v>8.986799999996123E-4</c:v>
                </c:pt>
                <c:pt idx="44935">
                  <c:v>8.9869999999961229E-4</c:v>
                </c:pt>
                <c:pt idx="44936">
                  <c:v>8.9871999999961228E-4</c:v>
                </c:pt>
                <c:pt idx="44937">
                  <c:v>8.9873999999961227E-4</c:v>
                </c:pt>
                <c:pt idx="44938">
                  <c:v>8.9875999999961226E-4</c:v>
                </c:pt>
                <c:pt idx="44939">
                  <c:v>8.9877999999961225E-4</c:v>
                </c:pt>
                <c:pt idx="44940">
                  <c:v>8.9879999999961224E-4</c:v>
                </c:pt>
                <c:pt idx="44941">
                  <c:v>8.9881999999961223E-4</c:v>
                </c:pt>
                <c:pt idx="44942">
                  <c:v>8.9883999999961221E-4</c:v>
                </c:pt>
                <c:pt idx="44943">
                  <c:v>8.988599999996122E-4</c:v>
                </c:pt>
                <c:pt idx="44944">
                  <c:v>8.9887999999961219E-4</c:v>
                </c:pt>
                <c:pt idx="44945">
                  <c:v>8.9889999999961218E-4</c:v>
                </c:pt>
                <c:pt idx="44946">
                  <c:v>8.9891999999961217E-4</c:v>
                </c:pt>
                <c:pt idx="44947">
                  <c:v>8.9893999999961216E-4</c:v>
                </c:pt>
                <c:pt idx="44948">
                  <c:v>8.9895999999961215E-4</c:v>
                </c:pt>
                <c:pt idx="44949">
                  <c:v>8.9897999999961214E-4</c:v>
                </c:pt>
                <c:pt idx="44950">
                  <c:v>8.9899999999961213E-4</c:v>
                </c:pt>
                <c:pt idx="44951">
                  <c:v>8.9901999999961212E-4</c:v>
                </c:pt>
                <c:pt idx="44952">
                  <c:v>8.9903999999961211E-4</c:v>
                </c:pt>
                <c:pt idx="44953">
                  <c:v>8.990599999996121E-4</c:v>
                </c:pt>
                <c:pt idx="44954">
                  <c:v>8.9907999999961209E-4</c:v>
                </c:pt>
                <c:pt idx="44955">
                  <c:v>8.9909999999961208E-4</c:v>
                </c:pt>
                <c:pt idx="44956">
                  <c:v>8.9911999999961207E-4</c:v>
                </c:pt>
                <c:pt idx="44957">
                  <c:v>8.9913999999961206E-4</c:v>
                </c:pt>
                <c:pt idx="44958">
                  <c:v>8.9915999999961205E-4</c:v>
                </c:pt>
                <c:pt idx="44959">
                  <c:v>8.9917999999961204E-4</c:v>
                </c:pt>
                <c:pt idx="44960">
                  <c:v>8.9919999999961203E-4</c:v>
                </c:pt>
                <c:pt idx="44961">
                  <c:v>8.9921999999961202E-4</c:v>
                </c:pt>
                <c:pt idx="44962">
                  <c:v>8.9923999999961201E-4</c:v>
                </c:pt>
                <c:pt idx="44963">
                  <c:v>8.99259999999612E-4</c:v>
                </c:pt>
                <c:pt idx="44964">
                  <c:v>8.9927999999961199E-4</c:v>
                </c:pt>
                <c:pt idx="44965">
                  <c:v>8.9929999999961198E-4</c:v>
                </c:pt>
                <c:pt idx="44966">
                  <c:v>8.9931999999961197E-4</c:v>
                </c:pt>
                <c:pt idx="44967">
                  <c:v>8.9933999999961196E-4</c:v>
                </c:pt>
                <c:pt idx="44968">
                  <c:v>8.9935999999961195E-4</c:v>
                </c:pt>
                <c:pt idx="44969">
                  <c:v>8.9937999999961194E-4</c:v>
                </c:pt>
                <c:pt idx="44970">
                  <c:v>8.9939999999961192E-4</c:v>
                </c:pt>
                <c:pt idx="44971">
                  <c:v>8.9941999999961191E-4</c:v>
                </c:pt>
                <c:pt idx="44972">
                  <c:v>8.994399999996119E-4</c:v>
                </c:pt>
                <c:pt idx="44973">
                  <c:v>8.9945999999961189E-4</c:v>
                </c:pt>
                <c:pt idx="44974">
                  <c:v>8.9947999999961188E-4</c:v>
                </c:pt>
                <c:pt idx="44975">
                  <c:v>8.9949999999961187E-4</c:v>
                </c:pt>
                <c:pt idx="44976">
                  <c:v>8.9951999999961186E-4</c:v>
                </c:pt>
                <c:pt idx="44977">
                  <c:v>8.9953999999961185E-4</c:v>
                </c:pt>
                <c:pt idx="44978">
                  <c:v>8.9955999999961184E-4</c:v>
                </c:pt>
                <c:pt idx="44979">
                  <c:v>8.9957999999961183E-4</c:v>
                </c:pt>
                <c:pt idx="44980">
                  <c:v>8.9959999999961182E-4</c:v>
                </c:pt>
                <c:pt idx="44981">
                  <c:v>8.9961999999961181E-4</c:v>
                </c:pt>
                <c:pt idx="44982">
                  <c:v>8.996399999996118E-4</c:v>
                </c:pt>
                <c:pt idx="44983">
                  <c:v>8.9965999999961179E-4</c:v>
                </c:pt>
                <c:pt idx="44984">
                  <c:v>8.9967999999961178E-4</c:v>
                </c:pt>
                <c:pt idx="44985">
                  <c:v>8.9969999999961177E-4</c:v>
                </c:pt>
                <c:pt idx="44986">
                  <c:v>8.9971999999961176E-4</c:v>
                </c:pt>
                <c:pt idx="44987">
                  <c:v>8.9973999999961175E-4</c:v>
                </c:pt>
                <c:pt idx="44988">
                  <c:v>8.9975999999961174E-4</c:v>
                </c:pt>
                <c:pt idx="44989">
                  <c:v>8.9977999999961173E-4</c:v>
                </c:pt>
                <c:pt idx="44990">
                  <c:v>8.9979999999961172E-4</c:v>
                </c:pt>
                <c:pt idx="44991">
                  <c:v>8.9981999999961171E-4</c:v>
                </c:pt>
                <c:pt idx="44992">
                  <c:v>8.998399999996117E-4</c:v>
                </c:pt>
                <c:pt idx="44993">
                  <c:v>8.9985999999961169E-4</c:v>
                </c:pt>
                <c:pt idx="44994">
                  <c:v>8.9987999999961168E-4</c:v>
                </c:pt>
                <c:pt idx="44995">
                  <c:v>8.9989999999961167E-4</c:v>
                </c:pt>
                <c:pt idx="44996">
                  <c:v>8.9991999999961166E-4</c:v>
                </c:pt>
                <c:pt idx="44997">
                  <c:v>8.9993999999961165E-4</c:v>
                </c:pt>
                <c:pt idx="44998">
                  <c:v>8.9995999999961163E-4</c:v>
                </c:pt>
                <c:pt idx="44999">
                  <c:v>8.9997999999961162E-4</c:v>
                </c:pt>
                <c:pt idx="45000">
                  <c:v>8.9999999999961161E-4</c:v>
                </c:pt>
                <c:pt idx="45001">
                  <c:v>9.000199999996116E-4</c:v>
                </c:pt>
                <c:pt idx="45002">
                  <c:v>9.0003999999961159E-4</c:v>
                </c:pt>
                <c:pt idx="45003">
                  <c:v>9.0005999999961158E-4</c:v>
                </c:pt>
                <c:pt idx="45004">
                  <c:v>9.0007999999961157E-4</c:v>
                </c:pt>
                <c:pt idx="45005">
                  <c:v>9.0009999999961156E-4</c:v>
                </c:pt>
                <c:pt idx="45006">
                  <c:v>9.0011999999961155E-4</c:v>
                </c:pt>
                <c:pt idx="45007">
                  <c:v>9.0013999999961154E-4</c:v>
                </c:pt>
                <c:pt idx="45008">
                  <c:v>9.0015999999961153E-4</c:v>
                </c:pt>
                <c:pt idx="45009">
                  <c:v>9.0017999999961152E-4</c:v>
                </c:pt>
                <c:pt idx="45010">
                  <c:v>9.0019999999961151E-4</c:v>
                </c:pt>
                <c:pt idx="45011">
                  <c:v>9.002199999996115E-4</c:v>
                </c:pt>
                <c:pt idx="45012">
                  <c:v>9.0023999999961149E-4</c:v>
                </c:pt>
                <c:pt idx="45013">
                  <c:v>9.0025999999961148E-4</c:v>
                </c:pt>
                <c:pt idx="45014">
                  <c:v>9.0027999999961147E-4</c:v>
                </c:pt>
                <c:pt idx="45015">
                  <c:v>9.0029999999961146E-4</c:v>
                </c:pt>
                <c:pt idx="45016">
                  <c:v>9.0031999999961145E-4</c:v>
                </c:pt>
                <c:pt idx="45017">
                  <c:v>9.0033999999961144E-4</c:v>
                </c:pt>
                <c:pt idx="45018">
                  <c:v>9.0035999999961143E-4</c:v>
                </c:pt>
                <c:pt idx="45019">
                  <c:v>9.0037999999961142E-4</c:v>
                </c:pt>
                <c:pt idx="45020">
                  <c:v>9.0039999999961141E-4</c:v>
                </c:pt>
                <c:pt idx="45021">
                  <c:v>9.004199999996114E-4</c:v>
                </c:pt>
                <c:pt idx="45022">
                  <c:v>9.0043999999961139E-4</c:v>
                </c:pt>
                <c:pt idx="45023">
                  <c:v>9.0045999999961138E-4</c:v>
                </c:pt>
                <c:pt idx="45024">
                  <c:v>9.0047999999961137E-4</c:v>
                </c:pt>
                <c:pt idx="45025">
                  <c:v>9.0049999999961136E-4</c:v>
                </c:pt>
                <c:pt idx="45026">
                  <c:v>9.0051999999961134E-4</c:v>
                </c:pt>
                <c:pt idx="45027">
                  <c:v>9.0053999999961133E-4</c:v>
                </c:pt>
                <c:pt idx="45028">
                  <c:v>9.0055999999961132E-4</c:v>
                </c:pt>
                <c:pt idx="45029">
                  <c:v>9.0057999999961131E-4</c:v>
                </c:pt>
                <c:pt idx="45030">
                  <c:v>9.005999999996113E-4</c:v>
                </c:pt>
                <c:pt idx="45031">
                  <c:v>9.0061999999961129E-4</c:v>
                </c:pt>
                <c:pt idx="45032">
                  <c:v>9.0063999999961128E-4</c:v>
                </c:pt>
                <c:pt idx="45033">
                  <c:v>9.0065999999961127E-4</c:v>
                </c:pt>
                <c:pt idx="45034">
                  <c:v>9.0067999999961126E-4</c:v>
                </c:pt>
                <c:pt idx="45035">
                  <c:v>9.0069999999961125E-4</c:v>
                </c:pt>
                <c:pt idx="45036">
                  <c:v>9.0071999999961124E-4</c:v>
                </c:pt>
                <c:pt idx="45037">
                  <c:v>9.0073999999961123E-4</c:v>
                </c:pt>
                <c:pt idx="45038">
                  <c:v>9.0075999999961122E-4</c:v>
                </c:pt>
                <c:pt idx="45039">
                  <c:v>9.0077999999961121E-4</c:v>
                </c:pt>
                <c:pt idx="45040">
                  <c:v>9.007999999996112E-4</c:v>
                </c:pt>
                <c:pt idx="45041">
                  <c:v>9.0081999999961119E-4</c:v>
                </c:pt>
                <c:pt idx="45042">
                  <c:v>9.0083999999961118E-4</c:v>
                </c:pt>
                <c:pt idx="45043">
                  <c:v>9.0085999999961117E-4</c:v>
                </c:pt>
                <c:pt idx="45044">
                  <c:v>9.0087999999961116E-4</c:v>
                </c:pt>
                <c:pt idx="45045">
                  <c:v>9.0089999999961115E-4</c:v>
                </c:pt>
                <c:pt idx="45046">
                  <c:v>9.0091999999961114E-4</c:v>
                </c:pt>
                <c:pt idx="45047">
                  <c:v>9.0093999999961113E-4</c:v>
                </c:pt>
                <c:pt idx="45048">
                  <c:v>9.0095999999961112E-4</c:v>
                </c:pt>
                <c:pt idx="45049">
                  <c:v>9.0097999999961111E-4</c:v>
                </c:pt>
                <c:pt idx="45050">
                  <c:v>9.009999999996111E-4</c:v>
                </c:pt>
                <c:pt idx="45051">
                  <c:v>9.0101999999961109E-4</c:v>
                </c:pt>
                <c:pt idx="45052">
                  <c:v>9.0103999999961108E-4</c:v>
                </c:pt>
                <c:pt idx="45053">
                  <c:v>9.0105999999961107E-4</c:v>
                </c:pt>
                <c:pt idx="45054">
                  <c:v>9.0107999999961105E-4</c:v>
                </c:pt>
                <c:pt idx="45055">
                  <c:v>9.0109999999961104E-4</c:v>
                </c:pt>
                <c:pt idx="45056">
                  <c:v>9.0111999999961103E-4</c:v>
                </c:pt>
                <c:pt idx="45057">
                  <c:v>9.0113999999961102E-4</c:v>
                </c:pt>
                <c:pt idx="45058">
                  <c:v>9.0115999999961101E-4</c:v>
                </c:pt>
                <c:pt idx="45059">
                  <c:v>9.01179999999611E-4</c:v>
                </c:pt>
                <c:pt idx="45060">
                  <c:v>9.0119999999961099E-4</c:v>
                </c:pt>
                <c:pt idx="45061">
                  <c:v>9.0121999999961098E-4</c:v>
                </c:pt>
                <c:pt idx="45062">
                  <c:v>9.0123999999961097E-4</c:v>
                </c:pt>
                <c:pt idx="45063">
                  <c:v>9.0125999999961096E-4</c:v>
                </c:pt>
                <c:pt idx="45064">
                  <c:v>9.0127999999961095E-4</c:v>
                </c:pt>
                <c:pt idx="45065">
                  <c:v>9.0129999999961094E-4</c:v>
                </c:pt>
                <c:pt idx="45066">
                  <c:v>9.0131999999961093E-4</c:v>
                </c:pt>
                <c:pt idx="45067">
                  <c:v>9.0133999999961092E-4</c:v>
                </c:pt>
                <c:pt idx="45068">
                  <c:v>9.0135999999961091E-4</c:v>
                </c:pt>
                <c:pt idx="45069">
                  <c:v>9.013799999996109E-4</c:v>
                </c:pt>
                <c:pt idx="45070">
                  <c:v>9.0139999999961089E-4</c:v>
                </c:pt>
                <c:pt idx="45071">
                  <c:v>9.0141999999961088E-4</c:v>
                </c:pt>
                <c:pt idx="45072">
                  <c:v>9.0143999999961087E-4</c:v>
                </c:pt>
                <c:pt idx="45073">
                  <c:v>9.0145999999961086E-4</c:v>
                </c:pt>
                <c:pt idx="45074">
                  <c:v>9.0147999999961085E-4</c:v>
                </c:pt>
                <c:pt idx="45075">
                  <c:v>9.0149999999961084E-4</c:v>
                </c:pt>
                <c:pt idx="45076">
                  <c:v>9.0151999999961083E-4</c:v>
                </c:pt>
                <c:pt idx="45077">
                  <c:v>9.0153999999961082E-4</c:v>
                </c:pt>
                <c:pt idx="45078">
                  <c:v>9.0155999999961081E-4</c:v>
                </c:pt>
                <c:pt idx="45079">
                  <c:v>9.015799999996108E-4</c:v>
                </c:pt>
                <c:pt idx="45080">
                  <c:v>9.0159999999961079E-4</c:v>
                </c:pt>
                <c:pt idx="45081">
                  <c:v>9.0161999999961078E-4</c:v>
                </c:pt>
                <c:pt idx="45082">
                  <c:v>9.0163999999961076E-4</c:v>
                </c:pt>
                <c:pt idx="45083">
                  <c:v>9.0165999999961075E-4</c:v>
                </c:pt>
                <c:pt idx="45084">
                  <c:v>9.0167999999961074E-4</c:v>
                </c:pt>
                <c:pt idx="45085">
                  <c:v>9.0169999999961073E-4</c:v>
                </c:pt>
                <c:pt idx="45086">
                  <c:v>9.0171999999961072E-4</c:v>
                </c:pt>
                <c:pt idx="45087">
                  <c:v>9.0173999999961071E-4</c:v>
                </c:pt>
                <c:pt idx="45088">
                  <c:v>9.017599999996107E-4</c:v>
                </c:pt>
                <c:pt idx="45089">
                  <c:v>9.0177999999961069E-4</c:v>
                </c:pt>
                <c:pt idx="45090">
                  <c:v>9.0179999999961068E-4</c:v>
                </c:pt>
                <c:pt idx="45091">
                  <c:v>9.0181999999961067E-4</c:v>
                </c:pt>
                <c:pt idx="45092">
                  <c:v>9.0183999999961066E-4</c:v>
                </c:pt>
                <c:pt idx="45093">
                  <c:v>9.0185999999961065E-4</c:v>
                </c:pt>
                <c:pt idx="45094">
                  <c:v>9.0187999999961064E-4</c:v>
                </c:pt>
                <c:pt idx="45095">
                  <c:v>9.0189999999961063E-4</c:v>
                </c:pt>
                <c:pt idx="45096">
                  <c:v>9.0191999999961062E-4</c:v>
                </c:pt>
                <c:pt idx="45097">
                  <c:v>9.0193999999961061E-4</c:v>
                </c:pt>
                <c:pt idx="45098">
                  <c:v>9.019599999996106E-4</c:v>
                </c:pt>
                <c:pt idx="45099">
                  <c:v>9.0197999999961059E-4</c:v>
                </c:pt>
                <c:pt idx="45100">
                  <c:v>9.0199999999961058E-4</c:v>
                </c:pt>
                <c:pt idx="45101">
                  <c:v>9.0201999999961057E-4</c:v>
                </c:pt>
                <c:pt idx="45102">
                  <c:v>9.0203999999961056E-4</c:v>
                </c:pt>
                <c:pt idx="45103">
                  <c:v>9.0205999999961055E-4</c:v>
                </c:pt>
                <c:pt idx="45104">
                  <c:v>9.0207999999961054E-4</c:v>
                </c:pt>
                <c:pt idx="45105">
                  <c:v>9.0209999999961053E-4</c:v>
                </c:pt>
                <c:pt idx="45106">
                  <c:v>9.0211999999961052E-4</c:v>
                </c:pt>
                <c:pt idx="45107">
                  <c:v>9.0213999999961051E-4</c:v>
                </c:pt>
                <c:pt idx="45108">
                  <c:v>9.021599999996105E-4</c:v>
                </c:pt>
                <c:pt idx="45109">
                  <c:v>9.0217999999961049E-4</c:v>
                </c:pt>
                <c:pt idx="45110">
                  <c:v>9.0219999999961048E-4</c:v>
                </c:pt>
                <c:pt idx="45111">
                  <c:v>9.0221999999961046E-4</c:v>
                </c:pt>
                <c:pt idx="45112">
                  <c:v>9.0223999999961045E-4</c:v>
                </c:pt>
                <c:pt idx="45113">
                  <c:v>9.0225999999961044E-4</c:v>
                </c:pt>
                <c:pt idx="45114">
                  <c:v>9.0227999999961043E-4</c:v>
                </c:pt>
                <c:pt idx="45115">
                  <c:v>9.0229999999961042E-4</c:v>
                </c:pt>
                <c:pt idx="45116">
                  <c:v>9.0231999999961041E-4</c:v>
                </c:pt>
                <c:pt idx="45117">
                  <c:v>9.023399999996104E-4</c:v>
                </c:pt>
                <c:pt idx="45118">
                  <c:v>9.0235999999961039E-4</c:v>
                </c:pt>
                <c:pt idx="45119">
                  <c:v>9.0237999999961038E-4</c:v>
                </c:pt>
                <c:pt idx="45120">
                  <c:v>9.0239999999961037E-4</c:v>
                </c:pt>
                <c:pt idx="45121">
                  <c:v>9.0241999999961036E-4</c:v>
                </c:pt>
                <c:pt idx="45122">
                  <c:v>9.0243999999961035E-4</c:v>
                </c:pt>
                <c:pt idx="45123">
                  <c:v>9.0245999999961034E-4</c:v>
                </c:pt>
                <c:pt idx="45124">
                  <c:v>9.0247999999961033E-4</c:v>
                </c:pt>
                <c:pt idx="45125">
                  <c:v>9.0249999999961032E-4</c:v>
                </c:pt>
                <c:pt idx="45126">
                  <c:v>9.0251999999961031E-4</c:v>
                </c:pt>
                <c:pt idx="45127">
                  <c:v>9.025399999996103E-4</c:v>
                </c:pt>
                <c:pt idx="45128">
                  <c:v>9.0255999999961029E-4</c:v>
                </c:pt>
                <c:pt idx="45129">
                  <c:v>9.0257999999961028E-4</c:v>
                </c:pt>
                <c:pt idx="45130">
                  <c:v>9.0259999999961027E-4</c:v>
                </c:pt>
                <c:pt idx="45131">
                  <c:v>9.0261999999961026E-4</c:v>
                </c:pt>
                <c:pt idx="45132">
                  <c:v>9.0263999999961025E-4</c:v>
                </c:pt>
                <c:pt idx="45133">
                  <c:v>9.0265999999961024E-4</c:v>
                </c:pt>
                <c:pt idx="45134">
                  <c:v>9.0267999999961023E-4</c:v>
                </c:pt>
                <c:pt idx="45135">
                  <c:v>9.0269999999961022E-4</c:v>
                </c:pt>
                <c:pt idx="45136">
                  <c:v>9.0271999999961021E-4</c:v>
                </c:pt>
                <c:pt idx="45137">
                  <c:v>9.027399999996102E-4</c:v>
                </c:pt>
                <c:pt idx="45138">
                  <c:v>9.0275999999961019E-4</c:v>
                </c:pt>
                <c:pt idx="45139">
                  <c:v>9.0277999999961017E-4</c:v>
                </c:pt>
                <c:pt idx="45140">
                  <c:v>9.0279999999961016E-4</c:v>
                </c:pt>
                <c:pt idx="45141">
                  <c:v>9.0281999999961015E-4</c:v>
                </c:pt>
                <c:pt idx="45142">
                  <c:v>9.0283999999961014E-4</c:v>
                </c:pt>
                <c:pt idx="45143">
                  <c:v>9.0285999999961013E-4</c:v>
                </c:pt>
                <c:pt idx="45144">
                  <c:v>9.0287999999961012E-4</c:v>
                </c:pt>
                <c:pt idx="45145">
                  <c:v>9.0289999999961011E-4</c:v>
                </c:pt>
                <c:pt idx="45146">
                  <c:v>9.029199999996101E-4</c:v>
                </c:pt>
                <c:pt idx="45147">
                  <c:v>9.0293999999961009E-4</c:v>
                </c:pt>
                <c:pt idx="45148">
                  <c:v>9.0295999999961008E-4</c:v>
                </c:pt>
                <c:pt idx="45149">
                  <c:v>9.0297999999961007E-4</c:v>
                </c:pt>
                <c:pt idx="45150">
                  <c:v>9.0299999999961006E-4</c:v>
                </c:pt>
                <c:pt idx="45151">
                  <c:v>9.0301999999961005E-4</c:v>
                </c:pt>
                <c:pt idx="45152">
                  <c:v>9.0303999999961004E-4</c:v>
                </c:pt>
                <c:pt idx="45153">
                  <c:v>9.0305999999961003E-4</c:v>
                </c:pt>
                <c:pt idx="45154">
                  <c:v>9.0307999999961002E-4</c:v>
                </c:pt>
                <c:pt idx="45155">
                  <c:v>9.0309999999961001E-4</c:v>
                </c:pt>
                <c:pt idx="45156">
                  <c:v>9.0311999999961E-4</c:v>
                </c:pt>
                <c:pt idx="45157">
                  <c:v>9.0313999999960999E-4</c:v>
                </c:pt>
                <c:pt idx="45158">
                  <c:v>9.0315999999960998E-4</c:v>
                </c:pt>
                <c:pt idx="45159">
                  <c:v>9.0317999999960997E-4</c:v>
                </c:pt>
                <c:pt idx="45160">
                  <c:v>9.0319999999960996E-4</c:v>
                </c:pt>
                <c:pt idx="45161">
                  <c:v>9.0321999999960995E-4</c:v>
                </c:pt>
                <c:pt idx="45162">
                  <c:v>9.0323999999960994E-4</c:v>
                </c:pt>
                <c:pt idx="45163">
                  <c:v>9.0325999999960993E-4</c:v>
                </c:pt>
                <c:pt idx="45164">
                  <c:v>9.0327999999960992E-4</c:v>
                </c:pt>
                <c:pt idx="45165">
                  <c:v>9.0329999999960991E-4</c:v>
                </c:pt>
                <c:pt idx="45166">
                  <c:v>9.033199999996099E-4</c:v>
                </c:pt>
                <c:pt idx="45167">
                  <c:v>9.0333999999960988E-4</c:v>
                </c:pt>
                <c:pt idx="45168">
                  <c:v>9.0335999999960987E-4</c:v>
                </c:pt>
                <c:pt idx="45169">
                  <c:v>9.0337999999960986E-4</c:v>
                </c:pt>
                <c:pt idx="45170">
                  <c:v>9.0339999999960985E-4</c:v>
                </c:pt>
                <c:pt idx="45171">
                  <c:v>9.0341999999960984E-4</c:v>
                </c:pt>
                <c:pt idx="45172">
                  <c:v>9.0343999999960983E-4</c:v>
                </c:pt>
                <c:pt idx="45173">
                  <c:v>9.0345999999960982E-4</c:v>
                </c:pt>
                <c:pt idx="45174">
                  <c:v>9.0347999999960981E-4</c:v>
                </c:pt>
                <c:pt idx="45175">
                  <c:v>9.034999999996098E-4</c:v>
                </c:pt>
                <c:pt idx="45176">
                  <c:v>9.0351999999960979E-4</c:v>
                </c:pt>
                <c:pt idx="45177">
                  <c:v>9.0353999999960978E-4</c:v>
                </c:pt>
                <c:pt idx="45178">
                  <c:v>9.0355999999960977E-4</c:v>
                </c:pt>
                <c:pt idx="45179">
                  <c:v>9.0357999999960976E-4</c:v>
                </c:pt>
                <c:pt idx="45180">
                  <c:v>9.0359999999960975E-4</c:v>
                </c:pt>
                <c:pt idx="45181">
                  <c:v>9.0361999999960974E-4</c:v>
                </c:pt>
                <c:pt idx="45182">
                  <c:v>9.0363999999960973E-4</c:v>
                </c:pt>
                <c:pt idx="45183">
                  <c:v>9.0365999999960972E-4</c:v>
                </c:pt>
                <c:pt idx="45184">
                  <c:v>9.0367999999960971E-4</c:v>
                </c:pt>
                <c:pt idx="45185">
                  <c:v>9.036999999996097E-4</c:v>
                </c:pt>
                <c:pt idx="45186">
                  <c:v>9.0371999999960969E-4</c:v>
                </c:pt>
                <c:pt idx="45187">
                  <c:v>9.0373999999960968E-4</c:v>
                </c:pt>
                <c:pt idx="45188">
                  <c:v>9.0375999999960967E-4</c:v>
                </c:pt>
                <c:pt idx="45189">
                  <c:v>9.0377999999960966E-4</c:v>
                </c:pt>
                <c:pt idx="45190">
                  <c:v>9.0379999999960965E-4</c:v>
                </c:pt>
                <c:pt idx="45191">
                  <c:v>9.0381999999960964E-4</c:v>
                </c:pt>
                <c:pt idx="45192">
                  <c:v>9.0383999999960963E-4</c:v>
                </c:pt>
                <c:pt idx="45193">
                  <c:v>9.0385999999960962E-4</c:v>
                </c:pt>
                <c:pt idx="45194">
                  <c:v>9.0387999999960961E-4</c:v>
                </c:pt>
                <c:pt idx="45195">
                  <c:v>9.0389999999960959E-4</c:v>
                </c:pt>
                <c:pt idx="45196">
                  <c:v>9.0391999999960958E-4</c:v>
                </c:pt>
                <c:pt idx="45197">
                  <c:v>9.0393999999960957E-4</c:v>
                </c:pt>
                <c:pt idx="45198">
                  <c:v>9.0395999999960956E-4</c:v>
                </c:pt>
                <c:pt idx="45199">
                  <c:v>9.0397999999960955E-4</c:v>
                </c:pt>
                <c:pt idx="45200">
                  <c:v>9.0399999999960954E-4</c:v>
                </c:pt>
                <c:pt idx="45201">
                  <c:v>9.0401999999960953E-4</c:v>
                </c:pt>
                <c:pt idx="45202">
                  <c:v>9.0403999999960952E-4</c:v>
                </c:pt>
                <c:pt idx="45203">
                  <c:v>9.0405999999960951E-4</c:v>
                </c:pt>
                <c:pt idx="45204">
                  <c:v>9.040799999996095E-4</c:v>
                </c:pt>
                <c:pt idx="45205">
                  <c:v>9.0409999999960949E-4</c:v>
                </c:pt>
                <c:pt idx="45206">
                  <c:v>9.0411999999960948E-4</c:v>
                </c:pt>
                <c:pt idx="45207">
                  <c:v>9.0413999999960947E-4</c:v>
                </c:pt>
                <c:pt idx="45208">
                  <c:v>9.0415999999960946E-4</c:v>
                </c:pt>
                <c:pt idx="45209">
                  <c:v>9.0417999999960945E-4</c:v>
                </c:pt>
                <c:pt idx="45210">
                  <c:v>9.0419999999960944E-4</c:v>
                </c:pt>
                <c:pt idx="45211">
                  <c:v>9.0421999999960943E-4</c:v>
                </c:pt>
                <c:pt idx="45212">
                  <c:v>9.0423999999960942E-4</c:v>
                </c:pt>
                <c:pt idx="45213">
                  <c:v>9.0425999999960941E-4</c:v>
                </c:pt>
                <c:pt idx="45214">
                  <c:v>9.042799999996094E-4</c:v>
                </c:pt>
                <c:pt idx="45215">
                  <c:v>9.0429999999960939E-4</c:v>
                </c:pt>
                <c:pt idx="45216">
                  <c:v>9.0431999999960938E-4</c:v>
                </c:pt>
                <c:pt idx="45217">
                  <c:v>9.0433999999960937E-4</c:v>
                </c:pt>
                <c:pt idx="45218">
                  <c:v>9.0435999999960936E-4</c:v>
                </c:pt>
                <c:pt idx="45219">
                  <c:v>9.0437999999960935E-4</c:v>
                </c:pt>
                <c:pt idx="45220">
                  <c:v>9.0439999999960934E-4</c:v>
                </c:pt>
                <c:pt idx="45221">
                  <c:v>9.0441999999960933E-4</c:v>
                </c:pt>
                <c:pt idx="45222">
                  <c:v>9.0443999999960932E-4</c:v>
                </c:pt>
                <c:pt idx="45223">
                  <c:v>9.044599999996093E-4</c:v>
                </c:pt>
                <c:pt idx="45224">
                  <c:v>9.0447999999960929E-4</c:v>
                </c:pt>
                <c:pt idx="45225">
                  <c:v>9.0449999999960928E-4</c:v>
                </c:pt>
                <c:pt idx="45226">
                  <c:v>9.0451999999960927E-4</c:v>
                </c:pt>
                <c:pt idx="45227">
                  <c:v>9.0453999999960926E-4</c:v>
                </c:pt>
                <c:pt idx="45228">
                  <c:v>9.0455999999960925E-4</c:v>
                </c:pt>
                <c:pt idx="45229">
                  <c:v>9.0457999999960924E-4</c:v>
                </c:pt>
                <c:pt idx="45230">
                  <c:v>9.0459999999960923E-4</c:v>
                </c:pt>
                <c:pt idx="45231">
                  <c:v>9.0461999999960922E-4</c:v>
                </c:pt>
                <c:pt idx="45232">
                  <c:v>9.0463999999960921E-4</c:v>
                </c:pt>
                <c:pt idx="45233">
                  <c:v>9.046599999996092E-4</c:v>
                </c:pt>
                <c:pt idx="45234">
                  <c:v>9.0467999999960919E-4</c:v>
                </c:pt>
                <c:pt idx="45235">
                  <c:v>9.0469999999960918E-4</c:v>
                </c:pt>
                <c:pt idx="45236">
                  <c:v>9.0471999999960917E-4</c:v>
                </c:pt>
                <c:pt idx="45237">
                  <c:v>9.0473999999960916E-4</c:v>
                </c:pt>
                <c:pt idx="45238">
                  <c:v>9.0475999999960915E-4</c:v>
                </c:pt>
                <c:pt idx="45239">
                  <c:v>9.0477999999960914E-4</c:v>
                </c:pt>
                <c:pt idx="45240">
                  <c:v>9.0479999999960913E-4</c:v>
                </c:pt>
                <c:pt idx="45241">
                  <c:v>9.0481999999960912E-4</c:v>
                </c:pt>
                <c:pt idx="45242">
                  <c:v>9.0483999999960911E-4</c:v>
                </c:pt>
                <c:pt idx="45243">
                  <c:v>9.048599999996091E-4</c:v>
                </c:pt>
                <c:pt idx="45244">
                  <c:v>9.0487999999960909E-4</c:v>
                </c:pt>
                <c:pt idx="45245">
                  <c:v>9.0489999999960908E-4</c:v>
                </c:pt>
                <c:pt idx="45246">
                  <c:v>9.0491999999960907E-4</c:v>
                </c:pt>
                <c:pt idx="45247">
                  <c:v>9.0493999999960906E-4</c:v>
                </c:pt>
                <c:pt idx="45248">
                  <c:v>9.0495999999960905E-4</c:v>
                </c:pt>
                <c:pt idx="45249">
                  <c:v>9.0497999999960904E-4</c:v>
                </c:pt>
                <c:pt idx="45250">
                  <c:v>9.0499999999960903E-4</c:v>
                </c:pt>
                <c:pt idx="45251">
                  <c:v>9.0501999999960901E-4</c:v>
                </c:pt>
                <c:pt idx="45252">
                  <c:v>9.05039999999609E-4</c:v>
                </c:pt>
                <c:pt idx="45253">
                  <c:v>9.0505999999960899E-4</c:v>
                </c:pt>
                <c:pt idx="45254">
                  <c:v>9.0507999999960898E-4</c:v>
                </c:pt>
                <c:pt idx="45255">
                  <c:v>9.0509999999960897E-4</c:v>
                </c:pt>
                <c:pt idx="45256">
                  <c:v>9.0511999999960896E-4</c:v>
                </c:pt>
                <c:pt idx="45257">
                  <c:v>9.0513999999960895E-4</c:v>
                </c:pt>
                <c:pt idx="45258">
                  <c:v>9.0515999999960894E-4</c:v>
                </c:pt>
                <c:pt idx="45259">
                  <c:v>9.0517999999960893E-4</c:v>
                </c:pt>
                <c:pt idx="45260">
                  <c:v>9.0519999999960892E-4</c:v>
                </c:pt>
                <c:pt idx="45261">
                  <c:v>9.0521999999960891E-4</c:v>
                </c:pt>
                <c:pt idx="45262">
                  <c:v>9.052399999996089E-4</c:v>
                </c:pt>
                <c:pt idx="45263">
                  <c:v>9.0525999999960889E-4</c:v>
                </c:pt>
                <c:pt idx="45264">
                  <c:v>9.0527999999960888E-4</c:v>
                </c:pt>
                <c:pt idx="45265">
                  <c:v>9.0529999999960887E-4</c:v>
                </c:pt>
                <c:pt idx="45266">
                  <c:v>9.0531999999960886E-4</c:v>
                </c:pt>
                <c:pt idx="45267">
                  <c:v>9.0533999999960885E-4</c:v>
                </c:pt>
                <c:pt idx="45268">
                  <c:v>9.0535999999960884E-4</c:v>
                </c:pt>
                <c:pt idx="45269">
                  <c:v>9.0537999999960883E-4</c:v>
                </c:pt>
                <c:pt idx="45270">
                  <c:v>9.0539999999960882E-4</c:v>
                </c:pt>
                <c:pt idx="45271">
                  <c:v>9.0541999999960881E-4</c:v>
                </c:pt>
                <c:pt idx="45272">
                  <c:v>9.054399999996088E-4</c:v>
                </c:pt>
                <c:pt idx="45273">
                  <c:v>9.0545999999960879E-4</c:v>
                </c:pt>
                <c:pt idx="45274">
                  <c:v>9.0547999999960878E-4</c:v>
                </c:pt>
                <c:pt idx="45275">
                  <c:v>9.0549999999960877E-4</c:v>
                </c:pt>
                <c:pt idx="45276">
                  <c:v>9.0551999999960876E-4</c:v>
                </c:pt>
                <c:pt idx="45277">
                  <c:v>9.0553999999960875E-4</c:v>
                </c:pt>
                <c:pt idx="45278">
                  <c:v>9.0555999999960874E-4</c:v>
                </c:pt>
                <c:pt idx="45279">
                  <c:v>9.0557999999960872E-4</c:v>
                </c:pt>
                <c:pt idx="45280">
                  <c:v>9.0559999999960871E-4</c:v>
                </c:pt>
                <c:pt idx="45281">
                  <c:v>9.056199999996087E-4</c:v>
                </c:pt>
                <c:pt idx="45282">
                  <c:v>9.0563999999960869E-4</c:v>
                </c:pt>
                <c:pt idx="45283">
                  <c:v>9.0565999999960868E-4</c:v>
                </c:pt>
                <c:pt idx="45284">
                  <c:v>9.0567999999960867E-4</c:v>
                </c:pt>
                <c:pt idx="45285">
                  <c:v>9.0569999999960866E-4</c:v>
                </c:pt>
                <c:pt idx="45286">
                  <c:v>9.0571999999960865E-4</c:v>
                </c:pt>
                <c:pt idx="45287">
                  <c:v>9.0573999999960864E-4</c:v>
                </c:pt>
                <c:pt idx="45288">
                  <c:v>9.0575999999960863E-4</c:v>
                </c:pt>
                <c:pt idx="45289">
                  <c:v>9.0577999999960862E-4</c:v>
                </c:pt>
                <c:pt idx="45290">
                  <c:v>9.0579999999960861E-4</c:v>
                </c:pt>
                <c:pt idx="45291">
                  <c:v>9.058199999996086E-4</c:v>
                </c:pt>
                <c:pt idx="45292">
                  <c:v>9.0583999999960859E-4</c:v>
                </c:pt>
                <c:pt idx="45293">
                  <c:v>9.0585999999960858E-4</c:v>
                </c:pt>
                <c:pt idx="45294">
                  <c:v>9.0587999999960857E-4</c:v>
                </c:pt>
                <c:pt idx="45295">
                  <c:v>9.0589999999960856E-4</c:v>
                </c:pt>
                <c:pt idx="45296">
                  <c:v>9.0591999999960855E-4</c:v>
                </c:pt>
                <c:pt idx="45297">
                  <c:v>9.0593999999960854E-4</c:v>
                </c:pt>
                <c:pt idx="45298">
                  <c:v>9.0595999999960853E-4</c:v>
                </c:pt>
                <c:pt idx="45299">
                  <c:v>9.0597999999960852E-4</c:v>
                </c:pt>
                <c:pt idx="45300">
                  <c:v>9.0599999999960851E-4</c:v>
                </c:pt>
                <c:pt idx="45301">
                  <c:v>9.060199999996085E-4</c:v>
                </c:pt>
                <c:pt idx="45302">
                  <c:v>9.0603999999960849E-4</c:v>
                </c:pt>
                <c:pt idx="45303">
                  <c:v>9.0605999999960848E-4</c:v>
                </c:pt>
                <c:pt idx="45304">
                  <c:v>9.0607999999960847E-4</c:v>
                </c:pt>
                <c:pt idx="45305">
                  <c:v>9.0609999999960846E-4</c:v>
                </c:pt>
                <c:pt idx="45306">
                  <c:v>9.0611999999960845E-4</c:v>
                </c:pt>
                <c:pt idx="45307">
                  <c:v>9.0613999999960843E-4</c:v>
                </c:pt>
                <c:pt idx="45308">
                  <c:v>9.0615999999960842E-4</c:v>
                </c:pt>
                <c:pt idx="45309">
                  <c:v>9.0617999999960841E-4</c:v>
                </c:pt>
                <c:pt idx="45310">
                  <c:v>9.061999999996084E-4</c:v>
                </c:pt>
                <c:pt idx="45311">
                  <c:v>9.0621999999960839E-4</c:v>
                </c:pt>
                <c:pt idx="45312">
                  <c:v>9.0623999999960838E-4</c:v>
                </c:pt>
                <c:pt idx="45313">
                  <c:v>9.0625999999960837E-4</c:v>
                </c:pt>
                <c:pt idx="45314">
                  <c:v>9.0627999999960836E-4</c:v>
                </c:pt>
                <c:pt idx="45315">
                  <c:v>9.0629999999960835E-4</c:v>
                </c:pt>
                <c:pt idx="45316">
                  <c:v>9.0631999999960834E-4</c:v>
                </c:pt>
                <c:pt idx="45317">
                  <c:v>9.0633999999960833E-4</c:v>
                </c:pt>
                <c:pt idx="45318">
                  <c:v>9.0635999999960832E-4</c:v>
                </c:pt>
                <c:pt idx="45319">
                  <c:v>9.0637999999960831E-4</c:v>
                </c:pt>
                <c:pt idx="45320">
                  <c:v>9.063999999996083E-4</c:v>
                </c:pt>
                <c:pt idx="45321">
                  <c:v>9.0641999999960829E-4</c:v>
                </c:pt>
                <c:pt idx="45322">
                  <c:v>9.0643999999960828E-4</c:v>
                </c:pt>
                <c:pt idx="45323">
                  <c:v>9.0645999999960827E-4</c:v>
                </c:pt>
                <c:pt idx="45324">
                  <c:v>9.0647999999960826E-4</c:v>
                </c:pt>
                <c:pt idx="45325">
                  <c:v>9.0649999999960825E-4</c:v>
                </c:pt>
                <c:pt idx="45326">
                  <c:v>9.0651999999960824E-4</c:v>
                </c:pt>
                <c:pt idx="45327">
                  <c:v>9.0653999999960823E-4</c:v>
                </c:pt>
                <c:pt idx="45328">
                  <c:v>9.0655999999960822E-4</c:v>
                </c:pt>
                <c:pt idx="45329">
                  <c:v>9.0657999999960821E-4</c:v>
                </c:pt>
                <c:pt idx="45330">
                  <c:v>9.065999999996082E-4</c:v>
                </c:pt>
                <c:pt idx="45331">
                  <c:v>9.0661999999960819E-4</c:v>
                </c:pt>
                <c:pt idx="45332">
                  <c:v>9.0663999999960818E-4</c:v>
                </c:pt>
                <c:pt idx="45333">
                  <c:v>9.0665999999960817E-4</c:v>
                </c:pt>
                <c:pt idx="45334">
                  <c:v>9.0667999999960816E-4</c:v>
                </c:pt>
                <c:pt idx="45335">
                  <c:v>9.0669999999960814E-4</c:v>
                </c:pt>
                <c:pt idx="45336">
                  <c:v>9.0671999999960813E-4</c:v>
                </c:pt>
                <c:pt idx="45337">
                  <c:v>9.0673999999960812E-4</c:v>
                </c:pt>
                <c:pt idx="45338">
                  <c:v>9.0675999999960811E-4</c:v>
                </c:pt>
                <c:pt idx="45339">
                  <c:v>9.067799999996081E-4</c:v>
                </c:pt>
                <c:pt idx="45340">
                  <c:v>9.0679999999960809E-4</c:v>
                </c:pt>
                <c:pt idx="45341">
                  <c:v>9.0681999999960808E-4</c:v>
                </c:pt>
                <c:pt idx="45342">
                  <c:v>9.0683999999960807E-4</c:v>
                </c:pt>
                <c:pt idx="45343">
                  <c:v>9.0685999999960806E-4</c:v>
                </c:pt>
                <c:pt idx="45344">
                  <c:v>9.0687999999960805E-4</c:v>
                </c:pt>
                <c:pt idx="45345">
                  <c:v>9.0689999999960804E-4</c:v>
                </c:pt>
                <c:pt idx="45346">
                  <c:v>9.0691999999960803E-4</c:v>
                </c:pt>
                <c:pt idx="45347">
                  <c:v>9.0693999999960802E-4</c:v>
                </c:pt>
                <c:pt idx="45348">
                  <c:v>9.0695999999960801E-4</c:v>
                </c:pt>
                <c:pt idx="45349">
                  <c:v>9.06979999999608E-4</c:v>
                </c:pt>
                <c:pt idx="45350">
                  <c:v>9.0699999999960799E-4</c:v>
                </c:pt>
                <c:pt idx="45351">
                  <c:v>9.0701999999960798E-4</c:v>
                </c:pt>
                <c:pt idx="45352">
                  <c:v>9.0703999999960797E-4</c:v>
                </c:pt>
                <c:pt idx="45353">
                  <c:v>9.0705999999960796E-4</c:v>
                </c:pt>
                <c:pt idx="45354">
                  <c:v>9.0707999999960795E-4</c:v>
                </c:pt>
                <c:pt idx="45355">
                  <c:v>9.0709999999960794E-4</c:v>
                </c:pt>
                <c:pt idx="45356">
                  <c:v>9.0711999999960793E-4</c:v>
                </c:pt>
                <c:pt idx="45357">
                  <c:v>9.0713999999960792E-4</c:v>
                </c:pt>
                <c:pt idx="45358">
                  <c:v>9.0715999999960791E-4</c:v>
                </c:pt>
                <c:pt idx="45359">
                  <c:v>9.071799999996079E-4</c:v>
                </c:pt>
                <c:pt idx="45360">
                  <c:v>9.0719999999960789E-4</c:v>
                </c:pt>
                <c:pt idx="45361">
                  <c:v>9.0721999999960788E-4</c:v>
                </c:pt>
                <c:pt idx="45362">
                  <c:v>9.0723999999960787E-4</c:v>
                </c:pt>
                <c:pt idx="45363">
                  <c:v>9.0725999999960785E-4</c:v>
                </c:pt>
                <c:pt idx="45364">
                  <c:v>9.0727999999960784E-4</c:v>
                </c:pt>
                <c:pt idx="45365">
                  <c:v>9.0729999999960783E-4</c:v>
                </c:pt>
                <c:pt idx="45366">
                  <c:v>9.0731999999960782E-4</c:v>
                </c:pt>
                <c:pt idx="45367">
                  <c:v>9.0733999999960781E-4</c:v>
                </c:pt>
                <c:pt idx="45368">
                  <c:v>9.073599999996078E-4</c:v>
                </c:pt>
                <c:pt idx="45369">
                  <c:v>9.0737999999960779E-4</c:v>
                </c:pt>
                <c:pt idx="45370">
                  <c:v>9.0739999999960778E-4</c:v>
                </c:pt>
                <c:pt idx="45371">
                  <c:v>9.0741999999960777E-4</c:v>
                </c:pt>
                <c:pt idx="45372">
                  <c:v>9.0743999999960776E-4</c:v>
                </c:pt>
                <c:pt idx="45373">
                  <c:v>9.0745999999960775E-4</c:v>
                </c:pt>
                <c:pt idx="45374">
                  <c:v>9.0747999999960774E-4</c:v>
                </c:pt>
                <c:pt idx="45375">
                  <c:v>9.0749999999960773E-4</c:v>
                </c:pt>
                <c:pt idx="45376">
                  <c:v>9.0751999999960772E-4</c:v>
                </c:pt>
                <c:pt idx="45377">
                  <c:v>9.0753999999960771E-4</c:v>
                </c:pt>
                <c:pt idx="45378">
                  <c:v>9.075599999996077E-4</c:v>
                </c:pt>
                <c:pt idx="45379">
                  <c:v>9.0757999999960769E-4</c:v>
                </c:pt>
                <c:pt idx="45380">
                  <c:v>9.0759999999960768E-4</c:v>
                </c:pt>
                <c:pt idx="45381">
                  <c:v>9.0761999999960767E-4</c:v>
                </c:pt>
                <c:pt idx="45382">
                  <c:v>9.0763999999960766E-4</c:v>
                </c:pt>
                <c:pt idx="45383">
                  <c:v>9.0765999999960765E-4</c:v>
                </c:pt>
                <c:pt idx="45384">
                  <c:v>9.0767999999960764E-4</c:v>
                </c:pt>
                <c:pt idx="45385">
                  <c:v>9.0769999999960763E-4</c:v>
                </c:pt>
                <c:pt idx="45386">
                  <c:v>9.0771999999960762E-4</c:v>
                </c:pt>
                <c:pt idx="45387">
                  <c:v>9.0773999999960761E-4</c:v>
                </c:pt>
                <c:pt idx="45388">
                  <c:v>9.077599999996076E-4</c:v>
                </c:pt>
                <c:pt idx="45389">
                  <c:v>9.0777999999960759E-4</c:v>
                </c:pt>
                <c:pt idx="45390">
                  <c:v>9.0779999999960758E-4</c:v>
                </c:pt>
                <c:pt idx="45391">
                  <c:v>9.0781999999960756E-4</c:v>
                </c:pt>
                <c:pt idx="45392">
                  <c:v>9.0783999999960755E-4</c:v>
                </c:pt>
                <c:pt idx="45393">
                  <c:v>9.0785999999960754E-4</c:v>
                </c:pt>
                <c:pt idx="45394">
                  <c:v>9.0787999999960753E-4</c:v>
                </c:pt>
                <c:pt idx="45395">
                  <c:v>9.0789999999960752E-4</c:v>
                </c:pt>
                <c:pt idx="45396">
                  <c:v>9.0791999999960751E-4</c:v>
                </c:pt>
                <c:pt idx="45397">
                  <c:v>9.079399999996075E-4</c:v>
                </c:pt>
                <c:pt idx="45398">
                  <c:v>9.0795999999960749E-4</c:v>
                </c:pt>
                <c:pt idx="45399">
                  <c:v>9.0797999999960748E-4</c:v>
                </c:pt>
                <c:pt idx="45400">
                  <c:v>9.0799999999960747E-4</c:v>
                </c:pt>
                <c:pt idx="45401">
                  <c:v>9.0801999999960746E-4</c:v>
                </c:pt>
                <c:pt idx="45402">
                  <c:v>9.0803999999960745E-4</c:v>
                </c:pt>
                <c:pt idx="45403">
                  <c:v>9.0805999999960744E-4</c:v>
                </c:pt>
                <c:pt idx="45404">
                  <c:v>9.0807999999960743E-4</c:v>
                </c:pt>
                <c:pt idx="45405">
                  <c:v>9.0809999999960742E-4</c:v>
                </c:pt>
                <c:pt idx="45406">
                  <c:v>9.0811999999960741E-4</c:v>
                </c:pt>
                <c:pt idx="45407">
                  <c:v>9.081399999996074E-4</c:v>
                </c:pt>
                <c:pt idx="45408">
                  <c:v>9.0815999999960739E-4</c:v>
                </c:pt>
                <c:pt idx="45409">
                  <c:v>9.0817999999960738E-4</c:v>
                </c:pt>
                <c:pt idx="45410">
                  <c:v>9.0819999999960737E-4</c:v>
                </c:pt>
                <c:pt idx="45411">
                  <c:v>9.0821999999960736E-4</c:v>
                </c:pt>
                <c:pt idx="45412">
                  <c:v>9.0823999999960735E-4</c:v>
                </c:pt>
                <c:pt idx="45413">
                  <c:v>9.0825999999960734E-4</c:v>
                </c:pt>
                <c:pt idx="45414">
                  <c:v>9.0827999999960733E-4</c:v>
                </c:pt>
                <c:pt idx="45415">
                  <c:v>9.0829999999960732E-4</c:v>
                </c:pt>
                <c:pt idx="45416">
                  <c:v>9.0831999999960731E-4</c:v>
                </c:pt>
                <c:pt idx="45417">
                  <c:v>9.083399999996073E-4</c:v>
                </c:pt>
                <c:pt idx="45418">
                  <c:v>9.0835999999960729E-4</c:v>
                </c:pt>
                <c:pt idx="45419">
                  <c:v>9.0837999999960728E-4</c:v>
                </c:pt>
                <c:pt idx="45420">
                  <c:v>9.0839999999960726E-4</c:v>
                </c:pt>
                <c:pt idx="45421">
                  <c:v>9.0841999999960725E-4</c:v>
                </c:pt>
                <c:pt idx="45422">
                  <c:v>9.0843999999960724E-4</c:v>
                </c:pt>
                <c:pt idx="45423">
                  <c:v>9.0845999999960723E-4</c:v>
                </c:pt>
                <c:pt idx="45424">
                  <c:v>9.0847999999960722E-4</c:v>
                </c:pt>
                <c:pt idx="45425">
                  <c:v>9.0849999999960721E-4</c:v>
                </c:pt>
                <c:pt idx="45426">
                  <c:v>9.085199999996072E-4</c:v>
                </c:pt>
                <c:pt idx="45427">
                  <c:v>9.0853999999960719E-4</c:v>
                </c:pt>
                <c:pt idx="45428">
                  <c:v>9.0855999999960718E-4</c:v>
                </c:pt>
                <c:pt idx="45429">
                  <c:v>9.0857999999960717E-4</c:v>
                </c:pt>
                <c:pt idx="45430">
                  <c:v>9.0859999999960716E-4</c:v>
                </c:pt>
                <c:pt idx="45431">
                  <c:v>9.0861999999960715E-4</c:v>
                </c:pt>
                <c:pt idx="45432">
                  <c:v>9.0863999999960714E-4</c:v>
                </c:pt>
                <c:pt idx="45433">
                  <c:v>9.0865999999960713E-4</c:v>
                </c:pt>
                <c:pt idx="45434">
                  <c:v>9.0867999999960712E-4</c:v>
                </c:pt>
                <c:pt idx="45435">
                  <c:v>9.0869999999960711E-4</c:v>
                </c:pt>
                <c:pt idx="45436">
                  <c:v>9.087199999996071E-4</c:v>
                </c:pt>
                <c:pt idx="45437">
                  <c:v>9.0873999999960709E-4</c:v>
                </c:pt>
                <c:pt idx="45438">
                  <c:v>9.0875999999960708E-4</c:v>
                </c:pt>
                <c:pt idx="45439">
                  <c:v>9.0877999999960707E-4</c:v>
                </c:pt>
                <c:pt idx="45440">
                  <c:v>9.0879999999960706E-4</c:v>
                </c:pt>
                <c:pt idx="45441">
                  <c:v>9.0881999999960705E-4</c:v>
                </c:pt>
                <c:pt idx="45442">
                  <c:v>9.0883999999960704E-4</c:v>
                </c:pt>
                <c:pt idx="45443">
                  <c:v>9.0885999999960703E-4</c:v>
                </c:pt>
                <c:pt idx="45444">
                  <c:v>9.0887999999960702E-4</c:v>
                </c:pt>
                <c:pt idx="45445">
                  <c:v>9.0889999999960701E-4</c:v>
                </c:pt>
                <c:pt idx="45446">
                  <c:v>9.08919999999607E-4</c:v>
                </c:pt>
                <c:pt idx="45447">
                  <c:v>9.0893999999960699E-4</c:v>
                </c:pt>
                <c:pt idx="45448">
                  <c:v>9.0895999999960697E-4</c:v>
                </c:pt>
                <c:pt idx="45449">
                  <c:v>9.0897999999960696E-4</c:v>
                </c:pt>
                <c:pt idx="45450">
                  <c:v>9.0899999999960695E-4</c:v>
                </c:pt>
                <c:pt idx="45451">
                  <c:v>9.0901999999960694E-4</c:v>
                </c:pt>
                <c:pt idx="45452">
                  <c:v>9.0903999999960693E-4</c:v>
                </c:pt>
                <c:pt idx="45453">
                  <c:v>9.0905999999960692E-4</c:v>
                </c:pt>
                <c:pt idx="45454">
                  <c:v>9.0907999999960691E-4</c:v>
                </c:pt>
                <c:pt idx="45455">
                  <c:v>9.090999999996069E-4</c:v>
                </c:pt>
                <c:pt idx="45456">
                  <c:v>9.0911999999960689E-4</c:v>
                </c:pt>
                <c:pt idx="45457">
                  <c:v>9.0913999999960688E-4</c:v>
                </c:pt>
                <c:pt idx="45458">
                  <c:v>9.0915999999960687E-4</c:v>
                </c:pt>
                <c:pt idx="45459">
                  <c:v>9.0917999999960686E-4</c:v>
                </c:pt>
                <c:pt idx="45460">
                  <c:v>9.0919999999960685E-4</c:v>
                </c:pt>
                <c:pt idx="45461">
                  <c:v>9.0921999999960684E-4</c:v>
                </c:pt>
                <c:pt idx="45462">
                  <c:v>9.0923999999960683E-4</c:v>
                </c:pt>
                <c:pt idx="45463">
                  <c:v>9.0925999999960682E-4</c:v>
                </c:pt>
                <c:pt idx="45464">
                  <c:v>9.0927999999960681E-4</c:v>
                </c:pt>
                <c:pt idx="45465">
                  <c:v>9.092999999996068E-4</c:v>
                </c:pt>
                <c:pt idx="45466">
                  <c:v>9.0931999999960679E-4</c:v>
                </c:pt>
                <c:pt idx="45467">
                  <c:v>9.0933999999960678E-4</c:v>
                </c:pt>
                <c:pt idx="45468">
                  <c:v>9.0935999999960677E-4</c:v>
                </c:pt>
                <c:pt idx="45469">
                  <c:v>9.0937999999960676E-4</c:v>
                </c:pt>
                <c:pt idx="45470">
                  <c:v>9.0939999999960675E-4</c:v>
                </c:pt>
                <c:pt idx="45471">
                  <c:v>9.0941999999960674E-4</c:v>
                </c:pt>
                <c:pt idx="45472">
                  <c:v>9.0943999999960673E-4</c:v>
                </c:pt>
                <c:pt idx="45473">
                  <c:v>9.0945999999960672E-4</c:v>
                </c:pt>
                <c:pt idx="45474">
                  <c:v>9.0947999999960671E-4</c:v>
                </c:pt>
                <c:pt idx="45475">
                  <c:v>9.094999999996067E-4</c:v>
                </c:pt>
                <c:pt idx="45476">
                  <c:v>9.0951999999960668E-4</c:v>
                </c:pt>
                <c:pt idx="45477">
                  <c:v>9.0953999999960667E-4</c:v>
                </c:pt>
                <c:pt idx="45478">
                  <c:v>9.0955999999960666E-4</c:v>
                </c:pt>
                <c:pt idx="45479">
                  <c:v>9.0957999999960665E-4</c:v>
                </c:pt>
                <c:pt idx="45480">
                  <c:v>9.0959999999960664E-4</c:v>
                </c:pt>
                <c:pt idx="45481">
                  <c:v>9.0961999999960663E-4</c:v>
                </c:pt>
                <c:pt idx="45482">
                  <c:v>9.0963999999960662E-4</c:v>
                </c:pt>
                <c:pt idx="45483">
                  <c:v>9.0965999999960661E-4</c:v>
                </c:pt>
                <c:pt idx="45484">
                  <c:v>9.096799999996066E-4</c:v>
                </c:pt>
                <c:pt idx="45485">
                  <c:v>9.0969999999960659E-4</c:v>
                </c:pt>
                <c:pt idx="45486">
                  <c:v>9.0971999999960658E-4</c:v>
                </c:pt>
                <c:pt idx="45487">
                  <c:v>9.0973999999960657E-4</c:v>
                </c:pt>
                <c:pt idx="45488">
                  <c:v>9.0975999999960656E-4</c:v>
                </c:pt>
                <c:pt idx="45489">
                  <c:v>9.0977999999960655E-4</c:v>
                </c:pt>
                <c:pt idx="45490">
                  <c:v>9.0979999999960654E-4</c:v>
                </c:pt>
                <c:pt idx="45491">
                  <c:v>9.0981999999960653E-4</c:v>
                </c:pt>
                <c:pt idx="45492">
                  <c:v>9.0983999999960652E-4</c:v>
                </c:pt>
                <c:pt idx="45493">
                  <c:v>9.0985999999960651E-4</c:v>
                </c:pt>
                <c:pt idx="45494">
                  <c:v>9.098799999996065E-4</c:v>
                </c:pt>
                <c:pt idx="45495">
                  <c:v>9.0989999999960649E-4</c:v>
                </c:pt>
                <c:pt idx="45496">
                  <c:v>9.0991999999960648E-4</c:v>
                </c:pt>
                <c:pt idx="45497">
                  <c:v>9.0993999999960647E-4</c:v>
                </c:pt>
                <c:pt idx="45498">
                  <c:v>9.0995999999960646E-4</c:v>
                </c:pt>
                <c:pt idx="45499">
                  <c:v>9.0997999999960645E-4</c:v>
                </c:pt>
                <c:pt idx="45500">
                  <c:v>9.0999999999960644E-4</c:v>
                </c:pt>
                <c:pt idx="45501">
                  <c:v>9.1001999999960643E-4</c:v>
                </c:pt>
                <c:pt idx="45502">
                  <c:v>9.1003999999960642E-4</c:v>
                </c:pt>
                <c:pt idx="45503">
                  <c:v>9.1005999999960641E-4</c:v>
                </c:pt>
                <c:pt idx="45504">
                  <c:v>9.1007999999960639E-4</c:v>
                </c:pt>
                <c:pt idx="45505">
                  <c:v>9.1009999999960638E-4</c:v>
                </c:pt>
                <c:pt idx="45506">
                  <c:v>9.1011999999960637E-4</c:v>
                </c:pt>
                <c:pt idx="45507">
                  <c:v>9.1013999999960636E-4</c:v>
                </c:pt>
                <c:pt idx="45508">
                  <c:v>9.1015999999960635E-4</c:v>
                </c:pt>
                <c:pt idx="45509">
                  <c:v>9.1017999999960634E-4</c:v>
                </c:pt>
                <c:pt idx="45510">
                  <c:v>9.1019999999960633E-4</c:v>
                </c:pt>
                <c:pt idx="45511">
                  <c:v>9.1021999999960632E-4</c:v>
                </c:pt>
                <c:pt idx="45512">
                  <c:v>9.1023999999960631E-4</c:v>
                </c:pt>
                <c:pt idx="45513">
                  <c:v>9.102599999996063E-4</c:v>
                </c:pt>
                <c:pt idx="45514">
                  <c:v>9.1027999999960629E-4</c:v>
                </c:pt>
                <c:pt idx="45515">
                  <c:v>9.1029999999960628E-4</c:v>
                </c:pt>
                <c:pt idx="45516">
                  <c:v>9.1031999999960627E-4</c:v>
                </c:pt>
                <c:pt idx="45517">
                  <c:v>9.1033999999960626E-4</c:v>
                </c:pt>
                <c:pt idx="45518">
                  <c:v>9.1035999999960625E-4</c:v>
                </c:pt>
                <c:pt idx="45519">
                  <c:v>9.1037999999960624E-4</c:v>
                </c:pt>
                <c:pt idx="45520">
                  <c:v>9.1039999999960623E-4</c:v>
                </c:pt>
                <c:pt idx="45521">
                  <c:v>9.1041999999960622E-4</c:v>
                </c:pt>
                <c:pt idx="45522">
                  <c:v>9.1043999999960621E-4</c:v>
                </c:pt>
                <c:pt idx="45523">
                  <c:v>9.104599999996062E-4</c:v>
                </c:pt>
                <c:pt idx="45524">
                  <c:v>9.1047999999960619E-4</c:v>
                </c:pt>
                <c:pt idx="45525">
                  <c:v>9.1049999999960618E-4</c:v>
                </c:pt>
                <c:pt idx="45526">
                  <c:v>9.1051999999960617E-4</c:v>
                </c:pt>
                <c:pt idx="45527">
                  <c:v>9.1053999999960616E-4</c:v>
                </c:pt>
                <c:pt idx="45528">
                  <c:v>9.1055999999960615E-4</c:v>
                </c:pt>
                <c:pt idx="45529">
                  <c:v>9.1057999999960614E-4</c:v>
                </c:pt>
                <c:pt idx="45530">
                  <c:v>9.1059999999960613E-4</c:v>
                </c:pt>
                <c:pt idx="45531">
                  <c:v>9.1061999999960612E-4</c:v>
                </c:pt>
                <c:pt idx="45532">
                  <c:v>9.106399999996061E-4</c:v>
                </c:pt>
                <c:pt idx="45533">
                  <c:v>9.1065999999960609E-4</c:v>
                </c:pt>
                <c:pt idx="45534">
                  <c:v>9.1067999999960608E-4</c:v>
                </c:pt>
                <c:pt idx="45535">
                  <c:v>9.1069999999960607E-4</c:v>
                </c:pt>
                <c:pt idx="45536">
                  <c:v>9.1071999999960606E-4</c:v>
                </c:pt>
                <c:pt idx="45537">
                  <c:v>9.1073999999960605E-4</c:v>
                </c:pt>
                <c:pt idx="45538">
                  <c:v>9.1075999999960604E-4</c:v>
                </c:pt>
                <c:pt idx="45539">
                  <c:v>9.1077999999960603E-4</c:v>
                </c:pt>
                <c:pt idx="45540">
                  <c:v>9.1079999999960602E-4</c:v>
                </c:pt>
                <c:pt idx="45541">
                  <c:v>9.1081999999960601E-4</c:v>
                </c:pt>
                <c:pt idx="45542">
                  <c:v>9.10839999999606E-4</c:v>
                </c:pt>
                <c:pt idx="45543">
                  <c:v>9.1085999999960599E-4</c:v>
                </c:pt>
                <c:pt idx="45544">
                  <c:v>9.1087999999960598E-4</c:v>
                </c:pt>
                <c:pt idx="45545">
                  <c:v>9.1089999999960597E-4</c:v>
                </c:pt>
                <c:pt idx="45546">
                  <c:v>9.1091999999960596E-4</c:v>
                </c:pt>
                <c:pt idx="45547">
                  <c:v>9.1093999999960595E-4</c:v>
                </c:pt>
                <c:pt idx="45548">
                  <c:v>9.1095999999960594E-4</c:v>
                </c:pt>
                <c:pt idx="45549">
                  <c:v>9.1097999999960593E-4</c:v>
                </c:pt>
                <c:pt idx="45550">
                  <c:v>9.1099999999960592E-4</c:v>
                </c:pt>
                <c:pt idx="45551">
                  <c:v>9.1101999999960591E-4</c:v>
                </c:pt>
                <c:pt idx="45552">
                  <c:v>9.110399999996059E-4</c:v>
                </c:pt>
                <c:pt idx="45553">
                  <c:v>9.1105999999960589E-4</c:v>
                </c:pt>
                <c:pt idx="45554">
                  <c:v>9.1107999999960588E-4</c:v>
                </c:pt>
                <c:pt idx="45555">
                  <c:v>9.1109999999960587E-4</c:v>
                </c:pt>
                <c:pt idx="45556">
                  <c:v>9.1111999999960586E-4</c:v>
                </c:pt>
                <c:pt idx="45557">
                  <c:v>9.1113999999960585E-4</c:v>
                </c:pt>
                <c:pt idx="45558">
                  <c:v>9.1115999999960584E-4</c:v>
                </c:pt>
                <c:pt idx="45559">
                  <c:v>9.1117999999960583E-4</c:v>
                </c:pt>
                <c:pt idx="45560">
                  <c:v>9.1119999999960581E-4</c:v>
                </c:pt>
                <c:pt idx="45561">
                  <c:v>9.112199999996058E-4</c:v>
                </c:pt>
                <c:pt idx="45562">
                  <c:v>9.1123999999960579E-4</c:v>
                </c:pt>
                <c:pt idx="45563">
                  <c:v>9.1125999999960578E-4</c:v>
                </c:pt>
                <c:pt idx="45564">
                  <c:v>9.1127999999960577E-4</c:v>
                </c:pt>
                <c:pt idx="45565">
                  <c:v>9.1129999999960576E-4</c:v>
                </c:pt>
                <c:pt idx="45566">
                  <c:v>9.1131999999960575E-4</c:v>
                </c:pt>
                <c:pt idx="45567">
                  <c:v>9.1133999999960574E-4</c:v>
                </c:pt>
                <c:pt idx="45568">
                  <c:v>9.1135999999960573E-4</c:v>
                </c:pt>
                <c:pt idx="45569">
                  <c:v>9.1137999999960572E-4</c:v>
                </c:pt>
                <c:pt idx="45570">
                  <c:v>9.1139999999960571E-4</c:v>
                </c:pt>
                <c:pt idx="45571">
                  <c:v>9.114199999996057E-4</c:v>
                </c:pt>
                <c:pt idx="45572">
                  <c:v>9.1143999999960569E-4</c:v>
                </c:pt>
                <c:pt idx="45573">
                  <c:v>9.1145999999960568E-4</c:v>
                </c:pt>
                <c:pt idx="45574">
                  <c:v>9.1147999999960567E-4</c:v>
                </c:pt>
                <c:pt idx="45575">
                  <c:v>9.1149999999960566E-4</c:v>
                </c:pt>
                <c:pt idx="45576">
                  <c:v>9.1151999999960565E-4</c:v>
                </c:pt>
                <c:pt idx="45577">
                  <c:v>9.1153999999960564E-4</c:v>
                </c:pt>
                <c:pt idx="45578">
                  <c:v>9.1155999999960563E-4</c:v>
                </c:pt>
                <c:pt idx="45579">
                  <c:v>9.1157999999960562E-4</c:v>
                </c:pt>
                <c:pt idx="45580">
                  <c:v>9.1159999999960561E-4</c:v>
                </c:pt>
                <c:pt idx="45581">
                  <c:v>9.116199999996056E-4</c:v>
                </c:pt>
                <c:pt idx="45582">
                  <c:v>9.1163999999960559E-4</c:v>
                </c:pt>
                <c:pt idx="45583">
                  <c:v>9.1165999999960558E-4</c:v>
                </c:pt>
                <c:pt idx="45584">
                  <c:v>9.1167999999960557E-4</c:v>
                </c:pt>
                <c:pt idx="45585">
                  <c:v>9.1169999999960556E-4</c:v>
                </c:pt>
                <c:pt idx="45586">
                  <c:v>9.1171999999960555E-4</c:v>
                </c:pt>
                <c:pt idx="45587">
                  <c:v>9.1173999999960554E-4</c:v>
                </c:pt>
                <c:pt idx="45588">
                  <c:v>9.1175999999960552E-4</c:v>
                </c:pt>
                <c:pt idx="45589">
                  <c:v>9.1177999999960551E-4</c:v>
                </c:pt>
                <c:pt idx="45590">
                  <c:v>9.117999999996055E-4</c:v>
                </c:pt>
                <c:pt idx="45591">
                  <c:v>9.1181999999960549E-4</c:v>
                </c:pt>
                <c:pt idx="45592">
                  <c:v>9.1183999999960548E-4</c:v>
                </c:pt>
                <c:pt idx="45593">
                  <c:v>9.1185999999960547E-4</c:v>
                </c:pt>
                <c:pt idx="45594">
                  <c:v>9.1187999999960546E-4</c:v>
                </c:pt>
                <c:pt idx="45595">
                  <c:v>9.1189999999960545E-4</c:v>
                </c:pt>
                <c:pt idx="45596">
                  <c:v>9.1191999999960544E-4</c:v>
                </c:pt>
                <c:pt idx="45597">
                  <c:v>9.1193999999960543E-4</c:v>
                </c:pt>
                <c:pt idx="45598">
                  <c:v>9.1195999999960542E-4</c:v>
                </c:pt>
                <c:pt idx="45599">
                  <c:v>9.1197999999960541E-4</c:v>
                </c:pt>
                <c:pt idx="45600">
                  <c:v>9.119999999996054E-4</c:v>
                </c:pt>
                <c:pt idx="45601">
                  <c:v>9.1201999999960539E-4</c:v>
                </c:pt>
                <c:pt idx="45602">
                  <c:v>9.1203999999960538E-4</c:v>
                </c:pt>
                <c:pt idx="45603">
                  <c:v>9.1205999999960537E-4</c:v>
                </c:pt>
                <c:pt idx="45604">
                  <c:v>9.1207999999960536E-4</c:v>
                </c:pt>
                <c:pt idx="45605">
                  <c:v>9.1209999999960535E-4</c:v>
                </c:pt>
                <c:pt idx="45606">
                  <c:v>9.1211999999960534E-4</c:v>
                </c:pt>
                <c:pt idx="45607">
                  <c:v>9.1213999999960533E-4</c:v>
                </c:pt>
                <c:pt idx="45608">
                  <c:v>9.1215999999960532E-4</c:v>
                </c:pt>
                <c:pt idx="45609">
                  <c:v>9.1217999999960531E-4</c:v>
                </c:pt>
                <c:pt idx="45610">
                  <c:v>9.121999999996053E-4</c:v>
                </c:pt>
                <c:pt idx="45611">
                  <c:v>9.1221999999960529E-4</c:v>
                </c:pt>
                <c:pt idx="45612">
                  <c:v>9.1223999999960528E-4</c:v>
                </c:pt>
                <c:pt idx="45613">
                  <c:v>9.1225999999960527E-4</c:v>
                </c:pt>
                <c:pt idx="45614">
                  <c:v>9.1227999999960526E-4</c:v>
                </c:pt>
                <c:pt idx="45615">
                  <c:v>9.1229999999960525E-4</c:v>
                </c:pt>
                <c:pt idx="45616">
                  <c:v>9.1231999999960523E-4</c:v>
                </c:pt>
                <c:pt idx="45617">
                  <c:v>9.1233999999960522E-4</c:v>
                </c:pt>
                <c:pt idx="45618">
                  <c:v>9.1235999999960521E-4</c:v>
                </c:pt>
                <c:pt idx="45619">
                  <c:v>9.123799999996052E-4</c:v>
                </c:pt>
                <c:pt idx="45620">
                  <c:v>9.1239999999960519E-4</c:v>
                </c:pt>
                <c:pt idx="45621">
                  <c:v>9.1241999999960518E-4</c:v>
                </c:pt>
                <c:pt idx="45622">
                  <c:v>9.1243999999960517E-4</c:v>
                </c:pt>
                <c:pt idx="45623">
                  <c:v>9.1245999999960516E-4</c:v>
                </c:pt>
                <c:pt idx="45624">
                  <c:v>9.1247999999960515E-4</c:v>
                </c:pt>
                <c:pt idx="45625">
                  <c:v>9.1249999999960514E-4</c:v>
                </c:pt>
                <c:pt idx="45626">
                  <c:v>9.1251999999960513E-4</c:v>
                </c:pt>
                <c:pt idx="45627">
                  <c:v>9.1253999999960512E-4</c:v>
                </c:pt>
                <c:pt idx="45628">
                  <c:v>9.1255999999960511E-4</c:v>
                </c:pt>
                <c:pt idx="45629">
                  <c:v>9.125799999996051E-4</c:v>
                </c:pt>
                <c:pt idx="45630">
                  <c:v>9.1259999999960509E-4</c:v>
                </c:pt>
                <c:pt idx="45631">
                  <c:v>9.1261999999960508E-4</c:v>
                </c:pt>
                <c:pt idx="45632">
                  <c:v>9.1263999999960507E-4</c:v>
                </c:pt>
                <c:pt idx="45633">
                  <c:v>9.1265999999960506E-4</c:v>
                </c:pt>
                <c:pt idx="45634">
                  <c:v>9.1267999999960505E-4</c:v>
                </c:pt>
                <c:pt idx="45635">
                  <c:v>9.1269999999960504E-4</c:v>
                </c:pt>
                <c:pt idx="45636">
                  <c:v>9.1271999999960503E-4</c:v>
                </c:pt>
                <c:pt idx="45637">
                  <c:v>9.1273999999960502E-4</c:v>
                </c:pt>
                <c:pt idx="45638">
                  <c:v>9.1275999999960501E-4</c:v>
                </c:pt>
                <c:pt idx="45639">
                  <c:v>9.12779999999605E-4</c:v>
                </c:pt>
                <c:pt idx="45640">
                  <c:v>9.1279999999960499E-4</c:v>
                </c:pt>
                <c:pt idx="45641">
                  <c:v>9.1281999999960498E-4</c:v>
                </c:pt>
                <c:pt idx="45642">
                  <c:v>9.1283999999960497E-4</c:v>
                </c:pt>
                <c:pt idx="45643">
                  <c:v>9.1285999999960496E-4</c:v>
                </c:pt>
                <c:pt idx="45644">
                  <c:v>9.1287999999960494E-4</c:v>
                </c:pt>
                <c:pt idx="45645">
                  <c:v>9.1289999999960493E-4</c:v>
                </c:pt>
                <c:pt idx="45646">
                  <c:v>9.1291999999960492E-4</c:v>
                </c:pt>
                <c:pt idx="45647">
                  <c:v>9.1293999999960491E-4</c:v>
                </c:pt>
                <c:pt idx="45648">
                  <c:v>9.129599999996049E-4</c:v>
                </c:pt>
                <c:pt idx="45649">
                  <c:v>9.1297999999960489E-4</c:v>
                </c:pt>
                <c:pt idx="45650">
                  <c:v>9.1299999999960488E-4</c:v>
                </c:pt>
                <c:pt idx="45651">
                  <c:v>9.1301999999960487E-4</c:v>
                </c:pt>
                <c:pt idx="45652">
                  <c:v>9.1303999999960486E-4</c:v>
                </c:pt>
                <c:pt idx="45653">
                  <c:v>9.1305999999960485E-4</c:v>
                </c:pt>
                <c:pt idx="45654">
                  <c:v>9.1307999999960484E-4</c:v>
                </c:pt>
                <c:pt idx="45655">
                  <c:v>9.1309999999960483E-4</c:v>
                </c:pt>
                <c:pt idx="45656">
                  <c:v>9.1311999999960482E-4</c:v>
                </c:pt>
                <c:pt idx="45657">
                  <c:v>9.1313999999960481E-4</c:v>
                </c:pt>
                <c:pt idx="45658">
                  <c:v>9.131599999996048E-4</c:v>
                </c:pt>
                <c:pt idx="45659">
                  <c:v>9.1317999999960479E-4</c:v>
                </c:pt>
                <c:pt idx="45660">
                  <c:v>9.1319999999960478E-4</c:v>
                </c:pt>
                <c:pt idx="45661">
                  <c:v>9.1321999999960477E-4</c:v>
                </c:pt>
                <c:pt idx="45662">
                  <c:v>9.1323999999960476E-4</c:v>
                </c:pt>
                <c:pt idx="45663">
                  <c:v>9.1325999999960475E-4</c:v>
                </c:pt>
                <c:pt idx="45664">
                  <c:v>9.1327999999960474E-4</c:v>
                </c:pt>
                <c:pt idx="45665">
                  <c:v>9.1329999999960473E-4</c:v>
                </c:pt>
                <c:pt idx="45666">
                  <c:v>9.1331999999960472E-4</c:v>
                </c:pt>
                <c:pt idx="45667">
                  <c:v>9.1333999999960471E-4</c:v>
                </c:pt>
                <c:pt idx="45668">
                  <c:v>9.133599999996047E-4</c:v>
                </c:pt>
                <c:pt idx="45669">
                  <c:v>9.1337999999960469E-4</c:v>
                </c:pt>
                <c:pt idx="45670">
                  <c:v>9.1339999999960468E-4</c:v>
                </c:pt>
                <c:pt idx="45671">
                  <c:v>9.1341999999960467E-4</c:v>
                </c:pt>
                <c:pt idx="45672">
                  <c:v>9.1343999999960465E-4</c:v>
                </c:pt>
                <c:pt idx="45673">
                  <c:v>9.1345999999960464E-4</c:v>
                </c:pt>
                <c:pt idx="45674">
                  <c:v>9.1347999999960463E-4</c:v>
                </c:pt>
                <c:pt idx="45675">
                  <c:v>9.1349999999960462E-4</c:v>
                </c:pt>
                <c:pt idx="45676">
                  <c:v>9.1351999999960461E-4</c:v>
                </c:pt>
                <c:pt idx="45677">
                  <c:v>9.135399999996046E-4</c:v>
                </c:pt>
                <c:pt idx="45678">
                  <c:v>9.1355999999960459E-4</c:v>
                </c:pt>
                <c:pt idx="45679">
                  <c:v>9.1357999999960458E-4</c:v>
                </c:pt>
                <c:pt idx="45680">
                  <c:v>9.1359999999960457E-4</c:v>
                </c:pt>
                <c:pt idx="45681">
                  <c:v>9.1361999999960456E-4</c:v>
                </c:pt>
                <c:pt idx="45682">
                  <c:v>9.1363999999960455E-4</c:v>
                </c:pt>
                <c:pt idx="45683">
                  <c:v>9.1365999999960454E-4</c:v>
                </c:pt>
                <c:pt idx="45684">
                  <c:v>9.1367999999960453E-4</c:v>
                </c:pt>
                <c:pt idx="45685">
                  <c:v>9.1369999999960452E-4</c:v>
                </c:pt>
                <c:pt idx="45686">
                  <c:v>9.1371999999960451E-4</c:v>
                </c:pt>
                <c:pt idx="45687">
                  <c:v>9.137399999996045E-4</c:v>
                </c:pt>
                <c:pt idx="45688">
                  <c:v>9.1375999999960449E-4</c:v>
                </c:pt>
                <c:pt idx="45689">
                  <c:v>9.1377999999960448E-4</c:v>
                </c:pt>
                <c:pt idx="45690">
                  <c:v>9.1379999999960447E-4</c:v>
                </c:pt>
                <c:pt idx="45691">
                  <c:v>9.1381999999960446E-4</c:v>
                </c:pt>
                <c:pt idx="45692">
                  <c:v>9.1383999999960445E-4</c:v>
                </c:pt>
                <c:pt idx="45693">
                  <c:v>9.1385999999960444E-4</c:v>
                </c:pt>
                <c:pt idx="45694">
                  <c:v>9.1387999999960443E-4</c:v>
                </c:pt>
                <c:pt idx="45695">
                  <c:v>9.1389999999960442E-4</c:v>
                </c:pt>
                <c:pt idx="45696">
                  <c:v>9.1391999999960441E-4</c:v>
                </c:pt>
                <c:pt idx="45697">
                  <c:v>9.139399999996044E-4</c:v>
                </c:pt>
                <c:pt idx="45698">
                  <c:v>9.1395999999960439E-4</c:v>
                </c:pt>
                <c:pt idx="45699">
                  <c:v>9.1397999999960438E-4</c:v>
                </c:pt>
                <c:pt idx="45700">
                  <c:v>9.1399999999960437E-4</c:v>
                </c:pt>
                <c:pt idx="45701">
                  <c:v>9.1401999999960435E-4</c:v>
                </c:pt>
                <c:pt idx="45702">
                  <c:v>9.1403999999960434E-4</c:v>
                </c:pt>
                <c:pt idx="45703">
                  <c:v>9.1405999999960433E-4</c:v>
                </c:pt>
                <c:pt idx="45704">
                  <c:v>9.1407999999960432E-4</c:v>
                </c:pt>
                <c:pt idx="45705">
                  <c:v>9.1409999999960431E-4</c:v>
                </c:pt>
                <c:pt idx="45706">
                  <c:v>9.141199999996043E-4</c:v>
                </c:pt>
                <c:pt idx="45707">
                  <c:v>9.1413999999960429E-4</c:v>
                </c:pt>
                <c:pt idx="45708">
                  <c:v>9.1415999999960428E-4</c:v>
                </c:pt>
                <c:pt idx="45709">
                  <c:v>9.1417999999960427E-4</c:v>
                </c:pt>
                <c:pt idx="45710">
                  <c:v>9.1419999999960426E-4</c:v>
                </c:pt>
                <c:pt idx="45711">
                  <c:v>9.1421999999960425E-4</c:v>
                </c:pt>
                <c:pt idx="45712">
                  <c:v>9.1423999999960424E-4</c:v>
                </c:pt>
                <c:pt idx="45713">
                  <c:v>9.1425999999960423E-4</c:v>
                </c:pt>
                <c:pt idx="45714">
                  <c:v>9.1427999999960422E-4</c:v>
                </c:pt>
                <c:pt idx="45715">
                  <c:v>9.1429999999960421E-4</c:v>
                </c:pt>
                <c:pt idx="45716">
                  <c:v>9.143199999996042E-4</c:v>
                </c:pt>
                <c:pt idx="45717">
                  <c:v>9.1433999999960419E-4</c:v>
                </c:pt>
                <c:pt idx="45718">
                  <c:v>9.1435999999960418E-4</c:v>
                </c:pt>
                <c:pt idx="45719">
                  <c:v>9.1437999999960417E-4</c:v>
                </c:pt>
                <c:pt idx="45720">
                  <c:v>9.1439999999960416E-4</c:v>
                </c:pt>
                <c:pt idx="45721">
                  <c:v>9.1441999999960415E-4</c:v>
                </c:pt>
                <c:pt idx="45722">
                  <c:v>9.1443999999960414E-4</c:v>
                </c:pt>
                <c:pt idx="45723">
                  <c:v>9.1445999999960413E-4</c:v>
                </c:pt>
                <c:pt idx="45724">
                  <c:v>9.1447999999960412E-4</c:v>
                </c:pt>
                <c:pt idx="45725">
                  <c:v>9.1449999999960411E-4</c:v>
                </c:pt>
                <c:pt idx="45726">
                  <c:v>9.145199999996041E-4</c:v>
                </c:pt>
                <c:pt idx="45727">
                  <c:v>9.1453999999960409E-4</c:v>
                </c:pt>
                <c:pt idx="45728">
                  <c:v>9.1455999999960408E-4</c:v>
                </c:pt>
                <c:pt idx="45729">
                  <c:v>9.1457999999960406E-4</c:v>
                </c:pt>
                <c:pt idx="45730">
                  <c:v>9.1459999999960405E-4</c:v>
                </c:pt>
                <c:pt idx="45731">
                  <c:v>9.1461999999960404E-4</c:v>
                </c:pt>
                <c:pt idx="45732">
                  <c:v>9.1463999999960403E-4</c:v>
                </c:pt>
                <c:pt idx="45733">
                  <c:v>9.1465999999960402E-4</c:v>
                </c:pt>
                <c:pt idx="45734">
                  <c:v>9.1467999999960401E-4</c:v>
                </c:pt>
                <c:pt idx="45735">
                  <c:v>9.14699999999604E-4</c:v>
                </c:pt>
                <c:pt idx="45736">
                  <c:v>9.1471999999960399E-4</c:v>
                </c:pt>
                <c:pt idx="45737">
                  <c:v>9.1473999999960398E-4</c:v>
                </c:pt>
                <c:pt idx="45738">
                  <c:v>9.1475999999960397E-4</c:v>
                </c:pt>
                <c:pt idx="45739">
                  <c:v>9.1477999999960396E-4</c:v>
                </c:pt>
                <c:pt idx="45740">
                  <c:v>9.1479999999960395E-4</c:v>
                </c:pt>
                <c:pt idx="45741">
                  <c:v>9.1481999999960394E-4</c:v>
                </c:pt>
                <c:pt idx="45742">
                  <c:v>9.1483999999960393E-4</c:v>
                </c:pt>
                <c:pt idx="45743">
                  <c:v>9.1485999999960392E-4</c:v>
                </c:pt>
                <c:pt idx="45744">
                  <c:v>9.1487999999960391E-4</c:v>
                </c:pt>
                <c:pt idx="45745">
                  <c:v>9.148999999996039E-4</c:v>
                </c:pt>
                <c:pt idx="45746">
                  <c:v>9.1491999999960389E-4</c:v>
                </c:pt>
                <c:pt idx="45747">
                  <c:v>9.1493999999960388E-4</c:v>
                </c:pt>
                <c:pt idx="45748">
                  <c:v>9.1495999999960387E-4</c:v>
                </c:pt>
                <c:pt idx="45749">
                  <c:v>9.1497999999960386E-4</c:v>
                </c:pt>
                <c:pt idx="45750">
                  <c:v>9.1499999999960385E-4</c:v>
                </c:pt>
                <c:pt idx="45751">
                  <c:v>9.1501999999960384E-4</c:v>
                </c:pt>
                <c:pt idx="45752">
                  <c:v>9.1503999999960383E-4</c:v>
                </c:pt>
                <c:pt idx="45753">
                  <c:v>9.1505999999960382E-4</c:v>
                </c:pt>
                <c:pt idx="45754">
                  <c:v>9.1507999999960381E-4</c:v>
                </c:pt>
                <c:pt idx="45755">
                  <c:v>9.150999999996038E-4</c:v>
                </c:pt>
                <c:pt idx="45756">
                  <c:v>9.1511999999960379E-4</c:v>
                </c:pt>
                <c:pt idx="45757">
                  <c:v>9.1513999999960377E-4</c:v>
                </c:pt>
                <c:pt idx="45758">
                  <c:v>9.1515999999960376E-4</c:v>
                </c:pt>
                <c:pt idx="45759">
                  <c:v>9.1517999999960375E-4</c:v>
                </c:pt>
                <c:pt idx="45760">
                  <c:v>9.1519999999960374E-4</c:v>
                </c:pt>
                <c:pt idx="45761">
                  <c:v>9.1521999999960373E-4</c:v>
                </c:pt>
                <c:pt idx="45762">
                  <c:v>9.1523999999960372E-4</c:v>
                </c:pt>
                <c:pt idx="45763">
                  <c:v>9.1525999999960371E-4</c:v>
                </c:pt>
                <c:pt idx="45764">
                  <c:v>9.152799999996037E-4</c:v>
                </c:pt>
                <c:pt idx="45765">
                  <c:v>9.1529999999960369E-4</c:v>
                </c:pt>
                <c:pt idx="45766">
                  <c:v>9.1531999999960368E-4</c:v>
                </c:pt>
                <c:pt idx="45767">
                  <c:v>9.1533999999960367E-4</c:v>
                </c:pt>
                <c:pt idx="45768">
                  <c:v>9.1535999999960366E-4</c:v>
                </c:pt>
                <c:pt idx="45769">
                  <c:v>9.1537999999960365E-4</c:v>
                </c:pt>
                <c:pt idx="45770">
                  <c:v>9.1539999999960364E-4</c:v>
                </c:pt>
                <c:pt idx="45771">
                  <c:v>9.1541999999960363E-4</c:v>
                </c:pt>
                <c:pt idx="45772">
                  <c:v>9.1543999999960362E-4</c:v>
                </c:pt>
                <c:pt idx="45773">
                  <c:v>9.1545999999960361E-4</c:v>
                </c:pt>
                <c:pt idx="45774">
                  <c:v>9.154799999996036E-4</c:v>
                </c:pt>
                <c:pt idx="45775">
                  <c:v>9.1549999999960359E-4</c:v>
                </c:pt>
                <c:pt idx="45776">
                  <c:v>9.1551999999960358E-4</c:v>
                </c:pt>
                <c:pt idx="45777">
                  <c:v>9.1553999999960357E-4</c:v>
                </c:pt>
                <c:pt idx="45778">
                  <c:v>9.1555999999960356E-4</c:v>
                </c:pt>
                <c:pt idx="45779">
                  <c:v>9.1557999999960355E-4</c:v>
                </c:pt>
                <c:pt idx="45780">
                  <c:v>9.1559999999960354E-4</c:v>
                </c:pt>
                <c:pt idx="45781">
                  <c:v>9.1561999999960353E-4</c:v>
                </c:pt>
                <c:pt idx="45782">
                  <c:v>9.1563999999960352E-4</c:v>
                </c:pt>
                <c:pt idx="45783">
                  <c:v>9.1565999999960351E-4</c:v>
                </c:pt>
                <c:pt idx="45784">
                  <c:v>9.156799999996035E-4</c:v>
                </c:pt>
                <c:pt idx="45785">
                  <c:v>9.1569999999960348E-4</c:v>
                </c:pt>
                <c:pt idx="45786">
                  <c:v>9.1571999999960347E-4</c:v>
                </c:pt>
                <c:pt idx="45787">
                  <c:v>9.1573999999960346E-4</c:v>
                </c:pt>
                <c:pt idx="45788">
                  <c:v>9.1575999999960345E-4</c:v>
                </c:pt>
                <c:pt idx="45789">
                  <c:v>9.1577999999960344E-4</c:v>
                </c:pt>
                <c:pt idx="45790">
                  <c:v>9.1579999999960343E-4</c:v>
                </c:pt>
                <c:pt idx="45791">
                  <c:v>9.1581999999960342E-4</c:v>
                </c:pt>
                <c:pt idx="45792">
                  <c:v>9.1583999999960341E-4</c:v>
                </c:pt>
                <c:pt idx="45793">
                  <c:v>9.158599999996034E-4</c:v>
                </c:pt>
                <c:pt idx="45794">
                  <c:v>9.1587999999960339E-4</c:v>
                </c:pt>
                <c:pt idx="45795">
                  <c:v>9.1589999999960338E-4</c:v>
                </c:pt>
                <c:pt idx="45796">
                  <c:v>9.1591999999960337E-4</c:v>
                </c:pt>
                <c:pt idx="45797">
                  <c:v>9.1593999999960336E-4</c:v>
                </c:pt>
                <c:pt idx="45798">
                  <c:v>9.1595999999960335E-4</c:v>
                </c:pt>
                <c:pt idx="45799">
                  <c:v>9.1597999999960334E-4</c:v>
                </c:pt>
                <c:pt idx="45800">
                  <c:v>9.1599999999960333E-4</c:v>
                </c:pt>
                <c:pt idx="45801">
                  <c:v>9.1601999999960332E-4</c:v>
                </c:pt>
                <c:pt idx="45802">
                  <c:v>9.1603999999960331E-4</c:v>
                </c:pt>
                <c:pt idx="45803">
                  <c:v>9.160599999996033E-4</c:v>
                </c:pt>
                <c:pt idx="45804">
                  <c:v>9.1607999999960329E-4</c:v>
                </c:pt>
                <c:pt idx="45805">
                  <c:v>9.1609999999960328E-4</c:v>
                </c:pt>
                <c:pt idx="45806">
                  <c:v>9.1611999999960327E-4</c:v>
                </c:pt>
                <c:pt idx="45807">
                  <c:v>9.1613999999960326E-4</c:v>
                </c:pt>
                <c:pt idx="45808">
                  <c:v>9.1615999999960325E-4</c:v>
                </c:pt>
                <c:pt idx="45809">
                  <c:v>9.1617999999960324E-4</c:v>
                </c:pt>
                <c:pt idx="45810">
                  <c:v>9.1619999999960323E-4</c:v>
                </c:pt>
                <c:pt idx="45811">
                  <c:v>9.1621999999960322E-4</c:v>
                </c:pt>
                <c:pt idx="45812">
                  <c:v>9.1623999999960321E-4</c:v>
                </c:pt>
                <c:pt idx="45813">
                  <c:v>9.1625999999960319E-4</c:v>
                </c:pt>
                <c:pt idx="45814">
                  <c:v>9.1627999999960318E-4</c:v>
                </c:pt>
                <c:pt idx="45815">
                  <c:v>9.1629999999960317E-4</c:v>
                </c:pt>
                <c:pt idx="45816">
                  <c:v>9.1631999999960316E-4</c:v>
                </c:pt>
                <c:pt idx="45817">
                  <c:v>9.1633999999960315E-4</c:v>
                </c:pt>
                <c:pt idx="45818">
                  <c:v>9.1635999999960314E-4</c:v>
                </c:pt>
                <c:pt idx="45819">
                  <c:v>9.1637999999960313E-4</c:v>
                </c:pt>
                <c:pt idx="45820">
                  <c:v>9.1639999999960312E-4</c:v>
                </c:pt>
                <c:pt idx="45821">
                  <c:v>9.1641999999960311E-4</c:v>
                </c:pt>
                <c:pt idx="45822">
                  <c:v>9.164399999996031E-4</c:v>
                </c:pt>
                <c:pt idx="45823">
                  <c:v>9.1645999999960309E-4</c:v>
                </c:pt>
                <c:pt idx="45824">
                  <c:v>9.1647999999960308E-4</c:v>
                </c:pt>
                <c:pt idx="45825">
                  <c:v>9.1649999999960307E-4</c:v>
                </c:pt>
                <c:pt idx="45826">
                  <c:v>9.1651999999960306E-4</c:v>
                </c:pt>
                <c:pt idx="45827">
                  <c:v>9.1653999999960305E-4</c:v>
                </c:pt>
                <c:pt idx="45828">
                  <c:v>9.1655999999960304E-4</c:v>
                </c:pt>
                <c:pt idx="45829">
                  <c:v>9.1657999999960303E-4</c:v>
                </c:pt>
                <c:pt idx="45830">
                  <c:v>9.1659999999960302E-4</c:v>
                </c:pt>
                <c:pt idx="45831">
                  <c:v>9.1661999999960301E-4</c:v>
                </c:pt>
                <c:pt idx="45832">
                  <c:v>9.16639999999603E-4</c:v>
                </c:pt>
                <c:pt idx="45833">
                  <c:v>9.1665999999960299E-4</c:v>
                </c:pt>
                <c:pt idx="45834">
                  <c:v>9.1667999999960298E-4</c:v>
                </c:pt>
                <c:pt idx="45835">
                  <c:v>9.1669999999960297E-4</c:v>
                </c:pt>
                <c:pt idx="45836">
                  <c:v>9.1671999999960296E-4</c:v>
                </c:pt>
                <c:pt idx="45837">
                  <c:v>9.1673999999960295E-4</c:v>
                </c:pt>
                <c:pt idx="45838">
                  <c:v>9.1675999999960294E-4</c:v>
                </c:pt>
                <c:pt idx="45839">
                  <c:v>9.1677999999960293E-4</c:v>
                </c:pt>
                <c:pt idx="45840">
                  <c:v>9.1679999999960292E-4</c:v>
                </c:pt>
                <c:pt idx="45841">
                  <c:v>9.168199999996029E-4</c:v>
                </c:pt>
                <c:pt idx="45842">
                  <c:v>9.1683999999960289E-4</c:v>
                </c:pt>
                <c:pt idx="45843">
                  <c:v>9.1685999999960288E-4</c:v>
                </c:pt>
                <c:pt idx="45844">
                  <c:v>9.1687999999960287E-4</c:v>
                </c:pt>
                <c:pt idx="45845">
                  <c:v>9.1689999999960286E-4</c:v>
                </c:pt>
                <c:pt idx="45846">
                  <c:v>9.1691999999960285E-4</c:v>
                </c:pt>
                <c:pt idx="45847">
                  <c:v>9.1693999999960284E-4</c:v>
                </c:pt>
                <c:pt idx="45848">
                  <c:v>9.1695999999960283E-4</c:v>
                </c:pt>
                <c:pt idx="45849">
                  <c:v>9.1697999999960282E-4</c:v>
                </c:pt>
                <c:pt idx="45850">
                  <c:v>9.1699999999960281E-4</c:v>
                </c:pt>
                <c:pt idx="45851">
                  <c:v>9.170199999996028E-4</c:v>
                </c:pt>
                <c:pt idx="45852">
                  <c:v>9.1703999999960279E-4</c:v>
                </c:pt>
                <c:pt idx="45853">
                  <c:v>9.1705999999960278E-4</c:v>
                </c:pt>
                <c:pt idx="45854">
                  <c:v>9.1707999999960277E-4</c:v>
                </c:pt>
                <c:pt idx="45855">
                  <c:v>9.1709999999960276E-4</c:v>
                </c:pt>
                <c:pt idx="45856">
                  <c:v>9.1711999999960275E-4</c:v>
                </c:pt>
                <c:pt idx="45857">
                  <c:v>9.1713999999960274E-4</c:v>
                </c:pt>
                <c:pt idx="45858">
                  <c:v>9.1715999999960273E-4</c:v>
                </c:pt>
                <c:pt idx="45859">
                  <c:v>9.1717999999960272E-4</c:v>
                </c:pt>
                <c:pt idx="45860">
                  <c:v>9.1719999999960271E-4</c:v>
                </c:pt>
                <c:pt idx="45861">
                  <c:v>9.172199999996027E-4</c:v>
                </c:pt>
                <c:pt idx="45862">
                  <c:v>9.1723999999960269E-4</c:v>
                </c:pt>
                <c:pt idx="45863">
                  <c:v>9.1725999999960268E-4</c:v>
                </c:pt>
                <c:pt idx="45864">
                  <c:v>9.1727999999960267E-4</c:v>
                </c:pt>
                <c:pt idx="45865">
                  <c:v>9.1729999999960266E-4</c:v>
                </c:pt>
                <c:pt idx="45866">
                  <c:v>9.1731999999960265E-4</c:v>
                </c:pt>
                <c:pt idx="45867">
                  <c:v>9.1733999999960264E-4</c:v>
                </c:pt>
                <c:pt idx="45868">
                  <c:v>9.1735999999960263E-4</c:v>
                </c:pt>
                <c:pt idx="45869">
                  <c:v>9.1737999999960261E-4</c:v>
                </c:pt>
                <c:pt idx="45870">
                  <c:v>9.173999999996026E-4</c:v>
                </c:pt>
                <c:pt idx="45871">
                  <c:v>9.1741999999960259E-4</c:v>
                </c:pt>
                <c:pt idx="45872">
                  <c:v>9.1743999999960258E-4</c:v>
                </c:pt>
                <c:pt idx="45873">
                  <c:v>9.1745999999960257E-4</c:v>
                </c:pt>
                <c:pt idx="45874">
                  <c:v>9.1747999999960256E-4</c:v>
                </c:pt>
                <c:pt idx="45875">
                  <c:v>9.1749999999960255E-4</c:v>
                </c:pt>
                <c:pt idx="45876">
                  <c:v>9.1751999999960254E-4</c:v>
                </c:pt>
                <c:pt idx="45877">
                  <c:v>9.1753999999960253E-4</c:v>
                </c:pt>
                <c:pt idx="45878">
                  <c:v>9.1755999999960252E-4</c:v>
                </c:pt>
                <c:pt idx="45879">
                  <c:v>9.1757999999960251E-4</c:v>
                </c:pt>
                <c:pt idx="45880">
                  <c:v>9.175999999996025E-4</c:v>
                </c:pt>
                <c:pt idx="45881">
                  <c:v>9.1761999999960249E-4</c:v>
                </c:pt>
                <c:pt idx="45882">
                  <c:v>9.1763999999960248E-4</c:v>
                </c:pt>
                <c:pt idx="45883">
                  <c:v>9.1765999999960247E-4</c:v>
                </c:pt>
                <c:pt idx="45884">
                  <c:v>9.1767999999960246E-4</c:v>
                </c:pt>
                <c:pt idx="45885">
                  <c:v>9.1769999999960245E-4</c:v>
                </c:pt>
                <c:pt idx="45886">
                  <c:v>9.1771999999960244E-4</c:v>
                </c:pt>
                <c:pt idx="45887">
                  <c:v>9.1773999999960243E-4</c:v>
                </c:pt>
                <c:pt idx="45888">
                  <c:v>9.1775999999960242E-4</c:v>
                </c:pt>
                <c:pt idx="45889">
                  <c:v>9.1777999999960241E-4</c:v>
                </c:pt>
                <c:pt idx="45890">
                  <c:v>9.177999999996024E-4</c:v>
                </c:pt>
                <c:pt idx="45891">
                  <c:v>9.1781999999960239E-4</c:v>
                </c:pt>
                <c:pt idx="45892">
                  <c:v>9.1783999999960238E-4</c:v>
                </c:pt>
                <c:pt idx="45893">
                  <c:v>9.1785999999960237E-4</c:v>
                </c:pt>
                <c:pt idx="45894">
                  <c:v>9.1787999999960236E-4</c:v>
                </c:pt>
                <c:pt idx="45895">
                  <c:v>9.1789999999960235E-4</c:v>
                </c:pt>
                <c:pt idx="45896">
                  <c:v>9.1791999999960234E-4</c:v>
                </c:pt>
                <c:pt idx="45897">
                  <c:v>9.1793999999960232E-4</c:v>
                </c:pt>
                <c:pt idx="45898">
                  <c:v>9.1795999999960231E-4</c:v>
                </c:pt>
                <c:pt idx="45899">
                  <c:v>9.179799999996023E-4</c:v>
                </c:pt>
                <c:pt idx="45900">
                  <c:v>9.1799999999960229E-4</c:v>
                </c:pt>
                <c:pt idx="45901">
                  <c:v>9.1801999999960228E-4</c:v>
                </c:pt>
                <c:pt idx="45902">
                  <c:v>9.1803999999960227E-4</c:v>
                </c:pt>
                <c:pt idx="45903">
                  <c:v>9.1805999999960226E-4</c:v>
                </c:pt>
                <c:pt idx="45904">
                  <c:v>9.1807999999960225E-4</c:v>
                </c:pt>
                <c:pt idx="45905">
                  <c:v>9.1809999999960224E-4</c:v>
                </c:pt>
                <c:pt idx="45906">
                  <c:v>9.1811999999960223E-4</c:v>
                </c:pt>
                <c:pt idx="45907">
                  <c:v>9.1813999999960222E-4</c:v>
                </c:pt>
                <c:pt idx="45908">
                  <c:v>9.1815999999960221E-4</c:v>
                </c:pt>
                <c:pt idx="45909">
                  <c:v>9.181799999996022E-4</c:v>
                </c:pt>
                <c:pt idx="45910">
                  <c:v>9.1819999999960219E-4</c:v>
                </c:pt>
                <c:pt idx="45911">
                  <c:v>9.1821999999960218E-4</c:v>
                </c:pt>
                <c:pt idx="45912">
                  <c:v>9.1823999999960217E-4</c:v>
                </c:pt>
                <c:pt idx="45913">
                  <c:v>9.1825999999960216E-4</c:v>
                </c:pt>
                <c:pt idx="45914">
                  <c:v>9.1827999999960215E-4</c:v>
                </c:pt>
                <c:pt idx="45915">
                  <c:v>9.1829999999960214E-4</c:v>
                </c:pt>
                <c:pt idx="45916">
                  <c:v>9.1831999999960213E-4</c:v>
                </c:pt>
                <c:pt idx="45917">
                  <c:v>9.1833999999960212E-4</c:v>
                </c:pt>
                <c:pt idx="45918">
                  <c:v>9.1835999999960211E-4</c:v>
                </c:pt>
                <c:pt idx="45919">
                  <c:v>9.183799999996021E-4</c:v>
                </c:pt>
                <c:pt idx="45920">
                  <c:v>9.1839999999960209E-4</c:v>
                </c:pt>
                <c:pt idx="45921">
                  <c:v>9.1841999999960208E-4</c:v>
                </c:pt>
                <c:pt idx="45922">
                  <c:v>9.1843999999960207E-4</c:v>
                </c:pt>
                <c:pt idx="45923">
                  <c:v>9.1845999999960206E-4</c:v>
                </c:pt>
                <c:pt idx="45924">
                  <c:v>9.1847999999960205E-4</c:v>
                </c:pt>
                <c:pt idx="45925">
                  <c:v>9.1849999999960203E-4</c:v>
                </c:pt>
                <c:pt idx="45926">
                  <c:v>9.1851999999960202E-4</c:v>
                </c:pt>
                <c:pt idx="45927">
                  <c:v>9.1853999999960201E-4</c:v>
                </c:pt>
                <c:pt idx="45928">
                  <c:v>9.18559999999602E-4</c:v>
                </c:pt>
                <c:pt idx="45929">
                  <c:v>9.1857999999960199E-4</c:v>
                </c:pt>
                <c:pt idx="45930">
                  <c:v>9.1859999999960198E-4</c:v>
                </c:pt>
                <c:pt idx="45931">
                  <c:v>9.1861999999960197E-4</c:v>
                </c:pt>
                <c:pt idx="45932">
                  <c:v>9.1863999999960196E-4</c:v>
                </c:pt>
                <c:pt idx="45933">
                  <c:v>9.1865999999960195E-4</c:v>
                </c:pt>
                <c:pt idx="45934">
                  <c:v>9.1867999999960194E-4</c:v>
                </c:pt>
                <c:pt idx="45935">
                  <c:v>9.1869999999960193E-4</c:v>
                </c:pt>
                <c:pt idx="45936">
                  <c:v>9.1871999999960192E-4</c:v>
                </c:pt>
                <c:pt idx="45937">
                  <c:v>9.1873999999960191E-4</c:v>
                </c:pt>
                <c:pt idx="45938">
                  <c:v>9.187599999996019E-4</c:v>
                </c:pt>
                <c:pt idx="45939">
                  <c:v>9.1877999999960189E-4</c:v>
                </c:pt>
                <c:pt idx="45940">
                  <c:v>9.1879999999960188E-4</c:v>
                </c:pt>
                <c:pt idx="45941">
                  <c:v>9.1881999999960187E-4</c:v>
                </c:pt>
                <c:pt idx="45942">
                  <c:v>9.1883999999960186E-4</c:v>
                </c:pt>
                <c:pt idx="45943">
                  <c:v>9.1885999999960185E-4</c:v>
                </c:pt>
                <c:pt idx="45944">
                  <c:v>9.1887999999960184E-4</c:v>
                </c:pt>
                <c:pt idx="45945">
                  <c:v>9.1889999999960183E-4</c:v>
                </c:pt>
                <c:pt idx="45946">
                  <c:v>9.1891999999960182E-4</c:v>
                </c:pt>
                <c:pt idx="45947">
                  <c:v>9.1893999999960181E-4</c:v>
                </c:pt>
                <c:pt idx="45948">
                  <c:v>9.189599999996018E-4</c:v>
                </c:pt>
                <c:pt idx="45949">
                  <c:v>9.1897999999960179E-4</c:v>
                </c:pt>
                <c:pt idx="45950">
                  <c:v>9.1899999999960178E-4</c:v>
                </c:pt>
                <c:pt idx="45951">
                  <c:v>9.1901999999960177E-4</c:v>
                </c:pt>
                <c:pt idx="45952">
                  <c:v>9.1903999999960176E-4</c:v>
                </c:pt>
                <c:pt idx="45953">
                  <c:v>9.1905999999960174E-4</c:v>
                </c:pt>
                <c:pt idx="45954">
                  <c:v>9.1907999999960173E-4</c:v>
                </c:pt>
                <c:pt idx="45955">
                  <c:v>9.1909999999960172E-4</c:v>
                </c:pt>
                <c:pt idx="45956">
                  <c:v>9.1911999999960171E-4</c:v>
                </c:pt>
                <c:pt idx="45957">
                  <c:v>9.191399999996017E-4</c:v>
                </c:pt>
                <c:pt idx="45958">
                  <c:v>9.1915999999960169E-4</c:v>
                </c:pt>
                <c:pt idx="45959">
                  <c:v>9.1917999999960168E-4</c:v>
                </c:pt>
                <c:pt idx="45960">
                  <c:v>9.1919999999960167E-4</c:v>
                </c:pt>
                <c:pt idx="45961">
                  <c:v>9.1921999999960166E-4</c:v>
                </c:pt>
                <c:pt idx="45962">
                  <c:v>9.1923999999960165E-4</c:v>
                </c:pt>
                <c:pt idx="45963">
                  <c:v>9.1925999999960164E-4</c:v>
                </c:pt>
                <c:pt idx="45964">
                  <c:v>9.1927999999960163E-4</c:v>
                </c:pt>
                <c:pt idx="45965">
                  <c:v>9.1929999999960162E-4</c:v>
                </c:pt>
                <c:pt idx="45966">
                  <c:v>9.1931999999960161E-4</c:v>
                </c:pt>
                <c:pt idx="45967">
                  <c:v>9.193399999996016E-4</c:v>
                </c:pt>
                <c:pt idx="45968">
                  <c:v>9.1935999999960159E-4</c:v>
                </c:pt>
                <c:pt idx="45969">
                  <c:v>9.1937999999960158E-4</c:v>
                </c:pt>
                <c:pt idx="45970">
                  <c:v>9.1939999999960157E-4</c:v>
                </c:pt>
                <c:pt idx="45971">
                  <c:v>9.1941999999960156E-4</c:v>
                </c:pt>
                <c:pt idx="45972">
                  <c:v>9.1943999999960155E-4</c:v>
                </c:pt>
                <c:pt idx="45973">
                  <c:v>9.1945999999960154E-4</c:v>
                </c:pt>
                <c:pt idx="45974">
                  <c:v>9.1947999999960153E-4</c:v>
                </c:pt>
                <c:pt idx="45975">
                  <c:v>9.1949999999960152E-4</c:v>
                </c:pt>
                <c:pt idx="45976">
                  <c:v>9.1951999999960151E-4</c:v>
                </c:pt>
                <c:pt idx="45977">
                  <c:v>9.195399999996015E-4</c:v>
                </c:pt>
                <c:pt idx="45978">
                  <c:v>9.1955999999960149E-4</c:v>
                </c:pt>
                <c:pt idx="45979">
                  <c:v>9.1957999999960148E-4</c:v>
                </c:pt>
                <c:pt idx="45980">
                  <c:v>9.1959999999960147E-4</c:v>
                </c:pt>
                <c:pt idx="45981">
                  <c:v>9.1961999999960146E-4</c:v>
                </c:pt>
                <c:pt idx="45982">
                  <c:v>9.1963999999960144E-4</c:v>
                </c:pt>
                <c:pt idx="45983">
                  <c:v>9.1965999999960143E-4</c:v>
                </c:pt>
                <c:pt idx="45984">
                  <c:v>9.1967999999960142E-4</c:v>
                </c:pt>
                <c:pt idx="45985">
                  <c:v>9.1969999999960141E-4</c:v>
                </c:pt>
                <c:pt idx="45986">
                  <c:v>9.197199999996014E-4</c:v>
                </c:pt>
                <c:pt idx="45987">
                  <c:v>9.1973999999960139E-4</c:v>
                </c:pt>
                <c:pt idx="45988">
                  <c:v>9.1975999999960138E-4</c:v>
                </c:pt>
                <c:pt idx="45989">
                  <c:v>9.1977999999960137E-4</c:v>
                </c:pt>
                <c:pt idx="45990">
                  <c:v>9.1979999999960136E-4</c:v>
                </c:pt>
                <c:pt idx="45991">
                  <c:v>9.1981999999960135E-4</c:v>
                </c:pt>
                <c:pt idx="45992">
                  <c:v>9.1983999999960134E-4</c:v>
                </c:pt>
                <c:pt idx="45993">
                  <c:v>9.1985999999960133E-4</c:v>
                </c:pt>
                <c:pt idx="45994">
                  <c:v>9.1987999999960132E-4</c:v>
                </c:pt>
                <c:pt idx="45995">
                  <c:v>9.1989999999960131E-4</c:v>
                </c:pt>
                <c:pt idx="45996">
                  <c:v>9.199199999996013E-4</c:v>
                </c:pt>
                <c:pt idx="45997">
                  <c:v>9.1993999999960129E-4</c:v>
                </c:pt>
                <c:pt idx="45998">
                  <c:v>9.1995999999960128E-4</c:v>
                </c:pt>
                <c:pt idx="45999">
                  <c:v>9.1997999999960127E-4</c:v>
                </c:pt>
                <c:pt idx="46000">
                  <c:v>9.1999999999960126E-4</c:v>
                </c:pt>
                <c:pt idx="46001">
                  <c:v>9.2001999999960125E-4</c:v>
                </c:pt>
                <c:pt idx="46002">
                  <c:v>9.2003999999960124E-4</c:v>
                </c:pt>
                <c:pt idx="46003">
                  <c:v>9.2005999999960123E-4</c:v>
                </c:pt>
                <c:pt idx="46004">
                  <c:v>9.2007999999960122E-4</c:v>
                </c:pt>
                <c:pt idx="46005">
                  <c:v>9.2009999999960121E-4</c:v>
                </c:pt>
                <c:pt idx="46006">
                  <c:v>9.201199999996012E-4</c:v>
                </c:pt>
                <c:pt idx="46007">
                  <c:v>9.2013999999960119E-4</c:v>
                </c:pt>
                <c:pt idx="46008">
                  <c:v>9.2015999999960118E-4</c:v>
                </c:pt>
                <c:pt idx="46009">
                  <c:v>9.2017999999960117E-4</c:v>
                </c:pt>
                <c:pt idx="46010">
                  <c:v>9.2019999999960115E-4</c:v>
                </c:pt>
                <c:pt idx="46011">
                  <c:v>9.2021999999960114E-4</c:v>
                </c:pt>
                <c:pt idx="46012">
                  <c:v>9.2023999999960113E-4</c:v>
                </c:pt>
                <c:pt idx="46013">
                  <c:v>9.2025999999960112E-4</c:v>
                </c:pt>
                <c:pt idx="46014">
                  <c:v>9.2027999999960111E-4</c:v>
                </c:pt>
                <c:pt idx="46015">
                  <c:v>9.202999999996011E-4</c:v>
                </c:pt>
                <c:pt idx="46016">
                  <c:v>9.2031999999960109E-4</c:v>
                </c:pt>
                <c:pt idx="46017">
                  <c:v>9.2033999999960108E-4</c:v>
                </c:pt>
                <c:pt idx="46018">
                  <c:v>9.2035999999960107E-4</c:v>
                </c:pt>
                <c:pt idx="46019">
                  <c:v>9.2037999999960106E-4</c:v>
                </c:pt>
                <c:pt idx="46020">
                  <c:v>9.2039999999960105E-4</c:v>
                </c:pt>
                <c:pt idx="46021">
                  <c:v>9.2041999999960104E-4</c:v>
                </c:pt>
                <c:pt idx="46022">
                  <c:v>9.2043999999960103E-4</c:v>
                </c:pt>
                <c:pt idx="46023">
                  <c:v>9.2045999999960102E-4</c:v>
                </c:pt>
                <c:pt idx="46024">
                  <c:v>9.2047999999960101E-4</c:v>
                </c:pt>
                <c:pt idx="46025">
                  <c:v>9.20499999999601E-4</c:v>
                </c:pt>
                <c:pt idx="46026">
                  <c:v>9.2051999999960099E-4</c:v>
                </c:pt>
                <c:pt idx="46027">
                  <c:v>9.2053999999960098E-4</c:v>
                </c:pt>
                <c:pt idx="46028">
                  <c:v>9.2055999999960097E-4</c:v>
                </c:pt>
                <c:pt idx="46029">
                  <c:v>9.2057999999960096E-4</c:v>
                </c:pt>
                <c:pt idx="46030">
                  <c:v>9.2059999999960095E-4</c:v>
                </c:pt>
                <c:pt idx="46031">
                  <c:v>9.2061999999960094E-4</c:v>
                </c:pt>
                <c:pt idx="46032">
                  <c:v>9.2063999999960093E-4</c:v>
                </c:pt>
                <c:pt idx="46033">
                  <c:v>9.2065999999960092E-4</c:v>
                </c:pt>
                <c:pt idx="46034">
                  <c:v>9.2067999999960091E-4</c:v>
                </c:pt>
                <c:pt idx="46035">
                  <c:v>9.206999999996009E-4</c:v>
                </c:pt>
                <c:pt idx="46036">
                  <c:v>9.2071999999960089E-4</c:v>
                </c:pt>
                <c:pt idx="46037">
                  <c:v>9.2073999999960088E-4</c:v>
                </c:pt>
                <c:pt idx="46038">
                  <c:v>9.2075999999960086E-4</c:v>
                </c:pt>
                <c:pt idx="46039">
                  <c:v>9.2077999999960085E-4</c:v>
                </c:pt>
                <c:pt idx="46040">
                  <c:v>9.2079999999960084E-4</c:v>
                </c:pt>
                <c:pt idx="46041">
                  <c:v>9.2081999999960083E-4</c:v>
                </c:pt>
                <c:pt idx="46042">
                  <c:v>9.2083999999960082E-4</c:v>
                </c:pt>
                <c:pt idx="46043">
                  <c:v>9.2085999999960081E-4</c:v>
                </c:pt>
                <c:pt idx="46044">
                  <c:v>9.208799999996008E-4</c:v>
                </c:pt>
                <c:pt idx="46045">
                  <c:v>9.2089999999960079E-4</c:v>
                </c:pt>
                <c:pt idx="46046">
                  <c:v>9.2091999999960078E-4</c:v>
                </c:pt>
                <c:pt idx="46047">
                  <c:v>9.2093999999960077E-4</c:v>
                </c:pt>
                <c:pt idx="46048">
                  <c:v>9.2095999999960076E-4</c:v>
                </c:pt>
                <c:pt idx="46049">
                  <c:v>9.2097999999960075E-4</c:v>
                </c:pt>
                <c:pt idx="46050">
                  <c:v>9.2099999999960074E-4</c:v>
                </c:pt>
                <c:pt idx="46051">
                  <c:v>9.2101999999960073E-4</c:v>
                </c:pt>
                <c:pt idx="46052">
                  <c:v>9.2103999999960072E-4</c:v>
                </c:pt>
                <c:pt idx="46053">
                  <c:v>9.2105999999960071E-4</c:v>
                </c:pt>
                <c:pt idx="46054">
                  <c:v>9.210799999996007E-4</c:v>
                </c:pt>
                <c:pt idx="46055">
                  <c:v>9.2109999999960069E-4</c:v>
                </c:pt>
                <c:pt idx="46056">
                  <c:v>9.2111999999960068E-4</c:v>
                </c:pt>
                <c:pt idx="46057">
                  <c:v>9.2113999999960067E-4</c:v>
                </c:pt>
                <c:pt idx="46058">
                  <c:v>9.2115999999960066E-4</c:v>
                </c:pt>
                <c:pt idx="46059">
                  <c:v>9.2117999999960065E-4</c:v>
                </c:pt>
                <c:pt idx="46060">
                  <c:v>9.2119999999960064E-4</c:v>
                </c:pt>
                <c:pt idx="46061">
                  <c:v>9.2121999999960063E-4</c:v>
                </c:pt>
                <c:pt idx="46062">
                  <c:v>9.2123999999960062E-4</c:v>
                </c:pt>
                <c:pt idx="46063">
                  <c:v>9.2125999999960061E-4</c:v>
                </c:pt>
                <c:pt idx="46064">
                  <c:v>9.212799999996006E-4</c:v>
                </c:pt>
                <c:pt idx="46065">
                  <c:v>9.2129999999960059E-4</c:v>
                </c:pt>
                <c:pt idx="46066">
                  <c:v>9.2131999999960057E-4</c:v>
                </c:pt>
                <c:pt idx="46067">
                  <c:v>9.2133999999960056E-4</c:v>
                </c:pt>
                <c:pt idx="46068">
                  <c:v>9.2135999999960055E-4</c:v>
                </c:pt>
                <c:pt idx="46069">
                  <c:v>9.2137999999960054E-4</c:v>
                </c:pt>
                <c:pt idx="46070">
                  <c:v>9.2139999999960053E-4</c:v>
                </c:pt>
                <c:pt idx="46071">
                  <c:v>9.2141999999960052E-4</c:v>
                </c:pt>
                <c:pt idx="46072">
                  <c:v>9.2143999999960051E-4</c:v>
                </c:pt>
                <c:pt idx="46073">
                  <c:v>9.214599999996005E-4</c:v>
                </c:pt>
                <c:pt idx="46074">
                  <c:v>9.2147999999960049E-4</c:v>
                </c:pt>
                <c:pt idx="46075">
                  <c:v>9.2149999999960048E-4</c:v>
                </c:pt>
                <c:pt idx="46076">
                  <c:v>9.2151999999960047E-4</c:v>
                </c:pt>
                <c:pt idx="46077">
                  <c:v>9.2153999999960046E-4</c:v>
                </c:pt>
                <c:pt idx="46078">
                  <c:v>9.2155999999960045E-4</c:v>
                </c:pt>
                <c:pt idx="46079">
                  <c:v>9.2157999999960044E-4</c:v>
                </c:pt>
                <c:pt idx="46080">
                  <c:v>9.2159999999960043E-4</c:v>
                </c:pt>
                <c:pt idx="46081">
                  <c:v>9.2161999999960042E-4</c:v>
                </c:pt>
                <c:pt idx="46082">
                  <c:v>9.2163999999960041E-4</c:v>
                </c:pt>
                <c:pt idx="46083">
                  <c:v>9.216599999996004E-4</c:v>
                </c:pt>
                <c:pt idx="46084">
                  <c:v>9.2167999999960039E-4</c:v>
                </c:pt>
                <c:pt idx="46085">
                  <c:v>9.2169999999960038E-4</c:v>
                </c:pt>
                <c:pt idx="46086">
                  <c:v>9.2171999999960037E-4</c:v>
                </c:pt>
                <c:pt idx="46087">
                  <c:v>9.2173999999960036E-4</c:v>
                </c:pt>
                <c:pt idx="46088">
                  <c:v>9.2175999999960035E-4</c:v>
                </c:pt>
                <c:pt idx="46089">
                  <c:v>9.2177999999960034E-4</c:v>
                </c:pt>
                <c:pt idx="46090">
                  <c:v>9.2179999999960033E-4</c:v>
                </c:pt>
                <c:pt idx="46091">
                  <c:v>9.2181999999960032E-4</c:v>
                </c:pt>
                <c:pt idx="46092">
                  <c:v>9.2183999999960031E-4</c:v>
                </c:pt>
                <c:pt idx="46093">
                  <c:v>9.218599999996003E-4</c:v>
                </c:pt>
                <c:pt idx="46094">
                  <c:v>9.2187999999960028E-4</c:v>
                </c:pt>
                <c:pt idx="46095">
                  <c:v>9.2189999999960027E-4</c:v>
                </c:pt>
                <c:pt idx="46096">
                  <c:v>9.2191999999960026E-4</c:v>
                </c:pt>
                <c:pt idx="46097">
                  <c:v>9.2193999999960025E-4</c:v>
                </c:pt>
                <c:pt idx="46098">
                  <c:v>9.2195999999960024E-4</c:v>
                </c:pt>
                <c:pt idx="46099">
                  <c:v>9.2197999999960023E-4</c:v>
                </c:pt>
                <c:pt idx="46100">
                  <c:v>9.2199999999960022E-4</c:v>
                </c:pt>
                <c:pt idx="46101">
                  <c:v>9.2201999999960021E-4</c:v>
                </c:pt>
                <c:pt idx="46102">
                  <c:v>9.220399999996002E-4</c:v>
                </c:pt>
                <c:pt idx="46103">
                  <c:v>9.2205999999960019E-4</c:v>
                </c:pt>
                <c:pt idx="46104">
                  <c:v>9.2207999999960018E-4</c:v>
                </c:pt>
                <c:pt idx="46105">
                  <c:v>9.2209999999960017E-4</c:v>
                </c:pt>
                <c:pt idx="46106">
                  <c:v>9.2211999999960016E-4</c:v>
                </c:pt>
                <c:pt idx="46107">
                  <c:v>9.2213999999960015E-4</c:v>
                </c:pt>
                <c:pt idx="46108">
                  <c:v>9.2215999999960014E-4</c:v>
                </c:pt>
                <c:pt idx="46109">
                  <c:v>9.2217999999960013E-4</c:v>
                </c:pt>
                <c:pt idx="46110">
                  <c:v>9.2219999999960012E-4</c:v>
                </c:pt>
                <c:pt idx="46111">
                  <c:v>9.2221999999960011E-4</c:v>
                </c:pt>
                <c:pt idx="46112">
                  <c:v>9.222399999996001E-4</c:v>
                </c:pt>
                <c:pt idx="46113">
                  <c:v>9.2225999999960009E-4</c:v>
                </c:pt>
                <c:pt idx="46114">
                  <c:v>9.2227999999960008E-4</c:v>
                </c:pt>
                <c:pt idx="46115">
                  <c:v>9.2229999999960007E-4</c:v>
                </c:pt>
                <c:pt idx="46116">
                  <c:v>9.2231999999960006E-4</c:v>
                </c:pt>
                <c:pt idx="46117">
                  <c:v>9.2233999999960005E-4</c:v>
                </c:pt>
                <c:pt idx="46118">
                  <c:v>9.2235999999960004E-4</c:v>
                </c:pt>
                <c:pt idx="46119">
                  <c:v>9.2237999999960003E-4</c:v>
                </c:pt>
                <c:pt idx="46120">
                  <c:v>9.2239999999960002E-4</c:v>
                </c:pt>
                <c:pt idx="46121">
                  <c:v>9.2241999999960001E-4</c:v>
                </c:pt>
                <c:pt idx="46122">
                  <c:v>9.2243999999959999E-4</c:v>
                </c:pt>
                <c:pt idx="46123">
                  <c:v>9.2245999999959998E-4</c:v>
                </c:pt>
                <c:pt idx="46124">
                  <c:v>9.2247999999959997E-4</c:v>
                </c:pt>
                <c:pt idx="46125">
                  <c:v>9.2249999999959996E-4</c:v>
                </c:pt>
                <c:pt idx="46126">
                  <c:v>9.2251999999959995E-4</c:v>
                </c:pt>
                <c:pt idx="46127">
                  <c:v>9.2253999999959994E-4</c:v>
                </c:pt>
                <c:pt idx="46128">
                  <c:v>9.2255999999959993E-4</c:v>
                </c:pt>
                <c:pt idx="46129">
                  <c:v>9.2257999999959992E-4</c:v>
                </c:pt>
                <c:pt idx="46130">
                  <c:v>9.2259999999959991E-4</c:v>
                </c:pt>
                <c:pt idx="46131">
                  <c:v>9.226199999995999E-4</c:v>
                </c:pt>
                <c:pt idx="46132">
                  <c:v>9.2263999999959989E-4</c:v>
                </c:pt>
                <c:pt idx="46133">
                  <c:v>9.2265999999959988E-4</c:v>
                </c:pt>
                <c:pt idx="46134">
                  <c:v>9.2267999999959987E-4</c:v>
                </c:pt>
                <c:pt idx="46135">
                  <c:v>9.2269999999959986E-4</c:v>
                </c:pt>
                <c:pt idx="46136">
                  <c:v>9.2271999999959985E-4</c:v>
                </c:pt>
                <c:pt idx="46137">
                  <c:v>9.2273999999959984E-4</c:v>
                </c:pt>
                <c:pt idx="46138">
                  <c:v>9.2275999999959983E-4</c:v>
                </c:pt>
                <c:pt idx="46139">
                  <c:v>9.2277999999959982E-4</c:v>
                </c:pt>
                <c:pt idx="46140">
                  <c:v>9.2279999999959981E-4</c:v>
                </c:pt>
                <c:pt idx="46141">
                  <c:v>9.228199999995998E-4</c:v>
                </c:pt>
                <c:pt idx="46142">
                  <c:v>9.2283999999959979E-4</c:v>
                </c:pt>
                <c:pt idx="46143">
                  <c:v>9.2285999999959978E-4</c:v>
                </c:pt>
                <c:pt idx="46144">
                  <c:v>9.2287999999959977E-4</c:v>
                </c:pt>
                <c:pt idx="46145">
                  <c:v>9.2289999999959976E-4</c:v>
                </c:pt>
                <c:pt idx="46146">
                  <c:v>9.2291999999959975E-4</c:v>
                </c:pt>
                <c:pt idx="46147">
                  <c:v>9.2293999999959974E-4</c:v>
                </c:pt>
                <c:pt idx="46148">
                  <c:v>9.2295999999959973E-4</c:v>
                </c:pt>
                <c:pt idx="46149">
                  <c:v>9.2297999999959972E-4</c:v>
                </c:pt>
                <c:pt idx="46150">
                  <c:v>9.229999999995997E-4</c:v>
                </c:pt>
                <c:pt idx="46151">
                  <c:v>9.2301999999959969E-4</c:v>
                </c:pt>
                <c:pt idx="46152">
                  <c:v>9.2303999999959968E-4</c:v>
                </c:pt>
                <c:pt idx="46153">
                  <c:v>9.2305999999959967E-4</c:v>
                </c:pt>
                <c:pt idx="46154">
                  <c:v>9.2307999999959966E-4</c:v>
                </c:pt>
                <c:pt idx="46155">
                  <c:v>9.2309999999959965E-4</c:v>
                </c:pt>
                <c:pt idx="46156">
                  <c:v>9.2311999999959964E-4</c:v>
                </c:pt>
                <c:pt idx="46157">
                  <c:v>9.2313999999959963E-4</c:v>
                </c:pt>
                <c:pt idx="46158">
                  <c:v>9.2315999999959962E-4</c:v>
                </c:pt>
                <c:pt idx="46159">
                  <c:v>9.2317999999959961E-4</c:v>
                </c:pt>
                <c:pt idx="46160">
                  <c:v>9.231999999995996E-4</c:v>
                </c:pt>
                <c:pt idx="46161">
                  <c:v>9.2321999999959959E-4</c:v>
                </c:pt>
                <c:pt idx="46162">
                  <c:v>9.2323999999959958E-4</c:v>
                </c:pt>
                <c:pt idx="46163">
                  <c:v>9.2325999999959957E-4</c:v>
                </c:pt>
                <c:pt idx="46164">
                  <c:v>9.2327999999959956E-4</c:v>
                </c:pt>
                <c:pt idx="46165">
                  <c:v>9.2329999999959955E-4</c:v>
                </c:pt>
                <c:pt idx="46166">
                  <c:v>9.2331999999959954E-4</c:v>
                </c:pt>
                <c:pt idx="46167">
                  <c:v>9.2333999999959953E-4</c:v>
                </c:pt>
                <c:pt idx="46168">
                  <c:v>9.2335999999959952E-4</c:v>
                </c:pt>
                <c:pt idx="46169">
                  <c:v>9.2337999999959951E-4</c:v>
                </c:pt>
                <c:pt idx="46170">
                  <c:v>9.233999999995995E-4</c:v>
                </c:pt>
                <c:pt idx="46171">
                  <c:v>9.2341999999959949E-4</c:v>
                </c:pt>
                <c:pt idx="46172">
                  <c:v>9.2343999999959948E-4</c:v>
                </c:pt>
                <c:pt idx="46173">
                  <c:v>9.2345999999959947E-4</c:v>
                </c:pt>
                <c:pt idx="46174">
                  <c:v>9.2347999999959946E-4</c:v>
                </c:pt>
                <c:pt idx="46175">
                  <c:v>9.2349999999959945E-4</c:v>
                </c:pt>
                <c:pt idx="46176">
                  <c:v>9.2351999999959944E-4</c:v>
                </c:pt>
                <c:pt idx="46177">
                  <c:v>9.2353999999959943E-4</c:v>
                </c:pt>
                <c:pt idx="46178">
                  <c:v>9.2355999999959941E-4</c:v>
                </c:pt>
                <c:pt idx="46179">
                  <c:v>9.235799999995994E-4</c:v>
                </c:pt>
                <c:pt idx="46180">
                  <c:v>9.2359999999959939E-4</c:v>
                </c:pt>
                <c:pt idx="46181">
                  <c:v>9.2361999999959938E-4</c:v>
                </c:pt>
                <c:pt idx="46182">
                  <c:v>9.2363999999959937E-4</c:v>
                </c:pt>
                <c:pt idx="46183">
                  <c:v>9.2365999999959936E-4</c:v>
                </c:pt>
                <c:pt idx="46184">
                  <c:v>9.2367999999959935E-4</c:v>
                </c:pt>
                <c:pt idx="46185">
                  <c:v>9.2369999999959934E-4</c:v>
                </c:pt>
                <c:pt idx="46186">
                  <c:v>9.2371999999959933E-4</c:v>
                </c:pt>
                <c:pt idx="46187">
                  <c:v>9.2373999999959932E-4</c:v>
                </c:pt>
                <c:pt idx="46188">
                  <c:v>9.2375999999959931E-4</c:v>
                </c:pt>
                <c:pt idx="46189">
                  <c:v>9.237799999995993E-4</c:v>
                </c:pt>
                <c:pt idx="46190">
                  <c:v>9.2379999999959929E-4</c:v>
                </c:pt>
                <c:pt idx="46191">
                  <c:v>9.2381999999959928E-4</c:v>
                </c:pt>
                <c:pt idx="46192">
                  <c:v>9.2383999999959927E-4</c:v>
                </c:pt>
                <c:pt idx="46193">
                  <c:v>9.2385999999959926E-4</c:v>
                </c:pt>
                <c:pt idx="46194">
                  <c:v>9.2387999999959925E-4</c:v>
                </c:pt>
                <c:pt idx="46195">
                  <c:v>9.2389999999959924E-4</c:v>
                </c:pt>
                <c:pt idx="46196">
                  <c:v>9.2391999999959923E-4</c:v>
                </c:pt>
                <c:pt idx="46197">
                  <c:v>9.2393999999959922E-4</c:v>
                </c:pt>
                <c:pt idx="46198">
                  <c:v>9.2395999999959921E-4</c:v>
                </c:pt>
                <c:pt idx="46199">
                  <c:v>9.239799999995992E-4</c:v>
                </c:pt>
                <c:pt idx="46200">
                  <c:v>9.2399999999959919E-4</c:v>
                </c:pt>
                <c:pt idx="46201">
                  <c:v>9.2401999999959918E-4</c:v>
                </c:pt>
                <c:pt idx="46202">
                  <c:v>9.2403999999959917E-4</c:v>
                </c:pt>
                <c:pt idx="46203">
                  <c:v>9.2405999999959916E-4</c:v>
                </c:pt>
                <c:pt idx="46204">
                  <c:v>9.2407999999959915E-4</c:v>
                </c:pt>
                <c:pt idx="46205">
                  <c:v>9.2409999999959914E-4</c:v>
                </c:pt>
                <c:pt idx="46206">
                  <c:v>9.2411999999959912E-4</c:v>
                </c:pt>
                <c:pt idx="46207">
                  <c:v>9.2413999999959911E-4</c:v>
                </c:pt>
                <c:pt idx="46208">
                  <c:v>9.241599999995991E-4</c:v>
                </c:pt>
                <c:pt idx="46209">
                  <c:v>9.2417999999959909E-4</c:v>
                </c:pt>
                <c:pt idx="46210">
                  <c:v>9.2419999999959908E-4</c:v>
                </c:pt>
                <c:pt idx="46211">
                  <c:v>9.2421999999959907E-4</c:v>
                </c:pt>
                <c:pt idx="46212">
                  <c:v>9.2423999999959906E-4</c:v>
                </c:pt>
                <c:pt idx="46213">
                  <c:v>9.2425999999959905E-4</c:v>
                </c:pt>
                <c:pt idx="46214">
                  <c:v>9.2427999999959904E-4</c:v>
                </c:pt>
                <c:pt idx="46215">
                  <c:v>9.2429999999959903E-4</c:v>
                </c:pt>
                <c:pt idx="46216">
                  <c:v>9.2431999999959902E-4</c:v>
                </c:pt>
                <c:pt idx="46217">
                  <c:v>9.2433999999959901E-4</c:v>
                </c:pt>
                <c:pt idx="46218">
                  <c:v>9.24359999999599E-4</c:v>
                </c:pt>
                <c:pt idx="46219">
                  <c:v>9.2437999999959899E-4</c:v>
                </c:pt>
                <c:pt idx="46220">
                  <c:v>9.2439999999959898E-4</c:v>
                </c:pt>
                <c:pt idx="46221">
                  <c:v>9.2441999999959897E-4</c:v>
                </c:pt>
                <c:pt idx="46222">
                  <c:v>9.2443999999959896E-4</c:v>
                </c:pt>
                <c:pt idx="46223">
                  <c:v>9.2445999999959895E-4</c:v>
                </c:pt>
                <c:pt idx="46224">
                  <c:v>9.2447999999959894E-4</c:v>
                </c:pt>
                <c:pt idx="46225">
                  <c:v>9.2449999999959893E-4</c:v>
                </c:pt>
                <c:pt idx="46226">
                  <c:v>9.2451999999959892E-4</c:v>
                </c:pt>
                <c:pt idx="46227">
                  <c:v>9.2453999999959891E-4</c:v>
                </c:pt>
                <c:pt idx="46228">
                  <c:v>9.245599999995989E-4</c:v>
                </c:pt>
                <c:pt idx="46229">
                  <c:v>9.2457999999959889E-4</c:v>
                </c:pt>
                <c:pt idx="46230">
                  <c:v>9.2459999999959888E-4</c:v>
                </c:pt>
                <c:pt idx="46231">
                  <c:v>9.2461999999959887E-4</c:v>
                </c:pt>
                <c:pt idx="46232">
                  <c:v>9.2463999999959886E-4</c:v>
                </c:pt>
                <c:pt idx="46233">
                  <c:v>9.2465999999959885E-4</c:v>
                </c:pt>
                <c:pt idx="46234">
                  <c:v>9.2467999999959883E-4</c:v>
                </c:pt>
                <c:pt idx="46235">
                  <c:v>9.2469999999959882E-4</c:v>
                </c:pt>
                <c:pt idx="46236">
                  <c:v>9.2471999999959881E-4</c:v>
                </c:pt>
                <c:pt idx="46237">
                  <c:v>9.247399999995988E-4</c:v>
                </c:pt>
                <c:pt idx="46238">
                  <c:v>9.2475999999959879E-4</c:v>
                </c:pt>
                <c:pt idx="46239">
                  <c:v>9.2477999999959878E-4</c:v>
                </c:pt>
                <c:pt idx="46240">
                  <c:v>9.2479999999959877E-4</c:v>
                </c:pt>
                <c:pt idx="46241">
                  <c:v>9.2481999999959876E-4</c:v>
                </c:pt>
                <c:pt idx="46242">
                  <c:v>9.2483999999959875E-4</c:v>
                </c:pt>
                <c:pt idx="46243">
                  <c:v>9.2485999999959874E-4</c:v>
                </c:pt>
                <c:pt idx="46244">
                  <c:v>9.2487999999959873E-4</c:v>
                </c:pt>
                <c:pt idx="46245">
                  <c:v>9.2489999999959872E-4</c:v>
                </c:pt>
                <c:pt idx="46246">
                  <c:v>9.2491999999959871E-4</c:v>
                </c:pt>
                <c:pt idx="46247">
                  <c:v>9.249399999995987E-4</c:v>
                </c:pt>
                <c:pt idx="46248">
                  <c:v>9.2495999999959869E-4</c:v>
                </c:pt>
                <c:pt idx="46249">
                  <c:v>9.2497999999959868E-4</c:v>
                </c:pt>
                <c:pt idx="46250">
                  <c:v>9.2499999999959867E-4</c:v>
                </c:pt>
                <c:pt idx="46251">
                  <c:v>9.2501999999959866E-4</c:v>
                </c:pt>
                <c:pt idx="46252">
                  <c:v>9.2503999999959865E-4</c:v>
                </c:pt>
                <c:pt idx="46253">
                  <c:v>9.2505999999959864E-4</c:v>
                </c:pt>
                <c:pt idx="46254">
                  <c:v>9.2507999999959863E-4</c:v>
                </c:pt>
                <c:pt idx="46255">
                  <c:v>9.2509999999959862E-4</c:v>
                </c:pt>
                <c:pt idx="46256">
                  <c:v>9.2511999999959861E-4</c:v>
                </c:pt>
                <c:pt idx="46257">
                  <c:v>9.251399999995986E-4</c:v>
                </c:pt>
                <c:pt idx="46258">
                  <c:v>9.2515999999959859E-4</c:v>
                </c:pt>
                <c:pt idx="46259">
                  <c:v>9.2517999999959858E-4</c:v>
                </c:pt>
                <c:pt idx="46260">
                  <c:v>9.2519999999959857E-4</c:v>
                </c:pt>
                <c:pt idx="46261">
                  <c:v>9.2521999999959856E-4</c:v>
                </c:pt>
                <c:pt idx="46262">
                  <c:v>9.2523999999959855E-4</c:v>
                </c:pt>
                <c:pt idx="46263">
                  <c:v>9.2525999999959853E-4</c:v>
                </c:pt>
                <c:pt idx="46264">
                  <c:v>9.2527999999959852E-4</c:v>
                </c:pt>
                <c:pt idx="46265">
                  <c:v>9.2529999999959851E-4</c:v>
                </c:pt>
                <c:pt idx="46266">
                  <c:v>9.253199999995985E-4</c:v>
                </c:pt>
                <c:pt idx="46267">
                  <c:v>9.2533999999959849E-4</c:v>
                </c:pt>
                <c:pt idx="46268">
                  <c:v>9.2535999999959848E-4</c:v>
                </c:pt>
                <c:pt idx="46269">
                  <c:v>9.2537999999959847E-4</c:v>
                </c:pt>
                <c:pt idx="46270">
                  <c:v>9.2539999999959846E-4</c:v>
                </c:pt>
                <c:pt idx="46271">
                  <c:v>9.2541999999959845E-4</c:v>
                </c:pt>
                <c:pt idx="46272">
                  <c:v>9.2543999999959844E-4</c:v>
                </c:pt>
                <c:pt idx="46273">
                  <c:v>9.2545999999959843E-4</c:v>
                </c:pt>
                <c:pt idx="46274">
                  <c:v>9.2547999999959842E-4</c:v>
                </c:pt>
                <c:pt idx="46275">
                  <c:v>9.2549999999959841E-4</c:v>
                </c:pt>
                <c:pt idx="46276">
                  <c:v>9.255199999995984E-4</c:v>
                </c:pt>
                <c:pt idx="46277">
                  <c:v>9.2553999999959839E-4</c:v>
                </c:pt>
                <c:pt idx="46278">
                  <c:v>9.2555999999959838E-4</c:v>
                </c:pt>
                <c:pt idx="46279">
                  <c:v>9.2557999999959837E-4</c:v>
                </c:pt>
                <c:pt idx="46280">
                  <c:v>9.2559999999959836E-4</c:v>
                </c:pt>
                <c:pt idx="46281">
                  <c:v>9.2561999999959835E-4</c:v>
                </c:pt>
                <c:pt idx="46282">
                  <c:v>9.2563999999959834E-4</c:v>
                </c:pt>
                <c:pt idx="46283">
                  <c:v>9.2565999999959833E-4</c:v>
                </c:pt>
                <c:pt idx="46284">
                  <c:v>9.2567999999959832E-4</c:v>
                </c:pt>
                <c:pt idx="46285">
                  <c:v>9.2569999999959831E-4</c:v>
                </c:pt>
                <c:pt idx="46286">
                  <c:v>9.257199999995983E-4</c:v>
                </c:pt>
                <c:pt idx="46287">
                  <c:v>9.2573999999959829E-4</c:v>
                </c:pt>
                <c:pt idx="46288">
                  <c:v>9.2575999999959828E-4</c:v>
                </c:pt>
                <c:pt idx="46289">
                  <c:v>9.2577999999959827E-4</c:v>
                </c:pt>
                <c:pt idx="46290">
                  <c:v>9.2579999999959826E-4</c:v>
                </c:pt>
                <c:pt idx="46291">
                  <c:v>9.2581999999959824E-4</c:v>
                </c:pt>
                <c:pt idx="46292">
                  <c:v>9.2583999999959823E-4</c:v>
                </c:pt>
                <c:pt idx="46293">
                  <c:v>9.2585999999959822E-4</c:v>
                </c:pt>
                <c:pt idx="46294">
                  <c:v>9.2587999999959821E-4</c:v>
                </c:pt>
                <c:pt idx="46295">
                  <c:v>9.258999999995982E-4</c:v>
                </c:pt>
                <c:pt idx="46296">
                  <c:v>9.2591999999959819E-4</c:v>
                </c:pt>
                <c:pt idx="46297">
                  <c:v>9.2593999999959818E-4</c:v>
                </c:pt>
                <c:pt idx="46298">
                  <c:v>9.2595999999959817E-4</c:v>
                </c:pt>
                <c:pt idx="46299">
                  <c:v>9.2597999999959816E-4</c:v>
                </c:pt>
                <c:pt idx="46300">
                  <c:v>9.2599999999959815E-4</c:v>
                </c:pt>
                <c:pt idx="46301">
                  <c:v>9.2601999999959814E-4</c:v>
                </c:pt>
                <c:pt idx="46302">
                  <c:v>9.2603999999959813E-4</c:v>
                </c:pt>
                <c:pt idx="46303">
                  <c:v>9.2605999999959812E-4</c:v>
                </c:pt>
                <c:pt idx="46304">
                  <c:v>9.2607999999959811E-4</c:v>
                </c:pt>
                <c:pt idx="46305">
                  <c:v>9.260999999995981E-4</c:v>
                </c:pt>
                <c:pt idx="46306">
                  <c:v>9.2611999999959809E-4</c:v>
                </c:pt>
                <c:pt idx="46307">
                  <c:v>9.2613999999959808E-4</c:v>
                </c:pt>
                <c:pt idx="46308">
                  <c:v>9.2615999999959807E-4</c:v>
                </c:pt>
                <c:pt idx="46309">
                  <c:v>9.2617999999959806E-4</c:v>
                </c:pt>
                <c:pt idx="46310">
                  <c:v>9.2619999999959805E-4</c:v>
                </c:pt>
                <c:pt idx="46311">
                  <c:v>9.2621999999959804E-4</c:v>
                </c:pt>
                <c:pt idx="46312">
                  <c:v>9.2623999999959803E-4</c:v>
                </c:pt>
                <c:pt idx="46313">
                  <c:v>9.2625999999959802E-4</c:v>
                </c:pt>
                <c:pt idx="46314">
                  <c:v>9.2627999999959801E-4</c:v>
                </c:pt>
                <c:pt idx="46315">
                  <c:v>9.26299999999598E-4</c:v>
                </c:pt>
                <c:pt idx="46316">
                  <c:v>9.2631999999959799E-4</c:v>
                </c:pt>
                <c:pt idx="46317">
                  <c:v>9.2633999999959798E-4</c:v>
                </c:pt>
                <c:pt idx="46318">
                  <c:v>9.2635999999959797E-4</c:v>
                </c:pt>
                <c:pt idx="46319">
                  <c:v>9.2637999999959795E-4</c:v>
                </c:pt>
                <c:pt idx="46320">
                  <c:v>9.2639999999959794E-4</c:v>
                </c:pt>
                <c:pt idx="46321">
                  <c:v>9.2641999999959793E-4</c:v>
                </c:pt>
                <c:pt idx="46322">
                  <c:v>9.2643999999959792E-4</c:v>
                </c:pt>
                <c:pt idx="46323">
                  <c:v>9.2645999999959791E-4</c:v>
                </c:pt>
                <c:pt idx="46324">
                  <c:v>9.264799999995979E-4</c:v>
                </c:pt>
                <c:pt idx="46325">
                  <c:v>9.2649999999959789E-4</c:v>
                </c:pt>
                <c:pt idx="46326">
                  <c:v>9.2651999999959788E-4</c:v>
                </c:pt>
                <c:pt idx="46327">
                  <c:v>9.2653999999959787E-4</c:v>
                </c:pt>
                <c:pt idx="46328">
                  <c:v>9.2655999999959786E-4</c:v>
                </c:pt>
                <c:pt idx="46329">
                  <c:v>9.2657999999959785E-4</c:v>
                </c:pt>
                <c:pt idx="46330">
                  <c:v>9.2659999999959784E-4</c:v>
                </c:pt>
                <c:pt idx="46331">
                  <c:v>9.2661999999959783E-4</c:v>
                </c:pt>
                <c:pt idx="46332">
                  <c:v>9.2663999999959782E-4</c:v>
                </c:pt>
                <c:pt idx="46333">
                  <c:v>9.2665999999959781E-4</c:v>
                </c:pt>
                <c:pt idx="46334">
                  <c:v>9.266799999995978E-4</c:v>
                </c:pt>
                <c:pt idx="46335">
                  <c:v>9.2669999999959779E-4</c:v>
                </c:pt>
                <c:pt idx="46336">
                  <c:v>9.2671999999959778E-4</c:v>
                </c:pt>
                <c:pt idx="46337">
                  <c:v>9.2673999999959777E-4</c:v>
                </c:pt>
                <c:pt idx="46338">
                  <c:v>9.2675999999959776E-4</c:v>
                </c:pt>
                <c:pt idx="46339">
                  <c:v>9.2677999999959775E-4</c:v>
                </c:pt>
                <c:pt idx="46340">
                  <c:v>9.2679999999959774E-4</c:v>
                </c:pt>
                <c:pt idx="46341">
                  <c:v>9.2681999999959773E-4</c:v>
                </c:pt>
                <c:pt idx="46342">
                  <c:v>9.2683999999959772E-4</c:v>
                </c:pt>
                <c:pt idx="46343">
                  <c:v>9.2685999999959771E-4</c:v>
                </c:pt>
                <c:pt idx="46344">
                  <c:v>9.268799999995977E-4</c:v>
                </c:pt>
                <c:pt idx="46345">
                  <c:v>9.2689999999959769E-4</c:v>
                </c:pt>
                <c:pt idx="46346">
                  <c:v>9.2691999999959768E-4</c:v>
                </c:pt>
                <c:pt idx="46347">
                  <c:v>9.2693999999959766E-4</c:v>
                </c:pt>
                <c:pt idx="46348">
                  <c:v>9.2695999999959765E-4</c:v>
                </c:pt>
                <c:pt idx="46349">
                  <c:v>9.2697999999959764E-4</c:v>
                </c:pt>
                <c:pt idx="46350">
                  <c:v>9.2699999999959763E-4</c:v>
                </c:pt>
                <c:pt idx="46351">
                  <c:v>9.2701999999959762E-4</c:v>
                </c:pt>
                <c:pt idx="46352">
                  <c:v>9.2703999999959761E-4</c:v>
                </c:pt>
                <c:pt idx="46353">
                  <c:v>9.270599999995976E-4</c:v>
                </c:pt>
                <c:pt idx="46354">
                  <c:v>9.2707999999959759E-4</c:v>
                </c:pt>
                <c:pt idx="46355">
                  <c:v>9.2709999999959758E-4</c:v>
                </c:pt>
                <c:pt idx="46356">
                  <c:v>9.2711999999959757E-4</c:v>
                </c:pt>
                <c:pt idx="46357">
                  <c:v>9.2713999999959756E-4</c:v>
                </c:pt>
                <c:pt idx="46358">
                  <c:v>9.2715999999959755E-4</c:v>
                </c:pt>
                <c:pt idx="46359">
                  <c:v>9.2717999999959754E-4</c:v>
                </c:pt>
                <c:pt idx="46360">
                  <c:v>9.2719999999959753E-4</c:v>
                </c:pt>
                <c:pt idx="46361">
                  <c:v>9.2721999999959752E-4</c:v>
                </c:pt>
                <c:pt idx="46362">
                  <c:v>9.2723999999959751E-4</c:v>
                </c:pt>
                <c:pt idx="46363">
                  <c:v>9.272599999995975E-4</c:v>
                </c:pt>
                <c:pt idx="46364">
                  <c:v>9.2727999999959749E-4</c:v>
                </c:pt>
                <c:pt idx="46365">
                  <c:v>9.2729999999959748E-4</c:v>
                </c:pt>
                <c:pt idx="46366">
                  <c:v>9.2731999999959747E-4</c:v>
                </c:pt>
                <c:pt idx="46367">
                  <c:v>9.2733999999959746E-4</c:v>
                </c:pt>
                <c:pt idx="46368">
                  <c:v>9.2735999999959745E-4</c:v>
                </c:pt>
                <c:pt idx="46369">
                  <c:v>9.2737999999959744E-4</c:v>
                </c:pt>
                <c:pt idx="46370">
                  <c:v>9.2739999999959743E-4</c:v>
                </c:pt>
                <c:pt idx="46371">
                  <c:v>9.2741999999959742E-4</c:v>
                </c:pt>
                <c:pt idx="46372">
                  <c:v>9.2743999999959741E-4</c:v>
                </c:pt>
                <c:pt idx="46373">
                  <c:v>9.274599999995974E-4</c:v>
                </c:pt>
                <c:pt idx="46374">
                  <c:v>9.2747999999959739E-4</c:v>
                </c:pt>
                <c:pt idx="46375">
                  <c:v>9.2749999999959737E-4</c:v>
                </c:pt>
                <c:pt idx="46376">
                  <c:v>9.2751999999959736E-4</c:v>
                </c:pt>
                <c:pt idx="46377">
                  <c:v>9.2753999999959735E-4</c:v>
                </c:pt>
                <c:pt idx="46378">
                  <c:v>9.2755999999959734E-4</c:v>
                </c:pt>
                <c:pt idx="46379">
                  <c:v>9.2757999999959733E-4</c:v>
                </c:pt>
                <c:pt idx="46380">
                  <c:v>9.2759999999959732E-4</c:v>
                </c:pt>
                <c:pt idx="46381">
                  <c:v>9.2761999999959731E-4</c:v>
                </c:pt>
                <c:pt idx="46382">
                  <c:v>9.276399999995973E-4</c:v>
                </c:pt>
                <c:pt idx="46383">
                  <c:v>9.2765999999959729E-4</c:v>
                </c:pt>
                <c:pt idx="46384">
                  <c:v>9.2767999999959728E-4</c:v>
                </c:pt>
                <c:pt idx="46385">
                  <c:v>9.2769999999959727E-4</c:v>
                </c:pt>
                <c:pt idx="46386">
                  <c:v>9.2771999999959726E-4</c:v>
                </c:pt>
                <c:pt idx="46387">
                  <c:v>9.2773999999959725E-4</c:v>
                </c:pt>
                <c:pt idx="46388">
                  <c:v>9.2775999999959724E-4</c:v>
                </c:pt>
                <c:pt idx="46389">
                  <c:v>9.2777999999959723E-4</c:v>
                </c:pt>
                <c:pt idx="46390">
                  <c:v>9.2779999999959722E-4</c:v>
                </c:pt>
                <c:pt idx="46391">
                  <c:v>9.2781999999959721E-4</c:v>
                </c:pt>
                <c:pt idx="46392">
                  <c:v>9.278399999995972E-4</c:v>
                </c:pt>
                <c:pt idx="46393">
                  <c:v>9.2785999999959719E-4</c:v>
                </c:pt>
                <c:pt idx="46394">
                  <c:v>9.2787999999959718E-4</c:v>
                </c:pt>
                <c:pt idx="46395">
                  <c:v>9.2789999999959717E-4</c:v>
                </c:pt>
                <c:pt idx="46396">
                  <c:v>9.2791999999959716E-4</c:v>
                </c:pt>
                <c:pt idx="46397">
                  <c:v>9.2793999999959715E-4</c:v>
                </c:pt>
                <c:pt idx="46398">
                  <c:v>9.2795999999959714E-4</c:v>
                </c:pt>
                <c:pt idx="46399">
                  <c:v>9.2797999999959713E-4</c:v>
                </c:pt>
                <c:pt idx="46400">
                  <c:v>9.2799999999959712E-4</c:v>
                </c:pt>
                <c:pt idx="46401">
                  <c:v>9.2801999999959711E-4</c:v>
                </c:pt>
                <c:pt idx="46402">
                  <c:v>9.280399999995971E-4</c:v>
                </c:pt>
                <c:pt idx="46403">
                  <c:v>9.2805999999959708E-4</c:v>
                </c:pt>
                <c:pt idx="46404">
                  <c:v>9.2807999999959707E-4</c:v>
                </c:pt>
                <c:pt idx="46405">
                  <c:v>9.2809999999959706E-4</c:v>
                </c:pt>
                <c:pt idx="46406">
                  <c:v>9.2811999999959705E-4</c:v>
                </c:pt>
                <c:pt idx="46407">
                  <c:v>9.2813999999959704E-4</c:v>
                </c:pt>
                <c:pt idx="46408">
                  <c:v>9.2815999999959703E-4</c:v>
                </c:pt>
                <c:pt idx="46409">
                  <c:v>9.2817999999959702E-4</c:v>
                </c:pt>
                <c:pt idx="46410">
                  <c:v>9.2819999999959701E-4</c:v>
                </c:pt>
                <c:pt idx="46411">
                  <c:v>9.28219999999597E-4</c:v>
                </c:pt>
                <c:pt idx="46412">
                  <c:v>9.2823999999959699E-4</c:v>
                </c:pt>
                <c:pt idx="46413">
                  <c:v>9.2825999999959698E-4</c:v>
                </c:pt>
                <c:pt idx="46414">
                  <c:v>9.2827999999959697E-4</c:v>
                </c:pt>
                <c:pt idx="46415">
                  <c:v>9.2829999999959696E-4</c:v>
                </c:pt>
                <c:pt idx="46416">
                  <c:v>9.2831999999959695E-4</c:v>
                </c:pt>
                <c:pt idx="46417">
                  <c:v>9.2833999999959694E-4</c:v>
                </c:pt>
                <c:pt idx="46418">
                  <c:v>9.2835999999959693E-4</c:v>
                </c:pt>
                <c:pt idx="46419">
                  <c:v>9.2837999999959692E-4</c:v>
                </c:pt>
                <c:pt idx="46420">
                  <c:v>9.2839999999959691E-4</c:v>
                </c:pt>
                <c:pt idx="46421">
                  <c:v>9.284199999995969E-4</c:v>
                </c:pt>
                <c:pt idx="46422">
                  <c:v>9.2843999999959689E-4</c:v>
                </c:pt>
                <c:pt idx="46423">
                  <c:v>9.2845999999959688E-4</c:v>
                </c:pt>
                <c:pt idx="46424">
                  <c:v>9.2847999999959687E-4</c:v>
                </c:pt>
                <c:pt idx="46425">
                  <c:v>9.2849999999959686E-4</c:v>
                </c:pt>
                <c:pt idx="46426">
                  <c:v>9.2851999999959685E-4</c:v>
                </c:pt>
                <c:pt idx="46427">
                  <c:v>9.2853999999959684E-4</c:v>
                </c:pt>
                <c:pt idx="46428">
                  <c:v>9.2855999999959683E-4</c:v>
                </c:pt>
                <c:pt idx="46429">
                  <c:v>9.2857999999959682E-4</c:v>
                </c:pt>
                <c:pt idx="46430">
                  <c:v>9.2859999999959681E-4</c:v>
                </c:pt>
                <c:pt idx="46431">
                  <c:v>9.2861999999959679E-4</c:v>
                </c:pt>
                <c:pt idx="46432">
                  <c:v>9.2863999999959678E-4</c:v>
                </c:pt>
                <c:pt idx="46433">
                  <c:v>9.2865999999959677E-4</c:v>
                </c:pt>
                <c:pt idx="46434">
                  <c:v>9.2867999999959676E-4</c:v>
                </c:pt>
                <c:pt idx="46435">
                  <c:v>9.2869999999959675E-4</c:v>
                </c:pt>
                <c:pt idx="46436">
                  <c:v>9.2871999999959674E-4</c:v>
                </c:pt>
                <c:pt idx="46437">
                  <c:v>9.2873999999959673E-4</c:v>
                </c:pt>
                <c:pt idx="46438">
                  <c:v>9.2875999999959672E-4</c:v>
                </c:pt>
                <c:pt idx="46439">
                  <c:v>9.2877999999959671E-4</c:v>
                </c:pt>
                <c:pt idx="46440">
                  <c:v>9.287999999995967E-4</c:v>
                </c:pt>
                <c:pt idx="46441">
                  <c:v>9.2881999999959669E-4</c:v>
                </c:pt>
                <c:pt idx="46442">
                  <c:v>9.2883999999959668E-4</c:v>
                </c:pt>
                <c:pt idx="46443">
                  <c:v>9.2885999999959667E-4</c:v>
                </c:pt>
                <c:pt idx="46444">
                  <c:v>9.2887999999959666E-4</c:v>
                </c:pt>
                <c:pt idx="46445">
                  <c:v>9.2889999999959665E-4</c:v>
                </c:pt>
                <c:pt idx="46446">
                  <c:v>9.2891999999959664E-4</c:v>
                </c:pt>
                <c:pt idx="46447">
                  <c:v>9.2893999999959663E-4</c:v>
                </c:pt>
                <c:pt idx="46448">
                  <c:v>9.2895999999959662E-4</c:v>
                </c:pt>
                <c:pt idx="46449">
                  <c:v>9.2897999999959661E-4</c:v>
                </c:pt>
                <c:pt idx="46450">
                  <c:v>9.289999999995966E-4</c:v>
                </c:pt>
                <c:pt idx="46451">
                  <c:v>9.2901999999959659E-4</c:v>
                </c:pt>
                <c:pt idx="46452">
                  <c:v>9.2903999999959658E-4</c:v>
                </c:pt>
                <c:pt idx="46453">
                  <c:v>9.2905999999959657E-4</c:v>
                </c:pt>
                <c:pt idx="46454">
                  <c:v>9.2907999999959656E-4</c:v>
                </c:pt>
                <c:pt idx="46455">
                  <c:v>9.2909999999959655E-4</c:v>
                </c:pt>
                <c:pt idx="46456">
                  <c:v>9.2911999999959654E-4</c:v>
                </c:pt>
                <c:pt idx="46457">
                  <c:v>9.2913999999959653E-4</c:v>
                </c:pt>
                <c:pt idx="46458">
                  <c:v>9.2915999999959652E-4</c:v>
                </c:pt>
                <c:pt idx="46459">
                  <c:v>9.291799999995965E-4</c:v>
                </c:pt>
                <c:pt idx="46460">
                  <c:v>9.2919999999959649E-4</c:v>
                </c:pt>
                <c:pt idx="46461">
                  <c:v>9.2921999999959648E-4</c:v>
                </c:pt>
                <c:pt idx="46462">
                  <c:v>9.2923999999959647E-4</c:v>
                </c:pt>
                <c:pt idx="46463">
                  <c:v>9.2925999999959646E-4</c:v>
                </c:pt>
                <c:pt idx="46464">
                  <c:v>9.2927999999959645E-4</c:v>
                </c:pt>
                <c:pt idx="46465">
                  <c:v>9.2929999999959644E-4</c:v>
                </c:pt>
                <c:pt idx="46466">
                  <c:v>9.2931999999959643E-4</c:v>
                </c:pt>
                <c:pt idx="46467">
                  <c:v>9.2933999999959642E-4</c:v>
                </c:pt>
                <c:pt idx="46468">
                  <c:v>9.2935999999959641E-4</c:v>
                </c:pt>
                <c:pt idx="46469">
                  <c:v>9.293799999995964E-4</c:v>
                </c:pt>
                <c:pt idx="46470">
                  <c:v>9.2939999999959639E-4</c:v>
                </c:pt>
                <c:pt idx="46471">
                  <c:v>9.2941999999959638E-4</c:v>
                </c:pt>
                <c:pt idx="46472">
                  <c:v>9.2943999999959637E-4</c:v>
                </c:pt>
                <c:pt idx="46473">
                  <c:v>9.2945999999959636E-4</c:v>
                </c:pt>
                <c:pt idx="46474">
                  <c:v>9.2947999999959635E-4</c:v>
                </c:pt>
                <c:pt idx="46475">
                  <c:v>9.2949999999959634E-4</c:v>
                </c:pt>
                <c:pt idx="46476">
                  <c:v>9.2951999999959633E-4</c:v>
                </c:pt>
                <c:pt idx="46477">
                  <c:v>9.2953999999959632E-4</c:v>
                </c:pt>
                <c:pt idx="46478">
                  <c:v>9.2955999999959631E-4</c:v>
                </c:pt>
                <c:pt idx="46479">
                  <c:v>9.295799999995963E-4</c:v>
                </c:pt>
                <c:pt idx="46480">
                  <c:v>9.2959999999959629E-4</c:v>
                </c:pt>
                <c:pt idx="46481">
                  <c:v>9.2961999999959628E-4</c:v>
                </c:pt>
                <c:pt idx="46482">
                  <c:v>9.2963999999959627E-4</c:v>
                </c:pt>
                <c:pt idx="46483">
                  <c:v>9.2965999999959626E-4</c:v>
                </c:pt>
                <c:pt idx="46484">
                  <c:v>9.2967999999959625E-4</c:v>
                </c:pt>
                <c:pt idx="46485">
                  <c:v>9.2969999999959624E-4</c:v>
                </c:pt>
                <c:pt idx="46486">
                  <c:v>9.2971999999959623E-4</c:v>
                </c:pt>
                <c:pt idx="46487">
                  <c:v>9.2973999999959621E-4</c:v>
                </c:pt>
                <c:pt idx="46488">
                  <c:v>9.297599999995962E-4</c:v>
                </c:pt>
                <c:pt idx="46489">
                  <c:v>9.2977999999959619E-4</c:v>
                </c:pt>
                <c:pt idx="46490">
                  <c:v>9.2979999999959618E-4</c:v>
                </c:pt>
                <c:pt idx="46491">
                  <c:v>9.2981999999959617E-4</c:v>
                </c:pt>
                <c:pt idx="46492">
                  <c:v>9.2983999999959616E-4</c:v>
                </c:pt>
                <c:pt idx="46493">
                  <c:v>9.2985999999959615E-4</c:v>
                </c:pt>
                <c:pt idx="46494">
                  <c:v>9.2987999999959614E-4</c:v>
                </c:pt>
                <c:pt idx="46495">
                  <c:v>9.2989999999959613E-4</c:v>
                </c:pt>
                <c:pt idx="46496">
                  <c:v>9.2991999999959612E-4</c:v>
                </c:pt>
                <c:pt idx="46497">
                  <c:v>9.2993999999959611E-4</c:v>
                </c:pt>
                <c:pt idx="46498">
                  <c:v>9.299599999995961E-4</c:v>
                </c:pt>
                <c:pt idx="46499">
                  <c:v>9.2997999999959609E-4</c:v>
                </c:pt>
                <c:pt idx="46500">
                  <c:v>9.2999999999959608E-4</c:v>
                </c:pt>
                <c:pt idx="46501">
                  <c:v>9.3001999999959607E-4</c:v>
                </c:pt>
                <c:pt idx="46502">
                  <c:v>9.3003999999959606E-4</c:v>
                </c:pt>
                <c:pt idx="46503">
                  <c:v>9.3005999999959605E-4</c:v>
                </c:pt>
                <c:pt idx="46504">
                  <c:v>9.3007999999959604E-4</c:v>
                </c:pt>
                <c:pt idx="46505">
                  <c:v>9.3009999999959603E-4</c:v>
                </c:pt>
                <c:pt idx="46506">
                  <c:v>9.3011999999959602E-4</c:v>
                </c:pt>
                <c:pt idx="46507">
                  <c:v>9.3013999999959601E-4</c:v>
                </c:pt>
                <c:pt idx="46508">
                  <c:v>9.30159999999596E-4</c:v>
                </c:pt>
                <c:pt idx="46509">
                  <c:v>9.3017999999959599E-4</c:v>
                </c:pt>
                <c:pt idx="46510">
                  <c:v>9.3019999999959598E-4</c:v>
                </c:pt>
                <c:pt idx="46511">
                  <c:v>9.3021999999959597E-4</c:v>
                </c:pt>
                <c:pt idx="46512">
                  <c:v>9.3023999999959596E-4</c:v>
                </c:pt>
                <c:pt idx="46513">
                  <c:v>9.3025999999959595E-4</c:v>
                </c:pt>
                <c:pt idx="46514">
                  <c:v>9.3027999999959594E-4</c:v>
                </c:pt>
                <c:pt idx="46515">
                  <c:v>9.3029999999959592E-4</c:v>
                </c:pt>
                <c:pt idx="46516">
                  <c:v>9.3031999999959591E-4</c:v>
                </c:pt>
                <c:pt idx="46517">
                  <c:v>9.303399999995959E-4</c:v>
                </c:pt>
                <c:pt idx="46518">
                  <c:v>9.3035999999959589E-4</c:v>
                </c:pt>
                <c:pt idx="46519">
                  <c:v>9.3037999999959588E-4</c:v>
                </c:pt>
                <c:pt idx="46520">
                  <c:v>9.3039999999959587E-4</c:v>
                </c:pt>
                <c:pt idx="46521">
                  <c:v>9.3041999999959586E-4</c:v>
                </c:pt>
                <c:pt idx="46522">
                  <c:v>9.3043999999959585E-4</c:v>
                </c:pt>
                <c:pt idx="46523">
                  <c:v>9.3045999999959584E-4</c:v>
                </c:pt>
                <c:pt idx="46524">
                  <c:v>9.3047999999959583E-4</c:v>
                </c:pt>
                <c:pt idx="46525">
                  <c:v>9.3049999999959582E-4</c:v>
                </c:pt>
                <c:pt idx="46526">
                  <c:v>9.3051999999959581E-4</c:v>
                </c:pt>
                <c:pt idx="46527">
                  <c:v>9.305399999995958E-4</c:v>
                </c:pt>
                <c:pt idx="46528">
                  <c:v>9.3055999999959579E-4</c:v>
                </c:pt>
                <c:pt idx="46529">
                  <c:v>9.3057999999959578E-4</c:v>
                </c:pt>
                <c:pt idx="46530">
                  <c:v>9.3059999999959577E-4</c:v>
                </c:pt>
                <c:pt idx="46531">
                  <c:v>9.3061999999959576E-4</c:v>
                </c:pt>
                <c:pt idx="46532">
                  <c:v>9.3063999999959575E-4</c:v>
                </c:pt>
                <c:pt idx="46533">
                  <c:v>9.3065999999959574E-4</c:v>
                </c:pt>
                <c:pt idx="46534">
                  <c:v>9.3067999999959573E-4</c:v>
                </c:pt>
                <c:pt idx="46535">
                  <c:v>9.3069999999959572E-4</c:v>
                </c:pt>
                <c:pt idx="46536">
                  <c:v>9.3071999999959571E-4</c:v>
                </c:pt>
                <c:pt idx="46537">
                  <c:v>9.307399999995957E-4</c:v>
                </c:pt>
                <c:pt idx="46538">
                  <c:v>9.3075999999959569E-4</c:v>
                </c:pt>
                <c:pt idx="46539">
                  <c:v>9.3077999999959568E-4</c:v>
                </c:pt>
                <c:pt idx="46540">
                  <c:v>9.3079999999959567E-4</c:v>
                </c:pt>
                <c:pt idx="46541">
                  <c:v>9.3081999999959566E-4</c:v>
                </c:pt>
                <c:pt idx="46542">
                  <c:v>9.3083999999959565E-4</c:v>
                </c:pt>
                <c:pt idx="46543">
                  <c:v>9.3085999999959564E-4</c:v>
                </c:pt>
                <c:pt idx="46544">
                  <c:v>9.3087999999959562E-4</c:v>
                </c:pt>
                <c:pt idx="46545">
                  <c:v>9.3089999999959561E-4</c:v>
                </c:pt>
                <c:pt idx="46546">
                  <c:v>9.309199999995956E-4</c:v>
                </c:pt>
                <c:pt idx="46547">
                  <c:v>9.3093999999959559E-4</c:v>
                </c:pt>
                <c:pt idx="46548">
                  <c:v>9.3095999999959558E-4</c:v>
                </c:pt>
                <c:pt idx="46549">
                  <c:v>9.3097999999959557E-4</c:v>
                </c:pt>
                <c:pt idx="46550">
                  <c:v>9.3099999999959556E-4</c:v>
                </c:pt>
                <c:pt idx="46551">
                  <c:v>9.3101999999959555E-4</c:v>
                </c:pt>
                <c:pt idx="46552">
                  <c:v>9.3103999999959554E-4</c:v>
                </c:pt>
                <c:pt idx="46553">
                  <c:v>9.3105999999959553E-4</c:v>
                </c:pt>
                <c:pt idx="46554">
                  <c:v>9.3107999999959552E-4</c:v>
                </c:pt>
                <c:pt idx="46555">
                  <c:v>9.3109999999959551E-4</c:v>
                </c:pt>
                <c:pt idx="46556">
                  <c:v>9.311199999995955E-4</c:v>
                </c:pt>
                <c:pt idx="46557">
                  <c:v>9.3113999999959549E-4</c:v>
                </c:pt>
                <c:pt idx="46558">
                  <c:v>9.3115999999959548E-4</c:v>
                </c:pt>
                <c:pt idx="46559">
                  <c:v>9.3117999999959547E-4</c:v>
                </c:pt>
                <c:pt idx="46560">
                  <c:v>9.3119999999959546E-4</c:v>
                </c:pt>
                <c:pt idx="46561">
                  <c:v>9.3121999999959545E-4</c:v>
                </c:pt>
                <c:pt idx="46562">
                  <c:v>9.3123999999959544E-4</c:v>
                </c:pt>
                <c:pt idx="46563">
                  <c:v>9.3125999999959543E-4</c:v>
                </c:pt>
                <c:pt idx="46564">
                  <c:v>9.3127999999959542E-4</c:v>
                </c:pt>
                <c:pt idx="46565">
                  <c:v>9.3129999999959541E-4</c:v>
                </c:pt>
                <c:pt idx="46566">
                  <c:v>9.313199999995954E-4</c:v>
                </c:pt>
                <c:pt idx="46567">
                  <c:v>9.3133999999959539E-4</c:v>
                </c:pt>
                <c:pt idx="46568">
                  <c:v>9.3135999999959538E-4</c:v>
                </c:pt>
                <c:pt idx="46569">
                  <c:v>9.3137999999959537E-4</c:v>
                </c:pt>
                <c:pt idx="46570">
                  <c:v>9.3139999999959536E-4</c:v>
                </c:pt>
                <c:pt idx="46571">
                  <c:v>9.3141999999959535E-4</c:v>
                </c:pt>
                <c:pt idx="46572">
                  <c:v>9.3143999999959533E-4</c:v>
                </c:pt>
                <c:pt idx="46573">
                  <c:v>9.3145999999959532E-4</c:v>
                </c:pt>
                <c:pt idx="46574">
                  <c:v>9.3147999999959531E-4</c:v>
                </c:pt>
                <c:pt idx="46575">
                  <c:v>9.314999999995953E-4</c:v>
                </c:pt>
                <c:pt idx="46576">
                  <c:v>9.3151999999959529E-4</c:v>
                </c:pt>
                <c:pt idx="46577">
                  <c:v>9.3153999999959528E-4</c:v>
                </c:pt>
                <c:pt idx="46578">
                  <c:v>9.3155999999959527E-4</c:v>
                </c:pt>
                <c:pt idx="46579">
                  <c:v>9.3157999999959526E-4</c:v>
                </c:pt>
                <c:pt idx="46580">
                  <c:v>9.3159999999959525E-4</c:v>
                </c:pt>
                <c:pt idx="46581">
                  <c:v>9.3161999999959524E-4</c:v>
                </c:pt>
                <c:pt idx="46582">
                  <c:v>9.3163999999959523E-4</c:v>
                </c:pt>
                <c:pt idx="46583">
                  <c:v>9.3165999999959522E-4</c:v>
                </c:pt>
                <c:pt idx="46584">
                  <c:v>9.3167999999959521E-4</c:v>
                </c:pt>
                <c:pt idx="46585">
                  <c:v>9.316999999995952E-4</c:v>
                </c:pt>
                <c:pt idx="46586">
                  <c:v>9.3171999999959519E-4</c:v>
                </c:pt>
                <c:pt idx="46587">
                  <c:v>9.3173999999959518E-4</c:v>
                </c:pt>
                <c:pt idx="46588">
                  <c:v>9.3175999999959517E-4</c:v>
                </c:pt>
                <c:pt idx="46589">
                  <c:v>9.3177999999959516E-4</c:v>
                </c:pt>
                <c:pt idx="46590">
                  <c:v>9.3179999999959515E-4</c:v>
                </c:pt>
                <c:pt idx="46591">
                  <c:v>9.3181999999959514E-4</c:v>
                </c:pt>
                <c:pt idx="46592">
                  <c:v>9.3183999999959513E-4</c:v>
                </c:pt>
                <c:pt idx="46593">
                  <c:v>9.3185999999959512E-4</c:v>
                </c:pt>
                <c:pt idx="46594">
                  <c:v>9.3187999999959511E-4</c:v>
                </c:pt>
                <c:pt idx="46595">
                  <c:v>9.318999999995951E-4</c:v>
                </c:pt>
                <c:pt idx="46596">
                  <c:v>9.3191999999959509E-4</c:v>
                </c:pt>
                <c:pt idx="46597">
                  <c:v>9.3193999999959508E-4</c:v>
                </c:pt>
                <c:pt idx="46598">
                  <c:v>9.3195999999959507E-4</c:v>
                </c:pt>
                <c:pt idx="46599">
                  <c:v>9.3197999999959506E-4</c:v>
                </c:pt>
                <c:pt idx="46600">
                  <c:v>9.3199999999959504E-4</c:v>
                </c:pt>
                <c:pt idx="46601">
                  <c:v>9.3201999999959503E-4</c:v>
                </c:pt>
                <c:pt idx="46602">
                  <c:v>9.3203999999959502E-4</c:v>
                </c:pt>
                <c:pt idx="46603">
                  <c:v>9.3205999999959501E-4</c:v>
                </c:pt>
                <c:pt idx="46604">
                  <c:v>9.32079999999595E-4</c:v>
                </c:pt>
                <c:pt idx="46605">
                  <c:v>9.3209999999959499E-4</c:v>
                </c:pt>
                <c:pt idx="46606">
                  <c:v>9.3211999999959498E-4</c:v>
                </c:pt>
                <c:pt idx="46607">
                  <c:v>9.3213999999959497E-4</c:v>
                </c:pt>
                <c:pt idx="46608">
                  <c:v>9.3215999999959496E-4</c:v>
                </c:pt>
                <c:pt idx="46609">
                  <c:v>9.3217999999959495E-4</c:v>
                </c:pt>
                <c:pt idx="46610">
                  <c:v>9.3219999999959494E-4</c:v>
                </c:pt>
                <c:pt idx="46611">
                  <c:v>9.3221999999959493E-4</c:v>
                </c:pt>
                <c:pt idx="46612">
                  <c:v>9.3223999999959492E-4</c:v>
                </c:pt>
                <c:pt idx="46613">
                  <c:v>9.3225999999959491E-4</c:v>
                </c:pt>
                <c:pt idx="46614">
                  <c:v>9.322799999995949E-4</c:v>
                </c:pt>
                <c:pt idx="46615">
                  <c:v>9.3229999999959489E-4</c:v>
                </c:pt>
                <c:pt idx="46616">
                  <c:v>9.3231999999959488E-4</c:v>
                </c:pt>
                <c:pt idx="46617">
                  <c:v>9.3233999999959487E-4</c:v>
                </c:pt>
                <c:pt idx="46618">
                  <c:v>9.3235999999959486E-4</c:v>
                </c:pt>
                <c:pt idx="46619">
                  <c:v>9.3237999999959485E-4</c:v>
                </c:pt>
                <c:pt idx="46620">
                  <c:v>9.3239999999959484E-4</c:v>
                </c:pt>
                <c:pt idx="46621">
                  <c:v>9.3241999999959483E-4</c:v>
                </c:pt>
                <c:pt idx="46622">
                  <c:v>9.3243999999959482E-4</c:v>
                </c:pt>
                <c:pt idx="46623">
                  <c:v>9.3245999999959481E-4</c:v>
                </c:pt>
                <c:pt idx="46624">
                  <c:v>9.324799999995948E-4</c:v>
                </c:pt>
                <c:pt idx="46625">
                  <c:v>9.3249999999959479E-4</c:v>
                </c:pt>
                <c:pt idx="46626">
                  <c:v>9.3251999999959478E-4</c:v>
                </c:pt>
                <c:pt idx="46627">
                  <c:v>9.3253999999959477E-4</c:v>
                </c:pt>
                <c:pt idx="46628">
                  <c:v>9.3255999999959475E-4</c:v>
                </c:pt>
                <c:pt idx="46629">
                  <c:v>9.3257999999959474E-4</c:v>
                </c:pt>
                <c:pt idx="46630">
                  <c:v>9.3259999999959473E-4</c:v>
                </c:pt>
                <c:pt idx="46631">
                  <c:v>9.3261999999959472E-4</c:v>
                </c:pt>
                <c:pt idx="46632">
                  <c:v>9.3263999999959471E-4</c:v>
                </c:pt>
                <c:pt idx="46633">
                  <c:v>9.326599999995947E-4</c:v>
                </c:pt>
                <c:pt idx="46634">
                  <c:v>9.3267999999959469E-4</c:v>
                </c:pt>
                <c:pt idx="46635">
                  <c:v>9.3269999999959468E-4</c:v>
                </c:pt>
                <c:pt idx="46636">
                  <c:v>9.3271999999959467E-4</c:v>
                </c:pt>
                <c:pt idx="46637">
                  <c:v>9.3273999999959466E-4</c:v>
                </c:pt>
                <c:pt idx="46638">
                  <c:v>9.3275999999959465E-4</c:v>
                </c:pt>
                <c:pt idx="46639">
                  <c:v>9.3277999999959464E-4</c:v>
                </c:pt>
                <c:pt idx="46640">
                  <c:v>9.3279999999959463E-4</c:v>
                </c:pt>
                <c:pt idx="46641">
                  <c:v>9.3281999999959462E-4</c:v>
                </c:pt>
                <c:pt idx="46642">
                  <c:v>9.3283999999959461E-4</c:v>
                </c:pt>
                <c:pt idx="46643">
                  <c:v>9.328599999995946E-4</c:v>
                </c:pt>
                <c:pt idx="46644">
                  <c:v>9.3287999999959459E-4</c:v>
                </c:pt>
                <c:pt idx="46645">
                  <c:v>9.3289999999959458E-4</c:v>
                </c:pt>
                <c:pt idx="46646">
                  <c:v>9.3291999999959457E-4</c:v>
                </c:pt>
                <c:pt idx="46647">
                  <c:v>9.3293999999959456E-4</c:v>
                </c:pt>
                <c:pt idx="46648">
                  <c:v>9.3295999999959455E-4</c:v>
                </c:pt>
                <c:pt idx="46649">
                  <c:v>9.3297999999959454E-4</c:v>
                </c:pt>
                <c:pt idx="46650">
                  <c:v>9.3299999999959453E-4</c:v>
                </c:pt>
                <c:pt idx="46651">
                  <c:v>9.3301999999959452E-4</c:v>
                </c:pt>
                <c:pt idx="46652">
                  <c:v>9.3303999999959451E-4</c:v>
                </c:pt>
                <c:pt idx="46653">
                  <c:v>9.330599999995945E-4</c:v>
                </c:pt>
                <c:pt idx="46654">
                  <c:v>9.3307999999959449E-4</c:v>
                </c:pt>
                <c:pt idx="46655">
                  <c:v>9.3309999999959448E-4</c:v>
                </c:pt>
                <c:pt idx="46656">
                  <c:v>9.3311999999959446E-4</c:v>
                </c:pt>
                <c:pt idx="46657">
                  <c:v>9.3313999999959445E-4</c:v>
                </c:pt>
                <c:pt idx="46658">
                  <c:v>9.3315999999959444E-4</c:v>
                </c:pt>
                <c:pt idx="46659">
                  <c:v>9.3317999999959443E-4</c:v>
                </c:pt>
                <c:pt idx="46660">
                  <c:v>9.3319999999959442E-4</c:v>
                </c:pt>
                <c:pt idx="46661">
                  <c:v>9.3321999999959441E-4</c:v>
                </c:pt>
                <c:pt idx="46662">
                  <c:v>9.332399999995944E-4</c:v>
                </c:pt>
                <c:pt idx="46663">
                  <c:v>9.3325999999959439E-4</c:v>
                </c:pt>
                <c:pt idx="46664">
                  <c:v>9.3327999999959438E-4</c:v>
                </c:pt>
                <c:pt idx="46665">
                  <c:v>9.3329999999959437E-4</c:v>
                </c:pt>
                <c:pt idx="46666">
                  <c:v>9.3331999999959436E-4</c:v>
                </c:pt>
                <c:pt idx="46667">
                  <c:v>9.3333999999959435E-4</c:v>
                </c:pt>
                <c:pt idx="46668">
                  <c:v>9.3335999999959434E-4</c:v>
                </c:pt>
                <c:pt idx="46669">
                  <c:v>9.3337999999959433E-4</c:v>
                </c:pt>
                <c:pt idx="46670">
                  <c:v>9.3339999999959432E-4</c:v>
                </c:pt>
                <c:pt idx="46671">
                  <c:v>9.3341999999959431E-4</c:v>
                </c:pt>
                <c:pt idx="46672">
                  <c:v>9.334399999995943E-4</c:v>
                </c:pt>
                <c:pt idx="46673">
                  <c:v>9.3345999999959429E-4</c:v>
                </c:pt>
                <c:pt idx="46674">
                  <c:v>9.3347999999959428E-4</c:v>
                </c:pt>
                <c:pt idx="46675">
                  <c:v>9.3349999999959427E-4</c:v>
                </c:pt>
                <c:pt idx="46676">
                  <c:v>9.3351999999959426E-4</c:v>
                </c:pt>
                <c:pt idx="46677">
                  <c:v>9.3353999999959425E-4</c:v>
                </c:pt>
                <c:pt idx="46678">
                  <c:v>9.3355999999959424E-4</c:v>
                </c:pt>
                <c:pt idx="46679">
                  <c:v>9.3357999999959423E-4</c:v>
                </c:pt>
                <c:pt idx="46680">
                  <c:v>9.3359999999959422E-4</c:v>
                </c:pt>
                <c:pt idx="46681">
                  <c:v>9.3361999999959421E-4</c:v>
                </c:pt>
                <c:pt idx="46682">
                  <c:v>9.336399999995942E-4</c:v>
                </c:pt>
                <c:pt idx="46683">
                  <c:v>9.3365999999959419E-4</c:v>
                </c:pt>
                <c:pt idx="46684">
                  <c:v>9.3367999999959417E-4</c:v>
                </c:pt>
                <c:pt idx="46685">
                  <c:v>9.3369999999959416E-4</c:v>
                </c:pt>
                <c:pt idx="46686">
                  <c:v>9.3371999999959415E-4</c:v>
                </c:pt>
                <c:pt idx="46687">
                  <c:v>9.3373999999959414E-4</c:v>
                </c:pt>
                <c:pt idx="46688">
                  <c:v>9.3375999999959413E-4</c:v>
                </c:pt>
                <c:pt idx="46689">
                  <c:v>9.3377999999959412E-4</c:v>
                </c:pt>
                <c:pt idx="46690">
                  <c:v>9.3379999999959411E-4</c:v>
                </c:pt>
                <c:pt idx="46691">
                  <c:v>9.338199999995941E-4</c:v>
                </c:pt>
                <c:pt idx="46692">
                  <c:v>9.3383999999959409E-4</c:v>
                </c:pt>
                <c:pt idx="46693">
                  <c:v>9.3385999999959408E-4</c:v>
                </c:pt>
                <c:pt idx="46694">
                  <c:v>9.3387999999959407E-4</c:v>
                </c:pt>
                <c:pt idx="46695">
                  <c:v>9.3389999999959406E-4</c:v>
                </c:pt>
                <c:pt idx="46696">
                  <c:v>9.3391999999959405E-4</c:v>
                </c:pt>
                <c:pt idx="46697">
                  <c:v>9.3393999999959404E-4</c:v>
                </c:pt>
                <c:pt idx="46698">
                  <c:v>9.3395999999959403E-4</c:v>
                </c:pt>
                <c:pt idx="46699">
                  <c:v>9.3397999999959402E-4</c:v>
                </c:pt>
                <c:pt idx="46700">
                  <c:v>9.3399999999959401E-4</c:v>
                </c:pt>
                <c:pt idx="46701">
                  <c:v>9.34019999999594E-4</c:v>
                </c:pt>
                <c:pt idx="46702">
                  <c:v>9.3403999999959399E-4</c:v>
                </c:pt>
                <c:pt idx="46703">
                  <c:v>9.3405999999959398E-4</c:v>
                </c:pt>
                <c:pt idx="46704">
                  <c:v>9.3407999999959397E-4</c:v>
                </c:pt>
                <c:pt idx="46705">
                  <c:v>9.3409999999959396E-4</c:v>
                </c:pt>
                <c:pt idx="46706">
                  <c:v>9.3411999999959395E-4</c:v>
                </c:pt>
                <c:pt idx="46707">
                  <c:v>9.3413999999959394E-4</c:v>
                </c:pt>
                <c:pt idx="46708">
                  <c:v>9.3415999999959393E-4</c:v>
                </c:pt>
                <c:pt idx="46709">
                  <c:v>9.3417999999959392E-4</c:v>
                </c:pt>
                <c:pt idx="46710">
                  <c:v>9.3419999999959391E-4</c:v>
                </c:pt>
                <c:pt idx="46711">
                  <c:v>9.342199999995939E-4</c:v>
                </c:pt>
                <c:pt idx="46712">
                  <c:v>9.3423999999959388E-4</c:v>
                </c:pt>
                <c:pt idx="46713">
                  <c:v>9.3425999999959387E-4</c:v>
                </c:pt>
                <c:pt idx="46714">
                  <c:v>9.3427999999959386E-4</c:v>
                </c:pt>
                <c:pt idx="46715">
                  <c:v>9.3429999999959385E-4</c:v>
                </c:pt>
                <c:pt idx="46716">
                  <c:v>9.3431999999959384E-4</c:v>
                </c:pt>
                <c:pt idx="46717">
                  <c:v>9.3433999999959383E-4</c:v>
                </c:pt>
                <c:pt idx="46718">
                  <c:v>9.3435999999959382E-4</c:v>
                </c:pt>
                <c:pt idx="46719">
                  <c:v>9.3437999999959381E-4</c:v>
                </c:pt>
                <c:pt idx="46720">
                  <c:v>9.343999999995938E-4</c:v>
                </c:pt>
                <c:pt idx="46721">
                  <c:v>9.3441999999959379E-4</c:v>
                </c:pt>
                <c:pt idx="46722">
                  <c:v>9.3443999999959378E-4</c:v>
                </c:pt>
                <c:pt idx="46723">
                  <c:v>9.3445999999959377E-4</c:v>
                </c:pt>
                <c:pt idx="46724">
                  <c:v>9.3447999999959376E-4</c:v>
                </c:pt>
                <c:pt idx="46725">
                  <c:v>9.3449999999959375E-4</c:v>
                </c:pt>
                <c:pt idx="46726">
                  <c:v>9.3451999999959374E-4</c:v>
                </c:pt>
                <c:pt idx="46727">
                  <c:v>9.3453999999959373E-4</c:v>
                </c:pt>
                <c:pt idx="46728">
                  <c:v>9.3455999999959372E-4</c:v>
                </c:pt>
                <c:pt idx="46729">
                  <c:v>9.3457999999959371E-4</c:v>
                </c:pt>
                <c:pt idx="46730">
                  <c:v>9.345999999995937E-4</c:v>
                </c:pt>
                <c:pt idx="46731">
                  <c:v>9.3461999999959369E-4</c:v>
                </c:pt>
                <c:pt idx="46732">
                  <c:v>9.3463999999959368E-4</c:v>
                </c:pt>
                <c:pt idx="46733">
                  <c:v>9.3465999999959367E-4</c:v>
                </c:pt>
                <c:pt idx="46734">
                  <c:v>9.3467999999959366E-4</c:v>
                </c:pt>
                <c:pt idx="46735">
                  <c:v>9.3469999999959365E-4</c:v>
                </c:pt>
                <c:pt idx="46736">
                  <c:v>9.3471999999959364E-4</c:v>
                </c:pt>
                <c:pt idx="46737">
                  <c:v>9.3473999999959363E-4</c:v>
                </c:pt>
                <c:pt idx="46738">
                  <c:v>9.3475999999959362E-4</c:v>
                </c:pt>
                <c:pt idx="46739">
                  <c:v>9.3477999999959361E-4</c:v>
                </c:pt>
                <c:pt idx="46740">
                  <c:v>9.3479999999959359E-4</c:v>
                </c:pt>
                <c:pt idx="46741">
                  <c:v>9.3481999999959358E-4</c:v>
                </c:pt>
                <c:pt idx="46742">
                  <c:v>9.3483999999959357E-4</c:v>
                </c:pt>
                <c:pt idx="46743">
                  <c:v>9.3485999999959356E-4</c:v>
                </c:pt>
                <c:pt idx="46744">
                  <c:v>9.3487999999959355E-4</c:v>
                </c:pt>
                <c:pt idx="46745">
                  <c:v>9.3489999999959354E-4</c:v>
                </c:pt>
                <c:pt idx="46746">
                  <c:v>9.3491999999959353E-4</c:v>
                </c:pt>
                <c:pt idx="46747">
                  <c:v>9.3493999999959352E-4</c:v>
                </c:pt>
                <c:pt idx="46748">
                  <c:v>9.3495999999959351E-4</c:v>
                </c:pt>
                <c:pt idx="46749">
                  <c:v>9.349799999995935E-4</c:v>
                </c:pt>
                <c:pt idx="46750">
                  <c:v>9.3499999999959349E-4</c:v>
                </c:pt>
                <c:pt idx="46751">
                  <c:v>9.3501999999959348E-4</c:v>
                </c:pt>
                <c:pt idx="46752">
                  <c:v>9.3503999999959347E-4</c:v>
                </c:pt>
                <c:pt idx="46753">
                  <c:v>9.3505999999959346E-4</c:v>
                </c:pt>
                <c:pt idx="46754">
                  <c:v>9.3507999999959345E-4</c:v>
                </c:pt>
                <c:pt idx="46755">
                  <c:v>9.3509999999959344E-4</c:v>
                </c:pt>
                <c:pt idx="46756">
                  <c:v>9.3511999999959343E-4</c:v>
                </c:pt>
                <c:pt idx="46757">
                  <c:v>9.3513999999959342E-4</c:v>
                </c:pt>
                <c:pt idx="46758">
                  <c:v>9.3515999999959341E-4</c:v>
                </c:pt>
                <c:pt idx="46759">
                  <c:v>9.351799999995934E-4</c:v>
                </c:pt>
                <c:pt idx="46760">
                  <c:v>9.3519999999959339E-4</c:v>
                </c:pt>
                <c:pt idx="46761">
                  <c:v>9.3521999999959338E-4</c:v>
                </c:pt>
                <c:pt idx="46762">
                  <c:v>9.3523999999959337E-4</c:v>
                </c:pt>
                <c:pt idx="46763">
                  <c:v>9.3525999999959336E-4</c:v>
                </c:pt>
                <c:pt idx="46764">
                  <c:v>9.3527999999959335E-4</c:v>
                </c:pt>
                <c:pt idx="46765">
                  <c:v>9.3529999999959334E-4</c:v>
                </c:pt>
                <c:pt idx="46766">
                  <c:v>9.3531999999959333E-4</c:v>
                </c:pt>
                <c:pt idx="46767">
                  <c:v>9.3533999999959332E-4</c:v>
                </c:pt>
                <c:pt idx="46768">
                  <c:v>9.353599999995933E-4</c:v>
                </c:pt>
                <c:pt idx="46769">
                  <c:v>9.3537999999959329E-4</c:v>
                </c:pt>
                <c:pt idx="46770">
                  <c:v>9.3539999999959328E-4</c:v>
                </c:pt>
                <c:pt idx="46771">
                  <c:v>9.3541999999959327E-4</c:v>
                </c:pt>
                <c:pt idx="46772">
                  <c:v>9.3543999999959326E-4</c:v>
                </c:pt>
                <c:pt idx="46773">
                  <c:v>9.3545999999959325E-4</c:v>
                </c:pt>
                <c:pt idx="46774">
                  <c:v>9.3547999999959324E-4</c:v>
                </c:pt>
                <c:pt idx="46775">
                  <c:v>9.3549999999959323E-4</c:v>
                </c:pt>
                <c:pt idx="46776">
                  <c:v>9.3551999999959322E-4</c:v>
                </c:pt>
                <c:pt idx="46777">
                  <c:v>9.3553999999959321E-4</c:v>
                </c:pt>
                <c:pt idx="46778">
                  <c:v>9.355599999995932E-4</c:v>
                </c:pt>
                <c:pt idx="46779">
                  <c:v>9.3557999999959319E-4</c:v>
                </c:pt>
                <c:pt idx="46780">
                  <c:v>9.3559999999959318E-4</c:v>
                </c:pt>
                <c:pt idx="46781">
                  <c:v>9.3561999999959317E-4</c:v>
                </c:pt>
                <c:pt idx="46782">
                  <c:v>9.3563999999959316E-4</c:v>
                </c:pt>
                <c:pt idx="46783">
                  <c:v>9.3565999999959315E-4</c:v>
                </c:pt>
                <c:pt idx="46784">
                  <c:v>9.3567999999959314E-4</c:v>
                </c:pt>
                <c:pt idx="46785">
                  <c:v>9.3569999999959313E-4</c:v>
                </c:pt>
                <c:pt idx="46786">
                  <c:v>9.3571999999959312E-4</c:v>
                </c:pt>
                <c:pt idx="46787">
                  <c:v>9.3573999999959311E-4</c:v>
                </c:pt>
                <c:pt idx="46788">
                  <c:v>9.357599999995931E-4</c:v>
                </c:pt>
                <c:pt idx="46789">
                  <c:v>9.3577999999959309E-4</c:v>
                </c:pt>
                <c:pt idx="46790">
                  <c:v>9.3579999999959308E-4</c:v>
                </c:pt>
                <c:pt idx="46791">
                  <c:v>9.3581999999959307E-4</c:v>
                </c:pt>
                <c:pt idx="46792">
                  <c:v>9.3583999999959306E-4</c:v>
                </c:pt>
                <c:pt idx="46793">
                  <c:v>9.3585999999959305E-4</c:v>
                </c:pt>
                <c:pt idx="46794">
                  <c:v>9.3587999999959304E-4</c:v>
                </c:pt>
                <c:pt idx="46795">
                  <c:v>9.3589999999959303E-4</c:v>
                </c:pt>
                <c:pt idx="46796">
                  <c:v>9.3591999999959301E-4</c:v>
                </c:pt>
                <c:pt idx="46797">
                  <c:v>9.35939999999593E-4</c:v>
                </c:pt>
                <c:pt idx="46798">
                  <c:v>9.3595999999959299E-4</c:v>
                </c:pt>
                <c:pt idx="46799">
                  <c:v>9.3597999999959298E-4</c:v>
                </c:pt>
                <c:pt idx="46800">
                  <c:v>9.3599999999959297E-4</c:v>
                </c:pt>
                <c:pt idx="46801">
                  <c:v>9.3601999999959296E-4</c:v>
                </c:pt>
                <c:pt idx="46802">
                  <c:v>9.3603999999959295E-4</c:v>
                </c:pt>
                <c:pt idx="46803">
                  <c:v>9.3605999999959294E-4</c:v>
                </c:pt>
                <c:pt idx="46804">
                  <c:v>9.3607999999959293E-4</c:v>
                </c:pt>
                <c:pt idx="46805">
                  <c:v>9.3609999999959292E-4</c:v>
                </c:pt>
                <c:pt idx="46806">
                  <c:v>9.3611999999959291E-4</c:v>
                </c:pt>
                <c:pt idx="46807">
                  <c:v>9.361399999995929E-4</c:v>
                </c:pt>
                <c:pt idx="46808">
                  <c:v>9.3615999999959289E-4</c:v>
                </c:pt>
                <c:pt idx="46809">
                  <c:v>9.3617999999959288E-4</c:v>
                </c:pt>
                <c:pt idx="46810">
                  <c:v>9.3619999999959287E-4</c:v>
                </c:pt>
                <c:pt idx="46811">
                  <c:v>9.3621999999959286E-4</c:v>
                </c:pt>
                <c:pt idx="46812">
                  <c:v>9.3623999999959285E-4</c:v>
                </c:pt>
                <c:pt idx="46813">
                  <c:v>9.3625999999959284E-4</c:v>
                </c:pt>
                <c:pt idx="46814">
                  <c:v>9.3627999999959283E-4</c:v>
                </c:pt>
                <c:pt idx="46815">
                  <c:v>9.3629999999959282E-4</c:v>
                </c:pt>
                <c:pt idx="46816">
                  <c:v>9.3631999999959281E-4</c:v>
                </c:pt>
                <c:pt idx="46817">
                  <c:v>9.363399999995928E-4</c:v>
                </c:pt>
                <c:pt idx="46818">
                  <c:v>9.3635999999959279E-4</c:v>
                </c:pt>
                <c:pt idx="46819">
                  <c:v>9.3637999999959278E-4</c:v>
                </c:pt>
                <c:pt idx="46820">
                  <c:v>9.3639999999959277E-4</c:v>
                </c:pt>
                <c:pt idx="46821">
                  <c:v>9.3641999999959276E-4</c:v>
                </c:pt>
                <c:pt idx="46822">
                  <c:v>9.3643999999959275E-4</c:v>
                </c:pt>
                <c:pt idx="46823">
                  <c:v>9.3645999999959274E-4</c:v>
                </c:pt>
                <c:pt idx="46824">
                  <c:v>9.3647999999959273E-4</c:v>
                </c:pt>
                <c:pt idx="46825">
                  <c:v>9.3649999999959271E-4</c:v>
                </c:pt>
                <c:pt idx="46826">
                  <c:v>9.365199999995927E-4</c:v>
                </c:pt>
                <c:pt idx="46827">
                  <c:v>9.3653999999959269E-4</c:v>
                </c:pt>
                <c:pt idx="46828">
                  <c:v>9.3655999999959268E-4</c:v>
                </c:pt>
                <c:pt idx="46829">
                  <c:v>9.3657999999959267E-4</c:v>
                </c:pt>
                <c:pt idx="46830">
                  <c:v>9.3659999999959266E-4</c:v>
                </c:pt>
                <c:pt idx="46831">
                  <c:v>9.3661999999959265E-4</c:v>
                </c:pt>
                <c:pt idx="46832">
                  <c:v>9.3663999999959264E-4</c:v>
                </c:pt>
                <c:pt idx="46833">
                  <c:v>9.3665999999959263E-4</c:v>
                </c:pt>
                <c:pt idx="46834">
                  <c:v>9.3667999999959262E-4</c:v>
                </c:pt>
                <c:pt idx="46835">
                  <c:v>9.3669999999959261E-4</c:v>
                </c:pt>
                <c:pt idx="46836">
                  <c:v>9.367199999995926E-4</c:v>
                </c:pt>
                <c:pt idx="46837">
                  <c:v>9.3673999999959259E-4</c:v>
                </c:pt>
                <c:pt idx="46838">
                  <c:v>9.3675999999959258E-4</c:v>
                </c:pt>
                <c:pt idx="46839">
                  <c:v>9.3677999999959257E-4</c:v>
                </c:pt>
                <c:pt idx="46840">
                  <c:v>9.3679999999959256E-4</c:v>
                </c:pt>
                <c:pt idx="46841">
                  <c:v>9.3681999999959255E-4</c:v>
                </c:pt>
                <c:pt idx="46842">
                  <c:v>9.3683999999959254E-4</c:v>
                </c:pt>
                <c:pt idx="46843">
                  <c:v>9.3685999999959253E-4</c:v>
                </c:pt>
                <c:pt idx="46844">
                  <c:v>9.3687999999959252E-4</c:v>
                </c:pt>
                <c:pt idx="46845">
                  <c:v>9.3689999999959251E-4</c:v>
                </c:pt>
                <c:pt idx="46846">
                  <c:v>9.369199999995925E-4</c:v>
                </c:pt>
                <c:pt idx="46847">
                  <c:v>9.3693999999959249E-4</c:v>
                </c:pt>
                <c:pt idx="46848">
                  <c:v>9.3695999999959248E-4</c:v>
                </c:pt>
                <c:pt idx="46849">
                  <c:v>9.3697999999959247E-4</c:v>
                </c:pt>
                <c:pt idx="46850">
                  <c:v>9.3699999999959246E-4</c:v>
                </c:pt>
                <c:pt idx="46851">
                  <c:v>9.3701999999959245E-4</c:v>
                </c:pt>
                <c:pt idx="46852">
                  <c:v>9.3703999999959244E-4</c:v>
                </c:pt>
                <c:pt idx="46853">
                  <c:v>9.3705999999959242E-4</c:v>
                </c:pt>
                <c:pt idx="46854">
                  <c:v>9.3707999999959241E-4</c:v>
                </c:pt>
                <c:pt idx="46855">
                  <c:v>9.370999999995924E-4</c:v>
                </c:pt>
                <c:pt idx="46856">
                  <c:v>9.3711999999959239E-4</c:v>
                </c:pt>
                <c:pt idx="46857">
                  <c:v>9.3713999999959238E-4</c:v>
                </c:pt>
                <c:pt idx="46858">
                  <c:v>9.3715999999959237E-4</c:v>
                </c:pt>
                <c:pt idx="46859">
                  <c:v>9.3717999999959236E-4</c:v>
                </c:pt>
                <c:pt idx="46860">
                  <c:v>9.3719999999959235E-4</c:v>
                </c:pt>
                <c:pt idx="46861">
                  <c:v>9.3721999999959234E-4</c:v>
                </c:pt>
                <c:pt idx="46862">
                  <c:v>9.3723999999959233E-4</c:v>
                </c:pt>
                <c:pt idx="46863">
                  <c:v>9.3725999999959232E-4</c:v>
                </c:pt>
                <c:pt idx="46864">
                  <c:v>9.3727999999959231E-4</c:v>
                </c:pt>
                <c:pt idx="46865">
                  <c:v>9.372999999995923E-4</c:v>
                </c:pt>
                <c:pt idx="46866">
                  <c:v>9.3731999999959229E-4</c:v>
                </c:pt>
                <c:pt idx="46867">
                  <c:v>9.3733999999959228E-4</c:v>
                </c:pt>
                <c:pt idx="46868">
                  <c:v>9.3735999999959227E-4</c:v>
                </c:pt>
                <c:pt idx="46869">
                  <c:v>9.3737999999959226E-4</c:v>
                </c:pt>
                <c:pt idx="46870">
                  <c:v>9.3739999999959225E-4</c:v>
                </c:pt>
                <c:pt idx="46871">
                  <c:v>9.3741999999959224E-4</c:v>
                </c:pt>
                <c:pt idx="46872">
                  <c:v>9.3743999999959223E-4</c:v>
                </c:pt>
                <c:pt idx="46873">
                  <c:v>9.3745999999959222E-4</c:v>
                </c:pt>
                <c:pt idx="46874">
                  <c:v>9.3747999999959221E-4</c:v>
                </c:pt>
                <c:pt idx="46875">
                  <c:v>9.374999999995922E-4</c:v>
                </c:pt>
                <c:pt idx="46876">
                  <c:v>9.3751999999959219E-4</c:v>
                </c:pt>
                <c:pt idx="46877">
                  <c:v>9.3753999999959218E-4</c:v>
                </c:pt>
                <c:pt idx="46878">
                  <c:v>9.3755999999959217E-4</c:v>
                </c:pt>
                <c:pt idx="46879">
                  <c:v>9.3757999999959216E-4</c:v>
                </c:pt>
                <c:pt idx="46880">
                  <c:v>9.3759999999959215E-4</c:v>
                </c:pt>
                <c:pt idx="46881">
                  <c:v>9.3761999999959213E-4</c:v>
                </c:pt>
                <c:pt idx="46882">
                  <c:v>9.3763999999959212E-4</c:v>
                </c:pt>
                <c:pt idx="46883">
                  <c:v>9.3765999999959211E-4</c:v>
                </c:pt>
                <c:pt idx="46884">
                  <c:v>9.376799999995921E-4</c:v>
                </c:pt>
                <c:pt idx="46885">
                  <c:v>9.3769999999959209E-4</c:v>
                </c:pt>
                <c:pt idx="46886">
                  <c:v>9.3771999999959208E-4</c:v>
                </c:pt>
                <c:pt idx="46887">
                  <c:v>9.3773999999959207E-4</c:v>
                </c:pt>
                <c:pt idx="46888">
                  <c:v>9.3775999999959206E-4</c:v>
                </c:pt>
                <c:pt idx="46889">
                  <c:v>9.3777999999959205E-4</c:v>
                </c:pt>
                <c:pt idx="46890">
                  <c:v>9.3779999999959204E-4</c:v>
                </c:pt>
                <c:pt idx="46891">
                  <c:v>9.3781999999959203E-4</c:v>
                </c:pt>
                <c:pt idx="46892">
                  <c:v>9.3783999999959202E-4</c:v>
                </c:pt>
                <c:pt idx="46893">
                  <c:v>9.3785999999959201E-4</c:v>
                </c:pt>
                <c:pt idx="46894">
                  <c:v>9.37879999999592E-4</c:v>
                </c:pt>
                <c:pt idx="46895">
                  <c:v>9.3789999999959199E-4</c:v>
                </c:pt>
                <c:pt idx="46896">
                  <c:v>9.3791999999959198E-4</c:v>
                </c:pt>
                <c:pt idx="46897">
                  <c:v>9.3793999999959197E-4</c:v>
                </c:pt>
                <c:pt idx="46898">
                  <c:v>9.3795999999959196E-4</c:v>
                </c:pt>
                <c:pt idx="46899">
                  <c:v>9.3797999999959195E-4</c:v>
                </c:pt>
                <c:pt idx="46900">
                  <c:v>9.3799999999959194E-4</c:v>
                </c:pt>
                <c:pt idx="46901">
                  <c:v>9.3801999999959193E-4</c:v>
                </c:pt>
                <c:pt idx="46902">
                  <c:v>9.3803999999959192E-4</c:v>
                </c:pt>
                <c:pt idx="46903">
                  <c:v>9.3805999999959191E-4</c:v>
                </c:pt>
                <c:pt idx="46904">
                  <c:v>9.380799999995919E-4</c:v>
                </c:pt>
                <c:pt idx="46905">
                  <c:v>9.3809999999959189E-4</c:v>
                </c:pt>
                <c:pt idx="46906">
                  <c:v>9.3811999999959188E-4</c:v>
                </c:pt>
                <c:pt idx="46907">
                  <c:v>9.3813999999959187E-4</c:v>
                </c:pt>
                <c:pt idx="46908">
                  <c:v>9.3815999999959186E-4</c:v>
                </c:pt>
                <c:pt idx="46909">
                  <c:v>9.3817999999959184E-4</c:v>
                </c:pt>
                <c:pt idx="46910">
                  <c:v>9.3819999999959183E-4</c:v>
                </c:pt>
                <c:pt idx="46911">
                  <c:v>9.3821999999959182E-4</c:v>
                </c:pt>
                <c:pt idx="46912">
                  <c:v>9.3823999999959181E-4</c:v>
                </c:pt>
                <c:pt idx="46913">
                  <c:v>9.382599999995918E-4</c:v>
                </c:pt>
                <c:pt idx="46914">
                  <c:v>9.3827999999959179E-4</c:v>
                </c:pt>
                <c:pt idx="46915">
                  <c:v>9.3829999999959178E-4</c:v>
                </c:pt>
                <c:pt idx="46916">
                  <c:v>9.3831999999959177E-4</c:v>
                </c:pt>
                <c:pt idx="46917">
                  <c:v>9.3833999999959176E-4</c:v>
                </c:pt>
                <c:pt idx="46918">
                  <c:v>9.3835999999959175E-4</c:v>
                </c:pt>
                <c:pt idx="46919">
                  <c:v>9.3837999999959174E-4</c:v>
                </c:pt>
                <c:pt idx="46920">
                  <c:v>9.3839999999959173E-4</c:v>
                </c:pt>
                <c:pt idx="46921">
                  <c:v>9.3841999999959172E-4</c:v>
                </c:pt>
                <c:pt idx="46922">
                  <c:v>9.3843999999959171E-4</c:v>
                </c:pt>
                <c:pt idx="46923">
                  <c:v>9.384599999995917E-4</c:v>
                </c:pt>
                <c:pt idx="46924">
                  <c:v>9.3847999999959169E-4</c:v>
                </c:pt>
                <c:pt idx="46925">
                  <c:v>9.3849999999959168E-4</c:v>
                </c:pt>
                <c:pt idx="46926">
                  <c:v>9.3851999999959167E-4</c:v>
                </c:pt>
                <c:pt idx="46927">
                  <c:v>9.3853999999959166E-4</c:v>
                </c:pt>
                <c:pt idx="46928">
                  <c:v>9.3855999999959165E-4</c:v>
                </c:pt>
                <c:pt idx="46929">
                  <c:v>9.3857999999959164E-4</c:v>
                </c:pt>
                <c:pt idx="46930">
                  <c:v>9.3859999999959163E-4</c:v>
                </c:pt>
                <c:pt idx="46931">
                  <c:v>9.3861999999959162E-4</c:v>
                </c:pt>
                <c:pt idx="46932">
                  <c:v>9.3863999999959161E-4</c:v>
                </c:pt>
                <c:pt idx="46933">
                  <c:v>9.386599999995916E-4</c:v>
                </c:pt>
                <c:pt idx="46934">
                  <c:v>9.3867999999959159E-4</c:v>
                </c:pt>
                <c:pt idx="46935">
                  <c:v>9.3869999999959158E-4</c:v>
                </c:pt>
                <c:pt idx="46936">
                  <c:v>9.3871999999959157E-4</c:v>
                </c:pt>
                <c:pt idx="46937">
                  <c:v>9.3873999999959155E-4</c:v>
                </c:pt>
                <c:pt idx="46938">
                  <c:v>9.3875999999959154E-4</c:v>
                </c:pt>
                <c:pt idx="46939">
                  <c:v>9.3877999999959153E-4</c:v>
                </c:pt>
                <c:pt idx="46940">
                  <c:v>9.3879999999959152E-4</c:v>
                </c:pt>
                <c:pt idx="46941">
                  <c:v>9.3881999999959151E-4</c:v>
                </c:pt>
                <c:pt idx="46942">
                  <c:v>9.388399999995915E-4</c:v>
                </c:pt>
                <c:pt idx="46943">
                  <c:v>9.3885999999959149E-4</c:v>
                </c:pt>
                <c:pt idx="46944">
                  <c:v>9.3887999999959148E-4</c:v>
                </c:pt>
                <c:pt idx="46945">
                  <c:v>9.3889999999959147E-4</c:v>
                </c:pt>
                <c:pt idx="46946">
                  <c:v>9.3891999999959146E-4</c:v>
                </c:pt>
                <c:pt idx="46947">
                  <c:v>9.3893999999959145E-4</c:v>
                </c:pt>
                <c:pt idx="46948">
                  <c:v>9.3895999999959144E-4</c:v>
                </c:pt>
                <c:pt idx="46949">
                  <c:v>9.3897999999959143E-4</c:v>
                </c:pt>
                <c:pt idx="46950">
                  <c:v>9.3899999999959142E-4</c:v>
                </c:pt>
                <c:pt idx="46951">
                  <c:v>9.3901999999959141E-4</c:v>
                </c:pt>
                <c:pt idx="46952">
                  <c:v>9.390399999995914E-4</c:v>
                </c:pt>
                <c:pt idx="46953">
                  <c:v>9.3905999999959139E-4</c:v>
                </c:pt>
                <c:pt idx="46954">
                  <c:v>9.3907999999959138E-4</c:v>
                </c:pt>
                <c:pt idx="46955">
                  <c:v>9.3909999999959137E-4</c:v>
                </c:pt>
                <c:pt idx="46956">
                  <c:v>9.3911999999959136E-4</c:v>
                </c:pt>
                <c:pt idx="46957">
                  <c:v>9.3913999999959135E-4</c:v>
                </c:pt>
                <c:pt idx="46958">
                  <c:v>9.3915999999959134E-4</c:v>
                </c:pt>
                <c:pt idx="46959">
                  <c:v>9.3917999999959133E-4</c:v>
                </c:pt>
                <c:pt idx="46960">
                  <c:v>9.3919999999959132E-4</c:v>
                </c:pt>
                <c:pt idx="46961">
                  <c:v>9.3921999999959131E-4</c:v>
                </c:pt>
                <c:pt idx="46962">
                  <c:v>9.392399999995913E-4</c:v>
                </c:pt>
                <c:pt idx="46963">
                  <c:v>9.3925999999959129E-4</c:v>
                </c:pt>
                <c:pt idx="46964">
                  <c:v>9.3927999999959128E-4</c:v>
                </c:pt>
                <c:pt idx="46965">
                  <c:v>9.3929999999959126E-4</c:v>
                </c:pt>
                <c:pt idx="46966">
                  <c:v>9.3931999999959125E-4</c:v>
                </c:pt>
                <c:pt idx="46967">
                  <c:v>9.3933999999959124E-4</c:v>
                </c:pt>
                <c:pt idx="46968">
                  <c:v>9.3935999999959123E-4</c:v>
                </c:pt>
                <c:pt idx="46969">
                  <c:v>9.3937999999959122E-4</c:v>
                </c:pt>
                <c:pt idx="46970">
                  <c:v>9.3939999999959121E-4</c:v>
                </c:pt>
                <c:pt idx="46971">
                  <c:v>9.394199999995912E-4</c:v>
                </c:pt>
                <c:pt idx="46972">
                  <c:v>9.3943999999959119E-4</c:v>
                </c:pt>
                <c:pt idx="46973">
                  <c:v>9.3945999999959118E-4</c:v>
                </c:pt>
                <c:pt idx="46974">
                  <c:v>9.3947999999959117E-4</c:v>
                </c:pt>
                <c:pt idx="46975">
                  <c:v>9.3949999999959116E-4</c:v>
                </c:pt>
                <c:pt idx="46976">
                  <c:v>9.3951999999959115E-4</c:v>
                </c:pt>
                <c:pt idx="46977">
                  <c:v>9.3953999999959114E-4</c:v>
                </c:pt>
                <c:pt idx="46978">
                  <c:v>9.3955999999959113E-4</c:v>
                </c:pt>
                <c:pt idx="46979">
                  <c:v>9.3957999999959112E-4</c:v>
                </c:pt>
                <c:pt idx="46980">
                  <c:v>9.3959999999959111E-4</c:v>
                </c:pt>
                <c:pt idx="46981">
                  <c:v>9.396199999995911E-4</c:v>
                </c:pt>
                <c:pt idx="46982">
                  <c:v>9.3963999999959109E-4</c:v>
                </c:pt>
                <c:pt idx="46983">
                  <c:v>9.3965999999959108E-4</c:v>
                </c:pt>
                <c:pt idx="46984">
                  <c:v>9.3967999999959107E-4</c:v>
                </c:pt>
                <c:pt idx="46985">
                  <c:v>9.3969999999959106E-4</c:v>
                </c:pt>
                <c:pt idx="46986">
                  <c:v>9.3971999999959105E-4</c:v>
                </c:pt>
                <c:pt idx="46987">
                  <c:v>9.3973999999959104E-4</c:v>
                </c:pt>
                <c:pt idx="46988">
                  <c:v>9.3975999999959103E-4</c:v>
                </c:pt>
                <c:pt idx="46989">
                  <c:v>9.3977999999959102E-4</c:v>
                </c:pt>
                <c:pt idx="46990">
                  <c:v>9.3979999999959101E-4</c:v>
                </c:pt>
                <c:pt idx="46991">
                  <c:v>9.39819999999591E-4</c:v>
                </c:pt>
                <c:pt idx="46992">
                  <c:v>9.3983999999959099E-4</c:v>
                </c:pt>
                <c:pt idx="46993">
                  <c:v>9.3985999999959097E-4</c:v>
                </c:pt>
                <c:pt idx="46994">
                  <c:v>9.3987999999959096E-4</c:v>
                </c:pt>
                <c:pt idx="46995">
                  <c:v>9.3989999999959095E-4</c:v>
                </c:pt>
                <c:pt idx="46996">
                  <c:v>9.3991999999959094E-4</c:v>
                </c:pt>
                <c:pt idx="46997">
                  <c:v>9.3993999999959093E-4</c:v>
                </c:pt>
                <c:pt idx="46998">
                  <c:v>9.3995999999959092E-4</c:v>
                </c:pt>
                <c:pt idx="46999">
                  <c:v>9.3997999999959091E-4</c:v>
                </c:pt>
                <c:pt idx="47000">
                  <c:v>9.399999999995909E-4</c:v>
                </c:pt>
                <c:pt idx="47001">
                  <c:v>9.4001999999959089E-4</c:v>
                </c:pt>
                <c:pt idx="47002">
                  <c:v>9.4003999999959088E-4</c:v>
                </c:pt>
                <c:pt idx="47003">
                  <c:v>9.4005999999959087E-4</c:v>
                </c:pt>
                <c:pt idx="47004">
                  <c:v>9.4007999999959086E-4</c:v>
                </c:pt>
                <c:pt idx="47005">
                  <c:v>9.4009999999959085E-4</c:v>
                </c:pt>
                <c:pt idx="47006">
                  <c:v>9.4011999999959084E-4</c:v>
                </c:pt>
                <c:pt idx="47007">
                  <c:v>9.4013999999959083E-4</c:v>
                </c:pt>
                <c:pt idx="47008">
                  <c:v>9.4015999999959082E-4</c:v>
                </c:pt>
                <c:pt idx="47009">
                  <c:v>9.4017999999959081E-4</c:v>
                </c:pt>
                <c:pt idx="47010">
                  <c:v>9.401999999995908E-4</c:v>
                </c:pt>
                <c:pt idx="47011">
                  <c:v>9.4021999999959079E-4</c:v>
                </c:pt>
                <c:pt idx="47012">
                  <c:v>9.4023999999959078E-4</c:v>
                </c:pt>
                <c:pt idx="47013">
                  <c:v>9.4025999999959077E-4</c:v>
                </c:pt>
                <c:pt idx="47014">
                  <c:v>9.4027999999959076E-4</c:v>
                </c:pt>
                <c:pt idx="47015">
                  <c:v>9.4029999999959075E-4</c:v>
                </c:pt>
                <c:pt idx="47016">
                  <c:v>9.4031999999959074E-4</c:v>
                </c:pt>
                <c:pt idx="47017">
                  <c:v>9.4033999999959073E-4</c:v>
                </c:pt>
                <c:pt idx="47018">
                  <c:v>9.4035999999959072E-4</c:v>
                </c:pt>
                <c:pt idx="47019">
                  <c:v>9.4037999999959071E-4</c:v>
                </c:pt>
                <c:pt idx="47020">
                  <c:v>9.403999999995907E-4</c:v>
                </c:pt>
                <c:pt idx="47021">
                  <c:v>9.4041999999959068E-4</c:v>
                </c:pt>
                <c:pt idx="47022">
                  <c:v>9.4043999999959067E-4</c:v>
                </c:pt>
                <c:pt idx="47023">
                  <c:v>9.4045999999959066E-4</c:v>
                </c:pt>
                <c:pt idx="47024">
                  <c:v>9.4047999999959065E-4</c:v>
                </c:pt>
                <c:pt idx="47025">
                  <c:v>9.4049999999959064E-4</c:v>
                </c:pt>
                <c:pt idx="47026">
                  <c:v>9.4051999999959063E-4</c:v>
                </c:pt>
                <c:pt idx="47027">
                  <c:v>9.4053999999959062E-4</c:v>
                </c:pt>
                <c:pt idx="47028">
                  <c:v>9.4055999999959061E-4</c:v>
                </c:pt>
                <c:pt idx="47029">
                  <c:v>9.405799999995906E-4</c:v>
                </c:pt>
                <c:pt idx="47030">
                  <c:v>9.4059999999959059E-4</c:v>
                </c:pt>
                <c:pt idx="47031">
                  <c:v>9.4061999999959058E-4</c:v>
                </c:pt>
                <c:pt idx="47032">
                  <c:v>9.4063999999959057E-4</c:v>
                </c:pt>
                <c:pt idx="47033">
                  <c:v>9.4065999999959056E-4</c:v>
                </c:pt>
                <c:pt idx="47034">
                  <c:v>9.4067999999959055E-4</c:v>
                </c:pt>
                <c:pt idx="47035">
                  <c:v>9.4069999999959054E-4</c:v>
                </c:pt>
                <c:pt idx="47036">
                  <c:v>9.4071999999959053E-4</c:v>
                </c:pt>
                <c:pt idx="47037">
                  <c:v>9.4073999999959052E-4</c:v>
                </c:pt>
                <c:pt idx="47038">
                  <c:v>9.4075999999959051E-4</c:v>
                </c:pt>
                <c:pt idx="47039">
                  <c:v>9.407799999995905E-4</c:v>
                </c:pt>
                <c:pt idx="47040">
                  <c:v>9.4079999999959049E-4</c:v>
                </c:pt>
                <c:pt idx="47041">
                  <c:v>9.4081999999959048E-4</c:v>
                </c:pt>
                <c:pt idx="47042">
                  <c:v>9.4083999999959047E-4</c:v>
                </c:pt>
                <c:pt idx="47043">
                  <c:v>9.4085999999959046E-4</c:v>
                </c:pt>
                <c:pt idx="47044">
                  <c:v>9.4087999999959045E-4</c:v>
                </c:pt>
                <c:pt idx="47045">
                  <c:v>9.4089999999959044E-4</c:v>
                </c:pt>
                <c:pt idx="47046">
                  <c:v>9.4091999999959043E-4</c:v>
                </c:pt>
                <c:pt idx="47047">
                  <c:v>9.4093999999959042E-4</c:v>
                </c:pt>
                <c:pt idx="47048">
                  <c:v>9.4095999999959041E-4</c:v>
                </c:pt>
                <c:pt idx="47049">
                  <c:v>9.4097999999959039E-4</c:v>
                </c:pt>
                <c:pt idx="47050">
                  <c:v>9.4099999999959038E-4</c:v>
                </c:pt>
                <c:pt idx="47051">
                  <c:v>9.4101999999959037E-4</c:v>
                </c:pt>
                <c:pt idx="47052">
                  <c:v>9.4103999999959036E-4</c:v>
                </c:pt>
                <c:pt idx="47053">
                  <c:v>9.4105999999959035E-4</c:v>
                </c:pt>
                <c:pt idx="47054">
                  <c:v>9.4107999999959034E-4</c:v>
                </c:pt>
                <c:pt idx="47055">
                  <c:v>9.4109999999959033E-4</c:v>
                </c:pt>
                <c:pt idx="47056">
                  <c:v>9.4111999999959032E-4</c:v>
                </c:pt>
                <c:pt idx="47057">
                  <c:v>9.4113999999959031E-4</c:v>
                </c:pt>
                <c:pt idx="47058">
                  <c:v>9.411599999995903E-4</c:v>
                </c:pt>
                <c:pt idx="47059">
                  <c:v>9.4117999999959029E-4</c:v>
                </c:pt>
                <c:pt idx="47060">
                  <c:v>9.4119999999959028E-4</c:v>
                </c:pt>
                <c:pt idx="47061">
                  <c:v>9.4121999999959027E-4</c:v>
                </c:pt>
                <c:pt idx="47062">
                  <c:v>9.4123999999959026E-4</c:v>
                </c:pt>
                <c:pt idx="47063">
                  <c:v>9.4125999999959025E-4</c:v>
                </c:pt>
                <c:pt idx="47064">
                  <c:v>9.4127999999959024E-4</c:v>
                </c:pt>
                <c:pt idx="47065">
                  <c:v>9.4129999999959023E-4</c:v>
                </c:pt>
                <c:pt idx="47066">
                  <c:v>9.4131999999959022E-4</c:v>
                </c:pt>
                <c:pt idx="47067">
                  <c:v>9.4133999999959021E-4</c:v>
                </c:pt>
                <c:pt idx="47068">
                  <c:v>9.413599999995902E-4</c:v>
                </c:pt>
                <c:pt idx="47069">
                  <c:v>9.4137999999959019E-4</c:v>
                </c:pt>
                <c:pt idx="47070">
                  <c:v>9.4139999999959018E-4</c:v>
                </c:pt>
                <c:pt idx="47071">
                  <c:v>9.4141999999959017E-4</c:v>
                </c:pt>
                <c:pt idx="47072">
                  <c:v>9.4143999999959016E-4</c:v>
                </c:pt>
                <c:pt idx="47073">
                  <c:v>9.4145999999959015E-4</c:v>
                </c:pt>
                <c:pt idx="47074">
                  <c:v>9.4147999999959014E-4</c:v>
                </c:pt>
                <c:pt idx="47075">
                  <c:v>9.4149999999959013E-4</c:v>
                </c:pt>
                <c:pt idx="47076">
                  <c:v>9.4151999999959012E-4</c:v>
                </c:pt>
                <c:pt idx="47077">
                  <c:v>9.415399999995901E-4</c:v>
                </c:pt>
                <c:pt idx="47078">
                  <c:v>9.4155999999959009E-4</c:v>
                </c:pt>
                <c:pt idx="47079">
                  <c:v>9.4157999999959008E-4</c:v>
                </c:pt>
                <c:pt idx="47080">
                  <c:v>9.4159999999959007E-4</c:v>
                </c:pt>
                <c:pt idx="47081">
                  <c:v>9.4161999999959006E-4</c:v>
                </c:pt>
                <c:pt idx="47082">
                  <c:v>9.4163999999959005E-4</c:v>
                </c:pt>
                <c:pt idx="47083">
                  <c:v>9.4165999999959004E-4</c:v>
                </c:pt>
                <c:pt idx="47084">
                  <c:v>9.4167999999959003E-4</c:v>
                </c:pt>
                <c:pt idx="47085">
                  <c:v>9.4169999999959002E-4</c:v>
                </c:pt>
                <c:pt idx="47086">
                  <c:v>9.4171999999959001E-4</c:v>
                </c:pt>
                <c:pt idx="47087">
                  <c:v>9.4173999999959E-4</c:v>
                </c:pt>
                <c:pt idx="47088">
                  <c:v>9.4175999999958999E-4</c:v>
                </c:pt>
                <c:pt idx="47089">
                  <c:v>9.4177999999958998E-4</c:v>
                </c:pt>
                <c:pt idx="47090">
                  <c:v>9.4179999999958997E-4</c:v>
                </c:pt>
                <c:pt idx="47091">
                  <c:v>9.4181999999958996E-4</c:v>
                </c:pt>
                <c:pt idx="47092">
                  <c:v>9.4183999999958995E-4</c:v>
                </c:pt>
                <c:pt idx="47093">
                  <c:v>9.4185999999958994E-4</c:v>
                </c:pt>
                <c:pt idx="47094">
                  <c:v>9.4187999999958993E-4</c:v>
                </c:pt>
                <c:pt idx="47095">
                  <c:v>9.4189999999958992E-4</c:v>
                </c:pt>
                <c:pt idx="47096">
                  <c:v>9.4191999999958991E-4</c:v>
                </c:pt>
                <c:pt idx="47097">
                  <c:v>9.419399999995899E-4</c:v>
                </c:pt>
                <c:pt idx="47098">
                  <c:v>9.4195999999958989E-4</c:v>
                </c:pt>
                <c:pt idx="47099">
                  <c:v>9.4197999999958988E-4</c:v>
                </c:pt>
                <c:pt idx="47100">
                  <c:v>9.4199999999958987E-4</c:v>
                </c:pt>
                <c:pt idx="47101">
                  <c:v>9.4201999999958986E-4</c:v>
                </c:pt>
                <c:pt idx="47102">
                  <c:v>9.4203999999958985E-4</c:v>
                </c:pt>
                <c:pt idx="47103">
                  <c:v>9.4205999999958984E-4</c:v>
                </c:pt>
                <c:pt idx="47104">
                  <c:v>9.4207999999958983E-4</c:v>
                </c:pt>
                <c:pt idx="47105">
                  <c:v>9.4209999999958982E-4</c:v>
                </c:pt>
                <c:pt idx="47106">
                  <c:v>9.421199999995898E-4</c:v>
                </c:pt>
                <c:pt idx="47107">
                  <c:v>9.4213999999958979E-4</c:v>
                </c:pt>
                <c:pt idx="47108">
                  <c:v>9.4215999999958978E-4</c:v>
                </c:pt>
                <c:pt idx="47109">
                  <c:v>9.4217999999958977E-4</c:v>
                </c:pt>
                <c:pt idx="47110">
                  <c:v>9.4219999999958976E-4</c:v>
                </c:pt>
                <c:pt idx="47111">
                  <c:v>9.4221999999958975E-4</c:v>
                </c:pt>
                <c:pt idx="47112">
                  <c:v>9.4223999999958974E-4</c:v>
                </c:pt>
                <c:pt idx="47113">
                  <c:v>9.4225999999958973E-4</c:v>
                </c:pt>
                <c:pt idx="47114">
                  <c:v>9.4227999999958972E-4</c:v>
                </c:pt>
                <c:pt idx="47115">
                  <c:v>9.4229999999958971E-4</c:v>
                </c:pt>
                <c:pt idx="47116">
                  <c:v>9.423199999995897E-4</c:v>
                </c:pt>
                <c:pt idx="47117">
                  <c:v>9.4233999999958969E-4</c:v>
                </c:pt>
                <c:pt idx="47118">
                  <c:v>9.4235999999958968E-4</c:v>
                </c:pt>
                <c:pt idx="47119">
                  <c:v>9.4237999999958967E-4</c:v>
                </c:pt>
                <c:pt idx="47120">
                  <c:v>9.4239999999958966E-4</c:v>
                </c:pt>
                <c:pt idx="47121">
                  <c:v>9.4241999999958965E-4</c:v>
                </c:pt>
                <c:pt idx="47122">
                  <c:v>9.4243999999958964E-4</c:v>
                </c:pt>
                <c:pt idx="47123">
                  <c:v>9.4245999999958963E-4</c:v>
                </c:pt>
                <c:pt idx="47124">
                  <c:v>9.4247999999958962E-4</c:v>
                </c:pt>
                <c:pt idx="47125">
                  <c:v>9.4249999999958961E-4</c:v>
                </c:pt>
                <c:pt idx="47126">
                  <c:v>9.425199999995896E-4</c:v>
                </c:pt>
                <c:pt idx="47127">
                  <c:v>9.4253999999958959E-4</c:v>
                </c:pt>
                <c:pt idx="47128">
                  <c:v>9.4255999999958958E-4</c:v>
                </c:pt>
                <c:pt idx="47129">
                  <c:v>9.4257999999958957E-4</c:v>
                </c:pt>
                <c:pt idx="47130">
                  <c:v>9.4259999999958956E-4</c:v>
                </c:pt>
                <c:pt idx="47131">
                  <c:v>9.4261999999958955E-4</c:v>
                </c:pt>
                <c:pt idx="47132">
                  <c:v>9.4263999999958954E-4</c:v>
                </c:pt>
                <c:pt idx="47133">
                  <c:v>9.4265999999958953E-4</c:v>
                </c:pt>
                <c:pt idx="47134">
                  <c:v>9.4267999999958951E-4</c:v>
                </c:pt>
                <c:pt idx="47135">
                  <c:v>9.426999999995895E-4</c:v>
                </c:pt>
                <c:pt idx="47136">
                  <c:v>9.4271999999958949E-4</c:v>
                </c:pt>
                <c:pt idx="47137">
                  <c:v>9.4273999999958948E-4</c:v>
                </c:pt>
                <c:pt idx="47138">
                  <c:v>9.4275999999958947E-4</c:v>
                </c:pt>
                <c:pt idx="47139">
                  <c:v>9.4277999999958946E-4</c:v>
                </c:pt>
                <c:pt idx="47140">
                  <c:v>9.4279999999958945E-4</c:v>
                </c:pt>
                <c:pt idx="47141">
                  <c:v>9.4281999999958944E-4</c:v>
                </c:pt>
                <c:pt idx="47142">
                  <c:v>9.4283999999958943E-4</c:v>
                </c:pt>
                <c:pt idx="47143">
                  <c:v>9.4285999999958942E-4</c:v>
                </c:pt>
                <c:pt idx="47144">
                  <c:v>9.4287999999958941E-4</c:v>
                </c:pt>
                <c:pt idx="47145">
                  <c:v>9.428999999995894E-4</c:v>
                </c:pt>
                <c:pt idx="47146">
                  <c:v>9.4291999999958939E-4</c:v>
                </c:pt>
                <c:pt idx="47147">
                  <c:v>9.4293999999958938E-4</c:v>
                </c:pt>
                <c:pt idx="47148">
                  <c:v>9.4295999999958937E-4</c:v>
                </c:pt>
                <c:pt idx="47149">
                  <c:v>9.4297999999958936E-4</c:v>
                </c:pt>
                <c:pt idx="47150">
                  <c:v>9.4299999999958935E-4</c:v>
                </c:pt>
                <c:pt idx="47151">
                  <c:v>9.4301999999958934E-4</c:v>
                </c:pt>
                <c:pt idx="47152">
                  <c:v>9.4303999999958933E-4</c:v>
                </c:pt>
                <c:pt idx="47153">
                  <c:v>9.4305999999958932E-4</c:v>
                </c:pt>
                <c:pt idx="47154">
                  <c:v>9.4307999999958931E-4</c:v>
                </c:pt>
                <c:pt idx="47155">
                  <c:v>9.430999999995893E-4</c:v>
                </c:pt>
                <c:pt idx="47156">
                  <c:v>9.4311999999958929E-4</c:v>
                </c:pt>
                <c:pt idx="47157">
                  <c:v>9.4313999999958928E-4</c:v>
                </c:pt>
                <c:pt idx="47158">
                  <c:v>9.4315999999958927E-4</c:v>
                </c:pt>
                <c:pt idx="47159">
                  <c:v>9.4317999999958926E-4</c:v>
                </c:pt>
                <c:pt idx="47160">
                  <c:v>9.4319999999958925E-4</c:v>
                </c:pt>
                <c:pt idx="47161">
                  <c:v>9.4321999999958924E-4</c:v>
                </c:pt>
                <c:pt idx="47162">
                  <c:v>9.4323999999958922E-4</c:v>
                </c:pt>
                <c:pt idx="47163">
                  <c:v>9.4325999999958921E-4</c:v>
                </c:pt>
                <c:pt idx="47164">
                  <c:v>9.432799999995892E-4</c:v>
                </c:pt>
                <c:pt idx="47165">
                  <c:v>9.4329999999958919E-4</c:v>
                </c:pt>
                <c:pt idx="47166">
                  <c:v>9.4331999999958918E-4</c:v>
                </c:pt>
                <c:pt idx="47167">
                  <c:v>9.4333999999958917E-4</c:v>
                </c:pt>
                <c:pt idx="47168">
                  <c:v>9.4335999999958916E-4</c:v>
                </c:pt>
                <c:pt idx="47169">
                  <c:v>9.4337999999958915E-4</c:v>
                </c:pt>
                <c:pt idx="47170">
                  <c:v>9.4339999999958914E-4</c:v>
                </c:pt>
                <c:pt idx="47171">
                  <c:v>9.4341999999958913E-4</c:v>
                </c:pt>
                <c:pt idx="47172">
                  <c:v>9.4343999999958912E-4</c:v>
                </c:pt>
                <c:pt idx="47173">
                  <c:v>9.4345999999958911E-4</c:v>
                </c:pt>
                <c:pt idx="47174">
                  <c:v>9.434799999995891E-4</c:v>
                </c:pt>
                <c:pt idx="47175">
                  <c:v>9.4349999999958909E-4</c:v>
                </c:pt>
                <c:pt idx="47176">
                  <c:v>9.4351999999958908E-4</c:v>
                </c:pt>
                <c:pt idx="47177">
                  <c:v>9.4353999999958907E-4</c:v>
                </c:pt>
                <c:pt idx="47178">
                  <c:v>9.4355999999958906E-4</c:v>
                </c:pt>
                <c:pt idx="47179">
                  <c:v>9.4357999999958905E-4</c:v>
                </c:pt>
                <c:pt idx="47180">
                  <c:v>9.4359999999958904E-4</c:v>
                </c:pt>
                <c:pt idx="47181">
                  <c:v>9.4361999999958903E-4</c:v>
                </c:pt>
                <c:pt idx="47182">
                  <c:v>9.4363999999958902E-4</c:v>
                </c:pt>
                <c:pt idx="47183">
                  <c:v>9.4365999999958901E-4</c:v>
                </c:pt>
                <c:pt idx="47184">
                  <c:v>9.43679999999589E-4</c:v>
                </c:pt>
                <c:pt idx="47185">
                  <c:v>9.4369999999958899E-4</c:v>
                </c:pt>
                <c:pt idx="47186">
                  <c:v>9.4371999999958898E-4</c:v>
                </c:pt>
                <c:pt idx="47187">
                  <c:v>9.4373999999958897E-4</c:v>
                </c:pt>
                <c:pt idx="47188">
                  <c:v>9.4375999999958896E-4</c:v>
                </c:pt>
                <c:pt idx="47189">
                  <c:v>9.4377999999958895E-4</c:v>
                </c:pt>
                <c:pt idx="47190">
                  <c:v>9.4379999999958893E-4</c:v>
                </c:pt>
                <c:pt idx="47191">
                  <c:v>9.4381999999958892E-4</c:v>
                </c:pt>
                <c:pt idx="47192">
                  <c:v>9.4383999999958891E-4</c:v>
                </c:pt>
                <c:pt idx="47193">
                  <c:v>9.438599999995889E-4</c:v>
                </c:pt>
                <c:pt idx="47194">
                  <c:v>9.4387999999958889E-4</c:v>
                </c:pt>
                <c:pt idx="47195">
                  <c:v>9.4389999999958888E-4</c:v>
                </c:pt>
                <c:pt idx="47196">
                  <c:v>9.4391999999958887E-4</c:v>
                </c:pt>
                <c:pt idx="47197">
                  <c:v>9.4393999999958886E-4</c:v>
                </c:pt>
                <c:pt idx="47198">
                  <c:v>9.4395999999958885E-4</c:v>
                </c:pt>
                <c:pt idx="47199">
                  <c:v>9.4397999999958884E-4</c:v>
                </c:pt>
                <c:pt idx="47200">
                  <c:v>9.4399999999958883E-4</c:v>
                </c:pt>
                <c:pt idx="47201">
                  <c:v>9.4401999999958882E-4</c:v>
                </c:pt>
                <c:pt idx="47202">
                  <c:v>9.4403999999958881E-4</c:v>
                </c:pt>
                <c:pt idx="47203">
                  <c:v>9.440599999995888E-4</c:v>
                </c:pt>
                <c:pt idx="47204">
                  <c:v>9.4407999999958879E-4</c:v>
                </c:pt>
                <c:pt idx="47205">
                  <c:v>9.4409999999958878E-4</c:v>
                </c:pt>
                <c:pt idx="47206">
                  <c:v>9.4411999999958877E-4</c:v>
                </c:pt>
                <c:pt idx="47207">
                  <c:v>9.4413999999958876E-4</c:v>
                </c:pt>
                <c:pt idx="47208">
                  <c:v>9.4415999999958875E-4</c:v>
                </c:pt>
                <c:pt idx="47209">
                  <c:v>9.4417999999958874E-4</c:v>
                </c:pt>
                <c:pt idx="47210">
                  <c:v>9.4419999999958873E-4</c:v>
                </c:pt>
                <c:pt idx="47211">
                  <c:v>9.4421999999958872E-4</c:v>
                </c:pt>
                <c:pt idx="47212">
                  <c:v>9.4423999999958871E-4</c:v>
                </c:pt>
                <c:pt idx="47213">
                  <c:v>9.442599999995887E-4</c:v>
                </c:pt>
                <c:pt idx="47214">
                  <c:v>9.4427999999958869E-4</c:v>
                </c:pt>
                <c:pt idx="47215">
                  <c:v>9.4429999999958868E-4</c:v>
                </c:pt>
                <c:pt idx="47216">
                  <c:v>9.4431999999958867E-4</c:v>
                </c:pt>
                <c:pt idx="47217">
                  <c:v>9.4433999999958866E-4</c:v>
                </c:pt>
                <c:pt idx="47218">
                  <c:v>9.4435999999958864E-4</c:v>
                </c:pt>
                <c:pt idx="47219">
                  <c:v>9.4437999999958863E-4</c:v>
                </c:pt>
                <c:pt idx="47220">
                  <c:v>9.4439999999958862E-4</c:v>
                </c:pt>
                <c:pt idx="47221">
                  <c:v>9.4441999999958861E-4</c:v>
                </c:pt>
                <c:pt idx="47222">
                  <c:v>9.444399999995886E-4</c:v>
                </c:pt>
                <c:pt idx="47223">
                  <c:v>9.4445999999958859E-4</c:v>
                </c:pt>
                <c:pt idx="47224">
                  <c:v>9.4447999999958858E-4</c:v>
                </c:pt>
                <c:pt idx="47225">
                  <c:v>9.4449999999958857E-4</c:v>
                </c:pt>
                <c:pt idx="47226">
                  <c:v>9.4451999999958856E-4</c:v>
                </c:pt>
                <c:pt idx="47227">
                  <c:v>9.4453999999958855E-4</c:v>
                </c:pt>
                <c:pt idx="47228">
                  <c:v>9.4455999999958854E-4</c:v>
                </c:pt>
                <c:pt idx="47229">
                  <c:v>9.4457999999958853E-4</c:v>
                </c:pt>
                <c:pt idx="47230">
                  <c:v>9.4459999999958852E-4</c:v>
                </c:pt>
                <c:pt idx="47231">
                  <c:v>9.4461999999958851E-4</c:v>
                </c:pt>
                <c:pt idx="47232">
                  <c:v>9.446399999995885E-4</c:v>
                </c:pt>
                <c:pt idx="47233">
                  <c:v>9.4465999999958849E-4</c:v>
                </c:pt>
                <c:pt idx="47234">
                  <c:v>9.4467999999958848E-4</c:v>
                </c:pt>
                <c:pt idx="47235">
                  <c:v>9.4469999999958847E-4</c:v>
                </c:pt>
                <c:pt idx="47236">
                  <c:v>9.4471999999958846E-4</c:v>
                </c:pt>
                <c:pt idx="47237">
                  <c:v>9.4473999999958845E-4</c:v>
                </c:pt>
                <c:pt idx="47238">
                  <c:v>9.4475999999958844E-4</c:v>
                </c:pt>
                <c:pt idx="47239">
                  <c:v>9.4477999999958843E-4</c:v>
                </c:pt>
                <c:pt idx="47240">
                  <c:v>9.4479999999958842E-4</c:v>
                </c:pt>
                <c:pt idx="47241">
                  <c:v>9.4481999999958841E-4</c:v>
                </c:pt>
                <c:pt idx="47242">
                  <c:v>9.448399999995884E-4</c:v>
                </c:pt>
                <c:pt idx="47243">
                  <c:v>9.4485999999958839E-4</c:v>
                </c:pt>
                <c:pt idx="47244">
                  <c:v>9.4487999999958838E-4</c:v>
                </c:pt>
                <c:pt idx="47245">
                  <c:v>9.4489999999958837E-4</c:v>
                </c:pt>
                <c:pt idx="47246">
                  <c:v>9.4491999999958835E-4</c:v>
                </c:pt>
                <c:pt idx="47247">
                  <c:v>9.4493999999958834E-4</c:v>
                </c:pt>
                <c:pt idx="47248">
                  <c:v>9.4495999999958833E-4</c:v>
                </c:pt>
                <c:pt idx="47249">
                  <c:v>9.4497999999958832E-4</c:v>
                </c:pt>
                <c:pt idx="47250">
                  <c:v>9.4499999999958831E-4</c:v>
                </c:pt>
                <c:pt idx="47251">
                  <c:v>9.450199999995883E-4</c:v>
                </c:pt>
                <c:pt idx="47252">
                  <c:v>9.4503999999958829E-4</c:v>
                </c:pt>
                <c:pt idx="47253">
                  <c:v>9.4505999999958828E-4</c:v>
                </c:pt>
                <c:pt idx="47254">
                  <c:v>9.4507999999958827E-4</c:v>
                </c:pt>
                <c:pt idx="47255">
                  <c:v>9.4509999999958826E-4</c:v>
                </c:pt>
                <c:pt idx="47256">
                  <c:v>9.4511999999958825E-4</c:v>
                </c:pt>
                <c:pt idx="47257">
                  <c:v>9.4513999999958824E-4</c:v>
                </c:pt>
                <c:pt idx="47258">
                  <c:v>9.4515999999958823E-4</c:v>
                </c:pt>
                <c:pt idx="47259">
                  <c:v>9.4517999999958822E-4</c:v>
                </c:pt>
                <c:pt idx="47260">
                  <c:v>9.4519999999958821E-4</c:v>
                </c:pt>
                <c:pt idx="47261">
                  <c:v>9.452199999995882E-4</c:v>
                </c:pt>
                <c:pt idx="47262">
                  <c:v>9.4523999999958819E-4</c:v>
                </c:pt>
                <c:pt idx="47263">
                  <c:v>9.4525999999958818E-4</c:v>
                </c:pt>
                <c:pt idx="47264">
                  <c:v>9.4527999999958817E-4</c:v>
                </c:pt>
                <c:pt idx="47265">
                  <c:v>9.4529999999958816E-4</c:v>
                </c:pt>
                <c:pt idx="47266">
                  <c:v>9.4531999999958815E-4</c:v>
                </c:pt>
                <c:pt idx="47267">
                  <c:v>9.4533999999958814E-4</c:v>
                </c:pt>
                <c:pt idx="47268">
                  <c:v>9.4535999999958813E-4</c:v>
                </c:pt>
                <c:pt idx="47269">
                  <c:v>9.4537999999958812E-4</c:v>
                </c:pt>
                <c:pt idx="47270">
                  <c:v>9.4539999999958811E-4</c:v>
                </c:pt>
                <c:pt idx="47271">
                  <c:v>9.454199999995881E-4</c:v>
                </c:pt>
                <c:pt idx="47272">
                  <c:v>9.4543999999958809E-4</c:v>
                </c:pt>
                <c:pt idx="47273">
                  <c:v>9.4545999999958808E-4</c:v>
                </c:pt>
                <c:pt idx="47274">
                  <c:v>9.4547999999958806E-4</c:v>
                </c:pt>
                <c:pt idx="47275">
                  <c:v>9.4549999999958805E-4</c:v>
                </c:pt>
                <c:pt idx="47276">
                  <c:v>9.4551999999958804E-4</c:v>
                </c:pt>
                <c:pt idx="47277">
                  <c:v>9.4553999999958803E-4</c:v>
                </c:pt>
                <c:pt idx="47278">
                  <c:v>9.4555999999958802E-4</c:v>
                </c:pt>
                <c:pt idx="47279">
                  <c:v>9.4557999999958801E-4</c:v>
                </c:pt>
                <c:pt idx="47280">
                  <c:v>9.45599999999588E-4</c:v>
                </c:pt>
                <c:pt idx="47281">
                  <c:v>9.4561999999958799E-4</c:v>
                </c:pt>
                <c:pt idx="47282">
                  <c:v>9.4563999999958798E-4</c:v>
                </c:pt>
                <c:pt idx="47283">
                  <c:v>9.4565999999958797E-4</c:v>
                </c:pt>
                <c:pt idx="47284">
                  <c:v>9.4567999999958796E-4</c:v>
                </c:pt>
                <c:pt idx="47285">
                  <c:v>9.4569999999958795E-4</c:v>
                </c:pt>
                <c:pt idx="47286">
                  <c:v>9.4571999999958794E-4</c:v>
                </c:pt>
                <c:pt idx="47287">
                  <c:v>9.4573999999958793E-4</c:v>
                </c:pt>
                <c:pt idx="47288">
                  <c:v>9.4575999999958792E-4</c:v>
                </c:pt>
                <c:pt idx="47289">
                  <c:v>9.4577999999958791E-4</c:v>
                </c:pt>
                <c:pt idx="47290">
                  <c:v>9.457999999995879E-4</c:v>
                </c:pt>
                <c:pt idx="47291">
                  <c:v>9.4581999999958789E-4</c:v>
                </c:pt>
                <c:pt idx="47292">
                  <c:v>9.4583999999958788E-4</c:v>
                </c:pt>
                <c:pt idx="47293">
                  <c:v>9.4585999999958787E-4</c:v>
                </c:pt>
                <c:pt idx="47294">
                  <c:v>9.4587999999958786E-4</c:v>
                </c:pt>
                <c:pt idx="47295">
                  <c:v>9.4589999999958785E-4</c:v>
                </c:pt>
                <c:pt idx="47296">
                  <c:v>9.4591999999958784E-4</c:v>
                </c:pt>
                <c:pt idx="47297">
                  <c:v>9.4593999999958783E-4</c:v>
                </c:pt>
                <c:pt idx="47298">
                  <c:v>9.4595999999958782E-4</c:v>
                </c:pt>
                <c:pt idx="47299">
                  <c:v>9.4597999999958781E-4</c:v>
                </c:pt>
                <c:pt idx="47300">
                  <c:v>9.459999999995878E-4</c:v>
                </c:pt>
                <c:pt idx="47301">
                  <c:v>9.4601999999958779E-4</c:v>
                </c:pt>
                <c:pt idx="47302">
                  <c:v>9.4603999999958777E-4</c:v>
                </c:pt>
                <c:pt idx="47303">
                  <c:v>9.4605999999958776E-4</c:v>
                </c:pt>
                <c:pt idx="47304">
                  <c:v>9.4607999999958775E-4</c:v>
                </c:pt>
                <c:pt idx="47305">
                  <c:v>9.4609999999958774E-4</c:v>
                </c:pt>
                <c:pt idx="47306">
                  <c:v>9.4611999999958773E-4</c:v>
                </c:pt>
                <c:pt idx="47307">
                  <c:v>9.4613999999958772E-4</c:v>
                </c:pt>
                <c:pt idx="47308">
                  <c:v>9.4615999999958771E-4</c:v>
                </c:pt>
                <c:pt idx="47309">
                  <c:v>9.461799999995877E-4</c:v>
                </c:pt>
                <c:pt idx="47310">
                  <c:v>9.4619999999958769E-4</c:v>
                </c:pt>
                <c:pt idx="47311">
                  <c:v>9.4621999999958768E-4</c:v>
                </c:pt>
                <c:pt idx="47312">
                  <c:v>9.4623999999958767E-4</c:v>
                </c:pt>
                <c:pt idx="47313">
                  <c:v>9.4625999999958766E-4</c:v>
                </c:pt>
                <c:pt idx="47314">
                  <c:v>9.4627999999958765E-4</c:v>
                </c:pt>
                <c:pt idx="47315">
                  <c:v>9.4629999999958764E-4</c:v>
                </c:pt>
                <c:pt idx="47316">
                  <c:v>9.4631999999958763E-4</c:v>
                </c:pt>
                <c:pt idx="47317">
                  <c:v>9.4633999999958762E-4</c:v>
                </c:pt>
                <c:pt idx="47318">
                  <c:v>9.4635999999958761E-4</c:v>
                </c:pt>
                <c:pt idx="47319">
                  <c:v>9.463799999995876E-4</c:v>
                </c:pt>
                <c:pt idx="47320">
                  <c:v>9.4639999999958759E-4</c:v>
                </c:pt>
                <c:pt idx="47321">
                  <c:v>9.4641999999958758E-4</c:v>
                </c:pt>
                <c:pt idx="47322">
                  <c:v>9.4643999999958757E-4</c:v>
                </c:pt>
                <c:pt idx="47323">
                  <c:v>9.4645999999958756E-4</c:v>
                </c:pt>
                <c:pt idx="47324">
                  <c:v>9.4647999999958755E-4</c:v>
                </c:pt>
                <c:pt idx="47325">
                  <c:v>9.4649999999958754E-4</c:v>
                </c:pt>
                <c:pt idx="47326">
                  <c:v>9.4651999999958753E-4</c:v>
                </c:pt>
                <c:pt idx="47327">
                  <c:v>9.4653999999958752E-4</c:v>
                </c:pt>
                <c:pt idx="47328">
                  <c:v>9.4655999999958751E-4</c:v>
                </c:pt>
                <c:pt idx="47329">
                  <c:v>9.465799999995875E-4</c:v>
                </c:pt>
                <c:pt idx="47330">
                  <c:v>9.4659999999958748E-4</c:v>
                </c:pt>
                <c:pt idx="47331">
                  <c:v>9.4661999999958747E-4</c:v>
                </c:pt>
                <c:pt idx="47332">
                  <c:v>9.4663999999958746E-4</c:v>
                </c:pt>
                <c:pt idx="47333">
                  <c:v>9.4665999999958745E-4</c:v>
                </c:pt>
                <c:pt idx="47334">
                  <c:v>9.4667999999958744E-4</c:v>
                </c:pt>
                <c:pt idx="47335">
                  <c:v>9.4669999999958743E-4</c:v>
                </c:pt>
                <c:pt idx="47336">
                  <c:v>9.4671999999958742E-4</c:v>
                </c:pt>
                <c:pt idx="47337">
                  <c:v>9.4673999999958741E-4</c:v>
                </c:pt>
                <c:pt idx="47338">
                  <c:v>9.467599999995874E-4</c:v>
                </c:pt>
                <c:pt idx="47339">
                  <c:v>9.4677999999958739E-4</c:v>
                </c:pt>
                <c:pt idx="47340">
                  <c:v>9.4679999999958738E-4</c:v>
                </c:pt>
                <c:pt idx="47341">
                  <c:v>9.4681999999958737E-4</c:v>
                </c:pt>
                <c:pt idx="47342">
                  <c:v>9.4683999999958736E-4</c:v>
                </c:pt>
                <c:pt idx="47343">
                  <c:v>9.4685999999958735E-4</c:v>
                </c:pt>
                <c:pt idx="47344">
                  <c:v>9.4687999999958734E-4</c:v>
                </c:pt>
                <c:pt idx="47345">
                  <c:v>9.4689999999958733E-4</c:v>
                </c:pt>
                <c:pt idx="47346">
                  <c:v>9.4691999999958732E-4</c:v>
                </c:pt>
                <c:pt idx="47347">
                  <c:v>9.4693999999958731E-4</c:v>
                </c:pt>
                <c:pt idx="47348">
                  <c:v>9.469599999995873E-4</c:v>
                </c:pt>
                <c:pt idx="47349">
                  <c:v>9.4697999999958729E-4</c:v>
                </c:pt>
                <c:pt idx="47350">
                  <c:v>9.4699999999958728E-4</c:v>
                </c:pt>
                <c:pt idx="47351">
                  <c:v>9.4701999999958727E-4</c:v>
                </c:pt>
                <c:pt idx="47352">
                  <c:v>9.4703999999958726E-4</c:v>
                </c:pt>
                <c:pt idx="47353">
                  <c:v>9.4705999999958725E-4</c:v>
                </c:pt>
                <c:pt idx="47354">
                  <c:v>9.4707999999958724E-4</c:v>
                </c:pt>
                <c:pt idx="47355">
                  <c:v>9.4709999999958723E-4</c:v>
                </c:pt>
                <c:pt idx="47356">
                  <c:v>9.4711999999958722E-4</c:v>
                </c:pt>
                <c:pt idx="47357">
                  <c:v>9.4713999999958721E-4</c:v>
                </c:pt>
                <c:pt idx="47358">
                  <c:v>9.4715999999958719E-4</c:v>
                </c:pt>
                <c:pt idx="47359">
                  <c:v>9.4717999999958718E-4</c:v>
                </c:pt>
                <c:pt idx="47360">
                  <c:v>9.4719999999958717E-4</c:v>
                </c:pt>
                <c:pt idx="47361">
                  <c:v>9.4721999999958716E-4</c:v>
                </c:pt>
                <c:pt idx="47362">
                  <c:v>9.4723999999958715E-4</c:v>
                </c:pt>
                <c:pt idx="47363">
                  <c:v>9.4725999999958714E-4</c:v>
                </c:pt>
                <c:pt idx="47364">
                  <c:v>9.4727999999958713E-4</c:v>
                </c:pt>
                <c:pt idx="47365">
                  <c:v>9.4729999999958712E-4</c:v>
                </c:pt>
                <c:pt idx="47366">
                  <c:v>9.4731999999958711E-4</c:v>
                </c:pt>
                <c:pt idx="47367">
                  <c:v>9.473399999995871E-4</c:v>
                </c:pt>
                <c:pt idx="47368">
                  <c:v>9.4735999999958709E-4</c:v>
                </c:pt>
                <c:pt idx="47369">
                  <c:v>9.4737999999958708E-4</c:v>
                </c:pt>
                <c:pt idx="47370">
                  <c:v>9.4739999999958707E-4</c:v>
                </c:pt>
                <c:pt idx="47371">
                  <c:v>9.4741999999958706E-4</c:v>
                </c:pt>
                <c:pt idx="47372">
                  <c:v>9.4743999999958705E-4</c:v>
                </c:pt>
                <c:pt idx="47373">
                  <c:v>9.4745999999958704E-4</c:v>
                </c:pt>
                <c:pt idx="47374">
                  <c:v>9.4747999999958703E-4</c:v>
                </c:pt>
                <c:pt idx="47375">
                  <c:v>9.4749999999958702E-4</c:v>
                </c:pt>
                <c:pt idx="47376">
                  <c:v>9.4751999999958701E-4</c:v>
                </c:pt>
                <c:pt idx="47377">
                  <c:v>9.47539999999587E-4</c:v>
                </c:pt>
                <c:pt idx="47378">
                  <c:v>9.4755999999958699E-4</c:v>
                </c:pt>
                <c:pt idx="47379">
                  <c:v>9.4757999999958698E-4</c:v>
                </c:pt>
                <c:pt idx="47380">
                  <c:v>9.4759999999958697E-4</c:v>
                </c:pt>
                <c:pt idx="47381">
                  <c:v>9.4761999999958696E-4</c:v>
                </c:pt>
                <c:pt idx="47382">
                  <c:v>9.4763999999958695E-4</c:v>
                </c:pt>
                <c:pt idx="47383">
                  <c:v>9.4765999999958694E-4</c:v>
                </c:pt>
                <c:pt idx="47384">
                  <c:v>9.4767999999958693E-4</c:v>
                </c:pt>
                <c:pt idx="47385">
                  <c:v>9.4769999999958692E-4</c:v>
                </c:pt>
                <c:pt idx="47386">
                  <c:v>9.4771999999958691E-4</c:v>
                </c:pt>
                <c:pt idx="47387">
                  <c:v>9.4773999999958689E-4</c:v>
                </c:pt>
                <c:pt idx="47388">
                  <c:v>9.4775999999958688E-4</c:v>
                </c:pt>
                <c:pt idx="47389">
                  <c:v>9.4777999999958687E-4</c:v>
                </c:pt>
                <c:pt idx="47390">
                  <c:v>9.4779999999958686E-4</c:v>
                </c:pt>
                <c:pt idx="47391">
                  <c:v>9.4781999999958685E-4</c:v>
                </c:pt>
                <c:pt idx="47392">
                  <c:v>9.4783999999958684E-4</c:v>
                </c:pt>
                <c:pt idx="47393">
                  <c:v>9.4785999999958683E-4</c:v>
                </c:pt>
                <c:pt idx="47394">
                  <c:v>9.4787999999958682E-4</c:v>
                </c:pt>
                <c:pt idx="47395">
                  <c:v>9.4789999999958681E-4</c:v>
                </c:pt>
                <c:pt idx="47396">
                  <c:v>9.479199999995868E-4</c:v>
                </c:pt>
                <c:pt idx="47397">
                  <c:v>9.4793999999958679E-4</c:v>
                </c:pt>
                <c:pt idx="47398">
                  <c:v>9.4795999999958678E-4</c:v>
                </c:pt>
                <c:pt idx="47399">
                  <c:v>9.4797999999958677E-4</c:v>
                </c:pt>
                <c:pt idx="47400">
                  <c:v>9.4799999999958676E-4</c:v>
                </c:pt>
                <c:pt idx="47401">
                  <c:v>9.4801999999958675E-4</c:v>
                </c:pt>
                <c:pt idx="47402">
                  <c:v>9.4803999999958674E-4</c:v>
                </c:pt>
                <c:pt idx="47403">
                  <c:v>9.4805999999958673E-4</c:v>
                </c:pt>
                <c:pt idx="47404">
                  <c:v>9.4807999999958672E-4</c:v>
                </c:pt>
                <c:pt idx="47405">
                  <c:v>9.4809999999958671E-4</c:v>
                </c:pt>
                <c:pt idx="47406">
                  <c:v>9.481199999995867E-4</c:v>
                </c:pt>
                <c:pt idx="47407">
                  <c:v>9.4813999999958669E-4</c:v>
                </c:pt>
                <c:pt idx="47408">
                  <c:v>9.4815999999958668E-4</c:v>
                </c:pt>
                <c:pt idx="47409">
                  <c:v>9.4817999999958667E-4</c:v>
                </c:pt>
                <c:pt idx="47410">
                  <c:v>9.4819999999958666E-4</c:v>
                </c:pt>
                <c:pt idx="47411">
                  <c:v>9.4821999999958665E-4</c:v>
                </c:pt>
                <c:pt idx="47412">
                  <c:v>9.4823999999958664E-4</c:v>
                </c:pt>
                <c:pt idx="47413">
                  <c:v>9.4825999999958663E-4</c:v>
                </c:pt>
                <c:pt idx="47414">
                  <c:v>9.4827999999958662E-4</c:v>
                </c:pt>
                <c:pt idx="47415">
                  <c:v>9.482999999995866E-4</c:v>
                </c:pt>
                <c:pt idx="47416">
                  <c:v>9.4831999999958659E-4</c:v>
                </c:pt>
                <c:pt idx="47417">
                  <c:v>9.4833999999958658E-4</c:v>
                </c:pt>
                <c:pt idx="47418">
                  <c:v>9.4835999999958657E-4</c:v>
                </c:pt>
                <c:pt idx="47419">
                  <c:v>9.4837999999958656E-4</c:v>
                </c:pt>
                <c:pt idx="47420">
                  <c:v>9.4839999999958655E-4</c:v>
                </c:pt>
                <c:pt idx="47421">
                  <c:v>9.4841999999958654E-4</c:v>
                </c:pt>
                <c:pt idx="47422">
                  <c:v>9.4843999999958653E-4</c:v>
                </c:pt>
                <c:pt idx="47423">
                  <c:v>9.4845999999958652E-4</c:v>
                </c:pt>
                <c:pt idx="47424">
                  <c:v>9.4847999999958651E-4</c:v>
                </c:pt>
                <c:pt idx="47425">
                  <c:v>9.484999999995865E-4</c:v>
                </c:pt>
                <c:pt idx="47426">
                  <c:v>9.4851999999958649E-4</c:v>
                </c:pt>
                <c:pt idx="47427">
                  <c:v>9.4853999999958648E-4</c:v>
                </c:pt>
                <c:pt idx="47428">
                  <c:v>9.4855999999958647E-4</c:v>
                </c:pt>
                <c:pt idx="47429">
                  <c:v>9.4857999999958646E-4</c:v>
                </c:pt>
                <c:pt idx="47430">
                  <c:v>9.4859999999958645E-4</c:v>
                </c:pt>
                <c:pt idx="47431">
                  <c:v>9.4861999999958644E-4</c:v>
                </c:pt>
                <c:pt idx="47432">
                  <c:v>9.4863999999958643E-4</c:v>
                </c:pt>
                <c:pt idx="47433">
                  <c:v>9.4865999999958642E-4</c:v>
                </c:pt>
                <c:pt idx="47434">
                  <c:v>9.4867999999958641E-4</c:v>
                </c:pt>
                <c:pt idx="47435">
                  <c:v>9.486999999995864E-4</c:v>
                </c:pt>
                <c:pt idx="47436">
                  <c:v>9.4871999999958639E-4</c:v>
                </c:pt>
                <c:pt idx="47437">
                  <c:v>9.4873999999958638E-4</c:v>
                </c:pt>
                <c:pt idx="47438">
                  <c:v>9.4875999999958637E-4</c:v>
                </c:pt>
                <c:pt idx="47439">
                  <c:v>9.4877999999958636E-4</c:v>
                </c:pt>
                <c:pt idx="47440">
                  <c:v>9.4879999999958635E-4</c:v>
                </c:pt>
                <c:pt idx="47441">
                  <c:v>9.4881999999958634E-4</c:v>
                </c:pt>
                <c:pt idx="47442">
                  <c:v>9.4883999999958633E-4</c:v>
                </c:pt>
                <c:pt idx="47443">
                  <c:v>9.4885999999958631E-4</c:v>
                </c:pt>
                <c:pt idx="47444">
                  <c:v>9.488799999995863E-4</c:v>
                </c:pt>
                <c:pt idx="47445">
                  <c:v>9.4889999999958629E-4</c:v>
                </c:pt>
                <c:pt idx="47446">
                  <c:v>9.4891999999958628E-4</c:v>
                </c:pt>
                <c:pt idx="47447">
                  <c:v>9.4893999999958627E-4</c:v>
                </c:pt>
                <c:pt idx="47448">
                  <c:v>9.4895999999958626E-4</c:v>
                </c:pt>
                <c:pt idx="47449">
                  <c:v>9.4897999999958625E-4</c:v>
                </c:pt>
                <c:pt idx="47450">
                  <c:v>9.4899999999958624E-4</c:v>
                </c:pt>
                <c:pt idx="47451">
                  <c:v>9.4901999999958623E-4</c:v>
                </c:pt>
                <c:pt idx="47452">
                  <c:v>9.4903999999958622E-4</c:v>
                </c:pt>
                <c:pt idx="47453">
                  <c:v>9.4905999999958621E-4</c:v>
                </c:pt>
                <c:pt idx="47454">
                  <c:v>9.490799999995862E-4</c:v>
                </c:pt>
                <c:pt idx="47455">
                  <c:v>9.4909999999958619E-4</c:v>
                </c:pt>
                <c:pt idx="47456">
                  <c:v>9.4911999999958618E-4</c:v>
                </c:pt>
                <c:pt idx="47457">
                  <c:v>9.4913999999958617E-4</c:v>
                </c:pt>
                <c:pt idx="47458">
                  <c:v>9.4915999999958616E-4</c:v>
                </c:pt>
                <c:pt idx="47459">
                  <c:v>9.4917999999958615E-4</c:v>
                </c:pt>
                <c:pt idx="47460">
                  <c:v>9.4919999999958614E-4</c:v>
                </c:pt>
                <c:pt idx="47461">
                  <c:v>9.4921999999958613E-4</c:v>
                </c:pt>
                <c:pt idx="47462">
                  <c:v>9.4923999999958612E-4</c:v>
                </c:pt>
                <c:pt idx="47463">
                  <c:v>9.4925999999958611E-4</c:v>
                </c:pt>
                <c:pt idx="47464">
                  <c:v>9.492799999995861E-4</c:v>
                </c:pt>
                <c:pt idx="47465">
                  <c:v>9.4929999999958609E-4</c:v>
                </c:pt>
                <c:pt idx="47466">
                  <c:v>9.4931999999958608E-4</c:v>
                </c:pt>
                <c:pt idx="47467">
                  <c:v>9.4933999999958607E-4</c:v>
                </c:pt>
                <c:pt idx="47468">
                  <c:v>9.4935999999958606E-4</c:v>
                </c:pt>
                <c:pt idx="47469">
                  <c:v>9.4937999999958605E-4</c:v>
                </c:pt>
                <c:pt idx="47470">
                  <c:v>9.4939999999958604E-4</c:v>
                </c:pt>
                <c:pt idx="47471">
                  <c:v>9.4941999999958602E-4</c:v>
                </c:pt>
                <c:pt idx="47472">
                  <c:v>9.4943999999958601E-4</c:v>
                </c:pt>
                <c:pt idx="47473">
                  <c:v>9.49459999999586E-4</c:v>
                </c:pt>
                <c:pt idx="47474">
                  <c:v>9.4947999999958599E-4</c:v>
                </c:pt>
                <c:pt idx="47475">
                  <c:v>9.4949999999958598E-4</c:v>
                </c:pt>
                <c:pt idx="47476">
                  <c:v>9.4951999999958597E-4</c:v>
                </c:pt>
                <c:pt idx="47477">
                  <c:v>9.4953999999958596E-4</c:v>
                </c:pt>
                <c:pt idx="47478">
                  <c:v>9.4955999999958595E-4</c:v>
                </c:pt>
                <c:pt idx="47479">
                  <c:v>9.4957999999958594E-4</c:v>
                </c:pt>
                <c:pt idx="47480">
                  <c:v>9.4959999999958593E-4</c:v>
                </c:pt>
                <c:pt idx="47481">
                  <c:v>9.4961999999958592E-4</c:v>
                </c:pt>
                <c:pt idx="47482">
                  <c:v>9.4963999999958591E-4</c:v>
                </c:pt>
                <c:pt idx="47483">
                  <c:v>9.496599999995859E-4</c:v>
                </c:pt>
                <c:pt idx="47484">
                  <c:v>9.4967999999958589E-4</c:v>
                </c:pt>
                <c:pt idx="47485">
                  <c:v>9.4969999999958588E-4</c:v>
                </c:pt>
                <c:pt idx="47486">
                  <c:v>9.4971999999958587E-4</c:v>
                </c:pt>
                <c:pt idx="47487">
                  <c:v>9.4973999999958586E-4</c:v>
                </c:pt>
                <c:pt idx="47488">
                  <c:v>9.4975999999958585E-4</c:v>
                </c:pt>
                <c:pt idx="47489">
                  <c:v>9.4977999999958584E-4</c:v>
                </c:pt>
                <c:pt idx="47490">
                  <c:v>9.4979999999958583E-4</c:v>
                </c:pt>
                <c:pt idx="47491">
                  <c:v>9.4981999999958582E-4</c:v>
                </c:pt>
                <c:pt idx="47492">
                  <c:v>9.4983999999958581E-4</c:v>
                </c:pt>
                <c:pt idx="47493">
                  <c:v>9.498599999995858E-4</c:v>
                </c:pt>
                <c:pt idx="47494">
                  <c:v>9.4987999999958579E-4</c:v>
                </c:pt>
                <c:pt idx="47495">
                  <c:v>9.4989999999958578E-4</c:v>
                </c:pt>
                <c:pt idx="47496">
                  <c:v>9.4991999999958577E-4</c:v>
                </c:pt>
                <c:pt idx="47497">
                  <c:v>9.4993999999958576E-4</c:v>
                </c:pt>
                <c:pt idx="47498">
                  <c:v>9.4995999999958575E-4</c:v>
                </c:pt>
                <c:pt idx="47499">
                  <c:v>9.4997999999958573E-4</c:v>
                </c:pt>
                <c:pt idx="47500">
                  <c:v>9.4999999999958572E-4</c:v>
                </c:pt>
                <c:pt idx="47501">
                  <c:v>9.5001999999958571E-4</c:v>
                </c:pt>
                <c:pt idx="47502">
                  <c:v>9.500399999995857E-4</c:v>
                </c:pt>
                <c:pt idx="47503">
                  <c:v>9.5005999999958569E-4</c:v>
                </c:pt>
                <c:pt idx="47504">
                  <c:v>9.5007999999958568E-4</c:v>
                </c:pt>
                <c:pt idx="47505">
                  <c:v>9.5009999999958567E-4</c:v>
                </c:pt>
                <c:pt idx="47506">
                  <c:v>9.5011999999958566E-4</c:v>
                </c:pt>
                <c:pt idx="47507">
                  <c:v>9.5013999999958565E-4</c:v>
                </c:pt>
                <c:pt idx="47508">
                  <c:v>9.5015999999958564E-4</c:v>
                </c:pt>
                <c:pt idx="47509">
                  <c:v>9.5017999999958563E-4</c:v>
                </c:pt>
                <c:pt idx="47510">
                  <c:v>9.5019999999958562E-4</c:v>
                </c:pt>
                <c:pt idx="47511">
                  <c:v>9.5021999999958561E-4</c:v>
                </c:pt>
                <c:pt idx="47512">
                  <c:v>9.502399999995856E-4</c:v>
                </c:pt>
                <c:pt idx="47513">
                  <c:v>9.5025999999958559E-4</c:v>
                </c:pt>
                <c:pt idx="47514">
                  <c:v>9.5027999999958558E-4</c:v>
                </c:pt>
                <c:pt idx="47515">
                  <c:v>9.5029999999958557E-4</c:v>
                </c:pt>
                <c:pt idx="47516">
                  <c:v>9.5031999999958556E-4</c:v>
                </c:pt>
                <c:pt idx="47517">
                  <c:v>9.5033999999958555E-4</c:v>
                </c:pt>
                <c:pt idx="47518">
                  <c:v>9.5035999999958554E-4</c:v>
                </c:pt>
                <c:pt idx="47519">
                  <c:v>9.5037999999958553E-4</c:v>
                </c:pt>
                <c:pt idx="47520">
                  <c:v>9.5039999999958552E-4</c:v>
                </c:pt>
                <c:pt idx="47521">
                  <c:v>9.5041999999958551E-4</c:v>
                </c:pt>
                <c:pt idx="47522">
                  <c:v>9.504399999995855E-4</c:v>
                </c:pt>
                <c:pt idx="47523">
                  <c:v>9.5045999999958549E-4</c:v>
                </c:pt>
                <c:pt idx="47524">
                  <c:v>9.5047999999958548E-4</c:v>
                </c:pt>
                <c:pt idx="47525">
                  <c:v>9.5049999999958547E-4</c:v>
                </c:pt>
                <c:pt idx="47526">
                  <c:v>9.5051999999958546E-4</c:v>
                </c:pt>
                <c:pt idx="47527">
                  <c:v>9.5053999999958544E-4</c:v>
                </c:pt>
                <c:pt idx="47528">
                  <c:v>9.5055999999958543E-4</c:v>
                </c:pt>
                <c:pt idx="47529">
                  <c:v>9.5057999999958542E-4</c:v>
                </c:pt>
                <c:pt idx="47530">
                  <c:v>9.5059999999958541E-4</c:v>
                </c:pt>
                <c:pt idx="47531">
                  <c:v>9.506199999995854E-4</c:v>
                </c:pt>
                <c:pt idx="47532">
                  <c:v>9.5063999999958539E-4</c:v>
                </c:pt>
                <c:pt idx="47533">
                  <c:v>9.5065999999958538E-4</c:v>
                </c:pt>
                <c:pt idx="47534">
                  <c:v>9.5067999999958537E-4</c:v>
                </c:pt>
                <c:pt idx="47535">
                  <c:v>9.5069999999958536E-4</c:v>
                </c:pt>
                <c:pt idx="47536">
                  <c:v>9.5071999999958535E-4</c:v>
                </c:pt>
                <c:pt idx="47537">
                  <c:v>9.5073999999958534E-4</c:v>
                </c:pt>
                <c:pt idx="47538">
                  <c:v>9.5075999999958533E-4</c:v>
                </c:pt>
                <c:pt idx="47539">
                  <c:v>9.5077999999958532E-4</c:v>
                </c:pt>
                <c:pt idx="47540">
                  <c:v>9.5079999999958531E-4</c:v>
                </c:pt>
                <c:pt idx="47541">
                  <c:v>9.508199999995853E-4</c:v>
                </c:pt>
                <c:pt idx="47542">
                  <c:v>9.5083999999958529E-4</c:v>
                </c:pt>
                <c:pt idx="47543">
                  <c:v>9.5085999999958528E-4</c:v>
                </c:pt>
                <c:pt idx="47544">
                  <c:v>9.5087999999958527E-4</c:v>
                </c:pt>
                <c:pt idx="47545">
                  <c:v>9.5089999999958526E-4</c:v>
                </c:pt>
                <c:pt idx="47546">
                  <c:v>9.5091999999958525E-4</c:v>
                </c:pt>
                <c:pt idx="47547">
                  <c:v>9.5093999999958524E-4</c:v>
                </c:pt>
                <c:pt idx="47548">
                  <c:v>9.5095999999958523E-4</c:v>
                </c:pt>
                <c:pt idx="47549">
                  <c:v>9.5097999999958522E-4</c:v>
                </c:pt>
                <c:pt idx="47550">
                  <c:v>9.5099999999958521E-4</c:v>
                </c:pt>
                <c:pt idx="47551">
                  <c:v>9.510199999995852E-4</c:v>
                </c:pt>
                <c:pt idx="47552">
                  <c:v>9.5103999999958519E-4</c:v>
                </c:pt>
                <c:pt idx="47553">
                  <c:v>9.5105999999958518E-4</c:v>
                </c:pt>
                <c:pt idx="47554">
                  <c:v>9.5107999999958517E-4</c:v>
                </c:pt>
                <c:pt idx="47555">
                  <c:v>9.5109999999958515E-4</c:v>
                </c:pt>
                <c:pt idx="47556">
                  <c:v>9.5111999999958514E-4</c:v>
                </c:pt>
                <c:pt idx="47557">
                  <c:v>9.5113999999958513E-4</c:v>
                </c:pt>
                <c:pt idx="47558">
                  <c:v>9.5115999999958512E-4</c:v>
                </c:pt>
                <c:pt idx="47559">
                  <c:v>9.5117999999958511E-4</c:v>
                </c:pt>
                <c:pt idx="47560">
                  <c:v>9.511999999995851E-4</c:v>
                </c:pt>
                <c:pt idx="47561">
                  <c:v>9.5121999999958509E-4</c:v>
                </c:pt>
                <c:pt idx="47562">
                  <c:v>9.5123999999958508E-4</c:v>
                </c:pt>
                <c:pt idx="47563">
                  <c:v>9.5125999999958507E-4</c:v>
                </c:pt>
                <c:pt idx="47564">
                  <c:v>9.5127999999958506E-4</c:v>
                </c:pt>
                <c:pt idx="47565">
                  <c:v>9.5129999999958505E-4</c:v>
                </c:pt>
                <c:pt idx="47566">
                  <c:v>9.5131999999958504E-4</c:v>
                </c:pt>
                <c:pt idx="47567">
                  <c:v>9.5133999999958503E-4</c:v>
                </c:pt>
                <c:pt idx="47568">
                  <c:v>9.5135999999958502E-4</c:v>
                </c:pt>
                <c:pt idx="47569">
                  <c:v>9.5137999999958501E-4</c:v>
                </c:pt>
                <c:pt idx="47570">
                  <c:v>9.51399999999585E-4</c:v>
                </c:pt>
                <c:pt idx="47571">
                  <c:v>9.5141999999958499E-4</c:v>
                </c:pt>
                <c:pt idx="47572">
                  <c:v>9.5143999999958498E-4</c:v>
                </c:pt>
                <c:pt idx="47573">
                  <c:v>9.5145999999958497E-4</c:v>
                </c:pt>
                <c:pt idx="47574">
                  <c:v>9.5147999999958496E-4</c:v>
                </c:pt>
                <c:pt idx="47575">
                  <c:v>9.5149999999958495E-4</c:v>
                </c:pt>
                <c:pt idx="47576">
                  <c:v>9.5151999999958494E-4</c:v>
                </c:pt>
                <c:pt idx="47577">
                  <c:v>9.5153999999958493E-4</c:v>
                </c:pt>
                <c:pt idx="47578">
                  <c:v>9.5155999999958492E-4</c:v>
                </c:pt>
                <c:pt idx="47579">
                  <c:v>9.5157999999958491E-4</c:v>
                </c:pt>
                <c:pt idx="47580">
                  <c:v>9.515999999995849E-4</c:v>
                </c:pt>
                <c:pt idx="47581">
                  <c:v>9.5161999999958489E-4</c:v>
                </c:pt>
                <c:pt idx="47582">
                  <c:v>9.5163999999958488E-4</c:v>
                </c:pt>
                <c:pt idx="47583">
                  <c:v>9.5165999999958486E-4</c:v>
                </c:pt>
                <c:pt idx="47584">
                  <c:v>9.5167999999958485E-4</c:v>
                </c:pt>
                <c:pt idx="47585">
                  <c:v>9.5169999999958484E-4</c:v>
                </c:pt>
                <c:pt idx="47586">
                  <c:v>9.5171999999958483E-4</c:v>
                </c:pt>
                <c:pt idx="47587">
                  <c:v>9.5173999999958482E-4</c:v>
                </c:pt>
                <c:pt idx="47588">
                  <c:v>9.5175999999958481E-4</c:v>
                </c:pt>
                <c:pt idx="47589">
                  <c:v>9.517799999995848E-4</c:v>
                </c:pt>
                <c:pt idx="47590">
                  <c:v>9.5179999999958479E-4</c:v>
                </c:pt>
                <c:pt idx="47591">
                  <c:v>9.5181999999958478E-4</c:v>
                </c:pt>
                <c:pt idx="47592">
                  <c:v>9.5183999999958477E-4</c:v>
                </c:pt>
                <c:pt idx="47593">
                  <c:v>9.5185999999958476E-4</c:v>
                </c:pt>
                <c:pt idx="47594">
                  <c:v>9.5187999999958475E-4</c:v>
                </c:pt>
                <c:pt idx="47595">
                  <c:v>9.5189999999958474E-4</c:v>
                </c:pt>
                <c:pt idx="47596">
                  <c:v>9.5191999999958473E-4</c:v>
                </c:pt>
                <c:pt idx="47597">
                  <c:v>9.5193999999958472E-4</c:v>
                </c:pt>
                <c:pt idx="47598">
                  <c:v>9.5195999999958471E-4</c:v>
                </c:pt>
                <c:pt idx="47599">
                  <c:v>9.519799999995847E-4</c:v>
                </c:pt>
                <c:pt idx="47600">
                  <c:v>9.5199999999958469E-4</c:v>
                </c:pt>
                <c:pt idx="47601">
                  <c:v>9.5201999999958468E-4</c:v>
                </c:pt>
                <c:pt idx="47602">
                  <c:v>9.5203999999958467E-4</c:v>
                </c:pt>
                <c:pt idx="47603">
                  <c:v>9.5205999999958466E-4</c:v>
                </c:pt>
                <c:pt idx="47604">
                  <c:v>9.5207999999958465E-4</c:v>
                </c:pt>
                <c:pt idx="47605">
                  <c:v>9.5209999999958464E-4</c:v>
                </c:pt>
                <c:pt idx="47606">
                  <c:v>9.5211999999958463E-4</c:v>
                </c:pt>
                <c:pt idx="47607">
                  <c:v>9.5213999999958462E-4</c:v>
                </c:pt>
                <c:pt idx="47608">
                  <c:v>9.5215999999958461E-4</c:v>
                </c:pt>
                <c:pt idx="47609">
                  <c:v>9.521799999995846E-4</c:v>
                </c:pt>
                <c:pt idx="47610">
                  <c:v>9.5219999999958459E-4</c:v>
                </c:pt>
                <c:pt idx="47611">
                  <c:v>9.5221999999958457E-4</c:v>
                </c:pt>
                <c:pt idx="47612">
                  <c:v>9.5223999999958456E-4</c:v>
                </c:pt>
                <c:pt idx="47613">
                  <c:v>9.5225999999958455E-4</c:v>
                </c:pt>
                <c:pt idx="47614">
                  <c:v>9.5227999999958454E-4</c:v>
                </c:pt>
                <c:pt idx="47615">
                  <c:v>9.5229999999958453E-4</c:v>
                </c:pt>
                <c:pt idx="47616">
                  <c:v>9.5231999999958452E-4</c:v>
                </c:pt>
                <c:pt idx="47617">
                  <c:v>9.5233999999958451E-4</c:v>
                </c:pt>
                <c:pt idx="47618">
                  <c:v>9.523599999995845E-4</c:v>
                </c:pt>
                <c:pt idx="47619">
                  <c:v>9.5237999999958449E-4</c:v>
                </c:pt>
                <c:pt idx="47620">
                  <c:v>9.5239999999958448E-4</c:v>
                </c:pt>
                <c:pt idx="47621">
                  <c:v>9.5241999999958447E-4</c:v>
                </c:pt>
                <c:pt idx="47622">
                  <c:v>9.5243999999958446E-4</c:v>
                </c:pt>
                <c:pt idx="47623">
                  <c:v>9.5245999999958445E-4</c:v>
                </c:pt>
                <c:pt idx="47624">
                  <c:v>9.5247999999958444E-4</c:v>
                </c:pt>
                <c:pt idx="47625">
                  <c:v>9.5249999999958443E-4</c:v>
                </c:pt>
                <c:pt idx="47626">
                  <c:v>9.5251999999958442E-4</c:v>
                </c:pt>
                <c:pt idx="47627">
                  <c:v>9.5253999999958441E-4</c:v>
                </c:pt>
                <c:pt idx="47628">
                  <c:v>9.525599999995844E-4</c:v>
                </c:pt>
                <c:pt idx="47629">
                  <c:v>9.5257999999958439E-4</c:v>
                </c:pt>
                <c:pt idx="47630">
                  <c:v>9.5259999999958438E-4</c:v>
                </c:pt>
                <c:pt idx="47631">
                  <c:v>9.5261999999958437E-4</c:v>
                </c:pt>
                <c:pt idx="47632">
                  <c:v>9.5263999999958436E-4</c:v>
                </c:pt>
                <c:pt idx="47633">
                  <c:v>9.5265999999958435E-4</c:v>
                </c:pt>
                <c:pt idx="47634">
                  <c:v>9.5267999999958434E-4</c:v>
                </c:pt>
                <c:pt idx="47635">
                  <c:v>9.5269999999958433E-4</c:v>
                </c:pt>
                <c:pt idx="47636">
                  <c:v>9.5271999999958432E-4</c:v>
                </c:pt>
                <c:pt idx="47637">
                  <c:v>9.5273999999958431E-4</c:v>
                </c:pt>
                <c:pt idx="47638">
                  <c:v>9.527599999995843E-4</c:v>
                </c:pt>
                <c:pt idx="47639">
                  <c:v>9.5277999999958428E-4</c:v>
                </c:pt>
                <c:pt idx="47640">
                  <c:v>9.5279999999958427E-4</c:v>
                </c:pt>
                <c:pt idx="47641">
                  <c:v>9.5281999999958426E-4</c:v>
                </c:pt>
                <c:pt idx="47642">
                  <c:v>9.5283999999958425E-4</c:v>
                </c:pt>
                <c:pt idx="47643">
                  <c:v>9.5285999999958424E-4</c:v>
                </c:pt>
                <c:pt idx="47644">
                  <c:v>9.5287999999958423E-4</c:v>
                </c:pt>
                <c:pt idx="47645">
                  <c:v>9.5289999999958422E-4</c:v>
                </c:pt>
                <c:pt idx="47646">
                  <c:v>9.5291999999958421E-4</c:v>
                </c:pt>
                <c:pt idx="47647">
                  <c:v>9.529399999995842E-4</c:v>
                </c:pt>
                <c:pt idx="47648">
                  <c:v>9.5295999999958419E-4</c:v>
                </c:pt>
                <c:pt idx="47649">
                  <c:v>9.5297999999958418E-4</c:v>
                </c:pt>
                <c:pt idx="47650">
                  <c:v>9.5299999999958417E-4</c:v>
                </c:pt>
                <c:pt idx="47651">
                  <c:v>9.5301999999958416E-4</c:v>
                </c:pt>
                <c:pt idx="47652">
                  <c:v>9.5303999999958415E-4</c:v>
                </c:pt>
                <c:pt idx="47653">
                  <c:v>9.5305999999958414E-4</c:v>
                </c:pt>
                <c:pt idx="47654">
                  <c:v>9.5307999999958413E-4</c:v>
                </c:pt>
                <c:pt idx="47655">
                  <c:v>9.5309999999958412E-4</c:v>
                </c:pt>
                <c:pt idx="47656">
                  <c:v>9.5311999999958411E-4</c:v>
                </c:pt>
                <c:pt idx="47657">
                  <c:v>9.531399999995841E-4</c:v>
                </c:pt>
                <c:pt idx="47658">
                  <c:v>9.5315999999958409E-4</c:v>
                </c:pt>
                <c:pt idx="47659">
                  <c:v>9.5317999999958408E-4</c:v>
                </c:pt>
                <c:pt idx="47660">
                  <c:v>9.5319999999958407E-4</c:v>
                </c:pt>
                <c:pt idx="47661">
                  <c:v>9.5321999999958406E-4</c:v>
                </c:pt>
                <c:pt idx="47662">
                  <c:v>9.5323999999958405E-4</c:v>
                </c:pt>
                <c:pt idx="47663">
                  <c:v>9.5325999999958404E-4</c:v>
                </c:pt>
                <c:pt idx="47664">
                  <c:v>9.5327999999958403E-4</c:v>
                </c:pt>
                <c:pt idx="47665">
                  <c:v>9.5329999999958402E-4</c:v>
                </c:pt>
                <c:pt idx="47666">
                  <c:v>9.5331999999958401E-4</c:v>
                </c:pt>
                <c:pt idx="47667">
                  <c:v>9.53339999999584E-4</c:v>
                </c:pt>
                <c:pt idx="47668">
                  <c:v>9.5335999999958398E-4</c:v>
                </c:pt>
                <c:pt idx="47669">
                  <c:v>9.5337999999958397E-4</c:v>
                </c:pt>
                <c:pt idx="47670">
                  <c:v>9.5339999999958396E-4</c:v>
                </c:pt>
                <c:pt idx="47671">
                  <c:v>9.5341999999958395E-4</c:v>
                </c:pt>
                <c:pt idx="47672">
                  <c:v>9.5343999999958394E-4</c:v>
                </c:pt>
                <c:pt idx="47673">
                  <c:v>9.5345999999958393E-4</c:v>
                </c:pt>
                <c:pt idx="47674">
                  <c:v>9.5347999999958392E-4</c:v>
                </c:pt>
                <c:pt idx="47675">
                  <c:v>9.5349999999958391E-4</c:v>
                </c:pt>
                <c:pt idx="47676">
                  <c:v>9.535199999995839E-4</c:v>
                </c:pt>
                <c:pt idx="47677">
                  <c:v>9.5353999999958389E-4</c:v>
                </c:pt>
                <c:pt idx="47678">
                  <c:v>9.5355999999958388E-4</c:v>
                </c:pt>
                <c:pt idx="47679">
                  <c:v>9.5357999999958387E-4</c:v>
                </c:pt>
                <c:pt idx="47680">
                  <c:v>9.5359999999958386E-4</c:v>
                </c:pt>
                <c:pt idx="47681">
                  <c:v>9.5361999999958385E-4</c:v>
                </c:pt>
                <c:pt idx="47682">
                  <c:v>9.5363999999958384E-4</c:v>
                </c:pt>
                <c:pt idx="47683">
                  <c:v>9.5365999999958383E-4</c:v>
                </c:pt>
                <c:pt idx="47684">
                  <c:v>9.5367999999958382E-4</c:v>
                </c:pt>
                <c:pt idx="47685">
                  <c:v>9.5369999999958381E-4</c:v>
                </c:pt>
                <c:pt idx="47686">
                  <c:v>9.537199999995838E-4</c:v>
                </c:pt>
                <c:pt idx="47687">
                  <c:v>9.5373999999958379E-4</c:v>
                </c:pt>
                <c:pt idx="47688">
                  <c:v>9.5375999999958378E-4</c:v>
                </c:pt>
                <c:pt idx="47689">
                  <c:v>9.5377999999958377E-4</c:v>
                </c:pt>
                <c:pt idx="47690">
                  <c:v>9.5379999999958376E-4</c:v>
                </c:pt>
                <c:pt idx="47691">
                  <c:v>9.5381999999958375E-4</c:v>
                </c:pt>
                <c:pt idx="47692">
                  <c:v>9.5383999999958374E-4</c:v>
                </c:pt>
                <c:pt idx="47693">
                  <c:v>9.5385999999958373E-4</c:v>
                </c:pt>
                <c:pt idx="47694">
                  <c:v>9.5387999999958372E-4</c:v>
                </c:pt>
                <c:pt idx="47695">
                  <c:v>9.5389999999958371E-4</c:v>
                </c:pt>
                <c:pt idx="47696">
                  <c:v>9.5391999999958369E-4</c:v>
                </c:pt>
                <c:pt idx="47697">
                  <c:v>9.5393999999958368E-4</c:v>
                </c:pt>
                <c:pt idx="47698">
                  <c:v>9.5395999999958367E-4</c:v>
                </c:pt>
                <c:pt idx="47699">
                  <c:v>9.5397999999958366E-4</c:v>
                </c:pt>
                <c:pt idx="47700">
                  <c:v>9.5399999999958365E-4</c:v>
                </c:pt>
                <c:pt idx="47701">
                  <c:v>9.5401999999958364E-4</c:v>
                </c:pt>
                <c:pt idx="47702">
                  <c:v>9.5403999999958363E-4</c:v>
                </c:pt>
                <c:pt idx="47703">
                  <c:v>9.5405999999958362E-4</c:v>
                </c:pt>
                <c:pt idx="47704">
                  <c:v>9.5407999999958361E-4</c:v>
                </c:pt>
                <c:pt idx="47705">
                  <c:v>9.540999999995836E-4</c:v>
                </c:pt>
                <c:pt idx="47706">
                  <c:v>9.5411999999958359E-4</c:v>
                </c:pt>
                <c:pt idx="47707">
                  <c:v>9.5413999999958358E-4</c:v>
                </c:pt>
                <c:pt idx="47708">
                  <c:v>9.5415999999958357E-4</c:v>
                </c:pt>
                <c:pt idx="47709">
                  <c:v>9.5417999999958356E-4</c:v>
                </c:pt>
                <c:pt idx="47710">
                  <c:v>9.5419999999958355E-4</c:v>
                </c:pt>
                <c:pt idx="47711">
                  <c:v>9.5421999999958354E-4</c:v>
                </c:pt>
                <c:pt idx="47712">
                  <c:v>9.5423999999958353E-4</c:v>
                </c:pt>
                <c:pt idx="47713">
                  <c:v>9.5425999999958352E-4</c:v>
                </c:pt>
                <c:pt idx="47714">
                  <c:v>9.5427999999958351E-4</c:v>
                </c:pt>
                <c:pt idx="47715">
                  <c:v>9.542999999995835E-4</c:v>
                </c:pt>
                <c:pt idx="47716">
                  <c:v>9.5431999999958349E-4</c:v>
                </c:pt>
                <c:pt idx="47717">
                  <c:v>9.5433999999958348E-4</c:v>
                </c:pt>
                <c:pt idx="47718">
                  <c:v>9.5435999999958347E-4</c:v>
                </c:pt>
                <c:pt idx="47719">
                  <c:v>9.5437999999958346E-4</c:v>
                </c:pt>
                <c:pt idx="47720">
                  <c:v>9.5439999999958345E-4</c:v>
                </c:pt>
                <c:pt idx="47721">
                  <c:v>9.5441999999958344E-4</c:v>
                </c:pt>
                <c:pt idx="47722">
                  <c:v>9.5443999999958343E-4</c:v>
                </c:pt>
                <c:pt idx="47723">
                  <c:v>9.5445999999958342E-4</c:v>
                </c:pt>
                <c:pt idx="47724">
                  <c:v>9.544799999995834E-4</c:v>
                </c:pt>
                <c:pt idx="47725">
                  <c:v>9.5449999999958339E-4</c:v>
                </c:pt>
                <c:pt idx="47726">
                  <c:v>9.5451999999958338E-4</c:v>
                </c:pt>
                <c:pt idx="47727">
                  <c:v>9.5453999999958337E-4</c:v>
                </c:pt>
                <c:pt idx="47728">
                  <c:v>9.5455999999958336E-4</c:v>
                </c:pt>
                <c:pt idx="47729">
                  <c:v>9.5457999999958335E-4</c:v>
                </c:pt>
                <c:pt idx="47730">
                  <c:v>9.5459999999958334E-4</c:v>
                </c:pt>
                <c:pt idx="47731">
                  <c:v>9.5461999999958333E-4</c:v>
                </c:pt>
                <c:pt idx="47732">
                  <c:v>9.5463999999958332E-4</c:v>
                </c:pt>
                <c:pt idx="47733">
                  <c:v>9.5465999999958331E-4</c:v>
                </c:pt>
                <c:pt idx="47734">
                  <c:v>9.546799999995833E-4</c:v>
                </c:pt>
                <c:pt idx="47735">
                  <c:v>9.5469999999958329E-4</c:v>
                </c:pt>
                <c:pt idx="47736">
                  <c:v>9.5471999999958328E-4</c:v>
                </c:pt>
                <c:pt idx="47737">
                  <c:v>9.5473999999958327E-4</c:v>
                </c:pt>
                <c:pt idx="47738">
                  <c:v>9.5475999999958326E-4</c:v>
                </c:pt>
                <c:pt idx="47739">
                  <c:v>9.5477999999958325E-4</c:v>
                </c:pt>
                <c:pt idx="47740">
                  <c:v>9.5479999999958324E-4</c:v>
                </c:pt>
                <c:pt idx="47741">
                  <c:v>9.5481999999958323E-4</c:v>
                </c:pt>
                <c:pt idx="47742">
                  <c:v>9.5483999999958322E-4</c:v>
                </c:pt>
                <c:pt idx="47743">
                  <c:v>9.5485999999958321E-4</c:v>
                </c:pt>
                <c:pt idx="47744">
                  <c:v>9.548799999995832E-4</c:v>
                </c:pt>
                <c:pt idx="47745">
                  <c:v>9.5489999999958319E-4</c:v>
                </c:pt>
                <c:pt idx="47746">
                  <c:v>9.5491999999958318E-4</c:v>
                </c:pt>
                <c:pt idx="47747">
                  <c:v>9.5493999999958317E-4</c:v>
                </c:pt>
                <c:pt idx="47748">
                  <c:v>9.5495999999958316E-4</c:v>
                </c:pt>
                <c:pt idx="47749">
                  <c:v>9.5497999999958315E-4</c:v>
                </c:pt>
                <c:pt idx="47750">
                  <c:v>9.5499999999958314E-4</c:v>
                </c:pt>
                <c:pt idx="47751">
                  <c:v>9.5501999999958313E-4</c:v>
                </c:pt>
                <c:pt idx="47752">
                  <c:v>9.5503999999958311E-4</c:v>
                </c:pt>
                <c:pt idx="47753">
                  <c:v>9.550599999995831E-4</c:v>
                </c:pt>
                <c:pt idx="47754">
                  <c:v>9.5507999999958309E-4</c:v>
                </c:pt>
                <c:pt idx="47755">
                  <c:v>9.5509999999958308E-4</c:v>
                </c:pt>
                <c:pt idx="47756">
                  <c:v>9.5511999999958307E-4</c:v>
                </c:pt>
                <c:pt idx="47757">
                  <c:v>9.5513999999958306E-4</c:v>
                </c:pt>
                <c:pt idx="47758">
                  <c:v>9.5515999999958305E-4</c:v>
                </c:pt>
                <c:pt idx="47759">
                  <c:v>9.5517999999958304E-4</c:v>
                </c:pt>
                <c:pt idx="47760">
                  <c:v>9.5519999999958303E-4</c:v>
                </c:pt>
                <c:pt idx="47761">
                  <c:v>9.5521999999958302E-4</c:v>
                </c:pt>
                <c:pt idx="47762">
                  <c:v>9.5523999999958301E-4</c:v>
                </c:pt>
                <c:pt idx="47763">
                  <c:v>9.55259999999583E-4</c:v>
                </c:pt>
                <c:pt idx="47764">
                  <c:v>9.5527999999958299E-4</c:v>
                </c:pt>
                <c:pt idx="47765">
                  <c:v>9.5529999999958298E-4</c:v>
                </c:pt>
                <c:pt idx="47766">
                  <c:v>9.5531999999958297E-4</c:v>
                </c:pt>
                <c:pt idx="47767">
                  <c:v>9.5533999999958296E-4</c:v>
                </c:pt>
                <c:pt idx="47768">
                  <c:v>9.5535999999958295E-4</c:v>
                </c:pt>
                <c:pt idx="47769">
                  <c:v>9.5537999999958294E-4</c:v>
                </c:pt>
                <c:pt idx="47770">
                  <c:v>9.5539999999958293E-4</c:v>
                </c:pt>
                <c:pt idx="47771">
                  <c:v>9.5541999999958292E-4</c:v>
                </c:pt>
                <c:pt idx="47772">
                  <c:v>9.5543999999958291E-4</c:v>
                </c:pt>
                <c:pt idx="47773">
                  <c:v>9.554599999995829E-4</c:v>
                </c:pt>
                <c:pt idx="47774">
                  <c:v>9.5547999999958289E-4</c:v>
                </c:pt>
                <c:pt idx="47775">
                  <c:v>9.5549999999958288E-4</c:v>
                </c:pt>
                <c:pt idx="47776">
                  <c:v>9.5551999999958287E-4</c:v>
                </c:pt>
                <c:pt idx="47777">
                  <c:v>9.5553999999958286E-4</c:v>
                </c:pt>
                <c:pt idx="47778">
                  <c:v>9.5555999999958285E-4</c:v>
                </c:pt>
                <c:pt idx="47779">
                  <c:v>9.5557999999958284E-4</c:v>
                </c:pt>
                <c:pt idx="47780">
                  <c:v>9.5559999999958282E-4</c:v>
                </c:pt>
                <c:pt idx="47781">
                  <c:v>9.5561999999958281E-4</c:v>
                </c:pt>
                <c:pt idx="47782">
                  <c:v>9.556399999995828E-4</c:v>
                </c:pt>
                <c:pt idx="47783">
                  <c:v>9.5565999999958279E-4</c:v>
                </c:pt>
                <c:pt idx="47784">
                  <c:v>9.5567999999958278E-4</c:v>
                </c:pt>
                <c:pt idx="47785">
                  <c:v>9.5569999999958277E-4</c:v>
                </c:pt>
                <c:pt idx="47786">
                  <c:v>9.5571999999958276E-4</c:v>
                </c:pt>
                <c:pt idx="47787">
                  <c:v>9.5573999999958275E-4</c:v>
                </c:pt>
                <c:pt idx="47788">
                  <c:v>9.5575999999958274E-4</c:v>
                </c:pt>
                <c:pt idx="47789">
                  <c:v>9.5577999999958273E-4</c:v>
                </c:pt>
                <c:pt idx="47790">
                  <c:v>9.5579999999958272E-4</c:v>
                </c:pt>
                <c:pt idx="47791">
                  <c:v>9.5581999999958271E-4</c:v>
                </c:pt>
                <c:pt idx="47792">
                  <c:v>9.558399999995827E-4</c:v>
                </c:pt>
                <c:pt idx="47793">
                  <c:v>9.5585999999958269E-4</c:v>
                </c:pt>
                <c:pt idx="47794">
                  <c:v>9.5587999999958268E-4</c:v>
                </c:pt>
                <c:pt idx="47795">
                  <c:v>9.5589999999958267E-4</c:v>
                </c:pt>
                <c:pt idx="47796">
                  <c:v>9.5591999999958266E-4</c:v>
                </c:pt>
                <c:pt idx="47797">
                  <c:v>9.5593999999958265E-4</c:v>
                </c:pt>
                <c:pt idx="47798">
                  <c:v>9.5595999999958264E-4</c:v>
                </c:pt>
                <c:pt idx="47799">
                  <c:v>9.5597999999958263E-4</c:v>
                </c:pt>
                <c:pt idx="47800">
                  <c:v>9.5599999999958262E-4</c:v>
                </c:pt>
                <c:pt idx="47801">
                  <c:v>9.5601999999958261E-4</c:v>
                </c:pt>
                <c:pt idx="47802">
                  <c:v>9.560399999995826E-4</c:v>
                </c:pt>
                <c:pt idx="47803">
                  <c:v>9.5605999999958259E-4</c:v>
                </c:pt>
                <c:pt idx="47804">
                  <c:v>9.5607999999958258E-4</c:v>
                </c:pt>
                <c:pt idx="47805">
                  <c:v>9.5609999999958257E-4</c:v>
                </c:pt>
                <c:pt idx="47806">
                  <c:v>9.5611999999958256E-4</c:v>
                </c:pt>
                <c:pt idx="47807">
                  <c:v>9.5613999999958255E-4</c:v>
                </c:pt>
                <c:pt idx="47808">
                  <c:v>9.5615999999958253E-4</c:v>
                </c:pt>
                <c:pt idx="47809">
                  <c:v>9.5617999999958252E-4</c:v>
                </c:pt>
                <c:pt idx="47810">
                  <c:v>9.5619999999958251E-4</c:v>
                </c:pt>
                <c:pt idx="47811">
                  <c:v>9.562199999995825E-4</c:v>
                </c:pt>
                <c:pt idx="47812">
                  <c:v>9.5623999999958249E-4</c:v>
                </c:pt>
                <c:pt idx="47813">
                  <c:v>9.5625999999958248E-4</c:v>
                </c:pt>
                <c:pt idx="47814">
                  <c:v>9.5627999999958247E-4</c:v>
                </c:pt>
                <c:pt idx="47815">
                  <c:v>9.5629999999958246E-4</c:v>
                </c:pt>
                <c:pt idx="47816">
                  <c:v>9.5631999999958245E-4</c:v>
                </c:pt>
                <c:pt idx="47817">
                  <c:v>9.5633999999958244E-4</c:v>
                </c:pt>
                <c:pt idx="47818">
                  <c:v>9.5635999999958243E-4</c:v>
                </c:pt>
                <c:pt idx="47819">
                  <c:v>9.5637999999958242E-4</c:v>
                </c:pt>
                <c:pt idx="47820">
                  <c:v>9.5639999999958241E-4</c:v>
                </c:pt>
                <c:pt idx="47821">
                  <c:v>9.564199999995824E-4</c:v>
                </c:pt>
                <c:pt idx="47822">
                  <c:v>9.5643999999958239E-4</c:v>
                </c:pt>
                <c:pt idx="47823">
                  <c:v>9.5645999999958238E-4</c:v>
                </c:pt>
                <c:pt idx="47824">
                  <c:v>9.5647999999958237E-4</c:v>
                </c:pt>
                <c:pt idx="47825">
                  <c:v>9.5649999999958236E-4</c:v>
                </c:pt>
                <c:pt idx="47826">
                  <c:v>9.5651999999958235E-4</c:v>
                </c:pt>
                <c:pt idx="47827">
                  <c:v>9.5653999999958234E-4</c:v>
                </c:pt>
                <c:pt idx="47828">
                  <c:v>9.5655999999958233E-4</c:v>
                </c:pt>
                <c:pt idx="47829">
                  <c:v>9.5657999999958232E-4</c:v>
                </c:pt>
                <c:pt idx="47830">
                  <c:v>9.5659999999958231E-4</c:v>
                </c:pt>
                <c:pt idx="47831">
                  <c:v>9.566199999995823E-4</c:v>
                </c:pt>
                <c:pt idx="47832">
                  <c:v>9.5663999999958229E-4</c:v>
                </c:pt>
                <c:pt idx="47833">
                  <c:v>9.5665999999958228E-4</c:v>
                </c:pt>
                <c:pt idx="47834">
                  <c:v>9.5667999999958227E-4</c:v>
                </c:pt>
                <c:pt idx="47835">
                  <c:v>9.5669999999958226E-4</c:v>
                </c:pt>
                <c:pt idx="47836">
                  <c:v>9.5671999999958224E-4</c:v>
                </c:pt>
                <c:pt idx="47837">
                  <c:v>9.5673999999958223E-4</c:v>
                </c:pt>
                <c:pt idx="47838">
                  <c:v>9.5675999999958222E-4</c:v>
                </c:pt>
                <c:pt idx="47839">
                  <c:v>9.5677999999958221E-4</c:v>
                </c:pt>
                <c:pt idx="47840">
                  <c:v>9.567999999995822E-4</c:v>
                </c:pt>
                <c:pt idx="47841">
                  <c:v>9.5681999999958219E-4</c:v>
                </c:pt>
                <c:pt idx="47842">
                  <c:v>9.5683999999958218E-4</c:v>
                </c:pt>
                <c:pt idx="47843">
                  <c:v>9.5685999999958217E-4</c:v>
                </c:pt>
                <c:pt idx="47844">
                  <c:v>9.5687999999958216E-4</c:v>
                </c:pt>
                <c:pt idx="47845">
                  <c:v>9.5689999999958215E-4</c:v>
                </c:pt>
                <c:pt idx="47846">
                  <c:v>9.5691999999958214E-4</c:v>
                </c:pt>
                <c:pt idx="47847">
                  <c:v>9.5693999999958213E-4</c:v>
                </c:pt>
                <c:pt idx="47848">
                  <c:v>9.5695999999958212E-4</c:v>
                </c:pt>
                <c:pt idx="47849">
                  <c:v>9.5697999999958211E-4</c:v>
                </c:pt>
                <c:pt idx="47850">
                  <c:v>9.569999999995821E-4</c:v>
                </c:pt>
                <c:pt idx="47851">
                  <c:v>9.5701999999958209E-4</c:v>
                </c:pt>
                <c:pt idx="47852">
                  <c:v>9.5703999999958208E-4</c:v>
                </c:pt>
                <c:pt idx="47853">
                  <c:v>9.5705999999958207E-4</c:v>
                </c:pt>
                <c:pt idx="47854">
                  <c:v>9.5707999999958206E-4</c:v>
                </c:pt>
                <c:pt idx="47855">
                  <c:v>9.5709999999958205E-4</c:v>
                </c:pt>
                <c:pt idx="47856">
                  <c:v>9.5711999999958204E-4</c:v>
                </c:pt>
                <c:pt idx="47857">
                  <c:v>9.5713999999958203E-4</c:v>
                </c:pt>
                <c:pt idx="47858">
                  <c:v>9.5715999999958202E-4</c:v>
                </c:pt>
                <c:pt idx="47859">
                  <c:v>9.5717999999958201E-4</c:v>
                </c:pt>
                <c:pt idx="47860">
                  <c:v>9.57199999999582E-4</c:v>
                </c:pt>
                <c:pt idx="47861">
                  <c:v>9.5721999999958199E-4</c:v>
                </c:pt>
                <c:pt idx="47862">
                  <c:v>9.5723999999958198E-4</c:v>
                </c:pt>
                <c:pt idx="47863">
                  <c:v>9.5725999999958197E-4</c:v>
                </c:pt>
                <c:pt idx="47864">
                  <c:v>9.5727999999958195E-4</c:v>
                </c:pt>
                <c:pt idx="47865">
                  <c:v>9.5729999999958194E-4</c:v>
                </c:pt>
                <c:pt idx="47866">
                  <c:v>9.5731999999958193E-4</c:v>
                </c:pt>
                <c:pt idx="47867">
                  <c:v>9.5733999999958192E-4</c:v>
                </c:pt>
                <c:pt idx="47868">
                  <c:v>9.5735999999958191E-4</c:v>
                </c:pt>
                <c:pt idx="47869">
                  <c:v>9.573799999995819E-4</c:v>
                </c:pt>
                <c:pt idx="47870">
                  <c:v>9.5739999999958189E-4</c:v>
                </c:pt>
                <c:pt idx="47871">
                  <c:v>9.5741999999958188E-4</c:v>
                </c:pt>
                <c:pt idx="47872">
                  <c:v>9.5743999999958187E-4</c:v>
                </c:pt>
                <c:pt idx="47873">
                  <c:v>9.5745999999958186E-4</c:v>
                </c:pt>
                <c:pt idx="47874">
                  <c:v>9.5747999999958185E-4</c:v>
                </c:pt>
                <c:pt idx="47875">
                  <c:v>9.5749999999958184E-4</c:v>
                </c:pt>
                <c:pt idx="47876">
                  <c:v>9.5751999999958183E-4</c:v>
                </c:pt>
                <c:pt idx="47877">
                  <c:v>9.5753999999958182E-4</c:v>
                </c:pt>
                <c:pt idx="47878">
                  <c:v>9.5755999999958181E-4</c:v>
                </c:pt>
                <c:pt idx="47879">
                  <c:v>9.575799999995818E-4</c:v>
                </c:pt>
                <c:pt idx="47880">
                  <c:v>9.5759999999958179E-4</c:v>
                </c:pt>
                <c:pt idx="47881">
                  <c:v>9.5761999999958178E-4</c:v>
                </c:pt>
                <c:pt idx="47882">
                  <c:v>9.5763999999958177E-4</c:v>
                </c:pt>
                <c:pt idx="47883">
                  <c:v>9.5765999999958176E-4</c:v>
                </c:pt>
                <c:pt idx="47884">
                  <c:v>9.5767999999958175E-4</c:v>
                </c:pt>
                <c:pt idx="47885">
                  <c:v>9.5769999999958174E-4</c:v>
                </c:pt>
                <c:pt idx="47886">
                  <c:v>9.5771999999958173E-4</c:v>
                </c:pt>
                <c:pt idx="47887">
                  <c:v>9.5773999999958172E-4</c:v>
                </c:pt>
                <c:pt idx="47888">
                  <c:v>9.5775999999958171E-4</c:v>
                </c:pt>
                <c:pt idx="47889">
                  <c:v>9.577799999995817E-4</c:v>
                </c:pt>
                <c:pt idx="47890">
                  <c:v>9.5779999999958169E-4</c:v>
                </c:pt>
                <c:pt idx="47891">
                  <c:v>9.5781999999958168E-4</c:v>
                </c:pt>
                <c:pt idx="47892">
                  <c:v>9.5783999999958166E-4</c:v>
                </c:pt>
                <c:pt idx="47893">
                  <c:v>9.5785999999958165E-4</c:v>
                </c:pt>
                <c:pt idx="47894">
                  <c:v>9.5787999999958164E-4</c:v>
                </c:pt>
                <c:pt idx="47895">
                  <c:v>9.5789999999958163E-4</c:v>
                </c:pt>
                <c:pt idx="47896">
                  <c:v>9.5791999999958162E-4</c:v>
                </c:pt>
                <c:pt idx="47897">
                  <c:v>9.5793999999958161E-4</c:v>
                </c:pt>
                <c:pt idx="47898">
                  <c:v>9.579599999995816E-4</c:v>
                </c:pt>
                <c:pt idx="47899">
                  <c:v>9.5797999999958159E-4</c:v>
                </c:pt>
                <c:pt idx="47900">
                  <c:v>9.5799999999958158E-4</c:v>
                </c:pt>
                <c:pt idx="47901">
                  <c:v>9.5801999999958157E-4</c:v>
                </c:pt>
                <c:pt idx="47902">
                  <c:v>9.5803999999958156E-4</c:v>
                </c:pt>
                <c:pt idx="47903">
                  <c:v>9.5805999999958155E-4</c:v>
                </c:pt>
                <c:pt idx="47904">
                  <c:v>9.5807999999958154E-4</c:v>
                </c:pt>
                <c:pt idx="47905">
                  <c:v>9.5809999999958153E-4</c:v>
                </c:pt>
                <c:pt idx="47906">
                  <c:v>9.5811999999958152E-4</c:v>
                </c:pt>
                <c:pt idx="47907">
                  <c:v>9.5813999999958151E-4</c:v>
                </c:pt>
                <c:pt idx="47908">
                  <c:v>9.581599999995815E-4</c:v>
                </c:pt>
                <c:pt idx="47909">
                  <c:v>9.5817999999958149E-4</c:v>
                </c:pt>
                <c:pt idx="47910">
                  <c:v>9.5819999999958148E-4</c:v>
                </c:pt>
                <c:pt idx="47911">
                  <c:v>9.5821999999958147E-4</c:v>
                </c:pt>
                <c:pt idx="47912">
                  <c:v>9.5823999999958146E-4</c:v>
                </c:pt>
                <c:pt idx="47913">
                  <c:v>9.5825999999958145E-4</c:v>
                </c:pt>
                <c:pt idx="47914">
                  <c:v>9.5827999999958144E-4</c:v>
                </c:pt>
                <c:pt idx="47915">
                  <c:v>9.5829999999958143E-4</c:v>
                </c:pt>
                <c:pt idx="47916">
                  <c:v>9.5831999999958142E-4</c:v>
                </c:pt>
                <c:pt idx="47917">
                  <c:v>9.5833999999958141E-4</c:v>
                </c:pt>
                <c:pt idx="47918">
                  <c:v>9.583599999995814E-4</c:v>
                </c:pt>
                <c:pt idx="47919">
                  <c:v>9.5837999999958139E-4</c:v>
                </c:pt>
                <c:pt idx="47920">
                  <c:v>9.5839999999958137E-4</c:v>
                </c:pt>
                <c:pt idx="47921">
                  <c:v>9.5841999999958136E-4</c:v>
                </c:pt>
                <c:pt idx="47922">
                  <c:v>9.5843999999958135E-4</c:v>
                </c:pt>
                <c:pt idx="47923">
                  <c:v>9.5845999999958134E-4</c:v>
                </c:pt>
                <c:pt idx="47924">
                  <c:v>9.5847999999958133E-4</c:v>
                </c:pt>
                <c:pt idx="47925">
                  <c:v>9.5849999999958132E-4</c:v>
                </c:pt>
                <c:pt idx="47926">
                  <c:v>9.5851999999958131E-4</c:v>
                </c:pt>
                <c:pt idx="47927">
                  <c:v>9.585399999995813E-4</c:v>
                </c:pt>
                <c:pt idx="47928">
                  <c:v>9.5855999999958129E-4</c:v>
                </c:pt>
                <c:pt idx="47929">
                  <c:v>9.5857999999958128E-4</c:v>
                </c:pt>
                <c:pt idx="47930">
                  <c:v>9.5859999999958127E-4</c:v>
                </c:pt>
                <c:pt idx="47931">
                  <c:v>9.5861999999958126E-4</c:v>
                </c:pt>
                <c:pt idx="47932">
                  <c:v>9.5863999999958125E-4</c:v>
                </c:pt>
                <c:pt idx="47933">
                  <c:v>9.5865999999958124E-4</c:v>
                </c:pt>
                <c:pt idx="47934">
                  <c:v>9.5867999999958123E-4</c:v>
                </c:pt>
                <c:pt idx="47935">
                  <c:v>9.5869999999958122E-4</c:v>
                </c:pt>
                <c:pt idx="47936">
                  <c:v>9.5871999999958121E-4</c:v>
                </c:pt>
                <c:pt idx="47937">
                  <c:v>9.587399999995812E-4</c:v>
                </c:pt>
                <c:pt idx="47938">
                  <c:v>9.5875999999958119E-4</c:v>
                </c:pt>
                <c:pt idx="47939">
                  <c:v>9.5877999999958118E-4</c:v>
                </c:pt>
                <c:pt idx="47940">
                  <c:v>9.5879999999958117E-4</c:v>
                </c:pt>
                <c:pt idx="47941">
                  <c:v>9.5881999999958116E-4</c:v>
                </c:pt>
                <c:pt idx="47942">
                  <c:v>9.5883999999958115E-4</c:v>
                </c:pt>
                <c:pt idx="47943">
                  <c:v>9.5885999999958114E-4</c:v>
                </c:pt>
                <c:pt idx="47944">
                  <c:v>9.5887999999958113E-4</c:v>
                </c:pt>
                <c:pt idx="47945">
                  <c:v>9.5889999999958112E-4</c:v>
                </c:pt>
                <c:pt idx="47946">
                  <c:v>9.5891999999958111E-4</c:v>
                </c:pt>
                <c:pt idx="47947">
                  <c:v>9.589399999995811E-4</c:v>
                </c:pt>
                <c:pt idx="47948">
                  <c:v>9.5895999999958109E-4</c:v>
                </c:pt>
                <c:pt idx="47949">
                  <c:v>9.5897999999958107E-4</c:v>
                </c:pt>
                <c:pt idx="47950">
                  <c:v>9.5899999999958106E-4</c:v>
                </c:pt>
                <c:pt idx="47951">
                  <c:v>9.5901999999958105E-4</c:v>
                </c:pt>
                <c:pt idx="47952">
                  <c:v>9.5903999999958104E-4</c:v>
                </c:pt>
                <c:pt idx="47953">
                  <c:v>9.5905999999958103E-4</c:v>
                </c:pt>
                <c:pt idx="47954">
                  <c:v>9.5907999999958102E-4</c:v>
                </c:pt>
                <c:pt idx="47955">
                  <c:v>9.5909999999958101E-4</c:v>
                </c:pt>
                <c:pt idx="47956">
                  <c:v>9.59119999999581E-4</c:v>
                </c:pt>
                <c:pt idx="47957">
                  <c:v>9.5913999999958099E-4</c:v>
                </c:pt>
                <c:pt idx="47958">
                  <c:v>9.5915999999958098E-4</c:v>
                </c:pt>
                <c:pt idx="47959">
                  <c:v>9.5917999999958097E-4</c:v>
                </c:pt>
                <c:pt idx="47960">
                  <c:v>9.5919999999958096E-4</c:v>
                </c:pt>
                <c:pt idx="47961">
                  <c:v>9.5921999999958095E-4</c:v>
                </c:pt>
                <c:pt idx="47962">
                  <c:v>9.5923999999958094E-4</c:v>
                </c:pt>
                <c:pt idx="47963">
                  <c:v>9.5925999999958093E-4</c:v>
                </c:pt>
                <c:pt idx="47964">
                  <c:v>9.5927999999958092E-4</c:v>
                </c:pt>
                <c:pt idx="47965">
                  <c:v>9.5929999999958091E-4</c:v>
                </c:pt>
                <c:pt idx="47966">
                  <c:v>9.593199999995809E-4</c:v>
                </c:pt>
                <c:pt idx="47967">
                  <c:v>9.5933999999958089E-4</c:v>
                </c:pt>
                <c:pt idx="47968">
                  <c:v>9.5935999999958088E-4</c:v>
                </c:pt>
                <c:pt idx="47969">
                  <c:v>9.5937999999958087E-4</c:v>
                </c:pt>
                <c:pt idx="47970">
                  <c:v>9.5939999999958086E-4</c:v>
                </c:pt>
                <c:pt idx="47971">
                  <c:v>9.5941999999958085E-4</c:v>
                </c:pt>
                <c:pt idx="47972">
                  <c:v>9.5943999999958084E-4</c:v>
                </c:pt>
                <c:pt idx="47973">
                  <c:v>9.5945999999958083E-4</c:v>
                </c:pt>
                <c:pt idx="47974">
                  <c:v>9.5947999999958082E-4</c:v>
                </c:pt>
                <c:pt idx="47975">
                  <c:v>9.5949999999958081E-4</c:v>
                </c:pt>
                <c:pt idx="47976">
                  <c:v>9.595199999995808E-4</c:v>
                </c:pt>
                <c:pt idx="47977">
                  <c:v>9.5953999999958078E-4</c:v>
                </c:pt>
                <c:pt idx="47978">
                  <c:v>9.5955999999958077E-4</c:v>
                </c:pt>
                <c:pt idx="47979">
                  <c:v>9.5957999999958076E-4</c:v>
                </c:pt>
                <c:pt idx="47980">
                  <c:v>9.5959999999958075E-4</c:v>
                </c:pt>
                <c:pt idx="47981">
                  <c:v>9.5961999999958074E-4</c:v>
                </c:pt>
                <c:pt idx="47982">
                  <c:v>9.5963999999958073E-4</c:v>
                </c:pt>
                <c:pt idx="47983">
                  <c:v>9.5965999999958072E-4</c:v>
                </c:pt>
                <c:pt idx="47984">
                  <c:v>9.5967999999958071E-4</c:v>
                </c:pt>
                <c:pt idx="47985">
                  <c:v>9.596999999995807E-4</c:v>
                </c:pt>
                <c:pt idx="47986">
                  <c:v>9.5971999999958069E-4</c:v>
                </c:pt>
                <c:pt idx="47987">
                  <c:v>9.5973999999958068E-4</c:v>
                </c:pt>
                <c:pt idx="47988">
                  <c:v>9.5975999999958067E-4</c:v>
                </c:pt>
                <c:pt idx="47989">
                  <c:v>9.5977999999958066E-4</c:v>
                </c:pt>
                <c:pt idx="47990">
                  <c:v>9.5979999999958065E-4</c:v>
                </c:pt>
                <c:pt idx="47991">
                  <c:v>9.5981999999958064E-4</c:v>
                </c:pt>
                <c:pt idx="47992">
                  <c:v>9.5983999999958063E-4</c:v>
                </c:pt>
                <c:pt idx="47993">
                  <c:v>9.5985999999958062E-4</c:v>
                </c:pt>
                <c:pt idx="47994">
                  <c:v>9.5987999999958061E-4</c:v>
                </c:pt>
                <c:pt idx="47995">
                  <c:v>9.598999999995806E-4</c:v>
                </c:pt>
                <c:pt idx="47996">
                  <c:v>9.5991999999958059E-4</c:v>
                </c:pt>
                <c:pt idx="47997">
                  <c:v>9.5993999999958058E-4</c:v>
                </c:pt>
                <c:pt idx="47998">
                  <c:v>9.5995999999958057E-4</c:v>
                </c:pt>
                <c:pt idx="47999">
                  <c:v>9.5997999999958056E-4</c:v>
                </c:pt>
                <c:pt idx="48000">
                  <c:v>9.5999999999958055E-4</c:v>
                </c:pt>
                <c:pt idx="48001">
                  <c:v>9.6001999999958054E-4</c:v>
                </c:pt>
                <c:pt idx="48002">
                  <c:v>9.6003999999958053E-4</c:v>
                </c:pt>
                <c:pt idx="48003">
                  <c:v>9.6005999999958052E-4</c:v>
                </c:pt>
                <c:pt idx="48004">
                  <c:v>9.6007999999958051E-4</c:v>
                </c:pt>
                <c:pt idx="48005">
                  <c:v>9.6009999999958049E-4</c:v>
                </c:pt>
                <c:pt idx="48006">
                  <c:v>9.6011999999958048E-4</c:v>
                </c:pt>
                <c:pt idx="48007">
                  <c:v>9.6013999999958047E-4</c:v>
                </c:pt>
                <c:pt idx="48008">
                  <c:v>9.6015999999958046E-4</c:v>
                </c:pt>
                <c:pt idx="48009">
                  <c:v>9.6017999999958045E-4</c:v>
                </c:pt>
                <c:pt idx="48010">
                  <c:v>9.6019999999958044E-4</c:v>
                </c:pt>
                <c:pt idx="48011">
                  <c:v>9.6021999999958043E-4</c:v>
                </c:pt>
                <c:pt idx="48012">
                  <c:v>9.6023999999958042E-4</c:v>
                </c:pt>
                <c:pt idx="48013">
                  <c:v>9.6025999999958041E-4</c:v>
                </c:pt>
                <c:pt idx="48014">
                  <c:v>9.602799999995804E-4</c:v>
                </c:pt>
                <c:pt idx="48015">
                  <c:v>9.6029999999958039E-4</c:v>
                </c:pt>
                <c:pt idx="48016">
                  <c:v>9.6031999999958038E-4</c:v>
                </c:pt>
                <c:pt idx="48017">
                  <c:v>9.6033999999958037E-4</c:v>
                </c:pt>
                <c:pt idx="48018">
                  <c:v>9.6035999999958036E-4</c:v>
                </c:pt>
                <c:pt idx="48019">
                  <c:v>9.6037999999958035E-4</c:v>
                </c:pt>
                <c:pt idx="48020">
                  <c:v>9.6039999999958034E-4</c:v>
                </c:pt>
                <c:pt idx="48021">
                  <c:v>9.6041999999958033E-4</c:v>
                </c:pt>
                <c:pt idx="48022">
                  <c:v>9.6043999999958032E-4</c:v>
                </c:pt>
                <c:pt idx="48023">
                  <c:v>9.6045999999958031E-4</c:v>
                </c:pt>
                <c:pt idx="48024">
                  <c:v>9.604799999995803E-4</c:v>
                </c:pt>
                <c:pt idx="48025">
                  <c:v>9.6049999999958029E-4</c:v>
                </c:pt>
                <c:pt idx="48026">
                  <c:v>9.6051999999958028E-4</c:v>
                </c:pt>
                <c:pt idx="48027">
                  <c:v>9.6053999999958027E-4</c:v>
                </c:pt>
                <c:pt idx="48028">
                  <c:v>9.6055999999958026E-4</c:v>
                </c:pt>
                <c:pt idx="48029">
                  <c:v>9.6057999999958025E-4</c:v>
                </c:pt>
                <c:pt idx="48030">
                  <c:v>9.6059999999958024E-4</c:v>
                </c:pt>
                <c:pt idx="48031">
                  <c:v>9.6061999999958023E-4</c:v>
                </c:pt>
                <c:pt idx="48032">
                  <c:v>9.6063999999958022E-4</c:v>
                </c:pt>
                <c:pt idx="48033">
                  <c:v>9.606599999995802E-4</c:v>
                </c:pt>
                <c:pt idx="48034">
                  <c:v>9.6067999999958019E-4</c:v>
                </c:pt>
                <c:pt idx="48035">
                  <c:v>9.6069999999958018E-4</c:v>
                </c:pt>
                <c:pt idx="48036">
                  <c:v>9.6071999999958017E-4</c:v>
                </c:pt>
                <c:pt idx="48037">
                  <c:v>9.6073999999958016E-4</c:v>
                </c:pt>
                <c:pt idx="48038">
                  <c:v>9.6075999999958015E-4</c:v>
                </c:pt>
                <c:pt idx="48039">
                  <c:v>9.6077999999958014E-4</c:v>
                </c:pt>
                <c:pt idx="48040">
                  <c:v>9.6079999999958013E-4</c:v>
                </c:pt>
                <c:pt idx="48041">
                  <c:v>9.6081999999958012E-4</c:v>
                </c:pt>
                <c:pt idx="48042">
                  <c:v>9.6083999999958011E-4</c:v>
                </c:pt>
                <c:pt idx="48043">
                  <c:v>9.608599999995801E-4</c:v>
                </c:pt>
                <c:pt idx="48044">
                  <c:v>9.6087999999958009E-4</c:v>
                </c:pt>
                <c:pt idx="48045">
                  <c:v>9.6089999999958008E-4</c:v>
                </c:pt>
                <c:pt idx="48046">
                  <c:v>9.6091999999958007E-4</c:v>
                </c:pt>
                <c:pt idx="48047">
                  <c:v>9.6093999999958006E-4</c:v>
                </c:pt>
                <c:pt idx="48048">
                  <c:v>9.6095999999958005E-4</c:v>
                </c:pt>
                <c:pt idx="48049">
                  <c:v>9.6097999999958004E-4</c:v>
                </c:pt>
                <c:pt idx="48050">
                  <c:v>9.6099999999958003E-4</c:v>
                </c:pt>
                <c:pt idx="48051">
                  <c:v>9.6101999999958002E-4</c:v>
                </c:pt>
                <c:pt idx="48052">
                  <c:v>9.6103999999958001E-4</c:v>
                </c:pt>
                <c:pt idx="48053">
                  <c:v>9.6105999999958E-4</c:v>
                </c:pt>
                <c:pt idx="48054">
                  <c:v>9.6107999999957999E-4</c:v>
                </c:pt>
                <c:pt idx="48055">
                  <c:v>9.6109999999957998E-4</c:v>
                </c:pt>
                <c:pt idx="48056">
                  <c:v>9.6111999999957997E-4</c:v>
                </c:pt>
                <c:pt idx="48057">
                  <c:v>9.6113999999957996E-4</c:v>
                </c:pt>
                <c:pt idx="48058">
                  <c:v>9.6115999999957995E-4</c:v>
                </c:pt>
                <c:pt idx="48059">
                  <c:v>9.6117999999957994E-4</c:v>
                </c:pt>
                <c:pt idx="48060">
                  <c:v>9.6119999999957993E-4</c:v>
                </c:pt>
                <c:pt idx="48061">
                  <c:v>9.6121999999957991E-4</c:v>
                </c:pt>
                <c:pt idx="48062">
                  <c:v>9.612399999995799E-4</c:v>
                </c:pt>
                <c:pt idx="48063">
                  <c:v>9.6125999999957989E-4</c:v>
                </c:pt>
                <c:pt idx="48064">
                  <c:v>9.6127999999957988E-4</c:v>
                </c:pt>
                <c:pt idx="48065">
                  <c:v>9.6129999999957987E-4</c:v>
                </c:pt>
                <c:pt idx="48066">
                  <c:v>9.6131999999957986E-4</c:v>
                </c:pt>
                <c:pt idx="48067">
                  <c:v>9.6133999999957985E-4</c:v>
                </c:pt>
                <c:pt idx="48068">
                  <c:v>9.6135999999957984E-4</c:v>
                </c:pt>
                <c:pt idx="48069">
                  <c:v>9.6137999999957983E-4</c:v>
                </c:pt>
                <c:pt idx="48070">
                  <c:v>9.6139999999957982E-4</c:v>
                </c:pt>
                <c:pt idx="48071">
                  <c:v>9.6141999999957981E-4</c:v>
                </c:pt>
                <c:pt idx="48072">
                  <c:v>9.614399999995798E-4</c:v>
                </c:pt>
                <c:pt idx="48073">
                  <c:v>9.6145999999957979E-4</c:v>
                </c:pt>
                <c:pt idx="48074">
                  <c:v>9.6147999999957978E-4</c:v>
                </c:pt>
                <c:pt idx="48075">
                  <c:v>9.6149999999957977E-4</c:v>
                </c:pt>
                <c:pt idx="48076">
                  <c:v>9.6151999999957976E-4</c:v>
                </c:pt>
                <c:pt idx="48077">
                  <c:v>9.6153999999957975E-4</c:v>
                </c:pt>
                <c:pt idx="48078">
                  <c:v>9.6155999999957974E-4</c:v>
                </c:pt>
                <c:pt idx="48079">
                  <c:v>9.6157999999957973E-4</c:v>
                </c:pt>
                <c:pt idx="48080">
                  <c:v>9.6159999999957972E-4</c:v>
                </c:pt>
                <c:pt idx="48081">
                  <c:v>9.6161999999957971E-4</c:v>
                </c:pt>
                <c:pt idx="48082">
                  <c:v>9.616399999995797E-4</c:v>
                </c:pt>
                <c:pt idx="48083">
                  <c:v>9.6165999999957969E-4</c:v>
                </c:pt>
                <c:pt idx="48084">
                  <c:v>9.6167999999957968E-4</c:v>
                </c:pt>
                <c:pt idx="48085">
                  <c:v>9.6169999999957967E-4</c:v>
                </c:pt>
                <c:pt idx="48086">
                  <c:v>9.6171999999957966E-4</c:v>
                </c:pt>
                <c:pt idx="48087">
                  <c:v>9.6173999999957965E-4</c:v>
                </c:pt>
                <c:pt idx="48088">
                  <c:v>9.6175999999957964E-4</c:v>
                </c:pt>
                <c:pt idx="48089">
                  <c:v>9.6177999999957962E-4</c:v>
                </c:pt>
                <c:pt idx="48090">
                  <c:v>9.6179999999957961E-4</c:v>
                </c:pt>
                <c:pt idx="48091">
                  <c:v>9.618199999995796E-4</c:v>
                </c:pt>
                <c:pt idx="48092">
                  <c:v>9.6183999999957959E-4</c:v>
                </c:pt>
                <c:pt idx="48093">
                  <c:v>9.6185999999957958E-4</c:v>
                </c:pt>
                <c:pt idx="48094">
                  <c:v>9.6187999999957957E-4</c:v>
                </c:pt>
                <c:pt idx="48095">
                  <c:v>9.6189999999957956E-4</c:v>
                </c:pt>
                <c:pt idx="48096">
                  <c:v>9.6191999999957955E-4</c:v>
                </c:pt>
                <c:pt idx="48097">
                  <c:v>9.6193999999957954E-4</c:v>
                </c:pt>
                <c:pt idx="48098">
                  <c:v>9.6195999999957953E-4</c:v>
                </c:pt>
                <c:pt idx="48099">
                  <c:v>9.6197999999957952E-4</c:v>
                </c:pt>
                <c:pt idx="48100">
                  <c:v>9.6199999999957951E-4</c:v>
                </c:pt>
                <c:pt idx="48101">
                  <c:v>9.620199999995795E-4</c:v>
                </c:pt>
                <c:pt idx="48102">
                  <c:v>9.6203999999957949E-4</c:v>
                </c:pt>
                <c:pt idx="48103">
                  <c:v>9.6205999999957948E-4</c:v>
                </c:pt>
                <c:pt idx="48104">
                  <c:v>9.6207999999957947E-4</c:v>
                </c:pt>
                <c:pt idx="48105">
                  <c:v>9.6209999999957946E-4</c:v>
                </c:pt>
                <c:pt idx="48106">
                  <c:v>9.6211999999957945E-4</c:v>
                </c:pt>
                <c:pt idx="48107">
                  <c:v>9.6213999999957944E-4</c:v>
                </c:pt>
                <c:pt idx="48108">
                  <c:v>9.6215999999957943E-4</c:v>
                </c:pt>
                <c:pt idx="48109">
                  <c:v>9.6217999999957942E-4</c:v>
                </c:pt>
                <c:pt idx="48110">
                  <c:v>9.6219999999957941E-4</c:v>
                </c:pt>
                <c:pt idx="48111">
                  <c:v>9.622199999995794E-4</c:v>
                </c:pt>
                <c:pt idx="48112">
                  <c:v>9.6223999999957939E-4</c:v>
                </c:pt>
                <c:pt idx="48113">
                  <c:v>9.6225999999957938E-4</c:v>
                </c:pt>
                <c:pt idx="48114">
                  <c:v>9.6227999999957937E-4</c:v>
                </c:pt>
                <c:pt idx="48115">
                  <c:v>9.6229999999957936E-4</c:v>
                </c:pt>
                <c:pt idx="48116">
                  <c:v>9.6231999999957935E-4</c:v>
                </c:pt>
                <c:pt idx="48117">
                  <c:v>9.6233999999957933E-4</c:v>
                </c:pt>
                <c:pt idx="48118">
                  <c:v>9.6235999999957932E-4</c:v>
                </c:pt>
                <c:pt idx="48119">
                  <c:v>9.6237999999957931E-4</c:v>
                </c:pt>
                <c:pt idx="48120">
                  <c:v>9.623999999995793E-4</c:v>
                </c:pt>
                <c:pt idx="48121">
                  <c:v>9.6241999999957929E-4</c:v>
                </c:pt>
                <c:pt idx="48122">
                  <c:v>9.6243999999957928E-4</c:v>
                </c:pt>
                <c:pt idx="48123">
                  <c:v>9.6245999999957927E-4</c:v>
                </c:pt>
                <c:pt idx="48124">
                  <c:v>9.6247999999957926E-4</c:v>
                </c:pt>
                <c:pt idx="48125">
                  <c:v>9.6249999999957925E-4</c:v>
                </c:pt>
                <c:pt idx="48126">
                  <c:v>9.6251999999957924E-4</c:v>
                </c:pt>
                <c:pt idx="48127">
                  <c:v>9.6253999999957923E-4</c:v>
                </c:pt>
                <c:pt idx="48128">
                  <c:v>9.6255999999957922E-4</c:v>
                </c:pt>
                <c:pt idx="48129">
                  <c:v>9.6257999999957921E-4</c:v>
                </c:pt>
                <c:pt idx="48130">
                  <c:v>9.625999999995792E-4</c:v>
                </c:pt>
                <c:pt idx="48131">
                  <c:v>9.6261999999957919E-4</c:v>
                </c:pt>
                <c:pt idx="48132">
                  <c:v>9.6263999999957918E-4</c:v>
                </c:pt>
                <c:pt idx="48133">
                  <c:v>9.6265999999957917E-4</c:v>
                </c:pt>
                <c:pt idx="48134">
                  <c:v>9.6267999999957916E-4</c:v>
                </c:pt>
                <c:pt idx="48135">
                  <c:v>9.6269999999957915E-4</c:v>
                </c:pt>
                <c:pt idx="48136">
                  <c:v>9.6271999999957914E-4</c:v>
                </c:pt>
                <c:pt idx="48137">
                  <c:v>9.6273999999957913E-4</c:v>
                </c:pt>
                <c:pt idx="48138">
                  <c:v>9.6275999999957912E-4</c:v>
                </c:pt>
                <c:pt idx="48139">
                  <c:v>9.6277999999957911E-4</c:v>
                </c:pt>
                <c:pt idx="48140">
                  <c:v>9.627999999995791E-4</c:v>
                </c:pt>
                <c:pt idx="48141">
                  <c:v>9.6281999999957909E-4</c:v>
                </c:pt>
                <c:pt idx="48142">
                  <c:v>9.6283999999957908E-4</c:v>
                </c:pt>
                <c:pt idx="48143">
                  <c:v>9.6285999999957907E-4</c:v>
                </c:pt>
                <c:pt idx="48144">
                  <c:v>9.6287999999957906E-4</c:v>
                </c:pt>
                <c:pt idx="48145">
                  <c:v>9.6289999999957904E-4</c:v>
                </c:pt>
                <c:pt idx="48146">
                  <c:v>9.6291999999957903E-4</c:v>
                </c:pt>
                <c:pt idx="48147">
                  <c:v>9.6293999999957902E-4</c:v>
                </c:pt>
                <c:pt idx="48148">
                  <c:v>9.6295999999957901E-4</c:v>
                </c:pt>
                <c:pt idx="48149">
                  <c:v>9.62979999999579E-4</c:v>
                </c:pt>
                <c:pt idx="48150">
                  <c:v>9.6299999999957899E-4</c:v>
                </c:pt>
                <c:pt idx="48151">
                  <c:v>9.6301999999957898E-4</c:v>
                </c:pt>
                <c:pt idx="48152">
                  <c:v>9.6303999999957897E-4</c:v>
                </c:pt>
                <c:pt idx="48153">
                  <c:v>9.6305999999957896E-4</c:v>
                </c:pt>
                <c:pt idx="48154">
                  <c:v>9.6307999999957895E-4</c:v>
                </c:pt>
                <c:pt idx="48155">
                  <c:v>9.6309999999957894E-4</c:v>
                </c:pt>
                <c:pt idx="48156">
                  <c:v>9.6311999999957893E-4</c:v>
                </c:pt>
                <c:pt idx="48157">
                  <c:v>9.6313999999957892E-4</c:v>
                </c:pt>
                <c:pt idx="48158">
                  <c:v>9.6315999999957891E-4</c:v>
                </c:pt>
                <c:pt idx="48159">
                  <c:v>9.631799999995789E-4</c:v>
                </c:pt>
                <c:pt idx="48160">
                  <c:v>9.6319999999957889E-4</c:v>
                </c:pt>
                <c:pt idx="48161">
                  <c:v>9.6321999999957888E-4</c:v>
                </c:pt>
                <c:pt idx="48162">
                  <c:v>9.6323999999957887E-4</c:v>
                </c:pt>
                <c:pt idx="48163">
                  <c:v>9.6325999999957886E-4</c:v>
                </c:pt>
                <c:pt idx="48164">
                  <c:v>9.6327999999957885E-4</c:v>
                </c:pt>
                <c:pt idx="48165">
                  <c:v>9.6329999999957884E-4</c:v>
                </c:pt>
                <c:pt idx="48166">
                  <c:v>9.6331999999957883E-4</c:v>
                </c:pt>
                <c:pt idx="48167">
                  <c:v>9.6333999999957882E-4</c:v>
                </c:pt>
                <c:pt idx="48168">
                  <c:v>9.6335999999957881E-4</c:v>
                </c:pt>
                <c:pt idx="48169">
                  <c:v>9.633799999995788E-4</c:v>
                </c:pt>
                <c:pt idx="48170">
                  <c:v>9.6339999999957879E-4</c:v>
                </c:pt>
                <c:pt idx="48171">
                  <c:v>9.6341999999957878E-4</c:v>
                </c:pt>
                <c:pt idx="48172">
                  <c:v>9.6343999999957877E-4</c:v>
                </c:pt>
                <c:pt idx="48173">
                  <c:v>9.6345999999957875E-4</c:v>
                </c:pt>
                <c:pt idx="48174">
                  <c:v>9.6347999999957874E-4</c:v>
                </c:pt>
                <c:pt idx="48175">
                  <c:v>9.6349999999957873E-4</c:v>
                </c:pt>
                <c:pt idx="48176">
                  <c:v>9.6351999999957872E-4</c:v>
                </c:pt>
                <c:pt idx="48177">
                  <c:v>9.6353999999957871E-4</c:v>
                </c:pt>
                <c:pt idx="48178">
                  <c:v>9.635599999995787E-4</c:v>
                </c:pt>
                <c:pt idx="48179">
                  <c:v>9.6357999999957869E-4</c:v>
                </c:pt>
                <c:pt idx="48180">
                  <c:v>9.6359999999957868E-4</c:v>
                </c:pt>
                <c:pt idx="48181">
                  <c:v>9.6361999999957867E-4</c:v>
                </c:pt>
                <c:pt idx="48182">
                  <c:v>9.6363999999957866E-4</c:v>
                </c:pt>
                <c:pt idx="48183">
                  <c:v>9.6365999999957865E-4</c:v>
                </c:pt>
                <c:pt idx="48184">
                  <c:v>9.6367999999957864E-4</c:v>
                </c:pt>
                <c:pt idx="48185">
                  <c:v>9.6369999999957863E-4</c:v>
                </c:pt>
                <c:pt idx="48186">
                  <c:v>9.6371999999957862E-4</c:v>
                </c:pt>
                <c:pt idx="48187">
                  <c:v>9.6373999999957861E-4</c:v>
                </c:pt>
                <c:pt idx="48188">
                  <c:v>9.637599999995786E-4</c:v>
                </c:pt>
                <c:pt idx="48189">
                  <c:v>9.6377999999957859E-4</c:v>
                </c:pt>
                <c:pt idx="48190">
                  <c:v>9.6379999999957858E-4</c:v>
                </c:pt>
                <c:pt idx="48191">
                  <c:v>9.6381999999957857E-4</c:v>
                </c:pt>
                <c:pt idx="48192">
                  <c:v>9.6383999999957856E-4</c:v>
                </c:pt>
                <c:pt idx="48193">
                  <c:v>9.6385999999957855E-4</c:v>
                </c:pt>
                <c:pt idx="48194">
                  <c:v>9.6387999999957854E-4</c:v>
                </c:pt>
                <c:pt idx="48195">
                  <c:v>9.6389999999957853E-4</c:v>
                </c:pt>
                <c:pt idx="48196">
                  <c:v>9.6391999999957852E-4</c:v>
                </c:pt>
                <c:pt idx="48197">
                  <c:v>9.6393999999957851E-4</c:v>
                </c:pt>
                <c:pt idx="48198">
                  <c:v>9.639599999995785E-4</c:v>
                </c:pt>
                <c:pt idx="48199">
                  <c:v>9.6397999999957849E-4</c:v>
                </c:pt>
                <c:pt idx="48200">
                  <c:v>9.6399999999957848E-4</c:v>
                </c:pt>
                <c:pt idx="48201">
                  <c:v>9.6401999999957846E-4</c:v>
                </c:pt>
                <c:pt idx="48202">
                  <c:v>9.6403999999957845E-4</c:v>
                </c:pt>
                <c:pt idx="48203">
                  <c:v>9.6405999999957844E-4</c:v>
                </c:pt>
                <c:pt idx="48204">
                  <c:v>9.6407999999957843E-4</c:v>
                </c:pt>
                <c:pt idx="48205">
                  <c:v>9.6409999999957842E-4</c:v>
                </c:pt>
                <c:pt idx="48206">
                  <c:v>9.6411999999957841E-4</c:v>
                </c:pt>
                <c:pt idx="48207">
                  <c:v>9.641399999995784E-4</c:v>
                </c:pt>
                <c:pt idx="48208">
                  <c:v>9.6415999999957839E-4</c:v>
                </c:pt>
                <c:pt idx="48209">
                  <c:v>9.6417999999957838E-4</c:v>
                </c:pt>
                <c:pt idx="48210">
                  <c:v>9.6419999999957837E-4</c:v>
                </c:pt>
                <c:pt idx="48211">
                  <c:v>9.6421999999957836E-4</c:v>
                </c:pt>
                <c:pt idx="48212">
                  <c:v>9.6423999999957835E-4</c:v>
                </c:pt>
                <c:pt idx="48213">
                  <c:v>9.6425999999957834E-4</c:v>
                </c:pt>
                <c:pt idx="48214">
                  <c:v>9.6427999999957833E-4</c:v>
                </c:pt>
                <c:pt idx="48215">
                  <c:v>9.6429999999957832E-4</c:v>
                </c:pt>
                <c:pt idx="48216">
                  <c:v>9.6431999999957831E-4</c:v>
                </c:pt>
                <c:pt idx="48217">
                  <c:v>9.643399999995783E-4</c:v>
                </c:pt>
                <c:pt idx="48218">
                  <c:v>9.6435999999957829E-4</c:v>
                </c:pt>
                <c:pt idx="48219">
                  <c:v>9.6437999999957828E-4</c:v>
                </c:pt>
                <c:pt idx="48220">
                  <c:v>9.6439999999957827E-4</c:v>
                </c:pt>
                <c:pt idx="48221">
                  <c:v>9.6441999999957826E-4</c:v>
                </c:pt>
                <c:pt idx="48222">
                  <c:v>9.6443999999957825E-4</c:v>
                </c:pt>
                <c:pt idx="48223">
                  <c:v>9.6445999999957824E-4</c:v>
                </c:pt>
                <c:pt idx="48224">
                  <c:v>9.6447999999957823E-4</c:v>
                </c:pt>
                <c:pt idx="48225">
                  <c:v>9.6449999999957822E-4</c:v>
                </c:pt>
                <c:pt idx="48226">
                  <c:v>9.6451999999957821E-4</c:v>
                </c:pt>
                <c:pt idx="48227">
                  <c:v>9.645399999995782E-4</c:v>
                </c:pt>
                <c:pt idx="48228">
                  <c:v>9.6455999999957819E-4</c:v>
                </c:pt>
                <c:pt idx="48229">
                  <c:v>9.6457999999957818E-4</c:v>
                </c:pt>
                <c:pt idx="48230">
                  <c:v>9.6459999999957816E-4</c:v>
                </c:pt>
                <c:pt idx="48231">
                  <c:v>9.6461999999957815E-4</c:v>
                </c:pt>
                <c:pt idx="48232">
                  <c:v>9.6463999999957814E-4</c:v>
                </c:pt>
                <c:pt idx="48233">
                  <c:v>9.6465999999957813E-4</c:v>
                </c:pt>
                <c:pt idx="48234">
                  <c:v>9.6467999999957812E-4</c:v>
                </c:pt>
                <c:pt idx="48235">
                  <c:v>9.6469999999957811E-4</c:v>
                </c:pt>
                <c:pt idx="48236">
                  <c:v>9.647199999995781E-4</c:v>
                </c:pt>
                <c:pt idx="48237">
                  <c:v>9.6473999999957809E-4</c:v>
                </c:pt>
                <c:pt idx="48238">
                  <c:v>9.6475999999957808E-4</c:v>
                </c:pt>
                <c:pt idx="48239">
                  <c:v>9.6477999999957807E-4</c:v>
                </c:pt>
                <c:pt idx="48240">
                  <c:v>9.6479999999957806E-4</c:v>
                </c:pt>
                <c:pt idx="48241">
                  <c:v>9.6481999999957805E-4</c:v>
                </c:pt>
                <c:pt idx="48242">
                  <c:v>9.6483999999957804E-4</c:v>
                </c:pt>
                <c:pt idx="48243">
                  <c:v>9.6485999999957803E-4</c:v>
                </c:pt>
                <c:pt idx="48244">
                  <c:v>9.6487999999957802E-4</c:v>
                </c:pt>
                <c:pt idx="48245">
                  <c:v>9.6489999999957801E-4</c:v>
                </c:pt>
                <c:pt idx="48246">
                  <c:v>9.64919999999578E-4</c:v>
                </c:pt>
                <c:pt idx="48247">
                  <c:v>9.6493999999957799E-4</c:v>
                </c:pt>
                <c:pt idx="48248">
                  <c:v>9.6495999999957798E-4</c:v>
                </c:pt>
                <c:pt idx="48249">
                  <c:v>9.6497999999957797E-4</c:v>
                </c:pt>
                <c:pt idx="48250">
                  <c:v>9.6499999999957796E-4</c:v>
                </c:pt>
                <c:pt idx="48251">
                  <c:v>9.6501999999957795E-4</c:v>
                </c:pt>
                <c:pt idx="48252">
                  <c:v>9.6503999999957794E-4</c:v>
                </c:pt>
                <c:pt idx="48253">
                  <c:v>9.6505999999957793E-4</c:v>
                </c:pt>
                <c:pt idx="48254">
                  <c:v>9.6507999999957792E-4</c:v>
                </c:pt>
                <c:pt idx="48255">
                  <c:v>9.6509999999957791E-4</c:v>
                </c:pt>
                <c:pt idx="48256">
                  <c:v>9.651199999995779E-4</c:v>
                </c:pt>
                <c:pt idx="48257">
                  <c:v>9.6513999999957789E-4</c:v>
                </c:pt>
                <c:pt idx="48258">
                  <c:v>9.6515999999957787E-4</c:v>
                </c:pt>
                <c:pt idx="48259">
                  <c:v>9.6517999999957786E-4</c:v>
                </c:pt>
                <c:pt idx="48260">
                  <c:v>9.6519999999957785E-4</c:v>
                </c:pt>
                <c:pt idx="48261">
                  <c:v>9.6521999999957784E-4</c:v>
                </c:pt>
                <c:pt idx="48262">
                  <c:v>9.6523999999957783E-4</c:v>
                </c:pt>
                <c:pt idx="48263">
                  <c:v>9.6525999999957782E-4</c:v>
                </c:pt>
                <c:pt idx="48264">
                  <c:v>9.6527999999957781E-4</c:v>
                </c:pt>
                <c:pt idx="48265">
                  <c:v>9.652999999995778E-4</c:v>
                </c:pt>
                <c:pt idx="48266">
                  <c:v>9.6531999999957779E-4</c:v>
                </c:pt>
                <c:pt idx="48267">
                  <c:v>9.6533999999957778E-4</c:v>
                </c:pt>
                <c:pt idx="48268">
                  <c:v>9.6535999999957777E-4</c:v>
                </c:pt>
                <c:pt idx="48269">
                  <c:v>9.6537999999957776E-4</c:v>
                </c:pt>
                <c:pt idx="48270">
                  <c:v>9.6539999999957775E-4</c:v>
                </c:pt>
                <c:pt idx="48271">
                  <c:v>9.6541999999957774E-4</c:v>
                </c:pt>
                <c:pt idx="48272">
                  <c:v>9.6543999999957773E-4</c:v>
                </c:pt>
                <c:pt idx="48273">
                  <c:v>9.6545999999957772E-4</c:v>
                </c:pt>
                <c:pt idx="48274">
                  <c:v>9.6547999999957771E-4</c:v>
                </c:pt>
                <c:pt idx="48275">
                  <c:v>9.654999999995777E-4</c:v>
                </c:pt>
                <c:pt idx="48276">
                  <c:v>9.6551999999957769E-4</c:v>
                </c:pt>
                <c:pt idx="48277">
                  <c:v>9.6553999999957768E-4</c:v>
                </c:pt>
                <c:pt idx="48278">
                  <c:v>9.6555999999957767E-4</c:v>
                </c:pt>
                <c:pt idx="48279">
                  <c:v>9.6557999999957766E-4</c:v>
                </c:pt>
                <c:pt idx="48280">
                  <c:v>9.6559999999957765E-4</c:v>
                </c:pt>
                <c:pt idx="48281">
                  <c:v>9.6561999999957764E-4</c:v>
                </c:pt>
                <c:pt idx="48282">
                  <c:v>9.6563999999957763E-4</c:v>
                </c:pt>
                <c:pt idx="48283">
                  <c:v>9.6565999999957762E-4</c:v>
                </c:pt>
                <c:pt idx="48284">
                  <c:v>9.6567999999957761E-4</c:v>
                </c:pt>
                <c:pt idx="48285">
                  <c:v>9.656999999995776E-4</c:v>
                </c:pt>
                <c:pt idx="48286">
                  <c:v>9.6571999999957758E-4</c:v>
                </c:pt>
                <c:pt idx="48287">
                  <c:v>9.6573999999957757E-4</c:v>
                </c:pt>
                <c:pt idx="48288">
                  <c:v>9.6575999999957756E-4</c:v>
                </c:pt>
                <c:pt idx="48289">
                  <c:v>9.6577999999957755E-4</c:v>
                </c:pt>
                <c:pt idx="48290">
                  <c:v>9.6579999999957754E-4</c:v>
                </c:pt>
                <c:pt idx="48291">
                  <c:v>9.6581999999957753E-4</c:v>
                </c:pt>
                <c:pt idx="48292">
                  <c:v>9.6583999999957752E-4</c:v>
                </c:pt>
                <c:pt idx="48293">
                  <c:v>9.6585999999957751E-4</c:v>
                </c:pt>
                <c:pt idx="48294">
                  <c:v>9.658799999995775E-4</c:v>
                </c:pt>
                <c:pt idx="48295">
                  <c:v>9.6589999999957749E-4</c:v>
                </c:pt>
                <c:pt idx="48296">
                  <c:v>9.6591999999957748E-4</c:v>
                </c:pt>
                <c:pt idx="48297">
                  <c:v>9.6593999999957747E-4</c:v>
                </c:pt>
                <c:pt idx="48298">
                  <c:v>9.6595999999957746E-4</c:v>
                </c:pt>
                <c:pt idx="48299">
                  <c:v>9.6597999999957745E-4</c:v>
                </c:pt>
                <c:pt idx="48300">
                  <c:v>9.6599999999957744E-4</c:v>
                </c:pt>
                <c:pt idx="48301">
                  <c:v>9.6601999999957743E-4</c:v>
                </c:pt>
                <c:pt idx="48302">
                  <c:v>9.6603999999957742E-4</c:v>
                </c:pt>
                <c:pt idx="48303">
                  <c:v>9.6605999999957741E-4</c:v>
                </c:pt>
                <c:pt idx="48304">
                  <c:v>9.660799999995774E-4</c:v>
                </c:pt>
                <c:pt idx="48305">
                  <c:v>9.6609999999957739E-4</c:v>
                </c:pt>
                <c:pt idx="48306">
                  <c:v>9.6611999999957738E-4</c:v>
                </c:pt>
                <c:pt idx="48307">
                  <c:v>9.6613999999957737E-4</c:v>
                </c:pt>
                <c:pt idx="48308">
                  <c:v>9.6615999999957736E-4</c:v>
                </c:pt>
                <c:pt idx="48309">
                  <c:v>9.6617999999957735E-4</c:v>
                </c:pt>
                <c:pt idx="48310">
                  <c:v>9.6619999999957734E-4</c:v>
                </c:pt>
                <c:pt idx="48311">
                  <c:v>9.6621999999957733E-4</c:v>
                </c:pt>
                <c:pt idx="48312">
                  <c:v>9.6623999999957732E-4</c:v>
                </c:pt>
                <c:pt idx="48313">
                  <c:v>9.6625999999957731E-4</c:v>
                </c:pt>
                <c:pt idx="48314">
                  <c:v>9.6627999999957729E-4</c:v>
                </c:pt>
                <c:pt idx="48315">
                  <c:v>9.6629999999957728E-4</c:v>
                </c:pt>
                <c:pt idx="48316">
                  <c:v>9.6631999999957727E-4</c:v>
                </c:pt>
                <c:pt idx="48317">
                  <c:v>9.6633999999957726E-4</c:v>
                </c:pt>
                <c:pt idx="48318">
                  <c:v>9.6635999999957725E-4</c:v>
                </c:pt>
                <c:pt idx="48319">
                  <c:v>9.6637999999957724E-4</c:v>
                </c:pt>
                <c:pt idx="48320">
                  <c:v>9.6639999999957723E-4</c:v>
                </c:pt>
                <c:pt idx="48321">
                  <c:v>9.6641999999957722E-4</c:v>
                </c:pt>
                <c:pt idx="48322">
                  <c:v>9.6643999999957721E-4</c:v>
                </c:pt>
                <c:pt idx="48323">
                  <c:v>9.664599999995772E-4</c:v>
                </c:pt>
                <c:pt idx="48324">
                  <c:v>9.6647999999957719E-4</c:v>
                </c:pt>
                <c:pt idx="48325">
                  <c:v>9.6649999999957718E-4</c:v>
                </c:pt>
                <c:pt idx="48326">
                  <c:v>9.6651999999957717E-4</c:v>
                </c:pt>
                <c:pt idx="48327">
                  <c:v>9.6653999999957716E-4</c:v>
                </c:pt>
                <c:pt idx="48328">
                  <c:v>9.6655999999957715E-4</c:v>
                </c:pt>
                <c:pt idx="48329">
                  <c:v>9.6657999999957714E-4</c:v>
                </c:pt>
                <c:pt idx="48330">
                  <c:v>9.6659999999957713E-4</c:v>
                </c:pt>
                <c:pt idx="48331">
                  <c:v>9.6661999999957712E-4</c:v>
                </c:pt>
                <c:pt idx="48332">
                  <c:v>9.6663999999957711E-4</c:v>
                </c:pt>
                <c:pt idx="48333">
                  <c:v>9.666599999995771E-4</c:v>
                </c:pt>
                <c:pt idx="48334">
                  <c:v>9.6667999999957709E-4</c:v>
                </c:pt>
                <c:pt idx="48335">
                  <c:v>9.6669999999957708E-4</c:v>
                </c:pt>
                <c:pt idx="48336">
                  <c:v>9.6671999999957707E-4</c:v>
                </c:pt>
                <c:pt idx="48337">
                  <c:v>9.6673999999957706E-4</c:v>
                </c:pt>
                <c:pt idx="48338">
                  <c:v>9.6675999999957705E-4</c:v>
                </c:pt>
                <c:pt idx="48339">
                  <c:v>9.6677999999957704E-4</c:v>
                </c:pt>
                <c:pt idx="48340">
                  <c:v>9.6679999999957703E-4</c:v>
                </c:pt>
                <c:pt idx="48341">
                  <c:v>9.6681999999957702E-4</c:v>
                </c:pt>
                <c:pt idx="48342">
                  <c:v>9.66839999999577E-4</c:v>
                </c:pt>
                <c:pt idx="48343">
                  <c:v>9.6685999999957699E-4</c:v>
                </c:pt>
                <c:pt idx="48344">
                  <c:v>9.6687999999957698E-4</c:v>
                </c:pt>
                <c:pt idx="48345">
                  <c:v>9.6689999999957697E-4</c:v>
                </c:pt>
                <c:pt idx="48346">
                  <c:v>9.6691999999957696E-4</c:v>
                </c:pt>
                <c:pt idx="48347">
                  <c:v>9.6693999999957695E-4</c:v>
                </c:pt>
                <c:pt idx="48348">
                  <c:v>9.6695999999957694E-4</c:v>
                </c:pt>
                <c:pt idx="48349">
                  <c:v>9.6697999999957693E-4</c:v>
                </c:pt>
                <c:pt idx="48350">
                  <c:v>9.6699999999957692E-4</c:v>
                </c:pt>
                <c:pt idx="48351">
                  <c:v>9.6701999999957691E-4</c:v>
                </c:pt>
                <c:pt idx="48352">
                  <c:v>9.670399999995769E-4</c:v>
                </c:pt>
                <c:pt idx="48353">
                  <c:v>9.6705999999957689E-4</c:v>
                </c:pt>
                <c:pt idx="48354">
                  <c:v>9.6707999999957688E-4</c:v>
                </c:pt>
                <c:pt idx="48355">
                  <c:v>9.6709999999957687E-4</c:v>
                </c:pt>
                <c:pt idx="48356">
                  <c:v>9.6711999999957686E-4</c:v>
                </c:pt>
                <c:pt idx="48357">
                  <c:v>9.6713999999957685E-4</c:v>
                </c:pt>
                <c:pt idx="48358">
                  <c:v>9.6715999999957684E-4</c:v>
                </c:pt>
                <c:pt idx="48359">
                  <c:v>9.6717999999957683E-4</c:v>
                </c:pt>
                <c:pt idx="48360">
                  <c:v>9.6719999999957682E-4</c:v>
                </c:pt>
                <c:pt idx="48361">
                  <c:v>9.6721999999957681E-4</c:v>
                </c:pt>
                <c:pt idx="48362">
                  <c:v>9.672399999995768E-4</c:v>
                </c:pt>
                <c:pt idx="48363">
                  <c:v>9.6725999999957679E-4</c:v>
                </c:pt>
                <c:pt idx="48364">
                  <c:v>9.6727999999957678E-4</c:v>
                </c:pt>
                <c:pt idx="48365">
                  <c:v>9.6729999999957677E-4</c:v>
                </c:pt>
                <c:pt idx="48366">
                  <c:v>9.6731999999957676E-4</c:v>
                </c:pt>
                <c:pt idx="48367">
                  <c:v>9.6733999999957675E-4</c:v>
                </c:pt>
                <c:pt idx="48368">
                  <c:v>9.6735999999957674E-4</c:v>
                </c:pt>
                <c:pt idx="48369">
                  <c:v>9.6737999999957673E-4</c:v>
                </c:pt>
                <c:pt idx="48370">
                  <c:v>9.6739999999957671E-4</c:v>
                </c:pt>
                <c:pt idx="48371">
                  <c:v>9.674199999995767E-4</c:v>
                </c:pt>
                <c:pt idx="48372">
                  <c:v>9.6743999999957669E-4</c:v>
                </c:pt>
                <c:pt idx="48373">
                  <c:v>9.6745999999957668E-4</c:v>
                </c:pt>
                <c:pt idx="48374">
                  <c:v>9.6747999999957667E-4</c:v>
                </c:pt>
                <c:pt idx="48375">
                  <c:v>9.6749999999957666E-4</c:v>
                </c:pt>
                <c:pt idx="48376">
                  <c:v>9.6751999999957665E-4</c:v>
                </c:pt>
                <c:pt idx="48377">
                  <c:v>9.6753999999957664E-4</c:v>
                </c:pt>
                <c:pt idx="48378">
                  <c:v>9.6755999999957663E-4</c:v>
                </c:pt>
                <c:pt idx="48379">
                  <c:v>9.6757999999957662E-4</c:v>
                </c:pt>
                <c:pt idx="48380">
                  <c:v>9.6759999999957661E-4</c:v>
                </c:pt>
                <c:pt idx="48381">
                  <c:v>9.676199999995766E-4</c:v>
                </c:pt>
                <c:pt idx="48382">
                  <c:v>9.6763999999957659E-4</c:v>
                </c:pt>
                <c:pt idx="48383">
                  <c:v>9.6765999999957658E-4</c:v>
                </c:pt>
                <c:pt idx="48384">
                  <c:v>9.6767999999957657E-4</c:v>
                </c:pt>
                <c:pt idx="48385">
                  <c:v>9.6769999999957656E-4</c:v>
                </c:pt>
                <c:pt idx="48386">
                  <c:v>9.6771999999957655E-4</c:v>
                </c:pt>
                <c:pt idx="48387">
                  <c:v>9.6773999999957654E-4</c:v>
                </c:pt>
                <c:pt idx="48388">
                  <c:v>9.6775999999957653E-4</c:v>
                </c:pt>
                <c:pt idx="48389">
                  <c:v>9.6777999999957652E-4</c:v>
                </c:pt>
                <c:pt idx="48390">
                  <c:v>9.6779999999957651E-4</c:v>
                </c:pt>
                <c:pt idx="48391">
                  <c:v>9.678199999995765E-4</c:v>
                </c:pt>
                <c:pt idx="48392">
                  <c:v>9.6783999999957649E-4</c:v>
                </c:pt>
                <c:pt idx="48393">
                  <c:v>9.6785999999957648E-4</c:v>
                </c:pt>
                <c:pt idx="48394">
                  <c:v>9.6787999999957647E-4</c:v>
                </c:pt>
                <c:pt idx="48395">
                  <c:v>9.6789999999957646E-4</c:v>
                </c:pt>
                <c:pt idx="48396">
                  <c:v>9.6791999999957645E-4</c:v>
                </c:pt>
                <c:pt idx="48397">
                  <c:v>9.6793999999957644E-4</c:v>
                </c:pt>
                <c:pt idx="48398">
                  <c:v>9.6795999999957642E-4</c:v>
                </c:pt>
                <c:pt idx="48399">
                  <c:v>9.6797999999957641E-4</c:v>
                </c:pt>
                <c:pt idx="48400">
                  <c:v>9.679999999995764E-4</c:v>
                </c:pt>
                <c:pt idx="48401">
                  <c:v>9.6801999999957639E-4</c:v>
                </c:pt>
                <c:pt idx="48402">
                  <c:v>9.6803999999957638E-4</c:v>
                </c:pt>
                <c:pt idx="48403">
                  <c:v>9.6805999999957637E-4</c:v>
                </c:pt>
                <c:pt idx="48404">
                  <c:v>9.6807999999957636E-4</c:v>
                </c:pt>
                <c:pt idx="48405">
                  <c:v>9.6809999999957635E-4</c:v>
                </c:pt>
                <c:pt idx="48406">
                  <c:v>9.6811999999957634E-4</c:v>
                </c:pt>
                <c:pt idx="48407">
                  <c:v>9.6813999999957633E-4</c:v>
                </c:pt>
                <c:pt idx="48408">
                  <c:v>9.6815999999957632E-4</c:v>
                </c:pt>
                <c:pt idx="48409">
                  <c:v>9.6817999999957631E-4</c:v>
                </c:pt>
                <c:pt idx="48410">
                  <c:v>9.681999999995763E-4</c:v>
                </c:pt>
                <c:pt idx="48411">
                  <c:v>9.6821999999957629E-4</c:v>
                </c:pt>
                <c:pt idx="48412">
                  <c:v>9.6823999999957628E-4</c:v>
                </c:pt>
                <c:pt idx="48413">
                  <c:v>9.6825999999957627E-4</c:v>
                </c:pt>
                <c:pt idx="48414">
                  <c:v>9.6827999999957626E-4</c:v>
                </c:pt>
                <c:pt idx="48415">
                  <c:v>9.6829999999957625E-4</c:v>
                </c:pt>
                <c:pt idx="48416">
                  <c:v>9.6831999999957624E-4</c:v>
                </c:pt>
                <c:pt idx="48417">
                  <c:v>9.6833999999957623E-4</c:v>
                </c:pt>
                <c:pt idx="48418">
                  <c:v>9.6835999999957622E-4</c:v>
                </c:pt>
                <c:pt idx="48419">
                  <c:v>9.6837999999957621E-4</c:v>
                </c:pt>
                <c:pt idx="48420">
                  <c:v>9.683999999995762E-4</c:v>
                </c:pt>
                <c:pt idx="48421">
                  <c:v>9.6841999999957619E-4</c:v>
                </c:pt>
                <c:pt idx="48422">
                  <c:v>9.6843999999957618E-4</c:v>
                </c:pt>
                <c:pt idx="48423">
                  <c:v>9.6845999999957617E-4</c:v>
                </c:pt>
                <c:pt idx="48424">
                  <c:v>9.6847999999957616E-4</c:v>
                </c:pt>
                <c:pt idx="48425">
                  <c:v>9.6849999999957615E-4</c:v>
                </c:pt>
                <c:pt idx="48426">
                  <c:v>9.6851999999957613E-4</c:v>
                </c:pt>
                <c:pt idx="48427">
                  <c:v>9.6853999999957612E-4</c:v>
                </c:pt>
                <c:pt idx="48428">
                  <c:v>9.6855999999957611E-4</c:v>
                </c:pt>
                <c:pt idx="48429">
                  <c:v>9.685799999995761E-4</c:v>
                </c:pt>
                <c:pt idx="48430">
                  <c:v>9.6859999999957609E-4</c:v>
                </c:pt>
                <c:pt idx="48431">
                  <c:v>9.6861999999957608E-4</c:v>
                </c:pt>
                <c:pt idx="48432">
                  <c:v>9.6863999999957607E-4</c:v>
                </c:pt>
                <c:pt idx="48433">
                  <c:v>9.6865999999957606E-4</c:v>
                </c:pt>
                <c:pt idx="48434">
                  <c:v>9.6867999999957605E-4</c:v>
                </c:pt>
                <c:pt idx="48435">
                  <c:v>9.6869999999957604E-4</c:v>
                </c:pt>
                <c:pt idx="48436">
                  <c:v>9.6871999999957603E-4</c:v>
                </c:pt>
                <c:pt idx="48437">
                  <c:v>9.6873999999957602E-4</c:v>
                </c:pt>
                <c:pt idx="48438">
                  <c:v>9.6875999999957601E-4</c:v>
                </c:pt>
                <c:pt idx="48439">
                  <c:v>9.68779999999576E-4</c:v>
                </c:pt>
                <c:pt idx="48440">
                  <c:v>9.6879999999957599E-4</c:v>
                </c:pt>
                <c:pt idx="48441">
                  <c:v>9.6881999999957598E-4</c:v>
                </c:pt>
                <c:pt idx="48442">
                  <c:v>9.6883999999957597E-4</c:v>
                </c:pt>
                <c:pt idx="48443">
                  <c:v>9.6885999999957596E-4</c:v>
                </c:pt>
                <c:pt idx="48444">
                  <c:v>9.6887999999957595E-4</c:v>
                </c:pt>
                <c:pt idx="48445">
                  <c:v>9.6889999999957594E-4</c:v>
                </c:pt>
                <c:pt idx="48446">
                  <c:v>9.6891999999957593E-4</c:v>
                </c:pt>
                <c:pt idx="48447">
                  <c:v>9.6893999999957592E-4</c:v>
                </c:pt>
                <c:pt idx="48448">
                  <c:v>9.6895999999957591E-4</c:v>
                </c:pt>
                <c:pt idx="48449">
                  <c:v>9.689799999995759E-4</c:v>
                </c:pt>
                <c:pt idx="48450">
                  <c:v>9.6899999999957589E-4</c:v>
                </c:pt>
                <c:pt idx="48451">
                  <c:v>9.6901999999957588E-4</c:v>
                </c:pt>
                <c:pt idx="48452">
                  <c:v>9.6903999999957587E-4</c:v>
                </c:pt>
                <c:pt idx="48453">
                  <c:v>9.6905999999957586E-4</c:v>
                </c:pt>
                <c:pt idx="48454">
                  <c:v>9.6907999999957584E-4</c:v>
                </c:pt>
                <c:pt idx="48455">
                  <c:v>9.6909999999957583E-4</c:v>
                </c:pt>
                <c:pt idx="48456">
                  <c:v>9.6911999999957582E-4</c:v>
                </c:pt>
                <c:pt idx="48457">
                  <c:v>9.6913999999957581E-4</c:v>
                </c:pt>
                <c:pt idx="48458">
                  <c:v>9.691599999995758E-4</c:v>
                </c:pt>
                <c:pt idx="48459">
                  <c:v>9.6917999999957579E-4</c:v>
                </c:pt>
                <c:pt idx="48460">
                  <c:v>9.6919999999957578E-4</c:v>
                </c:pt>
                <c:pt idx="48461">
                  <c:v>9.6921999999957577E-4</c:v>
                </c:pt>
                <c:pt idx="48462">
                  <c:v>9.6923999999957576E-4</c:v>
                </c:pt>
                <c:pt idx="48463">
                  <c:v>9.6925999999957575E-4</c:v>
                </c:pt>
                <c:pt idx="48464">
                  <c:v>9.6927999999957574E-4</c:v>
                </c:pt>
                <c:pt idx="48465">
                  <c:v>9.6929999999957573E-4</c:v>
                </c:pt>
                <c:pt idx="48466">
                  <c:v>9.6931999999957572E-4</c:v>
                </c:pt>
                <c:pt idx="48467">
                  <c:v>9.6933999999957571E-4</c:v>
                </c:pt>
                <c:pt idx="48468">
                  <c:v>9.693599999995757E-4</c:v>
                </c:pt>
                <c:pt idx="48469">
                  <c:v>9.6937999999957569E-4</c:v>
                </c:pt>
                <c:pt idx="48470">
                  <c:v>9.6939999999957568E-4</c:v>
                </c:pt>
                <c:pt idx="48471">
                  <c:v>9.6941999999957567E-4</c:v>
                </c:pt>
                <c:pt idx="48472">
                  <c:v>9.6943999999957566E-4</c:v>
                </c:pt>
                <c:pt idx="48473">
                  <c:v>9.6945999999957565E-4</c:v>
                </c:pt>
                <c:pt idx="48474">
                  <c:v>9.6947999999957564E-4</c:v>
                </c:pt>
                <c:pt idx="48475">
                  <c:v>9.6949999999957563E-4</c:v>
                </c:pt>
                <c:pt idx="48476">
                  <c:v>9.6951999999957562E-4</c:v>
                </c:pt>
                <c:pt idx="48477">
                  <c:v>9.6953999999957561E-4</c:v>
                </c:pt>
                <c:pt idx="48478">
                  <c:v>9.695599999995756E-4</c:v>
                </c:pt>
                <c:pt idx="48479">
                  <c:v>9.6957999999957559E-4</c:v>
                </c:pt>
                <c:pt idx="48480">
                  <c:v>9.6959999999957558E-4</c:v>
                </c:pt>
                <c:pt idx="48481">
                  <c:v>9.6961999999957557E-4</c:v>
                </c:pt>
                <c:pt idx="48482">
                  <c:v>9.6963999999957555E-4</c:v>
                </c:pt>
                <c:pt idx="48483">
                  <c:v>9.6965999999957554E-4</c:v>
                </c:pt>
                <c:pt idx="48484">
                  <c:v>9.6967999999957553E-4</c:v>
                </c:pt>
                <c:pt idx="48485">
                  <c:v>9.6969999999957552E-4</c:v>
                </c:pt>
                <c:pt idx="48486">
                  <c:v>9.6971999999957551E-4</c:v>
                </c:pt>
                <c:pt idx="48487">
                  <c:v>9.697399999995755E-4</c:v>
                </c:pt>
                <c:pt idx="48488">
                  <c:v>9.6975999999957549E-4</c:v>
                </c:pt>
                <c:pt idx="48489">
                  <c:v>9.6977999999957548E-4</c:v>
                </c:pt>
                <c:pt idx="48490">
                  <c:v>9.6979999999957547E-4</c:v>
                </c:pt>
                <c:pt idx="48491">
                  <c:v>9.6981999999957546E-4</c:v>
                </c:pt>
                <c:pt idx="48492">
                  <c:v>9.6983999999957545E-4</c:v>
                </c:pt>
                <c:pt idx="48493">
                  <c:v>9.6985999999957544E-4</c:v>
                </c:pt>
                <c:pt idx="48494">
                  <c:v>9.6987999999957543E-4</c:v>
                </c:pt>
                <c:pt idx="48495">
                  <c:v>9.6989999999957542E-4</c:v>
                </c:pt>
                <c:pt idx="48496">
                  <c:v>9.6991999999957541E-4</c:v>
                </c:pt>
                <c:pt idx="48497">
                  <c:v>9.699399999995754E-4</c:v>
                </c:pt>
                <c:pt idx="48498">
                  <c:v>9.6995999999957539E-4</c:v>
                </c:pt>
                <c:pt idx="48499">
                  <c:v>9.6997999999957538E-4</c:v>
                </c:pt>
                <c:pt idx="48500">
                  <c:v>9.6999999999957537E-4</c:v>
                </c:pt>
                <c:pt idx="48501">
                  <c:v>9.7001999999957536E-4</c:v>
                </c:pt>
                <c:pt idx="48502">
                  <c:v>9.7003999999957535E-4</c:v>
                </c:pt>
                <c:pt idx="48503">
                  <c:v>9.7005999999957534E-4</c:v>
                </c:pt>
                <c:pt idx="48504">
                  <c:v>9.7007999999957533E-4</c:v>
                </c:pt>
                <c:pt idx="48505">
                  <c:v>9.7009999999957532E-4</c:v>
                </c:pt>
                <c:pt idx="48506">
                  <c:v>9.7011999999957531E-4</c:v>
                </c:pt>
                <c:pt idx="48507">
                  <c:v>9.701399999995753E-4</c:v>
                </c:pt>
                <c:pt idx="48508">
                  <c:v>9.7015999999957529E-4</c:v>
                </c:pt>
                <c:pt idx="48509">
                  <c:v>9.7017999999957528E-4</c:v>
                </c:pt>
                <c:pt idx="48510">
                  <c:v>9.7019999999957527E-4</c:v>
                </c:pt>
                <c:pt idx="48511">
                  <c:v>9.7021999999957525E-4</c:v>
                </c:pt>
                <c:pt idx="48512">
                  <c:v>9.7023999999957524E-4</c:v>
                </c:pt>
                <c:pt idx="48513">
                  <c:v>9.7025999999957523E-4</c:v>
                </c:pt>
                <c:pt idx="48514">
                  <c:v>9.7027999999957522E-4</c:v>
                </c:pt>
                <c:pt idx="48515">
                  <c:v>9.7029999999957521E-4</c:v>
                </c:pt>
                <c:pt idx="48516">
                  <c:v>9.703199999995752E-4</c:v>
                </c:pt>
                <c:pt idx="48517">
                  <c:v>9.7033999999957519E-4</c:v>
                </c:pt>
                <c:pt idx="48518">
                  <c:v>9.7035999999957518E-4</c:v>
                </c:pt>
                <c:pt idx="48519">
                  <c:v>9.7037999999957517E-4</c:v>
                </c:pt>
                <c:pt idx="48520">
                  <c:v>9.7039999999957516E-4</c:v>
                </c:pt>
                <c:pt idx="48521">
                  <c:v>9.7041999999957515E-4</c:v>
                </c:pt>
                <c:pt idx="48522">
                  <c:v>9.7043999999957514E-4</c:v>
                </c:pt>
                <c:pt idx="48523">
                  <c:v>9.7045999999957513E-4</c:v>
                </c:pt>
                <c:pt idx="48524">
                  <c:v>9.7047999999957512E-4</c:v>
                </c:pt>
                <c:pt idx="48525">
                  <c:v>9.7049999999957511E-4</c:v>
                </c:pt>
                <c:pt idx="48526">
                  <c:v>9.705199999995751E-4</c:v>
                </c:pt>
                <c:pt idx="48527">
                  <c:v>9.7053999999957509E-4</c:v>
                </c:pt>
                <c:pt idx="48528">
                  <c:v>9.7055999999957508E-4</c:v>
                </c:pt>
                <c:pt idx="48529">
                  <c:v>9.7057999999957507E-4</c:v>
                </c:pt>
                <c:pt idx="48530">
                  <c:v>9.7059999999957506E-4</c:v>
                </c:pt>
                <c:pt idx="48531">
                  <c:v>9.7061999999957505E-4</c:v>
                </c:pt>
                <c:pt idx="48532">
                  <c:v>9.7063999999957504E-4</c:v>
                </c:pt>
                <c:pt idx="48533">
                  <c:v>9.7065999999957503E-4</c:v>
                </c:pt>
                <c:pt idx="48534">
                  <c:v>9.7067999999957502E-4</c:v>
                </c:pt>
                <c:pt idx="48535">
                  <c:v>9.7069999999957501E-4</c:v>
                </c:pt>
                <c:pt idx="48536">
                  <c:v>9.70719999999575E-4</c:v>
                </c:pt>
                <c:pt idx="48537">
                  <c:v>9.7073999999957499E-4</c:v>
                </c:pt>
                <c:pt idx="48538">
                  <c:v>9.7075999999957498E-4</c:v>
                </c:pt>
                <c:pt idx="48539">
                  <c:v>9.7077999999957496E-4</c:v>
                </c:pt>
                <c:pt idx="48540">
                  <c:v>9.7079999999957495E-4</c:v>
                </c:pt>
                <c:pt idx="48541">
                  <c:v>9.7081999999957494E-4</c:v>
                </c:pt>
                <c:pt idx="48542">
                  <c:v>9.7083999999957493E-4</c:v>
                </c:pt>
                <c:pt idx="48543">
                  <c:v>9.7085999999957492E-4</c:v>
                </c:pt>
                <c:pt idx="48544">
                  <c:v>9.7087999999957491E-4</c:v>
                </c:pt>
                <c:pt idx="48545">
                  <c:v>9.708999999995749E-4</c:v>
                </c:pt>
                <c:pt idx="48546">
                  <c:v>9.7091999999957489E-4</c:v>
                </c:pt>
                <c:pt idx="48547">
                  <c:v>9.7093999999957488E-4</c:v>
                </c:pt>
                <c:pt idx="48548">
                  <c:v>9.7095999999957487E-4</c:v>
                </c:pt>
                <c:pt idx="48549">
                  <c:v>9.7097999999957486E-4</c:v>
                </c:pt>
                <c:pt idx="48550">
                  <c:v>9.7099999999957485E-4</c:v>
                </c:pt>
                <c:pt idx="48551">
                  <c:v>9.7101999999957484E-4</c:v>
                </c:pt>
                <c:pt idx="48552">
                  <c:v>9.7103999999957483E-4</c:v>
                </c:pt>
                <c:pt idx="48553">
                  <c:v>9.7105999999957482E-4</c:v>
                </c:pt>
                <c:pt idx="48554">
                  <c:v>9.7107999999957481E-4</c:v>
                </c:pt>
                <c:pt idx="48555">
                  <c:v>9.710999999995748E-4</c:v>
                </c:pt>
                <c:pt idx="48556">
                  <c:v>9.7111999999957479E-4</c:v>
                </c:pt>
                <c:pt idx="48557">
                  <c:v>9.7113999999957478E-4</c:v>
                </c:pt>
                <c:pt idx="48558">
                  <c:v>9.7115999999957477E-4</c:v>
                </c:pt>
                <c:pt idx="48559">
                  <c:v>9.7117999999957476E-4</c:v>
                </c:pt>
                <c:pt idx="48560">
                  <c:v>9.7119999999957475E-4</c:v>
                </c:pt>
                <c:pt idx="48561">
                  <c:v>9.7121999999957474E-4</c:v>
                </c:pt>
                <c:pt idx="48562">
                  <c:v>9.7123999999957473E-4</c:v>
                </c:pt>
                <c:pt idx="48563">
                  <c:v>9.7125999999957472E-4</c:v>
                </c:pt>
                <c:pt idx="48564">
                  <c:v>9.7127999999957471E-4</c:v>
                </c:pt>
                <c:pt idx="48565">
                  <c:v>9.712999999995747E-4</c:v>
                </c:pt>
                <c:pt idx="48566">
                  <c:v>9.7131999999957469E-4</c:v>
                </c:pt>
                <c:pt idx="48567">
                  <c:v>9.7133999999957467E-4</c:v>
                </c:pt>
                <c:pt idx="48568">
                  <c:v>9.7135999999957466E-4</c:v>
                </c:pt>
                <c:pt idx="48569">
                  <c:v>9.7137999999957465E-4</c:v>
                </c:pt>
                <c:pt idx="48570">
                  <c:v>9.7139999999957464E-4</c:v>
                </c:pt>
                <c:pt idx="48571">
                  <c:v>9.7141999999957463E-4</c:v>
                </c:pt>
                <c:pt idx="48572">
                  <c:v>9.7143999999957462E-4</c:v>
                </c:pt>
                <c:pt idx="48573">
                  <c:v>9.7145999999957461E-4</c:v>
                </c:pt>
                <c:pt idx="48574">
                  <c:v>9.714799999995746E-4</c:v>
                </c:pt>
                <c:pt idx="48575">
                  <c:v>9.7149999999957459E-4</c:v>
                </c:pt>
                <c:pt idx="48576">
                  <c:v>9.7151999999957458E-4</c:v>
                </c:pt>
                <c:pt idx="48577">
                  <c:v>9.7153999999957457E-4</c:v>
                </c:pt>
                <c:pt idx="48578">
                  <c:v>9.7155999999957456E-4</c:v>
                </c:pt>
                <c:pt idx="48579">
                  <c:v>9.7157999999957455E-4</c:v>
                </c:pt>
                <c:pt idx="48580">
                  <c:v>9.7159999999957454E-4</c:v>
                </c:pt>
                <c:pt idx="48581">
                  <c:v>9.7161999999957453E-4</c:v>
                </c:pt>
                <c:pt idx="48582">
                  <c:v>9.7163999999957452E-4</c:v>
                </c:pt>
                <c:pt idx="48583">
                  <c:v>9.7165999999957451E-4</c:v>
                </c:pt>
                <c:pt idx="48584">
                  <c:v>9.716799999995745E-4</c:v>
                </c:pt>
                <c:pt idx="48585">
                  <c:v>9.7169999999957449E-4</c:v>
                </c:pt>
                <c:pt idx="48586">
                  <c:v>9.7171999999957448E-4</c:v>
                </c:pt>
                <c:pt idx="48587">
                  <c:v>9.7173999999957447E-4</c:v>
                </c:pt>
                <c:pt idx="48588">
                  <c:v>9.7175999999957446E-4</c:v>
                </c:pt>
                <c:pt idx="48589">
                  <c:v>9.7177999999957445E-4</c:v>
                </c:pt>
                <c:pt idx="48590">
                  <c:v>9.7179999999957444E-4</c:v>
                </c:pt>
                <c:pt idx="48591">
                  <c:v>9.7181999999957443E-4</c:v>
                </c:pt>
                <c:pt idx="48592">
                  <c:v>9.7183999999957442E-4</c:v>
                </c:pt>
                <c:pt idx="48593">
                  <c:v>9.7185999999957441E-4</c:v>
                </c:pt>
                <c:pt idx="48594">
                  <c:v>9.718799999995744E-4</c:v>
                </c:pt>
                <c:pt idx="48595">
                  <c:v>9.7189999999957438E-4</c:v>
                </c:pt>
                <c:pt idx="48596">
                  <c:v>9.7191999999957437E-4</c:v>
                </c:pt>
                <c:pt idx="48597">
                  <c:v>9.7193999999957436E-4</c:v>
                </c:pt>
                <c:pt idx="48598">
                  <c:v>9.7195999999957435E-4</c:v>
                </c:pt>
                <c:pt idx="48599">
                  <c:v>9.7197999999957434E-4</c:v>
                </c:pt>
                <c:pt idx="48600">
                  <c:v>9.7199999999957433E-4</c:v>
                </c:pt>
                <c:pt idx="48601">
                  <c:v>9.7201999999957432E-4</c:v>
                </c:pt>
                <c:pt idx="48602">
                  <c:v>9.7203999999957431E-4</c:v>
                </c:pt>
                <c:pt idx="48603">
                  <c:v>9.720599999995743E-4</c:v>
                </c:pt>
                <c:pt idx="48604">
                  <c:v>9.7207999999957429E-4</c:v>
                </c:pt>
                <c:pt idx="48605">
                  <c:v>9.7209999999957428E-4</c:v>
                </c:pt>
                <c:pt idx="48606">
                  <c:v>9.7211999999957427E-4</c:v>
                </c:pt>
                <c:pt idx="48607">
                  <c:v>9.7213999999957426E-4</c:v>
                </c:pt>
                <c:pt idx="48608">
                  <c:v>9.7215999999957425E-4</c:v>
                </c:pt>
                <c:pt idx="48609">
                  <c:v>9.7217999999957424E-4</c:v>
                </c:pt>
                <c:pt idx="48610">
                  <c:v>9.7219999999957423E-4</c:v>
                </c:pt>
                <c:pt idx="48611">
                  <c:v>9.7221999999957422E-4</c:v>
                </c:pt>
                <c:pt idx="48612">
                  <c:v>9.7223999999957421E-4</c:v>
                </c:pt>
                <c:pt idx="48613">
                  <c:v>9.722599999995742E-4</c:v>
                </c:pt>
                <c:pt idx="48614">
                  <c:v>9.7227999999957419E-4</c:v>
                </c:pt>
                <c:pt idx="48615">
                  <c:v>9.7229999999957418E-4</c:v>
                </c:pt>
                <c:pt idx="48616">
                  <c:v>9.7231999999957417E-4</c:v>
                </c:pt>
                <c:pt idx="48617">
                  <c:v>9.7233999999957416E-4</c:v>
                </c:pt>
                <c:pt idx="48618">
                  <c:v>9.7235999999957415E-4</c:v>
                </c:pt>
                <c:pt idx="48619">
                  <c:v>9.7237999999957414E-4</c:v>
                </c:pt>
                <c:pt idx="48620">
                  <c:v>9.7239999999957413E-4</c:v>
                </c:pt>
                <c:pt idx="48621">
                  <c:v>9.7241999999957412E-4</c:v>
                </c:pt>
                <c:pt idx="48622">
                  <c:v>9.7243999999957411E-4</c:v>
                </c:pt>
                <c:pt idx="48623">
                  <c:v>9.7245999999957409E-4</c:v>
                </c:pt>
                <c:pt idx="48624">
                  <c:v>9.7247999999957408E-4</c:v>
                </c:pt>
                <c:pt idx="48625">
                  <c:v>9.7249999999957407E-4</c:v>
                </c:pt>
                <c:pt idx="48626">
                  <c:v>9.7251999999957406E-4</c:v>
                </c:pt>
                <c:pt idx="48627">
                  <c:v>9.7253999999957405E-4</c:v>
                </c:pt>
                <c:pt idx="48628">
                  <c:v>9.7255999999957404E-4</c:v>
                </c:pt>
                <c:pt idx="48629">
                  <c:v>9.7257999999957403E-4</c:v>
                </c:pt>
                <c:pt idx="48630">
                  <c:v>9.7259999999957402E-4</c:v>
                </c:pt>
                <c:pt idx="48631">
                  <c:v>9.7261999999957401E-4</c:v>
                </c:pt>
                <c:pt idx="48632">
                  <c:v>9.72639999999574E-4</c:v>
                </c:pt>
                <c:pt idx="48633">
                  <c:v>9.7265999999957399E-4</c:v>
                </c:pt>
                <c:pt idx="48634">
                  <c:v>9.7267999999957398E-4</c:v>
                </c:pt>
                <c:pt idx="48635">
                  <c:v>9.7269999999957397E-4</c:v>
                </c:pt>
                <c:pt idx="48636">
                  <c:v>9.7271999999957396E-4</c:v>
                </c:pt>
                <c:pt idx="48637">
                  <c:v>9.7273999999957395E-4</c:v>
                </c:pt>
                <c:pt idx="48638">
                  <c:v>9.7275999999957394E-4</c:v>
                </c:pt>
                <c:pt idx="48639">
                  <c:v>9.7277999999957393E-4</c:v>
                </c:pt>
                <c:pt idx="48640">
                  <c:v>9.7279999999957392E-4</c:v>
                </c:pt>
                <c:pt idx="48641">
                  <c:v>9.7281999999957391E-4</c:v>
                </c:pt>
                <c:pt idx="48642">
                  <c:v>9.728399999995739E-4</c:v>
                </c:pt>
                <c:pt idx="48643">
                  <c:v>9.7285999999957389E-4</c:v>
                </c:pt>
                <c:pt idx="48644">
                  <c:v>9.7287999999957388E-4</c:v>
                </c:pt>
                <c:pt idx="48645">
                  <c:v>9.7289999999957387E-4</c:v>
                </c:pt>
                <c:pt idx="48646">
                  <c:v>9.7291999999957386E-4</c:v>
                </c:pt>
                <c:pt idx="48647">
                  <c:v>9.7293999999957385E-4</c:v>
                </c:pt>
                <c:pt idx="48648">
                  <c:v>9.7295999999957384E-4</c:v>
                </c:pt>
                <c:pt idx="48649">
                  <c:v>9.7297999999957383E-4</c:v>
                </c:pt>
                <c:pt idx="48650">
                  <c:v>9.7299999999957382E-4</c:v>
                </c:pt>
                <c:pt idx="48651">
                  <c:v>9.730199999995738E-4</c:v>
                </c:pt>
                <c:pt idx="48652">
                  <c:v>9.7303999999957379E-4</c:v>
                </c:pt>
                <c:pt idx="48653">
                  <c:v>9.7305999999957378E-4</c:v>
                </c:pt>
                <c:pt idx="48654">
                  <c:v>9.7307999999957377E-4</c:v>
                </c:pt>
                <c:pt idx="48655">
                  <c:v>9.7309999999957376E-4</c:v>
                </c:pt>
                <c:pt idx="48656">
                  <c:v>9.7311999999957375E-4</c:v>
                </c:pt>
                <c:pt idx="48657">
                  <c:v>9.7313999999957374E-4</c:v>
                </c:pt>
                <c:pt idx="48658">
                  <c:v>9.7315999999957373E-4</c:v>
                </c:pt>
                <c:pt idx="48659">
                  <c:v>9.7317999999957372E-4</c:v>
                </c:pt>
                <c:pt idx="48660">
                  <c:v>9.7319999999957371E-4</c:v>
                </c:pt>
                <c:pt idx="48661">
                  <c:v>9.732199999995737E-4</c:v>
                </c:pt>
                <c:pt idx="48662">
                  <c:v>9.7323999999957369E-4</c:v>
                </c:pt>
                <c:pt idx="48663">
                  <c:v>9.7325999999957368E-4</c:v>
                </c:pt>
                <c:pt idx="48664">
                  <c:v>9.7327999999957367E-4</c:v>
                </c:pt>
                <c:pt idx="48665">
                  <c:v>9.7329999999957366E-4</c:v>
                </c:pt>
                <c:pt idx="48666">
                  <c:v>9.7331999999957365E-4</c:v>
                </c:pt>
                <c:pt idx="48667">
                  <c:v>9.7333999999957364E-4</c:v>
                </c:pt>
                <c:pt idx="48668">
                  <c:v>9.7335999999957363E-4</c:v>
                </c:pt>
                <c:pt idx="48669">
                  <c:v>9.7337999999957362E-4</c:v>
                </c:pt>
                <c:pt idx="48670">
                  <c:v>9.7339999999957361E-4</c:v>
                </c:pt>
                <c:pt idx="48671">
                  <c:v>9.734199999995736E-4</c:v>
                </c:pt>
                <c:pt idx="48672">
                  <c:v>9.7343999999957359E-4</c:v>
                </c:pt>
                <c:pt idx="48673">
                  <c:v>9.7345999999957358E-4</c:v>
                </c:pt>
                <c:pt idx="48674">
                  <c:v>9.7347999999957357E-4</c:v>
                </c:pt>
                <c:pt idx="48675">
                  <c:v>9.7349999999957356E-4</c:v>
                </c:pt>
                <c:pt idx="48676">
                  <c:v>9.7351999999957355E-4</c:v>
                </c:pt>
                <c:pt idx="48677">
                  <c:v>9.7353999999957354E-4</c:v>
                </c:pt>
                <c:pt idx="48678">
                  <c:v>9.7355999999957353E-4</c:v>
                </c:pt>
                <c:pt idx="48679">
                  <c:v>9.7357999999957351E-4</c:v>
                </c:pt>
                <c:pt idx="48680">
                  <c:v>9.735999999995735E-4</c:v>
                </c:pt>
                <c:pt idx="48681">
                  <c:v>9.7361999999957349E-4</c:v>
                </c:pt>
                <c:pt idx="48682">
                  <c:v>9.7363999999957348E-4</c:v>
                </c:pt>
                <c:pt idx="48683">
                  <c:v>9.7365999999957347E-4</c:v>
                </c:pt>
                <c:pt idx="48684">
                  <c:v>9.7367999999957346E-4</c:v>
                </c:pt>
                <c:pt idx="48685">
                  <c:v>9.7369999999957345E-4</c:v>
                </c:pt>
                <c:pt idx="48686">
                  <c:v>9.7371999999957344E-4</c:v>
                </c:pt>
                <c:pt idx="48687">
                  <c:v>9.7373999999957343E-4</c:v>
                </c:pt>
                <c:pt idx="48688">
                  <c:v>9.7375999999957342E-4</c:v>
                </c:pt>
                <c:pt idx="48689">
                  <c:v>9.7377999999957341E-4</c:v>
                </c:pt>
                <c:pt idx="48690">
                  <c:v>9.737999999995734E-4</c:v>
                </c:pt>
                <c:pt idx="48691">
                  <c:v>9.7381999999957339E-4</c:v>
                </c:pt>
                <c:pt idx="48692">
                  <c:v>9.7383999999957338E-4</c:v>
                </c:pt>
                <c:pt idx="48693">
                  <c:v>9.7385999999957337E-4</c:v>
                </c:pt>
                <c:pt idx="48694">
                  <c:v>9.7387999999957336E-4</c:v>
                </c:pt>
                <c:pt idx="48695">
                  <c:v>9.7389999999957335E-4</c:v>
                </c:pt>
                <c:pt idx="48696">
                  <c:v>9.7391999999957334E-4</c:v>
                </c:pt>
                <c:pt idx="48697">
                  <c:v>9.7393999999957333E-4</c:v>
                </c:pt>
                <c:pt idx="48698">
                  <c:v>9.7395999999957332E-4</c:v>
                </c:pt>
                <c:pt idx="48699">
                  <c:v>9.7397999999957331E-4</c:v>
                </c:pt>
                <c:pt idx="48700">
                  <c:v>9.739999999995733E-4</c:v>
                </c:pt>
                <c:pt idx="48701">
                  <c:v>9.7401999999957329E-4</c:v>
                </c:pt>
                <c:pt idx="48702">
                  <c:v>9.7403999999957328E-4</c:v>
                </c:pt>
                <c:pt idx="48703">
                  <c:v>9.7405999999957327E-4</c:v>
                </c:pt>
                <c:pt idx="48704">
                  <c:v>9.7407999999957326E-4</c:v>
                </c:pt>
                <c:pt idx="48705">
                  <c:v>9.7409999999957325E-4</c:v>
                </c:pt>
                <c:pt idx="48706">
                  <c:v>9.7411999999957324E-4</c:v>
                </c:pt>
                <c:pt idx="48707">
                  <c:v>9.7413999999957322E-4</c:v>
                </c:pt>
                <c:pt idx="48708">
                  <c:v>9.7415999999957321E-4</c:v>
                </c:pt>
                <c:pt idx="48709">
                  <c:v>9.741799999995732E-4</c:v>
                </c:pt>
                <c:pt idx="48710">
                  <c:v>9.7419999999957319E-4</c:v>
                </c:pt>
                <c:pt idx="48711">
                  <c:v>9.7421999999957318E-4</c:v>
                </c:pt>
                <c:pt idx="48712">
                  <c:v>9.7423999999957317E-4</c:v>
                </c:pt>
                <c:pt idx="48713">
                  <c:v>9.7425999999957316E-4</c:v>
                </c:pt>
                <c:pt idx="48714">
                  <c:v>9.7427999999957315E-4</c:v>
                </c:pt>
                <c:pt idx="48715">
                  <c:v>9.7429999999957314E-4</c:v>
                </c:pt>
                <c:pt idx="48716">
                  <c:v>9.7431999999957313E-4</c:v>
                </c:pt>
                <c:pt idx="48717">
                  <c:v>9.7433999999957312E-4</c:v>
                </c:pt>
                <c:pt idx="48718">
                  <c:v>9.7435999999957311E-4</c:v>
                </c:pt>
                <c:pt idx="48719">
                  <c:v>9.743799999995731E-4</c:v>
                </c:pt>
                <c:pt idx="48720">
                  <c:v>9.7439999999957309E-4</c:v>
                </c:pt>
                <c:pt idx="48721">
                  <c:v>9.7441999999957308E-4</c:v>
                </c:pt>
                <c:pt idx="48722">
                  <c:v>9.7443999999957307E-4</c:v>
                </c:pt>
                <c:pt idx="48723">
                  <c:v>9.7445999999957306E-4</c:v>
                </c:pt>
                <c:pt idx="48724">
                  <c:v>9.7447999999957305E-4</c:v>
                </c:pt>
                <c:pt idx="48725">
                  <c:v>9.7449999999957304E-4</c:v>
                </c:pt>
                <c:pt idx="48726">
                  <c:v>9.7451999999957303E-4</c:v>
                </c:pt>
                <c:pt idx="48727">
                  <c:v>9.7453999999957302E-4</c:v>
                </c:pt>
                <c:pt idx="48728">
                  <c:v>9.7455999999957301E-4</c:v>
                </c:pt>
                <c:pt idx="48729">
                  <c:v>9.74579999999573E-4</c:v>
                </c:pt>
                <c:pt idx="48730">
                  <c:v>9.7459999999957299E-4</c:v>
                </c:pt>
                <c:pt idx="48731">
                  <c:v>9.7461999999957298E-4</c:v>
                </c:pt>
                <c:pt idx="48732">
                  <c:v>9.7463999999957297E-4</c:v>
                </c:pt>
                <c:pt idx="48733">
                  <c:v>9.7465999999957296E-4</c:v>
                </c:pt>
                <c:pt idx="48734">
                  <c:v>9.7467999999957295E-4</c:v>
                </c:pt>
                <c:pt idx="48735">
                  <c:v>9.7469999999957293E-4</c:v>
                </c:pt>
                <c:pt idx="48736">
                  <c:v>9.7471999999957292E-4</c:v>
                </c:pt>
                <c:pt idx="48737">
                  <c:v>9.7473999999957291E-4</c:v>
                </c:pt>
                <c:pt idx="48738">
                  <c:v>9.747599999995729E-4</c:v>
                </c:pt>
                <c:pt idx="48739">
                  <c:v>9.7477999999957289E-4</c:v>
                </c:pt>
                <c:pt idx="48740">
                  <c:v>9.7479999999957288E-4</c:v>
                </c:pt>
                <c:pt idx="48741">
                  <c:v>9.7481999999957287E-4</c:v>
                </c:pt>
                <c:pt idx="48742">
                  <c:v>9.7483999999957286E-4</c:v>
                </c:pt>
                <c:pt idx="48743">
                  <c:v>9.7485999999957285E-4</c:v>
                </c:pt>
                <c:pt idx="48744">
                  <c:v>9.7487999999957284E-4</c:v>
                </c:pt>
                <c:pt idx="48745">
                  <c:v>9.7489999999957283E-4</c:v>
                </c:pt>
                <c:pt idx="48746">
                  <c:v>9.7491999999957282E-4</c:v>
                </c:pt>
                <c:pt idx="48747">
                  <c:v>9.7493999999957281E-4</c:v>
                </c:pt>
                <c:pt idx="48748">
                  <c:v>9.749599999995728E-4</c:v>
                </c:pt>
                <c:pt idx="48749">
                  <c:v>9.7497999999957279E-4</c:v>
                </c:pt>
                <c:pt idx="48750">
                  <c:v>9.7499999999957278E-4</c:v>
                </c:pt>
                <c:pt idx="48751">
                  <c:v>9.7501999999957277E-4</c:v>
                </c:pt>
                <c:pt idx="48752">
                  <c:v>9.7503999999957276E-4</c:v>
                </c:pt>
                <c:pt idx="48753">
                  <c:v>9.7505999999957275E-4</c:v>
                </c:pt>
                <c:pt idx="48754">
                  <c:v>9.7507999999957274E-4</c:v>
                </c:pt>
                <c:pt idx="48755">
                  <c:v>9.7509999999957273E-4</c:v>
                </c:pt>
                <c:pt idx="48756">
                  <c:v>9.7511999999957272E-4</c:v>
                </c:pt>
                <c:pt idx="48757">
                  <c:v>9.7513999999957271E-4</c:v>
                </c:pt>
                <c:pt idx="48758">
                  <c:v>9.751599999995727E-4</c:v>
                </c:pt>
                <c:pt idx="48759">
                  <c:v>9.7517999999957269E-4</c:v>
                </c:pt>
                <c:pt idx="48760">
                  <c:v>9.7519999999957268E-4</c:v>
                </c:pt>
                <c:pt idx="48761">
                  <c:v>9.7521999999957267E-4</c:v>
                </c:pt>
                <c:pt idx="48762">
                  <c:v>9.7523999999957266E-4</c:v>
                </c:pt>
                <c:pt idx="48763">
                  <c:v>9.7525999999957264E-4</c:v>
                </c:pt>
                <c:pt idx="48764">
                  <c:v>9.7527999999957263E-4</c:v>
                </c:pt>
                <c:pt idx="48765">
                  <c:v>9.7529999999957262E-4</c:v>
                </c:pt>
                <c:pt idx="48766">
                  <c:v>9.7531999999957261E-4</c:v>
                </c:pt>
                <c:pt idx="48767">
                  <c:v>9.753399999995726E-4</c:v>
                </c:pt>
                <c:pt idx="48768">
                  <c:v>9.7535999999957259E-4</c:v>
                </c:pt>
                <c:pt idx="48769">
                  <c:v>9.7537999999957258E-4</c:v>
                </c:pt>
                <c:pt idx="48770">
                  <c:v>9.7539999999957257E-4</c:v>
                </c:pt>
                <c:pt idx="48771">
                  <c:v>9.7541999999957256E-4</c:v>
                </c:pt>
                <c:pt idx="48772">
                  <c:v>9.7543999999957255E-4</c:v>
                </c:pt>
                <c:pt idx="48773">
                  <c:v>9.7545999999957254E-4</c:v>
                </c:pt>
                <c:pt idx="48774">
                  <c:v>9.7547999999957253E-4</c:v>
                </c:pt>
                <c:pt idx="48775">
                  <c:v>9.7549999999957252E-4</c:v>
                </c:pt>
                <c:pt idx="48776">
                  <c:v>9.7551999999957251E-4</c:v>
                </c:pt>
                <c:pt idx="48777">
                  <c:v>9.755399999995725E-4</c:v>
                </c:pt>
                <c:pt idx="48778">
                  <c:v>9.7555999999957249E-4</c:v>
                </c:pt>
                <c:pt idx="48779">
                  <c:v>9.7557999999957248E-4</c:v>
                </c:pt>
                <c:pt idx="48780">
                  <c:v>9.7559999999957247E-4</c:v>
                </c:pt>
                <c:pt idx="48781">
                  <c:v>9.7561999999957246E-4</c:v>
                </c:pt>
                <c:pt idx="48782">
                  <c:v>9.7563999999957245E-4</c:v>
                </c:pt>
                <c:pt idx="48783">
                  <c:v>9.7565999999957244E-4</c:v>
                </c:pt>
                <c:pt idx="48784">
                  <c:v>9.7567999999957243E-4</c:v>
                </c:pt>
                <c:pt idx="48785">
                  <c:v>9.7569999999957242E-4</c:v>
                </c:pt>
                <c:pt idx="48786">
                  <c:v>9.7571999999957241E-4</c:v>
                </c:pt>
                <c:pt idx="48787">
                  <c:v>9.757399999995724E-4</c:v>
                </c:pt>
                <c:pt idx="48788">
                  <c:v>9.7575999999957239E-4</c:v>
                </c:pt>
                <c:pt idx="48789">
                  <c:v>9.7577999999957238E-4</c:v>
                </c:pt>
                <c:pt idx="48790">
                  <c:v>9.7579999999957237E-4</c:v>
                </c:pt>
                <c:pt idx="48791">
                  <c:v>9.7581999999957235E-4</c:v>
                </c:pt>
                <c:pt idx="48792">
                  <c:v>9.7583999999957234E-4</c:v>
                </c:pt>
                <c:pt idx="48793">
                  <c:v>9.7585999999957233E-4</c:v>
                </c:pt>
                <c:pt idx="48794">
                  <c:v>9.7587999999957232E-4</c:v>
                </c:pt>
                <c:pt idx="48795">
                  <c:v>9.7589999999957231E-4</c:v>
                </c:pt>
                <c:pt idx="48796">
                  <c:v>9.759199999995723E-4</c:v>
                </c:pt>
                <c:pt idx="48797">
                  <c:v>9.7593999999957229E-4</c:v>
                </c:pt>
                <c:pt idx="48798">
                  <c:v>9.7595999999957228E-4</c:v>
                </c:pt>
                <c:pt idx="48799">
                  <c:v>9.7597999999957227E-4</c:v>
                </c:pt>
                <c:pt idx="48800">
                  <c:v>9.7599999999957226E-4</c:v>
                </c:pt>
                <c:pt idx="48801">
                  <c:v>9.7601999999957225E-4</c:v>
                </c:pt>
                <c:pt idx="48802">
                  <c:v>9.7603999999957224E-4</c:v>
                </c:pt>
                <c:pt idx="48803">
                  <c:v>9.7605999999957223E-4</c:v>
                </c:pt>
                <c:pt idx="48804">
                  <c:v>9.7607999999957222E-4</c:v>
                </c:pt>
                <c:pt idx="48805">
                  <c:v>9.7609999999957221E-4</c:v>
                </c:pt>
                <c:pt idx="48806">
                  <c:v>9.761199999995722E-4</c:v>
                </c:pt>
                <c:pt idx="48807">
                  <c:v>9.7613999999957219E-4</c:v>
                </c:pt>
                <c:pt idx="48808">
                  <c:v>9.7615999999957218E-4</c:v>
                </c:pt>
                <c:pt idx="48809">
                  <c:v>9.7617999999957217E-4</c:v>
                </c:pt>
                <c:pt idx="48810">
                  <c:v>9.7619999999957216E-4</c:v>
                </c:pt>
                <c:pt idx="48811">
                  <c:v>9.7621999999957215E-4</c:v>
                </c:pt>
                <c:pt idx="48812">
                  <c:v>9.7623999999957214E-4</c:v>
                </c:pt>
                <c:pt idx="48813">
                  <c:v>9.7625999999957213E-4</c:v>
                </c:pt>
                <c:pt idx="48814">
                  <c:v>9.7627999999957212E-4</c:v>
                </c:pt>
                <c:pt idx="48815">
                  <c:v>9.7629999999957211E-4</c:v>
                </c:pt>
                <c:pt idx="48816">
                  <c:v>9.763199999995721E-4</c:v>
                </c:pt>
                <c:pt idx="48817">
                  <c:v>9.7633999999957209E-4</c:v>
                </c:pt>
                <c:pt idx="48818">
                  <c:v>9.7635999999957208E-4</c:v>
                </c:pt>
                <c:pt idx="48819">
                  <c:v>9.7637999999957207E-4</c:v>
                </c:pt>
                <c:pt idx="48820">
                  <c:v>9.7639999999957205E-4</c:v>
                </c:pt>
                <c:pt idx="48821">
                  <c:v>9.7641999999957204E-4</c:v>
                </c:pt>
                <c:pt idx="48822">
                  <c:v>9.7643999999957203E-4</c:v>
                </c:pt>
                <c:pt idx="48823">
                  <c:v>9.7645999999957202E-4</c:v>
                </c:pt>
                <c:pt idx="48824">
                  <c:v>9.7647999999957201E-4</c:v>
                </c:pt>
                <c:pt idx="48825">
                  <c:v>9.76499999999572E-4</c:v>
                </c:pt>
                <c:pt idx="48826">
                  <c:v>9.7651999999957199E-4</c:v>
                </c:pt>
                <c:pt idx="48827">
                  <c:v>9.7653999999957198E-4</c:v>
                </c:pt>
                <c:pt idx="48828">
                  <c:v>9.7655999999957197E-4</c:v>
                </c:pt>
                <c:pt idx="48829">
                  <c:v>9.7657999999957207E-4</c:v>
                </c:pt>
                <c:pt idx="48830">
                  <c:v>9.7659999999957217E-4</c:v>
                </c:pt>
                <c:pt idx="48831">
                  <c:v>9.7661999999957227E-4</c:v>
                </c:pt>
                <c:pt idx="48832">
                  <c:v>9.7663999999957236E-4</c:v>
                </c:pt>
                <c:pt idx="48833">
                  <c:v>9.7665999999957246E-4</c:v>
                </c:pt>
                <c:pt idx="48834">
                  <c:v>9.7667999999957256E-4</c:v>
                </c:pt>
                <c:pt idx="48835">
                  <c:v>9.7669999999957266E-4</c:v>
                </c:pt>
                <c:pt idx="48836">
                  <c:v>9.7671999999957276E-4</c:v>
                </c:pt>
                <c:pt idx="48837">
                  <c:v>9.7673999999957285E-4</c:v>
                </c:pt>
                <c:pt idx="48838">
                  <c:v>9.7675999999957295E-4</c:v>
                </c:pt>
                <c:pt idx="48839">
                  <c:v>9.7677999999957305E-4</c:v>
                </c:pt>
                <c:pt idx="48840">
                  <c:v>9.7679999999957315E-4</c:v>
                </c:pt>
                <c:pt idx="48841">
                  <c:v>9.7681999999957325E-4</c:v>
                </c:pt>
                <c:pt idx="48842">
                  <c:v>9.7683999999957334E-4</c:v>
                </c:pt>
                <c:pt idx="48843">
                  <c:v>9.7685999999957344E-4</c:v>
                </c:pt>
                <c:pt idx="48844">
                  <c:v>9.7687999999957354E-4</c:v>
                </c:pt>
                <c:pt idx="48845">
                  <c:v>9.7689999999957364E-4</c:v>
                </c:pt>
                <c:pt idx="48846">
                  <c:v>9.7691999999957374E-4</c:v>
                </c:pt>
                <c:pt idx="48847">
                  <c:v>9.7693999999957384E-4</c:v>
                </c:pt>
                <c:pt idx="48848">
                  <c:v>9.7695999999957393E-4</c:v>
                </c:pt>
                <c:pt idx="48849">
                  <c:v>9.7697999999957403E-4</c:v>
                </c:pt>
                <c:pt idx="48850">
                  <c:v>9.7699999999957413E-4</c:v>
                </c:pt>
                <c:pt idx="48851">
                  <c:v>9.7701999999957423E-4</c:v>
                </c:pt>
                <c:pt idx="48852">
                  <c:v>9.7703999999957433E-4</c:v>
                </c:pt>
                <c:pt idx="48853">
                  <c:v>9.7705999999957442E-4</c:v>
                </c:pt>
                <c:pt idx="48854">
                  <c:v>9.7707999999957452E-4</c:v>
                </c:pt>
                <c:pt idx="48855">
                  <c:v>9.7709999999957462E-4</c:v>
                </c:pt>
                <c:pt idx="48856">
                  <c:v>9.7711999999957472E-4</c:v>
                </c:pt>
                <c:pt idx="48857">
                  <c:v>9.7713999999957482E-4</c:v>
                </c:pt>
                <c:pt idx="48858">
                  <c:v>9.7715999999957491E-4</c:v>
                </c:pt>
                <c:pt idx="48859">
                  <c:v>9.7717999999957501E-4</c:v>
                </c:pt>
                <c:pt idx="48860">
                  <c:v>9.7719999999957511E-4</c:v>
                </c:pt>
                <c:pt idx="48861">
                  <c:v>9.7721999999957521E-4</c:v>
                </c:pt>
                <c:pt idx="48862">
                  <c:v>9.7723999999957531E-4</c:v>
                </c:pt>
                <c:pt idx="48863">
                  <c:v>9.772599999995754E-4</c:v>
                </c:pt>
                <c:pt idx="48864">
                  <c:v>9.772799999995755E-4</c:v>
                </c:pt>
                <c:pt idx="48865">
                  <c:v>9.772999999995756E-4</c:v>
                </c:pt>
                <c:pt idx="48866">
                  <c:v>9.773199999995757E-4</c:v>
                </c:pt>
                <c:pt idx="48867">
                  <c:v>9.773399999995758E-4</c:v>
                </c:pt>
                <c:pt idx="48868">
                  <c:v>9.7735999999957589E-4</c:v>
                </c:pt>
                <c:pt idx="48869">
                  <c:v>9.7737999999957599E-4</c:v>
                </c:pt>
                <c:pt idx="48870">
                  <c:v>9.7739999999957609E-4</c:v>
                </c:pt>
                <c:pt idx="48871">
                  <c:v>9.7741999999957619E-4</c:v>
                </c:pt>
                <c:pt idx="48872">
                  <c:v>9.7743999999957629E-4</c:v>
                </c:pt>
                <c:pt idx="48873">
                  <c:v>9.7745999999957638E-4</c:v>
                </c:pt>
                <c:pt idx="48874">
                  <c:v>9.7747999999957648E-4</c:v>
                </c:pt>
                <c:pt idx="48875">
                  <c:v>9.7749999999957658E-4</c:v>
                </c:pt>
                <c:pt idx="48876">
                  <c:v>9.7751999999957668E-4</c:v>
                </c:pt>
                <c:pt idx="48877">
                  <c:v>9.7753999999957678E-4</c:v>
                </c:pt>
                <c:pt idx="48878">
                  <c:v>9.7755999999957688E-4</c:v>
                </c:pt>
                <c:pt idx="48879">
                  <c:v>9.7757999999957697E-4</c:v>
                </c:pt>
                <c:pt idx="48880">
                  <c:v>9.7759999999957707E-4</c:v>
                </c:pt>
                <c:pt idx="48881">
                  <c:v>9.7761999999957717E-4</c:v>
                </c:pt>
                <c:pt idx="48882">
                  <c:v>9.7763999999957727E-4</c:v>
                </c:pt>
                <c:pt idx="48883">
                  <c:v>9.7765999999957737E-4</c:v>
                </c:pt>
                <c:pt idx="48884">
                  <c:v>9.7767999999957746E-4</c:v>
                </c:pt>
                <c:pt idx="48885">
                  <c:v>9.7769999999957756E-4</c:v>
                </c:pt>
                <c:pt idx="48886">
                  <c:v>9.7771999999957766E-4</c:v>
                </c:pt>
                <c:pt idx="48887">
                  <c:v>9.7773999999957776E-4</c:v>
                </c:pt>
                <c:pt idx="48888">
                  <c:v>9.7775999999957786E-4</c:v>
                </c:pt>
                <c:pt idx="48889">
                  <c:v>9.7777999999957795E-4</c:v>
                </c:pt>
                <c:pt idx="48890">
                  <c:v>9.7779999999957805E-4</c:v>
                </c:pt>
                <c:pt idx="48891">
                  <c:v>9.7781999999957815E-4</c:v>
                </c:pt>
                <c:pt idx="48892">
                  <c:v>9.7783999999957825E-4</c:v>
                </c:pt>
                <c:pt idx="48893">
                  <c:v>9.7785999999957835E-4</c:v>
                </c:pt>
                <c:pt idx="48894">
                  <c:v>9.7787999999957844E-4</c:v>
                </c:pt>
                <c:pt idx="48895">
                  <c:v>9.7789999999957854E-4</c:v>
                </c:pt>
                <c:pt idx="48896">
                  <c:v>9.7791999999957864E-4</c:v>
                </c:pt>
                <c:pt idx="48897">
                  <c:v>9.7793999999957874E-4</c:v>
                </c:pt>
                <c:pt idx="48898">
                  <c:v>9.7795999999957884E-4</c:v>
                </c:pt>
                <c:pt idx="48899">
                  <c:v>9.7797999999957893E-4</c:v>
                </c:pt>
                <c:pt idx="48900">
                  <c:v>9.7799999999957903E-4</c:v>
                </c:pt>
                <c:pt idx="48901">
                  <c:v>9.7801999999957913E-4</c:v>
                </c:pt>
                <c:pt idx="48902">
                  <c:v>9.7803999999957923E-4</c:v>
                </c:pt>
                <c:pt idx="48903">
                  <c:v>9.7805999999957933E-4</c:v>
                </c:pt>
                <c:pt idx="48904">
                  <c:v>9.7807999999957942E-4</c:v>
                </c:pt>
                <c:pt idx="48905">
                  <c:v>9.7809999999957952E-4</c:v>
                </c:pt>
                <c:pt idx="48906">
                  <c:v>9.7811999999957962E-4</c:v>
                </c:pt>
                <c:pt idx="48907">
                  <c:v>9.7813999999957972E-4</c:v>
                </c:pt>
                <c:pt idx="48908">
                  <c:v>9.7815999999957982E-4</c:v>
                </c:pt>
                <c:pt idx="48909">
                  <c:v>9.7817999999957992E-4</c:v>
                </c:pt>
                <c:pt idx="48910">
                  <c:v>9.7819999999958001E-4</c:v>
                </c:pt>
                <c:pt idx="48911">
                  <c:v>9.7821999999958011E-4</c:v>
                </c:pt>
                <c:pt idx="48912">
                  <c:v>9.7823999999958021E-4</c:v>
                </c:pt>
                <c:pt idx="48913">
                  <c:v>9.7825999999958031E-4</c:v>
                </c:pt>
                <c:pt idx="48914">
                  <c:v>9.7827999999958041E-4</c:v>
                </c:pt>
                <c:pt idx="48915">
                  <c:v>9.782999999995805E-4</c:v>
                </c:pt>
                <c:pt idx="48916">
                  <c:v>9.783199999995806E-4</c:v>
                </c:pt>
                <c:pt idx="48917">
                  <c:v>9.783399999995807E-4</c:v>
                </c:pt>
                <c:pt idx="48918">
                  <c:v>9.783599999995808E-4</c:v>
                </c:pt>
                <c:pt idx="48919">
                  <c:v>9.783799999995809E-4</c:v>
                </c:pt>
                <c:pt idx="48920">
                  <c:v>9.7839999999958099E-4</c:v>
                </c:pt>
                <c:pt idx="48921">
                  <c:v>9.7841999999958109E-4</c:v>
                </c:pt>
                <c:pt idx="48922">
                  <c:v>9.7843999999958119E-4</c:v>
                </c:pt>
                <c:pt idx="48923">
                  <c:v>9.7845999999958129E-4</c:v>
                </c:pt>
                <c:pt idx="48924">
                  <c:v>9.7847999999958139E-4</c:v>
                </c:pt>
                <c:pt idx="48925">
                  <c:v>9.7849999999958148E-4</c:v>
                </c:pt>
                <c:pt idx="48926">
                  <c:v>9.7851999999958158E-4</c:v>
                </c:pt>
                <c:pt idx="48927">
                  <c:v>9.7853999999958168E-4</c:v>
                </c:pt>
                <c:pt idx="48928">
                  <c:v>9.7855999999958178E-4</c:v>
                </c:pt>
                <c:pt idx="48929">
                  <c:v>9.7857999999958188E-4</c:v>
                </c:pt>
                <c:pt idx="48930">
                  <c:v>9.7859999999958197E-4</c:v>
                </c:pt>
                <c:pt idx="48931">
                  <c:v>9.7861999999958207E-4</c:v>
                </c:pt>
                <c:pt idx="48932">
                  <c:v>9.7863999999958217E-4</c:v>
                </c:pt>
                <c:pt idx="48933">
                  <c:v>9.7865999999958227E-4</c:v>
                </c:pt>
                <c:pt idx="48934">
                  <c:v>9.7867999999958237E-4</c:v>
                </c:pt>
                <c:pt idx="48935">
                  <c:v>9.7869999999958246E-4</c:v>
                </c:pt>
                <c:pt idx="48936">
                  <c:v>9.7871999999958256E-4</c:v>
                </c:pt>
                <c:pt idx="48937">
                  <c:v>9.7873999999958266E-4</c:v>
                </c:pt>
                <c:pt idx="48938">
                  <c:v>9.7875999999958276E-4</c:v>
                </c:pt>
                <c:pt idx="48939">
                  <c:v>9.7877999999958286E-4</c:v>
                </c:pt>
                <c:pt idx="48940">
                  <c:v>9.7879999999958296E-4</c:v>
                </c:pt>
                <c:pt idx="48941">
                  <c:v>9.7881999999958305E-4</c:v>
                </c:pt>
                <c:pt idx="48942">
                  <c:v>9.7883999999958315E-4</c:v>
                </c:pt>
                <c:pt idx="48943">
                  <c:v>9.7885999999958325E-4</c:v>
                </c:pt>
                <c:pt idx="48944">
                  <c:v>9.7887999999958335E-4</c:v>
                </c:pt>
                <c:pt idx="48945">
                  <c:v>9.7889999999958345E-4</c:v>
                </c:pt>
                <c:pt idx="48946">
                  <c:v>9.7891999999958354E-4</c:v>
                </c:pt>
                <c:pt idx="48947">
                  <c:v>9.7893999999958364E-4</c:v>
                </c:pt>
                <c:pt idx="48948">
                  <c:v>9.7895999999958374E-4</c:v>
                </c:pt>
                <c:pt idx="48949">
                  <c:v>9.7897999999958384E-4</c:v>
                </c:pt>
                <c:pt idx="48950">
                  <c:v>9.7899999999958394E-4</c:v>
                </c:pt>
                <c:pt idx="48951">
                  <c:v>9.7901999999958403E-4</c:v>
                </c:pt>
                <c:pt idx="48952">
                  <c:v>9.7903999999958413E-4</c:v>
                </c:pt>
                <c:pt idx="48953">
                  <c:v>9.7905999999958423E-4</c:v>
                </c:pt>
                <c:pt idx="48954">
                  <c:v>9.7907999999958433E-4</c:v>
                </c:pt>
                <c:pt idx="48955">
                  <c:v>9.7909999999958443E-4</c:v>
                </c:pt>
                <c:pt idx="48956">
                  <c:v>9.7911999999958452E-4</c:v>
                </c:pt>
                <c:pt idx="48957">
                  <c:v>9.7913999999958462E-4</c:v>
                </c:pt>
                <c:pt idx="48958">
                  <c:v>9.7915999999958472E-4</c:v>
                </c:pt>
                <c:pt idx="48959">
                  <c:v>9.7917999999958482E-4</c:v>
                </c:pt>
                <c:pt idx="48960">
                  <c:v>9.7919999999958492E-4</c:v>
                </c:pt>
                <c:pt idx="48961">
                  <c:v>9.7921999999958501E-4</c:v>
                </c:pt>
                <c:pt idx="48962">
                  <c:v>9.7923999999958511E-4</c:v>
                </c:pt>
                <c:pt idx="48963">
                  <c:v>9.7925999999958521E-4</c:v>
                </c:pt>
                <c:pt idx="48964">
                  <c:v>9.7927999999958531E-4</c:v>
                </c:pt>
                <c:pt idx="48965">
                  <c:v>9.7929999999958541E-4</c:v>
                </c:pt>
                <c:pt idx="48966">
                  <c:v>9.793199999995855E-4</c:v>
                </c:pt>
                <c:pt idx="48967">
                  <c:v>9.793399999995856E-4</c:v>
                </c:pt>
                <c:pt idx="48968">
                  <c:v>9.793599999995857E-4</c:v>
                </c:pt>
                <c:pt idx="48969">
                  <c:v>9.793799999995858E-4</c:v>
                </c:pt>
                <c:pt idx="48970">
                  <c:v>9.793999999995859E-4</c:v>
                </c:pt>
                <c:pt idx="48971">
                  <c:v>9.79419999999586E-4</c:v>
                </c:pt>
                <c:pt idx="48972">
                  <c:v>9.7943999999958609E-4</c:v>
                </c:pt>
                <c:pt idx="48973">
                  <c:v>9.7945999999958619E-4</c:v>
                </c:pt>
                <c:pt idx="48974">
                  <c:v>9.7947999999958629E-4</c:v>
                </c:pt>
                <c:pt idx="48975">
                  <c:v>9.7949999999958639E-4</c:v>
                </c:pt>
                <c:pt idx="48976">
                  <c:v>9.7951999999958649E-4</c:v>
                </c:pt>
                <c:pt idx="48977">
                  <c:v>9.7953999999958658E-4</c:v>
                </c:pt>
                <c:pt idx="48978">
                  <c:v>9.7955999999958668E-4</c:v>
                </c:pt>
                <c:pt idx="48979">
                  <c:v>9.7957999999958678E-4</c:v>
                </c:pt>
                <c:pt idx="48980">
                  <c:v>9.7959999999958688E-4</c:v>
                </c:pt>
                <c:pt idx="48981">
                  <c:v>9.7961999999958698E-4</c:v>
                </c:pt>
                <c:pt idx="48982">
                  <c:v>9.7963999999958707E-4</c:v>
                </c:pt>
                <c:pt idx="48983">
                  <c:v>9.7965999999958717E-4</c:v>
                </c:pt>
                <c:pt idx="48984">
                  <c:v>9.7967999999958727E-4</c:v>
                </c:pt>
                <c:pt idx="48985">
                  <c:v>9.7969999999958737E-4</c:v>
                </c:pt>
                <c:pt idx="48986">
                  <c:v>9.7971999999958747E-4</c:v>
                </c:pt>
                <c:pt idx="48987">
                  <c:v>9.7973999999958756E-4</c:v>
                </c:pt>
                <c:pt idx="48988">
                  <c:v>9.7975999999958766E-4</c:v>
                </c:pt>
                <c:pt idx="48989">
                  <c:v>9.7977999999958776E-4</c:v>
                </c:pt>
                <c:pt idx="48990">
                  <c:v>9.7979999999958786E-4</c:v>
                </c:pt>
                <c:pt idx="48991">
                  <c:v>9.7981999999958796E-4</c:v>
                </c:pt>
                <c:pt idx="48992">
                  <c:v>9.7983999999958805E-4</c:v>
                </c:pt>
                <c:pt idx="48993">
                  <c:v>9.7985999999958815E-4</c:v>
                </c:pt>
                <c:pt idx="48994">
                  <c:v>9.7987999999958825E-4</c:v>
                </c:pt>
                <c:pt idx="48995">
                  <c:v>9.7989999999958835E-4</c:v>
                </c:pt>
                <c:pt idx="48996">
                  <c:v>9.7991999999958845E-4</c:v>
                </c:pt>
                <c:pt idx="48997">
                  <c:v>9.7993999999958854E-4</c:v>
                </c:pt>
                <c:pt idx="48998">
                  <c:v>9.7995999999958864E-4</c:v>
                </c:pt>
                <c:pt idx="48999">
                  <c:v>9.7997999999958874E-4</c:v>
                </c:pt>
                <c:pt idx="49000">
                  <c:v>9.7999999999958884E-4</c:v>
                </c:pt>
                <c:pt idx="49001">
                  <c:v>9.8001999999958894E-4</c:v>
                </c:pt>
                <c:pt idx="49002">
                  <c:v>9.8003999999958904E-4</c:v>
                </c:pt>
                <c:pt idx="49003">
                  <c:v>9.8005999999958913E-4</c:v>
                </c:pt>
                <c:pt idx="49004">
                  <c:v>9.8007999999958923E-4</c:v>
                </c:pt>
                <c:pt idx="49005">
                  <c:v>9.8009999999958933E-4</c:v>
                </c:pt>
                <c:pt idx="49006">
                  <c:v>9.8011999999958943E-4</c:v>
                </c:pt>
                <c:pt idx="49007">
                  <c:v>9.8013999999958953E-4</c:v>
                </c:pt>
                <c:pt idx="49008">
                  <c:v>9.8015999999958962E-4</c:v>
                </c:pt>
                <c:pt idx="49009">
                  <c:v>9.8017999999958972E-4</c:v>
                </c:pt>
                <c:pt idx="49010">
                  <c:v>9.8019999999958982E-4</c:v>
                </c:pt>
                <c:pt idx="49011">
                  <c:v>9.8021999999958992E-4</c:v>
                </c:pt>
                <c:pt idx="49012">
                  <c:v>9.8023999999959002E-4</c:v>
                </c:pt>
                <c:pt idx="49013">
                  <c:v>9.8025999999959011E-4</c:v>
                </c:pt>
                <c:pt idx="49014">
                  <c:v>9.8027999999959021E-4</c:v>
                </c:pt>
                <c:pt idx="49015">
                  <c:v>9.8029999999959031E-4</c:v>
                </c:pt>
                <c:pt idx="49016">
                  <c:v>9.8031999999959041E-4</c:v>
                </c:pt>
                <c:pt idx="49017">
                  <c:v>9.8033999999959051E-4</c:v>
                </c:pt>
                <c:pt idx="49018">
                  <c:v>9.803599999995906E-4</c:v>
                </c:pt>
                <c:pt idx="49019">
                  <c:v>9.803799999995907E-4</c:v>
                </c:pt>
                <c:pt idx="49020">
                  <c:v>9.803999999995908E-4</c:v>
                </c:pt>
                <c:pt idx="49021">
                  <c:v>9.804199999995909E-4</c:v>
                </c:pt>
                <c:pt idx="49022">
                  <c:v>9.80439999999591E-4</c:v>
                </c:pt>
                <c:pt idx="49023">
                  <c:v>9.8045999999959109E-4</c:v>
                </c:pt>
                <c:pt idx="49024">
                  <c:v>9.8047999999959119E-4</c:v>
                </c:pt>
                <c:pt idx="49025">
                  <c:v>9.8049999999959129E-4</c:v>
                </c:pt>
                <c:pt idx="49026">
                  <c:v>9.8051999999959139E-4</c:v>
                </c:pt>
                <c:pt idx="49027">
                  <c:v>9.8053999999959149E-4</c:v>
                </c:pt>
                <c:pt idx="49028">
                  <c:v>9.8055999999959158E-4</c:v>
                </c:pt>
                <c:pt idx="49029">
                  <c:v>9.8057999999959168E-4</c:v>
                </c:pt>
                <c:pt idx="49030">
                  <c:v>9.8059999999959178E-4</c:v>
                </c:pt>
                <c:pt idx="49031">
                  <c:v>9.8061999999959188E-4</c:v>
                </c:pt>
                <c:pt idx="49032">
                  <c:v>9.8063999999959198E-4</c:v>
                </c:pt>
                <c:pt idx="49033">
                  <c:v>9.8065999999959208E-4</c:v>
                </c:pt>
                <c:pt idx="49034">
                  <c:v>9.8067999999959217E-4</c:v>
                </c:pt>
                <c:pt idx="49035">
                  <c:v>9.8069999999959227E-4</c:v>
                </c:pt>
                <c:pt idx="49036">
                  <c:v>9.8071999999959237E-4</c:v>
                </c:pt>
                <c:pt idx="49037">
                  <c:v>9.8073999999959247E-4</c:v>
                </c:pt>
                <c:pt idx="49038">
                  <c:v>9.8075999999959257E-4</c:v>
                </c:pt>
                <c:pt idx="49039">
                  <c:v>9.8077999999959266E-4</c:v>
                </c:pt>
                <c:pt idx="49040">
                  <c:v>9.8079999999959276E-4</c:v>
                </c:pt>
                <c:pt idx="49041">
                  <c:v>9.8081999999959286E-4</c:v>
                </c:pt>
                <c:pt idx="49042">
                  <c:v>9.8083999999959296E-4</c:v>
                </c:pt>
                <c:pt idx="49043">
                  <c:v>9.8085999999959306E-4</c:v>
                </c:pt>
                <c:pt idx="49044">
                  <c:v>9.8087999999959315E-4</c:v>
                </c:pt>
                <c:pt idx="49045">
                  <c:v>9.8089999999959325E-4</c:v>
                </c:pt>
                <c:pt idx="49046">
                  <c:v>9.8091999999959335E-4</c:v>
                </c:pt>
                <c:pt idx="49047">
                  <c:v>9.8093999999959345E-4</c:v>
                </c:pt>
                <c:pt idx="49048">
                  <c:v>9.8095999999959355E-4</c:v>
                </c:pt>
                <c:pt idx="49049">
                  <c:v>9.8097999999959364E-4</c:v>
                </c:pt>
                <c:pt idx="49050">
                  <c:v>9.8099999999959374E-4</c:v>
                </c:pt>
                <c:pt idx="49051">
                  <c:v>9.8101999999959384E-4</c:v>
                </c:pt>
                <c:pt idx="49052">
                  <c:v>9.8103999999959394E-4</c:v>
                </c:pt>
                <c:pt idx="49053">
                  <c:v>9.8105999999959404E-4</c:v>
                </c:pt>
                <c:pt idx="49054">
                  <c:v>9.8107999999959413E-4</c:v>
                </c:pt>
                <c:pt idx="49055">
                  <c:v>9.8109999999959423E-4</c:v>
                </c:pt>
                <c:pt idx="49056">
                  <c:v>9.8111999999959433E-4</c:v>
                </c:pt>
                <c:pt idx="49057">
                  <c:v>9.8113999999959443E-4</c:v>
                </c:pt>
                <c:pt idx="49058">
                  <c:v>9.8115999999959453E-4</c:v>
                </c:pt>
                <c:pt idx="49059">
                  <c:v>9.8117999999959462E-4</c:v>
                </c:pt>
                <c:pt idx="49060">
                  <c:v>9.8119999999959472E-4</c:v>
                </c:pt>
                <c:pt idx="49061">
                  <c:v>9.8121999999959482E-4</c:v>
                </c:pt>
                <c:pt idx="49062">
                  <c:v>9.8123999999959492E-4</c:v>
                </c:pt>
                <c:pt idx="49063">
                  <c:v>9.8125999999959502E-4</c:v>
                </c:pt>
                <c:pt idx="49064">
                  <c:v>9.8127999999959512E-4</c:v>
                </c:pt>
                <c:pt idx="49065">
                  <c:v>9.8129999999959521E-4</c:v>
                </c:pt>
                <c:pt idx="49066">
                  <c:v>9.8131999999959531E-4</c:v>
                </c:pt>
                <c:pt idx="49067">
                  <c:v>9.8133999999959541E-4</c:v>
                </c:pt>
                <c:pt idx="49068">
                  <c:v>9.8135999999959551E-4</c:v>
                </c:pt>
                <c:pt idx="49069">
                  <c:v>9.8137999999959561E-4</c:v>
                </c:pt>
                <c:pt idx="49070">
                  <c:v>9.813999999995957E-4</c:v>
                </c:pt>
                <c:pt idx="49071">
                  <c:v>9.814199999995958E-4</c:v>
                </c:pt>
                <c:pt idx="49072">
                  <c:v>9.814399999995959E-4</c:v>
                </c:pt>
                <c:pt idx="49073">
                  <c:v>9.81459999999596E-4</c:v>
                </c:pt>
                <c:pt idx="49074">
                  <c:v>9.814799999995961E-4</c:v>
                </c:pt>
                <c:pt idx="49075">
                  <c:v>9.8149999999959619E-4</c:v>
                </c:pt>
                <c:pt idx="49076">
                  <c:v>9.8151999999959629E-4</c:v>
                </c:pt>
                <c:pt idx="49077">
                  <c:v>9.8153999999959639E-4</c:v>
                </c:pt>
                <c:pt idx="49078">
                  <c:v>9.8155999999959649E-4</c:v>
                </c:pt>
                <c:pt idx="49079">
                  <c:v>9.8157999999959659E-4</c:v>
                </c:pt>
                <c:pt idx="49080">
                  <c:v>9.8159999999959668E-4</c:v>
                </c:pt>
                <c:pt idx="49081">
                  <c:v>9.8161999999959678E-4</c:v>
                </c:pt>
                <c:pt idx="49082">
                  <c:v>9.8163999999959688E-4</c:v>
                </c:pt>
                <c:pt idx="49083">
                  <c:v>9.8165999999959698E-4</c:v>
                </c:pt>
                <c:pt idx="49084">
                  <c:v>9.8167999999959708E-4</c:v>
                </c:pt>
                <c:pt idx="49085">
                  <c:v>9.8169999999959717E-4</c:v>
                </c:pt>
                <c:pt idx="49086">
                  <c:v>9.8171999999959727E-4</c:v>
                </c:pt>
                <c:pt idx="49087">
                  <c:v>9.8173999999959737E-4</c:v>
                </c:pt>
                <c:pt idx="49088">
                  <c:v>9.8175999999959747E-4</c:v>
                </c:pt>
                <c:pt idx="49089">
                  <c:v>9.8177999999959757E-4</c:v>
                </c:pt>
                <c:pt idx="49090">
                  <c:v>9.8179999999959766E-4</c:v>
                </c:pt>
                <c:pt idx="49091">
                  <c:v>9.8181999999959776E-4</c:v>
                </c:pt>
                <c:pt idx="49092">
                  <c:v>9.8183999999959786E-4</c:v>
                </c:pt>
                <c:pt idx="49093">
                  <c:v>9.8185999999959796E-4</c:v>
                </c:pt>
                <c:pt idx="49094">
                  <c:v>9.8187999999959806E-4</c:v>
                </c:pt>
                <c:pt idx="49095">
                  <c:v>9.8189999999959816E-4</c:v>
                </c:pt>
                <c:pt idx="49096">
                  <c:v>9.8191999999959825E-4</c:v>
                </c:pt>
                <c:pt idx="49097">
                  <c:v>9.8193999999959835E-4</c:v>
                </c:pt>
                <c:pt idx="49098">
                  <c:v>9.8195999999959845E-4</c:v>
                </c:pt>
                <c:pt idx="49099">
                  <c:v>9.8197999999959855E-4</c:v>
                </c:pt>
                <c:pt idx="49100">
                  <c:v>9.8199999999959865E-4</c:v>
                </c:pt>
                <c:pt idx="49101">
                  <c:v>9.8201999999959874E-4</c:v>
                </c:pt>
                <c:pt idx="49102">
                  <c:v>9.8203999999959884E-4</c:v>
                </c:pt>
                <c:pt idx="49103">
                  <c:v>9.8205999999959894E-4</c:v>
                </c:pt>
                <c:pt idx="49104">
                  <c:v>9.8207999999959904E-4</c:v>
                </c:pt>
                <c:pt idx="49105">
                  <c:v>9.8209999999959914E-4</c:v>
                </c:pt>
                <c:pt idx="49106">
                  <c:v>9.8211999999959923E-4</c:v>
                </c:pt>
                <c:pt idx="49107">
                  <c:v>9.8213999999959933E-4</c:v>
                </c:pt>
                <c:pt idx="49108">
                  <c:v>9.8215999999959943E-4</c:v>
                </c:pt>
                <c:pt idx="49109">
                  <c:v>9.8217999999959953E-4</c:v>
                </c:pt>
                <c:pt idx="49110">
                  <c:v>9.8219999999959963E-4</c:v>
                </c:pt>
                <c:pt idx="49111">
                  <c:v>9.8221999999959972E-4</c:v>
                </c:pt>
                <c:pt idx="49112">
                  <c:v>9.8223999999959982E-4</c:v>
                </c:pt>
                <c:pt idx="49113">
                  <c:v>9.8225999999959992E-4</c:v>
                </c:pt>
                <c:pt idx="49114">
                  <c:v>9.8227999999960002E-4</c:v>
                </c:pt>
                <c:pt idx="49115">
                  <c:v>9.8229999999960012E-4</c:v>
                </c:pt>
                <c:pt idx="49116">
                  <c:v>9.8231999999960021E-4</c:v>
                </c:pt>
                <c:pt idx="49117">
                  <c:v>9.8233999999960031E-4</c:v>
                </c:pt>
                <c:pt idx="49118">
                  <c:v>9.8235999999960041E-4</c:v>
                </c:pt>
                <c:pt idx="49119">
                  <c:v>9.8237999999960051E-4</c:v>
                </c:pt>
                <c:pt idx="49120">
                  <c:v>9.8239999999960061E-4</c:v>
                </c:pt>
                <c:pt idx="49121">
                  <c:v>9.824199999996007E-4</c:v>
                </c:pt>
                <c:pt idx="49122">
                  <c:v>9.824399999996008E-4</c:v>
                </c:pt>
                <c:pt idx="49123">
                  <c:v>9.824599999996009E-4</c:v>
                </c:pt>
                <c:pt idx="49124">
                  <c:v>9.82479999999601E-4</c:v>
                </c:pt>
                <c:pt idx="49125">
                  <c:v>9.824999999996011E-4</c:v>
                </c:pt>
                <c:pt idx="49126">
                  <c:v>9.825199999996012E-4</c:v>
                </c:pt>
                <c:pt idx="49127">
                  <c:v>9.8253999999960129E-4</c:v>
                </c:pt>
                <c:pt idx="49128">
                  <c:v>9.8255999999960139E-4</c:v>
                </c:pt>
                <c:pt idx="49129">
                  <c:v>9.8257999999960149E-4</c:v>
                </c:pt>
                <c:pt idx="49130">
                  <c:v>9.8259999999960159E-4</c:v>
                </c:pt>
                <c:pt idx="49131">
                  <c:v>9.8261999999960169E-4</c:v>
                </c:pt>
                <c:pt idx="49132">
                  <c:v>9.8263999999960178E-4</c:v>
                </c:pt>
                <c:pt idx="49133">
                  <c:v>9.8265999999960188E-4</c:v>
                </c:pt>
                <c:pt idx="49134">
                  <c:v>9.8267999999960198E-4</c:v>
                </c:pt>
                <c:pt idx="49135">
                  <c:v>9.8269999999960208E-4</c:v>
                </c:pt>
                <c:pt idx="49136">
                  <c:v>9.8271999999960218E-4</c:v>
                </c:pt>
                <c:pt idx="49137">
                  <c:v>9.8273999999960227E-4</c:v>
                </c:pt>
                <c:pt idx="49138">
                  <c:v>9.8275999999960237E-4</c:v>
                </c:pt>
                <c:pt idx="49139">
                  <c:v>9.8277999999960247E-4</c:v>
                </c:pt>
                <c:pt idx="49140">
                  <c:v>9.8279999999960257E-4</c:v>
                </c:pt>
                <c:pt idx="49141">
                  <c:v>9.8281999999960267E-4</c:v>
                </c:pt>
                <c:pt idx="49142">
                  <c:v>9.8283999999960276E-4</c:v>
                </c:pt>
                <c:pt idx="49143">
                  <c:v>9.8285999999960286E-4</c:v>
                </c:pt>
                <c:pt idx="49144">
                  <c:v>9.8287999999960296E-4</c:v>
                </c:pt>
                <c:pt idx="49145">
                  <c:v>9.8289999999960306E-4</c:v>
                </c:pt>
                <c:pt idx="49146">
                  <c:v>9.8291999999960316E-4</c:v>
                </c:pt>
                <c:pt idx="49147">
                  <c:v>9.8293999999960325E-4</c:v>
                </c:pt>
                <c:pt idx="49148">
                  <c:v>9.8295999999960335E-4</c:v>
                </c:pt>
                <c:pt idx="49149">
                  <c:v>9.8297999999960345E-4</c:v>
                </c:pt>
                <c:pt idx="49150">
                  <c:v>9.8299999999960355E-4</c:v>
                </c:pt>
                <c:pt idx="49151">
                  <c:v>9.8301999999960365E-4</c:v>
                </c:pt>
                <c:pt idx="49152">
                  <c:v>9.8303999999960374E-4</c:v>
                </c:pt>
                <c:pt idx="49153">
                  <c:v>9.8305999999960384E-4</c:v>
                </c:pt>
                <c:pt idx="49154">
                  <c:v>9.8307999999960394E-4</c:v>
                </c:pt>
                <c:pt idx="49155">
                  <c:v>9.8309999999960404E-4</c:v>
                </c:pt>
                <c:pt idx="49156">
                  <c:v>9.8311999999960414E-4</c:v>
                </c:pt>
                <c:pt idx="49157">
                  <c:v>9.8313999999960423E-4</c:v>
                </c:pt>
                <c:pt idx="49158">
                  <c:v>9.8315999999960433E-4</c:v>
                </c:pt>
                <c:pt idx="49159">
                  <c:v>9.8317999999960443E-4</c:v>
                </c:pt>
                <c:pt idx="49160">
                  <c:v>9.8319999999960453E-4</c:v>
                </c:pt>
                <c:pt idx="49161">
                  <c:v>9.8321999999960463E-4</c:v>
                </c:pt>
                <c:pt idx="49162">
                  <c:v>9.8323999999960473E-4</c:v>
                </c:pt>
                <c:pt idx="49163">
                  <c:v>9.8325999999960482E-4</c:v>
                </c:pt>
                <c:pt idx="49164">
                  <c:v>9.8327999999960492E-4</c:v>
                </c:pt>
                <c:pt idx="49165">
                  <c:v>9.8329999999960502E-4</c:v>
                </c:pt>
                <c:pt idx="49166">
                  <c:v>9.8331999999960512E-4</c:v>
                </c:pt>
                <c:pt idx="49167">
                  <c:v>9.8333999999960522E-4</c:v>
                </c:pt>
                <c:pt idx="49168">
                  <c:v>9.8335999999960531E-4</c:v>
                </c:pt>
                <c:pt idx="49169">
                  <c:v>9.8337999999960541E-4</c:v>
                </c:pt>
                <c:pt idx="49170">
                  <c:v>9.8339999999960551E-4</c:v>
                </c:pt>
                <c:pt idx="49171">
                  <c:v>9.8341999999960561E-4</c:v>
                </c:pt>
                <c:pt idx="49172">
                  <c:v>9.8343999999960571E-4</c:v>
                </c:pt>
                <c:pt idx="49173">
                  <c:v>9.834599999996058E-4</c:v>
                </c:pt>
                <c:pt idx="49174">
                  <c:v>9.834799999996059E-4</c:v>
                </c:pt>
                <c:pt idx="49175">
                  <c:v>9.83499999999606E-4</c:v>
                </c:pt>
                <c:pt idx="49176">
                  <c:v>9.835199999996061E-4</c:v>
                </c:pt>
                <c:pt idx="49177">
                  <c:v>9.835399999996062E-4</c:v>
                </c:pt>
                <c:pt idx="49178">
                  <c:v>9.8355999999960629E-4</c:v>
                </c:pt>
                <c:pt idx="49179">
                  <c:v>9.8357999999960639E-4</c:v>
                </c:pt>
                <c:pt idx="49180">
                  <c:v>9.8359999999960649E-4</c:v>
                </c:pt>
                <c:pt idx="49181">
                  <c:v>9.8361999999960659E-4</c:v>
                </c:pt>
                <c:pt idx="49182">
                  <c:v>9.8363999999960669E-4</c:v>
                </c:pt>
                <c:pt idx="49183">
                  <c:v>9.8365999999960678E-4</c:v>
                </c:pt>
                <c:pt idx="49184">
                  <c:v>9.8367999999960688E-4</c:v>
                </c:pt>
                <c:pt idx="49185">
                  <c:v>9.8369999999960698E-4</c:v>
                </c:pt>
                <c:pt idx="49186">
                  <c:v>9.8371999999960708E-4</c:v>
                </c:pt>
                <c:pt idx="49187">
                  <c:v>9.8373999999960718E-4</c:v>
                </c:pt>
                <c:pt idx="49188">
                  <c:v>9.8375999999960727E-4</c:v>
                </c:pt>
                <c:pt idx="49189">
                  <c:v>9.8377999999960737E-4</c:v>
                </c:pt>
                <c:pt idx="49190">
                  <c:v>9.8379999999960747E-4</c:v>
                </c:pt>
                <c:pt idx="49191">
                  <c:v>9.8381999999960757E-4</c:v>
                </c:pt>
                <c:pt idx="49192">
                  <c:v>9.8383999999960767E-4</c:v>
                </c:pt>
                <c:pt idx="49193">
                  <c:v>9.8385999999960777E-4</c:v>
                </c:pt>
                <c:pt idx="49194">
                  <c:v>9.8387999999960786E-4</c:v>
                </c:pt>
                <c:pt idx="49195">
                  <c:v>9.8389999999960796E-4</c:v>
                </c:pt>
                <c:pt idx="49196">
                  <c:v>9.8391999999960806E-4</c:v>
                </c:pt>
                <c:pt idx="49197">
                  <c:v>9.8393999999960816E-4</c:v>
                </c:pt>
                <c:pt idx="49198">
                  <c:v>9.8395999999960826E-4</c:v>
                </c:pt>
                <c:pt idx="49199">
                  <c:v>9.8397999999960835E-4</c:v>
                </c:pt>
                <c:pt idx="49200">
                  <c:v>9.8399999999960845E-4</c:v>
                </c:pt>
                <c:pt idx="49201">
                  <c:v>9.8401999999960855E-4</c:v>
                </c:pt>
                <c:pt idx="49202">
                  <c:v>9.8403999999960865E-4</c:v>
                </c:pt>
                <c:pt idx="49203">
                  <c:v>9.8405999999960875E-4</c:v>
                </c:pt>
                <c:pt idx="49204">
                  <c:v>9.8407999999960884E-4</c:v>
                </c:pt>
                <c:pt idx="49205">
                  <c:v>9.8409999999960894E-4</c:v>
                </c:pt>
                <c:pt idx="49206">
                  <c:v>9.8411999999960904E-4</c:v>
                </c:pt>
                <c:pt idx="49207">
                  <c:v>9.8413999999960914E-4</c:v>
                </c:pt>
                <c:pt idx="49208">
                  <c:v>9.8415999999960924E-4</c:v>
                </c:pt>
                <c:pt idx="49209">
                  <c:v>9.8417999999960933E-4</c:v>
                </c:pt>
                <c:pt idx="49210">
                  <c:v>9.8419999999960943E-4</c:v>
                </c:pt>
                <c:pt idx="49211">
                  <c:v>9.8421999999960953E-4</c:v>
                </c:pt>
                <c:pt idx="49212">
                  <c:v>9.8423999999960963E-4</c:v>
                </c:pt>
                <c:pt idx="49213">
                  <c:v>9.8425999999960973E-4</c:v>
                </c:pt>
                <c:pt idx="49214">
                  <c:v>9.8427999999960982E-4</c:v>
                </c:pt>
                <c:pt idx="49215">
                  <c:v>9.8429999999960992E-4</c:v>
                </c:pt>
                <c:pt idx="49216">
                  <c:v>9.8431999999961002E-4</c:v>
                </c:pt>
                <c:pt idx="49217">
                  <c:v>9.8433999999961012E-4</c:v>
                </c:pt>
                <c:pt idx="49218">
                  <c:v>9.8435999999961022E-4</c:v>
                </c:pt>
                <c:pt idx="49219">
                  <c:v>9.8437999999961031E-4</c:v>
                </c:pt>
                <c:pt idx="49220">
                  <c:v>9.8439999999961041E-4</c:v>
                </c:pt>
                <c:pt idx="49221">
                  <c:v>9.8441999999961051E-4</c:v>
                </c:pt>
                <c:pt idx="49222">
                  <c:v>9.8443999999961061E-4</c:v>
                </c:pt>
                <c:pt idx="49223">
                  <c:v>9.8445999999961071E-4</c:v>
                </c:pt>
                <c:pt idx="49224">
                  <c:v>9.8447999999961081E-4</c:v>
                </c:pt>
                <c:pt idx="49225">
                  <c:v>9.844999999996109E-4</c:v>
                </c:pt>
                <c:pt idx="49226">
                  <c:v>9.84519999999611E-4</c:v>
                </c:pt>
                <c:pt idx="49227">
                  <c:v>9.845399999996111E-4</c:v>
                </c:pt>
                <c:pt idx="49228">
                  <c:v>9.845599999996112E-4</c:v>
                </c:pt>
                <c:pt idx="49229">
                  <c:v>9.845799999996113E-4</c:v>
                </c:pt>
                <c:pt idx="49230">
                  <c:v>9.8459999999961139E-4</c:v>
                </c:pt>
                <c:pt idx="49231">
                  <c:v>9.8461999999961149E-4</c:v>
                </c:pt>
                <c:pt idx="49232">
                  <c:v>9.8463999999961159E-4</c:v>
                </c:pt>
                <c:pt idx="49233">
                  <c:v>9.8465999999961169E-4</c:v>
                </c:pt>
                <c:pt idx="49234">
                  <c:v>9.8467999999961179E-4</c:v>
                </c:pt>
                <c:pt idx="49235">
                  <c:v>9.8469999999961188E-4</c:v>
                </c:pt>
                <c:pt idx="49236">
                  <c:v>9.8471999999961198E-4</c:v>
                </c:pt>
                <c:pt idx="49237">
                  <c:v>9.8473999999961208E-4</c:v>
                </c:pt>
                <c:pt idx="49238">
                  <c:v>9.8475999999961218E-4</c:v>
                </c:pt>
                <c:pt idx="49239">
                  <c:v>9.8477999999961228E-4</c:v>
                </c:pt>
                <c:pt idx="49240">
                  <c:v>9.8479999999961237E-4</c:v>
                </c:pt>
                <c:pt idx="49241">
                  <c:v>9.8481999999961247E-4</c:v>
                </c:pt>
                <c:pt idx="49242">
                  <c:v>9.8483999999961257E-4</c:v>
                </c:pt>
                <c:pt idx="49243">
                  <c:v>9.8485999999961267E-4</c:v>
                </c:pt>
                <c:pt idx="49244">
                  <c:v>9.8487999999961277E-4</c:v>
                </c:pt>
                <c:pt idx="49245">
                  <c:v>9.8489999999961286E-4</c:v>
                </c:pt>
                <c:pt idx="49246">
                  <c:v>9.8491999999961296E-4</c:v>
                </c:pt>
                <c:pt idx="49247">
                  <c:v>9.8493999999961306E-4</c:v>
                </c:pt>
                <c:pt idx="49248">
                  <c:v>9.8495999999961316E-4</c:v>
                </c:pt>
                <c:pt idx="49249">
                  <c:v>9.8497999999961326E-4</c:v>
                </c:pt>
                <c:pt idx="49250">
                  <c:v>9.8499999999961335E-4</c:v>
                </c:pt>
                <c:pt idx="49251">
                  <c:v>9.8501999999961345E-4</c:v>
                </c:pt>
                <c:pt idx="49252">
                  <c:v>9.8503999999961355E-4</c:v>
                </c:pt>
                <c:pt idx="49253">
                  <c:v>9.8505999999961365E-4</c:v>
                </c:pt>
                <c:pt idx="49254">
                  <c:v>9.8507999999961375E-4</c:v>
                </c:pt>
                <c:pt idx="49255">
                  <c:v>9.8509999999961385E-4</c:v>
                </c:pt>
                <c:pt idx="49256">
                  <c:v>9.8511999999961394E-4</c:v>
                </c:pt>
                <c:pt idx="49257">
                  <c:v>9.8513999999961404E-4</c:v>
                </c:pt>
                <c:pt idx="49258">
                  <c:v>9.8515999999961414E-4</c:v>
                </c:pt>
                <c:pt idx="49259">
                  <c:v>9.8517999999961424E-4</c:v>
                </c:pt>
                <c:pt idx="49260">
                  <c:v>9.8519999999961434E-4</c:v>
                </c:pt>
                <c:pt idx="49261">
                  <c:v>9.8521999999961443E-4</c:v>
                </c:pt>
                <c:pt idx="49262">
                  <c:v>9.8523999999961453E-4</c:v>
                </c:pt>
                <c:pt idx="49263">
                  <c:v>9.8525999999961463E-4</c:v>
                </c:pt>
                <c:pt idx="49264">
                  <c:v>9.8527999999961473E-4</c:v>
                </c:pt>
                <c:pt idx="49265">
                  <c:v>9.8529999999961483E-4</c:v>
                </c:pt>
                <c:pt idx="49266">
                  <c:v>9.8531999999961492E-4</c:v>
                </c:pt>
                <c:pt idx="49267">
                  <c:v>9.8533999999961502E-4</c:v>
                </c:pt>
                <c:pt idx="49268">
                  <c:v>9.8535999999961512E-4</c:v>
                </c:pt>
                <c:pt idx="49269">
                  <c:v>9.8537999999961522E-4</c:v>
                </c:pt>
                <c:pt idx="49270">
                  <c:v>9.8539999999961532E-4</c:v>
                </c:pt>
                <c:pt idx="49271">
                  <c:v>9.8541999999961541E-4</c:v>
                </c:pt>
                <c:pt idx="49272">
                  <c:v>9.8543999999961551E-4</c:v>
                </c:pt>
                <c:pt idx="49273">
                  <c:v>9.8545999999961561E-4</c:v>
                </c:pt>
                <c:pt idx="49274">
                  <c:v>9.8547999999961571E-4</c:v>
                </c:pt>
                <c:pt idx="49275">
                  <c:v>9.8549999999961581E-4</c:v>
                </c:pt>
                <c:pt idx="49276">
                  <c:v>9.855199999996159E-4</c:v>
                </c:pt>
                <c:pt idx="49277">
                  <c:v>9.85539999999616E-4</c:v>
                </c:pt>
                <c:pt idx="49278">
                  <c:v>9.855599999996161E-4</c:v>
                </c:pt>
                <c:pt idx="49279">
                  <c:v>9.855799999996162E-4</c:v>
                </c:pt>
                <c:pt idx="49280">
                  <c:v>9.855999999996163E-4</c:v>
                </c:pt>
                <c:pt idx="49281">
                  <c:v>9.8561999999961639E-4</c:v>
                </c:pt>
                <c:pt idx="49282">
                  <c:v>9.8563999999961649E-4</c:v>
                </c:pt>
                <c:pt idx="49283">
                  <c:v>9.8565999999961659E-4</c:v>
                </c:pt>
                <c:pt idx="49284">
                  <c:v>9.8567999999961669E-4</c:v>
                </c:pt>
                <c:pt idx="49285">
                  <c:v>9.8569999999961679E-4</c:v>
                </c:pt>
                <c:pt idx="49286">
                  <c:v>9.8571999999961689E-4</c:v>
                </c:pt>
                <c:pt idx="49287">
                  <c:v>9.8573999999961698E-4</c:v>
                </c:pt>
                <c:pt idx="49288">
                  <c:v>9.8575999999961708E-4</c:v>
                </c:pt>
                <c:pt idx="49289">
                  <c:v>9.8577999999961718E-4</c:v>
                </c:pt>
                <c:pt idx="49290">
                  <c:v>9.8579999999961728E-4</c:v>
                </c:pt>
                <c:pt idx="49291">
                  <c:v>9.8581999999961738E-4</c:v>
                </c:pt>
                <c:pt idx="49292">
                  <c:v>9.8583999999961747E-4</c:v>
                </c:pt>
                <c:pt idx="49293">
                  <c:v>9.8585999999961757E-4</c:v>
                </c:pt>
                <c:pt idx="49294">
                  <c:v>9.8587999999961767E-4</c:v>
                </c:pt>
                <c:pt idx="49295">
                  <c:v>9.8589999999961777E-4</c:v>
                </c:pt>
                <c:pt idx="49296">
                  <c:v>9.8591999999961787E-4</c:v>
                </c:pt>
                <c:pt idx="49297">
                  <c:v>9.8593999999961796E-4</c:v>
                </c:pt>
                <c:pt idx="49298">
                  <c:v>9.8595999999961806E-4</c:v>
                </c:pt>
                <c:pt idx="49299">
                  <c:v>9.8597999999961816E-4</c:v>
                </c:pt>
                <c:pt idx="49300">
                  <c:v>9.8599999999961826E-4</c:v>
                </c:pt>
                <c:pt idx="49301">
                  <c:v>9.8601999999961836E-4</c:v>
                </c:pt>
                <c:pt idx="49302">
                  <c:v>9.8603999999961845E-4</c:v>
                </c:pt>
                <c:pt idx="49303">
                  <c:v>9.8605999999961855E-4</c:v>
                </c:pt>
                <c:pt idx="49304">
                  <c:v>9.8607999999961865E-4</c:v>
                </c:pt>
                <c:pt idx="49305">
                  <c:v>9.8609999999961875E-4</c:v>
                </c:pt>
                <c:pt idx="49306">
                  <c:v>9.8611999999961885E-4</c:v>
                </c:pt>
                <c:pt idx="49307">
                  <c:v>9.8613999999961894E-4</c:v>
                </c:pt>
                <c:pt idx="49308">
                  <c:v>9.8615999999961904E-4</c:v>
                </c:pt>
                <c:pt idx="49309">
                  <c:v>9.8617999999961914E-4</c:v>
                </c:pt>
                <c:pt idx="49310">
                  <c:v>9.8619999999961924E-4</c:v>
                </c:pt>
                <c:pt idx="49311">
                  <c:v>9.8621999999961934E-4</c:v>
                </c:pt>
                <c:pt idx="49312">
                  <c:v>9.8623999999961943E-4</c:v>
                </c:pt>
                <c:pt idx="49313">
                  <c:v>9.8625999999961953E-4</c:v>
                </c:pt>
                <c:pt idx="49314">
                  <c:v>9.8627999999961963E-4</c:v>
                </c:pt>
                <c:pt idx="49315">
                  <c:v>9.8629999999961973E-4</c:v>
                </c:pt>
                <c:pt idx="49316">
                  <c:v>9.8631999999961983E-4</c:v>
                </c:pt>
                <c:pt idx="49317">
                  <c:v>9.8633999999961993E-4</c:v>
                </c:pt>
                <c:pt idx="49318">
                  <c:v>9.8635999999962002E-4</c:v>
                </c:pt>
                <c:pt idx="49319">
                  <c:v>9.8637999999962012E-4</c:v>
                </c:pt>
                <c:pt idx="49320">
                  <c:v>9.8639999999962022E-4</c:v>
                </c:pt>
                <c:pt idx="49321">
                  <c:v>9.8641999999962032E-4</c:v>
                </c:pt>
                <c:pt idx="49322">
                  <c:v>9.8643999999962042E-4</c:v>
                </c:pt>
                <c:pt idx="49323">
                  <c:v>9.8645999999962051E-4</c:v>
                </c:pt>
                <c:pt idx="49324">
                  <c:v>9.8647999999962061E-4</c:v>
                </c:pt>
                <c:pt idx="49325">
                  <c:v>9.8649999999962071E-4</c:v>
                </c:pt>
                <c:pt idx="49326">
                  <c:v>9.8651999999962081E-4</c:v>
                </c:pt>
                <c:pt idx="49327">
                  <c:v>9.8653999999962091E-4</c:v>
                </c:pt>
                <c:pt idx="49328">
                  <c:v>9.86559999999621E-4</c:v>
                </c:pt>
                <c:pt idx="49329">
                  <c:v>9.865799999996211E-4</c:v>
                </c:pt>
                <c:pt idx="49330">
                  <c:v>9.865999999996212E-4</c:v>
                </c:pt>
                <c:pt idx="49331">
                  <c:v>9.866199999996213E-4</c:v>
                </c:pt>
                <c:pt idx="49332">
                  <c:v>9.866399999996214E-4</c:v>
                </c:pt>
                <c:pt idx="49333">
                  <c:v>9.8665999999962149E-4</c:v>
                </c:pt>
                <c:pt idx="49334">
                  <c:v>9.8667999999962159E-4</c:v>
                </c:pt>
                <c:pt idx="49335">
                  <c:v>9.8669999999962169E-4</c:v>
                </c:pt>
                <c:pt idx="49336">
                  <c:v>9.8671999999962179E-4</c:v>
                </c:pt>
                <c:pt idx="49337">
                  <c:v>9.8673999999962189E-4</c:v>
                </c:pt>
                <c:pt idx="49338">
                  <c:v>9.8675999999962198E-4</c:v>
                </c:pt>
                <c:pt idx="49339">
                  <c:v>9.8677999999962208E-4</c:v>
                </c:pt>
                <c:pt idx="49340">
                  <c:v>9.8679999999962218E-4</c:v>
                </c:pt>
                <c:pt idx="49341">
                  <c:v>9.8681999999962228E-4</c:v>
                </c:pt>
                <c:pt idx="49342">
                  <c:v>9.8683999999962238E-4</c:v>
                </c:pt>
                <c:pt idx="49343">
                  <c:v>9.8685999999962247E-4</c:v>
                </c:pt>
                <c:pt idx="49344">
                  <c:v>9.8687999999962257E-4</c:v>
                </c:pt>
                <c:pt idx="49345">
                  <c:v>9.8689999999962267E-4</c:v>
                </c:pt>
                <c:pt idx="49346">
                  <c:v>9.8691999999962277E-4</c:v>
                </c:pt>
                <c:pt idx="49347">
                  <c:v>9.8693999999962287E-4</c:v>
                </c:pt>
                <c:pt idx="49348">
                  <c:v>9.8695999999962297E-4</c:v>
                </c:pt>
                <c:pt idx="49349">
                  <c:v>9.8697999999962306E-4</c:v>
                </c:pt>
                <c:pt idx="49350">
                  <c:v>9.8699999999962316E-4</c:v>
                </c:pt>
                <c:pt idx="49351">
                  <c:v>9.8701999999962326E-4</c:v>
                </c:pt>
                <c:pt idx="49352">
                  <c:v>9.8703999999962336E-4</c:v>
                </c:pt>
                <c:pt idx="49353">
                  <c:v>9.8705999999962346E-4</c:v>
                </c:pt>
                <c:pt idx="49354">
                  <c:v>9.8707999999962355E-4</c:v>
                </c:pt>
                <c:pt idx="49355">
                  <c:v>9.8709999999962365E-4</c:v>
                </c:pt>
                <c:pt idx="49356">
                  <c:v>9.8711999999962375E-4</c:v>
                </c:pt>
                <c:pt idx="49357">
                  <c:v>9.8713999999962385E-4</c:v>
                </c:pt>
                <c:pt idx="49358">
                  <c:v>9.8715999999962395E-4</c:v>
                </c:pt>
                <c:pt idx="49359">
                  <c:v>9.8717999999962404E-4</c:v>
                </c:pt>
                <c:pt idx="49360">
                  <c:v>9.8719999999962414E-4</c:v>
                </c:pt>
                <c:pt idx="49361">
                  <c:v>9.8721999999962424E-4</c:v>
                </c:pt>
                <c:pt idx="49362">
                  <c:v>9.8723999999962434E-4</c:v>
                </c:pt>
                <c:pt idx="49363">
                  <c:v>9.8725999999962444E-4</c:v>
                </c:pt>
                <c:pt idx="49364">
                  <c:v>9.8727999999962453E-4</c:v>
                </c:pt>
                <c:pt idx="49365">
                  <c:v>9.8729999999962463E-4</c:v>
                </c:pt>
                <c:pt idx="49366">
                  <c:v>9.8731999999962473E-4</c:v>
                </c:pt>
                <c:pt idx="49367">
                  <c:v>9.8733999999962483E-4</c:v>
                </c:pt>
                <c:pt idx="49368">
                  <c:v>9.8735999999962493E-4</c:v>
                </c:pt>
                <c:pt idx="49369">
                  <c:v>9.8737999999962502E-4</c:v>
                </c:pt>
                <c:pt idx="49370">
                  <c:v>9.8739999999962512E-4</c:v>
                </c:pt>
                <c:pt idx="49371">
                  <c:v>9.8741999999962522E-4</c:v>
                </c:pt>
                <c:pt idx="49372">
                  <c:v>9.8743999999962532E-4</c:v>
                </c:pt>
                <c:pt idx="49373">
                  <c:v>9.8745999999962542E-4</c:v>
                </c:pt>
                <c:pt idx="49374">
                  <c:v>9.8747999999962551E-4</c:v>
                </c:pt>
                <c:pt idx="49375">
                  <c:v>9.8749999999962561E-4</c:v>
                </c:pt>
                <c:pt idx="49376">
                  <c:v>9.8751999999962571E-4</c:v>
                </c:pt>
                <c:pt idx="49377">
                  <c:v>9.8753999999962581E-4</c:v>
                </c:pt>
                <c:pt idx="49378">
                  <c:v>9.8755999999962591E-4</c:v>
                </c:pt>
                <c:pt idx="49379">
                  <c:v>9.8757999999962601E-4</c:v>
                </c:pt>
                <c:pt idx="49380">
                  <c:v>9.875999999996261E-4</c:v>
                </c:pt>
                <c:pt idx="49381">
                  <c:v>9.876199999996262E-4</c:v>
                </c:pt>
                <c:pt idx="49382">
                  <c:v>9.876399999996263E-4</c:v>
                </c:pt>
                <c:pt idx="49383">
                  <c:v>9.876599999996264E-4</c:v>
                </c:pt>
                <c:pt idx="49384">
                  <c:v>9.876799999996265E-4</c:v>
                </c:pt>
                <c:pt idx="49385">
                  <c:v>9.8769999999962659E-4</c:v>
                </c:pt>
                <c:pt idx="49386">
                  <c:v>9.8771999999962669E-4</c:v>
                </c:pt>
                <c:pt idx="49387">
                  <c:v>9.8773999999962679E-4</c:v>
                </c:pt>
                <c:pt idx="49388">
                  <c:v>9.8775999999962689E-4</c:v>
                </c:pt>
                <c:pt idx="49389">
                  <c:v>9.8777999999962699E-4</c:v>
                </c:pt>
                <c:pt idx="49390">
                  <c:v>9.8779999999962708E-4</c:v>
                </c:pt>
                <c:pt idx="49391">
                  <c:v>9.8781999999962718E-4</c:v>
                </c:pt>
                <c:pt idx="49392">
                  <c:v>9.8783999999962728E-4</c:v>
                </c:pt>
                <c:pt idx="49393">
                  <c:v>9.8785999999962738E-4</c:v>
                </c:pt>
                <c:pt idx="49394">
                  <c:v>9.8787999999962748E-4</c:v>
                </c:pt>
                <c:pt idx="49395">
                  <c:v>9.8789999999962757E-4</c:v>
                </c:pt>
                <c:pt idx="49396">
                  <c:v>9.8791999999962767E-4</c:v>
                </c:pt>
                <c:pt idx="49397">
                  <c:v>9.8793999999962777E-4</c:v>
                </c:pt>
                <c:pt idx="49398">
                  <c:v>9.8795999999962787E-4</c:v>
                </c:pt>
                <c:pt idx="49399">
                  <c:v>9.8797999999962797E-4</c:v>
                </c:pt>
                <c:pt idx="49400">
                  <c:v>9.8799999999962806E-4</c:v>
                </c:pt>
                <c:pt idx="49401">
                  <c:v>9.8801999999962816E-4</c:v>
                </c:pt>
                <c:pt idx="49402">
                  <c:v>9.8803999999962826E-4</c:v>
                </c:pt>
                <c:pt idx="49403">
                  <c:v>9.8805999999962836E-4</c:v>
                </c:pt>
                <c:pt idx="49404">
                  <c:v>9.8807999999962846E-4</c:v>
                </c:pt>
                <c:pt idx="49405">
                  <c:v>9.8809999999962855E-4</c:v>
                </c:pt>
                <c:pt idx="49406">
                  <c:v>9.8811999999962865E-4</c:v>
                </c:pt>
                <c:pt idx="49407">
                  <c:v>9.8813999999962875E-4</c:v>
                </c:pt>
                <c:pt idx="49408">
                  <c:v>9.8815999999962885E-4</c:v>
                </c:pt>
                <c:pt idx="49409">
                  <c:v>9.8817999999962895E-4</c:v>
                </c:pt>
                <c:pt idx="49410">
                  <c:v>9.8819999999962905E-4</c:v>
                </c:pt>
                <c:pt idx="49411">
                  <c:v>9.8821999999962914E-4</c:v>
                </c:pt>
                <c:pt idx="49412">
                  <c:v>9.8823999999962924E-4</c:v>
                </c:pt>
                <c:pt idx="49413">
                  <c:v>9.8825999999962934E-4</c:v>
                </c:pt>
                <c:pt idx="49414">
                  <c:v>9.8827999999962944E-4</c:v>
                </c:pt>
                <c:pt idx="49415">
                  <c:v>9.8829999999962954E-4</c:v>
                </c:pt>
                <c:pt idx="49416">
                  <c:v>9.8831999999962963E-4</c:v>
                </c:pt>
                <c:pt idx="49417">
                  <c:v>9.8833999999962973E-4</c:v>
                </c:pt>
                <c:pt idx="49418">
                  <c:v>9.8835999999962983E-4</c:v>
                </c:pt>
                <c:pt idx="49419">
                  <c:v>9.8837999999962993E-4</c:v>
                </c:pt>
                <c:pt idx="49420">
                  <c:v>9.8839999999963003E-4</c:v>
                </c:pt>
                <c:pt idx="49421">
                  <c:v>9.8841999999963012E-4</c:v>
                </c:pt>
                <c:pt idx="49422">
                  <c:v>9.8843999999963022E-4</c:v>
                </c:pt>
                <c:pt idx="49423">
                  <c:v>9.8845999999963032E-4</c:v>
                </c:pt>
                <c:pt idx="49424">
                  <c:v>9.8847999999963042E-4</c:v>
                </c:pt>
                <c:pt idx="49425">
                  <c:v>9.8849999999963052E-4</c:v>
                </c:pt>
                <c:pt idx="49426">
                  <c:v>9.8851999999963061E-4</c:v>
                </c:pt>
                <c:pt idx="49427">
                  <c:v>9.8853999999963071E-4</c:v>
                </c:pt>
                <c:pt idx="49428">
                  <c:v>9.8855999999963081E-4</c:v>
                </c:pt>
                <c:pt idx="49429">
                  <c:v>9.8857999999963091E-4</c:v>
                </c:pt>
                <c:pt idx="49430">
                  <c:v>9.8859999999963101E-4</c:v>
                </c:pt>
                <c:pt idx="49431">
                  <c:v>9.886199999996311E-4</c:v>
                </c:pt>
                <c:pt idx="49432">
                  <c:v>9.886399999996312E-4</c:v>
                </c:pt>
                <c:pt idx="49433">
                  <c:v>9.886599999996313E-4</c:v>
                </c:pt>
                <c:pt idx="49434">
                  <c:v>9.886799999996314E-4</c:v>
                </c:pt>
                <c:pt idx="49435">
                  <c:v>9.886999999996315E-4</c:v>
                </c:pt>
                <c:pt idx="49436">
                  <c:v>9.8871999999963159E-4</c:v>
                </c:pt>
                <c:pt idx="49437">
                  <c:v>9.8873999999963169E-4</c:v>
                </c:pt>
                <c:pt idx="49438">
                  <c:v>9.8875999999963179E-4</c:v>
                </c:pt>
                <c:pt idx="49439">
                  <c:v>9.8877999999963189E-4</c:v>
                </c:pt>
                <c:pt idx="49440">
                  <c:v>9.8879999999963199E-4</c:v>
                </c:pt>
                <c:pt idx="49441">
                  <c:v>9.8881999999963209E-4</c:v>
                </c:pt>
                <c:pt idx="49442">
                  <c:v>9.8883999999963218E-4</c:v>
                </c:pt>
                <c:pt idx="49443">
                  <c:v>9.8885999999963228E-4</c:v>
                </c:pt>
                <c:pt idx="49444">
                  <c:v>9.8887999999963238E-4</c:v>
                </c:pt>
                <c:pt idx="49445">
                  <c:v>9.8889999999963248E-4</c:v>
                </c:pt>
                <c:pt idx="49446">
                  <c:v>9.8891999999963258E-4</c:v>
                </c:pt>
                <c:pt idx="49447">
                  <c:v>9.8893999999963267E-4</c:v>
                </c:pt>
                <c:pt idx="49448">
                  <c:v>9.8895999999963277E-4</c:v>
                </c:pt>
                <c:pt idx="49449">
                  <c:v>9.8897999999963287E-4</c:v>
                </c:pt>
                <c:pt idx="49450">
                  <c:v>9.8899999999963297E-4</c:v>
                </c:pt>
                <c:pt idx="49451">
                  <c:v>9.8901999999963307E-4</c:v>
                </c:pt>
                <c:pt idx="49452">
                  <c:v>9.8903999999963316E-4</c:v>
                </c:pt>
                <c:pt idx="49453">
                  <c:v>9.8905999999963326E-4</c:v>
                </c:pt>
                <c:pt idx="49454">
                  <c:v>9.8907999999963336E-4</c:v>
                </c:pt>
                <c:pt idx="49455">
                  <c:v>9.8909999999963346E-4</c:v>
                </c:pt>
                <c:pt idx="49456">
                  <c:v>9.8911999999963356E-4</c:v>
                </c:pt>
                <c:pt idx="49457">
                  <c:v>9.8913999999963365E-4</c:v>
                </c:pt>
                <c:pt idx="49458">
                  <c:v>9.8915999999963375E-4</c:v>
                </c:pt>
                <c:pt idx="49459">
                  <c:v>9.8917999999963385E-4</c:v>
                </c:pt>
                <c:pt idx="49460">
                  <c:v>9.8919999999963395E-4</c:v>
                </c:pt>
                <c:pt idx="49461">
                  <c:v>9.8921999999963405E-4</c:v>
                </c:pt>
                <c:pt idx="49462">
                  <c:v>9.8923999999963414E-4</c:v>
                </c:pt>
                <c:pt idx="49463">
                  <c:v>9.8925999999963424E-4</c:v>
                </c:pt>
                <c:pt idx="49464">
                  <c:v>9.8927999999963434E-4</c:v>
                </c:pt>
                <c:pt idx="49465">
                  <c:v>9.8929999999963444E-4</c:v>
                </c:pt>
                <c:pt idx="49466">
                  <c:v>9.8931999999963454E-4</c:v>
                </c:pt>
                <c:pt idx="49467">
                  <c:v>9.8933999999963463E-4</c:v>
                </c:pt>
                <c:pt idx="49468">
                  <c:v>9.8935999999963473E-4</c:v>
                </c:pt>
                <c:pt idx="49469">
                  <c:v>9.8937999999963483E-4</c:v>
                </c:pt>
                <c:pt idx="49470">
                  <c:v>9.8939999999963493E-4</c:v>
                </c:pt>
                <c:pt idx="49471">
                  <c:v>9.8941999999963503E-4</c:v>
                </c:pt>
                <c:pt idx="49472">
                  <c:v>9.8943999999963513E-4</c:v>
                </c:pt>
                <c:pt idx="49473">
                  <c:v>9.8945999999963522E-4</c:v>
                </c:pt>
                <c:pt idx="49474">
                  <c:v>9.8947999999963532E-4</c:v>
                </c:pt>
                <c:pt idx="49475">
                  <c:v>9.8949999999963542E-4</c:v>
                </c:pt>
                <c:pt idx="49476">
                  <c:v>9.8951999999963552E-4</c:v>
                </c:pt>
                <c:pt idx="49477">
                  <c:v>9.8953999999963562E-4</c:v>
                </c:pt>
                <c:pt idx="49478">
                  <c:v>9.8955999999963571E-4</c:v>
                </c:pt>
                <c:pt idx="49479">
                  <c:v>9.8957999999963581E-4</c:v>
                </c:pt>
                <c:pt idx="49480">
                  <c:v>9.8959999999963591E-4</c:v>
                </c:pt>
                <c:pt idx="49481">
                  <c:v>9.8961999999963601E-4</c:v>
                </c:pt>
                <c:pt idx="49482">
                  <c:v>9.8963999999963611E-4</c:v>
                </c:pt>
                <c:pt idx="49483">
                  <c:v>9.896599999996362E-4</c:v>
                </c:pt>
                <c:pt idx="49484">
                  <c:v>9.896799999996363E-4</c:v>
                </c:pt>
                <c:pt idx="49485">
                  <c:v>9.896999999996364E-4</c:v>
                </c:pt>
                <c:pt idx="49486">
                  <c:v>9.897199999996365E-4</c:v>
                </c:pt>
                <c:pt idx="49487">
                  <c:v>9.897399999996366E-4</c:v>
                </c:pt>
                <c:pt idx="49488">
                  <c:v>9.8975999999963669E-4</c:v>
                </c:pt>
                <c:pt idx="49489">
                  <c:v>9.8977999999963679E-4</c:v>
                </c:pt>
                <c:pt idx="49490">
                  <c:v>9.8979999999963689E-4</c:v>
                </c:pt>
                <c:pt idx="49491">
                  <c:v>9.8981999999963699E-4</c:v>
                </c:pt>
                <c:pt idx="49492">
                  <c:v>9.8983999999963709E-4</c:v>
                </c:pt>
                <c:pt idx="49493">
                  <c:v>9.8985999999963718E-4</c:v>
                </c:pt>
                <c:pt idx="49494">
                  <c:v>9.8987999999963728E-4</c:v>
                </c:pt>
                <c:pt idx="49495">
                  <c:v>9.8989999999963738E-4</c:v>
                </c:pt>
                <c:pt idx="49496">
                  <c:v>9.8991999999963748E-4</c:v>
                </c:pt>
                <c:pt idx="49497">
                  <c:v>9.8993999999963758E-4</c:v>
                </c:pt>
                <c:pt idx="49498">
                  <c:v>9.8995999999963767E-4</c:v>
                </c:pt>
                <c:pt idx="49499">
                  <c:v>9.8997999999963777E-4</c:v>
                </c:pt>
                <c:pt idx="49500">
                  <c:v>9.8999999999963787E-4</c:v>
                </c:pt>
                <c:pt idx="49501">
                  <c:v>9.9001999999963797E-4</c:v>
                </c:pt>
                <c:pt idx="49502">
                  <c:v>9.9003999999963807E-4</c:v>
                </c:pt>
                <c:pt idx="49503">
                  <c:v>9.9005999999963817E-4</c:v>
                </c:pt>
                <c:pt idx="49504">
                  <c:v>9.9007999999963826E-4</c:v>
                </c:pt>
                <c:pt idx="49505">
                  <c:v>9.9009999999963836E-4</c:v>
                </c:pt>
                <c:pt idx="49506">
                  <c:v>9.9011999999963846E-4</c:v>
                </c:pt>
                <c:pt idx="49507">
                  <c:v>9.9013999999963856E-4</c:v>
                </c:pt>
                <c:pt idx="49508">
                  <c:v>9.9015999999963866E-4</c:v>
                </c:pt>
                <c:pt idx="49509">
                  <c:v>9.9017999999963875E-4</c:v>
                </c:pt>
                <c:pt idx="49510">
                  <c:v>9.9019999999963885E-4</c:v>
                </c:pt>
                <c:pt idx="49511">
                  <c:v>9.9021999999963895E-4</c:v>
                </c:pt>
                <c:pt idx="49512">
                  <c:v>9.9023999999963905E-4</c:v>
                </c:pt>
                <c:pt idx="49513">
                  <c:v>9.9025999999963915E-4</c:v>
                </c:pt>
                <c:pt idx="49514">
                  <c:v>9.9027999999963924E-4</c:v>
                </c:pt>
                <c:pt idx="49515">
                  <c:v>9.9029999999963934E-4</c:v>
                </c:pt>
                <c:pt idx="49516">
                  <c:v>9.9031999999963944E-4</c:v>
                </c:pt>
                <c:pt idx="49517">
                  <c:v>9.9033999999963954E-4</c:v>
                </c:pt>
                <c:pt idx="49518">
                  <c:v>9.9035999999963964E-4</c:v>
                </c:pt>
                <c:pt idx="49519">
                  <c:v>9.9037999999963973E-4</c:v>
                </c:pt>
                <c:pt idx="49520">
                  <c:v>9.9039999999963983E-4</c:v>
                </c:pt>
                <c:pt idx="49521">
                  <c:v>9.9041999999963993E-4</c:v>
                </c:pt>
                <c:pt idx="49522">
                  <c:v>9.9043999999964003E-4</c:v>
                </c:pt>
                <c:pt idx="49523">
                  <c:v>9.9045999999964013E-4</c:v>
                </c:pt>
                <c:pt idx="49524">
                  <c:v>9.9047999999964022E-4</c:v>
                </c:pt>
                <c:pt idx="49525">
                  <c:v>9.9049999999964032E-4</c:v>
                </c:pt>
                <c:pt idx="49526">
                  <c:v>9.9051999999964042E-4</c:v>
                </c:pt>
                <c:pt idx="49527">
                  <c:v>9.9053999999964052E-4</c:v>
                </c:pt>
                <c:pt idx="49528">
                  <c:v>9.9055999999964062E-4</c:v>
                </c:pt>
                <c:pt idx="49529">
                  <c:v>9.9057999999964071E-4</c:v>
                </c:pt>
                <c:pt idx="49530">
                  <c:v>9.9059999999964081E-4</c:v>
                </c:pt>
                <c:pt idx="49531">
                  <c:v>9.9061999999964091E-4</c:v>
                </c:pt>
                <c:pt idx="49532">
                  <c:v>9.9063999999964101E-4</c:v>
                </c:pt>
                <c:pt idx="49533">
                  <c:v>9.9065999999964111E-4</c:v>
                </c:pt>
                <c:pt idx="49534">
                  <c:v>9.9067999999964121E-4</c:v>
                </c:pt>
                <c:pt idx="49535">
                  <c:v>9.906999999996413E-4</c:v>
                </c:pt>
                <c:pt idx="49536">
                  <c:v>9.907199999996414E-4</c:v>
                </c:pt>
                <c:pt idx="49537">
                  <c:v>9.907399999996415E-4</c:v>
                </c:pt>
                <c:pt idx="49538">
                  <c:v>9.907599999996416E-4</c:v>
                </c:pt>
                <c:pt idx="49539">
                  <c:v>9.907799999996417E-4</c:v>
                </c:pt>
                <c:pt idx="49540">
                  <c:v>9.9079999999964179E-4</c:v>
                </c:pt>
                <c:pt idx="49541">
                  <c:v>9.9081999999964189E-4</c:v>
                </c:pt>
                <c:pt idx="49542">
                  <c:v>9.9083999999964199E-4</c:v>
                </c:pt>
                <c:pt idx="49543">
                  <c:v>9.9085999999964209E-4</c:v>
                </c:pt>
                <c:pt idx="49544">
                  <c:v>9.9087999999964219E-4</c:v>
                </c:pt>
                <c:pt idx="49545">
                  <c:v>9.9089999999964228E-4</c:v>
                </c:pt>
                <c:pt idx="49546">
                  <c:v>9.9091999999964238E-4</c:v>
                </c:pt>
                <c:pt idx="49547">
                  <c:v>9.9093999999964248E-4</c:v>
                </c:pt>
                <c:pt idx="49548">
                  <c:v>9.9095999999964258E-4</c:v>
                </c:pt>
                <c:pt idx="49549">
                  <c:v>9.9097999999964268E-4</c:v>
                </c:pt>
                <c:pt idx="49550">
                  <c:v>9.9099999999964277E-4</c:v>
                </c:pt>
                <c:pt idx="49551">
                  <c:v>9.9101999999964287E-4</c:v>
                </c:pt>
                <c:pt idx="49552">
                  <c:v>9.9103999999964297E-4</c:v>
                </c:pt>
                <c:pt idx="49553">
                  <c:v>9.9105999999964307E-4</c:v>
                </c:pt>
                <c:pt idx="49554">
                  <c:v>9.9107999999964317E-4</c:v>
                </c:pt>
                <c:pt idx="49555">
                  <c:v>9.9109999999964326E-4</c:v>
                </c:pt>
                <c:pt idx="49556">
                  <c:v>9.9111999999964336E-4</c:v>
                </c:pt>
                <c:pt idx="49557">
                  <c:v>9.9113999999964346E-4</c:v>
                </c:pt>
                <c:pt idx="49558">
                  <c:v>9.9115999999964356E-4</c:v>
                </c:pt>
                <c:pt idx="49559">
                  <c:v>9.9117999999964366E-4</c:v>
                </c:pt>
                <c:pt idx="49560">
                  <c:v>9.9119999999964375E-4</c:v>
                </c:pt>
                <c:pt idx="49561">
                  <c:v>9.9121999999964385E-4</c:v>
                </c:pt>
                <c:pt idx="49562">
                  <c:v>9.9123999999964395E-4</c:v>
                </c:pt>
                <c:pt idx="49563">
                  <c:v>9.9125999999964405E-4</c:v>
                </c:pt>
                <c:pt idx="49564">
                  <c:v>9.9127999999964415E-4</c:v>
                </c:pt>
                <c:pt idx="49565">
                  <c:v>9.9129999999964425E-4</c:v>
                </c:pt>
                <c:pt idx="49566">
                  <c:v>9.9131999999964434E-4</c:v>
                </c:pt>
                <c:pt idx="49567">
                  <c:v>9.9133999999964444E-4</c:v>
                </c:pt>
                <c:pt idx="49568">
                  <c:v>9.9135999999964454E-4</c:v>
                </c:pt>
                <c:pt idx="49569">
                  <c:v>9.9137999999964464E-4</c:v>
                </c:pt>
                <c:pt idx="49570">
                  <c:v>9.9139999999964474E-4</c:v>
                </c:pt>
                <c:pt idx="49571">
                  <c:v>9.9141999999964483E-4</c:v>
                </c:pt>
                <c:pt idx="49572">
                  <c:v>9.9143999999964493E-4</c:v>
                </c:pt>
                <c:pt idx="49573">
                  <c:v>9.9145999999964503E-4</c:v>
                </c:pt>
                <c:pt idx="49574">
                  <c:v>9.9147999999964513E-4</c:v>
                </c:pt>
                <c:pt idx="49575">
                  <c:v>9.9149999999964523E-4</c:v>
                </c:pt>
                <c:pt idx="49576">
                  <c:v>9.9151999999964532E-4</c:v>
                </c:pt>
                <c:pt idx="49577">
                  <c:v>9.9153999999964542E-4</c:v>
                </c:pt>
                <c:pt idx="49578">
                  <c:v>9.9155999999964552E-4</c:v>
                </c:pt>
                <c:pt idx="49579">
                  <c:v>9.9157999999964562E-4</c:v>
                </c:pt>
                <c:pt idx="49580">
                  <c:v>9.9159999999964572E-4</c:v>
                </c:pt>
                <c:pt idx="49581">
                  <c:v>9.9161999999964581E-4</c:v>
                </c:pt>
                <c:pt idx="49582">
                  <c:v>9.9163999999964591E-4</c:v>
                </c:pt>
                <c:pt idx="49583">
                  <c:v>9.9165999999964601E-4</c:v>
                </c:pt>
                <c:pt idx="49584">
                  <c:v>9.9167999999964611E-4</c:v>
                </c:pt>
                <c:pt idx="49585">
                  <c:v>9.9169999999964621E-4</c:v>
                </c:pt>
                <c:pt idx="49586">
                  <c:v>9.917199999996463E-4</c:v>
                </c:pt>
                <c:pt idx="49587">
                  <c:v>9.917399999996464E-4</c:v>
                </c:pt>
                <c:pt idx="49588">
                  <c:v>9.917599999996465E-4</c:v>
                </c:pt>
                <c:pt idx="49589">
                  <c:v>9.917799999996466E-4</c:v>
                </c:pt>
                <c:pt idx="49590">
                  <c:v>9.917999999996467E-4</c:v>
                </c:pt>
                <c:pt idx="49591">
                  <c:v>9.9181999999964679E-4</c:v>
                </c:pt>
                <c:pt idx="49592">
                  <c:v>9.9183999999964689E-4</c:v>
                </c:pt>
                <c:pt idx="49593">
                  <c:v>9.9185999999964699E-4</c:v>
                </c:pt>
                <c:pt idx="49594">
                  <c:v>9.9187999999964709E-4</c:v>
                </c:pt>
                <c:pt idx="49595">
                  <c:v>9.9189999999964719E-4</c:v>
                </c:pt>
                <c:pt idx="49596">
                  <c:v>9.9191999999964729E-4</c:v>
                </c:pt>
                <c:pt idx="49597">
                  <c:v>9.9193999999964738E-4</c:v>
                </c:pt>
                <c:pt idx="49598">
                  <c:v>9.9195999999964748E-4</c:v>
                </c:pt>
                <c:pt idx="49599">
                  <c:v>9.9197999999964758E-4</c:v>
                </c:pt>
                <c:pt idx="49600">
                  <c:v>9.9199999999964768E-4</c:v>
                </c:pt>
                <c:pt idx="49601">
                  <c:v>9.9201999999964778E-4</c:v>
                </c:pt>
                <c:pt idx="49602">
                  <c:v>9.9203999999964787E-4</c:v>
                </c:pt>
                <c:pt idx="49603">
                  <c:v>9.9205999999964797E-4</c:v>
                </c:pt>
                <c:pt idx="49604">
                  <c:v>9.9207999999964807E-4</c:v>
                </c:pt>
                <c:pt idx="49605">
                  <c:v>9.9209999999964817E-4</c:v>
                </c:pt>
                <c:pt idx="49606">
                  <c:v>9.9211999999964827E-4</c:v>
                </c:pt>
                <c:pt idx="49607">
                  <c:v>9.9213999999964836E-4</c:v>
                </c:pt>
                <c:pt idx="49608">
                  <c:v>9.9215999999964846E-4</c:v>
                </c:pt>
                <c:pt idx="49609">
                  <c:v>9.9217999999964856E-4</c:v>
                </c:pt>
                <c:pt idx="49610">
                  <c:v>9.9219999999964866E-4</c:v>
                </c:pt>
                <c:pt idx="49611">
                  <c:v>9.9221999999964876E-4</c:v>
                </c:pt>
                <c:pt idx="49612">
                  <c:v>9.9223999999964885E-4</c:v>
                </c:pt>
                <c:pt idx="49613">
                  <c:v>9.9225999999964895E-4</c:v>
                </c:pt>
                <c:pt idx="49614">
                  <c:v>9.9227999999964905E-4</c:v>
                </c:pt>
                <c:pt idx="49615">
                  <c:v>9.9229999999964915E-4</c:v>
                </c:pt>
                <c:pt idx="49616">
                  <c:v>9.9231999999964925E-4</c:v>
                </c:pt>
                <c:pt idx="49617">
                  <c:v>9.9233999999964934E-4</c:v>
                </c:pt>
                <c:pt idx="49618">
                  <c:v>9.9235999999964944E-4</c:v>
                </c:pt>
                <c:pt idx="49619">
                  <c:v>9.9237999999964954E-4</c:v>
                </c:pt>
                <c:pt idx="49620">
                  <c:v>9.9239999999964964E-4</c:v>
                </c:pt>
                <c:pt idx="49621">
                  <c:v>9.9241999999964974E-4</c:v>
                </c:pt>
                <c:pt idx="49622">
                  <c:v>9.9243999999964983E-4</c:v>
                </c:pt>
                <c:pt idx="49623">
                  <c:v>9.9245999999964993E-4</c:v>
                </c:pt>
                <c:pt idx="49624">
                  <c:v>9.9247999999965003E-4</c:v>
                </c:pt>
                <c:pt idx="49625">
                  <c:v>9.9249999999965013E-4</c:v>
                </c:pt>
                <c:pt idx="49626">
                  <c:v>9.9251999999965023E-4</c:v>
                </c:pt>
                <c:pt idx="49627">
                  <c:v>9.9253999999965033E-4</c:v>
                </c:pt>
                <c:pt idx="49628">
                  <c:v>9.9255999999965042E-4</c:v>
                </c:pt>
                <c:pt idx="49629">
                  <c:v>9.9257999999965052E-4</c:v>
                </c:pt>
                <c:pt idx="49630">
                  <c:v>9.9259999999965062E-4</c:v>
                </c:pt>
                <c:pt idx="49631">
                  <c:v>9.9261999999965072E-4</c:v>
                </c:pt>
                <c:pt idx="49632">
                  <c:v>9.9263999999965082E-4</c:v>
                </c:pt>
                <c:pt idx="49633">
                  <c:v>9.9265999999965091E-4</c:v>
                </c:pt>
                <c:pt idx="49634">
                  <c:v>9.9267999999965101E-4</c:v>
                </c:pt>
                <c:pt idx="49635">
                  <c:v>9.9269999999965111E-4</c:v>
                </c:pt>
                <c:pt idx="49636">
                  <c:v>9.9271999999965121E-4</c:v>
                </c:pt>
                <c:pt idx="49637">
                  <c:v>9.9273999999965131E-4</c:v>
                </c:pt>
                <c:pt idx="49638">
                  <c:v>9.927599999996514E-4</c:v>
                </c:pt>
                <c:pt idx="49639">
                  <c:v>9.927799999996515E-4</c:v>
                </c:pt>
                <c:pt idx="49640">
                  <c:v>9.927999999996516E-4</c:v>
                </c:pt>
                <c:pt idx="49641">
                  <c:v>9.928199999996517E-4</c:v>
                </c:pt>
                <c:pt idx="49642">
                  <c:v>9.928399999996518E-4</c:v>
                </c:pt>
                <c:pt idx="49643">
                  <c:v>9.9285999999965189E-4</c:v>
                </c:pt>
                <c:pt idx="49644">
                  <c:v>9.9287999999965199E-4</c:v>
                </c:pt>
                <c:pt idx="49645">
                  <c:v>9.9289999999965209E-4</c:v>
                </c:pt>
                <c:pt idx="49646">
                  <c:v>9.9291999999965219E-4</c:v>
                </c:pt>
                <c:pt idx="49647">
                  <c:v>9.9293999999965229E-4</c:v>
                </c:pt>
                <c:pt idx="49648">
                  <c:v>9.9295999999965238E-4</c:v>
                </c:pt>
                <c:pt idx="49649">
                  <c:v>9.9297999999965248E-4</c:v>
                </c:pt>
                <c:pt idx="49650">
                  <c:v>9.9299999999965258E-4</c:v>
                </c:pt>
                <c:pt idx="49651">
                  <c:v>9.9301999999965268E-4</c:v>
                </c:pt>
                <c:pt idx="49652">
                  <c:v>9.9303999999965278E-4</c:v>
                </c:pt>
                <c:pt idx="49653">
                  <c:v>9.9305999999965287E-4</c:v>
                </c:pt>
                <c:pt idx="49654">
                  <c:v>9.9307999999965297E-4</c:v>
                </c:pt>
                <c:pt idx="49655">
                  <c:v>9.9309999999965307E-4</c:v>
                </c:pt>
                <c:pt idx="49656">
                  <c:v>9.9311999999965317E-4</c:v>
                </c:pt>
                <c:pt idx="49657">
                  <c:v>9.9313999999965327E-4</c:v>
                </c:pt>
                <c:pt idx="49658">
                  <c:v>9.9315999999965337E-4</c:v>
                </c:pt>
                <c:pt idx="49659">
                  <c:v>9.9317999999965346E-4</c:v>
                </c:pt>
                <c:pt idx="49660">
                  <c:v>9.9319999999965356E-4</c:v>
                </c:pt>
                <c:pt idx="49661">
                  <c:v>9.9321999999965366E-4</c:v>
                </c:pt>
                <c:pt idx="49662">
                  <c:v>9.9323999999965376E-4</c:v>
                </c:pt>
                <c:pt idx="49663">
                  <c:v>9.9325999999965386E-4</c:v>
                </c:pt>
                <c:pt idx="49664">
                  <c:v>9.9327999999965395E-4</c:v>
                </c:pt>
                <c:pt idx="49665">
                  <c:v>9.9329999999965405E-4</c:v>
                </c:pt>
                <c:pt idx="49666">
                  <c:v>9.9331999999965415E-4</c:v>
                </c:pt>
                <c:pt idx="49667">
                  <c:v>9.9333999999965425E-4</c:v>
                </c:pt>
                <c:pt idx="49668">
                  <c:v>9.9335999999965435E-4</c:v>
                </c:pt>
                <c:pt idx="49669">
                  <c:v>9.9337999999965444E-4</c:v>
                </c:pt>
                <c:pt idx="49670">
                  <c:v>9.9339999999965454E-4</c:v>
                </c:pt>
                <c:pt idx="49671">
                  <c:v>9.9341999999965464E-4</c:v>
                </c:pt>
                <c:pt idx="49672">
                  <c:v>9.9343999999965474E-4</c:v>
                </c:pt>
                <c:pt idx="49673">
                  <c:v>9.9345999999965484E-4</c:v>
                </c:pt>
                <c:pt idx="49674">
                  <c:v>9.9347999999965493E-4</c:v>
                </c:pt>
                <c:pt idx="49675">
                  <c:v>9.9349999999965503E-4</c:v>
                </c:pt>
                <c:pt idx="49676">
                  <c:v>9.9351999999965513E-4</c:v>
                </c:pt>
                <c:pt idx="49677">
                  <c:v>9.9353999999965523E-4</c:v>
                </c:pt>
                <c:pt idx="49678">
                  <c:v>9.9355999999965533E-4</c:v>
                </c:pt>
                <c:pt idx="49679">
                  <c:v>9.9357999999965542E-4</c:v>
                </c:pt>
                <c:pt idx="49680">
                  <c:v>9.9359999999965552E-4</c:v>
                </c:pt>
                <c:pt idx="49681">
                  <c:v>9.9361999999965562E-4</c:v>
                </c:pt>
                <c:pt idx="49682">
                  <c:v>9.9363999999965572E-4</c:v>
                </c:pt>
                <c:pt idx="49683">
                  <c:v>9.9365999999965582E-4</c:v>
                </c:pt>
                <c:pt idx="49684">
                  <c:v>9.9367999999965591E-4</c:v>
                </c:pt>
                <c:pt idx="49685">
                  <c:v>9.9369999999965601E-4</c:v>
                </c:pt>
                <c:pt idx="49686">
                  <c:v>9.9371999999965611E-4</c:v>
                </c:pt>
                <c:pt idx="49687">
                  <c:v>9.9373999999965621E-4</c:v>
                </c:pt>
                <c:pt idx="49688">
                  <c:v>9.9375999999965631E-4</c:v>
                </c:pt>
                <c:pt idx="49689">
                  <c:v>9.9377999999965641E-4</c:v>
                </c:pt>
                <c:pt idx="49690">
                  <c:v>9.937999999996565E-4</c:v>
                </c:pt>
                <c:pt idx="49691">
                  <c:v>9.938199999996566E-4</c:v>
                </c:pt>
                <c:pt idx="49692">
                  <c:v>9.938399999996567E-4</c:v>
                </c:pt>
                <c:pt idx="49693">
                  <c:v>9.938599999996568E-4</c:v>
                </c:pt>
                <c:pt idx="49694">
                  <c:v>9.938799999996569E-4</c:v>
                </c:pt>
                <c:pt idx="49695">
                  <c:v>9.9389999999965699E-4</c:v>
                </c:pt>
                <c:pt idx="49696">
                  <c:v>9.9391999999965709E-4</c:v>
                </c:pt>
                <c:pt idx="49697">
                  <c:v>9.9393999999965719E-4</c:v>
                </c:pt>
                <c:pt idx="49698">
                  <c:v>9.9395999999965729E-4</c:v>
                </c:pt>
                <c:pt idx="49699">
                  <c:v>9.9397999999965739E-4</c:v>
                </c:pt>
                <c:pt idx="49700">
                  <c:v>9.9399999999965748E-4</c:v>
                </c:pt>
                <c:pt idx="49701">
                  <c:v>9.9401999999965758E-4</c:v>
                </c:pt>
                <c:pt idx="49702">
                  <c:v>9.9403999999965768E-4</c:v>
                </c:pt>
                <c:pt idx="49703">
                  <c:v>9.9405999999965778E-4</c:v>
                </c:pt>
                <c:pt idx="49704">
                  <c:v>9.9407999999965788E-4</c:v>
                </c:pt>
                <c:pt idx="49705">
                  <c:v>9.9409999999965797E-4</c:v>
                </c:pt>
                <c:pt idx="49706">
                  <c:v>9.9411999999965807E-4</c:v>
                </c:pt>
                <c:pt idx="49707">
                  <c:v>9.9413999999965817E-4</c:v>
                </c:pt>
                <c:pt idx="49708">
                  <c:v>9.9415999999965827E-4</c:v>
                </c:pt>
                <c:pt idx="49709">
                  <c:v>9.9417999999965837E-4</c:v>
                </c:pt>
                <c:pt idx="49710">
                  <c:v>9.9419999999965846E-4</c:v>
                </c:pt>
                <c:pt idx="49711">
                  <c:v>9.9421999999965856E-4</c:v>
                </c:pt>
                <c:pt idx="49712">
                  <c:v>9.9423999999965866E-4</c:v>
                </c:pt>
                <c:pt idx="49713">
                  <c:v>9.9425999999965876E-4</c:v>
                </c:pt>
                <c:pt idx="49714">
                  <c:v>9.9427999999965886E-4</c:v>
                </c:pt>
                <c:pt idx="49715">
                  <c:v>9.9429999999965895E-4</c:v>
                </c:pt>
                <c:pt idx="49716">
                  <c:v>9.9431999999965905E-4</c:v>
                </c:pt>
                <c:pt idx="49717">
                  <c:v>9.9433999999965915E-4</c:v>
                </c:pt>
                <c:pt idx="49718">
                  <c:v>9.9435999999965925E-4</c:v>
                </c:pt>
                <c:pt idx="49719">
                  <c:v>9.9437999999965935E-4</c:v>
                </c:pt>
                <c:pt idx="49720">
                  <c:v>9.9439999999965945E-4</c:v>
                </c:pt>
                <c:pt idx="49721">
                  <c:v>9.9441999999965954E-4</c:v>
                </c:pt>
                <c:pt idx="49722">
                  <c:v>9.9443999999965964E-4</c:v>
                </c:pt>
                <c:pt idx="49723">
                  <c:v>9.9445999999965974E-4</c:v>
                </c:pt>
                <c:pt idx="49724">
                  <c:v>9.9447999999965984E-4</c:v>
                </c:pt>
                <c:pt idx="49725">
                  <c:v>9.9449999999965994E-4</c:v>
                </c:pt>
                <c:pt idx="49726">
                  <c:v>9.9451999999966003E-4</c:v>
                </c:pt>
                <c:pt idx="49727">
                  <c:v>9.9453999999966013E-4</c:v>
                </c:pt>
                <c:pt idx="49728">
                  <c:v>9.9455999999966023E-4</c:v>
                </c:pt>
                <c:pt idx="49729">
                  <c:v>9.9457999999966033E-4</c:v>
                </c:pt>
                <c:pt idx="49730">
                  <c:v>9.9459999999966043E-4</c:v>
                </c:pt>
                <c:pt idx="49731">
                  <c:v>9.9461999999966052E-4</c:v>
                </c:pt>
                <c:pt idx="49732">
                  <c:v>9.9463999999966062E-4</c:v>
                </c:pt>
                <c:pt idx="49733">
                  <c:v>9.9465999999966072E-4</c:v>
                </c:pt>
                <c:pt idx="49734">
                  <c:v>9.9467999999966082E-4</c:v>
                </c:pt>
                <c:pt idx="49735">
                  <c:v>9.9469999999966092E-4</c:v>
                </c:pt>
                <c:pt idx="49736">
                  <c:v>9.9471999999966101E-4</c:v>
                </c:pt>
                <c:pt idx="49737">
                  <c:v>9.9473999999966111E-4</c:v>
                </c:pt>
                <c:pt idx="49738">
                  <c:v>9.9475999999966121E-4</c:v>
                </c:pt>
                <c:pt idx="49739">
                  <c:v>9.9477999999966131E-4</c:v>
                </c:pt>
                <c:pt idx="49740">
                  <c:v>9.9479999999966141E-4</c:v>
                </c:pt>
                <c:pt idx="49741">
                  <c:v>9.948199999996615E-4</c:v>
                </c:pt>
                <c:pt idx="49742">
                  <c:v>9.948399999996616E-4</c:v>
                </c:pt>
                <c:pt idx="49743">
                  <c:v>9.948599999996617E-4</c:v>
                </c:pt>
                <c:pt idx="49744">
                  <c:v>9.948799999996618E-4</c:v>
                </c:pt>
                <c:pt idx="49745">
                  <c:v>9.948999999996619E-4</c:v>
                </c:pt>
                <c:pt idx="49746">
                  <c:v>9.9491999999966199E-4</c:v>
                </c:pt>
                <c:pt idx="49747">
                  <c:v>9.9493999999966209E-4</c:v>
                </c:pt>
                <c:pt idx="49748">
                  <c:v>9.9495999999966219E-4</c:v>
                </c:pt>
                <c:pt idx="49749">
                  <c:v>9.9497999999966229E-4</c:v>
                </c:pt>
                <c:pt idx="49750">
                  <c:v>9.9499999999966239E-4</c:v>
                </c:pt>
                <c:pt idx="49751">
                  <c:v>9.9501999999966249E-4</c:v>
                </c:pt>
                <c:pt idx="49752">
                  <c:v>9.9503999999966258E-4</c:v>
                </c:pt>
                <c:pt idx="49753">
                  <c:v>9.9505999999966268E-4</c:v>
                </c:pt>
                <c:pt idx="49754">
                  <c:v>9.9507999999966278E-4</c:v>
                </c:pt>
                <c:pt idx="49755">
                  <c:v>9.9509999999966288E-4</c:v>
                </c:pt>
                <c:pt idx="49756">
                  <c:v>9.9511999999966298E-4</c:v>
                </c:pt>
                <c:pt idx="49757">
                  <c:v>9.9513999999966307E-4</c:v>
                </c:pt>
                <c:pt idx="49758">
                  <c:v>9.9515999999966317E-4</c:v>
                </c:pt>
                <c:pt idx="49759">
                  <c:v>9.9517999999966327E-4</c:v>
                </c:pt>
                <c:pt idx="49760">
                  <c:v>9.9519999999966337E-4</c:v>
                </c:pt>
                <c:pt idx="49761">
                  <c:v>9.9521999999966347E-4</c:v>
                </c:pt>
                <c:pt idx="49762">
                  <c:v>9.9523999999966356E-4</c:v>
                </c:pt>
                <c:pt idx="49763">
                  <c:v>9.9525999999966366E-4</c:v>
                </c:pt>
                <c:pt idx="49764">
                  <c:v>9.9527999999966376E-4</c:v>
                </c:pt>
                <c:pt idx="49765">
                  <c:v>9.9529999999966386E-4</c:v>
                </c:pt>
                <c:pt idx="49766">
                  <c:v>9.9531999999966396E-4</c:v>
                </c:pt>
                <c:pt idx="49767">
                  <c:v>9.9533999999966405E-4</c:v>
                </c:pt>
                <c:pt idx="49768">
                  <c:v>9.9535999999966415E-4</c:v>
                </c:pt>
                <c:pt idx="49769">
                  <c:v>9.9537999999966425E-4</c:v>
                </c:pt>
                <c:pt idx="49770">
                  <c:v>9.9539999999966435E-4</c:v>
                </c:pt>
                <c:pt idx="49771">
                  <c:v>9.9541999999966445E-4</c:v>
                </c:pt>
                <c:pt idx="49772">
                  <c:v>9.9543999999966454E-4</c:v>
                </c:pt>
                <c:pt idx="49773">
                  <c:v>9.9545999999966464E-4</c:v>
                </c:pt>
                <c:pt idx="49774">
                  <c:v>9.9547999999966474E-4</c:v>
                </c:pt>
                <c:pt idx="49775">
                  <c:v>9.9549999999966484E-4</c:v>
                </c:pt>
                <c:pt idx="49776">
                  <c:v>9.9551999999966494E-4</c:v>
                </c:pt>
                <c:pt idx="49777">
                  <c:v>9.9553999999966503E-4</c:v>
                </c:pt>
                <c:pt idx="49778">
                  <c:v>9.9555999999966513E-4</c:v>
                </c:pt>
                <c:pt idx="49779">
                  <c:v>9.9557999999966523E-4</c:v>
                </c:pt>
                <c:pt idx="49780">
                  <c:v>9.9559999999966533E-4</c:v>
                </c:pt>
                <c:pt idx="49781">
                  <c:v>9.9561999999966543E-4</c:v>
                </c:pt>
                <c:pt idx="49782">
                  <c:v>9.9563999999966553E-4</c:v>
                </c:pt>
                <c:pt idx="49783">
                  <c:v>9.9565999999966562E-4</c:v>
                </c:pt>
                <c:pt idx="49784">
                  <c:v>9.9567999999966572E-4</c:v>
                </c:pt>
                <c:pt idx="49785">
                  <c:v>9.9569999999966582E-4</c:v>
                </c:pt>
                <c:pt idx="49786">
                  <c:v>9.9571999999966592E-4</c:v>
                </c:pt>
                <c:pt idx="49787">
                  <c:v>9.9573999999966602E-4</c:v>
                </c:pt>
                <c:pt idx="49788">
                  <c:v>9.9575999999966611E-4</c:v>
                </c:pt>
                <c:pt idx="49789">
                  <c:v>9.9577999999966621E-4</c:v>
                </c:pt>
                <c:pt idx="49790">
                  <c:v>9.9579999999966631E-4</c:v>
                </c:pt>
                <c:pt idx="49791">
                  <c:v>9.9581999999966641E-4</c:v>
                </c:pt>
                <c:pt idx="49792">
                  <c:v>9.9583999999966651E-4</c:v>
                </c:pt>
                <c:pt idx="49793">
                  <c:v>9.958599999996666E-4</c:v>
                </c:pt>
                <c:pt idx="49794">
                  <c:v>9.958799999996667E-4</c:v>
                </c:pt>
                <c:pt idx="49795">
                  <c:v>9.958999999996668E-4</c:v>
                </c:pt>
                <c:pt idx="49796">
                  <c:v>9.959199999996669E-4</c:v>
                </c:pt>
                <c:pt idx="49797">
                  <c:v>9.95939999999667E-4</c:v>
                </c:pt>
                <c:pt idx="49798">
                  <c:v>9.9595999999966709E-4</c:v>
                </c:pt>
                <c:pt idx="49799">
                  <c:v>9.9597999999966719E-4</c:v>
                </c:pt>
                <c:pt idx="49800">
                  <c:v>9.9599999999966729E-4</c:v>
                </c:pt>
                <c:pt idx="49801">
                  <c:v>9.9601999999966739E-4</c:v>
                </c:pt>
                <c:pt idx="49802">
                  <c:v>9.9603999999966749E-4</c:v>
                </c:pt>
                <c:pt idx="49803">
                  <c:v>9.9605999999966758E-4</c:v>
                </c:pt>
                <c:pt idx="49804">
                  <c:v>9.9607999999966768E-4</c:v>
                </c:pt>
                <c:pt idx="49805">
                  <c:v>9.9609999999966778E-4</c:v>
                </c:pt>
                <c:pt idx="49806">
                  <c:v>9.9611999999966788E-4</c:v>
                </c:pt>
                <c:pt idx="49807">
                  <c:v>9.9613999999966798E-4</c:v>
                </c:pt>
                <c:pt idx="49808">
                  <c:v>9.9615999999966807E-4</c:v>
                </c:pt>
                <c:pt idx="49809">
                  <c:v>9.9617999999966817E-4</c:v>
                </c:pt>
                <c:pt idx="49810">
                  <c:v>9.9619999999966827E-4</c:v>
                </c:pt>
                <c:pt idx="49811">
                  <c:v>9.9621999999966837E-4</c:v>
                </c:pt>
                <c:pt idx="49812">
                  <c:v>9.9623999999966847E-4</c:v>
                </c:pt>
                <c:pt idx="49813">
                  <c:v>9.9625999999966857E-4</c:v>
                </c:pt>
                <c:pt idx="49814">
                  <c:v>9.9627999999966866E-4</c:v>
                </c:pt>
                <c:pt idx="49815">
                  <c:v>9.9629999999966876E-4</c:v>
                </c:pt>
                <c:pt idx="49816">
                  <c:v>9.9631999999966886E-4</c:v>
                </c:pt>
                <c:pt idx="49817">
                  <c:v>9.9633999999966896E-4</c:v>
                </c:pt>
                <c:pt idx="49818">
                  <c:v>9.9635999999966906E-4</c:v>
                </c:pt>
                <c:pt idx="49819">
                  <c:v>9.9637999999966915E-4</c:v>
                </c:pt>
                <c:pt idx="49820">
                  <c:v>9.9639999999966925E-4</c:v>
                </c:pt>
                <c:pt idx="49821">
                  <c:v>9.9641999999966935E-4</c:v>
                </c:pt>
                <c:pt idx="49822">
                  <c:v>9.9643999999966945E-4</c:v>
                </c:pt>
                <c:pt idx="49823">
                  <c:v>9.9645999999966955E-4</c:v>
                </c:pt>
                <c:pt idx="49824">
                  <c:v>9.9647999999966964E-4</c:v>
                </c:pt>
                <c:pt idx="49825">
                  <c:v>9.9649999999966974E-4</c:v>
                </c:pt>
                <c:pt idx="49826">
                  <c:v>9.9651999999966984E-4</c:v>
                </c:pt>
                <c:pt idx="49827">
                  <c:v>9.9653999999966994E-4</c:v>
                </c:pt>
                <c:pt idx="49828">
                  <c:v>9.9655999999967004E-4</c:v>
                </c:pt>
                <c:pt idx="49829">
                  <c:v>9.9657999999967013E-4</c:v>
                </c:pt>
                <c:pt idx="49830">
                  <c:v>9.9659999999967023E-4</c:v>
                </c:pt>
                <c:pt idx="49831">
                  <c:v>9.9661999999967033E-4</c:v>
                </c:pt>
                <c:pt idx="49832">
                  <c:v>9.9663999999967043E-4</c:v>
                </c:pt>
                <c:pt idx="49833">
                  <c:v>9.9665999999967053E-4</c:v>
                </c:pt>
                <c:pt idx="49834">
                  <c:v>9.9667999999967062E-4</c:v>
                </c:pt>
                <c:pt idx="49835">
                  <c:v>9.9669999999967072E-4</c:v>
                </c:pt>
                <c:pt idx="49836">
                  <c:v>9.9671999999967082E-4</c:v>
                </c:pt>
                <c:pt idx="49837">
                  <c:v>9.9673999999967092E-4</c:v>
                </c:pt>
                <c:pt idx="49838">
                  <c:v>9.9675999999967102E-4</c:v>
                </c:pt>
                <c:pt idx="49839">
                  <c:v>9.9677999999967111E-4</c:v>
                </c:pt>
                <c:pt idx="49840">
                  <c:v>9.9679999999967121E-4</c:v>
                </c:pt>
                <c:pt idx="49841">
                  <c:v>9.9681999999967131E-4</c:v>
                </c:pt>
                <c:pt idx="49842">
                  <c:v>9.9683999999967141E-4</c:v>
                </c:pt>
                <c:pt idx="49843">
                  <c:v>9.9685999999967151E-4</c:v>
                </c:pt>
                <c:pt idx="49844">
                  <c:v>9.9687999999967161E-4</c:v>
                </c:pt>
                <c:pt idx="49845">
                  <c:v>9.968999999996717E-4</c:v>
                </c:pt>
                <c:pt idx="49846">
                  <c:v>9.969199999996718E-4</c:v>
                </c:pt>
                <c:pt idx="49847">
                  <c:v>9.969399999996719E-4</c:v>
                </c:pt>
                <c:pt idx="49848">
                  <c:v>9.96959999999672E-4</c:v>
                </c:pt>
                <c:pt idx="49849">
                  <c:v>9.969799999996721E-4</c:v>
                </c:pt>
                <c:pt idx="49850">
                  <c:v>9.9699999999967219E-4</c:v>
                </c:pt>
                <c:pt idx="49851">
                  <c:v>9.9701999999967229E-4</c:v>
                </c:pt>
                <c:pt idx="49852">
                  <c:v>9.9703999999967239E-4</c:v>
                </c:pt>
                <c:pt idx="49853">
                  <c:v>9.9705999999967249E-4</c:v>
                </c:pt>
                <c:pt idx="49854">
                  <c:v>9.9707999999967259E-4</c:v>
                </c:pt>
                <c:pt idx="49855">
                  <c:v>9.9709999999967268E-4</c:v>
                </c:pt>
                <c:pt idx="49856">
                  <c:v>9.9711999999967278E-4</c:v>
                </c:pt>
                <c:pt idx="49857">
                  <c:v>9.9713999999967288E-4</c:v>
                </c:pt>
                <c:pt idx="49858">
                  <c:v>9.9715999999967298E-4</c:v>
                </c:pt>
                <c:pt idx="49859">
                  <c:v>9.9717999999967308E-4</c:v>
                </c:pt>
                <c:pt idx="49860">
                  <c:v>9.9719999999967317E-4</c:v>
                </c:pt>
                <c:pt idx="49861">
                  <c:v>9.9721999999967327E-4</c:v>
                </c:pt>
                <c:pt idx="49862">
                  <c:v>9.9723999999967337E-4</c:v>
                </c:pt>
                <c:pt idx="49863">
                  <c:v>9.9725999999967347E-4</c:v>
                </c:pt>
                <c:pt idx="49864">
                  <c:v>9.9727999999967357E-4</c:v>
                </c:pt>
                <c:pt idx="49865">
                  <c:v>9.9729999999967366E-4</c:v>
                </c:pt>
                <c:pt idx="49866">
                  <c:v>9.9731999999967376E-4</c:v>
                </c:pt>
                <c:pt idx="49867">
                  <c:v>9.9733999999967386E-4</c:v>
                </c:pt>
                <c:pt idx="49868">
                  <c:v>9.9735999999967396E-4</c:v>
                </c:pt>
                <c:pt idx="49869">
                  <c:v>9.9737999999967406E-4</c:v>
                </c:pt>
                <c:pt idx="49870">
                  <c:v>9.9739999999967415E-4</c:v>
                </c:pt>
                <c:pt idx="49871">
                  <c:v>9.9741999999967425E-4</c:v>
                </c:pt>
                <c:pt idx="49872">
                  <c:v>9.9743999999967435E-4</c:v>
                </c:pt>
                <c:pt idx="49873">
                  <c:v>9.9745999999967445E-4</c:v>
                </c:pt>
                <c:pt idx="49874">
                  <c:v>9.9747999999967455E-4</c:v>
                </c:pt>
                <c:pt idx="49875">
                  <c:v>9.9749999999967465E-4</c:v>
                </c:pt>
                <c:pt idx="49876">
                  <c:v>9.9751999999967474E-4</c:v>
                </c:pt>
                <c:pt idx="49877">
                  <c:v>9.9753999999967484E-4</c:v>
                </c:pt>
                <c:pt idx="49878">
                  <c:v>9.9755999999967494E-4</c:v>
                </c:pt>
                <c:pt idx="49879">
                  <c:v>9.9757999999967504E-4</c:v>
                </c:pt>
                <c:pt idx="49880">
                  <c:v>9.9759999999967514E-4</c:v>
                </c:pt>
                <c:pt idx="49881">
                  <c:v>9.9761999999967523E-4</c:v>
                </c:pt>
                <c:pt idx="49882">
                  <c:v>9.9763999999967533E-4</c:v>
                </c:pt>
                <c:pt idx="49883">
                  <c:v>9.9765999999967543E-4</c:v>
                </c:pt>
                <c:pt idx="49884">
                  <c:v>9.9767999999967553E-4</c:v>
                </c:pt>
                <c:pt idx="49885">
                  <c:v>9.9769999999967563E-4</c:v>
                </c:pt>
                <c:pt idx="49886">
                  <c:v>9.9771999999967572E-4</c:v>
                </c:pt>
                <c:pt idx="49887">
                  <c:v>9.9773999999967582E-4</c:v>
                </c:pt>
                <c:pt idx="49888">
                  <c:v>9.9775999999967592E-4</c:v>
                </c:pt>
                <c:pt idx="49889">
                  <c:v>9.9777999999967602E-4</c:v>
                </c:pt>
                <c:pt idx="49890">
                  <c:v>9.9779999999967612E-4</c:v>
                </c:pt>
                <c:pt idx="49891">
                  <c:v>9.9781999999967621E-4</c:v>
                </c:pt>
                <c:pt idx="49892">
                  <c:v>9.9783999999967631E-4</c:v>
                </c:pt>
                <c:pt idx="49893">
                  <c:v>9.9785999999967641E-4</c:v>
                </c:pt>
                <c:pt idx="49894">
                  <c:v>9.9787999999967651E-4</c:v>
                </c:pt>
                <c:pt idx="49895">
                  <c:v>9.9789999999967661E-4</c:v>
                </c:pt>
                <c:pt idx="49896">
                  <c:v>9.979199999996767E-4</c:v>
                </c:pt>
                <c:pt idx="49897">
                  <c:v>9.979399999996768E-4</c:v>
                </c:pt>
                <c:pt idx="49898">
                  <c:v>9.979599999996769E-4</c:v>
                </c:pt>
                <c:pt idx="49899">
                  <c:v>9.97979999999677E-4</c:v>
                </c:pt>
                <c:pt idx="49900">
                  <c:v>9.979999999996771E-4</c:v>
                </c:pt>
                <c:pt idx="49901">
                  <c:v>9.9801999999967719E-4</c:v>
                </c:pt>
                <c:pt idx="49902">
                  <c:v>9.9803999999967729E-4</c:v>
                </c:pt>
                <c:pt idx="49903">
                  <c:v>9.9805999999967739E-4</c:v>
                </c:pt>
                <c:pt idx="49904">
                  <c:v>9.9807999999967749E-4</c:v>
                </c:pt>
                <c:pt idx="49905">
                  <c:v>9.9809999999967759E-4</c:v>
                </c:pt>
                <c:pt idx="49906">
                  <c:v>9.9811999999967769E-4</c:v>
                </c:pt>
                <c:pt idx="49907">
                  <c:v>9.9813999999967778E-4</c:v>
                </c:pt>
                <c:pt idx="49908">
                  <c:v>9.9815999999967788E-4</c:v>
                </c:pt>
                <c:pt idx="49909">
                  <c:v>9.9817999999967798E-4</c:v>
                </c:pt>
                <c:pt idx="49910">
                  <c:v>9.9819999999967808E-4</c:v>
                </c:pt>
                <c:pt idx="49911">
                  <c:v>9.9821999999967818E-4</c:v>
                </c:pt>
                <c:pt idx="49912">
                  <c:v>9.9823999999967827E-4</c:v>
                </c:pt>
                <c:pt idx="49913">
                  <c:v>9.9825999999967837E-4</c:v>
                </c:pt>
                <c:pt idx="49914">
                  <c:v>9.9827999999967847E-4</c:v>
                </c:pt>
                <c:pt idx="49915">
                  <c:v>9.9829999999967857E-4</c:v>
                </c:pt>
                <c:pt idx="49916">
                  <c:v>9.9831999999967867E-4</c:v>
                </c:pt>
                <c:pt idx="49917">
                  <c:v>9.9833999999967876E-4</c:v>
                </c:pt>
                <c:pt idx="49918">
                  <c:v>9.9835999999967886E-4</c:v>
                </c:pt>
                <c:pt idx="49919">
                  <c:v>9.9837999999967896E-4</c:v>
                </c:pt>
                <c:pt idx="49920">
                  <c:v>9.9839999999967906E-4</c:v>
                </c:pt>
                <c:pt idx="49921">
                  <c:v>9.9841999999967916E-4</c:v>
                </c:pt>
                <c:pt idx="49922">
                  <c:v>9.9843999999967925E-4</c:v>
                </c:pt>
                <c:pt idx="49923">
                  <c:v>9.9845999999967935E-4</c:v>
                </c:pt>
                <c:pt idx="49924">
                  <c:v>9.9847999999967945E-4</c:v>
                </c:pt>
                <c:pt idx="49925">
                  <c:v>9.9849999999967955E-4</c:v>
                </c:pt>
                <c:pt idx="49926">
                  <c:v>9.9851999999967965E-4</c:v>
                </c:pt>
                <c:pt idx="49927">
                  <c:v>9.9853999999967974E-4</c:v>
                </c:pt>
                <c:pt idx="49928">
                  <c:v>9.9855999999967984E-4</c:v>
                </c:pt>
                <c:pt idx="49929">
                  <c:v>9.9857999999967994E-4</c:v>
                </c:pt>
                <c:pt idx="49930">
                  <c:v>9.9859999999968004E-4</c:v>
                </c:pt>
                <c:pt idx="49931">
                  <c:v>9.9861999999968014E-4</c:v>
                </c:pt>
                <c:pt idx="49932">
                  <c:v>9.9863999999968023E-4</c:v>
                </c:pt>
                <c:pt idx="49933">
                  <c:v>9.9865999999968033E-4</c:v>
                </c:pt>
                <c:pt idx="49934">
                  <c:v>9.9867999999968043E-4</c:v>
                </c:pt>
                <c:pt idx="49935">
                  <c:v>9.9869999999968053E-4</c:v>
                </c:pt>
                <c:pt idx="49936">
                  <c:v>9.9871999999968063E-4</c:v>
                </c:pt>
                <c:pt idx="49937">
                  <c:v>9.9873999999968073E-4</c:v>
                </c:pt>
                <c:pt idx="49938">
                  <c:v>9.9875999999968082E-4</c:v>
                </c:pt>
                <c:pt idx="49939">
                  <c:v>9.9877999999968092E-4</c:v>
                </c:pt>
                <c:pt idx="49940">
                  <c:v>9.9879999999968102E-4</c:v>
                </c:pt>
                <c:pt idx="49941">
                  <c:v>9.9881999999968112E-4</c:v>
                </c:pt>
                <c:pt idx="49942">
                  <c:v>9.9883999999968122E-4</c:v>
                </c:pt>
                <c:pt idx="49943">
                  <c:v>9.9885999999968131E-4</c:v>
                </c:pt>
                <c:pt idx="49944">
                  <c:v>9.9887999999968141E-4</c:v>
                </c:pt>
                <c:pt idx="49945">
                  <c:v>9.9889999999968151E-4</c:v>
                </c:pt>
                <c:pt idx="49946">
                  <c:v>9.9891999999968161E-4</c:v>
                </c:pt>
                <c:pt idx="49947">
                  <c:v>9.9893999999968171E-4</c:v>
                </c:pt>
                <c:pt idx="49948">
                  <c:v>9.989599999996818E-4</c:v>
                </c:pt>
                <c:pt idx="49949">
                  <c:v>9.989799999996819E-4</c:v>
                </c:pt>
                <c:pt idx="49950">
                  <c:v>9.98999999999682E-4</c:v>
                </c:pt>
                <c:pt idx="49951">
                  <c:v>9.990199999996821E-4</c:v>
                </c:pt>
                <c:pt idx="49952">
                  <c:v>9.990399999996822E-4</c:v>
                </c:pt>
                <c:pt idx="49953">
                  <c:v>9.9905999999968229E-4</c:v>
                </c:pt>
                <c:pt idx="49954">
                  <c:v>9.9907999999968239E-4</c:v>
                </c:pt>
                <c:pt idx="49955">
                  <c:v>9.9909999999968249E-4</c:v>
                </c:pt>
                <c:pt idx="49956">
                  <c:v>9.9911999999968259E-4</c:v>
                </c:pt>
                <c:pt idx="49957">
                  <c:v>9.9913999999968269E-4</c:v>
                </c:pt>
                <c:pt idx="49958">
                  <c:v>9.9915999999968278E-4</c:v>
                </c:pt>
                <c:pt idx="49959">
                  <c:v>9.9917999999968288E-4</c:v>
                </c:pt>
                <c:pt idx="49960">
                  <c:v>9.9919999999968298E-4</c:v>
                </c:pt>
                <c:pt idx="49961">
                  <c:v>9.9921999999968308E-4</c:v>
                </c:pt>
                <c:pt idx="49962">
                  <c:v>9.9923999999968318E-4</c:v>
                </c:pt>
                <c:pt idx="49963">
                  <c:v>9.9925999999968327E-4</c:v>
                </c:pt>
                <c:pt idx="49964">
                  <c:v>9.9927999999968337E-4</c:v>
                </c:pt>
                <c:pt idx="49965">
                  <c:v>9.9929999999968347E-4</c:v>
                </c:pt>
                <c:pt idx="49966">
                  <c:v>9.9931999999968357E-4</c:v>
                </c:pt>
                <c:pt idx="49967">
                  <c:v>9.9933999999968367E-4</c:v>
                </c:pt>
                <c:pt idx="49968">
                  <c:v>9.9935999999968377E-4</c:v>
                </c:pt>
                <c:pt idx="49969">
                  <c:v>9.9937999999968386E-4</c:v>
                </c:pt>
                <c:pt idx="49970">
                  <c:v>9.9939999999968396E-4</c:v>
                </c:pt>
                <c:pt idx="49971">
                  <c:v>9.9941999999968406E-4</c:v>
                </c:pt>
                <c:pt idx="49972">
                  <c:v>9.9943999999968416E-4</c:v>
                </c:pt>
                <c:pt idx="49973">
                  <c:v>9.9945999999968426E-4</c:v>
                </c:pt>
                <c:pt idx="49974">
                  <c:v>9.9947999999968435E-4</c:v>
                </c:pt>
                <c:pt idx="49975">
                  <c:v>9.9949999999968445E-4</c:v>
                </c:pt>
                <c:pt idx="49976">
                  <c:v>9.9951999999968455E-4</c:v>
                </c:pt>
                <c:pt idx="49977">
                  <c:v>9.9953999999968465E-4</c:v>
                </c:pt>
                <c:pt idx="49978">
                  <c:v>9.9955999999968475E-4</c:v>
                </c:pt>
                <c:pt idx="49979">
                  <c:v>9.9957999999968484E-4</c:v>
                </c:pt>
                <c:pt idx="49980">
                  <c:v>9.9959999999968494E-4</c:v>
                </c:pt>
                <c:pt idx="49981">
                  <c:v>9.9961999999968504E-4</c:v>
                </c:pt>
                <c:pt idx="49982">
                  <c:v>9.9963999999968514E-4</c:v>
                </c:pt>
                <c:pt idx="49983">
                  <c:v>9.9965999999968524E-4</c:v>
                </c:pt>
                <c:pt idx="49984">
                  <c:v>9.9967999999968533E-4</c:v>
                </c:pt>
                <c:pt idx="49985">
                  <c:v>9.9969999999968543E-4</c:v>
                </c:pt>
                <c:pt idx="49986">
                  <c:v>9.9971999999968553E-4</c:v>
                </c:pt>
                <c:pt idx="49987">
                  <c:v>9.9973999999968563E-4</c:v>
                </c:pt>
                <c:pt idx="49988">
                  <c:v>9.9975999999968573E-4</c:v>
                </c:pt>
                <c:pt idx="49989">
                  <c:v>9.9977999999968582E-4</c:v>
                </c:pt>
                <c:pt idx="49990">
                  <c:v>9.9979999999968592E-4</c:v>
                </c:pt>
                <c:pt idx="49991">
                  <c:v>9.9981999999968602E-4</c:v>
                </c:pt>
                <c:pt idx="49992">
                  <c:v>9.9983999999968612E-4</c:v>
                </c:pt>
                <c:pt idx="49993">
                  <c:v>9.9985999999968622E-4</c:v>
                </c:pt>
                <c:pt idx="49994">
                  <c:v>9.9987999999968631E-4</c:v>
                </c:pt>
                <c:pt idx="49995">
                  <c:v>9.9989999999968641E-4</c:v>
                </c:pt>
                <c:pt idx="49996">
                  <c:v>9.9991999999968651E-4</c:v>
                </c:pt>
                <c:pt idx="49997">
                  <c:v>9.9993999999968661E-4</c:v>
                </c:pt>
                <c:pt idx="49998">
                  <c:v>9.9995999999968671E-4</c:v>
                </c:pt>
                <c:pt idx="49999">
                  <c:v>9.9997999999968681E-4</c:v>
                </c:pt>
                <c:pt idx="50000">
                  <c:v>9.999999999996869E-4</c:v>
                </c:pt>
                <c:pt idx="50001">
                  <c:v>1.000019999999687E-3</c:v>
                </c:pt>
                <c:pt idx="50002">
                  <c:v>1.0000399999996871E-3</c:v>
                </c:pt>
                <c:pt idx="50003">
                  <c:v>1.0000599999996872E-3</c:v>
                </c:pt>
                <c:pt idx="50004">
                  <c:v>1.0000799999996873E-3</c:v>
                </c:pt>
                <c:pt idx="50005">
                  <c:v>1.0000999999996874E-3</c:v>
                </c:pt>
                <c:pt idx="50006">
                  <c:v>1.0001199999996875E-3</c:v>
                </c:pt>
                <c:pt idx="50007">
                  <c:v>1.0001399999996876E-3</c:v>
                </c:pt>
                <c:pt idx="50008">
                  <c:v>1.0001599999996877E-3</c:v>
                </c:pt>
                <c:pt idx="50009">
                  <c:v>1.0001799999996878E-3</c:v>
                </c:pt>
                <c:pt idx="50010">
                  <c:v>1.0001999999996879E-3</c:v>
                </c:pt>
                <c:pt idx="50011">
                  <c:v>1.000219999999688E-3</c:v>
                </c:pt>
                <c:pt idx="50012">
                  <c:v>1.0002399999996881E-3</c:v>
                </c:pt>
                <c:pt idx="50013">
                  <c:v>1.0002599999996882E-3</c:v>
                </c:pt>
                <c:pt idx="50014">
                  <c:v>1.0002799999996883E-3</c:v>
                </c:pt>
                <c:pt idx="50015">
                  <c:v>1.0002999999996884E-3</c:v>
                </c:pt>
                <c:pt idx="50016">
                  <c:v>1.0003199999996885E-3</c:v>
                </c:pt>
                <c:pt idx="50017">
                  <c:v>1.0003399999996886E-3</c:v>
                </c:pt>
                <c:pt idx="50018">
                  <c:v>1.0003599999996887E-3</c:v>
                </c:pt>
                <c:pt idx="50019">
                  <c:v>1.0003799999996888E-3</c:v>
                </c:pt>
                <c:pt idx="50020">
                  <c:v>1.0003999999996889E-3</c:v>
                </c:pt>
                <c:pt idx="50021">
                  <c:v>1.000419999999689E-3</c:v>
                </c:pt>
                <c:pt idx="50022">
                  <c:v>1.0004399999996891E-3</c:v>
                </c:pt>
                <c:pt idx="50023">
                  <c:v>1.0004599999996892E-3</c:v>
                </c:pt>
                <c:pt idx="50024">
                  <c:v>1.0004799999996893E-3</c:v>
                </c:pt>
                <c:pt idx="50025">
                  <c:v>1.0004999999996894E-3</c:v>
                </c:pt>
                <c:pt idx="50026">
                  <c:v>1.0005199999996895E-3</c:v>
                </c:pt>
                <c:pt idx="50027">
                  <c:v>1.0005399999996896E-3</c:v>
                </c:pt>
                <c:pt idx="50028">
                  <c:v>1.0005599999996896E-3</c:v>
                </c:pt>
                <c:pt idx="50029">
                  <c:v>1.0005799999996897E-3</c:v>
                </c:pt>
                <c:pt idx="50030">
                  <c:v>1.0005999999996898E-3</c:v>
                </c:pt>
                <c:pt idx="50031">
                  <c:v>1.0006199999996899E-3</c:v>
                </c:pt>
                <c:pt idx="50032">
                  <c:v>1.00063999999969E-3</c:v>
                </c:pt>
                <c:pt idx="50033">
                  <c:v>1.0006599999996901E-3</c:v>
                </c:pt>
                <c:pt idx="50034">
                  <c:v>1.0006799999996902E-3</c:v>
                </c:pt>
                <c:pt idx="50035">
                  <c:v>1.0006999999996903E-3</c:v>
                </c:pt>
                <c:pt idx="50036">
                  <c:v>1.0007199999996904E-3</c:v>
                </c:pt>
                <c:pt idx="50037">
                  <c:v>1.0007399999996905E-3</c:v>
                </c:pt>
                <c:pt idx="50038">
                  <c:v>1.0007599999996906E-3</c:v>
                </c:pt>
                <c:pt idx="50039">
                  <c:v>1.0007799999996907E-3</c:v>
                </c:pt>
                <c:pt idx="50040">
                  <c:v>1.0007999999996908E-3</c:v>
                </c:pt>
                <c:pt idx="50041">
                  <c:v>1.0008199999996909E-3</c:v>
                </c:pt>
                <c:pt idx="50042">
                  <c:v>1.000839999999691E-3</c:v>
                </c:pt>
                <c:pt idx="50043">
                  <c:v>1.0008599999996911E-3</c:v>
                </c:pt>
                <c:pt idx="50044">
                  <c:v>1.0008799999996912E-3</c:v>
                </c:pt>
                <c:pt idx="50045">
                  <c:v>1.0008999999996913E-3</c:v>
                </c:pt>
                <c:pt idx="50046">
                  <c:v>1.0009199999996914E-3</c:v>
                </c:pt>
                <c:pt idx="50047">
                  <c:v>1.0009399999996915E-3</c:v>
                </c:pt>
                <c:pt idx="50048">
                  <c:v>1.0009599999996916E-3</c:v>
                </c:pt>
                <c:pt idx="50049">
                  <c:v>1.0009799999996917E-3</c:v>
                </c:pt>
                <c:pt idx="50050">
                  <c:v>1.0009999999996918E-3</c:v>
                </c:pt>
                <c:pt idx="50051">
                  <c:v>1.0010199999996919E-3</c:v>
                </c:pt>
                <c:pt idx="50052">
                  <c:v>1.001039999999692E-3</c:v>
                </c:pt>
                <c:pt idx="50053">
                  <c:v>1.0010599999996921E-3</c:v>
                </c:pt>
                <c:pt idx="50054">
                  <c:v>1.0010799999996922E-3</c:v>
                </c:pt>
                <c:pt idx="50055">
                  <c:v>1.0010999999996923E-3</c:v>
                </c:pt>
                <c:pt idx="50056">
                  <c:v>1.0011199999996924E-3</c:v>
                </c:pt>
                <c:pt idx="50057">
                  <c:v>1.0011399999996925E-3</c:v>
                </c:pt>
                <c:pt idx="50058">
                  <c:v>1.0011599999996926E-3</c:v>
                </c:pt>
                <c:pt idx="50059">
                  <c:v>1.0011799999996927E-3</c:v>
                </c:pt>
                <c:pt idx="50060">
                  <c:v>1.0011999999996928E-3</c:v>
                </c:pt>
                <c:pt idx="50061">
                  <c:v>1.0012199999996929E-3</c:v>
                </c:pt>
                <c:pt idx="50062">
                  <c:v>1.001239999999693E-3</c:v>
                </c:pt>
                <c:pt idx="50063">
                  <c:v>1.0012599999996931E-3</c:v>
                </c:pt>
                <c:pt idx="50064">
                  <c:v>1.0012799999996932E-3</c:v>
                </c:pt>
                <c:pt idx="50065">
                  <c:v>1.0012999999996933E-3</c:v>
                </c:pt>
                <c:pt idx="50066">
                  <c:v>1.0013199999996934E-3</c:v>
                </c:pt>
                <c:pt idx="50067">
                  <c:v>1.0013399999996935E-3</c:v>
                </c:pt>
                <c:pt idx="50068">
                  <c:v>1.0013599999996936E-3</c:v>
                </c:pt>
                <c:pt idx="50069">
                  <c:v>1.0013799999996937E-3</c:v>
                </c:pt>
                <c:pt idx="50070">
                  <c:v>1.0013999999996938E-3</c:v>
                </c:pt>
                <c:pt idx="50071">
                  <c:v>1.0014199999996939E-3</c:v>
                </c:pt>
                <c:pt idx="50072">
                  <c:v>1.001439999999694E-3</c:v>
                </c:pt>
                <c:pt idx="50073">
                  <c:v>1.0014599999996941E-3</c:v>
                </c:pt>
                <c:pt idx="50074">
                  <c:v>1.0014799999996942E-3</c:v>
                </c:pt>
                <c:pt idx="50075">
                  <c:v>1.0014999999996943E-3</c:v>
                </c:pt>
                <c:pt idx="50076">
                  <c:v>1.0015199999996944E-3</c:v>
                </c:pt>
                <c:pt idx="50077">
                  <c:v>1.0015399999996945E-3</c:v>
                </c:pt>
                <c:pt idx="50078">
                  <c:v>1.0015599999996946E-3</c:v>
                </c:pt>
                <c:pt idx="50079">
                  <c:v>1.0015799999996947E-3</c:v>
                </c:pt>
                <c:pt idx="50080">
                  <c:v>1.0015999999996947E-3</c:v>
                </c:pt>
                <c:pt idx="50081">
                  <c:v>1.0016199999996948E-3</c:v>
                </c:pt>
                <c:pt idx="50082">
                  <c:v>1.0016399999996949E-3</c:v>
                </c:pt>
                <c:pt idx="50083">
                  <c:v>1.001659999999695E-3</c:v>
                </c:pt>
                <c:pt idx="50084">
                  <c:v>1.0016799999996951E-3</c:v>
                </c:pt>
                <c:pt idx="50085">
                  <c:v>1.0016999999996952E-3</c:v>
                </c:pt>
                <c:pt idx="50086">
                  <c:v>1.0017199999996953E-3</c:v>
                </c:pt>
                <c:pt idx="50087">
                  <c:v>1.0017399999996954E-3</c:v>
                </c:pt>
                <c:pt idx="50088">
                  <c:v>1.0017599999996955E-3</c:v>
                </c:pt>
                <c:pt idx="50089">
                  <c:v>1.0017799999996956E-3</c:v>
                </c:pt>
                <c:pt idx="50090">
                  <c:v>1.0017999999996957E-3</c:v>
                </c:pt>
                <c:pt idx="50091">
                  <c:v>1.0018199999996958E-3</c:v>
                </c:pt>
                <c:pt idx="50092">
                  <c:v>1.0018399999996959E-3</c:v>
                </c:pt>
                <c:pt idx="50093">
                  <c:v>1.001859999999696E-3</c:v>
                </c:pt>
                <c:pt idx="50094">
                  <c:v>1.0018799999996961E-3</c:v>
                </c:pt>
                <c:pt idx="50095">
                  <c:v>1.0018999999996962E-3</c:v>
                </c:pt>
                <c:pt idx="50096">
                  <c:v>1.0019199999996963E-3</c:v>
                </c:pt>
                <c:pt idx="50097">
                  <c:v>1.0019399999996964E-3</c:v>
                </c:pt>
                <c:pt idx="50098">
                  <c:v>1.0019599999996965E-3</c:v>
                </c:pt>
                <c:pt idx="50099">
                  <c:v>1.0019799999996966E-3</c:v>
                </c:pt>
                <c:pt idx="50100">
                  <c:v>1.0019999999996967E-3</c:v>
                </c:pt>
                <c:pt idx="50101">
                  <c:v>1.0020199999996968E-3</c:v>
                </c:pt>
                <c:pt idx="50102">
                  <c:v>1.0020399999996969E-3</c:v>
                </c:pt>
                <c:pt idx="50103">
                  <c:v>1.002059999999697E-3</c:v>
                </c:pt>
                <c:pt idx="50104">
                  <c:v>1.0020799999996971E-3</c:v>
                </c:pt>
                <c:pt idx="50105">
                  <c:v>1.0020999999996972E-3</c:v>
                </c:pt>
                <c:pt idx="50106">
                  <c:v>1.0021199999996973E-3</c:v>
                </c:pt>
                <c:pt idx="50107">
                  <c:v>1.0021399999996974E-3</c:v>
                </c:pt>
                <c:pt idx="50108">
                  <c:v>1.0021599999996975E-3</c:v>
                </c:pt>
                <c:pt idx="50109">
                  <c:v>1.0021799999996976E-3</c:v>
                </c:pt>
                <c:pt idx="50110">
                  <c:v>1.0021999999996977E-3</c:v>
                </c:pt>
                <c:pt idx="50111">
                  <c:v>1.0022199999996978E-3</c:v>
                </c:pt>
                <c:pt idx="50112">
                  <c:v>1.0022399999996979E-3</c:v>
                </c:pt>
                <c:pt idx="50113">
                  <c:v>1.002259999999698E-3</c:v>
                </c:pt>
                <c:pt idx="50114">
                  <c:v>1.0022799999996981E-3</c:v>
                </c:pt>
                <c:pt idx="50115">
                  <c:v>1.0022999999996982E-3</c:v>
                </c:pt>
                <c:pt idx="50116">
                  <c:v>1.0023199999996983E-3</c:v>
                </c:pt>
                <c:pt idx="50117">
                  <c:v>1.0023399999996984E-3</c:v>
                </c:pt>
                <c:pt idx="50118">
                  <c:v>1.0023599999996985E-3</c:v>
                </c:pt>
                <c:pt idx="50119">
                  <c:v>1.0023799999996986E-3</c:v>
                </c:pt>
                <c:pt idx="50120">
                  <c:v>1.0023999999996987E-3</c:v>
                </c:pt>
                <c:pt idx="50121">
                  <c:v>1.0024199999996988E-3</c:v>
                </c:pt>
                <c:pt idx="50122">
                  <c:v>1.0024399999996989E-3</c:v>
                </c:pt>
                <c:pt idx="50123">
                  <c:v>1.002459999999699E-3</c:v>
                </c:pt>
                <c:pt idx="50124">
                  <c:v>1.0024799999996991E-3</c:v>
                </c:pt>
                <c:pt idx="50125">
                  <c:v>1.0024999999996992E-3</c:v>
                </c:pt>
                <c:pt idx="50126">
                  <c:v>1.0025199999996993E-3</c:v>
                </c:pt>
                <c:pt idx="50127">
                  <c:v>1.0025399999996994E-3</c:v>
                </c:pt>
                <c:pt idx="50128">
                  <c:v>1.0025599999996995E-3</c:v>
                </c:pt>
                <c:pt idx="50129">
                  <c:v>1.0025799999996996E-3</c:v>
                </c:pt>
                <c:pt idx="50130">
                  <c:v>1.0025999999996997E-3</c:v>
                </c:pt>
                <c:pt idx="50131">
                  <c:v>1.0026199999996997E-3</c:v>
                </c:pt>
                <c:pt idx="50132">
                  <c:v>1.0026399999996998E-3</c:v>
                </c:pt>
                <c:pt idx="50133">
                  <c:v>1.0026599999996999E-3</c:v>
                </c:pt>
                <c:pt idx="50134">
                  <c:v>1.0026799999997E-3</c:v>
                </c:pt>
                <c:pt idx="50135">
                  <c:v>1.0026999999997001E-3</c:v>
                </c:pt>
                <c:pt idx="50136">
                  <c:v>1.0027199999997002E-3</c:v>
                </c:pt>
                <c:pt idx="50137">
                  <c:v>1.0027399999997003E-3</c:v>
                </c:pt>
                <c:pt idx="50138">
                  <c:v>1.0027599999997004E-3</c:v>
                </c:pt>
                <c:pt idx="50139">
                  <c:v>1.0027799999997005E-3</c:v>
                </c:pt>
                <c:pt idx="50140">
                  <c:v>1.0027999999997006E-3</c:v>
                </c:pt>
                <c:pt idx="50141">
                  <c:v>1.0028199999997007E-3</c:v>
                </c:pt>
                <c:pt idx="50142">
                  <c:v>1.0028399999997008E-3</c:v>
                </c:pt>
                <c:pt idx="50143">
                  <c:v>1.0028599999997009E-3</c:v>
                </c:pt>
                <c:pt idx="50144">
                  <c:v>1.002879999999701E-3</c:v>
                </c:pt>
                <c:pt idx="50145">
                  <c:v>1.0028999999997011E-3</c:v>
                </c:pt>
                <c:pt idx="50146">
                  <c:v>1.0029199999997012E-3</c:v>
                </c:pt>
                <c:pt idx="50147">
                  <c:v>1.0029399999997013E-3</c:v>
                </c:pt>
                <c:pt idx="50148">
                  <c:v>1.0029599999997014E-3</c:v>
                </c:pt>
                <c:pt idx="50149">
                  <c:v>1.0029799999997015E-3</c:v>
                </c:pt>
                <c:pt idx="50150">
                  <c:v>1.0029999999997016E-3</c:v>
                </c:pt>
                <c:pt idx="50151">
                  <c:v>1.0030199999997017E-3</c:v>
                </c:pt>
                <c:pt idx="50152">
                  <c:v>1.0030399999997018E-3</c:v>
                </c:pt>
                <c:pt idx="50153">
                  <c:v>1.0030599999997019E-3</c:v>
                </c:pt>
                <c:pt idx="50154">
                  <c:v>1.003079999999702E-3</c:v>
                </c:pt>
                <c:pt idx="50155">
                  <c:v>1.0030999999997021E-3</c:v>
                </c:pt>
                <c:pt idx="50156">
                  <c:v>1.0031199999997022E-3</c:v>
                </c:pt>
                <c:pt idx="50157">
                  <c:v>1.0031399999997023E-3</c:v>
                </c:pt>
                <c:pt idx="50158">
                  <c:v>1.0031599999997024E-3</c:v>
                </c:pt>
                <c:pt idx="50159">
                  <c:v>1.0031799999997025E-3</c:v>
                </c:pt>
                <c:pt idx="50160">
                  <c:v>1.0031999999997026E-3</c:v>
                </c:pt>
                <c:pt idx="50161">
                  <c:v>1.0032199999997027E-3</c:v>
                </c:pt>
                <c:pt idx="50162">
                  <c:v>1.0032399999997028E-3</c:v>
                </c:pt>
                <c:pt idx="50163">
                  <c:v>1.0032599999997029E-3</c:v>
                </c:pt>
                <c:pt idx="50164">
                  <c:v>1.003279999999703E-3</c:v>
                </c:pt>
                <c:pt idx="50165">
                  <c:v>1.0032999999997031E-3</c:v>
                </c:pt>
                <c:pt idx="50166">
                  <c:v>1.0033199999997032E-3</c:v>
                </c:pt>
                <c:pt idx="50167">
                  <c:v>1.0033399999997033E-3</c:v>
                </c:pt>
                <c:pt idx="50168">
                  <c:v>1.0033599999997034E-3</c:v>
                </c:pt>
                <c:pt idx="50169">
                  <c:v>1.0033799999997035E-3</c:v>
                </c:pt>
                <c:pt idx="50170">
                  <c:v>1.0033999999997036E-3</c:v>
                </c:pt>
                <c:pt idx="50171">
                  <c:v>1.0034199999997037E-3</c:v>
                </c:pt>
                <c:pt idx="50172">
                  <c:v>1.0034399999997038E-3</c:v>
                </c:pt>
                <c:pt idx="50173">
                  <c:v>1.0034599999997039E-3</c:v>
                </c:pt>
                <c:pt idx="50174">
                  <c:v>1.003479999999704E-3</c:v>
                </c:pt>
                <c:pt idx="50175">
                  <c:v>1.0034999999997041E-3</c:v>
                </c:pt>
                <c:pt idx="50176">
                  <c:v>1.0035199999997042E-3</c:v>
                </c:pt>
                <c:pt idx="50177">
                  <c:v>1.0035399999997043E-3</c:v>
                </c:pt>
                <c:pt idx="50178">
                  <c:v>1.0035599999997044E-3</c:v>
                </c:pt>
                <c:pt idx="50179">
                  <c:v>1.0035799999997045E-3</c:v>
                </c:pt>
                <c:pt idx="50180">
                  <c:v>1.0035999999997046E-3</c:v>
                </c:pt>
                <c:pt idx="50181">
                  <c:v>1.0036199999997047E-3</c:v>
                </c:pt>
                <c:pt idx="50182">
                  <c:v>1.0036399999997048E-3</c:v>
                </c:pt>
                <c:pt idx="50183">
                  <c:v>1.0036599999997048E-3</c:v>
                </c:pt>
                <c:pt idx="50184">
                  <c:v>1.0036799999997049E-3</c:v>
                </c:pt>
                <c:pt idx="50185">
                  <c:v>1.003699999999705E-3</c:v>
                </c:pt>
                <c:pt idx="50186">
                  <c:v>1.0037199999997051E-3</c:v>
                </c:pt>
                <c:pt idx="50187">
                  <c:v>1.0037399999997052E-3</c:v>
                </c:pt>
                <c:pt idx="50188">
                  <c:v>1.0037599999997053E-3</c:v>
                </c:pt>
                <c:pt idx="50189">
                  <c:v>1.0037799999997054E-3</c:v>
                </c:pt>
                <c:pt idx="50190">
                  <c:v>1.0037999999997055E-3</c:v>
                </c:pt>
                <c:pt idx="50191">
                  <c:v>1.0038199999997056E-3</c:v>
                </c:pt>
                <c:pt idx="50192">
                  <c:v>1.0038399999997057E-3</c:v>
                </c:pt>
                <c:pt idx="50193">
                  <c:v>1.0038599999997058E-3</c:v>
                </c:pt>
                <c:pt idx="50194">
                  <c:v>1.0038799999997059E-3</c:v>
                </c:pt>
                <c:pt idx="50195">
                  <c:v>1.003899999999706E-3</c:v>
                </c:pt>
                <c:pt idx="50196">
                  <c:v>1.0039199999997061E-3</c:v>
                </c:pt>
                <c:pt idx="50197">
                  <c:v>1.0039399999997062E-3</c:v>
                </c:pt>
                <c:pt idx="50198">
                  <c:v>1.0039599999997063E-3</c:v>
                </c:pt>
                <c:pt idx="50199">
                  <c:v>1.0039799999997064E-3</c:v>
                </c:pt>
                <c:pt idx="50200">
                  <c:v>1.0039999999997065E-3</c:v>
                </c:pt>
                <c:pt idx="50201">
                  <c:v>1.0040199999997066E-3</c:v>
                </c:pt>
                <c:pt idx="50202">
                  <c:v>1.0040399999997067E-3</c:v>
                </c:pt>
                <c:pt idx="50203">
                  <c:v>1.0040599999997068E-3</c:v>
                </c:pt>
                <c:pt idx="50204">
                  <c:v>1.0040799999997069E-3</c:v>
                </c:pt>
                <c:pt idx="50205">
                  <c:v>1.004099999999707E-3</c:v>
                </c:pt>
                <c:pt idx="50206">
                  <c:v>1.0041199999997071E-3</c:v>
                </c:pt>
                <c:pt idx="50207">
                  <c:v>1.0041399999997072E-3</c:v>
                </c:pt>
                <c:pt idx="50208">
                  <c:v>1.0041599999997073E-3</c:v>
                </c:pt>
                <c:pt idx="50209">
                  <c:v>1.0041799999997074E-3</c:v>
                </c:pt>
                <c:pt idx="50210">
                  <c:v>1.0041999999997075E-3</c:v>
                </c:pt>
                <c:pt idx="50211">
                  <c:v>1.0042199999997076E-3</c:v>
                </c:pt>
                <c:pt idx="50212">
                  <c:v>1.0042399999997077E-3</c:v>
                </c:pt>
                <c:pt idx="50213">
                  <c:v>1.0042599999997078E-3</c:v>
                </c:pt>
                <c:pt idx="50214">
                  <c:v>1.0042799999997079E-3</c:v>
                </c:pt>
                <c:pt idx="50215">
                  <c:v>1.004299999999708E-3</c:v>
                </c:pt>
                <c:pt idx="50216">
                  <c:v>1.0043199999997081E-3</c:v>
                </c:pt>
                <c:pt idx="50217">
                  <c:v>1.0043399999997082E-3</c:v>
                </c:pt>
                <c:pt idx="50218">
                  <c:v>1.0043599999997083E-3</c:v>
                </c:pt>
                <c:pt idx="50219">
                  <c:v>1.0043799999997084E-3</c:v>
                </c:pt>
                <c:pt idx="50220">
                  <c:v>1.0043999999997085E-3</c:v>
                </c:pt>
                <c:pt idx="50221">
                  <c:v>1.0044199999997086E-3</c:v>
                </c:pt>
                <c:pt idx="50222">
                  <c:v>1.0044399999997087E-3</c:v>
                </c:pt>
                <c:pt idx="50223">
                  <c:v>1.0044599999997088E-3</c:v>
                </c:pt>
                <c:pt idx="50224">
                  <c:v>1.0044799999997089E-3</c:v>
                </c:pt>
                <c:pt idx="50225">
                  <c:v>1.004499999999709E-3</c:v>
                </c:pt>
                <c:pt idx="50226">
                  <c:v>1.0045199999997091E-3</c:v>
                </c:pt>
                <c:pt idx="50227">
                  <c:v>1.0045399999997092E-3</c:v>
                </c:pt>
                <c:pt idx="50228">
                  <c:v>1.0045599999997093E-3</c:v>
                </c:pt>
                <c:pt idx="50229">
                  <c:v>1.0045799999997094E-3</c:v>
                </c:pt>
                <c:pt idx="50230">
                  <c:v>1.0045999999997095E-3</c:v>
                </c:pt>
                <c:pt idx="50231">
                  <c:v>1.0046199999997096E-3</c:v>
                </c:pt>
                <c:pt idx="50232">
                  <c:v>1.0046399999997097E-3</c:v>
                </c:pt>
                <c:pt idx="50233">
                  <c:v>1.0046599999997098E-3</c:v>
                </c:pt>
                <c:pt idx="50234">
                  <c:v>1.0046799999997099E-3</c:v>
                </c:pt>
                <c:pt idx="50235">
                  <c:v>1.0046999999997099E-3</c:v>
                </c:pt>
                <c:pt idx="50236">
                  <c:v>1.00471999999971E-3</c:v>
                </c:pt>
                <c:pt idx="50237">
                  <c:v>1.0047399999997101E-3</c:v>
                </c:pt>
                <c:pt idx="50238">
                  <c:v>1.0047599999997102E-3</c:v>
                </c:pt>
                <c:pt idx="50239">
                  <c:v>1.0047799999997103E-3</c:v>
                </c:pt>
                <c:pt idx="50240">
                  <c:v>1.0047999999997104E-3</c:v>
                </c:pt>
                <c:pt idx="50241">
                  <c:v>1.0048199999997105E-3</c:v>
                </c:pt>
                <c:pt idx="50242">
                  <c:v>1.0048399999997106E-3</c:v>
                </c:pt>
                <c:pt idx="50243">
                  <c:v>1.0048599999997107E-3</c:v>
                </c:pt>
                <c:pt idx="50244">
                  <c:v>1.0048799999997108E-3</c:v>
                </c:pt>
                <c:pt idx="50245">
                  <c:v>1.0048999999997109E-3</c:v>
                </c:pt>
                <c:pt idx="50246">
                  <c:v>1.004919999999711E-3</c:v>
                </c:pt>
                <c:pt idx="50247">
                  <c:v>1.0049399999997111E-3</c:v>
                </c:pt>
                <c:pt idx="50248">
                  <c:v>1.0049599999997112E-3</c:v>
                </c:pt>
                <c:pt idx="50249">
                  <c:v>1.0049799999997113E-3</c:v>
                </c:pt>
                <c:pt idx="50250">
                  <c:v>1.0049999999997114E-3</c:v>
                </c:pt>
                <c:pt idx="50251">
                  <c:v>1.0050199999997115E-3</c:v>
                </c:pt>
                <c:pt idx="50252">
                  <c:v>1.0050399999997116E-3</c:v>
                </c:pt>
                <c:pt idx="50253">
                  <c:v>1.0050599999997117E-3</c:v>
                </c:pt>
                <c:pt idx="50254">
                  <c:v>1.0050799999997118E-3</c:v>
                </c:pt>
                <c:pt idx="50255">
                  <c:v>1.0050999999997119E-3</c:v>
                </c:pt>
                <c:pt idx="50256">
                  <c:v>1.005119999999712E-3</c:v>
                </c:pt>
                <c:pt idx="50257">
                  <c:v>1.0051399999997121E-3</c:v>
                </c:pt>
                <c:pt idx="50258">
                  <c:v>1.0051599999997122E-3</c:v>
                </c:pt>
                <c:pt idx="50259">
                  <c:v>1.0051799999997123E-3</c:v>
                </c:pt>
                <c:pt idx="50260">
                  <c:v>1.0051999999997124E-3</c:v>
                </c:pt>
                <c:pt idx="50261">
                  <c:v>1.0052199999997125E-3</c:v>
                </c:pt>
                <c:pt idx="50262">
                  <c:v>1.0052399999997126E-3</c:v>
                </c:pt>
                <c:pt idx="50263">
                  <c:v>1.0052599999997127E-3</c:v>
                </c:pt>
                <c:pt idx="50264">
                  <c:v>1.0052799999997128E-3</c:v>
                </c:pt>
                <c:pt idx="50265">
                  <c:v>1.0052999999997129E-3</c:v>
                </c:pt>
                <c:pt idx="50266">
                  <c:v>1.005319999999713E-3</c:v>
                </c:pt>
                <c:pt idx="50267">
                  <c:v>1.0053399999997131E-3</c:v>
                </c:pt>
                <c:pt idx="50268">
                  <c:v>1.0053599999997132E-3</c:v>
                </c:pt>
                <c:pt idx="50269">
                  <c:v>1.0053799999997133E-3</c:v>
                </c:pt>
                <c:pt idx="50270">
                  <c:v>1.0053999999997134E-3</c:v>
                </c:pt>
                <c:pt idx="50271">
                  <c:v>1.0054199999997135E-3</c:v>
                </c:pt>
                <c:pt idx="50272">
                  <c:v>1.0054399999997136E-3</c:v>
                </c:pt>
                <c:pt idx="50273">
                  <c:v>1.0054599999997137E-3</c:v>
                </c:pt>
                <c:pt idx="50274">
                  <c:v>1.0054799999997138E-3</c:v>
                </c:pt>
                <c:pt idx="50275">
                  <c:v>1.0054999999997139E-3</c:v>
                </c:pt>
                <c:pt idx="50276">
                  <c:v>1.005519999999714E-3</c:v>
                </c:pt>
                <c:pt idx="50277">
                  <c:v>1.0055399999997141E-3</c:v>
                </c:pt>
                <c:pt idx="50278">
                  <c:v>1.0055599999997142E-3</c:v>
                </c:pt>
                <c:pt idx="50279">
                  <c:v>1.0055799999997143E-3</c:v>
                </c:pt>
                <c:pt idx="50280">
                  <c:v>1.0055999999997144E-3</c:v>
                </c:pt>
                <c:pt idx="50281">
                  <c:v>1.0056199999997145E-3</c:v>
                </c:pt>
                <c:pt idx="50282">
                  <c:v>1.0056399999997146E-3</c:v>
                </c:pt>
                <c:pt idx="50283">
                  <c:v>1.0056599999997147E-3</c:v>
                </c:pt>
                <c:pt idx="50284">
                  <c:v>1.0056799999997148E-3</c:v>
                </c:pt>
                <c:pt idx="50285">
                  <c:v>1.0056999999997149E-3</c:v>
                </c:pt>
                <c:pt idx="50286">
                  <c:v>1.0057199999997149E-3</c:v>
                </c:pt>
                <c:pt idx="50287">
                  <c:v>1.005739999999715E-3</c:v>
                </c:pt>
                <c:pt idx="50288">
                  <c:v>1.0057599999997151E-3</c:v>
                </c:pt>
                <c:pt idx="50289">
                  <c:v>1.0057799999997152E-3</c:v>
                </c:pt>
                <c:pt idx="50290">
                  <c:v>1.0057999999997153E-3</c:v>
                </c:pt>
                <c:pt idx="50291">
                  <c:v>1.0058199999997154E-3</c:v>
                </c:pt>
                <c:pt idx="50292">
                  <c:v>1.0058399999997155E-3</c:v>
                </c:pt>
                <c:pt idx="50293">
                  <c:v>1.0058599999997156E-3</c:v>
                </c:pt>
                <c:pt idx="50294">
                  <c:v>1.0058799999997157E-3</c:v>
                </c:pt>
                <c:pt idx="50295">
                  <c:v>1.0058999999997158E-3</c:v>
                </c:pt>
                <c:pt idx="50296">
                  <c:v>1.0059199999997159E-3</c:v>
                </c:pt>
                <c:pt idx="50297">
                  <c:v>1.005939999999716E-3</c:v>
                </c:pt>
                <c:pt idx="50298">
                  <c:v>1.0059599999997161E-3</c:v>
                </c:pt>
                <c:pt idx="50299">
                  <c:v>1.0059799999997162E-3</c:v>
                </c:pt>
                <c:pt idx="50300">
                  <c:v>1.0059999999997163E-3</c:v>
                </c:pt>
                <c:pt idx="50301">
                  <c:v>1.0060199999997164E-3</c:v>
                </c:pt>
                <c:pt idx="50302">
                  <c:v>1.0060399999997165E-3</c:v>
                </c:pt>
                <c:pt idx="50303">
                  <c:v>1.0060599999997166E-3</c:v>
                </c:pt>
                <c:pt idx="50304">
                  <c:v>1.0060799999997167E-3</c:v>
                </c:pt>
                <c:pt idx="50305">
                  <c:v>1.0060999999997168E-3</c:v>
                </c:pt>
                <c:pt idx="50306">
                  <c:v>1.0061199999997169E-3</c:v>
                </c:pt>
                <c:pt idx="50307">
                  <c:v>1.006139999999717E-3</c:v>
                </c:pt>
                <c:pt idx="50308">
                  <c:v>1.0061599999997171E-3</c:v>
                </c:pt>
                <c:pt idx="50309">
                  <c:v>1.0061799999997172E-3</c:v>
                </c:pt>
                <c:pt idx="50310">
                  <c:v>1.0061999999997173E-3</c:v>
                </c:pt>
                <c:pt idx="50311">
                  <c:v>1.0062199999997174E-3</c:v>
                </c:pt>
                <c:pt idx="50312">
                  <c:v>1.0062399999997175E-3</c:v>
                </c:pt>
                <c:pt idx="50313">
                  <c:v>1.0062599999997176E-3</c:v>
                </c:pt>
                <c:pt idx="50314">
                  <c:v>1.0062799999997177E-3</c:v>
                </c:pt>
                <c:pt idx="50315">
                  <c:v>1.0062999999997178E-3</c:v>
                </c:pt>
                <c:pt idx="50316">
                  <c:v>1.0063199999997179E-3</c:v>
                </c:pt>
                <c:pt idx="50317">
                  <c:v>1.006339999999718E-3</c:v>
                </c:pt>
                <c:pt idx="50318">
                  <c:v>1.0063599999997181E-3</c:v>
                </c:pt>
                <c:pt idx="50319">
                  <c:v>1.0063799999997182E-3</c:v>
                </c:pt>
                <c:pt idx="50320">
                  <c:v>1.0063999999997183E-3</c:v>
                </c:pt>
                <c:pt idx="50321">
                  <c:v>1.0064199999997184E-3</c:v>
                </c:pt>
                <c:pt idx="50322">
                  <c:v>1.0064399999997185E-3</c:v>
                </c:pt>
                <c:pt idx="50323">
                  <c:v>1.0064599999997186E-3</c:v>
                </c:pt>
                <c:pt idx="50324">
                  <c:v>1.0064799999997187E-3</c:v>
                </c:pt>
                <c:pt idx="50325">
                  <c:v>1.0064999999997188E-3</c:v>
                </c:pt>
                <c:pt idx="50326">
                  <c:v>1.0065199999997189E-3</c:v>
                </c:pt>
                <c:pt idx="50327">
                  <c:v>1.006539999999719E-3</c:v>
                </c:pt>
                <c:pt idx="50328">
                  <c:v>1.0065599999997191E-3</c:v>
                </c:pt>
                <c:pt idx="50329">
                  <c:v>1.0065799999997192E-3</c:v>
                </c:pt>
                <c:pt idx="50330">
                  <c:v>1.0065999999997193E-3</c:v>
                </c:pt>
                <c:pt idx="50331">
                  <c:v>1.0066199999997194E-3</c:v>
                </c:pt>
                <c:pt idx="50332">
                  <c:v>1.0066399999997195E-3</c:v>
                </c:pt>
                <c:pt idx="50333">
                  <c:v>1.0066599999997196E-3</c:v>
                </c:pt>
                <c:pt idx="50334">
                  <c:v>1.0066799999997197E-3</c:v>
                </c:pt>
                <c:pt idx="50335">
                  <c:v>1.0066999999997198E-3</c:v>
                </c:pt>
                <c:pt idx="50336">
                  <c:v>1.0067199999997199E-3</c:v>
                </c:pt>
                <c:pt idx="50337">
                  <c:v>1.00673999999972E-3</c:v>
                </c:pt>
                <c:pt idx="50338">
                  <c:v>1.00675999999972E-3</c:v>
                </c:pt>
                <c:pt idx="50339">
                  <c:v>1.0067799999997201E-3</c:v>
                </c:pt>
                <c:pt idx="50340">
                  <c:v>1.0067999999997202E-3</c:v>
                </c:pt>
                <c:pt idx="50341">
                  <c:v>1.0068199999997203E-3</c:v>
                </c:pt>
                <c:pt idx="50342">
                  <c:v>1.0068399999997204E-3</c:v>
                </c:pt>
                <c:pt idx="50343">
                  <c:v>1.0068599999997205E-3</c:v>
                </c:pt>
                <c:pt idx="50344">
                  <c:v>1.0068799999997206E-3</c:v>
                </c:pt>
                <c:pt idx="50345">
                  <c:v>1.0068999999997207E-3</c:v>
                </c:pt>
                <c:pt idx="50346">
                  <c:v>1.0069199999997208E-3</c:v>
                </c:pt>
                <c:pt idx="50347">
                  <c:v>1.0069399999997209E-3</c:v>
                </c:pt>
                <c:pt idx="50348">
                  <c:v>1.006959999999721E-3</c:v>
                </c:pt>
                <c:pt idx="50349">
                  <c:v>1.0069799999997211E-3</c:v>
                </c:pt>
                <c:pt idx="50350">
                  <c:v>1.0069999999997212E-3</c:v>
                </c:pt>
                <c:pt idx="50351">
                  <c:v>1.0070199999997213E-3</c:v>
                </c:pt>
                <c:pt idx="50352">
                  <c:v>1.0070399999997214E-3</c:v>
                </c:pt>
                <c:pt idx="50353">
                  <c:v>1.0070599999997215E-3</c:v>
                </c:pt>
                <c:pt idx="50354">
                  <c:v>1.0070799999997216E-3</c:v>
                </c:pt>
                <c:pt idx="50355">
                  <c:v>1.0070999999997217E-3</c:v>
                </c:pt>
                <c:pt idx="50356">
                  <c:v>1.0071199999997218E-3</c:v>
                </c:pt>
                <c:pt idx="50357">
                  <c:v>1.0071399999997219E-3</c:v>
                </c:pt>
                <c:pt idx="50358">
                  <c:v>1.007159999999722E-3</c:v>
                </c:pt>
                <c:pt idx="50359">
                  <c:v>1.0071799999997221E-3</c:v>
                </c:pt>
                <c:pt idx="50360">
                  <c:v>1.0071999999997222E-3</c:v>
                </c:pt>
                <c:pt idx="50361">
                  <c:v>1.0072199999997223E-3</c:v>
                </c:pt>
                <c:pt idx="50362">
                  <c:v>1.0072399999997224E-3</c:v>
                </c:pt>
                <c:pt idx="50363">
                  <c:v>1.0072599999997225E-3</c:v>
                </c:pt>
                <c:pt idx="50364">
                  <c:v>1.0072799999997226E-3</c:v>
                </c:pt>
                <c:pt idx="50365">
                  <c:v>1.0072999999997227E-3</c:v>
                </c:pt>
                <c:pt idx="50366">
                  <c:v>1.0073199999997228E-3</c:v>
                </c:pt>
                <c:pt idx="50367">
                  <c:v>1.0073399999997229E-3</c:v>
                </c:pt>
                <c:pt idx="50368">
                  <c:v>1.007359999999723E-3</c:v>
                </c:pt>
                <c:pt idx="50369">
                  <c:v>1.0073799999997231E-3</c:v>
                </c:pt>
                <c:pt idx="50370">
                  <c:v>1.0073999999997232E-3</c:v>
                </c:pt>
                <c:pt idx="50371">
                  <c:v>1.0074199999997233E-3</c:v>
                </c:pt>
                <c:pt idx="50372">
                  <c:v>1.0074399999997234E-3</c:v>
                </c:pt>
                <c:pt idx="50373">
                  <c:v>1.0074599999997235E-3</c:v>
                </c:pt>
                <c:pt idx="50374">
                  <c:v>1.0074799999997236E-3</c:v>
                </c:pt>
                <c:pt idx="50375">
                  <c:v>1.0074999999997237E-3</c:v>
                </c:pt>
                <c:pt idx="50376">
                  <c:v>1.0075199999997238E-3</c:v>
                </c:pt>
                <c:pt idx="50377">
                  <c:v>1.0075399999997239E-3</c:v>
                </c:pt>
                <c:pt idx="50378">
                  <c:v>1.007559999999724E-3</c:v>
                </c:pt>
                <c:pt idx="50379">
                  <c:v>1.0075799999997241E-3</c:v>
                </c:pt>
                <c:pt idx="50380">
                  <c:v>1.0075999999997242E-3</c:v>
                </c:pt>
                <c:pt idx="50381">
                  <c:v>1.0076199999997243E-3</c:v>
                </c:pt>
                <c:pt idx="50382">
                  <c:v>1.0076399999997244E-3</c:v>
                </c:pt>
                <c:pt idx="50383">
                  <c:v>1.0076599999997245E-3</c:v>
                </c:pt>
                <c:pt idx="50384">
                  <c:v>1.0076799999997246E-3</c:v>
                </c:pt>
                <c:pt idx="50385">
                  <c:v>1.0076999999997247E-3</c:v>
                </c:pt>
                <c:pt idx="50386">
                  <c:v>1.0077199999997248E-3</c:v>
                </c:pt>
                <c:pt idx="50387">
                  <c:v>1.0077399999997249E-3</c:v>
                </c:pt>
                <c:pt idx="50388">
                  <c:v>1.007759999999725E-3</c:v>
                </c:pt>
                <c:pt idx="50389">
                  <c:v>1.0077799999997251E-3</c:v>
                </c:pt>
                <c:pt idx="50390">
                  <c:v>1.0077999999997251E-3</c:v>
                </c:pt>
                <c:pt idx="50391">
                  <c:v>1.0078199999997252E-3</c:v>
                </c:pt>
                <c:pt idx="50392">
                  <c:v>1.0078399999997253E-3</c:v>
                </c:pt>
                <c:pt idx="50393">
                  <c:v>1.0078599999997254E-3</c:v>
                </c:pt>
                <c:pt idx="50394">
                  <c:v>1.0078799999997255E-3</c:v>
                </c:pt>
                <c:pt idx="50395">
                  <c:v>1.0078999999997256E-3</c:v>
                </c:pt>
                <c:pt idx="50396">
                  <c:v>1.0079199999997257E-3</c:v>
                </c:pt>
                <c:pt idx="50397">
                  <c:v>1.0079399999997258E-3</c:v>
                </c:pt>
                <c:pt idx="50398">
                  <c:v>1.0079599999997259E-3</c:v>
                </c:pt>
                <c:pt idx="50399">
                  <c:v>1.007979999999726E-3</c:v>
                </c:pt>
                <c:pt idx="50400">
                  <c:v>1.0079999999997261E-3</c:v>
                </c:pt>
                <c:pt idx="50401">
                  <c:v>1.0080199999997262E-3</c:v>
                </c:pt>
                <c:pt idx="50402">
                  <c:v>1.0080399999997263E-3</c:v>
                </c:pt>
                <c:pt idx="50403">
                  <c:v>1.0080599999997264E-3</c:v>
                </c:pt>
                <c:pt idx="50404">
                  <c:v>1.0080799999997265E-3</c:v>
                </c:pt>
                <c:pt idx="50405">
                  <c:v>1.0080999999997266E-3</c:v>
                </c:pt>
                <c:pt idx="50406">
                  <c:v>1.0081199999997267E-3</c:v>
                </c:pt>
                <c:pt idx="50407">
                  <c:v>1.0081399999997268E-3</c:v>
                </c:pt>
                <c:pt idx="50408">
                  <c:v>1.0081599999997269E-3</c:v>
                </c:pt>
                <c:pt idx="50409">
                  <c:v>1.008179999999727E-3</c:v>
                </c:pt>
                <c:pt idx="50410">
                  <c:v>1.0081999999997271E-3</c:v>
                </c:pt>
                <c:pt idx="50411">
                  <c:v>1.0082199999997272E-3</c:v>
                </c:pt>
                <c:pt idx="50412">
                  <c:v>1.0082399999997273E-3</c:v>
                </c:pt>
                <c:pt idx="50413">
                  <c:v>1.0082599999997274E-3</c:v>
                </c:pt>
                <c:pt idx="50414">
                  <c:v>1.0082799999997275E-3</c:v>
                </c:pt>
                <c:pt idx="50415">
                  <c:v>1.0082999999997276E-3</c:v>
                </c:pt>
                <c:pt idx="50416">
                  <c:v>1.0083199999997277E-3</c:v>
                </c:pt>
                <c:pt idx="50417">
                  <c:v>1.0083399999997278E-3</c:v>
                </c:pt>
                <c:pt idx="50418">
                  <c:v>1.0083599999997279E-3</c:v>
                </c:pt>
                <c:pt idx="50419">
                  <c:v>1.008379999999728E-3</c:v>
                </c:pt>
                <c:pt idx="50420">
                  <c:v>1.0083999999997281E-3</c:v>
                </c:pt>
                <c:pt idx="50421">
                  <c:v>1.0084199999997282E-3</c:v>
                </c:pt>
                <c:pt idx="50422">
                  <c:v>1.0084399999997283E-3</c:v>
                </c:pt>
                <c:pt idx="50423">
                  <c:v>1.0084599999997284E-3</c:v>
                </c:pt>
                <c:pt idx="50424">
                  <c:v>1.0084799999997285E-3</c:v>
                </c:pt>
                <c:pt idx="50425">
                  <c:v>1.0084999999997286E-3</c:v>
                </c:pt>
                <c:pt idx="50426">
                  <c:v>1.0085199999997287E-3</c:v>
                </c:pt>
                <c:pt idx="50427">
                  <c:v>1.0085399999997288E-3</c:v>
                </c:pt>
                <c:pt idx="50428">
                  <c:v>1.0085599999997289E-3</c:v>
                </c:pt>
                <c:pt idx="50429">
                  <c:v>1.008579999999729E-3</c:v>
                </c:pt>
                <c:pt idx="50430">
                  <c:v>1.0085999999997291E-3</c:v>
                </c:pt>
                <c:pt idx="50431">
                  <c:v>1.0086199999997292E-3</c:v>
                </c:pt>
                <c:pt idx="50432">
                  <c:v>1.0086399999997293E-3</c:v>
                </c:pt>
                <c:pt idx="50433">
                  <c:v>1.0086599999997294E-3</c:v>
                </c:pt>
                <c:pt idx="50434">
                  <c:v>1.0086799999997295E-3</c:v>
                </c:pt>
                <c:pt idx="50435">
                  <c:v>1.0086999999997296E-3</c:v>
                </c:pt>
                <c:pt idx="50436">
                  <c:v>1.0087199999997297E-3</c:v>
                </c:pt>
                <c:pt idx="50437">
                  <c:v>1.0087399999997298E-3</c:v>
                </c:pt>
                <c:pt idx="50438">
                  <c:v>1.0087599999997299E-3</c:v>
                </c:pt>
                <c:pt idx="50439">
                  <c:v>1.00877999999973E-3</c:v>
                </c:pt>
                <c:pt idx="50440">
                  <c:v>1.0087999999997301E-3</c:v>
                </c:pt>
                <c:pt idx="50441">
                  <c:v>1.0088199999997301E-3</c:v>
                </c:pt>
                <c:pt idx="50442">
                  <c:v>1.0088399999997302E-3</c:v>
                </c:pt>
                <c:pt idx="50443">
                  <c:v>1.0088599999997303E-3</c:v>
                </c:pt>
                <c:pt idx="50444">
                  <c:v>1.0088799999997304E-3</c:v>
                </c:pt>
                <c:pt idx="50445">
                  <c:v>1.0088999999997305E-3</c:v>
                </c:pt>
                <c:pt idx="50446">
                  <c:v>1.0089199999997306E-3</c:v>
                </c:pt>
                <c:pt idx="50447">
                  <c:v>1.0089399999997307E-3</c:v>
                </c:pt>
                <c:pt idx="50448">
                  <c:v>1.0089599999997308E-3</c:v>
                </c:pt>
                <c:pt idx="50449">
                  <c:v>1.0089799999997309E-3</c:v>
                </c:pt>
                <c:pt idx="50450">
                  <c:v>1.008999999999731E-3</c:v>
                </c:pt>
                <c:pt idx="50451">
                  <c:v>1.0090199999997311E-3</c:v>
                </c:pt>
                <c:pt idx="50452">
                  <c:v>1.0090399999997312E-3</c:v>
                </c:pt>
                <c:pt idx="50453">
                  <c:v>1.0090599999997313E-3</c:v>
                </c:pt>
                <c:pt idx="50454">
                  <c:v>1.0090799999997314E-3</c:v>
                </c:pt>
                <c:pt idx="50455">
                  <c:v>1.0090999999997315E-3</c:v>
                </c:pt>
                <c:pt idx="50456">
                  <c:v>1.0091199999997316E-3</c:v>
                </c:pt>
                <c:pt idx="50457">
                  <c:v>1.0091399999997317E-3</c:v>
                </c:pt>
                <c:pt idx="50458">
                  <c:v>1.0091599999997318E-3</c:v>
                </c:pt>
                <c:pt idx="50459">
                  <c:v>1.0091799999997319E-3</c:v>
                </c:pt>
                <c:pt idx="50460">
                  <c:v>1.009199999999732E-3</c:v>
                </c:pt>
                <c:pt idx="50461">
                  <c:v>1.0092199999997321E-3</c:v>
                </c:pt>
                <c:pt idx="50462">
                  <c:v>1.0092399999997322E-3</c:v>
                </c:pt>
                <c:pt idx="50463">
                  <c:v>1.0092599999997323E-3</c:v>
                </c:pt>
                <c:pt idx="50464">
                  <c:v>1.0092799999997324E-3</c:v>
                </c:pt>
                <c:pt idx="50465">
                  <c:v>1.0092999999997325E-3</c:v>
                </c:pt>
                <c:pt idx="50466">
                  <c:v>1.0093199999997326E-3</c:v>
                </c:pt>
                <c:pt idx="50467">
                  <c:v>1.0093399999997327E-3</c:v>
                </c:pt>
                <c:pt idx="50468">
                  <c:v>1.0093599999997328E-3</c:v>
                </c:pt>
                <c:pt idx="50469">
                  <c:v>1.0093799999997329E-3</c:v>
                </c:pt>
                <c:pt idx="50470">
                  <c:v>1.009399999999733E-3</c:v>
                </c:pt>
                <c:pt idx="50471">
                  <c:v>1.0094199999997331E-3</c:v>
                </c:pt>
                <c:pt idx="50472">
                  <c:v>1.0094399999997332E-3</c:v>
                </c:pt>
                <c:pt idx="50473">
                  <c:v>1.0094599999997333E-3</c:v>
                </c:pt>
                <c:pt idx="50474">
                  <c:v>1.0094799999997334E-3</c:v>
                </c:pt>
                <c:pt idx="50475">
                  <c:v>1.0094999999997335E-3</c:v>
                </c:pt>
                <c:pt idx="50476">
                  <c:v>1.0095199999997336E-3</c:v>
                </c:pt>
                <c:pt idx="50477">
                  <c:v>1.0095399999997337E-3</c:v>
                </c:pt>
                <c:pt idx="50478">
                  <c:v>1.0095599999997338E-3</c:v>
                </c:pt>
                <c:pt idx="50479">
                  <c:v>1.0095799999997339E-3</c:v>
                </c:pt>
                <c:pt idx="50480">
                  <c:v>1.009599999999734E-3</c:v>
                </c:pt>
                <c:pt idx="50481">
                  <c:v>1.0096199999997341E-3</c:v>
                </c:pt>
                <c:pt idx="50482">
                  <c:v>1.0096399999997342E-3</c:v>
                </c:pt>
                <c:pt idx="50483">
                  <c:v>1.0096599999997343E-3</c:v>
                </c:pt>
                <c:pt idx="50484">
                  <c:v>1.0096799999997344E-3</c:v>
                </c:pt>
                <c:pt idx="50485">
                  <c:v>1.0096999999997345E-3</c:v>
                </c:pt>
                <c:pt idx="50486">
                  <c:v>1.0097199999997346E-3</c:v>
                </c:pt>
                <c:pt idx="50487">
                  <c:v>1.0097399999997347E-3</c:v>
                </c:pt>
                <c:pt idx="50488">
                  <c:v>1.0097599999997348E-3</c:v>
                </c:pt>
                <c:pt idx="50489">
                  <c:v>1.0097799999997349E-3</c:v>
                </c:pt>
                <c:pt idx="50490">
                  <c:v>1.009799999999735E-3</c:v>
                </c:pt>
                <c:pt idx="50491">
                  <c:v>1.0098199999997351E-3</c:v>
                </c:pt>
                <c:pt idx="50492">
                  <c:v>1.0098399999997352E-3</c:v>
                </c:pt>
                <c:pt idx="50493">
                  <c:v>1.0098599999997352E-3</c:v>
                </c:pt>
                <c:pt idx="50494">
                  <c:v>1.0098799999997353E-3</c:v>
                </c:pt>
                <c:pt idx="50495">
                  <c:v>1.0098999999997354E-3</c:v>
                </c:pt>
                <c:pt idx="50496">
                  <c:v>1.0099199999997355E-3</c:v>
                </c:pt>
                <c:pt idx="50497">
                  <c:v>1.0099399999997356E-3</c:v>
                </c:pt>
                <c:pt idx="50498">
                  <c:v>1.0099599999997357E-3</c:v>
                </c:pt>
                <c:pt idx="50499">
                  <c:v>1.0099799999997358E-3</c:v>
                </c:pt>
                <c:pt idx="50500">
                  <c:v>1.0099999999997359E-3</c:v>
                </c:pt>
                <c:pt idx="50501">
                  <c:v>1.010019999999736E-3</c:v>
                </c:pt>
                <c:pt idx="50502">
                  <c:v>1.0100399999997361E-3</c:v>
                </c:pt>
                <c:pt idx="50503">
                  <c:v>1.0100599999997362E-3</c:v>
                </c:pt>
                <c:pt idx="50504">
                  <c:v>1.0100799999997363E-3</c:v>
                </c:pt>
                <c:pt idx="50505">
                  <c:v>1.0100999999997364E-3</c:v>
                </c:pt>
                <c:pt idx="50506">
                  <c:v>1.0101199999997365E-3</c:v>
                </c:pt>
                <c:pt idx="50507">
                  <c:v>1.0101399999997366E-3</c:v>
                </c:pt>
                <c:pt idx="50508">
                  <c:v>1.0101599999997367E-3</c:v>
                </c:pt>
                <c:pt idx="50509">
                  <c:v>1.0101799999997368E-3</c:v>
                </c:pt>
                <c:pt idx="50510">
                  <c:v>1.0101999999997369E-3</c:v>
                </c:pt>
                <c:pt idx="50511">
                  <c:v>1.010219999999737E-3</c:v>
                </c:pt>
                <c:pt idx="50512">
                  <c:v>1.0102399999997371E-3</c:v>
                </c:pt>
                <c:pt idx="50513">
                  <c:v>1.0102599999997372E-3</c:v>
                </c:pt>
                <c:pt idx="50514">
                  <c:v>1.0102799999997373E-3</c:v>
                </c:pt>
                <c:pt idx="50515">
                  <c:v>1.0102999999997374E-3</c:v>
                </c:pt>
                <c:pt idx="50516">
                  <c:v>1.0103199999997375E-3</c:v>
                </c:pt>
                <c:pt idx="50517">
                  <c:v>1.0103399999997376E-3</c:v>
                </c:pt>
                <c:pt idx="50518">
                  <c:v>1.0103599999997377E-3</c:v>
                </c:pt>
                <c:pt idx="50519">
                  <c:v>1.0103799999997378E-3</c:v>
                </c:pt>
                <c:pt idx="50520">
                  <c:v>1.0103999999997379E-3</c:v>
                </c:pt>
                <c:pt idx="50521">
                  <c:v>1.010419999999738E-3</c:v>
                </c:pt>
                <c:pt idx="50522">
                  <c:v>1.0104399999997381E-3</c:v>
                </c:pt>
                <c:pt idx="50523">
                  <c:v>1.0104599999997382E-3</c:v>
                </c:pt>
                <c:pt idx="50524">
                  <c:v>1.0104799999997383E-3</c:v>
                </c:pt>
                <c:pt idx="50525">
                  <c:v>1.0104999999997384E-3</c:v>
                </c:pt>
                <c:pt idx="50526">
                  <c:v>1.0105199999997385E-3</c:v>
                </c:pt>
                <c:pt idx="50527">
                  <c:v>1.0105399999997386E-3</c:v>
                </c:pt>
                <c:pt idx="50528">
                  <c:v>1.0105599999997387E-3</c:v>
                </c:pt>
                <c:pt idx="50529">
                  <c:v>1.0105799999997388E-3</c:v>
                </c:pt>
                <c:pt idx="50530">
                  <c:v>1.0105999999997389E-3</c:v>
                </c:pt>
                <c:pt idx="50531">
                  <c:v>1.010619999999739E-3</c:v>
                </c:pt>
                <c:pt idx="50532">
                  <c:v>1.0106399999997391E-3</c:v>
                </c:pt>
                <c:pt idx="50533">
                  <c:v>1.0106599999997392E-3</c:v>
                </c:pt>
                <c:pt idx="50534">
                  <c:v>1.0106799999997393E-3</c:v>
                </c:pt>
                <c:pt idx="50535">
                  <c:v>1.0106999999997394E-3</c:v>
                </c:pt>
                <c:pt idx="50536">
                  <c:v>1.0107199999997395E-3</c:v>
                </c:pt>
                <c:pt idx="50537">
                  <c:v>1.0107399999997396E-3</c:v>
                </c:pt>
                <c:pt idx="50538">
                  <c:v>1.0107599999997397E-3</c:v>
                </c:pt>
                <c:pt idx="50539">
                  <c:v>1.0107799999997398E-3</c:v>
                </c:pt>
                <c:pt idx="50540">
                  <c:v>1.0107999999997399E-3</c:v>
                </c:pt>
                <c:pt idx="50541">
                  <c:v>1.01081999999974E-3</c:v>
                </c:pt>
                <c:pt idx="50542">
                  <c:v>1.0108399999997401E-3</c:v>
                </c:pt>
                <c:pt idx="50543">
                  <c:v>1.0108599999997402E-3</c:v>
                </c:pt>
                <c:pt idx="50544">
                  <c:v>1.0108799999997403E-3</c:v>
                </c:pt>
                <c:pt idx="50545">
                  <c:v>1.0108999999997403E-3</c:v>
                </c:pt>
                <c:pt idx="50546">
                  <c:v>1.0109199999997404E-3</c:v>
                </c:pt>
                <c:pt idx="50547">
                  <c:v>1.0109399999997405E-3</c:v>
                </c:pt>
                <c:pt idx="50548">
                  <c:v>1.0109599999997406E-3</c:v>
                </c:pt>
                <c:pt idx="50549">
                  <c:v>1.0109799999997407E-3</c:v>
                </c:pt>
                <c:pt idx="50550">
                  <c:v>1.0109999999997408E-3</c:v>
                </c:pt>
                <c:pt idx="50551">
                  <c:v>1.0110199999997409E-3</c:v>
                </c:pt>
                <c:pt idx="50552">
                  <c:v>1.011039999999741E-3</c:v>
                </c:pt>
                <c:pt idx="50553">
                  <c:v>1.0110599999997411E-3</c:v>
                </c:pt>
                <c:pt idx="50554">
                  <c:v>1.0110799999997412E-3</c:v>
                </c:pt>
                <c:pt idx="50555">
                  <c:v>1.0110999999997413E-3</c:v>
                </c:pt>
                <c:pt idx="50556">
                  <c:v>1.0111199999997414E-3</c:v>
                </c:pt>
                <c:pt idx="50557">
                  <c:v>1.0111399999997415E-3</c:v>
                </c:pt>
                <c:pt idx="50558">
                  <c:v>1.0111599999997416E-3</c:v>
                </c:pt>
                <c:pt idx="50559">
                  <c:v>1.0111799999997417E-3</c:v>
                </c:pt>
                <c:pt idx="50560">
                  <c:v>1.0111999999997418E-3</c:v>
                </c:pt>
                <c:pt idx="50561">
                  <c:v>1.0112199999997419E-3</c:v>
                </c:pt>
                <c:pt idx="50562">
                  <c:v>1.011239999999742E-3</c:v>
                </c:pt>
                <c:pt idx="50563">
                  <c:v>1.0112599999997421E-3</c:v>
                </c:pt>
                <c:pt idx="50564">
                  <c:v>1.0112799999997422E-3</c:v>
                </c:pt>
                <c:pt idx="50565">
                  <c:v>1.0112999999997423E-3</c:v>
                </c:pt>
                <c:pt idx="50566">
                  <c:v>1.0113199999997424E-3</c:v>
                </c:pt>
                <c:pt idx="50567">
                  <c:v>1.0113399999997425E-3</c:v>
                </c:pt>
                <c:pt idx="50568">
                  <c:v>1.0113599999997426E-3</c:v>
                </c:pt>
                <c:pt idx="50569">
                  <c:v>1.0113799999997427E-3</c:v>
                </c:pt>
                <c:pt idx="50570">
                  <c:v>1.0113999999997428E-3</c:v>
                </c:pt>
                <c:pt idx="50571">
                  <c:v>1.0114199999997429E-3</c:v>
                </c:pt>
                <c:pt idx="50572">
                  <c:v>1.011439999999743E-3</c:v>
                </c:pt>
                <c:pt idx="50573">
                  <c:v>1.0114599999997431E-3</c:v>
                </c:pt>
                <c:pt idx="50574">
                  <c:v>1.0114799999997432E-3</c:v>
                </c:pt>
                <c:pt idx="50575">
                  <c:v>1.0114999999997433E-3</c:v>
                </c:pt>
                <c:pt idx="50576">
                  <c:v>1.0115199999997434E-3</c:v>
                </c:pt>
                <c:pt idx="50577">
                  <c:v>1.0115399999997435E-3</c:v>
                </c:pt>
                <c:pt idx="50578">
                  <c:v>1.0115599999997436E-3</c:v>
                </c:pt>
                <c:pt idx="50579">
                  <c:v>1.0115799999997437E-3</c:v>
                </c:pt>
                <c:pt idx="50580">
                  <c:v>1.0115999999997438E-3</c:v>
                </c:pt>
                <c:pt idx="50581">
                  <c:v>1.0116199999997439E-3</c:v>
                </c:pt>
                <c:pt idx="50582">
                  <c:v>1.011639999999744E-3</c:v>
                </c:pt>
                <c:pt idx="50583">
                  <c:v>1.0116599999997441E-3</c:v>
                </c:pt>
                <c:pt idx="50584">
                  <c:v>1.0116799999997442E-3</c:v>
                </c:pt>
                <c:pt idx="50585">
                  <c:v>1.0116999999997443E-3</c:v>
                </c:pt>
                <c:pt idx="50586">
                  <c:v>1.0117199999997444E-3</c:v>
                </c:pt>
                <c:pt idx="50587">
                  <c:v>1.0117399999997445E-3</c:v>
                </c:pt>
                <c:pt idx="50588">
                  <c:v>1.0117599999997446E-3</c:v>
                </c:pt>
                <c:pt idx="50589">
                  <c:v>1.0117799999997447E-3</c:v>
                </c:pt>
                <c:pt idx="50590">
                  <c:v>1.0117999999997448E-3</c:v>
                </c:pt>
                <c:pt idx="50591">
                  <c:v>1.0118199999997449E-3</c:v>
                </c:pt>
                <c:pt idx="50592">
                  <c:v>1.011839999999745E-3</c:v>
                </c:pt>
                <c:pt idx="50593">
                  <c:v>1.0118599999997451E-3</c:v>
                </c:pt>
                <c:pt idx="50594">
                  <c:v>1.0118799999997452E-3</c:v>
                </c:pt>
                <c:pt idx="50595">
                  <c:v>1.0118999999997453E-3</c:v>
                </c:pt>
                <c:pt idx="50596">
                  <c:v>1.0119199999997453E-3</c:v>
                </c:pt>
                <c:pt idx="50597">
                  <c:v>1.0119399999997454E-3</c:v>
                </c:pt>
                <c:pt idx="50598">
                  <c:v>1.0119599999997455E-3</c:v>
                </c:pt>
                <c:pt idx="50599">
                  <c:v>1.0119799999997456E-3</c:v>
                </c:pt>
                <c:pt idx="50600">
                  <c:v>1.0119999999997457E-3</c:v>
                </c:pt>
                <c:pt idx="50601">
                  <c:v>1.0120199999997458E-3</c:v>
                </c:pt>
                <c:pt idx="50602">
                  <c:v>1.0120399999997459E-3</c:v>
                </c:pt>
                <c:pt idx="50603">
                  <c:v>1.012059999999746E-3</c:v>
                </c:pt>
                <c:pt idx="50604">
                  <c:v>1.0120799999997461E-3</c:v>
                </c:pt>
                <c:pt idx="50605">
                  <c:v>1.0120999999997462E-3</c:v>
                </c:pt>
                <c:pt idx="50606">
                  <c:v>1.0121199999997463E-3</c:v>
                </c:pt>
                <c:pt idx="50607">
                  <c:v>1.0121399999997464E-3</c:v>
                </c:pt>
                <c:pt idx="50608">
                  <c:v>1.0121599999997465E-3</c:v>
                </c:pt>
                <c:pt idx="50609">
                  <c:v>1.0121799999997466E-3</c:v>
                </c:pt>
                <c:pt idx="50610">
                  <c:v>1.0121999999997467E-3</c:v>
                </c:pt>
                <c:pt idx="50611">
                  <c:v>1.0122199999997468E-3</c:v>
                </c:pt>
                <c:pt idx="50612">
                  <c:v>1.0122399999997469E-3</c:v>
                </c:pt>
                <c:pt idx="50613">
                  <c:v>1.012259999999747E-3</c:v>
                </c:pt>
                <c:pt idx="50614">
                  <c:v>1.0122799999997471E-3</c:v>
                </c:pt>
                <c:pt idx="50615">
                  <c:v>1.0122999999997472E-3</c:v>
                </c:pt>
                <c:pt idx="50616">
                  <c:v>1.0123199999997473E-3</c:v>
                </c:pt>
                <c:pt idx="50617">
                  <c:v>1.0123399999997474E-3</c:v>
                </c:pt>
                <c:pt idx="50618">
                  <c:v>1.0123599999997475E-3</c:v>
                </c:pt>
                <c:pt idx="50619">
                  <c:v>1.0123799999997476E-3</c:v>
                </c:pt>
                <c:pt idx="50620">
                  <c:v>1.0123999999997477E-3</c:v>
                </c:pt>
                <c:pt idx="50621">
                  <c:v>1.0124199999997478E-3</c:v>
                </c:pt>
                <c:pt idx="50622">
                  <c:v>1.0124399999997479E-3</c:v>
                </c:pt>
                <c:pt idx="50623">
                  <c:v>1.012459999999748E-3</c:v>
                </c:pt>
                <c:pt idx="50624">
                  <c:v>1.0124799999997481E-3</c:v>
                </c:pt>
                <c:pt idx="50625">
                  <c:v>1.0124999999997482E-3</c:v>
                </c:pt>
                <c:pt idx="50626">
                  <c:v>1.0125199999997483E-3</c:v>
                </c:pt>
                <c:pt idx="50627">
                  <c:v>1.0125399999997484E-3</c:v>
                </c:pt>
                <c:pt idx="50628">
                  <c:v>1.0125599999997485E-3</c:v>
                </c:pt>
                <c:pt idx="50629">
                  <c:v>1.0125799999997486E-3</c:v>
                </c:pt>
                <c:pt idx="50630">
                  <c:v>1.0125999999997487E-3</c:v>
                </c:pt>
                <c:pt idx="50631">
                  <c:v>1.0126199999997488E-3</c:v>
                </c:pt>
                <c:pt idx="50632">
                  <c:v>1.0126399999997489E-3</c:v>
                </c:pt>
                <c:pt idx="50633">
                  <c:v>1.012659999999749E-3</c:v>
                </c:pt>
                <c:pt idx="50634">
                  <c:v>1.0126799999997491E-3</c:v>
                </c:pt>
                <c:pt idx="50635">
                  <c:v>1.0126999999997492E-3</c:v>
                </c:pt>
                <c:pt idx="50636">
                  <c:v>1.0127199999997493E-3</c:v>
                </c:pt>
                <c:pt idx="50637">
                  <c:v>1.0127399999997494E-3</c:v>
                </c:pt>
                <c:pt idx="50638">
                  <c:v>1.0127599999997495E-3</c:v>
                </c:pt>
                <c:pt idx="50639">
                  <c:v>1.0127799999997496E-3</c:v>
                </c:pt>
                <c:pt idx="50640">
                  <c:v>1.0127999999997497E-3</c:v>
                </c:pt>
                <c:pt idx="50641">
                  <c:v>1.0128199999997498E-3</c:v>
                </c:pt>
                <c:pt idx="50642">
                  <c:v>1.0128399999997499E-3</c:v>
                </c:pt>
                <c:pt idx="50643">
                  <c:v>1.01285999999975E-3</c:v>
                </c:pt>
                <c:pt idx="50644">
                  <c:v>1.0128799999997501E-3</c:v>
                </c:pt>
                <c:pt idx="50645">
                  <c:v>1.0128999999997502E-3</c:v>
                </c:pt>
                <c:pt idx="50646">
                  <c:v>1.0129199999997503E-3</c:v>
                </c:pt>
                <c:pt idx="50647">
                  <c:v>1.0129399999997504E-3</c:v>
                </c:pt>
                <c:pt idx="50648">
                  <c:v>1.0129599999997504E-3</c:v>
                </c:pt>
                <c:pt idx="50649">
                  <c:v>1.0129799999997505E-3</c:v>
                </c:pt>
                <c:pt idx="50650">
                  <c:v>1.0129999999997506E-3</c:v>
                </c:pt>
                <c:pt idx="50651">
                  <c:v>1.0130199999997507E-3</c:v>
                </c:pt>
                <c:pt idx="50652">
                  <c:v>1.0130399999997508E-3</c:v>
                </c:pt>
                <c:pt idx="50653">
                  <c:v>1.0130599999997509E-3</c:v>
                </c:pt>
                <c:pt idx="50654">
                  <c:v>1.013079999999751E-3</c:v>
                </c:pt>
                <c:pt idx="50655">
                  <c:v>1.0130999999997511E-3</c:v>
                </c:pt>
                <c:pt idx="50656">
                  <c:v>1.0131199999997512E-3</c:v>
                </c:pt>
                <c:pt idx="50657">
                  <c:v>1.0131399999997513E-3</c:v>
                </c:pt>
                <c:pt idx="50658">
                  <c:v>1.0131599999997514E-3</c:v>
                </c:pt>
                <c:pt idx="50659">
                  <c:v>1.0131799999997515E-3</c:v>
                </c:pt>
                <c:pt idx="50660">
                  <c:v>1.0131999999997516E-3</c:v>
                </c:pt>
                <c:pt idx="50661">
                  <c:v>1.0132199999997517E-3</c:v>
                </c:pt>
                <c:pt idx="50662">
                  <c:v>1.0132399999997518E-3</c:v>
                </c:pt>
                <c:pt idx="50663">
                  <c:v>1.0132599999997519E-3</c:v>
                </c:pt>
                <c:pt idx="50664">
                  <c:v>1.013279999999752E-3</c:v>
                </c:pt>
                <c:pt idx="50665">
                  <c:v>1.0132999999997521E-3</c:v>
                </c:pt>
                <c:pt idx="50666">
                  <c:v>1.0133199999997522E-3</c:v>
                </c:pt>
                <c:pt idx="50667">
                  <c:v>1.0133399999997523E-3</c:v>
                </c:pt>
                <c:pt idx="50668">
                  <c:v>1.0133599999997524E-3</c:v>
                </c:pt>
                <c:pt idx="50669">
                  <c:v>1.0133799999997525E-3</c:v>
                </c:pt>
                <c:pt idx="50670">
                  <c:v>1.0133999999997526E-3</c:v>
                </c:pt>
                <c:pt idx="50671">
                  <c:v>1.0134199999997527E-3</c:v>
                </c:pt>
                <c:pt idx="50672">
                  <c:v>1.0134399999997528E-3</c:v>
                </c:pt>
                <c:pt idx="50673">
                  <c:v>1.0134599999997529E-3</c:v>
                </c:pt>
                <c:pt idx="50674">
                  <c:v>1.013479999999753E-3</c:v>
                </c:pt>
                <c:pt idx="50675">
                  <c:v>1.0134999999997531E-3</c:v>
                </c:pt>
                <c:pt idx="50676">
                  <c:v>1.0135199999997532E-3</c:v>
                </c:pt>
                <c:pt idx="50677">
                  <c:v>1.0135399999997533E-3</c:v>
                </c:pt>
                <c:pt idx="50678">
                  <c:v>1.0135599999997534E-3</c:v>
                </c:pt>
                <c:pt idx="50679">
                  <c:v>1.0135799999997535E-3</c:v>
                </c:pt>
                <c:pt idx="50680">
                  <c:v>1.0135999999997536E-3</c:v>
                </c:pt>
                <c:pt idx="50681">
                  <c:v>1.0136199999997537E-3</c:v>
                </c:pt>
                <c:pt idx="50682">
                  <c:v>1.0136399999997538E-3</c:v>
                </c:pt>
                <c:pt idx="50683">
                  <c:v>1.0136599999997539E-3</c:v>
                </c:pt>
                <c:pt idx="50684">
                  <c:v>1.013679999999754E-3</c:v>
                </c:pt>
                <c:pt idx="50685">
                  <c:v>1.0136999999997541E-3</c:v>
                </c:pt>
                <c:pt idx="50686">
                  <c:v>1.0137199999997542E-3</c:v>
                </c:pt>
                <c:pt idx="50687">
                  <c:v>1.0137399999997543E-3</c:v>
                </c:pt>
                <c:pt idx="50688">
                  <c:v>1.0137599999997544E-3</c:v>
                </c:pt>
                <c:pt idx="50689">
                  <c:v>1.0137799999997545E-3</c:v>
                </c:pt>
                <c:pt idx="50690">
                  <c:v>1.0137999999997546E-3</c:v>
                </c:pt>
                <c:pt idx="50691">
                  <c:v>1.0138199999997547E-3</c:v>
                </c:pt>
                <c:pt idx="50692">
                  <c:v>1.0138399999997548E-3</c:v>
                </c:pt>
                <c:pt idx="50693">
                  <c:v>1.0138599999997549E-3</c:v>
                </c:pt>
                <c:pt idx="50694">
                  <c:v>1.013879999999755E-3</c:v>
                </c:pt>
                <c:pt idx="50695">
                  <c:v>1.0138999999997551E-3</c:v>
                </c:pt>
                <c:pt idx="50696">
                  <c:v>1.0139199999997552E-3</c:v>
                </c:pt>
                <c:pt idx="50697">
                  <c:v>1.0139399999997553E-3</c:v>
                </c:pt>
                <c:pt idx="50698">
                  <c:v>1.0139599999997554E-3</c:v>
                </c:pt>
                <c:pt idx="50699">
                  <c:v>1.0139799999997555E-3</c:v>
                </c:pt>
                <c:pt idx="50700">
                  <c:v>1.0139999999997555E-3</c:v>
                </c:pt>
                <c:pt idx="50701">
                  <c:v>1.0140199999997556E-3</c:v>
                </c:pt>
                <c:pt idx="50702">
                  <c:v>1.0140399999997557E-3</c:v>
                </c:pt>
                <c:pt idx="50703">
                  <c:v>1.0140599999997558E-3</c:v>
                </c:pt>
                <c:pt idx="50704">
                  <c:v>1.0140799999997559E-3</c:v>
                </c:pt>
                <c:pt idx="50705">
                  <c:v>1.014099999999756E-3</c:v>
                </c:pt>
                <c:pt idx="50706">
                  <c:v>1.0141199999997561E-3</c:v>
                </c:pt>
                <c:pt idx="50707">
                  <c:v>1.0141399999997562E-3</c:v>
                </c:pt>
                <c:pt idx="50708">
                  <c:v>1.0141599999997563E-3</c:v>
                </c:pt>
                <c:pt idx="50709">
                  <c:v>1.0141799999997564E-3</c:v>
                </c:pt>
                <c:pt idx="50710">
                  <c:v>1.0141999999997565E-3</c:v>
                </c:pt>
                <c:pt idx="50711">
                  <c:v>1.0142199999997566E-3</c:v>
                </c:pt>
                <c:pt idx="50712">
                  <c:v>1.0142399999997567E-3</c:v>
                </c:pt>
                <c:pt idx="50713">
                  <c:v>1.0142599999997568E-3</c:v>
                </c:pt>
                <c:pt idx="50714">
                  <c:v>1.0142799999997569E-3</c:v>
                </c:pt>
                <c:pt idx="50715">
                  <c:v>1.014299999999757E-3</c:v>
                </c:pt>
                <c:pt idx="50716">
                  <c:v>1.0143199999997571E-3</c:v>
                </c:pt>
                <c:pt idx="50717">
                  <c:v>1.0143399999997572E-3</c:v>
                </c:pt>
                <c:pt idx="50718">
                  <c:v>1.0143599999997573E-3</c:v>
                </c:pt>
                <c:pt idx="50719">
                  <c:v>1.0143799999997574E-3</c:v>
                </c:pt>
                <c:pt idx="50720">
                  <c:v>1.0143999999997575E-3</c:v>
                </c:pt>
                <c:pt idx="50721">
                  <c:v>1.0144199999997576E-3</c:v>
                </c:pt>
                <c:pt idx="50722">
                  <c:v>1.0144399999997577E-3</c:v>
                </c:pt>
                <c:pt idx="50723">
                  <c:v>1.0144599999997578E-3</c:v>
                </c:pt>
                <c:pt idx="50724">
                  <c:v>1.0144799999997579E-3</c:v>
                </c:pt>
                <c:pt idx="50725">
                  <c:v>1.014499999999758E-3</c:v>
                </c:pt>
                <c:pt idx="50726">
                  <c:v>1.0145199999997581E-3</c:v>
                </c:pt>
                <c:pt idx="50727">
                  <c:v>1.0145399999997582E-3</c:v>
                </c:pt>
                <c:pt idx="50728">
                  <c:v>1.0145599999997583E-3</c:v>
                </c:pt>
                <c:pt idx="50729">
                  <c:v>1.0145799999997584E-3</c:v>
                </c:pt>
                <c:pt idx="50730">
                  <c:v>1.0145999999997585E-3</c:v>
                </c:pt>
                <c:pt idx="50731">
                  <c:v>1.0146199999997586E-3</c:v>
                </c:pt>
                <c:pt idx="50732">
                  <c:v>1.0146399999997587E-3</c:v>
                </c:pt>
                <c:pt idx="50733">
                  <c:v>1.0146599999997588E-3</c:v>
                </c:pt>
                <c:pt idx="50734">
                  <c:v>1.0146799999997589E-3</c:v>
                </c:pt>
                <c:pt idx="50735">
                  <c:v>1.014699999999759E-3</c:v>
                </c:pt>
                <c:pt idx="50736">
                  <c:v>1.0147199999997591E-3</c:v>
                </c:pt>
                <c:pt idx="50737">
                  <c:v>1.0147399999997592E-3</c:v>
                </c:pt>
                <c:pt idx="50738">
                  <c:v>1.0147599999997593E-3</c:v>
                </c:pt>
                <c:pt idx="50739">
                  <c:v>1.0147799999997594E-3</c:v>
                </c:pt>
                <c:pt idx="50740">
                  <c:v>1.0147999999997595E-3</c:v>
                </c:pt>
                <c:pt idx="50741">
                  <c:v>1.0148199999997596E-3</c:v>
                </c:pt>
                <c:pt idx="50742">
                  <c:v>1.0148399999997597E-3</c:v>
                </c:pt>
                <c:pt idx="50743">
                  <c:v>1.0148599999997598E-3</c:v>
                </c:pt>
                <c:pt idx="50744">
                  <c:v>1.0148799999997599E-3</c:v>
                </c:pt>
                <c:pt idx="50745">
                  <c:v>1.01489999999976E-3</c:v>
                </c:pt>
                <c:pt idx="50746">
                  <c:v>1.0149199999997601E-3</c:v>
                </c:pt>
                <c:pt idx="50747">
                  <c:v>1.0149399999997602E-3</c:v>
                </c:pt>
                <c:pt idx="50748">
                  <c:v>1.0149599999997603E-3</c:v>
                </c:pt>
                <c:pt idx="50749">
                  <c:v>1.0149799999997604E-3</c:v>
                </c:pt>
                <c:pt idx="50750">
                  <c:v>1.0149999999997605E-3</c:v>
                </c:pt>
                <c:pt idx="50751">
                  <c:v>1.0150199999997605E-3</c:v>
                </c:pt>
                <c:pt idx="50752">
                  <c:v>1.0150399999997606E-3</c:v>
                </c:pt>
                <c:pt idx="50753">
                  <c:v>1.0150599999997607E-3</c:v>
                </c:pt>
                <c:pt idx="50754">
                  <c:v>1.0150799999997608E-3</c:v>
                </c:pt>
                <c:pt idx="50755">
                  <c:v>1.0150999999997609E-3</c:v>
                </c:pt>
                <c:pt idx="50756">
                  <c:v>1.015119999999761E-3</c:v>
                </c:pt>
                <c:pt idx="50757">
                  <c:v>1.0151399999997611E-3</c:v>
                </c:pt>
                <c:pt idx="50758">
                  <c:v>1.0151599999997612E-3</c:v>
                </c:pt>
                <c:pt idx="50759">
                  <c:v>1.0151799999997613E-3</c:v>
                </c:pt>
                <c:pt idx="50760">
                  <c:v>1.0151999999997614E-3</c:v>
                </c:pt>
                <c:pt idx="50761">
                  <c:v>1.0152199999997615E-3</c:v>
                </c:pt>
                <c:pt idx="50762">
                  <c:v>1.0152399999997616E-3</c:v>
                </c:pt>
                <c:pt idx="50763">
                  <c:v>1.0152599999997617E-3</c:v>
                </c:pt>
                <c:pt idx="50764">
                  <c:v>1.0152799999997618E-3</c:v>
                </c:pt>
                <c:pt idx="50765">
                  <c:v>1.0152999999997619E-3</c:v>
                </c:pt>
                <c:pt idx="50766">
                  <c:v>1.015319999999762E-3</c:v>
                </c:pt>
                <c:pt idx="50767">
                  <c:v>1.0153399999997621E-3</c:v>
                </c:pt>
                <c:pt idx="50768">
                  <c:v>1.0153599999997622E-3</c:v>
                </c:pt>
                <c:pt idx="50769">
                  <c:v>1.0153799999997623E-3</c:v>
                </c:pt>
                <c:pt idx="50770">
                  <c:v>1.0153999999997624E-3</c:v>
                </c:pt>
                <c:pt idx="50771">
                  <c:v>1.0154199999997625E-3</c:v>
                </c:pt>
                <c:pt idx="50772">
                  <c:v>1.0154399999997626E-3</c:v>
                </c:pt>
                <c:pt idx="50773">
                  <c:v>1.0154599999997627E-3</c:v>
                </c:pt>
                <c:pt idx="50774">
                  <c:v>1.0154799999997628E-3</c:v>
                </c:pt>
                <c:pt idx="50775">
                  <c:v>1.0154999999997629E-3</c:v>
                </c:pt>
                <c:pt idx="50776">
                  <c:v>1.015519999999763E-3</c:v>
                </c:pt>
                <c:pt idx="50777">
                  <c:v>1.0155399999997631E-3</c:v>
                </c:pt>
                <c:pt idx="50778">
                  <c:v>1.0155599999997632E-3</c:v>
                </c:pt>
                <c:pt idx="50779">
                  <c:v>1.0155799999997633E-3</c:v>
                </c:pt>
                <c:pt idx="50780">
                  <c:v>1.0155999999997634E-3</c:v>
                </c:pt>
                <c:pt idx="50781">
                  <c:v>1.0156199999997635E-3</c:v>
                </c:pt>
                <c:pt idx="50782">
                  <c:v>1.0156399999997636E-3</c:v>
                </c:pt>
                <c:pt idx="50783">
                  <c:v>1.0156599999997637E-3</c:v>
                </c:pt>
                <c:pt idx="50784">
                  <c:v>1.0156799999997638E-3</c:v>
                </c:pt>
                <c:pt idx="50785">
                  <c:v>1.0156999999997639E-3</c:v>
                </c:pt>
                <c:pt idx="50786">
                  <c:v>1.015719999999764E-3</c:v>
                </c:pt>
                <c:pt idx="50787">
                  <c:v>1.0157399999997641E-3</c:v>
                </c:pt>
                <c:pt idx="50788">
                  <c:v>1.0157599999997642E-3</c:v>
                </c:pt>
                <c:pt idx="50789">
                  <c:v>1.0157799999997643E-3</c:v>
                </c:pt>
                <c:pt idx="50790">
                  <c:v>1.0157999999997644E-3</c:v>
                </c:pt>
                <c:pt idx="50791">
                  <c:v>1.0158199999997645E-3</c:v>
                </c:pt>
                <c:pt idx="50792">
                  <c:v>1.0158399999997646E-3</c:v>
                </c:pt>
                <c:pt idx="50793">
                  <c:v>1.0158599999997647E-3</c:v>
                </c:pt>
                <c:pt idx="50794">
                  <c:v>1.0158799999997648E-3</c:v>
                </c:pt>
                <c:pt idx="50795">
                  <c:v>1.0158999999997649E-3</c:v>
                </c:pt>
                <c:pt idx="50796">
                  <c:v>1.015919999999765E-3</c:v>
                </c:pt>
                <c:pt idx="50797">
                  <c:v>1.0159399999997651E-3</c:v>
                </c:pt>
                <c:pt idx="50798">
                  <c:v>1.0159599999997652E-3</c:v>
                </c:pt>
                <c:pt idx="50799">
                  <c:v>1.0159799999997653E-3</c:v>
                </c:pt>
                <c:pt idx="50800">
                  <c:v>1.0159999999997654E-3</c:v>
                </c:pt>
                <c:pt idx="50801">
                  <c:v>1.0160199999997655E-3</c:v>
                </c:pt>
                <c:pt idx="50802">
                  <c:v>1.0160399999997656E-3</c:v>
                </c:pt>
                <c:pt idx="50803">
                  <c:v>1.0160599999997656E-3</c:v>
                </c:pt>
                <c:pt idx="50804">
                  <c:v>1.0160799999997657E-3</c:v>
                </c:pt>
                <c:pt idx="50805">
                  <c:v>1.0160999999997658E-3</c:v>
                </c:pt>
                <c:pt idx="50806">
                  <c:v>1.0161199999997659E-3</c:v>
                </c:pt>
                <c:pt idx="50807">
                  <c:v>1.016139999999766E-3</c:v>
                </c:pt>
                <c:pt idx="50808">
                  <c:v>1.0161599999997661E-3</c:v>
                </c:pt>
                <c:pt idx="50809">
                  <c:v>1.0161799999997662E-3</c:v>
                </c:pt>
                <c:pt idx="50810">
                  <c:v>1.0161999999997663E-3</c:v>
                </c:pt>
                <c:pt idx="50811">
                  <c:v>1.0162199999997664E-3</c:v>
                </c:pt>
                <c:pt idx="50812">
                  <c:v>1.0162399999997665E-3</c:v>
                </c:pt>
                <c:pt idx="50813">
                  <c:v>1.0162599999997666E-3</c:v>
                </c:pt>
                <c:pt idx="50814">
                  <c:v>1.0162799999997667E-3</c:v>
                </c:pt>
                <c:pt idx="50815">
                  <c:v>1.0162999999997668E-3</c:v>
                </c:pt>
                <c:pt idx="50816">
                  <c:v>1.0163199999997669E-3</c:v>
                </c:pt>
                <c:pt idx="50817">
                  <c:v>1.016339999999767E-3</c:v>
                </c:pt>
                <c:pt idx="50818">
                  <c:v>1.0163599999997671E-3</c:v>
                </c:pt>
                <c:pt idx="50819">
                  <c:v>1.0163799999997672E-3</c:v>
                </c:pt>
                <c:pt idx="50820">
                  <c:v>1.0163999999997673E-3</c:v>
                </c:pt>
                <c:pt idx="50821">
                  <c:v>1.0164199999997674E-3</c:v>
                </c:pt>
                <c:pt idx="50822">
                  <c:v>1.0164399999997675E-3</c:v>
                </c:pt>
                <c:pt idx="50823">
                  <c:v>1.0164599999997676E-3</c:v>
                </c:pt>
                <c:pt idx="50824">
                  <c:v>1.0164799999997677E-3</c:v>
                </c:pt>
                <c:pt idx="50825">
                  <c:v>1.0164999999997678E-3</c:v>
                </c:pt>
                <c:pt idx="50826">
                  <c:v>1.0165199999997679E-3</c:v>
                </c:pt>
                <c:pt idx="50827">
                  <c:v>1.016539999999768E-3</c:v>
                </c:pt>
                <c:pt idx="50828">
                  <c:v>1.0165599999997681E-3</c:v>
                </c:pt>
                <c:pt idx="50829">
                  <c:v>1.0165799999997682E-3</c:v>
                </c:pt>
                <c:pt idx="50830">
                  <c:v>1.0165999999997683E-3</c:v>
                </c:pt>
                <c:pt idx="50831">
                  <c:v>1.0166199999997684E-3</c:v>
                </c:pt>
                <c:pt idx="50832">
                  <c:v>1.0166399999997685E-3</c:v>
                </c:pt>
                <c:pt idx="50833">
                  <c:v>1.0166599999997686E-3</c:v>
                </c:pt>
                <c:pt idx="50834">
                  <c:v>1.0166799999997687E-3</c:v>
                </c:pt>
                <c:pt idx="50835">
                  <c:v>1.0166999999997688E-3</c:v>
                </c:pt>
                <c:pt idx="50836">
                  <c:v>1.0167199999997689E-3</c:v>
                </c:pt>
                <c:pt idx="50837">
                  <c:v>1.016739999999769E-3</c:v>
                </c:pt>
                <c:pt idx="50838">
                  <c:v>1.0167599999997691E-3</c:v>
                </c:pt>
                <c:pt idx="50839">
                  <c:v>1.0167799999997692E-3</c:v>
                </c:pt>
                <c:pt idx="50840">
                  <c:v>1.0167999999997693E-3</c:v>
                </c:pt>
                <c:pt idx="50841">
                  <c:v>1.0168199999997694E-3</c:v>
                </c:pt>
                <c:pt idx="50842">
                  <c:v>1.0168399999997695E-3</c:v>
                </c:pt>
                <c:pt idx="50843">
                  <c:v>1.0168599999997696E-3</c:v>
                </c:pt>
                <c:pt idx="50844">
                  <c:v>1.0168799999997697E-3</c:v>
                </c:pt>
                <c:pt idx="50845">
                  <c:v>1.0168999999997698E-3</c:v>
                </c:pt>
                <c:pt idx="50846">
                  <c:v>1.0169199999997699E-3</c:v>
                </c:pt>
                <c:pt idx="50847">
                  <c:v>1.01693999999977E-3</c:v>
                </c:pt>
                <c:pt idx="50848">
                  <c:v>1.0169599999997701E-3</c:v>
                </c:pt>
                <c:pt idx="50849">
                  <c:v>1.0169799999997702E-3</c:v>
                </c:pt>
                <c:pt idx="50850">
                  <c:v>1.0169999999997703E-3</c:v>
                </c:pt>
                <c:pt idx="50851">
                  <c:v>1.0170199999997704E-3</c:v>
                </c:pt>
                <c:pt idx="50852">
                  <c:v>1.0170399999997705E-3</c:v>
                </c:pt>
                <c:pt idx="50853">
                  <c:v>1.0170599999997706E-3</c:v>
                </c:pt>
                <c:pt idx="50854">
                  <c:v>1.0170799999997707E-3</c:v>
                </c:pt>
                <c:pt idx="50855">
                  <c:v>1.0170999999997707E-3</c:v>
                </c:pt>
                <c:pt idx="50856">
                  <c:v>1.0171199999997708E-3</c:v>
                </c:pt>
                <c:pt idx="50857">
                  <c:v>1.0171399999997709E-3</c:v>
                </c:pt>
                <c:pt idx="50858">
                  <c:v>1.017159999999771E-3</c:v>
                </c:pt>
                <c:pt idx="50859">
                  <c:v>1.0171799999997711E-3</c:v>
                </c:pt>
                <c:pt idx="50860">
                  <c:v>1.0171999999997712E-3</c:v>
                </c:pt>
                <c:pt idx="50861">
                  <c:v>1.0172199999997713E-3</c:v>
                </c:pt>
                <c:pt idx="50862">
                  <c:v>1.0172399999997714E-3</c:v>
                </c:pt>
                <c:pt idx="50863">
                  <c:v>1.0172599999997715E-3</c:v>
                </c:pt>
                <c:pt idx="50864">
                  <c:v>1.0172799999997716E-3</c:v>
                </c:pt>
                <c:pt idx="50865">
                  <c:v>1.0172999999997717E-3</c:v>
                </c:pt>
                <c:pt idx="50866">
                  <c:v>1.0173199999997718E-3</c:v>
                </c:pt>
                <c:pt idx="50867">
                  <c:v>1.0173399999997719E-3</c:v>
                </c:pt>
                <c:pt idx="50868">
                  <c:v>1.017359999999772E-3</c:v>
                </c:pt>
                <c:pt idx="50869">
                  <c:v>1.0173799999997721E-3</c:v>
                </c:pt>
                <c:pt idx="50870">
                  <c:v>1.0173999999997722E-3</c:v>
                </c:pt>
                <c:pt idx="50871">
                  <c:v>1.0174199999997723E-3</c:v>
                </c:pt>
                <c:pt idx="50872">
                  <c:v>1.0174399999997724E-3</c:v>
                </c:pt>
                <c:pt idx="50873">
                  <c:v>1.0174599999997725E-3</c:v>
                </c:pt>
                <c:pt idx="50874">
                  <c:v>1.0174799999997726E-3</c:v>
                </c:pt>
                <c:pt idx="50875">
                  <c:v>1.0174999999997727E-3</c:v>
                </c:pt>
                <c:pt idx="50876">
                  <c:v>1.0175199999997728E-3</c:v>
                </c:pt>
                <c:pt idx="50877">
                  <c:v>1.0175399999997729E-3</c:v>
                </c:pt>
                <c:pt idx="50878">
                  <c:v>1.017559999999773E-3</c:v>
                </c:pt>
                <c:pt idx="50879">
                  <c:v>1.0175799999997731E-3</c:v>
                </c:pt>
                <c:pt idx="50880">
                  <c:v>1.0175999999997732E-3</c:v>
                </c:pt>
                <c:pt idx="50881">
                  <c:v>1.0176199999997733E-3</c:v>
                </c:pt>
                <c:pt idx="50882">
                  <c:v>1.0176399999997734E-3</c:v>
                </c:pt>
                <c:pt idx="50883">
                  <c:v>1.0176599999997735E-3</c:v>
                </c:pt>
                <c:pt idx="50884">
                  <c:v>1.0176799999997736E-3</c:v>
                </c:pt>
                <c:pt idx="50885">
                  <c:v>1.0176999999997737E-3</c:v>
                </c:pt>
                <c:pt idx="50886">
                  <c:v>1.0177199999997738E-3</c:v>
                </c:pt>
                <c:pt idx="50887">
                  <c:v>1.0177399999997739E-3</c:v>
                </c:pt>
                <c:pt idx="50888">
                  <c:v>1.017759999999774E-3</c:v>
                </c:pt>
                <c:pt idx="50889">
                  <c:v>1.0177799999997741E-3</c:v>
                </c:pt>
                <c:pt idx="50890">
                  <c:v>1.0177999999997742E-3</c:v>
                </c:pt>
                <c:pt idx="50891">
                  <c:v>1.0178199999997743E-3</c:v>
                </c:pt>
                <c:pt idx="50892">
                  <c:v>1.0178399999997744E-3</c:v>
                </c:pt>
                <c:pt idx="50893">
                  <c:v>1.0178599999997745E-3</c:v>
                </c:pt>
                <c:pt idx="50894">
                  <c:v>1.0178799999997746E-3</c:v>
                </c:pt>
                <c:pt idx="50895">
                  <c:v>1.0178999999997747E-3</c:v>
                </c:pt>
                <c:pt idx="50896">
                  <c:v>1.0179199999997748E-3</c:v>
                </c:pt>
                <c:pt idx="50897">
                  <c:v>1.0179399999997749E-3</c:v>
                </c:pt>
                <c:pt idx="50898">
                  <c:v>1.017959999999775E-3</c:v>
                </c:pt>
                <c:pt idx="50899">
                  <c:v>1.0179799999997751E-3</c:v>
                </c:pt>
                <c:pt idx="50900">
                  <c:v>1.0179999999997752E-3</c:v>
                </c:pt>
                <c:pt idx="50901">
                  <c:v>1.0180199999997753E-3</c:v>
                </c:pt>
                <c:pt idx="50902">
                  <c:v>1.0180399999997754E-3</c:v>
                </c:pt>
                <c:pt idx="50903">
                  <c:v>1.0180599999997755E-3</c:v>
                </c:pt>
                <c:pt idx="50904">
                  <c:v>1.0180799999997756E-3</c:v>
                </c:pt>
                <c:pt idx="50905">
                  <c:v>1.0180999999997757E-3</c:v>
                </c:pt>
                <c:pt idx="50906">
                  <c:v>1.0181199999997757E-3</c:v>
                </c:pt>
                <c:pt idx="50907">
                  <c:v>1.0181399999997758E-3</c:v>
                </c:pt>
                <c:pt idx="50908">
                  <c:v>1.0181599999997759E-3</c:v>
                </c:pt>
                <c:pt idx="50909">
                  <c:v>1.018179999999776E-3</c:v>
                </c:pt>
                <c:pt idx="50910">
                  <c:v>1.0181999999997761E-3</c:v>
                </c:pt>
                <c:pt idx="50911">
                  <c:v>1.0182199999997762E-3</c:v>
                </c:pt>
                <c:pt idx="50912">
                  <c:v>1.0182399999997763E-3</c:v>
                </c:pt>
                <c:pt idx="50913">
                  <c:v>1.0182599999997764E-3</c:v>
                </c:pt>
                <c:pt idx="50914">
                  <c:v>1.0182799999997765E-3</c:v>
                </c:pt>
                <c:pt idx="50915">
                  <c:v>1.0182999999997766E-3</c:v>
                </c:pt>
                <c:pt idx="50916">
                  <c:v>1.0183199999997767E-3</c:v>
                </c:pt>
                <c:pt idx="50917">
                  <c:v>1.0183399999997768E-3</c:v>
                </c:pt>
                <c:pt idx="50918">
                  <c:v>1.0183599999997769E-3</c:v>
                </c:pt>
                <c:pt idx="50919">
                  <c:v>1.018379999999777E-3</c:v>
                </c:pt>
                <c:pt idx="50920">
                  <c:v>1.0183999999997771E-3</c:v>
                </c:pt>
                <c:pt idx="50921">
                  <c:v>1.0184199999997772E-3</c:v>
                </c:pt>
                <c:pt idx="50922">
                  <c:v>1.0184399999997773E-3</c:v>
                </c:pt>
                <c:pt idx="50923">
                  <c:v>1.0184599999997774E-3</c:v>
                </c:pt>
                <c:pt idx="50924">
                  <c:v>1.0184799999997775E-3</c:v>
                </c:pt>
                <c:pt idx="50925">
                  <c:v>1.0184999999997776E-3</c:v>
                </c:pt>
                <c:pt idx="50926">
                  <c:v>1.0185199999997777E-3</c:v>
                </c:pt>
                <c:pt idx="50927">
                  <c:v>1.0185399999997778E-3</c:v>
                </c:pt>
                <c:pt idx="50928">
                  <c:v>1.0185599999997779E-3</c:v>
                </c:pt>
                <c:pt idx="50929">
                  <c:v>1.018579999999778E-3</c:v>
                </c:pt>
                <c:pt idx="50930">
                  <c:v>1.0185999999997781E-3</c:v>
                </c:pt>
                <c:pt idx="50931">
                  <c:v>1.0186199999997782E-3</c:v>
                </c:pt>
                <c:pt idx="50932">
                  <c:v>1.0186399999997783E-3</c:v>
                </c:pt>
                <c:pt idx="50933">
                  <c:v>1.0186599999997784E-3</c:v>
                </c:pt>
                <c:pt idx="50934">
                  <c:v>1.0186799999997785E-3</c:v>
                </c:pt>
                <c:pt idx="50935">
                  <c:v>1.0186999999997786E-3</c:v>
                </c:pt>
                <c:pt idx="50936">
                  <c:v>1.0187199999997787E-3</c:v>
                </c:pt>
                <c:pt idx="50937">
                  <c:v>1.0187399999997788E-3</c:v>
                </c:pt>
                <c:pt idx="50938">
                  <c:v>1.0187599999997789E-3</c:v>
                </c:pt>
                <c:pt idx="50939">
                  <c:v>1.018779999999779E-3</c:v>
                </c:pt>
                <c:pt idx="50940">
                  <c:v>1.0187999999997791E-3</c:v>
                </c:pt>
                <c:pt idx="50941">
                  <c:v>1.0188199999997792E-3</c:v>
                </c:pt>
                <c:pt idx="50942">
                  <c:v>1.0188399999997793E-3</c:v>
                </c:pt>
                <c:pt idx="50943">
                  <c:v>1.0188599999997794E-3</c:v>
                </c:pt>
                <c:pt idx="50944">
                  <c:v>1.0188799999997795E-3</c:v>
                </c:pt>
                <c:pt idx="50945">
                  <c:v>1.0188999999997796E-3</c:v>
                </c:pt>
                <c:pt idx="50946">
                  <c:v>1.0189199999997797E-3</c:v>
                </c:pt>
                <c:pt idx="50947">
                  <c:v>1.0189399999997798E-3</c:v>
                </c:pt>
                <c:pt idx="50948">
                  <c:v>1.0189599999997799E-3</c:v>
                </c:pt>
                <c:pt idx="50949">
                  <c:v>1.01897999999978E-3</c:v>
                </c:pt>
                <c:pt idx="50950">
                  <c:v>1.0189999999997801E-3</c:v>
                </c:pt>
                <c:pt idx="50951">
                  <c:v>1.0190199999997802E-3</c:v>
                </c:pt>
                <c:pt idx="50952">
                  <c:v>1.0190399999997803E-3</c:v>
                </c:pt>
                <c:pt idx="50953">
                  <c:v>1.0190599999997804E-3</c:v>
                </c:pt>
                <c:pt idx="50954">
                  <c:v>1.0190799999997805E-3</c:v>
                </c:pt>
                <c:pt idx="50955">
                  <c:v>1.0190999999997806E-3</c:v>
                </c:pt>
                <c:pt idx="50956">
                  <c:v>1.0191199999997807E-3</c:v>
                </c:pt>
                <c:pt idx="50957">
                  <c:v>1.0191399999997808E-3</c:v>
                </c:pt>
                <c:pt idx="50958">
                  <c:v>1.0191599999997808E-3</c:v>
                </c:pt>
                <c:pt idx="50959">
                  <c:v>1.0191799999997809E-3</c:v>
                </c:pt>
                <c:pt idx="50960">
                  <c:v>1.019199999999781E-3</c:v>
                </c:pt>
                <c:pt idx="50961">
                  <c:v>1.0192199999997811E-3</c:v>
                </c:pt>
                <c:pt idx="50962">
                  <c:v>1.0192399999997812E-3</c:v>
                </c:pt>
                <c:pt idx="50963">
                  <c:v>1.0192599999997813E-3</c:v>
                </c:pt>
                <c:pt idx="50964">
                  <c:v>1.0192799999997814E-3</c:v>
                </c:pt>
                <c:pt idx="50965">
                  <c:v>1.0192999999997815E-3</c:v>
                </c:pt>
                <c:pt idx="50966">
                  <c:v>1.0193199999997816E-3</c:v>
                </c:pt>
                <c:pt idx="50967">
                  <c:v>1.0193399999997817E-3</c:v>
                </c:pt>
                <c:pt idx="50968">
                  <c:v>1.0193599999997818E-3</c:v>
                </c:pt>
                <c:pt idx="50969">
                  <c:v>1.0193799999997819E-3</c:v>
                </c:pt>
                <c:pt idx="50970">
                  <c:v>1.019399999999782E-3</c:v>
                </c:pt>
                <c:pt idx="50971">
                  <c:v>1.0194199999997821E-3</c:v>
                </c:pt>
                <c:pt idx="50972">
                  <c:v>1.0194399999997822E-3</c:v>
                </c:pt>
                <c:pt idx="50973">
                  <c:v>1.0194599999997823E-3</c:v>
                </c:pt>
                <c:pt idx="50974">
                  <c:v>1.0194799999997824E-3</c:v>
                </c:pt>
                <c:pt idx="50975">
                  <c:v>1.0194999999997825E-3</c:v>
                </c:pt>
                <c:pt idx="50976">
                  <c:v>1.0195199999997826E-3</c:v>
                </c:pt>
                <c:pt idx="50977">
                  <c:v>1.0195399999997827E-3</c:v>
                </c:pt>
                <c:pt idx="50978">
                  <c:v>1.0195599999997828E-3</c:v>
                </c:pt>
                <c:pt idx="50979">
                  <c:v>1.0195799999997829E-3</c:v>
                </c:pt>
                <c:pt idx="50980">
                  <c:v>1.019599999999783E-3</c:v>
                </c:pt>
                <c:pt idx="50981">
                  <c:v>1.0196199999997831E-3</c:v>
                </c:pt>
                <c:pt idx="50982">
                  <c:v>1.0196399999997832E-3</c:v>
                </c:pt>
                <c:pt idx="50983">
                  <c:v>1.0196599999997833E-3</c:v>
                </c:pt>
                <c:pt idx="50984">
                  <c:v>1.0196799999997834E-3</c:v>
                </c:pt>
                <c:pt idx="50985">
                  <c:v>1.0196999999997835E-3</c:v>
                </c:pt>
                <c:pt idx="50986">
                  <c:v>1.0197199999997836E-3</c:v>
                </c:pt>
                <c:pt idx="50987">
                  <c:v>1.0197399999997837E-3</c:v>
                </c:pt>
                <c:pt idx="50988">
                  <c:v>1.0197599999997838E-3</c:v>
                </c:pt>
                <c:pt idx="50989">
                  <c:v>1.0197799999997839E-3</c:v>
                </c:pt>
                <c:pt idx="50990">
                  <c:v>1.019799999999784E-3</c:v>
                </c:pt>
                <c:pt idx="50991">
                  <c:v>1.0198199999997841E-3</c:v>
                </c:pt>
                <c:pt idx="50992">
                  <c:v>1.0198399999997842E-3</c:v>
                </c:pt>
                <c:pt idx="50993">
                  <c:v>1.0198599999997843E-3</c:v>
                </c:pt>
                <c:pt idx="50994">
                  <c:v>1.0198799999997844E-3</c:v>
                </c:pt>
                <c:pt idx="50995">
                  <c:v>1.0198999999997845E-3</c:v>
                </c:pt>
                <c:pt idx="50996">
                  <c:v>1.0199199999997846E-3</c:v>
                </c:pt>
                <c:pt idx="50997">
                  <c:v>1.0199399999997847E-3</c:v>
                </c:pt>
                <c:pt idx="50998">
                  <c:v>1.0199599999997848E-3</c:v>
                </c:pt>
                <c:pt idx="50999">
                  <c:v>1.0199799999997849E-3</c:v>
                </c:pt>
                <c:pt idx="51000">
                  <c:v>1.019999999999785E-3</c:v>
                </c:pt>
                <c:pt idx="51001">
                  <c:v>1.0200199999997851E-3</c:v>
                </c:pt>
                <c:pt idx="51002">
                  <c:v>1.0200399999997852E-3</c:v>
                </c:pt>
                <c:pt idx="51003">
                  <c:v>1.0200599999997853E-3</c:v>
                </c:pt>
                <c:pt idx="51004">
                  <c:v>1.0200799999997854E-3</c:v>
                </c:pt>
                <c:pt idx="51005">
                  <c:v>1.0200999999997855E-3</c:v>
                </c:pt>
                <c:pt idx="51006">
                  <c:v>1.0201199999997856E-3</c:v>
                </c:pt>
                <c:pt idx="51007">
                  <c:v>1.0201399999997857E-3</c:v>
                </c:pt>
                <c:pt idx="51008">
                  <c:v>1.0201599999997858E-3</c:v>
                </c:pt>
                <c:pt idx="51009">
                  <c:v>1.0201799999997859E-3</c:v>
                </c:pt>
                <c:pt idx="51010">
                  <c:v>1.0201999999997859E-3</c:v>
                </c:pt>
                <c:pt idx="51011">
                  <c:v>1.020219999999786E-3</c:v>
                </c:pt>
                <c:pt idx="51012">
                  <c:v>1.0202399999997861E-3</c:v>
                </c:pt>
                <c:pt idx="51013">
                  <c:v>1.0202599999997862E-3</c:v>
                </c:pt>
                <c:pt idx="51014">
                  <c:v>1.0202799999997863E-3</c:v>
                </c:pt>
                <c:pt idx="51015">
                  <c:v>1.0202999999997864E-3</c:v>
                </c:pt>
                <c:pt idx="51016">
                  <c:v>1.0203199999997865E-3</c:v>
                </c:pt>
                <c:pt idx="51017">
                  <c:v>1.0203399999997866E-3</c:v>
                </c:pt>
                <c:pt idx="51018">
                  <c:v>1.0203599999997867E-3</c:v>
                </c:pt>
                <c:pt idx="51019">
                  <c:v>1.0203799999997868E-3</c:v>
                </c:pt>
                <c:pt idx="51020">
                  <c:v>1.0203999999997869E-3</c:v>
                </c:pt>
                <c:pt idx="51021">
                  <c:v>1.020419999999787E-3</c:v>
                </c:pt>
                <c:pt idx="51022">
                  <c:v>1.0204399999997871E-3</c:v>
                </c:pt>
                <c:pt idx="51023">
                  <c:v>1.0204599999997872E-3</c:v>
                </c:pt>
                <c:pt idx="51024">
                  <c:v>1.0204799999997873E-3</c:v>
                </c:pt>
                <c:pt idx="51025">
                  <c:v>1.0204999999997874E-3</c:v>
                </c:pt>
                <c:pt idx="51026">
                  <c:v>1.0205199999997875E-3</c:v>
                </c:pt>
                <c:pt idx="51027">
                  <c:v>1.0205399999997876E-3</c:v>
                </c:pt>
                <c:pt idx="51028">
                  <c:v>1.0205599999997877E-3</c:v>
                </c:pt>
                <c:pt idx="51029">
                  <c:v>1.0205799999997878E-3</c:v>
                </c:pt>
                <c:pt idx="51030">
                  <c:v>1.0205999999997879E-3</c:v>
                </c:pt>
                <c:pt idx="51031">
                  <c:v>1.020619999999788E-3</c:v>
                </c:pt>
                <c:pt idx="51032">
                  <c:v>1.0206399999997881E-3</c:v>
                </c:pt>
                <c:pt idx="51033">
                  <c:v>1.0206599999997882E-3</c:v>
                </c:pt>
                <c:pt idx="51034">
                  <c:v>1.0206799999997883E-3</c:v>
                </c:pt>
                <c:pt idx="51035">
                  <c:v>1.0206999999997884E-3</c:v>
                </c:pt>
                <c:pt idx="51036">
                  <c:v>1.0207199999997885E-3</c:v>
                </c:pt>
                <c:pt idx="51037">
                  <c:v>1.0207399999997886E-3</c:v>
                </c:pt>
                <c:pt idx="51038">
                  <c:v>1.0207599999997887E-3</c:v>
                </c:pt>
                <c:pt idx="51039">
                  <c:v>1.0207799999997888E-3</c:v>
                </c:pt>
                <c:pt idx="51040">
                  <c:v>1.0207999999997889E-3</c:v>
                </c:pt>
                <c:pt idx="51041">
                  <c:v>1.020819999999789E-3</c:v>
                </c:pt>
                <c:pt idx="51042">
                  <c:v>1.0208399999997891E-3</c:v>
                </c:pt>
                <c:pt idx="51043">
                  <c:v>1.0208599999997892E-3</c:v>
                </c:pt>
                <c:pt idx="51044">
                  <c:v>1.0208799999997893E-3</c:v>
                </c:pt>
                <c:pt idx="51045">
                  <c:v>1.0208999999997894E-3</c:v>
                </c:pt>
                <c:pt idx="51046">
                  <c:v>1.0209199999997895E-3</c:v>
                </c:pt>
                <c:pt idx="51047">
                  <c:v>1.0209399999997896E-3</c:v>
                </c:pt>
                <c:pt idx="51048">
                  <c:v>1.0209599999997897E-3</c:v>
                </c:pt>
                <c:pt idx="51049">
                  <c:v>1.0209799999997898E-3</c:v>
                </c:pt>
                <c:pt idx="51050">
                  <c:v>1.0209999999997899E-3</c:v>
                </c:pt>
                <c:pt idx="51051">
                  <c:v>1.02101999999979E-3</c:v>
                </c:pt>
                <c:pt idx="51052">
                  <c:v>1.0210399999997901E-3</c:v>
                </c:pt>
                <c:pt idx="51053">
                  <c:v>1.0210599999997902E-3</c:v>
                </c:pt>
                <c:pt idx="51054">
                  <c:v>1.0210799999997903E-3</c:v>
                </c:pt>
                <c:pt idx="51055">
                  <c:v>1.0210999999997904E-3</c:v>
                </c:pt>
                <c:pt idx="51056">
                  <c:v>1.0211199999997905E-3</c:v>
                </c:pt>
                <c:pt idx="51057">
                  <c:v>1.0211399999997906E-3</c:v>
                </c:pt>
                <c:pt idx="51058">
                  <c:v>1.0211599999997907E-3</c:v>
                </c:pt>
                <c:pt idx="51059">
                  <c:v>1.0211799999997908E-3</c:v>
                </c:pt>
                <c:pt idx="51060">
                  <c:v>1.0211999999997909E-3</c:v>
                </c:pt>
                <c:pt idx="51061">
                  <c:v>1.0212199999997909E-3</c:v>
                </c:pt>
                <c:pt idx="51062">
                  <c:v>1.021239999999791E-3</c:v>
                </c:pt>
                <c:pt idx="51063">
                  <c:v>1.0212599999997911E-3</c:v>
                </c:pt>
                <c:pt idx="51064">
                  <c:v>1.0212799999997912E-3</c:v>
                </c:pt>
                <c:pt idx="51065">
                  <c:v>1.0212999999997913E-3</c:v>
                </c:pt>
                <c:pt idx="51066">
                  <c:v>1.0213199999997914E-3</c:v>
                </c:pt>
                <c:pt idx="51067">
                  <c:v>1.0213399999997915E-3</c:v>
                </c:pt>
                <c:pt idx="51068">
                  <c:v>1.0213599999997916E-3</c:v>
                </c:pt>
                <c:pt idx="51069">
                  <c:v>1.0213799999997917E-3</c:v>
                </c:pt>
                <c:pt idx="51070">
                  <c:v>1.0213999999997918E-3</c:v>
                </c:pt>
                <c:pt idx="51071">
                  <c:v>1.0214199999997919E-3</c:v>
                </c:pt>
                <c:pt idx="51072">
                  <c:v>1.021439999999792E-3</c:v>
                </c:pt>
                <c:pt idx="51073">
                  <c:v>1.0214599999997921E-3</c:v>
                </c:pt>
                <c:pt idx="51074">
                  <c:v>1.0214799999997922E-3</c:v>
                </c:pt>
                <c:pt idx="51075">
                  <c:v>1.0214999999997923E-3</c:v>
                </c:pt>
                <c:pt idx="51076">
                  <c:v>1.0215199999997924E-3</c:v>
                </c:pt>
                <c:pt idx="51077">
                  <c:v>1.0215399999997925E-3</c:v>
                </c:pt>
                <c:pt idx="51078">
                  <c:v>1.0215599999997926E-3</c:v>
                </c:pt>
                <c:pt idx="51079">
                  <c:v>1.0215799999997927E-3</c:v>
                </c:pt>
                <c:pt idx="51080">
                  <c:v>1.0215999999997928E-3</c:v>
                </c:pt>
                <c:pt idx="51081">
                  <c:v>1.0216199999997929E-3</c:v>
                </c:pt>
                <c:pt idx="51082">
                  <c:v>1.021639999999793E-3</c:v>
                </c:pt>
                <c:pt idx="51083">
                  <c:v>1.0216599999997931E-3</c:v>
                </c:pt>
                <c:pt idx="51084">
                  <c:v>1.0216799999997932E-3</c:v>
                </c:pt>
                <c:pt idx="51085">
                  <c:v>1.0216999999997933E-3</c:v>
                </c:pt>
                <c:pt idx="51086">
                  <c:v>1.0217199999997934E-3</c:v>
                </c:pt>
                <c:pt idx="51087">
                  <c:v>1.0217399999997935E-3</c:v>
                </c:pt>
                <c:pt idx="51088">
                  <c:v>1.0217599999997936E-3</c:v>
                </c:pt>
                <c:pt idx="51089">
                  <c:v>1.0217799999997937E-3</c:v>
                </c:pt>
                <c:pt idx="51090">
                  <c:v>1.0217999999997938E-3</c:v>
                </c:pt>
                <c:pt idx="51091">
                  <c:v>1.0218199999997939E-3</c:v>
                </c:pt>
                <c:pt idx="51092">
                  <c:v>1.021839999999794E-3</c:v>
                </c:pt>
                <c:pt idx="51093">
                  <c:v>1.0218599999997941E-3</c:v>
                </c:pt>
                <c:pt idx="51094">
                  <c:v>1.0218799999997942E-3</c:v>
                </c:pt>
                <c:pt idx="51095">
                  <c:v>1.0218999999997943E-3</c:v>
                </c:pt>
                <c:pt idx="51096">
                  <c:v>1.0219199999997944E-3</c:v>
                </c:pt>
                <c:pt idx="51097">
                  <c:v>1.0219399999997945E-3</c:v>
                </c:pt>
                <c:pt idx="51098">
                  <c:v>1.0219599999997946E-3</c:v>
                </c:pt>
                <c:pt idx="51099">
                  <c:v>1.0219799999997947E-3</c:v>
                </c:pt>
                <c:pt idx="51100">
                  <c:v>1.0219999999997948E-3</c:v>
                </c:pt>
                <c:pt idx="51101">
                  <c:v>1.0220199999997949E-3</c:v>
                </c:pt>
                <c:pt idx="51102">
                  <c:v>1.022039999999795E-3</c:v>
                </c:pt>
                <c:pt idx="51103">
                  <c:v>1.0220599999997951E-3</c:v>
                </c:pt>
                <c:pt idx="51104">
                  <c:v>1.0220799999997952E-3</c:v>
                </c:pt>
                <c:pt idx="51105">
                  <c:v>1.0220999999997953E-3</c:v>
                </c:pt>
                <c:pt idx="51106">
                  <c:v>1.0221199999997954E-3</c:v>
                </c:pt>
                <c:pt idx="51107">
                  <c:v>1.0221399999997955E-3</c:v>
                </c:pt>
                <c:pt idx="51108">
                  <c:v>1.0221599999997956E-3</c:v>
                </c:pt>
                <c:pt idx="51109">
                  <c:v>1.0221799999997957E-3</c:v>
                </c:pt>
                <c:pt idx="51110">
                  <c:v>1.0221999999997958E-3</c:v>
                </c:pt>
                <c:pt idx="51111">
                  <c:v>1.0222199999997959E-3</c:v>
                </c:pt>
                <c:pt idx="51112">
                  <c:v>1.022239999999796E-3</c:v>
                </c:pt>
                <c:pt idx="51113">
                  <c:v>1.022259999999796E-3</c:v>
                </c:pt>
                <c:pt idx="51114">
                  <c:v>1.0222799999997961E-3</c:v>
                </c:pt>
                <c:pt idx="51115">
                  <c:v>1.0222999999997962E-3</c:v>
                </c:pt>
                <c:pt idx="51116">
                  <c:v>1.0223199999997963E-3</c:v>
                </c:pt>
                <c:pt idx="51117">
                  <c:v>1.0223399999997964E-3</c:v>
                </c:pt>
                <c:pt idx="51118">
                  <c:v>1.0223599999997965E-3</c:v>
                </c:pt>
                <c:pt idx="51119">
                  <c:v>1.0223799999997966E-3</c:v>
                </c:pt>
                <c:pt idx="51120">
                  <c:v>1.0223999999997967E-3</c:v>
                </c:pt>
                <c:pt idx="51121">
                  <c:v>1.0224199999997968E-3</c:v>
                </c:pt>
                <c:pt idx="51122">
                  <c:v>1.0224399999997969E-3</c:v>
                </c:pt>
                <c:pt idx="51123">
                  <c:v>1.022459999999797E-3</c:v>
                </c:pt>
                <c:pt idx="51124">
                  <c:v>1.0224799999997971E-3</c:v>
                </c:pt>
                <c:pt idx="51125">
                  <c:v>1.0224999999997972E-3</c:v>
                </c:pt>
                <c:pt idx="51126">
                  <c:v>1.0225199999997973E-3</c:v>
                </c:pt>
                <c:pt idx="51127">
                  <c:v>1.0225399999997974E-3</c:v>
                </c:pt>
                <c:pt idx="51128">
                  <c:v>1.0225599999997975E-3</c:v>
                </c:pt>
                <c:pt idx="51129">
                  <c:v>1.0225799999997976E-3</c:v>
                </c:pt>
                <c:pt idx="51130">
                  <c:v>1.0225999999997977E-3</c:v>
                </c:pt>
                <c:pt idx="51131">
                  <c:v>1.0226199999997978E-3</c:v>
                </c:pt>
                <c:pt idx="51132">
                  <c:v>1.0226399999997979E-3</c:v>
                </c:pt>
                <c:pt idx="51133">
                  <c:v>1.022659999999798E-3</c:v>
                </c:pt>
                <c:pt idx="51134">
                  <c:v>1.0226799999997981E-3</c:v>
                </c:pt>
                <c:pt idx="51135">
                  <c:v>1.0226999999997982E-3</c:v>
                </c:pt>
                <c:pt idx="51136">
                  <c:v>1.0227199999997983E-3</c:v>
                </c:pt>
                <c:pt idx="51137">
                  <c:v>1.0227399999997984E-3</c:v>
                </c:pt>
                <c:pt idx="51138">
                  <c:v>1.0227599999997985E-3</c:v>
                </c:pt>
                <c:pt idx="51139">
                  <c:v>1.0227799999997986E-3</c:v>
                </c:pt>
                <c:pt idx="51140">
                  <c:v>1.0227999999997987E-3</c:v>
                </c:pt>
                <c:pt idx="51141">
                  <c:v>1.0228199999997988E-3</c:v>
                </c:pt>
                <c:pt idx="51142">
                  <c:v>1.0228399999997989E-3</c:v>
                </c:pt>
                <c:pt idx="51143">
                  <c:v>1.022859999999799E-3</c:v>
                </c:pt>
                <c:pt idx="51144">
                  <c:v>1.0228799999997991E-3</c:v>
                </c:pt>
                <c:pt idx="51145">
                  <c:v>1.0228999999997992E-3</c:v>
                </c:pt>
                <c:pt idx="51146">
                  <c:v>1.0229199999997993E-3</c:v>
                </c:pt>
                <c:pt idx="51147">
                  <c:v>1.0229399999997994E-3</c:v>
                </c:pt>
                <c:pt idx="51148">
                  <c:v>1.0229599999997995E-3</c:v>
                </c:pt>
                <c:pt idx="51149">
                  <c:v>1.0229799999997996E-3</c:v>
                </c:pt>
                <c:pt idx="51150">
                  <c:v>1.0229999999997997E-3</c:v>
                </c:pt>
                <c:pt idx="51151">
                  <c:v>1.0230199999997998E-3</c:v>
                </c:pt>
                <c:pt idx="51152">
                  <c:v>1.0230399999997999E-3</c:v>
                </c:pt>
                <c:pt idx="51153">
                  <c:v>1.0230599999998E-3</c:v>
                </c:pt>
                <c:pt idx="51154">
                  <c:v>1.0230799999998001E-3</c:v>
                </c:pt>
                <c:pt idx="51155">
                  <c:v>1.0230999999998002E-3</c:v>
                </c:pt>
                <c:pt idx="51156">
                  <c:v>1.0231199999998003E-3</c:v>
                </c:pt>
                <c:pt idx="51157">
                  <c:v>1.0231399999998004E-3</c:v>
                </c:pt>
                <c:pt idx="51158">
                  <c:v>1.0231599999998005E-3</c:v>
                </c:pt>
                <c:pt idx="51159">
                  <c:v>1.0231799999998006E-3</c:v>
                </c:pt>
                <c:pt idx="51160">
                  <c:v>1.0231999999998007E-3</c:v>
                </c:pt>
                <c:pt idx="51161">
                  <c:v>1.0232199999998008E-3</c:v>
                </c:pt>
                <c:pt idx="51162">
                  <c:v>1.0232399999998009E-3</c:v>
                </c:pt>
                <c:pt idx="51163">
                  <c:v>1.023259999999801E-3</c:v>
                </c:pt>
                <c:pt idx="51164">
                  <c:v>1.0232799999998011E-3</c:v>
                </c:pt>
                <c:pt idx="51165">
                  <c:v>1.0232999999998011E-3</c:v>
                </c:pt>
                <c:pt idx="51166">
                  <c:v>1.0233199999998012E-3</c:v>
                </c:pt>
                <c:pt idx="51167">
                  <c:v>1.0233399999998013E-3</c:v>
                </c:pt>
                <c:pt idx="51168">
                  <c:v>1.0233599999998014E-3</c:v>
                </c:pt>
                <c:pt idx="51169">
                  <c:v>1.0233799999998015E-3</c:v>
                </c:pt>
                <c:pt idx="51170">
                  <c:v>1.0233999999998016E-3</c:v>
                </c:pt>
                <c:pt idx="51171">
                  <c:v>1.0234199999998017E-3</c:v>
                </c:pt>
                <c:pt idx="51172">
                  <c:v>1.0234399999998018E-3</c:v>
                </c:pt>
                <c:pt idx="51173">
                  <c:v>1.0234599999998019E-3</c:v>
                </c:pt>
                <c:pt idx="51174">
                  <c:v>1.023479999999802E-3</c:v>
                </c:pt>
                <c:pt idx="51175">
                  <c:v>1.0234999999998021E-3</c:v>
                </c:pt>
                <c:pt idx="51176">
                  <c:v>1.0235199999998022E-3</c:v>
                </c:pt>
                <c:pt idx="51177">
                  <c:v>1.0235399999998023E-3</c:v>
                </c:pt>
                <c:pt idx="51178">
                  <c:v>1.0235599999998024E-3</c:v>
                </c:pt>
                <c:pt idx="51179">
                  <c:v>1.0235799999998025E-3</c:v>
                </c:pt>
                <c:pt idx="51180">
                  <c:v>1.0235999999998026E-3</c:v>
                </c:pt>
                <c:pt idx="51181">
                  <c:v>1.0236199999998027E-3</c:v>
                </c:pt>
                <c:pt idx="51182">
                  <c:v>1.0236399999998028E-3</c:v>
                </c:pt>
                <c:pt idx="51183">
                  <c:v>1.0236599999998029E-3</c:v>
                </c:pt>
                <c:pt idx="51184">
                  <c:v>1.023679999999803E-3</c:v>
                </c:pt>
                <c:pt idx="51185">
                  <c:v>1.0236999999998031E-3</c:v>
                </c:pt>
                <c:pt idx="51186">
                  <c:v>1.0237199999998032E-3</c:v>
                </c:pt>
                <c:pt idx="51187">
                  <c:v>1.0237399999998033E-3</c:v>
                </c:pt>
                <c:pt idx="51188">
                  <c:v>1.0237599999998034E-3</c:v>
                </c:pt>
                <c:pt idx="51189">
                  <c:v>1.0237799999998035E-3</c:v>
                </c:pt>
                <c:pt idx="51190">
                  <c:v>1.0237999999998036E-3</c:v>
                </c:pt>
                <c:pt idx="51191">
                  <c:v>1.0238199999998037E-3</c:v>
                </c:pt>
                <c:pt idx="51192">
                  <c:v>1.0238399999998038E-3</c:v>
                </c:pt>
                <c:pt idx="51193">
                  <c:v>1.0238599999998039E-3</c:v>
                </c:pt>
                <c:pt idx="51194">
                  <c:v>1.023879999999804E-3</c:v>
                </c:pt>
                <c:pt idx="51195">
                  <c:v>1.0238999999998041E-3</c:v>
                </c:pt>
                <c:pt idx="51196">
                  <c:v>1.0239199999998042E-3</c:v>
                </c:pt>
                <c:pt idx="51197">
                  <c:v>1.0239399999998043E-3</c:v>
                </c:pt>
                <c:pt idx="51198">
                  <c:v>1.0239599999998044E-3</c:v>
                </c:pt>
                <c:pt idx="51199">
                  <c:v>1.0239799999998045E-3</c:v>
                </c:pt>
                <c:pt idx="51200">
                  <c:v>1.0239999999998046E-3</c:v>
                </c:pt>
                <c:pt idx="51201">
                  <c:v>1.0240199999998047E-3</c:v>
                </c:pt>
                <c:pt idx="51202">
                  <c:v>1.0240399999998048E-3</c:v>
                </c:pt>
                <c:pt idx="51203">
                  <c:v>1.0240599999998049E-3</c:v>
                </c:pt>
                <c:pt idx="51204">
                  <c:v>1.024079999999805E-3</c:v>
                </c:pt>
                <c:pt idx="51205">
                  <c:v>1.0240999999998051E-3</c:v>
                </c:pt>
                <c:pt idx="51206">
                  <c:v>1.0241199999998052E-3</c:v>
                </c:pt>
                <c:pt idx="51207">
                  <c:v>1.0241399999998053E-3</c:v>
                </c:pt>
                <c:pt idx="51208">
                  <c:v>1.0241599999998054E-3</c:v>
                </c:pt>
                <c:pt idx="51209">
                  <c:v>1.0241799999998055E-3</c:v>
                </c:pt>
                <c:pt idx="51210">
                  <c:v>1.0241999999998056E-3</c:v>
                </c:pt>
                <c:pt idx="51211">
                  <c:v>1.0242199999998057E-3</c:v>
                </c:pt>
                <c:pt idx="51212">
                  <c:v>1.0242399999998058E-3</c:v>
                </c:pt>
                <c:pt idx="51213">
                  <c:v>1.0242599999998059E-3</c:v>
                </c:pt>
                <c:pt idx="51214">
                  <c:v>1.024279999999806E-3</c:v>
                </c:pt>
                <c:pt idx="51215">
                  <c:v>1.0242999999998061E-3</c:v>
                </c:pt>
                <c:pt idx="51216">
                  <c:v>1.0243199999998061E-3</c:v>
                </c:pt>
                <c:pt idx="51217">
                  <c:v>1.0243399999998062E-3</c:v>
                </c:pt>
                <c:pt idx="51218">
                  <c:v>1.0243599999998063E-3</c:v>
                </c:pt>
                <c:pt idx="51219">
                  <c:v>1.0243799999998064E-3</c:v>
                </c:pt>
                <c:pt idx="51220">
                  <c:v>1.0243999999998065E-3</c:v>
                </c:pt>
                <c:pt idx="51221">
                  <c:v>1.0244199999998066E-3</c:v>
                </c:pt>
                <c:pt idx="51222">
                  <c:v>1.0244399999998067E-3</c:v>
                </c:pt>
                <c:pt idx="51223">
                  <c:v>1.0244599999998068E-3</c:v>
                </c:pt>
                <c:pt idx="51224">
                  <c:v>1.0244799999998069E-3</c:v>
                </c:pt>
                <c:pt idx="51225">
                  <c:v>1.024499999999807E-3</c:v>
                </c:pt>
                <c:pt idx="51226">
                  <c:v>1.0245199999998071E-3</c:v>
                </c:pt>
                <c:pt idx="51227">
                  <c:v>1.0245399999998072E-3</c:v>
                </c:pt>
                <c:pt idx="51228">
                  <c:v>1.0245599999998073E-3</c:v>
                </c:pt>
                <c:pt idx="51229">
                  <c:v>1.0245799999998074E-3</c:v>
                </c:pt>
                <c:pt idx="51230">
                  <c:v>1.0245999999998075E-3</c:v>
                </c:pt>
                <c:pt idx="51231">
                  <c:v>1.0246199999998076E-3</c:v>
                </c:pt>
                <c:pt idx="51232">
                  <c:v>1.0246399999998077E-3</c:v>
                </c:pt>
                <c:pt idx="51233">
                  <c:v>1.0246599999998078E-3</c:v>
                </c:pt>
                <c:pt idx="51234">
                  <c:v>1.0246799999998079E-3</c:v>
                </c:pt>
                <c:pt idx="51235">
                  <c:v>1.024699999999808E-3</c:v>
                </c:pt>
                <c:pt idx="51236">
                  <c:v>1.0247199999998081E-3</c:v>
                </c:pt>
                <c:pt idx="51237">
                  <c:v>1.0247399999998082E-3</c:v>
                </c:pt>
                <c:pt idx="51238">
                  <c:v>1.0247599999998083E-3</c:v>
                </c:pt>
                <c:pt idx="51239">
                  <c:v>1.0247799999998084E-3</c:v>
                </c:pt>
                <c:pt idx="51240">
                  <c:v>1.0247999999998085E-3</c:v>
                </c:pt>
                <c:pt idx="51241">
                  <c:v>1.0248199999998086E-3</c:v>
                </c:pt>
                <c:pt idx="51242">
                  <c:v>1.0248399999998087E-3</c:v>
                </c:pt>
                <c:pt idx="51243">
                  <c:v>1.0248599999998088E-3</c:v>
                </c:pt>
                <c:pt idx="51244">
                  <c:v>1.0248799999998089E-3</c:v>
                </c:pt>
                <c:pt idx="51245">
                  <c:v>1.024899999999809E-3</c:v>
                </c:pt>
                <c:pt idx="51246">
                  <c:v>1.0249199999998091E-3</c:v>
                </c:pt>
                <c:pt idx="51247">
                  <c:v>1.0249399999998092E-3</c:v>
                </c:pt>
                <c:pt idx="51248">
                  <c:v>1.0249599999998093E-3</c:v>
                </c:pt>
                <c:pt idx="51249">
                  <c:v>1.0249799999998094E-3</c:v>
                </c:pt>
                <c:pt idx="51250">
                  <c:v>1.0249999999998095E-3</c:v>
                </c:pt>
                <c:pt idx="51251">
                  <c:v>1.0250199999998096E-3</c:v>
                </c:pt>
                <c:pt idx="51252">
                  <c:v>1.0250399999998097E-3</c:v>
                </c:pt>
                <c:pt idx="51253">
                  <c:v>1.0250599999998098E-3</c:v>
                </c:pt>
                <c:pt idx="51254">
                  <c:v>1.0250799999998099E-3</c:v>
                </c:pt>
                <c:pt idx="51255">
                  <c:v>1.02509999999981E-3</c:v>
                </c:pt>
                <c:pt idx="51256">
                  <c:v>1.0251199999998101E-3</c:v>
                </c:pt>
                <c:pt idx="51257">
                  <c:v>1.0251399999998102E-3</c:v>
                </c:pt>
                <c:pt idx="51258">
                  <c:v>1.0251599999998103E-3</c:v>
                </c:pt>
                <c:pt idx="51259">
                  <c:v>1.0251799999998104E-3</c:v>
                </c:pt>
                <c:pt idx="51260">
                  <c:v>1.0251999999998105E-3</c:v>
                </c:pt>
                <c:pt idx="51261">
                  <c:v>1.0252199999998106E-3</c:v>
                </c:pt>
                <c:pt idx="51262">
                  <c:v>1.0252399999998107E-3</c:v>
                </c:pt>
                <c:pt idx="51263">
                  <c:v>1.0252599999998108E-3</c:v>
                </c:pt>
                <c:pt idx="51264">
                  <c:v>1.0252799999998109E-3</c:v>
                </c:pt>
                <c:pt idx="51265">
                  <c:v>1.025299999999811E-3</c:v>
                </c:pt>
                <c:pt idx="51266">
                  <c:v>1.0253199999998111E-3</c:v>
                </c:pt>
                <c:pt idx="51267">
                  <c:v>1.0253399999998112E-3</c:v>
                </c:pt>
                <c:pt idx="51268">
                  <c:v>1.0253599999998112E-3</c:v>
                </c:pt>
                <c:pt idx="51269">
                  <c:v>1.0253799999998113E-3</c:v>
                </c:pt>
                <c:pt idx="51270">
                  <c:v>1.0253999999998114E-3</c:v>
                </c:pt>
                <c:pt idx="51271">
                  <c:v>1.0254199999998115E-3</c:v>
                </c:pt>
                <c:pt idx="51272">
                  <c:v>1.0254399999998116E-3</c:v>
                </c:pt>
                <c:pt idx="51273">
                  <c:v>1.0254599999998117E-3</c:v>
                </c:pt>
                <c:pt idx="51274">
                  <c:v>1.0254799999998118E-3</c:v>
                </c:pt>
                <c:pt idx="51275">
                  <c:v>1.0254999999998119E-3</c:v>
                </c:pt>
                <c:pt idx="51276">
                  <c:v>1.025519999999812E-3</c:v>
                </c:pt>
                <c:pt idx="51277">
                  <c:v>1.0255399999998121E-3</c:v>
                </c:pt>
                <c:pt idx="51278">
                  <c:v>1.0255599999998122E-3</c:v>
                </c:pt>
                <c:pt idx="51279">
                  <c:v>1.0255799999998123E-3</c:v>
                </c:pt>
                <c:pt idx="51280">
                  <c:v>1.0255999999998124E-3</c:v>
                </c:pt>
                <c:pt idx="51281">
                  <c:v>1.0256199999998125E-3</c:v>
                </c:pt>
                <c:pt idx="51282">
                  <c:v>1.0256399999998126E-3</c:v>
                </c:pt>
                <c:pt idx="51283">
                  <c:v>1.0256599999998127E-3</c:v>
                </c:pt>
                <c:pt idx="51284">
                  <c:v>1.0256799999998128E-3</c:v>
                </c:pt>
                <c:pt idx="51285">
                  <c:v>1.0256999999998129E-3</c:v>
                </c:pt>
                <c:pt idx="51286">
                  <c:v>1.025719999999813E-3</c:v>
                </c:pt>
                <c:pt idx="51287">
                  <c:v>1.0257399999998131E-3</c:v>
                </c:pt>
                <c:pt idx="51288">
                  <c:v>1.0257599999998132E-3</c:v>
                </c:pt>
                <c:pt idx="51289">
                  <c:v>1.0257799999998133E-3</c:v>
                </c:pt>
                <c:pt idx="51290">
                  <c:v>1.0257999999998134E-3</c:v>
                </c:pt>
                <c:pt idx="51291">
                  <c:v>1.0258199999998135E-3</c:v>
                </c:pt>
                <c:pt idx="51292">
                  <c:v>1.0258399999998136E-3</c:v>
                </c:pt>
                <c:pt idx="51293">
                  <c:v>1.0258599999998137E-3</c:v>
                </c:pt>
                <c:pt idx="51294">
                  <c:v>1.0258799999998138E-3</c:v>
                </c:pt>
                <c:pt idx="51295">
                  <c:v>1.0258999999998139E-3</c:v>
                </c:pt>
                <c:pt idx="51296">
                  <c:v>1.025919999999814E-3</c:v>
                </c:pt>
                <c:pt idx="51297">
                  <c:v>1.0259399999998141E-3</c:v>
                </c:pt>
                <c:pt idx="51298">
                  <c:v>1.0259599999998142E-3</c:v>
                </c:pt>
                <c:pt idx="51299">
                  <c:v>1.0259799999998143E-3</c:v>
                </c:pt>
                <c:pt idx="51300">
                  <c:v>1.0259999999998144E-3</c:v>
                </c:pt>
                <c:pt idx="51301">
                  <c:v>1.0260199999998145E-3</c:v>
                </c:pt>
                <c:pt idx="51302">
                  <c:v>1.0260399999998146E-3</c:v>
                </c:pt>
                <c:pt idx="51303">
                  <c:v>1.0260599999998147E-3</c:v>
                </c:pt>
                <c:pt idx="51304">
                  <c:v>1.0260799999998148E-3</c:v>
                </c:pt>
                <c:pt idx="51305">
                  <c:v>1.0260999999998149E-3</c:v>
                </c:pt>
                <c:pt idx="51306">
                  <c:v>1.026119999999815E-3</c:v>
                </c:pt>
                <c:pt idx="51307">
                  <c:v>1.0261399999998151E-3</c:v>
                </c:pt>
                <c:pt idx="51308">
                  <c:v>1.0261599999998152E-3</c:v>
                </c:pt>
                <c:pt idx="51309">
                  <c:v>1.0261799999998153E-3</c:v>
                </c:pt>
                <c:pt idx="51310">
                  <c:v>1.0261999999998154E-3</c:v>
                </c:pt>
                <c:pt idx="51311">
                  <c:v>1.0262199999998155E-3</c:v>
                </c:pt>
                <c:pt idx="51312">
                  <c:v>1.0262399999998156E-3</c:v>
                </c:pt>
                <c:pt idx="51313">
                  <c:v>1.0262599999998157E-3</c:v>
                </c:pt>
                <c:pt idx="51314">
                  <c:v>1.0262799999998158E-3</c:v>
                </c:pt>
                <c:pt idx="51315">
                  <c:v>1.0262999999998159E-3</c:v>
                </c:pt>
                <c:pt idx="51316">
                  <c:v>1.026319999999816E-3</c:v>
                </c:pt>
                <c:pt idx="51317">
                  <c:v>1.0263399999998161E-3</c:v>
                </c:pt>
                <c:pt idx="51318">
                  <c:v>1.0263599999998162E-3</c:v>
                </c:pt>
                <c:pt idx="51319">
                  <c:v>1.0263799999998163E-3</c:v>
                </c:pt>
                <c:pt idx="51320">
                  <c:v>1.0263999999998163E-3</c:v>
                </c:pt>
                <c:pt idx="51321">
                  <c:v>1.0264199999998164E-3</c:v>
                </c:pt>
                <c:pt idx="51322">
                  <c:v>1.0264399999998165E-3</c:v>
                </c:pt>
                <c:pt idx="51323">
                  <c:v>1.0264599999998166E-3</c:v>
                </c:pt>
                <c:pt idx="51324">
                  <c:v>1.0264799999998167E-3</c:v>
                </c:pt>
                <c:pt idx="51325">
                  <c:v>1.0264999999998168E-3</c:v>
                </c:pt>
                <c:pt idx="51326">
                  <c:v>1.0265199999998169E-3</c:v>
                </c:pt>
                <c:pt idx="51327">
                  <c:v>1.026539999999817E-3</c:v>
                </c:pt>
                <c:pt idx="51328">
                  <c:v>1.0265599999998171E-3</c:v>
                </c:pt>
                <c:pt idx="51329">
                  <c:v>1.0265799999998172E-3</c:v>
                </c:pt>
                <c:pt idx="51330">
                  <c:v>1.0265999999998173E-3</c:v>
                </c:pt>
                <c:pt idx="51331">
                  <c:v>1.0266199999998174E-3</c:v>
                </c:pt>
                <c:pt idx="51332">
                  <c:v>1.0266399999998175E-3</c:v>
                </c:pt>
                <c:pt idx="51333">
                  <c:v>1.0266599999998176E-3</c:v>
                </c:pt>
                <c:pt idx="51334">
                  <c:v>1.0266799999998177E-3</c:v>
                </c:pt>
                <c:pt idx="51335">
                  <c:v>1.0266999999998178E-3</c:v>
                </c:pt>
                <c:pt idx="51336">
                  <c:v>1.0267199999998179E-3</c:v>
                </c:pt>
                <c:pt idx="51337">
                  <c:v>1.026739999999818E-3</c:v>
                </c:pt>
                <c:pt idx="51338">
                  <c:v>1.0267599999998181E-3</c:v>
                </c:pt>
                <c:pt idx="51339">
                  <c:v>1.0267799999998182E-3</c:v>
                </c:pt>
                <c:pt idx="51340">
                  <c:v>1.0267999999998183E-3</c:v>
                </c:pt>
                <c:pt idx="51341">
                  <c:v>1.0268199999998184E-3</c:v>
                </c:pt>
                <c:pt idx="51342">
                  <c:v>1.0268399999998185E-3</c:v>
                </c:pt>
                <c:pt idx="51343">
                  <c:v>1.0268599999998186E-3</c:v>
                </c:pt>
                <c:pt idx="51344">
                  <c:v>1.0268799999998187E-3</c:v>
                </c:pt>
                <c:pt idx="51345">
                  <c:v>1.0268999999998188E-3</c:v>
                </c:pt>
                <c:pt idx="51346">
                  <c:v>1.0269199999998189E-3</c:v>
                </c:pt>
                <c:pt idx="51347">
                  <c:v>1.026939999999819E-3</c:v>
                </c:pt>
                <c:pt idx="51348">
                  <c:v>1.0269599999998191E-3</c:v>
                </c:pt>
                <c:pt idx="51349">
                  <c:v>1.0269799999998192E-3</c:v>
                </c:pt>
                <c:pt idx="51350">
                  <c:v>1.0269999999998193E-3</c:v>
                </c:pt>
                <c:pt idx="51351">
                  <c:v>1.0270199999998194E-3</c:v>
                </c:pt>
                <c:pt idx="51352">
                  <c:v>1.0270399999998195E-3</c:v>
                </c:pt>
                <c:pt idx="51353">
                  <c:v>1.0270599999998196E-3</c:v>
                </c:pt>
                <c:pt idx="51354">
                  <c:v>1.0270799999998197E-3</c:v>
                </c:pt>
                <c:pt idx="51355">
                  <c:v>1.0270999999998198E-3</c:v>
                </c:pt>
                <c:pt idx="51356">
                  <c:v>1.0271199999998199E-3</c:v>
                </c:pt>
                <c:pt idx="51357">
                  <c:v>1.02713999999982E-3</c:v>
                </c:pt>
                <c:pt idx="51358">
                  <c:v>1.0271599999998201E-3</c:v>
                </c:pt>
                <c:pt idx="51359">
                  <c:v>1.0271799999998202E-3</c:v>
                </c:pt>
                <c:pt idx="51360">
                  <c:v>1.0271999999998203E-3</c:v>
                </c:pt>
                <c:pt idx="51361">
                  <c:v>1.0272199999998204E-3</c:v>
                </c:pt>
                <c:pt idx="51362">
                  <c:v>1.0272399999998205E-3</c:v>
                </c:pt>
                <c:pt idx="51363">
                  <c:v>1.0272599999998206E-3</c:v>
                </c:pt>
                <c:pt idx="51364">
                  <c:v>1.0272799999998207E-3</c:v>
                </c:pt>
                <c:pt idx="51365">
                  <c:v>1.0272999999998208E-3</c:v>
                </c:pt>
                <c:pt idx="51366">
                  <c:v>1.0273199999998209E-3</c:v>
                </c:pt>
                <c:pt idx="51367">
                  <c:v>1.027339999999821E-3</c:v>
                </c:pt>
                <c:pt idx="51368">
                  <c:v>1.0273599999998211E-3</c:v>
                </c:pt>
                <c:pt idx="51369">
                  <c:v>1.0273799999998212E-3</c:v>
                </c:pt>
                <c:pt idx="51370">
                  <c:v>1.0273999999998213E-3</c:v>
                </c:pt>
                <c:pt idx="51371">
                  <c:v>1.0274199999998213E-3</c:v>
                </c:pt>
                <c:pt idx="51372">
                  <c:v>1.0274399999998214E-3</c:v>
                </c:pt>
                <c:pt idx="51373">
                  <c:v>1.0274599999998215E-3</c:v>
                </c:pt>
                <c:pt idx="51374">
                  <c:v>1.0274799999998216E-3</c:v>
                </c:pt>
                <c:pt idx="51375">
                  <c:v>1.0274999999998217E-3</c:v>
                </c:pt>
                <c:pt idx="51376">
                  <c:v>1.0275199999998218E-3</c:v>
                </c:pt>
                <c:pt idx="51377">
                  <c:v>1.0275399999998219E-3</c:v>
                </c:pt>
                <c:pt idx="51378">
                  <c:v>1.027559999999822E-3</c:v>
                </c:pt>
                <c:pt idx="51379">
                  <c:v>1.0275799999998221E-3</c:v>
                </c:pt>
                <c:pt idx="51380">
                  <c:v>1.0275999999998222E-3</c:v>
                </c:pt>
                <c:pt idx="51381">
                  <c:v>1.0276199999998223E-3</c:v>
                </c:pt>
                <c:pt idx="51382">
                  <c:v>1.0276399999998224E-3</c:v>
                </c:pt>
                <c:pt idx="51383">
                  <c:v>1.0276599999998225E-3</c:v>
                </c:pt>
                <c:pt idx="51384">
                  <c:v>1.0276799999998226E-3</c:v>
                </c:pt>
                <c:pt idx="51385">
                  <c:v>1.0276999999998227E-3</c:v>
                </c:pt>
                <c:pt idx="51386">
                  <c:v>1.0277199999998228E-3</c:v>
                </c:pt>
                <c:pt idx="51387">
                  <c:v>1.0277399999998229E-3</c:v>
                </c:pt>
                <c:pt idx="51388">
                  <c:v>1.027759999999823E-3</c:v>
                </c:pt>
                <c:pt idx="51389">
                  <c:v>1.0277799999998231E-3</c:v>
                </c:pt>
                <c:pt idx="51390">
                  <c:v>1.0277999999998232E-3</c:v>
                </c:pt>
                <c:pt idx="51391">
                  <c:v>1.0278199999998233E-3</c:v>
                </c:pt>
                <c:pt idx="51392">
                  <c:v>1.0278399999998234E-3</c:v>
                </c:pt>
                <c:pt idx="51393">
                  <c:v>1.0278599999998235E-3</c:v>
                </c:pt>
                <c:pt idx="51394">
                  <c:v>1.0278799999998236E-3</c:v>
                </c:pt>
                <c:pt idx="51395">
                  <c:v>1.0278999999998237E-3</c:v>
                </c:pt>
                <c:pt idx="51396">
                  <c:v>1.0279199999998238E-3</c:v>
                </c:pt>
                <c:pt idx="51397">
                  <c:v>1.0279399999998239E-3</c:v>
                </c:pt>
                <c:pt idx="51398">
                  <c:v>1.027959999999824E-3</c:v>
                </c:pt>
                <c:pt idx="51399">
                  <c:v>1.0279799999998241E-3</c:v>
                </c:pt>
                <c:pt idx="51400">
                  <c:v>1.0279999999998242E-3</c:v>
                </c:pt>
                <c:pt idx="51401">
                  <c:v>1.0280199999998243E-3</c:v>
                </c:pt>
                <c:pt idx="51402">
                  <c:v>1.0280399999998244E-3</c:v>
                </c:pt>
                <c:pt idx="51403">
                  <c:v>1.0280599999998245E-3</c:v>
                </c:pt>
                <c:pt idx="51404">
                  <c:v>1.0280799999998246E-3</c:v>
                </c:pt>
                <c:pt idx="51405">
                  <c:v>1.0280999999998247E-3</c:v>
                </c:pt>
                <c:pt idx="51406">
                  <c:v>1.0281199999998248E-3</c:v>
                </c:pt>
                <c:pt idx="51407">
                  <c:v>1.0281399999998249E-3</c:v>
                </c:pt>
                <c:pt idx="51408">
                  <c:v>1.028159999999825E-3</c:v>
                </c:pt>
                <c:pt idx="51409">
                  <c:v>1.0281799999998251E-3</c:v>
                </c:pt>
                <c:pt idx="51410">
                  <c:v>1.0281999999998252E-3</c:v>
                </c:pt>
                <c:pt idx="51411">
                  <c:v>1.0282199999998253E-3</c:v>
                </c:pt>
                <c:pt idx="51412">
                  <c:v>1.0282399999998254E-3</c:v>
                </c:pt>
                <c:pt idx="51413">
                  <c:v>1.0282599999998255E-3</c:v>
                </c:pt>
                <c:pt idx="51414">
                  <c:v>1.0282799999998256E-3</c:v>
                </c:pt>
                <c:pt idx="51415">
                  <c:v>1.0282999999998257E-3</c:v>
                </c:pt>
                <c:pt idx="51416">
                  <c:v>1.0283199999998258E-3</c:v>
                </c:pt>
                <c:pt idx="51417">
                  <c:v>1.0283399999998259E-3</c:v>
                </c:pt>
                <c:pt idx="51418">
                  <c:v>1.028359999999826E-3</c:v>
                </c:pt>
                <c:pt idx="51419">
                  <c:v>1.0283799999998261E-3</c:v>
                </c:pt>
                <c:pt idx="51420">
                  <c:v>1.0283999999998262E-3</c:v>
                </c:pt>
                <c:pt idx="51421">
                  <c:v>1.0284199999998263E-3</c:v>
                </c:pt>
                <c:pt idx="51422">
                  <c:v>1.0284399999998264E-3</c:v>
                </c:pt>
                <c:pt idx="51423">
                  <c:v>1.0284599999998264E-3</c:v>
                </c:pt>
                <c:pt idx="51424">
                  <c:v>1.0284799999998265E-3</c:v>
                </c:pt>
                <c:pt idx="51425">
                  <c:v>1.0284999999998266E-3</c:v>
                </c:pt>
                <c:pt idx="51426">
                  <c:v>1.0285199999998267E-3</c:v>
                </c:pt>
                <c:pt idx="51427">
                  <c:v>1.0285399999998268E-3</c:v>
                </c:pt>
                <c:pt idx="51428">
                  <c:v>1.0285599999998269E-3</c:v>
                </c:pt>
                <c:pt idx="51429">
                  <c:v>1.028579999999827E-3</c:v>
                </c:pt>
                <c:pt idx="51430">
                  <c:v>1.0285999999998271E-3</c:v>
                </c:pt>
                <c:pt idx="51431">
                  <c:v>1.0286199999998272E-3</c:v>
                </c:pt>
                <c:pt idx="51432">
                  <c:v>1.0286399999998273E-3</c:v>
                </c:pt>
                <c:pt idx="51433">
                  <c:v>1.0286599999998274E-3</c:v>
                </c:pt>
                <c:pt idx="51434">
                  <c:v>1.0286799999998275E-3</c:v>
                </c:pt>
                <c:pt idx="51435">
                  <c:v>1.0286999999998276E-3</c:v>
                </c:pt>
                <c:pt idx="51436">
                  <c:v>1.0287199999998277E-3</c:v>
                </c:pt>
                <c:pt idx="51437">
                  <c:v>1.0287399999998278E-3</c:v>
                </c:pt>
                <c:pt idx="51438">
                  <c:v>1.0287599999998279E-3</c:v>
                </c:pt>
                <c:pt idx="51439">
                  <c:v>1.028779999999828E-3</c:v>
                </c:pt>
                <c:pt idx="51440">
                  <c:v>1.0287999999998281E-3</c:v>
                </c:pt>
                <c:pt idx="51441">
                  <c:v>1.0288199999998282E-3</c:v>
                </c:pt>
                <c:pt idx="51442">
                  <c:v>1.0288399999998283E-3</c:v>
                </c:pt>
                <c:pt idx="51443">
                  <c:v>1.0288599999998284E-3</c:v>
                </c:pt>
                <c:pt idx="51444">
                  <c:v>1.0288799999998285E-3</c:v>
                </c:pt>
                <c:pt idx="51445">
                  <c:v>1.0288999999998286E-3</c:v>
                </c:pt>
                <c:pt idx="51446">
                  <c:v>1.0289199999998287E-3</c:v>
                </c:pt>
                <c:pt idx="51447">
                  <c:v>1.0289399999998288E-3</c:v>
                </c:pt>
                <c:pt idx="51448">
                  <c:v>1.0289599999998289E-3</c:v>
                </c:pt>
                <c:pt idx="51449">
                  <c:v>1.028979999999829E-3</c:v>
                </c:pt>
                <c:pt idx="51450">
                  <c:v>1.0289999999998291E-3</c:v>
                </c:pt>
                <c:pt idx="51451">
                  <c:v>1.0290199999998292E-3</c:v>
                </c:pt>
                <c:pt idx="51452">
                  <c:v>1.0290399999998293E-3</c:v>
                </c:pt>
                <c:pt idx="51453">
                  <c:v>1.0290599999998294E-3</c:v>
                </c:pt>
                <c:pt idx="51454">
                  <c:v>1.0290799999998295E-3</c:v>
                </c:pt>
                <c:pt idx="51455">
                  <c:v>1.0290999999998296E-3</c:v>
                </c:pt>
                <c:pt idx="51456">
                  <c:v>1.0291199999998297E-3</c:v>
                </c:pt>
                <c:pt idx="51457">
                  <c:v>1.0291399999998298E-3</c:v>
                </c:pt>
                <c:pt idx="51458">
                  <c:v>1.0291599999998299E-3</c:v>
                </c:pt>
                <c:pt idx="51459">
                  <c:v>1.02917999999983E-3</c:v>
                </c:pt>
                <c:pt idx="51460">
                  <c:v>1.0291999999998301E-3</c:v>
                </c:pt>
                <c:pt idx="51461">
                  <c:v>1.0292199999998302E-3</c:v>
                </c:pt>
                <c:pt idx="51462">
                  <c:v>1.0292399999998303E-3</c:v>
                </c:pt>
                <c:pt idx="51463">
                  <c:v>1.0292599999998304E-3</c:v>
                </c:pt>
                <c:pt idx="51464">
                  <c:v>1.0292799999998305E-3</c:v>
                </c:pt>
                <c:pt idx="51465">
                  <c:v>1.0292999999998306E-3</c:v>
                </c:pt>
                <c:pt idx="51466">
                  <c:v>1.0293199999998307E-3</c:v>
                </c:pt>
                <c:pt idx="51467">
                  <c:v>1.0293399999998308E-3</c:v>
                </c:pt>
                <c:pt idx="51468">
                  <c:v>1.0293599999998309E-3</c:v>
                </c:pt>
                <c:pt idx="51469">
                  <c:v>1.029379999999831E-3</c:v>
                </c:pt>
                <c:pt idx="51470">
                  <c:v>1.0293999999998311E-3</c:v>
                </c:pt>
                <c:pt idx="51471">
                  <c:v>1.0294199999998312E-3</c:v>
                </c:pt>
                <c:pt idx="51472">
                  <c:v>1.0294399999998313E-3</c:v>
                </c:pt>
                <c:pt idx="51473">
                  <c:v>1.0294599999998314E-3</c:v>
                </c:pt>
                <c:pt idx="51474">
                  <c:v>1.0294799999998315E-3</c:v>
                </c:pt>
                <c:pt idx="51475">
                  <c:v>1.0294999999998315E-3</c:v>
                </c:pt>
                <c:pt idx="51476">
                  <c:v>1.0295199999998316E-3</c:v>
                </c:pt>
                <c:pt idx="51477">
                  <c:v>1.0295399999998317E-3</c:v>
                </c:pt>
                <c:pt idx="51478">
                  <c:v>1.0295599999998318E-3</c:v>
                </c:pt>
                <c:pt idx="51479">
                  <c:v>1.0295799999998319E-3</c:v>
                </c:pt>
                <c:pt idx="51480">
                  <c:v>1.029599999999832E-3</c:v>
                </c:pt>
                <c:pt idx="51481">
                  <c:v>1.0296199999998321E-3</c:v>
                </c:pt>
                <c:pt idx="51482">
                  <c:v>1.0296399999998322E-3</c:v>
                </c:pt>
                <c:pt idx="51483">
                  <c:v>1.0296599999998323E-3</c:v>
                </c:pt>
                <c:pt idx="51484">
                  <c:v>1.0296799999998324E-3</c:v>
                </c:pt>
                <c:pt idx="51485">
                  <c:v>1.0296999999998325E-3</c:v>
                </c:pt>
                <c:pt idx="51486">
                  <c:v>1.0297199999998326E-3</c:v>
                </c:pt>
                <c:pt idx="51487">
                  <c:v>1.0297399999998327E-3</c:v>
                </c:pt>
                <c:pt idx="51488">
                  <c:v>1.0297599999998328E-3</c:v>
                </c:pt>
                <c:pt idx="51489">
                  <c:v>1.0297799999998329E-3</c:v>
                </c:pt>
                <c:pt idx="51490">
                  <c:v>1.029799999999833E-3</c:v>
                </c:pt>
                <c:pt idx="51491">
                  <c:v>1.0298199999998331E-3</c:v>
                </c:pt>
                <c:pt idx="51492">
                  <c:v>1.0298399999998332E-3</c:v>
                </c:pt>
                <c:pt idx="51493">
                  <c:v>1.0298599999998333E-3</c:v>
                </c:pt>
                <c:pt idx="51494">
                  <c:v>1.0298799999998334E-3</c:v>
                </c:pt>
                <c:pt idx="51495">
                  <c:v>1.0298999999998335E-3</c:v>
                </c:pt>
                <c:pt idx="51496">
                  <c:v>1.0299199999998336E-3</c:v>
                </c:pt>
                <c:pt idx="51497">
                  <c:v>1.0299399999998337E-3</c:v>
                </c:pt>
                <c:pt idx="51498">
                  <c:v>1.0299599999998338E-3</c:v>
                </c:pt>
                <c:pt idx="51499">
                  <c:v>1.0299799999998339E-3</c:v>
                </c:pt>
                <c:pt idx="51500">
                  <c:v>1.029999999999834E-3</c:v>
                </c:pt>
                <c:pt idx="51501">
                  <c:v>1.0300199999998341E-3</c:v>
                </c:pt>
                <c:pt idx="51502">
                  <c:v>1.0300399999998342E-3</c:v>
                </c:pt>
                <c:pt idx="51503">
                  <c:v>1.0300599999998343E-3</c:v>
                </c:pt>
                <c:pt idx="51504">
                  <c:v>1.0300799999998344E-3</c:v>
                </c:pt>
                <c:pt idx="51505">
                  <c:v>1.0300999999998345E-3</c:v>
                </c:pt>
                <c:pt idx="51506">
                  <c:v>1.0301199999998346E-3</c:v>
                </c:pt>
                <c:pt idx="51507">
                  <c:v>1.0301399999998347E-3</c:v>
                </c:pt>
                <c:pt idx="51508">
                  <c:v>1.0301599999998348E-3</c:v>
                </c:pt>
                <c:pt idx="51509">
                  <c:v>1.0301799999998349E-3</c:v>
                </c:pt>
                <c:pt idx="51510">
                  <c:v>1.030199999999835E-3</c:v>
                </c:pt>
                <c:pt idx="51511">
                  <c:v>1.0302199999998351E-3</c:v>
                </c:pt>
                <c:pt idx="51512">
                  <c:v>1.0302399999998352E-3</c:v>
                </c:pt>
                <c:pt idx="51513">
                  <c:v>1.0302599999998353E-3</c:v>
                </c:pt>
                <c:pt idx="51514">
                  <c:v>1.0302799999998354E-3</c:v>
                </c:pt>
                <c:pt idx="51515">
                  <c:v>1.0302999999998355E-3</c:v>
                </c:pt>
                <c:pt idx="51516">
                  <c:v>1.0303199999998356E-3</c:v>
                </c:pt>
                <c:pt idx="51517">
                  <c:v>1.0303399999998357E-3</c:v>
                </c:pt>
                <c:pt idx="51518">
                  <c:v>1.0303599999998358E-3</c:v>
                </c:pt>
                <c:pt idx="51519">
                  <c:v>1.0303799999998359E-3</c:v>
                </c:pt>
                <c:pt idx="51520">
                  <c:v>1.030399999999836E-3</c:v>
                </c:pt>
                <c:pt idx="51521">
                  <c:v>1.0304199999998361E-3</c:v>
                </c:pt>
                <c:pt idx="51522">
                  <c:v>1.0304399999998362E-3</c:v>
                </c:pt>
                <c:pt idx="51523">
                  <c:v>1.0304599999998363E-3</c:v>
                </c:pt>
                <c:pt idx="51524">
                  <c:v>1.0304799999998364E-3</c:v>
                </c:pt>
                <c:pt idx="51525">
                  <c:v>1.0304999999998365E-3</c:v>
                </c:pt>
                <c:pt idx="51526">
                  <c:v>1.0305199999998365E-3</c:v>
                </c:pt>
                <c:pt idx="51527">
                  <c:v>1.0305399999998366E-3</c:v>
                </c:pt>
                <c:pt idx="51528">
                  <c:v>1.0305599999998367E-3</c:v>
                </c:pt>
                <c:pt idx="51529">
                  <c:v>1.0305799999998368E-3</c:v>
                </c:pt>
                <c:pt idx="51530">
                  <c:v>1.0305999999998369E-3</c:v>
                </c:pt>
                <c:pt idx="51531">
                  <c:v>1.030619999999837E-3</c:v>
                </c:pt>
                <c:pt idx="51532">
                  <c:v>1.0306399999998371E-3</c:v>
                </c:pt>
                <c:pt idx="51533">
                  <c:v>1.0306599999998372E-3</c:v>
                </c:pt>
                <c:pt idx="51534">
                  <c:v>1.0306799999998373E-3</c:v>
                </c:pt>
                <c:pt idx="51535">
                  <c:v>1.0306999999998374E-3</c:v>
                </c:pt>
                <c:pt idx="51536">
                  <c:v>1.0307199999998375E-3</c:v>
                </c:pt>
                <c:pt idx="51537">
                  <c:v>1.0307399999998376E-3</c:v>
                </c:pt>
                <c:pt idx="51538">
                  <c:v>1.0307599999998377E-3</c:v>
                </c:pt>
                <c:pt idx="51539">
                  <c:v>1.0307799999998378E-3</c:v>
                </c:pt>
                <c:pt idx="51540">
                  <c:v>1.0307999999998379E-3</c:v>
                </c:pt>
                <c:pt idx="51541">
                  <c:v>1.030819999999838E-3</c:v>
                </c:pt>
                <c:pt idx="51542">
                  <c:v>1.0308399999998381E-3</c:v>
                </c:pt>
                <c:pt idx="51543">
                  <c:v>1.0308599999998382E-3</c:v>
                </c:pt>
                <c:pt idx="51544">
                  <c:v>1.0308799999998383E-3</c:v>
                </c:pt>
                <c:pt idx="51545">
                  <c:v>1.0308999999998384E-3</c:v>
                </c:pt>
                <c:pt idx="51546">
                  <c:v>1.0309199999998385E-3</c:v>
                </c:pt>
                <c:pt idx="51547">
                  <c:v>1.0309399999998386E-3</c:v>
                </c:pt>
                <c:pt idx="51548">
                  <c:v>1.0309599999998387E-3</c:v>
                </c:pt>
                <c:pt idx="51549">
                  <c:v>1.0309799999998388E-3</c:v>
                </c:pt>
                <c:pt idx="51550">
                  <c:v>1.0309999999998389E-3</c:v>
                </c:pt>
                <c:pt idx="51551">
                  <c:v>1.031019999999839E-3</c:v>
                </c:pt>
                <c:pt idx="51552">
                  <c:v>1.0310399999998391E-3</c:v>
                </c:pt>
                <c:pt idx="51553">
                  <c:v>1.0310599999998392E-3</c:v>
                </c:pt>
                <c:pt idx="51554">
                  <c:v>1.0310799999998393E-3</c:v>
                </c:pt>
                <c:pt idx="51555">
                  <c:v>1.0310999999998394E-3</c:v>
                </c:pt>
                <c:pt idx="51556">
                  <c:v>1.0311199999998395E-3</c:v>
                </c:pt>
                <c:pt idx="51557">
                  <c:v>1.0311399999998396E-3</c:v>
                </c:pt>
                <c:pt idx="51558">
                  <c:v>1.0311599999998397E-3</c:v>
                </c:pt>
                <c:pt idx="51559">
                  <c:v>1.0311799999998398E-3</c:v>
                </c:pt>
                <c:pt idx="51560">
                  <c:v>1.0311999999998399E-3</c:v>
                </c:pt>
                <c:pt idx="51561">
                  <c:v>1.03121999999984E-3</c:v>
                </c:pt>
                <c:pt idx="51562">
                  <c:v>1.0312399999998401E-3</c:v>
                </c:pt>
                <c:pt idx="51563">
                  <c:v>1.0312599999998402E-3</c:v>
                </c:pt>
                <c:pt idx="51564">
                  <c:v>1.0312799999998403E-3</c:v>
                </c:pt>
                <c:pt idx="51565">
                  <c:v>1.0312999999998404E-3</c:v>
                </c:pt>
                <c:pt idx="51566">
                  <c:v>1.0313199999998405E-3</c:v>
                </c:pt>
                <c:pt idx="51567">
                  <c:v>1.0313399999998406E-3</c:v>
                </c:pt>
                <c:pt idx="51568">
                  <c:v>1.0313599999998407E-3</c:v>
                </c:pt>
                <c:pt idx="51569">
                  <c:v>1.0313799999998408E-3</c:v>
                </c:pt>
                <c:pt idx="51570">
                  <c:v>1.0313999999998409E-3</c:v>
                </c:pt>
                <c:pt idx="51571">
                  <c:v>1.031419999999841E-3</c:v>
                </c:pt>
                <c:pt idx="51572">
                  <c:v>1.0314399999998411E-3</c:v>
                </c:pt>
                <c:pt idx="51573">
                  <c:v>1.0314599999998412E-3</c:v>
                </c:pt>
                <c:pt idx="51574">
                  <c:v>1.0314799999998413E-3</c:v>
                </c:pt>
                <c:pt idx="51575">
                  <c:v>1.0314999999998414E-3</c:v>
                </c:pt>
                <c:pt idx="51576">
                  <c:v>1.0315199999998415E-3</c:v>
                </c:pt>
                <c:pt idx="51577">
                  <c:v>1.0315399999998416E-3</c:v>
                </c:pt>
                <c:pt idx="51578">
                  <c:v>1.0315599999998416E-3</c:v>
                </c:pt>
                <c:pt idx="51579">
                  <c:v>1.0315799999998417E-3</c:v>
                </c:pt>
                <c:pt idx="51580">
                  <c:v>1.0315999999998418E-3</c:v>
                </c:pt>
                <c:pt idx="51581">
                  <c:v>1.0316199999998419E-3</c:v>
                </c:pt>
                <c:pt idx="51582">
                  <c:v>1.031639999999842E-3</c:v>
                </c:pt>
                <c:pt idx="51583">
                  <c:v>1.0316599999998421E-3</c:v>
                </c:pt>
                <c:pt idx="51584">
                  <c:v>1.0316799999998422E-3</c:v>
                </c:pt>
                <c:pt idx="51585">
                  <c:v>1.0316999999998423E-3</c:v>
                </c:pt>
                <c:pt idx="51586">
                  <c:v>1.0317199999998424E-3</c:v>
                </c:pt>
                <c:pt idx="51587">
                  <c:v>1.0317399999998425E-3</c:v>
                </c:pt>
                <c:pt idx="51588">
                  <c:v>1.0317599999998426E-3</c:v>
                </c:pt>
                <c:pt idx="51589">
                  <c:v>1.0317799999998427E-3</c:v>
                </c:pt>
                <c:pt idx="51590">
                  <c:v>1.0317999999998428E-3</c:v>
                </c:pt>
                <c:pt idx="51591">
                  <c:v>1.0318199999998429E-3</c:v>
                </c:pt>
                <c:pt idx="51592">
                  <c:v>1.031839999999843E-3</c:v>
                </c:pt>
                <c:pt idx="51593">
                  <c:v>1.0318599999998431E-3</c:v>
                </c:pt>
                <c:pt idx="51594">
                  <c:v>1.0318799999998432E-3</c:v>
                </c:pt>
                <c:pt idx="51595">
                  <c:v>1.0318999999998433E-3</c:v>
                </c:pt>
                <c:pt idx="51596">
                  <c:v>1.0319199999998434E-3</c:v>
                </c:pt>
                <c:pt idx="51597">
                  <c:v>1.0319399999998435E-3</c:v>
                </c:pt>
                <c:pt idx="51598">
                  <c:v>1.0319599999998436E-3</c:v>
                </c:pt>
                <c:pt idx="51599">
                  <c:v>1.0319799999998437E-3</c:v>
                </c:pt>
                <c:pt idx="51600">
                  <c:v>1.0319999999998438E-3</c:v>
                </c:pt>
                <c:pt idx="51601">
                  <c:v>1.0320199999998439E-3</c:v>
                </c:pt>
                <c:pt idx="51602">
                  <c:v>1.032039999999844E-3</c:v>
                </c:pt>
                <c:pt idx="51603">
                  <c:v>1.0320599999998441E-3</c:v>
                </c:pt>
                <c:pt idx="51604">
                  <c:v>1.0320799999998442E-3</c:v>
                </c:pt>
                <c:pt idx="51605">
                  <c:v>1.0320999999998443E-3</c:v>
                </c:pt>
                <c:pt idx="51606">
                  <c:v>1.0321199999998444E-3</c:v>
                </c:pt>
                <c:pt idx="51607">
                  <c:v>1.0321399999998445E-3</c:v>
                </c:pt>
                <c:pt idx="51608">
                  <c:v>1.0321599999998446E-3</c:v>
                </c:pt>
                <c:pt idx="51609">
                  <c:v>1.0321799999998447E-3</c:v>
                </c:pt>
                <c:pt idx="51610">
                  <c:v>1.0321999999998448E-3</c:v>
                </c:pt>
                <c:pt idx="51611">
                  <c:v>1.0322199999998449E-3</c:v>
                </c:pt>
                <c:pt idx="51612">
                  <c:v>1.032239999999845E-3</c:v>
                </c:pt>
                <c:pt idx="51613">
                  <c:v>1.0322599999998451E-3</c:v>
                </c:pt>
                <c:pt idx="51614">
                  <c:v>1.0322799999998452E-3</c:v>
                </c:pt>
                <c:pt idx="51615">
                  <c:v>1.0322999999998453E-3</c:v>
                </c:pt>
                <c:pt idx="51616">
                  <c:v>1.0323199999998454E-3</c:v>
                </c:pt>
                <c:pt idx="51617">
                  <c:v>1.0323399999998455E-3</c:v>
                </c:pt>
                <c:pt idx="51618">
                  <c:v>1.0323599999998456E-3</c:v>
                </c:pt>
                <c:pt idx="51619">
                  <c:v>1.0323799999998457E-3</c:v>
                </c:pt>
                <c:pt idx="51620">
                  <c:v>1.0323999999998458E-3</c:v>
                </c:pt>
                <c:pt idx="51621">
                  <c:v>1.0324199999998459E-3</c:v>
                </c:pt>
                <c:pt idx="51622">
                  <c:v>1.032439999999846E-3</c:v>
                </c:pt>
                <c:pt idx="51623">
                  <c:v>1.0324599999998461E-3</c:v>
                </c:pt>
                <c:pt idx="51624">
                  <c:v>1.0324799999998462E-3</c:v>
                </c:pt>
                <c:pt idx="51625">
                  <c:v>1.0324999999998463E-3</c:v>
                </c:pt>
                <c:pt idx="51626">
                  <c:v>1.0325199999998464E-3</c:v>
                </c:pt>
                <c:pt idx="51627">
                  <c:v>1.0325399999998465E-3</c:v>
                </c:pt>
                <c:pt idx="51628">
                  <c:v>1.0325599999998466E-3</c:v>
                </c:pt>
                <c:pt idx="51629">
                  <c:v>1.0325799999998467E-3</c:v>
                </c:pt>
                <c:pt idx="51630">
                  <c:v>1.0325999999998467E-3</c:v>
                </c:pt>
                <c:pt idx="51631">
                  <c:v>1.0326199999998468E-3</c:v>
                </c:pt>
                <c:pt idx="51632">
                  <c:v>1.0326399999998469E-3</c:v>
                </c:pt>
                <c:pt idx="51633">
                  <c:v>1.032659999999847E-3</c:v>
                </c:pt>
                <c:pt idx="51634">
                  <c:v>1.0326799999998471E-3</c:v>
                </c:pt>
                <c:pt idx="51635">
                  <c:v>1.0326999999998472E-3</c:v>
                </c:pt>
                <c:pt idx="51636">
                  <c:v>1.0327199999998473E-3</c:v>
                </c:pt>
                <c:pt idx="51637">
                  <c:v>1.0327399999998474E-3</c:v>
                </c:pt>
                <c:pt idx="51638">
                  <c:v>1.0327599999998475E-3</c:v>
                </c:pt>
                <c:pt idx="51639">
                  <c:v>1.0327799999998476E-3</c:v>
                </c:pt>
                <c:pt idx="51640">
                  <c:v>1.0327999999998477E-3</c:v>
                </c:pt>
                <c:pt idx="51641">
                  <c:v>1.0328199999998478E-3</c:v>
                </c:pt>
                <c:pt idx="51642">
                  <c:v>1.0328399999998479E-3</c:v>
                </c:pt>
                <c:pt idx="51643">
                  <c:v>1.032859999999848E-3</c:v>
                </c:pt>
                <c:pt idx="51644">
                  <c:v>1.0328799999998481E-3</c:v>
                </c:pt>
                <c:pt idx="51645">
                  <c:v>1.0328999999998482E-3</c:v>
                </c:pt>
                <c:pt idx="51646">
                  <c:v>1.0329199999998483E-3</c:v>
                </c:pt>
                <c:pt idx="51647">
                  <c:v>1.0329399999998484E-3</c:v>
                </c:pt>
                <c:pt idx="51648">
                  <c:v>1.0329599999998485E-3</c:v>
                </c:pt>
                <c:pt idx="51649">
                  <c:v>1.0329799999998486E-3</c:v>
                </c:pt>
                <c:pt idx="51650">
                  <c:v>1.0329999999998487E-3</c:v>
                </c:pt>
                <c:pt idx="51651">
                  <c:v>1.0330199999998488E-3</c:v>
                </c:pt>
                <c:pt idx="51652">
                  <c:v>1.0330399999998489E-3</c:v>
                </c:pt>
                <c:pt idx="51653">
                  <c:v>1.033059999999849E-3</c:v>
                </c:pt>
                <c:pt idx="51654">
                  <c:v>1.0330799999998491E-3</c:v>
                </c:pt>
                <c:pt idx="51655">
                  <c:v>1.0330999999998492E-3</c:v>
                </c:pt>
                <c:pt idx="51656">
                  <c:v>1.0331199999998493E-3</c:v>
                </c:pt>
                <c:pt idx="51657">
                  <c:v>1.0331399999998494E-3</c:v>
                </c:pt>
                <c:pt idx="51658">
                  <c:v>1.0331599999998495E-3</c:v>
                </c:pt>
                <c:pt idx="51659">
                  <c:v>1.0331799999998496E-3</c:v>
                </c:pt>
                <c:pt idx="51660">
                  <c:v>1.0331999999998497E-3</c:v>
                </c:pt>
                <c:pt idx="51661">
                  <c:v>1.0332199999998498E-3</c:v>
                </c:pt>
                <c:pt idx="51662">
                  <c:v>1.0332399999998499E-3</c:v>
                </c:pt>
                <c:pt idx="51663">
                  <c:v>1.03325999999985E-3</c:v>
                </c:pt>
                <c:pt idx="51664">
                  <c:v>1.0332799999998501E-3</c:v>
                </c:pt>
                <c:pt idx="51665">
                  <c:v>1.0332999999998502E-3</c:v>
                </c:pt>
                <c:pt idx="51666">
                  <c:v>1.0333199999998503E-3</c:v>
                </c:pt>
                <c:pt idx="51667">
                  <c:v>1.0333399999998504E-3</c:v>
                </c:pt>
                <c:pt idx="51668">
                  <c:v>1.0333599999998505E-3</c:v>
                </c:pt>
                <c:pt idx="51669">
                  <c:v>1.0333799999998506E-3</c:v>
                </c:pt>
                <c:pt idx="51670">
                  <c:v>1.0333999999998507E-3</c:v>
                </c:pt>
                <c:pt idx="51671">
                  <c:v>1.0334199999998508E-3</c:v>
                </c:pt>
                <c:pt idx="51672">
                  <c:v>1.0334399999998509E-3</c:v>
                </c:pt>
                <c:pt idx="51673">
                  <c:v>1.033459999999851E-3</c:v>
                </c:pt>
                <c:pt idx="51674">
                  <c:v>1.0334799999998511E-3</c:v>
                </c:pt>
                <c:pt idx="51675">
                  <c:v>1.0334999999998512E-3</c:v>
                </c:pt>
                <c:pt idx="51676">
                  <c:v>1.0335199999998513E-3</c:v>
                </c:pt>
                <c:pt idx="51677">
                  <c:v>1.0335399999998514E-3</c:v>
                </c:pt>
                <c:pt idx="51678">
                  <c:v>1.0335599999998515E-3</c:v>
                </c:pt>
                <c:pt idx="51679">
                  <c:v>1.0335799999998516E-3</c:v>
                </c:pt>
                <c:pt idx="51680">
                  <c:v>1.0335999999998517E-3</c:v>
                </c:pt>
                <c:pt idx="51681">
                  <c:v>1.0336199999998517E-3</c:v>
                </c:pt>
                <c:pt idx="51682">
                  <c:v>1.0336399999998518E-3</c:v>
                </c:pt>
                <c:pt idx="51683">
                  <c:v>1.0336599999998519E-3</c:v>
                </c:pt>
                <c:pt idx="51684">
                  <c:v>1.033679999999852E-3</c:v>
                </c:pt>
                <c:pt idx="51685">
                  <c:v>1.0336999999998521E-3</c:v>
                </c:pt>
                <c:pt idx="51686">
                  <c:v>1.0337199999998522E-3</c:v>
                </c:pt>
                <c:pt idx="51687">
                  <c:v>1.0337399999998523E-3</c:v>
                </c:pt>
                <c:pt idx="51688">
                  <c:v>1.0337599999998524E-3</c:v>
                </c:pt>
                <c:pt idx="51689">
                  <c:v>1.0337799999998525E-3</c:v>
                </c:pt>
                <c:pt idx="51690">
                  <c:v>1.0337999999998526E-3</c:v>
                </c:pt>
                <c:pt idx="51691">
                  <c:v>1.0338199999998527E-3</c:v>
                </c:pt>
                <c:pt idx="51692">
                  <c:v>1.0338399999998528E-3</c:v>
                </c:pt>
                <c:pt idx="51693">
                  <c:v>1.0338599999998529E-3</c:v>
                </c:pt>
                <c:pt idx="51694">
                  <c:v>1.033879999999853E-3</c:v>
                </c:pt>
                <c:pt idx="51695">
                  <c:v>1.0338999999998531E-3</c:v>
                </c:pt>
                <c:pt idx="51696">
                  <c:v>1.0339199999998532E-3</c:v>
                </c:pt>
                <c:pt idx="51697">
                  <c:v>1.0339399999998533E-3</c:v>
                </c:pt>
                <c:pt idx="51698">
                  <c:v>1.0339599999998534E-3</c:v>
                </c:pt>
                <c:pt idx="51699">
                  <c:v>1.0339799999998535E-3</c:v>
                </c:pt>
                <c:pt idx="51700">
                  <c:v>1.0339999999998536E-3</c:v>
                </c:pt>
                <c:pt idx="51701">
                  <c:v>1.0340199999998537E-3</c:v>
                </c:pt>
                <c:pt idx="51702">
                  <c:v>1.0340399999998538E-3</c:v>
                </c:pt>
                <c:pt idx="51703">
                  <c:v>1.0340599999998539E-3</c:v>
                </c:pt>
                <c:pt idx="51704">
                  <c:v>1.034079999999854E-3</c:v>
                </c:pt>
                <c:pt idx="51705">
                  <c:v>1.0340999999998541E-3</c:v>
                </c:pt>
                <c:pt idx="51706">
                  <c:v>1.0341199999998542E-3</c:v>
                </c:pt>
                <c:pt idx="51707">
                  <c:v>1.0341399999998543E-3</c:v>
                </c:pt>
                <c:pt idx="51708">
                  <c:v>1.0341599999998544E-3</c:v>
                </c:pt>
                <c:pt idx="51709">
                  <c:v>1.0341799999998545E-3</c:v>
                </c:pt>
                <c:pt idx="51710">
                  <c:v>1.0341999999998546E-3</c:v>
                </c:pt>
                <c:pt idx="51711">
                  <c:v>1.0342199999998547E-3</c:v>
                </c:pt>
                <c:pt idx="51712">
                  <c:v>1.0342399999998548E-3</c:v>
                </c:pt>
                <c:pt idx="51713">
                  <c:v>1.0342599999998549E-3</c:v>
                </c:pt>
                <c:pt idx="51714">
                  <c:v>1.034279999999855E-3</c:v>
                </c:pt>
                <c:pt idx="51715">
                  <c:v>1.0342999999998551E-3</c:v>
                </c:pt>
                <c:pt idx="51716">
                  <c:v>1.0343199999998552E-3</c:v>
                </c:pt>
                <c:pt idx="51717">
                  <c:v>1.0343399999998553E-3</c:v>
                </c:pt>
                <c:pt idx="51718">
                  <c:v>1.0343599999998554E-3</c:v>
                </c:pt>
                <c:pt idx="51719">
                  <c:v>1.0343799999998555E-3</c:v>
                </c:pt>
                <c:pt idx="51720">
                  <c:v>1.0343999999998556E-3</c:v>
                </c:pt>
                <c:pt idx="51721">
                  <c:v>1.0344199999998557E-3</c:v>
                </c:pt>
                <c:pt idx="51722">
                  <c:v>1.0344399999998558E-3</c:v>
                </c:pt>
                <c:pt idx="51723">
                  <c:v>1.0344599999998559E-3</c:v>
                </c:pt>
                <c:pt idx="51724">
                  <c:v>1.034479999999856E-3</c:v>
                </c:pt>
                <c:pt idx="51725">
                  <c:v>1.0344999999998561E-3</c:v>
                </c:pt>
                <c:pt idx="51726">
                  <c:v>1.0345199999998562E-3</c:v>
                </c:pt>
                <c:pt idx="51727">
                  <c:v>1.0345399999998563E-3</c:v>
                </c:pt>
                <c:pt idx="51728">
                  <c:v>1.0345599999998564E-3</c:v>
                </c:pt>
                <c:pt idx="51729">
                  <c:v>1.0345799999998565E-3</c:v>
                </c:pt>
                <c:pt idx="51730">
                  <c:v>1.0345999999998566E-3</c:v>
                </c:pt>
                <c:pt idx="51731">
                  <c:v>1.0346199999998567E-3</c:v>
                </c:pt>
                <c:pt idx="51732">
                  <c:v>1.0346399999998568E-3</c:v>
                </c:pt>
                <c:pt idx="51733">
                  <c:v>1.0346599999998568E-3</c:v>
                </c:pt>
                <c:pt idx="51734">
                  <c:v>1.0346799999998569E-3</c:v>
                </c:pt>
                <c:pt idx="51735">
                  <c:v>1.034699999999857E-3</c:v>
                </c:pt>
                <c:pt idx="51736">
                  <c:v>1.0347199999998571E-3</c:v>
                </c:pt>
                <c:pt idx="51737">
                  <c:v>1.0347399999998572E-3</c:v>
                </c:pt>
                <c:pt idx="51738">
                  <c:v>1.0347599999998573E-3</c:v>
                </c:pt>
                <c:pt idx="51739">
                  <c:v>1.0347799999998574E-3</c:v>
                </c:pt>
                <c:pt idx="51740">
                  <c:v>1.0347999999998575E-3</c:v>
                </c:pt>
                <c:pt idx="51741">
                  <c:v>1.0348199999998576E-3</c:v>
                </c:pt>
                <c:pt idx="51742">
                  <c:v>1.0348399999998577E-3</c:v>
                </c:pt>
                <c:pt idx="51743">
                  <c:v>1.0348599999998578E-3</c:v>
                </c:pt>
                <c:pt idx="51744">
                  <c:v>1.0348799999998579E-3</c:v>
                </c:pt>
                <c:pt idx="51745">
                  <c:v>1.034899999999858E-3</c:v>
                </c:pt>
                <c:pt idx="51746">
                  <c:v>1.0349199999998581E-3</c:v>
                </c:pt>
                <c:pt idx="51747">
                  <c:v>1.0349399999998582E-3</c:v>
                </c:pt>
                <c:pt idx="51748">
                  <c:v>1.0349599999998583E-3</c:v>
                </c:pt>
                <c:pt idx="51749">
                  <c:v>1.0349799999998584E-3</c:v>
                </c:pt>
                <c:pt idx="51750">
                  <c:v>1.0349999999998585E-3</c:v>
                </c:pt>
                <c:pt idx="51751">
                  <c:v>1.0350199999998586E-3</c:v>
                </c:pt>
                <c:pt idx="51752">
                  <c:v>1.0350399999998587E-3</c:v>
                </c:pt>
                <c:pt idx="51753">
                  <c:v>1.0350599999998588E-3</c:v>
                </c:pt>
                <c:pt idx="51754">
                  <c:v>1.0350799999998589E-3</c:v>
                </c:pt>
                <c:pt idx="51755">
                  <c:v>1.035099999999859E-3</c:v>
                </c:pt>
                <c:pt idx="51756">
                  <c:v>1.0351199999998591E-3</c:v>
                </c:pt>
                <c:pt idx="51757">
                  <c:v>1.0351399999998592E-3</c:v>
                </c:pt>
                <c:pt idx="51758">
                  <c:v>1.0351599999998593E-3</c:v>
                </c:pt>
                <c:pt idx="51759">
                  <c:v>1.0351799999998594E-3</c:v>
                </c:pt>
                <c:pt idx="51760">
                  <c:v>1.0351999999998595E-3</c:v>
                </c:pt>
                <c:pt idx="51761">
                  <c:v>1.0352199999998596E-3</c:v>
                </c:pt>
                <c:pt idx="51762">
                  <c:v>1.0352399999998597E-3</c:v>
                </c:pt>
                <c:pt idx="51763">
                  <c:v>1.0352599999998598E-3</c:v>
                </c:pt>
                <c:pt idx="51764">
                  <c:v>1.0352799999998599E-3</c:v>
                </c:pt>
                <c:pt idx="51765">
                  <c:v>1.03529999999986E-3</c:v>
                </c:pt>
                <c:pt idx="51766">
                  <c:v>1.0353199999998601E-3</c:v>
                </c:pt>
                <c:pt idx="51767">
                  <c:v>1.0353399999998602E-3</c:v>
                </c:pt>
                <c:pt idx="51768">
                  <c:v>1.0353599999998603E-3</c:v>
                </c:pt>
                <c:pt idx="51769">
                  <c:v>1.0353799999998604E-3</c:v>
                </c:pt>
                <c:pt idx="51770">
                  <c:v>1.0353999999998605E-3</c:v>
                </c:pt>
                <c:pt idx="51771">
                  <c:v>1.0354199999998606E-3</c:v>
                </c:pt>
                <c:pt idx="51772">
                  <c:v>1.0354399999998607E-3</c:v>
                </c:pt>
                <c:pt idx="51773">
                  <c:v>1.0354599999998608E-3</c:v>
                </c:pt>
                <c:pt idx="51774">
                  <c:v>1.0354799999998609E-3</c:v>
                </c:pt>
                <c:pt idx="51775">
                  <c:v>1.035499999999861E-3</c:v>
                </c:pt>
                <c:pt idx="51776">
                  <c:v>1.0355199999998611E-3</c:v>
                </c:pt>
                <c:pt idx="51777">
                  <c:v>1.0355399999998612E-3</c:v>
                </c:pt>
                <c:pt idx="51778">
                  <c:v>1.0355599999998613E-3</c:v>
                </c:pt>
                <c:pt idx="51779">
                  <c:v>1.0355799999998614E-3</c:v>
                </c:pt>
                <c:pt idx="51780">
                  <c:v>1.0355999999998615E-3</c:v>
                </c:pt>
                <c:pt idx="51781">
                  <c:v>1.0356199999998616E-3</c:v>
                </c:pt>
                <c:pt idx="51782">
                  <c:v>1.0356399999998617E-3</c:v>
                </c:pt>
                <c:pt idx="51783">
                  <c:v>1.0356599999998618E-3</c:v>
                </c:pt>
                <c:pt idx="51784">
                  <c:v>1.0356799999998619E-3</c:v>
                </c:pt>
                <c:pt idx="51785">
                  <c:v>1.0356999999998619E-3</c:v>
                </c:pt>
                <c:pt idx="51786">
                  <c:v>1.035719999999862E-3</c:v>
                </c:pt>
                <c:pt idx="51787">
                  <c:v>1.0357399999998621E-3</c:v>
                </c:pt>
                <c:pt idx="51788">
                  <c:v>1.0357599999998622E-3</c:v>
                </c:pt>
                <c:pt idx="51789">
                  <c:v>1.0357799999998623E-3</c:v>
                </c:pt>
                <c:pt idx="51790">
                  <c:v>1.0357999999998624E-3</c:v>
                </c:pt>
                <c:pt idx="51791">
                  <c:v>1.0358199999998625E-3</c:v>
                </c:pt>
                <c:pt idx="51792">
                  <c:v>1.0358399999998626E-3</c:v>
                </c:pt>
                <c:pt idx="51793">
                  <c:v>1.0358599999998627E-3</c:v>
                </c:pt>
                <c:pt idx="51794">
                  <c:v>1.0358799999998628E-3</c:v>
                </c:pt>
                <c:pt idx="51795">
                  <c:v>1.0358999999998629E-3</c:v>
                </c:pt>
                <c:pt idx="51796">
                  <c:v>1.035919999999863E-3</c:v>
                </c:pt>
                <c:pt idx="51797">
                  <c:v>1.0359399999998631E-3</c:v>
                </c:pt>
                <c:pt idx="51798">
                  <c:v>1.0359599999998632E-3</c:v>
                </c:pt>
                <c:pt idx="51799">
                  <c:v>1.0359799999998633E-3</c:v>
                </c:pt>
                <c:pt idx="51800">
                  <c:v>1.0359999999998634E-3</c:v>
                </c:pt>
                <c:pt idx="51801">
                  <c:v>1.0360199999998635E-3</c:v>
                </c:pt>
                <c:pt idx="51802">
                  <c:v>1.0360399999998636E-3</c:v>
                </c:pt>
                <c:pt idx="51803">
                  <c:v>1.0360599999998637E-3</c:v>
                </c:pt>
                <c:pt idx="51804">
                  <c:v>1.0360799999998638E-3</c:v>
                </c:pt>
                <c:pt idx="51805">
                  <c:v>1.0360999999998639E-3</c:v>
                </c:pt>
                <c:pt idx="51806">
                  <c:v>1.036119999999864E-3</c:v>
                </c:pt>
                <c:pt idx="51807">
                  <c:v>1.0361399999998641E-3</c:v>
                </c:pt>
                <c:pt idx="51808">
                  <c:v>1.0361599999998642E-3</c:v>
                </c:pt>
                <c:pt idx="51809">
                  <c:v>1.0361799999998643E-3</c:v>
                </c:pt>
                <c:pt idx="51810">
                  <c:v>1.0361999999998644E-3</c:v>
                </c:pt>
                <c:pt idx="51811">
                  <c:v>1.0362199999998645E-3</c:v>
                </c:pt>
                <c:pt idx="51812">
                  <c:v>1.0362399999998646E-3</c:v>
                </c:pt>
                <c:pt idx="51813">
                  <c:v>1.0362599999998647E-3</c:v>
                </c:pt>
                <c:pt idx="51814">
                  <c:v>1.0362799999998648E-3</c:v>
                </c:pt>
                <c:pt idx="51815">
                  <c:v>1.0362999999998649E-3</c:v>
                </c:pt>
                <c:pt idx="51816">
                  <c:v>1.036319999999865E-3</c:v>
                </c:pt>
                <c:pt idx="51817">
                  <c:v>1.0363399999998651E-3</c:v>
                </c:pt>
                <c:pt idx="51818">
                  <c:v>1.0363599999998652E-3</c:v>
                </c:pt>
                <c:pt idx="51819">
                  <c:v>1.0363799999998653E-3</c:v>
                </c:pt>
                <c:pt idx="51820">
                  <c:v>1.0363999999998654E-3</c:v>
                </c:pt>
                <c:pt idx="51821">
                  <c:v>1.0364199999998655E-3</c:v>
                </c:pt>
                <c:pt idx="51822">
                  <c:v>1.0364399999998656E-3</c:v>
                </c:pt>
                <c:pt idx="51823">
                  <c:v>1.0364599999998657E-3</c:v>
                </c:pt>
                <c:pt idx="51824">
                  <c:v>1.0364799999998658E-3</c:v>
                </c:pt>
                <c:pt idx="51825">
                  <c:v>1.0364999999998659E-3</c:v>
                </c:pt>
                <c:pt idx="51826">
                  <c:v>1.036519999999866E-3</c:v>
                </c:pt>
                <c:pt idx="51827">
                  <c:v>1.0365399999998661E-3</c:v>
                </c:pt>
                <c:pt idx="51828">
                  <c:v>1.0365599999998662E-3</c:v>
                </c:pt>
                <c:pt idx="51829">
                  <c:v>1.0365799999998663E-3</c:v>
                </c:pt>
                <c:pt idx="51830">
                  <c:v>1.0365999999998664E-3</c:v>
                </c:pt>
                <c:pt idx="51831">
                  <c:v>1.0366199999998665E-3</c:v>
                </c:pt>
                <c:pt idx="51832">
                  <c:v>1.0366399999998666E-3</c:v>
                </c:pt>
                <c:pt idx="51833">
                  <c:v>1.0366599999998667E-3</c:v>
                </c:pt>
                <c:pt idx="51834">
                  <c:v>1.0366799999998668E-3</c:v>
                </c:pt>
                <c:pt idx="51835">
                  <c:v>1.0366999999998669E-3</c:v>
                </c:pt>
                <c:pt idx="51836">
                  <c:v>1.0367199999998669E-3</c:v>
                </c:pt>
                <c:pt idx="51837">
                  <c:v>1.036739999999867E-3</c:v>
                </c:pt>
                <c:pt idx="51838">
                  <c:v>1.0367599999998671E-3</c:v>
                </c:pt>
                <c:pt idx="51839">
                  <c:v>1.0367799999998672E-3</c:v>
                </c:pt>
                <c:pt idx="51840">
                  <c:v>1.0367999999998673E-3</c:v>
                </c:pt>
                <c:pt idx="51841">
                  <c:v>1.0368199999998674E-3</c:v>
                </c:pt>
                <c:pt idx="51842">
                  <c:v>1.0368399999998675E-3</c:v>
                </c:pt>
                <c:pt idx="51843">
                  <c:v>1.0368599999998676E-3</c:v>
                </c:pt>
                <c:pt idx="51844">
                  <c:v>1.0368799999998677E-3</c:v>
                </c:pt>
                <c:pt idx="51845">
                  <c:v>1.0368999999998678E-3</c:v>
                </c:pt>
                <c:pt idx="51846">
                  <c:v>1.0369199999998679E-3</c:v>
                </c:pt>
                <c:pt idx="51847">
                  <c:v>1.036939999999868E-3</c:v>
                </c:pt>
                <c:pt idx="51848">
                  <c:v>1.0369599999998681E-3</c:v>
                </c:pt>
                <c:pt idx="51849">
                  <c:v>1.0369799999998682E-3</c:v>
                </c:pt>
                <c:pt idx="51850">
                  <c:v>1.0369999999998683E-3</c:v>
                </c:pt>
                <c:pt idx="51851">
                  <c:v>1.0370199999998684E-3</c:v>
                </c:pt>
                <c:pt idx="51852">
                  <c:v>1.0370399999998685E-3</c:v>
                </c:pt>
                <c:pt idx="51853">
                  <c:v>1.0370599999998686E-3</c:v>
                </c:pt>
                <c:pt idx="51854">
                  <c:v>1.0370799999998687E-3</c:v>
                </c:pt>
                <c:pt idx="51855">
                  <c:v>1.0370999999998688E-3</c:v>
                </c:pt>
                <c:pt idx="51856">
                  <c:v>1.0371199999998689E-3</c:v>
                </c:pt>
                <c:pt idx="51857">
                  <c:v>1.037139999999869E-3</c:v>
                </c:pt>
                <c:pt idx="51858">
                  <c:v>1.0371599999998691E-3</c:v>
                </c:pt>
                <c:pt idx="51859">
                  <c:v>1.0371799999998692E-3</c:v>
                </c:pt>
                <c:pt idx="51860">
                  <c:v>1.0371999999998693E-3</c:v>
                </c:pt>
                <c:pt idx="51861">
                  <c:v>1.0372199999998694E-3</c:v>
                </c:pt>
                <c:pt idx="51862">
                  <c:v>1.0372399999998695E-3</c:v>
                </c:pt>
                <c:pt idx="51863">
                  <c:v>1.0372599999998696E-3</c:v>
                </c:pt>
                <c:pt idx="51864">
                  <c:v>1.0372799999998697E-3</c:v>
                </c:pt>
                <c:pt idx="51865">
                  <c:v>1.0372999999998698E-3</c:v>
                </c:pt>
                <c:pt idx="51866">
                  <c:v>1.0373199999998699E-3</c:v>
                </c:pt>
                <c:pt idx="51867">
                  <c:v>1.03733999999987E-3</c:v>
                </c:pt>
                <c:pt idx="51868">
                  <c:v>1.0373599999998701E-3</c:v>
                </c:pt>
                <c:pt idx="51869">
                  <c:v>1.0373799999998702E-3</c:v>
                </c:pt>
                <c:pt idx="51870">
                  <c:v>1.0373999999998703E-3</c:v>
                </c:pt>
                <c:pt idx="51871">
                  <c:v>1.0374199999998704E-3</c:v>
                </c:pt>
                <c:pt idx="51872">
                  <c:v>1.0374399999998705E-3</c:v>
                </c:pt>
                <c:pt idx="51873">
                  <c:v>1.0374599999998706E-3</c:v>
                </c:pt>
                <c:pt idx="51874">
                  <c:v>1.0374799999998707E-3</c:v>
                </c:pt>
                <c:pt idx="51875">
                  <c:v>1.0374999999998708E-3</c:v>
                </c:pt>
                <c:pt idx="51876">
                  <c:v>1.0375199999998709E-3</c:v>
                </c:pt>
                <c:pt idx="51877">
                  <c:v>1.037539999999871E-3</c:v>
                </c:pt>
                <c:pt idx="51878">
                  <c:v>1.0375599999998711E-3</c:v>
                </c:pt>
                <c:pt idx="51879">
                  <c:v>1.0375799999998712E-3</c:v>
                </c:pt>
                <c:pt idx="51880">
                  <c:v>1.0375999999998713E-3</c:v>
                </c:pt>
                <c:pt idx="51881">
                  <c:v>1.0376199999998714E-3</c:v>
                </c:pt>
                <c:pt idx="51882">
                  <c:v>1.0376399999998715E-3</c:v>
                </c:pt>
                <c:pt idx="51883">
                  <c:v>1.0376599999998716E-3</c:v>
                </c:pt>
                <c:pt idx="51884">
                  <c:v>1.0376799999998717E-3</c:v>
                </c:pt>
                <c:pt idx="51885">
                  <c:v>1.0376999999998718E-3</c:v>
                </c:pt>
                <c:pt idx="51886">
                  <c:v>1.0377199999998719E-3</c:v>
                </c:pt>
                <c:pt idx="51887">
                  <c:v>1.037739999999872E-3</c:v>
                </c:pt>
                <c:pt idx="51888">
                  <c:v>1.037759999999872E-3</c:v>
                </c:pt>
                <c:pt idx="51889">
                  <c:v>1.0377799999998721E-3</c:v>
                </c:pt>
                <c:pt idx="51890">
                  <c:v>1.0377999999998722E-3</c:v>
                </c:pt>
                <c:pt idx="51891">
                  <c:v>1.0378199999998723E-3</c:v>
                </c:pt>
                <c:pt idx="51892">
                  <c:v>1.0378399999998724E-3</c:v>
                </c:pt>
                <c:pt idx="51893">
                  <c:v>1.0378599999998725E-3</c:v>
                </c:pt>
                <c:pt idx="51894">
                  <c:v>1.0378799999998726E-3</c:v>
                </c:pt>
                <c:pt idx="51895">
                  <c:v>1.0378999999998727E-3</c:v>
                </c:pt>
                <c:pt idx="51896">
                  <c:v>1.0379199999998728E-3</c:v>
                </c:pt>
                <c:pt idx="51897">
                  <c:v>1.0379399999998729E-3</c:v>
                </c:pt>
                <c:pt idx="51898">
                  <c:v>1.037959999999873E-3</c:v>
                </c:pt>
                <c:pt idx="51899">
                  <c:v>1.0379799999998731E-3</c:v>
                </c:pt>
                <c:pt idx="51900">
                  <c:v>1.0379999999998732E-3</c:v>
                </c:pt>
                <c:pt idx="51901">
                  <c:v>1.0380199999998733E-3</c:v>
                </c:pt>
                <c:pt idx="51902">
                  <c:v>1.0380399999998734E-3</c:v>
                </c:pt>
                <c:pt idx="51903">
                  <c:v>1.0380599999998735E-3</c:v>
                </c:pt>
                <c:pt idx="51904">
                  <c:v>1.0380799999998736E-3</c:v>
                </c:pt>
                <c:pt idx="51905">
                  <c:v>1.0380999999998737E-3</c:v>
                </c:pt>
                <c:pt idx="51906">
                  <c:v>1.0381199999998738E-3</c:v>
                </c:pt>
                <c:pt idx="51907">
                  <c:v>1.0381399999998739E-3</c:v>
                </c:pt>
                <c:pt idx="51908">
                  <c:v>1.038159999999874E-3</c:v>
                </c:pt>
                <c:pt idx="51909">
                  <c:v>1.0381799999998741E-3</c:v>
                </c:pt>
                <c:pt idx="51910">
                  <c:v>1.0381999999998742E-3</c:v>
                </c:pt>
                <c:pt idx="51911">
                  <c:v>1.0382199999998743E-3</c:v>
                </c:pt>
                <c:pt idx="51912">
                  <c:v>1.0382399999998744E-3</c:v>
                </c:pt>
                <c:pt idx="51913">
                  <c:v>1.0382599999998745E-3</c:v>
                </c:pt>
                <c:pt idx="51914">
                  <c:v>1.0382799999998746E-3</c:v>
                </c:pt>
                <c:pt idx="51915">
                  <c:v>1.0382999999998747E-3</c:v>
                </c:pt>
                <c:pt idx="51916">
                  <c:v>1.0383199999998748E-3</c:v>
                </c:pt>
                <c:pt idx="51917">
                  <c:v>1.0383399999998749E-3</c:v>
                </c:pt>
                <c:pt idx="51918">
                  <c:v>1.038359999999875E-3</c:v>
                </c:pt>
                <c:pt idx="51919">
                  <c:v>1.0383799999998751E-3</c:v>
                </c:pt>
                <c:pt idx="51920">
                  <c:v>1.0383999999998752E-3</c:v>
                </c:pt>
                <c:pt idx="51921">
                  <c:v>1.0384199999998753E-3</c:v>
                </c:pt>
                <c:pt idx="51922">
                  <c:v>1.0384399999998754E-3</c:v>
                </c:pt>
                <c:pt idx="51923">
                  <c:v>1.0384599999998755E-3</c:v>
                </c:pt>
                <c:pt idx="51924">
                  <c:v>1.0384799999998756E-3</c:v>
                </c:pt>
                <c:pt idx="51925">
                  <c:v>1.0384999999998757E-3</c:v>
                </c:pt>
                <c:pt idx="51926">
                  <c:v>1.0385199999998758E-3</c:v>
                </c:pt>
                <c:pt idx="51927">
                  <c:v>1.0385399999998759E-3</c:v>
                </c:pt>
                <c:pt idx="51928">
                  <c:v>1.038559999999876E-3</c:v>
                </c:pt>
                <c:pt idx="51929">
                  <c:v>1.0385799999998761E-3</c:v>
                </c:pt>
                <c:pt idx="51930">
                  <c:v>1.0385999999998762E-3</c:v>
                </c:pt>
                <c:pt idx="51931">
                  <c:v>1.0386199999998763E-3</c:v>
                </c:pt>
                <c:pt idx="51932">
                  <c:v>1.0386399999998764E-3</c:v>
                </c:pt>
                <c:pt idx="51933">
                  <c:v>1.0386599999998765E-3</c:v>
                </c:pt>
                <c:pt idx="51934">
                  <c:v>1.0386799999998766E-3</c:v>
                </c:pt>
                <c:pt idx="51935">
                  <c:v>1.0386999999998767E-3</c:v>
                </c:pt>
                <c:pt idx="51936">
                  <c:v>1.0387199999998768E-3</c:v>
                </c:pt>
                <c:pt idx="51937">
                  <c:v>1.0387399999998769E-3</c:v>
                </c:pt>
                <c:pt idx="51938">
                  <c:v>1.038759999999877E-3</c:v>
                </c:pt>
                <c:pt idx="51939">
                  <c:v>1.038779999999877E-3</c:v>
                </c:pt>
                <c:pt idx="51940">
                  <c:v>1.0387999999998771E-3</c:v>
                </c:pt>
                <c:pt idx="51941">
                  <c:v>1.0388199999998772E-3</c:v>
                </c:pt>
                <c:pt idx="51942">
                  <c:v>1.0388399999998773E-3</c:v>
                </c:pt>
                <c:pt idx="51943">
                  <c:v>1.0388599999998774E-3</c:v>
                </c:pt>
                <c:pt idx="51944">
                  <c:v>1.0388799999998775E-3</c:v>
                </c:pt>
                <c:pt idx="51945">
                  <c:v>1.0388999999998776E-3</c:v>
                </c:pt>
                <c:pt idx="51946">
                  <c:v>1.0389199999998777E-3</c:v>
                </c:pt>
                <c:pt idx="51947">
                  <c:v>1.0389399999998778E-3</c:v>
                </c:pt>
                <c:pt idx="51948">
                  <c:v>1.0389599999998779E-3</c:v>
                </c:pt>
                <c:pt idx="51949">
                  <c:v>1.038979999999878E-3</c:v>
                </c:pt>
                <c:pt idx="51950">
                  <c:v>1.0389999999998781E-3</c:v>
                </c:pt>
                <c:pt idx="51951">
                  <c:v>1.0390199999998782E-3</c:v>
                </c:pt>
                <c:pt idx="51952">
                  <c:v>1.0390399999998783E-3</c:v>
                </c:pt>
                <c:pt idx="51953">
                  <c:v>1.0390599999998784E-3</c:v>
                </c:pt>
                <c:pt idx="51954">
                  <c:v>1.0390799999998785E-3</c:v>
                </c:pt>
                <c:pt idx="51955">
                  <c:v>1.0390999999998786E-3</c:v>
                </c:pt>
                <c:pt idx="51956">
                  <c:v>1.0391199999998787E-3</c:v>
                </c:pt>
                <c:pt idx="51957">
                  <c:v>1.0391399999998788E-3</c:v>
                </c:pt>
                <c:pt idx="51958">
                  <c:v>1.0391599999998789E-3</c:v>
                </c:pt>
                <c:pt idx="51959">
                  <c:v>1.039179999999879E-3</c:v>
                </c:pt>
                <c:pt idx="51960">
                  <c:v>1.0391999999998791E-3</c:v>
                </c:pt>
                <c:pt idx="51961">
                  <c:v>1.0392199999998792E-3</c:v>
                </c:pt>
                <c:pt idx="51962">
                  <c:v>1.0392399999998793E-3</c:v>
                </c:pt>
                <c:pt idx="51963">
                  <c:v>1.0392599999998794E-3</c:v>
                </c:pt>
                <c:pt idx="51964">
                  <c:v>1.0392799999998795E-3</c:v>
                </c:pt>
                <c:pt idx="51965">
                  <c:v>1.0392999999998796E-3</c:v>
                </c:pt>
                <c:pt idx="51966">
                  <c:v>1.0393199999998797E-3</c:v>
                </c:pt>
                <c:pt idx="51967">
                  <c:v>1.0393399999998798E-3</c:v>
                </c:pt>
                <c:pt idx="51968">
                  <c:v>1.0393599999998799E-3</c:v>
                </c:pt>
                <c:pt idx="51969">
                  <c:v>1.03937999999988E-3</c:v>
                </c:pt>
                <c:pt idx="51970">
                  <c:v>1.0393999999998801E-3</c:v>
                </c:pt>
                <c:pt idx="51971">
                  <c:v>1.0394199999998802E-3</c:v>
                </c:pt>
                <c:pt idx="51972">
                  <c:v>1.0394399999998803E-3</c:v>
                </c:pt>
                <c:pt idx="51973">
                  <c:v>1.0394599999998804E-3</c:v>
                </c:pt>
                <c:pt idx="51974">
                  <c:v>1.0394799999998805E-3</c:v>
                </c:pt>
                <c:pt idx="51975">
                  <c:v>1.0394999999998806E-3</c:v>
                </c:pt>
                <c:pt idx="51976">
                  <c:v>1.0395199999998807E-3</c:v>
                </c:pt>
                <c:pt idx="51977">
                  <c:v>1.0395399999998808E-3</c:v>
                </c:pt>
                <c:pt idx="51978">
                  <c:v>1.0395599999998809E-3</c:v>
                </c:pt>
                <c:pt idx="51979">
                  <c:v>1.039579999999881E-3</c:v>
                </c:pt>
                <c:pt idx="51980">
                  <c:v>1.0395999999998811E-3</c:v>
                </c:pt>
                <c:pt idx="51981">
                  <c:v>1.0396199999998812E-3</c:v>
                </c:pt>
                <c:pt idx="51982">
                  <c:v>1.0396399999998813E-3</c:v>
                </c:pt>
                <c:pt idx="51983">
                  <c:v>1.0396599999998814E-3</c:v>
                </c:pt>
                <c:pt idx="51984">
                  <c:v>1.0396799999998815E-3</c:v>
                </c:pt>
                <c:pt idx="51985">
                  <c:v>1.0396999999998816E-3</c:v>
                </c:pt>
                <c:pt idx="51986">
                  <c:v>1.0397199999998817E-3</c:v>
                </c:pt>
                <c:pt idx="51987">
                  <c:v>1.0397399999998818E-3</c:v>
                </c:pt>
                <c:pt idx="51988">
                  <c:v>1.0397599999998819E-3</c:v>
                </c:pt>
                <c:pt idx="51989">
                  <c:v>1.039779999999882E-3</c:v>
                </c:pt>
                <c:pt idx="51990">
                  <c:v>1.0397999999998821E-3</c:v>
                </c:pt>
                <c:pt idx="51991">
                  <c:v>1.0398199999998821E-3</c:v>
                </c:pt>
                <c:pt idx="51992">
                  <c:v>1.0398399999998822E-3</c:v>
                </c:pt>
                <c:pt idx="51993">
                  <c:v>1.0398599999998823E-3</c:v>
                </c:pt>
                <c:pt idx="51994">
                  <c:v>1.0398799999998824E-3</c:v>
                </c:pt>
                <c:pt idx="51995">
                  <c:v>1.0398999999998825E-3</c:v>
                </c:pt>
                <c:pt idx="51996">
                  <c:v>1.0399199999998826E-3</c:v>
                </c:pt>
                <c:pt idx="51997">
                  <c:v>1.0399399999998827E-3</c:v>
                </c:pt>
                <c:pt idx="51998">
                  <c:v>1.0399599999998828E-3</c:v>
                </c:pt>
                <c:pt idx="51999">
                  <c:v>1.0399799999998829E-3</c:v>
                </c:pt>
                <c:pt idx="52000">
                  <c:v>1.039999999999883E-3</c:v>
                </c:pt>
                <c:pt idx="52001">
                  <c:v>1.0400199999998831E-3</c:v>
                </c:pt>
                <c:pt idx="52002">
                  <c:v>1.0400399999998832E-3</c:v>
                </c:pt>
                <c:pt idx="52003">
                  <c:v>1.0400599999998833E-3</c:v>
                </c:pt>
                <c:pt idx="52004">
                  <c:v>1.0400799999998834E-3</c:v>
                </c:pt>
                <c:pt idx="52005">
                  <c:v>1.0400999999998835E-3</c:v>
                </c:pt>
                <c:pt idx="52006">
                  <c:v>1.0401199999998836E-3</c:v>
                </c:pt>
                <c:pt idx="52007">
                  <c:v>1.0401399999998837E-3</c:v>
                </c:pt>
                <c:pt idx="52008">
                  <c:v>1.0401599999998838E-3</c:v>
                </c:pt>
                <c:pt idx="52009">
                  <c:v>1.0401799999998839E-3</c:v>
                </c:pt>
                <c:pt idx="52010">
                  <c:v>1.040199999999884E-3</c:v>
                </c:pt>
                <c:pt idx="52011">
                  <c:v>1.0402199999998841E-3</c:v>
                </c:pt>
                <c:pt idx="52012">
                  <c:v>1.0402399999998842E-3</c:v>
                </c:pt>
                <c:pt idx="52013">
                  <c:v>1.0402599999998843E-3</c:v>
                </c:pt>
                <c:pt idx="52014">
                  <c:v>1.0402799999998844E-3</c:v>
                </c:pt>
                <c:pt idx="52015">
                  <c:v>1.0402999999998845E-3</c:v>
                </c:pt>
                <c:pt idx="52016">
                  <c:v>1.0403199999998846E-3</c:v>
                </c:pt>
                <c:pt idx="52017">
                  <c:v>1.0403399999998847E-3</c:v>
                </c:pt>
                <c:pt idx="52018">
                  <c:v>1.0403599999998848E-3</c:v>
                </c:pt>
                <c:pt idx="52019">
                  <c:v>1.0403799999998849E-3</c:v>
                </c:pt>
                <c:pt idx="52020">
                  <c:v>1.040399999999885E-3</c:v>
                </c:pt>
                <c:pt idx="52021">
                  <c:v>1.0404199999998851E-3</c:v>
                </c:pt>
                <c:pt idx="52022">
                  <c:v>1.0404399999998852E-3</c:v>
                </c:pt>
                <c:pt idx="52023">
                  <c:v>1.0404599999998853E-3</c:v>
                </c:pt>
                <c:pt idx="52024">
                  <c:v>1.0404799999998854E-3</c:v>
                </c:pt>
                <c:pt idx="52025">
                  <c:v>1.0404999999998855E-3</c:v>
                </c:pt>
                <c:pt idx="52026">
                  <c:v>1.0405199999998856E-3</c:v>
                </c:pt>
                <c:pt idx="52027">
                  <c:v>1.0405399999998857E-3</c:v>
                </c:pt>
                <c:pt idx="52028">
                  <c:v>1.0405599999998858E-3</c:v>
                </c:pt>
                <c:pt idx="52029">
                  <c:v>1.0405799999998859E-3</c:v>
                </c:pt>
                <c:pt idx="52030">
                  <c:v>1.040599999999886E-3</c:v>
                </c:pt>
                <c:pt idx="52031">
                  <c:v>1.0406199999998861E-3</c:v>
                </c:pt>
                <c:pt idx="52032">
                  <c:v>1.0406399999998862E-3</c:v>
                </c:pt>
                <c:pt idx="52033">
                  <c:v>1.0406599999998863E-3</c:v>
                </c:pt>
                <c:pt idx="52034">
                  <c:v>1.0406799999998864E-3</c:v>
                </c:pt>
                <c:pt idx="52035">
                  <c:v>1.0406999999998865E-3</c:v>
                </c:pt>
                <c:pt idx="52036">
                  <c:v>1.0407199999998866E-3</c:v>
                </c:pt>
                <c:pt idx="52037">
                  <c:v>1.0407399999998867E-3</c:v>
                </c:pt>
                <c:pt idx="52038">
                  <c:v>1.0407599999998868E-3</c:v>
                </c:pt>
                <c:pt idx="52039">
                  <c:v>1.0407799999998869E-3</c:v>
                </c:pt>
                <c:pt idx="52040">
                  <c:v>1.040799999999887E-3</c:v>
                </c:pt>
                <c:pt idx="52041">
                  <c:v>1.0408199999998871E-3</c:v>
                </c:pt>
                <c:pt idx="52042">
                  <c:v>1.0408399999998872E-3</c:v>
                </c:pt>
                <c:pt idx="52043">
                  <c:v>1.0408599999998872E-3</c:v>
                </c:pt>
                <c:pt idx="52044">
                  <c:v>1.0408799999998873E-3</c:v>
                </c:pt>
                <c:pt idx="52045">
                  <c:v>1.0408999999998874E-3</c:v>
                </c:pt>
                <c:pt idx="52046">
                  <c:v>1.0409199999998875E-3</c:v>
                </c:pt>
                <c:pt idx="52047">
                  <c:v>1.0409399999998876E-3</c:v>
                </c:pt>
                <c:pt idx="52048">
                  <c:v>1.0409599999998877E-3</c:v>
                </c:pt>
                <c:pt idx="52049">
                  <c:v>1.0409799999998878E-3</c:v>
                </c:pt>
                <c:pt idx="52050">
                  <c:v>1.0409999999998879E-3</c:v>
                </c:pt>
                <c:pt idx="52051">
                  <c:v>1.041019999999888E-3</c:v>
                </c:pt>
                <c:pt idx="52052">
                  <c:v>1.0410399999998881E-3</c:v>
                </c:pt>
                <c:pt idx="52053">
                  <c:v>1.0410599999998882E-3</c:v>
                </c:pt>
                <c:pt idx="52054">
                  <c:v>1.0410799999998883E-3</c:v>
                </c:pt>
                <c:pt idx="52055">
                  <c:v>1.0410999999998884E-3</c:v>
                </c:pt>
                <c:pt idx="52056">
                  <c:v>1.0411199999998885E-3</c:v>
                </c:pt>
                <c:pt idx="52057">
                  <c:v>1.0411399999998886E-3</c:v>
                </c:pt>
                <c:pt idx="52058">
                  <c:v>1.0411599999998887E-3</c:v>
                </c:pt>
                <c:pt idx="52059">
                  <c:v>1.0411799999998888E-3</c:v>
                </c:pt>
                <c:pt idx="52060">
                  <c:v>1.0411999999998889E-3</c:v>
                </c:pt>
                <c:pt idx="52061">
                  <c:v>1.041219999999889E-3</c:v>
                </c:pt>
                <c:pt idx="52062">
                  <c:v>1.0412399999998891E-3</c:v>
                </c:pt>
                <c:pt idx="52063">
                  <c:v>1.0412599999998892E-3</c:v>
                </c:pt>
                <c:pt idx="52064">
                  <c:v>1.0412799999998893E-3</c:v>
                </c:pt>
                <c:pt idx="52065">
                  <c:v>1.0412999999998894E-3</c:v>
                </c:pt>
                <c:pt idx="52066">
                  <c:v>1.0413199999998895E-3</c:v>
                </c:pt>
                <c:pt idx="52067">
                  <c:v>1.0413399999998896E-3</c:v>
                </c:pt>
                <c:pt idx="52068">
                  <c:v>1.0413599999998897E-3</c:v>
                </c:pt>
                <c:pt idx="52069">
                  <c:v>1.0413799999998898E-3</c:v>
                </c:pt>
                <c:pt idx="52070">
                  <c:v>1.0413999999998899E-3</c:v>
                </c:pt>
                <c:pt idx="52071">
                  <c:v>1.04141999999989E-3</c:v>
                </c:pt>
                <c:pt idx="52072">
                  <c:v>1.0414399999998901E-3</c:v>
                </c:pt>
                <c:pt idx="52073">
                  <c:v>1.0414599999998902E-3</c:v>
                </c:pt>
                <c:pt idx="52074">
                  <c:v>1.0414799999998903E-3</c:v>
                </c:pt>
                <c:pt idx="52075">
                  <c:v>1.0414999999998904E-3</c:v>
                </c:pt>
                <c:pt idx="52076">
                  <c:v>1.0415199999998905E-3</c:v>
                </c:pt>
                <c:pt idx="52077">
                  <c:v>1.0415399999998906E-3</c:v>
                </c:pt>
                <c:pt idx="52078">
                  <c:v>1.0415599999998907E-3</c:v>
                </c:pt>
                <c:pt idx="52079">
                  <c:v>1.0415799999998908E-3</c:v>
                </c:pt>
                <c:pt idx="52080">
                  <c:v>1.0415999999998909E-3</c:v>
                </c:pt>
                <c:pt idx="52081">
                  <c:v>1.041619999999891E-3</c:v>
                </c:pt>
                <c:pt idx="52082">
                  <c:v>1.0416399999998911E-3</c:v>
                </c:pt>
                <c:pt idx="52083">
                  <c:v>1.0416599999998912E-3</c:v>
                </c:pt>
                <c:pt idx="52084">
                  <c:v>1.0416799999998913E-3</c:v>
                </c:pt>
                <c:pt idx="52085">
                  <c:v>1.0416999999998914E-3</c:v>
                </c:pt>
                <c:pt idx="52086">
                  <c:v>1.0417199999998915E-3</c:v>
                </c:pt>
                <c:pt idx="52087">
                  <c:v>1.0417399999998916E-3</c:v>
                </c:pt>
                <c:pt idx="52088">
                  <c:v>1.0417599999998917E-3</c:v>
                </c:pt>
                <c:pt idx="52089">
                  <c:v>1.0417799999998918E-3</c:v>
                </c:pt>
                <c:pt idx="52090">
                  <c:v>1.0417999999998919E-3</c:v>
                </c:pt>
                <c:pt idx="52091">
                  <c:v>1.041819999999892E-3</c:v>
                </c:pt>
                <c:pt idx="52092">
                  <c:v>1.0418399999998921E-3</c:v>
                </c:pt>
                <c:pt idx="52093">
                  <c:v>1.0418599999998922E-3</c:v>
                </c:pt>
                <c:pt idx="52094">
                  <c:v>1.0418799999998922E-3</c:v>
                </c:pt>
                <c:pt idx="52095">
                  <c:v>1.0418999999998923E-3</c:v>
                </c:pt>
                <c:pt idx="52096">
                  <c:v>1.0419199999998924E-3</c:v>
                </c:pt>
                <c:pt idx="52097">
                  <c:v>1.0419399999998925E-3</c:v>
                </c:pt>
                <c:pt idx="52098">
                  <c:v>1.0419599999998926E-3</c:v>
                </c:pt>
                <c:pt idx="52099">
                  <c:v>1.0419799999998927E-3</c:v>
                </c:pt>
                <c:pt idx="52100">
                  <c:v>1.0419999999998928E-3</c:v>
                </c:pt>
                <c:pt idx="52101">
                  <c:v>1.0420199999998929E-3</c:v>
                </c:pt>
                <c:pt idx="52102">
                  <c:v>1.042039999999893E-3</c:v>
                </c:pt>
                <c:pt idx="52103">
                  <c:v>1.0420599999998931E-3</c:v>
                </c:pt>
                <c:pt idx="52104">
                  <c:v>1.0420799999998932E-3</c:v>
                </c:pt>
                <c:pt idx="52105">
                  <c:v>1.0420999999998933E-3</c:v>
                </c:pt>
                <c:pt idx="52106">
                  <c:v>1.0421199999998934E-3</c:v>
                </c:pt>
                <c:pt idx="52107">
                  <c:v>1.0421399999998935E-3</c:v>
                </c:pt>
                <c:pt idx="52108">
                  <c:v>1.0421599999998936E-3</c:v>
                </c:pt>
                <c:pt idx="52109">
                  <c:v>1.0421799999998937E-3</c:v>
                </c:pt>
                <c:pt idx="52110">
                  <c:v>1.0421999999998938E-3</c:v>
                </c:pt>
                <c:pt idx="52111">
                  <c:v>1.0422199999998939E-3</c:v>
                </c:pt>
                <c:pt idx="52112">
                  <c:v>1.042239999999894E-3</c:v>
                </c:pt>
                <c:pt idx="52113">
                  <c:v>1.0422599999998941E-3</c:v>
                </c:pt>
                <c:pt idx="52114">
                  <c:v>1.0422799999998942E-3</c:v>
                </c:pt>
                <c:pt idx="52115">
                  <c:v>1.0422999999998943E-3</c:v>
                </c:pt>
                <c:pt idx="52116">
                  <c:v>1.0423199999998944E-3</c:v>
                </c:pt>
                <c:pt idx="52117">
                  <c:v>1.0423399999998945E-3</c:v>
                </c:pt>
                <c:pt idx="52118">
                  <c:v>1.0423599999998946E-3</c:v>
                </c:pt>
                <c:pt idx="52119">
                  <c:v>1.0423799999998947E-3</c:v>
                </c:pt>
                <c:pt idx="52120">
                  <c:v>1.0423999999998948E-3</c:v>
                </c:pt>
                <c:pt idx="52121">
                  <c:v>1.0424199999998949E-3</c:v>
                </c:pt>
                <c:pt idx="52122">
                  <c:v>1.042439999999895E-3</c:v>
                </c:pt>
                <c:pt idx="52123">
                  <c:v>1.0424599999998951E-3</c:v>
                </c:pt>
                <c:pt idx="52124">
                  <c:v>1.0424799999998952E-3</c:v>
                </c:pt>
                <c:pt idx="52125">
                  <c:v>1.0424999999998953E-3</c:v>
                </c:pt>
                <c:pt idx="52126">
                  <c:v>1.0425199999998954E-3</c:v>
                </c:pt>
                <c:pt idx="52127">
                  <c:v>1.0425399999998955E-3</c:v>
                </c:pt>
                <c:pt idx="52128">
                  <c:v>1.0425599999998956E-3</c:v>
                </c:pt>
                <c:pt idx="52129">
                  <c:v>1.0425799999998957E-3</c:v>
                </c:pt>
                <c:pt idx="52130">
                  <c:v>1.0425999999998958E-3</c:v>
                </c:pt>
                <c:pt idx="52131">
                  <c:v>1.0426199999998959E-3</c:v>
                </c:pt>
                <c:pt idx="52132">
                  <c:v>1.042639999999896E-3</c:v>
                </c:pt>
                <c:pt idx="52133">
                  <c:v>1.0426599999998961E-3</c:v>
                </c:pt>
                <c:pt idx="52134">
                  <c:v>1.0426799999998962E-3</c:v>
                </c:pt>
                <c:pt idx="52135">
                  <c:v>1.0426999999998963E-3</c:v>
                </c:pt>
                <c:pt idx="52136">
                  <c:v>1.0427199999998964E-3</c:v>
                </c:pt>
                <c:pt idx="52137">
                  <c:v>1.0427399999998965E-3</c:v>
                </c:pt>
                <c:pt idx="52138">
                  <c:v>1.0427599999998966E-3</c:v>
                </c:pt>
                <c:pt idx="52139">
                  <c:v>1.0427799999998967E-3</c:v>
                </c:pt>
                <c:pt idx="52140">
                  <c:v>1.0427999999998968E-3</c:v>
                </c:pt>
                <c:pt idx="52141">
                  <c:v>1.0428199999998969E-3</c:v>
                </c:pt>
                <c:pt idx="52142">
                  <c:v>1.042839999999897E-3</c:v>
                </c:pt>
                <c:pt idx="52143">
                  <c:v>1.0428599999998971E-3</c:v>
                </c:pt>
                <c:pt idx="52144">
                  <c:v>1.0428799999998972E-3</c:v>
                </c:pt>
                <c:pt idx="52145">
                  <c:v>1.0428999999998973E-3</c:v>
                </c:pt>
                <c:pt idx="52146">
                  <c:v>1.0429199999998973E-3</c:v>
                </c:pt>
                <c:pt idx="52147">
                  <c:v>1.0429399999998974E-3</c:v>
                </c:pt>
                <c:pt idx="52148">
                  <c:v>1.0429599999998975E-3</c:v>
                </c:pt>
                <c:pt idx="52149">
                  <c:v>1.0429799999998976E-3</c:v>
                </c:pt>
                <c:pt idx="52150">
                  <c:v>1.0429999999998977E-3</c:v>
                </c:pt>
                <c:pt idx="52151">
                  <c:v>1.0430199999998978E-3</c:v>
                </c:pt>
                <c:pt idx="52152">
                  <c:v>1.0430399999998979E-3</c:v>
                </c:pt>
                <c:pt idx="52153">
                  <c:v>1.043059999999898E-3</c:v>
                </c:pt>
                <c:pt idx="52154">
                  <c:v>1.0430799999998981E-3</c:v>
                </c:pt>
                <c:pt idx="52155">
                  <c:v>1.0430999999998982E-3</c:v>
                </c:pt>
                <c:pt idx="52156">
                  <c:v>1.0431199999998983E-3</c:v>
                </c:pt>
                <c:pt idx="52157">
                  <c:v>1.0431399999998984E-3</c:v>
                </c:pt>
                <c:pt idx="52158">
                  <c:v>1.0431599999998985E-3</c:v>
                </c:pt>
                <c:pt idx="52159">
                  <c:v>1.0431799999998986E-3</c:v>
                </c:pt>
                <c:pt idx="52160">
                  <c:v>1.0431999999998987E-3</c:v>
                </c:pt>
                <c:pt idx="52161">
                  <c:v>1.0432199999998988E-3</c:v>
                </c:pt>
                <c:pt idx="52162">
                  <c:v>1.0432399999998989E-3</c:v>
                </c:pt>
                <c:pt idx="52163">
                  <c:v>1.043259999999899E-3</c:v>
                </c:pt>
                <c:pt idx="52164">
                  <c:v>1.0432799999998991E-3</c:v>
                </c:pt>
                <c:pt idx="52165">
                  <c:v>1.0432999999998992E-3</c:v>
                </c:pt>
                <c:pt idx="52166">
                  <c:v>1.0433199999998993E-3</c:v>
                </c:pt>
                <c:pt idx="52167">
                  <c:v>1.0433399999998994E-3</c:v>
                </c:pt>
                <c:pt idx="52168">
                  <c:v>1.0433599999998995E-3</c:v>
                </c:pt>
                <c:pt idx="52169">
                  <c:v>1.0433799999998996E-3</c:v>
                </c:pt>
                <c:pt idx="52170">
                  <c:v>1.0433999999998997E-3</c:v>
                </c:pt>
                <c:pt idx="52171">
                  <c:v>1.0434199999998998E-3</c:v>
                </c:pt>
                <c:pt idx="52172">
                  <c:v>1.0434399999998999E-3</c:v>
                </c:pt>
                <c:pt idx="52173">
                  <c:v>1.0434599999999E-3</c:v>
                </c:pt>
                <c:pt idx="52174">
                  <c:v>1.0434799999999001E-3</c:v>
                </c:pt>
                <c:pt idx="52175">
                  <c:v>1.0434999999999002E-3</c:v>
                </c:pt>
                <c:pt idx="52176">
                  <c:v>1.0435199999999003E-3</c:v>
                </c:pt>
                <c:pt idx="52177">
                  <c:v>1.0435399999999004E-3</c:v>
                </c:pt>
                <c:pt idx="52178">
                  <c:v>1.0435599999999005E-3</c:v>
                </c:pt>
                <c:pt idx="52179">
                  <c:v>1.0435799999999006E-3</c:v>
                </c:pt>
                <c:pt idx="52180">
                  <c:v>1.0435999999999007E-3</c:v>
                </c:pt>
                <c:pt idx="52181">
                  <c:v>1.0436199999999008E-3</c:v>
                </c:pt>
                <c:pt idx="52182">
                  <c:v>1.0436399999999009E-3</c:v>
                </c:pt>
                <c:pt idx="52183">
                  <c:v>1.043659999999901E-3</c:v>
                </c:pt>
                <c:pt idx="52184">
                  <c:v>1.0436799999999011E-3</c:v>
                </c:pt>
                <c:pt idx="52185">
                  <c:v>1.0436999999999012E-3</c:v>
                </c:pt>
                <c:pt idx="52186">
                  <c:v>1.0437199999999013E-3</c:v>
                </c:pt>
                <c:pt idx="52187">
                  <c:v>1.0437399999999014E-3</c:v>
                </c:pt>
                <c:pt idx="52188">
                  <c:v>1.0437599999999015E-3</c:v>
                </c:pt>
                <c:pt idx="52189">
                  <c:v>1.0437799999999016E-3</c:v>
                </c:pt>
                <c:pt idx="52190">
                  <c:v>1.0437999999999017E-3</c:v>
                </c:pt>
                <c:pt idx="52191">
                  <c:v>1.0438199999999018E-3</c:v>
                </c:pt>
                <c:pt idx="52192">
                  <c:v>1.0438399999999019E-3</c:v>
                </c:pt>
                <c:pt idx="52193">
                  <c:v>1.043859999999902E-3</c:v>
                </c:pt>
                <c:pt idx="52194">
                  <c:v>1.0438799999999021E-3</c:v>
                </c:pt>
                <c:pt idx="52195">
                  <c:v>1.0438999999999022E-3</c:v>
                </c:pt>
                <c:pt idx="52196">
                  <c:v>1.0439199999999023E-3</c:v>
                </c:pt>
                <c:pt idx="52197">
                  <c:v>1.0439399999999024E-3</c:v>
                </c:pt>
                <c:pt idx="52198">
                  <c:v>1.0439599999999024E-3</c:v>
                </c:pt>
                <c:pt idx="52199">
                  <c:v>1.0439799999999025E-3</c:v>
                </c:pt>
                <c:pt idx="52200">
                  <c:v>1.0439999999999026E-3</c:v>
                </c:pt>
                <c:pt idx="52201">
                  <c:v>1.0440199999999027E-3</c:v>
                </c:pt>
                <c:pt idx="52202">
                  <c:v>1.0440399999999028E-3</c:v>
                </c:pt>
                <c:pt idx="52203">
                  <c:v>1.0440599999999029E-3</c:v>
                </c:pt>
                <c:pt idx="52204">
                  <c:v>1.044079999999903E-3</c:v>
                </c:pt>
                <c:pt idx="52205">
                  <c:v>1.0440999999999031E-3</c:v>
                </c:pt>
                <c:pt idx="52206">
                  <c:v>1.0441199999999032E-3</c:v>
                </c:pt>
                <c:pt idx="52207">
                  <c:v>1.0441399999999033E-3</c:v>
                </c:pt>
                <c:pt idx="52208">
                  <c:v>1.0441599999999034E-3</c:v>
                </c:pt>
                <c:pt idx="52209">
                  <c:v>1.0441799999999035E-3</c:v>
                </c:pt>
                <c:pt idx="52210">
                  <c:v>1.0441999999999036E-3</c:v>
                </c:pt>
                <c:pt idx="52211">
                  <c:v>1.0442199999999037E-3</c:v>
                </c:pt>
                <c:pt idx="52212">
                  <c:v>1.0442399999999038E-3</c:v>
                </c:pt>
                <c:pt idx="52213">
                  <c:v>1.0442599999999039E-3</c:v>
                </c:pt>
                <c:pt idx="52214">
                  <c:v>1.044279999999904E-3</c:v>
                </c:pt>
                <c:pt idx="52215">
                  <c:v>1.0442999999999041E-3</c:v>
                </c:pt>
                <c:pt idx="52216">
                  <c:v>1.0443199999999042E-3</c:v>
                </c:pt>
                <c:pt idx="52217">
                  <c:v>1.0443399999999043E-3</c:v>
                </c:pt>
                <c:pt idx="52218">
                  <c:v>1.0443599999999044E-3</c:v>
                </c:pt>
                <c:pt idx="52219">
                  <c:v>1.0443799999999045E-3</c:v>
                </c:pt>
                <c:pt idx="52220">
                  <c:v>1.0443999999999046E-3</c:v>
                </c:pt>
                <c:pt idx="52221">
                  <c:v>1.0444199999999047E-3</c:v>
                </c:pt>
                <c:pt idx="52222">
                  <c:v>1.0444399999999048E-3</c:v>
                </c:pt>
                <c:pt idx="52223">
                  <c:v>1.0444599999999049E-3</c:v>
                </c:pt>
                <c:pt idx="52224">
                  <c:v>1.044479999999905E-3</c:v>
                </c:pt>
                <c:pt idx="52225">
                  <c:v>1.0444999999999051E-3</c:v>
                </c:pt>
                <c:pt idx="52226">
                  <c:v>1.0445199999999052E-3</c:v>
                </c:pt>
                <c:pt idx="52227">
                  <c:v>1.0445399999999053E-3</c:v>
                </c:pt>
                <c:pt idx="52228">
                  <c:v>1.0445599999999054E-3</c:v>
                </c:pt>
                <c:pt idx="52229">
                  <c:v>1.0445799999999055E-3</c:v>
                </c:pt>
                <c:pt idx="52230">
                  <c:v>1.0445999999999056E-3</c:v>
                </c:pt>
                <c:pt idx="52231">
                  <c:v>1.0446199999999057E-3</c:v>
                </c:pt>
                <c:pt idx="52232">
                  <c:v>1.0446399999999058E-3</c:v>
                </c:pt>
                <c:pt idx="52233">
                  <c:v>1.0446599999999059E-3</c:v>
                </c:pt>
                <c:pt idx="52234">
                  <c:v>1.044679999999906E-3</c:v>
                </c:pt>
                <c:pt idx="52235">
                  <c:v>1.0446999999999061E-3</c:v>
                </c:pt>
                <c:pt idx="52236">
                  <c:v>1.0447199999999062E-3</c:v>
                </c:pt>
                <c:pt idx="52237">
                  <c:v>1.0447399999999063E-3</c:v>
                </c:pt>
                <c:pt idx="52238">
                  <c:v>1.0447599999999064E-3</c:v>
                </c:pt>
                <c:pt idx="52239">
                  <c:v>1.0447799999999065E-3</c:v>
                </c:pt>
                <c:pt idx="52240">
                  <c:v>1.0447999999999066E-3</c:v>
                </c:pt>
                <c:pt idx="52241">
                  <c:v>1.0448199999999067E-3</c:v>
                </c:pt>
                <c:pt idx="52242">
                  <c:v>1.0448399999999068E-3</c:v>
                </c:pt>
                <c:pt idx="52243">
                  <c:v>1.0448599999999069E-3</c:v>
                </c:pt>
                <c:pt idx="52244">
                  <c:v>1.044879999999907E-3</c:v>
                </c:pt>
                <c:pt idx="52245">
                  <c:v>1.0448999999999071E-3</c:v>
                </c:pt>
                <c:pt idx="52246">
                  <c:v>1.0449199999999072E-3</c:v>
                </c:pt>
                <c:pt idx="52247">
                  <c:v>1.0449399999999073E-3</c:v>
                </c:pt>
                <c:pt idx="52248">
                  <c:v>1.0449599999999074E-3</c:v>
                </c:pt>
                <c:pt idx="52249">
                  <c:v>1.0449799999999074E-3</c:v>
                </c:pt>
                <c:pt idx="52250">
                  <c:v>1.0449999999999075E-3</c:v>
                </c:pt>
                <c:pt idx="52251">
                  <c:v>1.0450199999999076E-3</c:v>
                </c:pt>
                <c:pt idx="52252">
                  <c:v>1.0450399999999077E-3</c:v>
                </c:pt>
                <c:pt idx="52253">
                  <c:v>1.0450599999999078E-3</c:v>
                </c:pt>
                <c:pt idx="52254">
                  <c:v>1.0450799999999079E-3</c:v>
                </c:pt>
                <c:pt idx="52255">
                  <c:v>1.045099999999908E-3</c:v>
                </c:pt>
                <c:pt idx="52256">
                  <c:v>1.0451199999999081E-3</c:v>
                </c:pt>
                <c:pt idx="52257">
                  <c:v>1.0451399999999082E-3</c:v>
                </c:pt>
                <c:pt idx="52258">
                  <c:v>1.0451599999999083E-3</c:v>
                </c:pt>
                <c:pt idx="52259">
                  <c:v>1.0451799999999084E-3</c:v>
                </c:pt>
                <c:pt idx="52260">
                  <c:v>1.0451999999999085E-3</c:v>
                </c:pt>
                <c:pt idx="52261">
                  <c:v>1.0452199999999086E-3</c:v>
                </c:pt>
                <c:pt idx="52262">
                  <c:v>1.0452399999999087E-3</c:v>
                </c:pt>
                <c:pt idx="52263">
                  <c:v>1.0452599999999088E-3</c:v>
                </c:pt>
                <c:pt idx="52264">
                  <c:v>1.0452799999999089E-3</c:v>
                </c:pt>
                <c:pt idx="52265">
                  <c:v>1.045299999999909E-3</c:v>
                </c:pt>
                <c:pt idx="52266">
                  <c:v>1.0453199999999091E-3</c:v>
                </c:pt>
                <c:pt idx="52267">
                  <c:v>1.0453399999999092E-3</c:v>
                </c:pt>
                <c:pt idx="52268">
                  <c:v>1.0453599999999093E-3</c:v>
                </c:pt>
                <c:pt idx="52269">
                  <c:v>1.0453799999999094E-3</c:v>
                </c:pt>
                <c:pt idx="52270">
                  <c:v>1.0453999999999095E-3</c:v>
                </c:pt>
                <c:pt idx="52271">
                  <c:v>1.0454199999999096E-3</c:v>
                </c:pt>
                <c:pt idx="52272">
                  <c:v>1.0454399999999097E-3</c:v>
                </c:pt>
                <c:pt idx="52273">
                  <c:v>1.0454599999999098E-3</c:v>
                </c:pt>
                <c:pt idx="52274">
                  <c:v>1.0454799999999099E-3</c:v>
                </c:pt>
                <c:pt idx="52275">
                  <c:v>1.04549999999991E-3</c:v>
                </c:pt>
                <c:pt idx="52276">
                  <c:v>1.0455199999999101E-3</c:v>
                </c:pt>
                <c:pt idx="52277">
                  <c:v>1.0455399999999102E-3</c:v>
                </c:pt>
                <c:pt idx="52278">
                  <c:v>1.0455599999999103E-3</c:v>
                </c:pt>
                <c:pt idx="52279">
                  <c:v>1.0455799999999104E-3</c:v>
                </c:pt>
                <c:pt idx="52280">
                  <c:v>1.0455999999999105E-3</c:v>
                </c:pt>
                <c:pt idx="52281">
                  <c:v>1.0456199999999106E-3</c:v>
                </c:pt>
                <c:pt idx="52282">
                  <c:v>1.0456399999999107E-3</c:v>
                </c:pt>
                <c:pt idx="52283">
                  <c:v>1.0456599999999108E-3</c:v>
                </c:pt>
                <c:pt idx="52284">
                  <c:v>1.0456799999999109E-3</c:v>
                </c:pt>
                <c:pt idx="52285">
                  <c:v>1.045699999999911E-3</c:v>
                </c:pt>
                <c:pt idx="52286">
                  <c:v>1.0457199999999111E-3</c:v>
                </c:pt>
                <c:pt idx="52287">
                  <c:v>1.0457399999999112E-3</c:v>
                </c:pt>
                <c:pt idx="52288">
                  <c:v>1.0457599999999113E-3</c:v>
                </c:pt>
                <c:pt idx="52289">
                  <c:v>1.0457799999999114E-3</c:v>
                </c:pt>
                <c:pt idx="52290">
                  <c:v>1.0457999999999115E-3</c:v>
                </c:pt>
                <c:pt idx="52291">
                  <c:v>1.0458199999999116E-3</c:v>
                </c:pt>
                <c:pt idx="52292">
                  <c:v>1.0458399999999117E-3</c:v>
                </c:pt>
                <c:pt idx="52293">
                  <c:v>1.0458599999999118E-3</c:v>
                </c:pt>
                <c:pt idx="52294">
                  <c:v>1.0458799999999119E-3</c:v>
                </c:pt>
                <c:pt idx="52295">
                  <c:v>1.045899999999912E-3</c:v>
                </c:pt>
                <c:pt idx="52296">
                  <c:v>1.0459199999999121E-3</c:v>
                </c:pt>
                <c:pt idx="52297">
                  <c:v>1.0459399999999122E-3</c:v>
                </c:pt>
                <c:pt idx="52298">
                  <c:v>1.0459599999999123E-3</c:v>
                </c:pt>
                <c:pt idx="52299">
                  <c:v>1.0459799999999124E-3</c:v>
                </c:pt>
                <c:pt idx="52300">
                  <c:v>1.0459999999999125E-3</c:v>
                </c:pt>
                <c:pt idx="52301">
                  <c:v>1.0460199999999125E-3</c:v>
                </c:pt>
                <c:pt idx="52302">
                  <c:v>1.0460399999999126E-3</c:v>
                </c:pt>
                <c:pt idx="52303">
                  <c:v>1.0460599999999127E-3</c:v>
                </c:pt>
                <c:pt idx="52304">
                  <c:v>1.0460799999999128E-3</c:v>
                </c:pt>
                <c:pt idx="52305">
                  <c:v>1.0460999999999129E-3</c:v>
                </c:pt>
                <c:pt idx="52306">
                  <c:v>1.046119999999913E-3</c:v>
                </c:pt>
                <c:pt idx="52307">
                  <c:v>1.0461399999999131E-3</c:v>
                </c:pt>
                <c:pt idx="52308">
                  <c:v>1.0461599999999132E-3</c:v>
                </c:pt>
                <c:pt idx="52309">
                  <c:v>1.0461799999999133E-3</c:v>
                </c:pt>
                <c:pt idx="52310">
                  <c:v>1.0461999999999134E-3</c:v>
                </c:pt>
                <c:pt idx="52311">
                  <c:v>1.0462199999999135E-3</c:v>
                </c:pt>
                <c:pt idx="52312">
                  <c:v>1.0462399999999136E-3</c:v>
                </c:pt>
                <c:pt idx="52313">
                  <c:v>1.0462599999999137E-3</c:v>
                </c:pt>
                <c:pt idx="52314">
                  <c:v>1.0462799999999138E-3</c:v>
                </c:pt>
                <c:pt idx="52315">
                  <c:v>1.0462999999999139E-3</c:v>
                </c:pt>
                <c:pt idx="52316">
                  <c:v>1.046319999999914E-3</c:v>
                </c:pt>
                <c:pt idx="52317">
                  <c:v>1.0463399999999141E-3</c:v>
                </c:pt>
                <c:pt idx="52318">
                  <c:v>1.0463599999999142E-3</c:v>
                </c:pt>
                <c:pt idx="52319">
                  <c:v>1.0463799999999143E-3</c:v>
                </c:pt>
                <c:pt idx="52320">
                  <c:v>1.0463999999999144E-3</c:v>
                </c:pt>
                <c:pt idx="52321">
                  <c:v>1.0464199999999145E-3</c:v>
                </c:pt>
                <c:pt idx="52322">
                  <c:v>1.0464399999999146E-3</c:v>
                </c:pt>
                <c:pt idx="52323">
                  <c:v>1.0464599999999147E-3</c:v>
                </c:pt>
                <c:pt idx="52324">
                  <c:v>1.0464799999999148E-3</c:v>
                </c:pt>
                <c:pt idx="52325">
                  <c:v>1.0464999999999149E-3</c:v>
                </c:pt>
                <c:pt idx="52326">
                  <c:v>1.046519999999915E-3</c:v>
                </c:pt>
                <c:pt idx="52327">
                  <c:v>1.0465399999999151E-3</c:v>
                </c:pt>
                <c:pt idx="52328">
                  <c:v>1.0465599999999152E-3</c:v>
                </c:pt>
                <c:pt idx="52329">
                  <c:v>1.0465799999999153E-3</c:v>
                </c:pt>
                <c:pt idx="52330">
                  <c:v>1.0465999999999154E-3</c:v>
                </c:pt>
                <c:pt idx="52331">
                  <c:v>1.0466199999999155E-3</c:v>
                </c:pt>
                <c:pt idx="52332">
                  <c:v>1.0466399999999156E-3</c:v>
                </c:pt>
                <c:pt idx="52333">
                  <c:v>1.0466599999999157E-3</c:v>
                </c:pt>
                <c:pt idx="52334">
                  <c:v>1.0466799999999158E-3</c:v>
                </c:pt>
                <c:pt idx="52335">
                  <c:v>1.0466999999999159E-3</c:v>
                </c:pt>
                <c:pt idx="52336">
                  <c:v>1.046719999999916E-3</c:v>
                </c:pt>
                <c:pt idx="52337">
                  <c:v>1.0467399999999161E-3</c:v>
                </c:pt>
                <c:pt idx="52338">
                  <c:v>1.0467599999999162E-3</c:v>
                </c:pt>
                <c:pt idx="52339">
                  <c:v>1.0467799999999163E-3</c:v>
                </c:pt>
                <c:pt idx="52340">
                  <c:v>1.0467999999999164E-3</c:v>
                </c:pt>
                <c:pt idx="52341">
                  <c:v>1.0468199999999165E-3</c:v>
                </c:pt>
                <c:pt idx="52342">
                  <c:v>1.0468399999999166E-3</c:v>
                </c:pt>
                <c:pt idx="52343">
                  <c:v>1.0468599999999167E-3</c:v>
                </c:pt>
                <c:pt idx="52344">
                  <c:v>1.0468799999999168E-3</c:v>
                </c:pt>
                <c:pt idx="52345">
                  <c:v>1.0468999999999169E-3</c:v>
                </c:pt>
                <c:pt idx="52346">
                  <c:v>1.046919999999917E-3</c:v>
                </c:pt>
                <c:pt idx="52347">
                  <c:v>1.0469399999999171E-3</c:v>
                </c:pt>
                <c:pt idx="52348">
                  <c:v>1.0469599999999172E-3</c:v>
                </c:pt>
                <c:pt idx="52349">
                  <c:v>1.0469799999999173E-3</c:v>
                </c:pt>
                <c:pt idx="52350">
                  <c:v>1.0469999999999174E-3</c:v>
                </c:pt>
                <c:pt idx="52351">
                  <c:v>1.0470199999999175E-3</c:v>
                </c:pt>
                <c:pt idx="52352">
                  <c:v>1.0470399999999176E-3</c:v>
                </c:pt>
                <c:pt idx="52353">
                  <c:v>1.0470599999999176E-3</c:v>
                </c:pt>
                <c:pt idx="52354">
                  <c:v>1.0470799999999177E-3</c:v>
                </c:pt>
                <c:pt idx="52355">
                  <c:v>1.0470999999999178E-3</c:v>
                </c:pt>
                <c:pt idx="52356">
                  <c:v>1.0471199999999179E-3</c:v>
                </c:pt>
                <c:pt idx="52357">
                  <c:v>1.047139999999918E-3</c:v>
                </c:pt>
                <c:pt idx="52358">
                  <c:v>1.0471599999999181E-3</c:v>
                </c:pt>
                <c:pt idx="52359">
                  <c:v>1.0471799999999182E-3</c:v>
                </c:pt>
                <c:pt idx="52360">
                  <c:v>1.0471999999999183E-3</c:v>
                </c:pt>
                <c:pt idx="52361">
                  <c:v>1.0472199999999184E-3</c:v>
                </c:pt>
                <c:pt idx="52362">
                  <c:v>1.0472399999999185E-3</c:v>
                </c:pt>
                <c:pt idx="52363">
                  <c:v>1.0472599999999186E-3</c:v>
                </c:pt>
                <c:pt idx="52364">
                  <c:v>1.0472799999999187E-3</c:v>
                </c:pt>
                <c:pt idx="52365">
                  <c:v>1.0472999999999188E-3</c:v>
                </c:pt>
                <c:pt idx="52366">
                  <c:v>1.0473199999999189E-3</c:v>
                </c:pt>
                <c:pt idx="52367">
                  <c:v>1.047339999999919E-3</c:v>
                </c:pt>
                <c:pt idx="52368">
                  <c:v>1.0473599999999191E-3</c:v>
                </c:pt>
                <c:pt idx="52369">
                  <c:v>1.0473799999999192E-3</c:v>
                </c:pt>
                <c:pt idx="52370">
                  <c:v>1.0473999999999193E-3</c:v>
                </c:pt>
                <c:pt idx="52371">
                  <c:v>1.0474199999999194E-3</c:v>
                </c:pt>
                <c:pt idx="52372">
                  <c:v>1.0474399999999195E-3</c:v>
                </c:pt>
                <c:pt idx="52373">
                  <c:v>1.0474599999999196E-3</c:v>
                </c:pt>
                <c:pt idx="52374">
                  <c:v>1.0474799999999197E-3</c:v>
                </c:pt>
                <c:pt idx="52375">
                  <c:v>1.0474999999999198E-3</c:v>
                </c:pt>
                <c:pt idx="52376">
                  <c:v>1.0475199999999199E-3</c:v>
                </c:pt>
                <c:pt idx="52377">
                  <c:v>1.04753999999992E-3</c:v>
                </c:pt>
                <c:pt idx="52378">
                  <c:v>1.0475599999999201E-3</c:v>
                </c:pt>
                <c:pt idx="52379">
                  <c:v>1.0475799999999202E-3</c:v>
                </c:pt>
                <c:pt idx="52380">
                  <c:v>1.0475999999999203E-3</c:v>
                </c:pt>
                <c:pt idx="52381">
                  <c:v>1.0476199999999204E-3</c:v>
                </c:pt>
                <c:pt idx="52382">
                  <c:v>1.0476399999999205E-3</c:v>
                </c:pt>
                <c:pt idx="52383">
                  <c:v>1.0476599999999206E-3</c:v>
                </c:pt>
                <c:pt idx="52384">
                  <c:v>1.0476799999999207E-3</c:v>
                </c:pt>
                <c:pt idx="52385">
                  <c:v>1.0476999999999208E-3</c:v>
                </c:pt>
                <c:pt idx="52386">
                  <c:v>1.0477199999999209E-3</c:v>
                </c:pt>
                <c:pt idx="52387">
                  <c:v>1.047739999999921E-3</c:v>
                </c:pt>
                <c:pt idx="52388">
                  <c:v>1.0477599999999211E-3</c:v>
                </c:pt>
                <c:pt idx="52389">
                  <c:v>1.0477799999999212E-3</c:v>
                </c:pt>
                <c:pt idx="52390">
                  <c:v>1.0477999999999213E-3</c:v>
                </c:pt>
                <c:pt idx="52391">
                  <c:v>1.0478199999999214E-3</c:v>
                </c:pt>
                <c:pt idx="52392">
                  <c:v>1.0478399999999215E-3</c:v>
                </c:pt>
                <c:pt idx="52393">
                  <c:v>1.0478599999999216E-3</c:v>
                </c:pt>
                <c:pt idx="52394">
                  <c:v>1.0478799999999217E-3</c:v>
                </c:pt>
                <c:pt idx="52395">
                  <c:v>1.0478999999999218E-3</c:v>
                </c:pt>
                <c:pt idx="52396">
                  <c:v>1.0479199999999219E-3</c:v>
                </c:pt>
                <c:pt idx="52397">
                  <c:v>1.047939999999922E-3</c:v>
                </c:pt>
                <c:pt idx="52398">
                  <c:v>1.0479599999999221E-3</c:v>
                </c:pt>
                <c:pt idx="52399">
                  <c:v>1.0479799999999222E-3</c:v>
                </c:pt>
                <c:pt idx="52400">
                  <c:v>1.0479999999999223E-3</c:v>
                </c:pt>
                <c:pt idx="52401">
                  <c:v>1.0480199999999224E-3</c:v>
                </c:pt>
                <c:pt idx="52402">
                  <c:v>1.0480399999999225E-3</c:v>
                </c:pt>
                <c:pt idx="52403">
                  <c:v>1.0480599999999226E-3</c:v>
                </c:pt>
                <c:pt idx="52404">
                  <c:v>1.0480799999999226E-3</c:v>
                </c:pt>
                <c:pt idx="52405">
                  <c:v>1.0480999999999227E-3</c:v>
                </c:pt>
                <c:pt idx="52406">
                  <c:v>1.0481199999999228E-3</c:v>
                </c:pt>
                <c:pt idx="52407">
                  <c:v>1.0481399999999229E-3</c:v>
                </c:pt>
                <c:pt idx="52408">
                  <c:v>1.048159999999923E-3</c:v>
                </c:pt>
                <c:pt idx="52409">
                  <c:v>1.0481799999999231E-3</c:v>
                </c:pt>
                <c:pt idx="52410">
                  <c:v>1.0481999999999232E-3</c:v>
                </c:pt>
                <c:pt idx="52411">
                  <c:v>1.0482199999999233E-3</c:v>
                </c:pt>
                <c:pt idx="52412">
                  <c:v>1.0482399999999234E-3</c:v>
                </c:pt>
                <c:pt idx="52413">
                  <c:v>1.0482599999999235E-3</c:v>
                </c:pt>
                <c:pt idx="52414">
                  <c:v>1.0482799999999236E-3</c:v>
                </c:pt>
                <c:pt idx="52415">
                  <c:v>1.0482999999999237E-3</c:v>
                </c:pt>
                <c:pt idx="52416">
                  <c:v>1.0483199999999238E-3</c:v>
                </c:pt>
                <c:pt idx="52417">
                  <c:v>1.0483399999999239E-3</c:v>
                </c:pt>
                <c:pt idx="52418">
                  <c:v>1.048359999999924E-3</c:v>
                </c:pt>
                <c:pt idx="52419">
                  <c:v>1.0483799999999241E-3</c:v>
                </c:pt>
                <c:pt idx="52420">
                  <c:v>1.0483999999999242E-3</c:v>
                </c:pt>
                <c:pt idx="52421">
                  <c:v>1.0484199999999243E-3</c:v>
                </c:pt>
                <c:pt idx="52422">
                  <c:v>1.0484399999999244E-3</c:v>
                </c:pt>
                <c:pt idx="52423">
                  <c:v>1.0484599999999245E-3</c:v>
                </c:pt>
                <c:pt idx="52424">
                  <c:v>1.0484799999999246E-3</c:v>
                </c:pt>
                <c:pt idx="52425">
                  <c:v>1.0484999999999247E-3</c:v>
                </c:pt>
                <c:pt idx="52426">
                  <c:v>1.0485199999999248E-3</c:v>
                </c:pt>
                <c:pt idx="52427">
                  <c:v>1.0485399999999249E-3</c:v>
                </c:pt>
                <c:pt idx="52428">
                  <c:v>1.048559999999925E-3</c:v>
                </c:pt>
                <c:pt idx="52429">
                  <c:v>1.0485799999999251E-3</c:v>
                </c:pt>
                <c:pt idx="52430">
                  <c:v>1.0485999999999252E-3</c:v>
                </c:pt>
                <c:pt idx="52431">
                  <c:v>1.0486199999999253E-3</c:v>
                </c:pt>
                <c:pt idx="52432">
                  <c:v>1.0486399999999254E-3</c:v>
                </c:pt>
                <c:pt idx="52433">
                  <c:v>1.0486599999999255E-3</c:v>
                </c:pt>
                <c:pt idx="52434">
                  <c:v>1.0486799999999256E-3</c:v>
                </c:pt>
                <c:pt idx="52435">
                  <c:v>1.0486999999999257E-3</c:v>
                </c:pt>
                <c:pt idx="52436">
                  <c:v>1.0487199999999258E-3</c:v>
                </c:pt>
                <c:pt idx="52437">
                  <c:v>1.0487399999999259E-3</c:v>
                </c:pt>
                <c:pt idx="52438">
                  <c:v>1.048759999999926E-3</c:v>
                </c:pt>
                <c:pt idx="52439">
                  <c:v>1.0487799999999261E-3</c:v>
                </c:pt>
                <c:pt idx="52440">
                  <c:v>1.0487999999999262E-3</c:v>
                </c:pt>
                <c:pt idx="52441">
                  <c:v>1.0488199999999263E-3</c:v>
                </c:pt>
                <c:pt idx="52442">
                  <c:v>1.0488399999999264E-3</c:v>
                </c:pt>
                <c:pt idx="52443">
                  <c:v>1.0488599999999265E-3</c:v>
                </c:pt>
                <c:pt idx="52444">
                  <c:v>1.0488799999999266E-3</c:v>
                </c:pt>
                <c:pt idx="52445">
                  <c:v>1.0488999999999267E-3</c:v>
                </c:pt>
                <c:pt idx="52446">
                  <c:v>1.0489199999999268E-3</c:v>
                </c:pt>
                <c:pt idx="52447">
                  <c:v>1.0489399999999269E-3</c:v>
                </c:pt>
                <c:pt idx="52448">
                  <c:v>1.048959999999927E-3</c:v>
                </c:pt>
                <c:pt idx="52449">
                  <c:v>1.0489799999999271E-3</c:v>
                </c:pt>
                <c:pt idx="52450">
                  <c:v>1.0489999999999272E-3</c:v>
                </c:pt>
                <c:pt idx="52451">
                  <c:v>1.0490199999999273E-3</c:v>
                </c:pt>
                <c:pt idx="52452">
                  <c:v>1.0490399999999274E-3</c:v>
                </c:pt>
                <c:pt idx="52453">
                  <c:v>1.0490599999999275E-3</c:v>
                </c:pt>
                <c:pt idx="52454">
                  <c:v>1.0490799999999276E-3</c:v>
                </c:pt>
                <c:pt idx="52455">
                  <c:v>1.0490999999999277E-3</c:v>
                </c:pt>
                <c:pt idx="52456">
                  <c:v>1.0491199999999277E-3</c:v>
                </c:pt>
                <c:pt idx="52457">
                  <c:v>1.0491399999999278E-3</c:v>
                </c:pt>
                <c:pt idx="52458">
                  <c:v>1.0491599999999279E-3</c:v>
                </c:pt>
                <c:pt idx="52459">
                  <c:v>1.049179999999928E-3</c:v>
                </c:pt>
                <c:pt idx="52460">
                  <c:v>1.0491999999999281E-3</c:v>
                </c:pt>
                <c:pt idx="52461">
                  <c:v>1.0492199999999282E-3</c:v>
                </c:pt>
                <c:pt idx="52462">
                  <c:v>1.0492399999999283E-3</c:v>
                </c:pt>
                <c:pt idx="52463">
                  <c:v>1.0492599999999284E-3</c:v>
                </c:pt>
                <c:pt idx="52464">
                  <c:v>1.0492799999999285E-3</c:v>
                </c:pt>
                <c:pt idx="52465">
                  <c:v>1.0492999999999286E-3</c:v>
                </c:pt>
                <c:pt idx="52466">
                  <c:v>1.0493199999999287E-3</c:v>
                </c:pt>
                <c:pt idx="52467">
                  <c:v>1.0493399999999288E-3</c:v>
                </c:pt>
                <c:pt idx="52468">
                  <c:v>1.0493599999999289E-3</c:v>
                </c:pt>
                <c:pt idx="52469">
                  <c:v>1.049379999999929E-3</c:v>
                </c:pt>
                <c:pt idx="52470">
                  <c:v>1.0493999999999291E-3</c:v>
                </c:pt>
                <c:pt idx="52471">
                  <c:v>1.0494199999999292E-3</c:v>
                </c:pt>
                <c:pt idx="52472">
                  <c:v>1.0494399999999293E-3</c:v>
                </c:pt>
                <c:pt idx="52473">
                  <c:v>1.0494599999999294E-3</c:v>
                </c:pt>
                <c:pt idx="52474">
                  <c:v>1.0494799999999295E-3</c:v>
                </c:pt>
                <c:pt idx="52475">
                  <c:v>1.0494999999999296E-3</c:v>
                </c:pt>
                <c:pt idx="52476">
                  <c:v>1.0495199999999297E-3</c:v>
                </c:pt>
                <c:pt idx="52477">
                  <c:v>1.0495399999999298E-3</c:v>
                </c:pt>
                <c:pt idx="52478">
                  <c:v>1.0495599999999299E-3</c:v>
                </c:pt>
                <c:pt idx="52479">
                  <c:v>1.04957999999993E-3</c:v>
                </c:pt>
                <c:pt idx="52480">
                  <c:v>1.0495999999999301E-3</c:v>
                </c:pt>
                <c:pt idx="52481">
                  <c:v>1.0496199999999302E-3</c:v>
                </c:pt>
                <c:pt idx="52482">
                  <c:v>1.0496399999999303E-3</c:v>
                </c:pt>
                <c:pt idx="52483">
                  <c:v>1.0496599999999304E-3</c:v>
                </c:pt>
                <c:pt idx="52484">
                  <c:v>1.0496799999999305E-3</c:v>
                </c:pt>
                <c:pt idx="52485">
                  <c:v>1.0496999999999306E-3</c:v>
                </c:pt>
                <c:pt idx="52486">
                  <c:v>1.0497199999999307E-3</c:v>
                </c:pt>
                <c:pt idx="52487">
                  <c:v>1.0497399999999308E-3</c:v>
                </c:pt>
                <c:pt idx="52488">
                  <c:v>1.0497599999999309E-3</c:v>
                </c:pt>
                <c:pt idx="52489">
                  <c:v>1.049779999999931E-3</c:v>
                </c:pt>
                <c:pt idx="52490">
                  <c:v>1.0497999999999311E-3</c:v>
                </c:pt>
                <c:pt idx="52491">
                  <c:v>1.0498199999999312E-3</c:v>
                </c:pt>
                <c:pt idx="52492">
                  <c:v>1.0498399999999313E-3</c:v>
                </c:pt>
                <c:pt idx="52493">
                  <c:v>1.0498599999999314E-3</c:v>
                </c:pt>
                <c:pt idx="52494">
                  <c:v>1.0498799999999315E-3</c:v>
                </c:pt>
                <c:pt idx="52495">
                  <c:v>1.0498999999999316E-3</c:v>
                </c:pt>
                <c:pt idx="52496">
                  <c:v>1.0499199999999317E-3</c:v>
                </c:pt>
                <c:pt idx="52497">
                  <c:v>1.0499399999999318E-3</c:v>
                </c:pt>
                <c:pt idx="52498">
                  <c:v>1.0499599999999319E-3</c:v>
                </c:pt>
                <c:pt idx="52499">
                  <c:v>1.049979999999932E-3</c:v>
                </c:pt>
                <c:pt idx="52500">
                  <c:v>1.0499999999999321E-3</c:v>
                </c:pt>
                <c:pt idx="52501">
                  <c:v>1.0500199999999322E-3</c:v>
                </c:pt>
                <c:pt idx="52502">
                  <c:v>1.0500399999999323E-3</c:v>
                </c:pt>
                <c:pt idx="52503">
                  <c:v>1.0500599999999324E-3</c:v>
                </c:pt>
                <c:pt idx="52504">
                  <c:v>1.0500799999999325E-3</c:v>
                </c:pt>
                <c:pt idx="52505">
                  <c:v>1.0500999999999326E-3</c:v>
                </c:pt>
                <c:pt idx="52506">
                  <c:v>1.0501199999999327E-3</c:v>
                </c:pt>
                <c:pt idx="52507">
                  <c:v>1.0501399999999328E-3</c:v>
                </c:pt>
                <c:pt idx="52508">
                  <c:v>1.0501599999999328E-3</c:v>
                </c:pt>
                <c:pt idx="52509">
                  <c:v>1.0501799999999329E-3</c:v>
                </c:pt>
                <c:pt idx="52510">
                  <c:v>1.050199999999933E-3</c:v>
                </c:pt>
                <c:pt idx="52511">
                  <c:v>1.0502199999999331E-3</c:v>
                </c:pt>
                <c:pt idx="52512">
                  <c:v>1.0502399999999332E-3</c:v>
                </c:pt>
                <c:pt idx="52513">
                  <c:v>1.0502599999999333E-3</c:v>
                </c:pt>
                <c:pt idx="52514">
                  <c:v>1.0502799999999334E-3</c:v>
                </c:pt>
                <c:pt idx="52515">
                  <c:v>1.0502999999999335E-3</c:v>
                </c:pt>
                <c:pt idx="52516">
                  <c:v>1.0503199999999336E-3</c:v>
                </c:pt>
                <c:pt idx="52517">
                  <c:v>1.0503399999999337E-3</c:v>
                </c:pt>
                <c:pt idx="52518">
                  <c:v>1.0503599999999338E-3</c:v>
                </c:pt>
                <c:pt idx="52519">
                  <c:v>1.0503799999999339E-3</c:v>
                </c:pt>
                <c:pt idx="52520">
                  <c:v>1.050399999999934E-3</c:v>
                </c:pt>
                <c:pt idx="52521">
                  <c:v>1.0504199999999341E-3</c:v>
                </c:pt>
                <c:pt idx="52522">
                  <c:v>1.0504399999999342E-3</c:v>
                </c:pt>
                <c:pt idx="52523">
                  <c:v>1.0504599999999343E-3</c:v>
                </c:pt>
                <c:pt idx="52524">
                  <c:v>1.0504799999999344E-3</c:v>
                </c:pt>
                <c:pt idx="52525">
                  <c:v>1.0504999999999345E-3</c:v>
                </c:pt>
                <c:pt idx="52526">
                  <c:v>1.0505199999999346E-3</c:v>
                </c:pt>
                <c:pt idx="52527">
                  <c:v>1.0505399999999347E-3</c:v>
                </c:pt>
                <c:pt idx="52528">
                  <c:v>1.0505599999999348E-3</c:v>
                </c:pt>
                <c:pt idx="52529">
                  <c:v>1.0505799999999349E-3</c:v>
                </c:pt>
                <c:pt idx="52530">
                  <c:v>1.050599999999935E-3</c:v>
                </c:pt>
                <c:pt idx="52531">
                  <c:v>1.0506199999999351E-3</c:v>
                </c:pt>
                <c:pt idx="52532">
                  <c:v>1.0506399999999352E-3</c:v>
                </c:pt>
                <c:pt idx="52533">
                  <c:v>1.0506599999999353E-3</c:v>
                </c:pt>
                <c:pt idx="52534">
                  <c:v>1.0506799999999354E-3</c:v>
                </c:pt>
                <c:pt idx="52535">
                  <c:v>1.0506999999999355E-3</c:v>
                </c:pt>
                <c:pt idx="52536">
                  <c:v>1.0507199999999356E-3</c:v>
                </c:pt>
                <c:pt idx="52537">
                  <c:v>1.0507399999999357E-3</c:v>
                </c:pt>
                <c:pt idx="52538">
                  <c:v>1.0507599999999358E-3</c:v>
                </c:pt>
                <c:pt idx="52539">
                  <c:v>1.0507799999999359E-3</c:v>
                </c:pt>
                <c:pt idx="52540">
                  <c:v>1.050799999999936E-3</c:v>
                </c:pt>
                <c:pt idx="52541">
                  <c:v>1.0508199999999361E-3</c:v>
                </c:pt>
                <c:pt idx="52542">
                  <c:v>1.0508399999999362E-3</c:v>
                </c:pt>
                <c:pt idx="52543">
                  <c:v>1.0508599999999363E-3</c:v>
                </c:pt>
                <c:pt idx="52544">
                  <c:v>1.0508799999999364E-3</c:v>
                </c:pt>
                <c:pt idx="52545">
                  <c:v>1.0508999999999365E-3</c:v>
                </c:pt>
                <c:pt idx="52546">
                  <c:v>1.0509199999999366E-3</c:v>
                </c:pt>
                <c:pt idx="52547">
                  <c:v>1.0509399999999367E-3</c:v>
                </c:pt>
                <c:pt idx="52548">
                  <c:v>1.0509599999999368E-3</c:v>
                </c:pt>
                <c:pt idx="52549">
                  <c:v>1.0509799999999369E-3</c:v>
                </c:pt>
                <c:pt idx="52550">
                  <c:v>1.050999999999937E-3</c:v>
                </c:pt>
                <c:pt idx="52551">
                  <c:v>1.0510199999999371E-3</c:v>
                </c:pt>
                <c:pt idx="52552">
                  <c:v>1.0510399999999372E-3</c:v>
                </c:pt>
                <c:pt idx="52553">
                  <c:v>1.0510599999999373E-3</c:v>
                </c:pt>
                <c:pt idx="52554">
                  <c:v>1.0510799999999374E-3</c:v>
                </c:pt>
                <c:pt idx="52555">
                  <c:v>1.0510999999999375E-3</c:v>
                </c:pt>
                <c:pt idx="52556">
                  <c:v>1.0511199999999376E-3</c:v>
                </c:pt>
                <c:pt idx="52557">
                  <c:v>1.0511399999999377E-3</c:v>
                </c:pt>
                <c:pt idx="52558">
                  <c:v>1.0511599999999378E-3</c:v>
                </c:pt>
                <c:pt idx="52559">
                  <c:v>1.0511799999999378E-3</c:v>
                </c:pt>
                <c:pt idx="52560">
                  <c:v>1.0511999999999379E-3</c:v>
                </c:pt>
                <c:pt idx="52561">
                  <c:v>1.051219999999938E-3</c:v>
                </c:pt>
                <c:pt idx="52562">
                  <c:v>1.0512399999999381E-3</c:v>
                </c:pt>
                <c:pt idx="52563">
                  <c:v>1.0512599999999382E-3</c:v>
                </c:pt>
                <c:pt idx="52564">
                  <c:v>1.0512799999999383E-3</c:v>
                </c:pt>
                <c:pt idx="52565">
                  <c:v>1.0512999999999384E-3</c:v>
                </c:pt>
                <c:pt idx="52566">
                  <c:v>1.0513199999999385E-3</c:v>
                </c:pt>
                <c:pt idx="52567">
                  <c:v>1.0513399999999386E-3</c:v>
                </c:pt>
                <c:pt idx="52568">
                  <c:v>1.0513599999999387E-3</c:v>
                </c:pt>
                <c:pt idx="52569">
                  <c:v>1.0513799999999388E-3</c:v>
                </c:pt>
                <c:pt idx="52570">
                  <c:v>1.0513999999999389E-3</c:v>
                </c:pt>
                <c:pt idx="52571">
                  <c:v>1.051419999999939E-3</c:v>
                </c:pt>
                <c:pt idx="52572">
                  <c:v>1.0514399999999391E-3</c:v>
                </c:pt>
                <c:pt idx="52573">
                  <c:v>1.0514599999999392E-3</c:v>
                </c:pt>
                <c:pt idx="52574">
                  <c:v>1.0514799999999393E-3</c:v>
                </c:pt>
                <c:pt idx="52575">
                  <c:v>1.0514999999999394E-3</c:v>
                </c:pt>
                <c:pt idx="52576">
                  <c:v>1.0515199999999395E-3</c:v>
                </c:pt>
                <c:pt idx="52577">
                  <c:v>1.0515399999999396E-3</c:v>
                </c:pt>
                <c:pt idx="52578">
                  <c:v>1.0515599999999397E-3</c:v>
                </c:pt>
                <c:pt idx="52579">
                  <c:v>1.0515799999999398E-3</c:v>
                </c:pt>
                <c:pt idx="52580">
                  <c:v>1.0515999999999399E-3</c:v>
                </c:pt>
                <c:pt idx="52581">
                  <c:v>1.05161999999994E-3</c:v>
                </c:pt>
                <c:pt idx="52582">
                  <c:v>1.0516399999999401E-3</c:v>
                </c:pt>
                <c:pt idx="52583">
                  <c:v>1.0516599999999402E-3</c:v>
                </c:pt>
                <c:pt idx="52584">
                  <c:v>1.0516799999999403E-3</c:v>
                </c:pt>
                <c:pt idx="52585">
                  <c:v>1.0516999999999404E-3</c:v>
                </c:pt>
                <c:pt idx="52586">
                  <c:v>1.0517199999999405E-3</c:v>
                </c:pt>
                <c:pt idx="52587">
                  <c:v>1.0517399999999406E-3</c:v>
                </c:pt>
                <c:pt idx="52588">
                  <c:v>1.0517599999999407E-3</c:v>
                </c:pt>
                <c:pt idx="52589">
                  <c:v>1.0517799999999408E-3</c:v>
                </c:pt>
                <c:pt idx="52590">
                  <c:v>1.0517999999999409E-3</c:v>
                </c:pt>
                <c:pt idx="52591">
                  <c:v>1.051819999999941E-3</c:v>
                </c:pt>
                <c:pt idx="52592">
                  <c:v>1.0518399999999411E-3</c:v>
                </c:pt>
                <c:pt idx="52593">
                  <c:v>1.0518599999999412E-3</c:v>
                </c:pt>
                <c:pt idx="52594">
                  <c:v>1.0518799999999413E-3</c:v>
                </c:pt>
                <c:pt idx="52595">
                  <c:v>1.0518999999999414E-3</c:v>
                </c:pt>
                <c:pt idx="52596">
                  <c:v>1.0519199999999415E-3</c:v>
                </c:pt>
                <c:pt idx="52597">
                  <c:v>1.0519399999999416E-3</c:v>
                </c:pt>
                <c:pt idx="52598">
                  <c:v>1.0519599999999417E-3</c:v>
                </c:pt>
                <c:pt idx="52599">
                  <c:v>1.0519799999999418E-3</c:v>
                </c:pt>
                <c:pt idx="52600">
                  <c:v>1.0519999999999419E-3</c:v>
                </c:pt>
                <c:pt idx="52601">
                  <c:v>1.052019999999942E-3</c:v>
                </c:pt>
                <c:pt idx="52602">
                  <c:v>1.0520399999999421E-3</c:v>
                </c:pt>
                <c:pt idx="52603">
                  <c:v>1.0520599999999422E-3</c:v>
                </c:pt>
                <c:pt idx="52604">
                  <c:v>1.0520799999999423E-3</c:v>
                </c:pt>
                <c:pt idx="52605">
                  <c:v>1.0520999999999424E-3</c:v>
                </c:pt>
                <c:pt idx="52606">
                  <c:v>1.0521199999999425E-3</c:v>
                </c:pt>
                <c:pt idx="52607">
                  <c:v>1.0521399999999426E-3</c:v>
                </c:pt>
                <c:pt idx="52608">
                  <c:v>1.0521599999999427E-3</c:v>
                </c:pt>
                <c:pt idx="52609">
                  <c:v>1.0521799999999428E-3</c:v>
                </c:pt>
                <c:pt idx="52610">
                  <c:v>1.0521999999999429E-3</c:v>
                </c:pt>
                <c:pt idx="52611">
                  <c:v>1.0522199999999429E-3</c:v>
                </c:pt>
                <c:pt idx="52612">
                  <c:v>1.052239999999943E-3</c:v>
                </c:pt>
                <c:pt idx="52613">
                  <c:v>1.0522599999999431E-3</c:v>
                </c:pt>
                <c:pt idx="52614">
                  <c:v>1.0522799999999432E-3</c:v>
                </c:pt>
                <c:pt idx="52615">
                  <c:v>1.0522999999999433E-3</c:v>
                </c:pt>
                <c:pt idx="52616">
                  <c:v>1.0523199999999434E-3</c:v>
                </c:pt>
                <c:pt idx="52617">
                  <c:v>1.0523399999999435E-3</c:v>
                </c:pt>
                <c:pt idx="52618">
                  <c:v>1.0523599999999436E-3</c:v>
                </c:pt>
                <c:pt idx="52619">
                  <c:v>1.0523799999999437E-3</c:v>
                </c:pt>
                <c:pt idx="52620">
                  <c:v>1.0523999999999438E-3</c:v>
                </c:pt>
                <c:pt idx="52621">
                  <c:v>1.0524199999999439E-3</c:v>
                </c:pt>
                <c:pt idx="52622">
                  <c:v>1.052439999999944E-3</c:v>
                </c:pt>
                <c:pt idx="52623">
                  <c:v>1.0524599999999441E-3</c:v>
                </c:pt>
                <c:pt idx="52624">
                  <c:v>1.0524799999999442E-3</c:v>
                </c:pt>
                <c:pt idx="52625">
                  <c:v>1.0524999999999443E-3</c:v>
                </c:pt>
                <c:pt idx="52626">
                  <c:v>1.0525199999999444E-3</c:v>
                </c:pt>
                <c:pt idx="52627">
                  <c:v>1.0525399999999445E-3</c:v>
                </c:pt>
                <c:pt idx="52628">
                  <c:v>1.0525599999999446E-3</c:v>
                </c:pt>
                <c:pt idx="52629">
                  <c:v>1.0525799999999447E-3</c:v>
                </c:pt>
                <c:pt idx="52630">
                  <c:v>1.0525999999999448E-3</c:v>
                </c:pt>
                <c:pt idx="52631">
                  <c:v>1.0526199999999449E-3</c:v>
                </c:pt>
                <c:pt idx="52632">
                  <c:v>1.052639999999945E-3</c:v>
                </c:pt>
                <c:pt idx="52633">
                  <c:v>1.0526599999999451E-3</c:v>
                </c:pt>
                <c:pt idx="52634">
                  <c:v>1.0526799999999452E-3</c:v>
                </c:pt>
                <c:pt idx="52635">
                  <c:v>1.0526999999999453E-3</c:v>
                </c:pt>
                <c:pt idx="52636">
                  <c:v>1.0527199999999454E-3</c:v>
                </c:pt>
                <c:pt idx="52637">
                  <c:v>1.0527399999999455E-3</c:v>
                </c:pt>
                <c:pt idx="52638">
                  <c:v>1.0527599999999456E-3</c:v>
                </c:pt>
                <c:pt idx="52639">
                  <c:v>1.0527799999999457E-3</c:v>
                </c:pt>
                <c:pt idx="52640">
                  <c:v>1.0527999999999458E-3</c:v>
                </c:pt>
                <c:pt idx="52641">
                  <c:v>1.0528199999999459E-3</c:v>
                </c:pt>
                <c:pt idx="52642">
                  <c:v>1.052839999999946E-3</c:v>
                </c:pt>
                <c:pt idx="52643">
                  <c:v>1.0528599999999461E-3</c:v>
                </c:pt>
                <c:pt idx="52644">
                  <c:v>1.0528799999999462E-3</c:v>
                </c:pt>
                <c:pt idx="52645">
                  <c:v>1.0528999999999463E-3</c:v>
                </c:pt>
                <c:pt idx="52646">
                  <c:v>1.0529199999999464E-3</c:v>
                </c:pt>
                <c:pt idx="52647">
                  <c:v>1.0529399999999465E-3</c:v>
                </c:pt>
                <c:pt idx="52648">
                  <c:v>1.0529599999999466E-3</c:v>
                </c:pt>
                <c:pt idx="52649">
                  <c:v>1.0529799999999467E-3</c:v>
                </c:pt>
                <c:pt idx="52650">
                  <c:v>1.0529999999999468E-3</c:v>
                </c:pt>
                <c:pt idx="52651">
                  <c:v>1.0530199999999469E-3</c:v>
                </c:pt>
                <c:pt idx="52652">
                  <c:v>1.053039999999947E-3</c:v>
                </c:pt>
                <c:pt idx="52653">
                  <c:v>1.0530599999999471E-3</c:v>
                </c:pt>
                <c:pt idx="52654">
                  <c:v>1.0530799999999472E-3</c:v>
                </c:pt>
                <c:pt idx="52655">
                  <c:v>1.0530999999999473E-3</c:v>
                </c:pt>
                <c:pt idx="52656">
                  <c:v>1.0531199999999474E-3</c:v>
                </c:pt>
                <c:pt idx="52657">
                  <c:v>1.0531399999999475E-3</c:v>
                </c:pt>
                <c:pt idx="52658">
                  <c:v>1.0531599999999476E-3</c:v>
                </c:pt>
                <c:pt idx="52659">
                  <c:v>1.0531799999999477E-3</c:v>
                </c:pt>
                <c:pt idx="52660">
                  <c:v>1.0531999999999478E-3</c:v>
                </c:pt>
                <c:pt idx="52661">
                  <c:v>1.0532199999999479E-3</c:v>
                </c:pt>
                <c:pt idx="52662">
                  <c:v>1.053239999999948E-3</c:v>
                </c:pt>
                <c:pt idx="52663">
                  <c:v>1.053259999999948E-3</c:v>
                </c:pt>
                <c:pt idx="52664">
                  <c:v>1.0532799999999481E-3</c:v>
                </c:pt>
                <c:pt idx="52665">
                  <c:v>1.0532999999999482E-3</c:v>
                </c:pt>
                <c:pt idx="52666">
                  <c:v>1.0533199999999483E-3</c:v>
                </c:pt>
                <c:pt idx="52667">
                  <c:v>1.0533399999999484E-3</c:v>
                </c:pt>
                <c:pt idx="52668">
                  <c:v>1.0533599999999485E-3</c:v>
                </c:pt>
                <c:pt idx="52669">
                  <c:v>1.0533799999999486E-3</c:v>
                </c:pt>
                <c:pt idx="52670">
                  <c:v>1.0533999999999487E-3</c:v>
                </c:pt>
                <c:pt idx="52671">
                  <c:v>1.0534199999999488E-3</c:v>
                </c:pt>
                <c:pt idx="52672">
                  <c:v>1.0534399999999489E-3</c:v>
                </c:pt>
                <c:pt idx="52673">
                  <c:v>1.053459999999949E-3</c:v>
                </c:pt>
                <c:pt idx="52674">
                  <c:v>1.0534799999999491E-3</c:v>
                </c:pt>
                <c:pt idx="52675">
                  <c:v>1.0534999999999492E-3</c:v>
                </c:pt>
                <c:pt idx="52676">
                  <c:v>1.0535199999999493E-3</c:v>
                </c:pt>
                <c:pt idx="52677">
                  <c:v>1.0535399999999494E-3</c:v>
                </c:pt>
                <c:pt idx="52678">
                  <c:v>1.0535599999999495E-3</c:v>
                </c:pt>
                <c:pt idx="52679">
                  <c:v>1.0535799999999496E-3</c:v>
                </c:pt>
                <c:pt idx="52680">
                  <c:v>1.0535999999999497E-3</c:v>
                </c:pt>
                <c:pt idx="52681">
                  <c:v>1.0536199999999498E-3</c:v>
                </c:pt>
                <c:pt idx="52682">
                  <c:v>1.0536399999999499E-3</c:v>
                </c:pt>
                <c:pt idx="52683">
                  <c:v>1.05365999999995E-3</c:v>
                </c:pt>
                <c:pt idx="52684">
                  <c:v>1.0536799999999501E-3</c:v>
                </c:pt>
                <c:pt idx="52685">
                  <c:v>1.0536999999999502E-3</c:v>
                </c:pt>
                <c:pt idx="52686">
                  <c:v>1.0537199999999503E-3</c:v>
                </c:pt>
                <c:pt idx="52687">
                  <c:v>1.0537399999999504E-3</c:v>
                </c:pt>
                <c:pt idx="52688">
                  <c:v>1.0537599999999505E-3</c:v>
                </c:pt>
                <c:pt idx="52689">
                  <c:v>1.0537799999999506E-3</c:v>
                </c:pt>
                <c:pt idx="52690">
                  <c:v>1.0537999999999507E-3</c:v>
                </c:pt>
                <c:pt idx="52691">
                  <c:v>1.0538199999999508E-3</c:v>
                </c:pt>
                <c:pt idx="52692">
                  <c:v>1.0538399999999509E-3</c:v>
                </c:pt>
                <c:pt idx="52693">
                  <c:v>1.053859999999951E-3</c:v>
                </c:pt>
                <c:pt idx="52694">
                  <c:v>1.0538799999999511E-3</c:v>
                </c:pt>
                <c:pt idx="52695">
                  <c:v>1.0538999999999512E-3</c:v>
                </c:pt>
                <c:pt idx="52696">
                  <c:v>1.0539199999999513E-3</c:v>
                </c:pt>
                <c:pt idx="52697">
                  <c:v>1.0539399999999514E-3</c:v>
                </c:pt>
                <c:pt idx="52698">
                  <c:v>1.0539599999999515E-3</c:v>
                </c:pt>
                <c:pt idx="52699">
                  <c:v>1.0539799999999516E-3</c:v>
                </c:pt>
                <c:pt idx="52700">
                  <c:v>1.0539999999999517E-3</c:v>
                </c:pt>
                <c:pt idx="52701">
                  <c:v>1.0540199999999518E-3</c:v>
                </c:pt>
                <c:pt idx="52702">
                  <c:v>1.0540399999999519E-3</c:v>
                </c:pt>
                <c:pt idx="52703">
                  <c:v>1.054059999999952E-3</c:v>
                </c:pt>
                <c:pt idx="52704">
                  <c:v>1.0540799999999521E-3</c:v>
                </c:pt>
                <c:pt idx="52705">
                  <c:v>1.0540999999999522E-3</c:v>
                </c:pt>
                <c:pt idx="52706">
                  <c:v>1.0541199999999523E-3</c:v>
                </c:pt>
                <c:pt idx="52707">
                  <c:v>1.0541399999999524E-3</c:v>
                </c:pt>
                <c:pt idx="52708">
                  <c:v>1.0541599999999525E-3</c:v>
                </c:pt>
                <c:pt idx="52709">
                  <c:v>1.0541799999999526E-3</c:v>
                </c:pt>
                <c:pt idx="52710">
                  <c:v>1.0541999999999527E-3</c:v>
                </c:pt>
                <c:pt idx="52711">
                  <c:v>1.0542199999999528E-3</c:v>
                </c:pt>
                <c:pt idx="52712">
                  <c:v>1.0542399999999529E-3</c:v>
                </c:pt>
                <c:pt idx="52713">
                  <c:v>1.054259999999953E-3</c:v>
                </c:pt>
                <c:pt idx="52714">
                  <c:v>1.054279999999953E-3</c:v>
                </c:pt>
                <c:pt idx="52715">
                  <c:v>1.0542999999999531E-3</c:v>
                </c:pt>
                <c:pt idx="52716">
                  <c:v>1.0543199999999532E-3</c:v>
                </c:pt>
                <c:pt idx="52717">
                  <c:v>1.0543399999999533E-3</c:v>
                </c:pt>
                <c:pt idx="52718">
                  <c:v>1.0543599999999534E-3</c:v>
                </c:pt>
                <c:pt idx="52719">
                  <c:v>1.0543799999999535E-3</c:v>
                </c:pt>
                <c:pt idx="52720">
                  <c:v>1.0543999999999536E-3</c:v>
                </c:pt>
                <c:pt idx="52721">
                  <c:v>1.0544199999999537E-3</c:v>
                </c:pt>
                <c:pt idx="52722">
                  <c:v>1.0544399999999538E-3</c:v>
                </c:pt>
                <c:pt idx="52723">
                  <c:v>1.0544599999999539E-3</c:v>
                </c:pt>
                <c:pt idx="52724">
                  <c:v>1.054479999999954E-3</c:v>
                </c:pt>
                <c:pt idx="52725">
                  <c:v>1.0544999999999541E-3</c:v>
                </c:pt>
                <c:pt idx="52726">
                  <c:v>1.0545199999999542E-3</c:v>
                </c:pt>
                <c:pt idx="52727">
                  <c:v>1.0545399999999543E-3</c:v>
                </c:pt>
                <c:pt idx="52728">
                  <c:v>1.0545599999999544E-3</c:v>
                </c:pt>
                <c:pt idx="52729">
                  <c:v>1.0545799999999545E-3</c:v>
                </c:pt>
                <c:pt idx="52730">
                  <c:v>1.0545999999999546E-3</c:v>
                </c:pt>
                <c:pt idx="52731">
                  <c:v>1.0546199999999547E-3</c:v>
                </c:pt>
                <c:pt idx="52732">
                  <c:v>1.0546399999999548E-3</c:v>
                </c:pt>
                <c:pt idx="52733">
                  <c:v>1.0546599999999549E-3</c:v>
                </c:pt>
                <c:pt idx="52734">
                  <c:v>1.054679999999955E-3</c:v>
                </c:pt>
                <c:pt idx="52735">
                  <c:v>1.0546999999999551E-3</c:v>
                </c:pt>
                <c:pt idx="52736">
                  <c:v>1.0547199999999552E-3</c:v>
                </c:pt>
                <c:pt idx="52737">
                  <c:v>1.0547399999999553E-3</c:v>
                </c:pt>
                <c:pt idx="52738">
                  <c:v>1.0547599999999554E-3</c:v>
                </c:pt>
                <c:pt idx="52739">
                  <c:v>1.0547799999999555E-3</c:v>
                </c:pt>
                <c:pt idx="52740">
                  <c:v>1.0547999999999556E-3</c:v>
                </c:pt>
                <c:pt idx="52741">
                  <c:v>1.0548199999999557E-3</c:v>
                </c:pt>
                <c:pt idx="52742">
                  <c:v>1.0548399999999558E-3</c:v>
                </c:pt>
                <c:pt idx="52743">
                  <c:v>1.0548599999999559E-3</c:v>
                </c:pt>
                <c:pt idx="52744">
                  <c:v>1.054879999999956E-3</c:v>
                </c:pt>
                <c:pt idx="52745">
                  <c:v>1.0548999999999561E-3</c:v>
                </c:pt>
                <c:pt idx="52746">
                  <c:v>1.0549199999999562E-3</c:v>
                </c:pt>
                <c:pt idx="52747">
                  <c:v>1.0549399999999563E-3</c:v>
                </c:pt>
                <c:pt idx="52748">
                  <c:v>1.0549599999999564E-3</c:v>
                </c:pt>
                <c:pt idx="52749">
                  <c:v>1.0549799999999565E-3</c:v>
                </c:pt>
                <c:pt idx="52750">
                  <c:v>1.0549999999999566E-3</c:v>
                </c:pt>
                <c:pt idx="52751">
                  <c:v>1.0550199999999567E-3</c:v>
                </c:pt>
                <c:pt idx="52752">
                  <c:v>1.0550399999999568E-3</c:v>
                </c:pt>
                <c:pt idx="52753">
                  <c:v>1.0550599999999569E-3</c:v>
                </c:pt>
                <c:pt idx="52754">
                  <c:v>1.055079999999957E-3</c:v>
                </c:pt>
                <c:pt idx="52755">
                  <c:v>1.0550999999999571E-3</c:v>
                </c:pt>
                <c:pt idx="52756">
                  <c:v>1.0551199999999572E-3</c:v>
                </c:pt>
                <c:pt idx="52757">
                  <c:v>1.0551399999999573E-3</c:v>
                </c:pt>
                <c:pt idx="52758">
                  <c:v>1.0551599999999574E-3</c:v>
                </c:pt>
                <c:pt idx="52759">
                  <c:v>1.0551799999999575E-3</c:v>
                </c:pt>
                <c:pt idx="52760">
                  <c:v>1.0551999999999576E-3</c:v>
                </c:pt>
                <c:pt idx="52761">
                  <c:v>1.0552199999999577E-3</c:v>
                </c:pt>
                <c:pt idx="52762">
                  <c:v>1.0552399999999578E-3</c:v>
                </c:pt>
                <c:pt idx="52763">
                  <c:v>1.0552599999999579E-3</c:v>
                </c:pt>
                <c:pt idx="52764">
                  <c:v>1.055279999999958E-3</c:v>
                </c:pt>
                <c:pt idx="52765">
                  <c:v>1.0552999999999581E-3</c:v>
                </c:pt>
                <c:pt idx="52766">
                  <c:v>1.0553199999999581E-3</c:v>
                </c:pt>
                <c:pt idx="52767">
                  <c:v>1.0553399999999582E-3</c:v>
                </c:pt>
                <c:pt idx="52768">
                  <c:v>1.0553599999999583E-3</c:v>
                </c:pt>
                <c:pt idx="52769">
                  <c:v>1.0553799999999584E-3</c:v>
                </c:pt>
                <c:pt idx="52770">
                  <c:v>1.0553999999999585E-3</c:v>
                </c:pt>
                <c:pt idx="52771">
                  <c:v>1.0554199999999586E-3</c:v>
                </c:pt>
                <c:pt idx="52772">
                  <c:v>1.0554399999999587E-3</c:v>
                </c:pt>
                <c:pt idx="52773">
                  <c:v>1.0554599999999588E-3</c:v>
                </c:pt>
                <c:pt idx="52774">
                  <c:v>1.0554799999999589E-3</c:v>
                </c:pt>
                <c:pt idx="52775">
                  <c:v>1.055499999999959E-3</c:v>
                </c:pt>
                <c:pt idx="52776">
                  <c:v>1.0555199999999591E-3</c:v>
                </c:pt>
                <c:pt idx="52777">
                  <c:v>1.0555399999999592E-3</c:v>
                </c:pt>
                <c:pt idx="52778">
                  <c:v>1.0555599999999593E-3</c:v>
                </c:pt>
                <c:pt idx="52779">
                  <c:v>1.0555799999999594E-3</c:v>
                </c:pt>
                <c:pt idx="52780">
                  <c:v>1.0555999999999595E-3</c:v>
                </c:pt>
                <c:pt idx="52781">
                  <c:v>1.0556199999999596E-3</c:v>
                </c:pt>
                <c:pt idx="52782">
                  <c:v>1.0556399999999597E-3</c:v>
                </c:pt>
                <c:pt idx="52783">
                  <c:v>1.0556599999999598E-3</c:v>
                </c:pt>
                <c:pt idx="52784">
                  <c:v>1.0556799999999599E-3</c:v>
                </c:pt>
                <c:pt idx="52785">
                  <c:v>1.05569999999996E-3</c:v>
                </c:pt>
                <c:pt idx="52786">
                  <c:v>1.0557199999999601E-3</c:v>
                </c:pt>
                <c:pt idx="52787">
                  <c:v>1.0557399999999602E-3</c:v>
                </c:pt>
                <c:pt idx="52788">
                  <c:v>1.0557599999999603E-3</c:v>
                </c:pt>
                <c:pt idx="52789">
                  <c:v>1.0557799999999604E-3</c:v>
                </c:pt>
                <c:pt idx="52790">
                  <c:v>1.0557999999999605E-3</c:v>
                </c:pt>
                <c:pt idx="52791">
                  <c:v>1.0558199999999606E-3</c:v>
                </c:pt>
                <c:pt idx="52792">
                  <c:v>1.0558399999999607E-3</c:v>
                </c:pt>
                <c:pt idx="52793">
                  <c:v>1.0558599999999608E-3</c:v>
                </c:pt>
                <c:pt idx="52794">
                  <c:v>1.0558799999999609E-3</c:v>
                </c:pt>
                <c:pt idx="52795">
                  <c:v>1.055899999999961E-3</c:v>
                </c:pt>
                <c:pt idx="52796">
                  <c:v>1.0559199999999611E-3</c:v>
                </c:pt>
                <c:pt idx="52797">
                  <c:v>1.0559399999999612E-3</c:v>
                </c:pt>
                <c:pt idx="52798">
                  <c:v>1.0559599999999613E-3</c:v>
                </c:pt>
                <c:pt idx="52799">
                  <c:v>1.0559799999999614E-3</c:v>
                </c:pt>
                <c:pt idx="52800">
                  <c:v>1.0559999999999615E-3</c:v>
                </c:pt>
                <c:pt idx="52801">
                  <c:v>1.0560199999999616E-3</c:v>
                </c:pt>
                <c:pt idx="52802">
                  <c:v>1.0560399999999617E-3</c:v>
                </c:pt>
                <c:pt idx="52803">
                  <c:v>1.0560599999999618E-3</c:v>
                </c:pt>
                <c:pt idx="52804">
                  <c:v>1.0560799999999619E-3</c:v>
                </c:pt>
                <c:pt idx="52805">
                  <c:v>1.056099999999962E-3</c:v>
                </c:pt>
                <c:pt idx="52806">
                  <c:v>1.0561199999999621E-3</c:v>
                </c:pt>
                <c:pt idx="52807">
                  <c:v>1.0561399999999622E-3</c:v>
                </c:pt>
                <c:pt idx="52808">
                  <c:v>1.0561599999999623E-3</c:v>
                </c:pt>
                <c:pt idx="52809">
                  <c:v>1.0561799999999624E-3</c:v>
                </c:pt>
                <c:pt idx="52810">
                  <c:v>1.0561999999999625E-3</c:v>
                </c:pt>
                <c:pt idx="52811">
                  <c:v>1.0562199999999626E-3</c:v>
                </c:pt>
                <c:pt idx="52812">
                  <c:v>1.0562399999999627E-3</c:v>
                </c:pt>
                <c:pt idx="52813">
                  <c:v>1.0562599999999628E-3</c:v>
                </c:pt>
                <c:pt idx="52814">
                  <c:v>1.0562799999999629E-3</c:v>
                </c:pt>
                <c:pt idx="52815">
                  <c:v>1.056299999999963E-3</c:v>
                </c:pt>
                <c:pt idx="52816">
                  <c:v>1.0563199999999631E-3</c:v>
                </c:pt>
                <c:pt idx="52817">
                  <c:v>1.0563399999999632E-3</c:v>
                </c:pt>
                <c:pt idx="52818">
                  <c:v>1.0563599999999632E-3</c:v>
                </c:pt>
                <c:pt idx="52819">
                  <c:v>1.0563799999999633E-3</c:v>
                </c:pt>
                <c:pt idx="52820">
                  <c:v>1.0563999999999634E-3</c:v>
                </c:pt>
                <c:pt idx="52821">
                  <c:v>1.0564199999999635E-3</c:v>
                </c:pt>
                <c:pt idx="52822">
                  <c:v>1.0564399999999636E-3</c:v>
                </c:pt>
                <c:pt idx="52823">
                  <c:v>1.0564599999999637E-3</c:v>
                </c:pt>
                <c:pt idx="52824">
                  <c:v>1.0564799999999638E-3</c:v>
                </c:pt>
                <c:pt idx="52825">
                  <c:v>1.0564999999999639E-3</c:v>
                </c:pt>
                <c:pt idx="52826">
                  <c:v>1.056519999999964E-3</c:v>
                </c:pt>
                <c:pt idx="52827">
                  <c:v>1.0565399999999641E-3</c:v>
                </c:pt>
                <c:pt idx="52828">
                  <c:v>1.0565599999999642E-3</c:v>
                </c:pt>
                <c:pt idx="52829">
                  <c:v>1.0565799999999643E-3</c:v>
                </c:pt>
                <c:pt idx="52830">
                  <c:v>1.0565999999999644E-3</c:v>
                </c:pt>
                <c:pt idx="52831">
                  <c:v>1.0566199999999645E-3</c:v>
                </c:pt>
                <c:pt idx="52832">
                  <c:v>1.0566399999999646E-3</c:v>
                </c:pt>
                <c:pt idx="52833">
                  <c:v>1.0566599999999647E-3</c:v>
                </c:pt>
                <c:pt idx="52834">
                  <c:v>1.0566799999999648E-3</c:v>
                </c:pt>
                <c:pt idx="52835">
                  <c:v>1.0566999999999649E-3</c:v>
                </c:pt>
                <c:pt idx="52836">
                  <c:v>1.056719999999965E-3</c:v>
                </c:pt>
                <c:pt idx="52837">
                  <c:v>1.0567399999999651E-3</c:v>
                </c:pt>
                <c:pt idx="52838">
                  <c:v>1.0567599999999652E-3</c:v>
                </c:pt>
                <c:pt idx="52839">
                  <c:v>1.0567799999999653E-3</c:v>
                </c:pt>
                <c:pt idx="52840">
                  <c:v>1.0567999999999654E-3</c:v>
                </c:pt>
                <c:pt idx="52841">
                  <c:v>1.0568199999999655E-3</c:v>
                </c:pt>
                <c:pt idx="52842">
                  <c:v>1.0568399999999656E-3</c:v>
                </c:pt>
                <c:pt idx="52843">
                  <c:v>1.0568599999999657E-3</c:v>
                </c:pt>
                <c:pt idx="52844">
                  <c:v>1.0568799999999658E-3</c:v>
                </c:pt>
                <c:pt idx="52845">
                  <c:v>1.0568999999999659E-3</c:v>
                </c:pt>
                <c:pt idx="52846">
                  <c:v>1.056919999999966E-3</c:v>
                </c:pt>
                <c:pt idx="52847">
                  <c:v>1.0569399999999661E-3</c:v>
                </c:pt>
                <c:pt idx="52848">
                  <c:v>1.0569599999999662E-3</c:v>
                </c:pt>
                <c:pt idx="52849">
                  <c:v>1.0569799999999663E-3</c:v>
                </c:pt>
                <c:pt idx="52850">
                  <c:v>1.0569999999999664E-3</c:v>
                </c:pt>
                <c:pt idx="52851">
                  <c:v>1.0570199999999665E-3</c:v>
                </c:pt>
                <c:pt idx="52852">
                  <c:v>1.0570399999999666E-3</c:v>
                </c:pt>
                <c:pt idx="52853">
                  <c:v>1.0570599999999667E-3</c:v>
                </c:pt>
                <c:pt idx="52854">
                  <c:v>1.0570799999999668E-3</c:v>
                </c:pt>
                <c:pt idx="52855">
                  <c:v>1.0570999999999669E-3</c:v>
                </c:pt>
                <c:pt idx="52856">
                  <c:v>1.057119999999967E-3</c:v>
                </c:pt>
                <c:pt idx="52857">
                  <c:v>1.0571399999999671E-3</c:v>
                </c:pt>
                <c:pt idx="52858">
                  <c:v>1.0571599999999672E-3</c:v>
                </c:pt>
                <c:pt idx="52859">
                  <c:v>1.0571799999999673E-3</c:v>
                </c:pt>
                <c:pt idx="52860">
                  <c:v>1.0571999999999674E-3</c:v>
                </c:pt>
                <c:pt idx="52861">
                  <c:v>1.0572199999999675E-3</c:v>
                </c:pt>
                <c:pt idx="52862">
                  <c:v>1.0572399999999676E-3</c:v>
                </c:pt>
                <c:pt idx="52863">
                  <c:v>1.0572599999999677E-3</c:v>
                </c:pt>
                <c:pt idx="52864">
                  <c:v>1.0572799999999678E-3</c:v>
                </c:pt>
                <c:pt idx="52865">
                  <c:v>1.0572999999999679E-3</c:v>
                </c:pt>
                <c:pt idx="52866">
                  <c:v>1.057319999999968E-3</c:v>
                </c:pt>
                <c:pt idx="52867">
                  <c:v>1.0573399999999681E-3</c:v>
                </c:pt>
                <c:pt idx="52868">
                  <c:v>1.0573599999999682E-3</c:v>
                </c:pt>
                <c:pt idx="52869">
                  <c:v>1.0573799999999682E-3</c:v>
                </c:pt>
                <c:pt idx="52870">
                  <c:v>1.0573999999999683E-3</c:v>
                </c:pt>
                <c:pt idx="52871">
                  <c:v>1.0574199999999684E-3</c:v>
                </c:pt>
                <c:pt idx="52872">
                  <c:v>1.0574399999999685E-3</c:v>
                </c:pt>
                <c:pt idx="52873">
                  <c:v>1.0574599999999686E-3</c:v>
                </c:pt>
                <c:pt idx="52874">
                  <c:v>1.0574799999999687E-3</c:v>
                </c:pt>
                <c:pt idx="52875">
                  <c:v>1.0574999999999688E-3</c:v>
                </c:pt>
                <c:pt idx="52876">
                  <c:v>1.0575199999999689E-3</c:v>
                </c:pt>
                <c:pt idx="52877">
                  <c:v>1.057539999999969E-3</c:v>
                </c:pt>
                <c:pt idx="52878">
                  <c:v>1.0575599999999691E-3</c:v>
                </c:pt>
                <c:pt idx="52879">
                  <c:v>1.0575799999999692E-3</c:v>
                </c:pt>
                <c:pt idx="52880">
                  <c:v>1.0575999999999693E-3</c:v>
                </c:pt>
                <c:pt idx="52881">
                  <c:v>1.0576199999999694E-3</c:v>
                </c:pt>
                <c:pt idx="52882">
                  <c:v>1.0576399999999695E-3</c:v>
                </c:pt>
                <c:pt idx="52883">
                  <c:v>1.0576599999999696E-3</c:v>
                </c:pt>
                <c:pt idx="52884">
                  <c:v>1.0576799999999697E-3</c:v>
                </c:pt>
                <c:pt idx="52885">
                  <c:v>1.0576999999999698E-3</c:v>
                </c:pt>
                <c:pt idx="52886">
                  <c:v>1.0577199999999699E-3</c:v>
                </c:pt>
                <c:pt idx="52887">
                  <c:v>1.05773999999997E-3</c:v>
                </c:pt>
                <c:pt idx="52888">
                  <c:v>1.0577599999999701E-3</c:v>
                </c:pt>
                <c:pt idx="52889">
                  <c:v>1.0577799999999702E-3</c:v>
                </c:pt>
                <c:pt idx="52890">
                  <c:v>1.0577999999999703E-3</c:v>
                </c:pt>
                <c:pt idx="52891">
                  <c:v>1.0578199999999704E-3</c:v>
                </c:pt>
                <c:pt idx="52892">
                  <c:v>1.0578399999999705E-3</c:v>
                </c:pt>
                <c:pt idx="52893">
                  <c:v>1.0578599999999706E-3</c:v>
                </c:pt>
                <c:pt idx="52894">
                  <c:v>1.0578799999999707E-3</c:v>
                </c:pt>
                <c:pt idx="52895">
                  <c:v>1.0578999999999708E-3</c:v>
                </c:pt>
                <c:pt idx="52896">
                  <c:v>1.0579199999999709E-3</c:v>
                </c:pt>
                <c:pt idx="52897">
                  <c:v>1.057939999999971E-3</c:v>
                </c:pt>
                <c:pt idx="52898">
                  <c:v>1.0579599999999711E-3</c:v>
                </c:pt>
                <c:pt idx="52899">
                  <c:v>1.0579799999999712E-3</c:v>
                </c:pt>
                <c:pt idx="52900">
                  <c:v>1.0579999999999713E-3</c:v>
                </c:pt>
                <c:pt idx="52901">
                  <c:v>1.0580199999999714E-3</c:v>
                </c:pt>
                <c:pt idx="52902">
                  <c:v>1.0580399999999715E-3</c:v>
                </c:pt>
                <c:pt idx="52903">
                  <c:v>1.0580599999999716E-3</c:v>
                </c:pt>
                <c:pt idx="52904">
                  <c:v>1.0580799999999717E-3</c:v>
                </c:pt>
                <c:pt idx="52905">
                  <c:v>1.0580999999999718E-3</c:v>
                </c:pt>
                <c:pt idx="52906">
                  <c:v>1.0581199999999719E-3</c:v>
                </c:pt>
                <c:pt idx="52907">
                  <c:v>1.058139999999972E-3</c:v>
                </c:pt>
                <c:pt idx="52908">
                  <c:v>1.0581599999999721E-3</c:v>
                </c:pt>
                <c:pt idx="52909">
                  <c:v>1.0581799999999722E-3</c:v>
                </c:pt>
                <c:pt idx="52910">
                  <c:v>1.0581999999999723E-3</c:v>
                </c:pt>
                <c:pt idx="52911">
                  <c:v>1.0582199999999724E-3</c:v>
                </c:pt>
                <c:pt idx="52912">
                  <c:v>1.0582399999999725E-3</c:v>
                </c:pt>
                <c:pt idx="52913">
                  <c:v>1.0582599999999726E-3</c:v>
                </c:pt>
                <c:pt idx="52914">
                  <c:v>1.0582799999999727E-3</c:v>
                </c:pt>
                <c:pt idx="52915">
                  <c:v>1.0582999999999728E-3</c:v>
                </c:pt>
                <c:pt idx="52916">
                  <c:v>1.0583199999999729E-3</c:v>
                </c:pt>
                <c:pt idx="52917">
                  <c:v>1.058339999999973E-3</c:v>
                </c:pt>
                <c:pt idx="52918">
                  <c:v>1.0583599999999731E-3</c:v>
                </c:pt>
                <c:pt idx="52919">
                  <c:v>1.0583799999999732E-3</c:v>
                </c:pt>
                <c:pt idx="52920">
                  <c:v>1.0583999999999733E-3</c:v>
                </c:pt>
                <c:pt idx="52921">
                  <c:v>1.0584199999999733E-3</c:v>
                </c:pt>
                <c:pt idx="52922">
                  <c:v>1.0584399999999734E-3</c:v>
                </c:pt>
                <c:pt idx="52923">
                  <c:v>1.0584599999999735E-3</c:v>
                </c:pt>
                <c:pt idx="52924">
                  <c:v>1.0584799999999736E-3</c:v>
                </c:pt>
                <c:pt idx="52925">
                  <c:v>1.0584999999999737E-3</c:v>
                </c:pt>
                <c:pt idx="52926">
                  <c:v>1.0585199999999738E-3</c:v>
                </c:pt>
                <c:pt idx="52927">
                  <c:v>1.0585399999999739E-3</c:v>
                </c:pt>
                <c:pt idx="52928">
                  <c:v>1.058559999999974E-3</c:v>
                </c:pt>
                <c:pt idx="52929">
                  <c:v>1.0585799999999741E-3</c:v>
                </c:pt>
                <c:pt idx="52930">
                  <c:v>1.0585999999999742E-3</c:v>
                </c:pt>
                <c:pt idx="52931">
                  <c:v>1.0586199999999743E-3</c:v>
                </c:pt>
                <c:pt idx="52932">
                  <c:v>1.0586399999999744E-3</c:v>
                </c:pt>
                <c:pt idx="52933">
                  <c:v>1.0586599999999745E-3</c:v>
                </c:pt>
                <c:pt idx="52934">
                  <c:v>1.0586799999999746E-3</c:v>
                </c:pt>
                <c:pt idx="52935">
                  <c:v>1.0586999999999747E-3</c:v>
                </c:pt>
                <c:pt idx="52936">
                  <c:v>1.0587199999999748E-3</c:v>
                </c:pt>
                <c:pt idx="52937">
                  <c:v>1.0587399999999749E-3</c:v>
                </c:pt>
                <c:pt idx="52938">
                  <c:v>1.058759999999975E-3</c:v>
                </c:pt>
                <c:pt idx="52939">
                  <c:v>1.0587799999999751E-3</c:v>
                </c:pt>
                <c:pt idx="52940">
                  <c:v>1.0587999999999752E-3</c:v>
                </c:pt>
                <c:pt idx="52941">
                  <c:v>1.0588199999999753E-3</c:v>
                </c:pt>
                <c:pt idx="52942">
                  <c:v>1.0588399999999754E-3</c:v>
                </c:pt>
                <c:pt idx="52943">
                  <c:v>1.0588599999999755E-3</c:v>
                </c:pt>
                <c:pt idx="52944">
                  <c:v>1.0588799999999756E-3</c:v>
                </c:pt>
                <c:pt idx="52945">
                  <c:v>1.0588999999999757E-3</c:v>
                </c:pt>
                <c:pt idx="52946">
                  <c:v>1.0589199999999758E-3</c:v>
                </c:pt>
                <c:pt idx="52947">
                  <c:v>1.0589399999999759E-3</c:v>
                </c:pt>
                <c:pt idx="52948">
                  <c:v>1.058959999999976E-3</c:v>
                </c:pt>
                <c:pt idx="52949">
                  <c:v>1.0589799999999761E-3</c:v>
                </c:pt>
                <c:pt idx="52950">
                  <c:v>1.0589999999999762E-3</c:v>
                </c:pt>
                <c:pt idx="52951">
                  <c:v>1.0590199999999763E-3</c:v>
                </c:pt>
                <c:pt idx="52952">
                  <c:v>1.0590399999999764E-3</c:v>
                </c:pt>
                <c:pt idx="52953">
                  <c:v>1.0590599999999765E-3</c:v>
                </c:pt>
                <c:pt idx="52954">
                  <c:v>1.0590799999999766E-3</c:v>
                </c:pt>
                <c:pt idx="52955">
                  <c:v>1.0590999999999767E-3</c:v>
                </c:pt>
                <c:pt idx="52956">
                  <c:v>1.0591199999999768E-3</c:v>
                </c:pt>
                <c:pt idx="52957">
                  <c:v>1.0591399999999769E-3</c:v>
                </c:pt>
                <c:pt idx="52958">
                  <c:v>1.059159999999977E-3</c:v>
                </c:pt>
                <c:pt idx="52959">
                  <c:v>1.0591799999999771E-3</c:v>
                </c:pt>
                <c:pt idx="52960">
                  <c:v>1.0591999999999772E-3</c:v>
                </c:pt>
                <c:pt idx="52961">
                  <c:v>1.0592199999999773E-3</c:v>
                </c:pt>
                <c:pt idx="52962">
                  <c:v>1.0592399999999774E-3</c:v>
                </c:pt>
                <c:pt idx="52963">
                  <c:v>1.0592599999999775E-3</c:v>
                </c:pt>
                <c:pt idx="52964">
                  <c:v>1.0592799999999776E-3</c:v>
                </c:pt>
                <c:pt idx="52965">
                  <c:v>1.0592999999999777E-3</c:v>
                </c:pt>
                <c:pt idx="52966">
                  <c:v>1.0593199999999778E-3</c:v>
                </c:pt>
                <c:pt idx="52967">
                  <c:v>1.0593399999999779E-3</c:v>
                </c:pt>
                <c:pt idx="52968">
                  <c:v>1.059359999999978E-3</c:v>
                </c:pt>
                <c:pt idx="52969">
                  <c:v>1.0593799999999781E-3</c:v>
                </c:pt>
                <c:pt idx="52970">
                  <c:v>1.0593999999999782E-3</c:v>
                </c:pt>
                <c:pt idx="52971">
                  <c:v>1.0594199999999783E-3</c:v>
                </c:pt>
                <c:pt idx="52972">
                  <c:v>1.0594399999999784E-3</c:v>
                </c:pt>
                <c:pt idx="52973">
                  <c:v>1.0594599999999784E-3</c:v>
                </c:pt>
                <c:pt idx="52974">
                  <c:v>1.0594799999999785E-3</c:v>
                </c:pt>
                <c:pt idx="52975">
                  <c:v>1.0594999999999786E-3</c:v>
                </c:pt>
                <c:pt idx="52976">
                  <c:v>1.0595199999999787E-3</c:v>
                </c:pt>
                <c:pt idx="52977">
                  <c:v>1.0595399999999788E-3</c:v>
                </c:pt>
                <c:pt idx="52978">
                  <c:v>1.0595599999999789E-3</c:v>
                </c:pt>
                <c:pt idx="52979">
                  <c:v>1.059579999999979E-3</c:v>
                </c:pt>
                <c:pt idx="52980">
                  <c:v>1.0595999999999791E-3</c:v>
                </c:pt>
                <c:pt idx="52981">
                  <c:v>1.0596199999999792E-3</c:v>
                </c:pt>
                <c:pt idx="52982">
                  <c:v>1.0596399999999793E-3</c:v>
                </c:pt>
                <c:pt idx="52983">
                  <c:v>1.0596599999999794E-3</c:v>
                </c:pt>
                <c:pt idx="52984">
                  <c:v>1.0596799999999795E-3</c:v>
                </c:pt>
                <c:pt idx="52985">
                  <c:v>1.0596999999999796E-3</c:v>
                </c:pt>
                <c:pt idx="52986">
                  <c:v>1.0597199999999797E-3</c:v>
                </c:pt>
                <c:pt idx="52987">
                  <c:v>1.0597399999999798E-3</c:v>
                </c:pt>
                <c:pt idx="52988">
                  <c:v>1.0597599999999799E-3</c:v>
                </c:pt>
                <c:pt idx="52989">
                  <c:v>1.05977999999998E-3</c:v>
                </c:pt>
                <c:pt idx="52990">
                  <c:v>1.0597999999999801E-3</c:v>
                </c:pt>
                <c:pt idx="52991">
                  <c:v>1.0598199999999802E-3</c:v>
                </c:pt>
                <c:pt idx="52992">
                  <c:v>1.0598399999999803E-3</c:v>
                </c:pt>
                <c:pt idx="52993">
                  <c:v>1.0598599999999804E-3</c:v>
                </c:pt>
                <c:pt idx="52994">
                  <c:v>1.0598799999999805E-3</c:v>
                </c:pt>
                <c:pt idx="52995">
                  <c:v>1.0598999999999806E-3</c:v>
                </c:pt>
                <c:pt idx="52996">
                  <c:v>1.0599199999999807E-3</c:v>
                </c:pt>
                <c:pt idx="52997">
                  <c:v>1.0599399999999808E-3</c:v>
                </c:pt>
                <c:pt idx="52998">
                  <c:v>1.0599599999999809E-3</c:v>
                </c:pt>
                <c:pt idx="52999">
                  <c:v>1.059979999999981E-3</c:v>
                </c:pt>
                <c:pt idx="53000">
                  <c:v>1.0599999999999811E-3</c:v>
                </c:pt>
                <c:pt idx="53001">
                  <c:v>1.0600199999999812E-3</c:v>
                </c:pt>
                <c:pt idx="53002">
                  <c:v>1.0600399999999813E-3</c:v>
                </c:pt>
                <c:pt idx="53003">
                  <c:v>1.0600599999999814E-3</c:v>
                </c:pt>
                <c:pt idx="53004">
                  <c:v>1.0600799999999815E-3</c:v>
                </c:pt>
                <c:pt idx="53005">
                  <c:v>1.0600999999999816E-3</c:v>
                </c:pt>
                <c:pt idx="53006">
                  <c:v>1.0601199999999817E-3</c:v>
                </c:pt>
                <c:pt idx="53007">
                  <c:v>1.0601399999999818E-3</c:v>
                </c:pt>
                <c:pt idx="53008">
                  <c:v>1.0601599999999819E-3</c:v>
                </c:pt>
                <c:pt idx="53009">
                  <c:v>1.060179999999982E-3</c:v>
                </c:pt>
                <c:pt idx="53010">
                  <c:v>1.0601999999999821E-3</c:v>
                </c:pt>
                <c:pt idx="53011">
                  <c:v>1.0602199999999822E-3</c:v>
                </c:pt>
                <c:pt idx="53012">
                  <c:v>1.0602399999999823E-3</c:v>
                </c:pt>
                <c:pt idx="53013">
                  <c:v>1.0602599999999824E-3</c:v>
                </c:pt>
                <c:pt idx="53014">
                  <c:v>1.0602799999999825E-3</c:v>
                </c:pt>
                <c:pt idx="53015">
                  <c:v>1.0602999999999826E-3</c:v>
                </c:pt>
                <c:pt idx="53016">
                  <c:v>1.0603199999999827E-3</c:v>
                </c:pt>
                <c:pt idx="53017">
                  <c:v>1.0603399999999828E-3</c:v>
                </c:pt>
                <c:pt idx="53018">
                  <c:v>1.0603599999999829E-3</c:v>
                </c:pt>
                <c:pt idx="53019">
                  <c:v>1.060379999999983E-3</c:v>
                </c:pt>
                <c:pt idx="53020">
                  <c:v>1.0603999999999831E-3</c:v>
                </c:pt>
                <c:pt idx="53021">
                  <c:v>1.0604199999999832E-3</c:v>
                </c:pt>
                <c:pt idx="53022">
                  <c:v>1.0604399999999833E-3</c:v>
                </c:pt>
                <c:pt idx="53023">
                  <c:v>1.0604599999999834E-3</c:v>
                </c:pt>
                <c:pt idx="53024">
                  <c:v>1.0604799999999834E-3</c:v>
                </c:pt>
                <c:pt idx="53025">
                  <c:v>1.0604999999999835E-3</c:v>
                </c:pt>
                <c:pt idx="53026">
                  <c:v>1.0605199999999836E-3</c:v>
                </c:pt>
                <c:pt idx="53027">
                  <c:v>1.0605399999999837E-3</c:v>
                </c:pt>
                <c:pt idx="53028">
                  <c:v>1.0605599999999838E-3</c:v>
                </c:pt>
                <c:pt idx="53029">
                  <c:v>1.0605799999999839E-3</c:v>
                </c:pt>
                <c:pt idx="53030">
                  <c:v>1.060599999999984E-3</c:v>
                </c:pt>
                <c:pt idx="53031">
                  <c:v>1.0606199999999841E-3</c:v>
                </c:pt>
                <c:pt idx="53032">
                  <c:v>1.0606399999999842E-3</c:v>
                </c:pt>
                <c:pt idx="53033">
                  <c:v>1.0606599999999843E-3</c:v>
                </c:pt>
                <c:pt idx="53034">
                  <c:v>1.0606799999999844E-3</c:v>
                </c:pt>
                <c:pt idx="53035">
                  <c:v>1.0606999999999845E-3</c:v>
                </c:pt>
                <c:pt idx="53036">
                  <c:v>1.0607199999999846E-3</c:v>
                </c:pt>
                <c:pt idx="53037">
                  <c:v>1.0607399999999847E-3</c:v>
                </c:pt>
                <c:pt idx="53038">
                  <c:v>1.0607599999999848E-3</c:v>
                </c:pt>
                <c:pt idx="53039">
                  <c:v>1.0607799999999849E-3</c:v>
                </c:pt>
                <c:pt idx="53040">
                  <c:v>1.060799999999985E-3</c:v>
                </c:pt>
                <c:pt idx="53041">
                  <c:v>1.0608199999999851E-3</c:v>
                </c:pt>
                <c:pt idx="53042">
                  <c:v>1.0608399999999852E-3</c:v>
                </c:pt>
                <c:pt idx="53043">
                  <c:v>1.0608599999999853E-3</c:v>
                </c:pt>
                <c:pt idx="53044">
                  <c:v>1.0608799999999854E-3</c:v>
                </c:pt>
                <c:pt idx="53045">
                  <c:v>1.0608999999999855E-3</c:v>
                </c:pt>
                <c:pt idx="53046">
                  <c:v>1.0609199999999856E-3</c:v>
                </c:pt>
                <c:pt idx="53047">
                  <c:v>1.0609399999999857E-3</c:v>
                </c:pt>
                <c:pt idx="53048">
                  <c:v>1.0609599999999858E-3</c:v>
                </c:pt>
                <c:pt idx="53049">
                  <c:v>1.0609799999999859E-3</c:v>
                </c:pt>
                <c:pt idx="53050">
                  <c:v>1.060999999999986E-3</c:v>
                </c:pt>
                <c:pt idx="53051">
                  <c:v>1.0610199999999861E-3</c:v>
                </c:pt>
                <c:pt idx="53052">
                  <c:v>1.0610399999999862E-3</c:v>
                </c:pt>
                <c:pt idx="53053">
                  <c:v>1.0610599999999863E-3</c:v>
                </c:pt>
                <c:pt idx="53054">
                  <c:v>1.0610799999999864E-3</c:v>
                </c:pt>
                <c:pt idx="53055">
                  <c:v>1.0610999999999865E-3</c:v>
                </c:pt>
                <c:pt idx="53056">
                  <c:v>1.0611199999999866E-3</c:v>
                </c:pt>
                <c:pt idx="53057">
                  <c:v>1.0611399999999867E-3</c:v>
                </c:pt>
                <c:pt idx="53058">
                  <c:v>1.0611599999999868E-3</c:v>
                </c:pt>
                <c:pt idx="53059">
                  <c:v>1.0611799999999869E-3</c:v>
                </c:pt>
                <c:pt idx="53060">
                  <c:v>1.061199999999987E-3</c:v>
                </c:pt>
                <c:pt idx="53061">
                  <c:v>1.0612199999999871E-3</c:v>
                </c:pt>
                <c:pt idx="53062">
                  <c:v>1.0612399999999872E-3</c:v>
                </c:pt>
                <c:pt idx="53063">
                  <c:v>1.0612599999999873E-3</c:v>
                </c:pt>
                <c:pt idx="53064">
                  <c:v>1.0612799999999874E-3</c:v>
                </c:pt>
                <c:pt idx="53065">
                  <c:v>1.0612999999999875E-3</c:v>
                </c:pt>
                <c:pt idx="53066">
                  <c:v>1.0613199999999876E-3</c:v>
                </c:pt>
                <c:pt idx="53067">
                  <c:v>1.0613399999999877E-3</c:v>
                </c:pt>
                <c:pt idx="53068">
                  <c:v>1.0613599999999878E-3</c:v>
                </c:pt>
                <c:pt idx="53069">
                  <c:v>1.0613799999999879E-3</c:v>
                </c:pt>
                <c:pt idx="53070">
                  <c:v>1.061399999999988E-3</c:v>
                </c:pt>
                <c:pt idx="53071">
                  <c:v>1.0614199999999881E-3</c:v>
                </c:pt>
                <c:pt idx="53072">
                  <c:v>1.0614399999999882E-3</c:v>
                </c:pt>
                <c:pt idx="53073">
                  <c:v>1.0614599999999883E-3</c:v>
                </c:pt>
                <c:pt idx="53074">
                  <c:v>1.0614799999999884E-3</c:v>
                </c:pt>
                <c:pt idx="53075">
                  <c:v>1.0614999999999885E-3</c:v>
                </c:pt>
                <c:pt idx="53076">
                  <c:v>1.0615199999999885E-3</c:v>
                </c:pt>
                <c:pt idx="53077">
                  <c:v>1.0615399999999886E-3</c:v>
                </c:pt>
                <c:pt idx="53078">
                  <c:v>1.0615599999999887E-3</c:v>
                </c:pt>
                <c:pt idx="53079">
                  <c:v>1.0615799999999888E-3</c:v>
                </c:pt>
                <c:pt idx="53080">
                  <c:v>1.0615999999999889E-3</c:v>
                </c:pt>
                <c:pt idx="53081">
                  <c:v>1.061619999999989E-3</c:v>
                </c:pt>
                <c:pt idx="53082">
                  <c:v>1.0616399999999891E-3</c:v>
                </c:pt>
                <c:pt idx="53083">
                  <c:v>1.0616599999999892E-3</c:v>
                </c:pt>
                <c:pt idx="53084">
                  <c:v>1.0616799999999893E-3</c:v>
                </c:pt>
                <c:pt idx="53085">
                  <c:v>1.0616999999999894E-3</c:v>
                </c:pt>
                <c:pt idx="53086">
                  <c:v>1.0617199999999895E-3</c:v>
                </c:pt>
                <c:pt idx="53087">
                  <c:v>1.0617399999999896E-3</c:v>
                </c:pt>
                <c:pt idx="53088">
                  <c:v>1.0617599999999897E-3</c:v>
                </c:pt>
                <c:pt idx="53089">
                  <c:v>1.0617799999999898E-3</c:v>
                </c:pt>
                <c:pt idx="53090">
                  <c:v>1.0617999999999899E-3</c:v>
                </c:pt>
                <c:pt idx="53091">
                  <c:v>1.06181999999999E-3</c:v>
                </c:pt>
                <c:pt idx="53092">
                  <c:v>1.0618399999999901E-3</c:v>
                </c:pt>
                <c:pt idx="53093">
                  <c:v>1.0618599999999902E-3</c:v>
                </c:pt>
                <c:pt idx="53094">
                  <c:v>1.0618799999999903E-3</c:v>
                </c:pt>
                <c:pt idx="53095">
                  <c:v>1.0618999999999904E-3</c:v>
                </c:pt>
                <c:pt idx="53096">
                  <c:v>1.0619199999999905E-3</c:v>
                </c:pt>
                <c:pt idx="53097">
                  <c:v>1.0619399999999906E-3</c:v>
                </c:pt>
                <c:pt idx="53098">
                  <c:v>1.0619599999999907E-3</c:v>
                </c:pt>
                <c:pt idx="53099">
                  <c:v>1.0619799999999908E-3</c:v>
                </c:pt>
                <c:pt idx="53100">
                  <c:v>1.0619999999999909E-3</c:v>
                </c:pt>
                <c:pt idx="53101">
                  <c:v>1.062019999999991E-3</c:v>
                </c:pt>
                <c:pt idx="53102">
                  <c:v>1.0620399999999911E-3</c:v>
                </c:pt>
                <c:pt idx="53103">
                  <c:v>1.0620599999999912E-3</c:v>
                </c:pt>
                <c:pt idx="53104">
                  <c:v>1.0620799999999913E-3</c:v>
                </c:pt>
                <c:pt idx="53105">
                  <c:v>1.0620999999999914E-3</c:v>
                </c:pt>
                <c:pt idx="53106">
                  <c:v>1.0621199999999915E-3</c:v>
                </c:pt>
                <c:pt idx="53107">
                  <c:v>1.0621399999999916E-3</c:v>
                </c:pt>
                <c:pt idx="53108">
                  <c:v>1.0621599999999917E-3</c:v>
                </c:pt>
                <c:pt idx="53109">
                  <c:v>1.0621799999999918E-3</c:v>
                </c:pt>
                <c:pt idx="53110">
                  <c:v>1.0621999999999919E-3</c:v>
                </c:pt>
                <c:pt idx="53111">
                  <c:v>1.062219999999992E-3</c:v>
                </c:pt>
                <c:pt idx="53112">
                  <c:v>1.0622399999999921E-3</c:v>
                </c:pt>
                <c:pt idx="53113">
                  <c:v>1.0622599999999922E-3</c:v>
                </c:pt>
                <c:pt idx="53114">
                  <c:v>1.0622799999999923E-3</c:v>
                </c:pt>
                <c:pt idx="53115">
                  <c:v>1.0622999999999924E-3</c:v>
                </c:pt>
                <c:pt idx="53116">
                  <c:v>1.0623199999999925E-3</c:v>
                </c:pt>
                <c:pt idx="53117">
                  <c:v>1.0623399999999926E-3</c:v>
                </c:pt>
                <c:pt idx="53118">
                  <c:v>1.0623599999999927E-3</c:v>
                </c:pt>
                <c:pt idx="53119">
                  <c:v>1.0623799999999928E-3</c:v>
                </c:pt>
                <c:pt idx="53120">
                  <c:v>1.0623999999999929E-3</c:v>
                </c:pt>
                <c:pt idx="53121">
                  <c:v>1.062419999999993E-3</c:v>
                </c:pt>
                <c:pt idx="53122">
                  <c:v>1.0624399999999931E-3</c:v>
                </c:pt>
                <c:pt idx="53123">
                  <c:v>1.0624599999999932E-3</c:v>
                </c:pt>
                <c:pt idx="53124">
                  <c:v>1.0624799999999933E-3</c:v>
                </c:pt>
                <c:pt idx="53125">
                  <c:v>1.0624999999999934E-3</c:v>
                </c:pt>
                <c:pt idx="53126">
                  <c:v>1.0625199999999935E-3</c:v>
                </c:pt>
                <c:pt idx="53127">
                  <c:v>1.0625399999999936E-3</c:v>
                </c:pt>
                <c:pt idx="53128">
                  <c:v>1.0625599999999936E-3</c:v>
                </c:pt>
                <c:pt idx="53129">
                  <c:v>1.0625799999999937E-3</c:v>
                </c:pt>
                <c:pt idx="53130">
                  <c:v>1.0625999999999938E-3</c:v>
                </c:pt>
                <c:pt idx="53131">
                  <c:v>1.0626199999999939E-3</c:v>
                </c:pt>
                <c:pt idx="53132">
                  <c:v>1.062639999999994E-3</c:v>
                </c:pt>
                <c:pt idx="53133">
                  <c:v>1.0626599999999941E-3</c:v>
                </c:pt>
                <c:pt idx="53134">
                  <c:v>1.0626799999999942E-3</c:v>
                </c:pt>
                <c:pt idx="53135">
                  <c:v>1.0626999999999943E-3</c:v>
                </c:pt>
                <c:pt idx="53136">
                  <c:v>1.0627199999999944E-3</c:v>
                </c:pt>
                <c:pt idx="53137">
                  <c:v>1.0627399999999945E-3</c:v>
                </c:pt>
                <c:pt idx="53138">
                  <c:v>1.0627599999999946E-3</c:v>
                </c:pt>
                <c:pt idx="53139">
                  <c:v>1.0627799999999947E-3</c:v>
                </c:pt>
                <c:pt idx="53140">
                  <c:v>1.0627999999999948E-3</c:v>
                </c:pt>
                <c:pt idx="53141">
                  <c:v>1.0628199999999949E-3</c:v>
                </c:pt>
                <c:pt idx="53142">
                  <c:v>1.062839999999995E-3</c:v>
                </c:pt>
                <c:pt idx="53143">
                  <c:v>1.0628599999999951E-3</c:v>
                </c:pt>
                <c:pt idx="53144">
                  <c:v>1.0628799999999952E-3</c:v>
                </c:pt>
                <c:pt idx="53145">
                  <c:v>1.0628999999999953E-3</c:v>
                </c:pt>
                <c:pt idx="53146">
                  <c:v>1.0629199999999954E-3</c:v>
                </c:pt>
                <c:pt idx="53147">
                  <c:v>1.0629399999999955E-3</c:v>
                </c:pt>
                <c:pt idx="53148">
                  <c:v>1.0629599999999956E-3</c:v>
                </c:pt>
                <c:pt idx="53149">
                  <c:v>1.0629799999999957E-3</c:v>
                </c:pt>
                <c:pt idx="53150">
                  <c:v>1.0629999999999958E-3</c:v>
                </c:pt>
                <c:pt idx="53151">
                  <c:v>1.0630199999999959E-3</c:v>
                </c:pt>
                <c:pt idx="53152">
                  <c:v>1.063039999999996E-3</c:v>
                </c:pt>
                <c:pt idx="53153">
                  <c:v>1.0630599999999961E-3</c:v>
                </c:pt>
                <c:pt idx="53154">
                  <c:v>1.0630799999999962E-3</c:v>
                </c:pt>
                <c:pt idx="53155">
                  <c:v>1.0630999999999963E-3</c:v>
                </c:pt>
                <c:pt idx="53156">
                  <c:v>1.0631199999999964E-3</c:v>
                </c:pt>
                <c:pt idx="53157">
                  <c:v>1.0631399999999965E-3</c:v>
                </c:pt>
                <c:pt idx="53158">
                  <c:v>1.0631599999999966E-3</c:v>
                </c:pt>
                <c:pt idx="53159">
                  <c:v>1.0631799999999967E-3</c:v>
                </c:pt>
                <c:pt idx="53160">
                  <c:v>1.0631999999999968E-3</c:v>
                </c:pt>
                <c:pt idx="53161">
                  <c:v>1.0632199999999969E-3</c:v>
                </c:pt>
                <c:pt idx="53162">
                  <c:v>1.063239999999997E-3</c:v>
                </c:pt>
                <c:pt idx="53163">
                  <c:v>1.0632599999999971E-3</c:v>
                </c:pt>
                <c:pt idx="53164">
                  <c:v>1.0632799999999972E-3</c:v>
                </c:pt>
                <c:pt idx="53165">
                  <c:v>1.0632999999999973E-3</c:v>
                </c:pt>
                <c:pt idx="53166">
                  <c:v>1.0633199999999974E-3</c:v>
                </c:pt>
                <c:pt idx="53167">
                  <c:v>1.0633399999999975E-3</c:v>
                </c:pt>
                <c:pt idx="53168">
                  <c:v>1.0633599999999976E-3</c:v>
                </c:pt>
                <c:pt idx="53169">
                  <c:v>1.0633799999999977E-3</c:v>
                </c:pt>
                <c:pt idx="53170">
                  <c:v>1.0633999999999978E-3</c:v>
                </c:pt>
                <c:pt idx="53171">
                  <c:v>1.0634199999999979E-3</c:v>
                </c:pt>
                <c:pt idx="53172">
                  <c:v>1.063439999999998E-3</c:v>
                </c:pt>
                <c:pt idx="53173">
                  <c:v>1.0634599999999981E-3</c:v>
                </c:pt>
                <c:pt idx="53174">
                  <c:v>1.0634799999999982E-3</c:v>
                </c:pt>
                <c:pt idx="53175">
                  <c:v>1.0634999999999983E-3</c:v>
                </c:pt>
                <c:pt idx="53176">
                  <c:v>1.0635199999999984E-3</c:v>
                </c:pt>
                <c:pt idx="53177">
                  <c:v>1.0635399999999985E-3</c:v>
                </c:pt>
                <c:pt idx="53178">
                  <c:v>1.0635599999999986E-3</c:v>
                </c:pt>
                <c:pt idx="53179">
                  <c:v>1.0635799999999986E-3</c:v>
                </c:pt>
                <c:pt idx="53180">
                  <c:v>1.0635999999999987E-3</c:v>
                </c:pt>
                <c:pt idx="53181">
                  <c:v>1.0636199999999988E-3</c:v>
                </c:pt>
                <c:pt idx="53182">
                  <c:v>1.0636399999999989E-3</c:v>
                </c:pt>
                <c:pt idx="53183">
                  <c:v>1.063659999999999E-3</c:v>
                </c:pt>
                <c:pt idx="53184">
                  <c:v>1.0636799999999991E-3</c:v>
                </c:pt>
                <c:pt idx="53185">
                  <c:v>1.0636999999999992E-3</c:v>
                </c:pt>
                <c:pt idx="53186">
                  <c:v>1.0637199999999993E-3</c:v>
                </c:pt>
                <c:pt idx="53187">
                  <c:v>1.0637399999999994E-3</c:v>
                </c:pt>
                <c:pt idx="53188">
                  <c:v>1.0637599999999995E-3</c:v>
                </c:pt>
                <c:pt idx="53189">
                  <c:v>1.0637799999999996E-3</c:v>
                </c:pt>
                <c:pt idx="53190">
                  <c:v>1.0637999999999997E-3</c:v>
                </c:pt>
                <c:pt idx="53191">
                  <c:v>1.0638199999999998E-3</c:v>
                </c:pt>
                <c:pt idx="53192">
                  <c:v>1.0638399999999999E-3</c:v>
                </c:pt>
                <c:pt idx="53193">
                  <c:v>1.06386E-3</c:v>
                </c:pt>
                <c:pt idx="53194">
                  <c:v>1.0638800000000001E-3</c:v>
                </c:pt>
                <c:pt idx="53195">
                  <c:v>1.0639000000000002E-3</c:v>
                </c:pt>
                <c:pt idx="53196">
                  <c:v>1.0639200000000003E-3</c:v>
                </c:pt>
                <c:pt idx="53197">
                  <c:v>1.0639400000000004E-3</c:v>
                </c:pt>
                <c:pt idx="53198">
                  <c:v>1.0639600000000005E-3</c:v>
                </c:pt>
                <c:pt idx="53199">
                  <c:v>1.0639800000000006E-3</c:v>
                </c:pt>
                <c:pt idx="53200">
                  <c:v>1.0640000000000007E-3</c:v>
                </c:pt>
                <c:pt idx="53201">
                  <c:v>1.0640200000000008E-3</c:v>
                </c:pt>
                <c:pt idx="53202">
                  <c:v>1.0640400000000009E-3</c:v>
                </c:pt>
                <c:pt idx="53203">
                  <c:v>1.064060000000001E-3</c:v>
                </c:pt>
                <c:pt idx="53204">
                  <c:v>1.0640800000000011E-3</c:v>
                </c:pt>
                <c:pt idx="53205">
                  <c:v>1.0641000000000012E-3</c:v>
                </c:pt>
                <c:pt idx="53206">
                  <c:v>1.0641200000000013E-3</c:v>
                </c:pt>
                <c:pt idx="53207">
                  <c:v>1.0641400000000014E-3</c:v>
                </c:pt>
                <c:pt idx="53208">
                  <c:v>1.0641600000000015E-3</c:v>
                </c:pt>
                <c:pt idx="53209">
                  <c:v>1.0641800000000016E-3</c:v>
                </c:pt>
                <c:pt idx="53210">
                  <c:v>1.0642000000000017E-3</c:v>
                </c:pt>
                <c:pt idx="53211">
                  <c:v>1.0642200000000018E-3</c:v>
                </c:pt>
                <c:pt idx="53212">
                  <c:v>1.0642400000000019E-3</c:v>
                </c:pt>
                <c:pt idx="53213">
                  <c:v>1.064260000000002E-3</c:v>
                </c:pt>
                <c:pt idx="53214">
                  <c:v>1.0642800000000021E-3</c:v>
                </c:pt>
                <c:pt idx="53215">
                  <c:v>1.0643000000000022E-3</c:v>
                </c:pt>
                <c:pt idx="53216">
                  <c:v>1.0643200000000023E-3</c:v>
                </c:pt>
                <c:pt idx="53217">
                  <c:v>1.0643400000000024E-3</c:v>
                </c:pt>
                <c:pt idx="53218">
                  <c:v>1.0643600000000025E-3</c:v>
                </c:pt>
                <c:pt idx="53219">
                  <c:v>1.0643800000000026E-3</c:v>
                </c:pt>
                <c:pt idx="53220">
                  <c:v>1.0644000000000027E-3</c:v>
                </c:pt>
                <c:pt idx="53221">
                  <c:v>1.0644200000000028E-3</c:v>
                </c:pt>
                <c:pt idx="53222">
                  <c:v>1.0644400000000029E-3</c:v>
                </c:pt>
                <c:pt idx="53223">
                  <c:v>1.064460000000003E-3</c:v>
                </c:pt>
                <c:pt idx="53224">
                  <c:v>1.0644800000000031E-3</c:v>
                </c:pt>
                <c:pt idx="53225">
                  <c:v>1.0645000000000032E-3</c:v>
                </c:pt>
                <c:pt idx="53226">
                  <c:v>1.0645200000000033E-3</c:v>
                </c:pt>
                <c:pt idx="53227">
                  <c:v>1.0645400000000034E-3</c:v>
                </c:pt>
                <c:pt idx="53228">
                  <c:v>1.0645600000000035E-3</c:v>
                </c:pt>
                <c:pt idx="53229">
                  <c:v>1.0645800000000036E-3</c:v>
                </c:pt>
                <c:pt idx="53230">
                  <c:v>1.0646000000000037E-3</c:v>
                </c:pt>
                <c:pt idx="53231">
                  <c:v>1.0646200000000037E-3</c:v>
                </c:pt>
                <c:pt idx="53232">
                  <c:v>1.0646400000000038E-3</c:v>
                </c:pt>
                <c:pt idx="53233">
                  <c:v>1.0646600000000039E-3</c:v>
                </c:pt>
                <c:pt idx="53234">
                  <c:v>1.064680000000004E-3</c:v>
                </c:pt>
                <c:pt idx="53235">
                  <c:v>1.0647000000000041E-3</c:v>
                </c:pt>
                <c:pt idx="53236">
                  <c:v>1.0647200000000042E-3</c:v>
                </c:pt>
                <c:pt idx="53237">
                  <c:v>1.0647400000000043E-3</c:v>
                </c:pt>
                <c:pt idx="53238">
                  <c:v>1.0647600000000044E-3</c:v>
                </c:pt>
                <c:pt idx="53239">
                  <c:v>1.0647800000000045E-3</c:v>
                </c:pt>
                <c:pt idx="53240">
                  <c:v>1.0648000000000046E-3</c:v>
                </c:pt>
                <c:pt idx="53241">
                  <c:v>1.0648200000000047E-3</c:v>
                </c:pt>
                <c:pt idx="53242">
                  <c:v>1.0648400000000048E-3</c:v>
                </c:pt>
                <c:pt idx="53243">
                  <c:v>1.0648600000000049E-3</c:v>
                </c:pt>
                <c:pt idx="53244">
                  <c:v>1.064880000000005E-3</c:v>
                </c:pt>
                <c:pt idx="53245">
                  <c:v>1.0649000000000051E-3</c:v>
                </c:pt>
                <c:pt idx="53246">
                  <c:v>1.0649200000000052E-3</c:v>
                </c:pt>
                <c:pt idx="53247">
                  <c:v>1.0649400000000053E-3</c:v>
                </c:pt>
                <c:pt idx="53248">
                  <c:v>1.0649600000000054E-3</c:v>
                </c:pt>
                <c:pt idx="53249">
                  <c:v>1.0649800000000055E-3</c:v>
                </c:pt>
                <c:pt idx="53250">
                  <c:v>1.0650000000000056E-3</c:v>
                </c:pt>
                <c:pt idx="53251">
                  <c:v>1.0650200000000057E-3</c:v>
                </c:pt>
                <c:pt idx="53252">
                  <c:v>1.0650400000000058E-3</c:v>
                </c:pt>
                <c:pt idx="53253">
                  <c:v>1.0650600000000059E-3</c:v>
                </c:pt>
                <c:pt idx="53254">
                  <c:v>1.065080000000006E-3</c:v>
                </c:pt>
                <c:pt idx="53255">
                  <c:v>1.0651000000000061E-3</c:v>
                </c:pt>
                <c:pt idx="53256">
                  <c:v>1.0651200000000062E-3</c:v>
                </c:pt>
                <c:pt idx="53257">
                  <c:v>1.0651400000000063E-3</c:v>
                </c:pt>
                <c:pt idx="53258">
                  <c:v>1.0651600000000064E-3</c:v>
                </c:pt>
                <c:pt idx="53259">
                  <c:v>1.0651800000000065E-3</c:v>
                </c:pt>
                <c:pt idx="53260">
                  <c:v>1.0652000000000066E-3</c:v>
                </c:pt>
                <c:pt idx="53261">
                  <c:v>1.0652200000000067E-3</c:v>
                </c:pt>
                <c:pt idx="53262">
                  <c:v>1.0652400000000068E-3</c:v>
                </c:pt>
                <c:pt idx="53263">
                  <c:v>1.0652600000000069E-3</c:v>
                </c:pt>
                <c:pt idx="53264">
                  <c:v>1.065280000000007E-3</c:v>
                </c:pt>
                <c:pt idx="53265">
                  <c:v>1.0653000000000071E-3</c:v>
                </c:pt>
                <c:pt idx="53266">
                  <c:v>1.0653200000000072E-3</c:v>
                </c:pt>
                <c:pt idx="53267">
                  <c:v>1.0653400000000073E-3</c:v>
                </c:pt>
                <c:pt idx="53268">
                  <c:v>1.0653600000000074E-3</c:v>
                </c:pt>
                <c:pt idx="53269">
                  <c:v>1.0653800000000075E-3</c:v>
                </c:pt>
                <c:pt idx="53270">
                  <c:v>1.0654000000000076E-3</c:v>
                </c:pt>
                <c:pt idx="53271">
                  <c:v>1.0654200000000077E-3</c:v>
                </c:pt>
                <c:pt idx="53272">
                  <c:v>1.0654400000000078E-3</c:v>
                </c:pt>
                <c:pt idx="53273">
                  <c:v>1.0654600000000079E-3</c:v>
                </c:pt>
                <c:pt idx="53274">
                  <c:v>1.065480000000008E-3</c:v>
                </c:pt>
                <c:pt idx="53275">
                  <c:v>1.0655000000000081E-3</c:v>
                </c:pt>
                <c:pt idx="53276">
                  <c:v>1.0655200000000082E-3</c:v>
                </c:pt>
                <c:pt idx="53277">
                  <c:v>1.0655400000000083E-3</c:v>
                </c:pt>
                <c:pt idx="53278">
                  <c:v>1.0655600000000084E-3</c:v>
                </c:pt>
                <c:pt idx="53279">
                  <c:v>1.0655800000000085E-3</c:v>
                </c:pt>
                <c:pt idx="53280">
                  <c:v>1.0656000000000086E-3</c:v>
                </c:pt>
                <c:pt idx="53281">
                  <c:v>1.0656200000000087E-3</c:v>
                </c:pt>
                <c:pt idx="53282">
                  <c:v>1.0656400000000088E-3</c:v>
                </c:pt>
                <c:pt idx="53283">
                  <c:v>1.0656600000000088E-3</c:v>
                </c:pt>
                <c:pt idx="53284">
                  <c:v>1.0656800000000089E-3</c:v>
                </c:pt>
                <c:pt idx="53285">
                  <c:v>1.065700000000009E-3</c:v>
                </c:pt>
                <c:pt idx="53286">
                  <c:v>1.0657200000000091E-3</c:v>
                </c:pt>
                <c:pt idx="53287">
                  <c:v>1.0657400000000092E-3</c:v>
                </c:pt>
                <c:pt idx="53288">
                  <c:v>1.0657600000000093E-3</c:v>
                </c:pt>
                <c:pt idx="53289">
                  <c:v>1.0657800000000094E-3</c:v>
                </c:pt>
                <c:pt idx="53290">
                  <c:v>1.0658000000000095E-3</c:v>
                </c:pt>
                <c:pt idx="53291">
                  <c:v>1.0658200000000096E-3</c:v>
                </c:pt>
                <c:pt idx="53292">
                  <c:v>1.0658400000000097E-3</c:v>
                </c:pt>
                <c:pt idx="53293">
                  <c:v>1.0658600000000098E-3</c:v>
                </c:pt>
                <c:pt idx="53294">
                  <c:v>1.0658800000000099E-3</c:v>
                </c:pt>
                <c:pt idx="53295">
                  <c:v>1.06590000000001E-3</c:v>
                </c:pt>
                <c:pt idx="53296">
                  <c:v>1.0659200000000101E-3</c:v>
                </c:pt>
                <c:pt idx="53297">
                  <c:v>1.0659400000000102E-3</c:v>
                </c:pt>
                <c:pt idx="53298">
                  <c:v>1.0659600000000103E-3</c:v>
                </c:pt>
                <c:pt idx="53299">
                  <c:v>1.0659800000000104E-3</c:v>
                </c:pt>
                <c:pt idx="53300">
                  <c:v>1.0660000000000105E-3</c:v>
                </c:pt>
                <c:pt idx="53301">
                  <c:v>1.0660200000000106E-3</c:v>
                </c:pt>
                <c:pt idx="53302">
                  <c:v>1.0660400000000107E-3</c:v>
                </c:pt>
                <c:pt idx="53303">
                  <c:v>1.0660600000000108E-3</c:v>
                </c:pt>
                <c:pt idx="53304">
                  <c:v>1.0660800000000109E-3</c:v>
                </c:pt>
                <c:pt idx="53305">
                  <c:v>1.066100000000011E-3</c:v>
                </c:pt>
                <c:pt idx="53306">
                  <c:v>1.0661200000000111E-3</c:v>
                </c:pt>
                <c:pt idx="53307">
                  <c:v>1.0661400000000112E-3</c:v>
                </c:pt>
                <c:pt idx="53308">
                  <c:v>1.0661600000000113E-3</c:v>
                </c:pt>
                <c:pt idx="53309">
                  <c:v>1.0661800000000114E-3</c:v>
                </c:pt>
                <c:pt idx="53310">
                  <c:v>1.0662000000000115E-3</c:v>
                </c:pt>
                <c:pt idx="53311">
                  <c:v>1.0662200000000116E-3</c:v>
                </c:pt>
                <c:pt idx="53312">
                  <c:v>1.0662400000000117E-3</c:v>
                </c:pt>
                <c:pt idx="53313">
                  <c:v>1.0662600000000118E-3</c:v>
                </c:pt>
                <c:pt idx="53314">
                  <c:v>1.0662800000000119E-3</c:v>
                </c:pt>
                <c:pt idx="53315">
                  <c:v>1.066300000000012E-3</c:v>
                </c:pt>
                <c:pt idx="53316">
                  <c:v>1.0663200000000121E-3</c:v>
                </c:pt>
                <c:pt idx="53317">
                  <c:v>1.0663400000000122E-3</c:v>
                </c:pt>
                <c:pt idx="53318">
                  <c:v>1.0663600000000123E-3</c:v>
                </c:pt>
                <c:pt idx="53319">
                  <c:v>1.0663800000000124E-3</c:v>
                </c:pt>
                <c:pt idx="53320">
                  <c:v>1.0664000000000125E-3</c:v>
                </c:pt>
                <c:pt idx="53321">
                  <c:v>1.0664200000000126E-3</c:v>
                </c:pt>
                <c:pt idx="53322">
                  <c:v>1.0664400000000127E-3</c:v>
                </c:pt>
                <c:pt idx="53323">
                  <c:v>1.0664600000000128E-3</c:v>
                </c:pt>
                <c:pt idx="53324">
                  <c:v>1.0664800000000129E-3</c:v>
                </c:pt>
                <c:pt idx="53325">
                  <c:v>1.066500000000013E-3</c:v>
                </c:pt>
                <c:pt idx="53326">
                  <c:v>1.0665200000000131E-3</c:v>
                </c:pt>
                <c:pt idx="53327">
                  <c:v>1.0665400000000132E-3</c:v>
                </c:pt>
                <c:pt idx="53328">
                  <c:v>1.0665600000000133E-3</c:v>
                </c:pt>
                <c:pt idx="53329">
                  <c:v>1.0665800000000134E-3</c:v>
                </c:pt>
                <c:pt idx="53330">
                  <c:v>1.0666000000000135E-3</c:v>
                </c:pt>
                <c:pt idx="53331">
                  <c:v>1.0666200000000136E-3</c:v>
                </c:pt>
                <c:pt idx="53332">
                  <c:v>1.0666400000000137E-3</c:v>
                </c:pt>
                <c:pt idx="53333">
                  <c:v>1.0666600000000138E-3</c:v>
                </c:pt>
                <c:pt idx="53334">
                  <c:v>1.0666800000000138E-3</c:v>
                </c:pt>
                <c:pt idx="53335">
                  <c:v>1.0667000000000139E-3</c:v>
                </c:pt>
                <c:pt idx="53336">
                  <c:v>1.066720000000014E-3</c:v>
                </c:pt>
                <c:pt idx="53337">
                  <c:v>1.0667400000000141E-3</c:v>
                </c:pt>
                <c:pt idx="53338">
                  <c:v>1.0667600000000142E-3</c:v>
                </c:pt>
                <c:pt idx="53339">
                  <c:v>1.0667800000000143E-3</c:v>
                </c:pt>
                <c:pt idx="53340">
                  <c:v>1.0668000000000144E-3</c:v>
                </c:pt>
                <c:pt idx="53341">
                  <c:v>1.0668200000000145E-3</c:v>
                </c:pt>
                <c:pt idx="53342">
                  <c:v>1.0668400000000146E-3</c:v>
                </c:pt>
                <c:pt idx="53343">
                  <c:v>1.0668600000000147E-3</c:v>
                </c:pt>
                <c:pt idx="53344">
                  <c:v>1.0668800000000148E-3</c:v>
                </c:pt>
                <c:pt idx="53345">
                  <c:v>1.0669000000000149E-3</c:v>
                </c:pt>
                <c:pt idx="53346">
                  <c:v>1.066920000000015E-3</c:v>
                </c:pt>
                <c:pt idx="53347">
                  <c:v>1.0669400000000151E-3</c:v>
                </c:pt>
                <c:pt idx="53348">
                  <c:v>1.0669600000000152E-3</c:v>
                </c:pt>
                <c:pt idx="53349">
                  <c:v>1.0669800000000153E-3</c:v>
                </c:pt>
                <c:pt idx="53350">
                  <c:v>1.0670000000000154E-3</c:v>
                </c:pt>
                <c:pt idx="53351">
                  <c:v>1.0670200000000155E-3</c:v>
                </c:pt>
                <c:pt idx="53352">
                  <c:v>1.0670400000000156E-3</c:v>
                </c:pt>
                <c:pt idx="53353">
                  <c:v>1.0670600000000157E-3</c:v>
                </c:pt>
                <c:pt idx="53354">
                  <c:v>1.0670800000000158E-3</c:v>
                </c:pt>
                <c:pt idx="53355">
                  <c:v>1.0671000000000159E-3</c:v>
                </c:pt>
                <c:pt idx="53356">
                  <c:v>1.067120000000016E-3</c:v>
                </c:pt>
                <c:pt idx="53357">
                  <c:v>1.0671400000000161E-3</c:v>
                </c:pt>
                <c:pt idx="53358">
                  <c:v>1.0671600000000162E-3</c:v>
                </c:pt>
                <c:pt idx="53359">
                  <c:v>1.0671800000000163E-3</c:v>
                </c:pt>
                <c:pt idx="53360">
                  <c:v>1.0672000000000164E-3</c:v>
                </c:pt>
                <c:pt idx="53361">
                  <c:v>1.0672200000000165E-3</c:v>
                </c:pt>
                <c:pt idx="53362">
                  <c:v>1.0672400000000166E-3</c:v>
                </c:pt>
                <c:pt idx="53363">
                  <c:v>1.0672600000000167E-3</c:v>
                </c:pt>
                <c:pt idx="53364">
                  <c:v>1.0672800000000168E-3</c:v>
                </c:pt>
                <c:pt idx="53365">
                  <c:v>1.0673000000000169E-3</c:v>
                </c:pt>
                <c:pt idx="53366">
                  <c:v>1.067320000000017E-3</c:v>
                </c:pt>
                <c:pt idx="53367">
                  <c:v>1.0673400000000171E-3</c:v>
                </c:pt>
                <c:pt idx="53368">
                  <c:v>1.0673600000000172E-3</c:v>
                </c:pt>
                <c:pt idx="53369">
                  <c:v>1.0673800000000173E-3</c:v>
                </c:pt>
                <c:pt idx="53370">
                  <c:v>1.0674000000000174E-3</c:v>
                </c:pt>
                <c:pt idx="53371">
                  <c:v>1.0674200000000175E-3</c:v>
                </c:pt>
                <c:pt idx="53372">
                  <c:v>1.0674400000000176E-3</c:v>
                </c:pt>
                <c:pt idx="53373">
                  <c:v>1.0674600000000177E-3</c:v>
                </c:pt>
                <c:pt idx="53374">
                  <c:v>1.0674800000000178E-3</c:v>
                </c:pt>
                <c:pt idx="53375">
                  <c:v>1.0675000000000179E-3</c:v>
                </c:pt>
                <c:pt idx="53376">
                  <c:v>1.067520000000018E-3</c:v>
                </c:pt>
                <c:pt idx="53377">
                  <c:v>1.0675400000000181E-3</c:v>
                </c:pt>
                <c:pt idx="53378">
                  <c:v>1.0675600000000182E-3</c:v>
                </c:pt>
                <c:pt idx="53379">
                  <c:v>1.0675800000000183E-3</c:v>
                </c:pt>
                <c:pt idx="53380">
                  <c:v>1.0676000000000184E-3</c:v>
                </c:pt>
                <c:pt idx="53381">
                  <c:v>1.0676200000000185E-3</c:v>
                </c:pt>
                <c:pt idx="53382">
                  <c:v>1.0676400000000186E-3</c:v>
                </c:pt>
                <c:pt idx="53383">
                  <c:v>1.0676600000000187E-3</c:v>
                </c:pt>
                <c:pt idx="53384">
                  <c:v>1.0676800000000188E-3</c:v>
                </c:pt>
                <c:pt idx="53385">
                  <c:v>1.0677000000000189E-3</c:v>
                </c:pt>
                <c:pt idx="53386">
                  <c:v>1.0677200000000189E-3</c:v>
                </c:pt>
                <c:pt idx="53387">
                  <c:v>1.067740000000019E-3</c:v>
                </c:pt>
                <c:pt idx="53388">
                  <c:v>1.0677600000000191E-3</c:v>
                </c:pt>
                <c:pt idx="53389">
                  <c:v>1.0677800000000192E-3</c:v>
                </c:pt>
                <c:pt idx="53390">
                  <c:v>1.0678000000000193E-3</c:v>
                </c:pt>
                <c:pt idx="53391">
                  <c:v>1.0678200000000194E-3</c:v>
                </c:pt>
                <c:pt idx="53392">
                  <c:v>1.0678400000000195E-3</c:v>
                </c:pt>
                <c:pt idx="53393">
                  <c:v>1.0678600000000196E-3</c:v>
                </c:pt>
                <c:pt idx="53394">
                  <c:v>1.0678800000000197E-3</c:v>
                </c:pt>
                <c:pt idx="53395">
                  <c:v>1.0679000000000198E-3</c:v>
                </c:pt>
                <c:pt idx="53396">
                  <c:v>1.0679200000000199E-3</c:v>
                </c:pt>
                <c:pt idx="53397">
                  <c:v>1.06794000000002E-3</c:v>
                </c:pt>
                <c:pt idx="53398">
                  <c:v>1.0679600000000201E-3</c:v>
                </c:pt>
                <c:pt idx="53399">
                  <c:v>1.0679800000000202E-3</c:v>
                </c:pt>
                <c:pt idx="53400">
                  <c:v>1.0680000000000203E-3</c:v>
                </c:pt>
                <c:pt idx="53401">
                  <c:v>1.0680200000000204E-3</c:v>
                </c:pt>
                <c:pt idx="53402">
                  <c:v>1.0680400000000205E-3</c:v>
                </c:pt>
                <c:pt idx="53403">
                  <c:v>1.0680600000000206E-3</c:v>
                </c:pt>
                <c:pt idx="53404">
                  <c:v>1.0680800000000207E-3</c:v>
                </c:pt>
                <c:pt idx="53405">
                  <c:v>1.0681000000000208E-3</c:v>
                </c:pt>
                <c:pt idx="53406">
                  <c:v>1.0681200000000209E-3</c:v>
                </c:pt>
                <c:pt idx="53407">
                  <c:v>1.068140000000021E-3</c:v>
                </c:pt>
                <c:pt idx="53408">
                  <c:v>1.0681600000000211E-3</c:v>
                </c:pt>
                <c:pt idx="53409">
                  <c:v>1.0681800000000212E-3</c:v>
                </c:pt>
                <c:pt idx="53410">
                  <c:v>1.0682000000000213E-3</c:v>
                </c:pt>
                <c:pt idx="53411">
                  <c:v>1.0682200000000214E-3</c:v>
                </c:pt>
                <c:pt idx="53412">
                  <c:v>1.0682400000000215E-3</c:v>
                </c:pt>
                <c:pt idx="53413">
                  <c:v>1.0682600000000216E-3</c:v>
                </c:pt>
                <c:pt idx="53414">
                  <c:v>1.0682800000000217E-3</c:v>
                </c:pt>
                <c:pt idx="53415">
                  <c:v>1.0683000000000218E-3</c:v>
                </c:pt>
                <c:pt idx="53416">
                  <c:v>1.0683200000000219E-3</c:v>
                </c:pt>
                <c:pt idx="53417">
                  <c:v>1.068340000000022E-3</c:v>
                </c:pt>
                <c:pt idx="53418">
                  <c:v>1.0683600000000221E-3</c:v>
                </c:pt>
                <c:pt idx="53419">
                  <c:v>1.0683800000000222E-3</c:v>
                </c:pt>
                <c:pt idx="53420">
                  <c:v>1.0684000000000223E-3</c:v>
                </c:pt>
                <c:pt idx="53421">
                  <c:v>1.0684200000000224E-3</c:v>
                </c:pt>
                <c:pt idx="53422">
                  <c:v>1.0684400000000225E-3</c:v>
                </c:pt>
                <c:pt idx="53423">
                  <c:v>1.0684600000000226E-3</c:v>
                </c:pt>
                <c:pt idx="53424">
                  <c:v>1.0684800000000227E-3</c:v>
                </c:pt>
                <c:pt idx="53425">
                  <c:v>1.0685000000000228E-3</c:v>
                </c:pt>
                <c:pt idx="53426">
                  <c:v>1.0685200000000229E-3</c:v>
                </c:pt>
                <c:pt idx="53427">
                  <c:v>1.068540000000023E-3</c:v>
                </c:pt>
                <c:pt idx="53428">
                  <c:v>1.0685600000000231E-3</c:v>
                </c:pt>
                <c:pt idx="53429">
                  <c:v>1.0685800000000232E-3</c:v>
                </c:pt>
                <c:pt idx="53430">
                  <c:v>1.0686000000000233E-3</c:v>
                </c:pt>
                <c:pt idx="53431">
                  <c:v>1.0686200000000234E-3</c:v>
                </c:pt>
                <c:pt idx="53432">
                  <c:v>1.0686400000000235E-3</c:v>
                </c:pt>
                <c:pt idx="53433">
                  <c:v>1.0686600000000236E-3</c:v>
                </c:pt>
                <c:pt idx="53434">
                  <c:v>1.0686800000000237E-3</c:v>
                </c:pt>
                <c:pt idx="53435">
                  <c:v>1.0687000000000238E-3</c:v>
                </c:pt>
                <c:pt idx="53436">
                  <c:v>1.0687200000000239E-3</c:v>
                </c:pt>
                <c:pt idx="53437">
                  <c:v>1.068740000000024E-3</c:v>
                </c:pt>
                <c:pt idx="53438">
                  <c:v>1.068760000000024E-3</c:v>
                </c:pt>
                <c:pt idx="53439">
                  <c:v>1.0687800000000241E-3</c:v>
                </c:pt>
                <c:pt idx="53440">
                  <c:v>1.0688000000000242E-3</c:v>
                </c:pt>
                <c:pt idx="53441">
                  <c:v>1.0688200000000243E-3</c:v>
                </c:pt>
                <c:pt idx="53442">
                  <c:v>1.0688400000000244E-3</c:v>
                </c:pt>
                <c:pt idx="53443">
                  <c:v>1.0688600000000245E-3</c:v>
                </c:pt>
                <c:pt idx="53444">
                  <c:v>1.0688800000000246E-3</c:v>
                </c:pt>
                <c:pt idx="53445">
                  <c:v>1.0689000000000247E-3</c:v>
                </c:pt>
                <c:pt idx="53446">
                  <c:v>1.0689200000000248E-3</c:v>
                </c:pt>
                <c:pt idx="53447">
                  <c:v>1.0689400000000249E-3</c:v>
                </c:pt>
                <c:pt idx="53448">
                  <c:v>1.068960000000025E-3</c:v>
                </c:pt>
                <c:pt idx="53449">
                  <c:v>1.0689800000000251E-3</c:v>
                </c:pt>
                <c:pt idx="53450">
                  <c:v>1.0690000000000252E-3</c:v>
                </c:pt>
                <c:pt idx="53451">
                  <c:v>1.0690200000000253E-3</c:v>
                </c:pt>
                <c:pt idx="53452">
                  <c:v>1.0690400000000254E-3</c:v>
                </c:pt>
                <c:pt idx="53453">
                  <c:v>1.0690600000000255E-3</c:v>
                </c:pt>
                <c:pt idx="53454">
                  <c:v>1.0690800000000256E-3</c:v>
                </c:pt>
                <c:pt idx="53455">
                  <c:v>1.0691000000000257E-3</c:v>
                </c:pt>
                <c:pt idx="53456">
                  <c:v>1.0691200000000258E-3</c:v>
                </c:pt>
                <c:pt idx="53457">
                  <c:v>1.0691400000000259E-3</c:v>
                </c:pt>
                <c:pt idx="53458">
                  <c:v>1.069160000000026E-3</c:v>
                </c:pt>
                <c:pt idx="53459">
                  <c:v>1.0691800000000261E-3</c:v>
                </c:pt>
                <c:pt idx="53460">
                  <c:v>1.0692000000000262E-3</c:v>
                </c:pt>
                <c:pt idx="53461">
                  <c:v>1.0692200000000263E-3</c:v>
                </c:pt>
                <c:pt idx="53462">
                  <c:v>1.0692400000000264E-3</c:v>
                </c:pt>
                <c:pt idx="53463">
                  <c:v>1.0692600000000265E-3</c:v>
                </c:pt>
                <c:pt idx="53464">
                  <c:v>1.0692800000000266E-3</c:v>
                </c:pt>
                <c:pt idx="53465">
                  <c:v>1.0693000000000267E-3</c:v>
                </c:pt>
                <c:pt idx="53466">
                  <c:v>1.0693200000000268E-3</c:v>
                </c:pt>
                <c:pt idx="53467">
                  <c:v>1.0693400000000269E-3</c:v>
                </c:pt>
                <c:pt idx="53468">
                  <c:v>1.069360000000027E-3</c:v>
                </c:pt>
                <c:pt idx="53469">
                  <c:v>1.0693800000000271E-3</c:v>
                </c:pt>
                <c:pt idx="53470">
                  <c:v>1.0694000000000272E-3</c:v>
                </c:pt>
                <c:pt idx="53471">
                  <c:v>1.0694200000000273E-3</c:v>
                </c:pt>
                <c:pt idx="53472">
                  <c:v>1.0694400000000274E-3</c:v>
                </c:pt>
                <c:pt idx="53473">
                  <c:v>1.0694600000000275E-3</c:v>
                </c:pt>
                <c:pt idx="53474">
                  <c:v>1.0694800000000276E-3</c:v>
                </c:pt>
                <c:pt idx="53475">
                  <c:v>1.0695000000000277E-3</c:v>
                </c:pt>
                <c:pt idx="53476">
                  <c:v>1.0695200000000278E-3</c:v>
                </c:pt>
                <c:pt idx="53477">
                  <c:v>1.0695400000000279E-3</c:v>
                </c:pt>
                <c:pt idx="53478">
                  <c:v>1.069560000000028E-3</c:v>
                </c:pt>
                <c:pt idx="53479">
                  <c:v>1.0695800000000281E-3</c:v>
                </c:pt>
                <c:pt idx="53480">
                  <c:v>1.0696000000000282E-3</c:v>
                </c:pt>
                <c:pt idx="53481">
                  <c:v>1.0696200000000283E-3</c:v>
                </c:pt>
                <c:pt idx="53482">
                  <c:v>1.0696400000000284E-3</c:v>
                </c:pt>
                <c:pt idx="53483">
                  <c:v>1.0696600000000285E-3</c:v>
                </c:pt>
                <c:pt idx="53484">
                  <c:v>1.0696800000000286E-3</c:v>
                </c:pt>
                <c:pt idx="53485">
                  <c:v>1.0697000000000287E-3</c:v>
                </c:pt>
                <c:pt idx="53486">
                  <c:v>1.0697200000000288E-3</c:v>
                </c:pt>
                <c:pt idx="53487">
                  <c:v>1.0697400000000289E-3</c:v>
                </c:pt>
                <c:pt idx="53488">
                  <c:v>1.069760000000029E-3</c:v>
                </c:pt>
                <c:pt idx="53489">
                  <c:v>1.069780000000029E-3</c:v>
                </c:pt>
                <c:pt idx="53490">
                  <c:v>1.0698000000000291E-3</c:v>
                </c:pt>
                <c:pt idx="53491">
                  <c:v>1.0698200000000292E-3</c:v>
                </c:pt>
                <c:pt idx="53492">
                  <c:v>1.0698400000000293E-3</c:v>
                </c:pt>
                <c:pt idx="53493">
                  <c:v>1.0698600000000294E-3</c:v>
                </c:pt>
                <c:pt idx="53494">
                  <c:v>1.0698800000000295E-3</c:v>
                </c:pt>
                <c:pt idx="53495">
                  <c:v>1.0699000000000296E-3</c:v>
                </c:pt>
                <c:pt idx="53496">
                  <c:v>1.0699200000000297E-3</c:v>
                </c:pt>
                <c:pt idx="53497">
                  <c:v>1.0699400000000298E-3</c:v>
                </c:pt>
                <c:pt idx="53498">
                  <c:v>1.0699600000000299E-3</c:v>
                </c:pt>
                <c:pt idx="53499">
                  <c:v>1.06998000000003E-3</c:v>
                </c:pt>
                <c:pt idx="53500">
                  <c:v>1.0700000000000301E-3</c:v>
                </c:pt>
                <c:pt idx="53501">
                  <c:v>1.0700200000000302E-3</c:v>
                </c:pt>
                <c:pt idx="53502">
                  <c:v>1.0700400000000303E-3</c:v>
                </c:pt>
                <c:pt idx="53503">
                  <c:v>1.0700600000000304E-3</c:v>
                </c:pt>
                <c:pt idx="53504">
                  <c:v>1.0700800000000305E-3</c:v>
                </c:pt>
                <c:pt idx="53505">
                  <c:v>1.0701000000000306E-3</c:v>
                </c:pt>
                <c:pt idx="53506">
                  <c:v>1.0701200000000307E-3</c:v>
                </c:pt>
                <c:pt idx="53507">
                  <c:v>1.0701400000000308E-3</c:v>
                </c:pt>
                <c:pt idx="53508">
                  <c:v>1.0701600000000309E-3</c:v>
                </c:pt>
                <c:pt idx="53509">
                  <c:v>1.070180000000031E-3</c:v>
                </c:pt>
                <c:pt idx="53510">
                  <c:v>1.0702000000000311E-3</c:v>
                </c:pt>
                <c:pt idx="53511">
                  <c:v>1.0702200000000312E-3</c:v>
                </c:pt>
                <c:pt idx="53512">
                  <c:v>1.0702400000000313E-3</c:v>
                </c:pt>
                <c:pt idx="53513">
                  <c:v>1.0702600000000314E-3</c:v>
                </c:pt>
                <c:pt idx="53514">
                  <c:v>1.0702800000000315E-3</c:v>
                </c:pt>
                <c:pt idx="53515">
                  <c:v>1.0703000000000316E-3</c:v>
                </c:pt>
                <c:pt idx="53516">
                  <c:v>1.0703200000000317E-3</c:v>
                </c:pt>
                <c:pt idx="53517">
                  <c:v>1.0703400000000318E-3</c:v>
                </c:pt>
                <c:pt idx="53518">
                  <c:v>1.0703600000000319E-3</c:v>
                </c:pt>
                <c:pt idx="53519">
                  <c:v>1.070380000000032E-3</c:v>
                </c:pt>
                <c:pt idx="53520">
                  <c:v>1.0704000000000321E-3</c:v>
                </c:pt>
                <c:pt idx="53521">
                  <c:v>1.0704200000000322E-3</c:v>
                </c:pt>
                <c:pt idx="53522">
                  <c:v>1.0704400000000323E-3</c:v>
                </c:pt>
                <c:pt idx="53523">
                  <c:v>1.0704600000000324E-3</c:v>
                </c:pt>
                <c:pt idx="53524">
                  <c:v>1.0704800000000325E-3</c:v>
                </c:pt>
                <c:pt idx="53525">
                  <c:v>1.0705000000000326E-3</c:v>
                </c:pt>
                <c:pt idx="53526">
                  <c:v>1.0705200000000327E-3</c:v>
                </c:pt>
                <c:pt idx="53527">
                  <c:v>1.0705400000000328E-3</c:v>
                </c:pt>
                <c:pt idx="53528">
                  <c:v>1.0705600000000329E-3</c:v>
                </c:pt>
                <c:pt idx="53529">
                  <c:v>1.070580000000033E-3</c:v>
                </c:pt>
                <c:pt idx="53530">
                  <c:v>1.0706000000000331E-3</c:v>
                </c:pt>
                <c:pt idx="53531">
                  <c:v>1.0706200000000332E-3</c:v>
                </c:pt>
                <c:pt idx="53532">
                  <c:v>1.0706400000000333E-3</c:v>
                </c:pt>
                <c:pt idx="53533">
                  <c:v>1.0706600000000334E-3</c:v>
                </c:pt>
                <c:pt idx="53534">
                  <c:v>1.0706800000000335E-3</c:v>
                </c:pt>
                <c:pt idx="53535">
                  <c:v>1.0707000000000336E-3</c:v>
                </c:pt>
                <c:pt idx="53536">
                  <c:v>1.0707200000000337E-3</c:v>
                </c:pt>
                <c:pt idx="53537">
                  <c:v>1.0707400000000338E-3</c:v>
                </c:pt>
                <c:pt idx="53538">
                  <c:v>1.0707600000000339E-3</c:v>
                </c:pt>
                <c:pt idx="53539">
                  <c:v>1.070780000000034E-3</c:v>
                </c:pt>
                <c:pt idx="53540">
                  <c:v>1.0708000000000341E-3</c:v>
                </c:pt>
                <c:pt idx="53541">
                  <c:v>1.0708200000000341E-3</c:v>
                </c:pt>
                <c:pt idx="53542">
                  <c:v>1.0708400000000342E-3</c:v>
                </c:pt>
                <c:pt idx="53543">
                  <c:v>1.0708600000000343E-3</c:v>
                </c:pt>
                <c:pt idx="53544">
                  <c:v>1.0708800000000344E-3</c:v>
                </c:pt>
                <c:pt idx="53545">
                  <c:v>1.0709000000000345E-3</c:v>
                </c:pt>
                <c:pt idx="53546">
                  <c:v>1.0709200000000346E-3</c:v>
                </c:pt>
                <c:pt idx="53547">
                  <c:v>1.0709400000000347E-3</c:v>
                </c:pt>
                <c:pt idx="53548">
                  <c:v>1.0709600000000348E-3</c:v>
                </c:pt>
                <c:pt idx="53549">
                  <c:v>1.0709800000000349E-3</c:v>
                </c:pt>
                <c:pt idx="53550">
                  <c:v>1.071000000000035E-3</c:v>
                </c:pt>
                <c:pt idx="53551">
                  <c:v>1.0710200000000351E-3</c:v>
                </c:pt>
                <c:pt idx="53552">
                  <c:v>1.0710400000000352E-3</c:v>
                </c:pt>
                <c:pt idx="53553">
                  <c:v>1.0710600000000353E-3</c:v>
                </c:pt>
                <c:pt idx="53554">
                  <c:v>1.0710800000000354E-3</c:v>
                </c:pt>
                <c:pt idx="53555">
                  <c:v>1.0711000000000355E-3</c:v>
                </c:pt>
                <c:pt idx="53556">
                  <c:v>1.0711200000000356E-3</c:v>
                </c:pt>
                <c:pt idx="53557">
                  <c:v>1.0711400000000357E-3</c:v>
                </c:pt>
                <c:pt idx="53558">
                  <c:v>1.0711600000000358E-3</c:v>
                </c:pt>
                <c:pt idx="53559">
                  <c:v>1.0711800000000359E-3</c:v>
                </c:pt>
                <c:pt idx="53560">
                  <c:v>1.071200000000036E-3</c:v>
                </c:pt>
                <c:pt idx="53561">
                  <c:v>1.0712200000000361E-3</c:v>
                </c:pt>
                <c:pt idx="53562">
                  <c:v>1.0712400000000362E-3</c:v>
                </c:pt>
                <c:pt idx="53563">
                  <c:v>1.0712600000000363E-3</c:v>
                </c:pt>
                <c:pt idx="53564">
                  <c:v>1.0712800000000364E-3</c:v>
                </c:pt>
                <c:pt idx="53565">
                  <c:v>1.0713000000000365E-3</c:v>
                </c:pt>
                <c:pt idx="53566">
                  <c:v>1.0713200000000366E-3</c:v>
                </c:pt>
                <c:pt idx="53567">
                  <c:v>1.0713400000000367E-3</c:v>
                </c:pt>
                <c:pt idx="53568">
                  <c:v>1.0713600000000368E-3</c:v>
                </c:pt>
                <c:pt idx="53569">
                  <c:v>1.0713800000000369E-3</c:v>
                </c:pt>
                <c:pt idx="53570">
                  <c:v>1.071400000000037E-3</c:v>
                </c:pt>
                <c:pt idx="53571">
                  <c:v>1.0714200000000371E-3</c:v>
                </c:pt>
                <c:pt idx="53572">
                  <c:v>1.0714400000000372E-3</c:v>
                </c:pt>
                <c:pt idx="53573">
                  <c:v>1.0714600000000373E-3</c:v>
                </c:pt>
                <c:pt idx="53574">
                  <c:v>1.0714800000000374E-3</c:v>
                </c:pt>
                <c:pt idx="53575">
                  <c:v>1.0715000000000375E-3</c:v>
                </c:pt>
                <c:pt idx="53576">
                  <c:v>1.0715200000000376E-3</c:v>
                </c:pt>
                <c:pt idx="53577">
                  <c:v>1.0715400000000377E-3</c:v>
                </c:pt>
                <c:pt idx="53578">
                  <c:v>1.0715600000000378E-3</c:v>
                </c:pt>
                <c:pt idx="53579">
                  <c:v>1.0715800000000379E-3</c:v>
                </c:pt>
                <c:pt idx="53580">
                  <c:v>1.071600000000038E-3</c:v>
                </c:pt>
                <c:pt idx="53581">
                  <c:v>1.0716200000000381E-3</c:v>
                </c:pt>
                <c:pt idx="53582">
                  <c:v>1.0716400000000382E-3</c:v>
                </c:pt>
                <c:pt idx="53583">
                  <c:v>1.0716600000000383E-3</c:v>
                </c:pt>
                <c:pt idx="53584">
                  <c:v>1.0716800000000384E-3</c:v>
                </c:pt>
                <c:pt idx="53585">
                  <c:v>1.0717000000000385E-3</c:v>
                </c:pt>
                <c:pt idx="53586">
                  <c:v>1.0717200000000386E-3</c:v>
                </c:pt>
                <c:pt idx="53587">
                  <c:v>1.0717400000000387E-3</c:v>
                </c:pt>
                <c:pt idx="53588">
                  <c:v>1.0717600000000388E-3</c:v>
                </c:pt>
                <c:pt idx="53589">
                  <c:v>1.0717800000000389E-3</c:v>
                </c:pt>
                <c:pt idx="53590">
                  <c:v>1.071800000000039E-3</c:v>
                </c:pt>
                <c:pt idx="53591">
                  <c:v>1.0718200000000391E-3</c:v>
                </c:pt>
                <c:pt idx="53592">
                  <c:v>1.0718400000000392E-3</c:v>
                </c:pt>
                <c:pt idx="53593">
                  <c:v>1.0718600000000392E-3</c:v>
                </c:pt>
                <c:pt idx="53594">
                  <c:v>1.0718800000000393E-3</c:v>
                </c:pt>
                <c:pt idx="53595">
                  <c:v>1.0719000000000394E-3</c:v>
                </c:pt>
                <c:pt idx="53596">
                  <c:v>1.0719200000000395E-3</c:v>
                </c:pt>
                <c:pt idx="53597">
                  <c:v>1.0719400000000396E-3</c:v>
                </c:pt>
                <c:pt idx="53598">
                  <c:v>1.0719600000000397E-3</c:v>
                </c:pt>
                <c:pt idx="53599">
                  <c:v>1.0719800000000398E-3</c:v>
                </c:pt>
                <c:pt idx="53600">
                  <c:v>1.0720000000000399E-3</c:v>
                </c:pt>
                <c:pt idx="53601">
                  <c:v>1.07202000000004E-3</c:v>
                </c:pt>
                <c:pt idx="53602">
                  <c:v>1.0720400000000401E-3</c:v>
                </c:pt>
                <c:pt idx="53603">
                  <c:v>1.0720600000000402E-3</c:v>
                </c:pt>
                <c:pt idx="53604">
                  <c:v>1.0720800000000403E-3</c:v>
                </c:pt>
                <c:pt idx="53605">
                  <c:v>1.0721000000000404E-3</c:v>
                </c:pt>
                <c:pt idx="53606">
                  <c:v>1.0721200000000405E-3</c:v>
                </c:pt>
                <c:pt idx="53607">
                  <c:v>1.0721400000000406E-3</c:v>
                </c:pt>
                <c:pt idx="53608">
                  <c:v>1.0721600000000407E-3</c:v>
                </c:pt>
                <c:pt idx="53609">
                  <c:v>1.0721800000000408E-3</c:v>
                </c:pt>
                <c:pt idx="53610">
                  <c:v>1.0722000000000409E-3</c:v>
                </c:pt>
                <c:pt idx="53611">
                  <c:v>1.072220000000041E-3</c:v>
                </c:pt>
                <c:pt idx="53612">
                  <c:v>1.0722400000000411E-3</c:v>
                </c:pt>
                <c:pt idx="53613">
                  <c:v>1.0722600000000412E-3</c:v>
                </c:pt>
                <c:pt idx="53614">
                  <c:v>1.0722800000000413E-3</c:v>
                </c:pt>
                <c:pt idx="53615">
                  <c:v>1.0723000000000414E-3</c:v>
                </c:pt>
                <c:pt idx="53616">
                  <c:v>1.0723200000000415E-3</c:v>
                </c:pt>
                <c:pt idx="53617">
                  <c:v>1.0723400000000416E-3</c:v>
                </c:pt>
                <c:pt idx="53618">
                  <c:v>1.0723600000000417E-3</c:v>
                </c:pt>
                <c:pt idx="53619">
                  <c:v>1.0723800000000418E-3</c:v>
                </c:pt>
                <c:pt idx="53620">
                  <c:v>1.0724000000000419E-3</c:v>
                </c:pt>
                <c:pt idx="53621">
                  <c:v>1.072420000000042E-3</c:v>
                </c:pt>
                <c:pt idx="53622">
                  <c:v>1.0724400000000421E-3</c:v>
                </c:pt>
                <c:pt idx="53623">
                  <c:v>1.0724600000000422E-3</c:v>
                </c:pt>
                <c:pt idx="53624">
                  <c:v>1.0724800000000423E-3</c:v>
                </c:pt>
                <c:pt idx="53625">
                  <c:v>1.0725000000000424E-3</c:v>
                </c:pt>
                <c:pt idx="53626">
                  <c:v>1.0725200000000425E-3</c:v>
                </c:pt>
                <c:pt idx="53627">
                  <c:v>1.0725400000000426E-3</c:v>
                </c:pt>
                <c:pt idx="53628">
                  <c:v>1.0725600000000427E-3</c:v>
                </c:pt>
                <c:pt idx="53629">
                  <c:v>1.0725800000000428E-3</c:v>
                </c:pt>
                <c:pt idx="53630">
                  <c:v>1.0726000000000429E-3</c:v>
                </c:pt>
                <c:pt idx="53631">
                  <c:v>1.072620000000043E-3</c:v>
                </c:pt>
                <c:pt idx="53632">
                  <c:v>1.0726400000000431E-3</c:v>
                </c:pt>
                <c:pt idx="53633">
                  <c:v>1.0726600000000432E-3</c:v>
                </c:pt>
                <c:pt idx="53634">
                  <c:v>1.0726800000000433E-3</c:v>
                </c:pt>
                <c:pt idx="53635">
                  <c:v>1.0727000000000434E-3</c:v>
                </c:pt>
                <c:pt idx="53636">
                  <c:v>1.0727200000000435E-3</c:v>
                </c:pt>
                <c:pt idx="53637">
                  <c:v>1.0727400000000436E-3</c:v>
                </c:pt>
                <c:pt idx="53638">
                  <c:v>1.0727600000000437E-3</c:v>
                </c:pt>
                <c:pt idx="53639">
                  <c:v>1.0727800000000438E-3</c:v>
                </c:pt>
                <c:pt idx="53640">
                  <c:v>1.0728000000000439E-3</c:v>
                </c:pt>
                <c:pt idx="53641">
                  <c:v>1.072820000000044E-3</c:v>
                </c:pt>
                <c:pt idx="53642">
                  <c:v>1.0728400000000441E-3</c:v>
                </c:pt>
                <c:pt idx="53643">
                  <c:v>1.0728600000000442E-3</c:v>
                </c:pt>
                <c:pt idx="53644">
                  <c:v>1.0728800000000442E-3</c:v>
                </c:pt>
                <c:pt idx="53645">
                  <c:v>1.0729000000000443E-3</c:v>
                </c:pt>
                <c:pt idx="53646">
                  <c:v>1.0729200000000444E-3</c:v>
                </c:pt>
                <c:pt idx="53647">
                  <c:v>1.0729400000000445E-3</c:v>
                </c:pt>
                <c:pt idx="53648">
                  <c:v>1.0729600000000446E-3</c:v>
                </c:pt>
                <c:pt idx="53649">
                  <c:v>1.0729800000000447E-3</c:v>
                </c:pt>
                <c:pt idx="53650">
                  <c:v>1.0730000000000448E-3</c:v>
                </c:pt>
                <c:pt idx="53651">
                  <c:v>1.0730200000000449E-3</c:v>
                </c:pt>
                <c:pt idx="53652">
                  <c:v>1.073040000000045E-3</c:v>
                </c:pt>
                <c:pt idx="53653">
                  <c:v>1.0730600000000451E-3</c:v>
                </c:pt>
                <c:pt idx="53654">
                  <c:v>1.0730800000000452E-3</c:v>
                </c:pt>
                <c:pt idx="53655">
                  <c:v>1.0731000000000453E-3</c:v>
                </c:pt>
                <c:pt idx="53656">
                  <c:v>1.0731200000000454E-3</c:v>
                </c:pt>
                <c:pt idx="53657">
                  <c:v>1.0731400000000455E-3</c:v>
                </c:pt>
                <c:pt idx="53658">
                  <c:v>1.0731600000000456E-3</c:v>
                </c:pt>
                <c:pt idx="53659">
                  <c:v>1.0731800000000457E-3</c:v>
                </c:pt>
                <c:pt idx="53660">
                  <c:v>1.0732000000000458E-3</c:v>
                </c:pt>
                <c:pt idx="53661">
                  <c:v>1.0732200000000459E-3</c:v>
                </c:pt>
                <c:pt idx="53662">
                  <c:v>1.073240000000046E-3</c:v>
                </c:pt>
                <c:pt idx="53663">
                  <c:v>1.0732600000000461E-3</c:v>
                </c:pt>
                <c:pt idx="53664">
                  <c:v>1.0732800000000462E-3</c:v>
                </c:pt>
                <c:pt idx="53665">
                  <c:v>1.0733000000000463E-3</c:v>
                </c:pt>
                <c:pt idx="53666">
                  <c:v>1.0733200000000464E-3</c:v>
                </c:pt>
                <c:pt idx="53667">
                  <c:v>1.0733400000000465E-3</c:v>
                </c:pt>
                <c:pt idx="53668">
                  <c:v>1.0733600000000466E-3</c:v>
                </c:pt>
                <c:pt idx="53669">
                  <c:v>1.0733800000000467E-3</c:v>
                </c:pt>
                <c:pt idx="53670">
                  <c:v>1.0734000000000468E-3</c:v>
                </c:pt>
                <c:pt idx="53671">
                  <c:v>1.0734200000000469E-3</c:v>
                </c:pt>
                <c:pt idx="53672">
                  <c:v>1.073440000000047E-3</c:v>
                </c:pt>
                <c:pt idx="53673">
                  <c:v>1.0734600000000471E-3</c:v>
                </c:pt>
                <c:pt idx="53674">
                  <c:v>1.0734800000000472E-3</c:v>
                </c:pt>
                <c:pt idx="53675">
                  <c:v>1.0735000000000473E-3</c:v>
                </c:pt>
                <c:pt idx="53676">
                  <c:v>1.0735200000000474E-3</c:v>
                </c:pt>
                <c:pt idx="53677">
                  <c:v>1.0735400000000475E-3</c:v>
                </c:pt>
                <c:pt idx="53678">
                  <c:v>1.0735600000000476E-3</c:v>
                </c:pt>
                <c:pt idx="53679">
                  <c:v>1.0735800000000477E-3</c:v>
                </c:pt>
                <c:pt idx="53680">
                  <c:v>1.0736000000000478E-3</c:v>
                </c:pt>
                <c:pt idx="53681">
                  <c:v>1.0736200000000479E-3</c:v>
                </c:pt>
                <c:pt idx="53682">
                  <c:v>1.073640000000048E-3</c:v>
                </c:pt>
                <c:pt idx="53683">
                  <c:v>1.0736600000000481E-3</c:v>
                </c:pt>
                <c:pt idx="53684">
                  <c:v>1.0736800000000482E-3</c:v>
                </c:pt>
                <c:pt idx="53685">
                  <c:v>1.0737000000000483E-3</c:v>
                </c:pt>
                <c:pt idx="53686">
                  <c:v>1.0737200000000484E-3</c:v>
                </c:pt>
                <c:pt idx="53687">
                  <c:v>1.0737400000000485E-3</c:v>
                </c:pt>
                <c:pt idx="53688">
                  <c:v>1.0737600000000486E-3</c:v>
                </c:pt>
                <c:pt idx="53689">
                  <c:v>1.0737800000000487E-3</c:v>
                </c:pt>
                <c:pt idx="53690">
                  <c:v>1.0738000000000488E-3</c:v>
                </c:pt>
                <c:pt idx="53691">
                  <c:v>1.0738200000000489E-3</c:v>
                </c:pt>
                <c:pt idx="53692">
                  <c:v>1.073840000000049E-3</c:v>
                </c:pt>
                <c:pt idx="53693">
                  <c:v>1.0738600000000491E-3</c:v>
                </c:pt>
                <c:pt idx="53694">
                  <c:v>1.0738800000000492E-3</c:v>
                </c:pt>
                <c:pt idx="53695">
                  <c:v>1.0739000000000493E-3</c:v>
                </c:pt>
                <c:pt idx="53696">
                  <c:v>1.0739200000000493E-3</c:v>
                </c:pt>
                <c:pt idx="53697">
                  <c:v>1.0739400000000494E-3</c:v>
                </c:pt>
                <c:pt idx="53698">
                  <c:v>1.0739600000000495E-3</c:v>
                </c:pt>
                <c:pt idx="53699">
                  <c:v>1.0739800000000496E-3</c:v>
                </c:pt>
                <c:pt idx="53700">
                  <c:v>1.0740000000000497E-3</c:v>
                </c:pt>
                <c:pt idx="53701">
                  <c:v>1.0740200000000498E-3</c:v>
                </c:pt>
                <c:pt idx="53702">
                  <c:v>1.0740400000000499E-3</c:v>
                </c:pt>
                <c:pt idx="53703">
                  <c:v>1.07406000000005E-3</c:v>
                </c:pt>
                <c:pt idx="53704">
                  <c:v>1.0740800000000501E-3</c:v>
                </c:pt>
                <c:pt idx="53705">
                  <c:v>1.0741000000000502E-3</c:v>
                </c:pt>
                <c:pt idx="53706">
                  <c:v>1.0741200000000503E-3</c:v>
                </c:pt>
                <c:pt idx="53707">
                  <c:v>1.0741400000000504E-3</c:v>
                </c:pt>
                <c:pt idx="53708">
                  <c:v>1.0741600000000505E-3</c:v>
                </c:pt>
                <c:pt idx="53709">
                  <c:v>1.0741800000000506E-3</c:v>
                </c:pt>
                <c:pt idx="53710">
                  <c:v>1.0742000000000507E-3</c:v>
                </c:pt>
                <c:pt idx="53711">
                  <c:v>1.0742200000000508E-3</c:v>
                </c:pt>
                <c:pt idx="53712">
                  <c:v>1.0742400000000509E-3</c:v>
                </c:pt>
                <c:pt idx="53713">
                  <c:v>1.074260000000051E-3</c:v>
                </c:pt>
                <c:pt idx="53714">
                  <c:v>1.0742800000000511E-3</c:v>
                </c:pt>
                <c:pt idx="53715">
                  <c:v>1.0743000000000512E-3</c:v>
                </c:pt>
                <c:pt idx="53716">
                  <c:v>1.0743200000000513E-3</c:v>
                </c:pt>
                <c:pt idx="53717">
                  <c:v>1.0743400000000514E-3</c:v>
                </c:pt>
                <c:pt idx="53718">
                  <c:v>1.0743600000000515E-3</c:v>
                </c:pt>
                <c:pt idx="53719">
                  <c:v>1.0743800000000516E-3</c:v>
                </c:pt>
                <c:pt idx="53720">
                  <c:v>1.0744000000000517E-3</c:v>
                </c:pt>
                <c:pt idx="53721">
                  <c:v>1.0744200000000518E-3</c:v>
                </c:pt>
                <c:pt idx="53722">
                  <c:v>1.0744400000000519E-3</c:v>
                </c:pt>
                <c:pt idx="53723">
                  <c:v>1.074460000000052E-3</c:v>
                </c:pt>
                <c:pt idx="53724">
                  <c:v>1.0744800000000521E-3</c:v>
                </c:pt>
                <c:pt idx="53725">
                  <c:v>1.0745000000000522E-3</c:v>
                </c:pt>
                <c:pt idx="53726">
                  <c:v>1.0745200000000523E-3</c:v>
                </c:pt>
                <c:pt idx="53727">
                  <c:v>1.0745400000000524E-3</c:v>
                </c:pt>
                <c:pt idx="53728">
                  <c:v>1.0745600000000525E-3</c:v>
                </c:pt>
                <c:pt idx="53729">
                  <c:v>1.0745800000000526E-3</c:v>
                </c:pt>
                <c:pt idx="53730">
                  <c:v>1.0746000000000527E-3</c:v>
                </c:pt>
                <c:pt idx="53731">
                  <c:v>1.0746200000000528E-3</c:v>
                </c:pt>
                <c:pt idx="53732">
                  <c:v>1.0746400000000529E-3</c:v>
                </c:pt>
                <c:pt idx="53733">
                  <c:v>1.074660000000053E-3</c:v>
                </c:pt>
                <c:pt idx="53734">
                  <c:v>1.0746800000000531E-3</c:v>
                </c:pt>
                <c:pt idx="53735">
                  <c:v>1.0747000000000532E-3</c:v>
                </c:pt>
                <c:pt idx="53736">
                  <c:v>1.0747200000000533E-3</c:v>
                </c:pt>
                <c:pt idx="53737">
                  <c:v>1.0747400000000534E-3</c:v>
                </c:pt>
                <c:pt idx="53738">
                  <c:v>1.0747600000000535E-3</c:v>
                </c:pt>
                <c:pt idx="53739">
                  <c:v>1.0747800000000536E-3</c:v>
                </c:pt>
                <c:pt idx="53740">
                  <c:v>1.0748000000000537E-3</c:v>
                </c:pt>
                <c:pt idx="53741">
                  <c:v>1.0748200000000538E-3</c:v>
                </c:pt>
                <c:pt idx="53742">
                  <c:v>1.0748400000000539E-3</c:v>
                </c:pt>
                <c:pt idx="53743">
                  <c:v>1.074860000000054E-3</c:v>
                </c:pt>
                <c:pt idx="53744">
                  <c:v>1.0748800000000541E-3</c:v>
                </c:pt>
                <c:pt idx="53745">
                  <c:v>1.0749000000000542E-3</c:v>
                </c:pt>
                <c:pt idx="53746">
                  <c:v>1.0749200000000543E-3</c:v>
                </c:pt>
                <c:pt idx="53747">
                  <c:v>1.0749400000000544E-3</c:v>
                </c:pt>
                <c:pt idx="53748">
                  <c:v>1.0749600000000544E-3</c:v>
                </c:pt>
                <c:pt idx="53749">
                  <c:v>1.0749800000000545E-3</c:v>
                </c:pt>
                <c:pt idx="53750">
                  <c:v>1.0750000000000546E-3</c:v>
                </c:pt>
                <c:pt idx="53751">
                  <c:v>1.0750200000000547E-3</c:v>
                </c:pt>
                <c:pt idx="53752">
                  <c:v>1.0750400000000548E-3</c:v>
                </c:pt>
                <c:pt idx="53753">
                  <c:v>1.0750600000000549E-3</c:v>
                </c:pt>
                <c:pt idx="53754">
                  <c:v>1.075080000000055E-3</c:v>
                </c:pt>
                <c:pt idx="53755">
                  <c:v>1.0751000000000551E-3</c:v>
                </c:pt>
                <c:pt idx="53756">
                  <c:v>1.0751200000000552E-3</c:v>
                </c:pt>
                <c:pt idx="53757">
                  <c:v>1.0751400000000553E-3</c:v>
                </c:pt>
                <c:pt idx="53758">
                  <c:v>1.0751600000000554E-3</c:v>
                </c:pt>
                <c:pt idx="53759">
                  <c:v>1.0751800000000555E-3</c:v>
                </c:pt>
                <c:pt idx="53760">
                  <c:v>1.0752000000000556E-3</c:v>
                </c:pt>
                <c:pt idx="53761">
                  <c:v>1.0752200000000557E-3</c:v>
                </c:pt>
                <c:pt idx="53762">
                  <c:v>1.0752400000000558E-3</c:v>
                </c:pt>
                <c:pt idx="53763">
                  <c:v>1.0752600000000559E-3</c:v>
                </c:pt>
                <c:pt idx="53764">
                  <c:v>1.075280000000056E-3</c:v>
                </c:pt>
                <c:pt idx="53765">
                  <c:v>1.0753000000000561E-3</c:v>
                </c:pt>
                <c:pt idx="53766">
                  <c:v>1.0753200000000562E-3</c:v>
                </c:pt>
                <c:pt idx="53767">
                  <c:v>1.0753400000000563E-3</c:v>
                </c:pt>
                <c:pt idx="53768">
                  <c:v>1.0753600000000564E-3</c:v>
                </c:pt>
                <c:pt idx="53769">
                  <c:v>1.0753800000000565E-3</c:v>
                </c:pt>
                <c:pt idx="53770">
                  <c:v>1.0754000000000566E-3</c:v>
                </c:pt>
                <c:pt idx="53771">
                  <c:v>1.0754200000000567E-3</c:v>
                </c:pt>
                <c:pt idx="53772">
                  <c:v>1.0754400000000568E-3</c:v>
                </c:pt>
                <c:pt idx="53773">
                  <c:v>1.0754600000000569E-3</c:v>
                </c:pt>
                <c:pt idx="53774">
                  <c:v>1.075480000000057E-3</c:v>
                </c:pt>
                <c:pt idx="53775">
                  <c:v>1.0755000000000571E-3</c:v>
                </c:pt>
                <c:pt idx="53776">
                  <c:v>1.0755200000000572E-3</c:v>
                </c:pt>
                <c:pt idx="53777">
                  <c:v>1.0755400000000573E-3</c:v>
                </c:pt>
                <c:pt idx="53778">
                  <c:v>1.0755600000000574E-3</c:v>
                </c:pt>
                <c:pt idx="53779">
                  <c:v>1.0755800000000575E-3</c:v>
                </c:pt>
                <c:pt idx="53780">
                  <c:v>1.0756000000000576E-3</c:v>
                </c:pt>
                <c:pt idx="53781">
                  <c:v>1.0756200000000577E-3</c:v>
                </c:pt>
                <c:pt idx="53782">
                  <c:v>1.0756400000000578E-3</c:v>
                </c:pt>
                <c:pt idx="53783">
                  <c:v>1.0756600000000579E-3</c:v>
                </c:pt>
                <c:pt idx="53784">
                  <c:v>1.075680000000058E-3</c:v>
                </c:pt>
                <c:pt idx="53785">
                  <c:v>1.0757000000000581E-3</c:v>
                </c:pt>
                <c:pt idx="53786">
                  <c:v>1.0757200000000582E-3</c:v>
                </c:pt>
                <c:pt idx="53787">
                  <c:v>1.0757400000000583E-3</c:v>
                </c:pt>
                <c:pt idx="53788">
                  <c:v>1.0757600000000584E-3</c:v>
                </c:pt>
                <c:pt idx="53789">
                  <c:v>1.0757800000000585E-3</c:v>
                </c:pt>
                <c:pt idx="53790">
                  <c:v>1.0758000000000586E-3</c:v>
                </c:pt>
                <c:pt idx="53791">
                  <c:v>1.0758200000000587E-3</c:v>
                </c:pt>
                <c:pt idx="53792">
                  <c:v>1.0758400000000588E-3</c:v>
                </c:pt>
                <c:pt idx="53793">
                  <c:v>1.0758600000000589E-3</c:v>
                </c:pt>
                <c:pt idx="53794">
                  <c:v>1.075880000000059E-3</c:v>
                </c:pt>
                <c:pt idx="53795">
                  <c:v>1.0759000000000591E-3</c:v>
                </c:pt>
                <c:pt idx="53796">
                  <c:v>1.0759200000000592E-3</c:v>
                </c:pt>
                <c:pt idx="53797">
                  <c:v>1.0759400000000593E-3</c:v>
                </c:pt>
                <c:pt idx="53798">
                  <c:v>1.0759600000000594E-3</c:v>
                </c:pt>
                <c:pt idx="53799">
                  <c:v>1.0759800000000594E-3</c:v>
                </c:pt>
                <c:pt idx="53800">
                  <c:v>1.0760000000000595E-3</c:v>
                </c:pt>
                <c:pt idx="53801">
                  <c:v>1.0760200000000596E-3</c:v>
                </c:pt>
                <c:pt idx="53802">
                  <c:v>1.0760400000000597E-3</c:v>
                </c:pt>
                <c:pt idx="53803">
                  <c:v>1.0760600000000598E-3</c:v>
                </c:pt>
                <c:pt idx="53804">
                  <c:v>1.0760800000000599E-3</c:v>
                </c:pt>
                <c:pt idx="53805">
                  <c:v>1.07610000000006E-3</c:v>
                </c:pt>
                <c:pt idx="53806">
                  <c:v>1.0761200000000601E-3</c:v>
                </c:pt>
                <c:pt idx="53807">
                  <c:v>1.0761400000000602E-3</c:v>
                </c:pt>
                <c:pt idx="53808">
                  <c:v>1.0761600000000603E-3</c:v>
                </c:pt>
                <c:pt idx="53809">
                  <c:v>1.0761800000000604E-3</c:v>
                </c:pt>
                <c:pt idx="53810">
                  <c:v>1.0762000000000605E-3</c:v>
                </c:pt>
                <c:pt idx="53811">
                  <c:v>1.0762200000000606E-3</c:v>
                </c:pt>
                <c:pt idx="53812">
                  <c:v>1.0762400000000607E-3</c:v>
                </c:pt>
                <c:pt idx="53813">
                  <c:v>1.0762600000000608E-3</c:v>
                </c:pt>
                <c:pt idx="53814">
                  <c:v>1.0762800000000609E-3</c:v>
                </c:pt>
                <c:pt idx="53815">
                  <c:v>1.076300000000061E-3</c:v>
                </c:pt>
                <c:pt idx="53816">
                  <c:v>1.0763200000000611E-3</c:v>
                </c:pt>
                <c:pt idx="53817">
                  <c:v>1.0763400000000612E-3</c:v>
                </c:pt>
                <c:pt idx="53818">
                  <c:v>1.0763600000000613E-3</c:v>
                </c:pt>
                <c:pt idx="53819">
                  <c:v>1.0763800000000614E-3</c:v>
                </c:pt>
                <c:pt idx="53820">
                  <c:v>1.0764000000000615E-3</c:v>
                </c:pt>
                <c:pt idx="53821">
                  <c:v>1.0764200000000616E-3</c:v>
                </c:pt>
                <c:pt idx="53822">
                  <c:v>1.0764400000000617E-3</c:v>
                </c:pt>
                <c:pt idx="53823">
                  <c:v>1.0764600000000618E-3</c:v>
                </c:pt>
                <c:pt idx="53824">
                  <c:v>1.0764800000000619E-3</c:v>
                </c:pt>
                <c:pt idx="53825">
                  <c:v>1.076500000000062E-3</c:v>
                </c:pt>
                <c:pt idx="53826">
                  <c:v>1.0765200000000621E-3</c:v>
                </c:pt>
                <c:pt idx="53827">
                  <c:v>1.0765400000000622E-3</c:v>
                </c:pt>
                <c:pt idx="53828">
                  <c:v>1.0765600000000623E-3</c:v>
                </c:pt>
                <c:pt idx="53829">
                  <c:v>1.0765800000000624E-3</c:v>
                </c:pt>
                <c:pt idx="53830">
                  <c:v>1.0766000000000625E-3</c:v>
                </c:pt>
                <c:pt idx="53831">
                  <c:v>1.0766200000000626E-3</c:v>
                </c:pt>
                <c:pt idx="53832">
                  <c:v>1.0766400000000627E-3</c:v>
                </c:pt>
                <c:pt idx="53833">
                  <c:v>1.0766600000000628E-3</c:v>
                </c:pt>
                <c:pt idx="53834">
                  <c:v>1.0766800000000629E-3</c:v>
                </c:pt>
                <c:pt idx="53835">
                  <c:v>1.076700000000063E-3</c:v>
                </c:pt>
                <c:pt idx="53836">
                  <c:v>1.0767200000000631E-3</c:v>
                </c:pt>
                <c:pt idx="53837">
                  <c:v>1.0767400000000632E-3</c:v>
                </c:pt>
                <c:pt idx="53838">
                  <c:v>1.0767600000000633E-3</c:v>
                </c:pt>
                <c:pt idx="53839">
                  <c:v>1.0767800000000634E-3</c:v>
                </c:pt>
                <c:pt idx="53840">
                  <c:v>1.0768000000000635E-3</c:v>
                </c:pt>
                <c:pt idx="53841">
                  <c:v>1.0768200000000636E-3</c:v>
                </c:pt>
                <c:pt idx="53842">
                  <c:v>1.0768400000000637E-3</c:v>
                </c:pt>
                <c:pt idx="53843">
                  <c:v>1.0768600000000638E-3</c:v>
                </c:pt>
                <c:pt idx="53844">
                  <c:v>1.0768800000000639E-3</c:v>
                </c:pt>
                <c:pt idx="53845">
                  <c:v>1.076900000000064E-3</c:v>
                </c:pt>
                <c:pt idx="53846">
                  <c:v>1.0769200000000641E-3</c:v>
                </c:pt>
                <c:pt idx="53847">
                  <c:v>1.0769400000000642E-3</c:v>
                </c:pt>
                <c:pt idx="53848">
                  <c:v>1.0769600000000643E-3</c:v>
                </c:pt>
                <c:pt idx="53849">
                  <c:v>1.0769800000000644E-3</c:v>
                </c:pt>
                <c:pt idx="53850">
                  <c:v>1.0770000000000645E-3</c:v>
                </c:pt>
                <c:pt idx="53851">
                  <c:v>1.0770200000000645E-3</c:v>
                </c:pt>
                <c:pt idx="53852">
                  <c:v>1.0770400000000646E-3</c:v>
                </c:pt>
                <c:pt idx="53853">
                  <c:v>1.0770600000000647E-3</c:v>
                </c:pt>
                <c:pt idx="53854">
                  <c:v>1.0770800000000648E-3</c:v>
                </c:pt>
                <c:pt idx="53855">
                  <c:v>1.0771000000000649E-3</c:v>
                </c:pt>
                <c:pt idx="53856">
                  <c:v>1.077120000000065E-3</c:v>
                </c:pt>
                <c:pt idx="53857">
                  <c:v>1.0771400000000651E-3</c:v>
                </c:pt>
                <c:pt idx="53858">
                  <c:v>1.0771600000000652E-3</c:v>
                </c:pt>
                <c:pt idx="53859">
                  <c:v>1.0771800000000653E-3</c:v>
                </c:pt>
                <c:pt idx="53860">
                  <c:v>1.0772000000000654E-3</c:v>
                </c:pt>
                <c:pt idx="53861">
                  <c:v>1.0772200000000655E-3</c:v>
                </c:pt>
                <c:pt idx="53862">
                  <c:v>1.0772400000000656E-3</c:v>
                </c:pt>
                <c:pt idx="53863">
                  <c:v>1.0772600000000657E-3</c:v>
                </c:pt>
                <c:pt idx="53864">
                  <c:v>1.0772800000000658E-3</c:v>
                </c:pt>
                <c:pt idx="53865">
                  <c:v>1.0773000000000659E-3</c:v>
                </c:pt>
                <c:pt idx="53866">
                  <c:v>1.077320000000066E-3</c:v>
                </c:pt>
                <c:pt idx="53867">
                  <c:v>1.0773400000000661E-3</c:v>
                </c:pt>
                <c:pt idx="53868">
                  <c:v>1.0773600000000662E-3</c:v>
                </c:pt>
                <c:pt idx="53869">
                  <c:v>1.0773800000000663E-3</c:v>
                </c:pt>
                <c:pt idx="53870">
                  <c:v>1.0774000000000664E-3</c:v>
                </c:pt>
                <c:pt idx="53871">
                  <c:v>1.0774200000000665E-3</c:v>
                </c:pt>
                <c:pt idx="53872">
                  <c:v>1.0774400000000666E-3</c:v>
                </c:pt>
                <c:pt idx="53873">
                  <c:v>1.0774600000000667E-3</c:v>
                </c:pt>
                <c:pt idx="53874">
                  <c:v>1.0774800000000668E-3</c:v>
                </c:pt>
                <c:pt idx="53875">
                  <c:v>1.0775000000000669E-3</c:v>
                </c:pt>
                <c:pt idx="53876">
                  <c:v>1.077520000000067E-3</c:v>
                </c:pt>
                <c:pt idx="53877">
                  <c:v>1.0775400000000671E-3</c:v>
                </c:pt>
                <c:pt idx="53878">
                  <c:v>1.0775600000000672E-3</c:v>
                </c:pt>
                <c:pt idx="53879">
                  <c:v>1.0775800000000673E-3</c:v>
                </c:pt>
                <c:pt idx="53880">
                  <c:v>1.0776000000000674E-3</c:v>
                </c:pt>
                <c:pt idx="53881">
                  <c:v>1.0776200000000675E-3</c:v>
                </c:pt>
                <c:pt idx="53882">
                  <c:v>1.0776400000000676E-3</c:v>
                </c:pt>
                <c:pt idx="53883">
                  <c:v>1.0776600000000677E-3</c:v>
                </c:pt>
                <c:pt idx="53884">
                  <c:v>1.0776800000000678E-3</c:v>
                </c:pt>
                <c:pt idx="53885">
                  <c:v>1.0777000000000679E-3</c:v>
                </c:pt>
                <c:pt idx="53886">
                  <c:v>1.077720000000068E-3</c:v>
                </c:pt>
                <c:pt idx="53887">
                  <c:v>1.0777400000000681E-3</c:v>
                </c:pt>
                <c:pt idx="53888">
                  <c:v>1.0777600000000682E-3</c:v>
                </c:pt>
                <c:pt idx="53889">
                  <c:v>1.0777800000000683E-3</c:v>
                </c:pt>
                <c:pt idx="53890">
                  <c:v>1.0778000000000684E-3</c:v>
                </c:pt>
                <c:pt idx="53891">
                  <c:v>1.0778200000000685E-3</c:v>
                </c:pt>
                <c:pt idx="53892">
                  <c:v>1.0778400000000686E-3</c:v>
                </c:pt>
                <c:pt idx="53893">
                  <c:v>1.0778600000000687E-3</c:v>
                </c:pt>
                <c:pt idx="53894">
                  <c:v>1.0778800000000688E-3</c:v>
                </c:pt>
                <c:pt idx="53895">
                  <c:v>1.0779000000000689E-3</c:v>
                </c:pt>
                <c:pt idx="53896">
                  <c:v>1.077920000000069E-3</c:v>
                </c:pt>
                <c:pt idx="53897">
                  <c:v>1.0779400000000691E-3</c:v>
                </c:pt>
                <c:pt idx="53898">
                  <c:v>1.0779600000000692E-3</c:v>
                </c:pt>
                <c:pt idx="53899">
                  <c:v>1.0779800000000693E-3</c:v>
                </c:pt>
                <c:pt idx="53900">
                  <c:v>1.0780000000000694E-3</c:v>
                </c:pt>
                <c:pt idx="53901">
                  <c:v>1.0780200000000695E-3</c:v>
                </c:pt>
                <c:pt idx="53902">
                  <c:v>1.0780400000000696E-3</c:v>
                </c:pt>
                <c:pt idx="53903">
                  <c:v>1.0780600000000696E-3</c:v>
                </c:pt>
                <c:pt idx="53904">
                  <c:v>1.0780800000000697E-3</c:v>
                </c:pt>
                <c:pt idx="53905">
                  <c:v>1.0781000000000698E-3</c:v>
                </c:pt>
                <c:pt idx="53906">
                  <c:v>1.0781200000000699E-3</c:v>
                </c:pt>
                <c:pt idx="53907">
                  <c:v>1.07814000000007E-3</c:v>
                </c:pt>
                <c:pt idx="53908">
                  <c:v>1.0781600000000701E-3</c:v>
                </c:pt>
                <c:pt idx="53909">
                  <c:v>1.0781800000000702E-3</c:v>
                </c:pt>
                <c:pt idx="53910">
                  <c:v>1.0782000000000703E-3</c:v>
                </c:pt>
                <c:pt idx="53911">
                  <c:v>1.0782200000000704E-3</c:v>
                </c:pt>
                <c:pt idx="53912">
                  <c:v>1.0782400000000705E-3</c:v>
                </c:pt>
                <c:pt idx="53913">
                  <c:v>1.0782600000000706E-3</c:v>
                </c:pt>
                <c:pt idx="53914">
                  <c:v>1.0782800000000707E-3</c:v>
                </c:pt>
                <c:pt idx="53915">
                  <c:v>1.0783000000000708E-3</c:v>
                </c:pt>
                <c:pt idx="53916">
                  <c:v>1.0783200000000709E-3</c:v>
                </c:pt>
                <c:pt idx="53917">
                  <c:v>1.078340000000071E-3</c:v>
                </c:pt>
                <c:pt idx="53918">
                  <c:v>1.0783600000000711E-3</c:v>
                </c:pt>
                <c:pt idx="53919">
                  <c:v>1.0783800000000712E-3</c:v>
                </c:pt>
                <c:pt idx="53920">
                  <c:v>1.0784000000000713E-3</c:v>
                </c:pt>
                <c:pt idx="53921">
                  <c:v>1.0784200000000714E-3</c:v>
                </c:pt>
                <c:pt idx="53922">
                  <c:v>1.0784400000000715E-3</c:v>
                </c:pt>
                <c:pt idx="53923">
                  <c:v>1.0784600000000716E-3</c:v>
                </c:pt>
                <c:pt idx="53924">
                  <c:v>1.0784800000000717E-3</c:v>
                </c:pt>
                <c:pt idx="53925">
                  <c:v>1.0785000000000718E-3</c:v>
                </c:pt>
                <c:pt idx="53926">
                  <c:v>1.0785200000000719E-3</c:v>
                </c:pt>
                <c:pt idx="53927">
                  <c:v>1.078540000000072E-3</c:v>
                </c:pt>
                <c:pt idx="53928">
                  <c:v>1.0785600000000721E-3</c:v>
                </c:pt>
                <c:pt idx="53929">
                  <c:v>1.0785800000000722E-3</c:v>
                </c:pt>
                <c:pt idx="53930">
                  <c:v>1.0786000000000723E-3</c:v>
                </c:pt>
                <c:pt idx="53931">
                  <c:v>1.0786200000000724E-3</c:v>
                </c:pt>
                <c:pt idx="53932">
                  <c:v>1.0786400000000725E-3</c:v>
                </c:pt>
                <c:pt idx="53933">
                  <c:v>1.0786600000000726E-3</c:v>
                </c:pt>
                <c:pt idx="53934">
                  <c:v>1.0786800000000727E-3</c:v>
                </c:pt>
                <c:pt idx="53935">
                  <c:v>1.0787000000000728E-3</c:v>
                </c:pt>
                <c:pt idx="53936">
                  <c:v>1.0787200000000729E-3</c:v>
                </c:pt>
                <c:pt idx="53937">
                  <c:v>1.078740000000073E-3</c:v>
                </c:pt>
                <c:pt idx="53938">
                  <c:v>1.0787600000000731E-3</c:v>
                </c:pt>
                <c:pt idx="53939">
                  <c:v>1.0787800000000732E-3</c:v>
                </c:pt>
                <c:pt idx="53940">
                  <c:v>1.0788000000000733E-3</c:v>
                </c:pt>
                <c:pt idx="53941">
                  <c:v>1.0788200000000734E-3</c:v>
                </c:pt>
                <c:pt idx="53942">
                  <c:v>1.0788400000000735E-3</c:v>
                </c:pt>
                <c:pt idx="53943">
                  <c:v>1.0788600000000736E-3</c:v>
                </c:pt>
                <c:pt idx="53944">
                  <c:v>1.0788800000000737E-3</c:v>
                </c:pt>
                <c:pt idx="53945">
                  <c:v>1.0789000000000738E-3</c:v>
                </c:pt>
                <c:pt idx="53946">
                  <c:v>1.0789200000000739E-3</c:v>
                </c:pt>
                <c:pt idx="53947">
                  <c:v>1.078940000000074E-3</c:v>
                </c:pt>
                <c:pt idx="53948">
                  <c:v>1.0789600000000741E-3</c:v>
                </c:pt>
                <c:pt idx="53949">
                  <c:v>1.0789800000000742E-3</c:v>
                </c:pt>
                <c:pt idx="53950">
                  <c:v>1.0790000000000743E-3</c:v>
                </c:pt>
                <c:pt idx="53951">
                  <c:v>1.0790200000000744E-3</c:v>
                </c:pt>
                <c:pt idx="53952">
                  <c:v>1.0790400000000745E-3</c:v>
                </c:pt>
                <c:pt idx="53953">
                  <c:v>1.0790600000000746E-3</c:v>
                </c:pt>
                <c:pt idx="53954">
                  <c:v>1.0790800000000746E-3</c:v>
                </c:pt>
                <c:pt idx="53955">
                  <c:v>1.0791000000000747E-3</c:v>
                </c:pt>
                <c:pt idx="53956">
                  <c:v>1.0791200000000748E-3</c:v>
                </c:pt>
                <c:pt idx="53957">
                  <c:v>1.0791400000000749E-3</c:v>
                </c:pt>
                <c:pt idx="53958">
                  <c:v>1.079160000000075E-3</c:v>
                </c:pt>
                <c:pt idx="53959">
                  <c:v>1.0791800000000751E-3</c:v>
                </c:pt>
                <c:pt idx="53960">
                  <c:v>1.0792000000000752E-3</c:v>
                </c:pt>
                <c:pt idx="53961">
                  <c:v>1.0792200000000753E-3</c:v>
                </c:pt>
                <c:pt idx="53962">
                  <c:v>1.0792400000000754E-3</c:v>
                </c:pt>
                <c:pt idx="53963">
                  <c:v>1.0792600000000755E-3</c:v>
                </c:pt>
                <c:pt idx="53964">
                  <c:v>1.0792800000000756E-3</c:v>
                </c:pt>
                <c:pt idx="53965">
                  <c:v>1.0793000000000757E-3</c:v>
                </c:pt>
                <c:pt idx="53966">
                  <c:v>1.0793200000000758E-3</c:v>
                </c:pt>
                <c:pt idx="53967">
                  <c:v>1.0793400000000759E-3</c:v>
                </c:pt>
                <c:pt idx="53968">
                  <c:v>1.079360000000076E-3</c:v>
                </c:pt>
                <c:pt idx="53969">
                  <c:v>1.0793800000000761E-3</c:v>
                </c:pt>
                <c:pt idx="53970">
                  <c:v>1.0794000000000762E-3</c:v>
                </c:pt>
                <c:pt idx="53971">
                  <c:v>1.0794200000000763E-3</c:v>
                </c:pt>
                <c:pt idx="53972">
                  <c:v>1.0794400000000764E-3</c:v>
                </c:pt>
                <c:pt idx="53973">
                  <c:v>1.0794600000000765E-3</c:v>
                </c:pt>
                <c:pt idx="53974">
                  <c:v>1.0794800000000766E-3</c:v>
                </c:pt>
                <c:pt idx="53975">
                  <c:v>1.0795000000000767E-3</c:v>
                </c:pt>
                <c:pt idx="53976">
                  <c:v>1.0795200000000768E-3</c:v>
                </c:pt>
                <c:pt idx="53977">
                  <c:v>1.0795400000000769E-3</c:v>
                </c:pt>
                <c:pt idx="53978">
                  <c:v>1.079560000000077E-3</c:v>
                </c:pt>
                <c:pt idx="53979">
                  <c:v>1.0795800000000771E-3</c:v>
                </c:pt>
                <c:pt idx="53980">
                  <c:v>1.0796000000000772E-3</c:v>
                </c:pt>
                <c:pt idx="53981">
                  <c:v>1.0796200000000773E-3</c:v>
                </c:pt>
                <c:pt idx="53982">
                  <c:v>1.0796400000000774E-3</c:v>
                </c:pt>
                <c:pt idx="53983">
                  <c:v>1.0796600000000775E-3</c:v>
                </c:pt>
                <c:pt idx="53984">
                  <c:v>1.0796800000000776E-3</c:v>
                </c:pt>
                <c:pt idx="53985">
                  <c:v>1.0797000000000777E-3</c:v>
                </c:pt>
                <c:pt idx="53986">
                  <c:v>1.0797200000000778E-3</c:v>
                </c:pt>
                <c:pt idx="53987">
                  <c:v>1.0797400000000779E-3</c:v>
                </c:pt>
                <c:pt idx="53988">
                  <c:v>1.079760000000078E-3</c:v>
                </c:pt>
                <c:pt idx="53989">
                  <c:v>1.0797800000000781E-3</c:v>
                </c:pt>
                <c:pt idx="53990">
                  <c:v>1.0798000000000782E-3</c:v>
                </c:pt>
                <c:pt idx="53991">
                  <c:v>1.0798200000000783E-3</c:v>
                </c:pt>
                <c:pt idx="53992">
                  <c:v>1.0798400000000784E-3</c:v>
                </c:pt>
                <c:pt idx="53993">
                  <c:v>1.0798600000000785E-3</c:v>
                </c:pt>
                <c:pt idx="53994">
                  <c:v>1.0798800000000786E-3</c:v>
                </c:pt>
                <c:pt idx="53995">
                  <c:v>1.0799000000000787E-3</c:v>
                </c:pt>
                <c:pt idx="53996">
                  <c:v>1.0799200000000788E-3</c:v>
                </c:pt>
                <c:pt idx="53997">
                  <c:v>1.0799400000000789E-3</c:v>
                </c:pt>
                <c:pt idx="53998">
                  <c:v>1.079960000000079E-3</c:v>
                </c:pt>
                <c:pt idx="53999">
                  <c:v>1.0799800000000791E-3</c:v>
                </c:pt>
                <c:pt idx="54000">
                  <c:v>1.0800000000000792E-3</c:v>
                </c:pt>
                <c:pt idx="54001">
                  <c:v>1.0800200000000793E-3</c:v>
                </c:pt>
                <c:pt idx="54002">
                  <c:v>1.0800400000000794E-3</c:v>
                </c:pt>
                <c:pt idx="54003">
                  <c:v>1.0800600000000795E-3</c:v>
                </c:pt>
                <c:pt idx="54004">
                  <c:v>1.0800800000000796E-3</c:v>
                </c:pt>
                <c:pt idx="54005">
                  <c:v>1.0801000000000797E-3</c:v>
                </c:pt>
                <c:pt idx="54006">
                  <c:v>1.0801200000000797E-3</c:v>
                </c:pt>
                <c:pt idx="54007">
                  <c:v>1.0801400000000798E-3</c:v>
                </c:pt>
                <c:pt idx="54008">
                  <c:v>1.0801600000000799E-3</c:v>
                </c:pt>
                <c:pt idx="54009">
                  <c:v>1.08018000000008E-3</c:v>
                </c:pt>
                <c:pt idx="54010">
                  <c:v>1.0802000000000801E-3</c:v>
                </c:pt>
                <c:pt idx="54011">
                  <c:v>1.0802200000000802E-3</c:v>
                </c:pt>
                <c:pt idx="54012">
                  <c:v>1.0802400000000803E-3</c:v>
                </c:pt>
                <c:pt idx="54013">
                  <c:v>1.0802600000000804E-3</c:v>
                </c:pt>
                <c:pt idx="54014">
                  <c:v>1.0802800000000805E-3</c:v>
                </c:pt>
                <c:pt idx="54015">
                  <c:v>1.0803000000000806E-3</c:v>
                </c:pt>
                <c:pt idx="54016">
                  <c:v>1.0803200000000807E-3</c:v>
                </c:pt>
                <c:pt idx="54017">
                  <c:v>1.0803400000000808E-3</c:v>
                </c:pt>
                <c:pt idx="54018">
                  <c:v>1.0803600000000809E-3</c:v>
                </c:pt>
                <c:pt idx="54019">
                  <c:v>1.080380000000081E-3</c:v>
                </c:pt>
                <c:pt idx="54020">
                  <c:v>1.0804000000000811E-3</c:v>
                </c:pt>
                <c:pt idx="54021">
                  <c:v>1.0804200000000812E-3</c:v>
                </c:pt>
                <c:pt idx="54022">
                  <c:v>1.0804400000000813E-3</c:v>
                </c:pt>
                <c:pt idx="54023">
                  <c:v>1.0804600000000814E-3</c:v>
                </c:pt>
                <c:pt idx="54024">
                  <c:v>1.0804800000000815E-3</c:v>
                </c:pt>
                <c:pt idx="54025">
                  <c:v>1.0805000000000816E-3</c:v>
                </c:pt>
                <c:pt idx="54026">
                  <c:v>1.0805200000000817E-3</c:v>
                </c:pt>
                <c:pt idx="54027">
                  <c:v>1.0805400000000818E-3</c:v>
                </c:pt>
                <c:pt idx="54028">
                  <c:v>1.0805600000000819E-3</c:v>
                </c:pt>
                <c:pt idx="54029">
                  <c:v>1.080580000000082E-3</c:v>
                </c:pt>
                <c:pt idx="54030">
                  <c:v>1.0806000000000821E-3</c:v>
                </c:pt>
                <c:pt idx="54031">
                  <c:v>1.0806200000000822E-3</c:v>
                </c:pt>
                <c:pt idx="54032">
                  <c:v>1.0806400000000823E-3</c:v>
                </c:pt>
                <c:pt idx="54033">
                  <c:v>1.0806600000000824E-3</c:v>
                </c:pt>
                <c:pt idx="54034">
                  <c:v>1.0806800000000825E-3</c:v>
                </c:pt>
                <c:pt idx="54035">
                  <c:v>1.0807000000000826E-3</c:v>
                </c:pt>
                <c:pt idx="54036">
                  <c:v>1.0807200000000827E-3</c:v>
                </c:pt>
                <c:pt idx="54037">
                  <c:v>1.0807400000000828E-3</c:v>
                </c:pt>
                <c:pt idx="54038">
                  <c:v>1.0807600000000829E-3</c:v>
                </c:pt>
                <c:pt idx="54039">
                  <c:v>1.080780000000083E-3</c:v>
                </c:pt>
                <c:pt idx="54040">
                  <c:v>1.0808000000000831E-3</c:v>
                </c:pt>
                <c:pt idx="54041">
                  <c:v>1.0808200000000832E-3</c:v>
                </c:pt>
                <c:pt idx="54042">
                  <c:v>1.0808400000000833E-3</c:v>
                </c:pt>
                <c:pt idx="54043">
                  <c:v>1.0808600000000834E-3</c:v>
                </c:pt>
                <c:pt idx="54044">
                  <c:v>1.0808800000000835E-3</c:v>
                </c:pt>
                <c:pt idx="54045">
                  <c:v>1.0809000000000836E-3</c:v>
                </c:pt>
                <c:pt idx="54046">
                  <c:v>1.0809200000000837E-3</c:v>
                </c:pt>
                <c:pt idx="54047">
                  <c:v>1.0809400000000838E-3</c:v>
                </c:pt>
                <c:pt idx="54048">
                  <c:v>1.0809600000000839E-3</c:v>
                </c:pt>
                <c:pt idx="54049">
                  <c:v>1.080980000000084E-3</c:v>
                </c:pt>
                <c:pt idx="54050">
                  <c:v>1.0810000000000841E-3</c:v>
                </c:pt>
                <c:pt idx="54051">
                  <c:v>1.0810200000000842E-3</c:v>
                </c:pt>
                <c:pt idx="54052">
                  <c:v>1.0810400000000843E-3</c:v>
                </c:pt>
                <c:pt idx="54053">
                  <c:v>1.0810600000000844E-3</c:v>
                </c:pt>
                <c:pt idx="54054">
                  <c:v>1.0810800000000845E-3</c:v>
                </c:pt>
                <c:pt idx="54055">
                  <c:v>1.0811000000000846E-3</c:v>
                </c:pt>
                <c:pt idx="54056">
                  <c:v>1.0811200000000847E-3</c:v>
                </c:pt>
                <c:pt idx="54057">
                  <c:v>1.0811400000000848E-3</c:v>
                </c:pt>
                <c:pt idx="54058">
                  <c:v>1.0811600000000848E-3</c:v>
                </c:pt>
                <c:pt idx="54059">
                  <c:v>1.0811800000000849E-3</c:v>
                </c:pt>
                <c:pt idx="54060">
                  <c:v>1.081200000000085E-3</c:v>
                </c:pt>
                <c:pt idx="54061">
                  <c:v>1.0812200000000851E-3</c:v>
                </c:pt>
                <c:pt idx="54062">
                  <c:v>1.0812400000000852E-3</c:v>
                </c:pt>
                <c:pt idx="54063">
                  <c:v>1.0812600000000853E-3</c:v>
                </c:pt>
                <c:pt idx="54064">
                  <c:v>1.0812800000000854E-3</c:v>
                </c:pt>
                <c:pt idx="54065">
                  <c:v>1.0813000000000855E-3</c:v>
                </c:pt>
                <c:pt idx="54066">
                  <c:v>1.0813200000000856E-3</c:v>
                </c:pt>
                <c:pt idx="54067">
                  <c:v>1.0813400000000857E-3</c:v>
                </c:pt>
                <c:pt idx="54068">
                  <c:v>1.0813600000000858E-3</c:v>
                </c:pt>
                <c:pt idx="54069">
                  <c:v>1.0813800000000859E-3</c:v>
                </c:pt>
                <c:pt idx="54070">
                  <c:v>1.081400000000086E-3</c:v>
                </c:pt>
                <c:pt idx="54071">
                  <c:v>1.0814200000000861E-3</c:v>
                </c:pt>
                <c:pt idx="54072">
                  <c:v>1.0814400000000862E-3</c:v>
                </c:pt>
                <c:pt idx="54073">
                  <c:v>1.0814600000000863E-3</c:v>
                </c:pt>
                <c:pt idx="54074">
                  <c:v>1.0814800000000864E-3</c:v>
                </c:pt>
                <c:pt idx="54075">
                  <c:v>1.0815000000000865E-3</c:v>
                </c:pt>
                <c:pt idx="54076">
                  <c:v>1.0815200000000866E-3</c:v>
                </c:pt>
                <c:pt idx="54077">
                  <c:v>1.0815400000000867E-3</c:v>
                </c:pt>
                <c:pt idx="54078">
                  <c:v>1.0815600000000868E-3</c:v>
                </c:pt>
                <c:pt idx="54079">
                  <c:v>1.0815800000000869E-3</c:v>
                </c:pt>
                <c:pt idx="54080">
                  <c:v>1.081600000000087E-3</c:v>
                </c:pt>
                <c:pt idx="54081">
                  <c:v>1.0816200000000871E-3</c:v>
                </c:pt>
                <c:pt idx="54082">
                  <c:v>1.0816400000000872E-3</c:v>
                </c:pt>
                <c:pt idx="54083">
                  <c:v>1.0816600000000873E-3</c:v>
                </c:pt>
                <c:pt idx="54084">
                  <c:v>1.0816800000000874E-3</c:v>
                </c:pt>
                <c:pt idx="54085">
                  <c:v>1.0817000000000875E-3</c:v>
                </c:pt>
                <c:pt idx="54086">
                  <c:v>1.0817200000000876E-3</c:v>
                </c:pt>
                <c:pt idx="54087">
                  <c:v>1.0817400000000877E-3</c:v>
                </c:pt>
                <c:pt idx="54088">
                  <c:v>1.0817600000000878E-3</c:v>
                </c:pt>
                <c:pt idx="54089">
                  <c:v>1.0817800000000879E-3</c:v>
                </c:pt>
                <c:pt idx="54090">
                  <c:v>1.081800000000088E-3</c:v>
                </c:pt>
                <c:pt idx="54091">
                  <c:v>1.0818200000000881E-3</c:v>
                </c:pt>
                <c:pt idx="54092">
                  <c:v>1.0818400000000882E-3</c:v>
                </c:pt>
                <c:pt idx="54093">
                  <c:v>1.0818600000000883E-3</c:v>
                </c:pt>
                <c:pt idx="54094">
                  <c:v>1.0818800000000884E-3</c:v>
                </c:pt>
                <c:pt idx="54095">
                  <c:v>1.0819000000000885E-3</c:v>
                </c:pt>
                <c:pt idx="54096">
                  <c:v>1.0819200000000886E-3</c:v>
                </c:pt>
                <c:pt idx="54097">
                  <c:v>1.0819400000000887E-3</c:v>
                </c:pt>
                <c:pt idx="54098">
                  <c:v>1.0819600000000888E-3</c:v>
                </c:pt>
                <c:pt idx="54099">
                  <c:v>1.0819800000000889E-3</c:v>
                </c:pt>
                <c:pt idx="54100">
                  <c:v>1.082000000000089E-3</c:v>
                </c:pt>
                <c:pt idx="54101">
                  <c:v>1.0820200000000891E-3</c:v>
                </c:pt>
                <c:pt idx="54102">
                  <c:v>1.0820400000000892E-3</c:v>
                </c:pt>
                <c:pt idx="54103">
                  <c:v>1.0820600000000893E-3</c:v>
                </c:pt>
                <c:pt idx="54104">
                  <c:v>1.0820800000000894E-3</c:v>
                </c:pt>
                <c:pt idx="54105">
                  <c:v>1.0821000000000895E-3</c:v>
                </c:pt>
                <c:pt idx="54106">
                  <c:v>1.0821200000000896E-3</c:v>
                </c:pt>
                <c:pt idx="54107">
                  <c:v>1.0821400000000897E-3</c:v>
                </c:pt>
                <c:pt idx="54108">
                  <c:v>1.0821600000000898E-3</c:v>
                </c:pt>
                <c:pt idx="54109">
                  <c:v>1.0821800000000898E-3</c:v>
                </c:pt>
                <c:pt idx="54110">
                  <c:v>1.0822000000000899E-3</c:v>
                </c:pt>
                <c:pt idx="54111">
                  <c:v>1.08222000000009E-3</c:v>
                </c:pt>
                <c:pt idx="54112">
                  <c:v>1.0822400000000901E-3</c:v>
                </c:pt>
                <c:pt idx="54113">
                  <c:v>1.0822600000000902E-3</c:v>
                </c:pt>
                <c:pt idx="54114">
                  <c:v>1.0822800000000903E-3</c:v>
                </c:pt>
                <c:pt idx="54115">
                  <c:v>1.0823000000000904E-3</c:v>
                </c:pt>
                <c:pt idx="54116">
                  <c:v>1.0823200000000905E-3</c:v>
                </c:pt>
                <c:pt idx="54117">
                  <c:v>1.0823400000000906E-3</c:v>
                </c:pt>
                <c:pt idx="54118">
                  <c:v>1.0823600000000907E-3</c:v>
                </c:pt>
                <c:pt idx="54119">
                  <c:v>1.0823800000000908E-3</c:v>
                </c:pt>
                <c:pt idx="54120">
                  <c:v>1.0824000000000909E-3</c:v>
                </c:pt>
                <c:pt idx="54121">
                  <c:v>1.082420000000091E-3</c:v>
                </c:pt>
                <c:pt idx="54122">
                  <c:v>1.0824400000000911E-3</c:v>
                </c:pt>
                <c:pt idx="54123">
                  <c:v>1.0824600000000912E-3</c:v>
                </c:pt>
                <c:pt idx="54124">
                  <c:v>1.0824800000000913E-3</c:v>
                </c:pt>
                <c:pt idx="54125">
                  <c:v>1.0825000000000914E-3</c:v>
                </c:pt>
                <c:pt idx="54126">
                  <c:v>1.0825200000000915E-3</c:v>
                </c:pt>
                <c:pt idx="54127">
                  <c:v>1.0825400000000916E-3</c:v>
                </c:pt>
                <c:pt idx="54128">
                  <c:v>1.0825600000000917E-3</c:v>
                </c:pt>
                <c:pt idx="54129">
                  <c:v>1.0825800000000918E-3</c:v>
                </c:pt>
                <c:pt idx="54130">
                  <c:v>1.0826000000000919E-3</c:v>
                </c:pt>
                <c:pt idx="54131">
                  <c:v>1.082620000000092E-3</c:v>
                </c:pt>
                <c:pt idx="54132">
                  <c:v>1.0826400000000921E-3</c:v>
                </c:pt>
                <c:pt idx="54133">
                  <c:v>1.0826600000000922E-3</c:v>
                </c:pt>
                <c:pt idx="54134">
                  <c:v>1.0826800000000923E-3</c:v>
                </c:pt>
                <c:pt idx="54135">
                  <c:v>1.0827000000000924E-3</c:v>
                </c:pt>
                <c:pt idx="54136">
                  <c:v>1.0827200000000925E-3</c:v>
                </c:pt>
                <c:pt idx="54137">
                  <c:v>1.0827400000000926E-3</c:v>
                </c:pt>
                <c:pt idx="54138">
                  <c:v>1.0827600000000927E-3</c:v>
                </c:pt>
                <c:pt idx="54139">
                  <c:v>1.0827800000000928E-3</c:v>
                </c:pt>
                <c:pt idx="54140">
                  <c:v>1.0828000000000929E-3</c:v>
                </c:pt>
                <c:pt idx="54141">
                  <c:v>1.082820000000093E-3</c:v>
                </c:pt>
                <c:pt idx="54142">
                  <c:v>1.0828400000000931E-3</c:v>
                </c:pt>
                <c:pt idx="54143">
                  <c:v>1.0828600000000932E-3</c:v>
                </c:pt>
                <c:pt idx="54144">
                  <c:v>1.0828800000000933E-3</c:v>
                </c:pt>
                <c:pt idx="54145">
                  <c:v>1.0829000000000934E-3</c:v>
                </c:pt>
                <c:pt idx="54146">
                  <c:v>1.0829200000000935E-3</c:v>
                </c:pt>
                <c:pt idx="54147">
                  <c:v>1.0829400000000936E-3</c:v>
                </c:pt>
                <c:pt idx="54148">
                  <c:v>1.0829600000000937E-3</c:v>
                </c:pt>
                <c:pt idx="54149">
                  <c:v>1.0829800000000938E-3</c:v>
                </c:pt>
                <c:pt idx="54150">
                  <c:v>1.0830000000000939E-3</c:v>
                </c:pt>
                <c:pt idx="54151">
                  <c:v>1.083020000000094E-3</c:v>
                </c:pt>
                <c:pt idx="54152">
                  <c:v>1.0830400000000941E-3</c:v>
                </c:pt>
                <c:pt idx="54153">
                  <c:v>1.0830600000000942E-3</c:v>
                </c:pt>
                <c:pt idx="54154">
                  <c:v>1.0830800000000943E-3</c:v>
                </c:pt>
                <c:pt idx="54155">
                  <c:v>1.0831000000000944E-3</c:v>
                </c:pt>
                <c:pt idx="54156">
                  <c:v>1.0831200000000945E-3</c:v>
                </c:pt>
                <c:pt idx="54157">
                  <c:v>1.0831400000000946E-3</c:v>
                </c:pt>
                <c:pt idx="54158">
                  <c:v>1.0831600000000947E-3</c:v>
                </c:pt>
                <c:pt idx="54159">
                  <c:v>1.0831800000000948E-3</c:v>
                </c:pt>
                <c:pt idx="54160">
                  <c:v>1.0832000000000949E-3</c:v>
                </c:pt>
                <c:pt idx="54161">
                  <c:v>1.0832200000000949E-3</c:v>
                </c:pt>
                <c:pt idx="54162">
                  <c:v>1.083240000000095E-3</c:v>
                </c:pt>
                <c:pt idx="54163">
                  <c:v>1.0832600000000951E-3</c:v>
                </c:pt>
                <c:pt idx="54164">
                  <c:v>1.0832800000000952E-3</c:v>
                </c:pt>
                <c:pt idx="54165">
                  <c:v>1.0833000000000953E-3</c:v>
                </c:pt>
                <c:pt idx="54166">
                  <c:v>1.0833200000000954E-3</c:v>
                </c:pt>
                <c:pt idx="54167">
                  <c:v>1.0833400000000955E-3</c:v>
                </c:pt>
                <c:pt idx="54168">
                  <c:v>1.0833600000000956E-3</c:v>
                </c:pt>
                <c:pt idx="54169">
                  <c:v>1.0833800000000957E-3</c:v>
                </c:pt>
                <c:pt idx="54170">
                  <c:v>1.0834000000000958E-3</c:v>
                </c:pt>
                <c:pt idx="54171">
                  <c:v>1.0834200000000959E-3</c:v>
                </c:pt>
                <c:pt idx="54172">
                  <c:v>1.083440000000096E-3</c:v>
                </c:pt>
                <c:pt idx="54173">
                  <c:v>1.0834600000000961E-3</c:v>
                </c:pt>
                <c:pt idx="54174">
                  <c:v>1.0834800000000962E-3</c:v>
                </c:pt>
                <c:pt idx="54175">
                  <c:v>1.0835000000000963E-3</c:v>
                </c:pt>
                <c:pt idx="54176">
                  <c:v>1.0835200000000964E-3</c:v>
                </c:pt>
                <c:pt idx="54177">
                  <c:v>1.0835400000000965E-3</c:v>
                </c:pt>
                <c:pt idx="54178">
                  <c:v>1.0835600000000966E-3</c:v>
                </c:pt>
                <c:pt idx="54179">
                  <c:v>1.0835800000000967E-3</c:v>
                </c:pt>
                <c:pt idx="54180">
                  <c:v>1.0836000000000968E-3</c:v>
                </c:pt>
                <c:pt idx="54181">
                  <c:v>1.0836200000000969E-3</c:v>
                </c:pt>
                <c:pt idx="54182">
                  <c:v>1.083640000000097E-3</c:v>
                </c:pt>
                <c:pt idx="54183">
                  <c:v>1.0836600000000971E-3</c:v>
                </c:pt>
                <c:pt idx="54184">
                  <c:v>1.0836800000000972E-3</c:v>
                </c:pt>
                <c:pt idx="54185">
                  <c:v>1.0837000000000973E-3</c:v>
                </c:pt>
                <c:pt idx="54186">
                  <c:v>1.0837200000000974E-3</c:v>
                </c:pt>
                <c:pt idx="54187">
                  <c:v>1.0837400000000975E-3</c:v>
                </c:pt>
                <c:pt idx="54188">
                  <c:v>1.0837600000000976E-3</c:v>
                </c:pt>
                <c:pt idx="54189">
                  <c:v>1.0837800000000977E-3</c:v>
                </c:pt>
                <c:pt idx="54190">
                  <c:v>1.0838000000000978E-3</c:v>
                </c:pt>
                <c:pt idx="54191">
                  <c:v>1.0838200000000979E-3</c:v>
                </c:pt>
                <c:pt idx="54192">
                  <c:v>1.083840000000098E-3</c:v>
                </c:pt>
                <c:pt idx="54193">
                  <c:v>1.0838600000000981E-3</c:v>
                </c:pt>
                <c:pt idx="54194">
                  <c:v>1.0838800000000982E-3</c:v>
                </c:pt>
                <c:pt idx="54195">
                  <c:v>1.0839000000000983E-3</c:v>
                </c:pt>
                <c:pt idx="54196">
                  <c:v>1.0839200000000984E-3</c:v>
                </c:pt>
                <c:pt idx="54197">
                  <c:v>1.0839400000000985E-3</c:v>
                </c:pt>
                <c:pt idx="54198">
                  <c:v>1.0839600000000986E-3</c:v>
                </c:pt>
                <c:pt idx="54199">
                  <c:v>1.0839800000000987E-3</c:v>
                </c:pt>
                <c:pt idx="54200">
                  <c:v>1.0840000000000988E-3</c:v>
                </c:pt>
                <c:pt idx="54201">
                  <c:v>1.0840200000000989E-3</c:v>
                </c:pt>
                <c:pt idx="54202">
                  <c:v>1.084040000000099E-3</c:v>
                </c:pt>
                <c:pt idx="54203">
                  <c:v>1.0840600000000991E-3</c:v>
                </c:pt>
                <c:pt idx="54204">
                  <c:v>1.0840800000000992E-3</c:v>
                </c:pt>
                <c:pt idx="54205">
                  <c:v>1.0841000000000993E-3</c:v>
                </c:pt>
                <c:pt idx="54206">
                  <c:v>1.0841200000000994E-3</c:v>
                </c:pt>
                <c:pt idx="54207">
                  <c:v>1.0841400000000995E-3</c:v>
                </c:pt>
                <c:pt idx="54208">
                  <c:v>1.0841600000000996E-3</c:v>
                </c:pt>
                <c:pt idx="54209">
                  <c:v>1.0841800000000997E-3</c:v>
                </c:pt>
                <c:pt idx="54210">
                  <c:v>1.0842000000000998E-3</c:v>
                </c:pt>
                <c:pt idx="54211">
                  <c:v>1.0842200000000999E-3</c:v>
                </c:pt>
                <c:pt idx="54212">
                  <c:v>1.0842400000001E-3</c:v>
                </c:pt>
                <c:pt idx="54213">
                  <c:v>1.0842600000001E-3</c:v>
                </c:pt>
                <c:pt idx="54214">
                  <c:v>1.0842800000001001E-3</c:v>
                </c:pt>
                <c:pt idx="54215">
                  <c:v>1.0843000000001002E-3</c:v>
                </c:pt>
                <c:pt idx="54216">
                  <c:v>1.0843200000001003E-3</c:v>
                </c:pt>
                <c:pt idx="54217">
                  <c:v>1.0843400000001004E-3</c:v>
                </c:pt>
                <c:pt idx="54218">
                  <c:v>1.0843600000001005E-3</c:v>
                </c:pt>
                <c:pt idx="54219">
                  <c:v>1.0843800000001006E-3</c:v>
                </c:pt>
                <c:pt idx="54220">
                  <c:v>1.0844000000001007E-3</c:v>
                </c:pt>
                <c:pt idx="54221">
                  <c:v>1.0844200000001008E-3</c:v>
                </c:pt>
                <c:pt idx="54222">
                  <c:v>1.0844400000001009E-3</c:v>
                </c:pt>
                <c:pt idx="54223">
                  <c:v>1.084460000000101E-3</c:v>
                </c:pt>
                <c:pt idx="54224">
                  <c:v>1.0844800000001011E-3</c:v>
                </c:pt>
                <c:pt idx="54225">
                  <c:v>1.0845000000001012E-3</c:v>
                </c:pt>
                <c:pt idx="54226">
                  <c:v>1.0845200000001013E-3</c:v>
                </c:pt>
                <c:pt idx="54227">
                  <c:v>1.0845400000001014E-3</c:v>
                </c:pt>
                <c:pt idx="54228">
                  <c:v>1.0845600000001015E-3</c:v>
                </c:pt>
                <c:pt idx="54229">
                  <c:v>1.0845800000001016E-3</c:v>
                </c:pt>
                <c:pt idx="54230">
                  <c:v>1.0846000000001017E-3</c:v>
                </c:pt>
                <c:pt idx="54231">
                  <c:v>1.0846200000001018E-3</c:v>
                </c:pt>
                <c:pt idx="54232">
                  <c:v>1.0846400000001019E-3</c:v>
                </c:pt>
                <c:pt idx="54233">
                  <c:v>1.084660000000102E-3</c:v>
                </c:pt>
                <c:pt idx="54234">
                  <c:v>1.0846800000001021E-3</c:v>
                </c:pt>
                <c:pt idx="54235">
                  <c:v>1.0847000000001022E-3</c:v>
                </c:pt>
                <c:pt idx="54236">
                  <c:v>1.0847200000001023E-3</c:v>
                </c:pt>
                <c:pt idx="54237">
                  <c:v>1.0847400000001024E-3</c:v>
                </c:pt>
                <c:pt idx="54238">
                  <c:v>1.0847600000001025E-3</c:v>
                </c:pt>
                <c:pt idx="54239">
                  <c:v>1.0847800000001026E-3</c:v>
                </c:pt>
                <c:pt idx="54240">
                  <c:v>1.0848000000001027E-3</c:v>
                </c:pt>
                <c:pt idx="54241">
                  <c:v>1.0848200000001028E-3</c:v>
                </c:pt>
                <c:pt idx="54242">
                  <c:v>1.0848400000001029E-3</c:v>
                </c:pt>
                <c:pt idx="54243">
                  <c:v>1.084860000000103E-3</c:v>
                </c:pt>
                <c:pt idx="54244">
                  <c:v>1.0848800000001031E-3</c:v>
                </c:pt>
                <c:pt idx="54245">
                  <c:v>1.0849000000001032E-3</c:v>
                </c:pt>
                <c:pt idx="54246">
                  <c:v>1.0849200000001033E-3</c:v>
                </c:pt>
                <c:pt idx="54247">
                  <c:v>1.0849400000001034E-3</c:v>
                </c:pt>
                <c:pt idx="54248">
                  <c:v>1.0849600000001035E-3</c:v>
                </c:pt>
                <c:pt idx="54249">
                  <c:v>1.0849800000001036E-3</c:v>
                </c:pt>
                <c:pt idx="54250">
                  <c:v>1.0850000000001037E-3</c:v>
                </c:pt>
                <c:pt idx="54251">
                  <c:v>1.0850200000001038E-3</c:v>
                </c:pt>
                <c:pt idx="54252">
                  <c:v>1.0850400000001039E-3</c:v>
                </c:pt>
                <c:pt idx="54253">
                  <c:v>1.085060000000104E-3</c:v>
                </c:pt>
                <c:pt idx="54254">
                  <c:v>1.0850800000001041E-3</c:v>
                </c:pt>
                <c:pt idx="54255">
                  <c:v>1.0851000000001042E-3</c:v>
                </c:pt>
                <c:pt idx="54256">
                  <c:v>1.0851200000001043E-3</c:v>
                </c:pt>
                <c:pt idx="54257">
                  <c:v>1.0851400000001044E-3</c:v>
                </c:pt>
                <c:pt idx="54258">
                  <c:v>1.0851600000001045E-3</c:v>
                </c:pt>
                <c:pt idx="54259">
                  <c:v>1.0851800000001046E-3</c:v>
                </c:pt>
                <c:pt idx="54260">
                  <c:v>1.0852000000001047E-3</c:v>
                </c:pt>
                <c:pt idx="54261">
                  <c:v>1.0852200000001048E-3</c:v>
                </c:pt>
                <c:pt idx="54262">
                  <c:v>1.0852400000001049E-3</c:v>
                </c:pt>
                <c:pt idx="54263">
                  <c:v>1.085260000000105E-3</c:v>
                </c:pt>
                <c:pt idx="54264">
                  <c:v>1.085280000000105E-3</c:v>
                </c:pt>
                <c:pt idx="54265">
                  <c:v>1.0853000000001051E-3</c:v>
                </c:pt>
                <c:pt idx="54266">
                  <c:v>1.0853200000001052E-3</c:v>
                </c:pt>
                <c:pt idx="54267">
                  <c:v>1.0853400000001053E-3</c:v>
                </c:pt>
                <c:pt idx="54268">
                  <c:v>1.0853600000001054E-3</c:v>
                </c:pt>
                <c:pt idx="54269">
                  <c:v>1.0853800000001055E-3</c:v>
                </c:pt>
                <c:pt idx="54270">
                  <c:v>1.0854000000001056E-3</c:v>
                </c:pt>
                <c:pt idx="54271">
                  <c:v>1.0854200000001057E-3</c:v>
                </c:pt>
                <c:pt idx="54272">
                  <c:v>1.0854400000001058E-3</c:v>
                </c:pt>
                <c:pt idx="54273">
                  <c:v>1.0854600000001059E-3</c:v>
                </c:pt>
                <c:pt idx="54274">
                  <c:v>1.085480000000106E-3</c:v>
                </c:pt>
                <c:pt idx="54275">
                  <c:v>1.0855000000001061E-3</c:v>
                </c:pt>
                <c:pt idx="54276">
                  <c:v>1.0855200000001062E-3</c:v>
                </c:pt>
                <c:pt idx="54277">
                  <c:v>1.0855400000001063E-3</c:v>
                </c:pt>
                <c:pt idx="54278">
                  <c:v>1.0855600000001064E-3</c:v>
                </c:pt>
                <c:pt idx="54279">
                  <c:v>1.0855800000001065E-3</c:v>
                </c:pt>
                <c:pt idx="54280">
                  <c:v>1.0856000000001066E-3</c:v>
                </c:pt>
                <c:pt idx="54281">
                  <c:v>1.0856200000001067E-3</c:v>
                </c:pt>
                <c:pt idx="54282">
                  <c:v>1.0856400000001068E-3</c:v>
                </c:pt>
                <c:pt idx="54283">
                  <c:v>1.0856600000001069E-3</c:v>
                </c:pt>
                <c:pt idx="54284">
                  <c:v>1.085680000000107E-3</c:v>
                </c:pt>
                <c:pt idx="54285">
                  <c:v>1.0857000000001071E-3</c:v>
                </c:pt>
                <c:pt idx="54286">
                  <c:v>1.0857200000001072E-3</c:v>
                </c:pt>
                <c:pt idx="54287">
                  <c:v>1.0857400000001073E-3</c:v>
                </c:pt>
                <c:pt idx="54288">
                  <c:v>1.0857600000001074E-3</c:v>
                </c:pt>
                <c:pt idx="54289">
                  <c:v>1.0857800000001075E-3</c:v>
                </c:pt>
                <c:pt idx="54290">
                  <c:v>1.0858000000001076E-3</c:v>
                </c:pt>
                <c:pt idx="54291">
                  <c:v>1.0858200000001077E-3</c:v>
                </c:pt>
                <c:pt idx="54292">
                  <c:v>1.0858400000001078E-3</c:v>
                </c:pt>
                <c:pt idx="54293">
                  <c:v>1.0858600000001079E-3</c:v>
                </c:pt>
                <c:pt idx="54294">
                  <c:v>1.085880000000108E-3</c:v>
                </c:pt>
                <c:pt idx="54295">
                  <c:v>1.0859000000001081E-3</c:v>
                </c:pt>
                <c:pt idx="54296">
                  <c:v>1.0859200000001082E-3</c:v>
                </c:pt>
                <c:pt idx="54297">
                  <c:v>1.0859400000001083E-3</c:v>
                </c:pt>
                <c:pt idx="54298">
                  <c:v>1.0859600000001084E-3</c:v>
                </c:pt>
                <c:pt idx="54299">
                  <c:v>1.0859800000001085E-3</c:v>
                </c:pt>
                <c:pt idx="54300">
                  <c:v>1.0860000000001086E-3</c:v>
                </c:pt>
                <c:pt idx="54301">
                  <c:v>1.0860200000001087E-3</c:v>
                </c:pt>
                <c:pt idx="54302">
                  <c:v>1.0860400000001088E-3</c:v>
                </c:pt>
                <c:pt idx="54303">
                  <c:v>1.0860600000001089E-3</c:v>
                </c:pt>
                <c:pt idx="54304">
                  <c:v>1.086080000000109E-3</c:v>
                </c:pt>
                <c:pt idx="54305">
                  <c:v>1.0861000000001091E-3</c:v>
                </c:pt>
                <c:pt idx="54306">
                  <c:v>1.0861200000001092E-3</c:v>
                </c:pt>
                <c:pt idx="54307">
                  <c:v>1.0861400000001093E-3</c:v>
                </c:pt>
                <c:pt idx="54308">
                  <c:v>1.0861600000001094E-3</c:v>
                </c:pt>
                <c:pt idx="54309">
                  <c:v>1.0861800000001095E-3</c:v>
                </c:pt>
                <c:pt idx="54310">
                  <c:v>1.0862000000001096E-3</c:v>
                </c:pt>
                <c:pt idx="54311">
                  <c:v>1.0862200000001097E-3</c:v>
                </c:pt>
                <c:pt idx="54312">
                  <c:v>1.0862400000001098E-3</c:v>
                </c:pt>
                <c:pt idx="54313">
                  <c:v>1.0862600000001099E-3</c:v>
                </c:pt>
                <c:pt idx="54314">
                  <c:v>1.08628000000011E-3</c:v>
                </c:pt>
                <c:pt idx="54315">
                  <c:v>1.0863000000001101E-3</c:v>
                </c:pt>
                <c:pt idx="54316">
                  <c:v>1.0863200000001101E-3</c:v>
                </c:pt>
                <c:pt idx="54317">
                  <c:v>1.0863400000001102E-3</c:v>
                </c:pt>
                <c:pt idx="54318">
                  <c:v>1.0863600000001103E-3</c:v>
                </c:pt>
                <c:pt idx="54319">
                  <c:v>1.0863800000001104E-3</c:v>
                </c:pt>
                <c:pt idx="54320">
                  <c:v>1.0864000000001105E-3</c:v>
                </c:pt>
                <c:pt idx="54321">
                  <c:v>1.0864200000001106E-3</c:v>
                </c:pt>
                <c:pt idx="54322">
                  <c:v>1.0864400000001107E-3</c:v>
                </c:pt>
                <c:pt idx="54323">
                  <c:v>1.0864600000001108E-3</c:v>
                </c:pt>
                <c:pt idx="54324">
                  <c:v>1.0864800000001109E-3</c:v>
                </c:pt>
                <c:pt idx="54325">
                  <c:v>1.086500000000111E-3</c:v>
                </c:pt>
                <c:pt idx="54326">
                  <c:v>1.0865200000001111E-3</c:v>
                </c:pt>
                <c:pt idx="54327">
                  <c:v>1.0865400000001112E-3</c:v>
                </c:pt>
                <c:pt idx="54328">
                  <c:v>1.0865600000001113E-3</c:v>
                </c:pt>
                <c:pt idx="54329">
                  <c:v>1.0865800000001114E-3</c:v>
                </c:pt>
                <c:pt idx="54330">
                  <c:v>1.0866000000001115E-3</c:v>
                </c:pt>
                <c:pt idx="54331">
                  <c:v>1.0866200000001116E-3</c:v>
                </c:pt>
                <c:pt idx="54332">
                  <c:v>1.0866400000001117E-3</c:v>
                </c:pt>
                <c:pt idx="54333">
                  <c:v>1.0866600000001118E-3</c:v>
                </c:pt>
                <c:pt idx="54334">
                  <c:v>1.0866800000001119E-3</c:v>
                </c:pt>
                <c:pt idx="54335">
                  <c:v>1.086700000000112E-3</c:v>
                </c:pt>
                <c:pt idx="54336">
                  <c:v>1.0867200000001121E-3</c:v>
                </c:pt>
                <c:pt idx="54337">
                  <c:v>1.0867400000001122E-3</c:v>
                </c:pt>
                <c:pt idx="54338">
                  <c:v>1.0867600000001123E-3</c:v>
                </c:pt>
                <c:pt idx="54339">
                  <c:v>1.0867800000001124E-3</c:v>
                </c:pt>
                <c:pt idx="54340">
                  <c:v>1.0868000000001125E-3</c:v>
                </c:pt>
                <c:pt idx="54341">
                  <c:v>1.0868200000001126E-3</c:v>
                </c:pt>
                <c:pt idx="54342">
                  <c:v>1.0868400000001127E-3</c:v>
                </c:pt>
                <c:pt idx="54343">
                  <c:v>1.0868600000001128E-3</c:v>
                </c:pt>
                <c:pt idx="54344">
                  <c:v>1.0868800000001129E-3</c:v>
                </c:pt>
                <c:pt idx="54345">
                  <c:v>1.086900000000113E-3</c:v>
                </c:pt>
                <c:pt idx="54346">
                  <c:v>1.0869200000001131E-3</c:v>
                </c:pt>
                <c:pt idx="54347">
                  <c:v>1.0869400000001132E-3</c:v>
                </c:pt>
                <c:pt idx="54348">
                  <c:v>1.0869600000001133E-3</c:v>
                </c:pt>
                <c:pt idx="54349">
                  <c:v>1.0869800000001134E-3</c:v>
                </c:pt>
                <c:pt idx="54350">
                  <c:v>1.0870000000001135E-3</c:v>
                </c:pt>
                <c:pt idx="54351">
                  <c:v>1.0870200000001136E-3</c:v>
                </c:pt>
                <c:pt idx="54352">
                  <c:v>1.0870400000001137E-3</c:v>
                </c:pt>
                <c:pt idx="54353">
                  <c:v>1.0870600000001138E-3</c:v>
                </c:pt>
                <c:pt idx="54354">
                  <c:v>1.0870800000001139E-3</c:v>
                </c:pt>
                <c:pt idx="54355">
                  <c:v>1.087100000000114E-3</c:v>
                </c:pt>
                <c:pt idx="54356">
                  <c:v>1.0871200000001141E-3</c:v>
                </c:pt>
                <c:pt idx="54357">
                  <c:v>1.0871400000001142E-3</c:v>
                </c:pt>
                <c:pt idx="54358">
                  <c:v>1.0871600000001143E-3</c:v>
                </c:pt>
                <c:pt idx="54359">
                  <c:v>1.0871800000001144E-3</c:v>
                </c:pt>
                <c:pt idx="54360">
                  <c:v>1.0872000000001145E-3</c:v>
                </c:pt>
                <c:pt idx="54361">
                  <c:v>1.0872200000001146E-3</c:v>
                </c:pt>
                <c:pt idx="54362">
                  <c:v>1.0872400000001147E-3</c:v>
                </c:pt>
                <c:pt idx="54363">
                  <c:v>1.0872600000001148E-3</c:v>
                </c:pt>
                <c:pt idx="54364">
                  <c:v>1.0872800000001149E-3</c:v>
                </c:pt>
                <c:pt idx="54365">
                  <c:v>1.087300000000115E-3</c:v>
                </c:pt>
                <c:pt idx="54366">
                  <c:v>1.0873200000001151E-3</c:v>
                </c:pt>
                <c:pt idx="54367">
                  <c:v>1.0873400000001152E-3</c:v>
                </c:pt>
                <c:pt idx="54368">
                  <c:v>1.0873600000001152E-3</c:v>
                </c:pt>
                <c:pt idx="54369">
                  <c:v>1.0873800000001153E-3</c:v>
                </c:pt>
                <c:pt idx="54370">
                  <c:v>1.0874000000001154E-3</c:v>
                </c:pt>
                <c:pt idx="54371">
                  <c:v>1.0874200000001155E-3</c:v>
                </c:pt>
                <c:pt idx="54372">
                  <c:v>1.0874400000001156E-3</c:v>
                </c:pt>
                <c:pt idx="54373">
                  <c:v>1.0874600000001157E-3</c:v>
                </c:pt>
                <c:pt idx="54374">
                  <c:v>1.0874800000001158E-3</c:v>
                </c:pt>
                <c:pt idx="54375">
                  <c:v>1.0875000000001159E-3</c:v>
                </c:pt>
                <c:pt idx="54376">
                  <c:v>1.087520000000116E-3</c:v>
                </c:pt>
                <c:pt idx="54377">
                  <c:v>1.0875400000001161E-3</c:v>
                </c:pt>
                <c:pt idx="54378">
                  <c:v>1.0875600000001162E-3</c:v>
                </c:pt>
                <c:pt idx="54379">
                  <c:v>1.0875800000001163E-3</c:v>
                </c:pt>
                <c:pt idx="54380">
                  <c:v>1.0876000000001164E-3</c:v>
                </c:pt>
                <c:pt idx="54381">
                  <c:v>1.0876200000001165E-3</c:v>
                </c:pt>
                <c:pt idx="54382">
                  <c:v>1.0876400000001166E-3</c:v>
                </c:pt>
                <c:pt idx="54383">
                  <c:v>1.0876600000001167E-3</c:v>
                </c:pt>
                <c:pt idx="54384">
                  <c:v>1.0876800000001168E-3</c:v>
                </c:pt>
                <c:pt idx="54385">
                  <c:v>1.0877000000001169E-3</c:v>
                </c:pt>
                <c:pt idx="54386">
                  <c:v>1.087720000000117E-3</c:v>
                </c:pt>
                <c:pt idx="54387">
                  <c:v>1.0877400000001171E-3</c:v>
                </c:pt>
                <c:pt idx="54388">
                  <c:v>1.0877600000001172E-3</c:v>
                </c:pt>
                <c:pt idx="54389">
                  <c:v>1.0877800000001173E-3</c:v>
                </c:pt>
                <c:pt idx="54390">
                  <c:v>1.0878000000001174E-3</c:v>
                </c:pt>
                <c:pt idx="54391">
                  <c:v>1.0878200000001175E-3</c:v>
                </c:pt>
                <c:pt idx="54392">
                  <c:v>1.0878400000001176E-3</c:v>
                </c:pt>
                <c:pt idx="54393">
                  <c:v>1.0878600000001177E-3</c:v>
                </c:pt>
                <c:pt idx="54394">
                  <c:v>1.0878800000001178E-3</c:v>
                </c:pt>
                <c:pt idx="54395">
                  <c:v>1.0879000000001179E-3</c:v>
                </c:pt>
                <c:pt idx="54396">
                  <c:v>1.087920000000118E-3</c:v>
                </c:pt>
                <c:pt idx="54397">
                  <c:v>1.0879400000001181E-3</c:v>
                </c:pt>
                <c:pt idx="54398">
                  <c:v>1.0879600000001182E-3</c:v>
                </c:pt>
                <c:pt idx="54399">
                  <c:v>1.0879800000001183E-3</c:v>
                </c:pt>
                <c:pt idx="54400">
                  <c:v>1.0880000000001184E-3</c:v>
                </c:pt>
                <c:pt idx="54401">
                  <c:v>1.0880200000001185E-3</c:v>
                </c:pt>
                <c:pt idx="54402">
                  <c:v>1.0880400000001186E-3</c:v>
                </c:pt>
                <c:pt idx="54403">
                  <c:v>1.0880600000001187E-3</c:v>
                </c:pt>
                <c:pt idx="54404">
                  <c:v>1.0880800000001188E-3</c:v>
                </c:pt>
                <c:pt idx="54405">
                  <c:v>1.0881000000001189E-3</c:v>
                </c:pt>
                <c:pt idx="54406">
                  <c:v>1.088120000000119E-3</c:v>
                </c:pt>
                <c:pt idx="54407">
                  <c:v>1.0881400000001191E-3</c:v>
                </c:pt>
                <c:pt idx="54408">
                  <c:v>1.0881600000001192E-3</c:v>
                </c:pt>
                <c:pt idx="54409">
                  <c:v>1.0881800000001193E-3</c:v>
                </c:pt>
                <c:pt idx="54410">
                  <c:v>1.0882000000001194E-3</c:v>
                </c:pt>
                <c:pt idx="54411">
                  <c:v>1.0882200000001195E-3</c:v>
                </c:pt>
                <c:pt idx="54412">
                  <c:v>1.0882400000001196E-3</c:v>
                </c:pt>
                <c:pt idx="54413">
                  <c:v>1.0882600000001197E-3</c:v>
                </c:pt>
                <c:pt idx="54414">
                  <c:v>1.0882800000001198E-3</c:v>
                </c:pt>
                <c:pt idx="54415">
                  <c:v>1.0883000000001199E-3</c:v>
                </c:pt>
                <c:pt idx="54416">
                  <c:v>1.08832000000012E-3</c:v>
                </c:pt>
                <c:pt idx="54417">
                  <c:v>1.0883400000001201E-3</c:v>
                </c:pt>
                <c:pt idx="54418">
                  <c:v>1.0883600000001202E-3</c:v>
                </c:pt>
                <c:pt idx="54419">
                  <c:v>1.0883800000001202E-3</c:v>
                </c:pt>
                <c:pt idx="54420">
                  <c:v>1.0884000000001203E-3</c:v>
                </c:pt>
                <c:pt idx="54421">
                  <c:v>1.0884200000001204E-3</c:v>
                </c:pt>
                <c:pt idx="54422">
                  <c:v>1.0884400000001205E-3</c:v>
                </c:pt>
                <c:pt idx="54423">
                  <c:v>1.0884600000001206E-3</c:v>
                </c:pt>
                <c:pt idx="54424">
                  <c:v>1.0884800000001207E-3</c:v>
                </c:pt>
                <c:pt idx="54425">
                  <c:v>1.0885000000001208E-3</c:v>
                </c:pt>
                <c:pt idx="54426">
                  <c:v>1.0885200000001209E-3</c:v>
                </c:pt>
                <c:pt idx="54427">
                  <c:v>1.088540000000121E-3</c:v>
                </c:pt>
                <c:pt idx="54428">
                  <c:v>1.0885600000001211E-3</c:v>
                </c:pt>
                <c:pt idx="54429">
                  <c:v>1.0885800000001212E-3</c:v>
                </c:pt>
                <c:pt idx="54430">
                  <c:v>1.0886000000001213E-3</c:v>
                </c:pt>
                <c:pt idx="54431">
                  <c:v>1.0886200000001214E-3</c:v>
                </c:pt>
                <c:pt idx="54432">
                  <c:v>1.0886400000001215E-3</c:v>
                </c:pt>
                <c:pt idx="54433">
                  <c:v>1.0886600000001216E-3</c:v>
                </c:pt>
                <c:pt idx="54434">
                  <c:v>1.0886800000001217E-3</c:v>
                </c:pt>
                <c:pt idx="54435">
                  <c:v>1.0887000000001218E-3</c:v>
                </c:pt>
                <c:pt idx="54436">
                  <c:v>1.0887200000001219E-3</c:v>
                </c:pt>
                <c:pt idx="54437">
                  <c:v>1.088740000000122E-3</c:v>
                </c:pt>
                <c:pt idx="54438">
                  <c:v>1.0887600000001221E-3</c:v>
                </c:pt>
                <c:pt idx="54439">
                  <c:v>1.0887800000001222E-3</c:v>
                </c:pt>
                <c:pt idx="54440">
                  <c:v>1.0888000000001223E-3</c:v>
                </c:pt>
                <c:pt idx="54441">
                  <c:v>1.0888200000001224E-3</c:v>
                </c:pt>
                <c:pt idx="54442">
                  <c:v>1.0888400000001225E-3</c:v>
                </c:pt>
                <c:pt idx="54443">
                  <c:v>1.0888600000001226E-3</c:v>
                </c:pt>
                <c:pt idx="54444">
                  <c:v>1.0888800000001227E-3</c:v>
                </c:pt>
                <c:pt idx="54445">
                  <c:v>1.0889000000001228E-3</c:v>
                </c:pt>
                <c:pt idx="54446">
                  <c:v>1.0889200000001229E-3</c:v>
                </c:pt>
                <c:pt idx="54447">
                  <c:v>1.088940000000123E-3</c:v>
                </c:pt>
                <c:pt idx="54448">
                  <c:v>1.0889600000001231E-3</c:v>
                </c:pt>
                <c:pt idx="54449">
                  <c:v>1.0889800000001232E-3</c:v>
                </c:pt>
                <c:pt idx="54450">
                  <c:v>1.0890000000001233E-3</c:v>
                </c:pt>
                <c:pt idx="54451">
                  <c:v>1.0890200000001234E-3</c:v>
                </c:pt>
                <c:pt idx="54452">
                  <c:v>1.0890400000001235E-3</c:v>
                </c:pt>
                <c:pt idx="54453">
                  <c:v>1.0890600000001236E-3</c:v>
                </c:pt>
                <c:pt idx="54454">
                  <c:v>1.0890800000001237E-3</c:v>
                </c:pt>
                <c:pt idx="54455">
                  <c:v>1.0891000000001238E-3</c:v>
                </c:pt>
                <c:pt idx="54456">
                  <c:v>1.0891200000001239E-3</c:v>
                </c:pt>
                <c:pt idx="54457">
                  <c:v>1.089140000000124E-3</c:v>
                </c:pt>
                <c:pt idx="54458">
                  <c:v>1.0891600000001241E-3</c:v>
                </c:pt>
                <c:pt idx="54459">
                  <c:v>1.0891800000001242E-3</c:v>
                </c:pt>
                <c:pt idx="54460">
                  <c:v>1.0892000000001243E-3</c:v>
                </c:pt>
                <c:pt idx="54461">
                  <c:v>1.0892200000001244E-3</c:v>
                </c:pt>
                <c:pt idx="54462">
                  <c:v>1.0892400000001245E-3</c:v>
                </c:pt>
                <c:pt idx="54463">
                  <c:v>1.0892600000001246E-3</c:v>
                </c:pt>
                <c:pt idx="54464">
                  <c:v>1.0892800000001247E-3</c:v>
                </c:pt>
                <c:pt idx="54465">
                  <c:v>1.0893000000001248E-3</c:v>
                </c:pt>
                <c:pt idx="54466">
                  <c:v>1.0893200000001249E-3</c:v>
                </c:pt>
                <c:pt idx="54467">
                  <c:v>1.089340000000125E-3</c:v>
                </c:pt>
                <c:pt idx="54468">
                  <c:v>1.0893600000001251E-3</c:v>
                </c:pt>
                <c:pt idx="54469">
                  <c:v>1.0893800000001252E-3</c:v>
                </c:pt>
                <c:pt idx="54470">
                  <c:v>1.0894000000001253E-3</c:v>
                </c:pt>
                <c:pt idx="54471">
                  <c:v>1.0894200000001253E-3</c:v>
                </c:pt>
                <c:pt idx="54472">
                  <c:v>1.0894400000001254E-3</c:v>
                </c:pt>
                <c:pt idx="54473">
                  <c:v>1.0894600000001255E-3</c:v>
                </c:pt>
                <c:pt idx="54474">
                  <c:v>1.0894800000001256E-3</c:v>
                </c:pt>
                <c:pt idx="54475">
                  <c:v>1.0895000000001257E-3</c:v>
                </c:pt>
                <c:pt idx="54476">
                  <c:v>1.0895200000001258E-3</c:v>
                </c:pt>
                <c:pt idx="54477">
                  <c:v>1.0895400000001259E-3</c:v>
                </c:pt>
                <c:pt idx="54478">
                  <c:v>1.089560000000126E-3</c:v>
                </c:pt>
                <c:pt idx="54479">
                  <c:v>1.0895800000001261E-3</c:v>
                </c:pt>
                <c:pt idx="54480">
                  <c:v>1.0896000000001262E-3</c:v>
                </c:pt>
                <c:pt idx="54481">
                  <c:v>1.0896200000001263E-3</c:v>
                </c:pt>
                <c:pt idx="54482">
                  <c:v>1.0896400000001264E-3</c:v>
                </c:pt>
                <c:pt idx="54483">
                  <c:v>1.0896600000001265E-3</c:v>
                </c:pt>
                <c:pt idx="54484">
                  <c:v>1.0896800000001266E-3</c:v>
                </c:pt>
                <c:pt idx="54485">
                  <c:v>1.0897000000001267E-3</c:v>
                </c:pt>
                <c:pt idx="54486">
                  <c:v>1.0897200000001268E-3</c:v>
                </c:pt>
                <c:pt idx="54487">
                  <c:v>1.0897400000001269E-3</c:v>
                </c:pt>
                <c:pt idx="54488">
                  <c:v>1.089760000000127E-3</c:v>
                </c:pt>
                <c:pt idx="54489">
                  <c:v>1.0897800000001271E-3</c:v>
                </c:pt>
                <c:pt idx="54490">
                  <c:v>1.0898000000001272E-3</c:v>
                </c:pt>
                <c:pt idx="54491">
                  <c:v>1.0898200000001273E-3</c:v>
                </c:pt>
                <c:pt idx="54492">
                  <c:v>1.0898400000001274E-3</c:v>
                </c:pt>
                <c:pt idx="54493">
                  <c:v>1.0898600000001275E-3</c:v>
                </c:pt>
                <c:pt idx="54494">
                  <c:v>1.0898800000001276E-3</c:v>
                </c:pt>
                <c:pt idx="54495">
                  <c:v>1.0899000000001277E-3</c:v>
                </c:pt>
                <c:pt idx="54496">
                  <c:v>1.0899200000001278E-3</c:v>
                </c:pt>
                <c:pt idx="54497">
                  <c:v>1.0899400000001279E-3</c:v>
                </c:pt>
                <c:pt idx="54498">
                  <c:v>1.089960000000128E-3</c:v>
                </c:pt>
                <c:pt idx="54499">
                  <c:v>1.0899800000001281E-3</c:v>
                </c:pt>
                <c:pt idx="54500">
                  <c:v>1.0900000000001282E-3</c:v>
                </c:pt>
                <c:pt idx="54501">
                  <c:v>1.0900200000001283E-3</c:v>
                </c:pt>
                <c:pt idx="54502">
                  <c:v>1.0900400000001284E-3</c:v>
                </c:pt>
                <c:pt idx="54503">
                  <c:v>1.0900600000001285E-3</c:v>
                </c:pt>
                <c:pt idx="54504">
                  <c:v>1.0900800000001286E-3</c:v>
                </c:pt>
                <c:pt idx="54505">
                  <c:v>1.0901000000001287E-3</c:v>
                </c:pt>
                <c:pt idx="54506">
                  <c:v>1.0901200000001288E-3</c:v>
                </c:pt>
                <c:pt idx="54507">
                  <c:v>1.0901400000001289E-3</c:v>
                </c:pt>
                <c:pt idx="54508">
                  <c:v>1.090160000000129E-3</c:v>
                </c:pt>
                <c:pt idx="54509">
                  <c:v>1.0901800000001291E-3</c:v>
                </c:pt>
                <c:pt idx="54510">
                  <c:v>1.0902000000001292E-3</c:v>
                </c:pt>
                <c:pt idx="54511">
                  <c:v>1.0902200000001293E-3</c:v>
                </c:pt>
                <c:pt idx="54512">
                  <c:v>1.0902400000001294E-3</c:v>
                </c:pt>
                <c:pt idx="54513">
                  <c:v>1.0902600000001295E-3</c:v>
                </c:pt>
                <c:pt idx="54514">
                  <c:v>1.0902800000001296E-3</c:v>
                </c:pt>
                <c:pt idx="54515">
                  <c:v>1.0903000000001297E-3</c:v>
                </c:pt>
                <c:pt idx="54516">
                  <c:v>1.0903200000001298E-3</c:v>
                </c:pt>
                <c:pt idx="54517">
                  <c:v>1.0903400000001299E-3</c:v>
                </c:pt>
                <c:pt idx="54518">
                  <c:v>1.09036000000013E-3</c:v>
                </c:pt>
                <c:pt idx="54519">
                  <c:v>1.0903800000001301E-3</c:v>
                </c:pt>
                <c:pt idx="54520">
                  <c:v>1.0904000000001302E-3</c:v>
                </c:pt>
                <c:pt idx="54521">
                  <c:v>1.0904200000001303E-3</c:v>
                </c:pt>
                <c:pt idx="54522">
                  <c:v>1.0904400000001304E-3</c:v>
                </c:pt>
                <c:pt idx="54523">
                  <c:v>1.0904600000001304E-3</c:v>
                </c:pt>
                <c:pt idx="54524">
                  <c:v>1.0904800000001305E-3</c:v>
                </c:pt>
                <c:pt idx="54525">
                  <c:v>1.0905000000001306E-3</c:v>
                </c:pt>
                <c:pt idx="54526">
                  <c:v>1.0905200000001307E-3</c:v>
                </c:pt>
                <c:pt idx="54527">
                  <c:v>1.0905400000001308E-3</c:v>
                </c:pt>
                <c:pt idx="54528">
                  <c:v>1.0905600000001309E-3</c:v>
                </c:pt>
                <c:pt idx="54529">
                  <c:v>1.090580000000131E-3</c:v>
                </c:pt>
                <c:pt idx="54530">
                  <c:v>1.0906000000001311E-3</c:v>
                </c:pt>
                <c:pt idx="54531">
                  <c:v>1.0906200000001312E-3</c:v>
                </c:pt>
                <c:pt idx="54532">
                  <c:v>1.0906400000001313E-3</c:v>
                </c:pt>
                <c:pt idx="54533">
                  <c:v>1.0906600000001314E-3</c:v>
                </c:pt>
                <c:pt idx="54534">
                  <c:v>1.0906800000001315E-3</c:v>
                </c:pt>
                <c:pt idx="54535">
                  <c:v>1.0907000000001316E-3</c:v>
                </c:pt>
                <c:pt idx="54536">
                  <c:v>1.0907200000001317E-3</c:v>
                </c:pt>
                <c:pt idx="54537">
                  <c:v>1.0907400000001318E-3</c:v>
                </c:pt>
                <c:pt idx="54538">
                  <c:v>1.0907600000001319E-3</c:v>
                </c:pt>
                <c:pt idx="54539">
                  <c:v>1.090780000000132E-3</c:v>
                </c:pt>
                <c:pt idx="54540">
                  <c:v>1.0908000000001321E-3</c:v>
                </c:pt>
                <c:pt idx="54541">
                  <c:v>1.0908200000001322E-3</c:v>
                </c:pt>
                <c:pt idx="54542">
                  <c:v>1.0908400000001323E-3</c:v>
                </c:pt>
                <c:pt idx="54543">
                  <c:v>1.0908600000001324E-3</c:v>
                </c:pt>
                <c:pt idx="54544">
                  <c:v>1.0908800000001325E-3</c:v>
                </c:pt>
                <c:pt idx="54545">
                  <c:v>1.0909000000001326E-3</c:v>
                </c:pt>
                <c:pt idx="54546">
                  <c:v>1.0909200000001327E-3</c:v>
                </c:pt>
                <c:pt idx="54547">
                  <c:v>1.0909400000001328E-3</c:v>
                </c:pt>
                <c:pt idx="54548">
                  <c:v>1.0909600000001329E-3</c:v>
                </c:pt>
                <c:pt idx="54549">
                  <c:v>1.090980000000133E-3</c:v>
                </c:pt>
                <c:pt idx="54550">
                  <c:v>1.0910000000001331E-3</c:v>
                </c:pt>
                <c:pt idx="54551">
                  <c:v>1.0910200000001332E-3</c:v>
                </c:pt>
                <c:pt idx="54552">
                  <c:v>1.0910400000001333E-3</c:v>
                </c:pt>
                <c:pt idx="54553">
                  <c:v>1.0910600000001334E-3</c:v>
                </c:pt>
                <c:pt idx="54554">
                  <c:v>1.0910800000001335E-3</c:v>
                </c:pt>
                <c:pt idx="54555">
                  <c:v>1.0911000000001336E-3</c:v>
                </c:pt>
                <c:pt idx="54556">
                  <c:v>1.0911200000001337E-3</c:v>
                </c:pt>
                <c:pt idx="54557">
                  <c:v>1.0911400000001338E-3</c:v>
                </c:pt>
                <c:pt idx="54558">
                  <c:v>1.0911600000001339E-3</c:v>
                </c:pt>
                <c:pt idx="54559">
                  <c:v>1.091180000000134E-3</c:v>
                </c:pt>
                <c:pt idx="54560">
                  <c:v>1.0912000000001341E-3</c:v>
                </c:pt>
                <c:pt idx="54561">
                  <c:v>1.0912200000001342E-3</c:v>
                </c:pt>
                <c:pt idx="54562">
                  <c:v>1.0912400000001343E-3</c:v>
                </c:pt>
                <c:pt idx="54563">
                  <c:v>1.0912600000001344E-3</c:v>
                </c:pt>
                <c:pt idx="54564">
                  <c:v>1.0912800000001345E-3</c:v>
                </c:pt>
                <c:pt idx="54565">
                  <c:v>1.0913000000001346E-3</c:v>
                </c:pt>
                <c:pt idx="54566">
                  <c:v>1.0913200000001347E-3</c:v>
                </c:pt>
                <c:pt idx="54567">
                  <c:v>1.0913400000001348E-3</c:v>
                </c:pt>
                <c:pt idx="54568">
                  <c:v>1.0913600000001349E-3</c:v>
                </c:pt>
                <c:pt idx="54569">
                  <c:v>1.091380000000135E-3</c:v>
                </c:pt>
                <c:pt idx="54570">
                  <c:v>1.0914000000001351E-3</c:v>
                </c:pt>
                <c:pt idx="54571">
                  <c:v>1.0914200000001352E-3</c:v>
                </c:pt>
                <c:pt idx="54572">
                  <c:v>1.0914400000001353E-3</c:v>
                </c:pt>
                <c:pt idx="54573">
                  <c:v>1.0914600000001354E-3</c:v>
                </c:pt>
                <c:pt idx="54574">
                  <c:v>1.0914800000001354E-3</c:v>
                </c:pt>
                <c:pt idx="54575">
                  <c:v>1.0915000000001355E-3</c:v>
                </c:pt>
                <c:pt idx="54576">
                  <c:v>1.0915200000001356E-3</c:v>
                </c:pt>
                <c:pt idx="54577">
                  <c:v>1.0915400000001357E-3</c:v>
                </c:pt>
                <c:pt idx="54578">
                  <c:v>1.0915600000001358E-3</c:v>
                </c:pt>
                <c:pt idx="54579">
                  <c:v>1.0915800000001359E-3</c:v>
                </c:pt>
                <c:pt idx="54580">
                  <c:v>1.091600000000136E-3</c:v>
                </c:pt>
                <c:pt idx="54581">
                  <c:v>1.0916200000001361E-3</c:v>
                </c:pt>
                <c:pt idx="54582">
                  <c:v>1.0916400000001362E-3</c:v>
                </c:pt>
                <c:pt idx="54583">
                  <c:v>1.0916600000001363E-3</c:v>
                </c:pt>
                <c:pt idx="54584">
                  <c:v>1.0916800000001364E-3</c:v>
                </c:pt>
                <c:pt idx="54585">
                  <c:v>1.0917000000001365E-3</c:v>
                </c:pt>
                <c:pt idx="54586">
                  <c:v>1.0917200000001366E-3</c:v>
                </c:pt>
                <c:pt idx="54587">
                  <c:v>1.0917400000001367E-3</c:v>
                </c:pt>
                <c:pt idx="54588">
                  <c:v>1.0917600000001368E-3</c:v>
                </c:pt>
                <c:pt idx="54589">
                  <c:v>1.0917800000001369E-3</c:v>
                </c:pt>
                <c:pt idx="54590">
                  <c:v>1.091800000000137E-3</c:v>
                </c:pt>
                <c:pt idx="54591">
                  <c:v>1.0918200000001371E-3</c:v>
                </c:pt>
                <c:pt idx="54592">
                  <c:v>1.0918400000001372E-3</c:v>
                </c:pt>
                <c:pt idx="54593">
                  <c:v>1.0918600000001373E-3</c:v>
                </c:pt>
                <c:pt idx="54594">
                  <c:v>1.0918800000001374E-3</c:v>
                </c:pt>
                <c:pt idx="54595">
                  <c:v>1.0919000000001375E-3</c:v>
                </c:pt>
                <c:pt idx="54596">
                  <c:v>1.0919200000001376E-3</c:v>
                </c:pt>
                <c:pt idx="54597">
                  <c:v>1.0919400000001377E-3</c:v>
                </c:pt>
                <c:pt idx="54598">
                  <c:v>1.0919600000001378E-3</c:v>
                </c:pt>
                <c:pt idx="54599">
                  <c:v>1.0919800000001379E-3</c:v>
                </c:pt>
                <c:pt idx="54600">
                  <c:v>1.092000000000138E-3</c:v>
                </c:pt>
                <c:pt idx="54601">
                  <c:v>1.0920200000001381E-3</c:v>
                </c:pt>
                <c:pt idx="54602">
                  <c:v>1.0920400000001382E-3</c:v>
                </c:pt>
                <c:pt idx="54603">
                  <c:v>1.0920600000001383E-3</c:v>
                </c:pt>
                <c:pt idx="54604">
                  <c:v>1.0920800000001384E-3</c:v>
                </c:pt>
                <c:pt idx="54605">
                  <c:v>1.0921000000001385E-3</c:v>
                </c:pt>
                <c:pt idx="54606">
                  <c:v>1.0921200000001386E-3</c:v>
                </c:pt>
                <c:pt idx="54607">
                  <c:v>1.0921400000001387E-3</c:v>
                </c:pt>
                <c:pt idx="54608">
                  <c:v>1.0921600000001388E-3</c:v>
                </c:pt>
                <c:pt idx="54609">
                  <c:v>1.0921800000001389E-3</c:v>
                </c:pt>
                <c:pt idx="54610">
                  <c:v>1.092200000000139E-3</c:v>
                </c:pt>
                <c:pt idx="54611">
                  <c:v>1.0922200000001391E-3</c:v>
                </c:pt>
                <c:pt idx="54612">
                  <c:v>1.0922400000001392E-3</c:v>
                </c:pt>
                <c:pt idx="54613">
                  <c:v>1.0922600000001393E-3</c:v>
                </c:pt>
                <c:pt idx="54614">
                  <c:v>1.0922800000001394E-3</c:v>
                </c:pt>
                <c:pt idx="54615">
                  <c:v>1.0923000000001395E-3</c:v>
                </c:pt>
                <c:pt idx="54616">
                  <c:v>1.0923200000001396E-3</c:v>
                </c:pt>
                <c:pt idx="54617">
                  <c:v>1.0923400000001397E-3</c:v>
                </c:pt>
                <c:pt idx="54618">
                  <c:v>1.0923600000001398E-3</c:v>
                </c:pt>
                <c:pt idx="54619">
                  <c:v>1.0923800000001399E-3</c:v>
                </c:pt>
                <c:pt idx="54620">
                  <c:v>1.09240000000014E-3</c:v>
                </c:pt>
                <c:pt idx="54621">
                  <c:v>1.0924200000001401E-3</c:v>
                </c:pt>
                <c:pt idx="54622">
                  <c:v>1.0924400000001402E-3</c:v>
                </c:pt>
                <c:pt idx="54623">
                  <c:v>1.0924600000001403E-3</c:v>
                </c:pt>
                <c:pt idx="54624">
                  <c:v>1.0924800000001404E-3</c:v>
                </c:pt>
                <c:pt idx="54625">
                  <c:v>1.0925000000001405E-3</c:v>
                </c:pt>
                <c:pt idx="54626">
                  <c:v>1.0925200000001405E-3</c:v>
                </c:pt>
                <c:pt idx="54627">
                  <c:v>1.0925400000001406E-3</c:v>
                </c:pt>
                <c:pt idx="54628">
                  <c:v>1.0925600000001407E-3</c:v>
                </c:pt>
                <c:pt idx="54629">
                  <c:v>1.0925800000001408E-3</c:v>
                </c:pt>
                <c:pt idx="54630">
                  <c:v>1.0926000000001409E-3</c:v>
                </c:pt>
                <c:pt idx="54631">
                  <c:v>1.092620000000141E-3</c:v>
                </c:pt>
                <c:pt idx="54632">
                  <c:v>1.0926400000001411E-3</c:v>
                </c:pt>
                <c:pt idx="54633">
                  <c:v>1.0926600000001412E-3</c:v>
                </c:pt>
                <c:pt idx="54634">
                  <c:v>1.0926800000001413E-3</c:v>
                </c:pt>
                <c:pt idx="54635">
                  <c:v>1.0927000000001414E-3</c:v>
                </c:pt>
                <c:pt idx="54636">
                  <c:v>1.0927200000001415E-3</c:v>
                </c:pt>
                <c:pt idx="54637">
                  <c:v>1.0927400000001416E-3</c:v>
                </c:pt>
                <c:pt idx="54638">
                  <c:v>1.0927600000001417E-3</c:v>
                </c:pt>
                <c:pt idx="54639">
                  <c:v>1.0927800000001418E-3</c:v>
                </c:pt>
                <c:pt idx="54640">
                  <c:v>1.0928000000001419E-3</c:v>
                </c:pt>
                <c:pt idx="54641">
                  <c:v>1.092820000000142E-3</c:v>
                </c:pt>
                <c:pt idx="54642">
                  <c:v>1.0928400000001421E-3</c:v>
                </c:pt>
                <c:pt idx="54643">
                  <c:v>1.0928600000001422E-3</c:v>
                </c:pt>
                <c:pt idx="54644">
                  <c:v>1.0928800000001423E-3</c:v>
                </c:pt>
                <c:pt idx="54645">
                  <c:v>1.0929000000001424E-3</c:v>
                </c:pt>
                <c:pt idx="54646">
                  <c:v>1.0929200000001425E-3</c:v>
                </c:pt>
                <c:pt idx="54647">
                  <c:v>1.0929400000001426E-3</c:v>
                </c:pt>
                <c:pt idx="54648">
                  <c:v>1.0929600000001427E-3</c:v>
                </c:pt>
                <c:pt idx="54649">
                  <c:v>1.0929800000001428E-3</c:v>
                </c:pt>
                <c:pt idx="54650">
                  <c:v>1.0930000000001429E-3</c:v>
                </c:pt>
                <c:pt idx="54651">
                  <c:v>1.093020000000143E-3</c:v>
                </c:pt>
                <c:pt idx="54652">
                  <c:v>1.0930400000001431E-3</c:v>
                </c:pt>
                <c:pt idx="54653">
                  <c:v>1.0930600000001432E-3</c:v>
                </c:pt>
                <c:pt idx="54654">
                  <c:v>1.0930800000001433E-3</c:v>
                </c:pt>
                <c:pt idx="54655">
                  <c:v>1.0931000000001434E-3</c:v>
                </c:pt>
                <c:pt idx="54656">
                  <c:v>1.0931200000001435E-3</c:v>
                </c:pt>
                <c:pt idx="54657">
                  <c:v>1.0931400000001436E-3</c:v>
                </c:pt>
                <c:pt idx="54658">
                  <c:v>1.0931600000001437E-3</c:v>
                </c:pt>
                <c:pt idx="54659">
                  <c:v>1.0931800000001438E-3</c:v>
                </c:pt>
                <c:pt idx="54660">
                  <c:v>1.0932000000001439E-3</c:v>
                </c:pt>
                <c:pt idx="54661">
                  <c:v>1.093220000000144E-3</c:v>
                </c:pt>
                <c:pt idx="54662">
                  <c:v>1.0932400000001441E-3</c:v>
                </c:pt>
                <c:pt idx="54663">
                  <c:v>1.0932600000001442E-3</c:v>
                </c:pt>
                <c:pt idx="54664">
                  <c:v>1.0932800000001443E-3</c:v>
                </c:pt>
                <c:pt idx="54665">
                  <c:v>1.0933000000001444E-3</c:v>
                </c:pt>
                <c:pt idx="54666">
                  <c:v>1.0933200000001445E-3</c:v>
                </c:pt>
                <c:pt idx="54667">
                  <c:v>1.0933400000001446E-3</c:v>
                </c:pt>
                <c:pt idx="54668">
                  <c:v>1.0933600000001447E-3</c:v>
                </c:pt>
                <c:pt idx="54669">
                  <c:v>1.0933800000001448E-3</c:v>
                </c:pt>
                <c:pt idx="54670">
                  <c:v>1.0934000000001449E-3</c:v>
                </c:pt>
                <c:pt idx="54671">
                  <c:v>1.093420000000145E-3</c:v>
                </c:pt>
                <c:pt idx="54672">
                  <c:v>1.0934400000001451E-3</c:v>
                </c:pt>
                <c:pt idx="54673">
                  <c:v>1.0934600000001452E-3</c:v>
                </c:pt>
                <c:pt idx="54674">
                  <c:v>1.0934800000001453E-3</c:v>
                </c:pt>
                <c:pt idx="54675">
                  <c:v>1.0935000000001454E-3</c:v>
                </c:pt>
                <c:pt idx="54676">
                  <c:v>1.0935200000001455E-3</c:v>
                </c:pt>
                <c:pt idx="54677">
                  <c:v>1.0935400000001456E-3</c:v>
                </c:pt>
                <c:pt idx="54678">
                  <c:v>1.0935600000001456E-3</c:v>
                </c:pt>
                <c:pt idx="54679">
                  <c:v>1.0935800000001457E-3</c:v>
                </c:pt>
                <c:pt idx="54680">
                  <c:v>1.0936000000001458E-3</c:v>
                </c:pt>
                <c:pt idx="54681">
                  <c:v>1.0936200000001459E-3</c:v>
                </c:pt>
                <c:pt idx="54682">
                  <c:v>1.093640000000146E-3</c:v>
                </c:pt>
                <c:pt idx="54683">
                  <c:v>1.0936600000001461E-3</c:v>
                </c:pt>
                <c:pt idx="54684">
                  <c:v>1.0936800000001462E-3</c:v>
                </c:pt>
                <c:pt idx="54685">
                  <c:v>1.0937000000001463E-3</c:v>
                </c:pt>
                <c:pt idx="54686">
                  <c:v>1.0937200000001464E-3</c:v>
                </c:pt>
                <c:pt idx="54687">
                  <c:v>1.0937400000001465E-3</c:v>
                </c:pt>
                <c:pt idx="54688">
                  <c:v>1.0937600000001466E-3</c:v>
                </c:pt>
                <c:pt idx="54689">
                  <c:v>1.0937800000001467E-3</c:v>
                </c:pt>
                <c:pt idx="54690">
                  <c:v>1.0938000000001468E-3</c:v>
                </c:pt>
                <c:pt idx="54691">
                  <c:v>1.0938200000001469E-3</c:v>
                </c:pt>
                <c:pt idx="54692">
                  <c:v>1.093840000000147E-3</c:v>
                </c:pt>
                <c:pt idx="54693">
                  <c:v>1.0938600000001471E-3</c:v>
                </c:pt>
                <c:pt idx="54694">
                  <c:v>1.0938800000001472E-3</c:v>
                </c:pt>
                <c:pt idx="54695">
                  <c:v>1.0939000000001473E-3</c:v>
                </c:pt>
                <c:pt idx="54696">
                  <c:v>1.0939200000001474E-3</c:v>
                </c:pt>
                <c:pt idx="54697">
                  <c:v>1.0939400000001475E-3</c:v>
                </c:pt>
                <c:pt idx="54698">
                  <c:v>1.0939600000001476E-3</c:v>
                </c:pt>
                <c:pt idx="54699">
                  <c:v>1.0939800000001477E-3</c:v>
                </c:pt>
                <c:pt idx="54700">
                  <c:v>1.0940000000001478E-3</c:v>
                </c:pt>
                <c:pt idx="54701">
                  <c:v>1.0940200000001479E-3</c:v>
                </c:pt>
                <c:pt idx="54702">
                  <c:v>1.094040000000148E-3</c:v>
                </c:pt>
                <c:pt idx="54703">
                  <c:v>1.0940600000001481E-3</c:v>
                </c:pt>
                <c:pt idx="54704">
                  <c:v>1.0940800000001482E-3</c:v>
                </c:pt>
                <c:pt idx="54705">
                  <c:v>1.0941000000001483E-3</c:v>
                </c:pt>
                <c:pt idx="54706">
                  <c:v>1.0941200000001484E-3</c:v>
                </c:pt>
                <c:pt idx="54707">
                  <c:v>1.0941400000001485E-3</c:v>
                </c:pt>
                <c:pt idx="54708">
                  <c:v>1.0941600000001486E-3</c:v>
                </c:pt>
                <c:pt idx="54709">
                  <c:v>1.0941800000001487E-3</c:v>
                </c:pt>
                <c:pt idx="54710">
                  <c:v>1.0942000000001488E-3</c:v>
                </c:pt>
                <c:pt idx="54711">
                  <c:v>1.0942200000001489E-3</c:v>
                </c:pt>
                <c:pt idx="54712">
                  <c:v>1.094240000000149E-3</c:v>
                </c:pt>
                <c:pt idx="54713">
                  <c:v>1.0942600000001491E-3</c:v>
                </c:pt>
                <c:pt idx="54714">
                  <c:v>1.0942800000001492E-3</c:v>
                </c:pt>
                <c:pt idx="54715">
                  <c:v>1.0943000000001493E-3</c:v>
                </c:pt>
                <c:pt idx="54716">
                  <c:v>1.0943200000001494E-3</c:v>
                </c:pt>
                <c:pt idx="54717">
                  <c:v>1.0943400000001495E-3</c:v>
                </c:pt>
                <c:pt idx="54718">
                  <c:v>1.0943600000001496E-3</c:v>
                </c:pt>
                <c:pt idx="54719">
                  <c:v>1.0943800000001497E-3</c:v>
                </c:pt>
                <c:pt idx="54720">
                  <c:v>1.0944000000001498E-3</c:v>
                </c:pt>
                <c:pt idx="54721">
                  <c:v>1.0944200000001499E-3</c:v>
                </c:pt>
                <c:pt idx="54722">
                  <c:v>1.09444000000015E-3</c:v>
                </c:pt>
                <c:pt idx="54723">
                  <c:v>1.0944600000001501E-3</c:v>
                </c:pt>
                <c:pt idx="54724">
                  <c:v>1.0944800000001502E-3</c:v>
                </c:pt>
                <c:pt idx="54725">
                  <c:v>1.0945000000001503E-3</c:v>
                </c:pt>
                <c:pt idx="54726">
                  <c:v>1.0945200000001504E-3</c:v>
                </c:pt>
                <c:pt idx="54727">
                  <c:v>1.0945400000001505E-3</c:v>
                </c:pt>
                <c:pt idx="54728">
                  <c:v>1.0945600000001506E-3</c:v>
                </c:pt>
                <c:pt idx="54729">
                  <c:v>1.0945800000001506E-3</c:v>
                </c:pt>
                <c:pt idx="54730">
                  <c:v>1.0946000000001507E-3</c:v>
                </c:pt>
                <c:pt idx="54731">
                  <c:v>1.0946200000001508E-3</c:v>
                </c:pt>
                <c:pt idx="54732">
                  <c:v>1.0946400000001509E-3</c:v>
                </c:pt>
                <c:pt idx="54733">
                  <c:v>1.094660000000151E-3</c:v>
                </c:pt>
                <c:pt idx="54734">
                  <c:v>1.0946800000001511E-3</c:v>
                </c:pt>
                <c:pt idx="54735">
                  <c:v>1.0947000000001512E-3</c:v>
                </c:pt>
                <c:pt idx="54736">
                  <c:v>1.0947200000001513E-3</c:v>
                </c:pt>
                <c:pt idx="54737">
                  <c:v>1.0947400000001514E-3</c:v>
                </c:pt>
                <c:pt idx="54738">
                  <c:v>1.0947600000001515E-3</c:v>
                </c:pt>
                <c:pt idx="54739">
                  <c:v>1.0947800000001516E-3</c:v>
                </c:pt>
                <c:pt idx="54740">
                  <c:v>1.0948000000001517E-3</c:v>
                </c:pt>
                <c:pt idx="54741">
                  <c:v>1.0948200000001518E-3</c:v>
                </c:pt>
                <c:pt idx="54742">
                  <c:v>1.0948400000001519E-3</c:v>
                </c:pt>
                <c:pt idx="54743">
                  <c:v>1.094860000000152E-3</c:v>
                </c:pt>
                <c:pt idx="54744">
                  <c:v>1.0948800000001521E-3</c:v>
                </c:pt>
                <c:pt idx="54745">
                  <c:v>1.0949000000001522E-3</c:v>
                </c:pt>
                <c:pt idx="54746">
                  <c:v>1.0949200000001523E-3</c:v>
                </c:pt>
                <c:pt idx="54747">
                  <c:v>1.0949400000001524E-3</c:v>
                </c:pt>
                <c:pt idx="54748">
                  <c:v>1.0949600000001525E-3</c:v>
                </c:pt>
                <c:pt idx="54749">
                  <c:v>1.0949800000001526E-3</c:v>
                </c:pt>
                <c:pt idx="54750">
                  <c:v>1.0950000000001527E-3</c:v>
                </c:pt>
                <c:pt idx="54751">
                  <c:v>1.0950200000001528E-3</c:v>
                </c:pt>
                <c:pt idx="54752">
                  <c:v>1.0950400000001529E-3</c:v>
                </c:pt>
                <c:pt idx="54753">
                  <c:v>1.095060000000153E-3</c:v>
                </c:pt>
                <c:pt idx="54754">
                  <c:v>1.0950800000001531E-3</c:v>
                </c:pt>
                <c:pt idx="54755">
                  <c:v>1.0951000000001532E-3</c:v>
                </c:pt>
                <c:pt idx="54756">
                  <c:v>1.0951200000001533E-3</c:v>
                </c:pt>
                <c:pt idx="54757">
                  <c:v>1.0951400000001534E-3</c:v>
                </c:pt>
                <c:pt idx="54758">
                  <c:v>1.0951600000001535E-3</c:v>
                </c:pt>
                <c:pt idx="54759">
                  <c:v>1.0951800000001536E-3</c:v>
                </c:pt>
                <c:pt idx="54760">
                  <c:v>1.0952000000001537E-3</c:v>
                </c:pt>
                <c:pt idx="54761">
                  <c:v>1.0952200000001538E-3</c:v>
                </c:pt>
                <c:pt idx="54762">
                  <c:v>1.0952400000001539E-3</c:v>
                </c:pt>
                <c:pt idx="54763">
                  <c:v>1.095260000000154E-3</c:v>
                </c:pt>
                <c:pt idx="54764">
                  <c:v>1.0952800000001541E-3</c:v>
                </c:pt>
                <c:pt idx="54765">
                  <c:v>1.0953000000001542E-3</c:v>
                </c:pt>
                <c:pt idx="54766">
                  <c:v>1.0953200000001543E-3</c:v>
                </c:pt>
                <c:pt idx="54767">
                  <c:v>1.0953400000001544E-3</c:v>
                </c:pt>
                <c:pt idx="54768">
                  <c:v>1.0953600000001545E-3</c:v>
                </c:pt>
                <c:pt idx="54769">
                  <c:v>1.0953800000001546E-3</c:v>
                </c:pt>
                <c:pt idx="54770">
                  <c:v>1.0954000000001547E-3</c:v>
                </c:pt>
                <c:pt idx="54771">
                  <c:v>1.0954200000001548E-3</c:v>
                </c:pt>
                <c:pt idx="54772">
                  <c:v>1.0954400000001549E-3</c:v>
                </c:pt>
                <c:pt idx="54773">
                  <c:v>1.095460000000155E-3</c:v>
                </c:pt>
                <c:pt idx="54774">
                  <c:v>1.0954800000001551E-3</c:v>
                </c:pt>
                <c:pt idx="54775">
                  <c:v>1.0955000000001552E-3</c:v>
                </c:pt>
                <c:pt idx="54776">
                  <c:v>1.0955200000001553E-3</c:v>
                </c:pt>
                <c:pt idx="54777">
                  <c:v>1.0955400000001554E-3</c:v>
                </c:pt>
                <c:pt idx="54778">
                  <c:v>1.0955600000001555E-3</c:v>
                </c:pt>
                <c:pt idx="54779">
                  <c:v>1.0955800000001556E-3</c:v>
                </c:pt>
                <c:pt idx="54780">
                  <c:v>1.0956000000001557E-3</c:v>
                </c:pt>
                <c:pt idx="54781">
                  <c:v>1.0956200000001557E-3</c:v>
                </c:pt>
                <c:pt idx="54782">
                  <c:v>1.0956400000001558E-3</c:v>
                </c:pt>
                <c:pt idx="54783">
                  <c:v>1.0956600000001559E-3</c:v>
                </c:pt>
                <c:pt idx="54784">
                  <c:v>1.095680000000156E-3</c:v>
                </c:pt>
                <c:pt idx="54785">
                  <c:v>1.0957000000001561E-3</c:v>
                </c:pt>
                <c:pt idx="54786">
                  <c:v>1.0957200000001562E-3</c:v>
                </c:pt>
                <c:pt idx="54787">
                  <c:v>1.0957400000001563E-3</c:v>
                </c:pt>
                <c:pt idx="54788">
                  <c:v>1.0957600000001564E-3</c:v>
                </c:pt>
                <c:pt idx="54789">
                  <c:v>1.0957800000001565E-3</c:v>
                </c:pt>
                <c:pt idx="54790">
                  <c:v>1.0958000000001566E-3</c:v>
                </c:pt>
                <c:pt idx="54791">
                  <c:v>1.0958200000001567E-3</c:v>
                </c:pt>
                <c:pt idx="54792">
                  <c:v>1.0958400000001568E-3</c:v>
                </c:pt>
                <c:pt idx="54793">
                  <c:v>1.0958600000001569E-3</c:v>
                </c:pt>
                <c:pt idx="54794">
                  <c:v>1.095880000000157E-3</c:v>
                </c:pt>
                <c:pt idx="54795">
                  <c:v>1.0959000000001571E-3</c:v>
                </c:pt>
                <c:pt idx="54796">
                  <c:v>1.0959200000001572E-3</c:v>
                </c:pt>
                <c:pt idx="54797">
                  <c:v>1.0959400000001573E-3</c:v>
                </c:pt>
                <c:pt idx="54798">
                  <c:v>1.0959600000001574E-3</c:v>
                </c:pt>
                <c:pt idx="54799">
                  <c:v>1.0959800000001575E-3</c:v>
                </c:pt>
                <c:pt idx="54800">
                  <c:v>1.0960000000001576E-3</c:v>
                </c:pt>
                <c:pt idx="54801">
                  <c:v>1.0960200000001577E-3</c:v>
                </c:pt>
                <c:pt idx="54802">
                  <c:v>1.0960400000001578E-3</c:v>
                </c:pt>
                <c:pt idx="54803">
                  <c:v>1.0960600000001579E-3</c:v>
                </c:pt>
                <c:pt idx="54804">
                  <c:v>1.096080000000158E-3</c:v>
                </c:pt>
                <c:pt idx="54805">
                  <c:v>1.0961000000001581E-3</c:v>
                </c:pt>
                <c:pt idx="54806">
                  <c:v>1.0961200000001582E-3</c:v>
                </c:pt>
                <c:pt idx="54807">
                  <c:v>1.0961400000001583E-3</c:v>
                </c:pt>
                <c:pt idx="54808">
                  <c:v>1.0961600000001584E-3</c:v>
                </c:pt>
                <c:pt idx="54809">
                  <c:v>1.0961800000001585E-3</c:v>
                </c:pt>
                <c:pt idx="54810">
                  <c:v>1.0962000000001586E-3</c:v>
                </c:pt>
                <c:pt idx="54811">
                  <c:v>1.0962200000001587E-3</c:v>
                </c:pt>
                <c:pt idx="54812">
                  <c:v>1.0962400000001588E-3</c:v>
                </c:pt>
                <c:pt idx="54813">
                  <c:v>1.0962600000001589E-3</c:v>
                </c:pt>
                <c:pt idx="54814">
                  <c:v>1.096280000000159E-3</c:v>
                </c:pt>
                <c:pt idx="54815">
                  <c:v>1.0963000000001591E-3</c:v>
                </c:pt>
                <c:pt idx="54816">
                  <c:v>1.0963200000001592E-3</c:v>
                </c:pt>
                <c:pt idx="54817">
                  <c:v>1.0963400000001593E-3</c:v>
                </c:pt>
                <c:pt idx="54818">
                  <c:v>1.0963600000001594E-3</c:v>
                </c:pt>
                <c:pt idx="54819">
                  <c:v>1.0963800000001595E-3</c:v>
                </c:pt>
                <c:pt idx="54820">
                  <c:v>1.0964000000001596E-3</c:v>
                </c:pt>
                <c:pt idx="54821">
                  <c:v>1.0964200000001597E-3</c:v>
                </c:pt>
                <c:pt idx="54822">
                  <c:v>1.0964400000001598E-3</c:v>
                </c:pt>
                <c:pt idx="54823">
                  <c:v>1.0964600000001599E-3</c:v>
                </c:pt>
                <c:pt idx="54824">
                  <c:v>1.09648000000016E-3</c:v>
                </c:pt>
                <c:pt idx="54825">
                  <c:v>1.0965000000001601E-3</c:v>
                </c:pt>
                <c:pt idx="54826">
                  <c:v>1.0965200000001602E-3</c:v>
                </c:pt>
                <c:pt idx="54827">
                  <c:v>1.0965400000001603E-3</c:v>
                </c:pt>
                <c:pt idx="54828">
                  <c:v>1.0965600000001604E-3</c:v>
                </c:pt>
                <c:pt idx="54829">
                  <c:v>1.0965800000001605E-3</c:v>
                </c:pt>
                <c:pt idx="54830">
                  <c:v>1.0966000000001606E-3</c:v>
                </c:pt>
                <c:pt idx="54831">
                  <c:v>1.0966200000001607E-3</c:v>
                </c:pt>
                <c:pt idx="54832">
                  <c:v>1.0966400000001608E-3</c:v>
                </c:pt>
                <c:pt idx="54833">
                  <c:v>1.0966600000001608E-3</c:v>
                </c:pt>
                <c:pt idx="54834">
                  <c:v>1.0966800000001609E-3</c:v>
                </c:pt>
                <c:pt idx="54835">
                  <c:v>1.096700000000161E-3</c:v>
                </c:pt>
                <c:pt idx="54836">
                  <c:v>1.0967200000001611E-3</c:v>
                </c:pt>
                <c:pt idx="54837">
                  <c:v>1.0967400000001612E-3</c:v>
                </c:pt>
                <c:pt idx="54838">
                  <c:v>1.0967600000001613E-3</c:v>
                </c:pt>
                <c:pt idx="54839">
                  <c:v>1.0967800000001614E-3</c:v>
                </c:pt>
                <c:pt idx="54840">
                  <c:v>1.0968000000001615E-3</c:v>
                </c:pt>
                <c:pt idx="54841">
                  <c:v>1.0968200000001616E-3</c:v>
                </c:pt>
                <c:pt idx="54842">
                  <c:v>1.0968400000001617E-3</c:v>
                </c:pt>
                <c:pt idx="54843">
                  <c:v>1.0968600000001618E-3</c:v>
                </c:pt>
                <c:pt idx="54844">
                  <c:v>1.0968800000001619E-3</c:v>
                </c:pt>
                <c:pt idx="54845">
                  <c:v>1.096900000000162E-3</c:v>
                </c:pt>
                <c:pt idx="54846">
                  <c:v>1.0969200000001621E-3</c:v>
                </c:pt>
                <c:pt idx="54847">
                  <c:v>1.0969400000001622E-3</c:v>
                </c:pt>
                <c:pt idx="54848">
                  <c:v>1.0969600000001623E-3</c:v>
                </c:pt>
                <c:pt idx="54849">
                  <c:v>1.0969800000001624E-3</c:v>
                </c:pt>
                <c:pt idx="54850">
                  <c:v>1.0970000000001625E-3</c:v>
                </c:pt>
                <c:pt idx="54851">
                  <c:v>1.0970200000001626E-3</c:v>
                </c:pt>
                <c:pt idx="54852">
                  <c:v>1.0970400000001627E-3</c:v>
                </c:pt>
                <c:pt idx="54853">
                  <c:v>1.0970600000001628E-3</c:v>
                </c:pt>
                <c:pt idx="54854">
                  <c:v>1.0970800000001629E-3</c:v>
                </c:pt>
                <c:pt idx="54855">
                  <c:v>1.097100000000163E-3</c:v>
                </c:pt>
                <c:pt idx="54856">
                  <c:v>1.0971200000001631E-3</c:v>
                </c:pt>
                <c:pt idx="54857">
                  <c:v>1.0971400000001632E-3</c:v>
                </c:pt>
                <c:pt idx="54858">
                  <c:v>1.0971600000001633E-3</c:v>
                </c:pt>
                <c:pt idx="54859">
                  <c:v>1.0971800000001634E-3</c:v>
                </c:pt>
                <c:pt idx="54860">
                  <c:v>1.0972000000001635E-3</c:v>
                </c:pt>
                <c:pt idx="54861">
                  <c:v>1.0972200000001636E-3</c:v>
                </c:pt>
                <c:pt idx="54862">
                  <c:v>1.0972400000001637E-3</c:v>
                </c:pt>
                <c:pt idx="54863">
                  <c:v>1.0972600000001638E-3</c:v>
                </c:pt>
                <c:pt idx="54864">
                  <c:v>1.0972800000001639E-3</c:v>
                </c:pt>
                <c:pt idx="54865">
                  <c:v>1.097300000000164E-3</c:v>
                </c:pt>
                <c:pt idx="54866">
                  <c:v>1.0973200000001641E-3</c:v>
                </c:pt>
                <c:pt idx="54867">
                  <c:v>1.0973400000001642E-3</c:v>
                </c:pt>
                <c:pt idx="54868">
                  <c:v>1.0973600000001643E-3</c:v>
                </c:pt>
                <c:pt idx="54869">
                  <c:v>1.0973800000001644E-3</c:v>
                </c:pt>
                <c:pt idx="54870">
                  <c:v>1.0974000000001645E-3</c:v>
                </c:pt>
                <c:pt idx="54871">
                  <c:v>1.0974200000001646E-3</c:v>
                </c:pt>
                <c:pt idx="54872">
                  <c:v>1.0974400000001647E-3</c:v>
                </c:pt>
                <c:pt idx="54873">
                  <c:v>1.0974600000001648E-3</c:v>
                </c:pt>
                <c:pt idx="54874">
                  <c:v>1.0974800000001649E-3</c:v>
                </c:pt>
                <c:pt idx="54875">
                  <c:v>1.097500000000165E-3</c:v>
                </c:pt>
                <c:pt idx="54876">
                  <c:v>1.0975200000001651E-3</c:v>
                </c:pt>
                <c:pt idx="54877">
                  <c:v>1.0975400000001652E-3</c:v>
                </c:pt>
                <c:pt idx="54878">
                  <c:v>1.0975600000001653E-3</c:v>
                </c:pt>
                <c:pt idx="54879">
                  <c:v>1.0975800000001654E-3</c:v>
                </c:pt>
                <c:pt idx="54880">
                  <c:v>1.0976000000001655E-3</c:v>
                </c:pt>
                <c:pt idx="54881">
                  <c:v>1.0976200000001656E-3</c:v>
                </c:pt>
                <c:pt idx="54882">
                  <c:v>1.0976400000001657E-3</c:v>
                </c:pt>
                <c:pt idx="54883">
                  <c:v>1.0976600000001658E-3</c:v>
                </c:pt>
                <c:pt idx="54884">
                  <c:v>1.0976800000001658E-3</c:v>
                </c:pt>
                <c:pt idx="54885">
                  <c:v>1.0977000000001659E-3</c:v>
                </c:pt>
                <c:pt idx="54886">
                  <c:v>1.097720000000166E-3</c:v>
                </c:pt>
                <c:pt idx="54887">
                  <c:v>1.0977400000001661E-3</c:v>
                </c:pt>
                <c:pt idx="54888">
                  <c:v>1.0977600000001662E-3</c:v>
                </c:pt>
                <c:pt idx="54889">
                  <c:v>1.0977800000001663E-3</c:v>
                </c:pt>
                <c:pt idx="54890">
                  <c:v>1.0978000000001664E-3</c:v>
                </c:pt>
                <c:pt idx="54891">
                  <c:v>1.0978200000001665E-3</c:v>
                </c:pt>
                <c:pt idx="54892">
                  <c:v>1.0978400000001666E-3</c:v>
                </c:pt>
                <c:pt idx="54893">
                  <c:v>1.0978600000001667E-3</c:v>
                </c:pt>
                <c:pt idx="54894">
                  <c:v>1.0978800000001668E-3</c:v>
                </c:pt>
                <c:pt idx="54895">
                  <c:v>1.0979000000001669E-3</c:v>
                </c:pt>
                <c:pt idx="54896">
                  <c:v>1.097920000000167E-3</c:v>
                </c:pt>
                <c:pt idx="54897">
                  <c:v>1.0979400000001671E-3</c:v>
                </c:pt>
                <c:pt idx="54898">
                  <c:v>1.0979600000001672E-3</c:v>
                </c:pt>
                <c:pt idx="54899">
                  <c:v>1.0979800000001673E-3</c:v>
                </c:pt>
                <c:pt idx="54900">
                  <c:v>1.0980000000001674E-3</c:v>
                </c:pt>
                <c:pt idx="54901">
                  <c:v>1.0980200000001675E-3</c:v>
                </c:pt>
                <c:pt idx="54902">
                  <c:v>1.0980400000001676E-3</c:v>
                </c:pt>
                <c:pt idx="54903">
                  <c:v>1.0980600000001677E-3</c:v>
                </c:pt>
                <c:pt idx="54904">
                  <c:v>1.0980800000001678E-3</c:v>
                </c:pt>
                <c:pt idx="54905">
                  <c:v>1.0981000000001679E-3</c:v>
                </c:pt>
                <c:pt idx="54906">
                  <c:v>1.098120000000168E-3</c:v>
                </c:pt>
                <c:pt idx="54907">
                  <c:v>1.0981400000001681E-3</c:v>
                </c:pt>
                <c:pt idx="54908">
                  <c:v>1.0981600000001682E-3</c:v>
                </c:pt>
                <c:pt idx="54909">
                  <c:v>1.0981800000001683E-3</c:v>
                </c:pt>
                <c:pt idx="54910">
                  <c:v>1.0982000000001684E-3</c:v>
                </c:pt>
                <c:pt idx="54911">
                  <c:v>1.0982200000001685E-3</c:v>
                </c:pt>
                <c:pt idx="54912">
                  <c:v>1.0982400000001686E-3</c:v>
                </c:pt>
                <c:pt idx="54913">
                  <c:v>1.0982600000001687E-3</c:v>
                </c:pt>
                <c:pt idx="54914">
                  <c:v>1.0982800000001688E-3</c:v>
                </c:pt>
                <c:pt idx="54915">
                  <c:v>1.0983000000001689E-3</c:v>
                </c:pt>
                <c:pt idx="54916">
                  <c:v>1.098320000000169E-3</c:v>
                </c:pt>
                <c:pt idx="54917">
                  <c:v>1.0983400000001691E-3</c:v>
                </c:pt>
                <c:pt idx="54918">
                  <c:v>1.0983600000001692E-3</c:v>
                </c:pt>
                <c:pt idx="54919">
                  <c:v>1.0983800000001693E-3</c:v>
                </c:pt>
                <c:pt idx="54920">
                  <c:v>1.0984000000001694E-3</c:v>
                </c:pt>
                <c:pt idx="54921">
                  <c:v>1.0984200000001695E-3</c:v>
                </c:pt>
                <c:pt idx="54922">
                  <c:v>1.0984400000001696E-3</c:v>
                </c:pt>
                <c:pt idx="54923">
                  <c:v>1.0984600000001697E-3</c:v>
                </c:pt>
                <c:pt idx="54924">
                  <c:v>1.0984800000001698E-3</c:v>
                </c:pt>
                <c:pt idx="54925">
                  <c:v>1.0985000000001699E-3</c:v>
                </c:pt>
                <c:pt idx="54926">
                  <c:v>1.09852000000017E-3</c:v>
                </c:pt>
                <c:pt idx="54927">
                  <c:v>1.0985400000001701E-3</c:v>
                </c:pt>
                <c:pt idx="54928">
                  <c:v>1.0985600000001702E-3</c:v>
                </c:pt>
                <c:pt idx="54929">
                  <c:v>1.0985800000001703E-3</c:v>
                </c:pt>
                <c:pt idx="54930">
                  <c:v>1.0986000000001704E-3</c:v>
                </c:pt>
                <c:pt idx="54931">
                  <c:v>1.0986200000001705E-3</c:v>
                </c:pt>
                <c:pt idx="54932">
                  <c:v>1.0986400000001706E-3</c:v>
                </c:pt>
                <c:pt idx="54933">
                  <c:v>1.0986600000001707E-3</c:v>
                </c:pt>
                <c:pt idx="54934">
                  <c:v>1.0986800000001708E-3</c:v>
                </c:pt>
                <c:pt idx="54935">
                  <c:v>1.0987000000001709E-3</c:v>
                </c:pt>
                <c:pt idx="54936">
                  <c:v>1.0987200000001709E-3</c:v>
                </c:pt>
                <c:pt idx="54937">
                  <c:v>1.098740000000171E-3</c:v>
                </c:pt>
                <c:pt idx="54938">
                  <c:v>1.0987600000001711E-3</c:v>
                </c:pt>
                <c:pt idx="54939">
                  <c:v>1.0987800000001712E-3</c:v>
                </c:pt>
                <c:pt idx="54940">
                  <c:v>1.0988000000001713E-3</c:v>
                </c:pt>
                <c:pt idx="54941">
                  <c:v>1.0988200000001714E-3</c:v>
                </c:pt>
                <c:pt idx="54942">
                  <c:v>1.0988400000001715E-3</c:v>
                </c:pt>
                <c:pt idx="54943">
                  <c:v>1.0988600000001716E-3</c:v>
                </c:pt>
                <c:pt idx="54944">
                  <c:v>1.0988800000001717E-3</c:v>
                </c:pt>
                <c:pt idx="54945">
                  <c:v>1.0989000000001718E-3</c:v>
                </c:pt>
                <c:pt idx="54946">
                  <c:v>1.0989200000001719E-3</c:v>
                </c:pt>
                <c:pt idx="54947">
                  <c:v>1.098940000000172E-3</c:v>
                </c:pt>
                <c:pt idx="54948">
                  <c:v>1.0989600000001721E-3</c:v>
                </c:pt>
                <c:pt idx="54949">
                  <c:v>1.0989800000001722E-3</c:v>
                </c:pt>
                <c:pt idx="54950">
                  <c:v>1.0990000000001723E-3</c:v>
                </c:pt>
                <c:pt idx="54951">
                  <c:v>1.0990200000001724E-3</c:v>
                </c:pt>
                <c:pt idx="54952">
                  <c:v>1.0990400000001725E-3</c:v>
                </c:pt>
                <c:pt idx="54953">
                  <c:v>1.0990600000001726E-3</c:v>
                </c:pt>
                <c:pt idx="54954">
                  <c:v>1.0990800000001727E-3</c:v>
                </c:pt>
                <c:pt idx="54955">
                  <c:v>1.0991000000001728E-3</c:v>
                </c:pt>
                <c:pt idx="54956">
                  <c:v>1.0991200000001729E-3</c:v>
                </c:pt>
                <c:pt idx="54957">
                  <c:v>1.099140000000173E-3</c:v>
                </c:pt>
                <c:pt idx="54958">
                  <c:v>1.0991600000001731E-3</c:v>
                </c:pt>
                <c:pt idx="54959">
                  <c:v>1.0991800000001732E-3</c:v>
                </c:pt>
                <c:pt idx="54960">
                  <c:v>1.0992000000001733E-3</c:v>
                </c:pt>
                <c:pt idx="54961">
                  <c:v>1.0992200000001734E-3</c:v>
                </c:pt>
                <c:pt idx="54962">
                  <c:v>1.0992400000001735E-3</c:v>
                </c:pt>
                <c:pt idx="54963">
                  <c:v>1.0992600000001736E-3</c:v>
                </c:pt>
                <c:pt idx="54964">
                  <c:v>1.0992800000001737E-3</c:v>
                </c:pt>
                <c:pt idx="54965">
                  <c:v>1.0993000000001738E-3</c:v>
                </c:pt>
                <c:pt idx="54966">
                  <c:v>1.0993200000001739E-3</c:v>
                </c:pt>
                <c:pt idx="54967">
                  <c:v>1.099340000000174E-3</c:v>
                </c:pt>
                <c:pt idx="54968">
                  <c:v>1.0993600000001741E-3</c:v>
                </c:pt>
                <c:pt idx="54969">
                  <c:v>1.0993800000001742E-3</c:v>
                </c:pt>
                <c:pt idx="54970">
                  <c:v>1.0994000000001743E-3</c:v>
                </c:pt>
                <c:pt idx="54971">
                  <c:v>1.0994200000001744E-3</c:v>
                </c:pt>
                <c:pt idx="54972">
                  <c:v>1.0994400000001745E-3</c:v>
                </c:pt>
                <c:pt idx="54973">
                  <c:v>1.0994600000001746E-3</c:v>
                </c:pt>
                <c:pt idx="54974">
                  <c:v>1.0994800000001747E-3</c:v>
                </c:pt>
                <c:pt idx="54975">
                  <c:v>1.0995000000001748E-3</c:v>
                </c:pt>
                <c:pt idx="54976">
                  <c:v>1.0995200000001749E-3</c:v>
                </c:pt>
                <c:pt idx="54977">
                  <c:v>1.099540000000175E-3</c:v>
                </c:pt>
                <c:pt idx="54978">
                  <c:v>1.0995600000001751E-3</c:v>
                </c:pt>
                <c:pt idx="54979">
                  <c:v>1.0995800000001752E-3</c:v>
                </c:pt>
                <c:pt idx="54980">
                  <c:v>1.0996000000001753E-3</c:v>
                </c:pt>
                <c:pt idx="54981">
                  <c:v>1.0996200000001754E-3</c:v>
                </c:pt>
                <c:pt idx="54982">
                  <c:v>1.0996400000001755E-3</c:v>
                </c:pt>
                <c:pt idx="54983">
                  <c:v>1.0996600000001756E-3</c:v>
                </c:pt>
                <c:pt idx="54984">
                  <c:v>1.0996800000001757E-3</c:v>
                </c:pt>
                <c:pt idx="54985">
                  <c:v>1.0997000000001758E-3</c:v>
                </c:pt>
                <c:pt idx="54986">
                  <c:v>1.0997200000001759E-3</c:v>
                </c:pt>
                <c:pt idx="54987">
                  <c:v>1.099740000000176E-3</c:v>
                </c:pt>
                <c:pt idx="54988">
                  <c:v>1.099760000000176E-3</c:v>
                </c:pt>
                <c:pt idx="54989">
                  <c:v>1.0997800000001761E-3</c:v>
                </c:pt>
                <c:pt idx="54990">
                  <c:v>1.0998000000001762E-3</c:v>
                </c:pt>
                <c:pt idx="54991">
                  <c:v>1.0998200000001763E-3</c:v>
                </c:pt>
                <c:pt idx="54992">
                  <c:v>1.0998400000001764E-3</c:v>
                </c:pt>
                <c:pt idx="54993">
                  <c:v>1.0998600000001765E-3</c:v>
                </c:pt>
                <c:pt idx="54994">
                  <c:v>1.0998800000001766E-3</c:v>
                </c:pt>
                <c:pt idx="54995">
                  <c:v>1.0999000000001767E-3</c:v>
                </c:pt>
                <c:pt idx="54996">
                  <c:v>1.0999200000001768E-3</c:v>
                </c:pt>
                <c:pt idx="54997">
                  <c:v>1.0999400000001769E-3</c:v>
                </c:pt>
                <c:pt idx="54998">
                  <c:v>1.099960000000177E-3</c:v>
                </c:pt>
                <c:pt idx="54999">
                  <c:v>1.0999800000001771E-3</c:v>
                </c:pt>
                <c:pt idx="55000">
                  <c:v>1.1000000000001772E-3</c:v>
                </c:pt>
                <c:pt idx="55001">
                  <c:v>1.1000200000001773E-3</c:v>
                </c:pt>
                <c:pt idx="55002">
                  <c:v>1.1000400000001774E-3</c:v>
                </c:pt>
                <c:pt idx="55003">
                  <c:v>1.1000600000001775E-3</c:v>
                </c:pt>
                <c:pt idx="55004">
                  <c:v>1.1000800000001776E-3</c:v>
                </c:pt>
                <c:pt idx="55005">
                  <c:v>1.1001000000001777E-3</c:v>
                </c:pt>
                <c:pt idx="55006">
                  <c:v>1.1001200000001778E-3</c:v>
                </c:pt>
                <c:pt idx="55007">
                  <c:v>1.1001400000001779E-3</c:v>
                </c:pt>
                <c:pt idx="55008">
                  <c:v>1.100160000000178E-3</c:v>
                </c:pt>
                <c:pt idx="55009">
                  <c:v>1.1001800000001781E-3</c:v>
                </c:pt>
                <c:pt idx="55010">
                  <c:v>1.1002000000001782E-3</c:v>
                </c:pt>
                <c:pt idx="55011">
                  <c:v>1.1002200000001783E-3</c:v>
                </c:pt>
                <c:pt idx="55012">
                  <c:v>1.1002400000001784E-3</c:v>
                </c:pt>
                <c:pt idx="55013">
                  <c:v>1.1002600000001785E-3</c:v>
                </c:pt>
                <c:pt idx="55014">
                  <c:v>1.1002800000001786E-3</c:v>
                </c:pt>
                <c:pt idx="55015">
                  <c:v>1.1003000000001787E-3</c:v>
                </c:pt>
                <c:pt idx="55016">
                  <c:v>1.1003200000001788E-3</c:v>
                </c:pt>
                <c:pt idx="55017">
                  <c:v>1.1003400000001789E-3</c:v>
                </c:pt>
                <c:pt idx="55018">
                  <c:v>1.100360000000179E-3</c:v>
                </c:pt>
                <c:pt idx="55019">
                  <c:v>1.1003800000001791E-3</c:v>
                </c:pt>
                <c:pt idx="55020">
                  <c:v>1.1004000000001792E-3</c:v>
                </c:pt>
                <c:pt idx="55021">
                  <c:v>1.1004200000001793E-3</c:v>
                </c:pt>
                <c:pt idx="55022">
                  <c:v>1.1004400000001794E-3</c:v>
                </c:pt>
                <c:pt idx="55023">
                  <c:v>1.1004600000001795E-3</c:v>
                </c:pt>
                <c:pt idx="55024">
                  <c:v>1.1004800000001796E-3</c:v>
                </c:pt>
                <c:pt idx="55025">
                  <c:v>1.1005000000001797E-3</c:v>
                </c:pt>
                <c:pt idx="55026">
                  <c:v>1.1005200000001798E-3</c:v>
                </c:pt>
                <c:pt idx="55027">
                  <c:v>1.1005400000001799E-3</c:v>
                </c:pt>
                <c:pt idx="55028">
                  <c:v>1.10056000000018E-3</c:v>
                </c:pt>
                <c:pt idx="55029">
                  <c:v>1.1005800000001801E-3</c:v>
                </c:pt>
                <c:pt idx="55030">
                  <c:v>1.1006000000001802E-3</c:v>
                </c:pt>
                <c:pt idx="55031">
                  <c:v>1.1006200000001803E-3</c:v>
                </c:pt>
                <c:pt idx="55032">
                  <c:v>1.1006400000001804E-3</c:v>
                </c:pt>
                <c:pt idx="55033">
                  <c:v>1.1006600000001805E-3</c:v>
                </c:pt>
                <c:pt idx="55034">
                  <c:v>1.1006800000001806E-3</c:v>
                </c:pt>
                <c:pt idx="55035">
                  <c:v>1.1007000000001807E-3</c:v>
                </c:pt>
                <c:pt idx="55036">
                  <c:v>1.1007200000001808E-3</c:v>
                </c:pt>
                <c:pt idx="55037">
                  <c:v>1.1007400000001809E-3</c:v>
                </c:pt>
                <c:pt idx="55038">
                  <c:v>1.100760000000181E-3</c:v>
                </c:pt>
                <c:pt idx="55039">
                  <c:v>1.100780000000181E-3</c:v>
                </c:pt>
                <c:pt idx="55040">
                  <c:v>1.1008000000001811E-3</c:v>
                </c:pt>
                <c:pt idx="55041">
                  <c:v>1.1008200000001812E-3</c:v>
                </c:pt>
                <c:pt idx="55042">
                  <c:v>1.1008400000001813E-3</c:v>
                </c:pt>
                <c:pt idx="55043">
                  <c:v>1.1008600000001814E-3</c:v>
                </c:pt>
                <c:pt idx="55044">
                  <c:v>1.1008800000001815E-3</c:v>
                </c:pt>
                <c:pt idx="55045">
                  <c:v>1.1009000000001816E-3</c:v>
                </c:pt>
                <c:pt idx="55046">
                  <c:v>1.1009200000001817E-3</c:v>
                </c:pt>
                <c:pt idx="55047">
                  <c:v>1.1009400000001818E-3</c:v>
                </c:pt>
                <c:pt idx="55048">
                  <c:v>1.1009600000001819E-3</c:v>
                </c:pt>
                <c:pt idx="55049">
                  <c:v>1.100980000000182E-3</c:v>
                </c:pt>
                <c:pt idx="55050">
                  <c:v>1.1010000000001821E-3</c:v>
                </c:pt>
                <c:pt idx="55051">
                  <c:v>1.1010200000001822E-3</c:v>
                </c:pt>
                <c:pt idx="55052">
                  <c:v>1.1010400000001823E-3</c:v>
                </c:pt>
                <c:pt idx="55053">
                  <c:v>1.1010600000001824E-3</c:v>
                </c:pt>
                <c:pt idx="55054">
                  <c:v>1.1010800000001825E-3</c:v>
                </c:pt>
                <c:pt idx="55055">
                  <c:v>1.1011000000001826E-3</c:v>
                </c:pt>
                <c:pt idx="55056">
                  <c:v>1.1011200000001827E-3</c:v>
                </c:pt>
                <c:pt idx="55057">
                  <c:v>1.1011400000001828E-3</c:v>
                </c:pt>
                <c:pt idx="55058">
                  <c:v>1.1011600000001829E-3</c:v>
                </c:pt>
                <c:pt idx="55059">
                  <c:v>1.101180000000183E-3</c:v>
                </c:pt>
                <c:pt idx="55060">
                  <c:v>1.1012000000001831E-3</c:v>
                </c:pt>
                <c:pt idx="55061">
                  <c:v>1.1012200000001832E-3</c:v>
                </c:pt>
                <c:pt idx="55062">
                  <c:v>1.1012400000001833E-3</c:v>
                </c:pt>
                <c:pt idx="55063">
                  <c:v>1.1012600000001834E-3</c:v>
                </c:pt>
                <c:pt idx="55064">
                  <c:v>1.1012800000001835E-3</c:v>
                </c:pt>
                <c:pt idx="55065">
                  <c:v>1.1013000000001836E-3</c:v>
                </c:pt>
                <c:pt idx="55066">
                  <c:v>1.1013200000001837E-3</c:v>
                </c:pt>
                <c:pt idx="55067">
                  <c:v>1.1013400000001838E-3</c:v>
                </c:pt>
                <c:pt idx="55068">
                  <c:v>1.1013600000001839E-3</c:v>
                </c:pt>
                <c:pt idx="55069">
                  <c:v>1.101380000000184E-3</c:v>
                </c:pt>
                <c:pt idx="55070">
                  <c:v>1.1014000000001841E-3</c:v>
                </c:pt>
                <c:pt idx="55071">
                  <c:v>1.1014200000001842E-3</c:v>
                </c:pt>
                <c:pt idx="55072">
                  <c:v>1.1014400000001843E-3</c:v>
                </c:pt>
                <c:pt idx="55073">
                  <c:v>1.1014600000001844E-3</c:v>
                </c:pt>
                <c:pt idx="55074">
                  <c:v>1.1014800000001845E-3</c:v>
                </c:pt>
                <c:pt idx="55075">
                  <c:v>1.1015000000001846E-3</c:v>
                </c:pt>
                <c:pt idx="55076">
                  <c:v>1.1015200000001847E-3</c:v>
                </c:pt>
                <c:pt idx="55077">
                  <c:v>1.1015400000001848E-3</c:v>
                </c:pt>
                <c:pt idx="55078">
                  <c:v>1.1015600000001849E-3</c:v>
                </c:pt>
                <c:pt idx="55079">
                  <c:v>1.101580000000185E-3</c:v>
                </c:pt>
                <c:pt idx="55080">
                  <c:v>1.1016000000001851E-3</c:v>
                </c:pt>
                <c:pt idx="55081">
                  <c:v>1.1016200000001852E-3</c:v>
                </c:pt>
                <c:pt idx="55082">
                  <c:v>1.1016400000001853E-3</c:v>
                </c:pt>
                <c:pt idx="55083">
                  <c:v>1.1016600000001854E-3</c:v>
                </c:pt>
                <c:pt idx="55084">
                  <c:v>1.1016800000001855E-3</c:v>
                </c:pt>
                <c:pt idx="55085">
                  <c:v>1.1017000000001856E-3</c:v>
                </c:pt>
                <c:pt idx="55086">
                  <c:v>1.1017200000001857E-3</c:v>
                </c:pt>
                <c:pt idx="55087">
                  <c:v>1.1017400000001858E-3</c:v>
                </c:pt>
                <c:pt idx="55088">
                  <c:v>1.1017600000001859E-3</c:v>
                </c:pt>
                <c:pt idx="55089">
                  <c:v>1.101780000000186E-3</c:v>
                </c:pt>
                <c:pt idx="55090">
                  <c:v>1.1018000000001861E-3</c:v>
                </c:pt>
                <c:pt idx="55091">
                  <c:v>1.1018200000001861E-3</c:v>
                </c:pt>
                <c:pt idx="55092">
                  <c:v>1.1018400000001862E-3</c:v>
                </c:pt>
                <c:pt idx="55093">
                  <c:v>1.1018600000001863E-3</c:v>
                </c:pt>
                <c:pt idx="55094">
                  <c:v>1.1018800000001864E-3</c:v>
                </c:pt>
                <c:pt idx="55095">
                  <c:v>1.1019000000001865E-3</c:v>
                </c:pt>
                <c:pt idx="55096">
                  <c:v>1.1019200000001866E-3</c:v>
                </c:pt>
                <c:pt idx="55097">
                  <c:v>1.1019400000001867E-3</c:v>
                </c:pt>
                <c:pt idx="55098">
                  <c:v>1.1019600000001868E-3</c:v>
                </c:pt>
                <c:pt idx="55099">
                  <c:v>1.1019800000001869E-3</c:v>
                </c:pt>
                <c:pt idx="55100">
                  <c:v>1.102000000000187E-3</c:v>
                </c:pt>
                <c:pt idx="55101">
                  <c:v>1.1020200000001871E-3</c:v>
                </c:pt>
                <c:pt idx="55102">
                  <c:v>1.1020400000001872E-3</c:v>
                </c:pt>
                <c:pt idx="55103">
                  <c:v>1.1020600000001873E-3</c:v>
                </c:pt>
                <c:pt idx="55104">
                  <c:v>1.1020800000001874E-3</c:v>
                </c:pt>
                <c:pt idx="55105">
                  <c:v>1.1021000000001875E-3</c:v>
                </c:pt>
                <c:pt idx="55106">
                  <c:v>1.1021200000001876E-3</c:v>
                </c:pt>
                <c:pt idx="55107">
                  <c:v>1.1021400000001877E-3</c:v>
                </c:pt>
                <c:pt idx="55108">
                  <c:v>1.1021600000001878E-3</c:v>
                </c:pt>
                <c:pt idx="55109">
                  <c:v>1.1021800000001879E-3</c:v>
                </c:pt>
                <c:pt idx="55110">
                  <c:v>1.102200000000188E-3</c:v>
                </c:pt>
                <c:pt idx="55111">
                  <c:v>1.1022200000001881E-3</c:v>
                </c:pt>
                <c:pt idx="55112">
                  <c:v>1.1022400000001882E-3</c:v>
                </c:pt>
                <c:pt idx="55113">
                  <c:v>1.1022600000001883E-3</c:v>
                </c:pt>
                <c:pt idx="55114">
                  <c:v>1.1022800000001884E-3</c:v>
                </c:pt>
                <c:pt idx="55115">
                  <c:v>1.1023000000001885E-3</c:v>
                </c:pt>
                <c:pt idx="55116">
                  <c:v>1.1023200000001886E-3</c:v>
                </c:pt>
                <c:pt idx="55117">
                  <c:v>1.1023400000001887E-3</c:v>
                </c:pt>
                <c:pt idx="55118">
                  <c:v>1.1023600000001888E-3</c:v>
                </c:pt>
                <c:pt idx="55119">
                  <c:v>1.1023800000001889E-3</c:v>
                </c:pt>
                <c:pt idx="55120">
                  <c:v>1.102400000000189E-3</c:v>
                </c:pt>
                <c:pt idx="55121">
                  <c:v>1.1024200000001891E-3</c:v>
                </c:pt>
                <c:pt idx="55122">
                  <c:v>1.1024400000001892E-3</c:v>
                </c:pt>
                <c:pt idx="55123">
                  <c:v>1.1024600000001893E-3</c:v>
                </c:pt>
                <c:pt idx="55124">
                  <c:v>1.1024800000001894E-3</c:v>
                </c:pt>
                <c:pt idx="55125">
                  <c:v>1.1025000000001895E-3</c:v>
                </c:pt>
                <c:pt idx="55126">
                  <c:v>1.1025200000001896E-3</c:v>
                </c:pt>
                <c:pt idx="55127">
                  <c:v>1.1025400000001897E-3</c:v>
                </c:pt>
                <c:pt idx="55128">
                  <c:v>1.1025600000001898E-3</c:v>
                </c:pt>
                <c:pt idx="55129">
                  <c:v>1.1025800000001899E-3</c:v>
                </c:pt>
                <c:pt idx="55130">
                  <c:v>1.10260000000019E-3</c:v>
                </c:pt>
                <c:pt idx="55131">
                  <c:v>1.1026200000001901E-3</c:v>
                </c:pt>
                <c:pt idx="55132">
                  <c:v>1.1026400000001902E-3</c:v>
                </c:pt>
                <c:pt idx="55133">
                  <c:v>1.1026600000001903E-3</c:v>
                </c:pt>
                <c:pt idx="55134">
                  <c:v>1.1026800000001904E-3</c:v>
                </c:pt>
                <c:pt idx="55135">
                  <c:v>1.1027000000001905E-3</c:v>
                </c:pt>
                <c:pt idx="55136">
                  <c:v>1.1027200000001906E-3</c:v>
                </c:pt>
                <c:pt idx="55137">
                  <c:v>1.1027400000001907E-3</c:v>
                </c:pt>
                <c:pt idx="55138">
                  <c:v>1.1027600000001908E-3</c:v>
                </c:pt>
                <c:pt idx="55139">
                  <c:v>1.1027800000001909E-3</c:v>
                </c:pt>
                <c:pt idx="55140">
                  <c:v>1.102800000000191E-3</c:v>
                </c:pt>
                <c:pt idx="55141">
                  <c:v>1.1028200000001911E-3</c:v>
                </c:pt>
                <c:pt idx="55142">
                  <c:v>1.1028400000001912E-3</c:v>
                </c:pt>
                <c:pt idx="55143">
                  <c:v>1.1028600000001912E-3</c:v>
                </c:pt>
                <c:pt idx="55144">
                  <c:v>1.1028800000001913E-3</c:v>
                </c:pt>
                <c:pt idx="55145">
                  <c:v>1.1029000000001914E-3</c:v>
                </c:pt>
                <c:pt idx="55146">
                  <c:v>1.1029200000001915E-3</c:v>
                </c:pt>
                <c:pt idx="55147">
                  <c:v>1.1029400000001916E-3</c:v>
                </c:pt>
                <c:pt idx="55148">
                  <c:v>1.1029600000001917E-3</c:v>
                </c:pt>
                <c:pt idx="55149">
                  <c:v>1.1029800000001918E-3</c:v>
                </c:pt>
                <c:pt idx="55150">
                  <c:v>1.1030000000001919E-3</c:v>
                </c:pt>
                <c:pt idx="55151">
                  <c:v>1.103020000000192E-3</c:v>
                </c:pt>
                <c:pt idx="55152">
                  <c:v>1.1030400000001921E-3</c:v>
                </c:pt>
                <c:pt idx="55153">
                  <c:v>1.1030600000001922E-3</c:v>
                </c:pt>
                <c:pt idx="55154">
                  <c:v>1.1030800000001923E-3</c:v>
                </c:pt>
                <c:pt idx="55155">
                  <c:v>1.1031000000001924E-3</c:v>
                </c:pt>
                <c:pt idx="55156">
                  <c:v>1.1031200000001925E-3</c:v>
                </c:pt>
                <c:pt idx="55157">
                  <c:v>1.1031400000001926E-3</c:v>
                </c:pt>
                <c:pt idx="55158">
                  <c:v>1.1031600000001927E-3</c:v>
                </c:pt>
                <c:pt idx="55159">
                  <c:v>1.1031800000001928E-3</c:v>
                </c:pt>
                <c:pt idx="55160">
                  <c:v>1.1032000000001929E-3</c:v>
                </c:pt>
                <c:pt idx="55161">
                  <c:v>1.103220000000193E-3</c:v>
                </c:pt>
                <c:pt idx="55162">
                  <c:v>1.1032400000001931E-3</c:v>
                </c:pt>
                <c:pt idx="55163">
                  <c:v>1.1032600000001932E-3</c:v>
                </c:pt>
                <c:pt idx="55164">
                  <c:v>1.1032800000001933E-3</c:v>
                </c:pt>
                <c:pt idx="55165">
                  <c:v>1.1033000000001934E-3</c:v>
                </c:pt>
                <c:pt idx="55166">
                  <c:v>1.1033200000001935E-3</c:v>
                </c:pt>
                <c:pt idx="55167">
                  <c:v>1.1033400000001936E-3</c:v>
                </c:pt>
                <c:pt idx="55168">
                  <c:v>1.1033600000001937E-3</c:v>
                </c:pt>
                <c:pt idx="55169">
                  <c:v>1.1033800000001938E-3</c:v>
                </c:pt>
                <c:pt idx="55170">
                  <c:v>1.1034000000001939E-3</c:v>
                </c:pt>
                <c:pt idx="55171">
                  <c:v>1.103420000000194E-3</c:v>
                </c:pt>
                <c:pt idx="55172">
                  <c:v>1.1034400000001941E-3</c:v>
                </c:pt>
                <c:pt idx="55173">
                  <c:v>1.1034600000001942E-3</c:v>
                </c:pt>
                <c:pt idx="55174">
                  <c:v>1.1034800000001943E-3</c:v>
                </c:pt>
                <c:pt idx="55175">
                  <c:v>1.1035000000001944E-3</c:v>
                </c:pt>
                <c:pt idx="55176">
                  <c:v>1.1035200000001945E-3</c:v>
                </c:pt>
                <c:pt idx="55177">
                  <c:v>1.1035400000001946E-3</c:v>
                </c:pt>
                <c:pt idx="55178">
                  <c:v>1.1035600000001947E-3</c:v>
                </c:pt>
                <c:pt idx="55179">
                  <c:v>1.1035800000001948E-3</c:v>
                </c:pt>
                <c:pt idx="55180">
                  <c:v>1.1036000000001949E-3</c:v>
                </c:pt>
                <c:pt idx="55181">
                  <c:v>1.103620000000195E-3</c:v>
                </c:pt>
                <c:pt idx="55182">
                  <c:v>1.1036400000001951E-3</c:v>
                </c:pt>
                <c:pt idx="55183">
                  <c:v>1.1036600000001952E-3</c:v>
                </c:pt>
                <c:pt idx="55184">
                  <c:v>1.1036800000001953E-3</c:v>
                </c:pt>
                <c:pt idx="55185">
                  <c:v>1.1037000000001954E-3</c:v>
                </c:pt>
                <c:pt idx="55186">
                  <c:v>1.1037200000001955E-3</c:v>
                </c:pt>
                <c:pt idx="55187">
                  <c:v>1.1037400000001956E-3</c:v>
                </c:pt>
                <c:pt idx="55188">
                  <c:v>1.1037600000001957E-3</c:v>
                </c:pt>
                <c:pt idx="55189">
                  <c:v>1.1037800000001958E-3</c:v>
                </c:pt>
                <c:pt idx="55190">
                  <c:v>1.1038000000001959E-3</c:v>
                </c:pt>
                <c:pt idx="55191">
                  <c:v>1.103820000000196E-3</c:v>
                </c:pt>
                <c:pt idx="55192">
                  <c:v>1.1038400000001961E-3</c:v>
                </c:pt>
                <c:pt idx="55193">
                  <c:v>1.1038600000001962E-3</c:v>
                </c:pt>
                <c:pt idx="55194">
                  <c:v>1.1038800000001962E-3</c:v>
                </c:pt>
                <c:pt idx="55195">
                  <c:v>1.1039000000001963E-3</c:v>
                </c:pt>
                <c:pt idx="55196">
                  <c:v>1.1039200000001964E-3</c:v>
                </c:pt>
                <c:pt idx="55197">
                  <c:v>1.1039400000001965E-3</c:v>
                </c:pt>
                <c:pt idx="55198">
                  <c:v>1.1039600000001966E-3</c:v>
                </c:pt>
                <c:pt idx="55199">
                  <c:v>1.1039800000001967E-3</c:v>
                </c:pt>
                <c:pt idx="55200">
                  <c:v>1.1040000000001968E-3</c:v>
                </c:pt>
                <c:pt idx="55201">
                  <c:v>1.1040200000001969E-3</c:v>
                </c:pt>
                <c:pt idx="55202">
                  <c:v>1.104040000000197E-3</c:v>
                </c:pt>
                <c:pt idx="55203">
                  <c:v>1.1040600000001971E-3</c:v>
                </c:pt>
                <c:pt idx="55204">
                  <c:v>1.1040800000001972E-3</c:v>
                </c:pt>
                <c:pt idx="55205">
                  <c:v>1.1041000000001973E-3</c:v>
                </c:pt>
                <c:pt idx="55206">
                  <c:v>1.1041200000001974E-3</c:v>
                </c:pt>
                <c:pt idx="55207">
                  <c:v>1.1041400000001975E-3</c:v>
                </c:pt>
                <c:pt idx="55208">
                  <c:v>1.1041600000001976E-3</c:v>
                </c:pt>
                <c:pt idx="55209">
                  <c:v>1.1041800000001977E-3</c:v>
                </c:pt>
                <c:pt idx="55210">
                  <c:v>1.1042000000001978E-3</c:v>
                </c:pt>
                <c:pt idx="55211">
                  <c:v>1.1042200000001979E-3</c:v>
                </c:pt>
                <c:pt idx="55212">
                  <c:v>1.104240000000198E-3</c:v>
                </c:pt>
                <c:pt idx="55213">
                  <c:v>1.1042600000001981E-3</c:v>
                </c:pt>
                <c:pt idx="55214">
                  <c:v>1.1042800000001982E-3</c:v>
                </c:pt>
                <c:pt idx="55215">
                  <c:v>1.1043000000001983E-3</c:v>
                </c:pt>
                <c:pt idx="55216">
                  <c:v>1.1043200000001984E-3</c:v>
                </c:pt>
                <c:pt idx="55217">
                  <c:v>1.1043400000001985E-3</c:v>
                </c:pt>
                <c:pt idx="55218">
                  <c:v>1.1043600000001986E-3</c:v>
                </c:pt>
                <c:pt idx="55219">
                  <c:v>1.1043800000001987E-3</c:v>
                </c:pt>
                <c:pt idx="55220">
                  <c:v>1.1044000000001988E-3</c:v>
                </c:pt>
                <c:pt idx="55221">
                  <c:v>1.1044200000001989E-3</c:v>
                </c:pt>
                <c:pt idx="55222">
                  <c:v>1.104440000000199E-3</c:v>
                </c:pt>
                <c:pt idx="55223">
                  <c:v>1.1044600000001991E-3</c:v>
                </c:pt>
                <c:pt idx="55224">
                  <c:v>1.1044800000001992E-3</c:v>
                </c:pt>
                <c:pt idx="55225">
                  <c:v>1.1045000000001993E-3</c:v>
                </c:pt>
                <c:pt idx="55226">
                  <c:v>1.1045200000001994E-3</c:v>
                </c:pt>
                <c:pt idx="55227">
                  <c:v>1.1045400000001995E-3</c:v>
                </c:pt>
                <c:pt idx="55228">
                  <c:v>1.1045600000001996E-3</c:v>
                </c:pt>
                <c:pt idx="55229">
                  <c:v>1.1045800000001997E-3</c:v>
                </c:pt>
                <c:pt idx="55230">
                  <c:v>1.1046000000001998E-3</c:v>
                </c:pt>
                <c:pt idx="55231">
                  <c:v>1.1046200000001999E-3</c:v>
                </c:pt>
                <c:pt idx="55232">
                  <c:v>1.1046400000002E-3</c:v>
                </c:pt>
                <c:pt idx="55233">
                  <c:v>1.1046600000002001E-3</c:v>
                </c:pt>
                <c:pt idx="55234">
                  <c:v>1.1046800000002002E-3</c:v>
                </c:pt>
                <c:pt idx="55235">
                  <c:v>1.1047000000002003E-3</c:v>
                </c:pt>
                <c:pt idx="55236">
                  <c:v>1.1047200000002004E-3</c:v>
                </c:pt>
                <c:pt idx="55237">
                  <c:v>1.1047400000002005E-3</c:v>
                </c:pt>
                <c:pt idx="55238">
                  <c:v>1.1047600000002006E-3</c:v>
                </c:pt>
                <c:pt idx="55239">
                  <c:v>1.1047800000002007E-3</c:v>
                </c:pt>
                <c:pt idx="55240">
                  <c:v>1.1048000000002008E-3</c:v>
                </c:pt>
                <c:pt idx="55241">
                  <c:v>1.1048200000002009E-3</c:v>
                </c:pt>
                <c:pt idx="55242">
                  <c:v>1.104840000000201E-3</c:v>
                </c:pt>
                <c:pt idx="55243">
                  <c:v>1.1048600000002011E-3</c:v>
                </c:pt>
                <c:pt idx="55244">
                  <c:v>1.1048800000002012E-3</c:v>
                </c:pt>
                <c:pt idx="55245">
                  <c:v>1.1049000000002013E-3</c:v>
                </c:pt>
                <c:pt idx="55246">
                  <c:v>1.1049200000002013E-3</c:v>
                </c:pt>
                <c:pt idx="55247">
                  <c:v>1.1049400000002014E-3</c:v>
                </c:pt>
                <c:pt idx="55248">
                  <c:v>1.1049600000002015E-3</c:v>
                </c:pt>
                <c:pt idx="55249">
                  <c:v>1.1049800000002016E-3</c:v>
                </c:pt>
                <c:pt idx="55250">
                  <c:v>1.1050000000002017E-3</c:v>
                </c:pt>
                <c:pt idx="55251">
                  <c:v>1.1050200000002018E-3</c:v>
                </c:pt>
                <c:pt idx="55252">
                  <c:v>1.1050400000002019E-3</c:v>
                </c:pt>
                <c:pt idx="55253">
                  <c:v>1.105060000000202E-3</c:v>
                </c:pt>
                <c:pt idx="55254">
                  <c:v>1.1050800000002021E-3</c:v>
                </c:pt>
                <c:pt idx="55255">
                  <c:v>1.1051000000002022E-3</c:v>
                </c:pt>
                <c:pt idx="55256">
                  <c:v>1.1051200000002023E-3</c:v>
                </c:pt>
                <c:pt idx="55257">
                  <c:v>1.1051400000002024E-3</c:v>
                </c:pt>
                <c:pt idx="55258">
                  <c:v>1.1051600000002025E-3</c:v>
                </c:pt>
                <c:pt idx="55259">
                  <c:v>1.1051800000002026E-3</c:v>
                </c:pt>
                <c:pt idx="55260">
                  <c:v>1.1052000000002027E-3</c:v>
                </c:pt>
                <c:pt idx="55261">
                  <c:v>1.1052200000002028E-3</c:v>
                </c:pt>
                <c:pt idx="55262">
                  <c:v>1.1052400000002029E-3</c:v>
                </c:pt>
                <c:pt idx="55263">
                  <c:v>1.105260000000203E-3</c:v>
                </c:pt>
                <c:pt idx="55264">
                  <c:v>1.1052800000002031E-3</c:v>
                </c:pt>
                <c:pt idx="55265">
                  <c:v>1.1053000000002032E-3</c:v>
                </c:pt>
                <c:pt idx="55266">
                  <c:v>1.1053200000002033E-3</c:v>
                </c:pt>
                <c:pt idx="55267">
                  <c:v>1.1053400000002034E-3</c:v>
                </c:pt>
                <c:pt idx="55268">
                  <c:v>1.1053600000002035E-3</c:v>
                </c:pt>
                <c:pt idx="55269">
                  <c:v>1.1053800000002036E-3</c:v>
                </c:pt>
                <c:pt idx="55270">
                  <c:v>1.1054000000002037E-3</c:v>
                </c:pt>
                <c:pt idx="55271">
                  <c:v>1.1054200000002038E-3</c:v>
                </c:pt>
                <c:pt idx="55272">
                  <c:v>1.1054400000002039E-3</c:v>
                </c:pt>
                <c:pt idx="55273">
                  <c:v>1.105460000000204E-3</c:v>
                </c:pt>
                <c:pt idx="55274">
                  <c:v>1.1054800000002041E-3</c:v>
                </c:pt>
                <c:pt idx="55275">
                  <c:v>1.1055000000002042E-3</c:v>
                </c:pt>
                <c:pt idx="55276">
                  <c:v>1.1055200000002043E-3</c:v>
                </c:pt>
                <c:pt idx="55277">
                  <c:v>1.1055400000002044E-3</c:v>
                </c:pt>
                <c:pt idx="55278">
                  <c:v>1.1055600000002045E-3</c:v>
                </c:pt>
                <c:pt idx="55279">
                  <c:v>1.1055800000002046E-3</c:v>
                </c:pt>
                <c:pt idx="55280">
                  <c:v>1.1056000000002047E-3</c:v>
                </c:pt>
                <c:pt idx="55281">
                  <c:v>1.1056200000002048E-3</c:v>
                </c:pt>
                <c:pt idx="55282">
                  <c:v>1.1056400000002049E-3</c:v>
                </c:pt>
                <c:pt idx="55283">
                  <c:v>1.105660000000205E-3</c:v>
                </c:pt>
                <c:pt idx="55284">
                  <c:v>1.1056800000002051E-3</c:v>
                </c:pt>
                <c:pt idx="55285">
                  <c:v>1.1057000000002052E-3</c:v>
                </c:pt>
                <c:pt idx="55286">
                  <c:v>1.1057200000002053E-3</c:v>
                </c:pt>
                <c:pt idx="55287">
                  <c:v>1.1057400000002054E-3</c:v>
                </c:pt>
                <c:pt idx="55288">
                  <c:v>1.1057600000002055E-3</c:v>
                </c:pt>
                <c:pt idx="55289">
                  <c:v>1.1057800000002056E-3</c:v>
                </c:pt>
                <c:pt idx="55290">
                  <c:v>1.1058000000002057E-3</c:v>
                </c:pt>
                <c:pt idx="55291">
                  <c:v>1.1058200000002058E-3</c:v>
                </c:pt>
                <c:pt idx="55292">
                  <c:v>1.1058400000002059E-3</c:v>
                </c:pt>
                <c:pt idx="55293">
                  <c:v>1.105860000000206E-3</c:v>
                </c:pt>
                <c:pt idx="55294">
                  <c:v>1.1058800000002061E-3</c:v>
                </c:pt>
                <c:pt idx="55295">
                  <c:v>1.1059000000002062E-3</c:v>
                </c:pt>
                <c:pt idx="55296">
                  <c:v>1.1059200000002063E-3</c:v>
                </c:pt>
                <c:pt idx="55297">
                  <c:v>1.1059400000002064E-3</c:v>
                </c:pt>
                <c:pt idx="55298">
                  <c:v>1.1059600000002064E-3</c:v>
                </c:pt>
                <c:pt idx="55299">
                  <c:v>1.1059800000002065E-3</c:v>
                </c:pt>
                <c:pt idx="55300">
                  <c:v>1.1060000000002066E-3</c:v>
                </c:pt>
                <c:pt idx="55301">
                  <c:v>1.1060200000002067E-3</c:v>
                </c:pt>
                <c:pt idx="55302">
                  <c:v>1.1060400000002068E-3</c:v>
                </c:pt>
                <c:pt idx="55303">
                  <c:v>1.1060600000002069E-3</c:v>
                </c:pt>
                <c:pt idx="55304">
                  <c:v>1.106080000000207E-3</c:v>
                </c:pt>
                <c:pt idx="55305">
                  <c:v>1.1061000000002071E-3</c:v>
                </c:pt>
                <c:pt idx="55306">
                  <c:v>1.1061200000002072E-3</c:v>
                </c:pt>
                <c:pt idx="55307">
                  <c:v>1.1061400000002073E-3</c:v>
                </c:pt>
                <c:pt idx="55308">
                  <c:v>1.1061600000002074E-3</c:v>
                </c:pt>
                <c:pt idx="55309">
                  <c:v>1.1061800000002075E-3</c:v>
                </c:pt>
                <c:pt idx="55310">
                  <c:v>1.1062000000002076E-3</c:v>
                </c:pt>
                <c:pt idx="55311">
                  <c:v>1.1062200000002077E-3</c:v>
                </c:pt>
                <c:pt idx="55312">
                  <c:v>1.1062400000002078E-3</c:v>
                </c:pt>
                <c:pt idx="55313">
                  <c:v>1.1062600000002079E-3</c:v>
                </c:pt>
                <c:pt idx="55314">
                  <c:v>1.106280000000208E-3</c:v>
                </c:pt>
                <c:pt idx="55315">
                  <c:v>1.1063000000002081E-3</c:v>
                </c:pt>
                <c:pt idx="55316">
                  <c:v>1.1063200000002082E-3</c:v>
                </c:pt>
                <c:pt idx="55317">
                  <c:v>1.1063400000002083E-3</c:v>
                </c:pt>
                <c:pt idx="55318">
                  <c:v>1.1063600000002084E-3</c:v>
                </c:pt>
                <c:pt idx="55319">
                  <c:v>1.1063800000002085E-3</c:v>
                </c:pt>
                <c:pt idx="55320">
                  <c:v>1.1064000000002086E-3</c:v>
                </c:pt>
                <c:pt idx="55321">
                  <c:v>1.1064200000002087E-3</c:v>
                </c:pt>
                <c:pt idx="55322">
                  <c:v>1.1064400000002088E-3</c:v>
                </c:pt>
                <c:pt idx="55323">
                  <c:v>1.1064600000002089E-3</c:v>
                </c:pt>
                <c:pt idx="55324">
                  <c:v>1.106480000000209E-3</c:v>
                </c:pt>
                <c:pt idx="55325">
                  <c:v>1.1065000000002091E-3</c:v>
                </c:pt>
                <c:pt idx="55326">
                  <c:v>1.1065200000002092E-3</c:v>
                </c:pt>
                <c:pt idx="55327">
                  <c:v>1.1065400000002093E-3</c:v>
                </c:pt>
                <c:pt idx="55328">
                  <c:v>1.1065600000002094E-3</c:v>
                </c:pt>
                <c:pt idx="55329">
                  <c:v>1.1065800000002095E-3</c:v>
                </c:pt>
                <c:pt idx="55330">
                  <c:v>1.1066000000002096E-3</c:v>
                </c:pt>
                <c:pt idx="55331">
                  <c:v>1.1066200000002097E-3</c:v>
                </c:pt>
                <c:pt idx="55332">
                  <c:v>1.1066400000002098E-3</c:v>
                </c:pt>
                <c:pt idx="55333">
                  <c:v>1.1066600000002099E-3</c:v>
                </c:pt>
                <c:pt idx="55334">
                  <c:v>1.10668000000021E-3</c:v>
                </c:pt>
                <c:pt idx="55335">
                  <c:v>1.1067000000002101E-3</c:v>
                </c:pt>
                <c:pt idx="55336">
                  <c:v>1.1067200000002102E-3</c:v>
                </c:pt>
                <c:pt idx="55337">
                  <c:v>1.1067400000002103E-3</c:v>
                </c:pt>
                <c:pt idx="55338">
                  <c:v>1.1067600000002104E-3</c:v>
                </c:pt>
                <c:pt idx="55339">
                  <c:v>1.1067800000002105E-3</c:v>
                </c:pt>
                <c:pt idx="55340">
                  <c:v>1.1068000000002106E-3</c:v>
                </c:pt>
                <c:pt idx="55341">
                  <c:v>1.1068200000002107E-3</c:v>
                </c:pt>
                <c:pt idx="55342">
                  <c:v>1.1068400000002108E-3</c:v>
                </c:pt>
                <c:pt idx="55343">
                  <c:v>1.1068600000002109E-3</c:v>
                </c:pt>
                <c:pt idx="55344">
                  <c:v>1.106880000000211E-3</c:v>
                </c:pt>
                <c:pt idx="55345">
                  <c:v>1.1069000000002111E-3</c:v>
                </c:pt>
                <c:pt idx="55346">
                  <c:v>1.1069200000002112E-3</c:v>
                </c:pt>
                <c:pt idx="55347">
                  <c:v>1.1069400000002113E-3</c:v>
                </c:pt>
                <c:pt idx="55348">
                  <c:v>1.1069600000002114E-3</c:v>
                </c:pt>
                <c:pt idx="55349">
                  <c:v>1.1069800000002114E-3</c:v>
                </c:pt>
                <c:pt idx="55350">
                  <c:v>1.1070000000002115E-3</c:v>
                </c:pt>
                <c:pt idx="55351">
                  <c:v>1.1070200000002116E-3</c:v>
                </c:pt>
                <c:pt idx="55352">
                  <c:v>1.1070400000002117E-3</c:v>
                </c:pt>
                <c:pt idx="55353">
                  <c:v>1.1070600000002118E-3</c:v>
                </c:pt>
                <c:pt idx="55354">
                  <c:v>1.1070800000002119E-3</c:v>
                </c:pt>
                <c:pt idx="55355">
                  <c:v>1.107100000000212E-3</c:v>
                </c:pt>
                <c:pt idx="55356">
                  <c:v>1.1071200000002121E-3</c:v>
                </c:pt>
                <c:pt idx="55357">
                  <c:v>1.1071400000002122E-3</c:v>
                </c:pt>
                <c:pt idx="55358">
                  <c:v>1.1071600000002123E-3</c:v>
                </c:pt>
                <c:pt idx="55359">
                  <c:v>1.1071800000002124E-3</c:v>
                </c:pt>
                <c:pt idx="55360">
                  <c:v>1.1072000000002125E-3</c:v>
                </c:pt>
                <c:pt idx="55361">
                  <c:v>1.1072200000002126E-3</c:v>
                </c:pt>
                <c:pt idx="55362">
                  <c:v>1.1072400000002127E-3</c:v>
                </c:pt>
                <c:pt idx="55363">
                  <c:v>1.1072600000002128E-3</c:v>
                </c:pt>
                <c:pt idx="55364">
                  <c:v>1.1072800000002129E-3</c:v>
                </c:pt>
                <c:pt idx="55365">
                  <c:v>1.107300000000213E-3</c:v>
                </c:pt>
                <c:pt idx="55366">
                  <c:v>1.1073200000002131E-3</c:v>
                </c:pt>
                <c:pt idx="55367">
                  <c:v>1.1073400000002132E-3</c:v>
                </c:pt>
                <c:pt idx="55368">
                  <c:v>1.1073600000002133E-3</c:v>
                </c:pt>
                <c:pt idx="55369">
                  <c:v>1.1073800000002134E-3</c:v>
                </c:pt>
                <c:pt idx="55370">
                  <c:v>1.1074000000002135E-3</c:v>
                </c:pt>
                <c:pt idx="55371">
                  <c:v>1.1074200000002136E-3</c:v>
                </c:pt>
                <c:pt idx="55372">
                  <c:v>1.1074400000002137E-3</c:v>
                </c:pt>
                <c:pt idx="55373">
                  <c:v>1.1074600000002138E-3</c:v>
                </c:pt>
                <c:pt idx="55374">
                  <c:v>1.1074800000002139E-3</c:v>
                </c:pt>
                <c:pt idx="55375">
                  <c:v>1.107500000000214E-3</c:v>
                </c:pt>
                <c:pt idx="55376">
                  <c:v>1.1075200000002141E-3</c:v>
                </c:pt>
                <c:pt idx="55377">
                  <c:v>1.1075400000002142E-3</c:v>
                </c:pt>
                <c:pt idx="55378">
                  <c:v>1.1075600000002143E-3</c:v>
                </c:pt>
                <c:pt idx="55379">
                  <c:v>1.1075800000002144E-3</c:v>
                </c:pt>
                <c:pt idx="55380">
                  <c:v>1.1076000000002145E-3</c:v>
                </c:pt>
                <c:pt idx="55381">
                  <c:v>1.1076200000002146E-3</c:v>
                </c:pt>
                <c:pt idx="55382">
                  <c:v>1.1076400000002147E-3</c:v>
                </c:pt>
                <c:pt idx="55383">
                  <c:v>1.1076600000002148E-3</c:v>
                </c:pt>
                <c:pt idx="55384">
                  <c:v>1.1076800000002149E-3</c:v>
                </c:pt>
                <c:pt idx="55385">
                  <c:v>1.107700000000215E-3</c:v>
                </c:pt>
                <c:pt idx="55386">
                  <c:v>1.1077200000002151E-3</c:v>
                </c:pt>
                <c:pt idx="55387">
                  <c:v>1.1077400000002152E-3</c:v>
                </c:pt>
                <c:pt idx="55388">
                  <c:v>1.1077600000002153E-3</c:v>
                </c:pt>
                <c:pt idx="55389">
                  <c:v>1.1077800000002154E-3</c:v>
                </c:pt>
                <c:pt idx="55390">
                  <c:v>1.1078000000002155E-3</c:v>
                </c:pt>
                <c:pt idx="55391">
                  <c:v>1.1078200000002156E-3</c:v>
                </c:pt>
                <c:pt idx="55392">
                  <c:v>1.1078400000002157E-3</c:v>
                </c:pt>
                <c:pt idx="55393">
                  <c:v>1.1078600000002158E-3</c:v>
                </c:pt>
                <c:pt idx="55394">
                  <c:v>1.1078800000002159E-3</c:v>
                </c:pt>
                <c:pt idx="55395">
                  <c:v>1.107900000000216E-3</c:v>
                </c:pt>
                <c:pt idx="55396">
                  <c:v>1.1079200000002161E-3</c:v>
                </c:pt>
                <c:pt idx="55397">
                  <c:v>1.1079400000002162E-3</c:v>
                </c:pt>
                <c:pt idx="55398">
                  <c:v>1.1079600000002163E-3</c:v>
                </c:pt>
                <c:pt idx="55399">
                  <c:v>1.1079800000002164E-3</c:v>
                </c:pt>
                <c:pt idx="55400">
                  <c:v>1.1080000000002165E-3</c:v>
                </c:pt>
                <c:pt idx="55401">
                  <c:v>1.1080200000002165E-3</c:v>
                </c:pt>
                <c:pt idx="55402">
                  <c:v>1.1080400000002166E-3</c:v>
                </c:pt>
                <c:pt idx="55403">
                  <c:v>1.1080600000002167E-3</c:v>
                </c:pt>
                <c:pt idx="55404">
                  <c:v>1.1080800000002168E-3</c:v>
                </c:pt>
                <c:pt idx="55405">
                  <c:v>1.1081000000002169E-3</c:v>
                </c:pt>
                <c:pt idx="55406">
                  <c:v>1.108120000000217E-3</c:v>
                </c:pt>
                <c:pt idx="55407">
                  <c:v>1.1081400000002171E-3</c:v>
                </c:pt>
                <c:pt idx="55408">
                  <c:v>1.1081600000002172E-3</c:v>
                </c:pt>
                <c:pt idx="55409">
                  <c:v>1.1081800000002173E-3</c:v>
                </c:pt>
                <c:pt idx="55410">
                  <c:v>1.1082000000002174E-3</c:v>
                </c:pt>
                <c:pt idx="55411">
                  <c:v>1.1082200000002175E-3</c:v>
                </c:pt>
                <c:pt idx="55412">
                  <c:v>1.1082400000002176E-3</c:v>
                </c:pt>
                <c:pt idx="55413">
                  <c:v>1.1082600000002177E-3</c:v>
                </c:pt>
                <c:pt idx="55414">
                  <c:v>1.1082800000002178E-3</c:v>
                </c:pt>
                <c:pt idx="55415">
                  <c:v>1.1083000000002179E-3</c:v>
                </c:pt>
                <c:pt idx="55416">
                  <c:v>1.108320000000218E-3</c:v>
                </c:pt>
                <c:pt idx="55417">
                  <c:v>1.1083400000002181E-3</c:v>
                </c:pt>
                <c:pt idx="55418">
                  <c:v>1.1083600000002182E-3</c:v>
                </c:pt>
                <c:pt idx="55419">
                  <c:v>1.1083800000002183E-3</c:v>
                </c:pt>
                <c:pt idx="55420">
                  <c:v>1.1084000000002184E-3</c:v>
                </c:pt>
                <c:pt idx="55421">
                  <c:v>1.1084200000002185E-3</c:v>
                </c:pt>
                <c:pt idx="55422">
                  <c:v>1.1084400000002186E-3</c:v>
                </c:pt>
                <c:pt idx="55423">
                  <c:v>1.1084600000002187E-3</c:v>
                </c:pt>
                <c:pt idx="55424">
                  <c:v>1.1084800000002188E-3</c:v>
                </c:pt>
                <c:pt idx="55425">
                  <c:v>1.1085000000002189E-3</c:v>
                </c:pt>
                <c:pt idx="55426">
                  <c:v>1.108520000000219E-3</c:v>
                </c:pt>
                <c:pt idx="55427">
                  <c:v>1.1085400000002191E-3</c:v>
                </c:pt>
                <c:pt idx="55428">
                  <c:v>1.1085600000002192E-3</c:v>
                </c:pt>
                <c:pt idx="55429">
                  <c:v>1.1085800000002193E-3</c:v>
                </c:pt>
                <c:pt idx="55430">
                  <c:v>1.1086000000002194E-3</c:v>
                </c:pt>
                <c:pt idx="55431">
                  <c:v>1.1086200000002195E-3</c:v>
                </c:pt>
                <c:pt idx="55432">
                  <c:v>1.1086400000002196E-3</c:v>
                </c:pt>
                <c:pt idx="55433">
                  <c:v>1.1086600000002197E-3</c:v>
                </c:pt>
                <c:pt idx="55434">
                  <c:v>1.1086800000002198E-3</c:v>
                </c:pt>
                <c:pt idx="55435">
                  <c:v>1.1087000000002199E-3</c:v>
                </c:pt>
                <c:pt idx="55436">
                  <c:v>1.10872000000022E-3</c:v>
                </c:pt>
                <c:pt idx="55437">
                  <c:v>1.1087400000002201E-3</c:v>
                </c:pt>
                <c:pt idx="55438">
                  <c:v>1.1087600000002202E-3</c:v>
                </c:pt>
                <c:pt idx="55439">
                  <c:v>1.1087800000002203E-3</c:v>
                </c:pt>
                <c:pt idx="55440">
                  <c:v>1.1088000000002204E-3</c:v>
                </c:pt>
                <c:pt idx="55441">
                  <c:v>1.1088200000002205E-3</c:v>
                </c:pt>
                <c:pt idx="55442">
                  <c:v>1.1088400000002206E-3</c:v>
                </c:pt>
                <c:pt idx="55443">
                  <c:v>1.1088600000002207E-3</c:v>
                </c:pt>
                <c:pt idx="55444">
                  <c:v>1.1088800000002208E-3</c:v>
                </c:pt>
                <c:pt idx="55445">
                  <c:v>1.1089000000002209E-3</c:v>
                </c:pt>
                <c:pt idx="55446">
                  <c:v>1.108920000000221E-3</c:v>
                </c:pt>
                <c:pt idx="55447">
                  <c:v>1.1089400000002211E-3</c:v>
                </c:pt>
                <c:pt idx="55448">
                  <c:v>1.1089600000002212E-3</c:v>
                </c:pt>
                <c:pt idx="55449">
                  <c:v>1.1089800000002213E-3</c:v>
                </c:pt>
                <c:pt idx="55450">
                  <c:v>1.1090000000002214E-3</c:v>
                </c:pt>
                <c:pt idx="55451">
                  <c:v>1.1090200000002215E-3</c:v>
                </c:pt>
                <c:pt idx="55452">
                  <c:v>1.1090400000002215E-3</c:v>
                </c:pt>
                <c:pt idx="55453">
                  <c:v>1.1090600000002216E-3</c:v>
                </c:pt>
                <c:pt idx="55454">
                  <c:v>1.1090800000002217E-3</c:v>
                </c:pt>
                <c:pt idx="55455">
                  <c:v>1.1091000000002218E-3</c:v>
                </c:pt>
                <c:pt idx="55456">
                  <c:v>1.1091200000002219E-3</c:v>
                </c:pt>
                <c:pt idx="55457">
                  <c:v>1.109140000000222E-3</c:v>
                </c:pt>
                <c:pt idx="55458">
                  <c:v>1.1091600000002221E-3</c:v>
                </c:pt>
                <c:pt idx="55459">
                  <c:v>1.1091800000002222E-3</c:v>
                </c:pt>
                <c:pt idx="55460">
                  <c:v>1.1092000000002223E-3</c:v>
                </c:pt>
                <c:pt idx="55461">
                  <c:v>1.1092200000002224E-3</c:v>
                </c:pt>
                <c:pt idx="55462">
                  <c:v>1.1092400000002225E-3</c:v>
                </c:pt>
                <c:pt idx="55463">
                  <c:v>1.1092600000002226E-3</c:v>
                </c:pt>
                <c:pt idx="55464">
                  <c:v>1.1092800000002227E-3</c:v>
                </c:pt>
                <c:pt idx="55465">
                  <c:v>1.1093000000002228E-3</c:v>
                </c:pt>
                <c:pt idx="55466">
                  <c:v>1.1093200000002229E-3</c:v>
                </c:pt>
                <c:pt idx="55467">
                  <c:v>1.109340000000223E-3</c:v>
                </c:pt>
                <c:pt idx="55468">
                  <c:v>1.1093600000002231E-3</c:v>
                </c:pt>
                <c:pt idx="55469">
                  <c:v>1.1093800000002232E-3</c:v>
                </c:pt>
                <c:pt idx="55470">
                  <c:v>1.1094000000002233E-3</c:v>
                </c:pt>
                <c:pt idx="55471">
                  <c:v>1.1094200000002234E-3</c:v>
                </c:pt>
                <c:pt idx="55472">
                  <c:v>1.1094400000002235E-3</c:v>
                </c:pt>
                <c:pt idx="55473">
                  <c:v>1.1094600000002236E-3</c:v>
                </c:pt>
                <c:pt idx="55474">
                  <c:v>1.1094800000002237E-3</c:v>
                </c:pt>
                <c:pt idx="55475">
                  <c:v>1.1095000000002238E-3</c:v>
                </c:pt>
                <c:pt idx="55476">
                  <c:v>1.1095200000002239E-3</c:v>
                </c:pt>
                <c:pt idx="55477">
                  <c:v>1.109540000000224E-3</c:v>
                </c:pt>
                <c:pt idx="55478">
                  <c:v>1.1095600000002241E-3</c:v>
                </c:pt>
                <c:pt idx="55479">
                  <c:v>1.1095800000002242E-3</c:v>
                </c:pt>
                <c:pt idx="55480">
                  <c:v>1.1096000000002243E-3</c:v>
                </c:pt>
                <c:pt idx="55481">
                  <c:v>1.1096200000002244E-3</c:v>
                </c:pt>
                <c:pt idx="55482">
                  <c:v>1.1096400000002245E-3</c:v>
                </c:pt>
                <c:pt idx="55483">
                  <c:v>1.1096600000002246E-3</c:v>
                </c:pt>
                <c:pt idx="55484">
                  <c:v>1.1096800000002247E-3</c:v>
                </c:pt>
                <c:pt idx="55485">
                  <c:v>1.1097000000002248E-3</c:v>
                </c:pt>
                <c:pt idx="55486">
                  <c:v>1.1097200000002249E-3</c:v>
                </c:pt>
                <c:pt idx="55487">
                  <c:v>1.109740000000225E-3</c:v>
                </c:pt>
                <c:pt idx="55488">
                  <c:v>1.1097600000002251E-3</c:v>
                </c:pt>
                <c:pt idx="55489">
                  <c:v>1.1097800000002252E-3</c:v>
                </c:pt>
                <c:pt idx="55490">
                  <c:v>1.1098000000002253E-3</c:v>
                </c:pt>
                <c:pt idx="55491">
                  <c:v>1.1098200000002254E-3</c:v>
                </c:pt>
                <c:pt idx="55492">
                  <c:v>1.1098400000002255E-3</c:v>
                </c:pt>
                <c:pt idx="55493">
                  <c:v>1.1098600000002256E-3</c:v>
                </c:pt>
                <c:pt idx="55494">
                  <c:v>1.1098800000002257E-3</c:v>
                </c:pt>
                <c:pt idx="55495">
                  <c:v>1.1099000000002258E-3</c:v>
                </c:pt>
                <c:pt idx="55496">
                  <c:v>1.1099200000002259E-3</c:v>
                </c:pt>
                <c:pt idx="55497">
                  <c:v>1.109940000000226E-3</c:v>
                </c:pt>
                <c:pt idx="55498">
                  <c:v>1.1099600000002261E-3</c:v>
                </c:pt>
                <c:pt idx="55499">
                  <c:v>1.1099800000002262E-3</c:v>
                </c:pt>
                <c:pt idx="55500">
                  <c:v>1.1100000000002263E-3</c:v>
                </c:pt>
                <c:pt idx="55501">
                  <c:v>1.1100200000002264E-3</c:v>
                </c:pt>
                <c:pt idx="55502">
                  <c:v>1.1100400000002265E-3</c:v>
                </c:pt>
                <c:pt idx="55503">
                  <c:v>1.1100600000002266E-3</c:v>
                </c:pt>
                <c:pt idx="55504">
                  <c:v>1.1100800000002266E-3</c:v>
                </c:pt>
                <c:pt idx="55505">
                  <c:v>1.1101000000002267E-3</c:v>
                </c:pt>
                <c:pt idx="55506">
                  <c:v>1.1101200000002268E-3</c:v>
                </c:pt>
                <c:pt idx="55507">
                  <c:v>1.1101400000002269E-3</c:v>
                </c:pt>
                <c:pt idx="55508">
                  <c:v>1.110160000000227E-3</c:v>
                </c:pt>
                <c:pt idx="55509">
                  <c:v>1.1101800000002271E-3</c:v>
                </c:pt>
                <c:pt idx="55510">
                  <c:v>1.1102000000002272E-3</c:v>
                </c:pt>
                <c:pt idx="55511">
                  <c:v>1.1102200000002273E-3</c:v>
                </c:pt>
                <c:pt idx="55512">
                  <c:v>1.1102400000002274E-3</c:v>
                </c:pt>
                <c:pt idx="55513">
                  <c:v>1.1102600000002275E-3</c:v>
                </c:pt>
                <c:pt idx="55514">
                  <c:v>1.1102800000002276E-3</c:v>
                </c:pt>
                <c:pt idx="55515">
                  <c:v>1.1103000000002277E-3</c:v>
                </c:pt>
                <c:pt idx="55516">
                  <c:v>1.1103200000002278E-3</c:v>
                </c:pt>
                <c:pt idx="55517">
                  <c:v>1.1103400000002279E-3</c:v>
                </c:pt>
                <c:pt idx="55518">
                  <c:v>1.110360000000228E-3</c:v>
                </c:pt>
                <c:pt idx="55519">
                  <c:v>1.1103800000002281E-3</c:v>
                </c:pt>
                <c:pt idx="55520">
                  <c:v>1.1104000000002282E-3</c:v>
                </c:pt>
                <c:pt idx="55521">
                  <c:v>1.1104200000002283E-3</c:v>
                </c:pt>
                <c:pt idx="55522">
                  <c:v>1.1104400000002284E-3</c:v>
                </c:pt>
                <c:pt idx="55523">
                  <c:v>1.1104600000002285E-3</c:v>
                </c:pt>
                <c:pt idx="55524">
                  <c:v>1.1104800000002286E-3</c:v>
                </c:pt>
                <c:pt idx="55525">
                  <c:v>1.1105000000002287E-3</c:v>
                </c:pt>
                <c:pt idx="55526">
                  <c:v>1.1105200000002288E-3</c:v>
                </c:pt>
                <c:pt idx="55527">
                  <c:v>1.1105400000002289E-3</c:v>
                </c:pt>
                <c:pt idx="55528">
                  <c:v>1.110560000000229E-3</c:v>
                </c:pt>
                <c:pt idx="55529">
                  <c:v>1.1105800000002291E-3</c:v>
                </c:pt>
                <c:pt idx="55530">
                  <c:v>1.1106000000002292E-3</c:v>
                </c:pt>
                <c:pt idx="55531">
                  <c:v>1.1106200000002293E-3</c:v>
                </c:pt>
                <c:pt idx="55532">
                  <c:v>1.1106400000002294E-3</c:v>
                </c:pt>
                <c:pt idx="55533">
                  <c:v>1.1106600000002295E-3</c:v>
                </c:pt>
                <c:pt idx="55534">
                  <c:v>1.1106800000002296E-3</c:v>
                </c:pt>
                <c:pt idx="55535">
                  <c:v>1.1107000000002297E-3</c:v>
                </c:pt>
                <c:pt idx="55536">
                  <c:v>1.1107200000002298E-3</c:v>
                </c:pt>
                <c:pt idx="55537">
                  <c:v>1.1107400000002299E-3</c:v>
                </c:pt>
                <c:pt idx="55538">
                  <c:v>1.11076000000023E-3</c:v>
                </c:pt>
                <c:pt idx="55539">
                  <c:v>1.1107800000002301E-3</c:v>
                </c:pt>
                <c:pt idx="55540">
                  <c:v>1.1108000000002302E-3</c:v>
                </c:pt>
                <c:pt idx="55541">
                  <c:v>1.1108200000002303E-3</c:v>
                </c:pt>
                <c:pt idx="55542">
                  <c:v>1.1108400000002304E-3</c:v>
                </c:pt>
                <c:pt idx="55543">
                  <c:v>1.1108600000002305E-3</c:v>
                </c:pt>
                <c:pt idx="55544">
                  <c:v>1.1108800000002306E-3</c:v>
                </c:pt>
                <c:pt idx="55545">
                  <c:v>1.1109000000002307E-3</c:v>
                </c:pt>
                <c:pt idx="55546">
                  <c:v>1.1109200000002308E-3</c:v>
                </c:pt>
                <c:pt idx="55547">
                  <c:v>1.1109400000002309E-3</c:v>
                </c:pt>
                <c:pt idx="55548">
                  <c:v>1.110960000000231E-3</c:v>
                </c:pt>
                <c:pt idx="55549">
                  <c:v>1.1109800000002311E-3</c:v>
                </c:pt>
                <c:pt idx="55550">
                  <c:v>1.1110000000002312E-3</c:v>
                </c:pt>
                <c:pt idx="55551">
                  <c:v>1.1110200000002313E-3</c:v>
                </c:pt>
                <c:pt idx="55552">
                  <c:v>1.1110400000002314E-3</c:v>
                </c:pt>
                <c:pt idx="55553">
                  <c:v>1.1110600000002315E-3</c:v>
                </c:pt>
                <c:pt idx="55554">
                  <c:v>1.1110800000002316E-3</c:v>
                </c:pt>
                <c:pt idx="55555">
                  <c:v>1.1111000000002317E-3</c:v>
                </c:pt>
                <c:pt idx="55556">
                  <c:v>1.1111200000002317E-3</c:v>
                </c:pt>
                <c:pt idx="55557">
                  <c:v>1.1111400000002318E-3</c:v>
                </c:pt>
                <c:pt idx="55558">
                  <c:v>1.1111600000002319E-3</c:v>
                </c:pt>
                <c:pt idx="55559">
                  <c:v>1.111180000000232E-3</c:v>
                </c:pt>
                <c:pt idx="55560">
                  <c:v>1.1112000000002321E-3</c:v>
                </c:pt>
                <c:pt idx="55561">
                  <c:v>1.1112200000002322E-3</c:v>
                </c:pt>
                <c:pt idx="55562">
                  <c:v>1.1112400000002323E-3</c:v>
                </c:pt>
                <c:pt idx="55563">
                  <c:v>1.1112600000002324E-3</c:v>
                </c:pt>
                <c:pt idx="55564">
                  <c:v>1.1112800000002325E-3</c:v>
                </c:pt>
                <c:pt idx="55565">
                  <c:v>1.1113000000002326E-3</c:v>
                </c:pt>
                <c:pt idx="55566">
                  <c:v>1.1113200000002327E-3</c:v>
                </c:pt>
                <c:pt idx="55567">
                  <c:v>1.1113400000002328E-3</c:v>
                </c:pt>
                <c:pt idx="55568">
                  <c:v>1.1113600000002329E-3</c:v>
                </c:pt>
                <c:pt idx="55569">
                  <c:v>1.111380000000233E-3</c:v>
                </c:pt>
                <c:pt idx="55570">
                  <c:v>1.1114000000002331E-3</c:v>
                </c:pt>
                <c:pt idx="55571">
                  <c:v>1.1114200000002332E-3</c:v>
                </c:pt>
                <c:pt idx="55572">
                  <c:v>1.1114400000002333E-3</c:v>
                </c:pt>
                <c:pt idx="55573">
                  <c:v>1.1114600000002334E-3</c:v>
                </c:pt>
                <c:pt idx="55574">
                  <c:v>1.1114800000002335E-3</c:v>
                </c:pt>
                <c:pt idx="55575">
                  <c:v>1.1115000000002336E-3</c:v>
                </c:pt>
                <c:pt idx="55576">
                  <c:v>1.1115200000002337E-3</c:v>
                </c:pt>
                <c:pt idx="55577">
                  <c:v>1.1115400000002338E-3</c:v>
                </c:pt>
                <c:pt idx="55578">
                  <c:v>1.1115600000002339E-3</c:v>
                </c:pt>
                <c:pt idx="55579">
                  <c:v>1.111580000000234E-3</c:v>
                </c:pt>
                <c:pt idx="55580">
                  <c:v>1.1116000000002341E-3</c:v>
                </c:pt>
                <c:pt idx="55581">
                  <c:v>1.1116200000002342E-3</c:v>
                </c:pt>
                <c:pt idx="55582">
                  <c:v>1.1116400000002343E-3</c:v>
                </c:pt>
                <c:pt idx="55583">
                  <c:v>1.1116600000002344E-3</c:v>
                </c:pt>
                <c:pt idx="55584">
                  <c:v>1.1116800000002345E-3</c:v>
                </c:pt>
                <c:pt idx="55585">
                  <c:v>1.1117000000002346E-3</c:v>
                </c:pt>
                <c:pt idx="55586">
                  <c:v>1.1117200000002347E-3</c:v>
                </c:pt>
                <c:pt idx="55587">
                  <c:v>1.1117400000002348E-3</c:v>
                </c:pt>
                <c:pt idx="55588">
                  <c:v>1.1117600000002349E-3</c:v>
                </c:pt>
                <c:pt idx="55589">
                  <c:v>1.111780000000235E-3</c:v>
                </c:pt>
                <c:pt idx="55590">
                  <c:v>1.1118000000002351E-3</c:v>
                </c:pt>
                <c:pt idx="55591">
                  <c:v>1.1118200000002352E-3</c:v>
                </c:pt>
                <c:pt idx="55592">
                  <c:v>1.1118400000002353E-3</c:v>
                </c:pt>
                <c:pt idx="55593">
                  <c:v>1.1118600000002354E-3</c:v>
                </c:pt>
                <c:pt idx="55594">
                  <c:v>1.1118800000002355E-3</c:v>
                </c:pt>
                <c:pt idx="55595">
                  <c:v>1.1119000000002356E-3</c:v>
                </c:pt>
                <c:pt idx="55596">
                  <c:v>1.1119200000002357E-3</c:v>
                </c:pt>
                <c:pt idx="55597">
                  <c:v>1.1119400000002358E-3</c:v>
                </c:pt>
                <c:pt idx="55598">
                  <c:v>1.1119600000002359E-3</c:v>
                </c:pt>
                <c:pt idx="55599">
                  <c:v>1.111980000000236E-3</c:v>
                </c:pt>
                <c:pt idx="55600">
                  <c:v>1.1120000000002361E-3</c:v>
                </c:pt>
                <c:pt idx="55601">
                  <c:v>1.1120200000002362E-3</c:v>
                </c:pt>
                <c:pt idx="55602">
                  <c:v>1.1120400000002363E-3</c:v>
                </c:pt>
                <c:pt idx="55603">
                  <c:v>1.1120600000002364E-3</c:v>
                </c:pt>
                <c:pt idx="55604">
                  <c:v>1.1120800000002365E-3</c:v>
                </c:pt>
                <c:pt idx="55605">
                  <c:v>1.1121000000002366E-3</c:v>
                </c:pt>
                <c:pt idx="55606">
                  <c:v>1.1121200000002367E-3</c:v>
                </c:pt>
                <c:pt idx="55607">
                  <c:v>1.1121400000002367E-3</c:v>
                </c:pt>
                <c:pt idx="55608">
                  <c:v>1.1121600000002368E-3</c:v>
                </c:pt>
                <c:pt idx="55609">
                  <c:v>1.1121800000002369E-3</c:v>
                </c:pt>
                <c:pt idx="55610">
                  <c:v>1.112200000000237E-3</c:v>
                </c:pt>
                <c:pt idx="55611">
                  <c:v>1.1122200000002371E-3</c:v>
                </c:pt>
                <c:pt idx="55612">
                  <c:v>1.1122400000002372E-3</c:v>
                </c:pt>
                <c:pt idx="55613">
                  <c:v>1.1122600000002373E-3</c:v>
                </c:pt>
                <c:pt idx="55614">
                  <c:v>1.1122800000002374E-3</c:v>
                </c:pt>
                <c:pt idx="55615">
                  <c:v>1.1123000000002375E-3</c:v>
                </c:pt>
                <c:pt idx="55616">
                  <c:v>1.1123200000002376E-3</c:v>
                </c:pt>
                <c:pt idx="55617">
                  <c:v>1.1123400000002377E-3</c:v>
                </c:pt>
                <c:pt idx="55618">
                  <c:v>1.1123600000002378E-3</c:v>
                </c:pt>
                <c:pt idx="55619">
                  <c:v>1.1123800000002379E-3</c:v>
                </c:pt>
                <c:pt idx="55620">
                  <c:v>1.112400000000238E-3</c:v>
                </c:pt>
                <c:pt idx="55621">
                  <c:v>1.1124200000002381E-3</c:v>
                </c:pt>
                <c:pt idx="55622">
                  <c:v>1.1124400000002382E-3</c:v>
                </c:pt>
                <c:pt idx="55623">
                  <c:v>1.1124600000002383E-3</c:v>
                </c:pt>
                <c:pt idx="55624">
                  <c:v>1.1124800000002384E-3</c:v>
                </c:pt>
                <c:pt idx="55625">
                  <c:v>1.1125000000002385E-3</c:v>
                </c:pt>
                <c:pt idx="55626">
                  <c:v>1.1125200000002386E-3</c:v>
                </c:pt>
                <c:pt idx="55627">
                  <c:v>1.1125400000002387E-3</c:v>
                </c:pt>
                <c:pt idx="55628">
                  <c:v>1.1125600000002388E-3</c:v>
                </c:pt>
                <c:pt idx="55629">
                  <c:v>1.1125800000002389E-3</c:v>
                </c:pt>
                <c:pt idx="55630">
                  <c:v>1.112600000000239E-3</c:v>
                </c:pt>
                <c:pt idx="55631">
                  <c:v>1.1126200000002391E-3</c:v>
                </c:pt>
                <c:pt idx="55632">
                  <c:v>1.1126400000002392E-3</c:v>
                </c:pt>
                <c:pt idx="55633">
                  <c:v>1.1126600000002393E-3</c:v>
                </c:pt>
                <c:pt idx="55634">
                  <c:v>1.1126800000002394E-3</c:v>
                </c:pt>
                <c:pt idx="55635">
                  <c:v>1.1127000000002395E-3</c:v>
                </c:pt>
                <c:pt idx="55636">
                  <c:v>1.1127200000002396E-3</c:v>
                </c:pt>
                <c:pt idx="55637">
                  <c:v>1.1127400000002397E-3</c:v>
                </c:pt>
                <c:pt idx="55638">
                  <c:v>1.1127600000002398E-3</c:v>
                </c:pt>
                <c:pt idx="55639">
                  <c:v>1.1127800000002399E-3</c:v>
                </c:pt>
                <c:pt idx="55640">
                  <c:v>1.11280000000024E-3</c:v>
                </c:pt>
                <c:pt idx="55641">
                  <c:v>1.1128200000002401E-3</c:v>
                </c:pt>
                <c:pt idx="55642">
                  <c:v>1.1128400000002402E-3</c:v>
                </c:pt>
                <c:pt idx="55643">
                  <c:v>1.1128600000002403E-3</c:v>
                </c:pt>
                <c:pt idx="55644">
                  <c:v>1.1128800000002404E-3</c:v>
                </c:pt>
                <c:pt idx="55645">
                  <c:v>1.1129000000002405E-3</c:v>
                </c:pt>
                <c:pt idx="55646">
                  <c:v>1.1129200000002406E-3</c:v>
                </c:pt>
                <c:pt idx="55647">
                  <c:v>1.1129400000002407E-3</c:v>
                </c:pt>
                <c:pt idx="55648">
                  <c:v>1.1129600000002408E-3</c:v>
                </c:pt>
                <c:pt idx="55649">
                  <c:v>1.1129800000002409E-3</c:v>
                </c:pt>
                <c:pt idx="55650">
                  <c:v>1.113000000000241E-3</c:v>
                </c:pt>
                <c:pt idx="55651">
                  <c:v>1.1130200000002411E-3</c:v>
                </c:pt>
                <c:pt idx="55652">
                  <c:v>1.1130400000002412E-3</c:v>
                </c:pt>
                <c:pt idx="55653">
                  <c:v>1.1130600000002413E-3</c:v>
                </c:pt>
                <c:pt idx="55654">
                  <c:v>1.1130800000002414E-3</c:v>
                </c:pt>
                <c:pt idx="55655">
                  <c:v>1.1131000000002415E-3</c:v>
                </c:pt>
                <c:pt idx="55656">
                  <c:v>1.1131200000002416E-3</c:v>
                </c:pt>
                <c:pt idx="55657">
                  <c:v>1.1131400000002417E-3</c:v>
                </c:pt>
                <c:pt idx="55658">
                  <c:v>1.1131600000002418E-3</c:v>
                </c:pt>
                <c:pt idx="55659">
                  <c:v>1.1131800000002418E-3</c:v>
                </c:pt>
                <c:pt idx="55660">
                  <c:v>1.1132000000002419E-3</c:v>
                </c:pt>
                <c:pt idx="55661">
                  <c:v>1.113220000000242E-3</c:v>
                </c:pt>
                <c:pt idx="55662">
                  <c:v>1.1132400000002421E-3</c:v>
                </c:pt>
                <c:pt idx="55663">
                  <c:v>1.1132600000002422E-3</c:v>
                </c:pt>
                <c:pt idx="55664">
                  <c:v>1.1132800000002423E-3</c:v>
                </c:pt>
                <c:pt idx="55665">
                  <c:v>1.1133000000002424E-3</c:v>
                </c:pt>
                <c:pt idx="55666">
                  <c:v>1.1133200000002425E-3</c:v>
                </c:pt>
                <c:pt idx="55667">
                  <c:v>1.1133400000002426E-3</c:v>
                </c:pt>
                <c:pt idx="55668">
                  <c:v>1.1133600000002427E-3</c:v>
                </c:pt>
                <c:pt idx="55669">
                  <c:v>1.1133800000002428E-3</c:v>
                </c:pt>
                <c:pt idx="55670">
                  <c:v>1.1134000000002429E-3</c:v>
                </c:pt>
                <c:pt idx="55671">
                  <c:v>1.113420000000243E-3</c:v>
                </c:pt>
                <c:pt idx="55672">
                  <c:v>1.1134400000002431E-3</c:v>
                </c:pt>
                <c:pt idx="55673">
                  <c:v>1.1134600000002432E-3</c:v>
                </c:pt>
                <c:pt idx="55674">
                  <c:v>1.1134800000002433E-3</c:v>
                </c:pt>
                <c:pt idx="55675">
                  <c:v>1.1135000000002434E-3</c:v>
                </c:pt>
                <c:pt idx="55676">
                  <c:v>1.1135200000002435E-3</c:v>
                </c:pt>
                <c:pt idx="55677">
                  <c:v>1.1135400000002436E-3</c:v>
                </c:pt>
                <c:pt idx="55678">
                  <c:v>1.1135600000002437E-3</c:v>
                </c:pt>
                <c:pt idx="55679">
                  <c:v>1.1135800000002438E-3</c:v>
                </c:pt>
                <c:pt idx="55680">
                  <c:v>1.1136000000002439E-3</c:v>
                </c:pt>
                <c:pt idx="55681">
                  <c:v>1.113620000000244E-3</c:v>
                </c:pt>
                <c:pt idx="55682">
                  <c:v>1.1136400000002441E-3</c:v>
                </c:pt>
                <c:pt idx="55683">
                  <c:v>1.1136600000002442E-3</c:v>
                </c:pt>
                <c:pt idx="55684">
                  <c:v>1.1136800000002443E-3</c:v>
                </c:pt>
                <c:pt idx="55685">
                  <c:v>1.1137000000002444E-3</c:v>
                </c:pt>
                <c:pt idx="55686">
                  <c:v>1.1137200000002445E-3</c:v>
                </c:pt>
                <c:pt idx="55687">
                  <c:v>1.1137400000002446E-3</c:v>
                </c:pt>
                <c:pt idx="55688">
                  <c:v>1.1137600000002447E-3</c:v>
                </c:pt>
                <c:pt idx="55689">
                  <c:v>1.1137800000002448E-3</c:v>
                </c:pt>
                <c:pt idx="55690">
                  <c:v>1.1138000000002449E-3</c:v>
                </c:pt>
                <c:pt idx="55691">
                  <c:v>1.113820000000245E-3</c:v>
                </c:pt>
                <c:pt idx="55692">
                  <c:v>1.1138400000002451E-3</c:v>
                </c:pt>
                <c:pt idx="55693">
                  <c:v>1.1138600000002452E-3</c:v>
                </c:pt>
                <c:pt idx="55694">
                  <c:v>1.1138800000002453E-3</c:v>
                </c:pt>
                <c:pt idx="55695">
                  <c:v>1.1139000000002454E-3</c:v>
                </c:pt>
                <c:pt idx="55696">
                  <c:v>1.1139200000002455E-3</c:v>
                </c:pt>
                <c:pt idx="55697">
                  <c:v>1.1139400000002456E-3</c:v>
                </c:pt>
                <c:pt idx="55698">
                  <c:v>1.1139600000002457E-3</c:v>
                </c:pt>
                <c:pt idx="55699">
                  <c:v>1.1139800000002458E-3</c:v>
                </c:pt>
                <c:pt idx="55700">
                  <c:v>1.1140000000002459E-3</c:v>
                </c:pt>
                <c:pt idx="55701">
                  <c:v>1.114020000000246E-3</c:v>
                </c:pt>
                <c:pt idx="55702">
                  <c:v>1.1140400000002461E-3</c:v>
                </c:pt>
                <c:pt idx="55703">
                  <c:v>1.1140600000002462E-3</c:v>
                </c:pt>
                <c:pt idx="55704">
                  <c:v>1.1140800000002463E-3</c:v>
                </c:pt>
                <c:pt idx="55705">
                  <c:v>1.1141000000002464E-3</c:v>
                </c:pt>
                <c:pt idx="55706">
                  <c:v>1.1141200000002465E-3</c:v>
                </c:pt>
                <c:pt idx="55707">
                  <c:v>1.1141400000002466E-3</c:v>
                </c:pt>
                <c:pt idx="55708">
                  <c:v>1.1141600000002467E-3</c:v>
                </c:pt>
                <c:pt idx="55709">
                  <c:v>1.1141800000002468E-3</c:v>
                </c:pt>
                <c:pt idx="55710">
                  <c:v>1.1142000000002469E-3</c:v>
                </c:pt>
                <c:pt idx="55711">
                  <c:v>1.1142200000002469E-3</c:v>
                </c:pt>
                <c:pt idx="55712">
                  <c:v>1.114240000000247E-3</c:v>
                </c:pt>
                <c:pt idx="55713">
                  <c:v>1.1142600000002471E-3</c:v>
                </c:pt>
                <c:pt idx="55714">
                  <c:v>1.1142800000002472E-3</c:v>
                </c:pt>
                <c:pt idx="55715">
                  <c:v>1.1143000000002473E-3</c:v>
                </c:pt>
                <c:pt idx="55716">
                  <c:v>1.1143200000002474E-3</c:v>
                </c:pt>
                <c:pt idx="55717">
                  <c:v>1.1143400000002475E-3</c:v>
                </c:pt>
                <c:pt idx="55718">
                  <c:v>1.1143600000002476E-3</c:v>
                </c:pt>
                <c:pt idx="55719">
                  <c:v>1.1143800000002477E-3</c:v>
                </c:pt>
                <c:pt idx="55720">
                  <c:v>1.1144000000002478E-3</c:v>
                </c:pt>
                <c:pt idx="55721">
                  <c:v>1.1144200000002479E-3</c:v>
                </c:pt>
                <c:pt idx="55722">
                  <c:v>1.114440000000248E-3</c:v>
                </c:pt>
                <c:pt idx="55723">
                  <c:v>1.1144600000002481E-3</c:v>
                </c:pt>
                <c:pt idx="55724">
                  <c:v>1.1144800000002482E-3</c:v>
                </c:pt>
                <c:pt idx="55725">
                  <c:v>1.1145000000002483E-3</c:v>
                </c:pt>
                <c:pt idx="55726">
                  <c:v>1.1145200000002484E-3</c:v>
                </c:pt>
                <c:pt idx="55727">
                  <c:v>1.1145400000002485E-3</c:v>
                </c:pt>
                <c:pt idx="55728">
                  <c:v>1.1145600000002486E-3</c:v>
                </c:pt>
                <c:pt idx="55729">
                  <c:v>1.1145800000002487E-3</c:v>
                </c:pt>
                <c:pt idx="55730">
                  <c:v>1.1146000000002488E-3</c:v>
                </c:pt>
                <c:pt idx="55731">
                  <c:v>1.1146200000002489E-3</c:v>
                </c:pt>
                <c:pt idx="55732">
                  <c:v>1.114640000000249E-3</c:v>
                </c:pt>
                <c:pt idx="55733">
                  <c:v>1.1146600000002491E-3</c:v>
                </c:pt>
                <c:pt idx="55734">
                  <c:v>1.1146800000002492E-3</c:v>
                </c:pt>
                <c:pt idx="55735">
                  <c:v>1.1147000000002493E-3</c:v>
                </c:pt>
                <c:pt idx="55736">
                  <c:v>1.1147200000002494E-3</c:v>
                </c:pt>
                <c:pt idx="55737">
                  <c:v>1.1147400000002495E-3</c:v>
                </c:pt>
                <c:pt idx="55738">
                  <c:v>1.1147600000002496E-3</c:v>
                </c:pt>
                <c:pt idx="55739">
                  <c:v>1.1147800000002497E-3</c:v>
                </c:pt>
                <c:pt idx="55740">
                  <c:v>1.1148000000002498E-3</c:v>
                </c:pt>
                <c:pt idx="55741">
                  <c:v>1.1148200000002499E-3</c:v>
                </c:pt>
                <c:pt idx="55742">
                  <c:v>1.11484000000025E-3</c:v>
                </c:pt>
                <c:pt idx="55743">
                  <c:v>1.1148600000002501E-3</c:v>
                </c:pt>
                <c:pt idx="55744">
                  <c:v>1.1148800000002502E-3</c:v>
                </c:pt>
                <c:pt idx="55745">
                  <c:v>1.1149000000002503E-3</c:v>
                </c:pt>
                <c:pt idx="55746">
                  <c:v>1.1149200000002504E-3</c:v>
                </c:pt>
                <c:pt idx="55747">
                  <c:v>1.1149400000002505E-3</c:v>
                </c:pt>
                <c:pt idx="55748">
                  <c:v>1.1149600000002506E-3</c:v>
                </c:pt>
                <c:pt idx="55749">
                  <c:v>1.1149800000002507E-3</c:v>
                </c:pt>
                <c:pt idx="55750">
                  <c:v>1.1150000000002508E-3</c:v>
                </c:pt>
                <c:pt idx="55751">
                  <c:v>1.1150200000002509E-3</c:v>
                </c:pt>
                <c:pt idx="55752">
                  <c:v>1.115040000000251E-3</c:v>
                </c:pt>
                <c:pt idx="55753">
                  <c:v>1.1150600000002511E-3</c:v>
                </c:pt>
                <c:pt idx="55754">
                  <c:v>1.1150800000002512E-3</c:v>
                </c:pt>
                <c:pt idx="55755">
                  <c:v>1.1151000000002513E-3</c:v>
                </c:pt>
                <c:pt idx="55756">
                  <c:v>1.1151200000002514E-3</c:v>
                </c:pt>
                <c:pt idx="55757">
                  <c:v>1.1151400000002515E-3</c:v>
                </c:pt>
                <c:pt idx="55758">
                  <c:v>1.1151600000002516E-3</c:v>
                </c:pt>
                <c:pt idx="55759">
                  <c:v>1.1151800000002517E-3</c:v>
                </c:pt>
                <c:pt idx="55760">
                  <c:v>1.1152000000002518E-3</c:v>
                </c:pt>
                <c:pt idx="55761">
                  <c:v>1.1152200000002519E-3</c:v>
                </c:pt>
                <c:pt idx="55762">
                  <c:v>1.1152400000002519E-3</c:v>
                </c:pt>
                <c:pt idx="55763">
                  <c:v>1.115260000000252E-3</c:v>
                </c:pt>
                <c:pt idx="55764">
                  <c:v>1.1152800000002521E-3</c:v>
                </c:pt>
                <c:pt idx="55765">
                  <c:v>1.1153000000002522E-3</c:v>
                </c:pt>
                <c:pt idx="55766">
                  <c:v>1.1153200000002523E-3</c:v>
                </c:pt>
                <c:pt idx="55767">
                  <c:v>1.1153400000002524E-3</c:v>
                </c:pt>
                <c:pt idx="55768">
                  <c:v>1.1153600000002525E-3</c:v>
                </c:pt>
                <c:pt idx="55769">
                  <c:v>1.1153800000002526E-3</c:v>
                </c:pt>
                <c:pt idx="55770">
                  <c:v>1.1154000000002527E-3</c:v>
                </c:pt>
                <c:pt idx="55771">
                  <c:v>1.1154200000002528E-3</c:v>
                </c:pt>
                <c:pt idx="55772">
                  <c:v>1.1154400000002529E-3</c:v>
                </c:pt>
                <c:pt idx="55773">
                  <c:v>1.115460000000253E-3</c:v>
                </c:pt>
                <c:pt idx="55774">
                  <c:v>1.1154800000002531E-3</c:v>
                </c:pt>
                <c:pt idx="55775">
                  <c:v>1.1155000000002532E-3</c:v>
                </c:pt>
                <c:pt idx="55776">
                  <c:v>1.1155200000002533E-3</c:v>
                </c:pt>
                <c:pt idx="55777">
                  <c:v>1.1155400000002534E-3</c:v>
                </c:pt>
                <c:pt idx="55778">
                  <c:v>1.1155600000002535E-3</c:v>
                </c:pt>
                <c:pt idx="55779">
                  <c:v>1.1155800000002536E-3</c:v>
                </c:pt>
                <c:pt idx="55780">
                  <c:v>1.1156000000002537E-3</c:v>
                </c:pt>
                <c:pt idx="55781">
                  <c:v>1.1156200000002538E-3</c:v>
                </c:pt>
                <c:pt idx="55782">
                  <c:v>1.1156400000002539E-3</c:v>
                </c:pt>
                <c:pt idx="55783">
                  <c:v>1.115660000000254E-3</c:v>
                </c:pt>
                <c:pt idx="55784">
                  <c:v>1.1156800000002541E-3</c:v>
                </c:pt>
                <c:pt idx="55785">
                  <c:v>1.1157000000002542E-3</c:v>
                </c:pt>
                <c:pt idx="55786">
                  <c:v>1.1157200000002543E-3</c:v>
                </c:pt>
                <c:pt idx="55787">
                  <c:v>1.1157400000002544E-3</c:v>
                </c:pt>
                <c:pt idx="55788">
                  <c:v>1.1157600000002545E-3</c:v>
                </c:pt>
                <c:pt idx="55789">
                  <c:v>1.1157800000002546E-3</c:v>
                </c:pt>
                <c:pt idx="55790">
                  <c:v>1.1158000000002547E-3</c:v>
                </c:pt>
                <c:pt idx="55791">
                  <c:v>1.1158200000002548E-3</c:v>
                </c:pt>
                <c:pt idx="55792">
                  <c:v>1.1158400000002549E-3</c:v>
                </c:pt>
                <c:pt idx="55793">
                  <c:v>1.115860000000255E-3</c:v>
                </c:pt>
                <c:pt idx="55794">
                  <c:v>1.1158800000002551E-3</c:v>
                </c:pt>
                <c:pt idx="55795">
                  <c:v>1.1159000000002552E-3</c:v>
                </c:pt>
                <c:pt idx="55796">
                  <c:v>1.1159200000002553E-3</c:v>
                </c:pt>
                <c:pt idx="55797">
                  <c:v>1.1159400000002554E-3</c:v>
                </c:pt>
                <c:pt idx="55798">
                  <c:v>1.1159600000002555E-3</c:v>
                </c:pt>
                <c:pt idx="55799">
                  <c:v>1.1159800000002556E-3</c:v>
                </c:pt>
                <c:pt idx="55800">
                  <c:v>1.1160000000002557E-3</c:v>
                </c:pt>
                <c:pt idx="55801">
                  <c:v>1.1160200000002558E-3</c:v>
                </c:pt>
                <c:pt idx="55802">
                  <c:v>1.1160400000002559E-3</c:v>
                </c:pt>
                <c:pt idx="55803">
                  <c:v>1.116060000000256E-3</c:v>
                </c:pt>
                <c:pt idx="55804">
                  <c:v>1.1160800000002561E-3</c:v>
                </c:pt>
                <c:pt idx="55805">
                  <c:v>1.1161000000002562E-3</c:v>
                </c:pt>
                <c:pt idx="55806">
                  <c:v>1.1161200000002563E-3</c:v>
                </c:pt>
                <c:pt idx="55807">
                  <c:v>1.1161400000002564E-3</c:v>
                </c:pt>
                <c:pt idx="55808">
                  <c:v>1.1161600000002565E-3</c:v>
                </c:pt>
                <c:pt idx="55809">
                  <c:v>1.1161800000002566E-3</c:v>
                </c:pt>
                <c:pt idx="55810">
                  <c:v>1.1162000000002567E-3</c:v>
                </c:pt>
                <c:pt idx="55811">
                  <c:v>1.1162200000002568E-3</c:v>
                </c:pt>
                <c:pt idx="55812">
                  <c:v>1.1162400000002569E-3</c:v>
                </c:pt>
                <c:pt idx="55813">
                  <c:v>1.116260000000257E-3</c:v>
                </c:pt>
                <c:pt idx="55814">
                  <c:v>1.116280000000257E-3</c:v>
                </c:pt>
                <c:pt idx="55815">
                  <c:v>1.1163000000002571E-3</c:v>
                </c:pt>
                <c:pt idx="55816">
                  <c:v>1.1163200000002572E-3</c:v>
                </c:pt>
                <c:pt idx="55817">
                  <c:v>1.1163400000002573E-3</c:v>
                </c:pt>
                <c:pt idx="55818">
                  <c:v>1.1163600000002574E-3</c:v>
                </c:pt>
                <c:pt idx="55819">
                  <c:v>1.1163800000002575E-3</c:v>
                </c:pt>
                <c:pt idx="55820">
                  <c:v>1.1164000000002576E-3</c:v>
                </c:pt>
                <c:pt idx="55821">
                  <c:v>1.1164200000002577E-3</c:v>
                </c:pt>
                <c:pt idx="55822">
                  <c:v>1.1164400000002578E-3</c:v>
                </c:pt>
                <c:pt idx="55823">
                  <c:v>1.1164600000002579E-3</c:v>
                </c:pt>
                <c:pt idx="55824">
                  <c:v>1.116480000000258E-3</c:v>
                </c:pt>
                <c:pt idx="55825">
                  <c:v>1.1165000000002581E-3</c:v>
                </c:pt>
                <c:pt idx="55826">
                  <c:v>1.1165200000002582E-3</c:v>
                </c:pt>
                <c:pt idx="55827">
                  <c:v>1.1165400000002583E-3</c:v>
                </c:pt>
                <c:pt idx="55828">
                  <c:v>1.1165600000002584E-3</c:v>
                </c:pt>
                <c:pt idx="55829">
                  <c:v>1.1165800000002585E-3</c:v>
                </c:pt>
                <c:pt idx="55830">
                  <c:v>1.1166000000002586E-3</c:v>
                </c:pt>
                <c:pt idx="55831">
                  <c:v>1.1166200000002587E-3</c:v>
                </c:pt>
                <c:pt idx="55832">
                  <c:v>1.1166400000002588E-3</c:v>
                </c:pt>
                <c:pt idx="55833">
                  <c:v>1.1166600000002589E-3</c:v>
                </c:pt>
                <c:pt idx="55834">
                  <c:v>1.116680000000259E-3</c:v>
                </c:pt>
                <c:pt idx="55835">
                  <c:v>1.1167000000002591E-3</c:v>
                </c:pt>
                <c:pt idx="55836">
                  <c:v>1.1167200000002592E-3</c:v>
                </c:pt>
                <c:pt idx="55837">
                  <c:v>1.1167400000002593E-3</c:v>
                </c:pt>
                <c:pt idx="55838">
                  <c:v>1.1167600000002594E-3</c:v>
                </c:pt>
                <c:pt idx="55839">
                  <c:v>1.1167800000002595E-3</c:v>
                </c:pt>
                <c:pt idx="55840">
                  <c:v>1.1168000000002596E-3</c:v>
                </c:pt>
                <c:pt idx="55841">
                  <c:v>1.1168200000002597E-3</c:v>
                </c:pt>
                <c:pt idx="55842">
                  <c:v>1.1168400000002598E-3</c:v>
                </c:pt>
                <c:pt idx="55843">
                  <c:v>1.1168600000002599E-3</c:v>
                </c:pt>
                <c:pt idx="55844">
                  <c:v>1.11688000000026E-3</c:v>
                </c:pt>
                <c:pt idx="55845">
                  <c:v>1.1169000000002601E-3</c:v>
                </c:pt>
                <c:pt idx="55846">
                  <c:v>1.1169200000002602E-3</c:v>
                </c:pt>
                <c:pt idx="55847">
                  <c:v>1.1169400000002603E-3</c:v>
                </c:pt>
                <c:pt idx="55848">
                  <c:v>1.1169600000002604E-3</c:v>
                </c:pt>
                <c:pt idx="55849">
                  <c:v>1.1169800000002605E-3</c:v>
                </c:pt>
                <c:pt idx="55850">
                  <c:v>1.1170000000002606E-3</c:v>
                </c:pt>
                <c:pt idx="55851">
                  <c:v>1.1170200000002607E-3</c:v>
                </c:pt>
                <c:pt idx="55852">
                  <c:v>1.1170400000002608E-3</c:v>
                </c:pt>
                <c:pt idx="55853">
                  <c:v>1.1170600000002609E-3</c:v>
                </c:pt>
                <c:pt idx="55854">
                  <c:v>1.117080000000261E-3</c:v>
                </c:pt>
                <c:pt idx="55855">
                  <c:v>1.1171000000002611E-3</c:v>
                </c:pt>
                <c:pt idx="55856">
                  <c:v>1.1171200000002612E-3</c:v>
                </c:pt>
                <c:pt idx="55857">
                  <c:v>1.1171400000002613E-3</c:v>
                </c:pt>
                <c:pt idx="55858">
                  <c:v>1.1171600000002614E-3</c:v>
                </c:pt>
                <c:pt idx="55859">
                  <c:v>1.1171800000002615E-3</c:v>
                </c:pt>
                <c:pt idx="55860">
                  <c:v>1.1172000000002616E-3</c:v>
                </c:pt>
                <c:pt idx="55861">
                  <c:v>1.1172200000002617E-3</c:v>
                </c:pt>
                <c:pt idx="55862">
                  <c:v>1.1172400000002618E-3</c:v>
                </c:pt>
                <c:pt idx="55863">
                  <c:v>1.1172600000002619E-3</c:v>
                </c:pt>
                <c:pt idx="55864">
                  <c:v>1.117280000000262E-3</c:v>
                </c:pt>
                <c:pt idx="55865">
                  <c:v>1.1173000000002621E-3</c:v>
                </c:pt>
                <c:pt idx="55866">
                  <c:v>1.1173200000002621E-3</c:v>
                </c:pt>
                <c:pt idx="55867">
                  <c:v>1.1173400000002622E-3</c:v>
                </c:pt>
                <c:pt idx="55868">
                  <c:v>1.1173600000002623E-3</c:v>
                </c:pt>
                <c:pt idx="55869">
                  <c:v>1.1173800000002624E-3</c:v>
                </c:pt>
                <c:pt idx="55870">
                  <c:v>1.1174000000002625E-3</c:v>
                </c:pt>
                <c:pt idx="55871">
                  <c:v>1.1174200000002626E-3</c:v>
                </c:pt>
                <c:pt idx="55872">
                  <c:v>1.1174400000002627E-3</c:v>
                </c:pt>
                <c:pt idx="55873">
                  <c:v>1.1174600000002628E-3</c:v>
                </c:pt>
                <c:pt idx="55874">
                  <c:v>1.1174800000002629E-3</c:v>
                </c:pt>
                <c:pt idx="55875">
                  <c:v>1.117500000000263E-3</c:v>
                </c:pt>
                <c:pt idx="55876">
                  <c:v>1.1175200000002631E-3</c:v>
                </c:pt>
                <c:pt idx="55877">
                  <c:v>1.1175400000002632E-3</c:v>
                </c:pt>
                <c:pt idx="55878">
                  <c:v>1.1175600000002633E-3</c:v>
                </c:pt>
                <c:pt idx="55879">
                  <c:v>1.1175800000002634E-3</c:v>
                </c:pt>
                <c:pt idx="55880">
                  <c:v>1.1176000000002635E-3</c:v>
                </c:pt>
                <c:pt idx="55881">
                  <c:v>1.1176200000002636E-3</c:v>
                </c:pt>
                <c:pt idx="55882">
                  <c:v>1.1176400000002637E-3</c:v>
                </c:pt>
                <c:pt idx="55883">
                  <c:v>1.1176600000002638E-3</c:v>
                </c:pt>
                <c:pt idx="55884">
                  <c:v>1.1176800000002639E-3</c:v>
                </c:pt>
                <c:pt idx="55885">
                  <c:v>1.117700000000264E-3</c:v>
                </c:pt>
                <c:pt idx="55886">
                  <c:v>1.1177200000002641E-3</c:v>
                </c:pt>
                <c:pt idx="55887">
                  <c:v>1.1177400000002642E-3</c:v>
                </c:pt>
                <c:pt idx="55888">
                  <c:v>1.1177600000002643E-3</c:v>
                </c:pt>
                <c:pt idx="55889">
                  <c:v>1.1177800000002644E-3</c:v>
                </c:pt>
                <c:pt idx="55890">
                  <c:v>1.1178000000002645E-3</c:v>
                </c:pt>
                <c:pt idx="55891">
                  <c:v>1.1178200000002646E-3</c:v>
                </c:pt>
                <c:pt idx="55892">
                  <c:v>1.1178400000002647E-3</c:v>
                </c:pt>
                <c:pt idx="55893">
                  <c:v>1.1178600000002648E-3</c:v>
                </c:pt>
                <c:pt idx="55894">
                  <c:v>1.1178800000002649E-3</c:v>
                </c:pt>
                <c:pt idx="55895">
                  <c:v>1.117900000000265E-3</c:v>
                </c:pt>
                <c:pt idx="55896">
                  <c:v>1.1179200000002651E-3</c:v>
                </c:pt>
                <c:pt idx="55897">
                  <c:v>1.1179400000002652E-3</c:v>
                </c:pt>
                <c:pt idx="55898">
                  <c:v>1.1179600000002653E-3</c:v>
                </c:pt>
                <c:pt idx="55899">
                  <c:v>1.1179800000002654E-3</c:v>
                </c:pt>
                <c:pt idx="55900">
                  <c:v>1.1180000000002655E-3</c:v>
                </c:pt>
                <c:pt idx="55901">
                  <c:v>1.1180200000002656E-3</c:v>
                </c:pt>
                <c:pt idx="55902">
                  <c:v>1.1180400000002657E-3</c:v>
                </c:pt>
                <c:pt idx="55903">
                  <c:v>1.1180600000002658E-3</c:v>
                </c:pt>
                <c:pt idx="55904">
                  <c:v>1.1180800000002659E-3</c:v>
                </c:pt>
                <c:pt idx="55905">
                  <c:v>1.118100000000266E-3</c:v>
                </c:pt>
                <c:pt idx="55906">
                  <c:v>1.1181200000002661E-3</c:v>
                </c:pt>
                <c:pt idx="55907">
                  <c:v>1.1181400000002662E-3</c:v>
                </c:pt>
                <c:pt idx="55908">
                  <c:v>1.1181600000002663E-3</c:v>
                </c:pt>
                <c:pt idx="55909">
                  <c:v>1.1181800000002664E-3</c:v>
                </c:pt>
                <c:pt idx="55910">
                  <c:v>1.1182000000002665E-3</c:v>
                </c:pt>
                <c:pt idx="55911">
                  <c:v>1.1182200000002666E-3</c:v>
                </c:pt>
                <c:pt idx="55912">
                  <c:v>1.1182400000002667E-3</c:v>
                </c:pt>
                <c:pt idx="55913">
                  <c:v>1.1182600000002668E-3</c:v>
                </c:pt>
                <c:pt idx="55914">
                  <c:v>1.1182800000002669E-3</c:v>
                </c:pt>
                <c:pt idx="55915">
                  <c:v>1.118300000000267E-3</c:v>
                </c:pt>
                <c:pt idx="55916">
                  <c:v>1.1183200000002671E-3</c:v>
                </c:pt>
                <c:pt idx="55917">
                  <c:v>1.1183400000002671E-3</c:v>
                </c:pt>
                <c:pt idx="55918">
                  <c:v>1.1183600000002672E-3</c:v>
                </c:pt>
                <c:pt idx="55919">
                  <c:v>1.1183800000002673E-3</c:v>
                </c:pt>
                <c:pt idx="55920">
                  <c:v>1.1184000000002674E-3</c:v>
                </c:pt>
                <c:pt idx="55921">
                  <c:v>1.1184200000002675E-3</c:v>
                </c:pt>
                <c:pt idx="55922">
                  <c:v>1.1184400000002676E-3</c:v>
                </c:pt>
                <c:pt idx="55923">
                  <c:v>1.1184600000002677E-3</c:v>
                </c:pt>
                <c:pt idx="55924">
                  <c:v>1.1184800000002678E-3</c:v>
                </c:pt>
                <c:pt idx="55925">
                  <c:v>1.1185000000002679E-3</c:v>
                </c:pt>
                <c:pt idx="55926">
                  <c:v>1.118520000000268E-3</c:v>
                </c:pt>
                <c:pt idx="55927">
                  <c:v>1.1185400000002681E-3</c:v>
                </c:pt>
                <c:pt idx="55928">
                  <c:v>1.1185600000002682E-3</c:v>
                </c:pt>
                <c:pt idx="55929">
                  <c:v>1.1185800000002683E-3</c:v>
                </c:pt>
                <c:pt idx="55930">
                  <c:v>1.1186000000002684E-3</c:v>
                </c:pt>
                <c:pt idx="55931">
                  <c:v>1.1186200000002685E-3</c:v>
                </c:pt>
                <c:pt idx="55932">
                  <c:v>1.1186400000002686E-3</c:v>
                </c:pt>
                <c:pt idx="55933">
                  <c:v>1.1186600000002687E-3</c:v>
                </c:pt>
                <c:pt idx="55934">
                  <c:v>1.1186800000002688E-3</c:v>
                </c:pt>
                <c:pt idx="55935">
                  <c:v>1.1187000000002689E-3</c:v>
                </c:pt>
                <c:pt idx="55936">
                  <c:v>1.118720000000269E-3</c:v>
                </c:pt>
                <c:pt idx="55937">
                  <c:v>1.1187400000002691E-3</c:v>
                </c:pt>
                <c:pt idx="55938">
                  <c:v>1.1187600000002692E-3</c:v>
                </c:pt>
                <c:pt idx="55939">
                  <c:v>1.1187800000002693E-3</c:v>
                </c:pt>
                <c:pt idx="55940">
                  <c:v>1.1188000000002694E-3</c:v>
                </c:pt>
                <c:pt idx="55941">
                  <c:v>1.1188200000002695E-3</c:v>
                </c:pt>
                <c:pt idx="55942">
                  <c:v>1.1188400000002696E-3</c:v>
                </c:pt>
                <c:pt idx="55943">
                  <c:v>1.1188600000002697E-3</c:v>
                </c:pt>
                <c:pt idx="55944">
                  <c:v>1.1188800000002698E-3</c:v>
                </c:pt>
                <c:pt idx="55945">
                  <c:v>1.1189000000002699E-3</c:v>
                </c:pt>
                <c:pt idx="55946">
                  <c:v>1.11892000000027E-3</c:v>
                </c:pt>
                <c:pt idx="55947">
                  <c:v>1.1189400000002701E-3</c:v>
                </c:pt>
                <c:pt idx="55948">
                  <c:v>1.1189600000002702E-3</c:v>
                </c:pt>
                <c:pt idx="55949">
                  <c:v>1.1189800000002703E-3</c:v>
                </c:pt>
                <c:pt idx="55950">
                  <c:v>1.1190000000002704E-3</c:v>
                </c:pt>
                <c:pt idx="55951">
                  <c:v>1.1190200000002705E-3</c:v>
                </c:pt>
                <c:pt idx="55952">
                  <c:v>1.1190400000002706E-3</c:v>
                </c:pt>
                <c:pt idx="55953">
                  <c:v>1.1190600000002707E-3</c:v>
                </c:pt>
                <c:pt idx="55954">
                  <c:v>1.1190800000002708E-3</c:v>
                </c:pt>
                <c:pt idx="55955">
                  <c:v>1.1191000000002709E-3</c:v>
                </c:pt>
                <c:pt idx="55956">
                  <c:v>1.119120000000271E-3</c:v>
                </c:pt>
                <c:pt idx="55957">
                  <c:v>1.1191400000002711E-3</c:v>
                </c:pt>
                <c:pt idx="55958">
                  <c:v>1.1191600000002712E-3</c:v>
                </c:pt>
                <c:pt idx="55959">
                  <c:v>1.1191800000002713E-3</c:v>
                </c:pt>
                <c:pt idx="55960">
                  <c:v>1.1192000000002714E-3</c:v>
                </c:pt>
                <c:pt idx="55961">
                  <c:v>1.1192200000002715E-3</c:v>
                </c:pt>
                <c:pt idx="55962">
                  <c:v>1.1192400000002716E-3</c:v>
                </c:pt>
                <c:pt idx="55963">
                  <c:v>1.1192600000002717E-3</c:v>
                </c:pt>
                <c:pt idx="55964">
                  <c:v>1.1192800000002718E-3</c:v>
                </c:pt>
                <c:pt idx="55965">
                  <c:v>1.1193000000002719E-3</c:v>
                </c:pt>
                <c:pt idx="55966">
                  <c:v>1.119320000000272E-3</c:v>
                </c:pt>
                <c:pt idx="55967">
                  <c:v>1.1193400000002721E-3</c:v>
                </c:pt>
                <c:pt idx="55968">
                  <c:v>1.1193600000002722E-3</c:v>
                </c:pt>
                <c:pt idx="55969">
                  <c:v>1.1193800000002722E-3</c:v>
                </c:pt>
                <c:pt idx="55970">
                  <c:v>1.1194000000002723E-3</c:v>
                </c:pt>
                <c:pt idx="55971">
                  <c:v>1.1194200000002724E-3</c:v>
                </c:pt>
                <c:pt idx="55972">
                  <c:v>1.1194400000002725E-3</c:v>
                </c:pt>
                <c:pt idx="55973">
                  <c:v>1.1194600000002726E-3</c:v>
                </c:pt>
                <c:pt idx="55974">
                  <c:v>1.1194800000002727E-3</c:v>
                </c:pt>
                <c:pt idx="55975">
                  <c:v>1.1195000000002728E-3</c:v>
                </c:pt>
                <c:pt idx="55976">
                  <c:v>1.1195200000002729E-3</c:v>
                </c:pt>
                <c:pt idx="55977">
                  <c:v>1.119540000000273E-3</c:v>
                </c:pt>
                <c:pt idx="55978">
                  <c:v>1.1195600000002731E-3</c:v>
                </c:pt>
                <c:pt idx="55979">
                  <c:v>1.1195800000002732E-3</c:v>
                </c:pt>
                <c:pt idx="55980">
                  <c:v>1.1196000000002733E-3</c:v>
                </c:pt>
                <c:pt idx="55981">
                  <c:v>1.1196200000002734E-3</c:v>
                </c:pt>
                <c:pt idx="55982">
                  <c:v>1.1196400000002735E-3</c:v>
                </c:pt>
                <c:pt idx="55983">
                  <c:v>1.1196600000002736E-3</c:v>
                </c:pt>
                <c:pt idx="55984">
                  <c:v>1.1196800000002737E-3</c:v>
                </c:pt>
                <c:pt idx="55985">
                  <c:v>1.1197000000002738E-3</c:v>
                </c:pt>
                <c:pt idx="55986">
                  <c:v>1.1197200000002739E-3</c:v>
                </c:pt>
                <c:pt idx="55987">
                  <c:v>1.119740000000274E-3</c:v>
                </c:pt>
                <c:pt idx="55988">
                  <c:v>1.1197600000002741E-3</c:v>
                </c:pt>
                <c:pt idx="55989">
                  <c:v>1.1197800000002742E-3</c:v>
                </c:pt>
                <c:pt idx="55990">
                  <c:v>1.1198000000002743E-3</c:v>
                </c:pt>
                <c:pt idx="55991">
                  <c:v>1.1198200000002744E-3</c:v>
                </c:pt>
                <c:pt idx="55992">
                  <c:v>1.1198400000002745E-3</c:v>
                </c:pt>
                <c:pt idx="55993">
                  <c:v>1.1198600000002746E-3</c:v>
                </c:pt>
                <c:pt idx="55994">
                  <c:v>1.1198800000002747E-3</c:v>
                </c:pt>
                <c:pt idx="55995">
                  <c:v>1.1199000000002748E-3</c:v>
                </c:pt>
                <c:pt idx="55996">
                  <c:v>1.1199200000002749E-3</c:v>
                </c:pt>
                <c:pt idx="55997">
                  <c:v>1.119940000000275E-3</c:v>
                </c:pt>
                <c:pt idx="55998">
                  <c:v>1.1199600000002751E-3</c:v>
                </c:pt>
                <c:pt idx="55999">
                  <c:v>1.1199800000002752E-3</c:v>
                </c:pt>
                <c:pt idx="56000">
                  <c:v>1.1200000000002753E-3</c:v>
                </c:pt>
                <c:pt idx="56001">
                  <c:v>1.1200200000002754E-3</c:v>
                </c:pt>
                <c:pt idx="56002">
                  <c:v>1.1200400000002755E-3</c:v>
                </c:pt>
                <c:pt idx="56003">
                  <c:v>1.1200600000002756E-3</c:v>
                </c:pt>
                <c:pt idx="56004">
                  <c:v>1.1200800000002757E-3</c:v>
                </c:pt>
                <c:pt idx="56005">
                  <c:v>1.1201000000002758E-3</c:v>
                </c:pt>
                <c:pt idx="56006">
                  <c:v>1.1201200000002759E-3</c:v>
                </c:pt>
                <c:pt idx="56007">
                  <c:v>1.120140000000276E-3</c:v>
                </c:pt>
                <c:pt idx="56008">
                  <c:v>1.1201600000002761E-3</c:v>
                </c:pt>
                <c:pt idx="56009">
                  <c:v>1.1201800000002762E-3</c:v>
                </c:pt>
                <c:pt idx="56010">
                  <c:v>1.1202000000002763E-3</c:v>
                </c:pt>
                <c:pt idx="56011">
                  <c:v>1.1202200000002764E-3</c:v>
                </c:pt>
                <c:pt idx="56012">
                  <c:v>1.1202400000002765E-3</c:v>
                </c:pt>
                <c:pt idx="56013">
                  <c:v>1.1202600000002766E-3</c:v>
                </c:pt>
                <c:pt idx="56014">
                  <c:v>1.1202800000002767E-3</c:v>
                </c:pt>
                <c:pt idx="56015">
                  <c:v>1.1203000000002768E-3</c:v>
                </c:pt>
                <c:pt idx="56016">
                  <c:v>1.1203200000002769E-3</c:v>
                </c:pt>
                <c:pt idx="56017">
                  <c:v>1.120340000000277E-3</c:v>
                </c:pt>
                <c:pt idx="56018">
                  <c:v>1.1203600000002771E-3</c:v>
                </c:pt>
                <c:pt idx="56019">
                  <c:v>1.1203800000002772E-3</c:v>
                </c:pt>
                <c:pt idx="56020">
                  <c:v>1.1204000000002773E-3</c:v>
                </c:pt>
                <c:pt idx="56021">
                  <c:v>1.1204200000002773E-3</c:v>
                </c:pt>
                <c:pt idx="56022">
                  <c:v>1.1204400000002774E-3</c:v>
                </c:pt>
                <c:pt idx="56023">
                  <c:v>1.1204600000002775E-3</c:v>
                </c:pt>
                <c:pt idx="56024">
                  <c:v>1.1204800000002776E-3</c:v>
                </c:pt>
                <c:pt idx="56025">
                  <c:v>1.1205000000002777E-3</c:v>
                </c:pt>
                <c:pt idx="56026">
                  <c:v>1.1205200000002778E-3</c:v>
                </c:pt>
                <c:pt idx="56027">
                  <c:v>1.1205400000002779E-3</c:v>
                </c:pt>
                <c:pt idx="56028">
                  <c:v>1.120560000000278E-3</c:v>
                </c:pt>
                <c:pt idx="56029">
                  <c:v>1.1205800000002781E-3</c:v>
                </c:pt>
                <c:pt idx="56030">
                  <c:v>1.1206000000002782E-3</c:v>
                </c:pt>
                <c:pt idx="56031">
                  <c:v>1.1206200000002783E-3</c:v>
                </c:pt>
                <c:pt idx="56032">
                  <c:v>1.1206400000002784E-3</c:v>
                </c:pt>
                <c:pt idx="56033">
                  <c:v>1.1206600000002785E-3</c:v>
                </c:pt>
                <c:pt idx="56034">
                  <c:v>1.1206800000002786E-3</c:v>
                </c:pt>
                <c:pt idx="56035">
                  <c:v>1.1207000000002787E-3</c:v>
                </c:pt>
                <c:pt idx="56036">
                  <c:v>1.1207200000002788E-3</c:v>
                </c:pt>
                <c:pt idx="56037">
                  <c:v>1.1207400000002789E-3</c:v>
                </c:pt>
                <c:pt idx="56038">
                  <c:v>1.120760000000279E-3</c:v>
                </c:pt>
                <c:pt idx="56039">
                  <c:v>1.1207800000002791E-3</c:v>
                </c:pt>
                <c:pt idx="56040">
                  <c:v>1.1208000000002792E-3</c:v>
                </c:pt>
                <c:pt idx="56041">
                  <c:v>1.1208200000002793E-3</c:v>
                </c:pt>
                <c:pt idx="56042">
                  <c:v>1.1208400000002794E-3</c:v>
                </c:pt>
                <c:pt idx="56043">
                  <c:v>1.1208600000002795E-3</c:v>
                </c:pt>
                <c:pt idx="56044">
                  <c:v>1.1208800000002796E-3</c:v>
                </c:pt>
                <c:pt idx="56045">
                  <c:v>1.1209000000002797E-3</c:v>
                </c:pt>
                <c:pt idx="56046">
                  <c:v>1.1209200000002798E-3</c:v>
                </c:pt>
                <c:pt idx="56047">
                  <c:v>1.1209400000002799E-3</c:v>
                </c:pt>
                <c:pt idx="56048">
                  <c:v>1.12096000000028E-3</c:v>
                </c:pt>
                <c:pt idx="56049">
                  <c:v>1.1209800000002801E-3</c:v>
                </c:pt>
                <c:pt idx="56050">
                  <c:v>1.1210000000002802E-3</c:v>
                </c:pt>
                <c:pt idx="56051">
                  <c:v>1.1210200000002803E-3</c:v>
                </c:pt>
                <c:pt idx="56052">
                  <c:v>1.1210400000002804E-3</c:v>
                </c:pt>
                <c:pt idx="56053">
                  <c:v>1.1210600000002805E-3</c:v>
                </c:pt>
                <c:pt idx="56054">
                  <c:v>1.1210800000002806E-3</c:v>
                </c:pt>
                <c:pt idx="56055">
                  <c:v>1.1211000000002807E-3</c:v>
                </c:pt>
                <c:pt idx="56056">
                  <c:v>1.1211200000002808E-3</c:v>
                </c:pt>
                <c:pt idx="56057">
                  <c:v>1.1211400000002809E-3</c:v>
                </c:pt>
                <c:pt idx="56058">
                  <c:v>1.121160000000281E-3</c:v>
                </c:pt>
                <c:pt idx="56059">
                  <c:v>1.1211800000002811E-3</c:v>
                </c:pt>
                <c:pt idx="56060">
                  <c:v>1.1212000000002812E-3</c:v>
                </c:pt>
                <c:pt idx="56061">
                  <c:v>1.1212200000002813E-3</c:v>
                </c:pt>
                <c:pt idx="56062">
                  <c:v>1.1212400000002814E-3</c:v>
                </c:pt>
                <c:pt idx="56063">
                  <c:v>1.1212600000002815E-3</c:v>
                </c:pt>
                <c:pt idx="56064">
                  <c:v>1.1212800000002816E-3</c:v>
                </c:pt>
                <c:pt idx="56065">
                  <c:v>1.1213000000002817E-3</c:v>
                </c:pt>
                <c:pt idx="56066">
                  <c:v>1.1213200000002818E-3</c:v>
                </c:pt>
                <c:pt idx="56067">
                  <c:v>1.1213400000002819E-3</c:v>
                </c:pt>
                <c:pt idx="56068">
                  <c:v>1.121360000000282E-3</c:v>
                </c:pt>
                <c:pt idx="56069">
                  <c:v>1.1213800000002821E-3</c:v>
                </c:pt>
                <c:pt idx="56070">
                  <c:v>1.1214000000002822E-3</c:v>
                </c:pt>
                <c:pt idx="56071">
                  <c:v>1.1214200000002823E-3</c:v>
                </c:pt>
                <c:pt idx="56072">
                  <c:v>1.1214400000002823E-3</c:v>
                </c:pt>
                <c:pt idx="56073">
                  <c:v>1.1214600000002824E-3</c:v>
                </c:pt>
                <c:pt idx="56074">
                  <c:v>1.1214800000002825E-3</c:v>
                </c:pt>
                <c:pt idx="56075">
                  <c:v>1.1215000000002826E-3</c:v>
                </c:pt>
                <c:pt idx="56076">
                  <c:v>1.1215200000002827E-3</c:v>
                </c:pt>
                <c:pt idx="56077">
                  <c:v>1.1215400000002828E-3</c:v>
                </c:pt>
                <c:pt idx="56078">
                  <c:v>1.1215600000002829E-3</c:v>
                </c:pt>
                <c:pt idx="56079">
                  <c:v>1.121580000000283E-3</c:v>
                </c:pt>
                <c:pt idx="56080">
                  <c:v>1.1216000000002831E-3</c:v>
                </c:pt>
                <c:pt idx="56081">
                  <c:v>1.1216200000002832E-3</c:v>
                </c:pt>
                <c:pt idx="56082">
                  <c:v>1.1216400000002833E-3</c:v>
                </c:pt>
                <c:pt idx="56083">
                  <c:v>1.1216600000002834E-3</c:v>
                </c:pt>
                <c:pt idx="56084">
                  <c:v>1.1216800000002835E-3</c:v>
                </c:pt>
                <c:pt idx="56085">
                  <c:v>1.1217000000002836E-3</c:v>
                </c:pt>
                <c:pt idx="56086">
                  <c:v>1.1217200000002837E-3</c:v>
                </c:pt>
                <c:pt idx="56087">
                  <c:v>1.1217400000002838E-3</c:v>
                </c:pt>
                <c:pt idx="56088">
                  <c:v>1.1217600000002839E-3</c:v>
                </c:pt>
                <c:pt idx="56089">
                  <c:v>1.121780000000284E-3</c:v>
                </c:pt>
                <c:pt idx="56090">
                  <c:v>1.1218000000002841E-3</c:v>
                </c:pt>
                <c:pt idx="56091">
                  <c:v>1.1218200000002842E-3</c:v>
                </c:pt>
                <c:pt idx="56092">
                  <c:v>1.1218400000002843E-3</c:v>
                </c:pt>
                <c:pt idx="56093">
                  <c:v>1.1218600000002844E-3</c:v>
                </c:pt>
                <c:pt idx="56094">
                  <c:v>1.1218800000002845E-3</c:v>
                </c:pt>
                <c:pt idx="56095">
                  <c:v>1.1219000000002846E-3</c:v>
                </c:pt>
                <c:pt idx="56096">
                  <c:v>1.1219200000002847E-3</c:v>
                </c:pt>
                <c:pt idx="56097">
                  <c:v>1.1219400000002848E-3</c:v>
                </c:pt>
                <c:pt idx="56098">
                  <c:v>1.1219600000002849E-3</c:v>
                </c:pt>
                <c:pt idx="56099">
                  <c:v>1.121980000000285E-3</c:v>
                </c:pt>
                <c:pt idx="56100">
                  <c:v>1.1220000000002851E-3</c:v>
                </c:pt>
                <c:pt idx="56101">
                  <c:v>1.1220200000002852E-3</c:v>
                </c:pt>
                <c:pt idx="56102">
                  <c:v>1.1220400000002853E-3</c:v>
                </c:pt>
                <c:pt idx="56103">
                  <c:v>1.1220600000002854E-3</c:v>
                </c:pt>
                <c:pt idx="56104">
                  <c:v>1.1220800000002855E-3</c:v>
                </c:pt>
                <c:pt idx="56105">
                  <c:v>1.1221000000002856E-3</c:v>
                </c:pt>
                <c:pt idx="56106">
                  <c:v>1.1221200000002857E-3</c:v>
                </c:pt>
                <c:pt idx="56107">
                  <c:v>1.1221400000002858E-3</c:v>
                </c:pt>
                <c:pt idx="56108">
                  <c:v>1.1221600000002859E-3</c:v>
                </c:pt>
                <c:pt idx="56109">
                  <c:v>1.122180000000286E-3</c:v>
                </c:pt>
                <c:pt idx="56110">
                  <c:v>1.1222000000002861E-3</c:v>
                </c:pt>
                <c:pt idx="56111">
                  <c:v>1.1222200000002862E-3</c:v>
                </c:pt>
                <c:pt idx="56112">
                  <c:v>1.1222400000002863E-3</c:v>
                </c:pt>
                <c:pt idx="56113">
                  <c:v>1.1222600000002864E-3</c:v>
                </c:pt>
                <c:pt idx="56114">
                  <c:v>1.1222800000002865E-3</c:v>
                </c:pt>
                <c:pt idx="56115">
                  <c:v>1.1223000000002866E-3</c:v>
                </c:pt>
                <c:pt idx="56116">
                  <c:v>1.1223200000002867E-3</c:v>
                </c:pt>
                <c:pt idx="56117">
                  <c:v>1.1223400000002868E-3</c:v>
                </c:pt>
                <c:pt idx="56118">
                  <c:v>1.1223600000002869E-3</c:v>
                </c:pt>
                <c:pt idx="56119">
                  <c:v>1.122380000000287E-3</c:v>
                </c:pt>
                <c:pt idx="56120">
                  <c:v>1.1224000000002871E-3</c:v>
                </c:pt>
                <c:pt idx="56121">
                  <c:v>1.1224200000002872E-3</c:v>
                </c:pt>
                <c:pt idx="56122">
                  <c:v>1.1224400000002873E-3</c:v>
                </c:pt>
                <c:pt idx="56123">
                  <c:v>1.1224600000002874E-3</c:v>
                </c:pt>
                <c:pt idx="56124">
                  <c:v>1.1224800000002874E-3</c:v>
                </c:pt>
                <c:pt idx="56125">
                  <c:v>1.1225000000002875E-3</c:v>
                </c:pt>
                <c:pt idx="56126">
                  <c:v>1.1225200000002876E-3</c:v>
                </c:pt>
                <c:pt idx="56127">
                  <c:v>1.1225400000002877E-3</c:v>
                </c:pt>
                <c:pt idx="56128">
                  <c:v>1.1225600000002878E-3</c:v>
                </c:pt>
                <c:pt idx="56129">
                  <c:v>1.1225800000002879E-3</c:v>
                </c:pt>
                <c:pt idx="56130">
                  <c:v>1.122600000000288E-3</c:v>
                </c:pt>
                <c:pt idx="56131">
                  <c:v>1.1226200000002881E-3</c:v>
                </c:pt>
                <c:pt idx="56132">
                  <c:v>1.1226400000002882E-3</c:v>
                </c:pt>
                <c:pt idx="56133">
                  <c:v>1.1226600000002883E-3</c:v>
                </c:pt>
                <c:pt idx="56134">
                  <c:v>1.1226800000002884E-3</c:v>
                </c:pt>
                <c:pt idx="56135">
                  <c:v>1.1227000000002885E-3</c:v>
                </c:pt>
                <c:pt idx="56136">
                  <c:v>1.1227200000002886E-3</c:v>
                </c:pt>
                <c:pt idx="56137">
                  <c:v>1.1227400000002887E-3</c:v>
                </c:pt>
                <c:pt idx="56138">
                  <c:v>1.1227600000002888E-3</c:v>
                </c:pt>
                <c:pt idx="56139">
                  <c:v>1.1227800000002889E-3</c:v>
                </c:pt>
                <c:pt idx="56140">
                  <c:v>1.122800000000289E-3</c:v>
                </c:pt>
                <c:pt idx="56141">
                  <c:v>1.1228200000002891E-3</c:v>
                </c:pt>
                <c:pt idx="56142">
                  <c:v>1.1228400000002892E-3</c:v>
                </c:pt>
                <c:pt idx="56143">
                  <c:v>1.1228600000002893E-3</c:v>
                </c:pt>
                <c:pt idx="56144">
                  <c:v>1.1228800000002894E-3</c:v>
                </c:pt>
                <c:pt idx="56145">
                  <c:v>1.1229000000002895E-3</c:v>
                </c:pt>
                <c:pt idx="56146">
                  <c:v>1.1229200000002896E-3</c:v>
                </c:pt>
                <c:pt idx="56147">
                  <c:v>1.1229400000002897E-3</c:v>
                </c:pt>
                <c:pt idx="56148">
                  <c:v>1.1229600000002898E-3</c:v>
                </c:pt>
                <c:pt idx="56149">
                  <c:v>1.1229800000002899E-3</c:v>
                </c:pt>
                <c:pt idx="56150">
                  <c:v>1.12300000000029E-3</c:v>
                </c:pt>
                <c:pt idx="56151">
                  <c:v>1.1230200000002901E-3</c:v>
                </c:pt>
                <c:pt idx="56152">
                  <c:v>1.1230400000002902E-3</c:v>
                </c:pt>
                <c:pt idx="56153">
                  <c:v>1.1230600000002903E-3</c:v>
                </c:pt>
                <c:pt idx="56154">
                  <c:v>1.1230800000002904E-3</c:v>
                </c:pt>
                <c:pt idx="56155">
                  <c:v>1.1231000000002905E-3</c:v>
                </c:pt>
                <c:pt idx="56156">
                  <c:v>1.1231200000002906E-3</c:v>
                </c:pt>
                <c:pt idx="56157">
                  <c:v>1.1231400000002907E-3</c:v>
                </c:pt>
                <c:pt idx="56158">
                  <c:v>1.1231600000002908E-3</c:v>
                </c:pt>
                <c:pt idx="56159">
                  <c:v>1.1231800000002909E-3</c:v>
                </c:pt>
                <c:pt idx="56160">
                  <c:v>1.123200000000291E-3</c:v>
                </c:pt>
                <c:pt idx="56161">
                  <c:v>1.1232200000002911E-3</c:v>
                </c:pt>
                <c:pt idx="56162">
                  <c:v>1.1232400000002912E-3</c:v>
                </c:pt>
                <c:pt idx="56163">
                  <c:v>1.1232600000002913E-3</c:v>
                </c:pt>
                <c:pt idx="56164">
                  <c:v>1.1232800000002914E-3</c:v>
                </c:pt>
                <c:pt idx="56165">
                  <c:v>1.1233000000002915E-3</c:v>
                </c:pt>
                <c:pt idx="56166">
                  <c:v>1.1233200000002916E-3</c:v>
                </c:pt>
                <c:pt idx="56167">
                  <c:v>1.1233400000002917E-3</c:v>
                </c:pt>
                <c:pt idx="56168">
                  <c:v>1.1233600000002918E-3</c:v>
                </c:pt>
                <c:pt idx="56169">
                  <c:v>1.1233800000002919E-3</c:v>
                </c:pt>
                <c:pt idx="56170">
                  <c:v>1.123400000000292E-3</c:v>
                </c:pt>
                <c:pt idx="56171">
                  <c:v>1.1234200000002921E-3</c:v>
                </c:pt>
                <c:pt idx="56172">
                  <c:v>1.1234400000002922E-3</c:v>
                </c:pt>
                <c:pt idx="56173">
                  <c:v>1.1234600000002923E-3</c:v>
                </c:pt>
                <c:pt idx="56174">
                  <c:v>1.1234800000002924E-3</c:v>
                </c:pt>
                <c:pt idx="56175">
                  <c:v>1.1235000000002925E-3</c:v>
                </c:pt>
                <c:pt idx="56176">
                  <c:v>1.1235200000002925E-3</c:v>
                </c:pt>
                <c:pt idx="56177">
                  <c:v>1.1235400000002926E-3</c:v>
                </c:pt>
                <c:pt idx="56178">
                  <c:v>1.1235600000002927E-3</c:v>
                </c:pt>
                <c:pt idx="56179">
                  <c:v>1.1235800000002928E-3</c:v>
                </c:pt>
                <c:pt idx="56180">
                  <c:v>1.1236000000002929E-3</c:v>
                </c:pt>
                <c:pt idx="56181">
                  <c:v>1.123620000000293E-3</c:v>
                </c:pt>
                <c:pt idx="56182">
                  <c:v>1.1236400000002931E-3</c:v>
                </c:pt>
                <c:pt idx="56183">
                  <c:v>1.1236600000002932E-3</c:v>
                </c:pt>
                <c:pt idx="56184">
                  <c:v>1.1236800000002933E-3</c:v>
                </c:pt>
                <c:pt idx="56185">
                  <c:v>1.1237000000002934E-3</c:v>
                </c:pt>
                <c:pt idx="56186">
                  <c:v>1.1237200000002935E-3</c:v>
                </c:pt>
                <c:pt idx="56187">
                  <c:v>1.1237400000002936E-3</c:v>
                </c:pt>
                <c:pt idx="56188">
                  <c:v>1.1237600000002937E-3</c:v>
                </c:pt>
                <c:pt idx="56189">
                  <c:v>1.1237800000002938E-3</c:v>
                </c:pt>
                <c:pt idx="56190">
                  <c:v>1.1238000000002939E-3</c:v>
                </c:pt>
                <c:pt idx="56191">
                  <c:v>1.123820000000294E-3</c:v>
                </c:pt>
                <c:pt idx="56192">
                  <c:v>1.1238400000002941E-3</c:v>
                </c:pt>
                <c:pt idx="56193">
                  <c:v>1.1238600000002942E-3</c:v>
                </c:pt>
                <c:pt idx="56194">
                  <c:v>1.1238800000002943E-3</c:v>
                </c:pt>
                <c:pt idx="56195">
                  <c:v>1.1239000000002944E-3</c:v>
                </c:pt>
                <c:pt idx="56196">
                  <c:v>1.1239200000002945E-3</c:v>
                </c:pt>
                <c:pt idx="56197">
                  <c:v>1.1239400000002946E-3</c:v>
                </c:pt>
                <c:pt idx="56198">
                  <c:v>1.1239600000002947E-3</c:v>
                </c:pt>
                <c:pt idx="56199">
                  <c:v>1.1239800000002948E-3</c:v>
                </c:pt>
                <c:pt idx="56200">
                  <c:v>1.1240000000002949E-3</c:v>
                </c:pt>
                <c:pt idx="56201">
                  <c:v>1.124020000000295E-3</c:v>
                </c:pt>
                <c:pt idx="56202">
                  <c:v>1.1240400000002951E-3</c:v>
                </c:pt>
                <c:pt idx="56203">
                  <c:v>1.1240600000002952E-3</c:v>
                </c:pt>
                <c:pt idx="56204">
                  <c:v>1.1240800000002953E-3</c:v>
                </c:pt>
                <c:pt idx="56205">
                  <c:v>1.1241000000002954E-3</c:v>
                </c:pt>
                <c:pt idx="56206">
                  <c:v>1.1241200000002955E-3</c:v>
                </c:pt>
                <c:pt idx="56207">
                  <c:v>1.1241400000002956E-3</c:v>
                </c:pt>
                <c:pt idx="56208">
                  <c:v>1.1241600000002957E-3</c:v>
                </c:pt>
                <c:pt idx="56209">
                  <c:v>1.1241800000002958E-3</c:v>
                </c:pt>
                <c:pt idx="56210">
                  <c:v>1.1242000000002959E-3</c:v>
                </c:pt>
                <c:pt idx="56211">
                  <c:v>1.124220000000296E-3</c:v>
                </c:pt>
                <c:pt idx="56212">
                  <c:v>1.1242400000002961E-3</c:v>
                </c:pt>
                <c:pt idx="56213">
                  <c:v>1.1242600000002962E-3</c:v>
                </c:pt>
                <c:pt idx="56214">
                  <c:v>1.1242800000002963E-3</c:v>
                </c:pt>
                <c:pt idx="56215">
                  <c:v>1.1243000000002964E-3</c:v>
                </c:pt>
                <c:pt idx="56216">
                  <c:v>1.1243200000002965E-3</c:v>
                </c:pt>
                <c:pt idx="56217">
                  <c:v>1.1243400000002966E-3</c:v>
                </c:pt>
                <c:pt idx="56218">
                  <c:v>1.1243600000002967E-3</c:v>
                </c:pt>
                <c:pt idx="56219">
                  <c:v>1.1243800000002968E-3</c:v>
                </c:pt>
                <c:pt idx="56220">
                  <c:v>1.1244000000002969E-3</c:v>
                </c:pt>
                <c:pt idx="56221">
                  <c:v>1.124420000000297E-3</c:v>
                </c:pt>
                <c:pt idx="56222">
                  <c:v>1.1244400000002971E-3</c:v>
                </c:pt>
                <c:pt idx="56223">
                  <c:v>1.1244600000002972E-3</c:v>
                </c:pt>
                <c:pt idx="56224">
                  <c:v>1.1244800000002973E-3</c:v>
                </c:pt>
                <c:pt idx="56225">
                  <c:v>1.1245000000002974E-3</c:v>
                </c:pt>
                <c:pt idx="56226">
                  <c:v>1.1245200000002975E-3</c:v>
                </c:pt>
                <c:pt idx="56227">
                  <c:v>1.1245400000002975E-3</c:v>
                </c:pt>
                <c:pt idx="56228">
                  <c:v>1.1245600000002976E-3</c:v>
                </c:pt>
                <c:pt idx="56229">
                  <c:v>1.1245800000002977E-3</c:v>
                </c:pt>
                <c:pt idx="56230">
                  <c:v>1.1246000000002978E-3</c:v>
                </c:pt>
                <c:pt idx="56231">
                  <c:v>1.1246200000002979E-3</c:v>
                </c:pt>
                <c:pt idx="56232">
                  <c:v>1.124640000000298E-3</c:v>
                </c:pt>
                <c:pt idx="56233">
                  <c:v>1.1246600000002981E-3</c:v>
                </c:pt>
                <c:pt idx="56234">
                  <c:v>1.1246800000002982E-3</c:v>
                </c:pt>
                <c:pt idx="56235">
                  <c:v>1.1247000000002983E-3</c:v>
                </c:pt>
                <c:pt idx="56236">
                  <c:v>1.1247200000002984E-3</c:v>
                </c:pt>
                <c:pt idx="56237">
                  <c:v>1.1247400000002985E-3</c:v>
                </c:pt>
                <c:pt idx="56238">
                  <c:v>1.1247600000002986E-3</c:v>
                </c:pt>
                <c:pt idx="56239">
                  <c:v>1.1247800000002987E-3</c:v>
                </c:pt>
                <c:pt idx="56240">
                  <c:v>1.1248000000002988E-3</c:v>
                </c:pt>
                <c:pt idx="56241">
                  <c:v>1.1248200000002989E-3</c:v>
                </c:pt>
                <c:pt idx="56242">
                  <c:v>1.124840000000299E-3</c:v>
                </c:pt>
                <c:pt idx="56243">
                  <c:v>1.1248600000002991E-3</c:v>
                </c:pt>
                <c:pt idx="56244">
                  <c:v>1.1248800000002992E-3</c:v>
                </c:pt>
                <c:pt idx="56245">
                  <c:v>1.1249000000002993E-3</c:v>
                </c:pt>
                <c:pt idx="56246">
                  <c:v>1.1249200000002994E-3</c:v>
                </c:pt>
                <c:pt idx="56247">
                  <c:v>1.1249400000002995E-3</c:v>
                </c:pt>
                <c:pt idx="56248">
                  <c:v>1.1249600000002996E-3</c:v>
                </c:pt>
                <c:pt idx="56249">
                  <c:v>1.1249800000002997E-3</c:v>
                </c:pt>
                <c:pt idx="56250">
                  <c:v>1.1250000000002998E-3</c:v>
                </c:pt>
                <c:pt idx="56251">
                  <c:v>1.1250200000002999E-3</c:v>
                </c:pt>
                <c:pt idx="56252">
                  <c:v>1.1250400000003E-3</c:v>
                </c:pt>
                <c:pt idx="56253">
                  <c:v>1.1250600000003001E-3</c:v>
                </c:pt>
                <c:pt idx="56254">
                  <c:v>1.1250800000003002E-3</c:v>
                </c:pt>
                <c:pt idx="56255">
                  <c:v>1.1251000000003003E-3</c:v>
                </c:pt>
                <c:pt idx="56256">
                  <c:v>1.1251200000003004E-3</c:v>
                </c:pt>
                <c:pt idx="56257">
                  <c:v>1.1251400000003005E-3</c:v>
                </c:pt>
                <c:pt idx="56258">
                  <c:v>1.1251600000003006E-3</c:v>
                </c:pt>
                <c:pt idx="56259">
                  <c:v>1.1251800000003007E-3</c:v>
                </c:pt>
                <c:pt idx="56260">
                  <c:v>1.1252000000003008E-3</c:v>
                </c:pt>
                <c:pt idx="56261">
                  <c:v>1.1252200000003009E-3</c:v>
                </c:pt>
                <c:pt idx="56262">
                  <c:v>1.125240000000301E-3</c:v>
                </c:pt>
                <c:pt idx="56263">
                  <c:v>1.1252600000003011E-3</c:v>
                </c:pt>
                <c:pt idx="56264">
                  <c:v>1.1252800000003012E-3</c:v>
                </c:pt>
                <c:pt idx="56265">
                  <c:v>1.1253000000003013E-3</c:v>
                </c:pt>
                <c:pt idx="56266">
                  <c:v>1.1253200000003014E-3</c:v>
                </c:pt>
                <c:pt idx="56267">
                  <c:v>1.1253400000003015E-3</c:v>
                </c:pt>
                <c:pt idx="56268">
                  <c:v>1.1253600000003016E-3</c:v>
                </c:pt>
                <c:pt idx="56269">
                  <c:v>1.1253800000003017E-3</c:v>
                </c:pt>
                <c:pt idx="56270">
                  <c:v>1.1254000000003018E-3</c:v>
                </c:pt>
                <c:pt idx="56271">
                  <c:v>1.1254200000003019E-3</c:v>
                </c:pt>
                <c:pt idx="56272">
                  <c:v>1.125440000000302E-3</c:v>
                </c:pt>
                <c:pt idx="56273">
                  <c:v>1.1254600000003021E-3</c:v>
                </c:pt>
                <c:pt idx="56274">
                  <c:v>1.1254800000003022E-3</c:v>
                </c:pt>
                <c:pt idx="56275">
                  <c:v>1.1255000000003023E-3</c:v>
                </c:pt>
                <c:pt idx="56276">
                  <c:v>1.1255200000003024E-3</c:v>
                </c:pt>
                <c:pt idx="56277">
                  <c:v>1.1255400000003025E-3</c:v>
                </c:pt>
                <c:pt idx="56278">
                  <c:v>1.1255600000003026E-3</c:v>
                </c:pt>
                <c:pt idx="56279">
                  <c:v>1.1255800000003026E-3</c:v>
                </c:pt>
                <c:pt idx="56280">
                  <c:v>1.1256000000003027E-3</c:v>
                </c:pt>
                <c:pt idx="56281">
                  <c:v>1.1256200000003028E-3</c:v>
                </c:pt>
                <c:pt idx="56282">
                  <c:v>1.1256400000003029E-3</c:v>
                </c:pt>
                <c:pt idx="56283">
                  <c:v>1.125660000000303E-3</c:v>
                </c:pt>
                <c:pt idx="56284">
                  <c:v>1.1256800000003031E-3</c:v>
                </c:pt>
                <c:pt idx="56285">
                  <c:v>1.1257000000003032E-3</c:v>
                </c:pt>
                <c:pt idx="56286">
                  <c:v>1.1257200000003033E-3</c:v>
                </c:pt>
                <c:pt idx="56287">
                  <c:v>1.1257400000003034E-3</c:v>
                </c:pt>
                <c:pt idx="56288">
                  <c:v>1.1257600000003035E-3</c:v>
                </c:pt>
                <c:pt idx="56289">
                  <c:v>1.1257800000003036E-3</c:v>
                </c:pt>
                <c:pt idx="56290">
                  <c:v>1.1258000000003037E-3</c:v>
                </c:pt>
                <c:pt idx="56291">
                  <c:v>1.1258200000003038E-3</c:v>
                </c:pt>
                <c:pt idx="56292">
                  <c:v>1.1258400000003039E-3</c:v>
                </c:pt>
                <c:pt idx="56293">
                  <c:v>1.125860000000304E-3</c:v>
                </c:pt>
                <c:pt idx="56294">
                  <c:v>1.1258800000003041E-3</c:v>
                </c:pt>
                <c:pt idx="56295">
                  <c:v>1.1259000000003042E-3</c:v>
                </c:pt>
                <c:pt idx="56296">
                  <c:v>1.1259200000003043E-3</c:v>
                </c:pt>
                <c:pt idx="56297">
                  <c:v>1.1259400000003044E-3</c:v>
                </c:pt>
                <c:pt idx="56298">
                  <c:v>1.1259600000003045E-3</c:v>
                </c:pt>
                <c:pt idx="56299">
                  <c:v>1.1259800000003046E-3</c:v>
                </c:pt>
                <c:pt idx="56300">
                  <c:v>1.1260000000003047E-3</c:v>
                </c:pt>
                <c:pt idx="56301">
                  <c:v>1.1260200000003048E-3</c:v>
                </c:pt>
                <c:pt idx="56302">
                  <c:v>1.1260400000003049E-3</c:v>
                </c:pt>
                <c:pt idx="56303">
                  <c:v>1.126060000000305E-3</c:v>
                </c:pt>
                <c:pt idx="56304">
                  <c:v>1.1260800000003051E-3</c:v>
                </c:pt>
                <c:pt idx="56305">
                  <c:v>1.1261000000003052E-3</c:v>
                </c:pt>
                <c:pt idx="56306">
                  <c:v>1.1261200000003053E-3</c:v>
                </c:pt>
                <c:pt idx="56307">
                  <c:v>1.1261400000003054E-3</c:v>
                </c:pt>
                <c:pt idx="56308">
                  <c:v>1.1261600000003055E-3</c:v>
                </c:pt>
                <c:pt idx="56309">
                  <c:v>1.1261800000003056E-3</c:v>
                </c:pt>
                <c:pt idx="56310">
                  <c:v>1.1262000000003057E-3</c:v>
                </c:pt>
                <c:pt idx="56311">
                  <c:v>1.1262200000003058E-3</c:v>
                </c:pt>
                <c:pt idx="56312">
                  <c:v>1.1262400000003059E-3</c:v>
                </c:pt>
                <c:pt idx="56313">
                  <c:v>1.126260000000306E-3</c:v>
                </c:pt>
                <c:pt idx="56314">
                  <c:v>1.1262800000003061E-3</c:v>
                </c:pt>
                <c:pt idx="56315">
                  <c:v>1.1263000000003062E-3</c:v>
                </c:pt>
                <c:pt idx="56316">
                  <c:v>1.1263200000003063E-3</c:v>
                </c:pt>
                <c:pt idx="56317">
                  <c:v>1.1263400000003064E-3</c:v>
                </c:pt>
                <c:pt idx="56318">
                  <c:v>1.1263600000003065E-3</c:v>
                </c:pt>
                <c:pt idx="56319">
                  <c:v>1.1263800000003066E-3</c:v>
                </c:pt>
                <c:pt idx="56320">
                  <c:v>1.1264000000003067E-3</c:v>
                </c:pt>
                <c:pt idx="56321">
                  <c:v>1.1264200000003068E-3</c:v>
                </c:pt>
                <c:pt idx="56322">
                  <c:v>1.1264400000003069E-3</c:v>
                </c:pt>
                <c:pt idx="56323">
                  <c:v>1.126460000000307E-3</c:v>
                </c:pt>
                <c:pt idx="56324">
                  <c:v>1.1264800000003071E-3</c:v>
                </c:pt>
                <c:pt idx="56325">
                  <c:v>1.1265000000003072E-3</c:v>
                </c:pt>
                <c:pt idx="56326">
                  <c:v>1.1265200000003073E-3</c:v>
                </c:pt>
                <c:pt idx="56327">
                  <c:v>1.1265400000003074E-3</c:v>
                </c:pt>
                <c:pt idx="56328">
                  <c:v>1.1265600000003075E-3</c:v>
                </c:pt>
                <c:pt idx="56329">
                  <c:v>1.1265800000003076E-3</c:v>
                </c:pt>
                <c:pt idx="56330">
                  <c:v>1.1266000000003077E-3</c:v>
                </c:pt>
                <c:pt idx="56331">
                  <c:v>1.1266200000003077E-3</c:v>
                </c:pt>
                <c:pt idx="56332">
                  <c:v>1.1266400000003078E-3</c:v>
                </c:pt>
                <c:pt idx="56333">
                  <c:v>1.1266600000003079E-3</c:v>
                </c:pt>
                <c:pt idx="56334">
                  <c:v>1.126680000000308E-3</c:v>
                </c:pt>
                <c:pt idx="56335">
                  <c:v>1.1267000000003081E-3</c:v>
                </c:pt>
                <c:pt idx="56336">
                  <c:v>1.1267200000003082E-3</c:v>
                </c:pt>
                <c:pt idx="56337">
                  <c:v>1.1267400000003083E-3</c:v>
                </c:pt>
                <c:pt idx="56338">
                  <c:v>1.1267600000003084E-3</c:v>
                </c:pt>
                <c:pt idx="56339">
                  <c:v>1.1267800000003085E-3</c:v>
                </c:pt>
                <c:pt idx="56340">
                  <c:v>1.1268000000003086E-3</c:v>
                </c:pt>
                <c:pt idx="56341">
                  <c:v>1.1268200000003087E-3</c:v>
                </c:pt>
                <c:pt idx="56342">
                  <c:v>1.1268400000003088E-3</c:v>
                </c:pt>
                <c:pt idx="56343">
                  <c:v>1.1268600000003089E-3</c:v>
                </c:pt>
                <c:pt idx="56344">
                  <c:v>1.126880000000309E-3</c:v>
                </c:pt>
                <c:pt idx="56345">
                  <c:v>1.1269000000003091E-3</c:v>
                </c:pt>
                <c:pt idx="56346">
                  <c:v>1.1269200000003092E-3</c:v>
                </c:pt>
                <c:pt idx="56347">
                  <c:v>1.1269400000003093E-3</c:v>
                </c:pt>
                <c:pt idx="56348">
                  <c:v>1.1269600000003094E-3</c:v>
                </c:pt>
                <c:pt idx="56349">
                  <c:v>1.1269800000003095E-3</c:v>
                </c:pt>
                <c:pt idx="56350">
                  <c:v>1.1270000000003096E-3</c:v>
                </c:pt>
                <c:pt idx="56351">
                  <c:v>1.1270200000003097E-3</c:v>
                </c:pt>
                <c:pt idx="56352">
                  <c:v>1.1270400000003098E-3</c:v>
                </c:pt>
                <c:pt idx="56353">
                  <c:v>1.1270600000003099E-3</c:v>
                </c:pt>
                <c:pt idx="56354">
                  <c:v>1.12708000000031E-3</c:v>
                </c:pt>
                <c:pt idx="56355">
                  <c:v>1.1271000000003101E-3</c:v>
                </c:pt>
                <c:pt idx="56356">
                  <c:v>1.1271200000003102E-3</c:v>
                </c:pt>
                <c:pt idx="56357">
                  <c:v>1.1271400000003103E-3</c:v>
                </c:pt>
                <c:pt idx="56358">
                  <c:v>1.1271600000003104E-3</c:v>
                </c:pt>
                <c:pt idx="56359">
                  <c:v>1.1271800000003105E-3</c:v>
                </c:pt>
                <c:pt idx="56360">
                  <c:v>1.1272000000003106E-3</c:v>
                </c:pt>
                <c:pt idx="56361">
                  <c:v>1.1272200000003107E-3</c:v>
                </c:pt>
                <c:pt idx="56362">
                  <c:v>1.1272400000003108E-3</c:v>
                </c:pt>
                <c:pt idx="56363">
                  <c:v>1.1272600000003109E-3</c:v>
                </c:pt>
                <c:pt idx="56364">
                  <c:v>1.127280000000311E-3</c:v>
                </c:pt>
                <c:pt idx="56365">
                  <c:v>1.1273000000003111E-3</c:v>
                </c:pt>
                <c:pt idx="56366">
                  <c:v>1.1273200000003112E-3</c:v>
                </c:pt>
                <c:pt idx="56367">
                  <c:v>1.1273400000003113E-3</c:v>
                </c:pt>
                <c:pt idx="56368">
                  <c:v>1.1273600000003114E-3</c:v>
                </c:pt>
                <c:pt idx="56369">
                  <c:v>1.1273800000003115E-3</c:v>
                </c:pt>
                <c:pt idx="56370">
                  <c:v>1.1274000000003116E-3</c:v>
                </c:pt>
                <c:pt idx="56371">
                  <c:v>1.1274200000003117E-3</c:v>
                </c:pt>
                <c:pt idx="56372">
                  <c:v>1.1274400000003118E-3</c:v>
                </c:pt>
                <c:pt idx="56373">
                  <c:v>1.1274600000003119E-3</c:v>
                </c:pt>
                <c:pt idx="56374">
                  <c:v>1.127480000000312E-3</c:v>
                </c:pt>
                <c:pt idx="56375">
                  <c:v>1.1275000000003121E-3</c:v>
                </c:pt>
                <c:pt idx="56376">
                  <c:v>1.1275200000003122E-3</c:v>
                </c:pt>
                <c:pt idx="56377">
                  <c:v>1.1275400000003123E-3</c:v>
                </c:pt>
                <c:pt idx="56378">
                  <c:v>1.1275600000003124E-3</c:v>
                </c:pt>
                <c:pt idx="56379">
                  <c:v>1.1275800000003125E-3</c:v>
                </c:pt>
                <c:pt idx="56380">
                  <c:v>1.1276000000003126E-3</c:v>
                </c:pt>
                <c:pt idx="56381">
                  <c:v>1.1276200000003127E-3</c:v>
                </c:pt>
                <c:pt idx="56382">
                  <c:v>1.1276400000003127E-3</c:v>
                </c:pt>
                <c:pt idx="56383">
                  <c:v>1.1276600000003128E-3</c:v>
                </c:pt>
                <c:pt idx="56384">
                  <c:v>1.1276800000003129E-3</c:v>
                </c:pt>
                <c:pt idx="56385">
                  <c:v>1.127700000000313E-3</c:v>
                </c:pt>
                <c:pt idx="56386">
                  <c:v>1.1277200000003131E-3</c:v>
                </c:pt>
                <c:pt idx="56387">
                  <c:v>1.1277400000003132E-3</c:v>
                </c:pt>
                <c:pt idx="56388">
                  <c:v>1.1277600000003133E-3</c:v>
                </c:pt>
                <c:pt idx="56389">
                  <c:v>1.1277800000003134E-3</c:v>
                </c:pt>
                <c:pt idx="56390">
                  <c:v>1.1278000000003135E-3</c:v>
                </c:pt>
                <c:pt idx="56391">
                  <c:v>1.1278200000003136E-3</c:v>
                </c:pt>
                <c:pt idx="56392">
                  <c:v>1.1278400000003137E-3</c:v>
                </c:pt>
                <c:pt idx="56393">
                  <c:v>1.1278600000003138E-3</c:v>
                </c:pt>
                <c:pt idx="56394">
                  <c:v>1.1278800000003139E-3</c:v>
                </c:pt>
                <c:pt idx="56395">
                  <c:v>1.127900000000314E-3</c:v>
                </c:pt>
                <c:pt idx="56396">
                  <c:v>1.1279200000003141E-3</c:v>
                </c:pt>
                <c:pt idx="56397">
                  <c:v>1.1279400000003142E-3</c:v>
                </c:pt>
                <c:pt idx="56398">
                  <c:v>1.1279600000003143E-3</c:v>
                </c:pt>
                <c:pt idx="56399">
                  <c:v>1.1279800000003144E-3</c:v>
                </c:pt>
                <c:pt idx="56400">
                  <c:v>1.1280000000003145E-3</c:v>
                </c:pt>
                <c:pt idx="56401">
                  <c:v>1.1280200000003146E-3</c:v>
                </c:pt>
                <c:pt idx="56402">
                  <c:v>1.1280400000003147E-3</c:v>
                </c:pt>
                <c:pt idx="56403">
                  <c:v>1.1280600000003148E-3</c:v>
                </c:pt>
                <c:pt idx="56404">
                  <c:v>1.1280800000003149E-3</c:v>
                </c:pt>
                <c:pt idx="56405">
                  <c:v>1.128100000000315E-3</c:v>
                </c:pt>
                <c:pt idx="56406">
                  <c:v>1.1281200000003151E-3</c:v>
                </c:pt>
                <c:pt idx="56407">
                  <c:v>1.1281400000003152E-3</c:v>
                </c:pt>
                <c:pt idx="56408">
                  <c:v>1.1281600000003153E-3</c:v>
                </c:pt>
                <c:pt idx="56409">
                  <c:v>1.1281800000003154E-3</c:v>
                </c:pt>
                <c:pt idx="56410">
                  <c:v>1.1282000000003155E-3</c:v>
                </c:pt>
                <c:pt idx="56411">
                  <c:v>1.1282200000003156E-3</c:v>
                </c:pt>
                <c:pt idx="56412">
                  <c:v>1.1282400000003157E-3</c:v>
                </c:pt>
                <c:pt idx="56413">
                  <c:v>1.1282600000003158E-3</c:v>
                </c:pt>
                <c:pt idx="56414">
                  <c:v>1.1282800000003159E-3</c:v>
                </c:pt>
                <c:pt idx="56415">
                  <c:v>1.128300000000316E-3</c:v>
                </c:pt>
                <c:pt idx="56416">
                  <c:v>1.1283200000003161E-3</c:v>
                </c:pt>
                <c:pt idx="56417">
                  <c:v>1.1283400000003162E-3</c:v>
                </c:pt>
                <c:pt idx="56418">
                  <c:v>1.1283600000003163E-3</c:v>
                </c:pt>
                <c:pt idx="56419">
                  <c:v>1.1283800000003164E-3</c:v>
                </c:pt>
                <c:pt idx="56420">
                  <c:v>1.1284000000003165E-3</c:v>
                </c:pt>
                <c:pt idx="56421">
                  <c:v>1.1284200000003166E-3</c:v>
                </c:pt>
                <c:pt idx="56422">
                  <c:v>1.1284400000003167E-3</c:v>
                </c:pt>
                <c:pt idx="56423">
                  <c:v>1.1284600000003168E-3</c:v>
                </c:pt>
                <c:pt idx="56424">
                  <c:v>1.1284800000003169E-3</c:v>
                </c:pt>
                <c:pt idx="56425">
                  <c:v>1.128500000000317E-3</c:v>
                </c:pt>
                <c:pt idx="56426">
                  <c:v>1.1285200000003171E-3</c:v>
                </c:pt>
                <c:pt idx="56427">
                  <c:v>1.1285400000003172E-3</c:v>
                </c:pt>
                <c:pt idx="56428">
                  <c:v>1.1285600000003173E-3</c:v>
                </c:pt>
                <c:pt idx="56429">
                  <c:v>1.1285800000003174E-3</c:v>
                </c:pt>
                <c:pt idx="56430">
                  <c:v>1.1286000000003175E-3</c:v>
                </c:pt>
                <c:pt idx="56431">
                  <c:v>1.1286200000003176E-3</c:v>
                </c:pt>
                <c:pt idx="56432">
                  <c:v>1.1286400000003177E-3</c:v>
                </c:pt>
                <c:pt idx="56433">
                  <c:v>1.1286600000003178E-3</c:v>
                </c:pt>
                <c:pt idx="56434">
                  <c:v>1.1286800000003178E-3</c:v>
                </c:pt>
                <c:pt idx="56435">
                  <c:v>1.1287000000003179E-3</c:v>
                </c:pt>
                <c:pt idx="56436">
                  <c:v>1.128720000000318E-3</c:v>
                </c:pt>
                <c:pt idx="56437">
                  <c:v>1.1287400000003181E-3</c:v>
                </c:pt>
                <c:pt idx="56438">
                  <c:v>1.1287600000003182E-3</c:v>
                </c:pt>
                <c:pt idx="56439">
                  <c:v>1.1287800000003183E-3</c:v>
                </c:pt>
                <c:pt idx="56440">
                  <c:v>1.1288000000003184E-3</c:v>
                </c:pt>
                <c:pt idx="56441">
                  <c:v>1.1288200000003185E-3</c:v>
                </c:pt>
                <c:pt idx="56442">
                  <c:v>1.1288400000003186E-3</c:v>
                </c:pt>
                <c:pt idx="56443">
                  <c:v>1.1288600000003187E-3</c:v>
                </c:pt>
                <c:pt idx="56444">
                  <c:v>1.1288800000003188E-3</c:v>
                </c:pt>
                <c:pt idx="56445">
                  <c:v>1.1289000000003189E-3</c:v>
                </c:pt>
                <c:pt idx="56446">
                  <c:v>1.128920000000319E-3</c:v>
                </c:pt>
                <c:pt idx="56447">
                  <c:v>1.1289400000003191E-3</c:v>
                </c:pt>
                <c:pt idx="56448">
                  <c:v>1.1289600000003192E-3</c:v>
                </c:pt>
                <c:pt idx="56449">
                  <c:v>1.1289800000003193E-3</c:v>
                </c:pt>
                <c:pt idx="56450">
                  <c:v>1.1290000000003194E-3</c:v>
                </c:pt>
                <c:pt idx="56451">
                  <c:v>1.1290200000003195E-3</c:v>
                </c:pt>
                <c:pt idx="56452">
                  <c:v>1.1290400000003196E-3</c:v>
                </c:pt>
                <c:pt idx="56453">
                  <c:v>1.1290600000003197E-3</c:v>
                </c:pt>
                <c:pt idx="56454">
                  <c:v>1.1290800000003198E-3</c:v>
                </c:pt>
                <c:pt idx="56455">
                  <c:v>1.1291000000003199E-3</c:v>
                </c:pt>
                <c:pt idx="56456">
                  <c:v>1.12912000000032E-3</c:v>
                </c:pt>
                <c:pt idx="56457">
                  <c:v>1.1291400000003201E-3</c:v>
                </c:pt>
                <c:pt idx="56458">
                  <c:v>1.1291600000003202E-3</c:v>
                </c:pt>
                <c:pt idx="56459">
                  <c:v>1.1291800000003203E-3</c:v>
                </c:pt>
                <c:pt idx="56460">
                  <c:v>1.1292000000003204E-3</c:v>
                </c:pt>
                <c:pt idx="56461">
                  <c:v>1.1292200000003205E-3</c:v>
                </c:pt>
                <c:pt idx="56462">
                  <c:v>1.1292400000003206E-3</c:v>
                </c:pt>
                <c:pt idx="56463">
                  <c:v>1.1292600000003207E-3</c:v>
                </c:pt>
                <c:pt idx="56464">
                  <c:v>1.1292800000003208E-3</c:v>
                </c:pt>
                <c:pt idx="56465">
                  <c:v>1.1293000000003209E-3</c:v>
                </c:pt>
                <c:pt idx="56466">
                  <c:v>1.129320000000321E-3</c:v>
                </c:pt>
                <c:pt idx="56467">
                  <c:v>1.1293400000003211E-3</c:v>
                </c:pt>
                <c:pt idx="56468">
                  <c:v>1.1293600000003212E-3</c:v>
                </c:pt>
                <c:pt idx="56469">
                  <c:v>1.1293800000003213E-3</c:v>
                </c:pt>
                <c:pt idx="56470">
                  <c:v>1.1294000000003214E-3</c:v>
                </c:pt>
                <c:pt idx="56471">
                  <c:v>1.1294200000003215E-3</c:v>
                </c:pt>
                <c:pt idx="56472">
                  <c:v>1.1294400000003216E-3</c:v>
                </c:pt>
                <c:pt idx="56473">
                  <c:v>1.1294600000003217E-3</c:v>
                </c:pt>
                <c:pt idx="56474">
                  <c:v>1.1294800000003218E-3</c:v>
                </c:pt>
                <c:pt idx="56475">
                  <c:v>1.1295000000003219E-3</c:v>
                </c:pt>
                <c:pt idx="56476">
                  <c:v>1.129520000000322E-3</c:v>
                </c:pt>
                <c:pt idx="56477">
                  <c:v>1.1295400000003221E-3</c:v>
                </c:pt>
                <c:pt idx="56478">
                  <c:v>1.1295600000003222E-3</c:v>
                </c:pt>
                <c:pt idx="56479">
                  <c:v>1.1295800000003223E-3</c:v>
                </c:pt>
                <c:pt idx="56480">
                  <c:v>1.1296000000003224E-3</c:v>
                </c:pt>
                <c:pt idx="56481">
                  <c:v>1.1296200000003225E-3</c:v>
                </c:pt>
                <c:pt idx="56482">
                  <c:v>1.1296400000003226E-3</c:v>
                </c:pt>
                <c:pt idx="56483">
                  <c:v>1.1296600000003227E-3</c:v>
                </c:pt>
                <c:pt idx="56484">
                  <c:v>1.1296800000003228E-3</c:v>
                </c:pt>
                <c:pt idx="56485">
                  <c:v>1.1297000000003229E-3</c:v>
                </c:pt>
                <c:pt idx="56486">
                  <c:v>1.1297200000003229E-3</c:v>
                </c:pt>
                <c:pt idx="56487">
                  <c:v>1.129740000000323E-3</c:v>
                </c:pt>
                <c:pt idx="56488">
                  <c:v>1.1297600000003231E-3</c:v>
                </c:pt>
                <c:pt idx="56489">
                  <c:v>1.1297800000003232E-3</c:v>
                </c:pt>
                <c:pt idx="56490">
                  <c:v>1.1298000000003233E-3</c:v>
                </c:pt>
                <c:pt idx="56491">
                  <c:v>1.1298200000003234E-3</c:v>
                </c:pt>
                <c:pt idx="56492">
                  <c:v>1.1298400000003235E-3</c:v>
                </c:pt>
                <c:pt idx="56493">
                  <c:v>1.1298600000003236E-3</c:v>
                </c:pt>
                <c:pt idx="56494">
                  <c:v>1.1298800000003237E-3</c:v>
                </c:pt>
                <c:pt idx="56495">
                  <c:v>1.1299000000003238E-3</c:v>
                </c:pt>
                <c:pt idx="56496">
                  <c:v>1.1299200000003239E-3</c:v>
                </c:pt>
                <c:pt idx="56497">
                  <c:v>1.129940000000324E-3</c:v>
                </c:pt>
                <c:pt idx="56498">
                  <c:v>1.1299600000003241E-3</c:v>
                </c:pt>
                <c:pt idx="56499">
                  <c:v>1.1299800000003242E-3</c:v>
                </c:pt>
                <c:pt idx="56500">
                  <c:v>1.1300000000003243E-3</c:v>
                </c:pt>
                <c:pt idx="56501">
                  <c:v>1.1300200000003244E-3</c:v>
                </c:pt>
                <c:pt idx="56502">
                  <c:v>1.1300400000003245E-3</c:v>
                </c:pt>
                <c:pt idx="56503">
                  <c:v>1.1300600000003246E-3</c:v>
                </c:pt>
                <c:pt idx="56504">
                  <c:v>1.1300800000003247E-3</c:v>
                </c:pt>
                <c:pt idx="56505">
                  <c:v>1.1301000000003248E-3</c:v>
                </c:pt>
                <c:pt idx="56506">
                  <c:v>1.1301200000003249E-3</c:v>
                </c:pt>
                <c:pt idx="56507">
                  <c:v>1.130140000000325E-3</c:v>
                </c:pt>
                <c:pt idx="56508">
                  <c:v>1.1301600000003251E-3</c:v>
                </c:pt>
                <c:pt idx="56509">
                  <c:v>1.1301800000003252E-3</c:v>
                </c:pt>
                <c:pt idx="56510">
                  <c:v>1.1302000000003253E-3</c:v>
                </c:pt>
                <c:pt idx="56511">
                  <c:v>1.1302200000003254E-3</c:v>
                </c:pt>
                <c:pt idx="56512">
                  <c:v>1.1302400000003255E-3</c:v>
                </c:pt>
                <c:pt idx="56513">
                  <c:v>1.1302600000003256E-3</c:v>
                </c:pt>
                <c:pt idx="56514">
                  <c:v>1.1302800000003257E-3</c:v>
                </c:pt>
                <c:pt idx="56515">
                  <c:v>1.1303000000003258E-3</c:v>
                </c:pt>
                <c:pt idx="56516">
                  <c:v>1.1303200000003259E-3</c:v>
                </c:pt>
                <c:pt idx="56517">
                  <c:v>1.130340000000326E-3</c:v>
                </c:pt>
                <c:pt idx="56518">
                  <c:v>1.1303600000003261E-3</c:v>
                </c:pt>
                <c:pt idx="56519">
                  <c:v>1.1303800000003262E-3</c:v>
                </c:pt>
                <c:pt idx="56520">
                  <c:v>1.1304000000003263E-3</c:v>
                </c:pt>
                <c:pt idx="56521">
                  <c:v>1.1304200000003264E-3</c:v>
                </c:pt>
                <c:pt idx="56522">
                  <c:v>1.1304400000003265E-3</c:v>
                </c:pt>
                <c:pt idx="56523">
                  <c:v>1.1304600000003266E-3</c:v>
                </c:pt>
                <c:pt idx="56524">
                  <c:v>1.1304800000003267E-3</c:v>
                </c:pt>
                <c:pt idx="56525">
                  <c:v>1.1305000000003268E-3</c:v>
                </c:pt>
                <c:pt idx="56526">
                  <c:v>1.1305200000003269E-3</c:v>
                </c:pt>
                <c:pt idx="56527">
                  <c:v>1.130540000000327E-3</c:v>
                </c:pt>
                <c:pt idx="56528">
                  <c:v>1.1305600000003271E-3</c:v>
                </c:pt>
                <c:pt idx="56529">
                  <c:v>1.1305800000003272E-3</c:v>
                </c:pt>
                <c:pt idx="56530">
                  <c:v>1.1306000000003273E-3</c:v>
                </c:pt>
                <c:pt idx="56531">
                  <c:v>1.1306200000003274E-3</c:v>
                </c:pt>
                <c:pt idx="56532">
                  <c:v>1.1306400000003275E-3</c:v>
                </c:pt>
                <c:pt idx="56533">
                  <c:v>1.1306600000003276E-3</c:v>
                </c:pt>
                <c:pt idx="56534">
                  <c:v>1.1306800000003277E-3</c:v>
                </c:pt>
                <c:pt idx="56535">
                  <c:v>1.1307000000003278E-3</c:v>
                </c:pt>
                <c:pt idx="56536">
                  <c:v>1.1307200000003279E-3</c:v>
                </c:pt>
                <c:pt idx="56537">
                  <c:v>1.1307400000003279E-3</c:v>
                </c:pt>
                <c:pt idx="56538">
                  <c:v>1.130760000000328E-3</c:v>
                </c:pt>
                <c:pt idx="56539">
                  <c:v>1.1307800000003281E-3</c:v>
                </c:pt>
                <c:pt idx="56540">
                  <c:v>1.1308000000003282E-3</c:v>
                </c:pt>
                <c:pt idx="56541">
                  <c:v>1.1308200000003283E-3</c:v>
                </c:pt>
                <c:pt idx="56542">
                  <c:v>1.1308400000003284E-3</c:v>
                </c:pt>
                <c:pt idx="56543">
                  <c:v>1.1308600000003285E-3</c:v>
                </c:pt>
                <c:pt idx="56544">
                  <c:v>1.1308800000003286E-3</c:v>
                </c:pt>
                <c:pt idx="56545">
                  <c:v>1.1309000000003287E-3</c:v>
                </c:pt>
                <c:pt idx="56546">
                  <c:v>1.1309200000003288E-3</c:v>
                </c:pt>
                <c:pt idx="56547">
                  <c:v>1.1309400000003289E-3</c:v>
                </c:pt>
                <c:pt idx="56548">
                  <c:v>1.130960000000329E-3</c:v>
                </c:pt>
                <c:pt idx="56549">
                  <c:v>1.1309800000003291E-3</c:v>
                </c:pt>
                <c:pt idx="56550">
                  <c:v>1.1310000000003292E-3</c:v>
                </c:pt>
                <c:pt idx="56551">
                  <c:v>1.1310200000003293E-3</c:v>
                </c:pt>
                <c:pt idx="56552">
                  <c:v>1.1310400000003294E-3</c:v>
                </c:pt>
                <c:pt idx="56553">
                  <c:v>1.1310600000003295E-3</c:v>
                </c:pt>
                <c:pt idx="56554">
                  <c:v>1.1310800000003296E-3</c:v>
                </c:pt>
                <c:pt idx="56555">
                  <c:v>1.1311000000003297E-3</c:v>
                </c:pt>
                <c:pt idx="56556">
                  <c:v>1.1311200000003298E-3</c:v>
                </c:pt>
                <c:pt idx="56557">
                  <c:v>1.1311400000003299E-3</c:v>
                </c:pt>
                <c:pt idx="56558">
                  <c:v>1.13116000000033E-3</c:v>
                </c:pt>
                <c:pt idx="56559">
                  <c:v>1.1311800000003301E-3</c:v>
                </c:pt>
                <c:pt idx="56560">
                  <c:v>1.1312000000003302E-3</c:v>
                </c:pt>
                <c:pt idx="56561">
                  <c:v>1.1312200000003303E-3</c:v>
                </c:pt>
                <c:pt idx="56562">
                  <c:v>1.1312400000003304E-3</c:v>
                </c:pt>
                <c:pt idx="56563">
                  <c:v>1.1312600000003305E-3</c:v>
                </c:pt>
                <c:pt idx="56564">
                  <c:v>1.1312800000003306E-3</c:v>
                </c:pt>
                <c:pt idx="56565">
                  <c:v>1.1313000000003307E-3</c:v>
                </c:pt>
                <c:pt idx="56566">
                  <c:v>1.1313200000003308E-3</c:v>
                </c:pt>
                <c:pt idx="56567">
                  <c:v>1.1313400000003309E-3</c:v>
                </c:pt>
                <c:pt idx="56568">
                  <c:v>1.131360000000331E-3</c:v>
                </c:pt>
                <c:pt idx="56569">
                  <c:v>1.1313800000003311E-3</c:v>
                </c:pt>
                <c:pt idx="56570">
                  <c:v>1.1314000000003312E-3</c:v>
                </c:pt>
                <c:pt idx="56571">
                  <c:v>1.1314200000003313E-3</c:v>
                </c:pt>
                <c:pt idx="56572">
                  <c:v>1.1314400000003314E-3</c:v>
                </c:pt>
                <c:pt idx="56573">
                  <c:v>1.1314600000003315E-3</c:v>
                </c:pt>
                <c:pt idx="56574">
                  <c:v>1.1314800000003316E-3</c:v>
                </c:pt>
                <c:pt idx="56575">
                  <c:v>1.1315000000003317E-3</c:v>
                </c:pt>
                <c:pt idx="56576">
                  <c:v>1.1315200000003318E-3</c:v>
                </c:pt>
                <c:pt idx="56577">
                  <c:v>1.1315400000003319E-3</c:v>
                </c:pt>
                <c:pt idx="56578">
                  <c:v>1.131560000000332E-3</c:v>
                </c:pt>
                <c:pt idx="56579">
                  <c:v>1.1315800000003321E-3</c:v>
                </c:pt>
                <c:pt idx="56580">
                  <c:v>1.1316000000003322E-3</c:v>
                </c:pt>
                <c:pt idx="56581">
                  <c:v>1.1316200000003323E-3</c:v>
                </c:pt>
                <c:pt idx="56582">
                  <c:v>1.1316400000003324E-3</c:v>
                </c:pt>
                <c:pt idx="56583">
                  <c:v>1.1316600000003325E-3</c:v>
                </c:pt>
                <c:pt idx="56584">
                  <c:v>1.1316800000003326E-3</c:v>
                </c:pt>
                <c:pt idx="56585">
                  <c:v>1.1317000000003327E-3</c:v>
                </c:pt>
                <c:pt idx="56586">
                  <c:v>1.1317200000003328E-3</c:v>
                </c:pt>
                <c:pt idx="56587">
                  <c:v>1.1317400000003329E-3</c:v>
                </c:pt>
                <c:pt idx="56588">
                  <c:v>1.131760000000333E-3</c:v>
                </c:pt>
                <c:pt idx="56589">
                  <c:v>1.131780000000333E-3</c:v>
                </c:pt>
                <c:pt idx="56590">
                  <c:v>1.1318000000003331E-3</c:v>
                </c:pt>
                <c:pt idx="56591">
                  <c:v>1.1318200000003332E-3</c:v>
                </c:pt>
                <c:pt idx="56592">
                  <c:v>1.1318400000003333E-3</c:v>
                </c:pt>
                <c:pt idx="56593">
                  <c:v>1.1318600000003334E-3</c:v>
                </c:pt>
                <c:pt idx="56594">
                  <c:v>1.1318800000003335E-3</c:v>
                </c:pt>
                <c:pt idx="56595">
                  <c:v>1.1319000000003336E-3</c:v>
                </c:pt>
                <c:pt idx="56596">
                  <c:v>1.1319200000003337E-3</c:v>
                </c:pt>
                <c:pt idx="56597">
                  <c:v>1.1319400000003338E-3</c:v>
                </c:pt>
                <c:pt idx="56598">
                  <c:v>1.1319600000003339E-3</c:v>
                </c:pt>
                <c:pt idx="56599">
                  <c:v>1.131980000000334E-3</c:v>
                </c:pt>
                <c:pt idx="56600">
                  <c:v>1.1320000000003341E-3</c:v>
                </c:pt>
                <c:pt idx="56601">
                  <c:v>1.1320200000003342E-3</c:v>
                </c:pt>
                <c:pt idx="56602">
                  <c:v>1.1320400000003343E-3</c:v>
                </c:pt>
                <c:pt idx="56603">
                  <c:v>1.1320600000003344E-3</c:v>
                </c:pt>
                <c:pt idx="56604">
                  <c:v>1.1320800000003345E-3</c:v>
                </c:pt>
                <c:pt idx="56605">
                  <c:v>1.1321000000003346E-3</c:v>
                </c:pt>
                <c:pt idx="56606">
                  <c:v>1.1321200000003347E-3</c:v>
                </c:pt>
                <c:pt idx="56607">
                  <c:v>1.1321400000003348E-3</c:v>
                </c:pt>
                <c:pt idx="56608">
                  <c:v>1.1321600000003349E-3</c:v>
                </c:pt>
                <c:pt idx="56609">
                  <c:v>1.132180000000335E-3</c:v>
                </c:pt>
                <c:pt idx="56610">
                  <c:v>1.1322000000003351E-3</c:v>
                </c:pt>
                <c:pt idx="56611">
                  <c:v>1.1322200000003352E-3</c:v>
                </c:pt>
                <c:pt idx="56612">
                  <c:v>1.1322400000003353E-3</c:v>
                </c:pt>
                <c:pt idx="56613">
                  <c:v>1.1322600000003354E-3</c:v>
                </c:pt>
                <c:pt idx="56614">
                  <c:v>1.1322800000003355E-3</c:v>
                </c:pt>
                <c:pt idx="56615">
                  <c:v>1.1323000000003356E-3</c:v>
                </c:pt>
                <c:pt idx="56616">
                  <c:v>1.1323200000003357E-3</c:v>
                </c:pt>
                <c:pt idx="56617">
                  <c:v>1.1323400000003358E-3</c:v>
                </c:pt>
                <c:pt idx="56618">
                  <c:v>1.1323600000003359E-3</c:v>
                </c:pt>
                <c:pt idx="56619">
                  <c:v>1.132380000000336E-3</c:v>
                </c:pt>
                <c:pt idx="56620">
                  <c:v>1.1324000000003361E-3</c:v>
                </c:pt>
                <c:pt idx="56621">
                  <c:v>1.1324200000003362E-3</c:v>
                </c:pt>
                <c:pt idx="56622">
                  <c:v>1.1324400000003363E-3</c:v>
                </c:pt>
                <c:pt idx="56623">
                  <c:v>1.1324600000003364E-3</c:v>
                </c:pt>
                <c:pt idx="56624">
                  <c:v>1.1324800000003365E-3</c:v>
                </c:pt>
                <c:pt idx="56625">
                  <c:v>1.1325000000003366E-3</c:v>
                </c:pt>
                <c:pt idx="56626">
                  <c:v>1.1325200000003367E-3</c:v>
                </c:pt>
                <c:pt idx="56627">
                  <c:v>1.1325400000003368E-3</c:v>
                </c:pt>
                <c:pt idx="56628">
                  <c:v>1.1325600000003369E-3</c:v>
                </c:pt>
                <c:pt idx="56629">
                  <c:v>1.132580000000337E-3</c:v>
                </c:pt>
                <c:pt idx="56630">
                  <c:v>1.1326000000003371E-3</c:v>
                </c:pt>
                <c:pt idx="56631">
                  <c:v>1.1326200000003372E-3</c:v>
                </c:pt>
                <c:pt idx="56632">
                  <c:v>1.1326400000003373E-3</c:v>
                </c:pt>
                <c:pt idx="56633">
                  <c:v>1.1326600000003374E-3</c:v>
                </c:pt>
                <c:pt idx="56634">
                  <c:v>1.1326800000003375E-3</c:v>
                </c:pt>
                <c:pt idx="56635">
                  <c:v>1.1327000000003376E-3</c:v>
                </c:pt>
                <c:pt idx="56636">
                  <c:v>1.1327200000003377E-3</c:v>
                </c:pt>
                <c:pt idx="56637">
                  <c:v>1.1327400000003378E-3</c:v>
                </c:pt>
                <c:pt idx="56638">
                  <c:v>1.1327600000003379E-3</c:v>
                </c:pt>
                <c:pt idx="56639">
                  <c:v>1.132780000000338E-3</c:v>
                </c:pt>
                <c:pt idx="56640">
                  <c:v>1.1328000000003381E-3</c:v>
                </c:pt>
                <c:pt idx="56641">
                  <c:v>1.1328200000003381E-3</c:v>
                </c:pt>
                <c:pt idx="56642">
                  <c:v>1.1328400000003382E-3</c:v>
                </c:pt>
                <c:pt idx="56643">
                  <c:v>1.1328600000003383E-3</c:v>
                </c:pt>
                <c:pt idx="56644">
                  <c:v>1.1328800000003384E-3</c:v>
                </c:pt>
                <c:pt idx="56645">
                  <c:v>1.1329000000003385E-3</c:v>
                </c:pt>
                <c:pt idx="56646">
                  <c:v>1.1329200000003386E-3</c:v>
                </c:pt>
                <c:pt idx="56647">
                  <c:v>1.1329400000003387E-3</c:v>
                </c:pt>
                <c:pt idx="56648">
                  <c:v>1.1329600000003388E-3</c:v>
                </c:pt>
                <c:pt idx="56649">
                  <c:v>1.1329800000003389E-3</c:v>
                </c:pt>
                <c:pt idx="56650">
                  <c:v>1.133000000000339E-3</c:v>
                </c:pt>
                <c:pt idx="56651">
                  <c:v>1.1330200000003391E-3</c:v>
                </c:pt>
                <c:pt idx="56652">
                  <c:v>1.1330400000003392E-3</c:v>
                </c:pt>
                <c:pt idx="56653">
                  <c:v>1.1330600000003393E-3</c:v>
                </c:pt>
                <c:pt idx="56654">
                  <c:v>1.1330800000003394E-3</c:v>
                </c:pt>
                <c:pt idx="56655">
                  <c:v>1.1331000000003395E-3</c:v>
                </c:pt>
                <c:pt idx="56656">
                  <c:v>1.1331200000003396E-3</c:v>
                </c:pt>
                <c:pt idx="56657">
                  <c:v>1.1331400000003397E-3</c:v>
                </c:pt>
                <c:pt idx="56658">
                  <c:v>1.1331600000003398E-3</c:v>
                </c:pt>
                <c:pt idx="56659">
                  <c:v>1.1331800000003399E-3</c:v>
                </c:pt>
                <c:pt idx="56660">
                  <c:v>1.13320000000034E-3</c:v>
                </c:pt>
                <c:pt idx="56661">
                  <c:v>1.1332200000003401E-3</c:v>
                </c:pt>
                <c:pt idx="56662">
                  <c:v>1.1332400000003402E-3</c:v>
                </c:pt>
                <c:pt idx="56663">
                  <c:v>1.1332600000003403E-3</c:v>
                </c:pt>
                <c:pt idx="56664">
                  <c:v>1.1332800000003404E-3</c:v>
                </c:pt>
                <c:pt idx="56665">
                  <c:v>1.1333000000003405E-3</c:v>
                </c:pt>
                <c:pt idx="56666">
                  <c:v>1.1333200000003406E-3</c:v>
                </c:pt>
                <c:pt idx="56667">
                  <c:v>1.1333400000003407E-3</c:v>
                </c:pt>
                <c:pt idx="56668">
                  <c:v>1.1333600000003408E-3</c:v>
                </c:pt>
                <c:pt idx="56669">
                  <c:v>1.1333800000003409E-3</c:v>
                </c:pt>
                <c:pt idx="56670">
                  <c:v>1.133400000000341E-3</c:v>
                </c:pt>
                <c:pt idx="56671">
                  <c:v>1.1334200000003411E-3</c:v>
                </c:pt>
                <c:pt idx="56672">
                  <c:v>1.1334400000003412E-3</c:v>
                </c:pt>
                <c:pt idx="56673">
                  <c:v>1.1334600000003413E-3</c:v>
                </c:pt>
                <c:pt idx="56674">
                  <c:v>1.1334800000003414E-3</c:v>
                </c:pt>
                <c:pt idx="56675">
                  <c:v>1.1335000000003415E-3</c:v>
                </c:pt>
                <c:pt idx="56676">
                  <c:v>1.1335200000003416E-3</c:v>
                </c:pt>
                <c:pt idx="56677">
                  <c:v>1.1335400000003417E-3</c:v>
                </c:pt>
                <c:pt idx="56678">
                  <c:v>1.1335600000003418E-3</c:v>
                </c:pt>
                <c:pt idx="56679">
                  <c:v>1.1335800000003419E-3</c:v>
                </c:pt>
                <c:pt idx="56680">
                  <c:v>1.133600000000342E-3</c:v>
                </c:pt>
                <c:pt idx="56681">
                  <c:v>1.1336200000003421E-3</c:v>
                </c:pt>
                <c:pt idx="56682">
                  <c:v>1.1336400000003422E-3</c:v>
                </c:pt>
                <c:pt idx="56683">
                  <c:v>1.1336600000003423E-3</c:v>
                </c:pt>
                <c:pt idx="56684">
                  <c:v>1.1336800000003424E-3</c:v>
                </c:pt>
                <c:pt idx="56685">
                  <c:v>1.1337000000003425E-3</c:v>
                </c:pt>
                <c:pt idx="56686">
                  <c:v>1.1337200000003426E-3</c:v>
                </c:pt>
                <c:pt idx="56687">
                  <c:v>1.1337400000003427E-3</c:v>
                </c:pt>
                <c:pt idx="56688">
                  <c:v>1.1337600000003428E-3</c:v>
                </c:pt>
                <c:pt idx="56689">
                  <c:v>1.1337800000003429E-3</c:v>
                </c:pt>
                <c:pt idx="56690">
                  <c:v>1.133800000000343E-3</c:v>
                </c:pt>
                <c:pt idx="56691">
                  <c:v>1.1338200000003431E-3</c:v>
                </c:pt>
                <c:pt idx="56692">
                  <c:v>1.1338400000003431E-3</c:v>
                </c:pt>
                <c:pt idx="56693">
                  <c:v>1.1338600000003432E-3</c:v>
                </c:pt>
                <c:pt idx="56694">
                  <c:v>1.1338800000003433E-3</c:v>
                </c:pt>
                <c:pt idx="56695">
                  <c:v>1.1339000000003434E-3</c:v>
                </c:pt>
                <c:pt idx="56696">
                  <c:v>1.1339200000003435E-3</c:v>
                </c:pt>
                <c:pt idx="56697">
                  <c:v>1.1339400000003436E-3</c:v>
                </c:pt>
                <c:pt idx="56698">
                  <c:v>1.1339600000003437E-3</c:v>
                </c:pt>
                <c:pt idx="56699">
                  <c:v>1.1339800000003438E-3</c:v>
                </c:pt>
                <c:pt idx="56700">
                  <c:v>1.1340000000003439E-3</c:v>
                </c:pt>
                <c:pt idx="56701">
                  <c:v>1.134020000000344E-3</c:v>
                </c:pt>
                <c:pt idx="56702">
                  <c:v>1.1340400000003441E-3</c:v>
                </c:pt>
                <c:pt idx="56703">
                  <c:v>1.1340600000003442E-3</c:v>
                </c:pt>
                <c:pt idx="56704">
                  <c:v>1.1340800000003443E-3</c:v>
                </c:pt>
                <c:pt idx="56705">
                  <c:v>1.1341000000003444E-3</c:v>
                </c:pt>
                <c:pt idx="56706">
                  <c:v>1.1341200000003445E-3</c:v>
                </c:pt>
                <c:pt idx="56707">
                  <c:v>1.1341400000003446E-3</c:v>
                </c:pt>
                <c:pt idx="56708">
                  <c:v>1.1341600000003447E-3</c:v>
                </c:pt>
                <c:pt idx="56709">
                  <c:v>1.1341800000003448E-3</c:v>
                </c:pt>
                <c:pt idx="56710">
                  <c:v>1.1342000000003449E-3</c:v>
                </c:pt>
                <c:pt idx="56711">
                  <c:v>1.134220000000345E-3</c:v>
                </c:pt>
                <c:pt idx="56712">
                  <c:v>1.1342400000003451E-3</c:v>
                </c:pt>
                <c:pt idx="56713">
                  <c:v>1.1342600000003452E-3</c:v>
                </c:pt>
                <c:pt idx="56714">
                  <c:v>1.1342800000003453E-3</c:v>
                </c:pt>
                <c:pt idx="56715">
                  <c:v>1.1343000000003454E-3</c:v>
                </c:pt>
                <c:pt idx="56716">
                  <c:v>1.1343200000003455E-3</c:v>
                </c:pt>
                <c:pt idx="56717">
                  <c:v>1.1343400000003456E-3</c:v>
                </c:pt>
                <c:pt idx="56718">
                  <c:v>1.1343600000003457E-3</c:v>
                </c:pt>
                <c:pt idx="56719">
                  <c:v>1.1343800000003458E-3</c:v>
                </c:pt>
                <c:pt idx="56720">
                  <c:v>1.1344000000003459E-3</c:v>
                </c:pt>
                <c:pt idx="56721">
                  <c:v>1.134420000000346E-3</c:v>
                </c:pt>
                <c:pt idx="56722">
                  <c:v>1.1344400000003461E-3</c:v>
                </c:pt>
                <c:pt idx="56723">
                  <c:v>1.1344600000003462E-3</c:v>
                </c:pt>
                <c:pt idx="56724">
                  <c:v>1.1344800000003463E-3</c:v>
                </c:pt>
                <c:pt idx="56725">
                  <c:v>1.1345000000003464E-3</c:v>
                </c:pt>
                <c:pt idx="56726">
                  <c:v>1.1345200000003465E-3</c:v>
                </c:pt>
                <c:pt idx="56727">
                  <c:v>1.1345400000003466E-3</c:v>
                </c:pt>
                <c:pt idx="56728">
                  <c:v>1.1345600000003467E-3</c:v>
                </c:pt>
                <c:pt idx="56729">
                  <c:v>1.1345800000003468E-3</c:v>
                </c:pt>
                <c:pt idx="56730">
                  <c:v>1.1346000000003469E-3</c:v>
                </c:pt>
                <c:pt idx="56731">
                  <c:v>1.134620000000347E-3</c:v>
                </c:pt>
                <c:pt idx="56732">
                  <c:v>1.1346400000003471E-3</c:v>
                </c:pt>
                <c:pt idx="56733">
                  <c:v>1.1346600000003472E-3</c:v>
                </c:pt>
                <c:pt idx="56734">
                  <c:v>1.1346800000003473E-3</c:v>
                </c:pt>
                <c:pt idx="56735">
                  <c:v>1.1347000000003474E-3</c:v>
                </c:pt>
                <c:pt idx="56736">
                  <c:v>1.1347200000003475E-3</c:v>
                </c:pt>
                <c:pt idx="56737">
                  <c:v>1.1347400000003476E-3</c:v>
                </c:pt>
                <c:pt idx="56738">
                  <c:v>1.1347600000003477E-3</c:v>
                </c:pt>
                <c:pt idx="56739">
                  <c:v>1.1347800000003478E-3</c:v>
                </c:pt>
                <c:pt idx="56740">
                  <c:v>1.1348000000003479E-3</c:v>
                </c:pt>
                <c:pt idx="56741">
                  <c:v>1.134820000000348E-3</c:v>
                </c:pt>
                <c:pt idx="56742">
                  <c:v>1.1348400000003481E-3</c:v>
                </c:pt>
                <c:pt idx="56743">
                  <c:v>1.1348600000003482E-3</c:v>
                </c:pt>
                <c:pt idx="56744">
                  <c:v>1.1348800000003482E-3</c:v>
                </c:pt>
                <c:pt idx="56745">
                  <c:v>1.1349000000003483E-3</c:v>
                </c:pt>
                <c:pt idx="56746">
                  <c:v>1.1349200000003484E-3</c:v>
                </c:pt>
                <c:pt idx="56747">
                  <c:v>1.1349400000003485E-3</c:v>
                </c:pt>
                <c:pt idx="56748">
                  <c:v>1.1349600000003486E-3</c:v>
                </c:pt>
                <c:pt idx="56749">
                  <c:v>1.1349800000003487E-3</c:v>
                </c:pt>
                <c:pt idx="56750">
                  <c:v>1.1350000000003488E-3</c:v>
                </c:pt>
                <c:pt idx="56751">
                  <c:v>1.1350200000003489E-3</c:v>
                </c:pt>
                <c:pt idx="56752">
                  <c:v>1.135040000000349E-3</c:v>
                </c:pt>
                <c:pt idx="56753">
                  <c:v>1.1350600000003491E-3</c:v>
                </c:pt>
                <c:pt idx="56754">
                  <c:v>1.1350800000003492E-3</c:v>
                </c:pt>
                <c:pt idx="56755">
                  <c:v>1.1351000000003493E-3</c:v>
                </c:pt>
                <c:pt idx="56756">
                  <c:v>1.1351200000003494E-3</c:v>
                </c:pt>
                <c:pt idx="56757">
                  <c:v>1.1351400000003495E-3</c:v>
                </c:pt>
                <c:pt idx="56758">
                  <c:v>1.1351600000003496E-3</c:v>
                </c:pt>
                <c:pt idx="56759">
                  <c:v>1.1351800000003497E-3</c:v>
                </c:pt>
                <c:pt idx="56760">
                  <c:v>1.1352000000003498E-3</c:v>
                </c:pt>
                <c:pt idx="56761">
                  <c:v>1.1352200000003499E-3</c:v>
                </c:pt>
                <c:pt idx="56762">
                  <c:v>1.13524000000035E-3</c:v>
                </c:pt>
                <c:pt idx="56763">
                  <c:v>1.1352600000003501E-3</c:v>
                </c:pt>
                <c:pt idx="56764">
                  <c:v>1.1352800000003502E-3</c:v>
                </c:pt>
                <c:pt idx="56765">
                  <c:v>1.1353000000003503E-3</c:v>
                </c:pt>
                <c:pt idx="56766">
                  <c:v>1.1353200000003504E-3</c:v>
                </c:pt>
                <c:pt idx="56767">
                  <c:v>1.1353400000003505E-3</c:v>
                </c:pt>
                <c:pt idx="56768">
                  <c:v>1.1353600000003506E-3</c:v>
                </c:pt>
                <c:pt idx="56769">
                  <c:v>1.1353800000003507E-3</c:v>
                </c:pt>
                <c:pt idx="56770">
                  <c:v>1.1354000000003508E-3</c:v>
                </c:pt>
                <c:pt idx="56771">
                  <c:v>1.1354200000003509E-3</c:v>
                </c:pt>
                <c:pt idx="56772">
                  <c:v>1.135440000000351E-3</c:v>
                </c:pt>
                <c:pt idx="56773">
                  <c:v>1.1354600000003511E-3</c:v>
                </c:pt>
                <c:pt idx="56774">
                  <c:v>1.1354800000003512E-3</c:v>
                </c:pt>
                <c:pt idx="56775">
                  <c:v>1.1355000000003513E-3</c:v>
                </c:pt>
                <c:pt idx="56776">
                  <c:v>1.1355200000003514E-3</c:v>
                </c:pt>
                <c:pt idx="56777">
                  <c:v>1.1355400000003515E-3</c:v>
                </c:pt>
                <c:pt idx="56778">
                  <c:v>1.1355600000003516E-3</c:v>
                </c:pt>
                <c:pt idx="56779">
                  <c:v>1.1355800000003517E-3</c:v>
                </c:pt>
                <c:pt idx="56780">
                  <c:v>1.1356000000003518E-3</c:v>
                </c:pt>
                <c:pt idx="56781">
                  <c:v>1.1356200000003519E-3</c:v>
                </c:pt>
                <c:pt idx="56782">
                  <c:v>1.135640000000352E-3</c:v>
                </c:pt>
                <c:pt idx="56783">
                  <c:v>1.1356600000003521E-3</c:v>
                </c:pt>
                <c:pt idx="56784">
                  <c:v>1.1356800000003522E-3</c:v>
                </c:pt>
                <c:pt idx="56785">
                  <c:v>1.1357000000003523E-3</c:v>
                </c:pt>
                <c:pt idx="56786">
                  <c:v>1.1357200000003524E-3</c:v>
                </c:pt>
                <c:pt idx="56787">
                  <c:v>1.1357400000003525E-3</c:v>
                </c:pt>
                <c:pt idx="56788">
                  <c:v>1.1357600000003526E-3</c:v>
                </c:pt>
                <c:pt idx="56789">
                  <c:v>1.1357800000003527E-3</c:v>
                </c:pt>
                <c:pt idx="56790">
                  <c:v>1.1358000000003528E-3</c:v>
                </c:pt>
                <c:pt idx="56791">
                  <c:v>1.1358200000003529E-3</c:v>
                </c:pt>
                <c:pt idx="56792">
                  <c:v>1.135840000000353E-3</c:v>
                </c:pt>
                <c:pt idx="56793">
                  <c:v>1.1358600000003531E-3</c:v>
                </c:pt>
                <c:pt idx="56794">
                  <c:v>1.1358800000003532E-3</c:v>
                </c:pt>
                <c:pt idx="56795">
                  <c:v>1.1359000000003533E-3</c:v>
                </c:pt>
                <c:pt idx="56796">
                  <c:v>1.1359200000003533E-3</c:v>
                </c:pt>
                <c:pt idx="56797">
                  <c:v>1.1359400000003534E-3</c:v>
                </c:pt>
                <c:pt idx="56798">
                  <c:v>1.1359600000003535E-3</c:v>
                </c:pt>
                <c:pt idx="56799">
                  <c:v>1.1359800000003536E-3</c:v>
                </c:pt>
                <c:pt idx="56800">
                  <c:v>1.1360000000003537E-3</c:v>
                </c:pt>
                <c:pt idx="56801">
                  <c:v>1.1360200000003538E-3</c:v>
                </c:pt>
                <c:pt idx="56802">
                  <c:v>1.1360400000003539E-3</c:v>
                </c:pt>
                <c:pt idx="56803">
                  <c:v>1.136060000000354E-3</c:v>
                </c:pt>
                <c:pt idx="56804">
                  <c:v>1.1360800000003541E-3</c:v>
                </c:pt>
                <c:pt idx="56805">
                  <c:v>1.1361000000003542E-3</c:v>
                </c:pt>
                <c:pt idx="56806">
                  <c:v>1.1361200000003543E-3</c:v>
                </c:pt>
                <c:pt idx="56807">
                  <c:v>1.1361400000003544E-3</c:v>
                </c:pt>
                <c:pt idx="56808">
                  <c:v>1.1361600000003545E-3</c:v>
                </c:pt>
                <c:pt idx="56809">
                  <c:v>1.1361800000003546E-3</c:v>
                </c:pt>
                <c:pt idx="56810">
                  <c:v>1.1362000000003547E-3</c:v>
                </c:pt>
                <c:pt idx="56811">
                  <c:v>1.1362200000003548E-3</c:v>
                </c:pt>
                <c:pt idx="56812">
                  <c:v>1.1362400000003549E-3</c:v>
                </c:pt>
                <c:pt idx="56813">
                  <c:v>1.136260000000355E-3</c:v>
                </c:pt>
                <c:pt idx="56814">
                  <c:v>1.1362800000003551E-3</c:v>
                </c:pt>
                <c:pt idx="56815">
                  <c:v>1.1363000000003552E-3</c:v>
                </c:pt>
                <c:pt idx="56816">
                  <c:v>1.1363200000003553E-3</c:v>
                </c:pt>
                <c:pt idx="56817">
                  <c:v>1.1363400000003554E-3</c:v>
                </c:pt>
                <c:pt idx="56818">
                  <c:v>1.1363600000003555E-3</c:v>
                </c:pt>
                <c:pt idx="56819">
                  <c:v>1.1363800000003556E-3</c:v>
                </c:pt>
                <c:pt idx="56820">
                  <c:v>1.1364000000003557E-3</c:v>
                </c:pt>
                <c:pt idx="56821">
                  <c:v>1.1364200000003558E-3</c:v>
                </c:pt>
                <c:pt idx="56822">
                  <c:v>1.1364400000003559E-3</c:v>
                </c:pt>
                <c:pt idx="56823">
                  <c:v>1.136460000000356E-3</c:v>
                </c:pt>
                <c:pt idx="56824">
                  <c:v>1.1364800000003561E-3</c:v>
                </c:pt>
                <c:pt idx="56825">
                  <c:v>1.1365000000003562E-3</c:v>
                </c:pt>
                <c:pt idx="56826">
                  <c:v>1.1365200000003563E-3</c:v>
                </c:pt>
                <c:pt idx="56827">
                  <c:v>1.1365400000003564E-3</c:v>
                </c:pt>
                <c:pt idx="56828">
                  <c:v>1.1365600000003565E-3</c:v>
                </c:pt>
                <c:pt idx="56829">
                  <c:v>1.1365800000003566E-3</c:v>
                </c:pt>
                <c:pt idx="56830">
                  <c:v>1.1366000000003567E-3</c:v>
                </c:pt>
                <c:pt idx="56831">
                  <c:v>1.1366200000003568E-3</c:v>
                </c:pt>
                <c:pt idx="56832">
                  <c:v>1.1366400000003569E-3</c:v>
                </c:pt>
                <c:pt idx="56833">
                  <c:v>1.136660000000357E-3</c:v>
                </c:pt>
                <c:pt idx="56834">
                  <c:v>1.1366800000003571E-3</c:v>
                </c:pt>
                <c:pt idx="56835">
                  <c:v>1.1367000000003572E-3</c:v>
                </c:pt>
                <c:pt idx="56836">
                  <c:v>1.1367200000003573E-3</c:v>
                </c:pt>
                <c:pt idx="56837">
                  <c:v>1.1367400000003574E-3</c:v>
                </c:pt>
                <c:pt idx="56838">
                  <c:v>1.1367600000003575E-3</c:v>
                </c:pt>
                <c:pt idx="56839">
                  <c:v>1.1367800000003576E-3</c:v>
                </c:pt>
                <c:pt idx="56840">
                  <c:v>1.1368000000003577E-3</c:v>
                </c:pt>
                <c:pt idx="56841">
                  <c:v>1.1368200000003578E-3</c:v>
                </c:pt>
                <c:pt idx="56842">
                  <c:v>1.1368400000003579E-3</c:v>
                </c:pt>
                <c:pt idx="56843">
                  <c:v>1.136860000000358E-3</c:v>
                </c:pt>
                <c:pt idx="56844">
                  <c:v>1.1368800000003581E-3</c:v>
                </c:pt>
                <c:pt idx="56845">
                  <c:v>1.1369000000003582E-3</c:v>
                </c:pt>
                <c:pt idx="56846">
                  <c:v>1.1369200000003583E-3</c:v>
                </c:pt>
                <c:pt idx="56847">
                  <c:v>1.1369400000003583E-3</c:v>
                </c:pt>
                <c:pt idx="56848">
                  <c:v>1.1369600000003584E-3</c:v>
                </c:pt>
                <c:pt idx="56849">
                  <c:v>1.1369800000003585E-3</c:v>
                </c:pt>
                <c:pt idx="56850">
                  <c:v>1.1370000000003586E-3</c:v>
                </c:pt>
                <c:pt idx="56851">
                  <c:v>1.1370200000003587E-3</c:v>
                </c:pt>
                <c:pt idx="56852">
                  <c:v>1.1370400000003588E-3</c:v>
                </c:pt>
                <c:pt idx="56853">
                  <c:v>1.1370600000003589E-3</c:v>
                </c:pt>
                <c:pt idx="56854">
                  <c:v>1.137080000000359E-3</c:v>
                </c:pt>
                <c:pt idx="56855">
                  <c:v>1.1371000000003591E-3</c:v>
                </c:pt>
                <c:pt idx="56856">
                  <c:v>1.1371200000003592E-3</c:v>
                </c:pt>
                <c:pt idx="56857">
                  <c:v>1.1371400000003593E-3</c:v>
                </c:pt>
                <c:pt idx="56858">
                  <c:v>1.1371600000003594E-3</c:v>
                </c:pt>
                <c:pt idx="56859">
                  <c:v>1.1371800000003595E-3</c:v>
                </c:pt>
                <c:pt idx="56860">
                  <c:v>1.1372000000003596E-3</c:v>
                </c:pt>
                <c:pt idx="56861">
                  <c:v>1.1372200000003597E-3</c:v>
                </c:pt>
                <c:pt idx="56862">
                  <c:v>1.1372400000003598E-3</c:v>
                </c:pt>
                <c:pt idx="56863">
                  <c:v>1.1372600000003599E-3</c:v>
                </c:pt>
                <c:pt idx="56864">
                  <c:v>1.13728000000036E-3</c:v>
                </c:pt>
                <c:pt idx="56865">
                  <c:v>1.1373000000003601E-3</c:v>
                </c:pt>
                <c:pt idx="56866">
                  <c:v>1.1373200000003602E-3</c:v>
                </c:pt>
                <c:pt idx="56867">
                  <c:v>1.1373400000003603E-3</c:v>
                </c:pt>
                <c:pt idx="56868">
                  <c:v>1.1373600000003604E-3</c:v>
                </c:pt>
                <c:pt idx="56869">
                  <c:v>1.1373800000003605E-3</c:v>
                </c:pt>
                <c:pt idx="56870">
                  <c:v>1.1374000000003606E-3</c:v>
                </c:pt>
                <c:pt idx="56871">
                  <c:v>1.1374200000003607E-3</c:v>
                </c:pt>
                <c:pt idx="56872">
                  <c:v>1.1374400000003608E-3</c:v>
                </c:pt>
                <c:pt idx="56873">
                  <c:v>1.1374600000003609E-3</c:v>
                </c:pt>
                <c:pt idx="56874">
                  <c:v>1.137480000000361E-3</c:v>
                </c:pt>
                <c:pt idx="56875">
                  <c:v>1.1375000000003611E-3</c:v>
                </c:pt>
                <c:pt idx="56876">
                  <c:v>1.1375200000003612E-3</c:v>
                </c:pt>
                <c:pt idx="56877">
                  <c:v>1.1375400000003613E-3</c:v>
                </c:pt>
                <c:pt idx="56878">
                  <c:v>1.1375600000003614E-3</c:v>
                </c:pt>
                <c:pt idx="56879">
                  <c:v>1.1375800000003615E-3</c:v>
                </c:pt>
                <c:pt idx="56880">
                  <c:v>1.1376000000003616E-3</c:v>
                </c:pt>
                <c:pt idx="56881">
                  <c:v>1.1376200000003617E-3</c:v>
                </c:pt>
                <c:pt idx="56882">
                  <c:v>1.1376400000003618E-3</c:v>
                </c:pt>
                <c:pt idx="56883">
                  <c:v>1.1376600000003619E-3</c:v>
                </c:pt>
                <c:pt idx="56884">
                  <c:v>1.137680000000362E-3</c:v>
                </c:pt>
                <c:pt idx="56885">
                  <c:v>1.1377000000003621E-3</c:v>
                </c:pt>
                <c:pt idx="56886">
                  <c:v>1.1377200000003622E-3</c:v>
                </c:pt>
                <c:pt idx="56887">
                  <c:v>1.1377400000003623E-3</c:v>
                </c:pt>
                <c:pt idx="56888">
                  <c:v>1.1377600000003624E-3</c:v>
                </c:pt>
                <c:pt idx="56889">
                  <c:v>1.1377800000003625E-3</c:v>
                </c:pt>
                <c:pt idx="56890">
                  <c:v>1.1378000000003626E-3</c:v>
                </c:pt>
                <c:pt idx="56891">
                  <c:v>1.1378200000003627E-3</c:v>
                </c:pt>
                <c:pt idx="56892">
                  <c:v>1.1378400000003628E-3</c:v>
                </c:pt>
                <c:pt idx="56893">
                  <c:v>1.1378600000003629E-3</c:v>
                </c:pt>
                <c:pt idx="56894">
                  <c:v>1.137880000000363E-3</c:v>
                </c:pt>
                <c:pt idx="56895">
                  <c:v>1.1379000000003631E-3</c:v>
                </c:pt>
                <c:pt idx="56896">
                  <c:v>1.1379200000003632E-3</c:v>
                </c:pt>
                <c:pt idx="56897">
                  <c:v>1.1379400000003633E-3</c:v>
                </c:pt>
                <c:pt idx="56898">
                  <c:v>1.1379600000003634E-3</c:v>
                </c:pt>
                <c:pt idx="56899">
                  <c:v>1.1379800000003634E-3</c:v>
                </c:pt>
                <c:pt idx="56900">
                  <c:v>1.1380000000003635E-3</c:v>
                </c:pt>
                <c:pt idx="56901">
                  <c:v>1.1380200000003636E-3</c:v>
                </c:pt>
                <c:pt idx="56902">
                  <c:v>1.1380400000003637E-3</c:v>
                </c:pt>
                <c:pt idx="56903">
                  <c:v>1.1380600000003638E-3</c:v>
                </c:pt>
                <c:pt idx="56904">
                  <c:v>1.1380800000003639E-3</c:v>
                </c:pt>
                <c:pt idx="56905">
                  <c:v>1.138100000000364E-3</c:v>
                </c:pt>
                <c:pt idx="56906">
                  <c:v>1.1381200000003641E-3</c:v>
                </c:pt>
                <c:pt idx="56907">
                  <c:v>1.1381400000003642E-3</c:v>
                </c:pt>
                <c:pt idx="56908">
                  <c:v>1.1381600000003643E-3</c:v>
                </c:pt>
                <c:pt idx="56909">
                  <c:v>1.1381800000003644E-3</c:v>
                </c:pt>
                <c:pt idx="56910">
                  <c:v>1.1382000000003645E-3</c:v>
                </c:pt>
                <c:pt idx="56911">
                  <c:v>1.1382200000003646E-3</c:v>
                </c:pt>
                <c:pt idx="56912">
                  <c:v>1.1382400000003647E-3</c:v>
                </c:pt>
                <c:pt idx="56913">
                  <c:v>1.1382600000003648E-3</c:v>
                </c:pt>
                <c:pt idx="56914">
                  <c:v>1.1382800000003649E-3</c:v>
                </c:pt>
                <c:pt idx="56915">
                  <c:v>1.138300000000365E-3</c:v>
                </c:pt>
                <c:pt idx="56916">
                  <c:v>1.1383200000003651E-3</c:v>
                </c:pt>
                <c:pt idx="56917">
                  <c:v>1.1383400000003652E-3</c:v>
                </c:pt>
                <c:pt idx="56918">
                  <c:v>1.1383600000003653E-3</c:v>
                </c:pt>
                <c:pt idx="56919">
                  <c:v>1.1383800000003654E-3</c:v>
                </c:pt>
                <c:pt idx="56920">
                  <c:v>1.1384000000003655E-3</c:v>
                </c:pt>
                <c:pt idx="56921">
                  <c:v>1.1384200000003656E-3</c:v>
                </c:pt>
                <c:pt idx="56922">
                  <c:v>1.1384400000003657E-3</c:v>
                </c:pt>
                <c:pt idx="56923">
                  <c:v>1.1384600000003658E-3</c:v>
                </c:pt>
                <c:pt idx="56924">
                  <c:v>1.1384800000003659E-3</c:v>
                </c:pt>
                <c:pt idx="56925">
                  <c:v>1.138500000000366E-3</c:v>
                </c:pt>
                <c:pt idx="56926">
                  <c:v>1.1385200000003661E-3</c:v>
                </c:pt>
                <c:pt idx="56927">
                  <c:v>1.1385400000003662E-3</c:v>
                </c:pt>
                <c:pt idx="56928">
                  <c:v>1.1385600000003663E-3</c:v>
                </c:pt>
                <c:pt idx="56929">
                  <c:v>1.1385800000003664E-3</c:v>
                </c:pt>
                <c:pt idx="56930">
                  <c:v>1.1386000000003665E-3</c:v>
                </c:pt>
                <c:pt idx="56931">
                  <c:v>1.1386200000003666E-3</c:v>
                </c:pt>
                <c:pt idx="56932">
                  <c:v>1.1386400000003667E-3</c:v>
                </c:pt>
                <c:pt idx="56933">
                  <c:v>1.1386600000003668E-3</c:v>
                </c:pt>
                <c:pt idx="56934">
                  <c:v>1.1386800000003669E-3</c:v>
                </c:pt>
                <c:pt idx="56935">
                  <c:v>1.138700000000367E-3</c:v>
                </c:pt>
                <c:pt idx="56936">
                  <c:v>1.1387200000003671E-3</c:v>
                </c:pt>
                <c:pt idx="56937">
                  <c:v>1.1387400000003672E-3</c:v>
                </c:pt>
                <c:pt idx="56938">
                  <c:v>1.1387600000003673E-3</c:v>
                </c:pt>
                <c:pt idx="56939">
                  <c:v>1.1387800000003674E-3</c:v>
                </c:pt>
                <c:pt idx="56940">
                  <c:v>1.1388000000003675E-3</c:v>
                </c:pt>
                <c:pt idx="56941">
                  <c:v>1.1388200000003676E-3</c:v>
                </c:pt>
                <c:pt idx="56942">
                  <c:v>1.1388400000003677E-3</c:v>
                </c:pt>
                <c:pt idx="56943">
                  <c:v>1.1388600000003678E-3</c:v>
                </c:pt>
                <c:pt idx="56944">
                  <c:v>1.1388800000003679E-3</c:v>
                </c:pt>
                <c:pt idx="56945">
                  <c:v>1.138900000000368E-3</c:v>
                </c:pt>
                <c:pt idx="56946">
                  <c:v>1.1389200000003681E-3</c:v>
                </c:pt>
                <c:pt idx="56947">
                  <c:v>1.1389400000003682E-3</c:v>
                </c:pt>
                <c:pt idx="56948">
                  <c:v>1.1389600000003683E-3</c:v>
                </c:pt>
                <c:pt idx="56949">
                  <c:v>1.1389800000003684E-3</c:v>
                </c:pt>
                <c:pt idx="56950">
                  <c:v>1.1390000000003685E-3</c:v>
                </c:pt>
                <c:pt idx="56951">
                  <c:v>1.1390200000003685E-3</c:v>
                </c:pt>
                <c:pt idx="56952">
                  <c:v>1.1390400000003686E-3</c:v>
                </c:pt>
                <c:pt idx="56953">
                  <c:v>1.1390600000003687E-3</c:v>
                </c:pt>
                <c:pt idx="56954">
                  <c:v>1.1390800000003688E-3</c:v>
                </c:pt>
                <c:pt idx="56955">
                  <c:v>1.1391000000003689E-3</c:v>
                </c:pt>
                <c:pt idx="56956">
                  <c:v>1.139120000000369E-3</c:v>
                </c:pt>
                <c:pt idx="56957">
                  <c:v>1.1391400000003691E-3</c:v>
                </c:pt>
                <c:pt idx="56958">
                  <c:v>1.1391600000003692E-3</c:v>
                </c:pt>
                <c:pt idx="56959">
                  <c:v>1.1391800000003693E-3</c:v>
                </c:pt>
                <c:pt idx="56960">
                  <c:v>1.1392000000003694E-3</c:v>
                </c:pt>
                <c:pt idx="56961">
                  <c:v>1.1392200000003695E-3</c:v>
                </c:pt>
                <c:pt idx="56962">
                  <c:v>1.1392400000003696E-3</c:v>
                </c:pt>
                <c:pt idx="56963">
                  <c:v>1.1392600000003697E-3</c:v>
                </c:pt>
                <c:pt idx="56964">
                  <c:v>1.1392800000003698E-3</c:v>
                </c:pt>
                <c:pt idx="56965">
                  <c:v>1.1393000000003699E-3</c:v>
                </c:pt>
                <c:pt idx="56966">
                  <c:v>1.13932000000037E-3</c:v>
                </c:pt>
                <c:pt idx="56967">
                  <c:v>1.1393400000003701E-3</c:v>
                </c:pt>
                <c:pt idx="56968">
                  <c:v>1.1393600000003702E-3</c:v>
                </c:pt>
                <c:pt idx="56969">
                  <c:v>1.1393800000003703E-3</c:v>
                </c:pt>
                <c:pt idx="56970">
                  <c:v>1.1394000000003704E-3</c:v>
                </c:pt>
                <c:pt idx="56971">
                  <c:v>1.1394200000003705E-3</c:v>
                </c:pt>
                <c:pt idx="56972">
                  <c:v>1.1394400000003706E-3</c:v>
                </c:pt>
                <c:pt idx="56973">
                  <c:v>1.1394600000003707E-3</c:v>
                </c:pt>
                <c:pt idx="56974">
                  <c:v>1.1394800000003708E-3</c:v>
                </c:pt>
                <c:pt idx="56975">
                  <c:v>1.1395000000003709E-3</c:v>
                </c:pt>
                <c:pt idx="56976">
                  <c:v>1.139520000000371E-3</c:v>
                </c:pt>
                <c:pt idx="56977">
                  <c:v>1.1395400000003711E-3</c:v>
                </c:pt>
                <c:pt idx="56978">
                  <c:v>1.1395600000003712E-3</c:v>
                </c:pt>
                <c:pt idx="56979">
                  <c:v>1.1395800000003713E-3</c:v>
                </c:pt>
                <c:pt idx="56980">
                  <c:v>1.1396000000003714E-3</c:v>
                </c:pt>
                <c:pt idx="56981">
                  <c:v>1.1396200000003715E-3</c:v>
                </c:pt>
                <c:pt idx="56982">
                  <c:v>1.1396400000003716E-3</c:v>
                </c:pt>
                <c:pt idx="56983">
                  <c:v>1.1396600000003717E-3</c:v>
                </c:pt>
                <c:pt idx="56984">
                  <c:v>1.1396800000003718E-3</c:v>
                </c:pt>
                <c:pt idx="56985">
                  <c:v>1.1397000000003719E-3</c:v>
                </c:pt>
                <c:pt idx="56986">
                  <c:v>1.139720000000372E-3</c:v>
                </c:pt>
                <c:pt idx="56987">
                  <c:v>1.1397400000003721E-3</c:v>
                </c:pt>
                <c:pt idx="56988">
                  <c:v>1.1397600000003722E-3</c:v>
                </c:pt>
                <c:pt idx="56989">
                  <c:v>1.1397800000003723E-3</c:v>
                </c:pt>
                <c:pt idx="56990">
                  <c:v>1.1398000000003724E-3</c:v>
                </c:pt>
                <c:pt idx="56991">
                  <c:v>1.1398200000003725E-3</c:v>
                </c:pt>
                <c:pt idx="56992">
                  <c:v>1.1398400000003726E-3</c:v>
                </c:pt>
                <c:pt idx="56993">
                  <c:v>1.1398600000003727E-3</c:v>
                </c:pt>
                <c:pt idx="56994">
                  <c:v>1.1398800000003728E-3</c:v>
                </c:pt>
                <c:pt idx="56995">
                  <c:v>1.1399000000003729E-3</c:v>
                </c:pt>
                <c:pt idx="56996">
                  <c:v>1.139920000000373E-3</c:v>
                </c:pt>
                <c:pt idx="56997">
                  <c:v>1.1399400000003731E-3</c:v>
                </c:pt>
                <c:pt idx="56998">
                  <c:v>1.1399600000003732E-3</c:v>
                </c:pt>
                <c:pt idx="56999">
                  <c:v>1.1399800000003733E-3</c:v>
                </c:pt>
                <c:pt idx="57000">
                  <c:v>1.1400000000003734E-3</c:v>
                </c:pt>
                <c:pt idx="57001">
                  <c:v>1.1400200000003735E-3</c:v>
                </c:pt>
                <c:pt idx="57002">
                  <c:v>1.1400400000003735E-3</c:v>
                </c:pt>
                <c:pt idx="57003">
                  <c:v>1.1400600000003736E-3</c:v>
                </c:pt>
                <c:pt idx="57004">
                  <c:v>1.1400800000003737E-3</c:v>
                </c:pt>
                <c:pt idx="57005">
                  <c:v>1.1401000000003738E-3</c:v>
                </c:pt>
                <c:pt idx="57006">
                  <c:v>1.1401200000003739E-3</c:v>
                </c:pt>
                <c:pt idx="57007">
                  <c:v>1.140140000000374E-3</c:v>
                </c:pt>
                <c:pt idx="57008">
                  <c:v>1.1401600000003741E-3</c:v>
                </c:pt>
                <c:pt idx="57009">
                  <c:v>1.1401800000003742E-3</c:v>
                </c:pt>
                <c:pt idx="57010">
                  <c:v>1.1402000000003743E-3</c:v>
                </c:pt>
                <c:pt idx="57011">
                  <c:v>1.1402200000003744E-3</c:v>
                </c:pt>
                <c:pt idx="57012">
                  <c:v>1.1402400000003745E-3</c:v>
                </c:pt>
                <c:pt idx="57013">
                  <c:v>1.1402600000003746E-3</c:v>
                </c:pt>
                <c:pt idx="57014">
                  <c:v>1.1402800000003747E-3</c:v>
                </c:pt>
                <c:pt idx="57015">
                  <c:v>1.1403000000003748E-3</c:v>
                </c:pt>
                <c:pt idx="57016">
                  <c:v>1.1403200000003749E-3</c:v>
                </c:pt>
                <c:pt idx="57017">
                  <c:v>1.140340000000375E-3</c:v>
                </c:pt>
                <c:pt idx="57018">
                  <c:v>1.1403600000003751E-3</c:v>
                </c:pt>
                <c:pt idx="57019">
                  <c:v>1.1403800000003752E-3</c:v>
                </c:pt>
                <c:pt idx="57020">
                  <c:v>1.1404000000003753E-3</c:v>
                </c:pt>
                <c:pt idx="57021">
                  <c:v>1.1404200000003754E-3</c:v>
                </c:pt>
                <c:pt idx="57022">
                  <c:v>1.1404400000003755E-3</c:v>
                </c:pt>
                <c:pt idx="57023">
                  <c:v>1.1404600000003756E-3</c:v>
                </c:pt>
                <c:pt idx="57024">
                  <c:v>1.1404800000003757E-3</c:v>
                </c:pt>
                <c:pt idx="57025">
                  <c:v>1.1405000000003758E-3</c:v>
                </c:pt>
                <c:pt idx="57026">
                  <c:v>1.1405200000003759E-3</c:v>
                </c:pt>
                <c:pt idx="57027">
                  <c:v>1.140540000000376E-3</c:v>
                </c:pt>
                <c:pt idx="57028">
                  <c:v>1.1405600000003761E-3</c:v>
                </c:pt>
                <c:pt idx="57029">
                  <c:v>1.1405800000003762E-3</c:v>
                </c:pt>
                <c:pt idx="57030">
                  <c:v>1.1406000000003763E-3</c:v>
                </c:pt>
                <c:pt idx="57031">
                  <c:v>1.1406200000003764E-3</c:v>
                </c:pt>
                <c:pt idx="57032">
                  <c:v>1.1406400000003765E-3</c:v>
                </c:pt>
                <c:pt idx="57033">
                  <c:v>1.1406600000003766E-3</c:v>
                </c:pt>
                <c:pt idx="57034">
                  <c:v>1.1406800000003767E-3</c:v>
                </c:pt>
                <c:pt idx="57035">
                  <c:v>1.1407000000003768E-3</c:v>
                </c:pt>
                <c:pt idx="57036">
                  <c:v>1.1407200000003769E-3</c:v>
                </c:pt>
                <c:pt idx="57037">
                  <c:v>1.140740000000377E-3</c:v>
                </c:pt>
                <c:pt idx="57038">
                  <c:v>1.1407600000003771E-3</c:v>
                </c:pt>
                <c:pt idx="57039">
                  <c:v>1.1407800000003772E-3</c:v>
                </c:pt>
                <c:pt idx="57040">
                  <c:v>1.1408000000003773E-3</c:v>
                </c:pt>
                <c:pt idx="57041">
                  <c:v>1.1408200000003774E-3</c:v>
                </c:pt>
                <c:pt idx="57042">
                  <c:v>1.1408400000003775E-3</c:v>
                </c:pt>
                <c:pt idx="57043">
                  <c:v>1.1408600000003776E-3</c:v>
                </c:pt>
                <c:pt idx="57044">
                  <c:v>1.1408800000003777E-3</c:v>
                </c:pt>
                <c:pt idx="57045">
                  <c:v>1.1409000000003778E-3</c:v>
                </c:pt>
                <c:pt idx="57046">
                  <c:v>1.1409200000003779E-3</c:v>
                </c:pt>
                <c:pt idx="57047">
                  <c:v>1.140940000000378E-3</c:v>
                </c:pt>
                <c:pt idx="57048">
                  <c:v>1.1409600000003781E-3</c:v>
                </c:pt>
                <c:pt idx="57049">
                  <c:v>1.1409800000003782E-3</c:v>
                </c:pt>
                <c:pt idx="57050">
                  <c:v>1.1410000000003783E-3</c:v>
                </c:pt>
                <c:pt idx="57051">
                  <c:v>1.1410200000003784E-3</c:v>
                </c:pt>
                <c:pt idx="57052">
                  <c:v>1.1410400000003785E-3</c:v>
                </c:pt>
                <c:pt idx="57053">
                  <c:v>1.1410600000003786E-3</c:v>
                </c:pt>
                <c:pt idx="57054">
                  <c:v>1.1410800000003786E-3</c:v>
                </c:pt>
                <c:pt idx="57055">
                  <c:v>1.1411000000003787E-3</c:v>
                </c:pt>
                <c:pt idx="57056">
                  <c:v>1.1411200000003788E-3</c:v>
                </c:pt>
                <c:pt idx="57057">
                  <c:v>1.1411400000003789E-3</c:v>
                </c:pt>
                <c:pt idx="57058">
                  <c:v>1.141160000000379E-3</c:v>
                </c:pt>
                <c:pt idx="57059">
                  <c:v>1.1411800000003791E-3</c:v>
                </c:pt>
                <c:pt idx="57060">
                  <c:v>1.1412000000003792E-3</c:v>
                </c:pt>
                <c:pt idx="57061">
                  <c:v>1.1412200000003793E-3</c:v>
                </c:pt>
                <c:pt idx="57062">
                  <c:v>1.1412400000003794E-3</c:v>
                </c:pt>
                <c:pt idx="57063">
                  <c:v>1.1412600000003795E-3</c:v>
                </c:pt>
                <c:pt idx="57064">
                  <c:v>1.1412800000003796E-3</c:v>
                </c:pt>
                <c:pt idx="57065">
                  <c:v>1.1413000000003797E-3</c:v>
                </c:pt>
                <c:pt idx="57066">
                  <c:v>1.1413200000003798E-3</c:v>
                </c:pt>
                <c:pt idx="57067">
                  <c:v>1.1413400000003799E-3</c:v>
                </c:pt>
                <c:pt idx="57068">
                  <c:v>1.14136000000038E-3</c:v>
                </c:pt>
                <c:pt idx="57069">
                  <c:v>1.1413800000003801E-3</c:v>
                </c:pt>
                <c:pt idx="57070">
                  <c:v>1.1414000000003802E-3</c:v>
                </c:pt>
                <c:pt idx="57071">
                  <c:v>1.1414200000003803E-3</c:v>
                </c:pt>
                <c:pt idx="57072">
                  <c:v>1.1414400000003804E-3</c:v>
                </c:pt>
                <c:pt idx="57073">
                  <c:v>1.1414600000003805E-3</c:v>
                </c:pt>
                <c:pt idx="57074">
                  <c:v>1.1414800000003806E-3</c:v>
                </c:pt>
                <c:pt idx="57075">
                  <c:v>1.1415000000003807E-3</c:v>
                </c:pt>
                <c:pt idx="57076">
                  <c:v>1.1415200000003808E-3</c:v>
                </c:pt>
                <c:pt idx="57077">
                  <c:v>1.1415400000003809E-3</c:v>
                </c:pt>
                <c:pt idx="57078">
                  <c:v>1.141560000000381E-3</c:v>
                </c:pt>
                <c:pt idx="57079">
                  <c:v>1.1415800000003811E-3</c:v>
                </c:pt>
                <c:pt idx="57080">
                  <c:v>1.1416000000003812E-3</c:v>
                </c:pt>
                <c:pt idx="57081">
                  <c:v>1.1416200000003813E-3</c:v>
                </c:pt>
                <c:pt idx="57082">
                  <c:v>1.1416400000003814E-3</c:v>
                </c:pt>
                <c:pt idx="57083">
                  <c:v>1.1416600000003815E-3</c:v>
                </c:pt>
                <c:pt idx="57084">
                  <c:v>1.1416800000003816E-3</c:v>
                </c:pt>
                <c:pt idx="57085">
                  <c:v>1.1417000000003817E-3</c:v>
                </c:pt>
                <c:pt idx="57086">
                  <c:v>1.1417200000003818E-3</c:v>
                </c:pt>
                <c:pt idx="57087">
                  <c:v>1.1417400000003819E-3</c:v>
                </c:pt>
                <c:pt idx="57088">
                  <c:v>1.141760000000382E-3</c:v>
                </c:pt>
                <c:pt idx="57089">
                  <c:v>1.1417800000003821E-3</c:v>
                </c:pt>
                <c:pt idx="57090">
                  <c:v>1.1418000000003822E-3</c:v>
                </c:pt>
                <c:pt idx="57091">
                  <c:v>1.1418200000003823E-3</c:v>
                </c:pt>
                <c:pt idx="57092">
                  <c:v>1.1418400000003824E-3</c:v>
                </c:pt>
                <c:pt idx="57093">
                  <c:v>1.1418600000003825E-3</c:v>
                </c:pt>
                <c:pt idx="57094">
                  <c:v>1.1418800000003826E-3</c:v>
                </c:pt>
                <c:pt idx="57095">
                  <c:v>1.1419000000003827E-3</c:v>
                </c:pt>
                <c:pt idx="57096">
                  <c:v>1.1419200000003828E-3</c:v>
                </c:pt>
                <c:pt idx="57097">
                  <c:v>1.1419400000003829E-3</c:v>
                </c:pt>
                <c:pt idx="57098">
                  <c:v>1.141960000000383E-3</c:v>
                </c:pt>
                <c:pt idx="57099">
                  <c:v>1.1419800000003831E-3</c:v>
                </c:pt>
                <c:pt idx="57100">
                  <c:v>1.1420000000003832E-3</c:v>
                </c:pt>
                <c:pt idx="57101">
                  <c:v>1.1420200000003833E-3</c:v>
                </c:pt>
                <c:pt idx="57102">
                  <c:v>1.1420400000003834E-3</c:v>
                </c:pt>
                <c:pt idx="57103">
                  <c:v>1.1420600000003835E-3</c:v>
                </c:pt>
                <c:pt idx="57104">
                  <c:v>1.1420800000003836E-3</c:v>
                </c:pt>
                <c:pt idx="57105">
                  <c:v>1.1421000000003837E-3</c:v>
                </c:pt>
                <c:pt idx="57106">
                  <c:v>1.1421200000003837E-3</c:v>
                </c:pt>
                <c:pt idx="57107">
                  <c:v>1.1421400000003838E-3</c:v>
                </c:pt>
                <c:pt idx="57108">
                  <c:v>1.1421600000003839E-3</c:v>
                </c:pt>
                <c:pt idx="57109">
                  <c:v>1.142180000000384E-3</c:v>
                </c:pt>
                <c:pt idx="57110">
                  <c:v>1.1422000000003841E-3</c:v>
                </c:pt>
                <c:pt idx="57111">
                  <c:v>1.1422200000003842E-3</c:v>
                </c:pt>
                <c:pt idx="57112">
                  <c:v>1.1422400000003843E-3</c:v>
                </c:pt>
                <c:pt idx="57113">
                  <c:v>1.1422600000003844E-3</c:v>
                </c:pt>
                <c:pt idx="57114">
                  <c:v>1.1422800000003845E-3</c:v>
                </c:pt>
                <c:pt idx="57115">
                  <c:v>1.1423000000003846E-3</c:v>
                </c:pt>
                <c:pt idx="57116">
                  <c:v>1.1423200000003847E-3</c:v>
                </c:pt>
                <c:pt idx="57117">
                  <c:v>1.1423400000003848E-3</c:v>
                </c:pt>
                <c:pt idx="57118">
                  <c:v>1.1423600000003849E-3</c:v>
                </c:pt>
                <c:pt idx="57119">
                  <c:v>1.142380000000385E-3</c:v>
                </c:pt>
                <c:pt idx="57120">
                  <c:v>1.1424000000003851E-3</c:v>
                </c:pt>
                <c:pt idx="57121">
                  <c:v>1.1424200000003852E-3</c:v>
                </c:pt>
                <c:pt idx="57122">
                  <c:v>1.1424400000003853E-3</c:v>
                </c:pt>
                <c:pt idx="57123">
                  <c:v>1.1424600000003854E-3</c:v>
                </c:pt>
                <c:pt idx="57124">
                  <c:v>1.1424800000003855E-3</c:v>
                </c:pt>
                <c:pt idx="57125">
                  <c:v>1.1425000000003856E-3</c:v>
                </c:pt>
                <c:pt idx="57126">
                  <c:v>1.1425200000003857E-3</c:v>
                </c:pt>
                <c:pt idx="57127">
                  <c:v>1.1425400000003858E-3</c:v>
                </c:pt>
                <c:pt idx="57128">
                  <c:v>1.1425600000003859E-3</c:v>
                </c:pt>
                <c:pt idx="57129">
                  <c:v>1.142580000000386E-3</c:v>
                </c:pt>
                <c:pt idx="57130">
                  <c:v>1.1426000000003861E-3</c:v>
                </c:pt>
                <c:pt idx="57131">
                  <c:v>1.1426200000003862E-3</c:v>
                </c:pt>
                <c:pt idx="57132">
                  <c:v>1.1426400000003863E-3</c:v>
                </c:pt>
                <c:pt idx="57133">
                  <c:v>1.1426600000003864E-3</c:v>
                </c:pt>
                <c:pt idx="57134">
                  <c:v>1.1426800000003865E-3</c:v>
                </c:pt>
                <c:pt idx="57135">
                  <c:v>1.1427000000003866E-3</c:v>
                </c:pt>
                <c:pt idx="57136">
                  <c:v>1.1427200000003867E-3</c:v>
                </c:pt>
                <c:pt idx="57137">
                  <c:v>1.1427400000003868E-3</c:v>
                </c:pt>
                <c:pt idx="57138">
                  <c:v>1.1427600000003869E-3</c:v>
                </c:pt>
                <c:pt idx="57139">
                  <c:v>1.142780000000387E-3</c:v>
                </c:pt>
                <c:pt idx="57140">
                  <c:v>1.1428000000003871E-3</c:v>
                </c:pt>
                <c:pt idx="57141">
                  <c:v>1.1428200000003872E-3</c:v>
                </c:pt>
                <c:pt idx="57142">
                  <c:v>1.1428400000003873E-3</c:v>
                </c:pt>
                <c:pt idx="57143">
                  <c:v>1.1428600000003874E-3</c:v>
                </c:pt>
                <c:pt idx="57144">
                  <c:v>1.1428800000003875E-3</c:v>
                </c:pt>
                <c:pt idx="57145">
                  <c:v>1.1429000000003876E-3</c:v>
                </c:pt>
                <c:pt idx="57146">
                  <c:v>1.1429200000003877E-3</c:v>
                </c:pt>
                <c:pt idx="57147">
                  <c:v>1.1429400000003878E-3</c:v>
                </c:pt>
                <c:pt idx="57148">
                  <c:v>1.1429600000003879E-3</c:v>
                </c:pt>
                <c:pt idx="57149">
                  <c:v>1.142980000000388E-3</c:v>
                </c:pt>
                <c:pt idx="57150">
                  <c:v>1.1430000000003881E-3</c:v>
                </c:pt>
                <c:pt idx="57151">
                  <c:v>1.1430200000003882E-3</c:v>
                </c:pt>
                <c:pt idx="57152">
                  <c:v>1.1430400000003883E-3</c:v>
                </c:pt>
                <c:pt idx="57153">
                  <c:v>1.1430600000003884E-3</c:v>
                </c:pt>
                <c:pt idx="57154">
                  <c:v>1.1430800000003885E-3</c:v>
                </c:pt>
                <c:pt idx="57155">
                  <c:v>1.1431000000003886E-3</c:v>
                </c:pt>
                <c:pt idx="57156">
                  <c:v>1.1431200000003887E-3</c:v>
                </c:pt>
                <c:pt idx="57157">
                  <c:v>1.1431400000003887E-3</c:v>
                </c:pt>
                <c:pt idx="57158">
                  <c:v>1.1431600000003888E-3</c:v>
                </c:pt>
                <c:pt idx="57159">
                  <c:v>1.1431800000003889E-3</c:v>
                </c:pt>
                <c:pt idx="57160">
                  <c:v>1.143200000000389E-3</c:v>
                </c:pt>
                <c:pt idx="57161">
                  <c:v>1.1432200000003891E-3</c:v>
                </c:pt>
                <c:pt idx="57162">
                  <c:v>1.1432400000003892E-3</c:v>
                </c:pt>
                <c:pt idx="57163">
                  <c:v>1.1432600000003893E-3</c:v>
                </c:pt>
                <c:pt idx="57164">
                  <c:v>1.1432800000003894E-3</c:v>
                </c:pt>
                <c:pt idx="57165">
                  <c:v>1.1433000000003895E-3</c:v>
                </c:pt>
                <c:pt idx="57166">
                  <c:v>1.1433200000003896E-3</c:v>
                </c:pt>
                <c:pt idx="57167">
                  <c:v>1.1433400000003897E-3</c:v>
                </c:pt>
                <c:pt idx="57168">
                  <c:v>1.1433600000003898E-3</c:v>
                </c:pt>
                <c:pt idx="57169">
                  <c:v>1.1433800000003899E-3</c:v>
                </c:pt>
                <c:pt idx="57170">
                  <c:v>1.14340000000039E-3</c:v>
                </c:pt>
                <c:pt idx="57171">
                  <c:v>1.1434200000003901E-3</c:v>
                </c:pt>
                <c:pt idx="57172">
                  <c:v>1.1434400000003902E-3</c:v>
                </c:pt>
                <c:pt idx="57173">
                  <c:v>1.1434600000003903E-3</c:v>
                </c:pt>
                <c:pt idx="57174">
                  <c:v>1.1434800000003904E-3</c:v>
                </c:pt>
                <c:pt idx="57175">
                  <c:v>1.1435000000003905E-3</c:v>
                </c:pt>
                <c:pt idx="57176">
                  <c:v>1.1435200000003906E-3</c:v>
                </c:pt>
                <c:pt idx="57177">
                  <c:v>1.1435400000003907E-3</c:v>
                </c:pt>
                <c:pt idx="57178">
                  <c:v>1.1435600000003908E-3</c:v>
                </c:pt>
                <c:pt idx="57179">
                  <c:v>1.1435800000003909E-3</c:v>
                </c:pt>
                <c:pt idx="57180">
                  <c:v>1.143600000000391E-3</c:v>
                </c:pt>
                <c:pt idx="57181">
                  <c:v>1.1436200000003911E-3</c:v>
                </c:pt>
                <c:pt idx="57182">
                  <c:v>1.1436400000003912E-3</c:v>
                </c:pt>
                <c:pt idx="57183">
                  <c:v>1.1436600000003913E-3</c:v>
                </c:pt>
                <c:pt idx="57184">
                  <c:v>1.1436800000003914E-3</c:v>
                </c:pt>
                <c:pt idx="57185">
                  <c:v>1.1437000000003915E-3</c:v>
                </c:pt>
                <c:pt idx="57186">
                  <c:v>1.1437200000003916E-3</c:v>
                </c:pt>
                <c:pt idx="57187">
                  <c:v>1.1437400000003917E-3</c:v>
                </c:pt>
                <c:pt idx="57188">
                  <c:v>1.1437600000003918E-3</c:v>
                </c:pt>
                <c:pt idx="57189">
                  <c:v>1.1437800000003919E-3</c:v>
                </c:pt>
                <c:pt idx="57190">
                  <c:v>1.143800000000392E-3</c:v>
                </c:pt>
                <c:pt idx="57191">
                  <c:v>1.1438200000003921E-3</c:v>
                </c:pt>
                <c:pt idx="57192">
                  <c:v>1.1438400000003922E-3</c:v>
                </c:pt>
                <c:pt idx="57193">
                  <c:v>1.1438600000003923E-3</c:v>
                </c:pt>
                <c:pt idx="57194">
                  <c:v>1.1438800000003924E-3</c:v>
                </c:pt>
                <c:pt idx="57195">
                  <c:v>1.1439000000003925E-3</c:v>
                </c:pt>
                <c:pt idx="57196">
                  <c:v>1.1439200000003926E-3</c:v>
                </c:pt>
                <c:pt idx="57197">
                  <c:v>1.1439400000003927E-3</c:v>
                </c:pt>
                <c:pt idx="57198">
                  <c:v>1.1439600000003928E-3</c:v>
                </c:pt>
                <c:pt idx="57199">
                  <c:v>1.1439800000003929E-3</c:v>
                </c:pt>
                <c:pt idx="57200">
                  <c:v>1.144000000000393E-3</c:v>
                </c:pt>
                <c:pt idx="57201">
                  <c:v>1.1440200000003931E-3</c:v>
                </c:pt>
                <c:pt idx="57202">
                  <c:v>1.1440400000003932E-3</c:v>
                </c:pt>
                <c:pt idx="57203">
                  <c:v>1.1440600000003933E-3</c:v>
                </c:pt>
                <c:pt idx="57204">
                  <c:v>1.1440800000003934E-3</c:v>
                </c:pt>
                <c:pt idx="57205">
                  <c:v>1.1441000000003935E-3</c:v>
                </c:pt>
                <c:pt idx="57206">
                  <c:v>1.1441200000003936E-3</c:v>
                </c:pt>
                <c:pt idx="57207">
                  <c:v>1.1441400000003937E-3</c:v>
                </c:pt>
                <c:pt idx="57208">
                  <c:v>1.1441600000003938E-3</c:v>
                </c:pt>
                <c:pt idx="57209">
                  <c:v>1.1441800000003938E-3</c:v>
                </c:pt>
                <c:pt idx="57210">
                  <c:v>1.1442000000003939E-3</c:v>
                </c:pt>
                <c:pt idx="57211">
                  <c:v>1.144220000000394E-3</c:v>
                </c:pt>
                <c:pt idx="57212">
                  <c:v>1.1442400000003941E-3</c:v>
                </c:pt>
                <c:pt idx="57213">
                  <c:v>1.1442600000003942E-3</c:v>
                </c:pt>
                <c:pt idx="57214">
                  <c:v>1.1442800000003943E-3</c:v>
                </c:pt>
                <c:pt idx="57215">
                  <c:v>1.1443000000003944E-3</c:v>
                </c:pt>
                <c:pt idx="57216">
                  <c:v>1.1443200000003945E-3</c:v>
                </c:pt>
                <c:pt idx="57217">
                  <c:v>1.1443400000003946E-3</c:v>
                </c:pt>
                <c:pt idx="57218">
                  <c:v>1.1443600000003947E-3</c:v>
                </c:pt>
                <c:pt idx="57219">
                  <c:v>1.1443800000003948E-3</c:v>
                </c:pt>
                <c:pt idx="57220">
                  <c:v>1.1444000000003949E-3</c:v>
                </c:pt>
                <c:pt idx="57221">
                  <c:v>1.144420000000395E-3</c:v>
                </c:pt>
                <c:pt idx="57222">
                  <c:v>1.1444400000003951E-3</c:v>
                </c:pt>
                <c:pt idx="57223">
                  <c:v>1.1444600000003952E-3</c:v>
                </c:pt>
                <c:pt idx="57224">
                  <c:v>1.1444800000003953E-3</c:v>
                </c:pt>
                <c:pt idx="57225">
                  <c:v>1.1445000000003954E-3</c:v>
                </c:pt>
                <c:pt idx="57226">
                  <c:v>1.1445200000003955E-3</c:v>
                </c:pt>
                <c:pt idx="57227">
                  <c:v>1.1445400000003956E-3</c:v>
                </c:pt>
                <c:pt idx="57228">
                  <c:v>1.1445600000003957E-3</c:v>
                </c:pt>
                <c:pt idx="57229">
                  <c:v>1.1445800000003958E-3</c:v>
                </c:pt>
                <c:pt idx="57230">
                  <c:v>1.1446000000003959E-3</c:v>
                </c:pt>
                <c:pt idx="57231">
                  <c:v>1.144620000000396E-3</c:v>
                </c:pt>
                <c:pt idx="57232">
                  <c:v>1.1446400000003961E-3</c:v>
                </c:pt>
                <c:pt idx="57233">
                  <c:v>1.1446600000003962E-3</c:v>
                </c:pt>
                <c:pt idx="57234">
                  <c:v>1.1446800000003963E-3</c:v>
                </c:pt>
                <c:pt idx="57235">
                  <c:v>1.1447000000003964E-3</c:v>
                </c:pt>
                <c:pt idx="57236">
                  <c:v>1.1447200000003965E-3</c:v>
                </c:pt>
                <c:pt idx="57237">
                  <c:v>1.1447400000003966E-3</c:v>
                </c:pt>
                <c:pt idx="57238">
                  <c:v>1.1447600000003967E-3</c:v>
                </c:pt>
                <c:pt idx="57239">
                  <c:v>1.1447800000003968E-3</c:v>
                </c:pt>
                <c:pt idx="57240">
                  <c:v>1.1448000000003969E-3</c:v>
                </c:pt>
                <c:pt idx="57241">
                  <c:v>1.144820000000397E-3</c:v>
                </c:pt>
                <c:pt idx="57242">
                  <c:v>1.1448400000003971E-3</c:v>
                </c:pt>
                <c:pt idx="57243">
                  <c:v>1.1448600000003972E-3</c:v>
                </c:pt>
                <c:pt idx="57244">
                  <c:v>1.1448800000003973E-3</c:v>
                </c:pt>
                <c:pt idx="57245">
                  <c:v>1.1449000000003974E-3</c:v>
                </c:pt>
                <c:pt idx="57246">
                  <c:v>1.1449200000003975E-3</c:v>
                </c:pt>
                <c:pt idx="57247">
                  <c:v>1.1449400000003976E-3</c:v>
                </c:pt>
                <c:pt idx="57248">
                  <c:v>1.1449600000003977E-3</c:v>
                </c:pt>
                <c:pt idx="57249">
                  <c:v>1.1449800000003978E-3</c:v>
                </c:pt>
                <c:pt idx="57250">
                  <c:v>1.1450000000003979E-3</c:v>
                </c:pt>
                <c:pt idx="57251">
                  <c:v>1.145020000000398E-3</c:v>
                </c:pt>
                <c:pt idx="57252">
                  <c:v>1.1450400000003981E-3</c:v>
                </c:pt>
                <c:pt idx="57253">
                  <c:v>1.1450600000003982E-3</c:v>
                </c:pt>
                <c:pt idx="57254">
                  <c:v>1.1450800000003983E-3</c:v>
                </c:pt>
                <c:pt idx="57255">
                  <c:v>1.1451000000003984E-3</c:v>
                </c:pt>
                <c:pt idx="57256">
                  <c:v>1.1451200000003985E-3</c:v>
                </c:pt>
                <c:pt idx="57257">
                  <c:v>1.1451400000003986E-3</c:v>
                </c:pt>
                <c:pt idx="57258">
                  <c:v>1.1451600000003987E-3</c:v>
                </c:pt>
                <c:pt idx="57259">
                  <c:v>1.1451800000003988E-3</c:v>
                </c:pt>
                <c:pt idx="57260">
                  <c:v>1.1452000000003989E-3</c:v>
                </c:pt>
                <c:pt idx="57261">
                  <c:v>1.1452200000003989E-3</c:v>
                </c:pt>
                <c:pt idx="57262">
                  <c:v>1.145240000000399E-3</c:v>
                </c:pt>
                <c:pt idx="57263">
                  <c:v>1.1452600000003991E-3</c:v>
                </c:pt>
                <c:pt idx="57264">
                  <c:v>1.1452800000003992E-3</c:v>
                </c:pt>
                <c:pt idx="57265">
                  <c:v>1.1453000000003993E-3</c:v>
                </c:pt>
                <c:pt idx="57266">
                  <c:v>1.1453200000003994E-3</c:v>
                </c:pt>
                <c:pt idx="57267">
                  <c:v>1.1453400000003995E-3</c:v>
                </c:pt>
                <c:pt idx="57268">
                  <c:v>1.1453600000003996E-3</c:v>
                </c:pt>
                <c:pt idx="57269">
                  <c:v>1.1453800000003997E-3</c:v>
                </c:pt>
                <c:pt idx="57270">
                  <c:v>1.1454000000003998E-3</c:v>
                </c:pt>
                <c:pt idx="57271">
                  <c:v>1.1454200000003999E-3</c:v>
                </c:pt>
                <c:pt idx="57272">
                  <c:v>1.1454400000004E-3</c:v>
                </c:pt>
                <c:pt idx="57273">
                  <c:v>1.1454600000004001E-3</c:v>
                </c:pt>
                <c:pt idx="57274">
                  <c:v>1.1454800000004002E-3</c:v>
                </c:pt>
                <c:pt idx="57275">
                  <c:v>1.1455000000004003E-3</c:v>
                </c:pt>
                <c:pt idx="57276">
                  <c:v>1.1455200000004004E-3</c:v>
                </c:pt>
                <c:pt idx="57277">
                  <c:v>1.1455400000004005E-3</c:v>
                </c:pt>
                <c:pt idx="57278">
                  <c:v>1.1455600000004006E-3</c:v>
                </c:pt>
                <c:pt idx="57279">
                  <c:v>1.1455800000004007E-3</c:v>
                </c:pt>
                <c:pt idx="57280">
                  <c:v>1.1456000000004008E-3</c:v>
                </c:pt>
                <c:pt idx="57281">
                  <c:v>1.1456200000004009E-3</c:v>
                </c:pt>
                <c:pt idx="57282">
                  <c:v>1.145640000000401E-3</c:v>
                </c:pt>
                <c:pt idx="57283">
                  <c:v>1.1456600000004011E-3</c:v>
                </c:pt>
                <c:pt idx="57284">
                  <c:v>1.1456800000004012E-3</c:v>
                </c:pt>
                <c:pt idx="57285">
                  <c:v>1.1457000000004013E-3</c:v>
                </c:pt>
                <c:pt idx="57286">
                  <c:v>1.1457200000004014E-3</c:v>
                </c:pt>
                <c:pt idx="57287">
                  <c:v>1.1457400000004015E-3</c:v>
                </c:pt>
                <c:pt idx="57288">
                  <c:v>1.1457600000004016E-3</c:v>
                </c:pt>
                <c:pt idx="57289">
                  <c:v>1.1457800000004017E-3</c:v>
                </c:pt>
                <c:pt idx="57290">
                  <c:v>1.1458000000004018E-3</c:v>
                </c:pt>
                <c:pt idx="57291">
                  <c:v>1.1458200000004019E-3</c:v>
                </c:pt>
                <c:pt idx="57292">
                  <c:v>1.145840000000402E-3</c:v>
                </c:pt>
                <c:pt idx="57293">
                  <c:v>1.1458600000004021E-3</c:v>
                </c:pt>
                <c:pt idx="57294">
                  <c:v>1.1458800000004022E-3</c:v>
                </c:pt>
                <c:pt idx="57295">
                  <c:v>1.1459000000004023E-3</c:v>
                </c:pt>
                <c:pt idx="57296">
                  <c:v>1.1459200000004024E-3</c:v>
                </c:pt>
                <c:pt idx="57297">
                  <c:v>1.1459400000004025E-3</c:v>
                </c:pt>
                <c:pt idx="57298">
                  <c:v>1.1459600000004026E-3</c:v>
                </c:pt>
                <c:pt idx="57299">
                  <c:v>1.1459800000004027E-3</c:v>
                </c:pt>
                <c:pt idx="57300">
                  <c:v>1.1460000000004028E-3</c:v>
                </c:pt>
                <c:pt idx="57301">
                  <c:v>1.1460200000004029E-3</c:v>
                </c:pt>
                <c:pt idx="57302">
                  <c:v>1.146040000000403E-3</c:v>
                </c:pt>
                <c:pt idx="57303">
                  <c:v>1.1460600000004031E-3</c:v>
                </c:pt>
                <c:pt idx="57304">
                  <c:v>1.1460800000004032E-3</c:v>
                </c:pt>
                <c:pt idx="57305">
                  <c:v>1.1461000000004033E-3</c:v>
                </c:pt>
                <c:pt idx="57306">
                  <c:v>1.1461200000004034E-3</c:v>
                </c:pt>
                <c:pt idx="57307">
                  <c:v>1.1461400000004035E-3</c:v>
                </c:pt>
                <c:pt idx="57308">
                  <c:v>1.1461600000004036E-3</c:v>
                </c:pt>
                <c:pt idx="57309">
                  <c:v>1.1461800000004037E-3</c:v>
                </c:pt>
                <c:pt idx="57310">
                  <c:v>1.1462000000004038E-3</c:v>
                </c:pt>
                <c:pt idx="57311">
                  <c:v>1.1462200000004039E-3</c:v>
                </c:pt>
                <c:pt idx="57312">
                  <c:v>1.1462400000004039E-3</c:v>
                </c:pt>
                <c:pt idx="57313">
                  <c:v>1.146260000000404E-3</c:v>
                </c:pt>
                <c:pt idx="57314">
                  <c:v>1.1462800000004041E-3</c:v>
                </c:pt>
                <c:pt idx="57315">
                  <c:v>1.1463000000004042E-3</c:v>
                </c:pt>
                <c:pt idx="57316">
                  <c:v>1.1463200000004043E-3</c:v>
                </c:pt>
                <c:pt idx="57317">
                  <c:v>1.1463400000004044E-3</c:v>
                </c:pt>
                <c:pt idx="57318">
                  <c:v>1.1463600000004045E-3</c:v>
                </c:pt>
                <c:pt idx="57319">
                  <c:v>1.1463800000004046E-3</c:v>
                </c:pt>
                <c:pt idx="57320">
                  <c:v>1.1464000000004047E-3</c:v>
                </c:pt>
                <c:pt idx="57321">
                  <c:v>1.1464200000004048E-3</c:v>
                </c:pt>
                <c:pt idx="57322">
                  <c:v>1.1464400000004049E-3</c:v>
                </c:pt>
                <c:pt idx="57323">
                  <c:v>1.146460000000405E-3</c:v>
                </c:pt>
                <c:pt idx="57324">
                  <c:v>1.1464800000004051E-3</c:v>
                </c:pt>
                <c:pt idx="57325">
                  <c:v>1.1465000000004052E-3</c:v>
                </c:pt>
                <c:pt idx="57326">
                  <c:v>1.1465200000004053E-3</c:v>
                </c:pt>
                <c:pt idx="57327">
                  <c:v>1.1465400000004054E-3</c:v>
                </c:pt>
                <c:pt idx="57328">
                  <c:v>1.1465600000004055E-3</c:v>
                </c:pt>
                <c:pt idx="57329">
                  <c:v>1.1465800000004056E-3</c:v>
                </c:pt>
                <c:pt idx="57330">
                  <c:v>1.1466000000004057E-3</c:v>
                </c:pt>
                <c:pt idx="57331">
                  <c:v>1.1466200000004058E-3</c:v>
                </c:pt>
                <c:pt idx="57332">
                  <c:v>1.1466400000004059E-3</c:v>
                </c:pt>
                <c:pt idx="57333">
                  <c:v>1.146660000000406E-3</c:v>
                </c:pt>
                <c:pt idx="57334">
                  <c:v>1.1466800000004061E-3</c:v>
                </c:pt>
                <c:pt idx="57335">
                  <c:v>1.1467000000004062E-3</c:v>
                </c:pt>
                <c:pt idx="57336">
                  <c:v>1.1467200000004063E-3</c:v>
                </c:pt>
                <c:pt idx="57337">
                  <c:v>1.1467400000004064E-3</c:v>
                </c:pt>
                <c:pt idx="57338">
                  <c:v>1.1467600000004065E-3</c:v>
                </c:pt>
                <c:pt idx="57339">
                  <c:v>1.1467800000004066E-3</c:v>
                </c:pt>
                <c:pt idx="57340">
                  <c:v>1.1468000000004067E-3</c:v>
                </c:pt>
                <c:pt idx="57341">
                  <c:v>1.1468200000004068E-3</c:v>
                </c:pt>
                <c:pt idx="57342">
                  <c:v>1.1468400000004069E-3</c:v>
                </c:pt>
                <c:pt idx="57343">
                  <c:v>1.146860000000407E-3</c:v>
                </c:pt>
                <c:pt idx="57344">
                  <c:v>1.1468800000004071E-3</c:v>
                </c:pt>
                <c:pt idx="57345">
                  <c:v>1.1469000000004072E-3</c:v>
                </c:pt>
                <c:pt idx="57346">
                  <c:v>1.1469200000004073E-3</c:v>
                </c:pt>
                <c:pt idx="57347">
                  <c:v>1.1469400000004074E-3</c:v>
                </c:pt>
                <c:pt idx="57348">
                  <c:v>1.1469600000004075E-3</c:v>
                </c:pt>
                <c:pt idx="57349">
                  <c:v>1.1469800000004076E-3</c:v>
                </c:pt>
                <c:pt idx="57350">
                  <c:v>1.1470000000004077E-3</c:v>
                </c:pt>
                <c:pt idx="57351">
                  <c:v>1.1470200000004078E-3</c:v>
                </c:pt>
                <c:pt idx="57352">
                  <c:v>1.1470400000004079E-3</c:v>
                </c:pt>
                <c:pt idx="57353">
                  <c:v>1.147060000000408E-3</c:v>
                </c:pt>
                <c:pt idx="57354">
                  <c:v>1.1470800000004081E-3</c:v>
                </c:pt>
                <c:pt idx="57355">
                  <c:v>1.1471000000004082E-3</c:v>
                </c:pt>
                <c:pt idx="57356">
                  <c:v>1.1471200000004083E-3</c:v>
                </c:pt>
                <c:pt idx="57357">
                  <c:v>1.1471400000004084E-3</c:v>
                </c:pt>
                <c:pt idx="57358">
                  <c:v>1.1471600000004085E-3</c:v>
                </c:pt>
                <c:pt idx="57359">
                  <c:v>1.1471800000004086E-3</c:v>
                </c:pt>
                <c:pt idx="57360">
                  <c:v>1.1472000000004087E-3</c:v>
                </c:pt>
                <c:pt idx="57361">
                  <c:v>1.1472200000004088E-3</c:v>
                </c:pt>
                <c:pt idx="57362">
                  <c:v>1.1472400000004089E-3</c:v>
                </c:pt>
                <c:pt idx="57363">
                  <c:v>1.147260000000409E-3</c:v>
                </c:pt>
                <c:pt idx="57364">
                  <c:v>1.147280000000409E-3</c:v>
                </c:pt>
                <c:pt idx="57365">
                  <c:v>1.1473000000004091E-3</c:v>
                </c:pt>
                <c:pt idx="57366">
                  <c:v>1.1473200000004092E-3</c:v>
                </c:pt>
                <c:pt idx="57367">
                  <c:v>1.1473400000004093E-3</c:v>
                </c:pt>
                <c:pt idx="57368">
                  <c:v>1.1473600000004094E-3</c:v>
                </c:pt>
                <c:pt idx="57369">
                  <c:v>1.1473800000004095E-3</c:v>
                </c:pt>
                <c:pt idx="57370">
                  <c:v>1.1474000000004096E-3</c:v>
                </c:pt>
                <c:pt idx="57371">
                  <c:v>1.1474200000004097E-3</c:v>
                </c:pt>
                <c:pt idx="57372">
                  <c:v>1.1474400000004098E-3</c:v>
                </c:pt>
                <c:pt idx="57373">
                  <c:v>1.1474600000004099E-3</c:v>
                </c:pt>
                <c:pt idx="57374">
                  <c:v>1.14748000000041E-3</c:v>
                </c:pt>
                <c:pt idx="57375">
                  <c:v>1.1475000000004101E-3</c:v>
                </c:pt>
                <c:pt idx="57376">
                  <c:v>1.1475200000004102E-3</c:v>
                </c:pt>
                <c:pt idx="57377">
                  <c:v>1.1475400000004103E-3</c:v>
                </c:pt>
                <c:pt idx="57378">
                  <c:v>1.1475600000004104E-3</c:v>
                </c:pt>
                <c:pt idx="57379">
                  <c:v>1.1475800000004105E-3</c:v>
                </c:pt>
                <c:pt idx="57380">
                  <c:v>1.1476000000004106E-3</c:v>
                </c:pt>
                <c:pt idx="57381">
                  <c:v>1.1476200000004107E-3</c:v>
                </c:pt>
                <c:pt idx="57382">
                  <c:v>1.1476400000004108E-3</c:v>
                </c:pt>
                <c:pt idx="57383">
                  <c:v>1.1476600000004109E-3</c:v>
                </c:pt>
                <c:pt idx="57384">
                  <c:v>1.147680000000411E-3</c:v>
                </c:pt>
                <c:pt idx="57385">
                  <c:v>1.1477000000004111E-3</c:v>
                </c:pt>
                <c:pt idx="57386">
                  <c:v>1.1477200000004112E-3</c:v>
                </c:pt>
                <c:pt idx="57387">
                  <c:v>1.1477400000004113E-3</c:v>
                </c:pt>
                <c:pt idx="57388">
                  <c:v>1.1477600000004114E-3</c:v>
                </c:pt>
                <c:pt idx="57389">
                  <c:v>1.1477800000004115E-3</c:v>
                </c:pt>
                <c:pt idx="57390">
                  <c:v>1.1478000000004116E-3</c:v>
                </c:pt>
                <c:pt idx="57391">
                  <c:v>1.1478200000004117E-3</c:v>
                </c:pt>
                <c:pt idx="57392">
                  <c:v>1.1478400000004118E-3</c:v>
                </c:pt>
                <c:pt idx="57393">
                  <c:v>1.1478600000004119E-3</c:v>
                </c:pt>
                <c:pt idx="57394">
                  <c:v>1.147880000000412E-3</c:v>
                </c:pt>
                <c:pt idx="57395">
                  <c:v>1.1479000000004121E-3</c:v>
                </c:pt>
                <c:pt idx="57396">
                  <c:v>1.1479200000004122E-3</c:v>
                </c:pt>
                <c:pt idx="57397">
                  <c:v>1.1479400000004123E-3</c:v>
                </c:pt>
                <c:pt idx="57398">
                  <c:v>1.1479600000004124E-3</c:v>
                </c:pt>
                <c:pt idx="57399">
                  <c:v>1.1479800000004125E-3</c:v>
                </c:pt>
                <c:pt idx="57400">
                  <c:v>1.1480000000004126E-3</c:v>
                </c:pt>
                <c:pt idx="57401">
                  <c:v>1.1480200000004127E-3</c:v>
                </c:pt>
                <c:pt idx="57402">
                  <c:v>1.1480400000004128E-3</c:v>
                </c:pt>
                <c:pt idx="57403">
                  <c:v>1.1480600000004129E-3</c:v>
                </c:pt>
                <c:pt idx="57404">
                  <c:v>1.148080000000413E-3</c:v>
                </c:pt>
                <c:pt idx="57405">
                  <c:v>1.1481000000004131E-3</c:v>
                </c:pt>
                <c:pt idx="57406">
                  <c:v>1.1481200000004132E-3</c:v>
                </c:pt>
                <c:pt idx="57407">
                  <c:v>1.1481400000004133E-3</c:v>
                </c:pt>
                <c:pt idx="57408">
                  <c:v>1.1481600000004134E-3</c:v>
                </c:pt>
                <c:pt idx="57409">
                  <c:v>1.1481800000004135E-3</c:v>
                </c:pt>
                <c:pt idx="57410">
                  <c:v>1.1482000000004136E-3</c:v>
                </c:pt>
                <c:pt idx="57411">
                  <c:v>1.1482200000004137E-3</c:v>
                </c:pt>
                <c:pt idx="57412">
                  <c:v>1.1482400000004138E-3</c:v>
                </c:pt>
                <c:pt idx="57413">
                  <c:v>1.1482600000004139E-3</c:v>
                </c:pt>
                <c:pt idx="57414">
                  <c:v>1.148280000000414E-3</c:v>
                </c:pt>
                <c:pt idx="57415">
                  <c:v>1.1483000000004141E-3</c:v>
                </c:pt>
                <c:pt idx="57416">
                  <c:v>1.1483200000004141E-3</c:v>
                </c:pt>
                <c:pt idx="57417">
                  <c:v>1.1483400000004142E-3</c:v>
                </c:pt>
                <c:pt idx="57418">
                  <c:v>1.1483600000004143E-3</c:v>
                </c:pt>
                <c:pt idx="57419">
                  <c:v>1.1483800000004144E-3</c:v>
                </c:pt>
                <c:pt idx="57420">
                  <c:v>1.1484000000004145E-3</c:v>
                </c:pt>
                <c:pt idx="57421">
                  <c:v>1.1484200000004146E-3</c:v>
                </c:pt>
                <c:pt idx="57422">
                  <c:v>1.1484400000004147E-3</c:v>
                </c:pt>
                <c:pt idx="57423">
                  <c:v>1.1484600000004148E-3</c:v>
                </c:pt>
                <c:pt idx="57424">
                  <c:v>1.1484800000004149E-3</c:v>
                </c:pt>
                <c:pt idx="57425">
                  <c:v>1.148500000000415E-3</c:v>
                </c:pt>
                <c:pt idx="57426">
                  <c:v>1.1485200000004151E-3</c:v>
                </c:pt>
                <c:pt idx="57427">
                  <c:v>1.1485400000004152E-3</c:v>
                </c:pt>
                <c:pt idx="57428">
                  <c:v>1.1485600000004153E-3</c:v>
                </c:pt>
                <c:pt idx="57429">
                  <c:v>1.1485800000004154E-3</c:v>
                </c:pt>
                <c:pt idx="57430">
                  <c:v>1.1486000000004155E-3</c:v>
                </c:pt>
                <c:pt idx="57431">
                  <c:v>1.1486200000004156E-3</c:v>
                </c:pt>
                <c:pt idx="57432">
                  <c:v>1.1486400000004157E-3</c:v>
                </c:pt>
                <c:pt idx="57433">
                  <c:v>1.1486600000004158E-3</c:v>
                </c:pt>
                <c:pt idx="57434">
                  <c:v>1.1486800000004159E-3</c:v>
                </c:pt>
                <c:pt idx="57435">
                  <c:v>1.148700000000416E-3</c:v>
                </c:pt>
                <c:pt idx="57436">
                  <c:v>1.1487200000004161E-3</c:v>
                </c:pt>
                <c:pt idx="57437">
                  <c:v>1.1487400000004162E-3</c:v>
                </c:pt>
                <c:pt idx="57438">
                  <c:v>1.1487600000004163E-3</c:v>
                </c:pt>
                <c:pt idx="57439">
                  <c:v>1.1487800000004164E-3</c:v>
                </c:pt>
                <c:pt idx="57440">
                  <c:v>1.1488000000004165E-3</c:v>
                </c:pt>
                <c:pt idx="57441">
                  <c:v>1.1488200000004166E-3</c:v>
                </c:pt>
                <c:pt idx="57442">
                  <c:v>1.1488400000004167E-3</c:v>
                </c:pt>
                <c:pt idx="57443">
                  <c:v>1.1488600000004168E-3</c:v>
                </c:pt>
                <c:pt idx="57444">
                  <c:v>1.1488800000004169E-3</c:v>
                </c:pt>
                <c:pt idx="57445">
                  <c:v>1.148900000000417E-3</c:v>
                </c:pt>
                <c:pt idx="57446">
                  <c:v>1.1489200000004171E-3</c:v>
                </c:pt>
                <c:pt idx="57447">
                  <c:v>1.1489400000004172E-3</c:v>
                </c:pt>
                <c:pt idx="57448">
                  <c:v>1.1489600000004173E-3</c:v>
                </c:pt>
                <c:pt idx="57449">
                  <c:v>1.1489800000004174E-3</c:v>
                </c:pt>
                <c:pt idx="57450">
                  <c:v>1.1490000000004175E-3</c:v>
                </c:pt>
                <c:pt idx="57451">
                  <c:v>1.1490200000004176E-3</c:v>
                </c:pt>
                <c:pt idx="57452">
                  <c:v>1.1490400000004177E-3</c:v>
                </c:pt>
                <c:pt idx="57453">
                  <c:v>1.1490600000004178E-3</c:v>
                </c:pt>
                <c:pt idx="57454">
                  <c:v>1.1490800000004179E-3</c:v>
                </c:pt>
                <c:pt idx="57455">
                  <c:v>1.149100000000418E-3</c:v>
                </c:pt>
                <c:pt idx="57456">
                  <c:v>1.1491200000004181E-3</c:v>
                </c:pt>
                <c:pt idx="57457">
                  <c:v>1.1491400000004182E-3</c:v>
                </c:pt>
                <c:pt idx="57458">
                  <c:v>1.1491600000004183E-3</c:v>
                </c:pt>
                <c:pt idx="57459">
                  <c:v>1.1491800000004184E-3</c:v>
                </c:pt>
                <c:pt idx="57460">
                  <c:v>1.1492000000004185E-3</c:v>
                </c:pt>
                <c:pt idx="57461">
                  <c:v>1.1492200000004186E-3</c:v>
                </c:pt>
                <c:pt idx="57462">
                  <c:v>1.1492400000004187E-3</c:v>
                </c:pt>
                <c:pt idx="57463">
                  <c:v>1.1492600000004188E-3</c:v>
                </c:pt>
                <c:pt idx="57464">
                  <c:v>1.1492800000004189E-3</c:v>
                </c:pt>
                <c:pt idx="57465">
                  <c:v>1.149300000000419E-3</c:v>
                </c:pt>
                <c:pt idx="57466">
                  <c:v>1.1493200000004191E-3</c:v>
                </c:pt>
                <c:pt idx="57467">
                  <c:v>1.1493400000004191E-3</c:v>
                </c:pt>
                <c:pt idx="57468">
                  <c:v>1.1493600000004192E-3</c:v>
                </c:pt>
                <c:pt idx="57469">
                  <c:v>1.1493800000004193E-3</c:v>
                </c:pt>
                <c:pt idx="57470">
                  <c:v>1.1494000000004194E-3</c:v>
                </c:pt>
                <c:pt idx="57471">
                  <c:v>1.1494200000004195E-3</c:v>
                </c:pt>
                <c:pt idx="57472">
                  <c:v>1.1494400000004196E-3</c:v>
                </c:pt>
                <c:pt idx="57473">
                  <c:v>1.1494600000004197E-3</c:v>
                </c:pt>
                <c:pt idx="57474">
                  <c:v>1.1494800000004198E-3</c:v>
                </c:pt>
                <c:pt idx="57475">
                  <c:v>1.1495000000004199E-3</c:v>
                </c:pt>
                <c:pt idx="57476">
                  <c:v>1.14952000000042E-3</c:v>
                </c:pt>
                <c:pt idx="57477">
                  <c:v>1.1495400000004201E-3</c:v>
                </c:pt>
                <c:pt idx="57478">
                  <c:v>1.1495600000004202E-3</c:v>
                </c:pt>
                <c:pt idx="57479">
                  <c:v>1.1495800000004203E-3</c:v>
                </c:pt>
                <c:pt idx="57480">
                  <c:v>1.1496000000004204E-3</c:v>
                </c:pt>
                <c:pt idx="57481">
                  <c:v>1.1496200000004205E-3</c:v>
                </c:pt>
                <c:pt idx="57482">
                  <c:v>1.1496400000004206E-3</c:v>
                </c:pt>
                <c:pt idx="57483">
                  <c:v>1.1496600000004207E-3</c:v>
                </c:pt>
                <c:pt idx="57484">
                  <c:v>1.1496800000004208E-3</c:v>
                </c:pt>
                <c:pt idx="57485">
                  <c:v>1.1497000000004209E-3</c:v>
                </c:pt>
                <c:pt idx="57486">
                  <c:v>1.149720000000421E-3</c:v>
                </c:pt>
                <c:pt idx="57487">
                  <c:v>1.1497400000004211E-3</c:v>
                </c:pt>
                <c:pt idx="57488">
                  <c:v>1.1497600000004212E-3</c:v>
                </c:pt>
                <c:pt idx="57489">
                  <c:v>1.1497800000004213E-3</c:v>
                </c:pt>
                <c:pt idx="57490">
                  <c:v>1.1498000000004214E-3</c:v>
                </c:pt>
                <c:pt idx="57491">
                  <c:v>1.1498200000004215E-3</c:v>
                </c:pt>
                <c:pt idx="57492">
                  <c:v>1.1498400000004216E-3</c:v>
                </c:pt>
                <c:pt idx="57493">
                  <c:v>1.1498600000004217E-3</c:v>
                </c:pt>
                <c:pt idx="57494">
                  <c:v>1.1498800000004218E-3</c:v>
                </c:pt>
                <c:pt idx="57495">
                  <c:v>1.1499000000004219E-3</c:v>
                </c:pt>
                <c:pt idx="57496">
                  <c:v>1.149920000000422E-3</c:v>
                </c:pt>
                <c:pt idx="57497">
                  <c:v>1.1499400000004221E-3</c:v>
                </c:pt>
                <c:pt idx="57498">
                  <c:v>1.1499600000004222E-3</c:v>
                </c:pt>
                <c:pt idx="57499">
                  <c:v>1.1499800000004223E-3</c:v>
                </c:pt>
                <c:pt idx="57500">
                  <c:v>1.1500000000004224E-3</c:v>
                </c:pt>
                <c:pt idx="57501">
                  <c:v>1.1500200000004225E-3</c:v>
                </c:pt>
                <c:pt idx="57502">
                  <c:v>1.1500400000004226E-3</c:v>
                </c:pt>
                <c:pt idx="57503">
                  <c:v>1.1500600000004227E-3</c:v>
                </c:pt>
                <c:pt idx="57504">
                  <c:v>1.1500800000004228E-3</c:v>
                </c:pt>
                <c:pt idx="57505">
                  <c:v>1.1501000000004229E-3</c:v>
                </c:pt>
                <c:pt idx="57506">
                  <c:v>1.150120000000423E-3</c:v>
                </c:pt>
                <c:pt idx="57507">
                  <c:v>1.1501400000004231E-3</c:v>
                </c:pt>
                <c:pt idx="57508">
                  <c:v>1.1501600000004232E-3</c:v>
                </c:pt>
                <c:pt idx="57509">
                  <c:v>1.1501800000004233E-3</c:v>
                </c:pt>
                <c:pt idx="57510">
                  <c:v>1.1502000000004234E-3</c:v>
                </c:pt>
                <c:pt idx="57511">
                  <c:v>1.1502200000004235E-3</c:v>
                </c:pt>
                <c:pt idx="57512">
                  <c:v>1.1502400000004236E-3</c:v>
                </c:pt>
                <c:pt idx="57513">
                  <c:v>1.1502600000004237E-3</c:v>
                </c:pt>
                <c:pt idx="57514">
                  <c:v>1.1502800000004238E-3</c:v>
                </c:pt>
                <c:pt idx="57515">
                  <c:v>1.1503000000004239E-3</c:v>
                </c:pt>
                <c:pt idx="57516">
                  <c:v>1.150320000000424E-3</c:v>
                </c:pt>
                <c:pt idx="57517">
                  <c:v>1.1503400000004241E-3</c:v>
                </c:pt>
                <c:pt idx="57518">
                  <c:v>1.1503600000004242E-3</c:v>
                </c:pt>
                <c:pt idx="57519">
                  <c:v>1.1503800000004242E-3</c:v>
                </c:pt>
                <c:pt idx="57520">
                  <c:v>1.1504000000004243E-3</c:v>
                </c:pt>
                <c:pt idx="57521">
                  <c:v>1.1504200000004244E-3</c:v>
                </c:pt>
                <c:pt idx="57522">
                  <c:v>1.1504400000004245E-3</c:v>
                </c:pt>
                <c:pt idx="57523">
                  <c:v>1.1504600000004246E-3</c:v>
                </c:pt>
                <c:pt idx="57524">
                  <c:v>1.1504800000004247E-3</c:v>
                </c:pt>
                <c:pt idx="57525">
                  <c:v>1.1505000000004248E-3</c:v>
                </c:pt>
                <c:pt idx="57526">
                  <c:v>1.1505200000004249E-3</c:v>
                </c:pt>
                <c:pt idx="57527">
                  <c:v>1.150540000000425E-3</c:v>
                </c:pt>
                <c:pt idx="57528">
                  <c:v>1.1505600000004251E-3</c:v>
                </c:pt>
                <c:pt idx="57529">
                  <c:v>1.1505800000004252E-3</c:v>
                </c:pt>
                <c:pt idx="57530">
                  <c:v>1.1506000000004253E-3</c:v>
                </c:pt>
                <c:pt idx="57531">
                  <c:v>1.1506200000004254E-3</c:v>
                </c:pt>
                <c:pt idx="57532">
                  <c:v>1.1506400000004255E-3</c:v>
                </c:pt>
                <c:pt idx="57533">
                  <c:v>1.1506600000004256E-3</c:v>
                </c:pt>
                <c:pt idx="57534">
                  <c:v>1.1506800000004257E-3</c:v>
                </c:pt>
                <c:pt idx="57535">
                  <c:v>1.1507000000004258E-3</c:v>
                </c:pt>
                <c:pt idx="57536">
                  <c:v>1.1507200000004259E-3</c:v>
                </c:pt>
                <c:pt idx="57537">
                  <c:v>1.150740000000426E-3</c:v>
                </c:pt>
                <c:pt idx="57538">
                  <c:v>1.1507600000004261E-3</c:v>
                </c:pt>
                <c:pt idx="57539">
                  <c:v>1.1507800000004262E-3</c:v>
                </c:pt>
                <c:pt idx="57540">
                  <c:v>1.1508000000004263E-3</c:v>
                </c:pt>
                <c:pt idx="57541">
                  <c:v>1.1508200000004264E-3</c:v>
                </c:pt>
                <c:pt idx="57542">
                  <c:v>1.1508400000004265E-3</c:v>
                </c:pt>
                <c:pt idx="57543">
                  <c:v>1.1508600000004266E-3</c:v>
                </c:pt>
                <c:pt idx="57544">
                  <c:v>1.1508800000004267E-3</c:v>
                </c:pt>
                <c:pt idx="57545">
                  <c:v>1.1509000000004268E-3</c:v>
                </c:pt>
                <c:pt idx="57546">
                  <c:v>1.1509200000004269E-3</c:v>
                </c:pt>
                <c:pt idx="57547">
                  <c:v>1.150940000000427E-3</c:v>
                </c:pt>
                <c:pt idx="57548">
                  <c:v>1.1509600000004271E-3</c:v>
                </c:pt>
                <c:pt idx="57549">
                  <c:v>1.1509800000004272E-3</c:v>
                </c:pt>
                <c:pt idx="57550">
                  <c:v>1.1510000000004273E-3</c:v>
                </c:pt>
                <c:pt idx="57551">
                  <c:v>1.1510200000004274E-3</c:v>
                </c:pt>
                <c:pt idx="57552">
                  <c:v>1.1510400000004275E-3</c:v>
                </c:pt>
                <c:pt idx="57553">
                  <c:v>1.1510600000004276E-3</c:v>
                </c:pt>
                <c:pt idx="57554">
                  <c:v>1.1510800000004277E-3</c:v>
                </c:pt>
                <c:pt idx="57555">
                  <c:v>1.1511000000004278E-3</c:v>
                </c:pt>
                <c:pt idx="57556">
                  <c:v>1.1511200000004279E-3</c:v>
                </c:pt>
                <c:pt idx="57557">
                  <c:v>1.151140000000428E-3</c:v>
                </c:pt>
                <c:pt idx="57558">
                  <c:v>1.1511600000004281E-3</c:v>
                </c:pt>
                <c:pt idx="57559">
                  <c:v>1.1511800000004282E-3</c:v>
                </c:pt>
                <c:pt idx="57560">
                  <c:v>1.1512000000004283E-3</c:v>
                </c:pt>
                <c:pt idx="57561">
                  <c:v>1.1512200000004284E-3</c:v>
                </c:pt>
                <c:pt idx="57562">
                  <c:v>1.1512400000004285E-3</c:v>
                </c:pt>
                <c:pt idx="57563">
                  <c:v>1.1512600000004286E-3</c:v>
                </c:pt>
                <c:pt idx="57564">
                  <c:v>1.1512800000004287E-3</c:v>
                </c:pt>
                <c:pt idx="57565">
                  <c:v>1.1513000000004288E-3</c:v>
                </c:pt>
                <c:pt idx="57566">
                  <c:v>1.1513200000004289E-3</c:v>
                </c:pt>
                <c:pt idx="57567">
                  <c:v>1.151340000000429E-3</c:v>
                </c:pt>
                <c:pt idx="57568">
                  <c:v>1.1513600000004291E-3</c:v>
                </c:pt>
                <c:pt idx="57569">
                  <c:v>1.1513800000004292E-3</c:v>
                </c:pt>
                <c:pt idx="57570">
                  <c:v>1.1514000000004293E-3</c:v>
                </c:pt>
                <c:pt idx="57571">
                  <c:v>1.1514200000004293E-3</c:v>
                </c:pt>
                <c:pt idx="57572">
                  <c:v>1.1514400000004294E-3</c:v>
                </c:pt>
                <c:pt idx="57573">
                  <c:v>1.1514600000004295E-3</c:v>
                </c:pt>
                <c:pt idx="57574">
                  <c:v>1.1514800000004296E-3</c:v>
                </c:pt>
                <c:pt idx="57575">
                  <c:v>1.1515000000004297E-3</c:v>
                </c:pt>
                <c:pt idx="57576">
                  <c:v>1.1515200000004298E-3</c:v>
                </c:pt>
                <c:pt idx="57577">
                  <c:v>1.1515400000004299E-3</c:v>
                </c:pt>
                <c:pt idx="57578">
                  <c:v>1.15156000000043E-3</c:v>
                </c:pt>
                <c:pt idx="57579">
                  <c:v>1.1515800000004301E-3</c:v>
                </c:pt>
                <c:pt idx="57580">
                  <c:v>1.1516000000004302E-3</c:v>
                </c:pt>
                <c:pt idx="57581">
                  <c:v>1.1516200000004303E-3</c:v>
                </c:pt>
                <c:pt idx="57582">
                  <c:v>1.1516400000004304E-3</c:v>
                </c:pt>
                <c:pt idx="57583">
                  <c:v>1.1516600000004305E-3</c:v>
                </c:pt>
                <c:pt idx="57584">
                  <c:v>1.1516800000004306E-3</c:v>
                </c:pt>
                <c:pt idx="57585">
                  <c:v>1.1517000000004307E-3</c:v>
                </c:pt>
                <c:pt idx="57586">
                  <c:v>1.1517200000004308E-3</c:v>
                </c:pt>
                <c:pt idx="57587">
                  <c:v>1.1517400000004309E-3</c:v>
                </c:pt>
                <c:pt idx="57588">
                  <c:v>1.151760000000431E-3</c:v>
                </c:pt>
                <c:pt idx="57589">
                  <c:v>1.1517800000004311E-3</c:v>
                </c:pt>
                <c:pt idx="57590">
                  <c:v>1.1518000000004312E-3</c:v>
                </c:pt>
                <c:pt idx="57591">
                  <c:v>1.1518200000004313E-3</c:v>
                </c:pt>
                <c:pt idx="57592">
                  <c:v>1.1518400000004314E-3</c:v>
                </c:pt>
                <c:pt idx="57593">
                  <c:v>1.1518600000004315E-3</c:v>
                </c:pt>
                <c:pt idx="57594">
                  <c:v>1.1518800000004316E-3</c:v>
                </c:pt>
                <c:pt idx="57595">
                  <c:v>1.1519000000004317E-3</c:v>
                </c:pt>
                <c:pt idx="57596">
                  <c:v>1.1519200000004318E-3</c:v>
                </c:pt>
                <c:pt idx="57597">
                  <c:v>1.1519400000004319E-3</c:v>
                </c:pt>
                <c:pt idx="57598">
                  <c:v>1.151960000000432E-3</c:v>
                </c:pt>
                <c:pt idx="57599">
                  <c:v>1.1519800000004321E-3</c:v>
                </c:pt>
                <c:pt idx="57600">
                  <c:v>1.1520000000004322E-3</c:v>
                </c:pt>
                <c:pt idx="57601">
                  <c:v>1.1520200000004323E-3</c:v>
                </c:pt>
                <c:pt idx="57602">
                  <c:v>1.1520400000004324E-3</c:v>
                </c:pt>
                <c:pt idx="57603">
                  <c:v>1.1520600000004325E-3</c:v>
                </c:pt>
                <c:pt idx="57604">
                  <c:v>1.1520800000004326E-3</c:v>
                </c:pt>
                <c:pt idx="57605">
                  <c:v>1.1521000000004327E-3</c:v>
                </c:pt>
                <c:pt idx="57606">
                  <c:v>1.1521200000004328E-3</c:v>
                </c:pt>
                <c:pt idx="57607">
                  <c:v>1.1521400000004329E-3</c:v>
                </c:pt>
                <c:pt idx="57608">
                  <c:v>1.152160000000433E-3</c:v>
                </c:pt>
                <c:pt idx="57609">
                  <c:v>1.1521800000004331E-3</c:v>
                </c:pt>
                <c:pt idx="57610">
                  <c:v>1.1522000000004332E-3</c:v>
                </c:pt>
                <c:pt idx="57611">
                  <c:v>1.1522200000004333E-3</c:v>
                </c:pt>
                <c:pt idx="57612">
                  <c:v>1.1522400000004334E-3</c:v>
                </c:pt>
                <c:pt idx="57613">
                  <c:v>1.1522600000004335E-3</c:v>
                </c:pt>
                <c:pt idx="57614">
                  <c:v>1.1522800000004336E-3</c:v>
                </c:pt>
                <c:pt idx="57615">
                  <c:v>1.1523000000004337E-3</c:v>
                </c:pt>
                <c:pt idx="57616">
                  <c:v>1.1523200000004338E-3</c:v>
                </c:pt>
                <c:pt idx="57617">
                  <c:v>1.1523400000004339E-3</c:v>
                </c:pt>
                <c:pt idx="57618">
                  <c:v>1.152360000000434E-3</c:v>
                </c:pt>
                <c:pt idx="57619">
                  <c:v>1.1523800000004341E-3</c:v>
                </c:pt>
                <c:pt idx="57620">
                  <c:v>1.1524000000004342E-3</c:v>
                </c:pt>
                <c:pt idx="57621">
                  <c:v>1.1524200000004343E-3</c:v>
                </c:pt>
                <c:pt idx="57622">
                  <c:v>1.1524400000004343E-3</c:v>
                </c:pt>
                <c:pt idx="57623">
                  <c:v>1.1524600000004344E-3</c:v>
                </c:pt>
                <c:pt idx="57624">
                  <c:v>1.1524800000004345E-3</c:v>
                </c:pt>
                <c:pt idx="57625">
                  <c:v>1.1525000000004346E-3</c:v>
                </c:pt>
                <c:pt idx="57626">
                  <c:v>1.1525200000004347E-3</c:v>
                </c:pt>
                <c:pt idx="57627">
                  <c:v>1.1525400000004348E-3</c:v>
                </c:pt>
                <c:pt idx="57628">
                  <c:v>1.1525600000004349E-3</c:v>
                </c:pt>
                <c:pt idx="57629">
                  <c:v>1.152580000000435E-3</c:v>
                </c:pt>
                <c:pt idx="57630">
                  <c:v>1.1526000000004351E-3</c:v>
                </c:pt>
                <c:pt idx="57631">
                  <c:v>1.1526200000004352E-3</c:v>
                </c:pt>
                <c:pt idx="57632">
                  <c:v>1.1526400000004353E-3</c:v>
                </c:pt>
                <c:pt idx="57633">
                  <c:v>1.1526600000004354E-3</c:v>
                </c:pt>
                <c:pt idx="57634">
                  <c:v>1.1526800000004355E-3</c:v>
                </c:pt>
                <c:pt idx="57635">
                  <c:v>1.1527000000004356E-3</c:v>
                </c:pt>
                <c:pt idx="57636">
                  <c:v>1.1527200000004357E-3</c:v>
                </c:pt>
                <c:pt idx="57637">
                  <c:v>1.1527400000004358E-3</c:v>
                </c:pt>
                <c:pt idx="57638">
                  <c:v>1.1527600000004359E-3</c:v>
                </c:pt>
                <c:pt idx="57639">
                  <c:v>1.152780000000436E-3</c:v>
                </c:pt>
                <c:pt idx="57640">
                  <c:v>1.1528000000004361E-3</c:v>
                </c:pt>
                <c:pt idx="57641">
                  <c:v>1.1528200000004362E-3</c:v>
                </c:pt>
                <c:pt idx="57642">
                  <c:v>1.1528400000004363E-3</c:v>
                </c:pt>
                <c:pt idx="57643">
                  <c:v>1.1528600000004364E-3</c:v>
                </c:pt>
                <c:pt idx="57644">
                  <c:v>1.1528800000004365E-3</c:v>
                </c:pt>
                <c:pt idx="57645">
                  <c:v>1.1529000000004366E-3</c:v>
                </c:pt>
                <c:pt idx="57646">
                  <c:v>1.1529200000004367E-3</c:v>
                </c:pt>
                <c:pt idx="57647">
                  <c:v>1.1529400000004368E-3</c:v>
                </c:pt>
                <c:pt idx="57648">
                  <c:v>1.1529600000004369E-3</c:v>
                </c:pt>
                <c:pt idx="57649">
                  <c:v>1.152980000000437E-3</c:v>
                </c:pt>
                <c:pt idx="57650">
                  <c:v>1.1530000000004371E-3</c:v>
                </c:pt>
                <c:pt idx="57651">
                  <c:v>1.1530200000004372E-3</c:v>
                </c:pt>
                <c:pt idx="57652">
                  <c:v>1.1530400000004373E-3</c:v>
                </c:pt>
                <c:pt idx="57653">
                  <c:v>1.1530600000004374E-3</c:v>
                </c:pt>
                <c:pt idx="57654">
                  <c:v>1.1530800000004375E-3</c:v>
                </c:pt>
                <c:pt idx="57655">
                  <c:v>1.1531000000004376E-3</c:v>
                </c:pt>
                <c:pt idx="57656">
                  <c:v>1.1531200000004377E-3</c:v>
                </c:pt>
                <c:pt idx="57657">
                  <c:v>1.1531400000004378E-3</c:v>
                </c:pt>
                <c:pt idx="57658">
                  <c:v>1.1531600000004379E-3</c:v>
                </c:pt>
                <c:pt idx="57659">
                  <c:v>1.153180000000438E-3</c:v>
                </c:pt>
                <c:pt idx="57660">
                  <c:v>1.1532000000004381E-3</c:v>
                </c:pt>
                <c:pt idx="57661">
                  <c:v>1.1532200000004382E-3</c:v>
                </c:pt>
                <c:pt idx="57662">
                  <c:v>1.1532400000004383E-3</c:v>
                </c:pt>
                <c:pt idx="57663">
                  <c:v>1.1532600000004384E-3</c:v>
                </c:pt>
                <c:pt idx="57664">
                  <c:v>1.1532800000004385E-3</c:v>
                </c:pt>
                <c:pt idx="57665">
                  <c:v>1.1533000000004386E-3</c:v>
                </c:pt>
                <c:pt idx="57666">
                  <c:v>1.1533200000004387E-3</c:v>
                </c:pt>
                <c:pt idx="57667">
                  <c:v>1.1533400000004388E-3</c:v>
                </c:pt>
                <c:pt idx="57668">
                  <c:v>1.1533600000004389E-3</c:v>
                </c:pt>
                <c:pt idx="57669">
                  <c:v>1.153380000000439E-3</c:v>
                </c:pt>
                <c:pt idx="57670">
                  <c:v>1.1534000000004391E-3</c:v>
                </c:pt>
                <c:pt idx="57671">
                  <c:v>1.1534200000004392E-3</c:v>
                </c:pt>
                <c:pt idx="57672">
                  <c:v>1.1534400000004393E-3</c:v>
                </c:pt>
                <c:pt idx="57673">
                  <c:v>1.1534600000004394E-3</c:v>
                </c:pt>
                <c:pt idx="57674">
                  <c:v>1.1534800000004394E-3</c:v>
                </c:pt>
                <c:pt idx="57675">
                  <c:v>1.1535000000004395E-3</c:v>
                </c:pt>
                <c:pt idx="57676">
                  <c:v>1.1535200000004396E-3</c:v>
                </c:pt>
                <c:pt idx="57677">
                  <c:v>1.1535400000004397E-3</c:v>
                </c:pt>
                <c:pt idx="57678">
                  <c:v>1.1535600000004398E-3</c:v>
                </c:pt>
                <c:pt idx="57679">
                  <c:v>1.1535800000004399E-3</c:v>
                </c:pt>
                <c:pt idx="57680">
                  <c:v>1.15360000000044E-3</c:v>
                </c:pt>
                <c:pt idx="57681">
                  <c:v>1.1536200000004401E-3</c:v>
                </c:pt>
                <c:pt idx="57682">
                  <c:v>1.1536400000004402E-3</c:v>
                </c:pt>
                <c:pt idx="57683">
                  <c:v>1.1536600000004403E-3</c:v>
                </c:pt>
                <c:pt idx="57684">
                  <c:v>1.1536800000004404E-3</c:v>
                </c:pt>
                <c:pt idx="57685">
                  <c:v>1.1537000000004405E-3</c:v>
                </c:pt>
                <c:pt idx="57686">
                  <c:v>1.1537200000004406E-3</c:v>
                </c:pt>
                <c:pt idx="57687">
                  <c:v>1.1537400000004407E-3</c:v>
                </c:pt>
                <c:pt idx="57688">
                  <c:v>1.1537600000004408E-3</c:v>
                </c:pt>
                <c:pt idx="57689">
                  <c:v>1.1537800000004409E-3</c:v>
                </c:pt>
                <c:pt idx="57690">
                  <c:v>1.153800000000441E-3</c:v>
                </c:pt>
                <c:pt idx="57691">
                  <c:v>1.1538200000004411E-3</c:v>
                </c:pt>
                <c:pt idx="57692">
                  <c:v>1.1538400000004412E-3</c:v>
                </c:pt>
                <c:pt idx="57693">
                  <c:v>1.1538600000004413E-3</c:v>
                </c:pt>
                <c:pt idx="57694">
                  <c:v>1.1538800000004414E-3</c:v>
                </c:pt>
                <c:pt idx="57695">
                  <c:v>1.1539000000004415E-3</c:v>
                </c:pt>
                <c:pt idx="57696">
                  <c:v>1.1539200000004416E-3</c:v>
                </c:pt>
                <c:pt idx="57697">
                  <c:v>1.1539400000004417E-3</c:v>
                </c:pt>
                <c:pt idx="57698">
                  <c:v>1.1539600000004418E-3</c:v>
                </c:pt>
                <c:pt idx="57699">
                  <c:v>1.1539800000004419E-3</c:v>
                </c:pt>
                <c:pt idx="57700">
                  <c:v>1.154000000000442E-3</c:v>
                </c:pt>
                <c:pt idx="57701">
                  <c:v>1.1540200000004421E-3</c:v>
                </c:pt>
                <c:pt idx="57702">
                  <c:v>1.1540400000004422E-3</c:v>
                </c:pt>
                <c:pt idx="57703">
                  <c:v>1.1540600000004423E-3</c:v>
                </c:pt>
                <c:pt idx="57704">
                  <c:v>1.1540800000004424E-3</c:v>
                </c:pt>
                <c:pt idx="57705">
                  <c:v>1.1541000000004425E-3</c:v>
                </c:pt>
                <c:pt idx="57706">
                  <c:v>1.1541200000004426E-3</c:v>
                </c:pt>
                <c:pt idx="57707">
                  <c:v>1.1541400000004427E-3</c:v>
                </c:pt>
                <c:pt idx="57708">
                  <c:v>1.1541600000004428E-3</c:v>
                </c:pt>
                <c:pt idx="57709">
                  <c:v>1.1541800000004429E-3</c:v>
                </c:pt>
                <c:pt idx="57710">
                  <c:v>1.154200000000443E-3</c:v>
                </c:pt>
                <c:pt idx="57711">
                  <c:v>1.1542200000004431E-3</c:v>
                </c:pt>
                <c:pt idx="57712">
                  <c:v>1.1542400000004432E-3</c:v>
                </c:pt>
                <c:pt idx="57713">
                  <c:v>1.1542600000004433E-3</c:v>
                </c:pt>
                <c:pt idx="57714">
                  <c:v>1.1542800000004434E-3</c:v>
                </c:pt>
                <c:pt idx="57715">
                  <c:v>1.1543000000004435E-3</c:v>
                </c:pt>
                <c:pt idx="57716">
                  <c:v>1.1543200000004436E-3</c:v>
                </c:pt>
                <c:pt idx="57717">
                  <c:v>1.1543400000004437E-3</c:v>
                </c:pt>
                <c:pt idx="57718">
                  <c:v>1.1543600000004438E-3</c:v>
                </c:pt>
                <c:pt idx="57719">
                  <c:v>1.1543800000004439E-3</c:v>
                </c:pt>
                <c:pt idx="57720">
                  <c:v>1.154400000000444E-3</c:v>
                </c:pt>
                <c:pt idx="57721">
                  <c:v>1.1544200000004441E-3</c:v>
                </c:pt>
                <c:pt idx="57722">
                  <c:v>1.1544400000004442E-3</c:v>
                </c:pt>
                <c:pt idx="57723">
                  <c:v>1.1544600000004443E-3</c:v>
                </c:pt>
                <c:pt idx="57724">
                  <c:v>1.1544800000004444E-3</c:v>
                </c:pt>
                <c:pt idx="57725">
                  <c:v>1.1545000000004445E-3</c:v>
                </c:pt>
                <c:pt idx="57726">
                  <c:v>1.1545200000004445E-3</c:v>
                </c:pt>
                <c:pt idx="57727">
                  <c:v>1.1545400000004446E-3</c:v>
                </c:pt>
                <c:pt idx="57728">
                  <c:v>1.1545600000004447E-3</c:v>
                </c:pt>
                <c:pt idx="57729">
                  <c:v>1.1545800000004448E-3</c:v>
                </c:pt>
                <c:pt idx="57730">
                  <c:v>1.1546000000004449E-3</c:v>
                </c:pt>
                <c:pt idx="57731">
                  <c:v>1.154620000000445E-3</c:v>
                </c:pt>
                <c:pt idx="57732">
                  <c:v>1.1546400000004451E-3</c:v>
                </c:pt>
                <c:pt idx="57733">
                  <c:v>1.1546600000004452E-3</c:v>
                </c:pt>
                <c:pt idx="57734">
                  <c:v>1.1546800000004453E-3</c:v>
                </c:pt>
                <c:pt idx="57735">
                  <c:v>1.1547000000004454E-3</c:v>
                </c:pt>
                <c:pt idx="57736">
                  <c:v>1.1547200000004455E-3</c:v>
                </c:pt>
                <c:pt idx="57737">
                  <c:v>1.1547400000004456E-3</c:v>
                </c:pt>
                <c:pt idx="57738">
                  <c:v>1.1547600000004457E-3</c:v>
                </c:pt>
                <c:pt idx="57739">
                  <c:v>1.1547800000004458E-3</c:v>
                </c:pt>
                <c:pt idx="57740">
                  <c:v>1.1548000000004459E-3</c:v>
                </c:pt>
                <c:pt idx="57741">
                  <c:v>1.154820000000446E-3</c:v>
                </c:pt>
                <c:pt idx="57742">
                  <c:v>1.1548400000004461E-3</c:v>
                </c:pt>
                <c:pt idx="57743">
                  <c:v>1.1548600000004462E-3</c:v>
                </c:pt>
                <c:pt idx="57744">
                  <c:v>1.1548800000004463E-3</c:v>
                </c:pt>
                <c:pt idx="57745">
                  <c:v>1.1549000000004464E-3</c:v>
                </c:pt>
                <c:pt idx="57746">
                  <c:v>1.1549200000004465E-3</c:v>
                </c:pt>
                <c:pt idx="57747">
                  <c:v>1.1549400000004466E-3</c:v>
                </c:pt>
                <c:pt idx="57748">
                  <c:v>1.1549600000004467E-3</c:v>
                </c:pt>
                <c:pt idx="57749">
                  <c:v>1.1549800000004468E-3</c:v>
                </c:pt>
                <c:pt idx="57750">
                  <c:v>1.1550000000004469E-3</c:v>
                </c:pt>
                <c:pt idx="57751">
                  <c:v>1.155020000000447E-3</c:v>
                </c:pt>
                <c:pt idx="57752">
                  <c:v>1.1550400000004471E-3</c:v>
                </c:pt>
                <c:pt idx="57753">
                  <c:v>1.1550600000004472E-3</c:v>
                </c:pt>
                <c:pt idx="57754">
                  <c:v>1.1550800000004473E-3</c:v>
                </c:pt>
                <c:pt idx="57755">
                  <c:v>1.1551000000004474E-3</c:v>
                </c:pt>
                <c:pt idx="57756">
                  <c:v>1.1551200000004475E-3</c:v>
                </c:pt>
                <c:pt idx="57757">
                  <c:v>1.1551400000004476E-3</c:v>
                </c:pt>
                <c:pt idx="57758">
                  <c:v>1.1551600000004477E-3</c:v>
                </c:pt>
                <c:pt idx="57759">
                  <c:v>1.1551800000004478E-3</c:v>
                </c:pt>
                <c:pt idx="57760">
                  <c:v>1.1552000000004479E-3</c:v>
                </c:pt>
                <c:pt idx="57761">
                  <c:v>1.155220000000448E-3</c:v>
                </c:pt>
                <c:pt idx="57762">
                  <c:v>1.1552400000004481E-3</c:v>
                </c:pt>
                <c:pt idx="57763">
                  <c:v>1.1552600000004482E-3</c:v>
                </c:pt>
                <c:pt idx="57764">
                  <c:v>1.1552800000004483E-3</c:v>
                </c:pt>
                <c:pt idx="57765">
                  <c:v>1.1553000000004484E-3</c:v>
                </c:pt>
                <c:pt idx="57766">
                  <c:v>1.1553200000004485E-3</c:v>
                </c:pt>
                <c:pt idx="57767">
                  <c:v>1.1553400000004486E-3</c:v>
                </c:pt>
                <c:pt idx="57768">
                  <c:v>1.1553600000004487E-3</c:v>
                </c:pt>
                <c:pt idx="57769">
                  <c:v>1.1553800000004488E-3</c:v>
                </c:pt>
                <c:pt idx="57770">
                  <c:v>1.1554000000004489E-3</c:v>
                </c:pt>
                <c:pt idx="57771">
                  <c:v>1.155420000000449E-3</c:v>
                </c:pt>
                <c:pt idx="57772">
                  <c:v>1.1554400000004491E-3</c:v>
                </c:pt>
                <c:pt idx="57773">
                  <c:v>1.1554600000004492E-3</c:v>
                </c:pt>
                <c:pt idx="57774">
                  <c:v>1.1554800000004493E-3</c:v>
                </c:pt>
                <c:pt idx="57775">
                  <c:v>1.1555000000004494E-3</c:v>
                </c:pt>
                <c:pt idx="57776">
                  <c:v>1.1555200000004495E-3</c:v>
                </c:pt>
                <c:pt idx="57777">
                  <c:v>1.1555400000004495E-3</c:v>
                </c:pt>
                <c:pt idx="57778">
                  <c:v>1.1555600000004496E-3</c:v>
                </c:pt>
                <c:pt idx="57779">
                  <c:v>1.1555800000004497E-3</c:v>
                </c:pt>
                <c:pt idx="57780">
                  <c:v>1.1556000000004498E-3</c:v>
                </c:pt>
                <c:pt idx="57781">
                  <c:v>1.1556200000004499E-3</c:v>
                </c:pt>
                <c:pt idx="57782">
                  <c:v>1.15564000000045E-3</c:v>
                </c:pt>
                <c:pt idx="57783">
                  <c:v>1.1556600000004501E-3</c:v>
                </c:pt>
                <c:pt idx="57784">
                  <c:v>1.1556800000004502E-3</c:v>
                </c:pt>
                <c:pt idx="57785">
                  <c:v>1.1557000000004503E-3</c:v>
                </c:pt>
                <c:pt idx="57786">
                  <c:v>1.1557200000004504E-3</c:v>
                </c:pt>
                <c:pt idx="57787">
                  <c:v>1.1557400000004505E-3</c:v>
                </c:pt>
                <c:pt idx="57788">
                  <c:v>1.1557600000004506E-3</c:v>
                </c:pt>
                <c:pt idx="57789">
                  <c:v>1.1557800000004507E-3</c:v>
                </c:pt>
                <c:pt idx="57790">
                  <c:v>1.1558000000004508E-3</c:v>
                </c:pt>
                <c:pt idx="57791">
                  <c:v>1.1558200000004509E-3</c:v>
                </c:pt>
                <c:pt idx="57792">
                  <c:v>1.155840000000451E-3</c:v>
                </c:pt>
                <c:pt idx="57793">
                  <c:v>1.1558600000004511E-3</c:v>
                </c:pt>
                <c:pt idx="57794">
                  <c:v>1.1558800000004512E-3</c:v>
                </c:pt>
                <c:pt idx="57795">
                  <c:v>1.1559000000004513E-3</c:v>
                </c:pt>
                <c:pt idx="57796">
                  <c:v>1.1559200000004514E-3</c:v>
                </c:pt>
                <c:pt idx="57797">
                  <c:v>1.1559400000004515E-3</c:v>
                </c:pt>
                <c:pt idx="57798">
                  <c:v>1.1559600000004516E-3</c:v>
                </c:pt>
                <c:pt idx="57799">
                  <c:v>1.1559800000004517E-3</c:v>
                </c:pt>
                <c:pt idx="57800">
                  <c:v>1.1560000000004518E-3</c:v>
                </c:pt>
                <c:pt idx="57801">
                  <c:v>1.1560200000004519E-3</c:v>
                </c:pt>
                <c:pt idx="57802">
                  <c:v>1.156040000000452E-3</c:v>
                </c:pt>
                <c:pt idx="57803">
                  <c:v>1.1560600000004521E-3</c:v>
                </c:pt>
                <c:pt idx="57804">
                  <c:v>1.1560800000004522E-3</c:v>
                </c:pt>
                <c:pt idx="57805">
                  <c:v>1.1561000000004523E-3</c:v>
                </c:pt>
                <c:pt idx="57806">
                  <c:v>1.1561200000004524E-3</c:v>
                </c:pt>
                <c:pt idx="57807">
                  <c:v>1.1561400000004525E-3</c:v>
                </c:pt>
                <c:pt idx="57808">
                  <c:v>1.1561600000004526E-3</c:v>
                </c:pt>
                <c:pt idx="57809">
                  <c:v>1.1561800000004527E-3</c:v>
                </c:pt>
                <c:pt idx="57810">
                  <c:v>1.1562000000004528E-3</c:v>
                </c:pt>
                <c:pt idx="57811">
                  <c:v>1.1562200000004529E-3</c:v>
                </c:pt>
                <c:pt idx="57812">
                  <c:v>1.156240000000453E-3</c:v>
                </c:pt>
                <c:pt idx="57813">
                  <c:v>1.1562600000004531E-3</c:v>
                </c:pt>
                <c:pt idx="57814">
                  <c:v>1.1562800000004532E-3</c:v>
                </c:pt>
                <c:pt idx="57815">
                  <c:v>1.1563000000004533E-3</c:v>
                </c:pt>
                <c:pt idx="57816">
                  <c:v>1.1563200000004534E-3</c:v>
                </c:pt>
                <c:pt idx="57817">
                  <c:v>1.1563400000004535E-3</c:v>
                </c:pt>
                <c:pt idx="57818">
                  <c:v>1.1563600000004536E-3</c:v>
                </c:pt>
                <c:pt idx="57819">
                  <c:v>1.1563800000004537E-3</c:v>
                </c:pt>
                <c:pt idx="57820">
                  <c:v>1.1564000000004538E-3</c:v>
                </c:pt>
                <c:pt idx="57821">
                  <c:v>1.1564200000004539E-3</c:v>
                </c:pt>
                <c:pt idx="57822">
                  <c:v>1.156440000000454E-3</c:v>
                </c:pt>
                <c:pt idx="57823">
                  <c:v>1.1564600000004541E-3</c:v>
                </c:pt>
                <c:pt idx="57824">
                  <c:v>1.1564800000004542E-3</c:v>
                </c:pt>
                <c:pt idx="57825">
                  <c:v>1.1565000000004543E-3</c:v>
                </c:pt>
                <c:pt idx="57826">
                  <c:v>1.1565200000004544E-3</c:v>
                </c:pt>
                <c:pt idx="57827">
                  <c:v>1.1565400000004545E-3</c:v>
                </c:pt>
                <c:pt idx="57828">
                  <c:v>1.1565600000004546E-3</c:v>
                </c:pt>
                <c:pt idx="57829">
                  <c:v>1.1565800000004546E-3</c:v>
                </c:pt>
                <c:pt idx="57830">
                  <c:v>1.1566000000004547E-3</c:v>
                </c:pt>
                <c:pt idx="57831">
                  <c:v>1.1566200000004548E-3</c:v>
                </c:pt>
                <c:pt idx="57832">
                  <c:v>1.1566400000004549E-3</c:v>
                </c:pt>
                <c:pt idx="57833">
                  <c:v>1.156660000000455E-3</c:v>
                </c:pt>
                <c:pt idx="57834">
                  <c:v>1.1566800000004551E-3</c:v>
                </c:pt>
                <c:pt idx="57835">
                  <c:v>1.1567000000004552E-3</c:v>
                </c:pt>
                <c:pt idx="57836">
                  <c:v>1.1567200000004553E-3</c:v>
                </c:pt>
                <c:pt idx="57837">
                  <c:v>1.1567400000004554E-3</c:v>
                </c:pt>
                <c:pt idx="57838">
                  <c:v>1.1567600000004555E-3</c:v>
                </c:pt>
                <c:pt idx="57839">
                  <c:v>1.1567800000004556E-3</c:v>
                </c:pt>
                <c:pt idx="57840">
                  <c:v>1.1568000000004557E-3</c:v>
                </c:pt>
                <c:pt idx="57841">
                  <c:v>1.1568200000004558E-3</c:v>
                </c:pt>
                <c:pt idx="57842">
                  <c:v>1.1568400000004559E-3</c:v>
                </c:pt>
                <c:pt idx="57843">
                  <c:v>1.156860000000456E-3</c:v>
                </c:pt>
                <c:pt idx="57844">
                  <c:v>1.1568800000004561E-3</c:v>
                </c:pt>
                <c:pt idx="57845">
                  <c:v>1.1569000000004562E-3</c:v>
                </c:pt>
                <c:pt idx="57846">
                  <c:v>1.1569200000004563E-3</c:v>
                </c:pt>
                <c:pt idx="57847">
                  <c:v>1.1569400000004564E-3</c:v>
                </c:pt>
                <c:pt idx="57848">
                  <c:v>1.1569600000004565E-3</c:v>
                </c:pt>
                <c:pt idx="57849">
                  <c:v>1.1569800000004566E-3</c:v>
                </c:pt>
                <c:pt idx="57850">
                  <c:v>1.1570000000004567E-3</c:v>
                </c:pt>
                <c:pt idx="57851">
                  <c:v>1.1570200000004568E-3</c:v>
                </c:pt>
                <c:pt idx="57852">
                  <c:v>1.1570400000004569E-3</c:v>
                </c:pt>
                <c:pt idx="57853">
                  <c:v>1.157060000000457E-3</c:v>
                </c:pt>
                <c:pt idx="57854">
                  <c:v>1.1570800000004571E-3</c:v>
                </c:pt>
                <c:pt idx="57855">
                  <c:v>1.1571000000004572E-3</c:v>
                </c:pt>
                <c:pt idx="57856">
                  <c:v>1.1571200000004573E-3</c:v>
                </c:pt>
                <c:pt idx="57857">
                  <c:v>1.1571400000004574E-3</c:v>
                </c:pt>
                <c:pt idx="57858">
                  <c:v>1.1571600000004575E-3</c:v>
                </c:pt>
                <c:pt idx="57859">
                  <c:v>1.1571800000004576E-3</c:v>
                </c:pt>
                <c:pt idx="57860">
                  <c:v>1.1572000000004577E-3</c:v>
                </c:pt>
                <c:pt idx="57861">
                  <c:v>1.1572200000004578E-3</c:v>
                </c:pt>
                <c:pt idx="57862">
                  <c:v>1.1572400000004579E-3</c:v>
                </c:pt>
                <c:pt idx="57863">
                  <c:v>1.157260000000458E-3</c:v>
                </c:pt>
                <c:pt idx="57864">
                  <c:v>1.1572800000004581E-3</c:v>
                </c:pt>
                <c:pt idx="57865">
                  <c:v>1.1573000000004582E-3</c:v>
                </c:pt>
                <c:pt idx="57866">
                  <c:v>1.1573200000004583E-3</c:v>
                </c:pt>
                <c:pt idx="57867">
                  <c:v>1.1573400000004584E-3</c:v>
                </c:pt>
                <c:pt idx="57868">
                  <c:v>1.1573600000004585E-3</c:v>
                </c:pt>
                <c:pt idx="57869">
                  <c:v>1.1573800000004586E-3</c:v>
                </c:pt>
                <c:pt idx="57870">
                  <c:v>1.1574000000004587E-3</c:v>
                </c:pt>
                <c:pt idx="57871">
                  <c:v>1.1574200000004588E-3</c:v>
                </c:pt>
                <c:pt idx="57872">
                  <c:v>1.1574400000004589E-3</c:v>
                </c:pt>
                <c:pt idx="57873">
                  <c:v>1.157460000000459E-3</c:v>
                </c:pt>
                <c:pt idx="57874">
                  <c:v>1.1574800000004591E-3</c:v>
                </c:pt>
                <c:pt idx="57875">
                  <c:v>1.1575000000004592E-3</c:v>
                </c:pt>
                <c:pt idx="57876">
                  <c:v>1.1575200000004593E-3</c:v>
                </c:pt>
                <c:pt idx="57877">
                  <c:v>1.1575400000004594E-3</c:v>
                </c:pt>
                <c:pt idx="57878">
                  <c:v>1.1575600000004595E-3</c:v>
                </c:pt>
                <c:pt idx="57879">
                  <c:v>1.1575800000004596E-3</c:v>
                </c:pt>
                <c:pt idx="57880">
                  <c:v>1.1576000000004597E-3</c:v>
                </c:pt>
                <c:pt idx="57881">
                  <c:v>1.1576200000004597E-3</c:v>
                </c:pt>
                <c:pt idx="57882">
                  <c:v>1.1576400000004598E-3</c:v>
                </c:pt>
                <c:pt idx="57883">
                  <c:v>1.1576600000004599E-3</c:v>
                </c:pt>
                <c:pt idx="57884">
                  <c:v>1.15768000000046E-3</c:v>
                </c:pt>
                <c:pt idx="57885">
                  <c:v>1.1577000000004601E-3</c:v>
                </c:pt>
                <c:pt idx="57886">
                  <c:v>1.1577200000004602E-3</c:v>
                </c:pt>
                <c:pt idx="57887">
                  <c:v>1.1577400000004603E-3</c:v>
                </c:pt>
                <c:pt idx="57888">
                  <c:v>1.1577600000004604E-3</c:v>
                </c:pt>
                <c:pt idx="57889">
                  <c:v>1.1577800000004605E-3</c:v>
                </c:pt>
                <c:pt idx="57890">
                  <c:v>1.1578000000004606E-3</c:v>
                </c:pt>
                <c:pt idx="57891">
                  <c:v>1.1578200000004607E-3</c:v>
                </c:pt>
                <c:pt idx="57892">
                  <c:v>1.1578400000004608E-3</c:v>
                </c:pt>
                <c:pt idx="57893">
                  <c:v>1.1578600000004609E-3</c:v>
                </c:pt>
                <c:pt idx="57894">
                  <c:v>1.157880000000461E-3</c:v>
                </c:pt>
                <c:pt idx="57895">
                  <c:v>1.1579000000004611E-3</c:v>
                </c:pt>
                <c:pt idx="57896">
                  <c:v>1.1579200000004612E-3</c:v>
                </c:pt>
                <c:pt idx="57897">
                  <c:v>1.1579400000004613E-3</c:v>
                </c:pt>
                <c:pt idx="57898">
                  <c:v>1.1579600000004614E-3</c:v>
                </c:pt>
                <c:pt idx="57899">
                  <c:v>1.1579800000004615E-3</c:v>
                </c:pt>
                <c:pt idx="57900">
                  <c:v>1.1580000000004616E-3</c:v>
                </c:pt>
                <c:pt idx="57901">
                  <c:v>1.1580200000004617E-3</c:v>
                </c:pt>
                <c:pt idx="57902">
                  <c:v>1.1580400000004618E-3</c:v>
                </c:pt>
                <c:pt idx="57903">
                  <c:v>1.1580600000004619E-3</c:v>
                </c:pt>
                <c:pt idx="57904">
                  <c:v>1.158080000000462E-3</c:v>
                </c:pt>
                <c:pt idx="57905">
                  <c:v>1.1581000000004621E-3</c:v>
                </c:pt>
                <c:pt idx="57906">
                  <c:v>1.1581200000004622E-3</c:v>
                </c:pt>
                <c:pt idx="57907">
                  <c:v>1.1581400000004623E-3</c:v>
                </c:pt>
                <c:pt idx="57908">
                  <c:v>1.1581600000004624E-3</c:v>
                </c:pt>
                <c:pt idx="57909">
                  <c:v>1.1581800000004625E-3</c:v>
                </c:pt>
                <c:pt idx="57910">
                  <c:v>1.1582000000004626E-3</c:v>
                </c:pt>
                <c:pt idx="57911">
                  <c:v>1.1582200000004627E-3</c:v>
                </c:pt>
                <c:pt idx="57912">
                  <c:v>1.1582400000004628E-3</c:v>
                </c:pt>
                <c:pt idx="57913">
                  <c:v>1.1582600000004629E-3</c:v>
                </c:pt>
                <c:pt idx="57914">
                  <c:v>1.158280000000463E-3</c:v>
                </c:pt>
                <c:pt idx="57915">
                  <c:v>1.1583000000004631E-3</c:v>
                </c:pt>
                <c:pt idx="57916">
                  <c:v>1.1583200000004632E-3</c:v>
                </c:pt>
                <c:pt idx="57917">
                  <c:v>1.1583400000004633E-3</c:v>
                </c:pt>
                <c:pt idx="57918">
                  <c:v>1.1583600000004634E-3</c:v>
                </c:pt>
                <c:pt idx="57919">
                  <c:v>1.1583800000004635E-3</c:v>
                </c:pt>
                <c:pt idx="57920">
                  <c:v>1.1584000000004636E-3</c:v>
                </c:pt>
                <c:pt idx="57921">
                  <c:v>1.1584200000004637E-3</c:v>
                </c:pt>
                <c:pt idx="57922">
                  <c:v>1.1584400000004638E-3</c:v>
                </c:pt>
                <c:pt idx="57923">
                  <c:v>1.1584600000004639E-3</c:v>
                </c:pt>
                <c:pt idx="57924">
                  <c:v>1.158480000000464E-3</c:v>
                </c:pt>
                <c:pt idx="57925">
                  <c:v>1.1585000000004641E-3</c:v>
                </c:pt>
                <c:pt idx="57926">
                  <c:v>1.1585200000004642E-3</c:v>
                </c:pt>
                <c:pt idx="57927">
                  <c:v>1.1585400000004643E-3</c:v>
                </c:pt>
                <c:pt idx="57928">
                  <c:v>1.1585600000004644E-3</c:v>
                </c:pt>
                <c:pt idx="57929">
                  <c:v>1.1585800000004645E-3</c:v>
                </c:pt>
                <c:pt idx="57930">
                  <c:v>1.1586000000004646E-3</c:v>
                </c:pt>
                <c:pt idx="57931">
                  <c:v>1.1586200000004647E-3</c:v>
                </c:pt>
                <c:pt idx="57932">
                  <c:v>1.1586400000004647E-3</c:v>
                </c:pt>
                <c:pt idx="57933">
                  <c:v>1.1586600000004648E-3</c:v>
                </c:pt>
                <c:pt idx="57934">
                  <c:v>1.1586800000004649E-3</c:v>
                </c:pt>
                <c:pt idx="57935">
                  <c:v>1.158700000000465E-3</c:v>
                </c:pt>
                <c:pt idx="57936">
                  <c:v>1.1587200000004651E-3</c:v>
                </c:pt>
                <c:pt idx="57937">
                  <c:v>1.1587400000004652E-3</c:v>
                </c:pt>
                <c:pt idx="57938">
                  <c:v>1.1587600000004653E-3</c:v>
                </c:pt>
                <c:pt idx="57939">
                  <c:v>1.1587800000004654E-3</c:v>
                </c:pt>
                <c:pt idx="57940">
                  <c:v>1.1588000000004655E-3</c:v>
                </c:pt>
                <c:pt idx="57941">
                  <c:v>1.1588200000004656E-3</c:v>
                </c:pt>
                <c:pt idx="57942">
                  <c:v>1.1588400000004657E-3</c:v>
                </c:pt>
                <c:pt idx="57943">
                  <c:v>1.1588600000004658E-3</c:v>
                </c:pt>
                <c:pt idx="57944">
                  <c:v>1.1588800000004659E-3</c:v>
                </c:pt>
                <c:pt idx="57945">
                  <c:v>1.158900000000466E-3</c:v>
                </c:pt>
                <c:pt idx="57946">
                  <c:v>1.1589200000004661E-3</c:v>
                </c:pt>
                <c:pt idx="57947">
                  <c:v>1.1589400000004662E-3</c:v>
                </c:pt>
                <c:pt idx="57948">
                  <c:v>1.1589600000004663E-3</c:v>
                </c:pt>
                <c:pt idx="57949">
                  <c:v>1.1589800000004664E-3</c:v>
                </c:pt>
                <c:pt idx="57950">
                  <c:v>1.1590000000004665E-3</c:v>
                </c:pt>
                <c:pt idx="57951">
                  <c:v>1.1590200000004666E-3</c:v>
                </c:pt>
                <c:pt idx="57952">
                  <c:v>1.1590400000004667E-3</c:v>
                </c:pt>
                <c:pt idx="57953">
                  <c:v>1.1590600000004668E-3</c:v>
                </c:pt>
                <c:pt idx="57954">
                  <c:v>1.1590800000004669E-3</c:v>
                </c:pt>
                <c:pt idx="57955">
                  <c:v>1.159100000000467E-3</c:v>
                </c:pt>
                <c:pt idx="57956">
                  <c:v>1.1591200000004671E-3</c:v>
                </c:pt>
                <c:pt idx="57957">
                  <c:v>1.1591400000004672E-3</c:v>
                </c:pt>
                <c:pt idx="57958">
                  <c:v>1.1591600000004673E-3</c:v>
                </c:pt>
                <c:pt idx="57959">
                  <c:v>1.1591800000004674E-3</c:v>
                </c:pt>
                <c:pt idx="57960">
                  <c:v>1.1592000000004675E-3</c:v>
                </c:pt>
                <c:pt idx="57961">
                  <c:v>1.1592200000004676E-3</c:v>
                </c:pt>
                <c:pt idx="57962">
                  <c:v>1.1592400000004677E-3</c:v>
                </c:pt>
                <c:pt idx="57963">
                  <c:v>1.1592600000004678E-3</c:v>
                </c:pt>
                <c:pt idx="57964">
                  <c:v>1.1592800000004679E-3</c:v>
                </c:pt>
                <c:pt idx="57965">
                  <c:v>1.159300000000468E-3</c:v>
                </c:pt>
                <c:pt idx="57966">
                  <c:v>1.1593200000004681E-3</c:v>
                </c:pt>
                <c:pt idx="57967">
                  <c:v>1.1593400000004682E-3</c:v>
                </c:pt>
                <c:pt idx="57968">
                  <c:v>1.1593600000004683E-3</c:v>
                </c:pt>
                <c:pt idx="57969">
                  <c:v>1.1593800000004684E-3</c:v>
                </c:pt>
                <c:pt idx="57970">
                  <c:v>1.1594000000004685E-3</c:v>
                </c:pt>
                <c:pt idx="57971">
                  <c:v>1.1594200000004686E-3</c:v>
                </c:pt>
                <c:pt idx="57972">
                  <c:v>1.1594400000004687E-3</c:v>
                </c:pt>
                <c:pt idx="57973">
                  <c:v>1.1594600000004688E-3</c:v>
                </c:pt>
                <c:pt idx="57974">
                  <c:v>1.1594800000004689E-3</c:v>
                </c:pt>
                <c:pt idx="57975">
                  <c:v>1.159500000000469E-3</c:v>
                </c:pt>
                <c:pt idx="57976">
                  <c:v>1.1595200000004691E-3</c:v>
                </c:pt>
                <c:pt idx="57977">
                  <c:v>1.1595400000004692E-3</c:v>
                </c:pt>
                <c:pt idx="57978">
                  <c:v>1.1595600000004693E-3</c:v>
                </c:pt>
                <c:pt idx="57979">
                  <c:v>1.1595800000004694E-3</c:v>
                </c:pt>
                <c:pt idx="57980">
                  <c:v>1.1596000000004695E-3</c:v>
                </c:pt>
                <c:pt idx="57981">
                  <c:v>1.1596200000004696E-3</c:v>
                </c:pt>
                <c:pt idx="57982">
                  <c:v>1.1596400000004697E-3</c:v>
                </c:pt>
                <c:pt idx="57983">
                  <c:v>1.1596600000004698E-3</c:v>
                </c:pt>
                <c:pt idx="57984">
                  <c:v>1.1596800000004698E-3</c:v>
                </c:pt>
                <c:pt idx="57985">
                  <c:v>1.1597000000004699E-3</c:v>
                </c:pt>
                <c:pt idx="57986">
                  <c:v>1.15972000000047E-3</c:v>
                </c:pt>
                <c:pt idx="57987">
                  <c:v>1.1597400000004701E-3</c:v>
                </c:pt>
                <c:pt idx="57988">
                  <c:v>1.1597600000004702E-3</c:v>
                </c:pt>
                <c:pt idx="57989">
                  <c:v>1.1597800000004703E-3</c:v>
                </c:pt>
                <c:pt idx="57990">
                  <c:v>1.1598000000004704E-3</c:v>
                </c:pt>
                <c:pt idx="57991">
                  <c:v>1.1598200000004705E-3</c:v>
                </c:pt>
                <c:pt idx="57992">
                  <c:v>1.1598400000004706E-3</c:v>
                </c:pt>
                <c:pt idx="57993">
                  <c:v>1.1598600000004707E-3</c:v>
                </c:pt>
                <c:pt idx="57994">
                  <c:v>1.1598800000004708E-3</c:v>
                </c:pt>
                <c:pt idx="57995">
                  <c:v>1.1599000000004709E-3</c:v>
                </c:pt>
                <c:pt idx="57996">
                  <c:v>1.159920000000471E-3</c:v>
                </c:pt>
                <c:pt idx="57997">
                  <c:v>1.1599400000004711E-3</c:v>
                </c:pt>
                <c:pt idx="57998">
                  <c:v>1.1599600000004712E-3</c:v>
                </c:pt>
                <c:pt idx="57999">
                  <c:v>1.1599800000004713E-3</c:v>
                </c:pt>
                <c:pt idx="58000">
                  <c:v>1.1600000000004714E-3</c:v>
                </c:pt>
                <c:pt idx="58001">
                  <c:v>1.1600200000004715E-3</c:v>
                </c:pt>
                <c:pt idx="58002">
                  <c:v>1.1600400000004716E-3</c:v>
                </c:pt>
                <c:pt idx="58003">
                  <c:v>1.1600600000004717E-3</c:v>
                </c:pt>
                <c:pt idx="58004">
                  <c:v>1.1600800000004718E-3</c:v>
                </c:pt>
                <c:pt idx="58005">
                  <c:v>1.1601000000004719E-3</c:v>
                </c:pt>
                <c:pt idx="58006">
                  <c:v>1.160120000000472E-3</c:v>
                </c:pt>
                <c:pt idx="58007">
                  <c:v>1.1601400000004721E-3</c:v>
                </c:pt>
                <c:pt idx="58008">
                  <c:v>1.1601600000004722E-3</c:v>
                </c:pt>
                <c:pt idx="58009">
                  <c:v>1.1601800000004723E-3</c:v>
                </c:pt>
                <c:pt idx="58010">
                  <c:v>1.1602000000004724E-3</c:v>
                </c:pt>
                <c:pt idx="58011">
                  <c:v>1.1602200000004725E-3</c:v>
                </c:pt>
                <c:pt idx="58012">
                  <c:v>1.1602400000004726E-3</c:v>
                </c:pt>
                <c:pt idx="58013">
                  <c:v>1.1602600000004727E-3</c:v>
                </c:pt>
                <c:pt idx="58014">
                  <c:v>1.1602800000004728E-3</c:v>
                </c:pt>
                <c:pt idx="58015">
                  <c:v>1.1603000000004729E-3</c:v>
                </c:pt>
                <c:pt idx="58016">
                  <c:v>1.160320000000473E-3</c:v>
                </c:pt>
                <c:pt idx="58017">
                  <c:v>1.1603400000004731E-3</c:v>
                </c:pt>
                <c:pt idx="58018">
                  <c:v>1.1603600000004732E-3</c:v>
                </c:pt>
                <c:pt idx="58019">
                  <c:v>1.1603800000004733E-3</c:v>
                </c:pt>
                <c:pt idx="58020">
                  <c:v>1.1604000000004734E-3</c:v>
                </c:pt>
                <c:pt idx="58021">
                  <c:v>1.1604200000004735E-3</c:v>
                </c:pt>
                <c:pt idx="58022">
                  <c:v>1.1604400000004736E-3</c:v>
                </c:pt>
                <c:pt idx="58023">
                  <c:v>1.1604600000004737E-3</c:v>
                </c:pt>
                <c:pt idx="58024">
                  <c:v>1.1604800000004738E-3</c:v>
                </c:pt>
                <c:pt idx="58025">
                  <c:v>1.1605000000004739E-3</c:v>
                </c:pt>
                <c:pt idx="58026">
                  <c:v>1.160520000000474E-3</c:v>
                </c:pt>
                <c:pt idx="58027">
                  <c:v>1.1605400000004741E-3</c:v>
                </c:pt>
                <c:pt idx="58028">
                  <c:v>1.1605600000004742E-3</c:v>
                </c:pt>
                <c:pt idx="58029">
                  <c:v>1.1605800000004743E-3</c:v>
                </c:pt>
                <c:pt idx="58030">
                  <c:v>1.1606000000004744E-3</c:v>
                </c:pt>
                <c:pt idx="58031">
                  <c:v>1.1606200000004745E-3</c:v>
                </c:pt>
                <c:pt idx="58032">
                  <c:v>1.1606400000004746E-3</c:v>
                </c:pt>
                <c:pt idx="58033">
                  <c:v>1.1606600000004747E-3</c:v>
                </c:pt>
                <c:pt idx="58034">
                  <c:v>1.1606800000004748E-3</c:v>
                </c:pt>
                <c:pt idx="58035">
                  <c:v>1.1607000000004749E-3</c:v>
                </c:pt>
                <c:pt idx="58036">
                  <c:v>1.1607200000004749E-3</c:v>
                </c:pt>
                <c:pt idx="58037">
                  <c:v>1.160740000000475E-3</c:v>
                </c:pt>
                <c:pt idx="58038">
                  <c:v>1.1607600000004751E-3</c:v>
                </c:pt>
                <c:pt idx="58039">
                  <c:v>1.1607800000004752E-3</c:v>
                </c:pt>
                <c:pt idx="58040">
                  <c:v>1.1608000000004753E-3</c:v>
                </c:pt>
                <c:pt idx="58041">
                  <c:v>1.1608200000004754E-3</c:v>
                </c:pt>
                <c:pt idx="58042">
                  <c:v>1.1608400000004755E-3</c:v>
                </c:pt>
                <c:pt idx="58043">
                  <c:v>1.1608600000004756E-3</c:v>
                </c:pt>
                <c:pt idx="58044">
                  <c:v>1.1608800000004757E-3</c:v>
                </c:pt>
                <c:pt idx="58045">
                  <c:v>1.1609000000004758E-3</c:v>
                </c:pt>
                <c:pt idx="58046">
                  <c:v>1.1609200000004759E-3</c:v>
                </c:pt>
                <c:pt idx="58047">
                  <c:v>1.160940000000476E-3</c:v>
                </c:pt>
                <c:pt idx="58048">
                  <c:v>1.1609600000004761E-3</c:v>
                </c:pt>
                <c:pt idx="58049">
                  <c:v>1.1609800000004762E-3</c:v>
                </c:pt>
                <c:pt idx="58050">
                  <c:v>1.1610000000004763E-3</c:v>
                </c:pt>
                <c:pt idx="58051">
                  <c:v>1.1610200000004764E-3</c:v>
                </c:pt>
                <c:pt idx="58052">
                  <c:v>1.1610400000004765E-3</c:v>
                </c:pt>
                <c:pt idx="58053">
                  <c:v>1.1610600000004766E-3</c:v>
                </c:pt>
                <c:pt idx="58054">
                  <c:v>1.1610800000004767E-3</c:v>
                </c:pt>
                <c:pt idx="58055">
                  <c:v>1.1611000000004768E-3</c:v>
                </c:pt>
                <c:pt idx="58056">
                  <c:v>1.1611200000004769E-3</c:v>
                </c:pt>
                <c:pt idx="58057">
                  <c:v>1.161140000000477E-3</c:v>
                </c:pt>
                <c:pt idx="58058">
                  <c:v>1.1611600000004771E-3</c:v>
                </c:pt>
                <c:pt idx="58059">
                  <c:v>1.1611800000004772E-3</c:v>
                </c:pt>
                <c:pt idx="58060">
                  <c:v>1.1612000000004773E-3</c:v>
                </c:pt>
                <c:pt idx="58061">
                  <c:v>1.1612200000004774E-3</c:v>
                </c:pt>
                <c:pt idx="58062">
                  <c:v>1.1612400000004775E-3</c:v>
                </c:pt>
                <c:pt idx="58063">
                  <c:v>1.1612600000004776E-3</c:v>
                </c:pt>
                <c:pt idx="58064">
                  <c:v>1.1612800000004777E-3</c:v>
                </c:pt>
                <c:pt idx="58065">
                  <c:v>1.1613000000004778E-3</c:v>
                </c:pt>
                <c:pt idx="58066">
                  <c:v>1.1613200000004779E-3</c:v>
                </c:pt>
                <c:pt idx="58067">
                  <c:v>1.161340000000478E-3</c:v>
                </c:pt>
                <c:pt idx="58068">
                  <c:v>1.1613600000004781E-3</c:v>
                </c:pt>
                <c:pt idx="58069">
                  <c:v>1.1613800000004782E-3</c:v>
                </c:pt>
                <c:pt idx="58070">
                  <c:v>1.1614000000004783E-3</c:v>
                </c:pt>
                <c:pt idx="58071">
                  <c:v>1.1614200000004784E-3</c:v>
                </c:pt>
                <c:pt idx="58072">
                  <c:v>1.1614400000004785E-3</c:v>
                </c:pt>
                <c:pt idx="58073">
                  <c:v>1.1614600000004786E-3</c:v>
                </c:pt>
                <c:pt idx="58074">
                  <c:v>1.1614800000004787E-3</c:v>
                </c:pt>
                <c:pt idx="58075">
                  <c:v>1.1615000000004788E-3</c:v>
                </c:pt>
                <c:pt idx="58076">
                  <c:v>1.1615200000004789E-3</c:v>
                </c:pt>
                <c:pt idx="58077">
                  <c:v>1.161540000000479E-3</c:v>
                </c:pt>
                <c:pt idx="58078">
                  <c:v>1.1615600000004791E-3</c:v>
                </c:pt>
                <c:pt idx="58079">
                  <c:v>1.1615800000004792E-3</c:v>
                </c:pt>
                <c:pt idx="58080">
                  <c:v>1.1616000000004793E-3</c:v>
                </c:pt>
                <c:pt idx="58081">
                  <c:v>1.1616200000004794E-3</c:v>
                </c:pt>
                <c:pt idx="58082">
                  <c:v>1.1616400000004795E-3</c:v>
                </c:pt>
                <c:pt idx="58083">
                  <c:v>1.1616600000004796E-3</c:v>
                </c:pt>
                <c:pt idx="58084">
                  <c:v>1.1616800000004797E-3</c:v>
                </c:pt>
                <c:pt idx="58085">
                  <c:v>1.1617000000004798E-3</c:v>
                </c:pt>
                <c:pt idx="58086">
                  <c:v>1.1617200000004799E-3</c:v>
                </c:pt>
                <c:pt idx="58087">
                  <c:v>1.1617400000004799E-3</c:v>
                </c:pt>
                <c:pt idx="58088">
                  <c:v>1.16176000000048E-3</c:v>
                </c:pt>
                <c:pt idx="58089">
                  <c:v>1.1617800000004801E-3</c:v>
                </c:pt>
                <c:pt idx="58090">
                  <c:v>1.1618000000004802E-3</c:v>
                </c:pt>
                <c:pt idx="58091">
                  <c:v>1.1618200000004803E-3</c:v>
                </c:pt>
                <c:pt idx="58092">
                  <c:v>1.1618400000004804E-3</c:v>
                </c:pt>
                <c:pt idx="58093">
                  <c:v>1.1618600000004805E-3</c:v>
                </c:pt>
                <c:pt idx="58094">
                  <c:v>1.1618800000004806E-3</c:v>
                </c:pt>
                <c:pt idx="58095">
                  <c:v>1.1619000000004807E-3</c:v>
                </c:pt>
                <c:pt idx="58096">
                  <c:v>1.1619200000004808E-3</c:v>
                </c:pt>
                <c:pt idx="58097">
                  <c:v>1.1619400000004809E-3</c:v>
                </c:pt>
                <c:pt idx="58098">
                  <c:v>1.161960000000481E-3</c:v>
                </c:pt>
                <c:pt idx="58099">
                  <c:v>1.1619800000004811E-3</c:v>
                </c:pt>
                <c:pt idx="58100">
                  <c:v>1.1620000000004812E-3</c:v>
                </c:pt>
                <c:pt idx="58101">
                  <c:v>1.1620200000004813E-3</c:v>
                </c:pt>
                <c:pt idx="58102">
                  <c:v>1.1620400000004814E-3</c:v>
                </c:pt>
                <c:pt idx="58103">
                  <c:v>1.1620600000004815E-3</c:v>
                </c:pt>
                <c:pt idx="58104">
                  <c:v>1.1620800000004816E-3</c:v>
                </c:pt>
                <c:pt idx="58105">
                  <c:v>1.1621000000004817E-3</c:v>
                </c:pt>
                <c:pt idx="58106">
                  <c:v>1.1621200000004818E-3</c:v>
                </c:pt>
                <c:pt idx="58107">
                  <c:v>1.1621400000004819E-3</c:v>
                </c:pt>
                <c:pt idx="58108">
                  <c:v>1.162160000000482E-3</c:v>
                </c:pt>
                <c:pt idx="58109">
                  <c:v>1.1621800000004821E-3</c:v>
                </c:pt>
                <c:pt idx="58110">
                  <c:v>1.1622000000004822E-3</c:v>
                </c:pt>
                <c:pt idx="58111">
                  <c:v>1.1622200000004823E-3</c:v>
                </c:pt>
                <c:pt idx="58112">
                  <c:v>1.1622400000004824E-3</c:v>
                </c:pt>
                <c:pt idx="58113">
                  <c:v>1.1622600000004825E-3</c:v>
                </c:pt>
                <c:pt idx="58114">
                  <c:v>1.1622800000004826E-3</c:v>
                </c:pt>
                <c:pt idx="58115">
                  <c:v>1.1623000000004827E-3</c:v>
                </c:pt>
                <c:pt idx="58116">
                  <c:v>1.1623200000004828E-3</c:v>
                </c:pt>
                <c:pt idx="58117">
                  <c:v>1.1623400000004829E-3</c:v>
                </c:pt>
                <c:pt idx="58118">
                  <c:v>1.162360000000483E-3</c:v>
                </c:pt>
                <c:pt idx="58119">
                  <c:v>1.1623800000004831E-3</c:v>
                </c:pt>
                <c:pt idx="58120">
                  <c:v>1.1624000000004832E-3</c:v>
                </c:pt>
                <c:pt idx="58121">
                  <c:v>1.1624200000004833E-3</c:v>
                </c:pt>
                <c:pt idx="58122">
                  <c:v>1.1624400000004834E-3</c:v>
                </c:pt>
                <c:pt idx="58123">
                  <c:v>1.1624600000004835E-3</c:v>
                </c:pt>
                <c:pt idx="58124">
                  <c:v>1.1624800000004836E-3</c:v>
                </c:pt>
                <c:pt idx="58125">
                  <c:v>1.1625000000004837E-3</c:v>
                </c:pt>
                <c:pt idx="58126">
                  <c:v>1.1625200000004838E-3</c:v>
                </c:pt>
                <c:pt idx="58127">
                  <c:v>1.1625400000004839E-3</c:v>
                </c:pt>
                <c:pt idx="58128">
                  <c:v>1.162560000000484E-3</c:v>
                </c:pt>
                <c:pt idx="58129">
                  <c:v>1.1625800000004841E-3</c:v>
                </c:pt>
                <c:pt idx="58130">
                  <c:v>1.1626000000004842E-3</c:v>
                </c:pt>
                <c:pt idx="58131">
                  <c:v>1.1626200000004843E-3</c:v>
                </c:pt>
                <c:pt idx="58132">
                  <c:v>1.1626400000004844E-3</c:v>
                </c:pt>
                <c:pt idx="58133">
                  <c:v>1.1626600000004845E-3</c:v>
                </c:pt>
                <c:pt idx="58134">
                  <c:v>1.1626800000004846E-3</c:v>
                </c:pt>
                <c:pt idx="58135">
                  <c:v>1.1627000000004847E-3</c:v>
                </c:pt>
                <c:pt idx="58136">
                  <c:v>1.1627200000004848E-3</c:v>
                </c:pt>
                <c:pt idx="58137">
                  <c:v>1.1627400000004849E-3</c:v>
                </c:pt>
                <c:pt idx="58138">
                  <c:v>1.162760000000485E-3</c:v>
                </c:pt>
                <c:pt idx="58139">
                  <c:v>1.162780000000485E-3</c:v>
                </c:pt>
                <c:pt idx="58140">
                  <c:v>1.1628000000004851E-3</c:v>
                </c:pt>
                <c:pt idx="58141">
                  <c:v>1.1628200000004852E-3</c:v>
                </c:pt>
                <c:pt idx="58142">
                  <c:v>1.1628400000004853E-3</c:v>
                </c:pt>
                <c:pt idx="58143">
                  <c:v>1.1628600000004854E-3</c:v>
                </c:pt>
                <c:pt idx="58144">
                  <c:v>1.1628800000004855E-3</c:v>
                </c:pt>
                <c:pt idx="58145">
                  <c:v>1.1629000000004856E-3</c:v>
                </c:pt>
                <c:pt idx="58146">
                  <c:v>1.1629200000004857E-3</c:v>
                </c:pt>
                <c:pt idx="58147">
                  <c:v>1.1629400000004858E-3</c:v>
                </c:pt>
                <c:pt idx="58148">
                  <c:v>1.1629600000004859E-3</c:v>
                </c:pt>
                <c:pt idx="58149">
                  <c:v>1.162980000000486E-3</c:v>
                </c:pt>
                <c:pt idx="58150">
                  <c:v>1.1630000000004861E-3</c:v>
                </c:pt>
                <c:pt idx="58151">
                  <c:v>1.1630200000004862E-3</c:v>
                </c:pt>
                <c:pt idx="58152">
                  <c:v>1.1630400000004863E-3</c:v>
                </c:pt>
                <c:pt idx="58153">
                  <c:v>1.1630600000004864E-3</c:v>
                </c:pt>
                <c:pt idx="58154">
                  <c:v>1.1630800000004865E-3</c:v>
                </c:pt>
                <c:pt idx="58155">
                  <c:v>1.1631000000004866E-3</c:v>
                </c:pt>
                <c:pt idx="58156">
                  <c:v>1.1631200000004867E-3</c:v>
                </c:pt>
                <c:pt idx="58157">
                  <c:v>1.1631400000004868E-3</c:v>
                </c:pt>
                <c:pt idx="58158">
                  <c:v>1.1631600000004869E-3</c:v>
                </c:pt>
                <c:pt idx="58159">
                  <c:v>1.163180000000487E-3</c:v>
                </c:pt>
                <c:pt idx="58160">
                  <c:v>1.1632000000004871E-3</c:v>
                </c:pt>
                <c:pt idx="58161">
                  <c:v>1.1632200000004872E-3</c:v>
                </c:pt>
                <c:pt idx="58162">
                  <c:v>1.1632400000004873E-3</c:v>
                </c:pt>
                <c:pt idx="58163">
                  <c:v>1.1632600000004874E-3</c:v>
                </c:pt>
                <c:pt idx="58164">
                  <c:v>1.1632800000004875E-3</c:v>
                </c:pt>
                <c:pt idx="58165">
                  <c:v>1.1633000000004876E-3</c:v>
                </c:pt>
                <c:pt idx="58166">
                  <c:v>1.1633200000004877E-3</c:v>
                </c:pt>
                <c:pt idx="58167">
                  <c:v>1.1633400000004878E-3</c:v>
                </c:pt>
                <c:pt idx="58168">
                  <c:v>1.1633600000004879E-3</c:v>
                </c:pt>
                <c:pt idx="58169">
                  <c:v>1.163380000000488E-3</c:v>
                </c:pt>
                <c:pt idx="58170">
                  <c:v>1.1634000000004881E-3</c:v>
                </c:pt>
                <c:pt idx="58171">
                  <c:v>1.1634200000004882E-3</c:v>
                </c:pt>
                <c:pt idx="58172">
                  <c:v>1.1634400000004883E-3</c:v>
                </c:pt>
                <c:pt idx="58173">
                  <c:v>1.1634600000004884E-3</c:v>
                </c:pt>
                <c:pt idx="58174">
                  <c:v>1.1634800000004885E-3</c:v>
                </c:pt>
                <c:pt idx="58175">
                  <c:v>1.1635000000004886E-3</c:v>
                </c:pt>
                <c:pt idx="58176">
                  <c:v>1.1635200000004887E-3</c:v>
                </c:pt>
                <c:pt idx="58177">
                  <c:v>1.1635400000004888E-3</c:v>
                </c:pt>
                <c:pt idx="58178">
                  <c:v>1.1635600000004889E-3</c:v>
                </c:pt>
                <c:pt idx="58179">
                  <c:v>1.163580000000489E-3</c:v>
                </c:pt>
                <c:pt idx="58180">
                  <c:v>1.1636000000004891E-3</c:v>
                </c:pt>
                <c:pt idx="58181">
                  <c:v>1.1636200000004892E-3</c:v>
                </c:pt>
                <c:pt idx="58182">
                  <c:v>1.1636400000004893E-3</c:v>
                </c:pt>
                <c:pt idx="58183">
                  <c:v>1.1636600000004894E-3</c:v>
                </c:pt>
                <c:pt idx="58184">
                  <c:v>1.1636800000004895E-3</c:v>
                </c:pt>
                <c:pt idx="58185">
                  <c:v>1.1637000000004896E-3</c:v>
                </c:pt>
                <c:pt idx="58186">
                  <c:v>1.1637200000004897E-3</c:v>
                </c:pt>
                <c:pt idx="58187">
                  <c:v>1.1637400000004898E-3</c:v>
                </c:pt>
                <c:pt idx="58188">
                  <c:v>1.1637600000004899E-3</c:v>
                </c:pt>
                <c:pt idx="58189">
                  <c:v>1.16378000000049E-3</c:v>
                </c:pt>
                <c:pt idx="58190">
                  <c:v>1.1638000000004901E-3</c:v>
                </c:pt>
                <c:pt idx="58191">
                  <c:v>1.1638200000004901E-3</c:v>
                </c:pt>
                <c:pt idx="58192">
                  <c:v>1.1638400000004902E-3</c:v>
                </c:pt>
                <c:pt idx="58193">
                  <c:v>1.1638600000004903E-3</c:v>
                </c:pt>
                <c:pt idx="58194">
                  <c:v>1.1638800000004904E-3</c:v>
                </c:pt>
                <c:pt idx="58195">
                  <c:v>1.1639000000004905E-3</c:v>
                </c:pt>
                <c:pt idx="58196">
                  <c:v>1.1639200000004906E-3</c:v>
                </c:pt>
                <c:pt idx="58197">
                  <c:v>1.1639400000004907E-3</c:v>
                </c:pt>
                <c:pt idx="58198">
                  <c:v>1.1639600000004908E-3</c:v>
                </c:pt>
                <c:pt idx="58199">
                  <c:v>1.1639800000004909E-3</c:v>
                </c:pt>
                <c:pt idx="58200">
                  <c:v>1.164000000000491E-3</c:v>
                </c:pt>
                <c:pt idx="58201">
                  <c:v>1.1640200000004911E-3</c:v>
                </c:pt>
                <c:pt idx="58202">
                  <c:v>1.1640400000004912E-3</c:v>
                </c:pt>
                <c:pt idx="58203">
                  <c:v>1.1640600000004913E-3</c:v>
                </c:pt>
                <c:pt idx="58204">
                  <c:v>1.1640800000004914E-3</c:v>
                </c:pt>
                <c:pt idx="58205">
                  <c:v>1.1641000000004915E-3</c:v>
                </c:pt>
                <c:pt idx="58206">
                  <c:v>1.1641200000004916E-3</c:v>
                </c:pt>
                <c:pt idx="58207">
                  <c:v>1.1641400000004917E-3</c:v>
                </c:pt>
                <c:pt idx="58208">
                  <c:v>1.1641600000004918E-3</c:v>
                </c:pt>
                <c:pt idx="58209">
                  <c:v>1.1641800000004919E-3</c:v>
                </c:pt>
                <c:pt idx="58210">
                  <c:v>1.164200000000492E-3</c:v>
                </c:pt>
                <c:pt idx="58211">
                  <c:v>1.1642200000004921E-3</c:v>
                </c:pt>
                <c:pt idx="58212">
                  <c:v>1.1642400000004922E-3</c:v>
                </c:pt>
                <c:pt idx="58213">
                  <c:v>1.1642600000004923E-3</c:v>
                </c:pt>
                <c:pt idx="58214">
                  <c:v>1.1642800000004924E-3</c:v>
                </c:pt>
                <c:pt idx="58215">
                  <c:v>1.1643000000004925E-3</c:v>
                </c:pt>
                <c:pt idx="58216">
                  <c:v>1.1643200000004926E-3</c:v>
                </c:pt>
                <c:pt idx="58217">
                  <c:v>1.1643400000004927E-3</c:v>
                </c:pt>
                <c:pt idx="58218">
                  <c:v>1.1643600000004928E-3</c:v>
                </c:pt>
                <c:pt idx="58219">
                  <c:v>1.1643800000004929E-3</c:v>
                </c:pt>
                <c:pt idx="58220">
                  <c:v>1.164400000000493E-3</c:v>
                </c:pt>
                <c:pt idx="58221">
                  <c:v>1.1644200000004931E-3</c:v>
                </c:pt>
                <c:pt idx="58222">
                  <c:v>1.1644400000004932E-3</c:v>
                </c:pt>
                <c:pt idx="58223">
                  <c:v>1.1644600000004933E-3</c:v>
                </c:pt>
                <c:pt idx="58224">
                  <c:v>1.1644800000004934E-3</c:v>
                </c:pt>
                <c:pt idx="58225">
                  <c:v>1.1645000000004935E-3</c:v>
                </c:pt>
                <c:pt idx="58226">
                  <c:v>1.1645200000004936E-3</c:v>
                </c:pt>
                <c:pt idx="58227">
                  <c:v>1.1645400000004937E-3</c:v>
                </c:pt>
                <c:pt idx="58228">
                  <c:v>1.1645600000004938E-3</c:v>
                </c:pt>
                <c:pt idx="58229">
                  <c:v>1.1645800000004939E-3</c:v>
                </c:pt>
                <c:pt idx="58230">
                  <c:v>1.164600000000494E-3</c:v>
                </c:pt>
                <c:pt idx="58231">
                  <c:v>1.1646200000004941E-3</c:v>
                </c:pt>
                <c:pt idx="58232">
                  <c:v>1.1646400000004942E-3</c:v>
                </c:pt>
                <c:pt idx="58233">
                  <c:v>1.1646600000004943E-3</c:v>
                </c:pt>
                <c:pt idx="58234">
                  <c:v>1.1646800000004944E-3</c:v>
                </c:pt>
                <c:pt idx="58235">
                  <c:v>1.1647000000004945E-3</c:v>
                </c:pt>
                <c:pt idx="58236">
                  <c:v>1.1647200000004946E-3</c:v>
                </c:pt>
                <c:pt idx="58237">
                  <c:v>1.1647400000004947E-3</c:v>
                </c:pt>
                <c:pt idx="58238">
                  <c:v>1.1647600000004948E-3</c:v>
                </c:pt>
                <c:pt idx="58239">
                  <c:v>1.1647800000004949E-3</c:v>
                </c:pt>
                <c:pt idx="58240">
                  <c:v>1.164800000000495E-3</c:v>
                </c:pt>
                <c:pt idx="58241">
                  <c:v>1.1648200000004951E-3</c:v>
                </c:pt>
                <c:pt idx="58242">
                  <c:v>1.1648400000004951E-3</c:v>
                </c:pt>
                <c:pt idx="58243">
                  <c:v>1.1648600000004952E-3</c:v>
                </c:pt>
                <c:pt idx="58244">
                  <c:v>1.1648800000004953E-3</c:v>
                </c:pt>
                <c:pt idx="58245">
                  <c:v>1.1649000000004954E-3</c:v>
                </c:pt>
                <c:pt idx="58246">
                  <c:v>1.1649200000004955E-3</c:v>
                </c:pt>
                <c:pt idx="58247">
                  <c:v>1.1649400000004956E-3</c:v>
                </c:pt>
                <c:pt idx="58248">
                  <c:v>1.1649600000004957E-3</c:v>
                </c:pt>
                <c:pt idx="58249">
                  <c:v>1.1649800000004958E-3</c:v>
                </c:pt>
                <c:pt idx="58250">
                  <c:v>1.1650000000004959E-3</c:v>
                </c:pt>
                <c:pt idx="58251">
                  <c:v>1.165020000000496E-3</c:v>
                </c:pt>
                <c:pt idx="58252">
                  <c:v>1.1650400000004961E-3</c:v>
                </c:pt>
                <c:pt idx="58253">
                  <c:v>1.1650600000004962E-3</c:v>
                </c:pt>
                <c:pt idx="58254">
                  <c:v>1.1650800000004963E-3</c:v>
                </c:pt>
                <c:pt idx="58255">
                  <c:v>1.1651000000004964E-3</c:v>
                </c:pt>
                <c:pt idx="58256">
                  <c:v>1.1651200000004965E-3</c:v>
                </c:pt>
                <c:pt idx="58257">
                  <c:v>1.1651400000004966E-3</c:v>
                </c:pt>
                <c:pt idx="58258">
                  <c:v>1.1651600000004967E-3</c:v>
                </c:pt>
                <c:pt idx="58259">
                  <c:v>1.1651800000004968E-3</c:v>
                </c:pt>
                <c:pt idx="58260">
                  <c:v>1.1652000000004969E-3</c:v>
                </c:pt>
                <c:pt idx="58261">
                  <c:v>1.165220000000497E-3</c:v>
                </c:pt>
                <c:pt idx="58262">
                  <c:v>1.1652400000004971E-3</c:v>
                </c:pt>
                <c:pt idx="58263">
                  <c:v>1.1652600000004972E-3</c:v>
                </c:pt>
                <c:pt idx="58264">
                  <c:v>1.1652800000004973E-3</c:v>
                </c:pt>
                <c:pt idx="58265">
                  <c:v>1.1653000000004974E-3</c:v>
                </c:pt>
                <c:pt idx="58266">
                  <c:v>1.1653200000004975E-3</c:v>
                </c:pt>
                <c:pt idx="58267">
                  <c:v>1.1653400000004976E-3</c:v>
                </c:pt>
                <c:pt idx="58268">
                  <c:v>1.1653600000004977E-3</c:v>
                </c:pt>
                <c:pt idx="58269">
                  <c:v>1.1653800000004978E-3</c:v>
                </c:pt>
                <c:pt idx="58270">
                  <c:v>1.1654000000004979E-3</c:v>
                </c:pt>
                <c:pt idx="58271">
                  <c:v>1.165420000000498E-3</c:v>
                </c:pt>
                <c:pt idx="58272">
                  <c:v>1.1654400000004981E-3</c:v>
                </c:pt>
                <c:pt idx="58273">
                  <c:v>1.1654600000004982E-3</c:v>
                </c:pt>
                <c:pt idx="58274">
                  <c:v>1.1654800000004983E-3</c:v>
                </c:pt>
                <c:pt idx="58275">
                  <c:v>1.1655000000004984E-3</c:v>
                </c:pt>
                <c:pt idx="58276">
                  <c:v>1.1655200000004985E-3</c:v>
                </c:pt>
                <c:pt idx="58277">
                  <c:v>1.1655400000004986E-3</c:v>
                </c:pt>
                <c:pt idx="58278">
                  <c:v>1.1655600000004987E-3</c:v>
                </c:pt>
                <c:pt idx="58279">
                  <c:v>1.1655800000004988E-3</c:v>
                </c:pt>
                <c:pt idx="58280">
                  <c:v>1.1656000000004989E-3</c:v>
                </c:pt>
                <c:pt idx="58281">
                  <c:v>1.165620000000499E-3</c:v>
                </c:pt>
                <c:pt idx="58282">
                  <c:v>1.1656400000004991E-3</c:v>
                </c:pt>
                <c:pt idx="58283">
                  <c:v>1.1656600000004992E-3</c:v>
                </c:pt>
                <c:pt idx="58284">
                  <c:v>1.1656800000004993E-3</c:v>
                </c:pt>
                <c:pt idx="58285">
                  <c:v>1.1657000000004994E-3</c:v>
                </c:pt>
                <c:pt idx="58286">
                  <c:v>1.1657200000004995E-3</c:v>
                </c:pt>
                <c:pt idx="58287">
                  <c:v>1.1657400000004996E-3</c:v>
                </c:pt>
                <c:pt idx="58288">
                  <c:v>1.1657600000004997E-3</c:v>
                </c:pt>
                <c:pt idx="58289">
                  <c:v>1.1657800000004998E-3</c:v>
                </c:pt>
                <c:pt idx="58290">
                  <c:v>1.1658000000004999E-3</c:v>
                </c:pt>
                <c:pt idx="58291">
                  <c:v>1.1658200000005E-3</c:v>
                </c:pt>
                <c:pt idx="58292">
                  <c:v>1.1658400000005001E-3</c:v>
                </c:pt>
                <c:pt idx="58293">
                  <c:v>1.1658600000005002E-3</c:v>
                </c:pt>
                <c:pt idx="58294">
                  <c:v>1.1658800000005002E-3</c:v>
                </c:pt>
                <c:pt idx="58295">
                  <c:v>1.1659000000005003E-3</c:v>
                </c:pt>
                <c:pt idx="58296">
                  <c:v>1.1659200000005004E-3</c:v>
                </c:pt>
                <c:pt idx="58297">
                  <c:v>1.1659400000005005E-3</c:v>
                </c:pt>
                <c:pt idx="58298">
                  <c:v>1.1659600000005006E-3</c:v>
                </c:pt>
                <c:pt idx="58299">
                  <c:v>1.1659800000005007E-3</c:v>
                </c:pt>
                <c:pt idx="58300">
                  <c:v>1.1660000000005008E-3</c:v>
                </c:pt>
                <c:pt idx="58301">
                  <c:v>1.1660200000005009E-3</c:v>
                </c:pt>
                <c:pt idx="58302">
                  <c:v>1.166040000000501E-3</c:v>
                </c:pt>
                <c:pt idx="58303">
                  <c:v>1.1660600000005011E-3</c:v>
                </c:pt>
                <c:pt idx="58304">
                  <c:v>1.1660800000005012E-3</c:v>
                </c:pt>
                <c:pt idx="58305">
                  <c:v>1.1661000000005013E-3</c:v>
                </c:pt>
                <c:pt idx="58306">
                  <c:v>1.1661200000005014E-3</c:v>
                </c:pt>
                <c:pt idx="58307">
                  <c:v>1.1661400000005015E-3</c:v>
                </c:pt>
                <c:pt idx="58308">
                  <c:v>1.1661600000005016E-3</c:v>
                </c:pt>
                <c:pt idx="58309">
                  <c:v>1.1661800000005017E-3</c:v>
                </c:pt>
                <c:pt idx="58310">
                  <c:v>1.1662000000005018E-3</c:v>
                </c:pt>
                <c:pt idx="58311">
                  <c:v>1.1662200000005019E-3</c:v>
                </c:pt>
                <c:pt idx="58312">
                  <c:v>1.166240000000502E-3</c:v>
                </c:pt>
                <c:pt idx="58313">
                  <c:v>1.1662600000005021E-3</c:v>
                </c:pt>
                <c:pt idx="58314">
                  <c:v>1.1662800000005022E-3</c:v>
                </c:pt>
                <c:pt idx="58315">
                  <c:v>1.1663000000005023E-3</c:v>
                </c:pt>
                <c:pt idx="58316">
                  <c:v>1.1663200000005024E-3</c:v>
                </c:pt>
                <c:pt idx="58317">
                  <c:v>1.1663400000005025E-3</c:v>
                </c:pt>
                <c:pt idx="58318">
                  <c:v>1.1663600000005026E-3</c:v>
                </c:pt>
                <c:pt idx="58319">
                  <c:v>1.1663800000005027E-3</c:v>
                </c:pt>
                <c:pt idx="58320">
                  <c:v>1.1664000000005028E-3</c:v>
                </c:pt>
                <c:pt idx="58321">
                  <c:v>1.1664200000005029E-3</c:v>
                </c:pt>
                <c:pt idx="58322">
                  <c:v>1.166440000000503E-3</c:v>
                </c:pt>
                <c:pt idx="58323">
                  <c:v>1.1664600000005031E-3</c:v>
                </c:pt>
                <c:pt idx="58324">
                  <c:v>1.1664800000005032E-3</c:v>
                </c:pt>
                <c:pt idx="58325">
                  <c:v>1.1665000000005033E-3</c:v>
                </c:pt>
                <c:pt idx="58326">
                  <c:v>1.1665200000005034E-3</c:v>
                </c:pt>
                <c:pt idx="58327">
                  <c:v>1.1665400000005035E-3</c:v>
                </c:pt>
                <c:pt idx="58328">
                  <c:v>1.1665600000005036E-3</c:v>
                </c:pt>
                <c:pt idx="58329">
                  <c:v>1.1665800000005037E-3</c:v>
                </c:pt>
                <c:pt idx="58330">
                  <c:v>1.1666000000005038E-3</c:v>
                </c:pt>
                <c:pt idx="58331">
                  <c:v>1.1666200000005039E-3</c:v>
                </c:pt>
                <c:pt idx="58332">
                  <c:v>1.166640000000504E-3</c:v>
                </c:pt>
                <c:pt idx="58333">
                  <c:v>1.1666600000005041E-3</c:v>
                </c:pt>
                <c:pt idx="58334">
                  <c:v>1.1666800000005042E-3</c:v>
                </c:pt>
                <c:pt idx="58335">
                  <c:v>1.1667000000005043E-3</c:v>
                </c:pt>
                <c:pt idx="58336">
                  <c:v>1.1667200000005044E-3</c:v>
                </c:pt>
                <c:pt idx="58337">
                  <c:v>1.1667400000005045E-3</c:v>
                </c:pt>
                <c:pt idx="58338">
                  <c:v>1.1667600000005046E-3</c:v>
                </c:pt>
                <c:pt idx="58339">
                  <c:v>1.1667800000005047E-3</c:v>
                </c:pt>
                <c:pt idx="58340">
                  <c:v>1.1668000000005048E-3</c:v>
                </c:pt>
                <c:pt idx="58341">
                  <c:v>1.1668200000005049E-3</c:v>
                </c:pt>
                <c:pt idx="58342">
                  <c:v>1.166840000000505E-3</c:v>
                </c:pt>
                <c:pt idx="58343">
                  <c:v>1.1668600000005051E-3</c:v>
                </c:pt>
                <c:pt idx="58344">
                  <c:v>1.1668800000005052E-3</c:v>
                </c:pt>
                <c:pt idx="58345">
                  <c:v>1.1669000000005053E-3</c:v>
                </c:pt>
                <c:pt idx="58346">
                  <c:v>1.1669200000005053E-3</c:v>
                </c:pt>
                <c:pt idx="58347">
                  <c:v>1.1669400000005054E-3</c:v>
                </c:pt>
                <c:pt idx="58348">
                  <c:v>1.1669600000005055E-3</c:v>
                </c:pt>
                <c:pt idx="58349">
                  <c:v>1.1669800000005056E-3</c:v>
                </c:pt>
                <c:pt idx="58350">
                  <c:v>1.1670000000005057E-3</c:v>
                </c:pt>
                <c:pt idx="58351">
                  <c:v>1.1670200000005058E-3</c:v>
                </c:pt>
                <c:pt idx="58352">
                  <c:v>1.1670400000005059E-3</c:v>
                </c:pt>
                <c:pt idx="58353">
                  <c:v>1.167060000000506E-3</c:v>
                </c:pt>
                <c:pt idx="58354">
                  <c:v>1.1670800000005061E-3</c:v>
                </c:pt>
                <c:pt idx="58355">
                  <c:v>1.1671000000005062E-3</c:v>
                </c:pt>
                <c:pt idx="58356">
                  <c:v>1.1671200000005063E-3</c:v>
                </c:pt>
                <c:pt idx="58357">
                  <c:v>1.1671400000005064E-3</c:v>
                </c:pt>
                <c:pt idx="58358">
                  <c:v>1.1671600000005065E-3</c:v>
                </c:pt>
                <c:pt idx="58359">
                  <c:v>1.1671800000005066E-3</c:v>
                </c:pt>
                <c:pt idx="58360">
                  <c:v>1.1672000000005067E-3</c:v>
                </c:pt>
                <c:pt idx="58361">
                  <c:v>1.1672200000005068E-3</c:v>
                </c:pt>
                <c:pt idx="58362">
                  <c:v>1.1672400000005069E-3</c:v>
                </c:pt>
                <c:pt idx="58363">
                  <c:v>1.167260000000507E-3</c:v>
                </c:pt>
                <c:pt idx="58364">
                  <c:v>1.1672800000005071E-3</c:v>
                </c:pt>
                <c:pt idx="58365">
                  <c:v>1.1673000000005072E-3</c:v>
                </c:pt>
                <c:pt idx="58366">
                  <c:v>1.1673200000005073E-3</c:v>
                </c:pt>
                <c:pt idx="58367">
                  <c:v>1.1673400000005074E-3</c:v>
                </c:pt>
                <c:pt idx="58368">
                  <c:v>1.1673600000005075E-3</c:v>
                </c:pt>
                <c:pt idx="58369">
                  <c:v>1.1673800000005076E-3</c:v>
                </c:pt>
                <c:pt idx="58370">
                  <c:v>1.1674000000005077E-3</c:v>
                </c:pt>
                <c:pt idx="58371">
                  <c:v>1.1674200000005078E-3</c:v>
                </c:pt>
                <c:pt idx="58372">
                  <c:v>1.1674400000005079E-3</c:v>
                </c:pt>
                <c:pt idx="58373">
                  <c:v>1.167460000000508E-3</c:v>
                </c:pt>
                <c:pt idx="58374">
                  <c:v>1.1674800000005081E-3</c:v>
                </c:pt>
                <c:pt idx="58375">
                  <c:v>1.1675000000005082E-3</c:v>
                </c:pt>
                <c:pt idx="58376">
                  <c:v>1.1675200000005083E-3</c:v>
                </c:pt>
                <c:pt idx="58377">
                  <c:v>1.1675400000005084E-3</c:v>
                </c:pt>
                <c:pt idx="58378">
                  <c:v>1.1675600000005085E-3</c:v>
                </c:pt>
                <c:pt idx="58379">
                  <c:v>1.1675800000005086E-3</c:v>
                </c:pt>
                <c:pt idx="58380">
                  <c:v>1.1676000000005087E-3</c:v>
                </c:pt>
                <c:pt idx="58381">
                  <c:v>1.1676200000005088E-3</c:v>
                </c:pt>
                <c:pt idx="58382">
                  <c:v>1.1676400000005089E-3</c:v>
                </c:pt>
                <c:pt idx="58383">
                  <c:v>1.167660000000509E-3</c:v>
                </c:pt>
                <c:pt idx="58384">
                  <c:v>1.1676800000005091E-3</c:v>
                </c:pt>
                <c:pt idx="58385">
                  <c:v>1.1677000000005092E-3</c:v>
                </c:pt>
                <c:pt idx="58386">
                  <c:v>1.1677200000005093E-3</c:v>
                </c:pt>
                <c:pt idx="58387">
                  <c:v>1.1677400000005094E-3</c:v>
                </c:pt>
                <c:pt idx="58388">
                  <c:v>1.1677600000005095E-3</c:v>
                </c:pt>
                <c:pt idx="58389">
                  <c:v>1.1677800000005096E-3</c:v>
                </c:pt>
                <c:pt idx="58390">
                  <c:v>1.1678000000005097E-3</c:v>
                </c:pt>
                <c:pt idx="58391">
                  <c:v>1.1678200000005098E-3</c:v>
                </c:pt>
                <c:pt idx="58392">
                  <c:v>1.1678400000005099E-3</c:v>
                </c:pt>
                <c:pt idx="58393">
                  <c:v>1.16786000000051E-3</c:v>
                </c:pt>
                <c:pt idx="58394">
                  <c:v>1.1678800000005101E-3</c:v>
                </c:pt>
                <c:pt idx="58395">
                  <c:v>1.1679000000005102E-3</c:v>
                </c:pt>
                <c:pt idx="58396">
                  <c:v>1.1679200000005103E-3</c:v>
                </c:pt>
                <c:pt idx="58397">
                  <c:v>1.1679400000005103E-3</c:v>
                </c:pt>
                <c:pt idx="58398">
                  <c:v>1.1679600000005104E-3</c:v>
                </c:pt>
                <c:pt idx="58399">
                  <c:v>1.1679800000005105E-3</c:v>
                </c:pt>
                <c:pt idx="58400">
                  <c:v>1.1680000000005106E-3</c:v>
                </c:pt>
                <c:pt idx="58401">
                  <c:v>1.1680200000005107E-3</c:v>
                </c:pt>
                <c:pt idx="58402">
                  <c:v>1.1680400000005108E-3</c:v>
                </c:pt>
                <c:pt idx="58403">
                  <c:v>1.1680600000005109E-3</c:v>
                </c:pt>
                <c:pt idx="58404">
                  <c:v>1.168080000000511E-3</c:v>
                </c:pt>
                <c:pt idx="58405">
                  <c:v>1.1681000000005111E-3</c:v>
                </c:pt>
                <c:pt idx="58406">
                  <c:v>1.1681200000005112E-3</c:v>
                </c:pt>
                <c:pt idx="58407">
                  <c:v>1.1681400000005113E-3</c:v>
                </c:pt>
                <c:pt idx="58408">
                  <c:v>1.1681600000005114E-3</c:v>
                </c:pt>
                <c:pt idx="58409">
                  <c:v>1.1681800000005115E-3</c:v>
                </c:pt>
                <c:pt idx="58410">
                  <c:v>1.1682000000005116E-3</c:v>
                </c:pt>
                <c:pt idx="58411">
                  <c:v>1.1682200000005117E-3</c:v>
                </c:pt>
                <c:pt idx="58412">
                  <c:v>1.1682400000005118E-3</c:v>
                </c:pt>
                <c:pt idx="58413">
                  <c:v>1.1682600000005119E-3</c:v>
                </c:pt>
                <c:pt idx="58414">
                  <c:v>1.168280000000512E-3</c:v>
                </c:pt>
                <c:pt idx="58415">
                  <c:v>1.1683000000005121E-3</c:v>
                </c:pt>
                <c:pt idx="58416">
                  <c:v>1.1683200000005122E-3</c:v>
                </c:pt>
                <c:pt idx="58417">
                  <c:v>1.1683400000005123E-3</c:v>
                </c:pt>
                <c:pt idx="58418">
                  <c:v>1.1683600000005124E-3</c:v>
                </c:pt>
                <c:pt idx="58419">
                  <c:v>1.1683800000005125E-3</c:v>
                </c:pt>
                <c:pt idx="58420">
                  <c:v>1.1684000000005126E-3</c:v>
                </c:pt>
                <c:pt idx="58421">
                  <c:v>1.1684200000005127E-3</c:v>
                </c:pt>
                <c:pt idx="58422">
                  <c:v>1.1684400000005128E-3</c:v>
                </c:pt>
                <c:pt idx="58423">
                  <c:v>1.1684600000005129E-3</c:v>
                </c:pt>
                <c:pt idx="58424">
                  <c:v>1.168480000000513E-3</c:v>
                </c:pt>
                <c:pt idx="58425">
                  <c:v>1.1685000000005131E-3</c:v>
                </c:pt>
                <c:pt idx="58426">
                  <c:v>1.1685200000005132E-3</c:v>
                </c:pt>
                <c:pt idx="58427">
                  <c:v>1.1685400000005133E-3</c:v>
                </c:pt>
                <c:pt idx="58428">
                  <c:v>1.1685600000005134E-3</c:v>
                </c:pt>
                <c:pt idx="58429">
                  <c:v>1.1685800000005135E-3</c:v>
                </c:pt>
                <c:pt idx="58430">
                  <c:v>1.1686000000005136E-3</c:v>
                </c:pt>
                <c:pt idx="58431">
                  <c:v>1.1686200000005137E-3</c:v>
                </c:pt>
                <c:pt idx="58432">
                  <c:v>1.1686400000005138E-3</c:v>
                </c:pt>
                <c:pt idx="58433">
                  <c:v>1.1686600000005139E-3</c:v>
                </c:pt>
                <c:pt idx="58434">
                  <c:v>1.168680000000514E-3</c:v>
                </c:pt>
                <c:pt idx="58435">
                  <c:v>1.1687000000005141E-3</c:v>
                </c:pt>
                <c:pt idx="58436">
                  <c:v>1.1687200000005142E-3</c:v>
                </c:pt>
                <c:pt idx="58437">
                  <c:v>1.1687400000005143E-3</c:v>
                </c:pt>
                <c:pt idx="58438">
                  <c:v>1.1687600000005144E-3</c:v>
                </c:pt>
                <c:pt idx="58439">
                  <c:v>1.1687800000005145E-3</c:v>
                </c:pt>
                <c:pt idx="58440">
                  <c:v>1.1688000000005146E-3</c:v>
                </c:pt>
                <c:pt idx="58441">
                  <c:v>1.1688200000005147E-3</c:v>
                </c:pt>
                <c:pt idx="58442">
                  <c:v>1.1688400000005148E-3</c:v>
                </c:pt>
                <c:pt idx="58443">
                  <c:v>1.1688600000005149E-3</c:v>
                </c:pt>
                <c:pt idx="58444">
                  <c:v>1.168880000000515E-3</c:v>
                </c:pt>
                <c:pt idx="58445">
                  <c:v>1.1689000000005151E-3</c:v>
                </c:pt>
                <c:pt idx="58446">
                  <c:v>1.1689200000005152E-3</c:v>
                </c:pt>
                <c:pt idx="58447">
                  <c:v>1.1689400000005153E-3</c:v>
                </c:pt>
                <c:pt idx="58448">
                  <c:v>1.1689600000005154E-3</c:v>
                </c:pt>
                <c:pt idx="58449">
                  <c:v>1.1689800000005154E-3</c:v>
                </c:pt>
                <c:pt idx="58450">
                  <c:v>1.1690000000005155E-3</c:v>
                </c:pt>
                <c:pt idx="58451">
                  <c:v>1.1690200000005156E-3</c:v>
                </c:pt>
                <c:pt idx="58452">
                  <c:v>1.1690400000005157E-3</c:v>
                </c:pt>
                <c:pt idx="58453">
                  <c:v>1.1690600000005158E-3</c:v>
                </c:pt>
                <c:pt idx="58454">
                  <c:v>1.1690800000005159E-3</c:v>
                </c:pt>
                <c:pt idx="58455">
                  <c:v>1.169100000000516E-3</c:v>
                </c:pt>
                <c:pt idx="58456">
                  <c:v>1.1691200000005161E-3</c:v>
                </c:pt>
                <c:pt idx="58457">
                  <c:v>1.1691400000005162E-3</c:v>
                </c:pt>
                <c:pt idx="58458">
                  <c:v>1.1691600000005163E-3</c:v>
                </c:pt>
                <c:pt idx="58459">
                  <c:v>1.1691800000005164E-3</c:v>
                </c:pt>
                <c:pt idx="58460">
                  <c:v>1.1692000000005165E-3</c:v>
                </c:pt>
                <c:pt idx="58461">
                  <c:v>1.1692200000005166E-3</c:v>
                </c:pt>
                <c:pt idx="58462">
                  <c:v>1.1692400000005167E-3</c:v>
                </c:pt>
                <c:pt idx="58463">
                  <c:v>1.1692600000005168E-3</c:v>
                </c:pt>
                <c:pt idx="58464">
                  <c:v>1.1692800000005169E-3</c:v>
                </c:pt>
                <c:pt idx="58465">
                  <c:v>1.169300000000517E-3</c:v>
                </c:pt>
                <c:pt idx="58466">
                  <c:v>1.1693200000005171E-3</c:v>
                </c:pt>
                <c:pt idx="58467">
                  <c:v>1.1693400000005172E-3</c:v>
                </c:pt>
                <c:pt idx="58468">
                  <c:v>1.1693600000005173E-3</c:v>
                </c:pt>
                <c:pt idx="58469">
                  <c:v>1.1693800000005174E-3</c:v>
                </c:pt>
                <c:pt idx="58470">
                  <c:v>1.1694000000005175E-3</c:v>
                </c:pt>
                <c:pt idx="58471">
                  <c:v>1.1694200000005176E-3</c:v>
                </c:pt>
                <c:pt idx="58472">
                  <c:v>1.1694400000005177E-3</c:v>
                </c:pt>
                <c:pt idx="58473">
                  <c:v>1.1694600000005178E-3</c:v>
                </c:pt>
                <c:pt idx="58474">
                  <c:v>1.1694800000005179E-3</c:v>
                </c:pt>
                <c:pt idx="58475">
                  <c:v>1.169500000000518E-3</c:v>
                </c:pt>
                <c:pt idx="58476">
                  <c:v>1.1695200000005181E-3</c:v>
                </c:pt>
                <c:pt idx="58477">
                  <c:v>1.1695400000005182E-3</c:v>
                </c:pt>
                <c:pt idx="58478">
                  <c:v>1.1695600000005183E-3</c:v>
                </c:pt>
                <c:pt idx="58479">
                  <c:v>1.1695800000005184E-3</c:v>
                </c:pt>
                <c:pt idx="58480">
                  <c:v>1.1696000000005185E-3</c:v>
                </c:pt>
                <c:pt idx="58481">
                  <c:v>1.1696200000005186E-3</c:v>
                </c:pt>
                <c:pt idx="58482">
                  <c:v>1.1696400000005187E-3</c:v>
                </c:pt>
                <c:pt idx="58483">
                  <c:v>1.1696600000005188E-3</c:v>
                </c:pt>
                <c:pt idx="58484">
                  <c:v>1.1696800000005189E-3</c:v>
                </c:pt>
                <c:pt idx="58485">
                  <c:v>1.169700000000519E-3</c:v>
                </c:pt>
                <c:pt idx="58486">
                  <c:v>1.1697200000005191E-3</c:v>
                </c:pt>
                <c:pt idx="58487">
                  <c:v>1.1697400000005192E-3</c:v>
                </c:pt>
                <c:pt idx="58488">
                  <c:v>1.1697600000005193E-3</c:v>
                </c:pt>
                <c:pt idx="58489">
                  <c:v>1.1697800000005194E-3</c:v>
                </c:pt>
                <c:pt idx="58490">
                  <c:v>1.1698000000005195E-3</c:v>
                </c:pt>
                <c:pt idx="58491">
                  <c:v>1.1698200000005196E-3</c:v>
                </c:pt>
                <c:pt idx="58492">
                  <c:v>1.1698400000005197E-3</c:v>
                </c:pt>
                <c:pt idx="58493">
                  <c:v>1.1698600000005198E-3</c:v>
                </c:pt>
                <c:pt idx="58494">
                  <c:v>1.1698800000005199E-3</c:v>
                </c:pt>
                <c:pt idx="58495">
                  <c:v>1.16990000000052E-3</c:v>
                </c:pt>
                <c:pt idx="58496">
                  <c:v>1.1699200000005201E-3</c:v>
                </c:pt>
                <c:pt idx="58497">
                  <c:v>1.1699400000005202E-3</c:v>
                </c:pt>
                <c:pt idx="58498">
                  <c:v>1.1699600000005203E-3</c:v>
                </c:pt>
                <c:pt idx="58499">
                  <c:v>1.1699800000005204E-3</c:v>
                </c:pt>
                <c:pt idx="58500">
                  <c:v>1.1700000000005205E-3</c:v>
                </c:pt>
                <c:pt idx="58501">
                  <c:v>1.1700200000005205E-3</c:v>
                </c:pt>
                <c:pt idx="58502">
                  <c:v>1.1700400000005206E-3</c:v>
                </c:pt>
                <c:pt idx="58503">
                  <c:v>1.1700600000005207E-3</c:v>
                </c:pt>
                <c:pt idx="58504">
                  <c:v>1.1700800000005208E-3</c:v>
                </c:pt>
                <c:pt idx="58505">
                  <c:v>1.1701000000005209E-3</c:v>
                </c:pt>
                <c:pt idx="58506">
                  <c:v>1.170120000000521E-3</c:v>
                </c:pt>
                <c:pt idx="58507">
                  <c:v>1.1701400000005211E-3</c:v>
                </c:pt>
                <c:pt idx="58508">
                  <c:v>1.1701600000005212E-3</c:v>
                </c:pt>
                <c:pt idx="58509">
                  <c:v>1.1701800000005213E-3</c:v>
                </c:pt>
                <c:pt idx="58510">
                  <c:v>1.1702000000005214E-3</c:v>
                </c:pt>
                <c:pt idx="58511">
                  <c:v>1.1702200000005215E-3</c:v>
                </c:pt>
                <c:pt idx="58512">
                  <c:v>1.1702400000005216E-3</c:v>
                </c:pt>
                <c:pt idx="58513">
                  <c:v>1.1702600000005217E-3</c:v>
                </c:pt>
                <c:pt idx="58514">
                  <c:v>1.1702800000005218E-3</c:v>
                </c:pt>
                <c:pt idx="58515">
                  <c:v>1.1703000000005219E-3</c:v>
                </c:pt>
                <c:pt idx="58516">
                  <c:v>1.170320000000522E-3</c:v>
                </c:pt>
                <c:pt idx="58517">
                  <c:v>1.1703400000005221E-3</c:v>
                </c:pt>
                <c:pt idx="58518">
                  <c:v>1.1703600000005222E-3</c:v>
                </c:pt>
                <c:pt idx="58519">
                  <c:v>1.1703800000005223E-3</c:v>
                </c:pt>
                <c:pt idx="58520">
                  <c:v>1.1704000000005224E-3</c:v>
                </c:pt>
                <c:pt idx="58521">
                  <c:v>1.1704200000005225E-3</c:v>
                </c:pt>
                <c:pt idx="58522">
                  <c:v>1.1704400000005226E-3</c:v>
                </c:pt>
                <c:pt idx="58523">
                  <c:v>1.1704600000005227E-3</c:v>
                </c:pt>
                <c:pt idx="58524">
                  <c:v>1.1704800000005228E-3</c:v>
                </c:pt>
                <c:pt idx="58525">
                  <c:v>1.1705000000005229E-3</c:v>
                </c:pt>
                <c:pt idx="58526">
                  <c:v>1.170520000000523E-3</c:v>
                </c:pt>
                <c:pt idx="58527">
                  <c:v>1.1705400000005231E-3</c:v>
                </c:pt>
                <c:pt idx="58528">
                  <c:v>1.1705600000005232E-3</c:v>
                </c:pt>
                <c:pt idx="58529">
                  <c:v>1.1705800000005233E-3</c:v>
                </c:pt>
                <c:pt idx="58530">
                  <c:v>1.1706000000005234E-3</c:v>
                </c:pt>
                <c:pt idx="58531">
                  <c:v>1.1706200000005235E-3</c:v>
                </c:pt>
                <c:pt idx="58532">
                  <c:v>1.1706400000005236E-3</c:v>
                </c:pt>
                <c:pt idx="58533">
                  <c:v>1.1706600000005237E-3</c:v>
                </c:pt>
                <c:pt idx="58534">
                  <c:v>1.1706800000005238E-3</c:v>
                </c:pt>
                <c:pt idx="58535">
                  <c:v>1.1707000000005239E-3</c:v>
                </c:pt>
                <c:pt idx="58536">
                  <c:v>1.170720000000524E-3</c:v>
                </c:pt>
                <c:pt idx="58537">
                  <c:v>1.1707400000005241E-3</c:v>
                </c:pt>
                <c:pt idx="58538">
                  <c:v>1.1707600000005242E-3</c:v>
                </c:pt>
                <c:pt idx="58539">
                  <c:v>1.1707800000005243E-3</c:v>
                </c:pt>
                <c:pt idx="58540">
                  <c:v>1.1708000000005244E-3</c:v>
                </c:pt>
                <c:pt idx="58541">
                  <c:v>1.1708200000005245E-3</c:v>
                </c:pt>
                <c:pt idx="58542">
                  <c:v>1.1708400000005246E-3</c:v>
                </c:pt>
                <c:pt idx="58543">
                  <c:v>1.1708600000005247E-3</c:v>
                </c:pt>
                <c:pt idx="58544">
                  <c:v>1.1708800000005248E-3</c:v>
                </c:pt>
                <c:pt idx="58545">
                  <c:v>1.1709000000005249E-3</c:v>
                </c:pt>
                <c:pt idx="58546">
                  <c:v>1.170920000000525E-3</c:v>
                </c:pt>
                <c:pt idx="58547">
                  <c:v>1.1709400000005251E-3</c:v>
                </c:pt>
                <c:pt idx="58548">
                  <c:v>1.1709600000005252E-3</c:v>
                </c:pt>
                <c:pt idx="58549">
                  <c:v>1.1709800000005253E-3</c:v>
                </c:pt>
                <c:pt idx="58550">
                  <c:v>1.1710000000005254E-3</c:v>
                </c:pt>
                <c:pt idx="58551">
                  <c:v>1.1710200000005255E-3</c:v>
                </c:pt>
                <c:pt idx="58552">
                  <c:v>1.1710400000005255E-3</c:v>
                </c:pt>
                <c:pt idx="58553">
                  <c:v>1.1710600000005256E-3</c:v>
                </c:pt>
                <c:pt idx="58554">
                  <c:v>1.1710800000005257E-3</c:v>
                </c:pt>
                <c:pt idx="58555">
                  <c:v>1.1711000000005258E-3</c:v>
                </c:pt>
                <c:pt idx="58556">
                  <c:v>1.1711200000005259E-3</c:v>
                </c:pt>
                <c:pt idx="58557">
                  <c:v>1.171140000000526E-3</c:v>
                </c:pt>
                <c:pt idx="58558">
                  <c:v>1.1711600000005261E-3</c:v>
                </c:pt>
                <c:pt idx="58559">
                  <c:v>1.1711800000005262E-3</c:v>
                </c:pt>
                <c:pt idx="58560">
                  <c:v>1.1712000000005263E-3</c:v>
                </c:pt>
                <c:pt idx="58561">
                  <c:v>1.1712200000005264E-3</c:v>
                </c:pt>
                <c:pt idx="58562">
                  <c:v>1.1712400000005265E-3</c:v>
                </c:pt>
                <c:pt idx="58563">
                  <c:v>1.1712600000005266E-3</c:v>
                </c:pt>
                <c:pt idx="58564">
                  <c:v>1.1712800000005267E-3</c:v>
                </c:pt>
                <c:pt idx="58565">
                  <c:v>1.1713000000005268E-3</c:v>
                </c:pt>
                <c:pt idx="58566">
                  <c:v>1.1713200000005269E-3</c:v>
                </c:pt>
                <c:pt idx="58567">
                  <c:v>1.171340000000527E-3</c:v>
                </c:pt>
                <c:pt idx="58568">
                  <c:v>1.1713600000005271E-3</c:v>
                </c:pt>
                <c:pt idx="58569">
                  <c:v>1.1713800000005272E-3</c:v>
                </c:pt>
                <c:pt idx="58570">
                  <c:v>1.1714000000005273E-3</c:v>
                </c:pt>
                <c:pt idx="58571">
                  <c:v>1.1714200000005274E-3</c:v>
                </c:pt>
                <c:pt idx="58572">
                  <c:v>1.1714400000005275E-3</c:v>
                </c:pt>
                <c:pt idx="58573">
                  <c:v>1.1714600000005276E-3</c:v>
                </c:pt>
                <c:pt idx="58574">
                  <c:v>1.1714800000005277E-3</c:v>
                </c:pt>
                <c:pt idx="58575">
                  <c:v>1.1715000000005278E-3</c:v>
                </c:pt>
                <c:pt idx="58576">
                  <c:v>1.1715200000005279E-3</c:v>
                </c:pt>
                <c:pt idx="58577">
                  <c:v>1.171540000000528E-3</c:v>
                </c:pt>
                <c:pt idx="58578">
                  <c:v>1.1715600000005281E-3</c:v>
                </c:pt>
                <c:pt idx="58579">
                  <c:v>1.1715800000005282E-3</c:v>
                </c:pt>
                <c:pt idx="58580">
                  <c:v>1.1716000000005283E-3</c:v>
                </c:pt>
                <c:pt idx="58581">
                  <c:v>1.1716200000005284E-3</c:v>
                </c:pt>
                <c:pt idx="58582">
                  <c:v>1.1716400000005285E-3</c:v>
                </c:pt>
                <c:pt idx="58583">
                  <c:v>1.1716600000005286E-3</c:v>
                </c:pt>
                <c:pt idx="58584">
                  <c:v>1.1716800000005287E-3</c:v>
                </c:pt>
                <c:pt idx="58585">
                  <c:v>1.1717000000005288E-3</c:v>
                </c:pt>
                <c:pt idx="58586">
                  <c:v>1.1717200000005289E-3</c:v>
                </c:pt>
                <c:pt idx="58587">
                  <c:v>1.171740000000529E-3</c:v>
                </c:pt>
                <c:pt idx="58588">
                  <c:v>1.1717600000005291E-3</c:v>
                </c:pt>
                <c:pt idx="58589">
                  <c:v>1.1717800000005292E-3</c:v>
                </c:pt>
                <c:pt idx="58590">
                  <c:v>1.1718000000005293E-3</c:v>
                </c:pt>
                <c:pt idx="58591">
                  <c:v>1.1718200000005294E-3</c:v>
                </c:pt>
                <c:pt idx="58592">
                  <c:v>1.1718400000005295E-3</c:v>
                </c:pt>
                <c:pt idx="58593">
                  <c:v>1.1718600000005296E-3</c:v>
                </c:pt>
                <c:pt idx="58594">
                  <c:v>1.1718800000005297E-3</c:v>
                </c:pt>
                <c:pt idx="58595">
                  <c:v>1.1719000000005298E-3</c:v>
                </c:pt>
                <c:pt idx="58596">
                  <c:v>1.1719200000005299E-3</c:v>
                </c:pt>
                <c:pt idx="58597">
                  <c:v>1.17194000000053E-3</c:v>
                </c:pt>
                <c:pt idx="58598">
                  <c:v>1.1719600000005301E-3</c:v>
                </c:pt>
                <c:pt idx="58599">
                  <c:v>1.1719800000005302E-3</c:v>
                </c:pt>
                <c:pt idx="58600">
                  <c:v>1.1720000000005303E-3</c:v>
                </c:pt>
                <c:pt idx="58601">
                  <c:v>1.1720200000005304E-3</c:v>
                </c:pt>
                <c:pt idx="58602">
                  <c:v>1.1720400000005305E-3</c:v>
                </c:pt>
                <c:pt idx="58603">
                  <c:v>1.1720600000005306E-3</c:v>
                </c:pt>
                <c:pt idx="58604">
                  <c:v>1.1720800000005306E-3</c:v>
                </c:pt>
                <c:pt idx="58605">
                  <c:v>1.1721000000005307E-3</c:v>
                </c:pt>
                <c:pt idx="58606">
                  <c:v>1.1721200000005308E-3</c:v>
                </c:pt>
                <c:pt idx="58607">
                  <c:v>1.1721400000005309E-3</c:v>
                </c:pt>
                <c:pt idx="58608">
                  <c:v>1.172160000000531E-3</c:v>
                </c:pt>
                <c:pt idx="58609">
                  <c:v>1.1721800000005311E-3</c:v>
                </c:pt>
                <c:pt idx="58610">
                  <c:v>1.1722000000005312E-3</c:v>
                </c:pt>
                <c:pt idx="58611">
                  <c:v>1.1722200000005313E-3</c:v>
                </c:pt>
                <c:pt idx="58612">
                  <c:v>1.1722400000005314E-3</c:v>
                </c:pt>
                <c:pt idx="58613">
                  <c:v>1.1722600000005315E-3</c:v>
                </c:pt>
                <c:pt idx="58614">
                  <c:v>1.1722800000005316E-3</c:v>
                </c:pt>
                <c:pt idx="58615">
                  <c:v>1.1723000000005317E-3</c:v>
                </c:pt>
                <c:pt idx="58616">
                  <c:v>1.1723200000005318E-3</c:v>
                </c:pt>
                <c:pt idx="58617">
                  <c:v>1.1723400000005319E-3</c:v>
                </c:pt>
                <c:pt idx="58618">
                  <c:v>1.172360000000532E-3</c:v>
                </c:pt>
                <c:pt idx="58619">
                  <c:v>1.1723800000005321E-3</c:v>
                </c:pt>
                <c:pt idx="58620">
                  <c:v>1.1724000000005322E-3</c:v>
                </c:pt>
                <c:pt idx="58621">
                  <c:v>1.1724200000005323E-3</c:v>
                </c:pt>
                <c:pt idx="58622">
                  <c:v>1.1724400000005324E-3</c:v>
                </c:pt>
                <c:pt idx="58623">
                  <c:v>1.1724600000005325E-3</c:v>
                </c:pt>
                <c:pt idx="58624">
                  <c:v>1.1724800000005326E-3</c:v>
                </c:pt>
                <c:pt idx="58625">
                  <c:v>1.1725000000005327E-3</c:v>
                </c:pt>
                <c:pt idx="58626">
                  <c:v>1.1725200000005328E-3</c:v>
                </c:pt>
                <c:pt idx="58627">
                  <c:v>1.1725400000005329E-3</c:v>
                </c:pt>
                <c:pt idx="58628">
                  <c:v>1.172560000000533E-3</c:v>
                </c:pt>
                <c:pt idx="58629">
                  <c:v>1.1725800000005331E-3</c:v>
                </c:pt>
                <c:pt idx="58630">
                  <c:v>1.1726000000005332E-3</c:v>
                </c:pt>
                <c:pt idx="58631">
                  <c:v>1.1726200000005333E-3</c:v>
                </c:pt>
                <c:pt idx="58632">
                  <c:v>1.1726400000005334E-3</c:v>
                </c:pt>
                <c:pt idx="58633">
                  <c:v>1.1726600000005335E-3</c:v>
                </c:pt>
                <c:pt idx="58634">
                  <c:v>1.1726800000005336E-3</c:v>
                </c:pt>
                <c:pt idx="58635">
                  <c:v>1.1727000000005337E-3</c:v>
                </c:pt>
                <c:pt idx="58636">
                  <c:v>1.1727200000005338E-3</c:v>
                </c:pt>
                <c:pt idx="58637">
                  <c:v>1.1727400000005339E-3</c:v>
                </c:pt>
                <c:pt idx="58638">
                  <c:v>1.172760000000534E-3</c:v>
                </c:pt>
                <c:pt idx="58639">
                  <c:v>1.1727800000005341E-3</c:v>
                </c:pt>
                <c:pt idx="58640">
                  <c:v>1.1728000000005342E-3</c:v>
                </c:pt>
                <c:pt idx="58641">
                  <c:v>1.1728200000005343E-3</c:v>
                </c:pt>
                <c:pt idx="58642">
                  <c:v>1.1728400000005344E-3</c:v>
                </c:pt>
                <c:pt idx="58643">
                  <c:v>1.1728600000005345E-3</c:v>
                </c:pt>
                <c:pt idx="58644">
                  <c:v>1.1728800000005346E-3</c:v>
                </c:pt>
                <c:pt idx="58645">
                  <c:v>1.1729000000005347E-3</c:v>
                </c:pt>
                <c:pt idx="58646">
                  <c:v>1.1729200000005348E-3</c:v>
                </c:pt>
                <c:pt idx="58647">
                  <c:v>1.1729400000005349E-3</c:v>
                </c:pt>
                <c:pt idx="58648">
                  <c:v>1.172960000000535E-3</c:v>
                </c:pt>
                <c:pt idx="58649">
                  <c:v>1.1729800000005351E-3</c:v>
                </c:pt>
                <c:pt idx="58650">
                  <c:v>1.1730000000005352E-3</c:v>
                </c:pt>
                <c:pt idx="58651">
                  <c:v>1.1730200000005353E-3</c:v>
                </c:pt>
                <c:pt idx="58652">
                  <c:v>1.1730400000005354E-3</c:v>
                </c:pt>
                <c:pt idx="58653">
                  <c:v>1.1730600000005355E-3</c:v>
                </c:pt>
                <c:pt idx="58654">
                  <c:v>1.1730800000005356E-3</c:v>
                </c:pt>
                <c:pt idx="58655">
                  <c:v>1.1731000000005357E-3</c:v>
                </c:pt>
                <c:pt idx="58656">
                  <c:v>1.1731200000005357E-3</c:v>
                </c:pt>
                <c:pt idx="58657">
                  <c:v>1.1731400000005358E-3</c:v>
                </c:pt>
                <c:pt idx="58658">
                  <c:v>1.1731600000005359E-3</c:v>
                </c:pt>
                <c:pt idx="58659">
                  <c:v>1.173180000000536E-3</c:v>
                </c:pt>
                <c:pt idx="58660">
                  <c:v>1.1732000000005361E-3</c:v>
                </c:pt>
                <c:pt idx="58661">
                  <c:v>1.1732200000005362E-3</c:v>
                </c:pt>
                <c:pt idx="58662">
                  <c:v>1.1732400000005363E-3</c:v>
                </c:pt>
                <c:pt idx="58663">
                  <c:v>1.1732600000005364E-3</c:v>
                </c:pt>
                <c:pt idx="58664">
                  <c:v>1.1732800000005365E-3</c:v>
                </c:pt>
                <c:pt idx="58665">
                  <c:v>1.1733000000005366E-3</c:v>
                </c:pt>
                <c:pt idx="58666">
                  <c:v>1.1733200000005367E-3</c:v>
                </c:pt>
                <c:pt idx="58667">
                  <c:v>1.1733400000005368E-3</c:v>
                </c:pt>
                <c:pt idx="58668">
                  <c:v>1.1733600000005369E-3</c:v>
                </c:pt>
                <c:pt idx="58669">
                  <c:v>1.173380000000537E-3</c:v>
                </c:pt>
                <c:pt idx="58670">
                  <c:v>1.1734000000005371E-3</c:v>
                </c:pt>
                <c:pt idx="58671">
                  <c:v>1.1734200000005372E-3</c:v>
                </c:pt>
                <c:pt idx="58672">
                  <c:v>1.1734400000005373E-3</c:v>
                </c:pt>
                <c:pt idx="58673">
                  <c:v>1.1734600000005374E-3</c:v>
                </c:pt>
                <c:pt idx="58674">
                  <c:v>1.1734800000005375E-3</c:v>
                </c:pt>
                <c:pt idx="58675">
                  <c:v>1.1735000000005376E-3</c:v>
                </c:pt>
                <c:pt idx="58676">
                  <c:v>1.1735200000005377E-3</c:v>
                </c:pt>
                <c:pt idx="58677">
                  <c:v>1.1735400000005378E-3</c:v>
                </c:pt>
                <c:pt idx="58678">
                  <c:v>1.1735600000005379E-3</c:v>
                </c:pt>
                <c:pt idx="58679">
                  <c:v>1.173580000000538E-3</c:v>
                </c:pt>
                <c:pt idx="58680">
                  <c:v>1.1736000000005381E-3</c:v>
                </c:pt>
                <c:pt idx="58681">
                  <c:v>1.1736200000005382E-3</c:v>
                </c:pt>
                <c:pt idx="58682">
                  <c:v>1.1736400000005383E-3</c:v>
                </c:pt>
                <c:pt idx="58683">
                  <c:v>1.1736600000005384E-3</c:v>
                </c:pt>
                <c:pt idx="58684">
                  <c:v>1.1736800000005385E-3</c:v>
                </c:pt>
                <c:pt idx="58685">
                  <c:v>1.1737000000005386E-3</c:v>
                </c:pt>
                <c:pt idx="58686">
                  <c:v>1.1737200000005387E-3</c:v>
                </c:pt>
                <c:pt idx="58687">
                  <c:v>1.1737400000005388E-3</c:v>
                </c:pt>
                <c:pt idx="58688">
                  <c:v>1.1737600000005389E-3</c:v>
                </c:pt>
                <c:pt idx="58689">
                  <c:v>1.173780000000539E-3</c:v>
                </c:pt>
                <c:pt idx="58690">
                  <c:v>1.1738000000005391E-3</c:v>
                </c:pt>
                <c:pt idx="58691">
                  <c:v>1.1738200000005392E-3</c:v>
                </c:pt>
                <c:pt idx="58692">
                  <c:v>1.1738400000005393E-3</c:v>
                </c:pt>
                <c:pt idx="58693">
                  <c:v>1.1738600000005394E-3</c:v>
                </c:pt>
                <c:pt idx="58694">
                  <c:v>1.1738800000005395E-3</c:v>
                </c:pt>
                <c:pt idx="58695">
                  <c:v>1.1739000000005396E-3</c:v>
                </c:pt>
                <c:pt idx="58696">
                  <c:v>1.1739200000005397E-3</c:v>
                </c:pt>
                <c:pt idx="58697">
                  <c:v>1.1739400000005398E-3</c:v>
                </c:pt>
                <c:pt idx="58698">
                  <c:v>1.1739600000005399E-3</c:v>
                </c:pt>
                <c:pt idx="58699">
                  <c:v>1.17398000000054E-3</c:v>
                </c:pt>
                <c:pt idx="58700">
                  <c:v>1.1740000000005401E-3</c:v>
                </c:pt>
                <c:pt idx="58701">
                  <c:v>1.1740200000005402E-3</c:v>
                </c:pt>
                <c:pt idx="58702">
                  <c:v>1.1740400000005403E-3</c:v>
                </c:pt>
                <c:pt idx="58703">
                  <c:v>1.1740600000005404E-3</c:v>
                </c:pt>
                <c:pt idx="58704">
                  <c:v>1.1740800000005405E-3</c:v>
                </c:pt>
                <c:pt idx="58705">
                  <c:v>1.1741000000005406E-3</c:v>
                </c:pt>
                <c:pt idx="58706">
                  <c:v>1.1741200000005407E-3</c:v>
                </c:pt>
                <c:pt idx="58707">
                  <c:v>1.1741400000005407E-3</c:v>
                </c:pt>
                <c:pt idx="58708">
                  <c:v>1.1741600000005408E-3</c:v>
                </c:pt>
                <c:pt idx="58709">
                  <c:v>1.1741800000005409E-3</c:v>
                </c:pt>
                <c:pt idx="58710">
                  <c:v>1.174200000000541E-3</c:v>
                </c:pt>
                <c:pt idx="58711">
                  <c:v>1.1742200000005411E-3</c:v>
                </c:pt>
                <c:pt idx="58712">
                  <c:v>1.1742400000005412E-3</c:v>
                </c:pt>
                <c:pt idx="58713">
                  <c:v>1.1742600000005413E-3</c:v>
                </c:pt>
                <c:pt idx="58714">
                  <c:v>1.1742800000005414E-3</c:v>
                </c:pt>
                <c:pt idx="58715">
                  <c:v>1.1743000000005415E-3</c:v>
                </c:pt>
                <c:pt idx="58716">
                  <c:v>1.1743200000005416E-3</c:v>
                </c:pt>
                <c:pt idx="58717">
                  <c:v>1.1743400000005417E-3</c:v>
                </c:pt>
                <c:pt idx="58718">
                  <c:v>1.1743600000005418E-3</c:v>
                </c:pt>
                <c:pt idx="58719">
                  <c:v>1.1743800000005419E-3</c:v>
                </c:pt>
                <c:pt idx="58720">
                  <c:v>1.174400000000542E-3</c:v>
                </c:pt>
                <c:pt idx="58721">
                  <c:v>1.1744200000005421E-3</c:v>
                </c:pt>
                <c:pt idx="58722">
                  <c:v>1.1744400000005422E-3</c:v>
                </c:pt>
                <c:pt idx="58723">
                  <c:v>1.1744600000005423E-3</c:v>
                </c:pt>
                <c:pt idx="58724">
                  <c:v>1.1744800000005424E-3</c:v>
                </c:pt>
                <c:pt idx="58725">
                  <c:v>1.1745000000005425E-3</c:v>
                </c:pt>
                <c:pt idx="58726">
                  <c:v>1.1745200000005426E-3</c:v>
                </c:pt>
                <c:pt idx="58727">
                  <c:v>1.1745400000005427E-3</c:v>
                </c:pt>
                <c:pt idx="58728">
                  <c:v>1.1745600000005428E-3</c:v>
                </c:pt>
                <c:pt idx="58729">
                  <c:v>1.1745800000005429E-3</c:v>
                </c:pt>
                <c:pt idx="58730">
                  <c:v>1.174600000000543E-3</c:v>
                </c:pt>
                <c:pt idx="58731">
                  <c:v>1.1746200000005431E-3</c:v>
                </c:pt>
                <c:pt idx="58732">
                  <c:v>1.1746400000005432E-3</c:v>
                </c:pt>
                <c:pt idx="58733">
                  <c:v>1.1746600000005433E-3</c:v>
                </c:pt>
                <c:pt idx="58734">
                  <c:v>1.1746800000005434E-3</c:v>
                </c:pt>
                <c:pt idx="58735">
                  <c:v>1.1747000000005435E-3</c:v>
                </c:pt>
                <c:pt idx="58736">
                  <c:v>1.1747200000005436E-3</c:v>
                </c:pt>
                <c:pt idx="58737">
                  <c:v>1.1747400000005437E-3</c:v>
                </c:pt>
                <c:pt idx="58738">
                  <c:v>1.1747600000005438E-3</c:v>
                </c:pt>
                <c:pt idx="58739">
                  <c:v>1.1747800000005439E-3</c:v>
                </c:pt>
                <c:pt idx="58740">
                  <c:v>1.174800000000544E-3</c:v>
                </c:pt>
                <c:pt idx="58741">
                  <c:v>1.1748200000005441E-3</c:v>
                </c:pt>
                <c:pt idx="58742">
                  <c:v>1.1748400000005442E-3</c:v>
                </c:pt>
                <c:pt idx="58743">
                  <c:v>1.1748600000005443E-3</c:v>
                </c:pt>
                <c:pt idx="58744">
                  <c:v>1.1748800000005444E-3</c:v>
                </c:pt>
                <c:pt idx="58745">
                  <c:v>1.1749000000005445E-3</c:v>
                </c:pt>
                <c:pt idx="58746">
                  <c:v>1.1749200000005446E-3</c:v>
                </c:pt>
                <c:pt idx="58747">
                  <c:v>1.1749400000005447E-3</c:v>
                </c:pt>
                <c:pt idx="58748">
                  <c:v>1.1749600000005448E-3</c:v>
                </c:pt>
                <c:pt idx="58749">
                  <c:v>1.1749800000005449E-3</c:v>
                </c:pt>
                <c:pt idx="58750">
                  <c:v>1.175000000000545E-3</c:v>
                </c:pt>
                <c:pt idx="58751">
                  <c:v>1.1750200000005451E-3</c:v>
                </c:pt>
                <c:pt idx="58752">
                  <c:v>1.1750400000005452E-3</c:v>
                </c:pt>
                <c:pt idx="58753">
                  <c:v>1.1750600000005453E-3</c:v>
                </c:pt>
                <c:pt idx="58754">
                  <c:v>1.1750800000005454E-3</c:v>
                </c:pt>
                <c:pt idx="58755">
                  <c:v>1.1751000000005455E-3</c:v>
                </c:pt>
                <c:pt idx="58756">
                  <c:v>1.1751200000005456E-3</c:v>
                </c:pt>
                <c:pt idx="58757">
                  <c:v>1.1751400000005457E-3</c:v>
                </c:pt>
                <c:pt idx="58758">
                  <c:v>1.1751600000005458E-3</c:v>
                </c:pt>
                <c:pt idx="58759">
                  <c:v>1.1751800000005458E-3</c:v>
                </c:pt>
                <c:pt idx="58760">
                  <c:v>1.1752000000005459E-3</c:v>
                </c:pt>
                <c:pt idx="58761">
                  <c:v>1.175220000000546E-3</c:v>
                </c:pt>
                <c:pt idx="58762">
                  <c:v>1.1752400000005461E-3</c:v>
                </c:pt>
                <c:pt idx="58763">
                  <c:v>1.1752600000005462E-3</c:v>
                </c:pt>
                <c:pt idx="58764">
                  <c:v>1.1752800000005463E-3</c:v>
                </c:pt>
                <c:pt idx="58765">
                  <c:v>1.1753000000005464E-3</c:v>
                </c:pt>
                <c:pt idx="58766">
                  <c:v>1.1753200000005465E-3</c:v>
                </c:pt>
                <c:pt idx="58767">
                  <c:v>1.1753400000005466E-3</c:v>
                </c:pt>
                <c:pt idx="58768">
                  <c:v>1.1753600000005467E-3</c:v>
                </c:pt>
                <c:pt idx="58769">
                  <c:v>1.1753800000005468E-3</c:v>
                </c:pt>
                <c:pt idx="58770">
                  <c:v>1.1754000000005469E-3</c:v>
                </c:pt>
                <c:pt idx="58771">
                  <c:v>1.175420000000547E-3</c:v>
                </c:pt>
                <c:pt idx="58772">
                  <c:v>1.1754400000005471E-3</c:v>
                </c:pt>
                <c:pt idx="58773">
                  <c:v>1.1754600000005472E-3</c:v>
                </c:pt>
                <c:pt idx="58774">
                  <c:v>1.1754800000005473E-3</c:v>
                </c:pt>
                <c:pt idx="58775">
                  <c:v>1.1755000000005474E-3</c:v>
                </c:pt>
                <c:pt idx="58776">
                  <c:v>1.1755200000005475E-3</c:v>
                </c:pt>
                <c:pt idx="58777">
                  <c:v>1.1755400000005476E-3</c:v>
                </c:pt>
                <c:pt idx="58778">
                  <c:v>1.1755600000005477E-3</c:v>
                </c:pt>
                <c:pt idx="58779">
                  <c:v>1.1755800000005478E-3</c:v>
                </c:pt>
                <c:pt idx="58780">
                  <c:v>1.1756000000005479E-3</c:v>
                </c:pt>
                <c:pt idx="58781">
                  <c:v>1.175620000000548E-3</c:v>
                </c:pt>
                <c:pt idx="58782">
                  <c:v>1.1756400000005481E-3</c:v>
                </c:pt>
                <c:pt idx="58783">
                  <c:v>1.1756600000005482E-3</c:v>
                </c:pt>
                <c:pt idx="58784">
                  <c:v>1.1756800000005483E-3</c:v>
                </c:pt>
                <c:pt idx="58785">
                  <c:v>1.1757000000005484E-3</c:v>
                </c:pt>
                <c:pt idx="58786">
                  <c:v>1.1757200000005485E-3</c:v>
                </c:pt>
                <c:pt idx="58787">
                  <c:v>1.1757400000005486E-3</c:v>
                </c:pt>
                <c:pt idx="58788">
                  <c:v>1.1757600000005487E-3</c:v>
                </c:pt>
                <c:pt idx="58789">
                  <c:v>1.1757800000005488E-3</c:v>
                </c:pt>
                <c:pt idx="58790">
                  <c:v>1.1758000000005489E-3</c:v>
                </c:pt>
                <c:pt idx="58791">
                  <c:v>1.175820000000549E-3</c:v>
                </c:pt>
                <c:pt idx="58792">
                  <c:v>1.1758400000005491E-3</c:v>
                </c:pt>
                <c:pt idx="58793">
                  <c:v>1.1758600000005492E-3</c:v>
                </c:pt>
                <c:pt idx="58794">
                  <c:v>1.1758800000005493E-3</c:v>
                </c:pt>
                <c:pt idx="58795">
                  <c:v>1.1759000000005494E-3</c:v>
                </c:pt>
                <c:pt idx="58796">
                  <c:v>1.1759200000005495E-3</c:v>
                </c:pt>
                <c:pt idx="58797">
                  <c:v>1.1759400000005496E-3</c:v>
                </c:pt>
                <c:pt idx="58798">
                  <c:v>1.1759600000005497E-3</c:v>
                </c:pt>
                <c:pt idx="58799">
                  <c:v>1.1759800000005498E-3</c:v>
                </c:pt>
                <c:pt idx="58800">
                  <c:v>1.1760000000005499E-3</c:v>
                </c:pt>
                <c:pt idx="58801">
                  <c:v>1.17602000000055E-3</c:v>
                </c:pt>
                <c:pt idx="58802">
                  <c:v>1.1760400000005501E-3</c:v>
                </c:pt>
                <c:pt idx="58803">
                  <c:v>1.1760600000005502E-3</c:v>
                </c:pt>
                <c:pt idx="58804">
                  <c:v>1.1760800000005503E-3</c:v>
                </c:pt>
                <c:pt idx="58805">
                  <c:v>1.1761000000005504E-3</c:v>
                </c:pt>
                <c:pt idx="58806">
                  <c:v>1.1761200000005505E-3</c:v>
                </c:pt>
                <c:pt idx="58807">
                  <c:v>1.1761400000005506E-3</c:v>
                </c:pt>
                <c:pt idx="58808">
                  <c:v>1.1761600000005507E-3</c:v>
                </c:pt>
                <c:pt idx="58809">
                  <c:v>1.1761800000005508E-3</c:v>
                </c:pt>
                <c:pt idx="58810">
                  <c:v>1.1762000000005509E-3</c:v>
                </c:pt>
                <c:pt idx="58811">
                  <c:v>1.1762200000005509E-3</c:v>
                </c:pt>
                <c:pt idx="58812">
                  <c:v>1.176240000000551E-3</c:v>
                </c:pt>
                <c:pt idx="58813">
                  <c:v>1.1762600000005511E-3</c:v>
                </c:pt>
                <c:pt idx="58814">
                  <c:v>1.1762800000005512E-3</c:v>
                </c:pt>
                <c:pt idx="58815">
                  <c:v>1.1763000000005513E-3</c:v>
                </c:pt>
                <c:pt idx="58816">
                  <c:v>1.1763200000005514E-3</c:v>
                </c:pt>
                <c:pt idx="58817">
                  <c:v>1.1763400000005515E-3</c:v>
                </c:pt>
                <c:pt idx="58818">
                  <c:v>1.1763600000005516E-3</c:v>
                </c:pt>
                <c:pt idx="58819">
                  <c:v>1.1763800000005517E-3</c:v>
                </c:pt>
                <c:pt idx="58820">
                  <c:v>1.1764000000005518E-3</c:v>
                </c:pt>
                <c:pt idx="58821">
                  <c:v>1.1764200000005519E-3</c:v>
                </c:pt>
                <c:pt idx="58822">
                  <c:v>1.176440000000552E-3</c:v>
                </c:pt>
                <c:pt idx="58823">
                  <c:v>1.1764600000005521E-3</c:v>
                </c:pt>
                <c:pt idx="58824">
                  <c:v>1.1764800000005522E-3</c:v>
                </c:pt>
                <c:pt idx="58825">
                  <c:v>1.1765000000005523E-3</c:v>
                </c:pt>
                <c:pt idx="58826">
                  <c:v>1.1765200000005524E-3</c:v>
                </c:pt>
                <c:pt idx="58827">
                  <c:v>1.1765400000005525E-3</c:v>
                </c:pt>
                <c:pt idx="58828">
                  <c:v>1.1765600000005526E-3</c:v>
                </c:pt>
                <c:pt idx="58829">
                  <c:v>1.1765800000005527E-3</c:v>
                </c:pt>
                <c:pt idx="58830">
                  <c:v>1.1766000000005528E-3</c:v>
                </c:pt>
                <c:pt idx="58831">
                  <c:v>1.1766200000005529E-3</c:v>
                </c:pt>
                <c:pt idx="58832">
                  <c:v>1.176640000000553E-3</c:v>
                </c:pt>
                <c:pt idx="58833">
                  <c:v>1.1766600000005531E-3</c:v>
                </c:pt>
                <c:pt idx="58834">
                  <c:v>1.1766800000005532E-3</c:v>
                </c:pt>
                <c:pt idx="58835">
                  <c:v>1.1767000000005533E-3</c:v>
                </c:pt>
                <c:pt idx="58836">
                  <c:v>1.1767200000005534E-3</c:v>
                </c:pt>
                <c:pt idx="58837">
                  <c:v>1.1767400000005535E-3</c:v>
                </c:pt>
                <c:pt idx="58838">
                  <c:v>1.1767600000005536E-3</c:v>
                </c:pt>
                <c:pt idx="58839">
                  <c:v>1.1767800000005537E-3</c:v>
                </c:pt>
                <c:pt idx="58840">
                  <c:v>1.1768000000005538E-3</c:v>
                </c:pt>
                <c:pt idx="58841">
                  <c:v>1.1768200000005539E-3</c:v>
                </c:pt>
                <c:pt idx="58842">
                  <c:v>1.176840000000554E-3</c:v>
                </c:pt>
                <c:pt idx="58843">
                  <c:v>1.1768600000005541E-3</c:v>
                </c:pt>
                <c:pt idx="58844">
                  <c:v>1.1768800000005542E-3</c:v>
                </c:pt>
                <c:pt idx="58845">
                  <c:v>1.1769000000005543E-3</c:v>
                </c:pt>
                <c:pt idx="58846">
                  <c:v>1.1769200000005544E-3</c:v>
                </c:pt>
                <c:pt idx="58847">
                  <c:v>1.1769400000005545E-3</c:v>
                </c:pt>
                <c:pt idx="58848">
                  <c:v>1.1769600000005546E-3</c:v>
                </c:pt>
                <c:pt idx="58849">
                  <c:v>1.1769800000005547E-3</c:v>
                </c:pt>
                <c:pt idx="58850">
                  <c:v>1.1770000000005548E-3</c:v>
                </c:pt>
                <c:pt idx="58851">
                  <c:v>1.1770200000005549E-3</c:v>
                </c:pt>
                <c:pt idx="58852">
                  <c:v>1.177040000000555E-3</c:v>
                </c:pt>
                <c:pt idx="58853">
                  <c:v>1.1770600000005551E-3</c:v>
                </c:pt>
                <c:pt idx="58854">
                  <c:v>1.1770800000005552E-3</c:v>
                </c:pt>
                <c:pt idx="58855">
                  <c:v>1.1771000000005553E-3</c:v>
                </c:pt>
                <c:pt idx="58856">
                  <c:v>1.1771200000005554E-3</c:v>
                </c:pt>
                <c:pt idx="58857">
                  <c:v>1.1771400000005555E-3</c:v>
                </c:pt>
                <c:pt idx="58858">
                  <c:v>1.1771600000005556E-3</c:v>
                </c:pt>
                <c:pt idx="58859">
                  <c:v>1.1771800000005557E-3</c:v>
                </c:pt>
                <c:pt idx="58860">
                  <c:v>1.1772000000005558E-3</c:v>
                </c:pt>
                <c:pt idx="58861">
                  <c:v>1.1772200000005559E-3</c:v>
                </c:pt>
                <c:pt idx="58862">
                  <c:v>1.1772400000005559E-3</c:v>
                </c:pt>
                <c:pt idx="58863">
                  <c:v>1.177260000000556E-3</c:v>
                </c:pt>
                <c:pt idx="58864">
                  <c:v>1.1772800000005561E-3</c:v>
                </c:pt>
                <c:pt idx="58865">
                  <c:v>1.1773000000005562E-3</c:v>
                </c:pt>
                <c:pt idx="58866">
                  <c:v>1.1773200000005563E-3</c:v>
                </c:pt>
                <c:pt idx="58867">
                  <c:v>1.1773400000005564E-3</c:v>
                </c:pt>
                <c:pt idx="58868">
                  <c:v>1.1773600000005565E-3</c:v>
                </c:pt>
                <c:pt idx="58869">
                  <c:v>1.1773800000005566E-3</c:v>
                </c:pt>
                <c:pt idx="58870">
                  <c:v>1.1774000000005567E-3</c:v>
                </c:pt>
                <c:pt idx="58871">
                  <c:v>1.1774200000005568E-3</c:v>
                </c:pt>
                <c:pt idx="58872">
                  <c:v>1.1774400000005569E-3</c:v>
                </c:pt>
                <c:pt idx="58873">
                  <c:v>1.177460000000557E-3</c:v>
                </c:pt>
                <c:pt idx="58874">
                  <c:v>1.1774800000005571E-3</c:v>
                </c:pt>
                <c:pt idx="58875">
                  <c:v>1.1775000000005572E-3</c:v>
                </c:pt>
                <c:pt idx="58876">
                  <c:v>1.1775200000005573E-3</c:v>
                </c:pt>
                <c:pt idx="58877">
                  <c:v>1.1775400000005574E-3</c:v>
                </c:pt>
                <c:pt idx="58878">
                  <c:v>1.1775600000005575E-3</c:v>
                </c:pt>
                <c:pt idx="58879">
                  <c:v>1.1775800000005576E-3</c:v>
                </c:pt>
                <c:pt idx="58880">
                  <c:v>1.1776000000005577E-3</c:v>
                </c:pt>
                <c:pt idx="58881">
                  <c:v>1.1776200000005578E-3</c:v>
                </c:pt>
                <c:pt idx="58882">
                  <c:v>1.1776400000005579E-3</c:v>
                </c:pt>
                <c:pt idx="58883">
                  <c:v>1.177660000000558E-3</c:v>
                </c:pt>
                <c:pt idx="58884">
                  <c:v>1.1776800000005581E-3</c:v>
                </c:pt>
                <c:pt idx="58885">
                  <c:v>1.1777000000005582E-3</c:v>
                </c:pt>
                <c:pt idx="58886">
                  <c:v>1.1777200000005583E-3</c:v>
                </c:pt>
                <c:pt idx="58887">
                  <c:v>1.1777400000005584E-3</c:v>
                </c:pt>
                <c:pt idx="58888">
                  <c:v>1.1777600000005585E-3</c:v>
                </c:pt>
                <c:pt idx="58889">
                  <c:v>1.1777800000005586E-3</c:v>
                </c:pt>
                <c:pt idx="58890">
                  <c:v>1.1778000000005587E-3</c:v>
                </c:pt>
                <c:pt idx="58891">
                  <c:v>1.1778200000005588E-3</c:v>
                </c:pt>
                <c:pt idx="58892">
                  <c:v>1.1778400000005589E-3</c:v>
                </c:pt>
                <c:pt idx="58893">
                  <c:v>1.177860000000559E-3</c:v>
                </c:pt>
                <c:pt idx="58894">
                  <c:v>1.1778800000005591E-3</c:v>
                </c:pt>
                <c:pt idx="58895">
                  <c:v>1.1779000000005592E-3</c:v>
                </c:pt>
                <c:pt idx="58896">
                  <c:v>1.1779200000005593E-3</c:v>
                </c:pt>
                <c:pt idx="58897">
                  <c:v>1.1779400000005594E-3</c:v>
                </c:pt>
                <c:pt idx="58898">
                  <c:v>1.1779600000005595E-3</c:v>
                </c:pt>
                <c:pt idx="58899">
                  <c:v>1.1779800000005596E-3</c:v>
                </c:pt>
                <c:pt idx="58900">
                  <c:v>1.1780000000005597E-3</c:v>
                </c:pt>
                <c:pt idx="58901">
                  <c:v>1.1780200000005598E-3</c:v>
                </c:pt>
                <c:pt idx="58902">
                  <c:v>1.1780400000005599E-3</c:v>
                </c:pt>
                <c:pt idx="58903">
                  <c:v>1.17806000000056E-3</c:v>
                </c:pt>
                <c:pt idx="58904">
                  <c:v>1.1780800000005601E-3</c:v>
                </c:pt>
                <c:pt idx="58905">
                  <c:v>1.1781000000005602E-3</c:v>
                </c:pt>
                <c:pt idx="58906">
                  <c:v>1.1781200000005603E-3</c:v>
                </c:pt>
                <c:pt idx="58907">
                  <c:v>1.1781400000005604E-3</c:v>
                </c:pt>
                <c:pt idx="58908">
                  <c:v>1.1781600000005605E-3</c:v>
                </c:pt>
                <c:pt idx="58909">
                  <c:v>1.1781800000005606E-3</c:v>
                </c:pt>
                <c:pt idx="58910">
                  <c:v>1.1782000000005607E-3</c:v>
                </c:pt>
                <c:pt idx="58911">
                  <c:v>1.1782200000005608E-3</c:v>
                </c:pt>
                <c:pt idx="58912">
                  <c:v>1.1782400000005609E-3</c:v>
                </c:pt>
                <c:pt idx="58913">
                  <c:v>1.178260000000561E-3</c:v>
                </c:pt>
                <c:pt idx="58914">
                  <c:v>1.178280000000561E-3</c:v>
                </c:pt>
                <c:pt idx="58915">
                  <c:v>1.1783000000005611E-3</c:v>
                </c:pt>
                <c:pt idx="58916">
                  <c:v>1.1783200000005612E-3</c:v>
                </c:pt>
                <c:pt idx="58917">
                  <c:v>1.1783400000005613E-3</c:v>
                </c:pt>
                <c:pt idx="58918">
                  <c:v>1.1783600000005614E-3</c:v>
                </c:pt>
                <c:pt idx="58919">
                  <c:v>1.1783800000005615E-3</c:v>
                </c:pt>
                <c:pt idx="58920">
                  <c:v>1.1784000000005616E-3</c:v>
                </c:pt>
                <c:pt idx="58921">
                  <c:v>1.1784200000005617E-3</c:v>
                </c:pt>
                <c:pt idx="58922">
                  <c:v>1.1784400000005618E-3</c:v>
                </c:pt>
                <c:pt idx="58923">
                  <c:v>1.1784600000005619E-3</c:v>
                </c:pt>
                <c:pt idx="58924">
                  <c:v>1.178480000000562E-3</c:v>
                </c:pt>
                <c:pt idx="58925">
                  <c:v>1.1785000000005621E-3</c:v>
                </c:pt>
                <c:pt idx="58926">
                  <c:v>1.1785200000005622E-3</c:v>
                </c:pt>
                <c:pt idx="58927">
                  <c:v>1.1785400000005623E-3</c:v>
                </c:pt>
                <c:pt idx="58928">
                  <c:v>1.1785600000005624E-3</c:v>
                </c:pt>
                <c:pt idx="58929">
                  <c:v>1.1785800000005625E-3</c:v>
                </c:pt>
                <c:pt idx="58930">
                  <c:v>1.1786000000005626E-3</c:v>
                </c:pt>
                <c:pt idx="58931">
                  <c:v>1.1786200000005627E-3</c:v>
                </c:pt>
                <c:pt idx="58932">
                  <c:v>1.1786400000005628E-3</c:v>
                </c:pt>
                <c:pt idx="58933">
                  <c:v>1.1786600000005629E-3</c:v>
                </c:pt>
                <c:pt idx="58934">
                  <c:v>1.178680000000563E-3</c:v>
                </c:pt>
                <c:pt idx="58935">
                  <c:v>1.1787000000005631E-3</c:v>
                </c:pt>
                <c:pt idx="58936">
                  <c:v>1.1787200000005632E-3</c:v>
                </c:pt>
                <c:pt idx="58937">
                  <c:v>1.1787400000005633E-3</c:v>
                </c:pt>
                <c:pt idx="58938">
                  <c:v>1.1787600000005634E-3</c:v>
                </c:pt>
                <c:pt idx="58939">
                  <c:v>1.1787800000005635E-3</c:v>
                </c:pt>
                <c:pt idx="58940">
                  <c:v>1.1788000000005636E-3</c:v>
                </c:pt>
                <c:pt idx="58941">
                  <c:v>1.1788200000005637E-3</c:v>
                </c:pt>
                <c:pt idx="58942">
                  <c:v>1.1788400000005638E-3</c:v>
                </c:pt>
                <c:pt idx="58943">
                  <c:v>1.1788600000005639E-3</c:v>
                </c:pt>
                <c:pt idx="58944">
                  <c:v>1.178880000000564E-3</c:v>
                </c:pt>
                <c:pt idx="58945">
                  <c:v>1.1789000000005641E-3</c:v>
                </c:pt>
                <c:pt idx="58946">
                  <c:v>1.1789200000005642E-3</c:v>
                </c:pt>
                <c:pt idx="58947">
                  <c:v>1.1789400000005643E-3</c:v>
                </c:pt>
                <c:pt idx="58948">
                  <c:v>1.1789600000005644E-3</c:v>
                </c:pt>
                <c:pt idx="58949">
                  <c:v>1.1789800000005645E-3</c:v>
                </c:pt>
                <c:pt idx="58950">
                  <c:v>1.1790000000005646E-3</c:v>
                </c:pt>
                <c:pt idx="58951">
                  <c:v>1.1790200000005647E-3</c:v>
                </c:pt>
                <c:pt idx="58952">
                  <c:v>1.1790400000005648E-3</c:v>
                </c:pt>
                <c:pt idx="58953">
                  <c:v>1.1790600000005649E-3</c:v>
                </c:pt>
                <c:pt idx="58954">
                  <c:v>1.179080000000565E-3</c:v>
                </c:pt>
                <c:pt idx="58955">
                  <c:v>1.1791000000005651E-3</c:v>
                </c:pt>
                <c:pt idx="58956">
                  <c:v>1.1791200000005652E-3</c:v>
                </c:pt>
                <c:pt idx="58957">
                  <c:v>1.1791400000005653E-3</c:v>
                </c:pt>
                <c:pt idx="58958">
                  <c:v>1.1791600000005654E-3</c:v>
                </c:pt>
                <c:pt idx="58959">
                  <c:v>1.1791800000005655E-3</c:v>
                </c:pt>
                <c:pt idx="58960">
                  <c:v>1.1792000000005656E-3</c:v>
                </c:pt>
                <c:pt idx="58961">
                  <c:v>1.1792200000005657E-3</c:v>
                </c:pt>
                <c:pt idx="58962">
                  <c:v>1.1792400000005658E-3</c:v>
                </c:pt>
                <c:pt idx="58963">
                  <c:v>1.1792600000005659E-3</c:v>
                </c:pt>
                <c:pt idx="58964">
                  <c:v>1.179280000000566E-3</c:v>
                </c:pt>
                <c:pt idx="58965">
                  <c:v>1.179300000000566E-3</c:v>
                </c:pt>
                <c:pt idx="58966">
                  <c:v>1.1793200000005661E-3</c:v>
                </c:pt>
                <c:pt idx="58967">
                  <c:v>1.1793400000005662E-3</c:v>
                </c:pt>
                <c:pt idx="58968">
                  <c:v>1.1793600000005663E-3</c:v>
                </c:pt>
                <c:pt idx="58969">
                  <c:v>1.1793800000005664E-3</c:v>
                </c:pt>
                <c:pt idx="58970">
                  <c:v>1.1794000000005665E-3</c:v>
                </c:pt>
                <c:pt idx="58971">
                  <c:v>1.1794200000005666E-3</c:v>
                </c:pt>
                <c:pt idx="58972">
                  <c:v>1.1794400000005667E-3</c:v>
                </c:pt>
                <c:pt idx="58973">
                  <c:v>1.1794600000005668E-3</c:v>
                </c:pt>
                <c:pt idx="58974">
                  <c:v>1.1794800000005669E-3</c:v>
                </c:pt>
                <c:pt idx="58975">
                  <c:v>1.179500000000567E-3</c:v>
                </c:pt>
                <c:pt idx="58976">
                  <c:v>1.1795200000005671E-3</c:v>
                </c:pt>
                <c:pt idx="58977">
                  <c:v>1.1795400000005672E-3</c:v>
                </c:pt>
                <c:pt idx="58978">
                  <c:v>1.1795600000005673E-3</c:v>
                </c:pt>
                <c:pt idx="58979">
                  <c:v>1.1795800000005674E-3</c:v>
                </c:pt>
                <c:pt idx="58980">
                  <c:v>1.1796000000005675E-3</c:v>
                </c:pt>
                <c:pt idx="58981">
                  <c:v>1.1796200000005676E-3</c:v>
                </c:pt>
                <c:pt idx="58982">
                  <c:v>1.1796400000005677E-3</c:v>
                </c:pt>
                <c:pt idx="58983">
                  <c:v>1.1796600000005678E-3</c:v>
                </c:pt>
                <c:pt idx="58984">
                  <c:v>1.1796800000005679E-3</c:v>
                </c:pt>
                <c:pt idx="58985">
                  <c:v>1.179700000000568E-3</c:v>
                </c:pt>
                <c:pt idx="58986">
                  <c:v>1.1797200000005681E-3</c:v>
                </c:pt>
                <c:pt idx="58987">
                  <c:v>1.1797400000005682E-3</c:v>
                </c:pt>
                <c:pt idx="58988">
                  <c:v>1.1797600000005683E-3</c:v>
                </c:pt>
                <c:pt idx="58989">
                  <c:v>1.1797800000005684E-3</c:v>
                </c:pt>
                <c:pt idx="58990">
                  <c:v>1.1798000000005685E-3</c:v>
                </c:pt>
                <c:pt idx="58991">
                  <c:v>1.1798200000005686E-3</c:v>
                </c:pt>
                <c:pt idx="58992">
                  <c:v>1.1798400000005687E-3</c:v>
                </c:pt>
                <c:pt idx="58993">
                  <c:v>1.1798600000005688E-3</c:v>
                </c:pt>
                <c:pt idx="58994">
                  <c:v>1.1798800000005689E-3</c:v>
                </c:pt>
                <c:pt idx="58995">
                  <c:v>1.179900000000569E-3</c:v>
                </c:pt>
                <c:pt idx="58996">
                  <c:v>1.1799200000005691E-3</c:v>
                </c:pt>
                <c:pt idx="58997">
                  <c:v>1.1799400000005692E-3</c:v>
                </c:pt>
                <c:pt idx="58998">
                  <c:v>1.1799600000005693E-3</c:v>
                </c:pt>
                <c:pt idx="58999">
                  <c:v>1.1799800000005694E-3</c:v>
                </c:pt>
                <c:pt idx="59000">
                  <c:v>1.1800000000005695E-3</c:v>
                </c:pt>
                <c:pt idx="59001">
                  <c:v>1.1800200000005696E-3</c:v>
                </c:pt>
                <c:pt idx="59002">
                  <c:v>1.1800400000005697E-3</c:v>
                </c:pt>
                <c:pt idx="59003">
                  <c:v>1.1800600000005698E-3</c:v>
                </c:pt>
                <c:pt idx="59004">
                  <c:v>1.1800800000005699E-3</c:v>
                </c:pt>
                <c:pt idx="59005">
                  <c:v>1.18010000000057E-3</c:v>
                </c:pt>
                <c:pt idx="59006">
                  <c:v>1.1801200000005701E-3</c:v>
                </c:pt>
                <c:pt idx="59007">
                  <c:v>1.1801400000005702E-3</c:v>
                </c:pt>
                <c:pt idx="59008">
                  <c:v>1.1801600000005703E-3</c:v>
                </c:pt>
                <c:pt idx="59009">
                  <c:v>1.1801800000005704E-3</c:v>
                </c:pt>
                <c:pt idx="59010">
                  <c:v>1.1802000000005705E-3</c:v>
                </c:pt>
                <c:pt idx="59011">
                  <c:v>1.1802200000005706E-3</c:v>
                </c:pt>
                <c:pt idx="59012">
                  <c:v>1.1802400000005707E-3</c:v>
                </c:pt>
                <c:pt idx="59013">
                  <c:v>1.1802600000005708E-3</c:v>
                </c:pt>
                <c:pt idx="59014">
                  <c:v>1.1802800000005709E-3</c:v>
                </c:pt>
                <c:pt idx="59015">
                  <c:v>1.180300000000571E-3</c:v>
                </c:pt>
                <c:pt idx="59016">
                  <c:v>1.1803200000005711E-3</c:v>
                </c:pt>
                <c:pt idx="59017">
                  <c:v>1.1803400000005711E-3</c:v>
                </c:pt>
                <c:pt idx="59018">
                  <c:v>1.1803600000005712E-3</c:v>
                </c:pt>
                <c:pt idx="59019">
                  <c:v>1.1803800000005713E-3</c:v>
                </c:pt>
                <c:pt idx="59020">
                  <c:v>1.1804000000005714E-3</c:v>
                </c:pt>
                <c:pt idx="59021">
                  <c:v>1.1804200000005715E-3</c:v>
                </c:pt>
                <c:pt idx="59022">
                  <c:v>1.1804400000005716E-3</c:v>
                </c:pt>
                <c:pt idx="59023">
                  <c:v>1.1804600000005717E-3</c:v>
                </c:pt>
                <c:pt idx="59024">
                  <c:v>1.1804800000005718E-3</c:v>
                </c:pt>
                <c:pt idx="59025">
                  <c:v>1.1805000000005719E-3</c:v>
                </c:pt>
                <c:pt idx="59026">
                  <c:v>1.180520000000572E-3</c:v>
                </c:pt>
                <c:pt idx="59027">
                  <c:v>1.1805400000005721E-3</c:v>
                </c:pt>
                <c:pt idx="59028">
                  <c:v>1.1805600000005722E-3</c:v>
                </c:pt>
                <c:pt idx="59029">
                  <c:v>1.1805800000005723E-3</c:v>
                </c:pt>
                <c:pt idx="59030">
                  <c:v>1.1806000000005724E-3</c:v>
                </c:pt>
                <c:pt idx="59031">
                  <c:v>1.1806200000005725E-3</c:v>
                </c:pt>
                <c:pt idx="59032">
                  <c:v>1.1806400000005726E-3</c:v>
                </c:pt>
                <c:pt idx="59033">
                  <c:v>1.1806600000005727E-3</c:v>
                </c:pt>
                <c:pt idx="59034">
                  <c:v>1.1806800000005728E-3</c:v>
                </c:pt>
                <c:pt idx="59035">
                  <c:v>1.1807000000005729E-3</c:v>
                </c:pt>
                <c:pt idx="59036">
                  <c:v>1.180720000000573E-3</c:v>
                </c:pt>
                <c:pt idx="59037">
                  <c:v>1.1807400000005731E-3</c:v>
                </c:pt>
                <c:pt idx="59038">
                  <c:v>1.1807600000005732E-3</c:v>
                </c:pt>
                <c:pt idx="59039">
                  <c:v>1.1807800000005733E-3</c:v>
                </c:pt>
                <c:pt idx="59040">
                  <c:v>1.1808000000005734E-3</c:v>
                </c:pt>
                <c:pt idx="59041">
                  <c:v>1.1808200000005735E-3</c:v>
                </c:pt>
                <c:pt idx="59042">
                  <c:v>1.1808400000005736E-3</c:v>
                </c:pt>
                <c:pt idx="59043">
                  <c:v>1.1808600000005737E-3</c:v>
                </c:pt>
                <c:pt idx="59044">
                  <c:v>1.1808800000005738E-3</c:v>
                </c:pt>
                <c:pt idx="59045">
                  <c:v>1.1809000000005739E-3</c:v>
                </c:pt>
                <c:pt idx="59046">
                  <c:v>1.180920000000574E-3</c:v>
                </c:pt>
                <c:pt idx="59047">
                  <c:v>1.1809400000005741E-3</c:v>
                </c:pt>
                <c:pt idx="59048">
                  <c:v>1.1809600000005742E-3</c:v>
                </c:pt>
                <c:pt idx="59049">
                  <c:v>1.1809800000005743E-3</c:v>
                </c:pt>
                <c:pt idx="59050">
                  <c:v>1.1810000000005744E-3</c:v>
                </c:pt>
                <c:pt idx="59051">
                  <c:v>1.1810200000005745E-3</c:v>
                </c:pt>
                <c:pt idx="59052">
                  <c:v>1.1810400000005746E-3</c:v>
                </c:pt>
                <c:pt idx="59053">
                  <c:v>1.1810600000005747E-3</c:v>
                </c:pt>
                <c:pt idx="59054">
                  <c:v>1.1810800000005748E-3</c:v>
                </c:pt>
                <c:pt idx="59055">
                  <c:v>1.1811000000005749E-3</c:v>
                </c:pt>
                <c:pt idx="59056">
                  <c:v>1.181120000000575E-3</c:v>
                </c:pt>
                <c:pt idx="59057">
                  <c:v>1.1811400000005751E-3</c:v>
                </c:pt>
                <c:pt idx="59058">
                  <c:v>1.1811600000005752E-3</c:v>
                </c:pt>
                <c:pt idx="59059">
                  <c:v>1.1811800000005753E-3</c:v>
                </c:pt>
                <c:pt idx="59060">
                  <c:v>1.1812000000005754E-3</c:v>
                </c:pt>
                <c:pt idx="59061">
                  <c:v>1.1812200000005755E-3</c:v>
                </c:pt>
                <c:pt idx="59062">
                  <c:v>1.1812400000005756E-3</c:v>
                </c:pt>
                <c:pt idx="59063">
                  <c:v>1.1812600000005757E-3</c:v>
                </c:pt>
                <c:pt idx="59064">
                  <c:v>1.1812800000005758E-3</c:v>
                </c:pt>
                <c:pt idx="59065">
                  <c:v>1.1813000000005759E-3</c:v>
                </c:pt>
                <c:pt idx="59066">
                  <c:v>1.181320000000576E-3</c:v>
                </c:pt>
                <c:pt idx="59067">
                  <c:v>1.1813400000005761E-3</c:v>
                </c:pt>
                <c:pt idx="59068">
                  <c:v>1.1813600000005762E-3</c:v>
                </c:pt>
                <c:pt idx="59069">
                  <c:v>1.1813800000005762E-3</c:v>
                </c:pt>
                <c:pt idx="59070">
                  <c:v>1.1814000000005763E-3</c:v>
                </c:pt>
                <c:pt idx="59071">
                  <c:v>1.1814200000005764E-3</c:v>
                </c:pt>
                <c:pt idx="59072">
                  <c:v>1.1814400000005765E-3</c:v>
                </c:pt>
                <c:pt idx="59073">
                  <c:v>1.1814600000005766E-3</c:v>
                </c:pt>
                <c:pt idx="59074">
                  <c:v>1.1814800000005767E-3</c:v>
                </c:pt>
                <c:pt idx="59075">
                  <c:v>1.1815000000005768E-3</c:v>
                </c:pt>
                <c:pt idx="59076">
                  <c:v>1.1815200000005769E-3</c:v>
                </c:pt>
                <c:pt idx="59077">
                  <c:v>1.181540000000577E-3</c:v>
                </c:pt>
                <c:pt idx="59078">
                  <c:v>1.1815600000005771E-3</c:v>
                </c:pt>
                <c:pt idx="59079">
                  <c:v>1.1815800000005772E-3</c:v>
                </c:pt>
                <c:pt idx="59080">
                  <c:v>1.1816000000005773E-3</c:v>
                </c:pt>
                <c:pt idx="59081">
                  <c:v>1.1816200000005774E-3</c:v>
                </c:pt>
                <c:pt idx="59082">
                  <c:v>1.1816400000005775E-3</c:v>
                </c:pt>
                <c:pt idx="59083">
                  <c:v>1.1816600000005776E-3</c:v>
                </c:pt>
                <c:pt idx="59084">
                  <c:v>1.1816800000005777E-3</c:v>
                </c:pt>
                <c:pt idx="59085">
                  <c:v>1.1817000000005778E-3</c:v>
                </c:pt>
                <c:pt idx="59086">
                  <c:v>1.1817200000005779E-3</c:v>
                </c:pt>
                <c:pt idx="59087">
                  <c:v>1.181740000000578E-3</c:v>
                </c:pt>
                <c:pt idx="59088">
                  <c:v>1.1817600000005781E-3</c:v>
                </c:pt>
                <c:pt idx="59089">
                  <c:v>1.1817800000005782E-3</c:v>
                </c:pt>
                <c:pt idx="59090">
                  <c:v>1.1818000000005783E-3</c:v>
                </c:pt>
                <c:pt idx="59091">
                  <c:v>1.1818200000005784E-3</c:v>
                </c:pt>
                <c:pt idx="59092">
                  <c:v>1.1818400000005785E-3</c:v>
                </c:pt>
                <c:pt idx="59093">
                  <c:v>1.1818600000005786E-3</c:v>
                </c:pt>
                <c:pt idx="59094">
                  <c:v>1.1818800000005787E-3</c:v>
                </c:pt>
                <c:pt idx="59095">
                  <c:v>1.1819000000005788E-3</c:v>
                </c:pt>
                <c:pt idx="59096">
                  <c:v>1.1819200000005789E-3</c:v>
                </c:pt>
                <c:pt idx="59097">
                  <c:v>1.181940000000579E-3</c:v>
                </c:pt>
                <c:pt idx="59098">
                  <c:v>1.1819600000005791E-3</c:v>
                </c:pt>
                <c:pt idx="59099">
                  <c:v>1.1819800000005792E-3</c:v>
                </c:pt>
                <c:pt idx="59100">
                  <c:v>1.1820000000005793E-3</c:v>
                </c:pt>
                <c:pt idx="59101">
                  <c:v>1.1820200000005794E-3</c:v>
                </c:pt>
                <c:pt idx="59102">
                  <c:v>1.1820400000005795E-3</c:v>
                </c:pt>
                <c:pt idx="59103">
                  <c:v>1.1820600000005796E-3</c:v>
                </c:pt>
                <c:pt idx="59104">
                  <c:v>1.1820800000005797E-3</c:v>
                </c:pt>
                <c:pt idx="59105">
                  <c:v>1.1821000000005798E-3</c:v>
                </c:pt>
                <c:pt idx="59106">
                  <c:v>1.1821200000005799E-3</c:v>
                </c:pt>
                <c:pt idx="59107">
                  <c:v>1.18214000000058E-3</c:v>
                </c:pt>
                <c:pt idx="59108">
                  <c:v>1.1821600000005801E-3</c:v>
                </c:pt>
                <c:pt idx="59109">
                  <c:v>1.1821800000005802E-3</c:v>
                </c:pt>
                <c:pt idx="59110">
                  <c:v>1.1822000000005803E-3</c:v>
                </c:pt>
                <c:pt idx="59111">
                  <c:v>1.1822200000005804E-3</c:v>
                </c:pt>
                <c:pt idx="59112">
                  <c:v>1.1822400000005805E-3</c:v>
                </c:pt>
                <c:pt idx="59113">
                  <c:v>1.1822600000005806E-3</c:v>
                </c:pt>
                <c:pt idx="59114">
                  <c:v>1.1822800000005807E-3</c:v>
                </c:pt>
                <c:pt idx="59115">
                  <c:v>1.1823000000005808E-3</c:v>
                </c:pt>
                <c:pt idx="59116">
                  <c:v>1.1823200000005809E-3</c:v>
                </c:pt>
                <c:pt idx="59117">
                  <c:v>1.182340000000581E-3</c:v>
                </c:pt>
                <c:pt idx="59118">
                  <c:v>1.1823600000005811E-3</c:v>
                </c:pt>
                <c:pt idx="59119">
                  <c:v>1.1823800000005812E-3</c:v>
                </c:pt>
                <c:pt idx="59120">
                  <c:v>1.1824000000005812E-3</c:v>
                </c:pt>
                <c:pt idx="59121">
                  <c:v>1.1824200000005813E-3</c:v>
                </c:pt>
                <c:pt idx="59122">
                  <c:v>1.1824400000005814E-3</c:v>
                </c:pt>
                <c:pt idx="59123">
                  <c:v>1.1824600000005815E-3</c:v>
                </c:pt>
                <c:pt idx="59124">
                  <c:v>1.1824800000005816E-3</c:v>
                </c:pt>
                <c:pt idx="59125">
                  <c:v>1.1825000000005817E-3</c:v>
                </c:pt>
                <c:pt idx="59126">
                  <c:v>1.1825200000005818E-3</c:v>
                </c:pt>
                <c:pt idx="59127">
                  <c:v>1.1825400000005819E-3</c:v>
                </c:pt>
                <c:pt idx="59128">
                  <c:v>1.182560000000582E-3</c:v>
                </c:pt>
                <c:pt idx="59129">
                  <c:v>1.1825800000005821E-3</c:v>
                </c:pt>
                <c:pt idx="59130">
                  <c:v>1.1826000000005822E-3</c:v>
                </c:pt>
                <c:pt idx="59131">
                  <c:v>1.1826200000005823E-3</c:v>
                </c:pt>
                <c:pt idx="59132">
                  <c:v>1.1826400000005824E-3</c:v>
                </c:pt>
                <c:pt idx="59133">
                  <c:v>1.1826600000005825E-3</c:v>
                </c:pt>
                <c:pt idx="59134">
                  <c:v>1.1826800000005826E-3</c:v>
                </c:pt>
                <c:pt idx="59135">
                  <c:v>1.1827000000005827E-3</c:v>
                </c:pt>
                <c:pt idx="59136">
                  <c:v>1.1827200000005828E-3</c:v>
                </c:pt>
                <c:pt idx="59137">
                  <c:v>1.1827400000005829E-3</c:v>
                </c:pt>
                <c:pt idx="59138">
                  <c:v>1.182760000000583E-3</c:v>
                </c:pt>
                <c:pt idx="59139">
                  <c:v>1.1827800000005831E-3</c:v>
                </c:pt>
                <c:pt idx="59140">
                  <c:v>1.1828000000005832E-3</c:v>
                </c:pt>
                <c:pt idx="59141">
                  <c:v>1.1828200000005833E-3</c:v>
                </c:pt>
                <c:pt idx="59142">
                  <c:v>1.1828400000005834E-3</c:v>
                </c:pt>
                <c:pt idx="59143">
                  <c:v>1.1828600000005835E-3</c:v>
                </c:pt>
                <c:pt idx="59144">
                  <c:v>1.1828800000005836E-3</c:v>
                </c:pt>
                <c:pt idx="59145">
                  <c:v>1.1829000000005837E-3</c:v>
                </c:pt>
                <c:pt idx="59146">
                  <c:v>1.1829200000005838E-3</c:v>
                </c:pt>
                <c:pt idx="59147">
                  <c:v>1.1829400000005839E-3</c:v>
                </c:pt>
                <c:pt idx="59148">
                  <c:v>1.182960000000584E-3</c:v>
                </c:pt>
                <c:pt idx="59149">
                  <c:v>1.1829800000005841E-3</c:v>
                </c:pt>
                <c:pt idx="59150">
                  <c:v>1.1830000000005842E-3</c:v>
                </c:pt>
                <c:pt idx="59151">
                  <c:v>1.1830200000005843E-3</c:v>
                </c:pt>
                <c:pt idx="59152">
                  <c:v>1.1830400000005844E-3</c:v>
                </c:pt>
                <c:pt idx="59153">
                  <c:v>1.1830600000005845E-3</c:v>
                </c:pt>
                <c:pt idx="59154">
                  <c:v>1.1830800000005846E-3</c:v>
                </c:pt>
                <c:pt idx="59155">
                  <c:v>1.1831000000005847E-3</c:v>
                </c:pt>
                <c:pt idx="59156">
                  <c:v>1.1831200000005848E-3</c:v>
                </c:pt>
                <c:pt idx="59157">
                  <c:v>1.1831400000005849E-3</c:v>
                </c:pt>
                <c:pt idx="59158">
                  <c:v>1.183160000000585E-3</c:v>
                </c:pt>
                <c:pt idx="59159">
                  <c:v>1.1831800000005851E-3</c:v>
                </c:pt>
                <c:pt idx="59160">
                  <c:v>1.1832000000005852E-3</c:v>
                </c:pt>
                <c:pt idx="59161">
                  <c:v>1.1832200000005853E-3</c:v>
                </c:pt>
                <c:pt idx="59162">
                  <c:v>1.1832400000005854E-3</c:v>
                </c:pt>
                <c:pt idx="59163">
                  <c:v>1.1832600000005855E-3</c:v>
                </c:pt>
                <c:pt idx="59164">
                  <c:v>1.1832800000005856E-3</c:v>
                </c:pt>
                <c:pt idx="59165">
                  <c:v>1.1833000000005857E-3</c:v>
                </c:pt>
                <c:pt idx="59166">
                  <c:v>1.1833200000005858E-3</c:v>
                </c:pt>
                <c:pt idx="59167">
                  <c:v>1.1833400000005859E-3</c:v>
                </c:pt>
                <c:pt idx="59168">
                  <c:v>1.183360000000586E-3</c:v>
                </c:pt>
                <c:pt idx="59169">
                  <c:v>1.1833800000005861E-3</c:v>
                </c:pt>
                <c:pt idx="59170">
                  <c:v>1.1834000000005862E-3</c:v>
                </c:pt>
                <c:pt idx="59171">
                  <c:v>1.1834200000005863E-3</c:v>
                </c:pt>
                <c:pt idx="59172">
                  <c:v>1.1834400000005863E-3</c:v>
                </c:pt>
                <c:pt idx="59173">
                  <c:v>1.1834600000005864E-3</c:v>
                </c:pt>
                <c:pt idx="59174">
                  <c:v>1.1834800000005865E-3</c:v>
                </c:pt>
                <c:pt idx="59175">
                  <c:v>1.1835000000005866E-3</c:v>
                </c:pt>
                <c:pt idx="59176">
                  <c:v>1.1835200000005867E-3</c:v>
                </c:pt>
                <c:pt idx="59177">
                  <c:v>1.1835400000005868E-3</c:v>
                </c:pt>
                <c:pt idx="59178">
                  <c:v>1.1835600000005869E-3</c:v>
                </c:pt>
                <c:pt idx="59179">
                  <c:v>1.183580000000587E-3</c:v>
                </c:pt>
                <c:pt idx="59180">
                  <c:v>1.1836000000005871E-3</c:v>
                </c:pt>
                <c:pt idx="59181">
                  <c:v>1.1836200000005872E-3</c:v>
                </c:pt>
                <c:pt idx="59182">
                  <c:v>1.1836400000005873E-3</c:v>
                </c:pt>
                <c:pt idx="59183">
                  <c:v>1.1836600000005874E-3</c:v>
                </c:pt>
                <c:pt idx="59184">
                  <c:v>1.1836800000005875E-3</c:v>
                </c:pt>
                <c:pt idx="59185">
                  <c:v>1.1837000000005876E-3</c:v>
                </c:pt>
                <c:pt idx="59186">
                  <c:v>1.1837200000005877E-3</c:v>
                </c:pt>
                <c:pt idx="59187">
                  <c:v>1.1837400000005878E-3</c:v>
                </c:pt>
                <c:pt idx="59188">
                  <c:v>1.1837600000005879E-3</c:v>
                </c:pt>
                <c:pt idx="59189">
                  <c:v>1.183780000000588E-3</c:v>
                </c:pt>
                <c:pt idx="59190">
                  <c:v>1.1838000000005881E-3</c:v>
                </c:pt>
                <c:pt idx="59191">
                  <c:v>1.1838200000005882E-3</c:v>
                </c:pt>
                <c:pt idx="59192">
                  <c:v>1.1838400000005883E-3</c:v>
                </c:pt>
                <c:pt idx="59193">
                  <c:v>1.1838600000005884E-3</c:v>
                </c:pt>
                <c:pt idx="59194">
                  <c:v>1.1838800000005885E-3</c:v>
                </c:pt>
                <c:pt idx="59195">
                  <c:v>1.1839000000005886E-3</c:v>
                </c:pt>
                <c:pt idx="59196">
                  <c:v>1.1839200000005887E-3</c:v>
                </c:pt>
                <c:pt idx="59197">
                  <c:v>1.1839400000005888E-3</c:v>
                </c:pt>
                <c:pt idx="59198">
                  <c:v>1.1839600000005889E-3</c:v>
                </c:pt>
                <c:pt idx="59199">
                  <c:v>1.183980000000589E-3</c:v>
                </c:pt>
                <c:pt idx="59200">
                  <c:v>1.1840000000005891E-3</c:v>
                </c:pt>
                <c:pt idx="59201">
                  <c:v>1.1840200000005892E-3</c:v>
                </c:pt>
                <c:pt idx="59202">
                  <c:v>1.1840400000005893E-3</c:v>
                </c:pt>
                <c:pt idx="59203">
                  <c:v>1.1840600000005894E-3</c:v>
                </c:pt>
                <c:pt idx="59204">
                  <c:v>1.1840800000005895E-3</c:v>
                </c:pt>
                <c:pt idx="59205">
                  <c:v>1.1841000000005896E-3</c:v>
                </c:pt>
                <c:pt idx="59206">
                  <c:v>1.1841200000005897E-3</c:v>
                </c:pt>
                <c:pt idx="59207">
                  <c:v>1.1841400000005898E-3</c:v>
                </c:pt>
                <c:pt idx="59208">
                  <c:v>1.1841600000005899E-3</c:v>
                </c:pt>
                <c:pt idx="59209">
                  <c:v>1.18418000000059E-3</c:v>
                </c:pt>
                <c:pt idx="59210">
                  <c:v>1.1842000000005901E-3</c:v>
                </c:pt>
                <c:pt idx="59211">
                  <c:v>1.1842200000005902E-3</c:v>
                </c:pt>
                <c:pt idx="59212">
                  <c:v>1.1842400000005903E-3</c:v>
                </c:pt>
                <c:pt idx="59213">
                  <c:v>1.1842600000005904E-3</c:v>
                </c:pt>
                <c:pt idx="59214">
                  <c:v>1.1842800000005905E-3</c:v>
                </c:pt>
                <c:pt idx="59215">
                  <c:v>1.1843000000005906E-3</c:v>
                </c:pt>
                <c:pt idx="59216">
                  <c:v>1.1843200000005907E-3</c:v>
                </c:pt>
                <c:pt idx="59217">
                  <c:v>1.1843400000005908E-3</c:v>
                </c:pt>
                <c:pt idx="59218">
                  <c:v>1.1843600000005909E-3</c:v>
                </c:pt>
                <c:pt idx="59219">
                  <c:v>1.184380000000591E-3</c:v>
                </c:pt>
                <c:pt idx="59220">
                  <c:v>1.1844000000005911E-3</c:v>
                </c:pt>
                <c:pt idx="59221">
                  <c:v>1.1844200000005912E-3</c:v>
                </c:pt>
                <c:pt idx="59222">
                  <c:v>1.1844400000005913E-3</c:v>
                </c:pt>
                <c:pt idx="59223">
                  <c:v>1.1844600000005914E-3</c:v>
                </c:pt>
                <c:pt idx="59224">
                  <c:v>1.1844800000005914E-3</c:v>
                </c:pt>
                <c:pt idx="59225">
                  <c:v>1.1845000000005915E-3</c:v>
                </c:pt>
                <c:pt idx="59226">
                  <c:v>1.1845200000005916E-3</c:v>
                </c:pt>
                <c:pt idx="59227">
                  <c:v>1.1845400000005917E-3</c:v>
                </c:pt>
                <c:pt idx="59228">
                  <c:v>1.1845600000005918E-3</c:v>
                </c:pt>
                <c:pt idx="59229">
                  <c:v>1.1845800000005919E-3</c:v>
                </c:pt>
                <c:pt idx="59230">
                  <c:v>1.184600000000592E-3</c:v>
                </c:pt>
                <c:pt idx="59231">
                  <c:v>1.1846200000005921E-3</c:v>
                </c:pt>
                <c:pt idx="59232">
                  <c:v>1.1846400000005922E-3</c:v>
                </c:pt>
                <c:pt idx="59233">
                  <c:v>1.1846600000005923E-3</c:v>
                </c:pt>
                <c:pt idx="59234">
                  <c:v>1.1846800000005924E-3</c:v>
                </c:pt>
                <c:pt idx="59235">
                  <c:v>1.1847000000005925E-3</c:v>
                </c:pt>
                <c:pt idx="59236">
                  <c:v>1.1847200000005926E-3</c:v>
                </c:pt>
                <c:pt idx="59237">
                  <c:v>1.1847400000005927E-3</c:v>
                </c:pt>
                <c:pt idx="59238">
                  <c:v>1.1847600000005928E-3</c:v>
                </c:pt>
                <c:pt idx="59239">
                  <c:v>1.1847800000005929E-3</c:v>
                </c:pt>
                <c:pt idx="59240">
                  <c:v>1.184800000000593E-3</c:v>
                </c:pt>
                <c:pt idx="59241">
                  <c:v>1.1848200000005931E-3</c:v>
                </c:pt>
                <c:pt idx="59242">
                  <c:v>1.1848400000005932E-3</c:v>
                </c:pt>
                <c:pt idx="59243">
                  <c:v>1.1848600000005933E-3</c:v>
                </c:pt>
                <c:pt idx="59244">
                  <c:v>1.1848800000005934E-3</c:v>
                </c:pt>
                <c:pt idx="59245">
                  <c:v>1.1849000000005935E-3</c:v>
                </c:pt>
                <c:pt idx="59246">
                  <c:v>1.1849200000005936E-3</c:v>
                </c:pt>
                <c:pt idx="59247">
                  <c:v>1.1849400000005937E-3</c:v>
                </c:pt>
                <c:pt idx="59248">
                  <c:v>1.1849600000005938E-3</c:v>
                </c:pt>
                <c:pt idx="59249">
                  <c:v>1.1849800000005939E-3</c:v>
                </c:pt>
                <c:pt idx="59250">
                  <c:v>1.185000000000594E-3</c:v>
                </c:pt>
                <c:pt idx="59251">
                  <c:v>1.1850200000005941E-3</c:v>
                </c:pt>
                <c:pt idx="59252">
                  <c:v>1.1850400000005942E-3</c:v>
                </c:pt>
                <c:pt idx="59253">
                  <c:v>1.1850600000005943E-3</c:v>
                </c:pt>
                <c:pt idx="59254">
                  <c:v>1.1850800000005944E-3</c:v>
                </c:pt>
                <c:pt idx="59255">
                  <c:v>1.1851000000005945E-3</c:v>
                </c:pt>
                <c:pt idx="59256">
                  <c:v>1.1851200000005946E-3</c:v>
                </c:pt>
                <c:pt idx="59257">
                  <c:v>1.1851400000005947E-3</c:v>
                </c:pt>
                <c:pt idx="59258">
                  <c:v>1.1851600000005948E-3</c:v>
                </c:pt>
                <c:pt idx="59259">
                  <c:v>1.1851800000005949E-3</c:v>
                </c:pt>
                <c:pt idx="59260">
                  <c:v>1.185200000000595E-3</c:v>
                </c:pt>
                <c:pt idx="59261">
                  <c:v>1.1852200000005951E-3</c:v>
                </c:pt>
                <c:pt idx="59262">
                  <c:v>1.1852400000005952E-3</c:v>
                </c:pt>
                <c:pt idx="59263">
                  <c:v>1.1852600000005953E-3</c:v>
                </c:pt>
                <c:pt idx="59264">
                  <c:v>1.1852800000005954E-3</c:v>
                </c:pt>
                <c:pt idx="59265">
                  <c:v>1.1853000000005955E-3</c:v>
                </c:pt>
                <c:pt idx="59266">
                  <c:v>1.1853200000005956E-3</c:v>
                </c:pt>
                <c:pt idx="59267">
                  <c:v>1.1853400000005957E-3</c:v>
                </c:pt>
                <c:pt idx="59268">
                  <c:v>1.1853600000005958E-3</c:v>
                </c:pt>
                <c:pt idx="59269">
                  <c:v>1.1853800000005959E-3</c:v>
                </c:pt>
                <c:pt idx="59270">
                  <c:v>1.185400000000596E-3</c:v>
                </c:pt>
                <c:pt idx="59271">
                  <c:v>1.1854200000005961E-3</c:v>
                </c:pt>
                <c:pt idx="59272">
                  <c:v>1.1854400000005962E-3</c:v>
                </c:pt>
                <c:pt idx="59273">
                  <c:v>1.1854600000005963E-3</c:v>
                </c:pt>
                <c:pt idx="59274">
                  <c:v>1.1854800000005964E-3</c:v>
                </c:pt>
                <c:pt idx="59275">
                  <c:v>1.1855000000005964E-3</c:v>
                </c:pt>
                <c:pt idx="59276">
                  <c:v>1.1855200000005965E-3</c:v>
                </c:pt>
                <c:pt idx="59277">
                  <c:v>1.1855400000005966E-3</c:v>
                </c:pt>
                <c:pt idx="59278">
                  <c:v>1.1855600000005967E-3</c:v>
                </c:pt>
                <c:pt idx="59279">
                  <c:v>1.1855800000005968E-3</c:v>
                </c:pt>
                <c:pt idx="59280">
                  <c:v>1.1856000000005969E-3</c:v>
                </c:pt>
                <c:pt idx="59281">
                  <c:v>1.185620000000597E-3</c:v>
                </c:pt>
                <c:pt idx="59282">
                  <c:v>1.1856400000005971E-3</c:v>
                </c:pt>
                <c:pt idx="59283">
                  <c:v>1.1856600000005972E-3</c:v>
                </c:pt>
                <c:pt idx="59284">
                  <c:v>1.1856800000005973E-3</c:v>
                </c:pt>
                <c:pt idx="59285">
                  <c:v>1.1857000000005974E-3</c:v>
                </c:pt>
                <c:pt idx="59286">
                  <c:v>1.1857200000005975E-3</c:v>
                </c:pt>
                <c:pt idx="59287">
                  <c:v>1.1857400000005976E-3</c:v>
                </c:pt>
                <c:pt idx="59288">
                  <c:v>1.1857600000005977E-3</c:v>
                </c:pt>
                <c:pt idx="59289">
                  <c:v>1.1857800000005978E-3</c:v>
                </c:pt>
                <c:pt idx="59290">
                  <c:v>1.1858000000005979E-3</c:v>
                </c:pt>
                <c:pt idx="59291">
                  <c:v>1.185820000000598E-3</c:v>
                </c:pt>
                <c:pt idx="59292">
                  <c:v>1.1858400000005981E-3</c:v>
                </c:pt>
                <c:pt idx="59293">
                  <c:v>1.1858600000005982E-3</c:v>
                </c:pt>
                <c:pt idx="59294">
                  <c:v>1.1858800000005983E-3</c:v>
                </c:pt>
                <c:pt idx="59295">
                  <c:v>1.1859000000005984E-3</c:v>
                </c:pt>
                <c:pt idx="59296">
                  <c:v>1.1859200000005985E-3</c:v>
                </c:pt>
                <c:pt idx="59297">
                  <c:v>1.1859400000005986E-3</c:v>
                </c:pt>
                <c:pt idx="59298">
                  <c:v>1.1859600000005987E-3</c:v>
                </c:pt>
                <c:pt idx="59299">
                  <c:v>1.1859800000005988E-3</c:v>
                </c:pt>
                <c:pt idx="59300">
                  <c:v>1.1860000000005989E-3</c:v>
                </c:pt>
                <c:pt idx="59301">
                  <c:v>1.186020000000599E-3</c:v>
                </c:pt>
                <c:pt idx="59302">
                  <c:v>1.1860400000005991E-3</c:v>
                </c:pt>
                <c:pt idx="59303">
                  <c:v>1.1860600000005992E-3</c:v>
                </c:pt>
                <c:pt idx="59304">
                  <c:v>1.1860800000005993E-3</c:v>
                </c:pt>
                <c:pt idx="59305">
                  <c:v>1.1861000000005994E-3</c:v>
                </c:pt>
                <c:pt idx="59306">
                  <c:v>1.1861200000005995E-3</c:v>
                </c:pt>
                <c:pt idx="59307">
                  <c:v>1.1861400000005996E-3</c:v>
                </c:pt>
                <c:pt idx="59308">
                  <c:v>1.1861600000005997E-3</c:v>
                </c:pt>
                <c:pt idx="59309">
                  <c:v>1.1861800000005998E-3</c:v>
                </c:pt>
                <c:pt idx="59310">
                  <c:v>1.1862000000005999E-3</c:v>
                </c:pt>
                <c:pt idx="59311">
                  <c:v>1.1862200000006E-3</c:v>
                </c:pt>
                <c:pt idx="59312">
                  <c:v>1.1862400000006001E-3</c:v>
                </c:pt>
                <c:pt idx="59313">
                  <c:v>1.1862600000006002E-3</c:v>
                </c:pt>
                <c:pt idx="59314">
                  <c:v>1.1862800000006003E-3</c:v>
                </c:pt>
                <c:pt idx="59315">
                  <c:v>1.1863000000006004E-3</c:v>
                </c:pt>
                <c:pt idx="59316">
                  <c:v>1.1863200000006005E-3</c:v>
                </c:pt>
                <c:pt idx="59317">
                  <c:v>1.1863400000006006E-3</c:v>
                </c:pt>
                <c:pt idx="59318">
                  <c:v>1.1863600000006007E-3</c:v>
                </c:pt>
                <c:pt idx="59319">
                  <c:v>1.1863800000006008E-3</c:v>
                </c:pt>
                <c:pt idx="59320">
                  <c:v>1.1864000000006009E-3</c:v>
                </c:pt>
                <c:pt idx="59321">
                  <c:v>1.186420000000601E-3</c:v>
                </c:pt>
                <c:pt idx="59322">
                  <c:v>1.1864400000006011E-3</c:v>
                </c:pt>
                <c:pt idx="59323">
                  <c:v>1.1864600000006012E-3</c:v>
                </c:pt>
                <c:pt idx="59324">
                  <c:v>1.1864800000006013E-3</c:v>
                </c:pt>
                <c:pt idx="59325">
                  <c:v>1.1865000000006014E-3</c:v>
                </c:pt>
                <c:pt idx="59326">
                  <c:v>1.1865200000006015E-3</c:v>
                </c:pt>
                <c:pt idx="59327">
                  <c:v>1.1865400000006015E-3</c:v>
                </c:pt>
                <c:pt idx="59328">
                  <c:v>1.1865600000006016E-3</c:v>
                </c:pt>
                <c:pt idx="59329">
                  <c:v>1.1865800000006017E-3</c:v>
                </c:pt>
                <c:pt idx="59330">
                  <c:v>1.1866000000006018E-3</c:v>
                </c:pt>
                <c:pt idx="59331">
                  <c:v>1.1866200000006019E-3</c:v>
                </c:pt>
                <c:pt idx="59332">
                  <c:v>1.186640000000602E-3</c:v>
                </c:pt>
                <c:pt idx="59333">
                  <c:v>1.1866600000006021E-3</c:v>
                </c:pt>
                <c:pt idx="59334">
                  <c:v>1.1866800000006022E-3</c:v>
                </c:pt>
                <c:pt idx="59335">
                  <c:v>1.1867000000006023E-3</c:v>
                </c:pt>
                <c:pt idx="59336">
                  <c:v>1.1867200000006024E-3</c:v>
                </c:pt>
                <c:pt idx="59337">
                  <c:v>1.1867400000006025E-3</c:v>
                </c:pt>
                <c:pt idx="59338">
                  <c:v>1.1867600000006026E-3</c:v>
                </c:pt>
                <c:pt idx="59339">
                  <c:v>1.1867800000006027E-3</c:v>
                </c:pt>
                <c:pt idx="59340">
                  <c:v>1.1868000000006028E-3</c:v>
                </c:pt>
                <c:pt idx="59341">
                  <c:v>1.1868200000006029E-3</c:v>
                </c:pt>
                <c:pt idx="59342">
                  <c:v>1.186840000000603E-3</c:v>
                </c:pt>
                <c:pt idx="59343">
                  <c:v>1.1868600000006031E-3</c:v>
                </c:pt>
                <c:pt idx="59344">
                  <c:v>1.1868800000006032E-3</c:v>
                </c:pt>
                <c:pt idx="59345">
                  <c:v>1.1869000000006033E-3</c:v>
                </c:pt>
                <c:pt idx="59346">
                  <c:v>1.1869200000006034E-3</c:v>
                </c:pt>
                <c:pt idx="59347">
                  <c:v>1.1869400000006035E-3</c:v>
                </c:pt>
                <c:pt idx="59348">
                  <c:v>1.1869600000006036E-3</c:v>
                </c:pt>
                <c:pt idx="59349">
                  <c:v>1.1869800000006037E-3</c:v>
                </c:pt>
                <c:pt idx="59350">
                  <c:v>1.1870000000006038E-3</c:v>
                </c:pt>
                <c:pt idx="59351">
                  <c:v>1.1870200000006039E-3</c:v>
                </c:pt>
                <c:pt idx="59352">
                  <c:v>1.187040000000604E-3</c:v>
                </c:pt>
                <c:pt idx="59353">
                  <c:v>1.1870600000006041E-3</c:v>
                </c:pt>
                <c:pt idx="59354">
                  <c:v>1.1870800000006042E-3</c:v>
                </c:pt>
                <c:pt idx="59355">
                  <c:v>1.1871000000006043E-3</c:v>
                </c:pt>
                <c:pt idx="59356">
                  <c:v>1.1871200000006044E-3</c:v>
                </c:pt>
                <c:pt idx="59357">
                  <c:v>1.1871400000006045E-3</c:v>
                </c:pt>
                <c:pt idx="59358">
                  <c:v>1.1871600000006046E-3</c:v>
                </c:pt>
                <c:pt idx="59359">
                  <c:v>1.1871800000006047E-3</c:v>
                </c:pt>
                <c:pt idx="59360">
                  <c:v>1.1872000000006048E-3</c:v>
                </c:pt>
                <c:pt idx="59361">
                  <c:v>1.1872200000006049E-3</c:v>
                </c:pt>
                <c:pt idx="59362">
                  <c:v>1.187240000000605E-3</c:v>
                </c:pt>
                <c:pt idx="59363">
                  <c:v>1.1872600000006051E-3</c:v>
                </c:pt>
                <c:pt idx="59364">
                  <c:v>1.1872800000006052E-3</c:v>
                </c:pt>
                <c:pt idx="59365">
                  <c:v>1.1873000000006053E-3</c:v>
                </c:pt>
                <c:pt idx="59366">
                  <c:v>1.1873200000006054E-3</c:v>
                </c:pt>
                <c:pt idx="59367">
                  <c:v>1.1873400000006055E-3</c:v>
                </c:pt>
                <c:pt idx="59368">
                  <c:v>1.1873600000006056E-3</c:v>
                </c:pt>
                <c:pt idx="59369">
                  <c:v>1.1873800000006057E-3</c:v>
                </c:pt>
                <c:pt idx="59370">
                  <c:v>1.1874000000006058E-3</c:v>
                </c:pt>
                <c:pt idx="59371">
                  <c:v>1.1874200000006059E-3</c:v>
                </c:pt>
                <c:pt idx="59372">
                  <c:v>1.187440000000606E-3</c:v>
                </c:pt>
                <c:pt idx="59373">
                  <c:v>1.1874600000006061E-3</c:v>
                </c:pt>
                <c:pt idx="59374">
                  <c:v>1.1874800000006062E-3</c:v>
                </c:pt>
                <c:pt idx="59375">
                  <c:v>1.1875000000006063E-3</c:v>
                </c:pt>
                <c:pt idx="59376">
                  <c:v>1.1875200000006064E-3</c:v>
                </c:pt>
                <c:pt idx="59377">
                  <c:v>1.1875400000006065E-3</c:v>
                </c:pt>
                <c:pt idx="59378">
                  <c:v>1.1875600000006066E-3</c:v>
                </c:pt>
                <c:pt idx="59379">
                  <c:v>1.1875800000006066E-3</c:v>
                </c:pt>
                <c:pt idx="59380">
                  <c:v>1.1876000000006067E-3</c:v>
                </c:pt>
                <c:pt idx="59381">
                  <c:v>1.1876200000006068E-3</c:v>
                </c:pt>
                <c:pt idx="59382">
                  <c:v>1.1876400000006069E-3</c:v>
                </c:pt>
                <c:pt idx="59383">
                  <c:v>1.187660000000607E-3</c:v>
                </c:pt>
                <c:pt idx="59384">
                  <c:v>1.1876800000006071E-3</c:v>
                </c:pt>
                <c:pt idx="59385">
                  <c:v>1.1877000000006072E-3</c:v>
                </c:pt>
                <c:pt idx="59386">
                  <c:v>1.1877200000006073E-3</c:v>
                </c:pt>
                <c:pt idx="59387">
                  <c:v>1.1877400000006074E-3</c:v>
                </c:pt>
                <c:pt idx="59388">
                  <c:v>1.1877600000006075E-3</c:v>
                </c:pt>
                <c:pt idx="59389">
                  <c:v>1.1877800000006076E-3</c:v>
                </c:pt>
                <c:pt idx="59390">
                  <c:v>1.1878000000006077E-3</c:v>
                </c:pt>
                <c:pt idx="59391">
                  <c:v>1.1878200000006078E-3</c:v>
                </c:pt>
                <c:pt idx="59392">
                  <c:v>1.1878400000006079E-3</c:v>
                </c:pt>
                <c:pt idx="59393">
                  <c:v>1.187860000000608E-3</c:v>
                </c:pt>
                <c:pt idx="59394">
                  <c:v>1.1878800000006081E-3</c:v>
                </c:pt>
                <c:pt idx="59395">
                  <c:v>1.1879000000006082E-3</c:v>
                </c:pt>
                <c:pt idx="59396">
                  <c:v>1.1879200000006083E-3</c:v>
                </c:pt>
                <c:pt idx="59397">
                  <c:v>1.1879400000006084E-3</c:v>
                </c:pt>
                <c:pt idx="59398">
                  <c:v>1.1879600000006085E-3</c:v>
                </c:pt>
                <c:pt idx="59399">
                  <c:v>1.1879800000006086E-3</c:v>
                </c:pt>
                <c:pt idx="59400">
                  <c:v>1.1880000000006087E-3</c:v>
                </c:pt>
                <c:pt idx="59401">
                  <c:v>1.1880200000006088E-3</c:v>
                </c:pt>
                <c:pt idx="59402">
                  <c:v>1.1880400000006089E-3</c:v>
                </c:pt>
                <c:pt idx="59403">
                  <c:v>1.188060000000609E-3</c:v>
                </c:pt>
                <c:pt idx="59404">
                  <c:v>1.1880800000006091E-3</c:v>
                </c:pt>
                <c:pt idx="59405">
                  <c:v>1.1881000000006092E-3</c:v>
                </c:pt>
                <c:pt idx="59406">
                  <c:v>1.1881200000006093E-3</c:v>
                </c:pt>
                <c:pt idx="59407">
                  <c:v>1.1881400000006094E-3</c:v>
                </c:pt>
                <c:pt idx="59408">
                  <c:v>1.1881600000006095E-3</c:v>
                </c:pt>
                <c:pt idx="59409">
                  <c:v>1.1881800000006096E-3</c:v>
                </c:pt>
                <c:pt idx="59410">
                  <c:v>1.1882000000006097E-3</c:v>
                </c:pt>
                <c:pt idx="59411">
                  <c:v>1.1882200000006098E-3</c:v>
                </c:pt>
                <c:pt idx="59412">
                  <c:v>1.1882400000006099E-3</c:v>
                </c:pt>
                <c:pt idx="59413">
                  <c:v>1.18826000000061E-3</c:v>
                </c:pt>
                <c:pt idx="59414">
                  <c:v>1.1882800000006101E-3</c:v>
                </c:pt>
                <c:pt idx="59415">
                  <c:v>1.1883000000006102E-3</c:v>
                </c:pt>
                <c:pt idx="59416">
                  <c:v>1.1883200000006103E-3</c:v>
                </c:pt>
                <c:pt idx="59417">
                  <c:v>1.1883400000006104E-3</c:v>
                </c:pt>
                <c:pt idx="59418">
                  <c:v>1.1883600000006105E-3</c:v>
                </c:pt>
                <c:pt idx="59419">
                  <c:v>1.1883800000006106E-3</c:v>
                </c:pt>
                <c:pt idx="59420">
                  <c:v>1.1884000000006107E-3</c:v>
                </c:pt>
                <c:pt idx="59421">
                  <c:v>1.1884200000006108E-3</c:v>
                </c:pt>
                <c:pt idx="59422">
                  <c:v>1.1884400000006109E-3</c:v>
                </c:pt>
                <c:pt idx="59423">
                  <c:v>1.188460000000611E-3</c:v>
                </c:pt>
                <c:pt idx="59424">
                  <c:v>1.1884800000006111E-3</c:v>
                </c:pt>
                <c:pt idx="59425">
                  <c:v>1.1885000000006112E-3</c:v>
                </c:pt>
                <c:pt idx="59426">
                  <c:v>1.1885200000006113E-3</c:v>
                </c:pt>
                <c:pt idx="59427">
                  <c:v>1.1885400000006114E-3</c:v>
                </c:pt>
                <c:pt idx="59428">
                  <c:v>1.1885600000006115E-3</c:v>
                </c:pt>
                <c:pt idx="59429">
                  <c:v>1.1885800000006116E-3</c:v>
                </c:pt>
                <c:pt idx="59430">
                  <c:v>1.1886000000006116E-3</c:v>
                </c:pt>
                <c:pt idx="59431">
                  <c:v>1.1886200000006117E-3</c:v>
                </c:pt>
                <c:pt idx="59432">
                  <c:v>1.1886400000006118E-3</c:v>
                </c:pt>
                <c:pt idx="59433">
                  <c:v>1.1886600000006119E-3</c:v>
                </c:pt>
                <c:pt idx="59434">
                  <c:v>1.188680000000612E-3</c:v>
                </c:pt>
                <c:pt idx="59435">
                  <c:v>1.1887000000006121E-3</c:v>
                </c:pt>
                <c:pt idx="59436">
                  <c:v>1.1887200000006122E-3</c:v>
                </c:pt>
                <c:pt idx="59437">
                  <c:v>1.1887400000006123E-3</c:v>
                </c:pt>
                <c:pt idx="59438">
                  <c:v>1.1887600000006124E-3</c:v>
                </c:pt>
                <c:pt idx="59439">
                  <c:v>1.1887800000006125E-3</c:v>
                </c:pt>
                <c:pt idx="59440">
                  <c:v>1.1888000000006126E-3</c:v>
                </c:pt>
                <c:pt idx="59441">
                  <c:v>1.1888200000006127E-3</c:v>
                </c:pt>
                <c:pt idx="59442">
                  <c:v>1.1888400000006128E-3</c:v>
                </c:pt>
                <c:pt idx="59443">
                  <c:v>1.1888600000006129E-3</c:v>
                </c:pt>
                <c:pt idx="59444">
                  <c:v>1.188880000000613E-3</c:v>
                </c:pt>
                <c:pt idx="59445">
                  <c:v>1.1889000000006131E-3</c:v>
                </c:pt>
                <c:pt idx="59446">
                  <c:v>1.1889200000006132E-3</c:v>
                </c:pt>
                <c:pt idx="59447">
                  <c:v>1.1889400000006133E-3</c:v>
                </c:pt>
                <c:pt idx="59448">
                  <c:v>1.1889600000006134E-3</c:v>
                </c:pt>
                <c:pt idx="59449">
                  <c:v>1.1889800000006135E-3</c:v>
                </c:pt>
                <c:pt idx="59450">
                  <c:v>1.1890000000006136E-3</c:v>
                </c:pt>
                <c:pt idx="59451">
                  <c:v>1.1890200000006137E-3</c:v>
                </c:pt>
                <c:pt idx="59452">
                  <c:v>1.1890400000006138E-3</c:v>
                </c:pt>
                <c:pt idx="59453">
                  <c:v>1.1890600000006139E-3</c:v>
                </c:pt>
                <c:pt idx="59454">
                  <c:v>1.189080000000614E-3</c:v>
                </c:pt>
                <c:pt idx="59455">
                  <c:v>1.1891000000006141E-3</c:v>
                </c:pt>
                <c:pt idx="59456">
                  <c:v>1.1891200000006142E-3</c:v>
                </c:pt>
                <c:pt idx="59457">
                  <c:v>1.1891400000006143E-3</c:v>
                </c:pt>
                <c:pt idx="59458">
                  <c:v>1.1891600000006144E-3</c:v>
                </c:pt>
                <c:pt idx="59459">
                  <c:v>1.1891800000006145E-3</c:v>
                </c:pt>
                <c:pt idx="59460">
                  <c:v>1.1892000000006146E-3</c:v>
                </c:pt>
                <c:pt idx="59461">
                  <c:v>1.1892200000006147E-3</c:v>
                </c:pt>
                <c:pt idx="59462">
                  <c:v>1.1892400000006148E-3</c:v>
                </c:pt>
                <c:pt idx="59463">
                  <c:v>1.1892600000006149E-3</c:v>
                </c:pt>
                <c:pt idx="59464">
                  <c:v>1.189280000000615E-3</c:v>
                </c:pt>
                <c:pt idx="59465">
                  <c:v>1.1893000000006151E-3</c:v>
                </c:pt>
                <c:pt idx="59466">
                  <c:v>1.1893200000006152E-3</c:v>
                </c:pt>
                <c:pt idx="59467">
                  <c:v>1.1893400000006153E-3</c:v>
                </c:pt>
                <c:pt idx="59468">
                  <c:v>1.1893600000006154E-3</c:v>
                </c:pt>
                <c:pt idx="59469">
                  <c:v>1.1893800000006155E-3</c:v>
                </c:pt>
                <c:pt idx="59470">
                  <c:v>1.1894000000006156E-3</c:v>
                </c:pt>
                <c:pt idx="59471">
                  <c:v>1.1894200000006157E-3</c:v>
                </c:pt>
                <c:pt idx="59472">
                  <c:v>1.1894400000006158E-3</c:v>
                </c:pt>
                <c:pt idx="59473">
                  <c:v>1.1894600000006159E-3</c:v>
                </c:pt>
                <c:pt idx="59474">
                  <c:v>1.189480000000616E-3</c:v>
                </c:pt>
                <c:pt idx="59475">
                  <c:v>1.1895000000006161E-3</c:v>
                </c:pt>
                <c:pt idx="59476">
                  <c:v>1.1895200000006162E-3</c:v>
                </c:pt>
                <c:pt idx="59477">
                  <c:v>1.1895400000006163E-3</c:v>
                </c:pt>
                <c:pt idx="59478">
                  <c:v>1.1895600000006164E-3</c:v>
                </c:pt>
                <c:pt idx="59479">
                  <c:v>1.1895800000006165E-3</c:v>
                </c:pt>
                <c:pt idx="59480">
                  <c:v>1.1896000000006166E-3</c:v>
                </c:pt>
                <c:pt idx="59481">
                  <c:v>1.1896200000006167E-3</c:v>
                </c:pt>
                <c:pt idx="59482">
                  <c:v>1.1896400000006167E-3</c:v>
                </c:pt>
                <c:pt idx="59483">
                  <c:v>1.1896600000006168E-3</c:v>
                </c:pt>
                <c:pt idx="59484">
                  <c:v>1.1896800000006169E-3</c:v>
                </c:pt>
                <c:pt idx="59485">
                  <c:v>1.189700000000617E-3</c:v>
                </c:pt>
                <c:pt idx="59486">
                  <c:v>1.1897200000006171E-3</c:v>
                </c:pt>
                <c:pt idx="59487">
                  <c:v>1.1897400000006172E-3</c:v>
                </c:pt>
                <c:pt idx="59488">
                  <c:v>1.1897600000006173E-3</c:v>
                </c:pt>
                <c:pt idx="59489">
                  <c:v>1.1897800000006174E-3</c:v>
                </c:pt>
                <c:pt idx="59490">
                  <c:v>1.1898000000006175E-3</c:v>
                </c:pt>
                <c:pt idx="59491">
                  <c:v>1.1898200000006176E-3</c:v>
                </c:pt>
                <c:pt idx="59492">
                  <c:v>1.1898400000006177E-3</c:v>
                </c:pt>
                <c:pt idx="59493">
                  <c:v>1.1898600000006178E-3</c:v>
                </c:pt>
                <c:pt idx="59494">
                  <c:v>1.1898800000006179E-3</c:v>
                </c:pt>
                <c:pt idx="59495">
                  <c:v>1.189900000000618E-3</c:v>
                </c:pt>
                <c:pt idx="59496">
                  <c:v>1.1899200000006181E-3</c:v>
                </c:pt>
                <c:pt idx="59497">
                  <c:v>1.1899400000006182E-3</c:v>
                </c:pt>
                <c:pt idx="59498">
                  <c:v>1.1899600000006183E-3</c:v>
                </c:pt>
                <c:pt idx="59499">
                  <c:v>1.1899800000006184E-3</c:v>
                </c:pt>
                <c:pt idx="59500">
                  <c:v>1.1900000000006185E-3</c:v>
                </c:pt>
                <c:pt idx="59501">
                  <c:v>1.1900200000006186E-3</c:v>
                </c:pt>
                <c:pt idx="59502">
                  <c:v>1.1900400000006187E-3</c:v>
                </c:pt>
                <c:pt idx="59503">
                  <c:v>1.1900600000006188E-3</c:v>
                </c:pt>
                <c:pt idx="59504">
                  <c:v>1.1900800000006189E-3</c:v>
                </c:pt>
                <c:pt idx="59505">
                  <c:v>1.190100000000619E-3</c:v>
                </c:pt>
                <c:pt idx="59506">
                  <c:v>1.1901200000006191E-3</c:v>
                </c:pt>
                <c:pt idx="59507">
                  <c:v>1.1901400000006192E-3</c:v>
                </c:pt>
                <c:pt idx="59508">
                  <c:v>1.1901600000006193E-3</c:v>
                </c:pt>
                <c:pt idx="59509">
                  <c:v>1.1901800000006194E-3</c:v>
                </c:pt>
                <c:pt idx="59510">
                  <c:v>1.1902000000006195E-3</c:v>
                </c:pt>
                <c:pt idx="59511">
                  <c:v>1.1902200000006196E-3</c:v>
                </c:pt>
                <c:pt idx="59512">
                  <c:v>1.1902400000006197E-3</c:v>
                </c:pt>
                <c:pt idx="59513">
                  <c:v>1.1902600000006198E-3</c:v>
                </c:pt>
                <c:pt idx="59514">
                  <c:v>1.1902800000006199E-3</c:v>
                </c:pt>
                <c:pt idx="59515">
                  <c:v>1.19030000000062E-3</c:v>
                </c:pt>
                <c:pt idx="59516">
                  <c:v>1.1903200000006201E-3</c:v>
                </c:pt>
                <c:pt idx="59517">
                  <c:v>1.1903400000006202E-3</c:v>
                </c:pt>
                <c:pt idx="59518">
                  <c:v>1.1903600000006203E-3</c:v>
                </c:pt>
                <c:pt idx="59519">
                  <c:v>1.1903800000006204E-3</c:v>
                </c:pt>
                <c:pt idx="59520">
                  <c:v>1.1904000000006205E-3</c:v>
                </c:pt>
                <c:pt idx="59521">
                  <c:v>1.1904200000006206E-3</c:v>
                </c:pt>
                <c:pt idx="59522">
                  <c:v>1.1904400000006207E-3</c:v>
                </c:pt>
                <c:pt idx="59523">
                  <c:v>1.1904600000006208E-3</c:v>
                </c:pt>
                <c:pt idx="59524">
                  <c:v>1.1904800000006209E-3</c:v>
                </c:pt>
                <c:pt idx="59525">
                  <c:v>1.190500000000621E-3</c:v>
                </c:pt>
                <c:pt idx="59526">
                  <c:v>1.1905200000006211E-3</c:v>
                </c:pt>
                <c:pt idx="59527">
                  <c:v>1.1905400000006212E-3</c:v>
                </c:pt>
                <c:pt idx="59528">
                  <c:v>1.1905600000006213E-3</c:v>
                </c:pt>
                <c:pt idx="59529">
                  <c:v>1.1905800000006214E-3</c:v>
                </c:pt>
                <c:pt idx="59530">
                  <c:v>1.1906000000006215E-3</c:v>
                </c:pt>
                <c:pt idx="59531">
                  <c:v>1.1906200000006216E-3</c:v>
                </c:pt>
                <c:pt idx="59532">
                  <c:v>1.1906400000006217E-3</c:v>
                </c:pt>
                <c:pt idx="59533">
                  <c:v>1.1906600000006218E-3</c:v>
                </c:pt>
                <c:pt idx="59534">
                  <c:v>1.1906800000006218E-3</c:v>
                </c:pt>
                <c:pt idx="59535">
                  <c:v>1.1907000000006219E-3</c:v>
                </c:pt>
                <c:pt idx="59536">
                  <c:v>1.190720000000622E-3</c:v>
                </c:pt>
                <c:pt idx="59537">
                  <c:v>1.1907400000006221E-3</c:v>
                </c:pt>
                <c:pt idx="59538">
                  <c:v>1.1907600000006222E-3</c:v>
                </c:pt>
                <c:pt idx="59539">
                  <c:v>1.1907800000006223E-3</c:v>
                </c:pt>
                <c:pt idx="59540">
                  <c:v>1.1908000000006224E-3</c:v>
                </c:pt>
                <c:pt idx="59541">
                  <c:v>1.1908200000006225E-3</c:v>
                </c:pt>
                <c:pt idx="59542">
                  <c:v>1.1908400000006226E-3</c:v>
                </c:pt>
                <c:pt idx="59543">
                  <c:v>1.1908600000006227E-3</c:v>
                </c:pt>
                <c:pt idx="59544">
                  <c:v>1.1908800000006228E-3</c:v>
                </c:pt>
                <c:pt idx="59545">
                  <c:v>1.1909000000006229E-3</c:v>
                </c:pt>
                <c:pt idx="59546">
                  <c:v>1.190920000000623E-3</c:v>
                </c:pt>
                <c:pt idx="59547">
                  <c:v>1.1909400000006231E-3</c:v>
                </c:pt>
                <c:pt idx="59548">
                  <c:v>1.1909600000006232E-3</c:v>
                </c:pt>
                <c:pt idx="59549">
                  <c:v>1.1909800000006233E-3</c:v>
                </c:pt>
                <c:pt idx="59550">
                  <c:v>1.1910000000006234E-3</c:v>
                </c:pt>
                <c:pt idx="59551">
                  <c:v>1.1910200000006235E-3</c:v>
                </c:pt>
                <c:pt idx="59552">
                  <c:v>1.1910400000006236E-3</c:v>
                </c:pt>
                <c:pt idx="59553">
                  <c:v>1.1910600000006237E-3</c:v>
                </c:pt>
                <c:pt idx="59554">
                  <c:v>1.1910800000006238E-3</c:v>
                </c:pt>
                <c:pt idx="59555">
                  <c:v>1.1911000000006239E-3</c:v>
                </c:pt>
                <c:pt idx="59556">
                  <c:v>1.191120000000624E-3</c:v>
                </c:pt>
                <c:pt idx="59557">
                  <c:v>1.1911400000006241E-3</c:v>
                </c:pt>
                <c:pt idx="59558">
                  <c:v>1.1911600000006242E-3</c:v>
                </c:pt>
                <c:pt idx="59559">
                  <c:v>1.1911800000006243E-3</c:v>
                </c:pt>
                <c:pt idx="59560">
                  <c:v>1.1912000000006244E-3</c:v>
                </c:pt>
                <c:pt idx="59561">
                  <c:v>1.1912200000006245E-3</c:v>
                </c:pt>
                <c:pt idx="59562">
                  <c:v>1.1912400000006246E-3</c:v>
                </c:pt>
                <c:pt idx="59563">
                  <c:v>1.1912600000006247E-3</c:v>
                </c:pt>
                <c:pt idx="59564">
                  <c:v>1.1912800000006248E-3</c:v>
                </c:pt>
                <c:pt idx="59565">
                  <c:v>1.1913000000006249E-3</c:v>
                </c:pt>
                <c:pt idx="59566">
                  <c:v>1.191320000000625E-3</c:v>
                </c:pt>
                <c:pt idx="59567">
                  <c:v>1.1913400000006251E-3</c:v>
                </c:pt>
                <c:pt idx="59568">
                  <c:v>1.1913600000006252E-3</c:v>
                </c:pt>
                <c:pt idx="59569">
                  <c:v>1.1913800000006253E-3</c:v>
                </c:pt>
                <c:pt idx="59570">
                  <c:v>1.1914000000006254E-3</c:v>
                </c:pt>
                <c:pt idx="59571">
                  <c:v>1.1914200000006255E-3</c:v>
                </c:pt>
                <c:pt idx="59572">
                  <c:v>1.1914400000006256E-3</c:v>
                </c:pt>
                <c:pt idx="59573">
                  <c:v>1.1914600000006257E-3</c:v>
                </c:pt>
                <c:pt idx="59574">
                  <c:v>1.1914800000006258E-3</c:v>
                </c:pt>
                <c:pt idx="59575">
                  <c:v>1.1915000000006259E-3</c:v>
                </c:pt>
                <c:pt idx="59576">
                  <c:v>1.191520000000626E-3</c:v>
                </c:pt>
                <c:pt idx="59577">
                  <c:v>1.1915400000006261E-3</c:v>
                </c:pt>
                <c:pt idx="59578">
                  <c:v>1.1915600000006262E-3</c:v>
                </c:pt>
                <c:pt idx="59579">
                  <c:v>1.1915800000006263E-3</c:v>
                </c:pt>
                <c:pt idx="59580">
                  <c:v>1.1916000000006264E-3</c:v>
                </c:pt>
                <c:pt idx="59581">
                  <c:v>1.1916200000006265E-3</c:v>
                </c:pt>
                <c:pt idx="59582">
                  <c:v>1.1916400000006266E-3</c:v>
                </c:pt>
                <c:pt idx="59583">
                  <c:v>1.1916600000006267E-3</c:v>
                </c:pt>
                <c:pt idx="59584">
                  <c:v>1.1916800000006268E-3</c:v>
                </c:pt>
                <c:pt idx="59585">
                  <c:v>1.1917000000006268E-3</c:v>
                </c:pt>
                <c:pt idx="59586">
                  <c:v>1.1917200000006269E-3</c:v>
                </c:pt>
                <c:pt idx="59587">
                  <c:v>1.191740000000627E-3</c:v>
                </c:pt>
                <c:pt idx="59588">
                  <c:v>1.1917600000006271E-3</c:v>
                </c:pt>
                <c:pt idx="59589">
                  <c:v>1.1917800000006272E-3</c:v>
                </c:pt>
                <c:pt idx="59590">
                  <c:v>1.1918000000006273E-3</c:v>
                </c:pt>
                <c:pt idx="59591">
                  <c:v>1.1918200000006274E-3</c:v>
                </c:pt>
                <c:pt idx="59592">
                  <c:v>1.1918400000006275E-3</c:v>
                </c:pt>
                <c:pt idx="59593">
                  <c:v>1.1918600000006276E-3</c:v>
                </c:pt>
                <c:pt idx="59594">
                  <c:v>1.1918800000006277E-3</c:v>
                </c:pt>
                <c:pt idx="59595">
                  <c:v>1.1919000000006278E-3</c:v>
                </c:pt>
                <c:pt idx="59596">
                  <c:v>1.1919200000006279E-3</c:v>
                </c:pt>
                <c:pt idx="59597">
                  <c:v>1.191940000000628E-3</c:v>
                </c:pt>
                <c:pt idx="59598">
                  <c:v>1.1919600000006281E-3</c:v>
                </c:pt>
                <c:pt idx="59599">
                  <c:v>1.1919800000006282E-3</c:v>
                </c:pt>
                <c:pt idx="59600">
                  <c:v>1.1920000000006283E-3</c:v>
                </c:pt>
                <c:pt idx="59601">
                  <c:v>1.1920200000006284E-3</c:v>
                </c:pt>
                <c:pt idx="59602">
                  <c:v>1.1920400000006285E-3</c:v>
                </c:pt>
                <c:pt idx="59603">
                  <c:v>1.1920600000006286E-3</c:v>
                </c:pt>
                <c:pt idx="59604">
                  <c:v>1.1920800000006287E-3</c:v>
                </c:pt>
                <c:pt idx="59605">
                  <c:v>1.1921000000006288E-3</c:v>
                </c:pt>
                <c:pt idx="59606">
                  <c:v>1.1921200000006289E-3</c:v>
                </c:pt>
                <c:pt idx="59607">
                  <c:v>1.192140000000629E-3</c:v>
                </c:pt>
                <c:pt idx="59608">
                  <c:v>1.1921600000006291E-3</c:v>
                </c:pt>
                <c:pt idx="59609">
                  <c:v>1.1921800000006292E-3</c:v>
                </c:pt>
                <c:pt idx="59610">
                  <c:v>1.1922000000006293E-3</c:v>
                </c:pt>
                <c:pt idx="59611">
                  <c:v>1.1922200000006294E-3</c:v>
                </c:pt>
                <c:pt idx="59612">
                  <c:v>1.1922400000006295E-3</c:v>
                </c:pt>
                <c:pt idx="59613">
                  <c:v>1.1922600000006296E-3</c:v>
                </c:pt>
                <c:pt idx="59614">
                  <c:v>1.1922800000006297E-3</c:v>
                </c:pt>
                <c:pt idx="59615">
                  <c:v>1.1923000000006298E-3</c:v>
                </c:pt>
                <c:pt idx="59616">
                  <c:v>1.1923200000006299E-3</c:v>
                </c:pt>
                <c:pt idx="59617">
                  <c:v>1.19234000000063E-3</c:v>
                </c:pt>
                <c:pt idx="59618">
                  <c:v>1.1923600000006301E-3</c:v>
                </c:pt>
                <c:pt idx="59619">
                  <c:v>1.1923800000006302E-3</c:v>
                </c:pt>
                <c:pt idx="59620">
                  <c:v>1.1924000000006303E-3</c:v>
                </c:pt>
                <c:pt idx="59621">
                  <c:v>1.1924200000006304E-3</c:v>
                </c:pt>
                <c:pt idx="59622">
                  <c:v>1.1924400000006305E-3</c:v>
                </c:pt>
                <c:pt idx="59623">
                  <c:v>1.1924600000006306E-3</c:v>
                </c:pt>
                <c:pt idx="59624">
                  <c:v>1.1924800000006307E-3</c:v>
                </c:pt>
                <c:pt idx="59625">
                  <c:v>1.1925000000006308E-3</c:v>
                </c:pt>
                <c:pt idx="59626">
                  <c:v>1.1925200000006309E-3</c:v>
                </c:pt>
                <c:pt idx="59627">
                  <c:v>1.192540000000631E-3</c:v>
                </c:pt>
                <c:pt idx="59628">
                  <c:v>1.1925600000006311E-3</c:v>
                </c:pt>
                <c:pt idx="59629">
                  <c:v>1.1925800000006312E-3</c:v>
                </c:pt>
                <c:pt idx="59630">
                  <c:v>1.1926000000006313E-3</c:v>
                </c:pt>
                <c:pt idx="59631">
                  <c:v>1.1926200000006314E-3</c:v>
                </c:pt>
                <c:pt idx="59632">
                  <c:v>1.1926400000006315E-3</c:v>
                </c:pt>
                <c:pt idx="59633">
                  <c:v>1.1926600000006316E-3</c:v>
                </c:pt>
                <c:pt idx="59634">
                  <c:v>1.1926800000006317E-3</c:v>
                </c:pt>
                <c:pt idx="59635">
                  <c:v>1.1927000000006318E-3</c:v>
                </c:pt>
                <c:pt idx="59636">
                  <c:v>1.1927200000006319E-3</c:v>
                </c:pt>
                <c:pt idx="59637">
                  <c:v>1.1927400000006319E-3</c:v>
                </c:pt>
                <c:pt idx="59638">
                  <c:v>1.192760000000632E-3</c:v>
                </c:pt>
                <c:pt idx="59639">
                  <c:v>1.1927800000006321E-3</c:v>
                </c:pt>
                <c:pt idx="59640">
                  <c:v>1.1928000000006322E-3</c:v>
                </c:pt>
                <c:pt idx="59641">
                  <c:v>1.1928200000006323E-3</c:v>
                </c:pt>
                <c:pt idx="59642">
                  <c:v>1.1928400000006324E-3</c:v>
                </c:pt>
                <c:pt idx="59643">
                  <c:v>1.1928600000006325E-3</c:v>
                </c:pt>
                <c:pt idx="59644">
                  <c:v>1.1928800000006326E-3</c:v>
                </c:pt>
                <c:pt idx="59645">
                  <c:v>1.1929000000006327E-3</c:v>
                </c:pt>
                <c:pt idx="59646">
                  <c:v>1.1929200000006328E-3</c:v>
                </c:pt>
                <c:pt idx="59647">
                  <c:v>1.1929400000006329E-3</c:v>
                </c:pt>
                <c:pt idx="59648">
                  <c:v>1.192960000000633E-3</c:v>
                </c:pt>
                <c:pt idx="59649">
                  <c:v>1.1929800000006331E-3</c:v>
                </c:pt>
                <c:pt idx="59650">
                  <c:v>1.1930000000006332E-3</c:v>
                </c:pt>
                <c:pt idx="59651">
                  <c:v>1.1930200000006333E-3</c:v>
                </c:pt>
                <c:pt idx="59652">
                  <c:v>1.1930400000006334E-3</c:v>
                </c:pt>
                <c:pt idx="59653">
                  <c:v>1.1930600000006335E-3</c:v>
                </c:pt>
                <c:pt idx="59654">
                  <c:v>1.1930800000006336E-3</c:v>
                </c:pt>
                <c:pt idx="59655">
                  <c:v>1.1931000000006337E-3</c:v>
                </c:pt>
                <c:pt idx="59656">
                  <c:v>1.1931200000006338E-3</c:v>
                </c:pt>
                <c:pt idx="59657">
                  <c:v>1.1931400000006339E-3</c:v>
                </c:pt>
                <c:pt idx="59658">
                  <c:v>1.193160000000634E-3</c:v>
                </c:pt>
                <c:pt idx="59659">
                  <c:v>1.1931800000006341E-3</c:v>
                </c:pt>
                <c:pt idx="59660">
                  <c:v>1.1932000000006342E-3</c:v>
                </c:pt>
                <c:pt idx="59661">
                  <c:v>1.1932200000006343E-3</c:v>
                </c:pt>
                <c:pt idx="59662">
                  <c:v>1.1932400000006344E-3</c:v>
                </c:pt>
                <c:pt idx="59663">
                  <c:v>1.1932600000006345E-3</c:v>
                </c:pt>
                <c:pt idx="59664">
                  <c:v>1.1932800000006346E-3</c:v>
                </c:pt>
                <c:pt idx="59665">
                  <c:v>1.1933000000006347E-3</c:v>
                </c:pt>
                <c:pt idx="59666">
                  <c:v>1.1933200000006348E-3</c:v>
                </c:pt>
                <c:pt idx="59667">
                  <c:v>1.1933400000006349E-3</c:v>
                </c:pt>
                <c:pt idx="59668">
                  <c:v>1.193360000000635E-3</c:v>
                </c:pt>
                <c:pt idx="59669">
                  <c:v>1.1933800000006351E-3</c:v>
                </c:pt>
                <c:pt idx="59670">
                  <c:v>1.1934000000006352E-3</c:v>
                </c:pt>
                <c:pt idx="59671">
                  <c:v>1.1934200000006353E-3</c:v>
                </c:pt>
                <c:pt idx="59672">
                  <c:v>1.1934400000006354E-3</c:v>
                </c:pt>
                <c:pt idx="59673">
                  <c:v>1.1934600000006355E-3</c:v>
                </c:pt>
                <c:pt idx="59674">
                  <c:v>1.1934800000006356E-3</c:v>
                </c:pt>
                <c:pt idx="59675">
                  <c:v>1.1935000000006357E-3</c:v>
                </c:pt>
                <c:pt idx="59676">
                  <c:v>1.1935200000006358E-3</c:v>
                </c:pt>
                <c:pt idx="59677">
                  <c:v>1.1935400000006359E-3</c:v>
                </c:pt>
                <c:pt idx="59678">
                  <c:v>1.193560000000636E-3</c:v>
                </c:pt>
                <c:pt idx="59679">
                  <c:v>1.1935800000006361E-3</c:v>
                </c:pt>
                <c:pt idx="59680">
                  <c:v>1.1936000000006362E-3</c:v>
                </c:pt>
                <c:pt idx="59681">
                  <c:v>1.1936200000006363E-3</c:v>
                </c:pt>
                <c:pt idx="59682">
                  <c:v>1.1936400000006364E-3</c:v>
                </c:pt>
                <c:pt idx="59683">
                  <c:v>1.1936600000006365E-3</c:v>
                </c:pt>
                <c:pt idx="59684">
                  <c:v>1.1936800000006366E-3</c:v>
                </c:pt>
                <c:pt idx="59685">
                  <c:v>1.1937000000006367E-3</c:v>
                </c:pt>
                <c:pt idx="59686">
                  <c:v>1.1937200000006368E-3</c:v>
                </c:pt>
                <c:pt idx="59687">
                  <c:v>1.1937400000006369E-3</c:v>
                </c:pt>
                <c:pt idx="59688">
                  <c:v>1.193760000000637E-3</c:v>
                </c:pt>
                <c:pt idx="59689">
                  <c:v>1.193780000000637E-3</c:v>
                </c:pt>
                <c:pt idx="59690">
                  <c:v>1.1938000000006371E-3</c:v>
                </c:pt>
                <c:pt idx="59691">
                  <c:v>1.1938200000006372E-3</c:v>
                </c:pt>
                <c:pt idx="59692">
                  <c:v>1.1938400000006373E-3</c:v>
                </c:pt>
                <c:pt idx="59693">
                  <c:v>1.1938600000006374E-3</c:v>
                </c:pt>
                <c:pt idx="59694">
                  <c:v>1.1938800000006375E-3</c:v>
                </c:pt>
                <c:pt idx="59695">
                  <c:v>1.1939000000006376E-3</c:v>
                </c:pt>
                <c:pt idx="59696">
                  <c:v>1.1939200000006377E-3</c:v>
                </c:pt>
                <c:pt idx="59697">
                  <c:v>1.1939400000006378E-3</c:v>
                </c:pt>
                <c:pt idx="59698">
                  <c:v>1.1939600000006379E-3</c:v>
                </c:pt>
                <c:pt idx="59699">
                  <c:v>1.193980000000638E-3</c:v>
                </c:pt>
                <c:pt idx="59700">
                  <c:v>1.1940000000006381E-3</c:v>
                </c:pt>
                <c:pt idx="59701">
                  <c:v>1.1940200000006382E-3</c:v>
                </c:pt>
                <c:pt idx="59702">
                  <c:v>1.1940400000006383E-3</c:v>
                </c:pt>
                <c:pt idx="59703">
                  <c:v>1.1940600000006384E-3</c:v>
                </c:pt>
                <c:pt idx="59704">
                  <c:v>1.1940800000006385E-3</c:v>
                </c:pt>
                <c:pt idx="59705">
                  <c:v>1.1941000000006386E-3</c:v>
                </c:pt>
                <c:pt idx="59706">
                  <c:v>1.1941200000006387E-3</c:v>
                </c:pt>
                <c:pt idx="59707">
                  <c:v>1.1941400000006388E-3</c:v>
                </c:pt>
                <c:pt idx="59708">
                  <c:v>1.1941600000006389E-3</c:v>
                </c:pt>
                <c:pt idx="59709">
                  <c:v>1.194180000000639E-3</c:v>
                </c:pt>
                <c:pt idx="59710">
                  <c:v>1.1942000000006391E-3</c:v>
                </c:pt>
                <c:pt idx="59711">
                  <c:v>1.1942200000006392E-3</c:v>
                </c:pt>
                <c:pt idx="59712">
                  <c:v>1.1942400000006393E-3</c:v>
                </c:pt>
                <c:pt idx="59713">
                  <c:v>1.1942600000006394E-3</c:v>
                </c:pt>
                <c:pt idx="59714">
                  <c:v>1.1942800000006395E-3</c:v>
                </c:pt>
                <c:pt idx="59715">
                  <c:v>1.1943000000006396E-3</c:v>
                </c:pt>
                <c:pt idx="59716">
                  <c:v>1.1943200000006397E-3</c:v>
                </c:pt>
                <c:pt idx="59717">
                  <c:v>1.1943400000006398E-3</c:v>
                </c:pt>
                <c:pt idx="59718">
                  <c:v>1.1943600000006399E-3</c:v>
                </c:pt>
                <c:pt idx="59719">
                  <c:v>1.19438000000064E-3</c:v>
                </c:pt>
                <c:pt idx="59720">
                  <c:v>1.1944000000006401E-3</c:v>
                </c:pt>
                <c:pt idx="59721">
                  <c:v>1.1944200000006402E-3</c:v>
                </c:pt>
                <c:pt idx="59722">
                  <c:v>1.1944400000006403E-3</c:v>
                </c:pt>
                <c:pt idx="59723">
                  <c:v>1.1944600000006404E-3</c:v>
                </c:pt>
                <c:pt idx="59724">
                  <c:v>1.1944800000006405E-3</c:v>
                </c:pt>
                <c:pt idx="59725">
                  <c:v>1.1945000000006406E-3</c:v>
                </c:pt>
                <c:pt idx="59726">
                  <c:v>1.1945200000006407E-3</c:v>
                </c:pt>
                <c:pt idx="59727">
                  <c:v>1.1945400000006408E-3</c:v>
                </c:pt>
                <c:pt idx="59728">
                  <c:v>1.1945600000006409E-3</c:v>
                </c:pt>
                <c:pt idx="59729">
                  <c:v>1.194580000000641E-3</c:v>
                </c:pt>
                <c:pt idx="59730">
                  <c:v>1.1946000000006411E-3</c:v>
                </c:pt>
                <c:pt idx="59731">
                  <c:v>1.1946200000006412E-3</c:v>
                </c:pt>
                <c:pt idx="59732">
                  <c:v>1.1946400000006413E-3</c:v>
                </c:pt>
                <c:pt idx="59733">
                  <c:v>1.1946600000006414E-3</c:v>
                </c:pt>
                <c:pt idx="59734">
                  <c:v>1.1946800000006415E-3</c:v>
                </c:pt>
                <c:pt idx="59735">
                  <c:v>1.1947000000006416E-3</c:v>
                </c:pt>
                <c:pt idx="59736">
                  <c:v>1.1947200000006417E-3</c:v>
                </c:pt>
                <c:pt idx="59737">
                  <c:v>1.1947400000006418E-3</c:v>
                </c:pt>
                <c:pt idx="59738">
                  <c:v>1.1947600000006419E-3</c:v>
                </c:pt>
                <c:pt idx="59739">
                  <c:v>1.194780000000642E-3</c:v>
                </c:pt>
                <c:pt idx="59740">
                  <c:v>1.194800000000642E-3</c:v>
                </c:pt>
                <c:pt idx="59741">
                  <c:v>1.1948200000006421E-3</c:v>
                </c:pt>
                <c:pt idx="59742">
                  <c:v>1.1948400000006422E-3</c:v>
                </c:pt>
                <c:pt idx="59743">
                  <c:v>1.1948600000006423E-3</c:v>
                </c:pt>
                <c:pt idx="59744">
                  <c:v>1.1948800000006424E-3</c:v>
                </c:pt>
                <c:pt idx="59745">
                  <c:v>1.1949000000006425E-3</c:v>
                </c:pt>
                <c:pt idx="59746">
                  <c:v>1.1949200000006426E-3</c:v>
                </c:pt>
                <c:pt idx="59747">
                  <c:v>1.1949400000006427E-3</c:v>
                </c:pt>
                <c:pt idx="59748">
                  <c:v>1.1949600000006428E-3</c:v>
                </c:pt>
                <c:pt idx="59749">
                  <c:v>1.1949800000006429E-3</c:v>
                </c:pt>
                <c:pt idx="59750">
                  <c:v>1.195000000000643E-3</c:v>
                </c:pt>
                <c:pt idx="59751">
                  <c:v>1.1950200000006431E-3</c:v>
                </c:pt>
                <c:pt idx="59752">
                  <c:v>1.1950400000006432E-3</c:v>
                </c:pt>
                <c:pt idx="59753">
                  <c:v>1.1950600000006433E-3</c:v>
                </c:pt>
                <c:pt idx="59754">
                  <c:v>1.1950800000006434E-3</c:v>
                </c:pt>
                <c:pt idx="59755">
                  <c:v>1.1951000000006435E-3</c:v>
                </c:pt>
                <c:pt idx="59756">
                  <c:v>1.1951200000006436E-3</c:v>
                </c:pt>
                <c:pt idx="59757">
                  <c:v>1.1951400000006437E-3</c:v>
                </c:pt>
                <c:pt idx="59758">
                  <c:v>1.1951600000006438E-3</c:v>
                </c:pt>
                <c:pt idx="59759">
                  <c:v>1.1951800000006439E-3</c:v>
                </c:pt>
                <c:pt idx="59760">
                  <c:v>1.195200000000644E-3</c:v>
                </c:pt>
                <c:pt idx="59761">
                  <c:v>1.1952200000006441E-3</c:v>
                </c:pt>
                <c:pt idx="59762">
                  <c:v>1.1952400000006442E-3</c:v>
                </c:pt>
                <c:pt idx="59763">
                  <c:v>1.1952600000006443E-3</c:v>
                </c:pt>
                <c:pt idx="59764">
                  <c:v>1.1952800000006444E-3</c:v>
                </c:pt>
                <c:pt idx="59765">
                  <c:v>1.1953000000006445E-3</c:v>
                </c:pt>
                <c:pt idx="59766">
                  <c:v>1.1953200000006446E-3</c:v>
                </c:pt>
                <c:pt idx="59767">
                  <c:v>1.1953400000006447E-3</c:v>
                </c:pt>
                <c:pt idx="59768">
                  <c:v>1.1953600000006448E-3</c:v>
                </c:pt>
                <c:pt idx="59769">
                  <c:v>1.1953800000006449E-3</c:v>
                </c:pt>
                <c:pt idx="59770">
                  <c:v>1.195400000000645E-3</c:v>
                </c:pt>
                <c:pt idx="59771">
                  <c:v>1.1954200000006451E-3</c:v>
                </c:pt>
                <c:pt idx="59772">
                  <c:v>1.1954400000006452E-3</c:v>
                </c:pt>
                <c:pt idx="59773">
                  <c:v>1.1954600000006453E-3</c:v>
                </c:pt>
                <c:pt idx="59774">
                  <c:v>1.1954800000006454E-3</c:v>
                </c:pt>
                <c:pt idx="59775">
                  <c:v>1.1955000000006455E-3</c:v>
                </c:pt>
                <c:pt idx="59776">
                  <c:v>1.1955200000006456E-3</c:v>
                </c:pt>
                <c:pt idx="59777">
                  <c:v>1.1955400000006457E-3</c:v>
                </c:pt>
                <c:pt idx="59778">
                  <c:v>1.1955600000006458E-3</c:v>
                </c:pt>
                <c:pt idx="59779">
                  <c:v>1.1955800000006459E-3</c:v>
                </c:pt>
                <c:pt idx="59780">
                  <c:v>1.195600000000646E-3</c:v>
                </c:pt>
                <c:pt idx="59781">
                  <c:v>1.1956200000006461E-3</c:v>
                </c:pt>
                <c:pt idx="59782">
                  <c:v>1.1956400000006462E-3</c:v>
                </c:pt>
                <c:pt idx="59783">
                  <c:v>1.1956600000006463E-3</c:v>
                </c:pt>
                <c:pt idx="59784">
                  <c:v>1.1956800000006464E-3</c:v>
                </c:pt>
                <c:pt idx="59785">
                  <c:v>1.1957000000006465E-3</c:v>
                </c:pt>
                <c:pt idx="59786">
                  <c:v>1.1957200000006466E-3</c:v>
                </c:pt>
                <c:pt idx="59787">
                  <c:v>1.1957400000006467E-3</c:v>
                </c:pt>
                <c:pt idx="59788">
                  <c:v>1.1957600000006468E-3</c:v>
                </c:pt>
                <c:pt idx="59789">
                  <c:v>1.1957800000006469E-3</c:v>
                </c:pt>
                <c:pt idx="59790">
                  <c:v>1.195800000000647E-3</c:v>
                </c:pt>
                <c:pt idx="59791">
                  <c:v>1.1958200000006471E-3</c:v>
                </c:pt>
                <c:pt idx="59792">
                  <c:v>1.1958400000006471E-3</c:v>
                </c:pt>
                <c:pt idx="59793">
                  <c:v>1.1958600000006472E-3</c:v>
                </c:pt>
                <c:pt idx="59794">
                  <c:v>1.1958800000006473E-3</c:v>
                </c:pt>
                <c:pt idx="59795">
                  <c:v>1.1959000000006474E-3</c:v>
                </c:pt>
                <c:pt idx="59796">
                  <c:v>1.1959200000006475E-3</c:v>
                </c:pt>
                <c:pt idx="59797">
                  <c:v>1.1959400000006476E-3</c:v>
                </c:pt>
                <c:pt idx="59798">
                  <c:v>1.1959600000006477E-3</c:v>
                </c:pt>
                <c:pt idx="59799">
                  <c:v>1.1959800000006478E-3</c:v>
                </c:pt>
                <c:pt idx="59800">
                  <c:v>1.1960000000006479E-3</c:v>
                </c:pt>
                <c:pt idx="59801">
                  <c:v>1.196020000000648E-3</c:v>
                </c:pt>
                <c:pt idx="59802">
                  <c:v>1.1960400000006481E-3</c:v>
                </c:pt>
                <c:pt idx="59803">
                  <c:v>1.1960600000006482E-3</c:v>
                </c:pt>
                <c:pt idx="59804">
                  <c:v>1.1960800000006483E-3</c:v>
                </c:pt>
                <c:pt idx="59805">
                  <c:v>1.1961000000006484E-3</c:v>
                </c:pt>
                <c:pt idx="59806">
                  <c:v>1.1961200000006485E-3</c:v>
                </c:pt>
                <c:pt idx="59807">
                  <c:v>1.1961400000006486E-3</c:v>
                </c:pt>
                <c:pt idx="59808">
                  <c:v>1.1961600000006487E-3</c:v>
                </c:pt>
                <c:pt idx="59809">
                  <c:v>1.1961800000006488E-3</c:v>
                </c:pt>
                <c:pt idx="59810">
                  <c:v>1.1962000000006489E-3</c:v>
                </c:pt>
                <c:pt idx="59811">
                  <c:v>1.196220000000649E-3</c:v>
                </c:pt>
                <c:pt idx="59812">
                  <c:v>1.1962400000006491E-3</c:v>
                </c:pt>
                <c:pt idx="59813">
                  <c:v>1.1962600000006492E-3</c:v>
                </c:pt>
                <c:pt idx="59814">
                  <c:v>1.1962800000006493E-3</c:v>
                </c:pt>
                <c:pt idx="59815">
                  <c:v>1.1963000000006494E-3</c:v>
                </c:pt>
                <c:pt idx="59816">
                  <c:v>1.1963200000006495E-3</c:v>
                </c:pt>
                <c:pt idx="59817">
                  <c:v>1.1963400000006496E-3</c:v>
                </c:pt>
                <c:pt idx="59818">
                  <c:v>1.1963600000006497E-3</c:v>
                </c:pt>
                <c:pt idx="59819">
                  <c:v>1.1963800000006498E-3</c:v>
                </c:pt>
                <c:pt idx="59820">
                  <c:v>1.1964000000006499E-3</c:v>
                </c:pt>
                <c:pt idx="59821">
                  <c:v>1.19642000000065E-3</c:v>
                </c:pt>
                <c:pt idx="59822">
                  <c:v>1.1964400000006501E-3</c:v>
                </c:pt>
                <c:pt idx="59823">
                  <c:v>1.1964600000006502E-3</c:v>
                </c:pt>
                <c:pt idx="59824">
                  <c:v>1.1964800000006503E-3</c:v>
                </c:pt>
                <c:pt idx="59825">
                  <c:v>1.1965000000006504E-3</c:v>
                </c:pt>
                <c:pt idx="59826">
                  <c:v>1.1965200000006505E-3</c:v>
                </c:pt>
                <c:pt idx="59827">
                  <c:v>1.1965400000006506E-3</c:v>
                </c:pt>
                <c:pt idx="59828">
                  <c:v>1.1965600000006507E-3</c:v>
                </c:pt>
                <c:pt idx="59829">
                  <c:v>1.1965800000006508E-3</c:v>
                </c:pt>
                <c:pt idx="59830">
                  <c:v>1.1966000000006509E-3</c:v>
                </c:pt>
                <c:pt idx="59831">
                  <c:v>1.196620000000651E-3</c:v>
                </c:pt>
                <c:pt idx="59832">
                  <c:v>1.1966400000006511E-3</c:v>
                </c:pt>
                <c:pt idx="59833">
                  <c:v>1.1966600000006512E-3</c:v>
                </c:pt>
                <c:pt idx="59834">
                  <c:v>1.1966800000006513E-3</c:v>
                </c:pt>
                <c:pt idx="59835">
                  <c:v>1.1967000000006514E-3</c:v>
                </c:pt>
                <c:pt idx="59836">
                  <c:v>1.1967200000006515E-3</c:v>
                </c:pt>
                <c:pt idx="59837">
                  <c:v>1.1967400000006516E-3</c:v>
                </c:pt>
                <c:pt idx="59838">
                  <c:v>1.1967600000006517E-3</c:v>
                </c:pt>
                <c:pt idx="59839">
                  <c:v>1.1967800000006518E-3</c:v>
                </c:pt>
                <c:pt idx="59840">
                  <c:v>1.1968000000006519E-3</c:v>
                </c:pt>
                <c:pt idx="59841">
                  <c:v>1.196820000000652E-3</c:v>
                </c:pt>
                <c:pt idx="59842">
                  <c:v>1.1968400000006521E-3</c:v>
                </c:pt>
                <c:pt idx="59843">
                  <c:v>1.1968600000006522E-3</c:v>
                </c:pt>
                <c:pt idx="59844">
                  <c:v>1.1968800000006522E-3</c:v>
                </c:pt>
                <c:pt idx="59845">
                  <c:v>1.1969000000006523E-3</c:v>
                </c:pt>
                <c:pt idx="59846">
                  <c:v>1.1969200000006524E-3</c:v>
                </c:pt>
                <c:pt idx="59847">
                  <c:v>1.1969400000006525E-3</c:v>
                </c:pt>
                <c:pt idx="59848">
                  <c:v>1.1969600000006526E-3</c:v>
                </c:pt>
                <c:pt idx="59849">
                  <c:v>1.1969800000006527E-3</c:v>
                </c:pt>
                <c:pt idx="59850">
                  <c:v>1.1970000000006528E-3</c:v>
                </c:pt>
                <c:pt idx="59851">
                  <c:v>1.1970200000006529E-3</c:v>
                </c:pt>
                <c:pt idx="59852">
                  <c:v>1.197040000000653E-3</c:v>
                </c:pt>
                <c:pt idx="59853">
                  <c:v>1.1970600000006531E-3</c:v>
                </c:pt>
                <c:pt idx="59854">
                  <c:v>1.1970800000006532E-3</c:v>
                </c:pt>
                <c:pt idx="59855">
                  <c:v>1.1971000000006533E-3</c:v>
                </c:pt>
                <c:pt idx="59856">
                  <c:v>1.1971200000006534E-3</c:v>
                </c:pt>
                <c:pt idx="59857">
                  <c:v>1.1971400000006535E-3</c:v>
                </c:pt>
                <c:pt idx="59858">
                  <c:v>1.1971600000006536E-3</c:v>
                </c:pt>
                <c:pt idx="59859">
                  <c:v>1.1971800000006537E-3</c:v>
                </c:pt>
                <c:pt idx="59860">
                  <c:v>1.1972000000006538E-3</c:v>
                </c:pt>
                <c:pt idx="59861">
                  <c:v>1.1972200000006539E-3</c:v>
                </c:pt>
                <c:pt idx="59862">
                  <c:v>1.197240000000654E-3</c:v>
                </c:pt>
                <c:pt idx="59863">
                  <c:v>1.1972600000006541E-3</c:v>
                </c:pt>
                <c:pt idx="59864">
                  <c:v>1.1972800000006542E-3</c:v>
                </c:pt>
                <c:pt idx="59865">
                  <c:v>1.1973000000006543E-3</c:v>
                </c:pt>
                <c:pt idx="59866">
                  <c:v>1.1973200000006544E-3</c:v>
                </c:pt>
                <c:pt idx="59867">
                  <c:v>1.1973400000006545E-3</c:v>
                </c:pt>
                <c:pt idx="59868">
                  <c:v>1.1973600000006546E-3</c:v>
                </c:pt>
                <c:pt idx="59869">
                  <c:v>1.1973800000006547E-3</c:v>
                </c:pt>
                <c:pt idx="59870">
                  <c:v>1.1974000000006548E-3</c:v>
                </c:pt>
                <c:pt idx="59871">
                  <c:v>1.1974200000006549E-3</c:v>
                </c:pt>
                <c:pt idx="59872">
                  <c:v>1.197440000000655E-3</c:v>
                </c:pt>
                <c:pt idx="59873">
                  <c:v>1.1974600000006551E-3</c:v>
                </c:pt>
                <c:pt idx="59874">
                  <c:v>1.1974800000006552E-3</c:v>
                </c:pt>
                <c:pt idx="59875">
                  <c:v>1.1975000000006553E-3</c:v>
                </c:pt>
                <c:pt idx="59876">
                  <c:v>1.1975200000006554E-3</c:v>
                </c:pt>
                <c:pt idx="59877">
                  <c:v>1.1975400000006555E-3</c:v>
                </c:pt>
                <c:pt idx="59878">
                  <c:v>1.1975600000006556E-3</c:v>
                </c:pt>
                <c:pt idx="59879">
                  <c:v>1.1975800000006557E-3</c:v>
                </c:pt>
                <c:pt idx="59880">
                  <c:v>1.1976000000006558E-3</c:v>
                </c:pt>
                <c:pt idx="59881">
                  <c:v>1.1976200000006559E-3</c:v>
                </c:pt>
                <c:pt idx="59882">
                  <c:v>1.197640000000656E-3</c:v>
                </c:pt>
                <c:pt idx="59883">
                  <c:v>1.1976600000006561E-3</c:v>
                </c:pt>
                <c:pt idx="59884">
                  <c:v>1.1976800000006562E-3</c:v>
                </c:pt>
                <c:pt idx="59885">
                  <c:v>1.1977000000006563E-3</c:v>
                </c:pt>
                <c:pt idx="59886">
                  <c:v>1.1977200000006564E-3</c:v>
                </c:pt>
                <c:pt idx="59887">
                  <c:v>1.1977400000006565E-3</c:v>
                </c:pt>
                <c:pt idx="59888">
                  <c:v>1.1977600000006566E-3</c:v>
                </c:pt>
                <c:pt idx="59889">
                  <c:v>1.1977800000006567E-3</c:v>
                </c:pt>
                <c:pt idx="59890">
                  <c:v>1.1978000000006568E-3</c:v>
                </c:pt>
                <c:pt idx="59891">
                  <c:v>1.1978200000006569E-3</c:v>
                </c:pt>
                <c:pt idx="59892">
                  <c:v>1.197840000000657E-3</c:v>
                </c:pt>
                <c:pt idx="59893">
                  <c:v>1.1978600000006571E-3</c:v>
                </c:pt>
                <c:pt idx="59894">
                  <c:v>1.1978800000006572E-3</c:v>
                </c:pt>
                <c:pt idx="59895">
                  <c:v>1.1979000000006572E-3</c:v>
                </c:pt>
                <c:pt idx="59896">
                  <c:v>1.1979200000006573E-3</c:v>
                </c:pt>
                <c:pt idx="59897">
                  <c:v>1.1979400000006574E-3</c:v>
                </c:pt>
                <c:pt idx="59898">
                  <c:v>1.1979600000006575E-3</c:v>
                </c:pt>
                <c:pt idx="59899">
                  <c:v>1.1979800000006576E-3</c:v>
                </c:pt>
                <c:pt idx="59900">
                  <c:v>1.1980000000006577E-3</c:v>
                </c:pt>
                <c:pt idx="59901">
                  <c:v>1.1980200000006578E-3</c:v>
                </c:pt>
                <c:pt idx="59902">
                  <c:v>1.1980400000006579E-3</c:v>
                </c:pt>
                <c:pt idx="59903">
                  <c:v>1.198060000000658E-3</c:v>
                </c:pt>
                <c:pt idx="59904">
                  <c:v>1.1980800000006581E-3</c:v>
                </c:pt>
                <c:pt idx="59905">
                  <c:v>1.1981000000006582E-3</c:v>
                </c:pt>
                <c:pt idx="59906">
                  <c:v>1.1981200000006583E-3</c:v>
                </c:pt>
                <c:pt idx="59907">
                  <c:v>1.1981400000006584E-3</c:v>
                </c:pt>
                <c:pt idx="59908">
                  <c:v>1.1981600000006585E-3</c:v>
                </c:pt>
                <c:pt idx="59909">
                  <c:v>1.1981800000006586E-3</c:v>
                </c:pt>
                <c:pt idx="59910">
                  <c:v>1.1982000000006587E-3</c:v>
                </c:pt>
                <c:pt idx="59911">
                  <c:v>1.1982200000006588E-3</c:v>
                </c:pt>
                <c:pt idx="59912">
                  <c:v>1.1982400000006589E-3</c:v>
                </c:pt>
                <c:pt idx="59913">
                  <c:v>1.198260000000659E-3</c:v>
                </c:pt>
                <c:pt idx="59914">
                  <c:v>1.1982800000006591E-3</c:v>
                </c:pt>
                <c:pt idx="59915">
                  <c:v>1.1983000000006592E-3</c:v>
                </c:pt>
                <c:pt idx="59916">
                  <c:v>1.1983200000006593E-3</c:v>
                </c:pt>
                <c:pt idx="59917">
                  <c:v>1.1983400000006594E-3</c:v>
                </c:pt>
                <c:pt idx="59918">
                  <c:v>1.1983600000006595E-3</c:v>
                </c:pt>
                <c:pt idx="59919">
                  <c:v>1.1983800000006596E-3</c:v>
                </c:pt>
                <c:pt idx="59920">
                  <c:v>1.1984000000006597E-3</c:v>
                </c:pt>
                <c:pt idx="59921">
                  <c:v>1.1984200000006598E-3</c:v>
                </c:pt>
                <c:pt idx="59922">
                  <c:v>1.1984400000006599E-3</c:v>
                </c:pt>
                <c:pt idx="59923">
                  <c:v>1.19846000000066E-3</c:v>
                </c:pt>
                <c:pt idx="59924">
                  <c:v>1.1984800000006601E-3</c:v>
                </c:pt>
                <c:pt idx="59925">
                  <c:v>1.1985000000006602E-3</c:v>
                </c:pt>
                <c:pt idx="59926">
                  <c:v>1.1985200000006603E-3</c:v>
                </c:pt>
                <c:pt idx="59927">
                  <c:v>1.1985400000006604E-3</c:v>
                </c:pt>
                <c:pt idx="59928">
                  <c:v>1.1985600000006605E-3</c:v>
                </c:pt>
                <c:pt idx="59929">
                  <c:v>1.1985800000006606E-3</c:v>
                </c:pt>
                <c:pt idx="59930">
                  <c:v>1.1986000000006607E-3</c:v>
                </c:pt>
                <c:pt idx="59931">
                  <c:v>1.1986200000006608E-3</c:v>
                </c:pt>
                <c:pt idx="59932">
                  <c:v>1.1986400000006609E-3</c:v>
                </c:pt>
                <c:pt idx="59933">
                  <c:v>1.198660000000661E-3</c:v>
                </c:pt>
                <c:pt idx="59934">
                  <c:v>1.1986800000006611E-3</c:v>
                </c:pt>
                <c:pt idx="59935">
                  <c:v>1.1987000000006612E-3</c:v>
                </c:pt>
                <c:pt idx="59936">
                  <c:v>1.1987200000006613E-3</c:v>
                </c:pt>
                <c:pt idx="59937">
                  <c:v>1.1987400000006614E-3</c:v>
                </c:pt>
                <c:pt idx="59938">
                  <c:v>1.1987600000006615E-3</c:v>
                </c:pt>
                <c:pt idx="59939">
                  <c:v>1.1987800000006616E-3</c:v>
                </c:pt>
                <c:pt idx="59940">
                  <c:v>1.1988000000006617E-3</c:v>
                </c:pt>
                <c:pt idx="59941">
                  <c:v>1.1988200000006618E-3</c:v>
                </c:pt>
                <c:pt idx="59942">
                  <c:v>1.1988400000006619E-3</c:v>
                </c:pt>
                <c:pt idx="59943">
                  <c:v>1.198860000000662E-3</c:v>
                </c:pt>
                <c:pt idx="59944">
                  <c:v>1.1988800000006621E-3</c:v>
                </c:pt>
                <c:pt idx="59945">
                  <c:v>1.1989000000006622E-3</c:v>
                </c:pt>
                <c:pt idx="59946">
                  <c:v>1.1989200000006623E-3</c:v>
                </c:pt>
                <c:pt idx="59947">
                  <c:v>1.1989400000006623E-3</c:v>
                </c:pt>
                <c:pt idx="59948">
                  <c:v>1.1989600000006624E-3</c:v>
                </c:pt>
                <c:pt idx="59949">
                  <c:v>1.1989800000006625E-3</c:v>
                </c:pt>
                <c:pt idx="59950">
                  <c:v>1.1990000000006626E-3</c:v>
                </c:pt>
                <c:pt idx="59951">
                  <c:v>1.1990200000006627E-3</c:v>
                </c:pt>
                <c:pt idx="59952">
                  <c:v>1.1990400000006628E-3</c:v>
                </c:pt>
                <c:pt idx="59953">
                  <c:v>1.1990600000006629E-3</c:v>
                </c:pt>
                <c:pt idx="59954">
                  <c:v>1.199080000000663E-3</c:v>
                </c:pt>
                <c:pt idx="59955">
                  <c:v>1.1991000000006631E-3</c:v>
                </c:pt>
                <c:pt idx="59956">
                  <c:v>1.1991200000006632E-3</c:v>
                </c:pt>
                <c:pt idx="59957">
                  <c:v>1.1991400000006633E-3</c:v>
                </c:pt>
                <c:pt idx="59958">
                  <c:v>1.1991600000006634E-3</c:v>
                </c:pt>
                <c:pt idx="59959">
                  <c:v>1.1991800000006635E-3</c:v>
                </c:pt>
                <c:pt idx="59960">
                  <c:v>1.1992000000006636E-3</c:v>
                </c:pt>
                <c:pt idx="59961">
                  <c:v>1.1992200000006637E-3</c:v>
                </c:pt>
                <c:pt idx="59962">
                  <c:v>1.1992400000006638E-3</c:v>
                </c:pt>
                <c:pt idx="59963">
                  <c:v>1.1992600000006639E-3</c:v>
                </c:pt>
                <c:pt idx="59964">
                  <c:v>1.199280000000664E-3</c:v>
                </c:pt>
                <c:pt idx="59965">
                  <c:v>1.1993000000006641E-3</c:v>
                </c:pt>
                <c:pt idx="59966">
                  <c:v>1.1993200000006642E-3</c:v>
                </c:pt>
                <c:pt idx="59967">
                  <c:v>1.1993400000006643E-3</c:v>
                </c:pt>
                <c:pt idx="59968">
                  <c:v>1.1993600000006644E-3</c:v>
                </c:pt>
                <c:pt idx="59969">
                  <c:v>1.1993800000006645E-3</c:v>
                </c:pt>
                <c:pt idx="59970">
                  <c:v>1.1994000000006646E-3</c:v>
                </c:pt>
                <c:pt idx="59971">
                  <c:v>1.1994200000006647E-3</c:v>
                </c:pt>
                <c:pt idx="59972">
                  <c:v>1.1994400000006648E-3</c:v>
                </c:pt>
                <c:pt idx="59973">
                  <c:v>1.1994600000006649E-3</c:v>
                </c:pt>
                <c:pt idx="59974">
                  <c:v>1.199480000000665E-3</c:v>
                </c:pt>
                <c:pt idx="59975">
                  <c:v>1.1995000000006651E-3</c:v>
                </c:pt>
                <c:pt idx="59976">
                  <c:v>1.1995200000006652E-3</c:v>
                </c:pt>
                <c:pt idx="59977">
                  <c:v>1.1995400000006653E-3</c:v>
                </c:pt>
                <c:pt idx="59978">
                  <c:v>1.1995600000006654E-3</c:v>
                </c:pt>
                <c:pt idx="59979">
                  <c:v>1.1995800000006655E-3</c:v>
                </c:pt>
                <c:pt idx="59980">
                  <c:v>1.1996000000006656E-3</c:v>
                </c:pt>
                <c:pt idx="59981">
                  <c:v>1.1996200000006657E-3</c:v>
                </c:pt>
                <c:pt idx="59982">
                  <c:v>1.1996400000006658E-3</c:v>
                </c:pt>
                <c:pt idx="59983">
                  <c:v>1.1996600000006659E-3</c:v>
                </c:pt>
                <c:pt idx="59984">
                  <c:v>1.199680000000666E-3</c:v>
                </c:pt>
                <c:pt idx="59985">
                  <c:v>1.1997000000006661E-3</c:v>
                </c:pt>
                <c:pt idx="59986">
                  <c:v>1.1997200000006662E-3</c:v>
                </c:pt>
                <c:pt idx="59987">
                  <c:v>1.1997400000006663E-3</c:v>
                </c:pt>
                <c:pt idx="59988">
                  <c:v>1.1997600000006664E-3</c:v>
                </c:pt>
                <c:pt idx="59989">
                  <c:v>1.1997800000006665E-3</c:v>
                </c:pt>
                <c:pt idx="59990">
                  <c:v>1.1998000000006666E-3</c:v>
                </c:pt>
                <c:pt idx="59991">
                  <c:v>1.1998200000006667E-3</c:v>
                </c:pt>
                <c:pt idx="59992">
                  <c:v>1.1998400000006668E-3</c:v>
                </c:pt>
                <c:pt idx="59993">
                  <c:v>1.1998600000006669E-3</c:v>
                </c:pt>
                <c:pt idx="59994">
                  <c:v>1.199880000000667E-3</c:v>
                </c:pt>
                <c:pt idx="59995">
                  <c:v>1.1999000000006671E-3</c:v>
                </c:pt>
                <c:pt idx="59996">
                  <c:v>1.1999200000006672E-3</c:v>
                </c:pt>
                <c:pt idx="59997">
                  <c:v>1.1999400000006673E-3</c:v>
                </c:pt>
                <c:pt idx="59998">
                  <c:v>1.1999600000006674E-3</c:v>
                </c:pt>
                <c:pt idx="59999">
                  <c:v>1.1999800000006674E-3</c:v>
                </c:pt>
                <c:pt idx="60000">
                  <c:v>1.2000000000006675E-3</c:v>
                </c:pt>
                <c:pt idx="60001">
                  <c:v>1.2000200000006676E-3</c:v>
                </c:pt>
                <c:pt idx="60002">
                  <c:v>1.2000400000006677E-3</c:v>
                </c:pt>
                <c:pt idx="60003">
                  <c:v>1.2000600000006678E-3</c:v>
                </c:pt>
                <c:pt idx="60004">
                  <c:v>1.2000800000006679E-3</c:v>
                </c:pt>
                <c:pt idx="60005">
                  <c:v>1.200100000000668E-3</c:v>
                </c:pt>
                <c:pt idx="60006">
                  <c:v>1.2001200000006681E-3</c:v>
                </c:pt>
                <c:pt idx="60007">
                  <c:v>1.2001400000006682E-3</c:v>
                </c:pt>
                <c:pt idx="60008">
                  <c:v>1.2001600000006683E-3</c:v>
                </c:pt>
                <c:pt idx="60009">
                  <c:v>1.2001800000006684E-3</c:v>
                </c:pt>
                <c:pt idx="60010">
                  <c:v>1.2002000000006685E-3</c:v>
                </c:pt>
                <c:pt idx="60011">
                  <c:v>1.2002200000006686E-3</c:v>
                </c:pt>
                <c:pt idx="60012">
                  <c:v>1.2002400000006687E-3</c:v>
                </c:pt>
                <c:pt idx="60013">
                  <c:v>1.2002600000006688E-3</c:v>
                </c:pt>
                <c:pt idx="60014">
                  <c:v>1.2002800000006689E-3</c:v>
                </c:pt>
                <c:pt idx="60015">
                  <c:v>1.200300000000669E-3</c:v>
                </c:pt>
                <c:pt idx="60016">
                  <c:v>1.2003200000006691E-3</c:v>
                </c:pt>
                <c:pt idx="60017">
                  <c:v>1.2003400000006692E-3</c:v>
                </c:pt>
                <c:pt idx="60018">
                  <c:v>1.2003600000006693E-3</c:v>
                </c:pt>
                <c:pt idx="60019">
                  <c:v>1.2003800000006694E-3</c:v>
                </c:pt>
                <c:pt idx="60020">
                  <c:v>1.2004000000006695E-3</c:v>
                </c:pt>
                <c:pt idx="60021">
                  <c:v>1.2004200000006696E-3</c:v>
                </c:pt>
                <c:pt idx="60022">
                  <c:v>1.2004400000006697E-3</c:v>
                </c:pt>
                <c:pt idx="60023">
                  <c:v>1.2004600000006698E-3</c:v>
                </c:pt>
                <c:pt idx="60024">
                  <c:v>1.2004800000006699E-3</c:v>
                </c:pt>
                <c:pt idx="60025">
                  <c:v>1.20050000000067E-3</c:v>
                </c:pt>
                <c:pt idx="60026">
                  <c:v>1.2005200000006701E-3</c:v>
                </c:pt>
                <c:pt idx="60027">
                  <c:v>1.2005400000006702E-3</c:v>
                </c:pt>
                <c:pt idx="60028">
                  <c:v>1.2005600000006703E-3</c:v>
                </c:pt>
                <c:pt idx="60029">
                  <c:v>1.2005800000006704E-3</c:v>
                </c:pt>
                <c:pt idx="60030">
                  <c:v>1.2006000000006705E-3</c:v>
                </c:pt>
                <c:pt idx="60031">
                  <c:v>1.2006200000006706E-3</c:v>
                </c:pt>
                <c:pt idx="60032">
                  <c:v>1.2006400000006707E-3</c:v>
                </c:pt>
                <c:pt idx="60033">
                  <c:v>1.2006600000006708E-3</c:v>
                </c:pt>
                <c:pt idx="60034">
                  <c:v>1.2006800000006709E-3</c:v>
                </c:pt>
                <c:pt idx="60035">
                  <c:v>1.200700000000671E-3</c:v>
                </c:pt>
                <c:pt idx="60036">
                  <c:v>1.2007200000006711E-3</c:v>
                </c:pt>
                <c:pt idx="60037">
                  <c:v>1.2007400000006712E-3</c:v>
                </c:pt>
                <c:pt idx="60038">
                  <c:v>1.2007600000006713E-3</c:v>
                </c:pt>
                <c:pt idx="60039">
                  <c:v>1.2007800000006714E-3</c:v>
                </c:pt>
                <c:pt idx="60040">
                  <c:v>1.2008000000006715E-3</c:v>
                </c:pt>
                <c:pt idx="60041">
                  <c:v>1.2008200000006716E-3</c:v>
                </c:pt>
                <c:pt idx="60042">
                  <c:v>1.2008400000006717E-3</c:v>
                </c:pt>
                <c:pt idx="60043">
                  <c:v>1.2008600000006718E-3</c:v>
                </c:pt>
                <c:pt idx="60044">
                  <c:v>1.2008800000006719E-3</c:v>
                </c:pt>
                <c:pt idx="60045">
                  <c:v>1.200900000000672E-3</c:v>
                </c:pt>
                <c:pt idx="60046">
                  <c:v>1.2009200000006721E-3</c:v>
                </c:pt>
                <c:pt idx="60047">
                  <c:v>1.2009400000006722E-3</c:v>
                </c:pt>
                <c:pt idx="60048">
                  <c:v>1.2009600000006723E-3</c:v>
                </c:pt>
                <c:pt idx="60049">
                  <c:v>1.2009800000006724E-3</c:v>
                </c:pt>
                <c:pt idx="60050">
                  <c:v>1.2010000000006724E-3</c:v>
                </c:pt>
                <c:pt idx="60051">
                  <c:v>1.2010200000006725E-3</c:v>
                </c:pt>
                <c:pt idx="60052">
                  <c:v>1.2010400000006726E-3</c:v>
                </c:pt>
                <c:pt idx="60053">
                  <c:v>1.2010600000006727E-3</c:v>
                </c:pt>
                <c:pt idx="60054">
                  <c:v>1.2010800000006728E-3</c:v>
                </c:pt>
                <c:pt idx="60055">
                  <c:v>1.2011000000006729E-3</c:v>
                </c:pt>
                <c:pt idx="60056">
                  <c:v>1.201120000000673E-3</c:v>
                </c:pt>
                <c:pt idx="60057">
                  <c:v>1.2011400000006731E-3</c:v>
                </c:pt>
                <c:pt idx="60058">
                  <c:v>1.2011600000006732E-3</c:v>
                </c:pt>
                <c:pt idx="60059">
                  <c:v>1.2011800000006733E-3</c:v>
                </c:pt>
                <c:pt idx="60060">
                  <c:v>1.2012000000006734E-3</c:v>
                </c:pt>
                <c:pt idx="60061">
                  <c:v>1.2012200000006735E-3</c:v>
                </c:pt>
                <c:pt idx="60062">
                  <c:v>1.2012400000006736E-3</c:v>
                </c:pt>
                <c:pt idx="60063">
                  <c:v>1.2012600000006737E-3</c:v>
                </c:pt>
                <c:pt idx="60064">
                  <c:v>1.2012800000006738E-3</c:v>
                </c:pt>
                <c:pt idx="60065">
                  <c:v>1.2013000000006739E-3</c:v>
                </c:pt>
                <c:pt idx="60066">
                  <c:v>1.201320000000674E-3</c:v>
                </c:pt>
                <c:pt idx="60067">
                  <c:v>1.2013400000006741E-3</c:v>
                </c:pt>
                <c:pt idx="60068">
                  <c:v>1.2013600000006742E-3</c:v>
                </c:pt>
                <c:pt idx="60069">
                  <c:v>1.2013800000006743E-3</c:v>
                </c:pt>
                <c:pt idx="60070">
                  <c:v>1.2014000000006744E-3</c:v>
                </c:pt>
                <c:pt idx="60071">
                  <c:v>1.2014200000006745E-3</c:v>
                </c:pt>
                <c:pt idx="60072">
                  <c:v>1.2014400000006746E-3</c:v>
                </c:pt>
                <c:pt idx="60073">
                  <c:v>1.2014600000006747E-3</c:v>
                </c:pt>
                <c:pt idx="60074">
                  <c:v>1.2014800000006748E-3</c:v>
                </c:pt>
                <c:pt idx="60075">
                  <c:v>1.2015000000006749E-3</c:v>
                </c:pt>
                <c:pt idx="60076">
                  <c:v>1.201520000000675E-3</c:v>
                </c:pt>
                <c:pt idx="60077">
                  <c:v>1.2015400000006751E-3</c:v>
                </c:pt>
                <c:pt idx="60078">
                  <c:v>1.2015600000006752E-3</c:v>
                </c:pt>
                <c:pt idx="60079">
                  <c:v>1.2015800000006753E-3</c:v>
                </c:pt>
                <c:pt idx="60080">
                  <c:v>1.2016000000006754E-3</c:v>
                </c:pt>
                <c:pt idx="60081">
                  <c:v>1.2016200000006755E-3</c:v>
                </c:pt>
                <c:pt idx="60082">
                  <c:v>1.2016400000006756E-3</c:v>
                </c:pt>
                <c:pt idx="60083">
                  <c:v>1.2016600000006757E-3</c:v>
                </c:pt>
                <c:pt idx="60084">
                  <c:v>1.2016800000006758E-3</c:v>
                </c:pt>
                <c:pt idx="60085">
                  <c:v>1.2017000000006759E-3</c:v>
                </c:pt>
                <c:pt idx="60086">
                  <c:v>1.201720000000676E-3</c:v>
                </c:pt>
                <c:pt idx="60087">
                  <c:v>1.2017400000006761E-3</c:v>
                </c:pt>
                <c:pt idx="60088">
                  <c:v>1.2017600000006762E-3</c:v>
                </c:pt>
                <c:pt idx="60089">
                  <c:v>1.2017800000006763E-3</c:v>
                </c:pt>
                <c:pt idx="60090">
                  <c:v>1.2018000000006764E-3</c:v>
                </c:pt>
                <c:pt idx="60091">
                  <c:v>1.2018200000006765E-3</c:v>
                </c:pt>
                <c:pt idx="60092">
                  <c:v>1.2018400000006766E-3</c:v>
                </c:pt>
                <c:pt idx="60093">
                  <c:v>1.2018600000006767E-3</c:v>
                </c:pt>
                <c:pt idx="60094">
                  <c:v>1.2018800000006768E-3</c:v>
                </c:pt>
                <c:pt idx="60095">
                  <c:v>1.2019000000006769E-3</c:v>
                </c:pt>
                <c:pt idx="60096">
                  <c:v>1.201920000000677E-3</c:v>
                </c:pt>
                <c:pt idx="60097">
                  <c:v>1.2019400000006771E-3</c:v>
                </c:pt>
                <c:pt idx="60098">
                  <c:v>1.2019600000006772E-3</c:v>
                </c:pt>
                <c:pt idx="60099">
                  <c:v>1.2019800000006773E-3</c:v>
                </c:pt>
                <c:pt idx="60100">
                  <c:v>1.2020000000006774E-3</c:v>
                </c:pt>
                <c:pt idx="60101">
                  <c:v>1.2020200000006775E-3</c:v>
                </c:pt>
                <c:pt idx="60102">
                  <c:v>1.2020400000006775E-3</c:v>
                </c:pt>
                <c:pt idx="60103">
                  <c:v>1.2020600000006776E-3</c:v>
                </c:pt>
                <c:pt idx="60104">
                  <c:v>1.2020800000006777E-3</c:v>
                </c:pt>
                <c:pt idx="60105">
                  <c:v>1.2021000000006778E-3</c:v>
                </c:pt>
                <c:pt idx="60106">
                  <c:v>1.2021200000006779E-3</c:v>
                </c:pt>
                <c:pt idx="60107">
                  <c:v>1.202140000000678E-3</c:v>
                </c:pt>
                <c:pt idx="60108">
                  <c:v>1.2021600000006781E-3</c:v>
                </c:pt>
                <c:pt idx="60109">
                  <c:v>1.2021800000006782E-3</c:v>
                </c:pt>
                <c:pt idx="60110">
                  <c:v>1.2022000000006783E-3</c:v>
                </c:pt>
                <c:pt idx="60111">
                  <c:v>1.2022200000006784E-3</c:v>
                </c:pt>
                <c:pt idx="60112">
                  <c:v>1.2022400000006785E-3</c:v>
                </c:pt>
                <c:pt idx="60113">
                  <c:v>1.2022600000006786E-3</c:v>
                </c:pt>
                <c:pt idx="60114">
                  <c:v>1.2022800000006787E-3</c:v>
                </c:pt>
                <c:pt idx="60115">
                  <c:v>1.2023000000006788E-3</c:v>
                </c:pt>
                <c:pt idx="60116">
                  <c:v>1.2023200000006789E-3</c:v>
                </c:pt>
                <c:pt idx="60117">
                  <c:v>1.202340000000679E-3</c:v>
                </c:pt>
                <c:pt idx="60118">
                  <c:v>1.2023600000006791E-3</c:v>
                </c:pt>
                <c:pt idx="60119">
                  <c:v>1.2023800000006792E-3</c:v>
                </c:pt>
                <c:pt idx="60120">
                  <c:v>1.2024000000006793E-3</c:v>
                </c:pt>
                <c:pt idx="60121">
                  <c:v>1.2024200000006794E-3</c:v>
                </c:pt>
                <c:pt idx="60122">
                  <c:v>1.2024400000006795E-3</c:v>
                </c:pt>
                <c:pt idx="60123">
                  <c:v>1.2024600000006796E-3</c:v>
                </c:pt>
                <c:pt idx="60124">
                  <c:v>1.2024800000006797E-3</c:v>
                </c:pt>
                <c:pt idx="60125">
                  <c:v>1.2025000000006798E-3</c:v>
                </c:pt>
                <c:pt idx="60126">
                  <c:v>1.2025200000006799E-3</c:v>
                </c:pt>
                <c:pt idx="60127">
                  <c:v>1.20254000000068E-3</c:v>
                </c:pt>
                <c:pt idx="60128">
                  <c:v>1.2025600000006801E-3</c:v>
                </c:pt>
                <c:pt idx="60129">
                  <c:v>1.2025800000006802E-3</c:v>
                </c:pt>
                <c:pt idx="60130">
                  <c:v>1.2026000000006803E-3</c:v>
                </c:pt>
                <c:pt idx="60131">
                  <c:v>1.2026200000006804E-3</c:v>
                </c:pt>
                <c:pt idx="60132">
                  <c:v>1.2026400000006805E-3</c:v>
                </c:pt>
                <c:pt idx="60133">
                  <c:v>1.2026600000006806E-3</c:v>
                </c:pt>
                <c:pt idx="60134">
                  <c:v>1.2026800000006807E-3</c:v>
                </c:pt>
                <c:pt idx="60135">
                  <c:v>1.2027000000006808E-3</c:v>
                </c:pt>
                <c:pt idx="60136">
                  <c:v>1.2027200000006809E-3</c:v>
                </c:pt>
                <c:pt idx="60137">
                  <c:v>1.202740000000681E-3</c:v>
                </c:pt>
                <c:pt idx="60138">
                  <c:v>1.2027600000006811E-3</c:v>
                </c:pt>
                <c:pt idx="60139">
                  <c:v>1.2027800000006812E-3</c:v>
                </c:pt>
                <c:pt idx="60140">
                  <c:v>1.2028000000006813E-3</c:v>
                </c:pt>
                <c:pt idx="60141">
                  <c:v>1.2028200000006814E-3</c:v>
                </c:pt>
                <c:pt idx="60142">
                  <c:v>1.2028400000006815E-3</c:v>
                </c:pt>
                <c:pt idx="60143">
                  <c:v>1.2028600000006816E-3</c:v>
                </c:pt>
                <c:pt idx="60144">
                  <c:v>1.2028800000006817E-3</c:v>
                </c:pt>
                <c:pt idx="60145">
                  <c:v>1.2029000000006818E-3</c:v>
                </c:pt>
                <c:pt idx="60146">
                  <c:v>1.2029200000006819E-3</c:v>
                </c:pt>
                <c:pt idx="60147">
                  <c:v>1.202940000000682E-3</c:v>
                </c:pt>
                <c:pt idx="60148">
                  <c:v>1.2029600000006821E-3</c:v>
                </c:pt>
                <c:pt idx="60149">
                  <c:v>1.2029800000006822E-3</c:v>
                </c:pt>
                <c:pt idx="60150">
                  <c:v>1.2030000000006823E-3</c:v>
                </c:pt>
                <c:pt idx="60151">
                  <c:v>1.2030200000006824E-3</c:v>
                </c:pt>
                <c:pt idx="60152">
                  <c:v>1.2030400000006825E-3</c:v>
                </c:pt>
                <c:pt idx="60153">
                  <c:v>1.2030600000006826E-3</c:v>
                </c:pt>
                <c:pt idx="60154">
                  <c:v>1.2030800000006826E-3</c:v>
                </c:pt>
                <c:pt idx="60155">
                  <c:v>1.2031000000006827E-3</c:v>
                </c:pt>
                <c:pt idx="60156">
                  <c:v>1.2031200000006828E-3</c:v>
                </c:pt>
                <c:pt idx="60157">
                  <c:v>1.2031400000006829E-3</c:v>
                </c:pt>
                <c:pt idx="60158">
                  <c:v>1.203160000000683E-3</c:v>
                </c:pt>
                <c:pt idx="60159">
                  <c:v>1.2031800000006831E-3</c:v>
                </c:pt>
                <c:pt idx="60160">
                  <c:v>1.2032000000006832E-3</c:v>
                </c:pt>
                <c:pt idx="60161">
                  <c:v>1.2032200000006833E-3</c:v>
                </c:pt>
                <c:pt idx="60162">
                  <c:v>1.2032400000006834E-3</c:v>
                </c:pt>
                <c:pt idx="60163">
                  <c:v>1.2032600000006835E-3</c:v>
                </c:pt>
                <c:pt idx="60164">
                  <c:v>1.2032800000006836E-3</c:v>
                </c:pt>
                <c:pt idx="60165">
                  <c:v>1.2033000000006837E-3</c:v>
                </c:pt>
                <c:pt idx="60166">
                  <c:v>1.2033200000006838E-3</c:v>
                </c:pt>
                <c:pt idx="60167">
                  <c:v>1.2033400000006839E-3</c:v>
                </c:pt>
                <c:pt idx="60168">
                  <c:v>1.203360000000684E-3</c:v>
                </c:pt>
                <c:pt idx="60169">
                  <c:v>1.2033800000006841E-3</c:v>
                </c:pt>
                <c:pt idx="60170">
                  <c:v>1.2034000000006842E-3</c:v>
                </c:pt>
                <c:pt idx="60171">
                  <c:v>1.2034200000006843E-3</c:v>
                </c:pt>
                <c:pt idx="60172">
                  <c:v>1.2034400000006844E-3</c:v>
                </c:pt>
                <c:pt idx="60173">
                  <c:v>1.2034600000006845E-3</c:v>
                </c:pt>
                <c:pt idx="60174">
                  <c:v>1.2034800000006846E-3</c:v>
                </c:pt>
                <c:pt idx="60175">
                  <c:v>1.2035000000006847E-3</c:v>
                </c:pt>
                <c:pt idx="60176">
                  <c:v>1.2035200000006848E-3</c:v>
                </c:pt>
                <c:pt idx="60177">
                  <c:v>1.2035400000006849E-3</c:v>
                </c:pt>
                <c:pt idx="60178">
                  <c:v>1.203560000000685E-3</c:v>
                </c:pt>
                <c:pt idx="60179">
                  <c:v>1.2035800000006851E-3</c:v>
                </c:pt>
                <c:pt idx="60180">
                  <c:v>1.2036000000006852E-3</c:v>
                </c:pt>
                <c:pt idx="60181">
                  <c:v>1.2036200000006853E-3</c:v>
                </c:pt>
                <c:pt idx="60182">
                  <c:v>1.2036400000006854E-3</c:v>
                </c:pt>
                <c:pt idx="60183">
                  <c:v>1.2036600000006855E-3</c:v>
                </c:pt>
                <c:pt idx="60184">
                  <c:v>1.2036800000006856E-3</c:v>
                </c:pt>
                <c:pt idx="60185">
                  <c:v>1.2037000000006857E-3</c:v>
                </c:pt>
                <c:pt idx="60186">
                  <c:v>1.2037200000006858E-3</c:v>
                </c:pt>
                <c:pt idx="60187">
                  <c:v>1.2037400000006859E-3</c:v>
                </c:pt>
                <c:pt idx="60188">
                  <c:v>1.203760000000686E-3</c:v>
                </c:pt>
                <c:pt idx="60189">
                  <c:v>1.2037800000006861E-3</c:v>
                </c:pt>
                <c:pt idx="60190">
                  <c:v>1.2038000000006862E-3</c:v>
                </c:pt>
                <c:pt idx="60191">
                  <c:v>1.2038200000006863E-3</c:v>
                </c:pt>
                <c:pt idx="60192">
                  <c:v>1.2038400000006864E-3</c:v>
                </c:pt>
                <c:pt idx="60193">
                  <c:v>1.2038600000006865E-3</c:v>
                </c:pt>
                <c:pt idx="60194">
                  <c:v>1.2038800000006866E-3</c:v>
                </c:pt>
                <c:pt idx="60195">
                  <c:v>1.2039000000006867E-3</c:v>
                </c:pt>
                <c:pt idx="60196">
                  <c:v>1.2039200000006868E-3</c:v>
                </c:pt>
                <c:pt idx="60197">
                  <c:v>1.2039400000006869E-3</c:v>
                </c:pt>
                <c:pt idx="60198">
                  <c:v>1.203960000000687E-3</c:v>
                </c:pt>
                <c:pt idx="60199">
                  <c:v>1.2039800000006871E-3</c:v>
                </c:pt>
                <c:pt idx="60200">
                  <c:v>1.2040000000006872E-3</c:v>
                </c:pt>
                <c:pt idx="60201">
                  <c:v>1.2040200000006873E-3</c:v>
                </c:pt>
                <c:pt idx="60202">
                  <c:v>1.2040400000006874E-3</c:v>
                </c:pt>
                <c:pt idx="60203">
                  <c:v>1.2040600000006875E-3</c:v>
                </c:pt>
                <c:pt idx="60204">
                  <c:v>1.2040800000006876E-3</c:v>
                </c:pt>
                <c:pt idx="60205">
                  <c:v>1.2041000000006876E-3</c:v>
                </c:pt>
                <c:pt idx="60206">
                  <c:v>1.2041200000006877E-3</c:v>
                </c:pt>
                <c:pt idx="60207">
                  <c:v>1.2041400000006878E-3</c:v>
                </c:pt>
                <c:pt idx="60208">
                  <c:v>1.2041600000006879E-3</c:v>
                </c:pt>
                <c:pt idx="60209">
                  <c:v>1.204180000000688E-3</c:v>
                </c:pt>
                <c:pt idx="60210">
                  <c:v>1.2042000000006881E-3</c:v>
                </c:pt>
                <c:pt idx="60211">
                  <c:v>1.2042200000006882E-3</c:v>
                </c:pt>
                <c:pt idx="60212">
                  <c:v>1.2042400000006883E-3</c:v>
                </c:pt>
                <c:pt idx="60213">
                  <c:v>1.2042600000006884E-3</c:v>
                </c:pt>
                <c:pt idx="60214">
                  <c:v>1.2042800000006885E-3</c:v>
                </c:pt>
                <c:pt idx="60215">
                  <c:v>1.2043000000006886E-3</c:v>
                </c:pt>
                <c:pt idx="60216">
                  <c:v>1.2043200000006887E-3</c:v>
                </c:pt>
                <c:pt idx="60217">
                  <c:v>1.2043400000006888E-3</c:v>
                </c:pt>
                <c:pt idx="60218">
                  <c:v>1.2043600000006889E-3</c:v>
                </c:pt>
                <c:pt idx="60219">
                  <c:v>1.204380000000689E-3</c:v>
                </c:pt>
                <c:pt idx="60220">
                  <c:v>1.2044000000006891E-3</c:v>
                </c:pt>
                <c:pt idx="60221">
                  <c:v>1.2044200000006892E-3</c:v>
                </c:pt>
                <c:pt idx="60222">
                  <c:v>1.2044400000006893E-3</c:v>
                </c:pt>
                <c:pt idx="60223">
                  <c:v>1.2044600000006894E-3</c:v>
                </c:pt>
                <c:pt idx="60224">
                  <c:v>1.2044800000006895E-3</c:v>
                </c:pt>
                <c:pt idx="60225">
                  <c:v>1.2045000000006896E-3</c:v>
                </c:pt>
                <c:pt idx="60226">
                  <c:v>1.2045200000006897E-3</c:v>
                </c:pt>
                <c:pt idx="60227">
                  <c:v>1.2045400000006898E-3</c:v>
                </c:pt>
                <c:pt idx="60228">
                  <c:v>1.2045600000006899E-3</c:v>
                </c:pt>
                <c:pt idx="60229">
                  <c:v>1.20458000000069E-3</c:v>
                </c:pt>
                <c:pt idx="60230">
                  <c:v>1.2046000000006901E-3</c:v>
                </c:pt>
                <c:pt idx="60231">
                  <c:v>1.2046200000006902E-3</c:v>
                </c:pt>
                <c:pt idx="60232">
                  <c:v>1.2046400000006903E-3</c:v>
                </c:pt>
                <c:pt idx="60233">
                  <c:v>1.2046600000006904E-3</c:v>
                </c:pt>
                <c:pt idx="60234">
                  <c:v>1.2046800000006905E-3</c:v>
                </c:pt>
                <c:pt idx="60235">
                  <c:v>1.2047000000006906E-3</c:v>
                </c:pt>
                <c:pt idx="60236">
                  <c:v>1.2047200000006907E-3</c:v>
                </c:pt>
                <c:pt idx="60237">
                  <c:v>1.2047400000006908E-3</c:v>
                </c:pt>
                <c:pt idx="60238">
                  <c:v>1.2047600000006909E-3</c:v>
                </c:pt>
                <c:pt idx="60239">
                  <c:v>1.204780000000691E-3</c:v>
                </c:pt>
                <c:pt idx="60240">
                  <c:v>1.2048000000006911E-3</c:v>
                </c:pt>
                <c:pt idx="60241">
                  <c:v>1.2048200000006912E-3</c:v>
                </c:pt>
                <c:pt idx="60242">
                  <c:v>1.2048400000006913E-3</c:v>
                </c:pt>
                <c:pt idx="60243">
                  <c:v>1.2048600000006914E-3</c:v>
                </c:pt>
                <c:pt idx="60244">
                  <c:v>1.2048800000006915E-3</c:v>
                </c:pt>
                <c:pt idx="60245">
                  <c:v>1.2049000000006916E-3</c:v>
                </c:pt>
                <c:pt idx="60246">
                  <c:v>1.2049200000006917E-3</c:v>
                </c:pt>
                <c:pt idx="60247">
                  <c:v>1.2049400000006918E-3</c:v>
                </c:pt>
                <c:pt idx="60248">
                  <c:v>1.2049600000006919E-3</c:v>
                </c:pt>
                <c:pt idx="60249">
                  <c:v>1.204980000000692E-3</c:v>
                </c:pt>
                <c:pt idx="60250">
                  <c:v>1.2050000000006921E-3</c:v>
                </c:pt>
                <c:pt idx="60251">
                  <c:v>1.2050200000006922E-3</c:v>
                </c:pt>
                <c:pt idx="60252">
                  <c:v>1.2050400000006923E-3</c:v>
                </c:pt>
                <c:pt idx="60253">
                  <c:v>1.2050600000006924E-3</c:v>
                </c:pt>
                <c:pt idx="60254">
                  <c:v>1.2050800000006925E-3</c:v>
                </c:pt>
                <c:pt idx="60255">
                  <c:v>1.2051000000006926E-3</c:v>
                </c:pt>
                <c:pt idx="60256">
                  <c:v>1.2051200000006927E-3</c:v>
                </c:pt>
                <c:pt idx="60257">
                  <c:v>1.2051400000006927E-3</c:v>
                </c:pt>
                <c:pt idx="60258">
                  <c:v>1.2051600000006928E-3</c:v>
                </c:pt>
                <c:pt idx="60259">
                  <c:v>1.2051800000006929E-3</c:v>
                </c:pt>
                <c:pt idx="60260">
                  <c:v>1.205200000000693E-3</c:v>
                </c:pt>
                <c:pt idx="60261">
                  <c:v>1.2052200000006931E-3</c:v>
                </c:pt>
                <c:pt idx="60262">
                  <c:v>1.2052400000006932E-3</c:v>
                </c:pt>
                <c:pt idx="60263">
                  <c:v>1.2052600000006933E-3</c:v>
                </c:pt>
                <c:pt idx="60264">
                  <c:v>1.2052800000006934E-3</c:v>
                </c:pt>
                <c:pt idx="60265">
                  <c:v>1.2053000000006935E-3</c:v>
                </c:pt>
                <c:pt idx="60266">
                  <c:v>1.2053200000006936E-3</c:v>
                </c:pt>
                <c:pt idx="60267">
                  <c:v>1.2053400000006937E-3</c:v>
                </c:pt>
                <c:pt idx="60268">
                  <c:v>1.2053600000006938E-3</c:v>
                </c:pt>
                <c:pt idx="60269">
                  <c:v>1.2053800000006939E-3</c:v>
                </c:pt>
                <c:pt idx="60270">
                  <c:v>1.205400000000694E-3</c:v>
                </c:pt>
                <c:pt idx="60271">
                  <c:v>1.2054200000006941E-3</c:v>
                </c:pt>
                <c:pt idx="60272">
                  <c:v>1.2054400000006942E-3</c:v>
                </c:pt>
                <c:pt idx="60273">
                  <c:v>1.2054600000006943E-3</c:v>
                </c:pt>
                <c:pt idx="60274">
                  <c:v>1.2054800000006944E-3</c:v>
                </c:pt>
                <c:pt idx="60275">
                  <c:v>1.2055000000006945E-3</c:v>
                </c:pt>
                <c:pt idx="60276">
                  <c:v>1.2055200000006946E-3</c:v>
                </c:pt>
                <c:pt idx="60277">
                  <c:v>1.2055400000006947E-3</c:v>
                </c:pt>
                <c:pt idx="60278">
                  <c:v>1.2055600000006948E-3</c:v>
                </c:pt>
                <c:pt idx="60279">
                  <c:v>1.2055800000006949E-3</c:v>
                </c:pt>
                <c:pt idx="60280">
                  <c:v>1.205600000000695E-3</c:v>
                </c:pt>
                <c:pt idx="60281">
                  <c:v>1.2056200000006951E-3</c:v>
                </c:pt>
                <c:pt idx="60282">
                  <c:v>1.2056400000006952E-3</c:v>
                </c:pt>
                <c:pt idx="60283">
                  <c:v>1.2056600000006953E-3</c:v>
                </c:pt>
                <c:pt idx="60284">
                  <c:v>1.2056800000006954E-3</c:v>
                </c:pt>
                <c:pt idx="60285">
                  <c:v>1.2057000000006955E-3</c:v>
                </c:pt>
                <c:pt idx="60286">
                  <c:v>1.2057200000006956E-3</c:v>
                </c:pt>
                <c:pt idx="60287">
                  <c:v>1.2057400000006957E-3</c:v>
                </c:pt>
                <c:pt idx="60288">
                  <c:v>1.2057600000006958E-3</c:v>
                </c:pt>
                <c:pt idx="60289">
                  <c:v>1.2057800000006959E-3</c:v>
                </c:pt>
                <c:pt idx="60290">
                  <c:v>1.205800000000696E-3</c:v>
                </c:pt>
                <c:pt idx="60291">
                  <c:v>1.2058200000006961E-3</c:v>
                </c:pt>
                <c:pt idx="60292">
                  <c:v>1.2058400000006962E-3</c:v>
                </c:pt>
                <c:pt idx="60293">
                  <c:v>1.2058600000006963E-3</c:v>
                </c:pt>
                <c:pt idx="60294">
                  <c:v>1.2058800000006964E-3</c:v>
                </c:pt>
                <c:pt idx="60295">
                  <c:v>1.2059000000006965E-3</c:v>
                </c:pt>
                <c:pt idx="60296">
                  <c:v>1.2059200000006966E-3</c:v>
                </c:pt>
                <c:pt idx="60297">
                  <c:v>1.2059400000006967E-3</c:v>
                </c:pt>
                <c:pt idx="60298">
                  <c:v>1.2059600000006968E-3</c:v>
                </c:pt>
                <c:pt idx="60299">
                  <c:v>1.2059800000006969E-3</c:v>
                </c:pt>
                <c:pt idx="60300">
                  <c:v>1.206000000000697E-3</c:v>
                </c:pt>
                <c:pt idx="60301">
                  <c:v>1.2060200000006971E-3</c:v>
                </c:pt>
                <c:pt idx="60302">
                  <c:v>1.2060400000006972E-3</c:v>
                </c:pt>
                <c:pt idx="60303">
                  <c:v>1.2060600000006973E-3</c:v>
                </c:pt>
                <c:pt idx="60304">
                  <c:v>1.2060800000006974E-3</c:v>
                </c:pt>
                <c:pt idx="60305">
                  <c:v>1.2061000000006975E-3</c:v>
                </c:pt>
                <c:pt idx="60306">
                  <c:v>1.2061200000006976E-3</c:v>
                </c:pt>
                <c:pt idx="60307">
                  <c:v>1.2061400000006977E-3</c:v>
                </c:pt>
                <c:pt idx="60308">
                  <c:v>1.2061600000006978E-3</c:v>
                </c:pt>
                <c:pt idx="60309">
                  <c:v>1.2061800000006978E-3</c:v>
                </c:pt>
                <c:pt idx="60310">
                  <c:v>1.2062000000006979E-3</c:v>
                </c:pt>
                <c:pt idx="60311">
                  <c:v>1.206220000000698E-3</c:v>
                </c:pt>
                <c:pt idx="60312">
                  <c:v>1.2062400000006981E-3</c:v>
                </c:pt>
                <c:pt idx="60313">
                  <c:v>1.2062600000006982E-3</c:v>
                </c:pt>
                <c:pt idx="60314">
                  <c:v>1.2062800000006983E-3</c:v>
                </c:pt>
                <c:pt idx="60315">
                  <c:v>1.2063000000006984E-3</c:v>
                </c:pt>
                <c:pt idx="60316">
                  <c:v>1.2063200000006985E-3</c:v>
                </c:pt>
                <c:pt idx="60317">
                  <c:v>1.2063400000006986E-3</c:v>
                </c:pt>
                <c:pt idx="60318">
                  <c:v>1.2063600000006987E-3</c:v>
                </c:pt>
                <c:pt idx="60319">
                  <c:v>1.2063800000006988E-3</c:v>
                </c:pt>
                <c:pt idx="60320">
                  <c:v>1.2064000000006989E-3</c:v>
                </c:pt>
                <c:pt idx="60321">
                  <c:v>1.206420000000699E-3</c:v>
                </c:pt>
                <c:pt idx="60322">
                  <c:v>1.2064400000006991E-3</c:v>
                </c:pt>
                <c:pt idx="60323">
                  <c:v>1.2064600000006992E-3</c:v>
                </c:pt>
                <c:pt idx="60324">
                  <c:v>1.2064800000006993E-3</c:v>
                </c:pt>
                <c:pt idx="60325">
                  <c:v>1.2065000000006994E-3</c:v>
                </c:pt>
                <c:pt idx="60326">
                  <c:v>1.2065200000006995E-3</c:v>
                </c:pt>
                <c:pt idx="60327">
                  <c:v>1.2065400000006996E-3</c:v>
                </c:pt>
                <c:pt idx="60328">
                  <c:v>1.2065600000006997E-3</c:v>
                </c:pt>
                <c:pt idx="60329">
                  <c:v>1.2065800000006998E-3</c:v>
                </c:pt>
                <c:pt idx="60330">
                  <c:v>1.2066000000006999E-3</c:v>
                </c:pt>
                <c:pt idx="60331">
                  <c:v>1.2066200000007E-3</c:v>
                </c:pt>
                <c:pt idx="60332">
                  <c:v>1.2066400000007001E-3</c:v>
                </c:pt>
                <c:pt idx="60333">
                  <c:v>1.2066600000007002E-3</c:v>
                </c:pt>
                <c:pt idx="60334">
                  <c:v>1.2066800000007003E-3</c:v>
                </c:pt>
                <c:pt idx="60335">
                  <c:v>1.2067000000007004E-3</c:v>
                </c:pt>
                <c:pt idx="60336">
                  <c:v>1.2067200000007005E-3</c:v>
                </c:pt>
                <c:pt idx="60337">
                  <c:v>1.2067400000007006E-3</c:v>
                </c:pt>
                <c:pt idx="60338">
                  <c:v>1.2067600000007007E-3</c:v>
                </c:pt>
                <c:pt idx="60339">
                  <c:v>1.2067800000007008E-3</c:v>
                </c:pt>
                <c:pt idx="60340">
                  <c:v>1.2068000000007009E-3</c:v>
                </c:pt>
                <c:pt idx="60341">
                  <c:v>1.206820000000701E-3</c:v>
                </c:pt>
                <c:pt idx="60342">
                  <c:v>1.2068400000007011E-3</c:v>
                </c:pt>
                <c:pt idx="60343">
                  <c:v>1.2068600000007012E-3</c:v>
                </c:pt>
                <c:pt idx="60344">
                  <c:v>1.2068800000007013E-3</c:v>
                </c:pt>
                <c:pt idx="60345">
                  <c:v>1.2069000000007014E-3</c:v>
                </c:pt>
                <c:pt idx="60346">
                  <c:v>1.2069200000007015E-3</c:v>
                </c:pt>
                <c:pt idx="60347">
                  <c:v>1.2069400000007016E-3</c:v>
                </c:pt>
                <c:pt idx="60348">
                  <c:v>1.2069600000007017E-3</c:v>
                </c:pt>
                <c:pt idx="60349">
                  <c:v>1.2069800000007018E-3</c:v>
                </c:pt>
                <c:pt idx="60350">
                  <c:v>1.2070000000007019E-3</c:v>
                </c:pt>
                <c:pt idx="60351">
                  <c:v>1.207020000000702E-3</c:v>
                </c:pt>
                <c:pt idx="60352">
                  <c:v>1.2070400000007021E-3</c:v>
                </c:pt>
                <c:pt idx="60353">
                  <c:v>1.2070600000007022E-3</c:v>
                </c:pt>
                <c:pt idx="60354">
                  <c:v>1.2070800000007023E-3</c:v>
                </c:pt>
                <c:pt idx="60355">
                  <c:v>1.2071000000007024E-3</c:v>
                </c:pt>
                <c:pt idx="60356">
                  <c:v>1.2071200000007025E-3</c:v>
                </c:pt>
                <c:pt idx="60357">
                  <c:v>1.2071400000007026E-3</c:v>
                </c:pt>
                <c:pt idx="60358">
                  <c:v>1.2071600000007027E-3</c:v>
                </c:pt>
                <c:pt idx="60359">
                  <c:v>1.2071800000007028E-3</c:v>
                </c:pt>
                <c:pt idx="60360">
                  <c:v>1.2072000000007028E-3</c:v>
                </c:pt>
                <c:pt idx="60361">
                  <c:v>1.2072200000007029E-3</c:v>
                </c:pt>
                <c:pt idx="60362">
                  <c:v>1.207240000000703E-3</c:v>
                </c:pt>
                <c:pt idx="60363">
                  <c:v>1.2072600000007031E-3</c:v>
                </c:pt>
                <c:pt idx="60364">
                  <c:v>1.2072800000007032E-3</c:v>
                </c:pt>
                <c:pt idx="60365">
                  <c:v>1.2073000000007033E-3</c:v>
                </c:pt>
                <c:pt idx="60366">
                  <c:v>1.2073200000007034E-3</c:v>
                </c:pt>
                <c:pt idx="60367">
                  <c:v>1.2073400000007035E-3</c:v>
                </c:pt>
                <c:pt idx="60368">
                  <c:v>1.2073600000007036E-3</c:v>
                </c:pt>
                <c:pt idx="60369">
                  <c:v>1.2073800000007037E-3</c:v>
                </c:pt>
                <c:pt idx="60370">
                  <c:v>1.2074000000007038E-3</c:v>
                </c:pt>
                <c:pt idx="60371">
                  <c:v>1.2074200000007039E-3</c:v>
                </c:pt>
                <c:pt idx="60372">
                  <c:v>1.207440000000704E-3</c:v>
                </c:pt>
                <c:pt idx="60373">
                  <c:v>1.2074600000007041E-3</c:v>
                </c:pt>
                <c:pt idx="60374">
                  <c:v>1.2074800000007042E-3</c:v>
                </c:pt>
                <c:pt idx="60375">
                  <c:v>1.2075000000007043E-3</c:v>
                </c:pt>
                <c:pt idx="60376">
                  <c:v>1.2075200000007044E-3</c:v>
                </c:pt>
                <c:pt idx="60377">
                  <c:v>1.2075400000007045E-3</c:v>
                </c:pt>
                <c:pt idx="60378">
                  <c:v>1.2075600000007046E-3</c:v>
                </c:pt>
                <c:pt idx="60379">
                  <c:v>1.2075800000007047E-3</c:v>
                </c:pt>
                <c:pt idx="60380">
                  <c:v>1.2076000000007048E-3</c:v>
                </c:pt>
                <c:pt idx="60381">
                  <c:v>1.2076200000007049E-3</c:v>
                </c:pt>
                <c:pt idx="60382">
                  <c:v>1.207640000000705E-3</c:v>
                </c:pt>
                <c:pt idx="60383">
                  <c:v>1.2076600000007051E-3</c:v>
                </c:pt>
                <c:pt idx="60384">
                  <c:v>1.2076800000007052E-3</c:v>
                </c:pt>
                <c:pt idx="60385">
                  <c:v>1.2077000000007053E-3</c:v>
                </c:pt>
                <c:pt idx="60386">
                  <c:v>1.2077200000007054E-3</c:v>
                </c:pt>
                <c:pt idx="60387">
                  <c:v>1.2077400000007055E-3</c:v>
                </c:pt>
                <c:pt idx="60388">
                  <c:v>1.2077600000007056E-3</c:v>
                </c:pt>
                <c:pt idx="60389">
                  <c:v>1.2077800000007057E-3</c:v>
                </c:pt>
                <c:pt idx="60390">
                  <c:v>1.2078000000007058E-3</c:v>
                </c:pt>
                <c:pt idx="60391">
                  <c:v>1.2078200000007059E-3</c:v>
                </c:pt>
                <c:pt idx="60392">
                  <c:v>1.207840000000706E-3</c:v>
                </c:pt>
                <c:pt idx="60393">
                  <c:v>1.2078600000007061E-3</c:v>
                </c:pt>
                <c:pt idx="60394">
                  <c:v>1.2078800000007062E-3</c:v>
                </c:pt>
                <c:pt idx="60395">
                  <c:v>1.2079000000007063E-3</c:v>
                </c:pt>
                <c:pt idx="60396">
                  <c:v>1.2079200000007064E-3</c:v>
                </c:pt>
                <c:pt idx="60397">
                  <c:v>1.2079400000007065E-3</c:v>
                </c:pt>
                <c:pt idx="60398">
                  <c:v>1.2079600000007066E-3</c:v>
                </c:pt>
                <c:pt idx="60399">
                  <c:v>1.2079800000007067E-3</c:v>
                </c:pt>
                <c:pt idx="60400">
                  <c:v>1.2080000000007068E-3</c:v>
                </c:pt>
                <c:pt idx="60401">
                  <c:v>1.2080200000007069E-3</c:v>
                </c:pt>
                <c:pt idx="60402">
                  <c:v>1.208040000000707E-3</c:v>
                </c:pt>
                <c:pt idx="60403">
                  <c:v>1.2080600000007071E-3</c:v>
                </c:pt>
                <c:pt idx="60404">
                  <c:v>1.2080800000007072E-3</c:v>
                </c:pt>
                <c:pt idx="60405">
                  <c:v>1.2081000000007073E-3</c:v>
                </c:pt>
                <c:pt idx="60406">
                  <c:v>1.2081200000007074E-3</c:v>
                </c:pt>
                <c:pt idx="60407">
                  <c:v>1.2081400000007075E-3</c:v>
                </c:pt>
                <c:pt idx="60408">
                  <c:v>1.2081600000007076E-3</c:v>
                </c:pt>
                <c:pt idx="60409">
                  <c:v>1.2081800000007077E-3</c:v>
                </c:pt>
                <c:pt idx="60410">
                  <c:v>1.2082000000007078E-3</c:v>
                </c:pt>
                <c:pt idx="60411">
                  <c:v>1.2082200000007079E-3</c:v>
                </c:pt>
                <c:pt idx="60412">
                  <c:v>1.2082400000007079E-3</c:v>
                </c:pt>
                <c:pt idx="60413">
                  <c:v>1.208260000000708E-3</c:v>
                </c:pt>
                <c:pt idx="60414">
                  <c:v>1.2082800000007081E-3</c:v>
                </c:pt>
                <c:pt idx="60415">
                  <c:v>1.2083000000007082E-3</c:v>
                </c:pt>
                <c:pt idx="60416">
                  <c:v>1.2083200000007083E-3</c:v>
                </c:pt>
                <c:pt idx="60417">
                  <c:v>1.2083400000007084E-3</c:v>
                </c:pt>
                <c:pt idx="60418">
                  <c:v>1.2083600000007085E-3</c:v>
                </c:pt>
                <c:pt idx="60419">
                  <c:v>1.2083800000007086E-3</c:v>
                </c:pt>
                <c:pt idx="60420">
                  <c:v>1.2084000000007087E-3</c:v>
                </c:pt>
                <c:pt idx="60421">
                  <c:v>1.2084200000007088E-3</c:v>
                </c:pt>
                <c:pt idx="60422">
                  <c:v>1.2084400000007089E-3</c:v>
                </c:pt>
                <c:pt idx="60423">
                  <c:v>1.208460000000709E-3</c:v>
                </c:pt>
                <c:pt idx="60424">
                  <c:v>1.2084800000007091E-3</c:v>
                </c:pt>
                <c:pt idx="60425">
                  <c:v>1.2085000000007092E-3</c:v>
                </c:pt>
                <c:pt idx="60426">
                  <c:v>1.2085200000007093E-3</c:v>
                </c:pt>
                <c:pt idx="60427">
                  <c:v>1.2085400000007094E-3</c:v>
                </c:pt>
                <c:pt idx="60428">
                  <c:v>1.2085600000007095E-3</c:v>
                </c:pt>
                <c:pt idx="60429">
                  <c:v>1.2085800000007096E-3</c:v>
                </c:pt>
                <c:pt idx="60430">
                  <c:v>1.2086000000007097E-3</c:v>
                </c:pt>
                <c:pt idx="60431">
                  <c:v>1.2086200000007098E-3</c:v>
                </c:pt>
                <c:pt idx="60432">
                  <c:v>1.2086400000007099E-3</c:v>
                </c:pt>
                <c:pt idx="60433">
                  <c:v>1.20866000000071E-3</c:v>
                </c:pt>
                <c:pt idx="60434">
                  <c:v>1.2086800000007101E-3</c:v>
                </c:pt>
                <c:pt idx="60435">
                  <c:v>1.2087000000007102E-3</c:v>
                </c:pt>
                <c:pt idx="60436">
                  <c:v>1.2087200000007103E-3</c:v>
                </c:pt>
                <c:pt idx="60437">
                  <c:v>1.2087400000007104E-3</c:v>
                </c:pt>
                <c:pt idx="60438">
                  <c:v>1.2087600000007105E-3</c:v>
                </c:pt>
                <c:pt idx="60439">
                  <c:v>1.2087800000007106E-3</c:v>
                </c:pt>
                <c:pt idx="60440">
                  <c:v>1.2088000000007107E-3</c:v>
                </c:pt>
                <c:pt idx="60441">
                  <c:v>1.2088200000007108E-3</c:v>
                </c:pt>
                <c:pt idx="60442">
                  <c:v>1.2088400000007109E-3</c:v>
                </c:pt>
                <c:pt idx="60443">
                  <c:v>1.208860000000711E-3</c:v>
                </c:pt>
                <c:pt idx="60444">
                  <c:v>1.2088800000007111E-3</c:v>
                </c:pt>
                <c:pt idx="60445">
                  <c:v>1.2089000000007112E-3</c:v>
                </c:pt>
                <c:pt idx="60446">
                  <c:v>1.2089200000007113E-3</c:v>
                </c:pt>
                <c:pt idx="60447">
                  <c:v>1.2089400000007114E-3</c:v>
                </c:pt>
                <c:pt idx="60448">
                  <c:v>1.2089600000007115E-3</c:v>
                </c:pt>
                <c:pt idx="60449">
                  <c:v>1.2089800000007116E-3</c:v>
                </c:pt>
                <c:pt idx="60450">
                  <c:v>1.2090000000007117E-3</c:v>
                </c:pt>
                <c:pt idx="60451">
                  <c:v>1.2090200000007118E-3</c:v>
                </c:pt>
                <c:pt idx="60452">
                  <c:v>1.2090400000007119E-3</c:v>
                </c:pt>
                <c:pt idx="60453">
                  <c:v>1.209060000000712E-3</c:v>
                </c:pt>
                <c:pt idx="60454">
                  <c:v>1.2090800000007121E-3</c:v>
                </c:pt>
                <c:pt idx="60455">
                  <c:v>1.2091000000007122E-3</c:v>
                </c:pt>
                <c:pt idx="60456">
                  <c:v>1.2091200000007123E-3</c:v>
                </c:pt>
                <c:pt idx="60457">
                  <c:v>1.2091400000007124E-3</c:v>
                </c:pt>
                <c:pt idx="60458">
                  <c:v>1.2091600000007125E-3</c:v>
                </c:pt>
                <c:pt idx="60459">
                  <c:v>1.2091800000007126E-3</c:v>
                </c:pt>
                <c:pt idx="60460">
                  <c:v>1.2092000000007127E-3</c:v>
                </c:pt>
                <c:pt idx="60461">
                  <c:v>1.2092200000007128E-3</c:v>
                </c:pt>
                <c:pt idx="60462">
                  <c:v>1.2092400000007129E-3</c:v>
                </c:pt>
                <c:pt idx="60463">
                  <c:v>1.209260000000713E-3</c:v>
                </c:pt>
                <c:pt idx="60464">
                  <c:v>1.209280000000713E-3</c:v>
                </c:pt>
                <c:pt idx="60465">
                  <c:v>1.2093000000007131E-3</c:v>
                </c:pt>
                <c:pt idx="60466">
                  <c:v>1.2093200000007132E-3</c:v>
                </c:pt>
                <c:pt idx="60467">
                  <c:v>1.2093400000007133E-3</c:v>
                </c:pt>
                <c:pt idx="60468">
                  <c:v>1.2093600000007134E-3</c:v>
                </c:pt>
                <c:pt idx="60469">
                  <c:v>1.2093800000007135E-3</c:v>
                </c:pt>
                <c:pt idx="60470">
                  <c:v>1.2094000000007136E-3</c:v>
                </c:pt>
                <c:pt idx="60471">
                  <c:v>1.2094200000007137E-3</c:v>
                </c:pt>
                <c:pt idx="60472">
                  <c:v>1.2094400000007138E-3</c:v>
                </c:pt>
                <c:pt idx="60473">
                  <c:v>1.2094600000007139E-3</c:v>
                </c:pt>
                <c:pt idx="60474">
                  <c:v>1.209480000000714E-3</c:v>
                </c:pt>
                <c:pt idx="60475">
                  <c:v>1.2095000000007141E-3</c:v>
                </c:pt>
                <c:pt idx="60476">
                  <c:v>1.2095200000007142E-3</c:v>
                </c:pt>
                <c:pt idx="60477">
                  <c:v>1.2095400000007143E-3</c:v>
                </c:pt>
                <c:pt idx="60478">
                  <c:v>1.2095600000007144E-3</c:v>
                </c:pt>
                <c:pt idx="60479">
                  <c:v>1.2095800000007145E-3</c:v>
                </c:pt>
                <c:pt idx="60480">
                  <c:v>1.2096000000007146E-3</c:v>
                </c:pt>
                <c:pt idx="60481">
                  <c:v>1.2096200000007147E-3</c:v>
                </c:pt>
                <c:pt idx="60482">
                  <c:v>1.2096400000007148E-3</c:v>
                </c:pt>
                <c:pt idx="60483">
                  <c:v>1.2096600000007149E-3</c:v>
                </c:pt>
                <c:pt idx="60484">
                  <c:v>1.209680000000715E-3</c:v>
                </c:pt>
                <c:pt idx="60485">
                  <c:v>1.2097000000007151E-3</c:v>
                </c:pt>
                <c:pt idx="60486">
                  <c:v>1.2097200000007152E-3</c:v>
                </c:pt>
                <c:pt idx="60487">
                  <c:v>1.2097400000007153E-3</c:v>
                </c:pt>
                <c:pt idx="60488">
                  <c:v>1.2097600000007154E-3</c:v>
                </c:pt>
                <c:pt idx="60489">
                  <c:v>1.2097800000007155E-3</c:v>
                </c:pt>
                <c:pt idx="60490">
                  <c:v>1.2098000000007156E-3</c:v>
                </c:pt>
                <c:pt idx="60491">
                  <c:v>1.2098200000007157E-3</c:v>
                </c:pt>
                <c:pt idx="60492">
                  <c:v>1.2098400000007158E-3</c:v>
                </c:pt>
                <c:pt idx="60493">
                  <c:v>1.2098600000007159E-3</c:v>
                </c:pt>
                <c:pt idx="60494">
                  <c:v>1.209880000000716E-3</c:v>
                </c:pt>
                <c:pt idx="60495">
                  <c:v>1.2099000000007161E-3</c:v>
                </c:pt>
                <c:pt idx="60496">
                  <c:v>1.2099200000007162E-3</c:v>
                </c:pt>
                <c:pt idx="60497">
                  <c:v>1.2099400000007163E-3</c:v>
                </c:pt>
                <c:pt idx="60498">
                  <c:v>1.2099600000007164E-3</c:v>
                </c:pt>
                <c:pt idx="60499">
                  <c:v>1.2099800000007165E-3</c:v>
                </c:pt>
                <c:pt idx="60500">
                  <c:v>1.2100000000007166E-3</c:v>
                </c:pt>
                <c:pt idx="60501">
                  <c:v>1.2100200000007167E-3</c:v>
                </c:pt>
                <c:pt idx="60502">
                  <c:v>1.2100400000007168E-3</c:v>
                </c:pt>
                <c:pt idx="60503">
                  <c:v>1.2100600000007169E-3</c:v>
                </c:pt>
                <c:pt idx="60504">
                  <c:v>1.210080000000717E-3</c:v>
                </c:pt>
                <c:pt idx="60505">
                  <c:v>1.2101000000007171E-3</c:v>
                </c:pt>
                <c:pt idx="60506">
                  <c:v>1.2101200000007172E-3</c:v>
                </c:pt>
                <c:pt idx="60507">
                  <c:v>1.2101400000007173E-3</c:v>
                </c:pt>
                <c:pt idx="60508">
                  <c:v>1.2101600000007174E-3</c:v>
                </c:pt>
                <c:pt idx="60509">
                  <c:v>1.2101800000007175E-3</c:v>
                </c:pt>
                <c:pt idx="60510">
                  <c:v>1.2102000000007176E-3</c:v>
                </c:pt>
                <c:pt idx="60511">
                  <c:v>1.2102200000007177E-3</c:v>
                </c:pt>
                <c:pt idx="60512">
                  <c:v>1.2102400000007178E-3</c:v>
                </c:pt>
                <c:pt idx="60513">
                  <c:v>1.2102600000007179E-3</c:v>
                </c:pt>
                <c:pt idx="60514">
                  <c:v>1.210280000000718E-3</c:v>
                </c:pt>
                <c:pt idx="60515">
                  <c:v>1.210300000000718E-3</c:v>
                </c:pt>
                <c:pt idx="60516">
                  <c:v>1.2103200000007181E-3</c:v>
                </c:pt>
                <c:pt idx="60517">
                  <c:v>1.2103400000007182E-3</c:v>
                </c:pt>
                <c:pt idx="60518">
                  <c:v>1.2103600000007183E-3</c:v>
                </c:pt>
                <c:pt idx="60519">
                  <c:v>1.2103800000007184E-3</c:v>
                </c:pt>
                <c:pt idx="60520">
                  <c:v>1.2104000000007185E-3</c:v>
                </c:pt>
                <c:pt idx="60521">
                  <c:v>1.2104200000007186E-3</c:v>
                </c:pt>
                <c:pt idx="60522">
                  <c:v>1.2104400000007187E-3</c:v>
                </c:pt>
                <c:pt idx="60523">
                  <c:v>1.2104600000007188E-3</c:v>
                </c:pt>
                <c:pt idx="60524">
                  <c:v>1.2104800000007189E-3</c:v>
                </c:pt>
                <c:pt idx="60525">
                  <c:v>1.210500000000719E-3</c:v>
                </c:pt>
                <c:pt idx="60526">
                  <c:v>1.2105200000007191E-3</c:v>
                </c:pt>
                <c:pt idx="60527">
                  <c:v>1.2105400000007192E-3</c:v>
                </c:pt>
                <c:pt idx="60528">
                  <c:v>1.2105600000007193E-3</c:v>
                </c:pt>
                <c:pt idx="60529">
                  <c:v>1.2105800000007194E-3</c:v>
                </c:pt>
                <c:pt idx="60530">
                  <c:v>1.2106000000007195E-3</c:v>
                </c:pt>
                <c:pt idx="60531">
                  <c:v>1.2106200000007196E-3</c:v>
                </c:pt>
                <c:pt idx="60532">
                  <c:v>1.2106400000007197E-3</c:v>
                </c:pt>
                <c:pt idx="60533">
                  <c:v>1.2106600000007198E-3</c:v>
                </c:pt>
                <c:pt idx="60534">
                  <c:v>1.2106800000007199E-3</c:v>
                </c:pt>
                <c:pt idx="60535">
                  <c:v>1.21070000000072E-3</c:v>
                </c:pt>
                <c:pt idx="60536">
                  <c:v>1.2107200000007201E-3</c:v>
                </c:pt>
                <c:pt idx="60537">
                  <c:v>1.2107400000007202E-3</c:v>
                </c:pt>
                <c:pt idx="60538">
                  <c:v>1.2107600000007203E-3</c:v>
                </c:pt>
                <c:pt idx="60539">
                  <c:v>1.2107800000007204E-3</c:v>
                </c:pt>
                <c:pt idx="60540">
                  <c:v>1.2108000000007205E-3</c:v>
                </c:pt>
                <c:pt idx="60541">
                  <c:v>1.2108200000007206E-3</c:v>
                </c:pt>
                <c:pt idx="60542">
                  <c:v>1.2108400000007207E-3</c:v>
                </c:pt>
                <c:pt idx="60543">
                  <c:v>1.2108600000007208E-3</c:v>
                </c:pt>
                <c:pt idx="60544">
                  <c:v>1.2108800000007209E-3</c:v>
                </c:pt>
                <c:pt idx="60545">
                  <c:v>1.210900000000721E-3</c:v>
                </c:pt>
                <c:pt idx="60546">
                  <c:v>1.2109200000007211E-3</c:v>
                </c:pt>
                <c:pt idx="60547">
                  <c:v>1.2109400000007212E-3</c:v>
                </c:pt>
                <c:pt idx="60548">
                  <c:v>1.2109600000007213E-3</c:v>
                </c:pt>
                <c:pt idx="60549">
                  <c:v>1.2109800000007214E-3</c:v>
                </c:pt>
                <c:pt idx="60550">
                  <c:v>1.2110000000007215E-3</c:v>
                </c:pt>
                <c:pt idx="60551">
                  <c:v>1.2110200000007216E-3</c:v>
                </c:pt>
                <c:pt idx="60552">
                  <c:v>1.2110400000007217E-3</c:v>
                </c:pt>
                <c:pt idx="60553">
                  <c:v>1.2110600000007218E-3</c:v>
                </c:pt>
                <c:pt idx="60554">
                  <c:v>1.2110800000007219E-3</c:v>
                </c:pt>
                <c:pt idx="60555">
                  <c:v>1.211100000000722E-3</c:v>
                </c:pt>
                <c:pt idx="60556">
                  <c:v>1.2111200000007221E-3</c:v>
                </c:pt>
                <c:pt idx="60557">
                  <c:v>1.2111400000007222E-3</c:v>
                </c:pt>
                <c:pt idx="60558">
                  <c:v>1.2111600000007223E-3</c:v>
                </c:pt>
                <c:pt idx="60559">
                  <c:v>1.2111800000007224E-3</c:v>
                </c:pt>
                <c:pt idx="60560">
                  <c:v>1.2112000000007225E-3</c:v>
                </c:pt>
                <c:pt idx="60561">
                  <c:v>1.2112200000007226E-3</c:v>
                </c:pt>
                <c:pt idx="60562">
                  <c:v>1.2112400000007227E-3</c:v>
                </c:pt>
                <c:pt idx="60563">
                  <c:v>1.2112600000007228E-3</c:v>
                </c:pt>
                <c:pt idx="60564">
                  <c:v>1.2112800000007229E-3</c:v>
                </c:pt>
                <c:pt idx="60565">
                  <c:v>1.211300000000723E-3</c:v>
                </c:pt>
                <c:pt idx="60566">
                  <c:v>1.2113200000007231E-3</c:v>
                </c:pt>
                <c:pt idx="60567">
                  <c:v>1.2113400000007231E-3</c:v>
                </c:pt>
                <c:pt idx="60568">
                  <c:v>1.2113600000007232E-3</c:v>
                </c:pt>
                <c:pt idx="60569">
                  <c:v>1.2113800000007233E-3</c:v>
                </c:pt>
                <c:pt idx="60570">
                  <c:v>1.2114000000007234E-3</c:v>
                </c:pt>
                <c:pt idx="60571">
                  <c:v>1.2114200000007235E-3</c:v>
                </c:pt>
                <c:pt idx="60572">
                  <c:v>1.2114400000007236E-3</c:v>
                </c:pt>
                <c:pt idx="60573">
                  <c:v>1.2114600000007237E-3</c:v>
                </c:pt>
                <c:pt idx="60574">
                  <c:v>1.2114800000007238E-3</c:v>
                </c:pt>
                <c:pt idx="60575">
                  <c:v>1.2115000000007239E-3</c:v>
                </c:pt>
                <c:pt idx="60576">
                  <c:v>1.211520000000724E-3</c:v>
                </c:pt>
                <c:pt idx="60577">
                  <c:v>1.2115400000007241E-3</c:v>
                </c:pt>
                <c:pt idx="60578">
                  <c:v>1.2115600000007242E-3</c:v>
                </c:pt>
                <c:pt idx="60579">
                  <c:v>1.2115800000007243E-3</c:v>
                </c:pt>
                <c:pt idx="60580">
                  <c:v>1.2116000000007244E-3</c:v>
                </c:pt>
                <c:pt idx="60581">
                  <c:v>1.2116200000007245E-3</c:v>
                </c:pt>
                <c:pt idx="60582">
                  <c:v>1.2116400000007246E-3</c:v>
                </c:pt>
                <c:pt idx="60583">
                  <c:v>1.2116600000007247E-3</c:v>
                </c:pt>
                <c:pt idx="60584">
                  <c:v>1.2116800000007248E-3</c:v>
                </c:pt>
                <c:pt idx="60585">
                  <c:v>1.2117000000007249E-3</c:v>
                </c:pt>
                <c:pt idx="60586">
                  <c:v>1.211720000000725E-3</c:v>
                </c:pt>
                <c:pt idx="60587">
                  <c:v>1.2117400000007251E-3</c:v>
                </c:pt>
                <c:pt idx="60588">
                  <c:v>1.2117600000007252E-3</c:v>
                </c:pt>
                <c:pt idx="60589">
                  <c:v>1.2117800000007253E-3</c:v>
                </c:pt>
                <c:pt idx="60590">
                  <c:v>1.2118000000007254E-3</c:v>
                </c:pt>
                <c:pt idx="60591">
                  <c:v>1.2118200000007255E-3</c:v>
                </c:pt>
                <c:pt idx="60592">
                  <c:v>1.2118400000007256E-3</c:v>
                </c:pt>
                <c:pt idx="60593">
                  <c:v>1.2118600000007257E-3</c:v>
                </c:pt>
                <c:pt idx="60594">
                  <c:v>1.2118800000007258E-3</c:v>
                </c:pt>
                <c:pt idx="60595">
                  <c:v>1.2119000000007259E-3</c:v>
                </c:pt>
                <c:pt idx="60596">
                  <c:v>1.211920000000726E-3</c:v>
                </c:pt>
                <c:pt idx="60597">
                  <c:v>1.2119400000007261E-3</c:v>
                </c:pt>
                <c:pt idx="60598">
                  <c:v>1.2119600000007262E-3</c:v>
                </c:pt>
                <c:pt idx="60599">
                  <c:v>1.2119800000007263E-3</c:v>
                </c:pt>
                <c:pt idx="60600">
                  <c:v>1.2120000000007264E-3</c:v>
                </c:pt>
                <c:pt idx="60601">
                  <c:v>1.2120200000007265E-3</c:v>
                </c:pt>
                <c:pt idx="60602">
                  <c:v>1.2120400000007266E-3</c:v>
                </c:pt>
                <c:pt idx="60603">
                  <c:v>1.2120600000007267E-3</c:v>
                </c:pt>
                <c:pt idx="60604">
                  <c:v>1.2120800000007268E-3</c:v>
                </c:pt>
                <c:pt idx="60605">
                  <c:v>1.2121000000007269E-3</c:v>
                </c:pt>
                <c:pt idx="60606">
                  <c:v>1.212120000000727E-3</c:v>
                </c:pt>
                <c:pt idx="60607">
                  <c:v>1.2121400000007271E-3</c:v>
                </c:pt>
                <c:pt idx="60608">
                  <c:v>1.2121600000007272E-3</c:v>
                </c:pt>
                <c:pt idx="60609">
                  <c:v>1.2121800000007273E-3</c:v>
                </c:pt>
                <c:pt idx="60610">
                  <c:v>1.2122000000007274E-3</c:v>
                </c:pt>
                <c:pt idx="60611">
                  <c:v>1.2122200000007275E-3</c:v>
                </c:pt>
                <c:pt idx="60612">
                  <c:v>1.2122400000007276E-3</c:v>
                </c:pt>
                <c:pt idx="60613">
                  <c:v>1.2122600000007277E-3</c:v>
                </c:pt>
                <c:pt idx="60614">
                  <c:v>1.2122800000007278E-3</c:v>
                </c:pt>
                <c:pt idx="60615">
                  <c:v>1.2123000000007279E-3</c:v>
                </c:pt>
                <c:pt idx="60616">
                  <c:v>1.212320000000728E-3</c:v>
                </c:pt>
                <c:pt idx="60617">
                  <c:v>1.2123400000007281E-3</c:v>
                </c:pt>
                <c:pt idx="60618">
                  <c:v>1.2123600000007282E-3</c:v>
                </c:pt>
                <c:pt idx="60619">
                  <c:v>1.2123800000007282E-3</c:v>
                </c:pt>
                <c:pt idx="60620">
                  <c:v>1.2124000000007283E-3</c:v>
                </c:pt>
                <c:pt idx="60621">
                  <c:v>1.2124200000007284E-3</c:v>
                </c:pt>
                <c:pt idx="60622">
                  <c:v>1.2124400000007285E-3</c:v>
                </c:pt>
                <c:pt idx="60623">
                  <c:v>1.2124600000007286E-3</c:v>
                </c:pt>
                <c:pt idx="60624">
                  <c:v>1.2124800000007287E-3</c:v>
                </c:pt>
                <c:pt idx="60625">
                  <c:v>1.2125000000007288E-3</c:v>
                </c:pt>
                <c:pt idx="60626">
                  <c:v>1.2125200000007289E-3</c:v>
                </c:pt>
                <c:pt idx="60627">
                  <c:v>1.212540000000729E-3</c:v>
                </c:pt>
                <c:pt idx="60628">
                  <c:v>1.2125600000007291E-3</c:v>
                </c:pt>
                <c:pt idx="60629">
                  <c:v>1.2125800000007292E-3</c:v>
                </c:pt>
                <c:pt idx="60630">
                  <c:v>1.2126000000007293E-3</c:v>
                </c:pt>
                <c:pt idx="60631">
                  <c:v>1.2126200000007294E-3</c:v>
                </c:pt>
                <c:pt idx="60632">
                  <c:v>1.2126400000007295E-3</c:v>
                </c:pt>
                <c:pt idx="60633">
                  <c:v>1.2126600000007296E-3</c:v>
                </c:pt>
                <c:pt idx="60634">
                  <c:v>1.2126800000007297E-3</c:v>
                </c:pt>
                <c:pt idx="60635">
                  <c:v>1.2127000000007298E-3</c:v>
                </c:pt>
                <c:pt idx="60636">
                  <c:v>1.2127200000007299E-3</c:v>
                </c:pt>
                <c:pt idx="60637">
                  <c:v>1.21274000000073E-3</c:v>
                </c:pt>
                <c:pt idx="60638">
                  <c:v>1.2127600000007301E-3</c:v>
                </c:pt>
                <c:pt idx="60639">
                  <c:v>1.2127800000007302E-3</c:v>
                </c:pt>
                <c:pt idx="60640">
                  <c:v>1.2128000000007303E-3</c:v>
                </c:pt>
                <c:pt idx="60641">
                  <c:v>1.2128200000007304E-3</c:v>
                </c:pt>
                <c:pt idx="60642">
                  <c:v>1.2128400000007305E-3</c:v>
                </c:pt>
                <c:pt idx="60643">
                  <c:v>1.2128600000007306E-3</c:v>
                </c:pt>
                <c:pt idx="60644">
                  <c:v>1.2128800000007307E-3</c:v>
                </c:pt>
                <c:pt idx="60645">
                  <c:v>1.2129000000007308E-3</c:v>
                </c:pt>
                <c:pt idx="60646">
                  <c:v>1.2129200000007309E-3</c:v>
                </c:pt>
                <c:pt idx="60647">
                  <c:v>1.212940000000731E-3</c:v>
                </c:pt>
                <c:pt idx="60648">
                  <c:v>1.2129600000007311E-3</c:v>
                </c:pt>
                <c:pt idx="60649">
                  <c:v>1.2129800000007312E-3</c:v>
                </c:pt>
                <c:pt idx="60650">
                  <c:v>1.2130000000007313E-3</c:v>
                </c:pt>
                <c:pt idx="60651">
                  <c:v>1.2130200000007314E-3</c:v>
                </c:pt>
                <c:pt idx="60652">
                  <c:v>1.2130400000007315E-3</c:v>
                </c:pt>
                <c:pt idx="60653">
                  <c:v>1.2130600000007316E-3</c:v>
                </c:pt>
                <c:pt idx="60654">
                  <c:v>1.2130800000007317E-3</c:v>
                </c:pt>
                <c:pt idx="60655">
                  <c:v>1.2131000000007318E-3</c:v>
                </c:pt>
                <c:pt idx="60656">
                  <c:v>1.2131200000007319E-3</c:v>
                </c:pt>
                <c:pt idx="60657">
                  <c:v>1.213140000000732E-3</c:v>
                </c:pt>
                <c:pt idx="60658">
                  <c:v>1.2131600000007321E-3</c:v>
                </c:pt>
                <c:pt idx="60659">
                  <c:v>1.2131800000007322E-3</c:v>
                </c:pt>
                <c:pt idx="60660">
                  <c:v>1.2132000000007323E-3</c:v>
                </c:pt>
                <c:pt idx="60661">
                  <c:v>1.2132200000007324E-3</c:v>
                </c:pt>
                <c:pt idx="60662">
                  <c:v>1.2132400000007325E-3</c:v>
                </c:pt>
                <c:pt idx="60663">
                  <c:v>1.2132600000007326E-3</c:v>
                </c:pt>
                <c:pt idx="60664">
                  <c:v>1.2132800000007327E-3</c:v>
                </c:pt>
                <c:pt idx="60665">
                  <c:v>1.2133000000007328E-3</c:v>
                </c:pt>
                <c:pt idx="60666">
                  <c:v>1.2133200000007329E-3</c:v>
                </c:pt>
                <c:pt idx="60667">
                  <c:v>1.213340000000733E-3</c:v>
                </c:pt>
                <c:pt idx="60668">
                  <c:v>1.2133600000007331E-3</c:v>
                </c:pt>
                <c:pt idx="60669">
                  <c:v>1.2133800000007332E-3</c:v>
                </c:pt>
                <c:pt idx="60670">
                  <c:v>1.2134000000007332E-3</c:v>
                </c:pt>
                <c:pt idx="60671">
                  <c:v>1.2134200000007333E-3</c:v>
                </c:pt>
                <c:pt idx="60672">
                  <c:v>1.2134400000007334E-3</c:v>
                </c:pt>
                <c:pt idx="60673">
                  <c:v>1.2134600000007335E-3</c:v>
                </c:pt>
                <c:pt idx="60674">
                  <c:v>1.2134800000007336E-3</c:v>
                </c:pt>
                <c:pt idx="60675">
                  <c:v>1.2135000000007337E-3</c:v>
                </c:pt>
                <c:pt idx="60676">
                  <c:v>1.2135200000007338E-3</c:v>
                </c:pt>
                <c:pt idx="60677">
                  <c:v>1.2135400000007339E-3</c:v>
                </c:pt>
                <c:pt idx="60678">
                  <c:v>1.213560000000734E-3</c:v>
                </c:pt>
                <c:pt idx="60679">
                  <c:v>1.2135800000007341E-3</c:v>
                </c:pt>
                <c:pt idx="60680">
                  <c:v>1.2136000000007342E-3</c:v>
                </c:pt>
                <c:pt idx="60681">
                  <c:v>1.2136200000007343E-3</c:v>
                </c:pt>
                <c:pt idx="60682">
                  <c:v>1.2136400000007344E-3</c:v>
                </c:pt>
                <c:pt idx="60683">
                  <c:v>1.2136600000007345E-3</c:v>
                </c:pt>
                <c:pt idx="60684">
                  <c:v>1.2136800000007346E-3</c:v>
                </c:pt>
                <c:pt idx="60685">
                  <c:v>1.2137000000007347E-3</c:v>
                </c:pt>
                <c:pt idx="60686">
                  <c:v>1.2137200000007348E-3</c:v>
                </c:pt>
                <c:pt idx="60687">
                  <c:v>1.2137400000007349E-3</c:v>
                </c:pt>
                <c:pt idx="60688">
                  <c:v>1.213760000000735E-3</c:v>
                </c:pt>
                <c:pt idx="60689">
                  <c:v>1.2137800000007351E-3</c:v>
                </c:pt>
                <c:pt idx="60690">
                  <c:v>1.2138000000007352E-3</c:v>
                </c:pt>
                <c:pt idx="60691">
                  <c:v>1.2138200000007353E-3</c:v>
                </c:pt>
                <c:pt idx="60692">
                  <c:v>1.2138400000007354E-3</c:v>
                </c:pt>
                <c:pt idx="60693">
                  <c:v>1.2138600000007355E-3</c:v>
                </c:pt>
                <c:pt idx="60694">
                  <c:v>1.2138800000007356E-3</c:v>
                </c:pt>
                <c:pt idx="60695">
                  <c:v>1.2139000000007357E-3</c:v>
                </c:pt>
                <c:pt idx="60696">
                  <c:v>1.2139200000007358E-3</c:v>
                </c:pt>
                <c:pt idx="60697">
                  <c:v>1.2139400000007359E-3</c:v>
                </c:pt>
                <c:pt idx="60698">
                  <c:v>1.213960000000736E-3</c:v>
                </c:pt>
                <c:pt idx="60699">
                  <c:v>1.2139800000007361E-3</c:v>
                </c:pt>
                <c:pt idx="60700">
                  <c:v>1.2140000000007362E-3</c:v>
                </c:pt>
                <c:pt idx="60701">
                  <c:v>1.2140200000007363E-3</c:v>
                </c:pt>
                <c:pt idx="60702">
                  <c:v>1.2140400000007364E-3</c:v>
                </c:pt>
                <c:pt idx="60703">
                  <c:v>1.2140600000007365E-3</c:v>
                </c:pt>
                <c:pt idx="60704">
                  <c:v>1.2140800000007366E-3</c:v>
                </c:pt>
                <c:pt idx="60705">
                  <c:v>1.2141000000007367E-3</c:v>
                </c:pt>
                <c:pt idx="60706">
                  <c:v>1.2141200000007368E-3</c:v>
                </c:pt>
                <c:pt idx="60707">
                  <c:v>1.2141400000007369E-3</c:v>
                </c:pt>
                <c:pt idx="60708">
                  <c:v>1.214160000000737E-3</c:v>
                </c:pt>
                <c:pt idx="60709">
                  <c:v>1.2141800000007371E-3</c:v>
                </c:pt>
                <c:pt idx="60710">
                  <c:v>1.2142000000007372E-3</c:v>
                </c:pt>
                <c:pt idx="60711">
                  <c:v>1.2142200000007373E-3</c:v>
                </c:pt>
                <c:pt idx="60712">
                  <c:v>1.2142400000007374E-3</c:v>
                </c:pt>
                <c:pt idx="60713">
                  <c:v>1.2142600000007375E-3</c:v>
                </c:pt>
                <c:pt idx="60714">
                  <c:v>1.2142800000007376E-3</c:v>
                </c:pt>
                <c:pt idx="60715">
                  <c:v>1.2143000000007377E-3</c:v>
                </c:pt>
                <c:pt idx="60716">
                  <c:v>1.2143200000007378E-3</c:v>
                </c:pt>
                <c:pt idx="60717">
                  <c:v>1.2143400000007379E-3</c:v>
                </c:pt>
                <c:pt idx="60718">
                  <c:v>1.214360000000738E-3</c:v>
                </c:pt>
                <c:pt idx="60719">
                  <c:v>1.2143800000007381E-3</c:v>
                </c:pt>
                <c:pt idx="60720">
                  <c:v>1.2144000000007382E-3</c:v>
                </c:pt>
                <c:pt idx="60721">
                  <c:v>1.2144200000007383E-3</c:v>
                </c:pt>
                <c:pt idx="60722">
                  <c:v>1.2144400000007383E-3</c:v>
                </c:pt>
                <c:pt idx="60723">
                  <c:v>1.2144600000007384E-3</c:v>
                </c:pt>
                <c:pt idx="60724">
                  <c:v>1.2144800000007385E-3</c:v>
                </c:pt>
                <c:pt idx="60725">
                  <c:v>1.2145000000007386E-3</c:v>
                </c:pt>
                <c:pt idx="60726">
                  <c:v>1.2145200000007387E-3</c:v>
                </c:pt>
                <c:pt idx="60727">
                  <c:v>1.2145400000007388E-3</c:v>
                </c:pt>
                <c:pt idx="60728">
                  <c:v>1.2145600000007389E-3</c:v>
                </c:pt>
                <c:pt idx="60729">
                  <c:v>1.214580000000739E-3</c:v>
                </c:pt>
                <c:pt idx="60730">
                  <c:v>1.2146000000007391E-3</c:v>
                </c:pt>
                <c:pt idx="60731">
                  <c:v>1.2146200000007392E-3</c:v>
                </c:pt>
                <c:pt idx="60732">
                  <c:v>1.2146400000007393E-3</c:v>
                </c:pt>
                <c:pt idx="60733">
                  <c:v>1.2146600000007394E-3</c:v>
                </c:pt>
                <c:pt idx="60734">
                  <c:v>1.2146800000007395E-3</c:v>
                </c:pt>
                <c:pt idx="60735">
                  <c:v>1.2147000000007396E-3</c:v>
                </c:pt>
                <c:pt idx="60736">
                  <c:v>1.2147200000007397E-3</c:v>
                </c:pt>
                <c:pt idx="60737">
                  <c:v>1.2147400000007398E-3</c:v>
                </c:pt>
                <c:pt idx="60738">
                  <c:v>1.2147600000007399E-3</c:v>
                </c:pt>
                <c:pt idx="60739">
                  <c:v>1.21478000000074E-3</c:v>
                </c:pt>
                <c:pt idx="60740">
                  <c:v>1.2148000000007401E-3</c:v>
                </c:pt>
                <c:pt idx="60741">
                  <c:v>1.2148200000007402E-3</c:v>
                </c:pt>
                <c:pt idx="60742">
                  <c:v>1.2148400000007403E-3</c:v>
                </c:pt>
                <c:pt idx="60743">
                  <c:v>1.2148600000007404E-3</c:v>
                </c:pt>
                <c:pt idx="60744">
                  <c:v>1.2148800000007405E-3</c:v>
                </c:pt>
                <c:pt idx="60745">
                  <c:v>1.2149000000007406E-3</c:v>
                </c:pt>
                <c:pt idx="60746">
                  <c:v>1.2149200000007407E-3</c:v>
                </c:pt>
                <c:pt idx="60747">
                  <c:v>1.2149400000007408E-3</c:v>
                </c:pt>
                <c:pt idx="60748">
                  <c:v>1.2149600000007409E-3</c:v>
                </c:pt>
                <c:pt idx="60749">
                  <c:v>1.214980000000741E-3</c:v>
                </c:pt>
                <c:pt idx="60750">
                  <c:v>1.2150000000007411E-3</c:v>
                </c:pt>
                <c:pt idx="60751">
                  <c:v>1.2150200000007412E-3</c:v>
                </c:pt>
                <c:pt idx="60752">
                  <c:v>1.2150400000007413E-3</c:v>
                </c:pt>
                <c:pt idx="60753">
                  <c:v>1.2150600000007414E-3</c:v>
                </c:pt>
                <c:pt idx="60754">
                  <c:v>1.2150800000007415E-3</c:v>
                </c:pt>
                <c:pt idx="60755">
                  <c:v>1.2151000000007416E-3</c:v>
                </c:pt>
                <c:pt idx="60756">
                  <c:v>1.2151200000007417E-3</c:v>
                </c:pt>
                <c:pt idx="60757">
                  <c:v>1.2151400000007418E-3</c:v>
                </c:pt>
                <c:pt idx="60758">
                  <c:v>1.2151600000007419E-3</c:v>
                </c:pt>
                <c:pt idx="60759">
                  <c:v>1.215180000000742E-3</c:v>
                </c:pt>
                <c:pt idx="60760">
                  <c:v>1.2152000000007421E-3</c:v>
                </c:pt>
                <c:pt idx="60761">
                  <c:v>1.2152200000007422E-3</c:v>
                </c:pt>
                <c:pt idx="60762">
                  <c:v>1.2152400000007423E-3</c:v>
                </c:pt>
                <c:pt idx="60763">
                  <c:v>1.2152600000007424E-3</c:v>
                </c:pt>
                <c:pt idx="60764">
                  <c:v>1.2152800000007425E-3</c:v>
                </c:pt>
                <c:pt idx="60765">
                  <c:v>1.2153000000007426E-3</c:v>
                </c:pt>
                <c:pt idx="60766">
                  <c:v>1.2153200000007427E-3</c:v>
                </c:pt>
                <c:pt idx="60767">
                  <c:v>1.2153400000007428E-3</c:v>
                </c:pt>
                <c:pt idx="60768">
                  <c:v>1.2153600000007429E-3</c:v>
                </c:pt>
                <c:pt idx="60769">
                  <c:v>1.215380000000743E-3</c:v>
                </c:pt>
                <c:pt idx="60770">
                  <c:v>1.2154000000007431E-3</c:v>
                </c:pt>
                <c:pt idx="60771">
                  <c:v>1.2154200000007432E-3</c:v>
                </c:pt>
                <c:pt idx="60772">
                  <c:v>1.2154400000007433E-3</c:v>
                </c:pt>
                <c:pt idx="60773">
                  <c:v>1.2154600000007434E-3</c:v>
                </c:pt>
                <c:pt idx="60774">
                  <c:v>1.2154800000007434E-3</c:v>
                </c:pt>
                <c:pt idx="60775">
                  <c:v>1.2155000000007435E-3</c:v>
                </c:pt>
                <c:pt idx="60776">
                  <c:v>1.2155200000007436E-3</c:v>
                </c:pt>
                <c:pt idx="60777">
                  <c:v>1.2155400000007437E-3</c:v>
                </c:pt>
                <c:pt idx="60778">
                  <c:v>1.2155600000007438E-3</c:v>
                </c:pt>
                <c:pt idx="60779">
                  <c:v>1.2155800000007439E-3</c:v>
                </c:pt>
                <c:pt idx="60780">
                  <c:v>1.215600000000744E-3</c:v>
                </c:pt>
                <c:pt idx="60781">
                  <c:v>1.2156200000007441E-3</c:v>
                </c:pt>
                <c:pt idx="60782">
                  <c:v>1.2156400000007442E-3</c:v>
                </c:pt>
                <c:pt idx="60783">
                  <c:v>1.2156600000007443E-3</c:v>
                </c:pt>
                <c:pt idx="60784">
                  <c:v>1.2156800000007444E-3</c:v>
                </c:pt>
                <c:pt idx="60785">
                  <c:v>1.2157000000007445E-3</c:v>
                </c:pt>
                <c:pt idx="60786">
                  <c:v>1.2157200000007446E-3</c:v>
                </c:pt>
                <c:pt idx="60787">
                  <c:v>1.2157400000007447E-3</c:v>
                </c:pt>
                <c:pt idx="60788">
                  <c:v>1.2157600000007448E-3</c:v>
                </c:pt>
                <c:pt idx="60789">
                  <c:v>1.2157800000007449E-3</c:v>
                </c:pt>
                <c:pt idx="60790">
                  <c:v>1.215800000000745E-3</c:v>
                </c:pt>
                <c:pt idx="60791">
                  <c:v>1.2158200000007451E-3</c:v>
                </c:pt>
                <c:pt idx="60792">
                  <c:v>1.2158400000007452E-3</c:v>
                </c:pt>
                <c:pt idx="60793">
                  <c:v>1.2158600000007453E-3</c:v>
                </c:pt>
                <c:pt idx="60794">
                  <c:v>1.2158800000007454E-3</c:v>
                </c:pt>
                <c:pt idx="60795">
                  <c:v>1.2159000000007455E-3</c:v>
                </c:pt>
                <c:pt idx="60796">
                  <c:v>1.2159200000007456E-3</c:v>
                </c:pt>
                <c:pt idx="60797">
                  <c:v>1.2159400000007457E-3</c:v>
                </c:pt>
                <c:pt idx="60798">
                  <c:v>1.2159600000007458E-3</c:v>
                </c:pt>
                <c:pt idx="60799">
                  <c:v>1.2159800000007459E-3</c:v>
                </c:pt>
                <c:pt idx="60800">
                  <c:v>1.216000000000746E-3</c:v>
                </c:pt>
                <c:pt idx="60801">
                  <c:v>1.2160200000007461E-3</c:v>
                </c:pt>
                <c:pt idx="60802">
                  <c:v>1.2160400000007462E-3</c:v>
                </c:pt>
                <c:pt idx="60803">
                  <c:v>1.2160600000007463E-3</c:v>
                </c:pt>
                <c:pt idx="60804">
                  <c:v>1.2160800000007464E-3</c:v>
                </c:pt>
                <c:pt idx="60805">
                  <c:v>1.2161000000007465E-3</c:v>
                </c:pt>
                <c:pt idx="60806">
                  <c:v>1.2161200000007466E-3</c:v>
                </c:pt>
                <c:pt idx="60807">
                  <c:v>1.2161400000007467E-3</c:v>
                </c:pt>
                <c:pt idx="60808">
                  <c:v>1.2161600000007468E-3</c:v>
                </c:pt>
                <c:pt idx="60809">
                  <c:v>1.2161800000007469E-3</c:v>
                </c:pt>
                <c:pt idx="60810">
                  <c:v>1.216200000000747E-3</c:v>
                </c:pt>
                <c:pt idx="60811">
                  <c:v>1.2162200000007471E-3</c:v>
                </c:pt>
                <c:pt idx="60812">
                  <c:v>1.2162400000007472E-3</c:v>
                </c:pt>
                <c:pt idx="60813">
                  <c:v>1.2162600000007473E-3</c:v>
                </c:pt>
                <c:pt idx="60814">
                  <c:v>1.2162800000007474E-3</c:v>
                </c:pt>
                <c:pt idx="60815">
                  <c:v>1.2163000000007475E-3</c:v>
                </c:pt>
                <c:pt idx="60816">
                  <c:v>1.2163200000007476E-3</c:v>
                </c:pt>
                <c:pt idx="60817">
                  <c:v>1.2163400000007477E-3</c:v>
                </c:pt>
                <c:pt idx="60818">
                  <c:v>1.2163600000007478E-3</c:v>
                </c:pt>
                <c:pt idx="60819">
                  <c:v>1.2163800000007479E-3</c:v>
                </c:pt>
                <c:pt idx="60820">
                  <c:v>1.216400000000748E-3</c:v>
                </c:pt>
                <c:pt idx="60821">
                  <c:v>1.2164200000007481E-3</c:v>
                </c:pt>
                <c:pt idx="60822">
                  <c:v>1.2164400000007482E-3</c:v>
                </c:pt>
                <c:pt idx="60823">
                  <c:v>1.2164600000007483E-3</c:v>
                </c:pt>
                <c:pt idx="60824">
                  <c:v>1.2164800000007484E-3</c:v>
                </c:pt>
                <c:pt idx="60825">
                  <c:v>1.2165000000007484E-3</c:v>
                </c:pt>
                <c:pt idx="60826">
                  <c:v>1.2165200000007485E-3</c:v>
                </c:pt>
                <c:pt idx="60827">
                  <c:v>1.2165400000007486E-3</c:v>
                </c:pt>
                <c:pt idx="60828">
                  <c:v>1.2165600000007487E-3</c:v>
                </c:pt>
                <c:pt idx="60829">
                  <c:v>1.2165800000007488E-3</c:v>
                </c:pt>
                <c:pt idx="60830">
                  <c:v>1.2166000000007489E-3</c:v>
                </c:pt>
                <c:pt idx="60831">
                  <c:v>1.216620000000749E-3</c:v>
                </c:pt>
                <c:pt idx="60832">
                  <c:v>1.2166400000007491E-3</c:v>
                </c:pt>
                <c:pt idx="60833">
                  <c:v>1.2166600000007492E-3</c:v>
                </c:pt>
                <c:pt idx="60834">
                  <c:v>1.2166800000007493E-3</c:v>
                </c:pt>
                <c:pt idx="60835">
                  <c:v>1.2167000000007494E-3</c:v>
                </c:pt>
                <c:pt idx="60836">
                  <c:v>1.2167200000007495E-3</c:v>
                </c:pt>
                <c:pt idx="60837">
                  <c:v>1.2167400000007496E-3</c:v>
                </c:pt>
                <c:pt idx="60838">
                  <c:v>1.2167600000007497E-3</c:v>
                </c:pt>
                <c:pt idx="60839">
                  <c:v>1.2167800000007498E-3</c:v>
                </c:pt>
                <c:pt idx="60840">
                  <c:v>1.2168000000007499E-3</c:v>
                </c:pt>
                <c:pt idx="60841">
                  <c:v>1.21682000000075E-3</c:v>
                </c:pt>
                <c:pt idx="60842">
                  <c:v>1.2168400000007501E-3</c:v>
                </c:pt>
                <c:pt idx="60843">
                  <c:v>1.2168600000007502E-3</c:v>
                </c:pt>
                <c:pt idx="60844">
                  <c:v>1.2168800000007503E-3</c:v>
                </c:pt>
                <c:pt idx="60845">
                  <c:v>1.2169000000007504E-3</c:v>
                </c:pt>
                <c:pt idx="60846">
                  <c:v>1.2169200000007505E-3</c:v>
                </c:pt>
                <c:pt idx="60847">
                  <c:v>1.2169400000007506E-3</c:v>
                </c:pt>
                <c:pt idx="60848">
                  <c:v>1.2169600000007507E-3</c:v>
                </c:pt>
                <c:pt idx="60849">
                  <c:v>1.2169800000007508E-3</c:v>
                </c:pt>
                <c:pt idx="60850">
                  <c:v>1.2170000000007509E-3</c:v>
                </c:pt>
                <c:pt idx="60851">
                  <c:v>1.217020000000751E-3</c:v>
                </c:pt>
                <c:pt idx="60852">
                  <c:v>1.2170400000007511E-3</c:v>
                </c:pt>
                <c:pt idx="60853">
                  <c:v>1.2170600000007512E-3</c:v>
                </c:pt>
                <c:pt idx="60854">
                  <c:v>1.2170800000007513E-3</c:v>
                </c:pt>
                <c:pt idx="60855">
                  <c:v>1.2171000000007514E-3</c:v>
                </c:pt>
                <c:pt idx="60856">
                  <c:v>1.2171200000007515E-3</c:v>
                </c:pt>
                <c:pt idx="60857">
                  <c:v>1.2171400000007516E-3</c:v>
                </c:pt>
                <c:pt idx="60858">
                  <c:v>1.2171600000007517E-3</c:v>
                </c:pt>
                <c:pt idx="60859">
                  <c:v>1.2171800000007518E-3</c:v>
                </c:pt>
                <c:pt idx="60860">
                  <c:v>1.2172000000007519E-3</c:v>
                </c:pt>
                <c:pt idx="60861">
                  <c:v>1.217220000000752E-3</c:v>
                </c:pt>
                <c:pt idx="60862">
                  <c:v>1.2172400000007521E-3</c:v>
                </c:pt>
                <c:pt idx="60863">
                  <c:v>1.2172600000007522E-3</c:v>
                </c:pt>
                <c:pt idx="60864">
                  <c:v>1.2172800000007523E-3</c:v>
                </c:pt>
                <c:pt idx="60865">
                  <c:v>1.2173000000007524E-3</c:v>
                </c:pt>
                <c:pt idx="60866">
                  <c:v>1.2173200000007525E-3</c:v>
                </c:pt>
                <c:pt idx="60867">
                  <c:v>1.2173400000007526E-3</c:v>
                </c:pt>
                <c:pt idx="60868">
                  <c:v>1.2173600000007527E-3</c:v>
                </c:pt>
                <c:pt idx="60869">
                  <c:v>1.2173800000007528E-3</c:v>
                </c:pt>
                <c:pt idx="60870">
                  <c:v>1.2174000000007529E-3</c:v>
                </c:pt>
                <c:pt idx="60871">
                  <c:v>1.217420000000753E-3</c:v>
                </c:pt>
                <c:pt idx="60872">
                  <c:v>1.2174400000007531E-3</c:v>
                </c:pt>
                <c:pt idx="60873">
                  <c:v>1.2174600000007532E-3</c:v>
                </c:pt>
                <c:pt idx="60874">
                  <c:v>1.2174800000007533E-3</c:v>
                </c:pt>
                <c:pt idx="60875">
                  <c:v>1.2175000000007534E-3</c:v>
                </c:pt>
                <c:pt idx="60876">
                  <c:v>1.2175200000007535E-3</c:v>
                </c:pt>
                <c:pt idx="60877">
                  <c:v>1.2175400000007535E-3</c:v>
                </c:pt>
                <c:pt idx="60878">
                  <c:v>1.2175600000007536E-3</c:v>
                </c:pt>
                <c:pt idx="60879">
                  <c:v>1.2175800000007537E-3</c:v>
                </c:pt>
                <c:pt idx="60880">
                  <c:v>1.2176000000007538E-3</c:v>
                </c:pt>
                <c:pt idx="60881">
                  <c:v>1.2176200000007539E-3</c:v>
                </c:pt>
                <c:pt idx="60882">
                  <c:v>1.217640000000754E-3</c:v>
                </c:pt>
                <c:pt idx="60883">
                  <c:v>1.2176600000007541E-3</c:v>
                </c:pt>
                <c:pt idx="60884">
                  <c:v>1.2176800000007542E-3</c:v>
                </c:pt>
                <c:pt idx="60885">
                  <c:v>1.2177000000007543E-3</c:v>
                </c:pt>
                <c:pt idx="60886">
                  <c:v>1.2177200000007544E-3</c:v>
                </c:pt>
                <c:pt idx="60887">
                  <c:v>1.2177400000007545E-3</c:v>
                </c:pt>
                <c:pt idx="60888">
                  <c:v>1.2177600000007546E-3</c:v>
                </c:pt>
                <c:pt idx="60889">
                  <c:v>1.2177800000007547E-3</c:v>
                </c:pt>
                <c:pt idx="60890">
                  <c:v>1.2178000000007548E-3</c:v>
                </c:pt>
                <c:pt idx="60891">
                  <c:v>1.2178200000007549E-3</c:v>
                </c:pt>
                <c:pt idx="60892">
                  <c:v>1.217840000000755E-3</c:v>
                </c:pt>
                <c:pt idx="60893">
                  <c:v>1.2178600000007551E-3</c:v>
                </c:pt>
                <c:pt idx="60894">
                  <c:v>1.2178800000007552E-3</c:v>
                </c:pt>
                <c:pt idx="60895">
                  <c:v>1.2179000000007553E-3</c:v>
                </c:pt>
                <c:pt idx="60896">
                  <c:v>1.2179200000007554E-3</c:v>
                </c:pt>
                <c:pt idx="60897">
                  <c:v>1.2179400000007555E-3</c:v>
                </c:pt>
                <c:pt idx="60898">
                  <c:v>1.2179600000007556E-3</c:v>
                </c:pt>
                <c:pt idx="60899">
                  <c:v>1.2179800000007557E-3</c:v>
                </c:pt>
                <c:pt idx="60900">
                  <c:v>1.2180000000007558E-3</c:v>
                </c:pt>
                <c:pt idx="60901">
                  <c:v>1.2180200000007559E-3</c:v>
                </c:pt>
                <c:pt idx="60902">
                  <c:v>1.218040000000756E-3</c:v>
                </c:pt>
                <c:pt idx="60903">
                  <c:v>1.2180600000007561E-3</c:v>
                </c:pt>
                <c:pt idx="60904">
                  <c:v>1.2180800000007562E-3</c:v>
                </c:pt>
                <c:pt idx="60905">
                  <c:v>1.2181000000007563E-3</c:v>
                </c:pt>
                <c:pt idx="60906">
                  <c:v>1.2181200000007564E-3</c:v>
                </c:pt>
                <c:pt idx="60907">
                  <c:v>1.2181400000007565E-3</c:v>
                </c:pt>
                <c:pt idx="60908">
                  <c:v>1.2181600000007566E-3</c:v>
                </c:pt>
                <c:pt idx="60909">
                  <c:v>1.2181800000007567E-3</c:v>
                </c:pt>
                <c:pt idx="60910">
                  <c:v>1.2182000000007568E-3</c:v>
                </c:pt>
                <c:pt idx="60911">
                  <c:v>1.2182200000007569E-3</c:v>
                </c:pt>
                <c:pt idx="60912">
                  <c:v>1.218240000000757E-3</c:v>
                </c:pt>
                <c:pt idx="60913">
                  <c:v>1.2182600000007571E-3</c:v>
                </c:pt>
                <c:pt idx="60914">
                  <c:v>1.2182800000007572E-3</c:v>
                </c:pt>
                <c:pt idx="60915">
                  <c:v>1.2183000000007573E-3</c:v>
                </c:pt>
                <c:pt idx="60916">
                  <c:v>1.2183200000007574E-3</c:v>
                </c:pt>
                <c:pt idx="60917">
                  <c:v>1.2183400000007575E-3</c:v>
                </c:pt>
                <c:pt idx="60918">
                  <c:v>1.2183600000007576E-3</c:v>
                </c:pt>
                <c:pt idx="60919">
                  <c:v>1.2183800000007577E-3</c:v>
                </c:pt>
                <c:pt idx="60920">
                  <c:v>1.2184000000007578E-3</c:v>
                </c:pt>
                <c:pt idx="60921">
                  <c:v>1.2184200000007579E-3</c:v>
                </c:pt>
                <c:pt idx="60922">
                  <c:v>1.218440000000758E-3</c:v>
                </c:pt>
                <c:pt idx="60923">
                  <c:v>1.2184600000007581E-3</c:v>
                </c:pt>
                <c:pt idx="60924">
                  <c:v>1.2184800000007582E-3</c:v>
                </c:pt>
                <c:pt idx="60925">
                  <c:v>1.2185000000007583E-3</c:v>
                </c:pt>
                <c:pt idx="60926">
                  <c:v>1.2185200000007584E-3</c:v>
                </c:pt>
                <c:pt idx="60927">
                  <c:v>1.2185400000007585E-3</c:v>
                </c:pt>
                <c:pt idx="60928">
                  <c:v>1.2185600000007586E-3</c:v>
                </c:pt>
                <c:pt idx="60929">
                  <c:v>1.2185800000007586E-3</c:v>
                </c:pt>
                <c:pt idx="60930">
                  <c:v>1.2186000000007587E-3</c:v>
                </c:pt>
                <c:pt idx="60931">
                  <c:v>1.2186200000007588E-3</c:v>
                </c:pt>
                <c:pt idx="60932">
                  <c:v>1.2186400000007589E-3</c:v>
                </c:pt>
                <c:pt idx="60933">
                  <c:v>1.218660000000759E-3</c:v>
                </c:pt>
                <c:pt idx="60934">
                  <c:v>1.2186800000007591E-3</c:v>
                </c:pt>
                <c:pt idx="60935">
                  <c:v>1.2187000000007592E-3</c:v>
                </c:pt>
                <c:pt idx="60936">
                  <c:v>1.2187200000007593E-3</c:v>
                </c:pt>
                <c:pt idx="60937">
                  <c:v>1.2187400000007594E-3</c:v>
                </c:pt>
                <c:pt idx="60938">
                  <c:v>1.2187600000007595E-3</c:v>
                </c:pt>
                <c:pt idx="60939">
                  <c:v>1.2187800000007596E-3</c:v>
                </c:pt>
                <c:pt idx="60940">
                  <c:v>1.2188000000007597E-3</c:v>
                </c:pt>
                <c:pt idx="60941">
                  <c:v>1.2188200000007598E-3</c:v>
                </c:pt>
                <c:pt idx="60942">
                  <c:v>1.2188400000007599E-3</c:v>
                </c:pt>
                <c:pt idx="60943">
                  <c:v>1.21886000000076E-3</c:v>
                </c:pt>
                <c:pt idx="60944">
                  <c:v>1.2188800000007601E-3</c:v>
                </c:pt>
                <c:pt idx="60945">
                  <c:v>1.2189000000007602E-3</c:v>
                </c:pt>
                <c:pt idx="60946">
                  <c:v>1.2189200000007603E-3</c:v>
                </c:pt>
                <c:pt idx="60947">
                  <c:v>1.2189400000007604E-3</c:v>
                </c:pt>
                <c:pt idx="60948">
                  <c:v>1.2189600000007605E-3</c:v>
                </c:pt>
                <c:pt idx="60949">
                  <c:v>1.2189800000007606E-3</c:v>
                </c:pt>
                <c:pt idx="60950">
                  <c:v>1.2190000000007607E-3</c:v>
                </c:pt>
                <c:pt idx="60951">
                  <c:v>1.2190200000007608E-3</c:v>
                </c:pt>
                <c:pt idx="60952">
                  <c:v>1.2190400000007609E-3</c:v>
                </c:pt>
                <c:pt idx="60953">
                  <c:v>1.219060000000761E-3</c:v>
                </c:pt>
                <c:pt idx="60954">
                  <c:v>1.2190800000007611E-3</c:v>
                </c:pt>
                <c:pt idx="60955">
                  <c:v>1.2191000000007612E-3</c:v>
                </c:pt>
                <c:pt idx="60956">
                  <c:v>1.2191200000007613E-3</c:v>
                </c:pt>
                <c:pt idx="60957">
                  <c:v>1.2191400000007614E-3</c:v>
                </c:pt>
                <c:pt idx="60958">
                  <c:v>1.2191600000007615E-3</c:v>
                </c:pt>
                <c:pt idx="60959">
                  <c:v>1.2191800000007616E-3</c:v>
                </c:pt>
                <c:pt idx="60960">
                  <c:v>1.2192000000007617E-3</c:v>
                </c:pt>
                <c:pt idx="60961">
                  <c:v>1.2192200000007618E-3</c:v>
                </c:pt>
                <c:pt idx="60962">
                  <c:v>1.2192400000007619E-3</c:v>
                </c:pt>
                <c:pt idx="60963">
                  <c:v>1.219260000000762E-3</c:v>
                </c:pt>
                <c:pt idx="60964">
                  <c:v>1.2192800000007621E-3</c:v>
                </c:pt>
                <c:pt idx="60965">
                  <c:v>1.2193000000007622E-3</c:v>
                </c:pt>
                <c:pt idx="60966">
                  <c:v>1.2193200000007623E-3</c:v>
                </c:pt>
                <c:pt idx="60967">
                  <c:v>1.2193400000007624E-3</c:v>
                </c:pt>
                <c:pt idx="60968">
                  <c:v>1.2193600000007625E-3</c:v>
                </c:pt>
                <c:pt idx="60969">
                  <c:v>1.2193800000007626E-3</c:v>
                </c:pt>
                <c:pt idx="60970">
                  <c:v>1.2194000000007627E-3</c:v>
                </c:pt>
                <c:pt idx="60971">
                  <c:v>1.2194200000007628E-3</c:v>
                </c:pt>
                <c:pt idx="60972">
                  <c:v>1.2194400000007629E-3</c:v>
                </c:pt>
                <c:pt idx="60973">
                  <c:v>1.219460000000763E-3</c:v>
                </c:pt>
                <c:pt idx="60974">
                  <c:v>1.2194800000007631E-3</c:v>
                </c:pt>
                <c:pt idx="60975">
                  <c:v>1.2195000000007632E-3</c:v>
                </c:pt>
                <c:pt idx="60976">
                  <c:v>1.2195200000007633E-3</c:v>
                </c:pt>
                <c:pt idx="60977">
                  <c:v>1.2195400000007634E-3</c:v>
                </c:pt>
                <c:pt idx="60978">
                  <c:v>1.2195600000007635E-3</c:v>
                </c:pt>
                <c:pt idx="60979">
                  <c:v>1.2195800000007636E-3</c:v>
                </c:pt>
                <c:pt idx="60980">
                  <c:v>1.2196000000007636E-3</c:v>
                </c:pt>
                <c:pt idx="60981">
                  <c:v>1.2196200000007637E-3</c:v>
                </c:pt>
                <c:pt idx="60982">
                  <c:v>1.2196400000007638E-3</c:v>
                </c:pt>
                <c:pt idx="60983">
                  <c:v>1.2196600000007639E-3</c:v>
                </c:pt>
                <c:pt idx="60984">
                  <c:v>1.219680000000764E-3</c:v>
                </c:pt>
                <c:pt idx="60985">
                  <c:v>1.2197000000007641E-3</c:v>
                </c:pt>
                <c:pt idx="60986">
                  <c:v>1.2197200000007642E-3</c:v>
                </c:pt>
                <c:pt idx="60987">
                  <c:v>1.2197400000007643E-3</c:v>
                </c:pt>
                <c:pt idx="60988">
                  <c:v>1.2197600000007644E-3</c:v>
                </c:pt>
                <c:pt idx="60989">
                  <c:v>1.2197800000007645E-3</c:v>
                </c:pt>
                <c:pt idx="60990">
                  <c:v>1.2198000000007646E-3</c:v>
                </c:pt>
                <c:pt idx="60991">
                  <c:v>1.2198200000007647E-3</c:v>
                </c:pt>
                <c:pt idx="60992">
                  <c:v>1.2198400000007648E-3</c:v>
                </c:pt>
                <c:pt idx="60993">
                  <c:v>1.2198600000007649E-3</c:v>
                </c:pt>
                <c:pt idx="60994">
                  <c:v>1.219880000000765E-3</c:v>
                </c:pt>
                <c:pt idx="60995">
                  <c:v>1.2199000000007651E-3</c:v>
                </c:pt>
                <c:pt idx="60996">
                  <c:v>1.2199200000007652E-3</c:v>
                </c:pt>
                <c:pt idx="60997">
                  <c:v>1.2199400000007653E-3</c:v>
                </c:pt>
                <c:pt idx="60998">
                  <c:v>1.2199600000007654E-3</c:v>
                </c:pt>
                <c:pt idx="60999">
                  <c:v>1.2199800000007655E-3</c:v>
                </c:pt>
                <c:pt idx="61000">
                  <c:v>1.2200000000007656E-3</c:v>
                </c:pt>
                <c:pt idx="61001">
                  <c:v>1.2200200000007657E-3</c:v>
                </c:pt>
                <c:pt idx="61002">
                  <c:v>1.2200400000007658E-3</c:v>
                </c:pt>
                <c:pt idx="61003">
                  <c:v>1.2200600000007659E-3</c:v>
                </c:pt>
                <c:pt idx="61004">
                  <c:v>1.220080000000766E-3</c:v>
                </c:pt>
                <c:pt idx="61005">
                  <c:v>1.2201000000007661E-3</c:v>
                </c:pt>
                <c:pt idx="61006">
                  <c:v>1.2201200000007662E-3</c:v>
                </c:pt>
                <c:pt idx="61007">
                  <c:v>1.2201400000007663E-3</c:v>
                </c:pt>
                <c:pt idx="61008">
                  <c:v>1.2201600000007664E-3</c:v>
                </c:pt>
                <c:pt idx="61009">
                  <c:v>1.2201800000007665E-3</c:v>
                </c:pt>
                <c:pt idx="61010">
                  <c:v>1.2202000000007666E-3</c:v>
                </c:pt>
                <c:pt idx="61011">
                  <c:v>1.2202200000007667E-3</c:v>
                </c:pt>
                <c:pt idx="61012">
                  <c:v>1.2202400000007668E-3</c:v>
                </c:pt>
                <c:pt idx="61013">
                  <c:v>1.2202600000007669E-3</c:v>
                </c:pt>
                <c:pt idx="61014">
                  <c:v>1.220280000000767E-3</c:v>
                </c:pt>
                <c:pt idx="61015">
                  <c:v>1.2203000000007671E-3</c:v>
                </c:pt>
                <c:pt idx="61016">
                  <c:v>1.2203200000007672E-3</c:v>
                </c:pt>
                <c:pt idx="61017">
                  <c:v>1.2203400000007673E-3</c:v>
                </c:pt>
                <c:pt idx="61018">
                  <c:v>1.2203600000007674E-3</c:v>
                </c:pt>
                <c:pt idx="61019">
                  <c:v>1.2203800000007675E-3</c:v>
                </c:pt>
                <c:pt idx="61020">
                  <c:v>1.2204000000007676E-3</c:v>
                </c:pt>
                <c:pt idx="61021">
                  <c:v>1.2204200000007677E-3</c:v>
                </c:pt>
                <c:pt idx="61022">
                  <c:v>1.2204400000007678E-3</c:v>
                </c:pt>
                <c:pt idx="61023">
                  <c:v>1.2204600000007679E-3</c:v>
                </c:pt>
                <c:pt idx="61024">
                  <c:v>1.220480000000768E-3</c:v>
                </c:pt>
                <c:pt idx="61025">
                  <c:v>1.2205000000007681E-3</c:v>
                </c:pt>
                <c:pt idx="61026">
                  <c:v>1.2205200000007682E-3</c:v>
                </c:pt>
                <c:pt idx="61027">
                  <c:v>1.2205400000007683E-3</c:v>
                </c:pt>
                <c:pt idx="61028">
                  <c:v>1.2205600000007684E-3</c:v>
                </c:pt>
                <c:pt idx="61029">
                  <c:v>1.2205800000007685E-3</c:v>
                </c:pt>
                <c:pt idx="61030">
                  <c:v>1.2206000000007686E-3</c:v>
                </c:pt>
                <c:pt idx="61031">
                  <c:v>1.2206200000007687E-3</c:v>
                </c:pt>
                <c:pt idx="61032">
                  <c:v>1.2206400000007687E-3</c:v>
                </c:pt>
                <c:pt idx="61033">
                  <c:v>1.2206600000007688E-3</c:v>
                </c:pt>
                <c:pt idx="61034">
                  <c:v>1.2206800000007689E-3</c:v>
                </c:pt>
                <c:pt idx="61035">
                  <c:v>1.220700000000769E-3</c:v>
                </c:pt>
                <c:pt idx="61036">
                  <c:v>1.2207200000007691E-3</c:v>
                </c:pt>
                <c:pt idx="61037">
                  <c:v>1.2207400000007692E-3</c:v>
                </c:pt>
                <c:pt idx="61038">
                  <c:v>1.2207600000007693E-3</c:v>
                </c:pt>
                <c:pt idx="61039">
                  <c:v>1.2207800000007694E-3</c:v>
                </c:pt>
                <c:pt idx="61040">
                  <c:v>1.2208000000007695E-3</c:v>
                </c:pt>
                <c:pt idx="61041">
                  <c:v>1.2208200000007696E-3</c:v>
                </c:pt>
                <c:pt idx="61042">
                  <c:v>1.2208400000007697E-3</c:v>
                </c:pt>
                <c:pt idx="61043">
                  <c:v>1.2208600000007698E-3</c:v>
                </c:pt>
                <c:pt idx="61044">
                  <c:v>1.2208800000007699E-3</c:v>
                </c:pt>
                <c:pt idx="61045">
                  <c:v>1.22090000000077E-3</c:v>
                </c:pt>
                <c:pt idx="61046">
                  <c:v>1.2209200000007701E-3</c:v>
                </c:pt>
                <c:pt idx="61047">
                  <c:v>1.2209400000007702E-3</c:v>
                </c:pt>
                <c:pt idx="61048">
                  <c:v>1.2209600000007703E-3</c:v>
                </c:pt>
                <c:pt idx="61049">
                  <c:v>1.2209800000007704E-3</c:v>
                </c:pt>
                <c:pt idx="61050">
                  <c:v>1.2210000000007705E-3</c:v>
                </c:pt>
                <c:pt idx="61051">
                  <c:v>1.2210200000007706E-3</c:v>
                </c:pt>
                <c:pt idx="61052">
                  <c:v>1.2210400000007707E-3</c:v>
                </c:pt>
                <c:pt idx="61053">
                  <c:v>1.2210600000007708E-3</c:v>
                </c:pt>
                <c:pt idx="61054">
                  <c:v>1.2210800000007709E-3</c:v>
                </c:pt>
                <c:pt idx="61055">
                  <c:v>1.221100000000771E-3</c:v>
                </c:pt>
                <c:pt idx="61056">
                  <c:v>1.2211200000007711E-3</c:v>
                </c:pt>
                <c:pt idx="61057">
                  <c:v>1.2211400000007712E-3</c:v>
                </c:pt>
                <c:pt idx="61058">
                  <c:v>1.2211600000007713E-3</c:v>
                </c:pt>
                <c:pt idx="61059">
                  <c:v>1.2211800000007714E-3</c:v>
                </c:pt>
                <c:pt idx="61060">
                  <c:v>1.2212000000007715E-3</c:v>
                </c:pt>
                <c:pt idx="61061">
                  <c:v>1.2212200000007716E-3</c:v>
                </c:pt>
                <c:pt idx="61062">
                  <c:v>1.2212400000007717E-3</c:v>
                </c:pt>
                <c:pt idx="61063">
                  <c:v>1.2212600000007718E-3</c:v>
                </c:pt>
                <c:pt idx="61064">
                  <c:v>1.2212800000007719E-3</c:v>
                </c:pt>
                <c:pt idx="61065">
                  <c:v>1.221300000000772E-3</c:v>
                </c:pt>
                <c:pt idx="61066">
                  <c:v>1.2213200000007721E-3</c:v>
                </c:pt>
                <c:pt idx="61067">
                  <c:v>1.2213400000007722E-3</c:v>
                </c:pt>
                <c:pt idx="61068">
                  <c:v>1.2213600000007723E-3</c:v>
                </c:pt>
                <c:pt idx="61069">
                  <c:v>1.2213800000007724E-3</c:v>
                </c:pt>
                <c:pt idx="61070">
                  <c:v>1.2214000000007725E-3</c:v>
                </c:pt>
                <c:pt idx="61071">
                  <c:v>1.2214200000007726E-3</c:v>
                </c:pt>
                <c:pt idx="61072">
                  <c:v>1.2214400000007727E-3</c:v>
                </c:pt>
                <c:pt idx="61073">
                  <c:v>1.2214600000007728E-3</c:v>
                </c:pt>
                <c:pt idx="61074">
                  <c:v>1.2214800000007729E-3</c:v>
                </c:pt>
                <c:pt idx="61075">
                  <c:v>1.221500000000773E-3</c:v>
                </c:pt>
                <c:pt idx="61076">
                  <c:v>1.2215200000007731E-3</c:v>
                </c:pt>
                <c:pt idx="61077">
                  <c:v>1.2215400000007732E-3</c:v>
                </c:pt>
                <c:pt idx="61078">
                  <c:v>1.2215600000007733E-3</c:v>
                </c:pt>
                <c:pt idx="61079">
                  <c:v>1.2215800000007734E-3</c:v>
                </c:pt>
                <c:pt idx="61080">
                  <c:v>1.2216000000007735E-3</c:v>
                </c:pt>
                <c:pt idx="61081">
                  <c:v>1.2216200000007736E-3</c:v>
                </c:pt>
                <c:pt idx="61082">
                  <c:v>1.2216400000007737E-3</c:v>
                </c:pt>
                <c:pt idx="61083">
                  <c:v>1.2216600000007738E-3</c:v>
                </c:pt>
                <c:pt idx="61084">
                  <c:v>1.2216800000007738E-3</c:v>
                </c:pt>
                <c:pt idx="61085">
                  <c:v>1.2217000000007739E-3</c:v>
                </c:pt>
                <c:pt idx="61086">
                  <c:v>1.221720000000774E-3</c:v>
                </c:pt>
                <c:pt idx="61087">
                  <c:v>1.2217400000007741E-3</c:v>
                </c:pt>
                <c:pt idx="61088">
                  <c:v>1.2217600000007742E-3</c:v>
                </c:pt>
                <c:pt idx="61089">
                  <c:v>1.2217800000007743E-3</c:v>
                </c:pt>
                <c:pt idx="61090">
                  <c:v>1.2218000000007744E-3</c:v>
                </c:pt>
                <c:pt idx="61091">
                  <c:v>1.2218200000007745E-3</c:v>
                </c:pt>
                <c:pt idx="61092">
                  <c:v>1.2218400000007746E-3</c:v>
                </c:pt>
                <c:pt idx="61093">
                  <c:v>1.2218600000007747E-3</c:v>
                </c:pt>
                <c:pt idx="61094">
                  <c:v>1.2218800000007748E-3</c:v>
                </c:pt>
                <c:pt idx="61095">
                  <c:v>1.2219000000007749E-3</c:v>
                </c:pt>
                <c:pt idx="61096">
                  <c:v>1.221920000000775E-3</c:v>
                </c:pt>
                <c:pt idx="61097">
                  <c:v>1.2219400000007751E-3</c:v>
                </c:pt>
                <c:pt idx="61098">
                  <c:v>1.2219600000007752E-3</c:v>
                </c:pt>
                <c:pt idx="61099">
                  <c:v>1.2219800000007753E-3</c:v>
                </c:pt>
                <c:pt idx="61100">
                  <c:v>1.2220000000007754E-3</c:v>
                </c:pt>
                <c:pt idx="61101">
                  <c:v>1.2220200000007755E-3</c:v>
                </c:pt>
                <c:pt idx="61102">
                  <c:v>1.2220400000007756E-3</c:v>
                </c:pt>
                <c:pt idx="61103">
                  <c:v>1.2220600000007757E-3</c:v>
                </c:pt>
                <c:pt idx="61104">
                  <c:v>1.2220800000007758E-3</c:v>
                </c:pt>
                <c:pt idx="61105">
                  <c:v>1.2221000000007759E-3</c:v>
                </c:pt>
                <c:pt idx="61106">
                  <c:v>1.222120000000776E-3</c:v>
                </c:pt>
                <c:pt idx="61107">
                  <c:v>1.2221400000007761E-3</c:v>
                </c:pt>
                <c:pt idx="61108">
                  <c:v>1.2221600000007762E-3</c:v>
                </c:pt>
                <c:pt idx="61109">
                  <c:v>1.2221800000007763E-3</c:v>
                </c:pt>
                <c:pt idx="61110">
                  <c:v>1.2222000000007764E-3</c:v>
                </c:pt>
                <c:pt idx="61111">
                  <c:v>1.2222200000007765E-3</c:v>
                </c:pt>
                <c:pt idx="61112">
                  <c:v>1.2222400000007766E-3</c:v>
                </c:pt>
                <c:pt idx="61113">
                  <c:v>1.2222600000007767E-3</c:v>
                </c:pt>
                <c:pt idx="61114">
                  <c:v>1.2222800000007768E-3</c:v>
                </c:pt>
                <c:pt idx="61115">
                  <c:v>1.2223000000007769E-3</c:v>
                </c:pt>
                <c:pt idx="61116">
                  <c:v>1.222320000000777E-3</c:v>
                </c:pt>
                <c:pt idx="61117">
                  <c:v>1.2223400000007771E-3</c:v>
                </c:pt>
                <c:pt idx="61118">
                  <c:v>1.2223600000007772E-3</c:v>
                </c:pt>
                <c:pt idx="61119">
                  <c:v>1.2223800000007773E-3</c:v>
                </c:pt>
                <c:pt idx="61120">
                  <c:v>1.2224000000007774E-3</c:v>
                </c:pt>
                <c:pt idx="61121">
                  <c:v>1.2224200000007775E-3</c:v>
                </c:pt>
                <c:pt idx="61122">
                  <c:v>1.2224400000007776E-3</c:v>
                </c:pt>
                <c:pt idx="61123">
                  <c:v>1.2224600000007777E-3</c:v>
                </c:pt>
                <c:pt idx="61124">
                  <c:v>1.2224800000007778E-3</c:v>
                </c:pt>
                <c:pt idx="61125">
                  <c:v>1.2225000000007779E-3</c:v>
                </c:pt>
                <c:pt idx="61126">
                  <c:v>1.222520000000778E-3</c:v>
                </c:pt>
                <c:pt idx="61127">
                  <c:v>1.2225400000007781E-3</c:v>
                </c:pt>
                <c:pt idx="61128">
                  <c:v>1.2225600000007782E-3</c:v>
                </c:pt>
                <c:pt idx="61129">
                  <c:v>1.2225800000007783E-3</c:v>
                </c:pt>
                <c:pt idx="61130">
                  <c:v>1.2226000000007784E-3</c:v>
                </c:pt>
                <c:pt idx="61131">
                  <c:v>1.2226200000007785E-3</c:v>
                </c:pt>
                <c:pt idx="61132">
                  <c:v>1.2226400000007786E-3</c:v>
                </c:pt>
                <c:pt idx="61133">
                  <c:v>1.2226600000007787E-3</c:v>
                </c:pt>
                <c:pt idx="61134">
                  <c:v>1.2226800000007788E-3</c:v>
                </c:pt>
                <c:pt idx="61135">
                  <c:v>1.2227000000007788E-3</c:v>
                </c:pt>
                <c:pt idx="61136">
                  <c:v>1.2227200000007789E-3</c:v>
                </c:pt>
                <c:pt idx="61137">
                  <c:v>1.222740000000779E-3</c:v>
                </c:pt>
                <c:pt idx="61138">
                  <c:v>1.2227600000007791E-3</c:v>
                </c:pt>
                <c:pt idx="61139">
                  <c:v>1.2227800000007792E-3</c:v>
                </c:pt>
                <c:pt idx="61140">
                  <c:v>1.2228000000007793E-3</c:v>
                </c:pt>
                <c:pt idx="61141">
                  <c:v>1.2228200000007794E-3</c:v>
                </c:pt>
                <c:pt idx="61142">
                  <c:v>1.2228400000007795E-3</c:v>
                </c:pt>
                <c:pt idx="61143">
                  <c:v>1.2228600000007796E-3</c:v>
                </c:pt>
                <c:pt idx="61144">
                  <c:v>1.2228800000007797E-3</c:v>
                </c:pt>
                <c:pt idx="61145">
                  <c:v>1.2229000000007798E-3</c:v>
                </c:pt>
                <c:pt idx="61146">
                  <c:v>1.2229200000007799E-3</c:v>
                </c:pt>
                <c:pt idx="61147">
                  <c:v>1.22294000000078E-3</c:v>
                </c:pt>
                <c:pt idx="61148">
                  <c:v>1.2229600000007801E-3</c:v>
                </c:pt>
                <c:pt idx="61149">
                  <c:v>1.2229800000007802E-3</c:v>
                </c:pt>
                <c:pt idx="61150">
                  <c:v>1.2230000000007803E-3</c:v>
                </c:pt>
                <c:pt idx="61151">
                  <c:v>1.2230200000007804E-3</c:v>
                </c:pt>
                <c:pt idx="61152">
                  <c:v>1.2230400000007805E-3</c:v>
                </c:pt>
                <c:pt idx="61153">
                  <c:v>1.2230600000007806E-3</c:v>
                </c:pt>
                <c:pt idx="61154">
                  <c:v>1.2230800000007807E-3</c:v>
                </c:pt>
                <c:pt idx="61155">
                  <c:v>1.2231000000007808E-3</c:v>
                </c:pt>
                <c:pt idx="61156">
                  <c:v>1.2231200000007809E-3</c:v>
                </c:pt>
                <c:pt idx="61157">
                  <c:v>1.223140000000781E-3</c:v>
                </c:pt>
                <c:pt idx="61158">
                  <c:v>1.2231600000007811E-3</c:v>
                </c:pt>
                <c:pt idx="61159">
                  <c:v>1.2231800000007812E-3</c:v>
                </c:pt>
                <c:pt idx="61160">
                  <c:v>1.2232000000007813E-3</c:v>
                </c:pt>
                <c:pt idx="61161">
                  <c:v>1.2232200000007814E-3</c:v>
                </c:pt>
                <c:pt idx="61162">
                  <c:v>1.2232400000007815E-3</c:v>
                </c:pt>
                <c:pt idx="61163">
                  <c:v>1.2232600000007816E-3</c:v>
                </c:pt>
                <c:pt idx="61164">
                  <c:v>1.2232800000007817E-3</c:v>
                </c:pt>
                <c:pt idx="61165">
                  <c:v>1.2233000000007818E-3</c:v>
                </c:pt>
                <c:pt idx="61166">
                  <c:v>1.2233200000007819E-3</c:v>
                </c:pt>
                <c:pt idx="61167">
                  <c:v>1.223340000000782E-3</c:v>
                </c:pt>
                <c:pt idx="61168">
                  <c:v>1.2233600000007821E-3</c:v>
                </c:pt>
                <c:pt idx="61169">
                  <c:v>1.2233800000007822E-3</c:v>
                </c:pt>
                <c:pt idx="61170">
                  <c:v>1.2234000000007823E-3</c:v>
                </c:pt>
                <c:pt idx="61171">
                  <c:v>1.2234200000007824E-3</c:v>
                </c:pt>
                <c:pt idx="61172">
                  <c:v>1.2234400000007825E-3</c:v>
                </c:pt>
                <c:pt idx="61173">
                  <c:v>1.2234600000007826E-3</c:v>
                </c:pt>
                <c:pt idx="61174">
                  <c:v>1.2234800000007827E-3</c:v>
                </c:pt>
                <c:pt idx="61175">
                  <c:v>1.2235000000007828E-3</c:v>
                </c:pt>
                <c:pt idx="61176">
                  <c:v>1.2235200000007829E-3</c:v>
                </c:pt>
                <c:pt idx="61177">
                  <c:v>1.223540000000783E-3</c:v>
                </c:pt>
                <c:pt idx="61178">
                  <c:v>1.2235600000007831E-3</c:v>
                </c:pt>
                <c:pt idx="61179">
                  <c:v>1.2235800000007832E-3</c:v>
                </c:pt>
                <c:pt idx="61180">
                  <c:v>1.2236000000007833E-3</c:v>
                </c:pt>
                <c:pt idx="61181">
                  <c:v>1.2236200000007834E-3</c:v>
                </c:pt>
                <c:pt idx="61182">
                  <c:v>1.2236400000007835E-3</c:v>
                </c:pt>
                <c:pt idx="61183">
                  <c:v>1.2236600000007836E-3</c:v>
                </c:pt>
                <c:pt idx="61184">
                  <c:v>1.2236800000007837E-3</c:v>
                </c:pt>
                <c:pt idx="61185">
                  <c:v>1.2237000000007838E-3</c:v>
                </c:pt>
                <c:pt idx="61186">
                  <c:v>1.2237200000007839E-3</c:v>
                </c:pt>
                <c:pt idx="61187">
                  <c:v>1.2237400000007839E-3</c:v>
                </c:pt>
                <c:pt idx="61188">
                  <c:v>1.223760000000784E-3</c:v>
                </c:pt>
                <c:pt idx="61189">
                  <c:v>1.2237800000007841E-3</c:v>
                </c:pt>
                <c:pt idx="61190">
                  <c:v>1.2238000000007842E-3</c:v>
                </c:pt>
                <c:pt idx="61191">
                  <c:v>1.2238200000007843E-3</c:v>
                </c:pt>
                <c:pt idx="61192">
                  <c:v>1.2238400000007844E-3</c:v>
                </c:pt>
                <c:pt idx="61193">
                  <c:v>1.2238600000007845E-3</c:v>
                </c:pt>
                <c:pt idx="61194">
                  <c:v>1.2238800000007846E-3</c:v>
                </c:pt>
                <c:pt idx="61195">
                  <c:v>1.2239000000007847E-3</c:v>
                </c:pt>
                <c:pt idx="61196">
                  <c:v>1.2239200000007848E-3</c:v>
                </c:pt>
                <c:pt idx="61197">
                  <c:v>1.2239400000007849E-3</c:v>
                </c:pt>
                <c:pt idx="61198">
                  <c:v>1.223960000000785E-3</c:v>
                </c:pt>
                <c:pt idx="61199">
                  <c:v>1.2239800000007851E-3</c:v>
                </c:pt>
                <c:pt idx="61200">
                  <c:v>1.2240000000007852E-3</c:v>
                </c:pt>
                <c:pt idx="61201">
                  <c:v>1.2240200000007853E-3</c:v>
                </c:pt>
                <c:pt idx="61202">
                  <c:v>1.2240400000007854E-3</c:v>
                </c:pt>
                <c:pt idx="61203">
                  <c:v>1.2240600000007855E-3</c:v>
                </c:pt>
                <c:pt idx="61204">
                  <c:v>1.2240800000007856E-3</c:v>
                </c:pt>
                <c:pt idx="61205">
                  <c:v>1.2241000000007857E-3</c:v>
                </c:pt>
                <c:pt idx="61206">
                  <c:v>1.2241200000007858E-3</c:v>
                </c:pt>
                <c:pt idx="61207">
                  <c:v>1.2241400000007859E-3</c:v>
                </c:pt>
                <c:pt idx="61208">
                  <c:v>1.224160000000786E-3</c:v>
                </c:pt>
                <c:pt idx="61209">
                  <c:v>1.2241800000007861E-3</c:v>
                </c:pt>
                <c:pt idx="61210">
                  <c:v>1.2242000000007862E-3</c:v>
                </c:pt>
                <c:pt idx="61211">
                  <c:v>1.2242200000007863E-3</c:v>
                </c:pt>
                <c:pt idx="61212">
                  <c:v>1.2242400000007864E-3</c:v>
                </c:pt>
                <c:pt idx="61213">
                  <c:v>1.2242600000007865E-3</c:v>
                </c:pt>
                <c:pt idx="61214">
                  <c:v>1.2242800000007866E-3</c:v>
                </c:pt>
                <c:pt idx="61215">
                  <c:v>1.2243000000007867E-3</c:v>
                </c:pt>
                <c:pt idx="61216">
                  <c:v>1.2243200000007868E-3</c:v>
                </c:pt>
                <c:pt idx="61217">
                  <c:v>1.2243400000007869E-3</c:v>
                </c:pt>
                <c:pt idx="61218">
                  <c:v>1.224360000000787E-3</c:v>
                </c:pt>
                <c:pt idx="61219">
                  <c:v>1.2243800000007871E-3</c:v>
                </c:pt>
                <c:pt idx="61220">
                  <c:v>1.2244000000007872E-3</c:v>
                </c:pt>
                <c:pt idx="61221">
                  <c:v>1.2244200000007873E-3</c:v>
                </c:pt>
                <c:pt idx="61222">
                  <c:v>1.2244400000007874E-3</c:v>
                </c:pt>
                <c:pt idx="61223">
                  <c:v>1.2244600000007875E-3</c:v>
                </c:pt>
                <c:pt idx="61224">
                  <c:v>1.2244800000007876E-3</c:v>
                </c:pt>
                <c:pt idx="61225">
                  <c:v>1.2245000000007877E-3</c:v>
                </c:pt>
                <c:pt idx="61226">
                  <c:v>1.2245200000007878E-3</c:v>
                </c:pt>
                <c:pt idx="61227">
                  <c:v>1.2245400000007879E-3</c:v>
                </c:pt>
                <c:pt idx="61228">
                  <c:v>1.224560000000788E-3</c:v>
                </c:pt>
                <c:pt idx="61229">
                  <c:v>1.2245800000007881E-3</c:v>
                </c:pt>
                <c:pt idx="61230">
                  <c:v>1.2246000000007882E-3</c:v>
                </c:pt>
                <c:pt idx="61231">
                  <c:v>1.2246200000007883E-3</c:v>
                </c:pt>
                <c:pt idx="61232">
                  <c:v>1.2246400000007884E-3</c:v>
                </c:pt>
                <c:pt idx="61233">
                  <c:v>1.2246600000007885E-3</c:v>
                </c:pt>
                <c:pt idx="61234">
                  <c:v>1.2246800000007886E-3</c:v>
                </c:pt>
                <c:pt idx="61235">
                  <c:v>1.2247000000007887E-3</c:v>
                </c:pt>
                <c:pt idx="61236">
                  <c:v>1.2247200000007888E-3</c:v>
                </c:pt>
                <c:pt idx="61237">
                  <c:v>1.2247400000007889E-3</c:v>
                </c:pt>
                <c:pt idx="61238">
                  <c:v>1.224760000000789E-3</c:v>
                </c:pt>
                <c:pt idx="61239">
                  <c:v>1.224780000000789E-3</c:v>
                </c:pt>
                <c:pt idx="61240">
                  <c:v>1.2248000000007891E-3</c:v>
                </c:pt>
                <c:pt idx="61241">
                  <c:v>1.2248200000007892E-3</c:v>
                </c:pt>
                <c:pt idx="61242">
                  <c:v>1.2248400000007893E-3</c:v>
                </c:pt>
                <c:pt idx="61243">
                  <c:v>1.2248600000007894E-3</c:v>
                </c:pt>
                <c:pt idx="61244">
                  <c:v>1.2248800000007895E-3</c:v>
                </c:pt>
                <c:pt idx="61245">
                  <c:v>1.2249000000007896E-3</c:v>
                </c:pt>
                <c:pt idx="61246">
                  <c:v>1.2249200000007897E-3</c:v>
                </c:pt>
                <c:pt idx="61247">
                  <c:v>1.2249400000007898E-3</c:v>
                </c:pt>
                <c:pt idx="61248">
                  <c:v>1.2249600000007899E-3</c:v>
                </c:pt>
                <c:pt idx="61249">
                  <c:v>1.22498000000079E-3</c:v>
                </c:pt>
                <c:pt idx="61250">
                  <c:v>1.2250000000007901E-3</c:v>
                </c:pt>
                <c:pt idx="61251">
                  <c:v>1.2250200000007902E-3</c:v>
                </c:pt>
                <c:pt idx="61252">
                  <c:v>1.2250400000007903E-3</c:v>
                </c:pt>
                <c:pt idx="61253">
                  <c:v>1.2250600000007904E-3</c:v>
                </c:pt>
                <c:pt idx="61254">
                  <c:v>1.2250800000007905E-3</c:v>
                </c:pt>
                <c:pt idx="61255">
                  <c:v>1.2251000000007906E-3</c:v>
                </c:pt>
                <c:pt idx="61256">
                  <c:v>1.2251200000007907E-3</c:v>
                </c:pt>
                <c:pt idx="61257">
                  <c:v>1.2251400000007908E-3</c:v>
                </c:pt>
                <c:pt idx="61258">
                  <c:v>1.2251600000007909E-3</c:v>
                </c:pt>
                <c:pt idx="61259">
                  <c:v>1.225180000000791E-3</c:v>
                </c:pt>
                <c:pt idx="61260">
                  <c:v>1.2252000000007911E-3</c:v>
                </c:pt>
                <c:pt idx="61261">
                  <c:v>1.2252200000007912E-3</c:v>
                </c:pt>
                <c:pt idx="61262">
                  <c:v>1.2252400000007913E-3</c:v>
                </c:pt>
                <c:pt idx="61263">
                  <c:v>1.2252600000007914E-3</c:v>
                </c:pt>
                <c:pt idx="61264">
                  <c:v>1.2252800000007915E-3</c:v>
                </c:pt>
                <c:pt idx="61265">
                  <c:v>1.2253000000007916E-3</c:v>
                </c:pt>
                <c:pt idx="61266">
                  <c:v>1.2253200000007917E-3</c:v>
                </c:pt>
                <c:pt idx="61267">
                  <c:v>1.2253400000007918E-3</c:v>
                </c:pt>
                <c:pt idx="61268">
                  <c:v>1.2253600000007919E-3</c:v>
                </c:pt>
                <c:pt idx="61269">
                  <c:v>1.225380000000792E-3</c:v>
                </c:pt>
                <c:pt idx="61270">
                  <c:v>1.2254000000007921E-3</c:v>
                </c:pt>
                <c:pt idx="61271">
                  <c:v>1.2254200000007922E-3</c:v>
                </c:pt>
                <c:pt idx="61272">
                  <c:v>1.2254400000007923E-3</c:v>
                </c:pt>
                <c:pt idx="61273">
                  <c:v>1.2254600000007924E-3</c:v>
                </c:pt>
                <c:pt idx="61274">
                  <c:v>1.2254800000007925E-3</c:v>
                </c:pt>
                <c:pt idx="61275">
                  <c:v>1.2255000000007926E-3</c:v>
                </c:pt>
                <c:pt idx="61276">
                  <c:v>1.2255200000007927E-3</c:v>
                </c:pt>
                <c:pt idx="61277">
                  <c:v>1.2255400000007928E-3</c:v>
                </c:pt>
                <c:pt idx="61278">
                  <c:v>1.2255600000007929E-3</c:v>
                </c:pt>
                <c:pt idx="61279">
                  <c:v>1.225580000000793E-3</c:v>
                </c:pt>
                <c:pt idx="61280">
                  <c:v>1.2256000000007931E-3</c:v>
                </c:pt>
                <c:pt idx="61281">
                  <c:v>1.2256200000007932E-3</c:v>
                </c:pt>
                <c:pt idx="61282">
                  <c:v>1.2256400000007933E-3</c:v>
                </c:pt>
                <c:pt idx="61283">
                  <c:v>1.2256600000007934E-3</c:v>
                </c:pt>
                <c:pt idx="61284">
                  <c:v>1.2256800000007935E-3</c:v>
                </c:pt>
                <c:pt idx="61285">
                  <c:v>1.2257000000007936E-3</c:v>
                </c:pt>
                <c:pt idx="61286">
                  <c:v>1.2257200000007937E-3</c:v>
                </c:pt>
                <c:pt idx="61287">
                  <c:v>1.2257400000007938E-3</c:v>
                </c:pt>
                <c:pt idx="61288">
                  <c:v>1.2257600000007939E-3</c:v>
                </c:pt>
                <c:pt idx="61289">
                  <c:v>1.225780000000794E-3</c:v>
                </c:pt>
                <c:pt idx="61290">
                  <c:v>1.225800000000794E-3</c:v>
                </c:pt>
                <c:pt idx="61291">
                  <c:v>1.2258200000007941E-3</c:v>
                </c:pt>
                <c:pt idx="61292">
                  <c:v>1.2258400000007942E-3</c:v>
                </c:pt>
                <c:pt idx="61293">
                  <c:v>1.2258600000007943E-3</c:v>
                </c:pt>
                <c:pt idx="61294">
                  <c:v>1.2258800000007944E-3</c:v>
                </c:pt>
                <c:pt idx="61295">
                  <c:v>1.2259000000007945E-3</c:v>
                </c:pt>
                <c:pt idx="61296">
                  <c:v>1.2259200000007946E-3</c:v>
                </c:pt>
                <c:pt idx="61297">
                  <c:v>1.2259400000007947E-3</c:v>
                </c:pt>
                <c:pt idx="61298">
                  <c:v>1.2259600000007948E-3</c:v>
                </c:pt>
                <c:pt idx="61299">
                  <c:v>1.2259800000007949E-3</c:v>
                </c:pt>
                <c:pt idx="61300">
                  <c:v>1.226000000000795E-3</c:v>
                </c:pt>
                <c:pt idx="61301">
                  <c:v>1.2260200000007951E-3</c:v>
                </c:pt>
                <c:pt idx="61302">
                  <c:v>1.2260400000007952E-3</c:v>
                </c:pt>
                <c:pt idx="61303">
                  <c:v>1.2260600000007953E-3</c:v>
                </c:pt>
                <c:pt idx="61304">
                  <c:v>1.2260800000007954E-3</c:v>
                </c:pt>
                <c:pt idx="61305">
                  <c:v>1.2261000000007955E-3</c:v>
                </c:pt>
                <c:pt idx="61306">
                  <c:v>1.2261200000007956E-3</c:v>
                </c:pt>
                <c:pt idx="61307">
                  <c:v>1.2261400000007957E-3</c:v>
                </c:pt>
                <c:pt idx="61308">
                  <c:v>1.2261600000007958E-3</c:v>
                </c:pt>
                <c:pt idx="61309">
                  <c:v>1.2261800000007959E-3</c:v>
                </c:pt>
                <c:pt idx="61310">
                  <c:v>1.226200000000796E-3</c:v>
                </c:pt>
                <c:pt idx="61311">
                  <c:v>1.2262200000007961E-3</c:v>
                </c:pt>
                <c:pt idx="61312">
                  <c:v>1.2262400000007962E-3</c:v>
                </c:pt>
                <c:pt idx="61313">
                  <c:v>1.2262600000007963E-3</c:v>
                </c:pt>
                <c:pt idx="61314">
                  <c:v>1.2262800000007964E-3</c:v>
                </c:pt>
                <c:pt idx="61315">
                  <c:v>1.2263000000007965E-3</c:v>
                </c:pt>
                <c:pt idx="61316">
                  <c:v>1.2263200000007966E-3</c:v>
                </c:pt>
                <c:pt idx="61317">
                  <c:v>1.2263400000007967E-3</c:v>
                </c:pt>
                <c:pt idx="61318">
                  <c:v>1.2263600000007968E-3</c:v>
                </c:pt>
                <c:pt idx="61319">
                  <c:v>1.2263800000007969E-3</c:v>
                </c:pt>
                <c:pt idx="61320">
                  <c:v>1.226400000000797E-3</c:v>
                </c:pt>
                <c:pt idx="61321">
                  <c:v>1.2264200000007971E-3</c:v>
                </c:pt>
                <c:pt idx="61322">
                  <c:v>1.2264400000007972E-3</c:v>
                </c:pt>
                <c:pt idx="61323">
                  <c:v>1.2264600000007973E-3</c:v>
                </c:pt>
                <c:pt idx="61324">
                  <c:v>1.2264800000007974E-3</c:v>
                </c:pt>
                <c:pt idx="61325">
                  <c:v>1.2265000000007975E-3</c:v>
                </c:pt>
                <c:pt idx="61326">
                  <c:v>1.2265200000007976E-3</c:v>
                </c:pt>
                <c:pt idx="61327">
                  <c:v>1.2265400000007977E-3</c:v>
                </c:pt>
                <c:pt idx="61328">
                  <c:v>1.2265600000007978E-3</c:v>
                </c:pt>
                <c:pt idx="61329">
                  <c:v>1.2265800000007979E-3</c:v>
                </c:pt>
                <c:pt idx="61330">
                  <c:v>1.226600000000798E-3</c:v>
                </c:pt>
                <c:pt idx="61331">
                  <c:v>1.2266200000007981E-3</c:v>
                </c:pt>
                <c:pt idx="61332">
                  <c:v>1.2266400000007982E-3</c:v>
                </c:pt>
                <c:pt idx="61333">
                  <c:v>1.2266600000007983E-3</c:v>
                </c:pt>
                <c:pt idx="61334">
                  <c:v>1.2266800000007984E-3</c:v>
                </c:pt>
                <c:pt idx="61335">
                  <c:v>1.2267000000007985E-3</c:v>
                </c:pt>
                <c:pt idx="61336">
                  <c:v>1.2267200000007986E-3</c:v>
                </c:pt>
                <c:pt idx="61337">
                  <c:v>1.2267400000007987E-3</c:v>
                </c:pt>
                <c:pt idx="61338">
                  <c:v>1.2267600000007988E-3</c:v>
                </c:pt>
                <c:pt idx="61339">
                  <c:v>1.2267800000007989E-3</c:v>
                </c:pt>
                <c:pt idx="61340">
                  <c:v>1.226800000000799E-3</c:v>
                </c:pt>
                <c:pt idx="61341">
                  <c:v>1.2268200000007991E-3</c:v>
                </c:pt>
                <c:pt idx="61342">
                  <c:v>1.2268400000007991E-3</c:v>
                </c:pt>
                <c:pt idx="61343">
                  <c:v>1.2268600000007992E-3</c:v>
                </c:pt>
                <c:pt idx="61344">
                  <c:v>1.2268800000007993E-3</c:v>
                </c:pt>
                <c:pt idx="61345">
                  <c:v>1.2269000000007994E-3</c:v>
                </c:pt>
                <c:pt idx="61346">
                  <c:v>1.2269200000007995E-3</c:v>
                </c:pt>
                <c:pt idx="61347">
                  <c:v>1.2269400000007996E-3</c:v>
                </c:pt>
                <c:pt idx="61348">
                  <c:v>1.2269600000007997E-3</c:v>
                </c:pt>
                <c:pt idx="61349">
                  <c:v>1.2269800000007998E-3</c:v>
                </c:pt>
                <c:pt idx="61350">
                  <c:v>1.2270000000007999E-3</c:v>
                </c:pt>
                <c:pt idx="61351">
                  <c:v>1.2270200000008E-3</c:v>
                </c:pt>
                <c:pt idx="61352">
                  <c:v>1.2270400000008001E-3</c:v>
                </c:pt>
                <c:pt idx="61353">
                  <c:v>1.2270600000008002E-3</c:v>
                </c:pt>
                <c:pt idx="61354">
                  <c:v>1.2270800000008003E-3</c:v>
                </c:pt>
                <c:pt idx="61355">
                  <c:v>1.2271000000008004E-3</c:v>
                </c:pt>
                <c:pt idx="61356">
                  <c:v>1.2271200000008005E-3</c:v>
                </c:pt>
                <c:pt idx="61357">
                  <c:v>1.2271400000008006E-3</c:v>
                </c:pt>
                <c:pt idx="61358">
                  <c:v>1.2271600000008007E-3</c:v>
                </c:pt>
                <c:pt idx="61359">
                  <c:v>1.2271800000008008E-3</c:v>
                </c:pt>
                <c:pt idx="61360">
                  <c:v>1.2272000000008009E-3</c:v>
                </c:pt>
                <c:pt idx="61361">
                  <c:v>1.227220000000801E-3</c:v>
                </c:pt>
                <c:pt idx="61362">
                  <c:v>1.2272400000008011E-3</c:v>
                </c:pt>
                <c:pt idx="61363">
                  <c:v>1.2272600000008012E-3</c:v>
                </c:pt>
                <c:pt idx="61364">
                  <c:v>1.2272800000008013E-3</c:v>
                </c:pt>
                <c:pt idx="61365">
                  <c:v>1.2273000000008014E-3</c:v>
                </c:pt>
                <c:pt idx="61366">
                  <c:v>1.2273200000008015E-3</c:v>
                </c:pt>
                <c:pt idx="61367">
                  <c:v>1.2273400000008016E-3</c:v>
                </c:pt>
                <c:pt idx="61368">
                  <c:v>1.2273600000008017E-3</c:v>
                </c:pt>
                <c:pt idx="61369">
                  <c:v>1.2273800000008018E-3</c:v>
                </c:pt>
                <c:pt idx="61370">
                  <c:v>1.2274000000008019E-3</c:v>
                </c:pt>
                <c:pt idx="61371">
                  <c:v>1.227420000000802E-3</c:v>
                </c:pt>
                <c:pt idx="61372">
                  <c:v>1.2274400000008021E-3</c:v>
                </c:pt>
                <c:pt idx="61373">
                  <c:v>1.2274600000008022E-3</c:v>
                </c:pt>
                <c:pt idx="61374">
                  <c:v>1.2274800000008023E-3</c:v>
                </c:pt>
                <c:pt idx="61375">
                  <c:v>1.2275000000008024E-3</c:v>
                </c:pt>
                <c:pt idx="61376">
                  <c:v>1.2275200000008025E-3</c:v>
                </c:pt>
                <c:pt idx="61377">
                  <c:v>1.2275400000008026E-3</c:v>
                </c:pt>
                <c:pt idx="61378">
                  <c:v>1.2275600000008027E-3</c:v>
                </c:pt>
                <c:pt idx="61379">
                  <c:v>1.2275800000008028E-3</c:v>
                </c:pt>
                <c:pt idx="61380">
                  <c:v>1.2276000000008029E-3</c:v>
                </c:pt>
                <c:pt idx="61381">
                  <c:v>1.227620000000803E-3</c:v>
                </c:pt>
                <c:pt idx="61382">
                  <c:v>1.2276400000008031E-3</c:v>
                </c:pt>
                <c:pt idx="61383">
                  <c:v>1.2276600000008032E-3</c:v>
                </c:pt>
                <c:pt idx="61384">
                  <c:v>1.2276800000008033E-3</c:v>
                </c:pt>
                <c:pt idx="61385">
                  <c:v>1.2277000000008034E-3</c:v>
                </c:pt>
                <c:pt idx="61386">
                  <c:v>1.2277200000008035E-3</c:v>
                </c:pt>
                <c:pt idx="61387">
                  <c:v>1.2277400000008036E-3</c:v>
                </c:pt>
                <c:pt idx="61388">
                  <c:v>1.2277600000008037E-3</c:v>
                </c:pt>
                <c:pt idx="61389">
                  <c:v>1.2277800000008038E-3</c:v>
                </c:pt>
                <c:pt idx="61390">
                  <c:v>1.2278000000008039E-3</c:v>
                </c:pt>
                <c:pt idx="61391">
                  <c:v>1.227820000000804E-3</c:v>
                </c:pt>
                <c:pt idx="61392">
                  <c:v>1.2278400000008041E-3</c:v>
                </c:pt>
                <c:pt idx="61393">
                  <c:v>1.2278600000008042E-3</c:v>
                </c:pt>
                <c:pt idx="61394">
                  <c:v>1.2278800000008042E-3</c:v>
                </c:pt>
                <c:pt idx="61395">
                  <c:v>1.2279000000008043E-3</c:v>
                </c:pt>
                <c:pt idx="61396">
                  <c:v>1.2279200000008044E-3</c:v>
                </c:pt>
                <c:pt idx="61397">
                  <c:v>1.2279400000008045E-3</c:v>
                </c:pt>
                <c:pt idx="61398">
                  <c:v>1.2279600000008046E-3</c:v>
                </c:pt>
                <c:pt idx="61399">
                  <c:v>1.2279800000008047E-3</c:v>
                </c:pt>
                <c:pt idx="61400">
                  <c:v>1.2280000000008048E-3</c:v>
                </c:pt>
                <c:pt idx="61401">
                  <c:v>1.2280200000008049E-3</c:v>
                </c:pt>
                <c:pt idx="61402">
                  <c:v>1.228040000000805E-3</c:v>
                </c:pt>
                <c:pt idx="61403">
                  <c:v>1.2280600000008051E-3</c:v>
                </c:pt>
                <c:pt idx="61404">
                  <c:v>1.2280800000008052E-3</c:v>
                </c:pt>
                <c:pt idx="61405">
                  <c:v>1.2281000000008053E-3</c:v>
                </c:pt>
                <c:pt idx="61406">
                  <c:v>1.2281200000008054E-3</c:v>
                </c:pt>
                <c:pt idx="61407">
                  <c:v>1.2281400000008055E-3</c:v>
                </c:pt>
                <c:pt idx="61408">
                  <c:v>1.2281600000008056E-3</c:v>
                </c:pt>
                <c:pt idx="61409">
                  <c:v>1.2281800000008057E-3</c:v>
                </c:pt>
                <c:pt idx="61410">
                  <c:v>1.2282000000008058E-3</c:v>
                </c:pt>
                <c:pt idx="61411">
                  <c:v>1.2282200000008059E-3</c:v>
                </c:pt>
                <c:pt idx="61412">
                  <c:v>1.228240000000806E-3</c:v>
                </c:pt>
                <c:pt idx="61413">
                  <c:v>1.2282600000008061E-3</c:v>
                </c:pt>
                <c:pt idx="61414">
                  <c:v>1.2282800000008062E-3</c:v>
                </c:pt>
                <c:pt idx="61415">
                  <c:v>1.2283000000008063E-3</c:v>
                </c:pt>
                <c:pt idx="61416">
                  <c:v>1.2283200000008064E-3</c:v>
                </c:pt>
                <c:pt idx="61417">
                  <c:v>1.2283400000008065E-3</c:v>
                </c:pt>
                <c:pt idx="61418">
                  <c:v>1.2283600000008066E-3</c:v>
                </c:pt>
                <c:pt idx="61419">
                  <c:v>1.2283800000008067E-3</c:v>
                </c:pt>
                <c:pt idx="61420">
                  <c:v>1.2284000000008068E-3</c:v>
                </c:pt>
                <c:pt idx="61421">
                  <c:v>1.2284200000008069E-3</c:v>
                </c:pt>
                <c:pt idx="61422">
                  <c:v>1.228440000000807E-3</c:v>
                </c:pt>
                <c:pt idx="61423">
                  <c:v>1.2284600000008071E-3</c:v>
                </c:pt>
                <c:pt idx="61424">
                  <c:v>1.2284800000008072E-3</c:v>
                </c:pt>
                <c:pt idx="61425">
                  <c:v>1.2285000000008073E-3</c:v>
                </c:pt>
                <c:pt idx="61426">
                  <c:v>1.2285200000008074E-3</c:v>
                </c:pt>
                <c:pt idx="61427">
                  <c:v>1.2285400000008075E-3</c:v>
                </c:pt>
                <c:pt idx="61428">
                  <c:v>1.2285600000008076E-3</c:v>
                </c:pt>
                <c:pt idx="61429">
                  <c:v>1.2285800000008077E-3</c:v>
                </c:pt>
                <c:pt idx="61430">
                  <c:v>1.2286000000008078E-3</c:v>
                </c:pt>
                <c:pt idx="61431">
                  <c:v>1.2286200000008079E-3</c:v>
                </c:pt>
                <c:pt idx="61432">
                  <c:v>1.228640000000808E-3</c:v>
                </c:pt>
                <c:pt idx="61433">
                  <c:v>1.2286600000008081E-3</c:v>
                </c:pt>
                <c:pt idx="61434">
                  <c:v>1.2286800000008082E-3</c:v>
                </c:pt>
                <c:pt idx="61435">
                  <c:v>1.2287000000008083E-3</c:v>
                </c:pt>
                <c:pt idx="61436">
                  <c:v>1.2287200000008084E-3</c:v>
                </c:pt>
                <c:pt idx="61437">
                  <c:v>1.2287400000008085E-3</c:v>
                </c:pt>
                <c:pt idx="61438">
                  <c:v>1.2287600000008086E-3</c:v>
                </c:pt>
                <c:pt idx="61439">
                  <c:v>1.2287800000008087E-3</c:v>
                </c:pt>
                <c:pt idx="61440">
                  <c:v>1.2288000000008088E-3</c:v>
                </c:pt>
                <c:pt idx="61441">
                  <c:v>1.2288200000008089E-3</c:v>
                </c:pt>
                <c:pt idx="61442">
                  <c:v>1.228840000000809E-3</c:v>
                </c:pt>
                <c:pt idx="61443">
                  <c:v>1.2288600000008091E-3</c:v>
                </c:pt>
                <c:pt idx="61444">
                  <c:v>1.2288800000008092E-3</c:v>
                </c:pt>
                <c:pt idx="61445">
                  <c:v>1.2289000000008092E-3</c:v>
                </c:pt>
                <c:pt idx="61446">
                  <c:v>1.2289200000008093E-3</c:v>
                </c:pt>
                <c:pt idx="61447">
                  <c:v>1.2289400000008094E-3</c:v>
                </c:pt>
                <c:pt idx="61448">
                  <c:v>1.2289600000008095E-3</c:v>
                </c:pt>
                <c:pt idx="61449">
                  <c:v>1.2289800000008096E-3</c:v>
                </c:pt>
                <c:pt idx="61450">
                  <c:v>1.2290000000008097E-3</c:v>
                </c:pt>
                <c:pt idx="61451">
                  <c:v>1.2290200000008098E-3</c:v>
                </c:pt>
                <c:pt idx="61452">
                  <c:v>1.2290400000008099E-3</c:v>
                </c:pt>
                <c:pt idx="61453">
                  <c:v>1.22906000000081E-3</c:v>
                </c:pt>
                <c:pt idx="61454">
                  <c:v>1.2290800000008101E-3</c:v>
                </c:pt>
                <c:pt idx="61455">
                  <c:v>1.2291000000008102E-3</c:v>
                </c:pt>
                <c:pt idx="61456">
                  <c:v>1.2291200000008103E-3</c:v>
                </c:pt>
                <c:pt idx="61457">
                  <c:v>1.2291400000008104E-3</c:v>
                </c:pt>
                <c:pt idx="61458">
                  <c:v>1.2291600000008105E-3</c:v>
                </c:pt>
                <c:pt idx="61459">
                  <c:v>1.2291800000008106E-3</c:v>
                </c:pt>
                <c:pt idx="61460">
                  <c:v>1.2292000000008107E-3</c:v>
                </c:pt>
                <c:pt idx="61461">
                  <c:v>1.2292200000008108E-3</c:v>
                </c:pt>
                <c:pt idx="61462">
                  <c:v>1.2292400000008109E-3</c:v>
                </c:pt>
                <c:pt idx="61463">
                  <c:v>1.229260000000811E-3</c:v>
                </c:pt>
                <c:pt idx="61464">
                  <c:v>1.2292800000008111E-3</c:v>
                </c:pt>
                <c:pt idx="61465">
                  <c:v>1.2293000000008112E-3</c:v>
                </c:pt>
                <c:pt idx="61466">
                  <c:v>1.2293200000008113E-3</c:v>
                </c:pt>
                <c:pt idx="61467">
                  <c:v>1.2293400000008114E-3</c:v>
                </c:pt>
                <c:pt idx="61468">
                  <c:v>1.2293600000008115E-3</c:v>
                </c:pt>
                <c:pt idx="61469">
                  <c:v>1.2293800000008116E-3</c:v>
                </c:pt>
                <c:pt idx="61470">
                  <c:v>1.2294000000008117E-3</c:v>
                </c:pt>
                <c:pt idx="61471">
                  <c:v>1.2294200000008118E-3</c:v>
                </c:pt>
                <c:pt idx="61472">
                  <c:v>1.2294400000008119E-3</c:v>
                </c:pt>
                <c:pt idx="61473">
                  <c:v>1.229460000000812E-3</c:v>
                </c:pt>
                <c:pt idx="61474">
                  <c:v>1.2294800000008121E-3</c:v>
                </c:pt>
                <c:pt idx="61475">
                  <c:v>1.2295000000008122E-3</c:v>
                </c:pt>
                <c:pt idx="61476">
                  <c:v>1.2295200000008123E-3</c:v>
                </c:pt>
                <c:pt idx="61477">
                  <c:v>1.2295400000008124E-3</c:v>
                </c:pt>
                <c:pt idx="61478">
                  <c:v>1.2295600000008125E-3</c:v>
                </c:pt>
                <c:pt idx="61479">
                  <c:v>1.2295800000008126E-3</c:v>
                </c:pt>
                <c:pt idx="61480">
                  <c:v>1.2296000000008127E-3</c:v>
                </c:pt>
                <c:pt idx="61481">
                  <c:v>1.2296200000008128E-3</c:v>
                </c:pt>
                <c:pt idx="61482">
                  <c:v>1.2296400000008129E-3</c:v>
                </c:pt>
                <c:pt idx="61483">
                  <c:v>1.229660000000813E-3</c:v>
                </c:pt>
                <c:pt idx="61484">
                  <c:v>1.2296800000008131E-3</c:v>
                </c:pt>
                <c:pt idx="61485">
                  <c:v>1.2297000000008132E-3</c:v>
                </c:pt>
                <c:pt idx="61486">
                  <c:v>1.2297200000008133E-3</c:v>
                </c:pt>
                <c:pt idx="61487">
                  <c:v>1.2297400000008134E-3</c:v>
                </c:pt>
                <c:pt idx="61488">
                  <c:v>1.2297600000008135E-3</c:v>
                </c:pt>
                <c:pt idx="61489">
                  <c:v>1.2297800000008136E-3</c:v>
                </c:pt>
                <c:pt idx="61490">
                  <c:v>1.2298000000008137E-3</c:v>
                </c:pt>
                <c:pt idx="61491">
                  <c:v>1.2298200000008138E-3</c:v>
                </c:pt>
                <c:pt idx="61492">
                  <c:v>1.2298400000008139E-3</c:v>
                </c:pt>
                <c:pt idx="61493">
                  <c:v>1.229860000000814E-3</c:v>
                </c:pt>
                <c:pt idx="61494">
                  <c:v>1.2298800000008141E-3</c:v>
                </c:pt>
                <c:pt idx="61495">
                  <c:v>1.2299000000008142E-3</c:v>
                </c:pt>
                <c:pt idx="61496">
                  <c:v>1.2299200000008143E-3</c:v>
                </c:pt>
                <c:pt idx="61497">
                  <c:v>1.2299400000008143E-3</c:v>
                </c:pt>
                <c:pt idx="61498">
                  <c:v>1.2299600000008144E-3</c:v>
                </c:pt>
                <c:pt idx="61499">
                  <c:v>1.2299800000008145E-3</c:v>
                </c:pt>
                <c:pt idx="61500">
                  <c:v>1.2300000000008146E-3</c:v>
                </c:pt>
                <c:pt idx="61501">
                  <c:v>1.2300200000008147E-3</c:v>
                </c:pt>
                <c:pt idx="61502">
                  <c:v>1.2300400000008148E-3</c:v>
                </c:pt>
                <c:pt idx="61503">
                  <c:v>1.2300600000008149E-3</c:v>
                </c:pt>
                <c:pt idx="61504">
                  <c:v>1.230080000000815E-3</c:v>
                </c:pt>
                <c:pt idx="61505">
                  <c:v>1.2301000000008151E-3</c:v>
                </c:pt>
                <c:pt idx="61506">
                  <c:v>1.2301200000008152E-3</c:v>
                </c:pt>
                <c:pt idx="61507">
                  <c:v>1.2301400000008153E-3</c:v>
                </c:pt>
                <c:pt idx="61508">
                  <c:v>1.2301600000008154E-3</c:v>
                </c:pt>
                <c:pt idx="61509">
                  <c:v>1.2301800000008155E-3</c:v>
                </c:pt>
                <c:pt idx="61510">
                  <c:v>1.2302000000008156E-3</c:v>
                </c:pt>
                <c:pt idx="61511">
                  <c:v>1.2302200000008157E-3</c:v>
                </c:pt>
                <c:pt idx="61512">
                  <c:v>1.2302400000008158E-3</c:v>
                </c:pt>
                <c:pt idx="61513">
                  <c:v>1.2302600000008159E-3</c:v>
                </c:pt>
                <c:pt idx="61514">
                  <c:v>1.230280000000816E-3</c:v>
                </c:pt>
                <c:pt idx="61515">
                  <c:v>1.2303000000008161E-3</c:v>
                </c:pt>
                <c:pt idx="61516">
                  <c:v>1.2303200000008162E-3</c:v>
                </c:pt>
                <c:pt idx="61517">
                  <c:v>1.2303400000008163E-3</c:v>
                </c:pt>
                <c:pt idx="61518">
                  <c:v>1.2303600000008164E-3</c:v>
                </c:pt>
                <c:pt idx="61519">
                  <c:v>1.2303800000008165E-3</c:v>
                </c:pt>
                <c:pt idx="61520">
                  <c:v>1.2304000000008166E-3</c:v>
                </c:pt>
                <c:pt idx="61521">
                  <c:v>1.2304200000008167E-3</c:v>
                </c:pt>
                <c:pt idx="61522">
                  <c:v>1.2304400000008168E-3</c:v>
                </c:pt>
                <c:pt idx="61523">
                  <c:v>1.2304600000008169E-3</c:v>
                </c:pt>
                <c:pt idx="61524">
                  <c:v>1.230480000000817E-3</c:v>
                </c:pt>
                <c:pt idx="61525">
                  <c:v>1.2305000000008171E-3</c:v>
                </c:pt>
                <c:pt idx="61526">
                  <c:v>1.2305200000008172E-3</c:v>
                </c:pt>
                <c:pt idx="61527">
                  <c:v>1.2305400000008173E-3</c:v>
                </c:pt>
                <c:pt idx="61528">
                  <c:v>1.2305600000008174E-3</c:v>
                </c:pt>
                <c:pt idx="61529">
                  <c:v>1.2305800000008175E-3</c:v>
                </c:pt>
                <c:pt idx="61530">
                  <c:v>1.2306000000008176E-3</c:v>
                </c:pt>
                <c:pt idx="61531">
                  <c:v>1.2306200000008177E-3</c:v>
                </c:pt>
                <c:pt idx="61532">
                  <c:v>1.2306400000008178E-3</c:v>
                </c:pt>
                <c:pt idx="61533">
                  <c:v>1.2306600000008179E-3</c:v>
                </c:pt>
                <c:pt idx="61534">
                  <c:v>1.230680000000818E-3</c:v>
                </c:pt>
                <c:pt idx="61535">
                  <c:v>1.2307000000008181E-3</c:v>
                </c:pt>
                <c:pt idx="61536">
                  <c:v>1.2307200000008182E-3</c:v>
                </c:pt>
                <c:pt idx="61537">
                  <c:v>1.2307400000008183E-3</c:v>
                </c:pt>
                <c:pt idx="61538">
                  <c:v>1.2307600000008184E-3</c:v>
                </c:pt>
                <c:pt idx="61539">
                  <c:v>1.2307800000008185E-3</c:v>
                </c:pt>
                <c:pt idx="61540">
                  <c:v>1.2308000000008186E-3</c:v>
                </c:pt>
                <c:pt idx="61541">
                  <c:v>1.2308200000008187E-3</c:v>
                </c:pt>
                <c:pt idx="61542">
                  <c:v>1.2308400000008188E-3</c:v>
                </c:pt>
                <c:pt idx="61543">
                  <c:v>1.2308600000008189E-3</c:v>
                </c:pt>
                <c:pt idx="61544">
                  <c:v>1.230880000000819E-3</c:v>
                </c:pt>
                <c:pt idx="61545">
                  <c:v>1.2309000000008191E-3</c:v>
                </c:pt>
                <c:pt idx="61546">
                  <c:v>1.2309200000008192E-3</c:v>
                </c:pt>
                <c:pt idx="61547">
                  <c:v>1.2309400000008193E-3</c:v>
                </c:pt>
                <c:pt idx="61548">
                  <c:v>1.2309600000008194E-3</c:v>
                </c:pt>
                <c:pt idx="61549">
                  <c:v>1.2309800000008194E-3</c:v>
                </c:pt>
                <c:pt idx="61550">
                  <c:v>1.2310000000008195E-3</c:v>
                </c:pt>
                <c:pt idx="61551">
                  <c:v>1.2310200000008196E-3</c:v>
                </c:pt>
                <c:pt idx="61552">
                  <c:v>1.2310400000008197E-3</c:v>
                </c:pt>
                <c:pt idx="61553">
                  <c:v>1.2310600000008198E-3</c:v>
                </c:pt>
                <c:pt idx="61554">
                  <c:v>1.2310800000008199E-3</c:v>
                </c:pt>
                <c:pt idx="61555">
                  <c:v>1.23110000000082E-3</c:v>
                </c:pt>
                <c:pt idx="61556">
                  <c:v>1.2311200000008201E-3</c:v>
                </c:pt>
                <c:pt idx="61557">
                  <c:v>1.2311400000008202E-3</c:v>
                </c:pt>
                <c:pt idx="61558">
                  <c:v>1.2311600000008203E-3</c:v>
                </c:pt>
                <c:pt idx="61559">
                  <c:v>1.2311800000008204E-3</c:v>
                </c:pt>
                <c:pt idx="61560">
                  <c:v>1.2312000000008205E-3</c:v>
                </c:pt>
                <c:pt idx="61561">
                  <c:v>1.2312200000008206E-3</c:v>
                </c:pt>
                <c:pt idx="61562">
                  <c:v>1.2312400000008207E-3</c:v>
                </c:pt>
                <c:pt idx="61563">
                  <c:v>1.2312600000008208E-3</c:v>
                </c:pt>
                <c:pt idx="61564">
                  <c:v>1.2312800000008209E-3</c:v>
                </c:pt>
                <c:pt idx="61565">
                  <c:v>1.231300000000821E-3</c:v>
                </c:pt>
                <c:pt idx="61566">
                  <c:v>1.2313200000008211E-3</c:v>
                </c:pt>
                <c:pt idx="61567">
                  <c:v>1.2313400000008212E-3</c:v>
                </c:pt>
                <c:pt idx="61568">
                  <c:v>1.2313600000008213E-3</c:v>
                </c:pt>
                <c:pt idx="61569">
                  <c:v>1.2313800000008214E-3</c:v>
                </c:pt>
                <c:pt idx="61570">
                  <c:v>1.2314000000008215E-3</c:v>
                </c:pt>
                <c:pt idx="61571">
                  <c:v>1.2314200000008216E-3</c:v>
                </c:pt>
                <c:pt idx="61572">
                  <c:v>1.2314400000008217E-3</c:v>
                </c:pt>
                <c:pt idx="61573">
                  <c:v>1.2314600000008218E-3</c:v>
                </c:pt>
                <c:pt idx="61574">
                  <c:v>1.2314800000008219E-3</c:v>
                </c:pt>
                <c:pt idx="61575">
                  <c:v>1.231500000000822E-3</c:v>
                </c:pt>
                <c:pt idx="61576">
                  <c:v>1.2315200000008221E-3</c:v>
                </c:pt>
                <c:pt idx="61577">
                  <c:v>1.2315400000008222E-3</c:v>
                </c:pt>
                <c:pt idx="61578">
                  <c:v>1.2315600000008223E-3</c:v>
                </c:pt>
                <c:pt idx="61579">
                  <c:v>1.2315800000008224E-3</c:v>
                </c:pt>
                <c:pt idx="61580">
                  <c:v>1.2316000000008225E-3</c:v>
                </c:pt>
                <c:pt idx="61581">
                  <c:v>1.2316200000008226E-3</c:v>
                </c:pt>
                <c:pt idx="61582">
                  <c:v>1.2316400000008227E-3</c:v>
                </c:pt>
                <c:pt idx="61583">
                  <c:v>1.2316600000008228E-3</c:v>
                </c:pt>
                <c:pt idx="61584">
                  <c:v>1.2316800000008229E-3</c:v>
                </c:pt>
                <c:pt idx="61585">
                  <c:v>1.231700000000823E-3</c:v>
                </c:pt>
                <c:pt idx="61586">
                  <c:v>1.2317200000008231E-3</c:v>
                </c:pt>
                <c:pt idx="61587">
                  <c:v>1.2317400000008232E-3</c:v>
                </c:pt>
                <c:pt idx="61588">
                  <c:v>1.2317600000008233E-3</c:v>
                </c:pt>
                <c:pt idx="61589">
                  <c:v>1.2317800000008234E-3</c:v>
                </c:pt>
                <c:pt idx="61590">
                  <c:v>1.2318000000008235E-3</c:v>
                </c:pt>
                <c:pt idx="61591">
                  <c:v>1.2318200000008236E-3</c:v>
                </c:pt>
                <c:pt idx="61592">
                  <c:v>1.2318400000008237E-3</c:v>
                </c:pt>
                <c:pt idx="61593">
                  <c:v>1.2318600000008238E-3</c:v>
                </c:pt>
                <c:pt idx="61594">
                  <c:v>1.2318800000008239E-3</c:v>
                </c:pt>
                <c:pt idx="61595">
                  <c:v>1.231900000000824E-3</c:v>
                </c:pt>
                <c:pt idx="61596">
                  <c:v>1.2319200000008241E-3</c:v>
                </c:pt>
                <c:pt idx="61597">
                  <c:v>1.2319400000008242E-3</c:v>
                </c:pt>
                <c:pt idx="61598">
                  <c:v>1.2319600000008243E-3</c:v>
                </c:pt>
                <c:pt idx="61599">
                  <c:v>1.2319800000008244E-3</c:v>
                </c:pt>
                <c:pt idx="61600">
                  <c:v>1.2320000000008244E-3</c:v>
                </c:pt>
                <c:pt idx="61601">
                  <c:v>1.2320200000008245E-3</c:v>
                </c:pt>
                <c:pt idx="61602">
                  <c:v>1.2320400000008246E-3</c:v>
                </c:pt>
                <c:pt idx="61603">
                  <c:v>1.2320600000008247E-3</c:v>
                </c:pt>
                <c:pt idx="61604">
                  <c:v>1.2320800000008248E-3</c:v>
                </c:pt>
                <c:pt idx="61605">
                  <c:v>1.2321000000008249E-3</c:v>
                </c:pt>
                <c:pt idx="61606">
                  <c:v>1.232120000000825E-3</c:v>
                </c:pt>
                <c:pt idx="61607">
                  <c:v>1.2321400000008251E-3</c:v>
                </c:pt>
                <c:pt idx="61608">
                  <c:v>1.2321600000008252E-3</c:v>
                </c:pt>
                <c:pt idx="61609">
                  <c:v>1.2321800000008253E-3</c:v>
                </c:pt>
                <c:pt idx="61610">
                  <c:v>1.2322000000008254E-3</c:v>
                </c:pt>
                <c:pt idx="61611">
                  <c:v>1.2322200000008255E-3</c:v>
                </c:pt>
                <c:pt idx="61612">
                  <c:v>1.2322400000008256E-3</c:v>
                </c:pt>
                <c:pt idx="61613">
                  <c:v>1.2322600000008257E-3</c:v>
                </c:pt>
                <c:pt idx="61614">
                  <c:v>1.2322800000008258E-3</c:v>
                </c:pt>
                <c:pt idx="61615">
                  <c:v>1.2323000000008259E-3</c:v>
                </c:pt>
                <c:pt idx="61616">
                  <c:v>1.232320000000826E-3</c:v>
                </c:pt>
                <c:pt idx="61617">
                  <c:v>1.2323400000008261E-3</c:v>
                </c:pt>
                <c:pt idx="61618">
                  <c:v>1.2323600000008262E-3</c:v>
                </c:pt>
                <c:pt idx="61619">
                  <c:v>1.2323800000008263E-3</c:v>
                </c:pt>
                <c:pt idx="61620">
                  <c:v>1.2324000000008264E-3</c:v>
                </c:pt>
                <c:pt idx="61621">
                  <c:v>1.2324200000008265E-3</c:v>
                </c:pt>
                <c:pt idx="61622">
                  <c:v>1.2324400000008266E-3</c:v>
                </c:pt>
                <c:pt idx="61623">
                  <c:v>1.2324600000008267E-3</c:v>
                </c:pt>
                <c:pt idx="61624">
                  <c:v>1.2324800000008268E-3</c:v>
                </c:pt>
                <c:pt idx="61625">
                  <c:v>1.2325000000008269E-3</c:v>
                </c:pt>
                <c:pt idx="61626">
                  <c:v>1.232520000000827E-3</c:v>
                </c:pt>
                <c:pt idx="61627">
                  <c:v>1.2325400000008271E-3</c:v>
                </c:pt>
                <c:pt idx="61628">
                  <c:v>1.2325600000008272E-3</c:v>
                </c:pt>
                <c:pt idx="61629">
                  <c:v>1.2325800000008273E-3</c:v>
                </c:pt>
                <c:pt idx="61630">
                  <c:v>1.2326000000008274E-3</c:v>
                </c:pt>
                <c:pt idx="61631">
                  <c:v>1.2326200000008275E-3</c:v>
                </c:pt>
                <c:pt idx="61632">
                  <c:v>1.2326400000008276E-3</c:v>
                </c:pt>
                <c:pt idx="61633">
                  <c:v>1.2326600000008277E-3</c:v>
                </c:pt>
                <c:pt idx="61634">
                  <c:v>1.2326800000008278E-3</c:v>
                </c:pt>
                <c:pt idx="61635">
                  <c:v>1.2327000000008279E-3</c:v>
                </c:pt>
                <c:pt idx="61636">
                  <c:v>1.232720000000828E-3</c:v>
                </c:pt>
                <c:pt idx="61637">
                  <c:v>1.2327400000008281E-3</c:v>
                </c:pt>
                <c:pt idx="61638">
                  <c:v>1.2327600000008282E-3</c:v>
                </c:pt>
                <c:pt idx="61639">
                  <c:v>1.2327800000008283E-3</c:v>
                </c:pt>
                <c:pt idx="61640">
                  <c:v>1.2328000000008284E-3</c:v>
                </c:pt>
                <c:pt idx="61641">
                  <c:v>1.2328200000008285E-3</c:v>
                </c:pt>
                <c:pt idx="61642">
                  <c:v>1.2328400000008286E-3</c:v>
                </c:pt>
                <c:pt idx="61643">
                  <c:v>1.2328600000008287E-3</c:v>
                </c:pt>
                <c:pt idx="61644">
                  <c:v>1.2328800000008288E-3</c:v>
                </c:pt>
                <c:pt idx="61645">
                  <c:v>1.2329000000008289E-3</c:v>
                </c:pt>
                <c:pt idx="61646">
                  <c:v>1.232920000000829E-3</c:v>
                </c:pt>
                <c:pt idx="61647">
                  <c:v>1.2329400000008291E-3</c:v>
                </c:pt>
                <c:pt idx="61648">
                  <c:v>1.2329600000008292E-3</c:v>
                </c:pt>
                <c:pt idx="61649">
                  <c:v>1.2329800000008293E-3</c:v>
                </c:pt>
                <c:pt idx="61650">
                  <c:v>1.2330000000008294E-3</c:v>
                </c:pt>
                <c:pt idx="61651">
                  <c:v>1.2330200000008295E-3</c:v>
                </c:pt>
                <c:pt idx="61652">
                  <c:v>1.2330400000008295E-3</c:v>
                </c:pt>
                <c:pt idx="61653">
                  <c:v>1.2330600000008296E-3</c:v>
                </c:pt>
                <c:pt idx="61654">
                  <c:v>1.2330800000008297E-3</c:v>
                </c:pt>
                <c:pt idx="61655">
                  <c:v>1.2331000000008298E-3</c:v>
                </c:pt>
                <c:pt idx="61656">
                  <c:v>1.2331200000008299E-3</c:v>
                </c:pt>
                <c:pt idx="61657">
                  <c:v>1.23314000000083E-3</c:v>
                </c:pt>
                <c:pt idx="61658">
                  <c:v>1.2331600000008301E-3</c:v>
                </c:pt>
                <c:pt idx="61659">
                  <c:v>1.2331800000008302E-3</c:v>
                </c:pt>
                <c:pt idx="61660">
                  <c:v>1.2332000000008303E-3</c:v>
                </c:pt>
                <c:pt idx="61661">
                  <c:v>1.2332200000008304E-3</c:v>
                </c:pt>
                <c:pt idx="61662">
                  <c:v>1.2332400000008305E-3</c:v>
                </c:pt>
                <c:pt idx="61663">
                  <c:v>1.2332600000008306E-3</c:v>
                </c:pt>
                <c:pt idx="61664">
                  <c:v>1.2332800000008307E-3</c:v>
                </c:pt>
                <c:pt idx="61665">
                  <c:v>1.2333000000008308E-3</c:v>
                </c:pt>
                <c:pt idx="61666">
                  <c:v>1.2333200000008309E-3</c:v>
                </c:pt>
                <c:pt idx="61667">
                  <c:v>1.233340000000831E-3</c:v>
                </c:pt>
                <c:pt idx="61668">
                  <c:v>1.2333600000008311E-3</c:v>
                </c:pt>
                <c:pt idx="61669">
                  <c:v>1.2333800000008312E-3</c:v>
                </c:pt>
                <c:pt idx="61670">
                  <c:v>1.2334000000008313E-3</c:v>
                </c:pt>
                <c:pt idx="61671">
                  <c:v>1.2334200000008314E-3</c:v>
                </c:pt>
                <c:pt idx="61672">
                  <c:v>1.2334400000008315E-3</c:v>
                </c:pt>
                <c:pt idx="61673">
                  <c:v>1.2334600000008316E-3</c:v>
                </c:pt>
                <c:pt idx="61674">
                  <c:v>1.2334800000008317E-3</c:v>
                </c:pt>
                <c:pt idx="61675">
                  <c:v>1.2335000000008318E-3</c:v>
                </c:pt>
                <c:pt idx="61676">
                  <c:v>1.2335200000008319E-3</c:v>
                </c:pt>
                <c:pt idx="61677">
                  <c:v>1.233540000000832E-3</c:v>
                </c:pt>
                <c:pt idx="61678">
                  <c:v>1.2335600000008321E-3</c:v>
                </c:pt>
                <c:pt idx="61679">
                  <c:v>1.2335800000008322E-3</c:v>
                </c:pt>
                <c:pt idx="61680">
                  <c:v>1.2336000000008323E-3</c:v>
                </c:pt>
                <c:pt idx="61681">
                  <c:v>1.2336200000008324E-3</c:v>
                </c:pt>
                <c:pt idx="61682">
                  <c:v>1.2336400000008325E-3</c:v>
                </c:pt>
                <c:pt idx="61683">
                  <c:v>1.2336600000008326E-3</c:v>
                </c:pt>
                <c:pt idx="61684">
                  <c:v>1.2336800000008327E-3</c:v>
                </c:pt>
                <c:pt idx="61685">
                  <c:v>1.2337000000008328E-3</c:v>
                </c:pt>
                <c:pt idx="61686">
                  <c:v>1.2337200000008329E-3</c:v>
                </c:pt>
                <c:pt idx="61687">
                  <c:v>1.233740000000833E-3</c:v>
                </c:pt>
                <c:pt idx="61688">
                  <c:v>1.2337600000008331E-3</c:v>
                </c:pt>
                <c:pt idx="61689">
                  <c:v>1.2337800000008332E-3</c:v>
                </c:pt>
                <c:pt idx="61690">
                  <c:v>1.2338000000008333E-3</c:v>
                </c:pt>
                <c:pt idx="61691">
                  <c:v>1.2338200000008334E-3</c:v>
                </c:pt>
                <c:pt idx="61692">
                  <c:v>1.2338400000008335E-3</c:v>
                </c:pt>
                <c:pt idx="61693">
                  <c:v>1.2338600000008336E-3</c:v>
                </c:pt>
                <c:pt idx="61694">
                  <c:v>1.2338800000008337E-3</c:v>
                </c:pt>
                <c:pt idx="61695">
                  <c:v>1.2339000000008338E-3</c:v>
                </c:pt>
                <c:pt idx="61696">
                  <c:v>1.2339200000008339E-3</c:v>
                </c:pt>
                <c:pt idx="61697">
                  <c:v>1.233940000000834E-3</c:v>
                </c:pt>
                <c:pt idx="61698">
                  <c:v>1.2339600000008341E-3</c:v>
                </c:pt>
                <c:pt idx="61699">
                  <c:v>1.2339800000008342E-3</c:v>
                </c:pt>
                <c:pt idx="61700">
                  <c:v>1.2340000000008343E-3</c:v>
                </c:pt>
                <c:pt idx="61701">
                  <c:v>1.2340200000008344E-3</c:v>
                </c:pt>
                <c:pt idx="61702">
                  <c:v>1.2340400000008345E-3</c:v>
                </c:pt>
                <c:pt idx="61703">
                  <c:v>1.2340600000008346E-3</c:v>
                </c:pt>
                <c:pt idx="61704">
                  <c:v>1.2340800000008346E-3</c:v>
                </c:pt>
                <c:pt idx="61705">
                  <c:v>1.2341000000008347E-3</c:v>
                </c:pt>
                <c:pt idx="61706">
                  <c:v>1.2341200000008348E-3</c:v>
                </c:pt>
                <c:pt idx="61707">
                  <c:v>1.2341400000008349E-3</c:v>
                </c:pt>
                <c:pt idx="61708">
                  <c:v>1.234160000000835E-3</c:v>
                </c:pt>
                <c:pt idx="61709">
                  <c:v>1.2341800000008351E-3</c:v>
                </c:pt>
                <c:pt idx="61710">
                  <c:v>1.2342000000008352E-3</c:v>
                </c:pt>
                <c:pt idx="61711">
                  <c:v>1.2342200000008353E-3</c:v>
                </c:pt>
                <c:pt idx="61712">
                  <c:v>1.2342400000008354E-3</c:v>
                </c:pt>
                <c:pt idx="61713">
                  <c:v>1.2342600000008355E-3</c:v>
                </c:pt>
                <c:pt idx="61714">
                  <c:v>1.2342800000008356E-3</c:v>
                </c:pt>
                <c:pt idx="61715">
                  <c:v>1.2343000000008357E-3</c:v>
                </c:pt>
                <c:pt idx="61716">
                  <c:v>1.2343200000008358E-3</c:v>
                </c:pt>
                <c:pt idx="61717">
                  <c:v>1.2343400000008359E-3</c:v>
                </c:pt>
                <c:pt idx="61718">
                  <c:v>1.234360000000836E-3</c:v>
                </c:pt>
                <c:pt idx="61719">
                  <c:v>1.2343800000008361E-3</c:v>
                </c:pt>
                <c:pt idx="61720">
                  <c:v>1.2344000000008362E-3</c:v>
                </c:pt>
                <c:pt idx="61721">
                  <c:v>1.2344200000008363E-3</c:v>
                </c:pt>
                <c:pt idx="61722">
                  <c:v>1.2344400000008364E-3</c:v>
                </c:pt>
                <c:pt idx="61723">
                  <c:v>1.2344600000008365E-3</c:v>
                </c:pt>
                <c:pt idx="61724">
                  <c:v>1.2344800000008366E-3</c:v>
                </c:pt>
                <c:pt idx="61725">
                  <c:v>1.2345000000008367E-3</c:v>
                </c:pt>
                <c:pt idx="61726">
                  <c:v>1.2345200000008368E-3</c:v>
                </c:pt>
                <c:pt idx="61727">
                  <c:v>1.2345400000008369E-3</c:v>
                </c:pt>
                <c:pt idx="61728">
                  <c:v>1.234560000000837E-3</c:v>
                </c:pt>
                <c:pt idx="61729">
                  <c:v>1.2345800000008371E-3</c:v>
                </c:pt>
                <c:pt idx="61730">
                  <c:v>1.2346000000008372E-3</c:v>
                </c:pt>
                <c:pt idx="61731">
                  <c:v>1.2346200000008373E-3</c:v>
                </c:pt>
                <c:pt idx="61732">
                  <c:v>1.2346400000008374E-3</c:v>
                </c:pt>
                <c:pt idx="61733">
                  <c:v>1.2346600000008375E-3</c:v>
                </c:pt>
                <c:pt idx="61734">
                  <c:v>1.2346800000008376E-3</c:v>
                </c:pt>
                <c:pt idx="61735">
                  <c:v>1.2347000000008377E-3</c:v>
                </c:pt>
                <c:pt idx="61736">
                  <c:v>1.2347200000008378E-3</c:v>
                </c:pt>
                <c:pt idx="61737">
                  <c:v>1.2347400000008379E-3</c:v>
                </c:pt>
                <c:pt idx="61738">
                  <c:v>1.234760000000838E-3</c:v>
                </c:pt>
                <c:pt idx="61739">
                  <c:v>1.2347800000008381E-3</c:v>
                </c:pt>
                <c:pt idx="61740">
                  <c:v>1.2348000000008382E-3</c:v>
                </c:pt>
                <c:pt idx="61741">
                  <c:v>1.2348200000008383E-3</c:v>
                </c:pt>
                <c:pt idx="61742">
                  <c:v>1.2348400000008384E-3</c:v>
                </c:pt>
                <c:pt idx="61743">
                  <c:v>1.2348600000008385E-3</c:v>
                </c:pt>
                <c:pt idx="61744">
                  <c:v>1.2348800000008386E-3</c:v>
                </c:pt>
                <c:pt idx="61745">
                  <c:v>1.2349000000008387E-3</c:v>
                </c:pt>
                <c:pt idx="61746">
                  <c:v>1.2349200000008388E-3</c:v>
                </c:pt>
                <c:pt idx="61747">
                  <c:v>1.2349400000008389E-3</c:v>
                </c:pt>
                <c:pt idx="61748">
                  <c:v>1.234960000000839E-3</c:v>
                </c:pt>
                <c:pt idx="61749">
                  <c:v>1.2349800000008391E-3</c:v>
                </c:pt>
                <c:pt idx="61750">
                  <c:v>1.2350000000008392E-3</c:v>
                </c:pt>
                <c:pt idx="61751">
                  <c:v>1.2350200000008393E-3</c:v>
                </c:pt>
                <c:pt idx="61752">
                  <c:v>1.2350400000008394E-3</c:v>
                </c:pt>
                <c:pt idx="61753">
                  <c:v>1.2350600000008395E-3</c:v>
                </c:pt>
                <c:pt idx="61754">
                  <c:v>1.2350800000008396E-3</c:v>
                </c:pt>
                <c:pt idx="61755">
                  <c:v>1.2351000000008396E-3</c:v>
                </c:pt>
                <c:pt idx="61756">
                  <c:v>1.2351200000008397E-3</c:v>
                </c:pt>
                <c:pt idx="61757">
                  <c:v>1.2351400000008398E-3</c:v>
                </c:pt>
                <c:pt idx="61758">
                  <c:v>1.2351600000008399E-3</c:v>
                </c:pt>
                <c:pt idx="61759">
                  <c:v>1.23518000000084E-3</c:v>
                </c:pt>
                <c:pt idx="61760">
                  <c:v>1.2352000000008401E-3</c:v>
                </c:pt>
                <c:pt idx="61761">
                  <c:v>1.2352200000008402E-3</c:v>
                </c:pt>
                <c:pt idx="61762">
                  <c:v>1.2352400000008403E-3</c:v>
                </c:pt>
                <c:pt idx="61763">
                  <c:v>1.2352600000008404E-3</c:v>
                </c:pt>
                <c:pt idx="61764">
                  <c:v>1.2352800000008405E-3</c:v>
                </c:pt>
                <c:pt idx="61765">
                  <c:v>1.2353000000008406E-3</c:v>
                </c:pt>
                <c:pt idx="61766">
                  <c:v>1.2353200000008407E-3</c:v>
                </c:pt>
                <c:pt idx="61767">
                  <c:v>1.2353400000008408E-3</c:v>
                </c:pt>
                <c:pt idx="61768">
                  <c:v>1.2353600000008409E-3</c:v>
                </c:pt>
                <c:pt idx="61769">
                  <c:v>1.235380000000841E-3</c:v>
                </c:pt>
                <c:pt idx="61770">
                  <c:v>1.2354000000008411E-3</c:v>
                </c:pt>
                <c:pt idx="61771">
                  <c:v>1.2354200000008412E-3</c:v>
                </c:pt>
                <c:pt idx="61772">
                  <c:v>1.2354400000008413E-3</c:v>
                </c:pt>
                <c:pt idx="61773">
                  <c:v>1.2354600000008414E-3</c:v>
                </c:pt>
                <c:pt idx="61774">
                  <c:v>1.2354800000008415E-3</c:v>
                </c:pt>
                <c:pt idx="61775">
                  <c:v>1.2355000000008416E-3</c:v>
                </c:pt>
                <c:pt idx="61776">
                  <c:v>1.2355200000008417E-3</c:v>
                </c:pt>
                <c:pt idx="61777">
                  <c:v>1.2355400000008418E-3</c:v>
                </c:pt>
                <c:pt idx="61778">
                  <c:v>1.2355600000008419E-3</c:v>
                </c:pt>
                <c:pt idx="61779">
                  <c:v>1.235580000000842E-3</c:v>
                </c:pt>
                <c:pt idx="61780">
                  <c:v>1.2356000000008421E-3</c:v>
                </c:pt>
                <c:pt idx="61781">
                  <c:v>1.2356200000008422E-3</c:v>
                </c:pt>
                <c:pt idx="61782">
                  <c:v>1.2356400000008423E-3</c:v>
                </c:pt>
                <c:pt idx="61783">
                  <c:v>1.2356600000008424E-3</c:v>
                </c:pt>
                <c:pt idx="61784">
                  <c:v>1.2356800000008425E-3</c:v>
                </c:pt>
                <c:pt idx="61785">
                  <c:v>1.2357000000008426E-3</c:v>
                </c:pt>
                <c:pt idx="61786">
                  <c:v>1.2357200000008427E-3</c:v>
                </c:pt>
                <c:pt idx="61787">
                  <c:v>1.2357400000008428E-3</c:v>
                </c:pt>
                <c:pt idx="61788">
                  <c:v>1.2357600000008429E-3</c:v>
                </c:pt>
                <c:pt idx="61789">
                  <c:v>1.235780000000843E-3</c:v>
                </c:pt>
                <c:pt idx="61790">
                  <c:v>1.2358000000008431E-3</c:v>
                </c:pt>
                <c:pt idx="61791">
                  <c:v>1.2358200000008432E-3</c:v>
                </c:pt>
                <c:pt idx="61792">
                  <c:v>1.2358400000008433E-3</c:v>
                </c:pt>
                <c:pt idx="61793">
                  <c:v>1.2358600000008434E-3</c:v>
                </c:pt>
                <c:pt idx="61794">
                  <c:v>1.2358800000008435E-3</c:v>
                </c:pt>
                <c:pt idx="61795">
                  <c:v>1.2359000000008436E-3</c:v>
                </c:pt>
                <c:pt idx="61796">
                  <c:v>1.2359200000008437E-3</c:v>
                </c:pt>
                <c:pt idx="61797">
                  <c:v>1.2359400000008438E-3</c:v>
                </c:pt>
                <c:pt idx="61798">
                  <c:v>1.2359600000008439E-3</c:v>
                </c:pt>
                <c:pt idx="61799">
                  <c:v>1.235980000000844E-3</c:v>
                </c:pt>
                <c:pt idx="61800">
                  <c:v>1.2360000000008441E-3</c:v>
                </c:pt>
                <c:pt idx="61801">
                  <c:v>1.2360200000008442E-3</c:v>
                </c:pt>
                <c:pt idx="61802">
                  <c:v>1.2360400000008443E-3</c:v>
                </c:pt>
                <c:pt idx="61803">
                  <c:v>1.2360600000008444E-3</c:v>
                </c:pt>
                <c:pt idx="61804">
                  <c:v>1.2360800000008445E-3</c:v>
                </c:pt>
                <c:pt idx="61805">
                  <c:v>1.2361000000008446E-3</c:v>
                </c:pt>
                <c:pt idx="61806">
                  <c:v>1.2361200000008447E-3</c:v>
                </c:pt>
                <c:pt idx="61807">
                  <c:v>1.2361400000008447E-3</c:v>
                </c:pt>
                <c:pt idx="61808">
                  <c:v>1.2361600000008448E-3</c:v>
                </c:pt>
                <c:pt idx="61809">
                  <c:v>1.2361800000008449E-3</c:v>
                </c:pt>
                <c:pt idx="61810">
                  <c:v>1.236200000000845E-3</c:v>
                </c:pt>
                <c:pt idx="61811">
                  <c:v>1.2362200000008451E-3</c:v>
                </c:pt>
                <c:pt idx="61812">
                  <c:v>1.2362400000008452E-3</c:v>
                </c:pt>
                <c:pt idx="61813">
                  <c:v>1.2362600000008453E-3</c:v>
                </c:pt>
                <c:pt idx="61814">
                  <c:v>1.2362800000008454E-3</c:v>
                </c:pt>
                <c:pt idx="61815">
                  <c:v>1.2363000000008455E-3</c:v>
                </c:pt>
                <c:pt idx="61816">
                  <c:v>1.2363200000008456E-3</c:v>
                </c:pt>
                <c:pt idx="61817">
                  <c:v>1.2363400000008457E-3</c:v>
                </c:pt>
                <c:pt idx="61818">
                  <c:v>1.2363600000008458E-3</c:v>
                </c:pt>
                <c:pt idx="61819">
                  <c:v>1.2363800000008459E-3</c:v>
                </c:pt>
                <c:pt idx="61820">
                  <c:v>1.236400000000846E-3</c:v>
                </c:pt>
                <c:pt idx="61821">
                  <c:v>1.2364200000008461E-3</c:v>
                </c:pt>
                <c:pt idx="61822">
                  <c:v>1.2364400000008462E-3</c:v>
                </c:pt>
                <c:pt idx="61823">
                  <c:v>1.2364600000008463E-3</c:v>
                </c:pt>
                <c:pt idx="61824">
                  <c:v>1.2364800000008464E-3</c:v>
                </c:pt>
                <c:pt idx="61825">
                  <c:v>1.2365000000008465E-3</c:v>
                </c:pt>
                <c:pt idx="61826">
                  <c:v>1.2365200000008466E-3</c:v>
                </c:pt>
                <c:pt idx="61827">
                  <c:v>1.2365400000008467E-3</c:v>
                </c:pt>
                <c:pt idx="61828">
                  <c:v>1.2365600000008468E-3</c:v>
                </c:pt>
                <c:pt idx="61829">
                  <c:v>1.2365800000008469E-3</c:v>
                </c:pt>
                <c:pt idx="61830">
                  <c:v>1.236600000000847E-3</c:v>
                </c:pt>
                <c:pt idx="61831">
                  <c:v>1.2366200000008471E-3</c:v>
                </c:pt>
                <c:pt idx="61832">
                  <c:v>1.2366400000008472E-3</c:v>
                </c:pt>
                <c:pt idx="61833">
                  <c:v>1.2366600000008473E-3</c:v>
                </c:pt>
                <c:pt idx="61834">
                  <c:v>1.2366800000008474E-3</c:v>
                </c:pt>
                <c:pt idx="61835">
                  <c:v>1.2367000000008475E-3</c:v>
                </c:pt>
                <c:pt idx="61836">
                  <c:v>1.2367200000008476E-3</c:v>
                </c:pt>
                <c:pt idx="61837">
                  <c:v>1.2367400000008477E-3</c:v>
                </c:pt>
                <c:pt idx="61838">
                  <c:v>1.2367600000008478E-3</c:v>
                </c:pt>
                <c:pt idx="61839">
                  <c:v>1.2367800000008479E-3</c:v>
                </c:pt>
                <c:pt idx="61840">
                  <c:v>1.236800000000848E-3</c:v>
                </c:pt>
                <c:pt idx="61841">
                  <c:v>1.2368200000008481E-3</c:v>
                </c:pt>
                <c:pt idx="61842">
                  <c:v>1.2368400000008482E-3</c:v>
                </c:pt>
                <c:pt idx="61843">
                  <c:v>1.2368600000008483E-3</c:v>
                </c:pt>
                <c:pt idx="61844">
                  <c:v>1.2368800000008484E-3</c:v>
                </c:pt>
                <c:pt idx="61845">
                  <c:v>1.2369000000008485E-3</c:v>
                </c:pt>
                <c:pt idx="61846">
                  <c:v>1.2369200000008486E-3</c:v>
                </c:pt>
                <c:pt idx="61847">
                  <c:v>1.2369400000008487E-3</c:v>
                </c:pt>
                <c:pt idx="61848">
                  <c:v>1.2369600000008488E-3</c:v>
                </c:pt>
                <c:pt idx="61849">
                  <c:v>1.2369800000008489E-3</c:v>
                </c:pt>
                <c:pt idx="61850">
                  <c:v>1.237000000000849E-3</c:v>
                </c:pt>
                <c:pt idx="61851">
                  <c:v>1.2370200000008491E-3</c:v>
                </c:pt>
                <c:pt idx="61852">
                  <c:v>1.2370400000008492E-3</c:v>
                </c:pt>
                <c:pt idx="61853">
                  <c:v>1.2370600000008493E-3</c:v>
                </c:pt>
                <c:pt idx="61854">
                  <c:v>1.2370800000008494E-3</c:v>
                </c:pt>
                <c:pt idx="61855">
                  <c:v>1.2371000000008495E-3</c:v>
                </c:pt>
                <c:pt idx="61856">
                  <c:v>1.2371200000008496E-3</c:v>
                </c:pt>
                <c:pt idx="61857">
                  <c:v>1.2371400000008497E-3</c:v>
                </c:pt>
                <c:pt idx="61858">
                  <c:v>1.2371600000008498E-3</c:v>
                </c:pt>
                <c:pt idx="61859">
                  <c:v>1.2371800000008498E-3</c:v>
                </c:pt>
                <c:pt idx="61860">
                  <c:v>1.2372000000008499E-3</c:v>
                </c:pt>
                <c:pt idx="61861">
                  <c:v>1.23722000000085E-3</c:v>
                </c:pt>
                <c:pt idx="61862">
                  <c:v>1.2372400000008501E-3</c:v>
                </c:pt>
                <c:pt idx="61863">
                  <c:v>1.2372600000008502E-3</c:v>
                </c:pt>
                <c:pt idx="61864">
                  <c:v>1.2372800000008503E-3</c:v>
                </c:pt>
                <c:pt idx="61865">
                  <c:v>1.2373000000008504E-3</c:v>
                </c:pt>
                <c:pt idx="61866">
                  <c:v>1.2373200000008505E-3</c:v>
                </c:pt>
                <c:pt idx="61867">
                  <c:v>1.2373400000008506E-3</c:v>
                </c:pt>
                <c:pt idx="61868">
                  <c:v>1.2373600000008507E-3</c:v>
                </c:pt>
                <c:pt idx="61869">
                  <c:v>1.2373800000008508E-3</c:v>
                </c:pt>
                <c:pt idx="61870">
                  <c:v>1.2374000000008509E-3</c:v>
                </c:pt>
                <c:pt idx="61871">
                  <c:v>1.237420000000851E-3</c:v>
                </c:pt>
                <c:pt idx="61872">
                  <c:v>1.2374400000008511E-3</c:v>
                </c:pt>
                <c:pt idx="61873">
                  <c:v>1.2374600000008512E-3</c:v>
                </c:pt>
                <c:pt idx="61874">
                  <c:v>1.2374800000008513E-3</c:v>
                </c:pt>
                <c:pt idx="61875">
                  <c:v>1.2375000000008514E-3</c:v>
                </c:pt>
                <c:pt idx="61876">
                  <c:v>1.2375200000008515E-3</c:v>
                </c:pt>
                <c:pt idx="61877">
                  <c:v>1.2375400000008516E-3</c:v>
                </c:pt>
                <c:pt idx="61878">
                  <c:v>1.2375600000008517E-3</c:v>
                </c:pt>
                <c:pt idx="61879">
                  <c:v>1.2375800000008518E-3</c:v>
                </c:pt>
                <c:pt idx="61880">
                  <c:v>1.2376000000008519E-3</c:v>
                </c:pt>
                <c:pt idx="61881">
                  <c:v>1.237620000000852E-3</c:v>
                </c:pt>
                <c:pt idx="61882">
                  <c:v>1.2376400000008521E-3</c:v>
                </c:pt>
                <c:pt idx="61883">
                  <c:v>1.2376600000008522E-3</c:v>
                </c:pt>
                <c:pt idx="61884">
                  <c:v>1.2376800000008523E-3</c:v>
                </c:pt>
                <c:pt idx="61885">
                  <c:v>1.2377000000008524E-3</c:v>
                </c:pt>
                <c:pt idx="61886">
                  <c:v>1.2377200000008525E-3</c:v>
                </c:pt>
                <c:pt idx="61887">
                  <c:v>1.2377400000008526E-3</c:v>
                </c:pt>
                <c:pt idx="61888">
                  <c:v>1.2377600000008527E-3</c:v>
                </c:pt>
                <c:pt idx="61889">
                  <c:v>1.2377800000008528E-3</c:v>
                </c:pt>
                <c:pt idx="61890">
                  <c:v>1.2378000000008529E-3</c:v>
                </c:pt>
                <c:pt idx="61891">
                  <c:v>1.237820000000853E-3</c:v>
                </c:pt>
                <c:pt idx="61892">
                  <c:v>1.2378400000008531E-3</c:v>
                </c:pt>
                <c:pt idx="61893">
                  <c:v>1.2378600000008532E-3</c:v>
                </c:pt>
                <c:pt idx="61894">
                  <c:v>1.2378800000008533E-3</c:v>
                </c:pt>
                <c:pt idx="61895">
                  <c:v>1.2379000000008534E-3</c:v>
                </c:pt>
                <c:pt idx="61896">
                  <c:v>1.2379200000008535E-3</c:v>
                </c:pt>
                <c:pt idx="61897">
                  <c:v>1.2379400000008536E-3</c:v>
                </c:pt>
                <c:pt idx="61898">
                  <c:v>1.2379600000008537E-3</c:v>
                </c:pt>
                <c:pt idx="61899">
                  <c:v>1.2379800000008538E-3</c:v>
                </c:pt>
                <c:pt idx="61900">
                  <c:v>1.2380000000008539E-3</c:v>
                </c:pt>
                <c:pt idx="61901">
                  <c:v>1.238020000000854E-3</c:v>
                </c:pt>
                <c:pt idx="61902">
                  <c:v>1.2380400000008541E-3</c:v>
                </c:pt>
                <c:pt idx="61903">
                  <c:v>1.2380600000008542E-3</c:v>
                </c:pt>
                <c:pt idx="61904">
                  <c:v>1.2380800000008543E-3</c:v>
                </c:pt>
                <c:pt idx="61905">
                  <c:v>1.2381000000008544E-3</c:v>
                </c:pt>
                <c:pt idx="61906">
                  <c:v>1.2381200000008545E-3</c:v>
                </c:pt>
                <c:pt idx="61907">
                  <c:v>1.2381400000008546E-3</c:v>
                </c:pt>
                <c:pt idx="61908">
                  <c:v>1.2381600000008547E-3</c:v>
                </c:pt>
                <c:pt idx="61909">
                  <c:v>1.2381800000008548E-3</c:v>
                </c:pt>
                <c:pt idx="61910">
                  <c:v>1.2382000000008548E-3</c:v>
                </c:pt>
                <c:pt idx="61911">
                  <c:v>1.2382200000008549E-3</c:v>
                </c:pt>
                <c:pt idx="61912">
                  <c:v>1.238240000000855E-3</c:v>
                </c:pt>
                <c:pt idx="61913">
                  <c:v>1.2382600000008551E-3</c:v>
                </c:pt>
                <c:pt idx="61914">
                  <c:v>1.2382800000008552E-3</c:v>
                </c:pt>
                <c:pt idx="61915">
                  <c:v>1.2383000000008553E-3</c:v>
                </c:pt>
                <c:pt idx="61916">
                  <c:v>1.2383200000008554E-3</c:v>
                </c:pt>
                <c:pt idx="61917">
                  <c:v>1.2383400000008555E-3</c:v>
                </c:pt>
                <c:pt idx="61918">
                  <c:v>1.2383600000008556E-3</c:v>
                </c:pt>
                <c:pt idx="61919">
                  <c:v>1.2383800000008557E-3</c:v>
                </c:pt>
                <c:pt idx="61920">
                  <c:v>1.2384000000008558E-3</c:v>
                </c:pt>
                <c:pt idx="61921">
                  <c:v>1.2384200000008559E-3</c:v>
                </c:pt>
                <c:pt idx="61922">
                  <c:v>1.238440000000856E-3</c:v>
                </c:pt>
                <c:pt idx="61923">
                  <c:v>1.2384600000008561E-3</c:v>
                </c:pt>
                <c:pt idx="61924">
                  <c:v>1.2384800000008562E-3</c:v>
                </c:pt>
                <c:pt idx="61925">
                  <c:v>1.2385000000008563E-3</c:v>
                </c:pt>
                <c:pt idx="61926">
                  <c:v>1.2385200000008564E-3</c:v>
                </c:pt>
                <c:pt idx="61927">
                  <c:v>1.2385400000008565E-3</c:v>
                </c:pt>
                <c:pt idx="61928">
                  <c:v>1.2385600000008566E-3</c:v>
                </c:pt>
                <c:pt idx="61929">
                  <c:v>1.2385800000008567E-3</c:v>
                </c:pt>
                <c:pt idx="61930">
                  <c:v>1.2386000000008568E-3</c:v>
                </c:pt>
                <c:pt idx="61931">
                  <c:v>1.2386200000008569E-3</c:v>
                </c:pt>
                <c:pt idx="61932">
                  <c:v>1.238640000000857E-3</c:v>
                </c:pt>
                <c:pt idx="61933">
                  <c:v>1.2386600000008571E-3</c:v>
                </c:pt>
                <c:pt idx="61934">
                  <c:v>1.2386800000008572E-3</c:v>
                </c:pt>
                <c:pt idx="61935">
                  <c:v>1.2387000000008573E-3</c:v>
                </c:pt>
                <c:pt idx="61936">
                  <c:v>1.2387200000008574E-3</c:v>
                </c:pt>
                <c:pt idx="61937">
                  <c:v>1.2387400000008575E-3</c:v>
                </c:pt>
                <c:pt idx="61938">
                  <c:v>1.2387600000008576E-3</c:v>
                </c:pt>
                <c:pt idx="61939">
                  <c:v>1.2387800000008577E-3</c:v>
                </c:pt>
                <c:pt idx="61940">
                  <c:v>1.2388000000008578E-3</c:v>
                </c:pt>
                <c:pt idx="61941">
                  <c:v>1.2388200000008579E-3</c:v>
                </c:pt>
                <c:pt idx="61942">
                  <c:v>1.238840000000858E-3</c:v>
                </c:pt>
                <c:pt idx="61943">
                  <c:v>1.2388600000008581E-3</c:v>
                </c:pt>
                <c:pt idx="61944">
                  <c:v>1.2388800000008582E-3</c:v>
                </c:pt>
                <c:pt idx="61945">
                  <c:v>1.2389000000008583E-3</c:v>
                </c:pt>
                <c:pt idx="61946">
                  <c:v>1.2389200000008584E-3</c:v>
                </c:pt>
                <c:pt idx="61947">
                  <c:v>1.2389400000008585E-3</c:v>
                </c:pt>
                <c:pt idx="61948">
                  <c:v>1.2389600000008586E-3</c:v>
                </c:pt>
                <c:pt idx="61949">
                  <c:v>1.2389800000008587E-3</c:v>
                </c:pt>
                <c:pt idx="61950">
                  <c:v>1.2390000000008588E-3</c:v>
                </c:pt>
                <c:pt idx="61951">
                  <c:v>1.2390200000008589E-3</c:v>
                </c:pt>
                <c:pt idx="61952">
                  <c:v>1.239040000000859E-3</c:v>
                </c:pt>
                <c:pt idx="61953">
                  <c:v>1.2390600000008591E-3</c:v>
                </c:pt>
                <c:pt idx="61954">
                  <c:v>1.2390800000008592E-3</c:v>
                </c:pt>
                <c:pt idx="61955">
                  <c:v>1.2391000000008593E-3</c:v>
                </c:pt>
                <c:pt idx="61956">
                  <c:v>1.2391200000008594E-3</c:v>
                </c:pt>
                <c:pt idx="61957">
                  <c:v>1.2391400000008595E-3</c:v>
                </c:pt>
                <c:pt idx="61958">
                  <c:v>1.2391600000008596E-3</c:v>
                </c:pt>
                <c:pt idx="61959">
                  <c:v>1.2391800000008597E-3</c:v>
                </c:pt>
                <c:pt idx="61960">
                  <c:v>1.2392000000008598E-3</c:v>
                </c:pt>
                <c:pt idx="61961">
                  <c:v>1.2392200000008599E-3</c:v>
                </c:pt>
                <c:pt idx="61962">
                  <c:v>1.2392400000008599E-3</c:v>
                </c:pt>
                <c:pt idx="61963">
                  <c:v>1.23926000000086E-3</c:v>
                </c:pt>
                <c:pt idx="61964">
                  <c:v>1.2392800000008601E-3</c:v>
                </c:pt>
                <c:pt idx="61965">
                  <c:v>1.2393000000008602E-3</c:v>
                </c:pt>
                <c:pt idx="61966">
                  <c:v>1.2393200000008603E-3</c:v>
                </c:pt>
                <c:pt idx="61967">
                  <c:v>1.2393400000008604E-3</c:v>
                </c:pt>
                <c:pt idx="61968">
                  <c:v>1.2393600000008605E-3</c:v>
                </c:pt>
                <c:pt idx="61969">
                  <c:v>1.2393800000008606E-3</c:v>
                </c:pt>
                <c:pt idx="61970">
                  <c:v>1.2394000000008607E-3</c:v>
                </c:pt>
                <c:pt idx="61971">
                  <c:v>1.2394200000008608E-3</c:v>
                </c:pt>
                <c:pt idx="61972">
                  <c:v>1.2394400000008609E-3</c:v>
                </c:pt>
                <c:pt idx="61973">
                  <c:v>1.239460000000861E-3</c:v>
                </c:pt>
                <c:pt idx="61974">
                  <c:v>1.2394800000008611E-3</c:v>
                </c:pt>
                <c:pt idx="61975">
                  <c:v>1.2395000000008612E-3</c:v>
                </c:pt>
                <c:pt idx="61976">
                  <c:v>1.2395200000008613E-3</c:v>
                </c:pt>
                <c:pt idx="61977">
                  <c:v>1.2395400000008614E-3</c:v>
                </c:pt>
                <c:pt idx="61978">
                  <c:v>1.2395600000008615E-3</c:v>
                </c:pt>
                <c:pt idx="61979">
                  <c:v>1.2395800000008616E-3</c:v>
                </c:pt>
                <c:pt idx="61980">
                  <c:v>1.2396000000008617E-3</c:v>
                </c:pt>
                <c:pt idx="61981">
                  <c:v>1.2396200000008618E-3</c:v>
                </c:pt>
                <c:pt idx="61982">
                  <c:v>1.2396400000008619E-3</c:v>
                </c:pt>
                <c:pt idx="61983">
                  <c:v>1.239660000000862E-3</c:v>
                </c:pt>
                <c:pt idx="61984">
                  <c:v>1.2396800000008621E-3</c:v>
                </c:pt>
                <c:pt idx="61985">
                  <c:v>1.2397000000008622E-3</c:v>
                </c:pt>
                <c:pt idx="61986">
                  <c:v>1.2397200000008623E-3</c:v>
                </c:pt>
                <c:pt idx="61987">
                  <c:v>1.2397400000008624E-3</c:v>
                </c:pt>
                <c:pt idx="61988">
                  <c:v>1.2397600000008625E-3</c:v>
                </c:pt>
                <c:pt idx="61989">
                  <c:v>1.2397800000008626E-3</c:v>
                </c:pt>
                <c:pt idx="61990">
                  <c:v>1.2398000000008627E-3</c:v>
                </c:pt>
                <c:pt idx="61991">
                  <c:v>1.2398200000008628E-3</c:v>
                </c:pt>
                <c:pt idx="61992">
                  <c:v>1.2398400000008629E-3</c:v>
                </c:pt>
                <c:pt idx="61993">
                  <c:v>1.239860000000863E-3</c:v>
                </c:pt>
                <c:pt idx="61994">
                  <c:v>1.2398800000008631E-3</c:v>
                </c:pt>
                <c:pt idx="61995">
                  <c:v>1.2399000000008632E-3</c:v>
                </c:pt>
                <c:pt idx="61996">
                  <c:v>1.2399200000008633E-3</c:v>
                </c:pt>
                <c:pt idx="61997">
                  <c:v>1.2399400000008634E-3</c:v>
                </c:pt>
                <c:pt idx="61998">
                  <c:v>1.2399600000008635E-3</c:v>
                </c:pt>
                <c:pt idx="61999">
                  <c:v>1.2399800000008636E-3</c:v>
                </c:pt>
                <c:pt idx="62000">
                  <c:v>1.2400000000008637E-3</c:v>
                </c:pt>
                <c:pt idx="62001">
                  <c:v>1.2400200000008638E-3</c:v>
                </c:pt>
                <c:pt idx="62002">
                  <c:v>1.2400400000008639E-3</c:v>
                </c:pt>
                <c:pt idx="62003">
                  <c:v>1.240060000000864E-3</c:v>
                </c:pt>
                <c:pt idx="62004">
                  <c:v>1.2400800000008641E-3</c:v>
                </c:pt>
                <c:pt idx="62005">
                  <c:v>1.2401000000008642E-3</c:v>
                </c:pt>
                <c:pt idx="62006">
                  <c:v>1.2401200000008643E-3</c:v>
                </c:pt>
                <c:pt idx="62007">
                  <c:v>1.2401400000008644E-3</c:v>
                </c:pt>
                <c:pt idx="62008">
                  <c:v>1.2401600000008645E-3</c:v>
                </c:pt>
                <c:pt idx="62009">
                  <c:v>1.2401800000008646E-3</c:v>
                </c:pt>
                <c:pt idx="62010">
                  <c:v>1.2402000000008647E-3</c:v>
                </c:pt>
                <c:pt idx="62011">
                  <c:v>1.2402200000008648E-3</c:v>
                </c:pt>
                <c:pt idx="62012">
                  <c:v>1.2402400000008649E-3</c:v>
                </c:pt>
                <c:pt idx="62013">
                  <c:v>1.240260000000865E-3</c:v>
                </c:pt>
                <c:pt idx="62014">
                  <c:v>1.240280000000865E-3</c:v>
                </c:pt>
                <c:pt idx="62015">
                  <c:v>1.2403000000008651E-3</c:v>
                </c:pt>
                <c:pt idx="62016">
                  <c:v>1.2403200000008652E-3</c:v>
                </c:pt>
                <c:pt idx="62017">
                  <c:v>1.2403400000008653E-3</c:v>
                </c:pt>
                <c:pt idx="62018">
                  <c:v>1.2403600000008654E-3</c:v>
                </c:pt>
                <c:pt idx="62019">
                  <c:v>1.2403800000008655E-3</c:v>
                </c:pt>
                <c:pt idx="62020">
                  <c:v>1.2404000000008656E-3</c:v>
                </c:pt>
                <c:pt idx="62021">
                  <c:v>1.2404200000008657E-3</c:v>
                </c:pt>
                <c:pt idx="62022">
                  <c:v>1.2404400000008658E-3</c:v>
                </c:pt>
                <c:pt idx="62023">
                  <c:v>1.2404600000008659E-3</c:v>
                </c:pt>
                <c:pt idx="62024">
                  <c:v>1.240480000000866E-3</c:v>
                </c:pt>
                <c:pt idx="62025">
                  <c:v>1.2405000000008661E-3</c:v>
                </c:pt>
                <c:pt idx="62026">
                  <c:v>1.2405200000008662E-3</c:v>
                </c:pt>
                <c:pt idx="62027">
                  <c:v>1.2405400000008663E-3</c:v>
                </c:pt>
                <c:pt idx="62028">
                  <c:v>1.2405600000008664E-3</c:v>
                </c:pt>
                <c:pt idx="62029">
                  <c:v>1.2405800000008665E-3</c:v>
                </c:pt>
                <c:pt idx="62030">
                  <c:v>1.2406000000008666E-3</c:v>
                </c:pt>
                <c:pt idx="62031">
                  <c:v>1.2406200000008667E-3</c:v>
                </c:pt>
                <c:pt idx="62032">
                  <c:v>1.2406400000008668E-3</c:v>
                </c:pt>
                <c:pt idx="62033">
                  <c:v>1.2406600000008669E-3</c:v>
                </c:pt>
                <c:pt idx="62034">
                  <c:v>1.240680000000867E-3</c:v>
                </c:pt>
                <c:pt idx="62035">
                  <c:v>1.2407000000008671E-3</c:v>
                </c:pt>
                <c:pt idx="62036">
                  <c:v>1.2407200000008672E-3</c:v>
                </c:pt>
                <c:pt idx="62037">
                  <c:v>1.2407400000008673E-3</c:v>
                </c:pt>
                <c:pt idx="62038">
                  <c:v>1.2407600000008674E-3</c:v>
                </c:pt>
                <c:pt idx="62039">
                  <c:v>1.2407800000008675E-3</c:v>
                </c:pt>
                <c:pt idx="62040">
                  <c:v>1.2408000000008676E-3</c:v>
                </c:pt>
                <c:pt idx="62041">
                  <c:v>1.2408200000008677E-3</c:v>
                </c:pt>
                <c:pt idx="62042">
                  <c:v>1.2408400000008678E-3</c:v>
                </c:pt>
                <c:pt idx="62043">
                  <c:v>1.2408600000008679E-3</c:v>
                </c:pt>
                <c:pt idx="62044">
                  <c:v>1.240880000000868E-3</c:v>
                </c:pt>
                <c:pt idx="62045">
                  <c:v>1.2409000000008681E-3</c:v>
                </c:pt>
                <c:pt idx="62046">
                  <c:v>1.2409200000008682E-3</c:v>
                </c:pt>
                <c:pt idx="62047">
                  <c:v>1.2409400000008683E-3</c:v>
                </c:pt>
                <c:pt idx="62048">
                  <c:v>1.2409600000008684E-3</c:v>
                </c:pt>
                <c:pt idx="62049">
                  <c:v>1.2409800000008685E-3</c:v>
                </c:pt>
                <c:pt idx="62050">
                  <c:v>1.2410000000008686E-3</c:v>
                </c:pt>
                <c:pt idx="62051">
                  <c:v>1.2410200000008687E-3</c:v>
                </c:pt>
                <c:pt idx="62052">
                  <c:v>1.2410400000008688E-3</c:v>
                </c:pt>
                <c:pt idx="62053">
                  <c:v>1.2410600000008689E-3</c:v>
                </c:pt>
                <c:pt idx="62054">
                  <c:v>1.241080000000869E-3</c:v>
                </c:pt>
                <c:pt idx="62055">
                  <c:v>1.2411000000008691E-3</c:v>
                </c:pt>
                <c:pt idx="62056">
                  <c:v>1.2411200000008692E-3</c:v>
                </c:pt>
                <c:pt idx="62057">
                  <c:v>1.2411400000008693E-3</c:v>
                </c:pt>
                <c:pt idx="62058">
                  <c:v>1.2411600000008694E-3</c:v>
                </c:pt>
                <c:pt idx="62059">
                  <c:v>1.2411800000008695E-3</c:v>
                </c:pt>
                <c:pt idx="62060">
                  <c:v>1.2412000000008696E-3</c:v>
                </c:pt>
                <c:pt idx="62061">
                  <c:v>1.2412200000008697E-3</c:v>
                </c:pt>
                <c:pt idx="62062">
                  <c:v>1.2412400000008698E-3</c:v>
                </c:pt>
                <c:pt idx="62063">
                  <c:v>1.2412600000008699E-3</c:v>
                </c:pt>
                <c:pt idx="62064">
                  <c:v>1.24128000000087E-3</c:v>
                </c:pt>
                <c:pt idx="62065">
                  <c:v>1.24130000000087E-3</c:v>
                </c:pt>
                <c:pt idx="62066">
                  <c:v>1.2413200000008701E-3</c:v>
                </c:pt>
                <c:pt idx="62067">
                  <c:v>1.2413400000008702E-3</c:v>
                </c:pt>
                <c:pt idx="62068">
                  <c:v>1.2413600000008703E-3</c:v>
                </c:pt>
                <c:pt idx="62069">
                  <c:v>1.2413800000008704E-3</c:v>
                </c:pt>
                <c:pt idx="62070">
                  <c:v>1.2414000000008705E-3</c:v>
                </c:pt>
                <c:pt idx="62071">
                  <c:v>1.2414200000008706E-3</c:v>
                </c:pt>
                <c:pt idx="62072">
                  <c:v>1.2414400000008707E-3</c:v>
                </c:pt>
                <c:pt idx="62073">
                  <c:v>1.2414600000008708E-3</c:v>
                </c:pt>
                <c:pt idx="62074">
                  <c:v>1.2414800000008709E-3</c:v>
                </c:pt>
                <c:pt idx="62075">
                  <c:v>1.241500000000871E-3</c:v>
                </c:pt>
                <c:pt idx="62076">
                  <c:v>1.2415200000008711E-3</c:v>
                </c:pt>
                <c:pt idx="62077">
                  <c:v>1.2415400000008712E-3</c:v>
                </c:pt>
                <c:pt idx="62078">
                  <c:v>1.2415600000008713E-3</c:v>
                </c:pt>
                <c:pt idx="62079">
                  <c:v>1.2415800000008714E-3</c:v>
                </c:pt>
                <c:pt idx="62080">
                  <c:v>1.2416000000008715E-3</c:v>
                </c:pt>
                <c:pt idx="62081">
                  <c:v>1.2416200000008716E-3</c:v>
                </c:pt>
                <c:pt idx="62082">
                  <c:v>1.2416400000008717E-3</c:v>
                </c:pt>
                <c:pt idx="62083">
                  <c:v>1.2416600000008718E-3</c:v>
                </c:pt>
                <c:pt idx="62084">
                  <c:v>1.2416800000008719E-3</c:v>
                </c:pt>
                <c:pt idx="62085">
                  <c:v>1.241700000000872E-3</c:v>
                </c:pt>
                <c:pt idx="62086">
                  <c:v>1.2417200000008721E-3</c:v>
                </c:pt>
                <c:pt idx="62087">
                  <c:v>1.2417400000008722E-3</c:v>
                </c:pt>
                <c:pt idx="62088">
                  <c:v>1.2417600000008723E-3</c:v>
                </c:pt>
                <c:pt idx="62089">
                  <c:v>1.2417800000008724E-3</c:v>
                </c:pt>
                <c:pt idx="62090">
                  <c:v>1.2418000000008725E-3</c:v>
                </c:pt>
                <c:pt idx="62091">
                  <c:v>1.2418200000008726E-3</c:v>
                </c:pt>
                <c:pt idx="62092">
                  <c:v>1.2418400000008727E-3</c:v>
                </c:pt>
                <c:pt idx="62093">
                  <c:v>1.2418600000008728E-3</c:v>
                </c:pt>
                <c:pt idx="62094">
                  <c:v>1.2418800000008729E-3</c:v>
                </c:pt>
                <c:pt idx="62095">
                  <c:v>1.241900000000873E-3</c:v>
                </c:pt>
                <c:pt idx="62096">
                  <c:v>1.2419200000008731E-3</c:v>
                </c:pt>
                <c:pt idx="62097">
                  <c:v>1.2419400000008732E-3</c:v>
                </c:pt>
                <c:pt idx="62098">
                  <c:v>1.2419600000008733E-3</c:v>
                </c:pt>
                <c:pt idx="62099">
                  <c:v>1.2419800000008734E-3</c:v>
                </c:pt>
                <c:pt idx="62100">
                  <c:v>1.2420000000008735E-3</c:v>
                </c:pt>
                <c:pt idx="62101">
                  <c:v>1.2420200000008736E-3</c:v>
                </c:pt>
                <c:pt idx="62102">
                  <c:v>1.2420400000008737E-3</c:v>
                </c:pt>
                <c:pt idx="62103">
                  <c:v>1.2420600000008738E-3</c:v>
                </c:pt>
                <c:pt idx="62104">
                  <c:v>1.2420800000008739E-3</c:v>
                </c:pt>
                <c:pt idx="62105">
                  <c:v>1.242100000000874E-3</c:v>
                </c:pt>
                <c:pt idx="62106">
                  <c:v>1.2421200000008741E-3</c:v>
                </c:pt>
                <c:pt idx="62107">
                  <c:v>1.2421400000008742E-3</c:v>
                </c:pt>
                <c:pt idx="62108">
                  <c:v>1.2421600000008743E-3</c:v>
                </c:pt>
                <c:pt idx="62109">
                  <c:v>1.2421800000008744E-3</c:v>
                </c:pt>
                <c:pt idx="62110">
                  <c:v>1.2422000000008745E-3</c:v>
                </c:pt>
                <c:pt idx="62111">
                  <c:v>1.2422200000008746E-3</c:v>
                </c:pt>
                <c:pt idx="62112">
                  <c:v>1.2422400000008747E-3</c:v>
                </c:pt>
                <c:pt idx="62113">
                  <c:v>1.2422600000008748E-3</c:v>
                </c:pt>
                <c:pt idx="62114">
                  <c:v>1.2422800000008749E-3</c:v>
                </c:pt>
                <c:pt idx="62115">
                  <c:v>1.242300000000875E-3</c:v>
                </c:pt>
                <c:pt idx="62116">
                  <c:v>1.2423200000008751E-3</c:v>
                </c:pt>
                <c:pt idx="62117">
                  <c:v>1.2423400000008751E-3</c:v>
                </c:pt>
                <c:pt idx="62118">
                  <c:v>1.2423600000008752E-3</c:v>
                </c:pt>
                <c:pt idx="62119">
                  <c:v>1.2423800000008753E-3</c:v>
                </c:pt>
                <c:pt idx="62120">
                  <c:v>1.2424000000008754E-3</c:v>
                </c:pt>
                <c:pt idx="62121">
                  <c:v>1.2424200000008755E-3</c:v>
                </c:pt>
                <c:pt idx="62122">
                  <c:v>1.2424400000008756E-3</c:v>
                </c:pt>
                <c:pt idx="62123">
                  <c:v>1.2424600000008757E-3</c:v>
                </c:pt>
                <c:pt idx="62124">
                  <c:v>1.2424800000008758E-3</c:v>
                </c:pt>
                <c:pt idx="62125">
                  <c:v>1.2425000000008759E-3</c:v>
                </c:pt>
                <c:pt idx="62126">
                  <c:v>1.242520000000876E-3</c:v>
                </c:pt>
                <c:pt idx="62127">
                  <c:v>1.2425400000008761E-3</c:v>
                </c:pt>
                <c:pt idx="62128">
                  <c:v>1.2425600000008762E-3</c:v>
                </c:pt>
                <c:pt idx="62129">
                  <c:v>1.2425800000008763E-3</c:v>
                </c:pt>
                <c:pt idx="62130">
                  <c:v>1.2426000000008764E-3</c:v>
                </c:pt>
                <c:pt idx="62131">
                  <c:v>1.2426200000008765E-3</c:v>
                </c:pt>
                <c:pt idx="62132">
                  <c:v>1.2426400000008766E-3</c:v>
                </c:pt>
                <c:pt idx="62133">
                  <c:v>1.2426600000008767E-3</c:v>
                </c:pt>
                <c:pt idx="62134">
                  <c:v>1.2426800000008768E-3</c:v>
                </c:pt>
                <c:pt idx="62135">
                  <c:v>1.2427000000008769E-3</c:v>
                </c:pt>
                <c:pt idx="62136">
                  <c:v>1.242720000000877E-3</c:v>
                </c:pt>
                <c:pt idx="62137">
                  <c:v>1.2427400000008771E-3</c:v>
                </c:pt>
                <c:pt idx="62138">
                  <c:v>1.2427600000008772E-3</c:v>
                </c:pt>
                <c:pt idx="62139">
                  <c:v>1.2427800000008773E-3</c:v>
                </c:pt>
                <c:pt idx="62140">
                  <c:v>1.2428000000008774E-3</c:v>
                </c:pt>
                <c:pt idx="62141">
                  <c:v>1.2428200000008775E-3</c:v>
                </c:pt>
                <c:pt idx="62142">
                  <c:v>1.2428400000008776E-3</c:v>
                </c:pt>
                <c:pt idx="62143">
                  <c:v>1.2428600000008777E-3</c:v>
                </c:pt>
                <c:pt idx="62144">
                  <c:v>1.2428800000008778E-3</c:v>
                </c:pt>
                <c:pt idx="62145">
                  <c:v>1.2429000000008779E-3</c:v>
                </c:pt>
                <c:pt idx="62146">
                  <c:v>1.242920000000878E-3</c:v>
                </c:pt>
                <c:pt idx="62147">
                  <c:v>1.2429400000008781E-3</c:v>
                </c:pt>
                <c:pt idx="62148">
                  <c:v>1.2429600000008782E-3</c:v>
                </c:pt>
                <c:pt idx="62149">
                  <c:v>1.2429800000008783E-3</c:v>
                </c:pt>
                <c:pt idx="62150">
                  <c:v>1.2430000000008784E-3</c:v>
                </c:pt>
                <c:pt idx="62151">
                  <c:v>1.2430200000008785E-3</c:v>
                </c:pt>
                <c:pt idx="62152">
                  <c:v>1.2430400000008786E-3</c:v>
                </c:pt>
                <c:pt idx="62153">
                  <c:v>1.2430600000008787E-3</c:v>
                </c:pt>
                <c:pt idx="62154">
                  <c:v>1.2430800000008788E-3</c:v>
                </c:pt>
                <c:pt idx="62155">
                  <c:v>1.2431000000008789E-3</c:v>
                </c:pt>
                <c:pt idx="62156">
                  <c:v>1.243120000000879E-3</c:v>
                </c:pt>
                <c:pt idx="62157">
                  <c:v>1.2431400000008791E-3</c:v>
                </c:pt>
                <c:pt idx="62158">
                  <c:v>1.2431600000008792E-3</c:v>
                </c:pt>
                <c:pt idx="62159">
                  <c:v>1.2431800000008793E-3</c:v>
                </c:pt>
                <c:pt idx="62160">
                  <c:v>1.2432000000008794E-3</c:v>
                </c:pt>
                <c:pt idx="62161">
                  <c:v>1.2432200000008795E-3</c:v>
                </c:pt>
                <c:pt idx="62162">
                  <c:v>1.2432400000008796E-3</c:v>
                </c:pt>
                <c:pt idx="62163">
                  <c:v>1.2432600000008797E-3</c:v>
                </c:pt>
                <c:pt idx="62164">
                  <c:v>1.2432800000008798E-3</c:v>
                </c:pt>
                <c:pt idx="62165">
                  <c:v>1.2433000000008799E-3</c:v>
                </c:pt>
                <c:pt idx="62166">
                  <c:v>1.24332000000088E-3</c:v>
                </c:pt>
                <c:pt idx="62167">
                  <c:v>1.2433400000008801E-3</c:v>
                </c:pt>
                <c:pt idx="62168">
                  <c:v>1.2433600000008802E-3</c:v>
                </c:pt>
                <c:pt idx="62169">
                  <c:v>1.2433800000008802E-3</c:v>
                </c:pt>
                <c:pt idx="62170">
                  <c:v>1.2434000000008803E-3</c:v>
                </c:pt>
                <c:pt idx="62171">
                  <c:v>1.2434200000008804E-3</c:v>
                </c:pt>
                <c:pt idx="62172">
                  <c:v>1.2434400000008805E-3</c:v>
                </c:pt>
                <c:pt idx="62173">
                  <c:v>1.2434600000008806E-3</c:v>
                </c:pt>
                <c:pt idx="62174">
                  <c:v>1.2434800000008807E-3</c:v>
                </c:pt>
                <c:pt idx="62175">
                  <c:v>1.2435000000008808E-3</c:v>
                </c:pt>
                <c:pt idx="62176">
                  <c:v>1.2435200000008809E-3</c:v>
                </c:pt>
                <c:pt idx="62177">
                  <c:v>1.243540000000881E-3</c:v>
                </c:pt>
                <c:pt idx="62178">
                  <c:v>1.2435600000008811E-3</c:v>
                </c:pt>
                <c:pt idx="62179">
                  <c:v>1.2435800000008812E-3</c:v>
                </c:pt>
                <c:pt idx="62180">
                  <c:v>1.2436000000008813E-3</c:v>
                </c:pt>
                <c:pt idx="62181">
                  <c:v>1.2436200000008814E-3</c:v>
                </c:pt>
                <c:pt idx="62182">
                  <c:v>1.2436400000008815E-3</c:v>
                </c:pt>
                <c:pt idx="62183">
                  <c:v>1.2436600000008816E-3</c:v>
                </c:pt>
                <c:pt idx="62184">
                  <c:v>1.2436800000008817E-3</c:v>
                </c:pt>
                <c:pt idx="62185">
                  <c:v>1.2437000000008818E-3</c:v>
                </c:pt>
                <c:pt idx="62186">
                  <c:v>1.2437200000008819E-3</c:v>
                </c:pt>
                <c:pt idx="62187">
                  <c:v>1.243740000000882E-3</c:v>
                </c:pt>
                <c:pt idx="62188">
                  <c:v>1.2437600000008821E-3</c:v>
                </c:pt>
                <c:pt idx="62189">
                  <c:v>1.2437800000008822E-3</c:v>
                </c:pt>
                <c:pt idx="62190">
                  <c:v>1.2438000000008823E-3</c:v>
                </c:pt>
                <c:pt idx="62191">
                  <c:v>1.2438200000008824E-3</c:v>
                </c:pt>
                <c:pt idx="62192">
                  <c:v>1.2438400000008825E-3</c:v>
                </c:pt>
                <c:pt idx="62193">
                  <c:v>1.2438600000008826E-3</c:v>
                </c:pt>
                <c:pt idx="62194">
                  <c:v>1.2438800000008827E-3</c:v>
                </c:pt>
                <c:pt idx="62195">
                  <c:v>1.2439000000008828E-3</c:v>
                </c:pt>
                <c:pt idx="62196">
                  <c:v>1.2439200000008829E-3</c:v>
                </c:pt>
                <c:pt idx="62197">
                  <c:v>1.243940000000883E-3</c:v>
                </c:pt>
                <c:pt idx="62198">
                  <c:v>1.2439600000008831E-3</c:v>
                </c:pt>
                <c:pt idx="62199">
                  <c:v>1.2439800000008832E-3</c:v>
                </c:pt>
                <c:pt idx="62200">
                  <c:v>1.2440000000008833E-3</c:v>
                </c:pt>
                <c:pt idx="62201">
                  <c:v>1.2440200000008834E-3</c:v>
                </c:pt>
                <c:pt idx="62202">
                  <c:v>1.2440400000008835E-3</c:v>
                </c:pt>
                <c:pt idx="62203">
                  <c:v>1.2440600000008836E-3</c:v>
                </c:pt>
                <c:pt idx="62204">
                  <c:v>1.2440800000008837E-3</c:v>
                </c:pt>
                <c:pt idx="62205">
                  <c:v>1.2441000000008838E-3</c:v>
                </c:pt>
                <c:pt idx="62206">
                  <c:v>1.2441200000008839E-3</c:v>
                </c:pt>
                <c:pt idx="62207">
                  <c:v>1.244140000000884E-3</c:v>
                </c:pt>
                <c:pt idx="62208">
                  <c:v>1.2441600000008841E-3</c:v>
                </c:pt>
                <c:pt idx="62209">
                  <c:v>1.2441800000008842E-3</c:v>
                </c:pt>
                <c:pt idx="62210">
                  <c:v>1.2442000000008843E-3</c:v>
                </c:pt>
                <c:pt idx="62211">
                  <c:v>1.2442200000008844E-3</c:v>
                </c:pt>
                <c:pt idx="62212">
                  <c:v>1.2442400000008845E-3</c:v>
                </c:pt>
                <c:pt idx="62213">
                  <c:v>1.2442600000008846E-3</c:v>
                </c:pt>
                <c:pt idx="62214">
                  <c:v>1.2442800000008847E-3</c:v>
                </c:pt>
                <c:pt idx="62215">
                  <c:v>1.2443000000008848E-3</c:v>
                </c:pt>
                <c:pt idx="62216">
                  <c:v>1.2443200000008849E-3</c:v>
                </c:pt>
                <c:pt idx="62217">
                  <c:v>1.244340000000885E-3</c:v>
                </c:pt>
                <c:pt idx="62218">
                  <c:v>1.2443600000008851E-3</c:v>
                </c:pt>
                <c:pt idx="62219">
                  <c:v>1.2443800000008852E-3</c:v>
                </c:pt>
                <c:pt idx="62220">
                  <c:v>1.2444000000008852E-3</c:v>
                </c:pt>
                <c:pt idx="62221">
                  <c:v>1.2444200000008853E-3</c:v>
                </c:pt>
                <c:pt idx="62222">
                  <c:v>1.2444400000008854E-3</c:v>
                </c:pt>
                <c:pt idx="62223">
                  <c:v>1.2444600000008855E-3</c:v>
                </c:pt>
                <c:pt idx="62224">
                  <c:v>1.2444800000008856E-3</c:v>
                </c:pt>
                <c:pt idx="62225">
                  <c:v>1.2445000000008857E-3</c:v>
                </c:pt>
                <c:pt idx="62226">
                  <c:v>1.2445200000008858E-3</c:v>
                </c:pt>
                <c:pt idx="62227">
                  <c:v>1.2445400000008859E-3</c:v>
                </c:pt>
                <c:pt idx="62228">
                  <c:v>1.244560000000886E-3</c:v>
                </c:pt>
                <c:pt idx="62229">
                  <c:v>1.2445800000008861E-3</c:v>
                </c:pt>
                <c:pt idx="62230">
                  <c:v>1.2446000000008862E-3</c:v>
                </c:pt>
                <c:pt idx="62231">
                  <c:v>1.2446200000008863E-3</c:v>
                </c:pt>
                <c:pt idx="62232">
                  <c:v>1.2446400000008864E-3</c:v>
                </c:pt>
                <c:pt idx="62233">
                  <c:v>1.2446600000008865E-3</c:v>
                </c:pt>
                <c:pt idx="62234">
                  <c:v>1.2446800000008866E-3</c:v>
                </c:pt>
                <c:pt idx="62235">
                  <c:v>1.2447000000008867E-3</c:v>
                </c:pt>
                <c:pt idx="62236">
                  <c:v>1.2447200000008868E-3</c:v>
                </c:pt>
                <c:pt idx="62237">
                  <c:v>1.2447400000008869E-3</c:v>
                </c:pt>
                <c:pt idx="62238">
                  <c:v>1.244760000000887E-3</c:v>
                </c:pt>
                <c:pt idx="62239">
                  <c:v>1.2447800000008871E-3</c:v>
                </c:pt>
                <c:pt idx="62240">
                  <c:v>1.2448000000008872E-3</c:v>
                </c:pt>
                <c:pt idx="62241">
                  <c:v>1.2448200000008873E-3</c:v>
                </c:pt>
                <c:pt idx="62242">
                  <c:v>1.2448400000008874E-3</c:v>
                </c:pt>
                <c:pt idx="62243">
                  <c:v>1.2448600000008875E-3</c:v>
                </c:pt>
                <c:pt idx="62244">
                  <c:v>1.2448800000008876E-3</c:v>
                </c:pt>
                <c:pt idx="62245">
                  <c:v>1.2449000000008877E-3</c:v>
                </c:pt>
                <c:pt idx="62246">
                  <c:v>1.2449200000008878E-3</c:v>
                </c:pt>
                <c:pt idx="62247">
                  <c:v>1.2449400000008879E-3</c:v>
                </c:pt>
                <c:pt idx="62248">
                  <c:v>1.244960000000888E-3</c:v>
                </c:pt>
                <c:pt idx="62249">
                  <c:v>1.2449800000008881E-3</c:v>
                </c:pt>
                <c:pt idx="62250">
                  <c:v>1.2450000000008882E-3</c:v>
                </c:pt>
                <c:pt idx="62251">
                  <c:v>1.2450200000008883E-3</c:v>
                </c:pt>
                <c:pt idx="62252">
                  <c:v>1.2450400000008884E-3</c:v>
                </c:pt>
                <c:pt idx="62253">
                  <c:v>1.2450600000008885E-3</c:v>
                </c:pt>
                <c:pt idx="62254">
                  <c:v>1.2450800000008886E-3</c:v>
                </c:pt>
                <c:pt idx="62255">
                  <c:v>1.2451000000008887E-3</c:v>
                </c:pt>
                <c:pt idx="62256">
                  <c:v>1.2451200000008888E-3</c:v>
                </c:pt>
                <c:pt idx="62257">
                  <c:v>1.2451400000008889E-3</c:v>
                </c:pt>
                <c:pt idx="62258">
                  <c:v>1.245160000000889E-3</c:v>
                </c:pt>
                <c:pt idx="62259">
                  <c:v>1.2451800000008891E-3</c:v>
                </c:pt>
                <c:pt idx="62260">
                  <c:v>1.2452000000008892E-3</c:v>
                </c:pt>
                <c:pt idx="62261">
                  <c:v>1.2452200000008893E-3</c:v>
                </c:pt>
                <c:pt idx="62262">
                  <c:v>1.2452400000008894E-3</c:v>
                </c:pt>
                <c:pt idx="62263">
                  <c:v>1.2452600000008895E-3</c:v>
                </c:pt>
                <c:pt idx="62264">
                  <c:v>1.2452800000008896E-3</c:v>
                </c:pt>
                <c:pt idx="62265">
                  <c:v>1.2453000000008897E-3</c:v>
                </c:pt>
                <c:pt idx="62266">
                  <c:v>1.2453200000008898E-3</c:v>
                </c:pt>
                <c:pt idx="62267">
                  <c:v>1.2453400000008899E-3</c:v>
                </c:pt>
                <c:pt idx="62268">
                  <c:v>1.24536000000089E-3</c:v>
                </c:pt>
                <c:pt idx="62269">
                  <c:v>1.2453800000008901E-3</c:v>
                </c:pt>
                <c:pt idx="62270">
                  <c:v>1.2454000000008902E-3</c:v>
                </c:pt>
                <c:pt idx="62271">
                  <c:v>1.2454200000008903E-3</c:v>
                </c:pt>
                <c:pt idx="62272">
                  <c:v>1.2454400000008903E-3</c:v>
                </c:pt>
                <c:pt idx="62273">
                  <c:v>1.2454600000008904E-3</c:v>
                </c:pt>
                <c:pt idx="62274">
                  <c:v>1.2454800000008905E-3</c:v>
                </c:pt>
                <c:pt idx="62275">
                  <c:v>1.2455000000008906E-3</c:v>
                </c:pt>
                <c:pt idx="62276">
                  <c:v>1.2455200000008907E-3</c:v>
                </c:pt>
                <c:pt idx="62277">
                  <c:v>1.2455400000008908E-3</c:v>
                </c:pt>
                <c:pt idx="62278">
                  <c:v>1.2455600000008909E-3</c:v>
                </c:pt>
                <c:pt idx="62279">
                  <c:v>1.245580000000891E-3</c:v>
                </c:pt>
                <c:pt idx="62280">
                  <c:v>1.2456000000008911E-3</c:v>
                </c:pt>
                <c:pt idx="62281">
                  <c:v>1.2456200000008912E-3</c:v>
                </c:pt>
                <c:pt idx="62282">
                  <c:v>1.2456400000008913E-3</c:v>
                </c:pt>
                <c:pt idx="62283">
                  <c:v>1.2456600000008914E-3</c:v>
                </c:pt>
                <c:pt idx="62284">
                  <c:v>1.2456800000008915E-3</c:v>
                </c:pt>
                <c:pt idx="62285">
                  <c:v>1.2457000000008916E-3</c:v>
                </c:pt>
                <c:pt idx="62286">
                  <c:v>1.2457200000008917E-3</c:v>
                </c:pt>
                <c:pt idx="62287">
                  <c:v>1.2457400000008918E-3</c:v>
                </c:pt>
                <c:pt idx="62288">
                  <c:v>1.2457600000008919E-3</c:v>
                </c:pt>
                <c:pt idx="62289">
                  <c:v>1.245780000000892E-3</c:v>
                </c:pt>
                <c:pt idx="62290">
                  <c:v>1.2458000000008921E-3</c:v>
                </c:pt>
                <c:pt idx="62291">
                  <c:v>1.2458200000008922E-3</c:v>
                </c:pt>
                <c:pt idx="62292">
                  <c:v>1.2458400000008923E-3</c:v>
                </c:pt>
                <c:pt idx="62293">
                  <c:v>1.2458600000008924E-3</c:v>
                </c:pt>
                <c:pt idx="62294">
                  <c:v>1.2458800000008925E-3</c:v>
                </c:pt>
                <c:pt idx="62295">
                  <c:v>1.2459000000008926E-3</c:v>
                </c:pt>
                <c:pt idx="62296">
                  <c:v>1.2459200000008927E-3</c:v>
                </c:pt>
                <c:pt idx="62297">
                  <c:v>1.2459400000008928E-3</c:v>
                </c:pt>
                <c:pt idx="62298">
                  <c:v>1.2459600000008929E-3</c:v>
                </c:pt>
                <c:pt idx="62299">
                  <c:v>1.245980000000893E-3</c:v>
                </c:pt>
                <c:pt idx="62300">
                  <c:v>1.2460000000008931E-3</c:v>
                </c:pt>
                <c:pt idx="62301">
                  <c:v>1.2460200000008932E-3</c:v>
                </c:pt>
                <c:pt idx="62302">
                  <c:v>1.2460400000008933E-3</c:v>
                </c:pt>
                <c:pt idx="62303">
                  <c:v>1.2460600000008934E-3</c:v>
                </c:pt>
                <c:pt idx="62304">
                  <c:v>1.2460800000008935E-3</c:v>
                </c:pt>
                <c:pt idx="62305">
                  <c:v>1.2461000000008936E-3</c:v>
                </c:pt>
                <c:pt idx="62306">
                  <c:v>1.2461200000008937E-3</c:v>
                </c:pt>
                <c:pt idx="62307">
                  <c:v>1.2461400000008938E-3</c:v>
                </c:pt>
                <c:pt idx="62308">
                  <c:v>1.2461600000008939E-3</c:v>
                </c:pt>
                <c:pt idx="62309">
                  <c:v>1.246180000000894E-3</c:v>
                </c:pt>
                <c:pt idx="62310">
                  <c:v>1.2462000000008941E-3</c:v>
                </c:pt>
                <c:pt idx="62311">
                  <c:v>1.2462200000008942E-3</c:v>
                </c:pt>
                <c:pt idx="62312">
                  <c:v>1.2462400000008943E-3</c:v>
                </c:pt>
                <c:pt idx="62313">
                  <c:v>1.2462600000008944E-3</c:v>
                </c:pt>
                <c:pt idx="62314">
                  <c:v>1.2462800000008945E-3</c:v>
                </c:pt>
                <c:pt idx="62315">
                  <c:v>1.2463000000008946E-3</c:v>
                </c:pt>
                <c:pt idx="62316">
                  <c:v>1.2463200000008947E-3</c:v>
                </c:pt>
                <c:pt idx="62317">
                  <c:v>1.2463400000008948E-3</c:v>
                </c:pt>
                <c:pt idx="62318">
                  <c:v>1.2463600000008949E-3</c:v>
                </c:pt>
                <c:pt idx="62319">
                  <c:v>1.246380000000895E-3</c:v>
                </c:pt>
                <c:pt idx="62320">
                  <c:v>1.2464000000008951E-3</c:v>
                </c:pt>
                <c:pt idx="62321">
                  <c:v>1.2464200000008952E-3</c:v>
                </c:pt>
                <c:pt idx="62322">
                  <c:v>1.2464400000008953E-3</c:v>
                </c:pt>
                <c:pt idx="62323">
                  <c:v>1.2464600000008954E-3</c:v>
                </c:pt>
                <c:pt idx="62324">
                  <c:v>1.2464800000008954E-3</c:v>
                </c:pt>
                <c:pt idx="62325">
                  <c:v>1.2465000000008955E-3</c:v>
                </c:pt>
                <c:pt idx="62326">
                  <c:v>1.2465200000008956E-3</c:v>
                </c:pt>
                <c:pt idx="62327">
                  <c:v>1.2465400000008957E-3</c:v>
                </c:pt>
                <c:pt idx="62328">
                  <c:v>1.2465600000008958E-3</c:v>
                </c:pt>
                <c:pt idx="62329">
                  <c:v>1.2465800000008959E-3</c:v>
                </c:pt>
                <c:pt idx="62330">
                  <c:v>1.246600000000896E-3</c:v>
                </c:pt>
                <c:pt idx="62331">
                  <c:v>1.2466200000008961E-3</c:v>
                </c:pt>
                <c:pt idx="62332">
                  <c:v>1.2466400000008962E-3</c:v>
                </c:pt>
                <c:pt idx="62333">
                  <c:v>1.2466600000008963E-3</c:v>
                </c:pt>
                <c:pt idx="62334">
                  <c:v>1.2466800000008964E-3</c:v>
                </c:pt>
                <c:pt idx="62335">
                  <c:v>1.2467000000008965E-3</c:v>
                </c:pt>
                <c:pt idx="62336">
                  <c:v>1.2467200000008966E-3</c:v>
                </c:pt>
                <c:pt idx="62337">
                  <c:v>1.2467400000008967E-3</c:v>
                </c:pt>
                <c:pt idx="62338">
                  <c:v>1.2467600000008968E-3</c:v>
                </c:pt>
                <c:pt idx="62339">
                  <c:v>1.2467800000008969E-3</c:v>
                </c:pt>
                <c:pt idx="62340">
                  <c:v>1.246800000000897E-3</c:v>
                </c:pt>
                <c:pt idx="62341">
                  <c:v>1.2468200000008971E-3</c:v>
                </c:pt>
                <c:pt idx="62342">
                  <c:v>1.2468400000008972E-3</c:v>
                </c:pt>
                <c:pt idx="62343">
                  <c:v>1.2468600000008973E-3</c:v>
                </c:pt>
                <c:pt idx="62344">
                  <c:v>1.2468800000008974E-3</c:v>
                </c:pt>
                <c:pt idx="62345">
                  <c:v>1.2469000000008975E-3</c:v>
                </c:pt>
                <c:pt idx="62346">
                  <c:v>1.2469200000008976E-3</c:v>
                </c:pt>
                <c:pt idx="62347">
                  <c:v>1.2469400000008977E-3</c:v>
                </c:pt>
                <c:pt idx="62348">
                  <c:v>1.2469600000008978E-3</c:v>
                </c:pt>
                <c:pt idx="62349">
                  <c:v>1.2469800000008979E-3</c:v>
                </c:pt>
                <c:pt idx="62350">
                  <c:v>1.247000000000898E-3</c:v>
                </c:pt>
                <c:pt idx="62351">
                  <c:v>1.2470200000008981E-3</c:v>
                </c:pt>
                <c:pt idx="62352">
                  <c:v>1.2470400000008982E-3</c:v>
                </c:pt>
                <c:pt idx="62353">
                  <c:v>1.2470600000008983E-3</c:v>
                </c:pt>
                <c:pt idx="62354">
                  <c:v>1.2470800000008984E-3</c:v>
                </c:pt>
                <c:pt idx="62355">
                  <c:v>1.2471000000008985E-3</c:v>
                </c:pt>
                <c:pt idx="62356">
                  <c:v>1.2471200000008986E-3</c:v>
                </c:pt>
                <c:pt idx="62357">
                  <c:v>1.2471400000008987E-3</c:v>
                </c:pt>
                <c:pt idx="62358">
                  <c:v>1.2471600000008988E-3</c:v>
                </c:pt>
                <c:pt idx="62359">
                  <c:v>1.2471800000008989E-3</c:v>
                </c:pt>
                <c:pt idx="62360">
                  <c:v>1.247200000000899E-3</c:v>
                </c:pt>
                <c:pt idx="62361">
                  <c:v>1.2472200000008991E-3</c:v>
                </c:pt>
                <c:pt idx="62362">
                  <c:v>1.2472400000008992E-3</c:v>
                </c:pt>
                <c:pt idx="62363">
                  <c:v>1.2472600000008993E-3</c:v>
                </c:pt>
                <c:pt idx="62364">
                  <c:v>1.2472800000008994E-3</c:v>
                </c:pt>
                <c:pt idx="62365">
                  <c:v>1.2473000000008995E-3</c:v>
                </c:pt>
                <c:pt idx="62366">
                  <c:v>1.2473200000008996E-3</c:v>
                </c:pt>
                <c:pt idx="62367">
                  <c:v>1.2473400000008997E-3</c:v>
                </c:pt>
                <c:pt idx="62368">
                  <c:v>1.2473600000008998E-3</c:v>
                </c:pt>
                <c:pt idx="62369">
                  <c:v>1.2473800000008999E-3</c:v>
                </c:pt>
                <c:pt idx="62370">
                  <c:v>1.2474000000009E-3</c:v>
                </c:pt>
                <c:pt idx="62371">
                  <c:v>1.2474200000009001E-3</c:v>
                </c:pt>
                <c:pt idx="62372">
                  <c:v>1.2474400000009002E-3</c:v>
                </c:pt>
                <c:pt idx="62373">
                  <c:v>1.2474600000009003E-3</c:v>
                </c:pt>
                <c:pt idx="62374">
                  <c:v>1.2474800000009004E-3</c:v>
                </c:pt>
                <c:pt idx="62375">
                  <c:v>1.2475000000009004E-3</c:v>
                </c:pt>
                <c:pt idx="62376">
                  <c:v>1.2475200000009005E-3</c:v>
                </c:pt>
                <c:pt idx="62377">
                  <c:v>1.2475400000009006E-3</c:v>
                </c:pt>
                <c:pt idx="62378">
                  <c:v>1.2475600000009007E-3</c:v>
                </c:pt>
                <c:pt idx="62379">
                  <c:v>1.2475800000009008E-3</c:v>
                </c:pt>
                <c:pt idx="62380">
                  <c:v>1.2476000000009009E-3</c:v>
                </c:pt>
                <c:pt idx="62381">
                  <c:v>1.247620000000901E-3</c:v>
                </c:pt>
                <c:pt idx="62382">
                  <c:v>1.2476400000009011E-3</c:v>
                </c:pt>
                <c:pt idx="62383">
                  <c:v>1.2476600000009012E-3</c:v>
                </c:pt>
                <c:pt idx="62384">
                  <c:v>1.2476800000009013E-3</c:v>
                </c:pt>
                <c:pt idx="62385">
                  <c:v>1.2477000000009014E-3</c:v>
                </c:pt>
                <c:pt idx="62386">
                  <c:v>1.2477200000009015E-3</c:v>
                </c:pt>
                <c:pt idx="62387">
                  <c:v>1.2477400000009016E-3</c:v>
                </c:pt>
                <c:pt idx="62388">
                  <c:v>1.2477600000009017E-3</c:v>
                </c:pt>
                <c:pt idx="62389">
                  <c:v>1.2477800000009018E-3</c:v>
                </c:pt>
                <c:pt idx="62390">
                  <c:v>1.2478000000009019E-3</c:v>
                </c:pt>
                <c:pt idx="62391">
                  <c:v>1.247820000000902E-3</c:v>
                </c:pt>
                <c:pt idx="62392">
                  <c:v>1.2478400000009021E-3</c:v>
                </c:pt>
                <c:pt idx="62393">
                  <c:v>1.2478600000009022E-3</c:v>
                </c:pt>
                <c:pt idx="62394">
                  <c:v>1.2478800000009023E-3</c:v>
                </c:pt>
                <c:pt idx="62395">
                  <c:v>1.2479000000009024E-3</c:v>
                </c:pt>
                <c:pt idx="62396">
                  <c:v>1.2479200000009025E-3</c:v>
                </c:pt>
                <c:pt idx="62397">
                  <c:v>1.2479400000009026E-3</c:v>
                </c:pt>
                <c:pt idx="62398">
                  <c:v>1.2479600000009027E-3</c:v>
                </c:pt>
                <c:pt idx="62399">
                  <c:v>1.2479800000009028E-3</c:v>
                </c:pt>
                <c:pt idx="62400">
                  <c:v>1.2480000000009029E-3</c:v>
                </c:pt>
                <c:pt idx="62401">
                  <c:v>1.248020000000903E-3</c:v>
                </c:pt>
                <c:pt idx="62402">
                  <c:v>1.2480400000009031E-3</c:v>
                </c:pt>
                <c:pt idx="62403">
                  <c:v>1.2480600000009032E-3</c:v>
                </c:pt>
                <c:pt idx="62404">
                  <c:v>1.2480800000009033E-3</c:v>
                </c:pt>
                <c:pt idx="62405">
                  <c:v>1.2481000000009034E-3</c:v>
                </c:pt>
                <c:pt idx="62406">
                  <c:v>1.2481200000009035E-3</c:v>
                </c:pt>
                <c:pt idx="62407">
                  <c:v>1.2481400000009036E-3</c:v>
                </c:pt>
                <c:pt idx="62408">
                  <c:v>1.2481600000009037E-3</c:v>
                </c:pt>
                <c:pt idx="62409">
                  <c:v>1.2481800000009038E-3</c:v>
                </c:pt>
                <c:pt idx="62410">
                  <c:v>1.2482000000009039E-3</c:v>
                </c:pt>
                <c:pt idx="62411">
                  <c:v>1.248220000000904E-3</c:v>
                </c:pt>
                <c:pt idx="62412">
                  <c:v>1.2482400000009041E-3</c:v>
                </c:pt>
                <c:pt idx="62413">
                  <c:v>1.2482600000009042E-3</c:v>
                </c:pt>
                <c:pt idx="62414">
                  <c:v>1.2482800000009043E-3</c:v>
                </c:pt>
                <c:pt idx="62415">
                  <c:v>1.2483000000009044E-3</c:v>
                </c:pt>
                <c:pt idx="62416">
                  <c:v>1.2483200000009045E-3</c:v>
                </c:pt>
                <c:pt idx="62417">
                  <c:v>1.2483400000009046E-3</c:v>
                </c:pt>
                <c:pt idx="62418">
                  <c:v>1.2483600000009047E-3</c:v>
                </c:pt>
                <c:pt idx="62419">
                  <c:v>1.2483800000009048E-3</c:v>
                </c:pt>
                <c:pt idx="62420">
                  <c:v>1.2484000000009049E-3</c:v>
                </c:pt>
                <c:pt idx="62421">
                  <c:v>1.248420000000905E-3</c:v>
                </c:pt>
                <c:pt idx="62422">
                  <c:v>1.2484400000009051E-3</c:v>
                </c:pt>
                <c:pt idx="62423">
                  <c:v>1.2484600000009052E-3</c:v>
                </c:pt>
                <c:pt idx="62424">
                  <c:v>1.2484800000009053E-3</c:v>
                </c:pt>
                <c:pt idx="62425">
                  <c:v>1.2485000000009054E-3</c:v>
                </c:pt>
                <c:pt idx="62426">
                  <c:v>1.2485200000009055E-3</c:v>
                </c:pt>
                <c:pt idx="62427">
                  <c:v>1.2485400000009055E-3</c:v>
                </c:pt>
                <c:pt idx="62428">
                  <c:v>1.2485600000009056E-3</c:v>
                </c:pt>
                <c:pt idx="62429">
                  <c:v>1.2485800000009057E-3</c:v>
                </c:pt>
                <c:pt idx="62430">
                  <c:v>1.2486000000009058E-3</c:v>
                </c:pt>
                <c:pt idx="62431">
                  <c:v>1.2486200000009059E-3</c:v>
                </c:pt>
                <c:pt idx="62432">
                  <c:v>1.248640000000906E-3</c:v>
                </c:pt>
                <c:pt idx="62433">
                  <c:v>1.2486600000009061E-3</c:v>
                </c:pt>
                <c:pt idx="62434">
                  <c:v>1.2486800000009062E-3</c:v>
                </c:pt>
                <c:pt idx="62435">
                  <c:v>1.2487000000009063E-3</c:v>
                </c:pt>
                <c:pt idx="62436">
                  <c:v>1.2487200000009064E-3</c:v>
                </c:pt>
                <c:pt idx="62437">
                  <c:v>1.2487400000009065E-3</c:v>
                </c:pt>
                <c:pt idx="62438">
                  <c:v>1.2487600000009066E-3</c:v>
                </c:pt>
                <c:pt idx="62439">
                  <c:v>1.2487800000009067E-3</c:v>
                </c:pt>
                <c:pt idx="62440">
                  <c:v>1.2488000000009068E-3</c:v>
                </c:pt>
                <c:pt idx="62441">
                  <c:v>1.2488200000009069E-3</c:v>
                </c:pt>
                <c:pt idx="62442">
                  <c:v>1.248840000000907E-3</c:v>
                </c:pt>
                <c:pt idx="62443">
                  <c:v>1.2488600000009071E-3</c:v>
                </c:pt>
                <c:pt idx="62444">
                  <c:v>1.2488800000009072E-3</c:v>
                </c:pt>
                <c:pt idx="62445">
                  <c:v>1.2489000000009073E-3</c:v>
                </c:pt>
                <c:pt idx="62446">
                  <c:v>1.2489200000009074E-3</c:v>
                </c:pt>
                <c:pt idx="62447">
                  <c:v>1.2489400000009075E-3</c:v>
                </c:pt>
                <c:pt idx="62448">
                  <c:v>1.2489600000009076E-3</c:v>
                </c:pt>
                <c:pt idx="62449">
                  <c:v>1.2489800000009077E-3</c:v>
                </c:pt>
                <c:pt idx="62450">
                  <c:v>1.2490000000009078E-3</c:v>
                </c:pt>
                <c:pt idx="62451">
                  <c:v>1.2490200000009079E-3</c:v>
                </c:pt>
                <c:pt idx="62452">
                  <c:v>1.249040000000908E-3</c:v>
                </c:pt>
                <c:pt idx="62453">
                  <c:v>1.2490600000009081E-3</c:v>
                </c:pt>
                <c:pt idx="62454">
                  <c:v>1.2490800000009082E-3</c:v>
                </c:pt>
                <c:pt idx="62455">
                  <c:v>1.2491000000009083E-3</c:v>
                </c:pt>
                <c:pt idx="62456">
                  <c:v>1.2491200000009084E-3</c:v>
                </c:pt>
                <c:pt idx="62457">
                  <c:v>1.2491400000009085E-3</c:v>
                </c:pt>
                <c:pt idx="62458">
                  <c:v>1.2491600000009086E-3</c:v>
                </c:pt>
                <c:pt idx="62459">
                  <c:v>1.2491800000009087E-3</c:v>
                </c:pt>
                <c:pt idx="62460">
                  <c:v>1.2492000000009088E-3</c:v>
                </c:pt>
                <c:pt idx="62461">
                  <c:v>1.2492200000009089E-3</c:v>
                </c:pt>
                <c:pt idx="62462">
                  <c:v>1.249240000000909E-3</c:v>
                </c:pt>
                <c:pt idx="62463">
                  <c:v>1.2492600000009091E-3</c:v>
                </c:pt>
                <c:pt idx="62464">
                  <c:v>1.2492800000009092E-3</c:v>
                </c:pt>
                <c:pt idx="62465">
                  <c:v>1.2493000000009093E-3</c:v>
                </c:pt>
                <c:pt idx="62466">
                  <c:v>1.2493200000009094E-3</c:v>
                </c:pt>
                <c:pt idx="62467">
                  <c:v>1.2493400000009095E-3</c:v>
                </c:pt>
                <c:pt idx="62468">
                  <c:v>1.2493600000009096E-3</c:v>
                </c:pt>
                <c:pt idx="62469">
                  <c:v>1.2493800000009097E-3</c:v>
                </c:pt>
                <c:pt idx="62470">
                  <c:v>1.2494000000009098E-3</c:v>
                </c:pt>
                <c:pt idx="62471">
                  <c:v>1.2494200000009099E-3</c:v>
                </c:pt>
                <c:pt idx="62472">
                  <c:v>1.24944000000091E-3</c:v>
                </c:pt>
                <c:pt idx="62473">
                  <c:v>1.2494600000009101E-3</c:v>
                </c:pt>
                <c:pt idx="62474">
                  <c:v>1.2494800000009102E-3</c:v>
                </c:pt>
                <c:pt idx="62475">
                  <c:v>1.2495000000009103E-3</c:v>
                </c:pt>
                <c:pt idx="62476">
                  <c:v>1.2495200000009104E-3</c:v>
                </c:pt>
                <c:pt idx="62477">
                  <c:v>1.2495400000009105E-3</c:v>
                </c:pt>
                <c:pt idx="62478">
                  <c:v>1.2495600000009105E-3</c:v>
                </c:pt>
                <c:pt idx="62479">
                  <c:v>1.2495800000009106E-3</c:v>
                </c:pt>
                <c:pt idx="62480">
                  <c:v>1.2496000000009107E-3</c:v>
                </c:pt>
                <c:pt idx="62481">
                  <c:v>1.2496200000009108E-3</c:v>
                </c:pt>
                <c:pt idx="62482">
                  <c:v>1.2496400000009109E-3</c:v>
                </c:pt>
                <c:pt idx="62483">
                  <c:v>1.249660000000911E-3</c:v>
                </c:pt>
                <c:pt idx="62484">
                  <c:v>1.2496800000009111E-3</c:v>
                </c:pt>
                <c:pt idx="62485">
                  <c:v>1.2497000000009112E-3</c:v>
                </c:pt>
                <c:pt idx="62486">
                  <c:v>1.2497200000009113E-3</c:v>
                </c:pt>
                <c:pt idx="62487">
                  <c:v>1.2497400000009114E-3</c:v>
                </c:pt>
                <c:pt idx="62488">
                  <c:v>1.2497600000009115E-3</c:v>
                </c:pt>
                <c:pt idx="62489">
                  <c:v>1.2497800000009116E-3</c:v>
                </c:pt>
                <c:pt idx="62490">
                  <c:v>1.2498000000009117E-3</c:v>
                </c:pt>
                <c:pt idx="62491">
                  <c:v>1.2498200000009118E-3</c:v>
                </c:pt>
                <c:pt idx="62492">
                  <c:v>1.2498400000009119E-3</c:v>
                </c:pt>
                <c:pt idx="62493">
                  <c:v>1.249860000000912E-3</c:v>
                </c:pt>
                <c:pt idx="62494">
                  <c:v>1.2498800000009121E-3</c:v>
                </c:pt>
                <c:pt idx="62495">
                  <c:v>1.2499000000009122E-3</c:v>
                </c:pt>
                <c:pt idx="62496">
                  <c:v>1.2499200000009123E-3</c:v>
                </c:pt>
                <c:pt idx="62497">
                  <c:v>1.2499400000009124E-3</c:v>
                </c:pt>
                <c:pt idx="62498">
                  <c:v>1.2499600000009125E-3</c:v>
                </c:pt>
                <c:pt idx="62499">
                  <c:v>1.2499800000009126E-3</c:v>
                </c:pt>
                <c:pt idx="62500">
                  <c:v>1.2500000000009127E-3</c:v>
                </c:pt>
                <c:pt idx="62501">
                  <c:v>1.2500200000009128E-3</c:v>
                </c:pt>
                <c:pt idx="62502">
                  <c:v>1.2500400000009129E-3</c:v>
                </c:pt>
                <c:pt idx="62503">
                  <c:v>1.250060000000913E-3</c:v>
                </c:pt>
                <c:pt idx="62504">
                  <c:v>1.2500800000009131E-3</c:v>
                </c:pt>
                <c:pt idx="62505">
                  <c:v>1.2501000000009132E-3</c:v>
                </c:pt>
                <c:pt idx="62506">
                  <c:v>1.2501200000009133E-3</c:v>
                </c:pt>
                <c:pt idx="62507">
                  <c:v>1.2501400000009134E-3</c:v>
                </c:pt>
                <c:pt idx="62508">
                  <c:v>1.2501600000009135E-3</c:v>
                </c:pt>
                <c:pt idx="62509">
                  <c:v>1.2501800000009136E-3</c:v>
                </c:pt>
                <c:pt idx="62510">
                  <c:v>1.2502000000009137E-3</c:v>
                </c:pt>
                <c:pt idx="62511">
                  <c:v>1.2502200000009138E-3</c:v>
                </c:pt>
                <c:pt idx="62512">
                  <c:v>1.2502400000009139E-3</c:v>
                </c:pt>
                <c:pt idx="62513">
                  <c:v>1.250260000000914E-3</c:v>
                </c:pt>
                <c:pt idx="62514">
                  <c:v>1.2502800000009141E-3</c:v>
                </c:pt>
                <c:pt idx="62515">
                  <c:v>1.2503000000009142E-3</c:v>
                </c:pt>
                <c:pt idx="62516">
                  <c:v>1.2503200000009143E-3</c:v>
                </c:pt>
                <c:pt idx="62517">
                  <c:v>1.2503400000009144E-3</c:v>
                </c:pt>
                <c:pt idx="62518">
                  <c:v>1.2503600000009145E-3</c:v>
                </c:pt>
                <c:pt idx="62519">
                  <c:v>1.2503800000009146E-3</c:v>
                </c:pt>
                <c:pt idx="62520">
                  <c:v>1.2504000000009147E-3</c:v>
                </c:pt>
                <c:pt idx="62521">
                  <c:v>1.2504200000009148E-3</c:v>
                </c:pt>
                <c:pt idx="62522">
                  <c:v>1.2504400000009149E-3</c:v>
                </c:pt>
                <c:pt idx="62523">
                  <c:v>1.250460000000915E-3</c:v>
                </c:pt>
                <c:pt idx="62524">
                  <c:v>1.2504800000009151E-3</c:v>
                </c:pt>
                <c:pt idx="62525">
                  <c:v>1.2505000000009152E-3</c:v>
                </c:pt>
                <c:pt idx="62526">
                  <c:v>1.2505200000009153E-3</c:v>
                </c:pt>
                <c:pt idx="62527">
                  <c:v>1.2505400000009154E-3</c:v>
                </c:pt>
                <c:pt idx="62528">
                  <c:v>1.2505600000009155E-3</c:v>
                </c:pt>
                <c:pt idx="62529">
                  <c:v>1.2505800000009156E-3</c:v>
                </c:pt>
                <c:pt idx="62530">
                  <c:v>1.2506000000009156E-3</c:v>
                </c:pt>
                <c:pt idx="62531">
                  <c:v>1.2506200000009157E-3</c:v>
                </c:pt>
                <c:pt idx="62532">
                  <c:v>1.2506400000009158E-3</c:v>
                </c:pt>
                <c:pt idx="62533">
                  <c:v>1.2506600000009159E-3</c:v>
                </c:pt>
                <c:pt idx="62534">
                  <c:v>1.250680000000916E-3</c:v>
                </c:pt>
                <c:pt idx="62535">
                  <c:v>1.2507000000009161E-3</c:v>
                </c:pt>
                <c:pt idx="62536">
                  <c:v>1.2507200000009162E-3</c:v>
                </c:pt>
                <c:pt idx="62537">
                  <c:v>1.2507400000009163E-3</c:v>
                </c:pt>
                <c:pt idx="62538">
                  <c:v>1.2507600000009164E-3</c:v>
                </c:pt>
                <c:pt idx="62539">
                  <c:v>1.2507800000009165E-3</c:v>
                </c:pt>
                <c:pt idx="62540">
                  <c:v>1.2508000000009166E-3</c:v>
                </c:pt>
                <c:pt idx="62541">
                  <c:v>1.2508200000009167E-3</c:v>
                </c:pt>
                <c:pt idx="62542">
                  <c:v>1.2508400000009168E-3</c:v>
                </c:pt>
                <c:pt idx="62543">
                  <c:v>1.2508600000009169E-3</c:v>
                </c:pt>
                <c:pt idx="62544">
                  <c:v>1.250880000000917E-3</c:v>
                </c:pt>
                <c:pt idx="62545">
                  <c:v>1.2509000000009171E-3</c:v>
                </c:pt>
                <c:pt idx="62546">
                  <c:v>1.2509200000009172E-3</c:v>
                </c:pt>
                <c:pt idx="62547">
                  <c:v>1.2509400000009173E-3</c:v>
                </c:pt>
                <c:pt idx="62548">
                  <c:v>1.2509600000009174E-3</c:v>
                </c:pt>
                <c:pt idx="62549">
                  <c:v>1.2509800000009175E-3</c:v>
                </c:pt>
                <c:pt idx="62550">
                  <c:v>1.2510000000009176E-3</c:v>
                </c:pt>
                <c:pt idx="62551">
                  <c:v>1.2510200000009177E-3</c:v>
                </c:pt>
                <c:pt idx="62552">
                  <c:v>1.2510400000009178E-3</c:v>
                </c:pt>
                <c:pt idx="62553">
                  <c:v>1.2510600000009179E-3</c:v>
                </c:pt>
                <c:pt idx="62554">
                  <c:v>1.251080000000918E-3</c:v>
                </c:pt>
                <c:pt idx="62555">
                  <c:v>1.2511000000009181E-3</c:v>
                </c:pt>
                <c:pt idx="62556">
                  <c:v>1.2511200000009182E-3</c:v>
                </c:pt>
                <c:pt idx="62557">
                  <c:v>1.2511400000009183E-3</c:v>
                </c:pt>
                <c:pt idx="62558">
                  <c:v>1.2511600000009184E-3</c:v>
                </c:pt>
                <c:pt idx="62559">
                  <c:v>1.2511800000009185E-3</c:v>
                </c:pt>
                <c:pt idx="62560">
                  <c:v>1.2512000000009186E-3</c:v>
                </c:pt>
                <c:pt idx="62561">
                  <c:v>1.2512200000009187E-3</c:v>
                </c:pt>
                <c:pt idx="62562">
                  <c:v>1.2512400000009188E-3</c:v>
                </c:pt>
                <c:pt idx="62563">
                  <c:v>1.2512600000009189E-3</c:v>
                </c:pt>
                <c:pt idx="62564">
                  <c:v>1.251280000000919E-3</c:v>
                </c:pt>
                <c:pt idx="62565">
                  <c:v>1.2513000000009191E-3</c:v>
                </c:pt>
                <c:pt idx="62566">
                  <c:v>1.2513200000009192E-3</c:v>
                </c:pt>
                <c:pt idx="62567">
                  <c:v>1.2513400000009193E-3</c:v>
                </c:pt>
                <c:pt idx="62568">
                  <c:v>1.2513600000009194E-3</c:v>
                </c:pt>
                <c:pt idx="62569">
                  <c:v>1.2513800000009195E-3</c:v>
                </c:pt>
                <c:pt idx="62570">
                  <c:v>1.2514000000009196E-3</c:v>
                </c:pt>
                <c:pt idx="62571">
                  <c:v>1.2514200000009197E-3</c:v>
                </c:pt>
                <c:pt idx="62572">
                  <c:v>1.2514400000009198E-3</c:v>
                </c:pt>
                <c:pt idx="62573">
                  <c:v>1.2514600000009199E-3</c:v>
                </c:pt>
                <c:pt idx="62574">
                  <c:v>1.25148000000092E-3</c:v>
                </c:pt>
                <c:pt idx="62575">
                  <c:v>1.2515000000009201E-3</c:v>
                </c:pt>
                <c:pt idx="62576">
                  <c:v>1.2515200000009202E-3</c:v>
                </c:pt>
                <c:pt idx="62577">
                  <c:v>1.2515400000009203E-3</c:v>
                </c:pt>
                <c:pt idx="62578">
                  <c:v>1.2515600000009204E-3</c:v>
                </c:pt>
                <c:pt idx="62579">
                  <c:v>1.2515800000009205E-3</c:v>
                </c:pt>
                <c:pt idx="62580">
                  <c:v>1.2516000000009206E-3</c:v>
                </c:pt>
                <c:pt idx="62581">
                  <c:v>1.2516200000009207E-3</c:v>
                </c:pt>
                <c:pt idx="62582">
                  <c:v>1.2516400000009207E-3</c:v>
                </c:pt>
                <c:pt idx="62583">
                  <c:v>1.2516600000009208E-3</c:v>
                </c:pt>
                <c:pt idx="62584">
                  <c:v>1.2516800000009209E-3</c:v>
                </c:pt>
                <c:pt idx="62585">
                  <c:v>1.251700000000921E-3</c:v>
                </c:pt>
                <c:pt idx="62586">
                  <c:v>1.2517200000009211E-3</c:v>
                </c:pt>
                <c:pt idx="62587">
                  <c:v>1.2517400000009212E-3</c:v>
                </c:pt>
                <c:pt idx="62588">
                  <c:v>1.2517600000009213E-3</c:v>
                </c:pt>
                <c:pt idx="62589">
                  <c:v>1.2517800000009214E-3</c:v>
                </c:pt>
                <c:pt idx="62590">
                  <c:v>1.2518000000009215E-3</c:v>
                </c:pt>
                <c:pt idx="62591">
                  <c:v>1.2518200000009216E-3</c:v>
                </c:pt>
                <c:pt idx="62592">
                  <c:v>1.2518400000009217E-3</c:v>
                </c:pt>
                <c:pt idx="62593">
                  <c:v>1.2518600000009218E-3</c:v>
                </c:pt>
                <c:pt idx="62594">
                  <c:v>1.2518800000009219E-3</c:v>
                </c:pt>
                <c:pt idx="62595">
                  <c:v>1.251900000000922E-3</c:v>
                </c:pt>
                <c:pt idx="62596">
                  <c:v>1.2519200000009221E-3</c:v>
                </c:pt>
                <c:pt idx="62597">
                  <c:v>1.2519400000009222E-3</c:v>
                </c:pt>
                <c:pt idx="62598">
                  <c:v>1.2519600000009223E-3</c:v>
                </c:pt>
                <c:pt idx="62599">
                  <c:v>1.2519800000009224E-3</c:v>
                </c:pt>
                <c:pt idx="62600">
                  <c:v>1.2520000000009225E-3</c:v>
                </c:pt>
                <c:pt idx="62601">
                  <c:v>1.2520200000009226E-3</c:v>
                </c:pt>
                <c:pt idx="62602">
                  <c:v>1.2520400000009227E-3</c:v>
                </c:pt>
                <c:pt idx="62603">
                  <c:v>1.2520600000009228E-3</c:v>
                </c:pt>
                <c:pt idx="62604">
                  <c:v>1.2520800000009229E-3</c:v>
                </c:pt>
                <c:pt idx="62605">
                  <c:v>1.252100000000923E-3</c:v>
                </c:pt>
                <c:pt idx="62606">
                  <c:v>1.2521200000009231E-3</c:v>
                </c:pt>
                <c:pt idx="62607">
                  <c:v>1.2521400000009232E-3</c:v>
                </c:pt>
                <c:pt idx="62608">
                  <c:v>1.2521600000009233E-3</c:v>
                </c:pt>
                <c:pt idx="62609">
                  <c:v>1.2521800000009234E-3</c:v>
                </c:pt>
                <c:pt idx="62610">
                  <c:v>1.2522000000009235E-3</c:v>
                </c:pt>
                <c:pt idx="62611">
                  <c:v>1.2522200000009236E-3</c:v>
                </c:pt>
                <c:pt idx="62612">
                  <c:v>1.2522400000009237E-3</c:v>
                </c:pt>
                <c:pt idx="62613">
                  <c:v>1.2522600000009238E-3</c:v>
                </c:pt>
                <c:pt idx="62614">
                  <c:v>1.2522800000009239E-3</c:v>
                </c:pt>
                <c:pt idx="62615">
                  <c:v>1.252300000000924E-3</c:v>
                </c:pt>
                <c:pt idx="62616">
                  <c:v>1.2523200000009241E-3</c:v>
                </c:pt>
                <c:pt idx="62617">
                  <c:v>1.2523400000009242E-3</c:v>
                </c:pt>
                <c:pt idx="62618">
                  <c:v>1.2523600000009243E-3</c:v>
                </c:pt>
                <c:pt idx="62619">
                  <c:v>1.2523800000009244E-3</c:v>
                </c:pt>
                <c:pt idx="62620">
                  <c:v>1.2524000000009245E-3</c:v>
                </c:pt>
                <c:pt idx="62621">
                  <c:v>1.2524200000009246E-3</c:v>
                </c:pt>
                <c:pt idx="62622">
                  <c:v>1.2524400000009247E-3</c:v>
                </c:pt>
                <c:pt idx="62623">
                  <c:v>1.2524600000009248E-3</c:v>
                </c:pt>
                <c:pt idx="62624">
                  <c:v>1.2524800000009249E-3</c:v>
                </c:pt>
                <c:pt idx="62625">
                  <c:v>1.252500000000925E-3</c:v>
                </c:pt>
                <c:pt idx="62626">
                  <c:v>1.2525200000009251E-3</c:v>
                </c:pt>
                <c:pt idx="62627">
                  <c:v>1.2525400000009252E-3</c:v>
                </c:pt>
                <c:pt idx="62628">
                  <c:v>1.2525600000009253E-3</c:v>
                </c:pt>
                <c:pt idx="62629">
                  <c:v>1.2525800000009254E-3</c:v>
                </c:pt>
                <c:pt idx="62630">
                  <c:v>1.2526000000009255E-3</c:v>
                </c:pt>
                <c:pt idx="62631">
                  <c:v>1.2526200000009256E-3</c:v>
                </c:pt>
                <c:pt idx="62632">
                  <c:v>1.2526400000009257E-3</c:v>
                </c:pt>
                <c:pt idx="62633">
                  <c:v>1.2526600000009257E-3</c:v>
                </c:pt>
                <c:pt idx="62634">
                  <c:v>1.2526800000009258E-3</c:v>
                </c:pt>
                <c:pt idx="62635">
                  <c:v>1.2527000000009259E-3</c:v>
                </c:pt>
                <c:pt idx="62636">
                  <c:v>1.252720000000926E-3</c:v>
                </c:pt>
                <c:pt idx="62637">
                  <c:v>1.2527400000009261E-3</c:v>
                </c:pt>
                <c:pt idx="62638">
                  <c:v>1.2527600000009262E-3</c:v>
                </c:pt>
                <c:pt idx="62639">
                  <c:v>1.2527800000009263E-3</c:v>
                </c:pt>
                <c:pt idx="62640">
                  <c:v>1.2528000000009264E-3</c:v>
                </c:pt>
                <c:pt idx="62641">
                  <c:v>1.2528200000009265E-3</c:v>
                </c:pt>
                <c:pt idx="62642">
                  <c:v>1.2528400000009266E-3</c:v>
                </c:pt>
                <c:pt idx="62643">
                  <c:v>1.2528600000009267E-3</c:v>
                </c:pt>
                <c:pt idx="62644">
                  <c:v>1.2528800000009268E-3</c:v>
                </c:pt>
                <c:pt idx="62645">
                  <c:v>1.2529000000009269E-3</c:v>
                </c:pt>
                <c:pt idx="62646">
                  <c:v>1.252920000000927E-3</c:v>
                </c:pt>
                <c:pt idx="62647">
                  <c:v>1.2529400000009271E-3</c:v>
                </c:pt>
                <c:pt idx="62648">
                  <c:v>1.2529600000009272E-3</c:v>
                </c:pt>
                <c:pt idx="62649">
                  <c:v>1.2529800000009273E-3</c:v>
                </c:pt>
                <c:pt idx="62650">
                  <c:v>1.2530000000009274E-3</c:v>
                </c:pt>
                <c:pt idx="62651">
                  <c:v>1.2530200000009275E-3</c:v>
                </c:pt>
                <c:pt idx="62652">
                  <c:v>1.2530400000009276E-3</c:v>
                </c:pt>
                <c:pt idx="62653">
                  <c:v>1.2530600000009277E-3</c:v>
                </c:pt>
                <c:pt idx="62654">
                  <c:v>1.2530800000009278E-3</c:v>
                </c:pt>
                <c:pt idx="62655">
                  <c:v>1.2531000000009279E-3</c:v>
                </c:pt>
                <c:pt idx="62656">
                  <c:v>1.253120000000928E-3</c:v>
                </c:pt>
                <c:pt idx="62657">
                  <c:v>1.2531400000009281E-3</c:v>
                </c:pt>
                <c:pt idx="62658">
                  <c:v>1.2531600000009282E-3</c:v>
                </c:pt>
                <c:pt idx="62659">
                  <c:v>1.2531800000009283E-3</c:v>
                </c:pt>
                <c:pt idx="62660">
                  <c:v>1.2532000000009284E-3</c:v>
                </c:pt>
                <c:pt idx="62661">
                  <c:v>1.2532200000009285E-3</c:v>
                </c:pt>
                <c:pt idx="62662">
                  <c:v>1.2532400000009286E-3</c:v>
                </c:pt>
                <c:pt idx="62663">
                  <c:v>1.2532600000009287E-3</c:v>
                </c:pt>
                <c:pt idx="62664">
                  <c:v>1.2532800000009288E-3</c:v>
                </c:pt>
                <c:pt idx="62665">
                  <c:v>1.2533000000009289E-3</c:v>
                </c:pt>
                <c:pt idx="62666">
                  <c:v>1.253320000000929E-3</c:v>
                </c:pt>
                <c:pt idx="62667">
                  <c:v>1.2533400000009291E-3</c:v>
                </c:pt>
                <c:pt idx="62668">
                  <c:v>1.2533600000009292E-3</c:v>
                </c:pt>
                <c:pt idx="62669">
                  <c:v>1.2533800000009293E-3</c:v>
                </c:pt>
                <c:pt idx="62670">
                  <c:v>1.2534000000009294E-3</c:v>
                </c:pt>
                <c:pt idx="62671">
                  <c:v>1.2534200000009295E-3</c:v>
                </c:pt>
                <c:pt idx="62672">
                  <c:v>1.2534400000009296E-3</c:v>
                </c:pt>
                <c:pt idx="62673">
                  <c:v>1.2534600000009297E-3</c:v>
                </c:pt>
                <c:pt idx="62674">
                  <c:v>1.2534800000009298E-3</c:v>
                </c:pt>
                <c:pt idx="62675">
                  <c:v>1.2535000000009299E-3</c:v>
                </c:pt>
                <c:pt idx="62676">
                  <c:v>1.25352000000093E-3</c:v>
                </c:pt>
                <c:pt idx="62677">
                  <c:v>1.2535400000009301E-3</c:v>
                </c:pt>
                <c:pt idx="62678">
                  <c:v>1.2535600000009302E-3</c:v>
                </c:pt>
                <c:pt idx="62679">
                  <c:v>1.2535800000009303E-3</c:v>
                </c:pt>
                <c:pt idx="62680">
                  <c:v>1.2536000000009304E-3</c:v>
                </c:pt>
                <c:pt idx="62681">
                  <c:v>1.2536200000009305E-3</c:v>
                </c:pt>
                <c:pt idx="62682">
                  <c:v>1.2536400000009306E-3</c:v>
                </c:pt>
                <c:pt idx="62683">
                  <c:v>1.2536600000009307E-3</c:v>
                </c:pt>
                <c:pt idx="62684">
                  <c:v>1.2536800000009308E-3</c:v>
                </c:pt>
                <c:pt idx="62685">
                  <c:v>1.2537000000009308E-3</c:v>
                </c:pt>
                <c:pt idx="62686">
                  <c:v>1.2537200000009309E-3</c:v>
                </c:pt>
                <c:pt idx="62687">
                  <c:v>1.253740000000931E-3</c:v>
                </c:pt>
                <c:pt idx="62688">
                  <c:v>1.2537600000009311E-3</c:v>
                </c:pt>
                <c:pt idx="62689">
                  <c:v>1.2537800000009312E-3</c:v>
                </c:pt>
                <c:pt idx="62690">
                  <c:v>1.2538000000009313E-3</c:v>
                </c:pt>
                <c:pt idx="62691">
                  <c:v>1.2538200000009314E-3</c:v>
                </c:pt>
                <c:pt idx="62692">
                  <c:v>1.2538400000009315E-3</c:v>
                </c:pt>
                <c:pt idx="62693">
                  <c:v>1.2538600000009316E-3</c:v>
                </c:pt>
                <c:pt idx="62694">
                  <c:v>1.2538800000009317E-3</c:v>
                </c:pt>
                <c:pt idx="62695">
                  <c:v>1.2539000000009318E-3</c:v>
                </c:pt>
                <c:pt idx="62696">
                  <c:v>1.2539200000009319E-3</c:v>
                </c:pt>
                <c:pt idx="62697">
                  <c:v>1.253940000000932E-3</c:v>
                </c:pt>
                <c:pt idx="62698">
                  <c:v>1.2539600000009321E-3</c:v>
                </c:pt>
                <c:pt idx="62699">
                  <c:v>1.2539800000009322E-3</c:v>
                </c:pt>
                <c:pt idx="62700">
                  <c:v>1.2540000000009323E-3</c:v>
                </c:pt>
                <c:pt idx="62701">
                  <c:v>1.2540200000009324E-3</c:v>
                </c:pt>
                <c:pt idx="62702">
                  <c:v>1.2540400000009325E-3</c:v>
                </c:pt>
                <c:pt idx="62703">
                  <c:v>1.2540600000009326E-3</c:v>
                </c:pt>
                <c:pt idx="62704">
                  <c:v>1.2540800000009327E-3</c:v>
                </c:pt>
                <c:pt idx="62705">
                  <c:v>1.2541000000009328E-3</c:v>
                </c:pt>
                <c:pt idx="62706">
                  <c:v>1.2541200000009329E-3</c:v>
                </c:pt>
                <c:pt idx="62707">
                  <c:v>1.254140000000933E-3</c:v>
                </c:pt>
                <c:pt idx="62708">
                  <c:v>1.2541600000009331E-3</c:v>
                </c:pt>
                <c:pt idx="62709">
                  <c:v>1.2541800000009332E-3</c:v>
                </c:pt>
                <c:pt idx="62710">
                  <c:v>1.2542000000009333E-3</c:v>
                </c:pt>
                <c:pt idx="62711">
                  <c:v>1.2542200000009334E-3</c:v>
                </c:pt>
                <c:pt idx="62712">
                  <c:v>1.2542400000009335E-3</c:v>
                </c:pt>
                <c:pt idx="62713">
                  <c:v>1.2542600000009336E-3</c:v>
                </c:pt>
                <c:pt idx="62714">
                  <c:v>1.2542800000009337E-3</c:v>
                </c:pt>
                <c:pt idx="62715">
                  <c:v>1.2543000000009338E-3</c:v>
                </c:pt>
                <c:pt idx="62716">
                  <c:v>1.2543200000009339E-3</c:v>
                </c:pt>
                <c:pt idx="62717">
                  <c:v>1.254340000000934E-3</c:v>
                </c:pt>
                <c:pt idx="62718">
                  <c:v>1.2543600000009341E-3</c:v>
                </c:pt>
                <c:pt idx="62719">
                  <c:v>1.2543800000009342E-3</c:v>
                </c:pt>
                <c:pt idx="62720">
                  <c:v>1.2544000000009343E-3</c:v>
                </c:pt>
                <c:pt idx="62721">
                  <c:v>1.2544200000009344E-3</c:v>
                </c:pt>
                <c:pt idx="62722">
                  <c:v>1.2544400000009345E-3</c:v>
                </c:pt>
                <c:pt idx="62723">
                  <c:v>1.2544600000009346E-3</c:v>
                </c:pt>
                <c:pt idx="62724">
                  <c:v>1.2544800000009347E-3</c:v>
                </c:pt>
                <c:pt idx="62725">
                  <c:v>1.2545000000009348E-3</c:v>
                </c:pt>
                <c:pt idx="62726">
                  <c:v>1.2545200000009349E-3</c:v>
                </c:pt>
                <c:pt idx="62727">
                  <c:v>1.254540000000935E-3</c:v>
                </c:pt>
                <c:pt idx="62728">
                  <c:v>1.2545600000009351E-3</c:v>
                </c:pt>
                <c:pt idx="62729">
                  <c:v>1.2545800000009352E-3</c:v>
                </c:pt>
                <c:pt idx="62730">
                  <c:v>1.2546000000009353E-3</c:v>
                </c:pt>
                <c:pt idx="62731">
                  <c:v>1.2546200000009354E-3</c:v>
                </c:pt>
                <c:pt idx="62732">
                  <c:v>1.2546400000009355E-3</c:v>
                </c:pt>
                <c:pt idx="62733">
                  <c:v>1.2546600000009356E-3</c:v>
                </c:pt>
                <c:pt idx="62734">
                  <c:v>1.2546800000009357E-3</c:v>
                </c:pt>
                <c:pt idx="62735">
                  <c:v>1.2547000000009358E-3</c:v>
                </c:pt>
                <c:pt idx="62736">
                  <c:v>1.2547200000009359E-3</c:v>
                </c:pt>
                <c:pt idx="62737">
                  <c:v>1.2547400000009359E-3</c:v>
                </c:pt>
                <c:pt idx="62738">
                  <c:v>1.254760000000936E-3</c:v>
                </c:pt>
                <c:pt idx="62739">
                  <c:v>1.2547800000009361E-3</c:v>
                </c:pt>
                <c:pt idx="62740">
                  <c:v>1.2548000000009362E-3</c:v>
                </c:pt>
                <c:pt idx="62741">
                  <c:v>1.2548200000009363E-3</c:v>
                </c:pt>
                <c:pt idx="62742">
                  <c:v>1.2548400000009364E-3</c:v>
                </c:pt>
                <c:pt idx="62743">
                  <c:v>1.2548600000009365E-3</c:v>
                </c:pt>
                <c:pt idx="62744">
                  <c:v>1.2548800000009366E-3</c:v>
                </c:pt>
                <c:pt idx="62745">
                  <c:v>1.2549000000009367E-3</c:v>
                </c:pt>
                <c:pt idx="62746">
                  <c:v>1.2549200000009368E-3</c:v>
                </c:pt>
                <c:pt idx="62747">
                  <c:v>1.2549400000009369E-3</c:v>
                </c:pt>
                <c:pt idx="62748">
                  <c:v>1.254960000000937E-3</c:v>
                </c:pt>
                <c:pt idx="62749">
                  <c:v>1.2549800000009371E-3</c:v>
                </c:pt>
                <c:pt idx="62750">
                  <c:v>1.2550000000009372E-3</c:v>
                </c:pt>
                <c:pt idx="62751">
                  <c:v>1.2550200000009373E-3</c:v>
                </c:pt>
                <c:pt idx="62752">
                  <c:v>1.2550400000009374E-3</c:v>
                </c:pt>
                <c:pt idx="62753">
                  <c:v>1.2550600000009375E-3</c:v>
                </c:pt>
                <c:pt idx="62754">
                  <c:v>1.2550800000009376E-3</c:v>
                </c:pt>
                <c:pt idx="62755">
                  <c:v>1.2551000000009377E-3</c:v>
                </c:pt>
                <c:pt idx="62756">
                  <c:v>1.2551200000009378E-3</c:v>
                </c:pt>
                <c:pt idx="62757">
                  <c:v>1.2551400000009379E-3</c:v>
                </c:pt>
                <c:pt idx="62758">
                  <c:v>1.255160000000938E-3</c:v>
                </c:pt>
                <c:pt idx="62759">
                  <c:v>1.2551800000009381E-3</c:v>
                </c:pt>
                <c:pt idx="62760">
                  <c:v>1.2552000000009382E-3</c:v>
                </c:pt>
                <c:pt idx="62761">
                  <c:v>1.2552200000009383E-3</c:v>
                </c:pt>
                <c:pt idx="62762">
                  <c:v>1.2552400000009384E-3</c:v>
                </c:pt>
                <c:pt idx="62763">
                  <c:v>1.2552600000009385E-3</c:v>
                </c:pt>
                <c:pt idx="62764">
                  <c:v>1.2552800000009386E-3</c:v>
                </c:pt>
                <c:pt idx="62765">
                  <c:v>1.2553000000009387E-3</c:v>
                </c:pt>
                <c:pt idx="62766">
                  <c:v>1.2553200000009388E-3</c:v>
                </c:pt>
                <c:pt idx="62767">
                  <c:v>1.2553400000009389E-3</c:v>
                </c:pt>
                <c:pt idx="62768">
                  <c:v>1.255360000000939E-3</c:v>
                </c:pt>
                <c:pt idx="62769">
                  <c:v>1.2553800000009391E-3</c:v>
                </c:pt>
                <c:pt idx="62770">
                  <c:v>1.2554000000009392E-3</c:v>
                </c:pt>
                <c:pt idx="62771">
                  <c:v>1.2554200000009393E-3</c:v>
                </c:pt>
                <c:pt idx="62772">
                  <c:v>1.2554400000009394E-3</c:v>
                </c:pt>
                <c:pt idx="62773">
                  <c:v>1.2554600000009395E-3</c:v>
                </c:pt>
                <c:pt idx="62774">
                  <c:v>1.2554800000009396E-3</c:v>
                </c:pt>
                <c:pt idx="62775">
                  <c:v>1.2555000000009397E-3</c:v>
                </c:pt>
                <c:pt idx="62776">
                  <c:v>1.2555200000009398E-3</c:v>
                </c:pt>
                <c:pt idx="62777">
                  <c:v>1.2555400000009399E-3</c:v>
                </c:pt>
                <c:pt idx="62778">
                  <c:v>1.25556000000094E-3</c:v>
                </c:pt>
                <c:pt idx="62779">
                  <c:v>1.2555800000009401E-3</c:v>
                </c:pt>
                <c:pt idx="62780">
                  <c:v>1.2556000000009402E-3</c:v>
                </c:pt>
                <c:pt idx="62781">
                  <c:v>1.2556200000009403E-3</c:v>
                </c:pt>
                <c:pt idx="62782">
                  <c:v>1.2556400000009404E-3</c:v>
                </c:pt>
                <c:pt idx="62783">
                  <c:v>1.2556600000009405E-3</c:v>
                </c:pt>
                <c:pt idx="62784">
                  <c:v>1.2556800000009406E-3</c:v>
                </c:pt>
                <c:pt idx="62785">
                  <c:v>1.2557000000009407E-3</c:v>
                </c:pt>
                <c:pt idx="62786">
                  <c:v>1.2557200000009408E-3</c:v>
                </c:pt>
                <c:pt idx="62787">
                  <c:v>1.2557400000009409E-3</c:v>
                </c:pt>
                <c:pt idx="62788">
                  <c:v>1.2557600000009409E-3</c:v>
                </c:pt>
                <c:pt idx="62789">
                  <c:v>1.255780000000941E-3</c:v>
                </c:pt>
                <c:pt idx="62790">
                  <c:v>1.2558000000009411E-3</c:v>
                </c:pt>
                <c:pt idx="62791">
                  <c:v>1.2558200000009412E-3</c:v>
                </c:pt>
                <c:pt idx="62792">
                  <c:v>1.2558400000009413E-3</c:v>
                </c:pt>
                <c:pt idx="62793">
                  <c:v>1.2558600000009414E-3</c:v>
                </c:pt>
                <c:pt idx="62794">
                  <c:v>1.2558800000009415E-3</c:v>
                </c:pt>
                <c:pt idx="62795">
                  <c:v>1.2559000000009416E-3</c:v>
                </c:pt>
                <c:pt idx="62796">
                  <c:v>1.2559200000009417E-3</c:v>
                </c:pt>
                <c:pt idx="62797">
                  <c:v>1.2559400000009418E-3</c:v>
                </c:pt>
                <c:pt idx="62798">
                  <c:v>1.2559600000009419E-3</c:v>
                </c:pt>
                <c:pt idx="62799">
                  <c:v>1.255980000000942E-3</c:v>
                </c:pt>
                <c:pt idx="62800">
                  <c:v>1.2560000000009421E-3</c:v>
                </c:pt>
                <c:pt idx="62801">
                  <c:v>1.2560200000009422E-3</c:v>
                </c:pt>
                <c:pt idx="62802">
                  <c:v>1.2560400000009423E-3</c:v>
                </c:pt>
                <c:pt idx="62803">
                  <c:v>1.2560600000009424E-3</c:v>
                </c:pt>
                <c:pt idx="62804">
                  <c:v>1.2560800000009425E-3</c:v>
                </c:pt>
                <c:pt idx="62805">
                  <c:v>1.2561000000009426E-3</c:v>
                </c:pt>
                <c:pt idx="62806">
                  <c:v>1.2561200000009427E-3</c:v>
                </c:pt>
                <c:pt idx="62807">
                  <c:v>1.2561400000009428E-3</c:v>
                </c:pt>
                <c:pt idx="62808">
                  <c:v>1.2561600000009429E-3</c:v>
                </c:pt>
                <c:pt idx="62809">
                  <c:v>1.256180000000943E-3</c:v>
                </c:pt>
                <c:pt idx="62810">
                  <c:v>1.2562000000009431E-3</c:v>
                </c:pt>
                <c:pt idx="62811">
                  <c:v>1.2562200000009432E-3</c:v>
                </c:pt>
                <c:pt idx="62812">
                  <c:v>1.2562400000009433E-3</c:v>
                </c:pt>
                <c:pt idx="62813">
                  <c:v>1.2562600000009434E-3</c:v>
                </c:pt>
                <c:pt idx="62814">
                  <c:v>1.2562800000009435E-3</c:v>
                </c:pt>
                <c:pt idx="62815">
                  <c:v>1.2563000000009436E-3</c:v>
                </c:pt>
                <c:pt idx="62816">
                  <c:v>1.2563200000009437E-3</c:v>
                </c:pt>
                <c:pt idx="62817">
                  <c:v>1.2563400000009438E-3</c:v>
                </c:pt>
                <c:pt idx="62818">
                  <c:v>1.2563600000009439E-3</c:v>
                </c:pt>
                <c:pt idx="62819">
                  <c:v>1.256380000000944E-3</c:v>
                </c:pt>
                <c:pt idx="62820">
                  <c:v>1.2564000000009441E-3</c:v>
                </c:pt>
                <c:pt idx="62821">
                  <c:v>1.2564200000009442E-3</c:v>
                </c:pt>
                <c:pt idx="62822">
                  <c:v>1.2564400000009443E-3</c:v>
                </c:pt>
                <c:pt idx="62823">
                  <c:v>1.2564600000009444E-3</c:v>
                </c:pt>
                <c:pt idx="62824">
                  <c:v>1.2564800000009445E-3</c:v>
                </c:pt>
                <c:pt idx="62825">
                  <c:v>1.2565000000009446E-3</c:v>
                </c:pt>
                <c:pt idx="62826">
                  <c:v>1.2565200000009447E-3</c:v>
                </c:pt>
                <c:pt idx="62827">
                  <c:v>1.2565400000009448E-3</c:v>
                </c:pt>
                <c:pt idx="62828">
                  <c:v>1.2565600000009449E-3</c:v>
                </c:pt>
                <c:pt idx="62829">
                  <c:v>1.256580000000945E-3</c:v>
                </c:pt>
                <c:pt idx="62830">
                  <c:v>1.2566000000009451E-3</c:v>
                </c:pt>
                <c:pt idx="62831">
                  <c:v>1.2566200000009452E-3</c:v>
                </c:pt>
                <c:pt idx="62832">
                  <c:v>1.2566400000009453E-3</c:v>
                </c:pt>
                <c:pt idx="62833">
                  <c:v>1.2566600000009454E-3</c:v>
                </c:pt>
                <c:pt idx="62834">
                  <c:v>1.2566800000009455E-3</c:v>
                </c:pt>
                <c:pt idx="62835">
                  <c:v>1.2567000000009456E-3</c:v>
                </c:pt>
                <c:pt idx="62836">
                  <c:v>1.2567200000009457E-3</c:v>
                </c:pt>
                <c:pt idx="62837">
                  <c:v>1.2567400000009458E-3</c:v>
                </c:pt>
                <c:pt idx="62838">
                  <c:v>1.2567600000009459E-3</c:v>
                </c:pt>
                <c:pt idx="62839">
                  <c:v>1.256780000000946E-3</c:v>
                </c:pt>
                <c:pt idx="62840">
                  <c:v>1.256800000000946E-3</c:v>
                </c:pt>
                <c:pt idx="62841">
                  <c:v>1.2568200000009461E-3</c:v>
                </c:pt>
                <c:pt idx="62842">
                  <c:v>1.2568400000009462E-3</c:v>
                </c:pt>
                <c:pt idx="62843">
                  <c:v>1.2568600000009463E-3</c:v>
                </c:pt>
                <c:pt idx="62844">
                  <c:v>1.2568800000009464E-3</c:v>
                </c:pt>
                <c:pt idx="62845">
                  <c:v>1.2569000000009465E-3</c:v>
                </c:pt>
                <c:pt idx="62846">
                  <c:v>1.2569200000009466E-3</c:v>
                </c:pt>
                <c:pt idx="62847">
                  <c:v>1.2569400000009467E-3</c:v>
                </c:pt>
                <c:pt idx="62848">
                  <c:v>1.2569600000009468E-3</c:v>
                </c:pt>
                <c:pt idx="62849">
                  <c:v>1.2569800000009469E-3</c:v>
                </c:pt>
                <c:pt idx="62850">
                  <c:v>1.257000000000947E-3</c:v>
                </c:pt>
                <c:pt idx="62851">
                  <c:v>1.2570200000009471E-3</c:v>
                </c:pt>
                <c:pt idx="62852">
                  <c:v>1.2570400000009472E-3</c:v>
                </c:pt>
                <c:pt idx="62853">
                  <c:v>1.2570600000009473E-3</c:v>
                </c:pt>
                <c:pt idx="62854">
                  <c:v>1.2570800000009474E-3</c:v>
                </c:pt>
                <c:pt idx="62855">
                  <c:v>1.2571000000009475E-3</c:v>
                </c:pt>
                <c:pt idx="62856">
                  <c:v>1.2571200000009476E-3</c:v>
                </c:pt>
                <c:pt idx="62857">
                  <c:v>1.2571400000009477E-3</c:v>
                </c:pt>
                <c:pt idx="62858">
                  <c:v>1.2571600000009478E-3</c:v>
                </c:pt>
                <c:pt idx="62859">
                  <c:v>1.2571800000009479E-3</c:v>
                </c:pt>
                <c:pt idx="62860">
                  <c:v>1.257200000000948E-3</c:v>
                </c:pt>
                <c:pt idx="62861">
                  <c:v>1.2572200000009481E-3</c:v>
                </c:pt>
                <c:pt idx="62862">
                  <c:v>1.2572400000009482E-3</c:v>
                </c:pt>
                <c:pt idx="62863">
                  <c:v>1.2572600000009483E-3</c:v>
                </c:pt>
                <c:pt idx="62864">
                  <c:v>1.2572800000009484E-3</c:v>
                </c:pt>
                <c:pt idx="62865">
                  <c:v>1.2573000000009485E-3</c:v>
                </c:pt>
                <c:pt idx="62866">
                  <c:v>1.2573200000009486E-3</c:v>
                </c:pt>
                <c:pt idx="62867">
                  <c:v>1.2573400000009487E-3</c:v>
                </c:pt>
                <c:pt idx="62868">
                  <c:v>1.2573600000009488E-3</c:v>
                </c:pt>
                <c:pt idx="62869">
                  <c:v>1.2573800000009489E-3</c:v>
                </c:pt>
                <c:pt idx="62870">
                  <c:v>1.257400000000949E-3</c:v>
                </c:pt>
                <c:pt idx="62871">
                  <c:v>1.2574200000009491E-3</c:v>
                </c:pt>
                <c:pt idx="62872">
                  <c:v>1.2574400000009492E-3</c:v>
                </c:pt>
                <c:pt idx="62873">
                  <c:v>1.2574600000009493E-3</c:v>
                </c:pt>
                <c:pt idx="62874">
                  <c:v>1.2574800000009494E-3</c:v>
                </c:pt>
                <c:pt idx="62875">
                  <c:v>1.2575000000009495E-3</c:v>
                </c:pt>
                <c:pt idx="62876">
                  <c:v>1.2575200000009496E-3</c:v>
                </c:pt>
                <c:pt idx="62877">
                  <c:v>1.2575400000009497E-3</c:v>
                </c:pt>
                <c:pt idx="62878">
                  <c:v>1.2575600000009498E-3</c:v>
                </c:pt>
                <c:pt idx="62879">
                  <c:v>1.2575800000009499E-3</c:v>
                </c:pt>
                <c:pt idx="62880">
                  <c:v>1.25760000000095E-3</c:v>
                </c:pt>
                <c:pt idx="62881">
                  <c:v>1.2576200000009501E-3</c:v>
                </c:pt>
                <c:pt idx="62882">
                  <c:v>1.2576400000009502E-3</c:v>
                </c:pt>
                <c:pt idx="62883">
                  <c:v>1.2576600000009503E-3</c:v>
                </c:pt>
                <c:pt idx="62884">
                  <c:v>1.2576800000009504E-3</c:v>
                </c:pt>
                <c:pt idx="62885">
                  <c:v>1.2577000000009505E-3</c:v>
                </c:pt>
                <c:pt idx="62886">
                  <c:v>1.2577200000009506E-3</c:v>
                </c:pt>
                <c:pt idx="62887">
                  <c:v>1.2577400000009507E-3</c:v>
                </c:pt>
                <c:pt idx="62888">
                  <c:v>1.2577600000009508E-3</c:v>
                </c:pt>
                <c:pt idx="62889">
                  <c:v>1.2577800000009509E-3</c:v>
                </c:pt>
                <c:pt idx="62890">
                  <c:v>1.257800000000951E-3</c:v>
                </c:pt>
                <c:pt idx="62891">
                  <c:v>1.2578200000009511E-3</c:v>
                </c:pt>
                <c:pt idx="62892">
                  <c:v>1.2578400000009511E-3</c:v>
                </c:pt>
                <c:pt idx="62893">
                  <c:v>1.2578600000009512E-3</c:v>
                </c:pt>
                <c:pt idx="62894">
                  <c:v>1.2578800000009513E-3</c:v>
                </c:pt>
                <c:pt idx="62895">
                  <c:v>1.2579000000009514E-3</c:v>
                </c:pt>
                <c:pt idx="62896">
                  <c:v>1.2579200000009515E-3</c:v>
                </c:pt>
                <c:pt idx="62897">
                  <c:v>1.2579400000009516E-3</c:v>
                </c:pt>
                <c:pt idx="62898">
                  <c:v>1.2579600000009517E-3</c:v>
                </c:pt>
                <c:pt idx="62899">
                  <c:v>1.2579800000009518E-3</c:v>
                </c:pt>
                <c:pt idx="62900">
                  <c:v>1.2580000000009519E-3</c:v>
                </c:pt>
                <c:pt idx="62901">
                  <c:v>1.258020000000952E-3</c:v>
                </c:pt>
                <c:pt idx="62902">
                  <c:v>1.2580400000009521E-3</c:v>
                </c:pt>
                <c:pt idx="62903">
                  <c:v>1.2580600000009522E-3</c:v>
                </c:pt>
                <c:pt idx="62904">
                  <c:v>1.2580800000009523E-3</c:v>
                </c:pt>
                <c:pt idx="62905">
                  <c:v>1.2581000000009524E-3</c:v>
                </c:pt>
                <c:pt idx="62906">
                  <c:v>1.2581200000009525E-3</c:v>
                </c:pt>
                <c:pt idx="62907">
                  <c:v>1.2581400000009526E-3</c:v>
                </c:pt>
                <c:pt idx="62908">
                  <c:v>1.2581600000009527E-3</c:v>
                </c:pt>
                <c:pt idx="62909">
                  <c:v>1.2581800000009528E-3</c:v>
                </c:pt>
                <c:pt idx="62910">
                  <c:v>1.2582000000009529E-3</c:v>
                </c:pt>
                <c:pt idx="62911">
                  <c:v>1.258220000000953E-3</c:v>
                </c:pt>
                <c:pt idx="62912">
                  <c:v>1.2582400000009531E-3</c:v>
                </c:pt>
                <c:pt idx="62913">
                  <c:v>1.2582600000009532E-3</c:v>
                </c:pt>
                <c:pt idx="62914">
                  <c:v>1.2582800000009533E-3</c:v>
                </c:pt>
                <c:pt idx="62915">
                  <c:v>1.2583000000009534E-3</c:v>
                </c:pt>
                <c:pt idx="62916">
                  <c:v>1.2583200000009535E-3</c:v>
                </c:pt>
                <c:pt idx="62917">
                  <c:v>1.2583400000009536E-3</c:v>
                </c:pt>
                <c:pt idx="62918">
                  <c:v>1.2583600000009537E-3</c:v>
                </c:pt>
                <c:pt idx="62919">
                  <c:v>1.2583800000009538E-3</c:v>
                </c:pt>
                <c:pt idx="62920">
                  <c:v>1.2584000000009539E-3</c:v>
                </c:pt>
                <c:pt idx="62921">
                  <c:v>1.258420000000954E-3</c:v>
                </c:pt>
                <c:pt idx="62922">
                  <c:v>1.2584400000009541E-3</c:v>
                </c:pt>
                <c:pt idx="62923">
                  <c:v>1.2584600000009542E-3</c:v>
                </c:pt>
                <c:pt idx="62924">
                  <c:v>1.2584800000009543E-3</c:v>
                </c:pt>
                <c:pt idx="62925">
                  <c:v>1.2585000000009544E-3</c:v>
                </c:pt>
                <c:pt idx="62926">
                  <c:v>1.2585200000009545E-3</c:v>
                </c:pt>
                <c:pt idx="62927">
                  <c:v>1.2585400000009546E-3</c:v>
                </c:pt>
                <c:pt idx="62928">
                  <c:v>1.2585600000009547E-3</c:v>
                </c:pt>
                <c:pt idx="62929">
                  <c:v>1.2585800000009548E-3</c:v>
                </c:pt>
                <c:pt idx="62930">
                  <c:v>1.2586000000009549E-3</c:v>
                </c:pt>
                <c:pt idx="62931">
                  <c:v>1.258620000000955E-3</c:v>
                </c:pt>
                <c:pt idx="62932">
                  <c:v>1.2586400000009551E-3</c:v>
                </c:pt>
                <c:pt idx="62933">
                  <c:v>1.2586600000009552E-3</c:v>
                </c:pt>
                <c:pt idx="62934">
                  <c:v>1.2586800000009553E-3</c:v>
                </c:pt>
                <c:pt idx="62935">
                  <c:v>1.2587000000009554E-3</c:v>
                </c:pt>
                <c:pt idx="62936">
                  <c:v>1.2587200000009555E-3</c:v>
                </c:pt>
                <c:pt idx="62937">
                  <c:v>1.2587400000009556E-3</c:v>
                </c:pt>
                <c:pt idx="62938">
                  <c:v>1.2587600000009557E-3</c:v>
                </c:pt>
                <c:pt idx="62939">
                  <c:v>1.2587800000009558E-3</c:v>
                </c:pt>
                <c:pt idx="62940">
                  <c:v>1.2588000000009559E-3</c:v>
                </c:pt>
                <c:pt idx="62941">
                  <c:v>1.258820000000956E-3</c:v>
                </c:pt>
                <c:pt idx="62942">
                  <c:v>1.2588400000009561E-3</c:v>
                </c:pt>
                <c:pt idx="62943">
                  <c:v>1.2588600000009561E-3</c:v>
                </c:pt>
                <c:pt idx="62944">
                  <c:v>1.2588800000009562E-3</c:v>
                </c:pt>
                <c:pt idx="62945">
                  <c:v>1.2589000000009563E-3</c:v>
                </c:pt>
                <c:pt idx="62946">
                  <c:v>1.2589200000009564E-3</c:v>
                </c:pt>
                <c:pt idx="62947">
                  <c:v>1.2589400000009565E-3</c:v>
                </c:pt>
                <c:pt idx="62948">
                  <c:v>1.2589600000009566E-3</c:v>
                </c:pt>
                <c:pt idx="62949">
                  <c:v>1.2589800000009567E-3</c:v>
                </c:pt>
                <c:pt idx="62950">
                  <c:v>1.2590000000009568E-3</c:v>
                </c:pt>
                <c:pt idx="62951">
                  <c:v>1.2590200000009569E-3</c:v>
                </c:pt>
                <c:pt idx="62952">
                  <c:v>1.259040000000957E-3</c:v>
                </c:pt>
                <c:pt idx="62953">
                  <c:v>1.2590600000009571E-3</c:v>
                </c:pt>
                <c:pt idx="62954">
                  <c:v>1.2590800000009572E-3</c:v>
                </c:pt>
                <c:pt idx="62955">
                  <c:v>1.2591000000009573E-3</c:v>
                </c:pt>
                <c:pt idx="62956">
                  <c:v>1.2591200000009574E-3</c:v>
                </c:pt>
                <c:pt idx="62957">
                  <c:v>1.2591400000009575E-3</c:v>
                </c:pt>
                <c:pt idx="62958">
                  <c:v>1.2591600000009576E-3</c:v>
                </c:pt>
                <c:pt idx="62959">
                  <c:v>1.2591800000009577E-3</c:v>
                </c:pt>
                <c:pt idx="62960">
                  <c:v>1.2592000000009578E-3</c:v>
                </c:pt>
                <c:pt idx="62961">
                  <c:v>1.2592200000009579E-3</c:v>
                </c:pt>
                <c:pt idx="62962">
                  <c:v>1.259240000000958E-3</c:v>
                </c:pt>
                <c:pt idx="62963">
                  <c:v>1.2592600000009581E-3</c:v>
                </c:pt>
                <c:pt idx="62964">
                  <c:v>1.2592800000009582E-3</c:v>
                </c:pt>
                <c:pt idx="62965">
                  <c:v>1.2593000000009583E-3</c:v>
                </c:pt>
                <c:pt idx="62966">
                  <c:v>1.2593200000009584E-3</c:v>
                </c:pt>
                <c:pt idx="62967">
                  <c:v>1.2593400000009585E-3</c:v>
                </c:pt>
                <c:pt idx="62968">
                  <c:v>1.2593600000009586E-3</c:v>
                </c:pt>
                <c:pt idx="62969">
                  <c:v>1.2593800000009587E-3</c:v>
                </c:pt>
                <c:pt idx="62970">
                  <c:v>1.2594000000009588E-3</c:v>
                </c:pt>
                <c:pt idx="62971">
                  <c:v>1.2594200000009589E-3</c:v>
                </c:pt>
                <c:pt idx="62972">
                  <c:v>1.259440000000959E-3</c:v>
                </c:pt>
                <c:pt idx="62973">
                  <c:v>1.2594600000009591E-3</c:v>
                </c:pt>
                <c:pt idx="62974">
                  <c:v>1.2594800000009592E-3</c:v>
                </c:pt>
                <c:pt idx="62975">
                  <c:v>1.2595000000009593E-3</c:v>
                </c:pt>
                <c:pt idx="62976">
                  <c:v>1.2595200000009594E-3</c:v>
                </c:pt>
                <c:pt idx="62977">
                  <c:v>1.2595400000009595E-3</c:v>
                </c:pt>
                <c:pt idx="62978">
                  <c:v>1.2595600000009596E-3</c:v>
                </c:pt>
                <c:pt idx="62979">
                  <c:v>1.2595800000009597E-3</c:v>
                </c:pt>
                <c:pt idx="62980">
                  <c:v>1.2596000000009598E-3</c:v>
                </c:pt>
                <c:pt idx="62981">
                  <c:v>1.2596200000009599E-3</c:v>
                </c:pt>
                <c:pt idx="62982">
                  <c:v>1.25964000000096E-3</c:v>
                </c:pt>
                <c:pt idx="62983">
                  <c:v>1.2596600000009601E-3</c:v>
                </c:pt>
                <c:pt idx="62984">
                  <c:v>1.2596800000009602E-3</c:v>
                </c:pt>
                <c:pt idx="62985">
                  <c:v>1.2597000000009603E-3</c:v>
                </c:pt>
                <c:pt idx="62986">
                  <c:v>1.2597200000009604E-3</c:v>
                </c:pt>
                <c:pt idx="62987">
                  <c:v>1.2597400000009605E-3</c:v>
                </c:pt>
                <c:pt idx="62988">
                  <c:v>1.2597600000009606E-3</c:v>
                </c:pt>
                <c:pt idx="62989">
                  <c:v>1.2597800000009607E-3</c:v>
                </c:pt>
                <c:pt idx="62990">
                  <c:v>1.2598000000009608E-3</c:v>
                </c:pt>
                <c:pt idx="62991">
                  <c:v>1.2598200000009609E-3</c:v>
                </c:pt>
                <c:pt idx="62992">
                  <c:v>1.259840000000961E-3</c:v>
                </c:pt>
                <c:pt idx="62993">
                  <c:v>1.2598600000009611E-3</c:v>
                </c:pt>
                <c:pt idx="62994">
                  <c:v>1.2598800000009612E-3</c:v>
                </c:pt>
                <c:pt idx="62995">
                  <c:v>1.2599000000009612E-3</c:v>
                </c:pt>
                <c:pt idx="62996">
                  <c:v>1.2599200000009613E-3</c:v>
                </c:pt>
                <c:pt idx="62997">
                  <c:v>1.2599400000009614E-3</c:v>
                </c:pt>
                <c:pt idx="62998">
                  <c:v>1.2599600000009615E-3</c:v>
                </c:pt>
                <c:pt idx="62999">
                  <c:v>1.2599800000009616E-3</c:v>
                </c:pt>
                <c:pt idx="63000">
                  <c:v>1.2600000000009617E-3</c:v>
                </c:pt>
                <c:pt idx="63001">
                  <c:v>1.2600200000009618E-3</c:v>
                </c:pt>
                <c:pt idx="63002">
                  <c:v>1.2600400000009619E-3</c:v>
                </c:pt>
                <c:pt idx="63003">
                  <c:v>1.260060000000962E-3</c:v>
                </c:pt>
                <c:pt idx="63004">
                  <c:v>1.2600800000009621E-3</c:v>
                </c:pt>
                <c:pt idx="63005">
                  <c:v>1.2601000000009622E-3</c:v>
                </c:pt>
                <c:pt idx="63006">
                  <c:v>1.2601200000009623E-3</c:v>
                </c:pt>
                <c:pt idx="63007">
                  <c:v>1.2601400000009624E-3</c:v>
                </c:pt>
                <c:pt idx="63008">
                  <c:v>1.2601600000009625E-3</c:v>
                </c:pt>
                <c:pt idx="63009">
                  <c:v>1.2601800000009626E-3</c:v>
                </c:pt>
                <c:pt idx="63010">
                  <c:v>1.2602000000009627E-3</c:v>
                </c:pt>
                <c:pt idx="63011">
                  <c:v>1.2602200000009628E-3</c:v>
                </c:pt>
                <c:pt idx="63012">
                  <c:v>1.2602400000009629E-3</c:v>
                </c:pt>
                <c:pt idx="63013">
                  <c:v>1.260260000000963E-3</c:v>
                </c:pt>
                <c:pt idx="63014">
                  <c:v>1.2602800000009631E-3</c:v>
                </c:pt>
                <c:pt idx="63015">
                  <c:v>1.2603000000009632E-3</c:v>
                </c:pt>
                <c:pt idx="63016">
                  <c:v>1.2603200000009633E-3</c:v>
                </c:pt>
                <c:pt idx="63017">
                  <c:v>1.2603400000009634E-3</c:v>
                </c:pt>
                <c:pt idx="63018">
                  <c:v>1.2603600000009635E-3</c:v>
                </c:pt>
                <c:pt idx="63019">
                  <c:v>1.2603800000009636E-3</c:v>
                </c:pt>
                <c:pt idx="63020">
                  <c:v>1.2604000000009637E-3</c:v>
                </c:pt>
                <c:pt idx="63021">
                  <c:v>1.2604200000009638E-3</c:v>
                </c:pt>
                <c:pt idx="63022">
                  <c:v>1.2604400000009639E-3</c:v>
                </c:pt>
                <c:pt idx="63023">
                  <c:v>1.260460000000964E-3</c:v>
                </c:pt>
                <c:pt idx="63024">
                  <c:v>1.2604800000009641E-3</c:v>
                </c:pt>
                <c:pt idx="63025">
                  <c:v>1.2605000000009642E-3</c:v>
                </c:pt>
                <c:pt idx="63026">
                  <c:v>1.2605200000009643E-3</c:v>
                </c:pt>
                <c:pt idx="63027">
                  <c:v>1.2605400000009644E-3</c:v>
                </c:pt>
                <c:pt idx="63028">
                  <c:v>1.2605600000009645E-3</c:v>
                </c:pt>
                <c:pt idx="63029">
                  <c:v>1.2605800000009646E-3</c:v>
                </c:pt>
                <c:pt idx="63030">
                  <c:v>1.2606000000009647E-3</c:v>
                </c:pt>
                <c:pt idx="63031">
                  <c:v>1.2606200000009648E-3</c:v>
                </c:pt>
                <c:pt idx="63032">
                  <c:v>1.2606400000009649E-3</c:v>
                </c:pt>
                <c:pt idx="63033">
                  <c:v>1.260660000000965E-3</c:v>
                </c:pt>
                <c:pt idx="63034">
                  <c:v>1.2606800000009651E-3</c:v>
                </c:pt>
                <c:pt idx="63035">
                  <c:v>1.2607000000009652E-3</c:v>
                </c:pt>
                <c:pt idx="63036">
                  <c:v>1.2607200000009653E-3</c:v>
                </c:pt>
                <c:pt idx="63037">
                  <c:v>1.2607400000009654E-3</c:v>
                </c:pt>
                <c:pt idx="63038">
                  <c:v>1.2607600000009655E-3</c:v>
                </c:pt>
                <c:pt idx="63039">
                  <c:v>1.2607800000009656E-3</c:v>
                </c:pt>
                <c:pt idx="63040">
                  <c:v>1.2608000000009657E-3</c:v>
                </c:pt>
                <c:pt idx="63041">
                  <c:v>1.2608200000009658E-3</c:v>
                </c:pt>
                <c:pt idx="63042">
                  <c:v>1.2608400000009659E-3</c:v>
                </c:pt>
                <c:pt idx="63043">
                  <c:v>1.260860000000966E-3</c:v>
                </c:pt>
                <c:pt idx="63044">
                  <c:v>1.2608800000009661E-3</c:v>
                </c:pt>
                <c:pt idx="63045">
                  <c:v>1.2609000000009662E-3</c:v>
                </c:pt>
                <c:pt idx="63046">
                  <c:v>1.2609200000009663E-3</c:v>
                </c:pt>
                <c:pt idx="63047">
                  <c:v>1.2609400000009663E-3</c:v>
                </c:pt>
                <c:pt idx="63048">
                  <c:v>1.2609600000009664E-3</c:v>
                </c:pt>
                <c:pt idx="63049">
                  <c:v>1.2609800000009665E-3</c:v>
                </c:pt>
                <c:pt idx="63050">
                  <c:v>1.2610000000009666E-3</c:v>
                </c:pt>
                <c:pt idx="63051">
                  <c:v>1.2610200000009667E-3</c:v>
                </c:pt>
                <c:pt idx="63052">
                  <c:v>1.2610400000009668E-3</c:v>
                </c:pt>
                <c:pt idx="63053">
                  <c:v>1.2610600000009669E-3</c:v>
                </c:pt>
                <c:pt idx="63054">
                  <c:v>1.261080000000967E-3</c:v>
                </c:pt>
                <c:pt idx="63055">
                  <c:v>1.2611000000009671E-3</c:v>
                </c:pt>
                <c:pt idx="63056">
                  <c:v>1.2611200000009672E-3</c:v>
                </c:pt>
                <c:pt idx="63057">
                  <c:v>1.2611400000009673E-3</c:v>
                </c:pt>
                <c:pt idx="63058">
                  <c:v>1.2611600000009674E-3</c:v>
                </c:pt>
                <c:pt idx="63059">
                  <c:v>1.2611800000009675E-3</c:v>
                </c:pt>
                <c:pt idx="63060">
                  <c:v>1.2612000000009676E-3</c:v>
                </c:pt>
                <c:pt idx="63061">
                  <c:v>1.2612200000009677E-3</c:v>
                </c:pt>
                <c:pt idx="63062">
                  <c:v>1.2612400000009678E-3</c:v>
                </c:pt>
                <c:pt idx="63063">
                  <c:v>1.2612600000009679E-3</c:v>
                </c:pt>
                <c:pt idx="63064">
                  <c:v>1.261280000000968E-3</c:v>
                </c:pt>
                <c:pt idx="63065">
                  <c:v>1.2613000000009681E-3</c:v>
                </c:pt>
                <c:pt idx="63066">
                  <c:v>1.2613200000009682E-3</c:v>
                </c:pt>
                <c:pt idx="63067">
                  <c:v>1.2613400000009683E-3</c:v>
                </c:pt>
                <c:pt idx="63068">
                  <c:v>1.2613600000009684E-3</c:v>
                </c:pt>
                <c:pt idx="63069">
                  <c:v>1.2613800000009685E-3</c:v>
                </c:pt>
                <c:pt idx="63070">
                  <c:v>1.2614000000009686E-3</c:v>
                </c:pt>
                <c:pt idx="63071">
                  <c:v>1.2614200000009687E-3</c:v>
                </c:pt>
                <c:pt idx="63072">
                  <c:v>1.2614400000009688E-3</c:v>
                </c:pt>
                <c:pt idx="63073">
                  <c:v>1.2614600000009689E-3</c:v>
                </c:pt>
                <c:pt idx="63074">
                  <c:v>1.261480000000969E-3</c:v>
                </c:pt>
                <c:pt idx="63075">
                  <c:v>1.2615000000009691E-3</c:v>
                </c:pt>
                <c:pt idx="63076">
                  <c:v>1.2615200000009692E-3</c:v>
                </c:pt>
                <c:pt idx="63077">
                  <c:v>1.2615400000009693E-3</c:v>
                </c:pt>
                <c:pt idx="63078">
                  <c:v>1.2615600000009694E-3</c:v>
                </c:pt>
                <c:pt idx="63079">
                  <c:v>1.2615800000009695E-3</c:v>
                </c:pt>
                <c:pt idx="63080">
                  <c:v>1.2616000000009696E-3</c:v>
                </c:pt>
                <c:pt idx="63081">
                  <c:v>1.2616200000009697E-3</c:v>
                </c:pt>
                <c:pt idx="63082">
                  <c:v>1.2616400000009698E-3</c:v>
                </c:pt>
                <c:pt idx="63083">
                  <c:v>1.2616600000009699E-3</c:v>
                </c:pt>
                <c:pt idx="63084">
                  <c:v>1.26168000000097E-3</c:v>
                </c:pt>
                <c:pt idx="63085">
                  <c:v>1.2617000000009701E-3</c:v>
                </c:pt>
                <c:pt idx="63086">
                  <c:v>1.2617200000009702E-3</c:v>
                </c:pt>
                <c:pt idx="63087">
                  <c:v>1.2617400000009703E-3</c:v>
                </c:pt>
                <c:pt idx="63088">
                  <c:v>1.2617600000009704E-3</c:v>
                </c:pt>
                <c:pt idx="63089">
                  <c:v>1.2617800000009705E-3</c:v>
                </c:pt>
                <c:pt idx="63090">
                  <c:v>1.2618000000009706E-3</c:v>
                </c:pt>
                <c:pt idx="63091">
                  <c:v>1.2618200000009707E-3</c:v>
                </c:pt>
                <c:pt idx="63092">
                  <c:v>1.2618400000009708E-3</c:v>
                </c:pt>
                <c:pt idx="63093">
                  <c:v>1.2618600000009709E-3</c:v>
                </c:pt>
                <c:pt idx="63094">
                  <c:v>1.261880000000971E-3</c:v>
                </c:pt>
                <c:pt idx="63095">
                  <c:v>1.2619000000009711E-3</c:v>
                </c:pt>
                <c:pt idx="63096">
                  <c:v>1.2619200000009712E-3</c:v>
                </c:pt>
                <c:pt idx="63097">
                  <c:v>1.2619400000009713E-3</c:v>
                </c:pt>
                <c:pt idx="63098">
                  <c:v>1.2619600000009713E-3</c:v>
                </c:pt>
                <c:pt idx="63099">
                  <c:v>1.2619800000009714E-3</c:v>
                </c:pt>
                <c:pt idx="63100">
                  <c:v>1.2620000000009715E-3</c:v>
                </c:pt>
                <c:pt idx="63101">
                  <c:v>1.2620200000009716E-3</c:v>
                </c:pt>
                <c:pt idx="63102">
                  <c:v>1.2620400000009717E-3</c:v>
                </c:pt>
                <c:pt idx="63103">
                  <c:v>1.2620600000009718E-3</c:v>
                </c:pt>
                <c:pt idx="63104">
                  <c:v>1.2620800000009719E-3</c:v>
                </c:pt>
                <c:pt idx="63105">
                  <c:v>1.262100000000972E-3</c:v>
                </c:pt>
                <c:pt idx="63106">
                  <c:v>1.2621200000009721E-3</c:v>
                </c:pt>
                <c:pt idx="63107">
                  <c:v>1.2621400000009722E-3</c:v>
                </c:pt>
                <c:pt idx="63108">
                  <c:v>1.2621600000009723E-3</c:v>
                </c:pt>
                <c:pt idx="63109">
                  <c:v>1.2621800000009724E-3</c:v>
                </c:pt>
                <c:pt idx="63110">
                  <c:v>1.2622000000009725E-3</c:v>
                </c:pt>
                <c:pt idx="63111">
                  <c:v>1.2622200000009726E-3</c:v>
                </c:pt>
                <c:pt idx="63112">
                  <c:v>1.2622400000009727E-3</c:v>
                </c:pt>
                <c:pt idx="63113">
                  <c:v>1.2622600000009728E-3</c:v>
                </c:pt>
                <c:pt idx="63114">
                  <c:v>1.2622800000009729E-3</c:v>
                </c:pt>
                <c:pt idx="63115">
                  <c:v>1.262300000000973E-3</c:v>
                </c:pt>
                <c:pt idx="63116">
                  <c:v>1.2623200000009731E-3</c:v>
                </c:pt>
                <c:pt idx="63117">
                  <c:v>1.2623400000009732E-3</c:v>
                </c:pt>
                <c:pt idx="63118">
                  <c:v>1.2623600000009733E-3</c:v>
                </c:pt>
                <c:pt idx="63119">
                  <c:v>1.2623800000009734E-3</c:v>
                </c:pt>
                <c:pt idx="63120">
                  <c:v>1.2624000000009735E-3</c:v>
                </c:pt>
                <c:pt idx="63121">
                  <c:v>1.2624200000009736E-3</c:v>
                </c:pt>
                <c:pt idx="63122">
                  <c:v>1.2624400000009737E-3</c:v>
                </c:pt>
                <c:pt idx="63123">
                  <c:v>1.2624600000009738E-3</c:v>
                </c:pt>
                <c:pt idx="63124">
                  <c:v>1.2624800000009739E-3</c:v>
                </c:pt>
                <c:pt idx="63125">
                  <c:v>1.262500000000974E-3</c:v>
                </c:pt>
                <c:pt idx="63126">
                  <c:v>1.2625200000009741E-3</c:v>
                </c:pt>
                <c:pt idx="63127">
                  <c:v>1.2625400000009742E-3</c:v>
                </c:pt>
                <c:pt idx="63128">
                  <c:v>1.2625600000009743E-3</c:v>
                </c:pt>
                <c:pt idx="63129">
                  <c:v>1.2625800000009744E-3</c:v>
                </c:pt>
                <c:pt idx="63130">
                  <c:v>1.2626000000009745E-3</c:v>
                </c:pt>
                <c:pt idx="63131">
                  <c:v>1.2626200000009746E-3</c:v>
                </c:pt>
                <c:pt idx="63132">
                  <c:v>1.2626400000009747E-3</c:v>
                </c:pt>
                <c:pt idx="63133">
                  <c:v>1.2626600000009748E-3</c:v>
                </c:pt>
                <c:pt idx="63134">
                  <c:v>1.2626800000009749E-3</c:v>
                </c:pt>
                <c:pt idx="63135">
                  <c:v>1.262700000000975E-3</c:v>
                </c:pt>
                <c:pt idx="63136">
                  <c:v>1.2627200000009751E-3</c:v>
                </c:pt>
                <c:pt idx="63137">
                  <c:v>1.2627400000009752E-3</c:v>
                </c:pt>
                <c:pt idx="63138">
                  <c:v>1.2627600000009753E-3</c:v>
                </c:pt>
                <c:pt idx="63139">
                  <c:v>1.2627800000009754E-3</c:v>
                </c:pt>
                <c:pt idx="63140">
                  <c:v>1.2628000000009755E-3</c:v>
                </c:pt>
                <c:pt idx="63141">
                  <c:v>1.2628200000009756E-3</c:v>
                </c:pt>
                <c:pt idx="63142">
                  <c:v>1.2628400000009757E-3</c:v>
                </c:pt>
                <c:pt idx="63143">
                  <c:v>1.2628600000009758E-3</c:v>
                </c:pt>
                <c:pt idx="63144">
                  <c:v>1.2628800000009759E-3</c:v>
                </c:pt>
                <c:pt idx="63145">
                  <c:v>1.262900000000976E-3</c:v>
                </c:pt>
                <c:pt idx="63146">
                  <c:v>1.2629200000009761E-3</c:v>
                </c:pt>
                <c:pt idx="63147">
                  <c:v>1.2629400000009762E-3</c:v>
                </c:pt>
                <c:pt idx="63148">
                  <c:v>1.2629600000009763E-3</c:v>
                </c:pt>
                <c:pt idx="63149">
                  <c:v>1.2629800000009764E-3</c:v>
                </c:pt>
                <c:pt idx="63150">
                  <c:v>1.2630000000009764E-3</c:v>
                </c:pt>
                <c:pt idx="63151">
                  <c:v>1.2630200000009765E-3</c:v>
                </c:pt>
                <c:pt idx="63152">
                  <c:v>1.2630400000009766E-3</c:v>
                </c:pt>
                <c:pt idx="63153">
                  <c:v>1.2630600000009767E-3</c:v>
                </c:pt>
                <c:pt idx="63154">
                  <c:v>1.2630800000009768E-3</c:v>
                </c:pt>
                <c:pt idx="63155">
                  <c:v>1.2631000000009769E-3</c:v>
                </c:pt>
                <c:pt idx="63156">
                  <c:v>1.263120000000977E-3</c:v>
                </c:pt>
                <c:pt idx="63157">
                  <c:v>1.2631400000009771E-3</c:v>
                </c:pt>
                <c:pt idx="63158">
                  <c:v>1.2631600000009772E-3</c:v>
                </c:pt>
                <c:pt idx="63159">
                  <c:v>1.2631800000009773E-3</c:v>
                </c:pt>
                <c:pt idx="63160">
                  <c:v>1.2632000000009774E-3</c:v>
                </c:pt>
                <c:pt idx="63161">
                  <c:v>1.2632200000009775E-3</c:v>
                </c:pt>
                <c:pt idx="63162">
                  <c:v>1.2632400000009776E-3</c:v>
                </c:pt>
                <c:pt idx="63163">
                  <c:v>1.2632600000009777E-3</c:v>
                </c:pt>
                <c:pt idx="63164">
                  <c:v>1.2632800000009778E-3</c:v>
                </c:pt>
                <c:pt idx="63165">
                  <c:v>1.2633000000009779E-3</c:v>
                </c:pt>
                <c:pt idx="63166">
                  <c:v>1.263320000000978E-3</c:v>
                </c:pt>
                <c:pt idx="63167">
                  <c:v>1.2633400000009781E-3</c:v>
                </c:pt>
                <c:pt idx="63168">
                  <c:v>1.2633600000009782E-3</c:v>
                </c:pt>
                <c:pt idx="63169">
                  <c:v>1.2633800000009783E-3</c:v>
                </c:pt>
                <c:pt idx="63170">
                  <c:v>1.2634000000009784E-3</c:v>
                </c:pt>
                <c:pt idx="63171">
                  <c:v>1.2634200000009785E-3</c:v>
                </c:pt>
                <c:pt idx="63172">
                  <c:v>1.2634400000009786E-3</c:v>
                </c:pt>
                <c:pt idx="63173">
                  <c:v>1.2634600000009787E-3</c:v>
                </c:pt>
                <c:pt idx="63174">
                  <c:v>1.2634800000009788E-3</c:v>
                </c:pt>
                <c:pt idx="63175">
                  <c:v>1.2635000000009789E-3</c:v>
                </c:pt>
                <c:pt idx="63176">
                  <c:v>1.263520000000979E-3</c:v>
                </c:pt>
                <c:pt idx="63177">
                  <c:v>1.2635400000009791E-3</c:v>
                </c:pt>
                <c:pt idx="63178">
                  <c:v>1.2635600000009792E-3</c:v>
                </c:pt>
                <c:pt idx="63179">
                  <c:v>1.2635800000009793E-3</c:v>
                </c:pt>
                <c:pt idx="63180">
                  <c:v>1.2636000000009794E-3</c:v>
                </c:pt>
                <c:pt idx="63181">
                  <c:v>1.2636200000009795E-3</c:v>
                </c:pt>
                <c:pt idx="63182">
                  <c:v>1.2636400000009796E-3</c:v>
                </c:pt>
                <c:pt idx="63183">
                  <c:v>1.2636600000009797E-3</c:v>
                </c:pt>
                <c:pt idx="63184">
                  <c:v>1.2636800000009798E-3</c:v>
                </c:pt>
                <c:pt idx="63185">
                  <c:v>1.2637000000009799E-3</c:v>
                </c:pt>
                <c:pt idx="63186">
                  <c:v>1.26372000000098E-3</c:v>
                </c:pt>
                <c:pt idx="63187">
                  <c:v>1.2637400000009801E-3</c:v>
                </c:pt>
                <c:pt idx="63188">
                  <c:v>1.2637600000009802E-3</c:v>
                </c:pt>
                <c:pt idx="63189">
                  <c:v>1.2637800000009803E-3</c:v>
                </c:pt>
                <c:pt idx="63190">
                  <c:v>1.2638000000009804E-3</c:v>
                </c:pt>
                <c:pt idx="63191">
                  <c:v>1.2638200000009805E-3</c:v>
                </c:pt>
                <c:pt idx="63192">
                  <c:v>1.2638400000009806E-3</c:v>
                </c:pt>
                <c:pt idx="63193">
                  <c:v>1.2638600000009807E-3</c:v>
                </c:pt>
                <c:pt idx="63194">
                  <c:v>1.2638800000009808E-3</c:v>
                </c:pt>
                <c:pt idx="63195">
                  <c:v>1.2639000000009809E-3</c:v>
                </c:pt>
                <c:pt idx="63196">
                  <c:v>1.263920000000981E-3</c:v>
                </c:pt>
                <c:pt idx="63197">
                  <c:v>1.2639400000009811E-3</c:v>
                </c:pt>
                <c:pt idx="63198">
                  <c:v>1.2639600000009812E-3</c:v>
                </c:pt>
                <c:pt idx="63199">
                  <c:v>1.2639800000009813E-3</c:v>
                </c:pt>
                <c:pt idx="63200">
                  <c:v>1.2640000000009814E-3</c:v>
                </c:pt>
                <c:pt idx="63201">
                  <c:v>1.2640200000009815E-3</c:v>
                </c:pt>
                <c:pt idx="63202">
                  <c:v>1.2640400000009815E-3</c:v>
                </c:pt>
                <c:pt idx="63203">
                  <c:v>1.2640600000009816E-3</c:v>
                </c:pt>
                <c:pt idx="63204">
                  <c:v>1.2640800000009817E-3</c:v>
                </c:pt>
                <c:pt idx="63205">
                  <c:v>1.2641000000009818E-3</c:v>
                </c:pt>
                <c:pt idx="63206">
                  <c:v>1.2641200000009819E-3</c:v>
                </c:pt>
                <c:pt idx="63207">
                  <c:v>1.264140000000982E-3</c:v>
                </c:pt>
                <c:pt idx="63208">
                  <c:v>1.2641600000009821E-3</c:v>
                </c:pt>
                <c:pt idx="63209">
                  <c:v>1.2641800000009822E-3</c:v>
                </c:pt>
                <c:pt idx="63210">
                  <c:v>1.2642000000009823E-3</c:v>
                </c:pt>
                <c:pt idx="63211">
                  <c:v>1.2642200000009824E-3</c:v>
                </c:pt>
                <c:pt idx="63212">
                  <c:v>1.2642400000009825E-3</c:v>
                </c:pt>
                <c:pt idx="63213">
                  <c:v>1.2642600000009826E-3</c:v>
                </c:pt>
                <c:pt idx="63214">
                  <c:v>1.2642800000009827E-3</c:v>
                </c:pt>
                <c:pt idx="63215">
                  <c:v>1.2643000000009828E-3</c:v>
                </c:pt>
                <c:pt idx="63216">
                  <c:v>1.2643200000009829E-3</c:v>
                </c:pt>
                <c:pt idx="63217">
                  <c:v>1.264340000000983E-3</c:v>
                </c:pt>
                <c:pt idx="63218">
                  <c:v>1.2643600000009831E-3</c:v>
                </c:pt>
                <c:pt idx="63219">
                  <c:v>1.2643800000009832E-3</c:v>
                </c:pt>
                <c:pt idx="63220">
                  <c:v>1.2644000000009833E-3</c:v>
                </c:pt>
                <c:pt idx="63221">
                  <c:v>1.2644200000009834E-3</c:v>
                </c:pt>
                <c:pt idx="63222">
                  <c:v>1.2644400000009835E-3</c:v>
                </c:pt>
                <c:pt idx="63223">
                  <c:v>1.2644600000009836E-3</c:v>
                </c:pt>
                <c:pt idx="63224">
                  <c:v>1.2644800000009837E-3</c:v>
                </c:pt>
                <c:pt idx="63225">
                  <c:v>1.2645000000009838E-3</c:v>
                </c:pt>
                <c:pt idx="63226">
                  <c:v>1.2645200000009839E-3</c:v>
                </c:pt>
                <c:pt idx="63227">
                  <c:v>1.264540000000984E-3</c:v>
                </c:pt>
                <c:pt idx="63228">
                  <c:v>1.2645600000009841E-3</c:v>
                </c:pt>
                <c:pt idx="63229">
                  <c:v>1.2645800000009842E-3</c:v>
                </c:pt>
                <c:pt idx="63230">
                  <c:v>1.2646000000009843E-3</c:v>
                </c:pt>
                <c:pt idx="63231">
                  <c:v>1.2646200000009844E-3</c:v>
                </c:pt>
                <c:pt idx="63232">
                  <c:v>1.2646400000009845E-3</c:v>
                </c:pt>
                <c:pt idx="63233">
                  <c:v>1.2646600000009846E-3</c:v>
                </c:pt>
                <c:pt idx="63234">
                  <c:v>1.2646800000009847E-3</c:v>
                </c:pt>
                <c:pt idx="63235">
                  <c:v>1.2647000000009848E-3</c:v>
                </c:pt>
                <c:pt idx="63236">
                  <c:v>1.2647200000009849E-3</c:v>
                </c:pt>
                <c:pt idx="63237">
                  <c:v>1.264740000000985E-3</c:v>
                </c:pt>
                <c:pt idx="63238">
                  <c:v>1.2647600000009851E-3</c:v>
                </c:pt>
                <c:pt idx="63239">
                  <c:v>1.2647800000009852E-3</c:v>
                </c:pt>
                <c:pt idx="63240">
                  <c:v>1.2648000000009853E-3</c:v>
                </c:pt>
                <c:pt idx="63241">
                  <c:v>1.2648200000009854E-3</c:v>
                </c:pt>
                <c:pt idx="63242">
                  <c:v>1.2648400000009855E-3</c:v>
                </c:pt>
                <c:pt idx="63243">
                  <c:v>1.2648600000009856E-3</c:v>
                </c:pt>
                <c:pt idx="63244">
                  <c:v>1.2648800000009857E-3</c:v>
                </c:pt>
                <c:pt idx="63245">
                  <c:v>1.2649000000009858E-3</c:v>
                </c:pt>
                <c:pt idx="63246">
                  <c:v>1.2649200000009859E-3</c:v>
                </c:pt>
                <c:pt idx="63247">
                  <c:v>1.264940000000986E-3</c:v>
                </c:pt>
                <c:pt idx="63248">
                  <c:v>1.2649600000009861E-3</c:v>
                </c:pt>
                <c:pt idx="63249">
                  <c:v>1.2649800000009862E-3</c:v>
                </c:pt>
                <c:pt idx="63250">
                  <c:v>1.2650000000009863E-3</c:v>
                </c:pt>
                <c:pt idx="63251">
                  <c:v>1.2650200000009864E-3</c:v>
                </c:pt>
                <c:pt idx="63252">
                  <c:v>1.2650400000009865E-3</c:v>
                </c:pt>
                <c:pt idx="63253">
                  <c:v>1.2650600000009865E-3</c:v>
                </c:pt>
                <c:pt idx="63254">
                  <c:v>1.2650800000009866E-3</c:v>
                </c:pt>
                <c:pt idx="63255">
                  <c:v>1.2651000000009867E-3</c:v>
                </c:pt>
                <c:pt idx="63256">
                  <c:v>1.2651200000009868E-3</c:v>
                </c:pt>
                <c:pt idx="63257">
                  <c:v>1.2651400000009869E-3</c:v>
                </c:pt>
                <c:pt idx="63258">
                  <c:v>1.265160000000987E-3</c:v>
                </c:pt>
                <c:pt idx="63259">
                  <c:v>1.2651800000009871E-3</c:v>
                </c:pt>
                <c:pt idx="63260">
                  <c:v>1.2652000000009872E-3</c:v>
                </c:pt>
                <c:pt idx="63261">
                  <c:v>1.2652200000009873E-3</c:v>
                </c:pt>
                <c:pt idx="63262">
                  <c:v>1.2652400000009874E-3</c:v>
                </c:pt>
                <c:pt idx="63263">
                  <c:v>1.2652600000009875E-3</c:v>
                </c:pt>
                <c:pt idx="63264">
                  <c:v>1.2652800000009876E-3</c:v>
                </c:pt>
                <c:pt idx="63265">
                  <c:v>1.2653000000009877E-3</c:v>
                </c:pt>
                <c:pt idx="63266">
                  <c:v>1.2653200000009878E-3</c:v>
                </c:pt>
                <c:pt idx="63267">
                  <c:v>1.2653400000009879E-3</c:v>
                </c:pt>
                <c:pt idx="63268">
                  <c:v>1.265360000000988E-3</c:v>
                </c:pt>
                <c:pt idx="63269">
                  <c:v>1.2653800000009881E-3</c:v>
                </c:pt>
                <c:pt idx="63270">
                  <c:v>1.2654000000009882E-3</c:v>
                </c:pt>
                <c:pt idx="63271">
                  <c:v>1.2654200000009883E-3</c:v>
                </c:pt>
                <c:pt idx="63272">
                  <c:v>1.2654400000009884E-3</c:v>
                </c:pt>
                <c:pt idx="63273">
                  <c:v>1.2654600000009885E-3</c:v>
                </c:pt>
                <c:pt idx="63274">
                  <c:v>1.2654800000009886E-3</c:v>
                </c:pt>
                <c:pt idx="63275">
                  <c:v>1.2655000000009887E-3</c:v>
                </c:pt>
                <c:pt idx="63276">
                  <c:v>1.2655200000009888E-3</c:v>
                </c:pt>
                <c:pt idx="63277">
                  <c:v>1.2655400000009889E-3</c:v>
                </c:pt>
                <c:pt idx="63278">
                  <c:v>1.265560000000989E-3</c:v>
                </c:pt>
                <c:pt idx="63279">
                  <c:v>1.2655800000009891E-3</c:v>
                </c:pt>
                <c:pt idx="63280">
                  <c:v>1.2656000000009892E-3</c:v>
                </c:pt>
                <c:pt idx="63281">
                  <c:v>1.2656200000009893E-3</c:v>
                </c:pt>
                <c:pt idx="63282">
                  <c:v>1.2656400000009894E-3</c:v>
                </c:pt>
                <c:pt idx="63283">
                  <c:v>1.2656600000009895E-3</c:v>
                </c:pt>
                <c:pt idx="63284">
                  <c:v>1.2656800000009896E-3</c:v>
                </c:pt>
                <c:pt idx="63285">
                  <c:v>1.2657000000009897E-3</c:v>
                </c:pt>
                <c:pt idx="63286">
                  <c:v>1.2657200000009898E-3</c:v>
                </c:pt>
                <c:pt idx="63287">
                  <c:v>1.2657400000009899E-3</c:v>
                </c:pt>
                <c:pt idx="63288">
                  <c:v>1.26576000000099E-3</c:v>
                </c:pt>
                <c:pt idx="63289">
                  <c:v>1.2657800000009901E-3</c:v>
                </c:pt>
                <c:pt idx="63290">
                  <c:v>1.2658000000009902E-3</c:v>
                </c:pt>
                <c:pt idx="63291">
                  <c:v>1.2658200000009903E-3</c:v>
                </c:pt>
                <c:pt idx="63292">
                  <c:v>1.2658400000009904E-3</c:v>
                </c:pt>
                <c:pt idx="63293">
                  <c:v>1.2658600000009905E-3</c:v>
                </c:pt>
                <c:pt idx="63294">
                  <c:v>1.2658800000009906E-3</c:v>
                </c:pt>
                <c:pt idx="63295">
                  <c:v>1.2659000000009907E-3</c:v>
                </c:pt>
                <c:pt idx="63296">
                  <c:v>1.2659200000009908E-3</c:v>
                </c:pt>
                <c:pt idx="63297">
                  <c:v>1.2659400000009909E-3</c:v>
                </c:pt>
                <c:pt idx="63298">
                  <c:v>1.265960000000991E-3</c:v>
                </c:pt>
                <c:pt idx="63299">
                  <c:v>1.2659800000009911E-3</c:v>
                </c:pt>
                <c:pt idx="63300">
                  <c:v>1.2660000000009912E-3</c:v>
                </c:pt>
                <c:pt idx="63301">
                  <c:v>1.2660200000009913E-3</c:v>
                </c:pt>
                <c:pt idx="63302">
                  <c:v>1.2660400000009914E-3</c:v>
                </c:pt>
                <c:pt idx="63303">
                  <c:v>1.2660600000009915E-3</c:v>
                </c:pt>
                <c:pt idx="63304">
                  <c:v>1.2660800000009916E-3</c:v>
                </c:pt>
                <c:pt idx="63305">
                  <c:v>1.2661000000009916E-3</c:v>
                </c:pt>
                <c:pt idx="63306">
                  <c:v>1.2661200000009917E-3</c:v>
                </c:pt>
                <c:pt idx="63307">
                  <c:v>1.2661400000009918E-3</c:v>
                </c:pt>
                <c:pt idx="63308">
                  <c:v>1.2661600000009919E-3</c:v>
                </c:pt>
                <c:pt idx="63309">
                  <c:v>1.266180000000992E-3</c:v>
                </c:pt>
                <c:pt idx="63310">
                  <c:v>1.2662000000009921E-3</c:v>
                </c:pt>
                <c:pt idx="63311">
                  <c:v>1.2662200000009922E-3</c:v>
                </c:pt>
                <c:pt idx="63312">
                  <c:v>1.2662400000009923E-3</c:v>
                </c:pt>
                <c:pt idx="63313">
                  <c:v>1.2662600000009924E-3</c:v>
                </c:pt>
                <c:pt idx="63314">
                  <c:v>1.2662800000009925E-3</c:v>
                </c:pt>
                <c:pt idx="63315">
                  <c:v>1.2663000000009926E-3</c:v>
                </c:pt>
                <c:pt idx="63316">
                  <c:v>1.2663200000009927E-3</c:v>
                </c:pt>
                <c:pt idx="63317">
                  <c:v>1.2663400000009928E-3</c:v>
                </c:pt>
                <c:pt idx="63318">
                  <c:v>1.2663600000009929E-3</c:v>
                </c:pt>
                <c:pt idx="63319">
                  <c:v>1.266380000000993E-3</c:v>
                </c:pt>
                <c:pt idx="63320">
                  <c:v>1.2664000000009931E-3</c:v>
                </c:pt>
                <c:pt idx="63321">
                  <c:v>1.2664200000009932E-3</c:v>
                </c:pt>
                <c:pt idx="63322">
                  <c:v>1.2664400000009933E-3</c:v>
                </c:pt>
                <c:pt idx="63323">
                  <c:v>1.2664600000009934E-3</c:v>
                </c:pt>
                <c:pt idx="63324">
                  <c:v>1.2664800000009935E-3</c:v>
                </c:pt>
                <c:pt idx="63325">
                  <c:v>1.2665000000009936E-3</c:v>
                </c:pt>
                <c:pt idx="63326">
                  <c:v>1.2665200000009937E-3</c:v>
                </c:pt>
                <c:pt idx="63327">
                  <c:v>1.2665400000009938E-3</c:v>
                </c:pt>
                <c:pt idx="63328">
                  <c:v>1.2665600000009939E-3</c:v>
                </c:pt>
                <c:pt idx="63329">
                  <c:v>1.266580000000994E-3</c:v>
                </c:pt>
                <c:pt idx="63330">
                  <c:v>1.2666000000009941E-3</c:v>
                </c:pt>
                <c:pt idx="63331">
                  <c:v>1.2666200000009942E-3</c:v>
                </c:pt>
                <c:pt idx="63332">
                  <c:v>1.2666400000009943E-3</c:v>
                </c:pt>
                <c:pt idx="63333">
                  <c:v>1.2666600000009944E-3</c:v>
                </c:pt>
                <c:pt idx="63334">
                  <c:v>1.2666800000009945E-3</c:v>
                </c:pt>
                <c:pt idx="63335">
                  <c:v>1.2667000000009946E-3</c:v>
                </c:pt>
                <c:pt idx="63336">
                  <c:v>1.2667200000009947E-3</c:v>
                </c:pt>
                <c:pt idx="63337">
                  <c:v>1.2667400000009948E-3</c:v>
                </c:pt>
                <c:pt idx="63338">
                  <c:v>1.2667600000009949E-3</c:v>
                </c:pt>
                <c:pt idx="63339">
                  <c:v>1.266780000000995E-3</c:v>
                </c:pt>
                <c:pt idx="63340">
                  <c:v>1.2668000000009951E-3</c:v>
                </c:pt>
                <c:pt idx="63341">
                  <c:v>1.2668200000009952E-3</c:v>
                </c:pt>
                <c:pt idx="63342">
                  <c:v>1.2668400000009953E-3</c:v>
                </c:pt>
                <c:pt idx="63343">
                  <c:v>1.2668600000009954E-3</c:v>
                </c:pt>
                <c:pt idx="63344">
                  <c:v>1.2668800000009955E-3</c:v>
                </c:pt>
                <c:pt idx="63345">
                  <c:v>1.2669000000009956E-3</c:v>
                </c:pt>
                <c:pt idx="63346">
                  <c:v>1.2669200000009957E-3</c:v>
                </c:pt>
                <c:pt idx="63347">
                  <c:v>1.2669400000009958E-3</c:v>
                </c:pt>
                <c:pt idx="63348">
                  <c:v>1.2669600000009959E-3</c:v>
                </c:pt>
                <c:pt idx="63349">
                  <c:v>1.266980000000996E-3</c:v>
                </c:pt>
                <c:pt idx="63350">
                  <c:v>1.2670000000009961E-3</c:v>
                </c:pt>
                <c:pt idx="63351">
                  <c:v>1.2670200000009962E-3</c:v>
                </c:pt>
                <c:pt idx="63352">
                  <c:v>1.2670400000009963E-3</c:v>
                </c:pt>
                <c:pt idx="63353">
                  <c:v>1.2670600000009964E-3</c:v>
                </c:pt>
                <c:pt idx="63354">
                  <c:v>1.2670800000009965E-3</c:v>
                </c:pt>
                <c:pt idx="63355">
                  <c:v>1.2671000000009966E-3</c:v>
                </c:pt>
                <c:pt idx="63356">
                  <c:v>1.2671200000009967E-3</c:v>
                </c:pt>
                <c:pt idx="63357">
                  <c:v>1.2671400000009967E-3</c:v>
                </c:pt>
                <c:pt idx="63358">
                  <c:v>1.2671600000009968E-3</c:v>
                </c:pt>
                <c:pt idx="63359">
                  <c:v>1.2671800000009969E-3</c:v>
                </c:pt>
                <c:pt idx="63360">
                  <c:v>1.267200000000997E-3</c:v>
                </c:pt>
                <c:pt idx="63361">
                  <c:v>1.2672200000009971E-3</c:v>
                </c:pt>
                <c:pt idx="63362">
                  <c:v>1.2672400000009972E-3</c:v>
                </c:pt>
                <c:pt idx="63363">
                  <c:v>1.2672600000009973E-3</c:v>
                </c:pt>
                <c:pt idx="63364">
                  <c:v>1.2672800000009974E-3</c:v>
                </c:pt>
                <c:pt idx="63365">
                  <c:v>1.2673000000009975E-3</c:v>
                </c:pt>
                <c:pt idx="63366">
                  <c:v>1.2673200000009976E-3</c:v>
                </c:pt>
                <c:pt idx="63367">
                  <c:v>1.2673400000009977E-3</c:v>
                </c:pt>
                <c:pt idx="63368">
                  <c:v>1.2673600000009978E-3</c:v>
                </c:pt>
                <c:pt idx="63369">
                  <c:v>1.2673800000009979E-3</c:v>
                </c:pt>
                <c:pt idx="63370">
                  <c:v>1.267400000000998E-3</c:v>
                </c:pt>
                <c:pt idx="63371">
                  <c:v>1.2674200000009981E-3</c:v>
                </c:pt>
                <c:pt idx="63372">
                  <c:v>1.2674400000009982E-3</c:v>
                </c:pt>
                <c:pt idx="63373">
                  <c:v>1.2674600000009983E-3</c:v>
                </c:pt>
                <c:pt idx="63374">
                  <c:v>1.2674800000009984E-3</c:v>
                </c:pt>
                <c:pt idx="63375">
                  <c:v>1.2675000000009985E-3</c:v>
                </c:pt>
                <c:pt idx="63376">
                  <c:v>1.2675200000009986E-3</c:v>
                </c:pt>
                <c:pt idx="63377">
                  <c:v>1.2675400000009987E-3</c:v>
                </c:pt>
                <c:pt idx="63378">
                  <c:v>1.2675600000009988E-3</c:v>
                </c:pt>
                <c:pt idx="63379">
                  <c:v>1.2675800000009989E-3</c:v>
                </c:pt>
                <c:pt idx="63380">
                  <c:v>1.267600000000999E-3</c:v>
                </c:pt>
                <c:pt idx="63381">
                  <c:v>1.2676200000009991E-3</c:v>
                </c:pt>
                <c:pt idx="63382">
                  <c:v>1.2676400000009992E-3</c:v>
                </c:pt>
                <c:pt idx="63383">
                  <c:v>1.2676600000009993E-3</c:v>
                </c:pt>
                <c:pt idx="63384">
                  <c:v>1.2676800000009994E-3</c:v>
                </c:pt>
                <c:pt idx="63385">
                  <c:v>1.2677000000009995E-3</c:v>
                </c:pt>
                <c:pt idx="63386">
                  <c:v>1.2677200000009996E-3</c:v>
                </c:pt>
                <c:pt idx="63387">
                  <c:v>1.2677400000009997E-3</c:v>
                </c:pt>
                <c:pt idx="63388">
                  <c:v>1.2677600000009998E-3</c:v>
                </c:pt>
                <c:pt idx="63389">
                  <c:v>1.2677800000009999E-3</c:v>
                </c:pt>
                <c:pt idx="63390">
                  <c:v>1.267800000001E-3</c:v>
                </c:pt>
                <c:pt idx="63391">
                  <c:v>1.2678200000010001E-3</c:v>
                </c:pt>
                <c:pt idx="63392">
                  <c:v>1.2678400000010002E-3</c:v>
                </c:pt>
                <c:pt idx="63393">
                  <c:v>1.2678600000010003E-3</c:v>
                </c:pt>
                <c:pt idx="63394">
                  <c:v>1.2678800000010004E-3</c:v>
                </c:pt>
                <c:pt idx="63395">
                  <c:v>1.2679000000010005E-3</c:v>
                </c:pt>
                <c:pt idx="63396">
                  <c:v>1.2679200000010006E-3</c:v>
                </c:pt>
                <c:pt idx="63397">
                  <c:v>1.2679400000010007E-3</c:v>
                </c:pt>
                <c:pt idx="63398">
                  <c:v>1.2679600000010008E-3</c:v>
                </c:pt>
                <c:pt idx="63399">
                  <c:v>1.2679800000010009E-3</c:v>
                </c:pt>
                <c:pt idx="63400">
                  <c:v>1.268000000001001E-3</c:v>
                </c:pt>
                <c:pt idx="63401">
                  <c:v>1.2680200000010011E-3</c:v>
                </c:pt>
                <c:pt idx="63402">
                  <c:v>1.2680400000010012E-3</c:v>
                </c:pt>
                <c:pt idx="63403">
                  <c:v>1.2680600000010013E-3</c:v>
                </c:pt>
                <c:pt idx="63404">
                  <c:v>1.2680800000010014E-3</c:v>
                </c:pt>
                <c:pt idx="63405">
                  <c:v>1.2681000000010015E-3</c:v>
                </c:pt>
                <c:pt idx="63406">
                  <c:v>1.2681200000010016E-3</c:v>
                </c:pt>
                <c:pt idx="63407">
                  <c:v>1.2681400000010017E-3</c:v>
                </c:pt>
                <c:pt idx="63408">
                  <c:v>1.2681600000010017E-3</c:v>
                </c:pt>
                <c:pt idx="63409">
                  <c:v>1.2681800000010018E-3</c:v>
                </c:pt>
                <c:pt idx="63410">
                  <c:v>1.2682000000010019E-3</c:v>
                </c:pt>
                <c:pt idx="63411">
                  <c:v>1.268220000001002E-3</c:v>
                </c:pt>
                <c:pt idx="63412">
                  <c:v>1.2682400000010021E-3</c:v>
                </c:pt>
                <c:pt idx="63413">
                  <c:v>1.2682600000010022E-3</c:v>
                </c:pt>
                <c:pt idx="63414">
                  <c:v>1.2682800000010023E-3</c:v>
                </c:pt>
                <c:pt idx="63415">
                  <c:v>1.2683000000010024E-3</c:v>
                </c:pt>
                <c:pt idx="63416">
                  <c:v>1.2683200000010025E-3</c:v>
                </c:pt>
                <c:pt idx="63417">
                  <c:v>1.2683400000010026E-3</c:v>
                </c:pt>
                <c:pt idx="63418">
                  <c:v>1.2683600000010027E-3</c:v>
                </c:pt>
                <c:pt idx="63419">
                  <c:v>1.2683800000010028E-3</c:v>
                </c:pt>
                <c:pt idx="63420">
                  <c:v>1.2684000000010029E-3</c:v>
                </c:pt>
                <c:pt idx="63421">
                  <c:v>1.268420000001003E-3</c:v>
                </c:pt>
                <c:pt idx="63422">
                  <c:v>1.2684400000010031E-3</c:v>
                </c:pt>
                <c:pt idx="63423">
                  <c:v>1.2684600000010032E-3</c:v>
                </c:pt>
                <c:pt idx="63424">
                  <c:v>1.2684800000010033E-3</c:v>
                </c:pt>
                <c:pt idx="63425">
                  <c:v>1.2685000000010034E-3</c:v>
                </c:pt>
                <c:pt idx="63426">
                  <c:v>1.2685200000010035E-3</c:v>
                </c:pt>
                <c:pt idx="63427">
                  <c:v>1.2685400000010036E-3</c:v>
                </c:pt>
                <c:pt idx="63428">
                  <c:v>1.2685600000010037E-3</c:v>
                </c:pt>
                <c:pt idx="63429">
                  <c:v>1.2685800000010038E-3</c:v>
                </c:pt>
                <c:pt idx="63430">
                  <c:v>1.2686000000010039E-3</c:v>
                </c:pt>
                <c:pt idx="63431">
                  <c:v>1.268620000001004E-3</c:v>
                </c:pt>
                <c:pt idx="63432">
                  <c:v>1.2686400000010041E-3</c:v>
                </c:pt>
                <c:pt idx="63433">
                  <c:v>1.2686600000010042E-3</c:v>
                </c:pt>
                <c:pt idx="63434">
                  <c:v>1.2686800000010043E-3</c:v>
                </c:pt>
                <c:pt idx="63435">
                  <c:v>1.2687000000010044E-3</c:v>
                </c:pt>
                <c:pt idx="63436">
                  <c:v>1.2687200000010045E-3</c:v>
                </c:pt>
                <c:pt idx="63437">
                  <c:v>1.2687400000010046E-3</c:v>
                </c:pt>
                <c:pt idx="63438">
                  <c:v>1.2687600000010047E-3</c:v>
                </c:pt>
                <c:pt idx="63439">
                  <c:v>1.2687800000010048E-3</c:v>
                </c:pt>
                <c:pt idx="63440">
                  <c:v>1.2688000000010049E-3</c:v>
                </c:pt>
                <c:pt idx="63441">
                  <c:v>1.268820000001005E-3</c:v>
                </c:pt>
                <c:pt idx="63442">
                  <c:v>1.2688400000010051E-3</c:v>
                </c:pt>
                <c:pt idx="63443">
                  <c:v>1.2688600000010052E-3</c:v>
                </c:pt>
                <c:pt idx="63444">
                  <c:v>1.2688800000010053E-3</c:v>
                </c:pt>
                <c:pt idx="63445">
                  <c:v>1.2689000000010054E-3</c:v>
                </c:pt>
                <c:pt idx="63446">
                  <c:v>1.2689200000010055E-3</c:v>
                </c:pt>
                <c:pt idx="63447">
                  <c:v>1.2689400000010056E-3</c:v>
                </c:pt>
                <c:pt idx="63448">
                  <c:v>1.2689600000010057E-3</c:v>
                </c:pt>
                <c:pt idx="63449">
                  <c:v>1.2689800000010058E-3</c:v>
                </c:pt>
                <c:pt idx="63450">
                  <c:v>1.2690000000010059E-3</c:v>
                </c:pt>
                <c:pt idx="63451">
                  <c:v>1.269020000001006E-3</c:v>
                </c:pt>
                <c:pt idx="63452">
                  <c:v>1.2690400000010061E-3</c:v>
                </c:pt>
                <c:pt idx="63453">
                  <c:v>1.2690600000010062E-3</c:v>
                </c:pt>
                <c:pt idx="63454">
                  <c:v>1.2690800000010063E-3</c:v>
                </c:pt>
                <c:pt idx="63455">
                  <c:v>1.2691000000010064E-3</c:v>
                </c:pt>
                <c:pt idx="63456">
                  <c:v>1.2691200000010065E-3</c:v>
                </c:pt>
                <c:pt idx="63457">
                  <c:v>1.2691400000010066E-3</c:v>
                </c:pt>
                <c:pt idx="63458">
                  <c:v>1.2691600000010067E-3</c:v>
                </c:pt>
                <c:pt idx="63459">
                  <c:v>1.2691800000010068E-3</c:v>
                </c:pt>
                <c:pt idx="63460">
                  <c:v>1.2692000000010068E-3</c:v>
                </c:pt>
                <c:pt idx="63461">
                  <c:v>1.2692200000010069E-3</c:v>
                </c:pt>
                <c:pt idx="63462">
                  <c:v>1.269240000001007E-3</c:v>
                </c:pt>
                <c:pt idx="63463">
                  <c:v>1.2692600000010071E-3</c:v>
                </c:pt>
                <c:pt idx="63464">
                  <c:v>1.2692800000010072E-3</c:v>
                </c:pt>
                <c:pt idx="63465">
                  <c:v>1.2693000000010073E-3</c:v>
                </c:pt>
                <c:pt idx="63466">
                  <c:v>1.2693200000010074E-3</c:v>
                </c:pt>
                <c:pt idx="63467">
                  <c:v>1.2693400000010075E-3</c:v>
                </c:pt>
                <c:pt idx="63468">
                  <c:v>1.2693600000010076E-3</c:v>
                </c:pt>
                <c:pt idx="63469">
                  <c:v>1.2693800000010077E-3</c:v>
                </c:pt>
                <c:pt idx="63470">
                  <c:v>1.2694000000010078E-3</c:v>
                </c:pt>
                <c:pt idx="63471">
                  <c:v>1.2694200000010079E-3</c:v>
                </c:pt>
                <c:pt idx="63472">
                  <c:v>1.269440000001008E-3</c:v>
                </c:pt>
                <c:pt idx="63473">
                  <c:v>1.2694600000010081E-3</c:v>
                </c:pt>
                <c:pt idx="63474">
                  <c:v>1.2694800000010082E-3</c:v>
                </c:pt>
                <c:pt idx="63475">
                  <c:v>1.2695000000010083E-3</c:v>
                </c:pt>
                <c:pt idx="63476">
                  <c:v>1.2695200000010084E-3</c:v>
                </c:pt>
                <c:pt idx="63477">
                  <c:v>1.2695400000010085E-3</c:v>
                </c:pt>
                <c:pt idx="63478">
                  <c:v>1.2695600000010086E-3</c:v>
                </c:pt>
                <c:pt idx="63479">
                  <c:v>1.2695800000010087E-3</c:v>
                </c:pt>
                <c:pt idx="63480">
                  <c:v>1.2696000000010088E-3</c:v>
                </c:pt>
                <c:pt idx="63481">
                  <c:v>1.2696200000010089E-3</c:v>
                </c:pt>
                <c:pt idx="63482">
                  <c:v>1.269640000001009E-3</c:v>
                </c:pt>
                <c:pt idx="63483">
                  <c:v>1.2696600000010091E-3</c:v>
                </c:pt>
                <c:pt idx="63484">
                  <c:v>1.2696800000010092E-3</c:v>
                </c:pt>
                <c:pt idx="63485">
                  <c:v>1.2697000000010093E-3</c:v>
                </c:pt>
                <c:pt idx="63486">
                  <c:v>1.2697200000010094E-3</c:v>
                </c:pt>
                <c:pt idx="63487">
                  <c:v>1.2697400000010095E-3</c:v>
                </c:pt>
                <c:pt idx="63488">
                  <c:v>1.2697600000010096E-3</c:v>
                </c:pt>
                <c:pt idx="63489">
                  <c:v>1.2697800000010097E-3</c:v>
                </c:pt>
                <c:pt idx="63490">
                  <c:v>1.2698000000010098E-3</c:v>
                </c:pt>
                <c:pt idx="63491">
                  <c:v>1.2698200000010099E-3</c:v>
                </c:pt>
                <c:pt idx="63492">
                  <c:v>1.26984000000101E-3</c:v>
                </c:pt>
                <c:pt idx="63493">
                  <c:v>1.2698600000010101E-3</c:v>
                </c:pt>
                <c:pt idx="63494">
                  <c:v>1.2698800000010102E-3</c:v>
                </c:pt>
                <c:pt idx="63495">
                  <c:v>1.2699000000010103E-3</c:v>
                </c:pt>
                <c:pt idx="63496">
                  <c:v>1.2699200000010104E-3</c:v>
                </c:pt>
                <c:pt idx="63497">
                  <c:v>1.2699400000010105E-3</c:v>
                </c:pt>
                <c:pt idx="63498">
                  <c:v>1.2699600000010106E-3</c:v>
                </c:pt>
                <c:pt idx="63499">
                  <c:v>1.2699800000010107E-3</c:v>
                </c:pt>
                <c:pt idx="63500">
                  <c:v>1.2700000000010108E-3</c:v>
                </c:pt>
                <c:pt idx="63501">
                  <c:v>1.2700200000010109E-3</c:v>
                </c:pt>
                <c:pt idx="63502">
                  <c:v>1.270040000001011E-3</c:v>
                </c:pt>
                <c:pt idx="63503">
                  <c:v>1.2700600000010111E-3</c:v>
                </c:pt>
                <c:pt idx="63504">
                  <c:v>1.2700800000010112E-3</c:v>
                </c:pt>
                <c:pt idx="63505">
                  <c:v>1.2701000000010113E-3</c:v>
                </c:pt>
                <c:pt idx="63506">
                  <c:v>1.2701200000010114E-3</c:v>
                </c:pt>
                <c:pt idx="63507">
                  <c:v>1.2701400000010115E-3</c:v>
                </c:pt>
                <c:pt idx="63508">
                  <c:v>1.2701600000010116E-3</c:v>
                </c:pt>
                <c:pt idx="63509">
                  <c:v>1.2701800000010117E-3</c:v>
                </c:pt>
                <c:pt idx="63510">
                  <c:v>1.2702000000010118E-3</c:v>
                </c:pt>
                <c:pt idx="63511">
                  <c:v>1.2702200000010119E-3</c:v>
                </c:pt>
                <c:pt idx="63512">
                  <c:v>1.2702400000010119E-3</c:v>
                </c:pt>
                <c:pt idx="63513">
                  <c:v>1.270260000001012E-3</c:v>
                </c:pt>
                <c:pt idx="63514">
                  <c:v>1.2702800000010121E-3</c:v>
                </c:pt>
                <c:pt idx="63515">
                  <c:v>1.2703000000010122E-3</c:v>
                </c:pt>
                <c:pt idx="63516">
                  <c:v>1.2703200000010123E-3</c:v>
                </c:pt>
                <c:pt idx="63517">
                  <c:v>1.2703400000010124E-3</c:v>
                </c:pt>
                <c:pt idx="63518">
                  <c:v>1.2703600000010125E-3</c:v>
                </c:pt>
                <c:pt idx="63519">
                  <c:v>1.2703800000010126E-3</c:v>
                </c:pt>
                <c:pt idx="63520">
                  <c:v>1.2704000000010127E-3</c:v>
                </c:pt>
                <c:pt idx="63521">
                  <c:v>1.2704200000010128E-3</c:v>
                </c:pt>
                <c:pt idx="63522">
                  <c:v>1.2704400000010129E-3</c:v>
                </c:pt>
                <c:pt idx="63523">
                  <c:v>1.270460000001013E-3</c:v>
                </c:pt>
                <c:pt idx="63524">
                  <c:v>1.2704800000010131E-3</c:v>
                </c:pt>
                <c:pt idx="63525">
                  <c:v>1.2705000000010132E-3</c:v>
                </c:pt>
                <c:pt idx="63526">
                  <c:v>1.2705200000010133E-3</c:v>
                </c:pt>
                <c:pt idx="63527">
                  <c:v>1.2705400000010134E-3</c:v>
                </c:pt>
                <c:pt idx="63528">
                  <c:v>1.2705600000010135E-3</c:v>
                </c:pt>
                <c:pt idx="63529">
                  <c:v>1.2705800000010136E-3</c:v>
                </c:pt>
                <c:pt idx="63530">
                  <c:v>1.2706000000010137E-3</c:v>
                </c:pt>
                <c:pt idx="63531">
                  <c:v>1.2706200000010138E-3</c:v>
                </c:pt>
                <c:pt idx="63532">
                  <c:v>1.2706400000010139E-3</c:v>
                </c:pt>
                <c:pt idx="63533">
                  <c:v>1.270660000001014E-3</c:v>
                </c:pt>
                <c:pt idx="63534">
                  <c:v>1.2706800000010141E-3</c:v>
                </c:pt>
                <c:pt idx="63535">
                  <c:v>1.2707000000010142E-3</c:v>
                </c:pt>
                <c:pt idx="63536">
                  <c:v>1.2707200000010143E-3</c:v>
                </c:pt>
                <c:pt idx="63537">
                  <c:v>1.2707400000010144E-3</c:v>
                </c:pt>
                <c:pt idx="63538">
                  <c:v>1.2707600000010145E-3</c:v>
                </c:pt>
                <c:pt idx="63539">
                  <c:v>1.2707800000010146E-3</c:v>
                </c:pt>
                <c:pt idx="63540">
                  <c:v>1.2708000000010147E-3</c:v>
                </c:pt>
                <c:pt idx="63541">
                  <c:v>1.2708200000010148E-3</c:v>
                </c:pt>
                <c:pt idx="63542">
                  <c:v>1.2708400000010149E-3</c:v>
                </c:pt>
                <c:pt idx="63543">
                  <c:v>1.270860000001015E-3</c:v>
                </c:pt>
                <c:pt idx="63544">
                  <c:v>1.2708800000010151E-3</c:v>
                </c:pt>
                <c:pt idx="63545">
                  <c:v>1.2709000000010152E-3</c:v>
                </c:pt>
                <c:pt idx="63546">
                  <c:v>1.2709200000010153E-3</c:v>
                </c:pt>
                <c:pt idx="63547">
                  <c:v>1.2709400000010154E-3</c:v>
                </c:pt>
                <c:pt idx="63548">
                  <c:v>1.2709600000010155E-3</c:v>
                </c:pt>
                <c:pt idx="63549">
                  <c:v>1.2709800000010156E-3</c:v>
                </c:pt>
                <c:pt idx="63550">
                  <c:v>1.2710000000010157E-3</c:v>
                </c:pt>
                <c:pt idx="63551">
                  <c:v>1.2710200000010158E-3</c:v>
                </c:pt>
                <c:pt idx="63552">
                  <c:v>1.2710400000010159E-3</c:v>
                </c:pt>
                <c:pt idx="63553">
                  <c:v>1.271060000001016E-3</c:v>
                </c:pt>
                <c:pt idx="63554">
                  <c:v>1.2710800000010161E-3</c:v>
                </c:pt>
                <c:pt idx="63555">
                  <c:v>1.2711000000010162E-3</c:v>
                </c:pt>
                <c:pt idx="63556">
                  <c:v>1.2711200000010163E-3</c:v>
                </c:pt>
                <c:pt idx="63557">
                  <c:v>1.2711400000010164E-3</c:v>
                </c:pt>
                <c:pt idx="63558">
                  <c:v>1.2711600000010165E-3</c:v>
                </c:pt>
                <c:pt idx="63559">
                  <c:v>1.2711800000010166E-3</c:v>
                </c:pt>
                <c:pt idx="63560">
                  <c:v>1.2712000000010167E-3</c:v>
                </c:pt>
                <c:pt idx="63561">
                  <c:v>1.2712200000010168E-3</c:v>
                </c:pt>
                <c:pt idx="63562">
                  <c:v>1.2712400000010169E-3</c:v>
                </c:pt>
                <c:pt idx="63563">
                  <c:v>1.2712600000010169E-3</c:v>
                </c:pt>
                <c:pt idx="63564">
                  <c:v>1.271280000001017E-3</c:v>
                </c:pt>
                <c:pt idx="63565">
                  <c:v>1.2713000000010171E-3</c:v>
                </c:pt>
                <c:pt idx="63566">
                  <c:v>1.2713200000010172E-3</c:v>
                </c:pt>
                <c:pt idx="63567">
                  <c:v>1.2713400000010173E-3</c:v>
                </c:pt>
                <c:pt idx="63568">
                  <c:v>1.2713600000010174E-3</c:v>
                </c:pt>
                <c:pt idx="63569">
                  <c:v>1.2713800000010175E-3</c:v>
                </c:pt>
                <c:pt idx="63570">
                  <c:v>1.2714000000010176E-3</c:v>
                </c:pt>
                <c:pt idx="63571">
                  <c:v>1.2714200000010177E-3</c:v>
                </c:pt>
                <c:pt idx="63572">
                  <c:v>1.2714400000010178E-3</c:v>
                </c:pt>
                <c:pt idx="63573">
                  <c:v>1.2714600000010179E-3</c:v>
                </c:pt>
                <c:pt idx="63574">
                  <c:v>1.271480000001018E-3</c:v>
                </c:pt>
                <c:pt idx="63575">
                  <c:v>1.2715000000010181E-3</c:v>
                </c:pt>
                <c:pt idx="63576">
                  <c:v>1.2715200000010182E-3</c:v>
                </c:pt>
                <c:pt idx="63577">
                  <c:v>1.2715400000010183E-3</c:v>
                </c:pt>
                <c:pt idx="63578">
                  <c:v>1.2715600000010184E-3</c:v>
                </c:pt>
                <c:pt idx="63579">
                  <c:v>1.2715800000010185E-3</c:v>
                </c:pt>
                <c:pt idx="63580">
                  <c:v>1.2716000000010186E-3</c:v>
                </c:pt>
                <c:pt idx="63581">
                  <c:v>1.2716200000010187E-3</c:v>
                </c:pt>
                <c:pt idx="63582">
                  <c:v>1.2716400000010188E-3</c:v>
                </c:pt>
                <c:pt idx="63583">
                  <c:v>1.2716600000010189E-3</c:v>
                </c:pt>
                <c:pt idx="63584">
                  <c:v>1.271680000001019E-3</c:v>
                </c:pt>
                <c:pt idx="63585">
                  <c:v>1.2717000000010191E-3</c:v>
                </c:pt>
                <c:pt idx="63586">
                  <c:v>1.2717200000010192E-3</c:v>
                </c:pt>
                <c:pt idx="63587">
                  <c:v>1.2717400000010193E-3</c:v>
                </c:pt>
                <c:pt idx="63588">
                  <c:v>1.2717600000010194E-3</c:v>
                </c:pt>
                <c:pt idx="63589">
                  <c:v>1.2717800000010195E-3</c:v>
                </c:pt>
                <c:pt idx="63590">
                  <c:v>1.2718000000010196E-3</c:v>
                </c:pt>
                <c:pt idx="63591">
                  <c:v>1.2718200000010197E-3</c:v>
                </c:pt>
                <c:pt idx="63592">
                  <c:v>1.2718400000010198E-3</c:v>
                </c:pt>
                <c:pt idx="63593">
                  <c:v>1.2718600000010199E-3</c:v>
                </c:pt>
                <c:pt idx="63594">
                  <c:v>1.27188000000102E-3</c:v>
                </c:pt>
                <c:pt idx="63595">
                  <c:v>1.2719000000010201E-3</c:v>
                </c:pt>
                <c:pt idx="63596">
                  <c:v>1.2719200000010202E-3</c:v>
                </c:pt>
                <c:pt idx="63597">
                  <c:v>1.2719400000010203E-3</c:v>
                </c:pt>
                <c:pt idx="63598">
                  <c:v>1.2719600000010204E-3</c:v>
                </c:pt>
                <c:pt idx="63599">
                  <c:v>1.2719800000010205E-3</c:v>
                </c:pt>
                <c:pt idx="63600">
                  <c:v>1.2720000000010206E-3</c:v>
                </c:pt>
                <c:pt idx="63601">
                  <c:v>1.2720200000010207E-3</c:v>
                </c:pt>
                <c:pt idx="63602">
                  <c:v>1.2720400000010208E-3</c:v>
                </c:pt>
                <c:pt idx="63603">
                  <c:v>1.2720600000010209E-3</c:v>
                </c:pt>
                <c:pt idx="63604">
                  <c:v>1.272080000001021E-3</c:v>
                </c:pt>
                <c:pt idx="63605">
                  <c:v>1.2721000000010211E-3</c:v>
                </c:pt>
                <c:pt idx="63606">
                  <c:v>1.2721200000010212E-3</c:v>
                </c:pt>
                <c:pt idx="63607">
                  <c:v>1.2721400000010213E-3</c:v>
                </c:pt>
                <c:pt idx="63608">
                  <c:v>1.2721600000010214E-3</c:v>
                </c:pt>
                <c:pt idx="63609">
                  <c:v>1.2721800000010215E-3</c:v>
                </c:pt>
                <c:pt idx="63610">
                  <c:v>1.2722000000010216E-3</c:v>
                </c:pt>
                <c:pt idx="63611">
                  <c:v>1.2722200000010217E-3</c:v>
                </c:pt>
                <c:pt idx="63612">
                  <c:v>1.2722400000010218E-3</c:v>
                </c:pt>
                <c:pt idx="63613">
                  <c:v>1.2722600000010219E-3</c:v>
                </c:pt>
                <c:pt idx="63614">
                  <c:v>1.272280000001022E-3</c:v>
                </c:pt>
                <c:pt idx="63615">
                  <c:v>1.272300000001022E-3</c:v>
                </c:pt>
                <c:pt idx="63616">
                  <c:v>1.2723200000010221E-3</c:v>
                </c:pt>
                <c:pt idx="63617">
                  <c:v>1.2723400000010222E-3</c:v>
                </c:pt>
                <c:pt idx="63618">
                  <c:v>1.2723600000010223E-3</c:v>
                </c:pt>
                <c:pt idx="63619">
                  <c:v>1.2723800000010224E-3</c:v>
                </c:pt>
                <c:pt idx="63620">
                  <c:v>1.2724000000010225E-3</c:v>
                </c:pt>
                <c:pt idx="63621">
                  <c:v>1.2724200000010226E-3</c:v>
                </c:pt>
                <c:pt idx="63622">
                  <c:v>1.2724400000010227E-3</c:v>
                </c:pt>
                <c:pt idx="63623">
                  <c:v>1.2724600000010228E-3</c:v>
                </c:pt>
                <c:pt idx="63624">
                  <c:v>1.2724800000010229E-3</c:v>
                </c:pt>
                <c:pt idx="63625">
                  <c:v>1.272500000001023E-3</c:v>
                </c:pt>
                <c:pt idx="63626">
                  <c:v>1.2725200000010231E-3</c:v>
                </c:pt>
                <c:pt idx="63627">
                  <c:v>1.2725400000010232E-3</c:v>
                </c:pt>
                <c:pt idx="63628">
                  <c:v>1.2725600000010233E-3</c:v>
                </c:pt>
                <c:pt idx="63629">
                  <c:v>1.2725800000010234E-3</c:v>
                </c:pt>
                <c:pt idx="63630">
                  <c:v>1.2726000000010235E-3</c:v>
                </c:pt>
                <c:pt idx="63631">
                  <c:v>1.2726200000010236E-3</c:v>
                </c:pt>
                <c:pt idx="63632">
                  <c:v>1.2726400000010237E-3</c:v>
                </c:pt>
                <c:pt idx="63633">
                  <c:v>1.2726600000010238E-3</c:v>
                </c:pt>
                <c:pt idx="63634">
                  <c:v>1.2726800000010239E-3</c:v>
                </c:pt>
                <c:pt idx="63635">
                  <c:v>1.272700000001024E-3</c:v>
                </c:pt>
                <c:pt idx="63636">
                  <c:v>1.2727200000010241E-3</c:v>
                </c:pt>
                <c:pt idx="63637">
                  <c:v>1.2727400000010242E-3</c:v>
                </c:pt>
                <c:pt idx="63638">
                  <c:v>1.2727600000010243E-3</c:v>
                </c:pt>
                <c:pt idx="63639">
                  <c:v>1.2727800000010244E-3</c:v>
                </c:pt>
                <c:pt idx="63640">
                  <c:v>1.2728000000010245E-3</c:v>
                </c:pt>
                <c:pt idx="63641">
                  <c:v>1.2728200000010246E-3</c:v>
                </c:pt>
                <c:pt idx="63642">
                  <c:v>1.2728400000010247E-3</c:v>
                </c:pt>
                <c:pt idx="63643">
                  <c:v>1.2728600000010248E-3</c:v>
                </c:pt>
                <c:pt idx="63644">
                  <c:v>1.2728800000010249E-3</c:v>
                </c:pt>
                <c:pt idx="63645">
                  <c:v>1.272900000001025E-3</c:v>
                </c:pt>
                <c:pt idx="63646">
                  <c:v>1.2729200000010251E-3</c:v>
                </c:pt>
                <c:pt idx="63647">
                  <c:v>1.2729400000010252E-3</c:v>
                </c:pt>
                <c:pt idx="63648">
                  <c:v>1.2729600000010253E-3</c:v>
                </c:pt>
                <c:pt idx="63649">
                  <c:v>1.2729800000010254E-3</c:v>
                </c:pt>
                <c:pt idx="63650">
                  <c:v>1.2730000000010255E-3</c:v>
                </c:pt>
                <c:pt idx="63651">
                  <c:v>1.2730200000010256E-3</c:v>
                </c:pt>
                <c:pt idx="63652">
                  <c:v>1.2730400000010257E-3</c:v>
                </c:pt>
                <c:pt idx="63653">
                  <c:v>1.2730600000010258E-3</c:v>
                </c:pt>
                <c:pt idx="63654">
                  <c:v>1.2730800000010259E-3</c:v>
                </c:pt>
                <c:pt idx="63655">
                  <c:v>1.273100000001026E-3</c:v>
                </c:pt>
                <c:pt idx="63656">
                  <c:v>1.2731200000010261E-3</c:v>
                </c:pt>
                <c:pt idx="63657">
                  <c:v>1.2731400000010262E-3</c:v>
                </c:pt>
                <c:pt idx="63658">
                  <c:v>1.2731600000010263E-3</c:v>
                </c:pt>
                <c:pt idx="63659">
                  <c:v>1.2731800000010264E-3</c:v>
                </c:pt>
                <c:pt idx="63660">
                  <c:v>1.2732000000010265E-3</c:v>
                </c:pt>
                <c:pt idx="63661">
                  <c:v>1.2732200000010266E-3</c:v>
                </c:pt>
                <c:pt idx="63662">
                  <c:v>1.2732400000010267E-3</c:v>
                </c:pt>
                <c:pt idx="63663">
                  <c:v>1.2732600000010268E-3</c:v>
                </c:pt>
                <c:pt idx="63664">
                  <c:v>1.2732800000010269E-3</c:v>
                </c:pt>
                <c:pt idx="63665">
                  <c:v>1.273300000001027E-3</c:v>
                </c:pt>
                <c:pt idx="63666">
                  <c:v>1.2733200000010271E-3</c:v>
                </c:pt>
                <c:pt idx="63667">
                  <c:v>1.2733400000010271E-3</c:v>
                </c:pt>
                <c:pt idx="63668">
                  <c:v>1.2733600000010272E-3</c:v>
                </c:pt>
                <c:pt idx="63669">
                  <c:v>1.2733800000010273E-3</c:v>
                </c:pt>
                <c:pt idx="63670">
                  <c:v>1.2734000000010274E-3</c:v>
                </c:pt>
                <c:pt idx="63671">
                  <c:v>1.2734200000010275E-3</c:v>
                </c:pt>
                <c:pt idx="63672">
                  <c:v>1.2734400000010276E-3</c:v>
                </c:pt>
                <c:pt idx="63673">
                  <c:v>1.2734600000010277E-3</c:v>
                </c:pt>
                <c:pt idx="63674">
                  <c:v>1.2734800000010278E-3</c:v>
                </c:pt>
                <c:pt idx="63675">
                  <c:v>1.2735000000010279E-3</c:v>
                </c:pt>
                <c:pt idx="63676">
                  <c:v>1.273520000001028E-3</c:v>
                </c:pt>
                <c:pt idx="63677">
                  <c:v>1.2735400000010281E-3</c:v>
                </c:pt>
                <c:pt idx="63678">
                  <c:v>1.2735600000010282E-3</c:v>
                </c:pt>
                <c:pt idx="63679">
                  <c:v>1.2735800000010283E-3</c:v>
                </c:pt>
                <c:pt idx="63680">
                  <c:v>1.2736000000010284E-3</c:v>
                </c:pt>
                <c:pt idx="63681">
                  <c:v>1.2736200000010285E-3</c:v>
                </c:pt>
                <c:pt idx="63682">
                  <c:v>1.2736400000010286E-3</c:v>
                </c:pt>
                <c:pt idx="63683">
                  <c:v>1.2736600000010287E-3</c:v>
                </c:pt>
                <c:pt idx="63684">
                  <c:v>1.2736800000010288E-3</c:v>
                </c:pt>
                <c:pt idx="63685">
                  <c:v>1.2737000000010289E-3</c:v>
                </c:pt>
                <c:pt idx="63686">
                  <c:v>1.273720000001029E-3</c:v>
                </c:pt>
                <c:pt idx="63687">
                  <c:v>1.2737400000010291E-3</c:v>
                </c:pt>
                <c:pt idx="63688">
                  <c:v>1.2737600000010292E-3</c:v>
                </c:pt>
                <c:pt idx="63689">
                  <c:v>1.2737800000010293E-3</c:v>
                </c:pt>
                <c:pt idx="63690">
                  <c:v>1.2738000000010294E-3</c:v>
                </c:pt>
                <c:pt idx="63691">
                  <c:v>1.2738200000010295E-3</c:v>
                </c:pt>
                <c:pt idx="63692">
                  <c:v>1.2738400000010296E-3</c:v>
                </c:pt>
                <c:pt idx="63693">
                  <c:v>1.2738600000010297E-3</c:v>
                </c:pt>
                <c:pt idx="63694">
                  <c:v>1.2738800000010298E-3</c:v>
                </c:pt>
                <c:pt idx="63695">
                  <c:v>1.2739000000010299E-3</c:v>
                </c:pt>
                <c:pt idx="63696">
                  <c:v>1.27392000000103E-3</c:v>
                </c:pt>
                <c:pt idx="63697">
                  <c:v>1.2739400000010301E-3</c:v>
                </c:pt>
                <c:pt idx="63698">
                  <c:v>1.2739600000010302E-3</c:v>
                </c:pt>
                <c:pt idx="63699">
                  <c:v>1.2739800000010303E-3</c:v>
                </c:pt>
                <c:pt idx="63700">
                  <c:v>1.2740000000010304E-3</c:v>
                </c:pt>
                <c:pt idx="63701">
                  <c:v>1.2740200000010305E-3</c:v>
                </c:pt>
                <c:pt idx="63702">
                  <c:v>1.2740400000010306E-3</c:v>
                </c:pt>
                <c:pt idx="63703">
                  <c:v>1.2740600000010307E-3</c:v>
                </c:pt>
                <c:pt idx="63704">
                  <c:v>1.2740800000010308E-3</c:v>
                </c:pt>
                <c:pt idx="63705">
                  <c:v>1.2741000000010309E-3</c:v>
                </c:pt>
                <c:pt idx="63706">
                  <c:v>1.274120000001031E-3</c:v>
                </c:pt>
                <c:pt idx="63707">
                  <c:v>1.2741400000010311E-3</c:v>
                </c:pt>
                <c:pt idx="63708">
                  <c:v>1.2741600000010312E-3</c:v>
                </c:pt>
                <c:pt idx="63709">
                  <c:v>1.2741800000010313E-3</c:v>
                </c:pt>
                <c:pt idx="63710">
                  <c:v>1.2742000000010314E-3</c:v>
                </c:pt>
                <c:pt idx="63711">
                  <c:v>1.2742200000010315E-3</c:v>
                </c:pt>
                <c:pt idx="63712">
                  <c:v>1.2742400000010316E-3</c:v>
                </c:pt>
                <c:pt idx="63713">
                  <c:v>1.2742600000010317E-3</c:v>
                </c:pt>
                <c:pt idx="63714">
                  <c:v>1.2742800000010318E-3</c:v>
                </c:pt>
                <c:pt idx="63715">
                  <c:v>1.2743000000010319E-3</c:v>
                </c:pt>
                <c:pt idx="63716">
                  <c:v>1.274320000001032E-3</c:v>
                </c:pt>
                <c:pt idx="63717">
                  <c:v>1.2743400000010321E-3</c:v>
                </c:pt>
                <c:pt idx="63718">
                  <c:v>1.2743600000010321E-3</c:v>
                </c:pt>
                <c:pt idx="63719">
                  <c:v>1.2743800000010322E-3</c:v>
                </c:pt>
                <c:pt idx="63720">
                  <c:v>1.2744000000010323E-3</c:v>
                </c:pt>
                <c:pt idx="63721">
                  <c:v>1.2744200000010324E-3</c:v>
                </c:pt>
                <c:pt idx="63722">
                  <c:v>1.2744400000010325E-3</c:v>
                </c:pt>
                <c:pt idx="63723">
                  <c:v>1.2744600000010326E-3</c:v>
                </c:pt>
                <c:pt idx="63724">
                  <c:v>1.2744800000010327E-3</c:v>
                </c:pt>
                <c:pt idx="63725">
                  <c:v>1.2745000000010328E-3</c:v>
                </c:pt>
                <c:pt idx="63726">
                  <c:v>1.2745200000010329E-3</c:v>
                </c:pt>
                <c:pt idx="63727">
                  <c:v>1.274540000001033E-3</c:v>
                </c:pt>
                <c:pt idx="63728">
                  <c:v>1.2745600000010331E-3</c:v>
                </c:pt>
                <c:pt idx="63729">
                  <c:v>1.2745800000010332E-3</c:v>
                </c:pt>
                <c:pt idx="63730">
                  <c:v>1.2746000000010333E-3</c:v>
                </c:pt>
                <c:pt idx="63731">
                  <c:v>1.2746200000010334E-3</c:v>
                </c:pt>
                <c:pt idx="63732">
                  <c:v>1.2746400000010335E-3</c:v>
                </c:pt>
                <c:pt idx="63733">
                  <c:v>1.2746600000010336E-3</c:v>
                </c:pt>
                <c:pt idx="63734">
                  <c:v>1.2746800000010337E-3</c:v>
                </c:pt>
                <c:pt idx="63735">
                  <c:v>1.2747000000010338E-3</c:v>
                </c:pt>
                <c:pt idx="63736">
                  <c:v>1.2747200000010339E-3</c:v>
                </c:pt>
                <c:pt idx="63737">
                  <c:v>1.274740000001034E-3</c:v>
                </c:pt>
                <c:pt idx="63738">
                  <c:v>1.2747600000010341E-3</c:v>
                </c:pt>
                <c:pt idx="63739">
                  <c:v>1.2747800000010342E-3</c:v>
                </c:pt>
                <c:pt idx="63740">
                  <c:v>1.2748000000010343E-3</c:v>
                </c:pt>
                <c:pt idx="63741">
                  <c:v>1.2748200000010344E-3</c:v>
                </c:pt>
                <c:pt idx="63742">
                  <c:v>1.2748400000010345E-3</c:v>
                </c:pt>
                <c:pt idx="63743">
                  <c:v>1.2748600000010346E-3</c:v>
                </c:pt>
                <c:pt idx="63744">
                  <c:v>1.2748800000010347E-3</c:v>
                </c:pt>
                <c:pt idx="63745">
                  <c:v>1.2749000000010348E-3</c:v>
                </c:pt>
                <c:pt idx="63746">
                  <c:v>1.2749200000010349E-3</c:v>
                </c:pt>
                <c:pt idx="63747">
                  <c:v>1.274940000001035E-3</c:v>
                </c:pt>
                <c:pt idx="63748">
                  <c:v>1.2749600000010351E-3</c:v>
                </c:pt>
                <c:pt idx="63749">
                  <c:v>1.2749800000010352E-3</c:v>
                </c:pt>
                <c:pt idx="63750">
                  <c:v>1.2750000000010353E-3</c:v>
                </c:pt>
                <c:pt idx="63751">
                  <c:v>1.2750200000010354E-3</c:v>
                </c:pt>
                <c:pt idx="63752">
                  <c:v>1.2750400000010355E-3</c:v>
                </c:pt>
                <c:pt idx="63753">
                  <c:v>1.2750600000010356E-3</c:v>
                </c:pt>
                <c:pt idx="63754">
                  <c:v>1.2750800000010357E-3</c:v>
                </c:pt>
                <c:pt idx="63755">
                  <c:v>1.2751000000010358E-3</c:v>
                </c:pt>
                <c:pt idx="63756">
                  <c:v>1.2751200000010359E-3</c:v>
                </c:pt>
                <c:pt idx="63757">
                  <c:v>1.275140000001036E-3</c:v>
                </c:pt>
                <c:pt idx="63758">
                  <c:v>1.2751600000010361E-3</c:v>
                </c:pt>
                <c:pt idx="63759">
                  <c:v>1.2751800000010362E-3</c:v>
                </c:pt>
                <c:pt idx="63760">
                  <c:v>1.2752000000010363E-3</c:v>
                </c:pt>
                <c:pt idx="63761">
                  <c:v>1.2752200000010364E-3</c:v>
                </c:pt>
                <c:pt idx="63762">
                  <c:v>1.2752400000010365E-3</c:v>
                </c:pt>
                <c:pt idx="63763">
                  <c:v>1.2752600000010366E-3</c:v>
                </c:pt>
                <c:pt idx="63764">
                  <c:v>1.2752800000010367E-3</c:v>
                </c:pt>
                <c:pt idx="63765">
                  <c:v>1.2753000000010368E-3</c:v>
                </c:pt>
                <c:pt idx="63766">
                  <c:v>1.2753200000010369E-3</c:v>
                </c:pt>
                <c:pt idx="63767">
                  <c:v>1.275340000001037E-3</c:v>
                </c:pt>
                <c:pt idx="63768">
                  <c:v>1.2753600000010371E-3</c:v>
                </c:pt>
                <c:pt idx="63769">
                  <c:v>1.2753800000010372E-3</c:v>
                </c:pt>
                <c:pt idx="63770">
                  <c:v>1.2754000000010372E-3</c:v>
                </c:pt>
                <c:pt idx="63771">
                  <c:v>1.2754200000010373E-3</c:v>
                </c:pt>
                <c:pt idx="63772">
                  <c:v>1.2754400000010374E-3</c:v>
                </c:pt>
                <c:pt idx="63773">
                  <c:v>1.2754600000010375E-3</c:v>
                </c:pt>
                <c:pt idx="63774">
                  <c:v>1.2754800000010376E-3</c:v>
                </c:pt>
                <c:pt idx="63775">
                  <c:v>1.2755000000010377E-3</c:v>
                </c:pt>
                <c:pt idx="63776">
                  <c:v>1.2755200000010378E-3</c:v>
                </c:pt>
                <c:pt idx="63777">
                  <c:v>1.2755400000010379E-3</c:v>
                </c:pt>
                <c:pt idx="63778">
                  <c:v>1.275560000001038E-3</c:v>
                </c:pt>
                <c:pt idx="63779">
                  <c:v>1.2755800000010381E-3</c:v>
                </c:pt>
                <c:pt idx="63780">
                  <c:v>1.2756000000010382E-3</c:v>
                </c:pt>
                <c:pt idx="63781">
                  <c:v>1.2756200000010383E-3</c:v>
                </c:pt>
                <c:pt idx="63782">
                  <c:v>1.2756400000010384E-3</c:v>
                </c:pt>
                <c:pt idx="63783">
                  <c:v>1.2756600000010385E-3</c:v>
                </c:pt>
                <c:pt idx="63784">
                  <c:v>1.2756800000010386E-3</c:v>
                </c:pt>
                <c:pt idx="63785">
                  <c:v>1.2757000000010387E-3</c:v>
                </c:pt>
                <c:pt idx="63786">
                  <c:v>1.2757200000010388E-3</c:v>
                </c:pt>
                <c:pt idx="63787">
                  <c:v>1.2757400000010389E-3</c:v>
                </c:pt>
                <c:pt idx="63788">
                  <c:v>1.275760000001039E-3</c:v>
                </c:pt>
                <c:pt idx="63789">
                  <c:v>1.2757800000010391E-3</c:v>
                </c:pt>
                <c:pt idx="63790">
                  <c:v>1.2758000000010392E-3</c:v>
                </c:pt>
                <c:pt idx="63791">
                  <c:v>1.2758200000010393E-3</c:v>
                </c:pt>
                <c:pt idx="63792">
                  <c:v>1.2758400000010394E-3</c:v>
                </c:pt>
                <c:pt idx="63793">
                  <c:v>1.2758600000010395E-3</c:v>
                </c:pt>
                <c:pt idx="63794">
                  <c:v>1.2758800000010396E-3</c:v>
                </c:pt>
                <c:pt idx="63795">
                  <c:v>1.2759000000010397E-3</c:v>
                </c:pt>
                <c:pt idx="63796">
                  <c:v>1.2759200000010398E-3</c:v>
                </c:pt>
                <c:pt idx="63797">
                  <c:v>1.2759400000010399E-3</c:v>
                </c:pt>
                <c:pt idx="63798">
                  <c:v>1.27596000000104E-3</c:v>
                </c:pt>
                <c:pt idx="63799">
                  <c:v>1.2759800000010401E-3</c:v>
                </c:pt>
                <c:pt idx="63800">
                  <c:v>1.2760000000010402E-3</c:v>
                </c:pt>
                <c:pt idx="63801">
                  <c:v>1.2760200000010403E-3</c:v>
                </c:pt>
                <c:pt idx="63802">
                  <c:v>1.2760400000010404E-3</c:v>
                </c:pt>
                <c:pt idx="63803">
                  <c:v>1.2760600000010405E-3</c:v>
                </c:pt>
                <c:pt idx="63804">
                  <c:v>1.2760800000010406E-3</c:v>
                </c:pt>
                <c:pt idx="63805">
                  <c:v>1.2761000000010407E-3</c:v>
                </c:pt>
                <c:pt idx="63806">
                  <c:v>1.2761200000010408E-3</c:v>
                </c:pt>
                <c:pt idx="63807">
                  <c:v>1.2761400000010409E-3</c:v>
                </c:pt>
                <c:pt idx="63808">
                  <c:v>1.276160000001041E-3</c:v>
                </c:pt>
                <c:pt idx="63809">
                  <c:v>1.2761800000010411E-3</c:v>
                </c:pt>
                <c:pt idx="63810">
                  <c:v>1.2762000000010412E-3</c:v>
                </c:pt>
                <c:pt idx="63811">
                  <c:v>1.2762200000010413E-3</c:v>
                </c:pt>
                <c:pt idx="63812">
                  <c:v>1.2762400000010414E-3</c:v>
                </c:pt>
                <c:pt idx="63813">
                  <c:v>1.2762600000010415E-3</c:v>
                </c:pt>
                <c:pt idx="63814">
                  <c:v>1.2762800000010416E-3</c:v>
                </c:pt>
                <c:pt idx="63815">
                  <c:v>1.2763000000010417E-3</c:v>
                </c:pt>
                <c:pt idx="63816">
                  <c:v>1.2763200000010418E-3</c:v>
                </c:pt>
                <c:pt idx="63817">
                  <c:v>1.2763400000010419E-3</c:v>
                </c:pt>
                <c:pt idx="63818">
                  <c:v>1.276360000001042E-3</c:v>
                </c:pt>
                <c:pt idx="63819">
                  <c:v>1.2763800000010421E-3</c:v>
                </c:pt>
                <c:pt idx="63820">
                  <c:v>1.2764000000010422E-3</c:v>
                </c:pt>
                <c:pt idx="63821">
                  <c:v>1.2764200000010423E-3</c:v>
                </c:pt>
                <c:pt idx="63822">
                  <c:v>1.2764400000010423E-3</c:v>
                </c:pt>
                <c:pt idx="63823">
                  <c:v>1.2764600000010424E-3</c:v>
                </c:pt>
                <c:pt idx="63824">
                  <c:v>1.2764800000010425E-3</c:v>
                </c:pt>
                <c:pt idx="63825">
                  <c:v>1.2765000000010426E-3</c:v>
                </c:pt>
                <c:pt idx="63826">
                  <c:v>1.2765200000010427E-3</c:v>
                </c:pt>
                <c:pt idx="63827">
                  <c:v>1.2765400000010428E-3</c:v>
                </c:pt>
                <c:pt idx="63828">
                  <c:v>1.2765600000010429E-3</c:v>
                </c:pt>
                <c:pt idx="63829">
                  <c:v>1.276580000001043E-3</c:v>
                </c:pt>
                <c:pt idx="63830">
                  <c:v>1.2766000000010431E-3</c:v>
                </c:pt>
                <c:pt idx="63831">
                  <c:v>1.2766200000010432E-3</c:v>
                </c:pt>
                <c:pt idx="63832">
                  <c:v>1.2766400000010433E-3</c:v>
                </c:pt>
                <c:pt idx="63833">
                  <c:v>1.2766600000010434E-3</c:v>
                </c:pt>
                <c:pt idx="63834">
                  <c:v>1.2766800000010435E-3</c:v>
                </c:pt>
                <c:pt idx="63835">
                  <c:v>1.2767000000010436E-3</c:v>
                </c:pt>
                <c:pt idx="63836">
                  <c:v>1.2767200000010437E-3</c:v>
                </c:pt>
                <c:pt idx="63837">
                  <c:v>1.2767400000010438E-3</c:v>
                </c:pt>
                <c:pt idx="63838">
                  <c:v>1.2767600000010439E-3</c:v>
                </c:pt>
                <c:pt idx="63839">
                  <c:v>1.276780000001044E-3</c:v>
                </c:pt>
                <c:pt idx="63840">
                  <c:v>1.2768000000010441E-3</c:v>
                </c:pt>
                <c:pt idx="63841">
                  <c:v>1.2768200000010442E-3</c:v>
                </c:pt>
                <c:pt idx="63842">
                  <c:v>1.2768400000010443E-3</c:v>
                </c:pt>
                <c:pt idx="63843">
                  <c:v>1.2768600000010444E-3</c:v>
                </c:pt>
                <c:pt idx="63844">
                  <c:v>1.2768800000010445E-3</c:v>
                </c:pt>
                <c:pt idx="63845">
                  <c:v>1.2769000000010446E-3</c:v>
                </c:pt>
                <c:pt idx="63846">
                  <c:v>1.2769200000010447E-3</c:v>
                </c:pt>
                <c:pt idx="63847">
                  <c:v>1.2769400000010448E-3</c:v>
                </c:pt>
                <c:pt idx="63848">
                  <c:v>1.2769600000010449E-3</c:v>
                </c:pt>
                <c:pt idx="63849">
                  <c:v>1.276980000001045E-3</c:v>
                </c:pt>
                <c:pt idx="63850">
                  <c:v>1.2770000000010451E-3</c:v>
                </c:pt>
                <c:pt idx="63851">
                  <c:v>1.2770200000010452E-3</c:v>
                </c:pt>
                <c:pt idx="63852">
                  <c:v>1.2770400000010453E-3</c:v>
                </c:pt>
                <c:pt idx="63853">
                  <c:v>1.2770600000010454E-3</c:v>
                </c:pt>
                <c:pt idx="63854">
                  <c:v>1.2770800000010455E-3</c:v>
                </c:pt>
                <c:pt idx="63855">
                  <c:v>1.2771000000010456E-3</c:v>
                </c:pt>
                <c:pt idx="63856">
                  <c:v>1.2771200000010457E-3</c:v>
                </c:pt>
                <c:pt idx="63857">
                  <c:v>1.2771400000010458E-3</c:v>
                </c:pt>
                <c:pt idx="63858">
                  <c:v>1.2771600000010459E-3</c:v>
                </c:pt>
                <c:pt idx="63859">
                  <c:v>1.277180000001046E-3</c:v>
                </c:pt>
                <c:pt idx="63860">
                  <c:v>1.2772000000010461E-3</c:v>
                </c:pt>
                <c:pt idx="63861">
                  <c:v>1.2772200000010462E-3</c:v>
                </c:pt>
                <c:pt idx="63862">
                  <c:v>1.2772400000010463E-3</c:v>
                </c:pt>
                <c:pt idx="63863">
                  <c:v>1.2772600000010464E-3</c:v>
                </c:pt>
                <c:pt idx="63864">
                  <c:v>1.2772800000010465E-3</c:v>
                </c:pt>
                <c:pt idx="63865">
                  <c:v>1.2773000000010466E-3</c:v>
                </c:pt>
                <c:pt idx="63866">
                  <c:v>1.2773200000010467E-3</c:v>
                </c:pt>
                <c:pt idx="63867">
                  <c:v>1.2773400000010468E-3</c:v>
                </c:pt>
                <c:pt idx="63868">
                  <c:v>1.2773600000010469E-3</c:v>
                </c:pt>
                <c:pt idx="63869">
                  <c:v>1.277380000001047E-3</c:v>
                </c:pt>
                <c:pt idx="63870">
                  <c:v>1.2774000000010471E-3</c:v>
                </c:pt>
                <c:pt idx="63871">
                  <c:v>1.2774200000010472E-3</c:v>
                </c:pt>
                <c:pt idx="63872">
                  <c:v>1.2774400000010473E-3</c:v>
                </c:pt>
                <c:pt idx="63873">
                  <c:v>1.2774600000010473E-3</c:v>
                </c:pt>
                <c:pt idx="63874">
                  <c:v>1.2774800000010474E-3</c:v>
                </c:pt>
                <c:pt idx="63875">
                  <c:v>1.2775000000010475E-3</c:v>
                </c:pt>
                <c:pt idx="63876">
                  <c:v>1.2775200000010476E-3</c:v>
                </c:pt>
                <c:pt idx="63877">
                  <c:v>1.2775400000010477E-3</c:v>
                </c:pt>
                <c:pt idx="63878">
                  <c:v>1.2775600000010478E-3</c:v>
                </c:pt>
                <c:pt idx="63879">
                  <c:v>1.2775800000010479E-3</c:v>
                </c:pt>
                <c:pt idx="63880">
                  <c:v>1.277600000001048E-3</c:v>
                </c:pt>
                <c:pt idx="63881">
                  <c:v>1.2776200000010481E-3</c:v>
                </c:pt>
                <c:pt idx="63882">
                  <c:v>1.2776400000010482E-3</c:v>
                </c:pt>
                <c:pt idx="63883">
                  <c:v>1.2776600000010483E-3</c:v>
                </c:pt>
                <c:pt idx="63884">
                  <c:v>1.2776800000010484E-3</c:v>
                </c:pt>
                <c:pt idx="63885">
                  <c:v>1.2777000000010485E-3</c:v>
                </c:pt>
                <c:pt idx="63886">
                  <c:v>1.2777200000010486E-3</c:v>
                </c:pt>
                <c:pt idx="63887">
                  <c:v>1.2777400000010487E-3</c:v>
                </c:pt>
                <c:pt idx="63888">
                  <c:v>1.2777600000010488E-3</c:v>
                </c:pt>
                <c:pt idx="63889">
                  <c:v>1.2777800000010489E-3</c:v>
                </c:pt>
                <c:pt idx="63890">
                  <c:v>1.277800000001049E-3</c:v>
                </c:pt>
                <c:pt idx="63891">
                  <c:v>1.2778200000010491E-3</c:v>
                </c:pt>
                <c:pt idx="63892">
                  <c:v>1.2778400000010492E-3</c:v>
                </c:pt>
                <c:pt idx="63893">
                  <c:v>1.2778600000010493E-3</c:v>
                </c:pt>
                <c:pt idx="63894">
                  <c:v>1.2778800000010494E-3</c:v>
                </c:pt>
                <c:pt idx="63895">
                  <c:v>1.2779000000010495E-3</c:v>
                </c:pt>
                <c:pt idx="63896">
                  <c:v>1.2779200000010496E-3</c:v>
                </c:pt>
                <c:pt idx="63897">
                  <c:v>1.2779400000010497E-3</c:v>
                </c:pt>
                <c:pt idx="63898">
                  <c:v>1.2779600000010498E-3</c:v>
                </c:pt>
                <c:pt idx="63899">
                  <c:v>1.2779800000010499E-3</c:v>
                </c:pt>
                <c:pt idx="63900">
                  <c:v>1.27800000000105E-3</c:v>
                </c:pt>
                <c:pt idx="63901">
                  <c:v>1.2780200000010501E-3</c:v>
                </c:pt>
                <c:pt idx="63902">
                  <c:v>1.2780400000010502E-3</c:v>
                </c:pt>
                <c:pt idx="63903">
                  <c:v>1.2780600000010503E-3</c:v>
                </c:pt>
                <c:pt idx="63904">
                  <c:v>1.2780800000010504E-3</c:v>
                </c:pt>
                <c:pt idx="63905">
                  <c:v>1.2781000000010505E-3</c:v>
                </c:pt>
                <c:pt idx="63906">
                  <c:v>1.2781200000010506E-3</c:v>
                </c:pt>
                <c:pt idx="63907">
                  <c:v>1.2781400000010507E-3</c:v>
                </c:pt>
                <c:pt idx="63908">
                  <c:v>1.2781600000010508E-3</c:v>
                </c:pt>
                <c:pt idx="63909">
                  <c:v>1.2781800000010509E-3</c:v>
                </c:pt>
                <c:pt idx="63910">
                  <c:v>1.278200000001051E-3</c:v>
                </c:pt>
                <c:pt idx="63911">
                  <c:v>1.2782200000010511E-3</c:v>
                </c:pt>
                <c:pt idx="63912">
                  <c:v>1.2782400000010512E-3</c:v>
                </c:pt>
                <c:pt idx="63913">
                  <c:v>1.2782600000010513E-3</c:v>
                </c:pt>
                <c:pt idx="63914">
                  <c:v>1.2782800000010514E-3</c:v>
                </c:pt>
                <c:pt idx="63915">
                  <c:v>1.2783000000010515E-3</c:v>
                </c:pt>
                <c:pt idx="63916">
                  <c:v>1.2783200000010516E-3</c:v>
                </c:pt>
                <c:pt idx="63917">
                  <c:v>1.2783400000010517E-3</c:v>
                </c:pt>
                <c:pt idx="63918">
                  <c:v>1.2783600000010518E-3</c:v>
                </c:pt>
                <c:pt idx="63919">
                  <c:v>1.2783800000010519E-3</c:v>
                </c:pt>
                <c:pt idx="63920">
                  <c:v>1.278400000001052E-3</c:v>
                </c:pt>
                <c:pt idx="63921">
                  <c:v>1.2784200000010521E-3</c:v>
                </c:pt>
                <c:pt idx="63922">
                  <c:v>1.2784400000010522E-3</c:v>
                </c:pt>
                <c:pt idx="63923">
                  <c:v>1.2784600000010523E-3</c:v>
                </c:pt>
                <c:pt idx="63924">
                  <c:v>1.2784800000010524E-3</c:v>
                </c:pt>
                <c:pt idx="63925">
                  <c:v>1.2785000000010524E-3</c:v>
                </c:pt>
                <c:pt idx="63926">
                  <c:v>1.2785200000010525E-3</c:v>
                </c:pt>
                <c:pt idx="63927">
                  <c:v>1.2785400000010526E-3</c:v>
                </c:pt>
                <c:pt idx="63928">
                  <c:v>1.2785600000010527E-3</c:v>
                </c:pt>
                <c:pt idx="63929">
                  <c:v>1.2785800000010528E-3</c:v>
                </c:pt>
                <c:pt idx="63930">
                  <c:v>1.2786000000010529E-3</c:v>
                </c:pt>
                <c:pt idx="63931">
                  <c:v>1.278620000001053E-3</c:v>
                </c:pt>
                <c:pt idx="63932">
                  <c:v>1.2786400000010531E-3</c:v>
                </c:pt>
                <c:pt idx="63933">
                  <c:v>1.2786600000010532E-3</c:v>
                </c:pt>
                <c:pt idx="63934">
                  <c:v>1.2786800000010533E-3</c:v>
                </c:pt>
                <c:pt idx="63935">
                  <c:v>1.2787000000010534E-3</c:v>
                </c:pt>
                <c:pt idx="63936">
                  <c:v>1.2787200000010535E-3</c:v>
                </c:pt>
                <c:pt idx="63937">
                  <c:v>1.2787400000010536E-3</c:v>
                </c:pt>
                <c:pt idx="63938">
                  <c:v>1.2787600000010537E-3</c:v>
                </c:pt>
                <c:pt idx="63939">
                  <c:v>1.2787800000010538E-3</c:v>
                </c:pt>
                <c:pt idx="63940">
                  <c:v>1.2788000000010539E-3</c:v>
                </c:pt>
                <c:pt idx="63941">
                  <c:v>1.278820000001054E-3</c:v>
                </c:pt>
                <c:pt idx="63942">
                  <c:v>1.2788400000010541E-3</c:v>
                </c:pt>
                <c:pt idx="63943">
                  <c:v>1.2788600000010542E-3</c:v>
                </c:pt>
                <c:pt idx="63944">
                  <c:v>1.2788800000010543E-3</c:v>
                </c:pt>
                <c:pt idx="63945">
                  <c:v>1.2789000000010544E-3</c:v>
                </c:pt>
                <c:pt idx="63946">
                  <c:v>1.2789200000010545E-3</c:v>
                </c:pt>
                <c:pt idx="63947">
                  <c:v>1.2789400000010546E-3</c:v>
                </c:pt>
                <c:pt idx="63948">
                  <c:v>1.2789600000010547E-3</c:v>
                </c:pt>
                <c:pt idx="63949">
                  <c:v>1.2789800000010548E-3</c:v>
                </c:pt>
                <c:pt idx="63950">
                  <c:v>1.2790000000010549E-3</c:v>
                </c:pt>
                <c:pt idx="63951">
                  <c:v>1.279020000001055E-3</c:v>
                </c:pt>
                <c:pt idx="63952">
                  <c:v>1.2790400000010551E-3</c:v>
                </c:pt>
                <c:pt idx="63953">
                  <c:v>1.2790600000010552E-3</c:v>
                </c:pt>
                <c:pt idx="63954">
                  <c:v>1.2790800000010553E-3</c:v>
                </c:pt>
                <c:pt idx="63955">
                  <c:v>1.2791000000010554E-3</c:v>
                </c:pt>
                <c:pt idx="63956">
                  <c:v>1.2791200000010555E-3</c:v>
                </c:pt>
                <c:pt idx="63957">
                  <c:v>1.2791400000010556E-3</c:v>
                </c:pt>
                <c:pt idx="63958">
                  <c:v>1.2791600000010557E-3</c:v>
                </c:pt>
                <c:pt idx="63959">
                  <c:v>1.2791800000010558E-3</c:v>
                </c:pt>
                <c:pt idx="63960">
                  <c:v>1.2792000000010559E-3</c:v>
                </c:pt>
                <c:pt idx="63961">
                  <c:v>1.279220000001056E-3</c:v>
                </c:pt>
                <c:pt idx="63962">
                  <c:v>1.2792400000010561E-3</c:v>
                </c:pt>
                <c:pt idx="63963">
                  <c:v>1.2792600000010562E-3</c:v>
                </c:pt>
                <c:pt idx="63964">
                  <c:v>1.2792800000010563E-3</c:v>
                </c:pt>
                <c:pt idx="63965">
                  <c:v>1.2793000000010564E-3</c:v>
                </c:pt>
                <c:pt idx="63966">
                  <c:v>1.2793200000010565E-3</c:v>
                </c:pt>
                <c:pt idx="63967">
                  <c:v>1.2793400000010566E-3</c:v>
                </c:pt>
                <c:pt idx="63968">
                  <c:v>1.2793600000010567E-3</c:v>
                </c:pt>
                <c:pt idx="63969">
                  <c:v>1.2793800000010568E-3</c:v>
                </c:pt>
                <c:pt idx="63970">
                  <c:v>1.2794000000010569E-3</c:v>
                </c:pt>
                <c:pt idx="63971">
                  <c:v>1.279420000001057E-3</c:v>
                </c:pt>
                <c:pt idx="63972">
                  <c:v>1.2794400000010571E-3</c:v>
                </c:pt>
                <c:pt idx="63973">
                  <c:v>1.2794600000010572E-3</c:v>
                </c:pt>
                <c:pt idx="63974">
                  <c:v>1.2794800000010573E-3</c:v>
                </c:pt>
                <c:pt idx="63975">
                  <c:v>1.2795000000010574E-3</c:v>
                </c:pt>
                <c:pt idx="63976">
                  <c:v>1.2795200000010575E-3</c:v>
                </c:pt>
                <c:pt idx="63977">
                  <c:v>1.2795400000010575E-3</c:v>
                </c:pt>
                <c:pt idx="63978">
                  <c:v>1.2795600000010576E-3</c:v>
                </c:pt>
                <c:pt idx="63979">
                  <c:v>1.2795800000010577E-3</c:v>
                </c:pt>
                <c:pt idx="63980">
                  <c:v>1.2796000000010578E-3</c:v>
                </c:pt>
                <c:pt idx="63981">
                  <c:v>1.2796200000010579E-3</c:v>
                </c:pt>
                <c:pt idx="63982">
                  <c:v>1.279640000001058E-3</c:v>
                </c:pt>
                <c:pt idx="63983">
                  <c:v>1.2796600000010581E-3</c:v>
                </c:pt>
                <c:pt idx="63984">
                  <c:v>1.2796800000010582E-3</c:v>
                </c:pt>
                <c:pt idx="63985">
                  <c:v>1.2797000000010583E-3</c:v>
                </c:pt>
                <c:pt idx="63986">
                  <c:v>1.2797200000010584E-3</c:v>
                </c:pt>
                <c:pt idx="63987">
                  <c:v>1.2797400000010585E-3</c:v>
                </c:pt>
                <c:pt idx="63988">
                  <c:v>1.2797600000010586E-3</c:v>
                </c:pt>
                <c:pt idx="63989">
                  <c:v>1.2797800000010587E-3</c:v>
                </c:pt>
                <c:pt idx="63990">
                  <c:v>1.2798000000010588E-3</c:v>
                </c:pt>
                <c:pt idx="63991">
                  <c:v>1.2798200000010589E-3</c:v>
                </c:pt>
                <c:pt idx="63992">
                  <c:v>1.279840000001059E-3</c:v>
                </c:pt>
                <c:pt idx="63993">
                  <c:v>1.2798600000010591E-3</c:v>
                </c:pt>
                <c:pt idx="63994">
                  <c:v>1.2798800000010592E-3</c:v>
                </c:pt>
                <c:pt idx="63995">
                  <c:v>1.2799000000010593E-3</c:v>
                </c:pt>
                <c:pt idx="63996">
                  <c:v>1.2799200000010594E-3</c:v>
                </c:pt>
                <c:pt idx="63997">
                  <c:v>1.2799400000010595E-3</c:v>
                </c:pt>
                <c:pt idx="63998">
                  <c:v>1.2799600000010596E-3</c:v>
                </c:pt>
                <c:pt idx="63999">
                  <c:v>1.2799800000010597E-3</c:v>
                </c:pt>
                <c:pt idx="64000">
                  <c:v>1.2800000000010598E-3</c:v>
                </c:pt>
                <c:pt idx="64001">
                  <c:v>1.2800200000010599E-3</c:v>
                </c:pt>
                <c:pt idx="64002">
                  <c:v>1.28004000000106E-3</c:v>
                </c:pt>
                <c:pt idx="64003">
                  <c:v>1.2800600000010601E-3</c:v>
                </c:pt>
                <c:pt idx="64004">
                  <c:v>1.2800800000010602E-3</c:v>
                </c:pt>
                <c:pt idx="64005">
                  <c:v>1.2801000000010603E-3</c:v>
                </c:pt>
                <c:pt idx="64006">
                  <c:v>1.2801200000010604E-3</c:v>
                </c:pt>
                <c:pt idx="64007">
                  <c:v>1.2801400000010605E-3</c:v>
                </c:pt>
                <c:pt idx="64008">
                  <c:v>1.2801600000010606E-3</c:v>
                </c:pt>
                <c:pt idx="64009">
                  <c:v>1.2801800000010607E-3</c:v>
                </c:pt>
                <c:pt idx="64010">
                  <c:v>1.2802000000010608E-3</c:v>
                </c:pt>
                <c:pt idx="64011">
                  <c:v>1.2802200000010609E-3</c:v>
                </c:pt>
                <c:pt idx="64012">
                  <c:v>1.280240000001061E-3</c:v>
                </c:pt>
                <c:pt idx="64013">
                  <c:v>1.2802600000010611E-3</c:v>
                </c:pt>
                <c:pt idx="64014">
                  <c:v>1.2802800000010612E-3</c:v>
                </c:pt>
                <c:pt idx="64015">
                  <c:v>1.2803000000010613E-3</c:v>
                </c:pt>
                <c:pt idx="64016">
                  <c:v>1.2803200000010614E-3</c:v>
                </c:pt>
                <c:pt idx="64017">
                  <c:v>1.2803400000010615E-3</c:v>
                </c:pt>
                <c:pt idx="64018">
                  <c:v>1.2803600000010616E-3</c:v>
                </c:pt>
                <c:pt idx="64019">
                  <c:v>1.2803800000010617E-3</c:v>
                </c:pt>
                <c:pt idx="64020">
                  <c:v>1.2804000000010618E-3</c:v>
                </c:pt>
                <c:pt idx="64021">
                  <c:v>1.2804200000010619E-3</c:v>
                </c:pt>
                <c:pt idx="64022">
                  <c:v>1.280440000001062E-3</c:v>
                </c:pt>
                <c:pt idx="64023">
                  <c:v>1.2804600000010621E-3</c:v>
                </c:pt>
                <c:pt idx="64024">
                  <c:v>1.2804800000010622E-3</c:v>
                </c:pt>
                <c:pt idx="64025">
                  <c:v>1.2805000000010623E-3</c:v>
                </c:pt>
                <c:pt idx="64026">
                  <c:v>1.2805200000010624E-3</c:v>
                </c:pt>
                <c:pt idx="64027">
                  <c:v>1.2805400000010625E-3</c:v>
                </c:pt>
                <c:pt idx="64028">
                  <c:v>1.2805600000010625E-3</c:v>
                </c:pt>
                <c:pt idx="64029">
                  <c:v>1.2805800000010626E-3</c:v>
                </c:pt>
                <c:pt idx="64030">
                  <c:v>1.2806000000010627E-3</c:v>
                </c:pt>
                <c:pt idx="64031">
                  <c:v>1.2806200000010628E-3</c:v>
                </c:pt>
                <c:pt idx="64032">
                  <c:v>1.2806400000010629E-3</c:v>
                </c:pt>
                <c:pt idx="64033">
                  <c:v>1.280660000001063E-3</c:v>
                </c:pt>
                <c:pt idx="64034">
                  <c:v>1.2806800000010631E-3</c:v>
                </c:pt>
                <c:pt idx="64035">
                  <c:v>1.2807000000010632E-3</c:v>
                </c:pt>
                <c:pt idx="64036">
                  <c:v>1.2807200000010633E-3</c:v>
                </c:pt>
                <c:pt idx="64037">
                  <c:v>1.2807400000010634E-3</c:v>
                </c:pt>
                <c:pt idx="64038">
                  <c:v>1.2807600000010635E-3</c:v>
                </c:pt>
                <c:pt idx="64039">
                  <c:v>1.2807800000010636E-3</c:v>
                </c:pt>
                <c:pt idx="64040">
                  <c:v>1.2808000000010637E-3</c:v>
                </c:pt>
                <c:pt idx="64041">
                  <c:v>1.2808200000010638E-3</c:v>
                </c:pt>
                <c:pt idx="64042">
                  <c:v>1.2808400000010639E-3</c:v>
                </c:pt>
                <c:pt idx="64043">
                  <c:v>1.280860000001064E-3</c:v>
                </c:pt>
                <c:pt idx="64044">
                  <c:v>1.2808800000010641E-3</c:v>
                </c:pt>
                <c:pt idx="64045">
                  <c:v>1.2809000000010642E-3</c:v>
                </c:pt>
                <c:pt idx="64046">
                  <c:v>1.2809200000010643E-3</c:v>
                </c:pt>
                <c:pt idx="64047">
                  <c:v>1.2809400000010644E-3</c:v>
                </c:pt>
                <c:pt idx="64048">
                  <c:v>1.2809600000010645E-3</c:v>
                </c:pt>
                <c:pt idx="64049">
                  <c:v>1.2809800000010646E-3</c:v>
                </c:pt>
                <c:pt idx="64050">
                  <c:v>1.2810000000010647E-3</c:v>
                </c:pt>
                <c:pt idx="64051">
                  <c:v>1.2810200000010648E-3</c:v>
                </c:pt>
                <c:pt idx="64052">
                  <c:v>1.2810400000010649E-3</c:v>
                </c:pt>
                <c:pt idx="64053">
                  <c:v>1.281060000001065E-3</c:v>
                </c:pt>
                <c:pt idx="64054">
                  <c:v>1.2810800000010651E-3</c:v>
                </c:pt>
                <c:pt idx="64055">
                  <c:v>1.2811000000010652E-3</c:v>
                </c:pt>
                <c:pt idx="64056">
                  <c:v>1.2811200000010653E-3</c:v>
                </c:pt>
                <c:pt idx="64057">
                  <c:v>1.2811400000010654E-3</c:v>
                </c:pt>
                <c:pt idx="64058">
                  <c:v>1.2811600000010655E-3</c:v>
                </c:pt>
                <c:pt idx="64059">
                  <c:v>1.2811800000010656E-3</c:v>
                </c:pt>
                <c:pt idx="64060">
                  <c:v>1.2812000000010657E-3</c:v>
                </c:pt>
                <c:pt idx="64061">
                  <c:v>1.2812200000010658E-3</c:v>
                </c:pt>
                <c:pt idx="64062">
                  <c:v>1.2812400000010659E-3</c:v>
                </c:pt>
                <c:pt idx="64063">
                  <c:v>1.281260000001066E-3</c:v>
                </c:pt>
                <c:pt idx="64064">
                  <c:v>1.2812800000010661E-3</c:v>
                </c:pt>
                <c:pt idx="64065">
                  <c:v>1.2813000000010662E-3</c:v>
                </c:pt>
                <c:pt idx="64066">
                  <c:v>1.2813200000010663E-3</c:v>
                </c:pt>
                <c:pt idx="64067">
                  <c:v>1.2813400000010664E-3</c:v>
                </c:pt>
                <c:pt idx="64068">
                  <c:v>1.2813600000010665E-3</c:v>
                </c:pt>
                <c:pt idx="64069">
                  <c:v>1.2813800000010666E-3</c:v>
                </c:pt>
                <c:pt idx="64070">
                  <c:v>1.2814000000010667E-3</c:v>
                </c:pt>
                <c:pt idx="64071">
                  <c:v>1.2814200000010668E-3</c:v>
                </c:pt>
                <c:pt idx="64072">
                  <c:v>1.2814400000010669E-3</c:v>
                </c:pt>
                <c:pt idx="64073">
                  <c:v>1.281460000001067E-3</c:v>
                </c:pt>
                <c:pt idx="64074">
                  <c:v>1.2814800000010671E-3</c:v>
                </c:pt>
                <c:pt idx="64075">
                  <c:v>1.2815000000010672E-3</c:v>
                </c:pt>
                <c:pt idx="64076">
                  <c:v>1.2815200000010673E-3</c:v>
                </c:pt>
                <c:pt idx="64077">
                  <c:v>1.2815400000010674E-3</c:v>
                </c:pt>
                <c:pt idx="64078">
                  <c:v>1.2815600000010675E-3</c:v>
                </c:pt>
                <c:pt idx="64079">
                  <c:v>1.2815800000010676E-3</c:v>
                </c:pt>
                <c:pt idx="64080">
                  <c:v>1.2816000000010676E-3</c:v>
                </c:pt>
                <c:pt idx="64081">
                  <c:v>1.2816200000010677E-3</c:v>
                </c:pt>
                <c:pt idx="64082">
                  <c:v>1.2816400000010678E-3</c:v>
                </c:pt>
                <c:pt idx="64083">
                  <c:v>1.2816600000010679E-3</c:v>
                </c:pt>
                <c:pt idx="64084">
                  <c:v>1.281680000001068E-3</c:v>
                </c:pt>
                <c:pt idx="64085">
                  <c:v>1.2817000000010681E-3</c:v>
                </c:pt>
                <c:pt idx="64086">
                  <c:v>1.2817200000010682E-3</c:v>
                </c:pt>
                <c:pt idx="64087">
                  <c:v>1.2817400000010683E-3</c:v>
                </c:pt>
                <c:pt idx="64088">
                  <c:v>1.2817600000010684E-3</c:v>
                </c:pt>
                <c:pt idx="64089">
                  <c:v>1.2817800000010685E-3</c:v>
                </c:pt>
                <c:pt idx="64090">
                  <c:v>1.2818000000010686E-3</c:v>
                </c:pt>
                <c:pt idx="64091">
                  <c:v>1.2818200000010687E-3</c:v>
                </c:pt>
                <c:pt idx="64092">
                  <c:v>1.2818400000010688E-3</c:v>
                </c:pt>
                <c:pt idx="64093">
                  <c:v>1.2818600000010689E-3</c:v>
                </c:pt>
                <c:pt idx="64094">
                  <c:v>1.281880000001069E-3</c:v>
                </c:pt>
                <c:pt idx="64095">
                  <c:v>1.2819000000010691E-3</c:v>
                </c:pt>
                <c:pt idx="64096">
                  <c:v>1.2819200000010692E-3</c:v>
                </c:pt>
                <c:pt idx="64097">
                  <c:v>1.2819400000010693E-3</c:v>
                </c:pt>
                <c:pt idx="64098">
                  <c:v>1.2819600000010694E-3</c:v>
                </c:pt>
                <c:pt idx="64099">
                  <c:v>1.2819800000010695E-3</c:v>
                </c:pt>
                <c:pt idx="64100">
                  <c:v>1.2820000000010696E-3</c:v>
                </c:pt>
                <c:pt idx="64101">
                  <c:v>1.2820200000010697E-3</c:v>
                </c:pt>
                <c:pt idx="64102">
                  <c:v>1.2820400000010698E-3</c:v>
                </c:pt>
                <c:pt idx="64103">
                  <c:v>1.2820600000010699E-3</c:v>
                </c:pt>
                <c:pt idx="64104">
                  <c:v>1.28208000000107E-3</c:v>
                </c:pt>
                <c:pt idx="64105">
                  <c:v>1.2821000000010701E-3</c:v>
                </c:pt>
                <c:pt idx="64106">
                  <c:v>1.2821200000010702E-3</c:v>
                </c:pt>
                <c:pt idx="64107">
                  <c:v>1.2821400000010703E-3</c:v>
                </c:pt>
                <c:pt idx="64108">
                  <c:v>1.2821600000010704E-3</c:v>
                </c:pt>
                <c:pt idx="64109">
                  <c:v>1.2821800000010705E-3</c:v>
                </c:pt>
                <c:pt idx="64110">
                  <c:v>1.2822000000010706E-3</c:v>
                </c:pt>
                <c:pt idx="64111">
                  <c:v>1.2822200000010707E-3</c:v>
                </c:pt>
                <c:pt idx="64112">
                  <c:v>1.2822400000010708E-3</c:v>
                </c:pt>
                <c:pt idx="64113">
                  <c:v>1.2822600000010709E-3</c:v>
                </c:pt>
                <c:pt idx="64114">
                  <c:v>1.282280000001071E-3</c:v>
                </c:pt>
                <c:pt idx="64115">
                  <c:v>1.2823000000010711E-3</c:v>
                </c:pt>
                <c:pt idx="64116">
                  <c:v>1.2823200000010712E-3</c:v>
                </c:pt>
                <c:pt idx="64117">
                  <c:v>1.2823400000010713E-3</c:v>
                </c:pt>
                <c:pt idx="64118">
                  <c:v>1.2823600000010714E-3</c:v>
                </c:pt>
                <c:pt idx="64119">
                  <c:v>1.2823800000010715E-3</c:v>
                </c:pt>
                <c:pt idx="64120">
                  <c:v>1.2824000000010716E-3</c:v>
                </c:pt>
                <c:pt idx="64121">
                  <c:v>1.2824200000010717E-3</c:v>
                </c:pt>
                <c:pt idx="64122">
                  <c:v>1.2824400000010718E-3</c:v>
                </c:pt>
                <c:pt idx="64123">
                  <c:v>1.2824600000010719E-3</c:v>
                </c:pt>
                <c:pt idx="64124">
                  <c:v>1.282480000001072E-3</c:v>
                </c:pt>
                <c:pt idx="64125">
                  <c:v>1.2825000000010721E-3</c:v>
                </c:pt>
                <c:pt idx="64126">
                  <c:v>1.2825200000010722E-3</c:v>
                </c:pt>
                <c:pt idx="64127">
                  <c:v>1.2825400000010723E-3</c:v>
                </c:pt>
                <c:pt idx="64128">
                  <c:v>1.2825600000010724E-3</c:v>
                </c:pt>
                <c:pt idx="64129">
                  <c:v>1.2825800000010725E-3</c:v>
                </c:pt>
                <c:pt idx="64130">
                  <c:v>1.2826000000010726E-3</c:v>
                </c:pt>
                <c:pt idx="64131">
                  <c:v>1.2826200000010727E-3</c:v>
                </c:pt>
                <c:pt idx="64132">
                  <c:v>1.2826400000010727E-3</c:v>
                </c:pt>
                <c:pt idx="64133">
                  <c:v>1.2826600000010728E-3</c:v>
                </c:pt>
                <c:pt idx="64134">
                  <c:v>1.2826800000010729E-3</c:v>
                </c:pt>
                <c:pt idx="64135">
                  <c:v>1.282700000001073E-3</c:v>
                </c:pt>
                <c:pt idx="64136">
                  <c:v>1.2827200000010731E-3</c:v>
                </c:pt>
                <c:pt idx="64137">
                  <c:v>1.2827400000010732E-3</c:v>
                </c:pt>
                <c:pt idx="64138">
                  <c:v>1.2827600000010733E-3</c:v>
                </c:pt>
                <c:pt idx="64139">
                  <c:v>1.2827800000010734E-3</c:v>
                </c:pt>
                <c:pt idx="64140">
                  <c:v>1.2828000000010735E-3</c:v>
                </c:pt>
                <c:pt idx="64141">
                  <c:v>1.2828200000010736E-3</c:v>
                </c:pt>
                <c:pt idx="64142">
                  <c:v>1.2828400000010737E-3</c:v>
                </c:pt>
                <c:pt idx="64143">
                  <c:v>1.2828600000010738E-3</c:v>
                </c:pt>
                <c:pt idx="64144">
                  <c:v>1.2828800000010739E-3</c:v>
                </c:pt>
                <c:pt idx="64145">
                  <c:v>1.282900000001074E-3</c:v>
                </c:pt>
                <c:pt idx="64146">
                  <c:v>1.2829200000010741E-3</c:v>
                </c:pt>
                <c:pt idx="64147">
                  <c:v>1.2829400000010742E-3</c:v>
                </c:pt>
                <c:pt idx="64148">
                  <c:v>1.2829600000010743E-3</c:v>
                </c:pt>
                <c:pt idx="64149">
                  <c:v>1.2829800000010744E-3</c:v>
                </c:pt>
                <c:pt idx="64150">
                  <c:v>1.2830000000010745E-3</c:v>
                </c:pt>
                <c:pt idx="64151">
                  <c:v>1.2830200000010746E-3</c:v>
                </c:pt>
                <c:pt idx="64152">
                  <c:v>1.2830400000010747E-3</c:v>
                </c:pt>
                <c:pt idx="64153">
                  <c:v>1.2830600000010748E-3</c:v>
                </c:pt>
                <c:pt idx="64154">
                  <c:v>1.2830800000010749E-3</c:v>
                </c:pt>
                <c:pt idx="64155">
                  <c:v>1.283100000001075E-3</c:v>
                </c:pt>
                <c:pt idx="64156">
                  <c:v>1.2831200000010751E-3</c:v>
                </c:pt>
                <c:pt idx="64157">
                  <c:v>1.2831400000010752E-3</c:v>
                </c:pt>
                <c:pt idx="64158">
                  <c:v>1.2831600000010753E-3</c:v>
                </c:pt>
                <c:pt idx="64159">
                  <c:v>1.2831800000010754E-3</c:v>
                </c:pt>
                <c:pt idx="64160">
                  <c:v>1.2832000000010755E-3</c:v>
                </c:pt>
                <c:pt idx="64161">
                  <c:v>1.2832200000010756E-3</c:v>
                </c:pt>
                <c:pt idx="64162">
                  <c:v>1.2832400000010757E-3</c:v>
                </c:pt>
                <c:pt idx="64163">
                  <c:v>1.2832600000010758E-3</c:v>
                </c:pt>
                <c:pt idx="64164">
                  <c:v>1.2832800000010759E-3</c:v>
                </c:pt>
                <c:pt idx="64165">
                  <c:v>1.283300000001076E-3</c:v>
                </c:pt>
                <c:pt idx="64166">
                  <c:v>1.2833200000010761E-3</c:v>
                </c:pt>
                <c:pt idx="64167">
                  <c:v>1.2833400000010762E-3</c:v>
                </c:pt>
                <c:pt idx="64168">
                  <c:v>1.2833600000010763E-3</c:v>
                </c:pt>
                <c:pt idx="64169">
                  <c:v>1.2833800000010764E-3</c:v>
                </c:pt>
                <c:pt idx="64170">
                  <c:v>1.2834000000010765E-3</c:v>
                </c:pt>
                <c:pt idx="64171">
                  <c:v>1.2834200000010766E-3</c:v>
                </c:pt>
                <c:pt idx="64172">
                  <c:v>1.2834400000010767E-3</c:v>
                </c:pt>
                <c:pt idx="64173">
                  <c:v>1.2834600000010768E-3</c:v>
                </c:pt>
                <c:pt idx="64174">
                  <c:v>1.2834800000010769E-3</c:v>
                </c:pt>
                <c:pt idx="64175">
                  <c:v>1.283500000001077E-3</c:v>
                </c:pt>
                <c:pt idx="64176">
                  <c:v>1.2835200000010771E-3</c:v>
                </c:pt>
                <c:pt idx="64177">
                  <c:v>1.2835400000010772E-3</c:v>
                </c:pt>
                <c:pt idx="64178">
                  <c:v>1.2835600000010773E-3</c:v>
                </c:pt>
                <c:pt idx="64179">
                  <c:v>1.2835800000010774E-3</c:v>
                </c:pt>
                <c:pt idx="64180">
                  <c:v>1.2836000000010775E-3</c:v>
                </c:pt>
                <c:pt idx="64181">
                  <c:v>1.2836200000010776E-3</c:v>
                </c:pt>
                <c:pt idx="64182">
                  <c:v>1.2836400000010777E-3</c:v>
                </c:pt>
                <c:pt idx="64183">
                  <c:v>1.2836600000010777E-3</c:v>
                </c:pt>
                <c:pt idx="64184">
                  <c:v>1.2836800000010778E-3</c:v>
                </c:pt>
                <c:pt idx="64185">
                  <c:v>1.2837000000010779E-3</c:v>
                </c:pt>
                <c:pt idx="64186">
                  <c:v>1.283720000001078E-3</c:v>
                </c:pt>
                <c:pt idx="64187">
                  <c:v>1.2837400000010781E-3</c:v>
                </c:pt>
                <c:pt idx="64188">
                  <c:v>1.2837600000010782E-3</c:v>
                </c:pt>
                <c:pt idx="64189">
                  <c:v>1.2837800000010783E-3</c:v>
                </c:pt>
                <c:pt idx="64190">
                  <c:v>1.2838000000010784E-3</c:v>
                </c:pt>
                <c:pt idx="64191">
                  <c:v>1.2838200000010785E-3</c:v>
                </c:pt>
                <c:pt idx="64192">
                  <c:v>1.2838400000010786E-3</c:v>
                </c:pt>
                <c:pt idx="64193">
                  <c:v>1.2838600000010787E-3</c:v>
                </c:pt>
                <c:pt idx="64194">
                  <c:v>1.2838800000010788E-3</c:v>
                </c:pt>
                <c:pt idx="64195">
                  <c:v>1.2839000000010789E-3</c:v>
                </c:pt>
                <c:pt idx="64196">
                  <c:v>1.283920000001079E-3</c:v>
                </c:pt>
                <c:pt idx="64197">
                  <c:v>1.2839400000010791E-3</c:v>
                </c:pt>
                <c:pt idx="64198">
                  <c:v>1.2839600000010792E-3</c:v>
                </c:pt>
                <c:pt idx="64199">
                  <c:v>1.2839800000010793E-3</c:v>
                </c:pt>
                <c:pt idx="64200">
                  <c:v>1.2840000000010794E-3</c:v>
                </c:pt>
                <c:pt idx="64201">
                  <c:v>1.2840200000010795E-3</c:v>
                </c:pt>
                <c:pt idx="64202">
                  <c:v>1.2840400000010796E-3</c:v>
                </c:pt>
                <c:pt idx="64203">
                  <c:v>1.2840600000010797E-3</c:v>
                </c:pt>
                <c:pt idx="64204">
                  <c:v>1.2840800000010798E-3</c:v>
                </c:pt>
                <c:pt idx="64205">
                  <c:v>1.2841000000010799E-3</c:v>
                </c:pt>
                <c:pt idx="64206">
                  <c:v>1.28412000000108E-3</c:v>
                </c:pt>
                <c:pt idx="64207">
                  <c:v>1.2841400000010801E-3</c:v>
                </c:pt>
                <c:pt idx="64208">
                  <c:v>1.2841600000010802E-3</c:v>
                </c:pt>
                <c:pt idx="64209">
                  <c:v>1.2841800000010803E-3</c:v>
                </c:pt>
                <c:pt idx="64210">
                  <c:v>1.2842000000010804E-3</c:v>
                </c:pt>
                <c:pt idx="64211">
                  <c:v>1.2842200000010805E-3</c:v>
                </c:pt>
                <c:pt idx="64212">
                  <c:v>1.2842400000010806E-3</c:v>
                </c:pt>
                <c:pt idx="64213">
                  <c:v>1.2842600000010807E-3</c:v>
                </c:pt>
                <c:pt idx="64214">
                  <c:v>1.2842800000010808E-3</c:v>
                </c:pt>
                <c:pt idx="64215">
                  <c:v>1.2843000000010809E-3</c:v>
                </c:pt>
                <c:pt idx="64216">
                  <c:v>1.284320000001081E-3</c:v>
                </c:pt>
                <c:pt idx="64217">
                  <c:v>1.2843400000010811E-3</c:v>
                </c:pt>
                <c:pt idx="64218">
                  <c:v>1.2843600000010812E-3</c:v>
                </c:pt>
                <c:pt idx="64219">
                  <c:v>1.2843800000010813E-3</c:v>
                </c:pt>
                <c:pt idx="64220">
                  <c:v>1.2844000000010814E-3</c:v>
                </c:pt>
                <c:pt idx="64221">
                  <c:v>1.2844200000010815E-3</c:v>
                </c:pt>
                <c:pt idx="64222">
                  <c:v>1.2844400000010816E-3</c:v>
                </c:pt>
                <c:pt idx="64223">
                  <c:v>1.2844600000010817E-3</c:v>
                </c:pt>
                <c:pt idx="64224">
                  <c:v>1.2844800000010818E-3</c:v>
                </c:pt>
                <c:pt idx="64225">
                  <c:v>1.2845000000010819E-3</c:v>
                </c:pt>
                <c:pt idx="64226">
                  <c:v>1.284520000001082E-3</c:v>
                </c:pt>
                <c:pt idx="64227">
                  <c:v>1.2845400000010821E-3</c:v>
                </c:pt>
                <c:pt idx="64228">
                  <c:v>1.2845600000010822E-3</c:v>
                </c:pt>
                <c:pt idx="64229">
                  <c:v>1.2845800000010823E-3</c:v>
                </c:pt>
                <c:pt idx="64230">
                  <c:v>1.2846000000010824E-3</c:v>
                </c:pt>
                <c:pt idx="64231">
                  <c:v>1.2846200000010825E-3</c:v>
                </c:pt>
                <c:pt idx="64232">
                  <c:v>1.2846400000010826E-3</c:v>
                </c:pt>
                <c:pt idx="64233">
                  <c:v>1.2846600000010827E-3</c:v>
                </c:pt>
                <c:pt idx="64234">
                  <c:v>1.2846800000010828E-3</c:v>
                </c:pt>
                <c:pt idx="64235">
                  <c:v>1.2847000000010828E-3</c:v>
                </c:pt>
                <c:pt idx="64236">
                  <c:v>1.2847200000010829E-3</c:v>
                </c:pt>
                <c:pt idx="64237">
                  <c:v>1.284740000001083E-3</c:v>
                </c:pt>
                <c:pt idx="64238">
                  <c:v>1.2847600000010831E-3</c:v>
                </c:pt>
                <c:pt idx="64239">
                  <c:v>1.2847800000010832E-3</c:v>
                </c:pt>
                <c:pt idx="64240">
                  <c:v>1.2848000000010833E-3</c:v>
                </c:pt>
                <c:pt idx="64241">
                  <c:v>1.2848200000010834E-3</c:v>
                </c:pt>
                <c:pt idx="64242">
                  <c:v>1.2848400000010835E-3</c:v>
                </c:pt>
                <c:pt idx="64243">
                  <c:v>1.2848600000010836E-3</c:v>
                </c:pt>
                <c:pt idx="64244">
                  <c:v>1.2848800000010837E-3</c:v>
                </c:pt>
                <c:pt idx="64245">
                  <c:v>1.2849000000010838E-3</c:v>
                </c:pt>
                <c:pt idx="64246">
                  <c:v>1.2849200000010839E-3</c:v>
                </c:pt>
                <c:pt idx="64247">
                  <c:v>1.284940000001084E-3</c:v>
                </c:pt>
                <c:pt idx="64248">
                  <c:v>1.2849600000010841E-3</c:v>
                </c:pt>
                <c:pt idx="64249">
                  <c:v>1.2849800000010842E-3</c:v>
                </c:pt>
                <c:pt idx="64250">
                  <c:v>1.2850000000010843E-3</c:v>
                </c:pt>
                <c:pt idx="64251">
                  <c:v>1.2850200000010844E-3</c:v>
                </c:pt>
                <c:pt idx="64252">
                  <c:v>1.2850400000010845E-3</c:v>
                </c:pt>
                <c:pt idx="64253">
                  <c:v>1.2850600000010846E-3</c:v>
                </c:pt>
                <c:pt idx="64254">
                  <c:v>1.2850800000010847E-3</c:v>
                </c:pt>
                <c:pt idx="64255">
                  <c:v>1.2851000000010848E-3</c:v>
                </c:pt>
                <c:pt idx="64256">
                  <c:v>1.2851200000010849E-3</c:v>
                </c:pt>
                <c:pt idx="64257">
                  <c:v>1.285140000001085E-3</c:v>
                </c:pt>
                <c:pt idx="64258">
                  <c:v>1.2851600000010851E-3</c:v>
                </c:pt>
                <c:pt idx="64259">
                  <c:v>1.2851800000010852E-3</c:v>
                </c:pt>
                <c:pt idx="64260">
                  <c:v>1.2852000000010853E-3</c:v>
                </c:pt>
                <c:pt idx="64261">
                  <c:v>1.2852200000010854E-3</c:v>
                </c:pt>
                <c:pt idx="64262">
                  <c:v>1.2852400000010855E-3</c:v>
                </c:pt>
                <c:pt idx="64263">
                  <c:v>1.2852600000010856E-3</c:v>
                </c:pt>
                <c:pt idx="64264">
                  <c:v>1.2852800000010857E-3</c:v>
                </c:pt>
                <c:pt idx="64265">
                  <c:v>1.2853000000010858E-3</c:v>
                </c:pt>
                <c:pt idx="64266">
                  <c:v>1.2853200000010859E-3</c:v>
                </c:pt>
                <c:pt idx="64267">
                  <c:v>1.285340000001086E-3</c:v>
                </c:pt>
                <c:pt idx="64268">
                  <c:v>1.2853600000010861E-3</c:v>
                </c:pt>
                <c:pt idx="64269">
                  <c:v>1.2853800000010862E-3</c:v>
                </c:pt>
                <c:pt idx="64270">
                  <c:v>1.2854000000010863E-3</c:v>
                </c:pt>
                <c:pt idx="64271">
                  <c:v>1.2854200000010864E-3</c:v>
                </c:pt>
                <c:pt idx="64272">
                  <c:v>1.2854400000010865E-3</c:v>
                </c:pt>
                <c:pt idx="64273">
                  <c:v>1.2854600000010866E-3</c:v>
                </c:pt>
                <c:pt idx="64274">
                  <c:v>1.2854800000010867E-3</c:v>
                </c:pt>
                <c:pt idx="64275">
                  <c:v>1.2855000000010868E-3</c:v>
                </c:pt>
                <c:pt idx="64276">
                  <c:v>1.2855200000010869E-3</c:v>
                </c:pt>
                <c:pt idx="64277">
                  <c:v>1.285540000001087E-3</c:v>
                </c:pt>
                <c:pt idx="64278">
                  <c:v>1.2855600000010871E-3</c:v>
                </c:pt>
                <c:pt idx="64279">
                  <c:v>1.2855800000010872E-3</c:v>
                </c:pt>
                <c:pt idx="64280">
                  <c:v>1.2856000000010873E-3</c:v>
                </c:pt>
                <c:pt idx="64281">
                  <c:v>1.2856200000010874E-3</c:v>
                </c:pt>
                <c:pt idx="64282">
                  <c:v>1.2856400000010875E-3</c:v>
                </c:pt>
                <c:pt idx="64283">
                  <c:v>1.2856600000010876E-3</c:v>
                </c:pt>
                <c:pt idx="64284">
                  <c:v>1.2856800000010877E-3</c:v>
                </c:pt>
                <c:pt idx="64285">
                  <c:v>1.2857000000010878E-3</c:v>
                </c:pt>
                <c:pt idx="64286">
                  <c:v>1.2857200000010879E-3</c:v>
                </c:pt>
                <c:pt idx="64287">
                  <c:v>1.2857400000010879E-3</c:v>
                </c:pt>
                <c:pt idx="64288">
                  <c:v>1.285760000001088E-3</c:v>
                </c:pt>
                <c:pt idx="64289">
                  <c:v>1.2857800000010881E-3</c:v>
                </c:pt>
                <c:pt idx="64290">
                  <c:v>1.2858000000010882E-3</c:v>
                </c:pt>
                <c:pt idx="64291">
                  <c:v>1.2858200000010883E-3</c:v>
                </c:pt>
                <c:pt idx="64292">
                  <c:v>1.2858400000010884E-3</c:v>
                </c:pt>
                <c:pt idx="64293">
                  <c:v>1.2858600000010885E-3</c:v>
                </c:pt>
                <c:pt idx="64294">
                  <c:v>1.2858800000010886E-3</c:v>
                </c:pt>
                <c:pt idx="64295">
                  <c:v>1.2859000000010887E-3</c:v>
                </c:pt>
                <c:pt idx="64296">
                  <c:v>1.2859200000010888E-3</c:v>
                </c:pt>
                <c:pt idx="64297">
                  <c:v>1.2859400000010889E-3</c:v>
                </c:pt>
                <c:pt idx="64298">
                  <c:v>1.285960000001089E-3</c:v>
                </c:pt>
                <c:pt idx="64299">
                  <c:v>1.2859800000010891E-3</c:v>
                </c:pt>
                <c:pt idx="64300">
                  <c:v>1.2860000000010892E-3</c:v>
                </c:pt>
                <c:pt idx="64301">
                  <c:v>1.2860200000010893E-3</c:v>
                </c:pt>
                <c:pt idx="64302">
                  <c:v>1.2860400000010894E-3</c:v>
                </c:pt>
                <c:pt idx="64303">
                  <c:v>1.2860600000010895E-3</c:v>
                </c:pt>
                <c:pt idx="64304">
                  <c:v>1.2860800000010896E-3</c:v>
                </c:pt>
                <c:pt idx="64305">
                  <c:v>1.2861000000010897E-3</c:v>
                </c:pt>
                <c:pt idx="64306">
                  <c:v>1.2861200000010898E-3</c:v>
                </c:pt>
                <c:pt idx="64307">
                  <c:v>1.2861400000010899E-3</c:v>
                </c:pt>
                <c:pt idx="64308">
                  <c:v>1.28616000000109E-3</c:v>
                </c:pt>
                <c:pt idx="64309">
                  <c:v>1.2861800000010901E-3</c:v>
                </c:pt>
                <c:pt idx="64310">
                  <c:v>1.2862000000010902E-3</c:v>
                </c:pt>
                <c:pt idx="64311">
                  <c:v>1.2862200000010903E-3</c:v>
                </c:pt>
                <c:pt idx="64312">
                  <c:v>1.2862400000010904E-3</c:v>
                </c:pt>
                <c:pt idx="64313">
                  <c:v>1.2862600000010905E-3</c:v>
                </c:pt>
                <c:pt idx="64314">
                  <c:v>1.2862800000010906E-3</c:v>
                </c:pt>
                <c:pt idx="64315">
                  <c:v>1.2863000000010907E-3</c:v>
                </c:pt>
                <c:pt idx="64316">
                  <c:v>1.2863200000010908E-3</c:v>
                </c:pt>
                <c:pt idx="64317">
                  <c:v>1.2863400000010909E-3</c:v>
                </c:pt>
                <c:pt idx="64318">
                  <c:v>1.286360000001091E-3</c:v>
                </c:pt>
                <c:pt idx="64319">
                  <c:v>1.2863800000010911E-3</c:v>
                </c:pt>
                <c:pt idx="64320">
                  <c:v>1.2864000000010912E-3</c:v>
                </c:pt>
                <c:pt idx="64321">
                  <c:v>1.2864200000010913E-3</c:v>
                </c:pt>
                <c:pt idx="64322">
                  <c:v>1.2864400000010914E-3</c:v>
                </c:pt>
                <c:pt idx="64323">
                  <c:v>1.2864600000010915E-3</c:v>
                </c:pt>
                <c:pt idx="64324">
                  <c:v>1.2864800000010916E-3</c:v>
                </c:pt>
                <c:pt idx="64325">
                  <c:v>1.2865000000010917E-3</c:v>
                </c:pt>
                <c:pt idx="64326">
                  <c:v>1.2865200000010918E-3</c:v>
                </c:pt>
                <c:pt idx="64327">
                  <c:v>1.2865400000010919E-3</c:v>
                </c:pt>
                <c:pt idx="64328">
                  <c:v>1.286560000001092E-3</c:v>
                </c:pt>
                <c:pt idx="64329">
                  <c:v>1.2865800000010921E-3</c:v>
                </c:pt>
                <c:pt idx="64330">
                  <c:v>1.2866000000010922E-3</c:v>
                </c:pt>
                <c:pt idx="64331">
                  <c:v>1.2866200000010923E-3</c:v>
                </c:pt>
                <c:pt idx="64332">
                  <c:v>1.2866400000010924E-3</c:v>
                </c:pt>
                <c:pt idx="64333">
                  <c:v>1.2866600000010925E-3</c:v>
                </c:pt>
                <c:pt idx="64334">
                  <c:v>1.2866800000010926E-3</c:v>
                </c:pt>
                <c:pt idx="64335">
                  <c:v>1.2867000000010927E-3</c:v>
                </c:pt>
                <c:pt idx="64336">
                  <c:v>1.2867200000010928E-3</c:v>
                </c:pt>
                <c:pt idx="64337">
                  <c:v>1.2867400000010929E-3</c:v>
                </c:pt>
                <c:pt idx="64338">
                  <c:v>1.2867600000010929E-3</c:v>
                </c:pt>
                <c:pt idx="64339">
                  <c:v>1.286780000001093E-3</c:v>
                </c:pt>
                <c:pt idx="64340">
                  <c:v>1.2868000000010931E-3</c:v>
                </c:pt>
                <c:pt idx="64341">
                  <c:v>1.2868200000010932E-3</c:v>
                </c:pt>
                <c:pt idx="64342">
                  <c:v>1.2868400000010933E-3</c:v>
                </c:pt>
                <c:pt idx="64343">
                  <c:v>1.2868600000010934E-3</c:v>
                </c:pt>
                <c:pt idx="64344">
                  <c:v>1.2868800000010935E-3</c:v>
                </c:pt>
                <c:pt idx="64345">
                  <c:v>1.2869000000010936E-3</c:v>
                </c:pt>
                <c:pt idx="64346">
                  <c:v>1.2869200000010937E-3</c:v>
                </c:pt>
                <c:pt idx="64347">
                  <c:v>1.2869400000010938E-3</c:v>
                </c:pt>
                <c:pt idx="64348">
                  <c:v>1.2869600000010939E-3</c:v>
                </c:pt>
                <c:pt idx="64349">
                  <c:v>1.286980000001094E-3</c:v>
                </c:pt>
                <c:pt idx="64350">
                  <c:v>1.2870000000010941E-3</c:v>
                </c:pt>
                <c:pt idx="64351">
                  <c:v>1.2870200000010942E-3</c:v>
                </c:pt>
                <c:pt idx="64352">
                  <c:v>1.2870400000010943E-3</c:v>
                </c:pt>
                <c:pt idx="64353">
                  <c:v>1.2870600000010944E-3</c:v>
                </c:pt>
                <c:pt idx="64354">
                  <c:v>1.2870800000010945E-3</c:v>
                </c:pt>
                <c:pt idx="64355">
                  <c:v>1.2871000000010946E-3</c:v>
                </c:pt>
                <c:pt idx="64356">
                  <c:v>1.2871200000010947E-3</c:v>
                </c:pt>
                <c:pt idx="64357">
                  <c:v>1.2871400000010948E-3</c:v>
                </c:pt>
                <c:pt idx="64358">
                  <c:v>1.2871600000010949E-3</c:v>
                </c:pt>
                <c:pt idx="64359">
                  <c:v>1.287180000001095E-3</c:v>
                </c:pt>
                <c:pt idx="64360">
                  <c:v>1.2872000000010951E-3</c:v>
                </c:pt>
                <c:pt idx="64361">
                  <c:v>1.2872200000010952E-3</c:v>
                </c:pt>
                <c:pt idx="64362">
                  <c:v>1.2872400000010953E-3</c:v>
                </c:pt>
                <c:pt idx="64363">
                  <c:v>1.2872600000010954E-3</c:v>
                </c:pt>
                <c:pt idx="64364">
                  <c:v>1.2872800000010955E-3</c:v>
                </c:pt>
                <c:pt idx="64365">
                  <c:v>1.2873000000010956E-3</c:v>
                </c:pt>
                <c:pt idx="64366">
                  <c:v>1.2873200000010957E-3</c:v>
                </c:pt>
                <c:pt idx="64367">
                  <c:v>1.2873400000010958E-3</c:v>
                </c:pt>
                <c:pt idx="64368">
                  <c:v>1.2873600000010959E-3</c:v>
                </c:pt>
                <c:pt idx="64369">
                  <c:v>1.287380000001096E-3</c:v>
                </c:pt>
                <c:pt idx="64370">
                  <c:v>1.2874000000010961E-3</c:v>
                </c:pt>
                <c:pt idx="64371">
                  <c:v>1.2874200000010962E-3</c:v>
                </c:pt>
                <c:pt idx="64372">
                  <c:v>1.2874400000010963E-3</c:v>
                </c:pt>
                <c:pt idx="64373">
                  <c:v>1.2874600000010964E-3</c:v>
                </c:pt>
                <c:pt idx="64374">
                  <c:v>1.2874800000010965E-3</c:v>
                </c:pt>
                <c:pt idx="64375">
                  <c:v>1.2875000000010966E-3</c:v>
                </c:pt>
                <c:pt idx="64376">
                  <c:v>1.2875200000010967E-3</c:v>
                </c:pt>
                <c:pt idx="64377">
                  <c:v>1.2875400000010968E-3</c:v>
                </c:pt>
                <c:pt idx="64378">
                  <c:v>1.2875600000010969E-3</c:v>
                </c:pt>
                <c:pt idx="64379">
                  <c:v>1.287580000001097E-3</c:v>
                </c:pt>
                <c:pt idx="64380">
                  <c:v>1.2876000000010971E-3</c:v>
                </c:pt>
                <c:pt idx="64381">
                  <c:v>1.2876200000010972E-3</c:v>
                </c:pt>
                <c:pt idx="64382">
                  <c:v>1.2876400000010973E-3</c:v>
                </c:pt>
                <c:pt idx="64383">
                  <c:v>1.2876600000010974E-3</c:v>
                </c:pt>
                <c:pt idx="64384">
                  <c:v>1.2876800000010975E-3</c:v>
                </c:pt>
                <c:pt idx="64385">
                  <c:v>1.2877000000010976E-3</c:v>
                </c:pt>
                <c:pt idx="64386">
                  <c:v>1.2877200000010977E-3</c:v>
                </c:pt>
                <c:pt idx="64387">
                  <c:v>1.2877400000010978E-3</c:v>
                </c:pt>
                <c:pt idx="64388">
                  <c:v>1.2877600000010979E-3</c:v>
                </c:pt>
                <c:pt idx="64389">
                  <c:v>1.287780000001098E-3</c:v>
                </c:pt>
                <c:pt idx="64390">
                  <c:v>1.287800000001098E-3</c:v>
                </c:pt>
                <c:pt idx="64391">
                  <c:v>1.2878200000010981E-3</c:v>
                </c:pt>
                <c:pt idx="64392">
                  <c:v>1.2878400000010982E-3</c:v>
                </c:pt>
                <c:pt idx="64393">
                  <c:v>1.2878600000010983E-3</c:v>
                </c:pt>
                <c:pt idx="64394">
                  <c:v>1.2878800000010984E-3</c:v>
                </c:pt>
                <c:pt idx="64395">
                  <c:v>1.2879000000010985E-3</c:v>
                </c:pt>
                <c:pt idx="64396">
                  <c:v>1.2879200000010986E-3</c:v>
                </c:pt>
                <c:pt idx="64397">
                  <c:v>1.2879400000010987E-3</c:v>
                </c:pt>
                <c:pt idx="64398">
                  <c:v>1.2879600000010988E-3</c:v>
                </c:pt>
                <c:pt idx="64399">
                  <c:v>1.2879800000010989E-3</c:v>
                </c:pt>
                <c:pt idx="64400">
                  <c:v>1.288000000001099E-3</c:v>
                </c:pt>
                <c:pt idx="64401">
                  <c:v>1.2880200000010991E-3</c:v>
                </c:pt>
                <c:pt idx="64402">
                  <c:v>1.2880400000010992E-3</c:v>
                </c:pt>
                <c:pt idx="64403">
                  <c:v>1.2880600000010993E-3</c:v>
                </c:pt>
                <c:pt idx="64404">
                  <c:v>1.2880800000010994E-3</c:v>
                </c:pt>
                <c:pt idx="64405">
                  <c:v>1.2881000000010995E-3</c:v>
                </c:pt>
                <c:pt idx="64406">
                  <c:v>1.2881200000010996E-3</c:v>
                </c:pt>
                <c:pt idx="64407">
                  <c:v>1.2881400000010997E-3</c:v>
                </c:pt>
                <c:pt idx="64408">
                  <c:v>1.2881600000010998E-3</c:v>
                </c:pt>
                <c:pt idx="64409">
                  <c:v>1.2881800000010999E-3</c:v>
                </c:pt>
                <c:pt idx="64410">
                  <c:v>1.2882000000011E-3</c:v>
                </c:pt>
                <c:pt idx="64411">
                  <c:v>1.2882200000011001E-3</c:v>
                </c:pt>
                <c:pt idx="64412">
                  <c:v>1.2882400000011002E-3</c:v>
                </c:pt>
                <c:pt idx="64413">
                  <c:v>1.2882600000011003E-3</c:v>
                </c:pt>
                <c:pt idx="64414">
                  <c:v>1.2882800000011004E-3</c:v>
                </c:pt>
                <c:pt idx="64415">
                  <c:v>1.2883000000011005E-3</c:v>
                </c:pt>
                <c:pt idx="64416">
                  <c:v>1.2883200000011006E-3</c:v>
                </c:pt>
                <c:pt idx="64417">
                  <c:v>1.2883400000011007E-3</c:v>
                </c:pt>
                <c:pt idx="64418">
                  <c:v>1.2883600000011008E-3</c:v>
                </c:pt>
                <c:pt idx="64419">
                  <c:v>1.2883800000011009E-3</c:v>
                </c:pt>
                <c:pt idx="64420">
                  <c:v>1.288400000001101E-3</c:v>
                </c:pt>
                <c:pt idx="64421">
                  <c:v>1.2884200000011011E-3</c:v>
                </c:pt>
                <c:pt idx="64422">
                  <c:v>1.2884400000011012E-3</c:v>
                </c:pt>
                <c:pt idx="64423">
                  <c:v>1.2884600000011013E-3</c:v>
                </c:pt>
                <c:pt idx="64424">
                  <c:v>1.2884800000011014E-3</c:v>
                </c:pt>
                <c:pt idx="64425">
                  <c:v>1.2885000000011015E-3</c:v>
                </c:pt>
                <c:pt idx="64426">
                  <c:v>1.2885200000011016E-3</c:v>
                </c:pt>
                <c:pt idx="64427">
                  <c:v>1.2885400000011017E-3</c:v>
                </c:pt>
                <c:pt idx="64428">
                  <c:v>1.2885600000011018E-3</c:v>
                </c:pt>
                <c:pt idx="64429">
                  <c:v>1.2885800000011019E-3</c:v>
                </c:pt>
                <c:pt idx="64430">
                  <c:v>1.288600000001102E-3</c:v>
                </c:pt>
                <c:pt idx="64431">
                  <c:v>1.2886200000011021E-3</c:v>
                </c:pt>
                <c:pt idx="64432">
                  <c:v>1.2886400000011022E-3</c:v>
                </c:pt>
                <c:pt idx="64433">
                  <c:v>1.2886600000011023E-3</c:v>
                </c:pt>
                <c:pt idx="64434">
                  <c:v>1.2886800000011024E-3</c:v>
                </c:pt>
                <c:pt idx="64435">
                  <c:v>1.2887000000011025E-3</c:v>
                </c:pt>
                <c:pt idx="64436">
                  <c:v>1.2887200000011026E-3</c:v>
                </c:pt>
                <c:pt idx="64437">
                  <c:v>1.2887400000011027E-3</c:v>
                </c:pt>
                <c:pt idx="64438">
                  <c:v>1.2887600000011028E-3</c:v>
                </c:pt>
                <c:pt idx="64439">
                  <c:v>1.2887800000011029E-3</c:v>
                </c:pt>
                <c:pt idx="64440">
                  <c:v>1.288800000001103E-3</c:v>
                </c:pt>
                <c:pt idx="64441">
                  <c:v>1.2888200000011031E-3</c:v>
                </c:pt>
                <c:pt idx="64442">
                  <c:v>1.2888400000011031E-3</c:v>
                </c:pt>
                <c:pt idx="64443">
                  <c:v>1.2888600000011032E-3</c:v>
                </c:pt>
                <c:pt idx="64444">
                  <c:v>1.2888800000011033E-3</c:v>
                </c:pt>
                <c:pt idx="64445">
                  <c:v>1.2889000000011034E-3</c:v>
                </c:pt>
                <c:pt idx="64446">
                  <c:v>1.2889200000011035E-3</c:v>
                </c:pt>
                <c:pt idx="64447">
                  <c:v>1.2889400000011036E-3</c:v>
                </c:pt>
                <c:pt idx="64448">
                  <c:v>1.2889600000011037E-3</c:v>
                </c:pt>
                <c:pt idx="64449">
                  <c:v>1.2889800000011038E-3</c:v>
                </c:pt>
                <c:pt idx="64450">
                  <c:v>1.2890000000011039E-3</c:v>
                </c:pt>
                <c:pt idx="64451">
                  <c:v>1.289020000001104E-3</c:v>
                </c:pt>
                <c:pt idx="64452">
                  <c:v>1.2890400000011041E-3</c:v>
                </c:pt>
                <c:pt idx="64453">
                  <c:v>1.2890600000011042E-3</c:v>
                </c:pt>
                <c:pt idx="64454">
                  <c:v>1.2890800000011043E-3</c:v>
                </c:pt>
                <c:pt idx="64455">
                  <c:v>1.2891000000011044E-3</c:v>
                </c:pt>
                <c:pt idx="64456">
                  <c:v>1.2891200000011045E-3</c:v>
                </c:pt>
                <c:pt idx="64457">
                  <c:v>1.2891400000011046E-3</c:v>
                </c:pt>
                <c:pt idx="64458">
                  <c:v>1.2891600000011047E-3</c:v>
                </c:pt>
                <c:pt idx="64459">
                  <c:v>1.2891800000011048E-3</c:v>
                </c:pt>
                <c:pt idx="64460">
                  <c:v>1.2892000000011049E-3</c:v>
                </c:pt>
                <c:pt idx="64461">
                  <c:v>1.289220000001105E-3</c:v>
                </c:pt>
                <c:pt idx="64462">
                  <c:v>1.2892400000011051E-3</c:v>
                </c:pt>
                <c:pt idx="64463">
                  <c:v>1.2892600000011052E-3</c:v>
                </c:pt>
                <c:pt idx="64464">
                  <c:v>1.2892800000011053E-3</c:v>
                </c:pt>
                <c:pt idx="64465">
                  <c:v>1.2893000000011054E-3</c:v>
                </c:pt>
                <c:pt idx="64466">
                  <c:v>1.2893200000011055E-3</c:v>
                </c:pt>
                <c:pt idx="64467">
                  <c:v>1.2893400000011056E-3</c:v>
                </c:pt>
                <c:pt idx="64468">
                  <c:v>1.2893600000011057E-3</c:v>
                </c:pt>
                <c:pt idx="64469">
                  <c:v>1.2893800000011058E-3</c:v>
                </c:pt>
                <c:pt idx="64470">
                  <c:v>1.2894000000011059E-3</c:v>
                </c:pt>
                <c:pt idx="64471">
                  <c:v>1.289420000001106E-3</c:v>
                </c:pt>
                <c:pt idx="64472">
                  <c:v>1.2894400000011061E-3</c:v>
                </c:pt>
                <c:pt idx="64473">
                  <c:v>1.2894600000011062E-3</c:v>
                </c:pt>
                <c:pt idx="64474">
                  <c:v>1.2894800000011063E-3</c:v>
                </c:pt>
                <c:pt idx="64475">
                  <c:v>1.2895000000011064E-3</c:v>
                </c:pt>
                <c:pt idx="64476">
                  <c:v>1.2895200000011065E-3</c:v>
                </c:pt>
                <c:pt idx="64477">
                  <c:v>1.2895400000011066E-3</c:v>
                </c:pt>
                <c:pt idx="64478">
                  <c:v>1.2895600000011067E-3</c:v>
                </c:pt>
                <c:pt idx="64479">
                  <c:v>1.2895800000011068E-3</c:v>
                </c:pt>
                <c:pt idx="64480">
                  <c:v>1.2896000000011069E-3</c:v>
                </c:pt>
                <c:pt idx="64481">
                  <c:v>1.289620000001107E-3</c:v>
                </c:pt>
                <c:pt idx="64482">
                  <c:v>1.2896400000011071E-3</c:v>
                </c:pt>
                <c:pt idx="64483">
                  <c:v>1.2896600000011072E-3</c:v>
                </c:pt>
                <c:pt idx="64484">
                  <c:v>1.2896800000011073E-3</c:v>
                </c:pt>
                <c:pt idx="64485">
                  <c:v>1.2897000000011074E-3</c:v>
                </c:pt>
                <c:pt idx="64486">
                  <c:v>1.2897200000011075E-3</c:v>
                </c:pt>
                <c:pt idx="64487">
                  <c:v>1.2897400000011076E-3</c:v>
                </c:pt>
                <c:pt idx="64488">
                  <c:v>1.2897600000011077E-3</c:v>
                </c:pt>
                <c:pt idx="64489">
                  <c:v>1.2897800000011078E-3</c:v>
                </c:pt>
                <c:pt idx="64490">
                  <c:v>1.2898000000011079E-3</c:v>
                </c:pt>
                <c:pt idx="64491">
                  <c:v>1.289820000001108E-3</c:v>
                </c:pt>
                <c:pt idx="64492">
                  <c:v>1.2898400000011081E-3</c:v>
                </c:pt>
                <c:pt idx="64493">
                  <c:v>1.2898600000011081E-3</c:v>
                </c:pt>
                <c:pt idx="64494">
                  <c:v>1.2898800000011082E-3</c:v>
                </c:pt>
                <c:pt idx="64495">
                  <c:v>1.2899000000011083E-3</c:v>
                </c:pt>
                <c:pt idx="64496">
                  <c:v>1.2899200000011084E-3</c:v>
                </c:pt>
                <c:pt idx="64497">
                  <c:v>1.2899400000011085E-3</c:v>
                </c:pt>
                <c:pt idx="64498">
                  <c:v>1.2899600000011086E-3</c:v>
                </c:pt>
                <c:pt idx="64499">
                  <c:v>1.2899800000011087E-3</c:v>
                </c:pt>
                <c:pt idx="64500">
                  <c:v>1.2900000000011088E-3</c:v>
                </c:pt>
                <c:pt idx="64501">
                  <c:v>1.2900200000011089E-3</c:v>
                </c:pt>
                <c:pt idx="64502">
                  <c:v>1.290040000001109E-3</c:v>
                </c:pt>
                <c:pt idx="64503">
                  <c:v>1.2900600000011091E-3</c:v>
                </c:pt>
                <c:pt idx="64504">
                  <c:v>1.2900800000011092E-3</c:v>
                </c:pt>
                <c:pt idx="64505">
                  <c:v>1.2901000000011093E-3</c:v>
                </c:pt>
                <c:pt idx="64506">
                  <c:v>1.2901200000011094E-3</c:v>
                </c:pt>
                <c:pt idx="64507">
                  <c:v>1.2901400000011095E-3</c:v>
                </c:pt>
                <c:pt idx="64508">
                  <c:v>1.2901600000011096E-3</c:v>
                </c:pt>
                <c:pt idx="64509">
                  <c:v>1.2901800000011097E-3</c:v>
                </c:pt>
                <c:pt idx="64510">
                  <c:v>1.2902000000011098E-3</c:v>
                </c:pt>
                <c:pt idx="64511">
                  <c:v>1.2902200000011099E-3</c:v>
                </c:pt>
                <c:pt idx="64512">
                  <c:v>1.29024000000111E-3</c:v>
                </c:pt>
                <c:pt idx="64513">
                  <c:v>1.2902600000011101E-3</c:v>
                </c:pt>
                <c:pt idx="64514">
                  <c:v>1.2902800000011102E-3</c:v>
                </c:pt>
                <c:pt idx="64515">
                  <c:v>1.2903000000011103E-3</c:v>
                </c:pt>
                <c:pt idx="64516">
                  <c:v>1.2903200000011104E-3</c:v>
                </c:pt>
                <c:pt idx="64517">
                  <c:v>1.2903400000011105E-3</c:v>
                </c:pt>
                <c:pt idx="64518">
                  <c:v>1.2903600000011106E-3</c:v>
                </c:pt>
                <c:pt idx="64519">
                  <c:v>1.2903800000011107E-3</c:v>
                </c:pt>
                <c:pt idx="64520">
                  <c:v>1.2904000000011108E-3</c:v>
                </c:pt>
                <c:pt idx="64521">
                  <c:v>1.2904200000011109E-3</c:v>
                </c:pt>
                <c:pt idx="64522">
                  <c:v>1.290440000001111E-3</c:v>
                </c:pt>
                <c:pt idx="64523">
                  <c:v>1.2904600000011111E-3</c:v>
                </c:pt>
                <c:pt idx="64524">
                  <c:v>1.2904800000011112E-3</c:v>
                </c:pt>
                <c:pt idx="64525">
                  <c:v>1.2905000000011113E-3</c:v>
                </c:pt>
                <c:pt idx="64526">
                  <c:v>1.2905200000011114E-3</c:v>
                </c:pt>
                <c:pt idx="64527">
                  <c:v>1.2905400000011115E-3</c:v>
                </c:pt>
                <c:pt idx="64528">
                  <c:v>1.2905600000011116E-3</c:v>
                </c:pt>
                <c:pt idx="64529">
                  <c:v>1.2905800000011117E-3</c:v>
                </c:pt>
                <c:pt idx="64530">
                  <c:v>1.2906000000011118E-3</c:v>
                </c:pt>
                <c:pt idx="64531">
                  <c:v>1.2906200000011119E-3</c:v>
                </c:pt>
                <c:pt idx="64532">
                  <c:v>1.290640000001112E-3</c:v>
                </c:pt>
                <c:pt idx="64533">
                  <c:v>1.2906600000011121E-3</c:v>
                </c:pt>
                <c:pt idx="64534">
                  <c:v>1.2906800000011122E-3</c:v>
                </c:pt>
                <c:pt idx="64535">
                  <c:v>1.2907000000011123E-3</c:v>
                </c:pt>
                <c:pt idx="64536">
                  <c:v>1.2907200000011124E-3</c:v>
                </c:pt>
                <c:pt idx="64537">
                  <c:v>1.2907400000011125E-3</c:v>
                </c:pt>
                <c:pt idx="64538">
                  <c:v>1.2907600000011126E-3</c:v>
                </c:pt>
                <c:pt idx="64539">
                  <c:v>1.2907800000011127E-3</c:v>
                </c:pt>
                <c:pt idx="64540">
                  <c:v>1.2908000000011128E-3</c:v>
                </c:pt>
                <c:pt idx="64541">
                  <c:v>1.2908200000011129E-3</c:v>
                </c:pt>
                <c:pt idx="64542">
                  <c:v>1.290840000001113E-3</c:v>
                </c:pt>
                <c:pt idx="64543">
                  <c:v>1.2908600000011131E-3</c:v>
                </c:pt>
                <c:pt idx="64544">
                  <c:v>1.2908800000011132E-3</c:v>
                </c:pt>
                <c:pt idx="64545">
                  <c:v>1.2909000000011132E-3</c:v>
                </c:pt>
                <c:pt idx="64546">
                  <c:v>1.2909200000011133E-3</c:v>
                </c:pt>
                <c:pt idx="64547">
                  <c:v>1.2909400000011134E-3</c:v>
                </c:pt>
                <c:pt idx="64548">
                  <c:v>1.2909600000011135E-3</c:v>
                </c:pt>
                <c:pt idx="64549">
                  <c:v>1.2909800000011136E-3</c:v>
                </c:pt>
                <c:pt idx="64550">
                  <c:v>1.2910000000011137E-3</c:v>
                </c:pt>
                <c:pt idx="64551">
                  <c:v>1.2910200000011138E-3</c:v>
                </c:pt>
                <c:pt idx="64552">
                  <c:v>1.2910400000011139E-3</c:v>
                </c:pt>
                <c:pt idx="64553">
                  <c:v>1.291060000001114E-3</c:v>
                </c:pt>
                <c:pt idx="64554">
                  <c:v>1.2910800000011141E-3</c:v>
                </c:pt>
                <c:pt idx="64555">
                  <c:v>1.2911000000011142E-3</c:v>
                </c:pt>
                <c:pt idx="64556">
                  <c:v>1.2911200000011143E-3</c:v>
                </c:pt>
                <c:pt idx="64557">
                  <c:v>1.2911400000011144E-3</c:v>
                </c:pt>
                <c:pt idx="64558">
                  <c:v>1.2911600000011145E-3</c:v>
                </c:pt>
                <c:pt idx="64559">
                  <c:v>1.2911800000011146E-3</c:v>
                </c:pt>
                <c:pt idx="64560">
                  <c:v>1.2912000000011147E-3</c:v>
                </c:pt>
                <c:pt idx="64561">
                  <c:v>1.2912200000011148E-3</c:v>
                </c:pt>
                <c:pt idx="64562">
                  <c:v>1.2912400000011149E-3</c:v>
                </c:pt>
                <c:pt idx="64563">
                  <c:v>1.291260000001115E-3</c:v>
                </c:pt>
                <c:pt idx="64564">
                  <c:v>1.2912800000011151E-3</c:v>
                </c:pt>
                <c:pt idx="64565">
                  <c:v>1.2913000000011152E-3</c:v>
                </c:pt>
                <c:pt idx="64566">
                  <c:v>1.2913200000011153E-3</c:v>
                </c:pt>
                <c:pt idx="64567">
                  <c:v>1.2913400000011154E-3</c:v>
                </c:pt>
                <c:pt idx="64568">
                  <c:v>1.2913600000011155E-3</c:v>
                </c:pt>
                <c:pt idx="64569">
                  <c:v>1.2913800000011156E-3</c:v>
                </c:pt>
                <c:pt idx="64570">
                  <c:v>1.2914000000011157E-3</c:v>
                </c:pt>
                <c:pt idx="64571">
                  <c:v>1.2914200000011158E-3</c:v>
                </c:pt>
                <c:pt idx="64572">
                  <c:v>1.2914400000011159E-3</c:v>
                </c:pt>
                <c:pt idx="64573">
                  <c:v>1.291460000001116E-3</c:v>
                </c:pt>
                <c:pt idx="64574">
                  <c:v>1.2914800000011161E-3</c:v>
                </c:pt>
                <c:pt idx="64575">
                  <c:v>1.2915000000011162E-3</c:v>
                </c:pt>
                <c:pt idx="64576">
                  <c:v>1.2915200000011163E-3</c:v>
                </c:pt>
                <c:pt idx="64577">
                  <c:v>1.2915400000011164E-3</c:v>
                </c:pt>
                <c:pt idx="64578">
                  <c:v>1.2915600000011165E-3</c:v>
                </c:pt>
                <c:pt idx="64579">
                  <c:v>1.2915800000011166E-3</c:v>
                </c:pt>
                <c:pt idx="64580">
                  <c:v>1.2916000000011167E-3</c:v>
                </c:pt>
                <c:pt idx="64581">
                  <c:v>1.2916200000011168E-3</c:v>
                </c:pt>
                <c:pt idx="64582">
                  <c:v>1.2916400000011169E-3</c:v>
                </c:pt>
                <c:pt idx="64583">
                  <c:v>1.291660000001117E-3</c:v>
                </c:pt>
                <c:pt idx="64584">
                  <c:v>1.2916800000011171E-3</c:v>
                </c:pt>
                <c:pt idx="64585">
                  <c:v>1.2917000000011172E-3</c:v>
                </c:pt>
                <c:pt idx="64586">
                  <c:v>1.2917200000011173E-3</c:v>
                </c:pt>
                <c:pt idx="64587">
                  <c:v>1.2917400000011174E-3</c:v>
                </c:pt>
                <c:pt idx="64588">
                  <c:v>1.2917600000011175E-3</c:v>
                </c:pt>
                <c:pt idx="64589">
                  <c:v>1.2917800000011176E-3</c:v>
                </c:pt>
                <c:pt idx="64590">
                  <c:v>1.2918000000011177E-3</c:v>
                </c:pt>
                <c:pt idx="64591">
                  <c:v>1.2918200000011178E-3</c:v>
                </c:pt>
                <c:pt idx="64592">
                  <c:v>1.2918400000011179E-3</c:v>
                </c:pt>
                <c:pt idx="64593">
                  <c:v>1.291860000001118E-3</c:v>
                </c:pt>
                <c:pt idx="64594">
                  <c:v>1.2918800000011181E-3</c:v>
                </c:pt>
                <c:pt idx="64595">
                  <c:v>1.2919000000011182E-3</c:v>
                </c:pt>
                <c:pt idx="64596">
                  <c:v>1.2919200000011183E-3</c:v>
                </c:pt>
                <c:pt idx="64597">
                  <c:v>1.2919400000011183E-3</c:v>
                </c:pt>
                <c:pt idx="64598">
                  <c:v>1.2919600000011184E-3</c:v>
                </c:pt>
                <c:pt idx="64599">
                  <c:v>1.2919800000011185E-3</c:v>
                </c:pt>
                <c:pt idx="64600">
                  <c:v>1.2920000000011186E-3</c:v>
                </c:pt>
                <c:pt idx="64601">
                  <c:v>1.2920200000011187E-3</c:v>
                </c:pt>
                <c:pt idx="64602">
                  <c:v>1.2920400000011188E-3</c:v>
                </c:pt>
                <c:pt idx="64603">
                  <c:v>1.2920600000011189E-3</c:v>
                </c:pt>
                <c:pt idx="64604">
                  <c:v>1.292080000001119E-3</c:v>
                </c:pt>
                <c:pt idx="64605">
                  <c:v>1.2921000000011191E-3</c:v>
                </c:pt>
                <c:pt idx="64606">
                  <c:v>1.2921200000011192E-3</c:v>
                </c:pt>
                <c:pt idx="64607">
                  <c:v>1.2921400000011193E-3</c:v>
                </c:pt>
                <c:pt idx="64608">
                  <c:v>1.2921600000011194E-3</c:v>
                </c:pt>
                <c:pt idx="64609">
                  <c:v>1.2921800000011195E-3</c:v>
                </c:pt>
                <c:pt idx="64610">
                  <c:v>1.2922000000011196E-3</c:v>
                </c:pt>
                <c:pt idx="64611">
                  <c:v>1.2922200000011197E-3</c:v>
                </c:pt>
                <c:pt idx="64612">
                  <c:v>1.2922400000011198E-3</c:v>
                </c:pt>
                <c:pt idx="64613">
                  <c:v>1.2922600000011199E-3</c:v>
                </c:pt>
                <c:pt idx="64614">
                  <c:v>1.29228000000112E-3</c:v>
                </c:pt>
                <c:pt idx="64615">
                  <c:v>1.2923000000011201E-3</c:v>
                </c:pt>
                <c:pt idx="64616">
                  <c:v>1.2923200000011202E-3</c:v>
                </c:pt>
                <c:pt idx="64617">
                  <c:v>1.2923400000011203E-3</c:v>
                </c:pt>
                <c:pt idx="64618">
                  <c:v>1.2923600000011204E-3</c:v>
                </c:pt>
                <c:pt idx="64619">
                  <c:v>1.2923800000011205E-3</c:v>
                </c:pt>
                <c:pt idx="64620">
                  <c:v>1.2924000000011206E-3</c:v>
                </c:pt>
                <c:pt idx="64621">
                  <c:v>1.2924200000011207E-3</c:v>
                </c:pt>
                <c:pt idx="64622">
                  <c:v>1.2924400000011208E-3</c:v>
                </c:pt>
                <c:pt idx="64623">
                  <c:v>1.2924600000011209E-3</c:v>
                </c:pt>
                <c:pt idx="64624">
                  <c:v>1.292480000001121E-3</c:v>
                </c:pt>
                <c:pt idx="64625">
                  <c:v>1.2925000000011211E-3</c:v>
                </c:pt>
                <c:pt idx="64626">
                  <c:v>1.2925200000011212E-3</c:v>
                </c:pt>
                <c:pt idx="64627">
                  <c:v>1.2925400000011213E-3</c:v>
                </c:pt>
                <c:pt idx="64628">
                  <c:v>1.2925600000011214E-3</c:v>
                </c:pt>
                <c:pt idx="64629">
                  <c:v>1.2925800000011215E-3</c:v>
                </c:pt>
                <c:pt idx="64630">
                  <c:v>1.2926000000011216E-3</c:v>
                </c:pt>
                <c:pt idx="64631">
                  <c:v>1.2926200000011217E-3</c:v>
                </c:pt>
                <c:pt idx="64632">
                  <c:v>1.2926400000011218E-3</c:v>
                </c:pt>
                <c:pt idx="64633">
                  <c:v>1.2926600000011219E-3</c:v>
                </c:pt>
                <c:pt idx="64634">
                  <c:v>1.292680000001122E-3</c:v>
                </c:pt>
                <c:pt idx="64635">
                  <c:v>1.2927000000011221E-3</c:v>
                </c:pt>
                <c:pt idx="64636">
                  <c:v>1.2927200000011222E-3</c:v>
                </c:pt>
                <c:pt idx="64637">
                  <c:v>1.2927400000011223E-3</c:v>
                </c:pt>
                <c:pt idx="64638">
                  <c:v>1.2927600000011224E-3</c:v>
                </c:pt>
                <c:pt idx="64639">
                  <c:v>1.2927800000011225E-3</c:v>
                </c:pt>
                <c:pt idx="64640">
                  <c:v>1.2928000000011226E-3</c:v>
                </c:pt>
                <c:pt idx="64641">
                  <c:v>1.2928200000011227E-3</c:v>
                </c:pt>
                <c:pt idx="64642">
                  <c:v>1.2928400000011228E-3</c:v>
                </c:pt>
                <c:pt idx="64643">
                  <c:v>1.2928600000011229E-3</c:v>
                </c:pt>
                <c:pt idx="64644">
                  <c:v>1.292880000001123E-3</c:v>
                </c:pt>
                <c:pt idx="64645">
                  <c:v>1.2929000000011231E-3</c:v>
                </c:pt>
                <c:pt idx="64646">
                  <c:v>1.2929200000011232E-3</c:v>
                </c:pt>
                <c:pt idx="64647">
                  <c:v>1.2929400000011233E-3</c:v>
                </c:pt>
                <c:pt idx="64648">
                  <c:v>1.2929600000011233E-3</c:v>
                </c:pt>
                <c:pt idx="64649">
                  <c:v>1.2929800000011234E-3</c:v>
                </c:pt>
                <c:pt idx="64650">
                  <c:v>1.2930000000011235E-3</c:v>
                </c:pt>
                <c:pt idx="64651">
                  <c:v>1.2930200000011236E-3</c:v>
                </c:pt>
                <c:pt idx="64652">
                  <c:v>1.2930400000011237E-3</c:v>
                </c:pt>
                <c:pt idx="64653">
                  <c:v>1.2930600000011238E-3</c:v>
                </c:pt>
                <c:pt idx="64654">
                  <c:v>1.2930800000011239E-3</c:v>
                </c:pt>
                <c:pt idx="64655">
                  <c:v>1.293100000001124E-3</c:v>
                </c:pt>
                <c:pt idx="64656">
                  <c:v>1.2931200000011241E-3</c:v>
                </c:pt>
                <c:pt idx="64657">
                  <c:v>1.2931400000011242E-3</c:v>
                </c:pt>
                <c:pt idx="64658">
                  <c:v>1.2931600000011243E-3</c:v>
                </c:pt>
                <c:pt idx="64659">
                  <c:v>1.2931800000011244E-3</c:v>
                </c:pt>
                <c:pt idx="64660">
                  <c:v>1.2932000000011245E-3</c:v>
                </c:pt>
                <c:pt idx="64661">
                  <c:v>1.2932200000011246E-3</c:v>
                </c:pt>
                <c:pt idx="64662">
                  <c:v>1.2932400000011247E-3</c:v>
                </c:pt>
                <c:pt idx="64663">
                  <c:v>1.2932600000011248E-3</c:v>
                </c:pt>
                <c:pt idx="64664">
                  <c:v>1.2932800000011249E-3</c:v>
                </c:pt>
                <c:pt idx="64665">
                  <c:v>1.293300000001125E-3</c:v>
                </c:pt>
                <c:pt idx="64666">
                  <c:v>1.2933200000011251E-3</c:v>
                </c:pt>
                <c:pt idx="64667">
                  <c:v>1.2933400000011252E-3</c:v>
                </c:pt>
                <c:pt idx="64668">
                  <c:v>1.2933600000011253E-3</c:v>
                </c:pt>
                <c:pt idx="64669">
                  <c:v>1.2933800000011254E-3</c:v>
                </c:pt>
                <c:pt idx="64670">
                  <c:v>1.2934000000011255E-3</c:v>
                </c:pt>
                <c:pt idx="64671">
                  <c:v>1.2934200000011256E-3</c:v>
                </c:pt>
                <c:pt idx="64672">
                  <c:v>1.2934400000011257E-3</c:v>
                </c:pt>
                <c:pt idx="64673">
                  <c:v>1.2934600000011258E-3</c:v>
                </c:pt>
                <c:pt idx="64674">
                  <c:v>1.2934800000011259E-3</c:v>
                </c:pt>
                <c:pt idx="64675">
                  <c:v>1.293500000001126E-3</c:v>
                </c:pt>
                <c:pt idx="64676">
                  <c:v>1.2935200000011261E-3</c:v>
                </c:pt>
                <c:pt idx="64677">
                  <c:v>1.2935400000011262E-3</c:v>
                </c:pt>
                <c:pt idx="64678">
                  <c:v>1.2935600000011263E-3</c:v>
                </c:pt>
                <c:pt idx="64679">
                  <c:v>1.2935800000011264E-3</c:v>
                </c:pt>
                <c:pt idx="64680">
                  <c:v>1.2936000000011265E-3</c:v>
                </c:pt>
                <c:pt idx="64681">
                  <c:v>1.2936200000011266E-3</c:v>
                </c:pt>
                <c:pt idx="64682">
                  <c:v>1.2936400000011267E-3</c:v>
                </c:pt>
                <c:pt idx="64683">
                  <c:v>1.2936600000011268E-3</c:v>
                </c:pt>
                <c:pt idx="64684">
                  <c:v>1.2936800000011269E-3</c:v>
                </c:pt>
                <c:pt idx="64685">
                  <c:v>1.293700000001127E-3</c:v>
                </c:pt>
                <c:pt idx="64686">
                  <c:v>1.2937200000011271E-3</c:v>
                </c:pt>
                <c:pt idx="64687">
                  <c:v>1.2937400000011272E-3</c:v>
                </c:pt>
                <c:pt idx="64688">
                  <c:v>1.2937600000011273E-3</c:v>
                </c:pt>
                <c:pt idx="64689">
                  <c:v>1.2937800000011274E-3</c:v>
                </c:pt>
                <c:pt idx="64690">
                  <c:v>1.2938000000011275E-3</c:v>
                </c:pt>
                <c:pt idx="64691">
                  <c:v>1.2938200000011276E-3</c:v>
                </c:pt>
                <c:pt idx="64692">
                  <c:v>1.2938400000011277E-3</c:v>
                </c:pt>
                <c:pt idx="64693">
                  <c:v>1.2938600000011278E-3</c:v>
                </c:pt>
                <c:pt idx="64694">
                  <c:v>1.2938800000011279E-3</c:v>
                </c:pt>
                <c:pt idx="64695">
                  <c:v>1.293900000001128E-3</c:v>
                </c:pt>
                <c:pt idx="64696">
                  <c:v>1.2939200000011281E-3</c:v>
                </c:pt>
                <c:pt idx="64697">
                  <c:v>1.2939400000011282E-3</c:v>
                </c:pt>
                <c:pt idx="64698">
                  <c:v>1.2939600000011283E-3</c:v>
                </c:pt>
                <c:pt idx="64699">
                  <c:v>1.2939800000011284E-3</c:v>
                </c:pt>
                <c:pt idx="64700">
                  <c:v>1.2940000000011284E-3</c:v>
                </c:pt>
                <c:pt idx="64701">
                  <c:v>1.2940200000011285E-3</c:v>
                </c:pt>
                <c:pt idx="64702">
                  <c:v>1.2940400000011286E-3</c:v>
                </c:pt>
                <c:pt idx="64703">
                  <c:v>1.2940600000011287E-3</c:v>
                </c:pt>
                <c:pt idx="64704">
                  <c:v>1.2940800000011288E-3</c:v>
                </c:pt>
                <c:pt idx="64705">
                  <c:v>1.2941000000011289E-3</c:v>
                </c:pt>
                <c:pt idx="64706">
                  <c:v>1.294120000001129E-3</c:v>
                </c:pt>
                <c:pt idx="64707">
                  <c:v>1.2941400000011291E-3</c:v>
                </c:pt>
                <c:pt idx="64708">
                  <c:v>1.2941600000011292E-3</c:v>
                </c:pt>
                <c:pt idx="64709">
                  <c:v>1.2941800000011293E-3</c:v>
                </c:pt>
                <c:pt idx="64710">
                  <c:v>1.2942000000011294E-3</c:v>
                </c:pt>
                <c:pt idx="64711">
                  <c:v>1.2942200000011295E-3</c:v>
                </c:pt>
                <c:pt idx="64712">
                  <c:v>1.2942400000011296E-3</c:v>
                </c:pt>
                <c:pt idx="64713">
                  <c:v>1.2942600000011297E-3</c:v>
                </c:pt>
                <c:pt idx="64714">
                  <c:v>1.2942800000011298E-3</c:v>
                </c:pt>
                <c:pt idx="64715">
                  <c:v>1.2943000000011299E-3</c:v>
                </c:pt>
                <c:pt idx="64716">
                  <c:v>1.29432000000113E-3</c:v>
                </c:pt>
                <c:pt idx="64717">
                  <c:v>1.2943400000011301E-3</c:v>
                </c:pt>
                <c:pt idx="64718">
                  <c:v>1.2943600000011302E-3</c:v>
                </c:pt>
                <c:pt idx="64719">
                  <c:v>1.2943800000011303E-3</c:v>
                </c:pt>
                <c:pt idx="64720">
                  <c:v>1.2944000000011304E-3</c:v>
                </c:pt>
                <c:pt idx="64721">
                  <c:v>1.2944200000011305E-3</c:v>
                </c:pt>
                <c:pt idx="64722">
                  <c:v>1.2944400000011306E-3</c:v>
                </c:pt>
                <c:pt idx="64723">
                  <c:v>1.2944600000011307E-3</c:v>
                </c:pt>
                <c:pt idx="64724">
                  <c:v>1.2944800000011308E-3</c:v>
                </c:pt>
                <c:pt idx="64725">
                  <c:v>1.2945000000011309E-3</c:v>
                </c:pt>
                <c:pt idx="64726">
                  <c:v>1.294520000001131E-3</c:v>
                </c:pt>
                <c:pt idx="64727">
                  <c:v>1.2945400000011311E-3</c:v>
                </c:pt>
                <c:pt idx="64728">
                  <c:v>1.2945600000011312E-3</c:v>
                </c:pt>
                <c:pt idx="64729">
                  <c:v>1.2945800000011313E-3</c:v>
                </c:pt>
                <c:pt idx="64730">
                  <c:v>1.2946000000011314E-3</c:v>
                </c:pt>
                <c:pt idx="64731">
                  <c:v>1.2946200000011315E-3</c:v>
                </c:pt>
                <c:pt idx="64732">
                  <c:v>1.2946400000011316E-3</c:v>
                </c:pt>
                <c:pt idx="64733">
                  <c:v>1.2946600000011317E-3</c:v>
                </c:pt>
                <c:pt idx="64734">
                  <c:v>1.2946800000011318E-3</c:v>
                </c:pt>
                <c:pt idx="64735">
                  <c:v>1.2947000000011319E-3</c:v>
                </c:pt>
                <c:pt idx="64736">
                  <c:v>1.294720000001132E-3</c:v>
                </c:pt>
                <c:pt idx="64737">
                  <c:v>1.2947400000011321E-3</c:v>
                </c:pt>
                <c:pt idx="64738">
                  <c:v>1.2947600000011322E-3</c:v>
                </c:pt>
                <c:pt idx="64739">
                  <c:v>1.2947800000011323E-3</c:v>
                </c:pt>
                <c:pt idx="64740">
                  <c:v>1.2948000000011324E-3</c:v>
                </c:pt>
                <c:pt idx="64741">
                  <c:v>1.2948200000011325E-3</c:v>
                </c:pt>
                <c:pt idx="64742">
                  <c:v>1.2948400000011326E-3</c:v>
                </c:pt>
                <c:pt idx="64743">
                  <c:v>1.2948600000011327E-3</c:v>
                </c:pt>
                <c:pt idx="64744">
                  <c:v>1.2948800000011328E-3</c:v>
                </c:pt>
                <c:pt idx="64745">
                  <c:v>1.2949000000011329E-3</c:v>
                </c:pt>
                <c:pt idx="64746">
                  <c:v>1.294920000001133E-3</c:v>
                </c:pt>
                <c:pt idx="64747">
                  <c:v>1.2949400000011331E-3</c:v>
                </c:pt>
                <c:pt idx="64748">
                  <c:v>1.2949600000011332E-3</c:v>
                </c:pt>
                <c:pt idx="64749">
                  <c:v>1.2949800000011333E-3</c:v>
                </c:pt>
                <c:pt idx="64750">
                  <c:v>1.2950000000011334E-3</c:v>
                </c:pt>
                <c:pt idx="64751">
                  <c:v>1.2950200000011335E-3</c:v>
                </c:pt>
                <c:pt idx="64752">
                  <c:v>1.2950400000011335E-3</c:v>
                </c:pt>
                <c:pt idx="64753">
                  <c:v>1.2950600000011336E-3</c:v>
                </c:pt>
                <c:pt idx="64754">
                  <c:v>1.2950800000011337E-3</c:v>
                </c:pt>
                <c:pt idx="64755">
                  <c:v>1.2951000000011338E-3</c:v>
                </c:pt>
                <c:pt idx="64756">
                  <c:v>1.2951200000011339E-3</c:v>
                </c:pt>
                <c:pt idx="64757">
                  <c:v>1.295140000001134E-3</c:v>
                </c:pt>
                <c:pt idx="64758">
                  <c:v>1.2951600000011341E-3</c:v>
                </c:pt>
                <c:pt idx="64759">
                  <c:v>1.2951800000011342E-3</c:v>
                </c:pt>
                <c:pt idx="64760">
                  <c:v>1.2952000000011343E-3</c:v>
                </c:pt>
                <c:pt idx="64761">
                  <c:v>1.2952200000011344E-3</c:v>
                </c:pt>
                <c:pt idx="64762">
                  <c:v>1.2952400000011345E-3</c:v>
                </c:pt>
                <c:pt idx="64763">
                  <c:v>1.2952600000011346E-3</c:v>
                </c:pt>
                <c:pt idx="64764">
                  <c:v>1.2952800000011347E-3</c:v>
                </c:pt>
                <c:pt idx="64765">
                  <c:v>1.2953000000011348E-3</c:v>
                </c:pt>
                <c:pt idx="64766">
                  <c:v>1.2953200000011349E-3</c:v>
                </c:pt>
                <c:pt idx="64767">
                  <c:v>1.295340000001135E-3</c:v>
                </c:pt>
                <c:pt idx="64768">
                  <c:v>1.2953600000011351E-3</c:v>
                </c:pt>
                <c:pt idx="64769">
                  <c:v>1.2953800000011352E-3</c:v>
                </c:pt>
                <c:pt idx="64770">
                  <c:v>1.2954000000011353E-3</c:v>
                </c:pt>
                <c:pt idx="64771">
                  <c:v>1.2954200000011354E-3</c:v>
                </c:pt>
                <c:pt idx="64772">
                  <c:v>1.2954400000011355E-3</c:v>
                </c:pt>
                <c:pt idx="64773">
                  <c:v>1.2954600000011356E-3</c:v>
                </c:pt>
                <c:pt idx="64774">
                  <c:v>1.2954800000011357E-3</c:v>
                </c:pt>
                <c:pt idx="64775">
                  <c:v>1.2955000000011358E-3</c:v>
                </c:pt>
                <c:pt idx="64776">
                  <c:v>1.2955200000011359E-3</c:v>
                </c:pt>
                <c:pt idx="64777">
                  <c:v>1.295540000001136E-3</c:v>
                </c:pt>
                <c:pt idx="64778">
                  <c:v>1.2955600000011361E-3</c:v>
                </c:pt>
                <c:pt idx="64779">
                  <c:v>1.2955800000011362E-3</c:v>
                </c:pt>
                <c:pt idx="64780">
                  <c:v>1.2956000000011363E-3</c:v>
                </c:pt>
                <c:pt idx="64781">
                  <c:v>1.2956200000011364E-3</c:v>
                </c:pt>
                <c:pt idx="64782">
                  <c:v>1.2956400000011365E-3</c:v>
                </c:pt>
                <c:pt idx="64783">
                  <c:v>1.2956600000011366E-3</c:v>
                </c:pt>
                <c:pt idx="64784">
                  <c:v>1.2956800000011367E-3</c:v>
                </c:pt>
                <c:pt idx="64785">
                  <c:v>1.2957000000011368E-3</c:v>
                </c:pt>
                <c:pt idx="64786">
                  <c:v>1.2957200000011369E-3</c:v>
                </c:pt>
                <c:pt idx="64787">
                  <c:v>1.295740000001137E-3</c:v>
                </c:pt>
                <c:pt idx="64788">
                  <c:v>1.2957600000011371E-3</c:v>
                </c:pt>
                <c:pt idx="64789">
                  <c:v>1.2957800000011372E-3</c:v>
                </c:pt>
                <c:pt idx="64790">
                  <c:v>1.2958000000011373E-3</c:v>
                </c:pt>
                <c:pt idx="64791">
                  <c:v>1.2958200000011374E-3</c:v>
                </c:pt>
                <c:pt idx="64792">
                  <c:v>1.2958400000011375E-3</c:v>
                </c:pt>
                <c:pt idx="64793">
                  <c:v>1.2958600000011376E-3</c:v>
                </c:pt>
                <c:pt idx="64794">
                  <c:v>1.2958800000011377E-3</c:v>
                </c:pt>
                <c:pt idx="64795">
                  <c:v>1.2959000000011378E-3</c:v>
                </c:pt>
                <c:pt idx="64796">
                  <c:v>1.2959200000011379E-3</c:v>
                </c:pt>
                <c:pt idx="64797">
                  <c:v>1.295940000001138E-3</c:v>
                </c:pt>
                <c:pt idx="64798">
                  <c:v>1.2959600000011381E-3</c:v>
                </c:pt>
                <c:pt idx="64799">
                  <c:v>1.2959800000011382E-3</c:v>
                </c:pt>
                <c:pt idx="64800">
                  <c:v>1.2960000000011383E-3</c:v>
                </c:pt>
                <c:pt idx="64801">
                  <c:v>1.2960200000011384E-3</c:v>
                </c:pt>
                <c:pt idx="64802">
                  <c:v>1.2960400000011385E-3</c:v>
                </c:pt>
                <c:pt idx="64803">
                  <c:v>1.2960600000011385E-3</c:v>
                </c:pt>
                <c:pt idx="64804">
                  <c:v>1.2960800000011386E-3</c:v>
                </c:pt>
                <c:pt idx="64805">
                  <c:v>1.2961000000011387E-3</c:v>
                </c:pt>
                <c:pt idx="64806">
                  <c:v>1.2961200000011388E-3</c:v>
                </c:pt>
                <c:pt idx="64807">
                  <c:v>1.2961400000011389E-3</c:v>
                </c:pt>
                <c:pt idx="64808">
                  <c:v>1.296160000001139E-3</c:v>
                </c:pt>
                <c:pt idx="64809">
                  <c:v>1.2961800000011391E-3</c:v>
                </c:pt>
                <c:pt idx="64810">
                  <c:v>1.2962000000011392E-3</c:v>
                </c:pt>
                <c:pt idx="64811">
                  <c:v>1.2962200000011393E-3</c:v>
                </c:pt>
                <c:pt idx="64812">
                  <c:v>1.2962400000011394E-3</c:v>
                </c:pt>
                <c:pt idx="64813">
                  <c:v>1.2962600000011395E-3</c:v>
                </c:pt>
                <c:pt idx="64814">
                  <c:v>1.2962800000011396E-3</c:v>
                </c:pt>
                <c:pt idx="64815">
                  <c:v>1.2963000000011397E-3</c:v>
                </c:pt>
                <c:pt idx="64816">
                  <c:v>1.2963200000011398E-3</c:v>
                </c:pt>
                <c:pt idx="64817">
                  <c:v>1.2963400000011399E-3</c:v>
                </c:pt>
                <c:pt idx="64818">
                  <c:v>1.29636000000114E-3</c:v>
                </c:pt>
                <c:pt idx="64819">
                  <c:v>1.2963800000011401E-3</c:v>
                </c:pt>
                <c:pt idx="64820">
                  <c:v>1.2964000000011402E-3</c:v>
                </c:pt>
                <c:pt idx="64821">
                  <c:v>1.2964200000011403E-3</c:v>
                </c:pt>
                <c:pt idx="64822">
                  <c:v>1.2964400000011404E-3</c:v>
                </c:pt>
                <c:pt idx="64823">
                  <c:v>1.2964600000011405E-3</c:v>
                </c:pt>
                <c:pt idx="64824">
                  <c:v>1.2964800000011406E-3</c:v>
                </c:pt>
                <c:pt idx="64825">
                  <c:v>1.2965000000011407E-3</c:v>
                </c:pt>
                <c:pt idx="64826">
                  <c:v>1.2965200000011408E-3</c:v>
                </c:pt>
                <c:pt idx="64827">
                  <c:v>1.2965400000011409E-3</c:v>
                </c:pt>
                <c:pt idx="64828">
                  <c:v>1.296560000001141E-3</c:v>
                </c:pt>
                <c:pt idx="64829">
                  <c:v>1.2965800000011411E-3</c:v>
                </c:pt>
                <c:pt idx="64830">
                  <c:v>1.2966000000011412E-3</c:v>
                </c:pt>
                <c:pt idx="64831">
                  <c:v>1.2966200000011413E-3</c:v>
                </c:pt>
                <c:pt idx="64832">
                  <c:v>1.2966400000011414E-3</c:v>
                </c:pt>
                <c:pt idx="64833">
                  <c:v>1.2966600000011415E-3</c:v>
                </c:pt>
                <c:pt idx="64834">
                  <c:v>1.2966800000011416E-3</c:v>
                </c:pt>
                <c:pt idx="64835">
                  <c:v>1.2967000000011417E-3</c:v>
                </c:pt>
                <c:pt idx="64836">
                  <c:v>1.2967200000011418E-3</c:v>
                </c:pt>
                <c:pt idx="64837">
                  <c:v>1.2967400000011419E-3</c:v>
                </c:pt>
                <c:pt idx="64838">
                  <c:v>1.296760000001142E-3</c:v>
                </c:pt>
                <c:pt idx="64839">
                  <c:v>1.2967800000011421E-3</c:v>
                </c:pt>
                <c:pt idx="64840">
                  <c:v>1.2968000000011422E-3</c:v>
                </c:pt>
                <c:pt idx="64841">
                  <c:v>1.2968200000011423E-3</c:v>
                </c:pt>
                <c:pt idx="64842">
                  <c:v>1.2968400000011424E-3</c:v>
                </c:pt>
                <c:pt idx="64843">
                  <c:v>1.2968600000011425E-3</c:v>
                </c:pt>
                <c:pt idx="64844">
                  <c:v>1.2968800000011426E-3</c:v>
                </c:pt>
                <c:pt idx="64845">
                  <c:v>1.2969000000011427E-3</c:v>
                </c:pt>
                <c:pt idx="64846">
                  <c:v>1.2969200000011428E-3</c:v>
                </c:pt>
                <c:pt idx="64847">
                  <c:v>1.2969400000011429E-3</c:v>
                </c:pt>
                <c:pt idx="64848">
                  <c:v>1.296960000001143E-3</c:v>
                </c:pt>
                <c:pt idx="64849">
                  <c:v>1.2969800000011431E-3</c:v>
                </c:pt>
                <c:pt idx="64850">
                  <c:v>1.2970000000011432E-3</c:v>
                </c:pt>
                <c:pt idx="64851">
                  <c:v>1.2970200000011433E-3</c:v>
                </c:pt>
                <c:pt idx="64852">
                  <c:v>1.2970400000011434E-3</c:v>
                </c:pt>
                <c:pt idx="64853">
                  <c:v>1.2970600000011435E-3</c:v>
                </c:pt>
                <c:pt idx="64854">
                  <c:v>1.2970800000011436E-3</c:v>
                </c:pt>
                <c:pt idx="64855">
                  <c:v>1.2971000000011436E-3</c:v>
                </c:pt>
                <c:pt idx="64856">
                  <c:v>1.2971200000011437E-3</c:v>
                </c:pt>
                <c:pt idx="64857">
                  <c:v>1.2971400000011438E-3</c:v>
                </c:pt>
                <c:pt idx="64858">
                  <c:v>1.2971600000011439E-3</c:v>
                </c:pt>
                <c:pt idx="64859">
                  <c:v>1.297180000001144E-3</c:v>
                </c:pt>
                <c:pt idx="64860">
                  <c:v>1.2972000000011441E-3</c:v>
                </c:pt>
                <c:pt idx="64861">
                  <c:v>1.2972200000011442E-3</c:v>
                </c:pt>
                <c:pt idx="64862">
                  <c:v>1.2972400000011443E-3</c:v>
                </c:pt>
                <c:pt idx="64863">
                  <c:v>1.2972600000011444E-3</c:v>
                </c:pt>
                <c:pt idx="64864">
                  <c:v>1.2972800000011445E-3</c:v>
                </c:pt>
                <c:pt idx="64865">
                  <c:v>1.2973000000011446E-3</c:v>
                </c:pt>
                <c:pt idx="64866">
                  <c:v>1.2973200000011447E-3</c:v>
                </c:pt>
                <c:pt idx="64867">
                  <c:v>1.2973400000011448E-3</c:v>
                </c:pt>
                <c:pt idx="64868">
                  <c:v>1.2973600000011449E-3</c:v>
                </c:pt>
                <c:pt idx="64869">
                  <c:v>1.297380000001145E-3</c:v>
                </c:pt>
                <c:pt idx="64870">
                  <c:v>1.2974000000011451E-3</c:v>
                </c:pt>
                <c:pt idx="64871">
                  <c:v>1.2974200000011452E-3</c:v>
                </c:pt>
                <c:pt idx="64872">
                  <c:v>1.2974400000011453E-3</c:v>
                </c:pt>
                <c:pt idx="64873">
                  <c:v>1.2974600000011454E-3</c:v>
                </c:pt>
                <c:pt idx="64874">
                  <c:v>1.2974800000011455E-3</c:v>
                </c:pt>
                <c:pt idx="64875">
                  <c:v>1.2975000000011456E-3</c:v>
                </c:pt>
                <c:pt idx="64876">
                  <c:v>1.2975200000011457E-3</c:v>
                </c:pt>
                <c:pt idx="64877">
                  <c:v>1.2975400000011458E-3</c:v>
                </c:pt>
                <c:pt idx="64878">
                  <c:v>1.2975600000011459E-3</c:v>
                </c:pt>
                <c:pt idx="64879">
                  <c:v>1.297580000001146E-3</c:v>
                </c:pt>
                <c:pt idx="64880">
                  <c:v>1.2976000000011461E-3</c:v>
                </c:pt>
                <c:pt idx="64881">
                  <c:v>1.2976200000011462E-3</c:v>
                </c:pt>
                <c:pt idx="64882">
                  <c:v>1.2976400000011463E-3</c:v>
                </c:pt>
                <c:pt idx="64883">
                  <c:v>1.2976600000011464E-3</c:v>
                </c:pt>
                <c:pt idx="64884">
                  <c:v>1.2976800000011465E-3</c:v>
                </c:pt>
                <c:pt idx="64885">
                  <c:v>1.2977000000011466E-3</c:v>
                </c:pt>
                <c:pt idx="64886">
                  <c:v>1.2977200000011467E-3</c:v>
                </c:pt>
                <c:pt idx="64887">
                  <c:v>1.2977400000011468E-3</c:v>
                </c:pt>
                <c:pt idx="64888">
                  <c:v>1.2977600000011469E-3</c:v>
                </c:pt>
                <c:pt idx="64889">
                  <c:v>1.297780000001147E-3</c:v>
                </c:pt>
                <c:pt idx="64890">
                  <c:v>1.2978000000011471E-3</c:v>
                </c:pt>
                <c:pt idx="64891">
                  <c:v>1.2978200000011472E-3</c:v>
                </c:pt>
                <c:pt idx="64892">
                  <c:v>1.2978400000011473E-3</c:v>
                </c:pt>
                <c:pt idx="64893">
                  <c:v>1.2978600000011474E-3</c:v>
                </c:pt>
                <c:pt idx="64894">
                  <c:v>1.2978800000011475E-3</c:v>
                </c:pt>
                <c:pt idx="64895">
                  <c:v>1.2979000000011476E-3</c:v>
                </c:pt>
                <c:pt idx="64896">
                  <c:v>1.2979200000011477E-3</c:v>
                </c:pt>
                <c:pt idx="64897">
                  <c:v>1.2979400000011478E-3</c:v>
                </c:pt>
                <c:pt idx="64898">
                  <c:v>1.2979600000011479E-3</c:v>
                </c:pt>
                <c:pt idx="64899">
                  <c:v>1.297980000001148E-3</c:v>
                </c:pt>
                <c:pt idx="64900">
                  <c:v>1.2980000000011481E-3</c:v>
                </c:pt>
                <c:pt idx="64901">
                  <c:v>1.2980200000011482E-3</c:v>
                </c:pt>
                <c:pt idx="64902">
                  <c:v>1.2980400000011483E-3</c:v>
                </c:pt>
                <c:pt idx="64903">
                  <c:v>1.2980600000011484E-3</c:v>
                </c:pt>
                <c:pt idx="64904">
                  <c:v>1.2980800000011485E-3</c:v>
                </c:pt>
                <c:pt idx="64905">
                  <c:v>1.2981000000011486E-3</c:v>
                </c:pt>
                <c:pt idx="64906">
                  <c:v>1.2981200000011487E-3</c:v>
                </c:pt>
                <c:pt idx="64907">
                  <c:v>1.2981400000011487E-3</c:v>
                </c:pt>
                <c:pt idx="64908">
                  <c:v>1.2981600000011488E-3</c:v>
                </c:pt>
                <c:pt idx="64909">
                  <c:v>1.2981800000011489E-3</c:v>
                </c:pt>
                <c:pt idx="64910">
                  <c:v>1.298200000001149E-3</c:v>
                </c:pt>
                <c:pt idx="64911">
                  <c:v>1.2982200000011491E-3</c:v>
                </c:pt>
                <c:pt idx="64912">
                  <c:v>1.2982400000011492E-3</c:v>
                </c:pt>
                <c:pt idx="64913">
                  <c:v>1.2982600000011493E-3</c:v>
                </c:pt>
                <c:pt idx="64914">
                  <c:v>1.2982800000011494E-3</c:v>
                </c:pt>
                <c:pt idx="64915">
                  <c:v>1.2983000000011495E-3</c:v>
                </c:pt>
                <c:pt idx="64916">
                  <c:v>1.2983200000011496E-3</c:v>
                </c:pt>
                <c:pt idx="64917">
                  <c:v>1.2983400000011497E-3</c:v>
                </c:pt>
                <c:pt idx="64918">
                  <c:v>1.2983600000011498E-3</c:v>
                </c:pt>
                <c:pt idx="64919">
                  <c:v>1.2983800000011499E-3</c:v>
                </c:pt>
                <c:pt idx="64920">
                  <c:v>1.29840000000115E-3</c:v>
                </c:pt>
                <c:pt idx="64921">
                  <c:v>1.2984200000011501E-3</c:v>
                </c:pt>
                <c:pt idx="64922">
                  <c:v>1.2984400000011502E-3</c:v>
                </c:pt>
                <c:pt idx="64923">
                  <c:v>1.2984600000011503E-3</c:v>
                </c:pt>
                <c:pt idx="64924">
                  <c:v>1.2984800000011504E-3</c:v>
                </c:pt>
                <c:pt idx="64925">
                  <c:v>1.2985000000011505E-3</c:v>
                </c:pt>
                <c:pt idx="64926">
                  <c:v>1.2985200000011506E-3</c:v>
                </c:pt>
                <c:pt idx="64927">
                  <c:v>1.2985400000011507E-3</c:v>
                </c:pt>
                <c:pt idx="64928">
                  <c:v>1.2985600000011508E-3</c:v>
                </c:pt>
                <c:pt idx="64929">
                  <c:v>1.2985800000011509E-3</c:v>
                </c:pt>
                <c:pt idx="64930">
                  <c:v>1.298600000001151E-3</c:v>
                </c:pt>
                <c:pt idx="64931">
                  <c:v>1.2986200000011511E-3</c:v>
                </c:pt>
                <c:pt idx="64932">
                  <c:v>1.2986400000011512E-3</c:v>
                </c:pt>
                <c:pt idx="64933">
                  <c:v>1.2986600000011513E-3</c:v>
                </c:pt>
                <c:pt idx="64934">
                  <c:v>1.2986800000011514E-3</c:v>
                </c:pt>
                <c:pt idx="64935">
                  <c:v>1.2987000000011515E-3</c:v>
                </c:pt>
                <c:pt idx="64936">
                  <c:v>1.2987200000011516E-3</c:v>
                </c:pt>
                <c:pt idx="64937">
                  <c:v>1.2987400000011517E-3</c:v>
                </c:pt>
                <c:pt idx="64938">
                  <c:v>1.2987600000011518E-3</c:v>
                </c:pt>
                <c:pt idx="64939">
                  <c:v>1.2987800000011519E-3</c:v>
                </c:pt>
                <c:pt idx="64940">
                  <c:v>1.298800000001152E-3</c:v>
                </c:pt>
                <c:pt idx="64941">
                  <c:v>1.2988200000011521E-3</c:v>
                </c:pt>
                <c:pt idx="64942">
                  <c:v>1.2988400000011522E-3</c:v>
                </c:pt>
                <c:pt idx="64943">
                  <c:v>1.2988600000011523E-3</c:v>
                </c:pt>
                <c:pt idx="64944">
                  <c:v>1.2988800000011524E-3</c:v>
                </c:pt>
                <c:pt idx="64945">
                  <c:v>1.2989000000011525E-3</c:v>
                </c:pt>
                <c:pt idx="64946">
                  <c:v>1.2989200000011526E-3</c:v>
                </c:pt>
                <c:pt idx="64947">
                  <c:v>1.2989400000011527E-3</c:v>
                </c:pt>
                <c:pt idx="64948">
                  <c:v>1.2989600000011528E-3</c:v>
                </c:pt>
                <c:pt idx="64949">
                  <c:v>1.2989800000011529E-3</c:v>
                </c:pt>
                <c:pt idx="64950">
                  <c:v>1.299000000001153E-3</c:v>
                </c:pt>
                <c:pt idx="64951">
                  <c:v>1.2990200000011531E-3</c:v>
                </c:pt>
                <c:pt idx="64952">
                  <c:v>1.2990400000011532E-3</c:v>
                </c:pt>
                <c:pt idx="64953">
                  <c:v>1.2990600000011533E-3</c:v>
                </c:pt>
                <c:pt idx="64954">
                  <c:v>1.2990800000011534E-3</c:v>
                </c:pt>
                <c:pt idx="64955">
                  <c:v>1.2991000000011535E-3</c:v>
                </c:pt>
                <c:pt idx="64956">
                  <c:v>1.2991200000011536E-3</c:v>
                </c:pt>
                <c:pt idx="64957">
                  <c:v>1.2991400000011537E-3</c:v>
                </c:pt>
                <c:pt idx="64958">
                  <c:v>1.2991600000011537E-3</c:v>
                </c:pt>
                <c:pt idx="64959">
                  <c:v>1.2991800000011538E-3</c:v>
                </c:pt>
                <c:pt idx="64960">
                  <c:v>1.2992000000011539E-3</c:v>
                </c:pt>
                <c:pt idx="64961">
                  <c:v>1.299220000001154E-3</c:v>
                </c:pt>
                <c:pt idx="64962">
                  <c:v>1.2992400000011541E-3</c:v>
                </c:pt>
                <c:pt idx="64963">
                  <c:v>1.2992600000011542E-3</c:v>
                </c:pt>
                <c:pt idx="64964">
                  <c:v>1.2992800000011543E-3</c:v>
                </c:pt>
                <c:pt idx="64965">
                  <c:v>1.2993000000011544E-3</c:v>
                </c:pt>
                <c:pt idx="64966">
                  <c:v>1.2993200000011545E-3</c:v>
                </c:pt>
                <c:pt idx="64967">
                  <c:v>1.2993400000011546E-3</c:v>
                </c:pt>
                <c:pt idx="64968">
                  <c:v>1.2993600000011547E-3</c:v>
                </c:pt>
                <c:pt idx="64969">
                  <c:v>1.2993800000011548E-3</c:v>
                </c:pt>
                <c:pt idx="64970">
                  <c:v>1.2994000000011549E-3</c:v>
                </c:pt>
                <c:pt idx="64971">
                  <c:v>1.299420000001155E-3</c:v>
                </c:pt>
                <c:pt idx="64972">
                  <c:v>1.2994400000011551E-3</c:v>
                </c:pt>
                <c:pt idx="64973">
                  <c:v>1.2994600000011552E-3</c:v>
                </c:pt>
                <c:pt idx="64974">
                  <c:v>1.2994800000011553E-3</c:v>
                </c:pt>
                <c:pt idx="64975">
                  <c:v>1.2995000000011554E-3</c:v>
                </c:pt>
                <c:pt idx="64976">
                  <c:v>1.2995200000011555E-3</c:v>
                </c:pt>
                <c:pt idx="64977">
                  <c:v>1.2995400000011556E-3</c:v>
                </c:pt>
                <c:pt idx="64978">
                  <c:v>1.2995600000011557E-3</c:v>
                </c:pt>
                <c:pt idx="64979">
                  <c:v>1.2995800000011558E-3</c:v>
                </c:pt>
                <c:pt idx="64980">
                  <c:v>1.2996000000011559E-3</c:v>
                </c:pt>
                <c:pt idx="64981">
                  <c:v>1.299620000001156E-3</c:v>
                </c:pt>
                <c:pt idx="64982">
                  <c:v>1.2996400000011561E-3</c:v>
                </c:pt>
                <c:pt idx="64983">
                  <c:v>1.2996600000011562E-3</c:v>
                </c:pt>
                <c:pt idx="64984">
                  <c:v>1.2996800000011563E-3</c:v>
                </c:pt>
                <c:pt idx="64985">
                  <c:v>1.2997000000011564E-3</c:v>
                </c:pt>
                <c:pt idx="64986">
                  <c:v>1.2997200000011565E-3</c:v>
                </c:pt>
                <c:pt idx="64987">
                  <c:v>1.2997400000011566E-3</c:v>
                </c:pt>
                <c:pt idx="64988">
                  <c:v>1.2997600000011567E-3</c:v>
                </c:pt>
                <c:pt idx="64989">
                  <c:v>1.2997800000011568E-3</c:v>
                </c:pt>
                <c:pt idx="64990">
                  <c:v>1.2998000000011569E-3</c:v>
                </c:pt>
                <c:pt idx="64991">
                  <c:v>1.299820000001157E-3</c:v>
                </c:pt>
                <c:pt idx="64992">
                  <c:v>1.2998400000011571E-3</c:v>
                </c:pt>
                <c:pt idx="64993">
                  <c:v>1.2998600000011572E-3</c:v>
                </c:pt>
                <c:pt idx="64994">
                  <c:v>1.2998800000011573E-3</c:v>
                </c:pt>
                <c:pt idx="64995">
                  <c:v>1.2999000000011574E-3</c:v>
                </c:pt>
                <c:pt idx="64996">
                  <c:v>1.2999200000011575E-3</c:v>
                </c:pt>
                <c:pt idx="64997">
                  <c:v>1.2999400000011576E-3</c:v>
                </c:pt>
                <c:pt idx="64998">
                  <c:v>1.2999600000011577E-3</c:v>
                </c:pt>
                <c:pt idx="64999">
                  <c:v>1.2999800000011578E-3</c:v>
                </c:pt>
                <c:pt idx="65000">
                  <c:v>1.3000000000011579E-3</c:v>
                </c:pt>
                <c:pt idx="65001">
                  <c:v>1.300020000001158E-3</c:v>
                </c:pt>
                <c:pt idx="65002">
                  <c:v>1.3000400000011581E-3</c:v>
                </c:pt>
                <c:pt idx="65003">
                  <c:v>1.3000600000011582E-3</c:v>
                </c:pt>
                <c:pt idx="65004">
                  <c:v>1.3000800000011583E-3</c:v>
                </c:pt>
                <c:pt idx="65005">
                  <c:v>1.3001000000011584E-3</c:v>
                </c:pt>
                <c:pt idx="65006">
                  <c:v>1.3001200000011585E-3</c:v>
                </c:pt>
                <c:pt idx="65007">
                  <c:v>1.3001400000011586E-3</c:v>
                </c:pt>
                <c:pt idx="65008">
                  <c:v>1.3001600000011587E-3</c:v>
                </c:pt>
                <c:pt idx="65009">
                  <c:v>1.3001800000011588E-3</c:v>
                </c:pt>
                <c:pt idx="65010">
                  <c:v>1.3002000000011588E-3</c:v>
                </c:pt>
                <c:pt idx="65011">
                  <c:v>1.3002200000011589E-3</c:v>
                </c:pt>
                <c:pt idx="65012">
                  <c:v>1.300240000001159E-3</c:v>
                </c:pt>
                <c:pt idx="65013">
                  <c:v>1.3002600000011591E-3</c:v>
                </c:pt>
                <c:pt idx="65014">
                  <c:v>1.3002800000011592E-3</c:v>
                </c:pt>
                <c:pt idx="65015">
                  <c:v>1.3003000000011593E-3</c:v>
                </c:pt>
                <c:pt idx="65016">
                  <c:v>1.3003200000011594E-3</c:v>
                </c:pt>
                <c:pt idx="65017">
                  <c:v>1.3003400000011595E-3</c:v>
                </c:pt>
                <c:pt idx="65018">
                  <c:v>1.3003600000011596E-3</c:v>
                </c:pt>
                <c:pt idx="65019">
                  <c:v>1.3003800000011597E-3</c:v>
                </c:pt>
                <c:pt idx="65020">
                  <c:v>1.3004000000011598E-3</c:v>
                </c:pt>
                <c:pt idx="65021">
                  <c:v>1.3004200000011599E-3</c:v>
                </c:pt>
                <c:pt idx="65022">
                  <c:v>1.30044000000116E-3</c:v>
                </c:pt>
                <c:pt idx="65023">
                  <c:v>1.3004600000011601E-3</c:v>
                </c:pt>
                <c:pt idx="65024">
                  <c:v>1.3004800000011602E-3</c:v>
                </c:pt>
                <c:pt idx="65025">
                  <c:v>1.3005000000011603E-3</c:v>
                </c:pt>
                <c:pt idx="65026">
                  <c:v>1.3005200000011604E-3</c:v>
                </c:pt>
                <c:pt idx="65027">
                  <c:v>1.3005400000011605E-3</c:v>
                </c:pt>
                <c:pt idx="65028">
                  <c:v>1.3005600000011606E-3</c:v>
                </c:pt>
                <c:pt idx="65029">
                  <c:v>1.3005800000011607E-3</c:v>
                </c:pt>
                <c:pt idx="65030">
                  <c:v>1.3006000000011608E-3</c:v>
                </c:pt>
                <c:pt idx="65031">
                  <c:v>1.3006200000011609E-3</c:v>
                </c:pt>
                <c:pt idx="65032">
                  <c:v>1.300640000001161E-3</c:v>
                </c:pt>
                <c:pt idx="65033">
                  <c:v>1.3006600000011611E-3</c:v>
                </c:pt>
                <c:pt idx="65034">
                  <c:v>1.3006800000011612E-3</c:v>
                </c:pt>
                <c:pt idx="65035">
                  <c:v>1.3007000000011613E-3</c:v>
                </c:pt>
                <c:pt idx="65036">
                  <c:v>1.3007200000011614E-3</c:v>
                </c:pt>
                <c:pt idx="65037">
                  <c:v>1.3007400000011615E-3</c:v>
                </c:pt>
                <c:pt idx="65038">
                  <c:v>1.3007600000011616E-3</c:v>
                </c:pt>
                <c:pt idx="65039">
                  <c:v>1.3007800000011617E-3</c:v>
                </c:pt>
                <c:pt idx="65040">
                  <c:v>1.3008000000011618E-3</c:v>
                </c:pt>
                <c:pt idx="65041">
                  <c:v>1.3008200000011619E-3</c:v>
                </c:pt>
                <c:pt idx="65042">
                  <c:v>1.300840000001162E-3</c:v>
                </c:pt>
                <c:pt idx="65043">
                  <c:v>1.3008600000011621E-3</c:v>
                </c:pt>
                <c:pt idx="65044">
                  <c:v>1.3008800000011622E-3</c:v>
                </c:pt>
                <c:pt idx="65045">
                  <c:v>1.3009000000011623E-3</c:v>
                </c:pt>
                <c:pt idx="65046">
                  <c:v>1.3009200000011624E-3</c:v>
                </c:pt>
                <c:pt idx="65047">
                  <c:v>1.3009400000011625E-3</c:v>
                </c:pt>
                <c:pt idx="65048">
                  <c:v>1.3009600000011626E-3</c:v>
                </c:pt>
                <c:pt idx="65049">
                  <c:v>1.3009800000011627E-3</c:v>
                </c:pt>
                <c:pt idx="65050">
                  <c:v>1.3010000000011628E-3</c:v>
                </c:pt>
                <c:pt idx="65051">
                  <c:v>1.3010200000011629E-3</c:v>
                </c:pt>
                <c:pt idx="65052">
                  <c:v>1.301040000001163E-3</c:v>
                </c:pt>
                <c:pt idx="65053">
                  <c:v>1.3010600000011631E-3</c:v>
                </c:pt>
                <c:pt idx="65054">
                  <c:v>1.3010800000011632E-3</c:v>
                </c:pt>
                <c:pt idx="65055">
                  <c:v>1.3011000000011633E-3</c:v>
                </c:pt>
                <c:pt idx="65056">
                  <c:v>1.3011200000011634E-3</c:v>
                </c:pt>
                <c:pt idx="65057">
                  <c:v>1.3011400000011635E-3</c:v>
                </c:pt>
                <c:pt idx="65058">
                  <c:v>1.3011600000011636E-3</c:v>
                </c:pt>
                <c:pt idx="65059">
                  <c:v>1.3011800000011637E-3</c:v>
                </c:pt>
                <c:pt idx="65060">
                  <c:v>1.3012000000011638E-3</c:v>
                </c:pt>
                <c:pt idx="65061">
                  <c:v>1.3012200000011639E-3</c:v>
                </c:pt>
                <c:pt idx="65062">
                  <c:v>1.3012400000011639E-3</c:v>
                </c:pt>
                <c:pt idx="65063">
                  <c:v>1.301260000001164E-3</c:v>
                </c:pt>
                <c:pt idx="65064">
                  <c:v>1.3012800000011641E-3</c:v>
                </c:pt>
                <c:pt idx="65065">
                  <c:v>1.3013000000011642E-3</c:v>
                </c:pt>
                <c:pt idx="65066">
                  <c:v>1.3013200000011643E-3</c:v>
                </c:pt>
                <c:pt idx="65067">
                  <c:v>1.3013400000011644E-3</c:v>
                </c:pt>
                <c:pt idx="65068">
                  <c:v>1.3013600000011645E-3</c:v>
                </c:pt>
                <c:pt idx="65069">
                  <c:v>1.3013800000011646E-3</c:v>
                </c:pt>
                <c:pt idx="65070">
                  <c:v>1.3014000000011647E-3</c:v>
                </c:pt>
                <c:pt idx="65071">
                  <c:v>1.3014200000011648E-3</c:v>
                </c:pt>
                <c:pt idx="65072">
                  <c:v>1.3014400000011649E-3</c:v>
                </c:pt>
                <c:pt idx="65073">
                  <c:v>1.301460000001165E-3</c:v>
                </c:pt>
                <c:pt idx="65074">
                  <c:v>1.3014800000011651E-3</c:v>
                </c:pt>
                <c:pt idx="65075">
                  <c:v>1.3015000000011652E-3</c:v>
                </c:pt>
                <c:pt idx="65076">
                  <c:v>1.3015200000011653E-3</c:v>
                </c:pt>
                <c:pt idx="65077">
                  <c:v>1.3015400000011654E-3</c:v>
                </c:pt>
                <c:pt idx="65078">
                  <c:v>1.3015600000011655E-3</c:v>
                </c:pt>
                <c:pt idx="65079">
                  <c:v>1.3015800000011656E-3</c:v>
                </c:pt>
                <c:pt idx="65080">
                  <c:v>1.3016000000011657E-3</c:v>
                </c:pt>
                <c:pt idx="65081">
                  <c:v>1.3016200000011658E-3</c:v>
                </c:pt>
                <c:pt idx="65082">
                  <c:v>1.3016400000011659E-3</c:v>
                </c:pt>
                <c:pt idx="65083">
                  <c:v>1.301660000001166E-3</c:v>
                </c:pt>
                <c:pt idx="65084">
                  <c:v>1.3016800000011661E-3</c:v>
                </c:pt>
                <c:pt idx="65085">
                  <c:v>1.3017000000011662E-3</c:v>
                </c:pt>
                <c:pt idx="65086">
                  <c:v>1.3017200000011663E-3</c:v>
                </c:pt>
                <c:pt idx="65087">
                  <c:v>1.3017400000011664E-3</c:v>
                </c:pt>
                <c:pt idx="65088">
                  <c:v>1.3017600000011665E-3</c:v>
                </c:pt>
                <c:pt idx="65089">
                  <c:v>1.3017800000011666E-3</c:v>
                </c:pt>
                <c:pt idx="65090">
                  <c:v>1.3018000000011667E-3</c:v>
                </c:pt>
                <c:pt idx="65091">
                  <c:v>1.3018200000011668E-3</c:v>
                </c:pt>
                <c:pt idx="65092">
                  <c:v>1.3018400000011669E-3</c:v>
                </c:pt>
                <c:pt idx="65093">
                  <c:v>1.301860000001167E-3</c:v>
                </c:pt>
                <c:pt idx="65094">
                  <c:v>1.3018800000011671E-3</c:v>
                </c:pt>
                <c:pt idx="65095">
                  <c:v>1.3019000000011672E-3</c:v>
                </c:pt>
                <c:pt idx="65096">
                  <c:v>1.3019200000011673E-3</c:v>
                </c:pt>
                <c:pt idx="65097">
                  <c:v>1.3019400000011674E-3</c:v>
                </c:pt>
                <c:pt idx="65098">
                  <c:v>1.3019600000011675E-3</c:v>
                </c:pt>
                <c:pt idx="65099">
                  <c:v>1.3019800000011676E-3</c:v>
                </c:pt>
                <c:pt idx="65100">
                  <c:v>1.3020000000011677E-3</c:v>
                </c:pt>
                <c:pt idx="65101">
                  <c:v>1.3020200000011678E-3</c:v>
                </c:pt>
                <c:pt idx="65102">
                  <c:v>1.3020400000011679E-3</c:v>
                </c:pt>
                <c:pt idx="65103">
                  <c:v>1.302060000001168E-3</c:v>
                </c:pt>
                <c:pt idx="65104">
                  <c:v>1.3020800000011681E-3</c:v>
                </c:pt>
                <c:pt idx="65105">
                  <c:v>1.3021000000011682E-3</c:v>
                </c:pt>
                <c:pt idx="65106">
                  <c:v>1.3021200000011683E-3</c:v>
                </c:pt>
                <c:pt idx="65107">
                  <c:v>1.3021400000011684E-3</c:v>
                </c:pt>
                <c:pt idx="65108">
                  <c:v>1.3021600000011685E-3</c:v>
                </c:pt>
                <c:pt idx="65109">
                  <c:v>1.3021800000011686E-3</c:v>
                </c:pt>
                <c:pt idx="65110">
                  <c:v>1.3022000000011687E-3</c:v>
                </c:pt>
                <c:pt idx="65111">
                  <c:v>1.3022200000011688E-3</c:v>
                </c:pt>
                <c:pt idx="65112">
                  <c:v>1.3022400000011689E-3</c:v>
                </c:pt>
                <c:pt idx="65113">
                  <c:v>1.3022600000011689E-3</c:v>
                </c:pt>
                <c:pt idx="65114">
                  <c:v>1.302280000001169E-3</c:v>
                </c:pt>
                <c:pt idx="65115">
                  <c:v>1.3023000000011691E-3</c:v>
                </c:pt>
                <c:pt idx="65116">
                  <c:v>1.3023200000011692E-3</c:v>
                </c:pt>
                <c:pt idx="65117">
                  <c:v>1.3023400000011693E-3</c:v>
                </c:pt>
                <c:pt idx="65118">
                  <c:v>1.3023600000011694E-3</c:v>
                </c:pt>
                <c:pt idx="65119">
                  <c:v>1.3023800000011695E-3</c:v>
                </c:pt>
                <c:pt idx="65120">
                  <c:v>1.3024000000011696E-3</c:v>
                </c:pt>
                <c:pt idx="65121">
                  <c:v>1.3024200000011697E-3</c:v>
                </c:pt>
                <c:pt idx="65122">
                  <c:v>1.3024400000011698E-3</c:v>
                </c:pt>
                <c:pt idx="65123">
                  <c:v>1.3024600000011699E-3</c:v>
                </c:pt>
                <c:pt idx="65124">
                  <c:v>1.30248000000117E-3</c:v>
                </c:pt>
                <c:pt idx="65125">
                  <c:v>1.3025000000011701E-3</c:v>
                </c:pt>
                <c:pt idx="65126">
                  <c:v>1.3025200000011702E-3</c:v>
                </c:pt>
                <c:pt idx="65127">
                  <c:v>1.3025400000011703E-3</c:v>
                </c:pt>
                <c:pt idx="65128">
                  <c:v>1.3025600000011704E-3</c:v>
                </c:pt>
                <c:pt idx="65129">
                  <c:v>1.3025800000011705E-3</c:v>
                </c:pt>
                <c:pt idx="65130">
                  <c:v>1.3026000000011706E-3</c:v>
                </c:pt>
                <c:pt idx="65131">
                  <c:v>1.3026200000011707E-3</c:v>
                </c:pt>
                <c:pt idx="65132">
                  <c:v>1.3026400000011708E-3</c:v>
                </c:pt>
                <c:pt idx="65133">
                  <c:v>1.3026600000011709E-3</c:v>
                </c:pt>
                <c:pt idx="65134">
                  <c:v>1.302680000001171E-3</c:v>
                </c:pt>
                <c:pt idx="65135">
                  <c:v>1.3027000000011711E-3</c:v>
                </c:pt>
                <c:pt idx="65136">
                  <c:v>1.3027200000011712E-3</c:v>
                </c:pt>
                <c:pt idx="65137">
                  <c:v>1.3027400000011713E-3</c:v>
                </c:pt>
                <c:pt idx="65138">
                  <c:v>1.3027600000011714E-3</c:v>
                </c:pt>
                <c:pt idx="65139">
                  <c:v>1.3027800000011715E-3</c:v>
                </c:pt>
                <c:pt idx="65140">
                  <c:v>1.3028000000011716E-3</c:v>
                </c:pt>
                <c:pt idx="65141">
                  <c:v>1.3028200000011717E-3</c:v>
                </c:pt>
                <c:pt idx="65142">
                  <c:v>1.3028400000011718E-3</c:v>
                </c:pt>
                <c:pt idx="65143">
                  <c:v>1.3028600000011719E-3</c:v>
                </c:pt>
                <c:pt idx="65144">
                  <c:v>1.302880000001172E-3</c:v>
                </c:pt>
                <c:pt idx="65145">
                  <c:v>1.3029000000011721E-3</c:v>
                </c:pt>
                <c:pt idx="65146">
                  <c:v>1.3029200000011722E-3</c:v>
                </c:pt>
                <c:pt idx="65147">
                  <c:v>1.3029400000011723E-3</c:v>
                </c:pt>
                <c:pt idx="65148">
                  <c:v>1.3029600000011724E-3</c:v>
                </c:pt>
                <c:pt idx="65149">
                  <c:v>1.3029800000011725E-3</c:v>
                </c:pt>
                <c:pt idx="65150">
                  <c:v>1.3030000000011726E-3</c:v>
                </c:pt>
                <c:pt idx="65151">
                  <c:v>1.3030200000011727E-3</c:v>
                </c:pt>
                <c:pt idx="65152">
                  <c:v>1.3030400000011728E-3</c:v>
                </c:pt>
                <c:pt idx="65153">
                  <c:v>1.3030600000011729E-3</c:v>
                </c:pt>
                <c:pt idx="65154">
                  <c:v>1.303080000001173E-3</c:v>
                </c:pt>
                <c:pt idx="65155">
                  <c:v>1.3031000000011731E-3</c:v>
                </c:pt>
                <c:pt idx="65156">
                  <c:v>1.3031200000011732E-3</c:v>
                </c:pt>
                <c:pt idx="65157">
                  <c:v>1.3031400000011733E-3</c:v>
                </c:pt>
                <c:pt idx="65158">
                  <c:v>1.3031600000011734E-3</c:v>
                </c:pt>
                <c:pt idx="65159">
                  <c:v>1.3031800000011735E-3</c:v>
                </c:pt>
                <c:pt idx="65160">
                  <c:v>1.3032000000011736E-3</c:v>
                </c:pt>
                <c:pt idx="65161">
                  <c:v>1.3032200000011737E-3</c:v>
                </c:pt>
                <c:pt idx="65162">
                  <c:v>1.3032400000011738E-3</c:v>
                </c:pt>
                <c:pt idx="65163">
                  <c:v>1.3032600000011739E-3</c:v>
                </c:pt>
                <c:pt idx="65164">
                  <c:v>1.303280000001174E-3</c:v>
                </c:pt>
                <c:pt idx="65165">
                  <c:v>1.303300000001174E-3</c:v>
                </c:pt>
                <c:pt idx="65166">
                  <c:v>1.3033200000011741E-3</c:v>
                </c:pt>
                <c:pt idx="65167">
                  <c:v>1.3033400000011742E-3</c:v>
                </c:pt>
                <c:pt idx="65168">
                  <c:v>1.3033600000011743E-3</c:v>
                </c:pt>
                <c:pt idx="65169">
                  <c:v>1.3033800000011744E-3</c:v>
                </c:pt>
                <c:pt idx="65170">
                  <c:v>1.3034000000011745E-3</c:v>
                </c:pt>
                <c:pt idx="65171">
                  <c:v>1.3034200000011746E-3</c:v>
                </c:pt>
                <c:pt idx="65172">
                  <c:v>1.3034400000011747E-3</c:v>
                </c:pt>
                <c:pt idx="65173">
                  <c:v>1.3034600000011748E-3</c:v>
                </c:pt>
                <c:pt idx="65174">
                  <c:v>1.3034800000011749E-3</c:v>
                </c:pt>
                <c:pt idx="65175">
                  <c:v>1.303500000001175E-3</c:v>
                </c:pt>
                <c:pt idx="65176">
                  <c:v>1.3035200000011751E-3</c:v>
                </c:pt>
                <c:pt idx="65177">
                  <c:v>1.3035400000011752E-3</c:v>
                </c:pt>
                <c:pt idx="65178">
                  <c:v>1.3035600000011753E-3</c:v>
                </c:pt>
                <c:pt idx="65179">
                  <c:v>1.3035800000011754E-3</c:v>
                </c:pt>
                <c:pt idx="65180">
                  <c:v>1.3036000000011755E-3</c:v>
                </c:pt>
                <c:pt idx="65181">
                  <c:v>1.3036200000011756E-3</c:v>
                </c:pt>
                <c:pt idx="65182">
                  <c:v>1.3036400000011757E-3</c:v>
                </c:pt>
                <c:pt idx="65183">
                  <c:v>1.3036600000011758E-3</c:v>
                </c:pt>
                <c:pt idx="65184">
                  <c:v>1.3036800000011759E-3</c:v>
                </c:pt>
                <c:pt idx="65185">
                  <c:v>1.303700000001176E-3</c:v>
                </c:pt>
                <c:pt idx="65186">
                  <c:v>1.3037200000011761E-3</c:v>
                </c:pt>
                <c:pt idx="65187">
                  <c:v>1.3037400000011762E-3</c:v>
                </c:pt>
                <c:pt idx="65188">
                  <c:v>1.3037600000011763E-3</c:v>
                </c:pt>
                <c:pt idx="65189">
                  <c:v>1.3037800000011764E-3</c:v>
                </c:pt>
                <c:pt idx="65190">
                  <c:v>1.3038000000011765E-3</c:v>
                </c:pt>
                <c:pt idx="65191">
                  <c:v>1.3038200000011766E-3</c:v>
                </c:pt>
                <c:pt idx="65192">
                  <c:v>1.3038400000011767E-3</c:v>
                </c:pt>
                <c:pt idx="65193">
                  <c:v>1.3038600000011768E-3</c:v>
                </c:pt>
                <c:pt idx="65194">
                  <c:v>1.3038800000011769E-3</c:v>
                </c:pt>
                <c:pt idx="65195">
                  <c:v>1.303900000001177E-3</c:v>
                </c:pt>
                <c:pt idx="65196">
                  <c:v>1.3039200000011771E-3</c:v>
                </c:pt>
                <c:pt idx="65197">
                  <c:v>1.3039400000011772E-3</c:v>
                </c:pt>
                <c:pt idx="65198">
                  <c:v>1.3039600000011773E-3</c:v>
                </c:pt>
                <c:pt idx="65199">
                  <c:v>1.3039800000011774E-3</c:v>
                </c:pt>
                <c:pt idx="65200">
                  <c:v>1.3040000000011775E-3</c:v>
                </c:pt>
                <c:pt idx="65201">
                  <c:v>1.3040200000011776E-3</c:v>
                </c:pt>
                <c:pt idx="65202">
                  <c:v>1.3040400000011777E-3</c:v>
                </c:pt>
                <c:pt idx="65203">
                  <c:v>1.3040600000011778E-3</c:v>
                </c:pt>
                <c:pt idx="65204">
                  <c:v>1.3040800000011779E-3</c:v>
                </c:pt>
                <c:pt idx="65205">
                  <c:v>1.304100000001178E-3</c:v>
                </c:pt>
                <c:pt idx="65206">
                  <c:v>1.3041200000011781E-3</c:v>
                </c:pt>
                <c:pt idx="65207">
                  <c:v>1.3041400000011782E-3</c:v>
                </c:pt>
                <c:pt idx="65208">
                  <c:v>1.3041600000011783E-3</c:v>
                </c:pt>
                <c:pt idx="65209">
                  <c:v>1.3041800000011784E-3</c:v>
                </c:pt>
                <c:pt idx="65210">
                  <c:v>1.3042000000011785E-3</c:v>
                </c:pt>
                <c:pt idx="65211">
                  <c:v>1.3042200000011786E-3</c:v>
                </c:pt>
                <c:pt idx="65212">
                  <c:v>1.3042400000011787E-3</c:v>
                </c:pt>
                <c:pt idx="65213">
                  <c:v>1.3042600000011788E-3</c:v>
                </c:pt>
                <c:pt idx="65214">
                  <c:v>1.3042800000011789E-3</c:v>
                </c:pt>
                <c:pt idx="65215">
                  <c:v>1.304300000001179E-3</c:v>
                </c:pt>
                <c:pt idx="65216">
                  <c:v>1.3043200000011791E-3</c:v>
                </c:pt>
                <c:pt idx="65217">
                  <c:v>1.3043400000011791E-3</c:v>
                </c:pt>
                <c:pt idx="65218">
                  <c:v>1.3043600000011792E-3</c:v>
                </c:pt>
                <c:pt idx="65219">
                  <c:v>1.3043800000011793E-3</c:v>
                </c:pt>
                <c:pt idx="65220">
                  <c:v>1.3044000000011794E-3</c:v>
                </c:pt>
                <c:pt idx="65221">
                  <c:v>1.3044200000011795E-3</c:v>
                </c:pt>
                <c:pt idx="65222">
                  <c:v>1.3044400000011796E-3</c:v>
                </c:pt>
                <c:pt idx="65223">
                  <c:v>1.3044600000011797E-3</c:v>
                </c:pt>
                <c:pt idx="65224">
                  <c:v>1.3044800000011798E-3</c:v>
                </c:pt>
                <c:pt idx="65225">
                  <c:v>1.3045000000011799E-3</c:v>
                </c:pt>
                <c:pt idx="65226">
                  <c:v>1.30452000000118E-3</c:v>
                </c:pt>
                <c:pt idx="65227">
                  <c:v>1.3045400000011801E-3</c:v>
                </c:pt>
                <c:pt idx="65228">
                  <c:v>1.3045600000011802E-3</c:v>
                </c:pt>
                <c:pt idx="65229">
                  <c:v>1.3045800000011803E-3</c:v>
                </c:pt>
                <c:pt idx="65230">
                  <c:v>1.3046000000011804E-3</c:v>
                </c:pt>
                <c:pt idx="65231">
                  <c:v>1.3046200000011805E-3</c:v>
                </c:pt>
                <c:pt idx="65232">
                  <c:v>1.3046400000011806E-3</c:v>
                </c:pt>
                <c:pt idx="65233">
                  <c:v>1.3046600000011807E-3</c:v>
                </c:pt>
                <c:pt idx="65234">
                  <c:v>1.3046800000011808E-3</c:v>
                </c:pt>
                <c:pt idx="65235">
                  <c:v>1.3047000000011809E-3</c:v>
                </c:pt>
                <c:pt idx="65236">
                  <c:v>1.304720000001181E-3</c:v>
                </c:pt>
                <c:pt idx="65237">
                  <c:v>1.3047400000011811E-3</c:v>
                </c:pt>
                <c:pt idx="65238">
                  <c:v>1.3047600000011812E-3</c:v>
                </c:pt>
                <c:pt idx="65239">
                  <c:v>1.3047800000011813E-3</c:v>
                </c:pt>
                <c:pt idx="65240">
                  <c:v>1.3048000000011814E-3</c:v>
                </c:pt>
                <c:pt idx="65241">
                  <c:v>1.3048200000011815E-3</c:v>
                </c:pt>
                <c:pt idx="65242">
                  <c:v>1.3048400000011816E-3</c:v>
                </c:pt>
                <c:pt idx="65243">
                  <c:v>1.3048600000011817E-3</c:v>
                </c:pt>
                <c:pt idx="65244">
                  <c:v>1.3048800000011818E-3</c:v>
                </c:pt>
                <c:pt idx="65245">
                  <c:v>1.3049000000011819E-3</c:v>
                </c:pt>
                <c:pt idx="65246">
                  <c:v>1.304920000001182E-3</c:v>
                </c:pt>
                <c:pt idx="65247">
                  <c:v>1.3049400000011821E-3</c:v>
                </c:pt>
                <c:pt idx="65248">
                  <c:v>1.3049600000011822E-3</c:v>
                </c:pt>
                <c:pt idx="65249">
                  <c:v>1.3049800000011823E-3</c:v>
                </c:pt>
                <c:pt idx="65250">
                  <c:v>1.3050000000011824E-3</c:v>
                </c:pt>
                <c:pt idx="65251">
                  <c:v>1.3050200000011825E-3</c:v>
                </c:pt>
                <c:pt idx="65252">
                  <c:v>1.3050400000011826E-3</c:v>
                </c:pt>
                <c:pt idx="65253">
                  <c:v>1.3050600000011827E-3</c:v>
                </c:pt>
                <c:pt idx="65254">
                  <c:v>1.3050800000011828E-3</c:v>
                </c:pt>
                <c:pt idx="65255">
                  <c:v>1.3051000000011829E-3</c:v>
                </c:pt>
                <c:pt idx="65256">
                  <c:v>1.305120000001183E-3</c:v>
                </c:pt>
                <c:pt idx="65257">
                  <c:v>1.3051400000011831E-3</c:v>
                </c:pt>
                <c:pt idx="65258">
                  <c:v>1.3051600000011832E-3</c:v>
                </c:pt>
                <c:pt idx="65259">
                  <c:v>1.3051800000011833E-3</c:v>
                </c:pt>
                <c:pt idx="65260">
                  <c:v>1.3052000000011834E-3</c:v>
                </c:pt>
                <c:pt idx="65261">
                  <c:v>1.3052200000011835E-3</c:v>
                </c:pt>
                <c:pt idx="65262">
                  <c:v>1.3052400000011836E-3</c:v>
                </c:pt>
                <c:pt idx="65263">
                  <c:v>1.3052600000011837E-3</c:v>
                </c:pt>
                <c:pt idx="65264">
                  <c:v>1.3052800000011838E-3</c:v>
                </c:pt>
                <c:pt idx="65265">
                  <c:v>1.3053000000011839E-3</c:v>
                </c:pt>
                <c:pt idx="65266">
                  <c:v>1.305320000001184E-3</c:v>
                </c:pt>
                <c:pt idx="65267">
                  <c:v>1.3053400000011841E-3</c:v>
                </c:pt>
                <c:pt idx="65268">
                  <c:v>1.3053600000011841E-3</c:v>
                </c:pt>
                <c:pt idx="65269">
                  <c:v>1.3053800000011842E-3</c:v>
                </c:pt>
                <c:pt idx="65270">
                  <c:v>1.3054000000011843E-3</c:v>
                </c:pt>
                <c:pt idx="65271">
                  <c:v>1.3054200000011844E-3</c:v>
                </c:pt>
                <c:pt idx="65272">
                  <c:v>1.3054400000011845E-3</c:v>
                </c:pt>
                <c:pt idx="65273">
                  <c:v>1.3054600000011846E-3</c:v>
                </c:pt>
                <c:pt idx="65274">
                  <c:v>1.3054800000011847E-3</c:v>
                </c:pt>
                <c:pt idx="65275">
                  <c:v>1.3055000000011848E-3</c:v>
                </c:pt>
                <c:pt idx="65276">
                  <c:v>1.3055200000011849E-3</c:v>
                </c:pt>
                <c:pt idx="65277">
                  <c:v>1.305540000001185E-3</c:v>
                </c:pt>
                <c:pt idx="65278">
                  <c:v>1.3055600000011851E-3</c:v>
                </c:pt>
                <c:pt idx="65279">
                  <c:v>1.3055800000011852E-3</c:v>
                </c:pt>
                <c:pt idx="65280">
                  <c:v>1.3056000000011853E-3</c:v>
                </c:pt>
                <c:pt idx="65281">
                  <c:v>1.3056200000011854E-3</c:v>
                </c:pt>
                <c:pt idx="65282">
                  <c:v>1.3056400000011855E-3</c:v>
                </c:pt>
                <c:pt idx="65283">
                  <c:v>1.3056600000011856E-3</c:v>
                </c:pt>
                <c:pt idx="65284">
                  <c:v>1.3056800000011857E-3</c:v>
                </c:pt>
                <c:pt idx="65285">
                  <c:v>1.3057000000011858E-3</c:v>
                </c:pt>
                <c:pt idx="65286">
                  <c:v>1.3057200000011859E-3</c:v>
                </c:pt>
                <c:pt idx="65287">
                  <c:v>1.305740000001186E-3</c:v>
                </c:pt>
                <c:pt idx="65288">
                  <c:v>1.3057600000011861E-3</c:v>
                </c:pt>
                <c:pt idx="65289">
                  <c:v>1.3057800000011862E-3</c:v>
                </c:pt>
                <c:pt idx="65290">
                  <c:v>1.3058000000011863E-3</c:v>
                </c:pt>
                <c:pt idx="65291">
                  <c:v>1.3058200000011864E-3</c:v>
                </c:pt>
                <c:pt idx="65292">
                  <c:v>1.3058400000011865E-3</c:v>
                </c:pt>
                <c:pt idx="65293">
                  <c:v>1.3058600000011866E-3</c:v>
                </c:pt>
                <c:pt idx="65294">
                  <c:v>1.3058800000011867E-3</c:v>
                </c:pt>
                <c:pt idx="65295">
                  <c:v>1.3059000000011868E-3</c:v>
                </c:pt>
                <c:pt idx="65296">
                  <c:v>1.3059200000011869E-3</c:v>
                </c:pt>
                <c:pt idx="65297">
                  <c:v>1.305940000001187E-3</c:v>
                </c:pt>
                <c:pt idx="65298">
                  <c:v>1.3059600000011871E-3</c:v>
                </c:pt>
                <c:pt idx="65299">
                  <c:v>1.3059800000011872E-3</c:v>
                </c:pt>
                <c:pt idx="65300">
                  <c:v>1.3060000000011873E-3</c:v>
                </c:pt>
                <c:pt idx="65301">
                  <c:v>1.3060200000011874E-3</c:v>
                </c:pt>
                <c:pt idx="65302">
                  <c:v>1.3060400000011875E-3</c:v>
                </c:pt>
                <c:pt idx="65303">
                  <c:v>1.3060600000011876E-3</c:v>
                </c:pt>
                <c:pt idx="65304">
                  <c:v>1.3060800000011877E-3</c:v>
                </c:pt>
                <c:pt idx="65305">
                  <c:v>1.3061000000011878E-3</c:v>
                </c:pt>
                <c:pt idx="65306">
                  <c:v>1.3061200000011879E-3</c:v>
                </c:pt>
                <c:pt idx="65307">
                  <c:v>1.306140000001188E-3</c:v>
                </c:pt>
                <c:pt idx="65308">
                  <c:v>1.3061600000011881E-3</c:v>
                </c:pt>
                <c:pt idx="65309">
                  <c:v>1.3061800000011882E-3</c:v>
                </c:pt>
                <c:pt idx="65310">
                  <c:v>1.3062000000011883E-3</c:v>
                </c:pt>
                <c:pt idx="65311">
                  <c:v>1.3062200000011884E-3</c:v>
                </c:pt>
                <c:pt idx="65312">
                  <c:v>1.3062400000011885E-3</c:v>
                </c:pt>
                <c:pt idx="65313">
                  <c:v>1.3062600000011886E-3</c:v>
                </c:pt>
                <c:pt idx="65314">
                  <c:v>1.3062800000011887E-3</c:v>
                </c:pt>
                <c:pt idx="65315">
                  <c:v>1.3063000000011888E-3</c:v>
                </c:pt>
                <c:pt idx="65316">
                  <c:v>1.3063200000011889E-3</c:v>
                </c:pt>
                <c:pt idx="65317">
                  <c:v>1.306340000001189E-3</c:v>
                </c:pt>
                <c:pt idx="65318">
                  <c:v>1.3063600000011891E-3</c:v>
                </c:pt>
                <c:pt idx="65319">
                  <c:v>1.3063800000011892E-3</c:v>
                </c:pt>
                <c:pt idx="65320">
                  <c:v>1.3064000000011892E-3</c:v>
                </c:pt>
                <c:pt idx="65321">
                  <c:v>1.3064200000011893E-3</c:v>
                </c:pt>
                <c:pt idx="65322">
                  <c:v>1.3064400000011894E-3</c:v>
                </c:pt>
                <c:pt idx="65323">
                  <c:v>1.3064600000011895E-3</c:v>
                </c:pt>
                <c:pt idx="65324">
                  <c:v>1.3064800000011896E-3</c:v>
                </c:pt>
                <c:pt idx="65325">
                  <c:v>1.3065000000011897E-3</c:v>
                </c:pt>
                <c:pt idx="65326">
                  <c:v>1.3065200000011898E-3</c:v>
                </c:pt>
                <c:pt idx="65327">
                  <c:v>1.3065400000011899E-3</c:v>
                </c:pt>
                <c:pt idx="65328">
                  <c:v>1.30656000000119E-3</c:v>
                </c:pt>
                <c:pt idx="65329">
                  <c:v>1.3065800000011901E-3</c:v>
                </c:pt>
                <c:pt idx="65330">
                  <c:v>1.3066000000011902E-3</c:v>
                </c:pt>
                <c:pt idx="65331">
                  <c:v>1.3066200000011903E-3</c:v>
                </c:pt>
                <c:pt idx="65332">
                  <c:v>1.3066400000011904E-3</c:v>
                </c:pt>
                <c:pt idx="65333">
                  <c:v>1.3066600000011905E-3</c:v>
                </c:pt>
                <c:pt idx="65334">
                  <c:v>1.3066800000011906E-3</c:v>
                </c:pt>
                <c:pt idx="65335">
                  <c:v>1.3067000000011907E-3</c:v>
                </c:pt>
                <c:pt idx="65336">
                  <c:v>1.3067200000011908E-3</c:v>
                </c:pt>
                <c:pt idx="65337">
                  <c:v>1.3067400000011909E-3</c:v>
                </c:pt>
                <c:pt idx="65338">
                  <c:v>1.306760000001191E-3</c:v>
                </c:pt>
                <c:pt idx="65339">
                  <c:v>1.3067800000011911E-3</c:v>
                </c:pt>
                <c:pt idx="65340">
                  <c:v>1.3068000000011912E-3</c:v>
                </c:pt>
                <c:pt idx="65341">
                  <c:v>1.3068200000011913E-3</c:v>
                </c:pt>
                <c:pt idx="65342">
                  <c:v>1.3068400000011914E-3</c:v>
                </c:pt>
                <c:pt idx="65343">
                  <c:v>1.3068600000011915E-3</c:v>
                </c:pt>
                <c:pt idx="65344">
                  <c:v>1.3068800000011916E-3</c:v>
                </c:pt>
                <c:pt idx="65345">
                  <c:v>1.3069000000011917E-3</c:v>
                </c:pt>
                <c:pt idx="65346">
                  <c:v>1.3069200000011918E-3</c:v>
                </c:pt>
                <c:pt idx="65347">
                  <c:v>1.3069400000011919E-3</c:v>
                </c:pt>
                <c:pt idx="65348">
                  <c:v>1.306960000001192E-3</c:v>
                </c:pt>
                <c:pt idx="65349">
                  <c:v>1.3069800000011921E-3</c:v>
                </c:pt>
                <c:pt idx="65350">
                  <c:v>1.3070000000011922E-3</c:v>
                </c:pt>
                <c:pt idx="65351">
                  <c:v>1.3070200000011923E-3</c:v>
                </c:pt>
                <c:pt idx="65352">
                  <c:v>1.3070400000011924E-3</c:v>
                </c:pt>
                <c:pt idx="65353">
                  <c:v>1.3070600000011925E-3</c:v>
                </c:pt>
                <c:pt idx="65354">
                  <c:v>1.3070800000011926E-3</c:v>
                </c:pt>
                <c:pt idx="65355">
                  <c:v>1.3071000000011927E-3</c:v>
                </c:pt>
                <c:pt idx="65356">
                  <c:v>1.3071200000011928E-3</c:v>
                </c:pt>
                <c:pt idx="65357">
                  <c:v>1.3071400000011929E-3</c:v>
                </c:pt>
                <c:pt idx="65358">
                  <c:v>1.307160000001193E-3</c:v>
                </c:pt>
                <c:pt idx="65359">
                  <c:v>1.3071800000011931E-3</c:v>
                </c:pt>
                <c:pt idx="65360">
                  <c:v>1.3072000000011932E-3</c:v>
                </c:pt>
                <c:pt idx="65361">
                  <c:v>1.3072200000011933E-3</c:v>
                </c:pt>
                <c:pt idx="65362">
                  <c:v>1.3072400000011934E-3</c:v>
                </c:pt>
                <c:pt idx="65363">
                  <c:v>1.3072600000011935E-3</c:v>
                </c:pt>
                <c:pt idx="65364">
                  <c:v>1.3072800000011936E-3</c:v>
                </c:pt>
                <c:pt idx="65365">
                  <c:v>1.3073000000011937E-3</c:v>
                </c:pt>
                <c:pt idx="65366">
                  <c:v>1.3073200000011938E-3</c:v>
                </c:pt>
                <c:pt idx="65367">
                  <c:v>1.3073400000011939E-3</c:v>
                </c:pt>
                <c:pt idx="65368">
                  <c:v>1.307360000001194E-3</c:v>
                </c:pt>
                <c:pt idx="65369">
                  <c:v>1.3073800000011941E-3</c:v>
                </c:pt>
                <c:pt idx="65370">
                  <c:v>1.3074000000011942E-3</c:v>
                </c:pt>
                <c:pt idx="65371">
                  <c:v>1.3074200000011943E-3</c:v>
                </c:pt>
                <c:pt idx="65372">
                  <c:v>1.3074400000011943E-3</c:v>
                </c:pt>
                <c:pt idx="65373">
                  <c:v>1.3074600000011944E-3</c:v>
                </c:pt>
                <c:pt idx="65374">
                  <c:v>1.3074800000011945E-3</c:v>
                </c:pt>
                <c:pt idx="65375">
                  <c:v>1.3075000000011946E-3</c:v>
                </c:pt>
                <c:pt idx="65376">
                  <c:v>1.3075200000011947E-3</c:v>
                </c:pt>
                <c:pt idx="65377">
                  <c:v>1.3075400000011948E-3</c:v>
                </c:pt>
                <c:pt idx="65378">
                  <c:v>1.3075600000011949E-3</c:v>
                </c:pt>
                <c:pt idx="65379">
                  <c:v>1.307580000001195E-3</c:v>
                </c:pt>
                <c:pt idx="65380">
                  <c:v>1.3076000000011951E-3</c:v>
                </c:pt>
                <c:pt idx="65381">
                  <c:v>1.3076200000011952E-3</c:v>
                </c:pt>
                <c:pt idx="65382">
                  <c:v>1.3076400000011953E-3</c:v>
                </c:pt>
                <c:pt idx="65383">
                  <c:v>1.3076600000011954E-3</c:v>
                </c:pt>
                <c:pt idx="65384">
                  <c:v>1.3076800000011955E-3</c:v>
                </c:pt>
                <c:pt idx="65385">
                  <c:v>1.3077000000011956E-3</c:v>
                </c:pt>
                <c:pt idx="65386">
                  <c:v>1.3077200000011957E-3</c:v>
                </c:pt>
                <c:pt idx="65387">
                  <c:v>1.3077400000011958E-3</c:v>
                </c:pt>
                <c:pt idx="65388">
                  <c:v>1.3077600000011959E-3</c:v>
                </c:pt>
                <c:pt idx="65389">
                  <c:v>1.307780000001196E-3</c:v>
                </c:pt>
                <c:pt idx="65390">
                  <c:v>1.3078000000011961E-3</c:v>
                </c:pt>
                <c:pt idx="65391">
                  <c:v>1.3078200000011962E-3</c:v>
                </c:pt>
                <c:pt idx="65392">
                  <c:v>1.3078400000011963E-3</c:v>
                </c:pt>
                <c:pt idx="65393">
                  <c:v>1.3078600000011964E-3</c:v>
                </c:pt>
                <c:pt idx="65394">
                  <c:v>1.3078800000011965E-3</c:v>
                </c:pt>
                <c:pt idx="65395">
                  <c:v>1.3079000000011966E-3</c:v>
                </c:pt>
                <c:pt idx="65396">
                  <c:v>1.3079200000011967E-3</c:v>
                </c:pt>
                <c:pt idx="65397">
                  <c:v>1.3079400000011968E-3</c:v>
                </c:pt>
                <c:pt idx="65398">
                  <c:v>1.3079600000011969E-3</c:v>
                </c:pt>
                <c:pt idx="65399">
                  <c:v>1.307980000001197E-3</c:v>
                </c:pt>
                <c:pt idx="65400">
                  <c:v>1.3080000000011971E-3</c:v>
                </c:pt>
                <c:pt idx="65401">
                  <c:v>1.3080200000011972E-3</c:v>
                </c:pt>
                <c:pt idx="65402">
                  <c:v>1.3080400000011973E-3</c:v>
                </c:pt>
                <c:pt idx="65403">
                  <c:v>1.3080600000011974E-3</c:v>
                </c:pt>
                <c:pt idx="65404">
                  <c:v>1.3080800000011975E-3</c:v>
                </c:pt>
                <c:pt idx="65405">
                  <c:v>1.3081000000011976E-3</c:v>
                </c:pt>
                <c:pt idx="65406">
                  <c:v>1.3081200000011977E-3</c:v>
                </c:pt>
                <c:pt idx="65407">
                  <c:v>1.3081400000011978E-3</c:v>
                </c:pt>
                <c:pt idx="65408">
                  <c:v>1.3081600000011979E-3</c:v>
                </c:pt>
                <c:pt idx="65409">
                  <c:v>1.308180000001198E-3</c:v>
                </c:pt>
                <c:pt idx="65410">
                  <c:v>1.3082000000011981E-3</c:v>
                </c:pt>
                <c:pt idx="65411">
                  <c:v>1.3082200000011982E-3</c:v>
                </c:pt>
                <c:pt idx="65412">
                  <c:v>1.3082400000011983E-3</c:v>
                </c:pt>
                <c:pt idx="65413">
                  <c:v>1.3082600000011984E-3</c:v>
                </c:pt>
                <c:pt idx="65414">
                  <c:v>1.3082800000011985E-3</c:v>
                </c:pt>
                <c:pt idx="65415">
                  <c:v>1.3083000000011986E-3</c:v>
                </c:pt>
                <c:pt idx="65416">
                  <c:v>1.3083200000011987E-3</c:v>
                </c:pt>
                <c:pt idx="65417">
                  <c:v>1.3083400000011988E-3</c:v>
                </c:pt>
                <c:pt idx="65418">
                  <c:v>1.3083600000011989E-3</c:v>
                </c:pt>
                <c:pt idx="65419">
                  <c:v>1.308380000001199E-3</c:v>
                </c:pt>
                <c:pt idx="65420">
                  <c:v>1.3084000000011991E-3</c:v>
                </c:pt>
                <c:pt idx="65421">
                  <c:v>1.3084200000011992E-3</c:v>
                </c:pt>
                <c:pt idx="65422">
                  <c:v>1.3084400000011993E-3</c:v>
                </c:pt>
                <c:pt idx="65423">
                  <c:v>1.3084600000011993E-3</c:v>
                </c:pt>
                <c:pt idx="65424">
                  <c:v>1.3084800000011994E-3</c:v>
                </c:pt>
                <c:pt idx="65425">
                  <c:v>1.3085000000011995E-3</c:v>
                </c:pt>
                <c:pt idx="65426">
                  <c:v>1.3085200000011996E-3</c:v>
                </c:pt>
                <c:pt idx="65427">
                  <c:v>1.3085400000011997E-3</c:v>
                </c:pt>
                <c:pt idx="65428">
                  <c:v>1.3085600000011998E-3</c:v>
                </c:pt>
                <c:pt idx="65429">
                  <c:v>1.3085800000011999E-3</c:v>
                </c:pt>
                <c:pt idx="65430">
                  <c:v>1.3086000000012E-3</c:v>
                </c:pt>
                <c:pt idx="65431">
                  <c:v>1.3086200000012001E-3</c:v>
                </c:pt>
                <c:pt idx="65432">
                  <c:v>1.3086400000012002E-3</c:v>
                </c:pt>
                <c:pt idx="65433">
                  <c:v>1.3086600000012003E-3</c:v>
                </c:pt>
                <c:pt idx="65434">
                  <c:v>1.3086800000012004E-3</c:v>
                </c:pt>
                <c:pt idx="65435">
                  <c:v>1.3087000000012005E-3</c:v>
                </c:pt>
                <c:pt idx="65436">
                  <c:v>1.3087200000012006E-3</c:v>
                </c:pt>
                <c:pt idx="65437">
                  <c:v>1.3087400000012007E-3</c:v>
                </c:pt>
                <c:pt idx="65438">
                  <c:v>1.3087600000012008E-3</c:v>
                </c:pt>
                <c:pt idx="65439">
                  <c:v>1.3087800000012009E-3</c:v>
                </c:pt>
                <c:pt idx="65440">
                  <c:v>1.308800000001201E-3</c:v>
                </c:pt>
                <c:pt idx="65441">
                  <c:v>1.3088200000012011E-3</c:v>
                </c:pt>
                <c:pt idx="65442">
                  <c:v>1.3088400000012012E-3</c:v>
                </c:pt>
                <c:pt idx="65443">
                  <c:v>1.3088600000012013E-3</c:v>
                </c:pt>
                <c:pt idx="65444">
                  <c:v>1.3088800000012014E-3</c:v>
                </c:pt>
                <c:pt idx="65445">
                  <c:v>1.3089000000012015E-3</c:v>
                </c:pt>
                <c:pt idx="65446">
                  <c:v>1.3089200000012016E-3</c:v>
                </c:pt>
                <c:pt idx="65447">
                  <c:v>1.3089400000012017E-3</c:v>
                </c:pt>
                <c:pt idx="65448">
                  <c:v>1.3089600000012018E-3</c:v>
                </c:pt>
                <c:pt idx="65449">
                  <c:v>1.3089800000012019E-3</c:v>
                </c:pt>
                <c:pt idx="65450">
                  <c:v>1.309000000001202E-3</c:v>
                </c:pt>
                <c:pt idx="65451">
                  <c:v>1.3090200000012021E-3</c:v>
                </c:pt>
                <c:pt idx="65452">
                  <c:v>1.3090400000012022E-3</c:v>
                </c:pt>
                <c:pt idx="65453">
                  <c:v>1.3090600000012023E-3</c:v>
                </c:pt>
                <c:pt idx="65454">
                  <c:v>1.3090800000012024E-3</c:v>
                </c:pt>
                <c:pt idx="65455">
                  <c:v>1.3091000000012025E-3</c:v>
                </c:pt>
                <c:pt idx="65456">
                  <c:v>1.3091200000012026E-3</c:v>
                </c:pt>
                <c:pt idx="65457">
                  <c:v>1.3091400000012027E-3</c:v>
                </c:pt>
                <c:pt idx="65458">
                  <c:v>1.3091600000012028E-3</c:v>
                </c:pt>
                <c:pt idx="65459">
                  <c:v>1.3091800000012029E-3</c:v>
                </c:pt>
                <c:pt idx="65460">
                  <c:v>1.309200000001203E-3</c:v>
                </c:pt>
                <c:pt idx="65461">
                  <c:v>1.3092200000012031E-3</c:v>
                </c:pt>
                <c:pt idx="65462">
                  <c:v>1.3092400000012032E-3</c:v>
                </c:pt>
                <c:pt idx="65463">
                  <c:v>1.3092600000012033E-3</c:v>
                </c:pt>
                <c:pt idx="65464">
                  <c:v>1.3092800000012034E-3</c:v>
                </c:pt>
                <c:pt idx="65465">
                  <c:v>1.3093000000012035E-3</c:v>
                </c:pt>
                <c:pt idx="65466">
                  <c:v>1.3093200000012036E-3</c:v>
                </c:pt>
                <c:pt idx="65467">
                  <c:v>1.3093400000012037E-3</c:v>
                </c:pt>
                <c:pt idx="65468">
                  <c:v>1.3093600000012038E-3</c:v>
                </c:pt>
                <c:pt idx="65469">
                  <c:v>1.3093800000012039E-3</c:v>
                </c:pt>
                <c:pt idx="65470">
                  <c:v>1.309400000001204E-3</c:v>
                </c:pt>
                <c:pt idx="65471">
                  <c:v>1.3094200000012041E-3</c:v>
                </c:pt>
                <c:pt idx="65472">
                  <c:v>1.3094400000012042E-3</c:v>
                </c:pt>
                <c:pt idx="65473">
                  <c:v>1.3094600000012043E-3</c:v>
                </c:pt>
                <c:pt idx="65474">
                  <c:v>1.3094800000012044E-3</c:v>
                </c:pt>
                <c:pt idx="65475">
                  <c:v>1.3095000000012044E-3</c:v>
                </c:pt>
                <c:pt idx="65476">
                  <c:v>1.3095200000012045E-3</c:v>
                </c:pt>
                <c:pt idx="65477">
                  <c:v>1.3095400000012046E-3</c:v>
                </c:pt>
                <c:pt idx="65478">
                  <c:v>1.3095600000012047E-3</c:v>
                </c:pt>
                <c:pt idx="65479">
                  <c:v>1.3095800000012048E-3</c:v>
                </c:pt>
                <c:pt idx="65480">
                  <c:v>1.3096000000012049E-3</c:v>
                </c:pt>
                <c:pt idx="65481">
                  <c:v>1.309620000001205E-3</c:v>
                </c:pt>
                <c:pt idx="65482">
                  <c:v>1.3096400000012051E-3</c:v>
                </c:pt>
                <c:pt idx="65483">
                  <c:v>1.3096600000012052E-3</c:v>
                </c:pt>
                <c:pt idx="65484">
                  <c:v>1.3096800000012053E-3</c:v>
                </c:pt>
                <c:pt idx="65485">
                  <c:v>1.3097000000012054E-3</c:v>
                </c:pt>
                <c:pt idx="65486">
                  <c:v>1.3097200000012055E-3</c:v>
                </c:pt>
                <c:pt idx="65487">
                  <c:v>1.3097400000012056E-3</c:v>
                </c:pt>
                <c:pt idx="65488">
                  <c:v>1.3097600000012057E-3</c:v>
                </c:pt>
                <c:pt idx="65489">
                  <c:v>1.3097800000012058E-3</c:v>
                </c:pt>
                <c:pt idx="65490">
                  <c:v>1.3098000000012059E-3</c:v>
                </c:pt>
                <c:pt idx="65491">
                  <c:v>1.309820000001206E-3</c:v>
                </c:pt>
                <c:pt idx="65492">
                  <c:v>1.3098400000012061E-3</c:v>
                </c:pt>
                <c:pt idx="65493">
                  <c:v>1.3098600000012062E-3</c:v>
                </c:pt>
                <c:pt idx="65494">
                  <c:v>1.3098800000012063E-3</c:v>
                </c:pt>
                <c:pt idx="65495">
                  <c:v>1.3099000000012064E-3</c:v>
                </c:pt>
                <c:pt idx="65496">
                  <c:v>1.3099200000012065E-3</c:v>
                </c:pt>
                <c:pt idx="65497">
                  <c:v>1.3099400000012066E-3</c:v>
                </c:pt>
                <c:pt idx="65498">
                  <c:v>1.3099600000012067E-3</c:v>
                </c:pt>
                <c:pt idx="65499">
                  <c:v>1.3099800000012068E-3</c:v>
                </c:pt>
                <c:pt idx="65500">
                  <c:v>1.3100000000012069E-3</c:v>
                </c:pt>
                <c:pt idx="65501">
                  <c:v>1.310020000001207E-3</c:v>
                </c:pt>
                <c:pt idx="65502">
                  <c:v>1.3100400000012071E-3</c:v>
                </c:pt>
                <c:pt idx="65503">
                  <c:v>1.3100600000012072E-3</c:v>
                </c:pt>
                <c:pt idx="65504">
                  <c:v>1.3100800000012073E-3</c:v>
                </c:pt>
                <c:pt idx="65505">
                  <c:v>1.3101000000012074E-3</c:v>
                </c:pt>
                <c:pt idx="65506">
                  <c:v>1.3101200000012075E-3</c:v>
                </c:pt>
                <c:pt idx="65507">
                  <c:v>1.3101400000012076E-3</c:v>
                </c:pt>
                <c:pt idx="65508">
                  <c:v>1.3101600000012077E-3</c:v>
                </c:pt>
                <c:pt idx="65509">
                  <c:v>1.3101800000012078E-3</c:v>
                </c:pt>
                <c:pt idx="65510">
                  <c:v>1.3102000000012079E-3</c:v>
                </c:pt>
                <c:pt idx="65511">
                  <c:v>1.310220000001208E-3</c:v>
                </c:pt>
                <c:pt idx="65512">
                  <c:v>1.3102400000012081E-3</c:v>
                </c:pt>
                <c:pt idx="65513">
                  <c:v>1.3102600000012082E-3</c:v>
                </c:pt>
                <c:pt idx="65514">
                  <c:v>1.3102800000012083E-3</c:v>
                </c:pt>
                <c:pt idx="65515">
                  <c:v>1.3103000000012084E-3</c:v>
                </c:pt>
                <c:pt idx="65516">
                  <c:v>1.3103200000012085E-3</c:v>
                </c:pt>
                <c:pt idx="65517">
                  <c:v>1.3103400000012086E-3</c:v>
                </c:pt>
                <c:pt idx="65518">
                  <c:v>1.3103600000012087E-3</c:v>
                </c:pt>
                <c:pt idx="65519">
                  <c:v>1.3103800000012088E-3</c:v>
                </c:pt>
                <c:pt idx="65520">
                  <c:v>1.3104000000012089E-3</c:v>
                </c:pt>
                <c:pt idx="65521">
                  <c:v>1.310420000001209E-3</c:v>
                </c:pt>
                <c:pt idx="65522">
                  <c:v>1.3104400000012091E-3</c:v>
                </c:pt>
                <c:pt idx="65523">
                  <c:v>1.3104600000012092E-3</c:v>
                </c:pt>
                <c:pt idx="65524">
                  <c:v>1.3104800000012093E-3</c:v>
                </c:pt>
                <c:pt idx="65525">
                  <c:v>1.3105000000012094E-3</c:v>
                </c:pt>
                <c:pt idx="65526">
                  <c:v>1.3105200000012095E-3</c:v>
                </c:pt>
                <c:pt idx="65527">
                  <c:v>1.3105400000012095E-3</c:v>
                </c:pt>
                <c:pt idx="65528">
                  <c:v>1.3105600000012096E-3</c:v>
                </c:pt>
                <c:pt idx="65529">
                  <c:v>1.3105800000012097E-3</c:v>
                </c:pt>
                <c:pt idx="65530">
                  <c:v>1.3106000000012098E-3</c:v>
                </c:pt>
                <c:pt idx="65531">
                  <c:v>1.3106200000012099E-3</c:v>
                </c:pt>
                <c:pt idx="65532">
                  <c:v>1.31064000000121E-3</c:v>
                </c:pt>
                <c:pt idx="65533">
                  <c:v>1.3106600000012101E-3</c:v>
                </c:pt>
                <c:pt idx="65534">
                  <c:v>1.3106800000012102E-3</c:v>
                </c:pt>
                <c:pt idx="65535">
                  <c:v>1.3107000000012103E-3</c:v>
                </c:pt>
                <c:pt idx="65536">
                  <c:v>1.3107200000012104E-3</c:v>
                </c:pt>
                <c:pt idx="65537">
                  <c:v>1.3107400000012105E-3</c:v>
                </c:pt>
                <c:pt idx="65538">
                  <c:v>1.3107600000012106E-3</c:v>
                </c:pt>
                <c:pt idx="65539">
                  <c:v>1.3107800000012107E-3</c:v>
                </c:pt>
                <c:pt idx="65540">
                  <c:v>1.3108000000012108E-3</c:v>
                </c:pt>
                <c:pt idx="65541">
                  <c:v>1.3108200000012109E-3</c:v>
                </c:pt>
                <c:pt idx="65542">
                  <c:v>1.310840000001211E-3</c:v>
                </c:pt>
                <c:pt idx="65543">
                  <c:v>1.3108600000012111E-3</c:v>
                </c:pt>
                <c:pt idx="65544">
                  <c:v>1.3108800000012112E-3</c:v>
                </c:pt>
                <c:pt idx="65545">
                  <c:v>1.3109000000012113E-3</c:v>
                </c:pt>
                <c:pt idx="65546">
                  <c:v>1.3109200000012114E-3</c:v>
                </c:pt>
                <c:pt idx="65547">
                  <c:v>1.3109400000012115E-3</c:v>
                </c:pt>
                <c:pt idx="65548">
                  <c:v>1.3109600000012116E-3</c:v>
                </c:pt>
                <c:pt idx="65549">
                  <c:v>1.3109800000012117E-3</c:v>
                </c:pt>
                <c:pt idx="65550">
                  <c:v>1.3110000000012118E-3</c:v>
                </c:pt>
                <c:pt idx="65551">
                  <c:v>1.3110200000012119E-3</c:v>
                </c:pt>
                <c:pt idx="65552">
                  <c:v>1.311040000001212E-3</c:v>
                </c:pt>
                <c:pt idx="65553">
                  <c:v>1.3110600000012121E-3</c:v>
                </c:pt>
                <c:pt idx="65554">
                  <c:v>1.3110800000012122E-3</c:v>
                </c:pt>
                <c:pt idx="65555">
                  <c:v>1.3111000000012123E-3</c:v>
                </c:pt>
                <c:pt idx="65556">
                  <c:v>1.3111200000012124E-3</c:v>
                </c:pt>
                <c:pt idx="65557">
                  <c:v>1.3111400000012125E-3</c:v>
                </c:pt>
                <c:pt idx="65558">
                  <c:v>1.3111600000012126E-3</c:v>
                </c:pt>
                <c:pt idx="65559">
                  <c:v>1.3111800000012127E-3</c:v>
                </c:pt>
                <c:pt idx="65560">
                  <c:v>1.3112000000012128E-3</c:v>
                </c:pt>
                <c:pt idx="65561">
                  <c:v>1.3112200000012129E-3</c:v>
                </c:pt>
                <c:pt idx="65562">
                  <c:v>1.311240000001213E-3</c:v>
                </c:pt>
                <c:pt idx="65563">
                  <c:v>1.3112600000012131E-3</c:v>
                </c:pt>
                <c:pt idx="65564">
                  <c:v>1.3112800000012132E-3</c:v>
                </c:pt>
                <c:pt idx="65565">
                  <c:v>1.3113000000012133E-3</c:v>
                </c:pt>
                <c:pt idx="65566">
                  <c:v>1.3113200000012134E-3</c:v>
                </c:pt>
                <c:pt idx="65567">
                  <c:v>1.3113400000012135E-3</c:v>
                </c:pt>
                <c:pt idx="65568">
                  <c:v>1.3113600000012136E-3</c:v>
                </c:pt>
                <c:pt idx="65569">
                  <c:v>1.3113800000012137E-3</c:v>
                </c:pt>
                <c:pt idx="65570">
                  <c:v>1.3114000000012138E-3</c:v>
                </c:pt>
                <c:pt idx="65571">
                  <c:v>1.3114200000012139E-3</c:v>
                </c:pt>
                <c:pt idx="65572">
                  <c:v>1.311440000001214E-3</c:v>
                </c:pt>
                <c:pt idx="65573">
                  <c:v>1.3114600000012141E-3</c:v>
                </c:pt>
                <c:pt idx="65574">
                  <c:v>1.3114800000012142E-3</c:v>
                </c:pt>
                <c:pt idx="65575">
                  <c:v>1.3115000000012143E-3</c:v>
                </c:pt>
                <c:pt idx="65576">
                  <c:v>1.3115200000012144E-3</c:v>
                </c:pt>
                <c:pt idx="65577">
                  <c:v>1.3115400000012145E-3</c:v>
                </c:pt>
                <c:pt idx="65578">
                  <c:v>1.3115600000012145E-3</c:v>
                </c:pt>
                <c:pt idx="65579">
                  <c:v>1.3115800000012146E-3</c:v>
                </c:pt>
                <c:pt idx="65580">
                  <c:v>1.3116000000012147E-3</c:v>
                </c:pt>
                <c:pt idx="65581">
                  <c:v>1.3116200000012148E-3</c:v>
                </c:pt>
                <c:pt idx="65582">
                  <c:v>1.3116400000012149E-3</c:v>
                </c:pt>
                <c:pt idx="65583">
                  <c:v>1.311660000001215E-3</c:v>
                </c:pt>
                <c:pt idx="65584">
                  <c:v>1.3116800000012151E-3</c:v>
                </c:pt>
                <c:pt idx="65585">
                  <c:v>1.3117000000012152E-3</c:v>
                </c:pt>
                <c:pt idx="65586">
                  <c:v>1.3117200000012153E-3</c:v>
                </c:pt>
                <c:pt idx="65587">
                  <c:v>1.3117400000012154E-3</c:v>
                </c:pt>
                <c:pt idx="65588">
                  <c:v>1.3117600000012155E-3</c:v>
                </c:pt>
                <c:pt idx="65589">
                  <c:v>1.3117800000012156E-3</c:v>
                </c:pt>
                <c:pt idx="65590">
                  <c:v>1.3118000000012157E-3</c:v>
                </c:pt>
                <c:pt idx="65591">
                  <c:v>1.3118200000012158E-3</c:v>
                </c:pt>
                <c:pt idx="65592">
                  <c:v>1.3118400000012159E-3</c:v>
                </c:pt>
                <c:pt idx="65593">
                  <c:v>1.311860000001216E-3</c:v>
                </c:pt>
                <c:pt idx="65594">
                  <c:v>1.3118800000012161E-3</c:v>
                </c:pt>
                <c:pt idx="65595">
                  <c:v>1.3119000000012162E-3</c:v>
                </c:pt>
                <c:pt idx="65596">
                  <c:v>1.3119200000012163E-3</c:v>
                </c:pt>
                <c:pt idx="65597">
                  <c:v>1.3119400000012164E-3</c:v>
                </c:pt>
                <c:pt idx="65598">
                  <c:v>1.3119600000012165E-3</c:v>
                </c:pt>
                <c:pt idx="65599">
                  <c:v>1.3119800000012166E-3</c:v>
                </c:pt>
                <c:pt idx="65600">
                  <c:v>1.3120000000012167E-3</c:v>
                </c:pt>
                <c:pt idx="65601">
                  <c:v>1.3120200000012168E-3</c:v>
                </c:pt>
                <c:pt idx="65602">
                  <c:v>1.3120400000012169E-3</c:v>
                </c:pt>
                <c:pt idx="65603">
                  <c:v>1.312060000001217E-3</c:v>
                </c:pt>
                <c:pt idx="65604">
                  <c:v>1.3120800000012171E-3</c:v>
                </c:pt>
                <c:pt idx="65605">
                  <c:v>1.3121000000012172E-3</c:v>
                </c:pt>
                <c:pt idx="65606">
                  <c:v>1.3121200000012173E-3</c:v>
                </c:pt>
                <c:pt idx="65607">
                  <c:v>1.3121400000012174E-3</c:v>
                </c:pt>
                <c:pt idx="65608">
                  <c:v>1.3121600000012175E-3</c:v>
                </c:pt>
                <c:pt idx="65609">
                  <c:v>1.3121800000012176E-3</c:v>
                </c:pt>
                <c:pt idx="65610">
                  <c:v>1.3122000000012177E-3</c:v>
                </c:pt>
                <c:pt idx="65611">
                  <c:v>1.3122200000012178E-3</c:v>
                </c:pt>
                <c:pt idx="65612">
                  <c:v>1.3122400000012179E-3</c:v>
                </c:pt>
                <c:pt idx="65613">
                  <c:v>1.312260000001218E-3</c:v>
                </c:pt>
                <c:pt idx="65614">
                  <c:v>1.3122800000012181E-3</c:v>
                </c:pt>
                <c:pt idx="65615">
                  <c:v>1.3123000000012182E-3</c:v>
                </c:pt>
                <c:pt idx="65616">
                  <c:v>1.3123200000012183E-3</c:v>
                </c:pt>
                <c:pt idx="65617">
                  <c:v>1.3123400000012184E-3</c:v>
                </c:pt>
                <c:pt idx="65618">
                  <c:v>1.3123600000012185E-3</c:v>
                </c:pt>
                <c:pt idx="65619">
                  <c:v>1.3123800000012186E-3</c:v>
                </c:pt>
                <c:pt idx="65620">
                  <c:v>1.3124000000012187E-3</c:v>
                </c:pt>
                <c:pt idx="65621">
                  <c:v>1.3124200000012188E-3</c:v>
                </c:pt>
                <c:pt idx="65622">
                  <c:v>1.3124400000012189E-3</c:v>
                </c:pt>
                <c:pt idx="65623">
                  <c:v>1.312460000001219E-3</c:v>
                </c:pt>
                <c:pt idx="65624">
                  <c:v>1.3124800000012191E-3</c:v>
                </c:pt>
                <c:pt idx="65625">
                  <c:v>1.3125000000012192E-3</c:v>
                </c:pt>
                <c:pt idx="65626">
                  <c:v>1.3125200000012193E-3</c:v>
                </c:pt>
                <c:pt idx="65627">
                  <c:v>1.3125400000012194E-3</c:v>
                </c:pt>
                <c:pt idx="65628">
                  <c:v>1.3125600000012195E-3</c:v>
                </c:pt>
                <c:pt idx="65629">
                  <c:v>1.3125800000012196E-3</c:v>
                </c:pt>
                <c:pt idx="65630">
                  <c:v>1.3126000000012196E-3</c:v>
                </c:pt>
                <c:pt idx="65631">
                  <c:v>1.3126200000012197E-3</c:v>
                </c:pt>
                <c:pt idx="65632">
                  <c:v>1.3126400000012198E-3</c:v>
                </c:pt>
                <c:pt idx="65633">
                  <c:v>1.3126600000012199E-3</c:v>
                </c:pt>
                <c:pt idx="65634">
                  <c:v>1.31268000000122E-3</c:v>
                </c:pt>
                <c:pt idx="65635">
                  <c:v>1.3127000000012201E-3</c:v>
                </c:pt>
                <c:pt idx="65636">
                  <c:v>1.3127200000012202E-3</c:v>
                </c:pt>
                <c:pt idx="65637">
                  <c:v>1.3127400000012203E-3</c:v>
                </c:pt>
                <c:pt idx="65638">
                  <c:v>1.3127600000012204E-3</c:v>
                </c:pt>
                <c:pt idx="65639">
                  <c:v>1.3127800000012205E-3</c:v>
                </c:pt>
                <c:pt idx="65640">
                  <c:v>1.3128000000012206E-3</c:v>
                </c:pt>
                <c:pt idx="65641">
                  <c:v>1.3128200000012207E-3</c:v>
                </c:pt>
                <c:pt idx="65642">
                  <c:v>1.3128400000012208E-3</c:v>
                </c:pt>
                <c:pt idx="65643">
                  <c:v>1.3128600000012209E-3</c:v>
                </c:pt>
                <c:pt idx="65644">
                  <c:v>1.312880000001221E-3</c:v>
                </c:pt>
                <c:pt idx="65645">
                  <c:v>1.3129000000012211E-3</c:v>
                </c:pt>
                <c:pt idx="65646">
                  <c:v>1.3129200000012212E-3</c:v>
                </c:pt>
                <c:pt idx="65647">
                  <c:v>1.3129400000012213E-3</c:v>
                </c:pt>
                <c:pt idx="65648">
                  <c:v>1.3129600000012214E-3</c:v>
                </c:pt>
                <c:pt idx="65649">
                  <c:v>1.3129800000012215E-3</c:v>
                </c:pt>
                <c:pt idx="65650">
                  <c:v>1.3130000000012216E-3</c:v>
                </c:pt>
                <c:pt idx="65651">
                  <c:v>1.3130200000012217E-3</c:v>
                </c:pt>
                <c:pt idx="65652">
                  <c:v>1.3130400000012218E-3</c:v>
                </c:pt>
                <c:pt idx="65653">
                  <c:v>1.3130600000012219E-3</c:v>
                </c:pt>
                <c:pt idx="65654">
                  <c:v>1.313080000001222E-3</c:v>
                </c:pt>
                <c:pt idx="65655">
                  <c:v>1.3131000000012221E-3</c:v>
                </c:pt>
                <c:pt idx="65656">
                  <c:v>1.3131200000012222E-3</c:v>
                </c:pt>
                <c:pt idx="65657">
                  <c:v>1.3131400000012223E-3</c:v>
                </c:pt>
                <c:pt idx="65658">
                  <c:v>1.3131600000012224E-3</c:v>
                </c:pt>
                <c:pt idx="65659">
                  <c:v>1.3131800000012225E-3</c:v>
                </c:pt>
                <c:pt idx="65660">
                  <c:v>1.3132000000012226E-3</c:v>
                </c:pt>
                <c:pt idx="65661">
                  <c:v>1.3132200000012227E-3</c:v>
                </c:pt>
                <c:pt idx="65662">
                  <c:v>1.3132400000012228E-3</c:v>
                </c:pt>
                <c:pt idx="65663">
                  <c:v>1.3132600000012229E-3</c:v>
                </c:pt>
                <c:pt idx="65664">
                  <c:v>1.313280000001223E-3</c:v>
                </c:pt>
                <c:pt idx="65665">
                  <c:v>1.3133000000012231E-3</c:v>
                </c:pt>
                <c:pt idx="65666">
                  <c:v>1.3133200000012232E-3</c:v>
                </c:pt>
                <c:pt idx="65667">
                  <c:v>1.3133400000012233E-3</c:v>
                </c:pt>
                <c:pt idx="65668">
                  <c:v>1.3133600000012234E-3</c:v>
                </c:pt>
                <c:pt idx="65669">
                  <c:v>1.3133800000012235E-3</c:v>
                </c:pt>
                <c:pt idx="65670">
                  <c:v>1.3134000000012236E-3</c:v>
                </c:pt>
                <c:pt idx="65671">
                  <c:v>1.3134200000012237E-3</c:v>
                </c:pt>
                <c:pt idx="65672">
                  <c:v>1.3134400000012238E-3</c:v>
                </c:pt>
                <c:pt idx="65673">
                  <c:v>1.3134600000012239E-3</c:v>
                </c:pt>
                <c:pt idx="65674">
                  <c:v>1.313480000001224E-3</c:v>
                </c:pt>
                <c:pt idx="65675">
                  <c:v>1.3135000000012241E-3</c:v>
                </c:pt>
                <c:pt idx="65676">
                  <c:v>1.3135200000012242E-3</c:v>
                </c:pt>
                <c:pt idx="65677">
                  <c:v>1.3135400000012243E-3</c:v>
                </c:pt>
                <c:pt idx="65678">
                  <c:v>1.3135600000012244E-3</c:v>
                </c:pt>
                <c:pt idx="65679">
                  <c:v>1.3135800000012245E-3</c:v>
                </c:pt>
                <c:pt idx="65680">
                  <c:v>1.3136000000012246E-3</c:v>
                </c:pt>
                <c:pt idx="65681">
                  <c:v>1.3136200000012247E-3</c:v>
                </c:pt>
                <c:pt idx="65682">
                  <c:v>1.3136400000012247E-3</c:v>
                </c:pt>
                <c:pt idx="65683">
                  <c:v>1.3136600000012248E-3</c:v>
                </c:pt>
                <c:pt idx="65684">
                  <c:v>1.3136800000012249E-3</c:v>
                </c:pt>
                <c:pt idx="65685">
                  <c:v>1.313700000001225E-3</c:v>
                </c:pt>
                <c:pt idx="65686">
                  <c:v>1.3137200000012251E-3</c:v>
                </c:pt>
                <c:pt idx="65687">
                  <c:v>1.3137400000012252E-3</c:v>
                </c:pt>
                <c:pt idx="65688">
                  <c:v>1.3137600000012253E-3</c:v>
                </c:pt>
                <c:pt idx="65689">
                  <c:v>1.3137800000012254E-3</c:v>
                </c:pt>
                <c:pt idx="65690">
                  <c:v>1.3138000000012255E-3</c:v>
                </c:pt>
                <c:pt idx="65691">
                  <c:v>1.3138200000012256E-3</c:v>
                </c:pt>
                <c:pt idx="65692">
                  <c:v>1.3138400000012257E-3</c:v>
                </c:pt>
                <c:pt idx="65693">
                  <c:v>1.3138600000012258E-3</c:v>
                </c:pt>
                <c:pt idx="65694">
                  <c:v>1.3138800000012259E-3</c:v>
                </c:pt>
                <c:pt idx="65695">
                  <c:v>1.313900000001226E-3</c:v>
                </c:pt>
                <c:pt idx="65696">
                  <c:v>1.3139200000012261E-3</c:v>
                </c:pt>
                <c:pt idx="65697">
                  <c:v>1.3139400000012262E-3</c:v>
                </c:pt>
                <c:pt idx="65698">
                  <c:v>1.3139600000012263E-3</c:v>
                </c:pt>
                <c:pt idx="65699">
                  <c:v>1.3139800000012264E-3</c:v>
                </c:pt>
                <c:pt idx="65700">
                  <c:v>1.3140000000012265E-3</c:v>
                </c:pt>
                <c:pt idx="65701">
                  <c:v>1.3140200000012266E-3</c:v>
                </c:pt>
                <c:pt idx="65702">
                  <c:v>1.3140400000012267E-3</c:v>
                </c:pt>
                <c:pt idx="65703">
                  <c:v>1.3140600000012268E-3</c:v>
                </c:pt>
                <c:pt idx="65704">
                  <c:v>1.3140800000012269E-3</c:v>
                </c:pt>
                <c:pt idx="65705">
                  <c:v>1.314100000001227E-3</c:v>
                </c:pt>
                <c:pt idx="65706">
                  <c:v>1.3141200000012271E-3</c:v>
                </c:pt>
                <c:pt idx="65707">
                  <c:v>1.3141400000012272E-3</c:v>
                </c:pt>
                <c:pt idx="65708">
                  <c:v>1.3141600000012273E-3</c:v>
                </c:pt>
                <c:pt idx="65709">
                  <c:v>1.3141800000012274E-3</c:v>
                </c:pt>
                <c:pt idx="65710">
                  <c:v>1.3142000000012275E-3</c:v>
                </c:pt>
                <c:pt idx="65711">
                  <c:v>1.3142200000012276E-3</c:v>
                </c:pt>
                <c:pt idx="65712">
                  <c:v>1.3142400000012277E-3</c:v>
                </c:pt>
                <c:pt idx="65713">
                  <c:v>1.3142600000012278E-3</c:v>
                </c:pt>
                <c:pt idx="65714">
                  <c:v>1.3142800000012279E-3</c:v>
                </c:pt>
                <c:pt idx="65715">
                  <c:v>1.314300000001228E-3</c:v>
                </c:pt>
                <c:pt idx="65716">
                  <c:v>1.3143200000012281E-3</c:v>
                </c:pt>
                <c:pt idx="65717">
                  <c:v>1.3143400000012282E-3</c:v>
                </c:pt>
                <c:pt idx="65718">
                  <c:v>1.3143600000012283E-3</c:v>
                </c:pt>
                <c:pt idx="65719">
                  <c:v>1.3143800000012284E-3</c:v>
                </c:pt>
                <c:pt idx="65720">
                  <c:v>1.3144000000012285E-3</c:v>
                </c:pt>
                <c:pt idx="65721">
                  <c:v>1.3144200000012286E-3</c:v>
                </c:pt>
                <c:pt idx="65722">
                  <c:v>1.3144400000012287E-3</c:v>
                </c:pt>
                <c:pt idx="65723">
                  <c:v>1.3144600000012288E-3</c:v>
                </c:pt>
                <c:pt idx="65724">
                  <c:v>1.3144800000012289E-3</c:v>
                </c:pt>
                <c:pt idx="65725">
                  <c:v>1.314500000001229E-3</c:v>
                </c:pt>
                <c:pt idx="65726">
                  <c:v>1.3145200000012291E-3</c:v>
                </c:pt>
                <c:pt idx="65727">
                  <c:v>1.3145400000012292E-3</c:v>
                </c:pt>
                <c:pt idx="65728">
                  <c:v>1.3145600000012293E-3</c:v>
                </c:pt>
                <c:pt idx="65729">
                  <c:v>1.3145800000012294E-3</c:v>
                </c:pt>
                <c:pt idx="65730">
                  <c:v>1.3146000000012295E-3</c:v>
                </c:pt>
                <c:pt idx="65731">
                  <c:v>1.3146200000012296E-3</c:v>
                </c:pt>
                <c:pt idx="65732">
                  <c:v>1.3146400000012297E-3</c:v>
                </c:pt>
                <c:pt idx="65733">
                  <c:v>1.3146600000012297E-3</c:v>
                </c:pt>
                <c:pt idx="65734">
                  <c:v>1.3146800000012298E-3</c:v>
                </c:pt>
                <c:pt idx="65735">
                  <c:v>1.3147000000012299E-3</c:v>
                </c:pt>
                <c:pt idx="65736">
                  <c:v>1.31472000000123E-3</c:v>
                </c:pt>
                <c:pt idx="65737">
                  <c:v>1.3147400000012301E-3</c:v>
                </c:pt>
                <c:pt idx="65738">
                  <c:v>1.3147600000012302E-3</c:v>
                </c:pt>
                <c:pt idx="65739">
                  <c:v>1.3147800000012303E-3</c:v>
                </c:pt>
                <c:pt idx="65740">
                  <c:v>1.3148000000012304E-3</c:v>
                </c:pt>
                <c:pt idx="65741">
                  <c:v>1.3148200000012305E-3</c:v>
                </c:pt>
                <c:pt idx="65742">
                  <c:v>1.3148400000012306E-3</c:v>
                </c:pt>
                <c:pt idx="65743">
                  <c:v>1.3148600000012307E-3</c:v>
                </c:pt>
                <c:pt idx="65744">
                  <c:v>1.3148800000012308E-3</c:v>
                </c:pt>
                <c:pt idx="65745">
                  <c:v>1.3149000000012309E-3</c:v>
                </c:pt>
                <c:pt idx="65746">
                  <c:v>1.314920000001231E-3</c:v>
                </c:pt>
                <c:pt idx="65747">
                  <c:v>1.3149400000012311E-3</c:v>
                </c:pt>
                <c:pt idx="65748">
                  <c:v>1.3149600000012312E-3</c:v>
                </c:pt>
                <c:pt idx="65749">
                  <c:v>1.3149800000012313E-3</c:v>
                </c:pt>
                <c:pt idx="65750">
                  <c:v>1.3150000000012314E-3</c:v>
                </c:pt>
                <c:pt idx="65751">
                  <c:v>1.3150200000012315E-3</c:v>
                </c:pt>
                <c:pt idx="65752">
                  <c:v>1.3150400000012316E-3</c:v>
                </c:pt>
                <c:pt idx="65753">
                  <c:v>1.3150600000012317E-3</c:v>
                </c:pt>
                <c:pt idx="65754">
                  <c:v>1.3150800000012318E-3</c:v>
                </c:pt>
                <c:pt idx="65755">
                  <c:v>1.3151000000012319E-3</c:v>
                </c:pt>
                <c:pt idx="65756">
                  <c:v>1.315120000001232E-3</c:v>
                </c:pt>
                <c:pt idx="65757">
                  <c:v>1.3151400000012321E-3</c:v>
                </c:pt>
                <c:pt idx="65758">
                  <c:v>1.3151600000012322E-3</c:v>
                </c:pt>
                <c:pt idx="65759">
                  <c:v>1.3151800000012323E-3</c:v>
                </c:pt>
                <c:pt idx="65760">
                  <c:v>1.3152000000012324E-3</c:v>
                </c:pt>
                <c:pt idx="65761">
                  <c:v>1.3152200000012325E-3</c:v>
                </c:pt>
                <c:pt idx="65762">
                  <c:v>1.3152400000012326E-3</c:v>
                </c:pt>
                <c:pt idx="65763">
                  <c:v>1.3152600000012327E-3</c:v>
                </c:pt>
                <c:pt idx="65764">
                  <c:v>1.3152800000012328E-3</c:v>
                </c:pt>
                <c:pt idx="65765">
                  <c:v>1.3153000000012329E-3</c:v>
                </c:pt>
                <c:pt idx="65766">
                  <c:v>1.315320000001233E-3</c:v>
                </c:pt>
                <c:pt idx="65767">
                  <c:v>1.3153400000012331E-3</c:v>
                </c:pt>
                <c:pt idx="65768">
                  <c:v>1.3153600000012332E-3</c:v>
                </c:pt>
                <c:pt idx="65769">
                  <c:v>1.3153800000012333E-3</c:v>
                </c:pt>
                <c:pt idx="65770">
                  <c:v>1.3154000000012334E-3</c:v>
                </c:pt>
                <c:pt idx="65771">
                  <c:v>1.3154200000012335E-3</c:v>
                </c:pt>
                <c:pt idx="65772">
                  <c:v>1.3154400000012336E-3</c:v>
                </c:pt>
                <c:pt idx="65773">
                  <c:v>1.3154600000012337E-3</c:v>
                </c:pt>
                <c:pt idx="65774">
                  <c:v>1.3154800000012338E-3</c:v>
                </c:pt>
                <c:pt idx="65775">
                  <c:v>1.3155000000012339E-3</c:v>
                </c:pt>
                <c:pt idx="65776">
                  <c:v>1.315520000001234E-3</c:v>
                </c:pt>
                <c:pt idx="65777">
                  <c:v>1.3155400000012341E-3</c:v>
                </c:pt>
                <c:pt idx="65778">
                  <c:v>1.3155600000012342E-3</c:v>
                </c:pt>
                <c:pt idx="65779">
                  <c:v>1.3155800000012343E-3</c:v>
                </c:pt>
                <c:pt idx="65780">
                  <c:v>1.3156000000012344E-3</c:v>
                </c:pt>
                <c:pt idx="65781">
                  <c:v>1.3156200000012345E-3</c:v>
                </c:pt>
                <c:pt idx="65782">
                  <c:v>1.3156400000012346E-3</c:v>
                </c:pt>
                <c:pt idx="65783">
                  <c:v>1.3156600000012347E-3</c:v>
                </c:pt>
                <c:pt idx="65784">
                  <c:v>1.3156800000012348E-3</c:v>
                </c:pt>
                <c:pt idx="65785">
                  <c:v>1.3157000000012348E-3</c:v>
                </c:pt>
                <c:pt idx="65786">
                  <c:v>1.3157200000012349E-3</c:v>
                </c:pt>
                <c:pt idx="65787">
                  <c:v>1.315740000001235E-3</c:v>
                </c:pt>
                <c:pt idx="65788">
                  <c:v>1.3157600000012351E-3</c:v>
                </c:pt>
                <c:pt idx="65789">
                  <c:v>1.3157800000012352E-3</c:v>
                </c:pt>
                <c:pt idx="65790">
                  <c:v>1.3158000000012353E-3</c:v>
                </c:pt>
                <c:pt idx="65791">
                  <c:v>1.3158200000012354E-3</c:v>
                </c:pt>
                <c:pt idx="65792">
                  <c:v>1.3158400000012355E-3</c:v>
                </c:pt>
                <c:pt idx="65793">
                  <c:v>1.3158600000012356E-3</c:v>
                </c:pt>
                <c:pt idx="65794">
                  <c:v>1.3158800000012357E-3</c:v>
                </c:pt>
                <c:pt idx="65795">
                  <c:v>1.3159000000012358E-3</c:v>
                </c:pt>
                <c:pt idx="65796">
                  <c:v>1.3159200000012359E-3</c:v>
                </c:pt>
                <c:pt idx="65797">
                  <c:v>1.315940000001236E-3</c:v>
                </c:pt>
                <c:pt idx="65798">
                  <c:v>1.3159600000012361E-3</c:v>
                </c:pt>
                <c:pt idx="65799">
                  <c:v>1.3159800000012362E-3</c:v>
                </c:pt>
                <c:pt idx="65800">
                  <c:v>1.3160000000012363E-3</c:v>
                </c:pt>
                <c:pt idx="65801">
                  <c:v>1.3160200000012364E-3</c:v>
                </c:pt>
                <c:pt idx="65802">
                  <c:v>1.3160400000012365E-3</c:v>
                </c:pt>
                <c:pt idx="65803">
                  <c:v>1.3160600000012366E-3</c:v>
                </c:pt>
                <c:pt idx="65804">
                  <c:v>1.3160800000012367E-3</c:v>
                </c:pt>
                <c:pt idx="65805">
                  <c:v>1.3161000000012368E-3</c:v>
                </c:pt>
                <c:pt idx="65806">
                  <c:v>1.3161200000012369E-3</c:v>
                </c:pt>
                <c:pt idx="65807">
                  <c:v>1.316140000001237E-3</c:v>
                </c:pt>
                <c:pt idx="65808">
                  <c:v>1.3161600000012371E-3</c:v>
                </c:pt>
                <c:pt idx="65809">
                  <c:v>1.3161800000012372E-3</c:v>
                </c:pt>
                <c:pt idx="65810">
                  <c:v>1.3162000000012373E-3</c:v>
                </c:pt>
                <c:pt idx="65811">
                  <c:v>1.3162200000012374E-3</c:v>
                </c:pt>
                <c:pt idx="65812">
                  <c:v>1.3162400000012375E-3</c:v>
                </c:pt>
                <c:pt idx="65813">
                  <c:v>1.3162600000012376E-3</c:v>
                </c:pt>
                <c:pt idx="65814">
                  <c:v>1.3162800000012377E-3</c:v>
                </c:pt>
                <c:pt idx="65815">
                  <c:v>1.3163000000012378E-3</c:v>
                </c:pt>
                <c:pt idx="65816">
                  <c:v>1.3163200000012379E-3</c:v>
                </c:pt>
                <c:pt idx="65817">
                  <c:v>1.316340000001238E-3</c:v>
                </c:pt>
                <c:pt idx="65818">
                  <c:v>1.3163600000012381E-3</c:v>
                </c:pt>
                <c:pt idx="65819">
                  <c:v>1.3163800000012382E-3</c:v>
                </c:pt>
                <c:pt idx="65820">
                  <c:v>1.3164000000012383E-3</c:v>
                </c:pt>
                <c:pt idx="65821">
                  <c:v>1.3164200000012384E-3</c:v>
                </c:pt>
                <c:pt idx="65822">
                  <c:v>1.3164400000012385E-3</c:v>
                </c:pt>
                <c:pt idx="65823">
                  <c:v>1.3164600000012386E-3</c:v>
                </c:pt>
                <c:pt idx="65824">
                  <c:v>1.3164800000012387E-3</c:v>
                </c:pt>
                <c:pt idx="65825">
                  <c:v>1.3165000000012388E-3</c:v>
                </c:pt>
                <c:pt idx="65826">
                  <c:v>1.3165200000012389E-3</c:v>
                </c:pt>
                <c:pt idx="65827">
                  <c:v>1.316540000001239E-3</c:v>
                </c:pt>
                <c:pt idx="65828">
                  <c:v>1.3165600000012391E-3</c:v>
                </c:pt>
                <c:pt idx="65829">
                  <c:v>1.3165800000012392E-3</c:v>
                </c:pt>
                <c:pt idx="65830">
                  <c:v>1.3166000000012393E-3</c:v>
                </c:pt>
                <c:pt idx="65831">
                  <c:v>1.3166200000012394E-3</c:v>
                </c:pt>
                <c:pt idx="65832">
                  <c:v>1.3166400000012395E-3</c:v>
                </c:pt>
                <c:pt idx="65833">
                  <c:v>1.3166600000012396E-3</c:v>
                </c:pt>
                <c:pt idx="65834">
                  <c:v>1.3166800000012397E-3</c:v>
                </c:pt>
                <c:pt idx="65835">
                  <c:v>1.3167000000012398E-3</c:v>
                </c:pt>
                <c:pt idx="65836">
                  <c:v>1.3167200000012399E-3</c:v>
                </c:pt>
                <c:pt idx="65837">
                  <c:v>1.3167400000012399E-3</c:v>
                </c:pt>
                <c:pt idx="65838">
                  <c:v>1.31676000000124E-3</c:v>
                </c:pt>
                <c:pt idx="65839">
                  <c:v>1.3167800000012401E-3</c:v>
                </c:pt>
                <c:pt idx="65840">
                  <c:v>1.3168000000012402E-3</c:v>
                </c:pt>
                <c:pt idx="65841">
                  <c:v>1.3168200000012403E-3</c:v>
                </c:pt>
                <c:pt idx="65842">
                  <c:v>1.3168400000012404E-3</c:v>
                </c:pt>
                <c:pt idx="65843">
                  <c:v>1.3168600000012405E-3</c:v>
                </c:pt>
                <c:pt idx="65844">
                  <c:v>1.3168800000012406E-3</c:v>
                </c:pt>
                <c:pt idx="65845">
                  <c:v>1.3169000000012407E-3</c:v>
                </c:pt>
                <c:pt idx="65846">
                  <c:v>1.3169200000012408E-3</c:v>
                </c:pt>
                <c:pt idx="65847">
                  <c:v>1.3169400000012409E-3</c:v>
                </c:pt>
                <c:pt idx="65848">
                  <c:v>1.316960000001241E-3</c:v>
                </c:pt>
                <c:pt idx="65849">
                  <c:v>1.3169800000012411E-3</c:v>
                </c:pt>
                <c:pt idx="65850">
                  <c:v>1.3170000000012412E-3</c:v>
                </c:pt>
                <c:pt idx="65851">
                  <c:v>1.3170200000012413E-3</c:v>
                </c:pt>
                <c:pt idx="65852">
                  <c:v>1.3170400000012414E-3</c:v>
                </c:pt>
                <c:pt idx="65853">
                  <c:v>1.3170600000012415E-3</c:v>
                </c:pt>
                <c:pt idx="65854">
                  <c:v>1.3170800000012416E-3</c:v>
                </c:pt>
                <c:pt idx="65855">
                  <c:v>1.3171000000012417E-3</c:v>
                </c:pt>
                <c:pt idx="65856">
                  <c:v>1.3171200000012418E-3</c:v>
                </c:pt>
                <c:pt idx="65857">
                  <c:v>1.3171400000012419E-3</c:v>
                </c:pt>
                <c:pt idx="65858">
                  <c:v>1.317160000001242E-3</c:v>
                </c:pt>
                <c:pt idx="65859">
                  <c:v>1.3171800000012421E-3</c:v>
                </c:pt>
                <c:pt idx="65860">
                  <c:v>1.3172000000012422E-3</c:v>
                </c:pt>
                <c:pt idx="65861">
                  <c:v>1.3172200000012423E-3</c:v>
                </c:pt>
                <c:pt idx="65862">
                  <c:v>1.3172400000012424E-3</c:v>
                </c:pt>
                <c:pt idx="65863">
                  <c:v>1.3172600000012425E-3</c:v>
                </c:pt>
                <c:pt idx="65864">
                  <c:v>1.3172800000012426E-3</c:v>
                </c:pt>
                <c:pt idx="65865">
                  <c:v>1.3173000000012427E-3</c:v>
                </c:pt>
                <c:pt idx="65866">
                  <c:v>1.3173200000012428E-3</c:v>
                </c:pt>
                <c:pt idx="65867">
                  <c:v>1.3173400000012429E-3</c:v>
                </c:pt>
                <c:pt idx="65868">
                  <c:v>1.317360000001243E-3</c:v>
                </c:pt>
                <c:pt idx="65869">
                  <c:v>1.3173800000012431E-3</c:v>
                </c:pt>
                <c:pt idx="65870">
                  <c:v>1.3174000000012432E-3</c:v>
                </c:pt>
                <c:pt idx="65871">
                  <c:v>1.3174200000012433E-3</c:v>
                </c:pt>
                <c:pt idx="65872">
                  <c:v>1.3174400000012434E-3</c:v>
                </c:pt>
                <c:pt idx="65873">
                  <c:v>1.3174600000012435E-3</c:v>
                </c:pt>
                <c:pt idx="65874">
                  <c:v>1.3174800000012436E-3</c:v>
                </c:pt>
                <c:pt idx="65875">
                  <c:v>1.3175000000012437E-3</c:v>
                </c:pt>
                <c:pt idx="65876">
                  <c:v>1.3175200000012438E-3</c:v>
                </c:pt>
                <c:pt idx="65877">
                  <c:v>1.3175400000012439E-3</c:v>
                </c:pt>
                <c:pt idx="65878">
                  <c:v>1.317560000001244E-3</c:v>
                </c:pt>
                <c:pt idx="65879">
                  <c:v>1.3175800000012441E-3</c:v>
                </c:pt>
                <c:pt idx="65880">
                  <c:v>1.3176000000012442E-3</c:v>
                </c:pt>
                <c:pt idx="65881">
                  <c:v>1.3176200000012443E-3</c:v>
                </c:pt>
                <c:pt idx="65882">
                  <c:v>1.3176400000012444E-3</c:v>
                </c:pt>
                <c:pt idx="65883">
                  <c:v>1.3176600000012445E-3</c:v>
                </c:pt>
                <c:pt idx="65884">
                  <c:v>1.3176800000012446E-3</c:v>
                </c:pt>
                <c:pt idx="65885">
                  <c:v>1.3177000000012447E-3</c:v>
                </c:pt>
                <c:pt idx="65886">
                  <c:v>1.3177200000012448E-3</c:v>
                </c:pt>
                <c:pt idx="65887">
                  <c:v>1.3177400000012449E-3</c:v>
                </c:pt>
                <c:pt idx="65888">
                  <c:v>1.3177600000012449E-3</c:v>
                </c:pt>
                <c:pt idx="65889">
                  <c:v>1.317780000001245E-3</c:v>
                </c:pt>
                <c:pt idx="65890">
                  <c:v>1.3178000000012451E-3</c:v>
                </c:pt>
                <c:pt idx="65891">
                  <c:v>1.3178200000012452E-3</c:v>
                </c:pt>
                <c:pt idx="65892">
                  <c:v>1.3178400000012453E-3</c:v>
                </c:pt>
                <c:pt idx="65893">
                  <c:v>1.3178600000012454E-3</c:v>
                </c:pt>
                <c:pt idx="65894">
                  <c:v>1.3178800000012455E-3</c:v>
                </c:pt>
                <c:pt idx="65895">
                  <c:v>1.3179000000012456E-3</c:v>
                </c:pt>
                <c:pt idx="65896">
                  <c:v>1.3179200000012457E-3</c:v>
                </c:pt>
                <c:pt idx="65897">
                  <c:v>1.3179400000012458E-3</c:v>
                </c:pt>
                <c:pt idx="65898">
                  <c:v>1.3179600000012459E-3</c:v>
                </c:pt>
                <c:pt idx="65899">
                  <c:v>1.317980000001246E-3</c:v>
                </c:pt>
                <c:pt idx="65900">
                  <c:v>1.3180000000012461E-3</c:v>
                </c:pt>
                <c:pt idx="65901">
                  <c:v>1.3180200000012462E-3</c:v>
                </c:pt>
                <c:pt idx="65902">
                  <c:v>1.3180400000012463E-3</c:v>
                </c:pt>
                <c:pt idx="65903">
                  <c:v>1.3180600000012464E-3</c:v>
                </c:pt>
                <c:pt idx="65904">
                  <c:v>1.3180800000012465E-3</c:v>
                </c:pt>
                <c:pt idx="65905">
                  <c:v>1.3181000000012466E-3</c:v>
                </c:pt>
                <c:pt idx="65906">
                  <c:v>1.3181200000012467E-3</c:v>
                </c:pt>
                <c:pt idx="65907">
                  <c:v>1.3181400000012468E-3</c:v>
                </c:pt>
                <c:pt idx="65908">
                  <c:v>1.3181600000012469E-3</c:v>
                </c:pt>
                <c:pt idx="65909">
                  <c:v>1.318180000001247E-3</c:v>
                </c:pt>
                <c:pt idx="65910">
                  <c:v>1.3182000000012471E-3</c:v>
                </c:pt>
                <c:pt idx="65911">
                  <c:v>1.3182200000012472E-3</c:v>
                </c:pt>
                <c:pt idx="65912">
                  <c:v>1.3182400000012473E-3</c:v>
                </c:pt>
                <c:pt idx="65913">
                  <c:v>1.3182600000012474E-3</c:v>
                </c:pt>
                <c:pt idx="65914">
                  <c:v>1.3182800000012475E-3</c:v>
                </c:pt>
                <c:pt idx="65915">
                  <c:v>1.3183000000012476E-3</c:v>
                </c:pt>
                <c:pt idx="65916">
                  <c:v>1.3183200000012477E-3</c:v>
                </c:pt>
                <c:pt idx="65917">
                  <c:v>1.3183400000012478E-3</c:v>
                </c:pt>
                <c:pt idx="65918">
                  <c:v>1.3183600000012479E-3</c:v>
                </c:pt>
                <c:pt idx="65919">
                  <c:v>1.318380000001248E-3</c:v>
                </c:pt>
                <c:pt idx="65920">
                  <c:v>1.3184000000012481E-3</c:v>
                </c:pt>
                <c:pt idx="65921">
                  <c:v>1.3184200000012482E-3</c:v>
                </c:pt>
                <c:pt idx="65922">
                  <c:v>1.3184400000012483E-3</c:v>
                </c:pt>
                <c:pt idx="65923">
                  <c:v>1.3184600000012484E-3</c:v>
                </c:pt>
                <c:pt idx="65924">
                  <c:v>1.3184800000012485E-3</c:v>
                </c:pt>
                <c:pt idx="65925">
                  <c:v>1.3185000000012486E-3</c:v>
                </c:pt>
                <c:pt idx="65926">
                  <c:v>1.3185200000012487E-3</c:v>
                </c:pt>
                <c:pt idx="65927">
                  <c:v>1.3185400000012488E-3</c:v>
                </c:pt>
                <c:pt idx="65928">
                  <c:v>1.3185600000012489E-3</c:v>
                </c:pt>
                <c:pt idx="65929">
                  <c:v>1.318580000001249E-3</c:v>
                </c:pt>
                <c:pt idx="65930">
                  <c:v>1.3186000000012491E-3</c:v>
                </c:pt>
                <c:pt idx="65931">
                  <c:v>1.3186200000012492E-3</c:v>
                </c:pt>
                <c:pt idx="65932">
                  <c:v>1.3186400000012493E-3</c:v>
                </c:pt>
                <c:pt idx="65933">
                  <c:v>1.3186600000012494E-3</c:v>
                </c:pt>
                <c:pt idx="65934">
                  <c:v>1.3186800000012495E-3</c:v>
                </c:pt>
                <c:pt idx="65935">
                  <c:v>1.3187000000012496E-3</c:v>
                </c:pt>
                <c:pt idx="65936">
                  <c:v>1.3187200000012497E-3</c:v>
                </c:pt>
                <c:pt idx="65937">
                  <c:v>1.3187400000012498E-3</c:v>
                </c:pt>
                <c:pt idx="65938">
                  <c:v>1.3187600000012499E-3</c:v>
                </c:pt>
                <c:pt idx="65939">
                  <c:v>1.31878000000125E-3</c:v>
                </c:pt>
                <c:pt idx="65940">
                  <c:v>1.31880000000125E-3</c:v>
                </c:pt>
                <c:pt idx="65941">
                  <c:v>1.3188200000012501E-3</c:v>
                </c:pt>
                <c:pt idx="65942">
                  <c:v>1.3188400000012502E-3</c:v>
                </c:pt>
                <c:pt idx="65943">
                  <c:v>1.3188600000012503E-3</c:v>
                </c:pt>
                <c:pt idx="65944">
                  <c:v>1.3188800000012504E-3</c:v>
                </c:pt>
                <c:pt idx="65945">
                  <c:v>1.3189000000012505E-3</c:v>
                </c:pt>
                <c:pt idx="65946">
                  <c:v>1.3189200000012506E-3</c:v>
                </c:pt>
                <c:pt idx="65947">
                  <c:v>1.3189400000012507E-3</c:v>
                </c:pt>
                <c:pt idx="65948">
                  <c:v>1.3189600000012508E-3</c:v>
                </c:pt>
                <c:pt idx="65949">
                  <c:v>1.3189800000012509E-3</c:v>
                </c:pt>
                <c:pt idx="65950">
                  <c:v>1.319000000001251E-3</c:v>
                </c:pt>
                <c:pt idx="65951">
                  <c:v>1.3190200000012511E-3</c:v>
                </c:pt>
                <c:pt idx="65952">
                  <c:v>1.3190400000012512E-3</c:v>
                </c:pt>
                <c:pt idx="65953">
                  <c:v>1.3190600000012513E-3</c:v>
                </c:pt>
                <c:pt idx="65954">
                  <c:v>1.3190800000012514E-3</c:v>
                </c:pt>
                <c:pt idx="65955">
                  <c:v>1.3191000000012515E-3</c:v>
                </c:pt>
                <c:pt idx="65956">
                  <c:v>1.3191200000012516E-3</c:v>
                </c:pt>
                <c:pt idx="65957">
                  <c:v>1.3191400000012517E-3</c:v>
                </c:pt>
                <c:pt idx="65958">
                  <c:v>1.3191600000012518E-3</c:v>
                </c:pt>
                <c:pt idx="65959">
                  <c:v>1.3191800000012519E-3</c:v>
                </c:pt>
                <c:pt idx="65960">
                  <c:v>1.319200000001252E-3</c:v>
                </c:pt>
                <c:pt idx="65961">
                  <c:v>1.3192200000012521E-3</c:v>
                </c:pt>
                <c:pt idx="65962">
                  <c:v>1.3192400000012522E-3</c:v>
                </c:pt>
                <c:pt idx="65963">
                  <c:v>1.3192600000012523E-3</c:v>
                </c:pt>
                <c:pt idx="65964">
                  <c:v>1.3192800000012524E-3</c:v>
                </c:pt>
                <c:pt idx="65965">
                  <c:v>1.3193000000012525E-3</c:v>
                </c:pt>
                <c:pt idx="65966">
                  <c:v>1.3193200000012526E-3</c:v>
                </c:pt>
                <c:pt idx="65967">
                  <c:v>1.3193400000012527E-3</c:v>
                </c:pt>
                <c:pt idx="65968">
                  <c:v>1.3193600000012528E-3</c:v>
                </c:pt>
                <c:pt idx="65969">
                  <c:v>1.3193800000012529E-3</c:v>
                </c:pt>
                <c:pt idx="65970">
                  <c:v>1.319400000001253E-3</c:v>
                </c:pt>
                <c:pt idx="65971">
                  <c:v>1.3194200000012531E-3</c:v>
                </c:pt>
                <c:pt idx="65972">
                  <c:v>1.3194400000012532E-3</c:v>
                </c:pt>
                <c:pt idx="65973">
                  <c:v>1.3194600000012533E-3</c:v>
                </c:pt>
                <c:pt idx="65974">
                  <c:v>1.3194800000012534E-3</c:v>
                </c:pt>
                <c:pt idx="65975">
                  <c:v>1.3195000000012535E-3</c:v>
                </c:pt>
                <c:pt idx="65976">
                  <c:v>1.3195200000012536E-3</c:v>
                </c:pt>
                <c:pt idx="65977">
                  <c:v>1.3195400000012537E-3</c:v>
                </c:pt>
                <c:pt idx="65978">
                  <c:v>1.3195600000012538E-3</c:v>
                </c:pt>
                <c:pt idx="65979">
                  <c:v>1.3195800000012539E-3</c:v>
                </c:pt>
                <c:pt idx="65980">
                  <c:v>1.319600000001254E-3</c:v>
                </c:pt>
                <c:pt idx="65981">
                  <c:v>1.3196200000012541E-3</c:v>
                </c:pt>
                <c:pt idx="65982">
                  <c:v>1.3196400000012542E-3</c:v>
                </c:pt>
                <c:pt idx="65983">
                  <c:v>1.3196600000012543E-3</c:v>
                </c:pt>
                <c:pt idx="65984">
                  <c:v>1.3196800000012544E-3</c:v>
                </c:pt>
                <c:pt idx="65985">
                  <c:v>1.3197000000012545E-3</c:v>
                </c:pt>
                <c:pt idx="65986">
                  <c:v>1.3197200000012546E-3</c:v>
                </c:pt>
                <c:pt idx="65987">
                  <c:v>1.3197400000012547E-3</c:v>
                </c:pt>
                <c:pt idx="65988">
                  <c:v>1.3197600000012548E-3</c:v>
                </c:pt>
                <c:pt idx="65989">
                  <c:v>1.3197800000012549E-3</c:v>
                </c:pt>
                <c:pt idx="65990">
                  <c:v>1.319800000001255E-3</c:v>
                </c:pt>
                <c:pt idx="65991">
                  <c:v>1.3198200000012551E-3</c:v>
                </c:pt>
                <c:pt idx="65992">
                  <c:v>1.3198400000012551E-3</c:v>
                </c:pt>
                <c:pt idx="65993">
                  <c:v>1.3198600000012552E-3</c:v>
                </c:pt>
                <c:pt idx="65994">
                  <c:v>1.3198800000012553E-3</c:v>
                </c:pt>
                <c:pt idx="65995">
                  <c:v>1.3199000000012554E-3</c:v>
                </c:pt>
                <c:pt idx="65996">
                  <c:v>1.3199200000012555E-3</c:v>
                </c:pt>
                <c:pt idx="65997">
                  <c:v>1.3199400000012556E-3</c:v>
                </c:pt>
                <c:pt idx="65998">
                  <c:v>1.3199600000012557E-3</c:v>
                </c:pt>
                <c:pt idx="65999">
                  <c:v>1.3199800000012558E-3</c:v>
                </c:pt>
                <c:pt idx="66000">
                  <c:v>1.3200000000012559E-3</c:v>
                </c:pt>
                <c:pt idx="66001">
                  <c:v>1.320020000001256E-3</c:v>
                </c:pt>
                <c:pt idx="66002">
                  <c:v>1.3200400000012561E-3</c:v>
                </c:pt>
                <c:pt idx="66003">
                  <c:v>1.3200600000012562E-3</c:v>
                </c:pt>
                <c:pt idx="66004">
                  <c:v>1.3200800000012563E-3</c:v>
                </c:pt>
                <c:pt idx="66005">
                  <c:v>1.3201000000012564E-3</c:v>
                </c:pt>
                <c:pt idx="66006">
                  <c:v>1.3201200000012565E-3</c:v>
                </c:pt>
                <c:pt idx="66007">
                  <c:v>1.3201400000012566E-3</c:v>
                </c:pt>
                <c:pt idx="66008">
                  <c:v>1.3201600000012567E-3</c:v>
                </c:pt>
                <c:pt idx="66009">
                  <c:v>1.3201800000012568E-3</c:v>
                </c:pt>
                <c:pt idx="66010">
                  <c:v>1.3202000000012569E-3</c:v>
                </c:pt>
                <c:pt idx="66011">
                  <c:v>1.320220000001257E-3</c:v>
                </c:pt>
                <c:pt idx="66012">
                  <c:v>1.3202400000012571E-3</c:v>
                </c:pt>
                <c:pt idx="66013">
                  <c:v>1.3202600000012572E-3</c:v>
                </c:pt>
                <c:pt idx="66014">
                  <c:v>1.3202800000012573E-3</c:v>
                </c:pt>
                <c:pt idx="66015">
                  <c:v>1.3203000000012574E-3</c:v>
                </c:pt>
                <c:pt idx="66016">
                  <c:v>1.3203200000012575E-3</c:v>
                </c:pt>
                <c:pt idx="66017">
                  <c:v>1.3203400000012576E-3</c:v>
                </c:pt>
                <c:pt idx="66018">
                  <c:v>1.3203600000012577E-3</c:v>
                </c:pt>
                <c:pt idx="66019">
                  <c:v>1.3203800000012578E-3</c:v>
                </c:pt>
                <c:pt idx="66020">
                  <c:v>1.3204000000012579E-3</c:v>
                </c:pt>
                <c:pt idx="66021">
                  <c:v>1.320420000001258E-3</c:v>
                </c:pt>
                <c:pt idx="66022">
                  <c:v>1.3204400000012581E-3</c:v>
                </c:pt>
                <c:pt idx="66023">
                  <c:v>1.3204600000012582E-3</c:v>
                </c:pt>
                <c:pt idx="66024">
                  <c:v>1.3204800000012583E-3</c:v>
                </c:pt>
                <c:pt idx="66025">
                  <c:v>1.3205000000012584E-3</c:v>
                </c:pt>
                <c:pt idx="66026">
                  <c:v>1.3205200000012585E-3</c:v>
                </c:pt>
                <c:pt idx="66027">
                  <c:v>1.3205400000012586E-3</c:v>
                </c:pt>
                <c:pt idx="66028">
                  <c:v>1.3205600000012587E-3</c:v>
                </c:pt>
                <c:pt idx="66029">
                  <c:v>1.3205800000012588E-3</c:v>
                </c:pt>
                <c:pt idx="66030">
                  <c:v>1.3206000000012589E-3</c:v>
                </c:pt>
                <c:pt idx="66031">
                  <c:v>1.320620000001259E-3</c:v>
                </c:pt>
                <c:pt idx="66032">
                  <c:v>1.3206400000012591E-3</c:v>
                </c:pt>
                <c:pt idx="66033">
                  <c:v>1.3206600000012592E-3</c:v>
                </c:pt>
                <c:pt idx="66034">
                  <c:v>1.3206800000012593E-3</c:v>
                </c:pt>
                <c:pt idx="66035">
                  <c:v>1.3207000000012594E-3</c:v>
                </c:pt>
                <c:pt idx="66036">
                  <c:v>1.3207200000012595E-3</c:v>
                </c:pt>
                <c:pt idx="66037">
                  <c:v>1.3207400000012596E-3</c:v>
                </c:pt>
                <c:pt idx="66038">
                  <c:v>1.3207600000012597E-3</c:v>
                </c:pt>
                <c:pt idx="66039">
                  <c:v>1.3207800000012598E-3</c:v>
                </c:pt>
                <c:pt idx="66040">
                  <c:v>1.3208000000012599E-3</c:v>
                </c:pt>
                <c:pt idx="66041">
                  <c:v>1.32082000000126E-3</c:v>
                </c:pt>
                <c:pt idx="66042">
                  <c:v>1.3208400000012601E-3</c:v>
                </c:pt>
                <c:pt idx="66043">
                  <c:v>1.3208600000012601E-3</c:v>
                </c:pt>
                <c:pt idx="66044">
                  <c:v>1.3208800000012602E-3</c:v>
                </c:pt>
                <c:pt idx="66045">
                  <c:v>1.3209000000012603E-3</c:v>
                </c:pt>
                <c:pt idx="66046">
                  <c:v>1.3209200000012604E-3</c:v>
                </c:pt>
                <c:pt idx="66047">
                  <c:v>1.3209400000012605E-3</c:v>
                </c:pt>
                <c:pt idx="66048">
                  <c:v>1.3209600000012606E-3</c:v>
                </c:pt>
                <c:pt idx="66049">
                  <c:v>1.3209800000012607E-3</c:v>
                </c:pt>
                <c:pt idx="66050">
                  <c:v>1.3210000000012608E-3</c:v>
                </c:pt>
                <c:pt idx="66051">
                  <c:v>1.3210200000012609E-3</c:v>
                </c:pt>
                <c:pt idx="66052">
                  <c:v>1.321040000001261E-3</c:v>
                </c:pt>
                <c:pt idx="66053">
                  <c:v>1.3210600000012611E-3</c:v>
                </c:pt>
                <c:pt idx="66054">
                  <c:v>1.3210800000012612E-3</c:v>
                </c:pt>
                <c:pt idx="66055">
                  <c:v>1.3211000000012613E-3</c:v>
                </c:pt>
                <c:pt idx="66056">
                  <c:v>1.3211200000012614E-3</c:v>
                </c:pt>
                <c:pt idx="66057">
                  <c:v>1.3211400000012615E-3</c:v>
                </c:pt>
                <c:pt idx="66058">
                  <c:v>1.3211600000012616E-3</c:v>
                </c:pt>
                <c:pt idx="66059">
                  <c:v>1.3211800000012617E-3</c:v>
                </c:pt>
                <c:pt idx="66060">
                  <c:v>1.3212000000012618E-3</c:v>
                </c:pt>
                <c:pt idx="66061">
                  <c:v>1.3212200000012619E-3</c:v>
                </c:pt>
                <c:pt idx="66062">
                  <c:v>1.321240000001262E-3</c:v>
                </c:pt>
                <c:pt idx="66063">
                  <c:v>1.3212600000012621E-3</c:v>
                </c:pt>
                <c:pt idx="66064">
                  <c:v>1.3212800000012622E-3</c:v>
                </c:pt>
                <c:pt idx="66065">
                  <c:v>1.3213000000012623E-3</c:v>
                </c:pt>
                <c:pt idx="66066">
                  <c:v>1.3213200000012624E-3</c:v>
                </c:pt>
                <c:pt idx="66067">
                  <c:v>1.3213400000012625E-3</c:v>
                </c:pt>
                <c:pt idx="66068">
                  <c:v>1.3213600000012626E-3</c:v>
                </c:pt>
                <c:pt idx="66069">
                  <c:v>1.3213800000012627E-3</c:v>
                </c:pt>
                <c:pt idx="66070">
                  <c:v>1.3214000000012628E-3</c:v>
                </c:pt>
                <c:pt idx="66071">
                  <c:v>1.3214200000012629E-3</c:v>
                </c:pt>
                <c:pt idx="66072">
                  <c:v>1.321440000001263E-3</c:v>
                </c:pt>
                <c:pt idx="66073">
                  <c:v>1.3214600000012631E-3</c:v>
                </c:pt>
                <c:pt idx="66074">
                  <c:v>1.3214800000012632E-3</c:v>
                </c:pt>
                <c:pt idx="66075">
                  <c:v>1.3215000000012633E-3</c:v>
                </c:pt>
                <c:pt idx="66076">
                  <c:v>1.3215200000012634E-3</c:v>
                </c:pt>
                <c:pt idx="66077">
                  <c:v>1.3215400000012635E-3</c:v>
                </c:pt>
                <c:pt idx="66078">
                  <c:v>1.3215600000012636E-3</c:v>
                </c:pt>
                <c:pt idx="66079">
                  <c:v>1.3215800000012637E-3</c:v>
                </c:pt>
                <c:pt idx="66080">
                  <c:v>1.3216000000012638E-3</c:v>
                </c:pt>
                <c:pt idx="66081">
                  <c:v>1.3216200000012639E-3</c:v>
                </c:pt>
                <c:pt idx="66082">
                  <c:v>1.321640000001264E-3</c:v>
                </c:pt>
                <c:pt idx="66083">
                  <c:v>1.3216600000012641E-3</c:v>
                </c:pt>
                <c:pt idx="66084">
                  <c:v>1.3216800000012642E-3</c:v>
                </c:pt>
                <c:pt idx="66085">
                  <c:v>1.3217000000012643E-3</c:v>
                </c:pt>
                <c:pt idx="66086">
                  <c:v>1.3217200000012644E-3</c:v>
                </c:pt>
                <c:pt idx="66087">
                  <c:v>1.3217400000012645E-3</c:v>
                </c:pt>
                <c:pt idx="66088">
                  <c:v>1.3217600000012646E-3</c:v>
                </c:pt>
                <c:pt idx="66089">
                  <c:v>1.3217800000012647E-3</c:v>
                </c:pt>
                <c:pt idx="66090">
                  <c:v>1.3218000000012648E-3</c:v>
                </c:pt>
                <c:pt idx="66091">
                  <c:v>1.3218200000012649E-3</c:v>
                </c:pt>
                <c:pt idx="66092">
                  <c:v>1.321840000001265E-3</c:v>
                </c:pt>
                <c:pt idx="66093">
                  <c:v>1.3218600000012651E-3</c:v>
                </c:pt>
                <c:pt idx="66094">
                  <c:v>1.3218800000012652E-3</c:v>
                </c:pt>
                <c:pt idx="66095">
                  <c:v>1.3219000000012652E-3</c:v>
                </c:pt>
                <c:pt idx="66096">
                  <c:v>1.3219200000012653E-3</c:v>
                </c:pt>
                <c:pt idx="66097">
                  <c:v>1.3219400000012654E-3</c:v>
                </c:pt>
                <c:pt idx="66098">
                  <c:v>1.3219600000012655E-3</c:v>
                </c:pt>
                <c:pt idx="66099">
                  <c:v>1.3219800000012656E-3</c:v>
                </c:pt>
                <c:pt idx="66100">
                  <c:v>1.3220000000012657E-3</c:v>
                </c:pt>
                <c:pt idx="66101">
                  <c:v>1.3220200000012658E-3</c:v>
                </c:pt>
                <c:pt idx="66102">
                  <c:v>1.3220400000012659E-3</c:v>
                </c:pt>
                <c:pt idx="66103">
                  <c:v>1.322060000001266E-3</c:v>
                </c:pt>
                <c:pt idx="66104">
                  <c:v>1.3220800000012661E-3</c:v>
                </c:pt>
                <c:pt idx="66105">
                  <c:v>1.3221000000012662E-3</c:v>
                </c:pt>
                <c:pt idx="66106">
                  <c:v>1.3221200000012663E-3</c:v>
                </c:pt>
                <c:pt idx="66107">
                  <c:v>1.3221400000012664E-3</c:v>
                </c:pt>
                <c:pt idx="66108">
                  <c:v>1.3221600000012665E-3</c:v>
                </c:pt>
                <c:pt idx="66109">
                  <c:v>1.3221800000012666E-3</c:v>
                </c:pt>
                <c:pt idx="66110">
                  <c:v>1.3222000000012667E-3</c:v>
                </c:pt>
                <c:pt idx="66111">
                  <c:v>1.3222200000012668E-3</c:v>
                </c:pt>
                <c:pt idx="66112">
                  <c:v>1.3222400000012669E-3</c:v>
                </c:pt>
                <c:pt idx="66113">
                  <c:v>1.322260000001267E-3</c:v>
                </c:pt>
                <c:pt idx="66114">
                  <c:v>1.3222800000012671E-3</c:v>
                </c:pt>
                <c:pt idx="66115">
                  <c:v>1.3223000000012672E-3</c:v>
                </c:pt>
                <c:pt idx="66116">
                  <c:v>1.3223200000012673E-3</c:v>
                </c:pt>
                <c:pt idx="66117">
                  <c:v>1.3223400000012674E-3</c:v>
                </c:pt>
                <c:pt idx="66118">
                  <c:v>1.3223600000012675E-3</c:v>
                </c:pt>
                <c:pt idx="66119">
                  <c:v>1.3223800000012676E-3</c:v>
                </c:pt>
                <c:pt idx="66120">
                  <c:v>1.3224000000012677E-3</c:v>
                </c:pt>
                <c:pt idx="66121">
                  <c:v>1.3224200000012678E-3</c:v>
                </c:pt>
                <c:pt idx="66122">
                  <c:v>1.3224400000012679E-3</c:v>
                </c:pt>
                <c:pt idx="66123">
                  <c:v>1.322460000001268E-3</c:v>
                </c:pt>
                <c:pt idx="66124">
                  <c:v>1.3224800000012681E-3</c:v>
                </c:pt>
                <c:pt idx="66125">
                  <c:v>1.3225000000012682E-3</c:v>
                </c:pt>
                <c:pt idx="66126">
                  <c:v>1.3225200000012683E-3</c:v>
                </c:pt>
                <c:pt idx="66127">
                  <c:v>1.3225400000012684E-3</c:v>
                </c:pt>
                <c:pt idx="66128">
                  <c:v>1.3225600000012685E-3</c:v>
                </c:pt>
                <c:pt idx="66129">
                  <c:v>1.3225800000012686E-3</c:v>
                </c:pt>
                <c:pt idx="66130">
                  <c:v>1.3226000000012687E-3</c:v>
                </c:pt>
                <c:pt idx="66131">
                  <c:v>1.3226200000012688E-3</c:v>
                </c:pt>
                <c:pt idx="66132">
                  <c:v>1.3226400000012689E-3</c:v>
                </c:pt>
                <c:pt idx="66133">
                  <c:v>1.322660000001269E-3</c:v>
                </c:pt>
                <c:pt idx="66134">
                  <c:v>1.3226800000012691E-3</c:v>
                </c:pt>
                <c:pt idx="66135">
                  <c:v>1.3227000000012692E-3</c:v>
                </c:pt>
                <c:pt idx="66136">
                  <c:v>1.3227200000012693E-3</c:v>
                </c:pt>
                <c:pt idx="66137">
                  <c:v>1.3227400000012694E-3</c:v>
                </c:pt>
                <c:pt idx="66138">
                  <c:v>1.3227600000012695E-3</c:v>
                </c:pt>
                <c:pt idx="66139">
                  <c:v>1.3227800000012696E-3</c:v>
                </c:pt>
                <c:pt idx="66140">
                  <c:v>1.3228000000012697E-3</c:v>
                </c:pt>
                <c:pt idx="66141">
                  <c:v>1.3228200000012698E-3</c:v>
                </c:pt>
                <c:pt idx="66142">
                  <c:v>1.3228400000012699E-3</c:v>
                </c:pt>
                <c:pt idx="66143">
                  <c:v>1.32286000000127E-3</c:v>
                </c:pt>
                <c:pt idx="66144">
                  <c:v>1.3228800000012701E-3</c:v>
                </c:pt>
                <c:pt idx="66145">
                  <c:v>1.3229000000012702E-3</c:v>
                </c:pt>
                <c:pt idx="66146">
                  <c:v>1.3229200000012702E-3</c:v>
                </c:pt>
                <c:pt idx="66147">
                  <c:v>1.3229400000012703E-3</c:v>
                </c:pt>
                <c:pt idx="66148">
                  <c:v>1.3229600000012704E-3</c:v>
                </c:pt>
                <c:pt idx="66149">
                  <c:v>1.3229800000012705E-3</c:v>
                </c:pt>
                <c:pt idx="66150">
                  <c:v>1.3230000000012706E-3</c:v>
                </c:pt>
                <c:pt idx="66151">
                  <c:v>1.3230200000012707E-3</c:v>
                </c:pt>
                <c:pt idx="66152">
                  <c:v>1.3230400000012708E-3</c:v>
                </c:pt>
                <c:pt idx="66153">
                  <c:v>1.3230600000012709E-3</c:v>
                </c:pt>
                <c:pt idx="66154">
                  <c:v>1.323080000001271E-3</c:v>
                </c:pt>
                <c:pt idx="66155">
                  <c:v>1.3231000000012711E-3</c:v>
                </c:pt>
                <c:pt idx="66156">
                  <c:v>1.3231200000012712E-3</c:v>
                </c:pt>
                <c:pt idx="66157">
                  <c:v>1.3231400000012713E-3</c:v>
                </c:pt>
                <c:pt idx="66158">
                  <c:v>1.3231600000012714E-3</c:v>
                </c:pt>
                <c:pt idx="66159">
                  <c:v>1.3231800000012715E-3</c:v>
                </c:pt>
                <c:pt idx="66160">
                  <c:v>1.3232000000012716E-3</c:v>
                </c:pt>
                <c:pt idx="66161">
                  <c:v>1.3232200000012717E-3</c:v>
                </c:pt>
                <c:pt idx="66162">
                  <c:v>1.3232400000012718E-3</c:v>
                </c:pt>
                <c:pt idx="66163">
                  <c:v>1.3232600000012719E-3</c:v>
                </c:pt>
                <c:pt idx="66164">
                  <c:v>1.323280000001272E-3</c:v>
                </c:pt>
                <c:pt idx="66165">
                  <c:v>1.3233000000012721E-3</c:v>
                </c:pt>
                <c:pt idx="66166">
                  <c:v>1.3233200000012722E-3</c:v>
                </c:pt>
                <c:pt idx="66167">
                  <c:v>1.3233400000012723E-3</c:v>
                </c:pt>
                <c:pt idx="66168">
                  <c:v>1.3233600000012724E-3</c:v>
                </c:pt>
                <c:pt idx="66169">
                  <c:v>1.3233800000012725E-3</c:v>
                </c:pt>
                <c:pt idx="66170">
                  <c:v>1.3234000000012726E-3</c:v>
                </c:pt>
                <c:pt idx="66171">
                  <c:v>1.3234200000012727E-3</c:v>
                </c:pt>
                <c:pt idx="66172">
                  <c:v>1.3234400000012728E-3</c:v>
                </c:pt>
                <c:pt idx="66173">
                  <c:v>1.3234600000012729E-3</c:v>
                </c:pt>
                <c:pt idx="66174">
                  <c:v>1.323480000001273E-3</c:v>
                </c:pt>
                <c:pt idx="66175">
                  <c:v>1.3235000000012731E-3</c:v>
                </c:pt>
                <c:pt idx="66176">
                  <c:v>1.3235200000012732E-3</c:v>
                </c:pt>
                <c:pt idx="66177">
                  <c:v>1.3235400000012733E-3</c:v>
                </c:pt>
                <c:pt idx="66178">
                  <c:v>1.3235600000012734E-3</c:v>
                </c:pt>
                <c:pt idx="66179">
                  <c:v>1.3235800000012735E-3</c:v>
                </c:pt>
                <c:pt idx="66180">
                  <c:v>1.3236000000012736E-3</c:v>
                </c:pt>
                <c:pt idx="66181">
                  <c:v>1.3236200000012737E-3</c:v>
                </c:pt>
                <c:pt idx="66182">
                  <c:v>1.3236400000012738E-3</c:v>
                </c:pt>
                <c:pt idx="66183">
                  <c:v>1.3236600000012739E-3</c:v>
                </c:pt>
                <c:pt idx="66184">
                  <c:v>1.323680000001274E-3</c:v>
                </c:pt>
                <c:pt idx="66185">
                  <c:v>1.3237000000012741E-3</c:v>
                </c:pt>
                <c:pt idx="66186">
                  <c:v>1.3237200000012742E-3</c:v>
                </c:pt>
                <c:pt idx="66187">
                  <c:v>1.3237400000012743E-3</c:v>
                </c:pt>
                <c:pt idx="66188">
                  <c:v>1.3237600000012744E-3</c:v>
                </c:pt>
                <c:pt idx="66189">
                  <c:v>1.3237800000012745E-3</c:v>
                </c:pt>
                <c:pt idx="66190">
                  <c:v>1.3238000000012746E-3</c:v>
                </c:pt>
                <c:pt idx="66191">
                  <c:v>1.3238200000012747E-3</c:v>
                </c:pt>
                <c:pt idx="66192">
                  <c:v>1.3238400000012748E-3</c:v>
                </c:pt>
                <c:pt idx="66193">
                  <c:v>1.3238600000012749E-3</c:v>
                </c:pt>
                <c:pt idx="66194">
                  <c:v>1.323880000001275E-3</c:v>
                </c:pt>
                <c:pt idx="66195">
                  <c:v>1.3239000000012751E-3</c:v>
                </c:pt>
                <c:pt idx="66196">
                  <c:v>1.3239200000012752E-3</c:v>
                </c:pt>
                <c:pt idx="66197">
                  <c:v>1.3239400000012753E-3</c:v>
                </c:pt>
                <c:pt idx="66198">
                  <c:v>1.3239600000012753E-3</c:v>
                </c:pt>
                <c:pt idx="66199">
                  <c:v>1.3239800000012754E-3</c:v>
                </c:pt>
                <c:pt idx="66200">
                  <c:v>1.3240000000012755E-3</c:v>
                </c:pt>
                <c:pt idx="66201">
                  <c:v>1.3240200000012756E-3</c:v>
                </c:pt>
                <c:pt idx="66202">
                  <c:v>1.3240400000012757E-3</c:v>
                </c:pt>
                <c:pt idx="66203">
                  <c:v>1.3240600000012758E-3</c:v>
                </c:pt>
                <c:pt idx="66204">
                  <c:v>1.3240800000012759E-3</c:v>
                </c:pt>
                <c:pt idx="66205">
                  <c:v>1.324100000001276E-3</c:v>
                </c:pt>
                <c:pt idx="66206">
                  <c:v>1.3241200000012761E-3</c:v>
                </c:pt>
                <c:pt idx="66207">
                  <c:v>1.3241400000012762E-3</c:v>
                </c:pt>
                <c:pt idx="66208">
                  <c:v>1.3241600000012763E-3</c:v>
                </c:pt>
                <c:pt idx="66209">
                  <c:v>1.3241800000012764E-3</c:v>
                </c:pt>
                <c:pt idx="66210">
                  <c:v>1.3242000000012765E-3</c:v>
                </c:pt>
                <c:pt idx="66211">
                  <c:v>1.3242200000012766E-3</c:v>
                </c:pt>
                <c:pt idx="66212">
                  <c:v>1.3242400000012767E-3</c:v>
                </c:pt>
                <c:pt idx="66213">
                  <c:v>1.3242600000012768E-3</c:v>
                </c:pt>
                <c:pt idx="66214">
                  <c:v>1.3242800000012769E-3</c:v>
                </c:pt>
                <c:pt idx="66215">
                  <c:v>1.324300000001277E-3</c:v>
                </c:pt>
                <c:pt idx="66216">
                  <c:v>1.3243200000012771E-3</c:v>
                </c:pt>
                <c:pt idx="66217">
                  <c:v>1.3243400000012772E-3</c:v>
                </c:pt>
                <c:pt idx="66218">
                  <c:v>1.3243600000012773E-3</c:v>
                </c:pt>
                <c:pt idx="66219">
                  <c:v>1.3243800000012774E-3</c:v>
                </c:pt>
                <c:pt idx="66220">
                  <c:v>1.3244000000012775E-3</c:v>
                </c:pt>
                <c:pt idx="66221">
                  <c:v>1.3244200000012776E-3</c:v>
                </c:pt>
                <c:pt idx="66222">
                  <c:v>1.3244400000012777E-3</c:v>
                </c:pt>
                <c:pt idx="66223">
                  <c:v>1.3244600000012778E-3</c:v>
                </c:pt>
                <c:pt idx="66224">
                  <c:v>1.3244800000012779E-3</c:v>
                </c:pt>
                <c:pt idx="66225">
                  <c:v>1.324500000001278E-3</c:v>
                </c:pt>
                <c:pt idx="66226">
                  <c:v>1.3245200000012781E-3</c:v>
                </c:pt>
                <c:pt idx="66227">
                  <c:v>1.3245400000012782E-3</c:v>
                </c:pt>
                <c:pt idx="66228">
                  <c:v>1.3245600000012783E-3</c:v>
                </c:pt>
                <c:pt idx="66229">
                  <c:v>1.3245800000012784E-3</c:v>
                </c:pt>
                <c:pt idx="66230">
                  <c:v>1.3246000000012785E-3</c:v>
                </c:pt>
                <c:pt idx="66231">
                  <c:v>1.3246200000012786E-3</c:v>
                </c:pt>
                <c:pt idx="66232">
                  <c:v>1.3246400000012787E-3</c:v>
                </c:pt>
                <c:pt idx="66233">
                  <c:v>1.3246600000012788E-3</c:v>
                </c:pt>
                <c:pt idx="66234">
                  <c:v>1.3246800000012789E-3</c:v>
                </c:pt>
                <c:pt idx="66235">
                  <c:v>1.324700000001279E-3</c:v>
                </c:pt>
                <c:pt idx="66236">
                  <c:v>1.3247200000012791E-3</c:v>
                </c:pt>
                <c:pt idx="66237">
                  <c:v>1.3247400000012792E-3</c:v>
                </c:pt>
                <c:pt idx="66238">
                  <c:v>1.3247600000012793E-3</c:v>
                </c:pt>
                <c:pt idx="66239">
                  <c:v>1.3247800000012794E-3</c:v>
                </c:pt>
                <c:pt idx="66240">
                  <c:v>1.3248000000012795E-3</c:v>
                </c:pt>
                <c:pt idx="66241">
                  <c:v>1.3248200000012796E-3</c:v>
                </c:pt>
                <c:pt idx="66242">
                  <c:v>1.3248400000012797E-3</c:v>
                </c:pt>
                <c:pt idx="66243">
                  <c:v>1.3248600000012798E-3</c:v>
                </c:pt>
                <c:pt idx="66244">
                  <c:v>1.3248800000012799E-3</c:v>
                </c:pt>
                <c:pt idx="66245">
                  <c:v>1.32490000000128E-3</c:v>
                </c:pt>
                <c:pt idx="66246">
                  <c:v>1.3249200000012801E-3</c:v>
                </c:pt>
                <c:pt idx="66247">
                  <c:v>1.3249400000012802E-3</c:v>
                </c:pt>
                <c:pt idx="66248">
                  <c:v>1.3249600000012803E-3</c:v>
                </c:pt>
                <c:pt idx="66249">
                  <c:v>1.3249800000012804E-3</c:v>
                </c:pt>
                <c:pt idx="66250">
                  <c:v>1.3250000000012804E-3</c:v>
                </c:pt>
                <c:pt idx="66251">
                  <c:v>1.3250200000012805E-3</c:v>
                </c:pt>
                <c:pt idx="66252">
                  <c:v>1.3250400000012806E-3</c:v>
                </c:pt>
                <c:pt idx="66253">
                  <c:v>1.3250600000012807E-3</c:v>
                </c:pt>
                <c:pt idx="66254">
                  <c:v>1.3250800000012808E-3</c:v>
                </c:pt>
                <c:pt idx="66255">
                  <c:v>1.3251000000012809E-3</c:v>
                </c:pt>
                <c:pt idx="66256">
                  <c:v>1.325120000001281E-3</c:v>
                </c:pt>
                <c:pt idx="66257">
                  <c:v>1.3251400000012811E-3</c:v>
                </c:pt>
                <c:pt idx="66258">
                  <c:v>1.3251600000012812E-3</c:v>
                </c:pt>
                <c:pt idx="66259">
                  <c:v>1.3251800000012813E-3</c:v>
                </c:pt>
                <c:pt idx="66260">
                  <c:v>1.3252000000012814E-3</c:v>
                </c:pt>
                <c:pt idx="66261">
                  <c:v>1.3252200000012815E-3</c:v>
                </c:pt>
                <c:pt idx="66262">
                  <c:v>1.3252400000012816E-3</c:v>
                </c:pt>
                <c:pt idx="66263">
                  <c:v>1.3252600000012817E-3</c:v>
                </c:pt>
                <c:pt idx="66264">
                  <c:v>1.3252800000012818E-3</c:v>
                </c:pt>
                <c:pt idx="66265">
                  <c:v>1.3253000000012819E-3</c:v>
                </c:pt>
                <c:pt idx="66266">
                  <c:v>1.325320000001282E-3</c:v>
                </c:pt>
                <c:pt idx="66267">
                  <c:v>1.3253400000012821E-3</c:v>
                </c:pt>
                <c:pt idx="66268">
                  <c:v>1.3253600000012822E-3</c:v>
                </c:pt>
                <c:pt idx="66269">
                  <c:v>1.3253800000012823E-3</c:v>
                </c:pt>
                <c:pt idx="66270">
                  <c:v>1.3254000000012824E-3</c:v>
                </c:pt>
                <c:pt idx="66271">
                  <c:v>1.3254200000012825E-3</c:v>
                </c:pt>
                <c:pt idx="66272">
                  <c:v>1.3254400000012826E-3</c:v>
                </c:pt>
                <c:pt idx="66273">
                  <c:v>1.3254600000012827E-3</c:v>
                </c:pt>
                <c:pt idx="66274">
                  <c:v>1.3254800000012828E-3</c:v>
                </c:pt>
                <c:pt idx="66275">
                  <c:v>1.3255000000012829E-3</c:v>
                </c:pt>
                <c:pt idx="66276">
                  <c:v>1.325520000001283E-3</c:v>
                </c:pt>
                <c:pt idx="66277">
                  <c:v>1.3255400000012831E-3</c:v>
                </c:pt>
                <c:pt idx="66278">
                  <c:v>1.3255600000012832E-3</c:v>
                </c:pt>
                <c:pt idx="66279">
                  <c:v>1.3255800000012833E-3</c:v>
                </c:pt>
                <c:pt idx="66280">
                  <c:v>1.3256000000012834E-3</c:v>
                </c:pt>
                <c:pt idx="66281">
                  <c:v>1.3256200000012835E-3</c:v>
                </c:pt>
                <c:pt idx="66282">
                  <c:v>1.3256400000012836E-3</c:v>
                </c:pt>
                <c:pt idx="66283">
                  <c:v>1.3256600000012837E-3</c:v>
                </c:pt>
                <c:pt idx="66284">
                  <c:v>1.3256800000012838E-3</c:v>
                </c:pt>
                <c:pt idx="66285">
                  <c:v>1.3257000000012839E-3</c:v>
                </c:pt>
                <c:pt idx="66286">
                  <c:v>1.325720000001284E-3</c:v>
                </c:pt>
                <c:pt idx="66287">
                  <c:v>1.3257400000012841E-3</c:v>
                </c:pt>
                <c:pt idx="66288">
                  <c:v>1.3257600000012842E-3</c:v>
                </c:pt>
                <c:pt idx="66289">
                  <c:v>1.3257800000012843E-3</c:v>
                </c:pt>
                <c:pt idx="66290">
                  <c:v>1.3258000000012844E-3</c:v>
                </c:pt>
                <c:pt idx="66291">
                  <c:v>1.3258200000012845E-3</c:v>
                </c:pt>
                <c:pt idx="66292">
                  <c:v>1.3258400000012846E-3</c:v>
                </c:pt>
                <c:pt idx="66293">
                  <c:v>1.3258600000012847E-3</c:v>
                </c:pt>
                <c:pt idx="66294">
                  <c:v>1.3258800000012848E-3</c:v>
                </c:pt>
                <c:pt idx="66295">
                  <c:v>1.3259000000012849E-3</c:v>
                </c:pt>
                <c:pt idx="66296">
                  <c:v>1.325920000001285E-3</c:v>
                </c:pt>
                <c:pt idx="66297">
                  <c:v>1.3259400000012851E-3</c:v>
                </c:pt>
                <c:pt idx="66298">
                  <c:v>1.3259600000012852E-3</c:v>
                </c:pt>
                <c:pt idx="66299">
                  <c:v>1.3259800000012853E-3</c:v>
                </c:pt>
                <c:pt idx="66300">
                  <c:v>1.3260000000012854E-3</c:v>
                </c:pt>
                <c:pt idx="66301">
                  <c:v>1.3260200000012854E-3</c:v>
                </c:pt>
                <c:pt idx="66302">
                  <c:v>1.3260400000012855E-3</c:v>
                </c:pt>
                <c:pt idx="66303">
                  <c:v>1.3260600000012856E-3</c:v>
                </c:pt>
                <c:pt idx="66304">
                  <c:v>1.3260800000012857E-3</c:v>
                </c:pt>
                <c:pt idx="66305">
                  <c:v>1.3261000000012858E-3</c:v>
                </c:pt>
                <c:pt idx="66306">
                  <c:v>1.3261200000012859E-3</c:v>
                </c:pt>
                <c:pt idx="66307">
                  <c:v>1.326140000001286E-3</c:v>
                </c:pt>
                <c:pt idx="66308">
                  <c:v>1.3261600000012861E-3</c:v>
                </c:pt>
                <c:pt idx="66309">
                  <c:v>1.3261800000012862E-3</c:v>
                </c:pt>
                <c:pt idx="66310">
                  <c:v>1.3262000000012863E-3</c:v>
                </c:pt>
                <c:pt idx="66311">
                  <c:v>1.3262200000012864E-3</c:v>
                </c:pt>
                <c:pt idx="66312">
                  <c:v>1.3262400000012865E-3</c:v>
                </c:pt>
                <c:pt idx="66313">
                  <c:v>1.3262600000012866E-3</c:v>
                </c:pt>
                <c:pt idx="66314">
                  <c:v>1.3262800000012867E-3</c:v>
                </c:pt>
                <c:pt idx="66315">
                  <c:v>1.3263000000012868E-3</c:v>
                </c:pt>
                <c:pt idx="66316">
                  <c:v>1.3263200000012869E-3</c:v>
                </c:pt>
                <c:pt idx="66317">
                  <c:v>1.326340000001287E-3</c:v>
                </c:pt>
                <c:pt idx="66318">
                  <c:v>1.3263600000012871E-3</c:v>
                </c:pt>
                <c:pt idx="66319">
                  <c:v>1.3263800000012872E-3</c:v>
                </c:pt>
                <c:pt idx="66320">
                  <c:v>1.3264000000012873E-3</c:v>
                </c:pt>
                <c:pt idx="66321">
                  <c:v>1.3264200000012874E-3</c:v>
                </c:pt>
                <c:pt idx="66322">
                  <c:v>1.3264400000012875E-3</c:v>
                </c:pt>
                <c:pt idx="66323">
                  <c:v>1.3264600000012876E-3</c:v>
                </c:pt>
                <c:pt idx="66324">
                  <c:v>1.3264800000012877E-3</c:v>
                </c:pt>
                <c:pt idx="66325">
                  <c:v>1.3265000000012878E-3</c:v>
                </c:pt>
                <c:pt idx="66326">
                  <c:v>1.3265200000012879E-3</c:v>
                </c:pt>
                <c:pt idx="66327">
                  <c:v>1.326540000001288E-3</c:v>
                </c:pt>
                <c:pt idx="66328">
                  <c:v>1.3265600000012881E-3</c:v>
                </c:pt>
                <c:pt idx="66329">
                  <c:v>1.3265800000012882E-3</c:v>
                </c:pt>
                <c:pt idx="66330">
                  <c:v>1.3266000000012883E-3</c:v>
                </c:pt>
                <c:pt idx="66331">
                  <c:v>1.3266200000012884E-3</c:v>
                </c:pt>
                <c:pt idx="66332">
                  <c:v>1.3266400000012885E-3</c:v>
                </c:pt>
                <c:pt idx="66333">
                  <c:v>1.3266600000012886E-3</c:v>
                </c:pt>
                <c:pt idx="66334">
                  <c:v>1.3266800000012887E-3</c:v>
                </c:pt>
                <c:pt idx="66335">
                  <c:v>1.3267000000012888E-3</c:v>
                </c:pt>
                <c:pt idx="66336">
                  <c:v>1.3267200000012889E-3</c:v>
                </c:pt>
                <c:pt idx="66337">
                  <c:v>1.326740000001289E-3</c:v>
                </c:pt>
                <c:pt idx="66338">
                  <c:v>1.3267600000012891E-3</c:v>
                </c:pt>
                <c:pt idx="66339">
                  <c:v>1.3267800000012892E-3</c:v>
                </c:pt>
                <c:pt idx="66340">
                  <c:v>1.3268000000012893E-3</c:v>
                </c:pt>
                <c:pt idx="66341">
                  <c:v>1.3268200000012894E-3</c:v>
                </c:pt>
                <c:pt idx="66342">
                  <c:v>1.3268400000012895E-3</c:v>
                </c:pt>
                <c:pt idx="66343">
                  <c:v>1.3268600000012896E-3</c:v>
                </c:pt>
                <c:pt idx="66344">
                  <c:v>1.3268800000012897E-3</c:v>
                </c:pt>
                <c:pt idx="66345">
                  <c:v>1.3269000000012898E-3</c:v>
                </c:pt>
                <c:pt idx="66346">
                  <c:v>1.3269200000012899E-3</c:v>
                </c:pt>
                <c:pt idx="66347">
                  <c:v>1.32694000000129E-3</c:v>
                </c:pt>
                <c:pt idx="66348">
                  <c:v>1.3269600000012901E-3</c:v>
                </c:pt>
                <c:pt idx="66349">
                  <c:v>1.3269800000012902E-3</c:v>
                </c:pt>
                <c:pt idx="66350">
                  <c:v>1.3270000000012903E-3</c:v>
                </c:pt>
                <c:pt idx="66351">
                  <c:v>1.3270200000012904E-3</c:v>
                </c:pt>
                <c:pt idx="66352">
                  <c:v>1.3270400000012905E-3</c:v>
                </c:pt>
                <c:pt idx="66353">
                  <c:v>1.3270600000012905E-3</c:v>
                </c:pt>
                <c:pt idx="66354">
                  <c:v>1.3270800000012906E-3</c:v>
                </c:pt>
                <c:pt idx="66355">
                  <c:v>1.3271000000012907E-3</c:v>
                </c:pt>
                <c:pt idx="66356">
                  <c:v>1.3271200000012908E-3</c:v>
                </c:pt>
                <c:pt idx="66357">
                  <c:v>1.3271400000012909E-3</c:v>
                </c:pt>
                <c:pt idx="66358">
                  <c:v>1.327160000001291E-3</c:v>
                </c:pt>
                <c:pt idx="66359">
                  <c:v>1.3271800000012911E-3</c:v>
                </c:pt>
                <c:pt idx="66360">
                  <c:v>1.3272000000012912E-3</c:v>
                </c:pt>
                <c:pt idx="66361">
                  <c:v>1.3272200000012913E-3</c:v>
                </c:pt>
                <c:pt idx="66362">
                  <c:v>1.3272400000012914E-3</c:v>
                </c:pt>
                <c:pt idx="66363">
                  <c:v>1.3272600000012915E-3</c:v>
                </c:pt>
                <c:pt idx="66364">
                  <c:v>1.3272800000012916E-3</c:v>
                </c:pt>
                <c:pt idx="66365">
                  <c:v>1.3273000000012917E-3</c:v>
                </c:pt>
                <c:pt idx="66366">
                  <c:v>1.3273200000012918E-3</c:v>
                </c:pt>
                <c:pt idx="66367">
                  <c:v>1.3273400000012919E-3</c:v>
                </c:pt>
                <c:pt idx="66368">
                  <c:v>1.327360000001292E-3</c:v>
                </c:pt>
                <c:pt idx="66369">
                  <c:v>1.3273800000012921E-3</c:v>
                </c:pt>
                <c:pt idx="66370">
                  <c:v>1.3274000000012922E-3</c:v>
                </c:pt>
                <c:pt idx="66371">
                  <c:v>1.3274200000012923E-3</c:v>
                </c:pt>
                <c:pt idx="66372">
                  <c:v>1.3274400000012924E-3</c:v>
                </c:pt>
                <c:pt idx="66373">
                  <c:v>1.3274600000012925E-3</c:v>
                </c:pt>
                <c:pt idx="66374">
                  <c:v>1.3274800000012926E-3</c:v>
                </c:pt>
                <c:pt idx="66375">
                  <c:v>1.3275000000012927E-3</c:v>
                </c:pt>
                <c:pt idx="66376">
                  <c:v>1.3275200000012928E-3</c:v>
                </c:pt>
                <c:pt idx="66377">
                  <c:v>1.3275400000012929E-3</c:v>
                </c:pt>
                <c:pt idx="66378">
                  <c:v>1.327560000001293E-3</c:v>
                </c:pt>
                <c:pt idx="66379">
                  <c:v>1.3275800000012931E-3</c:v>
                </c:pt>
                <c:pt idx="66380">
                  <c:v>1.3276000000012932E-3</c:v>
                </c:pt>
                <c:pt idx="66381">
                  <c:v>1.3276200000012933E-3</c:v>
                </c:pt>
                <c:pt idx="66382">
                  <c:v>1.3276400000012934E-3</c:v>
                </c:pt>
                <c:pt idx="66383">
                  <c:v>1.3276600000012935E-3</c:v>
                </c:pt>
                <c:pt idx="66384">
                  <c:v>1.3276800000012936E-3</c:v>
                </c:pt>
                <c:pt idx="66385">
                  <c:v>1.3277000000012937E-3</c:v>
                </c:pt>
                <c:pt idx="66386">
                  <c:v>1.3277200000012938E-3</c:v>
                </c:pt>
                <c:pt idx="66387">
                  <c:v>1.3277400000012939E-3</c:v>
                </c:pt>
                <c:pt idx="66388">
                  <c:v>1.327760000001294E-3</c:v>
                </c:pt>
                <c:pt idx="66389">
                  <c:v>1.3277800000012941E-3</c:v>
                </c:pt>
                <c:pt idx="66390">
                  <c:v>1.3278000000012942E-3</c:v>
                </c:pt>
                <c:pt idx="66391">
                  <c:v>1.3278200000012943E-3</c:v>
                </c:pt>
                <c:pt idx="66392">
                  <c:v>1.3278400000012944E-3</c:v>
                </c:pt>
                <c:pt idx="66393">
                  <c:v>1.3278600000012945E-3</c:v>
                </c:pt>
                <c:pt idx="66394">
                  <c:v>1.3278800000012946E-3</c:v>
                </c:pt>
                <c:pt idx="66395">
                  <c:v>1.3279000000012947E-3</c:v>
                </c:pt>
                <c:pt idx="66396">
                  <c:v>1.3279200000012948E-3</c:v>
                </c:pt>
                <c:pt idx="66397">
                  <c:v>1.3279400000012949E-3</c:v>
                </c:pt>
                <c:pt idx="66398">
                  <c:v>1.327960000001295E-3</c:v>
                </c:pt>
                <c:pt idx="66399">
                  <c:v>1.3279800000012951E-3</c:v>
                </c:pt>
                <c:pt idx="66400">
                  <c:v>1.3280000000012952E-3</c:v>
                </c:pt>
                <c:pt idx="66401">
                  <c:v>1.3280200000012953E-3</c:v>
                </c:pt>
                <c:pt idx="66402">
                  <c:v>1.3280400000012954E-3</c:v>
                </c:pt>
                <c:pt idx="66403">
                  <c:v>1.3280600000012955E-3</c:v>
                </c:pt>
                <c:pt idx="66404">
                  <c:v>1.3280800000012956E-3</c:v>
                </c:pt>
                <c:pt idx="66405">
                  <c:v>1.3281000000012956E-3</c:v>
                </c:pt>
                <c:pt idx="66406">
                  <c:v>1.3281200000012957E-3</c:v>
                </c:pt>
                <c:pt idx="66407">
                  <c:v>1.3281400000012958E-3</c:v>
                </c:pt>
                <c:pt idx="66408">
                  <c:v>1.3281600000012959E-3</c:v>
                </c:pt>
                <c:pt idx="66409">
                  <c:v>1.328180000001296E-3</c:v>
                </c:pt>
                <c:pt idx="66410">
                  <c:v>1.3282000000012961E-3</c:v>
                </c:pt>
                <c:pt idx="66411">
                  <c:v>1.3282200000012962E-3</c:v>
                </c:pt>
                <c:pt idx="66412">
                  <c:v>1.3282400000012963E-3</c:v>
                </c:pt>
                <c:pt idx="66413">
                  <c:v>1.3282600000012964E-3</c:v>
                </c:pt>
                <c:pt idx="66414">
                  <c:v>1.3282800000012965E-3</c:v>
                </c:pt>
                <c:pt idx="66415">
                  <c:v>1.3283000000012966E-3</c:v>
                </c:pt>
                <c:pt idx="66416">
                  <c:v>1.3283200000012967E-3</c:v>
                </c:pt>
                <c:pt idx="66417">
                  <c:v>1.3283400000012968E-3</c:v>
                </c:pt>
                <c:pt idx="66418">
                  <c:v>1.3283600000012969E-3</c:v>
                </c:pt>
                <c:pt idx="66419">
                  <c:v>1.328380000001297E-3</c:v>
                </c:pt>
                <c:pt idx="66420">
                  <c:v>1.3284000000012971E-3</c:v>
                </c:pt>
                <c:pt idx="66421">
                  <c:v>1.3284200000012972E-3</c:v>
                </c:pt>
                <c:pt idx="66422">
                  <c:v>1.3284400000012973E-3</c:v>
                </c:pt>
                <c:pt idx="66423">
                  <c:v>1.3284600000012974E-3</c:v>
                </c:pt>
                <c:pt idx="66424">
                  <c:v>1.3284800000012975E-3</c:v>
                </c:pt>
                <c:pt idx="66425">
                  <c:v>1.3285000000012976E-3</c:v>
                </c:pt>
                <c:pt idx="66426">
                  <c:v>1.3285200000012977E-3</c:v>
                </c:pt>
                <c:pt idx="66427">
                  <c:v>1.3285400000012978E-3</c:v>
                </c:pt>
                <c:pt idx="66428">
                  <c:v>1.3285600000012979E-3</c:v>
                </c:pt>
                <c:pt idx="66429">
                  <c:v>1.328580000001298E-3</c:v>
                </c:pt>
                <c:pt idx="66430">
                  <c:v>1.3286000000012981E-3</c:v>
                </c:pt>
                <c:pt idx="66431">
                  <c:v>1.3286200000012982E-3</c:v>
                </c:pt>
                <c:pt idx="66432">
                  <c:v>1.3286400000012983E-3</c:v>
                </c:pt>
                <c:pt idx="66433">
                  <c:v>1.3286600000012984E-3</c:v>
                </c:pt>
                <c:pt idx="66434">
                  <c:v>1.3286800000012985E-3</c:v>
                </c:pt>
                <c:pt idx="66435">
                  <c:v>1.3287000000012986E-3</c:v>
                </c:pt>
                <c:pt idx="66436">
                  <c:v>1.3287200000012987E-3</c:v>
                </c:pt>
                <c:pt idx="66437">
                  <c:v>1.3287400000012988E-3</c:v>
                </c:pt>
                <c:pt idx="66438">
                  <c:v>1.3287600000012989E-3</c:v>
                </c:pt>
                <c:pt idx="66439">
                  <c:v>1.328780000001299E-3</c:v>
                </c:pt>
                <c:pt idx="66440">
                  <c:v>1.3288000000012991E-3</c:v>
                </c:pt>
                <c:pt idx="66441">
                  <c:v>1.3288200000012992E-3</c:v>
                </c:pt>
                <c:pt idx="66442">
                  <c:v>1.3288400000012993E-3</c:v>
                </c:pt>
                <c:pt idx="66443">
                  <c:v>1.3288600000012994E-3</c:v>
                </c:pt>
                <c:pt idx="66444">
                  <c:v>1.3288800000012995E-3</c:v>
                </c:pt>
                <c:pt idx="66445">
                  <c:v>1.3289000000012996E-3</c:v>
                </c:pt>
                <c:pt idx="66446">
                  <c:v>1.3289200000012997E-3</c:v>
                </c:pt>
                <c:pt idx="66447">
                  <c:v>1.3289400000012998E-3</c:v>
                </c:pt>
                <c:pt idx="66448">
                  <c:v>1.3289600000012999E-3</c:v>
                </c:pt>
                <c:pt idx="66449">
                  <c:v>1.3289800000013E-3</c:v>
                </c:pt>
                <c:pt idx="66450">
                  <c:v>1.3290000000013001E-3</c:v>
                </c:pt>
                <c:pt idx="66451">
                  <c:v>1.3290200000013002E-3</c:v>
                </c:pt>
                <c:pt idx="66452">
                  <c:v>1.3290400000013003E-3</c:v>
                </c:pt>
                <c:pt idx="66453">
                  <c:v>1.3290600000013004E-3</c:v>
                </c:pt>
                <c:pt idx="66454">
                  <c:v>1.3290800000013005E-3</c:v>
                </c:pt>
                <c:pt idx="66455">
                  <c:v>1.3291000000013006E-3</c:v>
                </c:pt>
                <c:pt idx="66456">
                  <c:v>1.3291200000013006E-3</c:v>
                </c:pt>
                <c:pt idx="66457">
                  <c:v>1.3291400000013007E-3</c:v>
                </c:pt>
                <c:pt idx="66458">
                  <c:v>1.3291600000013008E-3</c:v>
                </c:pt>
                <c:pt idx="66459">
                  <c:v>1.3291800000013009E-3</c:v>
                </c:pt>
                <c:pt idx="66460">
                  <c:v>1.329200000001301E-3</c:v>
                </c:pt>
                <c:pt idx="66461">
                  <c:v>1.3292200000013011E-3</c:v>
                </c:pt>
                <c:pt idx="66462">
                  <c:v>1.3292400000013012E-3</c:v>
                </c:pt>
                <c:pt idx="66463">
                  <c:v>1.3292600000013013E-3</c:v>
                </c:pt>
                <c:pt idx="66464">
                  <c:v>1.3292800000013014E-3</c:v>
                </c:pt>
                <c:pt idx="66465">
                  <c:v>1.3293000000013015E-3</c:v>
                </c:pt>
                <c:pt idx="66466">
                  <c:v>1.3293200000013016E-3</c:v>
                </c:pt>
                <c:pt idx="66467">
                  <c:v>1.3293400000013017E-3</c:v>
                </c:pt>
                <c:pt idx="66468">
                  <c:v>1.3293600000013018E-3</c:v>
                </c:pt>
                <c:pt idx="66469">
                  <c:v>1.3293800000013019E-3</c:v>
                </c:pt>
                <c:pt idx="66470">
                  <c:v>1.329400000001302E-3</c:v>
                </c:pt>
                <c:pt idx="66471">
                  <c:v>1.3294200000013021E-3</c:v>
                </c:pt>
                <c:pt idx="66472">
                  <c:v>1.3294400000013022E-3</c:v>
                </c:pt>
                <c:pt idx="66473">
                  <c:v>1.3294600000013023E-3</c:v>
                </c:pt>
                <c:pt idx="66474">
                  <c:v>1.3294800000013024E-3</c:v>
                </c:pt>
                <c:pt idx="66475">
                  <c:v>1.3295000000013025E-3</c:v>
                </c:pt>
                <c:pt idx="66476">
                  <c:v>1.3295200000013026E-3</c:v>
                </c:pt>
                <c:pt idx="66477">
                  <c:v>1.3295400000013027E-3</c:v>
                </c:pt>
                <c:pt idx="66478">
                  <c:v>1.3295600000013028E-3</c:v>
                </c:pt>
                <c:pt idx="66479">
                  <c:v>1.3295800000013029E-3</c:v>
                </c:pt>
                <c:pt idx="66480">
                  <c:v>1.329600000001303E-3</c:v>
                </c:pt>
                <c:pt idx="66481">
                  <c:v>1.3296200000013031E-3</c:v>
                </c:pt>
                <c:pt idx="66482">
                  <c:v>1.3296400000013032E-3</c:v>
                </c:pt>
                <c:pt idx="66483">
                  <c:v>1.3296600000013033E-3</c:v>
                </c:pt>
                <c:pt idx="66484">
                  <c:v>1.3296800000013034E-3</c:v>
                </c:pt>
                <c:pt idx="66485">
                  <c:v>1.3297000000013035E-3</c:v>
                </c:pt>
                <c:pt idx="66486">
                  <c:v>1.3297200000013036E-3</c:v>
                </c:pt>
                <c:pt idx="66487">
                  <c:v>1.3297400000013037E-3</c:v>
                </c:pt>
                <c:pt idx="66488">
                  <c:v>1.3297600000013038E-3</c:v>
                </c:pt>
                <c:pt idx="66489">
                  <c:v>1.3297800000013039E-3</c:v>
                </c:pt>
                <c:pt idx="66490">
                  <c:v>1.329800000001304E-3</c:v>
                </c:pt>
                <c:pt idx="66491">
                  <c:v>1.3298200000013041E-3</c:v>
                </c:pt>
                <c:pt idx="66492">
                  <c:v>1.3298400000013042E-3</c:v>
                </c:pt>
                <c:pt idx="66493">
                  <c:v>1.3298600000013043E-3</c:v>
                </c:pt>
                <c:pt idx="66494">
                  <c:v>1.3298800000013044E-3</c:v>
                </c:pt>
                <c:pt idx="66495">
                  <c:v>1.3299000000013045E-3</c:v>
                </c:pt>
                <c:pt idx="66496">
                  <c:v>1.3299200000013046E-3</c:v>
                </c:pt>
                <c:pt idx="66497">
                  <c:v>1.3299400000013047E-3</c:v>
                </c:pt>
                <c:pt idx="66498">
                  <c:v>1.3299600000013048E-3</c:v>
                </c:pt>
                <c:pt idx="66499">
                  <c:v>1.3299800000013049E-3</c:v>
                </c:pt>
                <c:pt idx="66500">
                  <c:v>1.330000000001305E-3</c:v>
                </c:pt>
                <c:pt idx="66501">
                  <c:v>1.3300200000013051E-3</c:v>
                </c:pt>
                <c:pt idx="66502">
                  <c:v>1.3300400000013052E-3</c:v>
                </c:pt>
                <c:pt idx="66503">
                  <c:v>1.3300600000013053E-3</c:v>
                </c:pt>
                <c:pt idx="66504">
                  <c:v>1.3300800000013054E-3</c:v>
                </c:pt>
                <c:pt idx="66505">
                  <c:v>1.3301000000013055E-3</c:v>
                </c:pt>
                <c:pt idx="66506">
                  <c:v>1.3301200000013056E-3</c:v>
                </c:pt>
                <c:pt idx="66507">
                  <c:v>1.3301400000013057E-3</c:v>
                </c:pt>
                <c:pt idx="66508">
                  <c:v>1.3301600000013057E-3</c:v>
                </c:pt>
                <c:pt idx="66509">
                  <c:v>1.3301800000013058E-3</c:v>
                </c:pt>
                <c:pt idx="66510">
                  <c:v>1.3302000000013059E-3</c:v>
                </c:pt>
                <c:pt idx="66511">
                  <c:v>1.330220000001306E-3</c:v>
                </c:pt>
                <c:pt idx="66512">
                  <c:v>1.3302400000013061E-3</c:v>
                </c:pt>
                <c:pt idx="66513">
                  <c:v>1.3302600000013062E-3</c:v>
                </c:pt>
                <c:pt idx="66514">
                  <c:v>1.3302800000013063E-3</c:v>
                </c:pt>
                <c:pt idx="66515">
                  <c:v>1.3303000000013064E-3</c:v>
                </c:pt>
                <c:pt idx="66516">
                  <c:v>1.3303200000013065E-3</c:v>
                </c:pt>
                <c:pt idx="66517">
                  <c:v>1.3303400000013066E-3</c:v>
                </c:pt>
                <c:pt idx="66518">
                  <c:v>1.3303600000013067E-3</c:v>
                </c:pt>
                <c:pt idx="66519">
                  <c:v>1.3303800000013068E-3</c:v>
                </c:pt>
                <c:pt idx="66520">
                  <c:v>1.3304000000013069E-3</c:v>
                </c:pt>
                <c:pt idx="66521">
                  <c:v>1.330420000001307E-3</c:v>
                </c:pt>
                <c:pt idx="66522">
                  <c:v>1.3304400000013071E-3</c:v>
                </c:pt>
                <c:pt idx="66523">
                  <c:v>1.3304600000013072E-3</c:v>
                </c:pt>
                <c:pt idx="66524">
                  <c:v>1.3304800000013073E-3</c:v>
                </c:pt>
                <c:pt idx="66525">
                  <c:v>1.3305000000013074E-3</c:v>
                </c:pt>
                <c:pt idx="66526">
                  <c:v>1.3305200000013075E-3</c:v>
                </c:pt>
                <c:pt idx="66527">
                  <c:v>1.3305400000013076E-3</c:v>
                </c:pt>
                <c:pt idx="66528">
                  <c:v>1.3305600000013077E-3</c:v>
                </c:pt>
                <c:pt idx="66529">
                  <c:v>1.3305800000013078E-3</c:v>
                </c:pt>
                <c:pt idx="66530">
                  <c:v>1.3306000000013079E-3</c:v>
                </c:pt>
                <c:pt idx="66531">
                  <c:v>1.330620000001308E-3</c:v>
                </c:pt>
                <c:pt idx="66532">
                  <c:v>1.3306400000013081E-3</c:v>
                </c:pt>
                <c:pt idx="66533">
                  <c:v>1.3306600000013082E-3</c:v>
                </c:pt>
                <c:pt idx="66534">
                  <c:v>1.3306800000013083E-3</c:v>
                </c:pt>
                <c:pt idx="66535">
                  <c:v>1.3307000000013084E-3</c:v>
                </c:pt>
                <c:pt idx="66536">
                  <c:v>1.3307200000013085E-3</c:v>
                </c:pt>
                <c:pt idx="66537">
                  <c:v>1.3307400000013086E-3</c:v>
                </c:pt>
                <c:pt idx="66538">
                  <c:v>1.3307600000013087E-3</c:v>
                </c:pt>
                <c:pt idx="66539">
                  <c:v>1.3307800000013088E-3</c:v>
                </c:pt>
                <c:pt idx="66540">
                  <c:v>1.3308000000013089E-3</c:v>
                </c:pt>
                <c:pt idx="66541">
                  <c:v>1.330820000001309E-3</c:v>
                </c:pt>
                <c:pt idx="66542">
                  <c:v>1.3308400000013091E-3</c:v>
                </c:pt>
                <c:pt idx="66543">
                  <c:v>1.3308600000013092E-3</c:v>
                </c:pt>
                <c:pt idx="66544">
                  <c:v>1.3308800000013093E-3</c:v>
                </c:pt>
                <c:pt idx="66545">
                  <c:v>1.3309000000013094E-3</c:v>
                </c:pt>
                <c:pt idx="66546">
                  <c:v>1.3309200000013095E-3</c:v>
                </c:pt>
                <c:pt idx="66547">
                  <c:v>1.3309400000013096E-3</c:v>
                </c:pt>
                <c:pt idx="66548">
                  <c:v>1.3309600000013097E-3</c:v>
                </c:pt>
                <c:pt idx="66549">
                  <c:v>1.3309800000013098E-3</c:v>
                </c:pt>
                <c:pt idx="66550">
                  <c:v>1.3310000000013099E-3</c:v>
                </c:pt>
                <c:pt idx="66551">
                  <c:v>1.33102000000131E-3</c:v>
                </c:pt>
                <c:pt idx="66552">
                  <c:v>1.3310400000013101E-3</c:v>
                </c:pt>
                <c:pt idx="66553">
                  <c:v>1.3310600000013102E-3</c:v>
                </c:pt>
                <c:pt idx="66554">
                  <c:v>1.3310800000013103E-3</c:v>
                </c:pt>
                <c:pt idx="66555">
                  <c:v>1.3311000000013104E-3</c:v>
                </c:pt>
                <c:pt idx="66556">
                  <c:v>1.3311200000013105E-3</c:v>
                </c:pt>
                <c:pt idx="66557">
                  <c:v>1.3311400000013106E-3</c:v>
                </c:pt>
                <c:pt idx="66558">
                  <c:v>1.3311600000013107E-3</c:v>
                </c:pt>
                <c:pt idx="66559">
                  <c:v>1.3311800000013108E-3</c:v>
                </c:pt>
                <c:pt idx="66560">
                  <c:v>1.3312000000013108E-3</c:v>
                </c:pt>
                <c:pt idx="66561">
                  <c:v>1.3312200000013109E-3</c:v>
                </c:pt>
                <c:pt idx="66562">
                  <c:v>1.331240000001311E-3</c:v>
                </c:pt>
                <c:pt idx="66563">
                  <c:v>1.3312600000013111E-3</c:v>
                </c:pt>
                <c:pt idx="66564">
                  <c:v>1.3312800000013112E-3</c:v>
                </c:pt>
                <c:pt idx="66565">
                  <c:v>1.3313000000013113E-3</c:v>
                </c:pt>
                <c:pt idx="66566">
                  <c:v>1.3313200000013114E-3</c:v>
                </c:pt>
                <c:pt idx="66567">
                  <c:v>1.3313400000013115E-3</c:v>
                </c:pt>
                <c:pt idx="66568">
                  <c:v>1.3313600000013116E-3</c:v>
                </c:pt>
                <c:pt idx="66569">
                  <c:v>1.3313800000013117E-3</c:v>
                </c:pt>
                <c:pt idx="66570">
                  <c:v>1.3314000000013118E-3</c:v>
                </c:pt>
                <c:pt idx="66571">
                  <c:v>1.3314200000013119E-3</c:v>
                </c:pt>
                <c:pt idx="66572">
                  <c:v>1.331440000001312E-3</c:v>
                </c:pt>
                <c:pt idx="66573">
                  <c:v>1.3314600000013121E-3</c:v>
                </c:pt>
                <c:pt idx="66574">
                  <c:v>1.3314800000013122E-3</c:v>
                </c:pt>
                <c:pt idx="66575">
                  <c:v>1.3315000000013123E-3</c:v>
                </c:pt>
                <c:pt idx="66576">
                  <c:v>1.3315200000013124E-3</c:v>
                </c:pt>
                <c:pt idx="66577">
                  <c:v>1.3315400000013125E-3</c:v>
                </c:pt>
                <c:pt idx="66578">
                  <c:v>1.3315600000013126E-3</c:v>
                </c:pt>
                <c:pt idx="66579">
                  <c:v>1.3315800000013127E-3</c:v>
                </c:pt>
                <c:pt idx="66580">
                  <c:v>1.3316000000013128E-3</c:v>
                </c:pt>
                <c:pt idx="66581">
                  <c:v>1.3316200000013129E-3</c:v>
                </c:pt>
                <c:pt idx="66582">
                  <c:v>1.331640000001313E-3</c:v>
                </c:pt>
                <c:pt idx="66583">
                  <c:v>1.3316600000013131E-3</c:v>
                </c:pt>
                <c:pt idx="66584">
                  <c:v>1.3316800000013132E-3</c:v>
                </c:pt>
                <c:pt idx="66585">
                  <c:v>1.3317000000013133E-3</c:v>
                </c:pt>
                <c:pt idx="66586">
                  <c:v>1.3317200000013134E-3</c:v>
                </c:pt>
                <c:pt idx="66587">
                  <c:v>1.3317400000013135E-3</c:v>
                </c:pt>
                <c:pt idx="66588">
                  <c:v>1.3317600000013136E-3</c:v>
                </c:pt>
                <c:pt idx="66589">
                  <c:v>1.3317800000013137E-3</c:v>
                </c:pt>
                <c:pt idx="66590">
                  <c:v>1.3318000000013138E-3</c:v>
                </c:pt>
                <c:pt idx="66591">
                  <c:v>1.3318200000013139E-3</c:v>
                </c:pt>
                <c:pt idx="66592">
                  <c:v>1.331840000001314E-3</c:v>
                </c:pt>
                <c:pt idx="66593">
                  <c:v>1.3318600000013141E-3</c:v>
                </c:pt>
                <c:pt idx="66594">
                  <c:v>1.3318800000013142E-3</c:v>
                </c:pt>
                <c:pt idx="66595">
                  <c:v>1.3319000000013143E-3</c:v>
                </c:pt>
                <c:pt idx="66596">
                  <c:v>1.3319200000013144E-3</c:v>
                </c:pt>
                <c:pt idx="66597">
                  <c:v>1.3319400000013145E-3</c:v>
                </c:pt>
                <c:pt idx="66598">
                  <c:v>1.3319600000013146E-3</c:v>
                </c:pt>
                <c:pt idx="66599">
                  <c:v>1.3319800000013147E-3</c:v>
                </c:pt>
                <c:pt idx="66600">
                  <c:v>1.3320000000013148E-3</c:v>
                </c:pt>
                <c:pt idx="66601">
                  <c:v>1.3320200000013149E-3</c:v>
                </c:pt>
                <c:pt idx="66602">
                  <c:v>1.332040000001315E-3</c:v>
                </c:pt>
                <c:pt idx="66603">
                  <c:v>1.3320600000013151E-3</c:v>
                </c:pt>
                <c:pt idx="66604">
                  <c:v>1.3320800000013152E-3</c:v>
                </c:pt>
                <c:pt idx="66605">
                  <c:v>1.3321000000013153E-3</c:v>
                </c:pt>
                <c:pt idx="66606">
                  <c:v>1.3321200000013154E-3</c:v>
                </c:pt>
                <c:pt idx="66607">
                  <c:v>1.3321400000013155E-3</c:v>
                </c:pt>
                <c:pt idx="66608">
                  <c:v>1.3321600000013156E-3</c:v>
                </c:pt>
                <c:pt idx="66609">
                  <c:v>1.3321800000013157E-3</c:v>
                </c:pt>
                <c:pt idx="66610">
                  <c:v>1.3322000000013158E-3</c:v>
                </c:pt>
                <c:pt idx="66611">
                  <c:v>1.3322200000013158E-3</c:v>
                </c:pt>
                <c:pt idx="66612">
                  <c:v>1.3322400000013159E-3</c:v>
                </c:pt>
                <c:pt idx="66613">
                  <c:v>1.332260000001316E-3</c:v>
                </c:pt>
                <c:pt idx="66614">
                  <c:v>1.3322800000013161E-3</c:v>
                </c:pt>
                <c:pt idx="66615">
                  <c:v>1.3323000000013162E-3</c:v>
                </c:pt>
                <c:pt idx="66616">
                  <c:v>1.3323200000013163E-3</c:v>
                </c:pt>
                <c:pt idx="66617">
                  <c:v>1.3323400000013164E-3</c:v>
                </c:pt>
                <c:pt idx="66618">
                  <c:v>1.3323600000013165E-3</c:v>
                </c:pt>
                <c:pt idx="66619">
                  <c:v>1.3323800000013166E-3</c:v>
                </c:pt>
                <c:pt idx="66620">
                  <c:v>1.3324000000013167E-3</c:v>
                </c:pt>
                <c:pt idx="66621">
                  <c:v>1.3324200000013168E-3</c:v>
                </c:pt>
                <c:pt idx="66622">
                  <c:v>1.3324400000013169E-3</c:v>
                </c:pt>
                <c:pt idx="66623">
                  <c:v>1.332460000001317E-3</c:v>
                </c:pt>
                <c:pt idx="66624">
                  <c:v>1.3324800000013171E-3</c:v>
                </c:pt>
                <c:pt idx="66625">
                  <c:v>1.3325000000013172E-3</c:v>
                </c:pt>
                <c:pt idx="66626">
                  <c:v>1.3325200000013173E-3</c:v>
                </c:pt>
                <c:pt idx="66627">
                  <c:v>1.3325400000013174E-3</c:v>
                </c:pt>
                <c:pt idx="66628">
                  <c:v>1.3325600000013175E-3</c:v>
                </c:pt>
                <c:pt idx="66629">
                  <c:v>1.3325800000013176E-3</c:v>
                </c:pt>
                <c:pt idx="66630">
                  <c:v>1.3326000000013177E-3</c:v>
                </c:pt>
                <c:pt idx="66631">
                  <c:v>1.3326200000013178E-3</c:v>
                </c:pt>
                <c:pt idx="66632">
                  <c:v>1.3326400000013179E-3</c:v>
                </c:pt>
                <c:pt idx="66633">
                  <c:v>1.332660000001318E-3</c:v>
                </c:pt>
                <c:pt idx="66634">
                  <c:v>1.3326800000013181E-3</c:v>
                </c:pt>
                <c:pt idx="66635">
                  <c:v>1.3327000000013182E-3</c:v>
                </c:pt>
                <c:pt idx="66636">
                  <c:v>1.3327200000013183E-3</c:v>
                </c:pt>
                <c:pt idx="66637">
                  <c:v>1.3327400000013184E-3</c:v>
                </c:pt>
                <c:pt idx="66638">
                  <c:v>1.3327600000013185E-3</c:v>
                </c:pt>
                <c:pt idx="66639">
                  <c:v>1.3327800000013186E-3</c:v>
                </c:pt>
                <c:pt idx="66640">
                  <c:v>1.3328000000013187E-3</c:v>
                </c:pt>
                <c:pt idx="66641">
                  <c:v>1.3328200000013188E-3</c:v>
                </c:pt>
                <c:pt idx="66642">
                  <c:v>1.3328400000013189E-3</c:v>
                </c:pt>
                <c:pt idx="66643">
                  <c:v>1.332860000001319E-3</c:v>
                </c:pt>
                <c:pt idx="66644">
                  <c:v>1.3328800000013191E-3</c:v>
                </c:pt>
                <c:pt idx="66645">
                  <c:v>1.3329000000013192E-3</c:v>
                </c:pt>
                <c:pt idx="66646">
                  <c:v>1.3329200000013193E-3</c:v>
                </c:pt>
                <c:pt idx="66647">
                  <c:v>1.3329400000013194E-3</c:v>
                </c:pt>
                <c:pt idx="66648">
                  <c:v>1.3329600000013195E-3</c:v>
                </c:pt>
                <c:pt idx="66649">
                  <c:v>1.3329800000013196E-3</c:v>
                </c:pt>
                <c:pt idx="66650">
                  <c:v>1.3330000000013197E-3</c:v>
                </c:pt>
                <c:pt idx="66651">
                  <c:v>1.3330200000013198E-3</c:v>
                </c:pt>
                <c:pt idx="66652">
                  <c:v>1.3330400000013199E-3</c:v>
                </c:pt>
                <c:pt idx="66653">
                  <c:v>1.33306000000132E-3</c:v>
                </c:pt>
                <c:pt idx="66654">
                  <c:v>1.3330800000013201E-3</c:v>
                </c:pt>
                <c:pt idx="66655">
                  <c:v>1.3331000000013202E-3</c:v>
                </c:pt>
                <c:pt idx="66656">
                  <c:v>1.3331200000013203E-3</c:v>
                </c:pt>
                <c:pt idx="66657">
                  <c:v>1.3331400000013204E-3</c:v>
                </c:pt>
                <c:pt idx="66658">
                  <c:v>1.3331600000013205E-3</c:v>
                </c:pt>
                <c:pt idx="66659">
                  <c:v>1.3331800000013206E-3</c:v>
                </c:pt>
                <c:pt idx="66660">
                  <c:v>1.3332000000013207E-3</c:v>
                </c:pt>
                <c:pt idx="66661">
                  <c:v>1.3332200000013208E-3</c:v>
                </c:pt>
                <c:pt idx="66662">
                  <c:v>1.3332400000013209E-3</c:v>
                </c:pt>
                <c:pt idx="66663">
                  <c:v>1.3332600000013209E-3</c:v>
                </c:pt>
                <c:pt idx="66664">
                  <c:v>1.333280000001321E-3</c:v>
                </c:pt>
                <c:pt idx="66665">
                  <c:v>1.3333000000013211E-3</c:v>
                </c:pt>
                <c:pt idx="66666">
                  <c:v>1.3333200000013212E-3</c:v>
                </c:pt>
                <c:pt idx="66667">
                  <c:v>1.3333400000013213E-3</c:v>
                </c:pt>
                <c:pt idx="66668">
                  <c:v>1.3333600000013214E-3</c:v>
                </c:pt>
                <c:pt idx="66669">
                  <c:v>1.3333800000013215E-3</c:v>
                </c:pt>
                <c:pt idx="66670">
                  <c:v>1.3334000000013216E-3</c:v>
                </c:pt>
                <c:pt idx="66671">
                  <c:v>1.3334200000013217E-3</c:v>
                </c:pt>
                <c:pt idx="66672">
                  <c:v>1.3334400000013218E-3</c:v>
                </c:pt>
                <c:pt idx="66673">
                  <c:v>1.3334600000013219E-3</c:v>
                </c:pt>
                <c:pt idx="66674">
                  <c:v>1.333480000001322E-3</c:v>
                </c:pt>
                <c:pt idx="66675">
                  <c:v>1.3335000000013221E-3</c:v>
                </c:pt>
                <c:pt idx="66676">
                  <c:v>1.3335200000013222E-3</c:v>
                </c:pt>
                <c:pt idx="66677">
                  <c:v>1.3335400000013223E-3</c:v>
                </c:pt>
                <c:pt idx="66678">
                  <c:v>1.3335600000013224E-3</c:v>
                </c:pt>
                <c:pt idx="66679">
                  <c:v>1.3335800000013225E-3</c:v>
                </c:pt>
                <c:pt idx="66680">
                  <c:v>1.3336000000013226E-3</c:v>
                </c:pt>
                <c:pt idx="66681">
                  <c:v>1.3336200000013227E-3</c:v>
                </c:pt>
                <c:pt idx="66682">
                  <c:v>1.3336400000013228E-3</c:v>
                </c:pt>
                <c:pt idx="66683">
                  <c:v>1.3336600000013229E-3</c:v>
                </c:pt>
                <c:pt idx="66684">
                  <c:v>1.333680000001323E-3</c:v>
                </c:pt>
                <c:pt idx="66685">
                  <c:v>1.3337000000013231E-3</c:v>
                </c:pt>
                <c:pt idx="66686">
                  <c:v>1.3337200000013232E-3</c:v>
                </c:pt>
                <c:pt idx="66687">
                  <c:v>1.3337400000013233E-3</c:v>
                </c:pt>
                <c:pt idx="66688">
                  <c:v>1.3337600000013234E-3</c:v>
                </c:pt>
                <c:pt idx="66689">
                  <c:v>1.3337800000013235E-3</c:v>
                </c:pt>
                <c:pt idx="66690">
                  <c:v>1.3338000000013236E-3</c:v>
                </c:pt>
                <c:pt idx="66691">
                  <c:v>1.3338200000013237E-3</c:v>
                </c:pt>
                <c:pt idx="66692">
                  <c:v>1.3338400000013238E-3</c:v>
                </c:pt>
                <c:pt idx="66693">
                  <c:v>1.3338600000013239E-3</c:v>
                </c:pt>
                <c:pt idx="66694">
                  <c:v>1.333880000001324E-3</c:v>
                </c:pt>
                <c:pt idx="66695">
                  <c:v>1.3339000000013241E-3</c:v>
                </c:pt>
                <c:pt idx="66696">
                  <c:v>1.3339200000013242E-3</c:v>
                </c:pt>
                <c:pt idx="66697">
                  <c:v>1.3339400000013243E-3</c:v>
                </c:pt>
                <c:pt idx="66698">
                  <c:v>1.3339600000013244E-3</c:v>
                </c:pt>
                <c:pt idx="66699">
                  <c:v>1.3339800000013245E-3</c:v>
                </c:pt>
                <c:pt idx="66700">
                  <c:v>1.3340000000013246E-3</c:v>
                </c:pt>
                <c:pt idx="66701">
                  <c:v>1.3340200000013247E-3</c:v>
                </c:pt>
                <c:pt idx="66702">
                  <c:v>1.3340400000013248E-3</c:v>
                </c:pt>
                <c:pt idx="66703">
                  <c:v>1.3340600000013249E-3</c:v>
                </c:pt>
                <c:pt idx="66704">
                  <c:v>1.334080000001325E-3</c:v>
                </c:pt>
                <c:pt idx="66705">
                  <c:v>1.3341000000013251E-3</c:v>
                </c:pt>
                <c:pt idx="66706">
                  <c:v>1.3341200000013252E-3</c:v>
                </c:pt>
                <c:pt idx="66707">
                  <c:v>1.3341400000013253E-3</c:v>
                </c:pt>
                <c:pt idx="66708">
                  <c:v>1.3341600000013254E-3</c:v>
                </c:pt>
                <c:pt idx="66709">
                  <c:v>1.3341800000013255E-3</c:v>
                </c:pt>
                <c:pt idx="66710">
                  <c:v>1.3342000000013256E-3</c:v>
                </c:pt>
                <c:pt idx="66711">
                  <c:v>1.3342200000013257E-3</c:v>
                </c:pt>
                <c:pt idx="66712">
                  <c:v>1.3342400000013258E-3</c:v>
                </c:pt>
                <c:pt idx="66713">
                  <c:v>1.3342600000013259E-3</c:v>
                </c:pt>
                <c:pt idx="66714">
                  <c:v>1.334280000001326E-3</c:v>
                </c:pt>
                <c:pt idx="66715">
                  <c:v>1.334300000001326E-3</c:v>
                </c:pt>
                <c:pt idx="66716">
                  <c:v>1.3343200000013261E-3</c:v>
                </c:pt>
                <c:pt idx="66717">
                  <c:v>1.3343400000013262E-3</c:v>
                </c:pt>
                <c:pt idx="66718">
                  <c:v>1.3343600000013263E-3</c:v>
                </c:pt>
                <c:pt idx="66719">
                  <c:v>1.3343800000013264E-3</c:v>
                </c:pt>
                <c:pt idx="66720">
                  <c:v>1.3344000000013265E-3</c:v>
                </c:pt>
                <c:pt idx="66721">
                  <c:v>1.3344200000013266E-3</c:v>
                </c:pt>
                <c:pt idx="66722">
                  <c:v>1.3344400000013267E-3</c:v>
                </c:pt>
                <c:pt idx="66723">
                  <c:v>1.3344600000013268E-3</c:v>
                </c:pt>
                <c:pt idx="66724">
                  <c:v>1.3344800000013269E-3</c:v>
                </c:pt>
                <c:pt idx="66725">
                  <c:v>1.334500000001327E-3</c:v>
                </c:pt>
                <c:pt idx="66726">
                  <c:v>1.3345200000013271E-3</c:v>
                </c:pt>
                <c:pt idx="66727">
                  <c:v>1.3345400000013272E-3</c:v>
                </c:pt>
                <c:pt idx="66728">
                  <c:v>1.3345600000013273E-3</c:v>
                </c:pt>
                <c:pt idx="66729">
                  <c:v>1.3345800000013274E-3</c:v>
                </c:pt>
                <c:pt idx="66730">
                  <c:v>1.3346000000013275E-3</c:v>
                </c:pt>
                <c:pt idx="66731">
                  <c:v>1.3346200000013276E-3</c:v>
                </c:pt>
                <c:pt idx="66732">
                  <c:v>1.3346400000013277E-3</c:v>
                </c:pt>
                <c:pt idx="66733">
                  <c:v>1.3346600000013278E-3</c:v>
                </c:pt>
                <c:pt idx="66734">
                  <c:v>1.3346800000013279E-3</c:v>
                </c:pt>
                <c:pt idx="66735">
                  <c:v>1.334700000001328E-3</c:v>
                </c:pt>
                <c:pt idx="66736">
                  <c:v>1.3347200000013281E-3</c:v>
                </c:pt>
                <c:pt idx="66737">
                  <c:v>1.3347400000013282E-3</c:v>
                </c:pt>
                <c:pt idx="66738">
                  <c:v>1.3347600000013283E-3</c:v>
                </c:pt>
                <c:pt idx="66739">
                  <c:v>1.3347800000013284E-3</c:v>
                </c:pt>
                <c:pt idx="66740">
                  <c:v>1.3348000000013285E-3</c:v>
                </c:pt>
                <c:pt idx="66741">
                  <c:v>1.3348200000013286E-3</c:v>
                </c:pt>
                <c:pt idx="66742">
                  <c:v>1.3348400000013287E-3</c:v>
                </c:pt>
                <c:pt idx="66743">
                  <c:v>1.3348600000013288E-3</c:v>
                </c:pt>
                <c:pt idx="66744">
                  <c:v>1.3348800000013289E-3</c:v>
                </c:pt>
                <c:pt idx="66745">
                  <c:v>1.334900000001329E-3</c:v>
                </c:pt>
                <c:pt idx="66746">
                  <c:v>1.3349200000013291E-3</c:v>
                </c:pt>
                <c:pt idx="66747">
                  <c:v>1.3349400000013292E-3</c:v>
                </c:pt>
                <c:pt idx="66748">
                  <c:v>1.3349600000013293E-3</c:v>
                </c:pt>
                <c:pt idx="66749">
                  <c:v>1.3349800000013294E-3</c:v>
                </c:pt>
                <c:pt idx="66750">
                  <c:v>1.3350000000013295E-3</c:v>
                </c:pt>
                <c:pt idx="66751">
                  <c:v>1.3350200000013296E-3</c:v>
                </c:pt>
                <c:pt idx="66752">
                  <c:v>1.3350400000013297E-3</c:v>
                </c:pt>
                <c:pt idx="66753">
                  <c:v>1.3350600000013298E-3</c:v>
                </c:pt>
                <c:pt idx="66754">
                  <c:v>1.3350800000013299E-3</c:v>
                </c:pt>
                <c:pt idx="66755">
                  <c:v>1.33510000000133E-3</c:v>
                </c:pt>
                <c:pt idx="66756">
                  <c:v>1.3351200000013301E-3</c:v>
                </c:pt>
                <c:pt idx="66757">
                  <c:v>1.3351400000013302E-3</c:v>
                </c:pt>
                <c:pt idx="66758">
                  <c:v>1.3351600000013303E-3</c:v>
                </c:pt>
                <c:pt idx="66759">
                  <c:v>1.3351800000013304E-3</c:v>
                </c:pt>
                <c:pt idx="66760">
                  <c:v>1.3352000000013305E-3</c:v>
                </c:pt>
                <c:pt idx="66761">
                  <c:v>1.3352200000013306E-3</c:v>
                </c:pt>
                <c:pt idx="66762">
                  <c:v>1.3352400000013307E-3</c:v>
                </c:pt>
                <c:pt idx="66763">
                  <c:v>1.3352600000013308E-3</c:v>
                </c:pt>
                <c:pt idx="66764">
                  <c:v>1.3352800000013309E-3</c:v>
                </c:pt>
                <c:pt idx="66765">
                  <c:v>1.335300000001331E-3</c:v>
                </c:pt>
                <c:pt idx="66766">
                  <c:v>1.335320000001331E-3</c:v>
                </c:pt>
                <c:pt idx="66767">
                  <c:v>1.3353400000013311E-3</c:v>
                </c:pt>
                <c:pt idx="66768">
                  <c:v>1.3353600000013312E-3</c:v>
                </c:pt>
                <c:pt idx="66769">
                  <c:v>1.3353800000013313E-3</c:v>
                </c:pt>
                <c:pt idx="66770">
                  <c:v>1.3354000000013314E-3</c:v>
                </c:pt>
                <c:pt idx="66771">
                  <c:v>1.3354200000013315E-3</c:v>
                </c:pt>
                <c:pt idx="66772">
                  <c:v>1.3354400000013316E-3</c:v>
                </c:pt>
                <c:pt idx="66773">
                  <c:v>1.3354600000013317E-3</c:v>
                </c:pt>
                <c:pt idx="66774">
                  <c:v>1.3354800000013318E-3</c:v>
                </c:pt>
                <c:pt idx="66775">
                  <c:v>1.3355000000013319E-3</c:v>
                </c:pt>
                <c:pt idx="66776">
                  <c:v>1.335520000001332E-3</c:v>
                </c:pt>
                <c:pt idx="66777">
                  <c:v>1.3355400000013321E-3</c:v>
                </c:pt>
                <c:pt idx="66778">
                  <c:v>1.3355600000013322E-3</c:v>
                </c:pt>
                <c:pt idx="66779">
                  <c:v>1.3355800000013323E-3</c:v>
                </c:pt>
                <c:pt idx="66780">
                  <c:v>1.3356000000013324E-3</c:v>
                </c:pt>
                <c:pt idx="66781">
                  <c:v>1.3356200000013325E-3</c:v>
                </c:pt>
                <c:pt idx="66782">
                  <c:v>1.3356400000013326E-3</c:v>
                </c:pt>
                <c:pt idx="66783">
                  <c:v>1.3356600000013327E-3</c:v>
                </c:pt>
                <c:pt idx="66784">
                  <c:v>1.3356800000013328E-3</c:v>
                </c:pt>
                <c:pt idx="66785">
                  <c:v>1.3357000000013329E-3</c:v>
                </c:pt>
                <c:pt idx="66786">
                  <c:v>1.335720000001333E-3</c:v>
                </c:pt>
                <c:pt idx="66787">
                  <c:v>1.3357400000013331E-3</c:v>
                </c:pt>
                <c:pt idx="66788">
                  <c:v>1.3357600000013332E-3</c:v>
                </c:pt>
                <c:pt idx="66789">
                  <c:v>1.3357800000013333E-3</c:v>
                </c:pt>
                <c:pt idx="66790">
                  <c:v>1.3358000000013334E-3</c:v>
                </c:pt>
                <c:pt idx="66791">
                  <c:v>1.3358200000013335E-3</c:v>
                </c:pt>
                <c:pt idx="66792">
                  <c:v>1.3358400000013336E-3</c:v>
                </c:pt>
                <c:pt idx="66793">
                  <c:v>1.3358600000013337E-3</c:v>
                </c:pt>
                <c:pt idx="66794">
                  <c:v>1.3358800000013338E-3</c:v>
                </c:pt>
                <c:pt idx="66795">
                  <c:v>1.3359000000013339E-3</c:v>
                </c:pt>
                <c:pt idx="66796">
                  <c:v>1.335920000001334E-3</c:v>
                </c:pt>
                <c:pt idx="66797">
                  <c:v>1.3359400000013341E-3</c:v>
                </c:pt>
                <c:pt idx="66798">
                  <c:v>1.3359600000013342E-3</c:v>
                </c:pt>
                <c:pt idx="66799">
                  <c:v>1.3359800000013343E-3</c:v>
                </c:pt>
                <c:pt idx="66800">
                  <c:v>1.3360000000013344E-3</c:v>
                </c:pt>
                <c:pt idx="66801">
                  <c:v>1.3360200000013345E-3</c:v>
                </c:pt>
                <c:pt idx="66802">
                  <c:v>1.3360400000013346E-3</c:v>
                </c:pt>
                <c:pt idx="66803">
                  <c:v>1.3360600000013347E-3</c:v>
                </c:pt>
                <c:pt idx="66804">
                  <c:v>1.3360800000013348E-3</c:v>
                </c:pt>
                <c:pt idx="66805">
                  <c:v>1.3361000000013349E-3</c:v>
                </c:pt>
                <c:pt idx="66806">
                  <c:v>1.336120000001335E-3</c:v>
                </c:pt>
                <c:pt idx="66807">
                  <c:v>1.3361400000013351E-3</c:v>
                </c:pt>
                <c:pt idx="66808">
                  <c:v>1.3361600000013352E-3</c:v>
                </c:pt>
                <c:pt idx="66809">
                  <c:v>1.3361800000013353E-3</c:v>
                </c:pt>
                <c:pt idx="66810">
                  <c:v>1.3362000000013354E-3</c:v>
                </c:pt>
                <c:pt idx="66811">
                  <c:v>1.3362200000013355E-3</c:v>
                </c:pt>
                <c:pt idx="66812">
                  <c:v>1.3362400000013356E-3</c:v>
                </c:pt>
                <c:pt idx="66813">
                  <c:v>1.3362600000013357E-3</c:v>
                </c:pt>
                <c:pt idx="66814">
                  <c:v>1.3362800000013358E-3</c:v>
                </c:pt>
                <c:pt idx="66815">
                  <c:v>1.3363000000013359E-3</c:v>
                </c:pt>
                <c:pt idx="66816">
                  <c:v>1.336320000001336E-3</c:v>
                </c:pt>
                <c:pt idx="66817">
                  <c:v>1.3363400000013361E-3</c:v>
                </c:pt>
                <c:pt idx="66818">
                  <c:v>1.3363600000013361E-3</c:v>
                </c:pt>
                <c:pt idx="66819">
                  <c:v>1.3363800000013362E-3</c:v>
                </c:pt>
                <c:pt idx="66820">
                  <c:v>1.3364000000013363E-3</c:v>
                </c:pt>
                <c:pt idx="66821">
                  <c:v>1.3364200000013364E-3</c:v>
                </c:pt>
                <c:pt idx="66822">
                  <c:v>1.3364400000013365E-3</c:v>
                </c:pt>
                <c:pt idx="66823">
                  <c:v>1.3364600000013366E-3</c:v>
                </c:pt>
                <c:pt idx="66824">
                  <c:v>1.3364800000013367E-3</c:v>
                </c:pt>
                <c:pt idx="66825">
                  <c:v>1.3365000000013368E-3</c:v>
                </c:pt>
                <c:pt idx="66826">
                  <c:v>1.3365200000013369E-3</c:v>
                </c:pt>
                <c:pt idx="66827">
                  <c:v>1.336540000001337E-3</c:v>
                </c:pt>
                <c:pt idx="66828">
                  <c:v>1.3365600000013371E-3</c:v>
                </c:pt>
                <c:pt idx="66829">
                  <c:v>1.3365800000013372E-3</c:v>
                </c:pt>
                <c:pt idx="66830">
                  <c:v>1.3366000000013373E-3</c:v>
                </c:pt>
                <c:pt idx="66831">
                  <c:v>1.3366200000013374E-3</c:v>
                </c:pt>
                <c:pt idx="66832">
                  <c:v>1.3366400000013375E-3</c:v>
                </c:pt>
                <c:pt idx="66833">
                  <c:v>1.3366600000013376E-3</c:v>
                </c:pt>
                <c:pt idx="66834">
                  <c:v>1.3366800000013377E-3</c:v>
                </c:pt>
                <c:pt idx="66835">
                  <c:v>1.3367000000013378E-3</c:v>
                </c:pt>
                <c:pt idx="66836">
                  <c:v>1.3367200000013379E-3</c:v>
                </c:pt>
                <c:pt idx="66837">
                  <c:v>1.336740000001338E-3</c:v>
                </c:pt>
                <c:pt idx="66838">
                  <c:v>1.3367600000013381E-3</c:v>
                </c:pt>
                <c:pt idx="66839">
                  <c:v>1.3367800000013382E-3</c:v>
                </c:pt>
                <c:pt idx="66840">
                  <c:v>1.3368000000013383E-3</c:v>
                </c:pt>
                <c:pt idx="66841">
                  <c:v>1.3368200000013384E-3</c:v>
                </c:pt>
                <c:pt idx="66842">
                  <c:v>1.3368400000013385E-3</c:v>
                </c:pt>
                <c:pt idx="66843">
                  <c:v>1.3368600000013386E-3</c:v>
                </c:pt>
                <c:pt idx="66844">
                  <c:v>1.3368800000013387E-3</c:v>
                </c:pt>
                <c:pt idx="66845">
                  <c:v>1.3369000000013388E-3</c:v>
                </c:pt>
                <c:pt idx="66846">
                  <c:v>1.3369200000013389E-3</c:v>
                </c:pt>
                <c:pt idx="66847">
                  <c:v>1.336940000001339E-3</c:v>
                </c:pt>
                <c:pt idx="66848">
                  <c:v>1.3369600000013391E-3</c:v>
                </c:pt>
                <c:pt idx="66849">
                  <c:v>1.3369800000013392E-3</c:v>
                </c:pt>
                <c:pt idx="66850">
                  <c:v>1.3370000000013393E-3</c:v>
                </c:pt>
                <c:pt idx="66851">
                  <c:v>1.3370200000013394E-3</c:v>
                </c:pt>
                <c:pt idx="66852">
                  <c:v>1.3370400000013395E-3</c:v>
                </c:pt>
                <c:pt idx="66853">
                  <c:v>1.3370600000013396E-3</c:v>
                </c:pt>
                <c:pt idx="66854">
                  <c:v>1.3370800000013397E-3</c:v>
                </c:pt>
                <c:pt idx="66855">
                  <c:v>1.3371000000013398E-3</c:v>
                </c:pt>
                <c:pt idx="66856">
                  <c:v>1.3371200000013399E-3</c:v>
                </c:pt>
                <c:pt idx="66857">
                  <c:v>1.33714000000134E-3</c:v>
                </c:pt>
                <c:pt idx="66858">
                  <c:v>1.3371600000013401E-3</c:v>
                </c:pt>
                <c:pt idx="66859">
                  <c:v>1.3371800000013402E-3</c:v>
                </c:pt>
                <c:pt idx="66860">
                  <c:v>1.3372000000013403E-3</c:v>
                </c:pt>
                <c:pt idx="66861">
                  <c:v>1.3372200000013404E-3</c:v>
                </c:pt>
                <c:pt idx="66862">
                  <c:v>1.3372400000013405E-3</c:v>
                </c:pt>
                <c:pt idx="66863">
                  <c:v>1.3372600000013406E-3</c:v>
                </c:pt>
                <c:pt idx="66864">
                  <c:v>1.3372800000013407E-3</c:v>
                </c:pt>
                <c:pt idx="66865">
                  <c:v>1.3373000000013408E-3</c:v>
                </c:pt>
                <c:pt idx="66866">
                  <c:v>1.3373200000013409E-3</c:v>
                </c:pt>
                <c:pt idx="66867">
                  <c:v>1.337340000001341E-3</c:v>
                </c:pt>
                <c:pt idx="66868">
                  <c:v>1.3373600000013411E-3</c:v>
                </c:pt>
                <c:pt idx="66869">
                  <c:v>1.3373800000013412E-3</c:v>
                </c:pt>
                <c:pt idx="66870">
                  <c:v>1.3374000000013412E-3</c:v>
                </c:pt>
                <c:pt idx="66871">
                  <c:v>1.3374200000013413E-3</c:v>
                </c:pt>
                <c:pt idx="66872">
                  <c:v>1.3374400000013414E-3</c:v>
                </c:pt>
                <c:pt idx="66873">
                  <c:v>1.3374600000013415E-3</c:v>
                </c:pt>
                <c:pt idx="66874">
                  <c:v>1.3374800000013416E-3</c:v>
                </c:pt>
                <c:pt idx="66875">
                  <c:v>1.3375000000013417E-3</c:v>
                </c:pt>
                <c:pt idx="66876">
                  <c:v>1.3375200000013418E-3</c:v>
                </c:pt>
                <c:pt idx="66877">
                  <c:v>1.3375400000013419E-3</c:v>
                </c:pt>
                <c:pt idx="66878">
                  <c:v>1.337560000001342E-3</c:v>
                </c:pt>
                <c:pt idx="66879">
                  <c:v>1.3375800000013421E-3</c:v>
                </c:pt>
                <c:pt idx="66880">
                  <c:v>1.3376000000013422E-3</c:v>
                </c:pt>
                <c:pt idx="66881">
                  <c:v>1.3376200000013423E-3</c:v>
                </c:pt>
                <c:pt idx="66882">
                  <c:v>1.3376400000013424E-3</c:v>
                </c:pt>
                <c:pt idx="66883">
                  <c:v>1.3376600000013425E-3</c:v>
                </c:pt>
                <c:pt idx="66884">
                  <c:v>1.3376800000013426E-3</c:v>
                </c:pt>
                <c:pt idx="66885">
                  <c:v>1.3377000000013427E-3</c:v>
                </c:pt>
                <c:pt idx="66886">
                  <c:v>1.3377200000013428E-3</c:v>
                </c:pt>
                <c:pt idx="66887">
                  <c:v>1.3377400000013429E-3</c:v>
                </c:pt>
                <c:pt idx="66888">
                  <c:v>1.337760000001343E-3</c:v>
                </c:pt>
                <c:pt idx="66889">
                  <c:v>1.3377800000013431E-3</c:v>
                </c:pt>
                <c:pt idx="66890">
                  <c:v>1.3378000000013432E-3</c:v>
                </c:pt>
                <c:pt idx="66891">
                  <c:v>1.3378200000013433E-3</c:v>
                </c:pt>
                <c:pt idx="66892">
                  <c:v>1.3378400000013434E-3</c:v>
                </c:pt>
                <c:pt idx="66893">
                  <c:v>1.3378600000013435E-3</c:v>
                </c:pt>
                <c:pt idx="66894">
                  <c:v>1.3378800000013436E-3</c:v>
                </c:pt>
                <c:pt idx="66895">
                  <c:v>1.3379000000013437E-3</c:v>
                </c:pt>
                <c:pt idx="66896">
                  <c:v>1.3379200000013438E-3</c:v>
                </c:pt>
                <c:pt idx="66897">
                  <c:v>1.3379400000013439E-3</c:v>
                </c:pt>
                <c:pt idx="66898">
                  <c:v>1.337960000001344E-3</c:v>
                </c:pt>
                <c:pt idx="66899">
                  <c:v>1.3379800000013441E-3</c:v>
                </c:pt>
                <c:pt idx="66900">
                  <c:v>1.3380000000013442E-3</c:v>
                </c:pt>
                <c:pt idx="66901">
                  <c:v>1.3380200000013443E-3</c:v>
                </c:pt>
                <c:pt idx="66902">
                  <c:v>1.3380400000013444E-3</c:v>
                </c:pt>
                <c:pt idx="66903">
                  <c:v>1.3380600000013445E-3</c:v>
                </c:pt>
                <c:pt idx="66904">
                  <c:v>1.3380800000013446E-3</c:v>
                </c:pt>
                <c:pt idx="66905">
                  <c:v>1.3381000000013447E-3</c:v>
                </c:pt>
                <c:pt idx="66906">
                  <c:v>1.3381200000013448E-3</c:v>
                </c:pt>
                <c:pt idx="66907">
                  <c:v>1.3381400000013449E-3</c:v>
                </c:pt>
                <c:pt idx="66908">
                  <c:v>1.338160000001345E-3</c:v>
                </c:pt>
                <c:pt idx="66909">
                  <c:v>1.3381800000013451E-3</c:v>
                </c:pt>
                <c:pt idx="66910">
                  <c:v>1.3382000000013452E-3</c:v>
                </c:pt>
                <c:pt idx="66911">
                  <c:v>1.3382200000013453E-3</c:v>
                </c:pt>
                <c:pt idx="66912">
                  <c:v>1.3382400000013454E-3</c:v>
                </c:pt>
                <c:pt idx="66913">
                  <c:v>1.3382600000013455E-3</c:v>
                </c:pt>
                <c:pt idx="66914">
                  <c:v>1.3382800000013456E-3</c:v>
                </c:pt>
                <c:pt idx="66915">
                  <c:v>1.3383000000013457E-3</c:v>
                </c:pt>
                <c:pt idx="66916">
                  <c:v>1.3383200000013458E-3</c:v>
                </c:pt>
                <c:pt idx="66917">
                  <c:v>1.3383400000013459E-3</c:v>
                </c:pt>
                <c:pt idx="66918">
                  <c:v>1.338360000001346E-3</c:v>
                </c:pt>
                <c:pt idx="66919">
                  <c:v>1.3383800000013461E-3</c:v>
                </c:pt>
                <c:pt idx="66920">
                  <c:v>1.3384000000013462E-3</c:v>
                </c:pt>
                <c:pt idx="66921">
                  <c:v>1.3384200000013462E-3</c:v>
                </c:pt>
                <c:pt idx="66922">
                  <c:v>1.3384400000013463E-3</c:v>
                </c:pt>
                <c:pt idx="66923">
                  <c:v>1.3384600000013464E-3</c:v>
                </c:pt>
                <c:pt idx="66924">
                  <c:v>1.3384800000013465E-3</c:v>
                </c:pt>
                <c:pt idx="66925">
                  <c:v>1.3385000000013466E-3</c:v>
                </c:pt>
                <c:pt idx="66926">
                  <c:v>1.3385200000013467E-3</c:v>
                </c:pt>
                <c:pt idx="66927">
                  <c:v>1.3385400000013468E-3</c:v>
                </c:pt>
                <c:pt idx="66928">
                  <c:v>1.3385600000013469E-3</c:v>
                </c:pt>
                <c:pt idx="66929">
                  <c:v>1.338580000001347E-3</c:v>
                </c:pt>
                <c:pt idx="66930">
                  <c:v>1.3386000000013471E-3</c:v>
                </c:pt>
                <c:pt idx="66931">
                  <c:v>1.3386200000013472E-3</c:v>
                </c:pt>
                <c:pt idx="66932">
                  <c:v>1.3386400000013473E-3</c:v>
                </c:pt>
                <c:pt idx="66933">
                  <c:v>1.3386600000013474E-3</c:v>
                </c:pt>
                <c:pt idx="66934">
                  <c:v>1.3386800000013475E-3</c:v>
                </c:pt>
                <c:pt idx="66935">
                  <c:v>1.3387000000013476E-3</c:v>
                </c:pt>
                <c:pt idx="66936">
                  <c:v>1.3387200000013477E-3</c:v>
                </c:pt>
                <c:pt idx="66937">
                  <c:v>1.3387400000013478E-3</c:v>
                </c:pt>
                <c:pt idx="66938">
                  <c:v>1.3387600000013479E-3</c:v>
                </c:pt>
                <c:pt idx="66939">
                  <c:v>1.338780000001348E-3</c:v>
                </c:pt>
                <c:pt idx="66940">
                  <c:v>1.3388000000013481E-3</c:v>
                </c:pt>
                <c:pt idx="66941">
                  <c:v>1.3388200000013482E-3</c:v>
                </c:pt>
                <c:pt idx="66942">
                  <c:v>1.3388400000013483E-3</c:v>
                </c:pt>
                <c:pt idx="66943">
                  <c:v>1.3388600000013484E-3</c:v>
                </c:pt>
                <c:pt idx="66944">
                  <c:v>1.3388800000013485E-3</c:v>
                </c:pt>
                <c:pt idx="66945">
                  <c:v>1.3389000000013486E-3</c:v>
                </c:pt>
                <c:pt idx="66946">
                  <c:v>1.3389200000013487E-3</c:v>
                </c:pt>
                <c:pt idx="66947">
                  <c:v>1.3389400000013488E-3</c:v>
                </c:pt>
                <c:pt idx="66948">
                  <c:v>1.3389600000013489E-3</c:v>
                </c:pt>
                <c:pt idx="66949">
                  <c:v>1.338980000001349E-3</c:v>
                </c:pt>
                <c:pt idx="66950">
                  <c:v>1.3390000000013491E-3</c:v>
                </c:pt>
                <c:pt idx="66951">
                  <c:v>1.3390200000013492E-3</c:v>
                </c:pt>
                <c:pt idx="66952">
                  <c:v>1.3390400000013493E-3</c:v>
                </c:pt>
                <c:pt idx="66953">
                  <c:v>1.3390600000013494E-3</c:v>
                </c:pt>
                <c:pt idx="66954">
                  <c:v>1.3390800000013495E-3</c:v>
                </c:pt>
                <c:pt idx="66955">
                  <c:v>1.3391000000013496E-3</c:v>
                </c:pt>
                <c:pt idx="66956">
                  <c:v>1.3391200000013497E-3</c:v>
                </c:pt>
                <c:pt idx="66957">
                  <c:v>1.3391400000013498E-3</c:v>
                </c:pt>
                <c:pt idx="66958">
                  <c:v>1.3391600000013499E-3</c:v>
                </c:pt>
                <c:pt idx="66959">
                  <c:v>1.33918000000135E-3</c:v>
                </c:pt>
                <c:pt idx="66960">
                  <c:v>1.3392000000013501E-3</c:v>
                </c:pt>
                <c:pt idx="66961">
                  <c:v>1.3392200000013502E-3</c:v>
                </c:pt>
                <c:pt idx="66962">
                  <c:v>1.3392400000013503E-3</c:v>
                </c:pt>
                <c:pt idx="66963">
                  <c:v>1.3392600000013504E-3</c:v>
                </c:pt>
                <c:pt idx="66964">
                  <c:v>1.3392800000013505E-3</c:v>
                </c:pt>
                <c:pt idx="66965">
                  <c:v>1.3393000000013506E-3</c:v>
                </c:pt>
                <c:pt idx="66966">
                  <c:v>1.3393200000013507E-3</c:v>
                </c:pt>
                <c:pt idx="66967">
                  <c:v>1.3393400000013508E-3</c:v>
                </c:pt>
                <c:pt idx="66968">
                  <c:v>1.3393600000013509E-3</c:v>
                </c:pt>
                <c:pt idx="66969">
                  <c:v>1.339380000001351E-3</c:v>
                </c:pt>
                <c:pt idx="66970">
                  <c:v>1.3394000000013511E-3</c:v>
                </c:pt>
                <c:pt idx="66971">
                  <c:v>1.3394200000013512E-3</c:v>
                </c:pt>
                <c:pt idx="66972">
                  <c:v>1.3394400000013513E-3</c:v>
                </c:pt>
                <c:pt idx="66973">
                  <c:v>1.3394600000013513E-3</c:v>
                </c:pt>
                <c:pt idx="66974">
                  <c:v>1.3394800000013514E-3</c:v>
                </c:pt>
                <c:pt idx="66975">
                  <c:v>1.3395000000013515E-3</c:v>
                </c:pt>
                <c:pt idx="66976">
                  <c:v>1.3395200000013516E-3</c:v>
                </c:pt>
                <c:pt idx="66977">
                  <c:v>1.3395400000013517E-3</c:v>
                </c:pt>
                <c:pt idx="66978">
                  <c:v>1.3395600000013518E-3</c:v>
                </c:pt>
                <c:pt idx="66979">
                  <c:v>1.3395800000013519E-3</c:v>
                </c:pt>
                <c:pt idx="66980">
                  <c:v>1.339600000001352E-3</c:v>
                </c:pt>
                <c:pt idx="66981">
                  <c:v>1.3396200000013521E-3</c:v>
                </c:pt>
                <c:pt idx="66982">
                  <c:v>1.3396400000013522E-3</c:v>
                </c:pt>
                <c:pt idx="66983">
                  <c:v>1.3396600000013523E-3</c:v>
                </c:pt>
                <c:pt idx="66984">
                  <c:v>1.3396800000013524E-3</c:v>
                </c:pt>
                <c:pt idx="66985">
                  <c:v>1.3397000000013525E-3</c:v>
                </c:pt>
                <c:pt idx="66986">
                  <c:v>1.3397200000013526E-3</c:v>
                </c:pt>
                <c:pt idx="66987">
                  <c:v>1.3397400000013527E-3</c:v>
                </c:pt>
                <c:pt idx="66988">
                  <c:v>1.3397600000013528E-3</c:v>
                </c:pt>
                <c:pt idx="66989">
                  <c:v>1.3397800000013529E-3</c:v>
                </c:pt>
                <c:pt idx="66990">
                  <c:v>1.339800000001353E-3</c:v>
                </c:pt>
                <c:pt idx="66991">
                  <c:v>1.3398200000013531E-3</c:v>
                </c:pt>
                <c:pt idx="66992">
                  <c:v>1.3398400000013532E-3</c:v>
                </c:pt>
                <c:pt idx="66993">
                  <c:v>1.3398600000013533E-3</c:v>
                </c:pt>
                <c:pt idx="66994">
                  <c:v>1.3398800000013534E-3</c:v>
                </c:pt>
                <c:pt idx="66995">
                  <c:v>1.3399000000013535E-3</c:v>
                </c:pt>
                <c:pt idx="66996">
                  <c:v>1.3399200000013536E-3</c:v>
                </c:pt>
                <c:pt idx="66997">
                  <c:v>1.3399400000013537E-3</c:v>
                </c:pt>
                <c:pt idx="66998">
                  <c:v>1.3399600000013538E-3</c:v>
                </c:pt>
                <c:pt idx="66999">
                  <c:v>1.3399800000013539E-3</c:v>
                </c:pt>
                <c:pt idx="67000">
                  <c:v>1.340000000001354E-3</c:v>
                </c:pt>
                <c:pt idx="67001">
                  <c:v>1.3400200000013541E-3</c:v>
                </c:pt>
                <c:pt idx="67002">
                  <c:v>1.3400400000013542E-3</c:v>
                </c:pt>
                <c:pt idx="67003">
                  <c:v>1.3400600000013543E-3</c:v>
                </c:pt>
                <c:pt idx="67004">
                  <c:v>1.3400800000013544E-3</c:v>
                </c:pt>
                <c:pt idx="67005">
                  <c:v>1.3401000000013545E-3</c:v>
                </c:pt>
                <c:pt idx="67006">
                  <c:v>1.3401200000013546E-3</c:v>
                </c:pt>
                <c:pt idx="67007">
                  <c:v>1.3401400000013547E-3</c:v>
                </c:pt>
                <c:pt idx="67008">
                  <c:v>1.3401600000013548E-3</c:v>
                </c:pt>
                <c:pt idx="67009">
                  <c:v>1.3401800000013549E-3</c:v>
                </c:pt>
                <c:pt idx="67010">
                  <c:v>1.340200000001355E-3</c:v>
                </c:pt>
                <c:pt idx="67011">
                  <c:v>1.3402200000013551E-3</c:v>
                </c:pt>
                <c:pt idx="67012">
                  <c:v>1.3402400000013552E-3</c:v>
                </c:pt>
                <c:pt idx="67013">
                  <c:v>1.3402600000013553E-3</c:v>
                </c:pt>
                <c:pt idx="67014">
                  <c:v>1.3402800000013554E-3</c:v>
                </c:pt>
                <c:pt idx="67015">
                  <c:v>1.3403000000013555E-3</c:v>
                </c:pt>
                <c:pt idx="67016">
                  <c:v>1.3403200000013556E-3</c:v>
                </c:pt>
                <c:pt idx="67017">
                  <c:v>1.3403400000013557E-3</c:v>
                </c:pt>
                <c:pt idx="67018">
                  <c:v>1.3403600000013558E-3</c:v>
                </c:pt>
                <c:pt idx="67019">
                  <c:v>1.3403800000013559E-3</c:v>
                </c:pt>
                <c:pt idx="67020">
                  <c:v>1.340400000001356E-3</c:v>
                </c:pt>
                <c:pt idx="67021">
                  <c:v>1.3404200000013561E-3</c:v>
                </c:pt>
                <c:pt idx="67022">
                  <c:v>1.3404400000013562E-3</c:v>
                </c:pt>
                <c:pt idx="67023">
                  <c:v>1.3404600000013563E-3</c:v>
                </c:pt>
                <c:pt idx="67024">
                  <c:v>1.3404800000013564E-3</c:v>
                </c:pt>
                <c:pt idx="67025">
                  <c:v>1.3405000000013564E-3</c:v>
                </c:pt>
                <c:pt idx="67026">
                  <c:v>1.3405200000013565E-3</c:v>
                </c:pt>
                <c:pt idx="67027">
                  <c:v>1.3405400000013566E-3</c:v>
                </c:pt>
                <c:pt idx="67028">
                  <c:v>1.3405600000013567E-3</c:v>
                </c:pt>
                <c:pt idx="67029">
                  <c:v>1.3405800000013568E-3</c:v>
                </c:pt>
                <c:pt idx="67030">
                  <c:v>1.3406000000013569E-3</c:v>
                </c:pt>
                <c:pt idx="67031">
                  <c:v>1.340620000001357E-3</c:v>
                </c:pt>
                <c:pt idx="67032">
                  <c:v>1.3406400000013571E-3</c:v>
                </c:pt>
                <c:pt idx="67033">
                  <c:v>1.3406600000013572E-3</c:v>
                </c:pt>
                <c:pt idx="67034">
                  <c:v>1.3406800000013573E-3</c:v>
                </c:pt>
                <c:pt idx="67035">
                  <c:v>1.3407000000013574E-3</c:v>
                </c:pt>
                <c:pt idx="67036">
                  <c:v>1.3407200000013575E-3</c:v>
                </c:pt>
                <c:pt idx="67037">
                  <c:v>1.3407400000013576E-3</c:v>
                </c:pt>
                <c:pt idx="67038">
                  <c:v>1.3407600000013577E-3</c:v>
                </c:pt>
                <c:pt idx="67039">
                  <c:v>1.3407800000013578E-3</c:v>
                </c:pt>
                <c:pt idx="67040">
                  <c:v>1.3408000000013579E-3</c:v>
                </c:pt>
                <c:pt idx="67041">
                  <c:v>1.340820000001358E-3</c:v>
                </c:pt>
                <c:pt idx="67042">
                  <c:v>1.3408400000013581E-3</c:v>
                </c:pt>
                <c:pt idx="67043">
                  <c:v>1.3408600000013582E-3</c:v>
                </c:pt>
                <c:pt idx="67044">
                  <c:v>1.3408800000013583E-3</c:v>
                </c:pt>
                <c:pt idx="67045">
                  <c:v>1.3409000000013584E-3</c:v>
                </c:pt>
                <c:pt idx="67046">
                  <c:v>1.3409200000013585E-3</c:v>
                </c:pt>
                <c:pt idx="67047">
                  <c:v>1.3409400000013586E-3</c:v>
                </c:pt>
                <c:pt idx="67048">
                  <c:v>1.3409600000013587E-3</c:v>
                </c:pt>
                <c:pt idx="67049">
                  <c:v>1.3409800000013588E-3</c:v>
                </c:pt>
                <c:pt idx="67050">
                  <c:v>1.3410000000013589E-3</c:v>
                </c:pt>
                <c:pt idx="67051">
                  <c:v>1.341020000001359E-3</c:v>
                </c:pt>
                <c:pt idx="67052">
                  <c:v>1.3410400000013591E-3</c:v>
                </c:pt>
                <c:pt idx="67053">
                  <c:v>1.3410600000013592E-3</c:v>
                </c:pt>
                <c:pt idx="67054">
                  <c:v>1.3410800000013593E-3</c:v>
                </c:pt>
                <c:pt idx="67055">
                  <c:v>1.3411000000013594E-3</c:v>
                </c:pt>
                <c:pt idx="67056">
                  <c:v>1.3411200000013595E-3</c:v>
                </c:pt>
                <c:pt idx="67057">
                  <c:v>1.3411400000013596E-3</c:v>
                </c:pt>
                <c:pt idx="67058">
                  <c:v>1.3411600000013597E-3</c:v>
                </c:pt>
                <c:pt idx="67059">
                  <c:v>1.3411800000013598E-3</c:v>
                </c:pt>
                <c:pt idx="67060">
                  <c:v>1.3412000000013599E-3</c:v>
                </c:pt>
                <c:pt idx="67061">
                  <c:v>1.34122000000136E-3</c:v>
                </c:pt>
                <c:pt idx="67062">
                  <c:v>1.3412400000013601E-3</c:v>
                </c:pt>
                <c:pt idx="67063">
                  <c:v>1.3412600000013602E-3</c:v>
                </c:pt>
                <c:pt idx="67064">
                  <c:v>1.3412800000013603E-3</c:v>
                </c:pt>
                <c:pt idx="67065">
                  <c:v>1.3413000000013604E-3</c:v>
                </c:pt>
                <c:pt idx="67066">
                  <c:v>1.3413200000013605E-3</c:v>
                </c:pt>
                <c:pt idx="67067">
                  <c:v>1.3413400000013606E-3</c:v>
                </c:pt>
                <c:pt idx="67068">
                  <c:v>1.3413600000013607E-3</c:v>
                </c:pt>
                <c:pt idx="67069">
                  <c:v>1.3413800000013608E-3</c:v>
                </c:pt>
                <c:pt idx="67070">
                  <c:v>1.3414000000013609E-3</c:v>
                </c:pt>
                <c:pt idx="67071">
                  <c:v>1.341420000001361E-3</c:v>
                </c:pt>
                <c:pt idx="67072">
                  <c:v>1.3414400000013611E-3</c:v>
                </c:pt>
                <c:pt idx="67073">
                  <c:v>1.3414600000013612E-3</c:v>
                </c:pt>
                <c:pt idx="67074">
                  <c:v>1.3414800000013613E-3</c:v>
                </c:pt>
                <c:pt idx="67075">
                  <c:v>1.3415000000013614E-3</c:v>
                </c:pt>
                <c:pt idx="67076">
                  <c:v>1.3415200000013614E-3</c:v>
                </c:pt>
                <c:pt idx="67077">
                  <c:v>1.3415400000013615E-3</c:v>
                </c:pt>
                <c:pt idx="67078">
                  <c:v>1.3415600000013616E-3</c:v>
                </c:pt>
                <c:pt idx="67079">
                  <c:v>1.3415800000013617E-3</c:v>
                </c:pt>
                <c:pt idx="67080">
                  <c:v>1.3416000000013618E-3</c:v>
                </c:pt>
                <c:pt idx="67081">
                  <c:v>1.3416200000013619E-3</c:v>
                </c:pt>
                <c:pt idx="67082">
                  <c:v>1.341640000001362E-3</c:v>
                </c:pt>
                <c:pt idx="67083">
                  <c:v>1.3416600000013621E-3</c:v>
                </c:pt>
                <c:pt idx="67084">
                  <c:v>1.3416800000013622E-3</c:v>
                </c:pt>
                <c:pt idx="67085">
                  <c:v>1.3417000000013623E-3</c:v>
                </c:pt>
                <c:pt idx="67086">
                  <c:v>1.3417200000013624E-3</c:v>
                </c:pt>
                <c:pt idx="67087">
                  <c:v>1.3417400000013625E-3</c:v>
                </c:pt>
                <c:pt idx="67088">
                  <c:v>1.3417600000013626E-3</c:v>
                </c:pt>
                <c:pt idx="67089">
                  <c:v>1.3417800000013627E-3</c:v>
                </c:pt>
                <c:pt idx="67090">
                  <c:v>1.3418000000013628E-3</c:v>
                </c:pt>
                <c:pt idx="67091">
                  <c:v>1.3418200000013629E-3</c:v>
                </c:pt>
                <c:pt idx="67092">
                  <c:v>1.341840000001363E-3</c:v>
                </c:pt>
                <c:pt idx="67093">
                  <c:v>1.3418600000013631E-3</c:v>
                </c:pt>
                <c:pt idx="67094">
                  <c:v>1.3418800000013632E-3</c:v>
                </c:pt>
                <c:pt idx="67095">
                  <c:v>1.3419000000013633E-3</c:v>
                </c:pt>
                <c:pt idx="67096">
                  <c:v>1.3419200000013634E-3</c:v>
                </c:pt>
                <c:pt idx="67097">
                  <c:v>1.3419400000013635E-3</c:v>
                </c:pt>
                <c:pt idx="67098">
                  <c:v>1.3419600000013636E-3</c:v>
                </c:pt>
                <c:pt idx="67099">
                  <c:v>1.3419800000013637E-3</c:v>
                </c:pt>
                <c:pt idx="67100">
                  <c:v>1.3420000000013638E-3</c:v>
                </c:pt>
                <c:pt idx="67101">
                  <c:v>1.3420200000013639E-3</c:v>
                </c:pt>
                <c:pt idx="67102">
                  <c:v>1.342040000001364E-3</c:v>
                </c:pt>
                <c:pt idx="67103">
                  <c:v>1.3420600000013641E-3</c:v>
                </c:pt>
                <c:pt idx="67104">
                  <c:v>1.3420800000013642E-3</c:v>
                </c:pt>
                <c:pt idx="67105">
                  <c:v>1.3421000000013643E-3</c:v>
                </c:pt>
                <c:pt idx="67106">
                  <c:v>1.3421200000013644E-3</c:v>
                </c:pt>
                <c:pt idx="67107">
                  <c:v>1.3421400000013645E-3</c:v>
                </c:pt>
                <c:pt idx="67108">
                  <c:v>1.3421600000013646E-3</c:v>
                </c:pt>
                <c:pt idx="67109">
                  <c:v>1.3421800000013647E-3</c:v>
                </c:pt>
                <c:pt idx="67110">
                  <c:v>1.3422000000013648E-3</c:v>
                </c:pt>
                <c:pt idx="67111">
                  <c:v>1.3422200000013649E-3</c:v>
                </c:pt>
                <c:pt idx="67112">
                  <c:v>1.342240000001365E-3</c:v>
                </c:pt>
                <c:pt idx="67113">
                  <c:v>1.3422600000013651E-3</c:v>
                </c:pt>
                <c:pt idx="67114">
                  <c:v>1.3422800000013652E-3</c:v>
                </c:pt>
                <c:pt idx="67115">
                  <c:v>1.3423000000013653E-3</c:v>
                </c:pt>
                <c:pt idx="67116">
                  <c:v>1.3423200000013654E-3</c:v>
                </c:pt>
                <c:pt idx="67117">
                  <c:v>1.3423400000013655E-3</c:v>
                </c:pt>
                <c:pt idx="67118">
                  <c:v>1.3423600000013656E-3</c:v>
                </c:pt>
                <c:pt idx="67119">
                  <c:v>1.3423800000013657E-3</c:v>
                </c:pt>
                <c:pt idx="67120">
                  <c:v>1.3424000000013658E-3</c:v>
                </c:pt>
                <c:pt idx="67121">
                  <c:v>1.3424200000013659E-3</c:v>
                </c:pt>
                <c:pt idx="67122">
                  <c:v>1.342440000001366E-3</c:v>
                </c:pt>
                <c:pt idx="67123">
                  <c:v>1.3424600000013661E-3</c:v>
                </c:pt>
                <c:pt idx="67124">
                  <c:v>1.3424800000013662E-3</c:v>
                </c:pt>
                <c:pt idx="67125">
                  <c:v>1.3425000000013663E-3</c:v>
                </c:pt>
                <c:pt idx="67126">
                  <c:v>1.3425200000013664E-3</c:v>
                </c:pt>
                <c:pt idx="67127">
                  <c:v>1.3425400000013665E-3</c:v>
                </c:pt>
                <c:pt idx="67128">
                  <c:v>1.3425600000013665E-3</c:v>
                </c:pt>
                <c:pt idx="67129">
                  <c:v>1.3425800000013666E-3</c:v>
                </c:pt>
                <c:pt idx="67130">
                  <c:v>1.3426000000013667E-3</c:v>
                </c:pt>
                <c:pt idx="67131">
                  <c:v>1.3426200000013668E-3</c:v>
                </c:pt>
                <c:pt idx="67132">
                  <c:v>1.3426400000013669E-3</c:v>
                </c:pt>
                <c:pt idx="67133">
                  <c:v>1.342660000001367E-3</c:v>
                </c:pt>
                <c:pt idx="67134">
                  <c:v>1.3426800000013671E-3</c:v>
                </c:pt>
                <c:pt idx="67135">
                  <c:v>1.3427000000013672E-3</c:v>
                </c:pt>
                <c:pt idx="67136">
                  <c:v>1.3427200000013673E-3</c:v>
                </c:pt>
                <c:pt idx="67137">
                  <c:v>1.3427400000013674E-3</c:v>
                </c:pt>
                <c:pt idx="67138">
                  <c:v>1.3427600000013675E-3</c:v>
                </c:pt>
                <c:pt idx="67139">
                  <c:v>1.3427800000013676E-3</c:v>
                </c:pt>
                <c:pt idx="67140">
                  <c:v>1.3428000000013677E-3</c:v>
                </c:pt>
                <c:pt idx="67141">
                  <c:v>1.3428200000013678E-3</c:v>
                </c:pt>
                <c:pt idx="67142">
                  <c:v>1.3428400000013679E-3</c:v>
                </c:pt>
                <c:pt idx="67143">
                  <c:v>1.342860000001368E-3</c:v>
                </c:pt>
                <c:pt idx="67144">
                  <c:v>1.3428800000013681E-3</c:v>
                </c:pt>
                <c:pt idx="67145">
                  <c:v>1.3429000000013682E-3</c:v>
                </c:pt>
                <c:pt idx="67146">
                  <c:v>1.3429200000013683E-3</c:v>
                </c:pt>
                <c:pt idx="67147">
                  <c:v>1.3429400000013684E-3</c:v>
                </c:pt>
                <c:pt idx="67148">
                  <c:v>1.3429600000013685E-3</c:v>
                </c:pt>
                <c:pt idx="67149">
                  <c:v>1.3429800000013686E-3</c:v>
                </c:pt>
                <c:pt idx="67150">
                  <c:v>1.3430000000013687E-3</c:v>
                </c:pt>
                <c:pt idx="67151">
                  <c:v>1.3430200000013688E-3</c:v>
                </c:pt>
                <c:pt idx="67152">
                  <c:v>1.3430400000013689E-3</c:v>
                </c:pt>
                <c:pt idx="67153">
                  <c:v>1.343060000001369E-3</c:v>
                </c:pt>
                <c:pt idx="67154">
                  <c:v>1.3430800000013691E-3</c:v>
                </c:pt>
                <c:pt idx="67155">
                  <c:v>1.3431000000013692E-3</c:v>
                </c:pt>
                <c:pt idx="67156">
                  <c:v>1.3431200000013693E-3</c:v>
                </c:pt>
                <c:pt idx="67157">
                  <c:v>1.3431400000013694E-3</c:v>
                </c:pt>
                <c:pt idx="67158">
                  <c:v>1.3431600000013695E-3</c:v>
                </c:pt>
                <c:pt idx="67159">
                  <c:v>1.3431800000013696E-3</c:v>
                </c:pt>
                <c:pt idx="67160">
                  <c:v>1.3432000000013697E-3</c:v>
                </c:pt>
                <c:pt idx="67161">
                  <c:v>1.3432200000013698E-3</c:v>
                </c:pt>
                <c:pt idx="67162">
                  <c:v>1.3432400000013699E-3</c:v>
                </c:pt>
                <c:pt idx="67163">
                  <c:v>1.34326000000137E-3</c:v>
                </c:pt>
                <c:pt idx="67164">
                  <c:v>1.3432800000013701E-3</c:v>
                </c:pt>
                <c:pt idx="67165">
                  <c:v>1.3433000000013702E-3</c:v>
                </c:pt>
                <c:pt idx="67166">
                  <c:v>1.3433200000013703E-3</c:v>
                </c:pt>
                <c:pt idx="67167">
                  <c:v>1.3433400000013704E-3</c:v>
                </c:pt>
                <c:pt idx="67168">
                  <c:v>1.3433600000013705E-3</c:v>
                </c:pt>
                <c:pt idx="67169">
                  <c:v>1.3433800000013706E-3</c:v>
                </c:pt>
                <c:pt idx="67170">
                  <c:v>1.3434000000013707E-3</c:v>
                </c:pt>
                <c:pt idx="67171">
                  <c:v>1.3434200000013708E-3</c:v>
                </c:pt>
                <c:pt idx="67172">
                  <c:v>1.3434400000013709E-3</c:v>
                </c:pt>
                <c:pt idx="67173">
                  <c:v>1.343460000001371E-3</c:v>
                </c:pt>
                <c:pt idx="67174">
                  <c:v>1.3434800000013711E-3</c:v>
                </c:pt>
                <c:pt idx="67175">
                  <c:v>1.3435000000013712E-3</c:v>
                </c:pt>
                <c:pt idx="67176">
                  <c:v>1.3435200000013713E-3</c:v>
                </c:pt>
                <c:pt idx="67177">
                  <c:v>1.3435400000013714E-3</c:v>
                </c:pt>
                <c:pt idx="67178">
                  <c:v>1.3435600000013715E-3</c:v>
                </c:pt>
                <c:pt idx="67179">
                  <c:v>1.3435800000013716E-3</c:v>
                </c:pt>
                <c:pt idx="67180">
                  <c:v>1.3436000000013716E-3</c:v>
                </c:pt>
                <c:pt idx="67181">
                  <c:v>1.3436200000013717E-3</c:v>
                </c:pt>
                <c:pt idx="67182">
                  <c:v>1.3436400000013718E-3</c:v>
                </c:pt>
                <c:pt idx="67183">
                  <c:v>1.3436600000013719E-3</c:v>
                </c:pt>
                <c:pt idx="67184">
                  <c:v>1.343680000001372E-3</c:v>
                </c:pt>
                <c:pt idx="67185">
                  <c:v>1.3437000000013721E-3</c:v>
                </c:pt>
                <c:pt idx="67186">
                  <c:v>1.3437200000013722E-3</c:v>
                </c:pt>
                <c:pt idx="67187">
                  <c:v>1.3437400000013723E-3</c:v>
                </c:pt>
                <c:pt idx="67188">
                  <c:v>1.3437600000013724E-3</c:v>
                </c:pt>
                <c:pt idx="67189">
                  <c:v>1.3437800000013725E-3</c:v>
                </c:pt>
                <c:pt idx="67190">
                  <c:v>1.3438000000013726E-3</c:v>
                </c:pt>
                <c:pt idx="67191">
                  <c:v>1.3438200000013727E-3</c:v>
                </c:pt>
                <c:pt idx="67192">
                  <c:v>1.3438400000013728E-3</c:v>
                </c:pt>
                <c:pt idx="67193">
                  <c:v>1.3438600000013729E-3</c:v>
                </c:pt>
                <c:pt idx="67194">
                  <c:v>1.343880000001373E-3</c:v>
                </c:pt>
                <c:pt idx="67195">
                  <c:v>1.3439000000013731E-3</c:v>
                </c:pt>
                <c:pt idx="67196">
                  <c:v>1.3439200000013732E-3</c:v>
                </c:pt>
                <c:pt idx="67197">
                  <c:v>1.3439400000013733E-3</c:v>
                </c:pt>
                <c:pt idx="67198">
                  <c:v>1.3439600000013734E-3</c:v>
                </c:pt>
                <c:pt idx="67199">
                  <c:v>1.3439800000013735E-3</c:v>
                </c:pt>
                <c:pt idx="67200">
                  <c:v>1.3440000000013736E-3</c:v>
                </c:pt>
                <c:pt idx="67201">
                  <c:v>1.3440200000013737E-3</c:v>
                </c:pt>
                <c:pt idx="67202">
                  <c:v>1.3440400000013738E-3</c:v>
                </c:pt>
                <c:pt idx="67203">
                  <c:v>1.3440600000013739E-3</c:v>
                </c:pt>
                <c:pt idx="67204">
                  <c:v>1.344080000001374E-3</c:v>
                </c:pt>
                <c:pt idx="67205">
                  <c:v>1.3441000000013741E-3</c:v>
                </c:pt>
                <c:pt idx="67206">
                  <c:v>1.3441200000013742E-3</c:v>
                </c:pt>
                <c:pt idx="67207">
                  <c:v>1.3441400000013743E-3</c:v>
                </c:pt>
                <c:pt idx="67208">
                  <c:v>1.3441600000013744E-3</c:v>
                </c:pt>
                <c:pt idx="67209">
                  <c:v>1.3441800000013745E-3</c:v>
                </c:pt>
                <c:pt idx="67210">
                  <c:v>1.3442000000013746E-3</c:v>
                </c:pt>
                <c:pt idx="67211">
                  <c:v>1.3442200000013747E-3</c:v>
                </c:pt>
                <c:pt idx="67212">
                  <c:v>1.3442400000013748E-3</c:v>
                </c:pt>
                <c:pt idx="67213">
                  <c:v>1.3442600000013749E-3</c:v>
                </c:pt>
                <c:pt idx="67214">
                  <c:v>1.344280000001375E-3</c:v>
                </c:pt>
                <c:pt idx="67215">
                  <c:v>1.3443000000013751E-3</c:v>
                </c:pt>
                <c:pt idx="67216">
                  <c:v>1.3443200000013752E-3</c:v>
                </c:pt>
                <c:pt idx="67217">
                  <c:v>1.3443400000013753E-3</c:v>
                </c:pt>
                <c:pt idx="67218">
                  <c:v>1.3443600000013754E-3</c:v>
                </c:pt>
                <c:pt idx="67219">
                  <c:v>1.3443800000013755E-3</c:v>
                </c:pt>
                <c:pt idx="67220">
                  <c:v>1.3444000000013756E-3</c:v>
                </c:pt>
                <c:pt idx="67221">
                  <c:v>1.3444200000013757E-3</c:v>
                </c:pt>
                <c:pt idx="67222">
                  <c:v>1.3444400000013758E-3</c:v>
                </c:pt>
                <c:pt idx="67223">
                  <c:v>1.3444600000013759E-3</c:v>
                </c:pt>
                <c:pt idx="67224">
                  <c:v>1.344480000001376E-3</c:v>
                </c:pt>
                <c:pt idx="67225">
                  <c:v>1.3445000000013761E-3</c:v>
                </c:pt>
                <c:pt idx="67226">
                  <c:v>1.3445200000013762E-3</c:v>
                </c:pt>
                <c:pt idx="67227">
                  <c:v>1.3445400000013763E-3</c:v>
                </c:pt>
                <c:pt idx="67228">
                  <c:v>1.3445600000013764E-3</c:v>
                </c:pt>
                <c:pt idx="67229">
                  <c:v>1.3445800000013765E-3</c:v>
                </c:pt>
                <c:pt idx="67230">
                  <c:v>1.3446000000013766E-3</c:v>
                </c:pt>
                <c:pt idx="67231">
                  <c:v>1.3446200000013766E-3</c:v>
                </c:pt>
                <c:pt idx="67232">
                  <c:v>1.3446400000013767E-3</c:v>
                </c:pt>
                <c:pt idx="67233">
                  <c:v>1.3446600000013768E-3</c:v>
                </c:pt>
                <c:pt idx="67234">
                  <c:v>1.3446800000013769E-3</c:v>
                </c:pt>
                <c:pt idx="67235">
                  <c:v>1.344700000001377E-3</c:v>
                </c:pt>
                <c:pt idx="67236">
                  <c:v>1.3447200000013771E-3</c:v>
                </c:pt>
                <c:pt idx="67237">
                  <c:v>1.3447400000013772E-3</c:v>
                </c:pt>
                <c:pt idx="67238">
                  <c:v>1.3447600000013773E-3</c:v>
                </c:pt>
                <c:pt idx="67239">
                  <c:v>1.3447800000013774E-3</c:v>
                </c:pt>
                <c:pt idx="67240">
                  <c:v>1.3448000000013775E-3</c:v>
                </c:pt>
                <c:pt idx="67241">
                  <c:v>1.3448200000013776E-3</c:v>
                </c:pt>
                <c:pt idx="67242">
                  <c:v>1.3448400000013777E-3</c:v>
                </c:pt>
                <c:pt idx="67243">
                  <c:v>1.3448600000013778E-3</c:v>
                </c:pt>
                <c:pt idx="67244">
                  <c:v>1.3448800000013779E-3</c:v>
                </c:pt>
                <c:pt idx="67245">
                  <c:v>1.344900000001378E-3</c:v>
                </c:pt>
                <c:pt idx="67246">
                  <c:v>1.3449200000013781E-3</c:v>
                </c:pt>
                <c:pt idx="67247">
                  <c:v>1.3449400000013782E-3</c:v>
                </c:pt>
                <c:pt idx="67248">
                  <c:v>1.3449600000013783E-3</c:v>
                </c:pt>
                <c:pt idx="67249">
                  <c:v>1.3449800000013784E-3</c:v>
                </c:pt>
                <c:pt idx="67250">
                  <c:v>1.3450000000013785E-3</c:v>
                </c:pt>
                <c:pt idx="67251">
                  <c:v>1.3450200000013786E-3</c:v>
                </c:pt>
                <c:pt idx="67252">
                  <c:v>1.3450400000013787E-3</c:v>
                </c:pt>
                <c:pt idx="67253">
                  <c:v>1.3450600000013788E-3</c:v>
                </c:pt>
                <c:pt idx="67254">
                  <c:v>1.3450800000013789E-3</c:v>
                </c:pt>
                <c:pt idx="67255">
                  <c:v>1.345100000001379E-3</c:v>
                </c:pt>
                <c:pt idx="67256">
                  <c:v>1.3451200000013791E-3</c:v>
                </c:pt>
                <c:pt idx="67257">
                  <c:v>1.3451400000013792E-3</c:v>
                </c:pt>
                <c:pt idx="67258">
                  <c:v>1.3451600000013793E-3</c:v>
                </c:pt>
                <c:pt idx="67259">
                  <c:v>1.3451800000013794E-3</c:v>
                </c:pt>
                <c:pt idx="67260">
                  <c:v>1.3452000000013795E-3</c:v>
                </c:pt>
                <c:pt idx="67261">
                  <c:v>1.3452200000013796E-3</c:v>
                </c:pt>
                <c:pt idx="67262">
                  <c:v>1.3452400000013797E-3</c:v>
                </c:pt>
                <c:pt idx="67263">
                  <c:v>1.3452600000013798E-3</c:v>
                </c:pt>
                <c:pt idx="67264">
                  <c:v>1.3452800000013799E-3</c:v>
                </c:pt>
                <c:pt idx="67265">
                  <c:v>1.34530000000138E-3</c:v>
                </c:pt>
                <c:pt idx="67266">
                  <c:v>1.3453200000013801E-3</c:v>
                </c:pt>
                <c:pt idx="67267">
                  <c:v>1.3453400000013802E-3</c:v>
                </c:pt>
                <c:pt idx="67268">
                  <c:v>1.3453600000013803E-3</c:v>
                </c:pt>
                <c:pt idx="67269">
                  <c:v>1.3453800000013804E-3</c:v>
                </c:pt>
                <c:pt idx="67270">
                  <c:v>1.3454000000013805E-3</c:v>
                </c:pt>
                <c:pt idx="67271">
                  <c:v>1.3454200000013806E-3</c:v>
                </c:pt>
                <c:pt idx="67272">
                  <c:v>1.3454400000013807E-3</c:v>
                </c:pt>
                <c:pt idx="67273">
                  <c:v>1.3454600000013808E-3</c:v>
                </c:pt>
                <c:pt idx="67274">
                  <c:v>1.3454800000013809E-3</c:v>
                </c:pt>
                <c:pt idx="67275">
                  <c:v>1.345500000001381E-3</c:v>
                </c:pt>
                <c:pt idx="67276">
                  <c:v>1.3455200000013811E-3</c:v>
                </c:pt>
                <c:pt idx="67277">
                  <c:v>1.3455400000013812E-3</c:v>
                </c:pt>
                <c:pt idx="67278">
                  <c:v>1.3455600000013813E-3</c:v>
                </c:pt>
                <c:pt idx="67279">
                  <c:v>1.3455800000013814E-3</c:v>
                </c:pt>
                <c:pt idx="67280">
                  <c:v>1.3456000000013815E-3</c:v>
                </c:pt>
                <c:pt idx="67281">
                  <c:v>1.3456200000013816E-3</c:v>
                </c:pt>
                <c:pt idx="67282">
                  <c:v>1.3456400000013817E-3</c:v>
                </c:pt>
                <c:pt idx="67283">
                  <c:v>1.3456600000013817E-3</c:v>
                </c:pt>
                <c:pt idx="67284">
                  <c:v>1.3456800000013818E-3</c:v>
                </c:pt>
                <c:pt idx="67285">
                  <c:v>1.3457000000013819E-3</c:v>
                </c:pt>
                <c:pt idx="67286">
                  <c:v>1.345720000001382E-3</c:v>
                </c:pt>
                <c:pt idx="67287">
                  <c:v>1.3457400000013821E-3</c:v>
                </c:pt>
                <c:pt idx="67288">
                  <c:v>1.3457600000013822E-3</c:v>
                </c:pt>
                <c:pt idx="67289">
                  <c:v>1.3457800000013823E-3</c:v>
                </c:pt>
                <c:pt idx="67290">
                  <c:v>1.3458000000013824E-3</c:v>
                </c:pt>
                <c:pt idx="67291">
                  <c:v>1.3458200000013825E-3</c:v>
                </c:pt>
                <c:pt idx="67292">
                  <c:v>1.3458400000013826E-3</c:v>
                </c:pt>
                <c:pt idx="67293">
                  <c:v>1.3458600000013827E-3</c:v>
                </c:pt>
                <c:pt idx="67294">
                  <c:v>1.3458800000013828E-3</c:v>
                </c:pt>
                <c:pt idx="67295">
                  <c:v>1.3459000000013829E-3</c:v>
                </c:pt>
                <c:pt idx="67296">
                  <c:v>1.345920000001383E-3</c:v>
                </c:pt>
                <c:pt idx="67297">
                  <c:v>1.3459400000013831E-3</c:v>
                </c:pt>
                <c:pt idx="67298">
                  <c:v>1.3459600000013832E-3</c:v>
                </c:pt>
                <c:pt idx="67299">
                  <c:v>1.3459800000013833E-3</c:v>
                </c:pt>
                <c:pt idx="67300">
                  <c:v>1.3460000000013834E-3</c:v>
                </c:pt>
                <c:pt idx="67301">
                  <c:v>1.3460200000013835E-3</c:v>
                </c:pt>
                <c:pt idx="67302">
                  <c:v>1.3460400000013836E-3</c:v>
                </c:pt>
                <c:pt idx="67303">
                  <c:v>1.3460600000013837E-3</c:v>
                </c:pt>
                <c:pt idx="67304">
                  <c:v>1.3460800000013838E-3</c:v>
                </c:pt>
                <c:pt idx="67305">
                  <c:v>1.3461000000013839E-3</c:v>
                </c:pt>
                <c:pt idx="67306">
                  <c:v>1.346120000001384E-3</c:v>
                </c:pt>
                <c:pt idx="67307">
                  <c:v>1.3461400000013841E-3</c:v>
                </c:pt>
                <c:pt idx="67308">
                  <c:v>1.3461600000013842E-3</c:v>
                </c:pt>
                <c:pt idx="67309">
                  <c:v>1.3461800000013843E-3</c:v>
                </c:pt>
                <c:pt idx="67310">
                  <c:v>1.3462000000013844E-3</c:v>
                </c:pt>
                <c:pt idx="67311">
                  <c:v>1.3462200000013845E-3</c:v>
                </c:pt>
                <c:pt idx="67312">
                  <c:v>1.3462400000013846E-3</c:v>
                </c:pt>
                <c:pt idx="67313">
                  <c:v>1.3462600000013847E-3</c:v>
                </c:pt>
                <c:pt idx="67314">
                  <c:v>1.3462800000013848E-3</c:v>
                </c:pt>
                <c:pt idx="67315">
                  <c:v>1.3463000000013849E-3</c:v>
                </c:pt>
                <c:pt idx="67316">
                  <c:v>1.346320000001385E-3</c:v>
                </c:pt>
                <c:pt idx="67317">
                  <c:v>1.3463400000013851E-3</c:v>
                </c:pt>
                <c:pt idx="67318">
                  <c:v>1.3463600000013852E-3</c:v>
                </c:pt>
                <c:pt idx="67319">
                  <c:v>1.3463800000013853E-3</c:v>
                </c:pt>
                <c:pt idx="67320">
                  <c:v>1.3464000000013854E-3</c:v>
                </c:pt>
                <c:pt idx="67321">
                  <c:v>1.3464200000013855E-3</c:v>
                </c:pt>
                <c:pt idx="67322">
                  <c:v>1.3464400000013856E-3</c:v>
                </c:pt>
                <c:pt idx="67323">
                  <c:v>1.3464600000013857E-3</c:v>
                </c:pt>
                <c:pt idx="67324">
                  <c:v>1.3464800000013858E-3</c:v>
                </c:pt>
                <c:pt idx="67325">
                  <c:v>1.3465000000013859E-3</c:v>
                </c:pt>
                <c:pt idx="67326">
                  <c:v>1.346520000001386E-3</c:v>
                </c:pt>
                <c:pt idx="67327">
                  <c:v>1.3465400000013861E-3</c:v>
                </c:pt>
                <c:pt idx="67328">
                  <c:v>1.3465600000013862E-3</c:v>
                </c:pt>
                <c:pt idx="67329">
                  <c:v>1.3465800000013863E-3</c:v>
                </c:pt>
                <c:pt idx="67330">
                  <c:v>1.3466000000013864E-3</c:v>
                </c:pt>
                <c:pt idx="67331">
                  <c:v>1.3466200000013865E-3</c:v>
                </c:pt>
                <c:pt idx="67332">
                  <c:v>1.3466400000013866E-3</c:v>
                </c:pt>
                <c:pt idx="67333">
                  <c:v>1.3466600000013867E-3</c:v>
                </c:pt>
                <c:pt idx="67334">
                  <c:v>1.3466800000013868E-3</c:v>
                </c:pt>
                <c:pt idx="67335">
                  <c:v>1.3467000000013868E-3</c:v>
                </c:pt>
                <c:pt idx="67336">
                  <c:v>1.3467200000013869E-3</c:v>
                </c:pt>
                <c:pt idx="67337">
                  <c:v>1.346740000001387E-3</c:v>
                </c:pt>
                <c:pt idx="67338">
                  <c:v>1.3467600000013871E-3</c:v>
                </c:pt>
                <c:pt idx="67339">
                  <c:v>1.3467800000013872E-3</c:v>
                </c:pt>
                <c:pt idx="67340">
                  <c:v>1.3468000000013873E-3</c:v>
                </c:pt>
                <c:pt idx="67341">
                  <c:v>1.3468200000013874E-3</c:v>
                </c:pt>
                <c:pt idx="67342">
                  <c:v>1.3468400000013875E-3</c:v>
                </c:pt>
                <c:pt idx="67343">
                  <c:v>1.3468600000013876E-3</c:v>
                </c:pt>
                <c:pt idx="67344">
                  <c:v>1.3468800000013877E-3</c:v>
                </c:pt>
                <c:pt idx="67345">
                  <c:v>1.3469000000013878E-3</c:v>
                </c:pt>
                <c:pt idx="67346">
                  <c:v>1.3469200000013879E-3</c:v>
                </c:pt>
                <c:pt idx="67347">
                  <c:v>1.346940000001388E-3</c:v>
                </c:pt>
                <c:pt idx="67348">
                  <c:v>1.3469600000013881E-3</c:v>
                </c:pt>
                <c:pt idx="67349">
                  <c:v>1.3469800000013882E-3</c:v>
                </c:pt>
                <c:pt idx="67350">
                  <c:v>1.3470000000013883E-3</c:v>
                </c:pt>
                <c:pt idx="67351">
                  <c:v>1.3470200000013884E-3</c:v>
                </c:pt>
                <c:pt idx="67352">
                  <c:v>1.3470400000013885E-3</c:v>
                </c:pt>
                <c:pt idx="67353">
                  <c:v>1.3470600000013886E-3</c:v>
                </c:pt>
                <c:pt idx="67354">
                  <c:v>1.3470800000013887E-3</c:v>
                </c:pt>
                <c:pt idx="67355">
                  <c:v>1.3471000000013888E-3</c:v>
                </c:pt>
                <c:pt idx="67356">
                  <c:v>1.3471200000013889E-3</c:v>
                </c:pt>
                <c:pt idx="67357">
                  <c:v>1.347140000001389E-3</c:v>
                </c:pt>
                <c:pt idx="67358">
                  <c:v>1.3471600000013891E-3</c:v>
                </c:pt>
                <c:pt idx="67359">
                  <c:v>1.3471800000013892E-3</c:v>
                </c:pt>
                <c:pt idx="67360">
                  <c:v>1.3472000000013893E-3</c:v>
                </c:pt>
                <c:pt idx="67361">
                  <c:v>1.3472200000013894E-3</c:v>
                </c:pt>
                <c:pt idx="67362">
                  <c:v>1.3472400000013895E-3</c:v>
                </c:pt>
                <c:pt idx="67363">
                  <c:v>1.3472600000013896E-3</c:v>
                </c:pt>
                <c:pt idx="67364">
                  <c:v>1.3472800000013897E-3</c:v>
                </c:pt>
                <c:pt idx="67365">
                  <c:v>1.3473000000013898E-3</c:v>
                </c:pt>
                <c:pt idx="67366">
                  <c:v>1.3473200000013899E-3</c:v>
                </c:pt>
                <c:pt idx="67367">
                  <c:v>1.34734000000139E-3</c:v>
                </c:pt>
                <c:pt idx="67368">
                  <c:v>1.3473600000013901E-3</c:v>
                </c:pt>
                <c:pt idx="67369">
                  <c:v>1.3473800000013902E-3</c:v>
                </c:pt>
                <c:pt idx="67370">
                  <c:v>1.3474000000013903E-3</c:v>
                </c:pt>
                <c:pt idx="67371">
                  <c:v>1.3474200000013904E-3</c:v>
                </c:pt>
                <c:pt idx="67372">
                  <c:v>1.3474400000013905E-3</c:v>
                </c:pt>
                <c:pt idx="67373">
                  <c:v>1.3474600000013906E-3</c:v>
                </c:pt>
                <c:pt idx="67374">
                  <c:v>1.3474800000013907E-3</c:v>
                </c:pt>
                <c:pt idx="67375">
                  <c:v>1.3475000000013908E-3</c:v>
                </c:pt>
                <c:pt idx="67376">
                  <c:v>1.3475200000013909E-3</c:v>
                </c:pt>
                <c:pt idx="67377">
                  <c:v>1.347540000001391E-3</c:v>
                </c:pt>
                <c:pt idx="67378">
                  <c:v>1.3475600000013911E-3</c:v>
                </c:pt>
                <c:pt idx="67379">
                  <c:v>1.3475800000013912E-3</c:v>
                </c:pt>
                <c:pt idx="67380">
                  <c:v>1.3476000000013913E-3</c:v>
                </c:pt>
                <c:pt idx="67381">
                  <c:v>1.3476200000013914E-3</c:v>
                </c:pt>
                <c:pt idx="67382">
                  <c:v>1.3476400000013915E-3</c:v>
                </c:pt>
                <c:pt idx="67383">
                  <c:v>1.3476600000013916E-3</c:v>
                </c:pt>
                <c:pt idx="67384">
                  <c:v>1.3476800000013917E-3</c:v>
                </c:pt>
                <c:pt idx="67385">
                  <c:v>1.3477000000013918E-3</c:v>
                </c:pt>
                <c:pt idx="67386">
                  <c:v>1.3477200000013918E-3</c:v>
                </c:pt>
                <c:pt idx="67387">
                  <c:v>1.3477400000013919E-3</c:v>
                </c:pt>
                <c:pt idx="67388">
                  <c:v>1.347760000001392E-3</c:v>
                </c:pt>
                <c:pt idx="67389">
                  <c:v>1.3477800000013921E-3</c:v>
                </c:pt>
                <c:pt idx="67390">
                  <c:v>1.3478000000013922E-3</c:v>
                </c:pt>
                <c:pt idx="67391">
                  <c:v>1.3478200000013923E-3</c:v>
                </c:pt>
                <c:pt idx="67392">
                  <c:v>1.3478400000013924E-3</c:v>
                </c:pt>
                <c:pt idx="67393">
                  <c:v>1.3478600000013925E-3</c:v>
                </c:pt>
                <c:pt idx="67394">
                  <c:v>1.3478800000013926E-3</c:v>
                </c:pt>
                <c:pt idx="67395">
                  <c:v>1.3479000000013927E-3</c:v>
                </c:pt>
                <c:pt idx="67396">
                  <c:v>1.3479200000013928E-3</c:v>
                </c:pt>
                <c:pt idx="67397">
                  <c:v>1.3479400000013929E-3</c:v>
                </c:pt>
                <c:pt idx="67398">
                  <c:v>1.347960000001393E-3</c:v>
                </c:pt>
                <c:pt idx="67399">
                  <c:v>1.3479800000013931E-3</c:v>
                </c:pt>
                <c:pt idx="67400">
                  <c:v>1.3480000000013932E-3</c:v>
                </c:pt>
                <c:pt idx="67401">
                  <c:v>1.3480200000013933E-3</c:v>
                </c:pt>
                <c:pt idx="67402">
                  <c:v>1.3480400000013934E-3</c:v>
                </c:pt>
                <c:pt idx="67403">
                  <c:v>1.3480600000013935E-3</c:v>
                </c:pt>
                <c:pt idx="67404">
                  <c:v>1.3480800000013936E-3</c:v>
                </c:pt>
                <c:pt idx="67405">
                  <c:v>1.3481000000013937E-3</c:v>
                </c:pt>
                <c:pt idx="67406">
                  <c:v>1.3481200000013938E-3</c:v>
                </c:pt>
                <c:pt idx="67407">
                  <c:v>1.3481400000013939E-3</c:v>
                </c:pt>
                <c:pt idx="67408">
                  <c:v>1.348160000001394E-3</c:v>
                </c:pt>
                <c:pt idx="67409">
                  <c:v>1.3481800000013941E-3</c:v>
                </c:pt>
                <c:pt idx="67410">
                  <c:v>1.3482000000013942E-3</c:v>
                </c:pt>
                <c:pt idx="67411">
                  <c:v>1.3482200000013943E-3</c:v>
                </c:pt>
                <c:pt idx="67412">
                  <c:v>1.3482400000013944E-3</c:v>
                </c:pt>
                <c:pt idx="67413">
                  <c:v>1.3482600000013945E-3</c:v>
                </c:pt>
                <c:pt idx="67414">
                  <c:v>1.3482800000013946E-3</c:v>
                </c:pt>
                <c:pt idx="67415">
                  <c:v>1.3483000000013947E-3</c:v>
                </c:pt>
                <c:pt idx="67416">
                  <c:v>1.3483200000013948E-3</c:v>
                </c:pt>
                <c:pt idx="67417">
                  <c:v>1.3483400000013949E-3</c:v>
                </c:pt>
                <c:pt idx="67418">
                  <c:v>1.348360000001395E-3</c:v>
                </c:pt>
                <c:pt idx="67419">
                  <c:v>1.3483800000013951E-3</c:v>
                </c:pt>
                <c:pt idx="67420">
                  <c:v>1.3484000000013952E-3</c:v>
                </c:pt>
                <c:pt idx="67421">
                  <c:v>1.3484200000013953E-3</c:v>
                </c:pt>
                <c:pt idx="67422">
                  <c:v>1.3484400000013954E-3</c:v>
                </c:pt>
                <c:pt idx="67423">
                  <c:v>1.3484600000013955E-3</c:v>
                </c:pt>
                <c:pt idx="67424">
                  <c:v>1.3484800000013956E-3</c:v>
                </c:pt>
                <c:pt idx="67425">
                  <c:v>1.3485000000013957E-3</c:v>
                </c:pt>
                <c:pt idx="67426">
                  <c:v>1.3485200000013958E-3</c:v>
                </c:pt>
                <c:pt idx="67427">
                  <c:v>1.3485400000013959E-3</c:v>
                </c:pt>
                <c:pt idx="67428">
                  <c:v>1.348560000001396E-3</c:v>
                </c:pt>
                <c:pt idx="67429">
                  <c:v>1.3485800000013961E-3</c:v>
                </c:pt>
                <c:pt idx="67430">
                  <c:v>1.3486000000013962E-3</c:v>
                </c:pt>
                <c:pt idx="67431">
                  <c:v>1.3486200000013963E-3</c:v>
                </c:pt>
                <c:pt idx="67432">
                  <c:v>1.3486400000013964E-3</c:v>
                </c:pt>
                <c:pt idx="67433">
                  <c:v>1.3486600000013965E-3</c:v>
                </c:pt>
                <c:pt idx="67434">
                  <c:v>1.3486800000013966E-3</c:v>
                </c:pt>
                <c:pt idx="67435">
                  <c:v>1.3487000000013967E-3</c:v>
                </c:pt>
                <c:pt idx="67436">
                  <c:v>1.3487200000013968E-3</c:v>
                </c:pt>
                <c:pt idx="67437">
                  <c:v>1.3487400000013969E-3</c:v>
                </c:pt>
                <c:pt idx="67438">
                  <c:v>1.3487600000013969E-3</c:v>
                </c:pt>
                <c:pt idx="67439">
                  <c:v>1.348780000001397E-3</c:v>
                </c:pt>
                <c:pt idx="67440">
                  <c:v>1.3488000000013971E-3</c:v>
                </c:pt>
                <c:pt idx="67441">
                  <c:v>1.3488200000013972E-3</c:v>
                </c:pt>
                <c:pt idx="67442">
                  <c:v>1.3488400000013973E-3</c:v>
                </c:pt>
                <c:pt idx="67443">
                  <c:v>1.3488600000013974E-3</c:v>
                </c:pt>
                <c:pt idx="67444">
                  <c:v>1.3488800000013975E-3</c:v>
                </c:pt>
                <c:pt idx="67445">
                  <c:v>1.3489000000013976E-3</c:v>
                </c:pt>
                <c:pt idx="67446">
                  <c:v>1.3489200000013977E-3</c:v>
                </c:pt>
                <c:pt idx="67447">
                  <c:v>1.3489400000013978E-3</c:v>
                </c:pt>
                <c:pt idx="67448">
                  <c:v>1.3489600000013979E-3</c:v>
                </c:pt>
                <c:pt idx="67449">
                  <c:v>1.348980000001398E-3</c:v>
                </c:pt>
                <c:pt idx="67450">
                  <c:v>1.3490000000013981E-3</c:v>
                </c:pt>
                <c:pt idx="67451">
                  <c:v>1.3490200000013982E-3</c:v>
                </c:pt>
                <c:pt idx="67452">
                  <c:v>1.3490400000013983E-3</c:v>
                </c:pt>
                <c:pt idx="67453">
                  <c:v>1.3490600000013984E-3</c:v>
                </c:pt>
                <c:pt idx="67454">
                  <c:v>1.3490800000013985E-3</c:v>
                </c:pt>
                <c:pt idx="67455">
                  <c:v>1.3491000000013986E-3</c:v>
                </c:pt>
                <c:pt idx="67456">
                  <c:v>1.3491200000013987E-3</c:v>
                </c:pt>
                <c:pt idx="67457">
                  <c:v>1.3491400000013988E-3</c:v>
                </c:pt>
                <c:pt idx="67458">
                  <c:v>1.3491600000013989E-3</c:v>
                </c:pt>
                <c:pt idx="67459">
                  <c:v>1.349180000001399E-3</c:v>
                </c:pt>
                <c:pt idx="67460">
                  <c:v>1.3492000000013991E-3</c:v>
                </c:pt>
                <c:pt idx="67461">
                  <c:v>1.3492200000013992E-3</c:v>
                </c:pt>
                <c:pt idx="67462">
                  <c:v>1.3492400000013993E-3</c:v>
                </c:pt>
                <c:pt idx="67463">
                  <c:v>1.3492600000013994E-3</c:v>
                </c:pt>
                <c:pt idx="67464">
                  <c:v>1.3492800000013995E-3</c:v>
                </c:pt>
                <c:pt idx="67465">
                  <c:v>1.3493000000013996E-3</c:v>
                </c:pt>
                <c:pt idx="67466">
                  <c:v>1.3493200000013997E-3</c:v>
                </c:pt>
                <c:pt idx="67467">
                  <c:v>1.3493400000013998E-3</c:v>
                </c:pt>
                <c:pt idx="67468">
                  <c:v>1.3493600000013999E-3</c:v>
                </c:pt>
                <c:pt idx="67469">
                  <c:v>1.3493800000014E-3</c:v>
                </c:pt>
                <c:pt idx="67470">
                  <c:v>1.3494000000014001E-3</c:v>
                </c:pt>
                <c:pt idx="67471">
                  <c:v>1.3494200000014002E-3</c:v>
                </c:pt>
                <c:pt idx="67472">
                  <c:v>1.3494400000014003E-3</c:v>
                </c:pt>
                <c:pt idx="67473">
                  <c:v>1.3494600000014004E-3</c:v>
                </c:pt>
                <c:pt idx="67474">
                  <c:v>1.3494800000014005E-3</c:v>
                </c:pt>
                <c:pt idx="67475">
                  <c:v>1.3495000000014006E-3</c:v>
                </c:pt>
                <c:pt idx="67476">
                  <c:v>1.3495200000014007E-3</c:v>
                </c:pt>
                <c:pt idx="67477">
                  <c:v>1.3495400000014008E-3</c:v>
                </c:pt>
                <c:pt idx="67478">
                  <c:v>1.3495600000014009E-3</c:v>
                </c:pt>
                <c:pt idx="67479">
                  <c:v>1.349580000001401E-3</c:v>
                </c:pt>
                <c:pt idx="67480">
                  <c:v>1.3496000000014011E-3</c:v>
                </c:pt>
                <c:pt idx="67481">
                  <c:v>1.3496200000014012E-3</c:v>
                </c:pt>
                <c:pt idx="67482">
                  <c:v>1.3496400000014013E-3</c:v>
                </c:pt>
                <c:pt idx="67483">
                  <c:v>1.3496600000014014E-3</c:v>
                </c:pt>
                <c:pt idx="67484">
                  <c:v>1.3496800000014015E-3</c:v>
                </c:pt>
                <c:pt idx="67485">
                  <c:v>1.3497000000014016E-3</c:v>
                </c:pt>
                <c:pt idx="67486">
                  <c:v>1.3497200000014017E-3</c:v>
                </c:pt>
                <c:pt idx="67487">
                  <c:v>1.3497400000014018E-3</c:v>
                </c:pt>
                <c:pt idx="67488">
                  <c:v>1.3497600000014019E-3</c:v>
                </c:pt>
                <c:pt idx="67489">
                  <c:v>1.349780000001402E-3</c:v>
                </c:pt>
                <c:pt idx="67490">
                  <c:v>1.349800000001402E-3</c:v>
                </c:pt>
                <c:pt idx="67491">
                  <c:v>1.3498200000014021E-3</c:v>
                </c:pt>
                <c:pt idx="67492">
                  <c:v>1.3498400000014022E-3</c:v>
                </c:pt>
                <c:pt idx="67493">
                  <c:v>1.3498600000014023E-3</c:v>
                </c:pt>
                <c:pt idx="67494">
                  <c:v>1.3498800000014024E-3</c:v>
                </c:pt>
                <c:pt idx="67495">
                  <c:v>1.3499000000014025E-3</c:v>
                </c:pt>
                <c:pt idx="67496">
                  <c:v>1.3499200000014026E-3</c:v>
                </c:pt>
                <c:pt idx="67497">
                  <c:v>1.3499400000014027E-3</c:v>
                </c:pt>
                <c:pt idx="67498">
                  <c:v>1.3499600000014028E-3</c:v>
                </c:pt>
                <c:pt idx="67499">
                  <c:v>1.3499800000014029E-3</c:v>
                </c:pt>
                <c:pt idx="67500">
                  <c:v>1.350000000001403E-3</c:v>
                </c:pt>
                <c:pt idx="67501">
                  <c:v>1.3500200000014031E-3</c:v>
                </c:pt>
                <c:pt idx="67502">
                  <c:v>1.3500400000014032E-3</c:v>
                </c:pt>
                <c:pt idx="67503">
                  <c:v>1.3500600000014033E-3</c:v>
                </c:pt>
                <c:pt idx="67504">
                  <c:v>1.3500800000014034E-3</c:v>
                </c:pt>
                <c:pt idx="67505">
                  <c:v>1.3501000000014035E-3</c:v>
                </c:pt>
                <c:pt idx="67506">
                  <c:v>1.3501200000014036E-3</c:v>
                </c:pt>
                <c:pt idx="67507">
                  <c:v>1.3501400000014037E-3</c:v>
                </c:pt>
                <c:pt idx="67508">
                  <c:v>1.3501600000014038E-3</c:v>
                </c:pt>
                <c:pt idx="67509">
                  <c:v>1.3501800000014039E-3</c:v>
                </c:pt>
                <c:pt idx="67510">
                  <c:v>1.350200000001404E-3</c:v>
                </c:pt>
                <c:pt idx="67511">
                  <c:v>1.3502200000014041E-3</c:v>
                </c:pt>
                <c:pt idx="67512">
                  <c:v>1.3502400000014042E-3</c:v>
                </c:pt>
                <c:pt idx="67513">
                  <c:v>1.3502600000014043E-3</c:v>
                </c:pt>
                <c:pt idx="67514">
                  <c:v>1.3502800000014044E-3</c:v>
                </c:pt>
                <c:pt idx="67515">
                  <c:v>1.3503000000014045E-3</c:v>
                </c:pt>
                <c:pt idx="67516">
                  <c:v>1.3503200000014046E-3</c:v>
                </c:pt>
                <c:pt idx="67517">
                  <c:v>1.3503400000014047E-3</c:v>
                </c:pt>
                <c:pt idx="67518">
                  <c:v>1.3503600000014048E-3</c:v>
                </c:pt>
                <c:pt idx="67519">
                  <c:v>1.3503800000014049E-3</c:v>
                </c:pt>
                <c:pt idx="67520">
                  <c:v>1.350400000001405E-3</c:v>
                </c:pt>
                <c:pt idx="67521">
                  <c:v>1.3504200000014051E-3</c:v>
                </c:pt>
                <c:pt idx="67522">
                  <c:v>1.3504400000014052E-3</c:v>
                </c:pt>
                <c:pt idx="67523">
                  <c:v>1.3504600000014053E-3</c:v>
                </c:pt>
                <c:pt idx="67524">
                  <c:v>1.3504800000014054E-3</c:v>
                </c:pt>
                <c:pt idx="67525">
                  <c:v>1.3505000000014055E-3</c:v>
                </c:pt>
                <c:pt idx="67526">
                  <c:v>1.3505200000014056E-3</c:v>
                </c:pt>
                <c:pt idx="67527">
                  <c:v>1.3505400000014057E-3</c:v>
                </c:pt>
                <c:pt idx="67528">
                  <c:v>1.3505600000014058E-3</c:v>
                </c:pt>
                <c:pt idx="67529">
                  <c:v>1.3505800000014059E-3</c:v>
                </c:pt>
                <c:pt idx="67530">
                  <c:v>1.350600000001406E-3</c:v>
                </c:pt>
                <c:pt idx="67531">
                  <c:v>1.3506200000014061E-3</c:v>
                </c:pt>
                <c:pt idx="67532">
                  <c:v>1.3506400000014062E-3</c:v>
                </c:pt>
                <c:pt idx="67533">
                  <c:v>1.3506600000014063E-3</c:v>
                </c:pt>
                <c:pt idx="67534">
                  <c:v>1.3506800000014064E-3</c:v>
                </c:pt>
                <c:pt idx="67535">
                  <c:v>1.3507000000014065E-3</c:v>
                </c:pt>
                <c:pt idx="67536">
                  <c:v>1.3507200000014066E-3</c:v>
                </c:pt>
                <c:pt idx="67537">
                  <c:v>1.3507400000014067E-3</c:v>
                </c:pt>
                <c:pt idx="67538">
                  <c:v>1.3507600000014068E-3</c:v>
                </c:pt>
                <c:pt idx="67539">
                  <c:v>1.3507800000014069E-3</c:v>
                </c:pt>
                <c:pt idx="67540">
                  <c:v>1.350800000001407E-3</c:v>
                </c:pt>
                <c:pt idx="67541">
                  <c:v>1.350820000001407E-3</c:v>
                </c:pt>
                <c:pt idx="67542">
                  <c:v>1.3508400000014071E-3</c:v>
                </c:pt>
                <c:pt idx="67543">
                  <c:v>1.3508600000014072E-3</c:v>
                </c:pt>
                <c:pt idx="67544">
                  <c:v>1.3508800000014073E-3</c:v>
                </c:pt>
                <c:pt idx="67545">
                  <c:v>1.3509000000014074E-3</c:v>
                </c:pt>
                <c:pt idx="67546">
                  <c:v>1.3509200000014075E-3</c:v>
                </c:pt>
                <c:pt idx="67547">
                  <c:v>1.3509400000014076E-3</c:v>
                </c:pt>
                <c:pt idx="67548">
                  <c:v>1.3509600000014077E-3</c:v>
                </c:pt>
                <c:pt idx="67549">
                  <c:v>1.3509800000014078E-3</c:v>
                </c:pt>
                <c:pt idx="67550">
                  <c:v>1.3510000000014079E-3</c:v>
                </c:pt>
                <c:pt idx="67551">
                  <c:v>1.351020000001408E-3</c:v>
                </c:pt>
                <c:pt idx="67552">
                  <c:v>1.3510400000014081E-3</c:v>
                </c:pt>
                <c:pt idx="67553">
                  <c:v>1.3510600000014082E-3</c:v>
                </c:pt>
                <c:pt idx="67554">
                  <c:v>1.3510800000014083E-3</c:v>
                </c:pt>
                <c:pt idx="67555">
                  <c:v>1.3511000000014084E-3</c:v>
                </c:pt>
                <c:pt idx="67556">
                  <c:v>1.3511200000014085E-3</c:v>
                </c:pt>
                <c:pt idx="67557">
                  <c:v>1.3511400000014086E-3</c:v>
                </c:pt>
                <c:pt idx="67558">
                  <c:v>1.3511600000014087E-3</c:v>
                </c:pt>
                <c:pt idx="67559">
                  <c:v>1.3511800000014088E-3</c:v>
                </c:pt>
                <c:pt idx="67560">
                  <c:v>1.3512000000014089E-3</c:v>
                </c:pt>
                <c:pt idx="67561">
                  <c:v>1.351220000001409E-3</c:v>
                </c:pt>
                <c:pt idx="67562">
                  <c:v>1.3512400000014091E-3</c:v>
                </c:pt>
                <c:pt idx="67563">
                  <c:v>1.3512600000014092E-3</c:v>
                </c:pt>
                <c:pt idx="67564">
                  <c:v>1.3512800000014093E-3</c:v>
                </c:pt>
                <c:pt idx="67565">
                  <c:v>1.3513000000014094E-3</c:v>
                </c:pt>
                <c:pt idx="67566">
                  <c:v>1.3513200000014095E-3</c:v>
                </c:pt>
                <c:pt idx="67567">
                  <c:v>1.3513400000014096E-3</c:v>
                </c:pt>
                <c:pt idx="67568">
                  <c:v>1.3513600000014097E-3</c:v>
                </c:pt>
                <c:pt idx="67569">
                  <c:v>1.3513800000014098E-3</c:v>
                </c:pt>
                <c:pt idx="67570">
                  <c:v>1.3514000000014099E-3</c:v>
                </c:pt>
                <c:pt idx="67571">
                  <c:v>1.35142000000141E-3</c:v>
                </c:pt>
                <c:pt idx="67572">
                  <c:v>1.3514400000014101E-3</c:v>
                </c:pt>
                <c:pt idx="67573">
                  <c:v>1.3514600000014102E-3</c:v>
                </c:pt>
                <c:pt idx="67574">
                  <c:v>1.3514800000014103E-3</c:v>
                </c:pt>
                <c:pt idx="67575">
                  <c:v>1.3515000000014104E-3</c:v>
                </c:pt>
                <c:pt idx="67576">
                  <c:v>1.3515200000014105E-3</c:v>
                </c:pt>
                <c:pt idx="67577">
                  <c:v>1.3515400000014106E-3</c:v>
                </c:pt>
                <c:pt idx="67578">
                  <c:v>1.3515600000014107E-3</c:v>
                </c:pt>
                <c:pt idx="67579">
                  <c:v>1.3515800000014108E-3</c:v>
                </c:pt>
                <c:pt idx="67580">
                  <c:v>1.3516000000014109E-3</c:v>
                </c:pt>
                <c:pt idx="67581">
                  <c:v>1.351620000001411E-3</c:v>
                </c:pt>
                <c:pt idx="67582">
                  <c:v>1.3516400000014111E-3</c:v>
                </c:pt>
                <c:pt idx="67583">
                  <c:v>1.3516600000014112E-3</c:v>
                </c:pt>
                <c:pt idx="67584">
                  <c:v>1.3516800000014113E-3</c:v>
                </c:pt>
                <c:pt idx="67585">
                  <c:v>1.3517000000014114E-3</c:v>
                </c:pt>
                <c:pt idx="67586">
                  <c:v>1.3517200000014115E-3</c:v>
                </c:pt>
                <c:pt idx="67587">
                  <c:v>1.3517400000014116E-3</c:v>
                </c:pt>
                <c:pt idx="67588">
                  <c:v>1.3517600000014117E-3</c:v>
                </c:pt>
                <c:pt idx="67589">
                  <c:v>1.3517800000014118E-3</c:v>
                </c:pt>
                <c:pt idx="67590">
                  <c:v>1.3518000000014119E-3</c:v>
                </c:pt>
                <c:pt idx="67591">
                  <c:v>1.351820000001412E-3</c:v>
                </c:pt>
                <c:pt idx="67592">
                  <c:v>1.3518400000014121E-3</c:v>
                </c:pt>
                <c:pt idx="67593">
                  <c:v>1.3518600000014121E-3</c:v>
                </c:pt>
                <c:pt idx="67594">
                  <c:v>1.3518800000014122E-3</c:v>
                </c:pt>
                <c:pt idx="67595">
                  <c:v>1.3519000000014123E-3</c:v>
                </c:pt>
                <c:pt idx="67596">
                  <c:v>1.3519200000014124E-3</c:v>
                </c:pt>
                <c:pt idx="67597">
                  <c:v>1.3519400000014125E-3</c:v>
                </c:pt>
                <c:pt idx="67598">
                  <c:v>1.3519600000014126E-3</c:v>
                </c:pt>
                <c:pt idx="67599">
                  <c:v>1.3519800000014127E-3</c:v>
                </c:pt>
                <c:pt idx="67600">
                  <c:v>1.3520000000014128E-3</c:v>
                </c:pt>
                <c:pt idx="67601">
                  <c:v>1.3520200000014129E-3</c:v>
                </c:pt>
                <c:pt idx="67602">
                  <c:v>1.352040000001413E-3</c:v>
                </c:pt>
                <c:pt idx="67603">
                  <c:v>1.3520600000014131E-3</c:v>
                </c:pt>
                <c:pt idx="67604">
                  <c:v>1.3520800000014132E-3</c:v>
                </c:pt>
                <c:pt idx="67605">
                  <c:v>1.3521000000014133E-3</c:v>
                </c:pt>
                <c:pt idx="67606">
                  <c:v>1.3521200000014134E-3</c:v>
                </c:pt>
                <c:pt idx="67607">
                  <c:v>1.3521400000014135E-3</c:v>
                </c:pt>
                <c:pt idx="67608">
                  <c:v>1.3521600000014136E-3</c:v>
                </c:pt>
                <c:pt idx="67609">
                  <c:v>1.3521800000014137E-3</c:v>
                </c:pt>
                <c:pt idx="67610">
                  <c:v>1.3522000000014138E-3</c:v>
                </c:pt>
                <c:pt idx="67611">
                  <c:v>1.3522200000014139E-3</c:v>
                </c:pt>
                <c:pt idx="67612">
                  <c:v>1.352240000001414E-3</c:v>
                </c:pt>
                <c:pt idx="67613">
                  <c:v>1.3522600000014141E-3</c:v>
                </c:pt>
                <c:pt idx="67614">
                  <c:v>1.3522800000014142E-3</c:v>
                </c:pt>
                <c:pt idx="67615">
                  <c:v>1.3523000000014143E-3</c:v>
                </c:pt>
                <c:pt idx="67616">
                  <c:v>1.3523200000014144E-3</c:v>
                </c:pt>
                <c:pt idx="67617">
                  <c:v>1.3523400000014145E-3</c:v>
                </c:pt>
                <c:pt idx="67618">
                  <c:v>1.3523600000014146E-3</c:v>
                </c:pt>
                <c:pt idx="67619">
                  <c:v>1.3523800000014147E-3</c:v>
                </c:pt>
                <c:pt idx="67620">
                  <c:v>1.3524000000014148E-3</c:v>
                </c:pt>
                <c:pt idx="67621">
                  <c:v>1.3524200000014149E-3</c:v>
                </c:pt>
                <c:pt idx="67622">
                  <c:v>1.352440000001415E-3</c:v>
                </c:pt>
                <c:pt idx="67623">
                  <c:v>1.3524600000014151E-3</c:v>
                </c:pt>
                <c:pt idx="67624">
                  <c:v>1.3524800000014152E-3</c:v>
                </c:pt>
                <c:pt idx="67625">
                  <c:v>1.3525000000014153E-3</c:v>
                </c:pt>
                <c:pt idx="67626">
                  <c:v>1.3525200000014154E-3</c:v>
                </c:pt>
                <c:pt idx="67627">
                  <c:v>1.3525400000014155E-3</c:v>
                </c:pt>
                <c:pt idx="67628">
                  <c:v>1.3525600000014156E-3</c:v>
                </c:pt>
                <c:pt idx="67629">
                  <c:v>1.3525800000014157E-3</c:v>
                </c:pt>
                <c:pt idx="67630">
                  <c:v>1.3526000000014158E-3</c:v>
                </c:pt>
                <c:pt idx="67631">
                  <c:v>1.3526200000014159E-3</c:v>
                </c:pt>
                <c:pt idx="67632">
                  <c:v>1.352640000001416E-3</c:v>
                </c:pt>
                <c:pt idx="67633">
                  <c:v>1.3526600000014161E-3</c:v>
                </c:pt>
                <c:pt idx="67634">
                  <c:v>1.3526800000014162E-3</c:v>
                </c:pt>
                <c:pt idx="67635">
                  <c:v>1.3527000000014163E-3</c:v>
                </c:pt>
                <c:pt idx="67636">
                  <c:v>1.3527200000014164E-3</c:v>
                </c:pt>
                <c:pt idx="67637">
                  <c:v>1.3527400000014165E-3</c:v>
                </c:pt>
                <c:pt idx="67638">
                  <c:v>1.3527600000014166E-3</c:v>
                </c:pt>
                <c:pt idx="67639">
                  <c:v>1.3527800000014167E-3</c:v>
                </c:pt>
                <c:pt idx="67640">
                  <c:v>1.3528000000014168E-3</c:v>
                </c:pt>
                <c:pt idx="67641">
                  <c:v>1.3528200000014169E-3</c:v>
                </c:pt>
                <c:pt idx="67642">
                  <c:v>1.352840000001417E-3</c:v>
                </c:pt>
                <c:pt idx="67643">
                  <c:v>1.3528600000014171E-3</c:v>
                </c:pt>
                <c:pt idx="67644">
                  <c:v>1.3528800000014172E-3</c:v>
                </c:pt>
                <c:pt idx="67645">
                  <c:v>1.3529000000014172E-3</c:v>
                </c:pt>
                <c:pt idx="67646">
                  <c:v>1.3529200000014173E-3</c:v>
                </c:pt>
                <c:pt idx="67647">
                  <c:v>1.3529400000014174E-3</c:v>
                </c:pt>
                <c:pt idx="67648">
                  <c:v>1.3529600000014175E-3</c:v>
                </c:pt>
                <c:pt idx="67649">
                  <c:v>1.3529800000014176E-3</c:v>
                </c:pt>
                <c:pt idx="67650">
                  <c:v>1.3530000000014177E-3</c:v>
                </c:pt>
                <c:pt idx="67651">
                  <c:v>1.3530200000014178E-3</c:v>
                </c:pt>
                <c:pt idx="67652">
                  <c:v>1.3530400000014179E-3</c:v>
                </c:pt>
                <c:pt idx="67653">
                  <c:v>1.353060000001418E-3</c:v>
                </c:pt>
                <c:pt idx="67654">
                  <c:v>1.3530800000014181E-3</c:v>
                </c:pt>
                <c:pt idx="67655">
                  <c:v>1.3531000000014182E-3</c:v>
                </c:pt>
                <c:pt idx="67656">
                  <c:v>1.3531200000014183E-3</c:v>
                </c:pt>
                <c:pt idx="67657">
                  <c:v>1.3531400000014184E-3</c:v>
                </c:pt>
                <c:pt idx="67658">
                  <c:v>1.3531600000014185E-3</c:v>
                </c:pt>
                <c:pt idx="67659">
                  <c:v>1.3531800000014186E-3</c:v>
                </c:pt>
                <c:pt idx="67660">
                  <c:v>1.3532000000014187E-3</c:v>
                </c:pt>
                <c:pt idx="67661">
                  <c:v>1.3532200000014188E-3</c:v>
                </c:pt>
                <c:pt idx="67662">
                  <c:v>1.3532400000014189E-3</c:v>
                </c:pt>
                <c:pt idx="67663">
                  <c:v>1.353260000001419E-3</c:v>
                </c:pt>
                <c:pt idx="67664">
                  <c:v>1.3532800000014191E-3</c:v>
                </c:pt>
                <c:pt idx="67665">
                  <c:v>1.3533000000014192E-3</c:v>
                </c:pt>
                <c:pt idx="67666">
                  <c:v>1.3533200000014193E-3</c:v>
                </c:pt>
                <c:pt idx="67667">
                  <c:v>1.3533400000014194E-3</c:v>
                </c:pt>
                <c:pt idx="67668">
                  <c:v>1.3533600000014195E-3</c:v>
                </c:pt>
                <c:pt idx="67669">
                  <c:v>1.3533800000014196E-3</c:v>
                </c:pt>
                <c:pt idx="67670">
                  <c:v>1.3534000000014197E-3</c:v>
                </c:pt>
                <c:pt idx="67671">
                  <c:v>1.3534200000014198E-3</c:v>
                </c:pt>
                <c:pt idx="67672">
                  <c:v>1.3534400000014199E-3</c:v>
                </c:pt>
                <c:pt idx="67673">
                  <c:v>1.35346000000142E-3</c:v>
                </c:pt>
                <c:pt idx="67674">
                  <c:v>1.3534800000014201E-3</c:v>
                </c:pt>
                <c:pt idx="67675">
                  <c:v>1.3535000000014202E-3</c:v>
                </c:pt>
                <c:pt idx="67676">
                  <c:v>1.3535200000014203E-3</c:v>
                </c:pt>
                <c:pt idx="67677">
                  <c:v>1.3535400000014204E-3</c:v>
                </c:pt>
                <c:pt idx="67678">
                  <c:v>1.3535600000014205E-3</c:v>
                </c:pt>
                <c:pt idx="67679">
                  <c:v>1.3535800000014206E-3</c:v>
                </c:pt>
                <c:pt idx="67680">
                  <c:v>1.3536000000014207E-3</c:v>
                </c:pt>
                <c:pt idx="67681">
                  <c:v>1.3536200000014208E-3</c:v>
                </c:pt>
                <c:pt idx="67682">
                  <c:v>1.3536400000014209E-3</c:v>
                </c:pt>
                <c:pt idx="67683">
                  <c:v>1.353660000001421E-3</c:v>
                </c:pt>
                <c:pt idx="67684">
                  <c:v>1.3536800000014211E-3</c:v>
                </c:pt>
                <c:pt idx="67685">
                  <c:v>1.3537000000014212E-3</c:v>
                </c:pt>
                <c:pt idx="67686">
                  <c:v>1.3537200000014213E-3</c:v>
                </c:pt>
                <c:pt idx="67687">
                  <c:v>1.3537400000014214E-3</c:v>
                </c:pt>
                <c:pt idx="67688">
                  <c:v>1.3537600000014215E-3</c:v>
                </c:pt>
                <c:pt idx="67689">
                  <c:v>1.3537800000014216E-3</c:v>
                </c:pt>
                <c:pt idx="67690">
                  <c:v>1.3538000000014217E-3</c:v>
                </c:pt>
                <c:pt idx="67691">
                  <c:v>1.3538200000014218E-3</c:v>
                </c:pt>
                <c:pt idx="67692">
                  <c:v>1.3538400000014219E-3</c:v>
                </c:pt>
                <c:pt idx="67693">
                  <c:v>1.353860000001422E-3</c:v>
                </c:pt>
                <c:pt idx="67694">
                  <c:v>1.3538800000014221E-3</c:v>
                </c:pt>
                <c:pt idx="67695">
                  <c:v>1.3539000000014222E-3</c:v>
                </c:pt>
                <c:pt idx="67696">
                  <c:v>1.3539200000014222E-3</c:v>
                </c:pt>
                <c:pt idx="67697">
                  <c:v>1.3539400000014223E-3</c:v>
                </c:pt>
                <c:pt idx="67698">
                  <c:v>1.3539600000014224E-3</c:v>
                </c:pt>
                <c:pt idx="67699">
                  <c:v>1.3539800000014225E-3</c:v>
                </c:pt>
                <c:pt idx="67700">
                  <c:v>1.3540000000014226E-3</c:v>
                </c:pt>
                <c:pt idx="67701">
                  <c:v>1.3540200000014227E-3</c:v>
                </c:pt>
                <c:pt idx="67702">
                  <c:v>1.3540400000014228E-3</c:v>
                </c:pt>
                <c:pt idx="67703">
                  <c:v>1.3540600000014229E-3</c:v>
                </c:pt>
                <c:pt idx="67704">
                  <c:v>1.354080000001423E-3</c:v>
                </c:pt>
                <c:pt idx="67705">
                  <c:v>1.3541000000014231E-3</c:v>
                </c:pt>
                <c:pt idx="67706">
                  <c:v>1.3541200000014232E-3</c:v>
                </c:pt>
                <c:pt idx="67707">
                  <c:v>1.3541400000014233E-3</c:v>
                </c:pt>
                <c:pt idx="67708">
                  <c:v>1.3541600000014234E-3</c:v>
                </c:pt>
                <c:pt idx="67709">
                  <c:v>1.3541800000014235E-3</c:v>
                </c:pt>
                <c:pt idx="67710">
                  <c:v>1.3542000000014236E-3</c:v>
                </c:pt>
                <c:pt idx="67711">
                  <c:v>1.3542200000014237E-3</c:v>
                </c:pt>
                <c:pt idx="67712">
                  <c:v>1.3542400000014238E-3</c:v>
                </c:pt>
                <c:pt idx="67713">
                  <c:v>1.3542600000014239E-3</c:v>
                </c:pt>
                <c:pt idx="67714">
                  <c:v>1.354280000001424E-3</c:v>
                </c:pt>
                <c:pt idx="67715">
                  <c:v>1.3543000000014241E-3</c:v>
                </c:pt>
                <c:pt idx="67716">
                  <c:v>1.3543200000014242E-3</c:v>
                </c:pt>
                <c:pt idx="67717">
                  <c:v>1.3543400000014243E-3</c:v>
                </c:pt>
                <c:pt idx="67718">
                  <c:v>1.3543600000014244E-3</c:v>
                </c:pt>
                <c:pt idx="67719">
                  <c:v>1.3543800000014245E-3</c:v>
                </c:pt>
                <c:pt idx="67720">
                  <c:v>1.3544000000014246E-3</c:v>
                </c:pt>
                <c:pt idx="67721">
                  <c:v>1.3544200000014247E-3</c:v>
                </c:pt>
                <c:pt idx="67722">
                  <c:v>1.3544400000014248E-3</c:v>
                </c:pt>
                <c:pt idx="67723">
                  <c:v>1.3544600000014249E-3</c:v>
                </c:pt>
                <c:pt idx="67724">
                  <c:v>1.354480000001425E-3</c:v>
                </c:pt>
                <c:pt idx="67725">
                  <c:v>1.3545000000014251E-3</c:v>
                </c:pt>
                <c:pt idx="67726">
                  <c:v>1.3545200000014252E-3</c:v>
                </c:pt>
                <c:pt idx="67727">
                  <c:v>1.3545400000014253E-3</c:v>
                </c:pt>
                <c:pt idx="67728">
                  <c:v>1.3545600000014254E-3</c:v>
                </c:pt>
                <c:pt idx="67729">
                  <c:v>1.3545800000014255E-3</c:v>
                </c:pt>
                <c:pt idx="67730">
                  <c:v>1.3546000000014256E-3</c:v>
                </c:pt>
                <c:pt idx="67731">
                  <c:v>1.3546200000014257E-3</c:v>
                </c:pt>
                <c:pt idx="67732">
                  <c:v>1.3546400000014258E-3</c:v>
                </c:pt>
                <c:pt idx="67733">
                  <c:v>1.3546600000014259E-3</c:v>
                </c:pt>
                <c:pt idx="67734">
                  <c:v>1.354680000001426E-3</c:v>
                </c:pt>
                <c:pt idx="67735">
                  <c:v>1.3547000000014261E-3</c:v>
                </c:pt>
                <c:pt idx="67736">
                  <c:v>1.3547200000014262E-3</c:v>
                </c:pt>
                <c:pt idx="67737">
                  <c:v>1.3547400000014263E-3</c:v>
                </c:pt>
                <c:pt idx="67738">
                  <c:v>1.3547600000014264E-3</c:v>
                </c:pt>
                <c:pt idx="67739">
                  <c:v>1.3547800000014265E-3</c:v>
                </c:pt>
                <c:pt idx="67740">
                  <c:v>1.3548000000014266E-3</c:v>
                </c:pt>
                <c:pt idx="67741">
                  <c:v>1.3548200000014267E-3</c:v>
                </c:pt>
                <c:pt idx="67742">
                  <c:v>1.3548400000014268E-3</c:v>
                </c:pt>
                <c:pt idx="67743">
                  <c:v>1.3548600000014269E-3</c:v>
                </c:pt>
                <c:pt idx="67744">
                  <c:v>1.354880000001427E-3</c:v>
                </c:pt>
                <c:pt idx="67745">
                  <c:v>1.3549000000014271E-3</c:v>
                </c:pt>
                <c:pt idx="67746">
                  <c:v>1.3549200000014272E-3</c:v>
                </c:pt>
                <c:pt idx="67747">
                  <c:v>1.3549400000014273E-3</c:v>
                </c:pt>
                <c:pt idx="67748">
                  <c:v>1.3549600000014273E-3</c:v>
                </c:pt>
                <c:pt idx="67749">
                  <c:v>1.3549800000014274E-3</c:v>
                </c:pt>
                <c:pt idx="67750">
                  <c:v>1.3550000000014275E-3</c:v>
                </c:pt>
                <c:pt idx="67751">
                  <c:v>1.3550200000014276E-3</c:v>
                </c:pt>
                <c:pt idx="67752">
                  <c:v>1.3550400000014277E-3</c:v>
                </c:pt>
                <c:pt idx="67753">
                  <c:v>1.3550600000014278E-3</c:v>
                </c:pt>
                <c:pt idx="67754">
                  <c:v>1.3550800000014279E-3</c:v>
                </c:pt>
                <c:pt idx="67755">
                  <c:v>1.355100000001428E-3</c:v>
                </c:pt>
                <c:pt idx="67756">
                  <c:v>1.3551200000014281E-3</c:v>
                </c:pt>
                <c:pt idx="67757">
                  <c:v>1.3551400000014282E-3</c:v>
                </c:pt>
                <c:pt idx="67758">
                  <c:v>1.3551600000014283E-3</c:v>
                </c:pt>
                <c:pt idx="67759">
                  <c:v>1.3551800000014284E-3</c:v>
                </c:pt>
                <c:pt idx="67760">
                  <c:v>1.3552000000014285E-3</c:v>
                </c:pt>
                <c:pt idx="67761">
                  <c:v>1.3552200000014286E-3</c:v>
                </c:pt>
                <c:pt idx="67762">
                  <c:v>1.3552400000014287E-3</c:v>
                </c:pt>
                <c:pt idx="67763">
                  <c:v>1.3552600000014288E-3</c:v>
                </c:pt>
                <c:pt idx="67764">
                  <c:v>1.3552800000014289E-3</c:v>
                </c:pt>
                <c:pt idx="67765">
                  <c:v>1.355300000001429E-3</c:v>
                </c:pt>
                <c:pt idx="67766">
                  <c:v>1.3553200000014291E-3</c:v>
                </c:pt>
                <c:pt idx="67767">
                  <c:v>1.3553400000014292E-3</c:v>
                </c:pt>
                <c:pt idx="67768">
                  <c:v>1.3553600000014293E-3</c:v>
                </c:pt>
                <c:pt idx="67769">
                  <c:v>1.3553800000014294E-3</c:v>
                </c:pt>
                <c:pt idx="67770">
                  <c:v>1.3554000000014295E-3</c:v>
                </c:pt>
                <c:pt idx="67771">
                  <c:v>1.3554200000014296E-3</c:v>
                </c:pt>
                <c:pt idx="67772">
                  <c:v>1.3554400000014297E-3</c:v>
                </c:pt>
                <c:pt idx="67773">
                  <c:v>1.3554600000014298E-3</c:v>
                </c:pt>
                <c:pt idx="67774">
                  <c:v>1.3554800000014299E-3</c:v>
                </c:pt>
                <c:pt idx="67775">
                  <c:v>1.35550000000143E-3</c:v>
                </c:pt>
                <c:pt idx="67776">
                  <c:v>1.3555200000014301E-3</c:v>
                </c:pt>
                <c:pt idx="67777">
                  <c:v>1.3555400000014302E-3</c:v>
                </c:pt>
                <c:pt idx="67778">
                  <c:v>1.3555600000014303E-3</c:v>
                </c:pt>
                <c:pt idx="67779">
                  <c:v>1.3555800000014304E-3</c:v>
                </c:pt>
                <c:pt idx="67780">
                  <c:v>1.3556000000014305E-3</c:v>
                </c:pt>
                <c:pt idx="67781">
                  <c:v>1.3556200000014306E-3</c:v>
                </c:pt>
                <c:pt idx="67782">
                  <c:v>1.3556400000014307E-3</c:v>
                </c:pt>
                <c:pt idx="67783">
                  <c:v>1.3556600000014308E-3</c:v>
                </c:pt>
                <c:pt idx="67784">
                  <c:v>1.3556800000014309E-3</c:v>
                </c:pt>
                <c:pt idx="67785">
                  <c:v>1.355700000001431E-3</c:v>
                </c:pt>
                <c:pt idx="67786">
                  <c:v>1.3557200000014311E-3</c:v>
                </c:pt>
                <c:pt idx="67787">
                  <c:v>1.3557400000014312E-3</c:v>
                </c:pt>
                <c:pt idx="67788">
                  <c:v>1.3557600000014313E-3</c:v>
                </c:pt>
                <c:pt idx="67789">
                  <c:v>1.3557800000014314E-3</c:v>
                </c:pt>
                <c:pt idx="67790">
                  <c:v>1.3558000000014315E-3</c:v>
                </c:pt>
                <c:pt idx="67791">
                  <c:v>1.3558200000014316E-3</c:v>
                </c:pt>
                <c:pt idx="67792">
                  <c:v>1.3558400000014317E-3</c:v>
                </c:pt>
                <c:pt idx="67793">
                  <c:v>1.3558600000014318E-3</c:v>
                </c:pt>
                <c:pt idx="67794">
                  <c:v>1.3558800000014319E-3</c:v>
                </c:pt>
                <c:pt idx="67795">
                  <c:v>1.355900000001432E-3</c:v>
                </c:pt>
                <c:pt idx="67796">
                  <c:v>1.3559200000014321E-3</c:v>
                </c:pt>
                <c:pt idx="67797">
                  <c:v>1.3559400000014322E-3</c:v>
                </c:pt>
                <c:pt idx="67798">
                  <c:v>1.3559600000014323E-3</c:v>
                </c:pt>
                <c:pt idx="67799">
                  <c:v>1.3559800000014324E-3</c:v>
                </c:pt>
                <c:pt idx="67800">
                  <c:v>1.3560000000014324E-3</c:v>
                </c:pt>
                <c:pt idx="67801">
                  <c:v>1.3560200000014325E-3</c:v>
                </c:pt>
                <c:pt idx="67802">
                  <c:v>1.3560400000014326E-3</c:v>
                </c:pt>
                <c:pt idx="67803">
                  <c:v>1.3560600000014327E-3</c:v>
                </c:pt>
                <c:pt idx="67804">
                  <c:v>1.3560800000014328E-3</c:v>
                </c:pt>
                <c:pt idx="67805">
                  <c:v>1.3561000000014329E-3</c:v>
                </c:pt>
                <c:pt idx="67806">
                  <c:v>1.356120000001433E-3</c:v>
                </c:pt>
                <c:pt idx="67807">
                  <c:v>1.3561400000014331E-3</c:v>
                </c:pt>
                <c:pt idx="67808">
                  <c:v>1.3561600000014332E-3</c:v>
                </c:pt>
                <c:pt idx="67809">
                  <c:v>1.3561800000014333E-3</c:v>
                </c:pt>
                <c:pt idx="67810">
                  <c:v>1.3562000000014334E-3</c:v>
                </c:pt>
                <c:pt idx="67811">
                  <c:v>1.3562200000014335E-3</c:v>
                </c:pt>
                <c:pt idx="67812">
                  <c:v>1.3562400000014336E-3</c:v>
                </c:pt>
                <c:pt idx="67813">
                  <c:v>1.3562600000014337E-3</c:v>
                </c:pt>
                <c:pt idx="67814">
                  <c:v>1.3562800000014338E-3</c:v>
                </c:pt>
                <c:pt idx="67815">
                  <c:v>1.3563000000014339E-3</c:v>
                </c:pt>
                <c:pt idx="67816">
                  <c:v>1.356320000001434E-3</c:v>
                </c:pt>
                <c:pt idx="67817">
                  <c:v>1.3563400000014341E-3</c:v>
                </c:pt>
                <c:pt idx="67818">
                  <c:v>1.3563600000014342E-3</c:v>
                </c:pt>
                <c:pt idx="67819">
                  <c:v>1.3563800000014343E-3</c:v>
                </c:pt>
                <c:pt idx="67820">
                  <c:v>1.3564000000014344E-3</c:v>
                </c:pt>
                <c:pt idx="67821">
                  <c:v>1.3564200000014345E-3</c:v>
                </c:pt>
                <c:pt idx="67822">
                  <c:v>1.3564400000014346E-3</c:v>
                </c:pt>
                <c:pt idx="67823">
                  <c:v>1.3564600000014347E-3</c:v>
                </c:pt>
                <c:pt idx="67824">
                  <c:v>1.3564800000014348E-3</c:v>
                </c:pt>
                <c:pt idx="67825">
                  <c:v>1.3565000000014349E-3</c:v>
                </c:pt>
                <c:pt idx="67826">
                  <c:v>1.356520000001435E-3</c:v>
                </c:pt>
                <c:pt idx="67827">
                  <c:v>1.3565400000014351E-3</c:v>
                </c:pt>
                <c:pt idx="67828">
                  <c:v>1.3565600000014352E-3</c:v>
                </c:pt>
                <c:pt idx="67829">
                  <c:v>1.3565800000014353E-3</c:v>
                </c:pt>
                <c:pt idx="67830">
                  <c:v>1.3566000000014354E-3</c:v>
                </c:pt>
                <c:pt idx="67831">
                  <c:v>1.3566200000014355E-3</c:v>
                </c:pt>
                <c:pt idx="67832">
                  <c:v>1.3566400000014356E-3</c:v>
                </c:pt>
                <c:pt idx="67833">
                  <c:v>1.3566600000014357E-3</c:v>
                </c:pt>
                <c:pt idx="67834">
                  <c:v>1.3566800000014358E-3</c:v>
                </c:pt>
                <c:pt idx="67835">
                  <c:v>1.3567000000014359E-3</c:v>
                </c:pt>
                <c:pt idx="67836">
                  <c:v>1.356720000001436E-3</c:v>
                </c:pt>
                <c:pt idx="67837">
                  <c:v>1.3567400000014361E-3</c:v>
                </c:pt>
                <c:pt idx="67838">
                  <c:v>1.3567600000014362E-3</c:v>
                </c:pt>
                <c:pt idx="67839">
                  <c:v>1.3567800000014363E-3</c:v>
                </c:pt>
                <c:pt idx="67840">
                  <c:v>1.3568000000014364E-3</c:v>
                </c:pt>
                <c:pt idx="67841">
                  <c:v>1.3568200000014365E-3</c:v>
                </c:pt>
                <c:pt idx="67842">
                  <c:v>1.3568400000014366E-3</c:v>
                </c:pt>
                <c:pt idx="67843">
                  <c:v>1.3568600000014367E-3</c:v>
                </c:pt>
                <c:pt idx="67844">
                  <c:v>1.3568800000014368E-3</c:v>
                </c:pt>
                <c:pt idx="67845">
                  <c:v>1.3569000000014369E-3</c:v>
                </c:pt>
                <c:pt idx="67846">
                  <c:v>1.356920000001437E-3</c:v>
                </c:pt>
                <c:pt idx="67847">
                  <c:v>1.3569400000014371E-3</c:v>
                </c:pt>
                <c:pt idx="67848">
                  <c:v>1.3569600000014372E-3</c:v>
                </c:pt>
                <c:pt idx="67849">
                  <c:v>1.3569800000014373E-3</c:v>
                </c:pt>
                <c:pt idx="67850">
                  <c:v>1.3570000000014374E-3</c:v>
                </c:pt>
                <c:pt idx="67851">
                  <c:v>1.3570200000014374E-3</c:v>
                </c:pt>
                <c:pt idx="67852">
                  <c:v>1.3570400000014375E-3</c:v>
                </c:pt>
                <c:pt idx="67853">
                  <c:v>1.3570600000014376E-3</c:v>
                </c:pt>
                <c:pt idx="67854">
                  <c:v>1.3570800000014377E-3</c:v>
                </c:pt>
                <c:pt idx="67855">
                  <c:v>1.3571000000014378E-3</c:v>
                </c:pt>
                <c:pt idx="67856">
                  <c:v>1.3571200000014379E-3</c:v>
                </c:pt>
                <c:pt idx="67857">
                  <c:v>1.357140000001438E-3</c:v>
                </c:pt>
                <c:pt idx="67858">
                  <c:v>1.3571600000014381E-3</c:v>
                </c:pt>
                <c:pt idx="67859">
                  <c:v>1.3571800000014382E-3</c:v>
                </c:pt>
                <c:pt idx="67860">
                  <c:v>1.3572000000014383E-3</c:v>
                </c:pt>
                <c:pt idx="67861">
                  <c:v>1.3572200000014384E-3</c:v>
                </c:pt>
                <c:pt idx="67862">
                  <c:v>1.3572400000014385E-3</c:v>
                </c:pt>
                <c:pt idx="67863">
                  <c:v>1.3572600000014386E-3</c:v>
                </c:pt>
                <c:pt idx="67864">
                  <c:v>1.3572800000014387E-3</c:v>
                </c:pt>
                <c:pt idx="67865">
                  <c:v>1.3573000000014388E-3</c:v>
                </c:pt>
                <c:pt idx="67866">
                  <c:v>1.3573200000014389E-3</c:v>
                </c:pt>
                <c:pt idx="67867">
                  <c:v>1.357340000001439E-3</c:v>
                </c:pt>
                <c:pt idx="67868">
                  <c:v>1.3573600000014391E-3</c:v>
                </c:pt>
                <c:pt idx="67869">
                  <c:v>1.3573800000014392E-3</c:v>
                </c:pt>
                <c:pt idx="67870">
                  <c:v>1.3574000000014393E-3</c:v>
                </c:pt>
                <c:pt idx="67871">
                  <c:v>1.3574200000014394E-3</c:v>
                </c:pt>
                <c:pt idx="67872">
                  <c:v>1.3574400000014395E-3</c:v>
                </c:pt>
                <c:pt idx="67873">
                  <c:v>1.3574600000014396E-3</c:v>
                </c:pt>
                <c:pt idx="67874">
                  <c:v>1.3574800000014397E-3</c:v>
                </c:pt>
                <c:pt idx="67875">
                  <c:v>1.3575000000014398E-3</c:v>
                </c:pt>
                <c:pt idx="67876">
                  <c:v>1.3575200000014399E-3</c:v>
                </c:pt>
                <c:pt idx="67877">
                  <c:v>1.35754000000144E-3</c:v>
                </c:pt>
                <c:pt idx="67878">
                  <c:v>1.3575600000014401E-3</c:v>
                </c:pt>
                <c:pt idx="67879">
                  <c:v>1.3575800000014402E-3</c:v>
                </c:pt>
                <c:pt idx="67880">
                  <c:v>1.3576000000014403E-3</c:v>
                </c:pt>
                <c:pt idx="67881">
                  <c:v>1.3576200000014404E-3</c:v>
                </c:pt>
                <c:pt idx="67882">
                  <c:v>1.3576400000014405E-3</c:v>
                </c:pt>
                <c:pt idx="67883">
                  <c:v>1.3576600000014406E-3</c:v>
                </c:pt>
                <c:pt idx="67884">
                  <c:v>1.3576800000014407E-3</c:v>
                </c:pt>
                <c:pt idx="67885">
                  <c:v>1.3577000000014408E-3</c:v>
                </c:pt>
                <c:pt idx="67886">
                  <c:v>1.3577200000014409E-3</c:v>
                </c:pt>
                <c:pt idx="67887">
                  <c:v>1.357740000001441E-3</c:v>
                </c:pt>
                <c:pt idx="67888">
                  <c:v>1.3577600000014411E-3</c:v>
                </c:pt>
                <c:pt idx="67889">
                  <c:v>1.3577800000014412E-3</c:v>
                </c:pt>
                <c:pt idx="67890">
                  <c:v>1.3578000000014413E-3</c:v>
                </c:pt>
                <c:pt idx="67891">
                  <c:v>1.3578200000014414E-3</c:v>
                </c:pt>
                <c:pt idx="67892">
                  <c:v>1.3578400000014415E-3</c:v>
                </c:pt>
                <c:pt idx="67893">
                  <c:v>1.3578600000014416E-3</c:v>
                </c:pt>
                <c:pt idx="67894">
                  <c:v>1.3578800000014417E-3</c:v>
                </c:pt>
                <c:pt idx="67895">
                  <c:v>1.3579000000014418E-3</c:v>
                </c:pt>
                <c:pt idx="67896">
                  <c:v>1.3579200000014419E-3</c:v>
                </c:pt>
                <c:pt idx="67897">
                  <c:v>1.357940000001442E-3</c:v>
                </c:pt>
                <c:pt idx="67898">
                  <c:v>1.3579600000014421E-3</c:v>
                </c:pt>
                <c:pt idx="67899">
                  <c:v>1.3579800000014422E-3</c:v>
                </c:pt>
                <c:pt idx="67900">
                  <c:v>1.3580000000014423E-3</c:v>
                </c:pt>
                <c:pt idx="67901">
                  <c:v>1.3580200000014424E-3</c:v>
                </c:pt>
                <c:pt idx="67902">
                  <c:v>1.3580400000014425E-3</c:v>
                </c:pt>
                <c:pt idx="67903">
                  <c:v>1.3580600000014425E-3</c:v>
                </c:pt>
                <c:pt idx="67904">
                  <c:v>1.3580800000014426E-3</c:v>
                </c:pt>
                <c:pt idx="67905">
                  <c:v>1.3581000000014427E-3</c:v>
                </c:pt>
                <c:pt idx="67906">
                  <c:v>1.3581200000014428E-3</c:v>
                </c:pt>
                <c:pt idx="67907">
                  <c:v>1.3581400000014429E-3</c:v>
                </c:pt>
                <c:pt idx="67908">
                  <c:v>1.358160000001443E-3</c:v>
                </c:pt>
                <c:pt idx="67909">
                  <c:v>1.3581800000014431E-3</c:v>
                </c:pt>
                <c:pt idx="67910">
                  <c:v>1.3582000000014432E-3</c:v>
                </c:pt>
                <c:pt idx="67911">
                  <c:v>1.3582200000014433E-3</c:v>
                </c:pt>
                <c:pt idx="67912">
                  <c:v>1.3582400000014434E-3</c:v>
                </c:pt>
                <c:pt idx="67913">
                  <c:v>1.3582600000014435E-3</c:v>
                </c:pt>
                <c:pt idx="67914">
                  <c:v>1.3582800000014436E-3</c:v>
                </c:pt>
                <c:pt idx="67915">
                  <c:v>1.3583000000014437E-3</c:v>
                </c:pt>
                <c:pt idx="67916">
                  <c:v>1.3583200000014438E-3</c:v>
                </c:pt>
                <c:pt idx="67917">
                  <c:v>1.3583400000014439E-3</c:v>
                </c:pt>
                <c:pt idx="67918">
                  <c:v>1.358360000001444E-3</c:v>
                </c:pt>
                <c:pt idx="67919">
                  <c:v>1.3583800000014441E-3</c:v>
                </c:pt>
                <c:pt idx="67920">
                  <c:v>1.3584000000014442E-3</c:v>
                </c:pt>
                <c:pt idx="67921">
                  <c:v>1.3584200000014443E-3</c:v>
                </c:pt>
                <c:pt idx="67922">
                  <c:v>1.3584400000014444E-3</c:v>
                </c:pt>
                <c:pt idx="67923">
                  <c:v>1.3584600000014445E-3</c:v>
                </c:pt>
                <c:pt idx="67924">
                  <c:v>1.3584800000014446E-3</c:v>
                </c:pt>
                <c:pt idx="67925">
                  <c:v>1.3585000000014447E-3</c:v>
                </c:pt>
                <c:pt idx="67926">
                  <c:v>1.3585200000014448E-3</c:v>
                </c:pt>
                <c:pt idx="67927">
                  <c:v>1.3585400000014449E-3</c:v>
                </c:pt>
                <c:pt idx="67928">
                  <c:v>1.358560000001445E-3</c:v>
                </c:pt>
                <c:pt idx="67929">
                  <c:v>1.3585800000014451E-3</c:v>
                </c:pt>
                <c:pt idx="67930">
                  <c:v>1.3586000000014452E-3</c:v>
                </c:pt>
                <c:pt idx="67931">
                  <c:v>1.3586200000014453E-3</c:v>
                </c:pt>
                <c:pt idx="67932">
                  <c:v>1.3586400000014454E-3</c:v>
                </c:pt>
                <c:pt idx="67933">
                  <c:v>1.3586600000014455E-3</c:v>
                </c:pt>
                <c:pt idx="67934">
                  <c:v>1.3586800000014456E-3</c:v>
                </c:pt>
                <c:pt idx="67935">
                  <c:v>1.3587000000014457E-3</c:v>
                </c:pt>
                <c:pt idx="67936">
                  <c:v>1.3587200000014458E-3</c:v>
                </c:pt>
                <c:pt idx="67937">
                  <c:v>1.3587400000014459E-3</c:v>
                </c:pt>
                <c:pt idx="67938">
                  <c:v>1.358760000001446E-3</c:v>
                </c:pt>
                <c:pt idx="67939">
                  <c:v>1.3587800000014461E-3</c:v>
                </c:pt>
                <c:pt idx="67940">
                  <c:v>1.3588000000014462E-3</c:v>
                </c:pt>
                <c:pt idx="67941">
                  <c:v>1.3588200000014463E-3</c:v>
                </c:pt>
                <c:pt idx="67942">
                  <c:v>1.3588400000014464E-3</c:v>
                </c:pt>
                <c:pt idx="67943">
                  <c:v>1.3588600000014465E-3</c:v>
                </c:pt>
                <c:pt idx="67944">
                  <c:v>1.3588800000014466E-3</c:v>
                </c:pt>
                <c:pt idx="67945">
                  <c:v>1.3589000000014467E-3</c:v>
                </c:pt>
                <c:pt idx="67946">
                  <c:v>1.3589200000014468E-3</c:v>
                </c:pt>
                <c:pt idx="67947">
                  <c:v>1.3589400000014469E-3</c:v>
                </c:pt>
                <c:pt idx="67948">
                  <c:v>1.358960000001447E-3</c:v>
                </c:pt>
                <c:pt idx="67949">
                  <c:v>1.3589800000014471E-3</c:v>
                </c:pt>
                <c:pt idx="67950">
                  <c:v>1.3590000000014472E-3</c:v>
                </c:pt>
                <c:pt idx="67951">
                  <c:v>1.3590200000014473E-3</c:v>
                </c:pt>
                <c:pt idx="67952">
                  <c:v>1.3590400000014474E-3</c:v>
                </c:pt>
                <c:pt idx="67953">
                  <c:v>1.3590600000014475E-3</c:v>
                </c:pt>
                <c:pt idx="67954">
                  <c:v>1.3590800000014476E-3</c:v>
                </c:pt>
                <c:pt idx="67955">
                  <c:v>1.3591000000014476E-3</c:v>
                </c:pt>
                <c:pt idx="67956">
                  <c:v>1.3591200000014477E-3</c:v>
                </c:pt>
                <c:pt idx="67957">
                  <c:v>1.3591400000014478E-3</c:v>
                </c:pt>
                <c:pt idx="67958">
                  <c:v>1.3591600000014479E-3</c:v>
                </c:pt>
                <c:pt idx="67959">
                  <c:v>1.359180000001448E-3</c:v>
                </c:pt>
                <c:pt idx="67960">
                  <c:v>1.3592000000014481E-3</c:v>
                </c:pt>
                <c:pt idx="67961">
                  <c:v>1.3592200000014482E-3</c:v>
                </c:pt>
                <c:pt idx="67962">
                  <c:v>1.3592400000014483E-3</c:v>
                </c:pt>
                <c:pt idx="67963">
                  <c:v>1.3592600000014484E-3</c:v>
                </c:pt>
                <c:pt idx="67964">
                  <c:v>1.3592800000014485E-3</c:v>
                </c:pt>
                <c:pt idx="67965">
                  <c:v>1.3593000000014486E-3</c:v>
                </c:pt>
                <c:pt idx="67966">
                  <c:v>1.3593200000014487E-3</c:v>
                </c:pt>
                <c:pt idx="67967">
                  <c:v>1.3593400000014488E-3</c:v>
                </c:pt>
                <c:pt idx="67968">
                  <c:v>1.3593600000014489E-3</c:v>
                </c:pt>
                <c:pt idx="67969">
                  <c:v>1.359380000001449E-3</c:v>
                </c:pt>
                <c:pt idx="67970">
                  <c:v>1.3594000000014491E-3</c:v>
                </c:pt>
                <c:pt idx="67971">
                  <c:v>1.3594200000014492E-3</c:v>
                </c:pt>
                <c:pt idx="67972">
                  <c:v>1.3594400000014493E-3</c:v>
                </c:pt>
                <c:pt idx="67973">
                  <c:v>1.3594600000014494E-3</c:v>
                </c:pt>
                <c:pt idx="67974">
                  <c:v>1.3594800000014495E-3</c:v>
                </c:pt>
                <c:pt idx="67975">
                  <c:v>1.3595000000014496E-3</c:v>
                </c:pt>
                <c:pt idx="67976">
                  <c:v>1.3595200000014497E-3</c:v>
                </c:pt>
                <c:pt idx="67977">
                  <c:v>1.3595400000014498E-3</c:v>
                </c:pt>
                <c:pt idx="67978">
                  <c:v>1.3595600000014499E-3</c:v>
                </c:pt>
                <c:pt idx="67979">
                  <c:v>1.35958000000145E-3</c:v>
                </c:pt>
                <c:pt idx="67980">
                  <c:v>1.3596000000014501E-3</c:v>
                </c:pt>
                <c:pt idx="67981">
                  <c:v>1.3596200000014502E-3</c:v>
                </c:pt>
                <c:pt idx="67982">
                  <c:v>1.3596400000014503E-3</c:v>
                </c:pt>
                <c:pt idx="67983">
                  <c:v>1.3596600000014504E-3</c:v>
                </c:pt>
                <c:pt idx="67984">
                  <c:v>1.3596800000014505E-3</c:v>
                </c:pt>
                <c:pt idx="67985">
                  <c:v>1.3597000000014506E-3</c:v>
                </c:pt>
                <c:pt idx="67986">
                  <c:v>1.3597200000014507E-3</c:v>
                </c:pt>
                <c:pt idx="67987">
                  <c:v>1.3597400000014508E-3</c:v>
                </c:pt>
                <c:pt idx="67988">
                  <c:v>1.3597600000014509E-3</c:v>
                </c:pt>
                <c:pt idx="67989">
                  <c:v>1.359780000001451E-3</c:v>
                </c:pt>
                <c:pt idx="67990">
                  <c:v>1.3598000000014511E-3</c:v>
                </c:pt>
                <c:pt idx="67991">
                  <c:v>1.3598200000014512E-3</c:v>
                </c:pt>
                <c:pt idx="67992">
                  <c:v>1.3598400000014513E-3</c:v>
                </c:pt>
                <c:pt idx="67993">
                  <c:v>1.3598600000014514E-3</c:v>
                </c:pt>
                <c:pt idx="67994">
                  <c:v>1.3598800000014515E-3</c:v>
                </c:pt>
                <c:pt idx="67995">
                  <c:v>1.3599000000014516E-3</c:v>
                </c:pt>
                <c:pt idx="67996">
                  <c:v>1.3599200000014517E-3</c:v>
                </c:pt>
                <c:pt idx="67997">
                  <c:v>1.3599400000014518E-3</c:v>
                </c:pt>
                <c:pt idx="67998">
                  <c:v>1.3599600000014519E-3</c:v>
                </c:pt>
                <c:pt idx="67999">
                  <c:v>1.359980000001452E-3</c:v>
                </c:pt>
                <c:pt idx="68000">
                  <c:v>1.3600000000014521E-3</c:v>
                </c:pt>
                <c:pt idx="68001">
                  <c:v>1.3600200000014522E-3</c:v>
                </c:pt>
                <c:pt idx="68002">
                  <c:v>1.3600400000014523E-3</c:v>
                </c:pt>
                <c:pt idx="68003">
                  <c:v>1.3600600000014524E-3</c:v>
                </c:pt>
                <c:pt idx="68004">
                  <c:v>1.3600800000014525E-3</c:v>
                </c:pt>
                <c:pt idx="68005">
                  <c:v>1.3601000000014526E-3</c:v>
                </c:pt>
                <c:pt idx="68006">
                  <c:v>1.3601200000014526E-3</c:v>
                </c:pt>
                <c:pt idx="68007">
                  <c:v>1.3601400000014527E-3</c:v>
                </c:pt>
                <c:pt idx="68008">
                  <c:v>1.3601600000014528E-3</c:v>
                </c:pt>
                <c:pt idx="68009">
                  <c:v>1.3601800000014529E-3</c:v>
                </c:pt>
                <c:pt idx="68010">
                  <c:v>1.360200000001453E-3</c:v>
                </c:pt>
                <c:pt idx="68011">
                  <c:v>1.3602200000014531E-3</c:v>
                </c:pt>
                <c:pt idx="68012">
                  <c:v>1.3602400000014532E-3</c:v>
                </c:pt>
                <c:pt idx="68013">
                  <c:v>1.3602600000014533E-3</c:v>
                </c:pt>
                <c:pt idx="68014">
                  <c:v>1.3602800000014534E-3</c:v>
                </c:pt>
                <c:pt idx="68015">
                  <c:v>1.3603000000014535E-3</c:v>
                </c:pt>
                <c:pt idx="68016">
                  <c:v>1.3603200000014536E-3</c:v>
                </c:pt>
                <c:pt idx="68017">
                  <c:v>1.3603400000014537E-3</c:v>
                </c:pt>
                <c:pt idx="68018">
                  <c:v>1.3603600000014538E-3</c:v>
                </c:pt>
                <c:pt idx="68019">
                  <c:v>1.3603800000014539E-3</c:v>
                </c:pt>
                <c:pt idx="68020">
                  <c:v>1.360400000001454E-3</c:v>
                </c:pt>
                <c:pt idx="68021">
                  <c:v>1.3604200000014541E-3</c:v>
                </c:pt>
                <c:pt idx="68022">
                  <c:v>1.3604400000014542E-3</c:v>
                </c:pt>
                <c:pt idx="68023">
                  <c:v>1.3604600000014543E-3</c:v>
                </c:pt>
                <c:pt idx="68024">
                  <c:v>1.3604800000014544E-3</c:v>
                </c:pt>
                <c:pt idx="68025">
                  <c:v>1.3605000000014545E-3</c:v>
                </c:pt>
                <c:pt idx="68026">
                  <c:v>1.3605200000014546E-3</c:v>
                </c:pt>
                <c:pt idx="68027">
                  <c:v>1.3605400000014547E-3</c:v>
                </c:pt>
                <c:pt idx="68028">
                  <c:v>1.3605600000014548E-3</c:v>
                </c:pt>
                <c:pt idx="68029">
                  <c:v>1.3605800000014549E-3</c:v>
                </c:pt>
                <c:pt idx="68030">
                  <c:v>1.360600000001455E-3</c:v>
                </c:pt>
                <c:pt idx="68031">
                  <c:v>1.3606200000014551E-3</c:v>
                </c:pt>
                <c:pt idx="68032">
                  <c:v>1.3606400000014552E-3</c:v>
                </c:pt>
                <c:pt idx="68033">
                  <c:v>1.3606600000014553E-3</c:v>
                </c:pt>
                <c:pt idx="68034">
                  <c:v>1.3606800000014554E-3</c:v>
                </c:pt>
                <c:pt idx="68035">
                  <c:v>1.3607000000014555E-3</c:v>
                </c:pt>
                <c:pt idx="68036">
                  <c:v>1.3607200000014556E-3</c:v>
                </c:pt>
                <c:pt idx="68037">
                  <c:v>1.3607400000014557E-3</c:v>
                </c:pt>
                <c:pt idx="68038">
                  <c:v>1.3607600000014558E-3</c:v>
                </c:pt>
                <c:pt idx="68039">
                  <c:v>1.3607800000014559E-3</c:v>
                </c:pt>
                <c:pt idx="68040">
                  <c:v>1.360800000001456E-3</c:v>
                </c:pt>
                <c:pt idx="68041">
                  <c:v>1.3608200000014561E-3</c:v>
                </c:pt>
                <c:pt idx="68042">
                  <c:v>1.3608400000014562E-3</c:v>
                </c:pt>
                <c:pt idx="68043">
                  <c:v>1.3608600000014563E-3</c:v>
                </c:pt>
                <c:pt idx="68044">
                  <c:v>1.3608800000014564E-3</c:v>
                </c:pt>
                <c:pt idx="68045">
                  <c:v>1.3609000000014565E-3</c:v>
                </c:pt>
                <c:pt idx="68046">
                  <c:v>1.3609200000014566E-3</c:v>
                </c:pt>
                <c:pt idx="68047">
                  <c:v>1.3609400000014567E-3</c:v>
                </c:pt>
                <c:pt idx="68048">
                  <c:v>1.3609600000014568E-3</c:v>
                </c:pt>
                <c:pt idx="68049">
                  <c:v>1.3609800000014569E-3</c:v>
                </c:pt>
                <c:pt idx="68050">
                  <c:v>1.361000000001457E-3</c:v>
                </c:pt>
                <c:pt idx="68051">
                  <c:v>1.3610200000014571E-3</c:v>
                </c:pt>
                <c:pt idx="68052">
                  <c:v>1.3610400000014572E-3</c:v>
                </c:pt>
                <c:pt idx="68053">
                  <c:v>1.3610600000014573E-3</c:v>
                </c:pt>
                <c:pt idx="68054">
                  <c:v>1.3610800000014574E-3</c:v>
                </c:pt>
                <c:pt idx="68055">
                  <c:v>1.3611000000014575E-3</c:v>
                </c:pt>
                <c:pt idx="68056">
                  <c:v>1.3611200000014576E-3</c:v>
                </c:pt>
                <c:pt idx="68057">
                  <c:v>1.3611400000014577E-3</c:v>
                </c:pt>
                <c:pt idx="68058">
                  <c:v>1.3611600000014577E-3</c:v>
                </c:pt>
                <c:pt idx="68059">
                  <c:v>1.3611800000014578E-3</c:v>
                </c:pt>
                <c:pt idx="68060">
                  <c:v>1.3612000000014579E-3</c:v>
                </c:pt>
                <c:pt idx="68061">
                  <c:v>1.361220000001458E-3</c:v>
                </c:pt>
                <c:pt idx="68062">
                  <c:v>1.3612400000014581E-3</c:v>
                </c:pt>
                <c:pt idx="68063">
                  <c:v>1.3612600000014582E-3</c:v>
                </c:pt>
                <c:pt idx="68064">
                  <c:v>1.3612800000014583E-3</c:v>
                </c:pt>
                <c:pt idx="68065">
                  <c:v>1.3613000000014584E-3</c:v>
                </c:pt>
                <c:pt idx="68066">
                  <c:v>1.3613200000014585E-3</c:v>
                </c:pt>
                <c:pt idx="68067">
                  <c:v>1.3613400000014586E-3</c:v>
                </c:pt>
                <c:pt idx="68068">
                  <c:v>1.3613600000014587E-3</c:v>
                </c:pt>
                <c:pt idx="68069">
                  <c:v>1.3613800000014588E-3</c:v>
                </c:pt>
                <c:pt idx="68070">
                  <c:v>1.3614000000014589E-3</c:v>
                </c:pt>
                <c:pt idx="68071">
                  <c:v>1.361420000001459E-3</c:v>
                </c:pt>
                <c:pt idx="68072">
                  <c:v>1.3614400000014591E-3</c:v>
                </c:pt>
                <c:pt idx="68073">
                  <c:v>1.3614600000014592E-3</c:v>
                </c:pt>
                <c:pt idx="68074">
                  <c:v>1.3614800000014593E-3</c:v>
                </c:pt>
                <c:pt idx="68075">
                  <c:v>1.3615000000014594E-3</c:v>
                </c:pt>
                <c:pt idx="68076">
                  <c:v>1.3615200000014595E-3</c:v>
                </c:pt>
                <c:pt idx="68077">
                  <c:v>1.3615400000014596E-3</c:v>
                </c:pt>
                <c:pt idx="68078">
                  <c:v>1.3615600000014597E-3</c:v>
                </c:pt>
                <c:pt idx="68079">
                  <c:v>1.3615800000014598E-3</c:v>
                </c:pt>
                <c:pt idx="68080">
                  <c:v>1.3616000000014599E-3</c:v>
                </c:pt>
                <c:pt idx="68081">
                  <c:v>1.36162000000146E-3</c:v>
                </c:pt>
                <c:pt idx="68082">
                  <c:v>1.3616400000014601E-3</c:v>
                </c:pt>
                <c:pt idx="68083">
                  <c:v>1.3616600000014602E-3</c:v>
                </c:pt>
                <c:pt idx="68084">
                  <c:v>1.3616800000014603E-3</c:v>
                </c:pt>
                <c:pt idx="68085">
                  <c:v>1.3617000000014604E-3</c:v>
                </c:pt>
                <c:pt idx="68086">
                  <c:v>1.3617200000014605E-3</c:v>
                </c:pt>
                <c:pt idx="68087">
                  <c:v>1.3617400000014606E-3</c:v>
                </c:pt>
                <c:pt idx="68088">
                  <c:v>1.3617600000014607E-3</c:v>
                </c:pt>
                <c:pt idx="68089">
                  <c:v>1.3617800000014608E-3</c:v>
                </c:pt>
                <c:pt idx="68090">
                  <c:v>1.3618000000014609E-3</c:v>
                </c:pt>
                <c:pt idx="68091">
                  <c:v>1.361820000001461E-3</c:v>
                </c:pt>
                <c:pt idx="68092">
                  <c:v>1.3618400000014611E-3</c:v>
                </c:pt>
                <c:pt idx="68093">
                  <c:v>1.3618600000014612E-3</c:v>
                </c:pt>
                <c:pt idx="68094">
                  <c:v>1.3618800000014613E-3</c:v>
                </c:pt>
                <c:pt idx="68095">
                  <c:v>1.3619000000014614E-3</c:v>
                </c:pt>
                <c:pt idx="68096">
                  <c:v>1.3619200000014615E-3</c:v>
                </c:pt>
                <c:pt idx="68097">
                  <c:v>1.3619400000014616E-3</c:v>
                </c:pt>
                <c:pt idx="68098">
                  <c:v>1.3619600000014617E-3</c:v>
                </c:pt>
                <c:pt idx="68099">
                  <c:v>1.3619800000014618E-3</c:v>
                </c:pt>
                <c:pt idx="68100">
                  <c:v>1.3620000000014619E-3</c:v>
                </c:pt>
                <c:pt idx="68101">
                  <c:v>1.362020000001462E-3</c:v>
                </c:pt>
                <c:pt idx="68102">
                  <c:v>1.3620400000014621E-3</c:v>
                </c:pt>
                <c:pt idx="68103">
                  <c:v>1.3620600000014622E-3</c:v>
                </c:pt>
                <c:pt idx="68104">
                  <c:v>1.3620800000014623E-3</c:v>
                </c:pt>
                <c:pt idx="68105">
                  <c:v>1.3621000000014624E-3</c:v>
                </c:pt>
                <c:pt idx="68106">
                  <c:v>1.3621200000014625E-3</c:v>
                </c:pt>
                <c:pt idx="68107">
                  <c:v>1.3621400000014626E-3</c:v>
                </c:pt>
                <c:pt idx="68108">
                  <c:v>1.3621600000014627E-3</c:v>
                </c:pt>
                <c:pt idx="68109">
                  <c:v>1.3621800000014628E-3</c:v>
                </c:pt>
                <c:pt idx="68110">
                  <c:v>1.3622000000014628E-3</c:v>
                </c:pt>
                <c:pt idx="68111">
                  <c:v>1.3622200000014629E-3</c:v>
                </c:pt>
                <c:pt idx="68112">
                  <c:v>1.362240000001463E-3</c:v>
                </c:pt>
                <c:pt idx="68113">
                  <c:v>1.3622600000014631E-3</c:v>
                </c:pt>
                <c:pt idx="68114">
                  <c:v>1.3622800000014632E-3</c:v>
                </c:pt>
                <c:pt idx="68115">
                  <c:v>1.3623000000014633E-3</c:v>
                </c:pt>
                <c:pt idx="68116">
                  <c:v>1.3623200000014634E-3</c:v>
                </c:pt>
                <c:pt idx="68117">
                  <c:v>1.3623400000014635E-3</c:v>
                </c:pt>
                <c:pt idx="68118">
                  <c:v>1.3623600000014636E-3</c:v>
                </c:pt>
                <c:pt idx="68119">
                  <c:v>1.3623800000014637E-3</c:v>
                </c:pt>
                <c:pt idx="68120">
                  <c:v>1.3624000000014638E-3</c:v>
                </c:pt>
                <c:pt idx="68121">
                  <c:v>1.3624200000014639E-3</c:v>
                </c:pt>
                <c:pt idx="68122">
                  <c:v>1.362440000001464E-3</c:v>
                </c:pt>
                <c:pt idx="68123">
                  <c:v>1.3624600000014641E-3</c:v>
                </c:pt>
                <c:pt idx="68124">
                  <c:v>1.3624800000014642E-3</c:v>
                </c:pt>
                <c:pt idx="68125">
                  <c:v>1.3625000000014643E-3</c:v>
                </c:pt>
                <c:pt idx="68126">
                  <c:v>1.3625200000014644E-3</c:v>
                </c:pt>
                <c:pt idx="68127">
                  <c:v>1.3625400000014645E-3</c:v>
                </c:pt>
                <c:pt idx="68128">
                  <c:v>1.3625600000014646E-3</c:v>
                </c:pt>
                <c:pt idx="68129">
                  <c:v>1.3625800000014647E-3</c:v>
                </c:pt>
                <c:pt idx="68130">
                  <c:v>1.3626000000014648E-3</c:v>
                </c:pt>
                <c:pt idx="68131">
                  <c:v>1.3626200000014649E-3</c:v>
                </c:pt>
                <c:pt idx="68132">
                  <c:v>1.362640000001465E-3</c:v>
                </c:pt>
                <c:pt idx="68133">
                  <c:v>1.3626600000014651E-3</c:v>
                </c:pt>
                <c:pt idx="68134">
                  <c:v>1.3626800000014652E-3</c:v>
                </c:pt>
                <c:pt idx="68135">
                  <c:v>1.3627000000014653E-3</c:v>
                </c:pt>
                <c:pt idx="68136">
                  <c:v>1.3627200000014654E-3</c:v>
                </c:pt>
                <c:pt idx="68137">
                  <c:v>1.3627400000014655E-3</c:v>
                </c:pt>
                <c:pt idx="68138">
                  <c:v>1.3627600000014656E-3</c:v>
                </c:pt>
                <c:pt idx="68139">
                  <c:v>1.3627800000014657E-3</c:v>
                </c:pt>
                <c:pt idx="68140">
                  <c:v>1.3628000000014658E-3</c:v>
                </c:pt>
                <c:pt idx="68141">
                  <c:v>1.3628200000014659E-3</c:v>
                </c:pt>
                <c:pt idx="68142">
                  <c:v>1.362840000001466E-3</c:v>
                </c:pt>
                <c:pt idx="68143">
                  <c:v>1.3628600000014661E-3</c:v>
                </c:pt>
                <c:pt idx="68144">
                  <c:v>1.3628800000014662E-3</c:v>
                </c:pt>
                <c:pt idx="68145">
                  <c:v>1.3629000000014663E-3</c:v>
                </c:pt>
                <c:pt idx="68146">
                  <c:v>1.3629200000014664E-3</c:v>
                </c:pt>
                <c:pt idx="68147">
                  <c:v>1.3629400000014665E-3</c:v>
                </c:pt>
                <c:pt idx="68148">
                  <c:v>1.3629600000014666E-3</c:v>
                </c:pt>
                <c:pt idx="68149">
                  <c:v>1.3629800000014667E-3</c:v>
                </c:pt>
                <c:pt idx="68150">
                  <c:v>1.3630000000014668E-3</c:v>
                </c:pt>
                <c:pt idx="68151">
                  <c:v>1.3630200000014669E-3</c:v>
                </c:pt>
                <c:pt idx="68152">
                  <c:v>1.363040000001467E-3</c:v>
                </c:pt>
                <c:pt idx="68153">
                  <c:v>1.3630600000014671E-3</c:v>
                </c:pt>
                <c:pt idx="68154">
                  <c:v>1.3630800000014672E-3</c:v>
                </c:pt>
                <c:pt idx="68155">
                  <c:v>1.3631000000014673E-3</c:v>
                </c:pt>
                <c:pt idx="68156">
                  <c:v>1.3631200000014674E-3</c:v>
                </c:pt>
                <c:pt idx="68157">
                  <c:v>1.3631400000014675E-3</c:v>
                </c:pt>
                <c:pt idx="68158">
                  <c:v>1.3631600000014676E-3</c:v>
                </c:pt>
                <c:pt idx="68159">
                  <c:v>1.3631800000014677E-3</c:v>
                </c:pt>
                <c:pt idx="68160">
                  <c:v>1.3632000000014678E-3</c:v>
                </c:pt>
                <c:pt idx="68161">
                  <c:v>1.3632200000014678E-3</c:v>
                </c:pt>
                <c:pt idx="68162">
                  <c:v>1.3632400000014679E-3</c:v>
                </c:pt>
                <c:pt idx="68163">
                  <c:v>1.363260000001468E-3</c:v>
                </c:pt>
                <c:pt idx="68164">
                  <c:v>1.3632800000014681E-3</c:v>
                </c:pt>
                <c:pt idx="68165">
                  <c:v>1.3633000000014682E-3</c:v>
                </c:pt>
                <c:pt idx="68166">
                  <c:v>1.3633200000014683E-3</c:v>
                </c:pt>
                <c:pt idx="68167">
                  <c:v>1.3633400000014684E-3</c:v>
                </c:pt>
                <c:pt idx="68168">
                  <c:v>1.3633600000014685E-3</c:v>
                </c:pt>
                <c:pt idx="68169">
                  <c:v>1.3633800000014686E-3</c:v>
                </c:pt>
                <c:pt idx="68170">
                  <c:v>1.3634000000014687E-3</c:v>
                </c:pt>
                <c:pt idx="68171">
                  <c:v>1.3634200000014688E-3</c:v>
                </c:pt>
                <c:pt idx="68172">
                  <c:v>1.3634400000014689E-3</c:v>
                </c:pt>
                <c:pt idx="68173">
                  <c:v>1.363460000001469E-3</c:v>
                </c:pt>
                <c:pt idx="68174">
                  <c:v>1.3634800000014691E-3</c:v>
                </c:pt>
                <c:pt idx="68175">
                  <c:v>1.3635000000014692E-3</c:v>
                </c:pt>
                <c:pt idx="68176">
                  <c:v>1.3635200000014693E-3</c:v>
                </c:pt>
                <c:pt idx="68177">
                  <c:v>1.3635400000014694E-3</c:v>
                </c:pt>
                <c:pt idx="68178">
                  <c:v>1.3635600000014695E-3</c:v>
                </c:pt>
                <c:pt idx="68179">
                  <c:v>1.3635800000014696E-3</c:v>
                </c:pt>
                <c:pt idx="68180">
                  <c:v>1.3636000000014697E-3</c:v>
                </c:pt>
                <c:pt idx="68181">
                  <c:v>1.3636200000014698E-3</c:v>
                </c:pt>
                <c:pt idx="68182">
                  <c:v>1.3636400000014699E-3</c:v>
                </c:pt>
                <c:pt idx="68183">
                  <c:v>1.36366000000147E-3</c:v>
                </c:pt>
                <c:pt idx="68184">
                  <c:v>1.3636800000014701E-3</c:v>
                </c:pt>
                <c:pt idx="68185">
                  <c:v>1.3637000000014702E-3</c:v>
                </c:pt>
                <c:pt idx="68186">
                  <c:v>1.3637200000014703E-3</c:v>
                </c:pt>
                <c:pt idx="68187">
                  <c:v>1.3637400000014704E-3</c:v>
                </c:pt>
                <c:pt idx="68188">
                  <c:v>1.3637600000014705E-3</c:v>
                </c:pt>
                <c:pt idx="68189">
                  <c:v>1.3637800000014706E-3</c:v>
                </c:pt>
                <c:pt idx="68190">
                  <c:v>1.3638000000014707E-3</c:v>
                </c:pt>
                <c:pt idx="68191">
                  <c:v>1.3638200000014708E-3</c:v>
                </c:pt>
                <c:pt idx="68192">
                  <c:v>1.3638400000014709E-3</c:v>
                </c:pt>
                <c:pt idx="68193">
                  <c:v>1.363860000001471E-3</c:v>
                </c:pt>
                <c:pt idx="68194">
                  <c:v>1.3638800000014711E-3</c:v>
                </c:pt>
                <c:pt idx="68195">
                  <c:v>1.3639000000014712E-3</c:v>
                </c:pt>
                <c:pt idx="68196">
                  <c:v>1.3639200000014713E-3</c:v>
                </c:pt>
                <c:pt idx="68197">
                  <c:v>1.3639400000014714E-3</c:v>
                </c:pt>
                <c:pt idx="68198">
                  <c:v>1.3639600000014715E-3</c:v>
                </c:pt>
                <c:pt idx="68199">
                  <c:v>1.3639800000014716E-3</c:v>
                </c:pt>
                <c:pt idx="68200">
                  <c:v>1.3640000000014717E-3</c:v>
                </c:pt>
                <c:pt idx="68201">
                  <c:v>1.3640200000014718E-3</c:v>
                </c:pt>
                <c:pt idx="68202">
                  <c:v>1.3640400000014719E-3</c:v>
                </c:pt>
                <c:pt idx="68203">
                  <c:v>1.364060000001472E-3</c:v>
                </c:pt>
                <c:pt idx="68204">
                  <c:v>1.3640800000014721E-3</c:v>
                </c:pt>
                <c:pt idx="68205">
                  <c:v>1.3641000000014722E-3</c:v>
                </c:pt>
                <c:pt idx="68206">
                  <c:v>1.3641200000014723E-3</c:v>
                </c:pt>
                <c:pt idx="68207">
                  <c:v>1.3641400000014724E-3</c:v>
                </c:pt>
                <c:pt idx="68208">
                  <c:v>1.3641600000014725E-3</c:v>
                </c:pt>
                <c:pt idx="68209">
                  <c:v>1.3641800000014726E-3</c:v>
                </c:pt>
                <c:pt idx="68210">
                  <c:v>1.3642000000014727E-3</c:v>
                </c:pt>
                <c:pt idx="68211">
                  <c:v>1.3642200000014728E-3</c:v>
                </c:pt>
                <c:pt idx="68212">
                  <c:v>1.3642400000014729E-3</c:v>
                </c:pt>
                <c:pt idx="68213">
                  <c:v>1.3642600000014729E-3</c:v>
                </c:pt>
                <c:pt idx="68214">
                  <c:v>1.364280000001473E-3</c:v>
                </c:pt>
                <c:pt idx="68215">
                  <c:v>1.3643000000014731E-3</c:v>
                </c:pt>
                <c:pt idx="68216">
                  <c:v>1.3643200000014732E-3</c:v>
                </c:pt>
                <c:pt idx="68217">
                  <c:v>1.3643400000014733E-3</c:v>
                </c:pt>
                <c:pt idx="68218">
                  <c:v>1.3643600000014734E-3</c:v>
                </c:pt>
                <c:pt idx="68219">
                  <c:v>1.3643800000014735E-3</c:v>
                </c:pt>
                <c:pt idx="68220">
                  <c:v>1.3644000000014736E-3</c:v>
                </c:pt>
                <c:pt idx="68221">
                  <c:v>1.3644200000014737E-3</c:v>
                </c:pt>
                <c:pt idx="68222">
                  <c:v>1.3644400000014738E-3</c:v>
                </c:pt>
                <c:pt idx="68223">
                  <c:v>1.3644600000014739E-3</c:v>
                </c:pt>
                <c:pt idx="68224">
                  <c:v>1.364480000001474E-3</c:v>
                </c:pt>
                <c:pt idx="68225">
                  <c:v>1.3645000000014741E-3</c:v>
                </c:pt>
                <c:pt idx="68226">
                  <c:v>1.3645200000014742E-3</c:v>
                </c:pt>
                <c:pt idx="68227">
                  <c:v>1.3645400000014743E-3</c:v>
                </c:pt>
                <c:pt idx="68228">
                  <c:v>1.3645600000014744E-3</c:v>
                </c:pt>
                <c:pt idx="68229">
                  <c:v>1.3645800000014745E-3</c:v>
                </c:pt>
                <c:pt idx="68230">
                  <c:v>1.3646000000014746E-3</c:v>
                </c:pt>
                <c:pt idx="68231">
                  <c:v>1.3646200000014747E-3</c:v>
                </c:pt>
                <c:pt idx="68232">
                  <c:v>1.3646400000014748E-3</c:v>
                </c:pt>
                <c:pt idx="68233">
                  <c:v>1.3646600000014749E-3</c:v>
                </c:pt>
                <c:pt idx="68234">
                  <c:v>1.364680000001475E-3</c:v>
                </c:pt>
                <c:pt idx="68235">
                  <c:v>1.3647000000014751E-3</c:v>
                </c:pt>
                <c:pt idx="68236">
                  <c:v>1.3647200000014752E-3</c:v>
                </c:pt>
                <c:pt idx="68237">
                  <c:v>1.3647400000014753E-3</c:v>
                </c:pt>
                <c:pt idx="68238">
                  <c:v>1.3647600000014754E-3</c:v>
                </c:pt>
                <c:pt idx="68239">
                  <c:v>1.3647800000014755E-3</c:v>
                </c:pt>
                <c:pt idx="68240">
                  <c:v>1.3648000000014756E-3</c:v>
                </c:pt>
                <c:pt idx="68241">
                  <c:v>1.3648200000014757E-3</c:v>
                </c:pt>
                <c:pt idx="68242">
                  <c:v>1.3648400000014758E-3</c:v>
                </c:pt>
                <c:pt idx="68243">
                  <c:v>1.3648600000014759E-3</c:v>
                </c:pt>
                <c:pt idx="68244">
                  <c:v>1.364880000001476E-3</c:v>
                </c:pt>
                <c:pt idx="68245">
                  <c:v>1.3649000000014761E-3</c:v>
                </c:pt>
                <c:pt idx="68246">
                  <c:v>1.3649200000014762E-3</c:v>
                </c:pt>
                <c:pt idx="68247">
                  <c:v>1.3649400000014763E-3</c:v>
                </c:pt>
                <c:pt idx="68248">
                  <c:v>1.3649600000014764E-3</c:v>
                </c:pt>
                <c:pt idx="68249">
                  <c:v>1.3649800000014765E-3</c:v>
                </c:pt>
                <c:pt idx="68250">
                  <c:v>1.3650000000014766E-3</c:v>
                </c:pt>
                <c:pt idx="68251">
                  <c:v>1.3650200000014767E-3</c:v>
                </c:pt>
                <c:pt idx="68252">
                  <c:v>1.3650400000014768E-3</c:v>
                </c:pt>
                <c:pt idx="68253">
                  <c:v>1.3650600000014769E-3</c:v>
                </c:pt>
                <c:pt idx="68254">
                  <c:v>1.365080000001477E-3</c:v>
                </c:pt>
                <c:pt idx="68255">
                  <c:v>1.3651000000014771E-3</c:v>
                </c:pt>
                <c:pt idx="68256">
                  <c:v>1.3651200000014772E-3</c:v>
                </c:pt>
                <c:pt idx="68257">
                  <c:v>1.3651400000014773E-3</c:v>
                </c:pt>
                <c:pt idx="68258">
                  <c:v>1.3651600000014774E-3</c:v>
                </c:pt>
                <c:pt idx="68259">
                  <c:v>1.3651800000014775E-3</c:v>
                </c:pt>
                <c:pt idx="68260">
                  <c:v>1.3652000000014776E-3</c:v>
                </c:pt>
                <c:pt idx="68261">
                  <c:v>1.3652200000014777E-3</c:v>
                </c:pt>
                <c:pt idx="68262">
                  <c:v>1.3652400000014778E-3</c:v>
                </c:pt>
                <c:pt idx="68263">
                  <c:v>1.3652600000014779E-3</c:v>
                </c:pt>
                <c:pt idx="68264">
                  <c:v>1.365280000001478E-3</c:v>
                </c:pt>
                <c:pt idx="68265">
                  <c:v>1.365300000001478E-3</c:v>
                </c:pt>
                <c:pt idx="68266">
                  <c:v>1.3653200000014781E-3</c:v>
                </c:pt>
                <c:pt idx="68267">
                  <c:v>1.3653400000014782E-3</c:v>
                </c:pt>
                <c:pt idx="68268">
                  <c:v>1.3653600000014783E-3</c:v>
                </c:pt>
                <c:pt idx="68269">
                  <c:v>1.3653800000014784E-3</c:v>
                </c:pt>
                <c:pt idx="68270">
                  <c:v>1.3654000000014785E-3</c:v>
                </c:pt>
                <c:pt idx="68271">
                  <c:v>1.3654200000014786E-3</c:v>
                </c:pt>
                <c:pt idx="68272">
                  <c:v>1.3654400000014787E-3</c:v>
                </c:pt>
                <c:pt idx="68273">
                  <c:v>1.3654600000014788E-3</c:v>
                </c:pt>
                <c:pt idx="68274">
                  <c:v>1.3654800000014789E-3</c:v>
                </c:pt>
                <c:pt idx="68275">
                  <c:v>1.365500000001479E-3</c:v>
                </c:pt>
                <c:pt idx="68276">
                  <c:v>1.3655200000014791E-3</c:v>
                </c:pt>
                <c:pt idx="68277">
                  <c:v>1.3655400000014792E-3</c:v>
                </c:pt>
                <c:pt idx="68278">
                  <c:v>1.3655600000014793E-3</c:v>
                </c:pt>
                <c:pt idx="68279">
                  <c:v>1.3655800000014794E-3</c:v>
                </c:pt>
                <c:pt idx="68280">
                  <c:v>1.3656000000014795E-3</c:v>
                </c:pt>
                <c:pt idx="68281">
                  <c:v>1.3656200000014796E-3</c:v>
                </c:pt>
                <c:pt idx="68282">
                  <c:v>1.3656400000014797E-3</c:v>
                </c:pt>
                <c:pt idx="68283">
                  <c:v>1.3656600000014798E-3</c:v>
                </c:pt>
                <c:pt idx="68284">
                  <c:v>1.3656800000014799E-3</c:v>
                </c:pt>
                <c:pt idx="68285">
                  <c:v>1.36570000000148E-3</c:v>
                </c:pt>
                <c:pt idx="68286">
                  <c:v>1.3657200000014801E-3</c:v>
                </c:pt>
                <c:pt idx="68287">
                  <c:v>1.3657400000014802E-3</c:v>
                </c:pt>
                <c:pt idx="68288">
                  <c:v>1.3657600000014803E-3</c:v>
                </c:pt>
                <c:pt idx="68289">
                  <c:v>1.3657800000014804E-3</c:v>
                </c:pt>
                <c:pt idx="68290">
                  <c:v>1.3658000000014805E-3</c:v>
                </c:pt>
                <c:pt idx="68291">
                  <c:v>1.3658200000014806E-3</c:v>
                </c:pt>
                <c:pt idx="68292">
                  <c:v>1.3658400000014807E-3</c:v>
                </c:pt>
                <c:pt idx="68293">
                  <c:v>1.3658600000014808E-3</c:v>
                </c:pt>
                <c:pt idx="68294">
                  <c:v>1.3658800000014809E-3</c:v>
                </c:pt>
                <c:pt idx="68295">
                  <c:v>1.365900000001481E-3</c:v>
                </c:pt>
                <c:pt idx="68296">
                  <c:v>1.3659200000014811E-3</c:v>
                </c:pt>
                <c:pt idx="68297">
                  <c:v>1.3659400000014812E-3</c:v>
                </c:pt>
                <c:pt idx="68298">
                  <c:v>1.3659600000014813E-3</c:v>
                </c:pt>
                <c:pt idx="68299">
                  <c:v>1.3659800000014814E-3</c:v>
                </c:pt>
                <c:pt idx="68300">
                  <c:v>1.3660000000014815E-3</c:v>
                </c:pt>
                <c:pt idx="68301">
                  <c:v>1.3660200000014816E-3</c:v>
                </c:pt>
                <c:pt idx="68302">
                  <c:v>1.3660400000014817E-3</c:v>
                </c:pt>
                <c:pt idx="68303">
                  <c:v>1.3660600000014818E-3</c:v>
                </c:pt>
                <c:pt idx="68304">
                  <c:v>1.3660800000014819E-3</c:v>
                </c:pt>
                <c:pt idx="68305">
                  <c:v>1.366100000001482E-3</c:v>
                </c:pt>
                <c:pt idx="68306">
                  <c:v>1.3661200000014821E-3</c:v>
                </c:pt>
                <c:pt idx="68307">
                  <c:v>1.3661400000014822E-3</c:v>
                </c:pt>
                <c:pt idx="68308">
                  <c:v>1.3661600000014823E-3</c:v>
                </c:pt>
                <c:pt idx="68309">
                  <c:v>1.3661800000014824E-3</c:v>
                </c:pt>
                <c:pt idx="68310">
                  <c:v>1.3662000000014825E-3</c:v>
                </c:pt>
                <c:pt idx="68311">
                  <c:v>1.3662200000014826E-3</c:v>
                </c:pt>
                <c:pt idx="68312">
                  <c:v>1.3662400000014827E-3</c:v>
                </c:pt>
                <c:pt idx="68313">
                  <c:v>1.3662600000014828E-3</c:v>
                </c:pt>
                <c:pt idx="68314">
                  <c:v>1.3662800000014829E-3</c:v>
                </c:pt>
                <c:pt idx="68315">
                  <c:v>1.366300000001483E-3</c:v>
                </c:pt>
                <c:pt idx="68316">
                  <c:v>1.366320000001483E-3</c:v>
                </c:pt>
                <c:pt idx="68317">
                  <c:v>1.3663400000014831E-3</c:v>
                </c:pt>
                <c:pt idx="68318">
                  <c:v>1.3663600000014832E-3</c:v>
                </c:pt>
                <c:pt idx="68319">
                  <c:v>1.3663800000014833E-3</c:v>
                </c:pt>
                <c:pt idx="68320">
                  <c:v>1.3664000000014834E-3</c:v>
                </c:pt>
                <c:pt idx="68321">
                  <c:v>1.3664200000014835E-3</c:v>
                </c:pt>
                <c:pt idx="68322">
                  <c:v>1.3664400000014836E-3</c:v>
                </c:pt>
                <c:pt idx="68323">
                  <c:v>1.3664600000014837E-3</c:v>
                </c:pt>
                <c:pt idx="68324">
                  <c:v>1.3664800000014838E-3</c:v>
                </c:pt>
                <c:pt idx="68325">
                  <c:v>1.3665000000014839E-3</c:v>
                </c:pt>
                <c:pt idx="68326">
                  <c:v>1.366520000001484E-3</c:v>
                </c:pt>
                <c:pt idx="68327">
                  <c:v>1.3665400000014841E-3</c:v>
                </c:pt>
                <c:pt idx="68328">
                  <c:v>1.3665600000014842E-3</c:v>
                </c:pt>
                <c:pt idx="68329">
                  <c:v>1.3665800000014843E-3</c:v>
                </c:pt>
                <c:pt idx="68330">
                  <c:v>1.3666000000014844E-3</c:v>
                </c:pt>
                <c:pt idx="68331">
                  <c:v>1.3666200000014845E-3</c:v>
                </c:pt>
                <c:pt idx="68332">
                  <c:v>1.3666400000014846E-3</c:v>
                </c:pt>
                <c:pt idx="68333">
                  <c:v>1.3666600000014847E-3</c:v>
                </c:pt>
                <c:pt idx="68334">
                  <c:v>1.3666800000014848E-3</c:v>
                </c:pt>
                <c:pt idx="68335">
                  <c:v>1.3667000000014849E-3</c:v>
                </c:pt>
                <c:pt idx="68336">
                  <c:v>1.366720000001485E-3</c:v>
                </c:pt>
                <c:pt idx="68337">
                  <c:v>1.3667400000014851E-3</c:v>
                </c:pt>
                <c:pt idx="68338">
                  <c:v>1.3667600000014852E-3</c:v>
                </c:pt>
                <c:pt idx="68339">
                  <c:v>1.3667800000014853E-3</c:v>
                </c:pt>
                <c:pt idx="68340">
                  <c:v>1.3668000000014854E-3</c:v>
                </c:pt>
                <c:pt idx="68341">
                  <c:v>1.3668200000014855E-3</c:v>
                </c:pt>
                <c:pt idx="68342">
                  <c:v>1.3668400000014856E-3</c:v>
                </c:pt>
                <c:pt idx="68343">
                  <c:v>1.3668600000014857E-3</c:v>
                </c:pt>
                <c:pt idx="68344">
                  <c:v>1.3668800000014858E-3</c:v>
                </c:pt>
                <c:pt idx="68345">
                  <c:v>1.3669000000014859E-3</c:v>
                </c:pt>
                <c:pt idx="68346">
                  <c:v>1.366920000001486E-3</c:v>
                </c:pt>
                <c:pt idx="68347">
                  <c:v>1.3669400000014861E-3</c:v>
                </c:pt>
                <c:pt idx="68348">
                  <c:v>1.3669600000014862E-3</c:v>
                </c:pt>
                <c:pt idx="68349">
                  <c:v>1.3669800000014863E-3</c:v>
                </c:pt>
                <c:pt idx="68350">
                  <c:v>1.3670000000014864E-3</c:v>
                </c:pt>
                <c:pt idx="68351">
                  <c:v>1.3670200000014865E-3</c:v>
                </c:pt>
                <c:pt idx="68352">
                  <c:v>1.3670400000014866E-3</c:v>
                </c:pt>
                <c:pt idx="68353">
                  <c:v>1.3670600000014867E-3</c:v>
                </c:pt>
                <c:pt idx="68354">
                  <c:v>1.3670800000014868E-3</c:v>
                </c:pt>
                <c:pt idx="68355">
                  <c:v>1.3671000000014869E-3</c:v>
                </c:pt>
                <c:pt idx="68356">
                  <c:v>1.367120000001487E-3</c:v>
                </c:pt>
                <c:pt idx="68357">
                  <c:v>1.3671400000014871E-3</c:v>
                </c:pt>
                <c:pt idx="68358">
                  <c:v>1.3671600000014872E-3</c:v>
                </c:pt>
                <c:pt idx="68359">
                  <c:v>1.3671800000014873E-3</c:v>
                </c:pt>
                <c:pt idx="68360">
                  <c:v>1.3672000000014874E-3</c:v>
                </c:pt>
                <c:pt idx="68361">
                  <c:v>1.3672200000014875E-3</c:v>
                </c:pt>
                <c:pt idx="68362">
                  <c:v>1.3672400000014876E-3</c:v>
                </c:pt>
                <c:pt idx="68363">
                  <c:v>1.3672600000014877E-3</c:v>
                </c:pt>
                <c:pt idx="68364">
                  <c:v>1.3672800000014878E-3</c:v>
                </c:pt>
                <c:pt idx="68365">
                  <c:v>1.3673000000014879E-3</c:v>
                </c:pt>
                <c:pt idx="68366">
                  <c:v>1.367320000001488E-3</c:v>
                </c:pt>
                <c:pt idx="68367">
                  <c:v>1.3673400000014881E-3</c:v>
                </c:pt>
                <c:pt idx="68368">
                  <c:v>1.3673600000014881E-3</c:v>
                </c:pt>
                <c:pt idx="68369">
                  <c:v>1.3673800000014882E-3</c:v>
                </c:pt>
                <c:pt idx="68370">
                  <c:v>1.3674000000014883E-3</c:v>
                </c:pt>
                <c:pt idx="68371">
                  <c:v>1.3674200000014884E-3</c:v>
                </c:pt>
                <c:pt idx="68372">
                  <c:v>1.3674400000014885E-3</c:v>
                </c:pt>
                <c:pt idx="68373">
                  <c:v>1.3674600000014886E-3</c:v>
                </c:pt>
                <c:pt idx="68374">
                  <c:v>1.3674800000014887E-3</c:v>
                </c:pt>
                <c:pt idx="68375">
                  <c:v>1.3675000000014888E-3</c:v>
                </c:pt>
                <c:pt idx="68376">
                  <c:v>1.3675200000014889E-3</c:v>
                </c:pt>
                <c:pt idx="68377">
                  <c:v>1.367540000001489E-3</c:v>
                </c:pt>
                <c:pt idx="68378">
                  <c:v>1.3675600000014891E-3</c:v>
                </c:pt>
                <c:pt idx="68379">
                  <c:v>1.3675800000014892E-3</c:v>
                </c:pt>
                <c:pt idx="68380">
                  <c:v>1.3676000000014893E-3</c:v>
                </c:pt>
                <c:pt idx="68381">
                  <c:v>1.3676200000014894E-3</c:v>
                </c:pt>
                <c:pt idx="68382">
                  <c:v>1.3676400000014895E-3</c:v>
                </c:pt>
                <c:pt idx="68383">
                  <c:v>1.3676600000014896E-3</c:v>
                </c:pt>
                <c:pt idx="68384">
                  <c:v>1.3676800000014897E-3</c:v>
                </c:pt>
                <c:pt idx="68385">
                  <c:v>1.3677000000014898E-3</c:v>
                </c:pt>
                <c:pt idx="68386">
                  <c:v>1.3677200000014899E-3</c:v>
                </c:pt>
                <c:pt idx="68387">
                  <c:v>1.36774000000149E-3</c:v>
                </c:pt>
                <c:pt idx="68388">
                  <c:v>1.3677600000014901E-3</c:v>
                </c:pt>
                <c:pt idx="68389">
                  <c:v>1.3677800000014902E-3</c:v>
                </c:pt>
                <c:pt idx="68390">
                  <c:v>1.3678000000014903E-3</c:v>
                </c:pt>
                <c:pt idx="68391">
                  <c:v>1.3678200000014904E-3</c:v>
                </c:pt>
                <c:pt idx="68392">
                  <c:v>1.3678400000014905E-3</c:v>
                </c:pt>
                <c:pt idx="68393">
                  <c:v>1.3678600000014906E-3</c:v>
                </c:pt>
                <c:pt idx="68394">
                  <c:v>1.3678800000014907E-3</c:v>
                </c:pt>
                <c:pt idx="68395">
                  <c:v>1.3679000000014908E-3</c:v>
                </c:pt>
                <c:pt idx="68396">
                  <c:v>1.3679200000014909E-3</c:v>
                </c:pt>
                <c:pt idx="68397">
                  <c:v>1.367940000001491E-3</c:v>
                </c:pt>
                <c:pt idx="68398">
                  <c:v>1.3679600000014911E-3</c:v>
                </c:pt>
                <c:pt idx="68399">
                  <c:v>1.3679800000014912E-3</c:v>
                </c:pt>
                <c:pt idx="68400">
                  <c:v>1.3680000000014913E-3</c:v>
                </c:pt>
                <c:pt idx="68401">
                  <c:v>1.3680200000014914E-3</c:v>
                </c:pt>
                <c:pt idx="68402">
                  <c:v>1.3680400000014915E-3</c:v>
                </c:pt>
                <c:pt idx="68403">
                  <c:v>1.3680600000014916E-3</c:v>
                </c:pt>
                <c:pt idx="68404">
                  <c:v>1.3680800000014917E-3</c:v>
                </c:pt>
                <c:pt idx="68405">
                  <c:v>1.3681000000014918E-3</c:v>
                </c:pt>
                <c:pt idx="68406">
                  <c:v>1.3681200000014919E-3</c:v>
                </c:pt>
                <c:pt idx="68407">
                  <c:v>1.368140000001492E-3</c:v>
                </c:pt>
                <c:pt idx="68408">
                  <c:v>1.3681600000014921E-3</c:v>
                </c:pt>
                <c:pt idx="68409">
                  <c:v>1.3681800000014922E-3</c:v>
                </c:pt>
                <c:pt idx="68410">
                  <c:v>1.3682000000014923E-3</c:v>
                </c:pt>
                <c:pt idx="68411">
                  <c:v>1.3682200000014924E-3</c:v>
                </c:pt>
                <c:pt idx="68412">
                  <c:v>1.3682400000014925E-3</c:v>
                </c:pt>
                <c:pt idx="68413">
                  <c:v>1.3682600000014926E-3</c:v>
                </c:pt>
                <c:pt idx="68414">
                  <c:v>1.3682800000014927E-3</c:v>
                </c:pt>
                <c:pt idx="68415">
                  <c:v>1.3683000000014928E-3</c:v>
                </c:pt>
                <c:pt idx="68416">
                  <c:v>1.3683200000014929E-3</c:v>
                </c:pt>
                <c:pt idx="68417">
                  <c:v>1.368340000001493E-3</c:v>
                </c:pt>
                <c:pt idx="68418">
                  <c:v>1.3683600000014931E-3</c:v>
                </c:pt>
                <c:pt idx="68419">
                  <c:v>1.3683800000014932E-3</c:v>
                </c:pt>
                <c:pt idx="68420">
                  <c:v>1.3684000000014932E-3</c:v>
                </c:pt>
                <c:pt idx="68421">
                  <c:v>1.3684200000014933E-3</c:v>
                </c:pt>
                <c:pt idx="68422">
                  <c:v>1.3684400000014934E-3</c:v>
                </c:pt>
                <c:pt idx="68423">
                  <c:v>1.3684600000014935E-3</c:v>
                </c:pt>
                <c:pt idx="68424">
                  <c:v>1.3684800000014936E-3</c:v>
                </c:pt>
                <c:pt idx="68425">
                  <c:v>1.3685000000014937E-3</c:v>
                </c:pt>
                <c:pt idx="68426">
                  <c:v>1.3685200000014938E-3</c:v>
                </c:pt>
                <c:pt idx="68427">
                  <c:v>1.3685400000014939E-3</c:v>
                </c:pt>
                <c:pt idx="68428">
                  <c:v>1.368560000001494E-3</c:v>
                </c:pt>
                <c:pt idx="68429">
                  <c:v>1.3685800000014941E-3</c:v>
                </c:pt>
                <c:pt idx="68430">
                  <c:v>1.3686000000014942E-3</c:v>
                </c:pt>
                <c:pt idx="68431">
                  <c:v>1.3686200000014943E-3</c:v>
                </c:pt>
                <c:pt idx="68432">
                  <c:v>1.3686400000014944E-3</c:v>
                </c:pt>
                <c:pt idx="68433">
                  <c:v>1.3686600000014945E-3</c:v>
                </c:pt>
                <c:pt idx="68434">
                  <c:v>1.3686800000014946E-3</c:v>
                </c:pt>
                <c:pt idx="68435">
                  <c:v>1.3687000000014947E-3</c:v>
                </c:pt>
                <c:pt idx="68436">
                  <c:v>1.3687200000014948E-3</c:v>
                </c:pt>
                <c:pt idx="68437">
                  <c:v>1.3687400000014949E-3</c:v>
                </c:pt>
                <c:pt idx="68438">
                  <c:v>1.368760000001495E-3</c:v>
                </c:pt>
                <c:pt idx="68439">
                  <c:v>1.3687800000014951E-3</c:v>
                </c:pt>
                <c:pt idx="68440">
                  <c:v>1.3688000000014952E-3</c:v>
                </c:pt>
                <c:pt idx="68441">
                  <c:v>1.3688200000014953E-3</c:v>
                </c:pt>
                <c:pt idx="68442">
                  <c:v>1.3688400000014954E-3</c:v>
                </c:pt>
                <c:pt idx="68443">
                  <c:v>1.3688600000014955E-3</c:v>
                </c:pt>
                <c:pt idx="68444">
                  <c:v>1.3688800000014956E-3</c:v>
                </c:pt>
                <c:pt idx="68445">
                  <c:v>1.3689000000014957E-3</c:v>
                </c:pt>
                <c:pt idx="68446">
                  <c:v>1.3689200000014958E-3</c:v>
                </c:pt>
                <c:pt idx="68447">
                  <c:v>1.3689400000014959E-3</c:v>
                </c:pt>
                <c:pt idx="68448">
                  <c:v>1.368960000001496E-3</c:v>
                </c:pt>
                <c:pt idx="68449">
                  <c:v>1.3689800000014961E-3</c:v>
                </c:pt>
                <c:pt idx="68450">
                  <c:v>1.3690000000014962E-3</c:v>
                </c:pt>
                <c:pt idx="68451">
                  <c:v>1.3690200000014963E-3</c:v>
                </c:pt>
                <c:pt idx="68452">
                  <c:v>1.3690400000014964E-3</c:v>
                </c:pt>
                <c:pt idx="68453">
                  <c:v>1.3690600000014965E-3</c:v>
                </c:pt>
                <c:pt idx="68454">
                  <c:v>1.3690800000014966E-3</c:v>
                </c:pt>
                <c:pt idx="68455">
                  <c:v>1.3691000000014967E-3</c:v>
                </c:pt>
                <c:pt idx="68456">
                  <c:v>1.3691200000014968E-3</c:v>
                </c:pt>
                <c:pt idx="68457">
                  <c:v>1.3691400000014969E-3</c:v>
                </c:pt>
                <c:pt idx="68458">
                  <c:v>1.369160000001497E-3</c:v>
                </c:pt>
                <c:pt idx="68459">
                  <c:v>1.3691800000014971E-3</c:v>
                </c:pt>
                <c:pt idx="68460">
                  <c:v>1.3692000000014972E-3</c:v>
                </c:pt>
                <c:pt idx="68461">
                  <c:v>1.3692200000014973E-3</c:v>
                </c:pt>
                <c:pt idx="68462">
                  <c:v>1.3692400000014974E-3</c:v>
                </c:pt>
                <c:pt idx="68463">
                  <c:v>1.3692600000014975E-3</c:v>
                </c:pt>
                <c:pt idx="68464">
                  <c:v>1.3692800000014976E-3</c:v>
                </c:pt>
                <c:pt idx="68465">
                  <c:v>1.3693000000014977E-3</c:v>
                </c:pt>
                <c:pt idx="68466">
                  <c:v>1.3693200000014978E-3</c:v>
                </c:pt>
                <c:pt idx="68467">
                  <c:v>1.3693400000014979E-3</c:v>
                </c:pt>
                <c:pt idx="68468">
                  <c:v>1.369360000001498E-3</c:v>
                </c:pt>
                <c:pt idx="68469">
                  <c:v>1.3693800000014981E-3</c:v>
                </c:pt>
                <c:pt idx="68470">
                  <c:v>1.3694000000014982E-3</c:v>
                </c:pt>
                <c:pt idx="68471">
                  <c:v>1.3694200000014982E-3</c:v>
                </c:pt>
                <c:pt idx="68472">
                  <c:v>1.3694400000014983E-3</c:v>
                </c:pt>
                <c:pt idx="68473">
                  <c:v>1.3694600000014984E-3</c:v>
                </c:pt>
                <c:pt idx="68474">
                  <c:v>1.3694800000014985E-3</c:v>
                </c:pt>
                <c:pt idx="68475">
                  <c:v>1.3695000000014986E-3</c:v>
                </c:pt>
                <c:pt idx="68476">
                  <c:v>1.3695200000014987E-3</c:v>
                </c:pt>
                <c:pt idx="68477">
                  <c:v>1.3695400000014988E-3</c:v>
                </c:pt>
                <c:pt idx="68478">
                  <c:v>1.3695600000014989E-3</c:v>
                </c:pt>
                <c:pt idx="68479">
                  <c:v>1.369580000001499E-3</c:v>
                </c:pt>
                <c:pt idx="68480">
                  <c:v>1.3696000000014991E-3</c:v>
                </c:pt>
                <c:pt idx="68481">
                  <c:v>1.3696200000014992E-3</c:v>
                </c:pt>
                <c:pt idx="68482">
                  <c:v>1.3696400000014993E-3</c:v>
                </c:pt>
                <c:pt idx="68483">
                  <c:v>1.3696600000014994E-3</c:v>
                </c:pt>
                <c:pt idx="68484">
                  <c:v>1.3696800000014995E-3</c:v>
                </c:pt>
                <c:pt idx="68485">
                  <c:v>1.3697000000014996E-3</c:v>
                </c:pt>
                <c:pt idx="68486">
                  <c:v>1.3697200000014997E-3</c:v>
                </c:pt>
                <c:pt idx="68487">
                  <c:v>1.3697400000014998E-3</c:v>
                </c:pt>
                <c:pt idx="68488">
                  <c:v>1.3697600000014999E-3</c:v>
                </c:pt>
                <c:pt idx="68489">
                  <c:v>1.3697800000015E-3</c:v>
                </c:pt>
                <c:pt idx="68490">
                  <c:v>1.3698000000015001E-3</c:v>
                </c:pt>
                <c:pt idx="68491">
                  <c:v>1.3698200000015002E-3</c:v>
                </c:pt>
                <c:pt idx="68492">
                  <c:v>1.3698400000015003E-3</c:v>
                </c:pt>
                <c:pt idx="68493">
                  <c:v>1.3698600000015004E-3</c:v>
                </c:pt>
                <c:pt idx="68494">
                  <c:v>1.3698800000015005E-3</c:v>
                </c:pt>
                <c:pt idx="68495">
                  <c:v>1.3699000000015006E-3</c:v>
                </c:pt>
                <c:pt idx="68496">
                  <c:v>1.3699200000015007E-3</c:v>
                </c:pt>
                <c:pt idx="68497">
                  <c:v>1.3699400000015008E-3</c:v>
                </c:pt>
                <c:pt idx="68498">
                  <c:v>1.3699600000015009E-3</c:v>
                </c:pt>
                <c:pt idx="68499">
                  <c:v>1.369980000001501E-3</c:v>
                </c:pt>
                <c:pt idx="68500">
                  <c:v>1.3700000000015011E-3</c:v>
                </c:pt>
                <c:pt idx="68501">
                  <c:v>1.3700200000015012E-3</c:v>
                </c:pt>
                <c:pt idx="68502">
                  <c:v>1.3700400000015013E-3</c:v>
                </c:pt>
                <c:pt idx="68503">
                  <c:v>1.3700600000015014E-3</c:v>
                </c:pt>
                <c:pt idx="68504">
                  <c:v>1.3700800000015015E-3</c:v>
                </c:pt>
                <c:pt idx="68505">
                  <c:v>1.3701000000015016E-3</c:v>
                </c:pt>
                <c:pt idx="68506">
                  <c:v>1.3701200000015017E-3</c:v>
                </c:pt>
                <c:pt idx="68507">
                  <c:v>1.3701400000015018E-3</c:v>
                </c:pt>
                <c:pt idx="68508">
                  <c:v>1.3701600000015019E-3</c:v>
                </c:pt>
                <c:pt idx="68509">
                  <c:v>1.370180000001502E-3</c:v>
                </c:pt>
                <c:pt idx="68510">
                  <c:v>1.3702000000015021E-3</c:v>
                </c:pt>
                <c:pt idx="68511">
                  <c:v>1.3702200000015022E-3</c:v>
                </c:pt>
                <c:pt idx="68512">
                  <c:v>1.3702400000015023E-3</c:v>
                </c:pt>
                <c:pt idx="68513">
                  <c:v>1.3702600000015024E-3</c:v>
                </c:pt>
                <c:pt idx="68514">
                  <c:v>1.3702800000015025E-3</c:v>
                </c:pt>
                <c:pt idx="68515">
                  <c:v>1.3703000000015026E-3</c:v>
                </c:pt>
                <c:pt idx="68516">
                  <c:v>1.3703200000015027E-3</c:v>
                </c:pt>
                <c:pt idx="68517">
                  <c:v>1.3703400000015028E-3</c:v>
                </c:pt>
                <c:pt idx="68518">
                  <c:v>1.3703600000015029E-3</c:v>
                </c:pt>
                <c:pt idx="68519">
                  <c:v>1.370380000001503E-3</c:v>
                </c:pt>
                <c:pt idx="68520">
                  <c:v>1.3704000000015031E-3</c:v>
                </c:pt>
                <c:pt idx="68521">
                  <c:v>1.3704200000015032E-3</c:v>
                </c:pt>
                <c:pt idx="68522">
                  <c:v>1.3704400000015033E-3</c:v>
                </c:pt>
                <c:pt idx="68523">
                  <c:v>1.3704600000015033E-3</c:v>
                </c:pt>
                <c:pt idx="68524">
                  <c:v>1.3704800000015034E-3</c:v>
                </c:pt>
                <c:pt idx="68525">
                  <c:v>1.3705000000015035E-3</c:v>
                </c:pt>
                <c:pt idx="68526">
                  <c:v>1.3705200000015036E-3</c:v>
                </c:pt>
                <c:pt idx="68527">
                  <c:v>1.3705400000015037E-3</c:v>
                </c:pt>
                <c:pt idx="68528">
                  <c:v>1.3705600000015038E-3</c:v>
                </c:pt>
                <c:pt idx="68529">
                  <c:v>1.3705800000015039E-3</c:v>
                </c:pt>
                <c:pt idx="68530">
                  <c:v>1.370600000001504E-3</c:v>
                </c:pt>
                <c:pt idx="68531">
                  <c:v>1.3706200000015041E-3</c:v>
                </c:pt>
                <c:pt idx="68532">
                  <c:v>1.3706400000015042E-3</c:v>
                </c:pt>
                <c:pt idx="68533">
                  <c:v>1.3706600000015043E-3</c:v>
                </c:pt>
                <c:pt idx="68534">
                  <c:v>1.3706800000015044E-3</c:v>
                </c:pt>
                <c:pt idx="68535">
                  <c:v>1.3707000000015045E-3</c:v>
                </c:pt>
                <c:pt idx="68536">
                  <c:v>1.3707200000015046E-3</c:v>
                </c:pt>
                <c:pt idx="68537">
                  <c:v>1.3707400000015047E-3</c:v>
                </c:pt>
                <c:pt idx="68538">
                  <c:v>1.3707600000015048E-3</c:v>
                </c:pt>
                <c:pt idx="68539">
                  <c:v>1.3707800000015049E-3</c:v>
                </c:pt>
                <c:pt idx="68540">
                  <c:v>1.370800000001505E-3</c:v>
                </c:pt>
                <c:pt idx="68541">
                  <c:v>1.3708200000015051E-3</c:v>
                </c:pt>
                <c:pt idx="68542">
                  <c:v>1.3708400000015052E-3</c:v>
                </c:pt>
                <c:pt idx="68543">
                  <c:v>1.3708600000015053E-3</c:v>
                </c:pt>
                <c:pt idx="68544">
                  <c:v>1.3708800000015054E-3</c:v>
                </c:pt>
                <c:pt idx="68545">
                  <c:v>1.3709000000015055E-3</c:v>
                </c:pt>
                <c:pt idx="68546">
                  <c:v>1.3709200000015056E-3</c:v>
                </c:pt>
                <c:pt idx="68547">
                  <c:v>1.3709400000015057E-3</c:v>
                </c:pt>
                <c:pt idx="68548">
                  <c:v>1.3709600000015058E-3</c:v>
                </c:pt>
                <c:pt idx="68549">
                  <c:v>1.3709800000015059E-3</c:v>
                </c:pt>
                <c:pt idx="68550">
                  <c:v>1.371000000001506E-3</c:v>
                </c:pt>
                <c:pt idx="68551">
                  <c:v>1.3710200000015061E-3</c:v>
                </c:pt>
                <c:pt idx="68552">
                  <c:v>1.3710400000015062E-3</c:v>
                </c:pt>
                <c:pt idx="68553">
                  <c:v>1.3710600000015063E-3</c:v>
                </c:pt>
                <c:pt idx="68554">
                  <c:v>1.3710800000015064E-3</c:v>
                </c:pt>
                <c:pt idx="68555">
                  <c:v>1.3711000000015065E-3</c:v>
                </c:pt>
                <c:pt idx="68556">
                  <c:v>1.3711200000015066E-3</c:v>
                </c:pt>
                <c:pt idx="68557">
                  <c:v>1.3711400000015067E-3</c:v>
                </c:pt>
                <c:pt idx="68558">
                  <c:v>1.3711600000015068E-3</c:v>
                </c:pt>
                <c:pt idx="68559">
                  <c:v>1.3711800000015069E-3</c:v>
                </c:pt>
                <c:pt idx="68560">
                  <c:v>1.371200000001507E-3</c:v>
                </c:pt>
                <c:pt idx="68561">
                  <c:v>1.3712200000015071E-3</c:v>
                </c:pt>
                <c:pt idx="68562">
                  <c:v>1.3712400000015072E-3</c:v>
                </c:pt>
                <c:pt idx="68563">
                  <c:v>1.3712600000015073E-3</c:v>
                </c:pt>
                <c:pt idx="68564">
                  <c:v>1.3712800000015074E-3</c:v>
                </c:pt>
                <c:pt idx="68565">
                  <c:v>1.3713000000015075E-3</c:v>
                </c:pt>
                <c:pt idx="68566">
                  <c:v>1.3713200000015076E-3</c:v>
                </c:pt>
                <c:pt idx="68567">
                  <c:v>1.3713400000015077E-3</c:v>
                </c:pt>
                <c:pt idx="68568">
                  <c:v>1.3713600000015078E-3</c:v>
                </c:pt>
                <c:pt idx="68569">
                  <c:v>1.3713800000015079E-3</c:v>
                </c:pt>
                <c:pt idx="68570">
                  <c:v>1.371400000001508E-3</c:v>
                </c:pt>
                <c:pt idx="68571">
                  <c:v>1.3714200000015081E-3</c:v>
                </c:pt>
                <c:pt idx="68572">
                  <c:v>1.3714400000015082E-3</c:v>
                </c:pt>
                <c:pt idx="68573">
                  <c:v>1.3714600000015083E-3</c:v>
                </c:pt>
                <c:pt idx="68574">
                  <c:v>1.3714800000015084E-3</c:v>
                </c:pt>
                <c:pt idx="68575">
                  <c:v>1.3715000000015084E-3</c:v>
                </c:pt>
                <c:pt idx="68576">
                  <c:v>1.3715200000015085E-3</c:v>
                </c:pt>
                <c:pt idx="68577">
                  <c:v>1.3715400000015086E-3</c:v>
                </c:pt>
                <c:pt idx="68578">
                  <c:v>1.3715600000015087E-3</c:v>
                </c:pt>
                <c:pt idx="68579">
                  <c:v>1.3715800000015088E-3</c:v>
                </c:pt>
                <c:pt idx="68580">
                  <c:v>1.3716000000015089E-3</c:v>
                </c:pt>
                <c:pt idx="68581">
                  <c:v>1.371620000001509E-3</c:v>
                </c:pt>
                <c:pt idx="68582">
                  <c:v>1.3716400000015091E-3</c:v>
                </c:pt>
                <c:pt idx="68583">
                  <c:v>1.3716600000015092E-3</c:v>
                </c:pt>
                <c:pt idx="68584">
                  <c:v>1.3716800000015093E-3</c:v>
                </c:pt>
                <c:pt idx="68585">
                  <c:v>1.3717000000015094E-3</c:v>
                </c:pt>
                <c:pt idx="68586">
                  <c:v>1.3717200000015095E-3</c:v>
                </c:pt>
                <c:pt idx="68587">
                  <c:v>1.3717400000015096E-3</c:v>
                </c:pt>
                <c:pt idx="68588">
                  <c:v>1.3717600000015097E-3</c:v>
                </c:pt>
                <c:pt idx="68589">
                  <c:v>1.3717800000015098E-3</c:v>
                </c:pt>
                <c:pt idx="68590">
                  <c:v>1.3718000000015099E-3</c:v>
                </c:pt>
                <c:pt idx="68591">
                  <c:v>1.37182000000151E-3</c:v>
                </c:pt>
                <c:pt idx="68592">
                  <c:v>1.3718400000015101E-3</c:v>
                </c:pt>
                <c:pt idx="68593">
                  <c:v>1.3718600000015102E-3</c:v>
                </c:pt>
                <c:pt idx="68594">
                  <c:v>1.3718800000015103E-3</c:v>
                </c:pt>
                <c:pt idx="68595">
                  <c:v>1.3719000000015104E-3</c:v>
                </c:pt>
                <c:pt idx="68596">
                  <c:v>1.3719200000015105E-3</c:v>
                </c:pt>
                <c:pt idx="68597">
                  <c:v>1.3719400000015106E-3</c:v>
                </c:pt>
                <c:pt idx="68598">
                  <c:v>1.3719600000015107E-3</c:v>
                </c:pt>
                <c:pt idx="68599">
                  <c:v>1.3719800000015108E-3</c:v>
                </c:pt>
                <c:pt idx="68600">
                  <c:v>1.3720000000015109E-3</c:v>
                </c:pt>
                <c:pt idx="68601">
                  <c:v>1.372020000001511E-3</c:v>
                </c:pt>
                <c:pt idx="68602">
                  <c:v>1.3720400000015111E-3</c:v>
                </c:pt>
                <c:pt idx="68603">
                  <c:v>1.3720600000015112E-3</c:v>
                </c:pt>
                <c:pt idx="68604">
                  <c:v>1.3720800000015113E-3</c:v>
                </c:pt>
                <c:pt idx="68605">
                  <c:v>1.3721000000015114E-3</c:v>
                </c:pt>
                <c:pt idx="68606">
                  <c:v>1.3721200000015115E-3</c:v>
                </c:pt>
                <c:pt idx="68607">
                  <c:v>1.3721400000015116E-3</c:v>
                </c:pt>
                <c:pt idx="68608">
                  <c:v>1.3721600000015117E-3</c:v>
                </c:pt>
                <c:pt idx="68609">
                  <c:v>1.3721800000015118E-3</c:v>
                </c:pt>
                <c:pt idx="68610">
                  <c:v>1.3722000000015119E-3</c:v>
                </c:pt>
                <c:pt idx="68611">
                  <c:v>1.372220000001512E-3</c:v>
                </c:pt>
                <c:pt idx="68612">
                  <c:v>1.3722400000015121E-3</c:v>
                </c:pt>
                <c:pt idx="68613">
                  <c:v>1.3722600000015122E-3</c:v>
                </c:pt>
                <c:pt idx="68614">
                  <c:v>1.3722800000015123E-3</c:v>
                </c:pt>
                <c:pt idx="68615">
                  <c:v>1.3723000000015124E-3</c:v>
                </c:pt>
                <c:pt idx="68616">
                  <c:v>1.3723200000015125E-3</c:v>
                </c:pt>
                <c:pt idx="68617">
                  <c:v>1.3723400000015126E-3</c:v>
                </c:pt>
                <c:pt idx="68618">
                  <c:v>1.3723600000015127E-3</c:v>
                </c:pt>
                <c:pt idx="68619">
                  <c:v>1.3723800000015128E-3</c:v>
                </c:pt>
                <c:pt idx="68620">
                  <c:v>1.3724000000015129E-3</c:v>
                </c:pt>
                <c:pt idx="68621">
                  <c:v>1.372420000001513E-3</c:v>
                </c:pt>
                <c:pt idx="68622">
                  <c:v>1.3724400000015131E-3</c:v>
                </c:pt>
                <c:pt idx="68623">
                  <c:v>1.3724600000015132E-3</c:v>
                </c:pt>
                <c:pt idx="68624">
                  <c:v>1.3724800000015133E-3</c:v>
                </c:pt>
                <c:pt idx="68625">
                  <c:v>1.3725000000015134E-3</c:v>
                </c:pt>
                <c:pt idx="68626">
                  <c:v>1.3725200000015134E-3</c:v>
                </c:pt>
                <c:pt idx="68627">
                  <c:v>1.3725400000015135E-3</c:v>
                </c:pt>
                <c:pt idx="68628">
                  <c:v>1.3725600000015136E-3</c:v>
                </c:pt>
                <c:pt idx="68629">
                  <c:v>1.3725800000015137E-3</c:v>
                </c:pt>
                <c:pt idx="68630">
                  <c:v>1.3726000000015138E-3</c:v>
                </c:pt>
                <c:pt idx="68631">
                  <c:v>1.3726200000015139E-3</c:v>
                </c:pt>
                <c:pt idx="68632">
                  <c:v>1.372640000001514E-3</c:v>
                </c:pt>
                <c:pt idx="68633">
                  <c:v>1.3726600000015141E-3</c:v>
                </c:pt>
                <c:pt idx="68634">
                  <c:v>1.3726800000015142E-3</c:v>
                </c:pt>
                <c:pt idx="68635">
                  <c:v>1.3727000000015143E-3</c:v>
                </c:pt>
                <c:pt idx="68636">
                  <c:v>1.3727200000015144E-3</c:v>
                </c:pt>
                <c:pt idx="68637">
                  <c:v>1.3727400000015145E-3</c:v>
                </c:pt>
                <c:pt idx="68638">
                  <c:v>1.3727600000015146E-3</c:v>
                </c:pt>
                <c:pt idx="68639">
                  <c:v>1.3727800000015147E-3</c:v>
                </c:pt>
                <c:pt idx="68640">
                  <c:v>1.3728000000015148E-3</c:v>
                </c:pt>
                <c:pt idx="68641">
                  <c:v>1.3728200000015149E-3</c:v>
                </c:pt>
                <c:pt idx="68642">
                  <c:v>1.372840000001515E-3</c:v>
                </c:pt>
                <c:pt idx="68643">
                  <c:v>1.3728600000015151E-3</c:v>
                </c:pt>
                <c:pt idx="68644">
                  <c:v>1.3728800000015152E-3</c:v>
                </c:pt>
                <c:pt idx="68645">
                  <c:v>1.3729000000015153E-3</c:v>
                </c:pt>
                <c:pt idx="68646">
                  <c:v>1.3729200000015154E-3</c:v>
                </c:pt>
                <c:pt idx="68647">
                  <c:v>1.3729400000015155E-3</c:v>
                </c:pt>
                <c:pt idx="68648">
                  <c:v>1.3729600000015156E-3</c:v>
                </c:pt>
                <c:pt idx="68649">
                  <c:v>1.3729800000015157E-3</c:v>
                </c:pt>
                <c:pt idx="68650">
                  <c:v>1.3730000000015158E-3</c:v>
                </c:pt>
                <c:pt idx="68651">
                  <c:v>1.3730200000015159E-3</c:v>
                </c:pt>
                <c:pt idx="68652">
                  <c:v>1.373040000001516E-3</c:v>
                </c:pt>
                <c:pt idx="68653">
                  <c:v>1.3730600000015161E-3</c:v>
                </c:pt>
                <c:pt idx="68654">
                  <c:v>1.3730800000015162E-3</c:v>
                </c:pt>
                <c:pt idx="68655">
                  <c:v>1.3731000000015163E-3</c:v>
                </c:pt>
                <c:pt idx="68656">
                  <c:v>1.3731200000015164E-3</c:v>
                </c:pt>
                <c:pt idx="68657">
                  <c:v>1.3731400000015165E-3</c:v>
                </c:pt>
                <c:pt idx="68658">
                  <c:v>1.3731600000015166E-3</c:v>
                </c:pt>
                <c:pt idx="68659">
                  <c:v>1.3731800000015167E-3</c:v>
                </c:pt>
                <c:pt idx="68660">
                  <c:v>1.3732000000015168E-3</c:v>
                </c:pt>
                <c:pt idx="68661">
                  <c:v>1.3732200000015169E-3</c:v>
                </c:pt>
                <c:pt idx="68662">
                  <c:v>1.373240000001517E-3</c:v>
                </c:pt>
                <c:pt idx="68663">
                  <c:v>1.3732600000015171E-3</c:v>
                </c:pt>
                <c:pt idx="68664">
                  <c:v>1.3732800000015172E-3</c:v>
                </c:pt>
                <c:pt idx="68665">
                  <c:v>1.3733000000015173E-3</c:v>
                </c:pt>
                <c:pt idx="68666">
                  <c:v>1.3733200000015174E-3</c:v>
                </c:pt>
                <c:pt idx="68667">
                  <c:v>1.3733400000015175E-3</c:v>
                </c:pt>
                <c:pt idx="68668">
                  <c:v>1.3733600000015176E-3</c:v>
                </c:pt>
                <c:pt idx="68669">
                  <c:v>1.3733800000015177E-3</c:v>
                </c:pt>
                <c:pt idx="68670">
                  <c:v>1.3734000000015178E-3</c:v>
                </c:pt>
                <c:pt idx="68671">
                  <c:v>1.3734200000015179E-3</c:v>
                </c:pt>
                <c:pt idx="68672">
                  <c:v>1.373440000001518E-3</c:v>
                </c:pt>
                <c:pt idx="68673">
                  <c:v>1.3734600000015181E-3</c:v>
                </c:pt>
                <c:pt idx="68674">
                  <c:v>1.3734800000015182E-3</c:v>
                </c:pt>
                <c:pt idx="68675">
                  <c:v>1.3735000000015183E-3</c:v>
                </c:pt>
                <c:pt idx="68676">
                  <c:v>1.3735200000015184E-3</c:v>
                </c:pt>
                <c:pt idx="68677">
                  <c:v>1.3735400000015185E-3</c:v>
                </c:pt>
                <c:pt idx="68678">
                  <c:v>1.3735600000015185E-3</c:v>
                </c:pt>
                <c:pt idx="68679">
                  <c:v>1.3735800000015186E-3</c:v>
                </c:pt>
                <c:pt idx="68680">
                  <c:v>1.3736000000015187E-3</c:v>
                </c:pt>
                <c:pt idx="68681">
                  <c:v>1.3736200000015188E-3</c:v>
                </c:pt>
                <c:pt idx="68682">
                  <c:v>1.3736400000015189E-3</c:v>
                </c:pt>
                <c:pt idx="68683">
                  <c:v>1.373660000001519E-3</c:v>
                </c:pt>
                <c:pt idx="68684">
                  <c:v>1.3736800000015191E-3</c:v>
                </c:pt>
                <c:pt idx="68685">
                  <c:v>1.3737000000015192E-3</c:v>
                </c:pt>
                <c:pt idx="68686">
                  <c:v>1.3737200000015193E-3</c:v>
                </c:pt>
                <c:pt idx="68687">
                  <c:v>1.3737400000015194E-3</c:v>
                </c:pt>
                <c:pt idx="68688">
                  <c:v>1.3737600000015195E-3</c:v>
                </c:pt>
                <c:pt idx="68689">
                  <c:v>1.3737800000015196E-3</c:v>
                </c:pt>
                <c:pt idx="68690">
                  <c:v>1.3738000000015197E-3</c:v>
                </c:pt>
                <c:pt idx="68691">
                  <c:v>1.3738200000015198E-3</c:v>
                </c:pt>
                <c:pt idx="68692">
                  <c:v>1.3738400000015199E-3</c:v>
                </c:pt>
                <c:pt idx="68693">
                  <c:v>1.37386000000152E-3</c:v>
                </c:pt>
                <c:pt idx="68694">
                  <c:v>1.3738800000015201E-3</c:v>
                </c:pt>
                <c:pt idx="68695">
                  <c:v>1.3739000000015202E-3</c:v>
                </c:pt>
                <c:pt idx="68696">
                  <c:v>1.3739200000015203E-3</c:v>
                </c:pt>
                <c:pt idx="68697">
                  <c:v>1.3739400000015204E-3</c:v>
                </c:pt>
                <c:pt idx="68698">
                  <c:v>1.3739600000015205E-3</c:v>
                </c:pt>
                <c:pt idx="68699">
                  <c:v>1.3739800000015206E-3</c:v>
                </c:pt>
                <c:pt idx="68700">
                  <c:v>1.3740000000015207E-3</c:v>
                </c:pt>
                <c:pt idx="68701">
                  <c:v>1.3740200000015208E-3</c:v>
                </c:pt>
                <c:pt idx="68702">
                  <c:v>1.3740400000015209E-3</c:v>
                </c:pt>
                <c:pt idx="68703">
                  <c:v>1.374060000001521E-3</c:v>
                </c:pt>
                <c:pt idx="68704">
                  <c:v>1.3740800000015211E-3</c:v>
                </c:pt>
                <c:pt idx="68705">
                  <c:v>1.3741000000015212E-3</c:v>
                </c:pt>
                <c:pt idx="68706">
                  <c:v>1.3741200000015213E-3</c:v>
                </c:pt>
                <c:pt idx="68707">
                  <c:v>1.3741400000015214E-3</c:v>
                </c:pt>
                <c:pt idx="68708">
                  <c:v>1.3741600000015215E-3</c:v>
                </c:pt>
                <c:pt idx="68709">
                  <c:v>1.3741800000015216E-3</c:v>
                </c:pt>
                <c:pt idx="68710">
                  <c:v>1.3742000000015217E-3</c:v>
                </c:pt>
                <c:pt idx="68711">
                  <c:v>1.3742200000015218E-3</c:v>
                </c:pt>
                <c:pt idx="68712">
                  <c:v>1.3742400000015219E-3</c:v>
                </c:pt>
                <c:pt idx="68713">
                  <c:v>1.374260000001522E-3</c:v>
                </c:pt>
                <c:pt idx="68714">
                  <c:v>1.3742800000015221E-3</c:v>
                </c:pt>
                <c:pt idx="68715">
                  <c:v>1.3743000000015222E-3</c:v>
                </c:pt>
                <c:pt idx="68716">
                  <c:v>1.3743200000015223E-3</c:v>
                </c:pt>
                <c:pt idx="68717">
                  <c:v>1.3743400000015224E-3</c:v>
                </c:pt>
                <c:pt idx="68718">
                  <c:v>1.3743600000015225E-3</c:v>
                </c:pt>
                <c:pt idx="68719">
                  <c:v>1.3743800000015226E-3</c:v>
                </c:pt>
                <c:pt idx="68720">
                  <c:v>1.3744000000015227E-3</c:v>
                </c:pt>
                <c:pt idx="68721">
                  <c:v>1.3744200000015228E-3</c:v>
                </c:pt>
                <c:pt idx="68722">
                  <c:v>1.3744400000015229E-3</c:v>
                </c:pt>
                <c:pt idx="68723">
                  <c:v>1.374460000001523E-3</c:v>
                </c:pt>
                <c:pt idx="68724">
                  <c:v>1.3744800000015231E-3</c:v>
                </c:pt>
                <c:pt idx="68725">
                  <c:v>1.3745000000015232E-3</c:v>
                </c:pt>
                <c:pt idx="68726">
                  <c:v>1.3745200000015233E-3</c:v>
                </c:pt>
                <c:pt idx="68727">
                  <c:v>1.3745400000015234E-3</c:v>
                </c:pt>
                <c:pt idx="68728">
                  <c:v>1.3745600000015235E-3</c:v>
                </c:pt>
                <c:pt idx="68729">
                  <c:v>1.3745800000015236E-3</c:v>
                </c:pt>
                <c:pt idx="68730">
                  <c:v>1.3746000000015236E-3</c:v>
                </c:pt>
                <c:pt idx="68731">
                  <c:v>1.3746200000015237E-3</c:v>
                </c:pt>
                <c:pt idx="68732">
                  <c:v>1.3746400000015238E-3</c:v>
                </c:pt>
                <c:pt idx="68733">
                  <c:v>1.3746600000015239E-3</c:v>
                </c:pt>
                <c:pt idx="68734">
                  <c:v>1.374680000001524E-3</c:v>
                </c:pt>
                <c:pt idx="68735">
                  <c:v>1.3747000000015241E-3</c:v>
                </c:pt>
                <c:pt idx="68736">
                  <c:v>1.3747200000015242E-3</c:v>
                </c:pt>
                <c:pt idx="68737">
                  <c:v>1.3747400000015243E-3</c:v>
                </c:pt>
                <c:pt idx="68738">
                  <c:v>1.3747600000015244E-3</c:v>
                </c:pt>
                <c:pt idx="68739">
                  <c:v>1.3747800000015245E-3</c:v>
                </c:pt>
                <c:pt idx="68740">
                  <c:v>1.3748000000015246E-3</c:v>
                </c:pt>
                <c:pt idx="68741">
                  <c:v>1.3748200000015247E-3</c:v>
                </c:pt>
                <c:pt idx="68742">
                  <c:v>1.3748400000015248E-3</c:v>
                </c:pt>
                <c:pt idx="68743">
                  <c:v>1.3748600000015249E-3</c:v>
                </c:pt>
                <c:pt idx="68744">
                  <c:v>1.374880000001525E-3</c:v>
                </c:pt>
                <c:pt idx="68745">
                  <c:v>1.3749000000015251E-3</c:v>
                </c:pt>
                <c:pt idx="68746">
                  <c:v>1.3749200000015252E-3</c:v>
                </c:pt>
                <c:pt idx="68747">
                  <c:v>1.3749400000015253E-3</c:v>
                </c:pt>
                <c:pt idx="68748">
                  <c:v>1.3749600000015254E-3</c:v>
                </c:pt>
                <c:pt idx="68749">
                  <c:v>1.3749800000015255E-3</c:v>
                </c:pt>
                <c:pt idx="68750">
                  <c:v>1.3750000000015256E-3</c:v>
                </c:pt>
                <c:pt idx="68751">
                  <c:v>1.3750200000015257E-3</c:v>
                </c:pt>
                <c:pt idx="68752">
                  <c:v>1.3750400000015258E-3</c:v>
                </c:pt>
                <c:pt idx="68753">
                  <c:v>1.3750600000015259E-3</c:v>
                </c:pt>
                <c:pt idx="68754">
                  <c:v>1.375080000001526E-3</c:v>
                </c:pt>
                <c:pt idx="68755">
                  <c:v>1.3751000000015261E-3</c:v>
                </c:pt>
                <c:pt idx="68756">
                  <c:v>1.3751200000015262E-3</c:v>
                </c:pt>
                <c:pt idx="68757">
                  <c:v>1.3751400000015263E-3</c:v>
                </c:pt>
                <c:pt idx="68758">
                  <c:v>1.3751600000015264E-3</c:v>
                </c:pt>
                <c:pt idx="68759">
                  <c:v>1.3751800000015265E-3</c:v>
                </c:pt>
                <c:pt idx="68760">
                  <c:v>1.3752000000015266E-3</c:v>
                </c:pt>
                <c:pt idx="68761">
                  <c:v>1.3752200000015267E-3</c:v>
                </c:pt>
                <c:pt idx="68762">
                  <c:v>1.3752400000015268E-3</c:v>
                </c:pt>
                <c:pt idx="68763">
                  <c:v>1.3752600000015269E-3</c:v>
                </c:pt>
                <c:pt idx="68764">
                  <c:v>1.375280000001527E-3</c:v>
                </c:pt>
                <c:pt idx="68765">
                  <c:v>1.3753000000015271E-3</c:v>
                </c:pt>
                <c:pt idx="68766">
                  <c:v>1.3753200000015272E-3</c:v>
                </c:pt>
                <c:pt idx="68767">
                  <c:v>1.3753400000015273E-3</c:v>
                </c:pt>
                <c:pt idx="68768">
                  <c:v>1.3753600000015274E-3</c:v>
                </c:pt>
                <c:pt idx="68769">
                  <c:v>1.3753800000015275E-3</c:v>
                </c:pt>
                <c:pt idx="68770">
                  <c:v>1.3754000000015276E-3</c:v>
                </c:pt>
                <c:pt idx="68771">
                  <c:v>1.3754200000015277E-3</c:v>
                </c:pt>
                <c:pt idx="68772">
                  <c:v>1.3754400000015278E-3</c:v>
                </c:pt>
                <c:pt idx="68773">
                  <c:v>1.3754600000015279E-3</c:v>
                </c:pt>
                <c:pt idx="68774">
                  <c:v>1.375480000001528E-3</c:v>
                </c:pt>
                <c:pt idx="68775">
                  <c:v>1.3755000000015281E-3</c:v>
                </c:pt>
                <c:pt idx="68776">
                  <c:v>1.3755200000015282E-3</c:v>
                </c:pt>
                <c:pt idx="68777">
                  <c:v>1.3755400000015283E-3</c:v>
                </c:pt>
                <c:pt idx="68778">
                  <c:v>1.3755600000015284E-3</c:v>
                </c:pt>
                <c:pt idx="68779">
                  <c:v>1.3755800000015285E-3</c:v>
                </c:pt>
                <c:pt idx="68780">
                  <c:v>1.3756000000015286E-3</c:v>
                </c:pt>
                <c:pt idx="68781">
                  <c:v>1.3756200000015286E-3</c:v>
                </c:pt>
                <c:pt idx="68782">
                  <c:v>1.3756400000015287E-3</c:v>
                </c:pt>
                <c:pt idx="68783">
                  <c:v>1.3756600000015288E-3</c:v>
                </c:pt>
                <c:pt idx="68784">
                  <c:v>1.3756800000015289E-3</c:v>
                </c:pt>
                <c:pt idx="68785">
                  <c:v>1.375700000001529E-3</c:v>
                </c:pt>
                <c:pt idx="68786">
                  <c:v>1.3757200000015291E-3</c:v>
                </c:pt>
                <c:pt idx="68787">
                  <c:v>1.3757400000015292E-3</c:v>
                </c:pt>
                <c:pt idx="68788">
                  <c:v>1.3757600000015293E-3</c:v>
                </c:pt>
                <c:pt idx="68789">
                  <c:v>1.3757800000015294E-3</c:v>
                </c:pt>
                <c:pt idx="68790">
                  <c:v>1.3758000000015295E-3</c:v>
                </c:pt>
                <c:pt idx="68791">
                  <c:v>1.3758200000015296E-3</c:v>
                </c:pt>
                <c:pt idx="68792">
                  <c:v>1.3758400000015297E-3</c:v>
                </c:pt>
                <c:pt idx="68793">
                  <c:v>1.3758600000015298E-3</c:v>
                </c:pt>
                <c:pt idx="68794">
                  <c:v>1.3758800000015299E-3</c:v>
                </c:pt>
                <c:pt idx="68795">
                  <c:v>1.37590000000153E-3</c:v>
                </c:pt>
                <c:pt idx="68796">
                  <c:v>1.3759200000015301E-3</c:v>
                </c:pt>
                <c:pt idx="68797">
                  <c:v>1.3759400000015302E-3</c:v>
                </c:pt>
                <c:pt idx="68798">
                  <c:v>1.3759600000015303E-3</c:v>
                </c:pt>
                <c:pt idx="68799">
                  <c:v>1.3759800000015304E-3</c:v>
                </c:pt>
                <c:pt idx="68800">
                  <c:v>1.3760000000015305E-3</c:v>
                </c:pt>
                <c:pt idx="68801">
                  <c:v>1.3760200000015306E-3</c:v>
                </c:pt>
                <c:pt idx="68802">
                  <c:v>1.3760400000015307E-3</c:v>
                </c:pt>
                <c:pt idx="68803">
                  <c:v>1.3760600000015308E-3</c:v>
                </c:pt>
                <c:pt idx="68804">
                  <c:v>1.3760800000015309E-3</c:v>
                </c:pt>
                <c:pt idx="68805">
                  <c:v>1.376100000001531E-3</c:v>
                </c:pt>
                <c:pt idx="68806">
                  <c:v>1.3761200000015311E-3</c:v>
                </c:pt>
                <c:pt idx="68807">
                  <c:v>1.3761400000015312E-3</c:v>
                </c:pt>
                <c:pt idx="68808">
                  <c:v>1.3761600000015313E-3</c:v>
                </c:pt>
                <c:pt idx="68809">
                  <c:v>1.3761800000015314E-3</c:v>
                </c:pt>
                <c:pt idx="68810">
                  <c:v>1.3762000000015315E-3</c:v>
                </c:pt>
                <c:pt idx="68811">
                  <c:v>1.3762200000015316E-3</c:v>
                </c:pt>
                <c:pt idx="68812">
                  <c:v>1.3762400000015317E-3</c:v>
                </c:pt>
                <c:pt idx="68813">
                  <c:v>1.3762600000015318E-3</c:v>
                </c:pt>
                <c:pt idx="68814">
                  <c:v>1.3762800000015319E-3</c:v>
                </c:pt>
                <c:pt idx="68815">
                  <c:v>1.376300000001532E-3</c:v>
                </c:pt>
                <c:pt idx="68816">
                  <c:v>1.3763200000015321E-3</c:v>
                </c:pt>
                <c:pt idx="68817">
                  <c:v>1.3763400000015322E-3</c:v>
                </c:pt>
                <c:pt idx="68818">
                  <c:v>1.3763600000015323E-3</c:v>
                </c:pt>
                <c:pt idx="68819">
                  <c:v>1.3763800000015324E-3</c:v>
                </c:pt>
                <c:pt idx="68820">
                  <c:v>1.3764000000015325E-3</c:v>
                </c:pt>
                <c:pt idx="68821">
                  <c:v>1.3764200000015326E-3</c:v>
                </c:pt>
                <c:pt idx="68822">
                  <c:v>1.3764400000015327E-3</c:v>
                </c:pt>
                <c:pt idx="68823">
                  <c:v>1.3764600000015328E-3</c:v>
                </c:pt>
                <c:pt idx="68824">
                  <c:v>1.3764800000015329E-3</c:v>
                </c:pt>
                <c:pt idx="68825">
                  <c:v>1.376500000001533E-3</c:v>
                </c:pt>
                <c:pt idx="68826">
                  <c:v>1.3765200000015331E-3</c:v>
                </c:pt>
                <c:pt idx="68827">
                  <c:v>1.3765400000015332E-3</c:v>
                </c:pt>
                <c:pt idx="68828">
                  <c:v>1.3765600000015333E-3</c:v>
                </c:pt>
                <c:pt idx="68829">
                  <c:v>1.3765800000015334E-3</c:v>
                </c:pt>
                <c:pt idx="68830">
                  <c:v>1.3766000000015335E-3</c:v>
                </c:pt>
                <c:pt idx="68831">
                  <c:v>1.3766200000015336E-3</c:v>
                </c:pt>
                <c:pt idx="68832">
                  <c:v>1.3766400000015337E-3</c:v>
                </c:pt>
                <c:pt idx="68833">
                  <c:v>1.3766600000015337E-3</c:v>
                </c:pt>
                <c:pt idx="68834">
                  <c:v>1.3766800000015338E-3</c:v>
                </c:pt>
                <c:pt idx="68835">
                  <c:v>1.3767000000015339E-3</c:v>
                </c:pt>
                <c:pt idx="68836">
                  <c:v>1.376720000001534E-3</c:v>
                </c:pt>
                <c:pt idx="68837">
                  <c:v>1.3767400000015341E-3</c:v>
                </c:pt>
                <c:pt idx="68838">
                  <c:v>1.3767600000015342E-3</c:v>
                </c:pt>
                <c:pt idx="68839">
                  <c:v>1.3767800000015343E-3</c:v>
                </c:pt>
                <c:pt idx="68840">
                  <c:v>1.3768000000015344E-3</c:v>
                </c:pt>
                <c:pt idx="68841">
                  <c:v>1.3768200000015345E-3</c:v>
                </c:pt>
                <c:pt idx="68842">
                  <c:v>1.3768400000015346E-3</c:v>
                </c:pt>
                <c:pt idx="68843">
                  <c:v>1.3768600000015347E-3</c:v>
                </c:pt>
                <c:pt idx="68844">
                  <c:v>1.3768800000015348E-3</c:v>
                </c:pt>
                <c:pt idx="68845">
                  <c:v>1.3769000000015349E-3</c:v>
                </c:pt>
                <c:pt idx="68846">
                  <c:v>1.376920000001535E-3</c:v>
                </c:pt>
                <c:pt idx="68847">
                  <c:v>1.3769400000015351E-3</c:v>
                </c:pt>
                <c:pt idx="68848">
                  <c:v>1.3769600000015352E-3</c:v>
                </c:pt>
                <c:pt idx="68849">
                  <c:v>1.3769800000015353E-3</c:v>
                </c:pt>
                <c:pt idx="68850">
                  <c:v>1.3770000000015354E-3</c:v>
                </c:pt>
                <c:pt idx="68851">
                  <c:v>1.3770200000015355E-3</c:v>
                </c:pt>
                <c:pt idx="68852">
                  <c:v>1.3770400000015356E-3</c:v>
                </c:pt>
                <c:pt idx="68853">
                  <c:v>1.3770600000015357E-3</c:v>
                </c:pt>
                <c:pt idx="68854">
                  <c:v>1.3770800000015358E-3</c:v>
                </c:pt>
                <c:pt idx="68855">
                  <c:v>1.3771000000015359E-3</c:v>
                </c:pt>
                <c:pt idx="68856">
                  <c:v>1.377120000001536E-3</c:v>
                </c:pt>
                <c:pt idx="68857">
                  <c:v>1.3771400000015361E-3</c:v>
                </c:pt>
                <c:pt idx="68858">
                  <c:v>1.3771600000015362E-3</c:v>
                </c:pt>
                <c:pt idx="68859">
                  <c:v>1.3771800000015363E-3</c:v>
                </c:pt>
                <c:pt idx="68860">
                  <c:v>1.3772000000015364E-3</c:v>
                </c:pt>
                <c:pt idx="68861">
                  <c:v>1.3772200000015365E-3</c:v>
                </c:pt>
                <c:pt idx="68862">
                  <c:v>1.3772400000015366E-3</c:v>
                </c:pt>
                <c:pt idx="68863">
                  <c:v>1.3772600000015367E-3</c:v>
                </c:pt>
                <c:pt idx="68864">
                  <c:v>1.3772800000015368E-3</c:v>
                </c:pt>
                <c:pt idx="68865">
                  <c:v>1.3773000000015369E-3</c:v>
                </c:pt>
                <c:pt idx="68866">
                  <c:v>1.377320000001537E-3</c:v>
                </c:pt>
                <c:pt idx="68867">
                  <c:v>1.3773400000015371E-3</c:v>
                </c:pt>
                <c:pt idx="68868">
                  <c:v>1.3773600000015372E-3</c:v>
                </c:pt>
                <c:pt idx="68869">
                  <c:v>1.3773800000015373E-3</c:v>
                </c:pt>
                <c:pt idx="68870">
                  <c:v>1.3774000000015374E-3</c:v>
                </c:pt>
                <c:pt idx="68871">
                  <c:v>1.3774200000015375E-3</c:v>
                </c:pt>
                <c:pt idx="68872">
                  <c:v>1.3774400000015376E-3</c:v>
                </c:pt>
                <c:pt idx="68873">
                  <c:v>1.3774600000015377E-3</c:v>
                </c:pt>
                <c:pt idx="68874">
                  <c:v>1.3774800000015378E-3</c:v>
                </c:pt>
                <c:pt idx="68875">
                  <c:v>1.3775000000015379E-3</c:v>
                </c:pt>
                <c:pt idx="68876">
                  <c:v>1.377520000001538E-3</c:v>
                </c:pt>
                <c:pt idx="68877">
                  <c:v>1.3775400000015381E-3</c:v>
                </c:pt>
                <c:pt idx="68878">
                  <c:v>1.3775600000015382E-3</c:v>
                </c:pt>
                <c:pt idx="68879">
                  <c:v>1.3775800000015383E-3</c:v>
                </c:pt>
                <c:pt idx="68880">
                  <c:v>1.3776000000015384E-3</c:v>
                </c:pt>
                <c:pt idx="68881">
                  <c:v>1.3776200000015385E-3</c:v>
                </c:pt>
                <c:pt idx="68882">
                  <c:v>1.3776400000015386E-3</c:v>
                </c:pt>
                <c:pt idx="68883">
                  <c:v>1.3776600000015387E-3</c:v>
                </c:pt>
                <c:pt idx="68884">
                  <c:v>1.3776800000015388E-3</c:v>
                </c:pt>
                <c:pt idx="68885">
                  <c:v>1.3777000000015388E-3</c:v>
                </c:pt>
                <c:pt idx="68886">
                  <c:v>1.3777200000015389E-3</c:v>
                </c:pt>
                <c:pt idx="68887">
                  <c:v>1.377740000001539E-3</c:v>
                </c:pt>
                <c:pt idx="68888">
                  <c:v>1.3777600000015391E-3</c:v>
                </c:pt>
                <c:pt idx="68889">
                  <c:v>1.3777800000015392E-3</c:v>
                </c:pt>
                <c:pt idx="68890">
                  <c:v>1.3778000000015393E-3</c:v>
                </c:pt>
                <c:pt idx="68891">
                  <c:v>1.3778200000015394E-3</c:v>
                </c:pt>
                <c:pt idx="68892">
                  <c:v>1.3778400000015395E-3</c:v>
                </c:pt>
                <c:pt idx="68893">
                  <c:v>1.3778600000015396E-3</c:v>
                </c:pt>
                <c:pt idx="68894">
                  <c:v>1.3778800000015397E-3</c:v>
                </c:pt>
                <c:pt idx="68895">
                  <c:v>1.3779000000015398E-3</c:v>
                </c:pt>
                <c:pt idx="68896">
                  <c:v>1.3779200000015399E-3</c:v>
                </c:pt>
                <c:pt idx="68897">
                  <c:v>1.37794000000154E-3</c:v>
                </c:pt>
                <c:pt idx="68898">
                  <c:v>1.3779600000015401E-3</c:v>
                </c:pt>
                <c:pt idx="68899">
                  <c:v>1.3779800000015402E-3</c:v>
                </c:pt>
                <c:pt idx="68900">
                  <c:v>1.3780000000015403E-3</c:v>
                </c:pt>
                <c:pt idx="68901">
                  <c:v>1.3780200000015404E-3</c:v>
                </c:pt>
                <c:pt idx="68902">
                  <c:v>1.3780400000015405E-3</c:v>
                </c:pt>
                <c:pt idx="68903">
                  <c:v>1.3780600000015406E-3</c:v>
                </c:pt>
                <c:pt idx="68904">
                  <c:v>1.3780800000015407E-3</c:v>
                </c:pt>
                <c:pt idx="68905">
                  <c:v>1.3781000000015408E-3</c:v>
                </c:pt>
                <c:pt idx="68906">
                  <c:v>1.3781200000015409E-3</c:v>
                </c:pt>
                <c:pt idx="68907">
                  <c:v>1.378140000001541E-3</c:v>
                </c:pt>
                <c:pt idx="68908">
                  <c:v>1.3781600000015411E-3</c:v>
                </c:pt>
                <c:pt idx="68909">
                  <c:v>1.3781800000015412E-3</c:v>
                </c:pt>
                <c:pt idx="68910">
                  <c:v>1.3782000000015413E-3</c:v>
                </c:pt>
                <c:pt idx="68911">
                  <c:v>1.3782200000015414E-3</c:v>
                </c:pt>
                <c:pt idx="68912">
                  <c:v>1.3782400000015415E-3</c:v>
                </c:pt>
                <c:pt idx="68913">
                  <c:v>1.3782600000015416E-3</c:v>
                </c:pt>
                <c:pt idx="68914">
                  <c:v>1.3782800000015417E-3</c:v>
                </c:pt>
                <c:pt idx="68915">
                  <c:v>1.3783000000015418E-3</c:v>
                </c:pt>
                <c:pt idx="68916">
                  <c:v>1.3783200000015419E-3</c:v>
                </c:pt>
                <c:pt idx="68917">
                  <c:v>1.378340000001542E-3</c:v>
                </c:pt>
                <c:pt idx="68918">
                  <c:v>1.3783600000015421E-3</c:v>
                </c:pt>
                <c:pt idx="68919">
                  <c:v>1.3783800000015422E-3</c:v>
                </c:pt>
                <c:pt idx="68920">
                  <c:v>1.3784000000015423E-3</c:v>
                </c:pt>
                <c:pt idx="68921">
                  <c:v>1.3784200000015424E-3</c:v>
                </c:pt>
                <c:pt idx="68922">
                  <c:v>1.3784400000015425E-3</c:v>
                </c:pt>
                <c:pt idx="68923">
                  <c:v>1.3784600000015426E-3</c:v>
                </c:pt>
                <c:pt idx="68924">
                  <c:v>1.3784800000015427E-3</c:v>
                </c:pt>
                <c:pt idx="68925">
                  <c:v>1.3785000000015428E-3</c:v>
                </c:pt>
                <c:pt idx="68926">
                  <c:v>1.3785200000015429E-3</c:v>
                </c:pt>
                <c:pt idx="68927">
                  <c:v>1.378540000001543E-3</c:v>
                </c:pt>
                <c:pt idx="68928">
                  <c:v>1.3785600000015431E-3</c:v>
                </c:pt>
                <c:pt idx="68929">
                  <c:v>1.3785800000015432E-3</c:v>
                </c:pt>
                <c:pt idx="68930">
                  <c:v>1.3786000000015433E-3</c:v>
                </c:pt>
                <c:pt idx="68931">
                  <c:v>1.3786200000015434E-3</c:v>
                </c:pt>
                <c:pt idx="68932">
                  <c:v>1.3786400000015435E-3</c:v>
                </c:pt>
                <c:pt idx="68933">
                  <c:v>1.3786600000015436E-3</c:v>
                </c:pt>
                <c:pt idx="68934">
                  <c:v>1.3786800000015437E-3</c:v>
                </c:pt>
                <c:pt idx="68935">
                  <c:v>1.3787000000015438E-3</c:v>
                </c:pt>
                <c:pt idx="68936">
                  <c:v>1.3787200000015438E-3</c:v>
                </c:pt>
                <c:pt idx="68937">
                  <c:v>1.3787400000015439E-3</c:v>
                </c:pt>
                <c:pt idx="68938">
                  <c:v>1.378760000001544E-3</c:v>
                </c:pt>
                <c:pt idx="68939">
                  <c:v>1.3787800000015441E-3</c:v>
                </c:pt>
                <c:pt idx="68940">
                  <c:v>1.3788000000015442E-3</c:v>
                </c:pt>
                <c:pt idx="68941">
                  <c:v>1.3788200000015443E-3</c:v>
                </c:pt>
                <c:pt idx="68942">
                  <c:v>1.3788400000015444E-3</c:v>
                </c:pt>
                <c:pt idx="68943">
                  <c:v>1.3788600000015445E-3</c:v>
                </c:pt>
                <c:pt idx="68944">
                  <c:v>1.3788800000015446E-3</c:v>
                </c:pt>
                <c:pt idx="68945">
                  <c:v>1.3789000000015447E-3</c:v>
                </c:pt>
                <c:pt idx="68946">
                  <c:v>1.3789200000015448E-3</c:v>
                </c:pt>
                <c:pt idx="68947">
                  <c:v>1.3789400000015449E-3</c:v>
                </c:pt>
                <c:pt idx="68948">
                  <c:v>1.378960000001545E-3</c:v>
                </c:pt>
                <c:pt idx="68949">
                  <c:v>1.3789800000015451E-3</c:v>
                </c:pt>
                <c:pt idx="68950">
                  <c:v>1.3790000000015452E-3</c:v>
                </c:pt>
                <c:pt idx="68951">
                  <c:v>1.3790200000015453E-3</c:v>
                </c:pt>
                <c:pt idx="68952">
                  <c:v>1.3790400000015454E-3</c:v>
                </c:pt>
                <c:pt idx="68953">
                  <c:v>1.3790600000015455E-3</c:v>
                </c:pt>
                <c:pt idx="68954">
                  <c:v>1.3790800000015456E-3</c:v>
                </c:pt>
                <c:pt idx="68955">
                  <c:v>1.3791000000015457E-3</c:v>
                </c:pt>
                <c:pt idx="68956">
                  <c:v>1.3791200000015458E-3</c:v>
                </c:pt>
                <c:pt idx="68957">
                  <c:v>1.3791400000015459E-3</c:v>
                </c:pt>
                <c:pt idx="68958">
                  <c:v>1.379160000001546E-3</c:v>
                </c:pt>
                <c:pt idx="68959">
                  <c:v>1.3791800000015461E-3</c:v>
                </c:pt>
                <c:pt idx="68960">
                  <c:v>1.3792000000015462E-3</c:v>
                </c:pt>
                <c:pt idx="68961">
                  <c:v>1.3792200000015463E-3</c:v>
                </c:pt>
                <c:pt idx="68962">
                  <c:v>1.3792400000015464E-3</c:v>
                </c:pt>
                <c:pt idx="68963">
                  <c:v>1.3792600000015465E-3</c:v>
                </c:pt>
                <c:pt idx="68964">
                  <c:v>1.3792800000015466E-3</c:v>
                </c:pt>
                <c:pt idx="68965">
                  <c:v>1.3793000000015467E-3</c:v>
                </c:pt>
                <c:pt idx="68966">
                  <c:v>1.3793200000015468E-3</c:v>
                </c:pt>
                <c:pt idx="68967">
                  <c:v>1.3793400000015469E-3</c:v>
                </c:pt>
                <c:pt idx="68968">
                  <c:v>1.379360000001547E-3</c:v>
                </c:pt>
                <c:pt idx="68969">
                  <c:v>1.3793800000015471E-3</c:v>
                </c:pt>
                <c:pt idx="68970">
                  <c:v>1.3794000000015472E-3</c:v>
                </c:pt>
                <c:pt idx="68971">
                  <c:v>1.3794200000015473E-3</c:v>
                </c:pt>
                <c:pt idx="68972">
                  <c:v>1.3794400000015474E-3</c:v>
                </c:pt>
                <c:pt idx="68973">
                  <c:v>1.3794600000015475E-3</c:v>
                </c:pt>
                <c:pt idx="68974">
                  <c:v>1.3794800000015476E-3</c:v>
                </c:pt>
                <c:pt idx="68975">
                  <c:v>1.3795000000015477E-3</c:v>
                </c:pt>
                <c:pt idx="68976">
                  <c:v>1.3795200000015478E-3</c:v>
                </c:pt>
                <c:pt idx="68977">
                  <c:v>1.3795400000015479E-3</c:v>
                </c:pt>
                <c:pt idx="68978">
                  <c:v>1.379560000001548E-3</c:v>
                </c:pt>
                <c:pt idx="68979">
                  <c:v>1.3795800000015481E-3</c:v>
                </c:pt>
                <c:pt idx="68980">
                  <c:v>1.3796000000015482E-3</c:v>
                </c:pt>
                <c:pt idx="68981">
                  <c:v>1.3796200000015483E-3</c:v>
                </c:pt>
                <c:pt idx="68982">
                  <c:v>1.3796400000015484E-3</c:v>
                </c:pt>
                <c:pt idx="68983">
                  <c:v>1.3796600000015485E-3</c:v>
                </c:pt>
                <c:pt idx="68984">
                  <c:v>1.3796800000015486E-3</c:v>
                </c:pt>
                <c:pt idx="68985">
                  <c:v>1.3797000000015487E-3</c:v>
                </c:pt>
                <c:pt idx="68986">
                  <c:v>1.3797200000015488E-3</c:v>
                </c:pt>
                <c:pt idx="68987">
                  <c:v>1.3797400000015489E-3</c:v>
                </c:pt>
                <c:pt idx="68988">
                  <c:v>1.3797600000015489E-3</c:v>
                </c:pt>
                <c:pt idx="68989">
                  <c:v>1.379780000001549E-3</c:v>
                </c:pt>
                <c:pt idx="68990">
                  <c:v>1.3798000000015491E-3</c:v>
                </c:pt>
                <c:pt idx="68991">
                  <c:v>1.3798200000015492E-3</c:v>
                </c:pt>
                <c:pt idx="68992">
                  <c:v>1.3798400000015493E-3</c:v>
                </c:pt>
                <c:pt idx="68993">
                  <c:v>1.3798600000015494E-3</c:v>
                </c:pt>
                <c:pt idx="68994">
                  <c:v>1.3798800000015495E-3</c:v>
                </c:pt>
                <c:pt idx="68995">
                  <c:v>1.3799000000015496E-3</c:v>
                </c:pt>
                <c:pt idx="68996">
                  <c:v>1.3799200000015497E-3</c:v>
                </c:pt>
                <c:pt idx="68997">
                  <c:v>1.3799400000015498E-3</c:v>
                </c:pt>
                <c:pt idx="68998">
                  <c:v>1.3799600000015499E-3</c:v>
                </c:pt>
                <c:pt idx="68999">
                  <c:v>1.37998000000155E-3</c:v>
                </c:pt>
                <c:pt idx="69000">
                  <c:v>1.3800000000015501E-3</c:v>
                </c:pt>
                <c:pt idx="69001">
                  <c:v>1.3800200000015502E-3</c:v>
                </c:pt>
                <c:pt idx="69002">
                  <c:v>1.3800400000015503E-3</c:v>
                </c:pt>
                <c:pt idx="69003">
                  <c:v>1.3800600000015504E-3</c:v>
                </c:pt>
                <c:pt idx="69004">
                  <c:v>1.3800800000015505E-3</c:v>
                </c:pt>
                <c:pt idx="69005">
                  <c:v>1.3801000000015506E-3</c:v>
                </c:pt>
                <c:pt idx="69006">
                  <c:v>1.3801200000015507E-3</c:v>
                </c:pt>
                <c:pt idx="69007">
                  <c:v>1.3801400000015508E-3</c:v>
                </c:pt>
                <c:pt idx="69008">
                  <c:v>1.3801600000015509E-3</c:v>
                </c:pt>
                <c:pt idx="69009">
                  <c:v>1.380180000001551E-3</c:v>
                </c:pt>
                <c:pt idx="69010">
                  <c:v>1.3802000000015511E-3</c:v>
                </c:pt>
                <c:pt idx="69011">
                  <c:v>1.3802200000015512E-3</c:v>
                </c:pt>
                <c:pt idx="69012">
                  <c:v>1.3802400000015513E-3</c:v>
                </c:pt>
                <c:pt idx="69013">
                  <c:v>1.3802600000015514E-3</c:v>
                </c:pt>
                <c:pt idx="69014">
                  <c:v>1.3802800000015515E-3</c:v>
                </c:pt>
                <c:pt idx="69015">
                  <c:v>1.3803000000015516E-3</c:v>
                </c:pt>
                <c:pt idx="69016">
                  <c:v>1.3803200000015517E-3</c:v>
                </c:pt>
                <c:pt idx="69017">
                  <c:v>1.3803400000015518E-3</c:v>
                </c:pt>
                <c:pt idx="69018">
                  <c:v>1.3803600000015519E-3</c:v>
                </c:pt>
                <c:pt idx="69019">
                  <c:v>1.380380000001552E-3</c:v>
                </c:pt>
                <c:pt idx="69020">
                  <c:v>1.3804000000015521E-3</c:v>
                </c:pt>
                <c:pt idx="69021">
                  <c:v>1.3804200000015522E-3</c:v>
                </c:pt>
                <c:pt idx="69022">
                  <c:v>1.3804400000015523E-3</c:v>
                </c:pt>
                <c:pt idx="69023">
                  <c:v>1.3804600000015524E-3</c:v>
                </c:pt>
                <c:pt idx="69024">
                  <c:v>1.3804800000015525E-3</c:v>
                </c:pt>
                <c:pt idx="69025">
                  <c:v>1.3805000000015526E-3</c:v>
                </c:pt>
                <c:pt idx="69026">
                  <c:v>1.3805200000015527E-3</c:v>
                </c:pt>
                <c:pt idx="69027">
                  <c:v>1.3805400000015528E-3</c:v>
                </c:pt>
                <c:pt idx="69028">
                  <c:v>1.3805600000015529E-3</c:v>
                </c:pt>
                <c:pt idx="69029">
                  <c:v>1.380580000001553E-3</c:v>
                </c:pt>
                <c:pt idx="69030">
                  <c:v>1.3806000000015531E-3</c:v>
                </c:pt>
                <c:pt idx="69031">
                  <c:v>1.3806200000015532E-3</c:v>
                </c:pt>
                <c:pt idx="69032">
                  <c:v>1.3806400000015533E-3</c:v>
                </c:pt>
                <c:pt idx="69033">
                  <c:v>1.3806600000015534E-3</c:v>
                </c:pt>
                <c:pt idx="69034">
                  <c:v>1.3806800000015535E-3</c:v>
                </c:pt>
                <c:pt idx="69035">
                  <c:v>1.3807000000015536E-3</c:v>
                </c:pt>
                <c:pt idx="69036">
                  <c:v>1.3807200000015537E-3</c:v>
                </c:pt>
                <c:pt idx="69037">
                  <c:v>1.3807400000015538E-3</c:v>
                </c:pt>
                <c:pt idx="69038">
                  <c:v>1.3807600000015539E-3</c:v>
                </c:pt>
                <c:pt idx="69039">
                  <c:v>1.380780000001554E-3</c:v>
                </c:pt>
                <c:pt idx="69040">
                  <c:v>1.380800000001554E-3</c:v>
                </c:pt>
                <c:pt idx="69041">
                  <c:v>1.3808200000015541E-3</c:v>
                </c:pt>
                <c:pt idx="69042">
                  <c:v>1.3808400000015542E-3</c:v>
                </c:pt>
                <c:pt idx="69043">
                  <c:v>1.3808600000015543E-3</c:v>
                </c:pt>
                <c:pt idx="69044">
                  <c:v>1.3808800000015544E-3</c:v>
                </c:pt>
                <c:pt idx="69045">
                  <c:v>1.3809000000015545E-3</c:v>
                </c:pt>
                <c:pt idx="69046">
                  <c:v>1.3809200000015546E-3</c:v>
                </c:pt>
                <c:pt idx="69047">
                  <c:v>1.3809400000015547E-3</c:v>
                </c:pt>
                <c:pt idx="69048">
                  <c:v>1.3809600000015548E-3</c:v>
                </c:pt>
                <c:pt idx="69049">
                  <c:v>1.3809800000015549E-3</c:v>
                </c:pt>
                <c:pt idx="69050">
                  <c:v>1.381000000001555E-3</c:v>
                </c:pt>
                <c:pt idx="69051">
                  <c:v>1.3810200000015551E-3</c:v>
                </c:pt>
                <c:pt idx="69052">
                  <c:v>1.3810400000015552E-3</c:v>
                </c:pt>
                <c:pt idx="69053">
                  <c:v>1.3810600000015553E-3</c:v>
                </c:pt>
                <c:pt idx="69054">
                  <c:v>1.3810800000015554E-3</c:v>
                </c:pt>
                <c:pt idx="69055">
                  <c:v>1.3811000000015555E-3</c:v>
                </c:pt>
                <c:pt idx="69056">
                  <c:v>1.3811200000015556E-3</c:v>
                </c:pt>
                <c:pt idx="69057">
                  <c:v>1.3811400000015557E-3</c:v>
                </c:pt>
                <c:pt idx="69058">
                  <c:v>1.3811600000015558E-3</c:v>
                </c:pt>
                <c:pt idx="69059">
                  <c:v>1.3811800000015559E-3</c:v>
                </c:pt>
                <c:pt idx="69060">
                  <c:v>1.381200000001556E-3</c:v>
                </c:pt>
                <c:pt idx="69061">
                  <c:v>1.3812200000015561E-3</c:v>
                </c:pt>
                <c:pt idx="69062">
                  <c:v>1.3812400000015562E-3</c:v>
                </c:pt>
                <c:pt idx="69063">
                  <c:v>1.3812600000015563E-3</c:v>
                </c:pt>
                <c:pt idx="69064">
                  <c:v>1.3812800000015564E-3</c:v>
                </c:pt>
                <c:pt idx="69065">
                  <c:v>1.3813000000015565E-3</c:v>
                </c:pt>
                <c:pt idx="69066">
                  <c:v>1.3813200000015566E-3</c:v>
                </c:pt>
                <c:pt idx="69067">
                  <c:v>1.3813400000015567E-3</c:v>
                </c:pt>
                <c:pt idx="69068">
                  <c:v>1.3813600000015568E-3</c:v>
                </c:pt>
                <c:pt idx="69069">
                  <c:v>1.3813800000015569E-3</c:v>
                </c:pt>
                <c:pt idx="69070">
                  <c:v>1.381400000001557E-3</c:v>
                </c:pt>
                <c:pt idx="69071">
                  <c:v>1.3814200000015571E-3</c:v>
                </c:pt>
                <c:pt idx="69072">
                  <c:v>1.3814400000015572E-3</c:v>
                </c:pt>
                <c:pt idx="69073">
                  <c:v>1.3814600000015573E-3</c:v>
                </c:pt>
                <c:pt idx="69074">
                  <c:v>1.3814800000015574E-3</c:v>
                </c:pt>
                <c:pt idx="69075">
                  <c:v>1.3815000000015575E-3</c:v>
                </c:pt>
                <c:pt idx="69076">
                  <c:v>1.3815200000015576E-3</c:v>
                </c:pt>
                <c:pt idx="69077">
                  <c:v>1.3815400000015577E-3</c:v>
                </c:pt>
                <c:pt idx="69078">
                  <c:v>1.3815600000015578E-3</c:v>
                </c:pt>
                <c:pt idx="69079">
                  <c:v>1.3815800000015579E-3</c:v>
                </c:pt>
                <c:pt idx="69080">
                  <c:v>1.381600000001558E-3</c:v>
                </c:pt>
                <c:pt idx="69081">
                  <c:v>1.3816200000015581E-3</c:v>
                </c:pt>
                <c:pt idx="69082">
                  <c:v>1.3816400000015582E-3</c:v>
                </c:pt>
                <c:pt idx="69083">
                  <c:v>1.3816600000015583E-3</c:v>
                </c:pt>
                <c:pt idx="69084">
                  <c:v>1.3816800000015584E-3</c:v>
                </c:pt>
                <c:pt idx="69085">
                  <c:v>1.3817000000015585E-3</c:v>
                </c:pt>
                <c:pt idx="69086">
                  <c:v>1.3817200000015586E-3</c:v>
                </c:pt>
                <c:pt idx="69087">
                  <c:v>1.3817400000015587E-3</c:v>
                </c:pt>
                <c:pt idx="69088">
                  <c:v>1.3817600000015588E-3</c:v>
                </c:pt>
                <c:pt idx="69089">
                  <c:v>1.3817800000015589E-3</c:v>
                </c:pt>
                <c:pt idx="69090">
                  <c:v>1.381800000001559E-3</c:v>
                </c:pt>
                <c:pt idx="69091">
                  <c:v>1.381820000001559E-3</c:v>
                </c:pt>
                <c:pt idx="69092">
                  <c:v>1.3818400000015591E-3</c:v>
                </c:pt>
                <c:pt idx="69093">
                  <c:v>1.3818600000015592E-3</c:v>
                </c:pt>
                <c:pt idx="69094">
                  <c:v>1.3818800000015593E-3</c:v>
                </c:pt>
                <c:pt idx="69095">
                  <c:v>1.3819000000015594E-3</c:v>
                </c:pt>
                <c:pt idx="69096">
                  <c:v>1.3819200000015595E-3</c:v>
                </c:pt>
                <c:pt idx="69097">
                  <c:v>1.3819400000015596E-3</c:v>
                </c:pt>
                <c:pt idx="69098">
                  <c:v>1.3819600000015597E-3</c:v>
                </c:pt>
                <c:pt idx="69099">
                  <c:v>1.3819800000015598E-3</c:v>
                </c:pt>
                <c:pt idx="69100">
                  <c:v>1.3820000000015599E-3</c:v>
                </c:pt>
                <c:pt idx="69101">
                  <c:v>1.38202000000156E-3</c:v>
                </c:pt>
                <c:pt idx="69102">
                  <c:v>1.3820400000015601E-3</c:v>
                </c:pt>
                <c:pt idx="69103">
                  <c:v>1.3820600000015602E-3</c:v>
                </c:pt>
                <c:pt idx="69104">
                  <c:v>1.3820800000015603E-3</c:v>
                </c:pt>
                <c:pt idx="69105">
                  <c:v>1.3821000000015604E-3</c:v>
                </c:pt>
                <c:pt idx="69106">
                  <c:v>1.3821200000015605E-3</c:v>
                </c:pt>
                <c:pt idx="69107">
                  <c:v>1.3821400000015606E-3</c:v>
                </c:pt>
                <c:pt idx="69108">
                  <c:v>1.3821600000015607E-3</c:v>
                </c:pt>
                <c:pt idx="69109">
                  <c:v>1.3821800000015608E-3</c:v>
                </c:pt>
                <c:pt idx="69110">
                  <c:v>1.3822000000015609E-3</c:v>
                </c:pt>
                <c:pt idx="69111">
                  <c:v>1.382220000001561E-3</c:v>
                </c:pt>
                <c:pt idx="69112">
                  <c:v>1.3822400000015611E-3</c:v>
                </c:pt>
                <c:pt idx="69113">
                  <c:v>1.3822600000015612E-3</c:v>
                </c:pt>
                <c:pt idx="69114">
                  <c:v>1.3822800000015613E-3</c:v>
                </c:pt>
                <c:pt idx="69115">
                  <c:v>1.3823000000015614E-3</c:v>
                </c:pt>
                <c:pt idx="69116">
                  <c:v>1.3823200000015615E-3</c:v>
                </c:pt>
                <c:pt idx="69117">
                  <c:v>1.3823400000015616E-3</c:v>
                </c:pt>
                <c:pt idx="69118">
                  <c:v>1.3823600000015617E-3</c:v>
                </c:pt>
                <c:pt idx="69119">
                  <c:v>1.3823800000015618E-3</c:v>
                </c:pt>
                <c:pt idx="69120">
                  <c:v>1.3824000000015619E-3</c:v>
                </c:pt>
                <c:pt idx="69121">
                  <c:v>1.382420000001562E-3</c:v>
                </c:pt>
                <c:pt idx="69122">
                  <c:v>1.3824400000015621E-3</c:v>
                </c:pt>
                <c:pt idx="69123">
                  <c:v>1.3824600000015622E-3</c:v>
                </c:pt>
                <c:pt idx="69124">
                  <c:v>1.3824800000015623E-3</c:v>
                </c:pt>
                <c:pt idx="69125">
                  <c:v>1.3825000000015624E-3</c:v>
                </c:pt>
                <c:pt idx="69126">
                  <c:v>1.3825200000015625E-3</c:v>
                </c:pt>
                <c:pt idx="69127">
                  <c:v>1.3825400000015626E-3</c:v>
                </c:pt>
                <c:pt idx="69128">
                  <c:v>1.3825600000015627E-3</c:v>
                </c:pt>
                <c:pt idx="69129">
                  <c:v>1.3825800000015628E-3</c:v>
                </c:pt>
                <c:pt idx="69130">
                  <c:v>1.3826000000015629E-3</c:v>
                </c:pt>
                <c:pt idx="69131">
                  <c:v>1.382620000001563E-3</c:v>
                </c:pt>
                <c:pt idx="69132">
                  <c:v>1.3826400000015631E-3</c:v>
                </c:pt>
                <c:pt idx="69133">
                  <c:v>1.3826600000015632E-3</c:v>
                </c:pt>
                <c:pt idx="69134">
                  <c:v>1.3826800000015633E-3</c:v>
                </c:pt>
                <c:pt idx="69135">
                  <c:v>1.3827000000015634E-3</c:v>
                </c:pt>
                <c:pt idx="69136">
                  <c:v>1.3827200000015635E-3</c:v>
                </c:pt>
                <c:pt idx="69137">
                  <c:v>1.3827400000015636E-3</c:v>
                </c:pt>
                <c:pt idx="69138">
                  <c:v>1.3827600000015637E-3</c:v>
                </c:pt>
                <c:pt idx="69139">
                  <c:v>1.3827800000015638E-3</c:v>
                </c:pt>
                <c:pt idx="69140">
                  <c:v>1.3828000000015639E-3</c:v>
                </c:pt>
                <c:pt idx="69141">
                  <c:v>1.382820000001564E-3</c:v>
                </c:pt>
                <c:pt idx="69142">
                  <c:v>1.3828400000015641E-3</c:v>
                </c:pt>
                <c:pt idx="69143">
                  <c:v>1.3828600000015641E-3</c:v>
                </c:pt>
                <c:pt idx="69144">
                  <c:v>1.3828800000015642E-3</c:v>
                </c:pt>
                <c:pt idx="69145">
                  <c:v>1.3829000000015643E-3</c:v>
                </c:pt>
                <c:pt idx="69146">
                  <c:v>1.3829200000015644E-3</c:v>
                </c:pt>
                <c:pt idx="69147">
                  <c:v>1.3829400000015645E-3</c:v>
                </c:pt>
                <c:pt idx="69148">
                  <c:v>1.3829600000015646E-3</c:v>
                </c:pt>
                <c:pt idx="69149">
                  <c:v>1.3829800000015647E-3</c:v>
                </c:pt>
                <c:pt idx="69150">
                  <c:v>1.3830000000015648E-3</c:v>
                </c:pt>
                <c:pt idx="69151">
                  <c:v>1.3830200000015649E-3</c:v>
                </c:pt>
                <c:pt idx="69152">
                  <c:v>1.383040000001565E-3</c:v>
                </c:pt>
                <c:pt idx="69153">
                  <c:v>1.3830600000015651E-3</c:v>
                </c:pt>
                <c:pt idx="69154">
                  <c:v>1.3830800000015652E-3</c:v>
                </c:pt>
                <c:pt idx="69155">
                  <c:v>1.3831000000015653E-3</c:v>
                </c:pt>
                <c:pt idx="69156">
                  <c:v>1.3831200000015654E-3</c:v>
                </c:pt>
                <c:pt idx="69157">
                  <c:v>1.3831400000015655E-3</c:v>
                </c:pt>
                <c:pt idx="69158">
                  <c:v>1.3831600000015656E-3</c:v>
                </c:pt>
                <c:pt idx="69159">
                  <c:v>1.3831800000015657E-3</c:v>
                </c:pt>
                <c:pt idx="69160">
                  <c:v>1.3832000000015658E-3</c:v>
                </c:pt>
                <c:pt idx="69161">
                  <c:v>1.3832200000015659E-3</c:v>
                </c:pt>
                <c:pt idx="69162">
                  <c:v>1.383240000001566E-3</c:v>
                </c:pt>
                <c:pt idx="69163">
                  <c:v>1.3832600000015661E-3</c:v>
                </c:pt>
                <c:pt idx="69164">
                  <c:v>1.3832800000015662E-3</c:v>
                </c:pt>
                <c:pt idx="69165">
                  <c:v>1.3833000000015663E-3</c:v>
                </c:pt>
                <c:pt idx="69166">
                  <c:v>1.3833200000015664E-3</c:v>
                </c:pt>
                <c:pt idx="69167">
                  <c:v>1.3833400000015665E-3</c:v>
                </c:pt>
                <c:pt idx="69168">
                  <c:v>1.3833600000015666E-3</c:v>
                </c:pt>
                <c:pt idx="69169">
                  <c:v>1.3833800000015667E-3</c:v>
                </c:pt>
                <c:pt idx="69170">
                  <c:v>1.3834000000015668E-3</c:v>
                </c:pt>
                <c:pt idx="69171">
                  <c:v>1.3834200000015669E-3</c:v>
                </c:pt>
                <c:pt idx="69172">
                  <c:v>1.383440000001567E-3</c:v>
                </c:pt>
                <c:pt idx="69173">
                  <c:v>1.3834600000015671E-3</c:v>
                </c:pt>
                <c:pt idx="69174">
                  <c:v>1.3834800000015672E-3</c:v>
                </c:pt>
                <c:pt idx="69175">
                  <c:v>1.3835000000015673E-3</c:v>
                </c:pt>
                <c:pt idx="69176">
                  <c:v>1.3835200000015674E-3</c:v>
                </c:pt>
                <c:pt idx="69177">
                  <c:v>1.3835400000015675E-3</c:v>
                </c:pt>
                <c:pt idx="69178">
                  <c:v>1.3835600000015676E-3</c:v>
                </c:pt>
                <c:pt idx="69179">
                  <c:v>1.3835800000015677E-3</c:v>
                </c:pt>
                <c:pt idx="69180">
                  <c:v>1.3836000000015678E-3</c:v>
                </c:pt>
                <c:pt idx="69181">
                  <c:v>1.3836200000015679E-3</c:v>
                </c:pt>
                <c:pt idx="69182">
                  <c:v>1.383640000001568E-3</c:v>
                </c:pt>
                <c:pt idx="69183">
                  <c:v>1.3836600000015681E-3</c:v>
                </c:pt>
                <c:pt idx="69184">
                  <c:v>1.3836800000015682E-3</c:v>
                </c:pt>
                <c:pt idx="69185">
                  <c:v>1.3837000000015683E-3</c:v>
                </c:pt>
                <c:pt idx="69186">
                  <c:v>1.3837200000015684E-3</c:v>
                </c:pt>
                <c:pt idx="69187">
                  <c:v>1.3837400000015685E-3</c:v>
                </c:pt>
                <c:pt idx="69188">
                  <c:v>1.3837600000015686E-3</c:v>
                </c:pt>
                <c:pt idx="69189">
                  <c:v>1.3837800000015687E-3</c:v>
                </c:pt>
                <c:pt idx="69190">
                  <c:v>1.3838000000015688E-3</c:v>
                </c:pt>
                <c:pt idx="69191">
                  <c:v>1.3838200000015689E-3</c:v>
                </c:pt>
                <c:pt idx="69192">
                  <c:v>1.383840000001569E-3</c:v>
                </c:pt>
                <c:pt idx="69193">
                  <c:v>1.3838600000015691E-3</c:v>
                </c:pt>
                <c:pt idx="69194">
                  <c:v>1.3838800000015692E-3</c:v>
                </c:pt>
                <c:pt idx="69195">
                  <c:v>1.3839000000015692E-3</c:v>
                </c:pt>
                <c:pt idx="69196">
                  <c:v>1.3839200000015693E-3</c:v>
                </c:pt>
                <c:pt idx="69197">
                  <c:v>1.3839400000015694E-3</c:v>
                </c:pt>
                <c:pt idx="69198">
                  <c:v>1.3839600000015695E-3</c:v>
                </c:pt>
                <c:pt idx="69199">
                  <c:v>1.3839800000015696E-3</c:v>
                </c:pt>
                <c:pt idx="69200">
                  <c:v>1.3840000000015697E-3</c:v>
                </c:pt>
                <c:pt idx="69201">
                  <c:v>1.3840200000015698E-3</c:v>
                </c:pt>
                <c:pt idx="69202">
                  <c:v>1.3840400000015699E-3</c:v>
                </c:pt>
                <c:pt idx="69203">
                  <c:v>1.38406000000157E-3</c:v>
                </c:pt>
                <c:pt idx="69204">
                  <c:v>1.3840800000015701E-3</c:v>
                </c:pt>
                <c:pt idx="69205">
                  <c:v>1.3841000000015702E-3</c:v>
                </c:pt>
                <c:pt idx="69206">
                  <c:v>1.3841200000015703E-3</c:v>
                </c:pt>
                <c:pt idx="69207">
                  <c:v>1.3841400000015704E-3</c:v>
                </c:pt>
                <c:pt idx="69208">
                  <c:v>1.3841600000015705E-3</c:v>
                </c:pt>
                <c:pt idx="69209">
                  <c:v>1.3841800000015706E-3</c:v>
                </c:pt>
                <c:pt idx="69210">
                  <c:v>1.3842000000015707E-3</c:v>
                </c:pt>
                <c:pt idx="69211">
                  <c:v>1.3842200000015708E-3</c:v>
                </c:pt>
                <c:pt idx="69212">
                  <c:v>1.3842400000015709E-3</c:v>
                </c:pt>
                <c:pt idx="69213">
                  <c:v>1.384260000001571E-3</c:v>
                </c:pt>
                <c:pt idx="69214">
                  <c:v>1.3842800000015711E-3</c:v>
                </c:pt>
                <c:pt idx="69215">
                  <c:v>1.3843000000015712E-3</c:v>
                </c:pt>
                <c:pt idx="69216">
                  <c:v>1.3843200000015713E-3</c:v>
                </c:pt>
                <c:pt idx="69217">
                  <c:v>1.3843400000015714E-3</c:v>
                </c:pt>
                <c:pt idx="69218">
                  <c:v>1.3843600000015715E-3</c:v>
                </c:pt>
                <c:pt idx="69219">
                  <c:v>1.3843800000015716E-3</c:v>
                </c:pt>
                <c:pt idx="69220">
                  <c:v>1.3844000000015717E-3</c:v>
                </c:pt>
                <c:pt idx="69221">
                  <c:v>1.3844200000015718E-3</c:v>
                </c:pt>
                <c:pt idx="69222">
                  <c:v>1.3844400000015719E-3</c:v>
                </c:pt>
                <c:pt idx="69223">
                  <c:v>1.384460000001572E-3</c:v>
                </c:pt>
                <c:pt idx="69224">
                  <c:v>1.3844800000015721E-3</c:v>
                </c:pt>
                <c:pt idx="69225">
                  <c:v>1.3845000000015722E-3</c:v>
                </c:pt>
                <c:pt idx="69226">
                  <c:v>1.3845200000015723E-3</c:v>
                </c:pt>
                <c:pt idx="69227">
                  <c:v>1.3845400000015724E-3</c:v>
                </c:pt>
                <c:pt idx="69228">
                  <c:v>1.3845600000015725E-3</c:v>
                </c:pt>
                <c:pt idx="69229">
                  <c:v>1.3845800000015726E-3</c:v>
                </c:pt>
                <c:pt idx="69230">
                  <c:v>1.3846000000015727E-3</c:v>
                </c:pt>
                <c:pt idx="69231">
                  <c:v>1.3846200000015728E-3</c:v>
                </c:pt>
                <c:pt idx="69232">
                  <c:v>1.3846400000015729E-3</c:v>
                </c:pt>
                <c:pt idx="69233">
                  <c:v>1.384660000001573E-3</c:v>
                </c:pt>
                <c:pt idx="69234">
                  <c:v>1.3846800000015731E-3</c:v>
                </c:pt>
                <c:pt idx="69235">
                  <c:v>1.3847000000015732E-3</c:v>
                </c:pt>
                <c:pt idx="69236">
                  <c:v>1.3847200000015733E-3</c:v>
                </c:pt>
                <c:pt idx="69237">
                  <c:v>1.3847400000015734E-3</c:v>
                </c:pt>
                <c:pt idx="69238">
                  <c:v>1.3847600000015735E-3</c:v>
                </c:pt>
                <c:pt idx="69239">
                  <c:v>1.3847800000015736E-3</c:v>
                </c:pt>
                <c:pt idx="69240">
                  <c:v>1.3848000000015737E-3</c:v>
                </c:pt>
                <c:pt idx="69241">
                  <c:v>1.3848200000015738E-3</c:v>
                </c:pt>
                <c:pt idx="69242">
                  <c:v>1.3848400000015739E-3</c:v>
                </c:pt>
                <c:pt idx="69243">
                  <c:v>1.384860000001574E-3</c:v>
                </c:pt>
                <c:pt idx="69244">
                  <c:v>1.3848800000015741E-3</c:v>
                </c:pt>
                <c:pt idx="69245">
                  <c:v>1.3849000000015742E-3</c:v>
                </c:pt>
                <c:pt idx="69246">
                  <c:v>1.3849200000015742E-3</c:v>
                </c:pt>
                <c:pt idx="69247">
                  <c:v>1.3849400000015743E-3</c:v>
                </c:pt>
                <c:pt idx="69248">
                  <c:v>1.3849600000015744E-3</c:v>
                </c:pt>
                <c:pt idx="69249">
                  <c:v>1.3849800000015745E-3</c:v>
                </c:pt>
                <c:pt idx="69250">
                  <c:v>1.3850000000015746E-3</c:v>
                </c:pt>
                <c:pt idx="69251">
                  <c:v>1.3850200000015747E-3</c:v>
                </c:pt>
                <c:pt idx="69252">
                  <c:v>1.3850400000015748E-3</c:v>
                </c:pt>
                <c:pt idx="69253">
                  <c:v>1.3850600000015749E-3</c:v>
                </c:pt>
                <c:pt idx="69254">
                  <c:v>1.385080000001575E-3</c:v>
                </c:pt>
                <c:pt idx="69255">
                  <c:v>1.3851000000015751E-3</c:v>
                </c:pt>
                <c:pt idx="69256">
                  <c:v>1.3851200000015752E-3</c:v>
                </c:pt>
                <c:pt idx="69257">
                  <c:v>1.3851400000015753E-3</c:v>
                </c:pt>
                <c:pt idx="69258">
                  <c:v>1.3851600000015754E-3</c:v>
                </c:pt>
                <c:pt idx="69259">
                  <c:v>1.3851800000015755E-3</c:v>
                </c:pt>
                <c:pt idx="69260">
                  <c:v>1.3852000000015756E-3</c:v>
                </c:pt>
                <c:pt idx="69261">
                  <c:v>1.3852200000015757E-3</c:v>
                </c:pt>
                <c:pt idx="69262">
                  <c:v>1.3852400000015758E-3</c:v>
                </c:pt>
                <c:pt idx="69263">
                  <c:v>1.3852600000015759E-3</c:v>
                </c:pt>
                <c:pt idx="69264">
                  <c:v>1.385280000001576E-3</c:v>
                </c:pt>
                <c:pt idx="69265">
                  <c:v>1.3853000000015761E-3</c:v>
                </c:pt>
                <c:pt idx="69266">
                  <c:v>1.3853200000015762E-3</c:v>
                </c:pt>
                <c:pt idx="69267">
                  <c:v>1.3853400000015763E-3</c:v>
                </c:pt>
                <c:pt idx="69268">
                  <c:v>1.3853600000015764E-3</c:v>
                </c:pt>
                <c:pt idx="69269">
                  <c:v>1.3853800000015765E-3</c:v>
                </c:pt>
                <c:pt idx="69270">
                  <c:v>1.3854000000015766E-3</c:v>
                </c:pt>
                <c:pt idx="69271">
                  <c:v>1.3854200000015767E-3</c:v>
                </c:pt>
                <c:pt idx="69272">
                  <c:v>1.3854400000015768E-3</c:v>
                </c:pt>
                <c:pt idx="69273">
                  <c:v>1.3854600000015769E-3</c:v>
                </c:pt>
                <c:pt idx="69274">
                  <c:v>1.385480000001577E-3</c:v>
                </c:pt>
                <c:pt idx="69275">
                  <c:v>1.3855000000015771E-3</c:v>
                </c:pt>
                <c:pt idx="69276">
                  <c:v>1.3855200000015772E-3</c:v>
                </c:pt>
                <c:pt idx="69277">
                  <c:v>1.3855400000015773E-3</c:v>
                </c:pt>
                <c:pt idx="69278">
                  <c:v>1.3855600000015774E-3</c:v>
                </c:pt>
                <c:pt idx="69279">
                  <c:v>1.3855800000015775E-3</c:v>
                </c:pt>
                <c:pt idx="69280">
                  <c:v>1.3856000000015776E-3</c:v>
                </c:pt>
                <c:pt idx="69281">
                  <c:v>1.3856200000015777E-3</c:v>
                </c:pt>
                <c:pt idx="69282">
                  <c:v>1.3856400000015778E-3</c:v>
                </c:pt>
                <c:pt idx="69283">
                  <c:v>1.3856600000015779E-3</c:v>
                </c:pt>
                <c:pt idx="69284">
                  <c:v>1.385680000001578E-3</c:v>
                </c:pt>
                <c:pt idx="69285">
                  <c:v>1.3857000000015781E-3</c:v>
                </c:pt>
                <c:pt idx="69286">
                  <c:v>1.3857200000015782E-3</c:v>
                </c:pt>
                <c:pt idx="69287">
                  <c:v>1.3857400000015783E-3</c:v>
                </c:pt>
                <c:pt idx="69288">
                  <c:v>1.3857600000015784E-3</c:v>
                </c:pt>
                <c:pt idx="69289">
                  <c:v>1.3857800000015785E-3</c:v>
                </c:pt>
                <c:pt idx="69290">
                  <c:v>1.3858000000015786E-3</c:v>
                </c:pt>
                <c:pt idx="69291">
                  <c:v>1.3858200000015787E-3</c:v>
                </c:pt>
                <c:pt idx="69292">
                  <c:v>1.3858400000015788E-3</c:v>
                </c:pt>
                <c:pt idx="69293">
                  <c:v>1.3858600000015789E-3</c:v>
                </c:pt>
                <c:pt idx="69294">
                  <c:v>1.385880000001579E-3</c:v>
                </c:pt>
                <c:pt idx="69295">
                  <c:v>1.3859000000015791E-3</c:v>
                </c:pt>
                <c:pt idx="69296">
                  <c:v>1.3859200000015792E-3</c:v>
                </c:pt>
                <c:pt idx="69297">
                  <c:v>1.3859400000015793E-3</c:v>
                </c:pt>
                <c:pt idx="69298">
                  <c:v>1.3859600000015793E-3</c:v>
                </c:pt>
                <c:pt idx="69299">
                  <c:v>1.3859800000015794E-3</c:v>
                </c:pt>
                <c:pt idx="69300">
                  <c:v>1.3860000000015795E-3</c:v>
                </c:pt>
                <c:pt idx="69301">
                  <c:v>1.3860200000015796E-3</c:v>
                </c:pt>
                <c:pt idx="69302">
                  <c:v>1.3860400000015797E-3</c:v>
                </c:pt>
                <c:pt idx="69303">
                  <c:v>1.3860600000015798E-3</c:v>
                </c:pt>
                <c:pt idx="69304">
                  <c:v>1.3860800000015799E-3</c:v>
                </c:pt>
                <c:pt idx="69305">
                  <c:v>1.38610000000158E-3</c:v>
                </c:pt>
                <c:pt idx="69306">
                  <c:v>1.3861200000015801E-3</c:v>
                </c:pt>
                <c:pt idx="69307">
                  <c:v>1.3861400000015802E-3</c:v>
                </c:pt>
                <c:pt idx="69308">
                  <c:v>1.3861600000015803E-3</c:v>
                </c:pt>
                <c:pt idx="69309">
                  <c:v>1.3861800000015804E-3</c:v>
                </c:pt>
                <c:pt idx="69310">
                  <c:v>1.3862000000015805E-3</c:v>
                </c:pt>
                <c:pt idx="69311">
                  <c:v>1.3862200000015806E-3</c:v>
                </c:pt>
                <c:pt idx="69312">
                  <c:v>1.3862400000015807E-3</c:v>
                </c:pt>
                <c:pt idx="69313">
                  <c:v>1.3862600000015808E-3</c:v>
                </c:pt>
                <c:pt idx="69314">
                  <c:v>1.3862800000015809E-3</c:v>
                </c:pt>
                <c:pt idx="69315">
                  <c:v>1.386300000001581E-3</c:v>
                </c:pt>
                <c:pt idx="69316">
                  <c:v>1.3863200000015811E-3</c:v>
                </c:pt>
                <c:pt idx="69317">
                  <c:v>1.3863400000015812E-3</c:v>
                </c:pt>
                <c:pt idx="69318">
                  <c:v>1.3863600000015813E-3</c:v>
                </c:pt>
                <c:pt idx="69319">
                  <c:v>1.3863800000015814E-3</c:v>
                </c:pt>
                <c:pt idx="69320">
                  <c:v>1.3864000000015815E-3</c:v>
                </c:pt>
                <c:pt idx="69321">
                  <c:v>1.3864200000015816E-3</c:v>
                </c:pt>
                <c:pt idx="69322">
                  <c:v>1.3864400000015817E-3</c:v>
                </c:pt>
                <c:pt idx="69323">
                  <c:v>1.3864600000015818E-3</c:v>
                </c:pt>
                <c:pt idx="69324">
                  <c:v>1.3864800000015819E-3</c:v>
                </c:pt>
                <c:pt idx="69325">
                  <c:v>1.386500000001582E-3</c:v>
                </c:pt>
                <c:pt idx="69326">
                  <c:v>1.3865200000015821E-3</c:v>
                </c:pt>
                <c:pt idx="69327">
                  <c:v>1.3865400000015822E-3</c:v>
                </c:pt>
                <c:pt idx="69328">
                  <c:v>1.3865600000015823E-3</c:v>
                </c:pt>
                <c:pt idx="69329">
                  <c:v>1.3865800000015824E-3</c:v>
                </c:pt>
                <c:pt idx="69330">
                  <c:v>1.3866000000015825E-3</c:v>
                </c:pt>
                <c:pt idx="69331">
                  <c:v>1.3866200000015826E-3</c:v>
                </c:pt>
                <c:pt idx="69332">
                  <c:v>1.3866400000015827E-3</c:v>
                </c:pt>
                <c:pt idx="69333">
                  <c:v>1.3866600000015828E-3</c:v>
                </c:pt>
                <c:pt idx="69334">
                  <c:v>1.3866800000015829E-3</c:v>
                </c:pt>
                <c:pt idx="69335">
                  <c:v>1.386700000001583E-3</c:v>
                </c:pt>
                <c:pt idx="69336">
                  <c:v>1.3867200000015831E-3</c:v>
                </c:pt>
                <c:pt idx="69337">
                  <c:v>1.3867400000015832E-3</c:v>
                </c:pt>
                <c:pt idx="69338">
                  <c:v>1.3867600000015833E-3</c:v>
                </c:pt>
                <c:pt idx="69339">
                  <c:v>1.3867800000015834E-3</c:v>
                </c:pt>
                <c:pt idx="69340">
                  <c:v>1.3868000000015835E-3</c:v>
                </c:pt>
                <c:pt idx="69341">
                  <c:v>1.3868200000015836E-3</c:v>
                </c:pt>
                <c:pt idx="69342">
                  <c:v>1.3868400000015837E-3</c:v>
                </c:pt>
                <c:pt idx="69343">
                  <c:v>1.3868600000015838E-3</c:v>
                </c:pt>
                <c:pt idx="69344">
                  <c:v>1.3868800000015839E-3</c:v>
                </c:pt>
                <c:pt idx="69345">
                  <c:v>1.386900000001584E-3</c:v>
                </c:pt>
                <c:pt idx="69346">
                  <c:v>1.3869200000015841E-3</c:v>
                </c:pt>
                <c:pt idx="69347">
                  <c:v>1.3869400000015842E-3</c:v>
                </c:pt>
                <c:pt idx="69348">
                  <c:v>1.3869600000015843E-3</c:v>
                </c:pt>
                <c:pt idx="69349">
                  <c:v>1.3869800000015844E-3</c:v>
                </c:pt>
                <c:pt idx="69350">
                  <c:v>1.3870000000015844E-3</c:v>
                </c:pt>
                <c:pt idx="69351">
                  <c:v>1.3870200000015845E-3</c:v>
                </c:pt>
                <c:pt idx="69352">
                  <c:v>1.3870400000015846E-3</c:v>
                </c:pt>
                <c:pt idx="69353">
                  <c:v>1.3870600000015847E-3</c:v>
                </c:pt>
                <c:pt idx="69354">
                  <c:v>1.3870800000015848E-3</c:v>
                </c:pt>
                <c:pt idx="69355">
                  <c:v>1.3871000000015849E-3</c:v>
                </c:pt>
                <c:pt idx="69356">
                  <c:v>1.387120000001585E-3</c:v>
                </c:pt>
                <c:pt idx="69357">
                  <c:v>1.3871400000015851E-3</c:v>
                </c:pt>
                <c:pt idx="69358">
                  <c:v>1.3871600000015852E-3</c:v>
                </c:pt>
                <c:pt idx="69359">
                  <c:v>1.3871800000015853E-3</c:v>
                </c:pt>
                <c:pt idx="69360">
                  <c:v>1.3872000000015854E-3</c:v>
                </c:pt>
                <c:pt idx="69361">
                  <c:v>1.3872200000015855E-3</c:v>
                </c:pt>
                <c:pt idx="69362">
                  <c:v>1.3872400000015856E-3</c:v>
                </c:pt>
                <c:pt idx="69363">
                  <c:v>1.3872600000015857E-3</c:v>
                </c:pt>
                <c:pt idx="69364">
                  <c:v>1.3872800000015858E-3</c:v>
                </c:pt>
                <c:pt idx="69365">
                  <c:v>1.3873000000015859E-3</c:v>
                </c:pt>
                <c:pt idx="69366">
                  <c:v>1.387320000001586E-3</c:v>
                </c:pt>
                <c:pt idx="69367">
                  <c:v>1.3873400000015861E-3</c:v>
                </c:pt>
                <c:pt idx="69368">
                  <c:v>1.3873600000015862E-3</c:v>
                </c:pt>
                <c:pt idx="69369">
                  <c:v>1.3873800000015863E-3</c:v>
                </c:pt>
                <c:pt idx="69370">
                  <c:v>1.3874000000015864E-3</c:v>
                </c:pt>
                <c:pt idx="69371">
                  <c:v>1.3874200000015865E-3</c:v>
                </c:pt>
                <c:pt idx="69372">
                  <c:v>1.3874400000015866E-3</c:v>
                </c:pt>
                <c:pt idx="69373">
                  <c:v>1.3874600000015867E-3</c:v>
                </c:pt>
                <c:pt idx="69374">
                  <c:v>1.3874800000015868E-3</c:v>
                </c:pt>
                <c:pt idx="69375">
                  <c:v>1.3875000000015869E-3</c:v>
                </c:pt>
                <c:pt idx="69376">
                  <c:v>1.387520000001587E-3</c:v>
                </c:pt>
                <c:pt idx="69377">
                  <c:v>1.3875400000015871E-3</c:v>
                </c:pt>
                <c:pt idx="69378">
                  <c:v>1.3875600000015872E-3</c:v>
                </c:pt>
                <c:pt idx="69379">
                  <c:v>1.3875800000015873E-3</c:v>
                </c:pt>
                <c:pt idx="69380">
                  <c:v>1.3876000000015874E-3</c:v>
                </c:pt>
                <c:pt idx="69381">
                  <c:v>1.3876200000015875E-3</c:v>
                </c:pt>
                <c:pt idx="69382">
                  <c:v>1.3876400000015876E-3</c:v>
                </c:pt>
                <c:pt idx="69383">
                  <c:v>1.3876600000015877E-3</c:v>
                </c:pt>
                <c:pt idx="69384">
                  <c:v>1.3876800000015878E-3</c:v>
                </c:pt>
                <c:pt idx="69385">
                  <c:v>1.3877000000015879E-3</c:v>
                </c:pt>
                <c:pt idx="69386">
                  <c:v>1.387720000001588E-3</c:v>
                </c:pt>
                <c:pt idx="69387">
                  <c:v>1.3877400000015881E-3</c:v>
                </c:pt>
                <c:pt idx="69388">
                  <c:v>1.3877600000015882E-3</c:v>
                </c:pt>
                <c:pt idx="69389">
                  <c:v>1.3877800000015883E-3</c:v>
                </c:pt>
                <c:pt idx="69390">
                  <c:v>1.3878000000015884E-3</c:v>
                </c:pt>
                <c:pt idx="69391">
                  <c:v>1.3878200000015885E-3</c:v>
                </c:pt>
                <c:pt idx="69392">
                  <c:v>1.3878400000015886E-3</c:v>
                </c:pt>
                <c:pt idx="69393">
                  <c:v>1.3878600000015887E-3</c:v>
                </c:pt>
                <c:pt idx="69394">
                  <c:v>1.3878800000015888E-3</c:v>
                </c:pt>
                <c:pt idx="69395">
                  <c:v>1.3879000000015889E-3</c:v>
                </c:pt>
                <c:pt idx="69396">
                  <c:v>1.387920000001589E-3</c:v>
                </c:pt>
                <c:pt idx="69397">
                  <c:v>1.3879400000015891E-3</c:v>
                </c:pt>
                <c:pt idx="69398">
                  <c:v>1.3879600000015892E-3</c:v>
                </c:pt>
                <c:pt idx="69399">
                  <c:v>1.3879800000015893E-3</c:v>
                </c:pt>
                <c:pt idx="69400">
                  <c:v>1.3880000000015894E-3</c:v>
                </c:pt>
                <c:pt idx="69401">
                  <c:v>1.3880200000015894E-3</c:v>
                </c:pt>
                <c:pt idx="69402">
                  <c:v>1.3880400000015895E-3</c:v>
                </c:pt>
                <c:pt idx="69403">
                  <c:v>1.3880600000015896E-3</c:v>
                </c:pt>
                <c:pt idx="69404">
                  <c:v>1.3880800000015897E-3</c:v>
                </c:pt>
                <c:pt idx="69405">
                  <c:v>1.3881000000015898E-3</c:v>
                </c:pt>
                <c:pt idx="69406">
                  <c:v>1.3881200000015899E-3</c:v>
                </c:pt>
                <c:pt idx="69407">
                  <c:v>1.38814000000159E-3</c:v>
                </c:pt>
                <c:pt idx="69408">
                  <c:v>1.3881600000015901E-3</c:v>
                </c:pt>
                <c:pt idx="69409">
                  <c:v>1.3881800000015902E-3</c:v>
                </c:pt>
                <c:pt idx="69410">
                  <c:v>1.3882000000015903E-3</c:v>
                </c:pt>
                <c:pt idx="69411">
                  <c:v>1.3882200000015904E-3</c:v>
                </c:pt>
                <c:pt idx="69412">
                  <c:v>1.3882400000015905E-3</c:v>
                </c:pt>
                <c:pt idx="69413">
                  <c:v>1.3882600000015906E-3</c:v>
                </c:pt>
                <c:pt idx="69414">
                  <c:v>1.3882800000015907E-3</c:v>
                </c:pt>
                <c:pt idx="69415">
                  <c:v>1.3883000000015908E-3</c:v>
                </c:pt>
                <c:pt idx="69416">
                  <c:v>1.3883200000015909E-3</c:v>
                </c:pt>
                <c:pt idx="69417">
                  <c:v>1.388340000001591E-3</c:v>
                </c:pt>
                <c:pt idx="69418">
                  <c:v>1.3883600000015911E-3</c:v>
                </c:pt>
                <c:pt idx="69419">
                  <c:v>1.3883800000015912E-3</c:v>
                </c:pt>
                <c:pt idx="69420">
                  <c:v>1.3884000000015913E-3</c:v>
                </c:pt>
                <c:pt idx="69421">
                  <c:v>1.3884200000015914E-3</c:v>
                </c:pt>
                <c:pt idx="69422">
                  <c:v>1.3884400000015915E-3</c:v>
                </c:pt>
                <c:pt idx="69423">
                  <c:v>1.3884600000015916E-3</c:v>
                </c:pt>
                <c:pt idx="69424">
                  <c:v>1.3884800000015917E-3</c:v>
                </c:pt>
                <c:pt idx="69425">
                  <c:v>1.3885000000015918E-3</c:v>
                </c:pt>
                <c:pt idx="69426">
                  <c:v>1.3885200000015919E-3</c:v>
                </c:pt>
                <c:pt idx="69427">
                  <c:v>1.388540000001592E-3</c:v>
                </c:pt>
                <c:pt idx="69428">
                  <c:v>1.3885600000015921E-3</c:v>
                </c:pt>
                <c:pt idx="69429">
                  <c:v>1.3885800000015922E-3</c:v>
                </c:pt>
                <c:pt idx="69430">
                  <c:v>1.3886000000015923E-3</c:v>
                </c:pt>
                <c:pt idx="69431">
                  <c:v>1.3886200000015924E-3</c:v>
                </c:pt>
                <c:pt idx="69432">
                  <c:v>1.3886400000015925E-3</c:v>
                </c:pt>
                <c:pt idx="69433">
                  <c:v>1.3886600000015926E-3</c:v>
                </c:pt>
                <c:pt idx="69434">
                  <c:v>1.3886800000015927E-3</c:v>
                </c:pt>
                <c:pt idx="69435">
                  <c:v>1.3887000000015928E-3</c:v>
                </c:pt>
                <c:pt idx="69436">
                  <c:v>1.3887200000015929E-3</c:v>
                </c:pt>
                <c:pt idx="69437">
                  <c:v>1.388740000001593E-3</c:v>
                </c:pt>
                <c:pt idx="69438">
                  <c:v>1.3887600000015931E-3</c:v>
                </c:pt>
                <c:pt idx="69439">
                  <c:v>1.3887800000015932E-3</c:v>
                </c:pt>
                <c:pt idx="69440">
                  <c:v>1.3888000000015933E-3</c:v>
                </c:pt>
                <c:pt idx="69441">
                  <c:v>1.3888200000015934E-3</c:v>
                </c:pt>
                <c:pt idx="69442">
                  <c:v>1.3888400000015935E-3</c:v>
                </c:pt>
                <c:pt idx="69443">
                  <c:v>1.3888600000015936E-3</c:v>
                </c:pt>
                <c:pt idx="69444">
                  <c:v>1.3888800000015937E-3</c:v>
                </c:pt>
                <c:pt idx="69445">
                  <c:v>1.3889000000015938E-3</c:v>
                </c:pt>
                <c:pt idx="69446">
                  <c:v>1.3889200000015939E-3</c:v>
                </c:pt>
                <c:pt idx="69447">
                  <c:v>1.388940000001594E-3</c:v>
                </c:pt>
                <c:pt idx="69448">
                  <c:v>1.3889600000015941E-3</c:v>
                </c:pt>
                <c:pt idx="69449">
                  <c:v>1.3889800000015942E-3</c:v>
                </c:pt>
                <c:pt idx="69450">
                  <c:v>1.3890000000015943E-3</c:v>
                </c:pt>
                <c:pt idx="69451">
                  <c:v>1.3890200000015944E-3</c:v>
                </c:pt>
                <c:pt idx="69452">
                  <c:v>1.3890400000015945E-3</c:v>
                </c:pt>
                <c:pt idx="69453">
                  <c:v>1.3890600000015945E-3</c:v>
                </c:pt>
                <c:pt idx="69454">
                  <c:v>1.3890800000015946E-3</c:v>
                </c:pt>
                <c:pt idx="69455">
                  <c:v>1.3891000000015947E-3</c:v>
                </c:pt>
                <c:pt idx="69456">
                  <c:v>1.3891200000015948E-3</c:v>
                </c:pt>
                <c:pt idx="69457">
                  <c:v>1.3891400000015949E-3</c:v>
                </c:pt>
                <c:pt idx="69458">
                  <c:v>1.389160000001595E-3</c:v>
                </c:pt>
                <c:pt idx="69459">
                  <c:v>1.3891800000015951E-3</c:v>
                </c:pt>
                <c:pt idx="69460">
                  <c:v>1.3892000000015952E-3</c:v>
                </c:pt>
                <c:pt idx="69461">
                  <c:v>1.3892200000015953E-3</c:v>
                </c:pt>
                <c:pt idx="69462">
                  <c:v>1.3892400000015954E-3</c:v>
                </c:pt>
                <c:pt idx="69463">
                  <c:v>1.3892600000015955E-3</c:v>
                </c:pt>
                <c:pt idx="69464">
                  <c:v>1.3892800000015956E-3</c:v>
                </c:pt>
                <c:pt idx="69465">
                  <c:v>1.3893000000015957E-3</c:v>
                </c:pt>
                <c:pt idx="69466">
                  <c:v>1.3893200000015958E-3</c:v>
                </c:pt>
                <c:pt idx="69467">
                  <c:v>1.3893400000015959E-3</c:v>
                </c:pt>
                <c:pt idx="69468">
                  <c:v>1.389360000001596E-3</c:v>
                </c:pt>
                <c:pt idx="69469">
                  <c:v>1.3893800000015961E-3</c:v>
                </c:pt>
                <c:pt idx="69470">
                  <c:v>1.3894000000015962E-3</c:v>
                </c:pt>
                <c:pt idx="69471">
                  <c:v>1.3894200000015963E-3</c:v>
                </c:pt>
                <c:pt idx="69472">
                  <c:v>1.3894400000015964E-3</c:v>
                </c:pt>
                <c:pt idx="69473">
                  <c:v>1.3894600000015965E-3</c:v>
                </c:pt>
                <c:pt idx="69474">
                  <c:v>1.3894800000015966E-3</c:v>
                </c:pt>
                <c:pt idx="69475">
                  <c:v>1.3895000000015967E-3</c:v>
                </c:pt>
                <c:pt idx="69476">
                  <c:v>1.3895200000015968E-3</c:v>
                </c:pt>
                <c:pt idx="69477">
                  <c:v>1.3895400000015969E-3</c:v>
                </c:pt>
                <c:pt idx="69478">
                  <c:v>1.389560000001597E-3</c:v>
                </c:pt>
                <c:pt idx="69479">
                  <c:v>1.3895800000015971E-3</c:v>
                </c:pt>
                <c:pt idx="69480">
                  <c:v>1.3896000000015972E-3</c:v>
                </c:pt>
                <c:pt idx="69481">
                  <c:v>1.3896200000015973E-3</c:v>
                </c:pt>
                <c:pt idx="69482">
                  <c:v>1.3896400000015974E-3</c:v>
                </c:pt>
                <c:pt idx="69483">
                  <c:v>1.3896600000015975E-3</c:v>
                </c:pt>
                <c:pt idx="69484">
                  <c:v>1.3896800000015976E-3</c:v>
                </c:pt>
                <c:pt idx="69485">
                  <c:v>1.3897000000015977E-3</c:v>
                </c:pt>
                <c:pt idx="69486">
                  <c:v>1.3897200000015978E-3</c:v>
                </c:pt>
                <c:pt idx="69487">
                  <c:v>1.3897400000015979E-3</c:v>
                </c:pt>
                <c:pt idx="69488">
                  <c:v>1.389760000001598E-3</c:v>
                </c:pt>
                <c:pt idx="69489">
                  <c:v>1.3897800000015981E-3</c:v>
                </c:pt>
                <c:pt idx="69490">
                  <c:v>1.3898000000015982E-3</c:v>
                </c:pt>
                <c:pt idx="69491">
                  <c:v>1.3898200000015983E-3</c:v>
                </c:pt>
                <c:pt idx="69492">
                  <c:v>1.3898400000015984E-3</c:v>
                </c:pt>
                <c:pt idx="69493">
                  <c:v>1.3898600000015985E-3</c:v>
                </c:pt>
                <c:pt idx="69494">
                  <c:v>1.3898800000015986E-3</c:v>
                </c:pt>
                <c:pt idx="69495">
                  <c:v>1.3899000000015987E-3</c:v>
                </c:pt>
                <c:pt idx="69496">
                  <c:v>1.3899200000015988E-3</c:v>
                </c:pt>
                <c:pt idx="69497">
                  <c:v>1.3899400000015989E-3</c:v>
                </c:pt>
                <c:pt idx="69498">
                  <c:v>1.389960000001599E-3</c:v>
                </c:pt>
                <c:pt idx="69499">
                  <c:v>1.3899800000015991E-3</c:v>
                </c:pt>
                <c:pt idx="69500">
                  <c:v>1.3900000000015992E-3</c:v>
                </c:pt>
                <c:pt idx="69501">
                  <c:v>1.3900200000015993E-3</c:v>
                </c:pt>
                <c:pt idx="69502">
                  <c:v>1.3900400000015994E-3</c:v>
                </c:pt>
                <c:pt idx="69503">
                  <c:v>1.3900600000015995E-3</c:v>
                </c:pt>
                <c:pt idx="69504">
                  <c:v>1.3900800000015996E-3</c:v>
                </c:pt>
                <c:pt idx="69505">
                  <c:v>1.3901000000015996E-3</c:v>
                </c:pt>
                <c:pt idx="69506">
                  <c:v>1.3901200000015997E-3</c:v>
                </c:pt>
                <c:pt idx="69507">
                  <c:v>1.3901400000015998E-3</c:v>
                </c:pt>
                <c:pt idx="69508">
                  <c:v>1.3901600000015999E-3</c:v>
                </c:pt>
                <c:pt idx="69509">
                  <c:v>1.3901800000016E-3</c:v>
                </c:pt>
                <c:pt idx="69510">
                  <c:v>1.3902000000016001E-3</c:v>
                </c:pt>
                <c:pt idx="69511">
                  <c:v>1.3902200000016002E-3</c:v>
                </c:pt>
                <c:pt idx="69512">
                  <c:v>1.3902400000016003E-3</c:v>
                </c:pt>
                <c:pt idx="69513">
                  <c:v>1.3902600000016004E-3</c:v>
                </c:pt>
                <c:pt idx="69514">
                  <c:v>1.3902800000016005E-3</c:v>
                </c:pt>
                <c:pt idx="69515">
                  <c:v>1.3903000000016006E-3</c:v>
                </c:pt>
                <c:pt idx="69516">
                  <c:v>1.3903200000016007E-3</c:v>
                </c:pt>
                <c:pt idx="69517">
                  <c:v>1.3903400000016008E-3</c:v>
                </c:pt>
                <c:pt idx="69518">
                  <c:v>1.3903600000016009E-3</c:v>
                </c:pt>
                <c:pt idx="69519">
                  <c:v>1.390380000001601E-3</c:v>
                </c:pt>
                <c:pt idx="69520">
                  <c:v>1.3904000000016011E-3</c:v>
                </c:pt>
                <c:pt idx="69521">
                  <c:v>1.3904200000016012E-3</c:v>
                </c:pt>
                <c:pt idx="69522">
                  <c:v>1.3904400000016013E-3</c:v>
                </c:pt>
                <c:pt idx="69523">
                  <c:v>1.3904600000016014E-3</c:v>
                </c:pt>
                <c:pt idx="69524">
                  <c:v>1.3904800000016015E-3</c:v>
                </c:pt>
                <c:pt idx="69525">
                  <c:v>1.3905000000016016E-3</c:v>
                </c:pt>
                <c:pt idx="69526">
                  <c:v>1.3905200000016017E-3</c:v>
                </c:pt>
                <c:pt idx="69527">
                  <c:v>1.3905400000016018E-3</c:v>
                </c:pt>
                <c:pt idx="69528">
                  <c:v>1.3905600000016019E-3</c:v>
                </c:pt>
                <c:pt idx="69529">
                  <c:v>1.390580000001602E-3</c:v>
                </c:pt>
                <c:pt idx="69530">
                  <c:v>1.3906000000016021E-3</c:v>
                </c:pt>
                <c:pt idx="69531">
                  <c:v>1.3906200000016022E-3</c:v>
                </c:pt>
                <c:pt idx="69532">
                  <c:v>1.3906400000016023E-3</c:v>
                </c:pt>
                <c:pt idx="69533">
                  <c:v>1.3906600000016024E-3</c:v>
                </c:pt>
                <c:pt idx="69534">
                  <c:v>1.3906800000016025E-3</c:v>
                </c:pt>
                <c:pt idx="69535">
                  <c:v>1.3907000000016026E-3</c:v>
                </c:pt>
                <c:pt idx="69536">
                  <c:v>1.3907200000016027E-3</c:v>
                </c:pt>
                <c:pt idx="69537">
                  <c:v>1.3907400000016028E-3</c:v>
                </c:pt>
                <c:pt idx="69538">
                  <c:v>1.3907600000016029E-3</c:v>
                </c:pt>
                <c:pt idx="69539">
                  <c:v>1.390780000001603E-3</c:v>
                </c:pt>
                <c:pt idx="69540">
                  <c:v>1.3908000000016031E-3</c:v>
                </c:pt>
                <c:pt idx="69541">
                  <c:v>1.3908200000016032E-3</c:v>
                </c:pt>
                <c:pt idx="69542">
                  <c:v>1.3908400000016033E-3</c:v>
                </c:pt>
                <c:pt idx="69543">
                  <c:v>1.3908600000016034E-3</c:v>
                </c:pt>
                <c:pt idx="69544">
                  <c:v>1.3908800000016035E-3</c:v>
                </c:pt>
                <c:pt idx="69545">
                  <c:v>1.3909000000016036E-3</c:v>
                </c:pt>
                <c:pt idx="69546">
                  <c:v>1.3909200000016037E-3</c:v>
                </c:pt>
                <c:pt idx="69547">
                  <c:v>1.3909400000016038E-3</c:v>
                </c:pt>
                <c:pt idx="69548">
                  <c:v>1.3909600000016039E-3</c:v>
                </c:pt>
                <c:pt idx="69549">
                  <c:v>1.390980000001604E-3</c:v>
                </c:pt>
                <c:pt idx="69550">
                  <c:v>1.3910000000016041E-3</c:v>
                </c:pt>
                <c:pt idx="69551">
                  <c:v>1.3910200000016042E-3</c:v>
                </c:pt>
                <c:pt idx="69552">
                  <c:v>1.3910400000016043E-3</c:v>
                </c:pt>
                <c:pt idx="69553">
                  <c:v>1.3910600000016044E-3</c:v>
                </c:pt>
                <c:pt idx="69554">
                  <c:v>1.3910800000016045E-3</c:v>
                </c:pt>
                <c:pt idx="69555">
                  <c:v>1.3911000000016046E-3</c:v>
                </c:pt>
                <c:pt idx="69556">
                  <c:v>1.3911200000016046E-3</c:v>
                </c:pt>
                <c:pt idx="69557">
                  <c:v>1.3911400000016047E-3</c:v>
                </c:pt>
                <c:pt idx="69558">
                  <c:v>1.3911600000016048E-3</c:v>
                </c:pt>
                <c:pt idx="69559">
                  <c:v>1.3911800000016049E-3</c:v>
                </c:pt>
                <c:pt idx="69560">
                  <c:v>1.391200000001605E-3</c:v>
                </c:pt>
                <c:pt idx="69561">
                  <c:v>1.3912200000016051E-3</c:v>
                </c:pt>
                <c:pt idx="69562">
                  <c:v>1.3912400000016052E-3</c:v>
                </c:pt>
                <c:pt idx="69563">
                  <c:v>1.3912600000016053E-3</c:v>
                </c:pt>
                <c:pt idx="69564">
                  <c:v>1.3912800000016054E-3</c:v>
                </c:pt>
                <c:pt idx="69565">
                  <c:v>1.3913000000016055E-3</c:v>
                </c:pt>
                <c:pt idx="69566">
                  <c:v>1.3913200000016056E-3</c:v>
                </c:pt>
                <c:pt idx="69567">
                  <c:v>1.3913400000016057E-3</c:v>
                </c:pt>
                <c:pt idx="69568">
                  <c:v>1.3913600000016058E-3</c:v>
                </c:pt>
                <c:pt idx="69569">
                  <c:v>1.3913800000016059E-3</c:v>
                </c:pt>
                <c:pt idx="69570">
                  <c:v>1.391400000001606E-3</c:v>
                </c:pt>
                <c:pt idx="69571">
                  <c:v>1.3914200000016061E-3</c:v>
                </c:pt>
                <c:pt idx="69572">
                  <c:v>1.3914400000016062E-3</c:v>
                </c:pt>
                <c:pt idx="69573">
                  <c:v>1.3914600000016063E-3</c:v>
                </c:pt>
                <c:pt idx="69574">
                  <c:v>1.3914800000016064E-3</c:v>
                </c:pt>
                <c:pt idx="69575">
                  <c:v>1.3915000000016065E-3</c:v>
                </c:pt>
                <c:pt idx="69576">
                  <c:v>1.3915200000016066E-3</c:v>
                </c:pt>
                <c:pt idx="69577">
                  <c:v>1.3915400000016067E-3</c:v>
                </c:pt>
                <c:pt idx="69578">
                  <c:v>1.3915600000016068E-3</c:v>
                </c:pt>
                <c:pt idx="69579">
                  <c:v>1.3915800000016069E-3</c:v>
                </c:pt>
                <c:pt idx="69580">
                  <c:v>1.391600000001607E-3</c:v>
                </c:pt>
                <c:pt idx="69581">
                  <c:v>1.3916200000016071E-3</c:v>
                </c:pt>
                <c:pt idx="69582">
                  <c:v>1.3916400000016072E-3</c:v>
                </c:pt>
                <c:pt idx="69583">
                  <c:v>1.3916600000016073E-3</c:v>
                </c:pt>
                <c:pt idx="69584">
                  <c:v>1.3916800000016074E-3</c:v>
                </c:pt>
                <c:pt idx="69585">
                  <c:v>1.3917000000016075E-3</c:v>
                </c:pt>
                <c:pt idx="69586">
                  <c:v>1.3917200000016076E-3</c:v>
                </c:pt>
                <c:pt idx="69587">
                  <c:v>1.3917400000016077E-3</c:v>
                </c:pt>
                <c:pt idx="69588">
                  <c:v>1.3917600000016078E-3</c:v>
                </c:pt>
                <c:pt idx="69589">
                  <c:v>1.3917800000016079E-3</c:v>
                </c:pt>
                <c:pt idx="69590">
                  <c:v>1.391800000001608E-3</c:v>
                </c:pt>
                <c:pt idx="69591">
                  <c:v>1.3918200000016081E-3</c:v>
                </c:pt>
                <c:pt idx="69592">
                  <c:v>1.3918400000016082E-3</c:v>
                </c:pt>
                <c:pt idx="69593">
                  <c:v>1.3918600000016083E-3</c:v>
                </c:pt>
                <c:pt idx="69594">
                  <c:v>1.3918800000016084E-3</c:v>
                </c:pt>
                <c:pt idx="69595">
                  <c:v>1.3919000000016085E-3</c:v>
                </c:pt>
                <c:pt idx="69596">
                  <c:v>1.3919200000016086E-3</c:v>
                </c:pt>
                <c:pt idx="69597">
                  <c:v>1.3919400000016087E-3</c:v>
                </c:pt>
                <c:pt idx="69598">
                  <c:v>1.3919600000016088E-3</c:v>
                </c:pt>
                <c:pt idx="69599">
                  <c:v>1.3919800000016089E-3</c:v>
                </c:pt>
                <c:pt idx="69600">
                  <c:v>1.392000000001609E-3</c:v>
                </c:pt>
                <c:pt idx="69601">
                  <c:v>1.3920200000016091E-3</c:v>
                </c:pt>
                <c:pt idx="69602">
                  <c:v>1.3920400000016092E-3</c:v>
                </c:pt>
                <c:pt idx="69603">
                  <c:v>1.3920600000016093E-3</c:v>
                </c:pt>
                <c:pt idx="69604">
                  <c:v>1.3920800000016094E-3</c:v>
                </c:pt>
                <c:pt idx="69605">
                  <c:v>1.3921000000016095E-3</c:v>
                </c:pt>
                <c:pt idx="69606">
                  <c:v>1.3921200000016096E-3</c:v>
                </c:pt>
                <c:pt idx="69607">
                  <c:v>1.3921400000016097E-3</c:v>
                </c:pt>
                <c:pt idx="69608">
                  <c:v>1.3921600000016097E-3</c:v>
                </c:pt>
                <c:pt idx="69609">
                  <c:v>1.3921800000016098E-3</c:v>
                </c:pt>
                <c:pt idx="69610">
                  <c:v>1.3922000000016099E-3</c:v>
                </c:pt>
                <c:pt idx="69611">
                  <c:v>1.39222000000161E-3</c:v>
                </c:pt>
                <c:pt idx="69612">
                  <c:v>1.3922400000016101E-3</c:v>
                </c:pt>
                <c:pt idx="69613">
                  <c:v>1.3922600000016102E-3</c:v>
                </c:pt>
                <c:pt idx="69614">
                  <c:v>1.3922800000016103E-3</c:v>
                </c:pt>
                <c:pt idx="69615">
                  <c:v>1.3923000000016104E-3</c:v>
                </c:pt>
                <c:pt idx="69616">
                  <c:v>1.3923200000016105E-3</c:v>
                </c:pt>
                <c:pt idx="69617">
                  <c:v>1.3923400000016106E-3</c:v>
                </c:pt>
                <c:pt idx="69618">
                  <c:v>1.3923600000016107E-3</c:v>
                </c:pt>
                <c:pt idx="69619">
                  <c:v>1.3923800000016108E-3</c:v>
                </c:pt>
                <c:pt idx="69620">
                  <c:v>1.3924000000016109E-3</c:v>
                </c:pt>
                <c:pt idx="69621">
                  <c:v>1.392420000001611E-3</c:v>
                </c:pt>
                <c:pt idx="69622">
                  <c:v>1.3924400000016111E-3</c:v>
                </c:pt>
                <c:pt idx="69623">
                  <c:v>1.3924600000016112E-3</c:v>
                </c:pt>
                <c:pt idx="69624">
                  <c:v>1.3924800000016113E-3</c:v>
                </c:pt>
                <c:pt idx="69625">
                  <c:v>1.3925000000016114E-3</c:v>
                </c:pt>
                <c:pt idx="69626">
                  <c:v>1.3925200000016115E-3</c:v>
                </c:pt>
                <c:pt idx="69627">
                  <c:v>1.3925400000016116E-3</c:v>
                </c:pt>
                <c:pt idx="69628">
                  <c:v>1.3925600000016117E-3</c:v>
                </c:pt>
                <c:pt idx="69629">
                  <c:v>1.3925800000016118E-3</c:v>
                </c:pt>
                <c:pt idx="69630">
                  <c:v>1.3926000000016119E-3</c:v>
                </c:pt>
                <c:pt idx="69631">
                  <c:v>1.392620000001612E-3</c:v>
                </c:pt>
                <c:pt idx="69632">
                  <c:v>1.3926400000016121E-3</c:v>
                </c:pt>
                <c:pt idx="69633">
                  <c:v>1.3926600000016122E-3</c:v>
                </c:pt>
                <c:pt idx="69634">
                  <c:v>1.3926800000016123E-3</c:v>
                </c:pt>
                <c:pt idx="69635">
                  <c:v>1.3927000000016124E-3</c:v>
                </c:pt>
                <c:pt idx="69636">
                  <c:v>1.3927200000016125E-3</c:v>
                </c:pt>
                <c:pt idx="69637">
                  <c:v>1.3927400000016126E-3</c:v>
                </c:pt>
                <c:pt idx="69638">
                  <c:v>1.3927600000016127E-3</c:v>
                </c:pt>
                <c:pt idx="69639">
                  <c:v>1.3927800000016128E-3</c:v>
                </c:pt>
                <c:pt idx="69640">
                  <c:v>1.3928000000016129E-3</c:v>
                </c:pt>
                <c:pt idx="69641">
                  <c:v>1.392820000001613E-3</c:v>
                </c:pt>
                <c:pt idx="69642">
                  <c:v>1.3928400000016131E-3</c:v>
                </c:pt>
                <c:pt idx="69643">
                  <c:v>1.3928600000016132E-3</c:v>
                </c:pt>
                <c:pt idx="69644">
                  <c:v>1.3928800000016133E-3</c:v>
                </c:pt>
                <c:pt idx="69645">
                  <c:v>1.3929000000016134E-3</c:v>
                </c:pt>
                <c:pt idx="69646">
                  <c:v>1.3929200000016135E-3</c:v>
                </c:pt>
                <c:pt idx="69647">
                  <c:v>1.3929400000016136E-3</c:v>
                </c:pt>
                <c:pt idx="69648">
                  <c:v>1.3929600000016137E-3</c:v>
                </c:pt>
                <c:pt idx="69649">
                  <c:v>1.3929800000016138E-3</c:v>
                </c:pt>
                <c:pt idx="69650">
                  <c:v>1.3930000000016139E-3</c:v>
                </c:pt>
                <c:pt idx="69651">
                  <c:v>1.393020000001614E-3</c:v>
                </c:pt>
                <c:pt idx="69652">
                  <c:v>1.3930400000016141E-3</c:v>
                </c:pt>
                <c:pt idx="69653">
                  <c:v>1.3930600000016142E-3</c:v>
                </c:pt>
                <c:pt idx="69654">
                  <c:v>1.3930800000016143E-3</c:v>
                </c:pt>
                <c:pt idx="69655">
                  <c:v>1.3931000000016144E-3</c:v>
                </c:pt>
                <c:pt idx="69656">
                  <c:v>1.3931200000016145E-3</c:v>
                </c:pt>
                <c:pt idx="69657">
                  <c:v>1.3931400000016146E-3</c:v>
                </c:pt>
                <c:pt idx="69658">
                  <c:v>1.3931600000016147E-3</c:v>
                </c:pt>
                <c:pt idx="69659">
                  <c:v>1.3931800000016147E-3</c:v>
                </c:pt>
                <c:pt idx="69660">
                  <c:v>1.3932000000016148E-3</c:v>
                </c:pt>
                <c:pt idx="69661">
                  <c:v>1.3932200000016149E-3</c:v>
                </c:pt>
                <c:pt idx="69662">
                  <c:v>1.393240000001615E-3</c:v>
                </c:pt>
                <c:pt idx="69663">
                  <c:v>1.3932600000016151E-3</c:v>
                </c:pt>
                <c:pt idx="69664">
                  <c:v>1.3932800000016152E-3</c:v>
                </c:pt>
                <c:pt idx="69665">
                  <c:v>1.3933000000016153E-3</c:v>
                </c:pt>
                <c:pt idx="69666">
                  <c:v>1.3933200000016154E-3</c:v>
                </c:pt>
                <c:pt idx="69667">
                  <c:v>1.3933400000016155E-3</c:v>
                </c:pt>
                <c:pt idx="69668">
                  <c:v>1.3933600000016156E-3</c:v>
                </c:pt>
                <c:pt idx="69669">
                  <c:v>1.3933800000016157E-3</c:v>
                </c:pt>
                <c:pt idx="69670">
                  <c:v>1.3934000000016158E-3</c:v>
                </c:pt>
                <c:pt idx="69671">
                  <c:v>1.3934200000016159E-3</c:v>
                </c:pt>
                <c:pt idx="69672">
                  <c:v>1.393440000001616E-3</c:v>
                </c:pt>
                <c:pt idx="69673">
                  <c:v>1.3934600000016161E-3</c:v>
                </c:pt>
                <c:pt idx="69674">
                  <c:v>1.3934800000016162E-3</c:v>
                </c:pt>
                <c:pt idx="69675">
                  <c:v>1.3935000000016163E-3</c:v>
                </c:pt>
                <c:pt idx="69676">
                  <c:v>1.3935200000016164E-3</c:v>
                </c:pt>
                <c:pt idx="69677">
                  <c:v>1.3935400000016165E-3</c:v>
                </c:pt>
                <c:pt idx="69678">
                  <c:v>1.3935600000016166E-3</c:v>
                </c:pt>
                <c:pt idx="69679">
                  <c:v>1.3935800000016167E-3</c:v>
                </c:pt>
                <c:pt idx="69680">
                  <c:v>1.3936000000016168E-3</c:v>
                </c:pt>
                <c:pt idx="69681">
                  <c:v>1.3936200000016169E-3</c:v>
                </c:pt>
                <c:pt idx="69682">
                  <c:v>1.393640000001617E-3</c:v>
                </c:pt>
                <c:pt idx="69683">
                  <c:v>1.3936600000016171E-3</c:v>
                </c:pt>
                <c:pt idx="69684">
                  <c:v>1.3936800000016172E-3</c:v>
                </c:pt>
                <c:pt idx="69685">
                  <c:v>1.3937000000016173E-3</c:v>
                </c:pt>
                <c:pt idx="69686">
                  <c:v>1.3937200000016174E-3</c:v>
                </c:pt>
                <c:pt idx="69687">
                  <c:v>1.3937400000016175E-3</c:v>
                </c:pt>
                <c:pt idx="69688">
                  <c:v>1.3937600000016176E-3</c:v>
                </c:pt>
                <c:pt idx="69689">
                  <c:v>1.3937800000016177E-3</c:v>
                </c:pt>
                <c:pt idx="69690">
                  <c:v>1.3938000000016178E-3</c:v>
                </c:pt>
                <c:pt idx="69691">
                  <c:v>1.3938200000016179E-3</c:v>
                </c:pt>
                <c:pt idx="69692">
                  <c:v>1.393840000001618E-3</c:v>
                </c:pt>
                <c:pt idx="69693">
                  <c:v>1.3938600000016181E-3</c:v>
                </c:pt>
                <c:pt idx="69694">
                  <c:v>1.3938800000016182E-3</c:v>
                </c:pt>
                <c:pt idx="69695">
                  <c:v>1.3939000000016183E-3</c:v>
                </c:pt>
                <c:pt idx="69696">
                  <c:v>1.3939200000016184E-3</c:v>
                </c:pt>
                <c:pt idx="69697">
                  <c:v>1.3939400000016185E-3</c:v>
                </c:pt>
                <c:pt idx="69698">
                  <c:v>1.3939600000016186E-3</c:v>
                </c:pt>
                <c:pt idx="69699">
                  <c:v>1.3939800000016187E-3</c:v>
                </c:pt>
                <c:pt idx="69700">
                  <c:v>1.3940000000016188E-3</c:v>
                </c:pt>
                <c:pt idx="69701">
                  <c:v>1.3940200000016189E-3</c:v>
                </c:pt>
                <c:pt idx="69702">
                  <c:v>1.394040000001619E-3</c:v>
                </c:pt>
                <c:pt idx="69703">
                  <c:v>1.3940600000016191E-3</c:v>
                </c:pt>
                <c:pt idx="69704">
                  <c:v>1.3940800000016192E-3</c:v>
                </c:pt>
                <c:pt idx="69705">
                  <c:v>1.3941000000016193E-3</c:v>
                </c:pt>
                <c:pt idx="69706">
                  <c:v>1.3941200000016194E-3</c:v>
                </c:pt>
                <c:pt idx="69707">
                  <c:v>1.3941400000016195E-3</c:v>
                </c:pt>
                <c:pt idx="69708">
                  <c:v>1.3941600000016196E-3</c:v>
                </c:pt>
                <c:pt idx="69709">
                  <c:v>1.3941800000016197E-3</c:v>
                </c:pt>
                <c:pt idx="69710">
                  <c:v>1.3942000000016198E-3</c:v>
                </c:pt>
                <c:pt idx="69711">
                  <c:v>1.3942200000016198E-3</c:v>
                </c:pt>
                <c:pt idx="69712">
                  <c:v>1.3942400000016199E-3</c:v>
                </c:pt>
                <c:pt idx="69713">
                  <c:v>1.39426000000162E-3</c:v>
                </c:pt>
                <c:pt idx="69714">
                  <c:v>1.3942800000016201E-3</c:v>
                </c:pt>
                <c:pt idx="69715">
                  <c:v>1.3943000000016202E-3</c:v>
                </c:pt>
                <c:pt idx="69716">
                  <c:v>1.3943200000016203E-3</c:v>
                </c:pt>
                <c:pt idx="69717">
                  <c:v>1.3943400000016204E-3</c:v>
                </c:pt>
                <c:pt idx="69718">
                  <c:v>1.3943600000016205E-3</c:v>
                </c:pt>
                <c:pt idx="69719">
                  <c:v>1.3943800000016206E-3</c:v>
                </c:pt>
                <c:pt idx="69720">
                  <c:v>1.3944000000016207E-3</c:v>
                </c:pt>
                <c:pt idx="69721">
                  <c:v>1.3944200000016208E-3</c:v>
                </c:pt>
                <c:pt idx="69722">
                  <c:v>1.3944400000016209E-3</c:v>
                </c:pt>
                <c:pt idx="69723">
                  <c:v>1.394460000001621E-3</c:v>
                </c:pt>
                <c:pt idx="69724">
                  <c:v>1.3944800000016211E-3</c:v>
                </c:pt>
                <c:pt idx="69725">
                  <c:v>1.3945000000016212E-3</c:v>
                </c:pt>
                <c:pt idx="69726">
                  <c:v>1.3945200000016213E-3</c:v>
                </c:pt>
                <c:pt idx="69727">
                  <c:v>1.3945400000016214E-3</c:v>
                </c:pt>
                <c:pt idx="69728">
                  <c:v>1.3945600000016215E-3</c:v>
                </c:pt>
                <c:pt idx="69729">
                  <c:v>1.3945800000016216E-3</c:v>
                </c:pt>
                <c:pt idx="69730">
                  <c:v>1.3946000000016217E-3</c:v>
                </c:pt>
                <c:pt idx="69731">
                  <c:v>1.3946200000016218E-3</c:v>
                </c:pt>
                <c:pt idx="69732">
                  <c:v>1.3946400000016219E-3</c:v>
                </c:pt>
                <c:pt idx="69733">
                  <c:v>1.394660000001622E-3</c:v>
                </c:pt>
                <c:pt idx="69734">
                  <c:v>1.3946800000016221E-3</c:v>
                </c:pt>
                <c:pt idx="69735">
                  <c:v>1.3947000000016222E-3</c:v>
                </c:pt>
                <c:pt idx="69736">
                  <c:v>1.3947200000016223E-3</c:v>
                </c:pt>
                <c:pt idx="69737">
                  <c:v>1.3947400000016224E-3</c:v>
                </c:pt>
                <c:pt idx="69738">
                  <c:v>1.3947600000016225E-3</c:v>
                </c:pt>
                <c:pt idx="69739">
                  <c:v>1.3947800000016226E-3</c:v>
                </c:pt>
                <c:pt idx="69740">
                  <c:v>1.3948000000016227E-3</c:v>
                </c:pt>
                <c:pt idx="69741">
                  <c:v>1.3948200000016228E-3</c:v>
                </c:pt>
                <c:pt idx="69742">
                  <c:v>1.3948400000016229E-3</c:v>
                </c:pt>
                <c:pt idx="69743">
                  <c:v>1.394860000001623E-3</c:v>
                </c:pt>
                <c:pt idx="69744">
                  <c:v>1.3948800000016231E-3</c:v>
                </c:pt>
                <c:pt idx="69745">
                  <c:v>1.3949000000016232E-3</c:v>
                </c:pt>
                <c:pt idx="69746">
                  <c:v>1.3949200000016233E-3</c:v>
                </c:pt>
                <c:pt idx="69747">
                  <c:v>1.3949400000016234E-3</c:v>
                </c:pt>
                <c:pt idx="69748">
                  <c:v>1.3949600000016235E-3</c:v>
                </c:pt>
                <c:pt idx="69749">
                  <c:v>1.3949800000016236E-3</c:v>
                </c:pt>
                <c:pt idx="69750">
                  <c:v>1.3950000000016237E-3</c:v>
                </c:pt>
                <c:pt idx="69751">
                  <c:v>1.3950200000016238E-3</c:v>
                </c:pt>
                <c:pt idx="69752">
                  <c:v>1.3950400000016239E-3</c:v>
                </c:pt>
                <c:pt idx="69753">
                  <c:v>1.395060000001624E-3</c:v>
                </c:pt>
                <c:pt idx="69754">
                  <c:v>1.3950800000016241E-3</c:v>
                </c:pt>
                <c:pt idx="69755">
                  <c:v>1.3951000000016242E-3</c:v>
                </c:pt>
                <c:pt idx="69756">
                  <c:v>1.3951200000016243E-3</c:v>
                </c:pt>
                <c:pt idx="69757">
                  <c:v>1.3951400000016244E-3</c:v>
                </c:pt>
                <c:pt idx="69758">
                  <c:v>1.3951600000016245E-3</c:v>
                </c:pt>
                <c:pt idx="69759">
                  <c:v>1.3951800000016246E-3</c:v>
                </c:pt>
                <c:pt idx="69760">
                  <c:v>1.3952000000016247E-3</c:v>
                </c:pt>
                <c:pt idx="69761">
                  <c:v>1.3952200000016248E-3</c:v>
                </c:pt>
                <c:pt idx="69762">
                  <c:v>1.3952400000016249E-3</c:v>
                </c:pt>
                <c:pt idx="69763">
                  <c:v>1.3952600000016249E-3</c:v>
                </c:pt>
                <c:pt idx="69764">
                  <c:v>1.395280000001625E-3</c:v>
                </c:pt>
                <c:pt idx="69765">
                  <c:v>1.3953000000016251E-3</c:v>
                </c:pt>
                <c:pt idx="69766">
                  <c:v>1.3953200000016252E-3</c:v>
                </c:pt>
                <c:pt idx="69767">
                  <c:v>1.3953400000016253E-3</c:v>
                </c:pt>
                <c:pt idx="69768">
                  <c:v>1.3953600000016254E-3</c:v>
                </c:pt>
                <c:pt idx="69769">
                  <c:v>1.3953800000016255E-3</c:v>
                </c:pt>
                <c:pt idx="69770">
                  <c:v>1.3954000000016256E-3</c:v>
                </c:pt>
                <c:pt idx="69771">
                  <c:v>1.3954200000016257E-3</c:v>
                </c:pt>
                <c:pt idx="69772">
                  <c:v>1.3954400000016258E-3</c:v>
                </c:pt>
                <c:pt idx="69773">
                  <c:v>1.3954600000016259E-3</c:v>
                </c:pt>
                <c:pt idx="69774">
                  <c:v>1.395480000001626E-3</c:v>
                </c:pt>
                <c:pt idx="69775">
                  <c:v>1.3955000000016261E-3</c:v>
                </c:pt>
                <c:pt idx="69776">
                  <c:v>1.3955200000016262E-3</c:v>
                </c:pt>
                <c:pt idx="69777">
                  <c:v>1.3955400000016263E-3</c:v>
                </c:pt>
                <c:pt idx="69778">
                  <c:v>1.3955600000016264E-3</c:v>
                </c:pt>
                <c:pt idx="69779">
                  <c:v>1.3955800000016265E-3</c:v>
                </c:pt>
                <c:pt idx="69780">
                  <c:v>1.3956000000016266E-3</c:v>
                </c:pt>
                <c:pt idx="69781">
                  <c:v>1.3956200000016267E-3</c:v>
                </c:pt>
                <c:pt idx="69782">
                  <c:v>1.3956400000016268E-3</c:v>
                </c:pt>
                <c:pt idx="69783">
                  <c:v>1.3956600000016269E-3</c:v>
                </c:pt>
                <c:pt idx="69784">
                  <c:v>1.395680000001627E-3</c:v>
                </c:pt>
                <c:pt idx="69785">
                  <c:v>1.3957000000016271E-3</c:v>
                </c:pt>
                <c:pt idx="69786">
                  <c:v>1.3957200000016272E-3</c:v>
                </c:pt>
                <c:pt idx="69787">
                  <c:v>1.3957400000016273E-3</c:v>
                </c:pt>
                <c:pt idx="69788">
                  <c:v>1.3957600000016274E-3</c:v>
                </c:pt>
                <c:pt idx="69789">
                  <c:v>1.3957800000016275E-3</c:v>
                </c:pt>
                <c:pt idx="69790">
                  <c:v>1.3958000000016276E-3</c:v>
                </c:pt>
                <c:pt idx="69791">
                  <c:v>1.3958200000016277E-3</c:v>
                </c:pt>
                <c:pt idx="69792">
                  <c:v>1.3958400000016278E-3</c:v>
                </c:pt>
                <c:pt idx="69793">
                  <c:v>1.3958600000016279E-3</c:v>
                </c:pt>
                <c:pt idx="69794">
                  <c:v>1.395880000001628E-3</c:v>
                </c:pt>
                <c:pt idx="69795">
                  <c:v>1.3959000000016281E-3</c:v>
                </c:pt>
                <c:pt idx="69796">
                  <c:v>1.3959200000016282E-3</c:v>
                </c:pt>
                <c:pt idx="69797">
                  <c:v>1.3959400000016283E-3</c:v>
                </c:pt>
                <c:pt idx="69798">
                  <c:v>1.3959600000016284E-3</c:v>
                </c:pt>
                <c:pt idx="69799">
                  <c:v>1.3959800000016285E-3</c:v>
                </c:pt>
                <c:pt idx="69800">
                  <c:v>1.3960000000016286E-3</c:v>
                </c:pt>
                <c:pt idx="69801">
                  <c:v>1.3960200000016287E-3</c:v>
                </c:pt>
                <c:pt idx="69802">
                  <c:v>1.3960400000016288E-3</c:v>
                </c:pt>
                <c:pt idx="69803">
                  <c:v>1.3960600000016289E-3</c:v>
                </c:pt>
                <c:pt idx="69804">
                  <c:v>1.396080000001629E-3</c:v>
                </c:pt>
                <c:pt idx="69805">
                  <c:v>1.3961000000016291E-3</c:v>
                </c:pt>
                <c:pt idx="69806">
                  <c:v>1.3961200000016292E-3</c:v>
                </c:pt>
                <c:pt idx="69807">
                  <c:v>1.3961400000016293E-3</c:v>
                </c:pt>
                <c:pt idx="69808">
                  <c:v>1.3961600000016294E-3</c:v>
                </c:pt>
                <c:pt idx="69809">
                  <c:v>1.3961800000016295E-3</c:v>
                </c:pt>
                <c:pt idx="69810">
                  <c:v>1.3962000000016296E-3</c:v>
                </c:pt>
                <c:pt idx="69811">
                  <c:v>1.3962200000016297E-3</c:v>
                </c:pt>
                <c:pt idx="69812">
                  <c:v>1.3962400000016298E-3</c:v>
                </c:pt>
                <c:pt idx="69813">
                  <c:v>1.3962600000016299E-3</c:v>
                </c:pt>
                <c:pt idx="69814">
                  <c:v>1.3962800000016299E-3</c:v>
                </c:pt>
                <c:pt idx="69815">
                  <c:v>1.39630000000163E-3</c:v>
                </c:pt>
                <c:pt idx="69816">
                  <c:v>1.3963200000016301E-3</c:v>
                </c:pt>
                <c:pt idx="69817">
                  <c:v>1.3963400000016302E-3</c:v>
                </c:pt>
                <c:pt idx="69818">
                  <c:v>1.3963600000016303E-3</c:v>
                </c:pt>
                <c:pt idx="69819">
                  <c:v>1.3963800000016304E-3</c:v>
                </c:pt>
                <c:pt idx="69820">
                  <c:v>1.3964000000016305E-3</c:v>
                </c:pt>
                <c:pt idx="69821">
                  <c:v>1.3964200000016306E-3</c:v>
                </c:pt>
                <c:pt idx="69822">
                  <c:v>1.3964400000016307E-3</c:v>
                </c:pt>
                <c:pt idx="69823">
                  <c:v>1.3964600000016308E-3</c:v>
                </c:pt>
                <c:pt idx="69824">
                  <c:v>1.3964800000016309E-3</c:v>
                </c:pt>
                <c:pt idx="69825">
                  <c:v>1.396500000001631E-3</c:v>
                </c:pt>
                <c:pt idx="69826">
                  <c:v>1.3965200000016311E-3</c:v>
                </c:pt>
                <c:pt idx="69827">
                  <c:v>1.3965400000016312E-3</c:v>
                </c:pt>
                <c:pt idx="69828">
                  <c:v>1.3965600000016313E-3</c:v>
                </c:pt>
                <c:pt idx="69829">
                  <c:v>1.3965800000016314E-3</c:v>
                </c:pt>
                <c:pt idx="69830">
                  <c:v>1.3966000000016315E-3</c:v>
                </c:pt>
                <c:pt idx="69831">
                  <c:v>1.3966200000016316E-3</c:v>
                </c:pt>
                <c:pt idx="69832">
                  <c:v>1.3966400000016317E-3</c:v>
                </c:pt>
                <c:pt idx="69833">
                  <c:v>1.3966600000016318E-3</c:v>
                </c:pt>
                <c:pt idx="69834">
                  <c:v>1.3966800000016319E-3</c:v>
                </c:pt>
                <c:pt idx="69835">
                  <c:v>1.396700000001632E-3</c:v>
                </c:pt>
                <c:pt idx="69836">
                  <c:v>1.3967200000016321E-3</c:v>
                </c:pt>
                <c:pt idx="69837">
                  <c:v>1.3967400000016322E-3</c:v>
                </c:pt>
                <c:pt idx="69838">
                  <c:v>1.3967600000016323E-3</c:v>
                </c:pt>
                <c:pt idx="69839">
                  <c:v>1.3967800000016324E-3</c:v>
                </c:pt>
                <c:pt idx="69840">
                  <c:v>1.3968000000016325E-3</c:v>
                </c:pt>
                <c:pt idx="69841">
                  <c:v>1.3968200000016326E-3</c:v>
                </c:pt>
                <c:pt idx="69842">
                  <c:v>1.3968400000016327E-3</c:v>
                </c:pt>
                <c:pt idx="69843">
                  <c:v>1.3968600000016328E-3</c:v>
                </c:pt>
                <c:pt idx="69844">
                  <c:v>1.3968800000016329E-3</c:v>
                </c:pt>
                <c:pt idx="69845">
                  <c:v>1.396900000001633E-3</c:v>
                </c:pt>
                <c:pt idx="69846">
                  <c:v>1.3969200000016331E-3</c:v>
                </c:pt>
                <c:pt idx="69847">
                  <c:v>1.3969400000016332E-3</c:v>
                </c:pt>
                <c:pt idx="69848">
                  <c:v>1.3969600000016333E-3</c:v>
                </c:pt>
                <c:pt idx="69849">
                  <c:v>1.3969800000016334E-3</c:v>
                </c:pt>
                <c:pt idx="69850">
                  <c:v>1.3970000000016335E-3</c:v>
                </c:pt>
                <c:pt idx="69851">
                  <c:v>1.3970200000016336E-3</c:v>
                </c:pt>
                <c:pt idx="69852">
                  <c:v>1.3970400000016337E-3</c:v>
                </c:pt>
                <c:pt idx="69853">
                  <c:v>1.3970600000016338E-3</c:v>
                </c:pt>
                <c:pt idx="69854">
                  <c:v>1.3970800000016339E-3</c:v>
                </c:pt>
                <c:pt idx="69855">
                  <c:v>1.397100000001634E-3</c:v>
                </c:pt>
                <c:pt idx="69856">
                  <c:v>1.3971200000016341E-3</c:v>
                </c:pt>
                <c:pt idx="69857">
                  <c:v>1.3971400000016342E-3</c:v>
                </c:pt>
                <c:pt idx="69858">
                  <c:v>1.3971600000016343E-3</c:v>
                </c:pt>
                <c:pt idx="69859">
                  <c:v>1.3971800000016344E-3</c:v>
                </c:pt>
                <c:pt idx="69860">
                  <c:v>1.3972000000016345E-3</c:v>
                </c:pt>
                <c:pt idx="69861">
                  <c:v>1.3972200000016346E-3</c:v>
                </c:pt>
                <c:pt idx="69862">
                  <c:v>1.3972400000016347E-3</c:v>
                </c:pt>
                <c:pt idx="69863">
                  <c:v>1.3972600000016348E-3</c:v>
                </c:pt>
                <c:pt idx="69864">
                  <c:v>1.3972800000016349E-3</c:v>
                </c:pt>
                <c:pt idx="69865">
                  <c:v>1.397300000001635E-3</c:v>
                </c:pt>
                <c:pt idx="69866">
                  <c:v>1.397320000001635E-3</c:v>
                </c:pt>
                <c:pt idx="69867">
                  <c:v>1.3973400000016351E-3</c:v>
                </c:pt>
                <c:pt idx="69868">
                  <c:v>1.3973600000016352E-3</c:v>
                </c:pt>
                <c:pt idx="69869">
                  <c:v>1.3973800000016353E-3</c:v>
                </c:pt>
                <c:pt idx="69870">
                  <c:v>1.3974000000016354E-3</c:v>
                </c:pt>
                <c:pt idx="69871">
                  <c:v>1.3974200000016355E-3</c:v>
                </c:pt>
                <c:pt idx="69872">
                  <c:v>1.3974400000016356E-3</c:v>
                </c:pt>
                <c:pt idx="69873">
                  <c:v>1.3974600000016357E-3</c:v>
                </c:pt>
                <c:pt idx="69874">
                  <c:v>1.3974800000016358E-3</c:v>
                </c:pt>
                <c:pt idx="69875">
                  <c:v>1.3975000000016359E-3</c:v>
                </c:pt>
                <c:pt idx="69876">
                  <c:v>1.397520000001636E-3</c:v>
                </c:pt>
                <c:pt idx="69877">
                  <c:v>1.3975400000016361E-3</c:v>
                </c:pt>
                <c:pt idx="69878">
                  <c:v>1.3975600000016362E-3</c:v>
                </c:pt>
                <c:pt idx="69879">
                  <c:v>1.3975800000016363E-3</c:v>
                </c:pt>
                <c:pt idx="69880">
                  <c:v>1.3976000000016364E-3</c:v>
                </c:pt>
                <c:pt idx="69881">
                  <c:v>1.3976200000016365E-3</c:v>
                </c:pt>
                <c:pt idx="69882">
                  <c:v>1.3976400000016366E-3</c:v>
                </c:pt>
                <c:pt idx="69883">
                  <c:v>1.3976600000016367E-3</c:v>
                </c:pt>
                <c:pt idx="69884">
                  <c:v>1.3976800000016368E-3</c:v>
                </c:pt>
                <c:pt idx="69885">
                  <c:v>1.3977000000016369E-3</c:v>
                </c:pt>
                <c:pt idx="69886">
                  <c:v>1.397720000001637E-3</c:v>
                </c:pt>
                <c:pt idx="69887">
                  <c:v>1.3977400000016371E-3</c:v>
                </c:pt>
                <c:pt idx="69888">
                  <c:v>1.3977600000016372E-3</c:v>
                </c:pt>
                <c:pt idx="69889">
                  <c:v>1.3977800000016373E-3</c:v>
                </c:pt>
                <c:pt idx="69890">
                  <c:v>1.3978000000016374E-3</c:v>
                </c:pt>
                <c:pt idx="69891">
                  <c:v>1.3978200000016375E-3</c:v>
                </c:pt>
                <c:pt idx="69892">
                  <c:v>1.3978400000016376E-3</c:v>
                </c:pt>
                <c:pt idx="69893">
                  <c:v>1.3978600000016377E-3</c:v>
                </c:pt>
                <c:pt idx="69894">
                  <c:v>1.3978800000016378E-3</c:v>
                </c:pt>
                <c:pt idx="69895">
                  <c:v>1.3979000000016379E-3</c:v>
                </c:pt>
                <c:pt idx="69896">
                  <c:v>1.397920000001638E-3</c:v>
                </c:pt>
                <c:pt idx="69897">
                  <c:v>1.3979400000016381E-3</c:v>
                </c:pt>
                <c:pt idx="69898">
                  <c:v>1.3979600000016382E-3</c:v>
                </c:pt>
                <c:pt idx="69899">
                  <c:v>1.3979800000016383E-3</c:v>
                </c:pt>
                <c:pt idx="69900">
                  <c:v>1.3980000000016384E-3</c:v>
                </c:pt>
                <c:pt idx="69901">
                  <c:v>1.3980200000016385E-3</c:v>
                </c:pt>
                <c:pt idx="69902">
                  <c:v>1.3980400000016386E-3</c:v>
                </c:pt>
                <c:pt idx="69903">
                  <c:v>1.3980600000016387E-3</c:v>
                </c:pt>
                <c:pt idx="69904">
                  <c:v>1.3980800000016388E-3</c:v>
                </c:pt>
                <c:pt idx="69905">
                  <c:v>1.3981000000016389E-3</c:v>
                </c:pt>
                <c:pt idx="69906">
                  <c:v>1.398120000001639E-3</c:v>
                </c:pt>
                <c:pt idx="69907">
                  <c:v>1.3981400000016391E-3</c:v>
                </c:pt>
                <c:pt idx="69908">
                  <c:v>1.3981600000016392E-3</c:v>
                </c:pt>
                <c:pt idx="69909">
                  <c:v>1.3981800000016393E-3</c:v>
                </c:pt>
                <c:pt idx="69910">
                  <c:v>1.3982000000016394E-3</c:v>
                </c:pt>
                <c:pt idx="69911">
                  <c:v>1.3982200000016395E-3</c:v>
                </c:pt>
                <c:pt idx="69912">
                  <c:v>1.3982400000016396E-3</c:v>
                </c:pt>
                <c:pt idx="69913">
                  <c:v>1.3982600000016397E-3</c:v>
                </c:pt>
                <c:pt idx="69914">
                  <c:v>1.3982800000016398E-3</c:v>
                </c:pt>
                <c:pt idx="69915">
                  <c:v>1.3983000000016399E-3</c:v>
                </c:pt>
                <c:pt idx="69916">
                  <c:v>1.39832000000164E-3</c:v>
                </c:pt>
                <c:pt idx="69917">
                  <c:v>1.3983400000016401E-3</c:v>
                </c:pt>
                <c:pt idx="69918">
                  <c:v>1.3983600000016401E-3</c:v>
                </c:pt>
                <c:pt idx="69919">
                  <c:v>1.3983800000016402E-3</c:v>
                </c:pt>
                <c:pt idx="69920">
                  <c:v>1.3984000000016403E-3</c:v>
                </c:pt>
                <c:pt idx="69921">
                  <c:v>1.3984200000016404E-3</c:v>
                </c:pt>
                <c:pt idx="69922">
                  <c:v>1.3984400000016405E-3</c:v>
                </c:pt>
                <c:pt idx="69923">
                  <c:v>1.3984600000016406E-3</c:v>
                </c:pt>
                <c:pt idx="69924">
                  <c:v>1.3984800000016407E-3</c:v>
                </c:pt>
                <c:pt idx="69925">
                  <c:v>1.3985000000016408E-3</c:v>
                </c:pt>
                <c:pt idx="69926">
                  <c:v>1.3985200000016409E-3</c:v>
                </c:pt>
                <c:pt idx="69927">
                  <c:v>1.398540000001641E-3</c:v>
                </c:pt>
                <c:pt idx="69928">
                  <c:v>1.3985600000016411E-3</c:v>
                </c:pt>
                <c:pt idx="69929">
                  <c:v>1.3985800000016412E-3</c:v>
                </c:pt>
                <c:pt idx="69930">
                  <c:v>1.3986000000016413E-3</c:v>
                </c:pt>
                <c:pt idx="69931">
                  <c:v>1.3986200000016414E-3</c:v>
                </c:pt>
                <c:pt idx="69932">
                  <c:v>1.3986400000016415E-3</c:v>
                </c:pt>
                <c:pt idx="69933">
                  <c:v>1.3986600000016416E-3</c:v>
                </c:pt>
                <c:pt idx="69934">
                  <c:v>1.3986800000016417E-3</c:v>
                </c:pt>
                <c:pt idx="69935">
                  <c:v>1.3987000000016418E-3</c:v>
                </c:pt>
                <c:pt idx="69936">
                  <c:v>1.3987200000016419E-3</c:v>
                </c:pt>
                <c:pt idx="69937">
                  <c:v>1.398740000001642E-3</c:v>
                </c:pt>
                <c:pt idx="69938">
                  <c:v>1.3987600000016421E-3</c:v>
                </c:pt>
                <c:pt idx="69939">
                  <c:v>1.3987800000016422E-3</c:v>
                </c:pt>
                <c:pt idx="69940">
                  <c:v>1.3988000000016423E-3</c:v>
                </c:pt>
                <c:pt idx="69941">
                  <c:v>1.3988200000016424E-3</c:v>
                </c:pt>
                <c:pt idx="69942">
                  <c:v>1.3988400000016425E-3</c:v>
                </c:pt>
                <c:pt idx="69943">
                  <c:v>1.3988600000016426E-3</c:v>
                </c:pt>
                <c:pt idx="69944">
                  <c:v>1.3988800000016427E-3</c:v>
                </c:pt>
                <c:pt idx="69945">
                  <c:v>1.3989000000016428E-3</c:v>
                </c:pt>
                <c:pt idx="69946">
                  <c:v>1.3989200000016429E-3</c:v>
                </c:pt>
                <c:pt idx="69947">
                  <c:v>1.398940000001643E-3</c:v>
                </c:pt>
                <c:pt idx="69948">
                  <c:v>1.3989600000016431E-3</c:v>
                </c:pt>
                <c:pt idx="69949">
                  <c:v>1.3989800000016432E-3</c:v>
                </c:pt>
                <c:pt idx="69950">
                  <c:v>1.3990000000016433E-3</c:v>
                </c:pt>
                <c:pt idx="69951">
                  <c:v>1.3990200000016434E-3</c:v>
                </c:pt>
                <c:pt idx="69952">
                  <c:v>1.3990400000016435E-3</c:v>
                </c:pt>
                <c:pt idx="69953">
                  <c:v>1.3990600000016436E-3</c:v>
                </c:pt>
                <c:pt idx="69954">
                  <c:v>1.3990800000016437E-3</c:v>
                </c:pt>
                <c:pt idx="69955">
                  <c:v>1.3991000000016438E-3</c:v>
                </c:pt>
                <c:pt idx="69956">
                  <c:v>1.3991200000016439E-3</c:v>
                </c:pt>
                <c:pt idx="69957">
                  <c:v>1.399140000001644E-3</c:v>
                </c:pt>
                <c:pt idx="69958">
                  <c:v>1.3991600000016441E-3</c:v>
                </c:pt>
                <c:pt idx="69959">
                  <c:v>1.3991800000016442E-3</c:v>
                </c:pt>
                <c:pt idx="69960">
                  <c:v>1.3992000000016443E-3</c:v>
                </c:pt>
                <c:pt idx="69961">
                  <c:v>1.3992200000016444E-3</c:v>
                </c:pt>
                <c:pt idx="69962">
                  <c:v>1.3992400000016445E-3</c:v>
                </c:pt>
                <c:pt idx="69963">
                  <c:v>1.3992600000016446E-3</c:v>
                </c:pt>
                <c:pt idx="69964">
                  <c:v>1.3992800000016447E-3</c:v>
                </c:pt>
                <c:pt idx="69965">
                  <c:v>1.3993000000016448E-3</c:v>
                </c:pt>
                <c:pt idx="69966">
                  <c:v>1.3993200000016449E-3</c:v>
                </c:pt>
                <c:pt idx="69967">
                  <c:v>1.399340000001645E-3</c:v>
                </c:pt>
                <c:pt idx="69968">
                  <c:v>1.3993600000016451E-3</c:v>
                </c:pt>
                <c:pt idx="69969">
                  <c:v>1.3993800000016451E-3</c:v>
                </c:pt>
                <c:pt idx="69970">
                  <c:v>1.3994000000016452E-3</c:v>
                </c:pt>
                <c:pt idx="69971">
                  <c:v>1.3994200000016453E-3</c:v>
                </c:pt>
                <c:pt idx="69972">
                  <c:v>1.3994400000016454E-3</c:v>
                </c:pt>
                <c:pt idx="69973">
                  <c:v>1.3994600000016455E-3</c:v>
                </c:pt>
                <c:pt idx="69974">
                  <c:v>1.3994800000016456E-3</c:v>
                </c:pt>
                <c:pt idx="69975">
                  <c:v>1.3995000000016457E-3</c:v>
                </c:pt>
                <c:pt idx="69976">
                  <c:v>1.3995200000016458E-3</c:v>
                </c:pt>
                <c:pt idx="69977">
                  <c:v>1.3995400000016459E-3</c:v>
                </c:pt>
                <c:pt idx="69978">
                  <c:v>1.399560000001646E-3</c:v>
                </c:pt>
                <c:pt idx="69979">
                  <c:v>1.3995800000016461E-3</c:v>
                </c:pt>
                <c:pt idx="69980">
                  <c:v>1.3996000000016462E-3</c:v>
                </c:pt>
                <c:pt idx="69981">
                  <c:v>1.3996200000016463E-3</c:v>
                </c:pt>
                <c:pt idx="69982">
                  <c:v>1.3996400000016464E-3</c:v>
                </c:pt>
                <c:pt idx="69983">
                  <c:v>1.3996600000016465E-3</c:v>
                </c:pt>
                <c:pt idx="69984">
                  <c:v>1.3996800000016466E-3</c:v>
                </c:pt>
                <c:pt idx="69985">
                  <c:v>1.3997000000016467E-3</c:v>
                </c:pt>
                <c:pt idx="69986">
                  <c:v>1.3997200000016468E-3</c:v>
                </c:pt>
                <c:pt idx="69987">
                  <c:v>1.3997400000016469E-3</c:v>
                </c:pt>
                <c:pt idx="69988">
                  <c:v>1.399760000001647E-3</c:v>
                </c:pt>
                <c:pt idx="69989">
                  <c:v>1.3997800000016471E-3</c:v>
                </c:pt>
                <c:pt idx="69990">
                  <c:v>1.3998000000016472E-3</c:v>
                </c:pt>
                <c:pt idx="69991">
                  <c:v>1.3998200000016473E-3</c:v>
                </c:pt>
                <c:pt idx="69992">
                  <c:v>1.3998400000016474E-3</c:v>
                </c:pt>
                <c:pt idx="69993">
                  <c:v>1.3998600000016475E-3</c:v>
                </c:pt>
                <c:pt idx="69994">
                  <c:v>1.3998800000016476E-3</c:v>
                </c:pt>
                <c:pt idx="69995">
                  <c:v>1.3999000000016477E-3</c:v>
                </c:pt>
                <c:pt idx="69996">
                  <c:v>1.3999200000016478E-3</c:v>
                </c:pt>
                <c:pt idx="69997">
                  <c:v>1.3999400000016479E-3</c:v>
                </c:pt>
                <c:pt idx="69998">
                  <c:v>1.399960000001648E-3</c:v>
                </c:pt>
                <c:pt idx="69999">
                  <c:v>1.3999800000016481E-3</c:v>
                </c:pt>
                <c:pt idx="70000">
                  <c:v>1.4000000000016482E-3</c:v>
                </c:pt>
                <c:pt idx="70001">
                  <c:v>1.4000200000016483E-3</c:v>
                </c:pt>
                <c:pt idx="70002">
                  <c:v>1.4000400000016484E-3</c:v>
                </c:pt>
                <c:pt idx="70003">
                  <c:v>1.4000600000016485E-3</c:v>
                </c:pt>
                <c:pt idx="70004">
                  <c:v>1.4000800000016486E-3</c:v>
                </c:pt>
                <c:pt idx="70005">
                  <c:v>1.4001000000016487E-3</c:v>
                </c:pt>
                <c:pt idx="70006">
                  <c:v>1.4001200000016488E-3</c:v>
                </c:pt>
                <c:pt idx="70007">
                  <c:v>1.4001400000016489E-3</c:v>
                </c:pt>
                <c:pt idx="70008">
                  <c:v>1.400160000001649E-3</c:v>
                </c:pt>
                <c:pt idx="70009">
                  <c:v>1.4001800000016491E-3</c:v>
                </c:pt>
                <c:pt idx="70010">
                  <c:v>1.4002000000016492E-3</c:v>
                </c:pt>
                <c:pt idx="70011">
                  <c:v>1.4002200000016493E-3</c:v>
                </c:pt>
                <c:pt idx="70012">
                  <c:v>1.4002400000016494E-3</c:v>
                </c:pt>
                <c:pt idx="70013">
                  <c:v>1.4002600000016495E-3</c:v>
                </c:pt>
                <c:pt idx="70014">
                  <c:v>1.4002800000016496E-3</c:v>
                </c:pt>
                <c:pt idx="70015">
                  <c:v>1.4003000000016497E-3</c:v>
                </c:pt>
                <c:pt idx="70016">
                  <c:v>1.4003200000016498E-3</c:v>
                </c:pt>
                <c:pt idx="70017">
                  <c:v>1.4003400000016499E-3</c:v>
                </c:pt>
                <c:pt idx="70018">
                  <c:v>1.40036000000165E-3</c:v>
                </c:pt>
                <c:pt idx="70019">
                  <c:v>1.4003800000016501E-3</c:v>
                </c:pt>
                <c:pt idx="70020">
                  <c:v>1.4004000000016502E-3</c:v>
                </c:pt>
                <c:pt idx="70021">
                  <c:v>1.4004200000016502E-3</c:v>
                </c:pt>
                <c:pt idx="70022">
                  <c:v>1.4004400000016503E-3</c:v>
                </c:pt>
                <c:pt idx="70023">
                  <c:v>1.4004600000016504E-3</c:v>
                </c:pt>
                <c:pt idx="70024">
                  <c:v>1.4004800000016505E-3</c:v>
                </c:pt>
                <c:pt idx="70025">
                  <c:v>1.4005000000016506E-3</c:v>
                </c:pt>
                <c:pt idx="70026">
                  <c:v>1.4005200000016507E-3</c:v>
                </c:pt>
                <c:pt idx="70027">
                  <c:v>1.4005400000016508E-3</c:v>
                </c:pt>
                <c:pt idx="70028">
                  <c:v>1.4005600000016509E-3</c:v>
                </c:pt>
                <c:pt idx="70029">
                  <c:v>1.400580000001651E-3</c:v>
                </c:pt>
                <c:pt idx="70030">
                  <c:v>1.4006000000016511E-3</c:v>
                </c:pt>
                <c:pt idx="70031">
                  <c:v>1.4006200000016512E-3</c:v>
                </c:pt>
                <c:pt idx="70032">
                  <c:v>1.4006400000016513E-3</c:v>
                </c:pt>
                <c:pt idx="70033">
                  <c:v>1.4006600000016514E-3</c:v>
                </c:pt>
                <c:pt idx="70034">
                  <c:v>1.4006800000016515E-3</c:v>
                </c:pt>
                <c:pt idx="70035">
                  <c:v>1.4007000000016516E-3</c:v>
                </c:pt>
                <c:pt idx="70036">
                  <c:v>1.4007200000016517E-3</c:v>
                </c:pt>
                <c:pt idx="70037">
                  <c:v>1.4007400000016518E-3</c:v>
                </c:pt>
                <c:pt idx="70038">
                  <c:v>1.4007600000016519E-3</c:v>
                </c:pt>
                <c:pt idx="70039">
                  <c:v>1.400780000001652E-3</c:v>
                </c:pt>
                <c:pt idx="70040">
                  <c:v>1.4008000000016521E-3</c:v>
                </c:pt>
                <c:pt idx="70041">
                  <c:v>1.4008200000016522E-3</c:v>
                </c:pt>
                <c:pt idx="70042">
                  <c:v>1.4008400000016523E-3</c:v>
                </c:pt>
                <c:pt idx="70043">
                  <c:v>1.4008600000016524E-3</c:v>
                </c:pt>
                <c:pt idx="70044">
                  <c:v>1.4008800000016525E-3</c:v>
                </c:pt>
                <c:pt idx="70045">
                  <c:v>1.4009000000016526E-3</c:v>
                </c:pt>
                <c:pt idx="70046">
                  <c:v>1.4009200000016527E-3</c:v>
                </c:pt>
                <c:pt idx="70047">
                  <c:v>1.4009400000016528E-3</c:v>
                </c:pt>
                <c:pt idx="70048">
                  <c:v>1.4009600000016529E-3</c:v>
                </c:pt>
                <c:pt idx="70049">
                  <c:v>1.400980000001653E-3</c:v>
                </c:pt>
                <c:pt idx="70050">
                  <c:v>1.4010000000016531E-3</c:v>
                </c:pt>
                <c:pt idx="70051">
                  <c:v>1.4010200000016532E-3</c:v>
                </c:pt>
                <c:pt idx="70052">
                  <c:v>1.4010400000016533E-3</c:v>
                </c:pt>
                <c:pt idx="70053">
                  <c:v>1.4010600000016534E-3</c:v>
                </c:pt>
                <c:pt idx="70054">
                  <c:v>1.4010800000016535E-3</c:v>
                </c:pt>
                <c:pt idx="70055">
                  <c:v>1.4011000000016536E-3</c:v>
                </c:pt>
                <c:pt idx="70056">
                  <c:v>1.4011200000016537E-3</c:v>
                </c:pt>
                <c:pt idx="70057">
                  <c:v>1.4011400000016538E-3</c:v>
                </c:pt>
                <c:pt idx="70058">
                  <c:v>1.4011600000016539E-3</c:v>
                </c:pt>
                <c:pt idx="70059">
                  <c:v>1.401180000001654E-3</c:v>
                </c:pt>
                <c:pt idx="70060">
                  <c:v>1.4012000000016541E-3</c:v>
                </c:pt>
                <c:pt idx="70061">
                  <c:v>1.4012200000016542E-3</c:v>
                </c:pt>
                <c:pt idx="70062">
                  <c:v>1.4012400000016543E-3</c:v>
                </c:pt>
                <c:pt idx="70063">
                  <c:v>1.4012600000016544E-3</c:v>
                </c:pt>
                <c:pt idx="70064">
                  <c:v>1.4012800000016545E-3</c:v>
                </c:pt>
                <c:pt idx="70065">
                  <c:v>1.4013000000016546E-3</c:v>
                </c:pt>
                <c:pt idx="70066">
                  <c:v>1.4013200000016547E-3</c:v>
                </c:pt>
                <c:pt idx="70067">
                  <c:v>1.4013400000016548E-3</c:v>
                </c:pt>
                <c:pt idx="70068">
                  <c:v>1.4013600000016549E-3</c:v>
                </c:pt>
                <c:pt idx="70069">
                  <c:v>1.401380000001655E-3</c:v>
                </c:pt>
                <c:pt idx="70070">
                  <c:v>1.4014000000016551E-3</c:v>
                </c:pt>
                <c:pt idx="70071">
                  <c:v>1.4014200000016552E-3</c:v>
                </c:pt>
                <c:pt idx="70072">
                  <c:v>1.4014400000016553E-3</c:v>
                </c:pt>
                <c:pt idx="70073">
                  <c:v>1.4014600000016553E-3</c:v>
                </c:pt>
                <c:pt idx="70074">
                  <c:v>1.4014800000016554E-3</c:v>
                </c:pt>
                <c:pt idx="70075">
                  <c:v>1.4015000000016555E-3</c:v>
                </c:pt>
                <c:pt idx="70076">
                  <c:v>1.4015200000016556E-3</c:v>
                </c:pt>
                <c:pt idx="70077">
                  <c:v>1.4015400000016557E-3</c:v>
                </c:pt>
                <c:pt idx="70078">
                  <c:v>1.4015600000016558E-3</c:v>
                </c:pt>
                <c:pt idx="70079">
                  <c:v>1.4015800000016559E-3</c:v>
                </c:pt>
                <c:pt idx="70080">
                  <c:v>1.401600000001656E-3</c:v>
                </c:pt>
                <c:pt idx="70081">
                  <c:v>1.4016200000016561E-3</c:v>
                </c:pt>
                <c:pt idx="70082">
                  <c:v>1.4016400000016562E-3</c:v>
                </c:pt>
                <c:pt idx="70083">
                  <c:v>1.4016600000016563E-3</c:v>
                </c:pt>
                <c:pt idx="70084">
                  <c:v>1.4016800000016564E-3</c:v>
                </c:pt>
                <c:pt idx="70085">
                  <c:v>1.4017000000016565E-3</c:v>
                </c:pt>
                <c:pt idx="70086">
                  <c:v>1.4017200000016566E-3</c:v>
                </c:pt>
                <c:pt idx="70087">
                  <c:v>1.4017400000016567E-3</c:v>
                </c:pt>
                <c:pt idx="70088">
                  <c:v>1.4017600000016568E-3</c:v>
                </c:pt>
                <c:pt idx="70089">
                  <c:v>1.4017800000016569E-3</c:v>
                </c:pt>
                <c:pt idx="70090">
                  <c:v>1.401800000001657E-3</c:v>
                </c:pt>
                <c:pt idx="70091">
                  <c:v>1.4018200000016571E-3</c:v>
                </c:pt>
                <c:pt idx="70092">
                  <c:v>1.4018400000016572E-3</c:v>
                </c:pt>
                <c:pt idx="70093">
                  <c:v>1.4018600000016573E-3</c:v>
                </c:pt>
                <c:pt idx="70094">
                  <c:v>1.4018800000016574E-3</c:v>
                </c:pt>
                <c:pt idx="70095">
                  <c:v>1.4019000000016575E-3</c:v>
                </c:pt>
                <c:pt idx="70096">
                  <c:v>1.4019200000016576E-3</c:v>
                </c:pt>
                <c:pt idx="70097">
                  <c:v>1.4019400000016577E-3</c:v>
                </c:pt>
                <c:pt idx="70098">
                  <c:v>1.4019600000016578E-3</c:v>
                </c:pt>
                <c:pt idx="70099">
                  <c:v>1.4019800000016579E-3</c:v>
                </c:pt>
                <c:pt idx="70100">
                  <c:v>1.402000000001658E-3</c:v>
                </c:pt>
                <c:pt idx="70101">
                  <c:v>1.4020200000016581E-3</c:v>
                </c:pt>
                <c:pt idx="70102">
                  <c:v>1.4020400000016582E-3</c:v>
                </c:pt>
                <c:pt idx="70103">
                  <c:v>1.4020600000016583E-3</c:v>
                </c:pt>
                <c:pt idx="70104">
                  <c:v>1.4020800000016584E-3</c:v>
                </c:pt>
                <c:pt idx="70105">
                  <c:v>1.4021000000016585E-3</c:v>
                </c:pt>
                <c:pt idx="70106">
                  <c:v>1.4021200000016586E-3</c:v>
                </c:pt>
                <c:pt idx="70107">
                  <c:v>1.4021400000016587E-3</c:v>
                </c:pt>
                <c:pt idx="70108">
                  <c:v>1.4021600000016588E-3</c:v>
                </c:pt>
                <c:pt idx="70109">
                  <c:v>1.4021800000016589E-3</c:v>
                </c:pt>
                <c:pt idx="70110">
                  <c:v>1.402200000001659E-3</c:v>
                </c:pt>
                <c:pt idx="70111">
                  <c:v>1.4022200000016591E-3</c:v>
                </c:pt>
                <c:pt idx="70112">
                  <c:v>1.4022400000016592E-3</c:v>
                </c:pt>
                <c:pt idx="70113">
                  <c:v>1.4022600000016593E-3</c:v>
                </c:pt>
                <c:pt idx="70114">
                  <c:v>1.4022800000016594E-3</c:v>
                </c:pt>
                <c:pt idx="70115">
                  <c:v>1.4023000000016595E-3</c:v>
                </c:pt>
                <c:pt idx="70116">
                  <c:v>1.4023200000016596E-3</c:v>
                </c:pt>
                <c:pt idx="70117">
                  <c:v>1.4023400000016597E-3</c:v>
                </c:pt>
                <c:pt idx="70118">
                  <c:v>1.4023600000016598E-3</c:v>
                </c:pt>
                <c:pt idx="70119">
                  <c:v>1.4023800000016599E-3</c:v>
                </c:pt>
                <c:pt idx="70120">
                  <c:v>1.40240000000166E-3</c:v>
                </c:pt>
                <c:pt idx="70121">
                  <c:v>1.4024200000016601E-3</c:v>
                </c:pt>
                <c:pt idx="70122">
                  <c:v>1.4024400000016602E-3</c:v>
                </c:pt>
                <c:pt idx="70123">
                  <c:v>1.4024600000016603E-3</c:v>
                </c:pt>
                <c:pt idx="70124">
                  <c:v>1.4024800000016603E-3</c:v>
                </c:pt>
                <c:pt idx="70125">
                  <c:v>1.4025000000016604E-3</c:v>
                </c:pt>
                <c:pt idx="70126">
                  <c:v>1.4025200000016605E-3</c:v>
                </c:pt>
                <c:pt idx="70127">
                  <c:v>1.4025400000016606E-3</c:v>
                </c:pt>
                <c:pt idx="70128">
                  <c:v>1.4025600000016607E-3</c:v>
                </c:pt>
                <c:pt idx="70129">
                  <c:v>1.4025800000016608E-3</c:v>
                </c:pt>
                <c:pt idx="70130">
                  <c:v>1.4026000000016609E-3</c:v>
                </c:pt>
                <c:pt idx="70131">
                  <c:v>1.402620000001661E-3</c:v>
                </c:pt>
                <c:pt idx="70132">
                  <c:v>1.4026400000016611E-3</c:v>
                </c:pt>
                <c:pt idx="70133">
                  <c:v>1.4026600000016612E-3</c:v>
                </c:pt>
                <c:pt idx="70134">
                  <c:v>1.4026800000016613E-3</c:v>
                </c:pt>
                <c:pt idx="70135">
                  <c:v>1.4027000000016614E-3</c:v>
                </c:pt>
                <c:pt idx="70136">
                  <c:v>1.4027200000016615E-3</c:v>
                </c:pt>
                <c:pt idx="70137">
                  <c:v>1.4027400000016616E-3</c:v>
                </c:pt>
                <c:pt idx="70138">
                  <c:v>1.4027600000016617E-3</c:v>
                </c:pt>
                <c:pt idx="70139">
                  <c:v>1.4027800000016618E-3</c:v>
                </c:pt>
                <c:pt idx="70140">
                  <c:v>1.4028000000016619E-3</c:v>
                </c:pt>
                <c:pt idx="70141">
                  <c:v>1.402820000001662E-3</c:v>
                </c:pt>
                <c:pt idx="70142">
                  <c:v>1.4028400000016621E-3</c:v>
                </c:pt>
                <c:pt idx="70143">
                  <c:v>1.4028600000016622E-3</c:v>
                </c:pt>
                <c:pt idx="70144">
                  <c:v>1.4028800000016623E-3</c:v>
                </c:pt>
                <c:pt idx="70145">
                  <c:v>1.4029000000016624E-3</c:v>
                </c:pt>
                <c:pt idx="70146">
                  <c:v>1.4029200000016625E-3</c:v>
                </c:pt>
                <c:pt idx="70147">
                  <c:v>1.4029400000016626E-3</c:v>
                </c:pt>
                <c:pt idx="70148">
                  <c:v>1.4029600000016627E-3</c:v>
                </c:pt>
                <c:pt idx="70149">
                  <c:v>1.4029800000016628E-3</c:v>
                </c:pt>
                <c:pt idx="70150">
                  <c:v>1.4030000000016629E-3</c:v>
                </c:pt>
                <c:pt idx="70151">
                  <c:v>1.403020000001663E-3</c:v>
                </c:pt>
                <c:pt idx="70152">
                  <c:v>1.4030400000016631E-3</c:v>
                </c:pt>
                <c:pt idx="70153">
                  <c:v>1.4030600000016632E-3</c:v>
                </c:pt>
                <c:pt idx="70154">
                  <c:v>1.4030800000016633E-3</c:v>
                </c:pt>
                <c:pt idx="70155">
                  <c:v>1.4031000000016634E-3</c:v>
                </c:pt>
                <c:pt idx="70156">
                  <c:v>1.4031200000016635E-3</c:v>
                </c:pt>
                <c:pt idx="70157">
                  <c:v>1.4031400000016636E-3</c:v>
                </c:pt>
                <c:pt idx="70158">
                  <c:v>1.4031600000016637E-3</c:v>
                </c:pt>
                <c:pt idx="70159">
                  <c:v>1.4031800000016638E-3</c:v>
                </c:pt>
                <c:pt idx="70160">
                  <c:v>1.4032000000016639E-3</c:v>
                </c:pt>
                <c:pt idx="70161">
                  <c:v>1.403220000001664E-3</c:v>
                </c:pt>
                <c:pt idx="70162">
                  <c:v>1.4032400000016641E-3</c:v>
                </c:pt>
                <c:pt idx="70163">
                  <c:v>1.4032600000016642E-3</c:v>
                </c:pt>
                <c:pt idx="70164">
                  <c:v>1.4032800000016643E-3</c:v>
                </c:pt>
                <c:pt idx="70165">
                  <c:v>1.4033000000016644E-3</c:v>
                </c:pt>
                <c:pt idx="70166">
                  <c:v>1.4033200000016645E-3</c:v>
                </c:pt>
                <c:pt idx="70167">
                  <c:v>1.4033400000016646E-3</c:v>
                </c:pt>
                <c:pt idx="70168">
                  <c:v>1.4033600000016647E-3</c:v>
                </c:pt>
                <c:pt idx="70169">
                  <c:v>1.4033800000016648E-3</c:v>
                </c:pt>
                <c:pt idx="70170">
                  <c:v>1.4034000000016649E-3</c:v>
                </c:pt>
                <c:pt idx="70171">
                  <c:v>1.403420000001665E-3</c:v>
                </c:pt>
                <c:pt idx="70172">
                  <c:v>1.4034400000016651E-3</c:v>
                </c:pt>
                <c:pt idx="70173">
                  <c:v>1.4034600000016652E-3</c:v>
                </c:pt>
                <c:pt idx="70174">
                  <c:v>1.4034800000016653E-3</c:v>
                </c:pt>
                <c:pt idx="70175">
                  <c:v>1.4035000000016654E-3</c:v>
                </c:pt>
                <c:pt idx="70176">
                  <c:v>1.4035200000016654E-3</c:v>
                </c:pt>
                <c:pt idx="70177">
                  <c:v>1.4035400000016655E-3</c:v>
                </c:pt>
                <c:pt idx="70178">
                  <c:v>1.4035600000016656E-3</c:v>
                </c:pt>
                <c:pt idx="70179">
                  <c:v>1.4035800000016657E-3</c:v>
                </c:pt>
                <c:pt idx="70180">
                  <c:v>1.4036000000016658E-3</c:v>
                </c:pt>
                <c:pt idx="70181">
                  <c:v>1.4036200000016659E-3</c:v>
                </c:pt>
                <c:pt idx="70182">
                  <c:v>1.403640000001666E-3</c:v>
                </c:pt>
                <c:pt idx="70183">
                  <c:v>1.4036600000016661E-3</c:v>
                </c:pt>
                <c:pt idx="70184">
                  <c:v>1.4036800000016662E-3</c:v>
                </c:pt>
                <c:pt idx="70185">
                  <c:v>1.4037000000016663E-3</c:v>
                </c:pt>
                <c:pt idx="70186">
                  <c:v>1.4037200000016664E-3</c:v>
                </c:pt>
                <c:pt idx="70187">
                  <c:v>1.4037400000016665E-3</c:v>
                </c:pt>
                <c:pt idx="70188">
                  <c:v>1.4037600000016666E-3</c:v>
                </c:pt>
                <c:pt idx="70189">
                  <c:v>1.4037800000016667E-3</c:v>
                </c:pt>
                <c:pt idx="70190">
                  <c:v>1.4038000000016668E-3</c:v>
                </c:pt>
                <c:pt idx="70191">
                  <c:v>1.4038200000016669E-3</c:v>
                </c:pt>
                <c:pt idx="70192">
                  <c:v>1.403840000001667E-3</c:v>
                </c:pt>
                <c:pt idx="70193">
                  <c:v>1.4038600000016671E-3</c:v>
                </c:pt>
                <c:pt idx="70194">
                  <c:v>1.4038800000016672E-3</c:v>
                </c:pt>
                <c:pt idx="70195">
                  <c:v>1.4039000000016673E-3</c:v>
                </c:pt>
                <c:pt idx="70196">
                  <c:v>1.4039200000016674E-3</c:v>
                </c:pt>
                <c:pt idx="70197">
                  <c:v>1.4039400000016675E-3</c:v>
                </c:pt>
                <c:pt idx="70198">
                  <c:v>1.4039600000016676E-3</c:v>
                </c:pt>
                <c:pt idx="70199">
                  <c:v>1.4039800000016677E-3</c:v>
                </c:pt>
                <c:pt idx="70200">
                  <c:v>1.4040000000016678E-3</c:v>
                </c:pt>
                <c:pt idx="70201">
                  <c:v>1.4040200000016679E-3</c:v>
                </c:pt>
                <c:pt idx="70202">
                  <c:v>1.404040000001668E-3</c:v>
                </c:pt>
                <c:pt idx="70203">
                  <c:v>1.4040600000016681E-3</c:v>
                </c:pt>
                <c:pt idx="70204">
                  <c:v>1.4040800000016682E-3</c:v>
                </c:pt>
                <c:pt idx="70205">
                  <c:v>1.4041000000016683E-3</c:v>
                </c:pt>
                <c:pt idx="70206">
                  <c:v>1.4041200000016684E-3</c:v>
                </c:pt>
                <c:pt idx="70207">
                  <c:v>1.4041400000016685E-3</c:v>
                </c:pt>
                <c:pt idx="70208">
                  <c:v>1.4041600000016686E-3</c:v>
                </c:pt>
                <c:pt idx="70209">
                  <c:v>1.4041800000016687E-3</c:v>
                </c:pt>
                <c:pt idx="70210">
                  <c:v>1.4042000000016688E-3</c:v>
                </c:pt>
                <c:pt idx="70211">
                  <c:v>1.4042200000016689E-3</c:v>
                </c:pt>
                <c:pt idx="70212">
                  <c:v>1.404240000001669E-3</c:v>
                </c:pt>
                <c:pt idx="70213">
                  <c:v>1.4042600000016691E-3</c:v>
                </c:pt>
                <c:pt idx="70214">
                  <c:v>1.4042800000016692E-3</c:v>
                </c:pt>
                <c:pt idx="70215">
                  <c:v>1.4043000000016693E-3</c:v>
                </c:pt>
                <c:pt idx="70216">
                  <c:v>1.4043200000016694E-3</c:v>
                </c:pt>
                <c:pt idx="70217">
                  <c:v>1.4043400000016695E-3</c:v>
                </c:pt>
                <c:pt idx="70218">
                  <c:v>1.4043600000016696E-3</c:v>
                </c:pt>
                <c:pt idx="70219">
                  <c:v>1.4043800000016697E-3</c:v>
                </c:pt>
                <c:pt idx="70220">
                  <c:v>1.4044000000016698E-3</c:v>
                </c:pt>
                <c:pt idx="70221">
                  <c:v>1.4044200000016699E-3</c:v>
                </c:pt>
                <c:pt idx="70222">
                  <c:v>1.40444000000167E-3</c:v>
                </c:pt>
                <c:pt idx="70223">
                  <c:v>1.4044600000016701E-3</c:v>
                </c:pt>
                <c:pt idx="70224">
                  <c:v>1.4044800000016702E-3</c:v>
                </c:pt>
                <c:pt idx="70225">
                  <c:v>1.4045000000016703E-3</c:v>
                </c:pt>
                <c:pt idx="70226">
                  <c:v>1.4045200000016704E-3</c:v>
                </c:pt>
                <c:pt idx="70227">
                  <c:v>1.4045400000016705E-3</c:v>
                </c:pt>
                <c:pt idx="70228">
                  <c:v>1.4045600000016705E-3</c:v>
                </c:pt>
                <c:pt idx="70229">
                  <c:v>1.4045800000016706E-3</c:v>
                </c:pt>
                <c:pt idx="70230">
                  <c:v>1.4046000000016707E-3</c:v>
                </c:pt>
                <c:pt idx="70231">
                  <c:v>1.4046200000016708E-3</c:v>
                </c:pt>
                <c:pt idx="70232">
                  <c:v>1.4046400000016709E-3</c:v>
                </c:pt>
                <c:pt idx="70233">
                  <c:v>1.404660000001671E-3</c:v>
                </c:pt>
                <c:pt idx="70234">
                  <c:v>1.4046800000016711E-3</c:v>
                </c:pt>
                <c:pt idx="70235">
                  <c:v>1.4047000000016712E-3</c:v>
                </c:pt>
                <c:pt idx="70236">
                  <c:v>1.4047200000016713E-3</c:v>
                </c:pt>
                <c:pt idx="70237">
                  <c:v>1.4047400000016714E-3</c:v>
                </c:pt>
                <c:pt idx="70238">
                  <c:v>1.4047600000016715E-3</c:v>
                </c:pt>
                <c:pt idx="70239">
                  <c:v>1.4047800000016716E-3</c:v>
                </c:pt>
                <c:pt idx="70240">
                  <c:v>1.4048000000016717E-3</c:v>
                </c:pt>
                <c:pt idx="70241">
                  <c:v>1.4048200000016718E-3</c:v>
                </c:pt>
                <c:pt idx="70242">
                  <c:v>1.4048400000016719E-3</c:v>
                </c:pt>
                <c:pt idx="70243">
                  <c:v>1.404860000001672E-3</c:v>
                </c:pt>
                <c:pt idx="70244">
                  <c:v>1.4048800000016721E-3</c:v>
                </c:pt>
                <c:pt idx="70245">
                  <c:v>1.4049000000016722E-3</c:v>
                </c:pt>
                <c:pt idx="70246">
                  <c:v>1.4049200000016723E-3</c:v>
                </c:pt>
                <c:pt idx="70247">
                  <c:v>1.4049400000016724E-3</c:v>
                </c:pt>
                <c:pt idx="70248">
                  <c:v>1.4049600000016725E-3</c:v>
                </c:pt>
                <c:pt idx="70249">
                  <c:v>1.4049800000016726E-3</c:v>
                </c:pt>
                <c:pt idx="70250">
                  <c:v>1.4050000000016727E-3</c:v>
                </c:pt>
                <c:pt idx="70251">
                  <c:v>1.4050200000016728E-3</c:v>
                </c:pt>
                <c:pt idx="70252">
                  <c:v>1.4050400000016729E-3</c:v>
                </c:pt>
                <c:pt idx="70253">
                  <c:v>1.405060000001673E-3</c:v>
                </c:pt>
                <c:pt idx="70254">
                  <c:v>1.4050800000016731E-3</c:v>
                </c:pt>
                <c:pt idx="70255">
                  <c:v>1.4051000000016732E-3</c:v>
                </c:pt>
                <c:pt idx="70256">
                  <c:v>1.4051200000016733E-3</c:v>
                </c:pt>
                <c:pt idx="70257">
                  <c:v>1.4051400000016734E-3</c:v>
                </c:pt>
                <c:pt idx="70258">
                  <c:v>1.4051600000016735E-3</c:v>
                </c:pt>
                <c:pt idx="70259">
                  <c:v>1.4051800000016736E-3</c:v>
                </c:pt>
                <c:pt idx="70260">
                  <c:v>1.4052000000016737E-3</c:v>
                </c:pt>
                <c:pt idx="70261">
                  <c:v>1.4052200000016738E-3</c:v>
                </c:pt>
                <c:pt idx="70262">
                  <c:v>1.4052400000016739E-3</c:v>
                </c:pt>
                <c:pt idx="70263">
                  <c:v>1.405260000001674E-3</c:v>
                </c:pt>
                <c:pt idx="70264">
                  <c:v>1.4052800000016741E-3</c:v>
                </c:pt>
                <c:pt idx="70265">
                  <c:v>1.4053000000016742E-3</c:v>
                </c:pt>
                <c:pt idx="70266">
                  <c:v>1.4053200000016743E-3</c:v>
                </c:pt>
                <c:pt idx="70267">
                  <c:v>1.4053400000016744E-3</c:v>
                </c:pt>
                <c:pt idx="70268">
                  <c:v>1.4053600000016745E-3</c:v>
                </c:pt>
                <c:pt idx="70269">
                  <c:v>1.4053800000016746E-3</c:v>
                </c:pt>
                <c:pt idx="70270">
                  <c:v>1.4054000000016747E-3</c:v>
                </c:pt>
                <c:pt idx="70271">
                  <c:v>1.4054200000016748E-3</c:v>
                </c:pt>
                <c:pt idx="70272">
                  <c:v>1.4054400000016749E-3</c:v>
                </c:pt>
                <c:pt idx="70273">
                  <c:v>1.405460000001675E-3</c:v>
                </c:pt>
                <c:pt idx="70274">
                  <c:v>1.4054800000016751E-3</c:v>
                </c:pt>
                <c:pt idx="70275">
                  <c:v>1.4055000000016752E-3</c:v>
                </c:pt>
                <c:pt idx="70276">
                  <c:v>1.4055200000016753E-3</c:v>
                </c:pt>
                <c:pt idx="70277">
                  <c:v>1.4055400000016754E-3</c:v>
                </c:pt>
                <c:pt idx="70278">
                  <c:v>1.4055600000016755E-3</c:v>
                </c:pt>
                <c:pt idx="70279">
                  <c:v>1.4055800000016755E-3</c:v>
                </c:pt>
                <c:pt idx="70280">
                  <c:v>1.4056000000016756E-3</c:v>
                </c:pt>
                <c:pt idx="70281">
                  <c:v>1.4056200000016757E-3</c:v>
                </c:pt>
                <c:pt idx="70282">
                  <c:v>1.4056400000016758E-3</c:v>
                </c:pt>
                <c:pt idx="70283">
                  <c:v>1.4056600000016759E-3</c:v>
                </c:pt>
                <c:pt idx="70284">
                  <c:v>1.405680000001676E-3</c:v>
                </c:pt>
                <c:pt idx="70285">
                  <c:v>1.4057000000016761E-3</c:v>
                </c:pt>
                <c:pt idx="70286">
                  <c:v>1.4057200000016762E-3</c:v>
                </c:pt>
                <c:pt idx="70287">
                  <c:v>1.4057400000016763E-3</c:v>
                </c:pt>
                <c:pt idx="70288">
                  <c:v>1.4057600000016764E-3</c:v>
                </c:pt>
                <c:pt idx="70289">
                  <c:v>1.4057800000016765E-3</c:v>
                </c:pt>
                <c:pt idx="70290">
                  <c:v>1.4058000000016766E-3</c:v>
                </c:pt>
                <c:pt idx="70291">
                  <c:v>1.4058200000016767E-3</c:v>
                </c:pt>
                <c:pt idx="70292">
                  <c:v>1.4058400000016768E-3</c:v>
                </c:pt>
                <c:pt idx="70293">
                  <c:v>1.4058600000016769E-3</c:v>
                </c:pt>
                <c:pt idx="70294">
                  <c:v>1.405880000001677E-3</c:v>
                </c:pt>
                <c:pt idx="70295">
                  <c:v>1.4059000000016771E-3</c:v>
                </c:pt>
                <c:pt idx="70296">
                  <c:v>1.4059200000016772E-3</c:v>
                </c:pt>
                <c:pt idx="70297">
                  <c:v>1.4059400000016773E-3</c:v>
                </c:pt>
                <c:pt idx="70298">
                  <c:v>1.4059600000016774E-3</c:v>
                </c:pt>
                <c:pt idx="70299">
                  <c:v>1.4059800000016775E-3</c:v>
                </c:pt>
                <c:pt idx="70300">
                  <c:v>1.4060000000016776E-3</c:v>
                </c:pt>
                <c:pt idx="70301">
                  <c:v>1.4060200000016777E-3</c:v>
                </c:pt>
                <c:pt idx="70302">
                  <c:v>1.4060400000016778E-3</c:v>
                </c:pt>
                <c:pt idx="70303">
                  <c:v>1.4060600000016779E-3</c:v>
                </c:pt>
                <c:pt idx="70304">
                  <c:v>1.406080000001678E-3</c:v>
                </c:pt>
                <c:pt idx="70305">
                  <c:v>1.4061000000016781E-3</c:v>
                </c:pt>
                <c:pt idx="70306">
                  <c:v>1.4061200000016782E-3</c:v>
                </c:pt>
                <c:pt idx="70307">
                  <c:v>1.4061400000016783E-3</c:v>
                </c:pt>
                <c:pt idx="70308">
                  <c:v>1.4061600000016784E-3</c:v>
                </c:pt>
                <c:pt idx="70309">
                  <c:v>1.4061800000016785E-3</c:v>
                </c:pt>
                <c:pt idx="70310">
                  <c:v>1.4062000000016786E-3</c:v>
                </c:pt>
                <c:pt idx="70311">
                  <c:v>1.4062200000016787E-3</c:v>
                </c:pt>
                <c:pt idx="70312">
                  <c:v>1.4062400000016788E-3</c:v>
                </c:pt>
                <c:pt idx="70313">
                  <c:v>1.4062600000016789E-3</c:v>
                </c:pt>
                <c:pt idx="70314">
                  <c:v>1.406280000001679E-3</c:v>
                </c:pt>
                <c:pt idx="70315">
                  <c:v>1.4063000000016791E-3</c:v>
                </c:pt>
                <c:pt idx="70316">
                  <c:v>1.4063200000016792E-3</c:v>
                </c:pt>
                <c:pt idx="70317">
                  <c:v>1.4063400000016793E-3</c:v>
                </c:pt>
                <c:pt idx="70318">
                  <c:v>1.4063600000016794E-3</c:v>
                </c:pt>
                <c:pt idx="70319">
                  <c:v>1.4063800000016795E-3</c:v>
                </c:pt>
                <c:pt idx="70320">
                  <c:v>1.4064000000016796E-3</c:v>
                </c:pt>
                <c:pt idx="70321">
                  <c:v>1.4064200000016797E-3</c:v>
                </c:pt>
                <c:pt idx="70322">
                  <c:v>1.4064400000016798E-3</c:v>
                </c:pt>
                <c:pt idx="70323">
                  <c:v>1.4064600000016799E-3</c:v>
                </c:pt>
                <c:pt idx="70324">
                  <c:v>1.40648000000168E-3</c:v>
                </c:pt>
                <c:pt idx="70325">
                  <c:v>1.4065000000016801E-3</c:v>
                </c:pt>
                <c:pt idx="70326">
                  <c:v>1.4065200000016802E-3</c:v>
                </c:pt>
                <c:pt idx="70327">
                  <c:v>1.4065400000016803E-3</c:v>
                </c:pt>
                <c:pt idx="70328">
                  <c:v>1.4065600000016804E-3</c:v>
                </c:pt>
                <c:pt idx="70329">
                  <c:v>1.4065800000016805E-3</c:v>
                </c:pt>
                <c:pt idx="70330">
                  <c:v>1.4066000000016806E-3</c:v>
                </c:pt>
                <c:pt idx="70331">
                  <c:v>1.4066200000016806E-3</c:v>
                </c:pt>
                <c:pt idx="70332">
                  <c:v>1.4066400000016807E-3</c:v>
                </c:pt>
                <c:pt idx="70333">
                  <c:v>1.4066600000016808E-3</c:v>
                </c:pt>
                <c:pt idx="70334">
                  <c:v>1.4066800000016809E-3</c:v>
                </c:pt>
                <c:pt idx="70335">
                  <c:v>1.406700000001681E-3</c:v>
                </c:pt>
                <c:pt idx="70336">
                  <c:v>1.4067200000016811E-3</c:v>
                </c:pt>
                <c:pt idx="70337">
                  <c:v>1.4067400000016812E-3</c:v>
                </c:pt>
                <c:pt idx="70338">
                  <c:v>1.4067600000016813E-3</c:v>
                </c:pt>
                <c:pt idx="70339">
                  <c:v>1.4067800000016814E-3</c:v>
                </c:pt>
                <c:pt idx="70340">
                  <c:v>1.4068000000016815E-3</c:v>
                </c:pt>
                <c:pt idx="70341">
                  <c:v>1.4068200000016816E-3</c:v>
                </c:pt>
                <c:pt idx="70342">
                  <c:v>1.4068400000016817E-3</c:v>
                </c:pt>
                <c:pt idx="70343">
                  <c:v>1.4068600000016818E-3</c:v>
                </c:pt>
                <c:pt idx="70344">
                  <c:v>1.4068800000016819E-3</c:v>
                </c:pt>
                <c:pt idx="70345">
                  <c:v>1.406900000001682E-3</c:v>
                </c:pt>
                <c:pt idx="70346">
                  <c:v>1.4069200000016821E-3</c:v>
                </c:pt>
                <c:pt idx="70347">
                  <c:v>1.4069400000016822E-3</c:v>
                </c:pt>
                <c:pt idx="70348">
                  <c:v>1.4069600000016823E-3</c:v>
                </c:pt>
                <c:pt idx="70349">
                  <c:v>1.4069800000016824E-3</c:v>
                </c:pt>
                <c:pt idx="70350">
                  <c:v>1.4070000000016825E-3</c:v>
                </c:pt>
                <c:pt idx="70351">
                  <c:v>1.4070200000016826E-3</c:v>
                </c:pt>
                <c:pt idx="70352">
                  <c:v>1.4070400000016827E-3</c:v>
                </c:pt>
                <c:pt idx="70353">
                  <c:v>1.4070600000016828E-3</c:v>
                </c:pt>
                <c:pt idx="70354">
                  <c:v>1.4070800000016829E-3</c:v>
                </c:pt>
                <c:pt idx="70355">
                  <c:v>1.407100000001683E-3</c:v>
                </c:pt>
                <c:pt idx="70356">
                  <c:v>1.4071200000016831E-3</c:v>
                </c:pt>
                <c:pt idx="70357">
                  <c:v>1.4071400000016832E-3</c:v>
                </c:pt>
                <c:pt idx="70358">
                  <c:v>1.4071600000016833E-3</c:v>
                </c:pt>
                <c:pt idx="70359">
                  <c:v>1.4071800000016834E-3</c:v>
                </c:pt>
                <c:pt idx="70360">
                  <c:v>1.4072000000016835E-3</c:v>
                </c:pt>
                <c:pt idx="70361">
                  <c:v>1.4072200000016836E-3</c:v>
                </c:pt>
                <c:pt idx="70362">
                  <c:v>1.4072400000016837E-3</c:v>
                </c:pt>
                <c:pt idx="70363">
                  <c:v>1.4072600000016838E-3</c:v>
                </c:pt>
                <c:pt idx="70364">
                  <c:v>1.4072800000016839E-3</c:v>
                </c:pt>
                <c:pt idx="70365">
                  <c:v>1.407300000001684E-3</c:v>
                </c:pt>
                <c:pt idx="70366">
                  <c:v>1.4073200000016841E-3</c:v>
                </c:pt>
                <c:pt idx="70367">
                  <c:v>1.4073400000016842E-3</c:v>
                </c:pt>
                <c:pt idx="70368">
                  <c:v>1.4073600000016843E-3</c:v>
                </c:pt>
                <c:pt idx="70369">
                  <c:v>1.4073800000016844E-3</c:v>
                </c:pt>
                <c:pt idx="70370">
                  <c:v>1.4074000000016845E-3</c:v>
                </c:pt>
                <c:pt idx="70371">
                  <c:v>1.4074200000016846E-3</c:v>
                </c:pt>
                <c:pt idx="70372">
                  <c:v>1.4074400000016847E-3</c:v>
                </c:pt>
                <c:pt idx="70373">
                  <c:v>1.4074600000016848E-3</c:v>
                </c:pt>
                <c:pt idx="70374">
                  <c:v>1.4074800000016849E-3</c:v>
                </c:pt>
                <c:pt idx="70375">
                  <c:v>1.407500000001685E-3</c:v>
                </c:pt>
                <c:pt idx="70376">
                  <c:v>1.4075200000016851E-3</c:v>
                </c:pt>
                <c:pt idx="70377">
                  <c:v>1.4075400000016852E-3</c:v>
                </c:pt>
                <c:pt idx="70378">
                  <c:v>1.4075600000016853E-3</c:v>
                </c:pt>
                <c:pt idx="70379">
                  <c:v>1.4075800000016854E-3</c:v>
                </c:pt>
                <c:pt idx="70380">
                  <c:v>1.4076000000016855E-3</c:v>
                </c:pt>
                <c:pt idx="70381">
                  <c:v>1.4076200000016856E-3</c:v>
                </c:pt>
                <c:pt idx="70382">
                  <c:v>1.4076400000016857E-3</c:v>
                </c:pt>
                <c:pt idx="70383">
                  <c:v>1.4076600000016857E-3</c:v>
                </c:pt>
                <c:pt idx="70384">
                  <c:v>1.4076800000016858E-3</c:v>
                </c:pt>
                <c:pt idx="70385">
                  <c:v>1.4077000000016859E-3</c:v>
                </c:pt>
                <c:pt idx="70386">
                  <c:v>1.407720000001686E-3</c:v>
                </c:pt>
                <c:pt idx="70387">
                  <c:v>1.4077400000016861E-3</c:v>
                </c:pt>
                <c:pt idx="70388">
                  <c:v>1.4077600000016862E-3</c:v>
                </c:pt>
                <c:pt idx="70389">
                  <c:v>1.4077800000016863E-3</c:v>
                </c:pt>
                <c:pt idx="70390">
                  <c:v>1.4078000000016864E-3</c:v>
                </c:pt>
                <c:pt idx="70391">
                  <c:v>1.4078200000016865E-3</c:v>
                </c:pt>
                <c:pt idx="70392">
                  <c:v>1.4078400000016866E-3</c:v>
                </c:pt>
                <c:pt idx="70393">
                  <c:v>1.4078600000016867E-3</c:v>
                </c:pt>
                <c:pt idx="70394">
                  <c:v>1.4078800000016868E-3</c:v>
                </c:pt>
                <c:pt idx="70395">
                  <c:v>1.4079000000016869E-3</c:v>
                </c:pt>
                <c:pt idx="70396">
                  <c:v>1.407920000001687E-3</c:v>
                </c:pt>
                <c:pt idx="70397">
                  <c:v>1.4079400000016871E-3</c:v>
                </c:pt>
                <c:pt idx="70398">
                  <c:v>1.4079600000016872E-3</c:v>
                </c:pt>
                <c:pt idx="70399">
                  <c:v>1.4079800000016873E-3</c:v>
                </c:pt>
                <c:pt idx="70400">
                  <c:v>1.4080000000016874E-3</c:v>
                </c:pt>
                <c:pt idx="70401">
                  <c:v>1.4080200000016875E-3</c:v>
                </c:pt>
                <c:pt idx="70402">
                  <c:v>1.4080400000016876E-3</c:v>
                </c:pt>
                <c:pt idx="70403">
                  <c:v>1.4080600000016877E-3</c:v>
                </c:pt>
                <c:pt idx="70404">
                  <c:v>1.4080800000016878E-3</c:v>
                </c:pt>
                <c:pt idx="70405">
                  <c:v>1.4081000000016879E-3</c:v>
                </c:pt>
                <c:pt idx="70406">
                  <c:v>1.408120000001688E-3</c:v>
                </c:pt>
                <c:pt idx="70407">
                  <c:v>1.4081400000016881E-3</c:v>
                </c:pt>
                <c:pt idx="70408">
                  <c:v>1.4081600000016882E-3</c:v>
                </c:pt>
                <c:pt idx="70409">
                  <c:v>1.4081800000016883E-3</c:v>
                </c:pt>
                <c:pt idx="70410">
                  <c:v>1.4082000000016884E-3</c:v>
                </c:pt>
                <c:pt idx="70411">
                  <c:v>1.4082200000016885E-3</c:v>
                </c:pt>
                <c:pt idx="70412">
                  <c:v>1.4082400000016886E-3</c:v>
                </c:pt>
                <c:pt idx="70413">
                  <c:v>1.4082600000016887E-3</c:v>
                </c:pt>
                <c:pt idx="70414">
                  <c:v>1.4082800000016888E-3</c:v>
                </c:pt>
                <c:pt idx="70415">
                  <c:v>1.4083000000016889E-3</c:v>
                </c:pt>
                <c:pt idx="70416">
                  <c:v>1.408320000001689E-3</c:v>
                </c:pt>
                <c:pt idx="70417">
                  <c:v>1.4083400000016891E-3</c:v>
                </c:pt>
                <c:pt idx="70418">
                  <c:v>1.4083600000016892E-3</c:v>
                </c:pt>
                <c:pt idx="70419">
                  <c:v>1.4083800000016893E-3</c:v>
                </c:pt>
                <c:pt idx="70420">
                  <c:v>1.4084000000016894E-3</c:v>
                </c:pt>
                <c:pt idx="70421">
                  <c:v>1.4084200000016895E-3</c:v>
                </c:pt>
                <c:pt idx="70422">
                  <c:v>1.4084400000016896E-3</c:v>
                </c:pt>
                <c:pt idx="70423">
                  <c:v>1.4084600000016897E-3</c:v>
                </c:pt>
                <c:pt idx="70424">
                  <c:v>1.4084800000016898E-3</c:v>
                </c:pt>
                <c:pt idx="70425">
                  <c:v>1.4085000000016899E-3</c:v>
                </c:pt>
                <c:pt idx="70426">
                  <c:v>1.40852000000169E-3</c:v>
                </c:pt>
                <c:pt idx="70427">
                  <c:v>1.4085400000016901E-3</c:v>
                </c:pt>
                <c:pt idx="70428">
                  <c:v>1.4085600000016902E-3</c:v>
                </c:pt>
                <c:pt idx="70429">
                  <c:v>1.4085800000016903E-3</c:v>
                </c:pt>
                <c:pt idx="70430">
                  <c:v>1.4086000000016904E-3</c:v>
                </c:pt>
                <c:pt idx="70431">
                  <c:v>1.4086200000016905E-3</c:v>
                </c:pt>
                <c:pt idx="70432">
                  <c:v>1.4086400000016906E-3</c:v>
                </c:pt>
                <c:pt idx="70433">
                  <c:v>1.4086600000016907E-3</c:v>
                </c:pt>
                <c:pt idx="70434">
                  <c:v>1.4086800000016907E-3</c:v>
                </c:pt>
                <c:pt idx="70435">
                  <c:v>1.4087000000016908E-3</c:v>
                </c:pt>
                <c:pt idx="70436">
                  <c:v>1.4087200000016909E-3</c:v>
                </c:pt>
                <c:pt idx="70437">
                  <c:v>1.408740000001691E-3</c:v>
                </c:pt>
                <c:pt idx="70438">
                  <c:v>1.4087600000016911E-3</c:v>
                </c:pt>
                <c:pt idx="70439">
                  <c:v>1.4087800000016912E-3</c:v>
                </c:pt>
                <c:pt idx="70440">
                  <c:v>1.4088000000016913E-3</c:v>
                </c:pt>
                <c:pt idx="70441">
                  <c:v>1.4088200000016914E-3</c:v>
                </c:pt>
                <c:pt idx="70442">
                  <c:v>1.4088400000016915E-3</c:v>
                </c:pt>
                <c:pt idx="70443">
                  <c:v>1.4088600000016916E-3</c:v>
                </c:pt>
                <c:pt idx="70444">
                  <c:v>1.4088800000016917E-3</c:v>
                </c:pt>
                <c:pt idx="70445">
                  <c:v>1.4089000000016918E-3</c:v>
                </c:pt>
                <c:pt idx="70446">
                  <c:v>1.4089200000016919E-3</c:v>
                </c:pt>
                <c:pt idx="70447">
                  <c:v>1.408940000001692E-3</c:v>
                </c:pt>
                <c:pt idx="70448">
                  <c:v>1.4089600000016921E-3</c:v>
                </c:pt>
                <c:pt idx="70449">
                  <c:v>1.4089800000016922E-3</c:v>
                </c:pt>
                <c:pt idx="70450">
                  <c:v>1.4090000000016923E-3</c:v>
                </c:pt>
                <c:pt idx="70451">
                  <c:v>1.4090200000016924E-3</c:v>
                </c:pt>
                <c:pt idx="70452">
                  <c:v>1.4090400000016925E-3</c:v>
                </c:pt>
                <c:pt idx="70453">
                  <c:v>1.4090600000016926E-3</c:v>
                </c:pt>
                <c:pt idx="70454">
                  <c:v>1.4090800000016927E-3</c:v>
                </c:pt>
                <c:pt idx="70455">
                  <c:v>1.4091000000016928E-3</c:v>
                </c:pt>
                <c:pt idx="70456">
                  <c:v>1.4091200000016929E-3</c:v>
                </c:pt>
                <c:pt idx="70457">
                  <c:v>1.409140000001693E-3</c:v>
                </c:pt>
                <c:pt idx="70458">
                  <c:v>1.4091600000016931E-3</c:v>
                </c:pt>
                <c:pt idx="70459">
                  <c:v>1.4091800000016932E-3</c:v>
                </c:pt>
                <c:pt idx="70460">
                  <c:v>1.4092000000016933E-3</c:v>
                </c:pt>
                <c:pt idx="70461">
                  <c:v>1.4092200000016934E-3</c:v>
                </c:pt>
                <c:pt idx="70462">
                  <c:v>1.4092400000016935E-3</c:v>
                </c:pt>
                <c:pt idx="70463">
                  <c:v>1.4092600000016936E-3</c:v>
                </c:pt>
                <c:pt idx="70464">
                  <c:v>1.4092800000016937E-3</c:v>
                </c:pt>
                <c:pt idx="70465">
                  <c:v>1.4093000000016938E-3</c:v>
                </c:pt>
                <c:pt idx="70466">
                  <c:v>1.4093200000016939E-3</c:v>
                </c:pt>
                <c:pt idx="70467">
                  <c:v>1.409340000001694E-3</c:v>
                </c:pt>
                <c:pt idx="70468">
                  <c:v>1.4093600000016941E-3</c:v>
                </c:pt>
                <c:pt idx="70469">
                  <c:v>1.4093800000016942E-3</c:v>
                </c:pt>
                <c:pt idx="70470">
                  <c:v>1.4094000000016943E-3</c:v>
                </c:pt>
                <c:pt idx="70471">
                  <c:v>1.4094200000016944E-3</c:v>
                </c:pt>
                <c:pt idx="70472">
                  <c:v>1.4094400000016945E-3</c:v>
                </c:pt>
                <c:pt idx="70473">
                  <c:v>1.4094600000016946E-3</c:v>
                </c:pt>
                <c:pt idx="70474">
                  <c:v>1.4094800000016947E-3</c:v>
                </c:pt>
                <c:pt idx="70475">
                  <c:v>1.4095000000016948E-3</c:v>
                </c:pt>
                <c:pt idx="70476">
                  <c:v>1.4095200000016949E-3</c:v>
                </c:pt>
                <c:pt idx="70477">
                  <c:v>1.409540000001695E-3</c:v>
                </c:pt>
                <c:pt idx="70478">
                  <c:v>1.4095600000016951E-3</c:v>
                </c:pt>
                <c:pt idx="70479">
                  <c:v>1.4095800000016952E-3</c:v>
                </c:pt>
                <c:pt idx="70480">
                  <c:v>1.4096000000016953E-3</c:v>
                </c:pt>
                <c:pt idx="70481">
                  <c:v>1.4096200000016954E-3</c:v>
                </c:pt>
                <c:pt idx="70482">
                  <c:v>1.4096400000016955E-3</c:v>
                </c:pt>
                <c:pt idx="70483">
                  <c:v>1.4096600000016956E-3</c:v>
                </c:pt>
                <c:pt idx="70484">
                  <c:v>1.4096800000016957E-3</c:v>
                </c:pt>
                <c:pt idx="70485">
                  <c:v>1.4097000000016958E-3</c:v>
                </c:pt>
                <c:pt idx="70486">
                  <c:v>1.4097200000016958E-3</c:v>
                </c:pt>
                <c:pt idx="70487">
                  <c:v>1.4097400000016959E-3</c:v>
                </c:pt>
                <c:pt idx="70488">
                  <c:v>1.409760000001696E-3</c:v>
                </c:pt>
                <c:pt idx="70489">
                  <c:v>1.4097800000016961E-3</c:v>
                </c:pt>
                <c:pt idx="70490">
                  <c:v>1.4098000000016962E-3</c:v>
                </c:pt>
                <c:pt idx="70491">
                  <c:v>1.4098200000016963E-3</c:v>
                </c:pt>
                <c:pt idx="70492">
                  <c:v>1.4098400000016964E-3</c:v>
                </c:pt>
                <c:pt idx="70493">
                  <c:v>1.4098600000016965E-3</c:v>
                </c:pt>
                <c:pt idx="70494">
                  <c:v>1.4098800000016966E-3</c:v>
                </c:pt>
                <c:pt idx="70495">
                  <c:v>1.4099000000016967E-3</c:v>
                </c:pt>
                <c:pt idx="70496">
                  <c:v>1.4099200000016968E-3</c:v>
                </c:pt>
                <c:pt idx="70497">
                  <c:v>1.4099400000016969E-3</c:v>
                </c:pt>
                <c:pt idx="70498">
                  <c:v>1.409960000001697E-3</c:v>
                </c:pt>
                <c:pt idx="70499">
                  <c:v>1.4099800000016971E-3</c:v>
                </c:pt>
                <c:pt idx="70500">
                  <c:v>1.4100000000016972E-3</c:v>
                </c:pt>
                <c:pt idx="70501">
                  <c:v>1.4100200000016973E-3</c:v>
                </c:pt>
                <c:pt idx="70502">
                  <c:v>1.4100400000016974E-3</c:v>
                </c:pt>
                <c:pt idx="70503">
                  <c:v>1.4100600000016975E-3</c:v>
                </c:pt>
                <c:pt idx="70504">
                  <c:v>1.4100800000016976E-3</c:v>
                </c:pt>
                <c:pt idx="70505">
                  <c:v>1.4101000000016977E-3</c:v>
                </c:pt>
                <c:pt idx="70506">
                  <c:v>1.4101200000016978E-3</c:v>
                </c:pt>
                <c:pt idx="70507">
                  <c:v>1.4101400000016979E-3</c:v>
                </c:pt>
                <c:pt idx="70508">
                  <c:v>1.410160000001698E-3</c:v>
                </c:pt>
                <c:pt idx="70509">
                  <c:v>1.4101800000016981E-3</c:v>
                </c:pt>
                <c:pt idx="70510">
                  <c:v>1.4102000000016982E-3</c:v>
                </c:pt>
                <c:pt idx="70511">
                  <c:v>1.4102200000016983E-3</c:v>
                </c:pt>
                <c:pt idx="70512">
                  <c:v>1.4102400000016984E-3</c:v>
                </c:pt>
                <c:pt idx="70513">
                  <c:v>1.4102600000016985E-3</c:v>
                </c:pt>
                <c:pt idx="70514">
                  <c:v>1.4102800000016986E-3</c:v>
                </c:pt>
                <c:pt idx="70515">
                  <c:v>1.4103000000016987E-3</c:v>
                </c:pt>
                <c:pt idx="70516">
                  <c:v>1.4103200000016988E-3</c:v>
                </c:pt>
                <c:pt idx="70517">
                  <c:v>1.4103400000016989E-3</c:v>
                </c:pt>
                <c:pt idx="70518">
                  <c:v>1.410360000001699E-3</c:v>
                </c:pt>
                <c:pt idx="70519">
                  <c:v>1.4103800000016991E-3</c:v>
                </c:pt>
                <c:pt idx="70520">
                  <c:v>1.4104000000016992E-3</c:v>
                </c:pt>
                <c:pt idx="70521">
                  <c:v>1.4104200000016993E-3</c:v>
                </c:pt>
                <c:pt idx="70522">
                  <c:v>1.4104400000016994E-3</c:v>
                </c:pt>
                <c:pt idx="70523">
                  <c:v>1.4104600000016995E-3</c:v>
                </c:pt>
                <c:pt idx="70524">
                  <c:v>1.4104800000016996E-3</c:v>
                </c:pt>
                <c:pt idx="70525">
                  <c:v>1.4105000000016997E-3</c:v>
                </c:pt>
                <c:pt idx="70526">
                  <c:v>1.4105200000016998E-3</c:v>
                </c:pt>
                <c:pt idx="70527">
                  <c:v>1.4105400000016999E-3</c:v>
                </c:pt>
                <c:pt idx="70528">
                  <c:v>1.4105600000017E-3</c:v>
                </c:pt>
                <c:pt idx="70529">
                  <c:v>1.4105800000017001E-3</c:v>
                </c:pt>
                <c:pt idx="70530">
                  <c:v>1.4106000000017002E-3</c:v>
                </c:pt>
                <c:pt idx="70531">
                  <c:v>1.4106200000017003E-3</c:v>
                </c:pt>
                <c:pt idx="70532">
                  <c:v>1.4106400000017004E-3</c:v>
                </c:pt>
                <c:pt idx="70533">
                  <c:v>1.4106600000017005E-3</c:v>
                </c:pt>
                <c:pt idx="70534">
                  <c:v>1.4106800000017006E-3</c:v>
                </c:pt>
                <c:pt idx="70535">
                  <c:v>1.4107000000017007E-3</c:v>
                </c:pt>
                <c:pt idx="70536">
                  <c:v>1.4107200000017008E-3</c:v>
                </c:pt>
                <c:pt idx="70537">
                  <c:v>1.4107400000017009E-3</c:v>
                </c:pt>
                <c:pt idx="70538">
                  <c:v>1.4107600000017009E-3</c:v>
                </c:pt>
                <c:pt idx="70539">
                  <c:v>1.410780000001701E-3</c:v>
                </c:pt>
                <c:pt idx="70540">
                  <c:v>1.4108000000017011E-3</c:v>
                </c:pt>
                <c:pt idx="70541">
                  <c:v>1.4108200000017012E-3</c:v>
                </c:pt>
                <c:pt idx="70542">
                  <c:v>1.4108400000017013E-3</c:v>
                </c:pt>
                <c:pt idx="70543">
                  <c:v>1.4108600000017014E-3</c:v>
                </c:pt>
                <c:pt idx="70544">
                  <c:v>1.4108800000017015E-3</c:v>
                </c:pt>
                <c:pt idx="70545">
                  <c:v>1.4109000000017016E-3</c:v>
                </c:pt>
                <c:pt idx="70546">
                  <c:v>1.4109200000017017E-3</c:v>
                </c:pt>
                <c:pt idx="70547">
                  <c:v>1.4109400000017018E-3</c:v>
                </c:pt>
                <c:pt idx="70548">
                  <c:v>1.4109600000017019E-3</c:v>
                </c:pt>
                <c:pt idx="70549">
                  <c:v>1.410980000001702E-3</c:v>
                </c:pt>
                <c:pt idx="70550">
                  <c:v>1.4110000000017021E-3</c:v>
                </c:pt>
                <c:pt idx="70551">
                  <c:v>1.4110200000017022E-3</c:v>
                </c:pt>
                <c:pt idx="70552">
                  <c:v>1.4110400000017023E-3</c:v>
                </c:pt>
                <c:pt idx="70553">
                  <c:v>1.4110600000017024E-3</c:v>
                </c:pt>
                <c:pt idx="70554">
                  <c:v>1.4110800000017025E-3</c:v>
                </c:pt>
                <c:pt idx="70555">
                  <c:v>1.4111000000017026E-3</c:v>
                </c:pt>
                <c:pt idx="70556">
                  <c:v>1.4111200000017027E-3</c:v>
                </c:pt>
                <c:pt idx="70557">
                  <c:v>1.4111400000017028E-3</c:v>
                </c:pt>
                <c:pt idx="70558">
                  <c:v>1.4111600000017029E-3</c:v>
                </c:pt>
                <c:pt idx="70559">
                  <c:v>1.411180000001703E-3</c:v>
                </c:pt>
                <c:pt idx="70560">
                  <c:v>1.4112000000017031E-3</c:v>
                </c:pt>
                <c:pt idx="70561">
                  <c:v>1.4112200000017032E-3</c:v>
                </c:pt>
                <c:pt idx="70562">
                  <c:v>1.4112400000017033E-3</c:v>
                </c:pt>
                <c:pt idx="70563">
                  <c:v>1.4112600000017034E-3</c:v>
                </c:pt>
                <c:pt idx="70564">
                  <c:v>1.4112800000017035E-3</c:v>
                </c:pt>
                <c:pt idx="70565">
                  <c:v>1.4113000000017036E-3</c:v>
                </c:pt>
                <c:pt idx="70566">
                  <c:v>1.4113200000017037E-3</c:v>
                </c:pt>
                <c:pt idx="70567">
                  <c:v>1.4113400000017038E-3</c:v>
                </c:pt>
                <c:pt idx="70568">
                  <c:v>1.4113600000017039E-3</c:v>
                </c:pt>
                <c:pt idx="70569">
                  <c:v>1.411380000001704E-3</c:v>
                </c:pt>
                <c:pt idx="70570">
                  <c:v>1.4114000000017041E-3</c:v>
                </c:pt>
                <c:pt idx="70571">
                  <c:v>1.4114200000017042E-3</c:v>
                </c:pt>
                <c:pt idx="70572">
                  <c:v>1.4114400000017043E-3</c:v>
                </c:pt>
                <c:pt idx="70573">
                  <c:v>1.4114600000017044E-3</c:v>
                </c:pt>
                <c:pt idx="70574">
                  <c:v>1.4114800000017045E-3</c:v>
                </c:pt>
                <c:pt idx="70575">
                  <c:v>1.4115000000017046E-3</c:v>
                </c:pt>
                <c:pt idx="70576">
                  <c:v>1.4115200000017047E-3</c:v>
                </c:pt>
                <c:pt idx="70577">
                  <c:v>1.4115400000017048E-3</c:v>
                </c:pt>
                <c:pt idx="70578">
                  <c:v>1.4115600000017049E-3</c:v>
                </c:pt>
                <c:pt idx="70579">
                  <c:v>1.411580000001705E-3</c:v>
                </c:pt>
                <c:pt idx="70580">
                  <c:v>1.4116000000017051E-3</c:v>
                </c:pt>
                <c:pt idx="70581">
                  <c:v>1.4116200000017052E-3</c:v>
                </c:pt>
                <c:pt idx="70582">
                  <c:v>1.4116400000017053E-3</c:v>
                </c:pt>
                <c:pt idx="70583">
                  <c:v>1.4116600000017054E-3</c:v>
                </c:pt>
                <c:pt idx="70584">
                  <c:v>1.4116800000017055E-3</c:v>
                </c:pt>
                <c:pt idx="70585">
                  <c:v>1.4117000000017056E-3</c:v>
                </c:pt>
                <c:pt idx="70586">
                  <c:v>1.4117200000017057E-3</c:v>
                </c:pt>
                <c:pt idx="70587">
                  <c:v>1.4117400000017058E-3</c:v>
                </c:pt>
                <c:pt idx="70588">
                  <c:v>1.4117600000017059E-3</c:v>
                </c:pt>
                <c:pt idx="70589">
                  <c:v>1.4117800000017059E-3</c:v>
                </c:pt>
                <c:pt idx="70590">
                  <c:v>1.411800000001706E-3</c:v>
                </c:pt>
                <c:pt idx="70591">
                  <c:v>1.4118200000017061E-3</c:v>
                </c:pt>
                <c:pt idx="70592">
                  <c:v>1.4118400000017062E-3</c:v>
                </c:pt>
                <c:pt idx="70593">
                  <c:v>1.4118600000017063E-3</c:v>
                </c:pt>
                <c:pt idx="70594">
                  <c:v>1.4118800000017064E-3</c:v>
                </c:pt>
                <c:pt idx="70595">
                  <c:v>1.4119000000017065E-3</c:v>
                </c:pt>
                <c:pt idx="70596">
                  <c:v>1.4119200000017066E-3</c:v>
                </c:pt>
                <c:pt idx="70597">
                  <c:v>1.4119400000017067E-3</c:v>
                </c:pt>
                <c:pt idx="70598">
                  <c:v>1.4119600000017068E-3</c:v>
                </c:pt>
                <c:pt idx="70599">
                  <c:v>1.4119800000017069E-3</c:v>
                </c:pt>
                <c:pt idx="70600">
                  <c:v>1.412000000001707E-3</c:v>
                </c:pt>
                <c:pt idx="70601">
                  <c:v>1.4120200000017071E-3</c:v>
                </c:pt>
                <c:pt idx="70602">
                  <c:v>1.4120400000017072E-3</c:v>
                </c:pt>
                <c:pt idx="70603">
                  <c:v>1.4120600000017073E-3</c:v>
                </c:pt>
                <c:pt idx="70604">
                  <c:v>1.4120800000017074E-3</c:v>
                </c:pt>
                <c:pt idx="70605">
                  <c:v>1.4121000000017075E-3</c:v>
                </c:pt>
                <c:pt idx="70606">
                  <c:v>1.4121200000017076E-3</c:v>
                </c:pt>
                <c:pt idx="70607">
                  <c:v>1.4121400000017077E-3</c:v>
                </c:pt>
                <c:pt idx="70608">
                  <c:v>1.4121600000017078E-3</c:v>
                </c:pt>
                <c:pt idx="70609">
                  <c:v>1.4121800000017079E-3</c:v>
                </c:pt>
                <c:pt idx="70610">
                  <c:v>1.412200000001708E-3</c:v>
                </c:pt>
                <c:pt idx="70611">
                  <c:v>1.4122200000017081E-3</c:v>
                </c:pt>
                <c:pt idx="70612">
                  <c:v>1.4122400000017082E-3</c:v>
                </c:pt>
                <c:pt idx="70613">
                  <c:v>1.4122600000017083E-3</c:v>
                </c:pt>
                <c:pt idx="70614">
                  <c:v>1.4122800000017084E-3</c:v>
                </c:pt>
                <c:pt idx="70615">
                  <c:v>1.4123000000017085E-3</c:v>
                </c:pt>
                <c:pt idx="70616">
                  <c:v>1.4123200000017086E-3</c:v>
                </c:pt>
                <c:pt idx="70617">
                  <c:v>1.4123400000017087E-3</c:v>
                </c:pt>
                <c:pt idx="70618">
                  <c:v>1.4123600000017088E-3</c:v>
                </c:pt>
                <c:pt idx="70619">
                  <c:v>1.4123800000017089E-3</c:v>
                </c:pt>
                <c:pt idx="70620">
                  <c:v>1.412400000001709E-3</c:v>
                </c:pt>
                <c:pt idx="70621">
                  <c:v>1.4124200000017091E-3</c:v>
                </c:pt>
                <c:pt idx="70622">
                  <c:v>1.4124400000017092E-3</c:v>
                </c:pt>
                <c:pt idx="70623">
                  <c:v>1.4124600000017093E-3</c:v>
                </c:pt>
                <c:pt idx="70624">
                  <c:v>1.4124800000017094E-3</c:v>
                </c:pt>
                <c:pt idx="70625">
                  <c:v>1.4125000000017095E-3</c:v>
                </c:pt>
                <c:pt idx="70626">
                  <c:v>1.4125200000017096E-3</c:v>
                </c:pt>
                <c:pt idx="70627">
                  <c:v>1.4125400000017097E-3</c:v>
                </c:pt>
                <c:pt idx="70628">
                  <c:v>1.4125600000017098E-3</c:v>
                </c:pt>
                <c:pt idx="70629">
                  <c:v>1.4125800000017099E-3</c:v>
                </c:pt>
                <c:pt idx="70630">
                  <c:v>1.41260000000171E-3</c:v>
                </c:pt>
                <c:pt idx="70631">
                  <c:v>1.4126200000017101E-3</c:v>
                </c:pt>
                <c:pt idx="70632">
                  <c:v>1.4126400000017102E-3</c:v>
                </c:pt>
                <c:pt idx="70633">
                  <c:v>1.4126600000017103E-3</c:v>
                </c:pt>
                <c:pt idx="70634">
                  <c:v>1.4126800000017104E-3</c:v>
                </c:pt>
                <c:pt idx="70635">
                  <c:v>1.4127000000017105E-3</c:v>
                </c:pt>
                <c:pt idx="70636">
                  <c:v>1.4127200000017106E-3</c:v>
                </c:pt>
                <c:pt idx="70637">
                  <c:v>1.4127400000017107E-3</c:v>
                </c:pt>
                <c:pt idx="70638">
                  <c:v>1.4127600000017108E-3</c:v>
                </c:pt>
                <c:pt idx="70639">
                  <c:v>1.4127800000017109E-3</c:v>
                </c:pt>
                <c:pt idx="70640">
                  <c:v>1.412800000001711E-3</c:v>
                </c:pt>
                <c:pt idx="70641">
                  <c:v>1.412820000001711E-3</c:v>
                </c:pt>
                <c:pt idx="70642">
                  <c:v>1.4128400000017111E-3</c:v>
                </c:pt>
                <c:pt idx="70643">
                  <c:v>1.4128600000017112E-3</c:v>
                </c:pt>
                <c:pt idx="70644">
                  <c:v>1.4128800000017113E-3</c:v>
                </c:pt>
                <c:pt idx="70645">
                  <c:v>1.4129000000017114E-3</c:v>
                </c:pt>
                <c:pt idx="70646">
                  <c:v>1.4129200000017115E-3</c:v>
                </c:pt>
                <c:pt idx="70647">
                  <c:v>1.4129400000017116E-3</c:v>
                </c:pt>
                <c:pt idx="70648">
                  <c:v>1.4129600000017117E-3</c:v>
                </c:pt>
                <c:pt idx="70649">
                  <c:v>1.4129800000017118E-3</c:v>
                </c:pt>
                <c:pt idx="70650">
                  <c:v>1.4130000000017119E-3</c:v>
                </c:pt>
                <c:pt idx="70651">
                  <c:v>1.413020000001712E-3</c:v>
                </c:pt>
                <c:pt idx="70652">
                  <c:v>1.4130400000017121E-3</c:v>
                </c:pt>
                <c:pt idx="70653">
                  <c:v>1.4130600000017122E-3</c:v>
                </c:pt>
                <c:pt idx="70654">
                  <c:v>1.4130800000017123E-3</c:v>
                </c:pt>
                <c:pt idx="70655">
                  <c:v>1.4131000000017124E-3</c:v>
                </c:pt>
                <c:pt idx="70656">
                  <c:v>1.4131200000017125E-3</c:v>
                </c:pt>
                <c:pt idx="70657">
                  <c:v>1.4131400000017126E-3</c:v>
                </c:pt>
                <c:pt idx="70658">
                  <c:v>1.4131600000017127E-3</c:v>
                </c:pt>
                <c:pt idx="70659">
                  <c:v>1.4131800000017128E-3</c:v>
                </c:pt>
                <c:pt idx="70660">
                  <c:v>1.4132000000017129E-3</c:v>
                </c:pt>
                <c:pt idx="70661">
                  <c:v>1.413220000001713E-3</c:v>
                </c:pt>
                <c:pt idx="70662">
                  <c:v>1.4132400000017131E-3</c:v>
                </c:pt>
                <c:pt idx="70663">
                  <c:v>1.4132600000017132E-3</c:v>
                </c:pt>
                <c:pt idx="70664">
                  <c:v>1.4132800000017133E-3</c:v>
                </c:pt>
                <c:pt idx="70665">
                  <c:v>1.4133000000017134E-3</c:v>
                </c:pt>
                <c:pt idx="70666">
                  <c:v>1.4133200000017135E-3</c:v>
                </c:pt>
                <c:pt idx="70667">
                  <c:v>1.4133400000017136E-3</c:v>
                </c:pt>
                <c:pt idx="70668">
                  <c:v>1.4133600000017137E-3</c:v>
                </c:pt>
                <c:pt idx="70669">
                  <c:v>1.4133800000017138E-3</c:v>
                </c:pt>
                <c:pt idx="70670">
                  <c:v>1.4134000000017139E-3</c:v>
                </c:pt>
                <c:pt idx="70671">
                  <c:v>1.413420000001714E-3</c:v>
                </c:pt>
                <c:pt idx="70672">
                  <c:v>1.4134400000017141E-3</c:v>
                </c:pt>
                <c:pt idx="70673">
                  <c:v>1.4134600000017142E-3</c:v>
                </c:pt>
                <c:pt idx="70674">
                  <c:v>1.4134800000017143E-3</c:v>
                </c:pt>
                <c:pt idx="70675">
                  <c:v>1.4135000000017144E-3</c:v>
                </c:pt>
                <c:pt idx="70676">
                  <c:v>1.4135200000017145E-3</c:v>
                </c:pt>
                <c:pt idx="70677">
                  <c:v>1.4135400000017146E-3</c:v>
                </c:pt>
                <c:pt idx="70678">
                  <c:v>1.4135600000017147E-3</c:v>
                </c:pt>
                <c:pt idx="70679">
                  <c:v>1.4135800000017148E-3</c:v>
                </c:pt>
                <c:pt idx="70680">
                  <c:v>1.4136000000017149E-3</c:v>
                </c:pt>
                <c:pt idx="70681">
                  <c:v>1.413620000001715E-3</c:v>
                </c:pt>
                <c:pt idx="70682">
                  <c:v>1.4136400000017151E-3</c:v>
                </c:pt>
                <c:pt idx="70683">
                  <c:v>1.4136600000017152E-3</c:v>
                </c:pt>
                <c:pt idx="70684">
                  <c:v>1.4136800000017153E-3</c:v>
                </c:pt>
                <c:pt idx="70685">
                  <c:v>1.4137000000017154E-3</c:v>
                </c:pt>
                <c:pt idx="70686">
                  <c:v>1.4137200000017155E-3</c:v>
                </c:pt>
                <c:pt idx="70687">
                  <c:v>1.4137400000017156E-3</c:v>
                </c:pt>
                <c:pt idx="70688">
                  <c:v>1.4137600000017157E-3</c:v>
                </c:pt>
                <c:pt idx="70689">
                  <c:v>1.4137800000017158E-3</c:v>
                </c:pt>
                <c:pt idx="70690">
                  <c:v>1.4138000000017159E-3</c:v>
                </c:pt>
                <c:pt idx="70691">
                  <c:v>1.413820000001716E-3</c:v>
                </c:pt>
                <c:pt idx="70692">
                  <c:v>1.4138400000017161E-3</c:v>
                </c:pt>
                <c:pt idx="70693">
                  <c:v>1.4138600000017161E-3</c:v>
                </c:pt>
                <c:pt idx="70694">
                  <c:v>1.4138800000017162E-3</c:v>
                </c:pt>
                <c:pt idx="70695">
                  <c:v>1.4139000000017163E-3</c:v>
                </c:pt>
                <c:pt idx="70696">
                  <c:v>1.4139200000017164E-3</c:v>
                </c:pt>
                <c:pt idx="70697">
                  <c:v>1.4139400000017165E-3</c:v>
                </c:pt>
                <c:pt idx="70698">
                  <c:v>1.4139600000017166E-3</c:v>
                </c:pt>
                <c:pt idx="70699">
                  <c:v>1.4139800000017167E-3</c:v>
                </c:pt>
                <c:pt idx="70700">
                  <c:v>1.4140000000017168E-3</c:v>
                </c:pt>
                <c:pt idx="70701">
                  <c:v>1.4140200000017169E-3</c:v>
                </c:pt>
                <c:pt idx="70702">
                  <c:v>1.414040000001717E-3</c:v>
                </c:pt>
                <c:pt idx="70703">
                  <c:v>1.4140600000017171E-3</c:v>
                </c:pt>
                <c:pt idx="70704">
                  <c:v>1.4140800000017172E-3</c:v>
                </c:pt>
                <c:pt idx="70705">
                  <c:v>1.4141000000017173E-3</c:v>
                </c:pt>
                <c:pt idx="70706">
                  <c:v>1.4141200000017174E-3</c:v>
                </c:pt>
                <c:pt idx="70707">
                  <c:v>1.4141400000017175E-3</c:v>
                </c:pt>
                <c:pt idx="70708">
                  <c:v>1.4141600000017176E-3</c:v>
                </c:pt>
                <c:pt idx="70709">
                  <c:v>1.4141800000017177E-3</c:v>
                </c:pt>
                <c:pt idx="70710">
                  <c:v>1.4142000000017178E-3</c:v>
                </c:pt>
                <c:pt idx="70711">
                  <c:v>1.4142200000017179E-3</c:v>
                </c:pt>
                <c:pt idx="70712">
                  <c:v>1.414240000001718E-3</c:v>
                </c:pt>
                <c:pt idx="70713">
                  <c:v>1.4142600000017181E-3</c:v>
                </c:pt>
                <c:pt idx="70714">
                  <c:v>1.4142800000017182E-3</c:v>
                </c:pt>
                <c:pt idx="70715">
                  <c:v>1.4143000000017183E-3</c:v>
                </c:pt>
                <c:pt idx="70716">
                  <c:v>1.4143200000017184E-3</c:v>
                </c:pt>
                <c:pt idx="70717">
                  <c:v>1.4143400000017185E-3</c:v>
                </c:pt>
                <c:pt idx="70718">
                  <c:v>1.4143600000017186E-3</c:v>
                </c:pt>
                <c:pt idx="70719">
                  <c:v>1.4143800000017187E-3</c:v>
                </c:pt>
                <c:pt idx="70720">
                  <c:v>1.4144000000017188E-3</c:v>
                </c:pt>
                <c:pt idx="70721">
                  <c:v>1.4144200000017189E-3</c:v>
                </c:pt>
                <c:pt idx="70722">
                  <c:v>1.414440000001719E-3</c:v>
                </c:pt>
                <c:pt idx="70723">
                  <c:v>1.4144600000017191E-3</c:v>
                </c:pt>
                <c:pt idx="70724">
                  <c:v>1.4144800000017192E-3</c:v>
                </c:pt>
                <c:pt idx="70725">
                  <c:v>1.4145000000017193E-3</c:v>
                </c:pt>
                <c:pt idx="70726">
                  <c:v>1.4145200000017194E-3</c:v>
                </c:pt>
                <c:pt idx="70727">
                  <c:v>1.4145400000017195E-3</c:v>
                </c:pt>
                <c:pt idx="70728">
                  <c:v>1.4145600000017196E-3</c:v>
                </c:pt>
                <c:pt idx="70729">
                  <c:v>1.4145800000017197E-3</c:v>
                </c:pt>
                <c:pt idx="70730">
                  <c:v>1.4146000000017198E-3</c:v>
                </c:pt>
                <c:pt idx="70731">
                  <c:v>1.4146200000017199E-3</c:v>
                </c:pt>
                <c:pt idx="70732">
                  <c:v>1.41464000000172E-3</c:v>
                </c:pt>
                <c:pt idx="70733">
                  <c:v>1.4146600000017201E-3</c:v>
                </c:pt>
                <c:pt idx="70734">
                  <c:v>1.4146800000017202E-3</c:v>
                </c:pt>
                <c:pt idx="70735">
                  <c:v>1.4147000000017203E-3</c:v>
                </c:pt>
                <c:pt idx="70736">
                  <c:v>1.4147200000017204E-3</c:v>
                </c:pt>
                <c:pt idx="70737">
                  <c:v>1.4147400000017205E-3</c:v>
                </c:pt>
                <c:pt idx="70738">
                  <c:v>1.4147600000017206E-3</c:v>
                </c:pt>
                <c:pt idx="70739">
                  <c:v>1.4147800000017207E-3</c:v>
                </c:pt>
                <c:pt idx="70740">
                  <c:v>1.4148000000017208E-3</c:v>
                </c:pt>
                <c:pt idx="70741">
                  <c:v>1.4148200000017209E-3</c:v>
                </c:pt>
                <c:pt idx="70742">
                  <c:v>1.414840000001721E-3</c:v>
                </c:pt>
                <c:pt idx="70743">
                  <c:v>1.4148600000017211E-3</c:v>
                </c:pt>
                <c:pt idx="70744">
                  <c:v>1.4148800000017211E-3</c:v>
                </c:pt>
                <c:pt idx="70745">
                  <c:v>1.4149000000017212E-3</c:v>
                </c:pt>
                <c:pt idx="70746">
                  <c:v>1.4149200000017213E-3</c:v>
                </c:pt>
                <c:pt idx="70747">
                  <c:v>1.4149400000017214E-3</c:v>
                </c:pt>
                <c:pt idx="70748">
                  <c:v>1.4149600000017215E-3</c:v>
                </c:pt>
                <c:pt idx="70749">
                  <c:v>1.4149800000017216E-3</c:v>
                </c:pt>
                <c:pt idx="70750">
                  <c:v>1.4150000000017217E-3</c:v>
                </c:pt>
                <c:pt idx="70751">
                  <c:v>1.4150200000017218E-3</c:v>
                </c:pt>
                <c:pt idx="70752">
                  <c:v>1.4150400000017219E-3</c:v>
                </c:pt>
                <c:pt idx="70753">
                  <c:v>1.415060000001722E-3</c:v>
                </c:pt>
                <c:pt idx="70754">
                  <c:v>1.4150800000017221E-3</c:v>
                </c:pt>
                <c:pt idx="70755">
                  <c:v>1.4151000000017222E-3</c:v>
                </c:pt>
                <c:pt idx="70756">
                  <c:v>1.4151200000017223E-3</c:v>
                </c:pt>
                <c:pt idx="70757">
                  <c:v>1.4151400000017224E-3</c:v>
                </c:pt>
                <c:pt idx="70758">
                  <c:v>1.4151600000017225E-3</c:v>
                </c:pt>
                <c:pt idx="70759">
                  <c:v>1.4151800000017226E-3</c:v>
                </c:pt>
                <c:pt idx="70760">
                  <c:v>1.4152000000017227E-3</c:v>
                </c:pt>
                <c:pt idx="70761">
                  <c:v>1.4152200000017228E-3</c:v>
                </c:pt>
                <c:pt idx="70762">
                  <c:v>1.4152400000017229E-3</c:v>
                </c:pt>
                <c:pt idx="70763">
                  <c:v>1.415260000001723E-3</c:v>
                </c:pt>
                <c:pt idx="70764">
                  <c:v>1.4152800000017231E-3</c:v>
                </c:pt>
                <c:pt idx="70765">
                  <c:v>1.4153000000017232E-3</c:v>
                </c:pt>
                <c:pt idx="70766">
                  <c:v>1.4153200000017233E-3</c:v>
                </c:pt>
                <c:pt idx="70767">
                  <c:v>1.4153400000017234E-3</c:v>
                </c:pt>
                <c:pt idx="70768">
                  <c:v>1.4153600000017235E-3</c:v>
                </c:pt>
                <c:pt idx="70769">
                  <c:v>1.4153800000017236E-3</c:v>
                </c:pt>
                <c:pt idx="70770">
                  <c:v>1.4154000000017237E-3</c:v>
                </c:pt>
                <c:pt idx="70771">
                  <c:v>1.4154200000017238E-3</c:v>
                </c:pt>
                <c:pt idx="70772">
                  <c:v>1.4154400000017239E-3</c:v>
                </c:pt>
                <c:pt idx="70773">
                  <c:v>1.415460000001724E-3</c:v>
                </c:pt>
                <c:pt idx="70774">
                  <c:v>1.4154800000017241E-3</c:v>
                </c:pt>
                <c:pt idx="70775">
                  <c:v>1.4155000000017242E-3</c:v>
                </c:pt>
                <c:pt idx="70776">
                  <c:v>1.4155200000017243E-3</c:v>
                </c:pt>
                <c:pt idx="70777">
                  <c:v>1.4155400000017244E-3</c:v>
                </c:pt>
                <c:pt idx="70778">
                  <c:v>1.4155600000017245E-3</c:v>
                </c:pt>
                <c:pt idx="70779">
                  <c:v>1.4155800000017246E-3</c:v>
                </c:pt>
                <c:pt idx="70780">
                  <c:v>1.4156000000017247E-3</c:v>
                </c:pt>
                <c:pt idx="70781">
                  <c:v>1.4156200000017248E-3</c:v>
                </c:pt>
                <c:pt idx="70782">
                  <c:v>1.4156400000017249E-3</c:v>
                </c:pt>
                <c:pt idx="70783">
                  <c:v>1.415660000001725E-3</c:v>
                </c:pt>
                <c:pt idx="70784">
                  <c:v>1.4156800000017251E-3</c:v>
                </c:pt>
                <c:pt idx="70785">
                  <c:v>1.4157000000017252E-3</c:v>
                </c:pt>
                <c:pt idx="70786">
                  <c:v>1.4157200000017253E-3</c:v>
                </c:pt>
                <c:pt idx="70787">
                  <c:v>1.4157400000017254E-3</c:v>
                </c:pt>
                <c:pt idx="70788">
                  <c:v>1.4157600000017255E-3</c:v>
                </c:pt>
                <c:pt idx="70789">
                  <c:v>1.4157800000017256E-3</c:v>
                </c:pt>
                <c:pt idx="70790">
                  <c:v>1.4158000000017257E-3</c:v>
                </c:pt>
                <c:pt idx="70791">
                  <c:v>1.4158200000017258E-3</c:v>
                </c:pt>
                <c:pt idx="70792">
                  <c:v>1.4158400000017259E-3</c:v>
                </c:pt>
                <c:pt idx="70793">
                  <c:v>1.415860000001726E-3</c:v>
                </c:pt>
                <c:pt idx="70794">
                  <c:v>1.4158800000017261E-3</c:v>
                </c:pt>
                <c:pt idx="70795">
                  <c:v>1.4159000000017262E-3</c:v>
                </c:pt>
                <c:pt idx="70796">
                  <c:v>1.4159200000017262E-3</c:v>
                </c:pt>
                <c:pt idx="70797">
                  <c:v>1.4159400000017263E-3</c:v>
                </c:pt>
                <c:pt idx="70798">
                  <c:v>1.4159600000017264E-3</c:v>
                </c:pt>
                <c:pt idx="70799">
                  <c:v>1.4159800000017265E-3</c:v>
                </c:pt>
                <c:pt idx="70800">
                  <c:v>1.4160000000017266E-3</c:v>
                </c:pt>
                <c:pt idx="70801">
                  <c:v>1.4160200000017267E-3</c:v>
                </c:pt>
                <c:pt idx="70802">
                  <c:v>1.4160400000017268E-3</c:v>
                </c:pt>
                <c:pt idx="70803">
                  <c:v>1.4160600000017269E-3</c:v>
                </c:pt>
                <c:pt idx="70804">
                  <c:v>1.416080000001727E-3</c:v>
                </c:pt>
                <c:pt idx="70805">
                  <c:v>1.4161000000017271E-3</c:v>
                </c:pt>
                <c:pt idx="70806">
                  <c:v>1.4161200000017272E-3</c:v>
                </c:pt>
                <c:pt idx="70807">
                  <c:v>1.4161400000017273E-3</c:v>
                </c:pt>
                <c:pt idx="70808">
                  <c:v>1.4161600000017274E-3</c:v>
                </c:pt>
                <c:pt idx="70809">
                  <c:v>1.4161800000017275E-3</c:v>
                </c:pt>
                <c:pt idx="70810">
                  <c:v>1.4162000000017276E-3</c:v>
                </c:pt>
                <c:pt idx="70811">
                  <c:v>1.4162200000017277E-3</c:v>
                </c:pt>
                <c:pt idx="70812">
                  <c:v>1.4162400000017278E-3</c:v>
                </c:pt>
                <c:pt idx="70813">
                  <c:v>1.4162600000017279E-3</c:v>
                </c:pt>
                <c:pt idx="70814">
                  <c:v>1.416280000001728E-3</c:v>
                </c:pt>
                <c:pt idx="70815">
                  <c:v>1.4163000000017281E-3</c:v>
                </c:pt>
                <c:pt idx="70816">
                  <c:v>1.4163200000017282E-3</c:v>
                </c:pt>
                <c:pt idx="70817">
                  <c:v>1.4163400000017283E-3</c:v>
                </c:pt>
                <c:pt idx="70818">
                  <c:v>1.4163600000017284E-3</c:v>
                </c:pt>
                <c:pt idx="70819">
                  <c:v>1.4163800000017285E-3</c:v>
                </c:pt>
                <c:pt idx="70820">
                  <c:v>1.4164000000017286E-3</c:v>
                </c:pt>
                <c:pt idx="70821">
                  <c:v>1.4164200000017287E-3</c:v>
                </c:pt>
                <c:pt idx="70822">
                  <c:v>1.4164400000017288E-3</c:v>
                </c:pt>
                <c:pt idx="70823">
                  <c:v>1.4164600000017289E-3</c:v>
                </c:pt>
                <c:pt idx="70824">
                  <c:v>1.416480000001729E-3</c:v>
                </c:pt>
                <c:pt idx="70825">
                  <c:v>1.4165000000017291E-3</c:v>
                </c:pt>
                <c:pt idx="70826">
                  <c:v>1.4165200000017292E-3</c:v>
                </c:pt>
                <c:pt idx="70827">
                  <c:v>1.4165400000017293E-3</c:v>
                </c:pt>
                <c:pt idx="70828">
                  <c:v>1.4165600000017294E-3</c:v>
                </c:pt>
                <c:pt idx="70829">
                  <c:v>1.4165800000017295E-3</c:v>
                </c:pt>
                <c:pt idx="70830">
                  <c:v>1.4166000000017296E-3</c:v>
                </c:pt>
                <c:pt idx="70831">
                  <c:v>1.4166200000017297E-3</c:v>
                </c:pt>
                <c:pt idx="70832">
                  <c:v>1.4166400000017298E-3</c:v>
                </c:pt>
                <c:pt idx="70833">
                  <c:v>1.4166600000017299E-3</c:v>
                </c:pt>
                <c:pt idx="70834">
                  <c:v>1.41668000000173E-3</c:v>
                </c:pt>
                <c:pt idx="70835">
                  <c:v>1.4167000000017301E-3</c:v>
                </c:pt>
                <c:pt idx="70836">
                  <c:v>1.4167200000017302E-3</c:v>
                </c:pt>
                <c:pt idx="70837">
                  <c:v>1.4167400000017303E-3</c:v>
                </c:pt>
                <c:pt idx="70838">
                  <c:v>1.4167600000017304E-3</c:v>
                </c:pt>
                <c:pt idx="70839">
                  <c:v>1.4167800000017305E-3</c:v>
                </c:pt>
                <c:pt idx="70840">
                  <c:v>1.4168000000017306E-3</c:v>
                </c:pt>
                <c:pt idx="70841">
                  <c:v>1.4168200000017307E-3</c:v>
                </c:pt>
                <c:pt idx="70842">
                  <c:v>1.4168400000017308E-3</c:v>
                </c:pt>
                <c:pt idx="70843">
                  <c:v>1.4168600000017309E-3</c:v>
                </c:pt>
                <c:pt idx="70844">
                  <c:v>1.416880000001731E-3</c:v>
                </c:pt>
                <c:pt idx="70845">
                  <c:v>1.4169000000017311E-3</c:v>
                </c:pt>
                <c:pt idx="70846">
                  <c:v>1.4169200000017312E-3</c:v>
                </c:pt>
                <c:pt idx="70847">
                  <c:v>1.4169400000017313E-3</c:v>
                </c:pt>
                <c:pt idx="70848">
                  <c:v>1.4169600000017313E-3</c:v>
                </c:pt>
                <c:pt idx="70849">
                  <c:v>1.4169800000017314E-3</c:v>
                </c:pt>
                <c:pt idx="70850">
                  <c:v>1.4170000000017315E-3</c:v>
                </c:pt>
                <c:pt idx="70851">
                  <c:v>1.4170200000017316E-3</c:v>
                </c:pt>
                <c:pt idx="70852">
                  <c:v>1.4170400000017317E-3</c:v>
                </c:pt>
                <c:pt idx="70853">
                  <c:v>1.4170600000017318E-3</c:v>
                </c:pt>
                <c:pt idx="70854">
                  <c:v>1.4170800000017319E-3</c:v>
                </c:pt>
                <c:pt idx="70855">
                  <c:v>1.417100000001732E-3</c:v>
                </c:pt>
                <c:pt idx="70856">
                  <c:v>1.4171200000017321E-3</c:v>
                </c:pt>
                <c:pt idx="70857">
                  <c:v>1.4171400000017322E-3</c:v>
                </c:pt>
                <c:pt idx="70858">
                  <c:v>1.4171600000017323E-3</c:v>
                </c:pt>
                <c:pt idx="70859">
                  <c:v>1.4171800000017324E-3</c:v>
                </c:pt>
                <c:pt idx="70860">
                  <c:v>1.4172000000017325E-3</c:v>
                </c:pt>
                <c:pt idx="70861">
                  <c:v>1.4172200000017326E-3</c:v>
                </c:pt>
                <c:pt idx="70862">
                  <c:v>1.4172400000017327E-3</c:v>
                </c:pt>
                <c:pt idx="70863">
                  <c:v>1.4172600000017328E-3</c:v>
                </c:pt>
                <c:pt idx="70864">
                  <c:v>1.4172800000017329E-3</c:v>
                </c:pt>
                <c:pt idx="70865">
                  <c:v>1.417300000001733E-3</c:v>
                </c:pt>
                <c:pt idx="70866">
                  <c:v>1.4173200000017331E-3</c:v>
                </c:pt>
                <c:pt idx="70867">
                  <c:v>1.4173400000017332E-3</c:v>
                </c:pt>
                <c:pt idx="70868">
                  <c:v>1.4173600000017333E-3</c:v>
                </c:pt>
                <c:pt idx="70869">
                  <c:v>1.4173800000017334E-3</c:v>
                </c:pt>
                <c:pt idx="70870">
                  <c:v>1.4174000000017335E-3</c:v>
                </c:pt>
                <c:pt idx="70871">
                  <c:v>1.4174200000017336E-3</c:v>
                </c:pt>
                <c:pt idx="70872">
                  <c:v>1.4174400000017337E-3</c:v>
                </c:pt>
                <c:pt idx="70873">
                  <c:v>1.4174600000017338E-3</c:v>
                </c:pt>
                <c:pt idx="70874">
                  <c:v>1.4174800000017339E-3</c:v>
                </c:pt>
                <c:pt idx="70875">
                  <c:v>1.417500000001734E-3</c:v>
                </c:pt>
                <c:pt idx="70876">
                  <c:v>1.4175200000017341E-3</c:v>
                </c:pt>
                <c:pt idx="70877">
                  <c:v>1.4175400000017342E-3</c:v>
                </c:pt>
                <c:pt idx="70878">
                  <c:v>1.4175600000017343E-3</c:v>
                </c:pt>
                <c:pt idx="70879">
                  <c:v>1.4175800000017344E-3</c:v>
                </c:pt>
                <c:pt idx="70880">
                  <c:v>1.4176000000017345E-3</c:v>
                </c:pt>
                <c:pt idx="70881">
                  <c:v>1.4176200000017346E-3</c:v>
                </c:pt>
                <c:pt idx="70882">
                  <c:v>1.4176400000017347E-3</c:v>
                </c:pt>
                <c:pt idx="70883">
                  <c:v>1.4176600000017348E-3</c:v>
                </c:pt>
                <c:pt idx="70884">
                  <c:v>1.4176800000017349E-3</c:v>
                </c:pt>
                <c:pt idx="70885">
                  <c:v>1.417700000001735E-3</c:v>
                </c:pt>
                <c:pt idx="70886">
                  <c:v>1.4177200000017351E-3</c:v>
                </c:pt>
                <c:pt idx="70887">
                  <c:v>1.4177400000017352E-3</c:v>
                </c:pt>
                <c:pt idx="70888">
                  <c:v>1.4177600000017353E-3</c:v>
                </c:pt>
                <c:pt idx="70889">
                  <c:v>1.4177800000017354E-3</c:v>
                </c:pt>
                <c:pt idx="70890">
                  <c:v>1.4178000000017355E-3</c:v>
                </c:pt>
                <c:pt idx="70891">
                  <c:v>1.4178200000017356E-3</c:v>
                </c:pt>
                <c:pt idx="70892">
                  <c:v>1.4178400000017357E-3</c:v>
                </c:pt>
                <c:pt idx="70893">
                  <c:v>1.4178600000017358E-3</c:v>
                </c:pt>
                <c:pt idx="70894">
                  <c:v>1.4178800000017359E-3</c:v>
                </c:pt>
                <c:pt idx="70895">
                  <c:v>1.417900000001736E-3</c:v>
                </c:pt>
                <c:pt idx="70896">
                  <c:v>1.4179200000017361E-3</c:v>
                </c:pt>
                <c:pt idx="70897">
                  <c:v>1.4179400000017362E-3</c:v>
                </c:pt>
                <c:pt idx="70898">
                  <c:v>1.4179600000017363E-3</c:v>
                </c:pt>
                <c:pt idx="70899">
                  <c:v>1.4179800000017363E-3</c:v>
                </c:pt>
                <c:pt idx="70900">
                  <c:v>1.4180000000017364E-3</c:v>
                </c:pt>
                <c:pt idx="70901">
                  <c:v>1.4180200000017365E-3</c:v>
                </c:pt>
                <c:pt idx="70902">
                  <c:v>1.4180400000017366E-3</c:v>
                </c:pt>
                <c:pt idx="70903">
                  <c:v>1.4180600000017367E-3</c:v>
                </c:pt>
                <c:pt idx="70904">
                  <c:v>1.4180800000017368E-3</c:v>
                </c:pt>
                <c:pt idx="70905">
                  <c:v>1.4181000000017369E-3</c:v>
                </c:pt>
                <c:pt idx="70906">
                  <c:v>1.418120000001737E-3</c:v>
                </c:pt>
                <c:pt idx="70907">
                  <c:v>1.4181400000017371E-3</c:v>
                </c:pt>
                <c:pt idx="70908">
                  <c:v>1.4181600000017372E-3</c:v>
                </c:pt>
                <c:pt idx="70909">
                  <c:v>1.4181800000017373E-3</c:v>
                </c:pt>
                <c:pt idx="70910">
                  <c:v>1.4182000000017374E-3</c:v>
                </c:pt>
                <c:pt idx="70911">
                  <c:v>1.4182200000017375E-3</c:v>
                </c:pt>
                <c:pt idx="70912">
                  <c:v>1.4182400000017376E-3</c:v>
                </c:pt>
                <c:pt idx="70913">
                  <c:v>1.4182600000017377E-3</c:v>
                </c:pt>
                <c:pt idx="70914">
                  <c:v>1.4182800000017378E-3</c:v>
                </c:pt>
                <c:pt idx="70915">
                  <c:v>1.4183000000017379E-3</c:v>
                </c:pt>
                <c:pt idx="70916">
                  <c:v>1.418320000001738E-3</c:v>
                </c:pt>
                <c:pt idx="70917">
                  <c:v>1.4183400000017381E-3</c:v>
                </c:pt>
                <c:pt idx="70918">
                  <c:v>1.4183600000017382E-3</c:v>
                </c:pt>
                <c:pt idx="70919">
                  <c:v>1.4183800000017383E-3</c:v>
                </c:pt>
                <c:pt idx="70920">
                  <c:v>1.4184000000017384E-3</c:v>
                </c:pt>
                <c:pt idx="70921">
                  <c:v>1.4184200000017385E-3</c:v>
                </c:pt>
                <c:pt idx="70922">
                  <c:v>1.4184400000017386E-3</c:v>
                </c:pt>
                <c:pt idx="70923">
                  <c:v>1.4184600000017387E-3</c:v>
                </c:pt>
                <c:pt idx="70924">
                  <c:v>1.4184800000017388E-3</c:v>
                </c:pt>
                <c:pt idx="70925">
                  <c:v>1.4185000000017389E-3</c:v>
                </c:pt>
                <c:pt idx="70926">
                  <c:v>1.418520000001739E-3</c:v>
                </c:pt>
                <c:pt idx="70927">
                  <c:v>1.4185400000017391E-3</c:v>
                </c:pt>
                <c:pt idx="70928">
                  <c:v>1.4185600000017392E-3</c:v>
                </c:pt>
                <c:pt idx="70929">
                  <c:v>1.4185800000017393E-3</c:v>
                </c:pt>
                <c:pt idx="70930">
                  <c:v>1.4186000000017394E-3</c:v>
                </c:pt>
                <c:pt idx="70931">
                  <c:v>1.4186200000017395E-3</c:v>
                </c:pt>
                <c:pt idx="70932">
                  <c:v>1.4186400000017396E-3</c:v>
                </c:pt>
                <c:pt idx="70933">
                  <c:v>1.4186600000017397E-3</c:v>
                </c:pt>
                <c:pt idx="70934">
                  <c:v>1.4186800000017398E-3</c:v>
                </c:pt>
                <c:pt idx="70935">
                  <c:v>1.4187000000017399E-3</c:v>
                </c:pt>
                <c:pt idx="70936">
                  <c:v>1.41872000000174E-3</c:v>
                </c:pt>
                <c:pt idx="70937">
                  <c:v>1.4187400000017401E-3</c:v>
                </c:pt>
                <c:pt idx="70938">
                  <c:v>1.4187600000017402E-3</c:v>
                </c:pt>
                <c:pt idx="70939">
                  <c:v>1.4187800000017403E-3</c:v>
                </c:pt>
                <c:pt idx="70940">
                  <c:v>1.4188000000017404E-3</c:v>
                </c:pt>
                <c:pt idx="70941">
                  <c:v>1.4188200000017405E-3</c:v>
                </c:pt>
                <c:pt idx="70942">
                  <c:v>1.4188400000017406E-3</c:v>
                </c:pt>
                <c:pt idx="70943">
                  <c:v>1.4188600000017407E-3</c:v>
                </c:pt>
                <c:pt idx="70944">
                  <c:v>1.4188800000017408E-3</c:v>
                </c:pt>
                <c:pt idx="70945">
                  <c:v>1.4189000000017409E-3</c:v>
                </c:pt>
                <c:pt idx="70946">
                  <c:v>1.418920000001741E-3</c:v>
                </c:pt>
                <c:pt idx="70947">
                  <c:v>1.4189400000017411E-3</c:v>
                </c:pt>
                <c:pt idx="70948">
                  <c:v>1.4189600000017412E-3</c:v>
                </c:pt>
                <c:pt idx="70949">
                  <c:v>1.4189800000017413E-3</c:v>
                </c:pt>
                <c:pt idx="70950">
                  <c:v>1.4190000000017414E-3</c:v>
                </c:pt>
                <c:pt idx="70951">
                  <c:v>1.4190200000017414E-3</c:v>
                </c:pt>
                <c:pt idx="70952">
                  <c:v>1.4190400000017415E-3</c:v>
                </c:pt>
                <c:pt idx="70953">
                  <c:v>1.4190600000017416E-3</c:v>
                </c:pt>
                <c:pt idx="70954">
                  <c:v>1.4190800000017417E-3</c:v>
                </c:pt>
                <c:pt idx="70955">
                  <c:v>1.4191000000017418E-3</c:v>
                </c:pt>
                <c:pt idx="70956">
                  <c:v>1.4191200000017419E-3</c:v>
                </c:pt>
                <c:pt idx="70957">
                  <c:v>1.419140000001742E-3</c:v>
                </c:pt>
                <c:pt idx="70958">
                  <c:v>1.4191600000017421E-3</c:v>
                </c:pt>
                <c:pt idx="70959">
                  <c:v>1.4191800000017422E-3</c:v>
                </c:pt>
                <c:pt idx="70960">
                  <c:v>1.4192000000017423E-3</c:v>
                </c:pt>
                <c:pt idx="70961">
                  <c:v>1.4192200000017424E-3</c:v>
                </c:pt>
                <c:pt idx="70962">
                  <c:v>1.4192400000017425E-3</c:v>
                </c:pt>
                <c:pt idx="70963">
                  <c:v>1.4192600000017426E-3</c:v>
                </c:pt>
                <c:pt idx="70964">
                  <c:v>1.4192800000017427E-3</c:v>
                </c:pt>
                <c:pt idx="70965">
                  <c:v>1.4193000000017428E-3</c:v>
                </c:pt>
                <c:pt idx="70966">
                  <c:v>1.4193200000017429E-3</c:v>
                </c:pt>
                <c:pt idx="70967">
                  <c:v>1.419340000001743E-3</c:v>
                </c:pt>
                <c:pt idx="70968">
                  <c:v>1.4193600000017431E-3</c:v>
                </c:pt>
                <c:pt idx="70969">
                  <c:v>1.4193800000017432E-3</c:v>
                </c:pt>
                <c:pt idx="70970">
                  <c:v>1.4194000000017433E-3</c:v>
                </c:pt>
                <c:pt idx="70971">
                  <c:v>1.4194200000017434E-3</c:v>
                </c:pt>
                <c:pt idx="70972">
                  <c:v>1.4194400000017435E-3</c:v>
                </c:pt>
                <c:pt idx="70973">
                  <c:v>1.4194600000017436E-3</c:v>
                </c:pt>
                <c:pt idx="70974">
                  <c:v>1.4194800000017437E-3</c:v>
                </c:pt>
                <c:pt idx="70975">
                  <c:v>1.4195000000017438E-3</c:v>
                </c:pt>
                <c:pt idx="70976">
                  <c:v>1.4195200000017439E-3</c:v>
                </c:pt>
                <c:pt idx="70977">
                  <c:v>1.419540000001744E-3</c:v>
                </c:pt>
                <c:pt idx="70978">
                  <c:v>1.4195600000017441E-3</c:v>
                </c:pt>
                <c:pt idx="70979">
                  <c:v>1.4195800000017442E-3</c:v>
                </c:pt>
                <c:pt idx="70980">
                  <c:v>1.4196000000017443E-3</c:v>
                </c:pt>
                <c:pt idx="70981">
                  <c:v>1.4196200000017444E-3</c:v>
                </c:pt>
                <c:pt idx="70982">
                  <c:v>1.4196400000017445E-3</c:v>
                </c:pt>
                <c:pt idx="70983">
                  <c:v>1.4196600000017446E-3</c:v>
                </c:pt>
                <c:pt idx="70984">
                  <c:v>1.4196800000017447E-3</c:v>
                </c:pt>
                <c:pt idx="70985">
                  <c:v>1.4197000000017448E-3</c:v>
                </c:pt>
                <c:pt idx="70986">
                  <c:v>1.4197200000017449E-3</c:v>
                </c:pt>
                <c:pt idx="70987">
                  <c:v>1.419740000001745E-3</c:v>
                </c:pt>
                <c:pt idx="70988">
                  <c:v>1.4197600000017451E-3</c:v>
                </c:pt>
                <c:pt idx="70989">
                  <c:v>1.4197800000017452E-3</c:v>
                </c:pt>
                <c:pt idx="70990">
                  <c:v>1.4198000000017453E-3</c:v>
                </c:pt>
                <c:pt idx="70991">
                  <c:v>1.4198200000017454E-3</c:v>
                </c:pt>
                <c:pt idx="70992">
                  <c:v>1.4198400000017455E-3</c:v>
                </c:pt>
                <c:pt idx="70993">
                  <c:v>1.4198600000017456E-3</c:v>
                </c:pt>
                <c:pt idx="70994">
                  <c:v>1.4198800000017457E-3</c:v>
                </c:pt>
                <c:pt idx="70995">
                  <c:v>1.4199000000017458E-3</c:v>
                </c:pt>
                <c:pt idx="70996">
                  <c:v>1.4199200000017459E-3</c:v>
                </c:pt>
                <c:pt idx="70997">
                  <c:v>1.419940000001746E-3</c:v>
                </c:pt>
                <c:pt idx="70998">
                  <c:v>1.4199600000017461E-3</c:v>
                </c:pt>
                <c:pt idx="70999">
                  <c:v>1.4199800000017462E-3</c:v>
                </c:pt>
                <c:pt idx="71000">
                  <c:v>1.4200000000017463E-3</c:v>
                </c:pt>
                <c:pt idx="71001">
                  <c:v>1.4200200000017464E-3</c:v>
                </c:pt>
                <c:pt idx="71002">
                  <c:v>1.4200400000017465E-3</c:v>
                </c:pt>
                <c:pt idx="71003">
                  <c:v>1.4200600000017465E-3</c:v>
                </c:pt>
                <c:pt idx="71004">
                  <c:v>1.4200800000017466E-3</c:v>
                </c:pt>
                <c:pt idx="71005">
                  <c:v>1.4201000000017467E-3</c:v>
                </c:pt>
                <c:pt idx="71006">
                  <c:v>1.4201200000017468E-3</c:v>
                </c:pt>
                <c:pt idx="71007">
                  <c:v>1.4201400000017469E-3</c:v>
                </c:pt>
                <c:pt idx="71008">
                  <c:v>1.420160000001747E-3</c:v>
                </c:pt>
                <c:pt idx="71009">
                  <c:v>1.4201800000017471E-3</c:v>
                </c:pt>
                <c:pt idx="71010">
                  <c:v>1.4202000000017472E-3</c:v>
                </c:pt>
                <c:pt idx="71011">
                  <c:v>1.4202200000017473E-3</c:v>
                </c:pt>
                <c:pt idx="71012">
                  <c:v>1.4202400000017474E-3</c:v>
                </c:pt>
                <c:pt idx="71013">
                  <c:v>1.4202600000017475E-3</c:v>
                </c:pt>
                <c:pt idx="71014">
                  <c:v>1.4202800000017476E-3</c:v>
                </c:pt>
                <c:pt idx="71015">
                  <c:v>1.4203000000017477E-3</c:v>
                </c:pt>
                <c:pt idx="71016">
                  <c:v>1.4203200000017478E-3</c:v>
                </c:pt>
                <c:pt idx="71017">
                  <c:v>1.4203400000017479E-3</c:v>
                </c:pt>
                <c:pt idx="71018">
                  <c:v>1.420360000001748E-3</c:v>
                </c:pt>
                <c:pt idx="71019">
                  <c:v>1.4203800000017481E-3</c:v>
                </c:pt>
                <c:pt idx="71020">
                  <c:v>1.4204000000017482E-3</c:v>
                </c:pt>
                <c:pt idx="71021">
                  <c:v>1.4204200000017483E-3</c:v>
                </c:pt>
                <c:pt idx="71022">
                  <c:v>1.4204400000017484E-3</c:v>
                </c:pt>
                <c:pt idx="71023">
                  <c:v>1.4204600000017485E-3</c:v>
                </c:pt>
                <c:pt idx="71024">
                  <c:v>1.4204800000017486E-3</c:v>
                </c:pt>
                <c:pt idx="71025">
                  <c:v>1.4205000000017487E-3</c:v>
                </c:pt>
                <c:pt idx="71026">
                  <c:v>1.4205200000017488E-3</c:v>
                </c:pt>
                <c:pt idx="71027">
                  <c:v>1.4205400000017489E-3</c:v>
                </c:pt>
                <c:pt idx="71028">
                  <c:v>1.420560000001749E-3</c:v>
                </c:pt>
                <c:pt idx="71029">
                  <c:v>1.4205800000017491E-3</c:v>
                </c:pt>
                <c:pt idx="71030">
                  <c:v>1.4206000000017492E-3</c:v>
                </c:pt>
                <c:pt idx="71031">
                  <c:v>1.4206200000017493E-3</c:v>
                </c:pt>
                <c:pt idx="71032">
                  <c:v>1.4206400000017494E-3</c:v>
                </c:pt>
                <c:pt idx="71033">
                  <c:v>1.4206600000017495E-3</c:v>
                </c:pt>
                <c:pt idx="71034">
                  <c:v>1.4206800000017496E-3</c:v>
                </c:pt>
                <c:pt idx="71035">
                  <c:v>1.4207000000017497E-3</c:v>
                </c:pt>
                <c:pt idx="71036">
                  <c:v>1.4207200000017498E-3</c:v>
                </c:pt>
                <c:pt idx="71037">
                  <c:v>1.4207400000017499E-3</c:v>
                </c:pt>
                <c:pt idx="71038">
                  <c:v>1.42076000000175E-3</c:v>
                </c:pt>
                <c:pt idx="71039">
                  <c:v>1.4207800000017501E-3</c:v>
                </c:pt>
                <c:pt idx="71040">
                  <c:v>1.4208000000017502E-3</c:v>
                </c:pt>
                <c:pt idx="71041">
                  <c:v>1.4208200000017503E-3</c:v>
                </c:pt>
                <c:pt idx="71042">
                  <c:v>1.4208400000017504E-3</c:v>
                </c:pt>
                <c:pt idx="71043">
                  <c:v>1.4208600000017505E-3</c:v>
                </c:pt>
                <c:pt idx="71044">
                  <c:v>1.4208800000017506E-3</c:v>
                </c:pt>
                <c:pt idx="71045">
                  <c:v>1.4209000000017507E-3</c:v>
                </c:pt>
                <c:pt idx="71046">
                  <c:v>1.4209200000017508E-3</c:v>
                </c:pt>
                <c:pt idx="71047">
                  <c:v>1.4209400000017509E-3</c:v>
                </c:pt>
                <c:pt idx="71048">
                  <c:v>1.420960000001751E-3</c:v>
                </c:pt>
                <c:pt idx="71049">
                  <c:v>1.4209800000017511E-3</c:v>
                </c:pt>
                <c:pt idx="71050">
                  <c:v>1.4210000000017512E-3</c:v>
                </c:pt>
                <c:pt idx="71051">
                  <c:v>1.4210200000017513E-3</c:v>
                </c:pt>
                <c:pt idx="71052">
                  <c:v>1.4210400000017514E-3</c:v>
                </c:pt>
                <c:pt idx="71053">
                  <c:v>1.4210600000017515E-3</c:v>
                </c:pt>
                <c:pt idx="71054">
                  <c:v>1.4210800000017515E-3</c:v>
                </c:pt>
                <c:pt idx="71055">
                  <c:v>1.4211000000017516E-3</c:v>
                </c:pt>
                <c:pt idx="71056">
                  <c:v>1.4211200000017517E-3</c:v>
                </c:pt>
                <c:pt idx="71057">
                  <c:v>1.4211400000017518E-3</c:v>
                </c:pt>
                <c:pt idx="71058">
                  <c:v>1.4211600000017519E-3</c:v>
                </c:pt>
                <c:pt idx="71059">
                  <c:v>1.421180000001752E-3</c:v>
                </c:pt>
                <c:pt idx="71060">
                  <c:v>1.4212000000017521E-3</c:v>
                </c:pt>
                <c:pt idx="71061">
                  <c:v>1.4212200000017522E-3</c:v>
                </c:pt>
                <c:pt idx="71062">
                  <c:v>1.4212400000017523E-3</c:v>
                </c:pt>
                <c:pt idx="71063">
                  <c:v>1.4212600000017524E-3</c:v>
                </c:pt>
                <c:pt idx="71064">
                  <c:v>1.4212800000017525E-3</c:v>
                </c:pt>
                <c:pt idx="71065">
                  <c:v>1.4213000000017526E-3</c:v>
                </c:pt>
                <c:pt idx="71066">
                  <c:v>1.4213200000017527E-3</c:v>
                </c:pt>
                <c:pt idx="71067">
                  <c:v>1.4213400000017528E-3</c:v>
                </c:pt>
                <c:pt idx="71068">
                  <c:v>1.4213600000017529E-3</c:v>
                </c:pt>
                <c:pt idx="71069">
                  <c:v>1.421380000001753E-3</c:v>
                </c:pt>
                <c:pt idx="71070">
                  <c:v>1.4214000000017531E-3</c:v>
                </c:pt>
                <c:pt idx="71071">
                  <c:v>1.4214200000017532E-3</c:v>
                </c:pt>
                <c:pt idx="71072">
                  <c:v>1.4214400000017533E-3</c:v>
                </c:pt>
                <c:pt idx="71073">
                  <c:v>1.4214600000017534E-3</c:v>
                </c:pt>
                <c:pt idx="71074">
                  <c:v>1.4214800000017535E-3</c:v>
                </c:pt>
                <c:pt idx="71075">
                  <c:v>1.4215000000017536E-3</c:v>
                </c:pt>
                <c:pt idx="71076">
                  <c:v>1.4215200000017537E-3</c:v>
                </c:pt>
                <c:pt idx="71077">
                  <c:v>1.4215400000017538E-3</c:v>
                </c:pt>
                <c:pt idx="71078">
                  <c:v>1.4215600000017539E-3</c:v>
                </c:pt>
                <c:pt idx="71079">
                  <c:v>1.421580000001754E-3</c:v>
                </c:pt>
                <c:pt idx="71080">
                  <c:v>1.4216000000017541E-3</c:v>
                </c:pt>
                <c:pt idx="71081">
                  <c:v>1.4216200000017542E-3</c:v>
                </c:pt>
                <c:pt idx="71082">
                  <c:v>1.4216400000017543E-3</c:v>
                </c:pt>
                <c:pt idx="71083">
                  <c:v>1.4216600000017544E-3</c:v>
                </c:pt>
                <c:pt idx="71084">
                  <c:v>1.4216800000017545E-3</c:v>
                </c:pt>
                <c:pt idx="71085">
                  <c:v>1.4217000000017546E-3</c:v>
                </c:pt>
                <c:pt idx="71086">
                  <c:v>1.4217200000017547E-3</c:v>
                </c:pt>
                <c:pt idx="71087">
                  <c:v>1.4217400000017548E-3</c:v>
                </c:pt>
                <c:pt idx="71088">
                  <c:v>1.4217600000017549E-3</c:v>
                </c:pt>
                <c:pt idx="71089">
                  <c:v>1.421780000001755E-3</c:v>
                </c:pt>
                <c:pt idx="71090">
                  <c:v>1.4218000000017551E-3</c:v>
                </c:pt>
                <c:pt idx="71091">
                  <c:v>1.4218200000017552E-3</c:v>
                </c:pt>
                <c:pt idx="71092">
                  <c:v>1.4218400000017553E-3</c:v>
                </c:pt>
                <c:pt idx="71093">
                  <c:v>1.4218600000017554E-3</c:v>
                </c:pt>
                <c:pt idx="71094">
                  <c:v>1.4218800000017555E-3</c:v>
                </c:pt>
                <c:pt idx="71095">
                  <c:v>1.4219000000017556E-3</c:v>
                </c:pt>
                <c:pt idx="71096">
                  <c:v>1.4219200000017557E-3</c:v>
                </c:pt>
                <c:pt idx="71097">
                  <c:v>1.4219400000017558E-3</c:v>
                </c:pt>
                <c:pt idx="71098">
                  <c:v>1.4219600000017559E-3</c:v>
                </c:pt>
                <c:pt idx="71099">
                  <c:v>1.421980000001756E-3</c:v>
                </c:pt>
                <c:pt idx="71100">
                  <c:v>1.4220000000017561E-3</c:v>
                </c:pt>
                <c:pt idx="71101">
                  <c:v>1.4220200000017562E-3</c:v>
                </c:pt>
                <c:pt idx="71102">
                  <c:v>1.4220400000017563E-3</c:v>
                </c:pt>
                <c:pt idx="71103">
                  <c:v>1.4220600000017564E-3</c:v>
                </c:pt>
                <c:pt idx="71104">
                  <c:v>1.4220800000017565E-3</c:v>
                </c:pt>
                <c:pt idx="71105">
                  <c:v>1.4221000000017566E-3</c:v>
                </c:pt>
                <c:pt idx="71106">
                  <c:v>1.4221200000017566E-3</c:v>
                </c:pt>
                <c:pt idx="71107">
                  <c:v>1.4221400000017567E-3</c:v>
                </c:pt>
                <c:pt idx="71108">
                  <c:v>1.4221600000017568E-3</c:v>
                </c:pt>
                <c:pt idx="71109">
                  <c:v>1.4221800000017569E-3</c:v>
                </c:pt>
                <c:pt idx="71110">
                  <c:v>1.422200000001757E-3</c:v>
                </c:pt>
                <c:pt idx="71111">
                  <c:v>1.4222200000017571E-3</c:v>
                </c:pt>
                <c:pt idx="71112">
                  <c:v>1.4222400000017572E-3</c:v>
                </c:pt>
                <c:pt idx="71113">
                  <c:v>1.4222600000017573E-3</c:v>
                </c:pt>
                <c:pt idx="71114">
                  <c:v>1.4222800000017574E-3</c:v>
                </c:pt>
                <c:pt idx="71115">
                  <c:v>1.4223000000017575E-3</c:v>
                </c:pt>
                <c:pt idx="71116">
                  <c:v>1.4223200000017576E-3</c:v>
                </c:pt>
                <c:pt idx="71117">
                  <c:v>1.4223400000017577E-3</c:v>
                </c:pt>
                <c:pt idx="71118">
                  <c:v>1.4223600000017578E-3</c:v>
                </c:pt>
                <c:pt idx="71119">
                  <c:v>1.4223800000017579E-3</c:v>
                </c:pt>
                <c:pt idx="71120">
                  <c:v>1.422400000001758E-3</c:v>
                </c:pt>
                <c:pt idx="71121">
                  <c:v>1.4224200000017581E-3</c:v>
                </c:pt>
                <c:pt idx="71122">
                  <c:v>1.4224400000017582E-3</c:v>
                </c:pt>
                <c:pt idx="71123">
                  <c:v>1.4224600000017583E-3</c:v>
                </c:pt>
                <c:pt idx="71124">
                  <c:v>1.4224800000017584E-3</c:v>
                </c:pt>
                <c:pt idx="71125">
                  <c:v>1.4225000000017585E-3</c:v>
                </c:pt>
                <c:pt idx="71126">
                  <c:v>1.4225200000017586E-3</c:v>
                </c:pt>
                <c:pt idx="71127">
                  <c:v>1.4225400000017587E-3</c:v>
                </c:pt>
                <c:pt idx="71128">
                  <c:v>1.4225600000017588E-3</c:v>
                </c:pt>
                <c:pt idx="71129">
                  <c:v>1.4225800000017589E-3</c:v>
                </c:pt>
                <c:pt idx="71130">
                  <c:v>1.422600000001759E-3</c:v>
                </c:pt>
                <c:pt idx="71131">
                  <c:v>1.4226200000017591E-3</c:v>
                </c:pt>
                <c:pt idx="71132">
                  <c:v>1.4226400000017592E-3</c:v>
                </c:pt>
                <c:pt idx="71133">
                  <c:v>1.4226600000017593E-3</c:v>
                </c:pt>
                <c:pt idx="71134">
                  <c:v>1.4226800000017594E-3</c:v>
                </c:pt>
                <c:pt idx="71135">
                  <c:v>1.4227000000017595E-3</c:v>
                </c:pt>
                <c:pt idx="71136">
                  <c:v>1.4227200000017596E-3</c:v>
                </c:pt>
                <c:pt idx="71137">
                  <c:v>1.4227400000017597E-3</c:v>
                </c:pt>
                <c:pt idx="71138">
                  <c:v>1.4227600000017598E-3</c:v>
                </c:pt>
                <c:pt idx="71139">
                  <c:v>1.4227800000017599E-3</c:v>
                </c:pt>
                <c:pt idx="71140">
                  <c:v>1.42280000000176E-3</c:v>
                </c:pt>
                <c:pt idx="71141">
                  <c:v>1.4228200000017601E-3</c:v>
                </c:pt>
                <c:pt idx="71142">
                  <c:v>1.4228400000017602E-3</c:v>
                </c:pt>
                <c:pt idx="71143">
                  <c:v>1.4228600000017603E-3</c:v>
                </c:pt>
                <c:pt idx="71144">
                  <c:v>1.4228800000017604E-3</c:v>
                </c:pt>
                <c:pt idx="71145">
                  <c:v>1.4229000000017605E-3</c:v>
                </c:pt>
                <c:pt idx="71146">
                  <c:v>1.4229200000017606E-3</c:v>
                </c:pt>
                <c:pt idx="71147">
                  <c:v>1.4229400000017607E-3</c:v>
                </c:pt>
                <c:pt idx="71148">
                  <c:v>1.4229600000017608E-3</c:v>
                </c:pt>
                <c:pt idx="71149">
                  <c:v>1.4229800000017609E-3</c:v>
                </c:pt>
                <c:pt idx="71150">
                  <c:v>1.423000000001761E-3</c:v>
                </c:pt>
                <c:pt idx="71151">
                  <c:v>1.4230200000017611E-3</c:v>
                </c:pt>
                <c:pt idx="71152">
                  <c:v>1.4230400000017612E-3</c:v>
                </c:pt>
                <c:pt idx="71153">
                  <c:v>1.4230600000017613E-3</c:v>
                </c:pt>
                <c:pt idx="71154">
                  <c:v>1.4230800000017614E-3</c:v>
                </c:pt>
                <c:pt idx="71155">
                  <c:v>1.4231000000017615E-3</c:v>
                </c:pt>
                <c:pt idx="71156">
                  <c:v>1.4231200000017616E-3</c:v>
                </c:pt>
                <c:pt idx="71157">
                  <c:v>1.4231400000017617E-3</c:v>
                </c:pt>
                <c:pt idx="71158">
                  <c:v>1.4231600000017617E-3</c:v>
                </c:pt>
                <c:pt idx="71159">
                  <c:v>1.4231800000017618E-3</c:v>
                </c:pt>
                <c:pt idx="71160">
                  <c:v>1.4232000000017619E-3</c:v>
                </c:pt>
                <c:pt idx="71161">
                  <c:v>1.423220000001762E-3</c:v>
                </c:pt>
                <c:pt idx="71162">
                  <c:v>1.4232400000017621E-3</c:v>
                </c:pt>
                <c:pt idx="71163">
                  <c:v>1.4232600000017622E-3</c:v>
                </c:pt>
                <c:pt idx="71164">
                  <c:v>1.4232800000017623E-3</c:v>
                </c:pt>
                <c:pt idx="71165">
                  <c:v>1.4233000000017624E-3</c:v>
                </c:pt>
                <c:pt idx="71166">
                  <c:v>1.4233200000017625E-3</c:v>
                </c:pt>
                <c:pt idx="71167">
                  <c:v>1.4233400000017626E-3</c:v>
                </c:pt>
                <c:pt idx="71168">
                  <c:v>1.4233600000017627E-3</c:v>
                </c:pt>
                <c:pt idx="71169">
                  <c:v>1.4233800000017628E-3</c:v>
                </c:pt>
                <c:pt idx="71170">
                  <c:v>1.4234000000017629E-3</c:v>
                </c:pt>
                <c:pt idx="71171">
                  <c:v>1.423420000001763E-3</c:v>
                </c:pt>
                <c:pt idx="71172">
                  <c:v>1.4234400000017631E-3</c:v>
                </c:pt>
                <c:pt idx="71173">
                  <c:v>1.4234600000017632E-3</c:v>
                </c:pt>
                <c:pt idx="71174">
                  <c:v>1.4234800000017633E-3</c:v>
                </c:pt>
                <c:pt idx="71175">
                  <c:v>1.4235000000017634E-3</c:v>
                </c:pt>
                <c:pt idx="71176">
                  <c:v>1.4235200000017635E-3</c:v>
                </c:pt>
                <c:pt idx="71177">
                  <c:v>1.4235400000017636E-3</c:v>
                </c:pt>
                <c:pt idx="71178">
                  <c:v>1.4235600000017637E-3</c:v>
                </c:pt>
                <c:pt idx="71179">
                  <c:v>1.4235800000017638E-3</c:v>
                </c:pt>
                <c:pt idx="71180">
                  <c:v>1.4236000000017639E-3</c:v>
                </c:pt>
                <c:pt idx="71181">
                  <c:v>1.423620000001764E-3</c:v>
                </c:pt>
                <c:pt idx="71182">
                  <c:v>1.4236400000017641E-3</c:v>
                </c:pt>
                <c:pt idx="71183">
                  <c:v>1.4236600000017642E-3</c:v>
                </c:pt>
                <c:pt idx="71184">
                  <c:v>1.4236800000017643E-3</c:v>
                </c:pt>
                <c:pt idx="71185">
                  <c:v>1.4237000000017644E-3</c:v>
                </c:pt>
                <c:pt idx="71186">
                  <c:v>1.4237200000017645E-3</c:v>
                </c:pt>
                <c:pt idx="71187">
                  <c:v>1.4237400000017646E-3</c:v>
                </c:pt>
                <c:pt idx="71188">
                  <c:v>1.4237600000017647E-3</c:v>
                </c:pt>
                <c:pt idx="71189">
                  <c:v>1.4237800000017648E-3</c:v>
                </c:pt>
                <c:pt idx="71190">
                  <c:v>1.4238000000017649E-3</c:v>
                </c:pt>
                <c:pt idx="71191">
                  <c:v>1.423820000001765E-3</c:v>
                </c:pt>
                <c:pt idx="71192">
                  <c:v>1.4238400000017651E-3</c:v>
                </c:pt>
                <c:pt idx="71193">
                  <c:v>1.4238600000017652E-3</c:v>
                </c:pt>
                <c:pt idx="71194">
                  <c:v>1.4238800000017653E-3</c:v>
                </c:pt>
                <c:pt idx="71195">
                  <c:v>1.4239000000017654E-3</c:v>
                </c:pt>
                <c:pt idx="71196">
                  <c:v>1.4239200000017655E-3</c:v>
                </c:pt>
                <c:pt idx="71197">
                  <c:v>1.4239400000017656E-3</c:v>
                </c:pt>
                <c:pt idx="71198">
                  <c:v>1.4239600000017657E-3</c:v>
                </c:pt>
                <c:pt idx="71199">
                  <c:v>1.4239800000017658E-3</c:v>
                </c:pt>
                <c:pt idx="71200">
                  <c:v>1.4240000000017659E-3</c:v>
                </c:pt>
                <c:pt idx="71201">
                  <c:v>1.424020000001766E-3</c:v>
                </c:pt>
                <c:pt idx="71202">
                  <c:v>1.4240400000017661E-3</c:v>
                </c:pt>
                <c:pt idx="71203">
                  <c:v>1.4240600000017662E-3</c:v>
                </c:pt>
                <c:pt idx="71204">
                  <c:v>1.4240800000017663E-3</c:v>
                </c:pt>
                <c:pt idx="71205">
                  <c:v>1.4241000000017664E-3</c:v>
                </c:pt>
                <c:pt idx="71206">
                  <c:v>1.4241200000017665E-3</c:v>
                </c:pt>
                <c:pt idx="71207">
                  <c:v>1.4241400000017666E-3</c:v>
                </c:pt>
                <c:pt idx="71208">
                  <c:v>1.4241600000017667E-3</c:v>
                </c:pt>
                <c:pt idx="71209">
                  <c:v>1.4241800000017667E-3</c:v>
                </c:pt>
                <c:pt idx="71210">
                  <c:v>1.4242000000017668E-3</c:v>
                </c:pt>
                <c:pt idx="71211">
                  <c:v>1.4242200000017669E-3</c:v>
                </c:pt>
                <c:pt idx="71212">
                  <c:v>1.424240000001767E-3</c:v>
                </c:pt>
                <c:pt idx="71213">
                  <c:v>1.4242600000017671E-3</c:v>
                </c:pt>
                <c:pt idx="71214">
                  <c:v>1.4242800000017672E-3</c:v>
                </c:pt>
                <c:pt idx="71215">
                  <c:v>1.4243000000017673E-3</c:v>
                </c:pt>
                <c:pt idx="71216">
                  <c:v>1.4243200000017674E-3</c:v>
                </c:pt>
                <c:pt idx="71217">
                  <c:v>1.4243400000017675E-3</c:v>
                </c:pt>
                <c:pt idx="71218">
                  <c:v>1.4243600000017676E-3</c:v>
                </c:pt>
                <c:pt idx="71219">
                  <c:v>1.4243800000017677E-3</c:v>
                </c:pt>
                <c:pt idx="71220">
                  <c:v>1.4244000000017678E-3</c:v>
                </c:pt>
                <c:pt idx="71221">
                  <c:v>1.4244200000017679E-3</c:v>
                </c:pt>
                <c:pt idx="71222">
                  <c:v>1.424440000001768E-3</c:v>
                </c:pt>
                <c:pt idx="71223">
                  <c:v>1.4244600000017681E-3</c:v>
                </c:pt>
                <c:pt idx="71224">
                  <c:v>1.4244800000017682E-3</c:v>
                </c:pt>
                <c:pt idx="71225">
                  <c:v>1.4245000000017683E-3</c:v>
                </c:pt>
                <c:pt idx="71226">
                  <c:v>1.4245200000017684E-3</c:v>
                </c:pt>
                <c:pt idx="71227">
                  <c:v>1.4245400000017685E-3</c:v>
                </c:pt>
                <c:pt idx="71228">
                  <c:v>1.4245600000017686E-3</c:v>
                </c:pt>
                <c:pt idx="71229">
                  <c:v>1.4245800000017687E-3</c:v>
                </c:pt>
                <c:pt idx="71230">
                  <c:v>1.4246000000017688E-3</c:v>
                </c:pt>
                <c:pt idx="71231">
                  <c:v>1.4246200000017689E-3</c:v>
                </c:pt>
                <c:pt idx="71232">
                  <c:v>1.424640000001769E-3</c:v>
                </c:pt>
                <c:pt idx="71233">
                  <c:v>1.4246600000017691E-3</c:v>
                </c:pt>
                <c:pt idx="71234">
                  <c:v>1.4246800000017692E-3</c:v>
                </c:pt>
                <c:pt idx="71235">
                  <c:v>1.4247000000017693E-3</c:v>
                </c:pt>
                <c:pt idx="71236">
                  <c:v>1.4247200000017694E-3</c:v>
                </c:pt>
                <c:pt idx="71237">
                  <c:v>1.4247400000017695E-3</c:v>
                </c:pt>
                <c:pt idx="71238">
                  <c:v>1.4247600000017696E-3</c:v>
                </c:pt>
                <c:pt idx="71239">
                  <c:v>1.4247800000017697E-3</c:v>
                </c:pt>
                <c:pt idx="71240">
                  <c:v>1.4248000000017698E-3</c:v>
                </c:pt>
                <c:pt idx="71241">
                  <c:v>1.4248200000017699E-3</c:v>
                </c:pt>
                <c:pt idx="71242">
                  <c:v>1.42484000000177E-3</c:v>
                </c:pt>
                <c:pt idx="71243">
                  <c:v>1.4248600000017701E-3</c:v>
                </c:pt>
                <c:pt idx="71244">
                  <c:v>1.4248800000017702E-3</c:v>
                </c:pt>
                <c:pt idx="71245">
                  <c:v>1.4249000000017703E-3</c:v>
                </c:pt>
                <c:pt idx="71246">
                  <c:v>1.4249200000017704E-3</c:v>
                </c:pt>
                <c:pt idx="71247">
                  <c:v>1.4249400000017705E-3</c:v>
                </c:pt>
                <c:pt idx="71248">
                  <c:v>1.4249600000017706E-3</c:v>
                </c:pt>
                <c:pt idx="71249">
                  <c:v>1.4249800000017707E-3</c:v>
                </c:pt>
                <c:pt idx="71250">
                  <c:v>1.4250000000017708E-3</c:v>
                </c:pt>
                <c:pt idx="71251">
                  <c:v>1.4250200000017709E-3</c:v>
                </c:pt>
                <c:pt idx="71252">
                  <c:v>1.425040000001771E-3</c:v>
                </c:pt>
                <c:pt idx="71253">
                  <c:v>1.4250600000017711E-3</c:v>
                </c:pt>
                <c:pt idx="71254">
                  <c:v>1.4250800000017712E-3</c:v>
                </c:pt>
                <c:pt idx="71255">
                  <c:v>1.4251000000017713E-3</c:v>
                </c:pt>
                <c:pt idx="71256">
                  <c:v>1.4251200000017714E-3</c:v>
                </c:pt>
                <c:pt idx="71257">
                  <c:v>1.4251400000017715E-3</c:v>
                </c:pt>
                <c:pt idx="71258">
                  <c:v>1.4251600000017716E-3</c:v>
                </c:pt>
                <c:pt idx="71259">
                  <c:v>1.4251800000017717E-3</c:v>
                </c:pt>
                <c:pt idx="71260">
                  <c:v>1.4252000000017718E-3</c:v>
                </c:pt>
                <c:pt idx="71261">
                  <c:v>1.4252200000017718E-3</c:v>
                </c:pt>
                <c:pt idx="71262">
                  <c:v>1.4252400000017719E-3</c:v>
                </c:pt>
                <c:pt idx="71263">
                  <c:v>1.425260000001772E-3</c:v>
                </c:pt>
                <c:pt idx="71264">
                  <c:v>1.4252800000017721E-3</c:v>
                </c:pt>
                <c:pt idx="71265">
                  <c:v>1.4253000000017722E-3</c:v>
                </c:pt>
                <c:pt idx="71266">
                  <c:v>1.4253200000017723E-3</c:v>
                </c:pt>
                <c:pt idx="71267">
                  <c:v>1.4253400000017724E-3</c:v>
                </c:pt>
                <c:pt idx="71268">
                  <c:v>1.4253600000017725E-3</c:v>
                </c:pt>
                <c:pt idx="71269">
                  <c:v>1.4253800000017726E-3</c:v>
                </c:pt>
                <c:pt idx="71270">
                  <c:v>1.4254000000017727E-3</c:v>
                </c:pt>
                <c:pt idx="71271">
                  <c:v>1.4254200000017728E-3</c:v>
                </c:pt>
                <c:pt idx="71272">
                  <c:v>1.4254400000017729E-3</c:v>
                </c:pt>
                <c:pt idx="71273">
                  <c:v>1.425460000001773E-3</c:v>
                </c:pt>
                <c:pt idx="71274">
                  <c:v>1.4254800000017731E-3</c:v>
                </c:pt>
                <c:pt idx="71275">
                  <c:v>1.4255000000017732E-3</c:v>
                </c:pt>
                <c:pt idx="71276">
                  <c:v>1.4255200000017733E-3</c:v>
                </c:pt>
                <c:pt idx="71277">
                  <c:v>1.4255400000017734E-3</c:v>
                </c:pt>
                <c:pt idx="71278">
                  <c:v>1.4255600000017735E-3</c:v>
                </c:pt>
                <c:pt idx="71279">
                  <c:v>1.4255800000017736E-3</c:v>
                </c:pt>
                <c:pt idx="71280">
                  <c:v>1.4256000000017737E-3</c:v>
                </c:pt>
                <c:pt idx="71281">
                  <c:v>1.4256200000017738E-3</c:v>
                </c:pt>
                <c:pt idx="71282">
                  <c:v>1.4256400000017739E-3</c:v>
                </c:pt>
                <c:pt idx="71283">
                  <c:v>1.425660000001774E-3</c:v>
                </c:pt>
                <c:pt idx="71284">
                  <c:v>1.4256800000017741E-3</c:v>
                </c:pt>
                <c:pt idx="71285">
                  <c:v>1.4257000000017742E-3</c:v>
                </c:pt>
                <c:pt idx="71286">
                  <c:v>1.4257200000017743E-3</c:v>
                </c:pt>
                <c:pt idx="71287">
                  <c:v>1.4257400000017744E-3</c:v>
                </c:pt>
                <c:pt idx="71288">
                  <c:v>1.4257600000017745E-3</c:v>
                </c:pt>
                <c:pt idx="71289">
                  <c:v>1.4257800000017746E-3</c:v>
                </c:pt>
                <c:pt idx="71290">
                  <c:v>1.4258000000017747E-3</c:v>
                </c:pt>
                <c:pt idx="71291">
                  <c:v>1.4258200000017748E-3</c:v>
                </c:pt>
                <c:pt idx="71292">
                  <c:v>1.4258400000017749E-3</c:v>
                </c:pt>
                <c:pt idx="71293">
                  <c:v>1.425860000001775E-3</c:v>
                </c:pt>
                <c:pt idx="71294">
                  <c:v>1.4258800000017751E-3</c:v>
                </c:pt>
                <c:pt idx="71295">
                  <c:v>1.4259000000017752E-3</c:v>
                </c:pt>
                <c:pt idx="71296">
                  <c:v>1.4259200000017753E-3</c:v>
                </c:pt>
                <c:pt idx="71297">
                  <c:v>1.4259400000017754E-3</c:v>
                </c:pt>
                <c:pt idx="71298">
                  <c:v>1.4259600000017755E-3</c:v>
                </c:pt>
                <c:pt idx="71299">
                  <c:v>1.4259800000017756E-3</c:v>
                </c:pt>
                <c:pt idx="71300">
                  <c:v>1.4260000000017757E-3</c:v>
                </c:pt>
                <c:pt idx="71301">
                  <c:v>1.4260200000017758E-3</c:v>
                </c:pt>
                <c:pt idx="71302">
                  <c:v>1.4260400000017759E-3</c:v>
                </c:pt>
                <c:pt idx="71303">
                  <c:v>1.426060000001776E-3</c:v>
                </c:pt>
                <c:pt idx="71304">
                  <c:v>1.4260800000017761E-3</c:v>
                </c:pt>
                <c:pt idx="71305">
                  <c:v>1.4261000000017762E-3</c:v>
                </c:pt>
                <c:pt idx="71306">
                  <c:v>1.4261200000017763E-3</c:v>
                </c:pt>
                <c:pt idx="71307">
                  <c:v>1.4261400000017764E-3</c:v>
                </c:pt>
                <c:pt idx="71308">
                  <c:v>1.4261600000017765E-3</c:v>
                </c:pt>
                <c:pt idx="71309">
                  <c:v>1.4261800000017766E-3</c:v>
                </c:pt>
                <c:pt idx="71310">
                  <c:v>1.4262000000017767E-3</c:v>
                </c:pt>
                <c:pt idx="71311">
                  <c:v>1.4262200000017768E-3</c:v>
                </c:pt>
                <c:pt idx="71312">
                  <c:v>1.4262400000017769E-3</c:v>
                </c:pt>
                <c:pt idx="71313">
                  <c:v>1.4262600000017769E-3</c:v>
                </c:pt>
                <c:pt idx="71314">
                  <c:v>1.426280000001777E-3</c:v>
                </c:pt>
                <c:pt idx="71315">
                  <c:v>1.4263000000017771E-3</c:v>
                </c:pt>
                <c:pt idx="71316">
                  <c:v>1.4263200000017772E-3</c:v>
                </c:pt>
                <c:pt idx="71317">
                  <c:v>1.4263400000017773E-3</c:v>
                </c:pt>
                <c:pt idx="71318">
                  <c:v>1.4263600000017774E-3</c:v>
                </c:pt>
                <c:pt idx="71319">
                  <c:v>1.4263800000017775E-3</c:v>
                </c:pt>
                <c:pt idx="71320">
                  <c:v>1.4264000000017776E-3</c:v>
                </c:pt>
                <c:pt idx="71321">
                  <c:v>1.4264200000017777E-3</c:v>
                </c:pt>
                <c:pt idx="71322">
                  <c:v>1.4264400000017778E-3</c:v>
                </c:pt>
                <c:pt idx="71323">
                  <c:v>1.4264600000017779E-3</c:v>
                </c:pt>
                <c:pt idx="71324">
                  <c:v>1.426480000001778E-3</c:v>
                </c:pt>
                <c:pt idx="71325">
                  <c:v>1.4265000000017781E-3</c:v>
                </c:pt>
                <c:pt idx="71326">
                  <c:v>1.4265200000017782E-3</c:v>
                </c:pt>
                <c:pt idx="71327">
                  <c:v>1.4265400000017783E-3</c:v>
                </c:pt>
                <c:pt idx="71328">
                  <c:v>1.4265600000017784E-3</c:v>
                </c:pt>
                <c:pt idx="71329">
                  <c:v>1.4265800000017785E-3</c:v>
                </c:pt>
                <c:pt idx="71330">
                  <c:v>1.4266000000017786E-3</c:v>
                </c:pt>
                <c:pt idx="71331">
                  <c:v>1.4266200000017787E-3</c:v>
                </c:pt>
                <c:pt idx="71332">
                  <c:v>1.4266400000017788E-3</c:v>
                </c:pt>
                <c:pt idx="71333">
                  <c:v>1.4266600000017789E-3</c:v>
                </c:pt>
                <c:pt idx="71334">
                  <c:v>1.426680000001779E-3</c:v>
                </c:pt>
                <c:pt idx="71335">
                  <c:v>1.4267000000017791E-3</c:v>
                </c:pt>
                <c:pt idx="71336">
                  <c:v>1.4267200000017792E-3</c:v>
                </c:pt>
                <c:pt idx="71337">
                  <c:v>1.4267400000017793E-3</c:v>
                </c:pt>
                <c:pt idx="71338">
                  <c:v>1.4267600000017794E-3</c:v>
                </c:pt>
                <c:pt idx="71339">
                  <c:v>1.4267800000017795E-3</c:v>
                </c:pt>
                <c:pt idx="71340">
                  <c:v>1.4268000000017796E-3</c:v>
                </c:pt>
                <c:pt idx="71341">
                  <c:v>1.4268200000017797E-3</c:v>
                </c:pt>
                <c:pt idx="71342">
                  <c:v>1.4268400000017798E-3</c:v>
                </c:pt>
                <c:pt idx="71343">
                  <c:v>1.4268600000017799E-3</c:v>
                </c:pt>
                <c:pt idx="71344">
                  <c:v>1.42688000000178E-3</c:v>
                </c:pt>
                <c:pt idx="71345">
                  <c:v>1.4269000000017801E-3</c:v>
                </c:pt>
                <c:pt idx="71346">
                  <c:v>1.4269200000017802E-3</c:v>
                </c:pt>
                <c:pt idx="71347">
                  <c:v>1.4269400000017803E-3</c:v>
                </c:pt>
                <c:pt idx="71348">
                  <c:v>1.4269600000017804E-3</c:v>
                </c:pt>
                <c:pt idx="71349">
                  <c:v>1.4269800000017805E-3</c:v>
                </c:pt>
                <c:pt idx="71350">
                  <c:v>1.4270000000017806E-3</c:v>
                </c:pt>
                <c:pt idx="71351">
                  <c:v>1.4270200000017807E-3</c:v>
                </c:pt>
                <c:pt idx="71352">
                  <c:v>1.4270400000017808E-3</c:v>
                </c:pt>
                <c:pt idx="71353">
                  <c:v>1.4270600000017809E-3</c:v>
                </c:pt>
                <c:pt idx="71354">
                  <c:v>1.427080000001781E-3</c:v>
                </c:pt>
                <c:pt idx="71355">
                  <c:v>1.4271000000017811E-3</c:v>
                </c:pt>
                <c:pt idx="71356">
                  <c:v>1.4271200000017812E-3</c:v>
                </c:pt>
                <c:pt idx="71357">
                  <c:v>1.4271400000017813E-3</c:v>
                </c:pt>
                <c:pt idx="71358">
                  <c:v>1.4271600000017814E-3</c:v>
                </c:pt>
                <c:pt idx="71359">
                  <c:v>1.4271800000017815E-3</c:v>
                </c:pt>
                <c:pt idx="71360">
                  <c:v>1.4272000000017816E-3</c:v>
                </c:pt>
                <c:pt idx="71361">
                  <c:v>1.4272200000017817E-3</c:v>
                </c:pt>
                <c:pt idx="71362">
                  <c:v>1.4272400000017818E-3</c:v>
                </c:pt>
                <c:pt idx="71363">
                  <c:v>1.4272600000017819E-3</c:v>
                </c:pt>
                <c:pt idx="71364">
                  <c:v>1.4272800000017819E-3</c:v>
                </c:pt>
                <c:pt idx="71365">
                  <c:v>1.427300000001782E-3</c:v>
                </c:pt>
                <c:pt idx="71366">
                  <c:v>1.4273200000017821E-3</c:v>
                </c:pt>
                <c:pt idx="71367">
                  <c:v>1.4273400000017822E-3</c:v>
                </c:pt>
                <c:pt idx="71368">
                  <c:v>1.4273600000017823E-3</c:v>
                </c:pt>
                <c:pt idx="71369">
                  <c:v>1.4273800000017824E-3</c:v>
                </c:pt>
                <c:pt idx="71370">
                  <c:v>1.4274000000017825E-3</c:v>
                </c:pt>
                <c:pt idx="71371">
                  <c:v>1.4274200000017826E-3</c:v>
                </c:pt>
                <c:pt idx="71372">
                  <c:v>1.4274400000017827E-3</c:v>
                </c:pt>
                <c:pt idx="71373">
                  <c:v>1.4274600000017828E-3</c:v>
                </c:pt>
                <c:pt idx="71374">
                  <c:v>1.4274800000017829E-3</c:v>
                </c:pt>
                <c:pt idx="71375">
                  <c:v>1.427500000001783E-3</c:v>
                </c:pt>
                <c:pt idx="71376">
                  <c:v>1.4275200000017831E-3</c:v>
                </c:pt>
                <c:pt idx="71377">
                  <c:v>1.4275400000017832E-3</c:v>
                </c:pt>
                <c:pt idx="71378">
                  <c:v>1.4275600000017833E-3</c:v>
                </c:pt>
                <c:pt idx="71379">
                  <c:v>1.4275800000017834E-3</c:v>
                </c:pt>
                <c:pt idx="71380">
                  <c:v>1.4276000000017835E-3</c:v>
                </c:pt>
                <c:pt idx="71381">
                  <c:v>1.4276200000017836E-3</c:v>
                </c:pt>
                <c:pt idx="71382">
                  <c:v>1.4276400000017837E-3</c:v>
                </c:pt>
                <c:pt idx="71383">
                  <c:v>1.4276600000017838E-3</c:v>
                </c:pt>
                <c:pt idx="71384">
                  <c:v>1.4276800000017839E-3</c:v>
                </c:pt>
                <c:pt idx="71385">
                  <c:v>1.427700000001784E-3</c:v>
                </c:pt>
                <c:pt idx="71386">
                  <c:v>1.4277200000017841E-3</c:v>
                </c:pt>
                <c:pt idx="71387">
                  <c:v>1.4277400000017842E-3</c:v>
                </c:pt>
                <c:pt idx="71388">
                  <c:v>1.4277600000017843E-3</c:v>
                </c:pt>
                <c:pt idx="71389">
                  <c:v>1.4277800000017844E-3</c:v>
                </c:pt>
                <c:pt idx="71390">
                  <c:v>1.4278000000017845E-3</c:v>
                </c:pt>
                <c:pt idx="71391">
                  <c:v>1.4278200000017846E-3</c:v>
                </c:pt>
                <c:pt idx="71392">
                  <c:v>1.4278400000017847E-3</c:v>
                </c:pt>
                <c:pt idx="71393">
                  <c:v>1.4278600000017848E-3</c:v>
                </c:pt>
                <c:pt idx="71394">
                  <c:v>1.4278800000017849E-3</c:v>
                </c:pt>
                <c:pt idx="71395">
                  <c:v>1.427900000001785E-3</c:v>
                </c:pt>
                <c:pt idx="71396">
                  <c:v>1.4279200000017851E-3</c:v>
                </c:pt>
                <c:pt idx="71397">
                  <c:v>1.4279400000017852E-3</c:v>
                </c:pt>
                <c:pt idx="71398">
                  <c:v>1.4279600000017853E-3</c:v>
                </c:pt>
                <c:pt idx="71399">
                  <c:v>1.4279800000017854E-3</c:v>
                </c:pt>
                <c:pt idx="71400">
                  <c:v>1.4280000000017855E-3</c:v>
                </c:pt>
                <c:pt idx="71401">
                  <c:v>1.4280200000017856E-3</c:v>
                </c:pt>
                <c:pt idx="71402">
                  <c:v>1.4280400000017857E-3</c:v>
                </c:pt>
                <c:pt idx="71403">
                  <c:v>1.4280600000017858E-3</c:v>
                </c:pt>
                <c:pt idx="71404">
                  <c:v>1.4280800000017859E-3</c:v>
                </c:pt>
                <c:pt idx="71405">
                  <c:v>1.428100000001786E-3</c:v>
                </c:pt>
                <c:pt idx="71406">
                  <c:v>1.4281200000017861E-3</c:v>
                </c:pt>
                <c:pt idx="71407">
                  <c:v>1.4281400000017862E-3</c:v>
                </c:pt>
                <c:pt idx="71408">
                  <c:v>1.4281600000017863E-3</c:v>
                </c:pt>
                <c:pt idx="71409">
                  <c:v>1.4281800000017864E-3</c:v>
                </c:pt>
                <c:pt idx="71410">
                  <c:v>1.4282000000017865E-3</c:v>
                </c:pt>
                <c:pt idx="71411">
                  <c:v>1.4282200000017866E-3</c:v>
                </c:pt>
                <c:pt idx="71412">
                  <c:v>1.4282400000017867E-3</c:v>
                </c:pt>
                <c:pt idx="71413">
                  <c:v>1.4282600000017868E-3</c:v>
                </c:pt>
                <c:pt idx="71414">
                  <c:v>1.4282800000017869E-3</c:v>
                </c:pt>
                <c:pt idx="71415">
                  <c:v>1.428300000001787E-3</c:v>
                </c:pt>
                <c:pt idx="71416">
                  <c:v>1.428320000001787E-3</c:v>
                </c:pt>
                <c:pt idx="71417">
                  <c:v>1.4283400000017871E-3</c:v>
                </c:pt>
                <c:pt idx="71418">
                  <c:v>1.4283600000017872E-3</c:v>
                </c:pt>
                <c:pt idx="71419">
                  <c:v>1.4283800000017873E-3</c:v>
                </c:pt>
                <c:pt idx="71420">
                  <c:v>1.4284000000017874E-3</c:v>
                </c:pt>
                <c:pt idx="71421">
                  <c:v>1.4284200000017875E-3</c:v>
                </c:pt>
                <c:pt idx="71422">
                  <c:v>1.4284400000017876E-3</c:v>
                </c:pt>
                <c:pt idx="71423">
                  <c:v>1.4284600000017877E-3</c:v>
                </c:pt>
                <c:pt idx="71424">
                  <c:v>1.4284800000017878E-3</c:v>
                </c:pt>
                <c:pt idx="71425">
                  <c:v>1.4285000000017879E-3</c:v>
                </c:pt>
                <c:pt idx="71426">
                  <c:v>1.428520000001788E-3</c:v>
                </c:pt>
                <c:pt idx="71427">
                  <c:v>1.4285400000017881E-3</c:v>
                </c:pt>
                <c:pt idx="71428">
                  <c:v>1.4285600000017882E-3</c:v>
                </c:pt>
                <c:pt idx="71429">
                  <c:v>1.4285800000017883E-3</c:v>
                </c:pt>
                <c:pt idx="71430">
                  <c:v>1.4286000000017884E-3</c:v>
                </c:pt>
                <c:pt idx="71431">
                  <c:v>1.4286200000017885E-3</c:v>
                </c:pt>
                <c:pt idx="71432">
                  <c:v>1.4286400000017886E-3</c:v>
                </c:pt>
                <c:pt idx="71433">
                  <c:v>1.4286600000017887E-3</c:v>
                </c:pt>
                <c:pt idx="71434">
                  <c:v>1.4286800000017888E-3</c:v>
                </c:pt>
                <c:pt idx="71435">
                  <c:v>1.4287000000017889E-3</c:v>
                </c:pt>
                <c:pt idx="71436">
                  <c:v>1.428720000001789E-3</c:v>
                </c:pt>
                <c:pt idx="71437">
                  <c:v>1.4287400000017891E-3</c:v>
                </c:pt>
                <c:pt idx="71438">
                  <c:v>1.4287600000017892E-3</c:v>
                </c:pt>
                <c:pt idx="71439">
                  <c:v>1.4287800000017893E-3</c:v>
                </c:pt>
                <c:pt idx="71440">
                  <c:v>1.4288000000017894E-3</c:v>
                </c:pt>
                <c:pt idx="71441">
                  <c:v>1.4288200000017895E-3</c:v>
                </c:pt>
                <c:pt idx="71442">
                  <c:v>1.4288400000017896E-3</c:v>
                </c:pt>
                <c:pt idx="71443">
                  <c:v>1.4288600000017897E-3</c:v>
                </c:pt>
                <c:pt idx="71444">
                  <c:v>1.4288800000017898E-3</c:v>
                </c:pt>
                <c:pt idx="71445">
                  <c:v>1.4289000000017899E-3</c:v>
                </c:pt>
                <c:pt idx="71446">
                  <c:v>1.42892000000179E-3</c:v>
                </c:pt>
                <c:pt idx="71447">
                  <c:v>1.4289400000017901E-3</c:v>
                </c:pt>
                <c:pt idx="71448">
                  <c:v>1.4289600000017902E-3</c:v>
                </c:pt>
                <c:pt idx="71449">
                  <c:v>1.4289800000017903E-3</c:v>
                </c:pt>
                <c:pt idx="71450">
                  <c:v>1.4290000000017904E-3</c:v>
                </c:pt>
                <c:pt idx="71451">
                  <c:v>1.4290200000017905E-3</c:v>
                </c:pt>
                <c:pt idx="71452">
                  <c:v>1.4290400000017906E-3</c:v>
                </c:pt>
                <c:pt idx="71453">
                  <c:v>1.4290600000017907E-3</c:v>
                </c:pt>
                <c:pt idx="71454">
                  <c:v>1.4290800000017908E-3</c:v>
                </c:pt>
                <c:pt idx="71455">
                  <c:v>1.4291000000017909E-3</c:v>
                </c:pt>
                <c:pt idx="71456">
                  <c:v>1.429120000001791E-3</c:v>
                </c:pt>
                <c:pt idx="71457">
                  <c:v>1.4291400000017911E-3</c:v>
                </c:pt>
                <c:pt idx="71458">
                  <c:v>1.4291600000017912E-3</c:v>
                </c:pt>
                <c:pt idx="71459">
                  <c:v>1.4291800000017913E-3</c:v>
                </c:pt>
                <c:pt idx="71460">
                  <c:v>1.4292000000017914E-3</c:v>
                </c:pt>
                <c:pt idx="71461">
                  <c:v>1.4292200000017915E-3</c:v>
                </c:pt>
                <c:pt idx="71462">
                  <c:v>1.4292400000017916E-3</c:v>
                </c:pt>
                <c:pt idx="71463">
                  <c:v>1.4292600000017917E-3</c:v>
                </c:pt>
                <c:pt idx="71464">
                  <c:v>1.4292800000017918E-3</c:v>
                </c:pt>
                <c:pt idx="71465">
                  <c:v>1.4293000000017919E-3</c:v>
                </c:pt>
                <c:pt idx="71466">
                  <c:v>1.429320000001792E-3</c:v>
                </c:pt>
                <c:pt idx="71467">
                  <c:v>1.4293400000017921E-3</c:v>
                </c:pt>
                <c:pt idx="71468">
                  <c:v>1.4293600000017921E-3</c:v>
                </c:pt>
                <c:pt idx="71469">
                  <c:v>1.4293800000017922E-3</c:v>
                </c:pt>
                <c:pt idx="71470">
                  <c:v>1.4294000000017923E-3</c:v>
                </c:pt>
                <c:pt idx="71471">
                  <c:v>1.4294200000017924E-3</c:v>
                </c:pt>
                <c:pt idx="71472">
                  <c:v>1.4294400000017925E-3</c:v>
                </c:pt>
                <c:pt idx="71473">
                  <c:v>1.4294600000017926E-3</c:v>
                </c:pt>
                <c:pt idx="71474">
                  <c:v>1.4294800000017927E-3</c:v>
                </c:pt>
                <c:pt idx="71475">
                  <c:v>1.4295000000017928E-3</c:v>
                </c:pt>
                <c:pt idx="71476">
                  <c:v>1.4295200000017929E-3</c:v>
                </c:pt>
                <c:pt idx="71477">
                  <c:v>1.429540000001793E-3</c:v>
                </c:pt>
                <c:pt idx="71478">
                  <c:v>1.4295600000017931E-3</c:v>
                </c:pt>
                <c:pt idx="71479">
                  <c:v>1.4295800000017932E-3</c:v>
                </c:pt>
                <c:pt idx="71480">
                  <c:v>1.4296000000017933E-3</c:v>
                </c:pt>
                <c:pt idx="71481">
                  <c:v>1.4296200000017934E-3</c:v>
                </c:pt>
                <c:pt idx="71482">
                  <c:v>1.4296400000017935E-3</c:v>
                </c:pt>
                <c:pt idx="71483">
                  <c:v>1.4296600000017936E-3</c:v>
                </c:pt>
                <c:pt idx="71484">
                  <c:v>1.4296800000017937E-3</c:v>
                </c:pt>
                <c:pt idx="71485">
                  <c:v>1.4297000000017938E-3</c:v>
                </c:pt>
                <c:pt idx="71486">
                  <c:v>1.4297200000017939E-3</c:v>
                </c:pt>
                <c:pt idx="71487">
                  <c:v>1.429740000001794E-3</c:v>
                </c:pt>
                <c:pt idx="71488">
                  <c:v>1.4297600000017941E-3</c:v>
                </c:pt>
                <c:pt idx="71489">
                  <c:v>1.4297800000017942E-3</c:v>
                </c:pt>
                <c:pt idx="71490">
                  <c:v>1.4298000000017943E-3</c:v>
                </c:pt>
                <c:pt idx="71491">
                  <c:v>1.4298200000017944E-3</c:v>
                </c:pt>
                <c:pt idx="71492">
                  <c:v>1.4298400000017945E-3</c:v>
                </c:pt>
                <c:pt idx="71493">
                  <c:v>1.4298600000017946E-3</c:v>
                </c:pt>
                <c:pt idx="71494">
                  <c:v>1.4298800000017947E-3</c:v>
                </c:pt>
                <c:pt idx="71495">
                  <c:v>1.4299000000017948E-3</c:v>
                </c:pt>
                <c:pt idx="71496">
                  <c:v>1.4299200000017949E-3</c:v>
                </c:pt>
                <c:pt idx="71497">
                  <c:v>1.429940000001795E-3</c:v>
                </c:pt>
                <c:pt idx="71498">
                  <c:v>1.4299600000017951E-3</c:v>
                </c:pt>
                <c:pt idx="71499">
                  <c:v>1.4299800000017952E-3</c:v>
                </c:pt>
                <c:pt idx="71500">
                  <c:v>1.4300000000017953E-3</c:v>
                </c:pt>
                <c:pt idx="71501">
                  <c:v>1.4300200000017954E-3</c:v>
                </c:pt>
                <c:pt idx="71502">
                  <c:v>1.4300400000017955E-3</c:v>
                </c:pt>
                <c:pt idx="71503">
                  <c:v>1.4300600000017956E-3</c:v>
                </c:pt>
                <c:pt idx="71504">
                  <c:v>1.4300800000017957E-3</c:v>
                </c:pt>
                <c:pt idx="71505">
                  <c:v>1.4301000000017958E-3</c:v>
                </c:pt>
                <c:pt idx="71506">
                  <c:v>1.4301200000017959E-3</c:v>
                </c:pt>
                <c:pt idx="71507">
                  <c:v>1.430140000001796E-3</c:v>
                </c:pt>
                <c:pt idx="71508">
                  <c:v>1.4301600000017961E-3</c:v>
                </c:pt>
                <c:pt idx="71509">
                  <c:v>1.4301800000017962E-3</c:v>
                </c:pt>
                <c:pt idx="71510">
                  <c:v>1.4302000000017963E-3</c:v>
                </c:pt>
                <c:pt idx="71511">
                  <c:v>1.4302200000017964E-3</c:v>
                </c:pt>
                <c:pt idx="71512">
                  <c:v>1.4302400000017965E-3</c:v>
                </c:pt>
                <c:pt idx="71513">
                  <c:v>1.4302600000017966E-3</c:v>
                </c:pt>
                <c:pt idx="71514">
                  <c:v>1.4302800000017967E-3</c:v>
                </c:pt>
                <c:pt idx="71515">
                  <c:v>1.4303000000017968E-3</c:v>
                </c:pt>
                <c:pt idx="71516">
                  <c:v>1.4303200000017969E-3</c:v>
                </c:pt>
                <c:pt idx="71517">
                  <c:v>1.430340000001797E-3</c:v>
                </c:pt>
                <c:pt idx="71518">
                  <c:v>1.4303600000017971E-3</c:v>
                </c:pt>
                <c:pt idx="71519">
                  <c:v>1.4303800000017971E-3</c:v>
                </c:pt>
                <c:pt idx="71520">
                  <c:v>1.4304000000017972E-3</c:v>
                </c:pt>
                <c:pt idx="71521">
                  <c:v>1.4304200000017973E-3</c:v>
                </c:pt>
                <c:pt idx="71522">
                  <c:v>1.4304400000017974E-3</c:v>
                </c:pt>
                <c:pt idx="71523">
                  <c:v>1.4304600000017975E-3</c:v>
                </c:pt>
                <c:pt idx="71524">
                  <c:v>1.4304800000017976E-3</c:v>
                </c:pt>
                <c:pt idx="71525">
                  <c:v>1.4305000000017977E-3</c:v>
                </c:pt>
                <c:pt idx="71526">
                  <c:v>1.4305200000017978E-3</c:v>
                </c:pt>
                <c:pt idx="71527">
                  <c:v>1.4305400000017979E-3</c:v>
                </c:pt>
                <c:pt idx="71528">
                  <c:v>1.430560000001798E-3</c:v>
                </c:pt>
                <c:pt idx="71529">
                  <c:v>1.4305800000017981E-3</c:v>
                </c:pt>
                <c:pt idx="71530">
                  <c:v>1.4306000000017982E-3</c:v>
                </c:pt>
                <c:pt idx="71531">
                  <c:v>1.4306200000017983E-3</c:v>
                </c:pt>
                <c:pt idx="71532">
                  <c:v>1.4306400000017984E-3</c:v>
                </c:pt>
                <c:pt idx="71533">
                  <c:v>1.4306600000017985E-3</c:v>
                </c:pt>
                <c:pt idx="71534">
                  <c:v>1.4306800000017986E-3</c:v>
                </c:pt>
                <c:pt idx="71535">
                  <c:v>1.4307000000017987E-3</c:v>
                </c:pt>
                <c:pt idx="71536">
                  <c:v>1.4307200000017988E-3</c:v>
                </c:pt>
                <c:pt idx="71537">
                  <c:v>1.4307400000017989E-3</c:v>
                </c:pt>
                <c:pt idx="71538">
                  <c:v>1.430760000001799E-3</c:v>
                </c:pt>
                <c:pt idx="71539">
                  <c:v>1.4307800000017991E-3</c:v>
                </c:pt>
                <c:pt idx="71540">
                  <c:v>1.4308000000017992E-3</c:v>
                </c:pt>
                <c:pt idx="71541">
                  <c:v>1.4308200000017993E-3</c:v>
                </c:pt>
                <c:pt idx="71542">
                  <c:v>1.4308400000017994E-3</c:v>
                </c:pt>
                <c:pt idx="71543">
                  <c:v>1.4308600000017995E-3</c:v>
                </c:pt>
                <c:pt idx="71544">
                  <c:v>1.4308800000017996E-3</c:v>
                </c:pt>
                <c:pt idx="71545">
                  <c:v>1.4309000000017997E-3</c:v>
                </c:pt>
                <c:pt idx="71546">
                  <c:v>1.4309200000017998E-3</c:v>
                </c:pt>
                <c:pt idx="71547">
                  <c:v>1.4309400000017999E-3</c:v>
                </c:pt>
                <c:pt idx="71548">
                  <c:v>1.4309600000018E-3</c:v>
                </c:pt>
                <c:pt idx="71549">
                  <c:v>1.4309800000018001E-3</c:v>
                </c:pt>
                <c:pt idx="71550">
                  <c:v>1.4310000000018002E-3</c:v>
                </c:pt>
                <c:pt idx="71551">
                  <c:v>1.4310200000018003E-3</c:v>
                </c:pt>
                <c:pt idx="71552">
                  <c:v>1.4310400000018004E-3</c:v>
                </c:pt>
                <c:pt idx="71553">
                  <c:v>1.4310600000018005E-3</c:v>
                </c:pt>
                <c:pt idx="71554">
                  <c:v>1.4310800000018006E-3</c:v>
                </c:pt>
                <c:pt idx="71555">
                  <c:v>1.4311000000018007E-3</c:v>
                </c:pt>
                <c:pt idx="71556">
                  <c:v>1.4311200000018008E-3</c:v>
                </c:pt>
                <c:pt idx="71557">
                  <c:v>1.4311400000018009E-3</c:v>
                </c:pt>
                <c:pt idx="71558">
                  <c:v>1.431160000001801E-3</c:v>
                </c:pt>
                <c:pt idx="71559">
                  <c:v>1.4311800000018011E-3</c:v>
                </c:pt>
                <c:pt idx="71560">
                  <c:v>1.4312000000018012E-3</c:v>
                </c:pt>
                <c:pt idx="71561">
                  <c:v>1.4312200000018013E-3</c:v>
                </c:pt>
                <c:pt idx="71562">
                  <c:v>1.4312400000018014E-3</c:v>
                </c:pt>
                <c:pt idx="71563">
                  <c:v>1.4312600000018015E-3</c:v>
                </c:pt>
                <c:pt idx="71564">
                  <c:v>1.4312800000018016E-3</c:v>
                </c:pt>
                <c:pt idx="71565">
                  <c:v>1.4313000000018017E-3</c:v>
                </c:pt>
                <c:pt idx="71566">
                  <c:v>1.4313200000018018E-3</c:v>
                </c:pt>
                <c:pt idx="71567">
                  <c:v>1.4313400000018019E-3</c:v>
                </c:pt>
                <c:pt idx="71568">
                  <c:v>1.431360000001802E-3</c:v>
                </c:pt>
                <c:pt idx="71569">
                  <c:v>1.4313800000018021E-3</c:v>
                </c:pt>
                <c:pt idx="71570">
                  <c:v>1.4314000000018022E-3</c:v>
                </c:pt>
                <c:pt idx="71571">
                  <c:v>1.4314200000018022E-3</c:v>
                </c:pt>
                <c:pt idx="71572">
                  <c:v>1.4314400000018023E-3</c:v>
                </c:pt>
                <c:pt idx="71573">
                  <c:v>1.4314600000018024E-3</c:v>
                </c:pt>
                <c:pt idx="71574">
                  <c:v>1.4314800000018025E-3</c:v>
                </c:pt>
                <c:pt idx="71575">
                  <c:v>1.4315000000018026E-3</c:v>
                </c:pt>
                <c:pt idx="71576">
                  <c:v>1.4315200000018027E-3</c:v>
                </c:pt>
                <c:pt idx="71577">
                  <c:v>1.4315400000018028E-3</c:v>
                </c:pt>
                <c:pt idx="71578">
                  <c:v>1.4315600000018029E-3</c:v>
                </c:pt>
                <c:pt idx="71579">
                  <c:v>1.431580000001803E-3</c:v>
                </c:pt>
                <c:pt idx="71580">
                  <c:v>1.4316000000018031E-3</c:v>
                </c:pt>
                <c:pt idx="71581">
                  <c:v>1.4316200000018032E-3</c:v>
                </c:pt>
                <c:pt idx="71582">
                  <c:v>1.4316400000018033E-3</c:v>
                </c:pt>
                <c:pt idx="71583">
                  <c:v>1.4316600000018034E-3</c:v>
                </c:pt>
                <c:pt idx="71584">
                  <c:v>1.4316800000018035E-3</c:v>
                </c:pt>
                <c:pt idx="71585">
                  <c:v>1.4317000000018036E-3</c:v>
                </c:pt>
                <c:pt idx="71586">
                  <c:v>1.4317200000018037E-3</c:v>
                </c:pt>
                <c:pt idx="71587">
                  <c:v>1.4317400000018038E-3</c:v>
                </c:pt>
                <c:pt idx="71588">
                  <c:v>1.4317600000018039E-3</c:v>
                </c:pt>
                <c:pt idx="71589">
                  <c:v>1.431780000001804E-3</c:v>
                </c:pt>
                <c:pt idx="71590">
                  <c:v>1.4318000000018041E-3</c:v>
                </c:pt>
                <c:pt idx="71591">
                  <c:v>1.4318200000018042E-3</c:v>
                </c:pt>
                <c:pt idx="71592">
                  <c:v>1.4318400000018043E-3</c:v>
                </c:pt>
                <c:pt idx="71593">
                  <c:v>1.4318600000018044E-3</c:v>
                </c:pt>
                <c:pt idx="71594">
                  <c:v>1.4318800000018045E-3</c:v>
                </c:pt>
                <c:pt idx="71595">
                  <c:v>1.4319000000018046E-3</c:v>
                </c:pt>
                <c:pt idx="71596">
                  <c:v>1.4319200000018047E-3</c:v>
                </c:pt>
                <c:pt idx="71597">
                  <c:v>1.4319400000018048E-3</c:v>
                </c:pt>
                <c:pt idx="71598">
                  <c:v>1.4319600000018049E-3</c:v>
                </c:pt>
                <c:pt idx="71599">
                  <c:v>1.431980000001805E-3</c:v>
                </c:pt>
                <c:pt idx="71600">
                  <c:v>1.4320000000018051E-3</c:v>
                </c:pt>
                <c:pt idx="71601">
                  <c:v>1.4320200000018052E-3</c:v>
                </c:pt>
                <c:pt idx="71602">
                  <c:v>1.4320400000018053E-3</c:v>
                </c:pt>
                <c:pt idx="71603">
                  <c:v>1.4320600000018054E-3</c:v>
                </c:pt>
                <c:pt idx="71604">
                  <c:v>1.4320800000018055E-3</c:v>
                </c:pt>
                <c:pt idx="71605">
                  <c:v>1.4321000000018056E-3</c:v>
                </c:pt>
                <c:pt idx="71606">
                  <c:v>1.4321200000018057E-3</c:v>
                </c:pt>
                <c:pt idx="71607">
                  <c:v>1.4321400000018058E-3</c:v>
                </c:pt>
                <c:pt idx="71608">
                  <c:v>1.4321600000018059E-3</c:v>
                </c:pt>
                <c:pt idx="71609">
                  <c:v>1.432180000001806E-3</c:v>
                </c:pt>
                <c:pt idx="71610">
                  <c:v>1.4322000000018061E-3</c:v>
                </c:pt>
                <c:pt idx="71611">
                  <c:v>1.4322200000018062E-3</c:v>
                </c:pt>
                <c:pt idx="71612">
                  <c:v>1.4322400000018063E-3</c:v>
                </c:pt>
                <c:pt idx="71613">
                  <c:v>1.4322600000018064E-3</c:v>
                </c:pt>
                <c:pt idx="71614">
                  <c:v>1.4322800000018065E-3</c:v>
                </c:pt>
                <c:pt idx="71615">
                  <c:v>1.4323000000018066E-3</c:v>
                </c:pt>
                <c:pt idx="71616">
                  <c:v>1.4323200000018067E-3</c:v>
                </c:pt>
                <c:pt idx="71617">
                  <c:v>1.4323400000018068E-3</c:v>
                </c:pt>
                <c:pt idx="71618">
                  <c:v>1.4323600000018069E-3</c:v>
                </c:pt>
                <c:pt idx="71619">
                  <c:v>1.432380000001807E-3</c:v>
                </c:pt>
                <c:pt idx="71620">
                  <c:v>1.4324000000018071E-3</c:v>
                </c:pt>
                <c:pt idx="71621">
                  <c:v>1.4324200000018072E-3</c:v>
                </c:pt>
                <c:pt idx="71622">
                  <c:v>1.4324400000018073E-3</c:v>
                </c:pt>
                <c:pt idx="71623">
                  <c:v>1.4324600000018073E-3</c:v>
                </c:pt>
                <c:pt idx="71624">
                  <c:v>1.4324800000018074E-3</c:v>
                </c:pt>
                <c:pt idx="71625">
                  <c:v>1.4325000000018075E-3</c:v>
                </c:pt>
                <c:pt idx="71626">
                  <c:v>1.4325200000018076E-3</c:v>
                </c:pt>
                <c:pt idx="71627">
                  <c:v>1.4325400000018077E-3</c:v>
                </c:pt>
                <c:pt idx="71628">
                  <c:v>1.4325600000018078E-3</c:v>
                </c:pt>
                <c:pt idx="71629">
                  <c:v>1.4325800000018079E-3</c:v>
                </c:pt>
                <c:pt idx="71630">
                  <c:v>1.432600000001808E-3</c:v>
                </c:pt>
                <c:pt idx="71631">
                  <c:v>1.4326200000018081E-3</c:v>
                </c:pt>
                <c:pt idx="71632">
                  <c:v>1.4326400000018082E-3</c:v>
                </c:pt>
                <c:pt idx="71633">
                  <c:v>1.4326600000018083E-3</c:v>
                </c:pt>
                <c:pt idx="71634">
                  <c:v>1.4326800000018084E-3</c:v>
                </c:pt>
                <c:pt idx="71635">
                  <c:v>1.4327000000018085E-3</c:v>
                </c:pt>
                <c:pt idx="71636">
                  <c:v>1.4327200000018086E-3</c:v>
                </c:pt>
                <c:pt idx="71637">
                  <c:v>1.4327400000018087E-3</c:v>
                </c:pt>
                <c:pt idx="71638">
                  <c:v>1.4327600000018088E-3</c:v>
                </c:pt>
                <c:pt idx="71639">
                  <c:v>1.4327800000018089E-3</c:v>
                </c:pt>
                <c:pt idx="71640">
                  <c:v>1.432800000001809E-3</c:v>
                </c:pt>
                <c:pt idx="71641">
                  <c:v>1.4328200000018091E-3</c:v>
                </c:pt>
                <c:pt idx="71642">
                  <c:v>1.4328400000018092E-3</c:v>
                </c:pt>
                <c:pt idx="71643">
                  <c:v>1.4328600000018093E-3</c:v>
                </c:pt>
                <c:pt idx="71644">
                  <c:v>1.4328800000018094E-3</c:v>
                </c:pt>
                <c:pt idx="71645">
                  <c:v>1.4329000000018095E-3</c:v>
                </c:pt>
                <c:pt idx="71646">
                  <c:v>1.4329200000018096E-3</c:v>
                </c:pt>
                <c:pt idx="71647">
                  <c:v>1.4329400000018097E-3</c:v>
                </c:pt>
                <c:pt idx="71648">
                  <c:v>1.4329600000018098E-3</c:v>
                </c:pt>
                <c:pt idx="71649">
                  <c:v>1.4329800000018099E-3</c:v>
                </c:pt>
                <c:pt idx="71650">
                  <c:v>1.43300000000181E-3</c:v>
                </c:pt>
                <c:pt idx="71651">
                  <c:v>1.4330200000018101E-3</c:v>
                </c:pt>
                <c:pt idx="71652">
                  <c:v>1.4330400000018102E-3</c:v>
                </c:pt>
                <c:pt idx="71653">
                  <c:v>1.4330600000018103E-3</c:v>
                </c:pt>
                <c:pt idx="71654">
                  <c:v>1.4330800000018104E-3</c:v>
                </c:pt>
                <c:pt idx="71655">
                  <c:v>1.4331000000018105E-3</c:v>
                </c:pt>
                <c:pt idx="71656">
                  <c:v>1.4331200000018106E-3</c:v>
                </c:pt>
                <c:pt idx="71657">
                  <c:v>1.4331400000018107E-3</c:v>
                </c:pt>
                <c:pt idx="71658">
                  <c:v>1.4331600000018108E-3</c:v>
                </c:pt>
                <c:pt idx="71659">
                  <c:v>1.4331800000018109E-3</c:v>
                </c:pt>
                <c:pt idx="71660">
                  <c:v>1.433200000001811E-3</c:v>
                </c:pt>
                <c:pt idx="71661">
                  <c:v>1.4332200000018111E-3</c:v>
                </c:pt>
                <c:pt idx="71662">
                  <c:v>1.4332400000018112E-3</c:v>
                </c:pt>
                <c:pt idx="71663">
                  <c:v>1.4332600000018113E-3</c:v>
                </c:pt>
                <c:pt idx="71664">
                  <c:v>1.4332800000018114E-3</c:v>
                </c:pt>
                <c:pt idx="71665">
                  <c:v>1.4333000000018115E-3</c:v>
                </c:pt>
                <c:pt idx="71666">
                  <c:v>1.4333200000018116E-3</c:v>
                </c:pt>
                <c:pt idx="71667">
                  <c:v>1.4333400000018117E-3</c:v>
                </c:pt>
                <c:pt idx="71668">
                  <c:v>1.4333600000018118E-3</c:v>
                </c:pt>
                <c:pt idx="71669">
                  <c:v>1.4333800000018119E-3</c:v>
                </c:pt>
                <c:pt idx="71670">
                  <c:v>1.433400000001812E-3</c:v>
                </c:pt>
                <c:pt idx="71671">
                  <c:v>1.4334200000018121E-3</c:v>
                </c:pt>
                <c:pt idx="71672">
                  <c:v>1.4334400000018122E-3</c:v>
                </c:pt>
                <c:pt idx="71673">
                  <c:v>1.4334600000018123E-3</c:v>
                </c:pt>
                <c:pt idx="71674">
                  <c:v>1.4334800000018123E-3</c:v>
                </c:pt>
                <c:pt idx="71675">
                  <c:v>1.4335000000018124E-3</c:v>
                </c:pt>
                <c:pt idx="71676">
                  <c:v>1.4335200000018125E-3</c:v>
                </c:pt>
                <c:pt idx="71677">
                  <c:v>1.4335400000018126E-3</c:v>
                </c:pt>
                <c:pt idx="71678">
                  <c:v>1.4335600000018127E-3</c:v>
                </c:pt>
                <c:pt idx="71679">
                  <c:v>1.4335800000018128E-3</c:v>
                </c:pt>
                <c:pt idx="71680">
                  <c:v>1.4336000000018129E-3</c:v>
                </c:pt>
                <c:pt idx="71681">
                  <c:v>1.433620000001813E-3</c:v>
                </c:pt>
                <c:pt idx="71682">
                  <c:v>1.4336400000018131E-3</c:v>
                </c:pt>
                <c:pt idx="71683">
                  <c:v>1.4336600000018132E-3</c:v>
                </c:pt>
                <c:pt idx="71684">
                  <c:v>1.4336800000018133E-3</c:v>
                </c:pt>
                <c:pt idx="71685">
                  <c:v>1.4337000000018134E-3</c:v>
                </c:pt>
                <c:pt idx="71686">
                  <c:v>1.4337200000018135E-3</c:v>
                </c:pt>
                <c:pt idx="71687">
                  <c:v>1.4337400000018136E-3</c:v>
                </c:pt>
                <c:pt idx="71688">
                  <c:v>1.4337600000018137E-3</c:v>
                </c:pt>
                <c:pt idx="71689">
                  <c:v>1.4337800000018138E-3</c:v>
                </c:pt>
                <c:pt idx="71690">
                  <c:v>1.4338000000018139E-3</c:v>
                </c:pt>
                <c:pt idx="71691">
                  <c:v>1.433820000001814E-3</c:v>
                </c:pt>
                <c:pt idx="71692">
                  <c:v>1.4338400000018141E-3</c:v>
                </c:pt>
                <c:pt idx="71693">
                  <c:v>1.4338600000018142E-3</c:v>
                </c:pt>
                <c:pt idx="71694">
                  <c:v>1.4338800000018143E-3</c:v>
                </c:pt>
                <c:pt idx="71695">
                  <c:v>1.4339000000018144E-3</c:v>
                </c:pt>
                <c:pt idx="71696">
                  <c:v>1.4339200000018145E-3</c:v>
                </c:pt>
                <c:pt idx="71697">
                  <c:v>1.4339400000018146E-3</c:v>
                </c:pt>
                <c:pt idx="71698">
                  <c:v>1.4339600000018147E-3</c:v>
                </c:pt>
                <c:pt idx="71699">
                  <c:v>1.4339800000018148E-3</c:v>
                </c:pt>
                <c:pt idx="71700">
                  <c:v>1.4340000000018149E-3</c:v>
                </c:pt>
                <c:pt idx="71701">
                  <c:v>1.434020000001815E-3</c:v>
                </c:pt>
                <c:pt idx="71702">
                  <c:v>1.4340400000018151E-3</c:v>
                </c:pt>
                <c:pt idx="71703">
                  <c:v>1.4340600000018152E-3</c:v>
                </c:pt>
                <c:pt idx="71704">
                  <c:v>1.4340800000018153E-3</c:v>
                </c:pt>
                <c:pt idx="71705">
                  <c:v>1.4341000000018154E-3</c:v>
                </c:pt>
                <c:pt idx="71706">
                  <c:v>1.4341200000018155E-3</c:v>
                </c:pt>
                <c:pt idx="71707">
                  <c:v>1.4341400000018156E-3</c:v>
                </c:pt>
                <c:pt idx="71708">
                  <c:v>1.4341600000018157E-3</c:v>
                </c:pt>
                <c:pt idx="71709">
                  <c:v>1.4341800000018158E-3</c:v>
                </c:pt>
                <c:pt idx="71710">
                  <c:v>1.4342000000018159E-3</c:v>
                </c:pt>
                <c:pt idx="71711">
                  <c:v>1.434220000001816E-3</c:v>
                </c:pt>
                <c:pt idx="71712">
                  <c:v>1.4342400000018161E-3</c:v>
                </c:pt>
                <c:pt idx="71713">
                  <c:v>1.4342600000018162E-3</c:v>
                </c:pt>
                <c:pt idx="71714">
                  <c:v>1.4342800000018163E-3</c:v>
                </c:pt>
                <c:pt idx="71715">
                  <c:v>1.4343000000018164E-3</c:v>
                </c:pt>
                <c:pt idx="71716">
                  <c:v>1.4343200000018165E-3</c:v>
                </c:pt>
                <c:pt idx="71717">
                  <c:v>1.4343400000018166E-3</c:v>
                </c:pt>
                <c:pt idx="71718">
                  <c:v>1.4343600000018167E-3</c:v>
                </c:pt>
                <c:pt idx="71719">
                  <c:v>1.4343800000018168E-3</c:v>
                </c:pt>
                <c:pt idx="71720">
                  <c:v>1.4344000000018169E-3</c:v>
                </c:pt>
                <c:pt idx="71721">
                  <c:v>1.434420000001817E-3</c:v>
                </c:pt>
                <c:pt idx="71722">
                  <c:v>1.4344400000018171E-3</c:v>
                </c:pt>
                <c:pt idx="71723">
                  <c:v>1.4344600000018172E-3</c:v>
                </c:pt>
                <c:pt idx="71724">
                  <c:v>1.4344800000018173E-3</c:v>
                </c:pt>
                <c:pt idx="71725">
                  <c:v>1.4345000000018174E-3</c:v>
                </c:pt>
                <c:pt idx="71726">
                  <c:v>1.4345200000018174E-3</c:v>
                </c:pt>
                <c:pt idx="71727">
                  <c:v>1.4345400000018175E-3</c:v>
                </c:pt>
                <c:pt idx="71728">
                  <c:v>1.4345600000018176E-3</c:v>
                </c:pt>
                <c:pt idx="71729">
                  <c:v>1.4345800000018177E-3</c:v>
                </c:pt>
                <c:pt idx="71730">
                  <c:v>1.4346000000018178E-3</c:v>
                </c:pt>
                <c:pt idx="71731">
                  <c:v>1.4346200000018179E-3</c:v>
                </c:pt>
                <c:pt idx="71732">
                  <c:v>1.434640000001818E-3</c:v>
                </c:pt>
                <c:pt idx="71733">
                  <c:v>1.4346600000018181E-3</c:v>
                </c:pt>
                <c:pt idx="71734">
                  <c:v>1.4346800000018182E-3</c:v>
                </c:pt>
                <c:pt idx="71735">
                  <c:v>1.4347000000018183E-3</c:v>
                </c:pt>
                <c:pt idx="71736">
                  <c:v>1.4347200000018184E-3</c:v>
                </c:pt>
                <c:pt idx="71737">
                  <c:v>1.4347400000018185E-3</c:v>
                </c:pt>
                <c:pt idx="71738">
                  <c:v>1.4347600000018186E-3</c:v>
                </c:pt>
                <c:pt idx="71739">
                  <c:v>1.4347800000018187E-3</c:v>
                </c:pt>
                <c:pt idx="71740">
                  <c:v>1.4348000000018188E-3</c:v>
                </c:pt>
                <c:pt idx="71741">
                  <c:v>1.4348200000018189E-3</c:v>
                </c:pt>
                <c:pt idx="71742">
                  <c:v>1.434840000001819E-3</c:v>
                </c:pt>
                <c:pt idx="71743">
                  <c:v>1.4348600000018191E-3</c:v>
                </c:pt>
                <c:pt idx="71744">
                  <c:v>1.4348800000018192E-3</c:v>
                </c:pt>
                <c:pt idx="71745">
                  <c:v>1.4349000000018193E-3</c:v>
                </c:pt>
                <c:pt idx="71746">
                  <c:v>1.4349200000018194E-3</c:v>
                </c:pt>
                <c:pt idx="71747">
                  <c:v>1.4349400000018195E-3</c:v>
                </c:pt>
                <c:pt idx="71748">
                  <c:v>1.4349600000018196E-3</c:v>
                </c:pt>
                <c:pt idx="71749">
                  <c:v>1.4349800000018197E-3</c:v>
                </c:pt>
                <c:pt idx="71750">
                  <c:v>1.4350000000018198E-3</c:v>
                </c:pt>
                <c:pt idx="71751">
                  <c:v>1.4350200000018199E-3</c:v>
                </c:pt>
                <c:pt idx="71752">
                  <c:v>1.43504000000182E-3</c:v>
                </c:pt>
                <c:pt idx="71753">
                  <c:v>1.4350600000018201E-3</c:v>
                </c:pt>
                <c:pt idx="71754">
                  <c:v>1.4350800000018202E-3</c:v>
                </c:pt>
                <c:pt idx="71755">
                  <c:v>1.4351000000018203E-3</c:v>
                </c:pt>
                <c:pt idx="71756">
                  <c:v>1.4351200000018204E-3</c:v>
                </c:pt>
                <c:pt idx="71757">
                  <c:v>1.4351400000018205E-3</c:v>
                </c:pt>
                <c:pt idx="71758">
                  <c:v>1.4351600000018206E-3</c:v>
                </c:pt>
                <c:pt idx="71759">
                  <c:v>1.4351800000018207E-3</c:v>
                </c:pt>
                <c:pt idx="71760">
                  <c:v>1.4352000000018208E-3</c:v>
                </c:pt>
                <c:pt idx="71761">
                  <c:v>1.4352200000018209E-3</c:v>
                </c:pt>
                <c:pt idx="71762">
                  <c:v>1.435240000001821E-3</c:v>
                </c:pt>
                <c:pt idx="71763">
                  <c:v>1.4352600000018211E-3</c:v>
                </c:pt>
                <c:pt idx="71764">
                  <c:v>1.4352800000018212E-3</c:v>
                </c:pt>
                <c:pt idx="71765">
                  <c:v>1.4353000000018213E-3</c:v>
                </c:pt>
                <c:pt idx="71766">
                  <c:v>1.4353200000018214E-3</c:v>
                </c:pt>
                <c:pt idx="71767">
                  <c:v>1.4353400000018215E-3</c:v>
                </c:pt>
                <c:pt idx="71768">
                  <c:v>1.4353600000018216E-3</c:v>
                </c:pt>
                <c:pt idx="71769">
                  <c:v>1.4353800000018217E-3</c:v>
                </c:pt>
                <c:pt idx="71770">
                  <c:v>1.4354000000018218E-3</c:v>
                </c:pt>
                <c:pt idx="71771">
                  <c:v>1.4354200000018219E-3</c:v>
                </c:pt>
                <c:pt idx="71772">
                  <c:v>1.435440000001822E-3</c:v>
                </c:pt>
                <c:pt idx="71773">
                  <c:v>1.4354600000018221E-3</c:v>
                </c:pt>
                <c:pt idx="71774">
                  <c:v>1.4354800000018222E-3</c:v>
                </c:pt>
                <c:pt idx="71775">
                  <c:v>1.4355000000018223E-3</c:v>
                </c:pt>
                <c:pt idx="71776">
                  <c:v>1.4355200000018224E-3</c:v>
                </c:pt>
                <c:pt idx="71777">
                  <c:v>1.4355400000018225E-3</c:v>
                </c:pt>
                <c:pt idx="71778">
                  <c:v>1.4355600000018225E-3</c:v>
                </c:pt>
                <c:pt idx="71779">
                  <c:v>1.4355800000018226E-3</c:v>
                </c:pt>
                <c:pt idx="71780">
                  <c:v>1.4356000000018227E-3</c:v>
                </c:pt>
                <c:pt idx="71781">
                  <c:v>1.4356200000018228E-3</c:v>
                </c:pt>
                <c:pt idx="71782">
                  <c:v>1.4356400000018229E-3</c:v>
                </c:pt>
                <c:pt idx="71783">
                  <c:v>1.435660000001823E-3</c:v>
                </c:pt>
                <c:pt idx="71784">
                  <c:v>1.4356800000018231E-3</c:v>
                </c:pt>
                <c:pt idx="71785">
                  <c:v>1.4357000000018232E-3</c:v>
                </c:pt>
                <c:pt idx="71786">
                  <c:v>1.4357200000018233E-3</c:v>
                </c:pt>
                <c:pt idx="71787">
                  <c:v>1.4357400000018234E-3</c:v>
                </c:pt>
                <c:pt idx="71788">
                  <c:v>1.4357600000018235E-3</c:v>
                </c:pt>
                <c:pt idx="71789">
                  <c:v>1.4357800000018236E-3</c:v>
                </c:pt>
                <c:pt idx="71790">
                  <c:v>1.4358000000018237E-3</c:v>
                </c:pt>
                <c:pt idx="71791">
                  <c:v>1.4358200000018238E-3</c:v>
                </c:pt>
                <c:pt idx="71792">
                  <c:v>1.4358400000018239E-3</c:v>
                </c:pt>
                <c:pt idx="71793">
                  <c:v>1.435860000001824E-3</c:v>
                </c:pt>
                <c:pt idx="71794">
                  <c:v>1.4358800000018241E-3</c:v>
                </c:pt>
                <c:pt idx="71795">
                  <c:v>1.4359000000018242E-3</c:v>
                </c:pt>
                <c:pt idx="71796">
                  <c:v>1.4359200000018243E-3</c:v>
                </c:pt>
                <c:pt idx="71797">
                  <c:v>1.4359400000018244E-3</c:v>
                </c:pt>
                <c:pt idx="71798">
                  <c:v>1.4359600000018245E-3</c:v>
                </c:pt>
                <c:pt idx="71799">
                  <c:v>1.4359800000018246E-3</c:v>
                </c:pt>
                <c:pt idx="71800">
                  <c:v>1.4360000000018247E-3</c:v>
                </c:pt>
                <c:pt idx="71801">
                  <c:v>1.4360200000018248E-3</c:v>
                </c:pt>
                <c:pt idx="71802">
                  <c:v>1.4360400000018249E-3</c:v>
                </c:pt>
                <c:pt idx="71803">
                  <c:v>1.436060000001825E-3</c:v>
                </c:pt>
                <c:pt idx="71804">
                  <c:v>1.4360800000018251E-3</c:v>
                </c:pt>
                <c:pt idx="71805">
                  <c:v>1.4361000000018252E-3</c:v>
                </c:pt>
                <c:pt idx="71806">
                  <c:v>1.4361200000018253E-3</c:v>
                </c:pt>
                <c:pt idx="71807">
                  <c:v>1.4361400000018254E-3</c:v>
                </c:pt>
                <c:pt idx="71808">
                  <c:v>1.4361600000018255E-3</c:v>
                </c:pt>
                <c:pt idx="71809">
                  <c:v>1.4361800000018256E-3</c:v>
                </c:pt>
                <c:pt idx="71810">
                  <c:v>1.4362000000018257E-3</c:v>
                </c:pt>
                <c:pt idx="71811">
                  <c:v>1.4362200000018258E-3</c:v>
                </c:pt>
                <c:pt idx="71812">
                  <c:v>1.4362400000018259E-3</c:v>
                </c:pt>
                <c:pt idx="71813">
                  <c:v>1.436260000001826E-3</c:v>
                </c:pt>
                <c:pt idx="71814">
                  <c:v>1.4362800000018261E-3</c:v>
                </c:pt>
                <c:pt idx="71815">
                  <c:v>1.4363000000018262E-3</c:v>
                </c:pt>
                <c:pt idx="71816">
                  <c:v>1.4363200000018263E-3</c:v>
                </c:pt>
                <c:pt idx="71817">
                  <c:v>1.4363400000018264E-3</c:v>
                </c:pt>
                <c:pt idx="71818">
                  <c:v>1.4363600000018265E-3</c:v>
                </c:pt>
                <c:pt idx="71819">
                  <c:v>1.4363800000018266E-3</c:v>
                </c:pt>
                <c:pt idx="71820">
                  <c:v>1.4364000000018267E-3</c:v>
                </c:pt>
                <c:pt idx="71821">
                  <c:v>1.4364200000018268E-3</c:v>
                </c:pt>
                <c:pt idx="71822">
                  <c:v>1.4364400000018269E-3</c:v>
                </c:pt>
                <c:pt idx="71823">
                  <c:v>1.436460000001827E-3</c:v>
                </c:pt>
                <c:pt idx="71824">
                  <c:v>1.4364800000018271E-3</c:v>
                </c:pt>
                <c:pt idx="71825">
                  <c:v>1.4365000000018272E-3</c:v>
                </c:pt>
                <c:pt idx="71826">
                  <c:v>1.4365200000018273E-3</c:v>
                </c:pt>
                <c:pt idx="71827">
                  <c:v>1.4365400000018274E-3</c:v>
                </c:pt>
                <c:pt idx="71828">
                  <c:v>1.4365600000018275E-3</c:v>
                </c:pt>
                <c:pt idx="71829">
                  <c:v>1.4365800000018275E-3</c:v>
                </c:pt>
                <c:pt idx="71830">
                  <c:v>1.4366000000018276E-3</c:v>
                </c:pt>
                <c:pt idx="71831">
                  <c:v>1.4366200000018277E-3</c:v>
                </c:pt>
                <c:pt idx="71832">
                  <c:v>1.4366400000018278E-3</c:v>
                </c:pt>
                <c:pt idx="71833">
                  <c:v>1.4366600000018279E-3</c:v>
                </c:pt>
                <c:pt idx="71834">
                  <c:v>1.436680000001828E-3</c:v>
                </c:pt>
                <c:pt idx="71835">
                  <c:v>1.4367000000018281E-3</c:v>
                </c:pt>
                <c:pt idx="71836">
                  <c:v>1.4367200000018282E-3</c:v>
                </c:pt>
                <c:pt idx="71837">
                  <c:v>1.4367400000018283E-3</c:v>
                </c:pt>
                <c:pt idx="71838">
                  <c:v>1.4367600000018284E-3</c:v>
                </c:pt>
                <c:pt idx="71839">
                  <c:v>1.4367800000018285E-3</c:v>
                </c:pt>
                <c:pt idx="71840">
                  <c:v>1.4368000000018286E-3</c:v>
                </c:pt>
                <c:pt idx="71841">
                  <c:v>1.4368200000018287E-3</c:v>
                </c:pt>
                <c:pt idx="71842">
                  <c:v>1.4368400000018288E-3</c:v>
                </c:pt>
                <c:pt idx="71843">
                  <c:v>1.4368600000018289E-3</c:v>
                </c:pt>
                <c:pt idx="71844">
                  <c:v>1.436880000001829E-3</c:v>
                </c:pt>
                <c:pt idx="71845">
                  <c:v>1.4369000000018291E-3</c:v>
                </c:pt>
                <c:pt idx="71846">
                  <c:v>1.4369200000018292E-3</c:v>
                </c:pt>
                <c:pt idx="71847">
                  <c:v>1.4369400000018293E-3</c:v>
                </c:pt>
                <c:pt idx="71848">
                  <c:v>1.4369600000018294E-3</c:v>
                </c:pt>
                <c:pt idx="71849">
                  <c:v>1.4369800000018295E-3</c:v>
                </c:pt>
                <c:pt idx="71850">
                  <c:v>1.4370000000018296E-3</c:v>
                </c:pt>
                <c:pt idx="71851">
                  <c:v>1.4370200000018297E-3</c:v>
                </c:pt>
                <c:pt idx="71852">
                  <c:v>1.4370400000018298E-3</c:v>
                </c:pt>
                <c:pt idx="71853">
                  <c:v>1.4370600000018299E-3</c:v>
                </c:pt>
                <c:pt idx="71854">
                  <c:v>1.43708000000183E-3</c:v>
                </c:pt>
                <c:pt idx="71855">
                  <c:v>1.4371000000018301E-3</c:v>
                </c:pt>
                <c:pt idx="71856">
                  <c:v>1.4371200000018302E-3</c:v>
                </c:pt>
                <c:pt idx="71857">
                  <c:v>1.4371400000018303E-3</c:v>
                </c:pt>
                <c:pt idx="71858">
                  <c:v>1.4371600000018304E-3</c:v>
                </c:pt>
                <c:pt idx="71859">
                  <c:v>1.4371800000018305E-3</c:v>
                </c:pt>
                <c:pt idx="71860">
                  <c:v>1.4372000000018306E-3</c:v>
                </c:pt>
                <c:pt idx="71861">
                  <c:v>1.4372200000018307E-3</c:v>
                </c:pt>
                <c:pt idx="71862">
                  <c:v>1.4372400000018308E-3</c:v>
                </c:pt>
                <c:pt idx="71863">
                  <c:v>1.4372600000018309E-3</c:v>
                </c:pt>
                <c:pt idx="71864">
                  <c:v>1.437280000001831E-3</c:v>
                </c:pt>
                <c:pt idx="71865">
                  <c:v>1.4373000000018311E-3</c:v>
                </c:pt>
                <c:pt idx="71866">
                  <c:v>1.4373200000018312E-3</c:v>
                </c:pt>
                <c:pt idx="71867">
                  <c:v>1.4373400000018313E-3</c:v>
                </c:pt>
                <c:pt idx="71868">
                  <c:v>1.4373600000018314E-3</c:v>
                </c:pt>
                <c:pt idx="71869">
                  <c:v>1.4373800000018315E-3</c:v>
                </c:pt>
                <c:pt idx="71870">
                  <c:v>1.4374000000018316E-3</c:v>
                </c:pt>
                <c:pt idx="71871">
                  <c:v>1.4374200000018317E-3</c:v>
                </c:pt>
                <c:pt idx="71872">
                  <c:v>1.4374400000018318E-3</c:v>
                </c:pt>
                <c:pt idx="71873">
                  <c:v>1.4374600000018319E-3</c:v>
                </c:pt>
                <c:pt idx="71874">
                  <c:v>1.437480000001832E-3</c:v>
                </c:pt>
                <c:pt idx="71875">
                  <c:v>1.4375000000018321E-3</c:v>
                </c:pt>
                <c:pt idx="71876">
                  <c:v>1.4375200000018322E-3</c:v>
                </c:pt>
                <c:pt idx="71877">
                  <c:v>1.4375400000018323E-3</c:v>
                </c:pt>
                <c:pt idx="71878">
                  <c:v>1.4375600000018324E-3</c:v>
                </c:pt>
                <c:pt idx="71879">
                  <c:v>1.4375800000018325E-3</c:v>
                </c:pt>
                <c:pt idx="71880">
                  <c:v>1.4376000000018326E-3</c:v>
                </c:pt>
                <c:pt idx="71881">
                  <c:v>1.4376200000018326E-3</c:v>
                </c:pt>
                <c:pt idx="71882">
                  <c:v>1.4376400000018327E-3</c:v>
                </c:pt>
                <c:pt idx="71883">
                  <c:v>1.4376600000018328E-3</c:v>
                </c:pt>
                <c:pt idx="71884">
                  <c:v>1.4376800000018329E-3</c:v>
                </c:pt>
                <c:pt idx="71885">
                  <c:v>1.437700000001833E-3</c:v>
                </c:pt>
                <c:pt idx="71886">
                  <c:v>1.4377200000018331E-3</c:v>
                </c:pt>
                <c:pt idx="71887">
                  <c:v>1.4377400000018332E-3</c:v>
                </c:pt>
                <c:pt idx="71888">
                  <c:v>1.4377600000018333E-3</c:v>
                </c:pt>
                <c:pt idx="71889">
                  <c:v>1.4377800000018334E-3</c:v>
                </c:pt>
                <c:pt idx="71890">
                  <c:v>1.4378000000018335E-3</c:v>
                </c:pt>
                <c:pt idx="71891">
                  <c:v>1.4378200000018336E-3</c:v>
                </c:pt>
                <c:pt idx="71892">
                  <c:v>1.4378400000018337E-3</c:v>
                </c:pt>
                <c:pt idx="71893">
                  <c:v>1.4378600000018338E-3</c:v>
                </c:pt>
                <c:pt idx="71894">
                  <c:v>1.4378800000018339E-3</c:v>
                </c:pt>
                <c:pt idx="71895">
                  <c:v>1.437900000001834E-3</c:v>
                </c:pt>
                <c:pt idx="71896">
                  <c:v>1.4379200000018341E-3</c:v>
                </c:pt>
                <c:pt idx="71897">
                  <c:v>1.4379400000018342E-3</c:v>
                </c:pt>
                <c:pt idx="71898">
                  <c:v>1.4379600000018343E-3</c:v>
                </c:pt>
                <c:pt idx="71899">
                  <c:v>1.4379800000018344E-3</c:v>
                </c:pt>
                <c:pt idx="71900">
                  <c:v>1.4380000000018345E-3</c:v>
                </c:pt>
                <c:pt idx="71901">
                  <c:v>1.4380200000018346E-3</c:v>
                </c:pt>
                <c:pt idx="71902">
                  <c:v>1.4380400000018347E-3</c:v>
                </c:pt>
                <c:pt idx="71903">
                  <c:v>1.4380600000018348E-3</c:v>
                </c:pt>
                <c:pt idx="71904">
                  <c:v>1.4380800000018349E-3</c:v>
                </c:pt>
                <c:pt idx="71905">
                  <c:v>1.438100000001835E-3</c:v>
                </c:pt>
                <c:pt idx="71906">
                  <c:v>1.4381200000018351E-3</c:v>
                </c:pt>
                <c:pt idx="71907">
                  <c:v>1.4381400000018352E-3</c:v>
                </c:pt>
                <c:pt idx="71908">
                  <c:v>1.4381600000018353E-3</c:v>
                </c:pt>
                <c:pt idx="71909">
                  <c:v>1.4381800000018354E-3</c:v>
                </c:pt>
                <c:pt idx="71910">
                  <c:v>1.4382000000018355E-3</c:v>
                </c:pt>
                <c:pt idx="71911">
                  <c:v>1.4382200000018356E-3</c:v>
                </c:pt>
                <c:pt idx="71912">
                  <c:v>1.4382400000018357E-3</c:v>
                </c:pt>
                <c:pt idx="71913">
                  <c:v>1.4382600000018358E-3</c:v>
                </c:pt>
                <c:pt idx="71914">
                  <c:v>1.4382800000018359E-3</c:v>
                </c:pt>
                <c:pt idx="71915">
                  <c:v>1.438300000001836E-3</c:v>
                </c:pt>
                <c:pt idx="71916">
                  <c:v>1.4383200000018361E-3</c:v>
                </c:pt>
                <c:pt idx="71917">
                  <c:v>1.4383400000018362E-3</c:v>
                </c:pt>
                <c:pt idx="71918">
                  <c:v>1.4383600000018363E-3</c:v>
                </c:pt>
                <c:pt idx="71919">
                  <c:v>1.4383800000018364E-3</c:v>
                </c:pt>
                <c:pt idx="71920">
                  <c:v>1.4384000000018365E-3</c:v>
                </c:pt>
                <c:pt idx="71921">
                  <c:v>1.4384200000018366E-3</c:v>
                </c:pt>
                <c:pt idx="71922">
                  <c:v>1.4384400000018367E-3</c:v>
                </c:pt>
                <c:pt idx="71923">
                  <c:v>1.4384600000018368E-3</c:v>
                </c:pt>
                <c:pt idx="71924">
                  <c:v>1.4384800000018369E-3</c:v>
                </c:pt>
                <c:pt idx="71925">
                  <c:v>1.438500000001837E-3</c:v>
                </c:pt>
                <c:pt idx="71926">
                  <c:v>1.4385200000018371E-3</c:v>
                </c:pt>
                <c:pt idx="71927">
                  <c:v>1.4385400000018372E-3</c:v>
                </c:pt>
                <c:pt idx="71928">
                  <c:v>1.4385600000018373E-3</c:v>
                </c:pt>
                <c:pt idx="71929">
                  <c:v>1.4385800000018374E-3</c:v>
                </c:pt>
                <c:pt idx="71930">
                  <c:v>1.4386000000018375E-3</c:v>
                </c:pt>
                <c:pt idx="71931">
                  <c:v>1.4386200000018376E-3</c:v>
                </c:pt>
                <c:pt idx="71932">
                  <c:v>1.4386400000018377E-3</c:v>
                </c:pt>
                <c:pt idx="71933">
                  <c:v>1.4386600000018377E-3</c:v>
                </c:pt>
                <c:pt idx="71934">
                  <c:v>1.4386800000018378E-3</c:v>
                </c:pt>
                <c:pt idx="71935">
                  <c:v>1.4387000000018379E-3</c:v>
                </c:pt>
                <c:pt idx="71936">
                  <c:v>1.438720000001838E-3</c:v>
                </c:pt>
                <c:pt idx="71937">
                  <c:v>1.4387400000018381E-3</c:v>
                </c:pt>
                <c:pt idx="71938">
                  <c:v>1.4387600000018382E-3</c:v>
                </c:pt>
                <c:pt idx="71939">
                  <c:v>1.4387800000018383E-3</c:v>
                </c:pt>
                <c:pt idx="71940">
                  <c:v>1.4388000000018384E-3</c:v>
                </c:pt>
                <c:pt idx="71941">
                  <c:v>1.4388200000018385E-3</c:v>
                </c:pt>
                <c:pt idx="71942">
                  <c:v>1.4388400000018386E-3</c:v>
                </c:pt>
                <c:pt idx="71943">
                  <c:v>1.4388600000018387E-3</c:v>
                </c:pt>
                <c:pt idx="71944">
                  <c:v>1.4388800000018388E-3</c:v>
                </c:pt>
                <c:pt idx="71945">
                  <c:v>1.4389000000018389E-3</c:v>
                </c:pt>
                <c:pt idx="71946">
                  <c:v>1.438920000001839E-3</c:v>
                </c:pt>
                <c:pt idx="71947">
                  <c:v>1.4389400000018391E-3</c:v>
                </c:pt>
                <c:pt idx="71948">
                  <c:v>1.4389600000018392E-3</c:v>
                </c:pt>
                <c:pt idx="71949">
                  <c:v>1.4389800000018393E-3</c:v>
                </c:pt>
                <c:pt idx="71950">
                  <c:v>1.4390000000018394E-3</c:v>
                </c:pt>
                <c:pt idx="71951">
                  <c:v>1.4390200000018395E-3</c:v>
                </c:pt>
                <c:pt idx="71952">
                  <c:v>1.4390400000018396E-3</c:v>
                </c:pt>
                <c:pt idx="71953">
                  <c:v>1.4390600000018397E-3</c:v>
                </c:pt>
                <c:pt idx="71954">
                  <c:v>1.4390800000018398E-3</c:v>
                </c:pt>
                <c:pt idx="71955">
                  <c:v>1.4391000000018399E-3</c:v>
                </c:pt>
                <c:pt idx="71956">
                  <c:v>1.43912000000184E-3</c:v>
                </c:pt>
                <c:pt idx="71957">
                  <c:v>1.4391400000018401E-3</c:v>
                </c:pt>
                <c:pt idx="71958">
                  <c:v>1.4391600000018402E-3</c:v>
                </c:pt>
                <c:pt idx="71959">
                  <c:v>1.4391800000018403E-3</c:v>
                </c:pt>
                <c:pt idx="71960">
                  <c:v>1.4392000000018404E-3</c:v>
                </c:pt>
                <c:pt idx="71961">
                  <c:v>1.4392200000018405E-3</c:v>
                </c:pt>
                <c:pt idx="71962">
                  <c:v>1.4392400000018406E-3</c:v>
                </c:pt>
                <c:pt idx="71963">
                  <c:v>1.4392600000018407E-3</c:v>
                </c:pt>
                <c:pt idx="71964">
                  <c:v>1.4392800000018408E-3</c:v>
                </c:pt>
                <c:pt idx="71965">
                  <c:v>1.4393000000018409E-3</c:v>
                </c:pt>
                <c:pt idx="71966">
                  <c:v>1.439320000001841E-3</c:v>
                </c:pt>
                <c:pt idx="71967">
                  <c:v>1.4393400000018411E-3</c:v>
                </c:pt>
                <c:pt idx="71968">
                  <c:v>1.4393600000018412E-3</c:v>
                </c:pt>
                <c:pt idx="71969">
                  <c:v>1.4393800000018413E-3</c:v>
                </c:pt>
                <c:pt idx="71970">
                  <c:v>1.4394000000018414E-3</c:v>
                </c:pt>
                <c:pt idx="71971">
                  <c:v>1.4394200000018415E-3</c:v>
                </c:pt>
                <c:pt idx="71972">
                  <c:v>1.4394400000018416E-3</c:v>
                </c:pt>
                <c:pt idx="71973">
                  <c:v>1.4394600000018417E-3</c:v>
                </c:pt>
                <c:pt idx="71974">
                  <c:v>1.4394800000018418E-3</c:v>
                </c:pt>
                <c:pt idx="71975">
                  <c:v>1.4395000000018419E-3</c:v>
                </c:pt>
                <c:pt idx="71976">
                  <c:v>1.439520000001842E-3</c:v>
                </c:pt>
                <c:pt idx="71977">
                  <c:v>1.4395400000018421E-3</c:v>
                </c:pt>
                <c:pt idx="71978">
                  <c:v>1.4395600000018422E-3</c:v>
                </c:pt>
                <c:pt idx="71979">
                  <c:v>1.4395800000018423E-3</c:v>
                </c:pt>
                <c:pt idx="71980">
                  <c:v>1.4396000000018424E-3</c:v>
                </c:pt>
                <c:pt idx="71981">
                  <c:v>1.4396200000018425E-3</c:v>
                </c:pt>
                <c:pt idx="71982">
                  <c:v>1.4396400000018426E-3</c:v>
                </c:pt>
                <c:pt idx="71983">
                  <c:v>1.4396600000018427E-3</c:v>
                </c:pt>
                <c:pt idx="71984">
                  <c:v>1.4396800000018427E-3</c:v>
                </c:pt>
                <c:pt idx="71985">
                  <c:v>1.4397000000018428E-3</c:v>
                </c:pt>
                <c:pt idx="71986">
                  <c:v>1.4397200000018429E-3</c:v>
                </c:pt>
                <c:pt idx="71987">
                  <c:v>1.439740000001843E-3</c:v>
                </c:pt>
                <c:pt idx="71988">
                  <c:v>1.4397600000018431E-3</c:v>
                </c:pt>
                <c:pt idx="71989">
                  <c:v>1.4397800000018432E-3</c:v>
                </c:pt>
                <c:pt idx="71990">
                  <c:v>1.4398000000018433E-3</c:v>
                </c:pt>
                <c:pt idx="71991">
                  <c:v>1.4398200000018434E-3</c:v>
                </c:pt>
                <c:pt idx="71992">
                  <c:v>1.4398400000018435E-3</c:v>
                </c:pt>
                <c:pt idx="71993">
                  <c:v>1.4398600000018436E-3</c:v>
                </c:pt>
                <c:pt idx="71994">
                  <c:v>1.4398800000018437E-3</c:v>
                </c:pt>
                <c:pt idx="71995">
                  <c:v>1.4399000000018438E-3</c:v>
                </c:pt>
                <c:pt idx="71996">
                  <c:v>1.4399200000018439E-3</c:v>
                </c:pt>
                <c:pt idx="71997">
                  <c:v>1.439940000001844E-3</c:v>
                </c:pt>
                <c:pt idx="71998">
                  <c:v>1.4399600000018441E-3</c:v>
                </c:pt>
                <c:pt idx="71999">
                  <c:v>1.4399800000018442E-3</c:v>
                </c:pt>
                <c:pt idx="72000">
                  <c:v>1.4400000000018443E-3</c:v>
                </c:pt>
                <c:pt idx="72001">
                  <c:v>1.4400200000018444E-3</c:v>
                </c:pt>
                <c:pt idx="72002">
                  <c:v>1.4400400000018445E-3</c:v>
                </c:pt>
                <c:pt idx="72003">
                  <c:v>1.4400600000018446E-3</c:v>
                </c:pt>
                <c:pt idx="72004">
                  <c:v>1.4400800000018447E-3</c:v>
                </c:pt>
                <c:pt idx="72005">
                  <c:v>1.4401000000018448E-3</c:v>
                </c:pt>
                <c:pt idx="72006">
                  <c:v>1.4401200000018449E-3</c:v>
                </c:pt>
                <c:pt idx="72007">
                  <c:v>1.440140000001845E-3</c:v>
                </c:pt>
                <c:pt idx="72008">
                  <c:v>1.4401600000018451E-3</c:v>
                </c:pt>
                <c:pt idx="72009">
                  <c:v>1.4401800000018452E-3</c:v>
                </c:pt>
                <c:pt idx="72010">
                  <c:v>1.4402000000018453E-3</c:v>
                </c:pt>
                <c:pt idx="72011">
                  <c:v>1.4402200000018454E-3</c:v>
                </c:pt>
                <c:pt idx="72012">
                  <c:v>1.4402400000018455E-3</c:v>
                </c:pt>
                <c:pt idx="72013">
                  <c:v>1.4402600000018456E-3</c:v>
                </c:pt>
                <c:pt idx="72014">
                  <c:v>1.4402800000018457E-3</c:v>
                </c:pt>
                <c:pt idx="72015">
                  <c:v>1.4403000000018458E-3</c:v>
                </c:pt>
                <c:pt idx="72016">
                  <c:v>1.4403200000018459E-3</c:v>
                </c:pt>
                <c:pt idx="72017">
                  <c:v>1.440340000001846E-3</c:v>
                </c:pt>
                <c:pt idx="72018">
                  <c:v>1.4403600000018461E-3</c:v>
                </c:pt>
                <c:pt idx="72019">
                  <c:v>1.4403800000018462E-3</c:v>
                </c:pt>
                <c:pt idx="72020">
                  <c:v>1.4404000000018463E-3</c:v>
                </c:pt>
                <c:pt idx="72021">
                  <c:v>1.4404200000018464E-3</c:v>
                </c:pt>
                <c:pt idx="72022">
                  <c:v>1.4404400000018465E-3</c:v>
                </c:pt>
                <c:pt idx="72023">
                  <c:v>1.4404600000018466E-3</c:v>
                </c:pt>
                <c:pt idx="72024">
                  <c:v>1.4404800000018467E-3</c:v>
                </c:pt>
                <c:pt idx="72025">
                  <c:v>1.4405000000018468E-3</c:v>
                </c:pt>
                <c:pt idx="72026">
                  <c:v>1.4405200000018469E-3</c:v>
                </c:pt>
                <c:pt idx="72027">
                  <c:v>1.440540000001847E-3</c:v>
                </c:pt>
                <c:pt idx="72028">
                  <c:v>1.4405600000018471E-3</c:v>
                </c:pt>
                <c:pt idx="72029">
                  <c:v>1.4405800000018472E-3</c:v>
                </c:pt>
                <c:pt idx="72030">
                  <c:v>1.4406000000018473E-3</c:v>
                </c:pt>
                <c:pt idx="72031">
                  <c:v>1.4406200000018474E-3</c:v>
                </c:pt>
                <c:pt idx="72032">
                  <c:v>1.4406400000018475E-3</c:v>
                </c:pt>
                <c:pt idx="72033">
                  <c:v>1.4406600000018476E-3</c:v>
                </c:pt>
                <c:pt idx="72034">
                  <c:v>1.4406800000018477E-3</c:v>
                </c:pt>
                <c:pt idx="72035">
                  <c:v>1.4407000000018478E-3</c:v>
                </c:pt>
                <c:pt idx="72036">
                  <c:v>1.4407200000018478E-3</c:v>
                </c:pt>
                <c:pt idx="72037">
                  <c:v>1.4407400000018479E-3</c:v>
                </c:pt>
                <c:pt idx="72038">
                  <c:v>1.440760000001848E-3</c:v>
                </c:pt>
                <c:pt idx="72039">
                  <c:v>1.4407800000018481E-3</c:v>
                </c:pt>
                <c:pt idx="72040">
                  <c:v>1.4408000000018482E-3</c:v>
                </c:pt>
                <c:pt idx="72041">
                  <c:v>1.4408200000018483E-3</c:v>
                </c:pt>
                <c:pt idx="72042">
                  <c:v>1.4408400000018484E-3</c:v>
                </c:pt>
                <c:pt idx="72043">
                  <c:v>1.4408600000018485E-3</c:v>
                </c:pt>
                <c:pt idx="72044">
                  <c:v>1.4408800000018486E-3</c:v>
                </c:pt>
                <c:pt idx="72045">
                  <c:v>1.4409000000018487E-3</c:v>
                </c:pt>
                <c:pt idx="72046">
                  <c:v>1.4409200000018488E-3</c:v>
                </c:pt>
                <c:pt idx="72047">
                  <c:v>1.4409400000018489E-3</c:v>
                </c:pt>
                <c:pt idx="72048">
                  <c:v>1.440960000001849E-3</c:v>
                </c:pt>
                <c:pt idx="72049">
                  <c:v>1.4409800000018491E-3</c:v>
                </c:pt>
                <c:pt idx="72050">
                  <c:v>1.4410000000018492E-3</c:v>
                </c:pt>
                <c:pt idx="72051">
                  <c:v>1.4410200000018493E-3</c:v>
                </c:pt>
                <c:pt idx="72052">
                  <c:v>1.4410400000018494E-3</c:v>
                </c:pt>
                <c:pt idx="72053">
                  <c:v>1.4410600000018495E-3</c:v>
                </c:pt>
                <c:pt idx="72054">
                  <c:v>1.4410800000018496E-3</c:v>
                </c:pt>
                <c:pt idx="72055">
                  <c:v>1.4411000000018497E-3</c:v>
                </c:pt>
                <c:pt idx="72056">
                  <c:v>1.4411200000018498E-3</c:v>
                </c:pt>
                <c:pt idx="72057">
                  <c:v>1.4411400000018499E-3</c:v>
                </c:pt>
                <c:pt idx="72058">
                  <c:v>1.44116000000185E-3</c:v>
                </c:pt>
                <c:pt idx="72059">
                  <c:v>1.4411800000018501E-3</c:v>
                </c:pt>
                <c:pt idx="72060">
                  <c:v>1.4412000000018502E-3</c:v>
                </c:pt>
                <c:pt idx="72061">
                  <c:v>1.4412200000018503E-3</c:v>
                </c:pt>
                <c:pt idx="72062">
                  <c:v>1.4412400000018504E-3</c:v>
                </c:pt>
                <c:pt idx="72063">
                  <c:v>1.4412600000018505E-3</c:v>
                </c:pt>
                <c:pt idx="72064">
                  <c:v>1.4412800000018506E-3</c:v>
                </c:pt>
                <c:pt idx="72065">
                  <c:v>1.4413000000018507E-3</c:v>
                </c:pt>
                <c:pt idx="72066">
                  <c:v>1.4413200000018508E-3</c:v>
                </c:pt>
                <c:pt idx="72067">
                  <c:v>1.4413400000018509E-3</c:v>
                </c:pt>
                <c:pt idx="72068">
                  <c:v>1.441360000001851E-3</c:v>
                </c:pt>
                <c:pt idx="72069">
                  <c:v>1.4413800000018511E-3</c:v>
                </c:pt>
                <c:pt idx="72070">
                  <c:v>1.4414000000018512E-3</c:v>
                </c:pt>
                <c:pt idx="72071">
                  <c:v>1.4414200000018513E-3</c:v>
                </c:pt>
                <c:pt idx="72072">
                  <c:v>1.4414400000018514E-3</c:v>
                </c:pt>
                <c:pt idx="72073">
                  <c:v>1.4414600000018515E-3</c:v>
                </c:pt>
                <c:pt idx="72074">
                  <c:v>1.4414800000018516E-3</c:v>
                </c:pt>
                <c:pt idx="72075">
                  <c:v>1.4415000000018517E-3</c:v>
                </c:pt>
                <c:pt idx="72076">
                  <c:v>1.4415200000018518E-3</c:v>
                </c:pt>
                <c:pt idx="72077">
                  <c:v>1.4415400000018519E-3</c:v>
                </c:pt>
                <c:pt idx="72078">
                  <c:v>1.441560000001852E-3</c:v>
                </c:pt>
                <c:pt idx="72079">
                  <c:v>1.4415800000018521E-3</c:v>
                </c:pt>
                <c:pt idx="72080">
                  <c:v>1.4416000000018522E-3</c:v>
                </c:pt>
                <c:pt idx="72081">
                  <c:v>1.4416200000018523E-3</c:v>
                </c:pt>
                <c:pt idx="72082">
                  <c:v>1.4416400000018524E-3</c:v>
                </c:pt>
                <c:pt idx="72083">
                  <c:v>1.4416600000018525E-3</c:v>
                </c:pt>
                <c:pt idx="72084">
                  <c:v>1.4416800000018526E-3</c:v>
                </c:pt>
                <c:pt idx="72085">
                  <c:v>1.4417000000018527E-3</c:v>
                </c:pt>
                <c:pt idx="72086">
                  <c:v>1.4417200000018528E-3</c:v>
                </c:pt>
                <c:pt idx="72087">
                  <c:v>1.4417400000018529E-3</c:v>
                </c:pt>
                <c:pt idx="72088">
                  <c:v>1.4417600000018529E-3</c:v>
                </c:pt>
                <c:pt idx="72089">
                  <c:v>1.441780000001853E-3</c:v>
                </c:pt>
                <c:pt idx="72090">
                  <c:v>1.4418000000018531E-3</c:v>
                </c:pt>
                <c:pt idx="72091">
                  <c:v>1.4418200000018532E-3</c:v>
                </c:pt>
                <c:pt idx="72092">
                  <c:v>1.4418400000018533E-3</c:v>
                </c:pt>
                <c:pt idx="72093">
                  <c:v>1.4418600000018534E-3</c:v>
                </c:pt>
                <c:pt idx="72094">
                  <c:v>1.4418800000018535E-3</c:v>
                </c:pt>
                <c:pt idx="72095">
                  <c:v>1.4419000000018536E-3</c:v>
                </c:pt>
                <c:pt idx="72096">
                  <c:v>1.4419200000018537E-3</c:v>
                </c:pt>
                <c:pt idx="72097">
                  <c:v>1.4419400000018538E-3</c:v>
                </c:pt>
                <c:pt idx="72098">
                  <c:v>1.4419600000018539E-3</c:v>
                </c:pt>
                <c:pt idx="72099">
                  <c:v>1.441980000001854E-3</c:v>
                </c:pt>
                <c:pt idx="72100">
                  <c:v>1.4420000000018541E-3</c:v>
                </c:pt>
                <c:pt idx="72101">
                  <c:v>1.4420200000018542E-3</c:v>
                </c:pt>
                <c:pt idx="72102">
                  <c:v>1.4420400000018543E-3</c:v>
                </c:pt>
                <c:pt idx="72103">
                  <c:v>1.4420600000018544E-3</c:v>
                </c:pt>
                <c:pt idx="72104">
                  <c:v>1.4420800000018545E-3</c:v>
                </c:pt>
                <c:pt idx="72105">
                  <c:v>1.4421000000018546E-3</c:v>
                </c:pt>
                <c:pt idx="72106">
                  <c:v>1.4421200000018547E-3</c:v>
                </c:pt>
                <c:pt idx="72107">
                  <c:v>1.4421400000018548E-3</c:v>
                </c:pt>
                <c:pt idx="72108">
                  <c:v>1.4421600000018549E-3</c:v>
                </c:pt>
                <c:pt idx="72109">
                  <c:v>1.442180000001855E-3</c:v>
                </c:pt>
                <c:pt idx="72110">
                  <c:v>1.4422000000018551E-3</c:v>
                </c:pt>
                <c:pt idx="72111">
                  <c:v>1.4422200000018552E-3</c:v>
                </c:pt>
                <c:pt idx="72112">
                  <c:v>1.4422400000018553E-3</c:v>
                </c:pt>
                <c:pt idx="72113">
                  <c:v>1.4422600000018554E-3</c:v>
                </c:pt>
                <c:pt idx="72114">
                  <c:v>1.4422800000018555E-3</c:v>
                </c:pt>
                <c:pt idx="72115">
                  <c:v>1.4423000000018556E-3</c:v>
                </c:pt>
                <c:pt idx="72116">
                  <c:v>1.4423200000018557E-3</c:v>
                </c:pt>
                <c:pt idx="72117">
                  <c:v>1.4423400000018558E-3</c:v>
                </c:pt>
                <c:pt idx="72118">
                  <c:v>1.4423600000018559E-3</c:v>
                </c:pt>
                <c:pt idx="72119">
                  <c:v>1.442380000001856E-3</c:v>
                </c:pt>
                <c:pt idx="72120">
                  <c:v>1.4424000000018561E-3</c:v>
                </c:pt>
                <c:pt idx="72121">
                  <c:v>1.4424200000018562E-3</c:v>
                </c:pt>
                <c:pt idx="72122">
                  <c:v>1.4424400000018563E-3</c:v>
                </c:pt>
                <c:pt idx="72123">
                  <c:v>1.4424600000018564E-3</c:v>
                </c:pt>
                <c:pt idx="72124">
                  <c:v>1.4424800000018565E-3</c:v>
                </c:pt>
                <c:pt idx="72125">
                  <c:v>1.4425000000018566E-3</c:v>
                </c:pt>
                <c:pt idx="72126">
                  <c:v>1.4425200000018567E-3</c:v>
                </c:pt>
                <c:pt idx="72127">
                  <c:v>1.4425400000018568E-3</c:v>
                </c:pt>
                <c:pt idx="72128">
                  <c:v>1.4425600000018569E-3</c:v>
                </c:pt>
                <c:pt idx="72129">
                  <c:v>1.442580000001857E-3</c:v>
                </c:pt>
                <c:pt idx="72130">
                  <c:v>1.4426000000018571E-3</c:v>
                </c:pt>
                <c:pt idx="72131">
                  <c:v>1.4426200000018572E-3</c:v>
                </c:pt>
                <c:pt idx="72132">
                  <c:v>1.4426400000018573E-3</c:v>
                </c:pt>
                <c:pt idx="72133">
                  <c:v>1.4426600000018574E-3</c:v>
                </c:pt>
                <c:pt idx="72134">
                  <c:v>1.4426800000018575E-3</c:v>
                </c:pt>
                <c:pt idx="72135">
                  <c:v>1.4427000000018576E-3</c:v>
                </c:pt>
                <c:pt idx="72136">
                  <c:v>1.4427200000018577E-3</c:v>
                </c:pt>
                <c:pt idx="72137">
                  <c:v>1.4427400000018578E-3</c:v>
                </c:pt>
                <c:pt idx="72138">
                  <c:v>1.4427600000018579E-3</c:v>
                </c:pt>
                <c:pt idx="72139">
                  <c:v>1.4427800000018579E-3</c:v>
                </c:pt>
                <c:pt idx="72140">
                  <c:v>1.442800000001858E-3</c:v>
                </c:pt>
                <c:pt idx="72141">
                  <c:v>1.4428200000018581E-3</c:v>
                </c:pt>
                <c:pt idx="72142">
                  <c:v>1.4428400000018582E-3</c:v>
                </c:pt>
                <c:pt idx="72143">
                  <c:v>1.4428600000018583E-3</c:v>
                </c:pt>
                <c:pt idx="72144">
                  <c:v>1.4428800000018584E-3</c:v>
                </c:pt>
                <c:pt idx="72145">
                  <c:v>1.4429000000018585E-3</c:v>
                </c:pt>
                <c:pt idx="72146">
                  <c:v>1.4429200000018586E-3</c:v>
                </c:pt>
                <c:pt idx="72147">
                  <c:v>1.4429400000018587E-3</c:v>
                </c:pt>
                <c:pt idx="72148">
                  <c:v>1.4429600000018588E-3</c:v>
                </c:pt>
                <c:pt idx="72149">
                  <c:v>1.4429800000018589E-3</c:v>
                </c:pt>
                <c:pt idx="72150">
                  <c:v>1.443000000001859E-3</c:v>
                </c:pt>
                <c:pt idx="72151">
                  <c:v>1.4430200000018591E-3</c:v>
                </c:pt>
                <c:pt idx="72152">
                  <c:v>1.4430400000018592E-3</c:v>
                </c:pt>
                <c:pt idx="72153">
                  <c:v>1.4430600000018593E-3</c:v>
                </c:pt>
                <c:pt idx="72154">
                  <c:v>1.4430800000018594E-3</c:v>
                </c:pt>
                <c:pt idx="72155">
                  <c:v>1.4431000000018595E-3</c:v>
                </c:pt>
                <c:pt idx="72156">
                  <c:v>1.4431200000018596E-3</c:v>
                </c:pt>
                <c:pt idx="72157">
                  <c:v>1.4431400000018597E-3</c:v>
                </c:pt>
                <c:pt idx="72158">
                  <c:v>1.4431600000018598E-3</c:v>
                </c:pt>
                <c:pt idx="72159">
                  <c:v>1.4431800000018599E-3</c:v>
                </c:pt>
                <c:pt idx="72160">
                  <c:v>1.44320000000186E-3</c:v>
                </c:pt>
                <c:pt idx="72161">
                  <c:v>1.4432200000018601E-3</c:v>
                </c:pt>
                <c:pt idx="72162">
                  <c:v>1.4432400000018602E-3</c:v>
                </c:pt>
                <c:pt idx="72163">
                  <c:v>1.4432600000018603E-3</c:v>
                </c:pt>
                <c:pt idx="72164">
                  <c:v>1.4432800000018604E-3</c:v>
                </c:pt>
                <c:pt idx="72165">
                  <c:v>1.4433000000018605E-3</c:v>
                </c:pt>
                <c:pt idx="72166">
                  <c:v>1.4433200000018606E-3</c:v>
                </c:pt>
                <c:pt idx="72167">
                  <c:v>1.4433400000018607E-3</c:v>
                </c:pt>
                <c:pt idx="72168">
                  <c:v>1.4433600000018608E-3</c:v>
                </c:pt>
                <c:pt idx="72169">
                  <c:v>1.4433800000018609E-3</c:v>
                </c:pt>
                <c:pt idx="72170">
                  <c:v>1.443400000001861E-3</c:v>
                </c:pt>
                <c:pt idx="72171">
                  <c:v>1.4434200000018611E-3</c:v>
                </c:pt>
                <c:pt idx="72172">
                  <c:v>1.4434400000018612E-3</c:v>
                </c:pt>
                <c:pt idx="72173">
                  <c:v>1.4434600000018613E-3</c:v>
                </c:pt>
                <c:pt idx="72174">
                  <c:v>1.4434800000018614E-3</c:v>
                </c:pt>
                <c:pt idx="72175">
                  <c:v>1.4435000000018615E-3</c:v>
                </c:pt>
                <c:pt idx="72176">
                  <c:v>1.4435200000018616E-3</c:v>
                </c:pt>
                <c:pt idx="72177">
                  <c:v>1.4435400000018617E-3</c:v>
                </c:pt>
                <c:pt idx="72178">
                  <c:v>1.4435600000018618E-3</c:v>
                </c:pt>
                <c:pt idx="72179">
                  <c:v>1.4435800000018619E-3</c:v>
                </c:pt>
                <c:pt idx="72180">
                  <c:v>1.443600000001862E-3</c:v>
                </c:pt>
                <c:pt idx="72181">
                  <c:v>1.4436200000018621E-3</c:v>
                </c:pt>
                <c:pt idx="72182">
                  <c:v>1.4436400000018622E-3</c:v>
                </c:pt>
                <c:pt idx="72183">
                  <c:v>1.4436600000018623E-3</c:v>
                </c:pt>
                <c:pt idx="72184">
                  <c:v>1.4436800000018624E-3</c:v>
                </c:pt>
                <c:pt idx="72185">
                  <c:v>1.4437000000018625E-3</c:v>
                </c:pt>
                <c:pt idx="72186">
                  <c:v>1.4437200000018626E-3</c:v>
                </c:pt>
                <c:pt idx="72187">
                  <c:v>1.4437400000018627E-3</c:v>
                </c:pt>
                <c:pt idx="72188">
                  <c:v>1.4437600000018628E-3</c:v>
                </c:pt>
                <c:pt idx="72189">
                  <c:v>1.4437800000018629E-3</c:v>
                </c:pt>
                <c:pt idx="72190">
                  <c:v>1.443800000001863E-3</c:v>
                </c:pt>
                <c:pt idx="72191">
                  <c:v>1.443820000001863E-3</c:v>
                </c:pt>
                <c:pt idx="72192">
                  <c:v>1.4438400000018631E-3</c:v>
                </c:pt>
                <c:pt idx="72193">
                  <c:v>1.4438600000018632E-3</c:v>
                </c:pt>
                <c:pt idx="72194">
                  <c:v>1.4438800000018633E-3</c:v>
                </c:pt>
                <c:pt idx="72195">
                  <c:v>1.4439000000018634E-3</c:v>
                </c:pt>
                <c:pt idx="72196">
                  <c:v>1.4439200000018635E-3</c:v>
                </c:pt>
                <c:pt idx="72197">
                  <c:v>1.4439400000018636E-3</c:v>
                </c:pt>
                <c:pt idx="72198">
                  <c:v>1.4439600000018637E-3</c:v>
                </c:pt>
                <c:pt idx="72199">
                  <c:v>1.4439800000018638E-3</c:v>
                </c:pt>
                <c:pt idx="72200">
                  <c:v>1.4440000000018639E-3</c:v>
                </c:pt>
                <c:pt idx="72201">
                  <c:v>1.444020000001864E-3</c:v>
                </c:pt>
                <c:pt idx="72202">
                  <c:v>1.4440400000018641E-3</c:v>
                </c:pt>
                <c:pt idx="72203">
                  <c:v>1.4440600000018642E-3</c:v>
                </c:pt>
                <c:pt idx="72204">
                  <c:v>1.4440800000018643E-3</c:v>
                </c:pt>
                <c:pt idx="72205">
                  <c:v>1.4441000000018644E-3</c:v>
                </c:pt>
                <c:pt idx="72206">
                  <c:v>1.4441200000018645E-3</c:v>
                </c:pt>
                <c:pt idx="72207">
                  <c:v>1.4441400000018646E-3</c:v>
                </c:pt>
                <c:pt idx="72208">
                  <c:v>1.4441600000018647E-3</c:v>
                </c:pt>
                <c:pt idx="72209">
                  <c:v>1.4441800000018648E-3</c:v>
                </c:pt>
                <c:pt idx="72210">
                  <c:v>1.4442000000018649E-3</c:v>
                </c:pt>
                <c:pt idx="72211">
                  <c:v>1.444220000001865E-3</c:v>
                </c:pt>
                <c:pt idx="72212">
                  <c:v>1.4442400000018651E-3</c:v>
                </c:pt>
                <c:pt idx="72213">
                  <c:v>1.4442600000018652E-3</c:v>
                </c:pt>
                <c:pt idx="72214">
                  <c:v>1.4442800000018653E-3</c:v>
                </c:pt>
                <c:pt idx="72215">
                  <c:v>1.4443000000018654E-3</c:v>
                </c:pt>
                <c:pt idx="72216">
                  <c:v>1.4443200000018655E-3</c:v>
                </c:pt>
                <c:pt idx="72217">
                  <c:v>1.4443400000018656E-3</c:v>
                </c:pt>
                <c:pt idx="72218">
                  <c:v>1.4443600000018657E-3</c:v>
                </c:pt>
                <c:pt idx="72219">
                  <c:v>1.4443800000018658E-3</c:v>
                </c:pt>
                <c:pt idx="72220">
                  <c:v>1.4444000000018659E-3</c:v>
                </c:pt>
                <c:pt idx="72221">
                  <c:v>1.444420000001866E-3</c:v>
                </c:pt>
                <c:pt idx="72222">
                  <c:v>1.4444400000018661E-3</c:v>
                </c:pt>
                <c:pt idx="72223">
                  <c:v>1.4444600000018662E-3</c:v>
                </c:pt>
                <c:pt idx="72224">
                  <c:v>1.4444800000018663E-3</c:v>
                </c:pt>
                <c:pt idx="72225">
                  <c:v>1.4445000000018664E-3</c:v>
                </c:pt>
                <c:pt idx="72226">
                  <c:v>1.4445200000018665E-3</c:v>
                </c:pt>
                <c:pt idx="72227">
                  <c:v>1.4445400000018666E-3</c:v>
                </c:pt>
                <c:pt idx="72228">
                  <c:v>1.4445600000018667E-3</c:v>
                </c:pt>
                <c:pt idx="72229">
                  <c:v>1.4445800000018668E-3</c:v>
                </c:pt>
                <c:pt idx="72230">
                  <c:v>1.4446000000018669E-3</c:v>
                </c:pt>
                <c:pt idx="72231">
                  <c:v>1.444620000001867E-3</c:v>
                </c:pt>
                <c:pt idx="72232">
                  <c:v>1.4446400000018671E-3</c:v>
                </c:pt>
                <c:pt idx="72233">
                  <c:v>1.4446600000018672E-3</c:v>
                </c:pt>
                <c:pt idx="72234">
                  <c:v>1.4446800000018673E-3</c:v>
                </c:pt>
                <c:pt idx="72235">
                  <c:v>1.4447000000018674E-3</c:v>
                </c:pt>
                <c:pt idx="72236">
                  <c:v>1.4447200000018675E-3</c:v>
                </c:pt>
                <c:pt idx="72237">
                  <c:v>1.4447400000018676E-3</c:v>
                </c:pt>
                <c:pt idx="72238">
                  <c:v>1.4447600000018677E-3</c:v>
                </c:pt>
                <c:pt idx="72239">
                  <c:v>1.4447800000018678E-3</c:v>
                </c:pt>
                <c:pt idx="72240">
                  <c:v>1.4448000000018679E-3</c:v>
                </c:pt>
                <c:pt idx="72241">
                  <c:v>1.444820000001868E-3</c:v>
                </c:pt>
                <c:pt idx="72242">
                  <c:v>1.4448400000018681E-3</c:v>
                </c:pt>
                <c:pt idx="72243">
                  <c:v>1.4448600000018681E-3</c:v>
                </c:pt>
                <c:pt idx="72244">
                  <c:v>1.4448800000018682E-3</c:v>
                </c:pt>
                <c:pt idx="72245">
                  <c:v>1.4449000000018683E-3</c:v>
                </c:pt>
                <c:pt idx="72246">
                  <c:v>1.4449200000018684E-3</c:v>
                </c:pt>
                <c:pt idx="72247">
                  <c:v>1.4449400000018685E-3</c:v>
                </c:pt>
                <c:pt idx="72248">
                  <c:v>1.4449600000018686E-3</c:v>
                </c:pt>
                <c:pt idx="72249">
                  <c:v>1.4449800000018687E-3</c:v>
                </c:pt>
                <c:pt idx="72250">
                  <c:v>1.4450000000018688E-3</c:v>
                </c:pt>
                <c:pt idx="72251">
                  <c:v>1.4450200000018689E-3</c:v>
                </c:pt>
                <c:pt idx="72252">
                  <c:v>1.445040000001869E-3</c:v>
                </c:pt>
                <c:pt idx="72253">
                  <c:v>1.4450600000018691E-3</c:v>
                </c:pt>
                <c:pt idx="72254">
                  <c:v>1.4450800000018692E-3</c:v>
                </c:pt>
                <c:pt idx="72255">
                  <c:v>1.4451000000018693E-3</c:v>
                </c:pt>
                <c:pt idx="72256">
                  <c:v>1.4451200000018694E-3</c:v>
                </c:pt>
                <c:pt idx="72257">
                  <c:v>1.4451400000018695E-3</c:v>
                </c:pt>
                <c:pt idx="72258">
                  <c:v>1.4451600000018696E-3</c:v>
                </c:pt>
                <c:pt idx="72259">
                  <c:v>1.4451800000018697E-3</c:v>
                </c:pt>
                <c:pt idx="72260">
                  <c:v>1.4452000000018698E-3</c:v>
                </c:pt>
                <c:pt idx="72261">
                  <c:v>1.4452200000018699E-3</c:v>
                </c:pt>
                <c:pt idx="72262">
                  <c:v>1.44524000000187E-3</c:v>
                </c:pt>
                <c:pt idx="72263">
                  <c:v>1.4452600000018701E-3</c:v>
                </c:pt>
                <c:pt idx="72264">
                  <c:v>1.4452800000018702E-3</c:v>
                </c:pt>
                <c:pt idx="72265">
                  <c:v>1.4453000000018703E-3</c:v>
                </c:pt>
                <c:pt idx="72266">
                  <c:v>1.4453200000018704E-3</c:v>
                </c:pt>
                <c:pt idx="72267">
                  <c:v>1.4453400000018705E-3</c:v>
                </c:pt>
                <c:pt idx="72268">
                  <c:v>1.4453600000018706E-3</c:v>
                </c:pt>
                <c:pt idx="72269">
                  <c:v>1.4453800000018707E-3</c:v>
                </c:pt>
                <c:pt idx="72270">
                  <c:v>1.4454000000018708E-3</c:v>
                </c:pt>
                <c:pt idx="72271">
                  <c:v>1.4454200000018709E-3</c:v>
                </c:pt>
                <c:pt idx="72272">
                  <c:v>1.445440000001871E-3</c:v>
                </c:pt>
                <c:pt idx="72273">
                  <c:v>1.4454600000018711E-3</c:v>
                </c:pt>
                <c:pt idx="72274">
                  <c:v>1.4454800000018712E-3</c:v>
                </c:pt>
                <c:pt idx="72275">
                  <c:v>1.4455000000018713E-3</c:v>
                </c:pt>
                <c:pt idx="72276">
                  <c:v>1.4455200000018714E-3</c:v>
                </c:pt>
                <c:pt idx="72277">
                  <c:v>1.4455400000018715E-3</c:v>
                </c:pt>
                <c:pt idx="72278">
                  <c:v>1.4455600000018716E-3</c:v>
                </c:pt>
                <c:pt idx="72279">
                  <c:v>1.4455800000018717E-3</c:v>
                </c:pt>
                <c:pt idx="72280">
                  <c:v>1.4456000000018718E-3</c:v>
                </c:pt>
                <c:pt idx="72281">
                  <c:v>1.4456200000018719E-3</c:v>
                </c:pt>
                <c:pt idx="72282">
                  <c:v>1.445640000001872E-3</c:v>
                </c:pt>
                <c:pt idx="72283">
                  <c:v>1.4456600000018721E-3</c:v>
                </c:pt>
                <c:pt idx="72284">
                  <c:v>1.4456800000018722E-3</c:v>
                </c:pt>
                <c:pt idx="72285">
                  <c:v>1.4457000000018723E-3</c:v>
                </c:pt>
                <c:pt idx="72286">
                  <c:v>1.4457200000018724E-3</c:v>
                </c:pt>
                <c:pt idx="72287">
                  <c:v>1.4457400000018725E-3</c:v>
                </c:pt>
                <c:pt idx="72288">
                  <c:v>1.4457600000018726E-3</c:v>
                </c:pt>
                <c:pt idx="72289">
                  <c:v>1.4457800000018727E-3</c:v>
                </c:pt>
                <c:pt idx="72290">
                  <c:v>1.4458000000018728E-3</c:v>
                </c:pt>
                <c:pt idx="72291">
                  <c:v>1.4458200000018729E-3</c:v>
                </c:pt>
                <c:pt idx="72292">
                  <c:v>1.445840000001873E-3</c:v>
                </c:pt>
                <c:pt idx="72293">
                  <c:v>1.4458600000018731E-3</c:v>
                </c:pt>
                <c:pt idx="72294">
                  <c:v>1.4458800000018731E-3</c:v>
                </c:pt>
                <c:pt idx="72295">
                  <c:v>1.4459000000018732E-3</c:v>
                </c:pt>
                <c:pt idx="72296">
                  <c:v>1.4459200000018733E-3</c:v>
                </c:pt>
                <c:pt idx="72297">
                  <c:v>1.4459400000018734E-3</c:v>
                </c:pt>
                <c:pt idx="72298">
                  <c:v>1.4459600000018735E-3</c:v>
                </c:pt>
                <c:pt idx="72299">
                  <c:v>1.4459800000018736E-3</c:v>
                </c:pt>
                <c:pt idx="72300">
                  <c:v>1.4460000000018737E-3</c:v>
                </c:pt>
                <c:pt idx="72301">
                  <c:v>1.4460200000018738E-3</c:v>
                </c:pt>
                <c:pt idx="72302">
                  <c:v>1.4460400000018739E-3</c:v>
                </c:pt>
                <c:pt idx="72303">
                  <c:v>1.446060000001874E-3</c:v>
                </c:pt>
                <c:pt idx="72304">
                  <c:v>1.4460800000018741E-3</c:v>
                </c:pt>
                <c:pt idx="72305">
                  <c:v>1.4461000000018742E-3</c:v>
                </c:pt>
                <c:pt idx="72306">
                  <c:v>1.4461200000018743E-3</c:v>
                </c:pt>
                <c:pt idx="72307">
                  <c:v>1.4461400000018744E-3</c:v>
                </c:pt>
                <c:pt idx="72308">
                  <c:v>1.4461600000018745E-3</c:v>
                </c:pt>
                <c:pt idx="72309">
                  <c:v>1.4461800000018746E-3</c:v>
                </c:pt>
                <c:pt idx="72310">
                  <c:v>1.4462000000018747E-3</c:v>
                </c:pt>
                <c:pt idx="72311">
                  <c:v>1.4462200000018748E-3</c:v>
                </c:pt>
                <c:pt idx="72312">
                  <c:v>1.4462400000018749E-3</c:v>
                </c:pt>
                <c:pt idx="72313">
                  <c:v>1.446260000001875E-3</c:v>
                </c:pt>
                <c:pt idx="72314">
                  <c:v>1.4462800000018751E-3</c:v>
                </c:pt>
                <c:pt idx="72315">
                  <c:v>1.4463000000018752E-3</c:v>
                </c:pt>
                <c:pt idx="72316">
                  <c:v>1.4463200000018753E-3</c:v>
                </c:pt>
                <c:pt idx="72317">
                  <c:v>1.4463400000018754E-3</c:v>
                </c:pt>
                <c:pt idx="72318">
                  <c:v>1.4463600000018755E-3</c:v>
                </c:pt>
                <c:pt idx="72319">
                  <c:v>1.4463800000018756E-3</c:v>
                </c:pt>
                <c:pt idx="72320">
                  <c:v>1.4464000000018757E-3</c:v>
                </c:pt>
                <c:pt idx="72321">
                  <c:v>1.4464200000018758E-3</c:v>
                </c:pt>
                <c:pt idx="72322">
                  <c:v>1.4464400000018759E-3</c:v>
                </c:pt>
                <c:pt idx="72323">
                  <c:v>1.446460000001876E-3</c:v>
                </c:pt>
                <c:pt idx="72324">
                  <c:v>1.4464800000018761E-3</c:v>
                </c:pt>
                <c:pt idx="72325">
                  <c:v>1.4465000000018762E-3</c:v>
                </c:pt>
                <c:pt idx="72326">
                  <c:v>1.4465200000018763E-3</c:v>
                </c:pt>
                <c:pt idx="72327">
                  <c:v>1.4465400000018764E-3</c:v>
                </c:pt>
                <c:pt idx="72328">
                  <c:v>1.4465600000018765E-3</c:v>
                </c:pt>
                <c:pt idx="72329">
                  <c:v>1.4465800000018766E-3</c:v>
                </c:pt>
                <c:pt idx="72330">
                  <c:v>1.4466000000018767E-3</c:v>
                </c:pt>
                <c:pt idx="72331">
                  <c:v>1.4466200000018768E-3</c:v>
                </c:pt>
                <c:pt idx="72332">
                  <c:v>1.4466400000018769E-3</c:v>
                </c:pt>
                <c:pt idx="72333">
                  <c:v>1.446660000001877E-3</c:v>
                </c:pt>
                <c:pt idx="72334">
                  <c:v>1.4466800000018771E-3</c:v>
                </c:pt>
                <c:pt idx="72335">
                  <c:v>1.4467000000018772E-3</c:v>
                </c:pt>
                <c:pt idx="72336">
                  <c:v>1.4467200000018773E-3</c:v>
                </c:pt>
                <c:pt idx="72337">
                  <c:v>1.4467400000018774E-3</c:v>
                </c:pt>
                <c:pt idx="72338">
                  <c:v>1.4467600000018775E-3</c:v>
                </c:pt>
                <c:pt idx="72339">
                  <c:v>1.4467800000018776E-3</c:v>
                </c:pt>
                <c:pt idx="72340">
                  <c:v>1.4468000000018777E-3</c:v>
                </c:pt>
                <c:pt idx="72341">
                  <c:v>1.4468200000018778E-3</c:v>
                </c:pt>
                <c:pt idx="72342">
                  <c:v>1.4468400000018779E-3</c:v>
                </c:pt>
                <c:pt idx="72343">
                  <c:v>1.446860000001878E-3</c:v>
                </c:pt>
                <c:pt idx="72344">
                  <c:v>1.4468800000018781E-3</c:v>
                </c:pt>
                <c:pt idx="72345">
                  <c:v>1.4469000000018782E-3</c:v>
                </c:pt>
                <c:pt idx="72346">
                  <c:v>1.4469200000018782E-3</c:v>
                </c:pt>
                <c:pt idx="72347">
                  <c:v>1.4469400000018783E-3</c:v>
                </c:pt>
                <c:pt idx="72348">
                  <c:v>1.4469600000018784E-3</c:v>
                </c:pt>
                <c:pt idx="72349">
                  <c:v>1.4469800000018785E-3</c:v>
                </c:pt>
                <c:pt idx="72350">
                  <c:v>1.4470000000018786E-3</c:v>
                </c:pt>
                <c:pt idx="72351">
                  <c:v>1.4470200000018787E-3</c:v>
                </c:pt>
                <c:pt idx="72352">
                  <c:v>1.4470400000018788E-3</c:v>
                </c:pt>
                <c:pt idx="72353">
                  <c:v>1.4470600000018789E-3</c:v>
                </c:pt>
                <c:pt idx="72354">
                  <c:v>1.447080000001879E-3</c:v>
                </c:pt>
                <c:pt idx="72355">
                  <c:v>1.4471000000018791E-3</c:v>
                </c:pt>
                <c:pt idx="72356">
                  <c:v>1.4471200000018792E-3</c:v>
                </c:pt>
                <c:pt idx="72357">
                  <c:v>1.4471400000018793E-3</c:v>
                </c:pt>
                <c:pt idx="72358">
                  <c:v>1.4471600000018794E-3</c:v>
                </c:pt>
                <c:pt idx="72359">
                  <c:v>1.4471800000018795E-3</c:v>
                </c:pt>
                <c:pt idx="72360">
                  <c:v>1.4472000000018796E-3</c:v>
                </c:pt>
                <c:pt idx="72361">
                  <c:v>1.4472200000018797E-3</c:v>
                </c:pt>
                <c:pt idx="72362">
                  <c:v>1.4472400000018798E-3</c:v>
                </c:pt>
                <c:pt idx="72363">
                  <c:v>1.4472600000018799E-3</c:v>
                </c:pt>
                <c:pt idx="72364">
                  <c:v>1.44728000000188E-3</c:v>
                </c:pt>
                <c:pt idx="72365">
                  <c:v>1.4473000000018801E-3</c:v>
                </c:pt>
                <c:pt idx="72366">
                  <c:v>1.4473200000018802E-3</c:v>
                </c:pt>
                <c:pt idx="72367">
                  <c:v>1.4473400000018803E-3</c:v>
                </c:pt>
                <c:pt idx="72368">
                  <c:v>1.4473600000018804E-3</c:v>
                </c:pt>
                <c:pt idx="72369">
                  <c:v>1.4473800000018805E-3</c:v>
                </c:pt>
                <c:pt idx="72370">
                  <c:v>1.4474000000018806E-3</c:v>
                </c:pt>
                <c:pt idx="72371">
                  <c:v>1.4474200000018807E-3</c:v>
                </c:pt>
                <c:pt idx="72372">
                  <c:v>1.4474400000018808E-3</c:v>
                </c:pt>
                <c:pt idx="72373">
                  <c:v>1.4474600000018809E-3</c:v>
                </c:pt>
                <c:pt idx="72374">
                  <c:v>1.447480000001881E-3</c:v>
                </c:pt>
                <c:pt idx="72375">
                  <c:v>1.4475000000018811E-3</c:v>
                </c:pt>
                <c:pt idx="72376">
                  <c:v>1.4475200000018812E-3</c:v>
                </c:pt>
                <c:pt idx="72377">
                  <c:v>1.4475400000018813E-3</c:v>
                </c:pt>
                <c:pt idx="72378">
                  <c:v>1.4475600000018814E-3</c:v>
                </c:pt>
                <c:pt idx="72379">
                  <c:v>1.4475800000018815E-3</c:v>
                </c:pt>
                <c:pt idx="72380">
                  <c:v>1.4476000000018816E-3</c:v>
                </c:pt>
                <c:pt idx="72381">
                  <c:v>1.4476200000018817E-3</c:v>
                </c:pt>
                <c:pt idx="72382">
                  <c:v>1.4476400000018818E-3</c:v>
                </c:pt>
                <c:pt idx="72383">
                  <c:v>1.4476600000018819E-3</c:v>
                </c:pt>
                <c:pt idx="72384">
                  <c:v>1.447680000001882E-3</c:v>
                </c:pt>
                <c:pt idx="72385">
                  <c:v>1.4477000000018821E-3</c:v>
                </c:pt>
                <c:pt idx="72386">
                  <c:v>1.4477200000018822E-3</c:v>
                </c:pt>
                <c:pt idx="72387">
                  <c:v>1.4477400000018823E-3</c:v>
                </c:pt>
                <c:pt idx="72388">
                  <c:v>1.4477600000018824E-3</c:v>
                </c:pt>
                <c:pt idx="72389">
                  <c:v>1.4477800000018825E-3</c:v>
                </c:pt>
                <c:pt idx="72390">
                  <c:v>1.4478000000018826E-3</c:v>
                </c:pt>
                <c:pt idx="72391">
                  <c:v>1.4478200000018827E-3</c:v>
                </c:pt>
                <c:pt idx="72392">
                  <c:v>1.4478400000018828E-3</c:v>
                </c:pt>
                <c:pt idx="72393">
                  <c:v>1.4478600000018829E-3</c:v>
                </c:pt>
                <c:pt idx="72394">
                  <c:v>1.447880000001883E-3</c:v>
                </c:pt>
                <c:pt idx="72395">
                  <c:v>1.4479000000018831E-3</c:v>
                </c:pt>
                <c:pt idx="72396">
                  <c:v>1.4479200000018832E-3</c:v>
                </c:pt>
                <c:pt idx="72397">
                  <c:v>1.4479400000018833E-3</c:v>
                </c:pt>
                <c:pt idx="72398">
                  <c:v>1.4479600000018833E-3</c:v>
                </c:pt>
                <c:pt idx="72399">
                  <c:v>1.4479800000018834E-3</c:v>
                </c:pt>
                <c:pt idx="72400">
                  <c:v>1.4480000000018835E-3</c:v>
                </c:pt>
                <c:pt idx="72401">
                  <c:v>1.4480200000018836E-3</c:v>
                </c:pt>
                <c:pt idx="72402">
                  <c:v>1.4480400000018837E-3</c:v>
                </c:pt>
                <c:pt idx="72403">
                  <c:v>1.4480600000018838E-3</c:v>
                </c:pt>
                <c:pt idx="72404">
                  <c:v>1.4480800000018839E-3</c:v>
                </c:pt>
                <c:pt idx="72405">
                  <c:v>1.448100000001884E-3</c:v>
                </c:pt>
                <c:pt idx="72406">
                  <c:v>1.4481200000018841E-3</c:v>
                </c:pt>
                <c:pt idx="72407">
                  <c:v>1.4481400000018842E-3</c:v>
                </c:pt>
                <c:pt idx="72408">
                  <c:v>1.4481600000018843E-3</c:v>
                </c:pt>
                <c:pt idx="72409">
                  <c:v>1.4481800000018844E-3</c:v>
                </c:pt>
                <c:pt idx="72410">
                  <c:v>1.4482000000018845E-3</c:v>
                </c:pt>
                <c:pt idx="72411">
                  <c:v>1.4482200000018846E-3</c:v>
                </c:pt>
                <c:pt idx="72412">
                  <c:v>1.4482400000018847E-3</c:v>
                </c:pt>
                <c:pt idx="72413">
                  <c:v>1.4482600000018848E-3</c:v>
                </c:pt>
                <c:pt idx="72414">
                  <c:v>1.4482800000018849E-3</c:v>
                </c:pt>
                <c:pt idx="72415">
                  <c:v>1.448300000001885E-3</c:v>
                </c:pt>
                <c:pt idx="72416">
                  <c:v>1.4483200000018851E-3</c:v>
                </c:pt>
                <c:pt idx="72417">
                  <c:v>1.4483400000018852E-3</c:v>
                </c:pt>
                <c:pt idx="72418">
                  <c:v>1.4483600000018853E-3</c:v>
                </c:pt>
                <c:pt idx="72419">
                  <c:v>1.4483800000018854E-3</c:v>
                </c:pt>
                <c:pt idx="72420">
                  <c:v>1.4484000000018855E-3</c:v>
                </c:pt>
                <c:pt idx="72421">
                  <c:v>1.4484200000018856E-3</c:v>
                </c:pt>
                <c:pt idx="72422">
                  <c:v>1.4484400000018857E-3</c:v>
                </c:pt>
                <c:pt idx="72423">
                  <c:v>1.4484600000018858E-3</c:v>
                </c:pt>
                <c:pt idx="72424">
                  <c:v>1.4484800000018859E-3</c:v>
                </c:pt>
                <c:pt idx="72425">
                  <c:v>1.448500000001886E-3</c:v>
                </c:pt>
                <c:pt idx="72426">
                  <c:v>1.4485200000018861E-3</c:v>
                </c:pt>
                <c:pt idx="72427">
                  <c:v>1.4485400000018862E-3</c:v>
                </c:pt>
                <c:pt idx="72428">
                  <c:v>1.4485600000018863E-3</c:v>
                </c:pt>
                <c:pt idx="72429">
                  <c:v>1.4485800000018864E-3</c:v>
                </c:pt>
                <c:pt idx="72430">
                  <c:v>1.4486000000018865E-3</c:v>
                </c:pt>
                <c:pt idx="72431">
                  <c:v>1.4486200000018866E-3</c:v>
                </c:pt>
                <c:pt idx="72432">
                  <c:v>1.4486400000018867E-3</c:v>
                </c:pt>
                <c:pt idx="72433">
                  <c:v>1.4486600000018868E-3</c:v>
                </c:pt>
                <c:pt idx="72434">
                  <c:v>1.4486800000018869E-3</c:v>
                </c:pt>
                <c:pt idx="72435">
                  <c:v>1.448700000001887E-3</c:v>
                </c:pt>
                <c:pt idx="72436">
                  <c:v>1.4487200000018871E-3</c:v>
                </c:pt>
                <c:pt idx="72437">
                  <c:v>1.4487400000018872E-3</c:v>
                </c:pt>
                <c:pt idx="72438">
                  <c:v>1.4487600000018873E-3</c:v>
                </c:pt>
                <c:pt idx="72439">
                  <c:v>1.4487800000018874E-3</c:v>
                </c:pt>
                <c:pt idx="72440">
                  <c:v>1.4488000000018875E-3</c:v>
                </c:pt>
                <c:pt idx="72441">
                  <c:v>1.4488200000018876E-3</c:v>
                </c:pt>
                <c:pt idx="72442">
                  <c:v>1.4488400000018877E-3</c:v>
                </c:pt>
                <c:pt idx="72443">
                  <c:v>1.4488600000018878E-3</c:v>
                </c:pt>
                <c:pt idx="72444">
                  <c:v>1.4488800000018879E-3</c:v>
                </c:pt>
                <c:pt idx="72445">
                  <c:v>1.448900000001888E-3</c:v>
                </c:pt>
                <c:pt idx="72446">
                  <c:v>1.4489200000018881E-3</c:v>
                </c:pt>
                <c:pt idx="72447">
                  <c:v>1.4489400000018882E-3</c:v>
                </c:pt>
                <c:pt idx="72448">
                  <c:v>1.4489600000018883E-3</c:v>
                </c:pt>
                <c:pt idx="72449">
                  <c:v>1.4489800000018883E-3</c:v>
                </c:pt>
                <c:pt idx="72450">
                  <c:v>1.4490000000018884E-3</c:v>
                </c:pt>
                <c:pt idx="72451">
                  <c:v>1.4490200000018885E-3</c:v>
                </c:pt>
                <c:pt idx="72452">
                  <c:v>1.4490400000018886E-3</c:v>
                </c:pt>
                <c:pt idx="72453">
                  <c:v>1.4490600000018887E-3</c:v>
                </c:pt>
                <c:pt idx="72454">
                  <c:v>1.4490800000018888E-3</c:v>
                </c:pt>
                <c:pt idx="72455">
                  <c:v>1.4491000000018889E-3</c:v>
                </c:pt>
                <c:pt idx="72456">
                  <c:v>1.449120000001889E-3</c:v>
                </c:pt>
                <c:pt idx="72457">
                  <c:v>1.4491400000018891E-3</c:v>
                </c:pt>
                <c:pt idx="72458">
                  <c:v>1.4491600000018892E-3</c:v>
                </c:pt>
                <c:pt idx="72459">
                  <c:v>1.4491800000018893E-3</c:v>
                </c:pt>
                <c:pt idx="72460">
                  <c:v>1.4492000000018894E-3</c:v>
                </c:pt>
                <c:pt idx="72461">
                  <c:v>1.4492200000018895E-3</c:v>
                </c:pt>
                <c:pt idx="72462">
                  <c:v>1.4492400000018896E-3</c:v>
                </c:pt>
                <c:pt idx="72463">
                  <c:v>1.4492600000018897E-3</c:v>
                </c:pt>
                <c:pt idx="72464">
                  <c:v>1.4492800000018898E-3</c:v>
                </c:pt>
                <c:pt idx="72465">
                  <c:v>1.4493000000018899E-3</c:v>
                </c:pt>
                <c:pt idx="72466">
                  <c:v>1.44932000000189E-3</c:v>
                </c:pt>
                <c:pt idx="72467">
                  <c:v>1.4493400000018901E-3</c:v>
                </c:pt>
                <c:pt idx="72468">
                  <c:v>1.4493600000018902E-3</c:v>
                </c:pt>
                <c:pt idx="72469">
                  <c:v>1.4493800000018903E-3</c:v>
                </c:pt>
                <c:pt idx="72470">
                  <c:v>1.4494000000018904E-3</c:v>
                </c:pt>
                <c:pt idx="72471">
                  <c:v>1.4494200000018905E-3</c:v>
                </c:pt>
                <c:pt idx="72472">
                  <c:v>1.4494400000018906E-3</c:v>
                </c:pt>
                <c:pt idx="72473">
                  <c:v>1.4494600000018907E-3</c:v>
                </c:pt>
                <c:pt idx="72474">
                  <c:v>1.4494800000018908E-3</c:v>
                </c:pt>
                <c:pt idx="72475">
                  <c:v>1.4495000000018909E-3</c:v>
                </c:pt>
                <c:pt idx="72476">
                  <c:v>1.449520000001891E-3</c:v>
                </c:pt>
                <c:pt idx="72477">
                  <c:v>1.4495400000018911E-3</c:v>
                </c:pt>
                <c:pt idx="72478">
                  <c:v>1.4495600000018912E-3</c:v>
                </c:pt>
                <c:pt idx="72479">
                  <c:v>1.4495800000018913E-3</c:v>
                </c:pt>
                <c:pt idx="72480">
                  <c:v>1.4496000000018914E-3</c:v>
                </c:pt>
                <c:pt idx="72481">
                  <c:v>1.4496200000018915E-3</c:v>
                </c:pt>
                <c:pt idx="72482">
                  <c:v>1.4496400000018916E-3</c:v>
                </c:pt>
                <c:pt idx="72483">
                  <c:v>1.4496600000018917E-3</c:v>
                </c:pt>
                <c:pt idx="72484">
                  <c:v>1.4496800000018918E-3</c:v>
                </c:pt>
                <c:pt idx="72485">
                  <c:v>1.4497000000018919E-3</c:v>
                </c:pt>
                <c:pt idx="72486">
                  <c:v>1.449720000001892E-3</c:v>
                </c:pt>
                <c:pt idx="72487">
                  <c:v>1.4497400000018921E-3</c:v>
                </c:pt>
                <c:pt idx="72488">
                  <c:v>1.4497600000018922E-3</c:v>
                </c:pt>
                <c:pt idx="72489">
                  <c:v>1.4497800000018923E-3</c:v>
                </c:pt>
                <c:pt idx="72490">
                  <c:v>1.4498000000018924E-3</c:v>
                </c:pt>
                <c:pt idx="72491">
                  <c:v>1.4498200000018925E-3</c:v>
                </c:pt>
                <c:pt idx="72492">
                  <c:v>1.4498400000018926E-3</c:v>
                </c:pt>
                <c:pt idx="72493">
                  <c:v>1.4498600000018927E-3</c:v>
                </c:pt>
                <c:pt idx="72494">
                  <c:v>1.4498800000018928E-3</c:v>
                </c:pt>
                <c:pt idx="72495">
                  <c:v>1.4499000000018929E-3</c:v>
                </c:pt>
                <c:pt idx="72496">
                  <c:v>1.449920000001893E-3</c:v>
                </c:pt>
                <c:pt idx="72497">
                  <c:v>1.4499400000018931E-3</c:v>
                </c:pt>
                <c:pt idx="72498">
                  <c:v>1.4499600000018932E-3</c:v>
                </c:pt>
                <c:pt idx="72499">
                  <c:v>1.4499800000018933E-3</c:v>
                </c:pt>
                <c:pt idx="72500">
                  <c:v>1.4500000000018934E-3</c:v>
                </c:pt>
                <c:pt idx="72501">
                  <c:v>1.4500200000018934E-3</c:v>
                </c:pt>
                <c:pt idx="72502">
                  <c:v>1.4500400000018935E-3</c:v>
                </c:pt>
                <c:pt idx="72503">
                  <c:v>1.4500600000018936E-3</c:v>
                </c:pt>
                <c:pt idx="72504">
                  <c:v>1.4500800000018937E-3</c:v>
                </c:pt>
                <c:pt idx="72505">
                  <c:v>1.4501000000018938E-3</c:v>
                </c:pt>
                <c:pt idx="72506">
                  <c:v>1.4501200000018939E-3</c:v>
                </c:pt>
                <c:pt idx="72507">
                  <c:v>1.450140000001894E-3</c:v>
                </c:pt>
                <c:pt idx="72508">
                  <c:v>1.4501600000018941E-3</c:v>
                </c:pt>
                <c:pt idx="72509">
                  <c:v>1.4501800000018942E-3</c:v>
                </c:pt>
                <c:pt idx="72510">
                  <c:v>1.4502000000018943E-3</c:v>
                </c:pt>
                <c:pt idx="72511">
                  <c:v>1.4502200000018944E-3</c:v>
                </c:pt>
                <c:pt idx="72512">
                  <c:v>1.4502400000018945E-3</c:v>
                </c:pt>
                <c:pt idx="72513">
                  <c:v>1.4502600000018946E-3</c:v>
                </c:pt>
                <c:pt idx="72514">
                  <c:v>1.4502800000018947E-3</c:v>
                </c:pt>
                <c:pt idx="72515">
                  <c:v>1.4503000000018948E-3</c:v>
                </c:pt>
                <c:pt idx="72516">
                  <c:v>1.4503200000018949E-3</c:v>
                </c:pt>
                <c:pt idx="72517">
                  <c:v>1.450340000001895E-3</c:v>
                </c:pt>
                <c:pt idx="72518">
                  <c:v>1.4503600000018951E-3</c:v>
                </c:pt>
                <c:pt idx="72519">
                  <c:v>1.4503800000018952E-3</c:v>
                </c:pt>
                <c:pt idx="72520">
                  <c:v>1.4504000000018953E-3</c:v>
                </c:pt>
                <c:pt idx="72521">
                  <c:v>1.4504200000018954E-3</c:v>
                </c:pt>
                <c:pt idx="72522">
                  <c:v>1.4504400000018955E-3</c:v>
                </c:pt>
                <c:pt idx="72523">
                  <c:v>1.4504600000018956E-3</c:v>
                </c:pt>
                <c:pt idx="72524">
                  <c:v>1.4504800000018957E-3</c:v>
                </c:pt>
                <c:pt idx="72525">
                  <c:v>1.4505000000018958E-3</c:v>
                </c:pt>
                <c:pt idx="72526">
                  <c:v>1.4505200000018959E-3</c:v>
                </c:pt>
                <c:pt idx="72527">
                  <c:v>1.450540000001896E-3</c:v>
                </c:pt>
                <c:pt idx="72528">
                  <c:v>1.4505600000018961E-3</c:v>
                </c:pt>
                <c:pt idx="72529">
                  <c:v>1.4505800000018962E-3</c:v>
                </c:pt>
                <c:pt idx="72530">
                  <c:v>1.4506000000018963E-3</c:v>
                </c:pt>
                <c:pt idx="72531">
                  <c:v>1.4506200000018964E-3</c:v>
                </c:pt>
                <c:pt idx="72532">
                  <c:v>1.4506400000018965E-3</c:v>
                </c:pt>
                <c:pt idx="72533">
                  <c:v>1.4506600000018966E-3</c:v>
                </c:pt>
                <c:pt idx="72534">
                  <c:v>1.4506800000018967E-3</c:v>
                </c:pt>
                <c:pt idx="72535">
                  <c:v>1.4507000000018968E-3</c:v>
                </c:pt>
                <c:pt idx="72536">
                  <c:v>1.4507200000018969E-3</c:v>
                </c:pt>
                <c:pt idx="72537">
                  <c:v>1.450740000001897E-3</c:v>
                </c:pt>
                <c:pt idx="72538">
                  <c:v>1.4507600000018971E-3</c:v>
                </c:pt>
                <c:pt idx="72539">
                  <c:v>1.4507800000018972E-3</c:v>
                </c:pt>
                <c:pt idx="72540">
                  <c:v>1.4508000000018973E-3</c:v>
                </c:pt>
                <c:pt idx="72541">
                  <c:v>1.4508200000018974E-3</c:v>
                </c:pt>
                <c:pt idx="72542">
                  <c:v>1.4508400000018975E-3</c:v>
                </c:pt>
                <c:pt idx="72543">
                  <c:v>1.4508600000018976E-3</c:v>
                </c:pt>
                <c:pt idx="72544">
                  <c:v>1.4508800000018977E-3</c:v>
                </c:pt>
                <c:pt idx="72545">
                  <c:v>1.4509000000018978E-3</c:v>
                </c:pt>
                <c:pt idx="72546">
                  <c:v>1.4509200000018979E-3</c:v>
                </c:pt>
                <c:pt idx="72547">
                  <c:v>1.450940000001898E-3</c:v>
                </c:pt>
                <c:pt idx="72548">
                  <c:v>1.4509600000018981E-3</c:v>
                </c:pt>
                <c:pt idx="72549">
                  <c:v>1.4509800000018982E-3</c:v>
                </c:pt>
                <c:pt idx="72550">
                  <c:v>1.4510000000018983E-3</c:v>
                </c:pt>
                <c:pt idx="72551">
                  <c:v>1.4510200000018984E-3</c:v>
                </c:pt>
                <c:pt idx="72552">
                  <c:v>1.4510400000018985E-3</c:v>
                </c:pt>
                <c:pt idx="72553">
                  <c:v>1.4510600000018985E-3</c:v>
                </c:pt>
                <c:pt idx="72554">
                  <c:v>1.4510800000018986E-3</c:v>
                </c:pt>
                <c:pt idx="72555">
                  <c:v>1.4511000000018987E-3</c:v>
                </c:pt>
                <c:pt idx="72556">
                  <c:v>1.4511200000018988E-3</c:v>
                </c:pt>
                <c:pt idx="72557">
                  <c:v>1.4511400000018989E-3</c:v>
                </c:pt>
                <c:pt idx="72558">
                  <c:v>1.451160000001899E-3</c:v>
                </c:pt>
                <c:pt idx="72559">
                  <c:v>1.4511800000018991E-3</c:v>
                </c:pt>
                <c:pt idx="72560">
                  <c:v>1.4512000000018992E-3</c:v>
                </c:pt>
                <c:pt idx="72561">
                  <c:v>1.4512200000018993E-3</c:v>
                </c:pt>
                <c:pt idx="72562">
                  <c:v>1.4512400000018994E-3</c:v>
                </c:pt>
                <c:pt idx="72563">
                  <c:v>1.4512600000018995E-3</c:v>
                </c:pt>
                <c:pt idx="72564">
                  <c:v>1.4512800000018996E-3</c:v>
                </c:pt>
                <c:pt idx="72565">
                  <c:v>1.4513000000018997E-3</c:v>
                </c:pt>
                <c:pt idx="72566">
                  <c:v>1.4513200000018998E-3</c:v>
                </c:pt>
                <c:pt idx="72567">
                  <c:v>1.4513400000018999E-3</c:v>
                </c:pt>
                <c:pt idx="72568">
                  <c:v>1.4513600000019E-3</c:v>
                </c:pt>
                <c:pt idx="72569">
                  <c:v>1.4513800000019001E-3</c:v>
                </c:pt>
                <c:pt idx="72570">
                  <c:v>1.4514000000019002E-3</c:v>
                </c:pt>
                <c:pt idx="72571">
                  <c:v>1.4514200000019003E-3</c:v>
                </c:pt>
                <c:pt idx="72572">
                  <c:v>1.4514400000019004E-3</c:v>
                </c:pt>
                <c:pt idx="72573">
                  <c:v>1.4514600000019005E-3</c:v>
                </c:pt>
                <c:pt idx="72574">
                  <c:v>1.4514800000019006E-3</c:v>
                </c:pt>
                <c:pt idx="72575">
                  <c:v>1.4515000000019007E-3</c:v>
                </c:pt>
                <c:pt idx="72576">
                  <c:v>1.4515200000019008E-3</c:v>
                </c:pt>
                <c:pt idx="72577">
                  <c:v>1.4515400000019009E-3</c:v>
                </c:pt>
                <c:pt idx="72578">
                  <c:v>1.451560000001901E-3</c:v>
                </c:pt>
                <c:pt idx="72579">
                  <c:v>1.4515800000019011E-3</c:v>
                </c:pt>
                <c:pt idx="72580">
                  <c:v>1.4516000000019012E-3</c:v>
                </c:pt>
                <c:pt idx="72581">
                  <c:v>1.4516200000019013E-3</c:v>
                </c:pt>
                <c:pt idx="72582">
                  <c:v>1.4516400000019014E-3</c:v>
                </c:pt>
                <c:pt idx="72583">
                  <c:v>1.4516600000019015E-3</c:v>
                </c:pt>
                <c:pt idx="72584">
                  <c:v>1.4516800000019016E-3</c:v>
                </c:pt>
                <c:pt idx="72585">
                  <c:v>1.4517000000019017E-3</c:v>
                </c:pt>
                <c:pt idx="72586">
                  <c:v>1.4517200000019018E-3</c:v>
                </c:pt>
                <c:pt idx="72587">
                  <c:v>1.4517400000019019E-3</c:v>
                </c:pt>
                <c:pt idx="72588">
                  <c:v>1.451760000001902E-3</c:v>
                </c:pt>
                <c:pt idx="72589">
                  <c:v>1.4517800000019021E-3</c:v>
                </c:pt>
                <c:pt idx="72590">
                  <c:v>1.4518000000019022E-3</c:v>
                </c:pt>
                <c:pt idx="72591">
                  <c:v>1.4518200000019023E-3</c:v>
                </c:pt>
                <c:pt idx="72592">
                  <c:v>1.4518400000019024E-3</c:v>
                </c:pt>
                <c:pt idx="72593">
                  <c:v>1.4518600000019025E-3</c:v>
                </c:pt>
                <c:pt idx="72594">
                  <c:v>1.4518800000019026E-3</c:v>
                </c:pt>
                <c:pt idx="72595">
                  <c:v>1.4519000000019027E-3</c:v>
                </c:pt>
                <c:pt idx="72596">
                  <c:v>1.4519200000019028E-3</c:v>
                </c:pt>
                <c:pt idx="72597">
                  <c:v>1.4519400000019029E-3</c:v>
                </c:pt>
                <c:pt idx="72598">
                  <c:v>1.451960000001903E-3</c:v>
                </c:pt>
                <c:pt idx="72599">
                  <c:v>1.4519800000019031E-3</c:v>
                </c:pt>
                <c:pt idx="72600">
                  <c:v>1.4520000000019032E-3</c:v>
                </c:pt>
                <c:pt idx="72601">
                  <c:v>1.4520200000019033E-3</c:v>
                </c:pt>
                <c:pt idx="72602">
                  <c:v>1.4520400000019034E-3</c:v>
                </c:pt>
                <c:pt idx="72603">
                  <c:v>1.4520600000019035E-3</c:v>
                </c:pt>
                <c:pt idx="72604">
                  <c:v>1.4520800000019035E-3</c:v>
                </c:pt>
                <c:pt idx="72605">
                  <c:v>1.4521000000019036E-3</c:v>
                </c:pt>
                <c:pt idx="72606">
                  <c:v>1.4521200000019037E-3</c:v>
                </c:pt>
                <c:pt idx="72607">
                  <c:v>1.4521400000019038E-3</c:v>
                </c:pt>
                <c:pt idx="72608">
                  <c:v>1.4521600000019039E-3</c:v>
                </c:pt>
                <c:pt idx="72609">
                  <c:v>1.452180000001904E-3</c:v>
                </c:pt>
                <c:pt idx="72610">
                  <c:v>1.4522000000019041E-3</c:v>
                </c:pt>
                <c:pt idx="72611">
                  <c:v>1.4522200000019042E-3</c:v>
                </c:pt>
                <c:pt idx="72612">
                  <c:v>1.4522400000019043E-3</c:v>
                </c:pt>
                <c:pt idx="72613">
                  <c:v>1.4522600000019044E-3</c:v>
                </c:pt>
                <c:pt idx="72614">
                  <c:v>1.4522800000019045E-3</c:v>
                </c:pt>
                <c:pt idx="72615">
                  <c:v>1.4523000000019046E-3</c:v>
                </c:pt>
                <c:pt idx="72616">
                  <c:v>1.4523200000019047E-3</c:v>
                </c:pt>
                <c:pt idx="72617">
                  <c:v>1.4523400000019048E-3</c:v>
                </c:pt>
                <c:pt idx="72618">
                  <c:v>1.4523600000019049E-3</c:v>
                </c:pt>
                <c:pt idx="72619">
                  <c:v>1.452380000001905E-3</c:v>
                </c:pt>
                <c:pt idx="72620">
                  <c:v>1.4524000000019051E-3</c:v>
                </c:pt>
                <c:pt idx="72621">
                  <c:v>1.4524200000019052E-3</c:v>
                </c:pt>
                <c:pt idx="72622">
                  <c:v>1.4524400000019053E-3</c:v>
                </c:pt>
                <c:pt idx="72623">
                  <c:v>1.4524600000019054E-3</c:v>
                </c:pt>
                <c:pt idx="72624">
                  <c:v>1.4524800000019055E-3</c:v>
                </c:pt>
                <c:pt idx="72625">
                  <c:v>1.4525000000019056E-3</c:v>
                </c:pt>
                <c:pt idx="72626">
                  <c:v>1.4525200000019057E-3</c:v>
                </c:pt>
                <c:pt idx="72627">
                  <c:v>1.4525400000019058E-3</c:v>
                </c:pt>
                <c:pt idx="72628">
                  <c:v>1.4525600000019059E-3</c:v>
                </c:pt>
                <c:pt idx="72629">
                  <c:v>1.452580000001906E-3</c:v>
                </c:pt>
                <c:pt idx="72630">
                  <c:v>1.4526000000019061E-3</c:v>
                </c:pt>
                <c:pt idx="72631">
                  <c:v>1.4526200000019062E-3</c:v>
                </c:pt>
                <c:pt idx="72632">
                  <c:v>1.4526400000019063E-3</c:v>
                </c:pt>
                <c:pt idx="72633">
                  <c:v>1.4526600000019064E-3</c:v>
                </c:pt>
                <c:pt idx="72634">
                  <c:v>1.4526800000019065E-3</c:v>
                </c:pt>
                <c:pt idx="72635">
                  <c:v>1.4527000000019066E-3</c:v>
                </c:pt>
                <c:pt idx="72636">
                  <c:v>1.4527200000019067E-3</c:v>
                </c:pt>
                <c:pt idx="72637">
                  <c:v>1.4527400000019068E-3</c:v>
                </c:pt>
                <c:pt idx="72638">
                  <c:v>1.4527600000019069E-3</c:v>
                </c:pt>
                <c:pt idx="72639">
                  <c:v>1.452780000001907E-3</c:v>
                </c:pt>
                <c:pt idx="72640">
                  <c:v>1.4528000000019071E-3</c:v>
                </c:pt>
                <c:pt idx="72641">
                  <c:v>1.4528200000019072E-3</c:v>
                </c:pt>
                <c:pt idx="72642">
                  <c:v>1.4528400000019073E-3</c:v>
                </c:pt>
                <c:pt idx="72643">
                  <c:v>1.4528600000019074E-3</c:v>
                </c:pt>
                <c:pt idx="72644">
                  <c:v>1.4528800000019075E-3</c:v>
                </c:pt>
                <c:pt idx="72645">
                  <c:v>1.4529000000019076E-3</c:v>
                </c:pt>
                <c:pt idx="72646">
                  <c:v>1.4529200000019077E-3</c:v>
                </c:pt>
                <c:pt idx="72647">
                  <c:v>1.4529400000019078E-3</c:v>
                </c:pt>
                <c:pt idx="72648">
                  <c:v>1.4529600000019079E-3</c:v>
                </c:pt>
                <c:pt idx="72649">
                  <c:v>1.452980000001908E-3</c:v>
                </c:pt>
                <c:pt idx="72650">
                  <c:v>1.4530000000019081E-3</c:v>
                </c:pt>
                <c:pt idx="72651">
                  <c:v>1.4530200000019082E-3</c:v>
                </c:pt>
                <c:pt idx="72652">
                  <c:v>1.4530400000019083E-3</c:v>
                </c:pt>
                <c:pt idx="72653">
                  <c:v>1.4530600000019084E-3</c:v>
                </c:pt>
                <c:pt idx="72654">
                  <c:v>1.4530800000019085E-3</c:v>
                </c:pt>
                <c:pt idx="72655">
                  <c:v>1.4531000000019086E-3</c:v>
                </c:pt>
                <c:pt idx="72656">
                  <c:v>1.4531200000019086E-3</c:v>
                </c:pt>
                <c:pt idx="72657">
                  <c:v>1.4531400000019087E-3</c:v>
                </c:pt>
                <c:pt idx="72658">
                  <c:v>1.4531600000019088E-3</c:v>
                </c:pt>
                <c:pt idx="72659">
                  <c:v>1.4531800000019089E-3</c:v>
                </c:pt>
                <c:pt idx="72660">
                  <c:v>1.453200000001909E-3</c:v>
                </c:pt>
                <c:pt idx="72661">
                  <c:v>1.4532200000019091E-3</c:v>
                </c:pt>
                <c:pt idx="72662">
                  <c:v>1.4532400000019092E-3</c:v>
                </c:pt>
                <c:pt idx="72663">
                  <c:v>1.4532600000019093E-3</c:v>
                </c:pt>
                <c:pt idx="72664">
                  <c:v>1.4532800000019094E-3</c:v>
                </c:pt>
                <c:pt idx="72665">
                  <c:v>1.4533000000019095E-3</c:v>
                </c:pt>
                <c:pt idx="72666">
                  <c:v>1.4533200000019096E-3</c:v>
                </c:pt>
                <c:pt idx="72667">
                  <c:v>1.4533400000019097E-3</c:v>
                </c:pt>
                <c:pt idx="72668">
                  <c:v>1.4533600000019098E-3</c:v>
                </c:pt>
                <c:pt idx="72669">
                  <c:v>1.4533800000019099E-3</c:v>
                </c:pt>
                <c:pt idx="72670">
                  <c:v>1.45340000000191E-3</c:v>
                </c:pt>
                <c:pt idx="72671">
                  <c:v>1.4534200000019101E-3</c:v>
                </c:pt>
                <c:pt idx="72672">
                  <c:v>1.4534400000019102E-3</c:v>
                </c:pt>
                <c:pt idx="72673">
                  <c:v>1.4534600000019103E-3</c:v>
                </c:pt>
                <c:pt idx="72674">
                  <c:v>1.4534800000019104E-3</c:v>
                </c:pt>
                <c:pt idx="72675">
                  <c:v>1.4535000000019105E-3</c:v>
                </c:pt>
                <c:pt idx="72676">
                  <c:v>1.4535200000019106E-3</c:v>
                </c:pt>
                <c:pt idx="72677">
                  <c:v>1.4535400000019107E-3</c:v>
                </c:pt>
                <c:pt idx="72678">
                  <c:v>1.4535600000019108E-3</c:v>
                </c:pt>
                <c:pt idx="72679">
                  <c:v>1.4535800000019109E-3</c:v>
                </c:pt>
                <c:pt idx="72680">
                  <c:v>1.453600000001911E-3</c:v>
                </c:pt>
                <c:pt idx="72681">
                  <c:v>1.4536200000019111E-3</c:v>
                </c:pt>
                <c:pt idx="72682">
                  <c:v>1.4536400000019112E-3</c:v>
                </c:pt>
                <c:pt idx="72683">
                  <c:v>1.4536600000019113E-3</c:v>
                </c:pt>
                <c:pt idx="72684">
                  <c:v>1.4536800000019114E-3</c:v>
                </c:pt>
                <c:pt idx="72685">
                  <c:v>1.4537000000019115E-3</c:v>
                </c:pt>
                <c:pt idx="72686">
                  <c:v>1.4537200000019116E-3</c:v>
                </c:pt>
                <c:pt idx="72687">
                  <c:v>1.4537400000019117E-3</c:v>
                </c:pt>
                <c:pt idx="72688">
                  <c:v>1.4537600000019118E-3</c:v>
                </c:pt>
                <c:pt idx="72689">
                  <c:v>1.4537800000019119E-3</c:v>
                </c:pt>
                <c:pt idx="72690">
                  <c:v>1.453800000001912E-3</c:v>
                </c:pt>
                <c:pt idx="72691">
                  <c:v>1.4538200000019121E-3</c:v>
                </c:pt>
                <c:pt idx="72692">
                  <c:v>1.4538400000019122E-3</c:v>
                </c:pt>
                <c:pt idx="72693">
                  <c:v>1.4538600000019123E-3</c:v>
                </c:pt>
                <c:pt idx="72694">
                  <c:v>1.4538800000019124E-3</c:v>
                </c:pt>
                <c:pt idx="72695">
                  <c:v>1.4539000000019125E-3</c:v>
                </c:pt>
                <c:pt idx="72696">
                  <c:v>1.4539200000019126E-3</c:v>
                </c:pt>
                <c:pt idx="72697">
                  <c:v>1.4539400000019127E-3</c:v>
                </c:pt>
                <c:pt idx="72698">
                  <c:v>1.4539600000019128E-3</c:v>
                </c:pt>
                <c:pt idx="72699">
                  <c:v>1.4539800000019129E-3</c:v>
                </c:pt>
                <c:pt idx="72700">
                  <c:v>1.454000000001913E-3</c:v>
                </c:pt>
                <c:pt idx="72701">
                  <c:v>1.4540200000019131E-3</c:v>
                </c:pt>
                <c:pt idx="72702">
                  <c:v>1.4540400000019132E-3</c:v>
                </c:pt>
                <c:pt idx="72703">
                  <c:v>1.4540600000019133E-3</c:v>
                </c:pt>
                <c:pt idx="72704">
                  <c:v>1.4540800000019134E-3</c:v>
                </c:pt>
                <c:pt idx="72705">
                  <c:v>1.4541000000019135E-3</c:v>
                </c:pt>
                <c:pt idx="72706">
                  <c:v>1.4541200000019136E-3</c:v>
                </c:pt>
                <c:pt idx="72707">
                  <c:v>1.4541400000019137E-3</c:v>
                </c:pt>
                <c:pt idx="72708">
                  <c:v>1.4541600000019137E-3</c:v>
                </c:pt>
                <c:pt idx="72709">
                  <c:v>1.4541800000019138E-3</c:v>
                </c:pt>
                <c:pt idx="72710">
                  <c:v>1.4542000000019139E-3</c:v>
                </c:pt>
                <c:pt idx="72711">
                  <c:v>1.454220000001914E-3</c:v>
                </c:pt>
                <c:pt idx="72712">
                  <c:v>1.4542400000019141E-3</c:v>
                </c:pt>
                <c:pt idx="72713">
                  <c:v>1.4542600000019142E-3</c:v>
                </c:pt>
                <c:pt idx="72714">
                  <c:v>1.4542800000019143E-3</c:v>
                </c:pt>
                <c:pt idx="72715">
                  <c:v>1.4543000000019144E-3</c:v>
                </c:pt>
                <c:pt idx="72716">
                  <c:v>1.4543200000019145E-3</c:v>
                </c:pt>
                <c:pt idx="72717">
                  <c:v>1.4543400000019146E-3</c:v>
                </c:pt>
                <c:pt idx="72718">
                  <c:v>1.4543600000019147E-3</c:v>
                </c:pt>
                <c:pt idx="72719">
                  <c:v>1.4543800000019148E-3</c:v>
                </c:pt>
                <c:pt idx="72720">
                  <c:v>1.4544000000019149E-3</c:v>
                </c:pt>
                <c:pt idx="72721">
                  <c:v>1.454420000001915E-3</c:v>
                </c:pt>
                <c:pt idx="72722">
                  <c:v>1.4544400000019151E-3</c:v>
                </c:pt>
                <c:pt idx="72723">
                  <c:v>1.4544600000019152E-3</c:v>
                </c:pt>
                <c:pt idx="72724">
                  <c:v>1.4544800000019153E-3</c:v>
                </c:pt>
                <c:pt idx="72725">
                  <c:v>1.4545000000019154E-3</c:v>
                </c:pt>
                <c:pt idx="72726">
                  <c:v>1.4545200000019155E-3</c:v>
                </c:pt>
                <c:pt idx="72727">
                  <c:v>1.4545400000019156E-3</c:v>
                </c:pt>
                <c:pt idx="72728">
                  <c:v>1.4545600000019157E-3</c:v>
                </c:pt>
                <c:pt idx="72729">
                  <c:v>1.4545800000019158E-3</c:v>
                </c:pt>
                <c:pt idx="72730">
                  <c:v>1.4546000000019159E-3</c:v>
                </c:pt>
                <c:pt idx="72731">
                  <c:v>1.454620000001916E-3</c:v>
                </c:pt>
                <c:pt idx="72732">
                  <c:v>1.4546400000019161E-3</c:v>
                </c:pt>
                <c:pt idx="72733">
                  <c:v>1.4546600000019162E-3</c:v>
                </c:pt>
                <c:pt idx="72734">
                  <c:v>1.4546800000019163E-3</c:v>
                </c:pt>
                <c:pt idx="72735">
                  <c:v>1.4547000000019164E-3</c:v>
                </c:pt>
                <c:pt idx="72736">
                  <c:v>1.4547200000019165E-3</c:v>
                </c:pt>
                <c:pt idx="72737">
                  <c:v>1.4547400000019166E-3</c:v>
                </c:pt>
                <c:pt idx="72738">
                  <c:v>1.4547600000019167E-3</c:v>
                </c:pt>
                <c:pt idx="72739">
                  <c:v>1.4547800000019168E-3</c:v>
                </c:pt>
                <c:pt idx="72740">
                  <c:v>1.4548000000019169E-3</c:v>
                </c:pt>
                <c:pt idx="72741">
                  <c:v>1.454820000001917E-3</c:v>
                </c:pt>
                <c:pt idx="72742">
                  <c:v>1.4548400000019171E-3</c:v>
                </c:pt>
                <c:pt idx="72743">
                  <c:v>1.4548600000019172E-3</c:v>
                </c:pt>
                <c:pt idx="72744">
                  <c:v>1.4548800000019173E-3</c:v>
                </c:pt>
                <c:pt idx="72745">
                  <c:v>1.4549000000019174E-3</c:v>
                </c:pt>
                <c:pt idx="72746">
                  <c:v>1.4549200000019175E-3</c:v>
                </c:pt>
                <c:pt idx="72747">
                  <c:v>1.4549400000019176E-3</c:v>
                </c:pt>
                <c:pt idx="72748">
                  <c:v>1.4549600000019177E-3</c:v>
                </c:pt>
                <c:pt idx="72749">
                  <c:v>1.4549800000019178E-3</c:v>
                </c:pt>
                <c:pt idx="72750">
                  <c:v>1.4550000000019179E-3</c:v>
                </c:pt>
                <c:pt idx="72751">
                  <c:v>1.455020000001918E-3</c:v>
                </c:pt>
                <c:pt idx="72752">
                  <c:v>1.4550400000019181E-3</c:v>
                </c:pt>
                <c:pt idx="72753">
                  <c:v>1.4550600000019182E-3</c:v>
                </c:pt>
                <c:pt idx="72754">
                  <c:v>1.4550800000019183E-3</c:v>
                </c:pt>
                <c:pt idx="72755">
                  <c:v>1.4551000000019184E-3</c:v>
                </c:pt>
                <c:pt idx="72756">
                  <c:v>1.4551200000019185E-3</c:v>
                </c:pt>
                <c:pt idx="72757">
                  <c:v>1.4551400000019186E-3</c:v>
                </c:pt>
                <c:pt idx="72758">
                  <c:v>1.4551600000019187E-3</c:v>
                </c:pt>
                <c:pt idx="72759">
                  <c:v>1.4551800000019187E-3</c:v>
                </c:pt>
                <c:pt idx="72760">
                  <c:v>1.4552000000019188E-3</c:v>
                </c:pt>
                <c:pt idx="72761">
                  <c:v>1.4552200000019189E-3</c:v>
                </c:pt>
                <c:pt idx="72762">
                  <c:v>1.455240000001919E-3</c:v>
                </c:pt>
                <c:pt idx="72763">
                  <c:v>1.4552600000019191E-3</c:v>
                </c:pt>
                <c:pt idx="72764">
                  <c:v>1.4552800000019192E-3</c:v>
                </c:pt>
                <c:pt idx="72765">
                  <c:v>1.4553000000019193E-3</c:v>
                </c:pt>
                <c:pt idx="72766">
                  <c:v>1.4553200000019194E-3</c:v>
                </c:pt>
                <c:pt idx="72767">
                  <c:v>1.4553400000019195E-3</c:v>
                </c:pt>
                <c:pt idx="72768">
                  <c:v>1.4553600000019196E-3</c:v>
                </c:pt>
                <c:pt idx="72769">
                  <c:v>1.4553800000019197E-3</c:v>
                </c:pt>
                <c:pt idx="72770">
                  <c:v>1.4554000000019198E-3</c:v>
                </c:pt>
                <c:pt idx="72771">
                  <c:v>1.4554200000019199E-3</c:v>
                </c:pt>
                <c:pt idx="72772">
                  <c:v>1.45544000000192E-3</c:v>
                </c:pt>
                <c:pt idx="72773">
                  <c:v>1.4554600000019201E-3</c:v>
                </c:pt>
                <c:pt idx="72774">
                  <c:v>1.4554800000019202E-3</c:v>
                </c:pt>
                <c:pt idx="72775">
                  <c:v>1.4555000000019203E-3</c:v>
                </c:pt>
                <c:pt idx="72776">
                  <c:v>1.4555200000019204E-3</c:v>
                </c:pt>
                <c:pt idx="72777">
                  <c:v>1.4555400000019205E-3</c:v>
                </c:pt>
                <c:pt idx="72778">
                  <c:v>1.4555600000019206E-3</c:v>
                </c:pt>
                <c:pt idx="72779">
                  <c:v>1.4555800000019207E-3</c:v>
                </c:pt>
                <c:pt idx="72780">
                  <c:v>1.4556000000019208E-3</c:v>
                </c:pt>
                <c:pt idx="72781">
                  <c:v>1.4556200000019209E-3</c:v>
                </c:pt>
                <c:pt idx="72782">
                  <c:v>1.455640000001921E-3</c:v>
                </c:pt>
                <c:pt idx="72783">
                  <c:v>1.4556600000019211E-3</c:v>
                </c:pt>
                <c:pt idx="72784">
                  <c:v>1.4556800000019212E-3</c:v>
                </c:pt>
                <c:pt idx="72785">
                  <c:v>1.4557000000019213E-3</c:v>
                </c:pt>
                <c:pt idx="72786">
                  <c:v>1.4557200000019214E-3</c:v>
                </c:pt>
                <c:pt idx="72787">
                  <c:v>1.4557400000019215E-3</c:v>
                </c:pt>
                <c:pt idx="72788">
                  <c:v>1.4557600000019216E-3</c:v>
                </c:pt>
                <c:pt idx="72789">
                  <c:v>1.4557800000019217E-3</c:v>
                </c:pt>
                <c:pt idx="72790">
                  <c:v>1.4558000000019218E-3</c:v>
                </c:pt>
                <c:pt idx="72791">
                  <c:v>1.4558200000019219E-3</c:v>
                </c:pt>
                <c:pt idx="72792">
                  <c:v>1.455840000001922E-3</c:v>
                </c:pt>
                <c:pt idx="72793">
                  <c:v>1.4558600000019221E-3</c:v>
                </c:pt>
                <c:pt idx="72794">
                  <c:v>1.4558800000019222E-3</c:v>
                </c:pt>
                <c:pt idx="72795">
                  <c:v>1.4559000000019223E-3</c:v>
                </c:pt>
                <c:pt idx="72796">
                  <c:v>1.4559200000019224E-3</c:v>
                </c:pt>
                <c:pt idx="72797">
                  <c:v>1.4559400000019225E-3</c:v>
                </c:pt>
                <c:pt idx="72798">
                  <c:v>1.4559600000019226E-3</c:v>
                </c:pt>
                <c:pt idx="72799">
                  <c:v>1.4559800000019227E-3</c:v>
                </c:pt>
                <c:pt idx="72800">
                  <c:v>1.4560000000019228E-3</c:v>
                </c:pt>
                <c:pt idx="72801">
                  <c:v>1.4560200000019229E-3</c:v>
                </c:pt>
                <c:pt idx="72802">
                  <c:v>1.456040000001923E-3</c:v>
                </c:pt>
                <c:pt idx="72803">
                  <c:v>1.4560600000019231E-3</c:v>
                </c:pt>
                <c:pt idx="72804">
                  <c:v>1.4560800000019232E-3</c:v>
                </c:pt>
                <c:pt idx="72805">
                  <c:v>1.4561000000019233E-3</c:v>
                </c:pt>
                <c:pt idx="72806">
                  <c:v>1.4561200000019234E-3</c:v>
                </c:pt>
                <c:pt idx="72807">
                  <c:v>1.4561400000019235E-3</c:v>
                </c:pt>
                <c:pt idx="72808">
                  <c:v>1.4561600000019236E-3</c:v>
                </c:pt>
                <c:pt idx="72809">
                  <c:v>1.4561800000019237E-3</c:v>
                </c:pt>
                <c:pt idx="72810">
                  <c:v>1.4562000000019238E-3</c:v>
                </c:pt>
                <c:pt idx="72811">
                  <c:v>1.4562200000019238E-3</c:v>
                </c:pt>
                <c:pt idx="72812">
                  <c:v>1.4562400000019239E-3</c:v>
                </c:pt>
                <c:pt idx="72813">
                  <c:v>1.456260000001924E-3</c:v>
                </c:pt>
                <c:pt idx="72814">
                  <c:v>1.4562800000019241E-3</c:v>
                </c:pt>
                <c:pt idx="72815">
                  <c:v>1.4563000000019242E-3</c:v>
                </c:pt>
                <c:pt idx="72816">
                  <c:v>1.4563200000019243E-3</c:v>
                </c:pt>
                <c:pt idx="72817">
                  <c:v>1.4563400000019244E-3</c:v>
                </c:pt>
                <c:pt idx="72818">
                  <c:v>1.4563600000019245E-3</c:v>
                </c:pt>
                <c:pt idx="72819">
                  <c:v>1.4563800000019246E-3</c:v>
                </c:pt>
                <c:pt idx="72820">
                  <c:v>1.4564000000019247E-3</c:v>
                </c:pt>
                <c:pt idx="72821">
                  <c:v>1.4564200000019248E-3</c:v>
                </c:pt>
                <c:pt idx="72822">
                  <c:v>1.4564400000019249E-3</c:v>
                </c:pt>
                <c:pt idx="72823">
                  <c:v>1.456460000001925E-3</c:v>
                </c:pt>
                <c:pt idx="72824">
                  <c:v>1.4564800000019251E-3</c:v>
                </c:pt>
                <c:pt idx="72825">
                  <c:v>1.4565000000019252E-3</c:v>
                </c:pt>
                <c:pt idx="72826">
                  <c:v>1.4565200000019253E-3</c:v>
                </c:pt>
                <c:pt idx="72827">
                  <c:v>1.4565400000019254E-3</c:v>
                </c:pt>
                <c:pt idx="72828">
                  <c:v>1.4565600000019255E-3</c:v>
                </c:pt>
                <c:pt idx="72829">
                  <c:v>1.4565800000019256E-3</c:v>
                </c:pt>
                <c:pt idx="72830">
                  <c:v>1.4566000000019257E-3</c:v>
                </c:pt>
                <c:pt idx="72831">
                  <c:v>1.4566200000019258E-3</c:v>
                </c:pt>
                <c:pt idx="72832">
                  <c:v>1.4566400000019259E-3</c:v>
                </c:pt>
                <c:pt idx="72833">
                  <c:v>1.456660000001926E-3</c:v>
                </c:pt>
                <c:pt idx="72834">
                  <c:v>1.4566800000019261E-3</c:v>
                </c:pt>
                <c:pt idx="72835">
                  <c:v>1.4567000000019262E-3</c:v>
                </c:pt>
                <c:pt idx="72836">
                  <c:v>1.4567200000019263E-3</c:v>
                </c:pt>
                <c:pt idx="72837">
                  <c:v>1.4567400000019264E-3</c:v>
                </c:pt>
                <c:pt idx="72838">
                  <c:v>1.4567600000019265E-3</c:v>
                </c:pt>
                <c:pt idx="72839">
                  <c:v>1.4567800000019266E-3</c:v>
                </c:pt>
                <c:pt idx="72840">
                  <c:v>1.4568000000019267E-3</c:v>
                </c:pt>
                <c:pt idx="72841">
                  <c:v>1.4568200000019268E-3</c:v>
                </c:pt>
                <c:pt idx="72842">
                  <c:v>1.4568400000019269E-3</c:v>
                </c:pt>
                <c:pt idx="72843">
                  <c:v>1.456860000001927E-3</c:v>
                </c:pt>
                <c:pt idx="72844">
                  <c:v>1.4568800000019271E-3</c:v>
                </c:pt>
                <c:pt idx="72845">
                  <c:v>1.4569000000019272E-3</c:v>
                </c:pt>
                <c:pt idx="72846">
                  <c:v>1.4569200000019273E-3</c:v>
                </c:pt>
                <c:pt idx="72847">
                  <c:v>1.4569400000019274E-3</c:v>
                </c:pt>
                <c:pt idx="72848">
                  <c:v>1.4569600000019275E-3</c:v>
                </c:pt>
                <c:pt idx="72849">
                  <c:v>1.4569800000019276E-3</c:v>
                </c:pt>
                <c:pt idx="72850">
                  <c:v>1.4570000000019277E-3</c:v>
                </c:pt>
                <c:pt idx="72851">
                  <c:v>1.4570200000019278E-3</c:v>
                </c:pt>
                <c:pt idx="72852">
                  <c:v>1.4570400000019279E-3</c:v>
                </c:pt>
                <c:pt idx="72853">
                  <c:v>1.457060000001928E-3</c:v>
                </c:pt>
                <c:pt idx="72854">
                  <c:v>1.4570800000019281E-3</c:v>
                </c:pt>
                <c:pt idx="72855">
                  <c:v>1.4571000000019282E-3</c:v>
                </c:pt>
                <c:pt idx="72856">
                  <c:v>1.4571200000019283E-3</c:v>
                </c:pt>
                <c:pt idx="72857">
                  <c:v>1.4571400000019284E-3</c:v>
                </c:pt>
                <c:pt idx="72858">
                  <c:v>1.4571600000019285E-3</c:v>
                </c:pt>
                <c:pt idx="72859">
                  <c:v>1.4571800000019286E-3</c:v>
                </c:pt>
                <c:pt idx="72860">
                  <c:v>1.4572000000019287E-3</c:v>
                </c:pt>
                <c:pt idx="72861">
                  <c:v>1.4572200000019288E-3</c:v>
                </c:pt>
                <c:pt idx="72862">
                  <c:v>1.4572400000019289E-3</c:v>
                </c:pt>
                <c:pt idx="72863">
                  <c:v>1.4572600000019289E-3</c:v>
                </c:pt>
                <c:pt idx="72864">
                  <c:v>1.457280000001929E-3</c:v>
                </c:pt>
                <c:pt idx="72865">
                  <c:v>1.4573000000019291E-3</c:v>
                </c:pt>
                <c:pt idx="72866">
                  <c:v>1.4573200000019292E-3</c:v>
                </c:pt>
                <c:pt idx="72867">
                  <c:v>1.4573400000019293E-3</c:v>
                </c:pt>
                <c:pt idx="72868">
                  <c:v>1.4573600000019294E-3</c:v>
                </c:pt>
                <c:pt idx="72869">
                  <c:v>1.4573800000019295E-3</c:v>
                </c:pt>
                <c:pt idx="72870">
                  <c:v>1.4574000000019296E-3</c:v>
                </c:pt>
                <c:pt idx="72871">
                  <c:v>1.4574200000019297E-3</c:v>
                </c:pt>
                <c:pt idx="72872">
                  <c:v>1.4574400000019298E-3</c:v>
                </c:pt>
                <c:pt idx="72873">
                  <c:v>1.4574600000019299E-3</c:v>
                </c:pt>
                <c:pt idx="72874">
                  <c:v>1.45748000000193E-3</c:v>
                </c:pt>
                <c:pt idx="72875">
                  <c:v>1.4575000000019301E-3</c:v>
                </c:pt>
                <c:pt idx="72876">
                  <c:v>1.4575200000019302E-3</c:v>
                </c:pt>
                <c:pt idx="72877">
                  <c:v>1.4575400000019303E-3</c:v>
                </c:pt>
                <c:pt idx="72878">
                  <c:v>1.4575600000019304E-3</c:v>
                </c:pt>
                <c:pt idx="72879">
                  <c:v>1.4575800000019305E-3</c:v>
                </c:pt>
                <c:pt idx="72880">
                  <c:v>1.4576000000019306E-3</c:v>
                </c:pt>
                <c:pt idx="72881">
                  <c:v>1.4576200000019307E-3</c:v>
                </c:pt>
                <c:pt idx="72882">
                  <c:v>1.4576400000019308E-3</c:v>
                </c:pt>
                <c:pt idx="72883">
                  <c:v>1.4576600000019309E-3</c:v>
                </c:pt>
                <c:pt idx="72884">
                  <c:v>1.457680000001931E-3</c:v>
                </c:pt>
                <c:pt idx="72885">
                  <c:v>1.4577000000019311E-3</c:v>
                </c:pt>
                <c:pt idx="72886">
                  <c:v>1.4577200000019312E-3</c:v>
                </c:pt>
                <c:pt idx="72887">
                  <c:v>1.4577400000019313E-3</c:v>
                </c:pt>
                <c:pt idx="72888">
                  <c:v>1.4577600000019314E-3</c:v>
                </c:pt>
                <c:pt idx="72889">
                  <c:v>1.4577800000019315E-3</c:v>
                </c:pt>
                <c:pt idx="72890">
                  <c:v>1.4578000000019316E-3</c:v>
                </c:pt>
                <c:pt idx="72891">
                  <c:v>1.4578200000019317E-3</c:v>
                </c:pt>
                <c:pt idx="72892">
                  <c:v>1.4578400000019318E-3</c:v>
                </c:pt>
                <c:pt idx="72893">
                  <c:v>1.4578600000019319E-3</c:v>
                </c:pt>
                <c:pt idx="72894">
                  <c:v>1.457880000001932E-3</c:v>
                </c:pt>
                <c:pt idx="72895">
                  <c:v>1.4579000000019321E-3</c:v>
                </c:pt>
                <c:pt idx="72896">
                  <c:v>1.4579200000019322E-3</c:v>
                </c:pt>
                <c:pt idx="72897">
                  <c:v>1.4579400000019323E-3</c:v>
                </c:pt>
                <c:pt idx="72898">
                  <c:v>1.4579600000019324E-3</c:v>
                </c:pt>
                <c:pt idx="72899">
                  <c:v>1.4579800000019325E-3</c:v>
                </c:pt>
                <c:pt idx="72900">
                  <c:v>1.4580000000019326E-3</c:v>
                </c:pt>
                <c:pt idx="72901">
                  <c:v>1.4580200000019327E-3</c:v>
                </c:pt>
                <c:pt idx="72902">
                  <c:v>1.4580400000019328E-3</c:v>
                </c:pt>
                <c:pt idx="72903">
                  <c:v>1.4580600000019329E-3</c:v>
                </c:pt>
                <c:pt idx="72904">
                  <c:v>1.458080000001933E-3</c:v>
                </c:pt>
                <c:pt idx="72905">
                  <c:v>1.4581000000019331E-3</c:v>
                </c:pt>
                <c:pt idx="72906">
                  <c:v>1.4581200000019332E-3</c:v>
                </c:pt>
                <c:pt idx="72907">
                  <c:v>1.4581400000019333E-3</c:v>
                </c:pt>
                <c:pt idx="72908">
                  <c:v>1.4581600000019334E-3</c:v>
                </c:pt>
                <c:pt idx="72909">
                  <c:v>1.4581800000019335E-3</c:v>
                </c:pt>
                <c:pt idx="72910">
                  <c:v>1.4582000000019336E-3</c:v>
                </c:pt>
                <c:pt idx="72911">
                  <c:v>1.4582200000019337E-3</c:v>
                </c:pt>
                <c:pt idx="72912">
                  <c:v>1.4582400000019338E-3</c:v>
                </c:pt>
                <c:pt idx="72913">
                  <c:v>1.4582600000019339E-3</c:v>
                </c:pt>
                <c:pt idx="72914">
                  <c:v>1.4582800000019339E-3</c:v>
                </c:pt>
                <c:pt idx="72915">
                  <c:v>1.458300000001934E-3</c:v>
                </c:pt>
                <c:pt idx="72916">
                  <c:v>1.4583200000019341E-3</c:v>
                </c:pt>
                <c:pt idx="72917">
                  <c:v>1.4583400000019342E-3</c:v>
                </c:pt>
                <c:pt idx="72918">
                  <c:v>1.4583600000019343E-3</c:v>
                </c:pt>
                <c:pt idx="72919">
                  <c:v>1.4583800000019344E-3</c:v>
                </c:pt>
                <c:pt idx="72920">
                  <c:v>1.4584000000019345E-3</c:v>
                </c:pt>
                <c:pt idx="72921">
                  <c:v>1.4584200000019346E-3</c:v>
                </c:pt>
                <c:pt idx="72922">
                  <c:v>1.4584400000019347E-3</c:v>
                </c:pt>
                <c:pt idx="72923">
                  <c:v>1.4584600000019348E-3</c:v>
                </c:pt>
                <c:pt idx="72924">
                  <c:v>1.4584800000019349E-3</c:v>
                </c:pt>
                <c:pt idx="72925">
                  <c:v>1.458500000001935E-3</c:v>
                </c:pt>
                <c:pt idx="72926">
                  <c:v>1.4585200000019351E-3</c:v>
                </c:pt>
                <c:pt idx="72927">
                  <c:v>1.4585400000019352E-3</c:v>
                </c:pt>
                <c:pt idx="72928">
                  <c:v>1.4585600000019353E-3</c:v>
                </c:pt>
                <c:pt idx="72929">
                  <c:v>1.4585800000019354E-3</c:v>
                </c:pt>
                <c:pt idx="72930">
                  <c:v>1.4586000000019355E-3</c:v>
                </c:pt>
                <c:pt idx="72931">
                  <c:v>1.4586200000019356E-3</c:v>
                </c:pt>
                <c:pt idx="72932">
                  <c:v>1.4586400000019357E-3</c:v>
                </c:pt>
                <c:pt idx="72933">
                  <c:v>1.4586600000019358E-3</c:v>
                </c:pt>
                <c:pt idx="72934">
                  <c:v>1.4586800000019359E-3</c:v>
                </c:pt>
                <c:pt idx="72935">
                  <c:v>1.458700000001936E-3</c:v>
                </c:pt>
                <c:pt idx="72936">
                  <c:v>1.4587200000019361E-3</c:v>
                </c:pt>
                <c:pt idx="72937">
                  <c:v>1.4587400000019362E-3</c:v>
                </c:pt>
                <c:pt idx="72938">
                  <c:v>1.4587600000019363E-3</c:v>
                </c:pt>
                <c:pt idx="72939">
                  <c:v>1.4587800000019364E-3</c:v>
                </c:pt>
                <c:pt idx="72940">
                  <c:v>1.4588000000019365E-3</c:v>
                </c:pt>
                <c:pt idx="72941">
                  <c:v>1.4588200000019366E-3</c:v>
                </c:pt>
                <c:pt idx="72942">
                  <c:v>1.4588400000019367E-3</c:v>
                </c:pt>
                <c:pt idx="72943">
                  <c:v>1.4588600000019368E-3</c:v>
                </c:pt>
                <c:pt idx="72944">
                  <c:v>1.4588800000019369E-3</c:v>
                </c:pt>
                <c:pt idx="72945">
                  <c:v>1.458900000001937E-3</c:v>
                </c:pt>
                <c:pt idx="72946">
                  <c:v>1.4589200000019371E-3</c:v>
                </c:pt>
                <c:pt idx="72947">
                  <c:v>1.4589400000019372E-3</c:v>
                </c:pt>
                <c:pt idx="72948">
                  <c:v>1.4589600000019373E-3</c:v>
                </c:pt>
                <c:pt idx="72949">
                  <c:v>1.4589800000019374E-3</c:v>
                </c:pt>
                <c:pt idx="72950">
                  <c:v>1.4590000000019375E-3</c:v>
                </c:pt>
                <c:pt idx="72951">
                  <c:v>1.4590200000019376E-3</c:v>
                </c:pt>
                <c:pt idx="72952">
                  <c:v>1.4590400000019377E-3</c:v>
                </c:pt>
                <c:pt idx="72953">
                  <c:v>1.4590600000019378E-3</c:v>
                </c:pt>
                <c:pt idx="72954">
                  <c:v>1.4590800000019379E-3</c:v>
                </c:pt>
                <c:pt idx="72955">
                  <c:v>1.459100000001938E-3</c:v>
                </c:pt>
                <c:pt idx="72956">
                  <c:v>1.4591200000019381E-3</c:v>
                </c:pt>
                <c:pt idx="72957">
                  <c:v>1.4591400000019382E-3</c:v>
                </c:pt>
                <c:pt idx="72958">
                  <c:v>1.4591600000019383E-3</c:v>
                </c:pt>
                <c:pt idx="72959">
                  <c:v>1.4591800000019384E-3</c:v>
                </c:pt>
                <c:pt idx="72960">
                  <c:v>1.4592000000019385E-3</c:v>
                </c:pt>
                <c:pt idx="72961">
                  <c:v>1.4592200000019386E-3</c:v>
                </c:pt>
                <c:pt idx="72962">
                  <c:v>1.4592400000019387E-3</c:v>
                </c:pt>
                <c:pt idx="72963">
                  <c:v>1.4592600000019388E-3</c:v>
                </c:pt>
                <c:pt idx="72964">
                  <c:v>1.4592800000019389E-3</c:v>
                </c:pt>
                <c:pt idx="72965">
                  <c:v>1.459300000001939E-3</c:v>
                </c:pt>
                <c:pt idx="72966">
                  <c:v>1.459320000001939E-3</c:v>
                </c:pt>
                <c:pt idx="72967">
                  <c:v>1.4593400000019391E-3</c:v>
                </c:pt>
                <c:pt idx="72968">
                  <c:v>1.4593600000019392E-3</c:v>
                </c:pt>
                <c:pt idx="72969">
                  <c:v>1.4593800000019393E-3</c:v>
                </c:pt>
                <c:pt idx="72970">
                  <c:v>1.4594000000019394E-3</c:v>
                </c:pt>
                <c:pt idx="72971">
                  <c:v>1.4594200000019395E-3</c:v>
                </c:pt>
                <c:pt idx="72972">
                  <c:v>1.4594400000019396E-3</c:v>
                </c:pt>
                <c:pt idx="72973">
                  <c:v>1.4594600000019397E-3</c:v>
                </c:pt>
                <c:pt idx="72974">
                  <c:v>1.4594800000019398E-3</c:v>
                </c:pt>
                <c:pt idx="72975">
                  <c:v>1.4595000000019399E-3</c:v>
                </c:pt>
                <c:pt idx="72976">
                  <c:v>1.45952000000194E-3</c:v>
                </c:pt>
                <c:pt idx="72977">
                  <c:v>1.4595400000019401E-3</c:v>
                </c:pt>
                <c:pt idx="72978">
                  <c:v>1.4595600000019402E-3</c:v>
                </c:pt>
                <c:pt idx="72979">
                  <c:v>1.4595800000019403E-3</c:v>
                </c:pt>
                <c:pt idx="72980">
                  <c:v>1.4596000000019404E-3</c:v>
                </c:pt>
                <c:pt idx="72981">
                  <c:v>1.4596200000019405E-3</c:v>
                </c:pt>
                <c:pt idx="72982">
                  <c:v>1.4596400000019406E-3</c:v>
                </c:pt>
                <c:pt idx="72983">
                  <c:v>1.4596600000019407E-3</c:v>
                </c:pt>
                <c:pt idx="72984">
                  <c:v>1.4596800000019408E-3</c:v>
                </c:pt>
                <c:pt idx="72985">
                  <c:v>1.4597000000019409E-3</c:v>
                </c:pt>
                <c:pt idx="72986">
                  <c:v>1.459720000001941E-3</c:v>
                </c:pt>
                <c:pt idx="72987">
                  <c:v>1.4597400000019411E-3</c:v>
                </c:pt>
                <c:pt idx="72988">
                  <c:v>1.4597600000019412E-3</c:v>
                </c:pt>
                <c:pt idx="72989">
                  <c:v>1.4597800000019413E-3</c:v>
                </c:pt>
                <c:pt idx="72990">
                  <c:v>1.4598000000019414E-3</c:v>
                </c:pt>
                <c:pt idx="72991">
                  <c:v>1.4598200000019415E-3</c:v>
                </c:pt>
                <c:pt idx="72992">
                  <c:v>1.4598400000019416E-3</c:v>
                </c:pt>
                <c:pt idx="72993">
                  <c:v>1.4598600000019417E-3</c:v>
                </c:pt>
                <c:pt idx="72994">
                  <c:v>1.4598800000019418E-3</c:v>
                </c:pt>
                <c:pt idx="72995">
                  <c:v>1.4599000000019419E-3</c:v>
                </c:pt>
                <c:pt idx="72996">
                  <c:v>1.459920000001942E-3</c:v>
                </c:pt>
                <c:pt idx="72997">
                  <c:v>1.4599400000019421E-3</c:v>
                </c:pt>
                <c:pt idx="72998">
                  <c:v>1.4599600000019422E-3</c:v>
                </c:pt>
                <c:pt idx="72999">
                  <c:v>1.4599800000019423E-3</c:v>
                </c:pt>
                <c:pt idx="73000">
                  <c:v>1.4600000000019424E-3</c:v>
                </c:pt>
                <c:pt idx="73001">
                  <c:v>1.4600200000019425E-3</c:v>
                </c:pt>
                <c:pt idx="73002">
                  <c:v>1.4600400000019426E-3</c:v>
                </c:pt>
                <c:pt idx="73003">
                  <c:v>1.4600600000019427E-3</c:v>
                </c:pt>
                <c:pt idx="73004">
                  <c:v>1.4600800000019428E-3</c:v>
                </c:pt>
                <c:pt idx="73005">
                  <c:v>1.4601000000019429E-3</c:v>
                </c:pt>
                <c:pt idx="73006">
                  <c:v>1.460120000001943E-3</c:v>
                </c:pt>
                <c:pt idx="73007">
                  <c:v>1.4601400000019431E-3</c:v>
                </c:pt>
                <c:pt idx="73008">
                  <c:v>1.4601600000019432E-3</c:v>
                </c:pt>
                <c:pt idx="73009">
                  <c:v>1.4601800000019433E-3</c:v>
                </c:pt>
                <c:pt idx="73010">
                  <c:v>1.4602000000019434E-3</c:v>
                </c:pt>
                <c:pt idx="73011">
                  <c:v>1.4602200000019435E-3</c:v>
                </c:pt>
                <c:pt idx="73012">
                  <c:v>1.4602400000019436E-3</c:v>
                </c:pt>
                <c:pt idx="73013">
                  <c:v>1.4602600000019437E-3</c:v>
                </c:pt>
                <c:pt idx="73014">
                  <c:v>1.4602800000019438E-3</c:v>
                </c:pt>
                <c:pt idx="73015">
                  <c:v>1.4603000000019439E-3</c:v>
                </c:pt>
                <c:pt idx="73016">
                  <c:v>1.460320000001944E-3</c:v>
                </c:pt>
                <c:pt idx="73017">
                  <c:v>1.4603400000019441E-3</c:v>
                </c:pt>
                <c:pt idx="73018">
                  <c:v>1.4603600000019441E-3</c:v>
                </c:pt>
                <c:pt idx="73019">
                  <c:v>1.4603800000019442E-3</c:v>
                </c:pt>
                <c:pt idx="73020">
                  <c:v>1.4604000000019443E-3</c:v>
                </c:pt>
                <c:pt idx="73021">
                  <c:v>1.4604200000019444E-3</c:v>
                </c:pt>
                <c:pt idx="73022">
                  <c:v>1.4604400000019445E-3</c:v>
                </c:pt>
                <c:pt idx="73023">
                  <c:v>1.4604600000019446E-3</c:v>
                </c:pt>
                <c:pt idx="73024">
                  <c:v>1.4604800000019447E-3</c:v>
                </c:pt>
                <c:pt idx="73025">
                  <c:v>1.4605000000019448E-3</c:v>
                </c:pt>
                <c:pt idx="73026">
                  <c:v>1.4605200000019449E-3</c:v>
                </c:pt>
                <c:pt idx="73027">
                  <c:v>1.460540000001945E-3</c:v>
                </c:pt>
                <c:pt idx="73028">
                  <c:v>1.4605600000019451E-3</c:v>
                </c:pt>
                <c:pt idx="73029">
                  <c:v>1.4605800000019452E-3</c:v>
                </c:pt>
                <c:pt idx="73030">
                  <c:v>1.4606000000019453E-3</c:v>
                </c:pt>
                <c:pt idx="73031">
                  <c:v>1.4606200000019454E-3</c:v>
                </c:pt>
                <c:pt idx="73032">
                  <c:v>1.4606400000019455E-3</c:v>
                </c:pt>
                <c:pt idx="73033">
                  <c:v>1.4606600000019456E-3</c:v>
                </c:pt>
                <c:pt idx="73034">
                  <c:v>1.4606800000019457E-3</c:v>
                </c:pt>
                <c:pt idx="73035">
                  <c:v>1.4607000000019458E-3</c:v>
                </c:pt>
                <c:pt idx="73036">
                  <c:v>1.4607200000019459E-3</c:v>
                </c:pt>
                <c:pt idx="73037">
                  <c:v>1.460740000001946E-3</c:v>
                </c:pt>
                <c:pt idx="73038">
                  <c:v>1.4607600000019461E-3</c:v>
                </c:pt>
                <c:pt idx="73039">
                  <c:v>1.4607800000019462E-3</c:v>
                </c:pt>
                <c:pt idx="73040">
                  <c:v>1.4608000000019463E-3</c:v>
                </c:pt>
                <c:pt idx="73041">
                  <c:v>1.4608200000019464E-3</c:v>
                </c:pt>
                <c:pt idx="73042">
                  <c:v>1.4608400000019465E-3</c:v>
                </c:pt>
                <c:pt idx="73043">
                  <c:v>1.4608600000019466E-3</c:v>
                </c:pt>
                <c:pt idx="73044">
                  <c:v>1.4608800000019467E-3</c:v>
                </c:pt>
                <c:pt idx="73045">
                  <c:v>1.4609000000019468E-3</c:v>
                </c:pt>
                <c:pt idx="73046">
                  <c:v>1.4609200000019469E-3</c:v>
                </c:pt>
                <c:pt idx="73047">
                  <c:v>1.460940000001947E-3</c:v>
                </c:pt>
                <c:pt idx="73048">
                  <c:v>1.4609600000019471E-3</c:v>
                </c:pt>
                <c:pt idx="73049">
                  <c:v>1.4609800000019472E-3</c:v>
                </c:pt>
                <c:pt idx="73050">
                  <c:v>1.4610000000019473E-3</c:v>
                </c:pt>
                <c:pt idx="73051">
                  <c:v>1.4610200000019474E-3</c:v>
                </c:pt>
                <c:pt idx="73052">
                  <c:v>1.4610400000019475E-3</c:v>
                </c:pt>
                <c:pt idx="73053">
                  <c:v>1.4610600000019476E-3</c:v>
                </c:pt>
                <c:pt idx="73054">
                  <c:v>1.4610800000019477E-3</c:v>
                </c:pt>
                <c:pt idx="73055">
                  <c:v>1.4611000000019478E-3</c:v>
                </c:pt>
                <c:pt idx="73056">
                  <c:v>1.4611200000019479E-3</c:v>
                </c:pt>
                <c:pt idx="73057">
                  <c:v>1.461140000001948E-3</c:v>
                </c:pt>
                <c:pt idx="73058">
                  <c:v>1.4611600000019481E-3</c:v>
                </c:pt>
                <c:pt idx="73059">
                  <c:v>1.4611800000019482E-3</c:v>
                </c:pt>
                <c:pt idx="73060">
                  <c:v>1.4612000000019483E-3</c:v>
                </c:pt>
                <c:pt idx="73061">
                  <c:v>1.4612200000019484E-3</c:v>
                </c:pt>
                <c:pt idx="73062">
                  <c:v>1.4612400000019485E-3</c:v>
                </c:pt>
                <c:pt idx="73063">
                  <c:v>1.4612600000019486E-3</c:v>
                </c:pt>
                <c:pt idx="73064">
                  <c:v>1.4612800000019487E-3</c:v>
                </c:pt>
                <c:pt idx="73065">
                  <c:v>1.4613000000019488E-3</c:v>
                </c:pt>
                <c:pt idx="73066">
                  <c:v>1.4613200000019489E-3</c:v>
                </c:pt>
                <c:pt idx="73067">
                  <c:v>1.461340000001949E-3</c:v>
                </c:pt>
                <c:pt idx="73068">
                  <c:v>1.4613600000019491E-3</c:v>
                </c:pt>
                <c:pt idx="73069">
                  <c:v>1.4613800000019491E-3</c:v>
                </c:pt>
                <c:pt idx="73070">
                  <c:v>1.4614000000019492E-3</c:v>
                </c:pt>
                <c:pt idx="73071">
                  <c:v>1.4614200000019493E-3</c:v>
                </c:pt>
                <c:pt idx="73072">
                  <c:v>1.4614400000019494E-3</c:v>
                </c:pt>
                <c:pt idx="73073">
                  <c:v>1.4614600000019495E-3</c:v>
                </c:pt>
                <c:pt idx="73074">
                  <c:v>1.4614800000019496E-3</c:v>
                </c:pt>
                <c:pt idx="73075">
                  <c:v>1.4615000000019497E-3</c:v>
                </c:pt>
                <c:pt idx="73076">
                  <c:v>1.4615200000019498E-3</c:v>
                </c:pt>
                <c:pt idx="73077">
                  <c:v>1.4615400000019499E-3</c:v>
                </c:pt>
                <c:pt idx="73078">
                  <c:v>1.46156000000195E-3</c:v>
                </c:pt>
                <c:pt idx="73079">
                  <c:v>1.4615800000019501E-3</c:v>
                </c:pt>
                <c:pt idx="73080">
                  <c:v>1.4616000000019502E-3</c:v>
                </c:pt>
                <c:pt idx="73081">
                  <c:v>1.4616200000019503E-3</c:v>
                </c:pt>
                <c:pt idx="73082">
                  <c:v>1.4616400000019504E-3</c:v>
                </c:pt>
                <c:pt idx="73083">
                  <c:v>1.4616600000019505E-3</c:v>
                </c:pt>
                <c:pt idx="73084">
                  <c:v>1.4616800000019506E-3</c:v>
                </c:pt>
                <c:pt idx="73085">
                  <c:v>1.4617000000019507E-3</c:v>
                </c:pt>
                <c:pt idx="73086">
                  <c:v>1.4617200000019508E-3</c:v>
                </c:pt>
                <c:pt idx="73087">
                  <c:v>1.4617400000019509E-3</c:v>
                </c:pt>
                <c:pt idx="73088">
                  <c:v>1.461760000001951E-3</c:v>
                </c:pt>
                <c:pt idx="73089">
                  <c:v>1.4617800000019511E-3</c:v>
                </c:pt>
                <c:pt idx="73090">
                  <c:v>1.4618000000019512E-3</c:v>
                </c:pt>
                <c:pt idx="73091">
                  <c:v>1.4618200000019513E-3</c:v>
                </c:pt>
                <c:pt idx="73092">
                  <c:v>1.4618400000019514E-3</c:v>
                </c:pt>
                <c:pt idx="73093">
                  <c:v>1.4618600000019515E-3</c:v>
                </c:pt>
                <c:pt idx="73094">
                  <c:v>1.4618800000019516E-3</c:v>
                </c:pt>
                <c:pt idx="73095">
                  <c:v>1.4619000000019517E-3</c:v>
                </c:pt>
                <c:pt idx="73096">
                  <c:v>1.4619200000019518E-3</c:v>
                </c:pt>
                <c:pt idx="73097">
                  <c:v>1.4619400000019519E-3</c:v>
                </c:pt>
                <c:pt idx="73098">
                  <c:v>1.461960000001952E-3</c:v>
                </c:pt>
                <c:pt idx="73099">
                  <c:v>1.4619800000019521E-3</c:v>
                </c:pt>
                <c:pt idx="73100">
                  <c:v>1.4620000000019522E-3</c:v>
                </c:pt>
                <c:pt idx="73101">
                  <c:v>1.4620200000019523E-3</c:v>
                </c:pt>
                <c:pt idx="73102">
                  <c:v>1.4620400000019524E-3</c:v>
                </c:pt>
                <c:pt idx="73103">
                  <c:v>1.4620600000019525E-3</c:v>
                </c:pt>
                <c:pt idx="73104">
                  <c:v>1.4620800000019526E-3</c:v>
                </c:pt>
                <c:pt idx="73105">
                  <c:v>1.4621000000019527E-3</c:v>
                </c:pt>
                <c:pt idx="73106">
                  <c:v>1.4621200000019528E-3</c:v>
                </c:pt>
                <c:pt idx="73107">
                  <c:v>1.4621400000019529E-3</c:v>
                </c:pt>
                <c:pt idx="73108">
                  <c:v>1.462160000001953E-3</c:v>
                </c:pt>
                <c:pt idx="73109">
                  <c:v>1.4621800000019531E-3</c:v>
                </c:pt>
                <c:pt idx="73110">
                  <c:v>1.4622000000019532E-3</c:v>
                </c:pt>
                <c:pt idx="73111">
                  <c:v>1.4622200000019533E-3</c:v>
                </c:pt>
                <c:pt idx="73112">
                  <c:v>1.4622400000019534E-3</c:v>
                </c:pt>
                <c:pt idx="73113">
                  <c:v>1.4622600000019535E-3</c:v>
                </c:pt>
                <c:pt idx="73114">
                  <c:v>1.4622800000019536E-3</c:v>
                </c:pt>
                <c:pt idx="73115">
                  <c:v>1.4623000000019537E-3</c:v>
                </c:pt>
                <c:pt idx="73116">
                  <c:v>1.4623200000019538E-3</c:v>
                </c:pt>
                <c:pt idx="73117">
                  <c:v>1.4623400000019539E-3</c:v>
                </c:pt>
                <c:pt idx="73118">
                  <c:v>1.462360000001954E-3</c:v>
                </c:pt>
                <c:pt idx="73119">
                  <c:v>1.4623800000019541E-3</c:v>
                </c:pt>
                <c:pt idx="73120">
                  <c:v>1.4624000000019542E-3</c:v>
                </c:pt>
                <c:pt idx="73121">
                  <c:v>1.4624200000019542E-3</c:v>
                </c:pt>
                <c:pt idx="73122">
                  <c:v>1.4624400000019543E-3</c:v>
                </c:pt>
                <c:pt idx="73123">
                  <c:v>1.4624600000019544E-3</c:v>
                </c:pt>
                <c:pt idx="73124">
                  <c:v>1.4624800000019545E-3</c:v>
                </c:pt>
                <c:pt idx="73125">
                  <c:v>1.4625000000019546E-3</c:v>
                </c:pt>
                <c:pt idx="73126">
                  <c:v>1.4625200000019547E-3</c:v>
                </c:pt>
                <c:pt idx="73127">
                  <c:v>1.4625400000019548E-3</c:v>
                </c:pt>
                <c:pt idx="73128">
                  <c:v>1.4625600000019549E-3</c:v>
                </c:pt>
                <c:pt idx="73129">
                  <c:v>1.462580000001955E-3</c:v>
                </c:pt>
                <c:pt idx="73130">
                  <c:v>1.4626000000019551E-3</c:v>
                </c:pt>
                <c:pt idx="73131">
                  <c:v>1.4626200000019552E-3</c:v>
                </c:pt>
                <c:pt idx="73132">
                  <c:v>1.4626400000019553E-3</c:v>
                </c:pt>
                <c:pt idx="73133">
                  <c:v>1.4626600000019554E-3</c:v>
                </c:pt>
                <c:pt idx="73134">
                  <c:v>1.4626800000019555E-3</c:v>
                </c:pt>
                <c:pt idx="73135">
                  <c:v>1.4627000000019556E-3</c:v>
                </c:pt>
                <c:pt idx="73136">
                  <c:v>1.4627200000019557E-3</c:v>
                </c:pt>
                <c:pt idx="73137">
                  <c:v>1.4627400000019558E-3</c:v>
                </c:pt>
                <c:pt idx="73138">
                  <c:v>1.4627600000019559E-3</c:v>
                </c:pt>
                <c:pt idx="73139">
                  <c:v>1.462780000001956E-3</c:v>
                </c:pt>
                <c:pt idx="73140">
                  <c:v>1.4628000000019561E-3</c:v>
                </c:pt>
                <c:pt idx="73141">
                  <c:v>1.4628200000019562E-3</c:v>
                </c:pt>
                <c:pt idx="73142">
                  <c:v>1.4628400000019563E-3</c:v>
                </c:pt>
                <c:pt idx="73143">
                  <c:v>1.4628600000019564E-3</c:v>
                </c:pt>
                <c:pt idx="73144">
                  <c:v>1.4628800000019565E-3</c:v>
                </c:pt>
                <c:pt idx="73145">
                  <c:v>1.4629000000019566E-3</c:v>
                </c:pt>
                <c:pt idx="73146">
                  <c:v>1.4629200000019567E-3</c:v>
                </c:pt>
                <c:pt idx="73147">
                  <c:v>1.4629400000019568E-3</c:v>
                </c:pt>
                <c:pt idx="73148">
                  <c:v>1.4629600000019569E-3</c:v>
                </c:pt>
                <c:pt idx="73149">
                  <c:v>1.462980000001957E-3</c:v>
                </c:pt>
                <c:pt idx="73150">
                  <c:v>1.4630000000019571E-3</c:v>
                </c:pt>
                <c:pt idx="73151">
                  <c:v>1.4630200000019572E-3</c:v>
                </c:pt>
                <c:pt idx="73152">
                  <c:v>1.4630400000019573E-3</c:v>
                </c:pt>
                <c:pt idx="73153">
                  <c:v>1.4630600000019574E-3</c:v>
                </c:pt>
                <c:pt idx="73154">
                  <c:v>1.4630800000019575E-3</c:v>
                </c:pt>
                <c:pt idx="73155">
                  <c:v>1.4631000000019576E-3</c:v>
                </c:pt>
                <c:pt idx="73156">
                  <c:v>1.4631200000019577E-3</c:v>
                </c:pt>
                <c:pt idx="73157">
                  <c:v>1.4631400000019578E-3</c:v>
                </c:pt>
                <c:pt idx="73158">
                  <c:v>1.4631600000019579E-3</c:v>
                </c:pt>
                <c:pt idx="73159">
                  <c:v>1.463180000001958E-3</c:v>
                </c:pt>
                <c:pt idx="73160">
                  <c:v>1.4632000000019581E-3</c:v>
                </c:pt>
                <c:pt idx="73161">
                  <c:v>1.4632200000019582E-3</c:v>
                </c:pt>
                <c:pt idx="73162">
                  <c:v>1.4632400000019583E-3</c:v>
                </c:pt>
                <c:pt idx="73163">
                  <c:v>1.4632600000019584E-3</c:v>
                </c:pt>
                <c:pt idx="73164">
                  <c:v>1.4632800000019585E-3</c:v>
                </c:pt>
                <c:pt idx="73165">
                  <c:v>1.4633000000019586E-3</c:v>
                </c:pt>
                <c:pt idx="73166">
                  <c:v>1.4633200000019587E-3</c:v>
                </c:pt>
                <c:pt idx="73167">
                  <c:v>1.4633400000019588E-3</c:v>
                </c:pt>
                <c:pt idx="73168">
                  <c:v>1.4633600000019589E-3</c:v>
                </c:pt>
                <c:pt idx="73169">
                  <c:v>1.463380000001959E-3</c:v>
                </c:pt>
                <c:pt idx="73170">
                  <c:v>1.4634000000019591E-3</c:v>
                </c:pt>
                <c:pt idx="73171">
                  <c:v>1.4634200000019592E-3</c:v>
                </c:pt>
                <c:pt idx="73172">
                  <c:v>1.4634400000019592E-3</c:v>
                </c:pt>
                <c:pt idx="73173">
                  <c:v>1.4634600000019593E-3</c:v>
                </c:pt>
                <c:pt idx="73174">
                  <c:v>1.4634800000019594E-3</c:v>
                </c:pt>
                <c:pt idx="73175">
                  <c:v>1.4635000000019595E-3</c:v>
                </c:pt>
                <c:pt idx="73176">
                  <c:v>1.4635200000019596E-3</c:v>
                </c:pt>
                <c:pt idx="73177">
                  <c:v>1.4635400000019597E-3</c:v>
                </c:pt>
                <c:pt idx="73178">
                  <c:v>1.4635600000019598E-3</c:v>
                </c:pt>
                <c:pt idx="73179">
                  <c:v>1.4635800000019599E-3</c:v>
                </c:pt>
                <c:pt idx="73180">
                  <c:v>1.46360000000196E-3</c:v>
                </c:pt>
                <c:pt idx="73181">
                  <c:v>1.4636200000019601E-3</c:v>
                </c:pt>
                <c:pt idx="73182">
                  <c:v>1.4636400000019602E-3</c:v>
                </c:pt>
                <c:pt idx="73183">
                  <c:v>1.4636600000019603E-3</c:v>
                </c:pt>
                <c:pt idx="73184">
                  <c:v>1.4636800000019604E-3</c:v>
                </c:pt>
                <c:pt idx="73185">
                  <c:v>1.4637000000019605E-3</c:v>
                </c:pt>
                <c:pt idx="73186">
                  <c:v>1.4637200000019606E-3</c:v>
                </c:pt>
                <c:pt idx="73187">
                  <c:v>1.4637400000019607E-3</c:v>
                </c:pt>
                <c:pt idx="73188">
                  <c:v>1.4637600000019608E-3</c:v>
                </c:pt>
                <c:pt idx="73189">
                  <c:v>1.4637800000019609E-3</c:v>
                </c:pt>
                <c:pt idx="73190">
                  <c:v>1.463800000001961E-3</c:v>
                </c:pt>
                <c:pt idx="73191">
                  <c:v>1.4638200000019611E-3</c:v>
                </c:pt>
                <c:pt idx="73192">
                  <c:v>1.4638400000019612E-3</c:v>
                </c:pt>
                <c:pt idx="73193">
                  <c:v>1.4638600000019613E-3</c:v>
                </c:pt>
                <c:pt idx="73194">
                  <c:v>1.4638800000019614E-3</c:v>
                </c:pt>
                <c:pt idx="73195">
                  <c:v>1.4639000000019615E-3</c:v>
                </c:pt>
                <c:pt idx="73196">
                  <c:v>1.4639200000019616E-3</c:v>
                </c:pt>
                <c:pt idx="73197">
                  <c:v>1.4639400000019617E-3</c:v>
                </c:pt>
                <c:pt idx="73198">
                  <c:v>1.4639600000019618E-3</c:v>
                </c:pt>
                <c:pt idx="73199">
                  <c:v>1.4639800000019619E-3</c:v>
                </c:pt>
                <c:pt idx="73200">
                  <c:v>1.464000000001962E-3</c:v>
                </c:pt>
                <c:pt idx="73201">
                  <c:v>1.4640200000019621E-3</c:v>
                </c:pt>
                <c:pt idx="73202">
                  <c:v>1.4640400000019622E-3</c:v>
                </c:pt>
                <c:pt idx="73203">
                  <c:v>1.4640600000019623E-3</c:v>
                </c:pt>
                <c:pt idx="73204">
                  <c:v>1.4640800000019624E-3</c:v>
                </c:pt>
                <c:pt idx="73205">
                  <c:v>1.4641000000019625E-3</c:v>
                </c:pt>
                <c:pt idx="73206">
                  <c:v>1.4641200000019626E-3</c:v>
                </c:pt>
                <c:pt idx="73207">
                  <c:v>1.4641400000019627E-3</c:v>
                </c:pt>
                <c:pt idx="73208">
                  <c:v>1.4641600000019628E-3</c:v>
                </c:pt>
                <c:pt idx="73209">
                  <c:v>1.4641800000019629E-3</c:v>
                </c:pt>
                <c:pt idx="73210">
                  <c:v>1.464200000001963E-3</c:v>
                </c:pt>
                <c:pt idx="73211">
                  <c:v>1.4642200000019631E-3</c:v>
                </c:pt>
                <c:pt idx="73212">
                  <c:v>1.4642400000019632E-3</c:v>
                </c:pt>
                <c:pt idx="73213">
                  <c:v>1.4642600000019633E-3</c:v>
                </c:pt>
                <c:pt idx="73214">
                  <c:v>1.4642800000019634E-3</c:v>
                </c:pt>
                <c:pt idx="73215">
                  <c:v>1.4643000000019635E-3</c:v>
                </c:pt>
                <c:pt idx="73216">
                  <c:v>1.4643200000019636E-3</c:v>
                </c:pt>
                <c:pt idx="73217">
                  <c:v>1.4643400000019637E-3</c:v>
                </c:pt>
                <c:pt idx="73218">
                  <c:v>1.4643600000019638E-3</c:v>
                </c:pt>
                <c:pt idx="73219">
                  <c:v>1.4643800000019639E-3</c:v>
                </c:pt>
                <c:pt idx="73220">
                  <c:v>1.464400000001964E-3</c:v>
                </c:pt>
                <c:pt idx="73221">
                  <c:v>1.4644200000019641E-3</c:v>
                </c:pt>
                <c:pt idx="73222">
                  <c:v>1.4644400000019642E-3</c:v>
                </c:pt>
                <c:pt idx="73223">
                  <c:v>1.4644600000019643E-3</c:v>
                </c:pt>
                <c:pt idx="73224">
                  <c:v>1.4644800000019643E-3</c:v>
                </c:pt>
                <c:pt idx="73225">
                  <c:v>1.4645000000019644E-3</c:v>
                </c:pt>
                <c:pt idx="73226">
                  <c:v>1.4645200000019645E-3</c:v>
                </c:pt>
                <c:pt idx="73227">
                  <c:v>1.4645400000019646E-3</c:v>
                </c:pt>
                <c:pt idx="73228">
                  <c:v>1.4645600000019647E-3</c:v>
                </c:pt>
                <c:pt idx="73229">
                  <c:v>1.4645800000019648E-3</c:v>
                </c:pt>
                <c:pt idx="73230">
                  <c:v>1.4646000000019649E-3</c:v>
                </c:pt>
                <c:pt idx="73231">
                  <c:v>1.464620000001965E-3</c:v>
                </c:pt>
                <c:pt idx="73232">
                  <c:v>1.4646400000019651E-3</c:v>
                </c:pt>
                <c:pt idx="73233">
                  <c:v>1.4646600000019652E-3</c:v>
                </c:pt>
                <c:pt idx="73234">
                  <c:v>1.4646800000019653E-3</c:v>
                </c:pt>
                <c:pt idx="73235">
                  <c:v>1.4647000000019654E-3</c:v>
                </c:pt>
                <c:pt idx="73236">
                  <c:v>1.4647200000019655E-3</c:v>
                </c:pt>
                <c:pt idx="73237">
                  <c:v>1.4647400000019656E-3</c:v>
                </c:pt>
                <c:pt idx="73238">
                  <c:v>1.4647600000019657E-3</c:v>
                </c:pt>
                <c:pt idx="73239">
                  <c:v>1.4647800000019658E-3</c:v>
                </c:pt>
                <c:pt idx="73240">
                  <c:v>1.4648000000019659E-3</c:v>
                </c:pt>
                <c:pt idx="73241">
                  <c:v>1.464820000001966E-3</c:v>
                </c:pt>
                <c:pt idx="73242">
                  <c:v>1.4648400000019661E-3</c:v>
                </c:pt>
                <c:pt idx="73243">
                  <c:v>1.4648600000019662E-3</c:v>
                </c:pt>
                <c:pt idx="73244">
                  <c:v>1.4648800000019663E-3</c:v>
                </c:pt>
                <c:pt idx="73245">
                  <c:v>1.4649000000019664E-3</c:v>
                </c:pt>
                <c:pt idx="73246">
                  <c:v>1.4649200000019665E-3</c:v>
                </c:pt>
                <c:pt idx="73247">
                  <c:v>1.4649400000019666E-3</c:v>
                </c:pt>
                <c:pt idx="73248">
                  <c:v>1.4649600000019667E-3</c:v>
                </c:pt>
                <c:pt idx="73249">
                  <c:v>1.4649800000019668E-3</c:v>
                </c:pt>
                <c:pt idx="73250">
                  <c:v>1.4650000000019669E-3</c:v>
                </c:pt>
                <c:pt idx="73251">
                  <c:v>1.465020000001967E-3</c:v>
                </c:pt>
                <c:pt idx="73252">
                  <c:v>1.4650400000019671E-3</c:v>
                </c:pt>
                <c:pt idx="73253">
                  <c:v>1.4650600000019672E-3</c:v>
                </c:pt>
                <c:pt idx="73254">
                  <c:v>1.4650800000019673E-3</c:v>
                </c:pt>
                <c:pt idx="73255">
                  <c:v>1.4651000000019674E-3</c:v>
                </c:pt>
                <c:pt idx="73256">
                  <c:v>1.4651200000019675E-3</c:v>
                </c:pt>
                <c:pt idx="73257">
                  <c:v>1.4651400000019676E-3</c:v>
                </c:pt>
                <c:pt idx="73258">
                  <c:v>1.4651600000019677E-3</c:v>
                </c:pt>
                <c:pt idx="73259">
                  <c:v>1.4651800000019678E-3</c:v>
                </c:pt>
                <c:pt idx="73260">
                  <c:v>1.4652000000019679E-3</c:v>
                </c:pt>
                <c:pt idx="73261">
                  <c:v>1.465220000001968E-3</c:v>
                </c:pt>
                <c:pt idx="73262">
                  <c:v>1.4652400000019681E-3</c:v>
                </c:pt>
                <c:pt idx="73263">
                  <c:v>1.4652600000019682E-3</c:v>
                </c:pt>
                <c:pt idx="73264">
                  <c:v>1.4652800000019683E-3</c:v>
                </c:pt>
                <c:pt idx="73265">
                  <c:v>1.4653000000019684E-3</c:v>
                </c:pt>
                <c:pt idx="73266">
                  <c:v>1.4653200000019685E-3</c:v>
                </c:pt>
                <c:pt idx="73267">
                  <c:v>1.4653400000019686E-3</c:v>
                </c:pt>
                <c:pt idx="73268">
                  <c:v>1.4653600000019687E-3</c:v>
                </c:pt>
                <c:pt idx="73269">
                  <c:v>1.4653800000019688E-3</c:v>
                </c:pt>
                <c:pt idx="73270">
                  <c:v>1.4654000000019689E-3</c:v>
                </c:pt>
                <c:pt idx="73271">
                  <c:v>1.465420000001969E-3</c:v>
                </c:pt>
                <c:pt idx="73272">
                  <c:v>1.4654400000019691E-3</c:v>
                </c:pt>
                <c:pt idx="73273">
                  <c:v>1.4654600000019692E-3</c:v>
                </c:pt>
                <c:pt idx="73274">
                  <c:v>1.4654800000019693E-3</c:v>
                </c:pt>
                <c:pt idx="73275">
                  <c:v>1.4655000000019694E-3</c:v>
                </c:pt>
                <c:pt idx="73276">
                  <c:v>1.4655200000019694E-3</c:v>
                </c:pt>
                <c:pt idx="73277">
                  <c:v>1.4655400000019695E-3</c:v>
                </c:pt>
                <c:pt idx="73278">
                  <c:v>1.4655600000019696E-3</c:v>
                </c:pt>
                <c:pt idx="73279">
                  <c:v>1.4655800000019697E-3</c:v>
                </c:pt>
                <c:pt idx="73280">
                  <c:v>1.4656000000019698E-3</c:v>
                </c:pt>
                <c:pt idx="73281">
                  <c:v>1.4656200000019699E-3</c:v>
                </c:pt>
                <c:pt idx="73282">
                  <c:v>1.46564000000197E-3</c:v>
                </c:pt>
                <c:pt idx="73283">
                  <c:v>1.4656600000019701E-3</c:v>
                </c:pt>
                <c:pt idx="73284">
                  <c:v>1.4656800000019702E-3</c:v>
                </c:pt>
                <c:pt idx="73285">
                  <c:v>1.4657000000019703E-3</c:v>
                </c:pt>
                <c:pt idx="73286">
                  <c:v>1.4657200000019704E-3</c:v>
                </c:pt>
                <c:pt idx="73287">
                  <c:v>1.4657400000019705E-3</c:v>
                </c:pt>
                <c:pt idx="73288">
                  <c:v>1.4657600000019706E-3</c:v>
                </c:pt>
                <c:pt idx="73289">
                  <c:v>1.4657800000019707E-3</c:v>
                </c:pt>
                <c:pt idx="73290">
                  <c:v>1.4658000000019708E-3</c:v>
                </c:pt>
                <c:pt idx="73291">
                  <c:v>1.4658200000019709E-3</c:v>
                </c:pt>
                <c:pt idx="73292">
                  <c:v>1.465840000001971E-3</c:v>
                </c:pt>
                <c:pt idx="73293">
                  <c:v>1.4658600000019711E-3</c:v>
                </c:pt>
                <c:pt idx="73294">
                  <c:v>1.4658800000019712E-3</c:v>
                </c:pt>
                <c:pt idx="73295">
                  <c:v>1.4659000000019713E-3</c:v>
                </c:pt>
                <c:pt idx="73296">
                  <c:v>1.4659200000019714E-3</c:v>
                </c:pt>
                <c:pt idx="73297">
                  <c:v>1.4659400000019715E-3</c:v>
                </c:pt>
                <c:pt idx="73298">
                  <c:v>1.4659600000019716E-3</c:v>
                </c:pt>
                <c:pt idx="73299">
                  <c:v>1.4659800000019717E-3</c:v>
                </c:pt>
                <c:pt idx="73300">
                  <c:v>1.4660000000019718E-3</c:v>
                </c:pt>
                <c:pt idx="73301">
                  <c:v>1.4660200000019719E-3</c:v>
                </c:pt>
                <c:pt idx="73302">
                  <c:v>1.466040000001972E-3</c:v>
                </c:pt>
                <c:pt idx="73303">
                  <c:v>1.4660600000019721E-3</c:v>
                </c:pt>
                <c:pt idx="73304">
                  <c:v>1.4660800000019722E-3</c:v>
                </c:pt>
                <c:pt idx="73305">
                  <c:v>1.4661000000019723E-3</c:v>
                </c:pt>
                <c:pt idx="73306">
                  <c:v>1.4661200000019724E-3</c:v>
                </c:pt>
                <c:pt idx="73307">
                  <c:v>1.4661400000019725E-3</c:v>
                </c:pt>
                <c:pt idx="73308">
                  <c:v>1.4661600000019726E-3</c:v>
                </c:pt>
                <c:pt idx="73309">
                  <c:v>1.4661800000019727E-3</c:v>
                </c:pt>
                <c:pt idx="73310">
                  <c:v>1.4662000000019728E-3</c:v>
                </c:pt>
                <c:pt idx="73311">
                  <c:v>1.4662200000019729E-3</c:v>
                </c:pt>
                <c:pt idx="73312">
                  <c:v>1.466240000001973E-3</c:v>
                </c:pt>
                <c:pt idx="73313">
                  <c:v>1.4662600000019731E-3</c:v>
                </c:pt>
                <c:pt idx="73314">
                  <c:v>1.4662800000019732E-3</c:v>
                </c:pt>
                <c:pt idx="73315">
                  <c:v>1.4663000000019733E-3</c:v>
                </c:pt>
                <c:pt idx="73316">
                  <c:v>1.4663200000019734E-3</c:v>
                </c:pt>
                <c:pt idx="73317">
                  <c:v>1.4663400000019735E-3</c:v>
                </c:pt>
                <c:pt idx="73318">
                  <c:v>1.4663600000019736E-3</c:v>
                </c:pt>
                <c:pt idx="73319">
                  <c:v>1.4663800000019737E-3</c:v>
                </c:pt>
                <c:pt idx="73320">
                  <c:v>1.4664000000019738E-3</c:v>
                </c:pt>
                <c:pt idx="73321">
                  <c:v>1.4664200000019739E-3</c:v>
                </c:pt>
                <c:pt idx="73322">
                  <c:v>1.466440000001974E-3</c:v>
                </c:pt>
                <c:pt idx="73323">
                  <c:v>1.4664600000019741E-3</c:v>
                </c:pt>
                <c:pt idx="73324">
                  <c:v>1.4664800000019742E-3</c:v>
                </c:pt>
                <c:pt idx="73325">
                  <c:v>1.4665000000019743E-3</c:v>
                </c:pt>
                <c:pt idx="73326">
                  <c:v>1.4665200000019744E-3</c:v>
                </c:pt>
                <c:pt idx="73327">
                  <c:v>1.4665400000019744E-3</c:v>
                </c:pt>
                <c:pt idx="73328">
                  <c:v>1.4665600000019745E-3</c:v>
                </c:pt>
                <c:pt idx="73329">
                  <c:v>1.4665800000019746E-3</c:v>
                </c:pt>
                <c:pt idx="73330">
                  <c:v>1.4666000000019747E-3</c:v>
                </c:pt>
                <c:pt idx="73331">
                  <c:v>1.4666200000019748E-3</c:v>
                </c:pt>
                <c:pt idx="73332">
                  <c:v>1.4666400000019749E-3</c:v>
                </c:pt>
                <c:pt idx="73333">
                  <c:v>1.466660000001975E-3</c:v>
                </c:pt>
                <c:pt idx="73334">
                  <c:v>1.4666800000019751E-3</c:v>
                </c:pt>
                <c:pt idx="73335">
                  <c:v>1.4667000000019752E-3</c:v>
                </c:pt>
                <c:pt idx="73336">
                  <c:v>1.4667200000019753E-3</c:v>
                </c:pt>
                <c:pt idx="73337">
                  <c:v>1.4667400000019754E-3</c:v>
                </c:pt>
                <c:pt idx="73338">
                  <c:v>1.4667600000019755E-3</c:v>
                </c:pt>
                <c:pt idx="73339">
                  <c:v>1.4667800000019756E-3</c:v>
                </c:pt>
                <c:pt idx="73340">
                  <c:v>1.4668000000019757E-3</c:v>
                </c:pt>
                <c:pt idx="73341">
                  <c:v>1.4668200000019758E-3</c:v>
                </c:pt>
                <c:pt idx="73342">
                  <c:v>1.4668400000019759E-3</c:v>
                </c:pt>
                <c:pt idx="73343">
                  <c:v>1.466860000001976E-3</c:v>
                </c:pt>
                <c:pt idx="73344">
                  <c:v>1.4668800000019761E-3</c:v>
                </c:pt>
                <c:pt idx="73345">
                  <c:v>1.4669000000019762E-3</c:v>
                </c:pt>
                <c:pt idx="73346">
                  <c:v>1.4669200000019763E-3</c:v>
                </c:pt>
                <c:pt idx="73347">
                  <c:v>1.4669400000019764E-3</c:v>
                </c:pt>
                <c:pt idx="73348">
                  <c:v>1.4669600000019765E-3</c:v>
                </c:pt>
                <c:pt idx="73349">
                  <c:v>1.4669800000019766E-3</c:v>
                </c:pt>
                <c:pt idx="73350">
                  <c:v>1.4670000000019767E-3</c:v>
                </c:pt>
                <c:pt idx="73351">
                  <c:v>1.4670200000019768E-3</c:v>
                </c:pt>
                <c:pt idx="73352">
                  <c:v>1.4670400000019769E-3</c:v>
                </c:pt>
                <c:pt idx="73353">
                  <c:v>1.467060000001977E-3</c:v>
                </c:pt>
                <c:pt idx="73354">
                  <c:v>1.4670800000019771E-3</c:v>
                </c:pt>
                <c:pt idx="73355">
                  <c:v>1.4671000000019772E-3</c:v>
                </c:pt>
                <c:pt idx="73356">
                  <c:v>1.4671200000019773E-3</c:v>
                </c:pt>
                <c:pt idx="73357">
                  <c:v>1.4671400000019774E-3</c:v>
                </c:pt>
                <c:pt idx="73358">
                  <c:v>1.4671600000019775E-3</c:v>
                </c:pt>
                <c:pt idx="73359">
                  <c:v>1.4671800000019776E-3</c:v>
                </c:pt>
                <c:pt idx="73360">
                  <c:v>1.4672000000019777E-3</c:v>
                </c:pt>
                <c:pt idx="73361">
                  <c:v>1.4672200000019778E-3</c:v>
                </c:pt>
                <c:pt idx="73362">
                  <c:v>1.4672400000019779E-3</c:v>
                </c:pt>
                <c:pt idx="73363">
                  <c:v>1.467260000001978E-3</c:v>
                </c:pt>
                <c:pt idx="73364">
                  <c:v>1.4672800000019781E-3</c:v>
                </c:pt>
                <c:pt idx="73365">
                  <c:v>1.4673000000019782E-3</c:v>
                </c:pt>
                <c:pt idx="73366">
                  <c:v>1.4673200000019783E-3</c:v>
                </c:pt>
                <c:pt idx="73367">
                  <c:v>1.4673400000019784E-3</c:v>
                </c:pt>
                <c:pt idx="73368">
                  <c:v>1.4673600000019785E-3</c:v>
                </c:pt>
                <c:pt idx="73369">
                  <c:v>1.4673800000019786E-3</c:v>
                </c:pt>
                <c:pt idx="73370">
                  <c:v>1.4674000000019787E-3</c:v>
                </c:pt>
                <c:pt idx="73371">
                  <c:v>1.4674200000019788E-3</c:v>
                </c:pt>
                <c:pt idx="73372">
                  <c:v>1.4674400000019789E-3</c:v>
                </c:pt>
                <c:pt idx="73373">
                  <c:v>1.467460000001979E-3</c:v>
                </c:pt>
                <c:pt idx="73374">
                  <c:v>1.4674800000019791E-3</c:v>
                </c:pt>
                <c:pt idx="73375">
                  <c:v>1.4675000000019792E-3</c:v>
                </c:pt>
                <c:pt idx="73376">
                  <c:v>1.4675200000019793E-3</c:v>
                </c:pt>
                <c:pt idx="73377">
                  <c:v>1.4675400000019794E-3</c:v>
                </c:pt>
                <c:pt idx="73378">
                  <c:v>1.4675600000019795E-3</c:v>
                </c:pt>
                <c:pt idx="73379">
                  <c:v>1.4675800000019795E-3</c:v>
                </c:pt>
                <c:pt idx="73380">
                  <c:v>1.4676000000019796E-3</c:v>
                </c:pt>
                <c:pt idx="73381">
                  <c:v>1.4676200000019797E-3</c:v>
                </c:pt>
                <c:pt idx="73382">
                  <c:v>1.4676400000019798E-3</c:v>
                </c:pt>
                <c:pt idx="73383">
                  <c:v>1.4676600000019799E-3</c:v>
                </c:pt>
                <c:pt idx="73384">
                  <c:v>1.46768000000198E-3</c:v>
                </c:pt>
                <c:pt idx="73385">
                  <c:v>1.4677000000019801E-3</c:v>
                </c:pt>
                <c:pt idx="73386">
                  <c:v>1.4677200000019802E-3</c:v>
                </c:pt>
                <c:pt idx="73387">
                  <c:v>1.4677400000019803E-3</c:v>
                </c:pt>
                <c:pt idx="73388">
                  <c:v>1.4677600000019804E-3</c:v>
                </c:pt>
                <c:pt idx="73389">
                  <c:v>1.4677800000019805E-3</c:v>
                </c:pt>
                <c:pt idx="73390">
                  <c:v>1.4678000000019806E-3</c:v>
                </c:pt>
                <c:pt idx="73391">
                  <c:v>1.4678200000019807E-3</c:v>
                </c:pt>
                <c:pt idx="73392">
                  <c:v>1.4678400000019808E-3</c:v>
                </c:pt>
                <c:pt idx="73393">
                  <c:v>1.4678600000019809E-3</c:v>
                </c:pt>
                <c:pt idx="73394">
                  <c:v>1.467880000001981E-3</c:v>
                </c:pt>
                <c:pt idx="73395">
                  <c:v>1.4679000000019811E-3</c:v>
                </c:pt>
                <c:pt idx="73396">
                  <c:v>1.4679200000019812E-3</c:v>
                </c:pt>
                <c:pt idx="73397">
                  <c:v>1.4679400000019813E-3</c:v>
                </c:pt>
                <c:pt idx="73398">
                  <c:v>1.4679600000019814E-3</c:v>
                </c:pt>
                <c:pt idx="73399">
                  <c:v>1.4679800000019815E-3</c:v>
                </c:pt>
                <c:pt idx="73400">
                  <c:v>1.4680000000019816E-3</c:v>
                </c:pt>
                <c:pt idx="73401">
                  <c:v>1.4680200000019817E-3</c:v>
                </c:pt>
                <c:pt idx="73402">
                  <c:v>1.4680400000019818E-3</c:v>
                </c:pt>
                <c:pt idx="73403">
                  <c:v>1.4680600000019819E-3</c:v>
                </c:pt>
                <c:pt idx="73404">
                  <c:v>1.468080000001982E-3</c:v>
                </c:pt>
                <c:pt idx="73405">
                  <c:v>1.4681000000019821E-3</c:v>
                </c:pt>
                <c:pt idx="73406">
                  <c:v>1.4681200000019822E-3</c:v>
                </c:pt>
                <c:pt idx="73407">
                  <c:v>1.4681400000019823E-3</c:v>
                </c:pt>
                <c:pt idx="73408">
                  <c:v>1.4681600000019824E-3</c:v>
                </c:pt>
                <c:pt idx="73409">
                  <c:v>1.4681800000019825E-3</c:v>
                </c:pt>
                <c:pt idx="73410">
                  <c:v>1.4682000000019826E-3</c:v>
                </c:pt>
                <c:pt idx="73411">
                  <c:v>1.4682200000019827E-3</c:v>
                </c:pt>
                <c:pt idx="73412">
                  <c:v>1.4682400000019828E-3</c:v>
                </c:pt>
                <c:pt idx="73413">
                  <c:v>1.4682600000019829E-3</c:v>
                </c:pt>
                <c:pt idx="73414">
                  <c:v>1.468280000001983E-3</c:v>
                </c:pt>
                <c:pt idx="73415">
                  <c:v>1.4683000000019831E-3</c:v>
                </c:pt>
                <c:pt idx="73416">
                  <c:v>1.4683200000019832E-3</c:v>
                </c:pt>
                <c:pt idx="73417">
                  <c:v>1.4683400000019833E-3</c:v>
                </c:pt>
                <c:pt idx="73418">
                  <c:v>1.4683600000019834E-3</c:v>
                </c:pt>
                <c:pt idx="73419">
                  <c:v>1.4683800000019835E-3</c:v>
                </c:pt>
                <c:pt idx="73420">
                  <c:v>1.4684000000019836E-3</c:v>
                </c:pt>
                <c:pt idx="73421">
                  <c:v>1.4684200000019837E-3</c:v>
                </c:pt>
                <c:pt idx="73422">
                  <c:v>1.4684400000019838E-3</c:v>
                </c:pt>
                <c:pt idx="73423">
                  <c:v>1.4684600000019839E-3</c:v>
                </c:pt>
                <c:pt idx="73424">
                  <c:v>1.468480000001984E-3</c:v>
                </c:pt>
                <c:pt idx="73425">
                  <c:v>1.4685000000019841E-3</c:v>
                </c:pt>
                <c:pt idx="73426">
                  <c:v>1.4685200000019842E-3</c:v>
                </c:pt>
                <c:pt idx="73427">
                  <c:v>1.4685400000019843E-3</c:v>
                </c:pt>
                <c:pt idx="73428">
                  <c:v>1.4685600000019844E-3</c:v>
                </c:pt>
                <c:pt idx="73429">
                  <c:v>1.4685800000019845E-3</c:v>
                </c:pt>
                <c:pt idx="73430">
                  <c:v>1.4686000000019846E-3</c:v>
                </c:pt>
                <c:pt idx="73431">
                  <c:v>1.4686200000019846E-3</c:v>
                </c:pt>
                <c:pt idx="73432">
                  <c:v>1.4686400000019847E-3</c:v>
                </c:pt>
                <c:pt idx="73433">
                  <c:v>1.4686600000019848E-3</c:v>
                </c:pt>
                <c:pt idx="73434">
                  <c:v>1.4686800000019849E-3</c:v>
                </c:pt>
                <c:pt idx="73435">
                  <c:v>1.468700000001985E-3</c:v>
                </c:pt>
                <c:pt idx="73436">
                  <c:v>1.4687200000019851E-3</c:v>
                </c:pt>
                <c:pt idx="73437">
                  <c:v>1.4687400000019852E-3</c:v>
                </c:pt>
                <c:pt idx="73438">
                  <c:v>1.4687600000019853E-3</c:v>
                </c:pt>
                <c:pt idx="73439">
                  <c:v>1.4687800000019854E-3</c:v>
                </c:pt>
                <c:pt idx="73440">
                  <c:v>1.4688000000019855E-3</c:v>
                </c:pt>
                <c:pt idx="73441">
                  <c:v>1.4688200000019856E-3</c:v>
                </c:pt>
                <c:pt idx="73442">
                  <c:v>1.4688400000019857E-3</c:v>
                </c:pt>
                <c:pt idx="73443">
                  <c:v>1.4688600000019858E-3</c:v>
                </c:pt>
                <c:pt idx="73444">
                  <c:v>1.4688800000019859E-3</c:v>
                </c:pt>
                <c:pt idx="73445">
                  <c:v>1.468900000001986E-3</c:v>
                </c:pt>
                <c:pt idx="73446">
                  <c:v>1.4689200000019861E-3</c:v>
                </c:pt>
                <c:pt idx="73447">
                  <c:v>1.4689400000019862E-3</c:v>
                </c:pt>
                <c:pt idx="73448">
                  <c:v>1.4689600000019863E-3</c:v>
                </c:pt>
                <c:pt idx="73449">
                  <c:v>1.4689800000019864E-3</c:v>
                </c:pt>
                <c:pt idx="73450">
                  <c:v>1.4690000000019865E-3</c:v>
                </c:pt>
                <c:pt idx="73451">
                  <c:v>1.4690200000019866E-3</c:v>
                </c:pt>
                <c:pt idx="73452">
                  <c:v>1.4690400000019867E-3</c:v>
                </c:pt>
                <c:pt idx="73453">
                  <c:v>1.4690600000019868E-3</c:v>
                </c:pt>
                <c:pt idx="73454">
                  <c:v>1.4690800000019869E-3</c:v>
                </c:pt>
                <c:pt idx="73455">
                  <c:v>1.469100000001987E-3</c:v>
                </c:pt>
                <c:pt idx="73456">
                  <c:v>1.4691200000019871E-3</c:v>
                </c:pt>
                <c:pt idx="73457">
                  <c:v>1.4691400000019872E-3</c:v>
                </c:pt>
                <c:pt idx="73458">
                  <c:v>1.4691600000019873E-3</c:v>
                </c:pt>
                <c:pt idx="73459">
                  <c:v>1.4691800000019874E-3</c:v>
                </c:pt>
                <c:pt idx="73460">
                  <c:v>1.4692000000019875E-3</c:v>
                </c:pt>
                <c:pt idx="73461">
                  <c:v>1.4692200000019876E-3</c:v>
                </c:pt>
                <c:pt idx="73462">
                  <c:v>1.4692400000019877E-3</c:v>
                </c:pt>
                <c:pt idx="73463">
                  <c:v>1.4692600000019878E-3</c:v>
                </c:pt>
                <c:pt idx="73464">
                  <c:v>1.4692800000019879E-3</c:v>
                </c:pt>
                <c:pt idx="73465">
                  <c:v>1.469300000001988E-3</c:v>
                </c:pt>
                <c:pt idx="73466">
                  <c:v>1.4693200000019881E-3</c:v>
                </c:pt>
                <c:pt idx="73467">
                  <c:v>1.4693400000019882E-3</c:v>
                </c:pt>
                <c:pt idx="73468">
                  <c:v>1.4693600000019883E-3</c:v>
                </c:pt>
                <c:pt idx="73469">
                  <c:v>1.4693800000019884E-3</c:v>
                </c:pt>
                <c:pt idx="73470">
                  <c:v>1.4694000000019885E-3</c:v>
                </c:pt>
                <c:pt idx="73471">
                  <c:v>1.4694200000019886E-3</c:v>
                </c:pt>
                <c:pt idx="73472">
                  <c:v>1.4694400000019887E-3</c:v>
                </c:pt>
                <c:pt idx="73473">
                  <c:v>1.4694600000019888E-3</c:v>
                </c:pt>
                <c:pt idx="73474">
                  <c:v>1.4694800000019889E-3</c:v>
                </c:pt>
                <c:pt idx="73475">
                  <c:v>1.469500000001989E-3</c:v>
                </c:pt>
                <c:pt idx="73476">
                  <c:v>1.4695200000019891E-3</c:v>
                </c:pt>
                <c:pt idx="73477">
                  <c:v>1.4695400000019892E-3</c:v>
                </c:pt>
                <c:pt idx="73478">
                  <c:v>1.4695600000019893E-3</c:v>
                </c:pt>
                <c:pt idx="73479">
                  <c:v>1.4695800000019894E-3</c:v>
                </c:pt>
                <c:pt idx="73480">
                  <c:v>1.4696000000019895E-3</c:v>
                </c:pt>
                <c:pt idx="73481">
                  <c:v>1.4696200000019896E-3</c:v>
                </c:pt>
                <c:pt idx="73482">
                  <c:v>1.4696400000019896E-3</c:v>
                </c:pt>
                <c:pt idx="73483">
                  <c:v>1.4696600000019897E-3</c:v>
                </c:pt>
                <c:pt idx="73484">
                  <c:v>1.4696800000019898E-3</c:v>
                </c:pt>
                <c:pt idx="73485">
                  <c:v>1.4697000000019899E-3</c:v>
                </c:pt>
                <c:pt idx="73486">
                  <c:v>1.46972000000199E-3</c:v>
                </c:pt>
                <c:pt idx="73487">
                  <c:v>1.4697400000019901E-3</c:v>
                </c:pt>
                <c:pt idx="73488">
                  <c:v>1.4697600000019902E-3</c:v>
                </c:pt>
                <c:pt idx="73489">
                  <c:v>1.4697800000019903E-3</c:v>
                </c:pt>
                <c:pt idx="73490">
                  <c:v>1.4698000000019904E-3</c:v>
                </c:pt>
                <c:pt idx="73491">
                  <c:v>1.4698200000019905E-3</c:v>
                </c:pt>
                <c:pt idx="73492">
                  <c:v>1.4698400000019906E-3</c:v>
                </c:pt>
                <c:pt idx="73493">
                  <c:v>1.4698600000019907E-3</c:v>
                </c:pt>
                <c:pt idx="73494">
                  <c:v>1.4698800000019908E-3</c:v>
                </c:pt>
                <c:pt idx="73495">
                  <c:v>1.4699000000019909E-3</c:v>
                </c:pt>
                <c:pt idx="73496">
                  <c:v>1.469920000001991E-3</c:v>
                </c:pt>
                <c:pt idx="73497">
                  <c:v>1.4699400000019911E-3</c:v>
                </c:pt>
                <c:pt idx="73498">
                  <c:v>1.4699600000019912E-3</c:v>
                </c:pt>
                <c:pt idx="73499">
                  <c:v>1.4699800000019913E-3</c:v>
                </c:pt>
                <c:pt idx="73500">
                  <c:v>1.4700000000019914E-3</c:v>
                </c:pt>
                <c:pt idx="73501">
                  <c:v>1.4700200000019915E-3</c:v>
                </c:pt>
                <c:pt idx="73502">
                  <c:v>1.4700400000019916E-3</c:v>
                </c:pt>
                <c:pt idx="73503">
                  <c:v>1.4700600000019917E-3</c:v>
                </c:pt>
                <c:pt idx="73504">
                  <c:v>1.4700800000019918E-3</c:v>
                </c:pt>
                <c:pt idx="73505">
                  <c:v>1.4701000000019919E-3</c:v>
                </c:pt>
                <c:pt idx="73506">
                  <c:v>1.470120000001992E-3</c:v>
                </c:pt>
                <c:pt idx="73507">
                  <c:v>1.4701400000019921E-3</c:v>
                </c:pt>
                <c:pt idx="73508">
                  <c:v>1.4701600000019922E-3</c:v>
                </c:pt>
                <c:pt idx="73509">
                  <c:v>1.4701800000019923E-3</c:v>
                </c:pt>
                <c:pt idx="73510">
                  <c:v>1.4702000000019924E-3</c:v>
                </c:pt>
                <c:pt idx="73511">
                  <c:v>1.4702200000019925E-3</c:v>
                </c:pt>
                <c:pt idx="73512">
                  <c:v>1.4702400000019926E-3</c:v>
                </c:pt>
                <c:pt idx="73513">
                  <c:v>1.4702600000019927E-3</c:v>
                </c:pt>
                <c:pt idx="73514">
                  <c:v>1.4702800000019928E-3</c:v>
                </c:pt>
                <c:pt idx="73515">
                  <c:v>1.4703000000019929E-3</c:v>
                </c:pt>
                <c:pt idx="73516">
                  <c:v>1.470320000001993E-3</c:v>
                </c:pt>
                <c:pt idx="73517">
                  <c:v>1.4703400000019931E-3</c:v>
                </c:pt>
                <c:pt idx="73518">
                  <c:v>1.4703600000019932E-3</c:v>
                </c:pt>
                <c:pt idx="73519">
                  <c:v>1.4703800000019933E-3</c:v>
                </c:pt>
                <c:pt idx="73520">
                  <c:v>1.4704000000019934E-3</c:v>
                </c:pt>
                <c:pt idx="73521">
                  <c:v>1.4704200000019935E-3</c:v>
                </c:pt>
                <c:pt idx="73522">
                  <c:v>1.4704400000019936E-3</c:v>
                </c:pt>
                <c:pt idx="73523">
                  <c:v>1.4704600000019937E-3</c:v>
                </c:pt>
                <c:pt idx="73524">
                  <c:v>1.4704800000019938E-3</c:v>
                </c:pt>
                <c:pt idx="73525">
                  <c:v>1.4705000000019939E-3</c:v>
                </c:pt>
                <c:pt idx="73526">
                  <c:v>1.470520000001994E-3</c:v>
                </c:pt>
                <c:pt idx="73527">
                  <c:v>1.4705400000019941E-3</c:v>
                </c:pt>
                <c:pt idx="73528">
                  <c:v>1.4705600000019942E-3</c:v>
                </c:pt>
                <c:pt idx="73529">
                  <c:v>1.4705800000019943E-3</c:v>
                </c:pt>
                <c:pt idx="73530">
                  <c:v>1.4706000000019944E-3</c:v>
                </c:pt>
                <c:pt idx="73531">
                  <c:v>1.4706200000019945E-3</c:v>
                </c:pt>
                <c:pt idx="73532">
                  <c:v>1.4706400000019946E-3</c:v>
                </c:pt>
                <c:pt idx="73533">
                  <c:v>1.4706600000019947E-3</c:v>
                </c:pt>
                <c:pt idx="73534">
                  <c:v>1.4706800000019947E-3</c:v>
                </c:pt>
                <c:pt idx="73535">
                  <c:v>1.4707000000019948E-3</c:v>
                </c:pt>
                <c:pt idx="73536">
                  <c:v>1.4707200000019949E-3</c:v>
                </c:pt>
                <c:pt idx="73537">
                  <c:v>1.470740000001995E-3</c:v>
                </c:pt>
                <c:pt idx="73538">
                  <c:v>1.4707600000019951E-3</c:v>
                </c:pt>
                <c:pt idx="73539">
                  <c:v>1.4707800000019952E-3</c:v>
                </c:pt>
                <c:pt idx="73540">
                  <c:v>1.4708000000019953E-3</c:v>
                </c:pt>
                <c:pt idx="73541">
                  <c:v>1.4708200000019954E-3</c:v>
                </c:pt>
                <c:pt idx="73542">
                  <c:v>1.4708400000019955E-3</c:v>
                </c:pt>
                <c:pt idx="73543">
                  <c:v>1.4708600000019956E-3</c:v>
                </c:pt>
                <c:pt idx="73544">
                  <c:v>1.4708800000019957E-3</c:v>
                </c:pt>
                <c:pt idx="73545">
                  <c:v>1.4709000000019958E-3</c:v>
                </c:pt>
                <c:pt idx="73546">
                  <c:v>1.4709200000019959E-3</c:v>
                </c:pt>
                <c:pt idx="73547">
                  <c:v>1.470940000001996E-3</c:v>
                </c:pt>
                <c:pt idx="73548">
                  <c:v>1.4709600000019961E-3</c:v>
                </c:pt>
                <c:pt idx="73549">
                  <c:v>1.4709800000019962E-3</c:v>
                </c:pt>
                <c:pt idx="73550">
                  <c:v>1.4710000000019963E-3</c:v>
                </c:pt>
                <c:pt idx="73551">
                  <c:v>1.4710200000019964E-3</c:v>
                </c:pt>
                <c:pt idx="73552">
                  <c:v>1.4710400000019965E-3</c:v>
                </c:pt>
                <c:pt idx="73553">
                  <c:v>1.4710600000019966E-3</c:v>
                </c:pt>
                <c:pt idx="73554">
                  <c:v>1.4710800000019967E-3</c:v>
                </c:pt>
                <c:pt idx="73555">
                  <c:v>1.4711000000019968E-3</c:v>
                </c:pt>
                <c:pt idx="73556">
                  <c:v>1.4711200000019969E-3</c:v>
                </c:pt>
                <c:pt idx="73557">
                  <c:v>1.471140000001997E-3</c:v>
                </c:pt>
                <c:pt idx="73558">
                  <c:v>1.4711600000019971E-3</c:v>
                </c:pt>
                <c:pt idx="73559">
                  <c:v>1.4711800000019972E-3</c:v>
                </c:pt>
                <c:pt idx="73560">
                  <c:v>1.4712000000019973E-3</c:v>
                </c:pt>
                <c:pt idx="73561">
                  <c:v>1.4712200000019974E-3</c:v>
                </c:pt>
                <c:pt idx="73562">
                  <c:v>1.4712400000019975E-3</c:v>
                </c:pt>
                <c:pt idx="73563">
                  <c:v>1.4712600000019976E-3</c:v>
                </c:pt>
                <c:pt idx="73564">
                  <c:v>1.4712800000019977E-3</c:v>
                </c:pt>
                <c:pt idx="73565">
                  <c:v>1.4713000000019978E-3</c:v>
                </c:pt>
                <c:pt idx="73566">
                  <c:v>1.4713200000019979E-3</c:v>
                </c:pt>
                <c:pt idx="73567">
                  <c:v>1.471340000001998E-3</c:v>
                </c:pt>
                <c:pt idx="73568">
                  <c:v>1.4713600000019981E-3</c:v>
                </c:pt>
                <c:pt idx="73569">
                  <c:v>1.4713800000019982E-3</c:v>
                </c:pt>
                <c:pt idx="73570">
                  <c:v>1.4714000000019983E-3</c:v>
                </c:pt>
                <c:pt idx="73571">
                  <c:v>1.4714200000019984E-3</c:v>
                </c:pt>
                <c:pt idx="73572">
                  <c:v>1.4714400000019985E-3</c:v>
                </c:pt>
                <c:pt idx="73573">
                  <c:v>1.4714600000019986E-3</c:v>
                </c:pt>
                <c:pt idx="73574">
                  <c:v>1.4714800000019987E-3</c:v>
                </c:pt>
                <c:pt idx="73575">
                  <c:v>1.4715000000019988E-3</c:v>
                </c:pt>
                <c:pt idx="73576">
                  <c:v>1.4715200000019989E-3</c:v>
                </c:pt>
                <c:pt idx="73577">
                  <c:v>1.471540000001999E-3</c:v>
                </c:pt>
                <c:pt idx="73578">
                  <c:v>1.4715600000019991E-3</c:v>
                </c:pt>
                <c:pt idx="73579">
                  <c:v>1.4715800000019992E-3</c:v>
                </c:pt>
                <c:pt idx="73580">
                  <c:v>1.4716000000019993E-3</c:v>
                </c:pt>
                <c:pt idx="73581">
                  <c:v>1.4716200000019994E-3</c:v>
                </c:pt>
                <c:pt idx="73582">
                  <c:v>1.4716400000019995E-3</c:v>
                </c:pt>
                <c:pt idx="73583">
                  <c:v>1.4716600000019996E-3</c:v>
                </c:pt>
                <c:pt idx="73584">
                  <c:v>1.4716800000019997E-3</c:v>
                </c:pt>
                <c:pt idx="73585">
                  <c:v>1.4717000000019998E-3</c:v>
                </c:pt>
                <c:pt idx="73586">
                  <c:v>1.4717200000019998E-3</c:v>
                </c:pt>
                <c:pt idx="73587">
                  <c:v>1.4717400000019999E-3</c:v>
                </c:pt>
                <c:pt idx="73588">
                  <c:v>1.471760000002E-3</c:v>
                </c:pt>
                <c:pt idx="73589">
                  <c:v>1.4717800000020001E-3</c:v>
                </c:pt>
                <c:pt idx="73590">
                  <c:v>1.4718000000020002E-3</c:v>
                </c:pt>
                <c:pt idx="73591">
                  <c:v>1.4718200000020003E-3</c:v>
                </c:pt>
                <c:pt idx="73592">
                  <c:v>1.4718400000020004E-3</c:v>
                </c:pt>
                <c:pt idx="73593">
                  <c:v>1.4718600000020005E-3</c:v>
                </c:pt>
                <c:pt idx="73594">
                  <c:v>1.4718800000020006E-3</c:v>
                </c:pt>
                <c:pt idx="73595">
                  <c:v>1.4719000000020007E-3</c:v>
                </c:pt>
                <c:pt idx="73596">
                  <c:v>1.4719200000020008E-3</c:v>
                </c:pt>
                <c:pt idx="73597">
                  <c:v>1.4719400000020009E-3</c:v>
                </c:pt>
                <c:pt idx="73598">
                  <c:v>1.471960000002001E-3</c:v>
                </c:pt>
                <c:pt idx="73599">
                  <c:v>1.4719800000020011E-3</c:v>
                </c:pt>
                <c:pt idx="73600">
                  <c:v>1.4720000000020012E-3</c:v>
                </c:pt>
                <c:pt idx="73601">
                  <c:v>1.4720200000020013E-3</c:v>
                </c:pt>
                <c:pt idx="73602">
                  <c:v>1.4720400000020014E-3</c:v>
                </c:pt>
                <c:pt idx="73603">
                  <c:v>1.4720600000020015E-3</c:v>
                </c:pt>
                <c:pt idx="73604">
                  <c:v>1.4720800000020016E-3</c:v>
                </c:pt>
                <c:pt idx="73605">
                  <c:v>1.4721000000020017E-3</c:v>
                </c:pt>
                <c:pt idx="73606">
                  <c:v>1.4721200000020018E-3</c:v>
                </c:pt>
                <c:pt idx="73607">
                  <c:v>1.4721400000020019E-3</c:v>
                </c:pt>
                <c:pt idx="73608">
                  <c:v>1.472160000002002E-3</c:v>
                </c:pt>
                <c:pt idx="73609">
                  <c:v>1.4721800000020021E-3</c:v>
                </c:pt>
                <c:pt idx="73610">
                  <c:v>1.4722000000020022E-3</c:v>
                </c:pt>
                <c:pt idx="73611">
                  <c:v>1.4722200000020023E-3</c:v>
                </c:pt>
                <c:pt idx="73612">
                  <c:v>1.4722400000020024E-3</c:v>
                </c:pt>
                <c:pt idx="73613">
                  <c:v>1.4722600000020025E-3</c:v>
                </c:pt>
                <c:pt idx="73614">
                  <c:v>1.4722800000020026E-3</c:v>
                </c:pt>
                <c:pt idx="73615">
                  <c:v>1.4723000000020027E-3</c:v>
                </c:pt>
                <c:pt idx="73616">
                  <c:v>1.4723200000020028E-3</c:v>
                </c:pt>
                <c:pt idx="73617">
                  <c:v>1.4723400000020029E-3</c:v>
                </c:pt>
                <c:pt idx="73618">
                  <c:v>1.472360000002003E-3</c:v>
                </c:pt>
                <c:pt idx="73619">
                  <c:v>1.4723800000020031E-3</c:v>
                </c:pt>
                <c:pt idx="73620">
                  <c:v>1.4724000000020032E-3</c:v>
                </c:pt>
                <c:pt idx="73621">
                  <c:v>1.4724200000020033E-3</c:v>
                </c:pt>
                <c:pt idx="73622">
                  <c:v>1.4724400000020034E-3</c:v>
                </c:pt>
                <c:pt idx="73623">
                  <c:v>1.4724600000020035E-3</c:v>
                </c:pt>
                <c:pt idx="73624">
                  <c:v>1.4724800000020036E-3</c:v>
                </c:pt>
                <c:pt idx="73625">
                  <c:v>1.4725000000020037E-3</c:v>
                </c:pt>
                <c:pt idx="73626">
                  <c:v>1.4725200000020038E-3</c:v>
                </c:pt>
                <c:pt idx="73627">
                  <c:v>1.4725400000020039E-3</c:v>
                </c:pt>
                <c:pt idx="73628">
                  <c:v>1.472560000002004E-3</c:v>
                </c:pt>
                <c:pt idx="73629">
                  <c:v>1.4725800000020041E-3</c:v>
                </c:pt>
                <c:pt idx="73630">
                  <c:v>1.4726000000020042E-3</c:v>
                </c:pt>
                <c:pt idx="73631">
                  <c:v>1.4726200000020043E-3</c:v>
                </c:pt>
                <c:pt idx="73632">
                  <c:v>1.4726400000020044E-3</c:v>
                </c:pt>
                <c:pt idx="73633">
                  <c:v>1.4726600000020045E-3</c:v>
                </c:pt>
                <c:pt idx="73634">
                  <c:v>1.4726800000020046E-3</c:v>
                </c:pt>
                <c:pt idx="73635">
                  <c:v>1.4727000000020047E-3</c:v>
                </c:pt>
                <c:pt idx="73636">
                  <c:v>1.4727200000020048E-3</c:v>
                </c:pt>
                <c:pt idx="73637">
                  <c:v>1.4727400000020048E-3</c:v>
                </c:pt>
                <c:pt idx="73638">
                  <c:v>1.4727600000020049E-3</c:v>
                </c:pt>
                <c:pt idx="73639">
                  <c:v>1.472780000002005E-3</c:v>
                </c:pt>
                <c:pt idx="73640">
                  <c:v>1.4728000000020051E-3</c:v>
                </c:pt>
                <c:pt idx="73641">
                  <c:v>1.4728200000020052E-3</c:v>
                </c:pt>
                <c:pt idx="73642">
                  <c:v>1.4728400000020053E-3</c:v>
                </c:pt>
                <c:pt idx="73643">
                  <c:v>1.4728600000020054E-3</c:v>
                </c:pt>
                <c:pt idx="73644">
                  <c:v>1.4728800000020055E-3</c:v>
                </c:pt>
                <c:pt idx="73645">
                  <c:v>1.4729000000020056E-3</c:v>
                </c:pt>
                <c:pt idx="73646">
                  <c:v>1.4729200000020057E-3</c:v>
                </c:pt>
                <c:pt idx="73647">
                  <c:v>1.4729400000020058E-3</c:v>
                </c:pt>
                <c:pt idx="73648">
                  <c:v>1.4729600000020059E-3</c:v>
                </c:pt>
                <c:pt idx="73649">
                  <c:v>1.472980000002006E-3</c:v>
                </c:pt>
                <c:pt idx="73650">
                  <c:v>1.4730000000020061E-3</c:v>
                </c:pt>
                <c:pt idx="73651">
                  <c:v>1.4730200000020062E-3</c:v>
                </c:pt>
                <c:pt idx="73652">
                  <c:v>1.4730400000020063E-3</c:v>
                </c:pt>
                <c:pt idx="73653">
                  <c:v>1.4730600000020064E-3</c:v>
                </c:pt>
                <c:pt idx="73654">
                  <c:v>1.4730800000020065E-3</c:v>
                </c:pt>
                <c:pt idx="73655">
                  <c:v>1.4731000000020066E-3</c:v>
                </c:pt>
                <c:pt idx="73656">
                  <c:v>1.4731200000020067E-3</c:v>
                </c:pt>
                <c:pt idx="73657">
                  <c:v>1.4731400000020068E-3</c:v>
                </c:pt>
                <c:pt idx="73658">
                  <c:v>1.4731600000020069E-3</c:v>
                </c:pt>
                <c:pt idx="73659">
                  <c:v>1.473180000002007E-3</c:v>
                </c:pt>
                <c:pt idx="73660">
                  <c:v>1.4732000000020071E-3</c:v>
                </c:pt>
                <c:pt idx="73661">
                  <c:v>1.4732200000020072E-3</c:v>
                </c:pt>
                <c:pt idx="73662">
                  <c:v>1.4732400000020073E-3</c:v>
                </c:pt>
                <c:pt idx="73663">
                  <c:v>1.4732600000020074E-3</c:v>
                </c:pt>
                <c:pt idx="73664">
                  <c:v>1.4732800000020075E-3</c:v>
                </c:pt>
                <c:pt idx="73665">
                  <c:v>1.4733000000020076E-3</c:v>
                </c:pt>
                <c:pt idx="73666">
                  <c:v>1.4733200000020077E-3</c:v>
                </c:pt>
                <c:pt idx="73667">
                  <c:v>1.4733400000020078E-3</c:v>
                </c:pt>
                <c:pt idx="73668">
                  <c:v>1.4733600000020079E-3</c:v>
                </c:pt>
                <c:pt idx="73669">
                  <c:v>1.473380000002008E-3</c:v>
                </c:pt>
                <c:pt idx="73670">
                  <c:v>1.4734000000020081E-3</c:v>
                </c:pt>
                <c:pt idx="73671">
                  <c:v>1.4734200000020082E-3</c:v>
                </c:pt>
                <c:pt idx="73672">
                  <c:v>1.4734400000020083E-3</c:v>
                </c:pt>
                <c:pt idx="73673">
                  <c:v>1.4734600000020084E-3</c:v>
                </c:pt>
                <c:pt idx="73674">
                  <c:v>1.4734800000020085E-3</c:v>
                </c:pt>
                <c:pt idx="73675">
                  <c:v>1.4735000000020086E-3</c:v>
                </c:pt>
                <c:pt idx="73676">
                  <c:v>1.4735200000020087E-3</c:v>
                </c:pt>
                <c:pt idx="73677">
                  <c:v>1.4735400000020088E-3</c:v>
                </c:pt>
                <c:pt idx="73678">
                  <c:v>1.4735600000020089E-3</c:v>
                </c:pt>
                <c:pt idx="73679">
                  <c:v>1.473580000002009E-3</c:v>
                </c:pt>
                <c:pt idx="73680">
                  <c:v>1.4736000000020091E-3</c:v>
                </c:pt>
                <c:pt idx="73681">
                  <c:v>1.4736200000020092E-3</c:v>
                </c:pt>
                <c:pt idx="73682">
                  <c:v>1.4736400000020093E-3</c:v>
                </c:pt>
                <c:pt idx="73683">
                  <c:v>1.4736600000020094E-3</c:v>
                </c:pt>
                <c:pt idx="73684">
                  <c:v>1.4736800000020095E-3</c:v>
                </c:pt>
                <c:pt idx="73685">
                  <c:v>1.4737000000020096E-3</c:v>
                </c:pt>
                <c:pt idx="73686">
                  <c:v>1.4737200000020097E-3</c:v>
                </c:pt>
                <c:pt idx="73687">
                  <c:v>1.4737400000020098E-3</c:v>
                </c:pt>
                <c:pt idx="73688">
                  <c:v>1.4737600000020099E-3</c:v>
                </c:pt>
                <c:pt idx="73689">
                  <c:v>1.4737800000020099E-3</c:v>
                </c:pt>
                <c:pt idx="73690">
                  <c:v>1.47380000000201E-3</c:v>
                </c:pt>
                <c:pt idx="73691">
                  <c:v>1.4738200000020101E-3</c:v>
                </c:pt>
                <c:pt idx="73692">
                  <c:v>1.4738400000020102E-3</c:v>
                </c:pt>
                <c:pt idx="73693">
                  <c:v>1.4738600000020103E-3</c:v>
                </c:pt>
                <c:pt idx="73694">
                  <c:v>1.4738800000020104E-3</c:v>
                </c:pt>
                <c:pt idx="73695">
                  <c:v>1.4739000000020105E-3</c:v>
                </c:pt>
                <c:pt idx="73696">
                  <c:v>1.4739200000020106E-3</c:v>
                </c:pt>
                <c:pt idx="73697">
                  <c:v>1.4739400000020107E-3</c:v>
                </c:pt>
                <c:pt idx="73698">
                  <c:v>1.4739600000020108E-3</c:v>
                </c:pt>
                <c:pt idx="73699">
                  <c:v>1.4739800000020109E-3</c:v>
                </c:pt>
                <c:pt idx="73700">
                  <c:v>1.474000000002011E-3</c:v>
                </c:pt>
                <c:pt idx="73701">
                  <c:v>1.4740200000020111E-3</c:v>
                </c:pt>
                <c:pt idx="73702">
                  <c:v>1.4740400000020112E-3</c:v>
                </c:pt>
                <c:pt idx="73703">
                  <c:v>1.4740600000020113E-3</c:v>
                </c:pt>
                <c:pt idx="73704">
                  <c:v>1.4740800000020114E-3</c:v>
                </c:pt>
                <c:pt idx="73705">
                  <c:v>1.4741000000020115E-3</c:v>
                </c:pt>
                <c:pt idx="73706">
                  <c:v>1.4741200000020116E-3</c:v>
                </c:pt>
                <c:pt idx="73707">
                  <c:v>1.4741400000020117E-3</c:v>
                </c:pt>
                <c:pt idx="73708">
                  <c:v>1.4741600000020118E-3</c:v>
                </c:pt>
                <c:pt idx="73709">
                  <c:v>1.4741800000020119E-3</c:v>
                </c:pt>
                <c:pt idx="73710">
                  <c:v>1.474200000002012E-3</c:v>
                </c:pt>
                <c:pt idx="73711">
                  <c:v>1.4742200000020121E-3</c:v>
                </c:pt>
                <c:pt idx="73712">
                  <c:v>1.4742400000020122E-3</c:v>
                </c:pt>
                <c:pt idx="73713">
                  <c:v>1.4742600000020123E-3</c:v>
                </c:pt>
                <c:pt idx="73714">
                  <c:v>1.4742800000020124E-3</c:v>
                </c:pt>
                <c:pt idx="73715">
                  <c:v>1.4743000000020125E-3</c:v>
                </c:pt>
                <c:pt idx="73716">
                  <c:v>1.4743200000020126E-3</c:v>
                </c:pt>
                <c:pt idx="73717">
                  <c:v>1.4743400000020127E-3</c:v>
                </c:pt>
                <c:pt idx="73718">
                  <c:v>1.4743600000020128E-3</c:v>
                </c:pt>
                <c:pt idx="73719">
                  <c:v>1.4743800000020129E-3</c:v>
                </c:pt>
                <c:pt idx="73720">
                  <c:v>1.474400000002013E-3</c:v>
                </c:pt>
                <c:pt idx="73721">
                  <c:v>1.4744200000020131E-3</c:v>
                </c:pt>
                <c:pt idx="73722">
                  <c:v>1.4744400000020132E-3</c:v>
                </c:pt>
                <c:pt idx="73723">
                  <c:v>1.4744600000020133E-3</c:v>
                </c:pt>
                <c:pt idx="73724">
                  <c:v>1.4744800000020134E-3</c:v>
                </c:pt>
                <c:pt idx="73725">
                  <c:v>1.4745000000020135E-3</c:v>
                </c:pt>
                <c:pt idx="73726">
                  <c:v>1.4745200000020136E-3</c:v>
                </c:pt>
                <c:pt idx="73727">
                  <c:v>1.4745400000020137E-3</c:v>
                </c:pt>
                <c:pt idx="73728">
                  <c:v>1.4745600000020138E-3</c:v>
                </c:pt>
                <c:pt idx="73729">
                  <c:v>1.4745800000020139E-3</c:v>
                </c:pt>
                <c:pt idx="73730">
                  <c:v>1.474600000002014E-3</c:v>
                </c:pt>
                <c:pt idx="73731">
                  <c:v>1.4746200000020141E-3</c:v>
                </c:pt>
                <c:pt idx="73732">
                  <c:v>1.4746400000020142E-3</c:v>
                </c:pt>
                <c:pt idx="73733">
                  <c:v>1.4746600000020143E-3</c:v>
                </c:pt>
                <c:pt idx="73734">
                  <c:v>1.4746800000020144E-3</c:v>
                </c:pt>
                <c:pt idx="73735">
                  <c:v>1.4747000000020145E-3</c:v>
                </c:pt>
                <c:pt idx="73736">
                  <c:v>1.4747200000020146E-3</c:v>
                </c:pt>
                <c:pt idx="73737">
                  <c:v>1.4747400000020147E-3</c:v>
                </c:pt>
                <c:pt idx="73738">
                  <c:v>1.4747600000020148E-3</c:v>
                </c:pt>
                <c:pt idx="73739">
                  <c:v>1.4747800000020149E-3</c:v>
                </c:pt>
                <c:pt idx="73740">
                  <c:v>1.474800000002015E-3</c:v>
                </c:pt>
                <c:pt idx="73741">
                  <c:v>1.474820000002015E-3</c:v>
                </c:pt>
                <c:pt idx="73742">
                  <c:v>1.4748400000020151E-3</c:v>
                </c:pt>
                <c:pt idx="73743">
                  <c:v>1.4748600000020152E-3</c:v>
                </c:pt>
                <c:pt idx="73744">
                  <c:v>1.4748800000020153E-3</c:v>
                </c:pt>
                <c:pt idx="73745">
                  <c:v>1.4749000000020154E-3</c:v>
                </c:pt>
                <c:pt idx="73746">
                  <c:v>1.4749200000020155E-3</c:v>
                </c:pt>
                <c:pt idx="73747">
                  <c:v>1.4749400000020156E-3</c:v>
                </c:pt>
                <c:pt idx="73748">
                  <c:v>1.4749600000020157E-3</c:v>
                </c:pt>
                <c:pt idx="73749">
                  <c:v>1.4749800000020158E-3</c:v>
                </c:pt>
                <c:pt idx="73750">
                  <c:v>1.4750000000020159E-3</c:v>
                </c:pt>
                <c:pt idx="73751">
                  <c:v>1.475020000002016E-3</c:v>
                </c:pt>
                <c:pt idx="73752">
                  <c:v>1.4750400000020161E-3</c:v>
                </c:pt>
                <c:pt idx="73753">
                  <c:v>1.4750600000020162E-3</c:v>
                </c:pt>
                <c:pt idx="73754">
                  <c:v>1.4750800000020163E-3</c:v>
                </c:pt>
                <c:pt idx="73755">
                  <c:v>1.4751000000020164E-3</c:v>
                </c:pt>
                <c:pt idx="73756">
                  <c:v>1.4751200000020165E-3</c:v>
                </c:pt>
                <c:pt idx="73757">
                  <c:v>1.4751400000020166E-3</c:v>
                </c:pt>
                <c:pt idx="73758">
                  <c:v>1.4751600000020167E-3</c:v>
                </c:pt>
                <c:pt idx="73759">
                  <c:v>1.4751800000020168E-3</c:v>
                </c:pt>
                <c:pt idx="73760">
                  <c:v>1.4752000000020169E-3</c:v>
                </c:pt>
                <c:pt idx="73761">
                  <c:v>1.475220000002017E-3</c:v>
                </c:pt>
                <c:pt idx="73762">
                  <c:v>1.4752400000020171E-3</c:v>
                </c:pt>
                <c:pt idx="73763">
                  <c:v>1.4752600000020172E-3</c:v>
                </c:pt>
                <c:pt idx="73764">
                  <c:v>1.4752800000020173E-3</c:v>
                </c:pt>
                <c:pt idx="73765">
                  <c:v>1.4753000000020174E-3</c:v>
                </c:pt>
                <c:pt idx="73766">
                  <c:v>1.4753200000020175E-3</c:v>
                </c:pt>
                <c:pt idx="73767">
                  <c:v>1.4753400000020176E-3</c:v>
                </c:pt>
                <c:pt idx="73768">
                  <c:v>1.4753600000020177E-3</c:v>
                </c:pt>
                <c:pt idx="73769">
                  <c:v>1.4753800000020178E-3</c:v>
                </c:pt>
                <c:pt idx="73770">
                  <c:v>1.4754000000020179E-3</c:v>
                </c:pt>
                <c:pt idx="73771">
                  <c:v>1.475420000002018E-3</c:v>
                </c:pt>
                <c:pt idx="73772">
                  <c:v>1.4754400000020181E-3</c:v>
                </c:pt>
                <c:pt idx="73773">
                  <c:v>1.4754600000020182E-3</c:v>
                </c:pt>
                <c:pt idx="73774">
                  <c:v>1.4754800000020183E-3</c:v>
                </c:pt>
                <c:pt idx="73775">
                  <c:v>1.4755000000020184E-3</c:v>
                </c:pt>
                <c:pt idx="73776">
                  <c:v>1.4755200000020185E-3</c:v>
                </c:pt>
                <c:pt idx="73777">
                  <c:v>1.4755400000020186E-3</c:v>
                </c:pt>
                <c:pt idx="73778">
                  <c:v>1.4755600000020187E-3</c:v>
                </c:pt>
                <c:pt idx="73779">
                  <c:v>1.4755800000020188E-3</c:v>
                </c:pt>
                <c:pt idx="73780">
                  <c:v>1.4756000000020189E-3</c:v>
                </c:pt>
                <c:pt idx="73781">
                  <c:v>1.475620000002019E-3</c:v>
                </c:pt>
                <c:pt idx="73782">
                  <c:v>1.4756400000020191E-3</c:v>
                </c:pt>
                <c:pt idx="73783">
                  <c:v>1.4756600000020192E-3</c:v>
                </c:pt>
                <c:pt idx="73784">
                  <c:v>1.4756800000020193E-3</c:v>
                </c:pt>
                <c:pt idx="73785">
                  <c:v>1.4757000000020194E-3</c:v>
                </c:pt>
                <c:pt idx="73786">
                  <c:v>1.4757200000020195E-3</c:v>
                </c:pt>
                <c:pt idx="73787">
                  <c:v>1.4757400000020196E-3</c:v>
                </c:pt>
                <c:pt idx="73788">
                  <c:v>1.4757600000020197E-3</c:v>
                </c:pt>
                <c:pt idx="73789">
                  <c:v>1.4757800000020198E-3</c:v>
                </c:pt>
                <c:pt idx="73790">
                  <c:v>1.4758000000020199E-3</c:v>
                </c:pt>
                <c:pt idx="73791">
                  <c:v>1.47582000000202E-3</c:v>
                </c:pt>
                <c:pt idx="73792">
                  <c:v>1.47584000000202E-3</c:v>
                </c:pt>
                <c:pt idx="73793">
                  <c:v>1.4758600000020201E-3</c:v>
                </c:pt>
                <c:pt idx="73794">
                  <c:v>1.4758800000020202E-3</c:v>
                </c:pt>
                <c:pt idx="73795">
                  <c:v>1.4759000000020203E-3</c:v>
                </c:pt>
                <c:pt idx="73796">
                  <c:v>1.4759200000020204E-3</c:v>
                </c:pt>
                <c:pt idx="73797">
                  <c:v>1.4759400000020205E-3</c:v>
                </c:pt>
                <c:pt idx="73798">
                  <c:v>1.4759600000020206E-3</c:v>
                </c:pt>
                <c:pt idx="73799">
                  <c:v>1.4759800000020207E-3</c:v>
                </c:pt>
                <c:pt idx="73800">
                  <c:v>1.4760000000020208E-3</c:v>
                </c:pt>
                <c:pt idx="73801">
                  <c:v>1.4760200000020209E-3</c:v>
                </c:pt>
                <c:pt idx="73802">
                  <c:v>1.476040000002021E-3</c:v>
                </c:pt>
                <c:pt idx="73803">
                  <c:v>1.4760600000020211E-3</c:v>
                </c:pt>
                <c:pt idx="73804">
                  <c:v>1.4760800000020212E-3</c:v>
                </c:pt>
                <c:pt idx="73805">
                  <c:v>1.4761000000020213E-3</c:v>
                </c:pt>
                <c:pt idx="73806">
                  <c:v>1.4761200000020214E-3</c:v>
                </c:pt>
                <c:pt idx="73807">
                  <c:v>1.4761400000020215E-3</c:v>
                </c:pt>
                <c:pt idx="73808">
                  <c:v>1.4761600000020216E-3</c:v>
                </c:pt>
                <c:pt idx="73809">
                  <c:v>1.4761800000020217E-3</c:v>
                </c:pt>
                <c:pt idx="73810">
                  <c:v>1.4762000000020218E-3</c:v>
                </c:pt>
                <c:pt idx="73811">
                  <c:v>1.4762200000020219E-3</c:v>
                </c:pt>
                <c:pt idx="73812">
                  <c:v>1.476240000002022E-3</c:v>
                </c:pt>
                <c:pt idx="73813">
                  <c:v>1.4762600000020221E-3</c:v>
                </c:pt>
                <c:pt idx="73814">
                  <c:v>1.4762800000020222E-3</c:v>
                </c:pt>
                <c:pt idx="73815">
                  <c:v>1.4763000000020223E-3</c:v>
                </c:pt>
                <c:pt idx="73816">
                  <c:v>1.4763200000020224E-3</c:v>
                </c:pt>
                <c:pt idx="73817">
                  <c:v>1.4763400000020225E-3</c:v>
                </c:pt>
                <c:pt idx="73818">
                  <c:v>1.4763600000020226E-3</c:v>
                </c:pt>
                <c:pt idx="73819">
                  <c:v>1.4763800000020227E-3</c:v>
                </c:pt>
                <c:pt idx="73820">
                  <c:v>1.4764000000020228E-3</c:v>
                </c:pt>
                <c:pt idx="73821">
                  <c:v>1.4764200000020229E-3</c:v>
                </c:pt>
                <c:pt idx="73822">
                  <c:v>1.476440000002023E-3</c:v>
                </c:pt>
                <c:pt idx="73823">
                  <c:v>1.4764600000020231E-3</c:v>
                </c:pt>
                <c:pt idx="73824">
                  <c:v>1.4764800000020232E-3</c:v>
                </c:pt>
                <c:pt idx="73825">
                  <c:v>1.4765000000020233E-3</c:v>
                </c:pt>
                <c:pt idx="73826">
                  <c:v>1.4765200000020234E-3</c:v>
                </c:pt>
                <c:pt idx="73827">
                  <c:v>1.4765400000020235E-3</c:v>
                </c:pt>
                <c:pt idx="73828">
                  <c:v>1.4765600000020236E-3</c:v>
                </c:pt>
                <c:pt idx="73829">
                  <c:v>1.4765800000020237E-3</c:v>
                </c:pt>
                <c:pt idx="73830">
                  <c:v>1.4766000000020238E-3</c:v>
                </c:pt>
                <c:pt idx="73831">
                  <c:v>1.4766200000020239E-3</c:v>
                </c:pt>
                <c:pt idx="73832">
                  <c:v>1.476640000002024E-3</c:v>
                </c:pt>
                <c:pt idx="73833">
                  <c:v>1.4766600000020241E-3</c:v>
                </c:pt>
                <c:pt idx="73834">
                  <c:v>1.4766800000020242E-3</c:v>
                </c:pt>
                <c:pt idx="73835">
                  <c:v>1.4767000000020243E-3</c:v>
                </c:pt>
                <c:pt idx="73836">
                  <c:v>1.4767200000020244E-3</c:v>
                </c:pt>
                <c:pt idx="73837">
                  <c:v>1.4767400000020245E-3</c:v>
                </c:pt>
                <c:pt idx="73838">
                  <c:v>1.4767600000020246E-3</c:v>
                </c:pt>
                <c:pt idx="73839">
                  <c:v>1.4767800000020247E-3</c:v>
                </c:pt>
                <c:pt idx="73840">
                  <c:v>1.4768000000020248E-3</c:v>
                </c:pt>
                <c:pt idx="73841">
                  <c:v>1.4768200000020249E-3</c:v>
                </c:pt>
                <c:pt idx="73842">
                  <c:v>1.476840000002025E-3</c:v>
                </c:pt>
                <c:pt idx="73843">
                  <c:v>1.4768600000020251E-3</c:v>
                </c:pt>
                <c:pt idx="73844">
                  <c:v>1.4768800000020251E-3</c:v>
                </c:pt>
                <c:pt idx="73845">
                  <c:v>1.4769000000020252E-3</c:v>
                </c:pt>
                <c:pt idx="73846">
                  <c:v>1.4769200000020253E-3</c:v>
                </c:pt>
                <c:pt idx="73847">
                  <c:v>1.4769400000020254E-3</c:v>
                </c:pt>
                <c:pt idx="73848">
                  <c:v>1.4769600000020255E-3</c:v>
                </c:pt>
                <c:pt idx="73849">
                  <c:v>1.4769800000020256E-3</c:v>
                </c:pt>
                <c:pt idx="73850">
                  <c:v>1.4770000000020257E-3</c:v>
                </c:pt>
                <c:pt idx="73851">
                  <c:v>1.4770200000020258E-3</c:v>
                </c:pt>
                <c:pt idx="73852">
                  <c:v>1.4770400000020259E-3</c:v>
                </c:pt>
                <c:pt idx="73853">
                  <c:v>1.477060000002026E-3</c:v>
                </c:pt>
                <c:pt idx="73854">
                  <c:v>1.4770800000020261E-3</c:v>
                </c:pt>
                <c:pt idx="73855">
                  <c:v>1.4771000000020262E-3</c:v>
                </c:pt>
                <c:pt idx="73856">
                  <c:v>1.4771200000020263E-3</c:v>
                </c:pt>
                <c:pt idx="73857">
                  <c:v>1.4771400000020264E-3</c:v>
                </c:pt>
                <c:pt idx="73858">
                  <c:v>1.4771600000020265E-3</c:v>
                </c:pt>
                <c:pt idx="73859">
                  <c:v>1.4771800000020266E-3</c:v>
                </c:pt>
                <c:pt idx="73860">
                  <c:v>1.4772000000020267E-3</c:v>
                </c:pt>
                <c:pt idx="73861">
                  <c:v>1.4772200000020268E-3</c:v>
                </c:pt>
                <c:pt idx="73862">
                  <c:v>1.4772400000020269E-3</c:v>
                </c:pt>
                <c:pt idx="73863">
                  <c:v>1.477260000002027E-3</c:v>
                </c:pt>
                <c:pt idx="73864">
                  <c:v>1.4772800000020271E-3</c:v>
                </c:pt>
                <c:pt idx="73865">
                  <c:v>1.4773000000020272E-3</c:v>
                </c:pt>
                <c:pt idx="73866">
                  <c:v>1.4773200000020273E-3</c:v>
                </c:pt>
                <c:pt idx="73867">
                  <c:v>1.4773400000020274E-3</c:v>
                </c:pt>
                <c:pt idx="73868">
                  <c:v>1.4773600000020275E-3</c:v>
                </c:pt>
                <c:pt idx="73869">
                  <c:v>1.4773800000020276E-3</c:v>
                </c:pt>
                <c:pt idx="73870">
                  <c:v>1.4774000000020277E-3</c:v>
                </c:pt>
                <c:pt idx="73871">
                  <c:v>1.4774200000020278E-3</c:v>
                </c:pt>
                <c:pt idx="73872">
                  <c:v>1.4774400000020279E-3</c:v>
                </c:pt>
                <c:pt idx="73873">
                  <c:v>1.477460000002028E-3</c:v>
                </c:pt>
                <c:pt idx="73874">
                  <c:v>1.4774800000020281E-3</c:v>
                </c:pt>
                <c:pt idx="73875">
                  <c:v>1.4775000000020282E-3</c:v>
                </c:pt>
                <c:pt idx="73876">
                  <c:v>1.4775200000020283E-3</c:v>
                </c:pt>
                <c:pt idx="73877">
                  <c:v>1.4775400000020284E-3</c:v>
                </c:pt>
                <c:pt idx="73878">
                  <c:v>1.4775600000020285E-3</c:v>
                </c:pt>
                <c:pt idx="73879">
                  <c:v>1.4775800000020286E-3</c:v>
                </c:pt>
                <c:pt idx="73880">
                  <c:v>1.4776000000020287E-3</c:v>
                </c:pt>
                <c:pt idx="73881">
                  <c:v>1.4776200000020288E-3</c:v>
                </c:pt>
                <c:pt idx="73882">
                  <c:v>1.4776400000020289E-3</c:v>
                </c:pt>
                <c:pt idx="73883">
                  <c:v>1.477660000002029E-3</c:v>
                </c:pt>
                <c:pt idx="73884">
                  <c:v>1.4776800000020291E-3</c:v>
                </c:pt>
                <c:pt idx="73885">
                  <c:v>1.4777000000020292E-3</c:v>
                </c:pt>
                <c:pt idx="73886">
                  <c:v>1.4777200000020293E-3</c:v>
                </c:pt>
                <c:pt idx="73887">
                  <c:v>1.4777400000020294E-3</c:v>
                </c:pt>
                <c:pt idx="73888">
                  <c:v>1.4777600000020295E-3</c:v>
                </c:pt>
                <c:pt idx="73889">
                  <c:v>1.4777800000020296E-3</c:v>
                </c:pt>
                <c:pt idx="73890">
                  <c:v>1.4778000000020297E-3</c:v>
                </c:pt>
                <c:pt idx="73891">
                  <c:v>1.4778200000020298E-3</c:v>
                </c:pt>
                <c:pt idx="73892">
                  <c:v>1.4778400000020299E-3</c:v>
                </c:pt>
                <c:pt idx="73893">
                  <c:v>1.47786000000203E-3</c:v>
                </c:pt>
                <c:pt idx="73894">
                  <c:v>1.4778800000020301E-3</c:v>
                </c:pt>
                <c:pt idx="73895">
                  <c:v>1.4779000000020302E-3</c:v>
                </c:pt>
                <c:pt idx="73896">
                  <c:v>1.4779200000020302E-3</c:v>
                </c:pt>
                <c:pt idx="73897">
                  <c:v>1.4779400000020303E-3</c:v>
                </c:pt>
                <c:pt idx="73898">
                  <c:v>1.4779600000020304E-3</c:v>
                </c:pt>
                <c:pt idx="73899">
                  <c:v>1.4779800000020305E-3</c:v>
                </c:pt>
                <c:pt idx="73900">
                  <c:v>1.4780000000020306E-3</c:v>
                </c:pt>
                <c:pt idx="73901">
                  <c:v>1.4780200000020307E-3</c:v>
                </c:pt>
                <c:pt idx="73902">
                  <c:v>1.4780400000020308E-3</c:v>
                </c:pt>
                <c:pt idx="73903">
                  <c:v>1.4780600000020309E-3</c:v>
                </c:pt>
                <c:pt idx="73904">
                  <c:v>1.478080000002031E-3</c:v>
                </c:pt>
                <c:pt idx="73905">
                  <c:v>1.4781000000020311E-3</c:v>
                </c:pt>
                <c:pt idx="73906">
                  <c:v>1.4781200000020312E-3</c:v>
                </c:pt>
                <c:pt idx="73907">
                  <c:v>1.4781400000020313E-3</c:v>
                </c:pt>
                <c:pt idx="73908">
                  <c:v>1.4781600000020314E-3</c:v>
                </c:pt>
                <c:pt idx="73909">
                  <c:v>1.4781800000020315E-3</c:v>
                </c:pt>
                <c:pt idx="73910">
                  <c:v>1.4782000000020316E-3</c:v>
                </c:pt>
                <c:pt idx="73911">
                  <c:v>1.4782200000020317E-3</c:v>
                </c:pt>
                <c:pt idx="73912">
                  <c:v>1.4782400000020318E-3</c:v>
                </c:pt>
                <c:pt idx="73913">
                  <c:v>1.4782600000020319E-3</c:v>
                </c:pt>
                <c:pt idx="73914">
                  <c:v>1.478280000002032E-3</c:v>
                </c:pt>
                <c:pt idx="73915">
                  <c:v>1.4783000000020321E-3</c:v>
                </c:pt>
                <c:pt idx="73916">
                  <c:v>1.4783200000020322E-3</c:v>
                </c:pt>
                <c:pt idx="73917">
                  <c:v>1.4783400000020323E-3</c:v>
                </c:pt>
                <c:pt idx="73918">
                  <c:v>1.4783600000020324E-3</c:v>
                </c:pt>
                <c:pt idx="73919">
                  <c:v>1.4783800000020325E-3</c:v>
                </c:pt>
                <c:pt idx="73920">
                  <c:v>1.4784000000020326E-3</c:v>
                </c:pt>
                <c:pt idx="73921">
                  <c:v>1.4784200000020327E-3</c:v>
                </c:pt>
                <c:pt idx="73922">
                  <c:v>1.4784400000020328E-3</c:v>
                </c:pt>
                <c:pt idx="73923">
                  <c:v>1.4784600000020329E-3</c:v>
                </c:pt>
                <c:pt idx="73924">
                  <c:v>1.478480000002033E-3</c:v>
                </c:pt>
                <c:pt idx="73925">
                  <c:v>1.4785000000020331E-3</c:v>
                </c:pt>
                <c:pt idx="73926">
                  <c:v>1.4785200000020332E-3</c:v>
                </c:pt>
                <c:pt idx="73927">
                  <c:v>1.4785400000020333E-3</c:v>
                </c:pt>
                <c:pt idx="73928">
                  <c:v>1.4785600000020334E-3</c:v>
                </c:pt>
                <c:pt idx="73929">
                  <c:v>1.4785800000020335E-3</c:v>
                </c:pt>
                <c:pt idx="73930">
                  <c:v>1.4786000000020336E-3</c:v>
                </c:pt>
                <c:pt idx="73931">
                  <c:v>1.4786200000020337E-3</c:v>
                </c:pt>
                <c:pt idx="73932">
                  <c:v>1.4786400000020338E-3</c:v>
                </c:pt>
                <c:pt idx="73933">
                  <c:v>1.4786600000020339E-3</c:v>
                </c:pt>
                <c:pt idx="73934">
                  <c:v>1.478680000002034E-3</c:v>
                </c:pt>
                <c:pt idx="73935">
                  <c:v>1.4787000000020341E-3</c:v>
                </c:pt>
                <c:pt idx="73936">
                  <c:v>1.4787200000020342E-3</c:v>
                </c:pt>
                <c:pt idx="73937">
                  <c:v>1.4787400000020343E-3</c:v>
                </c:pt>
                <c:pt idx="73938">
                  <c:v>1.4787600000020344E-3</c:v>
                </c:pt>
                <c:pt idx="73939">
                  <c:v>1.4787800000020345E-3</c:v>
                </c:pt>
                <c:pt idx="73940">
                  <c:v>1.4788000000020346E-3</c:v>
                </c:pt>
                <c:pt idx="73941">
                  <c:v>1.4788200000020347E-3</c:v>
                </c:pt>
                <c:pt idx="73942">
                  <c:v>1.4788400000020348E-3</c:v>
                </c:pt>
                <c:pt idx="73943">
                  <c:v>1.4788600000020349E-3</c:v>
                </c:pt>
                <c:pt idx="73944">
                  <c:v>1.478880000002035E-3</c:v>
                </c:pt>
                <c:pt idx="73945">
                  <c:v>1.4789000000020351E-3</c:v>
                </c:pt>
                <c:pt idx="73946">
                  <c:v>1.4789200000020352E-3</c:v>
                </c:pt>
                <c:pt idx="73947">
                  <c:v>1.4789400000020352E-3</c:v>
                </c:pt>
                <c:pt idx="73948">
                  <c:v>1.4789600000020353E-3</c:v>
                </c:pt>
                <c:pt idx="73949">
                  <c:v>1.4789800000020354E-3</c:v>
                </c:pt>
                <c:pt idx="73950">
                  <c:v>1.4790000000020355E-3</c:v>
                </c:pt>
                <c:pt idx="73951">
                  <c:v>1.4790200000020356E-3</c:v>
                </c:pt>
                <c:pt idx="73952">
                  <c:v>1.4790400000020357E-3</c:v>
                </c:pt>
                <c:pt idx="73953">
                  <c:v>1.4790600000020358E-3</c:v>
                </c:pt>
                <c:pt idx="73954">
                  <c:v>1.4790800000020359E-3</c:v>
                </c:pt>
                <c:pt idx="73955">
                  <c:v>1.479100000002036E-3</c:v>
                </c:pt>
                <c:pt idx="73956">
                  <c:v>1.4791200000020361E-3</c:v>
                </c:pt>
                <c:pt idx="73957">
                  <c:v>1.4791400000020362E-3</c:v>
                </c:pt>
                <c:pt idx="73958">
                  <c:v>1.4791600000020363E-3</c:v>
                </c:pt>
                <c:pt idx="73959">
                  <c:v>1.4791800000020364E-3</c:v>
                </c:pt>
                <c:pt idx="73960">
                  <c:v>1.4792000000020365E-3</c:v>
                </c:pt>
                <c:pt idx="73961">
                  <c:v>1.4792200000020366E-3</c:v>
                </c:pt>
                <c:pt idx="73962">
                  <c:v>1.4792400000020367E-3</c:v>
                </c:pt>
                <c:pt idx="73963">
                  <c:v>1.4792600000020368E-3</c:v>
                </c:pt>
                <c:pt idx="73964">
                  <c:v>1.4792800000020369E-3</c:v>
                </c:pt>
                <c:pt idx="73965">
                  <c:v>1.479300000002037E-3</c:v>
                </c:pt>
                <c:pt idx="73966">
                  <c:v>1.4793200000020371E-3</c:v>
                </c:pt>
                <c:pt idx="73967">
                  <c:v>1.4793400000020372E-3</c:v>
                </c:pt>
                <c:pt idx="73968">
                  <c:v>1.4793600000020373E-3</c:v>
                </c:pt>
                <c:pt idx="73969">
                  <c:v>1.4793800000020374E-3</c:v>
                </c:pt>
                <c:pt idx="73970">
                  <c:v>1.4794000000020375E-3</c:v>
                </c:pt>
                <c:pt idx="73971">
                  <c:v>1.4794200000020376E-3</c:v>
                </c:pt>
                <c:pt idx="73972">
                  <c:v>1.4794400000020377E-3</c:v>
                </c:pt>
                <c:pt idx="73973">
                  <c:v>1.4794600000020378E-3</c:v>
                </c:pt>
                <c:pt idx="73974">
                  <c:v>1.4794800000020379E-3</c:v>
                </c:pt>
                <c:pt idx="73975">
                  <c:v>1.479500000002038E-3</c:v>
                </c:pt>
                <c:pt idx="73976">
                  <c:v>1.4795200000020381E-3</c:v>
                </c:pt>
                <c:pt idx="73977">
                  <c:v>1.4795400000020382E-3</c:v>
                </c:pt>
                <c:pt idx="73978">
                  <c:v>1.4795600000020383E-3</c:v>
                </c:pt>
                <c:pt idx="73979">
                  <c:v>1.4795800000020384E-3</c:v>
                </c:pt>
                <c:pt idx="73980">
                  <c:v>1.4796000000020385E-3</c:v>
                </c:pt>
                <c:pt idx="73981">
                  <c:v>1.4796200000020386E-3</c:v>
                </c:pt>
                <c:pt idx="73982">
                  <c:v>1.4796400000020387E-3</c:v>
                </c:pt>
                <c:pt idx="73983">
                  <c:v>1.4796600000020388E-3</c:v>
                </c:pt>
                <c:pt idx="73984">
                  <c:v>1.4796800000020389E-3</c:v>
                </c:pt>
                <c:pt idx="73985">
                  <c:v>1.479700000002039E-3</c:v>
                </c:pt>
                <c:pt idx="73986">
                  <c:v>1.4797200000020391E-3</c:v>
                </c:pt>
                <c:pt idx="73987">
                  <c:v>1.4797400000020392E-3</c:v>
                </c:pt>
                <c:pt idx="73988">
                  <c:v>1.4797600000020393E-3</c:v>
                </c:pt>
                <c:pt idx="73989">
                  <c:v>1.4797800000020394E-3</c:v>
                </c:pt>
                <c:pt idx="73990">
                  <c:v>1.4798000000020395E-3</c:v>
                </c:pt>
                <c:pt idx="73991">
                  <c:v>1.4798200000020396E-3</c:v>
                </c:pt>
                <c:pt idx="73992">
                  <c:v>1.4798400000020397E-3</c:v>
                </c:pt>
                <c:pt idx="73993">
                  <c:v>1.4798600000020398E-3</c:v>
                </c:pt>
                <c:pt idx="73994">
                  <c:v>1.4798800000020399E-3</c:v>
                </c:pt>
                <c:pt idx="73995">
                  <c:v>1.47990000000204E-3</c:v>
                </c:pt>
                <c:pt idx="73996">
                  <c:v>1.4799200000020401E-3</c:v>
                </c:pt>
                <c:pt idx="73997">
                  <c:v>1.4799400000020402E-3</c:v>
                </c:pt>
                <c:pt idx="73998">
                  <c:v>1.4799600000020403E-3</c:v>
                </c:pt>
                <c:pt idx="73999">
                  <c:v>1.4799800000020403E-3</c:v>
                </c:pt>
                <c:pt idx="74000">
                  <c:v>1.4800000000020404E-3</c:v>
                </c:pt>
                <c:pt idx="74001">
                  <c:v>1.4800200000020405E-3</c:v>
                </c:pt>
                <c:pt idx="74002">
                  <c:v>1.4800400000020406E-3</c:v>
                </c:pt>
                <c:pt idx="74003">
                  <c:v>1.4800600000020407E-3</c:v>
                </c:pt>
                <c:pt idx="74004">
                  <c:v>1.4800800000020408E-3</c:v>
                </c:pt>
                <c:pt idx="74005">
                  <c:v>1.4801000000020409E-3</c:v>
                </c:pt>
                <c:pt idx="74006">
                  <c:v>1.480120000002041E-3</c:v>
                </c:pt>
                <c:pt idx="74007">
                  <c:v>1.4801400000020411E-3</c:v>
                </c:pt>
                <c:pt idx="74008">
                  <c:v>1.4801600000020412E-3</c:v>
                </c:pt>
                <c:pt idx="74009">
                  <c:v>1.4801800000020413E-3</c:v>
                </c:pt>
                <c:pt idx="74010">
                  <c:v>1.4802000000020414E-3</c:v>
                </c:pt>
                <c:pt idx="74011">
                  <c:v>1.4802200000020415E-3</c:v>
                </c:pt>
                <c:pt idx="74012">
                  <c:v>1.4802400000020416E-3</c:v>
                </c:pt>
                <c:pt idx="74013">
                  <c:v>1.4802600000020417E-3</c:v>
                </c:pt>
                <c:pt idx="74014">
                  <c:v>1.4802800000020418E-3</c:v>
                </c:pt>
                <c:pt idx="74015">
                  <c:v>1.4803000000020419E-3</c:v>
                </c:pt>
                <c:pt idx="74016">
                  <c:v>1.480320000002042E-3</c:v>
                </c:pt>
                <c:pt idx="74017">
                  <c:v>1.4803400000020421E-3</c:v>
                </c:pt>
                <c:pt idx="74018">
                  <c:v>1.4803600000020422E-3</c:v>
                </c:pt>
                <c:pt idx="74019">
                  <c:v>1.4803800000020423E-3</c:v>
                </c:pt>
                <c:pt idx="74020">
                  <c:v>1.4804000000020424E-3</c:v>
                </c:pt>
                <c:pt idx="74021">
                  <c:v>1.4804200000020425E-3</c:v>
                </c:pt>
                <c:pt idx="74022">
                  <c:v>1.4804400000020426E-3</c:v>
                </c:pt>
                <c:pt idx="74023">
                  <c:v>1.4804600000020427E-3</c:v>
                </c:pt>
                <c:pt idx="74024">
                  <c:v>1.4804800000020428E-3</c:v>
                </c:pt>
                <c:pt idx="74025">
                  <c:v>1.4805000000020429E-3</c:v>
                </c:pt>
                <c:pt idx="74026">
                  <c:v>1.480520000002043E-3</c:v>
                </c:pt>
                <c:pt idx="74027">
                  <c:v>1.4805400000020431E-3</c:v>
                </c:pt>
                <c:pt idx="74028">
                  <c:v>1.4805600000020432E-3</c:v>
                </c:pt>
                <c:pt idx="74029">
                  <c:v>1.4805800000020433E-3</c:v>
                </c:pt>
                <c:pt idx="74030">
                  <c:v>1.4806000000020434E-3</c:v>
                </c:pt>
                <c:pt idx="74031">
                  <c:v>1.4806200000020435E-3</c:v>
                </c:pt>
                <c:pt idx="74032">
                  <c:v>1.4806400000020436E-3</c:v>
                </c:pt>
                <c:pt idx="74033">
                  <c:v>1.4806600000020437E-3</c:v>
                </c:pt>
                <c:pt idx="74034">
                  <c:v>1.4806800000020438E-3</c:v>
                </c:pt>
                <c:pt idx="74035">
                  <c:v>1.4807000000020439E-3</c:v>
                </c:pt>
                <c:pt idx="74036">
                  <c:v>1.480720000002044E-3</c:v>
                </c:pt>
                <c:pt idx="74037">
                  <c:v>1.4807400000020441E-3</c:v>
                </c:pt>
                <c:pt idx="74038">
                  <c:v>1.4807600000020442E-3</c:v>
                </c:pt>
                <c:pt idx="74039">
                  <c:v>1.4807800000020443E-3</c:v>
                </c:pt>
                <c:pt idx="74040">
                  <c:v>1.4808000000020444E-3</c:v>
                </c:pt>
                <c:pt idx="74041">
                  <c:v>1.4808200000020445E-3</c:v>
                </c:pt>
                <c:pt idx="74042">
                  <c:v>1.4808400000020446E-3</c:v>
                </c:pt>
                <c:pt idx="74043">
                  <c:v>1.4808600000020447E-3</c:v>
                </c:pt>
                <c:pt idx="74044">
                  <c:v>1.4808800000020448E-3</c:v>
                </c:pt>
                <c:pt idx="74045">
                  <c:v>1.4809000000020449E-3</c:v>
                </c:pt>
                <c:pt idx="74046">
                  <c:v>1.480920000002045E-3</c:v>
                </c:pt>
                <c:pt idx="74047">
                  <c:v>1.4809400000020451E-3</c:v>
                </c:pt>
                <c:pt idx="74048">
                  <c:v>1.4809600000020452E-3</c:v>
                </c:pt>
                <c:pt idx="74049">
                  <c:v>1.4809800000020453E-3</c:v>
                </c:pt>
                <c:pt idx="74050">
                  <c:v>1.4810000000020454E-3</c:v>
                </c:pt>
                <c:pt idx="74051">
                  <c:v>1.4810200000020454E-3</c:v>
                </c:pt>
                <c:pt idx="74052">
                  <c:v>1.4810400000020455E-3</c:v>
                </c:pt>
                <c:pt idx="74053">
                  <c:v>1.4810600000020456E-3</c:v>
                </c:pt>
                <c:pt idx="74054">
                  <c:v>1.4810800000020457E-3</c:v>
                </c:pt>
                <c:pt idx="74055">
                  <c:v>1.4811000000020458E-3</c:v>
                </c:pt>
                <c:pt idx="74056">
                  <c:v>1.4811200000020459E-3</c:v>
                </c:pt>
                <c:pt idx="74057">
                  <c:v>1.481140000002046E-3</c:v>
                </c:pt>
                <c:pt idx="74058">
                  <c:v>1.4811600000020461E-3</c:v>
                </c:pt>
                <c:pt idx="74059">
                  <c:v>1.4811800000020462E-3</c:v>
                </c:pt>
                <c:pt idx="74060">
                  <c:v>1.4812000000020463E-3</c:v>
                </c:pt>
                <c:pt idx="74061">
                  <c:v>1.4812200000020464E-3</c:v>
                </c:pt>
                <c:pt idx="74062">
                  <c:v>1.4812400000020465E-3</c:v>
                </c:pt>
                <c:pt idx="74063">
                  <c:v>1.4812600000020466E-3</c:v>
                </c:pt>
                <c:pt idx="74064">
                  <c:v>1.4812800000020467E-3</c:v>
                </c:pt>
                <c:pt idx="74065">
                  <c:v>1.4813000000020468E-3</c:v>
                </c:pt>
                <c:pt idx="74066">
                  <c:v>1.4813200000020469E-3</c:v>
                </c:pt>
                <c:pt idx="74067">
                  <c:v>1.481340000002047E-3</c:v>
                </c:pt>
                <c:pt idx="74068">
                  <c:v>1.4813600000020471E-3</c:v>
                </c:pt>
                <c:pt idx="74069">
                  <c:v>1.4813800000020472E-3</c:v>
                </c:pt>
                <c:pt idx="74070">
                  <c:v>1.4814000000020473E-3</c:v>
                </c:pt>
                <c:pt idx="74071">
                  <c:v>1.4814200000020474E-3</c:v>
                </c:pt>
                <c:pt idx="74072">
                  <c:v>1.4814400000020475E-3</c:v>
                </c:pt>
                <c:pt idx="74073">
                  <c:v>1.4814600000020476E-3</c:v>
                </c:pt>
                <c:pt idx="74074">
                  <c:v>1.4814800000020477E-3</c:v>
                </c:pt>
                <c:pt idx="74075">
                  <c:v>1.4815000000020478E-3</c:v>
                </c:pt>
                <c:pt idx="74076">
                  <c:v>1.4815200000020479E-3</c:v>
                </c:pt>
                <c:pt idx="74077">
                  <c:v>1.481540000002048E-3</c:v>
                </c:pt>
                <c:pt idx="74078">
                  <c:v>1.4815600000020481E-3</c:v>
                </c:pt>
                <c:pt idx="74079">
                  <c:v>1.4815800000020482E-3</c:v>
                </c:pt>
                <c:pt idx="74080">
                  <c:v>1.4816000000020483E-3</c:v>
                </c:pt>
                <c:pt idx="74081">
                  <c:v>1.4816200000020484E-3</c:v>
                </c:pt>
                <c:pt idx="74082">
                  <c:v>1.4816400000020485E-3</c:v>
                </c:pt>
                <c:pt idx="74083">
                  <c:v>1.4816600000020486E-3</c:v>
                </c:pt>
                <c:pt idx="74084">
                  <c:v>1.4816800000020487E-3</c:v>
                </c:pt>
                <c:pt idx="74085">
                  <c:v>1.4817000000020488E-3</c:v>
                </c:pt>
                <c:pt idx="74086">
                  <c:v>1.4817200000020489E-3</c:v>
                </c:pt>
                <c:pt idx="74087">
                  <c:v>1.481740000002049E-3</c:v>
                </c:pt>
                <c:pt idx="74088">
                  <c:v>1.4817600000020491E-3</c:v>
                </c:pt>
                <c:pt idx="74089">
                  <c:v>1.4817800000020492E-3</c:v>
                </c:pt>
                <c:pt idx="74090">
                  <c:v>1.4818000000020493E-3</c:v>
                </c:pt>
                <c:pt idx="74091">
                  <c:v>1.4818200000020494E-3</c:v>
                </c:pt>
                <c:pt idx="74092">
                  <c:v>1.4818400000020495E-3</c:v>
                </c:pt>
                <c:pt idx="74093">
                  <c:v>1.4818600000020496E-3</c:v>
                </c:pt>
                <c:pt idx="74094">
                  <c:v>1.4818800000020497E-3</c:v>
                </c:pt>
                <c:pt idx="74095">
                  <c:v>1.4819000000020498E-3</c:v>
                </c:pt>
                <c:pt idx="74096">
                  <c:v>1.4819200000020499E-3</c:v>
                </c:pt>
                <c:pt idx="74097">
                  <c:v>1.48194000000205E-3</c:v>
                </c:pt>
                <c:pt idx="74098">
                  <c:v>1.4819600000020501E-3</c:v>
                </c:pt>
                <c:pt idx="74099">
                  <c:v>1.4819800000020502E-3</c:v>
                </c:pt>
                <c:pt idx="74100">
                  <c:v>1.4820000000020503E-3</c:v>
                </c:pt>
                <c:pt idx="74101">
                  <c:v>1.4820200000020504E-3</c:v>
                </c:pt>
                <c:pt idx="74102">
                  <c:v>1.4820400000020504E-3</c:v>
                </c:pt>
                <c:pt idx="74103">
                  <c:v>1.4820600000020505E-3</c:v>
                </c:pt>
                <c:pt idx="74104">
                  <c:v>1.4820800000020506E-3</c:v>
                </c:pt>
                <c:pt idx="74105">
                  <c:v>1.4821000000020507E-3</c:v>
                </c:pt>
                <c:pt idx="74106">
                  <c:v>1.4821200000020508E-3</c:v>
                </c:pt>
                <c:pt idx="74107">
                  <c:v>1.4821400000020509E-3</c:v>
                </c:pt>
                <c:pt idx="74108">
                  <c:v>1.482160000002051E-3</c:v>
                </c:pt>
                <c:pt idx="74109">
                  <c:v>1.4821800000020511E-3</c:v>
                </c:pt>
                <c:pt idx="74110">
                  <c:v>1.4822000000020512E-3</c:v>
                </c:pt>
                <c:pt idx="74111">
                  <c:v>1.4822200000020513E-3</c:v>
                </c:pt>
                <c:pt idx="74112">
                  <c:v>1.4822400000020514E-3</c:v>
                </c:pt>
                <c:pt idx="74113">
                  <c:v>1.4822600000020515E-3</c:v>
                </c:pt>
                <c:pt idx="74114">
                  <c:v>1.4822800000020516E-3</c:v>
                </c:pt>
                <c:pt idx="74115">
                  <c:v>1.4823000000020517E-3</c:v>
                </c:pt>
                <c:pt idx="74116">
                  <c:v>1.4823200000020518E-3</c:v>
                </c:pt>
                <c:pt idx="74117">
                  <c:v>1.4823400000020519E-3</c:v>
                </c:pt>
                <c:pt idx="74118">
                  <c:v>1.482360000002052E-3</c:v>
                </c:pt>
                <c:pt idx="74119">
                  <c:v>1.4823800000020521E-3</c:v>
                </c:pt>
                <c:pt idx="74120">
                  <c:v>1.4824000000020522E-3</c:v>
                </c:pt>
                <c:pt idx="74121">
                  <c:v>1.4824200000020523E-3</c:v>
                </c:pt>
                <c:pt idx="74122">
                  <c:v>1.4824400000020524E-3</c:v>
                </c:pt>
                <c:pt idx="74123">
                  <c:v>1.4824600000020525E-3</c:v>
                </c:pt>
                <c:pt idx="74124">
                  <c:v>1.4824800000020526E-3</c:v>
                </c:pt>
                <c:pt idx="74125">
                  <c:v>1.4825000000020527E-3</c:v>
                </c:pt>
                <c:pt idx="74126">
                  <c:v>1.4825200000020528E-3</c:v>
                </c:pt>
                <c:pt idx="74127">
                  <c:v>1.4825400000020529E-3</c:v>
                </c:pt>
                <c:pt idx="74128">
                  <c:v>1.482560000002053E-3</c:v>
                </c:pt>
                <c:pt idx="74129">
                  <c:v>1.4825800000020531E-3</c:v>
                </c:pt>
                <c:pt idx="74130">
                  <c:v>1.4826000000020532E-3</c:v>
                </c:pt>
                <c:pt idx="74131">
                  <c:v>1.4826200000020533E-3</c:v>
                </c:pt>
                <c:pt idx="74132">
                  <c:v>1.4826400000020534E-3</c:v>
                </c:pt>
                <c:pt idx="74133">
                  <c:v>1.4826600000020535E-3</c:v>
                </c:pt>
                <c:pt idx="74134">
                  <c:v>1.4826800000020536E-3</c:v>
                </c:pt>
                <c:pt idx="74135">
                  <c:v>1.4827000000020537E-3</c:v>
                </c:pt>
                <c:pt idx="74136">
                  <c:v>1.4827200000020538E-3</c:v>
                </c:pt>
                <c:pt idx="74137">
                  <c:v>1.4827400000020539E-3</c:v>
                </c:pt>
                <c:pt idx="74138">
                  <c:v>1.482760000002054E-3</c:v>
                </c:pt>
                <c:pt idx="74139">
                  <c:v>1.4827800000020541E-3</c:v>
                </c:pt>
                <c:pt idx="74140">
                  <c:v>1.4828000000020542E-3</c:v>
                </c:pt>
                <c:pt idx="74141">
                  <c:v>1.4828200000020543E-3</c:v>
                </c:pt>
                <c:pt idx="74142">
                  <c:v>1.4828400000020544E-3</c:v>
                </c:pt>
                <c:pt idx="74143">
                  <c:v>1.4828600000020545E-3</c:v>
                </c:pt>
                <c:pt idx="74144">
                  <c:v>1.4828800000020546E-3</c:v>
                </c:pt>
                <c:pt idx="74145">
                  <c:v>1.4829000000020547E-3</c:v>
                </c:pt>
                <c:pt idx="74146">
                  <c:v>1.4829200000020548E-3</c:v>
                </c:pt>
                <c:pt idx="74147">
                  <c:v>1.4829400000020549E-3</c:v>
                </c:pt>
                <c:pt idx="74148">
                  <c:v>1.482960000002055E-3</c:v>
                </c:pt>
                <c:pt idx="74149">
                  <c:v>1.4829800000020551E-3</c:v>
                </c:pt>
                <c:pt idx="74150">
                  <c:v>1.4830000000020552E-3</c:v>
                </c:pt>
                <c:pt idx="74151">
                  <c:v>1.4830200000020553E-3</c:v>
                </c:pt>
                <c:pt idx="74152">
                  <c:v>1.4830400000020554E-3</c:v>
                </c:pt>
                <c:pt idx="74153">
                  <c:v>1.4830600000020555E-3</c:v>
                </c:pt>
                <c:pt idx="74154">
                  <c:v>1.4830800000020555E-3</c:v>
                </c:pt>
                <c:pt idx="74155">
                  <c:v>1.4831000000020556E-3</c:v>
                </c:pt>
                <c:pt idx="74156">
                  <c:v>1.4831200000020557E-3</c:v>
                </c:pt>
                <c:pt idx="74157">
                  <c:v>1.4831400000020558E-3</c:v>
                </c:pt>
                <c:pt idx="74158">
                  <c:v>1.4831600000020559E-3</c:v>
                </c:pt>
                <c:pt idx="74159">
                  <c:v>1.483180000002056E-3</c:v>
                </c:pt>
                <c:pt idx="74160">
                  <c:v>1.4832000000020561E-3</c:v>
                </c:pt>
                <c:pt idx="74161">
                  <c:v>1.4832200000020562E-3</c:v>
                </c:pt>
                <c:pt idx="74162">
                  <c:v>1.4832400000020563E-3</c:v>
                </c:pt>
                <c:pt idx="74163">
                  <c:v>1.4832600000020564E-3</c:v>
                </c:pt>
                <c:pt idx="74164">
                  <c:v>1.4832800000020565E-3</c:v>
                </c:pt>
                <c:pt idx="74165">
                  <c:v>1.4833000000020566E-3</c:v>
                </c:pt>
                <c:pt idx="74166">
                  <c:v>1.4833200000020567E-3</c:v>
                </c:pt>
                <c:pt idx="74167">
                  <c:v>1.4833400000020568E-3</c:v>
                </c:pt>
                <c:pt idx="74168">
                  <c:v>1.4833600000020569E-3</c:v>
                </c:pt>
                <c:pt idx="74169">
                  <c:v>1.483380000002057E-3</c:v>
                </c:pt>
                <c:pt idx="74170">
                  <c:v>1.4834000000020571E-3</c:v>
                </c:pt>
                <c:pt idx="74171">
                  <c:v>1.4834200000020572E-3</c:v>
                </c:pt>
                <c:pt idx="74172">
                  <c:v>1.4834400000020573E-3</c:v>
                </c:pt>
                <c:pt idx="74173">
                  <c:v>1.4834600000020574E-3</c:v>
                </c:pt>
                <c:pt idx="74174">
                  <c:v>1.4834800000020575E-3</c:v>
                </c:pt>
                <c:pt idx="74175">
                  <c:v>1.4835000000020576E-3</c:v>
                </c:pt>
                <c:pt idx="74176">
                  <c:v>1.4835200000020577E-3</c:v>
                </c:pt>
                <c:pt idx="74177">
                  <c:v>1.4835400000020578E-3</c:v>
                </c:pt>
                <c:pt idx="74178">
                  <c:v>1.4835600000020579E-3</c:v>
                </c:pt>
                <c:pt idx="74179">
                  <c:v>1.483580000002058E-3</c:v>
                </c:pt>
                <c:pt idx="74180">
                  <c:v>1.4836000000020581E-3</c:v>
                </c:pt>
                <c:pt idx="74181">
                  <c:v>1.4836200000020582E-3</c:v>
                </c:pt>
                <c:pt idx="74182">
                  <c:v>1.4836400000020583E-3</c:v>
                </c:pt>
                <c:pt idx="74183">
                  <c:v>1.4836600000020584E-3</c:v>
                </c:pt>
                <c:pt idx="74184">
                  <c:v>1.4836800000020585E-3</c:v>
                </c:pt>
                <c:pt idx="74185">
                  <c:v>1.4837000000020586E-3</c:v>
                </c:pt>
                <c:pt idx="74186">
                  <c:v>1.4837200000020587E-3</c:v>
                </c:pt>
                <c:pt idx="74187">
                  <c:v>1.4837400000020588E-3</c:v>
                </c:pt>
                <c:pt idx="74188">
                  <c:v>1.4837600000020589E-3</c:v>
                </c:pt>
                <c:pt idx="74189">
                  <c:v>1.483780000002059E-3</c:v>
                </c:pt>
                <c:pt idx="74190">
                  <c:v>1.4838000000020591E-3</c:v>
                </c:pt>
                <c:pt idx="74191">
                  <c:v>1.4838200000020592E-3</c:v>
                </c:pt>
                <c:pt idx="74192">
                  <c:v>1.4838400000020593E-3</c:v>
                </c:pt>
                <c:pt idx="74193">
                  <c:v>1.4838600000020594E-3</c:v>
                </c:pt>
                <c:pt idx="74194">
                  <c:v>1.4838800000020595E-3</c:v>
                </c:pt>
                <c:pt idx="74195">
                  <c:v>1.4839000000020596E-3</c:v>
                </c:pt>
                <c:pt idx="74196">
                  <c:v>1.4839200000020597E-3</c:v>
                </c:pt>
                <c:pt idx="74197">
                  <c:v>1.4839400000020598E-3</c:v>
                </c:pt>
                <c:pt idx="74198">
                  <c:v>1.4839600000020599E-3</c:v>
                </c:pt>
                <c:pt idx="74199">
                  <c:v>1.48398000000206E-3</c:v>
                </c:pt>
                <c:pt idx="74200">
                  <c:v>1.4840000000020601E-3</c:v>
                </c:pt>
                <c:pt idx="74201">
                  <c:v>1.4840200000020602E-3</c:v>
                </c:pt>
                <c:pt idx="74202">
                  <c:v>1.4840400000020603E-3</c:v>
                </c:pt>
                <c:pt idx="74203">
                  <c:v>1.4840600000020604E-3</c:v>
                </c:pt>
                <c:pt idx="74204">
                  <c:v>1.4840800000020605E-3</c:v>
                </c:pt>
                <c:pt idx="74205">
                  <c:v>1.4841000000020606E-3</c:v>
                </c:pt>
                <c:pt idx="74206">
                  <c:v>1.4841200000020606E-3</c:v>
                </c:pt>
                <c:pt idx="74207">
                  <c:v>1.4841400000020607E-3</c:v>
                </c:pt>
                <c:pt idx="74208">
                  <c:v>1.4841600000020608E-3</c:v>
                </c:pt>
                <c:pt idx="74209">
                  <c:v>1.4841800000020609E-3</c:v>
                </c:pt>
                <c:pt idx="74210">
                  <c:v>1.484200000002061E-3</c:v>
                </c:pt>
                <c:pt idx="74211">
                  <c:v>1.4842200000020611E-3</c:v>
                </c:pt>
                <c:pt idx="74212">
                  <c:v>1.4842400000020612E-3</c:v>
                </c:pt>
                <c:pt idx="74213">
                  <c:v>1.4842600000020613E-3</c:v>
                </c:pt>
                <c:pt idx="74214">
                  <c:v>1.4842800000020614E-3</c:v>
                </c:pt>
                <c:pt idx="74215">
                  <c:v>1.4843000000020615E-3</c:v>
                </c:pt>
                <c:pt idx="74216">
                  <c:v>1.4843200000020616E-3</c:v>
                </c:pt>
                <c:pt idx="74217">
                  <c:v>1.4843400000020617E-3</c:v>
                </c:pt>
                <c:pt idx="74218">
                  <c:v>1.4843600000020618E-3</c:v>
                </c:pt>
                <c:pt idx="74219">
                  <c:v>1.4843800000020619E-3</c:v>
                </c:pt>
                <c:pt idx="74220">
                  <c:v>1.484400000002062E-3</c:v>
                </c:pt>
                <c:pt idx="74221">
                  <c:v>1.4844200000020621E-3</c:v>
                </c:pt>
                <c:pt idx="74222">
                  <c:v>1.4844400000020622E-3</c:v>
                </c:pt>
                <c:pt idx="74223">
                  <c:v>1.4844600000020623E-3</c:v>
                </c:pt>
                <c:pt idx="74224">
                  <c:v>1.4844800000020624E-3</c:v>
                </c:pt>
                <c:pt idx="74225">
                  <c:v>1.4845000000020625E-3</c:v>
                </c:pt>
                <c:pt idx="74226">
                  <c:v>1.4845200000020626E-3</c:v>
                </c:pt>
                <c:pt idx="74227">
                  <c:v>1.4845400000020627E-3</c:v>
                </c:pt>
                <c:pt idx="74228">
                  <c:v>1.4845600000020628E-3</c:v>
                </c:pt>
                <c:pt idx="74229">
                  <c:v>1.4845800000020629E-3</c:v>
                </c:pt>
                <c:pt idx="74230">
                  <c:v>1.484600000002063E-3</c:v>
                </c:pt>
                <c:pt idx="74231">
                  <c:v>1.4846200000020631E-3</c:v>
                </c:pt>
                <c:pt idx="74232">
                  <c:v>1.4846400000020632E-3</c:v>
                </c:pt>
                <c:pt idx="74233">
                  <c:v>1.4846600000020633E-3</c:v>
                </c:pt>
                <c:pt idx="74234">
                  <c:v>1.4846800000020634E-3</c:v>
                </c:pt>
                <c:pt idx="74235">
                  <c:v>1.4847000000020635E-3</c:v>
                </c:pt>
                <c:pt idx="74236">
                  <c:v>1.4847200000020636E-3</c:v>
                </c:pt>
                <c:pt idx="74237">
                  <c:v>1.4847400000020637E-3</c:v>
                </c:pt>
                <c:pt idx="74238">
                  <c:v>1.4847600000020638E-3</c:v>
                </c:pt>
                <c:pt idx="74239">
                  <c:v>1.4847800000020639E-3</c:v>
                </c:pt>
                <c:pt idx="74240">
                  <c:v>1.484800000002064E-3</c:v>
                </c:pt>
                <c:pt idx="74241">
                  <c:v>1.4848200000020641E-3</c:v>
                </c:pt>
                <c:pt idx="74242">
                  <c:v>1.4848400000020642E-3</c:v>
                </c:pt>
                <c:pt idx="74243">
                  <c:v>1.4848600000020643E-3</c:v>
                </c:pt>
                <c:pt idx="74244">
                  <c:v>1.4848800000020644E-3</c:v>
                </c:pt>
                <c:pt idx="74245">
                  <c:v>1.4849000000020645E-3</c:v>
                </c:pt>
                <c:pt idx="74246">
                  <c:v>1.4849200000020646E-3</c:v>
                </c:pt>
                <c:pt idx="74247">
                  <c:v>1.4849400000020647E-3</c:v>
                </c:pt>
                <c:pt idx="74248">
                  <c:v>1.4849600000020648E-3</c:v>
                </c:pt>
                <c:pt idx="74249">
                  <c:v>1.4849800000020649E-3</c:v>
                </c:pt>
              </c:numCache>
            </c:numRef>
          </c:xVal>
          <c:yVal>
            <c:numRef>
              <c:f>'CCL-4_nom_April_2016'!$Y$2:$Y$74254</c:f>
              <c:numCache>
                <c:formatCode>0.00E+00</c:formatCode>
                <c:ptCount val="74253"/>
                <c:pt idx="0">
                  <c:v>2E-8</c:v>
                </c:pt>
                <c:pt idx="1">
                  <c:v>-1.3174999999999999E-2</c:v>
                </c:pt>
                <c:pt idx="2">
                  <c:v>-8.0193E-2</c:v>
                </c:pt>
                <c:pt idx="3">
                  <c:v>9.1648000000000007E-3</c:v>
                </c:pt>
                <c:pt idx="4">
                  <c:v>-3.5513999999999997E-2</c:v>
                </c:pt>
                <c:pt idx="5">
                  <c:v>-1.3174999999999999E-2</c:v>
                </c:pt>
                <c:pt idx="6">
                  <c:v>-3.5513999999999997E-2</c:v>
                </c:pt>
                <c:pt idx="7">
                  <c:v>-1.3174999999999999E-2</c:v>
                </c:pt>
                <c:pt idx="8">
                  <c:v>-1.3174999999999999E-2</c:v>
                </c:pt>
                <c:pt idx="9">
                  <c:v>-1.3174999999999999E-2</c:v>
                </c:pt>
                <c:pt idx="10">
                  <c:v>-3.5513999999999997E-2</c:v>
                </c:pt>
                <c:pt idx="11">
                  <c:v>-8.0193E-2</c:v>
                </c:pt>
                <c:pt idx="12">
                  <c:v>-3.5513999999999997E-2</c:v>
                </c:pt>
                <c:pt idx="13">
                  <c:v>-3.5513999999999997E-2</c:v>
                </c:pt>
                <c:pt idx="14">
                  <c:v>-1.3174999999999999E-2</c:v>
                </c:pt>
                <c:pt idx="15">
                  <c:v>-3.5513999999999997E-2</c:v>
                </c:pt>
                <c:pt idx="16">
                  <c:v>-1.3174999999999999E-2</c:v>
                </c:pt>
                <c:pt idx="17">
                  <c:v>-1.3174999999999999E-2</c:v>
                </c:pt>
                <c:pt idx="18">
                  <c:v>5.3844000000000003E-2</c:v>
                </c:pt>
                <c:pt idx="19">
                  <c:v>-1.3174999999999999E-2</c:v>
                </c:pt>
                <c:pt idx="20">
                  <c:v>-8.0193E-2</c:v>
                </c:pt>
                <c:pt idx="21">
                  <c:v>-3.5513999999999997E-2</c:v>
                </c:pt>
                <c:pt idx="22">
                  <c:v>-3.5513999999999997E-2</c:v>
                </c:pt>
                <c:pt idx="23">
                  <c:v>-0.10253</c:v>
                </c:pt>
                <c:pt idx="24">
                  <c:v>-1.3174999999999999E-2</c:v>
                </c:pt>
                <c:pt idx="25">
                  <c:v>-3.5513999999999997E-2</c:v>
                </c:pt>
                <c:pt idx="26">
                  <c:v>9.1648000000000007E-3</c:v>
                </c:pt>
                <c:pt idx="27">
                  <c:v>-5.7854000000000003E-2</c:v>
                </c:pt>
                <c:pt idx="28">
                  <c:v>-1.3174999999999999E-2</c:v>
                </c:pt>
                <c:pt idx="29">
                  <c:v>-3.5513999999999997E-2</c:v>
                </c:pt>
                <c:pt idx="30">
                  <c:v>-8.0193E-2</c:v>
                </c:pt>
                <c:pt idx="31">
                  <c:v>-3.5513999999999997E-2</c:v>
                </c:pt>
                <c:pt idx="32">
                  <c:v>-1.3174999999999999E-2</c:v>
                </c:pt>
                <c:pt idx="33">
                  <c:v>-1.3174999999999999E-2</c:v>
                </c:pt>
                <c:pt idx="34">
                  <c:v>-3.5513999999999997E-2</c:v>
                </c:pt>
                <c:pt idx="35">
                  <c:v>-1.3174999999999999E-2</c:v>
                </c:pt>
                <c:pt idx="36">
                  <c:v>-1.3174999999999999E-2</c:v>
                </c:pt>
                <c:pt idx="37">
                  <c:v>-3.5513999999999997E-2</c:v>
                </c:pt>
                <c:pt idx="38">
                  <c:v>-3.5513999999999997E-2</c:v>
                </c:pt>
                <c:pt idx="39">
                  <c:v>-3.5513999999999997E-2</c:v>
                </c:pt>
                <c:pt idx="40">
                  <c:v>-5.7854000000000003E-2</c:v>
                </c:pt>
                <c:pt idx="41">
                  <c:v>-5.7854000000000003E-2</c:v>
                </c:pt>
                <c:pt idx="42">
                  <c:v>-1.3174999999999999E-2</c:v>
                </c:pt>
                <c:pt idx="43">
                  <c:v>9.1648000000000007E-3</c:v>
                </c:pt>
                <c:pt idx="44">
                  <c:v>-0.10253</c:v>
                </c:pt>
                <c:pt idx="45">
                  <c:v>-8.0193E-2</c:v>
                </c:pt>
                <c:pt idx="46">
                  <c:v>-1.3174999999999999E-2</c:v>
                </c:pt>
                <c:pt idx="47">
                  <c:v>-5.7854000000000003E-2</c:v>
                </c:pt>
                <c:pt idx="48">
                  <c:v>-3.5513999999999997E-2</c:v>
                </c:pt>
                <c:pt idx="49">
                  <c:v>-1.3174999999999999E-2</c:v>
                </c:pt>
                <c:pt idx="50">
                  <c:v>-5.7854000000000003E-2</c:v>
                </c:pt>
                <c:pt idx="51">
                  <c:v>-5.7854000000000003E-2</c:v>
                </c:pt>
                <c:pt idx="52">
                  <c:v>-8.0193E-2</c:v>
                </c:pt>
                <c:pt idx="53">
                  <c:v>-1.3174999999999999E-2</c:v>
                </c:pt>
                <c:pt idx="54">
                  <c:v>-5.7854000000000003E-2</c:v>
                </c:pt>
                <c:pt idx="55">
                  <c:v>-3.5513999999999997E-2</c:v>
                </c:pt>
                <c:pt idx="56">
                  <c:v>-5.7854000000000003E-2</c:v>
                </c:pt>
                <c:pt idx="57">
                  <c:v>-3.5513999999999997E-2</c:v>
                </c:pt>
                <c:pt idx="58">
                  <c:v>-5.7854000000000003E-2</c:v>
                </c:pt>
                <c:pt idx="59">
                  <c:v>-8.0193E-2</c:v>
                </c:pt>
                <c:pt idx="60">
                  <c:v>-3.5513999999999997E-2</c:v>
                </c:pt>
                <c:pt idx="61">
                  <c:v>-5.7854000000000003E-2</c:v>
                </c:pt>
                <c:pt idx="62">
                  <c:v>-8.0193E-2</c:v>
                </c:pt>
                <c:pt idx="63">
                  <c:v>-8.0193E-2</c:v>
                </c:pt>
                <c:pt idx="64">
                  <c:v>-3.5513999999999997E-2</c:v>
                </c:pt>
                <c:pt idx="65">
                  <c:v>-3.5513999999999997E-2</c:v>
                </c:pt>
                <c:pt idx="66">
                  <c:v>-3.5513999999999997E-2</c:v>
                </c:pt>
                <c:pt idx="67">
                  <c:v>-3.5513999999999997E-2</c:v>
                </c:pt>
                <c:pt idx="68">
                  <c:v>-5.7854000000000003E-2</c:v>
                </c:pt>
                <c:pt idx="69">
                  <c:v>-8.0193E-2</c:v>
                </c:pt>
                <c:pt idx="70">
                  <c:v>-8.0193E-2</c:v>
                </c:pt>
                <c:pt idx="71">
                  <c:v>-5.7854000000000003E-2</c:v>
                </c:pt>
                <c:pt idx="72">
                  <c:v>-8.0193E-2</c:v>
                </c:pt>
                <c:pt idx="73">
                  <c:v>-3.5513999999999997E-2</c:v>
                </c:pt>
                <c:pt idx="74">
                  <c:v>-1.3174999999999999E-2</c:v>
                </c:pt>
                <c:pt idx="75">
                  <c:v>-1.3174999999999999E-2</c:v>
                </c:pt>
                <c:pt idx="76">
                  <c:v>-5.7854000000000003E-2</c:v>
                </c:pt>
                <c:pt idx="77">
                  <c:v>-3.5513999999999997E-2</c:v>
                </c:pt>
                <c:pt idx="78">
                  <c:v>-1.3174999999999999E-2</c:v>
                </c:pt>
                <c:pt idx="79">
                  <c:v>3.1503999999999997E-2</c:v>
                </c:pt>
                <c:pt idx="80">
                  <c:v>9.1648000000000007E-3</c:v>
                </c:pt>
                <c:pt idx="81">
                  <c:v>-1.3174999999999999E-2</c:v>
                </c:pt>
                <c:pt idx="82">
                  <c:v>-3.5513999999999997E-2</c:v>
                </c:pt>
                <c:pt idx="83">
                  <c:v>-3.5513999999999997E-2</c:v>
                </c:pt>
                <c:pt idx="84">
                  <c:v>-3.5513999999999997E-2</c:v>
                </c:pt>
                <c:pt idx="85">
                  <c:v>-3.5513999999999997E-2</c:v>
                </c:pt>
                <c:pt idx="86">
                  <c:v>-3.5513999999999997E-2</c:v>
                </c:pt>
                <c:pt idx="87">
                  <c:v>-3.5513999999999997E-2</c:v>
                </c:pt>
                <c:pt idx="88">
                  <c:v>9.1648000000000007E-3</c:v>
                </c:pt>
                <c:pt idx="89">
                  <c:v>-3.5513999999999997E-2</c:v>
                </c:pt>
                <c:pt idx="90">
                  <c:v>-5.7854000000000003E-2</c:v>
                </c:pt>
                <c:pt idx="91">
                  <c:v>-3.5513999999999997E-2</c:v>
                </c:pt>
                <c:pt idx="92">
                  <c:v>-3.5513999999999997E-2</c:v>
                </c:pt>
                <c:pt idx="93">
                  <c:v>9.1648000000000007E-3</c:v>
                </c:pt>
                <c:pt idx="94">
                  <c:v>-8.0193E-2</c:v>
                </c:pt>
                <c:pt idx="95">
                  <c:v>-1.3174999999999999E-2</c:v>
                </c:pt>
                <c:pt idx="96">
                  <c:v>-5.7854000000000003E-2</c:v>
                </c:pt>
                <c:pt idx="97">
                  <c:v>-1.3174999999999999E-2</c:v>
                </c:pt>
                <c:pt idx="98">
                  <c:v>-3.5513999999999997E-2</c:v>
                </c:pt>
                <c:pt idx="99">
                  <c:v>-1.3174999999999999E-2</c:v>
                </c:pt>
                <c:pt idx="100">
                  <c:v>-8.0193E-2</c:v>
                </c:pt>
                <c:pt idx="101">
                  <c:v>-5.7854000000000003E-2</c:v>
                </c:pt>
                <c:pt idx="102">
                  <c:v>-8.0193E-2</c:v>
                </c:pt>
                <c:pt idx="103">
                  <c:v>-3.5513999999999997E-2</c:v>
                </c:pt>
                <c:pt idx="104">
                  <c:v>-5.7854000000000003E-2</c:v>
                </c:pt>
                <c:pt idx="105">
                  <c:v>-3.5513999999999997E-2</c:v>
                </c:pt>
                <c:pt idx="106">
                  <c:v>-8.0193E-2</c:v>
                </c:pt>
                <c:pt idx="107">
                  <c:v>-0.10253</c:v>
                </c:pt>
                <c:pt idx="108">
                  <c:v>-5.7854000000000003E-2</c:v>
                </c:pt>
                <c:pt idx="109">
                  <c:v>-5.7854000000000003E-2</c:v>
                </c:pt>
                <c:pt idx="110">
                  <c:v>-8.0193E-2</c:v>
                </c:pt>
                <c:pt idx="111">
                  <c:v>-8.0193E-2</c:v>
                </c:pt>
                <c:pt idx="112">
                  <c:v>-1.3174999999999999E-2</c:v>
                </c:pt>
                <c:pt idx="113">
                  <c:v>-1.3174999999999999E-2</c:v>
                </c:pt>
                <c:pt idx="114">
                  <c:v>-1.3174999999999999E-2</c:v>
                </c:pt>
                <c:pt idx="115">
                  <c:v>-0.10253</c:v>
                </c:pt>
                <c:pt idx="116">
                  <c:v>-5.7854000000000003E-2</c:v>
                </c:pt>
                <c:pt idx="117">
                  <c:v>-3.5513999999999997E-2</c:v>
                </c:pt>
                <c:pt idx="118">
                  <c:v>-3.5513999999999997E-2</c:v>
                </c:pt>
                <c:pt idx="119">
                  <c:v>-3.5513999999999997E-2</c:v>
                </c:pt>
                <c:pt idx="120">
                  <c:v>-8.0193E-2</c:v>
                </c:pt>
                <c:pt idx="121">
                  <c:v>-3.5513999999999997E-2</c:v>
                </c:pt>
                <c:pt idx="122">
                  <c:v>-8.0193E-2</c:v>
                </c:pt>
                <c:pt idx="123">
                  <c:v>7.6183000000000001E-2</c:v>
                </c:pt>
                <c:pt idx="124">
                  <c:v>-5.7854000000000003E-2</c:v>
                </c:pt>
                <c:pt idx="125">
                  <c:v>-3.5513999999999997E-2</c:v>
                </c:pt>
                <c:pt idx="126">
                  <c:v>-5.7854000000000003E-2</c:v>
                </c:pt>
                <c:pt idx="127">
                  <c:v>-3.5513999999999997E-2</c:v>
                </c:pt>
                <c:pt idx="128">
                  <c:v>-1.3174999999999999E-2</c:v>
                </c:pt>
                <c:pt idx="129">
                  <c:v>-8.0193E-2</c:v>
                </c:pt>
                <c:pt idx="130">
                  <c:v>-5.7854000000000003E-2</c:v>
                </c:pt>
                <c:pt idx="131">
                  <c:v>-1.3174999999999999E-2</c:v>
                </c:pt>
                <c:pt idx="132">
                  <c:v>-3.5513999999999997E-2</c:v>
                </c:pt>
                <c:pt idx="133">
                  <c:v>9.1648000000000007E-3</c:v>
                </c:pt>
                <c:pt idx="134">
                  <c:v>-3.5513999999999997E-2</c:v>
                </c:pt>
                <c:pt idx="135">
                  <c:v>-3.5513999999999997E-2</c:v>
                </c:pt>
                <c:pt idx="136">
                  <c:v>-8.0193E-2</c:v>
                </c:pt>
                <c:pt idx="137">
                  <c:v>-1.3174999999999999E-2</c:v>
                </c:pt>
                <c:pt idx="138">
                  <c:v>3.1503999999999997E-2</c:v>
                </c:pt>
                <c:pt idx="139">
                  <c:v>-8.0193E-2</c:v>
                </c:pt>
                <c:pt idx="140">
                  <c:v>-3.5513999999999997E-2</c:v>
                </c:pt>
                <c:pt idx="141">
                  <c:v>-1.3174999999999999E-2</c:v>
                </c:pt>
                <c:pt idx="142">
                  <c:v>-1.3174999999999999E-2</c:v>
                </c:pt>
                <c:pt idx="143">
                  <c:v>-1.3174999999999999E-2</c:v>
                </c:pt>
                <c:pt idx="144">
                  <c:v>-3.5513999999999997E-2</c:v>
                </c:pt>
                <c:pt idx="145">
                  <c:v>-3.5513999999999997E-2</c:v>
                </c:pt>
                <c:pt idx="146">
                  <c:v>-1.3174999999999999E-2</c:v>
                </c:pt>
                <c:pt idx="147">
                  <c:v>-8.0193E-2</c:v>
                </c:pt>
                <c:pt idx="148">
                  <c:v>-3.5513999999999997E-2</c:v>
                </c:pt>
                <c:pt idx="149">
                  <c:v>-5.7854000000000003E-2</c:v>
                </c:pt>
                <c:pt idx="150">
                  <c:v>-3.5513999999999997E-2</c:v>
                </c:pt>
                <c:pt idx="151">
                  <c:v>-3.5513999999999997E-2</c:v>
                </c:pt>
                <c:pt idx="152">
                  <c:v>-1.3174999999999999E-2</c:v>
                </c:pt>
                <c:pt idx="153">
                  <c:v>-1.3174999999999999E-2</c:v>
                </c:pt>
                <c:pt idx="154">
                  <c:v>-1.3174999999999999E-2</c:v>
                </c:pt>
                <c:pt idx="155">
                  <c:v>-3.5513999999999997E-2</c:v>
                </c:pt>
                <c:pt idx="156">
                  <c:v>-5.7854000000000003E-2</c:v>
                </c:pt>
                <c:pt idx="157">
                  <c:v>-3.5513999999999997E-2</c:v>
                </c:pt>
                <c:pt idx="158">
                  <c:v>-5.7854000000000003E-2</c:v>
                </c:pt>
                <c:pt idx="159">
                  <c:v>-1.3174999999999999E-2</c:v>
                </c:pt>
                <c:pt idx="160">
                  <c:v>-5.7854000000000003E-2</c:v>
                </c:pt>
                <c:pt idx="161">
                  <c:v>-5.7854000000000003E-2</c:v>
                </c:pt>
                <c:pt idx="162">
                  <c:v>-3.5513999999999997E-2</c:v>
                </c:pt>
                <c:pt idx="163">
                  <c:v>-3.5513999999999997E-2</c:v>
                </c:pt>
                <c:pt idx="164">
                  <c:v>-1.3174999999999999E-2</c:v>
                </c:pt>
                <c:pt idx="165">
                  <c:v>-3.5513999999999997E-2</c:v>
                </c:pt>
                <c:pt idx="166">
                  <c:v>3.1503999999999997E-2</c:v>
                </c:pt>
                <c:pt idx="167">
                  <c:v>-5.7854000000000003E-2</c:v>
                </c:pt>
                <c:pt idx="168">
                  <c:v>-1.3174999999999999E-2</c:v>
                </c:pt>
                <c:pt idx="169">
                  <c:v>-8.0193E-2</c:v>
                </c:pt>
                <c:pt idx="170">
                  <c:v>-1.3174999999999999E-2</c:v>
                </c:pt>
                <c:pt idx="171">
                  <c:v>-3.5513999999999997E-2</c:v>
                </c:pt>
                <c:pt idx="172">
                  <c:v>-1.3174999999999999E-2</c:v>
                </c:pt>
                <c:pt idx="173">
                  <c:v>-1.3174999999999999E-2</c:v>
                </c:pt>
                <c:pt idx="174">
                  <c:v>-1.3174999999999999E-2</c:v>
                </c:pt>
                <c:pt idx="175">
                  <c:v>-1.3174999999999999E-2</c:v>
                </c:pt>
                <c:pt idx="176">
                  <c:v>-8.0193E-2</c:v>
                </c:pt>
                <c:pt idx="177">
                  <c:v>-1.3174999999999999E-2</c:v>
                </c:pt>
                <c:pt idx="178">
                  <c:v>9.1648000000000007E-3</c:v>
                </c:pt>
                <c:pt idx="179">
                  <c:v>-3.5513999999999997E-2</c:v>
                </c:pt>
                <c:pt idx="180">
                  <c:v>-1.3174999999999999E-2</c:v>
                </c:pt>
                <c:pt idx="181">
                  <c:v>-3.5513999999999997E-2</c:v>
                </c:pt>
                <c:pt idx="182">
                  <c:v>-5.7854000000000003E-2</c:v>
                </c:pt>
                <c:pt idx="183">
                  <c:v>-1.3174999999999999E-2</c:v>
                </c:pt>
                <c:pt idx="184">
                  <c:v>-8.0193E-2</c:v>
                </c:pt>
                <c:pt idx="185">
                  <c:v>-5.7854000000000003E-2</c:v>
                </c:pt>
                <c:pt idx="186">
                  <c:v>-8.0193E-2</c:v>
                </c:pt>
                <c:pt idx="187">
                  <c:v>-1.3174999999999999E-2</c:v>
                </c:pt>
                <c:pt idx="188">
                  <c:v>-3.5513999999999997E-2</c:v>
                </c:pt>
                <c:pt idx="189">
                  <c:v>-5.7854000000000003E-2</c:v>
                </c:pt>
                <c:pt idx="190">
                  <c:v>-1.3174999999999999E-2</c:v>
                </c:pt>
                <c:pt idx="191">
                  <c:v>-5.7854000000000003E-2</c:v>
                </c:pt>
                <c:pt idx="192">
                  <c:v>-3.5513999999999997E-2</c:v>
                </c:pt>
                <c:pt idx="193">
                  <c:v>9.1648000000000007E-3</c:v>
                </c:pt>
                <c:pt idx="194">
                  <c:v>-3.5513999999999997E-2</c:v>
                </c:pt>
                <c:pt idx="195">
                  <c:v>-5.7854000000000003E-2</c:v>
                </c:pt>
                <c:pt idx="196">
                  <c:v>-3.5513999999999997E-2</c:v>
                </c:pt>
                <c:pt idx="197">
                  <c:v>-1.3174999999999999E-2</c:v>
                </c:pt>
                <c:pt idx="198">
                  <c:v>-8.0193E-2</c:v>
                </c:pt>
                <c:pt idx="199">
                  <c:v>-3.5513999999999997E-2</c:v>
                </c:pt>
                <c:pt idx="200">
                  <c:v>-1.3174999999999999E-2</c:v>
                </c:pt>
                <c:pt idx="201">
                  <c:v>-0.10253</c:v>
                </c:pt>
                <c:pt idx="202">
                  <c:v>-3.5513999999999997E-2</c:v>
                </c:pt>
                <c:pt idx="203">
                  <c:v>-1.3174999999999999E-2</c:v>
                </c:pt>
                <c:pt idx="204">
                  <c:v>-8.0193E-2</c:v>
                </c:pt>
                <c:pt idx="205">
                  <c:v>9.1648000000000007E-3</c:v>
                </c:pt>
                <c:pt idx="206">
                  <c:v>-3.5513999999999997E-2</c:v>
                </c:pt>
                <c:pt idx="207">
                  <c:v>-5.7854000000000003E-2</c:v>
                </c:pt>
                <c:pt idx="208">
                  <c:v>-3.5513999999999997E-2</c:v>
                </c:pt>
                <c:pt idx="209">
                  <c:v>-3.5513999999999997E-2</c:v>
                </c:pt>
                <c:pt idx="210">
                  <c:v>9.1648000000000007E-3</c:v>
                </c:pt>
                <c:pt idx="211">
                  <c:v>9.1648000000000007E-3</c:v>
                </c:pt>
                <c:pt idx="212">
                  <c:v>-5.7854000000000003E-2</c:v>
                </c:pt>
                <c:pt idx="213">
                  <c:v>-5.7854000000000003E-2</c:v>
                </c:pt>
                <c:pt idx="214">
                  <c:v>-1.3174999999999999E-2</c:v>
                </c:pt>
                <c:pt idx="215">
                  <c:v>9.1648000000000007E-3</c:v>
                </c:pt>
                <c:pt idx="216">
                  <c:v>9.1648000000000007E-3</c:v>
                </c:pt>
                <c:pt idx="217">
                  <c:v>-5.7854000000000003E-2</c:v>
                </c:pt>
                <c:pt idx="218">
                  <c:v>-5.7854000000000003E-2</c:v>
                </c:pt>
                <c:pt idx="219">
                  <c:v>-3.5513999999999997E-2</c:v>
                </c:pt>
                <c:pt idx="220">
                  <c:v>-8.0193E-2</c:v>
                </c:pt>
                <c:pt idx="221">
                  <c:v>-0.10253</c:v>
                </c:pt>
                <c:pt idx="222">
                  <c:v>-8.0193E-2</c:v>
                </c:pt>
                <c:pt idx="223">
                  <c:v>-5.7854000000000003E-2</c:v>
                </c:pt>
                <c:pt idx="224">
                  <c:v>-1.3174999999999999E-2</c:v>
                </c:pt>
                <c:pt idx="225">
                  <c:v>-8.0193E-2</c:v>
                </c:pt>
                <c:pt idx="226">
                  <c:v>-3.5513999999999997E-2</c:v>
                </c:pt>
                <c:pt idx="227">
                  <c:v>-1.3174999999999999E-2</c:v>
                </c:pt>
                <c:pt idx="228">
                  <c:v>-3.5513999999999997E-2</c:v>
                </c:pt>
                <c:pt idx="229">
                  <c:v>-1.3174999999999999E-2</c:v>
                </c:pt>
                <c:pt idx="230">
                  <c:v>-5.7854000000000003E-2</c:v>
                </c:pt>
                <c:pt idx="231">
                  <c:v>-3.5513999999999997E-2</c:v>
                </c:pt>
                <c:pt idx="232">
                  <c:v>9.1648000000000007E-3</c:v>
                </c:pt>
                <c:pt idx="233">
                  <c:v>-5.7854000000000003E-2</c:v>
                </c:pt>
                <c:pt idx="234">
                  <c:v>-5.7854000000000003E-2</c:v>
                </c:pt>
                <c:pt idx="235">
                  <c:v>-3.5513999999999997E-2</c:v>
                </c:pt>
                <c:pt idx="236">
                  <c:v>-1.3174999999999999E-2</c:v>
                </c:pt>
                <c:pt idx="237">
                  <c:v>-1.3174999999999999E-2</c:v>
                </c:pt>
                <c:pt idx="238">
                  <c:v>-8.0193E-2</c:v>
                </c:pt>
                <c:pt idx="239">
                  <c:v>-5.7854000000000003E-2</c:v>
                </c:pt>
                <c:pt idx="240">
                  <c:v>-3.5513999999999997E-2</c:v>
                </c:pt>
                <c:pt idx="241">
                  <c:v>-5.7854000000000003E-2</c:v>
                </c:pt>
                <c:pt idx="242">
                  <c:v>-3.5513999999999997E-2</c:v>
                </c:pt>
                <c:pt idx="243">
                  <c:v>-1.3174999999999999E-2</c:v>
                </c:pt>
                <c:pt idx="244">
                  <c:v>9.1648000000000007E-3</c:v>
                </c:pt>
                <c:pt idx="245">
                  <c:v>-3.5513999999999997E-2</c:v>
                </c:pt>
                <c:pt idx="246">
                  <c:v>-3.5513999999999997E-2</c:v>
                </c:pt>
                <c:pt idx="247">
                  <c:v>-3.5513999999999997E-2</c:v>
                </c:pt>
                <c:pt idx="248">
                  <c:v>-1.3174999999999999E-2</c:v>
                </c:pt>
                <c:pt idx="249">
                  <c:v>-3.5513999999999997E-2</c:v>
                </c:pt>
                <c:pt idx="250">
                  <c:v>9.1648000000000007E-3</c:v>
                </c:pt>
                <c:pt idx="251">
                  <c:v>-8.0193E-2</c:v>
                </c:pt>
                <c:pt idx="252">
                  <c:v>-1.3174999999999999E-2</c:v>
                </c:pt>
                <c:pt idx="253">
                  <c:v>-3.5513999999999997E-2</c:v>
                </c:pt>
                <c:pt idx="254">
                  <c:v>-5.7854000000000003E-2</c:v>
                </c:pt>
                <c:pt idx="255">
                  <c:v>-3.5513999999999997E-2</c:v>
                </c:pt>
                <c:pt idx="256">
                  <c:v>-3.5513999999999997E-2</c:v>
                </c:pt>
                <c:pt idx="257">
                  <c:v>-8.0193E-2</c:v>
                </c:pt>
                <c:pt idx="258">
                  <c:v>-5.7854000000000003E-2</c:v>
                </c:pt>
                <c:pt idx="259">
                  <c:v>5.3844000000000003E-2</c:v>
                </c:pt>
                <c:pt idx="260">
                  <c:v>-3.5513999999999997E-2</c:v>
                </c:pt>
                <c:pt idx="261">
                  <c:v>-1.3174999999999999E-2</c:v>
                </c:pt>
                <c:pt idx="262">
                  <c:v>-8.0193E-2</c:v>
                </c:pt>
                <c:pt idx="263">
                  <c:v>-0.12486999999999999</c:v>
                </c:pt>
                <c:pt idx="264">
                  <c:v>-1.3174999999999999E-2</c:v>
                </c:pt>
                <c:pt idx="265">
                  <c:v>-3.5513999999999997E-2</c:v>
                </c:pt>
                <c:pt idx="266">
                  <c:v>-5.7854000000000003E-2</c:v>
                </c:pt>
                <c:pt idx="267">
                  <c:v>-3.5513999999999997E-2</c:v>
                </c:pt>
                <c:pt idx="268">
                  <c:v>-5.7854000000000003E-2</c:v>
                </c:pt>
                <c:pt idx="269">
                  <c:v>-1.3174999999999999E-2</c:v>
                </c:pt>
                <c:pt idx="270">
                  <c:v>-3.5513999999999997E-2</c:v>
                </c:pt>
                <c:pt idx="271">
                  <c:v>-1.3174999999999999E-2</c:v>
                </c:pt>
                <c:pt idx="272">
                  <c:v>-1.3174999999999999E-2</c:v>
                </c:pt>
                <c:pt idx="273">
                  <c:v>-1.3174999999999999E-2</c:v>
                </c:pt>
                <c:pt idx="274">
                  <c:v>-1.3174999999999999E-2</c:v>
                </c:pt>
                <c:pt idx="275">
                  <c:v>9.1648000000000007E-3</c:v>
                </c:pt>
                <c:pt idx="276">
                  <c:v>-8.0193E-2</c:v>
                </c:pt>
                <c:pt idx="277">
                  <c:v>-8.0193E-2</c:v>
                </c:pt>
                <c:pt idx="278">
                  <c:v>-3.5513999999999997E-2</c:v>
                </c:pt>
                <c:pt idx="279">
                  <c:v>-3.5513999999999997E-2</c:v>
                </c:pt>
                <c:pt idx="280">
                  <c:v>-5.7854000000000003E-2</c:v>
                </c:pt>
                <c:pt idx="281">
                  <c:v>-3.5513999999999997E-2</c:v>
                </c:pt>
                <c:pt idx="282">
                  <c:v>-3.5513999999999997E-2</c:v>
                </c:pt>
                <c:pt idx="283">
                  <c:v>-5.7854000000000003E-2</c:v>
                </c:pt>
                <c:pt idx="284">
                  <c:v>-3.5513999999999997E-2</c:v>
                </c:pt>
                <c:pt idx="285">
                  <c:v>-3.5513999999999997E-2</c:v>
                </c:pt>
                <c:pt idx="286">
                  <c:v>-1.3174999999999999E-2</c:v>
                </c:pt>
                <c:pt idx="287">
                  <c:v>-8.0193E-2</c:v>
                </c:pt>
                <c:pt idx="288">
                  <c:v>-8.0193E-2</c:v>
                </c:pt>
                <c:pt idx="289">
                  <c:v>-1.3174999999999999E-2</c:v>
                </c:pt>
                <c:pt idx="290">
                  <c:v>-3.5513999999999997E-2</c:v>
                </c:pt>
                <c:pt idx="291">
                  <c:v>-8.0193E-2</c:v>
                </c:pt>
                <c:pt idx="292">
                  <c:v>-1.3174999999999999E-2</c:v>
                </c:pt>
                <c:pt idx="293">
                  <c:v>-3.5513999999999997E-2</c:v>
                </c:pt>
                <c:pt idx="294">
                  <c:v>-5.7854000000000003E-2</c:v>
                </c:pt>
                <c:pt idx="295">
                  <c:v>-5.7854000000000003E-2</c:v>
                </c:pt>
                <c:pt idx="296">
                  <c:v>9.1648000000000007E-3</c:v>
                </c:pt>
                <c:pt idx="297">
                  <c:v>-8.0193E-2</c:v>
                </c:pt>
                <c:pt idx="298">
                  <c:v>-0.12486999999999999</c:v>
                </c:pt>
                <c:pt idx="299">
                  <c:v>-3.5513999999999997E-2</c:v>
                </c:pt>
                <c:pt idx="300">
                  <c:v>-0.10253</c:v>
                </c:pt>
                <c:pt idx="301">
                  <c:v>-3.5513999999999997E-2</c:v>
                </c:pt>
                <c:pt idx="302">
                  <c:v>-3.5513999999999997E-2</c:v>
                </c:pt>
                <c:pt idx="303">
                  <c:v>-3.5513999999999997E-2</c:v>
                </c:pt>
                <c:pt idx="304">
                  <c:v>9.1648000000000007E-3</c:v>
                </c:pt>
                <c:pt idx="305">
                  <c:v>-0.10253</c:v>
                </c:pt>
                <c:pt idx="306">
                  <c:v>-1.3174999999999999E-2</c:v>
                </c:pt>
                <c:pt idx="307">
                  <c:v>9.1648000000000007E-3</c:v>
                </c:pt>
                <c:pt idx="308">
                  <c:v>9.1648000000000007E-3</c:v>
                </c:pt>
                <c:pt idx="309">
                  <c:v>-3.5513999999999997E-2</c:v>
                </c:pt>
                <c:pt idx="310">
                  <c:v>-1.3174999999999999E-2</c:v>
                </c:pt>
                <c:pt idx="311">
                  <c:v>-3.5513999999999997E-2</c:v>
                </c:pt>
                <c:pt idx="312">
                  <c:v>-1.3174999999999999E-2</c:v>
                </c:pt>
                <c:pt idx="313">
                  <c:v>-1.3174999999999999E-2</c:v>
                </c:pt>
                <c:pt idx="314">
                  <c:v>-3.5513999999999997E-2</c:v>
                </c:pt>
                <c:pt idx="315">
                  <c:v>-8.0193E-2</c:v>
                </c:pt>
                <c:pt idx="316">
                  <c:v>-3.5513999999999997E-2</c:v>
                </c:pt>
                <c:pt idx="317">
                  <c:v>-5.7854000000000003E-2</c:v>
                </c:pt>
                <c:pt idx="318">
                  <c:v>-3.5513999999999997E-2</c:v>
                </c:pt>
                <c:pt idx="319">
                  <c:v>-1.3174999999999999E-2</c:v>
                </c:pt>
                <c:pt idx="320">
                  <c:v>9.1648000000000007E-3</c:v>
                </c:pt>
                <c:pt idx="321">
                  <c:v>-1.3174999999999999E-2</c:v>
                </c:pt>
                <c:pt idx="322">
                  <c:v>9.1648000000000007E-3</c:v>
                </c:pt>
                <c:pt idx="323">
                  <c:v>-3.5513999999999997E-2</c:v>
                </c:pt>
                <c:pt idx="324">
                  <c:v>-3.5513999999999997E-2</c:v>
                </c:pt>
                <c:pt idx="325">
                  <c:v>-5.7854000000000003E-2</c:v>
                </c:pt>
                <c:pt idx="326">
                  <c:v>-3.5513999999999997E-2</c:v>
                </c:pt>
                <c:pt idx="327">
                  <c:v>-5.7854000000000003E-2</c:v>
                </c:pt>
                <c:pt idx="328">
                  <c:v>-1.3174999999999999E-2</c:v>
                </c:pt>
                <c:pt idx="329">
                  <c:v>-3.5513999999999997E-2</c:v>
                </c:pt>
                <c:pt idx="330">
                  <c:v>-3.5513999999999997E-2</c:v>
                </c:pt>
                <c:pt idx="331">
                  <c:v>-1.3174999999999999E-2</c:v>
                </c:pt>
                <c:pt idx="332">
                  <c:v>-1.3174999999999999E-2</c:v>
                </c:pt>
                <c:pt idx="333">
                  <c:v>-3.5513999999999997E-2</c:v>
                </c:pt>
                <c:pt idx="334">
                  <c:v>-5.7854000000000003E-2</c:v>
                </c:pt>
                <c:pt idx="335">
                  <c:v>-3.5513999999999997E-2</c:v>
                </c:pt>
                <c:pt idx="336">
                  <c:v>-3.5513999999999997E-2</c:v>
                </c:pt>
                <c:pt idx="337">
                  <c:v>-3.5513999999999997E-2</c:v>
                </c:pt>
                <c:pt idx="338">
                  <c:v>-1.3174999999999999E-2</c:v>
                </c:pt>
                <c:pt idx="339">
                  <c:v>-8.0193E-2</c:v>
                </c:pt>
                <c:pt idx="340">
                  <c:v>-1.3174999999999999E-2</c:v>
                </c:pt>
                <c:pt idx="341">
                  <c:v>-1.3174999999999999E-2</c:v>
                </c:pt>
                <c:pt idx="342">
                  <c:v>-3.5513999999999997E-2</c:v>
                </c:pt>
                <c:pt idx="343">
                  <c:v>-5.7854000000000003E-2</c:v>
                </c:pt>
                <c:pt idx="344">
                  <c:v>-3.5513999999999997E-2</c:v>
                </c:pt>
                <c:pt idx="345">
                  <c:v>-5.7854000000000003E-2</c:v>
                </c:pt>
                <c:pt idx="346">
                  <c:v>-8.0193E-2</c:v>
                </c:pt>
                <c:pt idx="347">
                  <c:v>-3.5513999999999997E-2</c:v>
                </c:pt>
                <c:pt idx="348">
                  <c:v>-3.5513999999999997E-2</c:v>
                </c:pt>
                <c:pt idx="349">
                  <c:v>-3.5513999999999997E-2</c:v>
                </c:pt>
                <c:pt idx="350">
                  <c:v>-1.3174999999999999E-2</c:v>
                </c:pt>
                <c:pt idx="351">
                  <c:v>-5.7854000000000003E-2</c:v>
                </c:pt>
                <c:pt idx="352">
                  <c:v>-3.5513999999999997E-2</c:v>
                </c:pt>
                <c:pt idx="353">
                  <c:v>-3.5513999999999997E-2</c:v>
                </c:pt>
                <c:pt idx="354">
                  <c:v>-8.0193E-2</c:v>
                </c:pt>
                <c:pt idx="355">
                  <c:v>-3.5513999999999997E-2</c:v>
                </c:pt>
                <c:pt idx="356">
                  <c:v>-5.7854000000000003E-2</c:v>
                </c:pt>
                <c:pt idx="357">
                  <c:v>-8.0193E-2</c:v>
                </c:pt>
                <c:pt idx="358">
                  <c:v>9.1648000000000007E-3</c:v>
                </c:pt>
                <c:pt idx="359">
                  <c:v>-1.3174999999999999E-2</c:v>
                </c:pt>
                <c:pt idx="360">
                  <c:v>-5.7854000000000003E-2</c:v>
                </c:pt>
                <c:pt idx="361">
                  <c:v>-1.3174999999999999E-2</c:v>
                </c:pt>
                <c:pt idx="362">
                  <c:v>-3.5513999999999997E-2</c:v>
                </c:pt>
                <c:pt idx="363">
                  <c:v>9.1648000000000007E-3</c:v>
                </c:pt>
                <c:pt idx="364">
                  <c:v>-1.3174999999999999E-2</c:v>
                </c:pt>
                <c:pt idx="365">
                  <c:v>-3.5513999999999997E-2</c:v>
                </c:pt>
                <c:pt idx="366">
                  <c:v>-1.3174999999999999E-2</c:v>
                </c:pt>
                <c:pt idx="367">
                  <c:v>-5.7854000000000003E-2</c:v>
                </c:pt>
                <c:pt idx="368">
                  <c:v>-1.3174999999999999E-2</c:v>
                </c:pt>
                <c:pt idx="369">
                  <c:v>-5.7854000000000003E-2</c:v>
                </c:pt>
                <c:pt idx="370">
                  <c:v>-1.3174999999999999E-2</c:v>
                </c:pt>
                <c:pt idx="371">
                  <c:v>-8.0193E-2</c:v>
                </c:pt>
                <c:pt idx="372">
                  <c:v>-1.3174999999999999E-2</c:v>
                </c:pt>
                <c:pt idx="373">
                  <c:v>-1.3174999999999999E-2</c:v>
                </c:pt>
                <c:pt idx="374">
                  <c:v>-5.7854000000000003E-2</c:v>
                </c:pt>
                <c:pt idx="375">
                  <c:v>-1.3174999999999999E-2</c:v>
                </c:pt>
                <c:pt idx="376">
                  <c:v>9.1648000000000007E-3</c:v>
                </c:pt>
                <c:pt idx="377">
                  <c:v>-3.5513999999999997E-2</c:v>
                </c:pt>
                <c:pt idx="378">
                  <c:v>-1.3174999999999999E-2</c:v>
                </c:pt>
                <c:pt idx="379">
                  <c:v>-8.0193E-2</c:v>
                </c:pt>
                <c:pt idx="380">
                  <c:v>9.1648000000000007E-3</c:v>
                </c:pt>
                <c:pt idx="381">
                  <c:v>-1.3174999999999999E-2</c:v>
                </c:pt>
                <c:pt idx="382">
                  <c:v>9.1648000000000007E-3</c:v>
                </c:pt>
                <c:pt idx="383">
                  <c:v>-1.3174999999999999E-2</c:v>
                </c:pt>
                <c:pt idx="384">
                  <c:v>-1.3174999999999999E-2</c:v>
                </c:pt>
                <c:pt idx="385">
                  <c:v>-1.3174999999999999E-2</c:v>
                </c:pt>
                <c:pt idx="386">
                  <c:v>-8.0193E-2</c:v>
                </c:pt>
                <c:pt idx="387">
                  <c:v>-1.3174999999999999E-2</c:v>
                </c:pt>
                <c:pt idx="388">
                  <c:v>9.1648000000000007E-3</c:v>
                </c:pt>
                <c:pt idx="389">
                  <c:v>9.1648000000000007E-3</c:v>
                </c:pt>
                <c:pt idx="390">
                  <c:v>3.1503999999999997E-2</c:v>
                </c:pt>
                <c:pt idx="391">
                  <c:v>-1.3174999999999999E-2</c:v>
                </c:pt>
                <c:pt idx="392">
                  <c:v>-3.5513999999999997E-2</c:v>
                </c:pt>
                <c:pt idx="393">
                  <c:v>-3.5513999999999997E-2</c:v>
                </c:pt>
                <c:pt idx="394">
                  <c:v>3.1503999999999997E-2</c:v>
                </c:pt>
                <c:pt idx="395">
                  <c:v>3.1503999999999997E-2</c:v>
                </c:pt>
                <c:pt idx="396">
                  <c:v>-1.3174999999999999E-2</c:v>
                </c:pt>
                <c:pt idx="397">
                  <c:v>-1.3174999999999999E-2</c:v>
                </c:pt>
                <c:pt idx="398">
                  <c:v>-3.5513999999999997E-2</c:v>
                </c:pt>
                <c:pt idx="399">
                  <c:v>-8.0193E-2</c:v>
                </c:pt>
                <c:pt idx="400">
                  <c:v>9.1648000000000007E-3</c:v>
                </c:pt>
                <c:pt idx="401">
                  <c:v>-3.5513999999999997E-2</c:v>
                </c:pt>
                <c:pt idx="402">
                  <c:v>-8.0193E-2</c:v>
                </c:pt>
                <c:pt idx="403">
                  <c:v>-5.7854000000000003E-2</c:v>
                </c:pt>
                <c:pt idx="404">
                  <c:v>-3.5513999999999997E-2</c:v>
                </c:pt>
                <c:pt idx="405">
                  <c:v>-3.5513999999999997E-2</c:v>
                </c:pt>
                <c:pt idx="406">
                  <c:v>-5.7854000000000003E-2</c:v>
                </c:pt>
                <c:pt idx="407">
                  <c:v>-8.0193E-2</c:v>
                </c:pt>
                <c:pt idx="408">
                  <c:v>-3.5513999999999997E-2</c:v>
                </c:pt>
                <c:pt idx="409">
                  <c:v>-3.5513999999999997E-2</c:v>
                </c:pt>
                <c:pt idx="410">
                  <c:v>-3.5513999999999997E-2</c:v>
                </c:pt>
                <c:pt idx="411">
                  <c:v>-3.5513999999999997E-2</c:v>
                </c:pt>
                <c:pt idx="412">
                  <c:v>-3.5513999999999997E-2</c:v>
                </c:pt>
                <c:pt idx="413">
                  <c:v>-8.0193E-2</c:v>
                </c:pt>
                <c:pt idx="414">
                  <c:v>-1.3174999999999999E-2</c:v>
                </c:pt>
                <c:pt idx="415">
                  <c:v>-3.5513999999999997E-2</c:v>
                </c:pt>
                <c:pt idx="416">
                  <c:v>-1.3174999999999999E-2</c:v>
                </c:pt>
                <c:pt idx="417">
                  <c:v>-3.5513999999999997E-2</c:v>
                </c:pt>
                <c:pt idx="418">
                  <c:v>-3.5513999999999997E-2</c:v>
                </c:pt>
                <c:pt idx="419">
                  <c:v>-1.3174999999999999E-2</c:v>
                </c:pt>
                <c:pt idx="420">
                  <c:v>-5.7854000000000003E-2</c:v>
                </c:pt>
                <c:pt idx="421">
                  <c:v>-8.0193E-2</c:v>
                </c:pt>
                <c:pt idx="422">
                  <c:v>-3.5513999999999997E-2</c:v>
                </c:pt>
                <c:pt idx="423">
                  <c:v>9.1648000000000007E-3</c:v>
                </c:pt>
                <c:pt idx="424">
                  <c:v>-8.0193E-2</c:v>
                </c:pt>
                <c:pt idx="425">
                  <c:v>-3.5513999999999997E-2</c:v>
                </c:pt>
                <c:pt idx="426">
                  <c:v>-3.5513999999999997E-2</c:v>
                </c:pt>
                <c:pt idx="427">
                  <c:v>9.1648000000000007E-3</c:v>
                </c:pt>
                <c:pt idx="428">
                  <c:v>-1.3174999999999999E-2</c:v>
                </c:pt>
                <c:pt idx="429">
                  <c:v>-3.5513999999999997E-2</c:v>
                </c:pt>
                <c:pt idx="430">
                  <c:v>-5.7854000000000003E-2</c:v>
                </c:pt>
                <c:pt idx="431">
                  <c:v>-1.3174999999999999E-2</c:v>
                </c:pt>
                <c:pt idx="432">
                  <c:v>-3.5513999999999997E-2</c:v>
                </c:pt>
                <c:pt idx="433">
                  <c:v>-5.7854000000000003E-2</c:v>
                </c:pt>
                <c:pt idx="434">
                  <c:v>-0.12486999999999999</c:v>
                </c:pt>
                <c:pt idx="435">
                  <c:v>-3.5513999999999997E-2</c:v>
                </c:pt>
                <c:pt idx="436">
                  <c:v>-5.7854000000000003E-2</c:v>
                </c:pt>
                <c:pt idx="437">
                  <c:v>-3.5513999999999997E-2</c:v>
                </c:pt>
                <c:pt idx="438">
                  <c:v>-8.0193E-2</c:v>
                </c:pt>
                <c:pt idx="439">
                  <c:v>-8.0193E-2</c:v>
                </c:pt>
                <c:pt idx="440">
                  <c:v>-3.5513999999999997E-2</c:v>
                </c:pt>
                <c:pt idx="441">
                  <c:v>-8.0193E-2</c:v>
                </c:pt>
                <c:pt idx="442">
                  <c:v>9.1648000000000007E-3</c:v>
                </c:pt>
                <c:pt idx="443">
                  <c:v>-5.7854000000000003E-2</c:v>
                </c:pt>
                <c:pt idx="444">
                  <c:v>-0.10253</c:v>
                </c:pt>
                <c:pt idx="445">
                  <c:v>-1.3174999999999999E-2</c:v>
                </c:pt>
                <c:pt idx="446">
                  <c:v>-3.5513999999999997E-2</c:v>
                </c:pt>
                <c:pt idx="447">
                  <c:v>-5.7854000000000003E-2</c:v>
                </c:pt>
                <c:pt idx="448">
                  <c:v>-8.0193E-2</c:v>
                </c:pt>
                <c:pt idx="449">
                  <c:v>-8.0193E-2</c:v>
                </c:pt>
                <c:pt idx="450">
                  <c:v>-3.5513999999999997E-2</c:v>
                </c:pt>
                <c:pt idx="451">
                  <c:v>-1.3174999999999999E-2</c:v>
                </c:pt>
                <c:pt idx="452">
                  <c:v>-5.7854000000000003E-2</c:v>
                </c:pt>
                <c:pt idx="453">
                  <c:v>-3.5513999999999997E-2</c:v>
                </c:pt>
                <c:pt idx="454">
                  <c:v>-0.10253</c:v>
                </c:pt>
                <c:pt idx="455">
                  <c:v>-3.5513999999999997E-2</c:v>
                </c:pt>
                <c:pt idx="456">
                  <c:v>-3.5513999999999997E-2</c:v>
                </c:pt>
                <c:pt idx="457">
                  <c:v>-8.0193E-2</c:v>
                </c:pt>
                <c:pt idx="458">
                  <c:v>-8.0193E-2</c:v>
                </c:pt>
                <c:pt idx="459">
                  <c:v>-5.7854000000000003E-2</c:v>
                </c:pt>
                <c:pt idx="460">
                  <c:v>-5.7854000000000003E-2</c:v>
                </c:pt>
                <c:pt idx="461">
                  <c:v>-1.3174999999999999E-2</c:v>
                </c:pt>
                <c:pt idx="462">
                  <c:v>9.1648000000000007E-3</c:v>
                </c:pt>
                <c:pt idx="463">
                  <c:v>-1.3174999999999999E-2</c:v>
                </c:pt>
                <c:pt idx="464">
                  <c:v>-5.7854000000000003E-2</c:v>
                </c:pt>
                <c:pt idx="465">
                  <c:v>3.1503999999999997E-2</c:v>
                </c:pt>
                <c:pt idx="466">
                  <c:v>-3.5513999999999997E-2</c:v>
                </c:pt>
                <c:pt idx="467">
                  <c:v>-8.0193E-2</c:v>
                </c:pt>
                <c:pt idx="468">
                  <c:v>-3.5513999999999997E-2</c:v>
                </c:pt>
                <c:pt idx="469">
                  <c:v>-1.3174999999999999E-2</c:v>
                </c:pt>
                <c:pt idx="470">
                  <c:v>-1.3174999999999999E-2</c:v>
                </c:pt>
                <c:pt idx="471">
                  <c:v>-5.7854000000000003E-2</c:v>
                </c:pt>
                <c:pt idx="472">
                  <c:v>-1.3174999999999999E-2</c:v>
                </c:pt>
                <c:pt idx="473">
                  <c:v>-1.3174999999999999E-2</c:v>
                </c:pt>
                <c:pt idx="474">
                  <c:v>-1.3174999999999999E-2</c:v>
                </c:pt>
                <c:pt idx="475">
                  <c:v>-1.3174999999999999E-2</c:v>
                </c:pt>
                <c:pt idx="476">
                  <c:v>-8.0193E-2</c:v>
                </c:pt>
                <c:pt idx="477">
                  <c:v>-3.5513999999999997E-2</c:v>
                </c:pt>
                <c:pt idx="478">
                  <c:v>-1.3174999999999999E-2</c:v>
                </c:pt>
                <c:pt idx="479">
                  <c:v>-5.7854000000000003E-2</c:v>
                </c:pt>
                <c:pt idx="480">
                  <c:v>-8.0193E-2</c:v>
                </c:pt>
                <c:pt idx="481">
                  <c:v>-1.3174999999999999E-2</c:v>
                </c:pt>
                <c:pt idx="482">
                  <c:v>-1.3174999999999999E-2</c:v>
                </c:pt>
                <c:pt idx="483">
                  <c:v>-5.7854000000000003E-2</c:v>
                </c:pt>
                <c:pt idx="484">
                  <c:v>-5.7854000000000003E-2</c:v>
                </c:pt>
                <c:pt idx="485">
                  <c:v>9.1648000000000007E-3</c:v>
                </c:pt>
                <c:pt idx="486">
                  <c:v>-8.0193E-2</c:v>
                </c:pt>
                <c:pt idx="487">
                  <c:v>-3.5513999999999997E-2</c:v>
                </c:pt>
                <c:pt idx="488">
                  <c:v>-3.5513999999999997E-2</c:v>
                </c:pt>
                <c:pt idx="489">
                  <c:v>-3.5513999999999997E-2</c:v>
                </c:pt>
                <c:pt idx="490">
                  <c:v>-5.7854000000000003E-2</c:v>
                </c:pt>
                <c:pt idx="491">
                  <c:v>-5.7854000000000003E-2</c:v>
                </c:pt>
                <c:pt idx="492">
                  <c:v>-1.3174999999999999E-2</c:v>
                </c:pt>
                <c:pt idx="493">
                  <c:v>3.1503999999999997E-2</c:v>
                </c:pt>
                <c:pt idx="494">
                  <c:v>-3.5513999999999997E-2</c:v>
                </c:pt>
                <c:pt idx="495">
                  <c:v>-1.3174999999999999E-2</c:v>
                </c:pt>
                <c:pt idx="496">
                  <c:v>-3.5513999999999997E-2</c:v>
                </c:pt>
                <c:pt idx="497">
                  <c:v>-3.5513999999999997E-2</c:v>
                </c:pt>
                <c:pt idx="498">
                  <c:v>9.1648000000000007E-3</c:v>
                </c:pt>
                <c:pt idx="499">
                  <c:v>-5.7854000000000003E-2</c:v>
                </c:pt>
                <c:pt idx="500">
                  <c:v>-1.3174999999999999E-2</c:v>
                </c:pt>
                <c:pt idx="501">
                  <c:v>-3.5513999999999997E-2</c:v>
                </c:pt>
                <c:pt idx="502">
                  <c:v>-3.5513999999999997E-2</c:v>
                </c:pt>
                <c:pt idx="503">
                  <c:v>-3.5513999999999997E-2</c:v>
                </c:pt>
                <c:pt idx="504">
                  <c:v>-1.3174999999999999E-2</c:v>
                </c:pt>
                <c:pt idx="505">
                  <c:v>-3.5513999999999997E-2</c:v>
                </c:pt>
                <c:pt idx="506">
                  <c:v>-5.7854000000000003E-2</c:v>
                </c:pt>
                <c:pt idx="507">
                  <c:v>-0.10253</c:v>
                </c:pt>
                <c:pt idx="508">
                  <c:v>-3.5513999999999997E-2</c:v>
                </c:pt>
                <c:pt idx="509">
                  <c:v>9.1648000000000007E-3</c:v>
                </c:pt>
                <c:pt idx="510">
                  <c:v>-1.3174999999999999E-2</c:v>
                </c:pt>
                <c:pt idx="511">
                  <c:v>-8.0193E-2</c:v>
                </c:pt>
                <c:pt idx="512">
                  <c:v>-3.5513999999999997E-2</c:v>
                </c:pt>
                <c:pt idx="513">
                  <c:v>9.1648000000000007E-3</c:v>
                </c:pt>
                <c:pt idx="514">
                  <c:v>-1.3174999999999999E-2</c:v>
                </c:pt>
                <c:pt idx="515">
                  <c:v>9.1648000000000007E-3</c:v>
                </c:pt>
                <c:pt idx="516">
                  <c:v>-5.7854000000000003E-2</c:v>
                </c:pt>
                <c:pt idx="517">
                  <c:v>-5.7854000000000003E-2</c:v>
                </c:pt>
                <c:pt idx="518">
                  <c:v>-1.3174999999999999E-2</c:v>
                </c:pt>
                <c:pt idx="519">
                  <c:v>-3.5513999999999997E-2</c:v>
                </c:pt>
                <c:pt idx="520">
                  <c:v>-3.5513999999999997E-2</c:v>
                </c:pt>
                <c:pt idx="521">
                  <c:v>-3.5513999999999997E-2</c:v>
                </c:pt>
                <c:pt idx="522">
                  <c:v>-1.3174999999999999E-2</c:v>
                </c:pt>
                <c:pt idx="523">
                  <c:v>-1.3174999999999999E-2</c:v>
                </c:pt>
                <c:pt idx="524">
                  <c:v>5.3844000000000003E-2</c:v>
                </c:pt>
                <c:pt idx="525">
                  <c:v>9.1648000000000007E-3</c:v>
                </c:pt>
                <c:pt idx="526">
                  <c:v>-5.7854000000000003E-2</c:v>
                </c:pt>
                <c:pt idx="527">
                  <c:v>-1.3174999999999999E-2</c:v>
                </c:pt>
                <c:pt idx="528">
                  <c:v>-8.0193E-2</c:v>
                </c:pt>
                <c:pt idx="529">
                  <c:v>-8.0193E-2</c:v>
                </c:pt>
                <c:pt idx="530">
                  <c:v>-1.3174999999999999E-2</c:v>
                </c:pt>
                <c:pt idx="531">
                  <c:v>-1.3174999999999999E-2</c:v>
                </c:pt>
                <c:pt idx="532">
                  <c:v>9.1648000000000007E-3</c:v>
                </c:pt>
                <c:pt idx="533">
                  <c:v>-1.3174999999999999E-2</c:v>
                </c:pt>
                <c:pt idx="534">
                  <c:v>-3.5513999999999997E-2</c:v>
                </c:pt>
                <c:pt idx="535">
                  <c:v>-8.0193E-2</c:v>
                </c:pt>
                <c:pt idx="536">
                  <c:v>-3.5513999999999997E-2</c:v>
                </c:pt>
                <c:pt idx="537">
                  <c:v>-3.5513999999999997E-2</c:v>
                </c:pt>
                <c:pt idx="538">
                  <c:v>-8.0193E-2</c:v>
                </c:pt>
                <c:pt idx="539">
                  <c:v>-8.0193E-2</c:v>
                </c:pt>
                <c:pt idx="540">
                  <c:v>-1.3174999999999999E-2</c:v>
                </c:pt>
                <c:pt idx="541">
                  <c:v>-8.0193E-2</c:v>
                </c:pt>
                <c:pt idx="542">
                  <c:v>-1.3174999999999999E-2</c:v>
                </c:pt>
                <c:pt idx="543">
                  <c:v>-1.3174999999999999E-2</c:v>
                </c:pt>
                <c:pt idx="544">
                  <c:v>-1.3174999999999999E-2</c:v>
                </c:pt>
                <c:pt idx="545">
                  <c:v>9.1648000000000007E-3</c:v>
                </c:pt>
                <c:pt idx="546">
                  <c:v>-3.5513999999999997E-2</c:v>
                </c:pt>
                <c:pt idx="547">
                  <c:v>-1.3174999999999999E-2</c:v>
                </c:pt>
                <c:pt idx="548">
                  <c:v>-8.0193E-2</c:v>
                </c:pt>
                <c:pt idx="549">
                  <c:v>-8.0193E-2</c:v>
                </c:pt>
                <c:pt idx="550">
                  <c:v>-5.7854000000000003E-2</c:v>
                </c:pt>
                <c:pt idx="551">
                  <c:v>-1.3174999999999999E-2</c:v>
                </c:pt>
                <c:pt idx="552">
                  <c:v>-1.3174999999999999E-2</c:v>
                </c:pt>
                <c:pt idx="553">
                  <c:v>-5.7854000000000003E-2</c:v>
                </c:pt>
                <c:pt idx="554">
                  <c:v>9.1648000000000007E-3</c:v>
                </c:pt>
                <c:pt idx="555">
                  <c:v>-5.7854000000000003E-2</c:v>
                </c:pt>
                <c:pt idx="556">
                  <c:v>-1.3174999999999999E-2</c:v>
                </c:pt>
                <c:pt idx="557">
                  <c:v>-1.3174999999999999E-2</c:v>
                </c:pt>
                <c:pt idx="558">
                  <c:v>-8.0193E-2</c:v>
                </c:pt>
                <c:pt idx="559">
                  <c:v>-1.3174999999999999E-2</c:v>
                </c:pt>
                <c:pt idx="560">
                  <c:v>-5.7854000000000003E-2</c:v>
                </c:pt>
                <c:pt idx="561">
                  <c:v>-3.5513999999999997E-2</c:v>
                </c:pt>
                <c:pt idx="562">
                  <c:v>-0.10253</c:v>
                </c:pt>
                <c:pt idx="563">
                  <c:v>-3.5513999999999997E-2</c:v>
                </c:pt>
                <c:pt idx="564">
                  <c:v>-1.3174999999999999E-2</c:v>
                </c:pt>
                <c:pt idx="565">
                  <c:v>-3.5513999999999997E-2</c:v>
                </c:pt>
                <c:pt idx="566">
                  <c:v>-3.5513999999999997E-2</c:v>
                </c:pt>
                <c:pt idx="567">
                  <c:v>-8.0193E-2</c:v>
                </c:pt>
                <c:pt idx="568">
                  <c:v>-3.5513999999999997E-2</c:v>
                </c:pt>
                <c:pt idx="569">
                  <c:v>-8.0193E-2</c:v>
                </c:pt>
                <c:pt idx="570">
                  <c:v>3.1503999999999997E-2</c:v>
                </c:pt>
                <c:pt idx="571">
                  <c:v>-1.3174999999999999E-2</c:v>
                </c:pt>
                <c:pt idx="572">
                  <c:v>-3.5513999999999997E-2</c:v>
                </c:pt>
                <c:pt idx="573">
                  <c:v>-1.3174999999999999E-2</c:v>
                </c:pt>
                <c:pt idx="574">
                  <c:v>-0.10253</c:v>
                </c:pt>
                <c:pt idx="575">
                  <c:v>-3.5513999999999997E-2</c:v>
                </c:pt>
                <c:pt idx="576">
                  <c:v>9.1648000000000007E-3</c:v>
                </c:pt>
                <c:pt idx="577">
                  <c:v>-3.5513999999999997E-2</c:v>
                </c:pt>
                <c:pt idx="578">
                  <c:v>-8.0193E-2</c:v>
                </c:pt>
                <c:pt idx="579">
                  <c:v>-5.7854000000000003E-2</c:v>
                </c:pt>
                <c:pt idx="580">
                  <c:v>-3.5513999999999997E-2</c:v>
                </c:pt>
                <c:pt idx="581">
                  <c:v>-0.10253</c:v>
                </c:pt>
                <c:pt idx="582">
                  <c:v>-3.5513999999999997E-2</c:v>
                </c:pt>
                <c:pt idx="583">
                  <c:v>-3.5513999999999997E-2</c:v>
                </c:pt>
                <c:pt idx="584">
                  <c:v>-3.5513999999999997E-2</c:v>
                </c:pt>
                <c:pt idx="585">
                  <c:v>-1.3174999999999999E-2</c:v>
                </c:pt>
                <c:pt idx="586">
                  <c:v>9.1648000000000007E-3</c:v>
                </c:pt>
                <c:pt idx="587">
                  <c:v>-3.5513999999999997E-2</c:v>
                </c:pt>
                <c:pt idx="588">
                  <c:v>-3.5513999999999997E-2</c:v>
                </c:pt>
                <c:pt idx="589">
                  <c:v>3.1503999999999997E-2</c:v>
                </c:pt>
                <c:pt idx="590">
                  <c:v>-1.3174999999999999E-2</c:v>
                </c:pt>
                <c:pt idx="591">
                  <c:v>-1.3174999999999999E-2</c:v>
                </c:pt>
                <c:pt idx="592">
                  <c:v>-3.5513999999999997E-2</c:v>
                </c:pt>
                <c:pt idx="593">
                  <c:v>-3.5513999999999997E-2</c:v>
                </c:pt>
                <c:pt idx="594">
                  <c:v>-3.5513999999999997E-2</c:v>
                </c:pt>
                <c:pt idx="595">
                  <c:v>-1.3174999999999999E-2</c:v>
                </c:pt>
                <c:pt idx="596">
                  <c:v>-1.3174999999999999E-2</c:v>
                </c:pt>
                <c:pt idx="597">
                  <c:v>-8.0193E-2</c:v>
                </c:pt>
                <c:pt idx="598">
                  <c:v>-3.5513999999999997E-2</c:v>
                </c:pt>
                <c:pt idx="599">
                  <c:v>-5.7854000000000003E-2</c:v>
                </c:pt>
                <c:pt idx="600">
                  <c:v>-1.3174999999999999E-2</c:v>
                </c:pt>
                <c:pt idx="601">
                  <c:v>-3.5513999999999997E-2</c:v>
                </c:pt>
                <c:pt idx="602">
                  <c:v>-8.0193E-2</c:v>
                </c:pt>
                <c:pt idx="603">
                  <c:v>-3.5513999999999997E-2</c:v>
                </c:pt>
                <c:pt idx="604">
                  <c:v>9.1648000000000007E-3</c:v>
                </c:pt>
                <c:pt idx="605">
                  <c:v>-3.5513999999999997E-2</c:v>
                </c:pt>
                <c:pt idx="606">
                  <c:v>-1.3174999999999999E-2</c:v>
                </c:pt>
                <c:pt idx="607">
                  <c:v>-1.3174999999999999E-2</c:v>
                </c:pt>
                <c:pt idx="608">
                  <c:v>-1.3174999999999999E-2</c:v>
                </c:pt>
                <c:pt idx="609">
                  <c:v>-5.7854000000000003E-2</c:v>
                </c:pt>
                <c:pt idx="610">
                  <c:v>-1.3174999999999999E-2</c:v>
                </c:pt>
                <c:pt idx="611">
                  <c:v>9.1648000000000007E-3</c:v>
                </c:pt>
                <c:pt idx="612">
                  <c:v>9.1648000000000007E-3</c:v>
                </c:pt>
                <c:pt idx="613">
                  <c:v>-5.7854000000000003E-2</c:v>
                </c:pt>
                <c:pt idx="614">
                  <c:v>9.1648000000000007E-3</c:v>
                </c:pt>
                <c:pt idx="615">
                  <c:v>-1.3174999999999999E-2</c:v>
                </c:pt>
                <c:pt idx="616">
                  <c:v>-3.5513999999999997E-2</c:v>
                </c:pt>
                <c:pt idx="617">
                  <c:v>-0.10253</c:v>
                </c:pt>
                <c:pt idx="618">
                  <c:v>-3.5513999999999997E-2</c:v>
                </c:pt>
                <c:pt idx="619">
                  <c:v>-3.5513999999999997E-2</c:v>
                </c:pt>
                <c:pt idx="620">
                  <c:v>-3.5513999999999997E-2</c:v>
                </c:pt>
                <c:pt idx="621">
                  <c:v>-5.7854000000000003E-2</c:v>
                </c:pt>
                <c:pt idx="622">
                  <c:v>-0.12486999999999999</c:v>
                </c:pt>
                <c:pt idx="623">
                  <c:v>9.1648000000000007E-3</c:v>
                </c:pt>
                <c:pt idx="624">
                  <c:v>-3.5513999999999997E-2</c:v>
                </c:pt>
                <c:pt idx="625">
                  <c:v>-1.3174999999999999E-2</c:v>
                </c:pt>
                <c:pt idx="626">
                  <c:v>-3.5513999999999997E-2</c:v>
                </c:pt>
                <c:pt idx="627">
                  <c:v>-3.5513999999999997E-2</c:v>
                </c:pt>
                <c:pt idx="628">
                  <c:v>-3.5513999999999997E-2</c:v>
                </c:pt>
                <c:pt idx="629">
                  <c:v>-1.3174999999999999E-2</c:v>
                </c:pt>
                <c:pt idx="630">
                  <c:v>-3.5513999999999997E-2</c:v>
                </c:pt>
                <c:pt idx="631">
                  <c:v>-0.10253</c:v>
                </c:pt>
                <c:pt idx="632">
                  <c:v>-3.5513999999999997E-2</c:v>
                </c:pt>
                <c:pt idx="633">
                  <c:v>-3.5513999999999997E-2</c:v>
                </c:pt>
                <c:pt idx="634">
                  <c:v>9.1648000000000007E-3</c:v>
                </c:pt>
                <c:pt idx="635">
                  <c:v>9.1648000000000007E-3</c:v>
                </c:pt>
                <c:pt idx="636">
                  <c:v>-3.5513999999999997E-2</c:v>
                </c:pt>
                <c:pt idx="637">
                  <c:v>9.1648000000000007E-3</c:v>
                </c:pt>
                <c:pt idx="638">
                  <c:v>-1.3174999999999999E-2</c:v>
                </c:pt>
                <c:pt idx="639">
                  <c:v>9.1648000000000007E-3</c:v>
                </c:pt>
                <c:pt idx="640">
                  <c:v>-3.5513999999999997E-2</c:v>
                </c:pt>
                <c:pt idx="641">
                  <c:v>-8.0193E-2</c:v>
                </c:pt>
                <c:pt idx="642">
                  <c:v>-1.3174999999999999E-2</c:v>
                </c:pt>
                <c:pt idx="643">
                  <c:v>-3.5513999999999997E-2</c:v>
                </c:pt>
                <c:pt idx="644">
                  <c:v>-1.3174999999999999E-2</c:v>
                </c:pt>
                <c:pt idx="645">
                  <c:v>-1.3174999999999999E-2</c:v>
                </c:pt>
                <c:pt idx="646">
                  <c:v>-5.7854000000000003E-2</c:v>
                </c:pt>
                <c:pt idx="647">
                  <c:v>-1.3174999999999999E-2</c:v>
                </c:pt>
                <c:pt idx="648">
                  <c:v>-3.5513999999999997E-2</c:v>
                </c:pt>
                <c:pt idx="649">
                  <c:v>-1.3174999999999999E-2</c:v>
                </c:pt>
                <c:pt idx="650">
                  <c:v>9.1648000000000007E-3</c:v>
                </c:pt>
                <c:pt idx="651">
                  <c:v>-8.0193E-2</c:v>
                </c:pt>
                <c:pt idx="652">
                  <c:v>-3.5513999999999997E-2</c:v>
                </c:pt>
                <c:pt idx="653">
                  <c:v>-3.5513999999999997E-2</c:v>
                </c:pt>
                <c:pt idx="654">
                  <c:v>-3.5513999999999997E-2</c:v>
                </c:pt>
                <c:pt idx="655">
                  <c:v>-5.7854000000000003E-2</c:v>
                </c:pt>
                <c:pt idx="656">
                  <c:v>-5.7854000000000003E-2</c:v>
                </c:pt>
                <c:pt idx="657">
                  <c:v>-8.0193E-2</c:v>
                </c:pt>
                <c:pt idx="658">
                  <c:v>9.1648000000000007E-3</c:v>
                </c:pt>
                <c:pt idx="659">
                  <c:v>-3.5513999999999997E-2</c:v>
                </c:pt>
                <c:pt idx="660">
                  <c:v>-1.3174999999999999E-2</c:v>
                </c:pt>
                <c:pt idx="661">
                  <c:v>-0.10253</c:v>
                </c:pt>
                <c:pt idx="662">
                  <c:v>-3.5513999999999997E-2</c:v>
                </c:pt>
                <c:pt idx="663">
                  <c:v>-1.3174999999999999E-2</c:v>
                </c:pt>
                <c:pt idx="664">
                  <c:v>-3.5513999999999997E-2</c:v>
                </c:pt>
                <c:pt idx="665">
                  <c:v>-1.3174999999999999E-2</c:v>
                </c:pt>
                <c:pt idx="666">
                  <c:v>-3.5513999999999997E-2</c:v>
                </c:pt>
                <c:pt idx="667">
                  <c:v>-1.3174999999999999E-2</c:v>
                </c:pt>
                <c:pt idx="668">
                  <c:v>-8.0193E-2</c:v>
                </c:pt>
                <c:pt idx="669">
                  <c:v>9.1648000000000007E-3</c:v>
                </c:pt>
                <c:pt idx="670">
                  <c:v>-5.7854000000000003E-2</c:v>
                </c:pt>
                <c:pt idx="671">
                  <c:v>-8.0193E-2</c:v>
                </c:pt>
                <c:pt idx="672">
                  <c:v>-1.3174999999999999E-2</c:v>
                </c:pt>
                <c:pt idx="673">
                  <c:v>-1.3174999999999999E-2</c:v>
                </c:pt>
                <c:pt idx="674">
                  <c:v>-3.5513999999999997E-2</c:v>
                </c:pt>
                <c:pt idx="675">
                  <c:v>9.1648000000000007E-3</c:v>
                </c:pt>
                <c:pt idx="676">
                  <c:v>-3.5513999999999997E-2</c:v>
                </c:pt>
                <c:pt idx="677">
                  <c:v>-8.0193E-2</c:v>
                </c:pt>
                <c:pt idx="678">
                  <c:v>-1.3174999999999999E-2</c:v>
                </c:pt>
                <c:pt idx="679">
                  <c:v>-3.5513999999999997E-2</c:v>
                </c:pt>
                <c:pt idx="680">
                  <c:v>-3.5513999999999997E-2</c:v>
                </c:pt>
                <c:pt idx="681">
                  <c:v>-5.7854000000000003E-2</c:v>
                </c:pt>
                <c:pt idx="682">
                  <c:v>-5.7854000000000003E-2</c:v>
                </c:pt>
                <c:pt idx="683">
                  <c:v>-3.5513999999999997E-2</c:v>
                </c:pt>
                <c:pt idx="684">
                  <c:v>-3.5513999999999997E-2</c:v>
                </c:pt>
                <c:pt idx="685">
                  <c:v>-5.7854000000000003E-2</c:v>
                </c:pt>
                <c:pt idx="686">
                  <c:v>-5.7854000000000003E-2</c:v>
                </c:pt>
                <c:pt idx="687">
                  <c:v>-3.5513999999999997E-2</c:v>
                </c:pt>
                <c:pt idx="688">
                  <c:v>-8.0193E-2</c:v>
                </c:pt>
                <c:pt idx="689">
                  <c:v>-5.7854000000000003E-2</c:v>
                </c:pt>
                <c:pt idx="690">
                  <c:v>-8.0193E-2</c:v>
                </c:pt>
                <c:pt idx="691">
                  <c:v>-0.10253</c:v>
                </c:pt>
                <c:pt idx="692">
                  <c:v>9.1648000000000007E-3</c:v>
                </c:pt>
                <c:pt idx="693">
                  <c:v>-3.5513999999999997E-2</c:v>
                </c:pt>
                <c:pt idx="694">
                  <c:v>-1.3174999999999999E-2</c:v>
                </c:pt>
                <c:pt idx="695">
                  <c:v>-5.7854000000000003E-2</c:v>
                </c:pt>
                <c:pt idx="696">
                  <c:v>-3.5513999999999997E-2</c:v>
                </c:pt>
                <c:pt idx="697">
                  <c:v>-1.3174999999999999E-2</c:v>
                </c:pt>
                <c:pt idx="698">
                  <c:v>-0.10253</c:v>
                </c:pt>
                <c:pt idx="699">
                  <c:v>-5.7854000000000003E-2</c:v>
                </c:pt>
                <c:pt idx="700">
                  <c:v>-1.3174999999999999E-2</c:v>
                </c:pt>
                <c:pt idx="701">
                  <c:v>-8.0193E-2</c:v>
                </c:pt>
                <c:pt idx="702">
                  <c:v>-8.0193E-2</c:v>
                </c:pt>
                <c:pt idx="703">
                  <c:v>-1.3174999999999999E-2</c:v>
                </c:pt>
                <c:pt idx="704">
                  <c:v>-5.7854000000000003E-2</c:v>
                </c:pt>
                <c:pt idx="705">
                  <c:v>-3.5513999999999997E-2</c:v>
                </c:pt>
                <c:pt idx="706">
                  <c:v>3.1503999999999997E-2</c:v>
                </c:pt>
                <c:pt idx="707">
                  <c:v>9.1648000000000007E-3</c:v>
                </c:pt>
                <c:pt idx="708">
                  <c:v>-8.0193E-2</c:v>
                </c:pt>
                <c:pt idx="709">
                  <c:v>-0.10253</c:v>
                </c:pt>
                <c:pt idx="710">
                  <c:v>-8.0193E-2</c:v>
                </c:pt>
                <c:pt idx="711">
                  <c:v>-3.5513999999999997E-2</c:v>
                </c:pt>
                <c:pt idx="712">
                  <c:v>-1.3174999999999999E-2</c:v>
                </c:pt>
                <c:pt idx="713">
                  <c:v>-8.0193E-2</c:v>
                </c:pt>
                <c:pt idx="714">
                  <c:v>-5.7854000000000003E-2</c:v>
                </c:pt>
                <c:pt idx="715">
                  <c:v>-8.0193E-2</c:v>
                </c:pt>
                <c:pt idx="716">
                  <c:v>-3.5513999999999997E-2</c:v>
                </c:pt>
                <c:pt idx="717">
                  <c:v>-3.5513999999999997E-2</c:v>
                </c:pt>
                <c:pt idx="718">
                  <c:v>-8.0193E-2</c:v>
                </c:pt>
                <c:pt idx="719">
                  <c:v>-8.0193E-2</c:v>
                </c:pt>
                <c:pt idx="720">
                  <c:v>-3.5513999999999997E-2</c:v>
                </c:pt>
                <c:pt idx="721">
                  <c:v>-3.5513999999999997E-2</c:v>
                </c:pt>
                <c:pt idx="722">
                  <c:v>-1.3174999999999999E-2</c:v>
                </c:pt>
                <c:pt idx="723">
                  <c:v>-1.3174999999999999E-2</c:v>
                </c:pt>
                <c:pt idx="724">
                  <c:v>-0.10253</c:v>
                </c:pt>
                <c:pt idx="725">
                  <c:v>-1.3174999999999999E-2</c:v>
                </c:pt>
                <c:pt idx="726">
                  <c:v>-1.3174999999999999E-2</c:v>
                </c:pt>
                <c:pt idx="727">
                  <c:v>-3.5513999999999997E-2</c:v>
                </c:pt>
                <c:pt idx="728">
                  <c:v>-8.0193E-2</c:v>
                </c:pt>
                <c:pt idx="729">
                  <c:v>3.1503999999999997E-2</c:v>
                </c:pt>
                <c:pt idx="730">
                  <c:v>-8.0193E-2</c:v>
                </c:pt>
                <c:pt idx="731">
                  <c:v>9.1648000000000007E-3</c:v>
                </c:pt>
                <c:pt idx="732">
                  <c:v>-1.3174999999999999E-2</c:v>
                </c:pt>
                <c:pt idx="733">
                  <c:v>-8.0193E-2</c:v>
                </c:pt>
                <c:pt idx="734">
                  <c:v>-3.5513999999999997E-2</c:v>
                </c:pt>
                <c:pt idx="735">
                  <c:v>9.1648000000000007E-3</c:v>
                </c:pt>
                <c:pt idx="736">
                  <c:v>-3.5513999999999997E-2</c:v>
                </c:pt>
                <c:pt idx="737">
                  <c:v>-3.5513999999999997E-2</c:v>
                </c:pt>
                <c:pt idx="738">
                  <c:v>-1.3174999999999999E-2</c:v>
                </c:pt>
                <c:pt idx="739">
                  <c:v>-5.7854000000000003E-2</c:v>
                </c:pt>
                <c:pt idx="740">
                  <c:v>-3.5513999999999997E-2</c:v>
                </c:pt>
                <c:pt idx="741">
                  <c:v>9.1648000000000007E-3</c:v>
                </c:pt>
                <c:pt idx="742">
                  <c:v>-5.7854000000000003E-2</c:v>
                </c:pt>
                <c:pt idx="743">
                  <c:v>-3.5513999999999997E-2</c:v>
                </c:pt>
                <c:pt idx="744">
                  <c:v>-1.3174999999999999E-2</c:v>
                </c:pt>
                <c:pt idx="745">
                  <c:v>-3.5513999999999997E-2</c:v>
                </c:pt>
                <c:pt idx="746">
                  <c:v>-1.3174999999999999E-2</c:v>
                </c:pt>
                <c:pt idx="747">
                  <c:v>-1.3174999999999999E-2</c:v>
                </c:pt>
                <c:pt idx="748">
                  <c:v>-1.3174999999999999E-2</c:v>
                </c:pt>
                <c:pt idx="749">
                  <c:v>-3.5513999999999997E-2</c:v>
                </c:pt>
                <c:pt idx="750">
                  <c:v>-8.0193E-2</c:v>
                </c:pt>
                <c:pt idx="751">
                  <c:v>-0.10253</c:v>
                </c:pt>
                <c:pt idx="752">
                  <c:v>-0.10253</c:v>
                </c:pt>
                <c:pt idx="753">
                  <c:v>-8.0193E-2</c:v>
                </c:pt>
                <c:pt idx="754">
                  <c:v>-3.5513999999999997E-2</c:v>
                </c:pt>
                <c:pt idx="755">
                  <c:v>-3.5513999999999997E-2</c:v>
                </c:pt>
                <c:pt idx="756">
                  <c:v>-5.7854000000000003E-2</c:v>
                </c:pt>
                <c:pt idx="757">
                  <c:v>-3.5513999999999997E-2</c:v>
                </c:pt>
                <c:pt idx="758">
                  <c:v>-5.7854000000000003E-2</c:v>
                </c:pt>
                <c:pt idx="759">
                  <c:v>-5.7854000000000003E-2</c:v>
                </c:pt>
                <c:pt idx="760">
                  <c:v>-3.5513999999999997E-2</c:v>
                </c:pt>
                <c:pt idx="761">
                  <c:v>-3.5513999999999997E-2</c:v>
                </c:pt>
                <c:pt idx="762">
                  <c:v>-1.3174999999999999E-2</c:v>
                </c:pt>
                <c:pt idx="763">
                  <c:v>-1.3174999999999999E-2</c:v>
                </c:pt>
                <c:pt idx="764">
                  <c:v>-3.5513999999999997E-2</c:v>
                </c:pt>
                <c:pt idx="765">
                  <c:v>-0.10253</c:v>
                </c:pt>
                <c:pt idx="766">
                  <c:v>-3.5513999999999997E-2</c:v>
                </c:pt>
                <c:pt idx="767">
                  <c:v>-3.5513999999999997E-2</c:v>
                </c:pt>
                <c:pt idx="768">
                  <c:v>-1.3174999999999999E-2</c:v>
                </c:pt>
                <c:pt idx="769">
                  <c:v>-1.3174999999999999E-2</c:v>
                </c:pt>
                <c:pt idx="770">
                  <c:v>-5.7854000000000003E-2</c:v>
                </c:pt>
                <c:pt idx="771">
                  <c:v>-1.3174999999999999E-2</c:v>
                </c:pt>
                <c:pt idx="772">
                  <c:v>-8.0193E-2</c:v>
                </c:pt>
                <c:pt idx="773">
                  <c:v>-5.7854000000000003E-2</c:v>
                </c:pt>
                <c:pt idx="774">
                  <c:v>-8.0193E-2</c:v>
                </c:pt>
                <c:pt idx="775">
                  <c:v>9.1648000000000007E-3</c:v>
                </c:pt>
                <c:pt idx="776">
                  <c:v>9.1648000000000007E-3</c:v>
                </c:pt>
                <c:pt idx="777">
                  <c:v>-1.3174999999999999E-2</c:v>
                </c:pt>
                <c:pt idx="778">
                  <c:v>-8.0193E-2</c:v>
                </c:pt>
                <c:pt idx="779">
                  <c:v>-5.7854000000000003E-2</c:v>
                </c:pt>
                <c:pt idx="780">
                  <c:v>-3.5513999999999997E-2</c:v>
                </c:pt>
                <c:pt idx="781">
                  <c:v>-5.7854000000000003E-2</c:v>
                </c:pt>
                <c:pt idx="782">
                  <c:v>-5.7854000000000003E-2</c:v>
                </c:pt>
                <c:pt idx="783">
                  <c:v>-5.7854000000000003E-2</c:v>
                </c:pt>
                <c:pt idx="784">
                  <c:v>-5.7854000000000003E-2</c:v>
                </c:pt>
                <c:pt idx="785">
                  <c:v>-0.10253</c:v>
                </c:pt>
                <c:pt idx="786">
                  <c:v>-5.7854000000000003E-2</c:v>
                </c:pt>
                <c:pt idx="787">
                  <c:v>-3.5513999999999997E-2</c:v>
                </c:pt>
                <c:pt idx="788">
                  <c:v>-1.3174999999999999E-2</c:v>
                </c:pt>
                <c:pt idx="789">
                  <c:v>9.1648000000000007E-3</c:v>
                </c:pt>
                <c:pt idx="790">
                  <c:v>-3.5513999999999997E-2</c:v>
                </c:pt>
                <c:pt idx="791">
                  <c:v>-3.5513999999999997E-2</c:v>
                </c:pt>
                <c:pt idx="792">
                  <c:v>9.1648000000000007E-3</c:v>
                </c:pt>
                <c:pt idx="793">
                  <c:v>-3.5513999999999997E-2</c:v>
                </c:pt>
                <c:pt idx="794">
                  <c:v>-1.3174999999999999E-2</c:v>
                </c:pt>
                <c:pt idx="795">
                  <c:v>-3.5513999999999997E-2</c:v>
                </c:pt>
                <c:pt idx="796">
                  <c:v>9.1648000000000007E-3</c:v>
                </c:pt>
                <c:pt idx="797">
                  <c:v>-8.0193E-2</c:v>
                </c:pt>
                <c:pt idx="798">
                  <c:v>3.1503999999999997E-2</c:v>
                </c:pt>
                <c:pt idx="799">
                  <c:v>-1.3174999999999999E-2</c:v>
                </c:pt>
                <c:pt idx="800">
                  <c:v>-8.0193E-2</c:v>
                </c:pt>
                <c:pt idx="801">
                  <c:v>-1.3174999999999999E-2</c:v>
                </c:pt>
                <c:pt idx="802">
                  <c:v>-3.5513999999999997E-2</c:v>
                </c:pt>
                <c:pt idx="803">
                  <c:v>-0.12486999999999999</c:v>
                </c:pt>
                <c:pt idx="804">
                  <c:v>-5.7854000000000003E-2</c:v>
                </c:pt>
                <c:pt idx="805">
                  <c:v>-1.3174999999999999E-2</c:v>
                </c:pt>
                <c:pt idx="806">
                  <c:v>-1.3174999999999999E-2</c:v>
                </c:pt>
                <c:pt idx="807">
                  <c:v>-3.5513999999999997E-2</c:v>
                </c:pt>
                <c:pt idx="808">
                  <c:v>-1.3174999999999999E-2</c:v>
                </c:pt>
                <c:pt idx="809">
                  <c:v>-3.5513999999999997E-2</c:v>
                </c:pt>
                <c:pt idx="810">
                  <c:v>-1.3174999999999999E-2</c:v>
                </c:pt>
                <c:pt idx="811">
                  <c:v>3.1503999999999997E-2</c:v>
                </c:pt>
                <c:pt idx="812">
                  <c:v>-8.0193E-2</c:v>
                </c:pt>
                <c:pt idx="813">
                  <c:v>-3.5513999999999997E-2</c:v>
                </c:pt>
                <c:pt idx="814">
                  <c:v>-3.5513999999999997E-2</c:v>
                </c:pt>
                <c:pt idx="815">
                  <c:v>-3.5513999999999997E-2</c:v>
                </c:pt>
                <c:pt idx="816">
                  <c:v>9.1648000000000007E-3</c:v>
                </c:pt>
                <c:pt idx="817">
                  <c:v>-3.5513999999999997E-2</c:v>
                </c:pt>
                <c:pt idx="818">
                  <c:v>-5.7854000000000003E-2</c:v>
                </c:pt>
                <c:pt idx="819">
                  <c:v>-3.5513999999999997E-2</c:v>
                </c:pt>
                <c:pt idx="820">
                  <c:v>-8.0193E-2</c:v>
                </c:pt>
                <c:pt idx="821">
                  <c:v>-5.7854000000000003E-2</c:v>
                </c:pt>
                <c:pt idx="822">
                  <c:v>9.1648000000000007E-3</c:v>
                </c:pt>
                <c:pt idx="823">
                  <c:v>-3.5513999999999997E-2</c:v>
                </c:pt>
                <c:pt idx="824">
                  <c:v>-8.0193E-2</c:v>
                </c:pt>
                <c:pt idx="825">
                  <c:v>-8.0193E-2</c:v>
                </c:pt>
                <c:pt idx="826">
                  <c:v>-8.0193E-2</c:v>
                </c:pt>
                <c:pt idx="827">
                  <c:v>-8.0193E-2</c:v>
                </c:pt>
                <c:pt idx="828">
                  <c:v>-3.5513999999999997E-2</c:v>
                </c:pt>
                <c:pt idx="829">
                  <c:v>-1.3174999999999999E-2</c:v>
                </c:pt>
                <c:pt idx="830">
                  <c:v>9.1648000000000007E-3</c:v>
                </c:pt>
                <c:pt idx="831">
                  <c:v>-5.7854000000000003E-2</c:v>
                </c:pt>
                <c:pt idx="832">
                  <c:v>-3.5513999999999997E-2</c:v>
                </c:pt>
                <c:pt idx="833">
                  <c:v>-8.0193E-2</c:v>
                </c:pt>
                <c:pt idx="834">
                  <c:v>-8.0193E-2</c:v>
                </c:pt>
                <c:pt idx="835">
                  <c:v>-0.10253</c:v>
                </c:pt>
                <c:pt idx="836">
                  <c:v>-5.7854000000000003E-2</c:v>
                </c:pt>
                <c:pt idx="837">
                  <c:v>-8.0193E-2</c:v>
                </c:pt>
                <c:pt idx="838">
                  <c:v>-3.5513999999999997E-2</c:v>
                </c:pt>
                <c:pt idx="839">
                  <c:v>-0.10253</c:v>
                </c:pt>
                <c:pt idx="840">
                  <c:v>9.1648000000000007E-3</c:v>
                </c:pt>
                <c:pt idx="841">
                  <c:v>-1.3174999999999999E-2</c:v>
                </c:pt>
                <c:pt idx="842">
                  <c:v>-5.7854000000000003E-2</c:v>
                </c:pt>
                <c:pt idx="843">
                  <c:v>9.1648000000000007E-3</c:v>
                </c:pt>
                <c:pt idx="844">
                  <c:v>-1.3174999999999999E-2</c:v>
                </c:pt>
                <c:pt idx="845">
                  <c:v>-8.0193E-2</c:v>
                </c:pt>
                <c:pt idx="846">
                  <c:v>-1.3174999999999999E-2</c:v>
                </c:pt>
                <c:pt idx="847">
                  <c:v>-3.5513999999999997E-2</c:v>
                </c:pt>
                <c:pt idx="848">
                  <c:v>-3.5513999999999997E-2</c:v>
                </c:pt>
                <c:pt idx="849">
                  <c:v>-1.3174999999999999E-2</c:v>
                </c:pt>
                <c:pt idx="850">
                  <c:v>-3.5513999999999997E-2</c:v>
                </c:pt>
                <c:pt idx="851">
                  <c:v>-8.0193E-2</c:v>
                </c:pt>
                <c:pt idx="852">
                  <c:v>-3.5513999999999997E-2</c:v>
                </c:pt>
                <c:pt idx="853">
                  <c:v>-1.3174999999999999E-2</c:v>
                </c:pt>
                <c:pt idx="854">
                  <c:v>-3.5513999999999997E-2</c:v>
                </c:pt>
                <c:pt idx="855">
                  <c:v>-1.3174999999999999E-2</c:v>
                </c:pt>
                <c:pt idx="856">
                  <c:v>-3.5513999999999997E-2</c:v>
                </c:pt>
                <c:pt idx="857">
                  <c:v>-3.5513999999999997E-2</c:v>
                </c:pt>
                <c:pt idx="858">
                  <c:v>9.1648000000000007E-3</c:v>
                </c:pt>
                <c:pt idx="859">
                  <c:v>-3.5513999999999997E-2</c:v>
                </c:pt>
                <c:pt idx="860">
                  <c:v>-1.3174999999999999E-2</c:v>
                </c:pt>
                <c:pt idx="861">
                  <c:v>-3.5513999999999997E-2</c:v>
                </c:pt>
                <c:pt idx="862">
                  <c:v>9.1648000000000007E-3</c:v>
                </c:pt>
                <c:pt idx="863">
                  <c:v>-3.5513999999999997E-2</c:v>
                </c:pt>
                <c:pt idx="864">
                  <c:v>-3.5513999999999997E-2</c:v>
                </c:pt>
                <c:pt idx="865">
                  <c:v>-1.3174999999999999E-2</c:v>
                </c:pt>
                <c:pt idx="866">
                  <c:v>9.1648000000000007E-3</c:v>
                </c:pt>
                <c:pt idx="867">
                  <c:v>-8.0193E-2</c:v>
                </c:pt>
                <c:pt idx="868">
                  <c:v>-3.5513999999999997E-2</c:v>
                </c:pt>
                <c:pt idx="869">
                  <c:v>-1.3174999999999999E-2</c:v>
                </c:pt>
                <c:pt idx="870">
                  <c:v>9.1648000000000007E-3</c:v>
                </c:pt>
                <c:pt idx="871">
                  <c:v>-5.7854000000000003E-2</c:v>
                </c:pt>
                <c:pt idx="872">
                  <c:v>-3.5513999999999997E-2</c:v>
                </c:pt>
                <c:pt idx="873">
                  <c:v>3.1503999999999997E-2</c:v>
                </c:pt>
                <c:pt idx="874">
                  <c:v>-1.3174999999999999E-2</c:v>
                </c:pt>
                <c:pt idx="875">
                  <c:v>-3.5513999999999997E-2</c:v>
                </c:pt>
                <c:pt idx="876">
                  <c:v>-1.3174999999999999E-2</c:v>
                </c:pt>
                <c:pt idx="877">
                  <c:v>-5.7854000000000003E-2</c:v>
                </c:pt>
                <c:pt idx="878">
                  <c:v>-8.0193E-2</c:v>
                </c:pt>
                <c:pt idx="879">
                  <c:v>-3.5513999999999997E-2</c:v>
                </c:pt>
                <c:pt idx="880">
                  <c:v>-3.5513999999999997E-2</c:v>
                </c:pt>
                <c:pt idx="881">
                  <c:v>-8.0193E-2</c:v>
                </c:pt>
                <c:pt idx="882">
                  <c:v>-3.5513999999999997E-2</c:v>
                </c:pt>
                <c:pt idx="883">
                  <c:v>-5.7854000000000003E-2</c:v>
                </c:pt>
                <c:pt idx="884">
                  <c:v>-1.3174999999999999E-2</c:v>
                </c:pt>
                <c:pt idx="885">
                  <c:v>-5.7854000000000003E-2</c:v>
                </c:pt>
                <c:pt idx="886">
                  <c:v>-3.5513999999999997E-2</c:v>
                </c:pt>
                <c:pt idx="887">
                  <c:v>-8.0193E-2</c:v>
                </c:pt>
                <c:pt idx="888">
                  <c:v>-1.3174999999999999E-2</c:v>
                </c:pt>
                <c:pt idx="889">
                  <c:v>-3.5513999999999997E-2</c:v>
                </c:pt>
                <c:pt idx="890">
                  <c:v>-3.5513999999999997E-2</c:v>
                </c:pt>
                <c:pt idx="891">
                  <c:v>-8.0193E-2</c:v>
                </c:pt>
                <c:pt idx="892">
                  <c:v>-1.3174999999999999E-2</c:v>
                </c:pt>
                <c:pt idx="893">
                  <c:v>-8.0193E-2</c:v>
                </c:pt>
                <c:pt idx="894">
                  <c:v>-3.5513999999999997E-2</c:v>
                </c:pt>
                <c:pt idx="895">
                  <c:v>-1.3174999999999999E-2</c:v>
                </c:pt>
                <c:pt idx="896">
                  <c:v>-3.5513999999999997E-2</c:v>
                </c:pt>
                <c:pt idx="897">
                  <c:v>-8.0193E-2</c:v>
                </c:pt>
                <c:pt idx="898">
                  <c:v>-5.7854000000000003E-2</c:v>
                </c:pt>
                <c:pt idx="899">
                  <c:v>-3.5513999999999997E-2</c:v>
                </c:pt>
                <c:pt idx="900">
                  <c:v>9.1648000000000007E-3</c:v>
                </c:pt>
                <c:pt idx="901">
                  <c:v>9.1648000000000007E-3</c:v>
                </c:pt>
                <c:pt idx="902">
                  <c:v>-3.5513999999999997E-2</c:v>
                </c:pt>
                <c:pt idx="903">
                  <c:v>-3.5513999999999997E-2</c:v>
                </c:pt>
                <c:pt idx="904">
                  <c:v>-1.3174999999999999E-2</c:v>
                </c:pt>
                <c:pt idx="905">
                  <c:v>-3.5513999999999997E-2</c:v>
                </c:pt>
                <c:pt idx="906">
                  <c:v>-3.5513999999999997E-2</c:v>
                </c:pt>
                <c:pt idx="907">
                  <c:v>-3.5513999999999997E-2</c:v>
                </c:pt>
                <c:pt idx="908">
                  <c:v>-3.5513999999999997E-2</c:v>
                </c:pt>
                <c:pt idx="909">
                  <c:v>9.1648000000000007E-3</c:v>
                </c:pt>
                <c:pt idx="910">
                  <c:v>9.1648000000000007E-3</c:v>
                </c:pt>
                <c:pt idx="911">
                  <c:v>-1.3174999999999999E-2</c:v>
                </c:pt>
                <c:pt idx="912">
                  <c:v>-1.3174999999999999E-2</c:v>
                </c:pt>
                <c:pt idx="913">
                  <c:v>-3.5513999999999997E-2</c:v>
                </c:pt>
                <c:pt idx="914">
                  <c:v>-5.7854000000000003E-2</c:v>
                </c:pt>
                <c:pt idx="915">
                  <c:v>-5.7854000000000003E-2</c:v>
                </c:pt>
                <c:pt idx="916">
                  <c:v>-3.5513999999999997E-2</c:v>
                </c:pt>
                <c:pt idx="917">
                  <c:v>-3.5513999999999997E-2</c:v>
                </c:pt>
                <c:pt idx="918">
                  <c:v>-3.5513999999999997E-2</c:v>
                </c:pt>
                <c:pt idx="919">
                  <c:v>-1.3174999999999999E-2</c:v>
                </c:pt>
                <c:pt idx="920">
                  <c:v>-5.7854000000000003E-2</c:v>
                </c:pt>
                <c:pt idx="921">
                  <c:v>-1.3174999999999999E-2</c:v>
                </c:pt>
                <c:pt idx="922">
                  <c:v>-1.3174999999999999E-2</c:v>
                </c:pt>
                <c:pt idx="923">
                  <c:v>-3.5513999999999997E-2</c:v>
                </c:pt>
                <c:pt idx="924">
                  <c:v>3.1503999999999997E-2</c:v>
                </c:pt>
                <c:pt idx="925">
                  <c:v>-1.3174999999999999E-2</c:v>
                </c:pt>
                <c:pt idx="926">
                  <c:v>-3.5513999999999997E-2</c:v>
                </c:pt>
                <c:pt idx="927">
                  <c:v>-8.0193E-2</c:v>
                </c:pt>
                <c:pt idx="928">
                  <c:v>-3.5513999999999997E-2</c:v>
                </c:pt>
                <c:pt idx="929">
                  <c:v>-3.5513999999999997E-2</c:v>
                </c:pt>
                <c:pt idx="930">
                  <c:v>-3.5513999999999997E-2</c:v>
                </c:pt>
                <c:pt idx="931">
                  <c:v>-1.3174999999999999E-2</c:v>
                </c:pt>
                <c:pt idx="932">
                  <c:v>9.1648000000000007E-3</c:v>
                </c:pt>
                <c:pt idx="933">
                  <c:v>-5.7854000000000003E-2</c:v>
                </c:pt>
                <c:pt idx="934">
                  <c:v>-1.3174999999999999E-2</c:v>
                </c:pt>
                <c:pt idx="935">
                  <c:v>-1.3174999999999999E-2</c:v>
                </c:pt>
                <c:pt idx="936">
                  <c:v>-8.0193E-2</c:v>
                </c:pt>
                <c:pt idx="937">
                  <c:v>-5.7854000000000003E-2</c:v>
                </c:pt>
                <c:pt idx="938">
                  <c:v>-1.3174999999999999E-2</c:v>
                </c:pt>
                <c:pt idx="939">
                  <c:v>9.1648000000000007E-3</c:v>
                </c:pt>
                <c:pt idx="940">
                  <c:v>-1.3174999999999999E-2</c:v>
                </c:pt>
                <c:pt idx="941">
                  <c:v>-1.3174999999999999E-2</c:v>
                </c:pt>
                <c:pt idx="942">
                  <c:v>-5.7854000000000003E-2</c:v>
                </c:pt>
                <c:pt idx="943">
                  <c:v>-3.5513999999999997E-2</c:v>
                </c:pt>
                <c:pt idx="944">
                  <c:v>-1.3174999999999999E-2</c:v>
                </c:pt>
                <c:pt idx="945">
                  <c:v>-5.7854000000000003E-2</c:v>
                </c:pt>
                <c:pt idx="946">
                  <c:v>-3.5513999999999997E-2</c:v>
                </c:pt>
                <c:pt idx="947">
                  <c:v>-5.7854000000000003E-2</c:v>
                </c:pt>
                <c:pt idx="948">
                  <c:v>-3.5513999999999997E-2</c:v>
                </c:pt>
                <c:pt idx="949">
                  <c:v>-1.3174999999999999E-2</c:v>
                </c:pt>
                <c:pt idx="950">
                  <c:v>9.1648000000000007E-3</c:v>
                </c:pt>
                <c:pt idx="951">
                  <c:v>-1.3174999999999999E-2</c:v>
                </c:pt>
                <c:pt idx="952">
                  <c:v>-3.5513999999999997E-2</c:v>
                </c:pt>
                <c:pt idx="953">
                  <c:v>-1.3174999999999999E-2</c:v>
                </c:pt>
                <c:pt idx="954">
                  <c:v>-3.5513999999999997E-2</c:v>
                </c:pt>
                <c:pt idx="955">
                  <c:v>-1.3174999999999999E-2</c:v>
                </c:pt>
                <c:pt idx="956">
                  <c:v>-8.0193E-2</c:v>
                </c:pt>
                <c:pt idx="957">
                  <c:v>-3.5513999999999997E-2</c:v>
                </c:pt>
                <c:pt idx="958">
                  <c:v>-5.7854000000000003E-2</c:v>
                </c:pt>
                <c:pt idx="959">
                  <c:v>-1.3174999999999999E-2</c:v>
                </c:pt>
                <c:pt idx="960">
                  <c:v>-1.3174999999999999E-2</c:v>
                </c:pt>
                <c:pt idx="961">
                  <c:v>-1.3174999999999999E-2</c:v>
                </c:pt>
                <c:pt idx="962">
                  <c:v>-5.7854000000000003E-2</c:v>
                </c:pt>
                <c:pt idx="963">
                  <c:v>-8.0193E-2</c:v>
                </c:pt>
                <c:pt idx="964">
                  <c:v>-5.7854000000000003E-2</c:v>
                </c:pt>
                <c:pt idx="965">
                  <c:v>-8.0193E-2</c:v>
                </c:pt>
                <c:pt idx="966">
                  <c:v>-8.0193E-2</c:v>
                </c:pt>
                <c:pt idx="967">
                  <c:v>-0.10253</c:v>
                </c:pt>
                <c:pt idx="968">
                  <c:v>-0.10253</c:v>
                </c:pt>
                <c:pt idx="969">
                  <c:v>-5.7854000000000003E-2</c:v>
                </c:pt>
                <c:pt idx="970">
                  <c:v>-5.7854000000000003E-2</c:v>
                </c:pt>
                <c:pt idx="971">
                  <c:v>-8.0193E-2</c:v>
                </c:pt>
                <c:pt idx="972">
                  <c:v>-1.3174999999999999E-2</c:v>
                </c:pt>
                <c:pt idx="973">
                  <c:v>-1.3174999999999999E-2</c:v>
                </c:pt>
                <c:pt idx="974">
                  <c:v>-1.3174999999999999E-2</c:v>
                </c:pt>
                <c:pt idx="975">
                  <c:v>-3.5513999999999997E-2</c:v>
                </c:pt>
                <c:pt idx="976">
                  <c:v>-3.5513999999999997E-2</c:v>
                </c:pt>
                <c:pt idx="977">
                  <c:v>-5.7854000000000003E-2</c:v>
                </c:pt>
                <c:pt idx="978">
                  <c:v>-5.7854000000000003E-2</c:v>
                </c:pt>
                <c:pt idx="979">
                  <c:v>9.1648000000000007E-3</c:v>
                </c:pt>
                <c:pt idx="980">
                  <c:v>-3.5513999999999997E-2</c:v>
                </c:pt>
                <c:pt idx="981">
                  <c:v>-3.5513999999999997E-2</c:v>
                </c:pt>
                <c:pt idx="982">
                  <c:v>-1.3174999999999999E-2</c:v>
                </c:pt>
                <c:pt idx="983">
                  <c:v>-1.3174999999999999E-2</c:v>
                </c:pt>
                <c:pt idx="984">
                  <c:v>-8.0193E-2</c:v>
                </c:pt>
                <c:pt idx="985">
                  <c:v>-8.0193E-2</c:v>
                </c:pt>
                <c:pt idx="986">
                  <c:v>9.1648000000000007E-3</c:v>
                </c:pt>
                <c:pt idx="987">
                  <c:v>-8.0193E-2</c:v>
                </c:pt>
                <c:pt idx="988">
                  <c:v>-8.0193E-2</c:v>
                </c:pt>
                <c:pt idx="989">
                  <c:v>-3.5513999999999997E-2</c:v>
                </c:pt>
                <c:pt idx="990">
                  <c:v>-1.3174999999999999E-2</c:v>
                </c:pt>
                <c:pt idx="991">
                  <c:v>-1.3174999999999999E-2</c:v>
                </c:pt>
                <c:pt idx="992">
                  <c:v>-5.7854000000000003E-2</c:v>
                </c:pt>
                <c:pt idx="993">
                  <c:v>9.1648000000000007E-3</c:v>
                </c:pt>
                <c:pt idx="994">
                  <c:v>-8.0193E-2</c:v>
                </c:pt>
                <c:pt idx="995">
                  <c:v>3.1503999999999997E-2</c:v>
                </c:pt>
                <c:pt idx="996">
                  <c:v>-3.5513999999999997E-2</c:v>
                </c:pt>
                <c:pt idx="997">
                  <c:v>-3.5513999999999997E-2</c:v>
                </c:pt>
                <c:pt idx="998">
                  <c:v>9.1648000000000007E-3</c:v>
                </c:pt>
                <c:pt idx="999">
                  <c:v>-5.7854000000000003E-2</c:v>
                </c:pt>
                <c:pt idx="1000">
                  <c:v>-5.7854000000000003E-2</c:v>
                </c:pt>
                <c:pt idx="1001">
                  <c:v>-1.3174999999999999E-2</c:v>
                </c:pt>
                <c:pt idx="1002">
                  <c:v>-1.3174999999999999E-2</c:v>
                </c:pt>
                <c:pt idx="1003">
                  <c:v>-5.7854000000000003E-2</c:v>
                </c:pt>
                <c:pt idx="1004">
                  <c:v>-8.0193E-2</c:v>
                </c:pt>
                <c:pt idx="1005">
                  <c:v>-8.0193E-2</c:v>
                </c:pt>
                <c:pt idx="1006">
                  <c:v>-8.0193E-2</c:v>
                </c:pt>
                <c:pt idx="1007">
                  <c:v>-1.3174999999999999E-2</c:v>
                </c:pt>
                <c:pt idx="1008">
                  <c:v>9.1648000000000007E-3</c:v>
                </c:pt>
                <c:pt idx="1009">
                  <c:v>-1.3174999999999999E-2</c:v>
                </c:pt>
                <c:pt idx="1010">
                  <c:v>-3.5513999999999997E-2</c:v>
                </c:pt>
                <c:pt idx="1011">
                  <c:v>3.1503999999999997E-2</c:v>
                </c:pt>
                <c:pt idx="1012">
                  <c:v>-5.7854000000000003E-2</c:v>
                </c:pt>
                <c:pt idx="1013">
                  <c:v>-3.5513999999999997E-2</c:v>
                </c:pt>
                <c:pt idx="1014">
                  <c:v>-8.0193E-2</c:v>
                </c:pt>
                <c:pt idx="1015">
                  <c:v>-3.5513999999999997E-2</c:v>
                </c:pt>
                <c:pt idx="1016">
                  <c:v>-8.0193E-2</c:v>
                </c:pt>
                <c:pt idx="1017">
                  <c:v>-5.7854000000000003E-2</c:v>
                </c:pt>
                <c:pt idx="1018">
                  <c:v>-3.5513999999999997E-2</c:v>
                </c:pt>
                <c:pt idx="1019">
                  <c:v>-3.5513999999999997E-2</c:v>
                </c:pt>
                <c:pt idx="1020">
                  <c:v>9.1648000000000007E-3</c:v>
                </c:pt>
                <c:pt idx="1021">
                  <c:v>-1.3174999999999999E-2</c:v>
                </c:pt>
                <c:pt idx="1022">
                  <c:v>-5.7854000000000003E-2</c:v>
                </c:pt>
                <c:pt idx="1023">
                  <c:v>-1.3174999999999999E-2</c:v>
                </c:pt>
                <c:pt idx="1024">
                  <c:v>-3.5513999999999997E-2</c:v>
                </c:pt>
                <c:pt idx="1025">
                  <c:v>-3.5513999999999997E-2</c:v>
                </c:pt>
                <c:pt idx="1026">
                  <c:v>-1.3174999999999999E-2</c:v>
                </c:pt>
                <c:pt idx="1027">
                  <c:v>-1.3174999999999999E-2</c:v>
                </c:pt>
                <c:pt idx="1028">
                  <c:v>-1.3174999999999999E-2</c:v>
                </c:pt>
                <c:pt idx="1029">
                  <c:v>-3.5513999999999997E-2</c:v>
                </c:pt>
                <c:pt idx="1030">
                  <c:v>3.1503999999999997E-2</c:v>
                </c:pt>
                <c:pt idx="1031">
                  <c:v>9.1648000000000007E-3</c:v>
                </c:pt>
                <c:pt idx="1032">
                  <c:v>-3.5513999999999997E-2</c:v>
                </c:pt>
                <c:pt idx="1033">
                  <c:v>9.1648000000000007E-3</c:v>
                </c:pt>
                <c:pt idx="1034">
                  <c:v>9.1648000000000007E-3</c:v>
                </c:pt>
                <c:pt idx="1035">
                  <c:v>-3.5513999999999997E-2</c:v>
                </c:pt>
                <c:pt idx="1036">
                  <c:v>-3.5513999999999997E-2</c:v>
                </c:pt>
                <c:pt idx="1037">
                  <c:v>-5.7854000000000003E-2</c:v>
                </c:pt>
                <c:pt idx="1038">
                  <c:v>3.1503999999999997E-2</c:v>
                </c:pt>
                <c:pt idx="1039">
                  <c:v>-3.5513999999999997E-2</c:v>
                </c:pt>
                <c:pt idx="1040">
                  <c:v>3.1503999999999997E-2</c:v>
                </c:pt>
                <c:pt idx="1041">
                  <c:v>9.1648000000000007E-3</c:v>
                </c:pt>
                <c:pt idx="1042">
                  <c:v>-3.5513999999999997E-2</c:v>
                </c:pt>
                <c:pt idx="1043">
                  <c:v>-3.5513999999999997E-2</c:v>
                </c:pt>
                <c:pt idx="1044">
                  <c:v>3.1503999999999997E-2</c:v>
                </c:pt>
                <c:pt idx="1045">
                  <c:v>-1.3174999999999999E-2</c:v>
                </c:pt>
                <c:pt idx="1046">
                  <c:v>-1.3174999999999999E-2</c:v>
                </c:pt>
                <c:pt idx="1047">
                  <c:v>-3.5513999999999997E-2</c:v>
                </c:pt>
                <c:pt idx="1048">
                  <c:v>9.1648000000000007E-3</c:v>
                </c:pt>
                <c:pt idx="1049">
                  <c:v>-1.3174999999999999E-2</c:v>
                </c:pt>
                <c:pt idx="1050">
                  <c:v>-5.7854000000000003E-2</c:v>
                </c:pt>
                <c:pt idx="1051">
                  <c:v>-0.10253</c:v>
                </c:pt>
                <c:pt idx="1052">
                  <c:v>-8.0193E-2</c:v>
                </c:pt>
                <c:pt idx="1053">
                  <c:v>-3.5513999999999997E-2</c:v>
                </c:pt>
                <c:pt idx="1054">
                  <c:v>-5.7854000000000003E-2</c:v>
                </c:pt>
                <c:pt idx="1055">
                  <c:v>-1.3174999999999999E-2</c:v>
                </c:pt>
                <c:pt idx="1056">
                  <c:v>-3.5513999999999997E-2</c:v>
                </c:pt>
                <c:pt idx="1057">
                  <c:v>-5.7854000000000003E-2</c:v>
                </c:pt>
                <c:pt idx="1058">
                  <c:v>-8.0193E-2</c:v>
                </c:pt>
                <c:pt idx="1059">
                  <c:v>-3.5513999999999997E-2</c:v>
                </c:pt>
                <c:pt idx="1060">
                  <c:v>-5.7854000000000003E-2</c:v>
                </c:pt>
                <c:pt idx="1061">
                  <c:v>9.1648000000000007E-3</c:v>
                </c:pt>
                <c:pt idx="1062">
                  <c:v>-3.5513999999999997E-2</c:v>
                </c:pt>
                <c:pt idx="1063">
                  <c:v>-1.3174999999999999E-2</c:v>
                </c:pt>
                <c:pt idx="1064">
                  <c:v>-0.10253</c:v>
                </c:pt>
                <c:pt idx="1065">
                  <c:v>-5.7854000000000003E-2</c:v>
                </c:pt>
                <c:pt idx="1066">
                  <c:v>-3.5513999999999997E-2</c:v>
                </c:pt>
                <c:pt idx="1067">
                  <c:v>-1.3174999999999999E-2</c:v>
                </c:pt>
                <c:pt idx="1068">
                  <c:v>-5.7854000000000003E-2</c:v>
                </c:pt>
                <c:pt idx="1069">
                  <c:v>-1.3174999999999999E-2</c:v>
                </c:pt>
                <c:pt idx="1070">
                  <c:v>-3.5513999999999997E-2</c:v>
                </c:pt>
                <c:pt idx="1071">
                  <c:v>-3.5513999999999997E-2</c:v>
                </c:pt>
                <c:pt idx="1072">
                  <c:v>-8.0193E-2</c:v>
                </c:pt>
                <c:pt idx="1073">
                  <c:v>-5.7854000000000003E-2</c:v>
                </c:pt>
                <c:pt idx="1074">
                  <c:v>-1.3174999999999999E-2</c:v>
                </c:pt>
                <c:pt idx="1075">
                  <c:v>-5.7854000000000003E-2</c:v>
                </c:pt>
                <c:pt idx="1076">
                  <c:v>-3.5513999999999997E-2</c:v>
                </c:pt>
                <c:pt idx="1077">
                  <c:v>-1.3174999999999999E-2</c:v>
                </c:pt>
                <c:pt idx="1078">
                  <c:v>3.1503999999999997E-2</c:v>
                </c:pt>
                <c:pt idx="1079">
                  <c:v>9.1648000000000007E-3</c:v>
                </c:pt>
                <c:pt idx="1080">
                  <c:v>-8.0193E-2</c:v>
                </c:pt>
                <c:pt idx="1081">
                  <c:v>-3.5513999999999997E-2</c:v>
                </c:pt>
                <c:pt idx="1082">
                  <c:v>9.1648000000000007E-3</c:v>
                </c:pt>
                <c:pt idx="1083">
                  <c:v>-1.3174999999999999E-2</c:v>
                </c:pt>
                <c:pt idx="1084">
                  <c:v>9.1648000000000007E-3</c:v>
                </c:pt>
                <c:pt idx="1085">
                  <c:v>-1.3174999999999999E-2</c:v>
                </c:pt>
                <c:pt idx="1086">
                  <c:v>9.1648000000000007E-3</c:v>
                </c:pt>
                <c:pt idx="1087">
                  <c:v>-3.5513999999999997E-2</c:v>
                </c:pt>
                <c:pt idx="1088">
                  <c:v>-3.5513999999999997E-2</c:v>
                </c:pt>
                <c:pt idx="1089">
                  <c:v>-1.3174999999999999E-2</c:v>
                </c:pt>
                <c:pt idx="1090">
                  <c:v>-3.5513999999999997E-2</c:v>
                </c:pt>
                <c:pt idx="1091">
                  <c:v>-1.3174999999999999E-2</c:v>
                </c:pt>
                <c:pt idx="1092">
                  <c:v>-3.5513999999999997E-2</c:v>
                </c:pt>
                <c:pt idx="1093">
                  <c:v>-3.5513999999999997E-2</c:v>
                </c:pt>
                <c:pt idx="1094">
                  <c:v>-3.5513999999999997E-2</c:v>
                </c:pt>
                <c:pt idx="1095">
                  <c:v>-1.3174999999999999E-2</c:v>
                </c:pt>
                <c:pt idx="1096">
                  <c:v>-5.7854000000000003E-2</c:v>
                </c:pt>
                <c:pt idx="1097">
                  <c:v>-3.5513999999999997E-2</c:v>
                </c:pt>
                <c:pt idx="1098">
                  <c:v>-5.7854000000000003E-2</c:v>
                </c:pt>
                <c:pt idx="1099">
                  <c:v>-8.0193E-2</c:v>
                </c:pt>
                <c:pt idx="1100">
                  <c:v>9.1648000000000007E-3</c:v>
                </c:pt>
                <c:pt idx="1101">
                  <c:v>-1.3174999999999999E-2</c:v>
                </c:pt>
                <c:pt idx="1102">
                  <c:v>-5.7854000000000003E-2</c:v>
                </c:pt>
                <c:pt idx="1103">
                  <c:v>-1.3174999999999999E-2</c:v>
                </c:pt>
                <c:pt idx="1104">
                  <c:v>-3.5513999999999997E-2</c:v>
                </c:pt>
                <c:pt idx="1105">
                  <c:v>-5.7854000000000003E-2</c:v>
                </c:pt>
                <c:pt idx="1106">
                  <c:v>-8.0193E-2</c:v>
                </c:pt>
                <c:pt idx="1107">
                  <c:v>-3.5513999999999997E-2</c:v>
                </c:pt>
                <c:pt idx="1108">
                  <c:v>-5.7854000000000003E-2</c:v>
                </c:pt>
                <c:pt idx="1109">
                  <c:v>-3.5513999999999997E-2</c:v>
                </c:pt>
                <c:pt idx="1110">
                  <c:v>-1.3174999999999999E-2</c:v>
                </c:pt>
                <c:pt idx="1111">
                  <c:v>-3.5513999999999997E-2</c:v>
                </c:pt>
                <c:pt idx="1112">
                  <c:v>-1.3174999999999999E-2</c:v>
                </c:pt>
                <c:pt idx="1113">
                  <c:v>-1.3174999999999999E-2</c:v>
                </c:pt>
                <c:pt idx="1114">
                  <c:v>9.1648000000000007E-3</c:v>
                </c:pt>
                <c:pt idx="1115">
                  <c:v>-1.3174999999999999E-2</c:v>
                </c:pt>
                <c:pt idx="1116">
                  <c:v>-5.7854000000000003E-2</c:v>
                </c:pt>
                <c:pt idx="1117">
                  <c:v>9.1648000000000007E-3</c:v>
                </c:pt>
                <c:pt idx="1118">
                  <c:v>-3.5513999999999997E-2</c:v>
                </c:pt>
                <c:pt idx="1119">
                  <c:v>-8.0193E-2</c:v>
                </c:pt>
                <c:pt idx="1120">
                  <c:v>-3.5513999999999997E-2</c:v>
                </c:pt>
                <c:pt idx="1121">
                  <c:v>-1.3174999999999999E-2</c:v>
                </c:pt>
                <c:pt idx="1122">
                  <c:v>-8.0193E-2</c:v>
                </c:pt>
                <c:pt idx="1123">
                  <c:v>-0.10253</c:v>
                </c:pt>
                <c:pt idx="1124">
                  <c:v>-8.0193E-2</c:v>
                </c:pt>
                <c:pt idx="1125">
                  <c:v>-1.3174999999999999E-2</c:v>
                </c:pt>
                <c:pt idx="1126">
                  <c:v>-3.5513999999999997E-2</c:v>
                </c:pt>
                <c:pt idx="1127">
                  <c:v>-1.3174999999999999E-2</c:v>
                </c:pt>
                <c:pt idx="1128">
                  <c:v>-3.5513999999999997E-2</c:v>
                </c:pt>
                <c:pt idx="1129">
                  <c:v>-8.0193E-2</c:v>
                </c:pt>
                <c:pt idx="1130">
                  <c:v>-5.7854000000000003E-2</c:v>
                </c:pt>
                <c:pt idx="1131">
                  <c:v>-3.5513999999999997E-2</c:v>
                </c:pt>
                <c:pt idx="1132">
                  <c:v>-1.3174999999999999E-2</c:v>
                </c:pt>
                <c:pt idx="1133">
                  <c:v>-5.7854000000000003E-2</c:v>
                </c:pt>
                <c:pt idx="1134">
                  <c:v>-5.7854000000000003E-2</c:v>
                </c:pt>
                <c:pt idx="1135">
                  <c:v>-1.3174999999999999E-2</c:v>
                </c:pt>
                <c:pt idx="1136">
                  <c:v>-1.3174999999999999E-2</c:v>
                </c:pt>
                <c:pt idx="1137">
                  <c:v>-8.0193E-2</c:v>
                </c:pt>
                <c:pt idx="1138">
                  <c:v>-3.5513999999999997E-2</c:v>
                </c:pt>
                <c:pt idx="1139">
                  <c:v>-5.7854000000000003E-2</c:v>
                </c:pt>
                <c:pt idx="1140">
                  <c:v>9.1648000000000007E-3</c:v>
                </c:pt>
                <c:pt idx="1141">
                  <c:v>-3.5513999999999997E-2</c:v>
                </c:pt>
                <c:pt idx="1142">
                  <c:v>-1.3174999999999999E-2</c:v>
                </c:pt>
                <c:pt idx="1143">
                  <c:v>-5.7854000000000003E-2</c:v>
                </c:pt>
                <c:pt idx="1144">
                  <c:v>-5.7854000000000003E-2</c:v>
                </c:pt>
                <c:pt idx="1145">
                  <c:v>3.1503999999999997E-2</c:v>
                </c:pt>
                <c:pt idx="1146">
                  <c:v>-5.7854000000000003E-2</c:v>
                </c:pt>
                <c:pt idx="1147">
                  <c:v>9.1648000000000007E-3</c:v>
                </c:pt>
                <c:pt idx="1148">
                  <c:v>9.1648000000000007E-3</c:v>
                </c:pt>
                <c:pt idx="1149">
                  <c:v>-3.5513999999999997E-2</c:v>
                </c:pt>
                <c:pt idx="1150">
                  <c:v>-3.5513999999999997E-2</c:v>
                </c:pt>
                <c:pt idx="1151">
                  <c:v>9.1648000000000007E-3</c:v>
                </c:pt>
                <c:pt idx="1152">
                  <c:v>-8.0193E-2</c:v>
                </c:pt>
                <c:pt idx="1153">
                  <c:v>-5.7854000000000003E-2</c:v>
                </c:pt>
                <c:pt idx="1154">
                  <c:v>-1.3174999999999999E-2</c:v>
                </c:pt>
                <c:pt idx="1155">
                  <c:v>-3.5513999999999997E-2</c:v>
                </c:pt>
                <c:pt idx="1156">
                  <c:v>-1.3174999999999999E-2</c:v>
                </c:pt>
                <c:pt idx="1157">
                  <c:v>-3.5513999999999997E-2</c:v>
                </c:pt>
                <c:pt idx="1158">
                  <c:v>-1.3174999999999999E-2</c:v>
                </c:pt>
                <c:pt idx="1159">
                  <c:v>-3.5513999999999997E-2</c:v>
                </c:pt>
                <c:pt idx="1160">
                  <c:v>-3.5513999999999997E-2</c:v>
                </c:pt>
                <c:pt idx="1161">
                  <c:v>-8.0193E-2</c:v>
                </c:pt>
                <c:pt idx="1162">
                  <c:v>-3.5513999999999997E-2</c:v>
                </c:pt>
                <c:pt idx="1163">
                  <c:v>9.1648000000000007E-3</c:v>
                </c:pt>
                <c:pt idx="1164">
                  <c:v>-3.5513999999999997E-2</c:v>
                </c:pt>
                <c:pt idx="1165">
                  <c:v>9.1648000000000007E-3</c:v>
                </c:pt>
                <c:pt idx="1166">
                  <c:v>-0.10253</c:v>
                </c:pt>
                <c:pt idx="1167">
                  <c:v>-8.0193E-2</c:v>
                </c:pt>
                <c:pt idx="1168">
                  <c:v>9.1648000000000007E-3</c:v>
                </c:pt>
                <c:pt idx="1169">
                  <c:v>-3.5513999999999997E-2</c:v>
                </c:pt>
                <c:pt idx="1170">
                  <c:v>-8.0193E-2</c:v>
                </c:pt>
                <c:pt idx="1171">
                  <c:v>-3.5513999999999997E-2</c:v>
                </c:pt>
                <c:pt idx="1172">
                  <c:v>9.1648000000000007E-3</c:v>
                </c:pt>
                <c:pt idx="1173">
                  <c:v>-0.10253</c:v>
                </c:pt>
                <c:pt idx="1174">
                  <c:v>-3.5513999999999997E-2</c:v>
                </c:pt>
                <c:pt idx="1175">
                  <c:v>-5.7854000000000003E-2</c:v>
                </c:pt>
                <c:pt idx="1176">
                  <c:v>-1.3174999999999999E-2</c:v>
                </c:pt>
                <c:pt idx="1177">
                  <c:v>9.1648000000000007E-3</c:v>
                </c:pt>
                <c:pt idx="1178">
                  <c:v>-5.7854000000000003E-2</c:v>
                </c:pt>
                <c:pt idx="1179">
                  <c:v>-1.3174999999999999E-2</c:v>
                </c:pt>
                <c:pt idx="1180">
                  <c:v>-8.0193E-2</c:v>
                </c:pt>
                <c:pt idx="1181">
                  <c:v>-3.5513999999999997E-2</c:v>
                </c:pt>
                <c:pt idx="1182">
                  <c:v>-1.3174999999999999E-2</c:v>
                </c:pt>
                <c:pt idx="1183">
                  <c:v>-3.5513999999999997E-2</c:v>
                </c:pt>
                <c:pt idx="1184">
                  <c:v>-3.5513999999999997E-2</c:v>
                </c:pt>
                <c:pt idx="1185">
                  <c:v>3.1503999999999997E-2</c:v>
                </c:pt>
                <c:pt idx="1186">
                  <c:v>-1.3174999999999999E-2</c:v>
                </c:pt>
                <c:pt idx="1187">
                  <c:v>-3.5513999999999997E-2</c:v>
                </c:pt>
                <c:pt idx="1188">
                  <c:v>-3.5513999999999997E-2</c:v>
                </c:pt>
                <c:pt idx="1189">
                  <c:v>-5.7854000000000003E-2</c:v>
                </c:pt>
                <c:pt idx="1190">
                  <c:v>-3.5513999999999997E-2</c:v>
                </c:pt>
                <c:pt idx="1191">
                  <c:v>-3.5513999999999997E-2</c:v>
                </c:pt>
                <c:pt idx="1192">
                  <c:v>-5.7854000000000003E-2</c:v>
                </c:pt>
                <c:pt idx="1193">
                  <c:v>-1.3174999999999999E-2</c:v>
                </c:pt>
                <c:pt idx="1194">
                  <c:v>-3.5513999999999997E-2</c:v>
                </c:pt>
                <c:pt idx="1195">
                  <c:v>-3.5513999999999997E-2</c:v>
                </c:pt>
                <c:pt idx="1196">
                  <c:v>-3.5513999999999997E-2</c:v>
                </c:pt>
                <c:pt idx="1197">
                  <c:v>9.1648000000000007E-3</c:v>
                </c:pt>
                <c:pt idx="1198">
                  <c:v>-5.7854000000000003E-2</c:v>
                </c:pt>
                <c:pt idx="1199">
                  <c:v>-3.5513999999999997E-2</c:v>
                </c:pt>
                <c:pt idx="1200">
                  <c:v>-3.5513999999999997E-2</c:v>
                </c:pt>
                <c:pt idx="1201">
                  <c:v>-1.3174999999999999E-2</c:v>
                </c:pt>
                <c:pt idx="1202">
                  <c:v>-3.5513999999999997E-2</c:v>
                </c:pt>
                <c:pt idx="1203">
                  <c:v>-1.3174999999999999E-2</c:v>
                </c:pt>
                <c:pt idx="1204">
                  <c:v>-1.3174999999999999E-2</c:v>
                </c:pt>
                <c:pt idx="1205">
                  <c:v>-3.5513999999999997E-2</c:v>
                </c:pt>
                <c:pt idx="1206">
                  <c:v>-1.3174999999999999E-2</c:v>
                </c:pt>
                <c:pt idx="1207">
                  <c:v>-3.5513999999999997E-2</c:v>
                </c:pt>
                <c:pt idx="1208">
                  <c:v>9.1648000000000007E-3</c:v>
                </c:pt>
                <c:pt idx="1209">
                  <c:v>-8.0193E-2</c:v>
                </c:pt>
                <c:pt idx="1210">
                  <c:v>-8.0193E-2</c:v>
                </c:pt>
                <c:pt idx="1211">
                  <c:v>-5.7854000000000003E-2</c:v>
                </c:pt>
                <c:pt idx="1212">
                  <c:v>9.1648000000000007E-3</c:v>
                </c:pt>
                <c:pt idx="1213">
                  <c:v>-3.5513999999999997E-2</c:v>
                </c:pt>
                <c:pt idx="1214">
                  <c:v>-3.5513999999999997E-2</c:v>
                </c:pt>
                <c:pt idx="1215">
                  <c:v>-3.5513999999999997E-2</c:v>
                </c:pt>
                <c:pt idx="1216">
                  <c:v>9.1648000000000007E-3</c:v>
                </c:pt>
                <c:pt idx="1217">
                  <c:v>-3.5513999999999997E-2</c:v>
                </c:pt>
                <c:pt idx="1218">
                  <c:v>-3.5513999999999997E-2</c:v>
                </c:pt>
                <c:pt idx="1219">
                  <c:v>-5.7854000000000003E-2</c:v>
                </c:pt>
                <c:pt idx="1220">
                  <c:v>-3.5513999999999997E-2</c:v>
                </c:pt>
                <c:pt idx="1221">
                  <c:v>-3.5513999999999997E-2</c:v>
                </c:pt>
                <c:pt idx="1222">
                  <c:v>-3.5513999999999997E-2</c:v>
                </c:pt>
                <c:pt idx="1223">
                  <c:v>9.1648000000000007E-3</c:v>
                </c:pt>
                <c:pt idx="1224">
                  <c:v>9.1648000000000007E-3</c:v>
                </c:pt>
                <c:pt idx="1225">
                  <c:v>-8.0193E-2</c:v>
                </c:pt>
                <c:pt idx="1226">
                  <c:v>-1.3174999999999999E-2</c:v>
                </c:pt>
                <c:pt idx="1227">
                  <c:v>-5.7854000000000003E-2</c:v>
                </c:pt>
                <c:pt idx="1228">
                  <c:v>-1.3174999999999999E-2</c:v>
                </c:pt>
                <c:pt idx="1229">
                  <c:v>-1.3174999999999999E-2</c:v>
                </c:pt>
                <c:pt idx="1230">
                  <c:v>-5.7854000000000003E-2</c:v>
                </c:pt>
                <c:pt idx="1231">
                  <c:v>-5.7854000000000003E-2</c:v>
                </c:pt>
                <c:pt idx="1232">
                  <c:v>-5.7854000000000003E-2</c:v>
                </c:pt>
                <c:pt idx="1233">
                  <c:v>-3.5513999999999997E-2</c:v>
                </c:pt>
                <c:pt idx="1234">
                  <c:v>-5.7854000000000003E-2</c:v>
                </c:pt>
                <c:pt idx="1235">
                  <c:v>-3.5513999999999997E-2</c:v>
                </c:pt>
                <c:pt idx="1236">
                  <c:v>-1.3174999999999999E-2</c:v>
                </c:pt>
                <c:pt idx="1237">
                  <c:v>-5.7854000000000003E-2</c:v>
                </c:pt>
                <c:pt idx="1238">
                  <c:v>-1.3174999999999999E-2</c:v>
                </c:pt>
                <c:pt idx="1239">
                  <c:v>-8.0193E-2</c:v>
                </c:pt>
                <c:pt idx="1240">
                  <c:v>9.1648000000000007E-3</c:v>
                </c:pt>
                <c:pt idx="1241">
                  <c:v>-3.5513999999999997E-2</c:v>
                </c:pt>
                <c:pt idx="1242">
                  <c:v>-1.3174999999999999E-2</c:v>
                </c:pt>
                <c:pt idx="1243">
                  <c:v>-1.3174999999999999E-2</c:v>
                </c:pt>
                <c:pt idx="1244">
                  <c:v>-1.3174999999999999E-2</c:v>
                </c:pt>
                <c:pt idx="1245">
                  <c:v>9.1648000000000007E-3</c:v>
                </c:pt>
                <c:pt idx="1246">
                  <c:v>-3.5513999999999997E-2</c:v>
                </c:pt>
                <c:pt idx="1247">
                  <c:v>-3.5513999999999997E-2</c:v>
                </c:pt>
                <c:pt idx="1248">
                  <c:v>9.1648000000000007E-3</c:v>
                </c:pt>
                <c:pt idx="1249">
                  <c:v>-3.5513999999999997E-2</c:v>
                </c:pt>
                <c:pt idx="1250">
                  <c:v>-1.3174999999999999E-2</c:v>
                </c:pt>
                <c:pt idx="1251">
                  <c:v>-3.5513999999999997E-2</c:v>
                </c:pt>
                <c:pt idx="1252">
                  <c:v>3.1503999999999997E-2</c:v>
                </c:pt>
                <c:pt idx="1253">
                  <c:v>-1.3174999999999999E-2</c:v>
                </c:pt>
                <c:pt idx="1254">
                  <c:v>-1.3174999999999999E-2</c:v>
                </c:pt>
                <c:pt idx="1255">
                  <c:v>9.1648000000000007E-3</c:v>
                </c:pt>
                <c:pt idx="1256">
                  <c:v>-5.7854000000000003E-2</c:v>
                </c:pt>
                <c:pt idx="1257">
                  <c:v>-1.3174999999999999E-2</c:v>
                </c:pt>
                <c:pt idx="1258">
                  <c:v>-5.7854000000000003E-2</c:v>
                </c:pt>
                <c:pt idx="1259">
                  <c:v>9.1648000000000007E-3</c:v>
                </c:pt>
                <c:pt idx="1260">
                  <c:v>-1.3174999999999999E-2</c:v>
                </c:pt>
                <c:pt idx="1261">
                  <c:v>-5.7854000000000003E-2</c:v>
                </c:pt>
                <c:pt idx="1262">
                  <c:v>-8.0193E-2</c:v>
                </c:pt>
                <c:pt idx="1263">
                  <c:v>-8.0193E-2</c:v>
                </c:pt>
                <c:pt idx="1264">
                  <c:v>-8.0193E-2</c:v>
                </c:pt>
                <c:pt idx="1265">
                  <c:v>-3.5513999999999997E-2</c:v>
                </c:pt>
                <c:pt idx="1266">
                  <c:v>-1.3174999999999999E-2</c:v>
                </c:pt>
                <c:pt idx="1267">
                  <c:v>-1.3174999999999999E-2</c:v>
                </c:pt>
                <c:pt idx="1268">
                  <c:v>-3.5513999999999997E-2</c:v>
                </c:pt>
                <c:pt idx="1269">
                  <c:v>-5.7854000000000003E-2</c:v>
                </c:pt>
                <c:pt idx="1270">
                  <c:v>-0.10253</c:v>
                </c:pt>
                <c:pt idx="1271">
                  <c:v>-1.3174999999999999E-2</c:v>
                </c:pt>
                <c:pt idx="1272">
                  <c:v>-3.5513999999999997E-2</c:v>
                </c:pt>
                <c:pt idx="1273">
                  <c:v>-3.5513999999999997E-2</c:v>
                </c:pt>
                <c:pt idx="1274">
                  <c:v>-1.3174999999999999E-2</c:v>
                </c:pt>
                <c:pt idx="1275">
                  <c:v>-5.7854000000000003E-2</c:v>
                </c:pt>
                <c:pt idx="1276">
                  <c:v>-1.3174999999999999E-2</c:v>
                </c:pt>
                <c:pt idx="1277">
                  <c:v>-3.5513999999999997E-2</c:v>
                </c:pt>
                <c:pt idx="1278">
                  <c:v>-1.3174999999999999E-2</c:v>
                </c:pt>
                <c:pt idx="1279">
                  <c:v>-5.7854000000000003E-2</c:v>
                </c:pt>
                <c:pt idx="1280">
                  <c:v>-8.0193E-2</c:v>
                </c:pt>
                <c:pt idx="1281">
                  <c:v>-1.3174999999999999E-2</c:v>
                </c:pt>
                <c:pt idx="1282">
                  <c:v>-1.3174999999999999E-2</c:v>
                </c:pt>
                <c:pt idx="1283">
                  <c:v>-1.3174999999999999E-2</c:v>
                </c:pt>
                <c:pt idx="1284">
                  <c:v>-3.5513999999999997E-2</c:v>
                </c:pt>
                <c:pt idx="1285">
                  <c:v>9.1648000000000007E-3</c:v>
                </c:pt>
                <c:pt idx="1286">
                  <c:v>9.1648000000000007E-3</c:v>
                </c:pt>
                <c:pt idx="1287">
                  <c:v>-5.7854000000000003E-2</c:v>
                </c:pt>
                <c:pt idx="1288">
                  <c:v>-5.7854000000000003E-2</c:v>
                </c:pt>
                <c:pt idx="1289">
                  <c:v>-8.0193E-2</c:v>
                </c:pt>
                <c:pt idx="1290">
                  <c:v>-5.7854000000000003E-2</c:v>
                </c:pt>
                <c:pt idx="1291">
                  <c:v>-5.7854000000000003E-2</c:v>
                </c:pt>
                <c:pt idx="1292">
                  <c:v>-1.3174999999999999E-2</c:v>
                </c:pt>
                <c:pt idx="1293">
                  <c:v>-3.5513999999999997E-2</c:v>
                </c:pt>
                <c:pt idx="1294">
                  <c:v>-1.3174999999999999E-2</c:v>
                </c:pt>
                <c:pt idx="1295">
                  <c:v>-1.3174999999999999E-2</c:v>
                </c:pt>
                <c:pt idx="1296">
                  <c:v>-1.3174999999999999E-2</c:v>
                </c:pt>
                <c:pt idx="1297">
                  <c:v>-3.5513999999999997E-2</c:v>
                </c:pt>
                <c:pt idx="1298">
                  <c:v>9.1648000000000007E-3</c:v>
                </c:pt>
                <c:pt idx="1299">
                  <c:v>-3.5513999999999997E-2</c:v>
                </c:pt>
                <c:pt idx="1300">
                  <c:v>-5.7854000000000003E-2</c:v>
                </c:pt>
                <c:pt idx="1301">
                  <c:v>9.1648000000000007E-3</c:v>
                </c:pt>
                <c:pt idx="1302">
                  <c:v>9.1648000000000007E-3</c:v>
                </c:pt>
                <c:pt idx="1303">
                  <c:v>-8.0193E-2</c:v>
                </c:pt>
                <c:pt idx="1304">
                  <c:v>-3.5513999999999997E-2</c:v>
                </c:pt>
                <c:pt idx="1305">
                  <c:v>-3.5513999999999997E-2</c:v>
                </c:pt>
                <c:pt idx="1306">
                  <c:v>-3.5513999999999997E-2</c:v>
                </c:pt>
                <c:pt idx="1307">
                  <c:v>5.3844000000000003E-2</c:v>
                </c:pt>
                <c:pt idx="1308">
                  <c:v>-5.7854000000000003E-2</c:v>
                </c:pt>
                <c:pt idx="1309">
                  <c:v>-1.3174999999999999E-2</c:v>
                </c:pt>
                <c:pt idx="1310">
                  <c:v>-5.7854000000000003E-2</c:v>
                </c:pt>
                <c:pt idx="1311">
                  <c:v>-1.3174999999999999E-2</c:v>
                </c:pt>
                <c:pt idx="1312">
                  <c:v>-1.3174999999999999E-2</c:v>
                </c:pt>
                <c:pt idx="1313">
                  <c:v>-3.5513999999999997E-2</c:v>
                </c:pt>
                <c:pt idx="1314">
                  <c:v>-3.5513999999999997E-2</c:v>
                </c:pt>
                <c:pt idx="1315">
                  <c:v>9.1648000000000007E-3</c:v>
                </c:pt>
                <c:pt idx="1316">
                  <c:v>-3.5513999999999997E-2</c:v>
                </c:pt>
                <c:pt idx="1317">
                  <c:v>-3.5513999999999997E-2</c:v>
                </c:pt>
                <c:pt idx="1318">
                  <c:v>-3.5513999999999997E-2</c:v>
                </c:pt>
                <c:pt idx="1319">
                  <c:v>-1.3174999999999999E-2</c:v>
                </c:pt>
                <c:pt idx="1320">
                  <c:v>9.1648000000000007E-3</c:v>
                </c:pt>
                <c:pt idx="1321">
                  <c:v>-1.3174999999999999E-2</c:v>
                </c:pt>
                <c:pt idx="1322">
                  <c:v>-5.7854000000000003E-2</c:v>
                </c:pt>
                <c:pt idx="1323">
                  <c:v>-1.3174999999999999E-2</c:v>
                </c:pt>
                <c:pt idx="1324">
                  <c:v>-5.7854000000000003E-2</c:v>
                </c:pt>
                <c:pt idx="1325">
                  <c:v>-3.5513999999999997E-2</c:v>
                </c:pt>
                <c:pt idx="1326">
                  <c:v>-5.7854000000000003E-2</c:v>
                </c:pt>
                <c:pt idx="1327">
                  <c:v>-3.5513999999999997E-2</c:v>
                </c:pt>
                <c:pt idx="1328">
                  <c:v>-3.5513999999999997E-2</c:v>
                </c:pt>
                <c:pt idx="1329">
                  <c:v>9.1648000000000007E-3</c:v>
                </c:pt>
                <c:pt idx="1330">
                  <c:v>9.1648000000000007E-3</c:v>
                </c:pt>
                <c:pt idx="1331">
                  <c:v>-5.7854000000000003E-2</c:v>
                </c:pt>
                <c:pt idx="1332">
                  <c:v>-3.5513999999999997E-2</c:v>
                </c:pt>
                <c:pt idx="1333">
                  <c:v>-3.5513999999999997E-2</c:v>
                </c:pt>
                <c:pt idx="1334">
                  <c:v>-5.7854000000000003E-2</c:v>
                </c:pt>
                <c:pt idx="1335">
                  <c:v>9.1648000000000007E-3</c:v>
                </c:pt>
                <c:pt idx="1336">
                  <c:v>-1.3174999999999999E-2</c:v>
                </c:pt>
                <c:pt idx="1337">
                  <c:v>-3.5513999999999997E-2</c:v>
                </c:pt>
                <c:pt idx="1338">
                  <c:v>9.1648000000000007E-3</c:v>
                </c:pt>
                <c:pt idx="1339">
                  <c:v>-1.3174999999999999E-2</c:v>
                </c:pt>
                <c:pt idx="1340">
                  <c:v>9.1648000000000007E-3</c:v>
                </c:pt>
                <c:pt idx="1341">
                  <c:v>9.1648000000000007E-3</c:v>
                </c:pt>
                <c:pt idx="1342">
                  <c:v>-3.5513999999999997E-2</c:v>
                </c:pt>
                <c:pt idx="1343">
                  <c:v>-1.3174999999999999E-2</c:v>
                </c:pt>
                <c:pt idx="1344">
                  <c:v>-5.7854000000000003E-2</c:v>
                </c:pt>
                <c:pt idx="1345">
                  <c:v>-5.7854000000000003E-2</c:v>
                </c:pt>
                <c:pt idx="1346">
                  <c:v>3.1503999999999997E-2</c:v>
                </c:pt>
                <c:pt idx="1347">
                  <c:v>-1.3174999999999999E-2</c:v>
                </c:pt>
                <c:pt idx="1348">
                  <c:v>-1.3174999999999999E-2</c:v>
                </c:pt>
                <c:pt idx="1349">
                  <c:v>-1.3174999999999999E-2</c:v>
                </c:pt>
                <c:pt idx="1350">
                  <c:v>-3.5513999999999997E-2</c:v>
                </c:pt>
                <c:pt idx="1351">
                  <c:v>-1.3174999999999999E-2</c:v>
                </c:pt>
                <c:pt idx="1352">
                  <c:v>9.1648000000000007E-3</c:v>
                </c:pt>
                <c:pt idx="1353">
                  <c:v>-8.0193E-2</c:v>
                </c:pt>
                <c:pt idx="1354">
                  <c:v>-5.7854000000000003E-2</c:v>
                </c:pt>
                <c:pt idx="1355">
                  <c:v>3.1503999999999997E-2</c:v>
                </c:pt>
                <c:pt idx="1356">
                  <c:v>-8.0193E-2</c:v>
                </c:pt>
                <c:pt idx="1357">
                  <c:v>9.1648000000000007E-3</c:v>
                </c:pt>
                <c:pt idx="1358">
                  <c:v>-3.5513999999999997E-2</c:v>
                </c:pt>
                <c:pt idx="1359">
                  <c:v>-5.7854000000000003E-2</c:v>
                </c:pt>
                <c:pt idx="1360">
                  <c:v>-3.5513999999999997E-2</c:v>
                </c:pt>
                <c:pt idx="1361">
                  <c:v>9.1648000000000007E-3</c:v>
                </c:pt>
                <c:pt idx="1362">
                  <c:v>-1.3174999999999999E-2</c:v>
                </c:pt>
                <c:pt idx="1363">
                  <c:v>-8.0193E-2</c:v>
                </c:pt>
                <c:pt idx="1364">
                  <c:v>-1.3174999999999999E-2</c:v>
                </c:pt>
                <c:pt idx="1365">
                  <c:v>-1.3174999999999999E-2</c:v>
                </c:pt>
                <c:pt idx="1366">
                  <c:v>-1.3174999999999999E-2</c:v>
                </c:pt>
                <c:pt idx="1367">
                  <c:v>-5.7854000000000003E-2</c:v>
                </c:pt>
                <c:pt idx="1368">
                  <c:v>9.1648000000000007E-3</c:v>
                </c:pt>
                <c:pt idx="1369">
                  <c:v>-3.5513999999999997E-2</c:v>
                </c:pt>
                <c:pt idx="1370">
                  <c:v>-1.3174999999999999E-2</c:v>
                </c:pt>
                <c:pt idx="1371">
                  <c:v>-1.3174999999999999E-2</c:v>
                </c:pt>
                <c:pt idx="1372">
                  <c:v>-0.10253</c:v>
                </c:pt>
                <c:pt idx="1373">
                  <c:v>-5.7854000000000003E-2</c:v>
                </c:pt>
                <c:pt idx="1374">
                  <c:v>-5.7854000000000003E-2</c:v>
                </c:pt>
                <c:pt idx="1375">
                  <c:v>-3.5513999999999997E-2</c:v>
                </c:pt>
                <c:pt idx="1376">
                  <c:v>-1.3174999999999999E-2</c:v>
                </c:pt>
                <c:pt idx="1377">
                  <c:v>-3.5513999999999997E-2</c:v>
                </c:pt>
                <c:pt idx="1378">
                  <c:v>-3.5513999999999997E-2</c:v>
                </c:pt>
                <c:pt idx="1379">
                  <c:v>-1.3174999999999999E-2</c:v>
                </c:pt>
                <c:pt idx="1380">
                  <c:v>-3.5513999999999997E-2</c:v>
                </c:pt>
                <c:pt idx="1381">
                  <c:v>9.1648000000000007E-3</c:v>
                </c:pt>
                <c:pt idx="1382">
                  <c:v>9.1648000000000007E-3</c:v>
                </c:pt>
                <c:pt idx="1383">
                  <c:v>-3.5513999999999997E-2</c:v>
                </c:pt>
                <c:pt idx="1384">
                  <c:v>-1.3174999999999999E-2</c:v>
                </c:pt>
                <c:pt idx="1385">
                  <c:v>-1.3174999999999999E-2</c:v>
                </c:pt>
                <c:pt idx="1386">
                  <c:v>-3.5513999999999997E-2</c:v>
                </c:pt>
                <c:pt idx="1387">
                  <c:v>-3.5513999999999997E-2</c:v>
                </c:pt>
                <c:pt idx="1388">
                  <c:v>9.1648000000000007E-3</c:v>
                </c:pt>
                <c:pt idx="1389">
                  <c:v>-1.3174999999999999E-2</c:v>
                </c:pt>
                <c:pt idx="1390">
                  <c:v>-1.3174999999999999E-2</c:v>
                </c:pt>
                <c:pt idx="1391">
                  <c:v>-3.5513999999999997E-2</c:v>
                </c:pt>
                <c:pt idx="1392">
                  <c:v>-1.3174999999999999E-2</c:v>
                </c:pt>
                <c:pt idx="1393">
                  <c:v>-1.3174999999999999E-2</c:v>
                </c:pt>
                <c:pt idx="1394">
                  <c:v>-1.3174999999999999E-2</c:v>
                </c:pt>
                <c:pt idx="1395">
                  <c:v>-1.3174999999999999E-2</c:v>
                </c:pt>
                <c:pt idx="1396">
                  <c:v>9.1648000000000007E-3</c:v>
                </c:pt>
                <c:pt idx="1397">
                  <c:v>-1.3174999999999999E-2</c:v>
                </c:pt>
                <c:pt idx="1398">
                  <c:v>-3.5513999999999997E-2</c:v>
                </c:pt>
                <c:pt idx="1399">
                  <c:v>-3.5513999999999997E-2</c:v>
                </c:pt>
                <c:pt idx="1400">
                  <c:v>-0.10253</c:v>
                </c:pt>
                <c:pt idx="1401">
                  <c:v>-5.7854000000000003E-2</c:v>
                </c:pt>
                <c:pt idx="1402">
                  <c:v>-3.5513999999999997E-2</c:v>
                </c:pt>
                <c:pt idx="1403">
                  <c:v>-1.3174999999999999E-2</c:v>
                </c:pt>
                <c:pt idx="1404">
                  <c:v>-3.5513999999999997E-2</c:v>
                </c:pt>
                <c:pt idx="1405">
                  <c:v>-1.3174999999999999E-2</c:v>
                </c:pt>
                <c:pt idx="1406">
                  <c:v>-1.3174999999999999E-2</c:v>
                </c:pt>
                <c:pt idx="1407">
                  <c:v>-3.5513999999999997E-2</c:v>
                </c:pt>
                <c:pt idx="1408">
                  <c:v>9.1648000000000007E-3</c:v>
                </c:pt>
                <c:pt idx="1409">
                  <c:v>-1.3174999999999999E-2</c:v>
                </c:pt>
                <c:pt idx="1410">
                  <c:v>-1.3174999999999999E-2</c:v>
                </c:pt>
                <c:pt idx="1411">
                  <c:v>-5.7854000000000003E-2</c:v>
                </c:pt>
                <c:pt idx="1412">
                  <c:v>-5.7854000000000003E-2</c:v>
                </c:pt>
                <c:pt idx="1413">
                  <c:v>-5.7854000000000003E-2</c:v>
                </c:pt>
                <c:pt idx="1414">
                  <c:v>-1.3174999999999999E-2</c:v>
                </c:pt>
                <c:pt idx="1415">
                  <c:v>-1.3174999999999999E-2</c:v>
                </c:pt>
                <c:pt idx="1416">
                  <c:v>-3.5513999999999997E-2</c:v>
                </c:pt>
                <c:pt idx="1417">
                  <c:v>-3.5513999999999997E-2</c:v>
                </c:pt>
                <c:pt idx="1418">
                  <c:v>-3.5513999999999997E-2</c:v>
                </c:pt>
                <c:pt idx="1419">
                  <c:v>-5.7854000000000003E-2</c:v>
                </c:pt>
                <c:pt idx="1420">
                  <c:v>9.1648000000000007E-3</c:v>
                </c:pt>
                <c:pt idx="1421">
                  <c:v>-3.5513999999999997E-2</c:v>
                </c:pt>
                <c:pt idx="1422">
                  <c:v>-1.3174999999999999E-2</c:v>
                </c:pt>
                <c:pt idx="1423">
                  <c:v>-1.3174999999999999E-2</c:v>
                </c:pt>
                <c:pt idx="1424">
                  <c:v>-5.7854000000000003E-2</c:v>
                </c:pt>
                <c:pt idx="1425">
                  <c:v>-3.5513999999999997E-2</c:v>
                </c:pt>
                <c:pt idx="1426">
                  <c:v>9.1648000000000007E-3</c:v>
                </c:pt>
                <c:pt idx="1427">
                  <c:v>3.1503999999999997E-2</c:v>
                </c:pt>
                <c:pt idx="1428">
                  <c:v>-1.3174999999999999E-2</c:v>
                </c:pt>
                <c:pt idx="1429">
                  <c:v>-5.7854000000000003E-2</c:v>
                </c:pt>
                <c:pt idx="1430">
                  <c:v>-1.3174999999999999E-2</c:v>
                </c:pt>
                <c:pt idx="1431">
                  <c:v>9.1648000000000007E-3</c:v>
                </c:pt>
                <c:pt idx="1432">
                  <c:v>-1.3174999999999999E-2</c:v>
                </c:pt>
                <c:pt idx="1433">
                  <c:v>-3.5513999999999997E-2</c:v>
                </c:pt>
                <c:pt idx="1434">
                  <c:v>9.1648000000000007E-3</c:v>
                </c:pt>
                <c:pt idx="1435">
                  <c:v>-3.5513999999999997E-2</c:v>
                </c:pt>
                <c:pt idx="1436">
                  <c:v>-3.5513999999999997E-2</c:v>
                </c:pt>
                <c:pt idx="1437">
                  <c:v>-5.7854000000000003E-2</c:v>
                </c:pt>
                <c:pt idx="1438">
                  <c:v>-3.5513999999999997E-2</c:v>
                </c:pt>
                <c:pt idx="1439">
                  <c:v>-3.5513999999999997E-2</c:v>
                </c:pt>
                <c:pt idx="1440">
                  <c:v>-8.0193E-2</c:v>
                </c:pt>
                <c:pt idx="1441">
                  <c:v>-1.3174999999999999E-2</c:v>
                </c:pt>
                <c:pt idx="1442">
                  <c:v>-1.3174999999999999E-2</c:v>
                </c:pt>
                <c:pt idx="1443">
                  <c:v>-3.5513999999999997E-2</c:v>
                </c:pt>
                <c:pt idx="1444">
                  <c:v>-5.7854000000000003E-2</c:v>
                </c:pt>
                <c:pt idx="1445">
                  <c:v>-3.5513999999999997E-2</c:v>
                </c:pt>
                <c:pt idx="1446">
                  <c:v>-0.10253</c:v>
                </c:pt>
                <c:pt idx="1447">
                  <c:v>-1.3174999999999999E-2</c:v>
                </c:pt>
                <c:pt idx="1448">
                  <c:v>-3.5513999999999997E-2</c:v>
                </c:pt>
                <c:pt idx="1449">
                  <c:v>-0.10253</c:v>
                </c:pt>
                <c:pt idx="1450">
                  <c:v>-8.0193E-2</c:v>
                </c:pt>
                <c:pt idx="1451">
                  <c:v>-1.3174999999999999E-2</c:v>
                </c:pt>
                <c:pt idx="1452">
                  <c:v>-3.5513999999999997E-2</c:v>
                </c:pt>
                <c:pt idx="1453">
                  <c:v>-3.5513999999999997E-2</c:v>
                </c:pt>
                <c:pt idx="1454">
                  <c:v>-3.5513999999999997E-2</c:v>
                </c:pt>
                <c:pt idx="1455">
                  <c:v>-1.3174999999999999E-2</c:v>
                </c:pt>
                <c:pt idx="1456">
                  <c:v>-1.3174999999999999E-2</c:v>
                </c:pt>
                <c:pt idx="1457">
                  <c:v>-1.3174999999999999E-2</c:v>
                </c:pt>
                <c:pt idx="1458">
                  <c:v>-5.7854000000000003E-2</c:v>
                </c:pt>
                <c:pt idx="1459">
                  <c:v>-5.7854000000000003E-2</c:v>
                </c:pt>
                <c:pt idx="1460">
                  <c:v>-3.5513999999999997E-2</c:v>
                </c:pt>
                <c:pt idx="1461">
                  <c:v>-3.5513999999999997E-2</c:v>
                </c:pt>
                <c:pt idx="1462">
                  <c:v>9.1648000000000007E-3</c:v>
                </c:pt>
                <c:pt idx="1463">
                  <c:v>-3.5513999999999997E-2</c:v>
                </c:pt>
                <c:pt idx="1464">
                  <c:v>-1.3174999999999999E-2</c:v>
                </c:pt>
                <c:pt idx="1465">
                  <c:v>-3.5513999999999997E-2</c:v>
                </c:pt>
                <c:pt idx="1466">
                  <c:v>9.1648000000000007E-3</c:v>
                </c:pt>
                <c:pt idx="1467">
                  <c:v>-1.3174999999999999E-2</c:v>
                </c:pt>
                <c:pt idx="1468">
                  <c:v>-1.3174999999999999E-2</c:v>
                </c:pt>
                <c:pt idx="1469">
                  <c:v>-5.7854000000000003E-2</c:v>
                </c:pt>
                <c:pt idx="1470">
                  <c:v>-1.3174999999999999E-2</c:v>
                </c:pt>
                <c:pt idx="1471">
                  <c:v>-1.3174999999999999E-2</c:v>
                </c:pt>
                <c:pt idx="1472">
                  <c:v>-1.3174999999999999E-2</c:v>
                </c:pt>
                <c:pt idx="1473">
                  <c:v>-1.3174999999999999E-2</c:v>
                </c:pt>
                <c:pt idx="1474">
                  <c:v>-1.3174999999999999E-2</c:v>
                </c:pt>
                <c:pt idx="1475">
                  <c:v>-3.5513999999999997E-2</c:v>
                </c:pt>
                <c:pt idx="1476">
                  <c:v>-3.5513999999999997E-2</c:v>
                </c:pt>
                <c:pt idx="1477">
                  <c:v>-5.7854000000000003E-2</c:v>
                </c:pt>
                <c:pt idx="1478">
                  <c:v>9.1648000000000007E-3</c:v>
                </c:pt>
                <c:pt idx="1479">
                  <c:v>-5.7854000000000003E-2</c:v>
                </c:pt>
                <c:pt idx="1480">
                  <c:v>-1.3174999999999999E-2</c:v>
                </c:pt>
                <c:pt idx="1481">
                  <c:v>-5.7854000000000003E-2</c:v>
                </c:pt>
                <c:pt idx="1482">
                  <c:v>-1.3174999999999999E-2</c:v>
                </c:pt>
                <c:pt idx="1483">
                  <c:v>-3.5513999999999997E-2</c:v>
                </c:pt>
                <c:pt idx="1484">
                  <c:v>-1.3174999999999999E-2</c:v>
                </c:pt>
                <c:pt idx="1485">
                  <c:v>-1.3174999999999999E-2</c:v>
                </c:pt>
                <c:pt idx="1486">
                  <c:v>-1.3174999999999999E-2</c:v>
                </c:pt>
                <c:pt idx="1487">
                  <c:v>-8.0193E-2</c:v>
                </c:pt>
                <c:pt idx="1488">
                  <c:v>-8.0193E-2</c:v>
                </c:pt>
                <c:pt idx="1489">
                  <c:v>-3.5513999999999997E-2</c:v>
                </c:pt>
                <c:pt idx="1490">
                  <c:v>-3.5513999999999997E-2</c:v>
                </c:pt>
                <c:pt idx="1491">
                  <c:v>-3.5513999999999997E-2</c:v>
                </c:pt>
                <c:pt idx="1492">
                  <c:v>9.1648000000000007E-3</c:v>
                </c:pt>
                <c:pt idx="1493">
                  <c:v>-1.3174999999999999E-2</c:v>
                </c:pt>
                <c:pt idx="1494">
                  <c:v>-3.5513999999999997E-2</c:v>
                </c:pt>
                <c:pt idx="1495">
                  <c:v>3.1503999999999997E-2</c:v>
                </c:pt>
                <c:pt idx="1496">
                  <c:v>-3.5513999999999997E-2</c:v>
                </c:pt>
                <c:pt idx="1497">
                  <c:v>-3.5513999999999997E-2</c:v>
                </c:pt>
                <c:pt idx="1498">
                  <c:v>-8.0193E-2</c:v>
                </c:pt>
                <c:pt idx="1499">
                  <c:v>-1.3174999999999999E-2</c:v>
                </c:pt>
                <c:pt idx="1500">
                  <c:v>-3.5513999999999997E-2</c:v>
                </c:pt>
                <c:pt idx="1501">
                  <c:v>-1.3174999999999999E-2</c:v>
                </c:pt>
                <c:pt idx="1502">
                  <c:v>-3.5513999999999997E-2</c:v>
                </c:pt>
                <c:pt idx="1503">
                  <c:v>-8.0193E-2</c:v>
                </c:pt>
                <c:pt idx="1504">
                  <c:v>9.1648000000000007E-3</c:v>
                </c:pt>
                <c:pt idx="1505">
                  <c:v>-3.5513999999999997E-2</c:v>
                </c:pt>
                <c:pt idx="1506">
                  <c:v>3.1503999999999997E-2</c:v>
                </c:pt>
                <c:pt idx="1507">
                  <c:v>9.1648000000000007E-3</c:v>
                </c:pt>
                <c:pt idx="1508">
                  <c:v>9.1648000000000007E-3</c:v>
                </c:pt>
                <c:pt idx="1509">
                  <c:v>9.1648000000000007E-3</c:v>
                </c:pt>
                <c:pt idx="1510">
                  <c:v>-1.3174999999999999E-2</c:v>
                </c:pt>
                <c:pt idx="1511">
                  <c:v>9.1648000000000007E-3</c:v>
                </c:pt>
                <c:pt idx="1512">
                  <c:v>9.1648000000000007E-3</c:v>
                </c:pt>
                <c:pt idx="1513">
                  <c:v>-1.3174999999999999E-2</c:v>
                </c:pt>
                <c:pt idx="1514">
                  <c:v>-3.5513999999999997E-2</c:v>
                </c:pt>
                <c:pt idx="1515">
                  <c:v>-8.0193E-2</c:v>
                </c:pt>
                <c:pt idx="1516">
                  <c:v>-8.0193E-2</c:v>
                </c:pt>
                <c:pt idx="1517">
                  <c:v>-1.3174999999999999E-2</c:v>
                </c:pt>
                <c:pt idx="1518">
                  <c:v>-8.0193E-2</c:v>
                </c:pt>
                <c:pt idx="1519">
                  <c:v>-8.0193E-2</c:v>
                </c:pt>
                <c:pt idx="1520">
                  <c:v>-3.5513999999999997E-2</c:v>
                </c:pt>
                <c:pt idx="1521">
                  <c:v>-1.3174999999999999E-2</c:v>
                </c:pt>
                <c:pt idx="1522">
                  <c:v>-1.3174999999999999E-2</c:v>
                </c:pt>
                <c:pt idx="1523">
                  <c:v>-1.3174999999999999E-2</c:v>
                </c:pt>
                <c:pt idx="1524">
                  <c:v>-3.5513999999999997E-2</c:v>
                </c:pt>
                <c:pt idx="1525">
                  <c:v>-3.5513999999999997E-2</c:v>
                </c:pt>
                <c:pt idx="1526">
                  <c:v>9.1648000000000007E-3</c:v>
                </c:pt>
                <c:pt idx="1527">
                  <c:v>-1.3174999999999999E-2</c:v>
                </c:pt>
                <c:pt idx="1528">
                  <c:v>-1.3174999999999999E-2</c:v>
                </c:pt>
                <c:pt idx="1529">
                  <c:v>-1.3174999999999999E-2</c:v>
                </c:pt>
                <c:pt idx="1530">
                  <c:v>-3.5513999999999997E-2</c:v>
                </c:pt>
                <c:pt idx="1531">
                  <c:v>-3.5513999999999997E-2</c:v>
                </c:pt>
                <c:pt idx="1532">
                  <c:v>-1.3174999999999999E-2</c:v>
                </c:pt>
                <c:pt idx="1533">
                  <c:v>-3.5513999999999997E-2</c:v>
                </c:pt>
                <c:pt idx="1534">
                  <c:v>-8.0193E-2</c:v>
                </c:pt>
                <c:pt idx="1535">
                  <c:v>-5.7854000000000003E-2</c:v>
                </c:pt>
                <c:pt idx="1536">
                  <c:v>-1.3174999999999999E-2</c:v>
                </c:pt>
                <c:pt idx="1537">
                  <c:v>-1.3174999999999999E-2</c:v>
                </c:pt>
                <c:pt idx="1538">
                  <c:v>-0.10253</c:v>
                </c:pt>
                <c:pt idx="1539">
                  <c:v>-3.5513999999999997E-2</c:v>
                </c:pt>
                <c:pt idx="1540">
                  <c:v>-5.7854000000000003E-2</c:v>
                </c:pt>
                <c:pt idx="1541">
                  <c:v>-3.5513999999999997E-2</c:v>
                </c:pt>
                <c:pt idx="1542">
                  <c:v>-1.3174999999999999E-2</c:v>
                </c:pt>
                <c:pt idx="1543">
                  <c:v>-1.3174999999999999E-2</c:v>
                </c:pt>
                <c:pt idx="1544">
                  <c:v>-5.7854000000000003E-2</c:v>
                </c:pt>
                <c:pt idx="1545">
                  <c:v>-5.7854000000000003E-2</c:v>
                </c:pt>
                <c:pt idx="1546">
                  <c:v>-1.3174999999999999E-2</c:v>
                </c:pt>
                <c:pt idx="1547">
                  <c:v>-1.3174999999999999E-2</c:v>
                </c:pt>
                <c:pt idx="1548">
                  <c:v>-1.3174999999999999E-2</c:v>
                </c:pt>
                <c:pt idx="1549">
                  <c:v>-8.0193E-2</c:v>
                </c:pt>
                <c:pt idx="1550">
                  <c:v>-3.5513999999999997E-2</c:v>
                </c:pt>
                <c:pt idx="1551">
                  <c:v>-3.5513999999999997E-2</c:v>
                </c:pt>
                <c:pt idx="1552">
                  <c:v>-3.5513999999999997E-2</c:v>
                </c:pt>
                <c:pt idx="1553">
                  <c:v>-5.7854000000000003E-2</c:v>
                </c:pt>
                <c:pt idx="1554">
                  <c:v>9.1648000000000007E-3</c:v>
                </c:pt>
                <c:pt idx="1555">
                  <c:v>-5.7854000000000003E-2</c:v>
                </c:pt>
                <c:pt idx="1556">
                  <c:v>9.1648000000000007E-3</c:v>
                </c:pt>
                <c:pt idx="1557">
                  <c:v>-3.5513999999999997E-2</c:v>
                </c:pt>
                <c:pt idx="1558">
                  <c:v>-8.0193E-2</c:v>
                </c:pt>
                <c:pt idx="1559">
                  <c:v>-1.3174999999999999E-2</c:v>
                </c:pt>
                <c:pt idx="1560">
                  <c:v>-8.0193E-2</c:v>
                </c:pt>
                <c:pt idx="1561">
                  <c:v>-1.3174999999999999E-2</c:v>
                </c:pt>
                <c:pt idx="1562">
                  <c:v>-3.5513999999999997E-2</c:v>
                </c:pt>
                <c:pt idx="1563">
                  <c:v>-3.5513999999999997E-2</c:v>
                </c:pt>
                <c:pt idx="1564">
                  <c:v>3.1503999999999997E-2</c:v>
                </c:pt>
                <c:pt idx="1565">
                  <c:v>3.1503999999999997E-2</c:v>
                </c:pt>
                <c:pt idx="1566">
                  <c:v>-3.5513999999999997E-2</c:v>
                </c:pt>
                <c:pt idx="1567">
                  <c:v>-3.5513999999999997E-2</c:v>
                </c:pt>
                <c:pt idx="1568">
                  <c:v>-5.7854000000000003E-2</c:v>
                </c:pt>
                <c:pt idx="1569">
                  <c:v>-3.5513999999999997E-2</c:v>
                </c:pt>
                <c:pt idx="1570">
                  <c:v>-3.5513999999999997E-2</c:v>
                </c:pt>
                <c:pt idx="1571">
                  <c:v>-5.7854000000000003E-2</c:v>
                </c:pt>
                <c:pt idx="1572">
                  <c:v>-1.3174999999999999E-2</c:v>
                </c:pt>
                <c:pt idx="1573">
                  <c:v>-0.10253</c:v>
                </c:pt>
                <c:pt idx="1574">
                  <c:v>-3.5513999999999997E-2</c:v>
                </c:pt>
                <c:pt idx="1575">
                  <c:v>9.1648000000000007E-3</c:v>
                </c:pt>
                <c:pt idx="1576">
                  <c:v>-3.5513999999999997E-2</c:v>
                </c:pt>
                <c:pt idx="1577">
                  <c:v>-3.5513999999999997E-2</c:v>
                </c:pt>
                <c:pt idx="1578">
                  <c:v>-0.12486999999999999</c:v>
                </c:pt>
                <c:pt idx="1579">
                  <c:v>-3.5513999999999997E-2</c:v>
                </c:pt>
                <c:pt idx="1580">
                  <c:v>-3.5513999999999997E-2</c:v>
                </c:pt>
                <c:pt idx="1581">
                  <c:v>-1.3174999999999999E-2</c:v>
                </c:pt>
                <c:pt idx="1582">
                  <c:v>-0.10253</c:v>
                </c:pt>
                <c:pt idx="1583">
                  <c:v>-5.7854000000000003E-2</c:v>
                </c:pt>
                <c:pt idx="1584">
                  <c:v>-3.5513999999999997E-2</c:v>
                </c:pt>
                <c:pt idx="1585">
                  <c:v>-5.7854000000000003E-2</c:v>
                </c:pt>
                <c:pt idx="1586">
                  <c:v>-3.5513999999999997E-2</c:v>
                </c:pt>
                <c:pt idx="1587">
                  <c:v>-1.3174999999999999E-2</c:v>
                </c:pt>
                <c:pt idx="1588">
                  <c:v>-5.7854000000000003E-2</c:v>
                </c:pt>
                <c:pt idx="1589">
                  <c:v>-8.0193E-2</c:v>
                </c:pt>
                <c:pt idx="1590">
                  <c:v>-1.3174999999999999E-2</c:v>
                </c:pt>
                <c:pt idx="1591">
                  <c:v>-3.5513999999999997E-2</c:v>
                </c:pt>
                <c:pt idx="1592">
                  <c:v>-3.5513999999999997E-2</c:v>
                </c:pt>
                <c:pt idx="1593">
                  <c:v>-1.3174999999999999E-2</c:v>
                </c:pt>
                <c:pt idx="1594">
                  <c:v>-5.7854000000000003E-2</c:v>
                </c:pt>
                <c:pt idx="1595">
                  <c:v>-1.3174999999999999E-2</c:v>
                </c:pt>
                <c:pt idx="1596">
                  <c:v>-1.3174999999999999E-2</c:v>
                </c:pt>
                <c:pt idx="1597">
                  <c:v>-3.5513999999999997E-2</c:v>
                </c:pt>
                <c:pt idx="1598">
                  <c:v>-8.0193E-2</c:v>
                </c:pt>
                <c:pt idx="1599">
                  <c:v>-1.3174999999999999E-2</c:v>
                </c:pt>
                <c:pt idx="1600">
                  <c:v>-5.7854000000000003E-2</c:v>
                </c:pt>
                <c:pt idx="1601">
                  <c:v>-3.5513999999999997E-2</c:v>
                </c:pt>
                <c:pt idx="1602">
                  <c:v>-3.5513999999999997E-2</c:v>
                </c:pt>
                <c:pt idx="1603">
                  <c:v>-1.3174999999999999E-2</c:v>
                </c:pt>
                <c:pt idx="1604">
                  <c:v>-8.0193E-2</c:v>
                </c:pt>
                <c:pt idx="1605">
                  <c:v>-3.5513999999999997E-2</c:v>
                </c:pt>
                <c:pt idx="1606">
                  <c:v>9.1648000000000007E-3</c:v>
                </c:pt>
                <c:pt idx="1607">
                  <c:v>-5.7854000000000003E-2</c:v>
                </c:pt>
                <c:pt idx="1608">
                  <c:v>-5.7854000000000003E-2</c:v>
                </c:pt>
                <c:pt idx="1609">
                  <c:v>-5.7854000000000003E-2</c:v>
                </c:pt>
                <c:pt idx="1610">
                  <c:v>-3.5513999999999997E-2</c:v>
                </c:pt>
                <c:pt idx="1611">
                  <c:v>-3.5513999999999997E-2</c:v>
                </c:pt>
                <c:pt idx="1612">
                  <c:v>-1.3174999999999999E-2</c:v>
                </c:pt>
                <c:pt idx="1613">
                  <c:v>-3.5513999999999997E-2</c:v>
                </c:pt>
                <c:pt idx="1614">
                  <c:v>-3.5513999999999997E-2</c:v>
                </c:pt>
                <c:pt idx="1615">
                  <c:v>-3.5513999999999997E-2</c:v>
                </c:pt>
                <c:pt idx="1616">
                  <c:v>-1.3174999999999999E-2</c:v>
                </c:pt>
                <c:pt idx="1617">
                  <c:v>-8.0193E-2</c:v>
                </c:pt>
                <c:pt idx="1618">
                  <c:v>-3.5513999999999997E-2</c:v>
                </c:pt>
                <c:pt idx="1619">
                  <c:v>-1.3174999999999999E-2</c:v>
                </c:pt>
                <c:pt idx="1620">
                  <c:v>-3.5513999999999997E-2</c:v>
                </c:pt>
                <c:pt idx="1621">
                  <c:v>-5.7854000000000003E-2</c:v>
                </c:pt>
                <c:pt idx="1622">
                  <c:v>-5.7854000000000003E-2</c:v>
                </c:pt>
                <c:pt idx="1623">
                  <c:v>-3.5513999999999997E-2</c:v>
                </c:pt>
                <c:pt idx="1624">
                  <c:v>9.1648000000000007E-3</c:v>
                </c:pt>
                <c:pt idx="1625">
                  <c:v>-1.3174999999999999E-2</c:v>
                </c:pt>
                <c:pt idx="1626">
                  <c:v>-3.5513999999999997E-2</c:v>
                </c:pt>
                <c:pt idx="1627">
                  <c:v>9.1648000000000007E-3</c:v>
                </c:pt>
                <c:pt idx="1628">
                  <c:v>9.1648000000000007E-3</c:v>
                </c:pt>
                <c:pt idx="1629">
                  <c:v>-5.7854000000000003E-2</c:v>
                </c:pt>
                <c:pt idx="1630">
                  <c:v>-1.3174999999999999E-2</c:v>
                </c:pt>
                <c:pt idx="1631">
                  <c:v>-1.3174999999999999E-2</c:v>
                </c:pt>
                <c:pt idx="1632">
                  <c:v>-3.5513999999999997E-2</c:v>
                </c:pt>
                <c:pt idx="1633">
                  <c:v>-8.0193E-2</c:v>
                </c:pt>
                <c:pt idx="1634">
                  <c:v>-1.3174999999999999E-2</c:v>
                </c:pt>
                <c:pt idx="1635">
                  <c:v>-1.3174999999999999E-2</c:v>
                </c:pt>
                <c:pt idx="1636">
                  <c:v>-8.0193E-2</c:v>
                </c:pt>
                <c:pt idx="1637">
                  <c:v>-1.3174999999999999E-2</c:v>
                </c:pt>
                <c:pt idx="1638">
                  <c:v>-1.3174999999999999E-2</c:v>
                </c:pt>
                <c:pt idx="1639">
                  <c:v>-1.3174999999999999E-2</c:v>
                </c:pt>
                <c:pt idx="1640">
                  <c:v>-5.7854000000000003E-2</c:v>
                </c:pt>
                <c:pt idx="1641">
                  <c:v>-5.7854000000000003E-2</c:v>
                </c:pt>
                <c:pt idx="1642">
                  <c:v>-1.3174999999999999E-2</c:v>
                </c:pt>
                <c:pt idx="1643">
                  <c:v>9.1648000000000007E-3</c:v>
                </c:pt>
                <c:pt idx="1644">
                  <c:v>-1.3174999999999999E-2</c:v>
                </c:pt>
                <c:pt idx="1645">
                  <c:v>-3.5513999999999997E-2</c:v>
                </c:pt>
                <c:pt idx="1646">
                  <c:v>-3.5513999999999997E-2</c:v>
                </c:pt>
                <c:pt idx="1647">
                  <c:v>-1.3174999999999999E-2</c:v>
                </c:pt>
                <c:pt idx="1648">
                  <c:v>9.1648000000000007E-3</c:v>
                </c:pt>
                <c:pt idx="1649">
                  <c:v>9.1648000000000007E-3</c:v>
                </c:pt>
                <c:pt idx="1650">
                  <c:v>-8.0193E-2</c:v>
                </c:pt>
                <c:pt idx="1651">
                  <c:v>-1.3174999999999999E-2</c:v>
                </c:pt>
                <c:pt idx="1652">
                  <c:v>9.1648000000000007E-3</c:v>
                </c:pt>
                <c:pt idx="1653">
                  <c:v>9.1648000000000007E-3</c:v>
                </c:pt>
                <c:pt idx="1654">
                  <c:v>-3.5513999999999997E-2</c:v>
                </c:pt>
                <c:pt idx="1655">
                  <c:v>-1.3174999999999999E-2</c:v>
                </c:pt>
                <c:pt idx="1656">
                  <c:v>9.1648000000000007E-3</c:v>
                </c:pt>
                <c:pt idx="1657">
                  <c:v>9.1648000000000007E-3</c:v>
                </c:pt>
                <c:pt idx="1658">
                  <c:v>-1.3174999999999999E-2</c:v>
                </c:pt>
                <c:pt idx="1659">
                  <c:v>-3.5513999999999997E-2</c:v>
                </c:pt>
                <c:pt idx="1660">
                  <c:v>-5.7854000000000003E-2</c:v>
                </c:pt>
                <c:pt idx="1661">
                  <c:v>-3.5513999999999997E-2</c:v>
                </c:pt>
                <c:pt idx="1662">
                  <c:v>-1.3174999999999999E-2</c:v>
                </c:pt>
                <c:pt idx="1663">
                  <c:v>-3.5513999999999997E-2</c:v>
                </c:pt>
                <c:pt idx="1664">
                  <c:v>-8.0193E-2</c:v>
                </c:pt>
                <c:pt idx="1665">
                  <c:v>-1.3174999999999999E-2</c:v>
                </c:pt>
                <c:pt idx="1666">
                  <c:v>9.1648000000000007E-3</c:v>
                </c:pt>
                <c:pt idx="1667">
                  <c:v>-0.10253</c:v>
                </c:pt>
                <c:pt idx="1668">
                  <c:v>-1.3174999999999999E-2</c:v>
                </c:pt>
                <c:pt idx="1669">
                  <c:v>-1.3174999999999999E-2</c:v>
                </c:pt>
                <c:pt idx="1670">
                  <c:v>-3.5513999999999997E-2</c:v>
                </c:pt>
                <c:pt idx="1671">
                  <c:v>-8.0193E-2</c:v>
                </c:pt>
                <c:pt idx="1672">
                  <c:v>-3.5513999999999997E-2</c:v>
                </c:pt>
                <c:pt idx="1673">
                  <c:v>9.1648000000000007E-3</c:v>
                </c:pt>
                <c:pt idx="1674">
                  <c:v>-8.0193E-2</c:v>
                </c:pt>
                <c:pt idx="1675">
                  <c:v>9.1648000000000007E-3</c:v>
                </c:pt>
                <c:pt idx="1676">
                  <c:v>-1.3174999999999999E-2</c:v>
                </c:pt>
                <c:pt idx="1677">
                  <c:v>-5.7854000000000003E-2</c:v>
                </c:pt>
                <c:pt idx="1678">
                  <c:v>-8.0193E-2</c:v>
                </c:pt>
                <c:pt idx="1679">
                  <c:v>-3.5513999999999997E-2</c:v>
                </c:pt>
                <c:pt idx="1680">
                  <c:v>-1.3174999999999999E-2</c:v>
                </c:pt>
                <c:pt idx="1681">
                  <c:v>-3.5513999999999997E-2</c:v>
                </c:pt>
                <c:pt idx="1682">
                  <c:v>-8.0193E-2</c:v>
                </c:pt>
                <c:pt idx="1683">
                  <c:v>9.1648000000000007E-3</c:v>
                </c:pt>
                <c:pt idx="1684">
                  <c:v>-5.7854000000000003E-2</c:v>
                </c:pt>
                <c:pt idx="1685">
                  <c:v>-3.5513999999999997E-2</c:v>
                </c:pt>
                <c:pt idx="1686">
                  <c:v>-1.3174999999999999E-2</c:v>
                </c:pt>
                <c:pt idx="1687">
                  <c:v>-3.5513999999999997E-2</c:v>
                </c:pt>
                <c:pt idx="1688">
                  <c:v>9.1648000000000007E-3</c:v>
                </c:pt>
                <c:pt idx="1689">
                  <c:v>-5.7854000000000003E-2</c:v>
                </c:pt>
                <c:pt idx="1690">
                  <c:v>-5.7854000000000003E-2</c:v>
                </c:pt>
                <c:pt idx="1691">
                  <c:v>-5.7854000000000003E-2</c:v>
                </c:pt>
                <c:pt idx="1692">
                  <c:v>-1.3174999999999999E-2</c:v>
                </c:pt>
                <c:pt idx="1693">
                  <c:v>9.1648000000000007E-3</c:v>
                </c:pt>
                <c:pt idx="1694">
                  <c:v>-3.5513999999999997E-2</c:v>
                </c:pt>
                <c:pt idx="1695">
                  <c:v>-1.3174999999999999E-2</c:v>
                </c:pt>
                <c:pt idx="1696">
                  <c:v>3.1503999999999997E-2</c:v>
                </c:pt>
                <c:pt idx="1697">
                  <c:v>-5.7854000000000003E-2</c:v>
                </c:pt>
                <c:pt idx="1698">
                  <c:v>-3.5513999999999997E-2</c:v>
                </c:pt>
                <c:pt idx="1699">
                  <c:v>-3.5513999999999997E-2</c:v>
                </c:pt>
                <c:pt idx="1700">
                  <c:v>-3.5513999999999997E-2</c:v>
                </c:pt>
                <c:pt idx="1701">
                  <c:v>-1.3174999999999999E-2</c:v>
                </c:pt>
                <c:pt idx="1702">
                  <c:v>9.1648000000000007E-3</c:v>
                </c:pt>
                <c:pt idx="1703">
                  <c:v>-5.7854000000000003E-2</c:v>
                </c:pt>
                <c:pt idx="1704">
                  <c:v>-1.3174999999999999E-2</c:v>
                </c:pt>
                <c:pt idx="1705">
                  <c:v>-3.5513999999999997E-2</c:v>
                </c:pt>
                <c:pt idx="1706">
                  <c:v>9.1648000000000007E-3</c:v>
                </c:pt>
                <c:pt idx="1707">
                  <c:v>-3.5513999999999997E-2</c:v>
                </c:pt>
                <c:pt idx="1708">
                  <c:v>-3.5513999999999997E-2</c:v>
                </c:pt>
                <c:pt idx="1709">
                  <c:v>-5.7854000000000003E-2</c:v>
                </c:pt>
                <c:pt idx="1710">
                  <c:v>9.1648000000000007E-3</c:v>
                </c:pt>
                <c:pt idx="1711">
                  <c:v>-8.0193E-2</c:v>
                </c:pt>
                <c:pt idx="1712">
                  <c:v>-1.3174999999999999E-2</c:v>
                </c:pt>
                <c:pt idx="1713">
                  <c:v>-3.5513999999999997E-2</c:v>
                </c:pt>
                <c:pt idx="1714">
                  <c:v>-8.0193E-2</c:v>
                </c:pt>
                <c:pt idx="1715">
                  <c:v>-5.7854000000000003E-2</c:v>
                </c:pt>
                <c:pt idx="1716">
                  <c:v>-3.5513999999999997E-2</c:v>
                </c:pt>
                <c:pt idx="1717">
                  <c:v>-1.3174999999999999E-2</c:v>
                </c:pt>
                <c:pt idx="1718">
                  <c:v>-5.7854000000000003E-2</c:v>
                </c:pt>
                <c:pt idx="1719">
                  <c:v>-1.3174999999999999E-2</c:v>
                </c:pt>
                <c:pt idx="1720">
                  <c:v>-1.3174999999999999E-2</c:v>
                </c:pt>
                <c:pt idx="1721">
                  <c:v>-5.7854000000000003E-2</c:v>
                </c:pt>
                <c:pt idx="1722">
                  <c:v>-1.3174999999999999E-2</c:v>
                </c:pt>
                <c:pt idx="1723">
                  <c:v>-5.7854000000000003E-2</c:v>
                </c:pt>
                <c:pt idx="1724">
                  <c:v>-3.5513999999999997E-2</c:v>
                </c:pt>
                <c:pt idx="1725">
                  <c:v>-8.0193E-2</c:v>
                </c:pt>
                <c:pt idx="1726">
                  <c:v>-5.7854000000000003E-2</c:v>
                </c:pt>
                <c:pt idx="1727">
                  <c:v>9.1648000000000007E-3</c:v>
                </c:pt>
                <c:pt idx="1728">
                  <c:v>-1.3174999999999999E-2</c:v>
                </c:pt>
                <c:pt idx="1729">
                  <c:v>-5.7854000000000003E-2</c:v>
                </c:pt>
                <c:pt idx="1730">
                  <c:v>-3.5513999999999997E-2</c:v>
                </c:pt>
                <c:pt idx="1731">
                  <c:v>-3.5513999999999997E-2</c:v>
                </c:pt>
                <c:pt idx="1732">
                  <c:v>-3.5513999999999997E-2</c:v>
                </c:pt>
                <c:pt idx="1733">
                  <c:v>-8.0193E-2</c:v>
                </c:pt>
                <c:pt idx="1734">
                  <c:v>-3.5513999999999997E-2</c:v>
                </c:pt>
                <c:pt idx="1735">
                  <c:v>-8.0193E-2</c:v>
                </c:pt>
                <c:pt idx="1736">
                  <c:v>-1.3174999999999999E-2</c:v>
                </c:pt>
                <c:pt idx="1737">
                  <c:v>-3.5513999999999997E-2</c:v>
                </c:pt>
                <c:pt idx="1738">
                  <c:v>3.1503999999999997E-2</c:v>
                </c:pt>
                <c:pt idx="1739">
                  <c:v>-3.5513999999999997E-2</c:v>
                </c:pt>
                <c:pt idx="1740">
                  <c:v>-1.3174999999999999E-2</c:v>
                </c:pt>
                <c:pt idx="1741">
                  <c:v>9.1648000000000007E-3</c:v>
                </c:pt>
                <c:pt idx="1742">
                  <c:v>-1.3174999999999999E-2</c:v>
                </c:pt>
                <c:pt idx="1743">
                  <c:v>9.1648000000000007E-3</c:v>
                </c:pt>
                <c:pt idx="1744">
                  <c:v>-1.3174999999999999E-2</c:v>
                </c:pt>
                <c:pt idx="1745">
                  <c:v>9.1648000000000007E-3</c:v>
                </c:pt>
                <c:pt idx="1746">
                  <c:v>9.1648000000000007E-3</c:v>
                </c:pt>
                <c:pt idx="1747">
                  <c:v>-1.3174999999999999E-2</c:v>
                </c:pt>
                <c:pt idx="1748">
                  <c:v>-5.7854000000000003E-2</c:v>
                </c:pt>
                <c:pt idx="1749">
                  <c:v>-3.5513999999999997E-2</c:v>
                </c:pt>
                <c:pt idx="1750">
                  <c:v>-3.5513999999999997E-2</c:v>
                </c:pt>
                <c:pt idx="1751">
                  <c:v>-3.5513999999999997E-2</c:v>
                </c:pt>
                <c:pt idx="1752">
                  <c:v>-1.3174999999999999E-2</c:v>
                </c:pt>
                <c:pt idx="1753">
                  <c:v>-1.3174999999999999E-2</c:v>
                </c:pt>
                <c:pt idx="1754">
                  <c:v>-5.7854000000000003E-2</c:v>
                </c:pt>
                <c:pt idx="1755">
                  <c:v>9.1648000000000007E-3</c:v>
                </c:pt>
                <c:pt idx="1756">
                  <c:v>-3.5513999999999997E-2</c:v>
                </c:pt>
                <c:pt idx="1757">
                  <c:v>-5.7854000000000003E-2</c:v>
                </c:pt>
                <c:pt idx="1758">
                  <c:v>-3.5513999999999997E-2</c:v>
                </c:pt>
                <c:pt idx="1759">
                  <c:v>-3.5513999999999997E-2</c:v>
                </c:pt>
                <c:pt idx="1760">
                  <c:v>-3.5513999999999997E-2</c:v>
                </c:pt>
                <c:pt idx="1761">
                  <c:v>-3.5513999999999997E-2</c:v>
                </c:pt>
                <c:pt idx="1762">
                  <c:v>-8.0193E-2</c:v>
                </c:pt>
                <c:pt idx="1763">
                  <c:v>-3.5513999999999997E-2</c:v>
                </c:pt>
                <c:pt idx="1764">
                  <c:v>-0.10253</c:v>
                </c:pt>
                <c:pt idx="1765">
                  <c:v>-1.3174999999999999E-2</c:v>
                </c:pt>
                <c:pt idx="1766">
                  <c:v>9.1648000000000007E-3</c:v>
                </c:pt>
                <c:pt idx="1767">
                  <c:v>-3.5513999999999997E-2</c:v>
                </c:pt>
                <c:pt idx="1768">
                  <c:v>-3.5513999999999997E-2</c:v>
                </c:pt>
                <c:pt idx="1769">
                  <c:v>9.1648000000000007E-3</c:v>
                </c:pt>
                <c:pt idx="1770">
                  <c:v>-5.7854000000000003E-2</c:v>
                </c:pt>
                <c:pt idx="1771">
                  <c:v>-1.3174999999999999E-2</c:v>
                </c:pt>
                <c:pt idx="1772">
                  <c:v>-1.3174999999999999E-2</c:v>
                </c:pt>
                <c:pt idx="1773">
                  <c:v>-1.3174999999999999E-2</c:v>
                </c:pt>
                <c:pt idx="1774">
                  <c:v>-0.12486999999999999</c:v>
                </c:pt>
                <c:pt idx="1775">
                  <c:v>-1.3174999999999999E-2</c:v>
                </c:pt>
                <c:pt idx="1776">
                  <c:v>-5.7854000000000003E-2</c:v>
                </c:pt>
                <c:pt idx="1777">
                  <c:v>-8.0193E-2</c:v>
                </c:pt>
                <c:pt idx="1778">
                  <c:v>-1.3174999999999999E-2</c:v>
                </c:pt>
                <c:pt idx="1779">
                  <c:v>-1.3174999999999999E-2</c:v>
                </c:pt>
                <c:pt idx="1780">
                  <c:v>-1.3174999999999999E-2</c:v>
                </c:pt>
                <c:pt idx="1781">
                  <c:v>-1.3174999999999999E-2</c:v>
                </c:pt>
                <c:pt idx="1782">
                  <c:v>-5.7854000000000003E-2</c:v>
                </c:pt>
                <c:pt idx="1783">
                  <c:v>9.1648000000000007E-3</c:v>
                </c:pt>
                <c:pt idx="1784">
                  <c:v>-3.5513999999999997E-2</c:v>
                </c:pt>
                <c:pt idx="1785">
                  <c:v>-3.5513999999999997E-2</c:v>
                </c:pt>
                <c:pt idx="1786">
                  <c:v>-5.7854000000000003E-2</c:v>
                </c:pt>
                <c:pt idx="1787">
                  <c:v>9.1648000000000007E-3</c:v>
                </c:pt>
                <c:pt idx="1788">
                  <c:v>-5.7854000000000003E-2</c:v>
                </c:pt>
                <c:pt idx="1789">
                  <c:v>-5.7854000000000003E-2</c:v>
                </c:pt>
                <c:pt idx="1790">
                  <c:v>-3.5513999999999997E-2</c:v>
                </c:pt>
                <c:pt idx="1791">
                  <c:v>-3.5513999999999997E-2</c:v>
                </c:pt>
                <c:pt idx="1792">
                  <c:v>-1.3174999999999999E-2</c:v>
                </c:pt>
                <c:pt idx="1793">
                  <c:v>-5.7854000000000003E-2</c:v>
                </c:pt>
                <c:pt idx="1794">
                  <c:v>-1.3174999999999999E-2</c:v>
                </c:pt>
                <c:pt idx="1795">
                  <c:v>9.1648000000000007E-3</c:v>
                </c:pt>
                <c:pt idx="1796">
                  <c:v>9.1648000000000007E-3</c:v>
                </c:pt>
                <c:pt idx="1797">
                  <c:v>-1.3174999999999999E-2</c:v>
                </c:pt>
                <c:pt idx="1798">
                  <c:v>3.1503999999999997E-2</c:v>
                </c:pt>
                <c:pt idx="1799">
                  <c:v>-1.3174999999999999E-2</c:v>
                </c:pt>
                <c:pt idx="1800">
                  <c:v>-1.3174999999999999E-2</c:v>
                </c:pt>
                <c:pt idx="1801">
                  <c:v>-3.5513999999999997E-2</c:v>
                </c:pt>
                <c:pt idx="1802">
                  <c:v>-3.5513999999999997E-2</c:v>
                </c:pt>
                <c:pt idx="1803">
                  <c:v>-5.7854000000000003E-2</c:v>
                </c:pt>
                <c:pt idx="1804">
                  <c:v>-3.5513999999999997E-2</c:v>
                </c:pt>
                <c:pt idx="1805">
                  <c:v>-1.3174999999999999E-2</c:v>
                </c:pt>
                <c:pt idx="1806">
                  <c:v>-1.3174999999999999E-2</c:v>
                </c:pt>
                <c:pt idx="1807">
                  <c:v>9.1648000000000007E-3</c:v>
                </c:pt>
                <c:pt idx="1808">
                  <c:v>-5.7854000000000003E-2</c:v>
                </c:pt>
                <c:pt idx="1809">
                  <c:v>-3.5513999999999997E-2</c:v>
                </c:pt>
                <c:pt idx="1810">
                  <c:v>-3.5513999999999997E-2</c:v>
                </c:pt>
                <c:pt idx="1811">
                  <c:v>-3.5513999999999997E-2</c:v>
                </c:pt>
                <c:pt idx="1812">
                  <c:v>-8.0193E-2</c:v>
                </c:pt>
                <c:pt idx="1813">
                  <c:v>-8.0193E-2</c:v>
                </c:pt>
                <c:pt idx="1814">
                  <c:v>9.1648000000000007E-3</c:v>
                </c:pt>
                <c:pt idx="1815">
                  <c:v>-5.7854000000000003E-2</c:v>
                </c:pt>
                <c:pt idx="1816">
                  <c:v>9.1648000000000007E-3</c:v>
                </c:pt>
                <c:pt idx="1817">
                  <c:v>-5.7854000000000003E-2</c:v>
                </c:pt>
                <c:pt idx="1818">
                  <c:v>-3.5513999999999997E-2</c:v>
                </c:pt>
                <c:pt idx="1819">
                  <c:v>-1.3174999999999999E-2</c:v>
                </c:pt>
                <c:pt idx="1820">
                  <c:v>-3.5513999999999997E-2</c:v>
                </c:pt>
                <c:pt idx="1821">
                  <c:v>-5.7854000000000003E-2</c:v>
                </c:pt>
                <c:pt idx="1822">
                  <c:v>9.1648000000000007E-3</c:v>
                </c:pt>
                <c:pt idx="1823">
                  <c:v>-1.3174999999999999E-2</c:v>
                </c:pt>
                <c:pt idx="1824">
                  <c:v>-1.3174999999999999E-2</c:v>
                </c:pt>
                <c:pt idx="1825">
                  <c:v>-3.5513999999999997E-2</c:v>
                </c:pt>
                <c:pt idx="1826">
                  <c:v>9.1648000000000007E-3</c:v>
                </c:pt>
                <c:pt idx="1827">
                  <c:v>-1.3174999999999999E-2</c:v>
                </c:pt>
                <c:pt idx="1828">
                  <c:v>-1.3174999999999999E-2</c:v>
                </c:pt>
                <c:pt idx="1829">
                  <c:v>-5.7854000000000003E-2</c:v>
                </c:pt>
                <c:pt idx="1830">
                  <c:v>-5.7854000000000003E-2</c:v>
                </c:pt>
                <c:pt idx="1831">
                  <c:v>9.1648000000000007E-3</c:v>
                </c:pt>
                <c:pt idx="1832">
                  <c:v>9.1648000000000007E-3</c:v>
                </c:pt>
                <c:pt idx="1833">
                  <c:v>-1.3174999999999999E-2</c:v>
                </c:pt>
                <c:pt idx="1834">
                  <c:v>-1.3174999999999999E-2</c:v>
                </c:pt>
                <c:pt idx="1835">
                  <c:v>-1.3174999999999999E-2</c:v>
                </c:pt>
                <c:pt idx="1836">
                  <c:v>9.1648000000000007E-3</c:v>
                </c:pt>
                <c:pt idx="1837">
                  <c:v>-3.5513999999999997E-2</c:v>
                </c:pt>
                <c:pt idx="1838">
                  <c:v>9.1648000000000007E-3</c:v>
                </c:pt>
                <c:pt idx="1839">
                  <c:v>-3.5513999999999997E-2</c:v>
                </c:pt>
                <c:pt idx="1840">
                  <c:v>9.1648000000000007E-3</c:v>
                </c:pt>
                <c:pt idx="1841">
                  <c:v>-1.3174999999999999E-2</c:v>
                </c:pt>
                <c:pt idx="1842">
                  <c:v>-3.5513999999999997E-2</c:v>
                </c:pt>
                <c:pt idx="1843">
                  <c:v>-1.3174999999999999E-2</c:v>
                </c:pt>
                <c:pt idx="1844">
                  <c:v>-1.3174999999999999E-2</c:v>
                </c:pt>
                <c:pt idx="1845">
                  <c:v>-8.0193E-2</c:v>
                </c:pt>
                <c:pt idx="1846">
                  <c:v>-1.3174999999999999E-2</c:v>
                </c:pt>
                <c:pt idx="1847">
                  <c:v>-3.5513999999999997E-2</c:v>
                </c:pt>
                <c:pt idx="1848">
                  <c:v>-3.5513999999999997E-2</c:v>
                </c:pt>
                <c:pt idx="1849">
                  <c:v>9.1648000000000007E-3</c:v>
                </c:pt>
                <c:pt idx="1850">
                  <c:v>-5.7854000000000003E-2</c:v>
                </c:pt>
                <c:pt idx="1851">
                  <c:v>-8.0193E-2</c:v>
                </c:pt>
                <c:pt idx="1852">
                  <c:v>-1.3174999999999999E-2</c:v>
                </c:pt>
                <c:pt idx="1853">
                  <c:v>-3.5513999999999997E-2</c:v>
                </c:pt>
                <c:pt idx="1854">
                  <c:v>-3.5513999999999997E-2</c:v>
                </c:pt>
                <c:pt idx="1855">
                  <c:v>9.1648000000000007E-3</c:v>
                </c:pt>
                <c:pt idx="1856">
                  <c:v>9.1648000000000007E-3</c:v>
                </c:pt>
                <c:pt idx="1857">
                  <c:v>-1.3174999999999999E-2</c:v>
                </c:pt>
                <c:pt idx="1858">
                  <c:v>-3.5513999999999997E-2</c:v>
                </c:pt>
                <c:pt idx="1859">
                  <c:v>-1.3174999999999999E-2</c:v>
                </c:pt>
                <c:pt idx="1860">
                  <c:v>9.1648000000000007E-3</c:v>
                </c:pt>
                <c:pt idx="1861">
                  <c:v>-5.7854000000000003E-2</c:v>
                </c:pt>
                <c:pt idx="1862">
                  <c:v>-3.5513999999999997E-2</c:v>
                </c:pt>
                <c:pt idx="1863">
                  <c:v>-3.5513999999999997E-2</c:v>
                </c:pt>
                <c:pt idx="1864">
                  <c:v>-3.5513999999999997E-2</c:v>
                </c:pt>
                <c:pt idx="1865">
                  <c:v>-3.5513999999999997E-2</c:v>
                </c:pt>
                <c:pt idx="1866">
                  <c:v>-3.5513999999999997E-2</c:v>
                </c:pt>
                <c:pt idx="1867">
                  <c:v>3.1503999999999997E-2</c:v>
                </c:pt>
                <c:pt idx="1868">
                  <c:v>-3.5513999999999997E-2</c:v>
                </c:pt>
                <c:pt idx="1869">
                  <c:v>-1.3174999999999999E-2</c:v>
                </c:pt>
                <c:pt idx="1870">
                  <c:v>-1.3174999999999999E-2</c:v>
                </c:pt>
                <c:pt idx="1871">
                  <c:v>-5.7854000000000003E-2</c:v>
                </c:pt>
                <c:pt idx="1872">
                  <c:v>-3.5513999999999997E-2</c:v>
                </c:pt>
                <c:pt idx="1873">
                  <c:v>-1.3174999999999999E-2</c:v>
                </c:pt>
                <c:pt idx="1874">
                  <c:v>9.1648000000000007E-3</c:v>
                </c:pt>
                <c:pt idx="1875">
                  <c:v>-8.0193E-2</c:v>
                </c:pt>
                <c:pt idx="1876">
                  <c:v>-5.7854000000000003E-2</c:v>
                </c:pt>
                <c:pt idx="1877">
                  <c:v>-1.3174999999999999E-2</c:v>
                </c:pt>
                <c:pt idx="1878">
                  <c:v>-3.5513999999999997E-2</c:v>
                </c:pt>
                <c:pt idx="1879">
                  <c:v>-3.5513999999999997E-2</c:v>
                </c:pt>
                <c:pt idx="1880">
                  <c:v>-5.7854000000000003E-2</c:v>
                </c:pt>
                <c:pt idx="1881">
                  <c:v>9.1648000000000007E-3</c:v>
                </c:pt>
                <c:pt idx="1882">
                  <c:v>9.1648000000000007E-3</c:v>
                </c:pt>
                <c:pt idx="1883">
                  <c:v>-1.3174999999999999E-2</c:v>
                </c:pt>
                <c:pt idx="1884">
                  <c:v>-5.7854000000000003E-2</c:v>
                </c:pt>
                <c:pt idx="1885">
                  <c:v>-3.5513999999999997E-2</c:v>
                </c:pt>
                <c:pt idx="1886">
                  <c:v>9.1648000000000007E-3</c:v>
                </c:pt>
                <c:pt idx="1887">
                  <c:v>-5.7854000000000003E-2</c:v>
                </c:pt>
                <c:pt idx="1888">
                  <c:v>-8.0193E-2</c:v>
                </c:pt>
                <c:pt idx="1889">
                  <c:v>-3.5513999999999997E-2</c:v>
                </c:pt>
                <c:pt idx="1890">
                  <c:v>-5.7854000000000003E-2</c:v>
                </c:pt>
                <c:pt idx="1891">
                  <c:v>-3.5513999999999997E-2</c:v>
                </c:pt>
                <c:pt idx="1892">
                  <c:v>-3.5513999999999997E-2</c:v>
                </c:pt>
                <c:pt idx="1893">
                  <c:v>3.1503999999999997E-2</c:v>
                </c:pt>
                <c:pt idx="1894">
                  <c:v>-3.5513999999999997E-2</c:v>
                </c:pt>
                <c:pt idx="1895">
                  <c:v>-3.5513999999999997E-2</c:v>
                </c:pt>
                <c:pt idx="1896">
                  <c:v>-1.3174999999999999E-2</c:v>
                </c:pt>
                <c:pt idx="1897">
                  <c:v>-3.5513999999999997E-2</c:v>
                </c:pt>
                <c:pt idx="1898">
                  <c:v>-3.5513999999999997E-2</c:v>
                </c:pt>
                <c:pt idx="1899">
                  <c:v>-1.3174999999999999E-2</c:v>
                </c:pt>
                <c:pt idx="1900">
                  <c:v>-3.5513999999999997E-2</c:v>
                </c:pt>
                <c:pt idx="1901">
                  <c:v>-1.3174999999999999E-2</c:v>
                </c:pt>
                <c:pt idx="1902">
                  <c:v>-3.5513999999999997E-2</c:v>
                </c:pt>
                <c:pt idx="1903">
                  <c:v>-8.0193E-2</c:v>
                </c:pt>
                <c:pt idx="1904">
                  <c:v>-8.0193E-2</c:v>
                </c:pt>
                <c:pt idx="1905">
                  <c:v>-1.3174999999999999E-2</c:v>
                </c:pt>
                <c:pt idx="1906">
                  <c:v>9.1648000000000007E-3</c:v>
                </c:pt>
                <c:pt idx="1907">
                  <c:v>9.1648000000000007E-3</c:v>
                </c:pt>
                <c:pt idx="1908">
                  <c:v>-3.5513999999999997E-2</c:v>
                </c:pt>
                <c:pt idx="1909">
                  <c:v>9.1648000000000007E-3</c:v>
                </c:pt>
                <c:pt idx="1910">
                  <c:v>-3.5513999999999997E-2</c:v>
                </c:pt>
                <c:pt idx="1911">
                  <c:v>-1.3174999999999999E-2</c:v>
                </c:pt>
                <c:pt idx="1912">
                  <c:v>-3.5513999999999997E-2</c:v>
                </c:pt>
                <c:pt idx="1913">
                  <c:v>-3.5513999999999997E-2</c:v>
                </c:pt>
                <c:pt idx="1914">
                  <c:v>-3.5513999999999997E-2</c:v>
                </c:pt>
                <c:pt idx="1915">
                  <c:v>-1.3174999999999999E-2</c:v>
                </c:pt>
                <c:pt idx="1916">
                  <c:v>-3.5513999999999997E-2</c:v>
                </c:pt>
                <c:pt idx="1917">
                  <c:v>-5.7854000000000003E-2</c:v>
                </c:pt>
                <c:pt idx="1918">
                  <c:v>3.1503999999999997E-2</c:v>
                </c:pt>
                <c:pt idx="1919">
                  <c:v>-1.3174999999999999E-2</c:v>
                </c:pt>
                <c:pt idx="1920">
                  <c:v>-3.5513999999999997E-2</c:v>
                </c:pt>
                <c:pt idx="1921">
                  <c:v>-3.5513999999999997E-2</c:v>
                </c:pt>
                <c:pt idx="1922">
                  <c:v>-1.3174999999999999E-2</c:v>
                </c:pt>
                <c:pt idx="1923">
                  <c:v>-1.3174999999999999E-2</c:v>
                </c:pt>
                <c:pt idx="1924">
                  <c:v>-3.5513999999999997E-2</c:v>
                </c:pt>
                <c:pt idx="1925">
                  <c:v>-3.5513999999999997E-2</c:v>
                </c:pt>
                <c:pt idx="1926">
                  <c:v>-1.3174999999999999E-2</c:v>
                </c:pt>
                <c:pt idx="1927">
                  <c:v>9.1648000000000007E-3</c:v>
                </c:pt>
                <c:pt idx="1928">
                  <c:v>-1.3174999999999999E-2</c:v>
                </c:pt>
                <c:pt idx="1929">
                  <c:v>-1.3174999999999999E-2</c:v>
                </c:pt>
                <c:pt idx="1930">
                  <c:v>-5.7854000000000003E-2</c:v>
                </c:pt>
                <c:pt idx="1931">
                  <c:v>-3.5513999999999997E-2</c:v>
                </c:pt>
                <c:pt idx="1932">
                  <c:v>-1.3174999999999999E-2</c:v>
                </c:pt>
                <c:pt idx="1933">
                  <c:v>-1.3174999999999999E-2</c:v>
                </c:pt>
                <c:pt idx="1934">
                  <c:v>-8.0193E-2</c:v>
                </c:pt>
                <c:pt idx="1935">
                  <c:v>-8.0193E-2</c:v>
                </c:pt>
                <c:pt idx="1936">
                  <c:v>3.1503999999999997E-2</c:v>
                </c:pt>
                <c:pt idx="1937">
                  <c:v>-5.7854000000000003E-2</c:v>
                </c:pt>
                <c:pt idx="1938">
                  <c:v>-8.0193E-2</c:v>
                </c:pt>
                <c:pt idx="1939">
                  <c:v>9.1648000000000007E-3</c:v>
                </c:pt>
                <c:pt idx="1940">
                  <c:v>-5.7854000000000003E-2</c:v>
                </c:pt>
                <c:pt idx="1941">
                  <c:v>-3.5513999999999997E-2</c:v>
                </c:pt>
                <c:pt idx="1942">
                  <c:v>-1.3174999999999999E-2</c:v>
                </c:pt>
                <c:pt idx="1943">
                  <c:v>-5.7854000000000003E-2</c:v>
                </c:pt>
                <c:pt idx="1944">
                  <c:v>-3.5513999999999997E-2</c:v>
                </c:pt>
                <c:pt idx="1945">
                  <c:v>-1.3174999999999999E-2</c:v>
                </c:pt>
                <c:pt idx="1946">
                  <c:v>3.1503999999999997E-2</c:v>
                </c:pt>
                <c:pt idx="1947">
                  <c:v>-1.3174999999999999E-2</c:v>
                </c:pt>
                <c:pt idx="1948">
                  <c:v>-1.3174999999999999E-2</c:v>
                </c:pt>
                <c:pt idx="1949">
                  <c:v>-1.3174999999999999E-2</c:v>
                </c:pt>
                <c:pt idx="1950">
                  <c:v>-3.5513999999999997E-2</c:v>
                </c:pt>
                <c:pt idx="1951">
                  <c:v>-3.5513999999999997E-2</c:v>
                </c:pt>
                <c:pt idx="1952">
                  <c:v>-8.0193E-2</c:v>
                </c:pt>
                <c:pt idx="1953">
                  <c:v>-3.5513999999999997E-2</c:v>
                </c:pt>
                <c:pt idx="1954">
                  <c:v>-3.5513999999999997E-2</c:v>
                </c:pt>
                <c:pt idx="1955">
                  <c:v>-1.3174999999999999E-2</c:v>
                </c:pt>
                <c:pt idx="1956">
                  <c:v>-5.7854000000000003E-2</c:v>
                </c:pt>
                <c:pt idx="1957">
                  <c:v>-1.3174999999999999E-2</c:v>
                </c:pt>
                <c:pt idx="1958">
                  <c:v>-1.3174999999999999E-2</c:v>
                </c:pt>
                <c:pt idx="1959">
                  <c:v>-8.0193E-2</c:v>
                </c:pt>
                <c:pt idx="1960">
                  <c:v>-5.7854000000000003E-2</c:v>
                </c:pt>
                <c:pt idx="1961">
                  <c:v>-5.7854000000000003E-2</c:v>
                </c:pt>
                <c:pt idx="1962">
                  <c:v>-1.3174999999999999E-2</c:v>
                </c:pt>
                <c:pt idx="1963">
                  <c:v>-1.3174999999999999E-2</c:v>
                </c:pt>
                <c:pt idx="1964">
                  <c:v>-1.3174999999999999E-2</c:v>
                </c:pt>
                <c:pt idx="1965">
                  <c:v>-1.3174999999999999E-2</c:v>
                </c:pt>
                <c:pt idx="1966">
                  <c:v>-1.3174999999999999E-2</c:v>
                </c:pt>
                <c:pt idx="1967">
                  <c:v>-5.7854000000000003E-2</c:v>
                </c:pt>
                <c:pt idx="1968">
                  <c:v>-1.3174999999999999E-2</c:v>
                </c:pt>
                <c:pt idx="1969">
                  <c:v>-3.5513999999999997E-2</c:v>
                </c:pt>
                <c:pt idx="1970">
                  <c:v>9.1648000000000007E-3</c:v>
                </c:pt>
                <c:pt idx="1971">
                  <c:v>9.1648000000000007E-3</c:v>
                </c:pt>
                <c:pt idx="1972">
                  <c:v>-8.0193E-2</c:v>
                </c:pt>
                <c:pt idx="1973">
                  <c:v>-3.5513999999999997E-2</c:v>
                </c:pt>
                <c:pt idx="1974">
                  <c:v>-8.0193E-2</c:v>
                </c:pt>
                <c:pt idx="1975">
                  <c:v>-3.5513999999999997E-2</c:v>
                </c:pt>
                <c:pt idx="1976">
                  <c:v>-3.5513999999999997E-2</c:v>
                </c:pt>
                <c:pt idx="1977">
                  <c:v>-1.3174999999999999E-2</c:v>
                </c:pt>
                <c:pt idx="1978">
                  <c:v>-3.5513999999999997E-2</c:v>
                </c:pt>
                <c:pt idx="1979">
                  <c:v>-3.5513999999999997E-2</c:v>
                </c:pt>
                <c:pt idx="1980">
                  <c:v>-3.5513999999999997E-2</c:v>
                </c:pt>
                <c:pt idx="1981">
                  <c:v>-5.7854000000000003E-2</c:v>
                </c:pt>
                <c:pt idx="1982">
                  <c:v>-1.3174999999999999E-2</c:v>
                </c:pt>
                <c:pt idx="1983">
                  <c:v>-5.7854000000000003E-2</c:v>
                </c:pt>
                <c:pt idx="1984">
                  <c:v>-8.0193E-2</c:v>
                </c:pt>
                <c:pt idx="1985">
                  <c:v>-1.3174999999999999E-2</c:v>
                </c:pt>
                <c:pt idx="1986">
                  <c:v>9.1648000000000007E-3</c:v>
                </c:pt>
                <c:pt idx="1987">
                  <c:v>-3.5513999999999997E-2</c:v>
                </c:pt>
                <c:pt idx="1988">
                  <c:v>9.1648000000000007E-3</c:v>
                </c:pt>
                <c:pt idx="1989">
                  <c:v>-3.5513999999999997E-2</c:v>
                </c:pt>
                <c:pt idx="1990">
                  <c:v>-1.3174999999999999E-2</c:v>
                </c:pt>
                <c:pt idx="1991">
                  <c:v>-1.3174999999999999E-2</c:v>
                </c:pt>
                <c:pt idx="1992">
                  <c:v>-1.3174999999999999E-2</c:v>
                </c:pt>
                <c:pt idx="1993">
                  <c:v>-1.3174999999999999E-2</c:v>
                </c:pt>
                <c:pt idx="1994">
                  <c:v>-1.3174999999999999E-2</c:v>
                </c:pt>
                <c:pt idx="1995">
                  <c:v>-1.3174999999999999E-2</c:v>
                </c:pt>
                <c:pt idx="1996">
                  <c:v>-1.3174999999999999E-2</c:v>
                </c:pt>
                <c:pt idx="1997">
                  <c:v>-8.0193E-2</c:v>
                </c:pt>
                <c:pt idx="1998">
                  <c:v>-0.10253</c:v>
                </c:pt>
                <c:pt idx="1999">
                  <c:v>-3.5513999999999997E-2</c:v>
                </c:pt>
                <c:pt idx="2000">
                  <c:v>-3.5513999999999997E-2</c:v>
                </c:pt>
                <c:pt idx="2001">
                  <c:v>-3.5513999999999997E-2</c:v>
                </c:pt>
                <c:pt idx="2002">
                  <c:v>-8.0193E-2</c:v>
                </c:pt>
                <c:pt idx="2003">
                  <c:v>-1.3174999999999999E-2</c:v>
                </c:pt>
                <c:pt idx="2004">
                  <c:v>-5.7854000000000003E-2</c:v>
                </c:pt>
                <c:pt idx="2005">
                  <c:v>-5.7854000000000003E-2</c:v>
                </c:pt>
                <c:pt idx="2006">
                  <c:v>9.1648000000000007E-3</c:v>
                </c:pt>
                <c:pt idx="2007">
                  <c:v>-1.3174999999999999E-2</c:v>
                </c:pt>
                <c:pt idx="2008">
                  <c:v>9.1648000000000007E-3</c:v>
                </c:pt>
                <c:pt idx="2009">
                  <c:v>-3.5513999999999997E-2</c:v>
                </c:pt>
                <c:pt idx="2010">
                  <c:v>-3.5513999999999997E-2</c:v>
                </c:pt>
                <c:pt idx="2011">
                  <c:v>-8.0193E-2</c:v>
                </c:pt>
                <c:pt idx="2012">
                  <c:v>-8.0193E-2</c:v>
                </c:pt>
                <c:pt idx="2013">
                  <c:v>-5.7854000000000003E-2</c:v>
                </c:pt>
                <c:pt idx="2014">
                  <c:v>-5.7854000000000003E-2</c:v>
                </c:pt>
                <c:pt idx="2015">
                  <c:v>-3.5513999999999997E-2</c:v>
                </c:pt>
                <c:pt idx="2016">
                  <c:v>-3.5513999999999997E-2</c:v>
                </c:pt>
                <c:pt idx="2017">
                  <c:v>-1.3174999999999999E-2</c:v>
                </c:pt>
                <c:pt idx="2018">
                  <c:v>-1.3174999999999999E-2</c:v>
                </c:pt>
                <c:pt idx="2019">
                  <c:v>-1.3174999999999999E-2</c:v>
                </c:pt>
                <c:pt idx="2020">
                  <c:v>-1.3174999999999999E-2</c:v>
                </c:pt>
                <c:pt idx="2021">
                  <c:v>-3.5513999999999997E-2</c:v>
                </c:pt>
                <c:pt idx="2022">
                  <c:v>-3.5513999999999997E-2</c:v>
                </c:pt>
                <c:pt idx="2023">
                  <c:v>-1.3174999999999999E-2</c:v>
                </c:pt>
                <c:pt idx="2024">
                  <c:v>-3.5513999999999997E-2</c:v>
                </c:pt>
                <c:pt idx="2025">
                  <c:v>-8.0193E-2</c:v>
                </c:pt>
                <c:pt idx="2026">
                  <c:v>-3.5513999999999997E-2</c:v>
                </c:pt>
                <c:pt idx="2027">
                  <c:v>-3.5513999999999997E-2</c:v>
                </c:pt>
                <c:pt idx="2028">
                  <c:v>-3.5513999999999997E-2</c:v>
                </c:pt>
                <c:pt idx="2029">
                  <c:v>9.1648000000000007E-3</c:v>
                </c:pt>
                <c:pt idx="2030">
                  <c:v>-1.3174999999999999E-2</c:v>
                </c:pt>
                <c:pt idx="2031">
                  <c:v>9.1648000000000007E-3</c:v>
                </c:pt>
                <c:pt idx="2032">
                  <c:v>9.1648000000000007E-3</c:v>
                </c:pt>
                <c:pt idx="2033">
                  <c:v>-3.5513999999999997E-2</c:v>
                </c:pt>
                <c:pt idx="2034">
                  <c:v>-3.5513999999999997E-2</c:v>
                </c:pt>
                <c:pt idx="2035">
                  <c:v>-3.5513999999999997E-2</c:v>
                </c:pt>
                <c:pt idx="2036">
                  <c:v>-1.3174999999999999E-2</c:v>
                </c:pt>
                <c:pt idx="2037">
                  <c:v>-8.0193E-2</c:v>
                </c:pt>
                <c:pt idx="2038">
                  <c:v>-3.5513999999999997E-2</c:v>
                </c:pt>
                <c:pt idx="2039">
                  <c:v>-1.3174999999999999E-2</c:v>
                </c:pt>
                <c:pt idx="2040">
                  <c:v>-5.7854000000000003E-2</c:v>
                </c:pt>
                <c:pt idx="2041">
                  <c:v>-5.7854000000000003E-2</c:v>
                </c:pt>
                <c:pt idx="2042">
                  <c:v>-3.5513999999999997E-2</c:v>
                </c:pt>
                <c:pt idx="2043">
                  <c:v>9.1648000000000007E-3</c:v>
                </c:pt>
                <c:pt idx="2044">
                  <c:v>-1.3174999999999999E-2</c:v>
                </c:pt>
                <c:pt idx="2045">
                  <c:v>-3.5513999999999997E-2</c:v>
                </c:pt>
                <c:pt idx="2046">
                  <c:v>-1.3174999999999999E-2</c:v>
                </c:pt>
                <c:pt idx="2047">
                  <c:v>-3.5513999999999997E-2</c:v>
                </c:pt>
                <c:pt idx="2048">
                  <c:v>9.1648000000000007E-3</c:v>
                </c:pt>
                <c:pt idx="2049">
                  <c:v>-3.5513999999999997E-2</c:v>
                </c:pt>
                <c:pt idx="2050">
                  <c:v>-1.3174999999999999E-2</c:v>
                </c:pt>
                <c:pt idx="2051">
                  <c:v>9.1648000000000007E-3</c:v>
                </c:pt>
                <c:pt idx="2052">
                  <c:v>9.1648000000000007E-3</c:v>
                </c:pt>
                <c:pt idx="2053">
                  <c:v>-5.7854000000000003E-2</c:v>
                </c:pt>
                <c:pt idx="2054">
                  <c:v>-3.5513999999999997E-2</c:v>
                </c:pt>
                <c:pt idx="2055">
                  <c:v>-3.5513999999999997E-2</c:v>
                </c:pt>
                <c:pt idx="2056">
                  <c:v>9.1648000000000007E-3</c:v>
                </c:pt>
                <c:pt idx="2057">
                  <c:v>-3.5513999999999997E-2</c:v>
                </c:pt>
                <c:pt idx="2058">
                  <c:v>-3.5513999999999997E-2</c:v>
                </c:pt>
                <c:pt idx="2059">
                  <c:v>-3.5513999999999997E-2</c:v>
                </c:pt>
                <c:pt idx="2060">
                  <c:v>9.1648000000000007E-3</c:v>
                </c:pt>
                <c:pt idx="2061">
                  <c:v>-1.3174999999999999E-2</c:v>
                </c:pt>
                <c:pt idx="2062">
                  <c:v>-3.5513999999999997E-2</c:v>
                </c:pt>
                <c:pt idx="2063">
                  <c:v>-1.3174999999999999E-2</c:v>
                </c:pt>
                <c:pt idx="2064">
                  <c:v>3.1503999999999997E-2</c:v>
                </c:pt>
                <c:pt idx="2065">
                  <c:v>-5.7854000000000003E-2</c:v>
                </c:pt>
                <c:pt idx="2066">
                  <c:v>-5.7854000000000003E-2</c:v>
                </c:pt>
                <c:pt idx="2067">
                  <c:v>-3.5513999999999997E-2</c:v>
                </c:pt>
                <c:pt idx="2068">
                  <c:v>-1.3174999999999999E-2</c:v>
                </c:pt>
                <c:pt idx="2069">
                  <c:v>-3.5513999999999997E-2</c:v>
                </c:pt>
                <c:pt idx="2070">
                  <c:v>-3.5513999999999997E-2</c:v>
                </c:pt>
                <c:pt idx="2071">
                  <c:v>-8.0193E-2</c:v>
                </c:pt>
                <c:pt idx="2072">
                  <c:v>-1.3174999999999999E-2</c:v>
                </c:pt>
                <c:pt idx="2073">
                  <c:v>-1.3174999999999999E-2</c:v>
                </c:pt>
                <c:pt idx="2074">
                  <c:v>-1.3174999999999999E-2</c:v>
                </c:pt>
                <c:pt idx="2075">
                  <c:v>-5.7854000000000003E-2</c:v>
                </c:pt>
                <c:pt idx="2076">
                  <c:v>-3.5513999999999997E-2</c:v>
                </c:pt>
                <c:pt idx="2077">
                  <c:v>-1.3174999999999999E-2</c:v>
                </c:pt>
                <c:pt idx="2078">
                  <c:v>-8.0193E-2</c:v>
                </c:pt>
                <c:pt idx="2079">
                  <c:v>-3.5513999999999997E-2</c:v>
                </c:pt>
                <c:pt idx="2080">
                  <c:v>-8.0193E-2</c:v>
                </c:pt>
                <c:pt idx="2081">
                  <c:v>-0.10253</c:v>
                </c:pt>
                <c:pt idx="2082">
                  <c:v>9.1648000000000007E-3</c:v>
                </c:pt>
                <c:pt idx="2083">
                  <c:v>-3.5513999999999997E-2</c:v>
                </c:pt>
                <c:pt idx="2084">
                  <c:v>9.1648000000000007E-3</c:v>
                </c:pt>
                <c:pt idx="2085">
                  <c:v>-3.5513999999999997E-2</c:v>
                </c:pt>
                <c:pt idx="2086">
                  <c:v>-8.0193E-2</c:v>
                </c:pt>
                <c:pt idx="2087">
                  <c:v>9.1648000000000007E-3</c:v>
                </c:pt>
                <c:pt idx="2088">
                  <c:v>-1.3174999999999999E-2</c:v>
                </c:pt>
                <c:pt idx="2089">
                  <c:v>3.1503999999999997E-2</c:v>
                </c:pt>
                <c:pt idx="2090">
                  <c:v>-5.7854000000000003E-2</c:v>
                </c:pt>
                <c:pt idx="2091">
                  <c:v>-3.5513999999999997E-2</c:v>
                </c:pt>
                <c:pt idx="2092">
                  <c:v>-8.0193E-2</c:v>
                </c:pt>
                <c:pt idx="2093">
                  <c:v>-5.7854000000000003E-2</c:v>
                </c:pt>
                <c:pt idx="2094">
                  <c:v>-3.5513999999999997E-2</c:v>
                </c:pt>
                <c:pt idx="2095">
                  <c:v>-5.7854000000000003E-2</c:v>
                </c:pt>
                <c:pt idx="2096">
                  <c:v>-5.7854000000000003E-2</c:v>
                </c:pt>
                <c:pt idx="2097">
                  <c:v>-3.5513999999999997E-2</c:v>
                </c:pt>
                <c:pt idx="2098">
                  <c:v>9.1648000000000007E-3</c:v>
                </c:pt>
                <c:pt idx="2099">
                  <c:v>-3.5513999999999997E-2</c:v>
                </c:pt>
                <c:pt idx="2100">
                  <c:v>-5.7854000000000003E-2</c:v>
                </c:pt>
                <c:pt idx="2101">
                  <c:v>-5.7854000000000003E-2</c:v>
                </c:pt>
                <c:pt idx="2102">
                  <c:v>3.1503999999999997E-2</c:v>
                </c:pt>
                <c:pt idx="2103">
                  <c:v>-1.3174999999999999E-2</c:v>
                </c:pt>
                <c:pt idx="2104">
                  <c:v>-5.7854000000000003E-2</c:v>
                </c:pt>
                <c:pt idx="2105">
                  <c:v>-1.3174999999999999E-2</c:v>
                </c:pt>
                <c:pt idx="2106">
                  <c:v>-3.5513999999999997E-2</c:v>
                </c:pt>
                <c:pt idx="2107">
                  <c:v>9.1648000000000007E-3</c:v>
                </c:pt>
                <c:pt idx="2108">
                  <c:v>9.1648000000000007E-3</c:v>
                </c:pt>
                <c:pt idx="2109">
                  <c:v>-3.5513999999999997E-2</c:v>
                </c:pt>
                <c:pt idx="2110">
                  <c:v>9.1648000000000007E-3</c:v>
                </c:pt>
                <c:pt idx="2111">
                  <c:v>-5.7854000000000003E-2</c:v>
                </c:pt>
                <c:pt idx="2112">
                  <c:v>-1.3174999999999999E-2</c:v>
                </c:pt>
                <c:pt idx="2113">
                  <c:v>-3.5513999999999997E-2</c:v>
                </c:pt>
                <c:pt idx="2114">
                  <c:v>-1.3174999999999999E-2</c:v>
                </c:pt>
                <c:pt idx="2115">
                  <c:v>9.1648000000000007E-3</c:v>
                </c:pt>
                <c:pt idx="2116">
                  <c:v>-3.5513999999999997E-2</c:v>
                </c:pt>
                <c:pt idx="2117">
                  <c:v>9.1648000000000007E-3</c:v>
                </c:pt>
                <c:pt idx="2118">
                  <c:v>-3.5513999999999997E-2</c:v>
                </c:pt>
                <c:pt idx="2119">
                  <c:v>-1.3174999999999999E-2</c:v>
                </c:pt>
                <c:pt idx="2120">
                  <c:v>-5.7854000000000003E-2</c:v>
                </c:pt>
                <c:pt idx="2121">
                  <c:v>-3.5513999999999997E-2</c:v>
                </c:pt>
                <c:pt idx="2122">
                  <c:v>-8.0193E-2</c:v>
                </c:pt>
                <c:pt idx="2123">
                  <c:v>-3.5513999999999997E-2</c:v>
                </c:pt>
                <c:pt idx="2124">
                  <c:v>-8.0193E-2</c:v>
                </c:pt>
                <c:pt idx="2125">
                  <c:v>9.1648000000000007E-3</c:v>
                </c:pt>
                <c:pt idx="2126">
                  <c:v>-1.3174999999999999E-2</c:v>
                </c:pt>
                <c:pt idx="2127">
                  <c:v>-1.3174999999999999E-2</c:v>
                </c:pt>
                <c:pt idx="2128">
                  <c:v>9.1648000000000007E-3</c:v>
                </c:pt>
                <c:pt idx="2129">
                  <c:v>-5.7854000000000003E-2</c:v>
                </c:pt>
                <c:pt idx="2130">
                  <c:v>-1.3174999999999999E-2</c:v>
                </c:pt>
                <c:pt idx="2131">
                  <c:v>-3.5513999999999997E-2</c:v>
                </c:pt>
                <c:pt idx="2132">
                  <c:v>-3.5513999999999997E-2</c:v>
                </c:pt>
                <c:pt idx="2133">
                  <c:v>-3.5513999999999997E-2</c:v>
                </c:pt>
                <c:pt idx="2134">
                  <c:v>-5.7854000000000003E-2</c:v>
                </c:pt>
                <c:pt idx="2135">
                  <c:v>-8.0193E-2</c:v>
                </c:pt>
                <c:pt idx="2136">
                  <c:v>-3.5513999999999997E-2</c:v>
                </c:pt>
                <c:pt idx="2137">
                  <c:v>-5.7854000000000003E-2</c:v>
                </c:pt>
                <c:pt idx="2138">
                  <c:v>9.1648000000000007E-3</c:v>
                </c:pt>
                <c:pt idx="2139">
                  <c:v>-1.3174999999999999E-2</c:v>
                </c:pt>
                <c:pt idx="2140">
                  <c:v>-3.5513999999999997E-2</c:v>
                </c:pt>
                <c:pt idx="2141">
                  <c:v>9.1648000000000007E-3</c:v>
                </c:pt>
                <c:pt idx="2142">
                  <c:v>-3.5513999999999997E-2</c:v>
                </c:pt>
                <c:pt idx="2143">
                  <c:v>-1.3174999999999999E-2</c:v>
                </c:pt>
                <c:pt idx="2144">
                  <c:v>-1.3174999999999999E-2</c:v>
                </c:pt>
                <c:pt idx="2145">
                  <c:v>-3.5513999999999997E-2</c:v>
                </c:pt>
                <c:pt idx="2146">
                  <c:v>9.1648000000000007E-3</c:v>
                </c:pt>
                <c:pt idx="2147">
                  <c:v>-3.5513999999999997E-2</c:v>
                </c:pt>
                <c:pt idx="2148">
                  <c:v>-1.3174999999999999E-2</c:v>
                </c:pt>
                <c:pt idx="2149">
                  <c:v>-3.5513999999999997E-2</c:v>
                </c:pt>
                <c:pt idx="2150">
                  <c:v>-1.3174999999999999E-2</c:v>
                </c:pt>
                <c:pt idx="2151">
                  <c:v>-1.3174999999999999E-2</c:v>
                </c:pt>
                <c:pt idx="2152">
                  <c:v>3.1503999999999997E-2</c:v>
                </c:pt>
                <c:pt idx="2153">
                  <c:v>-1.3174999999999999E-2</c:v>
                </c:pt>
                <c:pt idx="2154">
                  <c:v>-8.0193E-2</c:v>
                </c:pt>
                <c:pt idx="2155">
                  <c:v>9.1648000000000007E-3</c:v>
                </c:pt>
                <c:pt idx="2156">
                  <c:v>-3.5513999999999997E-2</c:v>
                </c:pt>
                <c:pt idx="2157">
                  <c:v>9.1648000000000007E-3</c:v>
                </c:pt>
                <c:pt idx="2158">
                  <c:v>-8.0193E-2</c:v>
                </c:pt>
                <c:pt idx="2159">
                  <c:v>-5.7854000000000003E-2</c:v>
                </c:pt>
                <c:pt idx="2160">
                  <c:v>-3.5513999999999997E-2</c:v>
                </c:pt>
                <c:pt idx="2161">
                  <c:v>-1.3174999999999999E-2</c:v>
                </c:pt>
                <c:pt idx="2162">
                  <c:v>-5.7854000000000003E-2</c:v>
                </c:pt>
                <c:pt idx="2163">
                  <c:v>-1.3174999999999999E-2</c:v>
                </c:pt>
                <c:pt idx="2164">
                  <c:v>-1.3174999999999999E-2</c:v>
                </c:pt>
                <c:pt idx="2165">
                  <c:v>-3.5513999999999997E-2</c:v>
                </c:pt>
                <c:pt idx="2166">
                  <c:v>9.1648000000000007E-3</c:v>
                </c:pt>
                <c:pt idx="2167">
                  <c:v>-8.0193E-2</c:v>
                </c:pt>
                <c:pt idx="2168">
                  <c:v>-1.3174999999999999E-2</c:v>
                </c:pt>
                <c:pt idx="2169">
                  <c:v>-1.3174999999999999E-2</c:v>
                </c:pt>
                <c:pt idx="2170">
                  <c:v>-3.5513999999999997E-2</c:v>
                </c:pt>
                <c:pt idx="2171">
                  <c:v>-3.5513999999999997E-2</c:v>
                </c:pt>
                <c:pt idx="2172">
                  <c:v>-8.0193E-2</c:v>
                </c:pt>
                <c:pt idx="2173">
                  <c:v>-3.5513999999999997E-2</c:v>
                </c:pt>
                <c:pt idx="2174">
                  <c:v>-3.5513999999999997E-2</c:v>
                </c:pt>
                <c:pt idx="2175">
                  <c:v>-1.3174999999999999E-2</c:v>
                </c:pt>
                <c:pt idx="2176">
                  <c:v>-1.3174999999999999E-2</c:v>
                </c:pt>
                <c:pt idx="2177">
                  <c:v>-1.3174999999999999E-2</c:v>
                </c:pt>
                <c:pt idx="2178">
                  <c:v>-1.3174999999999999E-2</c:v>
                </c:pt>
                <c:pt idx="2179">
                  <c:v>-1.3174999999999999E-2</c:v>
                </c:pt>
                <c:pt idx="2180">
                  <c:v>3.1503999999999997E-2</c:v>
                </c:pt>
                <c:pt idx="2181">
                  <c:v>-5.7854000000000003E-2</c:v>
                </c:pt>
                <c:pt idx="2182">
                  <c:v>-1.3174999999999999E-2</c:v>
                </c:pt>
                <c:pt idx="2183">
                  <c:v>-1.3174999999999999E-2</c:v>
                </c:pt>
                <c:pt idx="2184">
                  <c:v>9.1648000000000007E-3</c:v>
                </c:pt>
                <c:pt idx="2185">
                  <c:v>-3.5513999999999997E-2</c:v>
                </c:pt>
                <c:pt idx="2186">
                  <c:v>-5.7854000000000003E-2</c:v>
                </c:pt>
                <c:pt idx="2187">
                  <c:v>9.1648000000000007E-3</c:v>
                </c:pt>
                <c:pt idx="2188">
                  <c:v>-3.5513999999999997E-2</c:v>
                </c:pt>
                <c:pt idx="2189">
                  <c:v>-1.3174999999999999E-2</c:v>
                </c:pt>
                <c:pt idx="2190">
                  <c:v>-1.3174999999999999E-2</c:v>
                </c:pt>
                <c:pt idx="2191">
                  <c:v>-3.5513999999999997E-2</c:v>
                </c:pt>
                <c:pt idx="2192">
                  <c:v>-1.3174999999999999E-2</c:v>
                </c:pt>
                <c:pt idx="2193">
                  <c:v>-1.3174999999999999E-2</c:v>
                </c:pt>
                <c:pt idx="2194">
                  <c:v>-1.3174999999999999E-2</c:v>
                </c:pt>
                <c:pt idx="2195">
                  <c:v>-1.3174999999999999E-2</c:v>
                </c:pt>
                <c:pt idx="2196">
                  <c:v>-5.7854000000000003E-2</c:v>
                </c:pt>
                <c:pt idx="2197">
                  <c:v>-3.5513999999999997E-2</c:v>
                </c:pt>
                <c:pt idx="2198">
                  <c:v>-1.3174999999999999E-2</c:v>
                </c:pt>
                <c:pt idx="2199">
                  <c:v>-1.3174999999999999E-2</c:v>
                </c:pt>
                <c:pt idx="2200">
                  <c:v>-5.7854000000000003E-2</c:v>
                </c:pt>
                <c:pt idx="2201">
                  <c:v>-5.7854000000000003E-2</c:v>
                </c:pt>
                <c:pt idx="2202">
                  <c:v>-3.5513999999999997E-2</c:v>
                </c:pt>
                <c:pt idx="2203">
                  <c:v>-1.3174999999999999E-2</c:v>
                </c:pt>
                <c:pt idx="2204">
                  <c:v>9.1648000000000007E-3</c:v>
                </c:pt>
                <c:pt idx="2205">
                  <c:v>-3.5513999999999997E-2</c:v>
                </c:pt>
                <c:pt idx="2206">
                  <c:v>-3.5513999999999997E-2</c:v>
                </c:pt>
                <c:pt idx="2207">
                  <c:v>-8.0193E-2</c:v>
                </c:pt>
                <c:pt idx="2208">
                  <c:v>-3.5513999999999997E-2</c:v>
                </c:pt>
                <c:pt idx="2209">
                  <c:v>-1.3174999999999999E-2</c:v>
                </c:pt>
                <c:pt idx="2210">
                  <c:v>-3.5513999999999997E-2</c:v>
                </c:pt>
                <c:pt idx="2211">
                  <c:v>9.1648000000000007E-3</c:v>
                </c:pt>
                <c:pt idx="2212">
                  <c:v>9.1648000000000007E-3</c:v>
                </c:pt>
                <c:pt idx="2213">
                  <c:v>9.1648000000000007E-3</c:v>
                </c:pt>
                <c:pt idx="2214">
                  <c:v>-1.3174999999999999E-2</c:v>
                </c:pt>
                <c:pt idx="2215">
                  <c:v>-5.7854000000000003E-2</c:v>
                </c:pt>
                <c:pt idx="2216">
                  <c:v>-1.3174999999999999E-2</c:v>
                </c:pt>
                <c:pt idx="2217">
                  <c:v>-3.5513999999999997E-2</c:v>
                </c:pt>
                <c:pt idx="2218">
                  <c:v>-5.7854000000000003E-2</c:v>
                </c:pt>
                <c:pt idx="2219">
                  <c:v>-1.3174999999999999E-2</c:v>
                </c:pt>
                <c:pt idx="2220">
                  <c:v>-1.3174999999999999E-2</c:v>
                </c:pt>
                <c:pt idx="2221">
                  <c:v>-1.3174999999999999E-2</c:v>
                </c:pt>
                <c:pt idx="2222">
                  <c:v>-3.5513999999999997E-2</c:v>
                </c:pt>
                <c:pt idx="2223">
                  <c:v>-3.5513999999999997E-2</c:v>
                </c:pt>
                <c:pt idx="2224">
                  <c:v>-1.3174999999999999E-2</c:v>
                </c:pt>
                <c:pt idx="2225">
                  <c:v>-1.3174999999999999E-2</c:v>
                </c:pt>
                <c:pt idx="2226">
                  <c:v>-8.0193E-2</c:v>
                </c:pt>
                <c:pt idx="2227">
                  <c:v>-1.3174999999999999E-2</c:v>
                </c:pt>
                <c:pt idx="2228">
                  <c:v>-5.7854000000000003E-2</c:v>
                </c:pt>
                <c:pt idx="2229">
                  <c:v>-3.5513999999999997E-2</c:v>
                </c:pt>
                <c:pt idx="2230">
                  <c:v>9.1648000000000007E-3</c:v>
                </c:pt>
                <c:pt idx="2231">
                  <c:v>-3.5513999999999997E-2</c:v>
                </c:pt>
                <c:pt idx="2232">
                  <c:v>-5.7854000000000003E-2</c:v>
                </c:pt>
                <c:pt idx="2233">
                  <c:v>-1.3174999999999999E-2</c:v>
                </c:pt>
                <c:pt idx="2234">
                  <c:v>-3.5513999999999997E-2</c:v>
                </c:pt>
                <c:pt idx="2235">
                  <c:v>-1.3174999999999999E-2</c:v>
                </c:pt>
                <c:pt idx="2236">
                  <c:v>9.1648000000000007E-3</c:v>
                </c:pt>
                <c:pt idx="2237">
                  <c:v>-5.7854000000000003E-2</c:v>
                </c:pt>
                <c:pt idx="2238">
                  <c:v>-3.5513999999999997E-2</c:v>
                </c:pt>
                <c:pt idx="2239">
                  <c:v>-3.5513999999999997E-2</c:v>
                </c:pt>
                <c:pt idx="2240">
                  <c:v>3.1503999999999997E-2</c:v>
                </c:pt>
                <c:pt idx="2241">
                  <c:v>-1.3174999999999999E-2</c:v>
                </c:pt>
                <c:pt idx="2242">
                  <c:v>9.1648000000000007E-3</c:v>
                </c:pt>
                <c:pt idx="2243">
                  <c:v>-3.5513999999999997E-2</c:v>
                </c:pt>
                <c:pt idx="2244">
                  <c:v>-8.0193E-2</c:v>
                </c:pt>
                <c:pt idx="2245">
                  <c:v>-1.3174999999999999E-2</c:v>
                </c:pt>
                <c:pt idx="2246">
                  <c:v>9.1648000000000007E-3</c:v>
                </c:pt>
                <c:pt idx="2247">
                  <c:v>-1.3174999999999999E-2</c:v>
                </c:pt>
                <c:pt idx="2248">
                  <c:v>-3.5513999999999997E-2</c:v>
                </c:pt>
                <c:pt idx="2249">
                  <c:v>-1.3174999999999999E-2</c:v>
                </c:pt>
                <c:pt idx="2250">
                  <c:v>9.1648000000000007E-3</c:v>
                </c:pt>
                <c:pt idx="2251">
                  <c:v>-1.3174999999999999E-2</c:v>
                </c:pt>
                <c:pt idx="2252">
                  <c:v>-1.3174999999999999E-2</c:v>
                </c:pt>
                <c:pt idx="2253">
                  <c:v>-1.3174999999999999E-2</c:v>
                </c:pt>
                <c:pt idx="2254">
                  <c:v>-1.3174999999999999E-2</c:v>
                </c:pt>
                <c:pt idx="2255">
                  <c:v>-1.3174999999999999E-2</c:v>
                </c:pt>
                <c:pt idx="2256">
                  <c:v>-5.7854000000000003E-2</c:v>
                </c:pt>
                <c:pt idx="2257">
                  <c:v>-5.7854000000000003E-2</c:v>
                </c:pt>
                <c:pt idx="2258">
                  <c:v>-1.3174999999999999E-2</c:v>
                </c:pt>
                <c:pt idx="2259">
                  <c:v>-5.7854000000000003E-2</c:v>
                </c:pt>
                <c:pt idx="2260">
                  <c:v>-1.3174999999999999E-2</c:v>
                </c:pt>
                <c:pt idx="2261">
                  <c:v>-8.0193E-2</c:v>
                </c:pt>
                <c:pt idx="2262">
                  <c:v>9.1648000000000007E-3</c:v>
                </c:pt>
                <c:pt idx="2263">
                  <c:v>-3.5513999999999997E-2</c:v>
                </c:pt>
                <c:pt idx="2264">
                  <c:v>-3.5513999999999997E-2</c:v>
                </c:pt>
                <c:pt idx="2265">
                  <c:v>-1.3174999999999999E-2</c:v>
                </c:pt>
                <c:pt idx="2266">
                  <c:v>-1.3174999999999999E-2</c:v>
                </c:pt>
                <c:pt idx="2267">
                  <c:v>-3.5513999999999997E-2</c:v>
                </c:pt>
                <c:pt idx="2268">
                  <c:v>-5.7854000000000003E-2</c:v>
                </c:pt>
                <c:pt idx="2269">
                  <c:v>-1.3174999999999999E-2</c:v>
                </c:pt>
                <c:pt idx="2270">
                  <c:v>-5.7854000000000003E-2</c:v>
                </c:pt>
                <c:pt idx="2271">
                  <c:v>-3.5513999999999997E-2</c:v>
                </c:pt>
                <c:pt idx="2272">
                  <c:v>9.1648000000000007E-3</c:v>
                </c:pt>
                <c:pt idx="2273">
                  <c:v>-3.5513999999999997E-2</c:v>
                </c:pt>
                <c:pt idx="2274">
                  <c:v>-5.7854000000000003E-2</c:v>
                </c:pt>
                <c:pt idx="2275">
                  <c:v>-3.5513999999999997E-2</c:v>
                </c:pt>
                <c:pt idx="2276">
                  <c:v>-5.7854000000000003E-2</c:v>
                </c:pt>
                <c:pt idx="2277">
                  <c:v>-3.5513999999999997E-2</c:v>
                </c:pt>
                <c:pt idx="2278">
                  <c:v>-5.7854000000000003E-2</c:v>
                </c:pt>
                <c:pt idx="2279">
                  <c:v>-1.3174999999999999E-2</c:v>
                </c:pt>
                <c:pt idx="2280">
                  <c:v>-1.3174999999999999E-2</c:v>
                </c:pt>
                <c:pt idx="2281">
                  <c:v>-3.5513999999999997E-2</c:v>
                </c:pt>
                <c:pt idx="2282">
                  <c:v>-1.3174999999999999E-2</c:v>
                </c:pt>
                <c:pt idx="2283">
                  <c:v>-1.3174999999999999E-2</c:v>
                </c:pt>
                <c:pt idx="2284">
                  <c:v>-5.7854000000000003E-2</c:v>
                </c:pt>
                <c:pt idx="2285">
                  <c:v>-1.3174999999999999E-2</c:v>
                </c:pt>
                <c:pt idx="2286">
                  <c:v>-1.3174999999999999E-2</c:v>
                </c:pt>
                <c:pt idx="2287">
                  <c:v>9.1648000000000007E-3</c:v>
                </c:pt>
                <c:pt idx="2288">
                  <c:v>-3.5513999999999997E-2</c:v>
                </c:pt>
                <c:pt idx="2289">
                  <c:v>-1.3174999999999999E-2</c:v>
                </c:pt>
                <c:pt idx="2290">
                  <c:v>-8.0193E-2</c:v>
                </c:pt>
                <c:pt idx="2291">
                  <c:v>-3.5513999999999997E-2</c:v>
                </c:pt>
                <c:pt idx="2292">
                  <c:v>9.1648000000000007E-3</c:v>
                </c:pt>
                <c:pt idx="2293">
                  <c:v>-3.5513999999999997E-2</c:v>
                </c:pt>
                <c:pt idx="2294">
                  <c:v>-3.5513999999999997E-2</c:v>
                </c:pt>
                <c:pt idx="2295">
                  <c:v>-3.5513999999999997E-2</c:v>
                </c:pt>
                <c:pt idx="2296">
                  <c:v>-5.7854000000000003E-2</c:v>
                </c:pt>
                <c:pt idx="2297">
                  <c:v>-1.3174999999999999E-2</c:v>
                </c:pt>
                <c:pt idx="2298">
                  <c:v>-1.3174999999999999E-2</c:v>
                </c:pt>
                <c:pt idx="2299">
                  <c:v>-1.3174999999999999E-2</c:v>
                </c:pt>
                <c:pt idx="2300">
                  <c:v>-1.3174999999999999E-2</c:v>
                </c:pt>
                <c:pt idx="2301">
                  <c:v>-5.7854000000000003E-2</c:v>
                </c:pt>
                <c:pt idx="2302">
                  <c:v>-3.5513999999999997E-2</c:v>
                </c:pt>
                <c:pt idx="2303">
                  <c:v>9.1648000000000007E-3</c:v>
                </c:pt>
                <c:pt idx="2304">
                  <c:v>3.1503999999999997E-2</c:v>
                </c:pt>
                <c:pt idx="2305">
                  <c:v>-3.5513999999999997E-2</c:v>
                </c:pt>
                <c:pt idx="2306">
                  <c:v>9.1648000000000007E-3</c:v>
                </c:pt>
                <c:pt idx="2307">
                  <c:v>-3.5513999999999997E-2</c:v>
                </c:pt>
                <c:pt idx="2308">
                  <c:v>-1.3174999999999999E-2</c:v>
                </c:pt>
                <c:pt idx="2309">
                  <c:v>3.1503999999999997E-2</c:v>
                </c:pt>
                <c:pt idx="2310">
                  <c:v>-1.3174999999999999E-2</c:v>
                </c:pt>
                <c:pt idx="2311">
                  <c:v>9.1648000000000007E-3</c:v>
                </c:pt>
                <c:pt idx="2312">
                  <c:v>-0.10253</c:v>
                </c:pt>
                <c:pt idx="2313">
                  <c:v>-5.7854000000000003E-2</c:v>
                </c:pt>
                <c:pt idx="2314">
                  <c:v>-1.3174999999999999E-2</c:v>
                </c:pt>
                <c:pt idx="2315">
                  <c:v>-3.5513999999999997E-2</c:v>
                </c:pt>
                <c:pt idx="2316">
                  <c:v>-3.5513999999999997E-2</c:v>
                </c:pt>
                <c:pt idx="2317">
                  <c:v>-3.5513999999999997E-2</c:v>
                </c:pt>
                <c:pt idx="2318">
                  <c:v>-5.7854000000000003E-2</c:v>
                </c:pt>
                <c:pt idx="2319">
                  <c:v>-1.3174999999999999E-2</c:v>
                </c:pt>
                <c:pt idx="2320">
                  <c:v>-1.3174999999999999E-2</c:v>
                </c:pt>
                <c:pt idx="2321">
                  <c:v>-1.3174999999999999E-2</c:v>
                </c:pt>
                <c:pt idx="2322">
                  <c:v>9.1648000000000007E-3</c:v>
                </c:pt>
                <c:pt idx="2323">
                  <c:v>-3.5513999999999997E-2</c:v>
                </c:pt>
                <c:pt idx="2324">
                  <c:v>-3.5513999999999997E-2</c:v>
                </c:pt>
                <c:pt idx="2325">
                  <c:v>-3.5513999999999997E-2</c:v>
                </c:pt>
                <c:pt idx="2326">
                  <c:v>-5.7854000000000003E-2</c:v>
                </c:pt>
                <c:pt idx="2327">
                  <c:v>-3.5513999999999997E-2</c:v>
                </c:pt>
                <c:pt idx="2328">
                  <c:v>-1.3174999999999999E-2</c:v>
                </c:pt>
                <c:pt idx="2329">
                  <c:v>-5.7854000000000003E-2</c:v>
                </c:pt>
                <c:pt idx="2330">
                  <c:v>-3.5513999999999997E-2</c:v>
                </c:pt>
                <c:pt idx="2331">
                  <c:v>-3.5513999999999997E-2</c:v>
                </c:pt>
                <c:pt idx="2332">
                  <c:v>-1.3174999999999999E-2</c:v>
                </c:pt>
                <c:pt idx="2333">
                  <c:v>9.1648000000000007E-3</c:v>
                </c:pt>
                <c:pt idx="2334">
                  <c:v>9.1648000000000007E-3</c:v>
                </c:pt>
                <c:pt idx="2335">
                  <c:v>9.1648000000000007E-3</c:v>
                </c:pt>
                <c:pt idx="2336">
                  <c:v>5.3844000000000003E-2</c:v>
                </c:pt>
                <c:pt idx="2337">
                  <c:v>-5.7854000000000003E-2</c:v>
                </c:pt>
                <c:pt idx="2338">
                  <c:v>-1.3174999999999999E-2</c:v>
                </c:pt>
                <c:pt idx="2339">
                  <c:v>3.1503999999999997E-2</c:v>
                </c:pt>
                <c:pt idx="2340">
                  <c:v>-3.5513999999999997E-2</c:v>
                </c:pt>
                <c:pt idx="2341">
                  <c:v>3.1503999999999997E-2</c:v>
                </c:pt>
                <c:pt idx="2342">
                  <c:v>-1.3174999999999999E-2</c:v>
                </c:pt>
                <c:pt idx="2343">
                  <c:v>-1.3174999999999999E-2</c:v>
                </c:pt>
                <c:pt idx="2344">
                  <c:v>-1.3174999999999999E-2</c:v>
                </c:pt>
                <c:pt idx="2345">
                  <c:v>-1.3174999999999999E-2</c:v>
                </c:pt>
                <c:pt idx="2346">
                  <c:v>-5.7854000000000003E-2</c:v>
                </c:pt>
                <c:pt idx="2347">
                  <c:v>-3.5513999999999997E-2</c:v>
                </c:pt>
                <c:pt idx="2348">
                  <c:v>9.1648000000000007E-3</c:v>
                </c:pt>
                <c:pt idx="2349">
                  <c:v>9.1648000000000007E-3</c:v>
                </c:pt>
                <c:pt idx="2350">
                  <c:v>9.1648000000000007E-3</c:v>
                </c:pt>
                <c:pt idx="2351">
                  <c:v>3.1503999999999997E-2</c:v>
                </c:pt>
                <c:pt idx="2352">
                  <c:v>-1.3174999999999999E-2</c:v>
                </c:pt>
                <c:pt idx="2353">
                  <c:v>-5.7854000000000003E-2</c:v>
                </c:pt>
                <c:pt idx="2354">
                  <c:v>-3.5513999999999997E-2</c:v>
                </c:pt>
                <c:pt idx="2355">
                  <c:v>-5.7854000000000003E-2</c:v>
                </c:pt>
                <c:pt idx="2356">
                  <c:v>-5.7854000000000003E-2</c:v>
                </c:pt>
                <c:pt idx="2357">
                  <c:v>-3.5513999999999997E-2</c:v>
                </c:pt>
                <c:pt idx="2358">
                  <c:v>-1.3174999999999999E-2</c:v>
                </c:pt>
                <c:pt idx="2359">
                  <c:v>-1.3174999999999999E-2</c:v>
                </c:pt>
                <c:pt idx="2360">
                  <c:v>9.1648000000000007E-3</c:v>
                </c:pt>
                <c:pt idx="2361">
                  <c:v>-5.7854000000000003E-2</c:v>
                </c:pt>
                <c:pt idx="2362">
                  <c:v>-5.7854000000000003E-2</c:v>
                </c:pt>
                <c:pt idx="2363">
                  <c:v>-5.7854000000000003E-2</c:v>
                </c:pt>
                <c:pt idx="2364">
                  <c:v>-8.0193E-2</c:v>
                </c:pt>
                <c:pt idx="2365">
                  <c:v>-3.5513999999999997E-2</c:v>
                </c:pt>
                <c:pt idx="2366">
                  <c:v>-1.3174999999999999E-2</c:v>
                </c:pt>
                <c:pt idx="2367">
                  <c:v>-5.7854000000000003E-2</c:v>
                </c:pt>
                <c:pt idx="2368">
                  <c:v>-3.5513999999999997E-2</c:v>
                </c:pt>
                <c:pt idx="2369">
                  <c:v>9.1648000000000007E-3</c:v>
                </c:pt>
                <c:pt idx="2370">
                  <c:v>-1.3174999999999999E-2</c:v>
                </c:pt>
                <c:pt idx="2371">
                  <c:v>-1.3174999999999999E-2</c:v>
                </c:pt>
                <c:pt idx="2372">
                  <c:v>-5.7854000000000003E-2</c:v>
                </c:pt>
                <c:pt idx="2373">
                  <c:v>3.1503999999999997E-2</c:v>
                </c:pt>
                <c:pt idx="2374">
                  <c:v>-3.5513999999999997E-2</c:v>
                </c:pt>
                <c:pt idx="2375">
                  <c:v>-1.3174999999999999E-2</c:v>
                </c:pt>
                <c:pt idx="2376">
                  <c:v>-1.3174999999999999E-2</c:v>
                </c:pt>
                <c:pt idx="2377">
                  <c:v>-3.5513999999999997E-2</c:v>
                </c:pt>
                <c:pt idx="2378">
                  <c:v>-5.7854000000000003E-2</c:v>
                </c:pt>
                <c:pt idx="2379">
                  <c:v>-5.7854000000000003E-2</c:v>
                </c:pt>
                <c:pt idx="2380">
                  <c:v>-1.3174999999999999E-2</c:v>
                </c:pt>
                <c:pt idx="2381">
                  <c:v>-8.0193E-2</c:v>
                </c:pt>
                <c:pt idx="2382">
                  <c:v>9.1648000000000007E-3</c:v>
                </c:pt>
                <c:pt idx="2383">
                  <c:v>3.1503999999999997E-2</c:v>
                </c:pt>
                <c:pt idx="2384">
                  <c:v>-3.5513999999999997E-2</c:v>
                </c:pt>
                <c:pt idx="2385">
                  <c:v>-3.5513999999999997E-2</c:v>
                </c:pt>
                <c:pt idx="2386">
                  <c:v>-1.3174999999999999E-2</c:v>
                </c:pt>
                <c:pt idx="2387">
                  <c:v>-1.3174999999999999E-2</c:v>
                </c:pt>
                <c:pt idx="2388">
                  <c:v>-1.3174999999999999E-2</c:v>
                </c:pt>
                <c:pt idx="2389">
                  <c:v>-5.7854000000000003E-2</c:v>
                </c:pt>
                <c:pt idx="2390">
                  <c:v>-1.3174999999999999E-2</c:v>
                </c:pt>
                <c:pt idx="2391">
                  <c:v>-5.7854000000000003E-2</c:v>
                </c:pt>
                <c:pt idx="2392">
                  <c:v>-1.3174999999999999E-2</c:v>
                </c:pt>
                <c:pt idx="2393">
                  <c:v>3.1503999999999997E-2</c:v>
                </c:pt>
                <c:pt idx="2394">
                  <c:v>9.1648000000000007E-3</c:v>
                </c:pt>
                <c:pt idx="2395">
                  <c:v>-3.5513999999999997E-2</c:v>
                </c:pt>
                <c:pt idx="2396">
                  <c:v>-5.7854000000000003E-2</c:v>
                </c:pt>
                <c:pt idx="2397">
                  <c:v>-5.7854000000000003E-2</c:v>
                </c:pt>
                <c:pt idx="2398">
                  <c:v>-3.5513999999999997E-2</c:v>
                </c:pt>
                <c:pt idx="2399">
                  <c:v>-8.0193E-2</c:v>
                </c:pt>
                <c:pt idx="2400">
                  <c:v>-3.5513999999999997E-2</c:v>
                </c:pt>
                <c:pt idx="2401">
                  <c:v>-5.7854000000000003E-2</c:v>
                </c:pt>
                <c:pt idx="2402">
                  <c:v>-5.7854000000000003E-2</c:v>
                </c:pt>
                <c:pt idx="2403">
                  <c:v>-3.5513999999999997E-2</c:v>
                </c:pt>
                <c:pt idx="2404">
                  <c:v>-3.5513999999999997E-2</c:v>
                </c:pt>
                <c:pt idx="2405">
                  <c:v>-8.0193E-2</c:v>
                </c:pt>
                <c:pt idx="2406">
                  <c:v>-5.7854000000000003E-2</c:v>
                </c:pt>
                <c:pt idx="2407">
                  <c:v>-8.0193E-2</c:v>
                </c:pt>
                <c:pt idx="2408">
                  <c:v>-1.3174999999999999E-2</c:v>
                </c:pt>
                <c:pt idx="2409">
                  <c:v>-1.3174999999999999E-2</c:v>
                </c:pt>
                <c:pt idx="2410">
                  <c:v>-3.5513999999999997E-2</c:v>
                </c:pt>
                <c:pt idx="2411">
                  <c:v>-3.5513999999999997E-2</c:v>
                </c:pt>
                <c:pt idx="2412">
                  <c:v>-3.5513999999999997E-2</c:v>
                </c:pt>
                <c:pt idx="2413">
                  <c:v>-1.3174999999999999E-2</c:v>
                </c:pt>
                <c:pt idx="2414">
                  <c:v>-3.5513999999999997E-2</c:v>
                </c:pt>
                <c:pt idx="2415">
                  <c:v>-5.7854000000000003E-2</c:v>
                </c:pt>
                <c:pt idx="2416">
                  <c:v>-3.5513999999999997E-2</c:v>
                </c:pt>
                <c:pt idx="2417">
                  <c:v>-3.5513999999999997E-2</c:v>
                </c:pt>
                <c:pt idx="2418">
                  <c:v>-5.7854000000000003E-2</c:v>
                </c:pt>
                <c:pt idx="2419">
                  <c:v>9.1648000000000007E-3</c:v>
                </c:pt>
                <c:pt idx="2420">
                  <c:v>-3.5513999999999997E-2</c:v>
                </c:pt>
                <c:pt idx="2421">
                  <c:v>-3.5513999999999997E-2</c:v>
                </c:pt>
                <c:pt idx="2422">
                  <c:v>3.1503999999999997E-2</c:v>
                </c:pt>
                <c:pt idx="2423">
                  <c:v>-8.0193E-2</c:v>
                </c:pt>
                <c:pt idx="2424">
                  <c:v>-1.3174999999999999E-2</c:v>
                </c:pt>
                <c:pt idx="2425">
                  <c:v>-3.5513999999999997E-2</c:v>
                </c:pt>
                <c:pt idx="2426">
                  <c:v>-3.5513999999999997E-2</c:v>
                </c:pt>
                <c:pt idx="2427">
                  <c:v>-1.3174999999999999E-2</c:v>
                </c:pt>
                <c:pt idx="2428">
                  <c:v>-5.7854000000000003E-2</c:v>
                </c:pt>
                <c:pt idx="2429">
                  <c:v>-1.3174999999999999E-2</c:v>
                </c:pt>
                <c:pt idx="2430">
                  <c:v>-8.0193E-2</c:v>
                </c:pt>
                <c:pt idx="2431">
                  <c:v>-3.5513999999999997E-2</c:v>
                </c:pt>
                <c:pt idx="2432">
                  <c:v>-1.3174999999999999E-2</c:v>
                </c:pt>
                <c:pt idx="2433">
                  <c:v>-1.3174999999999999E-2</c:v>
                </c:pt>
                <c:pt idx="2434">
                  <c:v>-1.3174999999999999E-2</c:v>
                </c:pt>
                <c:pt idx="2435">
                  <c:v>-1.3174999999999999E-2</c:v>
                </c:pt>
                <c:pt idx="2436">
                  <c:v>-1.3174999999999999E-2</c:v>
                </c:pt>
                <c:pt idx="2437">
                  <c:v>-3.5513999999999997E-2</c:v>
                </c:pt>
                <c:pt idx="2438">
                  <c:v>-3.5513999999999997E-2</c:v>
                </c:pt>
                <c:pt idx="2439">
                  <c:v>9.1648000000000007E-3</c:v>
                </c:pt>
                <c:pt idx="2440">
                  <c:v>-3.5513999999999997E-2</c:v>
                </c:pt>
                <c:pt idx="2441">
                  <c:v>-0.10253</c:v>
                </c:pt>
                <c:pt idx="2442">
                  <c:v>-1.3174999999999999E-2</c:v>
                </c:pt>
                <c:pt idx="2443">
                  <c:v>-3.5513999999999997E-2</c:v>
                </c:pt>
                <c:pt idx="2444">
                  <c:v>-5.7854000000000003E-2</c:v>
                </c:pt>
                <c:pt idx="2445">
                  <c:v>-1.3174999999999999E-2</c:v>
                </c:pt>
                <c:pt idx="2446">
                  <c:v>-5.7854000000000003E-2</c:v>
                </c:pt>
                <c:pt idx="2447">
                  <c:v>-1.3174999999999999E-2</c:v>
                </c:pt>
                <c:pt idx="2448">
                  <c:v>-8.0193E-2</c:v>
                </c:pt>
                <c:pt idx="2449">
                  <c:v>-1.3174999999999999E-2</c:v>
                </c:pt>
                <c:pt idx="2450">
                  <c:v>-3.5513999999999997E-2</c:v>
                </c:pt>
                <c:pt idx="2451">
                  <c:v>-5.7854000000000003E-2</c:v>
                </c:pt>
                <c:pt idx="2452">
                  <c:v>-3.5513999999999997E-2</c:v>
                </c:pt>
                <c:pt idx="2453">
                  <c:v>-3.5513999999999997E-2</c:v>
                </c:pt>
                <c:pt idx="2454">
                  <c:v>9.1648000000000007E-3</c:v>
                </c:pt>
                <c:pt idx="2455">
                  <c:v>-3.5513999999999997E-2</c:v>
                </c:pt>
                <c:pt idx="2456">
                  <c:v>-1.3174999999999999E-2</c:v>
                </c:pt>
                <c:pt idx="2457">
                  <c:v>-1.3174999999999999E-2</c:v>
                </c:pt>
                <c:pt idx="2458">
                  <c:v>-1.3174999999999999E-2</c:v>
                </c:pt>
                <c:pt idx="2459">
                  <c:v>-1.3174999999999999E-2</c:v>
                </c:pt>
                <c:pt idx="2460">
                  <c:v>-5.7854000000000003E-2</c:v>
                </c:pt>
                <c:pt idx="2461">
                  <c:v>9.1648000000000007E-3</c:v>
                </c:pt>
                <c:pt idx="2462">
                  <c:v>9.1648000000000007E-3</c:v>
                </c:pt>
                <c:pt idx="2463">
                  <c:v>-8.0193E-2</c:v>
                </c:pt>
                <c:pt idx="2464">
                  <c:v>-1.3174999999999999E-2</c:v>
                </c:pt>
                <c:pt idx="2465">
                  <c:v>-3.5513999999999997E-2</c:v>
                </c:pt>
                <c:pt idx="2466">
                  <c:v>-1.3174999999999999E-2</c:v>
                </c:pt>
                <c:pt idx="2467">
                  <c:v>-1.3174999999999999E-2</c:v>
                </c:pt>
                <c:pt idx="2468">
                  <c:v>-1.3174999999999999E-2</c:v>
                </c:pt>
                <c:pt idx="2469">
                  <c:v>-3.5513999999999997E-2</c:v>
                </c:pt>
                <c:pt idx="2470">
                  <c:v>-5.7854000000000003E-2</c:v>
                </c:pt>
                <c:pt idx="2471">
                  <c:v>9.1648000000000007E-3</c:v>
                </c:pt>
                <c:pt idx="2472">
                  <c:v>-8.0193E-2</c:v>
                </c:pt>
                <c:pt idx="2473">
                  <c:v>-5.7854000000000003E-2</c:v>
                </c:pt>
                <c:pt idx="2474">
                  <c:v>-1.3174999999999999E-2</c:v>
                </c:pt>
                <c:pt idx="2475">
                  <c:v>-5.7854000000000003E-2</c:v>
                </c:pt>
                <c:pt idx="2476">
                  <c:v>-1.3174999999999999E-2</c:v>
                </c:pt>
                <c:pt idx="2477">
                  <c:v>-3.5513999999999997E-2</c:v>
                </c:pt>
                <c:pt idx="2478">
                  <c:v>3.1503999999999997E-2</c:v>
                </c:pt>
                <c:pt idx="2479">
                  <c:v>9.1648000000000007E-3</c:v>
                </c:pt>
                <c:pt idx="2480">
                  <c:v>-1.3174999999999999E-2</c:v>
                </c:pt>
                <c:pt idx="2481">
                  <c:v>9.1648000000000007E-3</c:v>
                </c:pt>
                <c:pt idx="2482">
                  <c:v>-5.7854000000000003E-2</c:v>
                </c:pt>
                <c:pt idx="2483">
                  <c:v>-3.5513999999999997E-2</c:v>
                </c:pt>
                <c:pt idx="2484">
                  <c:v>-0.10253</c:v>
                </c:pt>
                <c:pt idx="2485">
                  <c:v>-5.7854000000000003E-2</c:v>
                </c:pt>
                <c:pt idx="2486">
                  <c:v>-1.3174999999999999E-2</c:v>
                </c:pt>
                <c:pt idx="2487">
                  <c:v>-1.3174999999999999E-2</c:v>
                </c:pt>
                <c:pt idx="2488">
                  <c:v>-1.3174999999999999E-2</c:v>
                </c:pt>
                <c:pt idx="2489">
                  <c:v>3.1503999999999997E-2</c:v>
                </c:pt>
                <c:pt idx="2490">
                  <c:v>9.1648000000000007E-3</c:v>
                </c:pt>
                <c:pt idx="2491">
                  <c:v>-3.5513999999999997E-2</c:v>
                </c:pt>
                <c:pt idx="2492">
                  <c:v>-3.5513999999999997E-2</c:v>
                </c:pt>
                <c:pt idx="2493">
                  <c:v>-1.3174999999999999E-2</c:v>
                </c:pt>
                <c:pt idx="2494">
                  <c:v>-1.3174999999999999E-2</c:v>
                </c:pt>
                <c:pt idx="2495">
                  <c:v>-1.3174999999999999E-2</c:v>
                </c:pt>
                <c:pt idx="2496">
                  <c:v>-3.5513999999999997E-2</c:v>
                </c:pt>
                <c:pt idx="2497">
                  <c:v>-1.3174999999999999E-2</c:v>
                </c:pt>
                <c:pt idx="2498">
                  <c:v>-3.5513999999999997E-2</c:v>
                </c:pt>
                <c:pt idx="2499">
                  <c:v>3.1503999999999997E-2</c:v>
                </c:pt>
                <c:pt idx="2500">
                  <c:v>-5.7854000000000003E-2</c:v>
                </c:pt>
                <c:pt idx="2501">
                  <c:v>9.1648000000000007E-3</c:v>
                </c:pt>
                <c:pt idx="2502">
                  <c:v>9.1648000000000007E-3</c:v>
                </c:pt>
                <c:pt idx="2503">
                  <c:v>-1.3174999999999999E-2</c:v>
                </c:pt>
                <c:pt idx="2504">
                  <c:v>-1.3174999999999999E-2</c:v>
                </c:pt>
                <c:pt idx="2505">
                  <c:v>-1.3174999999999999E-2</c:v>
                </c:pt>
                <c:pt idx="2506">
                  <c:v>-8.0193E-2</c:v>
                </c:pt>
                <c:pt idx="2507">
                  <c:v>9.1648000000000007E-3</c:v>
                </c:pt>
                <c:pt idx="2508">
                  <c:v>-3.5513999999999997E-2</c:v>
                </c:pt>
                <c:pt idx="2509">
                  <c:v>9.1648000000000007E-3</c:v>
                </c:pt>
                <c:pt idx="2510">
                  <c:v>-1.3174999999999999E-2</c:v>
                </c:pt>
                <c:pt idx="2511">
                  <c:v>9.1648000000000007E-3</c:v>
                </c:pt>
                <c:pt idx="2512">
                  <c:v>-1.3174999999999999E-2</c:v>
                </c:pt>
                <c:pt idx="2513">
                  <c:v>3.1503999999999997E-2</c:v>
                </c:pt>
                <c:pt idx="2514">
                  <c:v>-3.5513999999999997E-2</c:v>
                </c:pt>
                <c:pt idx="2515">
                  <c:v>-3.5513999999999997E-2</c:v>
                </c:pt>
                <c:pt idx="2516">
                  <c:v>9.1648000000000007E-3</c:v>
                </c:pt>
                <c:pt idx="2517">
                  <c:v>-5.7854000000000003E-2</c:v>
                </c:pt>
                <c:pt idx="2518">
                  <c:v>9.1648000000000007E-3</c:v>
                </c:pt>
                <c:pt idx="2519">
                  <c:v>-5.7854000000000003E-2</c:v>
                </c:pt>
                <c:pt idx="2520">
                  <c:v>-3.5513999999999997E-2</c:v>
                </c:pt>
                <c:pt idx="2521">
                  <c:v>-3.5513999999999997E-2</c:v>
                </c:pt>
                <c:pt idx="2522">
                  <c:v>9.1648000000000007E-3</c:v>
                </c:pt>
                <c:pt idx="2523">
                  <c:v>-5.7854000000000003E-2</c:v>
                </c:pt>
                <c:pt idx="2524">
                  <c:v>-1.3174999999999999E-2</c:v>
                </c:pt>
                <c:pt idx="2525">
                  <c:v>-8.0193E-2</c:v>
                </c:pt>
                <c:pt idx="2526">
                  <c:v>-5.7854000000000003E-2</c:v>
                </c:pt>
                <c:pt idx="2527">
                  <c:v>-1.3174999999999999E-2</c:v>
                </c:pt>
                <c:pt idx="2528">
                  <c:v>-3.5513999999999997E-2</c:v>
                </c:pt>
                <c:pt idx="2529">
                  <c:v>-1.3174999999999999E-2</c:v>
                </c:pt>
                <c:pt idx="2530">
                  <c:v>-1.3174999999999999E-2</c:v>
                </c:pt>
                <c:pt idx="2531">
                  <c:v>-5.7854000000000003E-2</c:v>
                </c:pt>
                <c:pt idx="2532">
                  <c:v>-1.3174999999999999E-2</c:v>
                </c:pt>
                <c:pt idx="2533">
                  <c:v>-1.3174999999999999E-2</c:v>
                </c:pt>
                <c:pt idx="2534">
                  <c:v>9.1648000000000007E-3</c:v>
                </c:pt>
                <c:pt idx="2535">
                  <c:v>-3.5513999999999997E-2</c:v>
                </c:pt>
                <c:pt idx="2536">
                  <c:v>-8.0193E-2</c:v>
                </c:pt>
                <c:pt idx="2537">
                  <c:v>-1.3174999999999999E-2</c:v>
                </c:pt>
                <c:pt idx="2538">
                  <c:v>-8.0193E-2</c:v>
                </c:pt>
                <c:pt idx="2539">
                  <c:v>-1.3174999999999999E-2</c:v>
                </c:pt>
                <c:pt idx="2540">
                  <c:v>-5.7854000000000003E-2</c:v>
                </c:pt>
                <c:pt idx="2541">
                  <c:v>-1.3174999999999999E-2</c:v>
                </c:pt>
                <c:pt idx="2542">
                  <c:v>9.1648000000000007E-3</c:v>
                </c:pt>
                <c:pt idx="2543">
                  <c:v>-3.5513999999999997E-2</c:v>
                </c:pt>
                <c:pt idx="2544">
                  <c:v>-3.5513999999999997E-2</c:v>
                </c:pt>
                <c:pt idx="2545">
                  <c:v>-3.5513999999999997E-2</c:v>
                </c:pt>
                <c:pt idx="2546">
                  <c:v>-3.5513999999999997E-2</c:v>
                </c:pt>
                <c:pt idx="2547">
                  <c:v>-3.5513999999999997E-2</c:v>
                </c:pt>
                <c:pt idx="2548">
                  <c:v>-3.5513999999999997E-2</c:v>
                </c:pt>
                <c:pt idx="2549">
                  <c:v>-3.5513999999999997E-2</c:v>
                </c:pt>
                <c:pt idx="2550">
                  <c:v>-5.7854000000000003E-2</c:v>
                </c:pt>
                <c:pt idx="2551">
                  <c:v>-1.3174999999999999E-2</c:v>
                </c:pt>
                <c:pt idx="2552">
                  <c:v>-1.3174999999999999E-2</c:v>
                </c:pt>
                <c:pt idx="2553">
                  <c:v>-5.7854000000000003E-2</c:v>
                </c:pt>
                <c:pt idx="2554">
                  <c:v>9.1648000000000007E-3</c:v>
                </c:pt>
                <c:pt idx="2555">
                  <c:v>-1.3174999999999999E-2</c:v>
                </c:pt>
                <c:pt idx="2556">
                  <c:v>-1.3174999999999999E-2</c:v>
                </c:pt>
                <c:pt idx="2557">
                  <c:v>-3.5513999999999997E-2</c:v>
                </c:pt>
                <c:pt idx="2558">
                  <c:v>-5.7854000000000003E-2</c:v>
                </c:pt>
                <c:pt idx="2559">
                  <c:v>-1.3174999999999999E-2</c:v>
                </c:pt>
                <c:pt idx="2560">
                  <c:v>9.1648000000000007E-3</c:v>
                </c:pt>
                <c:pt idx="2561">
                  <c:v>-1.3174999999999999E-2</c:v>
                </c:pt>
                <c:pt idx="2562">
                  <c:v>9.1648000000000007E-3</c:v>
                </c:pt>
                <c:pt idx="2563">
                  <c:v>-1.3174999999999999E-2</c:v>
                </c:pt>
                <c:pt idx="2564">
                  <c:v>-3.5513999999999997E-2</c:v>
                </c:pt>
                <c:pt idx="2565">
                  <c:v>-5.7854000000000003E-2</c:v>
                </c:pt>
                <c:pt idx="2566">
                  <c:v>9.1648000000000007E-3</c:v>
                </c:pt>
                <c:pt idx="2567">
                  <c:v>-5.7854000000000003E-2</c:v>
                </c:pt>
                <c:pt idx="2568">
                  <c:v>-8.0193E-2</c:v>
                </c:pt>
                <c:pt idx="2569">
                  <c:v>-3.5513999999999997E-2</c:v>
                </c:pt>
                <c:pt idx="2570">
                  <c:v>-3.5513999999999997E-2</c:v>
                </c:pt>
                <c:pt idx="2571">
                  <c:v>-3.5513999999999997E-2</c:v>
                </c:pt>
                <c:pt idx="2572">
                  <c:v>-3.5513999999999997E-2</c:v>
                </c:pt>
                <c:pt idx="2573">
                  <c:v>-8.0193E-2</c:v>
                </c:pt>
                <c:pt idx="2574">
                  <c:v>9.1648000000000007E-3</c:v>
                </c:pt>
                <c:pt idx="2575">
                  <c:v>-3.5513999999999997E-2</c:v>
                </c:pt>
                <c:pt idx="2576">
                  <c:v>-5.7854000000000003E-2</c:v>
                </c:pt>
                <c:pt idx="2577">
                  <c:v>9.1648000000000007E-3</c:v>
                </c:pt>
                <c:pt idx="2578">
                  <c:v>5.3844000000000003E-2</c:v>
                </c:pt>
                <c:pt idx="2579">
                  <c:v>-3.5513999999999997E-2</c:v>
                </c:pt>
                <c:pt idx="2580">
                  <c:v>-3.5513999999999997E-2</c:v>
                </c:pt>
                <c:pt idx="2581">
                  <c:v>-5.7854000000000003E-2</c:v>
                </c:pt>
                <c:pt idx="2582">
                  <c:v>-3.5513999999999997E-2</c:v>
                </c:pt>
                <c:pt idx="2583">
                  <c:v>3.1503999999999997E-2</c:v>
                </c:pt>
                <c:pt idx="2584">
                  <c:v>-3.5513999999999997E-2</c:v>
                </c:pt>
                <c:pt idx="2585">
                  <c:v>-1.3174999999999999E-2</c:v>
                </c:pt>
                <c:pt idx="2586">
                  <c:v>-8.0193E-2</c:v>
                </c:pt>
                <c:pt idx="2587">
                  <c:v>-3.5513999999999997E-2</c:v>
                </c:pt>
                <c:pt idx="2588">
                  <c:v>-3.5513999999999997E-2</c:v>
                </c:pt>
                <c:pt idx="2589">
                  <c:v>-1.3174999999999999E-2</c:v>
                </c:pt>
                <c:pt idx="2590">
                  <c:v>-5.7854000000000003E-2</c:v>
                </c:pt>
                <c:pt idx="2591">
                  <c:v>9.1648000000000007E-3</c:v>
                </c:pt>
                <c:pt idx="2592">
                  <c:v>-3.5513999999999997E-2</c:v>
                </c:pt>
                <c:pt idx="2593">
                  <c:v>-1.3174999999999999E-2</c:v>
                </c:pt>
                <c:pt idx="2594">
                  <c:v>-1.3174999999999999E-2</c:v>
                </c:pt>
                <c:pt idx="2595">
                  <c:v>-3.5513999999999997E-2</c:v>
                </c:pt>
                <c:pt idx="2596">
                  <c:v>3.1503999999999997E-2</c:v>
                </c:pt>
                <c:pt idx="2597">
                  <c:v>-3.5513999999999997E-2</c:v>
                </c:pt>
                <c:pt idx="2598">
                  <c:v>-3.5513999999999997E-2</c:v>
                </c:pt>
                <c:pt idx="2599">
                  <c:v>-3.5513999999999997E-2</c:v>
                </c:pt>
                <c:pt idx="2600">
                  <c:v>-1.3174999999999999E-2</c:v>
                </c:pt>
                <c:pt idx="2601">
                  <c:v>9.1648000000000007E-3</c:v>
                </c:pt>
                <c:pt idx="2602">
                  <c:v>-1.3174999999999999E-2</c:v>
                </c:pt>
                <c:pt idx="2603">
                  <c:v>-1.3174999999999999E-2</c:v>
                </c:pt>
                <c:pt idx="2604">
                  <c:v>-1.3174999999999999E-2</c:v>
                </c:pt>
                <c:pt idx="2605">
                  <c:v>-3.5513999999999997E-2</c:v>
                </c:pt>
                <c:pt idx="2606">
                  <c:v>9.1648000000000007E-3</c:v>
                </c:pt>
                <c:pt idx="2607">
                  <c:v>-1.3174999999999999E-2</c:v>
                </c:pt>
                <c:pt idx="2608">
                  <c:v>-8.0193E-2</c:v>
                </c:pt>
                <c:pt idx="2609">
                  <c:v>-1.3174999999999999E-2</c:v>
                </c:pt>
                <c:pt idx="2610">
                  <c:v>-3.5513999999999997E-2</c:v>
                </c:pt>
                <c:pt idx="2611">
                  <c:v>-1.3174999999999999E-2</c:v>
                </c:pt>
                <c:pt idx="2612">
                  <c:v>-1.3174999999999999E-2</c:v>
                </c:pt>
                <c:pt idx="2613">
                  <c:v>-5.7854000000000003E-2</c:v>
                </c:pt>
                <c:pt idx="2614">
                  <c:v>-3.5513999999999997E-2</c:v>
                </c:pt>
                <c:pt idx="2615">
                  <c:v>-5.7854000000000003E-2</c:v>
                </c:pt>
                <c:pt idx="2616">
                  <c:v>-3.5513999999999997E-2</c:v>
                </c:pt>
                <c:pt idx="2617">
                  <c:v>9.1648000000000007E-3</c:v>
                </c:pt>
                <c:pt idx="2618">
                  <c:v>-3.5513999999999997E-2</c:v>
                </c:pt>
                <c:pt idx="2619">
                  <c:v>9.1648000000000007E-3</c:v>
                </c:pt>
                <c:pt idx="2620">
                  <c:v>-1.3174999999999999E-2</c:v>
                </c:pt>
                <c:pt idx="2621">
                  <c:v>-3.5513999999999997E-2</c:v>
                </c:pt>
                <c:pt idx="2622">
                  <c:v>-3.5513999999999997E-2</c:v>
                </c:pt>
                <c:pt idx="2623">
                  <c:v>-3.5513999999999997E-2</c:v>
                </c:pt>
                <c:pt idx="2624">
                  <c:v>5.3844000000000003E-2</c:v>
                </c:pt>
                <c:pt idx="2625">
                  <c:v>-8.0193E-2</c:v>
                </c:pt>
                <c:pt idx="2626">
                  <c:v>-1.3174999999999999E-2</c:v>
                </c:pt>
                <c:pt idx="2627">
                  <c:v>-5.7854000000000003E-2</c:v>
                </c:pt>
                <c:pt idx="2628">
                  <c:v>-8.0193E-2</c:v>
                </c:pt>
                <c:pt idx="2629">
                  <c:v>-3.5513999999999997E-2</c:v>
                </c:pt>
                <c:pt idx="2630">
                  <c:v>-1.3174999999999999E-2</c:v>
                </c:pt>
                <c:pt idx="2631">
                  <c:v>-5.7854000000000003E-2</c:v>
                </c:pt>
                <c:pt idx="2632">
                  <c:v>-3.5513999999999997E-2</c:v>
                </c:pt>
                <c:pt idx="2633">
                  <c:v>9.1648000000000007E-3</c:v>
                </c:pt>
                <c:pt idx="2634">
                  <c:v>-3.5513999999999997E-2</c:v>
                </c:pt>
                <c:pt idx="2635">
                  <c:v>-3.5513999999999997E-2</c:v>
                </c:pt>
                <c:pt idx="2636">
                  <c:v>-3.5513999999999997E-2</c:v>
                </c:pt>
                <c:pt idx="2637">
                  <c:v>-1.3174999999999999E-2</c:v>
                </c:pt>
                <c:pt idx="2638">
                  <c:v>-5.7854000000000003E-2</c:v>
                </c:pt>
                <c:pt idx="2639">
                  <c:v>-5.7854000000000003E-2</c:v>
                </c:pt>
                <c:pt idx="2640">
                  <c:v>-3.5513999999999997E-2</c:v>
                </c:pt>
                <c:pt idx="2641">
                  <c:v>-1.3174999999999999E-2</c:v>
                </c:pt>
                <c:pt idx="2642">
                  <c:v>-3.5513999999999997E-2</c:v>
                </c:pt>
                <c:pt idx="2643">
                  <c:v>-1.3174999999999999E-2</c:v>
                </c:pt>
                <c:pt idx="2644">
                  <c:v>-1.3174999999999999E-2</c:v>
                </c:pt>
                <c:pt idx="2645">
                  <c:v>-1.3174999999999999E-2</c:v>
                </c:pt>
                <c:pt idx="2646">
                  <c:v>-3.5513999999999997E-2</c:v>
                </c:pt>
                <c:pt idx="2647">
                  <c:v>-5.7854000000000003E-2</c:v>
                </c:pt>
                <c:pt idx="2648">
                  <c:v>-5.7854000000000003E-2</c:v>
                </c:pt>
                <c:pt idx="2649">
                  <c:v>-5.7854000000000003E-2</c:v>
                </c:pt>
                <c:pt idx="2650">
                  <c:v>-3.5513999999999997E-2</c:v>
                </c:pt>
                <c:pt idx="2651">
                  <c:v>-5.7854000000000003E-2</c:v>
                </c:pt>
                <c:pt idx="2652">
                  <c:v>-1.3174999999999999E-2</c:v>
                </c:pt>
                <c:pt idx="2653">
                  <c:v>-8.0193E-2</c:v>
                </c:pt>
                <c:pt idx="2654">
                  <c:v>-3.5513999999999997E-2</c:v>
                </c:pt>
                <c:pt idx="2655">
                  <c:v>-1.3174999999999999E-2</c:v>
                </c:pt>
                <c:pt idx="2656">
                  <c:v>-5.7854000000000003E-2</c:v>
                </c:pt>
                <c:pt idx="2657">
                  <c:v>-5.7854000000000003E-2</c:v>
                </c:pt>
                <c:pt idx="2658">
                  <c:v>-3.5513999999999997E-2</c:v>
                </c:pt>
                <c:pt idx="2659">
                  <c:v>-3.5513999999999997E-2</c:v>
                </c:pt>
                <c:pt idx="2660">
                  <c:v>-5.7854000000000003E-2</c:v>
                </c:pt>
                <c:pt idx="2661">
                  <c:v>-3.5513999999999997E-2</c:v>
                </c:pt>
                <c:pt idx="2662">
                  <c:v>-8.0193E-2</c:v>
                </c:pt>
                <c:pt idx="2663">
                  <c:v>-5.7854000000000003E-2</c:v>
                </c:pt>
                <c:pt idx="2664">
                  <c:v>-8.0193E-2</c:v>
                </c:pt>
                <c:pt idx="2665">
                  <c:v>-8.0193E-2</c:v>
                </c:pt>
                <c:pt idx="2666">
                  <c:v>-3.5513999999999997E-2</c:v>
                </c:pt>
                <c:pt idx="2667">
                  <c:v>-3.5513999999999997E-2</c:v>
                </c:pt>
                <c:pt idx="2668">
                  <c:v>-8.0193E-2</c:v>
                </c:pt>
                <c:pt idx="2669">
                  <c:v>-3.5513999999999997E-2</c:v>
                </c:pt>
                <c:pt idx="2670">
                  <c:v>-3.5513999999999997E-2</c:v>
                </c:pt>
                <c:pt idx="2671">
                  <c:v>-3.5513999999999997E-2</c:v>
                </c:pt>
                <c:pt idx="2672">
                  <c:v>-3.5513999999999997E-2</c:v>
                </c:pt>
                <c:pt idx="2673">
                  <c:v>-8.0193E-2</c:v>
                </c:pt>
                <c:pt idx="2674">
                  <c:v>-1.3174999999999999E-2</c:v>
                </c:pt>
                <c:pt idx="2675">
                  <c:v>-8.0193E-2</c:v>
                </c:pt>
                <c:pt idx="2676">
                  <c:v>-1.3174999999999999E-2</c:v>
                </c:pt>
                <c:pt idx="2677">
                  <c:v>-3.5513999999999997E-2</c:v>
                </c:pt>
                <c:pt idx="2678">
                  <c:v>-3.5513999999999997E-2</c:v>
                </c:pt>
                <c:pt idx="2679">
                  <c:v>-8.0193E-2</c:v>
                </c:pt>
                <c:pt idx="2680">
                  <c:v>-0.10253</c:v>
                </c:pt>
                <c:pt idx="2681">
                  <c:v>-1.3174999999999999E-2</c:v>
                </c:pt>
                <c:pt idx="2682">
                  <c:v>-5.7854000000000003E-2</c:v>
                </c:pt>
                <c:pt idx="2683">
                  <c:v>-3.5513999999999997E-2</c:v>
                </c:pt>
                <c:pt idx="2684">
                  <c:v>-0.10253</c:v>
                </c:pt>
                <c:pt idx="2685">
                  <c:v>-1.3174999999999999E-2</c:v>
                </c:pt>
                <c:pt idx="2686">
                  <c:v>-1.3174999999999999E-2</c:v>
                </c:pt>
                <c:pt idx="2687">
                  <c:v>-3.5513999999999997E-2</c:v>
                </c:pt>
                <c:pt idx="2688">
                  <c:v>-1.3174999999999999E-2</c:v>
                </c:pt>
                <c:pt idx="2689">
                  <c:v>-8.0193E-2</c:v>
                </c:pt>
                <c:pt idx="2690">
                  <c:v>-5.7854000000000003E-2</c:v>
                </c:pt>
                <c:pt idx="2691">
                  <c:v>-3.5513999999999997E-2</c:v>
                </c:pt>
                <c:pt idx="2692">
                  <c:v>9.1648000000000007E-3</c:v>
                </c:pt>
                <c:pt idx="2693">
                  <c:v>9.1648000000000007E-3</c:v>
                </c:pt>
                <c:pt idx="2694">
                  <c:v>-1.3174999999999999E-2</c:v>
                </c:pt>
                <c:pt idx="2695">
                  <c:v>-8.0193E-2</c:v>
                </c:pt>
                <c:pt idx="2696">
                  <c:v>-1.3174999999999999E-2</c:v>
                </c:pt>
                <c:pt idx="2697">
                  <c:v>-3.5513999999999997E-2</c:v>
                </c:pt>
                <c:pt idx="2698">
                  <c:v>9.1648000000000007E-3</c:v>
                </c:pt>
                <c:pt idx="2699">
                  <c:v>-1.3174999999999999E-2</c:v>
                </c:pt>
                <c:pt idx="2700">
                  <c:v>9.1648000000000007E-3</c:v>
                </c:pt>
                <c:pt idx="2701">
                  <c:v>3.1503999999999997E-2</c:v>
                </c:pt>
                <c:pt idx="2702">
                  <c:v>-8.0193E-2</c:v>
                </c:pt>
                <c:pt idx="2703">
                  <c:v>-3.5513999999999997E-2</c:v>
                </c:pt>
                <c:pt idx="2704">
                  <c:v>-1.3174999999999999E-2</c:v>
                </c:pt>
                <c:pt idx="2705">
                  <c:v>-5.7854000000000003E-2</c:v>
                </c:pt>
                <c:pt idx="2706">
                  <c:v>-3.5513999999999997E-2</c:v>
                </c:pt>
                <c:pt idx="2707">
                  <c:v>-1.3174999999999999E-2</c:v>
                </c:pt>
                <c:pt idx="2708">
                  <c:v>-1.3174999999999999E-2</c:v>
                </c:pt>
                <c:pt idx="2709">
                  <c:v>-3.5513999999999997E-2</c:v>
                </c:pt>
                <c:pt idx="2710">
                  <c:v>-5.7854000000000003E-2</c:v>
                </c:pt>
                <c:pt idx="2711">
                  <c:v>-5.7854000000000003E-2</c:v>
                </c:pt>
                <c:pt idx="2712">
                  <c:v>-5.7854000000000003E-2</c:v>
                </c:pt>
                <c:pt idx="2713">
                  <c:v>-3.5513999999999997E-2</c:v>
                </c:pt>
                <c:pt idx="2714">
                  <c:v>9.1648000000000007E-3</c:v>
                </c:pt>
                <c:pt idx="2715">
                  <c:v>-3.5513999999999997E-2</c:v>
                </c:pt>
                <c:pt idx="2716">
                  <c:v>-3.5513999999999997E-2</c:v>
                </c:pt>
                <c:pt idx="2717">
                  <c:v>-3.5513999999999997E-2</c:v>
                </c:pt>
                <c:pt idx="2718">
                  <c:v>-1.3174999999999999E-2</c:v>
                </c:pt>
                <c:pt idx="2719">
                  <c:v>-3.5513999999999997E-2</c:v>
                </c:pt>
                <c:pt idx="2720">
                  <c:v>-3.5513999999999997E-2</c:v>
                </c:pt>
                <c:pt idx="2721">
                  <c:v>-8.0193E-2</c:v>
                </c:pt>
                <c:pt idx="2722">
                  <c:v>-1.3174999999999999E-2</c:v>
                </c:pt>
                <c:pt idx="2723">
                  <c:v>9.1648000000000007E-3</c:v>
                </c:pt>
                <c:pt idx="2724">
                  <c:v>-1.3174999999999999E-2</c:v>
                </c:pt>
                <c:pt idx="2725">
                  <c:v>-1.3174999999999999E-2</c:v>
                </c:pt>
                <c:pt idx="2726">
                  <c:v>-1.3174999999999999E-2</c:v>
                </c:pt>
                <c:pt idx="2727">
                  <c:v>-1.3174999999999999E-2</c:v>
                </c:pt>
                <c:pt idx="2728">
                  <c:v>-5.7854000000000003E-2</c:v>
                </c:pt>
                <c:pt idx="2729">
                  <c:v>-8.0193E-2</c:v>
                </c:pt>
                <c:pt idx="2730">
                  <c:v>-1.3174999999999999E-2</c:v>
                </c:pt>
                <c:pt idx="2731">
                  <c:v>9.1648000000000007E-3</c:v>
                </c:pt>
                <c:pt idx="2732">
                  <c:v>-5.7854000000000003E-2</c:v>
                </c:pt>
                <c:pt idx="2733">
                  <c:v>-1.3174999999999999E-2</c:v>
                </c:pt>
                <c:pt idx="2734">
                  <c:v>9.1648000000000007E-3</c:v>
                </c:pt>
                <c:pt idx="2735">
                  <c:v>-1.3174999999999999E-2</c:v>
                </c:pt>
                <c:pt idx="2736">
                  <c:v>-1.3174999999999999E-2</c:v>
                </c:pt>
                <c:pt idx="2737">
                  <c:v>9.1648000000000007E-3</c:v>
                </c:pt>
                <c:pt idx="2738">
                  <c:v>-1.3174999999999999E-2</c:v>
                </c:pt>
                <c:pt idx="2739">
                  <c:v>-3.5513999999999997E-2</c:v>
                </c:pt>
                <c:pt idx="2740">
                  <c:v>-3.5513999999999997E-2</c:v>
                </c:pt>
                <c:pt idx="2741">
                  <c:v>9.1648000000000007E-3</c:v>
                </c:pt>
                <c:pt idx="2742">
                  <c:v>-1.3174999999999999E-2</c:v>
                </c:pt>
                <c:pt idx="2743">
                  <c:v>-3.5513999999999997E-2</c:v>
                </c:pt>
                <c:pt idx="2744">
                  <c:v>-3.5513999999999997E-2</c:v>
                </c:pt>
                <c:pt idx="2745">
                  <c:v>-3.5513999999999997E-2</c:v>
                </c:pt>
                <c:pt idx="2746">
                  <c:v>-3.5513999999999997E-2</c:v>
                </c:pt>
                <c:pt idx="2747">
                  <c:v>-5.7854000000000003E-2</c:v>
                </c:pt>
                <c:pt idx="2748">
                  <c:v>-3.5513999999999997E-2</c:v>
                </c:pt>
                <c:pt idx="2749">
                  <c:v>-1.3174999999999999E-2</c:v>
                </c:pt>
                <c:pt idx="2750">
                  <c:v>-1.3174999999999999E-2</c:v>
                </c:pt>
                <c:pt idx="2751">
                  <c:v>-1.3174999999999999E-2</c:v>
                </c:pt>
                <c:pt idx="2752">
                  <c:v>-5.7854000000000003E-2</c:v>
                </c:pt>
                <c:pt idx="2753">
                  <c:v>9.1648000000000007E-3</c:v>
                </c:pt>
                <c:pt idx="2754">
                  <c:v>-1.3174999999999999E-2</c:v>
                </c:pt>
                <c:pt idx="2755">
                  <c:v>-3.5513999999999997E-2</c:v>
                </c:pt>
                <c:pt idx="2756">
                  <c:v>-3.5513999999999997E-2</c:v>
                </c:pt>
                <c:pt idx="2757">
                  <c:v>-1.3174999999999999E-2</c:v>
                </c:pt>
                <c:pt idx="2758">
                  <c:v>-1.3174999999999999E-2</c:v>
                </c:pt>
                <c:pt idx="2759">
                  <c:v>-0.10253</c:v>
                </c:pt>
                <c:pt idx="2760">
                  <c:v>-1.3174999999999999E-2</c:v>
                </c:pt>
                <c:pt idx="2761">
                  <c:v>-1.3174999999999999E-2</c:v>
                </c:pt>
                <c:pt idx="2762">
                  <c:v>-1.3174999999999999E-2</c:v>
                </c:pt>
                <c:pt idx="2763">
                  <c:v>9.1648000000000007E-3</c:v>
                </c:pt>
                <c:pt idx="2764">
                  <c:v>-1.3174999999999999E-2</c:v>
                </c:pt>
                <c:pt idx="2765">
                  <c:v>-5.7854000000000003E-2</c:v>
                </c:pt>
                <c:pt idx="2766">
                  <c:v>-3.5513999999999997E-2</c:v>
                </c:pt>
                <c:pt idx="2767">
                  <c:v>-1.3174999999999999E-2</c:v>
                </c:pt>
                <c:pt idx="2768">
                  <c:v>-3.5513999999999997E-2</c:v>
                </c:pt>
                <c:pt idx="2769">
                  <c:v>-3.5513999999999997E-2</c:v>
                </c:pt>
                <c:pt idx="2770">
                  <c:v>-1.3174999999999999E-2</c:v>
                </c:pt>
                <c:pt idx="2771">
                  <c:v>-3.5513999999999997E-2</c:v>
                </c:pt>
                <c:pt idx="2772">
                  <c:v>-5.7854000000000003E-2</c:v>
                </c:pt>
                <c:pt idx="2773">
                  <c:v>-1.3174999999999999E-2</c:v>
                </c:pt>
                <c:pt idx="2774">
                  <c:v>-1.3174999999999999E-2</c:v>
                </c:pt>
                <c:pt idx="2775">
                  <c:v>-5.7854000000000003E-2</c:v>
                </c:pt>
                <c:pt idx="2776">
                  <c:v>9.1648000000000007E-3</c:v>
                </c:pt>
                <c:pt idx="2777">
                  <c:v>-8.0193E-2</c:v>
                </c:pt>
                <c:pt idx="2778">
                  <c:v>-1.3174999999999999E-2</c:v>
                </c:pt>
                <c:pt idx="2779">
                  <c:v>-3.5513999999999997E-2</c:v>
                </c:pt>
                <c:pt idx="2780">
                  <c:v>-3.5513999999999997E-2</c:v>
                </c:pt>
                <c:pt idx="2781">
                  <c:v>-3.5513999999999997E-2</c:v>
                </c:pt>
                <c:pt idx="2782">
                  <c:v>-1.3174999999999999E-2</c:v>
                </c:pt>
                <c:pt idx="2783">
                  <c:v>-5.7854000000000003E-2</c:v>
                </c:pt>
                <c:pt idx="2784">
                  <c:v>-1.3174999999999999E-2</c:v>
                </c:pt>
                <c:pt idx="2785">
                  <c:v>-3.5513999999999997E-2</c:v>
                </c:pt>
                <c:pt idx="2786">
                  <c:v>9.1648000000000007E-3</c:v>
                </c:pt>
                <c:pt idx="2787">
                  <c:v>-1.3174999999999999E-2</c:v>
                </c:pt>
                <c:pt idx="2788">
                  <c:v>-5.7854000000000003E-2</c:v>
                </c:pt>
                <c:pt idx="2789">
                  <c:v>-1.3174999999999999E-2</c:v>
                </c:pt>
                <c:pt idx="2790">
                  <c:v>9.1648000000000007E-3</c:v>
                </c:pt>
                <c:pt idx="2791">
                  <c:v>-5.7854000000000003E-2</c:v>
                </c:pt>
                <c:pt idx="2792">
                  <c:v>-3.5513999999999997E-2</c:v>
                </c:pt>
                <c:pt idx="2793">
                  <c:v>-3.5513999999999997E-2</c:v>
                </c:pt>
                <c:pt idx="2794">
                  <c:v>-1.3174999999999999E-2</c:v>
                </c:pt>
                <c:pt idx="2795">
                  <c:v>-3.5513999999999997E-2</c:v>
                </c:pt>
                <c:pt idx="2796">
                  <c:v>3.1503999999999997E-2</c:v>
                </c:pt>
                <c:pt idx="2797">
                  <c:v>-3.5513999999999997E-2</c:v>
                </c:pt>
                <c:pt idx="2798">
                  <c:v>-5.7854000000000003E-2</c:v>
                </c:pt>
                <c:pt idx="2799">
                  <c:v>-5.7854000000000003E-2</c:v>
                </c:pt>
                <c:pt idx="2800">
                  <c:v>-3.5513999999999997E-2</c:v>
                </c:pt>
                <c:pt idx="2801">
                  <c:v>-1.3174999999999999E-2</c:v>
                </c:pt>
                <c:pt idx="2802">
                  <c:v>-3.5513999999999997E-2</c:v>
                </c:pt>
                <c:pt idx="2803">
                  <c:v>-5.7854000000000003E-2</c:v>
                </c:pt>
                <c:pt idx="2804">
                  <c:v>-5.7854000000000003E-2</c:v>
                </c:pt>
                <c:pt idx="2805">
                  <c:v>-3.5513999999999997E-2</c:v>
                </c:pt>
                <c:pt idx="2806">
                  <c:v>-1.3174999999999999E-2</c:v>
                </c:pt>
                <c:pt idx="2807">
                  <c:v>9.1648000000000007E-3</c:v>
                </c:pt>
                <c:pt idx="2808">
                  <c:v>9.1648000000000007E-3</c:v>
                </c:pt>
                <c:pt idx="2809">
                  <c:v>-3.5513999999999997E-2</c:v>
                </c:pt>
                <c:pt idx="2810">
                  <c:v>9.1648000000000007E-3</c:v>
                </c:pt>
                <c:pt idx="2811">
                  <c:v>-3.5513999999999997E-2</c:v>
                </c:pt>
                <c:pt idx="2812">
                  <c:v>3.1503999999999997E-2</c:v>
                </c:pt>
                <c:pt idx="2813">
                  <c:v>-3.5513999999999997E-2</c:v>
                </c:pt>
                <c:pt idx="2814">
                  <c:v>-8.0193E-2</c:v>
                </c:pt>
                <c:pt idx="2815">
                  <c:v>3.1503999999999997E-2</c:v>
                </c:pt>
                <c:pt idx="2816">
                  <c:v>-1.3174999999999999E-2</c:v>
                </c:pt>
                <c:pt idx="2817">
                  <c:v>-5.7854000000000003E-2</c:v>
                </c:pt>
                <c:pt idx="2818">
                  <c:v>-3.5513999999999997E-2</c:v>
                </c:pt>
                <c:pt idx="2819">
                  <c:v>-3.5513999999999997E-2</c:v>
                </c:pt>
                <c:pt idx="2820">
                  <c:v>-3.5513999999999997E-2</c:v>
                </c:pt>
                <c:pt idx="2821">
                  <c:v>-1.3174999999999999E-2</c:v>
                </c:pt>
                <c:pt idx="2822">
                  <c:v>9.1648000000000007E-3</c:v>
                </c:pt>
                <c:pt idx="2823">
                  <c:v>-3.5513999999999997E-2</c:v>
                </c:pt>
                <c:pt idx="2824">
                  <c:v>9.1648000000000007E-3</c:v>
                </c:pt>
                <c:pt idx="2825">
                  <c:v>-3.5513999999999997E-2</c:v>
                </c:pt>
                <c:pt idx="2826">
                  <c:v>-1.3174999999999999E-2</c:v>
                </c:pt>
                <c:pt idx="2827">
                  <c:v>3.1503999999999997E-2</c:v>
                </c:pt>
                <c:pt idx="2828">
                  <c:v>-5.7854000000000003E-2</c:v>
                </c:pt>
                <c:pt idx="2829">
                  <c:v>-1.3174999999999999E-2</c:v>
                </c:pt>
                <c:pt idx="2830">
                  <c:v>-5.7854000000000003E-2</c:v>
                </c:pt>
                <c:pt idx="2831">
                  <c:v>-5.7854000000000003E-2</c:v>
                </c:pt>
                <c:pt idx="2832">
                  <c:v>-1.3174999999999999E-2</c:v>
                </c:pt>
                <c:pt idx="2833">
                  <c:v>9.1648000000000007E-3</c:v>
                </c:pt>
                <c:pt idx="2834">
                  <c:v>-5.7854000000000003E-2</c:v>
                </c:pt>
                <c:pt idx="2835">
                  <c:v>-1.3174999999999999E-2</c:v>
                </c:pt>
                <c:pt idx="2836">
                  <c:v>9.1648000000000007E-3</c:v>
                </c:pt>
                <c:pt idx="2837">
                  <c:v>3.1503999999999997E-2</c:v>
                </c:pt>
                <c:pt idx="2838">
                  <c:v>-1.3174999999999999E-2</c:v>
                </c:pt>
                <c:pt idx="2839">
                  <c:v>-1.3174999999999999E-2</c:v>
                </c:pt>
                <c:pt idx="2840">
                  <c:v>-1.3174999999999999E-2</c:v>
                </c:pt>
                <c:pt idx="2841">
                  <c:v>9.1648000000000007E-3</c:v>
                </c:pt>
                <c:pt idx="2842">
                  <c:v>-3.5513999999999997E-2</c:v>
                </c:pt>
                <c:pt idx="2843">
                  <c:v>-5.7854000000000003E-2</c:v>
                </c:pt>
                <c:pt idx="2844">
                  <c:v>-8.0193E-2</c:v>
                </c:pt>
                <c:pt idx="2845">
                  <c:v>-5.7854000000000003E-2</c:v>
                </c:pt>
                <c:pt idx="2846">
                  <c:v>-5.7854000000000003E-2</c:v>
                </c:pt>
                <c:pt idx="2847">
                  <c:v>3.1503999999999997E-2</c:v>
                </c:pt>
                <c:pt idx="2848">
                  <c:v>-8.0193E-2</c:v>
                </c:pt>
                <c:pt idx="2849">
                  <c:v>-1.3174999999999999E-2</c:v>
                </c:pt>
                <c:pt idx="2850">
                  <c:v>9.1648000000000007E-3</c:v>
                </c:pt>
                <c:pt idx="2851">
                  <c:v>-8.0193E-2</c:v>
                </c:pt>
                <c:pt idx="2852">
                  <c:v>-1.3174999999999999E-2</c:v>
                </c:pt>
                <c:pt idx="2853">
                  <c:v>-1.3174999999999999E-2</c:v>
                </c:pt>
                <c:pt idx="2854">
                  <c:v>-1.3174999999999999E-2</c:v>
                </c:pt>
                <c:pt idx="2855">
                  <c:v>9.1648000000000007E-3</c:v>
                </c:pt>
                <c:pt idx="2856">
                  <c:v>-3.5513999999999997E-2</c:v>
                </c:pt>
                <c:pt idx="2857">
                  <c:v>3.1503999999999997E-2</c:v>
                </c:pt>
                <c:pt idx="2858">
                  <c:v>-8.0193E-2</c:v>
                </c:pt>
                <c:pt idx="2859">
                  <c:v>9.1648000000000007E-3</c:v>
                </c:pt>
                <c:pt idx="2860">
                  <c:v>-5.7854000000000003E-2</c:v>
                </c:pt>
                <c:pt idx="2861">
                  <c:v>-1.3174999999999999E-2</c:v>
                </c:pt>
                <c:pt idx="2862">
                  <c:v>-3.5513999999999997E-2</c:v>
                </c:pt>
                <c:pt idx="2863">
                  <c:v>9.1648000000000007E-3</c:v>
                </c:pt>
                <c:pt idx="2864">
                  <c:v>9.1648000000000007E-3</c:v>
                </c:pt>
                <c:pt idx="2865">
                  <c:v>-1.3174999999999999E-2</c:v>
                </c:pt>
                <c:pt idx="2866">
                  <c:v>3.1503999999999997E-2</c:v>
                </c:pt>
                <c:pt idx="2867">
                  <c:v>-3.5513999999999997E-2</c:v>
                </c:pt>
                <c:pt idx="2868">
                  <c:v>-3.5513999999999997E-2</c:v>
                </c:pt>
                <c:pt idx="2869">
                  <c:v>-1.3174999999999999E-2</c:v>
                </c:pt>
                <c:pt idx="2870">
                  <c:v>-3.5513999999999997E-2</c:v>
                </c:pt>
                <c:pt idx="2871">
                  <c:v>-1.3174999999999999E-2</c:v>
                </c:pt>
                <c:pt idx="2872">
                  <c:v>-1.3174999999999999E-2</c:v>
                </c:pt>
                <c:pt idx="2873">
                  <c:v>-1.3174999999999999E-2</c:v>
                </c:pt>
                <c:pt idx="2874">
                  <c:v>-1.3174999999999999E-2</c:v>
                </c:pt>
                <c:pt idx="2875">
                  <c:v>-3.5513999999999997E-2</c:v>
                </c:pt>
                <c:pt idx="2876">
                  <c:v>9.1648000000000007E-3</c:v>
                </c:pt>
                <c:pt idx="2877">
                  <c:v>-3.5513999999999997E-2</c:v>
                </c:pt>
                <c:pt idx="2878">
                  <c:v>-1.3174999999999999E-2</c:v>
                </c:pt>
                <c:pt idx="2879">
                  <c:v>-3.5513999999999997E-2</c:v>
                </c:pt>
                <c:pt idx="2880">
                  <c:v>-1.3174999999999999E-2</c:v>
                </c:pt>
                <c:pt idx="2881">
                  <c:v>-3.5513999999999997E-2</c:v>
                </c:pt>
                <c:pt idx="2882">
                  <c:v>-1.3174999999999999E-2</c:v>
                </c:pt>
                <c:pt idx="2883">
                  <c:v>9.1648000000000007E-3</c:v>
                </c:pt>
                <c:pt idx="2884">
                  <c:v>-5.7854000000000003E-2</c:v>
                </c:pt>
                <c:pt idx="2885">
                  <c:v>-5.7854000000000003E-2</c:v>
                </c:pt>
                <c:pt idx="2886">
                  <c:v>-3.5513999999999997E-2</c:v>
                </c:pt>
                <c:pt idx="2887">
                  <c:v>-5.7854000000000003E-2</c:v>
                </c:pt>
                <c:pt idx="2888">
                  <c:v>-8.0193E-2</c:v>
                </c:pt>
                <c:pt idx="2889">
                  <c:v>-1.3174999999999999E-2</c:v>
                </c:pt>
                <c:pt idx="2890">
                  <c:v>-3.5513999999999997E-2</c:v>
                </c:pt>
                <c:pt idx="2891">
                  <c:v>-1.3174999999999999E-2</c:v>
                </c:pt>
                <c:pt idx="2892">
                  <c:v>-1.3174999999999999E-2</c:v>
                </c:pt>
                <c:pt idx="2893">
                  <c:v>-1.3174999999999999E-2</c:v>
                </c:pt>
                <c:pt idx="2894">
                  <c:v>-1.3174999999999999E-2</c:v>
                </c:pt>
                <c:pt idx="2895">
                  <c:v>9.1648000000000007E-3</c:v>
                </c:pt>
                <c:pt idx="2896">
                  <c:v>-8.0193E-2</c:v>
                </c:pt>
                <c:pt idx="2897">
                  <c:v>-1.3174999999999999E-2</c:v>
                </c:pt>
                <c:pt idx="2898">
                  <c:v>-3.5513999999999997E-2</c:v>
                </c:pt>
                <c:pt idx="2899">
                  <c:v>-1.3174999999999999E-2</c:v>
                </c:pt>
                <c:pt idx="2900">
                  <c:v>9.1648000000000007E-3</c:v>
                </c:pt>
                <c:pt idx="2901">
                  <c:v>-1.3174999999999999E-2</c:v>
                </c:pt>
                <c:pt idx="2902">
                  <c:v>9.1648000000000007E-3</c:v>
                </c:pt>
                <c:pt idx="2903">
                  <c:v>3.1503999999999997E-2</c:v>
                </c:pt>
                <c:pt idx="2904">
                  <c:v>-1.3174999999999999E-2</c:v>
                </c:pt>
                <c:pt idx="2905">
                  <c:v>-1.3174999999999999E-2</c:v>
                </c:pt>
                <c:pt idx="2906">
                  <c:v>-1.3174999999999999E-2</c:v>
                </c:pt>
                <c:pt idx="2907">
                  <c:v>-3.5513999999999997E-2</c:v>
                </c:pt>
                <c:pt idx="2908">
                  <c:v>9.1648000000000007E-3</c:v>
                </c:pt>
                <c:pt idx="2909">
                  <c:v>9.1648000000000007E-3</c:v>
                </c:pt>
                <c:pt idx="2910">
                  <c:v>-1.3174999999999999E-2</c:v>
                </c:pt>
                <c:pt idx="2911">
                  <c:v>-1.3174999999999999E-2</c:v>
                </c:pt>
                <c:pt idx="2912">
                  <c:v>-3.5513999999999997E-2</c:v>
                </c:pt>
                <c:pt idx="2913">
                  <c:v>-8.0193E-2</c:v>
                </c:pt>
                <c:pt idx="2914">
                  <c:v>-1.3174999999999999E-2</c:v>
                </c:pt>
                <c:pt idx="2915">
                  <c:v>3.1503999999999997E-2</c:v>
                </c:pt>
                <c:pt idx="2916">
                  <c:v>-1.3174999999999999E-2</c:v>
                </c:pt>
                <c:pt idx="2917">
                  <c:v>-5.7854000000000003E-2</c:v>
                </c:pt>
                <c:pt idx="2918">
                  <c:v>9.1648000000000007E-3</c:v>
                </c:pt>
                <c:pt idx="2919">
                  <c:v>-5.7854000000000003E-2</c:v>
                </c:pt>
                <c:pt idx="2920">
                  <c:v>-1.3174999999999999E-2</c:v>
                </c:pt>
                <c:pt idx="2921">
                  <c:v>9.1648000000000007E-3</c:v>
                </c:pt>
                <c:pt idx="2922">
                  <c:v>-5.7854000000000003E-2</c:v>
                </c:pt>
                <c:pt idx="2923">
                  <c:v>-8.0193E-2</c:v>
                </c:pt>
                <c:pt idx="2924">
                  <c:v>3.1503999999999997E-2</c:v>
                </c:pt>
                <c:pt idx="2925">
                  <c:v>-3.5513999999999997E-2</c:v>
                </c:pt>
                <c:pt idx="2926">
                  <c:v>-3.5513999999999997E-2</c:v>
                </c:pt>
                <c:pt idx="2927">
                  <c:v>-5.7854000000000003E-2</c:v>
                </c:pt>
                <c:pt idx="2928">
                  <c:v>-3.5513999999999997E-2</c:v>
                </c:pt>
                <c:pt idx="2929">
                  <c:v>-3.5513999999999997E-2</c:v>
                </c:pt>
                <c:pt idx="2930">
                  <c:v>-1.3174999999999999E-2</c:v>
                </c:pt>
                <c:pt idx="2931">
                  <c:v>-5.7854000000000003E-2</c:v>
                </c:pt>
                <c:pt idx="2932">
                  <c:v>9.1648000000000007E-3</c:v>
                </c:pt>
                <c:pt idx="2933">
                  <c:v>9.1648000000000007E-3</c:v>
                </c:pt>
                <c:pt idx="2934">
                  <c:v>-1.3174999999999999E-2</c:v>
                </c:pt>
                <c:pt idx="2935">
                  <c:v>-1.3174999999999999E-2</c:v>
                </c:pt>
                <c:pt idx="2936">
                  <c:v>9.1648000000000007E-3</c:v>
                </c:pt>
                <c:pt idx="2937">
                  <c:v>-3.5513999999999997E-2</c:v>
                </c:pt>
                <c:pt idx="2938">
                  <c:v>9.1648000000000007E-3</c:v>
                </c:pt>
                <c:pt idx="2939">
                  <c:v>-1.3174999999999999E-2</c:v>
                </c:pt>
                <c:pt idx="2940">
                  <c:v>-1.3174999999999999E-2</c:v>
                </c:pt>
                <c:pt idx="2941">
                  <c:v>9.1648000000000007E-3</c:v>
                </c:pt>
                <c:pt idx="2942">
                  <c:v>-5.7854000000000003E-2</c:v>
                </c:pt>
                <c:pt idx="2943">
                  <c:v>-1.3174999999999999E-2</c:v>
                </c:pt>
                <c:pt idx="2944">
                  <c:v>9.1648000000000007E-3</c:v>
                </c:pt>
                <c:pt idx="2945">
                  <c:v>-1.3174999999999999E-2</c:v>
                </c:pt>
                <c:pt idx="2946">
                  <c:v>-3.5513999999999997E-2</c:v>
                </c:pt>
                <c:pt idx="2947">
                  <c:v>9.1648000000000007E-3</c:v>
                </c:pt>
                <c:pt idx="2948">
                  <c:v>9.1648000000000007E-3</c:v>
                </c:pt>
                <c:pt idx="2949">
                  <c:v>-5.7854000000000003E-2</c:v>
                </c:pt>
                <c:pt idx="2950">
                  <c:v>3.1503999999999997E-2</c:v>
                </c:pt>
                <c:pt idx="2951">
                  <c:v>-1.3174999999999999E-2</c:v>
                </c:pt>
                <c:pt idx="2952">
                  <c:v>-3.5513999999999997E-2</c:v>
                </c:pt>
                <c:pt idx="2953">
                  <c:v>-1.3174999999999999E-2</c:v>
                </c:pt>
                <c:pt idx="2954">
                  <c:v>9.1648000000000007E-3</c:v>
                </c:pt>
                <c:pt idx="2955">
                  <c:v>-3.5513999999999997E-2</c:v>
                </c:pt>
                <c:pt idx="2956">
                  <c:v>9.1648000000000007E-3</c:v>
                </c:pt>
                <c:pt idx="2957">
                  <c:v>-1.3174999999999999E-2</c:v>
                </c:pt>
                <c:pt idx="2958">
                  <c:v>-1.3174999999999999E-2</c:v>
                </c:pt>
                <c:pt idx="2959">
                  <c:v>-3.5513999999999997E-2</c:v>
                </c:pt>
                <c:pt idx="2960">
                  <c:v>-3.5513999999999997E-2</c:v>
                </c:pt>
                <c:pt idx="2961">
                  <c:v>9.1648000000000007E-3</c:v>
                </c:pt>
                <c:pt idx="2962">
                  <c:v>3.1503999999999997E-2</c:v>
                </c:pt>
                <c:pt idx="2963">
                  <c:v>9.1648000000000007E-3</c:v>
                </c:pt>
                <c:pt idx="2964">
                  <c:v>9.1648000000000007E-3</c:v>
                </c:pt>
                <c:pt idx="2965">
                  <c:v>9.1648000000000007E-3</c:v>
                </c:pt>
                <c:pt idx="2966">
                  <c:v>9.1648000000000007E-3</c:v>
                </c:pt>
                <c:pt idx="2967">
                  <c:v>-1.3174999999999999E-2</c:v>
                </c:pt>
                <c:pt idx="2968">
                  <c:v>9.1648000000000007E-3</c:v>
                </c:pt>
                <c:pt idx="2969">
                  <c:v>7.6183000000000001E-2</c:v>
                </c:pt>
                <c:pt idx="2970">
                  <c:v>3.1503999999999997E-2</c:v>
                </c:pt>
                <c:pt idx="2971">
                  <c:v>-1.3174999999999999E-2</c:v>
                </c:pt>
                <c:pt idx="2972">
                  <c:v>9.1648000000000007E-3</c:v>
                </c:pt>
                <c:pt idx="2973">
                  <c:v>9.1648000000000007E-3</c:v>
                </c:pt>
                <c:pt idx="2974">
                  <c:v>-1.3174999999999999E-2</c:v>
                </c:pt>
                <c:pt idx="2975">
                  <c:v>-1.3174999999999999E-2</c:v>
                </c:pt>
                <c:pt idx="2976">
                  <c:v>-3.5513999999999997E-2</c:v>
                </c:pt>
                <c:pt idx="2977">
                  <c:v>-3.5513999999999997E-2</c:v>
                </c:pt>
                <c:pt idx="2978">
                  <c:v>-1.3174999999999999E-2</c:v>
                </c:pt>
                <c:pt idx="2979">
                  <c:v>-1.3174999999999999E-2</c:v>
                </c:pt>
                <c:pt idx="2980">
                  <c:v>9.1648000000000007E-3</c:v>
                </c:pt>
                <c:pt idx="2981">
                  <c:v>-1.3174999999999999E-2</c:v>
                </c:pt>
                <c:pt idx="2982">
                  <c:v>-3.5513999999999997E-2</c:v>
                </c:pt>
                <c:pt idx="2983">
                  <c:v>5.3844000000000003E-2</c:v>
                </c:pt>
                <c:pt idx="2984">
                  <c:v>-8.0193E-2</c:v>
                </c:pt>
                <c:pt idx="2985">
                  <c:v>-1.3174999999999999E-2</c:v>
                </c:pt>
                <c:pt idx="2986">
                  <c:v>-1.3174999999999999E-2</c:v>
                </c:pt>
                <c:pt idx="2987">
                  <c:v>-1.3174999999999999E-2</c:v>
                </c:pt>
                <c:pt idx="2988">
                  <c:v>-1.3174999999999999E-2</c:v>
                </c:pt>
                <c:pt idx="2989">
                  <c:v>-3.5513999999999997E-2</c:v>
                </c:pt>
                <c:pt idx="2990">
                  <c:v>-8.0193E-2</c:v>
                </c:pt>
                <c:pt idx="2991">
                  <c:v>-1.3174999999999999E-2</c:v>
                </c:pt>
                <c:pt idx="2992">
                  <c:v>3.1503999999999997E-2</c:v>
                </c:pt>
                <c:pt idx="2993">
                  <c:v>-3.5513999999999997E-2</c:v>
                </c:pt>
                <c:pt idx="2994">
                  <c:v>-3.5513999999999997E-2</c:v>
                </c:pt>
                <c:pt idx="2995">
                  <c:v>-3.5513999999999997E-2</c:v>
                </c:pt>
                <c:pt idx="2996">
                  <c:v>-3.5513999999999997E-2</c:v>
                </c:pt>
                <c:pt idx="2997">
                  <c:v>-3.5513999999999997E-2</c:v>
                </c:pt>
                <c:pt idx="2998">
                  <c:v>3.1503999999999997E-2</c:v>
                </c:pt>
                <c:pt idx="2999">
                  <c:v>-5.7854000000000003E-2</c:v>
                </c:pt>
                <c:pt idx="3000">
                  <c:v>-1.3174999999999999E-2</c:v>
                </c:pt>
                <c:pt idx="3001">
                  <c:v>-1.3174999999999999E-2</c:v>
                </c:pt>
                <c:pt idx="3002">
                  <c:v>-3.5513999999999997E-2</c:v>
                </c:pt>
                <c:pt idx="3003">
                  <c:v>-1.3174999999999999E-2</c:v>
                </c:pt>
                <c:pt idx="3004">
                  <c:v>-3.5513999999999997E-2</c:v>
                </c:pt>
                <c:pt idx="3005">
                  <c:v>9.1648000000000007E-3</c:v>
                </c:pt>
                <c:pt idx="3006">
                  <c:v>-1.3174999999999999E-2</c:v>
                </c:pt>
                <c:pt idx="3007">
                  <c:v>-1.3174999999999999E-2</c:v>
                </c:pt>
                <c:pt idx="3008">
                  <c:v>-1.3174999999999999E-2</c:v>
                </c:pt>
                <c:pt idx="3009">
                  <c:v>-3.5513999999999997E-2</c:v>
                </c:pt>
                <c:pt idx="3010">
                  <c:v>-1.3174999999999999E-2</c:v>
                </c:pt>
                <c:pt idx="3011">
                  <c:v>-0.10253</c:v>
                </c:pt>
                <c:pt idx="3012">
                  <c:v>-8.0193E-2</c:v>
                </c:pt>
                <c:pt idx="3013">
                  <c:v>-3.5513999999999997E-2</c:v>
                </c:pt>
                <c:pt idx="3014">
                  <c:v>-8.0193E-2</c:v>
                </c:pt>
                <c:pt idx="3015">
                  <c:v>-5.7854000000000003E-2</c:v>
                </c:pt>
                <c:pt idx="3016">
                  <c:v>-3.5513999999999997E-2</c:v>
                </c:pt>
                <c:pt idx="3017">
                  <c:v>-1.3174999999999999E-2</c:v>
                </c:pt>
                <c:pt idx="3018">
                  <c:v>-5.7854000000000003E-2</c:v>
                </c:pt>
                <c:pt idx="3019">
                  <c:v>3.1503999999999997E-2</c:v>
                </c:pt>
                <c:pt idx="3020">
                  <c:v>-3.5513999999999997E-2</c:v>
                </c:pt>
                <c:pt idx="3021">
                  <c:v>-1.3174999999999999E-2</c:v>
                </c:pt>
                <c:pt idx="3022">
                  <c:v>-5.7854000000000003E-2</c:v>
                </c:pt>
                <c:pt idx="3023">
                  <c:v>9.1648000000000007E-3</c:v>
                </c:pt>
                <c:pt idx="3024">
                  <c:v>-1.3174999999999999E-2</c:v>
                </c:pt>
                <c:pt idx="3025">
                  <c:v>-8.0193E-2</c:v>
                </c:pt>
                <c:pt idx="3026">
                  <c:v>9.1648000000000007E-3</c:v>
                </c:pt>
                <c:pt idx="3027">
                  <c:v>-0.10253</c:v>
                </c:pt>
                <c:pt idx="3028">
                  <c:v>-1.3174999999999999E-2</c:v>
                </c:pt>
                <c:pt idx="3029">
                  <c:v>-5.7854000000000003E-2</c:v>
                </c:pt>
                <c:pt idx="3030">
                  <c:v>-5.7854000000000003E-2</c:v>
                </c:pt>
                <c:pt idx="3031">
                  <c:v>9.1648000000000007E-3</c:v>
                </c:pt>
                <c:pt idx="3032">
                  <c:v>9.1648000000000007E-3</c:v>
                </c:pt>
                <c:pt idx="3033">
                  <c:v>-3.5513999999999997E-2</c:v>
                </c:pt>
                <c:pt idx="3034">
                  <c:v>-3.5513999999999997E-2</c:v>
                </c:pt>
                <c:pt idx="3035">
                  <c:v>-3.5513999999999997E-2</c:v>
                </c:pt>
                <c:pt idx="3036">
                  <c:v>-3.5513999999999997E-2</c:v>
                </c:pt>
                <c:pt idx="3037">
                  <c:v>3.1503999999999997E-2</c:v>
                </c:pt>
                <c:pt idx="3038">
                  <c:v>-1.3174999999999999E-2</c:v>
                </c:pt>
                <c:pt idx="3039">
                  <c:v>-3.5513999999999997E-2</c:v>
                </c:pt>
                <c:pt idx="3040">
                  <c:v>3.1503999999999997E-2</c:v>
                </c:pt>
                <c:pt idx="3041">
                  <c:v>-1.3174999999999999E-2</c:v>
                </c:pt>
                <c:pt idx="3042">
                  <c:v>-5.7854000000000003E-2</c:v>
                </c:pt>
                <c:pt idx="3043">
                  <c:v>-5.7854000000000003E-2</c:v>
                </c:pt>
                <c:pt idx="3044">
                  <c:v>-3.5513999999999997E-2</c:v>
                </c:pt>
                <c:pt idx="3045">
                  <c:v>9.1648000000000007E-3</c:v>
                </c:pt>
                <c:pt idx="3046">
                  <c:v>-3.5513999999999997E-2</c:v>
                </c:pt>
                <c:pt idx="3047">
                  <c:v>-3.5513999999999997E-2</c:v>
                </c:pt>
                <c:pt idx="3048">
                  <c:v>-1.3174999999999999E-2</c:v>
                </c:pt>
                <c:pt idx="3049">
                  <c:v>-1.3174999999999999E-2</c:v>
                </c:pt>
                <c:pt idx="3050">
                  <c:v>-1.3174999999999999E-2</c:v>
                </c:pt>
                <c:pt idx="3051">
                  <c:v>-3.5513999999999997E-2</c:v>
                </c:pt>
                <c:pt idx="3052">
                  <c:v>-3.5513999999999997E-2</c:v>
                </c:pt>
                <c:pt idx="3053">
                  <c:v>-1.3174999999999999E-2</c:v>
                </c:pt>
                <c:pt idx="3054">
                  <c:v>-1.3174999999999999E-2</c:v>
                </c:pt>
                <c:pt idx="3055">
                  <c:v>-1.3174999999999999E-2</c:v>
                </c:pt>
                <c:pt idx="3056">
                  <c:v>3.1503999999999997E-2</c:v>
                </c:pt>
                <c:pt idx="3057">
                  <c:v>9.1648000000000007E-3</c:v>
                </c:pt>
                <c:pt idx="3058">
                  <c:v>5.3844000000000003E-2</c:v>
                </c:pt>
                <c:pt idx="3059">
                  <c:v>-1.3174999999999999E-2</c:v>
                </c:pt>
                <c:pt idx="3060">
                  <c:v>-3.5513999999999997E-2</c:v>
                </c:pt>
                <c:pt idx="3061">
                  <c:v>-3.5513999999999997E-2</c:v>
                </c:pt>
                <c:pt idx="3062">
                  <c:v>-3.5513999999999997E-2</c:v>
                </c:pt>
                <c:pt idx="3063">
                  <c:v>-3.5513999999999997E-2</c:v>
                </c:pt>
                <c:pt idx="3064">
                  <c:v>3.1503999999999997E-2</c:v>
                </c:pt>
                <c:pt idx="3065">
                  <c:v>-5.7854000000000003E-2</c:v>
                </c:pt>
                <c:pt idx="3066">
                  <c:v>-3.5513999999999997E-2</c:v>
                </c:pt>
                <c:pt idx="3067">
                  <c:v>-1.3174999999999999E-2</c:v>
                </c:pt>
                <c:pt idx="3068">
                  <c:v>-3.5513999999999997E-2</c:v>
                </c:pt>
                <c:pt idx="3069">
                  <c:v>-5.7854000000000003E-2</c:v>
                </c:pt>
                <c:pt idx="3070">
                  <c:v>-1.3174999999999999E-2</c:v>
                </c:pt>
                <c:pt idx="3071">
                  <c:v>-3.5513999999999997E-2</c:v>
                </c:pt>
                <c:pt idx="3072">
                  <c:v>-3.5513999999999997E-2</c:v>
                </c:pt>
                <c:pt idx="3073">
                  <c:v>-5.7854000000000003E-2</c:v>
                </c:pt>
                <c:pt idx="3074">
                  <c:v>-3.5513999999999997E-2</c:v>
                </c:pt>
                <c:pt idx="3075">
                  <c:v>-8.0193E-2</c:v>
                </c:pt>
                <c:pt idx="3076">
                  <c:v>-3.5513999999999997E-2</c:v>
                </c:pt>
                <c:pt idx="3077">
                  <c:v>-1.3174999999999999E-2</c:v>
                </c:pt>
                <c:pt idx="3078">
                  <c:v>-3.5513999999999997E-2</c:v>
                </c:pt>
                <c:pt idx="3079">
                  <c:v>-5.7854000000000003E-2</c:v>
                </c:pt>
                <c:pt idx="3080">
                  <c:v>-5.7854000000000003E-2</c:v>
                </c:pt>
                <c:pt idx="3081">
                  <c:v>-8.0193E-2</c:v>
                </c:pt>
                <c:pt idx="3082">
                  <c:v>-3.5513999999999997E-2</c:v>
                </c:pt>
                <c:pt idx="3083">
                  <c:v>-5.7854000000000003E-2</c:v>
                </c:pt>
                <c:pt idx="3084">
                  <c:v>-3.5513999999999997E-2</c:v>
                </c:pt>
                <c:pt idx="3085">
                  <c:v>3.1503999999999997E-2</c:v>
                </c:pt>
                <c:pt idx="3086">
                  <c:v>-3.5513999999999997E-2</c:v>
                </c:pt>
                <c:pt idx="3087">
                  <c:v>-3.5513999999999997E-2</c:v>
                </c:pt>
                <c:pt idx="3088">
                  <c:v>-3.5513999999999997E-2</c:v>
                </c:pt>
                <c:pt idx="3089">
                  <c:v>-3.5513999999999997E-2</c:v>
                </c:pt>
                <c:pt idx="3090">
                  <c:v>-8.0193E-2</c:v>
                </c:pt>
                <c:pt idx="3091">
                  <c:v>-1.3174999999999999E-2</c:v>
                </c:pt>
                <c:pt idx="3092">
                  <c:v>-3.5513999999999997E-2</c:v>
                </c:pt>
                <c:pt idx="3093">
                  <c:v>-1.3174999999999999E-2</c:v>
                </c:pt>
                <c:pt idx="3094">
                  <c:v>-3.5513999999999997E-2</c:v>
                </c:pt>
                <c:pt idx="3095">
                  <c:v>-3.5513999999999997E-2</c:v>
                </c:pt>
                <c:pt idx="3096">
                  <c:v>-3.5513999999999997E-2</c:v>
                </c:pt>
                <c:pt idx="3097">
                  <c:v>-5.7854000000000003E-2</c:v>
                </c:pt>
                <c:pt idx="3098">
                  <c:v>-8.0193E-2</c:v>
                </c:pt>
                <c:pt idx="3099">
                  <c:v>-5.7854000000000003E-2</c:v>
                </c:pt>
                <c:pt idx="3100">
                  <c:v>-3.5513999999999997E-2</c:v>
                </c:pt>
                <c:pt idx="3101">
                  <c:v>-8.0193E-2</c:v>
                </c:pt>
                <c:pt idx="3102">
                  <c:v>-1.3174999999999999E-2</c:v>
                </c:pt>
                <c:pt idx="3103">
                  <c:v>-5.7854000000000003E-2</c:v>
                </c:pt>
                <c:pt idx="3104">
                  <c:v>-5.7854000000000003E-2</c:v>
                </c:pt>
                <c:pt idx="3105">
                  <c:v>9.1648000000000007E-3</c:v>
                </c:pt>
                <c:pt idx="3106">
                  <c:v>-1.3174999999999999E-2</c:v>
                </c:pt>
                <c:pt idx="3107">
                  <c:v>-3.5513999999999997E-2</c:v>
                </c:pt>
                <c:pt idx="3108">
                  <c:v>-1.3174999999999999E-2</c:v>
                </c:pt>
                <c:pt idx="3109">
                  <c:v>-3.5513999999999997E-2</c:v>
                </c:pt>
                <c:pt idx="3110">
                  <c:v>-5.7854000000000003E-2</c:v>
                </c:pt>
                <c:pt idx="3111">
                  <c:v>-3.5513999999999997E-2</c:v>
                </c:pt>
                <c:pt idx="3112">
                  <c:v>-1.3174999999999999E-2</c:v>
                </c:pt>
                <c:pt idx="3113">
                  <c:v>-5.7854000000000003E-2</c:v>
                </c:pt>
                <c:pt idx="3114">
                  <c:v>-3.5513999999999997E-2</c:v>
                </c:pt>
                <c:pt idx="3115">
                  <c:v>-1.3174999999999999E-2</c:v>
                </c:pt>
                <c:pt idx="3116">
                  <c:v>-1.3174999999999999E-2</c:v>
                </c:pt>
                <c:pt idx="3117">
                  <c:v>-5.7854000000000003E-2</c:v>
                </c:pt>
                <c:pt idx="3118">
                  <c:v>-3.5513999999999997E-2</c:v>
                </c:pt>
                <c:pt idx="3119">
                  <c:v>-3.5513999999999997E-2</c:v>
                </c:pt>
                <c:pt idx="3120">
                  <c:v>-1.3174999999999999E-2</c:v>
                </c:pt>
                <c:pt idx="3121">
                  <c:v>9.1648000000000007E-3</c:v>
                </c:pt>
                <c:pt idx="3122">
                  <c:v>-1.3174999999999999E-2</c:v>
                </c:pt>
                <c:pt idx="3123">
                  <c:v>9.1648000000000007E-3</c:v>
                </c:pt>
                <c:pt idx="3124">
                  <c:v>9.1648000000000007E-3</c:v>
                </c:pt>
                <c:pt idx="3125">
                  <c:v>-5.7854000000000003E-2</c:v>
                </c:pt>
                <c:pt idx="3126">
                  <c:v>9.1648000000000007E-3</c:v>
                </c:pt>
                <c:pt idx="3127">
                  <c:v>-1.3174999999999999E-2</c:v>
                </c:pt>
                <c:pt idx="3128">
                  <c:v>5.3844000000000003E-2</c:v>
                </c:pt>
                <c:pt idx="3129">
                  <c:v>-8.0193E-2</c:v>
                </c:pt>
                <c:pt idx="3130">
                  <c:v>-1.3174999999999999E-2</c:v>
                </c:pt>
                <c:pt idx="3131">
                  <c:v>-1.3174999999999999E-2</c:v>
                </c:pt>
                <c:pt idx="3132">
                  <c:v>3.1503999999999997E-2</c:v>
                </c:pt>
                <c:pt idx="3133">
                  <c:v>-3.5513999999999997E-2</c:v>
                </c:pt>
                <c:pt idx="3134">
                  <c:v>-8.0193E-2</c:v>
                </c:pt>
                <c:pt idx="3135">
                  <c:v>-3.5513999999999997E-2</c:v>
                </c:pt>
                <c:pt idx="3136">
                  <c:v>-5.7854000000000003E-2</c:v>
                </c:pt>
                <c:pt idx="3137">
                  <c:v>-5.7854000000000003E-2</c:v>
                </c:pt>
                <c:pt idx="3138">
                  <c:v>9.1648000000000007E-3</c:v>
                </c:pt>
                <c:pt idx="3139">
                  <c:v>9.1648000000000007E-3</c:v>
                </c:pt>
                <c:pt idx="3140">
                  <c:v>-3.5513999999999997E-2</c:v>
                </c:pt>
                <c:pt idx="3141">
                  <c:v>9.1648000000000007E-3</c:v>
                </c:pt>
                <c:pt idx="3142">
                  <c:v>9.1648000000000007E-3</c:v>
                </c:pt>
                <c:pt idx="3143">
                  <c:v>-3.5513999999999997E-2</c:v>
                </c:pt>
                <c:pt idx="3144">
                  <c:v>-1.3174999999999999E-2</c:v>
                </c:pt>
                <c:pt idx="3145">
                  <c:v>-5.7854000000000003E-2</c:v>
                </c:pt>
                <c:pt idx="3146">
                  <c:v>-3.5513999999999997E-2</c:v>
                </c:pt>
                <c:pt idx="3147">
                  <c:v>-3.5513999999999997E-2</c:v>
                </c:pt>
                <c:pt idx="3148">
                  <c:v>-1.3174999999999999E-2</c:v>
                </c:pt>
                <c:pt idx="3149">
                  <c:v>-3.5513999999999997E-2</c:v>
                </c:pt>
                <c:pt idx="3150">
                  <c:v>-5.7854000000000003E-2</c:v>
                </c:pt>
                <c:pt idx="3151">
                  <c:v>-3.5513999999999997E-2</c:v>
                </c:pt>
                <c:pt idx="3152">
                  <c:v>-1.3174999999999999E-2</c:v>
                </c:pt>
                <c:pt idx="3153">
                  <c:v>-1.3174999999999999E-2</c:v>
                </c:pt>
                <c:pt idx="3154">
                  <c:v>-3.5513999999999997E-2</c:v>
                </c:pt>
                <c:pt idx="3155">
                  <c:v>-3.5513999999999997E-2</c:v>
                </c:pt>
                <c:pt idx="3156">
                  <c:v>-3.5513999999999997E-2</c:v>
                </c:pt>
                <c:pt idx="3157">
                  <c:v>-8.0193E-2</c:v>
                </c:pt>
                <c:pt idx="3158">
                  <c:v>-0.10253</c:v>
                </c:pt>
                <c:pt idx="3159">
                  <c:v>-3.5513999999999997E-2</c:v>
                </c:pt>
                <c:pt idx="3160">
                  <c:v>9.1648000000000007E-3</c:v>
                </c:pt>
                <c:pt idx="3161">
                  <c:v>9.1648000000000007E-3</c:v>
                </c:pt>
                <c:pt idx="3162">
                  <c:v>-8.0193E-2</c:v>
                </c:pt>
                <c:pt idx="3163">
                  <c:v>-3.5513999999999997E-2</c:v>
                </c:pt>
                <c:pt idx="3164">
                  <c:v>-5.7854000000000003E-2</c:v>
                </c:pt>
                <c:pt idx="3165">
                  <c:v>-8.0193E-2</c:v>
                </c:pt>
                <c:pt idx="3166">
                  <c:v>-1.3174999999999999E-2</c:v>
                </c:pt>
                <c:pt idx="3167">
                  <c:v>-1.3174999999999999E-2</c:v>
                </c:pt>
                <c:pt idx="3168">
                  <c:v>-1.3174999999999999E-2</c:v>
                </c:pt>
                <c:pt idx="3169">
                  <c:v>-3.5513999999999997E-2</c:v>
                </c:pt>
                <c:pt idx="3170">
                  <c:v>-3.5513999999999997E-2</c:v>
                </c:pt>
                <c:pt idx="3171">
                  <c:v>9.1648000000000007E-3</c:v>
                </c:pt>
                <c:pt idx="3172">
                  <c:v>-3.5513999999999997E-2</c:v>
                </c:pt>
                <c:pt idx="3173">
                  <c:v>-8.0193E-2</c:v>
                </c:pt>
                <c:pt idx="3174">
                  <c:v>-1.3174999999999999E-2</c:v>
                </c:pt>
                <c:pt idx="3175">
                  <c:v>-1.3174999999999999E-2</c:v>
                </c:pt>
                <c:pt idx="3176">
                  <c:v>-3.5513999999999997E-2</c:v>
                </c:pt>
                <c:pt idx="3177">
                  <c:v>-8.0193E-2</c:v>
                </c:pt>
                <c:pt idx="3178">
                  <c:v>-5.7854000000000003E-2</c:v>
                </c:pt>
                <c:pt idx="3179">
                  <c:v>-3.5513999999999997E-2</c:v>
                </c:pt>
                <c:pt idx="3180">
                  <c:v>-3.5513999999999997E-2</c:v>
                </c:pt>
                <c:pt idx="3181">
                  <c:v>-1.3174999999999999E-2</c:v>
                </c:pt>
                <c:pt idx="3182">
                  <c:v>-3.5513999999999997E-2</c:v>
                </c:pt>
                <c:pt idx="3183">
                  <c:v>-1.3174999999999999E-2</c:v>
                </c:pt>
                <c:pt idx="3184">
                  <c:v>-5.7854000000000003E-2</c:v>
                </c:pt>
                <c:pt idx="3185">
                  <c:v>-1.3174999999999999E-2</c:v>
                </c:pt>
                <c:pt idx="3186">
                  <c:v>-8.0193E-2</c:v>
                </c:pt>
                <c:pt idx="3187">
                  <c:v>-3.5513999999999997E-2</c:v>
                </c:pt>
                <c:pt idx="3188">
                  <c:v>-5.7854000000000003E-2</c:v>
                </c:pt>
                <c:pt idx="3189">
                  <c:v>-1.3174999999999999E-2</c:v>
                </c:pt>
                <c:pt idx="3190">
                  <c:v>-3.5513999999999997E-2</c:v>
                </c:pt>
                <c:pt idx="3191">
                  <c:v>-1.3174999999999999E-2</c:v>
                </c:pt>
                <c:pt idx="3192">
                  <c:v>-1.3174999999999999E-2</c:v>
                </c:pt>
                <c:pt idx="3193">
                  <c:v>-1.3174999999999999E-2</c:v>
                </c:pt>
                <c:pt idx="3194">
                  <c:v>9.1648000000000007E-3</c:v>
                </c:pt>
                <c:pt idx="3195">
                  <c:v>-3.5513999999999997E-2</c:v>
                </c:pt>
                <c:pt idx="3196">
                  <c:v>-0.10253</c:v>
                </c:pt>
                <c:pt idx="3197">
                  <c:v>-1.3174999999999999E-2</c:v>
                </c:pt>
                <c:pt idx="3198">
                  <c:v>-1.3174999999999999E-2</c:v>
                </c:pt>
                <c:pt idx="3199">
                  <c:v>-1.3174999999999999E-2</c:v>
                </c:pt>
                <c:pt idx="3200">
                  <c:v>-1.3174999999999999E-2</c:v>
                </c:pt>
                <c:pt idx="3201">
                  <c:v>-3.5513999999999997E-2</c:v>
                </c:pt>
                <c:pt idx="3202">
                  <c:v>-3.5513999999999997E-2</c:v>
                </c:pt>
                <c:pt idx="3203">
                  <c:v>-5.7854000000000003E-2</c:v>
                </c:pt>
                <c:pt idx="3204">
                  <c:v>-3.5513999999999997E-2</c:v>
                </c:pt>
                <c:pt idx="3205">
                  <c:v>-1.3174999999999999E-2</c:v>
                </c:pt>
                <c:pt idx="3206">
                  <c:v>-3.5513999999999997E-2</c:v>
                </c:pt>
                <c:pt idx="3207">
                  <c:v>9.1648000000000007E-3</c:v>
                </c:pt>
                <c:pt idx="3208">
                  <c:v>9.1648000000000007E-3</c:v>
                </c:pt>
                <c:pt idx="3209">
                  <c:v>-5.7854000000000003E-2</c:v>
                </c:pt>
                <c:pt idx="3210">
                  <c:v>-5.7854000000000003E-2</c:v>
                </c:pt>
                <c:pt idx="3211">
                  <c:v>-3.5513999999999997E-2</c:v>
                </c:pt>
                <c:pt idx="3212">
                  <c:v>9.1648000000000007E-3</c:v>
                </c:pt>
                <c:pt idx="3213">
                  <c:v>-1.3174999999999999E-2</c:v>
                </c:pt>
                <c:pt idx="3214">
                  <c:v>3.1503999999999997E-2</c:v>
                </c:pt>
                <c:pt idx="3215">
                  <c:v>-5.7854000000000003E-2</c:v>
                </c:pt>
                <c:pt idx="3216">
                  <c:v>-8.0193E-2</c:v>
                </c:pt>
                <c:pt idx="3217">
                  <c:v>-1.3174999999999999E-2</c:v>
                </c:pt>
                <c:pt idx="3218">
                  <c:v>-8.0193E-2</c:v>
                </c:pt>
                <c:pt idx="3219">
                  <c:v>-5.7854000000000003E-2</c:v>
                </c:pt>
                <c:pt idx="3220">
                  <c:v>9.1648000000000007E-3</c:v>
                </c:pt>
                <c:pt idx="3221">
                  <c:v>9.1648000000000007E-3</c:v>
                </c:pt>
                <c:pt idx="3222">
                  <c:v>-3.5513999999999997E-2</c:v>
                </c:pt>
                <c:pt idx="3223">
                  <c:v>-3.5513999999999997E-2</c:v>
                </c:pt>
                <c:pt idx="3224">
                  <c:v>-3.5513999999999997E-2</c:v>
                </c:pt>
                <c:pt idx="3225">
                  <c:v>-8.0193E-2</c:v>
                </c:pt>
                <c:pt idx="3226">
                  <c:v>-3.5513999999999997E-2</c:v>
                </c:pt>
                <c:pt idx="3227">
                  <c:v>-3.5513999999999997E-2</c:v>
                </c:pt>
                <c:pt idx="3228">
                  <c:v>-3.5513999999999997E-2</c:v>
                </c:pt>
                <c:pt idx="3229">
                  <c:v>-3.5513999999999997E-2</c:v>
                </c:pt>
                <c:pt idx="3230">
                  <c:v>9.1648000000000007E-3</c:v>
                </c:pt>
                <c:pt idx="3231">
                  <c:v>-5.7854000000000003E-2</c:v>
                </c:pt>
                <c:pt idx="3232">
                  <c:v>9.1648000000000007E-3</c:v>
                </c:pt>
                <c:pt idx="3233">
                  <c:v>-3.5513999999999997E-2</c:v>
                </c:pt>
                <c:pt idx="3234">
                  <c:v>9.1648000000000007E-3</c:v>
                </c:pt>
                <c:pt idx="3235">
                  <c:v>-3.5513999999999997E-2</c:v>
                </c:pt>
                <c:pt idx="3236">
                  <c:v>-1.3174999999999999E-2</c:v>
                </c:pt>
                <c:pt idx="3237">
                  <c:v>-1.3174999999999999E-2</c:v>
                </c:pt>
                <c:pt idx="3238">
                  <c:v>-3.5513999999999997E-2</c:v>
                </c:pt>
                <c:pt idx="3239">
                  <c:v>-5.7854000000000003E-2</c:v>
                </c:pt>
                <c:pt idx="3240">
                  <c:v>-5.7854000000000003E-2</c:v>
                </c:pt>
                <c:pt idx="3241">
                  <c:v>9.1648000000000007E-3</c:v>
                </c:pt>
                <c:pt idx="3242">
                  <c:v>-1.3174999999999999E-2</c:v>
                </c:pt>
                <c:pt idx="3243">
                  <c:v>-3.5513999999999997E-2</c:v>
                </c:pt>
                <c:pt idx="3244">
                  <c:v>9.1648000000000007E-3</c:v>
                </c:pt>
                <c:pt idx="3245">
                  <c:v>-5.7854000000000003E-2</c:v>
                </c:pt>
                <c:pt idx="3246">
                  <c:v>-3.5513999999999997E-2</c:v>
                </c:pt>
                <c:pt idx="3247">
                  <c:v>-5.7854000000000003E-2</c:v>
                </c:pt>
                <c:pt idx="3248">
                  <c:v>-1.3174999999999999E-2</c:v>
                </c:pt>
                <c:pt idx="3249">
                  <c:v>9.1648000000000007E-3</c:v>
                </c:pt>
                <c:pt idx="3250">
                  <c:v>-3.5513999999999997E-2</c:v>
                </c:pt>
                <c:pt idx="3251">
                  <c:v>-3.5513999999999997E-2</c:v>
                </c:pt>
                <c:pt idx="3252">
                  <c:v>-3.5513999999999997E-2</c:v>
                </c:pt>
                <c:pt idx="3253">
                  <c:v>-5.7854000000000003E-2</c:v>
                </c:pt>
                <c:pt idx="3254">
                  <c:v>-1.3174999999999999E-2</c:v>
                </c:pt>
                <c:pt idx="3255">
                  <c:v>-3.5513999999999997E-2</c:v>
                </c:pt>
                <c:pt idx="3256">
                  <c:v>9.1648000000000007E-3</c:v>
                </c:pt>
                <c:pt idx="3257">
                  <c:v>-3.5513999999999997E-2</c:v>
                </c:pt>
                <c:pt idx="3258">
                  <c:v>3.1503999999999997E-2</c:v>
                </c:pt>
                <c:pt idx="3259">
                  <c:v>-1.3174999999999999E-2</c:v>
                </c:pt>
                <c:pt idx="3260">
                  <c:v>-1.3174999999999999E-2</c:v>
                </c:pt>
                <c:pt idx="3261">
                  <c:v>-5.7854000000000003E-2</c:v>
                </c:pt>
                <c:pt idx="3262">
                  <c:v>-1.3174999999999999E-2</c:v>
                </c:pt>
                <c:pt idx="3263">
                  <c:v>-1.3174999999999999E-2</c:v>
                </c:pt>
                <c:pt idx="3264">
                  <c:v>-0.10253</c:v>
                </c:pt>
                <c:pt idx="3265">
                  <c:v>-8.0193E-2</c:v>
                </c:pt>
                <c:pt idx="3266">
                  <c:v>-3.5513999999999997E-2</c:v>
                </c:pt>
                <c:pt idx="3267">
                  <c:v>-3.5513999999999997E-2</c:v>
                </c:pt>
                <c:pt idx="3268">
                  <c:v>-1.3174999999999999E-2</c:v>
                </c:pt>
                <c:pt idx="3269">
                  <c:v>-3.5513999999999997E-2</c:v>
                </c:pt>
                <c:pt idx="3270">
                  <c:v>9.1648000000000007E-3</c:v>
                </c:pt>
                <c:pt idx="3271">
                  <c:v>-1.3174999999999999E-2</c:v>
                </c:pt>
                <c:pt idx="3272">
                  <c:v>-3.5513999999999997E-2</c:v>
                </c:pt>
                <c:pt idx="3273">
                  <c:v>9.1648000000000007E-3</c:v>
                </c:pt>
                <c:pt idx="3274">
                  <c:v>9.1648000000000007E-3</c:v>
                </c:pt>
                <c:pt idx="3275">
                  <c:v>-3.5513999999999997E-2</c:v>
                </c:pt>
                <c:pt idx="3276">
                  <c:v>9.1648000000000007E-3</c:v>
                </c:pt>
                <c:pt idx="3277">
                  <c:v>-5.7854000000000003E-2</c:v>
                </c:pt>
                <c:pt idx="3278">
                  <c:v>-8.0193E-2</c:v>
                </c:pt>
                <c:pt idx="3279">
                  <c:v>9.1648000000000007E-3</c:v>
                </c:pt>
                <c:pt idx="3280">
                  <c:v>-3.5513999999999997E-2</c:v>
                </c:pt>
                <c:pt idx="3281">
                  <c:v>-3.5513999999999997E-2</c:v>
                </c:pt>
                <c:pt idx="3282">
                  <c:v>-3.5513999999999997E-2</c:v>
                </c:pt>
                <c:pt idx="3283">
                  <c:v>-3.5513999999999997E-2</c:v>
                </c:pt>
                <c:pt idx="3284">
                  <c:v>-1.3174999999999999E-2</c:v>
                </c:pt>
                <c:pt idx="3285">
                  <c:v>9.1648000000000007E-3</c:v>
                </c:pt>
                <c:pt idx="3286">
                  <c:v>-8.0193E-2</c:v>
                </c:pt>
                <c:pt idx="3287">
                  <c:v>-3.5513999999999997E-2</c:v>
                </c:pt>
                <c:pt idx="3288">
                  <c:v>-3.5513999999999997E-2</c:v>
                </c:pt>
                <c:pt idx="3289">
                  <c:v>9.1648000000000007E-3</c:v>
                </c:pt>
                <c:pt idx="3290">
                  <c:v>-0.10253</c:v>
                </c:pt>
                <c:pt idx="3291">
                  <c:v>-3.5513999999999997E-2</c:v>
                </c:pt>
                <c:pt idx="3292">
                  <c:v>-3.5513999999999997E-2</c:v>
                </c:pt>
                <c:pt idx="3293">
                  <c:v>-5.7854000000000003E-2</c:v>
                </c:pt>
                <c:pt idx="3294">
                  <c:v>3.1503999999999997E-2</c:v>
                </c:pt>
                <c:pt idx="3295">
                  <c:v>-3.5513999999999997E-2</c:v>
                </c:pt>
                <c:pt idx="3296">
                  <c:v>-3.5513999999999997E-2</c:v>
                </c:pt>
                <c:pt idx="3297">
                  <c:v>-3.5513999999999997E-2</c:v>
                </c:pt>
                <c:pt idx="3298">
                  <c:v>3.1503999999999997E-2</c:v>
                </c:pt>
                <c:pt idx="3299">
                  <c:v>-1.3174999999999999E-2</c:v>
                </c:pt>
                <c:pt idx="3300">
                  <c:v>-3.5513999999999997E-2</c:v>
                </c:pt>
                <c:pt idx="3301">
                  <c:v>-1.3174999999999999E-2</c:v>
                </c:pt>
                <c:pt idx="3302">
                  <c:v>-1.3174999999999999E-2</c:v>
                </c:pt>
                <c:pt idx="3303">
                  <c:v>9.1648000000000007E-3</c:v>
                </c:pt>
                <c:pt idx="3304">
                  <c:v>-8.0193E-2</c:v>
                </c:pt>
                <c:pt idx="3305">
                  <c:v>-3.5513999999999997E-2</c:v>
                </c:pt>
                <c:pt idx="3306">
                  <c:v>-3.5513999999999997E-2</c:v>
                </c:pt>
                <c:pt idx="3307">
                  <c:v>-3.5513999999999997E-2</c:v>
                </c:pt>
                <c:pt idx="3308">
                  <c:v>-8.0193E-2</c:v>
                </c:pt>
                <c:pt idx="3309">
                  <c:v>-3.5513999999999997E-2</c:v>
                </c:pt>
                <c:pt idx="3310">
                  <c:v>-5.7854000000000003E-2</c:v>
                </c:pt>
                <c:pt idx="3311">
                  <c:v>-1.3174999999999999E-2</c:v>
                </c:pt>
                <c:pt idx="3312">
                  <c:v>-3.5513999999999997E-2</c:v>
                </c:pt>
                <c:pt idx="3313">
                  <c:v>-3.5513999999999997E-2</c:v>
                </c:pt>
                <c:pt idx="3314">
                  <c:v>9.1648000000000007E-3</c:v>
                </c:pt>
                <c:pt idx="3315">
                  <c:v>-1.3174999999999999E-2</c:v>
                </c:pt>
                <c:pt idx="3316">
                  <c:v>9.1648000000000007E-3</c:v>
                </c:pt>
                <c:pt idx="3317">
                  <c:v>-8.0193E-2</c:v>
                </c:pt>
                <c:pt idx="3318">
                  <c:v>-1.3174999999999999E-2</c:v>
                </c:pt>
                <c:pt idx="3319">
                  <c:v>-3.5513999999999997E-2</c:v>
                </c:pt>
                <c:pt idx="3320">
                  <c:v>-3.5513999999999997E-2</c:v>
                </c:pt>
                <c:pt idx="3321">
                  <c:v>-5.7854000000000003E-2</c:v>
                </c:pt>
                <c:pt idx="3322">
                  <c:v>-1.3174999999999999E-2</c:v>
                </c:pt>
                <c:pt idx="3323">
                  <c:v>9.1648000000000007E-3</c:v>
                </c:pt>
                <c:pt idx="3324">
                  <c:v>-3.5513999999999997E-2</c:v>
                </c:pt>
                <c:pt idx="3325">
                  <c:v>-1.3174999999999999E-2</c:v>
                </c:pt>
                <c:pt idx="3326">
                  <c:v>-3.5513999999999997E-2</c:v>
                </c:pt>
                <c:pt idx="3327">
                  <c:v>-1.3174999999999999E-2</c:v>
                </c:pt>
                <c:pt idx="3328">
                  <c:v>9.1648000000000007E-3</c:v>
                </c:pt>
                <c:pt idx="3329">
                  <c:v>3.1503999999999997E-2</c:v>
                </c:pt>
                <c:pt idx="3330">
                  <c:v>-3.5513999999999997E-2</c:v>
                </c:pt>
                <c:pt idx="3331">
                  <c:v>-1.3174999999999999E-2</c:v>
                </c:pt>
                <c:pt idx="3332">
                  <c:v>-1.3174999999999999E-2</c:v>
                </c:pt>
                <c:pt idx="3333">
                  <c:v>9.1648000000000007E-3</c:v>
                </c:pt>
                <c:pt idx="3334">
                  <c:v>9.1648000000000007E-3</c:v>
                </c:pt>
                <c:pt idx="3335">
                  <c:v>-3.5513999999999997E-2</c:v>
                </c:pt>
                <c:pt idx="3336">
                  <c:v>-3.5513999999999997E-2</c:v>
                </c:pt>
                <c:pt idx="3337">
                  <c:v>-5.7854000000000003E-2</c:v>
                </c:pt>
                <c:pt idx="3338">
                  <c:v>-1.3174999999999999E-2</c:v>
                </c:pt>
                <c:pt idx="3339">
                  <c:v>-1.3174999999999999E-2</c:v>
                </c:pt>
                <c:pt idx="3340">
                  <c:v>9.1648000000000007E-3</c:v>
                </c:pt>
                <c:pt idx="3341">
                  <c:v>9.1648000000000007E-3</c:v>
                </c:pt>
                <c:pt idx="3342">
                  <c:v>9.1648000000000007E-3</c:v>
                </c:pt>
                <c:pt idx="3343">
                  <c:v>-5.7854000000000003E-2</c:v>
                </c:pt>
                <c:pt idx="3344">
                  <c:v>-8.0193E-2</c:v>
                </c:pt>
                <c:pt idx="3345">
                  <c:v>-3.5513999999999997E-2</c:v>
                </c:pt>
                <c:pt idx="3346">
                  <c:v>9.1648000000000007E-3</c:v>
                </c:pt>
                <c:pt idx="3347">
                  <c:v>-1.3174999999999999E-2</c:v>
                </c:pt>
                <c:pt idx="3348">
                  <c:v>-5.7854000000000003E-2</c:v>
                </c:pt>
                <c:pt idx="3349">
                  <c:v>-8.0193E-2</c:v>
                </c:pt>
                <c:pt idx="3350">
                  <c:v>-5.7854000000000003E-2</c:v>
                </c:pt>
                <c:pt idx="3351">
                  <c:v>9.1648000000000007E-3</c:v>
                </c:pt>
                <c:pt idx="3352">
                  <c:v>-1.3174999999999999E-2</c:v>
                </c:pt>
                <c:pt idx="3353">
                  <c:v>9.1648000000000007E-3</c:v>
                </c:pt>
                <c:pt idx="3354">
                  <c:v>-3.5513999999999997E-2</c:v>
                </c:pt>
                <c:pt idx="3355">
                  <c:v>-1.3174999999999999E-2</c:v>
                </c:pt>
                <c:pt idx="3356">
                  <c:v>-1.3174999999999999E-2</c:v>
                </c:pt>
                <c:pt idx="3357">
                  <c:v>-8.0193E-2</c:v>
                </c:pt>
                <c:pt idx="3358">
                  <c:v>-3.5513999999999997E-2</c:v>
                </c:pt>
                <c:pt idx="3359">
                  <c:v>-1.3174999999999999E-2</c:v>
                </c:pt>
                <c:pt idx="3360">
                  <c:v>-3.5513999999999997E-2</c:v>
                </c:pt>
                <c:pt idx="3361">
                  <c:v>-5.7854000000000003E-2</c:v>
                </c:pt>
                <c:pt idx="3362">
                  <c:v>-1.3174999999999999E-2</c:v>
                </c:pt>
                <c:pt idx="3363">
                  <c:v>-1.3174999999999999E-2</c:v>
                </c:pt>
                <c:pt idx="3364">
                  <c:v>-1.3174999999999999E-2</c:v>
                </c:pt>
                <c:pt idx="3365">
                  <c:v>9.1648000000000007E-3</c:v>
                </c:pt>
                <c:pt idx="3366">
                  <c:v>-5.7854000000000003E-2</c:v>
                </c:pt>
                <c:pt idx="3367">
                  <c:v>-3.5513999999999997E-2</c:v>
                </c:pt>
                <c:pt idx="3368">
                  <c:v>-5.7854000000000003E-2</c:v>
                </c:pt>
                <c:pt idx="3369">
                  <c:v>-3.5513999999999997E-2</c:v>
                </c:pt>
                <c:pt idx="3370">
                  <c:v>-5.7854000000000003E-2</c:v>
                </c:pt>
                <c:pt idx="3371">
                  <c:v>-5.7854000000000003E-2</c:v>
                </c:pt>
                <c:pt idx="3372">
                  <c:v>9.1648000000000007E-3</c:v>
                </c:pt>
                <c:pt idx="3373">
                  <c:v>-3.5513999999999997E-2</c:v>
                </c:pt>
                <c:pt idx="3374">
                  <c:v>-1.3174999999999999E-2</c:v>
                </c:pt>
                <c:pt idx="3375">
                  <c:v>9.1648000000000007E-3</c:v>
                </c:pt>
                <c:pt idx="3376">
                  <c:v>-5.7854000000000003E-2</c:v>
                </c:pt>
                <c:pt idx="3377">
                  <c:v>9.1648000000000007E-3</c:v>
                </c:pt>
                <c:pt idx="3378">
                  <c:v>9.1648000000000007E-3</c:v>
                </c:pt>
                <c:pt idx="3379">
                  <c:v>-3.5513999999999997E-2</c:v>
                </c:pt>
                <c:pt idx="3380">
                  <c:v>-3.5513999999999997E-2</c:v>
                </c:pt>
                <c:pt idx="3381">
                  <c:v>-3.5513999999999997E-2</c:v>
                </c:pt>
                <c:pt idx="3382">
                  <c:v>-8.0193E-2</c:v>
                </c:pt>
                <c:pt idx="3383">
                  <c:v>-3.5513999999999997E-2</c:v>
                </c:pt>
                <c:pt idx="3384">
                  <c:v>9.1648000000000007E-3</c:v>
                </c:pt>
                <c:pt idx="3385">
                  <c:v>-3.5513999999999997E-2</c:v>
                </c:pt>
                <c:pt idx="3386">
                  <c:v>-1.3174999999999999E-2</c:v>
                </c:pt>
                <c:pt idx="3387">
                  <c:v>-3.5513999999999997E-2</c:v>
                </c:pt>
                <c:pt idx="3388">
                  <c:v>-1.3174999999999999E-2</c:v>
                </c:pt>
                <c:pt idx="3389">
                  <c:v>-1.3174999999999999E-2</c:v>
                </c:pt>
                <c:pt idx="3390">
                  <c:v>-3.5513999999999997E-2</c:v>
                </c:pt>
                <c:pt idx="3391">
                  <c:v>-3.5513999999999997E-2</c:v>
                </c:pt>
                <c:pt idx="3392">
                  <c:v>-1.3174999999999999E-2</c:v>
                </c:pt>
                <c:pt idx="3393">
                  <c:v>9.1648000000000007E-3</c:v>
                </c:pt>
                <c:pt idx="3394">
                  <c:v>-3.5513999999999997E-2</c:v>
                </c:pt>
                <c:pt idx="3395">
                  <c:v>-1.3174999999999999E-2</c:v>
                </c:pt>
                <c:pt idx="3396">
                  <c:v>-8.0193E-2</c:v>
                </c:pt>
                <c:pt idx="3397">
                  <c:v>-5.7854000000000003E-2</c:v>
                </c:pt>
                <c:pt idx="3398">
                  <c:v>-1.3174999999999999E-2</c:v>
                </c:pt>
                <c:pt idx="3399">
                  <c:v>-3.5513999999999997E-2</c:v>
                </c:pt>
                <c:pt idx="3400">
                  <c:v>-3.5513999999999997E-2</c:v>
                </c:pt>
                <c:pt idx="3401">
                  <c:v>-5.7854000000000003E-2</c:v>
                </c:pt>
                <c:pt idx="3402">
                  <c:v>-3.5513999999999997E-2</c:v>
                </c:pt>
                <c:pt idx="3403">
                  <c:v>-3.5513999999999997E-2</c:v>
                </c:pt>
                <c:pt idx="3404">
                  <c:v>-5.7854000000000003E-2</c:v>
                </c:pt>
                <c:pt idx="3405">
                  <c:v>-3.5513999999999997E-2</c:v>
                </c:pt>
                <c:pt idx="3406">
                  <c:v>-8.0193E-2</c:v>
                </c:pt>
                <c:pt idx="3407">
                  <c:v>-1.3174999999999999E-2</c:v>
                </c:pt>
                <c:pt idx="3408">
                  <c:v>-5.7854000000000003E-2</c:v>
                </c:pt>
                <c:pt idx="3409">
                  <c:v>-3.5513999999999997E-2</c:v>
                </c:pt>
                <c:pt idx="3410">
                  <c:v>-1.3174999999999999E-2</c:v>
                </c:pt>
                <c:pt idx="3411">
                  <c:v>-1.3174999999999999E-2</c:v>
                </c:pt>
                <c:pt idx="3412">
                  <c:v>-3.5513999999999997E-2</c:v>
                </c:pt>
                <c:pt idx="3413">
                  <c:v>3.1503999999999997E-2</c:v>
                </c:pt>
                <c:pt idx="3414">
                  <c:v>-1.3174999999999999E-2</c:v>
                </c:pt>
                <c:pt idx="3415">
                  <c:v>-3.5513999999999997E-2</c:v>
                </c:pt>
                <c:pt idx="3416">
                  <c:v>-3.5513999999999997E-2</c:v>
                </c:pt>
                <c:pt idx="3417">
                  <c:v>-3.5513999999999997E-2</c:v>
                </c:pt>
                <c:pt idx="3418">
                  <c:v>-5.7854000000000003E-2</c:v>
                </c:pt>
                <c:pt idx="3419">
                  <c:v>-5.7854000000000003E-2</c:v>
                </c:pt>
                <c:pt idx="3420">
                  <c:v>9.1648000000000007E-3</c:v>
                </c:pt>
                <c:pt idx="3421">
                  <c:v>9.1648000000000007E-3</c:v>
                </c:pt>
                <c:pt idx="3422">
                  <c:v>-3.5513999999999997E-2</c:v>
                </c:pt>
                <c:pt idx="3423">
                  <c:v>-3.5513999999999997E-2</c:v>
                </c:pt>
                <c:pt idx="3424">
                  <c:v>9.1648000000000007E-3</c:v>
                </c:pt>
                <c:pt idx="3425">
                  <c:v>-1.3174999999999999E-2</c:v>
                </c:pt>
                <c:pt idx="3426">
                  <c:v>-1.3174999999999999E-2</c:v>
                </c:pt>
                <c:pt idx="3427">
                  <c:v>-3.5513999999999997E-2</c:v>
                </c:pt>
                <c:pt idx="3428">
                  <c:v>-1.3174999999999999E-2</c:v>
                </c:pt>
                <c:pt idx="3429">
                  <c:v>-1.3174999999999999E-2</c:v>
                </c:pt>
                <c:pt idx="3430">
                  <c:v>-3.5513999999999997E-2</c:v>
                </c:pt>
                <c:pt idx="3431">
                  <c:v>3.1503999999999997E-2</c:v>
                </c:pt>
                <c:pt idx="3432">
                  <c:v>-1.3174999999999999E-2</c:v>
                </c:pt>
                <c:pt idx="3433">
                  <c:v>-3.5513999999999997E-2</c:v>
                </c:pt>
                <c:pt idx="3434">
                  <c:v>-1.3174999999999999E-2</c:v>
                </c:pt>
                <c:pt idx="3435">
                  <c:v>-3.5513999999999997E-2</c:v>
                </c:pt>
                <c:pt idx="3436">
                  <c:v>9.1648000000000007E-3</c:v>
                </c:pt>
                <c:pt idx="3437">
                  <c:v>-5.7854000000000003E-2</c:v>
                </c:pt>
                <c:pt idx="3438">
                  <c:v>-1.3174999999999999E-2</c:v>
                </c:pt>
                <c:pt idx="3439">
                  <c:v>-1.3174999999999999E-2</c:v>
                </c:pt>
                <c:pt idx="3440">
                  <c:v>-3.5513999999999997E-2</c:v>
                </c:pt>
                <c:pt idx="3441">
                  <c:v>-3.5513999999999997E-2</c:v>
                </c:pt>
                <c:pt idx="3442">
                  <c:v>-1.3174999999999999E-2</c:v>
                </c:pt>
                <c:pt idx="3443">
                  <c:v>9.1648000000000007E-3</c:v>
                </c:pt>
                <c:pt idx="3444">
                  <c:v>3.1503999999999997E-2</c:v>
                </c:pt>
                <c:pt idx="3445">
                  <c:v>-8.0193E-2</c:v>
                </c:pt>
                <c:pt idx="3446">
                  <c:v>-1.3174999999999999E-2</c:v>
                </c:pt>
                <c:pt idx="3447">
                  <c:v>-3.5513999999999997E-2</c:v>
                </c:pt>
                <c:pt idx="3448">
                  <c:v>9.1648000000000007E-3</c:v>
                </c:pt>
                <c:pt idx="3449">
                  <c:v>3.1503999999999997E-2</c:v>
                </c:pt>
                <c:pt idx="3450">
                  <c:v>-3.5513999999999997E-2</c:v>
                </c:pt>
                <c:pt idx="3451">
                  <c:v>-5.7854000000000003E-2</c:v>
                </c:pt>
                <c:pt idx="3452">
                  <c:v>-0.10253</c:v>
                </c:pt>
                <c:pt idx="3453">
                  <c:v>-1.3174999999999999E-2</c:v>
                </c:pt>
                <c:pt idx="3454">
                  <c:v>-5.7854000000000003E-2</c:v>
                </c:pt>
                <c:pt idx="3455">
                  <c:v>3.1503999999999997E-2</c:v>
                </c:pt>
                <c:pt idx="3456">
                  <c:v>-3.5513999999999997E-2</c:v>
                </c:pt>
                <c:pt idx="3457">
                  <c:v>-5.7854000000000003E-2</c:v>
                </c:pt>
                <c:pt idx="3458">
                  <c:v>-8.0193E-2</c:v>
                </c:pt>
                <c:pt idx="3459">
                  <c:v>-5.7854000000000003E-2</c:v>
                </c:pt>
                <c:pt idx="3460">
                  <c:v>-1.3174999999999999E-2</c:v>
                </c:pt>
                <c:pt idx="3461">
                  <c:v>-3.5513999999999997E-2</c:v>
                </c:pt>
                <c:pt idx="3462">
                  <c:v>-5.7854000000000003E-2</c:v>
                </c:pt>
                <c:pt idx="3463">
                  <c:v>9.1648000000000007E-3</c:v>
                </c:pt>
                <c:pt idx="3464">
                  <c:v>-1.3174999999999999E-2</c:v>
                </c:pt>
                <c:pt idx="3465">
                  <c:v>-3.5513999999999997E-2</c:v>
                </c:pt>
                <c:pt idx="3466">
                  <c:v>9.1648000000000007E-3</c:v>
                </c:pt>
                <c:pt idx="3467">
                  <c:v>-1.3174999999999999E-2</c:v>
                </c:pt>
                <c:pt idx="3468">
                  <c:v>-3.5513999999999997E-2</c:v>
                </c:pt>
                <c:pt idx="3469">
                  <c:v>-1.3174999999999999E-2</c:v>
                </c:pt>
                <c:pt idx="3470">
                  <c:v>-8.0193E-2</c:v>
                </c:pt>
                <c:pt idx="3471">
                  <c:v>-1.3174999999999999E-2</c:v>
                </c:pt>
                <c:pt idx="3472">
                  <c:v>-1.3174999999999999E-2</c:v>
                </c:pt>
                <c:pt idx="3473">
                  <c:v>-1.3174999999999999E-2</c:v>
                </c:pt>
                <c:pt idx="3474">
                  <c:v>-3.5513999999999997E-2</c:v>
                </c:pt>
                <c:pt idx="3475">
                  <c:v>-1.3174999999999999E-2</c:v>
                </c:pt>
                <c:pt idx="3476">
                  <c:v>9.1648000000000007E-3</c:v>
                </c:pt>
                <c:pt idx="3477">
                  <c:v>-1.3174999999999999E-2</c:v>
                </c:pt>
                <c:pt idx="3478">
                  <c:v>-3.5513999999999997E-2</c:v>
                </c:pt>
                <c:pt idx="3479">
                  <c:v>3.1503999999999997E-2</c:v>
                </c:pt>
                <c:pt idx="3480">
                  <c:v>9.1648000000000007E-3</c:v>
                </c:pt>
                <c:pt idx="3481">
                  <c:v>-5.7854000000000003E-2</c:v>
                </c:pt>
                <c:pt idx="3482">
                  <c:v>-8.0193E-2</c:v>
                </c:pt>
                <c:pt idx="3483">
                  <c:v>-3.5513999999999997E-2</c:v>
                </c:pt>
                <c:pt idx="3484">
                  <c:v>-3.5513999999999997E-2</c:v>
                </c:pt>
                <c:pt idx="3485">
                  <c:v>-3.5513999999999997E-2</c:v>
                </c:pt>
                <c:pt idx="3486">
                  <c:v>-5.7854000000000003E-2</c:v>
                </c:pt>
                <c:pt idx="3487">
                  <c:v>-1.3174999999999999E-2</c:v>
                </c:pt>
                <c:pt idx="3488">
                  <c:v>3.1503999999999997E-2</c:v>
                </c:pt>
                <c:pt idx="3489">
                  <c:v>-3.5513999999999997E-2</c:v>
                </c:pt>
                <c:pt idx="3490">
                  <c:v>9.1648000000000007E-3</c:v>
                </c:pt>
                <c:pt idx="3491">
                  <c:v>9.1648000000000007E-3</c:v>
                </c:pt>
                <c:pt idx="3492">
                  <c:v>-1.3174999999999999E-2</c:v>
                </c:pt>
                <c:pt idx="3493">
                  <c:v>-3.5513999999999997E-2</c:v>
                </c:pt>
                <c:pt idx="3494">
                  <c:v>-5.7854000000000003E-2</c:v>
                </c:pt>
                <c:pt idx="3495">
                  <c:v>9.1648000000000007E-3</c:v>
                </c:pt>
                <c:pt idx="3496">
                  <c:v>-3.5513999999999997E-2</c:v>
                </c:pt>
                <c:pt idx="3497">
                  <c:v>-8.0193E-2</c:v>
                </c:pt>
                <c:pt idx="3498">
                  <c:v>-3.5513999999999997E-2</c:v>
                </c:pt>
                <c:pt idx="3499">
                  <c:v>9.1648000000000007E-3</c:v>
                </c:pt>
                <c:pt idx="3500">
                  <c:v>-1.3174999999999999E-2</c:v>
                </c:pt>
                <c:pt idx="3501">
                  <c:v>-1.3174999999999999E-2</c:v>
                </c:pt>
                <c:pt idx="3502">
                  <c:v>3.1503999999999997E-2</c:v>
                </c:pt>
                <c:pt idx="3503">
                  <c:v>3.1503999999999997E-2</c:v>
                </c:pt>
                <c:pt idx="3504">
                  <c:v>3.1503999999999997E-2</c:v>
                </c:pt>
                <c:pt idx="3505">
                  <c:v>-3.5513999999999997E-2</c:v>
                </c:pt>
                <c:pt idx="3506">
                  <c:v>-1.3174999999999999E-2</c:v>
                </c:pt>
                <c:pt idx="3507">
                  <c:v>-1.3174999999999999E-2</c:v>
                </c:pt>
                <c:pt idx="3508">
                  <c:v>-3.5513999999999997E-2</c:v>
                </c:pt>
                <c:pt idx="3509">
                  <c:v>-8.0193E-2</c:v>
                </c:pt>
                <c:pt idx="3510">
                  <c:v>9.1648000000000007E-3</c:v>
                </c:pt>
                <c:pt idx="3511">
                  <c:v>9.1648000000000007E-3</c:v>
                </c:pt>
                <c:pt idx="3512">
                  <c:v>-1.3174999999999999E-2</c:v>
                </c:pt>
                <c:pt idx="3513">
                  <c:v>-5.7854000000000003E-2</c:v>
                </c:pt>
                <c:pt idx="3514">
                  <c:v>-0.10253</c:v>
                </c:pt>
                <c:pt idx="3515">
                  <c:v>9.1648000000000007E-3</c:v>
                </c:pt>
                <c:pt idx="3516">
                  <c:v>-3.5513999999999997E-2</c:v>
                </c:pt>
                <c:pt idx="3517">
                  <c:v>9.1648000000000007E-3</c:v>
                </c:pt>
                <c:pt idx="3518">
                  <c:v>-3.5513999999999997E-2</c:v>
                </c:pt>
                <c:pt idx="3519">
                  <c:v>-3.5513999999999997E-2</c:v>
                </c:pt>
                <c:pt idx="3520">
                  <c:v>-3.5513999999999997E-2</c:v>
                </c:pt>
                <c:pt idx="3521">
                  <c:v>9.1648000000000007E-3</c:v>
                </c:pt>
                <c:pt idx="3522">
                  <c:v>3.1503999999999997E-2</c:v>
                </c:pt>
                <c:pt idx="3523">
                  <c:v>-8.0193E-2</c:v>
                </c:pt>
                <c:pt idx="3524">
                  <c:v>-1.3174999999999999E-2</c:v>
                </c:pt>
                <c:pt idx="3525">
                  <c:v>-1.3174999999999999E-2</c:v>
                </c:pt>
                <c:pt idx="3526">
                  <c:v>-8.0193E-2</c:v>
                </c:pt>
                <c:pt idx="3527">
                  <c:v>-8.0193E-2</c:v>
                </c:pt>
                <c:pt idx="3528">
                  <c:v>-5.7854000000000003E-2</c:v>
                </c:pt>
                <c:pt idx="3529">
                  <c:v>-1.3174999999999999E-2</c:v>
                </c:pt>
                <c:pt idx="3530">
                  <c:v>-1.3174999999999999E-2</c:v>
                </c:pt>
                <c:pt idx="3531">
                  <c:v>-5.7854000000000003E-2</c:v>
                </c:pt>
                <c:pt idx="3532">
                  <c:v>-8.0193E-2</c:v>
                </c:pt>
                <c:pt idx="3533">
                  <c:v>9.1648000000000007E-3</c:v>
                </c:pt>
                <c:pt idx="3534">
                  <c:v>-3.5513999999999997E-2</c:v>
                </c:pt>
                <c:pt idx="3535">
                  <c:v>-3.5513999999999997E-2</c:v>
                </c:pt>
                <c:pt idx="3536">
                  <c:v>9.1648000000000007E-3</c:v>
                </c:pt>
                <c:pt idx="3537">
                  <c:v>-1.3174999999999999E-2</c:v>
                </c:pt>
                <c:pt idx="3538">
                  <c:v>-3.5513999999999997E-2</c:v>
                </c:pt>
                <c:pt idx="3539">
                  <c:v>9.1648000000000007E-3</c:v>
                </c:pt>
                <c:pt idx="3540">
                  <c:v>-5.7854000000000003E-2</c:v>
                </c:pt>
                <c:pt idx="3541">
                  <c:v>-3.5513999999999997E-2</c:v>
                </c:pt>
                <c:pt idx="3542">
                  <c:v>-3.5513999999999997E-2</c:v>
                </c:pt>
                <c:pt idx="3543">
                  <c:v>-3.5513999999999997E-2</c:v>
                </c:pt>
                <c:pt idx="3544">
                  <c:v>-3.5513999999999997E-2</c:v>
                </c:pt>
                <c:pt idx="3545">
                  <c:v>-1.3174999999999999E-2</c:v>
                </c:pt>
                <c:pt idx="3546">
                  <c:v>9.1648000000000007E-3</c:v>
                </c:pt>
                <c:pt idx="3547">
                  <c:v>-1.3174999999999999E-2</c:v>
                </c:pt>
                <c:pt idx="3548">
                  <c:v>-8.0193E-2</c:v>
                </c:pt>
                <c:pt idx="3549">
                  <c:v>-8.0193E-2</c:v>
                </c:pt>
                <c:pt idx="3550">
                  <c:v>-3.5513999999999997E-2</c:v>
                </c:pt>
                <c:pt idx="3551">
                  <c:v>-1.3174999999999999E-2</c:v>
                </c:pt>
                <c:pt idx="3552">
                  <c:v>-3.5513999999999997E-2</c:v>
                </c:pt>
                <c:pt idx="3553">
                  <c:v>-5.7854000000000003E-2</c:v>
                </c:pt>
                <c:pt idx="3554">
                  <c:v>-1.3174999999999999E-2</c:v>
                </c:pt>
                <c:pt idx="3555">
                  <c:v>-5.7854000000000003E-2</c:v>
                </c:pt>
                <c:pt idx="3556">
                  <c:v>-5.7854000000000003E-2</c:v>
                </c:pt>
                <c:pt idx="3557">
                  <c:v>-3.5513999999999997E-2</c:v>
                </c:pt>
                <c:pt idx="3558">
                  <c:v>-3.5513999999999997E-2</c:v>
                </c:pt>
                <c:pt idx="3559">
                  <c:v>-3.5513999999999997E-2</c:v>
                </c:pt>
                <c:pt idx="3560">
                  <c:v>-8.0193E-2</c:v>
                </c:pt>
                <c:pt idx="3561">
                  <c:v>-1.3174999999999999E-2</c:v>
                </c:pt>
                <c:pt idx="3562">
                  <c:v>3.1503999999999997E-2</c:v>
                </c:pt>
                <c:pt idx="3563">
                  <c:v>9.1648000000000007E-3</c:v>
                </c:pt>
                <c:pt idx="3564">
                  <c:v>9.1648000000000007E-3</c:v>
                </c:pt>
                <c:pt idx="3565">
                  <c:v>-3.5513999999999997E-2</c:v>
                </c:pt>
                <c:pt idx="3566">
                  <c:v>-1.3174999999999999E-2</c:v>
                </c:pt>
                <c:pt idx="3567">
                  <c:v>-8.0193E-2</c:v>
                </c:pt>
                <c:pt idx="3568">
                  <c:v>-3.5513999999999997E-2</c:v>
                </c:pt>
                <c:pt idx="3569">
                  <c:v>-1.3174999999999999E-2</c:v>
                </c:pt>
                <c:pt idx="3570">
                  <c:v>-1.3174999999999999E-2</c:v>
                </c:pt>
                <c:pt idx="3571">
                  <c:v>9.1648000000000007E-3</c:v>
                </c:pt>
                <c:pt idx="3572">
                  <c:v>-1.3174999999999999E-2</c:v>
                </c:pt>
                <c:pt idx="3573">
                  <c:v>-3.5513999999999997E-2</c:v>
                </c:pt>
                <c:pt idx="3574">
                  <c:v>-3.5513999999999997E-2</c:v>
                </c:pt>
                <c:pt idx="3575">
                  <c:v>-3.5513999999999997E-2</c:v>
                </c:pt>
                <c:pt idx="3576">
                  <c:v>-1.3174999999999999E-2</c:v>
                </c:pt>
                <c:pt idx="3577">
                  <c:v>-1.3174999999999999E-2</c:v>
                </c:pt>
                <c:pt idx="3578">
                  <c:v>3.1503999999999997E-2</c:v>
                </c:pt>
                <c:pt idx="3579">
                  <c:v>-8.0193E-2</c:v>
                </c:pt>
                <c:pt idx="3580">
                  <c:v>-5.7854000000000003E-2</c:v>
                </c:pt>
                <c:pt idx="3581">
                  <c:v>-3.5513999999999997E-2</c:v>
                </c:pt>
                <c:pt idx="3582">
                  <c:v>-5.7854000000000003E-2</c:v>
                </c:pt>
                <c:pt idx="3583">
                  <c:v>-5.7854000000000003E-2</c:v>
                </c:pt>
                <c:pt idx="3584">
                  <c:v>9.1648000000000007E-3</c:v>
                </c:pt>
                <c:pt idx="3585">
                  <c:v>-3.5513999999999997E-2</c:v>
                </c:pt>
                <c:pt idx="3586">
                  <c:v>-3.5513999999999997E-2</c:v>
                </c:pt>
                <c:pt idx="3587">
                  <c:v>-1.3174999999999999E-2</c:v>
                </c:pt>
                <c:pt idx="3588">
                  <c:v>-1.3174999999999999E-2</c:v>
                </c:pt>
                <c:pt idx="3589">
                  <c:v>-1.3174999999999999E-2</c:v>
                </c:pt>
                <c:pt idx="3590">
                  <c:v>-3.5513999999999997E-2</c:v>
                </c:pt>
                <c:pt idx="3591">
                  <c:v>9.1648000000000007E-3</c:v>
                </c:pt>
                <c:pt idx="3592">
                  <c:v>-1.3174999999999999E-2</c:v>
                </c:pt>
                <c:pt idx="3593">
                  <c:v>9.1648000000000007E-3</c:v>
                </c:pt>
                <c:pt idx="3594">
                  <c:v>3.1503999999999997E-2</c:v>
                </c:pt>
                <c:pt idx="3595">
                  <c:v>-3.5513999999999997E-2</c:v>
                </c:pt>
                <c:pt idx="3596">
                  <c:v>9.1648000000000007E-3</c:v>
                </c:pt>
                <c:pt idx="3597">
                  <c:v>-1.3174999999999999E-2</c:v>
                </c:pt>
                <c:pt idx="3598">
                  <c:v>9.1648000000000007E-3</c:v>
                </c:pt>
                <c:pt idx="3599">
                  <c:v>9.1648000000000007E-3</c:v>
                </c:pt>
                <c:pt idx="3600">
                  <c:v>9.1648000000000007E-3</c:v>
                </c:pt>
                <c:pt idx="3601">
                  <c:v>-3.5513999999999997E-2</c:v>
                </c:pt>
                <c:pt idx="3602">
                  <c:v>-1.3174999999999999E-2</c:v>
                </c:pt>
                <c:pt idx="3603">
                  <c:v>-5.7854000000000003E-2</c:v>
                </c:pt>
                <c:pt idx="3604">
                  <c:v>-3.5513999999999997E-2</c:v>
                </c:pt>
                <c:pt idx="3605">
                  <c:v>-5.7854000000000003E-2</c:v>
                </c:pt>
                <c:pt idx="3606">
                  <c:v>-1.3174999999999999E-2</c:v>
                </c:pt>
                <c:pt idx="3607">
                  <c:v>-3.5513999999999997E-2</c:v>
                </c:pt>
                <c:pt idx="3608">
                  <c:v>-1.3174999999999999E-2</c:v>
                </c:pt>
                <c:pt idx="3609">
                  <c:v>9.1648000000000007E-3</c:v>
                </c:pt>
                <c:pt idx="3610">
                  <c:v>-5.7854000000000003E-2</c:v>
                </c:pt>
                <c:pt idx="3611">
                  <c:v>9.1648000000000007E-3</c:v>
                </c:pt>
                <c:pt idx="3612">
                  <c:v>-3.5513999999999997E-2</c:v>
                </c:pt>
                <c:pt idx="3613">
                  <c:v>-1.3174999999999999E-2</c:v>
                </c:pt>
                <c:pt idx="3614">
                  <c:v>9.1648000000000007E-3</c:v>
                </c:pt>
                <c:pt idx="3615">
                  <c:v>-3.5513999999999997E-2</c:v>
                </c:pt>
                <c:pt idx="3616">
                  <c:v>-1.3174999999999999E-2</c:v>
                </c:pt>
                <c:pt idx="3617">
                  <c:v>-5.7854000000000003E-2</c:v>
                </c:pt>
                <c:pt idx="3618">
                  <c:v>9.1648000000000007E-3</c:v>
                </c:pt>
                <c:pt idx="3619">
                  <c:v>-1.3174999999999999E-2</c:v>
                </c:pt>
                <c:pt idx="3620">
                  <c:v>-1.3174999999999999E-2</c:v>
                </c:pt>
                <c:pt idx="3621">
                  <c:v>-3.5513999999999997E-2</c:v>
                </c:pt>
                <c:pt idx="3622">
                  <c:v>-5.7854000000000003E-2</c:v>
                </c:pt>
                <c:pt idx="3623">
                  <c:v>9.1648000000000007E-3</c:v>
                </c:pt>
                <c:pt idx="3624">
                  <c:v>-1.3174999999999999E-2</c:v>
                </c:pt>
                <c:pt idx="3625">
                  <c:v>-1.3174999999999999E-2</c:v>
                </c:pt>
                <c:pt idx="3626">
                  <c:v>-1.3174999999999999E-2</c:v>
                </c:pt>
                <c:pt idx="3627">
                  <c:v>3.1503999999999997E-2</c:v>
                </c:pt>
                <c:pt idx="3628">
                  <c:v>3.1503999999999997E-2</c:v>
                </c:pt>
                <c:pt idx="3629">
                  <c:v>-1.3174999999999999E-2</c:v>
                </c:pt>
                <c:pt idx="3630">
                  <c:v>9.1648000000000007E-3</c:v>
                </c:pt>
                <c:pt idx="3631">
                  <c:v>-5.7854000000000003E-2</c:v>
                </c:pt>
                <c:pt idx="3632">
                  <c:v>-1.3174999999999999E-2</c:v>
                </c:pt>
                <c:pt idx="3633">
                  <c:v>-3.5513999999999997E-2</c:v>
                </c:pt>
                <c:pt idx="3634">
                  <c:v>3.1503999999999997E-2</c:v>
                </c:pt>
                <c:pt idx="3635">
                  <c:v>5.3844000000000003E-2</c:v>
                </c:pt>
                <c:pt idx="3636">
                  <c:v>9.1648000000000007E-3</c:v>
                </c:pt>
                <c:pt idx="3637">
                  <c:v>-0.10253</c:v>
                </c:pt>
                <c:pt idx="3638">
                  <c:v>-3.5513999999999997E-2</c:v>
                </c:pt>
                <c:pt idx="3639">
                  <c:v>-1.3174999999999999E-2</c:v>
                </c:pt>
                <c:pt idx="3640">
                  <c:v>-3.5513999999999997E-2</c:v>
                </c:pt>
                <c:pt idx="3641">
                  <c:v>9.1648000000000007E-3</c:v>
                </c:pt>
                <c:pt idx="3642">
                  <c:v>-3.5513999999999997E-2</c:v>
                </c:pt>
                <c:pt idx="3643">
                  <c:v>-8.0193E-2</c:v>
                </c:pt>
                <c:pt idx="3644">
                  <c:v>-8.0193E-2</c:v>
                </c:pt>
                <c:pt idx="3645">
                  <c:v>-1.3174999999999999E-2</c:v>
                </c:pt>
                <c:pt idx="3646">
                  <c:v>9.1648000000000007E-3</c:v>
                </c:pt>
                <c:pt idx="3647">
                  <c:v>-3.5513999999999997E-2</c:v>
                </c:pt>
                <c:pt idx="3648">
                  <c:v>-3.5513999999999997E-2</c:v>
                </c:pt>
                <c:pt idx="3649">
                  <c:v>-1.3174999999999999E-2</c:v>
                </c:pt>
                <c:pt idx="3650">
                  <c:v>-8.0193E-2</c:v>
                </c:pt>
                <c:pt idx="3651">
                  <c:v>-3.5513999999999997E-2</c:v>
                </c:pt>
                <c:pt idx="3652">
                  <c:v>9.1648000000000007E-3</c:v>
                </c:pt>
                <c:pt idx="3653">
                  <c:v>-8.0193E-2</c:v>
                </c:pt>
                <c:pt idx="3654">
                  <c:v>-3.5513999999999997E-2</c:v>
                </c:pt>
                <c:pt idx="3655">
                  <c:v>-5.7854000000000003E-2</c:v>
                </c:pt>
                <c:pt idx="3656">
                  <c:v>-1.3174999999999999E-2</c:v>
                </c:pt>
                <c:pt idx="3657">
                  <c:v>-3.5513999999999997E-2</c:v>
                </c:pt>
                <c:pt idx="3658">
                  <c:v>-3.5513999999999997E-2</c:v>
                </c:pt>
                <c:pt idx="3659">
                  <c:v>-8.0193E-2</c:v>
                </c:pt>
                <c:pt idx="3660">
                  <c:v>3.1503999999999997E-2</c:v>
                </c:pt>
                <c:pt idx="3661">
                  <c:v>-5.7854000000000003E-2</c:v>
                </c:pt>
                <c:pt idx="3662">
                  <c:v>-5.7854000000000003E-2</c:v>
                </c:pt>
                <c:pt idx="3663">
                  <c:v>-3.5513999999999997E-2</c:v>
                </c:pt>
                <c:pt idx="3664">
                  <c:v>-3.5513999999999997E-2</c:v>
                </c:pt>
                <c:pt idx="3665">
                  <c:v>-1.3174999999999999E-2</c:v>
                </c:pt>
                <c:pt idx="3666">
                  <c:v>-3.5513999999999997E-2</c:v>
                </c:pt>
                <c:pt idx="3667">
                  <c:v>3.1503999999999997E-2</c:v>
                </c:pt>
                <c:pt idx="3668">
                  <c:v>9.1648000000000007E-3</c:v>
                </c:pt>
                <c:pt idx="3669">
                  <c:v>-3.5513999999999997E-2</c:v>
                </c:pt>
                <c:pt idx="3670">
                  <c:v>-3.5513999999999997E-2</c:v>
                </c:pt>
                <c:pt idx="3671">
                  <c:v>3.1503999999999997E-2</c:v>
                </c:pt>
                <c:pt idx="3672">
                  <c:v>-3.5513999999999997E-2</c:v>
                </c:pt>
                <c:pt idx="3673">
                  <c:v>-3.5513999999999997E-2</c:v>
                </c:pt>
                <c:pt idx="3674">
                  <c:v>-1.3174999999999999E-2</c:v>
                </c:pt>
                <c:pt idx="3675">
                  <c:v>9.1648000000000007E-3</c:v>
                </c:pt>
                <c:pt idx="3676">
                  <c:v>9.1648000000000007E-3</c:v>
                </c:pt>
                <c:pt idx="3677">
                  <c:v>-5.7854000000000003E-2</c:v>
                </c:pt>
                <c:pt idx="3678">
                  <c:v>-3.5513999999999997E-2</c:v>
                </c:pt>
                <c:pt idx="3679">
                  <c:v>-3.5513999999999997E-2</c:v>
                </c:pt>
                <c:pt idx="3680">
                  <c:v>-3.5513999999999997E-2</c:v>
                </c:pt>
                <c:pt idx="3681">
                  <c:v>9.1648000000000007E-3</c:v>
                </c:pt>
                <c:pt idx="3682">
                  <c:v>-3.5513999999999997E-2</c:v>
                </c:pt>
                <c:pt idx="3683">
                  <c:v>9.1648000000000007E-3</c:v>
                </c:pt>
                <c:pt idx="3684">
                  <c:v>-5.7854000000000003E-2</c:v>
                </c:pt>
                <c:pt idx="3685">
                  <c:v>-5.7854000000000003E-2</c:v>
                </c:pt>
                <c:pt idx="3686">
                  <c:v>-8.0193E-2</c:v>
                </c:pt>
                <c:pt idx="3687">
                  <c:v>-3.5513999999999997E-2</c:v>
                </c:pt>
                <c:pt idx="3688">
                  <c:v>-5.7854000000000003E-2</c:v>
                </c:pt>
                <c:pt idx="3689">
                  <c:v>9.1648000000000007E-3</c:v>
                </c:pt>
                <c:pt idx="3690">
                  <c:v>-3.5513999999999997E-2</c:v>
                </c:pt>
                <c:pt idx="3691">
                  <c:v>9.1648000000000007E-3</c:v>
                </c:pt>
                <c:pt idx="3692">
                  <c:v>9.1648000000000007E-3</c:v>
                </c:pt>
                <c:pt idx="3693">
                  <c:v>-3.5513999999999997E-2</c:v>
                </c:pt>
                <c:pt idx="3694">
                  <c:v>-1.3174999999999999E-2</c:v>
                </c:pt>
                <c:pt idx="3695">
                  <c:v>-8.0193E-2</c:v>
                </c:pt>
                <c:pt idx="3696">
                  <c:v>3.1503999999999997E-2</c:v>
                </c:pt>
                <c:pt idx="3697">
                  <c:v>-3.5513999999999997E-2</c:v>
                </c:pt>
                <c:pt idx="3698">
                  <c:v>-1.3174999999999999E-2</c:v>
                </c:pt>
                <c:pt idx="3699">
                  <c:v>-3.5513999999999997E-2</c:v>
                </c:pt>
                <c:pt idx="3700">
                  <c:v>3.1503999999999997E-2</c:v>
                </c:pt>
                <c:pt idx="3701">
                  <c:v>-1.3174999999999999E-2</c:v>
                </c:pt>
                <c:pt idx="3702">
                  <c:v>-1.3174999999999999E-2</c:v>
                </c:pt>
                <c:pt idx="3703">
                  <c:v>-3.5513999999999997E-2</c:v>
                </c:pt>
                <c:pt idx="3704">
                  <c:v>-1.3174999999999999E-2</c:v>
                </c:pt>
                <c:pt idx="3705">
                  <c:v>-5.7854000000000003E-2</c:v>
                </c:pt>
                <c:pt idx="3706">
                  <c:v>-1.3174999999999999E-2</c:v>
                </c:pt>
                <c:pt idx="3707">
                  <c:v>-5.7854000000000003E-2</c:v>
                </c:pt>
                <c:pt idx="3708">
                  <c:v>-1.3174999999999999E-2</c:v>
                </c:pt>
                <c:pt idx="3709">
                  <c:v>-1.3174999999999999E-2</c:v>
                </c:pt>
                <c:pt idx="3710">
                  <c:v>-3.5513999999999997E-2</c:v>
                </c:pt>
                <c:pt idx="3711">
                  <c:v>-1.3174999999999999E-2</c:v>
                </c:pt>
                <c:pt idx="3712">
                  <c:v>-1.3174999999999999E-2</c:v>
                </c:pt>
                <c:pt idx="3713">
                  <c:v>-3.5513999999999997E-2</c:v>
                </c:pt>
                <c:pt idx="3714">
                  <c:v>-3.5513999999999997E-2</c:v>
                </c:pt>
                <c:pt idx="3715">
                  <c:v>-3.5513999999999997E-2</c:v>
                </c:pt>
                <c:pt idx="3716">
                  <c:v>-8.0193E-2</c:v>
                </c:pt>
                <c:pt idx="3717">
                  <c:v>9.1648000000000007E-3</c:v>
                </c:pt>
                <c:pt idx="3718">
                  <c:v>-8.0193E-2</c:v>
                </c:pt>
                <c:pt idx="3719">
                  <c:v>-3.5513999999999997E-2</c:v>
                </c:pt>
                <c:pt idx="3720">
                  <c:v>-8.0193E-2</c:v>
                </c:pt>
                <c:pt idx="3721">
                  <c:v>-1.3174999999999999E-2</c:v>
                </c:pt>
                <c:pt idx="3722">
                  <c:v>-1.3174999999999999E-2</c:v>
                </c:pt>
                <c:pt idx="3723">
                  <c:v>9.1648000000000007E-3</c:v>
                </c:pt>
                <c:pt idx="3724">
                  <c:v>-3.5513999999999997E-2</c:v>
                </c:pt>
                <c:pt idx="3725">
                  <c:v>-3.5513999999999997E-2</c:v>
                </c:pt>
                <c:pt idx="3726">
                  <c:v>-8.0193E-2</c:v>
                </c:pt>
                <c:pt idx="3727">
                  <c:v>-8.0193E-2</c:v>
                </c:pt>
                <c:pt idx="3728">
                  <c:v>-8.0193E-2</c:v>
                </c:pt>
                <c:pt idx="3729">
                  <c:v>3.1503999999999997E-2</c:v>
                </c:pt>
                <c:pt idx="3730">
                  <c:v>-3.5513999999999997E-2</c:v>
                </c:pt>
                <c:pt idx="3731">
                  <c:v>-1.3174999999999999E-2</c:v>
                </c:pt>
                <c:pt idx="3732">
                  <c:v>-5.7854000000000003E-2</c:v>
                </c:pt>
                <c:pt idx="3733">
                  <c:v>-3.5513999999999997E-2</c:v>
                </c:pt>
                <c:pt idx="3734">
                  <c:v>-3.5513999999999997E-2</c:v>
                </c:pt>
                <c:pt idx="3735">
                  <c:v>-1.3174999999999999E-2</c:v>
                </c:pt>
                <c:pt idx="3736">
                  <c:v>-3.5513999999999997E-2</c:v>
                </c:pt>
                <c:pt idx="3737">
                  <c:v>-3.5513999999999997E-2</c:v>
                </c:pt>
                <c:pt idx="3738">
                  <c:v>-1.3174999999999999E-2</c:v>
                </c:pt>
                <c:pt idx="3739">
                  <c:v>-8.0193E-2</c:v>
                </c:pt>
                <c:pt idx="3740">
                  <c:v>-3.5513999999999997E-2</c:v>
                </c:pt>
                <c:pt idx="3741">
                  <c:v>-1.3174999999999999E-2</c:v>
                </c:pt>
                <c:pt idx="3742">
                  <c:v>-3.5513999999999997E-2</c:v>
                </c:pt>
                <c:pt idx="3743">
                  <c:v>-3.5513999999999997E-2</c:v>
                </c:pt>
                <c:pt idx="3744">
                  <c:v>-1.3174999999999999E-2</c:v>
                </c:pt>
                <c:pt idx="3745">
                  <c:v>-3.5513999999999997E-2</c:v>
                </c:pt>
                <c:pt idx="3746">
                  <c:v>-3.5513999999999997E-2</c:v>
                </c:pt>
                <c:pt idx="3747">
                  <c:v>-5.7854000000000003E-2</c:v>
                </c:pt>
                <c:pt idx="3748">
                  <c:v>-5.7854000000000003E-2</c:v>
                </c:pt>
                <c:pt idx="3749">
                  <c:v>-3.5513999999999997E-2</c:v>
                </c:pt>
                <c:pt idx="3750">
                  <c:v>-8.0193E-2</c:v>
                </c:pt>
                <c:pt idx="3751">
                  <c:v>9.1648000000000007E-3</c:v>
                </c:pt>
                <c:pt idx="3752">
                  <c:v>-1.3174999999999999E-2</c:v>
                </c:pt>
                <c:pt idx="3753">
                  <c:v>-1.3174999999999999E-2</c:v>
                </c:pt>
                <c:pt idx="3754">
                  <c:v>-1.3174999999999999E-2</c:v>
                </c:pt>
                <c:pt idx="3755">
                  <c:v>3.1503999999999997E-2</c:v>
                </c:pt>
                <c:pt idx="3756">
                  <c:v>-3.5513999999999997E-2</c:v>
                </c:pt>
                <c:pt idx="3757">
                  <c:v>-1.3174999999999999E-2</c:v>
                </c:pt>
                <c:pt idx="3758">
                  <c:v>-3.5513999999999997E-2</c:v>
                </c:pt>
                <c:pt idx="3759">
                  <c:v>-1.3174999999999999E-2</c:v>
                </c:pt>
                <c:pt idx="3760">
                  <c:v>-5.7854000000000003E-2</c:v>
                </c:pt>
                <c:pt idx="3761">
                  <c:v>-5.7854000000000003E-2</c:v>
                </c:pt>
                <c:pt idx="3762">
                  <c:v>-0.10253</c:v>
                </c:pt>
                <c:pt idx="3763">
                  <c:v>-8.0193E-2</c:v>
                </c:pt>
                <c:pt idx="3764">
                  <c:v>-3.5513999999999997E-2</c:v>
                </c:pt>
                <c:pt idx="3765">
                  <c:v>-3.5513999999999997E-2</c:v>
                </c:pt>
                <c:pt idx="3766">
                  <c:v>-8.0193E-2</c:v>
                </c:pt>
                <c:pt idx="3767">
                  <c:v>-3.5513999999999997E-2</c:v>
                </c:pt>
                <c:pt idx="3768">
                  <c:v>9.1648000000000007E-3</c:v>
                </c:pt>
                <c:pt idx="3769">
                  <c:v>-5.7854000000000003E-2</c:v>
                </c:pt>
                <c:pt idx="3770">
                  <c:v>-8.0193E-2</c:v>
                </c:pt>
                <c:pt idx="3771">
                  <c:v>-8.0193E-2</c:v>
                </c:pt>
                <c:pt idx="3772">
                  <c:v>9.1648000000000007E-3</c:v>
                </c:pt>
                <c:pt idx="3773">
                  <c:v>-1.3174999999999999E-2</c:v>
                </c:pt>
                <c:pt idx="3774">
                  <c:v>9.1648000000000007E-3</c:v>
                </c:pt>
                <c:pt idx="3775">
                  <c:v>-1.3174999999999999E-2</c:v>
                </c:pt>
                <c:pt idx="3776">
                  <c:v>-5.7854000000000003E-2</c:v>
                </c:pt>
                <c:pt idx="3777">
                  <c:v>-0.12486999999999999</c:v>
                </c:pt>
                <c:pt idx="3778">
                  <c:v>-0.12486999999999999</c:v>
                </c:pt>
                <c:pt idx="3779">
                  <c:v>-3.5513999999999997E-2</c:v>
                </c:pt>
                <c:pt idx="3780">
                  <c:v>-1.3174999999999999E-2</c:v>
                </c:pt>
                <c:pt idx="3781">
                  <c:v>-1.3174999999999999E-2</c:v>
                </c:pt>
                <c:pt idx="3782">
                  <c:v>-8.0193E-2</c:v>
                </c:pt>
                <c:pt idx="3783">
                  <c:v>-3.5513999999999997E-2</c:v>
                </c:pt>
                <c:pt idx="3784">
                  <c:v>-5.7854000000000003E-2</c:v>
                </c:pt>
                <c:pt idx="3785">
                  <c:v>-3.5513999999999997E-2</c:v>
                </c:pt>
                <c:pt idx="3786">
                  <c:v>9.1648000000000007E-3</c:v>
                </c:pt>
                <c:pt idx="3787">
                  <c:v>-5.7854000000000003E-2</c:v>
                </c:pt>
                <c:pt idx="3788">
                  <c:v>9.1648000000000007E-3</c:v>
                </c:pt>
                <c:pt idx="3789">
                  <c:v>-3.5513999999999997E-2</c:v>
                </c:pt>
                <c:pt idx="3790">
                  <c:v>9.1648000000000007E-3</c:v>
                </c:pt>
                <c:pt idx="3791">
                  <c:v>-5.7854000000000003E-2</c:v>
                </c:pt>
                <c:pt idx="3792">
                  <c:v>-1.3174999999999999E-2</c:v>
                </c:pt>
                <c:pt idx="3793">
                  <c:v>-5.7854000000000003E-2</c:v>
                </c:pt>
                <c:pt idx="3794">
                  <c:v>-1.3174999999999999E-2</c:v>
                </c:pt>
                <c:pt idx="3795">
                  <c:v>-3.5513999999999997E-2</c:v>
                </c:pt>
                <c:pt idx="3796">
                  <c:v>-5.7854000000000003E-2</c:v>
                </c:pt>
                <c:pt idx="3797">
                  <c:v>-5.7854000000000003E-2</c:v>
                </c:pt>
                <c:pt idx="3798">
                  <c:v>-1.3174999999999999E-2</c:v>
                </c:pt>
                <c:pt idx="3799">
                  <c:v>-5.7854000000000003E-2</c:v>
                </c:pt>
                <c:pt idx="3800">
                  <c:v>-3.5513999999999997E-2</c:v>
                </c:pt>
                <c:pt idx="3801">
                  <c:v>-1.3174999999999999E-2</c:v>
                </c:pt>
                <c:pt idx="3802">
                  <c:v>-5.7854000000000003E-2</c:v>
                </c:pt>
                <c:pt idx="3803">
                  <c:v>3.1503999999999997E-2</c:v>
                </c:pt>
                <c:pt idx="3804">
                  <c:v>3.1503999999999997E-2</c:v>
                </c:pt>
                <c:pt idx="3805">
                  <c:v>-5.7854000000000003E-2</c:v>
                </c:pt>
                <c:pt idx="3806">
                  <c:v>-8.0193E-2</c:v>
                </c:pt>
                <c:pt idx="3807">
                  <c:v>3.1503999999999997E-2</c:v>
                </c:pt>
                <c:pt idx="3808">
                  <c:v>-3.5513999999999997E-2</c:v>
                </c:pt>
                <c:pt idx="3809">
                  <c:v>-1.3174999999999999E-2</c:v>
                </c:pt>
                <c:pt idx="3810">
                  <c:v>-3.5513999999999997E-2</c:v>
                </c:pt>
                <c:pt idx="3811">
                  <c:v>-0.10253</c:v>
                </c:pt>
                <c:pt idx="3812">
                  <c:v>-0.10253</c:v>
                </c:pt>
                <c:pt idx="3813">
                  <c:v>-3.5513999999999997E-2</c:v>
                </c:pt>
                <c:pt idx="3814">
                  <c:v>-1.3174999999999999E-2</c:v>
                </c:pt>
                <c:pt idx="3815">
                  <c:v>-5.7854000000000003E-2</c:v>
                </c:pt>
                <c:pt idx="3816">
                  <c:v>-1.3174999999999999E-2</c:v>
                </c:pt>
                <c:pt idx="3817">
                  <c:v>-1.3174999999999999E-2</c:v>
                </c:pt>
                <c:pt idx="3818">
                  <c:v>-3.5513999999999997E-2</c:v>
                </c:pt>
                <c:pt idx="3819">
                  <c:v>-1.3174999999999999E-2</c:v>
                </c:pt>
                <c:pt idx="3820">
                  <c:v>-3.5513999999999997E-2</c:v>
                </c:pt>
                <c:pt idx="3821">
                  <c:v>-5.7854000000000003E-2</c:v>
                </c:pt>
                <c:pt idx="3822">
                  <c:v>-1.3174999999999999E-2</c:v>
                </c:pt>
                <c:pt idx="3823">
                  <c:v>-5.7854000000000003E-2</c:v>
                </c:pt>
                <c:pt idx="3824">
                  <c:v>9.1648000000000007E-3</c:v>
                </c:pt>
                <c:pt idx="3825">
                  <c:v>-3.5513999999999997E-2</c:v>
                </c:pt>
                <c:pt idx="3826">
                  <c:v>-3.5513999999999997E-2</c:v>
                </c:pt>
                <c:pt idx="3827">
                  <c:v>-1.3174999999999999E-2</c:v>
                </c:pt>
                <c:pt idx="3828">
                  <c:v>-1.3174999999999999E-2</c:v>
                </c:pt>
                <c:pt idx="3829">
                  <c:v>-5.7854000000000003E-2</c:v>
                </c:pt>
                <c:pt idx="3830">
                  <c:v>9.1648000000000007E-3</c:v>
                </c:pt>
                <c:pt idx="3831">
                  <c:v>-3.5513999999999997E-2</c:v>
                </c:pt>
                <c:pt idx="3832">
                  <c:v>-1.3174999999999999E-2</c:v>
                </c:pt>
                <c:pt idx="3833">
                  <c:v>-3.5513999999999997E-2</c:v>
                </c:pt>
                <c:pt idx="3834">
                  <c:v>-8.0193E-2</c:v>
                </c:pt>
                <c:pt idx="3835">
                  <c:v>9.1648000000000007E-3</c:v>
                </c:pt>
                <c:pt idx="3836">
                  <c:v>-5.7854000000000003E-2</c:v>
                </c:pt>
                <c:pt idx="3837">
                  <c:v>-5.7854000000000003E-2</c:v>
                </c:pt>
                <c:pt idx="3838">
                  <c:v>-1.3174999999999999E-2</c:v>
                </c:pt>
                <c:pt idx="3839">
                  <c:v>-8.0193E-2</c:v>
                </c:pt>
                <c:pt idx="3840">
                  <c:v>-3.5513999999999997E-2</c:v>
                </c:pt>
                <c:pt idx="3841">
                  <c:v>-8.0193E-2</c:v>
                </c:pt>
                <c:pt idx="3842">
                  <c:v>-5.7854000000000003E-2</c:v>
                </c:pt>
                <c:pt idx="3843">
                  <c:v>9.1648000000000007E-3</c:v>
                </c:pt>
                <c:pt idx="3844">
                  <c:v>-3.5513999999999997E-2</c:v>
                </c:pt>
                <c:pt idx="3845">
                  <c:v>-0.10253</c:v>
                </c:pt>
                <c:pt idx="3846">
                  <c:v>-5.7854000000000003E-2</c:v>
                </c:pt>
                <c:pt idx="3847">
                  <c:v>9.1648000000000007E-3</c:v>
                </c:pt>
                <c:pt idx="3848">
                  <c:v>-3.5513999999999997E-2</c:v>
                </c:pt>
                <c:pt idx="3849">
                  <c:v>-8.0193E-2</c:v>
                </c:pt>
                <c:pt idx="3850">
                  <c:v>-1.3174999999999999E-2</c:v>
                </c:pt>
                <c:pt idx="3851">
                  <c:v>-3.5513999999999997E-2</c:v>
                </c:pt>
                <c:pt idx="3852">
                  <c:v>-8.0193E-2</c:v>
                </c:pt>
                <c:pt idx="3853">
                  <c:v>-8.0193E-2</c:v>
                </c:pt>
                <c:pt idx="3854">
                  <c:v>-3.5513999999999997E-2</c:v>
                </c:pt>
                <c:pt idx="3855">
                  <c:v>-3.5513999999999997E-2</c:v>
                </c:pt>
                <c:pt idx="3856">
                  <c:v>-3.5513999999999997E-2</c:v>
                </c:pt>
                <c:pt idx="3857">
                  <c:v>9.1648000000000007E-3</c:v>
                </c:pt>
                <c:pt idx="3858">
                  <c:v>-3.5513999999999997E-2</c:v>
                </c:pt>
                <c:pt idx="3859">
                  <c:v>9.1648000000000007E-3</c:v>
                </c:pt>
                <c:pt idx="3860">
                  <c:v>9.1648000000000007E-3</c:v>
                </c:pt>
                <c:pt idx="3861">
                  <c:v>-5.7854000000000003E-2</c:v>
                </c:pt>
                <c:pt idx="3862">
                  <c:v>9.1648000000000007E-3</c:v>
                </c:pt>
                <c:pt idx="3863">
                  <c:v>-1.3174999999999999E-2</c:v>
                </c:pt>
                <c:pt idx="3864">
                  <c:v>-1.3174999999999999E-2</c:v>
                </c:pt>
                <c:pt idx="3865">
                  <c:v>-3.5513999999999997E-2</c:v>
                </c:pt>
                <c:pt idx="3866">
                  <c:v>-5.7854000000000003E-2</c:v>
                </c:pt>
                <c:pt idx="3867">
                  <c:v>-5.7854000000000003E-2</c:v>
                </c:pt>
                <c:pt idx="3868">
                  <c:v>-3.5513999999999997E-2</c:v>
                </c:pt>
                <c:pt idx="3869">
                  <c:v>-3.5513999999999997E-2</c:v>
                </c:pt>
                <c:pt idx="3870">
                  <c:v>-3.5513999999999997E-2</c:v>
                </c:pt>
                <c:pt idx="3871">
                  <c:v>-1.3174999999999999E-2</c:v>
                </c:pt>
                <c:pt idx="3872">
                  <c:v>-1.3174999999999999E-2</c:v>
                </c:pt>
                <c:pt idx="3873">
                  <c:v>-1.3174999999999999E-2</c:v>
                </c:pt>
                <c:pt idx="3874">
                  <c:v>9.1648000000000007E-3</c:v>
                </c:pt>
                <c:pt idx="3875">
                  <c:v>9.1648000000000007E-3</c:v>
                </c:pt>
                <c:pt idx="3876">
                  <c:v>3.1503999999999997E-2</c:v>
                </c:pt>
                <c:pt idx="3877">
                  <c:v>-3.5513999999999997E-2</c:v>
                </c:pt>
                <c:pt idx="3878">
                  <c:v>-3.5513999999999997E-2</c:v>
                </c:pt>
                <c:pt idx="3879">
                  <c:v>-1.3174999999999999E-2</c:v>
                </c:pt>
                <c:pt idx="3880">
                  <c:v>-5.7854000000000003E-2</c:v>
                </c:pt>
                <c:pt idx="3881">
                  <c:v>-1.3174999999999999E-2</c:v>
                </c:pt>
                <c:pt idx="3882">
                  <c:v>-1.3174999999999999E-2</c:v>
                </c:pt>
                <c:pt idx="3883">
                  <c:v>-3.5513999999999997E-2</c:v>
                </c:pt>
                <c:pt idx="3884">
                  <c:v>-1.3174999999999999E-2</c:v>
                </c:pt>
                <c:pt idx="3885">
                  <c:v>9.1648000000000007E-3</c:v>
                </c:pt>
                <c:pt idx="3886">
                  <c:v>-3.5513999999999997E-2</c:v>
                </c:pt>
                <c:pt idx="3887">
                  <c:v>-3.5513999999999997E-2</c:v>
                </c:pt>
                <c:pt idx="3888">
                  <c:v>9.1648000000000007E-3</c:v>
                </c:pt>
                <c:pt idx="3889">
                  <c:v>-3.5513999999999997E-2</c:v>
                </c:pt>
                <c:pt idx="3890">
                  <c:v>-1.3174999999999999E-2</c:v>
                </c:pt>
                <c:pt idx="3891">
                  <c:v>3.1503999999999997E-2</c:v>
                </c:pt>
                <c:pt idx="3892">
                  <c:v>-8.0193E-2</c:v>
                </c:pt>
                <c:pt idx="3893">
                  <c:v>-3.5513999999999997E-2</c:v>
                </c:pt>
                <c:pt idx="3894">
                  <c:v>-3.5513999999999997E-2</c:v>
                </c:pt>
                <c:pt idx="3895">
                  <c:v>-1.3174999999999999E-2</c:v>
                </c:pt>
                <c:pt idx="3896">
                  <c:v>-8.0193E-2</c:v>
                </c:pt>
                <c:pt idx="3897">
                  <c:v>-8.0193E-2</c:v>
                </c:pt>
                <c:pt idx="3898">
                  <c:v>-8.0193E-2</c:v>
                </c:pt>
                <c:pt idx="3899">
                  <c:v>-3.5513999999999997E-2</c:v>
                </c:pt>
                <c:pt idx="3900">
                  <c:v>-1.3174999999999999E-2</c:v>
                </c:pt>
                <c:pt idx="3901">
                  <c:v>-1.3174999999999999E-2</c:v>
                </c:pt>
                <c:pt idx="3902">
                  <c:v>-1.3174999999999999E-2</c:v>
                </c:pt>
                <c:pt idx="3903">
                  <c:v>9.1648000000000007E-3</c:v>
                </c:pt>
                <c:pt idx="3904">
                  <c:v>-3.5513999999999997E-2</c:v>
                </c:pt>
                <c:pt idx="3905">
                  <c:v>9.1648000000000007E-3</c:v>
                </c:pt>
                <c:pt idx="3906">
                  <c:v>-1.3174999999999999E-2</c:v>
                </c:pt>
                <c:pt idx="3907">
                  <c:v>-1.3174999999999999E-2</c:v>
                </c:pt>
                <c:pt idx="3908">
                  <c:v>-1.3174999999999999E-2</c:v>
                </c:pt>
                <c:pt idx="3909">
                  <c:v>-3.5513999999999997E-2</c:v>
                </c:pt>
                <c:pt idx="3910">
                  <c:v>-5.7854000000000003E-2</c:v>
                </c:pt>
                <c:pt idx="3911">
                  <c:v>-5.7854000000000003E-2</c:v>
                </c:pt>
                <c:pt idx="3912">
                  <c:v>-3.5513999999999997E-2</c:v>
                </c:pt>
                <c:pt idx="3913">
                  <c:v>-3.5513999999999997E-2</c:v>
                </c:pt>
                <c:pt idx="3914">
                  <c:v>-0.10253</c:v>
                </c:pt>
                <c:pt idx="3915">
                  <c:v>-3.5513999999999997E-2</c:v>
                </c:pt>
                <c:pt idx="3916">
                  <c:v>-1.3174999999999999E-2</c:v>
                </c:pt>
                <c:pt idx="3917">
                  <c:v>9.1648000000000007E-3</c:v>
                </c:pt>
                <c:pt idx="3918">
                  <c:v>-1.3174999999999999E-2</c:v>
                </c:pt>
                <c:pt idx="3919">
                  <c:v>-5.7854000000000003E-2</c:v>
                </c:pt>
                <c:pt idx="3920">
                  <c:v>-1.3174999999999999E-2</c:v>
                </c:pt>
                <c:pt idx="3921">
                  <c:v>-3.5513999999999997E-2</c:v>
                </c:pt>
                <c:pt idx="3922">
                  <c:v>-3.5513999999999997E-2</c:v>
                </c:pt>
                <c:pt idx="3923">
                  <c:v>-1.3174999999999999E-2</c:v>
                </c:pt>
                <c:pt idx="3924">
                  <c:v>-3.5513999999999997E-2</c:v>
                </c:pt>
                <c:pt idx="3925">
                  <c:v>-1.3174999999999999E-2</c:v>
                </c:pt>
                <c:pt idx="3926">
                  <c:v>9.1648000000000007E-3</c:v>
                </c:pt>
                <c:pt idx="3927">
                  <c:v>9.1648000000000007E-3</c:v>
                </c:pt>
                <c:pt idx="3928">
                  <c:v>-5.7854000000000003E-2</c:v>
                </c:pt>
                <c:pt idx="3929">
                  <c:v>-1.3174999999999999E-2</c:v>
                </c:pt>
                <c:pt idx="3930">
                  <c:v>-1.3174999999999999E-2</c:v>
                </c:pt>
                <c:pt idx="3931">
                  <c:v>-5.7854000000000003E-2</c:v>
                </c:pt>
                <c:pt idx="3932">
                  <c:v>-8.0193E-2</c:v>
                </c:pt>
                <c:pt idx="3933">
                  <c:v>-3.5513999999999997E-2</c:v>
                </c:pt>
                <c:pt idx="3934">
                  <c:v>-1.3174999999999999E-2</c:v>
                </c:pt>
                <c:pt idx="3935">
                  <c:v>-3.5513999999999997E-2</c:v>
                </c:pt>
                <c:pt idx="3936">
                  <c:v>-3.5513999999999997E-2</c:v>
                </c:pt>
                <c:pt idx="3937">
                  <c:v>9.1648000000000007E-3</c:v>
                </c:pt>
                <c:pt idx="3938">
                  <c:v>-8.0193E-2</c:v>
                </c:pt>
                <c:pt idx="3939">
                  <c:v>-5.7854000000000003E-2</c:v>
                </c:pt>
                <c:pt idx="3940">
                  <c:v>-0.10253</c:v>
                </c:pt>
                <c:pt idx="3941">
                  <c:v>3.1503999999999997E-2</c:v>
                </c:pt>
                <c:pt idx="3942">
                  <c:v>9.1648000000000007E-3</c:v>
                </c:pt>
                <c:pt idx="3943">
                  <c:v>-3.5513999999999997E-2</c:v>
                </c:pt>
                <c:pt idx="3944">
                  <c:v>-8.0193E-2</c:v>
                </c:pt>
                <c:pt idx="3945">
                  <c:v>-5.7854000000000003E-2</c:v>
                </c:pt>
                <c:pt idx="3946">
                  <c:v>-3.5513999999999997E-2</c:v>
                </c:pt>
                <c:pt idx="3947">
                  <c:v>-3.5513999999999997E-2</c:v>
                </c:pt>
                <c:pt idx="3948">
                  <c:v>-1.3174999999999999E-2</c:v>
                </c:pt>
                <c:pt idx="3949">
                  <c:v>-3.5513999999999997E-2</c:v>
                </c:pt>
                <c:pt idx="3950">
                  <c:v>3.1503999999999997E-2</c:v>
                </c:pt>
                <c:pt idx="3951">
                  <c:v>-5.7854000000000003E-2</c:v>
                </c:pt>
                <c:pt idx="3952">
                  <c:v>-0.10253</c:v>
                </c:pt>
                <c:pt idx="3953">
                  <c:v>-8.0193E-2</c:v>
                </c:pt>
                <c:pt idx="3954">
                  <c:v>-3.5513999999999997E-2</c:v>
                </c:pt>
                <c:pt idx="3955">
                  <c:v>-5.7854000000000003E-2</c:v>
                </c:pt>
                <c:pt idx="3956">
                  <c:v>-3.5513999999999997E-2</c:v>
                </c:pt>
                <c:pt idx="3957">
                  <c:v>-5.7854000000000003E-2</c:v>
                </c:pt>
                <c:pt idx="3958">
                  <c:v>-8.0193E-2</c:v>
                </c:pt>
                <c:pt idx="3959">
                  <c:v>-5.7854000000000003E-2</c:v>
                </c:pt>
                <c:pt idx="3960">
                  <c:v>-5.7854000000000003E-2</c:v>
                </c:pt>
                <c:pt idx="3961">
                  <c:v>-3.5513999999999997E-2</c:v>
                </c:pt>
                <c:pt idx="3962">
                  <c:v>-3.5513999999999997E-2</c:v>
                </c:pt>
                <c:pt idx="3963">
                  <c:v>-3.5513999999999997E-2</c:v>
                </c:pt>
                <c:pt idx="3964">
                  <c:v>-3.5513999999999997E-2</c:v>
                </c:pt>
                <c:pt idx="3965">
                  <c:v>-1.3174999999999999E-2</c:v>
                </c:pt>
                <c:pt idx="3966">
                  <c:v>-3.5513999999999997E-2</c:v>
                </c:pt>
                <c:pt idx="3967">
                  <c:v>-1.3174999999999999E-2</c:v>
                </c:pt>
                <c:pt idx="3968">
                  <c:v>9.1648000000000007E-3</c:v>
                </c:pt>
                <c:pt idx="3969">
                  <c:v>-1.3174999999999999E-2</c:v>
                </c:pt>
                <c:pt idx="3970">
                  <c:v>9.1648000000000007E-3</c:v>
                </c:pt>
                <c:pt idx="3971">
                  <c:v>-5.7854000000000003E-2</c:v>
                </c:pt>
                <c:pt idx="3972">
                  <c:v>9.1648000000000007E-3</c:v>
                </c:pt>
                <c:pt idx="3973">
                  <c:v>-1.3174999999999999E-2</c:v>
                </c:pt>
                <c:pt idx="3974">
                  <c:v>9.1648000000000007E-3</c:v>
                </c:pt>
                <c:pt idx="3975">
                  <c:v>-3.5513999999999997E-2</c:v>
                </c:pt>
                <c:pt idx="3976">
                  <c:v>-3.5513999999999997E-2</c:v>
                </c:pt>
                <c:pt idx="3977">
                  <c:v>-1.3174999999999999E-2</c:v>
                </c:pt>
                <c:pt idx="3978">
                  <c:v>-1.3174999999999999E-2</c:v>
                </c:pt>
                <c:pt idx="3979">
                  <c:v>-3.5513999999999997E-2</c:v>
                </c:pt>
                <c:pt idx="3980">
                  <c:v>9.1648000000000007E-3</c:v>
                </c:pt>
                <c:pt idx="3981">
                  <c:v>9.1648000000000007E-3</c:v>
                </c:pt>
                <c:pt idx="3982">
                  <c:v>-3.5513999999999997E-2</c:v>
                </c:pt>
                <c:pt idx="3983">
                  <c:v>-1.3174999999999999E-2</c:v>
                </c:pt>
                <c:pt idx="3984">
                  <c:v>-3.5513999999999997E-2</c:v>
                </c:pt>
                <c:pt idx="3985">
                  <c:v>9.1648000000000007E-3</c:v>
                </c:pt>
                <c:pt idx="3986">
                  <c:v>-3.5513999999999997E-2</c:v>
                </c:pt>
                <c:pt idx="3987">
                  <c:v>-3.5513999999999997E-2</c:v>
                </c:pt>
                <c:pt idx="3988">
                  <c:v>-1.3174999999999999E-2</c:v>
                </c:pt>
                <c:pt idx="3989">
                  <c:v>-5.7854000000000003E-2</c:v>
                </c:pt>
                <c:pt idx="3990">
                  <c:v>-5.7854000000000003E-2</c:v>
                </c:pt>
                <c:pt idx="3991">
                  <c:v>-3.5513999999999997E-2</c:v>
                </c:pt>
                <c:pt idx="3992">
                  <c:v>-3.5513999999999997E-2</c:v>
                </c:pt>
                <c:pt idx="3993">
                  <c:v>-3.5513999999999997E-2</c:v>
                </c:pt>
                <c:pt idx="3994">
                  <c:v>-1.3174999999999999E-2</c:v>
                </c:pt>
                <c:pt idx="3995">
                  <c:v>9.1648000000000007E-3</c:v>
                </c:pt>
                <c:pt idx="3996">
                  <c:v>-1.3174999999999999E-2</c:v>
                </c:pt>
                <c:pt idx="3997">
                  <c:v>-1.3174999999999999E-2</c:v>
                </c:pt>
                <c:pt idx="3998">
                  <c:v>-1.3174999999999999E-2</c:v>
                </c:pt>
                <c:pt idx="3999">
                  <c:v>-1.3174999999999999E-2</c:v>
                </c:pt>
                <c:pt idx="4000">
                  <c:v>-3.5513999999999997E-2</c:v>
                </c:pt>
                <c:pt idx="4001">
                  <c:v>-3.5513999999999997E-2</c:v>
                </c:pt>
                <c:pt idx="4002">
                  <c:v>9.1648000000000007E-3</c:v>
                </c:pt>
                <c:pt idx="4003">
                  <c:v>-5.7854000000000003E-2</c:v>
                </c:pt>
                <c:pt idx="4004">
                  <c:v>-1.3174999999999999E-2</c:v>
                </c:pt>
                <c:pt idx="4005">
                  <c:v>-5.7854000000000003E-2</c:v>
                </c:pt>
                <c:pt idx="4006">
                  <c:v>-3.5513999999999997E-2</c:v>
                </c:pt>
                <c:pt idx="4007">
                  <c:v>9.1648000000000007E-3</c:v>
                </c:pt>
                <c:pt idx="4008">
                  <c:v>-3.5513999999999997E-2</c:v>
                </c:pt>
                <c:pt idx="4009">
                  <c:v>-3.5513999999999997E-2</c:v>
                </c:pt>
                <c:pt idx="4010">
                  <c:v>-3.5513999999999997E-2</c:v>
                </c:pt>
                <c:pt idx="4011">
                  <c:v>5.3844000000000003E-2</c:v>
                </c:pt>
                <c:pt idx="4012">
                  <c:v>-3.5513999999999997E-2</c:v>
                </c:pt>
                <c:pt idx="4013">
                  <c:v>-1.3174999999999999E-2</c:v>
                </c:pt>
                <c:pt idx="4014">
                  <c:v>-3.5513999999999997E-2</c:v>
                </c:pt>
                <c:pt idx="4015">
                  <c:v>-1.3174999999999999E-2</c:v>
                </c:pt>
                <c:pt idx="4016">
                  <c:v>-5.7854000000000003E-2</c:v>
                </c:pt>
                <c:pt idx="4017">
                  <c:v>-3.5513999999999997E-2</c:v>
                </c:pt>
                <c:pt idx="4018">
                  <c:v>3.1503999999999997E-2</c:v>
                </c:pt>
                <c:pt idx="4019">
                  <c:v>-3.5513999999999997E-2</c:v>
                </c:pt>
                <c:pt idx="4020">
                  <c:v>-3.5513999999999997E-2</c:v>
                </c:pt>
                <c:pt idx="4021">
                  <c:v>-3.5513999999999997E-2</c:v>
                </c:pt>
                <c:pt idx="4022">
                  <c:v>-3.5513999999999997E-2</c:v>
                </c:pt>
                <c:pt idx="4023">
                  <c:v>-8.0193E-2</c:v>
                </c:pt>
                <c:pt idx="4024">
                  <c:v>9.1648000000000007E-3</c:v>
                </c:pt>
                <c:pt idx="4025">
                  <c:v>-3.5513999999999997E-2</c:v>
                </c:pt>
                <c:pt idx="4026">
                  <c:v>-1.3174999999999999E-2</c:v>
                </c:pt>
                <c:pt idx="4027">
                  <c:v>-5.7854000000000003E-2</c:v>
                </c:pt>
                <c:pt idx="4028">
                  <c:v>-3.5513999999999997E-2</c:v>
                </c:pt>
                <c:pt idx="4029">
                  <c:v>-3.5513999999999997E-2</c:v>
                </c:pt>
                <c:pt idx="4030">
                  <c:v>3.1503999999999997E-2</c:v>
                </c:pt>
                <c:pt idx="4031">
                  <c:v>-1.3174999999999999E-2</c:v>
                </c:pt>
                <c:pt idx="4032">
                  <c:v>-3.5513999999999997E-2</c:v>
                </c:pt>
                <c:pt idx="4033">
                  <c:v>9.1648000000000007E-3</c:v>
                </c:pt>
                <c:pt idx="4034">
                  <c:v>-3.5513999999999997E-2</c:v>
                </c:pt>
                <c:pt idx="4035">
                  <c:v>-5.7854000000000003E-2</c:v>
                </c:pt>
                <c:pt idx="4036">
                  <c:v>-8.0193E-2</c:v>
                </c:pt>
                <c:pt idx="4037">
                  <c:v>-0.10253</c:v>
                </c:pt>
                <c:pt idx="4038">
                  <c:v>-5.7854000000000003E-2</c:v>
                </c:pt>
                <c:pt idx="4039">
                  <c:v>-5.7854000000000003E-2</c:v>
                </c:pt>
                <c:pt idx="4040">
                  <c:v>9.1648000000000007E-3</c:v>
                </c:pt>
                <c:pt idx="4041">
                  <c:v>-5.7854000000000003E-2</c:v>
                </c:pt>
                <c:pt idx="4042">
                  <c:v>3.1503999999999997E-2</c:v>
                </c:pt>
                <c:pt idx="4043">
                  <c:v>-1.3174999999999999E-2</c:v>
                </c:pt>
                <c:pt idx="4044">
                  <c:v>-3.5513999999999997E-2</c:v>
                </c:pt>
                <c:pt idx="4045">
                  <c:v>-3.5513999999999997E-2</c:v>
                </c:pt>
                <c:pt idx="4046">
                  <c:v>-8.0193E-2</c:v>
                </c:pt>
                <c:pt idx="4047">
                  <c:v>-3.5513999999999997E-2</c:v>
                </c:pt>
                <c:pt idx="4048">
                  <c:v>-8.0193E-2</c:v>
                </c:pt>
                <c:pt idx="4049">
                  <c:v>-1.3174999999999999E-2</c:v>
                </c:pt>
                <c:pt idx="4050">
                  <c:v>-5.7854000000000003E-2</c:v>
                </c:pt>
                <c:pt idx="4051">
                  <c:v>-3.5513999999999997E-2</c:v>
                </c:pt>
                <c:pt idx="4052">
                  <c:v>5.3844000000000003E-2</c:v>
                </c:pt>
                <c:pt idx="4053">
                  <c:v>-3.5513999999999997E-2</c:v>
                </c:pt>
                <c:pt idx="4054">
                  <c:v>-1.3174999999999999E-2</c:v>
                </c:pt>
                <c:pt idx="4055">
                  <c:v>-3.5513999999999997E-2</c:v>
                </c:pt>
                <c:pt idx="4056">
                  <c:v>9.1648000000000007E-3</c:v>
                </c:pt>
                <c:pt idx="4057">
                  <c:v>-3.5513999999999997E-2</c:v>
                </c:pt>
                <c:pt idx="4058">
                  <c:v>-1.3174999999999999E-2</c:v>
                </c:pt>
                <c:pt idx="4059">
                  <c:v>3.1503999999999997E-2</c:v>
                </c:pt>
                <c:pt idx="4060">
                  <c:v>-3.5513999999999997E-2</c:v>
                </c:pt>
                <c:pt idx="4061">
                  <c:v>-3.5513999999999997E-2</c:v>
                </c:pt>
                <c:pt idx="4062">
                  <c:v>-3.5513999999999997E-2</c:v>
                </c:pt>
                <c:pt idx="4063">
                  <c:v>-1.3174999999999999E-2</c:v>
                </c:pt>
                <c:pt idx="4064">
                  <c:v>-8.0193E-2</c:v>
                </c:pt>
                <c:pt idx="4065">
                  <c:v>-3.5513999999999997E-2</c:v>
                </c:pt>
                <c:pt idx="4066">
                  <c:v>-8.0193E-2</c:v>
                </c:pt>
                <c:pt idx="4067">
                  <c:v>3.1503999999999997E-2</c:v>
                </c:pt>
                <c:pt idx="4068">
                  <c:v>-3.5513999999999997E-2</c:v>
                </c:pt>
                <c:pt idx="4069">
                  <c:v>-8.0193E-2</c:v>
                </c:pt>
                <c:pt idx="4070">
                  <c:v>-1.3174999999999999E-2</c:v>
                </c:pt>
                <c:pt idx="4071">
                  <c:v>-1.3174999999999999E-2</c:v>
                </c:pt>
                <c:pt idx="4072">
                  <c:v>-5.7854000000000003E-2</c:v>
                </c:pt>
                <c:pt idx="4073">
                  <c:v>-3.5513999999999997E-2</c:v>
                </c:pt>
                <c:pt idx="4074">
                  <c:v>-8.0193E-2</c:v>
                </c:pt>
                <c:pt idx="4075">
                  <c:v>-3.5513999999999997E-2</c:v>
                </c:pt>
                <c:pt idx="4076">
                  <c:v>-5.7854000000000003E-2</c:v>
                </c:pt>
                <c:pt idx="4077">
                  <c:v>-3.5513999999999997E-2</c:v>
                </c:pt>
                <c:pt idx="4078">
                  <c:v>9.1648000000000007E-3</c:v>
                </c:pt>
                <c:pt idx="4079">
                  <c:v>-1.3174999999999999E-2</c:v>
                </c:pt>
                <c:pt idx="4080">
                  <c:v>-3.5513999999999997E-2</c:v>
                </c:pt>
                <c:pt idx="4081">
                  <c:v>-1.3174999999999999E-2</c:v>
                </c:pt>
                <c:pt idx="4082">
                  <c:v>-5.7854000000000003E-2</c:v>
                </c:pt>
                <c:pt idx="4083">
                  <c:v>9.1648000000000007E-3</c:v>
                </c:pt>
                <c:pt idx="4084">
                  <c:v>-1.3174999999999999E-2</c:v>
                </c:pt>
                <c:pt idx="4085">
                  <c:v>9.1648000000000007E-3</c:v>
                </c:pt>
                <c:pt idx="4086">
                  <c:v>-1.3174999999999999E-2</c:v>
                </c:pt>
                <c:pt idx="4087">
                  <c:v>-1.3174999999999999E-2</c:v>
                </c:pt>
                <c:pt idx="4088">
                  <c:v>-0.10253</c:v>
                </c:pt>
                <c:pt idx="4089">
                  <c:v>-5.7854000000000003E-2</c:v>
                </c:pt>
                <c:pt idx="4090">
                  <c:v>-1.3174999999999999E-2</c:v>
                </c:pt>
                <c:pt idx="4091">
                  <c:v>-1.3174999999999999E-2</c:v>
                </c:pt>
                <c:pt idx="4092">
                  <c:v>-3.5513999999999997E-2</c:v>
                </c:pt>
                <c:pt idx="4093">
                  <c:v>-1.3174999999999999E-2</c:v>
                </c:pt>
                <c:pt idx="4094">
                  <c:v>-1.3174999999999999E-2</c:v>
                </c:pt>
                <c:pt idx="4095">
                  <c:v>-1.3174999999999999E-2</c:v>
                </c:pt>
                <c:pt idx="4096">
                  <c:v>-1.3174999999999999E-2</c:v>
                </c:pt>
                <c:pt idx="4097">
                  <c:v>-3.5513999999999997E-2</c:v>
                </c:pt>
                <c:pt idx="4098">
                  <c:v>-3.5513999999999997E-2</c:v>
                </c:pt>
                <c:pt idx="4099">
                  <c:v>-8.0193E-2</c:v>
                </c:pt>
                <c:pt idx="4100">
                  <c:v>9.1648000000000007E-3</c:v>
                </c:pt>
                <c:pt idx="4101">
                  <c:v>9.1648000000000007E-3</c:v>
                </c:pt>
                <c:pt idx="4102">
                  <c:v>-1.3174999999999999E-2</c:v>
                </c:pt>
                <c:pt idx="4103">
                  <c:v>9.1648000000000007E-3</c:v>
                </c:pt>
                <c:pt idx="4104">
                  <c:v>-1.3174999999999999E-2</c:v>
                </c:pt>
                <c:pt idx="4105">
                  <c:v>9.1648000000000007E-3</c:v>
                </c:pt>
                <c:pt idx="4106">
                  <c:v>9.1648000000000007E-3</c:v>
                </c:pt>
                <c:pt idx="4107">
                  <c:v>-1.3174999999999999E-2</c:v>
                </c:pt>
                <c:pt idx="4108">
                  <c:v>-5.7854000000000003E-2</c:v>
                </c:pt>
                <c:pt idx="4109">
                  <c:v>-5.7854000000000003E-2</c:v>
                </c:pt>
                <c:pt idx="4110">
                  <c:v>-3.5513999999999997E-2</c:v>
                </c:pt>
                <c:pt idx="4111">
                  <c:v>-1.3174999999999999E-2</c:v>
                </c:pt>
                <c:pt idx="4112">
                  <c:v>-3.5513999999999997E-2</c:v>
                </c:pt>
                <c:pt idx="4113">
                  <c:v>-8.0193E-2</c:v>
                </c:pt>
                <c:pt idx="4114">
                  <c:v>-5.7854000000000003E-2</c:v>
                </c:pt>
                <c:pt idx="4115">
                  <c:v>-8.0193E-2</c:v>
                </c:pt>
                <c:pt idx="4116">
                  <c:v>-3.5513999999999997E-2</c:v>
                </c:pt>
                <c:pt idx="4117">
                  <c:v>-3.5513999999999997E-2</c:v>
                </c:pt>
                <c:pt idx="4118">
                  <c:v>9.1648000000000007E-3</c:v>
                </c:pt>
                <c:pt idx="4119">
                  <c:v>-1.3174999999999999E-2</c:v>
                </c:pt>
                <c:pt idx="4120">
                  <c:v>-5.7854000000000003E-2</c:v>
                </c:pt>
                <c:pt idx="4121">
                  <c:v>-1.3174999999999999E-2</c:v>
                </c:pt>
                <c:pt idx="4122">
                  <c:v>9.1648000000000007E-3</c:v>
                </c:pt>
                <c:pt idx="4123">
                  <c:v>-3.5513999999999997E-2</c:v>
                </c:pt>
                <c:pt idx="4124">
                  <c:v>-1.3174999999999999E-2</c:v>
                </c:pt>
                <c:pt idx="4125">
                  <c:v>-8.0193E-2</c:v>
                </c:pt>
                <c:pt idx="4126">
                  <c:v>-3.5513999999999997E-2</c:v>
                </c:pt>
                <c:pt idx="4127">
                  <c:v>-3.5513999999999997E-2</c:v>
                </c:pt>
                <c:pt idx="4128">
                  <c:v>-3.5513999999999997E-2</c:v>
                </c:pt>
                <c:pt idx="4129">
                  <c:v>-3.5513999999999997E-2</c:v>
                </c:pt>
                <c:pt idx="4130">
                  <c:v>-5.7854000000000003E-2</c:v>
                </c:pt>
                <c:pt idx="4131">
                  <c:v>-3.5513999999999997E-2</c:v>
                </c:pt>
                <c:pt idx="4132">
                  <c:v>-1.3174999999999999E-2</c:v>
                </c:pt>
                <c:pt idx="4133">
                  <c:v>9.1648000000000007E-3</c:v>
                </c:pt>
                <c:pt idx="4134">
                  <c:v>-3.5513999999999997E-2</c:v>
                </c:pt>
                <c:pt idx="4135">
                  <c:v>9.1648000000000007E-3</c:v>
                </c:pt>
                <c:pt idx="4136">
                  <c:v>-5.7854000000000003E-2</c:v>
                </c:pt>
                <c:pt idx="4137">
                  <c:v>-8.0193E-2</c:v>
                </c:pt>
                <c:pt idx="4138">
                  <c:v>-1.3174999999999999E-2</c:v>
                </c:pt>
                <c:pt idx="4139">
                  <c:v>-3.5513999999999997E-2</c:v>
                </c:pt>
                <c:pt idx="4140">
                  <c:v>-1.3174999999999999E-2</c:v>
                </c:pt>
                <c:pt idx="4141">
                  <c:v>9.1648000000000007E-3</c:v>
                </c:pt>
                <c:pt idx="4142">
                  <c:v>9.1648000000000007E-3</c:v>
                </c:pt>
                <c:pt idx="4143">
                  <c:v>3.1503999999999997E-2</c:v>
                </c:pt>
                <c:pt idx="4144">
                  <c:v>-5.7854000000000003E-2</c:v>
                </c:pt>
                <c:pt idx="4145">
                  <c:v>-3.5513999999999997E-2</c:v>
                </c:pt>
                <c:pt idx="4146">
                  <c:v>-8.0193E-2</c:v>
                </c:pt>
                <c:pt idx="4147">
                  <c:v>-5.7854000000000003E-2</c:v>
                </c:pt>
                <c:pt idx="4148">
                  <c:v>-3.5513999999999997E-2</c:v>
                </c:pt>
                <c:pt idx="4149">
                  <c:v>-3.5513999999999997E-2</c:v>
                </c:pt>
                <c:pt idx="4150">
                  <c:v>-1.3174999999999999E-2</c:v>
                </c:pt>
                <c:pt idx="4151">
                  <c:v>-1.3174999999999999E-2</c:v>
                </c:pt>
                <c:pt idx="4152">
                  <c:v>-3.5513999999999997E-2</c:v>
                </c:pt>
                <c:pt idx="4153">
                  <c:v>-3.5513999999999997E-2</c:v>
                </c:pt>
                <c:pt idx="4154">
                  <c:v>-3.5513999999999997E-2</c:v>
                </c:pt>
                <c:pt idx="4155">
                  <c:v>-3.5513999999999997E-2</c:v>
                </c:pt>
                <c:pt idx="4156">
                  <c:v>-1.3174999999999999E-2</c:v>
                </c:pt>
                <c:pt idx="4157">
                  <c:v>9.1648000000000007E-3</c:v>
                </c:pt>
                <c:pt idx="4158">
                  <c:v>9.1648000000000007E-3</c:v>
                </c:pt>
                <c:pt idx="4159">
                  <c:v>-1.3174999999999999E-2</c:v>
                </c:pt>
                <c:pt idx="4160">
                  <c:v>9.1648000000000007E-3</c:v>
                </c:pt>
                <c:pt idx="4161">
                  <c:v>-1.3174999999999999E-2</c:v>
                </c:pt>
                <c:pt idx="4162">
                  <c:v>-3.5513999999999997E-2</c:v>
                </c:pt>
                <c:pt idx="4163">
                  <c:v>-8.0193E-2</c:v>
                </c:pt>
                <c:pt idx="4164">
                  <c:v>-1.3174999999999999E-2</c:v>
                </c:pt>
                <c:pt idx="4165">
                  <c:v>-8.0193E-2</c:v>
                </c:pt>
                <c:pt idx="4166">
                  <c:v>-0.10253</c:v>
                </c:pt>
                <c:pt idx="4167">
                  <c:v>-8.0193E-2</c:v>
                </c:pt>
                <c:pt idx="4168">
                  <c:v>-3.5513999999999997E-2</c:v>
                </c:pt>
                <c:pt idx="4169">
                  <c:v>-1.3174999999999999E-2</c:v>
                </c:pt>
                <c:pt idx="4170">
                  <c:v>-3.5513999999999997E-2</c:v>
                </c:pt>
                <c:pt idx="4171">
                  <c:v>-3.5513999999999997E-2</c:v>
                </c:pt>
                <c:pt idx="4172">
                  <c:v>-1.3174999999999999E-2</c:v>
                </c:pt>
                <c:pt idx="4173">
                  <c:v>-1.3174999999999999E-2</c:v>
                </c:pt>
                <c:pt idx="4174">
                  <c:v>-1.3174999999999999E-2</c:v>
                </c:pt>
                <c:pt idx="4175">
                  <c:v>3.1503999999999997E-2</c:v>
                </c:pt>
                <c:pt idx="4176">
                  <c:v>9.1648000000000007E-3</c:v>
                </c:pt>
                <c:pt idx="4177">
                  <c:v>-3.5513999999999997E-2</c:v>
                </c:pt>
                <c:pt idx="4178">
                  <c:v>-3.5513999999999997E-2</c:v>
                </c:pt>
                <c:pt idx="4179">
                  <c:v>-1.3174999999999999E-2</c:v>
                </c:pt>
                <c:pt idx="4180">
                  <c:v>-1.3174999999999999E-2</c:v>
                </c:pt>
                <c:pt idx="4181">
                  <c:v>-3.5513999999999997E-2</c:v>
                </c:pt>
                <c:pt idx="4182">
                  <c:v>-3.5513999999999997E-2</c:v>
                </c:pt>
                <c:pt idx="4183">
                  <c:v>-3.5513999999999997E-2</c:v>
                </c:pt>
                <c:pt idx="4184">
                  <c:v>-5.7854000000000003E-2</c:v>
                </c:pt>
                <c:pt idx="4185">
                  <c:v>9.1648000000000007E-3</c:v>
                </c:pt>
                <c:pt idx="4186">
                  <c:v>-1.3174999999999999E-2</c:v>
                </c:pt>
                <c:pt idx="4187">
                  <c:v>-1.3174999999999999E-2</c:v>
                </c:pt>
                <c:pt idx="4188">
                  <c:v>-1.3174999999999999E-2</c:v>
                </c:pt>
                <c:pt idx="4189">
                  <c:v>-1.3174999999999999E-2</c:v>
                </c:pt>
                <c:pt idx="4190">
                  <c:v>-8.0193E-2</c:v>
                </c:pt>
                <c:pt idx="4191">
                  <c:v>-1.3174999999999999E-2</c:v>
                </c:pt>
                <c:pt idx="4192">
                  <c:v>9.1648000000000007E-3</c:v>
                </c:pt>
                <c:pt idx="4193">
                  <c:v>-3.5513999999999997E-2</c:v>
                </c:pt>
                <c:pt idx="4194">
                  <c:v>-3.5513999999999997E-2</c:v>
                </c:pt>
                <c:pt idx="4195">
                  <c:v>9.1648000000000007E-3</c:v>
                </c:pt>
                <c:pt idx="4196">
                  <c:v>-5.7854000000000003E-2</c:v>
                </c:pt>
                <c:pt idx="4197">
                  <c:v>9.1648000000000007E-3</c:v>
                </c:pt>
                <c:pt idx="4198">
                  <c:v>-3.5513999999999997E-2</c:v>
                </c:pt>
                <c:pt idx="4199">
                  <c:v>-8.0193E-2</c:v>
                </c:pt>
                <c:pt idx="4200">
                  <c:v>-5.7854000000000003E-2</c:v>
                </c:pt>
                <c:pt idx="4201">
                  <c:v>-8.0193E-2</c:v>
                </c:pt>
                <c:pt idx="4202">
                  <c:v>-1.3174999999999999E-2</c:v>
                </c:pt>
                <c:pt idx="4203">
                  <c:v>-3.5513999999999997E-2</c:v>
                </c:pt>
                <c:pt idx="4204">
                  <c:v>9.1648000000000007E-3</c:v>
                </c:pt>
                <c:pt idx="4205">
                  <c:v>9.1648000000000007E-3</c:v>
                </c:pt>
                <c:pt idx="4206">
                  <c:v>-3.5513999999999997E-2</c:v>
                </c:pt>
                <c:pt idx="4207">
                  <c:v>-5.7854000000000003E-2</c:v>
                </c:pt>
                <c:pt idx="4208">
                  <c:v>-3.5513999999999997E-2</c:v>
                </c:pt>
                <c:pt idx="4209">
                  <c:v>-3.5513999999999997E-2</c:v>
                </c:pt>
                <c:pt idx="4210">
                  <c:v>-8.0193E-2</c:v>
                </c:pt>
                <c:pt idx="4211">
                  <c:v>-3.5513999999999997E-2</c:v>
                </c:pt>
                <c:pt idx="4212">
                  <c:v>-5.7854000000000003E-2</c:v>
                </c:pt>
                <c:pt idx="4213">
                  <c:v>-1.3174999999999999E-2</c:v>
                </c:pt>
                <c:pt idx="4214">
                  <c:v>-3.5513999999999997E-2</c:v>
                </c:pt>
                <c:pt idx="4215">
                  <c:v>-5.7854000000000003E-2</c:v>
                </c:pt>
                <c:pt idx="4216">
                  <c:v>-3.5513999999999997E-2</c:v>
                </c:pt>
                <c:pt idx="4217">
                  <c:v>-1.3174999999999999E-2</c:v>
                </c:pt>
                <c:pt idx="4218">
                  <c:v>-3.5513999999999997E-2</c:v>
                </c:pt>
                <c:pt idx="4219">
                  <c:v>-1.3174999999999999E-2</c:v>
                </c:pt>
                <c:pt idx="4220">
                  <c:v>-1.3174999999999999E-2</c:v>
                </c:pt>
                <c:pt idx="4221">
                  <c:v>-5.7854000000000003E-2</c:v>
                </c:pt>
                <c:pt idx="4222">
                  <c:v>-8.0193E-2</c:v>
                </c:pt>
                <c:pt idx="4223">
                  <c:v>-3.5513999999999997E-2</c:v>
                </c:pt>
                <c:pt idx="4224">
                  <c:v>-3.5513999999999997E-2</c:v>
                </c:pt>
                <c:pt idx="4225">
                  <c:v>-1.3174999999999999E-2</c:v>
                </c:pt>
                <c:pt idx="4226">
                  <c:v>-3.5513999999999997E-2</c:v>
                </c:pt>
                <c:pt idx="4227">
                  <c:v>-1.3174999999999999E-2</c:v>
                </c:pt>
                <c:pt idx="4228">
                  <c:v>-3.5513999999999997E-2</c:v>
                </c:pt>
                <c:pt idx="4229">
                  <c:v>-1.3174999999999999E-2</c:v>
                </c:pt>
                <c:pt idx="4230">
                  <c:v>-8.0193E-2</c:v>
                </c:pt>
                <c:pt idx="4231">
                  <c:v>-1.3174999999999999E-2</c:v>
                </c:pt>
                <c:pt idx="4232">
                  <c:v>-1.3174999999999999E-2</c:v>
                </c:pt>
                <c:pt idx="4233">
                  <c:v>9.1648000000000007E-3</c:v>
                </c:pt>
                <c:pt idx="4234">
                  <c:v>-1.3174999999999999E-2</c:v>
                </c:pt>
                <c:pt idx="4235">
                  <c:v>-8.0193E-2</c:v>
                </c:pt>
                <c:pt idx="4236">
                  <c:v>3.1503999999999997E-2</c:v>
                </c:pt>
                <c:pt idx="4237">
                  <c:v>-1.3174999999999999E-2</c:v>
                </c:pt>
                <c:pt idx="4238">
                  <c:v>-1.3174999999999999E-2</c:v>
                </c:pt>
                <c:pt idx="4239">
                  <c:v>-5.7854000000000003E-2</c:v>
                </c:pt>
                <c:pt idx="4240">
                  <c:v>-1.3174999999999999E-2</c:v>
                </c:pt>
                <c:pt idx="4241">
                  <c:v>-8.0193E-2</c:v>
                </c:pt>
                <c:pt idx="4242">
                  <c:v>-5.7854000000000003E-2</c:v>
                </c:pt>
                <c:pt idx="4243">
                  <c:v>-1.3174999999999999E-2</c:v>
                </c:pt>
                <c:pt idx="4244">
                  <c:v>-8.0193E-2</c:v>
                </c:pt>
                <c:pt idx="4245">
                  <c:v>-3.5513999999999997E-2</c:v>
                </c:pt>
                <c:pt idx="4246">
                  <c:v>-5.7854000000000003E-2</c:v>
                </c:pt>
                <c:pt idx="4247">
                  <c:v>9.1648000000000007E-3</c:v>
                </c:pt>
                <c:pt idx="4248">
                  <c:v>-5.7854000000000003E-2</c:v>
                </c:pt>
                <c:pt idx="4249">
                  <c:v>-5.7854000000000003E-2</c:v>
                </c:pt>
                <c:pt idx="4250">
                  <c:v>-0.10253</c:v>
                </c:pt>
                <c:pt idx="4251">
                  <c:v>-1.3174999999999999E-2</c:v>
                </c:pt>
                <c:pt idx="4252">
                  <c:v>-8.0193E-2</c:v>
                </c:pt>
                <c:pt idx="4253">
                  <c:v>-5.7854000000000003E-2</c:v>
                </c:pt>
                <c:pt idx="4254">
                  <c:v>-3.5513999999999997E-2</c:v>
                </c:pt>
                <c:pt idx="4255">
                  <c:v>-1.3174999999999999E-2</c:v>
                </c:pt>
                <c:pt idx="4256">
                  <c:v>-1.3174999999999999E-2</c:v>
                </c:pt>
                <c:pt idx="4257">
                  <c:v>-3.5513999999999997E-2</c:v>
                </c:pt>
                <c:pt idx="4258">
                  <c:v>-1.3174999999999999E-2</c:v>
                </c:pt>
                <c:pt idx="4259">
                  <c:v>3.1503999999999997E-2</c:v>
                </c:pt>
                <c:pt idx="4260">
                  <c:v>-5.7854000000000003E-2</c:v>
                </c:pt>
                <c:pt idx="4261">
                  <c:v>-1.3174999999999999E-2</c:v>
                </c:pt>
                <c:pt idx="4262">
                  <c:v>9.1648000000000007E-3</c:v>
                </c:pt>
                <c:pt idx="4263">
                  <c:v>-1.3174999999999999E-2</c:v>
                </c:pt>
                <c:pt idx="4264">
                  <c:v>-5.7854000000000003E-2</c:v>
                </c:pt>
                <c:pt idx="4265">
                  <c:v>9.1648000000000007E-3</c:v>
                </c:pt>
                <c:pt idx="4266">
                  <c:v>-5.7854000000000003E-2</c:v>
                </c:pt>
                <c:pt idx="4267">
                  <c:v>-3.5513999999999997E-2</c:v>
                </c:pt>
                <c:pt idx="4268">
                  <c:v>-3.5513999999999997E-2</c:v>
                </c:pt>
                <c:pt idx="4269">
                  <c:v>-1.3174999999999999E-2</c:v>
                </c:pt>
                <c:pt idx="4270">
                  <c:v>-1.3174999999999999E-2</c:v>
                </c:pt>
                <c:pt idx="4271">
                  <c:v>9.1648000000000007E-3</c:v>
                </c:pt>
                <c:pt idx="4272">
                  <c:v>9.1648000000000007E-3</c:v>
                </c:pt>
                <c:pt idx="4273">
                  <c:v>9.1648000000000007E-3</c:v>
                </c:pt>
                <c:pt idx="4274">
                  <c:v>-3.5513999999999997E-2</c:v>
                </c:pt>
                <c:pt idx="4275">
                  <c:v>3.1503999999999997E-2</c:v>
                </c:pt>
                <c:pt idx="4276">
                  <c:v>3.1503999999999997E-2</c:v>
                </c:pt>
                <c:pt idx="4277">
                  <c:v>9.1648000000000007E-3</c:v>
                </c:pt>
                <c:pt idx="4278">
                  <c:v>-5.7854000000000003E-2</c:v>
                </c:pt>
                <c:pt idx="4279">
                  <c:v>-3.5513999999999997E-2</c:v>
                </c:pt>
                <c:pt idx="4280">
                  <c:v>-3.5513999999999997E-2</c:v>
                </c:pt>
                <c:pt idx="4281">
                  <c:v>-1.3174999999999999E-2</c:v>
                </c:pt>
                <c:pt idx="4282">
                  <c:v>3.1503999999999997E-2</c:v>
                </c:pt>
                <c:pt idx="4283">
                  <c:v>-3.5513999999999997E-2</c:v>
                </c:pt>
                <c:pt idx="4284">
                  <c:v>-1.3174999999999999E-2</c:v>
                </c:pt>
                <c:pt idx="4285">
                  <c:v>-3.5513999999999997E-2</c:v>
                </c:pt>
                <c:pt idx="4286">
                  <c:v>-5.7854000000000003E-2</c:v>
                </c:pt>
                <c:pt idx="4287">
                  <c:v>9.1648000000000007E-3</c:v>
                </c:pt>
                <c:pt idx="4288">
                  <c:v>9.1648000000000007E-3</c:v>
                </c:pt>
                <c:pt idx="4289">
                  <c:v>-5.7854000000000003E-2</c:v>
                </c:pt>
                <c:pt idx="4290">
                  <c:v>9.1648000000000007E-3</c:v>
                </c:pt>
                <c:pt idx="4291">
                  <c:v>9.1648000000000007E-3</c:v>
                </c:pt>
                <c:pt idx="4292">
                  <c:v>9.1648000000000007E-3</c:v>
                </c:pt>
                <c:pt idx="4293">
                  <c:v>-5.7854000000000003E-2</c:v>
                </c:pt>
                <c:pt idx="4294">
                  <c:v>-3.5513999999999997E-2</c:v>
                </c:pt>
                <c:pt idx="4295">
                  <c:v>-8.0193E-2</c:v>
                </c:pt>
                <c:pt idx="4296">
                  <c:v>-8.0193E-2</c:v>
                </c:pt>
                <c:pt idx="4297">
                  <c:v>9.1648000000000007E-3</c:v>
                </c:pt>
                <c:pt idx="4298">
                  <c:v>-1.3174999999999999E-2</c:v>
                </c:pt>
                <c:pt idx="4299">
                  <c:v>9.1648000000000007E-3</c:v>
                </c:pt>
                <c:pt idx="4300">
                  <c:v>-1.3174999999999999E-2</c:v>
                </c:pt>
                <c:pt idx="4301">
                  <c:v>9.1648000000000007E-3</c:v>
                </c:pt>
                <c:pt idx="4302">
                  <c:v>-3.5513999999999997E-2</c:v>
                </c:pt>
                <c:pt idx="4303">
                  <c:v>-3.5513999999999997E-2</c:v>
                </c:pt>
                <c:pt idx="4304">
                  <c:v>-3.5513999999999997E-2</c:v>
                </c:pt>
                <c:pt idx="4305">
                  <c:v>-5.7854000000000003E-2</c:v>
                </c:pt>
                <c:pt idx="4306">
                  <c:v>-5.7854000000000003E-2</c:v>
                </c:pt>
                <c:pt idx="4307">
                  <c:v>-8.0193E-2</c:v>
                </c:pt>
                <c:pt idx="4308">
                  <c:v>-3.5513999999999997E-2</c:v>
                </c:pt>
                <c:pt idx="4309">
                  <c:v>-1.3174999999999999E-2</c:v>
                </c:pt>
                <c:pt idx="4310">
                  <c:v>-5.7854000000000003E-2</c:v>
                </c:pt>
                <c:pt idx="4311">
                  <c:v>-1.3174999999999999E-2</c:v>
                </c:pt>
                <c:pt idx="4312">
                  <c:v>-3.5513999999999997E-2</c:v>
                </c:pt>
                <c:pt idx="4313">
                  <c:v>-1.3174999999999999E-2</c:v>
                </c:pt>
                <c:pt idx="4314">
                  <c:v>-3.5513999999999997E-2</c:v>
                </c:pt>
                <c:pt idx="4315">
                  <c:v>-3.5513999999999997E-2</c:v>
                </c:pt>
                <c:pt idx="4316">
                  <c:v>-5.7854000000000003E-2</c:v>
                </c:pt>
                <c:pt idx="4317">
                  <c:v>-5.7854000000000003E-2</c:v>
                </c:pt>
                <c:pt idx="4318">
                  <c:v>9.1648000000000007E-3</c:v>
                </c:pt>
                <c:pt idx="4319">
                  <c:v>-3.5513999999999997E-2</c:v>
                </c:pt>
                <c:pt idx="4320">
                  <c:v>-3.5513999999999997E-2</c:v>
                </c:pt>
                <c:pt idx="4321">
                  <c:v>-5.7854000000000003E-2</c:v>
                </c:pt>
                <c:pt idx="4322">
                  <c:v>-5.7854000000000003E-2</c:v>
                </c:pt>
                <c:pt idx="4323">
                  <c:v>-8.0193E-2</c:v>
                </c:pt>
                <c:pt idx="4324">
                  <c:v>-1.3174999999999999E-2</c:v>
                </c:pt>
                <c:pt idx="4325">
                  <c:v>-3.5513999999999997E-2</c:v>
                </c:pt>
                <c:pt idx="4326">
                  <c:v>-3.5513999999999997E-2</c:v>
                </c:pt>
                <c:pt idx="4327">
                  <c:v>-1.3174999999999999E-2</c:v>
                </c:pt>
                <c:pt idx="4328">
                  <c:v>9.1648000000000007E-3</c:v>
                </c:pt>
                <c:pt idx="4329">
                  <c:v>9.1648000000000007E-3</c:v>
                </c:pt>
                <c:pt idx="4330">
                  <c:v>-3.5513999999999997E-2</c:v>
                </c:pt>
                <c:pt idx="4331">
                  <c:v>-3.5513999999999997E-2</c:v>
                </c:pt>
                <c:pt idx="4332">
                  <c:v>-3.5513999999999997E-2</c:v>
                </c:pt>
                <c:pt idx="4333">
                  <c:v>9.1648000000000007E-3</c:v>
                </c:pt>
                <c:pt idx="4334">
                  <c:v>9.1648000000000007E-3</c:v>
                </c:pt>
                <c:pt idx="4335">
                  <c:v>-3.5513999999999997E-2</c:v>
                </c:pt>
                <c:pt idx="4336">
                  <c:v>-5.7854000000000003E-2</c:v>
                </c:pt>
                <c:pt idx="4337">
                  <c:v>-1.3174999999999999E-2</c:v>
                </c:pt>
                <c:pt idx="4338">
                  <c:v>-8.0193E-2</c:v>
                </c:pt>
                <c:pt idx="4339">
                  <c:v>-3.5513999999999997E-2</c:v>
                </c:pt>
                <c:pt idx="4340">
                  <c:v>-3.5513999999999997E-2</c:v>
                </c:pt>
                <c:pt idx="4341">
                  <c:v>9.1648000000000007E-3</c:v>
                </c:pt>
                <c:pt idx="4342">
                  <c:v>-1.3174999999999999E-2</c:v>
                </c:pt>
                <c:pt idx="4343">
                  <c:v>9.1648000000000007E-3</c:v>
                </c:pt>
                <c:pt idx="4344">
                  <c:v>-5.7854000000000003E-2</c:v>
                </c:pt>
                <c:pt idx="4345">
                  <c:v>-0.12486999999999999</c:v>
                </c:pt>
                <c:pt idx="4346">
                  <c:v>-3.5513999999999997E-2</c:v>
                </c:pt>
                <c:pt idx="4347">
                  <c:v>-5.7854000000000003E-2</c:v>
                </c:pt>
                <c:pt idx="4348">
                  <c:v>-3.5513999999999997E-2</c:v>
                </c:pt>
                <c:pt idx="4349">
                  <c:v>9.1648000000000007E-3</c:v>
                </c:pt>
                <c:pt idx="4350">
                  <c:v>9.1648000000000007E-3</c:v>
                </c:pt>
                <c:pt idx="4351">
                  <c:v>-1.3174999999999999E-2</c:v>
                </c:pt>
                <c:pt idx="4352">
                  <c:v>-1.3174999999999999E-2</c:v>
                </c:pt>
                <c:pt idx="4353">
                  <c:v>-3.5513999999999997E-2</c:v>
                </c:pt>
                <c:pt idx="4354">
                  <c:v>-1.3174999999999999E-2</c:v>
                </c:pt>
                <c:pt idx="4355">
                  <c:v>-8.0193E-2</c:v>
                </c:pt>
                <c:pt idx="4356">
                  <c:v>-1.3174999999999999E-2</c:v>
                </c:pt>
                <c:pt idx="4357">
                  <c:v>3.1503999999999997E-2</c:v>
                </c:pt>
                <c:pt idx="4358">
                  <c:v>-3.5513999999999997E-2</c:v>
                </c:pt>
                <c:pt idx="4359">
                  <c:v>-1.3174999999999999E-2</c:v>
                </c:pt>
                <c:pt idx="4360">
                  <c:v>9.1648000000000007E-3</c:v>
                </c:pt>
                <c:pt idx="4361">
                  <c:v>9.1648000000000007E-3</c:v>
                </c:pt>
                <c:pt idx="4362">
                  <c:v>-5.7854000000000003E-2</c:v>
                </c:pt>
                <c:pt idx="4363">
                  <c:v>3.1503999999999997E-2</c:v>
                </c:pt>
                <c:pt idx="4364">
                  <c:v>-1.3174999999999999E-2</c:v>
                </c:pt>
                <c:pt idx="4365">
                  <c:v>-3.5513999999999997E-2</c:v>
                </c:pt>
                <c:pt idx="4366">
                  <c:v>-1.3174999999999999E-2</c:v>
                </c:pt>
                <c:pt idx="4367">
                  <c:v>-1.3174999999999999E-2</c:v>
                </c:pt>
                <c:pt idx="4368">
                  <c:v>-3.5513999999999997E-2</c:v>
                </c:pt>
                <c:pt idx="4369">
                  <c:v>9.1648000000000007E-3</c:v>
                </c:pt>
                <c:pt idx="4370">
                  <c:v>-3.5513999999999997E-2</c:v>
                </c:pt>
                <c:pt idx="4371">
                  <c:v>-1.3174999999999999E-2</c:v>
                </c:pt>
                <c:pt idx="4372">
                  <c:v>-1.3174999999999999E-2</c:v>
                </c:pt>
                <c:pt idx="4373">
                  <c:v>-3.5513999999999997E-2</c:v>
                </c:pt>
                <c:pt idx="4374">
                  <c:v>-1.3174999999999999E-2</c:v>
                </c:pt>
                <c:pt idx="4375">
                  <c:v>-5.7854000000000003E-2</c:v>
                </c:pt>
                <c:pt idx="4376">
                  <c:v>-5.7854000000000003E-2</c:v>
                </c:pt>
                <c:pt idx="4377">
                  <c:v>-8.0193E-2</c:v>
                </c:pt>
                <c:pt idx="4378">
                  <c:v>-3.5513999999999997E-2</c:v>
                </c:pt>
                <c:pt idx="4379">
                  <c:v>9.1648000000000007E-3</c:v>
                </c:pt>
                <c:pt idx="4380">
                  <c:v>9.1648000000000007E-3</c:v>
                </c:pt>
                <c:pt idx="4381">
                  <c:v>-8.0193E-2</c:v>
                </c:pt>
                <c:pt idx="4382">
                  <c:v>-8.0193E-2</c:v>
                </c:pt>
                <c:pt idx="4383">
                  <c:v>-3.5513999999999997E-2</c:v>
                </c:pt>
                <c:pt idx="4384">
                  <c:v>-1.3174999999999999E-2</c:v>
                </c:pt>
                <c:pt idx="4385">
                  <c:v>9.1648000000000007E-3</c:v>
                </c:pt>
                <c:pt idx="4386">
                  <c:v>-5.7854000000000003E-2</c:v>
                </c:pt>
                <c:pt idx="4387">
                  <c:v>-5.7854000000000003E-2</c:v>
                </c:pt>
                <c:pt idx="4388">
                  <c:v>9.1648000000000007E-3</c:v>
                </c:pt>
                <c:pt idx="4389">
                  <c:v>-3.5513999999999997E-2</c:v>
                </c:pt>
                <c:pt idx="4390">
                  <c:v>9.1648000000000007E-3</c:v>
                </c:pt>
                <c:pt idx="4391">
                  <c:v>-8.0193E-2</c:v>
                </c:pt>
                <c:pt idx="4392">
                  <c:v>-1.3174999999999999E-2</c:v>
                </c:pt>
                <c:pt idx="4393">
                  <c:v>-8.0193E-2</c:v>
                </c:pt>
                <c:pt idx="4394">
                  <c:v>-3.5513999999999997E-2</c:v>
                </c:pt>
                <c:pt idx="4395">
                  <c:v>-3.5513999999999997E-2</c:v>
                </c:pt>
                <c:pt idx="4396">
                  <c:v>-3.5513999999999997E-2</c:v>
                </c:pt>
                <c:pt idx="4397">
                  <c:v>-5.7854000000000003E-2</c:v>
                </c:pt>
                <c:pt idx="4398">
                  <c:v>-5.7854000000000003E-2</c:v>
                </c:pt>
                <c:pt idx="4399">
                  <c:v>9.1648000000000007E-3</c:v>
                </c:pt>
                <c:pt idx="4400">
                  <c:v>3.1503999999999997E-2</c:v>
                </c:pt>
                <c:pt idx="4401">
                  <c:v>9.1648000000000007E-3</c:v>
                </c:pt>
                <c:pt idx="4402">
                  <c:v>-3.5513999999999997E-2</c:v>
                </c:pt>
                <c:pt idx="4403">
                  <c:v>9.1648000000000007E-3</c:v>
                </c:pt>
                <c:pt idx="4404">
                  <c:v>-3.5513999999999997E-2</c:v>
                </c:pt>
                <c:pt idx="4405">
                  <c:v>-1.3174999999999999E-2</c:v>
                </c:pt>
                <c:pt idx="4406">
                  <c:v>-3.5513999999999997E-2</c:v>
                </c:pt>
                <c:pt idx="4407">
                  <c:v>-3.5513999999999997E-2</c:v>
                </c:pt>
                <c:pt idx="4408">
                  <c:v>-1.3174999999999999E-2</c:v>
                </c:pt>
                <c:pt idx="4409">
                  <c:v>-1.3174999999999999E-2</c:v>
                </c:pt>
                <c:pt idx="4410">
                  <c:v>3.1503999999999997E-2</c:v>
                </c:pt>
                <c:pt idx="4411">
                  <c:v>-8.0193E-2</c:v>
                </c:pt>
                <c:pt idx="4412">
                  <c:v>-3.5513999999999997E-2</c:v>
                </c:pt>
                <c:pt idx="4413">
                  <c:v>9.1648000000000007E-3</c:v>
                </c:pt>
                <c:pt idx="4414">
                  <c:v>9.1648000000000007E-3</c:v>
                </c:pt>
                <c:pt idx="4415">
                  <c:v>9.1648000000000007E-3</c:v>
                </c:pt>
                <c:pt idx="4416">
                  <c:v>-1.3174999999999999E-2</c:v>
                </c:pt>
                <c:pt idx="4417">
                  <c:v>-3.5513999999999997E-2</c:v>
                </c:pt>
                <c:pt idx="4418">
                  <c:v>-3.5513999999999997E-2</c:v>
                </c:pt>
                <c:pt idx="4419">
                  <c:v>-5.7854000000000003E-2</c:v>
                </c:pt>
                <c:pt idx="4420">
                  <c:v>-3.5513999999999997E-2</c:v>
                </c:pt>
                <c:pt idx="4421">
                  <c:v>-3.5513999999999997E-2</c:v>
                </c:pt>
                <c:pt idx="4422">
                  <c:v>-1.3174999999999999E-2</c:v>
                </c:pt>
                <c:pt idx="4423">
                  <c:v>-3.5513999999999997E-2</c:v>
                </c:pt>
                <c:pt idx="4424">
                  <c:v>-3.5513999999999997E-2</c:v>
                </c:pt>
                <c:pt idx="4425">
                  <c:v>-5.7854000000000003E-2</c:v>
                </c:pt>
                <c:pt idx="4426">
                  <c:v>-1.3174999999999999E-2</c:v>
                </c:pt>
                <c:pt idx="4427">
                  <c:v>-5.7854000000000003E-2</c:v>
                </c:pt>
                <c:pt idx="4428">
                  <c:v>-8.0193E-2</c:v>
                </c:pt>
                <c:pt idx="4429">
                  <c:v>-8.0193E-2</c:v>
                </c:pt>
                <c:pt idx="4430">
                  <c:v>-1.3174999999999999E-2</c:v>
                </c:pt>
                <c:pt idx="4431">
                  <c:v>3.1503999999999997E-2</c:v>
                </c:pt>
                <c:pt idx="4432">
                  <c:v>-5.7854000000000003E-2</c:v>
                </c:pt>
                <c:pt idx="4433">
                  <c:v>-1.3174999999999999E-2</c:v>
                </c:pt>
                <c:pt idx="4434">
                  <c:v>-3.5513999999999997E-2</c:v>
                </c:pt>
                <c:pt idx="4435">
                  <c:v>-3.5513999999999997E-2</c:v>
                </c:pt>
                <c:pt idx="4436">
                  <c:v>9.1648000000000007E-3</c:v>
                </c:pt>
                <c:pt idx="4437">
                  <c:v>9.1648000000000007E-3</c:v>
                </c:pt>
                <c:pt idx="4438">
                  <c:v>-5.7854000000000003E-2</c:v>
                </c:pt>
                <c:pt idx="4439">
                  <c:v>-3.5513999999999997E-2</c:v>
                </c:pt>
                <c:pt idx="4440">
                  <c:v>-1.3174999999999999E-2</c:v>
                </c:pt>
                <c:pt idx="4441">
                  <c:v>-1.3174999999999999E-2</c:v>
                </c:pt>
                <c:pt idx="4442">
                  <c:v>-1.3174999999999999E-2</c:v>
                </c:pt>
                <c:pt idx="4443">
                  <c:v>-3.5513999999999997E-2</c:v>
                </c:pt>
                <c:pt idx="4444">
                  <c:v>-3.5513999999999997E-2</c:v>
                </c:pt>
                <c:pt idx="4445">
                  <c:v>9.1648000000000007E-3</c:v>
                </c:pt>
                <c:pt idx="4446">
                  <c:v>-3.5513999999999997E-2</c:v>
                </c:pt>
                <c:pt idx="4447">
                  <c:v>-5.7854000000000003E-2</c:v>
                </c:pt>
                <c:pt idx="4448">
                  <c:v>-3.5513999999999997E-2</c:v>
                </c:pt>
                <c:pt idx="4449">
                  <c:v>-5.7854000000000003E-2</c:v>
                </c:pt>
                <c:pt idx="4450">
                  <c:v>-3.5513999999999997E-2</c:v>
                </c:pt>
                <c:pt idx="4451">
                  <c:v>-3.5513999999999997E-2</c:v>
                </c:pt>
                <c:pt idx="4452">
                  <c:v>3.1503999999999997E-2</c:v>
                </c:pt>
                <c:pt idx="4453">
                  <c:v>-8.0193E-2</c:v>
                </c:pt>
                <c:pt idx="4454">
                  <c:v>-8.0193E-2</c:v>
                </c:pt>
                <c:pt idx="4455">
                  <c:v>-5.7854000000000003E-2</c:v>
                </c:pt>
                <c:pt idx="4456">
                  <c:v>-1.3174999999999999E-2</c:v>
                </c:pt>
                <c:pt idx="4457">
                  <c:v>-1.3174999999999999E-2</c:v>
                </c:pt>
                <c:pt idx="4458">
                  <c:v>-3.5513999999999997E-2</c:v>
                </c:pt>
                <c:pt idx="4459">
                  <c:v>-3.5513999999999997E-2</c:v>
                </c:pt>
                <c:pt idx="4460">
                  <c:v>-3.5513999999999997E-2</c:v>
                </c:pt>
                <c:pt idx="4461">
                  <c:v>-3.5513999999999997E-2</c:v>
                </c:pt>
                <c:pt idx="4462">
                  <c:v>-3.5513999999999997E-2</c:v>
                </c:pt>
                <c:pt idx="4463">
                  <c:v>-1.3174999999999999E-2</c:v>
                </c:pt>
                <c:pt idx="4464">
                  <c:v>-3.5513999999999997E-2</c:v>
                </c:pt>
                <c:pt idx="4465">
                  <c:v>-3.5513999999999997E-2</c:v>
                </c:pt>
                <c:pt idx="4466">
                  <c:v>-5.7854000000000003E-2</c:v>
                </c:pt>
                <c:pt idx="4467">
                  <c:v>-1.3174999999999999E-2</c:v>
                </c:pt>
                <c:pt idx="4468">
                  <c:v>-3.5513999999999997E-2</c:v>
                </c:pt>
                <c:pt idx="4469">
                  <c:v>-1.3174999999999999E-2</c:v>
                </c:pt>
                <c:pt idx="4470">
                  <c:v>-3.5513999999999997E-2</c:v>
                </c:pt>
                <c:pt idx="4471">
                  <c:v>-1.3174999999999999E-2</c:v>
                </c:pt>
                <c:pt idx="4472">
                  <c:v>3.1503999999999997E-2</c:v>
                </c:pt>
                <c:pt idx="4473">
                  <c:v>-3.5513999999999997E-2</c:v>
                </c:pt>
                <c:pt idx="4474">
                  <c:v>3.1503999999999997E-2</c:v>
                </c:pt>
                <c:pt idx="4475">
                  <c:v>-3.5513999999999997E-2</c:v>
                </c:pt>
                <c:pt idx="4476">
                  <c:v>-5.7854000000000003E-2</c:v>
                </c:pt>
                <c:pt idx="4477">
                  <c:v>-1.3174999999999999E-2</c:v>
                </c:pt>
                <c:pt idx="4478">
                  <c:v>-1.3174999999999999E-2</c:v>
                </c:pt>
                <c:pt idx="4479">
                  <c:v>-3.5513999999999997E-2</c:v>
                </c:pt>
                <c:pt idx="4480">
                  <c:v>-1.3174999999999999E-2</c:v>
                </c:pt>
                <c:pt idx="4481">
                  <c:v>9.1648000000000007E-3</c:v>
                </c:pt>
                <c:pt idx="4482">
                  <c:v>-5.7854000000000003E-2</c:v>
                </c:pt>
                <c:pt idx="4483">
                  <c:v>-3.5513999999999997E-2</c:v>
                </c:pt>
                <c:pt idx="4484">
                  <c:v>-3.5513999999999997E-2</c:v>
                </c:pt>
                <c:pt idx="4485">
                  <c:v>-3.5513999999999997E-2</c:v>
                </c:pt>
                <c:pt idx="4486">
                  <c:v>-1.3174999999999999E-2</c:v>
                </c:pt>
                <c:pt idx="4487">
                  <c:v>-1.3174999999999999E-2</c:v>
                </c:pt>
                <c:pt idx="4488">
                  <c:v>-3.5513999999999997E-2</c:v>
                </c:pt>
                <c:pt idx="4489">
                  <c:v>-1.3174999999999999E-2</c:v>
                </c:pt>
                <c:pt idx="4490">
                  <c:v>-8.0193E-2</c:v>
                </c:pt>
                <c:pt idx="4491">
                  <c:v>-3.5513999999999997E-2</c:v>
                </c:pt>
                <c:pt idx="4492">
                  <c:v>9.1648000000000007E-3</c:v>
                </c:pt>
                <c:pt idx="4493">
                  <c:v>9.1648000000000007E-3</c:v>
                </c:pt>
                <c:pt idx="4494">
                  <c:v>9.1648000000000007E-3</c:v>
                </c:pt>
                <c:pt idx="4495">
                  <c:v>-3.5513999999999997E-2</c:v>
                </c:pt>
                <c:pt idx="4496">
                  <c:v>-8.0193E-2</c:v>
                </c:pt>
                <c:pt idx="4497">
                  <c:v>-3.5513999999999997E-2</c:v>
                </c:pt>
                <c:pt idx="4498">
                  <c:v>-5.7854000000000003E-2</c:v>
                </c:pt>
                <c:pt idx="4499">
                  <c:v>9.1648000000000007E-3</c:v>
                </c:pt>
                <c:pt idx="4500">
                  <c:v>-8.0193E-2</c:v>
                </c:pt>
                <c:pt idx="4501">
                  <c:v>-3.5513999999999997E-2</c:v>
                </c:pt>
                <c:pt idx="4502">
                  <c:v>9.1648000000000007E-3</c:v>
                </c:pt>
                <c:pt idx="4503">
                  <c:v>-3.5513999999999997E-2</c:v>
                </c:pt>
                <c:pt idx="4504">
                  <c:v>-3.5513999999999997E-2</c:v>
                </c:pt>
                <c:pt idx="4505">
                  <c:v>-3.5513999999999997E-2</c:v>
                </c:pt>
                <c:pt idx="4506">
                  <c:v>-5.7854000000000003E-2</c:v>
                </c:pt>
                <c:pt idx="4507">
                  <c:v>9.1648000000000007E-3</c:v>
                </c:pt>
                <c:pt idx="4508">
                  <c:v>-3.5513999999999997E-2</c:v>
                </c:pt>
                <c:pt idx="4509">
                  <c:v>-3.5513999999999997E-2</c:v>
                </c:pt>
                <c:pt idx="4510">
                  <c:v>-1.3174999999999999E-2</c:v>
                </c:pt>
                <c:pt idx="4511">
                  <c:v>-3.5513999999999997E-2</c:v>
                </c:pt>
                <c:pt idx="4512">
                  <c:v>-1.3174999999999999E-2</c:v>
                </c:pt>
                <c:pt idx="4513">
                  <c:v>9.1648000000000007E-3</c:v>
                </c:pt>
                <c:pt idx="4514">
                  <c:v>-1.3174999999999999E-2</c:v>
                </c:pt>
                <c:pt idx="4515">
                  <c:v>-3.5513999999999997E-2</c:v>
                </c:pt>
                <c:pt idx="4516">
                  <c:v>-5.7854000000000003E-2</c:v>
                </c:pt>
                <c:pt idx="4517">
                  <c:v>-1.3174999999999999E-2</c:v>
                </c:pt>
                <c:pt idx="4518">
                  <c:v>-3.5513999999999997E-2</c:v>
                </c:pt>
                <c:pt idx="4519">
                  <c:v>9.1648000000000007E-3</c:v>
                </c:pt>
                <c:pt idx="4520">
                  <c:v>-5.7854000000000003E-2</c:v>
                </c:pt>
                <c:pt idx="4521">
                  <c:v>-5.7854000000000003E-2</c:v>
                </c:pt>
                <c:pt idx="4522">
                  <c:v>-1.3174999999999999E-2</c:v>
                </c:pt>
                <c:pt idx="4523">
                  <c:v>-1.3174999999999999E-2</c:v>
                </c:pt>
                <c:pt idx="4524">
                  <c:v>-1.3174999999999999E-2</c:v>
                </c:pt>
                <c:pt idx="4525">
                  <c:v>-5.7854000000000003E-2</c:v>
                </c:pt>
                <c:pt idx="4526">
                  <c:v>-3.5513999999999997E-2</c:v>
                </c:pt>
                <c:pt idx="4527">
                  <c:v>-8.0193E-2</c:v>
                </c:pt>
                <c:pt idx="4528">
                  <c:v>-1.3174999999999999E-2</c:v>
                </c:pt>
                <c:pt idx="4529">
                  <c:v>-5.7854000000000003E-2</c:v>
                </c:pt>
                <c:pt idx="4530">
                  <c:v>-3.5513999999999997E-2</c:v>
                </c:pt>
                <c:pt idx="4531">
                  <c:v>9.1648000000000007E-3</c:v>
                </c:pt>
                <c:pt idx="4532">
                  <c:v>-8.0193E-2</c:v>
                </c:pt>
                <c:pt idx="4533">
                  <c:v>-8.0193E-2</c:v>
                </c:pt>
                <c:pt idx="4534">
                  <c:v>-3.5513999999999997E-2</c:v>
                </c:pt>
                <c:pt idx="4535">
                  <c:v>-3.5513999999999997E-2</c:v>
                </c:pt>
                <c:pt idx="4536">
                  <c:v>-1.3174999999999999E-2</c:v>
                </c:pt>
                <c:pt idx="4537">
                  <c:v>-5.7854000000000003E-2</c:v>
                </c:pt>
                <c:pt idx="4538">
                  <c:v>-3.5513999999999997E-2</c:v>
                </c:pt>
                <c:pt idx="4539">
                  <c:v>-1.3174999999999999E-2</c:v>
                </c:pt>
                <c:pt idx="4540">
                  <c:v>-3.5513999999999997E-2</c:v>
                </c:pt>
                <c:pt idx="4541">
                  <c:v>-3.5513999999999997E-2</c:v>
                </c:pt>
                <c:pt idx="4542">
                  <c:v>-8.0193E-2</c:v>
                </c:pt>
                <c:pt idx="4543">
                  <c:v>-3.5513999999999997E-2</c:v>
                </c:pt>
                <c:pt idx="4544">
                  <c:v>9.1648000000000007E-3</c:v>
                </c:pt>
                <c:pt idx="4545">
                  <c:v>-3.5513999999999997E-2</c:v>
                </c:pt>
                <c:pt idx="4546">
                  <c:v>9.1648000000000007E-3</c:v>
                </c:pt>
                <c:pt idx="4547">
                  <c:v>-1.3174999999999999E-2</c:v>
                </c:pt>
                <c:pt idx="4548">
                  <c:v>-5.7854000000000003E-2</c:v>
                </c:pt>
                <c:pt idx="4549">
                  <c:v>-1.3174999999999999E-2</c:v>
                </c:pt>
                <c:pt idx="4550">
                  <c:v>-3.5513999999999997E-2</c:v>
                </c:pt>
                <c:pt idx="4551">
                  <c:v>-1.3174999999999999E-2</c:v>
                </c:pt>
                <c:pt idx="4552">
                  <c:v>-0.10253</c:v>
                </c:pt>
                <c:pt idx="4553">
                  <c:v>-5.7854000000000003E-2</c:v>
                </c:pt>
                <c:pt idx="4554">
                  <c:v>-3.5513999999999997E-2</c:v>
                </c:pt>
                <c:pt idx="4555">
                  <c:v>9.1648000000000007E-3</c:v>
                </c:pt>
                <c:pt idx="4556">
                  <c:v>-1.3174999999999999E-2</c:v>
                </c:pt>
                <c:pt idx="4557">
                  <c:v>9.1648000000000007E-3</c:v>
                </c:pt>
                <c:pt idx="4558">
                  <c:v>-1.3174999999999999E-2</c:v>
                </c:pt>
                <c:pt idx="4559">
                  <c:v>-1.3174999999999999E-2</c:v>
                </c:pt>
                <c:pt idx="4560">
                  <c:v>-5.7854000000000003E-2</c:v>
                </c:pt>
                <c:pt idx="4561">
                  <c:v>-1.3174999999999999E-2</c:v>
                </c:pt>
                <c:pt idx="4562">
                  <c:v>-1.3174999999999999E-2</c:v>
                </c:pt>
                <c:pt idx="4563">
                  <c:v>-5.7854000000000003E-2</c:v>
                </c:pt>
                <c:pt idx="4564">
                  <c:v>3.1503999999999997E-2</c:v>
                </c:pt>
                <c:pt idx="4565">
                  <c:v>-3.5513999999999997E-2</c:v>
                </c:pt>
                <c:pt idx="4566">
                  <c:v>3.1503999999999997E-2</c:v>
                </c:pt>
                <c:pt idx="4567">
                  <c:v>-3.5513999999999997E-2</c:v>
                </c:pt>
                <c:pt idx="4568">
                  <c:v>-1.3174999999999999E-2</c:v>
                </c:pt>
                <c:pt idx="4569">
                  <c:v>-3.5513999999999997E-2</c:v>
                </c:pt>
                <c:pt idx="4570">
                  <c:v>-5.7854000000000003E-2</c:v>
                </c:pt>
                <c:pt idx="4571">
                  <c:v>-1.3174999999999999E-2</c:v>
                </c:pt>
                <c:pt idx="4572">
                  <c:v>-1.3174999999999999E-2</c:v>
                </c:pt>
                <c:pt idx="4573">
                  <c:v>-1.3174999999999999E-2</c:v>
                </c:pt>
                <c:pt idx="4574">
                  <c:v>-5.7854000000000003E-2</c:v>
                </c:pt>
                <c:pt idx="4575">
                  <c:v>-5.7854000000000003E-2</c:v>
                </c:pt>
                <c:pt idx="4576">
                  <c:v>-5.7854000000000003E-2</c:v>
                </c:pt>
                <c:pt idx="4577">
                  <c:v>-3.5513999999999997E-2</c:v>
                </c:pt>
                <c:pt idx="4578">
                  <c:v>-0.10253</c:v>
                </c:pt>
                <c:pt idx="4579">
                  <c:v>-1.3174999999999999E-2</c:v>
                </c:pt>
                <c:pt idx="4580">
                  <c:v>-3.5513999999999997E-2</c:v>
                </c:pt>
                <c:pt idx="4581">
                  <c:v>-1.3174999999999999E-2</c:v>
                </c:pt>
                <c:pt idx="4582">
                  <c:v>-5.7854000000000003E-2</c:v>
                </c:pt>
                <c:pt idx="4583">
                  <c:v>5.3844000000000003E-2</c:v>
                </c:pt>
                <c:pt idx="4584">
                  <c:v>-3.5513999999999997E-2</c:v>
                </c:pt>
                <c:pt idx="4585">
                  <c:v>-1.3174999999999999E-2</c:v>
                </c:pt>
                <c:pt idx="4586">
                  <c:v>-3.5513999999999997E-2</c:v>
                </c:pt>
                <c:pt idx="4587">
                  <c:v>-5.7854000000000003E-2</c:v>
                </c:pt>
                <c:pt idx="4588">
                  <c:v>-3.5513999999999997E-2</c:v>
                </c:pt>
                <c:pt idx="4589">
                  <c:v>-5.7854000000000003E-2</c:v>
                </c:pt>
                <c:pt idx="4590">
                  <c:v>-3.5513999999999997E-2</c:v>
                </c:pt>
                <c:pt idx="4591">
                  <c:v>-3.5513999999999997E-2</c:v>
                </c:pt>
                <c:pt idx="4592">
                  <c:v>-3.5513999999999997E-2</c:v>
                </c:pt>
                <c:pt idx="4593">
                  <c:v>-5.7854000000000003E-2</c:v>
                </c:pt>
                <c:pt idx="4594">
                  <c:v>-3.5513999999999997E-2</c:v>
                </c:pt>
                <c:pt idx="4595">
                  <c:v>-3.5513999999999997E-2</c:v>
                </c:pt>
                <c:pt idx="4596">
                  <c:v>-1.3174999999999999E-2</c:v>
                </c:pt>
                <c:pt idx="4597">
                  <c:v>9.1648000000000007E-3</c:v>
                </c:pt>
                <c:pt idx="4598">
                  <c:v>-3.5513999999999997E-2</c:v>
                </c:pt>
                <c:pt idx="4599">
                  <c:v>-8.0193E-2</c:v>
                </c:pt>
                <c:pt idx="4600">
                  <c:v>9.1648000000000007E-3</c:v>
                </c:pt>
                <c:pt idx="4601">
                  <c:v>-3.5513999999999997E-2</c:v>
                </c:pt>
                <c:pt idx="4602">
                  <c:v>-8.0193E-2</c:v>
                </c:pt>
                <c:pt idx="4603">
                  <c:v>-1.3174999999999999E-2</c:v>
                </c:pt>
                <c:pt idx="4604">
                  <c:v>-0.10253</c:v>
                </c:pt>
                <c:pt idx="4605">
                  <c:v>-8.0193E-2</c:v>
                </c:pt>
                <c:pt idx="4606">
                  <c:v>-3.5513999999999997E-2</c:v>
                </c:pt>
                <c:pt idx="4607">
                  <c:v>9.1648000000000007E-3</c:v>
                </c:pt>
                <c:pt idx="4608">
                  <c:v>9.1648000000000007E-3</c:v>
                </c:pt>
                <c:pt idx="4609">
                  <c:v>9.1648000000000007E-3</c:v>
                </c:pt>
                <c:pt idx="4610">
                  <c:v>-1.3174999999999999E-2</c:v>
                </c:pt>
                <c:pt idx="4611">
                  <c:v>-1.3174999999999999E-2</c:v>
                </c:pt>
                <c:pt idx="4612">
                  <c:v>9.1648000000000007E-3</c:v>
                </c:pt>
                <c:pt idx="4613">
                  <c:v>-3.5513999999999997E-2</c:v>
                </c:pt>
                <c:pt idx="4614">
                  <c:v>9.1648000000000007E-3</c:v>
                </c:pt>
                <c:pt idx="4615">
                  <c:v>-3.5513999999999997E-2</c:v>
                </c:pt>
                <c:pt idx="4616">
                  <c:v>9.1648000000000007E-3</c:v>
                </c:pt>
                <c:pt idx="4617">
                  <c:v>-3.5513999999999997E-2</c:v>
                </c:pt>
                <c:pt idx="4618">
                  <c:v>-5.7854000000000003E-2</c:v>
                </c:pt>
                <c:pt idx="4619">
                  <c:v>-8.0193E-2</c:v>
                </c:pt>
                <c:pt idx="4620">
                  <c:v>3.1503999999999997E-2</c:v>
                </c:pt>
                <c:pt idx="4621">
                  <c:v>-1.3174999999999999E-2</c:v>
                </c:pt>
                <c:pt idx="4622">
                  <c:v>-3.5513999999999997E-2</c:v>
                </c:pt>
                <c:pt idx="4623">
                  <c:v>-1.3174999999999999E-2</c:v>
                </c:pt>
                <c:pt idx="4624">
                  <c:v>-8.0193E-2</c:v>
                </c:pt>
                <c:pt idx="4625">
                  <c:v>-5.7854000000000003E-2</c:v>
                </c:pt>
                <c:pt idx="4626">
                  <c:v>-1.3174999999999999E-2</c:v>
                </c:pt>
                <c:pt idx="4627">
                  <c:v>-3.5513999999999997E-2</c:v>
                </c:pt>
                <c:pt idx="4628">
                  <c:v>-8.0193E-2</c:v>
                </c:pt>
                <c:pt idx="4629">
                  <c:v>-5.7854000000000003E-2</c:v>
                </c:pt>
                <c:pt idx="4630">
                  <c:v>-1.3174999999999999E-2</c:v>
                </c:pt>
                <c:pt idx="4631">
                  <c:v>-1.3174999999999999E-2</c:v>
                </c:pt>
                <c:pt idx="4632">
                  <c:v>-3.5513999999999997E-2</c:v>
                </c:pt>
                <c:pt idx="4633">
                  <c:v>-1.3174999999999999E-2</c:v>
                </c:pt>
                <c:pt idx="4634">
                  <c:v>-8.0193E-2</c:v>
                </c:pt>
                <c:pt idx="4635">
                  <c:v>-3.5513999999999997E-2</c:v>
                </c:pt>
                <c:pt idx="4636">
                  <c:v>-3.5513999999999997E-2</c:v>
                </c:pt>
                <c:pt idx="4637">
                  <c:v>-1.3174999999999999E-2</c:v>
                </c:pt>
                <c:pt idx="4638">
                  <c:v>-1.3174999999999999E-2</c:v>
                </c:pt>
                <c:pt idx="4639">
                  <c:v>-5.7854000000000003E-2</c:v>
                </c:pt>
                <c:pt idx="4640">
                  <c:v>-3.5513999999999997E-2</c:v>
                </c:pt>
                <c:pt idx="4641">
                  <c:v>-5.7854000000000003E-2</c:v>
                </c:pt>
                <c:pt idx="4642">
                  <c:v>-1.3174999999999999E-2</c:v>
                </c:pt>
                <c:pt idx="4643">
                  <c:v>-3.5513999999999997E-2</c:v>
                </c:pt>
                <c:pt idx="4644">
                  <c:v>-3.5513999999999997E-2</c:v>
                </c:pt>
                <c:pt idx="4645">
                  <c:v>-1.3174999999999999E-2</c:v>
                </c:pt>
                <c:pt idx="4646">
                  <c:v>9.1648000000000007E-3</c:v>
                </c:pt>
                <c:pt idx="4647">
                  <c:v>-3.5513999999999997E-2</c:v>
                </c:pt>
                <c:pt idx="4648">
                  <c:v>9.1648000000000007E-3</c:v>
                </c:pt>
                <c:pt idx="4649">
                  <c:v>9.1648000000000007E-3</c:v>
                </c:pt>
                <c:pt idx="4650">
                  <c:v>-3.5513999999999997E-2</c:v>
                </c:pt>
                <c:pt idx="4651">
                  <c:v>-3.5513999999999997E-2</c:v>
                </c:pt>
                <c:pt idx="4652">
                  <c:v>-3.5513999999999997E-2</c:v>
                </c:pt>
                <c:pt idx="4653">
                  <c:v>-3.5513999999999997E-2</c:v>
                </c:pt>
                <c:pt idx="4654">
                  <c:v>9.1648000000000007E-3</c:v>
                </c:pt>
                <c:pt idx="4655">
                  <c:v>-5.7854000000000003E-2</c:v>
                </c:pt>
                <c:pt idx="4656">
                  <c:v>-1.3174999999999999E-2</c:v>
                </c:pt>
                <c:pt idx="4657">
                  <c:v>-1.3174999999999999E-2</c:v>
                </c:pt>
                <c:pt idx="4658">
                  <c:v>-1.3174999999999999E-2</c:v>
                </c:pt>
                <c:pt idx="4659">
                  <c:v>-3.5513999999999997E-2</c:v>
                </c:pt>
                <c:pt idx="4660">
                  <c:v>-1.3174999999999999E-2</c:v>
                </c:pt>
                <c:pt idx="4661">
                  <c:v>-1.3174999999999999E-2</c:v>
                </c:pt>
                <c:pt idx="4662">
                  <c:v>-1.3174999999999999E-2</c:v>
                </c:pt>
                <c:pt idx="4663">
                  <c:v>9.1648000000000007E-3</c:v>
                </c:pt>
                <c:pt idx="4664">
                  <c:v>-5.7854000000000003E-2</c:v>
                </c:pt>
                <c:pt idx="4665">
                  <c:v>-3.5513999999999997E-2</c:v>
                </c:pt>
                <c:pt idx="4666">
                  <c:v>9.1648000000000007E-3</c:v>
                </c:pt>
                <c:pt idx="4667">
                  <c:v>-3.5513999999999997E-2</c:v>
                </c:pt>
                <c:pt idx="4668">
                  <c:v>-3.5513999999999997E-2</c:v>
                </c:pt>
                <c:pt idx="4669">
                  <c:v>9.1648000000000007E-3</c:v>
                </c:pt>
                <c:pt idx="4670">
                  <c:v>-1.3174999999999999E-2</c:v>
                </c:pt>
                <c:pt idx="4671">
                  <c:v>-5.7854000000000003E-2</c:v>
                </c:pt>
                <c:pt idx="4672">
                  <c:v>-5.7854000000000003E-2</c:v>
                </c:pt>
                <c:pt idx="4673">
                  <c:v>-3.5513999999999997E-2</c:v>
                </c:pt>
                <c:pt idx="4674">
                  <c:v>3.1503999999999997E-2</c:v>
                </c:pt>
                <c:pt idx="4675">
                  <c:v>-3.5513999999999997E-2</c:v>
                </c:pt>
                <c:pt idx="4676">
                  <c:v>-5.7854000000000003E-2</c:v>
                </c:pt>
                <c:pt idx="4677">
                  <c:v>9.1648000000000007E-3</c:v>
                </c:pt>
                <c:pt idx="4678">
                  <c:v>-3.5513999999999997E-2</c:v>
                </c:pt>
                <c:pt idx="4679">
                  <c:v>-1.3174999999999999E-2</c:v>
                </c:pt>
                <c:pt idx="4680">
                  <c:v>-5.7854000000000003E-2</c:v>
                </c:pt>
                <c:pt idx="4681">
                  <c:v>-1.3174999999999999E-2</c:v>
                </c:pt>
                <c:pt idx="4682">
                  <c:v>-1.3174999999999999E-2</c:v>
                </c:pt>
                <c:pt idx="4683">
                  <c:v>-1.3174999999999999E-2</c:v>
                </c:pt>
                <c:pt idx="4684">
                  <c:v>-1.3174999999999999E-2</c:v>
                </c:pt>
                <c:pt idx="4685">
                  <c:v>-5.7854000000000003E-2</c:v>
                </c:pt>
                <c:pt idx="4686">
                  <c:v>-1.3174999999999999E-2</c:v>
                </c:pt>
                <c:pt idx="4687">
                  <c:v>-1.3174999999999999E-2</c:v>
                </c:pt>
                <c:pt idx="4688">
                  <c:v>-5.7854000000000003E-2</c:v>
                </c:pt>
                <c:pt idx="4689">
                  <c:v>-5.7854000000000003E-2</c:v>
                </c:pt>
                <c:pt idx="4690">
                  <c:v>-3.5513999999999997E-2</c:v>
                </c:pt>
                <c:pt idx="4691">
                  <c:v>-8.0193E-2</c:v>
                </c:pt>
                <c:pt idx="4692">
                  <c:v>-5.7854000000000003E-2</c:v>
                </c:pt>
                <c:pt idx="4693">
                  <c:v>-3.5513999999999997E-2</c:v>
                </c:pt>
                <c:pt idx="4694">
                  <c:v>-3.5513999999999997E-2</c:v>
                </c:pt>
                <c:pt idx="4695">
                  <c:v>-5.7854000000000003E-2</c:v>
                </c:pt>
                <c:pt idx="4696">
                  <c:v>9.1648000000000007E-3</c:v>
                </c:pt>
                <c:pt idx="4697">
                  <c:v>9.1648000000000007E-3</c:v>
                </c:pt>
                <c:pt idx="4698">
                  <c:v>-5.7854000000000003E-2</c:v>
                </c:pt>
                <c:pt idx="4699">
                  <c:v>9.1648000000000007E-3</c:v>
                </c:pt>
                <c:pt idx="4700">
                  <c:v>-3.5513999999999997E-2</c:v>
                </c:pt>
                <c:pt idx="4701">
                  <c:v>-5.7854000000000003E-2</c:v>
                </c:pt>
                <c:pt idx="4702">
                  <c:v>9.1648000000000007E-3</c:v>
                </c:pt>
                <c:pt idx="4703">
                  <c:v>-3.5513999999999997E-2</c:v>
                </c:pt>
                <c:pt idx="4704">
                  <c:v>-3.5513999999999997E-2</c:v>
                </c:pt>
                <c:pt idx="4705">
                  <c:v>-3.5513999999999997E-2</c:v>
                </c:pt>
                <c:pt idx="4706">
                  <c:v>3.1503999999999997E-2</c:v>
                </c:pt>
                <c:pt idx="4707">
                  <c:v>-3.5513999999999997E-2</c:v>
                </c:pt>
                <c:pt idx="4708">
                  <c:v>-8.0193E-2</c:v>
                </c:pt>
                <c:pt idx="4709">
                  <c:v>9.1648000000000007E-3</c:v>
                </c:pt>
                <c:pt idx="4710">
                  <c:v>-3.5513999999999997E-2</c:v>
                </c:pt>
                <c:pt idx="4711">
                  <c:v>-3.5513999999999997E-2</c:v>
                </c:pt>
                <c:pt idx="4712">
                  <c:v>9.1648000000000007E-3</c:v>
                </c:pt>
                <c:pt idx="4713">
                  <c:v>-3.5513999999999997E-2</c:v>
                </c:pt>
                <c:pt idx="4714">
                  <c:v>-1.3174999999999999E-2</c:v>
                </c:pt>
                <c:pt idx="4715">
                  <c:v>9.1648000000000007E-3</c:v>
                </c:pt>
                <c:pt idx="4716">
                  <c:v>9.1648000000000007E-3</c:v>
                </c:pt>
                <c:pt idx="4717">
                  <c:v>3.1503999999999997E-2</c:v>
                </c:pt>
                <c:pt idx="4718">
                  <c:v>-5.7854000000000003E-2</c:v>
                </c:pt>
                <c:pt idx="4719">
                  <c:v>-1.3174999999999999E-2</c:v>
                </c:pt>
                <c:pt idx="4720">
                  <c:v>-1.3174999999999999E-2</c:v>
                </c:pt>
                <c:pt idx="4721">
                  <c:v>-3.5513999999999997E-2</c:v>
                </c:pt>
                <c:pt idx="4722">
                  <c:v>-3.5513999999999997E-2</c:v>
                </c:pt>
                <c:pt idx="4723">
                  <c:v>-1.3174999999999999E-2</c:v>
                </c:pt>
                <c:pt idx="4724">
                  <c:v>-1.3174999999999999E-2</c:v>
                </c:pt>
                <c:pt idx="4725">
                  <c:v>-3.5513999999999997E-2</c:v>
                </c:pt>
                <c:pt idx="4726">
                  <c:v>9.1648000000000007E-3</c:v>
                </c:pt>
                <c:pt idx="4727">
                  <c:v>-3.5513999999999997E-2</c:v>
                </c:pt>
                <c:pt idx="4728">
                  <c:v>-0.10253</c:v>
                </c:pt>
                <c:pt idx="4729">
                  <c:v>-3.5513999999999997E-2</c:v>
                </c:pt>
                <c:pt idx="4730">
                  <c:v>-1.3174999999999999E-2</c:v>
                </c:pt>
                <c:pt idx="4731">
                  <c:v>-5.7854000000000003E-2</c:v>
                </c:pt>
                <c:pt idx="4732">
                  <c:v>-3.5513999999999997E-2</c:v>
                </c:pt>
                <c:pt idx="4733">
                  <c:v>-8.0193E-2</c:v>
                </c:pt>
                <c:pt idx="4734">
                  <c:v>9.1648000000000007E-3</c:v>
                </c:pt>
                <c:pt idx="4735">
                  <c:v>-3.5513999999999997E-2</c:v>
                </c:pt>
                <c:pt idx="4736">
                  <c:v>-1.3174999999999999E-2</c:v>
                </c:pt>
                <c:pt idx="4737">
                  <c:v>-5.7854000000000003E-2</c:v>
                </c:pt>
                <c:pt idx="4738">
                  <c:v>9.1648000000000007E-3</c:v>
                </c:pt>
                <c:pt idx="4739">
                  <c:v>-3.5513999999999997E-2</c:v>
                </c:pt>
                <c:pt idx="4740">
                  <c:v>-3.5513999999999997E-2</c:v>
                </c:pt>
                <c:pt idx="4741">
                  <c:v>9.1648000000000007E-3</c:v>
                </c:pt>
                <c:pt idx="4742">
                  <c:v>-3.5513999999999997E-2</c:v>
                </c:pt>
                <c:pt idx="4743">
                  <c:v>-1.3174999999999999E-2</c:v>
                </c:pt>
                <c:pt idx="4744">
                  <c:v>9.1648000000000007E-3</c:v>
                </c:pt>
                <c:pt idx="4745">
                  <c:v>-3.5513999999999997E-2</c:v>
                </c:pt>
                <c:pt idx="4746">
                  <c:v>-1.3174999999999999E-2</c:v>
                </c:pt>
                <c:pt idx="4747">
                  <c:v>-3.5513999999999997E-2</c:v>
                </c:pt>
                <c:pt idx="4748">
                  <c:v>-1.3174999999999999E-2</c:v>
                </c:pt>
                <c:pt idx="4749">
                  <c:v>-5.7854000000000003E-2</c:v>
                </c:pt>
                <c:pt idx="4750">
                  <c:v>-8.0193E-2</c:v>
                </c:pt>
                <c:pt idx="4751">
                  <c:v>-3.5513999999999997E-2</c:v>
                </c:pt>
                <c:pt idx="4752">
                  <c:v>9.1648000000000007E-3</c:v>
                </c:pt>
                <c:pt idx="4753">
                  <c:v>-1.3174999999999999E-2</c:v>
                </c:pt>
                <c:pt idx="4754">
                  <c:v>-1.3174999999999999E-2</c:v>
                </c:pt>
                <c:pt idx="4755">
                  <c:v>-3.5513999999999997E-2</c:v>
                </c:pt>
                <c:pt idx="4756">
                  <c:v>-5.7854000000000003E-2</c:v>
                </c:pt>
                <c:pt idx="4757">
                  <c:v>-3.5513999999999997E-2</c:v>
                </c:pt>
                <c:pt idx="4758">
                  <c:v>-1.3174999999999999E-2</c:v>
                </c:pt>
                <c:pt idx="4759">
                  <c:v>-1.3174999999999999E-2</c:v>
                </c:pt>
                <c:pt idx="4760">
                  <c:v>-3.5513999999999997E-2</c:v>
                </c:pt>
                <c:pt idx="4761">
                  <c:v>-3.5513999999999997E-2</c:v>
                </c:pt>
                <c:pt idx="4762">
                  <c:v>-8.0193E-2</c:v>
                </c:pt>
                <c:pt idx="4763">
                  <c:v>-3.5513999999999997E-2</c:v>
                </c:pt>
                <c:pt idx="4764">
                  <c:v>-1.3174999999999999E-2</c:v>
                </c:pt>
                <c:pt idx="4765">
                  <c:v>-1.3174999999999999E-2</c:v>
                </c:pt>
                <c:pt idx="4766">
                  <c:v>-5.7854000000000003E-2</c:v>
                </c:pt>
                <c:pt idx="4767">
                  <c:v>-5.7854000000000003E-2</c:v>
                </c:pt>
                <c:pt idx="4768">
                  <c:v>-1.3174999999999999E-2</c:v>
                </c:pt>
                <c:pt idx="4769">
                  <c:v>-1.3174999999999999E-2</c:v>
                </c:pt>
                <c:pt idx="4770">
                  <c:v>-3.5513999999999997E-2</c:v>
                </c:pt>
                <c:pt idx="4771">
                  <c:v>-5.7854000000000003E-2</c:v>
                </c:pt>
                <c:pt idx="4772">
                  <c:v>-8.0193E-2</c:v>
                </c:pt>
                <c:pt idx="4773">
                  <c:v>-1.3174999999999999E-2</c:v>
                </c:pt>
                <c:pt idx="4774">
                  <c:v>-3.5513999999999997E-2</c:v>
                </c:pt>
                <c:pt idx="4775">
                  <c:v>-0.10253</c:v>
                </c:pt>
                <c:pt idx="4776">
                  <c:v>-8.0193E-2</c:v>
                </c:pt>
                <c:pt idx="4777">
                  <c:v>-1.3174999999999999E-2</c:v>
                </c:pt>
                <c:pt idx="4778">
                  <c:v>-3.5513999999999997E-2</c:v>
                </c:pt>
                <c:pt idx="4779">
                  <c:v>9.1648000000000007E-3</c:v>
                </c:pt>
                <c:pt idx="4780">
                  <c:v>9.1648000000000007E-3</c:v>
                </c:pt>
                <c:pt idx="4781">
                  <c:v>-8.0193E-2</c:v>
                </c:pt>
                <c:pt idx="4782">
                  <c:v>9.1648000000000007E-3</c:v>
                </c:pt>
                <c:pt idx="4783">
                  <c:v>-5.7854000000000003E-2</c:v>
                </c:pt>
                <c:pt idx="4784">
                  <c:v>-5.7854000000000003E-2</c:v>
                </c:pt>
                <c:pt idx="4785">
                  <c:v>-3.5513999999999997E-2</c:v>
                </c:pt>
                <c:pt idx="4786">
                  <c:v>9.1648000000000007E-3</c:v>
                </c:pt>
                <c:pt idx="4787">
                  <c:v>-3.5513999999999997E-2</c:v>
                </c:pt>
                <c:pt idx="4788">
                  <c:v>9.1648000000000007E-3</c:v>
                </c:pt>
                <c:pt idx="4789">
                  <c:v>9.1648000000000007E-3</c:v>
                </c:pt>
                <c:pt idx="4790">
                  <c:v>9.1648000000000007E-3</c:v>
                </c:pt>
                <c:pt idx="4791">
                  <c:v>-3.5513999999999997E-2</c:v>
                </c:pt>
                <c:pt idx="4792">
                  <c:v>-1.3174999999999999E-2</c:v>
                </c:pt>
                <c:pt idx="4793">
                  <c:v>-1.3174999999999999E-2</c:v>
                </c:pt>
                <c:pt idx="4794">
                  <c:v>9.1648000000000007E-3</c:v>
                </c:pt>
                <c:pt idx="4795">
                  <c:v>-3.5513999999999997E-2</c:v>
                </c:pt>
                <c:pt idx="4796">
                  <c:v>-1.3174999999999999E-2</c:v>
                </c:pt>
                <c:pt idx="4797">
                  <c:v>-5.7854000000000003E-2</c:v>
                </c:pt>
                <c:pt idx="4798">
                  <c:v>-1.3174999999999999E-2</c:v>
                </c:pt>
                <c:pt idx="4799">
                  <c:v>-3.5513999999999997E-2</c:v>
                </c:pt>
                <c:pt idx="4800">
                  <c:v>-1.3174999999999999E-2</c:v>
                </c:pt>
                <c:pt idx="4801">
                  <c:v>-1.3174999999999999E-2</c:v>
                </c:pt>
                <c:pt idx="4802">
                  <c:v>-8.0193E-2</c:v>
                </c:pt>
                <c:pt idx="4803">
                  <c:v>-8.0193E-2</c:v>
                </c:pt>
                <c:pt idx="4804">
                  <c:v>-1.3174999999999999E-2</c:v>
                </c:pt>
                <c:pt idx="4805">
                  <c:v>-3.5513999999999997E-2</c:v>
                </c:pt>
                <c:pt idx="4806">
                  <c:v>-8.0193E-2</c:v>
                </c:pt>
                <c:pt idx="4807">
                  <c:v>-1.3174999999999999E-2</c:v>
                </c:pt>
                <c:pt idx="4808">
                  <c:v>-3.5513999999999997E-2</c:v>
                </c:pt>
                <c:pt idx="4809">
                  <c:v>-5.7854000000000003E-2</c:v>
                </c:pt>
                <c:pt idx="4810">
                  <c:v>9.1648000000000007E-3</c:v>
                </c:pt>
                <c:pt idx="4811">
                  <c:v>-1.3174999999999999E-2</c:v>
                </c:pt>
                <c:pt idx="4812">
                  <c:v>5.3844000000000003E-2</c:v>
                </c:pt>
                <c:pt idx="4813">
                  <c:v>9.1648000000000007E-3</c:v>
                </c:pt>
                <c:pt idx="4814">
                  <c:v>-1.3174999999999999E-2</c:v>
                </c:pt>
                <c:pt idx="4815">
                  <c:v>-1.3174999999999999E-2</c:v>
                </c:pt>
                <c:pt idx="4816">
                  <c:v>9.1648000000000007E-3</c:v>
                </c:pt>
                <c:pt idx="4817">
                  <c:v>9.1648000000000007E-3</c:v>
                </c:pt>
                <c:pt idx="4818">
                  <c:v>9.1648000000000007E-3</c:v>
                </c:pt>
                <c:pt idx="4819">
                  <c:v>-3.5513999999999997E-2</c:v>
                </c:pt>
                <c:pt idx="4820">
                  <c:v>-3.5513999999999997E-2</c:v>
                </c:pt>
                <c:pt idx="4821">
                  <c:v>-8.0193E-2</c:v>
                </c:pt>
                <c:pt idx="4822">
                  <c:v>-1.3174999999999999E-2</c:v>
                </c:pt>
                <c:pt idx="4823">
                  <c:v>3.1503999999999997E-2</c:v>
                </c:pt>
                <c:pt idx="4824">
                  <c:v>-1.3174999999999999E-2</c:v>
                </c:pt>
                <c:pt idx="4825">
                  <c:v>-8.0193E-2</c:v>
                </c:pt>
                <c:pt idx="4826">
                  <c:v>-1.3174999999999999E-2</c:v>
                </c:pt>
                <c:pt idx="4827">
                  <c:v>-3.5513999999999997E-2</c:v>
                </c:pt>
                <c:pt idx="4828">
                  <c:v>-3.5513999999999997E-2</c:v>
                </c:pt>
                <c:pt idx="4829">
                  <c:v>9.1648000000000007E-3</c:v>
                </c:pt>
                <c:pt idx="4830">
                  <c:v>-3.5513999999999997E-2</c:v>
                </c:pt>
                <c:pt idx="4831">
                  <c:v>-3.5513999999999997E-2</c:v>
                </c:pt>
                <c:pt idx="4832">
                  <c:v>-3.5513999999999997E-2</c:v>
                </c:pt>
                <c:pt idx="4833">
                  <c:v>-1.3174999999999999E-2</c:v>
                </c:pt>
                <c:pt idx="4834">
                  <c:v>9.1648000000000007E-3</c:v>
                </c:pt>
                <c:pt idx="4835">
                  <c:v>3.1503999999999997E-2</c:v>
                </c:pt>
                <c:pt idx="4836">
                  <c:v>-1.3174999999999999E-2</c:v>
                </c:pt>
                <c:pt idx="4837">
                  <c:v>-5.7854000000000003E-2</c:v>
                </c:pt>
                <c:pt idx="4838">
                  <c:v>9.1648000000000007E-3</c:v>
                </c:pt>
                <c:pt idx="4839">
                  <c:v>-1.3174999999999999E-2</c:v>
                </c:pt>
                <c:pt idx="4840">
                  <c:v>-3.5513999999999997E-2</c:v>
                </c:pt>
                <c:pt idx="4841">
                  <c:v>-1.3174999999999999E-2</c:v>
                </c:pt>
                <c:pt idx="4842">
                  <c:v>-3.5513999999999997E-2</c:v>
                </c:pt>
                <c:pt idx="4843">
                  <c:v>-1.3174999999999999E-2</c:v>
                </c:pt>
                <c:pt idx="4844">
                  <c:v>-1.3174999999999999E-2</c:v>
                </c:pt>
                <c:pt idx="4845">
                  <c:v>9.1648000000000007E-3</c:v>
                </c:pt>
                <c:pt idx="4846">
                  <c:v>-1.3174999999999999E-2</c:v>
                </c:pt>
                <c:pt idx="4847">
                  <c:v>-5.7854000000000003E-2</c:v>
                </c:pt>
                <c:pt idx="4848">
                  <c:v>-1.3174999999999999E-2</c:v>
                </c:pt>
                <c:pt idx="4849">
                  <c:v>-3.5513999999999997E-2</c:v>
                </c:pt>
                <c:pt idx="4850">
                  <c:v>-3.5513999999999997E-2</c:v>
                </c:pt>
                <c:pt idx="4851">
                  <c:v>-1.3174999999999999E-2</c:v>
                </c:pt>
                <c:pt idx="4852">
                  <c:v>-1.3174999999999999E-2</c:v>
                </c:pt>
                <c:pt idx="4853">
                  <c:v>9.1648000000000007E-3</c:v>
                </c:pt>
                <c:pt idx="4854">
                  <c:v>9.1648000000000007E-3</c:v>
                </c:pt>
                <c:pt idx="4855">
                  <c:v>-1.3174999999999999E-2</c:v>
                </c:pt>
                <c:pt idx="4856">
                  <c:v>-1.3174999999999999E-2</c:v>
                </c:pt>
                <c:pt idx="4857">
                  <c:v>-1.3174999999999999E-2</c:v>
                </c:pt>
                <c:pt idx="4858">
                  <c:v>-5.7854000000000003E-2</c:v>
                </c:pt>
                <c:pt idx="4859">
                  <c:v>-3.5513999999999997E-2</c:v>
                </c:pt>
                <c:pt idx="4860">
                  <c:v>3.1503999999999997E-2</c:v>
                </c:pt>
                <c:pt idx="4861">
                  <c:v>-5.7854000000000003E-2</c:v>
                </c:pt>
                <c:pt idx="4862">
                  <c:v>-5.7854000000000003E-2</c:v>
                </c:pt>
                <c:pt idx="4863">
                  <c:v>9.1648000000000007E-3</c:v>
                </c:pt>
                <c:pt idx="4864">
                  <c:v>-3.5513999999999997E-2</c:v>
                </c:pt>
                <c:pt idx="4865">
                  <c:v>-3.5513999999999997E-2</c:v>
                </c:pt>
                <c:pt idx="4866">
                  <c:v>-3.5513999999999997E-2</c:v>
                </c:pt>
                <c:pt idx="4867">
                  <c:v>-8.0193E-2</c:v>
                </c:pt>
                <c:pt idx="4868">
                  <c:v>-3.5513999999999997E-2</c:v>
                </c:pt>
                <c:pt idx="4869">
                  <c:v>-1.3174999999999999E-2</c:v>
                </c:pt>
                <c:pt idx="4870">
                  <c:v>-8.0193E-2</c:v>
                </c:pt>
                <c:pt idx="4871">
                  <c:v>-3.5513999999999997E-2</c:v>
                </c:pt>
                <c:pt idx="4872">
                  <c:v>-8.0193E-2</c:v>
                </c:pt>
                <c:pt idx="4873">
                  <c:v>-3.5513999999999997E-2</c:v>
                </c:pt>
                <c:pt idx="4874">
                  <c:v>-8.0193E-2</c:v>
                </c:pt>
                <c:pt idx="4875">
                  <c:v>-3.5513999999999997E-2</c:v>
                </c:pt>
                <c:pt idx="4876">
                  <c:v>-3.5513999999999997E-2</c:v>
                </c:pt>
                <c:pt idx="4877">
                  <c:v>-5.7854000000000003E-2</c:v>
                </c:pt>
                <c:pt idx="4878">
                  <c:v>-5.7854000000000003E-2</c:v>
                </c:pt>
                <c:pt idx="4879">
                  <c:v>-3.5513999999999997E-2</c:v>
                </c:pt>
                <c:pt idx="4880">
                  <c:v>-3.5513999999999997E-2</c:v>
                </c:pt>
                <c:pt idx="4881">
                  <c:v>-1.3174999999999999E-2</c:v>
                </c:pt>
                <c:pt idx="4882">
                  <c:v>9.1648000000000007E-3</c:v>
                </c:pt>
                <c:pt idx="4883">
                  <c:v>-3.5513999999999997E-2</c:v>
                </c:pt>
                <c:pt idx="4884">
                  <c:v>-3.5513999999999997E-2</c:v>
                </c:pt>
                <c:pt idx="4885">
                  <c:v>-8.0193E-2</c:v>
                </c:pt>
                <c:pt idx="4886">
                  <c:v>-1.3174999999999999E-2</c:v>
                </c:pt>
                <c:pt idx="4887">
                  <c:v>9.1648000000000007E-3</c:v>
                </c:pt>
                <c:pt idx="4888">
                  <c:v>-3.5513999999999997E-2</c:v>
                </c:pt>
                <c:pt idx="4889">
                  <c:v>9.1648000000000007E-3</c:v>
                </c:pt>
                <c:pt idx="4890">
                  <c:v>-5.7854000000000003E-2</c:v>
                </c:pt>
                <c:pt idx="4891">
                  <c:v>-8.0193E-2</c:v>
                </c:pt>
                <c:pt idx="4892">
                  <c:v>-1.3174999999999999E-2</c:v>
                </c:pt>
                <c:pt idx="4893">
                  <c:v>9.1648000000000007E-3</c:v>
                </c:pt>
                <c:pt idx="4894">
                  <c:v>-3.5513999999999997E-2</c:v>
                </c:pt>
                <c:pt idx="4895">
                  <c:v>-8.0193E-2</c:v>
                </c:pt>
                <c:pt idx="4896">
                  <c:v>-5.7854000000000003E-2</c:v>
                </c:pt>
                <c:pt idx="4897">
                  <c:v>-1.3174999999999999E-2</c:v>
                </c:pt>
                <c:pt idx="4898">
                  <c:v>-1.3174999999999999E-2</c:v>
                </c:pt>
                <c:pt idx="4899">
                  <c:v>-1.3174999999999999E-2</c:v>
                </c:pt>
                <c:pt idx="4900">
                  <c:v>-3.5513999999999997E-2</c:v>
                </c:pt>
                <c:pt idx="4901">
                  <c:v>-5.7854000000000003E-2</c:v>
                </c:pt>
                <c:pt idx="4902">
                  <c:v>-1.3174999999999999E-2</c:v>
                </c:pt>
                <c:pt idx="4903">
                  <c:v>-3.5513999999999997E-2</c:v>
                </c:pt>
                <c:pt idx="4904">
                  <c:v>-3.5513999999999997E-2</c:v>
                </c:pt>
                <c:pt idx="4905">
                  <c:v>9.1648000000000007E-3</c:v>
                </c:pt>
                <c:pt idx="4906">
                  <c:v>-3.5513999999999997E-2</c:v>
                </c:pt>
                <c:pt idx="4907">
                  <c:v>-1.3174999999999999E-2</c:v>
                </c:pt>
                <c:pt idx="4908">
                  <c:v>-5.7854000000000003E-2</c:v>
                </c:pt>
                <c:pt idx="4909">
                  <c:v>-8.0193E-2</c:v>
                </c:pt>
                <c:pt idx="4910">
                  <c:v>-1.3174999999999999E-2</c:v>
                </c:pt>
                <c:pt idx="4911">
                  <c:v>-3.5513999999999997E-2</c:v>
                </c:pt>
                <c:pt idx="4912">
                  <c:v>9.1648000000000007E-3</c:v>
                </c:pt>
                <c:pt idx="4913">
                  <c:v>-3.5513999999999997E-2</c:v>
                </c:pt>
                <c:pt idx="4914">
                  <c:v>9.1648000000000007E-3</c:v>
                </c:pt>
                <c:pt idx="4915">
                  <c:v>-1.3174999999999999E-2</c:v>
                </c:pt>
                <c:pt idx="4916">
                  <c:v>-3.5513999999999997E-2</c:v>
                </c:pt>
                <c:pt idx="4917">
                  <c:v>-3.5513999999999997E-2</c:v>
                </c:pt>
                <c:pt idx="4918">
                  <c:v>-1.3174999999999999E-2</c:v>
                </c:pt>
                <c:pt idx="4919">
                  <c:v>-1.3174999999999999E-2</c:v>
                </c:pt>
                <c:pt idx="4920">
                  <c:v>-8.0193E-2</c:v>
                </c:pt>
                <c:pt idx="4921">
                  <c:v>-5.7854000000000003E-2</c:v>
                </c:pt>
                <c:pt idx="4922">
                  <c:v>-5.7854000000000003E-2</c:v>
                </c:pt>
                <c:pt idx="4923">
                  <c:v>-3.5513999999999997E-2</c:v>
                </c:pt>
                <c:pt idx="4924">
                  <c:v>9.1648000000000007E-3</c:v>
                </c:pt>
                <c:pt idx="4925">
                  <c:v>-5.7854000000000003E-2</c:v>
                </c:pt>
                <c:pt idx="4926">
                  <c:v>-1.3174999999999999E-2</c:v>
                </c:pt>
                <c:pt idx="4927">
                  <c:v>-3.5513999999999997E-2</c:v>
                </c:pt>
                <c:pt idx="4928">
                  <c:v>-1.3174999999999999E-2</c:v>
                </c:pt>
                <c:pt idx="4929">
                  <c:v>9.1648000000000007E-3</c:v>
                </c:pt>
                <c:pt idx="4930">
                  <c:v>-1.3174999999999999E-2</c:v>
                </c:pt>
                <c:pt idx="4931">
                  <c:v>-1.3174999999999999E-2</c:v>
                </c:pt>
                <c:pt idx="4932">
                  <c:v>-1.3174999999999999E-2</c:v>
                </c:pt>
                <c:pt idx="4933">
                  <c:v>-1.3174999999999999E-2</c:v>
                </c:pt>
                <c:pt idx="4934">
                  <c:v>-1.3174999999999999E-2</c:v>
                </c:pt>
                <c:pt idx="4935">
                  <c:v>-5.7854000000000003E-2</c:v>
                </c:pt>
                <c:pt idx="4936">
                  <c:v>-1.3174999999999999E-2</c:v>
                </c:pt>
                <c:pt idx="4937">
                  <c:v>-8.0193E-2</c:v>
                </c:pt>
                <c:pt idx="4938">
                  <c:v>-1.3174999999999999E-2</c:v>
                </c:pt>
                <c:pt idx="4939">
                  <c:v>-8.0193E-2</c:v>
                </c:pt>
                <c:pt idx="4940">
                  <c:v>-5.7854000000000003E-2</c:v>
                </c:pt>
                <c:pt idx="4941">
                  <c:v>-1.3174999999999999E-2</c:v>
                </c:pt>
                <c:pt idx="4942">
                  <c:v>-5.7854000000000003E-2</c:v>
                </c:pt>
                <c:pt idx="4943">
                  <c:v>-3.5513999999999997E-2</c:v>
                </c:pt>
                <c:pt idx="4944">
                  <c:v>-5.7854000000000003E-2</c:v>
                </c:pt>
                <c:pt idx="4945">
                  <c:v>-3.5513999999999997E-2</c:v>
                </c:pt>
                <c:pt idx="4946">
                  <c:v>-0.10253</c:v>
                </c:pt>
                <c:pt idx="4947">
                  <c:v>9.1648000000000007E-3</c:v>
                </c:pt>
                <c:pt idx="4948">
                  <c:v>-1.3174999999999999E-2</c:v>
                </c:pt>
                <c:pt idx="4949">
                  <c:v>-1.3174999999999999E-2</c:v>
                </c:pt>
                <c:pt idx="4950">
                  <c:v>9.1648000000000007E-3</c:v>
                </c:pt>
                <c:pt idx="4951">
                  <c:v>-0.10253</c:v>
                </c:pt>
                <c:pt idx="4952">
                  <c:v>-1.3174999999999999E-2</c:v>
                </c:pt>
                <c:pt idx="4953">
                  <c:v>-3.5513999999999997E-2</c:v>
                </c:pt>
                <c:pt idx="4954">
                  <c:v>9.1648000000000007E-3</c:v>
                </c:pt>
                <c:pt idx="4955">
                  <c:v>-3.5513999999999997E-2</c:v>
                </c:pt>
                <c:pt idx="4956">
                  <c:v>-3.5513999999999997E-2</c:v>
                </c:pt>
                <c:pt idx="4957">
                  <c:v>-3.5513999999999997E-2</c:v>
                </c:pt>
                <c:pt idx="4958">
                  <c:v>-5.7854000000000003E-2</c:v>
                </c:pt>
                <c:pt idx="4959">
                  <c:v>-3.5513999999999997E-2</c:v>
                </c:pt>
                <c:pt idx="4960">
                  <c:v>3.1503999999999997E-2</c:v>
                </c:pt>
                <c:pt idx="4961">
                  <c:v>9.1648000000000007E-3</c:v>
                </c:pt>
                <c:pt idx="4962">
                  <c:v>-8.0193E-2</c:v>
                </c:pt>
                <c:pt idx="4963">
                  <c:v>3.1503999999999997E-2</c:v>
                </c:pt>
                <c:pt idx="4964">
                  <c:v>-3.5513999999999997E-2</c:v>
                </c:pt>
                <c:pt idx="4965">
                  <c:v>-3.5513999999999997E-2</c:v>
                </c:pt>
                <c:pt idx="4966">
                  <c:v>-3.5513999999999997E-2</c:v>
                </c:pt>
                <c:pt idx="4967">
                  <c:v>-0.10253</c:v>
                </c:pt>
                <c:pt idx="4968">
                  <c:v>9.1648000000000007E-3</c:v>
                </c:pt>
                <c:pt idx="4969">
                  <c:v>-3.5513999999999997E-2</c:v>
                </c:pt>
                <c:pt idx="4970">
                  <c:v>-1.3174999999999999E-2</c:v>
                </c:pt>
                <c:pt idx="4971">
                  <c:v>-1.3174999999999999E-2</c:v>
                </c:pt>
                <c:pt idx="4972">
                  <c:v>-8.0193E-2</c:v>
                </c:pt>
                <c:pt idx="4973">
                  <c:v>-3.5513999999999997E-2</c:v>
                </c:pt>
                <c:pt idx="4974">
                  <c:v>9.1648000000000007E-3</c:v>
                </c:pt>
                <c:pt idx="4975">
                  <c:v>-1.3174999999999999E-2</c:v>
                </c:pt>
                <c:pt idx="4976">
                  <c:v>9.1648000000000007E-3</c:v>
                </c:pt>
                <c:pt idx="4977">
                  <c:v>-3.5513999999999997E-2</c:v>
                </c:pt>
                <c:pt idx="4978">
                  <c:v>-1.3174999999999999E-2</c:v>
                </c:pt>
                <c:pt idx="4979">
                  <c:v>9.1648000000000007E-3</c:v>
                </c:pt>
                <c:pt idx="4980">
                  <c:v>9.1648000000000007E-3</c:v>
                </c:pt>
                <c:pt idx="4981">
                  <c:v>-3.5513999999999997E-2</c:v>
                </c:pt>
                <c:pt idx="4982">
                  <c:v>-0.12486999999999999</c:v>
                </c:pt>
                <c:pt idx="4983">
                  <c:v>-3.5513999999999997E-2</c:v>
                </c:pt>
                <c:pt idx="4984">
                  <c:v>-3.5513999999999997E-2</c:v>
                </c:pt>
                <c:pt idx="4985">
                  <c:v>-1.3174999999999999E-2</c:v>
                </c:pt>
                <c:pt idx="4986">
                  <c:v>9.1648000000000007E-3</c:v>
                </c:pt>
                <c:pt idx="4987">
                  <c:v>-8.0193E-2</c:v>
                </c:pt>
                <c:pt idx="4988">
                  <c:v>-5.7854000000000003E-2</c:v>
                </c:pt>
                <c:pt idx="4989">
                  <c:v>-1.3174999999999999E-2</c:v>
                </c:pt>
                <c:pt idx="4990">
                  <c:v>-1.3174999999999999E-2</c:v>
                </c:pt>
                <c:pt idx="4991">
                  <c:v>-3.5513999999999997E-2</c:v>
                </c:pt>
                <c:pt idx="4992">
                  <c:v>9.1648000000000007E-3</c:v>
                </c:pt>
                <c:pt idx="4993">
                  <c:v>-3.5513999999999997E-2</c:v>
                </c:pt>
                <c:pt idx="4994">
                  <c:v>9.1648000000000007E-3</c:v>
                </c:pt>
                <c:pt idx="4995">
                  <c:v>-8.0193E-2</c:v>
                </c:pt>
                <c:pt idx="4996">
                  <c:v>-1.3174999999999999E-2</c:v>
                </c:pt>
                <c:pt idx="4997">
                  <c:v>-5.7854000000000003E-2</c:v>
                </c:pt>
                <c:pt idx="4998">
                  <c:v>-1.3174999999999999E-2</c:v>
                </c:pt>
                <c:pt idx="4999">
                  <c:v>-1.3174999999999999E-2</c:v>
                </c:pt>
                <c:pt idx="5000">
                  <c:v>-5.7854000000000003E-2</c:v>
                </c:pt>
                <c:pt idx="5001">
                  <c:v>-3.5513999999999997E-2</c:v>
                </c:pt>
                <c:pt idx="5002">
                  <c:v>-3.5513999999999997E-2</c:v>
                </c:pt>
                <c:pt idx="5003">
                  <c:v>-1.3174999999999999E-2</c:v>
                </c:pt>
                <c:pt idx="5004">
                  <c:v>-5.7854000000000003E-2</c:v>
                </c:pt>
                <c:pt idx="5005">
                  <c:v>9.1648000000000007E-3</c:v>
                </c:pt>
                <c:pt idx="5006">
                  <c:v>-1.3174999999999999E-2</c:v>
                </c:pt>
                <c:pt idx="5007">
                  <c:v>-5.7854000000000003E-2</c:v>
                </c:pt>
                <c:pt idx="5008">
                  <c:v>-8.0193E-2</c:v>
                </c:pt>
                <c:pt idx="5009">
                  <c:v>-5.7854000000000003E-2</c:v>
                </c:pt>
                <c:pt idx="5010">
                  <c:v>-5.7854000000000003E-2</c:v>
                </c:pt>
                <c:pt idx="5011">
                  <c:v>-5.7854000000000003E-2</c:v>
                </c:pt>
                <c:pt idx="5012">
                  <c:v>-3.5513999999999997E-2</c:v>
                </c:pt>
                <c:pt idx="5013">
                  <c:v>-5.7854000000000003E-2</c:v>
                </c:pt>
                <c:pt idx="5014">
                  <c:v>-5.7854000000000003E-2</c:v>
                </c:pt>
                <c:pt idx="5015">
                  <c:v>-8.0193E-2</c:v>
                </c:pt>
                <c:pt idx="5016">
                  <c:v>9.1648000000000007E-3</c:v>
                </c:pt>
                <c:pt idx="5017">
                  <c:v>-3.5513999999999997E-2</c:v>
                </c:pt>
                <c:pt idx="5018">
                  <c:v>9.1648000000000007E-3</c:v>
                </c:pt>
                <c:pt idx="5019">
                  <c:v>9.1648000000000007E-3</c:v>
                </c:pt>
                <c:pt idx="5020">
                  <c:v>-3.5513999999999997E-2</c:v>
                </c:pt>
                <c:pt idx="5021">
                  <c:v>-1.3174999999999999E-2</c:v>
                </c:pt>
                <c:pt idx="5022">
                  <c:v>-3.5513999999999997E-2</c:v>
                </c:pt>
                <c:pt idx="5023">
                  <c:v>-1.3174999999999999E-2</c:v>
                </c:pt>
                <c:pt idx="5024">
                  <c:v>9.1648000000000007E-3</c:v>
                </c:pt>
                <c:pt idx="5025">
                  <c:v>-8.0193E-2</c:v>
                </c:pt>
                <c:pt idx="5026">
                  <c:v>-1.3174999999999999E-2</c:v>
                </c:pt>
                <c:pt idx="5027">
                  <c:v>-0.10253</c:v>
                </c:pt>
                <c:pt idx="5028">
                  <c:v>3.1503999999999997E-2</c:v>
                </c:pt>
                <c:pt idx="5029">
                  <c:v>-1.3174999999999999E-2</c:v>
                </c:pt>
                <c:pt idx="5030">
                  <c:v>-5.7854000000000003E-2</c:v>
                </c:pt>
                <c:pt idx="5031">
                  <c:v>9.1648000000000007E-3</c:v>
                </c:pt>
                <c:pt idx="5032">
                  <c:v>-8.0193E-2</c:v>
                </c:pt>
                <c:pt idx="5033">
                  <c:v>-8.0193E-2</c:v>
                </c:pt>
                <c:pt idx="5034">
                  <c:v>-1.3174999999999999E-2</c:v>
                </c:pt>
                <c:pt idx="5035">
                  <c:v>-3.5513999999999997E-2</c:v>
                </c:pt>
                <c:pt idx="5036">
                  <c:v>9.1648000000000007E-3</c:v>
                </c:pt>
                <c:pt idx="5037">
                  <c:v>-3.5513999999999997E-2</c:v>
                </c:pt>
                <c:pt idx="5038">
                  <c:v>-3.5513999999999997E-2</c:v>
                </c:pt>
                <c:pt idx="5039">
                  <c:v>-1.3174999999999999E-2</c:v>
                </c:pt>
                <c:pt idx="5040">
                  <c:v>9.1648000000000007E-3</c:v>
                </c:pt>
                <c:pt idx="5041">
                  <c:v>-3.5513999999999997E-2</c:v>
                </c:pt>
                <c:pt idx="5042">
                  <c:v>-0.10253</c:v>
                </c:pt>
                <c:pt idx="5043">
                  <c:v>-1.3174999999999999E-2</c:v>
                </c:pt>
                <c:pt idx="5044">
                  <c:v>-8.0193E-2</c:v>
                </c:pt>
                <c:pt idx="5045">
                  <c:v>-5.7854000000000003E-2</c:v>
                </c:pt>
                <c:pt idx="5046">
                  <c:v>-1.3174999999999999E-2</c:v>
                </c:pt>
                <c:pt idx="5047">
                  <c:v>-3.5513999999999997E-2</c:v>
                </c:pt>
                <c:pt idx="5048">
                  <c:v>-1.3174999999999999E-2</c:v>
                </c:pt>
                <c:pt idx="5049">
                  <c:v>-8.0193E-2</c:v>
                </c:pt>
                <c:pt idx="5050">
                  <c:v>-5.7854000000000003E-2</c:v>
                </c:pt>
                <c:pt idx="5051">
                  <c:v>9.1648000000000007E-3</c:v>
                </c:pt>
                <c:pt idx="5052">
                  <c:v>-1.3174999999999999E-2</c:v>
                </c:pt>
                <c:pt idx="5053">
                  <c:v>-0.12486999999999999</c:v>
                </c:pt>
                <c:pt idx="5054">
                  <c:v>9.1648000000000007E-3</c:v>
                </c:pt>
                <c:pt idx="5055">
                  <c:v>-3.5513999999999997E-2</c:v>
                </c:pt>
                <c:pt idx="5056">
                  <c:v>-1.3174999999999999E-2</c:v>
                </c:pt>
                <c:pt idx="5057">
                  <c:v>-1.3174999999999999E-2</c:v>
                </c:pt>
                <c:pt idx="5058">
                  <c:v>-8.0193E-2</c:v>
                </c:pt>
                <c:pt idx="5059">
                  <c:v>-3.5513999999999997E-2</c:v>
                </c:pt>
                <c:pt idx="5060">
                  <c:v>-1.3174999999999999E-2</c:v>
                </c:pt>
                <c:pt idx="5061">
                  <c:v>-5.7854000000000003E-2</c:v>
                </c:pt>
                <c:pt idx="5062">
                  <c:v>-1.3174999999999999E-2</c:v>
                </c:pt>
                <c:pt idx="5063">
                  <c:v>-3.5513999999999997E-2</c:v>
                </c:pt>
                <c:pt idx="5064">
                  <c:v>-3.5513999999999997E-2</c:v>
                </c:pt>
                <c:pt idx="5065">
                  <c:v>-1.3174999999999999E-2</c:v>
                </c:pt>
                <c:pt idx="5066">
                  <c:v>-1.3174999999999999E-2</c:v>
                </c:pt>
                <c:pt idx="5067">
                  <c:v>9.1648000000000007E-3</c:v>
                </c:pt>
                <c:pt idx="5068">
                  <c:v>-1.3174999999999999E-2</c:v>
                </c:pt>
                <c:pt idx="5069">
                  <c:v>-3.5513999999999997E-2</c:v>
                </c:pt>
                <c:pt idx="5070">
                  <c:v>-3.5513999999999997E-2</c:v>
                </c:pt>
                <c:pt idx="5071">
                  <c:v>-5.7854000000000003E-2</c:v>
                </c:pt>
                <c:pt idx="5072">
                  <c:v>-1.3174999999999999E-2</c:v>
                </c:pt>
                <c:pt idx="5073">
                  <c:v>-8.0193E-2</c:v>
                </c:pt>
                <c:pt idx="5074">
                  <c:v>9.1648000000000007E-3</c:v>
                </c:pt>
                <c:pt idx="5075">
                  <c:v>9.1648000000000007E-3</c:v>
                </c:pt>
                <c:pt idx="5076">
                  <c:v>-5.7854000000000003E-2</c:v>
                </c:pt>
                <c:pt idx="5077">
                  <c:v>-1.3174999999999999E-2</c:v>
                </c:pt>
                <c:pt idx="5078">
                  <c:v>-8.0193E-2</c:v>
                </c:pt>
                <c:pt idx="5079">
                  <c:v>9.1648000000000007E-3</c:v>
                </c:pt>
                <c:pt idx="5080">
                  <c:v>-3.5513999999999997E-2</c:v>
                </c:pt>
                <c:pt idx="5081">
                  <c:v>-5.7854000000000003E-2</c:v>
                </c:pt>
                <c:pt idx="5082">
                  <c:v>-1.3174999999999999E-2</c:v>
                </c:pt>
                <c:pt idx="5083">
                  <c:v>-3.5513999999999997E-2</c:v>
                </c:pt>
                <c:pt idx="5084">
                  <c:v>-1.3174999999999999E-2</c:v>
                </c:pt>
                <c:pt idx="5085">
                  <c:v>-0.10253</c:v>
                </c:pt>
                <c:pt idx="5086">
                  <c:v>-8.0193E-2</c:v>
                </c:pt>
                <c:pt idx="5087">
                  <c:v>-5.7854000000000003E-2</c:v>
                </c:pt>
                <c:pt idx="5088">
                  <c:v>-1.3174999999999999E-2</c:v>
                </c:pt>
                <c:pt idx="5089">
                  <c:v>-3.5513999999999997E-2</c:v>
                </c:pt>
                <c:pt idx="5090">
                  <c:v>9.1648000000000007E-3</c:v>
                </c:pt>
                <c:pt idx="5091">
                  <c:v>-1.3174999999999999E-2</c:v>
                </c:pt>
                <c:pt idx="5092">
                  <c:v>-8.0193E-2</c:v>
                </c:pt>
                <c:pt idx="5093">
                  <c:v>-3.5513999999999997E-2</c:v>
                </c:pt>
                <c:pt idx="5094">
                  <c:v>-3.5513999999999997E-2</c:v>
                </c:pt>
                <c:pt idx="5095">
                  <c:v>-3.5513999999999997E-2</c:v>
                </c:pt>
                <c:pt idx="5096">
                  <c:v>-5.7854000000000003E-2</c:v>
                </c:pt>
                <c:pt idx="5097">
                  <c:v>-0.10253</c:v>
                </c:pt>
                <c:pt idx="5098">
                  <c:v>-1.3174999999999999E-2</c:v>
                </c:pt>
                <c:pt idx="5099">
                  <c:v>-5.7854000000000003E-2</c:v>
                </c:pt>
                <c:pt idx="5100">
                  <c:v>-1.3174999999999999E-2</c:v>
                </c:pt>
                <c:pt idx="5101">
                  <c:v>-3.5513999999999997E-2</c:v>
                </c:pt>
                <c:pt idx="5102">
                  <c:v>-5.7854000000000003E-2</c:v>
                </c:pt>
                <c:pt idx="5103">
                  <c:v>-1.3174999999999999E-2</c:v>
                </c:pt>
                <c:pt idx="5104">
                  <c:v>-1.3174999999999999E-2</c:v>
                </c:pt>
                <c:pt idx="5105">
                  <c:v>-5.7854000000000003E-2</c:v>
                </c:pt>
                <c:pt idx="5106">
                  <c:v>-3.5513999999999997E-2</c:v>
                </c:pt>
                <c:pt idx="5107">
                  <c:v>-3.5513999999999997E-2</c:v>
                </c:pt>
                <c:pt idx="5108">
                  <c:v>-5.7854000000000003E-2</c:v>
                </c:pt>
                <c:pt idx="5109">
                  <c:v>-3.5513999999999997E-2</c:v>
                </c:pt>
                <c:pt idx="5110">
                  <c:v>-3.5513999999999997E-2</c:v>
                </c:pt>
                <c:pt idx="5111">
                  <c:v>9.1648000000000007E-3</c:v>
                </c:pt>
                <c:pt idx="5112">
                  <c:v>-3.5513999999999997E-2</c:v>
                </c:pt>
                <c:pt idx="5113">
                  <c:v>-1.3174999999999999E-2</c:v>
                </c:pt>
                <c:pt idx="5114">
                  <c:v>-3.5513999999999997E-2</c:v>
                </c:pt>
                <c:pt idx="5115">
                  <c:v>-1.3174999999999999E-2</c:v>
                </c:pt>
                <c:pt idx="5116">
                  <c:v>-1.3174999999999999E-2</c:v>
                </c:pt>
                <c:pt idx="5117">
                  <c:v>-8.0193E-2</c:v>
                </c:pt>
                <c:pt idx="5118">
                  <c:v>-5.7854000000000003E-2</c:v>
                </c:pt>
                <c:pt idx="5119">
                  <c:v>-8.0193E-2</c:v>
                </c:pt>
                <c:pt idx="5120">
                  <c:v>-1.3174999999999999E-2</c:v>
                </c:pt>
                <c:pt idx="5121">
                  <c:v>9.1648000000000007E-3</c:v>
                </c:pt>
                <c:pt idx="5122">
                  <c:v>-1.3174999999999999E-2</c:v>
                </c:pt>
                <c:pt idx="5123">
                  <c:v>-1.3174999999999999E-2</c:v>
                </c:pt>
                <c:pt idx="5124">
                  <c:v>-3.5513999999999997E-2</c:v>
                </c:pt>
                <c:pt idx="5125">
                  <c:v>-1.3174999999999999E-2</c:v>
                </c:pt>
                <c:pt idx="5126">
                  <c:v>-3.5513999999999997E-2</c:v>
                </c:pt>
                <c:pt idx="5127">
                  <c:v>9.1648000000000007E-3</c:v>
                </c:pt>
                <c:pt idx="5128">
                  <c:v>-8.0193E-2</c:v>
                </c:pt>
                <c:pt idx="5129">
                  <c:v>-3.5513999999999997E-2</c:v>
                </c:pt>
                <c:pt idx="5130">
                  <c:v>-3.5513999999999997E-2</c:v>
                </c:pt>
                <c:pt idx="5131">
                  <c:v>-8.0193E-2</c:v>
                </c:pt>
                <c:pt idx="5132">
                  <c:v>-1.3174999999999999E-2</c:v>
                </c:pt>
                <c:pt idx="5133">
                  <c:v>-1.3174999999999999E-2</c:v>
                </c:pt>
                <c:pt idx="5134">
                  <c:v>-5.7854000000000003E-2</c:v>
                </c:pt>
                <c:pt idx="5135">
                  <c:v>-1.3174999999999999E-2</c:v>
                </c:pt>
                <c:pt idx="5136">
                  <c:v>-3.5513999999999997E-2</c:v>
                </c:pt>
                <c:pt idx="5137">
                  <c:v>5.3844000000000003E-2</c:v>
                </c:pt>
                <c:pt idx="5138">
                  <c:v>-1.3174999999999999E-2</c:v>
                </c:pt>
                <c:pt idx="5139">
                  <c:v>-3.5513999999999997E-2</c:v>
                </c:pt>
                <c:pt idx="5140">
                  <c:v>-3.5513999999999997E-2</c:v>
                </c:pt>
                <c:pt idx="5141">
                  <c:v>-1.3174999999999999E-2</c:v>
                </c:pt>
                <c:pt idx="5142">
                  <c:v>-3.5513999999999997E-2</c:v>
                </c:pt>
                <c:pt idx="5143">
                  <c:v>-1.3174999999999999E-2</c:v>
                </c:pt>
                <c:pt idx="5144">
                  <c:v>-3.5513999999999997E-2</c:v>
                </c:pt>
                <c:pt idx="5145">
                  <c:v>9.1648000000000007E-3</c:v>
                </c:pt>
                <c:pt idx="5146">
                  <c:v>-1.3174999999999999E-2</c:v>
                </c:pt>
                <c:pt idx="5147">
                  <c:v>-3.5513999999999997E-2</c:v>
                </c:pt>
                <c:pt idx="5148">
                  <c:v>-1.3174999999999999E-2</c:v>
                </c:pt>
                <c:pt idx="5149">
                  <c:v>-3.5513999999999997E-2</c:v>
                </c:pt>
                <c:pt idx="5150">
                  <c:v>-3.5513999999999997E-2</c:v>
                </c:pt>
                <c:pt idx="5151">
                  <c:v>-0.10253</c:v>
                </c:pt>
                <c:pt idx="5152">
                  <c:v>-5.7854000000000003E-2</c:v>
                </c:pt>
                <c:pt idx="5153">
                  <c:v>-8.0193E-2</c:v>
                </c:pt>
                <c:pt idx="5154">
                  <c:v>-5.7854000000000003E-2</c:v>
                </c:pt>
                <c:pt idx="5155">
                  <c:v>-3.5513999999999997E-2</c:v>
                </c:pt>
                <c:pt idx="5156">
                  <c:v>-1.3174999999999999E-2</c:v>
                </c:pt>
                <c:pt idx="5157">
                  <c:v>-1.3174999999999999E-2</c:v>
                </c:pt>
                <c:pt idx="5158">
                  <c:v>3.1503999999999997E-2</c:v>
                </c:pt>
                <c:pt idx="5159">
                  <c:v>-1.3174999999999999E-2</c:v>
                </c:pt>
                <c:pt idx="5160">
                  <c:v>-1.3174999999999999E-2</c:v>
                </c:pt>
                <c:pt idx="5161">
                  <c:v>9.1648000000000007E-3</c:v>
                </c:pt>
                <c:pt idx="5162">
                  <c:v>-1.3174999999999999E-2</c:v>
                </c:pt>
                <c:pt idx="5163">
                  <c:v>-3.5513999999999997E-2</c:v>
                </c:pt>
                <c:pt idx="5164">
                  <c:v>-1.3174999999999999E-2</c:v>
                </c:pt>
                <c:pt idx="5165">
                  <c:v>-5.7854000000000003E-2</c:v>
                </c:pt>
                <c:pt idx="5166">
                  <c:v>-3.5513999999999997E-2</c:v>
                </c:pt>
                <c:pt idx="5167">
                  <c:v>-1.3174999999999999E-2</c:v>
                </c:pt>
                <c:pt idx="5168">
                  <c:v>-1.3174999999999999E-2</c:v>
                </c:pt>
                <c:pt idx="5169">
                  <c:v>-3.5513999999999997E-2</c:v>
                </c:pt>
                <c:pt idx="5170">
                  <c:v>9.1648000000000007E-3</c:v>
                </c:pt>
                <c:pt idx="5171">
                  <c:v>-1.3174999999999999E-2</c:v>
                </c:pt>
                <c:pt idx="5172">
                  <c:v>-1.3174999999999999E-2</c:v>
                </c:pt>
                <c:pt idx="5173">
                  <c:v>-3.5513999999999997E-2</c:v>
                </c:pt>
                <c:pt idx="5174">
                  <c:v>-1.3174999999999999E-2</c:v>
                </c:pt>
                <c:pt idx="5175">
                  <c:v>-1.3174999999999999E-2</c:v>
                </c:pt>
                <c:pt idx="5176">
                  <c:v>-1.3174999999999999E-2</c:v>
                </c:pt>
                <c:pt idx="5177">
                  <c:v>-1.3174999999999999E-2</c:v>
                </c:pt>
                <c:pt idx="5178">
                  <c:v>-1.3174999999999999E-2</c:v>
                </c:pt>
                <c:pt idx="5179">
                  <c:v>-1.3174999999999999E-2</c:v>
                </c:pt>
                <c:pt idx="5180">
                  <c:v>-3.5513999999999997E-2</c:v>
                </c:pt>
                <c:pt idx="5181">
                  <c:v>9.1648000000000007E-3</c:v>
                </c:pt>
                <c:pt idx="5182">
                  <c:v>-5.7854000000000003E-2</c:v>
                </c:pt>
                <c:pt idx="5183">
                  <c:v>-5.7854000000000003E-2</c:v>
                </c:pt>
                <c:pt idx="5184">
                  <c:v>-1.3174999999999999E-2</c:v>
                </c:pt>
                <c:pt idx="5185">
                  <c:v>-3.5513999999999997E-2</c:v>
                </c:pt>
                <c:pt idx="5186">
                  <c:v>-5.7854000000000003E-2</c:v>
                </c:pt>
                <c:pt idx="5187">
                  <c:v>-1.3174999999999999E-2</c:v>
                </c:pt>
                <c:pt idx="5188">
                  <c:v>9.1648000000000007E-3</c:v>
                </c:pt>
                <c:pt idx="5189">
                  <c:v>9.1648000000000007E-3</c:v>
                </c:pt>
                <c:pt idx="5190">
                  <c:v>-3.5513999999999997E-2</c:v>
                </c:pt>
                <c:pt idx="5191">
                  <c:v>3.1503999999999997E-2</c:v>
                </c:pt>
                <c:pt idx="5192">
                  <c:v>5.3844000000000003E-2</c:v>
                </c:pt>
                <c:pt idx="5193">
                  <c:v>3.1503999999999997E-2</c:v>
                </c:pt>
                <c:pt idx="5194">
                  <c:v>9.1648000000000007E-3</c:v>
                </c:pt>
                <c:pt idx="5195">
                  <c:v>-1.3174999999999999E-2</c:v>
                </c:pt>
                <c:pt idx="5196">
                  <c:v>9.1648000000000007E-3</c:v>
                </c:pt>
                <c:pt idx="5197">
                  <c:v>9.1648000000000007E-3</c:v>
                </c:pt>
                <c:pt idx="5198">
                  <c:v>5.3844000000000003E-2</c:v>
                </c:pt>
                <c:pt idx="5199">
                  <c:v>3.1503999999999997E-2</c:v>
                </c:pt>
                <c:pt idx="5200">
                  <c:v>3.1503999999999997E-2</c:v>
                </c:pt>
                <c:pt idx="5201">
                  <c:v>5.3844000000000003E-2</c:v>
                </c:pt>
                <c:pt idx="5202">
                  <c:v>5.3844000000000003E-2</c:v>
                </c:pt>
                <c:pt idx="5203">
                  <c:v>-1.3174999999999999E-2</c:v>
                </c:pt>
                <c:pt idx="5204">
                  <c:v>-1.3174999999999999E-2</c:v>
                </c:pt>
                <c:pt idx="5205">
                  <c:v>5.3844000000000003E-2</c:v>
                </c:pt>
                <c:pt idx="5206">
                  <c:v>5.3844000000000003E-2</c:v>
                </c:pt>
                <c:pt idx="5207">
                  <c:v>9.8522999999999999E-2</c:v>
                </c:pt>
                <c:pt idx="5208">
                  <c:v>9.1648000000000007E-3</c:v>
                </c:pt>
                <c:pt idx="5209">
                  <c:v>9.1648000000000007E-3</c:v>
                </c:pt>
                <c:pt idx="5210">
                  <c:v>3.1503999999999997E-2</c:v>
                </c:pt>
                <c:pt idx="5211">
                  <c:v>3.1503999999999997E-2</c:v>
                </c:pt>
                <c:pt idx="5212">
                  <c:v>9.8522999999999999E-2</c:v>
                </c:pt>
                <c:pt idx="5213">
                  <c:v>7.6183000000000001E-2</c:v>
                </c:pt>
                <c:pt idx="5214">
                  <c:v>7.6183000000000001E-2</c:v>
                </c:pt>
                <c:pt idx="5215">
                  <c:v>7.6183000000000001E-2</c:v>
                </c:pt>
                <c:pt idx="5216">
                  <c:v>0.14319999999999999</c:v>
                </c:pt>
                <c:pt idx="5217">
                  <c:v>0.14319999999999999</c:v>
                </c:pt>
                <c:pt idx="5218">
                  <c:v>0.12086</c:v>
                </c:pt>
                <c:pt idx="5219">
                  <c:v>0.14319999999999999</c:v>
                </c:pt>
                <c:pt idx="5220">
                  <c:v>0.16553999999999999</c:v>
                </c:pt>
                <c:pt idx="5221">
                  <c:v>0.14319999999999999</c:v>
                </c:pt>
                <c:pt idx="5222">
                  <c:v>0.16553999999999999</c:v>
                </c:pt>
                <c:pt idx="5223">
                  <c:v>9.8522999999999999E-2</c:v>
                </c:pt>
                <c:pt idx="5224">
                  <c:v>0.16553999999999999</c:v>
                </c:pt>
                <c:pt idx="5225">
                  <c:v>0.12086</c:v>
                </c:pt>
                <c:pt idx="5226">
                  <c:v>0.12086</c:v>
                </c:pt>
                <c:pt idx="5227">
                  <c:v>0.14319999999999999</c:v>
                </c:pt>
                <c:pt idx="5228">
                  <c:v>0.21021999999999999</c:v>
                </c:pt>
                <c:pt idx="5229">
                  <c:v>0.12086</c:v>
                </c:pt>
                <c:pt idx="5230">
                  <c:v>0.12086</c:v>
                </c:pt>
                <c:pt idx="5231">
                  <c:v>0.21021999999999999</c:v>
                </c:pt>
                <c:pt idx="5232">
                  <c:v>0.18787999999999999</c:v>
                </c:pt>
                <c:pt idx="5233">
                  <c:v>0.14319999999999999</c:v>
                </c:pt>
                <c:pt idx="5234">
                  <c:v>0.18787999999999999</c:v>
                </c:pt>
                <c:pt idx="5235">
                  <c:v>0.21021999999999999</c:v>
                </c:pt>
                <c:pt idx="5236">
                  <c:v>0.14319999999999999</c:v>
                </c:pt>
                <c:pt idx="5237">
                  <c:v>0.16553999999999999</c:v>
                </c:pt>
                <c:pt idx="5238">
                  <c:v>0.16553999999999999</c:v>
                </c:pt>
                <c:pt idx="5239">
                  <c:v>0.21021999999999999</c:v>
                </c:pt>
                <c:pt idx="5240">
                  <c:v>0.23255999999999999</c:v>
                </c:pt>
                <c:pt idx="5241">
                  <c:v>0.18787999999999999</c:v>
                </c:pt>
                <c:pt idx="5242">
                  <c:v>0.25490000000000002</c:v>
                </c:pt>
                <c:pt idx="5243">
                  <c:v>0.18787999999999999</c:v>
                </c:pt>
                <c:pt idx="5244">
                  <c:v>0.27723999999999999</c:v>
                </c:pt>
                <c:pt idx="5245">
                  <c:v>0.25490000000000002</c:v>
                </c:pt>
                <c:pt idx="5246">
                  <c:v>0.18787999999999999</c:v>
                </c:pt>
                <c:pt idx="5247">
                  <c:v>0.21021999999999999</c:v>
                </c:pt>
                <c:pt idx="5248">
                  <c:v>0.23255999999999999</c:v>
                </c:pt>
                <c:pt idx="5249">
                  <c:v>0.18787999999999999</c:v>
                </c:pt>
                <c:pt idx="5250">
                  <c:v>0.16553999999999999</c:v>
                </c:pt>
                <c:pt idx="5251">
                  <c:v>0.21021999999999999</c:v>
                </c:pt>
                <c:pt idx="5252">
                  <c:v>0.27723999999999999</c:v>
                </c:pt>
                <c:pt idx="5253">
                  <c:v>0.27723999999999999</c:v>
                </c:pt>
                <c:pt idx="5254">
                  <c:v>0.27723999999999999</c:v>
                </c:pt>
                <c:pt idx="5255">
                  <c:v>0.25490000000000002</c:v>
                </c:pt>
                <c:pt idx="5256">
                  <c:v>0.27723999999999999</c:v>
                </c:pt>
                <c:pt idx="5257">
                  <c:v>0.29958000000000001</c:v>
                </c:pt>
                <c:pt idx="5258">
                  <c:v>0.29958000000000001</c:v>
                </c:pt>
                <c:pt idx="5259">
                  <c:v>0.29958000000000001</c:v>
                </c:pt>
                <c:pt idx="5260">
                  <c:v>0.32191999999999998</c:v>
                </c:pt>
                <c:pt idx="5261">
                  <c:v>0.34426000000000001</c:v>
                </c:pt>
                <c:pt idx="5262">
                  <c:v>0.32191999999999998</c:v>
                </c:pt>
                <c:pt idx="5263">
                  <c:v>0.29958000000000001</c:v>
                </c:pt>
                <c:pt idx="5264">
                  <c:v>0.34426000000000001</c:v>
                </c:pt>
                <c:pt idx="5265">
                  <c:v>0.34426000000000001</c:v>
                </c:pt>
                <c:pt idx="5266">
                  <c:v>0.36659999999999998</c:v>
                </c:pt>
                <c:pt idx="5267">
                  <c:v>0.34426000000000001</c:v>
                </c:pt>
                <c:pt idx="5268">
                  <c:v>0.36659999999999998</c:v>
                </c:pt>
                <c:pt idx="5269">
                  <c:v>0.41127999999999998</c:v>
                </c:pt>
                <c:pt idx="5270">
                  <c:v>0.36659999999999998</c:v>
                </c:pt>
                <c:pt idx="5271">
                  <c:v>0.38894000000000001</c:v>
                </c:pt>
                <c:pt idx="5272">
                  <c:v>0.43362000000000001</c:v>
                </c:pt>
                <c:pt idx="5273">
                  <c:v>0.41127999999999998</c:v>
                </c:pt>
                <c:pt idx="5274">
                  <c:v>0.41127999999999998</c:v>
                </c:pt>
                <c:pt idx="5275">
                  <c:v>0.43362000000000001</c:v>
                </c:pt>
                <c:pt idx="5276">
                  <c:v>0.34426000000000001</c:v>
                </c:pt>
                <c:pt idx="5277">
                  <c:v>0.43362000000000001</c:v>
                </c:pt>
                <c:pt idx="5278">
                  <c:v>0.45595999999999998</c:v>
                </c:pt>
                <c:pt idx="5279">
                  <c:v>0.41127999999999998</c:v>
                </c:pt>
                <c:pt idx="5280">
                  <c:v>0.45595999999999998</c:v>
                </c:pt>
                <c:pt idx="5281">
                  <c:v>0.41127999999999998</c:v>
                </c:pt>
                <c:pt idx="5282">
                  <c:v>0.45595999999999998</c:v>
                </c:pt>
                <c:pt idx="5283">
                  <c:v>0.43362000000000001</c:v>
                </c:pt>
                <c:pt idx="5284">
                  <c:v>0.45595999999999998</c:v>
                </c:pt>
                <c:pt idx="5285">
                  <c:v>0.4783</c:v>
                </c:pt>
                <c:pt idx="5286">
                  <c:v>0.4783</c:v>
                </c:pt>
                <c:pt idx="5287">
                  <c:v>0.45595999999999998</c:v>
                </c:pt>
                <c:pt idx="5288">
                  <c:v>0.52297000000000005</c:v>
                </c:pt>
                <c:pt idx="5289">
                  <c:v>0.50063000000000002</c:v>
                </c:pt>
                <c:pt idx="5290">
                  <c:v>0.4783</c:v>
                </c:pt>
                <c:pt idx="5291">
                  <c:v>0.4783</c:v>
                </c:pt>
                <c:pt idx="5292">
                  <c:v>0.4783</c:v>
                </c:pt>
                <c:pt idx="5293">
                  <c:v>0.50063000000000002</c:v>
                </c:pt>
                <c:pt idx="5294">
                  <c:v>0.4783</c:v>
                </c:pt>
                <c:pt idx="5295">
                  <c:v>0.52297000000000005</c:v>
                </c:pt>
                <c:pt idx="5296">
                  <c:v>0.50063000000000002</c:v>
                </c:pt>
                <c:pt idx="5297">
                  <c:v>0.54530999999999996</c:v>
                </c:pt>
                <c:pt idx="5298">
                  <c:v>0.54530999999999996</c:v>
                </c:pt>
                <c:pt idx="5299">
                  <c:v>0.61233000000000004</c:v>
                </c:pt>
                <c:pt idx="5300">
                  <c:v>0.58999000000000001</c:v>
                </c:pt>
                <c:pt idx="5301">
                  <c:v>0.61233000000000004</c:v>
                </c:pt>
                <c:pt idx="5302">
                  <c:v>0.58999000000000001</c:v>
                </c:pt>
                <c:pt idx="5303">
                  <c:v>0.58999000000000001</c:v>
                </c:pt>
                <c:pt idx="5304">
                  <c:v>0.63466999999999996</c:v>
                </c:pt>
                <c:pt idx="5305">
                  <c:v>0.61233000000000004</c:v>
                </c:pt>
                <c:pt idx="5306">
                  <c:v>0.63466999999999996</c:v>
                </c:pt>
                <c:pt idx="5307">
                  <c:v>0.58999000000000001</c:v>
                </c:pt>
                <c:pt idx="5308">
                  <c:v>0.63466999999999996</c:v>
                </c:pt>
                <c:pt idx="5309">
                  <c:v>0.61233000000000004</c:v>
                </c:pt>
                <c:pt idx="5310">
                  <c:v>0.67935000000000001</c:v>
                </c:pt>
                <c:pt idx="5311">
                  <c:v>0.63466999999999996</c:v>
                </c:pt>
                <c:pt idx="5312">
                  <c:v>0.67935000000000001</c:v>
                </c:pt>
                <c:pt idx="5313">
                  <c:v>0.67935000000000001</c:v>
                </c:pt>
                <c:pt idx="5314">
                  <c:v>0.67935000000000001</c:v>
                </c:pt>
                <c:pt idx="5315">
                  <c:v>0.72402999999999995</c:v>
                </c:pt>
                <c:pt idx="5316">
                  <c:v>0.70169000000000004</c:v>
                </c:pt>
                <c:pt idx="5317">
                  <c:v>0.70169000000000004</c:v>
                </c:pt>
                <c:pt idx="5318">
                  <c:v>0.72402999999999995</c:v>
                </c:pt>
                <c:pt idx="5319">
                  <c:v>0.67935000000000001</c:v>
                </c:pt>
                <c:pt idx="5320">
                  <c:v>0.72402999999999995</c:v>
                </c:pt>
                <c:pt idx="5321">
                  <c:v>0.72402999999999995</c:v>
                </c:pt>
                <c:pt idx="5322">
                  <c:v>0.70169000000000004</c:v>
                </c:pt>
                <c:pt idx="5323">
                  <c:v>0.72402999999999995</c:v>
                </c:pt>
                <c:pt idx="5324">
                  <c:v>0.76871</c:v>
                </c:pt>
                <c:pt idx="5325">
                  <c:v>0.76871</c:v>
                </c:pt>
                <c:pt idx="5326">
                  <c:v>0.76871</c:v>
                </c:pt>
                <c:pt idx="5327">
                  <c:v>0.81338999999999995</c:v>
                </c:pt>
                <c:pt idx="5328">
                  <c:v>0.76871</c:v>
                </c:pt>
                <c:pt idx="5329">
                  <c:v>0.74636999999999998</c:v>
                </c:pt>
                <c:pt idx="5330">
                  <c:v>0.83572999999999997</c:v>
                </c:pt>
                <c:pt idx="5331">
                  <c:v>0.81338999999999995</c:v>
                </c:pt>
                <c:pt idx="5332">
                  <c:v>0.83572999999999997</c:v>
                </c:pt>
                <c:pt idx="5333">
                  <c:v>0.81338999999999995</c:v>
                </c:pt>
                <c:pt idx="5334">
                  <c:v>0.83572999999999997</c:v>
                </c:pt>
                <c:pt idx="5335">
                  <c:v>0.88041000000000003</c:v>
                </c:pt>
                <c:pt idx="5336">
                  <c:v>0.83572999999999997</c:v>
                </c:pt>
                <c:pt idx="5337">
                  <c:v>0.90275000000000005</c:v>
                </c:pt>
                <c:pt idx="5338">
                  <c:v>0.90275000000000005</c:v>
                </c:pt>
                <c:pt idx="5339">
                  <c:v>0.88041000000000003</c:v>
                </c:pt>
                <c:pt idx="5340">
                  <c:v>0.88041000000000003</c:v>
                </c:pt>
                <c:pt idx="5341">
                  <c:v>0.88041000000000003</c:v>
                </c:pt>
                <c:pt idx="5342">
                  <c:v>0.90275000000000005</c:v>
                </c:pt>
                <c:pt idx="5343">
                  <c:v>0.94742999999999999</c:v>
                </c:pt>
                <c:pt idx="5344">
                  <c:v>0.94742999999999999</c:v>
                </c:pt>
                <c:pt idx="5345">
                  <c:v>0.96977000000000002</c:v>
                </c:pt>
                <c:pt idx="5346">
                  <c:v>0.92508999999999997</c:v>
                </c:pt>
                <c:pt idx="5347">
                  <c:v>0.94742999999999999</c:v>
                </c:pt>
                <c:pt idx="5348">
                  <c:v>0.99209999999999998</c:v>
                </c:pt>
                <c:pt idx="5349">
                  <c:v>0.99209999999999998</c:v>
                </c:pt>
                <c:pt idx="5350">
                  <c:v>0.94742999999999999</c:v>
                </c:pt>
                <c:pt idx="5351">
                  <c:v>0.99209999999999998</c:v>
                </c:pt>
                <c:pt idx="5352">
                  <c:v>1.0590999999999999</c:v>
                </c:pt>
                <c:pt idx="5353">
                  <c:v>1.0814999999999999</c:v>
                </c:pt>
                <c:pt idx="5354">
                  <c:v>1.0367999999999999</c:v>
                </c:pt>
                <c:pt idx="5355">
                  <c:v>1.0590999999999999</c:v>
                </c:pt>
                <c:pt idx="5356">
                  <c:v>1.0814999999999999</c:v>
                </c:pt>
                <c:pt idx="5357">
                  <c:v>1.0590999999999999</c:v>
                </c:pt>
                <c:pt idx="5358">
                  <c:v>1.0590999999999999</c:v>
                </c:pt>
                <c:pt idx="5359">
                  <c:v>1.1037999999999999</c:v>
                </c:pt>
                <c:pt idx="5360">
                  <c:v>1.0814999999999999</c:v>
                </c:pt>
                <c:pt idx="5361">
                  <c:v>1.1261000000000001</c:v>
                </c:pt>
                <c:pt idx="5362">
                  <c:v>1.1485000000000001</c:v>
                </c:pt>
                <c:pt idx="5363">
                  <c:v>1.1261000000000001</c:v>
                </c:pt>
                <c:pt idx="5364">
                  <c:v>1.1932</c:v>
                </c:pt>
                <c:pt idx="5365">
                  <c:v>1.1485000000000001</c:v>
                </c:pt>
                <c:pt idx="5366">
                  <c:v>1.1708000000000001</c:v>
                </c:pt>
                <c:pt idx="5367">
                  <c:v>1.1485000000000001</c:v>
                </c:pt>
                <c:pt idx="5368">
                  <c:v>1.1932</c:v>
                </c:pt>
                <c:pt idx="5369">
                  <c:v>1.2155</c:v>
                </c:pt>
                <c:pt idx="5370">
                  <c:v>1.2378</c:v>
                </c:pt>
                <c:pt idx="5371">
                  <c:v>1.1932</c:v>
                </c:pt>
                <c:pt idx="5372">
                  <c:v>1.2602</c:v>
                </c:pt>
                <c:pt idx="5373">
                  <c:v>1.2825</c:v>
                </c:pt>
                <c:pt idx="5374">
                  <c:v>1.2825</c:v>
                </c:pt>
                <c:pt idx="5375">
                  <c:v>1.2602</c:v>
                </c:pt>
                <c:pt idx="5376">
                  <c:v>1.2825</c:v>
                </c:pt>
                <c:pt idx="5377">
                  <c:v>1.2825</c:v>
                </c:pt>
                <c:pt idx="5378">
                  <c:v>1.3048999999999999</c:v>
                </c:pt>
                <c:pt idx="5379">
                  <c:v>1.3494999999999999</c:v>
                </c:pt>
                <c:pt idx="5380">
                  <c:v>1.3271999999999999</c:v>
                </c:pt>
                <c:pt idx="5381">
                  <c:v>1.3271999999999999</c:v>
                </c:pt>
                <c:pt idx="5382">
                  <c:v>1.3271999999999999</c:v>
                </c:pt>
                <c:pt idx="5383">
                  <c:v>1.3494999999999999</c:v>
                </c:pt>
                <c:pt idx="5384">
                  <c:v>1.4166000000000001</c:v>
                </c:pt>
                <c:pt idx="5385">
                  <c:v>1.3942000000000001</c:v>
                </c:pt>
                <c:pt idx="5386">
                  <c:v>1.3942000000000001</c:v>
                </c:pt>
                <c:pt idx="5387">
                  <c:v>1.4166000000000001</c:v>
                </c:pt>
                <c:pt idx="5388">
                  <c:v>1.4389000000000001</c:v>
                </c:pt>
                <c:pt idx="5389">
                  <c:v>1.4612000000000001</c:v>
                </c:pt>
                <c:pt idx="5390">
                  <c:v>1.3942000000000001</c:v>
                </c:pt>
                <c:pt idx="5391">
                  <c:v>1.4389000000000001</c:v>
                </c:pt>
                <c:pt idx="5392">
                  <c:v>1.5283</c:v>
                </c:pt>
                <c:pt idx="5393">
                  <c:v>1.5506</c:v>
                </c:pt>
                <c:pt idx="5394">
                  <c:v>1.5506</c:v>
                </c:pt>
                <c:pt idx="5395">
                  <c:v>1.5283</c:v>
                </c:pt>
                <c:pt idx="5396">
                  <c:v>1.5729</c:v>
                </c:pt>
                <c:pt idx="5397">
                  <c:v>1.5952999999999999</c:v>
                </c:pt>
                <c:pt idx="5398">
                  <c:v>1.5729</c:v>
                </c:pt>
                <c:pt idx="5399">
                  <c:v>1.5952999999999999</c:v>
                </c:pt>
                <c:pt idx="5400">
                  <c:v>1.5952999999999999</c:v>
                </c:pt>
                <c:pt idx="5401">
                  <c:v>1.6175999999999999</c:v>
                </c:pt>
                <c:pt idx="5402">
                  <c:v>1.6623000000000001</c:v>
                </c:pt>
                <c:pt idx="5403">
                  <c:v>1.6623000000000001</c:v>
                </c:pt>
                <c:pt idx="5404">
                  <c:v>1.6846000000000001</c:v>
                </c:pt>
                <c:pt idx="5405">
                  <c:v>1.6846000000000001</c:v>
                </c:pt>
                <c:pt idx="5406">
                  <c:v>1.6846000000000001</c:v>
                </c:pt>
                <c:pt idx="5407">
                  <c:v>1.7293000000000001</c:v>
                </c:pt>
                <c:pt idx="5408">
                  <c:v>1.774</c:v>
                </c:pt>
                <c:pt idx="5409">
                  <c:v>1.7516</c:v>
                </c:pt>
                <c:pt idx="5410">
                  <c:v>1.7293000000000001</c:v>
                </c:pt>
                <c:pt idx="5411">
                  <c:v>1.7516</c:v>
                </c:pt>
                <c:pt idx="5412">
                  <c:v>1.841</c:v>
                </c:pt>
                <c:pt idx="5413">
                  <c:v>1.7963</c:v>
                </c:pt>
                <c:pt idx="5414">
                  <c:v>1.8633</c:v>
                </c:pt>
                <c:pt idx="5415">
                  <c:v>1.841</c:v>
                </c:pt>
                <c:pt idx="5416">
                  <c:v>1.7963</c:v>
                </c:pt>
                <c:pt idx="5417">
                  <c:v>1.9079999999999999</c:v>
                </c:pt>
                <c:pt idx="5418">
                  <c:v>1.8633</c:v>
                </c:pt>
                <c:pt idx="5419">
                  <c:v>1.8856999999999999</c:v>
                </c:pt>
                <c:pt idx="5420">
                  <c:v>1.9079999999999999</c:v>
                </c:pt>
                <c:pt idx="5421">
                  <c:v>1.8856999999999999</c:v>
                </c:pt>
                <c:pt idx="5422">
                  <c:v>1.9303999999999999</c:v>
                </c:pt>
                <c:pt idx="5423">
                  <c:v>1.9303999999999999</c:v>
                </c:pt>
                <c:pt idx="5424">
                  <c:v>1.9527000000000001</c:v>
                </c:pt>
                <c:pt idx="5425">
                  <c:v>1.9750000000000001</c:v>
                </c:pt>
                <c:pt idx="5426">
                  <c:v>1.9750000000000001</c:v>
                </c:pt>
                <c:pt idx="5427">
                  <c:v>2.0196999999999998</c:v>
                </c:pt>
                <c:pt idx="5428">
                  <c:v>2.0421</c:v>
                </c:pt>
                <c:pt idx="5429">
                  <c:v>2.0644</c:v>
                </c:pt>
                <c:pt idx="5430">
                  <c:v>2.0644</c:v>
                </c:pt>
                <c:pt idx="5431">
                  <c:v>2.1314000000000002</c:v>
                </c:pt>
                <c:pt idx="5432">
                  <c:v>2.0867</c:v>
                </c:pt>
                <c:pt idx="5433">
                  <c:v>2.0644</c:v>
                </c:pt>
                <c:pt idx="5434">
                  <c:v>2.0867</c:v>
                </c:pt>
                <c:pt idx="5435">
                  <c:v>2.1314000000000002</c:v>
                </c:pt>
                <c:pt idx="5436">
                  <c:v>2.1983999999999999</c:v>
                </c:pt>
                <c:pt idx="5437">
                  <c:v>2.1537999999999999</c:v>
                </c:pt>
                <c:pt idx="5438">
                  <c:v>2.1760999999999999</c:v>
                </c:pt>
                <c:pt idx="5439">
                  <c:v>2.1760999999999999</c:v>
                </c:pt>
                <c:pt idx="5440">
                  <c:v>2.2431000000000001</c:v>
                </c:pt>
                <c:pt idx="5441">
                  <c:v>2.2654999999999998</c:v>
                </c:pt>
                <c:pt idx="5442">
                  <c:v>2.2431000000000001</c:v>
                </c:pt>
                <c:pt idx="5443">
                  <c:v>2.2654999999999998</c:v>
                </c:pt>
                <c:pt idx="5444">
                  <c:v>2.3100999999999998</c:v>
                </c:pt>
                <c:pt idx="5445">
                  <c:v>2.3100999999999998</c:v>
                </c:pt>
                <c:pt idx="5446">
                  <c:v>2.2877999999999998</c:v>
                </c:pt>
                <c:pt idx="5447">
                  <c:v>2.3772000000000002</c:v>
                </c:pt>
                <c:pt idx="5448">
                  <c:v>2.3995000000000002</c:v>
                </c:pt>
                <c:pt idx="5449">
                  <c:v>2.3772000000000002</c:v>
                </c:pt>
                <c:pt idx="5450">
                  <c:v>2.3995000000000002</c:v>
                </c:pt>
                <c:pt idx="5451">
                  <c:v>2.4664999999999999</c:v>
                </c:pt>
                <c:pt idx="5452">
                  <c:v>2.4441999999999999</c:v>
                </c:pt>
                <c:pt idx="5453">
                  <c:v>2.4889000000000001</c:v>
                </c:pt>
                <c:pt idx="5454">
                  <c:v>2.4441999999999999</c:v>
                </c:pt>
                <c:pt idx="5455">
                  <c:v>2.4889000000000001</c:v>
                </c:pt>
                <c:pt idx="5456">
                  <c:v>2.5335000000000001</c:v>
                </c:pt>
                <c:pt idx="5457">
                  <c:v>2.5781999999999998</c:v>
                </c:pt>
                <c:pt idx="5458">
                  <c:v>2.5781999999999998</c:v>
                </c:pt>
                <c:pt idx="5459">
                  <c:v>2.5781999999999998</c:v>
                </c:pt>
                <c:pt idx="5460">
                  <c:v>2.5558999999999998</c:v>
                </c:pt>
                <c:pt idx="5461">
                  <c:v>2.5781999999999998</c:v>
                </c:pt>
                <c:pt idx="5462">
                  <c:v>2.6452</c:v>
                </c:pt>
                <c:pt idx="5463">
                  <c:v>2.6229</c:v>
                </c:pt>
                <c:pt idx="5464">
                  <c:v>2.6676000000000002</c:v>
                </c:pt>
                <c:pt idx="5465">
                  <c:v>2.6899000000000002</c:v>
                </c:pt>
                <c:pt idx="5466">
                  <c:v>2.7122999999999999</c:v>
                </c:pt>
                <c:pt idx="5467">
                  <c:v>2.7345999999999999</c:v>
                </c:pt>
                <c:pt idx="5468">
                  <c:v>2.7568999999999999</c:v>
                </c:pt>
                <c:pt idx="5469">
                  <c:v>2.7568999999999999</c:v>
                </c:pt>
                <c:pt idx="5470">
                  <c:v>2.8016000000000001</c:v>
                </c:pt>
                <c:pt idx="5471">
                  <c:v>2.7568999999999999</c:v>
                </c:pt>
                <c:pt idx="5472">
                  <c:v>2.8016000000000001</c:v>
                </c:pt>
                <c:pt idx="5473">
                  <c:v>2.9133</c:v>
                </c:pt>
                <c:pt idx="5474">
                  <c:v>2.8685999999999998</c:v>
                </c:pt>
                <c:pt idx="5475">
                  <c:v>2.8685999999999998</c:v>
                </c:pt>
                <c:pt idx="5476">
                  <c:v>2.891</c:v>
                </c:pt>
                <c:pt idx="5477">
                  <c:v>2.891</c:v>
                </c:pt>
                <c:pt idx="5478">
                  <c:v>2.9803000000000002</c:v>
                </c:pt>
                <c:pt idx="5479">
                  <c:v>3.0249999999999999</c:v>
                </c:pt>
                <c:pt idx="5480">
                  <c:v>3.0026999999999999</c:v>
                </c:pt>
                <c:pt idx="5481">
                  <c:v>3.0026999999999999</c:v>
                </c:pt>
                <c:pt idx="5482">
                  <c:v>3.0026999999999999</c:v>
                </c:pt>
                <c:pt idx="5483">
                  <c:v>3.0920000000000001</c:v>
                </c:pt>
                <c:pt idx="5484">
                  <c:v>3.0920000000000001</c:v>
                </c:pt>
                <c:pt idx="5485">
                  <c:v>3.0472999999999999</c:v>
                </c:pt>
                <c:pt idx="5486">
                  <c:v>3.1143999999999998</c:v>
                </c:pt>
                <c:pt idx="5487">
                  <c:v>3.0920000000000001</c:v>
                </c:pt>
                <c:pt idx="5488">
                  <c:v>3.1366999999999998</c:v>
                </c:pt>
                <c:pt idx="5489">
                  <c:v>3.1814</c:v>
                </c:pt>
                <c:pt idx="5490">
                  <c:v>3.1814</c:v>
                </c:pt>
                <c:pt idx="5491">
                  <c:v>3.2037</c:v>
                </c:pt>
                <c:pt idx="5492">
                  <c:v>3.2261000000000002</c:v>
                </c:pt>
                <c:pt idx="5493">
                  <c:v>3.3153999999999999</c:v>
                </c:pt>
                <c:pt idx="5494">
                  <c:v>3.2707000000000002</c:v>
                </c:pt>
                <c:pt idx="5495">
                  <c:v>3.3824000000000001</c:v>
                </c:pt>
                <c:pt idx="5496">
                  <c:v>3.2930999999999999</c:v>
                </c:pt>
                <c:pt idx="5497">
                  <c:v>3.3378000000000001</c:v>
                </c:pt>
                <c:pt idx="5498">
                  <c:v>3.3824000000000001</c:v>
                </c:pt>
                <c:pt idx="5499">
                  <c:v>3.4047999999999998</c:v>
                </c:pt>
                <c:pt idx="5500">
                  <c:v>3.3824000000000001</c:v>
                </c:pt>
                <c:pt idx="5501">
                  <c:v>3.4495</c:v>
                </c:pt>
                <c:pt idx="5502">
                  <c:v>3.4270999999999998</c:v>
                </c:pt>
                <c:pt idx="5503">
                  <c:v>3.4718</c:v>
                </c:pt>
                <c:pt idx="5504">
                  <c:v>3.5165000000000002</c:v>
                </c:pt>
                <c:pt idx="5505">
                  <c:v>3.5388000000000002</c:v>
                </c:pt>
                <c:pt idx="5506">
                  <c:v>3.5834999999999999</c:v>
                </c:pt>
                <c:pt idx="5507">
                  <c:v>3.6057999999999999</c:v>
                </c:pt>
                <c:pt idx="5508">
                  <c:v>3.6057999999999999</c:v>
                </c:pt>
                <c:pt idx="5509">
                  <c:v>3.6282000000000001</c:v>
                </c:pt>
                <c:pt idx="5510">
                  <c:v>3.6505000000000001</c:v>
                </c:pt>
                <c:pt idx="5511">
                  <c:v>3.6951999999999998</c:v>
                </c:pt>
                <c:pt idx="5512">
                  <c:v>3.7399</c:v>
                </c:pt>
                <c:pt idx="5513">
                  <c:v>3.7174999999999998</c:v>
                </c:pt>
                <c:pt idx="5514">
                  <c:v>3.7399</c:v>
                </c:pt>
                <c:pt idx="5515">
                  <c:v>3.7622</c:v>
                </c:pt>
                <c:pt idx="5516">
                  <c:v>3.8069000000000002</c:v>
                </c:pt>
                <c:pt idx="5517">
                  <c:v>3.7845</c:v>
                </c:pt>
                <c:pt idx="5518">
                  <c:v>3.8515999999999999</c:v>
                </c:pt>
                <c:pt idx="5519">
                  <c:v>3.8515999999999999</c:v>
                </c:pt>
                <c:pt idx="5520">
                  <c:v>3.9409000000000001</c:v>
                </c:pt>
                <c:pt idx="5521">
                  <c:v>3.8738999999999999</c:v>
                </c:pt>
                <c:pt idx="5522">
                  <c:v>3.9632999999999998</c:v>
                </c:pt>
                <c:pt idx="5523">
                  <c:v>3.9632999999999998</c:v>
                </c:pt>
                <c:pt idx="5524">
                  <c:v>4.0303000000000004</c:v>
                </c:pt>
                <c:pt idx="5525">
                  <c:v>4.0526</c:v>
                </c:pt>
                <c:pt idx="5526">
                  <c:v>4.0303000000000004</c:v>
                </c:pt>
                <c:pt idx="5527">
                  <c:v>4.0750000000000002</c:v>
                </c:pt>
                <c:pt idx="5528">
                  <c:v>4.0972999999999997</c:v>
                </c:pt>
                <c:pt idx="5529">
                  <c:v>4.1420000000000003</c:v>
                </c:pt>
                <c:pt idx="5530">
                  <c:v>4.1196000000000002</c:v>
                </c:pt>
                <c:pt idx="5531">
                  <c:v>4.2313000000000001</c:v>
                </c:pt>
                <c:pt idx="5532">
                  <c:v>4.2313000000000001</c:v>
                </c:pt>
                <c:pt idx="5533">
                  <c:v>4.2537000000000003</c:v>
                </c:pt>
                <c:pt idx="5534">
                  <c:v>4.2759999999999998</c:v>
                </c:pt>
                <c:pt idx="5535">
                  <c:v>4.2759999999999998</c:v>
                </c:pt>
                <c:pt idx="5536">
                  <c:v>4.343</c:v>
                </c:pt>
                <c:pt idx="5537">
                  <c:v>4.343</c:v>
                </c:pt>
                <c:pt idx="5538">
                  <c:v>4.3876999999999997</c:v>
                </c:pt>
                <c:pt idx="5539">
                  <c:v>4.343</c:v>
                </c:pt>
                <c:pt idx="5540">
                  <c:v>4.4546999999999999</c:v>
                </c:pt>
                <c:pt idx="5541">
                  <c:v>4.4993999999999996</c:v>
                </c:pt>
                <c:pt idx="5542">
                  <c:v>4.4546999999999999</c:v>
                </c:pt>
                <c:pt idx="5543">
                  <c:v>4.4993999999999996</c:v>
                </c:pt>
                <c:pt idx="5544">
                  <c:v>4.5217999999999998</c:v>
                </c:pt>
                <c:pt idx="5545">
                  <c:v>4.5217999999999998</c:v>
                </c:pt>
                <c:pt idx="5546">
                  <c:v>4.5663999999999998</c:v>
                </c:pt>
                <c:pt idx="5547">
                  <c:v>4.6111000000000004</c:v>
                </c:pt>
                <c:pt idx="5548">
                  <c:v>4.6558000000000002</c:v>
                </c:pt>
                <c:pt idx="5549">
                  <c:v>4.6558000000000002</c:v>
                </c:pt>
                <c:pt idx="5550">
                  <c:v>4.7004999999999999</c:v>
                </c:pt>
                <c:pt idx="5551">
                  <c:v>4.6780999999999997</c:v>
                </c:pt>
                <c:pt idx="5552">
                  <c:v>4.7450999999999999</c:v>
                </c:pt>
                <c:pt idx="5553">
                  <c:v>4.8121999999999998</c:v>
                </c:pt>
                <c:pt idx="5554">
                  <c:v>4.7675000000000001</c:v>
                </c:pt>
                <c:pt idx="5555">
                  <c:v>4.8121999999999998</c:v>
                </c:pt>
                <c:pt idx="5556">
                  <c:v>4.7897999999999996</c:v>
                </c:pt>
                <c:pt idx="5557">
                  <c:v>4.8567999999999998</c:v>
                </c:pt>
                <c:pt idx="5558">
                  <c:v>4.9015000000000004</c:v>
                </c:pt>
                <c:pt idx="5559">
                  <c:v>4.8792</c:v>
                </c:pt>
                <c:pt idx="5560">
                  <c:v>4.9684999999999997</c:v>
                </c:pt>
                <c:pt idx="5561">
                  <c:v>5.0132000000000003</c:v>
                </c:pt>
                <c:pt idx="5562">
                  <c:v>5.0579000000000001</c:v>
                </c:pt>
                <c:pt idx="5563">
                  <c:v>5.0579000000000001</c:v>
                </c:pt>
                <c:pt idx="5564">
                  <c:v>5.1025999999999998</c:v>
                </c:pt>
                <c:pt idx="5565">
                  <c:v>5.1249000000000002</c:v>
                </c:pt>
                <c:pt idx="5566">
                  <c:v>5.1025999999999998</c:v>
                </c:pt>
                <c:pt idx="5567">
                  <c:v>5.1473000000000004</c:v>
                </c:pt>
                <c:pt idx="5568">
                  <c:v>5.2142999999999997</c:v>
                </c:pt>
                <c:pt idx="5569">
                  <c:v>5.2366000000000001</c:v>
                </c:pt>
                <c:pt idx="5570">
                  <c:v>5.2590000000000003</c:v>
                </c:pt>
                <c:pt idx="5571">
                  <c:v>5.3036000000000003</c:v>
                </c:pt>
                <c:pt idx="5572">
                  <c:v>5.3483000000000001</c:v>
                </c:pt>
                <c:pt idx="5573">
                  <c:v>5.3259999999999996</c:v>
                </c:pt>
                <c:pt idx="5574">
                  <c:v>5.3929999999999998</c:v>
                </c:pt>
                <c:pt idx="5575">
                  <c:v>5.3929999999999998</c:v>
                </c:pt>
                <c:pt idx="5576">
                  <c:v>5.4377000000000004</c:v>
                </c:pt>
                <c:pt idx="5577">
                  <c:v>5.4153000000000002</c:v>
                </c:pt>
                <c:pt idx="5578">
                  <c:v>5.4824000000000002</c:v>
                </c:pt>
                <c:pt idx="5579">
                  <c:v>5.5494000000000003</c:v>
                </c:pt>
                <c:pt idx="5580">
                  <c:v>5.5270000000000001</c:v>
                </c:pt>
                <c:pt idx="5581">
                  <c:v>5.5494000000000003</c:v>
                </c:pt>
                <c:pt idx="5582">
                  <c:v>5.6163999999999996</c:v>
                </c:pt>
                <c:pt idx="5583">
                  <c:v>5.5941000000000001</c:v>
                </c:pt>
                <c:pt idx="5584">
                  <c:v>5.6387</c:v>
                </c:pt>
                <c:pt idx="5585">
                  <c:v>5.6833999999999998</c:v>
                </c:pt>
                <c:pt idx="5586">
                  <c:v>5.7057000000000002</c:v>
                </c:pt>
                <c:pt idx="5587">
                  <c:v>5.7281000000000004</c:v>
                </c:pt>
                <c:pt idx="5588">
                  <c:v>5.7728000000000002</c:v>
                </c:pt>
                <c:pt idx="5589">
                  <c:v>5.8174000000000001</c:v>
                </c:pt>
                <c:pt idx="5590">
                  <c:v>5.8174000000000001</c:v>
                </c:pt>
                <c:pt idx="5591">
                  <c:v>5.8845000000000001</c:v>
                </c:pt>
                <c:pt idx="5592">
                  <c:v>5.9067999999999996</c:v>
                </c:pt>
                <c:pt idx="5593">
                  <c:v>5.9515000000000002</c:v>
                </c:pt>
                <c:pt idx="5594">
                  <c:v>5.9515000000000002</c:v>
                </c:pt>
                <c:pt idx="5595">
                  <c:v>5.9962</c:v>
                </c:pt>
                <c:pt idx="5596">
                  <c:v>6.0185000000000004</c:v>
                </c:pt>
                <c:pt idx="5597">
                  <c:v>6.0632000000000001</c:v>
                </c:pt>
                <c:pt idx="5598">
                  <c:v>6.1078999999999999</c:v>
                </c:pt>
                <c:pt idx="5599">
                  <c:v>6.1078999999999999</c:v>
                </c:pt>
                <c:pt idx="5600">
                  <c:v>6.1524999999999999</c:v>
                </c:pt>
                <c:pt idx="5601">
                  <c:v>6.2195999999999998</c:v>
                </c:pt>
                <c:pt idx="5602">
                  <c:v>6.2195999999999998</c:v>
                </c:pt>
                <c:pt idx="5603">
                  <c:v>6.1749000000000001</c:v>
                </c:pt>
                <c:pt idx="5604">
                  <c:v>6.2641999999999998</c:v>
                </c:pt>
                <c:pt idx="5605">
                  <c:v>6.3089000000000004</c:v>
                </c:pt>
                <c:pt idx="5606">
                  <c:v>6.3089000000000004</c:v>
                </c:pt>
                <c:pt idx="5607">
                  <c:v>6.3536000000000001</c:v>
                </c:pt>
                <c:pt idx="5608">
                  <c:v>6.3982999999999999</c:v>
                </c:pt>
                <c:pt idx="5609">
                  <c:v>6.3312999999999997</c:v>
                </c:pt>
                <c:pt idx="5610">
                  <c:v>6.4206000000000003</c:v>
                </c:pt>
                <c:pt idx="5611">
                  <c:v>6.4875999999999996</c:v>
                </c:pt>
                <c:pt idx="5612">
                  <c:v>6.51</c:v>
                </c:pt>
                <c:pt idx="5613">
                  <c:v>6.577</c:v>
                </c:pt>
                <c:pt idx="5614">
                  <c:v>6.577</c:v>
                </c:pt>
                <c:pt idx="5615">
                  <c:v>6.5993000000000004</c:v>
                </c:pt>
                <c:pt idx="5616">
                  <c:v>6.6440000000000001</c:v>
                </c:pt>
                <c:pt idx="5617">
                  <c:v>6.7110000000000003</c:v>
                </c:pt>
                <c:pt idx="5618">
                  <c:v>6.7110000000000003</c:v>
                </c:pt>
                <c:pt idx="5619">
                  <c:v>6.7557</c:v>
                </c:pt>
                <c:pt idx="5620">
                  <c:v>6.8003999999999998</c:v>
                </c:pt>
                <c:pt idx="5621">
                  <c:v>6.8227000000000002</c:v>
                </c:pt>
                <c:pt idx="5622">
                  <c:v>6.8451000000000004</c:v>
                </c:pt>
                <c:pt idx="5623">
                  <c:v>6.8451000000000004</c:v>
                </c:pt>
                <c:pt idx="5624">
                  <c:v>6.8897000000000004</c:v>
                </c:pt>
                <c:pt idx="5625">
                  <c:v>6.9568000000000003</c:v>
                </c:pt>
                <c:pt idx="5626">
                  <c:v>6.9790999999999999</c:v>
                </c:pt>
                <c:pt idx="5627">
                  <c:v>7.0014000000000003</c:v>
                </c:pt>
                <c:pt idx="5628">
                  <c:v>7.0237999999999996</c:v>
                </c:pt>
                <c:pt idx="5629">
                  <c:v>7.0461</c:v>
                </c:pt>
                <c:pt idx="5630">
                  <c:v>7.1355000000000004</c:v>
                </c:pt>
                <c:pt idx="5631">
                  <c:v>7.2024999999999997</c:v>
                </c:pt>
                <c:pt idx="5632">
                  <c:v>7.1802000000000001</c:v>
                </c:pt>
                <c:pt idx="5633">
                  <c:v>7.2248000000000001</c:v>
                </c:pt>
                <c:pt idx="5634">
                  <c:v>7.2248000000000001</c:v>
                </c:pt>
                <c:pt idx="5635">
                  <c:v>7.2919</c:v>
                </c:pt>
                <c:pt idx="5636">
                  <c:v>7.3365</c:v>
                </c:pt>
                <c:pt idx="5637">
                  <c:v>7.3811999999999998</c:v>
                </c:pt>
                <c:pt idx="5638">
                  <c:v>7.3811999999999998</c:v>
                </c:pt>
                <c:pt idx="5639">
                  <c:v>7.4481999999999999</c:v>
                </c:pt>
                <c:pt idx="5640">
                  <c:v>7.4481999999999999</c:v>
                </c:pt>
                <c:pt idx="5641">
                  <c:v>7.4928999999999997</c:v>
                </c:pt>
                <c:pt idx="5642">
                  <c:v>7.4928999999999997</c:v>
                </c:pt>
                <c:pt idx="5643">
                  <c:v>7.5598999999999998</c:v>
                </c:pt>
                <c:pt idx="5644">
                  <c:v>7.6045999999999996</c:v>
                </c:pt>
                <c:pt idx="5645">
                  <c:v>7.5823</c:v>
                </c:pt>
                <c:pt idx="5646">
                  <c:v>7.6493000000000002</c:v>
                </c:pt>
                <c:pt idx="5647">
                  <c:v>7.6493000000000002</c:v>
                </c:pt>
                <c:pt idx="5648">
                  <c:v>7.7163000000000004</c:v>
                </c:pt>
                <c:pt idx="5649">
                  <c:v>7.7163000000000004</c:v>
                </c:pt>
                <c:pt idx="5650">
                  <c:v>7.7832999999999997</c:v>
                </c:pt>
                <c:pt idx="5651">
                  <c:v>7.8056999999999999</c:v>
                </c:pt>
                <c:pt idx="5652">
                  <c:v>7.8727</c:v>
                </c:pt>
                <c:pt idx="5653">
                  <c:v>7.8949999999999996</c:v>
                </c:pt>
                <c:pt idx="5654">
                  <c:v>7.9173999999999998</c:v>
                </c:pt>
                <c:pt idx="5655">
                  <c:v>7.9843999999999999</c:v>
                </c:pt>
                <c:pt idx="5656">
                  <c:v>8.0067000000000004</c:v>
                </c:pt>
                <c:pt idx="5657">
                  <c:v>8.0960999999999999</c:v>
                </c:pt>
                <c:pt idx="5658">
                  <c:v>8.1183999999999994</c:v>
                </c:pt>
                <c:pt idx="5659">
                  <c:v>8.1408000000000005</c:v>
                </c:pt>
                <c:pt idx="5660">
                  <c:v>8.1183999999999994</c:v>
                </c:pt>
                <c:pt idx="5661">
                  <c:v>8.1631</c:v>
                </c:pt>
                <c:pt idx="5662">
                  <c:v>8.2524999999999995</c:v>
                </c:pt>
                <c:pt idx="5663">
                  <c:v>8.2748000000000008</c:v>
                </c:pt>
                <c:pt idx="5664">
                  <c:v>8.2748000000000008</c:v>
                </c:pt>
                <c:pt idx="5665">
                  <c:v>8.3417999999999992</c:v>
                </c:pt>
                <c:pt idx="5666">
                  <c:v>8.3642000000000003</c:v>
                </c:pt>
                <c:pt idx="5667">
                  <c:v>8.4087999999999994</c:v>
                </c:pt>
                <c:pt idx="5668">
                  <c:v>8.4312000000000005</c:v>
                </c:pt>
                <c:pt idx="5669">
                  <c:v>8.5205000000000002</c:v>
                </c:pt>
                <c:pt idx="5670">
                  <c:v>8.4758999999999993</c:v>
                </c:pt>
                <c:pt idx="5671">
                  <c:v>8.5205000000000002</c:v>
                </c:pt>
                <c:pt idx="5672">
                  <c:v>8.5876000000000001</c:v>
                </c:pt>
                <c:pt idx="5673">
                  <c:v>8.5876000000000001</c:v>
                </c:pt>
                <c:pt idx="5674">
                  <c:v>8.6321999999999992</c:v>
                </c:pt>
                <c:pt idx="5675">
                  <c:v>8.6991999999999994</c:v>
                </c:pt>
                <c:pt idx="5676">
                  <c:v>8.7439</c:v>
                </c:pt>
                <c:pt idx="5677">
                  <c:v>8.7439</c:v>
                </c:pt>
                <c:pt idx="5678">
                  <c:v>8.8109000000000002</c:v>
                </c:pt>
                <c:pt idx="5679">
                  <c:v>8.8556000000000008</c:v>
                </c:pt>
                <c:pt idx="5680">
                  <c:v>8.9450000000000003</c:v>
                </c:pt>
                <c:pt idx="5681">
                  <c:v>8.9225999999999992</c:v>
                </c:pt>
                <c:pt idx="5682">
                  <c:v>8.9896999999999991</c:v>
                </c:pt>
                <c:pt idx="5683">
                  <c:v>9.0120000000000005</c:v>
                </c:pt>
                <c:pt idx="5684">
                  <c:v>9.0566999999999993</c:v>
                </c:pt>
                <c:pt idx="5685">
                  <c:v>9.0566999999999993</c:v>
                </c:pt>
                <c:pt idx="5686">
                  <c:v>9.1460000000000008</c:v>
                </c:pt>
                <c:pt idx="5687">
                  <c:v>9.1460000000000008</c:v>
                </c:pt>
                <c:pt idx="5688">
                  <c:v>9.2131000000000007</c:v>
                </c:pt>
                <c:pt idx="5689">
                  <c:v>9.2800999999999991</c:v>
                </c:pt>
                <c:pt idx="5690">
                  <c:v>9.2576999999999998</c:v>
                </c:pt>
                <c:pt idx="5691">
                  <c:v>9.3024000000000004</c:v>
                </c:pt>
                <c:pt idx="5692">
                  <c:v>9.3470999999999993</c:v>
                </c:pt>
                <c:pt idx="5693">
                  <c:v>9.4140999999999995</c:v>
                </c:pt>
                <c:pt idx="5694">
                  <c:v>9.4140999999999995</c:v>
                </c:pt>
                <c:pt idx="5695">
                  <c:v>9.5035000000000007</c:v>
                </c:pt>
                <c:pt idx="5696">
                  <c:v>9.4810999999999996</c:v>
                </c:pt>
                <c:pt idx="5697">
                  <c:v>9.5704999999999991</c:v>
                </c:pt>
                <c:pt idx="5698">
                  <c:v>9.5928000000000004</c:v>
                </c:pt>
                <c:pt idx="5699">
                  <c:v>9.6151999999999997</c:v>
                </c:pt>
                <c:pt idx="5700">
                  <c:v>9.6374999999999993</c:v>
                </c:pt>
                <c:pt idx="5701">
                  <c:v>9.7044999999999995</c:v>
                </c:pt>
                <c:pt idx="5702">
                  <c:v>9.7492000000000001</c:v>
                </c:pt>
                <c:pt idx="5703">
                  <c:v>9.7939000000000007</c:v>
                </c:pt>
                <c:pt idx="5704">
                  <c:v>9.8385999999999996</c:v>
                </c:pt>
                <c:pt idx="5705">
                  <c:v>9.8609000000000009</c:v>
                </c:pt>
                <c:pt idx="5706">
                  <c:v>9.9055999999999997</c:v>
                </c:pt>
                <c:pt idx="5707">
                  <c:v>9.8832000000000004</c:v>
                </c:pt>
                <c:pt idx="5708">
                  <c:v>9.9725999999999999</c:v>
                </c:pt>
                <c:pt idx="5709">
                  <c:v>9.9948999999999995</c:v>
                </c:pt>
                <c:pt idx="5710">
                  <c:v>10.084</c:v>
                </c:pt>
                <c:pt idx="5711">
                  <c:v>10.106999999999999</c:v>
                </c:pt>
                <c:pt idx="5712">
                  <c:v>10.151</c:v>
                </c:pt>
                <c:pt idx="5713">
                  <c:v>10.196</c:v>
                </c:pt>
                <c:pt idx="5714">
                  <c:v>10.173999999999999</c:v>
                </c:pt>
                <c:pt idx="5715">
                  <c:v>10.241</c:v>
                </c:pt>
                <c:pt idx="5716">
                  <c:v>10.285</c:v>
                </c:pt>
                <c:pt idx="5717">
                  <c:v>10.375</c:v>
                </c:pt>
                <c:pt idx="5718">
                  <c:v>10.375</c:v>
                </c:pt>
                <c:pt idx="5719">
                  <c:v>10.419</c:v>
                </c:pt>
                <c:pt idx="5720">
                  <c:v>10.442</c:v>
                </c:pt>
                <c:pt idx="5721">
                  <c:v>10.486000000000001</c:v>
                </c:pt>
                <c:pt idx="5722">
                  <c:v>10.553000000000001</c:v>
                </c:pt>
                <c:pt idx="5723">
                  <c:v>10.553000000000001</c:v>
                </c:pt>
                <c:pt idx="5724">
                  <c:v>10.643000000000001</c:v>
                </c:pt>
                <c:pt idx="5725">
                  <c:v>10.664999999999999</c:v>
                </c:pt>
                <c:pt idx="5726">
                  <c:v>10.664999999999999</c:v>
                </c:pt>
                <c:pt idx="5727">
                  <c:v>10.754</c:v>
                </c:pt>
                <c:pt idx="5728">
                  <c:v>10.798999999999999</c:v>
                </c:pt>
                <c:pt idx="5729">
                  <c:v>10.843999999999999</c:v>
                </c:pt>
                <c:pt idx="5730">
                  <c:v>10.888999999999999</c:v>
                </c:pt>
                <c:pt idx="5731">
                  <c:v>10.933</c:v>
                </c:pt>
                <c:pt idx="5732">
                  <c:v>10.933</c:v>
                </c:pt>
                <c:pt idx="5733">
                  <c:v>11</c:v>
                </c:pt>
                <c:pt idx="5734">
                  <c:v>11.067</c:v>
                </c:pt>
                <c:pt idx="5735">
                  <c:v>11.09</c:v>
                </c:pt>
                <c:pt idx="5736">
                  <c:v>11.179</c:v>
                </c:pt>
                <c:pt idx="5737">
                  <c:v>11.179</c:v>
                </c:pt>
                <c:pt idx="5738">
                  <c:v>11.201000000000001</c:v>
                </c:pt>
                <c:pt idx="5739">
                  <c:v>11.291</c:v>
                </c:pt>
                <c:pt idx="5740">
                  <c:v>11.313000000000001</c:v>
                </c:pt>
                <c:pt idx="5741">
                  <c:v>11.335000000000001</c:v>
                </c:pt>
                <c:pt idx="5742">
                  <c:v>11.401999999999999</c:v>
                </c:pt>
                <c:pt idx="5743">
                  <c:v>11.425000000000001</c:v>
                </c:pt>
                <c:pt idx="5744">
                  <c:v>11.468999999999999</c:v>
                </c:pt>
                <c:pt idx="5745">
                  <c:v>11.425000000000001</c:v>
                </c:pt>
                <c:pt idx="5746">
                  <c:v>11.536</c:v>
                </c:pt>
                <c:pt idx="5747">
                  <c:v>11.625999999999999</c:v>
                </c:pt>
                <c:pt idx="5748">
                  <c:v>11.603</c:v>
                </c:pt>
                <c:pt idx="5749">
                  <c:v>11.648</c:v>
                </c:pt>
                <c:pt idx="5750">
                  <c:v>11.737</c:v>
                </c:pt>
                <c:pt idx="5751">
                  <c:v>11.782</c:v>
                </c:pt>
                <c:pt idx="5752">
                  <c:v>11.804</c:v>
                </c:pt>
                <c:pt idx="5753">
                  <c:v>11.894</c:v>
                </c:pt>
                <c:pt idx="5754">
                  <c:v>11.871</c:v>
                </c:pt>
                <c:pt idx="5755">
                  <c:v>11.894</c:v>
                </c:pt>
                <c:pt idx="5756">
                  <c:v>11.961</c:v>
                </c:pt>
                <c:pt idx="5757">
                  <c:v>12.028</c:v>
                </c:pt>
                <c:pt idx="5758">
                  <c:v>12.095000000000001</c:v>
                </c:pt>
                <c:pt idx="5759">
                  <c:v>12.028</c:v>
                </c:pt>
                <c:pt idx="5760">
                  <c:v>12.14</c:v>
                </c:pt>
                <c:pt idx="5761">
                  <c:v>12.207000000000001</c:v>
                </c:pt>
                <c:pt idx="5762">
                  <c:v>12.207000000000001</c:v>
                </c:pt>
                <c:pt idx="5763">
                  <c:v>12.273999999999999</c:v>
                </c:pt>
                <c:pt idx="5764">
                  <c:v>12.340999999999999</c:v>
                </c:pt>
                <c:pt idx="5765">
                  <c:v>12.385</c:v>
                </c:pt>
                <c:pt idx="5766">
                  <c:v>12.407999999999999</c:v>
                </c:pt>
                <c:pt idx="5767">
                  <c:v>12.475</c:v>
                </c:pt>
                <c:pt idx="5768">
                  <c:v>12.497</c:v>
                </c:pt>
                <c:pt idx="5769">
                  <c:v>12.519</c:v>
                </c:pt>
                <c:pt idx="5770">
                  <c:v>12.564</c:v>
                </c:pt>
                <c:pt idx="5771">
                  <c:v>12.609</c:v>
                </c:pt>
                <c:pt idx="5772">
                  <c:v>12.653</c:v>
                </c:pt>
                <c:pt idx="5773">
                  <c:v>12.698</c:v>
                </c:pt>
                <c:pt idx="5774">
                  <c:v>12.765000000000001</c:v>
                </c:pt>
                <c:pt idx="5775">
                  <c:v>12.787000000000001</c:v>
                </c:pt>
                <c:pt idx="5776">
                  <c:v>12.920999999999999</c:v>
                </c:pt>
                <c:pt idx="5777">
                  <c:v>12.853999999999999</c:v>
                </c:pt>
                <c:pt idx="5778">
                  <c:v>12.944000000000001</c:v>
                </c:pt>
                <c:pt idx="5779">
                  <c:v>12.965999999999999</c:v>
                </c:pt>
                <c:pt idx="5780">
                  <c:v>13.010999999999999</c:v>
                </c:pt>
                <c:pt idx="5781">
                  <c:v>13.055</c:v>
                </c:pt>
                <c:pt idx="5782">
                  <c:v>13.145</c:v>
                </c:pt>
                <c:pt idx="5783">
                  <c:v>13.189</c:v>
                </c:pt>
                <c:pt idx="5784">
                  <c:v>13.167</c:v>
                </c:pt>
                <c:pt idx="5785">
                  <c:v>13.257</c:v>
                </c:pt>
                <c:pt idx="5786">
                  <c:v>13.279</c:v>
                </c:pt>
                <c:pt idx="5787">
                  <c:v>13.346</c:v>
                </c:pt>
                <c:pt idx="5788">
                  <c:v>13.368</c:v>
                </c:pt>
                <c:pt idx="5789">
                  <c:v>13.413</c:v>
                </c:pt>
                <c:pt idx="5790">
                  <c:v>13.458</c:v>
                </c:pt>
                <c:pt idx="5791">
                  <c:v>13.525</c:v>
                </c:pt>
                <c:pt idx="5792">
                  <c:v>13.569000000000001</c:v>
                </c:pt>
                <c:pt idx="5793">
                  <c:v>13.569000000000001</c:v>
                </c:pt>
                <c:pt idx="5794">
                  <c:v>13.659000000000001</c:v>
                </c:pt>
                <c:pt idx="5795">
                  <c:v>13.680999999999999</c:v>
                </c:pt>
                <c:pt idx="5796">
                  <c:v>13.702999999999999</c:v>
                </c:pt>
                <c:pt idx="5797">
                  <c:v>13.77</c:v>
                </c:pt>
                <c:pt idx="5798">
                  <c:v>13.815</c:v>
                </c:pt>
                <c:pt idx="5799">
                  <c:v>13.904</c:v>
                </c:pt>
                <c:pt idx="5800">
                  <c:v>13.904</c:v>
                </c:pt>
                <c:pt idx="5801">
                  <c:v>13.994</c:v>
                </c:pt>
                <c:pt idx="5802">
                  <c:v>14.105</c:v>
                </c:pt>
                <c:pt idx="5803">
                  <c:v>14.061</c:v>
                </c:pt>
                <c:pt idx="5804">
                  <c:v>14.083</c:v>
                </c:pt>
                <c:pt idx="5805">
                  <c:v>14.15</c:v>
                </c:pt>
                <c:pt idx="5806">
                  <c:v>14.195</c:v>
                </c:pt>
                <c:pt idx="5807">
                  <c:v>14.217000000000001</c:v>
                </c:pt>
                <c:pt idx="5808">
                  <c:v>14.305999999999999</c:v>
                </c:pt>
                <c:pt idx="5809">
                  <c:v>14.305999999999999</c:v>
                </c:pt>
                <c:pt idx="5810">
                  <c:v>14.329000000000001</c:v>
                </c:pt>
                <c:pt idx="5811">
                  <c:v>14.417999999999999</c:v>
                </c:pt>
                <c:pt idx="5812">
                  <c:v>14.462999999999999</c:v>
                </c:pt>
                <c:pt idx="5813">
                  <c:v>14.507999999999999</c:v>
                </c:pt>
                <c:pt idx="5814">
                  <c:v>14.552</c:v>
                </c:pt>
                <c:pt idx="5815">
                  <c:v>14.597</c:v>
                </c:pt>
                <c:pt idx="5816">
                  <c:v>14.619</c:v>
                </c:pt>
                <c:pt idx="5817">
                  <c:v>14.731</c:v>
                </c:pt>
                <c:pt idx="5818">
                  <c:v>14.731</c:v>
                </c:pt>
                <c:pt idx="5819">
                  <c:v>14.776</c:v>
                </c:pt>
                <c:pt idx="5820">
                  <c:v>14.865</c:v>
                </c:pt>
                <c:pt idx="5821">
                  <c:v>14.865</c:v>
                </c:pt>
                <c:pt idx="5822">
                  <c:v>14.91</c:v>
                </c:pt>
                <c:pt idx="5823">
                  <c:v>14.932</c:v>
                </c:pt>
                <c:pt idx="5824">
                  <c:v>15.021000000000001</c:v>
                </c:pt>
                <c:pt idx="5825">
                  <c:v>15.044</c:v>
                </c:pt>
                <c:pt idx="5826">
                  <c:v>15.087999999999999</c:v>
                </c:pt>
                <c:pt idx="5827">
                  <c:v>15.178000000000001</c:v>
                </c:pt>
                <c:pt idx="5828">
                  <c:v>15.2</c:v>
                </c:pt>
                <c:pt idx="5829">
                  <c:v>15.222</c:v>
                </c:pt>
                <c:pt idx="5830">
                  <c:v>15.334</c:v>
                </c:pt>
                <c:pt idx="5831">
                  <c:v>15.334</c:v>
                </c:pt>
                <c:pt idx="5832">
                  <c:v>15.401</c:v>
                </c:pt>
                <c:pt idx="5833">
                  <c:v>15.423</c:v>
                </c:pt>
                <c:pt idx="5834">
                  <c:v>15.468</c:v>
                </c:pt>
                <c:pt idx="5835">
                  <c:v>15.58</c:v>
                </c:pt>
                <c:pt idx="5836">
                  <c:v>15.625</c:v>
                </c:pt>
                <c:pt idx="5837">
                  <c:v>15.647</c:v>
                </c:pt>
                <c:pt idx="5838">
                  <c:v>15.692</c:v>
                </c:pt>
                <c:pt idx="5839">
                  <c:v>15.736000000000001</c:v>
                </c:pt>
                <c:pt idx="5840">
                  <c:v>15.759</c:v>
                </c:pt>
                <c:pt idx="5841">
                  <c:v>15.803000000000001</c:v>
                </c:pt>
                <c:pt idx="5842">
                  <c:v>15.87</c:v>
                </c:pt>
                <c:pt idx="5843">
                  <c:v>15.936999999999999</c:v>
                </c:pt>
                <c:pt idx="5844">
                  <c:v>16.004000000000001</c:v>
                </c:pt>
                <c:pt idx="5845">
                  <c:v>16.027000000000001</c:v>
                </c:pt>
                <c:pt idx="5846">
                  <c:v>16.027000000000001</c:v>
                </c:pt>
                <c:pt idx="5847">
                  <c:v>16.116</c:v>
                </c:pt>
                <c:pt idx="5848">
                  <c:v>16.161000000000001</c:v>
                </c:pt>
                <c:pt idx="5849">
                  <c:v>16.161000000000001</c:v>
                </c:pt>
                <c:pt idx="5850">
                  <c:v>16.25</c:v>
                </c:pt>
                <c:pt idx="5851">
                  <c:v>16.317</c:v>
                </c:pt>
                <c:pt idx="5852">
                  <c:v>16.295000000000002</c:v>
                </c:pt>
                <c:pt idx="5853">
                  <c:v>16.361999999999998</c:v>
                </c:pt>
                <c:pt idx="5854">
                  <c:v>16.451000000000001</c:v>
                </c:pt>
                <c:pt idx="5855">
                  <c:v>16.495999999999999</c:v>
                </c:pt>
                <c:pt idx="5856">
                  <c:v>16.562999999999999</c:v>
                </c:pt>
                <c:pt idx="5857">
                  <c:v>16.585000000000001</c:v>
                </c:pt>
                <c:pt idx="5858">
                  <c:v>16.652000000000001</c:v>
                </c:pt>
                <c:pt idx="5859">
                  <c:v>16.696999999999999</c:v>
                </c:pt>
                <c:pt idx="5860">
                  <c:v>16.741</c:v>
                </c:pt>
                <c:pt idx="5861">
                  <c:v>16.786000000000001</c:v>
                </c:pt>
                <c:pt idx="5862">
                  <c:v>16.786000000000001</c:v>
                </c:pt>
                <c:pt idx="5863">
                  <c:v>16.898</c:v>
                </c:pt>
                <c:pt idx="5864">
                  <c:v>16.876000000000001</c:v>
                </c:pt>
                <c:pt idx="5865">
                  <c:v>16.986999999999998</c:v>
                </c:pt>
                <c:pt idx="5866">
                  <c:v>17.032</c:v>
                </c:pt>
                <c:pt idx="5867">
                  <c:v>17.053999999999998</c:v>
                </c:pt>
                <c:pt idx="5868">
                  <c:v>17.053999999999998</c:v>
                </c:pt>
                <c:pt idx="5869">
                  <c:v>17.166</c:v>
                </c:pt>
                <c:pt idx="5870">
                  <c:v>17.210999999999999</c:v>
                </c:pt>
                <c:pt idx="5871">
                  <c:v>17.277999999999999</c:v>
                </c:pt>
                <c:pt idx="5872">
                  <c:v>17.321999999999999</c:v>
                </c:pt>
                <c:pt idx="5873">
                  <c:v>17.388999999999999</c:v>
                </c:pt>
                <c:pt idx="5874">
                  <c:v>17.456</c:v>
                </c:pt>
                <c:pt idx="5875">
                  <c:v>17.501000000000001</c:v>
                </c:pt>
                <c:pt idx="5876">
                  <c:v>17.501000000000001</c:v>
                </c:pt>
                <c:pt idx="5877">
                  <c:v>17.568000000000001</c:v>
                </c:pt>
                <c:pt idx="5878">
                  <c:v>17.613</c:v>
                </c:pt>
                <c:pt idx="5879">
                  <c:v>17.68</c:v>
                </c:pt>
                <c:pt idx="5880">
                  <c:v>17.747</c:v>
                </c:pt>
                <c:pt idx="5881">
                  <c:v>17.768999999999998</c:v>
                </c:pt>
                <c:pt idx="5882">
                  <c:v>17.814</c:v>
                </c:pt>
                <c:pt idx="5883">
                  <c:v>17.902999999999999</c:v>
                </c:pt>
                <c:pt idx="5884">
                  <c:v>17.902999999999999</c:v>
                </c:pt>
                <c:pt idx="5885">
                  <c:v>17.948</c:v>
                </c:pt>
                <c:pt idx="5886">
                  <c:v>17.992999999999999</c:v>
                </c:pt>
                <c:pt idx="5887">
                  <c:v>18.059999999999999</c:v>
                </c:pt>
                <c:pt idx="5888">
                  <c:v>18.126999999999999</c:v>
                </c:pt>
                <c:pt idx="5889">
                  <c:v>18.260999999999999</c:v>
                </c:pt>
                <c:pt idx="5890">
                  <c:v>18.193999999999999</c:v>
                </c:pt>
                <c:pt idx="5891">
                  <c:v>18.260999999999999</c:v>
                </c:pt>
                <c:pt idx="5892">
                  <c:v>18.350000000000001</c:v>
                </c:pt>
                <c:pt idx="5893">
                  <c:v>18.395</c:v>
                </c:pt>
                <c:pt idx="5894">
                  <c:v>18.417000000000002</c:v>
                </c:pt>
                <c:pt idx="5895">
                  <c:v>18.462</c:v>
                </c:pt>
                <c:pt idx="5896">
                  <c:v>18.550999999999998</c:v>
                </c:pt>
                <c:pt idx="5897">
                  <c:v>18.550999999999998</c:v>
                </c:pt>
                <c:pt idx="5898">
                  <c:v>18.617999999999999</c:v>
                </c:pt>
                <c:pt idx="5899">
                  <c:v>18.596</c:v>
                </c:pt>
                <c:pt idx="5900">
                  <c:v>18.707000000000001</c:v>
                </c:pt>
                <c:pt idx="5901">
                  <c:v>18.751999999999999</c:v>
                </c:pt>
                <c:pt idx="5902">
                  <c:v>18.797000000000001</c:v>
                </c:pt>
                <c:pt idx="5903">
                  <c:v>18.818999999999999</c:v>
                </c:pt>
                <c:pt idx="5904">
                  <c:v>18.885999999999999</c:v>
                </c:pt>
                <c:pt idx="5905">
                  <c:v>18.975000000000001</c:v>
                </c:pt>
                <c:pt idx="5906">
                  <c:v>19.042000000000002</c:v>
                </c:pt>
                <c:pt idx="5907">
                  <c:v>19.065000000000001</c:v>
                </c:pt>
                <c:pt idx="5908">
                  <c:v>19.132000000000001</c:v>
                </c:pt>
                <c:pt idx="5909">
                  <c:v>19.199000000000002</c:v>
                </c:pt>
                <c:pt idx="5910">
                  <c:v>19.244</c:v>
                </c:pt>
                <c:pt idx="5911">
                  <c:v>19.265999999999998</c:v>
                </c:pt>
                <c:pt idx="5912">
                  <c:v>19.332999999999998</c:v>
                </c:pt>
                <c:pt idx="5913">
                  <c:v>19.399999999999999</c:v>
                </c:pt>
                <c:pt idx="5914">
                  <c:v>19.399999999999999</c:v>
                </c:pt>
                <c:pt idx="5915">
                  <c:v>19.512</c:v>
                </c:pt>
                <c:pt idx="5916">
                  <c:v>19.556000000000001</c:v>
                </c:pt>
                <c:pt idx="5917">
                  <c:v>19.623000000000001</c:v>
                </c:pt>
                <c:pt idx="5918">
                  <c:v>19.623000000000001</c:v>
                </c:pt>
                <c:pt idx="5919">
                  <c:v>19.713000000000001</c:v>
                </c:pt>
                <c:pt idx="5920">
                  <c:v>19.734999999999999</c:v>
                </c:pt>
                <c:pt idx="5921">
                  <c:v>19.78</c:v>
                </c:pt>
                <c:pt idx="5922">
                  <c:v>19.847000000000001</c:v>
                </c:pt>
                <c:pt idx="5923">
                  <c:v>19.890999999999998</c:v>
                </c:pt>
                <c:pt idx="5924">
                  <c:v>20.003</c:v>
                </c:pt>
                <c:pt idx="5925">
                  <c:v>20.003</c:v>
                </c:pt>
                <c:pt idx="5926">
                  <c:v>20.024999999999999</c:v>
                </c:pt>
                <c:pt idx="5927">
                  <c:v>20.114999999999998</c:v>
                </c:pt>
                <c:pt idx="5928">
                  <c:v>20.137</c:v>
                </c:pt>
                <c:pt idx="5929">
                  <c:v>20.181999999999999</c:v>
                </c:pt>
                <c:pt idx="5930">
                  <c:v>20.225999999999999</c:v>
                </c:pt>
                <c:pt idx="5931">
                  <c:v>20.292999999999999</c:v>
                </c:pt>
                <c:pt idx="5932">
                  <c:v>20.36</c:v>
                </c:pt>
                <c:pt idx="5933">
                  <c:v>20.428000000000001</c:v>
                </c:pt>
                <c:pt idx="5934">
                  <c:v>20.472000000000001</c:v>
                </c:pt>
                <c:pt idx="5935">
                  <c:v>20.539000000000001</c:v>
                </c:pt>
                <c:pt idx="5936">
                  <c:v>20.539000000000001</c:v>
                </c:pt>
                <c:pt idx="5937">
                  <c:v>20.606000000000002</c:v>
                </c:pt>
                <c:pt idx="5938">
                  <c:v>20.629000000000001</c:v>
                </c:pt>
                <c:pt idx="5939">
                  <c:v>20.696000000000002</c:v>
                </c:pt>
                <c:pt idx="5940">
                  <c:v>20.74</c:v>
                </c:pt>
                <c:pt idx="5941">
                  <c:v>20.806999999999999</c:v>
                </c:pt>
                <c:pt idx="5942">
                  <c:v>20.83</c:v>
                </c:pt>
                <c:pt idx="5943">
                  <c:v>20.852</c:v>
                </c:pt>
                <c:pt idx="5944">
                  <c:v>20.963999999999999</c:v>
                </c:pt>
                <c:pt idx="5945">
                  <c:v>20.986000000000001</c:v>
                </c:pt>
                <c:pt idx="5946">
                  <c:v>21.007999999999999</c:v>
                </c:pt>
                <c:pt idx="5947">
                  <c:v>21.097999999999999</c:v>
                </c:pt>
                <c:pt idx="5948">
                  <c:v>21.141999999999999</c:v>
                </c:pt>
                <c:pt idx="5949">
                  <c:v>21.254000000000001</c:v>
                </c:pt>
                <c:pt idx="5950">
                  <c:v>21.276</c:v>
                </c:pt>
                <c:pt idx="5951">
                  <c:v>21.321000000000002</c:v>
                </c:pt>
                <c:pt idx="5952">
                  <c:v>21.321000000000002</c:v>
                </c:pt>
                <c:pt idx="5953">
                  <c:v>21.41</c:v>
                </c:pt>
                <c:pt idx="5954">
                  <c:v>21.477</c:v>
                </c:pt>
                <c:pt idx="5955">
                  <c:v>21.544</c:v>
                </c:pt>
                <c:pt idx="5956">
                  <c:v>21.544</c:v>
                </c:pt>
                <c:pt idx="5957">
                  <c:v>21.634</c:v>
                </c:pt>
                <c:pt idx="5958">
                  <c:v>21.678999999999998</c:v>
                </c:pt>
                <c:pt idx="5959">
                  <c:v>21.745999999999999</c:v>
                </c:pt>
                <c:pt idx="5960">
                  <c:v>21.722999999999999</c:v>
                </c:pt>
                <c:pt idx="5961">
                  <c:v>21.79</c:v>
                </c:pt>
                <c:pt idx="5962">
                  <c:v>21.835000000000001</c:v>
                </c:pt>
                <c:pt idx="5963">
                  <c:v>21.946999999999999</c:v>
                </c:pt>
                <c:pt idx="5964">
                  <c:v>21.946999999999999</c:v>
                </c:pt>
                <c:pt idx="5965">
                  <c:v>22.036000000000001</c:v>
                </c:pt>
                <c:pt idx="5966">
                  <c:v>22.081</c:v>
                </c:pt>
                <c:pt idx="5967">
                  <c:v>22.17</c:v>
                </c:pt>
                <c:pt idx="5968">
                  <c:v>22.215</c:v>
                </c:pt>
                <c:pt idx="5969">
                  <c:v>22.259</c:v>
                </c:pt>
                <c:pt idx="5970">
                  <c:v>22.303999999999998</c:v>
                </c:pt>
                <c:pt idx="5971">
                  <c:v>22.303999999999998</c:v>
                </c:pt>
                <c:pt idx="5972">
                  <c:v>22.370999999999999</c:v>
                </c:pt>
                <c:pt idx="5973">
                  <c:v>22.437999999999999</c:v>
                </c:pt>
                <c:pt idx="5974">
                  <c:v>22.527000000000001</c:v>
                </c:pt>
                <c:pt idx="5975">
                  <c:v>22.504999999999999</c:v>
                </c:pt>
                <c:pt idx="5976">
                  <c:v>22.638999999999999</c:v>
                </c:pt>
                <c:pt idx="5977">
                  <c:v>22.661000000000001</c:v>
                </c:pt>
                <c:pt idx="5978">
                  <c:v>22.751000000000001</c:v>
                </c:pt>
                <c:pt idx="5979">
                  <c:v>22.751000000000001</c:v>
                </c:pt>
                <c:pt idx="5980">
                  <c:v>22.818000000000001</c:v>
                </c:pt>
                <c:pt idx="5981">
                  <c:v>22.84</c:v>
                </c:pt>
                <c:pt idx="5982">
                  <c:v>22.93</c:v>
                </c:pt>
                <c:pt idx="5983">
                  <c:v>22.952000000000002</c:v>
                </c:pt>
                <c:pt idx="5984">
                  <c:v>23.018999999999998</c:v>
                </c:pt>
                <c:pt idx="5985">
                  <c:v>23.085999999999999</c:v>
                </c:pt>
                <c:pt idx="5986">
                  <c:v>23.131</c:v>
                </c:pt>
                <c:pt idx="5987">
                  <c:v>23.198</c:v>
                </c:pt>
                <c:pt idx="5988">
                  <c:v>23.265000000000001</c:v>
                </c:pt>
                <c:pt idx="5989">
                  <c:v>23.286999999999999</c:v>
                </c:pt>
                <c:pt idx="5990">
                  <c:v>23.286999999999999</c:v>
                </c:pt>
                <c:pt idx="5991">
                  <c:v>23.353999999999999</c:v>
                </c:pt>
                <c:pt idx="5992">
                  <c:v>23.376000000000001</c:v>
                </c:pt>
                <c:pt idx="5993">
                  <c:v>23.376000000000001</c:v>
                </c:pt>
                <c:pt idx="5994">
                  <c:v>23.466000000000001</c:v>
                </c:pt>
                <c:pt idx="5995">
                  <c:v>23.555</c:v>
                </c:pt>
                <c:pt idx="5996">
                  <c:v>23.622</c:v>
                </c:pt>
                <c:pt idx="5997">
                  <c:v>23.689</c:v>
                </c:pt>
                <c:pt idx="5998">
                  <c:v>23.734000000000002</c:v>
                </c:pt>
                <c:pt idx="5999">
                  <c:v>23.823</c:v>
                </c:pt>
                <c:pt idx="6000">
                  <c:v>23.844999999999999</c:v>
                </c:pt>
                <c:pt idx="6001">
                  <c:v>23.911999999999999</c:v>
                </c:pt>
                <c:pt idx="6002">
                  <c:v>23.911999999999999</c:v>
                </c:pt>
                <c:pt idx="6003">
                  <c:v>23.911999999999999</c:v>
                </c:pt>
                <c:pt idx="6004">
                  <c:v>24.001999999999999</c:v>
                </c:pt>
                <c:pt idx="6005">
                  <c:v>24.047000000000001</c:v>
                </c:pt>
                <c:pt idx="6006">
                  <c:v>24.114000000000001</c:v>
                </c:pt>
                <c:pt idx="6007">
                  <c:v>24.202999999999999</c:v>
                </c:pt>
                <c:pt idx="6008">
                  <c:v>24.181000000000001</c:v>
                </c:pt>
                <c:pt idx="6009">
                  <c:v>24.315000000000001</c:v>
                </c:pt>
                <c:pt idx="6010">
                  <c:v>24.337</c:v>
                </c:pt>
                <c:pt idx="6011">
                  <c:v>24.404</c:v>
                </c:pt>
                <c:pt idx="6012">
                  <c:v>24.425999999999998</c:v>
                </c:pt>
                <c:pt idx="6013">
                  <c:v>24.449000000000002</c:v>
                </c:pt>
                <c:pt idx="6014">
                  <c:v>24.538</c:v>
                </c:pt>
                <c:pt idx="6015">
                  <c:v>24.538</c:v>
                </c:pt>
                <c:pt idx="6016">
                  <c:v>24.65</c:v>
                </c:pt>
                <c:pt idx="6017">
                  <c:v>24.672000000000001</c:v>
                </c:pt>
                <c:pt idx="6018">
                  <c:v>24.739000000000001</c:v>
                </c:pt>
                <c:pt idx="6019">
                  <c:v>24.693999999999999</c:v>
                </c:pt>
                <c:pt idx="6020">
                  <c:v>24.760999999999999</c:v>
                </c:pt>
                <c:pt idx="6021">
                  <c:v>24.873000000000001</c:v>
                </c:pt>
                <c:pt idx="6022">
                  <c:v>24.917999999999999</c:v>
                </c:pt>
                <c:pt idx="6023">
                  <c:v>24.917999999999999</c:v>
                </c:pt>
                <c:pt idx="6024">
                  <c:v>24.984999999999999</c:v>
                </c:pt>
                <c:pt idx="6025">
                  <c:v>24.984999999999999</c:v>
                </c:pt>
                <c:pt idx="6026">
                  <c:v>25.096</c:v>
                </c:pt>
                <c:pt idx="6027">
                  <c:v>25.140999999999998</c:v>
                </c:pt>
                <c:pt idx="6028">
                  <c:v>25.231000000000002</c:v>
                </c:pt>
                <c:pt idx="6029">
                  <c:v>25.274999999999999</c:v>
                </c:pt>
                <c:pt idx="6030">
                  <c:v>25.387</c:v>
                </c:pt>
                <c:pt idx="6031">
                  <c:v>25.408999999999999</c:v>
                </c:pt>
                <c:pt idx="6032">
                  <c:v>25.408999999999999</c:v>
                </c:pt>
                <c:pt idx="6033">
                  <c:v>25.454000000000001</c:v>
                </c:pt>
                <c:pt idx="6034">
                  <c:v>25.542999999999999</c:v>
                </c:pt>
                <c:pt idx="6035">
                  <c:v>25.542999999999999</c:v>
                </c:pt>
                <c:pt idx="6036">
                  <c:v>25.588000000000001</c:v>
                </c:pt>
                <c:pt idx="6037">
                  <c:v>25.7</c:v>
                </c:pt>
                <c:pt idx="6038">
                  <c:v>25.744</c:v>
                </c:pt>
                <c:pt idx="6039">
                  <c:v>25.766999999999999</c:v>
                </c:pt>
                <c:pt idx="6040">
                  <c:v>25.834</c:v>
                </c:pt>
                <c:pt idx="6041">
                  <c:v>25.834</c:v>
                </c:pt>
                <c:pt idx="6042">
                  <c:v>25.856000000000002</c:v>
                </c:pt>
                <c:pt idx="6043">
                  <c:v>25.99</c:v>
                </c:pt>
                <c:pt idx="6044">
                  <c:v>25.99</c:v>
                </c:pt>
                <c:pt idx="6045">
                  <c:v>26.035</c:v>
                </c:pt>
                <c:pt idx="6046">
                  <c:v>26.079000000000001</c:v>
                </c:pt>
                <c:pt idx="6047">
                  <c:v>26.146000000000001</c:v>
                </c:pt>
                <c:pt idx="6048">
                  <c:v>26.190999999999999</c:v>
                </c:pt>
                <c:pt idx="6049">
                  <c:v>26.236000000000001</c:v>
                </c:pt>
                <c:pt idx="6050">
                  <c:v>26.324999999999999</c:v>
                </c:pt>
                <c:pt idx="6051">
                  <c:v>26.37</c:v>
                </c:pt>
                <c:pt idx="6052">
                  <c:v>26.437000000000001</c:v>
                </c:pt>
                <c:pt idx="6053">
                  <c:v>26.481999999999999</c:v>
                </c:pt>
                <c:pt idx="6054">
                  <c:v>26.481999999999999</c:v>
                </c:pt>
                <c:pt idx="6055">
                  <c:v>26.526</c:v>
                </c:pt>
                <c:pt idx="6056">
                  <c:v>26.571000000000002</c:v>
                </c:pt>
                <c:pt idx="6057">
                  <c:v>26.616</c:v>
                </c:pt>
                <c:pt idx="6058">
                  <c:v>26.683</c:v>
                </c:pt>
                <c:pt idx="6059">
                  <c:v>26.75</c:v>
                </c:pt>
                <c:pt idx="6060">
                  <c:v>26.75</c:v>
                </c:pt>
                <c:pt idx="6061">
                  <c:v>26.838999999999999</c:v>
                </c:pt>
                <c:pt idx="6062">
                  <c:v>26.905999999999999</c:v>
                </c:pt>
                <c:pt idx="6063">
                  <c:v>26.905999999999999</c:v>
                </c:pt>
                <c:pt idx="6064">
                  <c:v>27.018000000000001</c:v>
                </c:pt>
                <c:pt idx="6065">
                  <c:v>26.995000000000001</c:v>
                </c:pt>
                <c:pt idx="6066">
                  <c:v>27.062000000000001</c:v>
                </c:pt>
                <c:pt idx="6067">
                  <c:v>27.062000000000001</c:v>
                </c:pt>
                <c:pt idx="6068">
                  <c:v>27.173999999999999</c:v>
                </c:pt>
                <c:pt idx="6069">
                  <c:v>27.263000000000002</c:v>
                </c:pt>
                <c:pt idx="6070">
                  <c:v>27.286000000000001</c:v>
                </c:pt>
                <c:pt idx="6071">
                  <c:v>27.308</c:v>
                </c:pt>
                <c:pt idx="6072">
                  <c:v>27.375</c:v>
                </c:pt>
                <c:pt idx="6073">
                  <c:v>27.442</c:v>
                </c:pt>
                <c:pt idx="6074">
                  <c:v>27.442</c:v>
                </c:pt>
                <c:pt idx="6075">
                  <c:v>27.530999999999999</c:v>
                </c:pt>
                <c:pt idx="6076">
                  <c:v>27.599</c:v>
                </c:pt>
                <c:pt idx="6077">
                  <c:v>27.620999999999999</c:v>
                </c:pt>
                <c:pt idx="6078">
                  <c:v>27.666</c:v>
                </c:pt>
                <c:pt idx="6079">
                  <c:v>27.643000000000001</c:v>
                </c:pt>
                <c:pt idx="6080">
                  <c:v>27.754999999999999</c:v>
                </c:pt>
                <c:pt idx="6081">
                  <c:v>27.8</c:v>
                </c:pt>
                <c:pt idx="6082">
                  <c:v>27.888999999999999</c:v>
                </c:pt>
                <c:pt idx="6083">
                  <c:v>27.888999999999999</c:v>
                </c:pt>
                <c:pt idx="6084">
                  <c:v>27.956</c:v>
                </c:pt>
                <c:pt idx="6085">
                  <c:v>28.023</c:v>
                </c:pt>
                <c:pt idx="6086">
                  <c:v>28.001000000000001</c:v>
                </c:pt>
                <c:pt idx="6087">
                  <c:v>28.068000000000001</c:v>
                </c:pt>
                <c:pt idx="6088">
                  <c:v>28.111999999999998</c:v>
                </c:pt>
                <c:pt idx="6089">
                  <c:v>28.157</c:v>
                </c:pt>
                <c:pt idx="6090">
                  <c:v>28.224</c:v>
                </c:pt>
                <c:pt idx="6091">
                  <c:v>28.224</c:v>
                </c:pt>
                <c:pt idx="6092">
                  <c:v>28.335999999999999</c:v>
                </c:pt>
                <c:pt idx="6093">
                  <c:v>28.335999999999999</c:v>
                </c:pt>
                <c:pt idx="6094">
                  <c:v>28.38</c:v>
                </c:pt>
                <c:pt idx="6095">
                  <c:v>28.446999999999999</c:v>
                </c:pt>
                <c:pt idx="6096">
                  <c:v>28.492000000000001</c:v>
                </c:pt>
                <c:pt idx="6097">
                  <c:v>28.559000000000001</c:v>
                </c:pt>
                <c:pt idx="6098">
                  <c:v>28.648</c:v>
                </c:pt>
                <c:pt idx="6099">
                  <c:v>28.693000000000001</c:v>
                </c:pt>
                <c:pt idx="6100">
                  <c:v>28.670999999999999</c:v>
                </c:pt>
                <c:pt idx="6101">
                  <c:v>28.738</c:v>
                </c:pt>
                <c:pt idx="6102">
                  <c:v>28.805</c:v>
                </c:pt>
                <c:pt idx="6103">
                  <c:v>28.85</c:v>
                </c:pt>
                <c:pt idx="6104">
                  <c:v>28.893999999999998</c:v>
                </c:pt>
                <c:pt idx="6105">
                  <c:v>28.960999999999999</c:v>
                </c:pt>
                <c:pt idx="6106">
                  <c:v>29.027999999999999</c:v>
                </c:pt>
                <c:pt idx="6107">
                  <c:v>29.073</c:v>
                </c:pt>
                <c:pt idx="6108">
                  <c:v>29.050999999999998</c:v>
                </c:pt>
                <c:pt idx="6109">
                  <c:v>29.117999999999999</c:v>
                </c:pt>
                <c:pt idx="6110">
                  <c:v>29.161999999999999</c:v>
                </c:pt>
                <c:pt idx="6111">
                  <c:v>29.161999999999999</c:v>
                </c:pt>
                <c:pt idx="6112">
                  <c:v>29.251999999999999</c:v>
                </c:pt>
                <c:pt idx="6113">
                  <c:v>29.341000000000001</c:v>
                </c:pt>
                <c:pt idx="6114">
                  <c:v>29.363</c:v>
                </c:pt>
                <c:pt idx="6115">
                  <c:v>29.385999999999999</c:v>
                </c:pt>
                <c:pt idx="6116">
                  <c:v>29.43</c:v>
                </c:pt>
                <c:pt idx="6117">
                  <c:v>29.43</c:v>
                </c:pt>
                <c:pt idx="6118">
                  <c:v>29.52</c:v>
                </c:pt>
                <c:pt idx="6119">
                  <c:v>29.609000000000002</c:v>
                </c:pt>
                <c:pt idx="6120">
                  <c:v>29.587</c:v>
                </c:pt>
                <c:pt idx="6121">
                  <c:v>29.654</c:v>
                </c:pt>
                <c:pt idx="6122">
                  <c:v>29.721</c:v>
                </c:pt>
                <c:pt idx="6123">
                  <c:v>29.721</c:v>
                </c:pt>
                <c:pt idx="6124">
                  <c:v>29.81</c:v>
                </c:pt>
                <c:pt idx="6125">
                  <c:v>29.832000000000001</c:v>
                </c:pt>
                <c:pt idx="6126">
                  <c:v>29.876999999999999</c:v>
                </c:pt>
                <c:pt idx="6127">
                  <c:v>29.922000000000001</c:v>
                </c:pt>
                <c:pt idx="6128">
                  <c:v>29.966000000000001</c:v>
                </c:pt>
                <c:pt idx="6129">
                  <c:v>29.989000000000001</c:v>
                </c:pt>
                <c:pt idx="6130">
                  <c:v>30.010999999999999</c:v>
                </c:pt>
                <c:pt idx="6131">
                  <c:v>30.123000000000001</c:v>
                </c:pt>
                <c:pt idx="6132">
                  <c:v>30.167999999999999</c:v>
                </c:pt>
                <c:pt idx="6133">
                  <c:v>30.212</c:v>
                </c:pt>
                <c:pt idx="6134">
                  <c:v>30.234999999999999</c:v>
                </c:pt>
                <c:pt idx="6135">
                  <c:v>30.279</c:v>
                </c:pt>
                <c:pt idx="6136">
                  <c:v>30.346</c:v>
                </c:pt>
                <c:pt idx="6137">
                  <c:v>30.390999999999998</c:v>
                </c:pt>
                <c:pt idx="6138">
                  <c:v>30.436</c:v>
                </c:pt>
                <c:pt idx="6139">
                  <c:v>30.503</c:v>
                </c:pt>
                <c:pt idx="6140">
                  <c:v>30.524999999999999</c:v>
                </c:pt>
                <c:pt idx="6141">
                  <c:v>30.547000000000001</c:v>
                </c:pt>
                <c:pt idx="6142">
                  <c:v>30.57</c:v>
                </c:pt>
                <c:pt idx="6143">
                  <c:v>30.658999999999999</c:v>
                </c:pt>
                <c:pt idx="6144">
                  <c:v>30.725999999999999</c:v>
                </c:pt>
                <c:pt idx="6145">
                  <c:v>30.748000000000001</c:v>
                </c:pt>
                <c:pt idx="6146">
                  <c:v>30.838000000000001</c:v>
                </c:pt>
                <c:pt idx="6147">
                  <c:v>30.86</c:v>
                </c:pt>
                <c:pt idx="6148">
                  <c:v>30.927</c:v>
                </c:pt>
                <c:pt idx="6149">
                  <c:v>30.927</c:v>
                </c:pt>
                <c:pt idx="6150">
                  <c:v>30.949000000000002</c:v>
                </c:pt>
                <c:pt idx="6151">
                  <c:v>31.039000000000001</c:v>
                </c:pt>
                <c:pt idx="6152">
                  <c:v>31.082999999999998</c:v>
                </c:pt>
                <c:pt idx="6153">
                  <c:v>31.15</c:v>
                </c:pt>
                <c:pt idx="6154">
                  <c:v>31.15</c:v>
                </c:pt>
                <c:pt idx="6155">
                  <c:v>31.195</c:v>
                </c:pt>
                <c:pt idx="6156">
                  <c:v>31.262</c:v>
                </c:pt>
                <c:pt idx="6157">
                  <c:v>31.262</c:v>
                </c:pt>
                <c:pt idx="6158">
                  <c:v>31.373999999999999</c:v>
                </c:pt>
                <c:pt idx="6159">
                  <c:v>31.373999999999999</c:v>
                </c:pt>
                <c:pt idx="6160">
                  <c:v>31.440999999999999</c:v>
                </c:pt>
                <c:pt idx="6161">
                  <c:v>31.486000000000001</c:v>
                </c:pt>
                <c:pt idx="6162">
                  <c:v>31.553000000000001</c:v>
                </c:pt>
                <c:pt idx="6163">
                  <c:v>31.62</c:v>
                </c:pt>
                <c:pt idx="6164">
                  <c:v>31.62</c:v>
                </c:pt>
                <c:pt idx="6165">
                  <c:v>31.641999999999999</c:v>
                </c:pt>
                <c:pt idx="6166">
                  <c:v>31.709</c:v>
                </c:pt>
                <c:pt idx="6167">
                  <c:v>31.776</c:v>
                </c:pt>
                <c:pt idx="6168">
                  <c:v>31.754000000000001</c:v>
                </c:pt>
                <c:pt idx="6169">
                  <c:v>31.888000000000002</c:v>
                </c:pt>
                <c:pt idx="6170">
                  <c:v>31.91</c:v>
                </c:pt>
                <c:pt idx="6171">
                  <c:v>31.954999999999998</c:v>
                </c:pt>
                <c:pt idx="6172">
                  <c:v>32.021999999999998</c:v>
                </c:pt>
                <c:pt idx="6173">
                  <c:v>32.043999999999997</c:v>
                </c:pt>
                <c:pt idx="6174">
                  <c:v>32.133000000000003</c:v>
                </c:pt>
                <c:pt idx="6175">
                  <c:v>32.155999999999999</c:v>
                </c:pt>
                <c:pt idx="6176">
                  <c:v>32.200000000000003</c:v>
                </c:pt>
                <c:pt idx="6177">
                  <c:v>32.267000000000003</c:v>
                </c:pt>
                <c:pt idx="6178">
                  <c:v>32.267000000000003</c:v>
                </c:pt>
                <c:pt idx="6179">
                  <c:v>32.311999999999998</c:v>
                </c:pt>
                <c:pt idx="6180">
                  <c:v>32.402000000000001</c:v>
                </c:pt>
                <c:pt idx="6181">
                  <c:v>32.402000000000001</c:v>
                </c:pt>
                <c:pt idx="6182">
                  <c:v>32.491</c:v>
                </c:pt>
                <c:pt idx="6183">
                  <c:v>32.512999999999998</c:v>
                </c:pt>
                <c:pt idx="6184">
                  <c:v>32.536000000000001</c:v>
                </c:pt>
                <c:pt idx="6185">
                  <c:v>32.646999999999998</c:v>
                </c:pt>
                <c:pt idx="6186">
                  <c:v>32.67</c:v>
                </c:pt>
                <c:pt idx="6187">
                  <c:v>32.713999999999999</c:v>
                </c:pt>
                <c:pt idx="6188">
                  <c:v>32.737000000000002</c:v>
                </c:pt>
                <c:pt idx="6189">
                  <c:v>32.826000000000001</c:v>
                </c:pt>
                <c:pt idx="6190">
                  <c:v>32.826000000000001</c:v>
                </c:pt>
                <c:pt idx="6191">
                  <c:v>32.938000000000002</c:v>
                </c:pt>
                <c:pt idx="6192">
                  <c:v>33.027000000000001</c:v>
                </c:pt>
                <c:pt idx="6193">
                  <c:v>33.005000000000003</c:v>
                </c:pt>
                <c:pt idx="6194">
                  <c:v>33.048999999999999</c:v>
                </c:pt>
                <c:pt idx="6195">
                  <c:v>33.094000000000001</c:v>
                </c:pt>
                <c:pt idx="6196">
                  <c:v>33.161000000000001</c:v>
                </c:pt>
                <c:pt idx="6197">
                  <c:v>33.206000000000003</c:v>
                </c:pt>
                <c:pt idx="6198">
                  <c:v>33.206000000000003</c:v>
                </c:pt>
                <c:pt idx="6199">
                  <c:v>33.340000000000003</c:v>
                </c:pt>
                <c:pt idx="6200">
                  <c:v>33.340000000000003</c:v>
                </c:pt>
                <c:pt idx="6201">
                  <c:v>33.429000000000002</c:v>
                </c:pt>
                <c:pt idx="6202">
                  <c:v>33.384</c:v>
                </c:pt>
                <c:pt idx="6203">
                  <c:v>33.451000000000001</c:v>
                </c:pt>
                <c:pt idx="6204">
                  <c:v>33.540999999999997</c:v>
                </c:pt>
                <c:pt idx="6205">
                  <c:v>33.607999999999997</c:v>
                </c:pt>
                <c:pt idx="6206">
                  <c:v>33.607999999999997</c:v>
                </c:pt>
                <c:pt idx="6207">
                  <c:v>33.674999999999997</c:v>
                </c:pt>
                <c:pt idx="6208">
                  <c:v>33.697000000000003</c:v>
                </c:pt>
                <c:pt idx="6209">
                  <c:v>33.786999999999999</c:v>
                </c:pt>
                <c:pt idx="6210">
                  <c:v>33.808999999999997</c:v>
                </c:pt>
                <c:pt idx="6211">
                  <c:v>33.898000000000003</c:v>
                </c:pt>
                <c:pt idx="6212">
                  <c:v>33.898000000000003</c:v>
                </c:pt>
                <c:pt idx="6213">
                  <c:v>33.920999999999999</c:v>
                </c:pt>
                <c:pt idx="6214">
                  <c:v>34.01</c:v>
                </c:pt>
                <c:pt idx="6215">
                  <c:v>34.076999999999998</c:v>
                </c:pt>
                <c:pt idx="6216">
                  <c:v>34.098999999999997</c:v>
                </c:pt>
                <c:pt idx="6217">
                  <c:v>34.165999999999997</c:v>
                </c:pt>
                <c:pt idx="6218">
                  <c:v>34.165999999999997</c:v>
                </c:pt>
                <c:pt idx="6219">
                  <c:v>34.232999999999997</c:v>
                </c:pt>
                <c:pt idx="6220">
                  <c:v>34.277999999999999</c:v>
                </c:pt>
                <c:pt idx="6221">
                  <c:v>34.323</c:v>
                </c:pt>
                <c:pt idx="6222">
                  <c:v>34.411999999999999</c:v>
                </c:pt>
                <c:pt idx="6223">
                  <c:v>34.457000000000001</c:v>
                </c:pt>
                <c:pt idx="6224">
                  <c:v>34.524000000000001</c:v>
                </c:pt>
                <c:pt idx="6225">
                  <c:v>34.524000000000001</c:v>
                </c:pt>
                <c:pt idx="6226">
                  <c:v>34.591000000000001</c:v>
                </c:pt>
                <c:pt idx="6227">
                  <c:v>34.634999999999998</c:v>
                </c:pt>
                <c:pt idx="6228">
                  <c:v>34.68</c:v>
                </c:pt>
                <c:pt idx="6229">
                  <c:v>34.658000000000001</c:v>
                </c:pt>
                <c:pt idx="6230">
                  <c:v>34.701999999999998</c:v>
                </c:pt>
                <c:pt idx="6231">
                  <c:v>34.814</c:v>
                </c:pt>
                <c:pt idx="6232">
                  <c:v>34.859000000000002</c:v>
                </c:pt>
                <c:pt idx="6233">
                  <c:v>34.904000000000003</c:v>
                </c:pt>
                <c:pt idx="6234">
                  <c:v>34.881</c:v>
                </c:pt>
                <c:pt idx="6235">
                  <c:v>34.993000000000002</c:v>
                </c:pt>
                <c:pt idx="6236">
                  <c:v>35.037999999999997</c:v>
                </c:pt>
                <c:pt idx="6237">
                  <c:v>35.06</c:v>
                </c:pt>
                <c:pt idx="6238">
                  <c:v>35.127000000000002</c:v>
                </c:pt>
                <c:pt idx="6239">
                  <c:v>35.127000000000002</c:v>
                </c:pt>
                <c:pt idx="6240">
                  <c:v>35.238999999999997</c:v>
                </c:pt>
                <c:pt idx="6241">
                  <c:v>35.283000000000001</c:v>
                </c:pt>
                <c:pt idx="6242">
                  <c:v>35.238999999999997</c:v>
                </c:pt>
                <c:pt idx="6243">
                  <c:v>35.35</c:v>
                </c:pt>
                <c:pt idx="6244">
                  <c:v>35.395000000000003</c:v>
                </c:pt>
                <c:pt idx="6245">
                  <c:v>35.506999999999998</c:v>
                </c:pt>
                <c:pt idx="6246">
                  <c:v>35.484000000000002</c:v>
                </c:pt>
                <c:pt idx="6247">
                  <c:v>35.551000000000002</c:v>
                </c:pt>
                <c:pt idx="6248">
                  <c:v>35.573999999999998</c:v>
                </c:pt>
                <c:pt idx="6249">
                  <c:v>35.640999999999998</c:v>
                </c:pt>
                <c:pt idx="6250">
                  <c:v>35.685000000000002</c:v>
                </c:pt>
                <c:pt idx="6251">
                  <c:v>35.685000000000002</c:v>
                </c:pt>
                <c:pt idx="6252">
                  <c:v>35.729999999999997</c:v>
                </c:pt>
                <c:pt idx="6253">
                  <c:v>35.796999999999997</c:v>
                </c:pt>
                <c:pt idx="6254">
                  <c:v>35.908999999999999</c:v>
                </c:pt>
                <c:pt idx="6255">
                  <c:v>35.930999999999997</c:v>
                </c:pt>
                <c:pt idx="6256">
                  <c:v>35.975999999999999</c:v>
                </c:pt>
                <c:pt idx="6257">
                  <c:v>35.997999999999998</c:v>
                </c:pt>
                <c:pt idx="6258">
                  <c:v>36.042999999999999</c:v>
                </c:pt>
                <c:pt idx="6259">
                  <c:v>36.064999999999998</c:v>
                </c:pt>
                <c:pt idx="6260">
                  <c:v>36.155000000000001</c:v>
                </c:pt>
                <c:pt idx="6261">
                  <c:v>36.198999999999998</c:v>
                </c:pt>
                <c:pt idx="6262">
                  <c:v>36.265999999999998</c:v>
                </c:pt>
                <c:pt idx="6263">
                  <c:v>36.222000000000001</c:v>
                </c:pt>
                <c:pt idx="6264">
                  <c:v>36.311</c:v>
                </c:pt>
                <c:pt idx="6265">
                  <c:v>36.378</c:v>
                </c:pt>
                <c:pt idx="6266">
                  <c:v>36.423000000000002</c:v>
                </c:pt>
                <c:pt idx="6267">
                  <c:v>36.512</c:v>
                </c:pt>
                <c:pt idx="6268">
                  <c:v>36.49</c:v>
                </c:pt>
                <c:pt idx="6269">
                  <c:v>36.533999999999999</c:v>
                </c:pt>
                <c:pt idx="6270">
                  <c:v>36.579000000000001</c:v>
                </c:pt>
                <c:pt idx="6271">
                  <c:v>36.600999999999999</c:v>
                </c:pt>
                <c:pt idx="6272">
                  <c:v>36.691000000000003</c:v>
                </c:pt>
                <c:pt idx="6273">
                  <c:v>36.713000000000001</c:v>
                </c:pt>
                <c:pt idx="6274">
                  <c:v>36.734999999999999</c:v>
                </c:pt>
                <c:pt idx="6275">
                  <c:v>36.825000000000003</c:v>
                </c:pt>
                <c:pt idx="6276">
                  <c:v>36.825000000000003</c:v>
                </c:pt>
                <c:pt idx="6277">
                  <c:v>36.847000000000001</c:v>
                </c:pt>
                <c:pt idx="6278">
                  <c:v>36.959000000000003</c:v>
                </c:pt>
                <c:pt idx="6279">
                  <c:v>36.981000000000002</c:v>
                </c:pt>
                <c:pt idx="6280">
                  <c:v>37.048000000000002</c:v>
                </c:pt>
                <c:pt idx="6281">
                  <c:v>37.048000000000002</c:v>
                </c:pt>
                <c:pt idx="6282">
                  <c:v>37.07</c:v>
                </c:pt>
                <c:pt idx="6283">
                  <c:v>37.115000000000002</c:v>
                </c:pt>
                <c:pt idx="6284">
                  <c:v>37.137</c:v>
                </c:pt>
                <c:pt idx="6285">
                  <c:v>37.226999999999997</c:v>
                </c:pt>
                <c:pt idx="6286">
                  <c:v>37.249000000000002</c:v>
                </c:pt>
                <c:pt idx="6287">
                  <c:v>37.316000000000003</c:v>
                </c:pt>
                <c:pt idx="6288">
                  <c:v>37.338999999999999</c:v>
                </c:pt>
                <c:pt idx="6289">
                  <c:v>37.360999999999997</c:v>
                </c:pt>
                <c:pt idx="6290">
                  <c:v>37.427999999999997</c:v>
                </c:pt>
                <c:pt idx="6291">
                  <c:v>37.472999999999999</c:v>
                </c:pt>
                <c:pt idx="6292">
                  <c:v>37.494999999999997</c:v>
                </c:pt>
                <c:pt idx="6293">
                  <c:v>37.561999999999998</c:v>
                </c:pt>
                <c:pt idx="6294">
                  <c:v>37.628999999999998</c:v>
                </c:pt>
                <c:pt idx="6295">
                  <c:v>37.651000000000003</c:v>
                </c:pt>
                <c:pt idx="6296">
                  <c:v>37.695999999999998</c:v>
                </c:pt>
                <c:pt idx="6297">
                  <c:v>37.718000000000004</c:v>
                </c:pt>
                <c:pt idx="6298">
                  <c:v>37.808</c:v>
                </c:pt>
                <c:pt idx="6299">
                  <c:v>37.808</c:v>
                </c:pt>
                <c:pt idx="6300">
                  <c:v>37.851999999999997</c:v>
                </c:pt>
                <c:pt idx="6301">
                  <c:v>37.875</c:v>
                </c:pt>
                <c:pt idx="6302">
                  <c:v>37.985999999999997</c:v>
                </c:pt>
                <c:pt idx="6303">
                  <c:v>37.942</c:v>
                </c:pt>
                <c:pt idx="6304">
                  <c:v>38.030999999999999</c:v>
                </c:pt>
                <c:pt idx="6305">
                  <c:v>38.076000000000001</c:v>
                </c:pt>
                <c:pt idx="6306">
                  <c:v>38.097999999999999</c:v>
                </c:pt>
                <c:pt idx="6307">
                  <c:v>38.186999999999998</c:v>
                </c:pt>
                <c:pt idx="6308">
                  <c:v>38.164999999999999</c:v>
                </c:pt>
                <c:pt idx="6309">
                  <c:v>38.277000000000001</c:v>
                </c:pt>
                <c:pt idx="6310">
                  <c:v>38.253999999999998</c:v>
                </c:pt>
                <c:pt idx="6311">
                  <c:v>38.344000000000001</c:v>
                </c:pt>
                <c:pt idx="6312">
                  <c:v>38.411000000000001</c:v>
                </c:pt>
                <c:pt idx="6313">
                  <c:v>38.411000000000001</c:v>
                </c:pt>
                <c:pt idx="6314">
                  <c:v>38.5</c:v>
                </c:pt>
                <c:pt idx="6315">
                  <c:v>38.523000000000003</c:v>
                </c:pt>
                <c:pt idx="6316">
                  <c:v>38.545000000000002</c:v>
                </c:pt>
                <c:pt idx="6317">
                  <c:v>38.545000000000002</c:v>
                </c:pt>
                <c:pt idx="6318">
                  <c:v>38.656999999999996</c:v>
                </c:pt>
                <c:pt idx="6319">
                  <c:v>38.701000000000001</c:v>
                </c:pt>
                <c:pt idx="6320">
                  <c:v>38.768000000000001</c:v>
                </c:pt>
                <c:pt idx="6321">
                  <c:v>38.723999999999997</c:v>
                </c:pt>
                <c:pt idx="6322">
                  <c:v>38.746000000000002</c:v>
                </c:pt>
                <c:pt idx="6323">
                  <c:v>38.790999999999997</c:v>
                </c:pt>
                <c:pt idx="6324">
                  <c:v>38.813000000000002</c:v>
                </c:pt>
                <c:pt idx="6325">
                  <c:v>38.902000000000001</c:v>
                </c:pt>
                <c:pt idx="6326">
                  <c:v>38.880000000000003</c:v>
                </c:pt>
                <c:pt idx="6327">
                  <c:v>38.969000000000001</c:v>
                </c:pt>
                <c:pt idx="6328">
                  <c:v>39.014000000000003</c:v>
                </c:pt>
                <c:pt idx="6329">
                  <c:v>39.081000000000003</c:v>
                </c:pt>
                <c:pt idx="6330">
                  <c:v>39.081000000000003</c:v>
                </c:pt>
                <c:pt idx="6331">
                  <c:v>39.125999999999998</c:v>
                </c:pt>
                <c:pt idx="6332">
                  <c:v>39.237000000000002</c:v>
                </c:pt>
                <c:pt idx="6333">
                  <c:v>39.26</c:v>
                </c:pt>
                <c:pt idx="6334">
                  <c:v>39.348999999999997</c:v>
                </c:pt>
                <c:pt idx="6335">
                  <c:v>39.348999999999997</c:v>
                </c:pt>
                <c:pt idx="6336">
                  <c:v>39.438000000000002</c:v>
                </c:pt>
                <c:pt idx="6337">
                  <c:v>39.460999999999999</c:v>
                </c:pt>
                <c:pt idx="6338">
                  <c:v>39.460999999999999</c:v>
                </c:pt>
                <c:pt idx="6339">
                  <c:v>39.505000000000003</c:v>
                </c:pt>
                <c:pt idx="6340">
                  <c:v>39.549999999999997</c:v>
                </c:pt>
                <c:pt idx="6341">
                  <c:v>39.594999999999999</c:v>
                </c:pt>
                <c:pt idx="6342">
                  <c:v>39.573</c:v>
                </c:pt>
                <c:pt idx="6343">
                  <c:v>39.683999999999997</c:v>
                </c:pt>
                <c:pt idx="6344">
                  <c:v>39.750999999999998</c:v>
                </c:pt>
                <c:pt idx="6345">
                  <c:v>39.795999999999999</c:v>
                </c:pt>
                <c:pt idx="6346">
                  <c:v>39.795999999999999</c:v>
                </c:pt>
                <c:pt idx="6347">
                  <c:v>39.863</c:v>
                </c:pt>
                <c:pt idx="6348">
                  <c:v>39.817999999999998</c:v>
                </c:pt>
                <c:pt idx="6349">
                  <c:v>39.884999999999998</c:v>
                </c:pt>
                <c:pt idx="6350">
                  <c:v>39.951999999999998</c:v>
                </c:pt>
                <c:pt idx="6351">
                  <c:v>39.997</c:v>
                </c:pt>
                <c:pt idx="6352">
                  <c:v>40.018999999999998</c:v>
                </c:pt>
                <c:pt idx="6353">
                  <c:v>40.109000000000002</c:v>
                </c:pt>
                <c:pt idx="6354">
                  <c:v>40.131</c:v>
                </c:pt>
                <c:pt idx="6355">
                  <c:v>40.152999999999999</c:v>
                </c:pt>
                <c:pt idx="6356">
                  <c:v>40.22</c:v>
                </c:pt>
                <c:pt idx="6357">
                  <c:v>40.243000000000002</c:v>
                </c:pt>
                <c:pt idx="6358">
                  <c:v>40.31</c:v>
                </c:pt>
                <c:pt idx="6359">
                  <c:v>40.332000000000001</c:v>
                </c:pt>
                <c:pt idx="6360">
                  <c:v>40.332000000000001</c:v>
                </c:pt>
                <c:pt idx="6361">
                  <c:v>40.399000000000001</c:v>
                </c:pt>
                <c:pt idx="6362">
                  <c:v>40.444000000000003</c:v>
                </c:pt>
                <c:pt idx="6363">
                  <c:v>40.466000000000001</c:v>
                </c:pt>
                <c:pt idx="6364">
                  <c:v>40.533000000000001</c:v>
                </c:pt>
                <c:pt idx="6365">
                  <c:v>40.578000000000003</c:v>
                </c:pt>
                <c:pt idx="6366">
                  <c:v>40.622</c:v>
                </c:pt>
                <c:pt idx="6367">
                  <c:v>40.667000000000002</c:v>
                </c:pt>
                <c:pt idx="6368">
                  <c:v>40.712000000000003</c:v>
                </c:pt>
                <c:pt idx="6369">
                  <c:v>40.779000000000003</c:v>
                </c:pt>
                <c:pt idx="6370">
                  <c:v>40.823999999999998</c:v>
                </c:pt>
                <c:pt idx="6371">
                  <c:v>40.801000000000002</c:v>
                </c:pt>
                <c:pt idx="6372">
                  <c:v>40.868000000000002</c:v>
                </c:pt>
                <c:pt idx="6373">
                  <c:v>40.912999999999997</c:v>
                </c:pt>
                <c:pt idx="6374">
                  <c:v>40.957999999999998</c:v>
                </c:pt>
                <c:pt idx="6375">
                  <c:v>40.935000000000002</c:v>
                </c:pt>
                <c:pt idx="6376">
                  <c:v>41.002000000000002</c:v>
                </c:pt>
                <c:pt idx="6377">
                  <c:v>41.002000000000002</c:v>
                </c:pt>
                <c:pt idx="6378">
                  <c:v>41.113999999999997</c:v>
                </c:pt>
                <c:pt idx="6379">
                  <c:v>41.113999999999997</c:v>
                </c:pt>
                <c:pt idx="6380">
                  <c:v>41.203000000000003</c:v>
                </c:pt>
                <c:pt idx="6381">
                  <c:v>41.225999999999999</c:v>
                </c:pt>
                <c:pt idx="6382">
                  <c:v>41.247999999999998</c:v>
                </c:pt>
                <c:pt idx="6383">
                  <c:v>41.292999999999999</c:v>
                </c:pt>
                <c:pt idx="6384">
                  <c:v>41.314999999999998</c:v>
                </c:pt>
                <c:pt idx="6385">
                  <c:v>41.404000000000003</c:v>
                </c:pt>
                <c:pt idx="6386">
                  <c:v>41.427</c:v>
                </c:pt>
                <c:pt idx="6387">
                  <c:v>41.470999999999997</c:v>
                </c:pt>
                <c:pt idx="6388">
                  <c:v>41.494</c:v>
                </c:pt>
                <c:pt idx="6389">
                  <c:v>41.515999999999998</c:v>
                </c:pt>
                <c:pt idx="6390">
                  <c:v>41.582999999999998</c:v>
                </c:pt>
                <c:pt idx="6391">
                  <c:v>41.561</c:v>
                </c:pt>
                <c:pt idx="6392">
                  <c:v>41.695</c:v>
                </c:pt>
                <c:pt idx="6393">
                  <c:v>41.762</c:v>
                </c:pt>
                <c:pt idx="6394">
                  <c:v>41.762</c:v>
                </c:pt>
                <c:pt idx="6395">
                  <c:v>41.805999999999997</c:v>
                </c:pt>
                <c:pt idx="6396">
                  <c:v>41.805999999999997</c:v>
                </c:pt>
                <c:pt idx="6397">
                  <c:v>41.872999999999998</c:v>
                </c:pt>
                <c:pt idx="6398">
                  <c:v>41.872999999999998</c:v>
                </c:pt>
                <c:pt idx="6399">
                  <c:v>41.94</c:v>
                </c:pt>
                <c:pt idx="6400">
                  <c:v>42.03</c:v>
                </c:pt>
                <c:pt idx="6401">
                  <c:v>42.052</c:v>
                </c:pt>
                <c:pt idx="6402">
                  <c:v>42.052</c:v>
                </c:pt>
                <c:pt idx="6403">
                  <c:v>42.097000000000001</c:v>
                </c:pt>
                <c:pt idx="6404">
                  <c:v>42.119</c:v>
                </c:pt>
                <c:pt idx="6405">
                  <c:v>42.186</c:v>
                </c:pt>
                <c:pt idx="6406">
                  <c:v>42.231000000000002</c:v>
                </c:pt>
                <c:pt idx="6407">
                  <c:v>42.253</c:v>
                </c:pt>
                <c:pt idx="6408">
                  <c:v>42.298000000000002</c:v>
                </c:pt>
                <c:pt idx="6409">
                  <c:v>42.32</c:v>
                </c:pt>
                <c:pt idx="6410">
                  <c:v>42.432000000000002</c:v>
                </c:pt>
                <c:pt idx="6411">
                  <c:v>42.432000000000002</c:v>
                </c:pt>
                <c:pt idx="6412">
                  <c:v>42.476999999999997</c:v>
                </c:pt>
                <c:pt idx="6413">
                  <c:v>42.499000000000002</c:v>
                </c:pt>
                <c:pt idx="6414">
                  <c:v>42.566000000000003</c:v>
                </c:pt>
                <c:pt idx="6415">
                  <c:v>42.588000000000001</c:v>
                </c:pt>
                <c:pt idx="6416">
                  <c:v>42.633000000000003</c:v>
                </c:pt>
                <c:pt idx="6417">
                  <c:v>42.7</c:v>
                </c:pt>
                <c:pt idx="6418">
                  <c:v>42.744999999999997</c:v>
                </c:pt>
                <c:pt idx="6419">
                  <c:v>42.767000000000003</c:v>
                </c:pt>
                <c:pt idx="6420">
                  <c:v>42.811999999999998</c:v>
                </c:pt>
                <c:pt idx="6421">
                  <c:v>42.811999999999998</c:v>
                </c:pt>
                <c:pt idx="6422">
                  <c:v>42.834000000000003</c:v>
                </c:pt>
                <c:pt idx="6423">
                  <c:v>42.923000000000002</c:v>
                </c:pt>
                <c:pt idx="6424">
                  <c:v>42.968000000000004</c:v>
                </c:pt>
                <c:pt idx="6425">
                  <c:v>42.968000000000004</c:v>
                </c:pt>
                <c:pt idx="6426">
                  <c:v>43.034999999999997</c:v>
                </c:pt>
                <c:pt idx="6427">
                  <c:v>43.057000000000002</c:v>
                </c:pt>
                <c:pt idx="6428">
                  <c:v>43.124000000000002</c:v>
                </c:pt>
                <c:pt idx="6429">
                  <c:v>43.168999999999997</c:v>
                </c:pt>
                <c:pt idx="6430">
                  <c:v>43.235999999999997</c:v>
                </c:pt>
                <c:pt idx="6431">
                  <c:v>43.213999999999999</c:v>
                </c:pt>
                <c:pt idx="6432">
                  <c:v>43.235999999999997</c:v>
                </c:pt>
                <c:pt idx="6433">
                  <c:v>43.280999999999999</c:v>
                </c:pt>
                <c:pt idx="6434">
                  <c:v>43.259</c:v>
                </c:pt>
                <c:pt idx="6435">
                  <c:v>43.302999999999997</c:v>
                </c:pt>
                <c:pt idx="6436">
                  <c:v>43.414999999999999</c:v>
                </c:pt>
                <c:pt idx="6437">
                  <c:v>43.393000000000001</c:v>
                </c:pt>
                <c:pt idx="6438">
                  <c:v>43.393000000000001</c:v>
                </c:pt>
                <c:pt idx="6439">
                  <c:v>43.481999999999999</c:v>
                </c:pt>
                <c:pt idx="6440">
                  <c:v>43.570999999999998</c:v>
                </c:pt>
                <c:pt idx="6441">
                  <c:v>43.527000000000001</c:v>
                </c:pt>
                <c:pt idx="6442">
                  <c:v>43.594000000000001</c:v>
                </c:pt>
                <c:pt idx="6443">
                  <c:v>43.661000000000001</c:v>
                </c:pt>
                <c:pt idx="6444">
                  <c:v>43.637999999999998</c:v>
                </c:pt>
                <c:pt idx="6445">
                  <c:v>43.704999999999998</c:v>
                </c:pt>
                <c:pt idx="6446">
                  <c:v>43.728000000000002</c:v>
                </c:pt>
                <c:pt idx="6447">
                  <c:v>43.838999999999999</c:v>
                </c:pt>
                <c:pt idx="6448">
                  <c:v>43.838999999999999</c:v>
                </c:pt>
                <c:pt idx="6449">
                  <c:v>43.838999999999999</c:v>
                </c:pt>
                <c:pt idx="6450">
                  <c:v>43.884</c:v>
                </c:pt>
                <c:pt idx="6451">
                  <c:v>43.951000000000001</c:v>
                </c:pt>
                <c:pt idx="6452">
                  <c:v>44.018000000000001</c:v>
                </c:pt>
                <c:pt idx="6453">
                  <c:v>44.085000000000001</c:v>
                </c:pt>
                <c:pt idx="6454">
                  <c:v>44.063000000000002</c:v>
                </c:pt>
                <c:pt idx="6455">
                  <c:v>44.04</c:v>
                </c:pt>
                <c:pt idx="6456">
                  <c:v>44.13</c:v>
                </c:pt>
                <c:pt idx="6457">
                  <c:v>44.152000000000001</c:v>
                </c:pt>
                <c:pt idx="6458">
                  <c:v>44.152000000000001</c:v>
                </c:pt>
                <c:pt idx="6459">
                  <c:v>44.219000000000001</c:v>
                </c:pt>
                <c:pt idx="6460">
                  <c:v>44.241</c:v>
                </c:pt>
                <c:pt idx="6461">
                  <c:v>44.331000000000003</c:v>
                </c:pt>
                <c:pt idx="6462">
                  <c:v>44.331000000000003</c:v>
                </c:pt>
                <c:pt idx="6463">
                  <c:v>44.353000000000002</c:v>
                </c:pt>
                <c:pt idx="6464">
                  <c:v>44.398000000000003</c:v>
                </c:pt>
                <c:pt idx="6465">
                  <c:v>44.398000000000003</c:v>
                </c:pt>
                <c:pt idx="6466">
                  <c:v>44.531999999999996</c:v>
                </c:pt>
                <c:pt idx="6467">
                  <c:v>44.576999999999998</c:v>
                </c:pt>
                <c:pt idx="6468">
                  <c:v>44.598999999999997</c:v>
                </c:pt>
                <c:pt idx="6469">
                  <c:v>44.576999999999998</c:v>
                </c:pt>
                <c:pt idx="6470">
                  <c:v>44.643999999999998</c:v>
                </c:pt>
                <c:pt idx="6471">
                  <c:v>44.688000000000002</c:v>
                </c:pt>
                <c:pt idx="6472">
                  <c:v>44.732999999999997</c:v>
                </c:pt>
                <c:pt idx="6473">
                  <c:v>44.777999999999999</c:v>
                </c:pt>
                <c:pt idx="6474">
                  <c:v>44.777999999999999</c:v>
                </c:pt>
                <c:pt idx="6475">
                  <c:v>44.822000000000003</c:v>
                </c:pt>
                <c:pt idx="6476">
                  <c:v>44.822000000000003</c:v>
                </c:pt>
                <c:pt idx="6477">
                  <c:v>44.889000000000003</c:v>
                </c:pt>
                <c:pt idx="6478">
                  <c:v>44.933999999999997</c:v>
                </c:pt>
                <c:pt idx="6479">
                  <c:v>45.000999999999998</c:v>
                </c:pt>
                <c:pt idx="6480">
                  <c:v>45.023000000000003</c:v>
                </c:pt>
                <c:pt idx="6481">
                  <c:v>45.023000000000003</c:v>
                </c:pt>
                <c:pt idx="6482">
                  <c:v>45.023000000000003</c:v>
                </c:pt>
                <c:pt idx="6483">
                  <c:v>45.134999999999998</c:v>
                </c:pt>
                <c:pt idx="6484">
                  <c:v>45.156999999999996</c:v>
                </c:pt>
                <c:pt idx="6485">
                  <c:v>45.201999999999998</c:v>
                </c:pt>
                <c:pt idx="6486">
                  <c:v>45.223999999999997</c:v>
                </c:pt>
                <c:pt idx="6487">
                  <c:v>45.290999999999997</c:v>
                </c:pt>
                <c:pt idx="6488">
                  <c:v>45.335999999999999</c:v>
                </c:pt>
                <c:pt idx="6489">
                  <c:v>45.314</c:v>
                </c:pt>
                <c:pt idx="6490">
                  <c:v>45.381</c:v>
                </c:pt>
                <c:pt idx="6491">
                  <c:v>45.381</c:v>
                </c:pt>
                <c:pt idx="6492">
                  <c:v>45.402999999999999</c:v>
                </c:pt>
                <c:pt idx="6493">
                  <c:v>45.491999999999997</c:v>
                </c:pt>
                <c:pt idx="6494">
                  <c:v>45.515000000000001</c:v>
                </c:pt>
                <c:pt idx="6495">
                  <c:v>45.582000000000001</c:v>
                </c:pt>
                <c:pt idx="6496">
                  <c:v>45.536999999999999</c:v>
                </c:pt>
                <c:pt idx="6497">
                  <c:v>45.627000000000002</c:v>
                </c:pt>
                <c:pt idx="6498">
                  <c:v>45.670999999999999</c:v>
                </c:pt>
                <c:pt idx="6499">
                  <c:v>45.716000000000001</c:v>
                </c:pt>
                <c:pt idx="6500">
                  <c:v>45.716000000000001</c:v>
                </c:pt>
                <c:pt idx="6501">
                  <c:v>45.783000000000001</c:v>
                </c:pt>
                <c:pt idx="6502">
                  <c:v>45.828000000000003</c:v>
                </c:pt>
                <c:pt idx="6503">
                  <c:v>45.828000000000003</c:v>
                </c:pt>
                <c:pt idx="6504">
                  <c:v>45.917000000000002</c:v>
                </c:pt>
                <c:pt idx="6505">
                  <c:v>45.917000000000002</c:v>
                </c:pt>
                <c:pt idx="6506">
                  <c:v>45.917000000000002</c:v>
                </c:pt>
                <c:pt idx="6507">
                  <c:v>45.917000000000002</c:v>
                </c:pt>
                <c:pt idx="6508">
                  <c:v>45.962000000000003</c:v>
                </c:pt>
                <c:pt idx="6509">
                  <c:v>46.029000000000003</c:v>
                </c:pt>
                <c:pt idx="6510">
                  <c:v>46.095999999999997</c:v>
                </c:pt>
                <c:pt idx="6511">
                  <c:v>46.118000000000002</c:v>
                </c:pt>
                <c:pt idx="6512">
                  <c:v>46.185000000000002</c:v>
                </c:pt>
                <c:pt idx="6513">
                  <c:v>46.185000000000002</c:v>
                </c:pt>
                <c:pt idx="6514">
                  <c:v>46.162999999999997</c:v>
                </c:pt>
                <c:pt idx="6515">
                  <c:v>46.252000000000002</c:v>
                </c:pt>
                <c:pt idx="6516">
                  <c:v>46.274000000000001</c:v>
                </c:pt>
                <c:pt idx="6517">
                  <c:v>46.363999999999997</c:v>
                </c:pt>
                <c:pt idx="6518">
                  <c:v>46.386000000000003</c:v>
                </c:pt>
                <c:pt idx="6519">
                  <c:v>46.386000000000003</c:v>
                </c:pt>
                <c:pt idx="6520">
                  <c:v>46.408000000000001</c:v>
                </c:pt>
                <c:pt idx="6521">
                  <c:v>46.430999999999997</c:v>
                </c:pt>
                <c:pt idx="6522">
                  <c:v>46.453000000000003</c:v>
                </c:pt>
                <c:pt idx="6523">
                  <c:v>46.542000000000002</c:v>
                </c:pt>
                <c:pt idx="6524">
                  <c:v>46.52</c:v>
                </c:pt>
                <c:pt idx="6525">
                  <c:v>46.631999999999998</c:v>
                </c:pt>
                <c:pt idx="6526">
                  <c:v>46.609000000000002</c:v>
                </c:pt>
                <c:pt idx="6527">
                  <c:v>46.654000000000003</c:v>
                </c:pt>
                <c:pt idx="6528">
                  <c:v>46.744</c:v>
                </c:pt>
                <c:pt idx="6529">
                  <c:v>46.720999999999997</c:v>
                </c:pt>
                <c:pt idx="6530">
                  <c:v>46.765999999999998</c:v>
                </c:pt>
                <c:pt idx="6531">
                  <c:v>46.832999999999998</c:v>
                </c:pt>
                <c:pt idx="6532">
                  <c:v>46.832999999999998</c:v>
                </c:pt>
                <c:pt idx="6533">
                  <c:v>46.921999999999997</c:v>
                </c:pt>
                <c:pt idx="6534">
                  <c:v>46.878</c:v>
                </c:pt>
                <c:pt idx="6535">
                  <c:v>46.945</c:v>
                </c:pt>
                <c:pt idx="6536">
                  <c:v>46.966999999999999</c:v>
                </c:pt>
                <c:pt idx="6537">
                  <c:v>47.012</c:v>
                </c:pt>
                <c:pt idx="6538">
                  <c:v>47.033999999999999</c:v>
                </c:pt>
                <c:pt idx="6539">
                  <c:v>47.012</c:v>
                </c:pt>
                <c:pt idx="6540">
                  <c:v>47.122999999999998</c:v>
                </c:pt>
                <c:pt idx="6541">
                  <c:v>47.100999999999999</c:v>
                </c:pt>
                <c:pt idx="6542">
                  <c:v>47.122999999999998</c:v>
                </c:pt>
                <c:pt idx="6543">
                  <c:v>47.167999999999999</c:v>
                </c:pt>
                <c:pt idx="6544">
                  <c:v>47.234999999999999</c:v>
                </c:pt>
                <c:pt idx="6545">
                  <c:v>47.256999999999998</c:v>
                </c:pt>
                <c:pt idx="6546">
                  <c:v>47.323999999999998</c:v>
                </c:pt>
                <c:pt idx="6547">
                  <c:v>47.323999999999998</c:v>
                </c:pt>
                <c:pt idx="6548">
                  <c:v>47.369</c:v>
                </c:pt>
                <c:pt idx="6549">
                  <c:v>47.481000000000002</c:v>
                </c:pt>
                <c:pt idx="6550">
                  <c:v>47.457999999999998</c:v>
                </c:pt>
                <c:pt idx="6551">
                  <c:v>47.548000000000002</c:v>
                </c:pt>
                <c:pt idx="6552">
                  <c:v>47.57</c:v>
                </c:pt>
                <c:pt idx="6553">
                  <c:v>47.615000000000002</c:v>
                </c:pt>
                <c:pt idx="6554">
                  <c:v>47.591999999999999</c:v>
                </c:pt>
                <c:pt idx="6555">
                  <c:v>47.658999999999999</c:v>
                </c:pt>
                <c:pt idx="6556">
                  <c:v>47.725999999999999</c:v>
                </c:pt>
                <c:pt idx="6557">
                  <c:v>47.816000000000003</c:v>
                </c:pt>
                <c:pt idx="6558">
                  <c:v>47.792999999999999</c:v>
                </c:pt>
                <c:pt idx="6559">
                  <c:v>47.838000000000001</c:v>
                </c:pt>
                <c:pt idx="6560">
                  <c:v>47.95</c:v>
                </c:pt>
                <c:pt idx="6561">
                  <c:v>47.927</c:v>
                </c:pt>
                <c:pt idx="6562">
                  <c:v>47.95</c:v>
                </c:pt>
                <c:pt idx="6563">
                  <c:v>47.95</c:v>
                </c:pt>
                <c:pt idx="6564">
                  <c:v>48.084000000000003</c:v>
                </c:pt>
                <c:pt idx="6565">
                  <c:v>48.151000000000003</c:v>
                </c:pt>
                <c:pt idx="6566">
                  <c:v>48.151000000000003</c:v>
                </c:pt>
                <c:pt idx="6567">
                  <c:v>48.173000000000002</c:v>
                </c:pt>
                <c:pt idx="6568">
                  <c:v>48.24</c:v>
                </c:pt>
                <c:pt idx="6569">
                  <c:v>48.284999999999997</c:v>
                </c:pt>
                <c:pt idx="6570">
                  <c:v>48.284999999999997</c:v>
                </c:pt>
                <c:pt idx="6571">
                  <c:v>48.33</c:v>
                </c:pt>
                <c:pt idx="6572">
                  <c:v>48.33</c:v>
                </c:pt>
                <c:pt idx="6573">
                  <c:v>48.374000000000002</c:v>
                </c:pt>
                <c:pt idx="6574">
                  <c:v>48.463999999999999</c:v>
                </c:pt>
                <c:pt idx="6575">
                  <c:v>48.530999999999999</c:v>
                </c:pt>
                <c:pt idx="6576">
                  <c:v>48.552999999999997</c:v>
                </c:pt>
                <c:pt idx="6577">
                  <c:v>48.642000000000003</c:v>
                </c:pt>
                <c:pt idx="6578">
                  <c:v>48.597999999999999</c:v>
                </c:pt>
                <c:pt idx="6579">
                  <c:v>48.62</c:v>
                </c:pt>
                <c:pt idx="6580">
                  <c:v>48.709000000000003</c:v>
                </c:pt>
                <c:pt idx="6581">
                  <c:v>48.709000000000003</c:v>
                </c:pt>
                <c:pt idx="6582">
                  <c:v>48.798999999999999</c:v>
                </c:pt>
                <c:pt idx="6583">
                  <c:v>48.843000000000004</c:v>
                </c:pt>
                <c:pt idx="6584">
                  <c:v>48.866</c:v>
                </c:pt>
                <c:pt idx="6585">
                  <c:v>48.954999999999998</c:v>
                </c:pt>
                <c:pt idx="6586">
                  <c:v>48.933</c:v>
                </c:pt>
                <c:pt idx="6587">
                  <c:v>49.021999999999998</c:v>
                </c:pt>
                <c:pt idx="6588">
                  <c:v>49.021999999999998</c:v>
                </c:pt>
                <c:pt idx="6589">
                  <c:v>49.043999999999997</c:v>
                </c:pt>
                <c:pt idx="6590">
                  <c:v>49.155999999999999</c:v>
                </c:pt>
                <c:pt idx="6591">
                  <c:v>49.110999999999997</c:v>
                </c:pt>
                <c:pt idx="6592">
                  <c:v>49.179000000000002</c:v>
                </c:pt>
                <c:pt idx="6593">
                  <c:v>49.29</c:v>
                </c:pt>
                <c:pt idx="6594">
                  <c:v>49.29</c:v>
                </c:pt>
                <c:pt idx="6595">
                  <c:v>49.313000000000002</c:v>
                </c:pt>
                <c:pt idx="6596">
                  <c:v>49.356999999999999</c:v>
                </c:pt>
                <c:pt idx="6597">
                  <c:v>49.38</c:v>
                </c:pt>
                <c:pt idx="6598">
                  <c:v>49.356999999999999</c:v>
                </c:pt>
                <c:pt idx="6599">
                  <c:v>49.469000000000001</c:v>
                </c:pt>
                <c:pt idx="6600">
                  <c:v>49.491</c:v>
                </c:pt>
                <c:pt idx="6601">
                  <c:v>49.536000000000001</c:v>
                </c:pt>
                <c:pt idx="6602">
                  <c:v>49.558</c:v>
                </c:pt>
                <c:pt idx="6603">
                  <c:v>49.603000000000002</c:v>
                </c:pt>
                <c:pt idx="6604">
                  <c:v>49.648000000000003</c:v>
                </c:pt>
                <c:pt idx="6605">
                  <c:v>49.625</c:v>
                </c:pt>
                <c:pt idx="6606">
                  <c:v>49.715000000000003</c:v>
                </c:pt>
                <c:pt idx="6607">
                  <c:v>49.692</c:v>
                </c:pt>
                <c:pt idx="6608">
                  <c:v>49.759</c:v>
                </c:pt>
                <c:pt idx="6609">
                  <c:v>49.759</c:v>
                </c:pt>
                <c:pt idx="6610">
                  <c:v>49.848999999999997</c:v>
                </c:pt>
                <c:pt idx="6611">
                  <c:v>49.893000000000001</c:v>
                </c:pt>
                <c:pt idx="6612">
                  <c:v>49.938000000000002</c:v>
                </c:pt>
                <c:pt idx="6613">
                  <c:v>49.938000000000002</c:v>
                </c:pt>
                <c:pt idx="6614">
                  <c:v>49.982999999999997</c:v>
                </c:pt>
                <c:pt idx="6615">
                  <c:v>49.982999999999997</c:v>
                </c:pt>
                <c:pt idx="6616">
                  <c:v>50.005000000000003</c:v>
                </c:pt>
                <c:pt idx="6617">
                  <c:v>50.139000000000003</c:v>
                </c:pt>
                <c:pt idx="6618">
                  <c:v>50.183999999999997</c:v>
                </c:pt>
                <c:pt idx="6619">
                  <c:v>50.139000000000003</c:v>
                </c:pt>
                <c:pt idx="6620">
                  <c:v>50.161000000000001</c:v>
                </c:pt>
                <c:pt idx="6621">
                  <c:v>50.250999999999998</c:v>
                </c:pt>
                <c:pt idx="6622">
                  <c:v>50.250999999999998</c:v>
                </c:pt>
                <c:pt idx="6623">
                  <c:v>50.295000000000002</c:v>
                </c:pt>
                <c:pt idx="6624">
                  <c:v>50.295000000000002</c:v>
                </c:pt>
                <c:pt idx="6625">
                  <c:v>50.363</c:v>
                </c:pt>
                <c:pt idx="6626">
                  <c:v>50.384999999999998</c:v>
                </c:pt>
                <c:pt idx="6627">
                  <c:v>50.43</c:v>
                </c:pt>
                <c:pt idx="6628">
                  <c:v>50.497</c:v>
                </c:pt>
                <c:pt idx="6629">
                  <c:v>50.518999999999998</c:v>
                </c:pt>
                <c:pt idx="6630">
                  <c:v>50.540999999999997</c:v>
                </c:pt>
                <c:pt idx="6631">
                  <c:v>50.540999999999997</c:v>
                </c:pt>
                <c:pt idx="6632">
                  <c:v>50.585999999999999</c:v>
                </c:pt>
                <c:pt idx="6633">
                  <c:v>50.607999999999997</c:v>
                </c:pt>
                <c:pt idx="6634">
                  <c:v>50.631</c:v>
                </c:pt>
                <c:pt idx="6635">
                  <c:v>50.698</c:v>
                </c:pt>
                <c:pt idx="6636">
                  <c:v>50.72</c:v>
                </c:pt>
                <c:pt idx="6637">
                  <c:v>50.765000000000001</c:v>
                </c:pt>
                <c:pt idx="6638">
                  <c:v>50.808999999999997</c:v>
                </c:pt>
                <c:pt idx="6639">
                  <c:v>50.853999999999999</c:v>
                </c:pt>
                <c:pt idx="6640">
                  <c:v>50.875999999999998</c:v>
                </c:pt>
                <c:pt idx="6641">
                  <c:v>50.899000000000001</c:v>
                </c:pt>
                <c:pt idx="6642">
                  <c:v>50.942999999999998</c:v>
                </c:pt>
                <c:pt idx="6643">
                  <c:v>51.033000000000001</c:v>
                </c:pt>
                <c:pt idx="6644">
                  <c:v>51.076999999999998</c:v>
                </c:pt>
                <c:pt idx="6645">
                  <c:v>51.122</c:v>
                </c:pt>
                <c:pt idx="6646">
                  <c:v>51.1</c:v>
                </c:pt>
                <c:pt idx="6647">
                  <c:v>51.189</c:v>
                </c:pt>
                <c:pt idx="6648">
                  <c:v>51.189</c:v>
                </c:pt>
                <c:pt idx="6649">
                  <c:v>51.256</c:v>
                </c:pt>
                <c:pt idx="6650">
                  <c:v>51.301000000000002</c:v>
                </c:pt>
                <c:pt idx="6651">
                  <c:v>51.323</c:v>
                </c:pt>
                <c:pt idx="6652">
                  <c:v>51.39</c:v>
                </c:pt>
                <c:pt idx="6653">
                  <c:v>51.39</c:v>
                </c:pt>
                <c:pt idx="6654">
                  <c:v>51.411999999999999</c:v>
                </c:pt>
                <c:pt idx="6655">
                  <c:v>51.457000000000001</c:v>
                </c:pt>
                <c:pt idx="6656">
                  <c:v>51.502000000000002</c:v>
                </c:pt>
                <c:pt idx="6657">
                  <c:v>51.591000000000001</c:v>
                </c:pt>
                <c:pt idx="6658">
                  <c:v>51.636000000000003</c:v>
                </c:pt>
                <c:pt idx="6659">
                  <c:v>51.613999999999997</c:v>
                </c:pt>
                <c:pt idx="6660">
                  <c:v>51.658000000000001</c:v>
                </c:pt>
                <c:pt idx="6661">
                  <c:v>51.703000000000003</c:v>
                </c:pt>
                <c:pt idx="6662">
                  <c:v>51.725000000000001</c:v>
                </c:pt>
                <c:pt idx="6663">
                  <c:v>51.792000000000002</c:v>
                </c:pt>
                <c:pt idx="6664">
                  <c:v>51.859000000000002</c:v>
                </c:pt>
                <c:pt idx="6665">
                  <c:v>51.837000000000003</c:v>
                </c:pt>
                <c:pt idx="6666">
                  <c:v>51.948999999999998</c:v>
                </c:pt>
                <c:pt idx="6667">
                  <c:v>51.926000000000002</c:v>
                </c:pt>
                <c:pt idx="6668">
                  <c:v>51.993000000000002</c:v>
                </c:pt>
                <c:pt idx="6669">
                  <c:v>52.015999999999998</c:v>
                </c:pt>
                <c:pt idx="6670">
                  <c:v>52.06</c:v>
                </c:pt>
                <c:pt idx="6671">
                  <c:v>52.104999999999997</c:v>
                </c:pt>
                <c:pt idx="6672">
                  <c:v>52.082999999999998</c:v>
                </c:pt>
                <c:pt idx="6673">
                  <c:v>52.171999999999997</c:v>
                </c:pt>
                <c:pt idx="6674">
                  <c:v>52.127000000000002</c:v>
                </c:pt>
                <c:pt idx="6675">
                  <c:v>52.216999999999999</c:v>
                </c:pt>
                <c:pt idx="6676">
                  <c:v>52.283999999999999</c:v>
                </c:pt>
                <c:pt idx="6677">
                  <c:v>52.283999999999999</c:v>
                </c:pt>
                <c:pt idx="6678">
                  <c:v>52.328000000000003</c:v>
                </c:pt>
                <c:pt idx="6679">
                  <c:v>52.372999999999998</c:v>
                </c:pt>
                <c:pt idx="6680">
                  <c:v>52.372999999999998</c:v>
                </c:pt>
                <c:pt idx="6681">
                  <c:v>52.417999999999999</c:v>
                </c:pt>
                <c:pt idx="6682">
                  <c:v>52.44</c:v>
                </c:pt>
                <c:pt idx="6683">
                  <c:v>52.506999999999998</c:v>
                </c:pt>
                <c:pt idx="6684">
                  <c:v>52.529000000000003</c:v>
                </c:pt>
                <c:pt idx="6685">
                  <c:v>52.552</c:v>
                </c:pt>
                <c:pt idx="6686">
                  <c:v>52.640999999999998</c:v>
                </c:pt>
                <c:pt idx="6687">
                  <c:v>52.573999999999998</c:v>
                </c:pt>
                <c:pt idx="6688">
                  <c:v>52.686</c:v>
                </c:pt>
                <c:pt idx="6689">
                  <c:v>52.686</c:v>
                </c:pt>
                <c:pt idx="6690">
                  <c:v>52.731000000000002</c:v>
                </c:pt>
                <c:pt idx="6691">
                  <c:v>52.798000000000002</c:v>
                </c:pt>
                <c:pt idx="6692">
                  <c:v>52.798000000000002</c:v>
                </c:pt>
                <c:pt idx="6693">
                  <c:v>52.841999999999999</c:v>
                </c:pt>
                <c:pt idx="6694">
                  <c:v>52.887</c:v>
                </c:pt>
                <c:pt idx="6695">
                  <c:v>52.908999999999999</c:v>
                </c:pt>
                <c:pt idx="6696">
                  <c:v>52.975999999999999</c:v>
                </c:pt>
                <c:pt idx="6697">
                  <c:v>52.954000000000001</c:v>
                </c:pt>
                <c:pt idx="6698">
                  <c:v>53.042999999999999</c:v>
                </c:pt>
                <c:pt idx="6699">
                  <c:v>53.042999999999999</c:v>
                </c:pt>
                <c:pt idx="6700">
                  <c:v>53.11</c:v>
                </c:pt>
                <c:pt idx="6701">
                  <c:v>53.155000000000001</c:v>
                </c:pt>
                <c:pt idx="6702">
                  <c:v>53.177</c:v>
                </c:pt>
                <c:pt idx="6703">
                  <c:v>53.2</c:v>
                </c:pt>
                <c:pt idx="6704">
                  <c:v>53.267000000000003</c:v>
                </c:pt>
                <c:pt idx="6705">
                  <c:v>53.311</c:v>
                </c:pt>
                <c:pt idx="6706">
                  <c:v>53.334000000000003</c:v>
                </c:pt>
                <c:pt idx="6707">
                  <c:v>53.356000000000002</c:v>
                </c:pt>
                <c:pt idx="6708">
                  <c:v>53.378</c:v>
                </c:pt>
                <c:pt idx="6709">
                  <c:v>53.423000000000002</c:v>
                </c:pt>
                <c:pt idx="6710">
                  <c:v>53.49</c:v>
                </c:pt>
                <c:pt idx="6711">
                  <c:v>53.512</c:v>
                </c:pt>
                <c:pt idx="6712">
                  <c:v>53.49</c:v>
                </c:pt>
                <c:pt idx="6713">
                  <c:v>53.557000000000002</c:v>
                </c:pt>
                <c:pt idx="6714">
                  <c:v>53.624000000000002</c:v>
                </c:pt>
                <c:pt idx="6715">
                  <c:v>53.646000000000001</c:v>
                </c:pt>
                <c:pt idx="6716">
                  <c:v>53.668999999999997</c:v>
                </c:pt>
                <c:pt idx="6717">
                  <c:v>53.713000000000001</c:v>
                </c:pt>
                <c:pt idx="6718">
                  <c:v>53.758000000000003</c:v>
                </c:pt>
                <c:pt idx="6719">
                  <c:v>53.847000000000001</c:v>
                </c:pt>
                <c:pt idx="6720">
                  <c:v>53.825000000000003</c:v>
                </c:pt>
                <c:pt idx="6721">
                  <c:v>53.825000000000003</c:v>
                </c:pt>
                <c:pt idx="6722">
                  <c:v>53.936999999999998</c:v>
                </c:pt>
                <c:pt idx="6723">
                  <c:v>53.959000000000003</c:v>
                </c:pt>
                <c:pt idx="6724">
                  <c:v>53.959000000000003</c:v>
                </c:pt>
                <c:pt idx="6725">
                  <c:v>54.026000000000003</c:v>
                </c:pt>
                <c:pt idx="6726">
                  <c:v>54.048999999999999</c:v>
                </c:pt>
                <c:pt idx="6727">
                  <c:v>54.116</c:v>
                </c:pt>
                <c:pt idx="6728">
                  <c:v>54.137999999999998</c:v>
                </c:pt>
                <c:pt idx="6729">
                  <c:v>54.16</c:v>
                </c:pt>
                <c:pt idx="6730">
                  <c:v>54.25</c:v>
                </c:pt>
                <c:pt idx="6731">
                  <c:v>54.25</c:v>
                </c:pt>
                <c:pt idx="6732">
                  <c:v>54.271999999999998</c:v>
                </c:pt>
                <c:pt idx="6733">
                  <c:v>54.338999999999999</c:v>
                </c:pt>
                <c:pt idx="6734">
                  <c:v>54.317</c:v>
                </c:pt>
                <c:pt idx="6735">
                  <c:v>54.384</c:v>
                </c:pt>
                <c:pt idx="6736">
                  <c:v>54.427999999999997</c:v>
                </c:pt>
                <c:pt idx="6737">
                  <c:v>54.472999999999999</c:v>
                </c:pt>
                <c:pt idx="6738">
                  <c:v>54.54</c:v>
                </c:pt>
                <c:pt idx="6739">
                  <c:v>54.561999999999998</c:v>
                </c:pt>
                <c:pt idx="6740">
                  <c:v>54.585000000000001</c:v>
                </c:pt>
                <c:pt idx="6741">
                  <c:v>54.628999999999998</c:v>
                </c:pt>
                <c:pt idx="6742">
                  <c:v>54.673999999999999</c:v>
                </c:pt>
                <c:pt idx="6743">
                  <c:v>54.741</c:v>
                </c:pt>
                <c:pt idx="6744">
                  <c:v>54.786000000000001</c:v>
                </c:pt>
                <c:pt idx="6745">
                  <c:v>54.808</c:v>
                </c:pt>
                <c:pt idx="6746">
                  <c:v>54.83</c:v>
                </c:pt>
                <c:pt idx="6747">
                  <c:v>54.83</c:v>
                </c:pt>
                <c:pt idx="6748">
                  <c:v>54.875</c:v>
                </c:pt>
                <c:pt idx="6749">
                  <c:v>54.92</c:v>
                </c:pt>
                <c:pt idx="6750">
                  <c:v>55.009</c:v>
                </c:pt>
                <c:pt idx="6751">
                  <c:v>54.963999999999999</c:v>
                </c:pt>
                <c:pt idx="6752">
                  <c:v>55.076000000000001</c:v>
                </c:pt>
                <c:pt idx="6753">
                  <c:v>55.076000000000001</c:v>
                </c:pt>
                <c:pt idx="6754">
                  <c:v>55.121000000000002</c:v>
                </c:pt>
                <c:pt idx="6755">
                  <c:v>55.165999999999997</c:v>
                </c:pt>
                <c:pt idx="6756">
                  <c:v>55.21</c:v>
                </c:pt>
                <c:pt idx="6757">
                  <c:v>55.165999999999997</c:v>
                </c:pt>
                <c:pt idx="6758">
                  <c:v>55.277000000000001</c:v>
                </c:pt>
                <c:pt idx="6759">
                  <c:v>55.277000000000001</c:v>
                </c:pt>
                <c:pt idx="6760">
                  <c:v>55.366999999999997</c:v>
                </c:pt>
                <c:pt idx="6761">
                  <c:v>55.389000000000003</c:v>
                </c:pt>
                <c:pt idx="6762">
                  <c:v>55.411000000000001</c:v>
                </c:pt>
                <c:pt idx="6763">
                  <c:v>55.433999999999997</c:v>
                </c:pt>
                <c:pt idx="6764">
                  <c:v>55.456000000000003</c:v>
                </c:pt>
                <c:pt idx="6765">
                  <c:v>55.478000000000002</c:v>
                </c:pt>
                <c:pt idx="6766">
                  <c:v>55.523000000000003</c:v>
                </c:pt>
                <c:pt idx="6767">
                  <c:v>55.567999999999998</c:v>
                </c:pt>
                <c:pt idx="6768">
                  <c:v>55.612000000000002</c:v>
                </c:pt>
                <c:pt idx="6769">
                  <c:v>55.656999999999996</c:v>
                </c:pt>
                <c:pt idx="6770">
                  <c:v>55.723999999999997</c:v>
                </c:pt>
                <c:pt idx="6771">
                  <c:v>55.723999999999997</c:v>
                </c:pt>
                <c:pt idx="6772">
                  <c:v>55.768999999999998</c:v>
                </c:pt>
                <c:pt idx="6773">
                  <c:v>55.768999999999998</c:v>
                </c:pt>
                <c:pt idx="6774">
                  <c:v>55.835999999999999</c:v>
                </c:pt>
                <c:pt idx="6775">
                  <c:v>55.857999999999997</c:v>
                </c:pt>
                <c:pt idx="6776">
                  <c:v>55.902999999999999</c:v>
                </c:pt>
                <c:pt idx="6777">
                  <c:v>55.947000000000003</c:v>
                </c:pt>
                <c:pt idx="6778">
                  <c:v>55.947000000000003</c:v>
                </c:pt>
                <c:pt idx="6779">
                  <c:v>56.014000000000003</c:v>
                </c:pt>
                <c:pt idx="6780">
                  <c:v>56.036999999999999</c:v>
                </c:pt>
                <c:pt idx="6781">
                  <c:v>56.081000000000003</c:v>
                </c:pt>
                <c:pt idx="6782">
                  <c:v>56.103999999999999</c:v>
                </c:pt>
                <c:pt idx="6783">
                  <c:v>56.170999999999999</c:v>
                </c:pt>
                <c:pt idx="6784">
                  <c:v>56.170999999999999</c:v>
                </c:pt>
                <c:pt idx="6785">
                  <c:v>56.238</c:v>
                </c:pt>
                <c:pt idx="6786">
                  <c:v>56.238</c:v>
                </c:pt>
                <c:pt idx="6787">
                  <c:v>56.326999999999998</c:v>
                </c:pt>
                <c:pt idx="6788">
                  <c:v>56.35</c:v>
                </c:pt>
                <c:pt idx="6789">
                  <c:v>56.326999999999998</c:v>
                </c:pt>
                <c:pt idx="6790">
                  <c:v>56.439</c:v>
                </c:pt>
                <c:pt idx="6791">
                  <c:v>56.484000000000002</c:v>
                </c:pt>
                <c:pt idx="6792">
                  <c:v>56.484000000000002</c:v>
                </c:pt>
                <c:pt idx="6793">
                  <c:v>56.551000000000002</c:v>
                </c:pt>
                <c:pt idx="6794">
                  <c:v>56.573</c:v>
                </c:pt>
                <c:pt idx="6795">
                  <c:v>56.594999999999999</c:v>
                </c:pt>
                <c:pt idx="6796">
                  <c:v>56.661999999999999</c:v>
                </c:pt>
                <c:pt idx="6797">
                  <c:v>56.661999999999999</c:v>
                </c:pt>
                <c:pt idx="6798">
                  <c:v>56.752000000000002</c:v>
                </c:pt>
                <c:pt idx="6799">
                  <c:v>56.728999999999999</c:v>
                </c:pt>
                <c:pt idx="6800">
                  <c:v>56.795999999999999</c:v>
                </c:pt>
                <c:pt idx="6801">
                  <c:v>56.795999999999999</c:v>
                </c:pt>
                <c:pt idx="6802">
                  <c:v>56.863</c:v>
                </c:pt>
                <c:pt idx="6803">
                  <c:v>56.93</c:v>
                </c:pt>
                <c:pt idx="6804">
                  <c:v>56.908000000000001</c:v>
                </c:pt>
                <c:pt idx="6805">
                  <c:v>56.997</c:v>
                </c:pt>
                <c:pt idx="6806">
                  <c:v>57.02</c:v>
                </c:pt>
                <c:pt idx="6807">
                  <c:v>57.064</c:v>
                </c:pt>
                <c:pt idx="6808">
                  <c:v>57.131</c:v>
                </c:pt>
                <c:pt idx="6809">
                  <c:v>57.109000000000002</c:v>
                </c:pt>
                <c:pt idx="6810">
                  <c:v>57.198</c:v>
                </c:pt>
                <c:pt idx="6811">
                  <c:v>57.243000000000002</c:v>
                </c:pt>
                <c:pt idx="6812">
                  <c:v>57.154000000000003</c:v>
                </c:pt>
                <c:pt idx="6813">
                  <c:v>57.243000000000002</c:v>
                </c:pt>
                <c:pt idx="6814">
                  <c:v>57.377000000000002</c:v>
                </c:pt>
                <c:pt idx="6815">
                  <c:v>57.421999999999997</c:v>
                </c:pt>
                <c:pt idx="6816">
                  <c:v>57.421999999999997</c:v>
                </c:pt>
                <c:pt idx="6817">
                  <c:v>57.466000000000001</c:v>
                </c:pt>
                <c:pt idx="6818">
                  <c:v>57.466000000000001</c:v>
                </c:pt>
                <c:pt idx="6819">
                  <c:v>57.533999999999999</c:v>
                </c:pt>
                <c:pt idx="6820">
                  <c:v>57.533999999999999</c:v>
                </c:pt>
                <c:pt idx="6821">
                  <c:v>57.622999999999998</c:v>
                </c:pt>
                <c:pt idx="6822">
                  <c:v>57.645000000000003</c:v>
                </c:pt>
                <c:pt idx="6823">
                  <c:v>57.69</c:v>
                </c:pt>
                <c:pt idx="6824">
                  <c:v>57.667999999999999</c:v>
                </c:pt>
                <c:pt idx="6825">
                  <c:v>57.734999999999999</c:v>
                </c:pt>
                <c:pt idx="6826">
                  <c:v>57.823999999999998</c:v>
                </c:pt>
                <c:pt idx="6827">
                  <c:v>57.802</c:v>
                </c:pt>
                <c:pt idx="6828">
                  <c:v>57.823999999999998</c:v>
                </c:pt>
                <c:pt idx="6829">
                  <c:v>57.845999999999997</c:v>
                </c:pt>
                <c:pt idx="6830">
                  <c:v>57.957999999999998</c:v>
                </c:pt>
                <c:pt idx="6831">
                  <c:v>58.024999999999999</c:v>
                </c:pt>
                <c:pt idx="6832">
                  <c:v>58.003</c:v>
                </c:pt>
                <c:pt idx="6833">
                  <c:v>58.046999999999997</c:v>
                </c:pt>
                <c:pt idx="6834">
                  <c:v>58.091999999999999</c:v>
                </c:pt>
                <c:pt idx="6835">
                  <c:v>58.07</c:v>
                </c:pt>
                <c:pt idx="6836">
                  <c:v>58.137</c:v>
                </c:pt>
                <c:pt idx="6837">
                  <c:v>58.180999999999997</c:v>
                </c:pt>
                <c:pt idx="6838">
                  <c:v>58.247999999999998</c:v>
                </c:pt>
                <c:pt idx="6839">
                  <c:v>58.247999999999998</c:v>
                </c:pt>
                <c:pt idx="6840">
                  <c:v>58.314999999999998</c:v>
                </c:pt>
                <c:pt idx="6841">
                  <c:v>58.338000000000001</c:v>
                </c:pt>
                <c:pt idx="6842">
                  <c:v>58.338000000000001</c:v>
                </c:pt>
                <c:pt idx="6843">
                  <c:v>58.448999999999998</c:v>
                </c:pt>
                <c:pt idx="6844">
                  <c:v>58.448999999999998</c:v>
                </c:pt>
                <c:pt idx="6845">
                  <c:v>58.515999999999998</c:v>
                </c:pt>
                <c:pt idx="6846">
                  <c:v>58.561</c:v>
                </c:pt>
                <c:pt idx="6847">
                  <c:v>58.561</c:v>
                </c:pt>
                <c:pt idx="6848">
                  <c:v>58.582999999999998</c:v>
                </c:pt>
                <c:pt idx="6849">
                  <c:v>58.673000000000002</c:v>
                </c:pt>
                <c:pt idx="6850">
                  <c:v>58.74</c:v>
                </c:pt>
                <c:pt idx="6851">
                  <c:v>58.762</c:v>
                </c:pt>
                <c:pt idx="6852">
                  <c:v>58.74</c:v>
                </c:pt>
                <c:pt idx="6853">
                  <c:v>58.807000000000002</c:v>
                </c:pt>
                <c:pt idx="6854">
                  <c:v>58.874000000000002</c:v>
                </c:pt>
                <c:pt idx="6855">
                  <c:v>58.874000000000002</c:v>
                </c:pt>
                <c:pt idx="6856">
                  <c:v>58.874000000000002</c:v>
                </c:pt>
                <c:pt idx="6857">
                  <c:v>58.963000000000001</c:v>
                </c:pt>
                <c:pt idx="6858">
                  <c:v>58.985999999999997</c:v>
                </c:pt>
                <c:pt idx="6859">
                  <c:v>58.985999999999997</c:v>
                </c:pt>
                <c:pt idx="6860">
                  <c:v>59.008000000000003</c:v>
                </c:pt>
                <c:pt idx="6861">
                  <c:v>59.052999999999997</c:v>
                </c:pt>
                <c:pt idx="6862">
                  <c:v>59.142000000000003</c:v>
                </c:pt>
                <c:pt idx="6863">
                  <c:v>59.186999999999998</c:v>
                </c:pt>
                <c:pt idx="6864">
                  <c:v>59.186999999999998</c:v>
                </c:pt>
                <c:pt idx="6865">
                  <c:v>59.253999999999998</c:v>
                </c:pt>
                <c:pt idx="6866">
                  <c:v>59.276000000000003</c:v>
                </c:pt>
                <c:pt idx="6867">
                  <c:v>59.343000000000004</c:v>
                </c:pt>
                <c:pt idx="6868">
                  <c:v>59.365000000000002</c:v>
                </c:pt>
                <c:pt idx="6869">
                  <c:v>59.41</c:v>
                </c:pt>
                <c:pt idx="6870">
                  <c:v>59.432000000000002</c:v>
                </c:pt>
                <c:pt idx="6871">
                  <c:v>59.521999999999998</c:v>
                </c:pt>
                <c:pt idx="6872">
                  <c:v>59.543999999999997</c:v>
                </c:pt>
                <c:pt idx="6873">
                  <c:v>59.610999999999997</c:v>
                </c:pt>
                <c:pt idx="6874">
                  <c:v>59.633000000000003</c:v>
                </c:pt>
                <c:pt idx="6875">
                  <c:v>59.655999999999999</c:v>
                </c:pt>
                <c:pt idx="6876">
                  <c:v>59.722999999999999</c:v>
                </c:pt>
                <c:pt idx="6877">
                  <c:v>59.7</c:v>
                </c:pt>
                <c:pt idx="6878">
                  <c:v>59.722999999999999</c:v>
                </c:pt>
                <c:pt idx="6879">
                  <c:v>59.767000000000003</c:v>
                </c:pt>
                <c:pt idx="6880">
                  <c:v>59.811999999999998</c:v>
                </c:pt>
                <c:pt idx="6881">
                  <c:v>59.811999999999998</c:v>
                </c:pt>
                <c:pt idx="6882">
                  <c:v>59.878999999999998</c:v>
                </c:pt>
                <c:pt idx="6883">
                  <c:v>59.923999999999999</c:v>
                </c:pt>
                <c:pt idx="6884">
                  <c:v>59.969000000000001</c:v>
                </c:pt>
                <c:pt idx="6885">
                  <c:v>59.991</c:v>
                </c:pt>
                <c:pt idx="6886">
                  <c:v>60.036000000000001</c:v>
                </c:pt>
                <c:pt idx="6887">
                  <c:v>60.058</c:v>
                </c:pt>
                <c:pt idx="6888">
                  <c:v>60.146999999999998</c:v>
                </c:pt>
                <c:pt idx="6889">
                  <c:v>60.146999999999998</c:v>
                </c:pt>
                <c:pt idx="6890">
                  <c:v>60.192</c:v>
                </c:pt>
                <c:pt idx="6891">
                  <c:v>60.237000000000002</c:v>
                </c:pt>
                <c:pt idx="6892">
                  <c:v>60.280999999999999</c:v>
                </c:pt>
                <c:pt idx="6893">
                  <c:v>60.326000000000001</c:v>
                </c:pt>
                <c:pt idx="6894">
                  <c:v>60.347999999999999</c:v>
                </c:pt>
                <c:pt idx="6895">
                  <c:v>60.347999999999999</c:v>
                </c:pt>
                <c:pt idx="6896">
                  <c:v>60.371000000000002</c:v>
                </c:pt>
                <c:pt idx="6897">
                  <c:v>60.46</c:v>
                </c:pt>
                <c:pt idx="6898">
                  <c:v>60.505000000000003</c:v>
                </c:pt>
                <c:pt idx="6899">
                  <c:v>60.505000000000003</c:v>
                </c:pt>
                <c:pt idx="6900">
                  <c:v>60.527000000000001</c:v>
                </c:pt>
                <c:pt idx="6901">
                  <c:v>60.594000000000001</c:v>
                </c:pt>
                <c:pt idx="6902">
                  <c:v>60.594000000000001</c:v>
                </c:pt>
                <c:pt idx="6903">
                  <c:v>60.661000000000001</c:v>
                </c:pt>
                <c:pt idx="6904">
                  <c:v>60.728000000000002</c:v>
                </c:pt>
                <c:pt idx="6905">
                  <c:v>60.706000000000003</c:v>
                </c:pt>
                <c:pt idx="6906">
                  <c:v>60.706000000000003</c:v>
                </c:pt>
                <c:pt idx="6907">
                  <c:v>60.84</c:v>
                </c:pt>
                <c:pt idx="6908">
                  <c:v>60.862000000000002</c:v>
                </c:pt>
                <c:pt idx="6909">
                  <c:v>60.84</c:v>
                </c:pt>
                <c:pt idx="6910">
                  <c:v>60.862000000000002</c:v>
                </c:pt>
                <c:pt idx="6911">
                  <c:v>60.951000000000001</c:v>
                </c:pt>
                <c:pt idx="6912">
                  <c:v>60.973999999999997</c:v>
                </c:pt>
                <c:pt idx="6913">
                  <c:v>60.973999999999997</c:v>
                </c:pt>
                <c:pt idx="6914">
                  <c:v>61.085000000000001</c:v>
                </c:pt>
                <c:pt idx="6915">
                  <c:v>61.13</c:v>
                </c:pt>
                <c:pt idx="6916">
                  <c:v>61.085000000000001</c:v>
                </c:pt>
                <c:pt idx="6917">
                  <c:v>61.174999999999997</c:v>
                </c:pt>
                <c:pt idx="6918">
                  <c:v>61.197000000000003</c:v>
                </c:pt>
                <c:pt idx="6919">
                  <c:v>61.241999999999997</c:v>
                </c:pt>
                <c:pt idx="6920">
                  <c:v>61.286999999999999</c:v>
                </c:pt>
                <c:pt idx="6921">
                  <c:v>61.308999999999997</c:v>
                </c:pt>
                <c:pt idx="6922">
                  <c:v>61.308999999999997</c:v>
                </c:pt>
                <c:pt idx="6923">
                  <c:v>61.375999999999998</c:v>
                </c:pt>
                <c:pt idx="6924">
                  <c:v>61.420999999999999</c:v>
                </c:pt>
                <c:pt idx="6925">
                  <c:v>61.442999999999998</c:v>
                </c:pt>
                <c:pt idx="6926">
                  <c:v>61.51</c:v>
                </c:pt>
                <c:pt idx="6927">
                  <c:v>61.531999999999996</c:v>
                </c:pt>
                <c:pt idx="6928">
                  <c:v>61.576999999999998</c:v>
                </c:pt>
                <c:pt idx="6929">
                  <c:v>61.576999999999998</c:v>
                </c:pt>
                <c:pt idx="6930">
                  <c:v>61.598999999999997</c:v>
                </c:pt>
                <c:pt idx="6931">
                  <c:v>61.665999999999997</c:v>
                </c:pt>
                <c:pt idx="6932">
                  <c:v>61.710999999999999</c:v>
                </c:pt>
                <c:pt idx="6933">
                  <c:v>61.710999999999999</c:v>
                </c:pt>
                <c:pt idx="6934">
                  <c:v>61.777999999999999</c:v>
                </c:pt>
                <c:pt idx="6935">
                  <c:v>61.8</c:v>
                </c:pt>
                <c:pt idx="6936">
                  <c:v>61.844999999999999</c:v>
                </c:pt>
                <c:pt idx="6937">
                  <c:v>61.933999999999997</c:v>
                </c:pt>
                <c:pt idx="6938">
                  <c:v>61.933999999999997</c:v>
                </c:pt>
                <c:pt idx="6939">
                  <c:v>61.978999999999999</c:v>
                </c:pt>
                <c:pt idx="6940">
                  <c:v>62.000999999999998</c:v>
                </c:pt>
                <c:pt idx="6941">
                  <c:v>62.024000000000001</c:v>
                </c:pt>
                <c:pt idx="6942">
                  <c:v>62.067999999999998</c:v>
                </c:pt>
                <c:pt idx="6943">
                  <c:v>62.091000000000001</c:v>
                </c:pt>
                <c:pt idx="6944">
                  <c:v>62.134999999999998</c:v>
                </c:pt>
                <c:pt idx="6945">
                  <c:v>62.158000000000001</c:v>
                </c:pt>
                <c:pt idx="6946">
                  <c:v>62.247</c:v>
                </c:pt>
                <c:pt idx="6947">
                  <c:v>62.268999999999998</c:v>
                </c:pt>
                <c:pt idx="6948">
                  <c:v>62.314</c:v>
                </c:pt>
                <c:pt idx="6949">
                  <c:v>62.359000000000002</c:v>
                </c:pt>
                <c:pt idx="6950">
                  <c:v>62.359000000000002</c:v>
                </c:pt>
                <c:pt idx="6951">
                  <c:v>62.359000000000002</c:v>
                </c:pt>
                <c:pt idx="6952">
                  <c:v>62.404000000000003</c:v>
                </c:pt>
                <c:pt idx="6953">
                  <c:v>62.448</c:v>
                </c:pt>
                <c:pt idx="6954">
                  <c:v>62.515000000000001</c:v>
                </c:pt>
                <c:pt idx="6955">
                  <c:v>62.537999999999997</c:v>
                </c:pt>
                <c:pt idx="6956">
                  <c:v>62.604999999999997</c:v>
                </c:pt>
                <c:pt idx="6957">
                  <c:v>62.537999999999997</c:v>
                </c:pt>
                <c:pt idx="6958">
                  <c:v>62.649000000000001</c:v>
                </c:pt>
                <c:pt idx="6959">
                  <c:v>62.671999999999997</c:v>
                </c:pt>
                <c:pt idx="6960">
                  <c:v>62.716000000000001</c:v>
                </c:pt>
                <c:pt idx="6961">
                  <c:v>62.738999999999997</c:v>
                </c:pt>
                <c:pt idx="6962">
                  <c:v>62.783000000000001</c:v>
                </c:pt>
                <c:pt idx="6963">
                  <c:v>62.85</c:v>
                </c:pt>
                <c:pt idx="6964">
                  <c:v>62.872999999999998</c:v>
                </c:pt>
                <c:pt idx="6965">
                  <c:v>62.917000000000002</c:v>
                </c:pt>
                <c:pt idx="6966">
                  <c:v>62.895000000000003</c:v>
                </c:pt>
                <c:pt idx="6967">
                  <c:v>62.94</c:v>
                </c:pt>
                <c:pt idx="6968">
                  <c:v>63.051000000000002</c:v>
                </c:pt>
                <c:pt idx="6969">
                  <c:v>63.073999999999998</c:v>
                </c:pt>
                <c:pt idx="6970">
                  <c:v>63.073999999999998</c:v>
                </c:pt>
                <c:pt idx="6971">
                  <c:v>63.118000000000002</c:v>
                </c:pt>
                <c:pt idx="6972">
                  <c:v>63.207999999999998</c:v>
                </c:pt>
                <c:pt idx="6973">
                  <c:v>63.207999999999998</c:v>
                </c:pt>
                <c:pt idx="6974">
                  <c:v>63.23</c:v>
                </c:pt>
                <c:pt idx="6975">
                  <c:v>63.296999999999997</c:v>
                </c:pt>
                <c:pt idx="6976">
                  <c:v>63.341999999999999</c:v>
                </c:pt>
                <c:pt idx="6977">
                  <c:v>63.386000000000003</c:v>
                </c:pt>
                <c:pt idx="6978">
                  <c:v>63.408999999999999</c:v>
                </c:pt>
                <c:pt idx="6979">
                  <c:v>63.430999999999997</c:v>
                </c:pt>
                <c:pt idx="6980">
                  <c:v>63.475999999999999</c:v>
                </c:pt>
                <c:pt idx="6981">
                  <c:v>63.497999999999998</c:v>
                </c:pt>
                <c:pt idx="6982">
                  <c:v>63.542999999999999</c:v>
                </c:pt>
                <c:pt idx="6983">
                  <c:v>63.588000000000001</c:v>
                </c:pt>
                <c:pt idx="6984">
                  <c:v>63.61</c:v>
                </c:pt>
                <c:pt idx="6985">
                  <c:v>63.631999999999998</c:v>
                </c:pt>
                <c:pt idx="6986">
                  <c:v>63.677</c:v>
                </c:pt>
                <c:pt idx="6987">
                  <c:v>63.722000000000001</c:v>
                </c:pt>
                <c:pt idx="6988">
                  <c:v>63.744</c:v>
                </c:pt>
                <c:pt idx="6989">
                  <c:v>63.789000000000001</c:v>
                </c:pt>
                <c:pt idx="6990">
                  <c:v>63.832999999999998</c:v>
                </c:pt>
                <c:pt idx="6991">
                  <c:v>63.811</c:v>
                </c:pt>
                <c:pt idx="6992">
                  <c:v>63.9</c:v>
                </c:pt>
                <c:pt idx="6993">
                  <c:v>63.945</c:v>
                </c:pt>
                <c:pt idx="6994">
                  <c:v>63.966999999999999</c:v>
                </c:pt>
                <c:pt idx="6995">
                  <c:v>64.012</c:v>
                </c:pt>
                <c:pt idx="6996">
                  <c:v>64.034000000000006</c:v>
                </c:pt>
                <c:pt idx="6997">
                  <c:v>64.078999999999994</c:v>
                </c:pt>
                <c:pt idx="6998">
                  <c:v>64.100999999999999</c:v>
                </c:pt>
                <c:pt idx="6999">
                  <c:v>64.146000000000001</c:v>
                </c:pt>
                <c:pt idx="7000">
                  <c:v>64.234999999999999</c:v>
                </c:pt>
                <c:pt idx="7001">
                  <c:v>64.212999999999994</c:v>
                </c:pt>
                <c:pt idx="7002">
                  <c:v>64.212999999999994</c:v>
                </c:pt>
                <c:pt idx="7003">
                  <c:v>64.257999999999996</c:v>
                </c:pt>
                <c:pt idx="7004">
                  <c:v>64.346999999999994</c:v>
                </c:pt>
                <c:pt idx="7005">
                  <c:v>64.369</c:v>
                </c:pt>
                <c:pt idx="7006">
                  <c:v>64.414000000000001</c:v>
                </c:pt>
                <c:pt idx="7007">
                  <c:v>64.503</c:v>
                </c:pt>
                <c:pt idx="7008">
                  <c:v>64.525999999999996</c:v>
                </c:pt>
                <c:pt idx="7009">
                  <c:v>64.548000000000002</c:v>
                </c:pt>
                <c:pt idx="7010">
                  <c:v>64.503</c:v>
                </c:pt>
                <c:pt idx="7011">
                  <c:v>64.569999999999993</c:v>
                </c:pt>
                <c:pt idx="7012">
                  <c:v>64.682000000000002</c:v>
                </c:pt>
                <c:pt idx="7013">
                  <c:v>64.703999999999994</c:v>
                </c:pt>
                <c:pt idx="7014">
                  <c:v>64.727000000000004</c:v>
                </c:pt>
                <c:pt idx="7015">
                  <c:v>64.772000000000006</c:v>
                </c:pt>
                <c:pt idx="7016">
                  <c:v>64.703999999999994</c:v>
                </c:pt>
                <c:pt idx="7017">
                  <c:v>64.838999999999999</c:v>
                </c:pt>
                <c:pt idx="7018">
                  <c:v>64.861000000000004</c:v>
                </c:pt>
                <c:pt idx="7019">
                  <c:v>64.861000000000004</c:v>
                </c:pt>
                <c:pt idx="7020">
                  <c:v>64.95</c:v>
                </c:pt>
                <c:pt idx="7021">
                  <c:v>64.927999999999997</c:v>
                </c:pt>
                <c:pt idx="7022">
                  <c:v>65.016999999999996</c:v>
                </c:pt>
                <c:pt idx="7023">
                  <c:v>65.106999999999999</c:v>
                </c:pt>
                <c:pt idx="7024">
                  <c:v>65.084000000000003</c:v>
                </c:pt>
                <c:pt idx="7025">
                  <c:v>65.129000000000005</c:v>
                </c:pt>
                <c:pt idx="7026">
                  <c:v>65.150999999999996</c:v>
                </c:pt>
                <c:pt idx="7027">
                  <c:v>65.195999999999998</c:v>
                </c:pt>
                <c:pt idx="7028">
                  <c:v>65.218000000000004</c:v>
                </c:pt>
                <c:pt idx="7029">
                  <c:v>65.241</c:v>
                </c:pt>
                <c:pt idx="7030">
                  <c:v>65.308000000000007</c:v>
                </c:pt>
                <c:pt idx="7031">
                  <c:v>65.308000000000007</c:v>
                </c:pt>
                <c:pt idx="7032">
                  <c:v>65.397000000000006</c:v>
                </c:pt>
                <c:pt idx="7033">
                  <c:v>65.397000000000006</c:v>
                </c:pt>
                <c:pt idx="7034">
                  <c:v>65.418999999999997</c:v>
                </c:pt>
                <c:pt idx="7035">
                  <c:v>65.486000000000004</c:v>
                </c:pt>
                <c:pt idx="7036">
                  <c:v>65.552999999999997</c:v>
                </c:pt>
                <c:pt idx="7037">
                  <c:v>65.552999999999997</c:v>
                </c:pt>
                <c:pt idx="7038">
                  <c:v>65.62</c:v>
                </c:pt>
                <c:pt idx="7039">
                  <c:v>65.597999999999999</c:v>
                </c:pt>
                <c:pt idx="7040">
                  <c:v>65.686999999999998</c:v>
                </c:pt>
                <c:pt idx="7041">
                  <c:v>65.709999999999994</c:v>
                </c:pt>
                <c:pt idx="7042">
                  <c:v>65.754000000000005</c:v>
                </c:pt>
                <c:pt idx="7043">
                  <c:v>65.777000000000001</c:v>
                </c:pt>
                <c:pt idx="7044">
                  <c:v>65.843999999999994</c:v>
                </c:pt>
                <c:pt idx="7045">
                  <c:v>65.888000000000005</c:v>
                </c:pt>
                <c:pt idx="7046">
                  <c:v>65.911000000000001</c:v>
                </c:pt>
                <c:pt idx="7047">
                  <c:v>65.933000000000007</c:v>
                </c:pt>
                <c:pt idx="7048">
                  <c:v>66</c:v>
                </c:pt>
                <c:pt idx="7049">
                  <c:v>66.09</c:v>
                </c:pt>
                <c:pt idx="7050">
                  <c:v>66.066999999999993</c:v>
                </c:pt>
                <c:pt idx="7051">
                  <c:v>66.09</c:v>
                </c:pt>
                <c:pt idx="7052">
                  <c:v>66.156999999999996</c:v>
                </c:pt>
                <c:pt idx="7053">
                  <c:v>66.179000000000002</c:v>
                </c:pt>
                <c:pt idx="7054">
                  <c:v>66.200999999999993</c:v>
                </c:pt>
                <c:pt idx="7055">
                  <c:v>66.268000000000001</c:v>
                </c:pt>
                <c:pt idx="7056">
                  <c:v>66.290999999999997</c:v>
                </c:pt>
                <c:pt idx="7057">
                  <c:v>66.334999999999994</c:v>
                </c:pt>
                <c:pt idx="7058">
                  <c:v>66.402000000000001</c:v>
                </c:pt>
                <c:pt idx="7059">
                  <c:v>66.402000000000001</c:v>
                </c:pt>
                <c:pt idx="7060">
                  <c:v>66.424999999999997</c:v>
                </c:pt>
                <c:pt idx="7061">
                  <c:v>66.468999999999994</c:v>
                </c:pt>
                <c:pt idx="7062">
                  <c:v>66.536000000000001</c:v>
                </c:pt>
                <c:pt idx="7063">
                  <c:v>66.581000000000003</c:v>
                </c:pt>
                <c:pt idx="7064">
                  <c:v>66.647999999999996</c:v>
                </c:pt>
                <c:pt idx="7065">
                  <c:v>66.647999999999996</c:v>
                </c:pt>
                <c:pt idx="7066">
                  <c:v>66.736999999999995</c:v>
                </c:pt>
                <c:pt idx="7067">
                  <c:v>66.781999999999996</c:v>
                </c:pt>
                <c:pt idx="7068">
                  <c:v>66.804000000000002</c:v>
                </c:pt>
                <c:pt idx="7069">
                  <c:v>66.804000000000002</c:v>
                </c:pt>
                <c:pt idx="7070">
                  <c:v>66.894000000000005</c:v>
                </c:pt>
                <c:pt idx="7071">
                  <c:v>66.938000000000002</c:v>
                </c:pt>
                <c:pt idx="7072">
                  <c:v>66.983000000000004</c:v>
                </c:pt>
                <c:pt idx="7073">
                  <c:v>67.028000000000006</c:v>
                </c:pt>
                <c:pt idx="7074">
                  <c:v>67.05</c:v>
                </c:pt>
                <c:pt idx="7075">
                  <c:v>67.162000000000006</c:v>
                </c:pt>
                <c:pt idx="7076">
                  <c:v>67.14</c:v>
                </c:pt>
                <c:pt idx="7077">
                  <c:v>67.162000000000006</c:v>
                </c:pt>
                <c:pt idx="7078">
                  <c:v>67.251000000000005</c:v>
                </c:pt>
                <c:pt idx="7079">
                  <c:v>67.317999999999998</c:v>
                </c:pt>
                <c:pt idx="7080">
                  <c:v>67.317999999999998</c:v>
                </c:pt>
                <c:pt idx="7081">
                  <c:v>67.363</c:v>
                </c:pt>
                <c:pt idx="7082">
                  <c:v>67.430000000000007</c:v>
                </c:pt>
                <c:pt idx="7083">
                  <c:v>67.474999999999994</c:v>
                </c:pt>
                <c:pt idx="7084">
                  <c:v>67.474999999999994</c:v>
                </c:pt>
                <c:pt idx="7085">
                  <c:v>67.563999999999993</c:v>
                </c:pt>
                <c:pt idx="7086">
                  <c:v>67.585999999999999</c:v>
                </c:pt>
                <c:pt idx="7087">
                  <c:v>67.697999999999993</c:v>
                </c:pt>
                <c:pt idx="7088">
                  <c:v>67.653000000000006</c:v>
                </c:pt>
                <c:pt idx="7089">
                  <c:v>67.765000000000001</c:v>
                </c:pt>
                <c:pt idx="7090">
                  <c:v>67.787000000000006</c:v>
                </c:pt>
                <c:pt idx="7091">
                  <c:v>67.81</c:v>
                </c:pt>
                <c:pt idx="7092">
                  <c:v>67.921000000000006</c:v>
                </c:pt>
                <c:pt idx="7093">
                  <c:v>67.921000000000006</c:v>
                </c:pt>
                <c:pt idx="7094">
                  <c:v>67.965999999999994</c:v>
                </c:pt>
                <c:pt idx="7095">
                  <c:v>67.965999999999994</c:v>
                </c:pt>
                <c:pt idx="7096">
                  <c:v>68.033000000000001</c:v>
                </c:pt>
                <c:pt idx="7097">
                  <c:v>68.122</c:v>
                </c:pt>
                <c:pt idx="7098">
                  <c:v>68.144999999999996</c:v>
                </c:pt>
                <c:pt idx="7099">
                  <c:v>68.167000000000002</c:v>
                </c:pt>
                <c:pt idx="7100">
                  <c:v>68.212000000000003</c:v>
                </c:pt>
                <c:pt idx="7101">
                  <c:v>68.233999999999995</c:v>
                </c:pt>
                <c:pt idx="7102">
                  <c:v>68.278999999999996</c:v>
                </c:pt>
                <c:pt idx="7103">
                  <c:v>68.323999999999998</c:v>
                </c:pt>
                <c:pt idx="7104">
                  <c:v>68.435000000000002</c:v>
                </c:pt>
                <c:pt idx="7105">
                  <c:v>68.457999999999998</c:v>
                </c:pt>
                <c:pt idx="7106">
                  <c:v>68.501999999999995</c:v>
                </c:pt>
                <c:pt idx="7107">
                  <c:v>68.569000000000003</c:v>
                </c:pt>
                <c:pt idx="7108">
                  <c:v>68.614000000000004</c:v>
                </c:pt>
                <c:pt idx="7109">
                  <c:v>68.614000000000004</c:v>
                </c:pt>
                <c:pt idx="7110">
                  <c:v>68.703000000000003</c:v>
                </c:pt>
                <c:pt idx="7111">
                  <c:v>68.703000000000003</c:v>
                </c:pt>
                <c:pt idx="7112">
                  <c:v>68.77</c:v>
                </c:pt>
                <c:pt idx="7113">
                  <c:v>68.814999999999998</c:v>
                </c:pt>
                <c:pt idx="7114">
                  <c:v>68.86</c:v>
                </c:pt>
                <c:pt idx="7115">
                  <c:v>68.837000000000003</c:v>
                </c:pt>
                <c:pt idx="7116">
                  <c:v>68.903999999999996</c:v>
                </c:pt>
                <c:pt idx="7117">
                  <c:v>68.927000000000007</c:v>
                </c:pt>
                <c:pt idx="7118">
                  <c:v>69.061000000000007</c:v>
                </c:pt>
                <c:pt idx="7119">
                  <c:v>69.061000000000007</c:v>
                </c:pt>
                <c:pt idx="7120">
                  <c:v>69.105000000000004</c:v>
                </c:pt>
                <c:pt idx="7121">
                  <c:v>69.150000000000006</c:v>
                </c:pt>
                <c:pt idx="7122">
                  <c:v>69.194999999999993</c:v>
                </c:pt>
                <c:pt idx="7123">
                  <c:v>69.239000000000004</c:v>
                </c:pt>
                <c:pt idx="7124">
                  <c:v>69.262</c:v>
                </c:pt>
                <c:pt idx="7125">
                  <c:v>69.350999999999999</c:v>
                </c:pt>
                <c:pt idx="7126">
                  <c:v>69.350999999999999</c:v>
                </c:pt>
                <c:pt idx="7127">
                  <c:v>69.373000000000005</c:v>
                </c:pt>
                <c:pt idx="7128">
                  <c:v>69.373000000000005</c:v>
                </c:pt>
                <c:pt idx="7129">
                  <c:v>69.418000000000006</c:v>
                </c:pt>
                <c:pt idx="7130">
                  <c:v>69.484999999999999</c:v>
                </c:pt>
                <c:pt idx="7131">
                  <c:v>69.53</c:v>
                </c:pt>
                <c:pt idx="7132">
                  <c:v>69.575000000000003</c:v>
                </c:pt>
                <c:pt idx="7133">
                  <c:v>69.641999999999996</c:v>
                </c:pt>
                <c:pt idx="7134">
                  <c:v>69.664000000000001</c:v>
                </c:pt>
                <c:pt idx="7135">
                  <c:v>69.686000000000007</c:v>
                </c:pt>
                <c:pt idx="7136">
                  <c:v>69.730999999999995</c:v>
                </c:pt>
                <c:pt idx="7137">
                  <c:v>69.730999999999995</c:v>
                </c:pt>
                <c:pt idx="7138">
                  <c:v>69.843000000000004</c:v>
                </c:pt>
                <c:pt idx="7139">
                  <c:v>69.887</c:v>
                </c:pt>
                <c:pt idx="7140">
                  <c:v>69.887</c:v>
                </c:pt>
                <c:pt idx="7141">
                  <c:v>69.953999999999994</c:v>
                </c:pt>
                <c:pt idx="7142">
                  <c:v>69.953999999999994</c:v>
                </c:pt>
                <c:pt idx="7143">
                  <c:v>70.021000000000001</c:v>
                </c:pt>
                <c:pt idx="7144">
                  <c:v>70.087999999999994</c:v>
                </c:pt>
                <c:pt idx="7145">
                  <c:v>70.087999999999994</c:v>
                </c:pt>
                <c:pt idx="7146">
                  <c:v>70.177999999999997</c:v>
                </c:pt>
                <c:pt idx="7147">
                  <c:v>70.155000000000001</c:v>
                </c:pt>
                <c:pt idx="7148">
                  <c:v>70.177999999999997</c:v>
                </c:pt>
                <c:pt idx="7149">
                  <c:v>70.289000000000001</c:v>
                </c:pt>
                <c:pt idx="7150">
                  <c:v>70.355999999999995</c:v>
                </c:pt>
                <c:pt idx="7151">
                  <c:v>70.355999999999995</c:v>
                </c:pt>
                <c:pt idx="7152">
                  <c:v>70.400999999999996</c:v>
                </c:pt>
                <c:pt idx="7153">
                  <c:v>70.423000000000002</c:v>
                </c:pt>
                <c:pt idx="7154">
                  <c:v>70.489999999999995</c:v>
                </c:pt>
                <c:pt idx="7155">
                  <c:v>70.489999999999995</c:v>
                </c:pt>
                <c:pt idx="7156">
                  <c:v>70.534999999999997</c:v>
                </c:pt>
                <c:pt idx="7157">
                  <c:v>70.58</c:v>
                </c:pt>
                <c:pt idx="7158">
                  <c:v>70.647000000000006</c:v>
                </c:pt>
                <c:pt idx="7159">
                  <c:v>70.668999999999997</c:v>
                </c:pt>
                <c:pt idx="7160">
                  <c:v>70.691000000000003</c:v>
                </c:pt>
                <c:pt idx="7161">
                  <c:v>70.781000000000006</c:v>
                </c:pt>
                <c:pt idx="7162">
                  <c:v>70.802999999999997</c:v>
                </c:pt>
                <c:pt idx="7163">
                  <c:v>70.87</c:v>
                </c:pt>
                <c:pt idx="7164">
                  <c:v>70.915000000000006</c:v>
                </c:pt>
                <c:pt idx="7165">
                  <c:v>70.936999999999998</c:v>
                </c:pt>
                <c:pt idx="7166">
                  <c:v>71.027000000000001</c:v>
                </c:pt>
                <c:pt idx="7167">
                  <c:v>71.004000000000005</c:v>
                </c:pt>
                <c:pt idx="7168">
                  <c:v>71.027000000000001</c:v>
                </c:pt>
                <c:pt idx="7169">
                  <c:v>71.070999999999998</c:v>
                </c:pt>
                <c:pt idx="7170">
                  <c:v>71.138000000000005</c:v>
                </c:pt>
                <c:pt idx="7171">
                  <c:v>71.204999999999998</c:v>
                </c:pt>
                <c:pt idx="7172">
                  <c:v>71.227999999999994</c:v>
                </c:pt>
                <c:pt idx="7173">
                  <c:v>71.25</c:v>
                </c:pt>
                <c:pt idx="7174">
                  <c:v>71.295000000000002</c:v>
                </c:pt>
                <c:pt idx="7175">
                  <c:v>71.406000000000006</c:v>
                </c:pt>
                <c:pt idx="7176">
                  <c:v>71.406000000000006</c:v>
                </c:pt>
                <c:pt idx="7177">
                  <c:v>71.429000000000002</c:v>
                </c:pt>
                <c:pt idx="7178">
                  <c:v>71.472999999999999</c:v>
                </c:pt>
                <c:pt idx="7179">
                  <c:v>71.540000000000006</c:v>
                </c:pt>
                <c:pt idx="7180">
                  <c:v>71.606999999999999</c:v>
                </c:pt>
                <c:pt idx="7181">
                  <c:v>71.63</c:v>
                </c:pt>
                <c:pt idx="7182">
                  <c:v>71.697000000000003</c:v>
                </c:pt>
                <c:pt idx="7183">
                  <c:v>71.697000000000003</c:v>
                </c:pt>
                <c:pt idx="7184">
                  <c:v>71.763999999999996</c:v>
                </c:pt>
                <c:pt idx="7185">
                  <c:v>71.786000000000001</c:v>
                </c:pt>
                <c:pt idx="7186">
                  <c:v>71.786000000000001</c:v>
                </c:pt>
                <c:pt idx="7187">
                  <c:v>71.92</c:v>
                </c:pt>
                <c:pt idx="7188">
                  <c:v>71.897999999999996</c:v>
                </c:pt>
                <c:pt idx="7189">
                  <c:v>71.897999999999996</c:v>
                </c:pt>
                <c:pt idx="7190">
                  <c:v>72.010000000000005</c:v>
                </c:pt>
                <c:pt idx="7191">
                  <c:v>72.010000000000005</c:v>
                </c:pt>
                <c:pt idx="7192">
                  <c:v>72.099000000000004</c:v>
                </c:pt>
                <c:pt idx="7193">
                  <c:v>72.120999999999995</c:v>
                </c:pt>
                <c:pt idx="7194">
                  <c:v>72.144000000000005</c:v>
                </c:pt>
                <c:pt idx="7195">
                  <c:v>72.165999999999997</c:v>
                </c:pt>
                <c:pt idx="7196">
                  <c:v>72.210999999999999</c:v>
                </c:pt>
                <c:pt idx="7197">
                  <c:v>72.254999999999995</c:v>
                </c:pt>
                <c:pt idx="7198">
                  <c:v>72.322000000000003</c:v>
                </c:pt>
                <c:pt idx="7199">
                  <c:v>72.344999999999999</c:v>
                </c:pt>
                <c:pt idx="7200">
                  <c:v>72.433999999999997</c:v>
                </c:pt>
                <c:pt idx="7201">
                  <c:v>72.478999999999999</c:v>
                </c:pt>
                <c:pt idx="7202">
                  <c:v>72.478999999999999</c:v>
                </c:pt>
                <c:pt idx="7203">
                  <c:v>72.546000000000006</c:v>
                </c:pt>
                <c:pt idx="7204">
                  <c:v>72.635000000000005</c:v>
                </c:pt>
                <c:pt idx="7205">
                  <c:v>72.613</c:v>
                </c:pt>
                <c:pt idx="7206">
                  <c:v>72.680000000000007</c:v>
                </c:pt>
                <c:pt idx="7207">
                  <c:v>72.680000000000007</c:v>
                </c:pt>
                <c:pt idx="7208">
                  <c:v>72.747</c:v>
                </c:pt>
                <c:pt idx="7209">
                  <c:v>72.747</c:v>
                </c:pt>
                <c:pt idx="7210">
                  <c:v>72.835999999999999</c:v>
                </c:pt>
                <c:pt idx="7211">
                  <c:v>72.858000000000004</c:v>
                </c:pt>
                <c:pt idx="7212">
                  <c:v>72.924999999999997</c:v>
                </c:pt>
                <c:pt idx="7213">
                  <c:v>72.924999999999997</c:v>
                </c:pt>
                <c:pt idx="7214">
                  <c:v>72.97</c:v>
                </c:pt>
                <c:pt idx="7215">
                  <c:v>73.037000000000006</c:v>
                </c:pt>
                <c:pt idx="7216">
                  <c:v>73.103999999999999</c:v>
                </c:pt>
                <c:pt idx="7217">
                  <c:v>73.149000000000001</c:v>
                </c:pt>
                <c:pt idx="7218">
                  <c:v>73.149000000000001</c:v>
                </c:pt>
                <c:pt idx="7219">
                  <c:v>73.194000000000003</c:v>
                </c:pt>
                <c:pt idx="7220">
                  <c:v>73.238</c:v>
                </c:pt>
                <c:pt idx="7221">
                  <c:v>73.260999999999996</c:v>
                </c:pt>
                <c:pt idx="7222">
                  <c:v>73.328000000000003</c:v>
                </c:pt>
                <c:pt idx="7223">
                  <c:v>73.328000000000003</c:v>
                </c:pt>
                <c:pt idx="7224">
                  <c:v>73.438999999999993</c:v>
                </c:pt>
                <c:pt idx="7225">
                  <c:v>73.462000000000003</c:v>
                </c:pt>
                <c:pt idx="7226">
                  <c:v>73.483999999999995</c:v>
                </c:pt>
                <c:pt idx="7227">
                  <c:v>73.551000000000002</c:v>
                </c:pt>
                <c:pt idx="7228">
                  <c:v>73.617999999999995</c:v>
                </c:pt>
                <c:pt idx="7229">
                  <c:v>73.596000000000004</c:v>
                </c:pt>
                <c:pt idx="7230">
                  <c:v>73.685000000000002</c:v>
                </c:pt>
                <c:pt idx="7231">
                  <c:v>73.73</c:v>
                </c:pt>
                <c:pt idx="7232">
                  <c:v>73.774000000000001</c:v>
                </c:pt>
                <c:pt idx="7233">
                  <c:v>73.774000000000001</c:v>
                </c:pt>
                <c:pt idx="7234">
                  <c:v>73.840999999999994</c:v>
                </c:pt>
                <c:pt idx="7235">
                  <c:v>73.819000000000003</c:v>
                </c:pt>
                <c:pt idx="7236">
                  <c:v>73.864000000000004</c:v>
                </c:pt>
                <c:pt idx="7237">
                  <c:v>73.953000000000003</c:v>
                </c:pt>
                <c:pt idx="7238">
                  <c:v>74.02</c:v>
                </c:pt>
                <c:pt idx="7239">
                  <c:v>74.02</c:v>
                </c:pt>
                <c:pt idx="7240">
                  <c:v>74.042000000000002</c:v>
                </c:pt>
                <c:pt idx="7241">
                  <c:v>74.132000000000005</c:v>
                </c:pt>
                <c:pt idx="7242">
                  <c:v>74.221000000000004</c:v>
                </c:pt>
                <c:pt idx="7243">
                  <c:v>74.221000000000004</c:v>
                </c:pt>
                <c:pt idx="7244">
                  <c:v>74.266000000000005</c:v>
                </c:pt>
                <c:pt idx="7245">
                  <c:v>74.221000000000004</c:v>
                </c:pt>
                <c:pt idx="7246">
                  <c:v>74.400000000000006</c:v>
                </c:pt>
                <c:pt idx="7247">
                  <c:v>74.378</c:v>
                </c:pt>
                <c:pt idx="7248">
                  <c:v>74.466999999999999</c:v>
                </c:pt>
                <c:pt idx="7249">
                  <c:v>74.444999999999993</c:v>
                </c:pt>
                <c:pt idx="7250">
                  <c:v>74.555999999999997</c:v>
                </c:pt>
                <c:pt idx="7251">
                  <c:v>74.555999999999997</c:v>
                </c:pt>
                <c:pt idx="7252">
                  <c:v>74.646000000000001</c:v>
                </c:pt>
                <c:pt idx="7253">
                  <c:v>74.646000000000001</c:v>
                </c:pt>
                <c:pt idx="7254">
                  <c:v>74.69</c:v>
                </c:pt>
                <c:pt idx="7255">
                  <c:v>74.712999999999994</c:v>
                </c:pt>
                <c:pt idx="7256">
                  <c:v>74.78</c:v>
                </c:pt>
                <c:pt idx="7257">
                  <c:v>74.823999999999998</c:v>
                </c:pt>
                <c:pt idx="7258">
                  <c:v>74.869</c:v>
                </c:pt>
                <c:pt idx="7259">
                  <c:v>74.869</c:v>
                </c:pt>
                <c:pt idx="7260">
                  <c:v>74.936000000000007</c:v>
                </c:pt>
                <c:pt idx="7261">
                  <c:v>74.980999999999995</c:v>
                </c:pt>
                <c:pt idx="7262">
                  <c:v>75.048000000000002</c:v>
                </c:pt>
                <c:pt idx="7263">
                  <c:v>75.069999999999993</c:v>
                </c:pt>
                <c:pt idx="7264">
                  <c:v>75.114999999999995</c:v>
                </c:pt>
                <c:pt idx="7265">
                  <c:v>75.114999999999995</c:v>
                </c:pt>
                <c:pt idx="7266">
                  <c:v>75.248999999999995</c:v>
                </c:pt>
                <c:pt idx="7267">
                  <c:v>75.203999999999994</c:v>
                </c:pt>
                <c:pt idx="7268">
                  <c:v>75.271000000000001</c:v>
                </c:pt>
                <c:pt idx="7269">
                  <c:v>75.316000000000003</c:v>
                </c:pt>
                <c:pt idx="7270">
                  <c:v>75.405000000000001</c:v>
                </c:pt>
                <c:pt idx="7271">
                  <c:v>75.405000000000001</c:v>
                </c:pt>
                <c:pt idx="7272">
                  <c:v>75.45</c:v>
                </c:pt>
                <c:pt idx="7273">
                  <c:v>75.516999999999996</c:v>
                </c:pt>
                <c:pt idx="7274">
                  <c:v>75.539000000000001</c:v>
                </c:pt>
                <c:pt idx="7275">
                  <c:v>75.561999999999998</c:v>
                </c:pt>
                <c:pt idx="7276">
                  <c:v>75.605999999999995</c:v>
                </c:pt>
                <c:pt idx="7277">
                  <c:v>75.650999999999996</c:v>
                </c:pt>
                <c:pt idx="7278">
                  <c:v>75.673000000000002</c:v>
                </c:pt>
                <c:pt idx="7279">
                  <c:v>75.695999999999998</c:v>
                </c:pt>
                <c:pt idx="7280">
                  <c:v>75.784999999999997</c:v>
                </c:pt>
                <c:pt idx="7281">
                  <c:v>75.807000000000002</c:v>
                </c:pt>
                <c:pt idx="7282">
                  <c:v>75.873999999999995</c:v>
                </c:pt>
                <c:pt idx="7283">
                  <c:v>75.918999999999997</c:v>
                </c:pt>
                <c:pt idx="7284">
                  <c:v>75.986000000000004</c:v>
                </c:pt>
                <c:pt idx="7285">
                  <c:v>76.031000000000006</c:v>
                </c:pt>
                <c:pt idx="7286">
                  <c:v>76.031000000000006</c:v>
                </c:pt>
                <c:pt idx="7287">
                  <c:v>76.031000000000006</c:v>
                </c:pt>
                <c:pt idx="7288">
                  <c:v>76.097999999999999</c:v>
                </c:pt>
                <c:pt idx="7289">
                  <c:v>76.141999999999996</c:v>
                </c:pt>
                <c:pt idx="7290">
                  <c:v>76.165000000000006</c:v>
                </c:pt>
                <c:pt idx="7291">
                  <c:v>76.254000000000005</c:v>
                </c:pt>
                <c:pt idx="7292">
                  <c:v>76.254000000000005</c:v>
                </c:pt>
                <c:pt idx="7293">
                  <c:v>76.343000000000004</c:v>
                </c:pt>
                <c:pt idx="7294">
                  <c:v>76.41</c:v>
                </c:pt>
                <c:pt idx="7295">
                  <c:v>76.41</c:v>
                </c:pt>
                <c:pt idx="7296">
                  <c:v>76.454999999999998</c:v>
                </c:pt>
                <c:pt idx="7297">
                  <c:v>76.477000000000004</c:v>
                </c:pt>
                <c:pt idx="7298">
                  <c:v>76.522000000000006</c:v>
                </c:pt>
                <c:pt idx="7299">
                  <c:v>76.543999999999997</c:v>
                </c:pt>
                <c:pt idx="7300">
                  <c:v>76.566999999999993</c:v>
                </c:pt>
                <c:pt idx="7301">
                  <c:v>76.634</c:v>
                </c:pt>
                <c:pt idx="7302">
                  <c:v>76.700999999999993</c:v>
                </c:pt>
                <c:pt idx="7303">
                  <c:v>76.790000000000006</c:v>
                </c:pt>
                <c:pt idx="7304">
                  <c:v>76.813000000000002</c:v>
                </c:pt>
                <c:pt idx="7305">
                  <c:v>76.856999999999999</c:v>
                </c:pt>
                <c:pt idx="7306">
                  <c:v>76.902000000000001</c:v>
                </c:pt>
                <c:pt idx="7307">
                  <c:v>76.902000000000001</c:v>
                </c:pt>
                <c:pt idx="7308">
                  <c:v>76.968999999999994</c:v>
                </c:pt>
                <c:pt idx="7309">
                  <c:v>76.968999999999994</c:v>
                </c:pt>
                <c:pt idx="7310">
                  <c:v>77.081000000000003</c:v>
                </c:pt>
                <c:pt idx="7311">
                  <c:v>77.058000000000007</c:v>
                </c:pt>
                <c:pt idx="7312">
                  <c:v>77.125</c:v>
                </c:pt>
                <c:pt idx="7313">
                  <c:v>77.17</c:v>
                </c:pt>
                <c:pt idx="7314">
                  <c:v>77.191999999999993</c:v>
                </c:pt>
                <c:pt idx="7315">
                  <c:v>77.259</c:v>
                </c:pt>
                <c:pt idx="7316">
                  <c:v>77.304000000000002</c:v>
                </c:pt>
                <c:pt idx="7317">
                  <c:v>77.325999999999993</c:v>
                </c:pt>
                <c:pt idx="7318">
                  <c:v>77.349000000000004</c:v>
                </c:pt>
                <c:pt idx="7319">
                  <c:v>77.393000000000001</c:v>
                </c:pt>
                <c:pt idx="7320">
                  <c:v>77.438000000000002</c:v>
                </c:pt>
                <c:pt idx="7321">
                  <c:v>77.438000000000002</c:v>
                </c:pt>
                <c:pt idx="7322">
                  <c:v>77.504999999999995</c:v>
                </c:pt>
                <c:pt idx="7323">
                  <c:v>77.527000000000001</c:v>
                </c:pt>
                <c:pt idx="7324">
                  <c:v>77.638999999999996</c:v>
                </c:pt>
                <c:pt idx="7325">
                  <c:v>77.661000000000001</c:v>
                </c:pt>
                <c:pt idx="7326">
                  <c:v>77.751000000000005</c:v>
                </c:pt>
                <c:pt idx="7327">
                  <c:v>77.751000000000005</c:v>
                </c:pt>
                <c:pt idx="7328">
                  <c:v>77.772999999999996</c:v>
                </c:pt>
                <c:pt idx="7329">
                  <c:v>77.906999999999996</c:v>
                </c:pt>
                <c:pt idx="7330">
                  <c:v>77.84</c:v>
                </c:pt>
                <c:pt idx="7331">
                  <c:v>77.906999999999996</c:v>
                </c:pt>
                <c:pt idx="7332">
                  <c:v>77.885000000000005</c:v>
                </c:pt>
                <c:pt idx="7333">
                  <c:v>77.951999999999998</c:v>
                </c:pt>
                <c:pt idx="7334">
                  <c:v>78.019000000000005</c:v>
                </c:pt>
                <c:pt idx="7335">
                  <c:v>78.063999999999993</c:v>
                </c:pt>
                <c:pt idx="7336">
                  <c:v>78.108000000000004</c:v>
                </c:pt>
                <c:pt idx="7337">
                  <c:v>78.153000000000006</c:v>
                </c:pt>
                <c:pt idx="7338">
                  <c:v>78.22</c:v>
                </c:pt>
                <c:pt idx="7339">
                  <c:v>78.197999999999993</c:v>
                </c:pt>
                <c:pt idx="7340">
                  <c:v>78.287000000000006</c:v>
                </c:pt>
                <c:pt idx="7341">
                  <c:v>78.353999999999999</c:v>
                </c:pt>
                <c:pt idx="7342">
                  <c:v>78.376000000000005</c:v>
                </c:pt>
                <c:pt idx="7343">
                  <c:v>78.376000000000005</c:v>
                </c:pt>
                <c:pt idx="7344">
                  <c:v>78.442999999999998</c:v>
                </c:pt>
                <c:pt idx="7345">
                  <c:v>78.533000000000001</c:v>
                </c:pt>
                <c:pt idx="7346">
                  <c:v>78.576999999999998</c:v>
                </c:pt>
                <c:pt idx="7347">
                  <c:v>78.599999999999994</c:v>
                </c:pt>
                <c:pt idx="7348">
                  <c:v>78.667000000000002</c:v>
                </c:pt>
                <c:pt idx="7349">
                  <c:v>78.644000000000005</c:v>
                </c:pt>
                <c:pt idx="7350">
                  <c:v>78.778000000000006</c:v>
                </c:pt>
                <c:pt idx="7351">
                  <c:v>78.801000000000002</c:v>
                </c:pt>
                <c:pt idx="7352">
                  <c:v>78.801000000000002</c:v>
                </c:pt>
                <c:pt idx="7353">
                  <c:v>78.89</c:v>
                </c:pt>
                <c:pt idx="7354">
                  <c:v>78.956999999999994</c:v>
                </c:pt>
                <c:pt idx="7355">
                  <c:v>79.001999999999995</c:v>
                </c:pt>
                <c:pt idx="7356">
                  <c:v>79.069000000000003</c:v>
                </c:pt>
                <c:pt idx="7357">
                  <c:v>79.114000000000004</c:v>
                </c:pt>
                <c:pt idx="7358">
                  <c:v>79.135999999999996</c:v>
                </c:pt>
                <c:pt idx="7359">
                  <c:v>79.203000000000003</c:v>
                </c:pt>
                <c:pt idx="7360">
                  <c:v>79.248000000000005</c:v>
                </c:pt>
                <c:pt idx="7361">
                  <c:v>79.27</c:v>
                </c:pt>
                <c:pt idx="7362">
                  <c:v>79.314999999999998</c:v>
                </c:pt>
                <c:pt idx="7363">
                  <c:v>79.382000000000005</c:v>
                </c:pt>
                <c:pt idx="7364">
                  <c:v>79.426000000000002</c:v>
                </c:pt>
                <c:pt idx="7365">
                  <c:v>79.537999999999997</c:v>
                </c:pt>
                <c:pt idx="7366">
                  <c:v>79.537999999999997</c:v>
                </c:pt>
                <c:pt idx="7367">
                  <c:v>79.56</c:v>
                </c:pt>
                <c:pt idx="7368">
                  <c:v>79.671999999999997</c:v>
                </c:pt>
                <c:pt idx="7369">
                  <c:v>79.671999999999997</c:v>
                </c:pt>
                <c:pt idx="7370">
                  <c:v>79.716999999999999</c:v>
                </c:pt>
                <c:pt idx="7371">
                  <c:v>79.760999999999996</c:v>
                </c:pt>
                <c:pt idx="7372">
                  <c:v>79.850999999999999</c:v>
                </c:pt>
                <c:pt idx="7373">
                  <c:v>79.850999999999999</c:v>
                </c:pt>
                <c:pt idx="7374">
                  <c:v>79.894999999999996</c:v>
                </c:pt>
                <c:pt idx="7375">
                  <c:v>79.962000000000003</c:v>
                </c:pt>
                <c:pt idx="7376">
                  <c:v>80.028999999999996</c:v>
                </c:pt>
                <c:pt idx="7377">
                  <c:v>80.096000000000004</c:v>
                </c:pt>
                <c:pt idx="7378">
                  <c:v>80.141000000000005</c:v>
                </c:pt>
                <c:pt idx="7379">
                  <c:v>80.207999999999998</c:v>
                </c:pt>
                <c:pt idx="7380">
                  <c:v>80.298000000000002</c:v>
                </c:pt>
                <c:pt idx="7381">
                  <c:v>80.298000000000002</c:v>
                </c:pt>
                <c:pt idx="7382">
                  <c:v>80.341999999999999</c:v>
                </c:pt>
                <c:pt idx="7383">
                  <c:v>80.387</c:v>
                </c:pt>
                <c:pt idx="7384">
                  <c:v>80.387</c:v>
                </c:pt>
                <c:pt idx="7385">
                  <c:v>80.498999999999995</c:v>
                </c:pt>
                <c:pt idx="7386">
                  <c:v>80.566000000000003</c:v>
                </c:pt>
                <c:pt idx="7387">
                  <c:v>80.61</c:v>
                </c:pt>
                <c:pt idx="7388">
                  <c:v>80.655000000000001</c:v>
                </c:pt>
                <c:pt idx="7389">
                  <c:v>80.632999999999996</c:v>
                </c:pt>
                <c:pt idx="7390">
                  <c:v>80.721999999999994</c:v>
                </c:pt>
                <c:pt idx="7391">
                  <c:v>80.766999999999996</c:v>
                </c:pt>
                <c:pt idx="7392">
                  <c:v>80.878</c:v>
                </c:pt>
                <c:pt idx="7393">
                  <c:v>80.834000000000003</c:v>
                </c:pt>
                <c:pt idx="7394">
                  <c:v>80.878</c:v>
                </c:pt>
                <c:pt idx="7395">
                  <c:v>80.900999999999996</c:v>
                </c:pt>
                <c:pt idx="7396">
                  <c:v>80.989999999999995</c:v>
                </c:pt>
                <c:pt idx="7397">
                  <c:v>81.012</c:v>
                </c:pt>
                <c:pt idx="7398">
                  <c:v>81.057000000000002</c:v>
                </c:pt>
                <c:pt idx="7399">
                  <c:v>81.146000000000001</c:v>
                </c:pt>
                <c:pt idx="7400">
                  <c:v>81.146000000000001</c:v>
                </c:pt>
                <c:pt idx="7401">
                  <c:v>81.236000000000004</c:v>
                </c:pt>
                <c:pt idx="7402">
                  <c:v>81.236000000000004</c:v>
                </c:pt>
                <c:pt idx="7403">
                  <c:v>81.346999999999994</c:v>
                </c:pt>
                <c:pt idx="7404">
                  <c:v>81.28</c:v>
                </c:pt>
                <c:pt idx="7405">
                  <c:v>81.37</c:v>
                </c:pt>
                <c:pt idx="7406">
                  <c:v>81.414000000000001</c:v>
                </c:pt>
                <c:pt idx="7407">
                  <c:v>81.459000000000003</c:v>
                </c:pt>
                <c:pt idx="7408">
                  <c:v>81.504000000000005</c:v>
                </c:pt>
                <c:pt idx="7409">
                  <c:v>81.570999999999998</c:v>
                </c:pt>
                <c:pt idx="7410">
                  <c:v>81.638000000000005</c:v>
                </c:pt>
                <c:pt idx="7411">
                  <c:v>81.616</c:v>
                </c:pt>
                <c:pt idx="7412">
                  <c:v>81.66</c:v>
                </c:pt>
                <c:pt idx="7413">
                  <c:v>81.75</c:v>
                </c:pt>
                <c:pt idx="7414">
                  <c:v>81.75</c:v>
                </c:pt>
                <c:pt idx="7415">
                  <c:v>81.793999999999997</c:v>
                </c:pt>
                <c:pt idx="7416">
                  <c:v>81.884</c:v>
                </c:pt>
                <c:pt idx="7417">
                  <c:v>81.884</c:v>
                </c:pt>
                <c:pt idx="7418">
                  <c:v>81.884</c:v>
                </c:pt>
                <c:pt idx="7419">
                  <c:v>81.906000000000006</c:v>
                </c:pt>
                <c:pt idx="7420">
                  <c:v>82.04</c:v>
                </c:pt>
                <c:pt idx="7421">
                  <c:v>82.04</c:v>
                </c:pt>
                <c:pt idx="7422">
                  <c:v>82.106999999999999</c:v>
                </c:pt>
                <c:pt idx="7423">
                  <c:v>82.129000000000005</c:v>
                </c:pt>
                <c:pt idx="7424">
                  <c:v>82.129000000000005</c:v>
                </c:pt>
                <c:pt idx="7425">
                  <c:v>82.218999999999994</c:v>
                </c:pt>
                <c:pt idx="7426">
                  <c:v>82.218999999999994</c:v>
                </c:pt>
                <c:pt idx="7427">
                  <c:v>82.263000000000005</c:v>
                </c:pt>
                <c:pt idx="7428">
                  <c:v>82.375</c:v>
                </c:pt>
                <c:pt idx="7429">
                  <c:v>82.397000000000006</c:v>
                </c:pt>
                <c:pt idx="7430">
                  <c:v>82.397000000000006</c:v>
                </c:pt>
                <c:pt idx="7431">
                  <c:v>82.463999999999999</c:v>
                </c:pt>
                <c:pt idx="7432">
                  <c:v>82.509</c:v>
                </c:pt>
                <c:pt idx="7433">
                  <c:v>82.531000000000006</c:v>
                </c:pt>
                <c:pt idx="7434">
                  <c:v>82.620999999999995</c:v>
                </c:pt>
                <c:pt idx="7435">
                  <c:v>82.575999999999993</c:v>
                </c:pt>
                <c:pt idx="7436">
                  <c:v>82.665000000000006</c:v>
                </c:pt>
                <c:pt idx="7437">
                  <c:v>82.777000000000001</c:v>
                </c:pt>
                <c:pt idx="7438">
                  <c:v>82.733000000000004</c:v>
                </c:pt>
                <c:pt idx="7439">
                  <c:v>82.733000000000004</c:v>
                </c:pt>
                <c:pt idx="7440">
                  <c:v>82.843999999999994</c:v>
                </c:pt>
                <c:pt idx="7441">
                  <c:v>82.888999999999996</c:v>
                </c:pt>
                <c:pt idx="7442">
                  <c:v>82.956000000000003</c:v>
                </c:pt>
                <c:pt idx="7443">
                  <c:v>83.022999999999996</c:v>
                </c:pt>
                <c:pt idx="7444">
                  <c:v>83.001000000000005</c:v>
                </c:pt>
                <c:pt idx="7445">
                  <c:v>83.111999999999995</c:v>
                </c:pt>
                <c:pt idx="7446">
                  <c:v>83.111999999999995</c:v>
                </c:pt>
                <c:pt idx="7447">
                  <c:v>83.201999999999998</c:v>
                </c:pt>
                <c:pt idx="7448">
                  <c:v>83.245999999999995</c:v>
                </c:pt>
                <c:pt idx="7449">
                  <c:v>83.245999999999995</c:v>
                </c:pt>
                <c:pt idx="7450">
                  <c:v>83.290999999999997</c:v>
                </c:pt>
                <c:pt idx="7451">
                  <c:v>83.313000000000002</c:v>
                </c:pt>
                <c:pt idx="7452">
                  <c:v>83.335999999999999</c:v>
                </c:pt>
                <c:pt idx="7453">
                  <c:v>83.447000000000003</c:v>
                </c:pt>
                <c:pt idx="7454">
                  <c:v>83.492000000000004</c:v>
                </c:pt>
                <c:pt idx="7455">
                  <c:v>83.581000000000003</c:v>
                </c:pt>
                <c:pt idx="7456">
                  <c:v>83.558999999999997</c:v>
                </c:pt>
                <c:pt idx="7457">
                  <c:v>83.581000000000003</c:v>
                </c:pt>
                <c:pt idx="7458">
                  <c:v>83.671000000000006</c:v>
                </c:pt>
                <c:pt idx="7459">
                  <c:v>83.76</c:v>
                </c:pt>
                <c:pt idx="7460">
                  <c:v>83.738</c:v>
                </c:pt>
                <c:pt idx="7461">
                  <c:v>83.781999999999996</c:v>
                </c:pt>
                <c:pt idx="7462">
                  <c:v>83.826999999999998</c:v>
                </c:pt>
                <c:pt idx="7463">
                  <c:v>83.849000000000004</c:v>
                </c:pt>
                <c:pt idx="7464">
                  <c:v>83.917000000000002</c:v>
                </c:pt>
                <c:pt idx="7465">
                  <c:v>83.983999999999995</c:v>
                </c:pt>
                <c:pt idx="7466">
                  <c:v>83.983999999999995</c:v>
                </c:pt>
                <c:pt idx="7467">
                  <c:v>84.072999999999993</c:v>
                </c:pt>
                <c:pt idx="7468">
                  <c:v>84.072999999999993</c:v>
                </c:pt>
                <c:pt idx="7469">
                  <c:v>84.094999999999999</c:v>
                </c:pt>
                <c:pt idx="7470">
                  <c:v>84.185000000000002</c:v>
                </c:pt>
                <c:pt idx="7471">
                  <c:v>84.274000000000001</c:v>
                </c:pt>
                <c:pt idx="7472">
                  <c:v>84.296000000000006</c:v>
                </c:pt>
                <c:pt idx="7473">
                  <c:v>84.274000000000001</c:v>
                </c:pt>
                <c:pt idx="7474">
                  <c:v>84.385999999999996</c:v>
                </c:pt>
                <c:pt idx="7475">
                  <c:v>84.363</c:v>
                </c:pt>
                <c:pt idx="7476">
                  <c:v>84.453000000000003</c:v>
                </c:pt>
                <c:pt idx="7477">
                  <c:v>84.474999999999994</c:v>
                </c:pt>
                <c:pt idx="7478">
                  <c:v>84.52</c:v>
                </c:pt>
                <c:pt idx="7479">
                  <c:v>84.52</c:v>
                </c:pt>
                <c:pt idx="7480">
                  <c:v>84.587000000000003</c:v>
                </c:pt>
                <c:pt idx="7481">
                  <c:v>84.631</c:v>
                </c:pt>
                <c:pt idx="7482">
                  <c:v>84.631</c:v>
                </c:pt>
                <c:pt idx="7483">
                  <c:v>84.721000000000004</c:v>
                </c:pt>
                <c:pt idx="7484">
                  <c:v>84.721000000000004</c:v>
                </c:pt>
                <c:pt idx="7485">
                  <c:v>84.742999999999995</c:v>
                </c:pt>
                <c:pt idx="7486">
                  <c:v>84.81</c:v>
                </c:pt>
                <c:pt idx="7487">
                  <c:v>84.855000000000004</c:v>
                </c:pt>
                <c:pt idx="7488">
                  <c:v>84.944000000000003</c:v>
                </c:pt>
                <c:pt idx="7489">
                  <c:v>84.944000000000003</c:v>
                </c:pt>
                <c:pt idx="7490">
                  <c:v>84.989000000000004</c:v>
                </c:pt>
                <c:pt idx="7491">
                  <c:v>85.033000000000001</c:v>
                </c:pt>
                <c:pt idx="7492">
                  <c:v>85.078000000000003</c:v>
                </c:pt>
                <c:pt idx="7493">
                  <c:v>85.100999999999999</c:v>
                </c:pt>
                <c:pt idx="7494">
                  <c:v>85.123000000000005</c:v>
                </c:pt>
                <c:pt idx="7495">
                  <c:v>85.19</c:v>
                </c:pt>
                <c:pt idx="7496">
                  <c:v>85.212000000000003</c:v>
                </c:pt>
                <c:pt idx="7497">
                  <c:v>85.278999999999996</c:v>
                </c:pt>
                <c:pt idx="7498">
                  <c:v>85.278999999999996</c:v>
                </c:pt>
                <c:pt idx="7499">
                  <c:v>85.369</c:v>
                </c:pt>
                <c:pt idx="7500">
                  <c:v>85.369</c:v>
                </c:pt>
                <c:pt idx="7501">
                  <c:v>85.391000000000005</c:v>
                </c:pt>
                <c:pt idx="7502">
                  <c:v>85.457999999999998</c:v>
                </c:pt>
                <c:pt idx="7503">
                  <c:v>85.503</c:v>
                </c:pt>
                <c:pt idx="7504">
                  <c:v>85.57</c:v>
                </c:pt>
                <c:pt idx="7505">
                  <c:v>85.57</c:v>
                </c:pt>
                <c:pt idx="7506">
                  <c:v>85.637</c:v>
                </c:pt>
                <c:pt idx="7507">
                  <c:v>85.659000000000006</c:v>
                </c:pt>
                <c:pt idx="7508">
                  <c:v>85.659000000000006</c:v>
                </c:pt>
                <c:pt idx="7509">
                  <c:v>85.748000000000005</c:v>
                </c:pt>
                <c:pt idx="7510">
                  <c:v>85.837999999999994</c:v>
                </c:pt>
                <c:pt idx="7511">
                  <c:v>85.837999999999994</c:v>
                </c:pt>
                <c:pt idx="7512">
                  <c:v>85.905000000000001</c:v>
                </c:pt>
                <c:pt idx="7513">
                  <c:v>85.971999999999994</c:v>
                </c:pt>
                <c:pt idx="7514">
                  <c:v>85.994</c:v>
                </c:pt>
                <c:pt idx="7515">
                  <c:v>86.016000000000005</c:v>
                </c:pt>
                <c:pt idx="7516">
                  <c:v>85.994</c:v>
                </c:pt>
                <c:pt idx="7517">
                  <c:v>86.082999999999998</c:v>
                </c:pt>
                <c:pt idx="7518">
                  <c:v>86.15</c:v>
                </c:pt>
                <c:pt idx="7519">
                  <c:v>86.194999999999993</c:v>
                </c:pt>
                <c:pt idx="7520">
                  <c:v>86.262</c:v>
                </c:pt>
                <c:pt idx="7521">
                  <c:v>86.262</c:v>
                </c:pt>
                <c:pt idx="7522">
                  <c:v>86.352000000000004</c:v>
                </c:pt>
                <c:pt idx="7523">
                  <c:v>86.352000000000004</c:v>
                </c:pt>
                <c:pt idx="7524">
                  <c:v>86.373999999999995</c:v>
                </c:pt>
                <c:pt idx="7525">
                  <c:v>86.418999999999997</c:v>
                </c:pt>
                <c:pt idx="7526">
                  <c:v>86.507999999999996</c:v>
                </c:pt>
                <c:pt idx="7527">
                  <c:v>86.486000000000004</c:v>
                </c:pt>
                <c:pt idx="7528">
                  <c:v>86.575000000000003</c:v>
                </c:pt>
                <c:pt idx="7529">
                  <c:v>86.62</c:v>
                </c:pt>
                <c:pt idx="7530">
                  <c:v>86.686999999999998</c:v>
                </c:pt>
                <c:pt idx="7531">
                  <c:v>86.709000000000003</c:v>
                </c:pt>
                <c:pt idx="7532">
                  <c:v>86.709000000000003</c:v>
                </c:pt>
                <c:pt idx="7533">
                  <c:v>86.775999999999996</c:v>
                </c:pt>
                <c:pt idx="7534">
                  <c:v>86.820999999999998</c:v>
                </c:pt>
                <c:pt idx="7535">
                  <c:v>86.864999999999995</c:v>
                </c:pt>
                <c:pt idx="7536">
                  <c:v>86.888000000000005</c:v>
                </c:pt>
                <c:pt idx="7537">
                  <c:v>86.91</c:v>
                </c:pt>
                <c:pt idx="7538">
                  <c:v>86.977000000000004</c:v>
                </c:pt>
                <c:pt idx="7539">
                  <c:v>87.043999999999997</c:v>
                </c:pt>
                <c:pt idx="7540">
                  <c:v>87.088999999999999</c:v>
                </c:pt>
                <c:pt idx="7541">
                  <c:v>87.088999999999999</c:v>
                </c:pt>
                <c:pt idx="7542">
                  <c:v>87.132999999999996</c:v>
                </c:pt>
                <c:pt idx="7543">
                  <c:v>87.222999999999999</c:v>
                </c:pt>
                <c:pt idx="7544">
                  <c:v>87.245000000000005</c:v>
                </c:pt>
                <c:pt idx="7545">
                  <c:v>87.311999999999998</c:v>
                </c:pt>
                <c:pt idx="7546">
                  <c:v>87.311999999999998</c:v>
                </c:pt>
                <c:pt idx="7547">
                  <c:v>87.379000000000005</c:v>
                </c:pt>
                <c:pt idx="7548">
                  <c:v>87.424000000000007</c:v>
                </c:pt>
                <c:pt idx="7549">
                  <c:v>87.445999999999998</c:v>
                </c:pt>
                <c:pt idx="7550">
                  <c:v>87.513000000000005</c:v>
                </c:pt>
                <c:pt idx="7551">
                  <c:v>87.558000000000007</c:v>
                </c:pt>
                <c:pt idx="7552">
                  <c:v>87.58</c:v>
                </c:pt>
                <c:pt idx="7553">
                  <c:v>87.647000000000006</c:v>
                </c:pt>
                <c:pt idx="7554">
                  <c:v>87.67</c:v>
                </c:pt>
                <c:pt idx="7555">
                  <c:v>87.736999999999995</c:v>
                </c:pt>
                <c:pt idx="7556">
                  <c:v>87.759</c:v>
                </c:pt>
                <c:pt idx="7557">
                  <c:v>87.713999999999999</c:v>
                </c:pt>
                <c:pt idx="7558">
                  <c:v>87.870999999999995</c:v>
                </c:pt>
                <c:pt idx="7559">
                  <c:v>87.915000000000006</c:v>
                </c:pt>
                <c:pt idx="7560">
                  <c:v>87.915000000000006</c:v>
                </c:pt>
                <c:pt idx="7561">
                  <c:v>87.96</c:v>
                </c:pt>
                <c:pt idx="7562">
                  <c:v>88.027000000000001</c:v>
                </c:pt>
                <c:pt idx="7563">
                  <c:v>88.027000000000001</c:v>
                </c:pt>
                <c:pt idx="7564">
                  <c:v>88.138999999999996</c:v>
                </c:pt>
                <c:pt idx="7565">
                  <c:v>88.116</c:v>
                </c:pt>
                <c:pt idx="7566">
                  <c:v>88.161000000000001</c:v>
                </c:pt>
                <c:pt idx="7567">
                  <c:v>88.116</c:v>
                </c:pt>
                <c:pt idx="7568">
                  <c:v>88.25</c:v>
                </c:pt>
                <c:pt idx="7569">
                  <c:v>88.295000000000002</c:v>
                </c:pt>
                <c:pt idx="7570">
                  <c:v>88.361999999999995</c:v>
                </c:pt>
                <c:pt idx="7571">
                  <c:v>88.316999999999993</c:v>
                </c:pt>
                <c:pt idx="7572">
                  <c:v>88.384</c:v>
                </c:pt>
                <c:pt idx="7573">
                  <c:v>88.450999999999993</c:v>
                </c:pt>
                <c:pt idx="7574">
                  <c:v>88.495999999999995</c:v>
                </c:pt>
                <c:pt idx="7575">
                  <c:v>88.563000000000002</c:v>
                </c:pt>
                <c:pt idx="7576">
                  <c:v>88.584999999999994</c:v>
                </c:pt>
                <c:pt idx="7577">
                  <c:v>88.63</c:v>
                </c:pt>
                <c:pt idx="7578">
                  <c:v>88.63</c:v>
                </c:pt>
                <c:pt idx="7579">
                  <c:v>88.652000000000001</c:v>
                </c:pt>
                <c:pt idx="7580">
                  <c:v>88.742000000000004</c:v>
                </c:pt>
                <c:pt idx="7581">
                  <c:v>88.763999999999996</c:v>
                </c:pt>
                <c:pt idx="7582">
                  <c:v>88.742000000000004</c:v>
                </c:pt>
                <c:pt idx="7583">
                  <c:v>88.787000000000006</c:v>
                </c:pt>
                <c:pt idx="7584">
                  <c:v>88.876000000000005</c:v>
                </c:pt>
                <c:pt idx="7585">
                  <c:v>88.897999999999996</c:v>
                </c:pt>
                <c:pt idx="7586">
                  <c:v>88.965000000000003</c:v>
                </c:pt>
                <c:pt idx="7587">
                  <c:v>89.031999999999996</c:v>
                </c:pt>
                <c:pt idx="7588">
                  <c:v>89.076999999999998</c:v>
                </c:pt>
                <c:pt idx="7589">
                  <c:v>89.122</c:v>
                </c:pt>
                <c:pt idx="7590">
                  <c:v>89.122</c:v>
                </c:pt>
                <c:pt idx="7591">
                  <c:v>89.144000000000005</c:v>
                </c:pt>
                <c:pt idx="7592">
                  <c:v>89.233000000000004</c:v>
                </c:pt>
                <c:pt idx="7593">
                  <c:v>89.278000000000006</c:v>
                </c:pt>
                <c:pt idx="7594">
                  <c:v>89.322999999999993</c:v>
                </c:pt>
                <c:pt idx="7595">
                  <c:v>89.344999999999999</c:v>
                </c:pt>
                <c:pt idx="7596">
                  <c:v>89.367000000000004</c:v>
                </c:pt>
                <c:pt idx="7597">
                  <c:v>89.456999999999994</c:v>
                </c:pt>
                <c:pt idx="7598">
                  <c:v>89.456999999999994</c:v>
                </c:pt>
                <c:pt idx="7599">
                  <c:v>89.524000000000001</c:v>
                </c:pt>
                <c:pt idx="7600">
                  <c:v>89.501000000000005</c:v>
                </c:pt>
                <c:pt idx="7601">
                  <c:v>89.546000000000006</c:v>
                </c:pt>
                <c:pt idx="7602">
                  <c:v>89.635000000000005</c:v>
                </c:pt>
                <c:pt idx="7603">
                  <c:v>89.613</c:v>
                </c:pt>
                <c:pt idx="7604">
                  <c:v>89.658000000000001</c:v>
                </c:pt>
                <c:pt idx="7605">
                  <c:v>89.769000000000005</c:v>
                </c:pt>
                <c:pt idx="7606">
                  <c:v>89.724999999999994</c:v>
                </c:pt>
                <c:pt idx="7607">
                  <c:v>89.835999999999999</c:v>
                </c:pt>
                <c:pt idx="7608">
                  <c:v>89.835999999999999</c:v>
                </c:pt>
                <c:pt idx="7609">
                  <c:v>89.903999999999996</c:v>
                </c:pt>
                <c:pt idx="7610">
                  <c:v>89.926000000000002</c:v>
                </c:pt>
                <c:pt idx="7611">
                  <c:v>89.992999999999995</c:v>
                </c:pt>
                <c:pt idx="7612">
                  <c:v>90.015000000000001</c:v>
                </c:pt>
                <c:pt idx="7613">
                  <c:v>90.105000000000004</c:v>
                </c:pt>
                <c:pt idx="7614">
                  <c:v>90.081999999999994</c:v>
                </c:pt>
                <c:pt idx="7615">
                  <c:v>90.105000000000004</c:v>
                </c:pt>
                <c:pt idx="7616">
                  <c:v>90.260999999999996</c:v>
                </c:pt>
                <c:pt idx="7617">
                  <c:v>90.260999999999996</c:v>
                </c:pt>
                <c:pt idx="7618">
                  <c:v>90.305999999999997</c:v>
                </c:pt>
                <c:pt idx="7619">
                  <c:v>90.305999999999997</c:v>
                </c:pt>
                <c:pt idx="7620">
                  <c:v>90.328000000000003</c:v>
                </c:pt>
                <c:pt idx="7621">
                  <c:v>90.35</c:v>
                </c:pt>
                <c:pt idx="7622">
                  <c:v>90.462000000000003</c:v>
                </c:pt>
                <c:pt idx="7623">
                  <c:v>90.528999999999996</c:v>
                </c:pt>
                <c:pt idx="7624">
                  <c:v>90.551000000000002</c:v>
                </c:pt>
                <c:pt idx="7625">
                  <c:v>90.551000000000002</c:v>
                </c:pt>
                <c:pt idx="7626">
                  <c:v>90.596000000000004</c:v>
                </c:pt>
                <c:pt idx="7627">
                  <c:v>90.617999999999995</c:v>
                </c:pt>
                <c:pt idx="7628">
                  <c:v>90.662999999999997</c:v>
                </c:pt>
                <c:pt idx="7629">
                  <c:v>90.685000000000002</c:v>
                </c:pt>
                <c:pt idx="7630">
                  <c:v>90.751999999999995</c:v>
                </c:pt>
                <c:pt idx="7631">
                  <c:v>90.796999999999997</c:v>
                </c:pt>
                <c:pt idx="7632">
                  <c:v>90.841999999999999</c:v>
                </c:pt>
                <c:pt idx="7633">
                  <c:v>90.885999999999996</c:v>
                </c:pt>
                <c:pt idx="7634">
                  <c:v>90.909000000000006</c:v>
                </c:pt>
                <c:pt idx="7635">
                  <c:v>90.953000000000003</c:v>
                </c:pt>
                <c:pt idx="7636">
                  <c:v>90.953000000000003</c:v>
                </c:pt>
                <c:pt idx="7637">
                  <c:v>91.043000000000006</c:v>
                </c:pt>
                <c:pt idx="7638">
                  <c:v>91.064999999999998</c:v>
                </c:pt>
                <c:pt idx="7639">
                  <c:v>91.11</c:v>
                </c:pt>
                <c:pt idx="7640">
                  <c:v>91.155000000000001</c:v>
                </c:pt>
                <c:pt idx="7641">
                  <c:v>91.155000000000001</c:v>
                </c:pt>
                <c:pt idx="7642">
                  <c:v>91.198999999999998</c:v>
                </c:pt>
                <c:pt idx="7643">
                  <c:v>91.289000000000001</c:v>
                </c:pt>
                <c:pt idx="7644">
                  <c:v>91.311000000000007</c:v>
                </c:pt>
                <c:pt idx="7645">
                  <c:v>91.332999999999998</c:v>
                </c:pt>
                <c:pt idx="7646">
                  <c:v>91.332999999999998</c:v>
                </c:pt>
                <c:pt idx="7647">
                  <c:v>91.423000000000002</c:v>
                </c:pt>
                <c:pt idx="7648">
                  <c:v>91.444999999999993</c:v>
                </c:pt>
                <c:pt idx="7649">
                  <c:v>91.49</c:v>
                </c:pt>
                <c:pt idx="7650">
                  <c:v>91.534000000000006</c:v>
                </c:pt>
                <c:pt idx="7651">
                  <c:v>91.512</c:v>
                </c:pt>
                <c:pt idx="7652">
                  <c:v>91.534000000000006</c:v>
                </c:pt>
                <c:pt idx="7653">
                  <c:v>91.600999999999999</c:v>
                </c:pt>
                <c:pt idx="7654">
                  <c:v>91.668000000000006</c:v>
                </c:pt>
                <c:pt idx="7655">
                  <c:v>91.712999999999994</c:v>
                </c:pt>
                <c:pt idx="7656">
                  <c:v>91.712999999999994</c:v>
                </c:pt>
                <c:pt idx="7657">
                  <c:v>91.78</c:v>
                </c:pt>
                <c:pt idx="7658">
                  <c:v>91.825000000000003</c:v>
                </c:pt>
                <c:pt idx="7659">
                  <c:v>91.846999999999994</c:v>
                </c:pt>
                <c:pt idx="7660">
                  <c:v>91.914000000000001</c:v>
                </c:pt>
                <c:pt idx="7661">
                  <c:v>91.914000000000001</c:v>
                </c:pt>
                <c:pt idx="7662">
                  <c:v>92.025999999999996</c:v>
                </c:pt>
                <c:pt idx="7663">
                  <c:v>92.048000000000002</c:v>
                </c:pt>
                <c:pt idx="7664">
                  <c:v>92.114999999999995</c:v>
                </c:pt>
                <c:pt idx="7665">
                  <c:v>92.07</c:v>
                </c:pt>
                <c:pt idx="7666">
                  <c:v>92.16</c:v>
                </c:pt>
                <c:pt idx="7667">
                  <c:v>92.182000000000002</c:v>
                </c:pt>
                <c:pt idx="7668">
                  <c:v>92.182000000000002</c:v>
                </c:pt>
                <c:pt idx="7669">
                  <c:v>92.227000000000004</c:v>
                </c:pt>
                <c:pt idx="7670">
                  <c:v>92.316000000000003</c:v>
                </c:pt>
                <c:pt idx="7671">
                  <c:v>92.316000000000003</c:v>
                </c:pt>
                <c:pt idx="7672">
                  <c:v>92.382999999999996</c:v>
                </c:pt>
                <c:pt idx="7673">
                  <c:v>92.406000000000006</c:v>
                </c:pt>
                <c:pt idx="7674">
                  <c:v>92.495000000000005</c:v>
                </c:pt>
                <c:pt idx="7675">
                  <c:v>92.495000000000005</c:v>
                </c:pt>
                <c:pt idx="7676">
                  <c:v>92.54</c:v>
                </c:pt>
                <c:pt idx="7677">
                  <c:v>92.606999999999999</c:v>
                </c:pt>
                <c:pt idx="7678">
                  <c:v>92.606999999999999</c:v>
                </c:pt>
                <c:pt idx="7679">
                  <c:v>92.674000000000007</c:v>
                </c:pt>
                <c:pt idx="7680">
                  <c:v>92.695999999999998</c:v>
                </c:pt>
                <c:pt idx="7681">
                  <c:v>92.695999999999998</c:v>
                </c:pt>
                <c:pt idx="7682">
                  <c:v>92.784999999999997</c:v>
                </c:pt>
                <c:pt idx="7683">
                  <c:v>92.808000000000007</c:v>
                </c:pt>
                <c:pt idx="7684">
                  <c:v>92.918999999999997</c:v>
                </c:pt>
                <c:pt idx="7685">
                  <c:v>92.83</c:v>
                </c:pt>
                <c:pt idx="7686">
                  <c:v>92.963999999999999</c:v>
                </c:pt>
                <c:pt idx="7687">
                  <c:v>93.009</c:v>
                </c:pt>
                <c:pt idx="7688">
                  <c:v>93.009</c:v>
                </c:pt>
                <c:pt idx="7689">
                  <c:v>93.031000000000006</c:v>
                </c:pt>
                <c:pt idx="7690">
                  <c:v>93.097999999999999</c:v>
                </c:pt>
                <c:pt idx="7691">
                  <c:v>93.12</c:v>
                </c:pt>
                <c:pt idx="7692">
                  <c:v>93.143000000000001</c:v>
                </c:pt>
                <c:pt idx="7693">
                  <c:v>93.186999999999998</c:v>
                </c:pt>
                <c:pt idx="7694">
                  <c:v>93.299000000000007</c:v>
                </c:pt>
                <c:pt idx="7695">
                  <c:v>93.231999999999999</c:v>
                </c:pt>
                <c:pt idx="7696">
                  <c:v>93.299000000000007</c:v>
                </c:pt>
                <c:pt idx="7697">
                  <c:v>93.320999999999998</c:v>
                </c:pt>
                <c:pt idx="7698">
                  <c:v>93.366</c:v>
                </c:pt>
                <c:pt idx="7699">
                  <c:v>93.454999999999998</c:v>
                </c:pt>
                <c:pt idx="7700">
                  <c:v>93.454999999999998</c:v>
                </c:pt>
                <c:pt idx="7701">
                  <c:v>93.477999999999994</c:v>
                </c:pt>
                <c:pt idx="7702">
                  <c:v>93.522999999999996</c:v>
                </c:pt>
                <c:pt idx="7703">
                  <c:v>93.566999999999993</c:v>
                </c:pt>
                <c:pt idx="7704">
                  <c:v>93.59</c:v>
                </c:pt>
                <c:pt idx="7705">
                  <c:v>93.679000000000002</c:v>
                </c:pt>
                <c:pt idx="7706">
                  <c:v>93.724000000000004</c:v>
                </c:pt>
                <c:pt idx="7707">
                  <c:v>93.700999999999993</c:v>
                </c:pt>
                <c:pt idx="7708">
                  <c:v>93.745999999999995</c:v>
                </c:pt>
                <c:pt idx="7709">
                  <c:v>93.745999999999995</c:v>
                </c:pt>
                <c:pt idx="7710">
                  <c:v>93.858000000000004</c:v>
                </c:pt>
                <c:pt idx="7711">
                  <c:v>93.858000000000004</c:v>
                </c:pt>
                <c:pt idx="7712">
                  <c:v>93.88</c:v>
                </c:pt>
                <c:pt idx="7713">
                  <c:v>93.902000000000001</c:v>
                </c:pt>
                <c:pt idx="7714">
                  <c:v>93.968999999999994</c:v>
                </c:pt>
                <c:pt idx="7715">
                  <c:v>94.013999999999996</c:v>
                </c:pt>
                <c:pt idx="7716">
                  <c:v>94.058999999999997</c:v>
                </c:pt>
                <c:pt idx="7717">
                  <c:v>94.081000000000003</c:v>
                </c:pt>
                <c:pt idx="7718">
                  <c:v>94.126000000000005</c:v>
                </c:pt>
                <c:pt idx="7719">
                  <c:v>94.17</c:v>
                </c:pt>
                <c:pt idx="7720">
                  <c:v>94.192999999999998</c:v>
                </c:pt>
                <c:pt idx="7721">
                  <c:v>94.236999999999995</c:v>
                </c:pt>
                <c:pt idx="7722">
                  <c:v>94.281999999999996</c:v>
                </c:pt>
                <c:pt idx="7723">
                  <c:v>94.326999999999998</c:v>
                </c:pt>
                <c:pt idx="7724">
                  <c:v>94.349000000000004</c:v>
                </c:pt>
                <c:pt idx="7725">
                  <c:v>94.394000000000005</c:v>
                </c:pt>
                <c:pt idx="7726">
                  <c:v>94.415999999999997</c:v>
                </c:pt>
                <c:pt idx="7727">
                  <c:v>94.415999999999997</c:v>
                </c:pt>
                <c:pt idx="7728">
                  <c:v>94.483000000000004</c:v>
                </c:pt>
                <c:pt idx="7729">
                  <c:v>94.483000000000004</c:v>
                </c:pt>
                <c:pt idx="7730">
                  <c:v>94.572000000000003</c:v>
                </c:pt>
                <c:pt idx="7731">
                  <c:v>94.617000000000004</c:v>
                </c:pt>
                <c:pt idx="7732">
                  <c:v>94.594999999999999</c:v>
                </c:pt>
                <c:pt idx="7733">
                  <c:v>94.638999999999996</c:v>
                </c:pt>
                <c:pt idx="7734">
                  <c:v>94.662000000000006</c:v>
                </c:pt>
                <c:pt idx="7735">
                  <c:v>94.751000000000005</c:v>
                </c:pt>
                <c:pt idx="7736">
                  <c:v>94.774000000000001</c:v>
                </c:pt>
                <c:pt idx="7737">
                  <c:v>94.774000000000001</c:v>
                </c:pt>
                <c:pt idx="7738">
                  <c:v>94.817999999999998</c:v>
                </c:pt>
                <c:pt idx="7739">
                  <c:v>94.863</c:v>
                </c:pt>
                <c:pt idx="7740">
                  <c:v>94.908000000000001</c:v>
                </c:pt>
                <c:pt idx="7741">
                  <c:v>94.93</c:v>
                </c:pt>
                <c:pt idx="7742">
                  <c:v>94.997</c:v>
                </c:pt>
                <c:pt idx="7743">
                  <c:v>95.019000000000005</c:v>
                </c:pt>
                <c:pt idx="7744">
                  <c:v>95.085999999999999</c:v>
                </c:pt>
                <c:pt idx="7745">
                  <c:v>95.042000000000002</c:v>
                </c:pt>
                <c:pt idx="7746">
                  <c:v>95.108999999999995</c:v>
                </c:pt>
                <c:pt idx="7747">
                  <c:v>95.108999999999995</c:v>
                </c:pt>
                <c:pt idx="7748">
                  <c:v>95.176000000000002</c:v>
                </c:pt>
                <c:pt idx="7749">
                  <c:v>95.197999999999993</c:v>
                </c:pt>
                <c:pt idx="7750">
                  <c:v>95.242999999999995</c:v>
                </c:pt>
                <c:pt idx="7751">
                  <c:v>95.265000000000001</c:v>
                </c:pt>
                <c:pt idx="7752">
                  <c:v>95.331999999999994</c:v>
                </c:pt>
                <c:pt idx="7753">
                  <c:v>95.331999999999994</c:v>
                </c:pt>
                <c:pt idx="7754">
                  <c:v>95.353999999999999</c:v>
                </c:pt>
                <c:pt idx="7755">
                  <c:v>95.399000000000001</c:v>
                </c:pt>
                <c:pt idx="7756">
                  <c:v>95.465999999999994</c:v>
                </c:pt>
                <c:pt idx="7757">
                  <c:v>95.533000000000001</c:v>
                </c:pt>
                <c:pt idx="7758">
                  <c:v>95.510999999999996</c:v>
                </c:pt>
                <c:pt idx="7759">
                  <c:v>95.555000000000007</c:v>
                </c:pt>
                <c:pt idx="7760">
                  <c:v>95.555000000000007</c:v>
                </c:pt>
                <c:pt idx="7761">
                  <c:v>95.6</c:v>
                </c:pt>
                <c:pt idx="7762">
                  <c:v>95.644999999999996</c:v>
                </c:pt>
                <c:pt idx="7763">
                  <c:v>95.688999999999993</c:v>
                </c:pt>
                <c:pt idx="7764">
                  <c:v>95.756</c:v>
                </c:pt>
                <c:pt idx="7765">
                  <c:v>95.778999999999996</c:v>
                </c:pt>
                <c:pt idx="7766">
                  <c:v>95.801000000000002</c:v>
                </c:pt>
                <c:pt idx="7767">
                  <c:v>95.846000000000004</c:v>
                </c:pt>
                <c:pt idx="7768">
                  <c:v>95.801000000000002</c:v>
                </c:pt>
                <c:pt idx="7769">
                  <c:v>95.912999999999997</c:v>
                </c:pt>
                <c:pt idx="7770">
                  <c:v>95.912999999999997</c:v>
                </c:pt>
                <c:pt idx="7771">
                  <c:v>95.935000000000002</c:v>
                </c:pt>
                <c:pt idx="7772">
                  <c:v>96.001999999999995</c:v>
                </c:pt>
                <c:pt idx="7773">
                  <c:v>96.025000000000006</c:v>
                </c:pt>
                <c:pt idx="7774">
                  <c:v>96.069000000000003</c:v>
                </c:pt>
                <c:pt idx="7775">
                  <c:v>96.069000000000003</c:v>
                </c:pt>
                <c:pt idx="7776">
                  <c:v>96.114000000000004</c:v>
                </c:pt>
                <c:pt idx="7777">
                  <c:v>96.135999999999996</c:v>
                </c:pt>
                <c:pt idx="7778">
                  <c:v>96.225999999999999</c:v>
                </c:pt>
                <c:pt idx="7779">
                  <c:v>96.248000000000005</c:v>
                </c:pt>
                <c:pt idx="7780">
                  <c:v>96.248000000000005</c:v>
                </c:pt>
                <c:pt idx="7781">
                  <c:v>96.225999999999999</c:v>
                </c:pt>
                <c:pt idx="7782">
                  <c:v>96.27</c:v>
                </c:pt>
                <c:pt idx="7783">
                  <c:v>96.36</c:v>
                </c:pt>
                <c:pt idx="7784">
                  <c:v>96.403999999999996</c:v>
                </c:pt>
                <c:pt idx="7785">
                  <c:v>96.36</c:v>
                </c:pt>
                <c:pt idx="7786">
                  <c:v>96.471000000000004</c:v>
                </c:pt>
                <c:pt idx="7787">
                  <c:v>96.471000000000004</c:v>
                </c:pt>
                <c:pt idx="7788">
                  <c:v>96.494</c:v>
                </c:pt>
                <c:pt idx="7789">
                  <c:v>96.537999999999997</c:v>
                </c:pt>
                <c:pt idx="7790">
                  <c:v>96.561000000000007</c:v>
                </c:pt>
                <c:pt idx="7791">
                  <c:v>96.582999999999998</c:v>
                </c:pt>
                <c:pt idx="7792">
                  <c:v>96.65</c:v>
                </c:pt>
                <c:pt idx="7793">
                  <c:v>96.65</c:v>
                </c:pt>
                <c:pt idx="7794">
                  <c:v>96.65</c:v>
                </c:pt>
                <c:pt idx="7795">
                  <c:v>96.716999999999999</c:v>
                </c:pt>
                <c:pt idx="7796">
                  <c:v>96.762</c:v>
                </c:pt>
                <c:pt idx="7797">
                  <c:v>96.784000000000006</c:v>
                </c:pt>
                <c:pt idx="7798">
                  <c:v>96.828999999999994</c:v>
                </c:pt>
                <c:pt idx="7799">
                  <c:v>96.873000000000005</c:v>
                </c:pt>
                <c:pt idx="7800">
                  <c:v>96.896000000000001</c:v>
                </c:pt>
                <c:pt idx="7801">
                  <c:v>96.918000000000006</c:v>
                </c:pt>
                <c:pt idx="7802">
                  <c:v>96.918000000000006</c:v>
                </c:pt>
                <c:pt idx="7803">
                  <c:v>97.03</c:v>
                </c:pt>
                <c:pt idx="7804">
                  <c:v>97.007000000000005</c:v>
                </c:pt>
                <c:pt idx="7805">
                  <c:v>97.052000000000007</c:v>
                </c:pt>
                <c:pt idx="7806">
                  <c:v>97.052000000000007</c:v>
                </c:pt>
                <c:pt idx="7807">
                  <c:v>97.052000000000007</c:v>
                </c:pt>
                <c:pt idx="7808">
                  <c:v>97.141999999999996</c:v>
                </c:pt>
                <c:pt idx="7809">
                  <c:v>97.119</c:v>
                </c:pt>
                <c:pt idx="7810">
                  <c:v>97.186000000000007</c:v>
                </c:pt>
                <c:pt idx="7811">
                  <c:v>97.186000000000007</c:v>
                </c:pt>
                <c:pt idx="7812">
                  <c:v>97.275999999999996</c:v>
                </c:pt>
                <c:pt idx="7813">
                  <c:v>97.253</c:v>
                </c:pt>
                <c:pt idx="7814">
                  <c:v>97.298000000000002</c:v>
                </c:pt>
                <c:pt idx="7815">
                  <c:v>97.343000000000004</c:v>
                </c:pt>
                <c:pt idx="7816">
                  <c:v>97.387</c:v>
                </c:pt>
                <c:pt idx="7817">
                  <c:v>97.41</c:v>
                </c:pt>
                <c:pt idx="7818">
                  <c:v>97.432000000000002</c:v>
                </c:pt>
                <c:pt idx="7819">
                  <c:v>97.477000000000004</c:v>
                </c:pt>
                <c:pt idx="7820">
                  <c:v>97.498999999999995</c:v>
                </c:pt>
                <c:pt idx="7821">
                  <c:v>97.477000000000004</c:v>
                </c:pt>
                <c:pt idx="7822">
                  <c:v>97.521000000000001</c:v>
                </c:pt>
                <c:pt idx="7823">
                  <c:v>97.521000000000001</c:v>
                </c:pt>
                <c:pt idx="7824">
                  <c:v>97.566000000000003</c:v>
                </c:pt>
                <c:pt idx="7825">
                  <c:v>97.655000000000001</c:v>
                </c:pt>
                <c:pt idx="7826">
                  <c:v>97.721999999999994</c:v>
                </c:pt>
                <c:pt idx="7827">
                  <c:v>97.7</c:v>
                </c:pt>
                <c:pt idx="7828">
                  <c:v>97.721999999999994</c:v>
                </c:pt>
                <c:pt idx="7829">
                  <c:v>97.721999999999994</c:v>
                </c:pt>
                <c:pt idx="7830">
                  <c:v>97.789000000000001</c:v>
                </c:pt>
                <c:pt idx="7831">
                  <c:v>97.789000000000001</c:v>
                </c:pt>
                <c:pt idx="7832">
                  <c:v>97.855999999999995</c:v>
                </c:pt>
                <c:pt idx="7833">
                  <c:v>97.834000000000003</c:v>
                </c:pt>
                <c:pt idx="7834">
                  <c:v>97.923000000000002</c:v>
                </c:pt>
                <c:pt idx="7835">
                  <c:v>97.879000000000005</c:v>
                </c:pt>
                <c:pt idx="7836">
                  <c:v>97.900999999999996</c:v>
                </c:pt>
                <c:pt idx="7837">
                  <c:v>97.968000000000004</c:v>
                </c:pt>
                <c:pt idx="7838">
                  <c:v>97.99</c:v>
                </c:pt>
                <c:pt idx="7839">
                  <c:v>97.945999999999998</c:v>
                </c:pt>
                <c:pt idx="7840">
                  <c:v>98.057000000000002</c:v>
                </c:pt>
                <c:pt idx="7841">
                  <c:v>97.99</c:v>
                </c:pt>
                <c:pt idx="7842">
                  <c:v>98.102000000000004</c:v>
                </c:pt>
                <c:pt idx="7843">
                  <c:v>98.08</c:v>
                </c:pt>
                <c:pt idx="7844">
                  <c:v>98.123999999999995</c:v>
                </c:pt>
                <c:pt idx="7845">
                  <c:v>98.213999999999999</c:v>
                </c:pt>
                <c:pt idx="7846">
                  <c:v>98.236000000000004</c:v>
                </c:pt>
                <c:pt idx="7847">
                  <c:v>98.213999999999999</c:v>
                </c:pt>
                <c:pt idx="7848">
                  <c:v>98.281000000000006</c:v>
                </c:pt>
                <c:pt idx="7849">
                  <c:v>98.302999999999997</c:v>
                </c:pt>
                <c:pt idx="7850">
                  <c:v>98.347999999999999</c:v>
                </c:pt>
                <c:pt idx="7851">
                  <c:v>98.37</c:v>
                </c:pt>
                <c:pt idx="7852">
                  <c:v>98.415000000000006</c:v>
                </c:pt>
                <c:pt idx="7853">
                  <c:v>98.415000000000006</c:v>
                </c:pt>
                <c:pt idx="7854">
                  <c:v>98.504000000000005</c:v>
                </c:pt>
                <c:pt idx="7855">
                  <c:v>98.481999999999999</c:v>
                </c:pt>
                <c:pt idx="7856">
                  <c:v>98.481999999999999</c:v>
                </c:pt>
                <c:pt idx="7857">
                  <c:v>98.504000000000005</c:v>
                </c:pt>
                <c:pt idx="7858">
                  <c:v>98.504000000000005</c:v>
                </c:pt>
                <c:pt idx="7859">
                  <c:v>98.593999999999994</c:v>
                </c:pt>
                <c:pt idx="7860">
                  <c:v>98.638000000000005</c:v>
                </c:pt>
                <c:pt idx="7861">
                  <c:v>98.683000000000007</c:v>
                </c:pt>
                <c:pt idx="7862">
                  <c:v>98.661000000000001</c:v>
                </c:pt>
                <c:pt idx="7863">
                  <c:v>98.704999999999998</c:v>
                </c:pt>
                <c:pt idx="7864">
                  <c:v>98.683000000000007</c:v>
                </c:pt>
                <c:pt idx="7865">
                  <c:v>98.75</c:v>
                </c:pt>
                <c:pt idx="7866">
                  <c:v>98.772000000000006</c:v>
                </c:pt>
                <c:pt idx="7867">
                  <c:v>98.816999999999993</c:v>
                </c:pt>
                <c:pt idx="7868">
                  <c:v>98.861999999999995</c:v>
                </c:pt>
                <c:pt idx="7869">
                  <c:v>98.884</c:v>
                </c:pt>
                <c:pt idx="7870">
                  <c:v>98.838999999999999</c:v>
                </c:pt>
                <c:pt idx="7871">
                  <c:v>98.884</c:v>
                </c:pt>
                <c:pt idx="7872">
                  <c:v>98.972999999999999</c:v>
                </c:pt>
                <c:pt idx="7873">
                  <c:v>98.995999999999995</c:v>
                </c:pt>
                <c:pt idx="7874">
                  <c:v>98.972999999999999</c:v>
                </c:pt>
                <c:pt idx="7875">
                  <c:v>99.063000000000002</c:v>
                </c:pt>
                <c:pt idx="7876">
                  <c:v>99.063000000000002</c:v>
                </c:pt>
                <c:pt idx="7877">
                  <c:v>99.063000000000002</c:v>
                </c:pt>
                <c:pt idx="7878">
                  <c:v>99.13</c:v>
                </c:pt>
                <c:pt idx="7879">
                  <c:v>99.13</c:v>
                </c:pt>
                <c:pt idx="7880">
                  <c:v>99.13</c:v>
                </c:pt>
                <c:pt idx="7881">
                  <c:v>99.197000000000003</c:v>
                </c:pt>
                <c:pt idx="7882">
                  <c:v>99.241</c:v>
                </c:pt>
                <c:pt idx="7883">
                  <c:v>99.197000000000003</c:v>
                </c:pt>
                <c:pt idx="7884">
                  <c:v>99.197000000000003</c:v>
                </c:pt>
                <c:pt idx="7885">
                  <c:v>99.241</c:v>
                </c:pt>
                <c:pt idx="7886">
                  <c:v>99.263999999999996</c:v>
                </c:pt>
                <c:pt idx="7887">
                  <c:v>99.331000000000003</c:v>
                </c:pt>
                <c:pt idx="7888">
                  <c:v>99.352999999999994</c:v>
                </c:pt>
                <c:pt idx="7889">
                  <c:v>99.375</c:v>
                </c:pt>
                <c:pt idx="7890">
                  <c:v>99.42</c:v>
                </c:pt>
                <c:pt idx="7891">
                  <c:v>99.375</c:v>
                </c:pt>
                <c:pt idx="7892">
                  <c:v>99.465000000000003</c:v>
                </c:pt>
                <c:pt idx="7893">
                  <c:v>99.465000000000003</c:v>
                </c:pt>
                <c:pt idx="7894">
                  <c:v>99.531999999999996</c:v>
                </c:pt>
                <c:pt idx="7895">
                  <c:v>99.51</c:v>
                </c:pt>
                <c:pt idx="7896">
                  <c:v>99.554000000000002</c:v>
                </c:pt>
                <c:pt idx="7897">
                  <c:v>99.576999999999998</c:v>
                </c:pt>
                <c:pt idx="7898">
                  <c:v>99.620999999999995</c:v>
                </c:pt>
                <c:pt idx="7899">
                  <c:v>99.665999999999997</c:v>
                </c:pt>
                <c:pt idx="7900">
                  <c:v>99.665999999999997</c:v>
                </c:pt>
                <c:pt idx="7901">
                  <c:v>99.754999999999995</c:v>
                </c:pt>
                <c:pt idx="7902">
                  <c:v>99.778000000000006</c:v>
                </c:pt>
                <c:pt idx="7903">
                  <c:v>99.733000000000004</c:v>
                </c:pt>
                <c:pt idx="7904">
                  <c:v>99.822000000000003</c:v>
                </c:pt>
                <c:pt idx="7905">
                  <c:v>99.844999999999999</c:v>
                </c:pt>
                <c:pt idx="7906">
                  <c:v>99.888999999999996</c:v>
                </c:pt>
                <c:pt idx="7907">
                  <c:v>99.844999999999999</c:v>
                </c:pt>
                <c:pt idx="7908">
                  <c:v>99.933999999999997</c:v>
                </c:pt>
                <c:pt idx="7909">
                  <c:v>99.978999999999999</c:v>
                </c:pt>
                <c:pt idx="7910">
                  <c:v>100</c:v>
                </c:pt>
                <c:pt idx="7911">
                  <c:v>99.978999999999999</c:v>
                </c:pt>
                <c:pt idx="7912">
                  <c:v>100.07</c:v>
                </c:pt>
                <c:pt idx="7913">
                  <c:v>100.07</c:v>
                </c:pt>
                <c:pt idx="7914">
                  <c:v>100.09</c:v>
                </c:pt>
                <c:pt idx="7915">
                  <c:v>100.18</c:v>
                </c:pt>
                <c:pt idx="7916">
                  <c:v>100.14</c:v>
                </c:pt>
                <c:pt idx="7917">
                  <c:v>100.18</c:v>
                </c:pt>
                <c:pt idx="7918">
                  <c:v>100.18</c:v>
                </c:pt>
                <c:pt idx="7919">
                  <c:v>100.2</c:v>
                </c:pt>
                <c:pt idx="7920">
                  <c:v>100.25</c:v>
                </c:pt>
                <c:pt idx="7921">
                  <c:v>100.31</c:v>
                </c:pt>
                <c:pt idx="7922">
                  <c:v>100.4</c:v>
                </c:pt>
                <c:pt idx="7923">
                  <c:v>100.47</c:v>
                </c:pt>
                <c:pt idx="7924">
                  <c:v>100.45</c:v>
                </c:pt>
                <c:pt idx="7925">
                  <c:v>100.54</c:v>
                </c:pt>
                <c:pt idx="7926">
                  <c:v>100.54</c:v>
                </c:pt>
                <c:pt idx="7927">
                  <c:v>100.56</c:v>
                </c:pt>
                <c:pt idx="7928">
                  <c:v>100.54</c:v>
                </c:pt>
                <c:pt idx="7929">
                  <c:v>100.58</c:v>
                </c:pt>
                <c:pt idx="7930">
                  <c:v>100.65</c:v>
                </c:pt>
                <c:pt idx="7931">
                  <c:v>100.69</c:v>
                </c:pt>
                <c:pt idx="7932">
                  <c:v>100.76</c:v>
                </c:pt>
                <c:pt idx="7933">
                  <c:v>100.78</c:v>
                </c:pt>
                <c:pt idx="7934">
                  <c:v>100.81</c:v>
                </c:pt>
                <c:pt idx="7935">
                  <c:v>100.85</c:v>
                </c:pt>
                <c:pt idx="7936">
                  <c:v>100.85</c:v>
                </c:pt>
                <c:pt idx="7937">
                  <c:v>100.92</c:v>
                </c:pt>
                <c:pt idx="7938">
                  <c:v>100.94</c:v>
                </c:pt>
                <c:pt idx="7939">
                  <c:v>100.98</c:v>
                </c:pt>
                <c:pt idx="7940">
                  <c:v>101.03</c:v>
                </c:pt>
                <c:pt idx="7941">
                  <c:v>101.05</c:v>
                </c:pt>
                <c:pt idx="7942">
                  <c:v>101.1</c:v>
                </c:pt>
                <c:pt idx="7943">
                  <c:v>101.1</c:v>
                </c:pt>
                <c:pt idx="7944">
                  <c:v>101.1</c:v>
                </c:pt>
                <c:pt idx="7945">
                  <c:v>101.16</c:v>
                </c:pt>
                <c:pt idx="7946">
                  <c:v>101.25</c:v>
                </c:pt>
                <c:pt idx="7947">
                  <c:v>101.21</c:v>
                </c:pt>
                <c:pt idx="7948">
                  <c:v>101.25</c:v>
                </c:pt>
                <c:pt idx="7949">
                  <c:v>101.3</c:v>
                </c:pt>
                <c:pt idx="7950">
                  <c:v>101.36</c:v>
                </c:pt>
                <c:pt idx="7951">
                  <c:v>101.34</c:v>
                </c:pt>
                <c:pt idx="7952">
                  <c:v>101.36</c:v>
                </c:pt>
                <c:pt idx="7953">
                  <c:v>101.45</c:v>
                </c:pt>
                <c:pt idx="7954">
                  <c:v>101.48</c:v>
                </c:pt>
                <c:pt idx="7955">
                  <c:v>101.5</c:v>
                </c:pt>
                <c:pt idx="7956">
                  <c:v>101.48</c:v>
                </c:pt>
                <c:pt idx="7957">
                  <c:v>101.61</c:v>
                </c:pt>
                <c:pt idx="7958">
                  <c:v>101.61</c:v>
                </c:pt>
                <c:pt idx="7959">
                  <c:v>101.68</c:v>
                </c:pt>
                <c:pt idx="7960">
                  <c:v>101.68</c:v>
                </c:pt>
                <c:pt idx="7961">
                  <c:v>101.7</c:v>
                </c:pt>
                <c:pt idx="7962">
                  <c:v>101.7</c:v>
                </c:pt>
                <c:pt idx="7963">
                  <c:v>101.74</c:v>
                </c:pt>
                <c:pt idx="7964">
                  <c:v>101.79</c:v>
                </c:pt>
                <c:pt idx="7965">
                  <c:v>101.88</c:v>
                </c:pt>
                <c:pt idx="7966">
                  <c:v>101.88</c:v>
                </c:pt>
                <c:pt idx="7967">
                  <c:v>101.9</c:v>
                </c:pt>
                <c:pt idx="7968">
                  <c:v>101.88</c:v>
                </c:pt>
                <c:pt idx="7969">
                  <c:v>101.9</c:v>
                </c:pt>
                <c:pt idx="7970">
                  <c:v>101.99</c:v>
                </c:pt>
                <c:pt idx="7971">
                  <c:v>101.97</c:v>
                </c:pt>
                <c:pt idx="7972">
                  <c:v>102.03</c:v>
                </c:pt>
                <c:pt idx="7973">
                  <c:v>102.01</c:v>
                </c:pt>
                <c:pt idx="7974">
                  <c:v>102.06</c:v>
                </c:pt>
                <c:pt idx="7975">
                  <c:v>102.06</c:v>
                </c:pt>
                <c:pt idx="7976">
                  <c:v>102.1</c:v>
                </c:pt>
                <c:pt idx="7977">
                  <c:v>102.12</c:v>
                </c:pt>
                <c:pt idx="7978">
                  <c:v>102.15</c:v>
                </c:pt>
                <c:pt idx="7979">
                  <c:v>102.19</c:v>
                </c:pt>
                <c:pt idx="7980">
                  <c:v>102.21</c:v>
                </c:pt>
                <c:pt idx="7981">
                  <c:v>102.19</c:v>
                </c:pt>
                <c:pt idx="7982">
                  <c:v>102.23</c:v>
                </c:pt>
                <c:pt idx="7983">
                  <c:v>102.28</c:v>
                </c:pt>
                <c:pt idx="7984">
                  <c:v>102.32</c:v>
                </c:pt>
                <c:pt idx="7985">
                  <c:v>102.3</c:v>
                </c:pt>
                <c:pt idx="7986">
                  <c:v>102.37</c:v>
                </c:pt>
                <c:pt idx="7987">
                  <c:v>102.35</c:v>
                </c:pt>
                <c:pt idx="7988">
                  <c:v>102.46</c:v>
                </c:pt>
                <c:pt idx="7989">
                  <c:v>102.44</c:v>
                </c:pt>
                <c:pt idx="7990">
                  <c:v>102.48</c:v>
                </c:pt>
                <c:pt idx="7991">
                  <c:v>102.5</c:v>
                </c:pt>
                <c:pt idx="7992">
                  <c:v>102.55</c:v>
                </c:pt>
                <c:pt idx="7993">
                  <c:v>102.59</c:v>
                </c:pt>
                <c:pt idx="7994">
                  <c:v>102.59</c:v>
                </c:pt>
                <c:pt idx="7995">
                  <c:v>102.66</c:v>
                </c:pt>
                <c:pt idx="7996">
                  <c:v>102.64</c:v>
                </c:pt>
                <c:pt idx="7997">
                  <c:v>102.68</c:v>
                </c:pt>
                <c:pt idx="7998">
                  <c:v>102.7</c:v>
                </c:pt>
                <c:pt idx="7999">
                  <c:v>102.68</c:v>
                </c:pt>
                <c:pt idx="8000">
                  <c:v>102.79</c:v>
                </c:pt>
                <c:pt idx="8001">
                  <c:v>102.75</c:v>
                </c:pt>
                <c:pt idx="8002">
                  <c:v>102.82</c:v>
                </c:pt>
                <c:pt idx="8003">
                  <c:v>102.82</c:v>
                </c:pt>
                <c:pt idx="8004">
                  <c:v>102.86</c:v>
                </c:pt>
                <c:pt idx="8005">
                  <c:v>102.88</c:v>
                </c:pt>
                <c:pt idx="8006">
                  <c:v>102.84</c:v>
                </c:pt>
                <c:pt idx="8007">
                  <c:v>102.91</c:v>
                </c:pt>
                <c:pt idx="8008">
                  <c:v>102.95</c:v>
                </c:pt>
                <c:pt idx="8009">
                  <c:v>102.95</c:v>
                </c:pt>
                <c:pt idx="8010">
                  <c:v>102.97</c:v>
                </c:pt>
                <c:pt idx="8011">
                  <c:v>103.02</c:v>
                </c:pt>
                <c:pt idx="8012">
                  <c:v>103.04</c:v>
                </c:pt>
                <c:pt idx="8013">
                  <c:v>103.11</c:v>
                </c:pt>
                <c:pt idx="8014">
                  <c:v>103.08</c:v>
                </c:pt>
                <c:pt idx="8015">
                  <c:v>103.15</c:v>
                </c:pt>
                <c:pt idx="8016">
                  <c:v>103.13</c:v>
                </c:pt>
                <c:pt idx="8017">
                  <c:v>103.26</c:v>
                </c:pt>
                <c:pt idx="8018">
                  <c:v>103.24</c:v>
                </c:pt>
                <c:pt idx="8019">
                  <c:v>103.26</c:v>
                </c:pt>
                <c:pt idx="8020">
                  <c:v>103.26</c:v>
                </c:pt>
                <c:pt idx="8021">
                  <c:v>103.33</c:v>
                </c:pt>
                <c:pt idx="8022">
                  <c:v>103.35</c:v>
                </c:pt>
                <c:pt idx="8023">
                  <c:v>103.37</c:v>
                </c:pt>
                <c:pt idx="8024">
                  <c:v>103.44</c:v>
                </c:pt>
                <c:pt idx="8025">
                  <c:v>103.44</c:v>
                </c:pt>
                <c:pt idx="8026">
                  <c:v>103.42</c:v>
                </c:pt>
                <c:pt idx="8027">
                  <c:v>103.44</c:v>
                </c:pt>
                <c:pt idx="8028">
                  <c:v>103.51</c:v>
                </c:pt>
                <c:pt idx="8029">
                  <c:v>103.58</c:v>
                </c:pt>
                <c:pt idx="8030">
                  <c:v>103.55</c:v>
                </c:pt>
                <c:pt idx="8031">
                  <c:v>103.58</c:v>
                </c:pt>
                <c:pt idx="8032">
                  <c:v>103.62</c:v>
                </c:pt>
                <c:pt idx="8033">
                  <c:v>103.64</c:v>
                </c:pt>
                <c:pt idx="8034">
                  <c:v>103.71</c:v>
                </c:pt>
                <c:pt idx="8035">
                  <c:v>103.66</c:v>
                </c:pt>
                <c:pt idx="8036">
                  <c:v>103.69</c:v>
                </c:pt>
                <c:pt idx="8037">
                  <c:v>103.73</c:v>
                </c:pt>
                <c:pt idx="8038">
                  <c:v>103.73</c:v>
                </c:pt>
                <c:pt idx="8039">
                  <c:v>103.73</c:v>
                </c:pt>
                <c:pt idx="8040">
                  <c:v>103.8</c:v>
                </c:pt>
                <c:pt idx="8041">
                  <c:v>103.78</c:v>
                </c:pt>
                <c:pt idx="8042">
                  <c:v>103.84</c:v>
                </c:pt>
                <c:pt idx="8043">
                  <c:v>103.84</c:v>
                </c:pt>
                <c:pt idx="8044">
                  <c:v>103.87</c:v>
                </c:pt>
                <c:pt idx="8045">
                  <c:v>103.89</c:v>
                </c:pt>
                <c:pt idx="8046">
                  <c:v>103.93</c:v>
                </c:pt>
                <c:pt idx="8047">
                  <c:v>103.91</c:v>
                </c:pt>
                <c:pt idx="8048">
                  <c:v>104</c:v>
                </c:pt>
                <c:pt idx="8049">
                  <c:v>103.98</c:v>
                </c:pt>
                <c:pt idx="8050">
                  <c:v>104</c:v>
                </c:pt>
                <c:pt idx="8051">
                  <c:v>104.04</c:v>
                </c:pt>
                <c:pt idx="8052">
                  <c:v>104.09</c:v>
                </c:pt>
                <c:pt idx="8053">
                  <c:v>104.04</c:v>
                </c:pt>
                <c:pt idx="8054">
                  <c:v>104.04</c:v>
                </c:pt>
                <c:pt idx="8055">
                  <c:v>104.13</c:v>
                </c:pt>
                <c:pt idx="8056">
                  <c:v>104.16</c:v>
                </c:pt>
                <c:pt idx="8057">
                  <c:v>104.16</c:v>
                </c:pt>
                <c:pt idx="8058">
                  <c:v>104.22</c:v>
                </c:pt>
                <c:pt idx="8059">
                  <c:v>104.25</c:v>
                </c:pt>
                <c:pt idx="8060">
                  <c:v>104.22</c:v>
                </c:pt>
                <c:pt idx="8061">
                  <c:v>104.29</c:v>
                </c:pt>
                <c:pt idx="8062">
                  <c:v>104.27</c:v>
                </c:pt>
                <c:pt idx="8063">
                  <c:v>104.29</c:v>
                </c:pt>
                <c:pt idx="8064">
                  <c:v>104.33</c:v>
                </c:pt>
                <c:pt idx="8065">
                  <c:v>104.31</c:v>
                </c:pt>
                <c:pt idx="8066">
                  <c:v>104.4</c:v>
                </c:pt>
                <c:pt idx="8067">
                  <c:v>104.38</c:v>
                </c:pt>
                <c:pt idx="8068">
                  <c:v>104.42</c:v>
                </c:pt>
                <c:pt idx="8069">
                  <c:v>104.42</c:v>
                </c:pt>
                <c:pt idx="8070">
                  <c:v>104.47</c:v>
                </c:pt>
                <c:pt idx="8071">
                  <c:v>104.45</c:v>
                </c:pt>
                <c:pt idx="8072">
                  <c:v>104.54</c:v>
                </c:pt>
                <c:pt idx="8073">
                  <c:v>104.56</c:v>
                </c:pt>
                <c:pt idx="8074">
                  <c:v>104.49</c:v>
                </c:pt>
                <c:pt idx="8075">
                  <c:v>104.58</c:v>
                </c:pt>
                <c:pt idx="8076">
                  <c:v>104.56</c:v>
                </c:pt>
                <c:pt idx="8077">
                  <c:v>104.67</c:v>
                </c:pt>
                <c:pt idx="8078">
                  <c:v>104.67</c:v>
                </c:pt>
                <c:pt idx="8079">
                  <c:v>104.71</c:v>
                </c:pt>
                <c:pt idx="8080">
                  <c:v>104.74</c:v>
                </c:pt>
                <c:pt idx="8081">
                  <c:v>104.76</c:v>
                </c:pt>
                <c:pt idx="8082">
                  <c:v>104.76</c:v>
                </c:pt>
                <c:pt idx="8083">
                  <c:v>104.76</c:v>
                </c:pt>
                <c:pt idx="8084">
                  <c:v>104.83</c:v>
                </c:pt>
                <c:pt idx="8085">
                  <c:v>104.8</c:v>
                </c:pt>
                <c:pt idx="8086">
                  <c:v>104.85</c:v>
                </c:pt>
                <c:pt idx="8087">
                  <c:v>104.94</c:v>
                </c:pt>
                <c:pt idx="8088">
                  <c:v>104.92</c:v>
                </c:pt>
                <c:pt idx="8089">
                  <c:v>104.87</c:v>
                </c:pt>
                <c:pt idx="8090">
                  <c:v>104.94</c:v>
                </c:pt>
                <c:pt idx="8091">
                  <c:v>104.98</c:v>
                </c:pt>
                <c:pt idx="8092">
                  <c:v>105.03</c:v>
                </c:pt>
                <c:pt idx="8093">
                  <c:v>105.03</c:v>
                </c:pt>
                <c:pt idx="8094">
                  <c:v>105.07</c:v>
                </c:pt>
                <c:pt idx="8095">
                  <c:v>105.07</c:v>
                </c:pt>
                <c:pt idx="8096">
                  <c:v>105.07</c:v>
                </c:pt>
                <c:pt idx="8097">
                  <c:v>105.12</c:v>
                </c:pt>
                <c:pt idx="8098">
                  <c:v>105.07</c:v>
                </c:pt>
                <c:pt idx="8099">
                  <c:v>105.23</c:v>
                </c:pt>
                <c:pt idx="8100">
                  <c:v>105.16</c:v>
                </c:pt>
                <c:pt idx="8101">
                  <c:v>105.21</c:v>
                </c:pt>
                <c:pt idx="8102">
                  <c:v>105.21</c:v>
                </c:pt>
                <c:pt idx="8103">
                  <c:v>105.25</c:v>
                </c:pt>
                <c:pt idx="8104">
                  <c:v>105.23</c:v>
                </c:pt>
                <c:pt idx="8105">
                  <c:v>105.27</c:v>
                </c:pt>
                <c:pt idx="8106">
                  <c:v>105.32</c:v>
                </c:pt>
                <c:pt idx="8107">
                  <c:v>105.27</c:v>
                </c:pt>
                <c:pt idx="8108">
                  <c:v>105.32</c:v>
                </c:pt>
                <c:pt idx="8109">
                  <c:v>105.36</c:v>
                </c:pt>
                <c:pt idx="8110">
                  <c:v>105.38</c:v>
                </c:pt>
                <c:pt idx="8111">
                  <c:v>105.43</c:v>
                </c:pt>
                <c:pt idx="8112">
                  <c:v>105.45</c:v>
                </c:pt>
                <c:pt idx="8113">
                  <c:v>105.41</c:v>
                </c:pt>
                <c:pt idx="8114">
                  <c:v>105.47</c:v>
                </c:pt>
                <c:pt idx="8115">
                  <c:v>105.5</c:v>
                </c:pt>
                <c:pt idx="8116">
                  <c:v>105.52</c:v>
                </c:pt>
                <c:pt idx="8117">
                  <c:v>105.5</c:v>
                </c:pt>
                <c:pt idx="8118">
                  <c:v>105.59</c:v>
                </c:pt>
                <c:pt idx="8119">
                  <c:v>105.61</c:v>
                </c:pt>
                <c:pt idx="8120">
                  <c:v>105.63</c:v>
                </c:pt>
                <c:pt idx="8121">
                  <c:v>105.63</c:v>
                </c:pt>
                <c:pt idx="8122">
                  <c:v>105.65</c:v>
                </c:pt>
                <c:pt idx="8123">
                  <c:v>105.65</c:v>
                </c:pt>
                <c:pt idx="8124">
                  <c:v>105.7</c:v>
                </c:pt>
                <c:pt idx="8125">
                  <c:v>105.72</c:v>
                </c:pt>
                <c:pt idx="8126">
                  <c:v>105.72</c:v>
                </c:pt>
                <c:pt idx="8127">
                  <c:v>105.76</c:v>
                </c:pt>
                <c:pt idx="8128">
                  <c:v>105.76</c:v>
                </c:pt>
                <c:pt idx="8129">
                  <c:v>105.79</c:v>
                </c:pt>
                <c:pt idx="8130">
                  <c:v>105.85</c:v>
                </c:pt>
                <c:pt idx="8131">
                  <c:v>105.83</c:v>
                </c:pt>
                <c:pt idx="8132">
                  <c:v>105.85</c:v>
                </c:pt>
                <c:pt idx="8133">
                  <c:v>105.92</c:v>
                </c:pt>
                <c:pt idx="8134">
                  <c:v>105.9</c:v>
                </c:pt>
                <c:pt idx="8135">
                  <c:v>105.97</c:v>
                </c:pt>
                <c:pt idx="8136">
                  <c:v>105.92</c:v>
                </c:pt>
                <c:pt idx="8137">
                  <c:v>105.99</c:v>
                </c:pt>
                <c:pt idx="8138">
                  <c:v>105.94</c:v>
                </c:pt>
                <c:pt idx="8139">
                  <c:v>105.99</c:v>
                </c:pt>
                <c:pt idx="8140">
                  <c:v>106.03</c:v>
                </c:pt>
                <c:pt idx="8141">
                  <c:v>106.1</c:v>
                </c:pt>
                <c:pt idx="8142">
                  <c:v>106.03</c:v>
                </c:pt>
                <c:pt idx="8143">
                  <c:v>106.06</c:v>
                </c:pt>
                <c:pt idx="8144">
                  <c:v>106.1</c:v>
                </c:pt>
                <c:pt idx="8145">
                  <c:v>106.17</c:v>
                </c:pt>
                <c:pt idx="8146">
                  <c:v>106.17</c:v>
                </c:pt>
                <c:pt idx="8147">
                  <c:v>106.17</c:v>
                </c:pt>
                <c:pt idx="8148">
                  <c:v>106.21</c:v>
                </c:pt>
                <c:pt idx="8149">
                  <c:v>106.21</c:v>
                </c:pt>
                <c:pt idx="8150">
                  <c:v>106.26</c:v>
                </c:pt>
                <c:pt idx="8151">
                  <c:v>106.28</c:v>
                </c:pt>
                <c:pt idx="8152">
                  <c:v>106.28</c:v>
                </c:pt>
                <c:pt idx="8153">
                  <c:v>106.28</c:v>
                </c:pt>
                <c:pt idx="8154">
                  <c:v>106.28</c:v>
                </c:pt>
                <c:pt idx="8155">
                  <c:v>106.32</c:v>
                </c:pt>
                <c:pt idx="8156">
                  <c:v>106.32</c:v>
                </c:pt>
                <c:pt idx="8157">
                  <c:v>106.35</c:v>
                </c:pt>
                <c:pt idx="8158">
                  <c:v>106.41</c:v>
                </c:pt>
                <c:pt idx="8159">
                  <c:v>106.41</c:v>
                </c:pt>
                <c:pt idx="8160">
                  <c:v>106.41</c:v>
                </c:pt>
                <c:pt idx="8161">
                  <c:v>106.46</c:v>
                </c:pt>
                <c:pt idx="8162">
                  <c:v>106.48</c:v>
                </c:pt>
                <c:pt idx="8163">
                  <c:v>106.52</c:v>
                </c:pt>
                <c:pt idx="8164">
                  <c:v>106.57</c:v>
                </c:pt>
                <c:pt idx="8165">
                  <c:v>106.57</c:v>
                </c:pt>
                <c:pt idx="8166">
                  <c:v>106.59</c:v>
                </c:pt>
                <c:pt idx="8167">
                  <c:v>106.59</c:v>
                </c:pt>
                <c:pt idx="8168">
                  <c:v>106.66</c:v>
                </c:pt>
                <c:pt idx="8169">
                  <c:v>106.64</c:v>
                </c:pt>
                <c:pt idx="8170">
                  <c:v>106.66</c:v>
                </c:pt>
                <c:pt idx="8171">
                  <c:v>106.68</c:v>
                </c:pt>
                <c:pt idx="8172">
                  <c:v>106.64</c:v>
                </c:pt>
                <c:pt idx="8173">
                  <c:v>106.68</c:v>
                </c:pt>
                <c:pt idx="8174">
                  <c:v>106.7</c:v>
                </c:pt>
                <c:pt idx="8175">
                  <c:v>106.73</c:v>
                </c:pt>
                <c:pt idx="8176">
                  <c:v>106.75</c:v>
                </c:pt>
                <c:pt idx="8177">
                  <c:v>106.79</c:v>
                </c:pt>
                <c:pt idx="8178">
                  <c:v>106.75</c:v>
                </c:pt>
                <c:pt idx="8179">
                  <c:v>106.84</c:v>
                </c:pt>
                <c:pt idx="8180">
                  <c:v>106.77</c:v>
                </c:pt>
                <c:pt idx="8181">
                  <c:v>106.86</c:v>
                </c:pt>
                <c:pt idx="8182">
                  <c:v>106.84</c:v>
                </c:pt>
                <c:pt idx="8183">
                  <c:v>106.9</c:v>
                </c:pt>
                <c:pt idx="8184">
                  <c:v>106.93</c:v>
                </c:pt>
                <c:pt idx="8185">
                  <c:v>106.95</c:v>
                </c:pt>
                <c:pt idx="8186">
                  <c:v>106.93</c:v>
                </c:pt>
                <c:pt idx="8187">
                  <c:v>106.93</c:v>
                </c:pt>
                <c:pt idx="8188">
                  <c:v>106.97</c:v>
                </c:pt>
                <c:pt idx="8189">
                  <c:v>107.02</c:v>
                </c:pt>
                <c:pt idx="8190">
                  <c:v>106.97</c:v>
                </c:pt>
                <c:pt idx="8191">
                  <c:v>107.02</c:v>
                </c:pt>
                <c:pt idx="8192">
                  <c:v>107.06</c:v>
                </c:pt>
                <c:pt idx="8193">
                  <c:v>107.06</c:v>
                </c:pt>
                <c:pt idx="8194">
                  <c:v>107.1</c:v>
                </c:pt>
                <c:pt idx="8195">
                  <c:v>107.1</c:v>
                </c:pt>
                <c:pt idx="8196">
                  <c:v>107.13</c:v>
                </c:pt>
                <c:pt idx="8197">
                  <c:v>107.15</c:v>
                </c:pt>
                <c:pt idx="8198">
                  <c:v>107.15</c:v>
                </c:pt>
                <c:pt idx="8199">
                  <c:v>107.17</c:v>
                </c:pt>
                <c:pt idx="8200">
                  <c:v>107.19</c:v>
                </c:pt>
                <c:pt idx="8201">
                  <c:v>107.17</c:v>
                </c:pt>
                <c:pt idx="8202">
                  <c:v>107.19</c:v>
                </c:pt>
                <c:pt idx="8203">
                  <c:v>107.26</c:v>
                </c:pt>
                <c:pt idx="8204">
                  <c:v>107.28</c:v>
                </c:pt>
                <c:pt idx="8205">
                  <c:v>107.26</c:v>
                </c:pt>
                <c:pt idx="8206">
                  <c:v>107.26</c:v>
                </c:pt>
                <c:pt idx="8207">
                  <c:v>107.31</c:v>
                </c:pt>
                <c:pt idx="8208">
                  <c:v>107.33</c:v>
                </c:pt>
                <c:pt idx="8209">
                  <c:v>107.31</c:v>
                </c:pt>
                <c:pt idx="8210">
                  <c:v>107.35</c:v>
                </c:pt>
                <c:pt idx="8211">
                  <c:v>107.42</c:v>
                </c:pt>
                <c:pt idx="8212">
                  <c:v>107.4</c:v>
                </c:pt>
                <c:pt idx="8213">
                  <c:v>107.44</c:v>
                </c:pt>
                <c:pt idx="8214">
                  <c:v>107.4</c:v>
                </c:pt>
                <c:pt idx="8215">
                  <c:v>107.4</c:v>
                </c:pt>
                <c:pt idx="8216">
                  <c:v>107.48</c:v>
                </c:pt>
                <c:pt idx="8217">
                  <c:v>107.46</c:v>
                </c:pt>
                <c:pt idx="8218">
                  <c:v>107.51</c:v>
                </c:pt>
                <c:pt idx="8219">
                  <c:v>107.53</c:v>
                </c:pt>
                <c:pt idx="8220">
                  <c:v>107.6</c:v>
                </c:pt>
                <c:pt idx="8221">
                  <c:v>107.6</c:v>
                </c:pt>
                <c:pt idx="8222">
                  <c:v>107.6</c:v>
                </c:pt>
                <c:pt idx="8223">
                  <c:v>107.62</c:v>
                </c:pt>
                <c:pt idx="8224">
                  <c:v>107.6</c:v>
                </c:pt>
                <c:pt idx="8225">
                  <c:v>107.57</c:v>
                </c:pt>
                <c:pt idx="8226">
                  <c:v>107.69</c:v>
                </c:pt>
                <c:pt idx="8227">
                  <c:v>107.66</c:v>
                </c:pt>
                <c:pt idx="8228">
                  <c:v>107.71</c:v>
                </c:pt>
                <c:pt idx="8229">
                  <c:v>107.66</c:v>
                </c:pt>
                <c:pt idx="8230">
                  <c:v>107.75</c:v>
                </c:pt>
                <c:pt idx="8231">
                  <c:v>107.71</c:v>
                </c:pt>
                <c:pt idx="8232">
                  <c:v>107.75</c:v>
                </c:pt>
                <c:pt idx="8233">
                  <c:v>107.8</c:v>
                </c:pt>
                <c:pt idx="8234">
                  <c:v>107.8</c:v>
                </c:pt>
                <c:pt idx="8235">
                  <c:v>107.86</c:v>
                </c:pt>
                <c:pt idx="8236">
                  <c:v>107.82</c:v>
                </c:pt>
                <c:pt idx="8237">
                  <c:v>107.89</c:v>
                </c:pt>
                <c:pt idx="8238">
                  <c:v>107.89</c:v>
                </c:pt>
                <c:pt idx="8239">
                  <c:v>107.91</c:v>
                </c:pt>
                <c:pt idx="8240">
                  <c:v>107.91</c:v>
                </c:pt>
                <c:pt idx="8241">
                  <c:v>107.98</c:v>
                </c:pt>
                <c:pt idx="8242">
                  <c:v>107.93</c:v>
                </c:pt>
                <c:pt idx="8243">
                  <c:v>108.02</c:v>
                </c:pt>
                <c:pt idx="8244">
                  <c:v>108.04</c:v>
                </c:pt>
                <c:pt idx="8245">
                  <c:v>108.04</c:v>
                </c:pt>
                <c:pt idx="8246">
                  <c:v>108.07</c:v>
                </c:pt>
                <c:pt idx="8247">
                  <c:v>108.11</c:v>
                </c:pt>
                <c:pt idx="8248">
                  <c:v>108.11</c:v>
                </c:pt>
                <c:pt idx="8249">
                  <c:v>108.09</c:v>
                </c:pt>
                <c:pt idx="8250">
                  <c:v>108.11</c:v>
                </c:pt>
                <c:pt idx="8251">
                  <c:v>108.18</c:v>
                </c:pt>
                <c:pt idx="8252">
                  <c:v>108.2</c:v>
                </c:pt>
                <c:pt idx="8253">
                  <c:v>108.2</c:v>
                </c:pt>
                <c:pt idx="8254">
                  <c:v>108.22</c:v>
                </c:pt>
                <c:pt idx="8255">
                  <c:v>108.31</c:v>
                </c:pt>
                <c:pt idx="8256">
                  <c:v>108.31</c:v>
                </c:pt>
                <c:pt idx="8257">
                  <c:v>108.38</c:v>
                </c:pt>
                <c:pt idx="8258">
                  <c:v>108.36</c:v>
                </c:pt>
                <c:pt idx="8259">
                  <c:v>108.38</c:v>
                </c:pt>
                <c:pt idx="8260">
                  <c:v>108.4</c:v>
                </c:pt>
                <c:pt idx="8261">
                  <c:v>108.4</c:v>
                </c:pt>
                <c:pt idx="8262">
                  <c:v>108.45</c:v>
                </c:pt>
                <c:pt idx="8263">
                  <c:v>108.45</c:v>
                </c:pt>
                <c:pt idx="8264">
                  <c:v>108.49</c:v>
                </c:pt>
                <c:pt idx="8265">
                  <c:v>108.56</c:v>
                </c:pt>
                <c:pt idx="8266">
                  <c:v>108.53</c:v>
                </c:pt>
                <c:pt idx="8267">
                  <c:v>108.62</c:v>
                </c:pt>
                <c:pt idx="8268">
                  <c:v>108.67</c:v>
                </c:pt>
                <c:pt idx="8269">
                  <c:v>108.69</c:v>
                </c:pt>
                <c:pt idx="8270">
                  <c:v>108.62</c:v>
                </c:pt>
                <c:pt idx="8271">
                  <c:v>108.76</c:v>
                </c:pt>
                <c:pt idx="8272">
                  <c:v>108.76</c:v>
                </c:pt>
                <c:pt idx="8273">
                  <c:v>108.8</c:v>
                </c:pt>
                <c:pt idx="8274">
                  <c:v>108.8</c:v>
                </c:pt>
                <c:pt idx="8275">
                  <c:v>108.83</c:v>
                </c:pt>
                <c:pt idx="8276">
                  <c:v>108.85</c:v>
                </c:pt>
                <c:pt idx="8277">
                  <c:v>108.89</c:v>
                </c:pt>
                <c:pt idx="8278">
                  <c:v>108.91</c:v>
                </c:pt>
                <c:pt idx="8279">
                  <c:v>108.96</c:v>
                </c:pt>
                <c:pt idx="8280">
                  <c:v>108.96</c:v>
                </c:pt>
                <c:pt idx="8281">
                  <c:v>109.03</c:v>
                </c:pt>
                <c:pt idx="8282">
                  <c:v>109</c:v>
                </c:pt>
                <c:pt idx="8283">
                  <c:v>109.07</c:v>
                </c:pt>
                <c:pt idx="8284">
                  <c:v>109.14</c:v>
                </c:pt>
                <c:pt idx="8285">
                  <c:v>109.12</c:v>
                </c:pt>
                <c:pt idx="8286">
                  <c:v>109.18</c:v>
                </c:pt>
                <c:pt idx="8287">
                  <c:v>109.2</c:v>
                </c:pt>
                <c:pt idx="8288">
                  <c:v>109.2</c:v>
                </c:pt>
                <c:pt idx="8289">
                  <c:v>109.2</c:v>
                </c:pt>
                <c:pt idx="8290">
                  <c:v>109.29</c:v>
                </c:pt>
                <c:pt idx="8291">
                  <c:v>109.32</c:v>
                </c:pt>
                <c:pt idx="8292">
                  <c:v>109.32</c:v>
                </c:pt>
                <c:pt idx="8293">
                  <c:v>109.34</c:v>
                </c:pt>
                <c:pt idx="8294">
                  <c:v>109.32</c:v>
                </c:pt>
                <c:pt idx="8295">
                  <c:v>109.43</c:v>
                </c:pt>
                <c:pt idx="8296">
                  <c:v>109.43</c:v>
                </c:pt>
                <c:pt idx="8297">
                  <c:v>109.45</c:v>
                </c:pt>
                <c:pt idx="8298">
                  <c:v>109.41</c:v>
                </c:pt>
                <c:pt idx="8299">
                  <c:v>109.47</c:v>
                </c:pt>
                <c:pt idx="8300">
                  <c:v>109.52</c:v>
                </c:pt>
                <c:pt idx="8301">
                  <c:v>109.54</c:v>
                </c:pt>
                <c:pt idx="8302">
                  <c:v>109.52</c:v>
                </c:pt>
                <c:pt idx="8303">
                  <c:v>109.63</c:v>
                </c:pt>
                <c:pt idx="8304">
                  <c:v>109.63</c:v>
                </c:pt>
                <c:pt idx="8305">
                  <c:v>109.63</c:v>
                </c:pt>
                <c:pt idx="8306">
                  <c:v>109.65</c:v>
                </c:pt>
                <c:pt idx="8307">
                  <c:v>109.63</c:v>
                </c:pt>
                <c:pt idx="8308">
                  <c:v>109.67</c:v>
                </c:pt>
                <c:pt idx="8309">
                  <c:v>109.7</c:v>
                </c:pt>
                <c:pt idx="8310">
                  <c:v>109.67</c:v>
                </c:pt>
                <c:pt idx="8311">
                  <c:v>109.72</c:v>
                </c:pt>
                <c:pt idx="8312">
                  <c:v>109.74</c:v>
                </c:pt>
                <c:pt idx="8313">
                  <c:v>109.79</c:v>
                </c:pt>
                <c:pt idx="8314">
                  <c:v>109.74</c:v>
                </c:pt>
                <c:pt idx="8315">
                  <c:v>109.76</c:v>
                </c:pt>
                <c:pt idx="8316">
                  <c:v>109.83</c:v>
                </c:pt>
                <c:pt idx="8317">
                  <c:v>109.83</c:v>
                </c:pt>
                <c:pt idx="8318">
                  <c:v>109.85</c:v>
                </c:pt>
                <c:pt idx="8319">
                  <c:v>109.85</c:v>
                </c:pt>
                <c:pt idx="8320">
                  <c:v>109.92</c:v>
                </c:pt>
                <c:pt idx="8321">
                  <c:v>109.9</c:v>
                </c:pt>
                <c:pt idx="8322">
                  <c:v>109.9</c:v>
                </c:pt>
                <c:pt idx="8323">
                  <c:v>109.99</c:v>
                </c:pt>
                <c:pt idx="8324">
                  <c:v>109.99</c:v>
                </c:pt>
                <c:pt idx="8325">
                  <c:v>110.01</c:v>
                </c:pt>
                <c:pt idx="8326">
                  <c:v>110.01</c:v>
                </c:pt>
                <c:pt idx="8327">
                  <c:v>110.03</c:v>
                </c:pt>
                <c:pt idx="8328">
                  <c:v>110.03</c:v>
                </c:pt>
                <c:pt idx="8329">
                  <c:v>110.01</c:v>
                </c:pt>
                <c:pt idx="8330">
                  <c:v>110.14</c:v>
                </c:pt>
                <c:pt idx="8331">
                  <c:v>110.1</c:v>
                </c:pt>
                <c:pt idx="8332">
                  <c:v>110.12</c:v>
                </c:pt>
                <c:pt idx="8333">
                  <c:v>110.1</c:v>
                </c:pt>
                <c:pt idx="8334">
                  <c:v>110.12</c:v>
                </c:pt>
                <c:pt idx="8335">
                  <c:v>110.17</c:v>
                </c:pt>
                <c:pt idx="8336">
                  <c:v>110.19</c:v>
                </c:pt>
                <c:pt idx="8337">
                  <c:v>110.17</c:v>
                </c:pt>
                <c:pt idx="8338">
                  <c:v>110.21</c:v>
                </c:pt>
                <c:pt idx="8339">
                  <c:v>110.28</c:v>
                </c:pt>
                <c:pt idx="8340">
                  <c:v>110.25</c:v>
                </c:pt>
                <c:pt idx="8341">
                  <c:v>110.28</c:v>
                </c:pt>
                <c:pt idx="8342">
                  <c:v>110.37</c:v>
                </c:pt>
                <c:pt idx="8343">
                  <c:v>110.28</c:v>
                </c:pt>
                <c:pt idx="8344">
                  <c:v>110.39</c:v>
                </c:pt>
                <c:pt idx="8345">
                  <c:v>110.34</c:v>
                </c:pt>
                <c:pt idx="8346">
                  <c:v>110.46</c:v>
                </c:pt>
                <c:pt idx="8347">
                  <c:v>110.43</c:v>
                </c:pt>
                <c:pt idx="8348">
                  <c:v>110.46</c:v>
                </c:pt>
                <c:pt idx="8349">
                  <c:v>110.48</c:v>
                </c:pt>
                <c:pt idx="8350">
                  <c:v>110.52</c:v>
                </c:pt>
                <c:pt idx="8351">
                  <c:v>110.52</c:v>
                </c:pt>
                <c:pt idx="8352">
                  <c:v>110.59</c:v>
                </c:pt>
                <c:pt idx="8353">
                  <c:v>110.55</c:v>
                </c:pt>
                <c:pt idx="8354">
                  <c:v>110.66</c:v>
                </c:pt>
                <c:pt idx="8355">
                  <c:v>110.61</c:v>
                </c:pt>
                <c:pt idx="8356">
                  <c:v>110.59</c:v>
                </c:pt>
                <c:pt idx="8357">
                  <c:v>110.68</c:v>
                </c:pt>
                <c:pt idx="8358">
                  <c:v>110.75</c:v>
                </c:pt>
                <c:pt idx="8359">
                  <c:v>110.7</c:v>
                </c:pt>
                <c:pt idx="8360">
                  <c:v>110.72</c:v>
                </c:pt>
                <c:pt idx="8361">
                  <c:v>110.77</c:v>
                </c:pt>
                <c:pt idx="8362">
                  <c:v>110.77</c:v>
                </c:pt>
                <c:pt idx="8363">
                  <c:v>110.86</c:v>
                </c:pt>
                <c:pt idx="8364">
                  <c:v>110.81</c:v>
                </c:pt>
                <c:pt idx="8365">
                  <c:v>110.79</c:v>
                </c:pt>
                <c:pt idx="8366">
                  <c:v>110.9</c:v>
                </c:pt>
                <c:pt idx="8367">
                  <c:v>110.86</c:v>
                </c:pt>
                <c:pt idx="8368">
                  <c:v>110.93</c:v>
                </c:pt>
                <c:pt idx="8369">
                  <c:v>110.93</c:v>
                </c:pt>
                <c:pt idx="8370">
                  <c:v>110.93</c:v>
                </c:pt>
                <c:pt idx="8371">
                  <c:v>110.99</c:v>
                </c:pt>
                <c:pt idx="8372">
                  <c:v>110.97</c:v>
                </c:pt>
                <c:pt idx="8373">
                  <c:v>111.01</c:v>
                </c:pt>
                <c:pt idx="8374">
                  <c:v>111.04</c:v>
                </c:pt>
                <c:pt idx="8375">
                  <c:v>111.08</c:v>
                </c:pt>
                <c:pt idx="8376">
                  <c:v>111.06</c:v>
                </c:pt>
                <c:pt idx="8377">
                  <c:v>111.08</c:v>
                </c:pt>
                <c:pt idx="8378">
                  <c:v>111.1</c:v>
                </c:pt>
                <c:pt idx="8379">
                  <c:v>111.1</c:v>
                </c:pt>
                <c:pt idx="8380">
                  <c:v>111.15</c:v>
                </c:pt>
                <c:pt idx="8381">
                  <c:v>111.19</c:v>
                </c:pt>
                <c:pt idx="8382">
                  <c:v>111.17</c:v>
                </c:pt>
                <c:pt idx="8383">
                  <c:v>111.22</c:v>
                </c:pt>
                <c:pt idx="8384">
                  <c:v>111.24</c:v>
                </c:pt>
                <c:pt idx="8385">
                  <c:v>111.26</c:v>
                </c:pt>
                <c:pt idx="8386">
                  <c:v>111.22</c:v>
                </c:pt>
                <c:pt idx="8387">
                  <c:v>111.26</c:v>
                </c:pt>
                <c:pt idx="8388">
                  <c:v>111.33</c:v>
                </c:pt>
                <c:pt idx="8389">
                  <c:v>111.33</c:v>
                </c:pt>
                <c:pt idx="8390">
                  <c:v>111.37</c:v>
                </c:pt>
                <c:pt idx="8391">
                  <c:v>111.35</c:v>
                </c:pt>
                <c:pt idx="8392">
                  <c:v>111.3</c:v>
                </c:pt>
                <c:pt idx="8393">
                  <c:v>111.37</c:v>
                </c:pt>
                <c:pt idx="8394">
                  <c:v>111.42</c:v>
                </c:pt>
                <c:pt idx="8395">
                  <c:v>111.37</c:v>
                </c:pt>
                <c:pt idx="8396">
                  <c:v>111.44</c:v>
                </c:pt>
                <c:pt idx="8397">
                  <c:v>111.46</c:v>
                </c:pt>
                <c:pt idx="8398">
                  <c:v>111.51</c:v>
                </c:pt>
                <c:pt idx="8399">
                  <c:v>111.46</c:v>
                </c:pt>
                <c:pt idx="8400">
                  <c:v>111.55</c:v>
                </c:pt>
                <c:pt idx="8401">
                  <c:v>111.53</c:v>
                </c:pt>
                <c:pt idx="8402">
                  <c:v>111.57</c:v>
                </c:pt>
                <c:pt idx="8403">
                  <c:v>111.55</c:v>
                </c:pt>
                <c:pt idx="8404">
                  <c:v>111.6</c:v>
                </c:pt>
                <c:pt idx="8405">
                  <c:v>111.57</c:v>
                </c:pt>
                <c:pt idx="8406">
                  <c:v>111.62</c:v>
                </c:pt>
                <c:pt idx="8407">
                  <c:v>111.64</c:v>
                </c:pt>
                <c:pt idx="8408">
                  <c:v>111.66</c:v>
                </c:pt>
                <c:pt idx="8409">
                  <c:v>111.66</c:v>
                </c:pt>
                <c:pt idx="8410">
                  <c:v>111.71</c:v>
                </c:pt>
                <c:pt idx="8411">
                  <c:v>111.77</c:v>
                </c:pt>
                <c:pt idx="8412">
                  <c:v>111.73</c:v>
                </c:pt>
                <c:pt idx="8413">
                  <c:v>111.77</c:v>
                </c:pt>
                <c:pt idx="8414">
                  <c:v>111.84</c:v>
                </c:pt>
                <c:pt idx="8415">
                  <c:v>111.82</c:v>
                </c:pt>
                <c:pt idx="8416">
                  <c:v>111.8</c:v>
                </c:pt>
                <c:pt idx="8417">
                  <c:v>111.8</c:v>
                </c:pt>
                <c:pt idx="8418">
                  <c:v>111.84</c:v>
                </c:pt>
                <c:pt idx="8419">
                  <c:v>111.91</c:v>
                </c:pt>
                <c:pt idx="8420">
                  <c:v>111.89</c:v>
                </c:pt>
                <c:pt idx="8421">
                  <c:v>111.93</c:v>
                </c:pt>
                <c:pt idx="8422">
                  <c:v>111.93</c:v>
                </c:pt>
                <c:pt idx="8423">
                  <c:v>111.95</c:v>
                </c:pt>
                <c:pt idx="8424">
                  <c:v>111.97</c:v>
                </c:pt>
                <c:pt idx="8425">
                  <c:v>112</c:v>
                </c:pt>
                <c:pt idx="8426">
                  <c:v>112</c:v>
                </c:pt>
                <c:pt idx="8427">
                  <c:v>112.02</c:v>
                </c:pt>
                <c:pt idx="8428">
                  <c:v>112.04</c:v>
                </c:pt>
                <c:pt idx="8429">
                  <c:v>112.09</c:v>
                </c:pt>
                <c:pt idx="8430">
                  <c:v>112.09</c:v>
                </c:pt>
                <c:pt idx="8431">
                  <c:v>112.11</c:v>
                </c:pt>
                <c:pt idx="8432">
                  <c:v>112.13</c:v>
                </c:pt>
                <c:pt idx="8433">
                  <c:v>112.13</c:v>
                </c:pt>
                <c:pt idx="8434">
                  <c:v>112.18</c:v>
                </c:pt>
                <c:pt idx="8435">
                  <c:v>112.2</c:v>
                </c:pt>
                <c:pt idx="8436">
                  <c:v>112.24</c:v>
                </c:pt>
                <c:pt idx="8437">
                  <c:v>112.27</c:v>
                </c:pt>
                <c:pt idx="8438">
                  <c:v>112.22</c:v>
                </c:pt>
                <c:pt idx="8439">
                  <c:v>112.24</c:v>
                </c:pt>
                <c:pt idx="8440">
                  <c:v>112.31</c:v>
                </c:pt>
                <c:pt idx="8441">
                  <c:v>112.35</c:v>
                </c:pt>
                <c:pt idx="8442">
                  <c:v>112.27</c:v>
                </c:pt>
                <c:pt idx="8443">
                  <c:v>112.31</c:v>
                </c:pt>
                <c:pt idx="8444">
                  <c:v>112.38</c:v>
                </c:pt>
                <c:pt idx="8445">
                  <c:v>112.44</c:v>
                </c:pt>
                <c:pt idx="8446">
                  <c:v>112.38</c:v>
                </c:pt>
                <c:pt idx="8447">
                  <c:v>112.44</c:v>
                </c:pt>
                <c:pt idx="8448">
                  <c:v>112.42</c:v>
                </c:pt>
                <c:pt idx="8449">
                  <c:v>112.38</c:v>
                </c:pt>
                <c:pt idx="8450">
                  <c:v>112.49</c:v>
                </c:pt>
                <c:pt idx="8451">
                  <c:v>112.44</c:v>
                </c:pt>
                <c:pt idx="8452">
                  <c:v>112.49</c:v>
                </c:pt>
                <c:pt idx="8453">
                  <c:v>112.53</c:v>
                </c:pt>
                <c:pt idx="8454">
                  <c:v>112.53</c:v>
                </c:pt>
                <c:pt idx="8455">
                  <c:v>112.6</c:v>
                </c:pt>
                <c:pt idx="8456">
                  <c:v>112.58</c:v>
                </c:pt>
                <c:pt idx="8457">
                  <c:v>112.65</c:v>
                </c:pt>
                <c:pt idx="8458">
                  <c:v>112.62</c:v>
                </c:pt>
                <c:pt idx="8459">
                  <c:v>112.65</c:v>
                </c:pt>
                <c:pt idx="8460">
                  <c:v>112.65</c:v>
                </c:pt>
                <c:pt idx="8461">
                  <c:v>112.71</c:v>
                </c:pt>
                <c:pt idx="8462">
                  <c:v>112.69</c:v>
                </c:pt>
                <c:pt idx="8463">
                  <c:v>112.76</c:v>
                </c:pt>
                <c:pt idx="8464">
                  <c:v>112.78</c:v>
                </c:pt>
                <c:pt idx="8465">
                  <c:v>112.78</c:v>
                </c:pt>
                <c:pt idx="8466">
                  <c:v>112.78</c:v>
                </c:pt>
                <c:pt idx="8467">
                  <c:v>112.78</c:v>
                </c:pt>
                <c:pt idx="8468">
                  <c:v>112.82</c:v>
                </c:pt>
                <c:pt idx="8469">
                  <c:v>112.82</c:v>
                </c:pt>
                <c:pt idx="8470">
                  <c:v>112.85</c:v>
                </c:pt>
                <c:pt idx="8471">
                  <c:v>112.85</c:v>
                </c:pt>
                <c:pt idx="8472">
                  <c:v>112.89</c:v>
                </c:pt>
                <c:pt idx="8473">
                  <c:v>112.87</c:v>
                </c:pt>
                <c:pt idx="8474">
                  <c:v>112.91</c:v>
                </c:pt>
                <c:pt idx="8475">
                  <c:v>113</c:v>
                </c:pt>
                <c:pt idx="8476">
                  <c:v>112.94</c:v>
                </c:pt>
                <c:pt idx="8477">
                  <c:v>112.96</c:v>
                </c:pt>
                <c:pt idx="8478">
                  <c:v>113.02</c:v>
                </c:pt>
                <c:pt idx="8479">
                  <c:v>112.98</c:v>
                </c:pt>
                <c:pt idx="8480">
                  <c:v>113.07</c:v>
                </c:pt>
                <c:pt idx="8481">
                  <c:v>113.05</c:v>
                </c:pt>
                <c:pt idx="8482">
                  <c:v>113.05</c:v>
                </c:pt>
                <c:pt idx="8483">
                  <c:v>113.11</c:v>
                </c:pt>
                <c:pt idx="8484">
                  <c:v>113.09</c:v>
                </c:pt>
                <c:pt idx="8485">
                  <c:v>113.14</c:v>
                </c:pt>
                <c:pt idx="8486">
                  <c:v>113.11</c:v>
                </c:pt>
                <c:pt idx="8487">
                  <c:v>113.11</c:v>
                </c:pt>
                <c:pt idx="8488">
                  <c:v>113.11</c:v>
                </c:pt>
                <c:pt idx="8489">
                  <c:v>113.2</c:v>
                </c:pt>
                <c:pt idx="8490">
                  <c:v>113.23</c:v>
                </c:pt>
                <c:pt idx="8491">
                  <c:v>113.18</c:v>
                </c:pt>
                <c:pt idx="8492">
                  <c:v>113.2</c:v>
                </c:pt>
                <c:pt idx="8493">
                  <c:v>113.27</c:v>
                </c:pt>
                <c:pt idx="8494">
                  <c:v>113.27</c:v>
                </c:pt>
                <c:pt idx="8495">
                  <c:v>113.32</c:v>
                </c:pt>
                <c:pt idx="8496">
                  <c:v>113.36</c:v>
                </c:pt>
                <c:pt idx="8497">
                  <c:v>113.34</c:v>
                </c:pt>
                <c:pt idx="8498">
                  <c:v>113.34</c:v>
                </c:pt>
                <c:pt idx="8499">
                  <c:v>113.38</c:v>
                </c:pt>
                <c:pt idx="8500">
                  <c:v>113.4</c:v>
                </c:pt>
                <c:pt idx="8501">
                  <c:v>113.45</c:v>
                </c:pt>
                <c:pt idx="8502">
                  <c:v>113.47</c:v>
                </c:pt>
                <c:pt idx="8503">
                  <c:v>113.47</c:v>
                </c:pt>
                <c:pt idx="8504">
                  <c:v>113.43</c:v>
                </c:pt>
                <c:pt idx="8505">
                  <c:v>113.52</c:v>
                </c:pt>
                <c:pt idx="8506">
                  <c:v>113.49</c:v>
                </c:pt>
                <c:pt idx="8507">
                  <c:v>113.52</c:v>
                </c:pt>
                <c:pt idx="8508">
                  <c:v>113.54</c:v>
                </c:pt>
                <c:pt idx="8509">
                  <c:v>113.49</c:v>
                </c:pt>
                <c:pt idx="8510">
                  <c:v>113.58</c:v>
                </c:pt>
                <c:pt idx="8511">
                  <c:v>113.58</c:v>
                </c:pt>
                <c:pt idx="8512">
                  <c:v>113.61</c:v>
                </c:pt>
                <c:pt idx="8513">
                  <c:v>113.65</c:v>
                </c:pt>
                <c:pt idx="8514">
                  <c:v>113.63</c:v>
                </c:pt>
                <c:pt idx="8515">
                  <c:v>113.65</c:v>
                </c:pt>
                <c:pt idx="8516">
                  <c:v>113.7</c:v>
                </c:pt>
                <c:pt idx="8517">
                  <c:v>113.67</c:v>
                </c:pt>
                <c:pt idx="8518">
                  <c:v>113.72</c:v>
                </c:pt>
                <c:pt idx="8519">
                  <c:v>113.7</c:v>
                </c:pt>
                <c:pt idx="8520">
                  <c:v>113.78</c:v>
                </c:pt>
                <c:pt idx="8521">
                  <c:v>113.74</c:v>
                </c:pt>
                <c:pt idx="8522">
                  <c:v>113.83</c:v>
                </c:pt>
                <c:pt idx="8523">
                  <c:v>113.85</c:v>
                </c:pt>
                <c:pt idx="8524">
                  <c:v>113.83</c:v>
                </c:pt>
                <c:pt idx="8525">
                  <c:v>113.87</c:v>
                </c:pt>
                <c:pt idx="8526">
                  <c:v>113.87</c:v>
                </c:pt>
                <c:pt idx="8527">
                  <c:v>113.96</c:v>
                </c:pt>
                <c:pt idx="8528">
                  <c:v>113.9</c:v>
                </c:pt>
                <c:pt idx="8529">
                  <c:v>113.92</c:v>
                </c:pt>
                <c:pt idx="8530">
                  <c:v>113.99</c:v>
                </c:pt>
                <c:pt idx="8531">
                  <c:v>114.01</c:v>
                </c:pt>
                <c:pt idx="8532">
                  <c:v>114.01</c:v>
                </c:pt>
                <c:pt idx="8533">
                  <c:v>114.03</c:v>
                </c:pt>
                <c:pt idx="8534">
                  <c:v>114.01</c:v>
                </c:pt>
                <c:pt idx="8535">
                  <c:v>114.03</c:v>
                </c:pt>
                <c:pt idx="8536">
                  <c:v>114.07</c:v>
                </c:pt>
                <c:pt idx="8537">
                  <c:v>114.07</c:v>
                </c:pt>
                <c:pt idx="8538">
                  <c:v>114.12</c:v>
                </c:pt>
                <c:pt idx="8539">
                  <c:v>114.12</c:v>
                </c:pt>
                <c:pt idx="8540">
                  <c:v>114.14</c:v>
                </c:pt>
                <c:pt idx="8541">
                  <c:v>114.19</c:v>
                </c:pt>
                <c:pt idx="8542">
                  <c:v>114.14</c:v>
                </c:pt>
                <c:pt idx="8543">
                  <c:v>114.14</c:v>
                </c:pt>
                <c:pt idx="8544">
                  <c:v>114.16</c:v>
                </c:pt>
                <c:pt idx="8545">
                  <c:v>114.21</c:v>
                </c:pt>
                <c:pt idx="8546">
                  <c:v>114.23</c:v>
                </c:pt>
                <c:pt idx="8547">
                  <c:v>114.28</c:v>
                </c:pt>
                <c:pt idx="8548">
                  <c:v>114.28</c:v>
                </c:pt>
                <c:pt idx="8549">
                  <c:v>114.28</c:v>
                </c:pt>
                <c:pt idx="8550">
                  <c:v>114.25</c:v>
                </c:pt>
                <c:pt idx="8551">
                  <c:v>114.28</c:v>
                </c:pt>
                <c:pt idx="8552">
                  <c:v>114.3</c:v>
                </c:pt>
                <c:pt idx="8553">
                  <c:v>114.37</c:v>
                </c:pt>
                <c:pt idx="8554">
                  <c:v>114.39</c:v>
                </c:pt>
                <c:pt idx="8555">
                  <c:v>114.45</c:v>
                </c:pt>
                <c:pt idx="8556">
                  <c:v>114.43</c:v>
                </c:pt>
                <c:pt idx="8557">
                  <c:v>114.41</c:v>
                </c:pt>
                <c:pt idx="8558">
                  <c:v>114.45</c:v>
                </c:pt>
                <c:pt idx="8559">
                  <c:v>114.5</c:v>
                </c:pt>
                <c:pt idx="8560">
                  <c:v>114.5</c:v>
                </c:pt>
                <c:pt idx="8561">
                  <c:v>114.45</c:v>
                </c:pt>
                <c:pt idx="8562">
                  <c:v>114.52</c:v>
                </c:pt>
                <c:pt idx="8563">
                  <c:v>114.54</c:v>
                </c:pt>
                <c:pt idx="8564">
                  <c:v>114.5</c:v>
                </c:pt>
                <c:pt idx="8565">
                  <c:v>114.54</c:v>
                </c:pt>
                <c:pt idx="8566">
                  <c:v>114.59</c:v>
                </c:pt>
                <c:pt idx="8567">
                  <c:v>114.61</c:v>
                </c:pt>
                <c:pt idx="8568">
                  <c:v>114.68</c:v>
                </c:pt>
                <c:pt idx="8569">
                  <c:v>114.63</c:v>
                </c:pt>
                <c:pt idx="8570">
                  <c:v>114.7</c:v>
                </c:pt>
                <c:pt idx="8571">
                  <c:v>114.7</c:v>
                </c:pt>
                <c:pt idx="8572">
                  <c:v>114.68</c:v>
                </c:pt>
                <c:pt idx="8573">
                  <c:v>114.75</c:v>
                </c:pt>
                <c:pt idx="8574">
                  <c:v>114.7</c:v>
                </c:pt>
                <c:pt idx="8575">
                  <c:v>114.77</c:v>
                </c:pt>
                <c:pt idx="8576">
                  <c:v>114.72</c:v>
                </c:pt>
                <c:pt idx="8577">
                  <c:v>114.79</c:v>
                </c:pt>
                <c:pt idx="8578">
                  <c:v>114.77</c:v>
                </c:pt>
                <c:pt idx="8579">
                  <c:v>114.77</c:v>
                </c:pt>
                <c:pt idx="8580">
                  <c:v>114.81</c:v>
                </c:pt>
                <c:pt idx="8581">
                  <c:v>114.86</c:v>
                </c:pt>
                <c:pt idx="8582">
                  <c:v>114.86</c:v>
                </c:pt>
                <c:pt idx="8583">
                  <c:v>114.86</c:v>
                </c:pt>
                <c:pt idx="8584">
                  <c:v>114.92</c:v>
                </c:pt>
                <c:pt idx="8585">
                  <c:v>114.92</c:v>
                </c:pt>
                <c:pt idx="8586">
                  <c:v>114.99</c:v>
                </c:pt>
                <c:pt idx="8587">
                  <c:v>114.92</c:v>
                </c:pt>
                <c:pt idx="8588">
                  <c:v>114.99</c:v>
                </c:pt>
                <c:pt idx="8589">
                  <c:v>114.97</c:v>
                </c:pt>
                <c:pt idx="8590">
                  <c:v>114.99</c:v>
                </c:pt>
                <c:pt idx="8591">
                  <c:v>114.99</c:v>
                </c:pt>
                <c:pt idx="8592">
                  <c:v>115.04</c:v>
                </c:pt>
                <c:pt idx="8593">
                  <c:v>115.04</c:v>
                </c:pt>
                <c:pt idx="8594">
                  <c:v>115.06</c:v>
                </c:pt>
                <c:pt idx="8595">
                  <c:v>115.06</c:v>
                </c:pt>
                <c:pt idx="8596">
                  <c:v>115.08</c:v>
                </c:pt>
                <c:pt idx="8597">
                  <c:v>115.12</c:v>
                </c:pt>
                <c:pt idx="8598">
                  <c:v>115.15</c:v>
                </c:pt>
                <c:pt idx="8599">
                  <c:v>115.17</c:v>
                </c:pt>
                <c:pt idx="8600">
                  <c:v>115.17</c:v>
                </c:pt>
                <c:pt idx="8601">
                  <c:v>115.21</c:v>
                </c:pt>
                <c:pt idx="8602">
                  <c:v>115.19</c:v>
                </c:pt>
                <c:pt idx="8603">
                  <c:v>115.24</c:v>
                </c:pt>
                <c:pt idx="8604">
                  <c:v>115.24</c:v>
                </c:pt>
                <c:pt idx="8605">
                  <c:v>115.26</c:v>
                </c:pt>
                <c:pt idx="8606">
                  <c:v>115.3</c:v>
                </c:pt>
                <c:pt idx="8607">
                  <c:v>115.3</c:v>
                </c:pt>
                <c:pt idx="8608">
                  <c:v>115.3</c:v>
                </c:pt>
                <c:pt idx="8609">
                  <c:v>115.35</c:v>
                </c:pt>
                <c:pt idx="8610">
                  <c:v>115.33</c:v>
                </c:pt>
                <c:pt idx="8611">
                  <c:v>115.39</c:v>
                </c:pt>
                <c:pt idx="8612">
                  <c:v>115.37</c:v>
                </c:pt>
                <c:pt idx="8613">
                  <c:v>115.39</c:v>
                </c:pt>
                <c:pt idx="8614">
                  <c:v>115.39</c:v>
                </c:pt>
                <c:pt idx="8615">
                  <c:v>115.42</c:v>
                </c:pt>
                <c:pt idx="8616">
                  <c:v>115.44</c:v>
                </c:pt>
                <c:pt idx="8617">
                  <c:v>115.46</c:v>
                </c:pt>
                <c:pt idx="8618">
                  <c:v>115.48</c:v>
                </c:pt>
                <c:pt idx="8619">
                  <c:v>115.5</c:v>
                </c:pt>
                <c:pt idx="8620">
                  <c:v>115.48</c:v>
                </c:pt>
                <c:pt idx="8621">
                  <c:v>115.5</c:v>
                </c:pt>
                <c:pt idx="8622">
                  <c:v>115.53</c:v>
                </c:pt>
                <c:pt idx="8623">
                  <c:v>115.55</c:v>
                </c:pt>
                <c:pt idx="8624">
                  <c:v>115.53</c:v>
                </c:pt>
                <c:pt idx="8625">
                  <c:v>115.55</c:v>
                </c:pt>
                <c:pt idx="8626">
                  <c:v>115.57</c:v>
                </c:pt>
                <c:pt idx="8627">
                  <c:v>115.64</c:v>
                </c:pt>
                <c:pt idx="8628">
                  <c:v>115.59</c:v>
                </c:pt>
                <c:pt idx="8629">
                  <c:v>115.59</c:v>
                </c:pt>
                <c:pt idx="8630">
                  <c:v>115.62</c:v>
                </c:pt>
                <c:pt idx="8631">
                  <c:v>115.68</c:v>
                </c:pt>
                <c:pt idx="8632">
                  <c:v>115.64</c:v>
                </c:pt>
                <c:pt idx="8633">
                  <c:v>115.68</c:v>
                </c:pt>
                <c:pt idx="8634">
                  <c:v>115.68</c:v>
                </c:pt>
                <c:pt idx="8635">
                  <c:v>115.71</c:v>
                </c:pt>
                <c:pt idx="8636">
                  <c:v>115.71</c:v>
                </c:pt>
                <c:pt idx="8637">
                  <c:v>115.71</c:v>
                </c:pt>
                <c:pt idx="8638">
                  <c:v>115.8</c:v>
                </c:pt>
                <c:pt idx="8639">
                  <c:v>115.8</c:v>
                </c:pt>
                <c:pt idx="8640">
                  <c:v>115.86</c:v>
                </c:pt>
                <c:pt idx="8641">
                  <c:v>115.84</c:v>
                </c:pt>
                <c:pt idx="8642">
                  <c:v>115.82</c:v>
                </c:pt>
                <c:pt idx="8643">
                  <c:v>115.84</c:v>
                </c:pt>
                <c:pt idx="8644">
                  <c:v>115.88</c:v>
                </c:pt>
                <c:pt idx="8645">
                  <c:v>115.88</c:v>
                </c:pt>
                <c:pt idx="8646">
                  <c:v>115.91</c:v>
                </c:pt>
                <c:pt idx="8647">
                  <c:v>115.95</c:v>
                </c:pt>
                <c:pt idx="8648">
                  <c:v>115.91</c:v>
                </c:pt>
                <c:pt idx="8649">
                  <c:v>115.95</c:v>
                </c:pt>
                <c:pt idx="8650">
                  <c:v>115.91</c:v>
                </c:pt>
                <c:pt idx="8651">
                  <c:v>115.88</c:v>
                </c:pt>
                <c:pt idx="8652">
                  <c:v>115.95</c:v>
                </c:pt>
                <c:pt idx="8653">
                  <c:v>116.02</c:v>
                </c:pt>
                <c:pt idx="8654">
                  <c:v>116.02</c:v>
                </c:pt>
                <c:pt idx="8655">
                  <c:v>116.13</c:v>
                </c:pt>
                <c:pt idx="8656">
                  <c:v>116.09</c:v>
                </c:pt>
                <c:pt idx="8657">
                  <c:v>116.06</c:v>
                </c:pt>
                <c:pt idx="8658">
                  <c:v>116.04</c:v>
                </c:pt>
                <c:pt idx="8659">
                  <c:v>116.17</c:v>
                </c:pt>
                <c:pt idx="8660">
                  <c:v>116.09</c:v>
                </c:pt>
                <c:pt idx="8661">
                  <c:v>116.15</c:v>
                </c:pt>
                <c:pt idx="8662">
                  <c:v>116.15</c:v>
                </c:pt>
                <c:pt idx="8663">
                  <c:v>116.17</c:v>
                </c:pt>
                <c:pt idx="8664">
                  <c:v>116.22</c:v>
                </c:pt>
                <c:pt idx="8665">
                  <c:v>116.26</c:v>
                </c:pt>
                <c:pt idx="8666">
                  <c:v>116.29</c:v>
                </c:pt>
                <c:pt idx="8667">
                  <c:v>116.29</c:v>
                </c:pt>
                <c:pt idx="8668">
                  <c:v>116.24</c:v>
                </c:pt>
                <c:pt idx="8669">
                  <c:v>116.33</c:v>
                </c:pt>
                <c:pt idx="8670">
                  <c:v>116.35</c:v>
                </c:pt>
                <c:pt idx="8671">
                  <c:v>116.35</c:v>
                </c:pt>
                <c:pt idx="8672">
                  <c:v>116.4</c:v>
                </c:pt>
                <c:pt idx="8673">
                  <c:v>116.38</c:v>
                </c:pt>
                <c:pt idx="8674">
                  <c:v>116.4</c:v>
                </c:pt>
                <c:pt idx="8675">
                  <c:v>116.44</c:v>
                </c:pt>
                <c:pt idx="8676">
                  <c:v>116.47</c:v>
                </c:pt>
                <c:pt idx="8677">
                  <c:v>116.49</c:v>
                </c:pt>
                <c:pt idx="8678">
                  <c:v>116.44</c:v>
                </c:pt>
                <c:pt idx="8679">
                  <c:v>116.58</c:v>
                </c:pt>
                <c:pt idx="8680">
                  <c:v>116.58</c:v>
                </c:pt>
                <c:pt idx="8681">
                  <c:v>116.62</c:v>
                </c:pt>
                <c:pt idx="8682">
                  <c:v>116.67</c:v>
                </c:pt>
                <c:pt idx="8683">
                  <c:v>116.64</c:v>
                </c:pt>
                <c:pt idx="8684">
                  <c:v>116.69</c:v>
                </c:pt>
                <c:pt idx="8685">
                  <c:v>116.71</c:v>
                </c:pt>
                <c:pt idx="8686">
                  <c:v>116.71</c:v>
                </c:pt>
                <c:pt idx="8687">
                  <c:v>116.76</c:v>
                </c:pt>
                <c:pt idx="8688">
                  <c:v>116.8</c:v>
                </c:pt>
                <c:pt idx="8689">
                  <c:v>116.85</c:v>
                </c:pt>
                <c:pt idx="8690">
                  <c:v>116.87</c:v>
                </c:pt>
                <c:pt idx="8691">
                  <c:v>116.85</c:v>
                </c:pt>
                <c:pt idx="8692">
                  <c:v>116.89</c:v>
                </c:pt>
                <c:pt idx="8693">
                  <c:v>116.89</c:v>
                </c:pt>
                <c:pt idx="8694">
                  <c:v>116.93</c:v>
                </c:pt>
                <c:pt idx="8695">
                  <c:v>116.93</c:v>
                </c:pt>
                <c:pt idx="8696">
                  <c:v>116.98</c:v>
                </c:pt>
                <c:pt idx="8697">
                  <c:v>117.02</c:v>
                </c:pt>
                <c:pt idx="8698">
                  <c:v>116.98</c:v>
                </c:pt>
                <c:pt idx="8699">
                  <c:v>116.98</c:v>
                </c:pt>
                <c:pt idx="8700">
                  <c:v>117.05</c:v>
                </c:pt>
                <c:pt idx="8701">
                  <c:v>117.05</c:v>
                </c:pt>
                <c:pt idx="8702">
                  <c:v>117.11</c:v>
                </c:pt>
                <c:pt idx="8703">
                  <c:v>117.07</c:v>
                </c:pt>
                <c:pt idx="8704">
                  <c:v>117.14</c:v>
                </c:pt>
                <c:pt idx="8705">
                  <c:v>117.11</c:v>
                </c:pt>
                <c:pt idx="8706">
                  <c:v>117.16</c:v>
                </c:pt>
                <c:pt idx="8707">
                  <c:v>117.2</c:v>
                </c:pt>
                <c:pt idx="8708">
                  <c:v>117.25</c:v>
                </c:pt>
                <c:pt idx="8709">
                  <c:v>117.2</c:v>
                </c:pt>
                <c:pt idx="8710">
                  <c:v>117.27</c:v>
                </c:pt>
                <c:pt idx="8711">
                  <c:v>117.29</c:v>
                </c:pt>
                <c:pt idx="8712">
                  <c:v>117.31</c:v>
                </c:pt>
                <c:pt idx="8713">
                  <c:v>117.36</c:v>
                </c:pt>
                <c:pt idx="8714">
                  <c:v>117.36</c:v>
                </c:pt>
                <c:pt idx="8715">
                  <c:v>117.38</c:v>
                </c:pt>
                <c:pt idx="8716">
                  <c:v>117.4</c:v>
                </c:pt>
                <c:pt idx="8717">
                  <c:v>117.4</c:v>
                </c:pt>
                <c:pt idx="8718">
                  <c:v>117.43</c:v>
                </c:pt>
                <c:pt idx="8719">
                  <c:v>117.4</c:v>
                </c:pt>
                <c:pt idx="8720">
                  <c:v>117.45</c:v>
                </c:pt>
                <c:pt idx="8721">
                  <c:v>117.49</c:v>
                </c:pt>
                <c:pt idx="8722">
                  <c:v>117.49</c:v>
                </c:pt>
                <c:pt idx="8723">
                  <c:v>117.52</c:v>
                </c:pt>
                <c:pt idx="8724">
                  <c:v>117.52</c:v>
                </c:pt>
                <c:pt idx="8725">
                  <c:v>117.54</c:v>
                </c:pt>
                <c:pt idx="8726">
                  <c:v>117.49</c:v>
                </c:pt>
                <c:pt idx="8727">
                  <c:v>117.52</c:v>
                </c:pt>
                <c:pt idx="8728">
                  <c:v>117.58</c:v>
                </c:pt>
                <c:pt idx="8729">
                  <c:v>117.58</c:v>
                </c:pt>
                <c:pt idx="8730">
                  <c:v>117.58</c:v>
                </c:pt>
                <c:pt idx="8731">
                  <c:v>117.6</c:v>
                </c:pt>
                <c:pt idx="8732">
                  <c:v>117.63</c:v>
                </c:pt>
                <c:pt idx="8733">
                  <c:v>117.67</c:v>
                </c:pt>
                <c:pt idx="8734">
                  <c:v>117.67</c:v>
                </c:pt>
                <c:pt idx="8735">
                  <c:v>117.67</c:v>
                </c:pt>
                <c:pt idx="8736">
                  <c:v>117.65</c:v>
                </c:pt>
                <c:pt idx="8737">
                  <c:v>117.69</c:v>
                </c:pt>
                <c:pt idx="8738">
                  <c:v>117.74</c:v>
                </c:pt>
                <c:pt idx="8739">
                  <c:v>117.76</c:v>
                </c:pt>
                <c:pt idx="8740">
                  <c:v>117.81</c:v>
                </c:pt>
                <c:pt idx="8741">
                  <c:v>117.78</c:v>
                </c:pt>
                <c:pt idx="8742">
                  <c:v>117.87</c:v>
                </c:pt>
                <c:pt idx="8743">
                  <c:v>117.89</c:v>
                </c:pt>
                <c:pt idx="8744">
                  <c:v>117.87</c:v>
                </c:pt>
                <c:pt idx="8745">
                  <c:v>117.83</c:v>
                </c:pt>
                <c:pt idx="8746">
                  <c:v>117.87</c:v>
                </c:pt>
                <c:pt idx="8747">
                  <c:v>117.94</c:v>
                </c:pt>
                <c:pt idx="8748">
                  <c:v>117.89</c:v>
                </c:pt>
                <c:pt idx="8749">
                  <c:v>117.92</c:v>
                </c:pt>
                <c:pt idx="8750">
                  <c:v>117.98</c:v>
                </c:pt>
                <c:pt idx="8751">
                  <c:v>118.01</c:v>
                </c:pt>
                <c:pt idx="8752">
                  <c:v>117.98</c:v>
                </c:pt>
                <c:pt idx="8753">
                  <c:v>118.03</c:v>
                </c:pt>
                <c:pt idx="8754">
                  <c:v>118.03</c:v>
                </c:pt>
                <c:pt idx="8755">
                  <c:v>118.01</c:v>
                </c:pt>
                <c:pt idx="8756">
                  <c:v>117.98</c:v>
                </c:pt>
                <c:pt idx="8757">
                  <c:v>118.03</c:v>
                </c:pt>
                <c:pt idx="8758">
                  <c:v>118.01</c:v>
                </c:pt>
                <c:pt idx="8759">
                  <c:v>118.05</c:v>
                </c:pt>
                <c:pt idx="8760">
                  <c:v>118.05</c:v>
                </c:pt>
                <c:pt idx="8761">
                  <c:v>118.12</c:v>
                </c:pt>
                <c:pt idx="8762">
                  <c:v>118.12</c:v>
                </c:pt>
                <c:pt idx="8763">
                  <c:v>118.14</c:v>
                </c:pt>
                <c:pt idx="8764">
                  <c:v>118.19</c:v>
                </c:pt>
                <c:pt idx="8765">
                  <c:v>118.19</c:v>
                </c:pt>
                <c:pt idx="8766">
                  <c:v>118.23</c:v>
                </c:pt>
                <c:pt idx="8767">
                  <c:v>118.25</c:v>
                </c:pt>
                <c:pt idx="8768">
                  <c:v>118.32</c:v>
                </c:pt>
                <c:pt idx="8769">
                  <c:v>118.3</c:v>
                </c:pt>
                <c:pt idx="8770">
                  <c:v>118.32</c:v>
                </c:pt>
                <c:pt idx="8771">
                  <c:v>118.36</c:v>
                </c:pt>
                <c:pt idx="8772">
                  <c:v>118.32</c:v>
                </c:pt>
                <c:pt idx="8773">
                  <c:v>118.36</c:v>
                </c:pt>
                <c:pt idx="8774">
                  <c:v>118.41</c:v>
                </c:pt>
                <c:pt idx="8775">
                  <c:v>118.45</c:v>
                </c:pt>
                <c:pt idx="8776">
                  <c:v>118.45</c:v>
                </c:pt>
                <c:pt idx="8777">
                  <c:v>118.43</c:v>
                </c:pt>
                <c:pt idx="8778">
                  <c:v>118.43</c:v>
                </c:pt>
                <c:pt idx="8779">
                  <c:v>118.45</c:v>
                </c:pt>
                <c:pt idx="8780">
                  <c:v>118.48</c:v>
                </c:pt>
                <c:pt idx="8781">
                  <c:v>118.52</c:v>
                </c:pt>
                <c:pt idx="8782">
                  <c:v>118.52</c:v>
                </c:pt>
                <c:pt idx="8783">
                  <c:v>118.5</c:v>
                </c:pt>
                <c:pt idx="8784">
                  <c:v>118.59</c:v>
                </c:pt>
                <c:pt idx="8785">
                  <c:v>118.54</c:v>
                </c:pt>
                <c:pt idx="8786">
                  <c:v>118.59</c:v>
                </c:pt>
                <c:pt idx="8787">
                  <c:v>118.61</c:v>
                </c:pt>
                <c:pt idx="8788">
                  <c:v>118.63</c:v>
                </c:pt>
                <c:pt idx="8789">
                  <c:v>118.61</c:v>
                </c:pt>
                <c:pt idx="8790">
                  <c:v>118.61</c:v>
                </c:pt>
                <c:pt idx="8791">
                  <c:v>118.65</c:v>
                </c:pt>
                <c:pt idx="8792">
                  <c:v>118.63</c:v>
                </c:pt>
                <c:pt idx="8793">
                  <c:v>118.7</c:v>
                </c:pt>
                <c:pt idx="8794">
                  <c:v>118.72</c:v>
                </c:pt>
                <c:pt idx="8795">
                  <c:v>118.68</c:v>
                </c:pt>
                <c:pt idx="8796">
                  <c:v>118.7</c:v>
                </c:pt>
                <c:pt idx="8797">
                  <c:v>118.74</c:v>
                </c:pt>
                <c:pt idx="8798">
                  <c:v>118.79</c:v>
                </c:pt>
                <c:pt idx="8799">
                  <c:v>118.79</c:v>
                </c:pt>
                <c:pt idx="8800">
                  <c:v>118.79</c:v>
                </c:pt>
                <c:pt idx="8801">
                  <c:v>118.79</c:v>
                </c:pt>
                <c:pt idx="8802">
                  <c:v>118.86</c:v>
                </c:pt>
                <c:pt idx="8803">
                  <c:v>118.88</c:v>
                </c:pt>
                <c:pt idx="8804">
                  <c:v>118.86</c:v>
                </c:pt>
                <c:pt idx="8805">
                  <c:v>118.92</c:v>
                </c:pt>
                <c:pt idx="8806">
                  <c:v>118.88</c:v>
                </c:pt>
                <c:pt idx="8807">
                  <c:v>118.94</c:v>
                </c:pt>
                <c:pt idx="8808">
                  <c:v>118.92</c:v>
                </c:pt>
                <c:pt idx="8809">
                  <c:v>118.94</c:v>
                </c:pt>
                <c:pt idx="8810">
                  <c:v>118.94</c:v>
                </c:pt>
                <c:pt idx="8811">
                  <c:v>118.99</c:v>
                </c:pt>
                <c:pt idx="8812">
                  <c:v>118.92</c:v>
                </c:pt>
                <c:pt idx="8813">
                  <c:v>118.94</c:v>
                </c:pt>
                <c:pt idx="8814">
                  <c:v>119.03</c:v>
                </c:pt>
                <c:pt idx="8815">
                  <c:v>119.03</c:v>
                </c:pt>
                <c:pt idx="8816">
                  <c:v>119.08</c:v>
                </c:pt>
                <c:pt idx="8817">
                  <c:v>119.08</c:v>
                </c:pt>
                <c:pt idx="8818">
                  <c:v>119.03</c:v>
                </c:pt>
                <c:pt idx="8819">
                  <c:v>119.1</c:v>
                </c:pt>
                <c:pt idx="8820">
                  <c:v>119.06</c:v>
                </c:pt>
                <c:pt idx="8821">
                  <c:v>119.12</c:v>
                </c:pt>
                <c:pt idx="8822">
                  <c:v>119.12</c:v>
                </c:pt>
                <c:pt idx="8823">
                  <c:v>119.1</c:v>
                </c:pt>
                <c:pt idx="8824">
                  <c:v>119.1</c:v>
                </c:pt>
                <c:pt idx="8825">
                  <c:v>119.1</c:v>
                </c:pt>
                <c:pt idx="8826">
                  <c:v>119.15</c:v>
                </c:pt>
                <c:pt idx="8827">
                  <c:v>119.21</c:v>
                </c:pt>
                <c:pt idx="8828">
                  <c:v>119.21</c:v>
                </c:pt>
                <c:pt idx="8829">
                  <c:v>119.21</c:v>
                </c:pt>
                <c:pt idx="8830">
                  <c:v>119.24</c:v>
                </c:pt>
                <c:pt idx="8831">
                  <c:v>119.26</c:v>
                </c:pt>
                <c:pt idx="8832">
                  <c:v>119.24</c:v>
                </c:pt>
                <c:pt idx="8833">
                  <c:v>119.28</c:v>
                </c:pt>
                <c:pt idx="8834">
                  <c:v>119.3</c:v>
                </c:pt>
                <c:pt idx="8835">
                  <c:v>119.37</c:v>
                </c:pt>
                <c:pt idx="8836">
                  <c:v>119.39</c:v>
                </c:pt>
                <c:pt idx="8837">
                  <c:v>119.39</c:v>
                </c:pt>
                <c:pt idx="8838">
                  <c:v>119.39</c:v>
                </c:pt>
                <c:pt idx="8839">
                  <c:v>119.44</c:v>
                </c:pt>
                <c:pt idx="8840">
                  <c:v>119.44</c:v>
                </c:pt>
                <c:pt idx="8841">
                  <c:v>119.44</c:v>
                </c:pt>
                <c:pt idx="8842">
                  <c:v>119.41</c:v>
                </c:pt>
                <c:pt idx="8843">
                  <c:v>119.44</c:v>
                </c:pt>
                <c:pt idx="8844">
                  <c:v>119.5</c:v>
                </c:pt>
                <c:pt idx="8845">
                  <c:v>119.48</c:v>
                </c:pt>
                <c:pt idx="8846">
                  <c:v>119.5</c:v>
                </c:pt>
                <c:pt idx="8847">
                  <c:v>119.53</c:v>
                </c:pt>
                <c:pt idx="8848">
                  <c:v>119.5</c:v>
                </c:pt>
                <c:pt idx="8849">
                  <c:v>119.53</c:v>
                </c:pt>
                <c:pt idx="8850">
                  <c:v>119.57</c:v>
                </c:pt>
                <c:pt idx="8851">
                  <c:v>119.57</c:v>
                </c:pt>
                <c:pt idx="8852">
                  <c:v>119.66</c:v>
                </c:pt>
                <c:pt idx="8853">
                  <c:v>119.62</c:v>
                </c:pt>
                <c:pt idx="8854">
                  <c:v>119.64</c:v>
                </c:pt>
                <c:pt idx="8855">
                  <c:v>119.66</c:v>
                </c:pt>
                <c:pt idx="8856">
                  <c:v>119.68</c:v>
                </c:pt>
                <c:pt idx="8857">
                  <c:v>119.7</c:v>
                </c:pt>
                <c:pt idx="8858">
                  <c:v>119.75</c:v>
                </c:pt>
                <c:pt idx="8859">
                  <c:v>119.73</c:v>
                </c:pt>
                <c:pt idx="8860">
                  <c:v>119.77</c:v>
                </c:pt>
                <c:pt idx="8861">
                  <c:v>119.75</c:v>
                </c:pt>
                <c:pt idx="8862">
                  <c:v>119.79</c:v>
                </c:pt>
                <c:pt idx="8863">
                  <c:v>119.77</c:v>
                </c:pt>
                <c:pt idx="8864">
                  <c:v>119.79</c:v>
                </c:pt>
                <c:pt idx="8865">
                  <c:v>119.84</c:v>
                </c:pt>
                <c:pt idx="8866">
                  <c:v>119.84</c:v>
                </c:pt>
                <c:pt idx="8867">
                  <c:v>119.88</c:v>
                </c:pt>
                <c:pt idx="8868">
                  <c:v>119.88</c:v>
                </c:pt>
                <c:pt idx="8869">
                  <c:v>119.86</c:v>
                </c:pt>
                <c:pt idx="8870">
                  <c:v>119.86</c:v>
                </c:pt>
                <c:pt idx="8871">
                  <c:v>119.88</c:v>
                </c:pt>
                <c:pt idx="8872">
                  <c:v>119.93</c:v>
                </c:pt>
                <c:pt idx="8873">
                  <c:v>119.91</c:v>
                </c:pt>
                <c:pt idx="8874">
                  <c:v>119.95</c:v>
                </c:pt>
                <c:pt idx="8875">
                  <c:v>119.95</c:v>
                </c:pt>
                <c:pt idx="8876">
                  <c:v>120.02</c:v>
                </c:pt>
                <c:pt idx="8877">
                  <c:v>119.97</c:v>
                </c:pt>
                <c:pt idx="8878">
                  <c:v>119.95</c:v>
                </c:pt>
                <c:pt idx="8879">
                  <c:v>120.04</c:v>
                </c:pt>
                <c:pt idx="8880">
                  <c:v>119.99</c:v>
                </c:pt>
                <c:pt idx="8881">
                  <c:v>120.06</c:v>
                </c:pt>
                <c:pt idx="8882">
                  <c:v>120.06</c:v>
                </c:pt>
                <c:pt idx="8883">
                  <c:v>120.11</c:v>
                </c:pt>
                <c:pt idx="8884">
                  <c:v>120.13</c:v>
                </c:pt>
                <c:pt idx="8885">
                  <c:v>120.11</c:v>
                </c:pt>
                <c:pt idx="8886">
                  <c:v>120.13</c:v>
                </c:pt>
                <c:pt idx="8887">
                  <c:v>120.11</c:v>
                </c:pt>
                <c:pt idx="8888">
                  <c:v>120.13</c:v>
                </c:pt>
                <c:pt idx="8889">
                  <c:v>120.13</c:v>
                </c:pt>
                <c:pt idx="8890">
                  <c:v>120.2</c:v>
                </c:pt>
                <c:pt idx="8891">
                  <c:v>120.22</c:v>
                </c:pt>
                <c:pt idx="8892">
                  <c:v>120.2</c:v>
                </c:pt>
                <c:pt idx="8893">
                  <c:v>120.2</c:v>
                </c:pt>
                <c:pt idx="8894">
                  <c:v>120.24</c:v>
                </c:pt>
                <c:pt idx="8895">
                  <c:v>120.24</c:v>
                </c:pt>
                <c:pt idx="8896">
                  <c:v>120.29</c:v>
                </c:pt>
                <c:pt idx="8897">
                  <c:v>120.29</c:v>
                </c:pt>
                <c:pt idx="8898">
                  <c:v>120.37</c:v>
                </c:pt>
                <c:pt idx="8899">
                  <c:v>120.35</c:v>
                </c:pt>
                <c:pt idx="8900">
                  <c:v>120.31</c:v>
                </c:pt>
                <c:pt idx="8901">
                  <c:v>120.35</c:v>
                </c:pt>
                <c:pt idx="8902">
                  <c:v>120.37</c:v>
                </c:pt>
                <c:pt idx="8903">
                  <c:v>120.33</c:v>
                </c:pt>
                <c:pt idx="8904">
                  <c:v>120.4</c:v>
                </c:pt>
                <c:pt idx="8905">
                  <c:v>120.4</c:v>
                </c:pt>
                <c:pt idx="8906">
                  <c:v>120.37</c:v>
                </c:pt>
                <c:pt idx="8907">
                  <c:v>120.42</c:v>
                </c:pt>
                <c:pt idx="8908">
                  <c:v>120.44</c:v>
                </c:pt>
                <c:pt idx="8909">
                  <c:v>120.46</c:v>
                </c:pt>
                <c:pt idx="8910">
                  <c:v>120.49</c:v>
                </c:pt>
                <c:pt idx="8911">
                  <c:v>120.49</c:v>
                </c:pt>
                <c:pt idx="8912">
                  <c:v>120.53</c:v>
                </c:pt>
                <c:pt idx="8913">
                  <c:v>120.49</c:v>
                </c:pt>
                <c:pt idx="8914">
                  <c:v>120.55</c:v>
                </c:pt>
                <c:pt idx="8915">
                  <c:v>120.55</c:v>
                </c:pt>
                <c:pt idx="8916">
                  <c:v>120.55</c:v>
                </c:pt>
                <c:pt idx="8917">
                  <c:v>120.55</c:v>
                </c:pt>
                <c:pt idx="8918">
                  <c:v>120.62</c:v>
                </c:pt>
                <c:pt idx="8919">
                  <c:v>120.6</c:v>
                </c:pt>
                <c:pt idx="8920">
                  <c:v>120.62</c:v>
                </c:pt>
                <c:pt idx="8921">
                  <c:v>120.62</c:v>
                </c:pt>
                <c:pt idx="8922">
                  <c:v>120.64</c:v>
                </c:pt>
                <c:pt idx="8923">
                  <c:v>120.69</c:v>
                </c:pt>
                <c:pt idx="8924">
                  <c:v>120.67</c:v>
                </c:pt>
                <c:pt idx="8925">
                  <c:v>120.67</c:v>
                </c:pt>
                <c:pt idx="8926">
                  <c:v>120.71</c:v>
                </c:pt>
                <c:pt idx="8927">
                  <c:v>120.69</c:v>
                </c:pt>
                <c:pt idx="8928">
                  <c:v>120.73</c:v>
                </c:pt>
                <c:pt idx="8929">
                  <c:v>120.73</c:v>
                </c:pt>
                <c:pt idx="8930">
                  <c:v>120.71</c:v>
                </c:pt>
                <c:pt idx="8931">
                  <c:v>120.78</c:v>
                </c:pt>
                <c:pt idx="8932">
                  <c:v>120.78</c:v>
                </c:pt>
                <c:pt idx="8933">
                  <c:v>120.73</c:v>
                </c:pt>
                <c:pt idx="8934">
                  <c:v>120.78</c:v>
                </c:pt>
                <c:pt idx="8935">
                  <c:v>120.84</c:v>
                </c:pt>
                <c:pt idx="8936">
                  <c:v>120.8</c:v>
                </c:pt>
                <c:pt idx="8937">
                  <c:v>120.91</c:v>
                </c:pt>
                <c:pt idx="8938">
                  <c:v>120.82</c:v>
                </c:pt>
                <c:pt idx="8939">
                  <c:v>120.87</c:v>
                </c:pt>
                <c:pt idx="8940">
                  <c:v>120.87</c:v>
                </c:pt>
                <c:pt idx="8941">
                  <c:v>120.82</c:v>
                </c:pt>
                <c:pt idx="8942">
                  <c:v>120.87</c:v>
                </c:pt>
                <c:pt idx="8943">
                  <c:v>120.91</c:v>
                </c:pt>
                <c:pt idx="8944">
                  <c:v>120.93</c:v>
                </c:pt>
                <c:pt idx="8945">
                  <c:v>120.89</c:v>
                </c:pt>
                <c:pt idx="8946">
                  <c:v>120.93</c:v>
                </c:pt>
                <c:pt idx="8947">
                  <c:v>120.98</c:v>
                </c:pt>
                <c:pt idx="8948">
                  <c:v>121</c:v>
                </c:pt>
                <c:pt idx="8949">
                  <c:v>121</c:v>
                </c:pt>
                <c:pt idx="8950">
                  <c:v>121</c:v>
                </c:pt>
                <c:pt idx="8951">
                  <c:v>121</c:v>
                </c:pt>
                <c:pt idx="8952">
                  <c:v>121.02</c:v>
                </c:pt>
                <c:pt idx="8953">
                  <c:v>121.04</c:v>
                </c:pt>
                <c:pt idx="8954">
                  <c:v>121.07</c:v>
                </c:pt>
                <c:pt idx="8955">
                  <c:v>121.02</c:v>
                </c:pt>
                <c:pt idx="8956">
                  <c:v>121.04</c:v>
                </c:pt>
                <c:pt idx="8957">
                  <c:v>121.09</c:v>
                </c:pt>
                <c:pt idx="8958">
                  <c:v>121.09</c:v>
                </c:pt>
                <c:pt idx="8959">
                  <c:v>121.13</c:v>
                </c:pt>
                <c:pt idx="8960">
                  <c:v>121.09</c:v>
                </c:pt>
                <c:pt idx="8961">
                  <c:v>121.09</c:v>
                </c:pt>
                <c:pt idx="8962">
                  <c:v>121.13</c:v>
                </c:pt>
                <c:pt idx="8963">
                  <c:v>121.18</c:v>
                </c:pt>
                <c:pt idx="8964">
                  <c:v>121.18</c:v>
                </c:pt>
                <c:pt idx="8965">
                  <c:v>121.18</c:v>
                </c:pt>
                <c:pt idx="8966">
                  <c:v>121.2</c:v>
                </c:pt>
                <c:pt idx="8967">
                  <c:v>121.18</c:v>
                </c:pt>
                <c:pt idx="8968">
                  <c:v>121.2</c:v>
                </c:pt>
                <c:pt idx="8969">
                  <c:v>121.22</c:v>
                </c:pt>
                <c:pt idx="8970">
                  <c:v>121.27</c:v>
                </c:pt>
                <c:pt idx="8971">
                  <c:v>121.25</c:v>
                </c:pt>
                <c:pt idx="8972">
                  <c:v>121.27</c:v>
                </c:pt>
                <c:pt idx="8973">
                  <c:v>121.27</c:v>
                </c:pt>
                <c:pt idx="8974">
                  <c:v>121.31</c:v>
                </c:pt>
                <c:pt idx="8975">
                  <c:v>121.31</c:v>
                </c:pt>
                <c:pt idx="8976">
                  <c:v>121.31</c:v>
                </c:pt>
                <c:pt idx="8977">
                  <c:v>121.29</c:v>
                </c:pt>
                <c:pt idx="8978">
                  <c:v>121.36</c:v>
                </c:pt>
                <c:pt idx="8979">
                  <c:v>121.31</c:v>
                </c:pt>
                <c:pt idx="8980">
                  <c:v>121.34</c:v>
                </c:pt>
                <c:pt idx="8981">
                  <c:v>121.36</c:v>
                </c:pt>
                <c:pt idx="8982">
                  <c:v>121.38</c:v>
                </c:pt>
                <c:pt idx="8983">
                  <c:v>121.4</c:v>
                </c:pt>
                <c:pt idx="8984">
                  <c:v>121.42</c:v>
                </c:pt>
                <c:pt idx="8985">
                  <c:v>121.45</c:v>
                </c:pt>
                <c:pt idx="8986">
                  <c:v>121.47</c:v>
                </c:pt>
                <c:pt idx="8987">
                  <c:v>121.42</c:v>
                </c:pt>
                <c:pt idx="8988">
                  <c:v>121.51</c:v>
                </c:pt>
                <c:pt idx="8989">
                  <c:v>121.47</c:v>
                </c:pt>
                <c:pt idx="8990">
                  <c:v>121.51</c:v>
                </c:pt>
                <c:pt idx="8991">
                  <c:v>121.56</c:v>
                </c:pt>
                <c:pt idx="8992">
                  <c:v>121.54</c:v>
                </c:pt>
                <c:pt idx="8993">
                  <c:v>121.56</c:v>
                </c:pt>
                <c:pt idx="8994">
                  <c:v>121.54</c:v>
                </c:pt>
                <c:pt idx="8995">
                  <c:v>121.54</c:v>
                </c:pt>
                <c:pt idx="8996">
                  <c:v>121.58</c:v>
                </c:pt>
                <c:pt idx="8997">
                  <c:v>121.56</c:v>
                </c:pt>
                <c:pt idx="8998">
                  <c:v>121.58</c:v>
                </c:pt>
                <c:pt idx="8999">
                  <c:v>121.63</c:v>
                </c:pt>
                <c:pt idx="9000">
                  <c:v>121.67</c:v>
                </c:pt>
                <c:pt idx="9001">
                  <c:v>121.6</c:v>
                </c:pt>
                <c:pt idx="9002">
                  <c:v>121.63</c:v>
                </c:pt>
                <c:pt idx="9003">
                  <c:v>121.65</c:v>
                </c:pt>
                <c:pt idx="9004">
                  <c:v>121.67</c:v>
                </c:pt>
                <c:pt idx="9005">
                  <c:v>121.69</c:v>
                </c:pt>
                <c:pt idx="9006">
                  <c:v>121.72</c:v>
                </c:pt>
                <c:pt idx="9007">
                  <c:v>121.69</c:v>
                </c:pt>
                <c:pt idx="9008">
                  <c:v>121.72</c:v>
                </c:pt>
                <c:pt idx="9009">
                  <c:v>121.72</c:v>
                </c:pt>
                <c:pt idx="9010">
                  <c:v>121.74</c:v>
                </c:pt>
                <c:pt idx="9011">
                  <c:v>121.72</c:v>
                </c:pt>
                <c:pt idx="9012">
                  <c:v>121.74</c:v>
                </c:pt>
                <c:pt idx="9013">
                  <c:v>121.76</c:v>
                </c:pt>
                <c:pt idx="9014">
                  <c:v>121.8</c:v>
                </c:pt>
                <c:pt idx="9015">
                  <c:v>121.8</c:v>
                </c:pt>
                <c:pt idx="9016">
                  <c:v>121.87</c:v>
                </c:pt>
                <c:pt idx="9017">
                  <c:v>121.76</c:v>
                </c:pt>
                <c:pt idx="9018">
                  <c:v>121.89</c:v>
                </c:pt>
                <c:pt idx="9019">
                  <c:v>121.85</c:v>
                </c:pt>
                <c:pt idx="9020">
                  <c:v>121.92</c:v>
                </c:pt>
                <c:pt idx="9021">
                  <c:v>121.89</c:v>
                </c:pt>
                <c:pt idx="9022">
                  <c:v>121.87</c:v>
                </c:pt>
                <c:pt idx="9023">
                  <c:v>121.92</c:v>
                </c:pt>
                <c:pt idx="9024">
                  <c:v>121.94</c:v>
                </c:pt>
                <c:pt idx="9025">
                  <c:v>121.92</c:v>
                </c:pt>
                <c:pt idx="9026">
                  <c:v>121.94</c:v>
                </c:pt>
                <c:pt idx="9027">
                  <c:v>121.92</c:v>
                </c:pt>
                <c:pt idx="9028">
                  <c:v>121.94</c:v>
                </c:pt>
                <c:pt idx="9029">
                  <c:v>121.96</c:v>
                </c:pt>
                <c:pt idx="9030">
                  <c:v>121.98</c:v>
                </c:pt>
                <c:pt idx="9031">
                  <c:v>121.98</c:v>
                </c:pt>
                <c:pt idx="9032">
                  <c:v>122.01</c:v>
                </c:pt>
                <c:pt idx="9033">
                  <c:v>122.01</c:v>
                </c:pt>
                <c:pt idx="9034">
                  <c:v>122.03</c:v>
                </c:pt>
                <c:pt idx="9035">
                  <c:v>122.01</c:v>
                </c:pt>
                <c:pt idx="9036">
                  <c:v>122.03</c:v>
                </c:pt>
                <c:pt idx="9037">
                  <c:v>122.05</c:v>
                </c:pt>
                <c:pt idx="9038">
                  <c:v>122.05</c:v>
                </c:pt>
                <c:pt idx="9039">
                  <c:v>122.03</c:v>
                </c:pt>
                <c:pt idx="9040">
                  <c:v>122.07</c:v>
                </c:pt>
                <c:pt idx="9041">
                  <c:v>122.14</c:v>
                </c:pt>
                <c:pt idx="9042">
                  <c:v>122.09</c:v>
                </c:pt>
                <c:pt idx="9043">
                  <c:v>122.09</c:v>
                </c:pt>
                <c:pt idx="9044">
                  <c:v>122.07</c:v>
                </c:pt>
                <c:pt idx="9045">
                  <c:v>122.14</c:v>
                </c:pt>
                <c:pt idx="9046">
                  <c:v>122.14</c:v>
                </c:pt>
                <c:pt idx="9047">
                  <c:v>122.14</c:v>
                </c:pt>
                <c:pt idx="9048">
                  <c:v>122.16</c:v>
                </c:pt>
                <c:pt idx="9049">
                  <c:v>122.12</c:v>
                </c:pt>
                <c:pt idx="9050">
                  <c:v>122.21</c:v>
                </c:pt>
                <c:pt idx="9051">
                  <c:v>122.18</c:v>
                </c:pt>
                <c:pt idx="9052">
                  <c:v>122.23</c:v>
                </c:pt>
                <c:pt idx="9053">
                  <c:v>122.16</c:v>
                </c:pt>
                <c:pt idx="9054">
                  <c:v>122.23</c:v>
                </c:pt>
                <c:pt idx="9055">
                  <c:v>122.21</c:v>
                </c:pt>
                <c:pt idx="9056">
                  <c:v>122.21</c:v>
                </c:pt>
                <c:pt idx="9057">
                  <c:v>122.25</c:v>
                </c:pt>
                <c:pt idx="9058">
                  <c:v>122.23</c:v>
                </c:pt>
                <c:pt idx="9059">
                  <c:v>122.27</c:v>
                </c:pt>
                <c:pt idx="9060">
                  <c:v>122.25</c:v>
                </c:pt>
                <c:pt idx="9061">
                  <c:v>122.3</c:v>
                </c:pt>
                <c:pt idx="9062">
                  <c:v>122.3</c:v>
                </c:pt>
                <c:pt idx="9063">
                  <c:v>122.27</c:v>
                </c:pt>
                <c:pt idx="9064">
                  <c:v>122.36</c:v>
                </c:pt>
                <c:pt idx="9065">
                  <c:v>122.34</c:v>
                </c:pt>
                <c:pt idx="9066">
                  <c:v>122.34</c:v>
                </c:pt>
                <c:pt idx="9067">
                  <c:v>122.36</c:v>
                </c:pt>
                <c:pt idx="9068">
                  <c:v>122.34</c:v>
                </c:pt>
                <c:pt idx="9069">
                  <c:v>122.36</c:v>
                </c:pt>
                <c:pt idx="9070">
                  <c:v>122.41</c:v>
                </c:pt>
                <c:pt idx="9071">
                  <c:v>122.39</c:v>
                </c:pt>
                <c:pt idx="9072">
                  <c:v>122.32</c:v>
                </c:pt>
                <c:pt idx="9073">
                  <c:v>122.34</c:v>
                </c:pt>
                <c:pt idx="9074">
                  <c:v>122.39</c:v>
                </c:pt>
                <c:pt idx="9075">
                  <c:v>122.41</c:v>
                </c:pt>
                <c:pt idx="9076">
                  <c:v>122.43</c:v>
                </c:pt>
                <c:pt idx="9077">
                  <c:v>122.43</c:v>
                </c:pt>
                <c:pt idx="9078">
                  <c:v>122.45</c:v>
                </c:pt>
                <c:pt idx="9079">
                  <c:v>122.41</c:v>
                </c:pt>
                <c:pt idx="9080">
                  <c:v>122.39</c:v>
                </c:pt>
                <c:pt idx="9081">
                  <c:v>122.43</c:v>
                </c:pt>
                <c:pt idx="9082">
                  <c:v>122.45</c:v>
                </c:pt>
                <c:pt idx="9083">
                  <c:v>122.47</c:v>
                </c:pt>
                <c:pt idx="9084">
                  <c:v>122.52</c:v>
                </c:pt>
                <c:pt idx="9085">
                  <c:v>122.5</c:v>
                </c:pt>
                <c:pt idx="9086">
                  <c:v>122.52</c:v>
                </c:pt>
                <c:pt idx="9087">
                  <c:v>122.5</c:v>
                </c:pt>
                <c:pt idx="9088">
                  <c:v>122.54</c:v>
                </c:pt>
                <c:pt idx="9089">
                  <c:v>122.5</c:v>
                </c:pt>
                <c:pt idx="9090">
                  <c:v>122.56</c:v>
                </c:pt>
                <c:pt idx="9091">
                  <c:v>122.52</c:v>
                </c:pt>
                <c:pt idx="9092">
                  <c:v>122.54</c:v>
                </c:pt>
                <c:pt idx="9093">
                  <c:v>122.56</c:v>
                </c:pt>
                <c:pt idx="9094">
                  <c:v>122.61</c:v>
                </c:pt>
                <c:pt idx="9095">
                  <c:v>122.54</c:v>
                </c:pt>
                <c:pt idx="9096">
                  <c:v>122.56</c:v>
                </c:pt>
                <c:pt idx="9097">
                  <c:v>122.61</c:v>
                </c:pt>
                <c:pt idx="9098">
                  <c:v>122.59</c:v>
                </c:pt>
                <c:pt idx="9099">
                  <c:v>122.61</c:v>
                </c:pt>
                <c:pt idx="9100">
                  <c:v>122.65</c:v>
                </c:pt>
                <c:pt idx="9101">
                  <c:v>122.61</c:v>
                </c:pt>
                <c:pt idx="9102">
                  <c:v>122.68</c:v>
                </c:pt>
                <c:pt idx="9103">
                  <c:v>122.61</c:v>
                </c:pt>
                <c:pt idx="9104">
                  <c:v>122.63</c:v>
                </c:pt>
                <c:pt idx="9105">
                  <c:v>122.7</c:v>
                </c:pt>
                <c:pt idx="9106">
                  <c:v>122.68</c:v>
                </c:pt>
                <c:pt idx="9107">
                  <c:v>122.68</c:v>
                </c:pt>
                <c:pt idx="9108">
                  <c:v>122.68</c:v>
                </c:pt>
                <c:pt idx="9109">
                  <c:v>122.76</c:v>
                </c:pt>
                <c:pt idx="9110">
                  <c:v>122.76</c:v>
                </c:pt>
                <c:pt idx="9111">
                  <c:v>122.74</c:v>
                </c:pt>
                <c:pt idx="9112">
                  <c:v>122.74</c:v>
                </c:pt>
                <c:pt idx="9113">
                  <c:v>122.79</c:v>
                </c:pt>
                <c:pt idx="9114">
                  <c:v>122.81</c:v>
                </c:pt>
                <c:pt idx="9115">
                  <c:v>122.79</c:v>
                </c:pt>
                <c:pt idx="9116">
                  <c:v>122.83</c:v>
                </c:pt>
                <c:pt idx="9117">
                  <c:v>122.83</c:v>
                </c:pt>
                <c:pt idx="9118">
                  <c:v>122.88</c:v>
                </c:pt>
                <c:pt idx="9119">
                  <c:v>122.88</c:v>
                </c:pt>
                <c:pt idx="9120">
                  <c:v>122.88</c:v>
                </c:pt>
                <c:pt idx="9121">
                  <c:v>122.9</c:v>
                </c:pt>
                <c:pt idx="9122">
                  <c:v>122.85</c:v>
                </c:pt>
                <c:pt idx="9123">
                  <c:v>122.92</c:v>
                </c:pt>
                <c:pt idx="9124">
                  <c:v>122.97</c:v>
                </c:pt>
                <c:pt idx="9125">
                  <c:v>122.99</c:v>
                </c:pt>
                <c:pt idx="9126">
                  <c:v>123.03</c:v>
                </c:pt>
                <c:pt idx="9127">
                  <c:v>123.01</c:v>
                </c:pt>
                <c:pt idx="9128">
                  <c:v>123.03</c:v>
                </c:pt>
                <c:pt idx="9129">
                  <c:v>123.03</c:v>
                </c:pt>
                <c:pt idx="9130">
                  <c:v>123.12</c:v>
                </c:pt>
                <c:pt idx="9131">
                  <c:v>123.1</c:v>
                </c:pt>
                <c:pt idx="9132">
                  <c:v>123.1</c:v>
                </c:pt>
                <c:pt idx="9133">
                  <c:v>123.08</c:v>
                </c:pt>
                <c:pt idx="9134">
                  <c:v>123.1</c:v>
                </c:pt>
                <c:pt idx="9135">
                  <c:v>123.14</c:v>
                </c:pt>
                <c:pt idx="9136">
                  <c:v>123.17</c:v>
                </c:pt>
                <c:pt idx="9137">
                  <c:v>123.19</c:v>
                </c:pt>
                <c:pt idx="9138">
                  <c:v>123.23</c:v>
                </c:pt>
                <c:pt idx="9139">
                  <c:v>123.23</c:v>
                </c:pt>
                <c:pt idx="9140">
                  <c:v>123.26</c:v>
                </c:pt>
                <c:pt idx="9141">
                  <c:v>123.3</c:v>
                </c:pt>
                <c:pt idx="9142">
                  <c:v>123.28</c:v>
                </c:pt>
                <c:pt idx="9143">
                  <c:v>123.35</c:v>
                </c:pt>
                <c:pt idx="9144">
                  <c:v>123.35</c:v>
                </c:pt>
                <c:pt idx="9145">
                  <c:v>123.39</c:v>
                </c:pt>
                <c:pt idx="9146">
                  <c:v>123.37</c:v>
                </c:pt>
                <c:pt idx="9147">
                  <c:v>123.46</c:v>
                </c:pt>
                <c:pt idx="9148">
                  <c:v>123.39</c:v>
                </c:pt>
                <c:pt idx="9149">
                  <c:v>123.41</c:v>
                </c:pt>
                <c:pt idx="9150">
                  <c:v>123.48</c:v>
                </c:pt>
                <c:pt idx="9151">
                  <c:v>123.46</c:v>
                </c:pt>
                <c:pt idx="9152">
                  <c:v>123.46</c:v>
                </c:pt>
                <c:pt idx="9153">
                  <c:v>123.48</c:v>
                </c:pt>
                <c:pt idx="9154">
                  <c:v>123.55</c:v>
                </c:pt>
                <c:pt idx="9155">
                  <c:v>123.55</c:v>
                </c:pt>
                <c:pt idx="9156">
                  <c:v>123.59</c:v>
                </c:pt>
                <c:pt idx="9157">
                  <c:v>123.52</c:v>
                </c:pt>
                <c:pt idx="9158">
                  <c:v>123.55</c:v>
                </c:pt>
                <c:pt idx="9159">
                  <c:v>123.52</c:v>
                </c:pt>
                <c:pt idx="9160">
                  <c:v>123.61</c:v>
                </c:pt>
                <c:pt idx="9161">
                  <c:v>123.61</c:v>
                </c:pt>
                <c:pt idx="9162">
                  <c:v>123.64</c:v>
                </c:pt>
                <c:pt idx="9163">
                  <c:v>123.61</c:v>
                </c:pt>
                <c:pt idx="9164">
                  <c:v>123.61</c:v>
                </c:pt>
                <c:pt idx="9165">
                  <c:v>123.61</c:v>
                </c:pt>
                <c:pt idx="9166">
                  <c:v>123.64</c:v>
                </c:pt>
                <c:pt idx="9167">
                  <c:v>123.66</c:v>
                </c:pt>
                <c:pt idx="9168">
                  <c:v>123.68</c:v>
                </c:pt>
                <c:pt idx="9169">
                  <c:v>123.64</c:v>
                </c:pt>
                <c:pt idx="9170">
                  <c:v>123.68</c:v>
                </c:pt>
                <c:pt idx="9171">
                  <c:v>123.7</c:v>
                </c:pt>
                <c:pt idx="9172">
                  <c:v>123.7</c:v>
                </c:pt>
                <c:pt idx="9173">
                  <c:v>123.7</c:v>
                </c:pt>
                <c:pt idx="9174">
                  <c:v>123.73</c:v>
                </c:pt>
                <c:pt idx="9175">
                  <c:v>123.77</c:v>
                </c:pt>
                <c:pt idx="9176">
                  <c:v>123.73</c:v>
                </c:pt>
                <c:pt idx="9177">
                  <c:v>123.77</c:v>
                </c:pt>
                <c:pt idx="9178">
                  <c:v>123.68</c:v>
                </c:pt>
                <c:pt idx="9179">
                  <c:v>123.73</c:v>
                </c:pt>
                <c:pt idx="9180">
                  <c:v>123.77</c:v>
                </c:pt>
                <c:pt idx="9181">
                  <c:v>123.84</c:v>
                </c:pt>
                <c:pt idx="9182">
                  <c:v>123.73</c:v>
                </c:pt>
                <c:pt idx="9183">
                  <c:v>123.79</c:v>
                </c:pt>
                <c:pt idx="9184">
                  <c:v>123.77</c:v>
                </c:pt>
                <c:pt idx="9185">
                  <c:v>123.75</c:v>
                </c:pt>
                <c:pt idx="9186">
                  <c:v>123.79</c:v>
                </c:pt>
                <c:pt idx="9187">
                  <c:v>123.77</c:v>
                </c:pt>
                <c:pt idx="9188">
                  <c:v>123.88</c:v>
                </c:pt>
                <c:pt idx="9189">
                  <c:v>123.88</c:v>
                </c:pt>
                <c:pt idx="9190">
                  <c:v>123.84</c:v>
                </c:pt>
                <c:pt idx="9191">
                  <c:v>123.81</c:v>
                </c:pt>
                <c:pt idx="9192">
                  <c:v>123.84</c:v>
                </c:pt>
                <c:pt idx="9193">
                  <c:v>123.84</c:v>
                </c:pt>
                <c:pt idx="9194">
                  <c:v>123.9</c:v>
                </c:pt>
                <c:pt idx="9195">
                  <c:v>123.86</c:v>
                </c:pt>
                <c:pt idx="9196">
                  <c:v>123.86</c:v>
                </c:pt>
                <c:pt idx="9197">
                  <c:v>123.88</c:v>
                </c:pt>
                <c:pt idx="9198">
                  <c:v>123.9</c:v>
                </c:pt>
                <c:pt idx="9199">
                  <c:v>123.9</c:v>
                </c:pt>
                <c:pt idx="9200">
                  <c:v>123.97</c:v>
                </c:pt>
                <c:pt idx="9201">
                  <c:v>123.95</c:v>
                </c:pt>
                <c:pt idx="9202">
                  <c:v>123.97</c:v>
                </c:pt>
                <c:pt idx="9203">
                  <c:v>124.02</c:v>
                </c:pt>
                <c:pt idx="9204">
                  <c:v>123.97</c:v>
                </c:pt>
                <c:pt idx="9205">
                  <c:v>124.02</c:v>
                </c:pt>
                <c:pt idx="9206">
                  <c:v>124.02</c:v>
                </c:pt>
                <c:pt idx="9207">
                  <c:v>124.06</c:v>
                </c:pt>
                <c:pt idx="9208">
                  <c:v>124.04</c:v>
                </c:pt>
                <c:pt idx="9209">
                  <c:v>124.08</c:v>
                </c:pt>
                <c:pt idx="9210">
                  <c:v>124.08</c:v>
                </c:pt>
                <c:pt idx="9211">
                  <c:v>124.08</c:v>
                </c:pt>
                <c:pt idx="9212">
                  <c:v>124.11</c:v>
                </c:pt>
                <c:pt idx="9213">
                  <c:v>124.11</c:v>
                </c:pt>
                <c:pt idx="9214">
                  <c:v>124.06</c:v>
                </c:pt>
                <c:pt idx="9215">
                  <c:v>124.08</c:v>
                </c:pt>
                <c:pt idx="9216">
                  <c:v>124.17</c:v>
                </c:pt>
                <c:pt idx="9217">
                  <c:v>124.17</c:v>
                </c:pt>
                <c:pt idx="9218">
                  <c:v>124.15</c:v>
                </c:pt>
                <c:pt idx="9219">
                  <c:v>124.17</c:v>
                </c:pt>
                <c:pt idx="9220">
                  <c:v>124.19</c:v>
                </c:pt>
                <c:pt idx="9221">
                  <c:v>124.17</c:v>
                </c:pt>
                <c:pt idx="9222">
                  <c:v>124.24</c:v>
                </c:pt>
                <c:pt idx="9223">
                  <c:v>124.22</c:v>
                </c:pt>
                <c:pt idx="9224">
                  <c:v>124.26</c:v>
                </c:pt>
                <c:pt idx="9225">
                  <c:v>124.22</c:v>
                </c:pt>
                <c:pt idx="9226">
                  <c:v>124.24</c:v>
                </c:pt>
                <c:pt idx="9227">
                  <c:v>124.28</c:v>
                </c:pt>
                <c:pt idx="9228">
                  <c:v>124.24</c:v>
                </c:pt>
                <c:pt idx="9229">
                  <c:v>124.26</c:v>
                </c:pt>
                <c:pt idx="9230">
                  <c:v>124.31</c:v>
                </c:pt>
                <c:pt idx="9231">
                  <c:v>124.28</c:v>
                </c:pt>
                <c:pt idx="9232">
                  <c:v>124.31</c:v>
                </c:pt>
                <c:pt idx="9233">
                  <c:v>124.31</c:v>
                </c:pt>
                <c:pt idx="9234">
                  <c:v>124.35</c:v>
                </c:pt>
                <c:pt idx="9235">
                  <c:v>124.35</c:v>
                </c:pt>
                <c:pt idx="9236">
                  <c:v>124.37</c:v>
                </c:pt>
                <c:pt idx="9237">
                  <c:v>124.33</c:v>
                </c:pt>
                <c:pt idx="9238">
                  <c:v>124.37</c:v>
                </c:pt>
                <c:pt idx="9239">
                  <c:v>124.4</c:v>
                </c:pt>
                <c:pt idx="9240">
                  <c:v>124.37</c:v>
                </c:pt>
                <c:pt idx="9241">
                  <c:v>124.37</c:v>
                </c:pt>
                <c:pt idx="9242">
                  <c:v>124.44</c:v>
                </c:pt>
                <c:pt idx="9243">
                  <c:v>124.44</c:v>
                </c:pt>
                <c:pt idx="9244">
                  <c:v>124.4</c:v>
                </c:pt>
                <c:pt idx="9245">
                  <c:v>124.35</c:v>
                </c:pt>
                <c:pt idx="9246">
                  <c:v>124.35</c:v>
                </c:pt>
                <c:pt idx="9247">
                  <c:v>124.44</c:v>
                </c:pt>
                <c:pt idx="9248">
                  <c:v>124.44</c:v>
                </c:pt>
                <c:pt idx="9249">
                  <c:v>124.42</c:v>
                </c:pt>
                <c:pt idx="9250">
                  <c:v>124.42</c:v>
                </c:pt>
                <c:pt idx="9251">
                  <c:v>124.44</c:v>
                </c:pt>
                <c:pt idx="9252">
                  <c:v>124.44</c:v>
                </c:pt>
                <c:pt idx="9253">
                  <c:v>124.46</c:v>
                </c:pt>
                <c:pt idx="9254">
                  <c:v>124.42</c:v>
                </c:pt>
                <c:pt idx="9255">
                  <c:v>124.49</c:v>
                </c:pt>
                <c:pt idx="9256">
                  <c:v>124.49</c:v>
                </c:pt>
                <c:pt idx="9257">
                  <c:v>124.49</c:v>
                </c:pt>
                <c:pt idx="9258">
                  <c:v>124.51</c:v>
                </c:pt>
                <c:pt idx="9259">
                  <c:v>124.51</c:v>
                </c:pt>
                <c:pt idx="9260">
                  <c:v>124.46</c:v>
                </c:pt>
                <c:pt idx="9261">
                  <c:v>124.51</c:v>
                </c:pt>
                <c:pt idx="9262">
                  <c:v>124.46</c:v>
                </c:pt>
                <c:pt idx="9263">
                  <c:v>124.44</c:v>
                </c:pt>
                <c:pt idx="9264">
                  <c:v>124.51</c:v>
                </c:pt>
                <c:pt idx="9265">
                  <c:v>124.53</c:v>
                </c:pt>
                <c:pt idx="9266">
                  <c:v>124.51</c:v>
                </c:pt>
                <c:pt idx="9267">
                  <c:v>124.51</c:v>
                </c:pt>
                <c:pt idx="9268">
                  <c:v>124.55</c:v>
                </c:pt>
                <c:pt idx="9269">
                  <c:v>124.55</c:v>
                </c:pt>
                <c:pt idx="9270">
                  <c:v>124.51</c:v>
                </c:pt>
                <c:pt idx="9271">
                  <c:v>124.57</c:v>
                </c:pt>
                <c:pt idx="9272">
                  <c:v>124.6</c:v>
                </c:pt>
                <c:pt idx="9273">
                  <c:v>124.62</c:v>
                </c:pt>
                <c:pt idx="9274">
                  <c:v>124.55</c:v>
                </c:pt>
                <c:pt idx="9275">
                  <c:v>124.62</c:v>
                </c:pt>
                <c:pt idx="9276">
                  <c:v>124.64</c:v>
                </c:pt>
                <c:pt idx="9277">
                  <c:v>124.62</c:v>
                </c:pt>
                <c:pt idx="9278">
                  <c:v>124.66</c:v>
                </c:pt>
                <c:pt idx="9279">
                  <c:v>124.6</c:v>
                </c:pt>
                <c:pt idx="9280">
                  <c:v>124.69</c:v>
                </c:pt>
                <c:pt idx="9281">
                  <c:v>124.69</c:v>
                </c:pt>
                <c:pt idx="9282">
                  <c:v>124.69</c:v>
                </c:pt>
                <c:pt idx="9283">
                  <c:v>124.62</c:v>
                </c:pt>
                <c:pt idx="9284">
                  <c:v>124.69</c:v>
                </c:pt>
                <c:pt idx="9285">
                  <c:v>124.69</c:v>
                </c:pt>
                <c:pt idx="9286">
                  <c:v>124.71</c:v>
                </c:pt>
                <c:pt idx="9287">
                  <c:v>124.73</c:v>
                </c:pt>
                <c:pt idx="9288">
                  <c:v>124.78</c:v>
                </c:pt>
                <c:pt idx="9289">
                  <c:v>124.71</c:v>
                </c:pt>
                <c:pt idx="9290">
                  <c:v>124.75</c:v>
                </c:pt>
                <c:pt idx="9291">
                  <c:v>124.73</c:v>
                </c:pt>
                <c:pt idx="9292">
                  <c:v>124.8</c:v>
                </c:pt>
                <c:pt idx="9293">
                  <c:v>124.75</c:v>
                </c:pt>
                <c:pt idx="9294">
                  <c:v>124.82</c:v>
                </c:pt>
                <c:pt idx="9295">
                  <c:v>124.78</c:v>
                </c:pt>
                <c:pt idx="9296">
                  <c:v>124.71</c:v>
                </c:pt>
                <c:pt idx="9297">
                  <c:v>124.84</c:v>
                </c:pt>
                <c:pt idx="9298">
                  <c:v>124.8</c:v>
                </c:pt>
                <c:pt idx="9299">
                  <c:v>124.82</c:v>
                </c:pt>
                <c:pt idx="9300">
                  <c:v>124.84</c:v>
                </c:pt>
                <c:pt idx="9301">
                  <c:v>124.82</c:v>
                </c:pt>
                <c:pt idx="9302">
                  <c:v>124.84</c:v>
                </c:pt>
                <c:pt idx="9303">
                  <c:v>124.86</c:v>
                </c:pt>
                <c:pt idx="9304">
                  <c:v>124.89</c:v>
                </c:pt>
                <c:pt idx="9305">
                  <c:v>124.89</c:v>
                </c:pt>
                <c:pt idx="9306">
                  <c:v>124.86</c:v>
                </c:pt>
                <c:pt idx="9307">
                  <c:v>124.93</c:v>
                </c:pt>
                <c:pt idx="9308">
                  <c:v>124.91</c:v>
                </c:pt>
                <c:pt idx="9309">
                  <c:v>124.91</c:v>
                </c:pt>
                <c:pt idx="9310">
                  <c:v>124.91</c:v>
                </c:pt>
                <c:pt idx="9311">
                  <c:v>124.93</c:v>
                </c:pt>
                <c:pt idx="9312">
                  <c:v>124.89</c:v>
                </c:pt>
                <c:pt idx="9313">
                  <c:v>124.93</c:v>
                </c:pt>
                <c:pt idx="9314">
                  <c:v>124.95</c:v>
                </c:pt>
                <c:pt idx="9315">
                  <c:v>124.98</c:v>
                </c:pt>
                <c:pt idx="9316">
                  <c:v>124.98</c:v>
                </c:pt>
                <c:pt idx="9317">
                  <c:v>124.93</c:v>
                </c:pt>
                <c:pt idx="9318">
                  <c:v>124.98</c:v>
                </c:pt>
                <c:pt idx="9319">
                  <c:v>125</c:v>
                </c:pt>
                <c:pt idx="9320">
                  <c:v>124.98</c:v>
                </c:pt>
                <c:pt idx="9321">
                  <c:v>125.02</c:v>
                </c:pt>
                <c:pt idx="9322">
                  <c:v>125</c:v>
                </c:pt>
                <c:pt idx="9323">
                  <c:v>124.95</c:v>
                </c:pt>
                <c:pt idx="9324">
                  <c:v>124.98</c:v>
                </c:pt>
                <c:pt idx="9325">
                  <c:v>125</c:v>
                </c:pt>
                <c:pt idx="9326">
                  <c:v>125.02</c:v>
                </c:pt>
                <c:pt idx="9327">
                  <c:v>125</c:v>
                </c:pt>
                <c:pt idx="9328">
                  <c:v>125.02</c:v>
                </c:pt>
                <c:pt idx="9329">
                  <c:v>125.02</c:v>
                </c:pt>
                <c:pt idx="9330">
                  <c:v>125.02</c:v>
                </c:pt>
                <c:pt idx="9331">
                  <c:v>125.07</c:v>
                </c:pt>
                <c:pt idx="9332">
                  <c:v>125.07</c:v>
                </c:pt>
                <c:pt idx="9333">
                  <c:v>125.04</c:v>
                </c:pt>
                <c:pt idx="9334">
                  <c:v>125.04</c:v>
                </c:pt>
                <c:pt idx="9335">
                  <c:v>125.02</c:v>
                </c:pt>
                <c:pt idx="9336">
                  <c:v>125.02</c:v>
                </c:pt>
                <c:pt idx="9337">
                  <c:v>125.09</c:v>
                </c:pt>
                <c:pt idx="9338">
                  <c:v>125.04</c:v>
                </c:pt>
                <c:pt idx="9339">
                  <c:v>125.07</c:v>
                </c:pt>
                <c:pt idx="9340">
                  <c:v>125.11</c:v>
                </c:pt>
                <c:pt idx="9341">
                  <c:v>125.09</c:v>
                </c:pt>
                <c:pt idx="9342">
                  <c:v>125.11</c:v>
                </c:pt>
                <c:pt idx="9343">
                  <c:v>125.11</c:v>
                </c:pt>
                <c:pt idx="9344">
                  <c:v>125.13</c:v>
                </c:pt>
                <c:pt idx="9345">
                  <c:v>125.11</c:v>
                </c:pt>
                <c:pt idx="9346">
                  <c:v>125.09</c:v>
                </c:pt>
                <c:pt idx="9347">
                  <c:v>125.09</c:v>
                </c:pt>
                <c:pt idx="9348">
                  <c:v>125.09</c:v>
                </c:pt>
                <c:pt idx="9349">
                  <c:v>125.11</c:v>
                </c:pt>
                <c:pt idx="9350">
                  <c:v>125.2</c:v>
                </c:pt>
                <c:pt idx="9351">
                  <c:v>125.13</c:v>
                </c:pt>
                <c:pt idx="9352">
                  <c:v>125.11</c:v>
                </c:pt>
                <c:pt idx="9353">
                  <c:v>125.13</c:v>
                </c:pt>
                <c:pt idx="9354">
                  <c:v>125.18</c:v>
                </c:pt>
                <c:pt idx="9355">
                  <c:v>125.18</c:v>
                </c:pt>
                <c:pt idx="9356">
                  <c:v>125.16</c:v>
                </c:pt>
                <c:pt idx="9357">
                  <c:v>125.18</c:v>
                </c:pt>
                <c:pt idx="9358">
                  <c:v>125.24</c:v>
                </c:pt>
                <c:pt idx="9359">
                  <c:v>125.22</c:v>
                </c:pt>
                <c:pt idx="9360">
                  <c:v>125.22</c:v>
                </c:pt>
                <c:pt idx="9361">
                  <c:v>125.27</c:v>
                </c:pt>
                <c:pt idx="9362">
                  <c:v>125.2</c:v>
                </c:pt>
                <c:pt idx="9363">
                  <c:v>125.24</c:v>
                </c:pt>
                <c:pt idx="9364">
                  <c:v>125.18</c:v>
                </c:pt>
                <c:pt idx="9365">
                  <c:v>125.16</c:v>
                </c:pt>
                <c:pt idx="9366">
                  <c:v>125.24</c:v>
                </c:pt>
                <c:pt idx="9367">
                  <c:v>125.2</c:v>
                </c:pt>
                <c:pt idx="9368">
                  <c:v>125.22</c:v>
                </c:pt>
                <c:pt idx="9369">
                  <c:v>125.22</c:v>
                </c:pt>
                <c:pt idx="9370">
                  <c:v>125.24</c:v>
                </c:pt>
                <c:pt idx="9371">
                  <c:v>125.22</c:v>
                </c:pt>
                <c:pt idx="9372">
                  <c:v>125.29</c:v>
                </c:pt>
                <c:pt idx="9373">
                  <c:v>125.29</c:v>
                </c:pt>
                <c:pt idx="9374">
                  <c:v>125.27</c:v>
                </c:pt>
                <c:pt idx="9375">
                  <c:v>125.29</c:v>
                </c:pt>
                <c:pt idx="9376">
                  <c:v>125.29</c:v>
                </c:pt>
                <c:pt idx="9377">
                  <c:v>125.31</c:v>
                </c:pt>
                <c:pt idx="9378">
                  <c:v>125.29</c:v>
                </c:pt>
                <c:pt idx="9379">
                  <c:v>125.31</c:v>
                </c:pt>
                <c:pt idx="9380">
                  <c:v>125.36</c:v>
                </c:pt>
                <c:pt idx="9381">
                  <c:v>125.31</c:v>
                </c:pt>
                <c:pt idx="9382">
                  <c:v>125.31</c:v>
                </c:pt>
                <c:pt idx="9383">
                  <c:v>125.33</c:v>
                </c:pt>
                <c:pt idx="9384">
                  <c:v>125.33</c:v>
                </c:pt>
                <c:pt idx="9385">
                  <c:v>125.36</c:v>
                </c:pt>
                <c:pt idx="9386">
                  <c:v>125.29</c:v>
                </c:pt>
                <c:pt idx="9387">
                  <c:v>125.36</c:v>
                </c:pt>
                <c:pt idx="9388">
                  <c:v>125.38</c:v>
                </c:pt>
                <c:pt idx="9389">
                  <c:v>125.31</c:v>
                </c:pt>
                <c:pt idx="9390">
                  <c:v>125.38</c:v>
                </c:pt>
                <c:pt idx="9391">
                  <c:v>125.38</c:v>
                </c:pt>
                <c:pt idx="9392">
                  <c:v>125.33</c:v>
                </c:pt>
                <c:pt idx="9393">
                  <c:v>125.4</c:v>
                </c:pt>
                <c:pt idx="9394">
                  <c:v>125.4</c:v>
                </c:pt>
                <c:pt idx="9395">
                  <c:v>125.4</c:v>
                </c:pt>
                <c:pt idx="9396">
                  <c:v>125.33</c:v>
                </c:pt>
                <c:pt idx="9397">
                  <c:v>125.4</c:v>
                </c:pt>
                <c:pt idx="9398">
                  <c:v>125.4</c:v>
                </c:pt>
                <c:pt idx="9399">
                  <c:v>125.4</c:v>
                </c:pt>
                <c:pt idx="9400">
                  <c:v>125.33</c:v>
                </c:pt>
                <c:pt idx="9401">
                  <c:v>125.42</c:v>
                </c:pt>
                <c:pt idx="9402">
                  <c:v>125.42</c:v>
                </c:pt>
                <c:pt idx="9403">
                  <c:v>125.38</c:v>
                </c:pt>
                <c:pt idx="9404">
                  <c:v>125.4</c:v>
                </c:pt>
                <c:pt idx="9405">
                  <c:v>125.42</c:v>
                </c:pt>
                <c:pt idx="9406">
                  <c:v>125.42</c:v>
                </c:pt>
                <c:pt idx="9407">
                  <c:v>125.45</c:v>
                </c:pt>
                <c:pt idx="9408">
                  <c:v>125.38</c:v>
                </c:pt>
                <c:pt idx="9409">
                  <c:v>125.45</c:v>
                </c:pt>
                <c:pt idx="9410">
                  <c:v>125.4</c:v>
                </c:pt>
                <c:pt idx="9411">
                  <c:v>125.47</c:v>
                </c:pt>
                <c:pt idx="9412">
                  <c:v>125.42</c:v>
                </c:pt>
                <c:pt idx="9413">
                  <c:v>125.42</c:v>
                </c:pt>
                <c:pt idx="9414">
                  <c:v>125.45</c:v>
                </c:pt>
                <c:pt idx="9415">
                  <c:v>125.4</c:v>
                </c:pt>
                <c:pt idx="9416">
                  <c:v>125.47</c:v>
                </c:pt>
                <c:pt idx="9417">
                  <c:v>125.47</c:v>
                </c:pt>
                <c:pt idx="9418">
                  <c:v>125.45</c:v>
                </c:pt>
                <c:pt idx="9419">
                  <c:v>125.47</c:v>
                </c:pt>
                <c:pt idx="9420">
                  <c:v>125.45</c:v>
                </c:pt>
                <c:pt idx="9421">
                  <c:v>125.51</c:v>
                </c:pt>
                <c:pt idx="9422">
                  <c:v>125.49</c:v>
                </c:pt>
                <c:pt idx="9423">
                  <c:v>125.47</c:v>
                </c:pt>
                <c:pt idx="9424">
                  <c:v>125.49</c:v>
                </c:pt>
                <c:pt idx="9425">
                  <c:v>125.47</c:v>
                </c:pt>
                <c:pt idx="9426">
                  <c:v>125.49</c:v>
                </c:pt>
                <c:pt idx="9427">
                  <c:v>125.51</c:v>
                </c:pt>
                <c:pt idx="9428">
                  <c:v>125.51</c:v>
                </c:pt>
                <c:pt idx="9429">
                  <c:v>125.51</c:v>
                </c:pt>
                <c:pt idx="9430">
                  <c:v>125.51</c:v>
                </c:pt>
                <c:pt idx="9431">
                  <c:v>125.49</c:v>
                </c:pt>
                <c:pt idx="9432">
                  <c:v>125.49</c:v>
                </c:pt>
                <c:pt idx="9433">
                  <c:v>125.51</c:v>
                </c:pt>
                <c:pt idx="9434">
                  <c:v>125.51</c:v>
                </c:pt>
                <c:pt idx="9435">
                  <c:v>125.51</c:v>
                </c:pt>
                <c:pt idx="9436">
                  <c:v>125.49</c:v>
                </c:pt>
                <c:pt idx="9437">
                  <c:v>125.51</c:v>
                </c:pt>
                <c:pt idx="9438">
                  <c:v>125.54</c:v>
                </c:pt>
                <c:pt idx="9439">
                  <c:v>125.56</c:v>
                </c:pt>
                <c:pt idx="9440">
                  <c:v>125.54</c:v>
                </c:pt>
                <c:pt idx="9441">
                  <c:v>125.56</c:v>
                </c:pt>
                <c:pt idx="9442">
                  <c:v>125.58</c:v>
                </c:pt>
                <c:pt idx="9443">
                  <c:v>125.6</c:v>
                </c:pt>
                <c:pt idx="9444">
                  <c:v>125.54</c:v>
                </c:pt>
                <c:pt idx="9445">
                  <c:v>125.51</c:v>
                </c:pt>
                <c:pt idx="9446">
                  <c:v>125.58</c:v>
                </c:pt>
                <c:pt idx="9447">
                  <c:v>125.6</c:v>
                </c:pt>
                <c:pt idx="9448">
                  <c:v>125.62</c:v>
                </c:pt>
                <c:pt idx="9449">
                  <c:v>125.56</c:v>
                </c:pt>
                <c:pt idx="9450">
                  <c:v>125.56</c:v>
                </c:pt>
                <c:pt idx="9451">
                  <c:v>125.6</c:v>
                </c:pt>
                <c:pt idx="9452">
                  <c:v>125.6</c:v>
                </c:pt>
                <c:pt idx="9453">
                  <c:v>125.62</c:v>
                </c:pt>
                <c:pt idx="9454">
                  <c:v>125.56</c:v>
                </c:pt>
                <c:pt idx="9455">
                  <c:v>125.65</c:v>
                </c:pt>
                <c:pt idx="9456">
                  <c:v>125.62</c:v>
                </c:pt>
                <c:pt idx="9457">
                  <c:v>125.62</c:v>
                </c:pt>
                <c:pt idx="9458">
                  <c:v>125.58</c:v>
                </c:pt>
                <c:pt idx="9459">
                  <c:v>125.62</c:v>
                </c:pt>
                <c:pt idx="9460">
                  <c:v>125.67</c:v>
                </c:pt>
                <c:pt idx="9461">
                  <c:v>125.65</c:v>
                </c:pt>
                <c:pt idx="9462">
                  <c:v>125.62</c:v>
                </c:pt>
                <c:pt idx="9463">
                  <c:v>125.67</c:v>
                </c:pt>
                <c:pt idx="9464">
                  <c:v>125.67</c:v>
                </c:pt>
                <c:pt idx="9465">
                  <c:v>125.65</c:v>
                </c:pt>
                <c:pt idx="9466">
                  <c:v>125.62</c:v>
                </c:pt>
                <c:pt idx="9467">
                  <c:v>125.67</c:v>
                </c:pt>
                <c:pt idx="9468">
                  <c:v>125.6</c:v>
                </c:pt>
                <c:pt idx="9469">
                  <c:v>125.62</c:v>
                </c:pt>
                <c:pt idx="9470">
                  <c:v>125.67</c:v>
                </c:pt>
                <c:pt idx="9471">
                  <c:v>125.67</c:v>
                </c:pt>
                <c:pt idx="9472">
                  <c:v>125.6</c:v>
                </c:pt>
                <c:pt idx="9473">
                  <c:v>125.65</c:v>
                </c:pt>
                <c:pt idx="9474">
                  <c:v>125.65</c:v>
                </c:pt>
                <c:pt idx="9475">
                  <c:v>125.65</c:v>
                </c:pt>
                <c:pt idx="9476">
                  <c:v>125.62</c:v>
                </c:pt>
                <c:pt idx="9477">
                  <c:v>125.67</c:v>
                </c:pt>
                <c:pt idx="9478">
                  <c:v>125.62</c:v>
                </c:pt>
                <c:pt idx="9479">
                  <c:v>125.69</c:v>
                </c:pt>
                <c:pt idx="9480">
                  <c:v>125.67</c:v>
                </c:pt>
                <c:pt idx="9481">
                  <c:v>125.67</c:v>
                </c:pt>
                <c:pt idx="9482">
                  <c:v>125.69</c:v>
                </c:pt>
                <c:pt idx="9483">
                  <c:v>125.67</c:v>
                </c:pt>
                <c:pt idx="9484">
                  <c:v>125.69</c:v>
                </c:pt>
                <c:pt idx="9485">
                  <c:v>125.71</c:v>
                </c:pt>
                <c:pt idx="9486">
                  <c:v>125.69</c:v>
                </c:pt>
                <c:pt idx="9487">
                  <c:v>125.69</c:v>
                </c:pt>
                <c:pt idx="9488">
                  <c:v>125.6</c:v>
                </c:pt>
                <c:pt idx="9489">
                  <c:v>125.69</c:v>
                </c:pt>
                <c:pt idx="9490">
                  <c:v>125.69</c:v>
                </c:pt>
                <c:pt idx="9491">
                  <c:v>125.69</c:v>
                </c:pt>
                <c:pt idx="9492">
                  <c:v>125.65</c:v>
                </c:pt>
                <c:pt idx="9493">
                  <c:v>125.67</c:v>
                </c:pt>
                <c:pt idx="9494">
                  <c:v>125.67</c:v>
                </c:pt>
                <c:pt idx="9495">
                  <c:v>125.65</c:v>
                </c:pt>
                <c:pt idx="9496">
                  <c:v>125.67</c:v>
                </c:pt>
                <c:pt idx="9497">
                  <c:v>125.67</c:v>
                </c:pt>
                <c:pt idx="9498">
                  <c:v>125.67</c:v>
                </c:pt>
                <c:pt idx="9499">
                  <c:v>125.71</c:v>
                </c:pt>
                <c:pt idx="9500">
                  <c:v>125.69</c:v>
                </c:pt>
                <c:pt idx="9501">
                  <c:v>125.6</c:v>
                </c:pt>
                <c:pt idx="9502">
                  <c:v>125.65</c:v>
                </c:pt>
                <c:pt idx="9503">
                  <c:v>125.69</c:v>
                </c:pt>
                <c:pt idx="9504">
                  <c:v>125.69</c:v>
                </c:pt>
                <c:pt idx="9505">
                  <c:v>125.69</c:v>
                </c:pt>
                <c:pt idx="9506">
                  <c:v>125.67</c:v>
                </c:pt>
                <c:pt idx="9507">
                  <c:v>125.69</c:v>
                </c:pt>
                <c:pt idx="9508">
                  <c:v>125.65</c:v>
                </c:pt>
                <c:pt idx="9509">
                  <c:v>125.67</c:v>
                </c:pt>
                <c:pt idx="9510">
                  <c:v>125.71</c:v>
                </c:pt>
                <c:pt idx="9511">
                  <c:v>125.67</c:v>
                </c:pt>
                <c:pt idx="9512">
                  <c:v>125.69</c:v>
                </c:pt>
                <c:pt idx="9513">
                  <c:v>125.67</c:v>
                </c:pt>
                <c:pt idx="9514">
                  <c:v>125.69</c:v>
                </c:pt>
                <c:pt idx="9515">
                  <c:v>125.67</c:v>
                </c:pt>
                <c:pt idx="9516">
                  <c:v>125.67</c:v>
                </c:pt>
                <c:pt idx="9517">
                  <c:v>125.67</c:v>
                </c:pt>
                <c:pt idx="9518">
                  <c:v>125.65</c:v>
                </c:pt>
                <c:pt idx="9519">
                  <c:v>125.69</c:v>
                </c:pt>
                <c:pt idx="9520">
                  <c:v>125.69</c:v>
                </c:pt>
                <c:pt idx="9521">
                  <c:v>125.67</c:v>
                </c:pt>
                <c:pt idx="9522">
                  <c:v>125.67</c:v>
                </c:pt>
                <c:pt idx="9523">
                  <c:v>125.69</c:v>
                </c:pt>
                <c:pt idx="9524">
                  <c:v>125.69</c:v>
                </c:pt>
                <c:pt idx="9525">
                  <c:v>125.74</c:v>
                </c:pt>
                <c:pt idx="9526">
                  <c:v>125.71</c:v>
                </c:pt>
                <c:pt idx="9527">
                  <c:v>125.71</c:v>
                </c:pt>
                <c:pt idx="9528">
                  <c:v>125.69</c:v>
                </c:pt>
                <c:pt idx="9529">
                  <c:v>125.71</c:v>
                </c:pt>
                <c:pt idx="9530">
                  <c:v>125.71</c:v>
                </c:pt>
                <c:pt idx="9531">
                  <c:v>125.78</c:v>
                </c:pt>
                <c:pt idx="9532">
                  <c:v>125.71</c:v>
                </c:pt>
                <c:pt idx="9533">
                  <c:v>125.71</c:v>
                </c:pt>
                <c:pt idx="9534">
                  <c:v>125.71</c:v>
                </c:pt>
                <c:pt idx="9535">
                  <c:v>125.71</c:v>
                </c:pt>
                <c:pt idx="9536">
                  <c:v>125.76</c:v>
                </c:pt>
                <c:pt idx="9537">
                  <c:v>125.71</c:v>
                </c:pt>
                <c:pt idx="9538">
                  <c:v>125.8</c:v>
                </c:pt>
                <c:pt idx="9539">
                  <c:v>125.74</c:v>
                </c:pt>
                <c:pt idx="9540">
                  <c:v>125.76</c:v>
                </c:pt>
                <c:pt idx="9541">
                  <c:v>125.78</c:v>
                </c:pt>
                <c:pt idx="9542">
                  <c:v>125.76</c:v>
                </c:pt>
                <c:pt idx="9543">
                  <c:v>125.8</c:v>
                </c:pt>
                <c:pt idx="9544">
                  <c:v>125.83</c:v>
                </c:pt>
                <c:pt idx="9545">
                  <c:v>125.83</c:v>
                </c:pt>
                <c:pt idx="9546">
                  <c:v>125.8</c:v>
                </c:pt>
                <c:pt idx="9547">
                  <c:v>125.83</c:v>
                </c:pt>
                <c:pt idx="9548">
                  <c:v>125.8</c:v>
                </c:pt>
                <c:pt idx="9549">
                  <c:v>125.87</c:v>
                </c:pt>
                <c:pt idx="9550">
                  <c:v>125.87</c:v>
                </c:pt>
                <c:pt idx="9551">
                  <c:v>125.85</c:v>
                </c:pt>
                <c:pt idx="9552">
                  <c:v>125.91</c:v>
                </c:pt>
                <c:pt idx="9553">
                  <c:v>125.89</c:v>
                </c:pt>
                <c:pt idx="9554">
                  <c:v>125.87</c:v>
                </c:pt>
                <c:pt idx="9555">
                  <c:v>125.96</c:v>
                </c:pt>
                <c:pt idx="9556">
                  <c:v>125.96</c:v>
                </c:pt>
                <c:pt idx="9557">
                  <c:v>125.89</c:v>
                </c:pt>
                <c:pt idx="9558">
                  <c:v>125.98</c:v>
                </c:pt>
                <c:pt idx="9559">
                  <c:v>125.94</c:v>
                </c:pt>
                <c:pt idx="9560">
                  <c:v>125.98</c:v>
                </c:pt>
                <c:pt idx="9561">
                  <c:v>126</c:v>
                </c:pt>
                <c:pt idx="9562">
                  <c:v>126</c:v>
                </c:pt>
                <c:pt idx="9563">
                  <c:v>125.98</c:v>
                </c:pt>
                <c:pt idx="9564">
                  <c:v>126.03</c:v>
                </c:pt>
                <c:pt idx="9565">
                  <c:v>126.05</c:v>
                </c:pt>
                <c:pt idx="9566">
                  <c:v>126.07</c:v>
                </c:pt>
                <c:pt idx="9567">
                  <c:v>126.09</c:v>
                </c:pt>
                <c:pt idx="9568">
                  <c:v>126.07</c:v>
                </c:pt>
                <c:pt idx="9569">
                  <c:v>126.12</c:v>
                </c:pt>
                <c:pt idx="9570">
                  <c:v>126.14</c:v>
                </c:pt>
                <c:pt idx="9571">
                  <c:v>126.16</c:v>
                </c:pt>
                <c:pt idx="9572">
                  <c:v>126.09</c:v>
                </c:pt>
                <c:pt idx="9573">
                  <c:v>126.14</c:v>
                </c:pt>
                <c:pt idx="9574">
                  <c:v>126.12</c:v>
                </c:pt>
                <c:pt idx="9575">
                  <c:v>126.16</c:v>
                </c:pt>
                <c:pt idx="9576">
                  <c:v>126.18</c:v>
                </c:pt>
                <c:pt idx="9577">
                  <c:v>126.14</c:v>
                </c:pt>
                <c:pt idx="9578">
                  <c:v>126.18</c:v>
                </c:pt>
                <c:pt idx="9579">
                  <c:v>126.18</c:v>
                </c:pt>
                <c:pt idx="9580">
                  <c:v>126.18</c:v>
                </c:pt>
                <c:pt idx="9581">
                  <c:v>126.21</c:v>
                </c:pt>
                <c:pt idx="9582">
                  <c:v>126.18</c:v>
                </c:pt>
                <c:pt idx="9583">
                  <c:v>126.21</c:v>
                </c:pt>
                <c:pt idx="9584">
                  <c:v>126.23</c:v>
                </c:pt>
                <c:pt idx="9585">
                  <c:v>126.23</c:v>
                </c:pt>
                <c:pt idx="9586">
                  <c:v>126.27</c:v>
                </c:pt>
                <c:pt idx="9587">
                  <c:v>126.29</c:v>
                </c:pt>
                <c:pt idx="9588">
                  <c:v>126.25</c:v>
                </c:pt>
                <c:pt idx="9589">
                  <c:v>126.29</c:v>
                </c:pt>
                <c:pt idx="9590">
                  <c:v>126.27</c:v>
                </c:pt>
                <c:pt idx="9591">
                  <c:v>126.27</c:v>
                </c:pt>
                <c:pt idx="9592">
                  <c:v>126.25</c:v>
                </c:pt>
                <c:pt idx="9593">
                  <c:v>126.32</c:v>
                </c:pt>
                <c:pt idx="9594">
                  <c:v>126.32</c:v>
                </c:pt>
                <c:pt idx="9595">
                  <c:v>126.29</c:v>
                </c:pt>
                <c:pt idx="9596">
                  <c:v>126.32</c:v>
                </c:pt>
                <c:pt idx="9597">
                  <c:v>126.32</c:v>
                </c:pt>
                <c:pt idx="9598">
                  <c:v>126.34</c:v>
                </c:pt>
                <c:pt idx="9599">
                  <c:v>126.38</c:v>
                </c:pt>
                <c:pt idx="9600">
                  <c:v>126.34</c:v>
                </c:pt>
                <c:pt idx="9601">
                  <c:v>126.34</c:v>
                </c:pt>
                <c:pt idx="9602">
                  <c:v>126.32</c:v>
                </c:pt>
                <c:pt idx="9603">
                  <c:v>126.36</c:v>
                </c:pt>
                <c:pt idx="9604">
                  <c:v>126.34</c:v>
                </c:pt>
                <c:pt idx="9605">
                  <c:v>126.36</c:v>
                </c:pt>
                <c:pt idx="9606">
                  <c:v>126.34</c:v>
                </c:pt>
                <c:pt idx="9607">
                  <c:v>126.34</c:v>
                </c:pt>
                <c:pt idx="9608">
                  <c:v>126.32</c:v>
                </c:pt>
                <c:pt idx="9609">
                  <c:v>126.32</c:v>
                </c:pt>
                <c:pt idx="9610">
                  <c:v>126.36</c:v>
                </c:pt>
                <c:pt idx="9611">
                  <c:v>126.32</c:v>
                </c:pt>
                <c:pt idx="9612">
                  <c:v>126.34</c:v>
                </c:pt>
                <c:pt idx="9613">
                  <c:v>126.36</c:v>
                </c:pt>
                <c:pt idx="9614">
                  <c:v>126.36</c:v>
                </c:pt>
                <c:pt idx="9615">
                  <c:v>126.36</c:v>
                </c:pt>
                <c:pt idx="9616">
                  <c:v>126.36</c:v>
                </c:pt>
                <c:pt idx="9617">
                  <c:v>126.38</c:v>
                </c:pt>
                <c:pt idx="9618">
                  <c:v>126.36</c:v>
                </c:pt>
                <c:pt idx="9619">
                  <c:v>126.38</c:v>
                </c:pt>
                <c:pt idx="9620">
                  <c:v>126.36</c:v>
                </c:pt>
                <c:pt idx="9621">
                  <c:v>126.41</c:v>
                </c:pt>
                <c:pt idx="9622">
                  <c:v>126.38</c:v>
                </c:pt>
                <c:pt idx="9623">
                  <c:v>126.43</c:v>
                </c:pt>
                <c:pt idx="9624">
                  <c:v>126.47</c:v>
                </c:pt>
                <c:pt idx="9625">
                  <c:v>126.38</c:v>
                </c:pt>
                <c:pt idx="9626">
                  <c:v>126.41</c:v>
                </c:pt>
                <c:pt idx="9627">
                  <c:v>126.41</c:v>
                </c:pt>
                <c:pt idx="9628">
                  <c:v>126.41</c:v>
                </c:pt>
                <c:pt idx="9629">
                  <c:v>126.43</c:v>
                </c:pt>
                <c:pt idx="9630">
                  <c:v>126.41</c:v>
                </c:pt>
                <c:pt idx="9631">
                  <c:v>126.45</c:v>
                </c:pt>
                <c:pt idx="9632">
                  <c:v>126.47</c:v>
                </c:pt>
                <c:pt idx="9633">
                  <c:v>126.43</c:v>
                </c:pt>
                <c:pt idx="9634">
                  <c:v>126.41</c:v>
                </c:pt>
                <c:pt idx="9635">
                  <c:v>126.36</c:v>
                </c:pt>
                <c:pt idx="9636">
                  <c:v>126.43</c:v>
                </c:pt>
                <c:pt idx="9637">
                  <c:v>126.41</c:v>
                </c:pt>
                <c:pt idx="9638">
                  <c:v>126.47</c:v>
                </c:pt>
                <c:pt idx="9639">
                  <c:v>126.47</c:v>
                </c:pt>
                <c:pt idx="9640">
                  <c:v>126.45</c:v>
                </c:pt>
                <c:pt idx="9641">
                  <c:v>126.45</c:v>
                </c:pt>
                <c:pt idx="9642">
                  <c:v>126.52</c:v>
                </c:pt>
                <c:pt idx="9643">
                  <c:v>126.45</c:v>
                </c:pt>
                <c:pt idx="9644">
                  <c:v>126.5</c:v>
                </c:pt>
                <c:pt idx="9645">
                  <c:v>126.47</c:v>
                </c:pt>
                <c:pt idx="9646">
                  <c:v>126.52</c:v>
                </c:pt>
                <c:pt idx="9647">
                  <c:v>126.5</c:v>
                </c:pt>
                <c:pt idx="9648">
                  <c:v>126.52</c:v>
                </c:pt>
                <c:pt idx="9649">
                  <c:v>126.43</c:v>
                </c:pt>
                <c:pt idx="9650">
                  <c:v>126.45</c:v>
                </c:pt>
                <c:pt idx="9651">
                  <c:v>126.54</c:v>
                </c:pt>
                <c:pt idx="9652">
                  <c:v>126.52</c:v>
                </c:pt>
                <c:pt idx="9653">
                  <c:v>126.54</c:v>
                </c:pt>
                <c:pt idx="9654">
                  <c:v>126.54</c:v>
                </c:pt>
                <c:pt idx="9655">
                  <c:v>126.54</c:v>
                </c:pt>
                <c:pt idx="9656">
                  <c:v>126.56</c:v>
                </c:pt>
                <c:pt idx="9657">
                  <c:v>126.54</c:v>
                </c:pt>
                <c:pt idx="9658">
                  <c:v>126.56</c:v>
                </c:pt>
                <c:pt idx="9659">
                  <c:v>126.5</c:v>
                </c:pt>
                <c:pt idx="9660">
                  <c:v>126.61</c:v>
                </c:pt>
                <c:pt idx="9661">
                  <c:v>126.56</c:v>
                </c:pt>
                <c:pt idx="9662">
                  <c:v>126.56</c:v>
                </c:pt>
                <c:pt idx="9663">
                  <c:v>126.52</c:v>
                </c:pt>
                <c:pt idx="9664">
                  <c:v>126.61</c:v>
                </c:pt>
                <c:pt idx="9665">
                  <c:v>126.56</c:v>
                </c:pt>
                <c:pt idx="9666">
                  <c:v>126.59</c:v>
                </c:pt>
                <c:pt idx="9667">
                  <c:v>126.56</c:v>
                </c:pt>
                <c:pt idx="9668">
                  <c:v>126.56</c:v>
                </c:pt>
                <c:pt idx="9669">
                  <c:v>126.59</c:v>
                </c:pt>
                <c:pt idx="9670">
                  <c:v>126.59</c:v>
                </c:pt>
                <c:pt idx="9671">
                  <c:v>126.54</c:v>
                </c:pt>
                <c:pt idx="9672">
                  <c:v>126.52</c:v>
                </c:pt>
                <c:pt idx="9673">
                  <c:v>126.52</c:v>
                </c:pt>
                <c:pt idx="9674">
                  <c:v>126.59</c:v>
                </c:pt>
                <c:pt idx="9675">
                  <c:v>126.59</c:v>
                </c:pt>
                <c:pt idx="9676">
                  <c:v>126.59</c:v>
                </c:pt>
                <c:pt idx="9677">
                  <c:v>126.56</c:v>
                </c:pt>
                <c:pt idx="9678">
                  <c:v>126.56</c:v>
                </c:pt>
                <c:pt idx="9679">
                  <c:v>126.59</c:v>
                </c:pt>
                <c:pt idx="9680">
                  <c:v>126.65</c:v>
                </c:pt>
                <c:pt idx="9681">
                  <c:v>126.59</c:v>
                </c:pt>
                <c:pt idx="9682">
                  <c:v>126.63</c:v>
                </c:pt>
                <c:pt idx="9683">
                  <c:v>126.67</c:v>
                </c:pt>
                <c:pt idx="9684">
                  <c:v>126.61</c:v>
                </c:pt>
                <c:pt idx="9685">
                  <c:v>126.61</c:v>
                </c:pt>
                <c:pt idx="9686">
                  <c:v>126.65</c:v>
                </c:pt>
                <c:pt idx="9687">
                  <c:v>126.65</c:v>
                </c:pt>
                <c:pt idx="9688">
                  <c:v>126.61</c:v>
                </c:pt>
                <c:pt idx="9689">
                  <c:v>126.59</c:v>
                </c:pt>
                <c:pt idx="9690">
                  <c:v>126.61</c:v>
                </c:pt>
                <c:pt idx="9691">
                  <c:v>126.61</c:v>
                </c:pt>
                <c:pt idx="9692">
                  <c:v>126.61</c:v>
                </c:pt>
                <c:pt idx="9693">
                  <c:v>126.61</c:v>
                </c:pt>
                <c:pt idx="9694">
                  <c:v>126.65</c:v>
                </c:pt>
                <c:pt idx="9695">
                  <c:v>126.63</c:v>
                </c:pt>
                <c:pt idx="9696">
                  <c:v>126.63</c:v>
                </c:pt>
                <c:pt idx="9697">
                  <c:v>126.65</c:v>
                </c:pt>
                <c:pt idx="9698">
                  <c:v>126.67</c:v>
                </c:pt>
                <c:pt idx="9699">
                  <c:v>126.61</c:v>
                </c:pt>
                <c:pt idx="9700">
                  <c:v>126.7</c:v>
                </c:pt>
                <c:pt idx="9701">
                  <c:v>126.65</c:v>
                </c:pt>
                <c:pt idx="9702">
                  <c:v>126.65</c:v>
                </c:pt>
                <c:pt idx="9703">
                  <c:v>126.61</c:v>
                </c:pt>
                <c:pt idx="9704">
                  <c:v>126.65</c:v>
                </c:pt>
                <c:pt idx="9705">
                  <c:v>126.65</c:v>
                </c:pt>
                <c:pt idx="9706">
                  <c:v>126.65</c:v>
                </c:pt>
                <c:pt idx="9707">
                  <c:v>126.65</c:v>
                </c:pt>
                <c:pt idx="9708">
                  <c:v>126.65</c:v>
                </c:pt>
                <c:pt idx="9709">
                  <c:v>126.63</c:v>
                </c:pt>
                <c:pt idx="9710">
                  <c:v>126.59</c:v>
                </c:pt>
                <c:pt idx="9711">
                  <c:v>126.67</c:v>
                </c:pt>
                <c:pt idx="9712">
                  <c:v>126.67</c:v>
                </c:pt>
                <c:pt idx="9713">
                  <c:v>126.74</c:v>
                </c:pt>
                <c:pt idx="9714">
                  <c:v>126.7</c:v>
                </c:pt>
                <c:pt idx="9715">
                  <c:v>126.65</c:v>
                </c:pt>
                <c:pt idx="9716">
                  <c:v>126.72</c:v>
                </c:pt>
                <c:pt idx="9717">
                  <c:v>126.76</c:v>
                </c:pt>
                <c:pt idx="9718">
                  <c:v>126.72</c:v>
                </c:pt>
                <c:pt idx="9719">
                  <c:v>126.72</c:v>
                </c:pt>
                <c:pt idx="9720">
                  <c:v>126.72</c:v>
                </c:pt>
                <c:pt idx="9721">
                  <c:v>126.7</c:v>
                </c:pt>
                <c:pt idx="9722">
                  <c:v>126.72</c:v>
                </c:pt>
                <c:pt idx="9723">
                  <c:v>126.74</c:v>
                </c:pt>
                <c:pt idx="9724">
                  <c:v>126.74</c:v>
                </c:pt>
                <c:pt idx="9725">
                  <c:v>126.76</c:v>
                </c:pt>
                <c:pt idx="9726">
                  <c:v>126.74</c:v>
                </c:pt>
                <c:pt idx="9727">
                  <c:v>126.74</c:v>
                </c:pt>
                <c:pt idx="9728">
                  <c:v>126.72</c:v>
                </c:pt>
                <c:pt idx="9729">
                  <c:v>126.76</c:v>
                </c:pt>
                <c:pt idx="9730">
                  <c:v>126.76</c:v>
                </c:pt>
                <c:pt idx="9731">
                  <c:v>126.74</c:v>
                </c:pt>
                <c:pt idx="9732">
                  <c:v>126.76</c:v>
                </c:pt>
                <c:pt idx="9733">
                  <c:v>126.79</c:v>
                </c:pt>
                <c:pt idx="9734">
                  <c:v>126.79</c:v>
                </c:pt>
                <c:pt idx="9735">
                  <c:v>126.83</c:v>
                </c:pt>
                <c:pt idx="9736">
                  <c:v>126.79</c:v>
                </c:pt>
                <c:pt idx="9737">
                  <c:v>126.76</c:v>
                </c:pt>
                <c:pt idx="9738">
                  <c:v>126.76</c:v>
                </c:pt>
                <c:pt idx="9739">
                  <c:v>126.79</c:v>
                </c:pt>
                <c:pt idx="9740">
                  <c:v>126.81</c:v>
                </c:pt>
                <c:pt idx="9741">
                  <c:v>126.81</c:v>
                </c:pt>
                <c:pt idx="9742">
                  <c:v>126.81</c:v>
                </c:pt>
                <c:pt idx="9743">
                  <c:v>126.79</c:v>
                </c:pt>
                <c:pt idx="9744">
                  <c:v>126.81</c:v>
                </c:pt>
                <c:pt idx="9745">
                  <c:v>126.81</c:v>
                </c:pt>
                <c:pt idx="9746">
                  <c:v>126.74</c:v>
                </c:pt>
                <c:pt idx="9747">
                  <c:v>126.76</c:v>
                </c:pt>
                <c:pt idx="9748">
                  <c:v>126.83</c:v>
                </c:pt>
                <c:pt idx="9749">
                  <c:v>126.81</c:v>
                </c:pt>
                <c:pt idx="9750">
                  <c:v>126.83</c:v>
                </c:pt>
                <c:pt idx="9751">
                  <c:v>126.81</c:v>
                </c:pt>
                <c:pt idx="9752">
                  <c:v>126.9</c:v>
                </c:pt>
                <c:pt idx="9753">
                  <c:v>126.81</c:v>
                </c:pt>
                <c:pt idx="9754">
                  <c:v>126.83</c:v>
                </c:pt>
                <c:pt idx="9755">
                  <c:v>126.83</c:v>
                </c:pt>
                <c:pt idx="9756">
                  <c:v>126.79</c:v>
                </c:pt>
                <c:pt idx="9757">
                  <c:v>126.85</c:v>
                </c:pt>
                <c:pt idx="9758">
                  <c:v>126.83</c:v>
                </c:pt>
                <c:pt idx="9759">
                  <c:v>126.83</c:v>
                </c:pt>
                <c:pt idx="9760">
                  <c:v>126.79</c:v>
                </c:pt>
                <c:pt idx="9761">
                  <c:v>126.9</c:v>
                </c:pt>
                <c:pt idx="9762">
                  <c:v>126.88</c:v>
                </c:pt>
                <c:pt idx="9763">
                  <c:v>126.83</c:v>
                </c:pt>
                <c:pt idx="9764">
                  <c:v>126.81</c:v>
                </c:pt>
                <c:pt idx="9765">
                  <c:v>126.85</c:v>
                </c:pt>
                <c:pt idx="9766">
                  <c:v>126.88</c:v>
                </c:pt>
                <c:pt idx="9767">
                  <c:v>126.88</c:v>
                </c:pt>
                <c:pt idx="9768">
                  <c:v>126.85</c:v>
                </c:pt>
                <c:pt idx="9769">
                  <c:v>126.85</c:v>
                </c:pt>
                <c:pt idx="9770">
                  <c:v>126.83</c:v>
                </c:pt>
                <c:pt idx="9771">
                  <c:v>126.83</c:v>
                </c:pt>
                <c:pt idx="9772">
                  <c:v>126.81</c:v>
                </c:pt>
                <c:pt idx="9773">
                  <c:v>126.88</c:v>
                </c:pt>
                <c:pt idx="9774">
                  <c:v>126.88</c:v>
                </c:pt>
                <c:pt idx="9775">
                  <c:v>126.85</c:v>
                </c:pt>
                <c:pt idx="9776">
                  <c:v>126.85</c:v>
                </c:pt>
                <c:pt idx="9777">
                  <c:v>126.88</c:v>
                </c:pt>
                <c:pt idx="9778">
                  <c:v>126.88</c:v>
                </c:pt>
                <c:pt idx="9779">
                  <c:v>126.9</c:v>
                </c:pt>
                <c:pt idx="9780">
                  <c:v>126.9</c:v>
                </c:pt>
                <c:pt idx="9781">
                  <c:v>126.9</c:v>
                </c:pt>
                <c:pt idx="9782">
                  <c:v>126.79</c:v>
                </c:pt>
                <c:pt idx="9783">
                  <c:v>126.85</c:v>
                </c:pt>
                <c:pt idx="9784">
                  <c:v>126.9</c:v>
                </c:pt>
                <c:pt idx="9785">
                  <c:v>126.83</c:v>
                </c:pt>
                <c:pt idx="9786">
                  <c:v>126.85</c:v>
                </c:pt>
                <c:pt idx="9787">
                  <c:v>126.92</c:v>
                </c:pt>
                <c:pt idx="9788">
                  <c:v>126.9</c:v>
                </c:pt>
                <c:pt idx="9789">
                  <c:v>126.85</c:v>
                </c:pt>
                <c:pt idx="9790">
                  <c:v>126.9</c:v>
                </c:pt>
                <c:pt idx="9791">
                  <c:v>126.9</c:v>
                </c:pt>
                <c:pt idx="9792">
                  <c:v>126.92</c:v>
                </c:pt>
                <c:pt idx="9793">
                  <c:v>126.88</c:v>
                </c:pt>
                <c:pt idx="9794">
                  <c:v>126.9</c:v>
                </c:pt>
                <c:pt idx="9795">
                  <c:v>126.88</c:v>
                </c:pt>
                <c:pt idx="9796">
                  <c:v>126.94</c:v>
                </c:pt>
                <c:pt idx="9797">
                  <c:v>126.9</c:v>
                </c:pt>
                <c:pt idx="9798">
                  <c:v>126.9</c:v>
                </c:pt>
                <c:pt idx="9799">
                  <c:v>126.92</c:v>
                </c:pt>
                <c:pt idx="9800">
                  <c:v>126.92</c:v>
                </c:pt>
                <c:pt idx="9801">
                  <c:v>126.92</c:v>
                </c:pt>
                <c:pt idx="9802">
                  <c:v>126.92</c:v>
                </c:pt>
                <c:pt idx="9803">
                  <c:v>126.92</c:v>
                </c:pt>
                <c:pt idx="9804">
                  <c:v>126.92</c:v>
                </c:pt>
                <c:pt idx="9805">
                  <c:v>126.92</c:v>
                </c:pt>
                <c:pt idx="9806">
                  <c:v>126.94</c:v>
                </c:pt>
                <c:pt idx="9807">
                  <c:v>126.92</c:v>
                </c:pt>
                <c:pt idx="9808">
                  <c:v>126.9</c:v>
                </c:pt>
                <c:pt idx="9809">
                  <c:v>126.92</c:v>
                </c:pt>
                <c:pt idx="9810">
                  <c:v>126.96</c:v>
                </c:pt>
                <c:pt idx="9811">
                  <c:v>126.94</c:v>
                </c:pt>
                <c:pt idx="9812">
                  <c:v>126.94</c:v>
                </c:pt>
                <c:pt idx="9813">
                  <c:v>126.94</c:v>
                </c:pt>
                <c:pt idx="9814">
                  <c:v>126.94</c:v>
                </c:pt>
                <c:pt idx="9815">
                  <c:v>126.9</c:v>
                </c:pt>
                <c:pt idx="9816">
                  <c:v>126.96</c:v>
                </c:pt>
                <c:pt idx="9817">
                  <c:v>126.96</c:v>
                </c:pt>
                <c:pt idx="9818">
                  <c:v>126.94</c:v>
                </c:pt>
                <c:pt idx="9819">
                  <c:v>127.03</c:v>
                </c:pt>
                <c:pt idx="9820">
                  <c:v>126.94</c:v>
                </c:pt>
                <c:pt idx="9821">
                  <c:v>126.96</c:v>
                </c:pt>
                <c:pt idx="9822">
                  <c:v>126.94</c:v>
                </c:pt>
                <c:pt idx="9823">
                  <c:v>126.92</c:v>
                </c:pt>
                <c:pt idx="9824">
                  <c:v>126.92</c:v>
                </c:pt>
                <c:pt idx="9825">
                  <c:v>126.96</c:v>
                </c:pt>
                <c:pt idx="9826">
                  <c:v>126.94</c:v>
                </c:pt>
                <c:pt idx="9827">
                  <c:v>127.01</c:v>
                </c:pt>
                <c:pt idx="9828">
                  <c:v>126.99</c:v>
                </c:pt>
                <c:pt idx="9829">
                  <c:v>126.94</c:v>
                </c:pt>
                <c:pt idx="9830">
                  <c:v>126.92</c:v>
                </c:pt>
                <c:pt idx="9831">
                  <c:v>126.99</c:v>
                </c:pt>
                <c:pt idx="9832">
                  <c:v>126.92</c:v>
                </c:pt>
                <c:pt idx="9833">
                  <c:v>126.96</c:v>
                </c:pt>
                <c:pt idx="9834">
                  <c:v>126.99</c:v>
                </c:pt>
                <c:pt idx="9835">
                  <c:v>126.99</c:v>
                </c:pt>
                <c:pt idx="9836">
                  <c:v>127.03</c:v>
                </c:pt>
                <c:pt idx="9837">
                  <c:v>127.03</c:v>
                </c:pt>
                <c:pt idx="9838">
                  <c:v>126.99</c:v>
                </c:pt>
                <c:pt idx="9839">
                  <c:v>126.96</c:v>
                </c:pt>
                <c:pt idx="9840">
                  <c:v>126.96</c:v>
                </c:pt>
                <c:pt idx="9841">
                  <c:v>126.99</c:v>
                </c:pt>
                <c:pt idx="9842">
                  <c:v>126.99</c:v>
                </c:pt>
                <c:pt idx="9843">
                  <c:v>126.94</c:v>
                </c:pt>
                <c:pt idx="9844">
                  <c:v>126.99</c:v>
                </c:pt>
                <c:pt idx="9845">
                  <c:v>126.99</c:v>
                </c:pt>
                <c:pt idx="9846">
                  <c:v>126.96</c:v>
                </c:pt>
                <c:pt idx="9847">
                  <c:v>126.96</c:v>
                </c:pt>
                <c:pt idx="9848">
                  <c:v>127.01</c:v>
                </c:pt>
                <c:pt idx="9849">
                  <c:v>126.99</c:v>
                </c:pt>
                <c:pt idx="9850">
                  <c:v>127.01</c:v>
                </c:pt>
                <c:pt idx="9851">
                  <c:v>126.99</c:v>
                </c:pt>
                <c:pt idx="9852">
                  <c:v>127.01</c:v>
                </c:pt>
                <c:pt idx="9853">
                  <c:v>126.94</c:v>
                </c:pt>
                <c:pt idx="9854">
                  <c:v>126.99</c:v>
                </c:pt>
                <c:pt idx="9855">
                  <c:v>126.96</c:v>
                </c:pt>
                <c:pt idx="9856">
                  <c:v>126.99</c:v>
                </c:pt>
                <c:pt idx="9857">
                  <c:v>126.99</c:v>
                </c:pt>
                <c:pt idx="9858">
                  <c:v>126.99</c:v>
                </c:pt>
                <c:pt idx="9859">
                  <c:v>127.01</c:v>
                </c:pt>
                <c:pt idx="9860">
                  <c:v>126.96</c:v>
                </c:pt>
                <c:pt idx="9861">
                  <c:v>127.01</c:v>
                </c:pt>
                <c:pt idx="9862">
                  <c:v>127.03</c:v>
                </c:pt>
                <c:pt idx="9863">
                  <c:v>126.99</c:v>
                </c:pt>
                <c:pt idx="9864">
                  <c:v>127.03</c:v>
                </c:pt>
                <c:pt idx="9865">
                  <c:v>126.99</c:v>
                </c:pt>
                <c:pt idx="9866">
                  <c:v>126.99</c:v>
                </c:pt>
                <c:pt idx="9867">
                  <c:v>127.01</c:v>
                </c:pt>
                <c:pt idx="9868">
                  <c:v>126.99</c:v>
                </c:pt>
                <c:pt idx="9869">
                  <c:v>127.05</c:v>
                </c:pt>
                <c:pt idx="9870">
                  <c:v>126.99</c:v>
                </c:pt>
                <c:pt idx="9871">
                  <c:v>127.03</c:v>
                </c:pt>
                <c:pt idx="9872">
                  <c:v>127.01</c:v>
                </c:pt>
                <c:pt idx="9873">
                  <c:v>126.99</c:v>
                </c:pt>
                <c:pt idx="9874">
                  <c:v>127.01</c:v>
                </c:pt>
                <c:pt idx="9875">
                  <c:v>127.03</c:v>
                </c:pt>
                <c:pt idx="9876">
                  <c:v>127.05</c:v>
                </c:pt>
                <c:pt idx="9877">
                  <c:v>127.01</c:v>
                </c:pt>
                <c:pt idx="9878">
                  <c:v>127.03</c:v>
                </c:pt>
                <c:pt idx="9879">
                  <c:v>127.01</c:v>
                </c:pt>
                <c:pt idx="9880">
                  <c:v>127.05</c:v>
                </c:pt>
                <c:pt idx="9881">
                  <c:v>127.01</c:v>
                </c:pt>
                <c:pt idx="9882">
                  <c:v>127.08</c:v>
                </c:pt>
                <c:pt idx="9883">
                  <c:v>127.08</c:v>
                </c:pt>
                <c:pt idx="9884">
                  <c:v>127.03</c:v>
                </c:pt>
                <c:pt idx="9885">
                  <c:v>127.08</c:v>
                </c:pt>
                <c:pt idx="9886">
                  <c:v>126.99</c:v>
                </c:pt>
                <c:pt idx="9887">
                  <c:v>127.05</c:v>
                </c:pt>
                <c:pt idx="9888">
                  <c:v>127.08</c:v>
                </c:pt>
                <c:pt idx="9889">
                  <c:v>127.03</c:v>
                </c:pt>
                <c:pt idx="9890">
                  <c:v>127.03</c:v>
                </c:pt>
                <c:pt idx="9891">
                  <c:v>127.05</c:v>
                </c:pt>
                <c:pt idx="9892">
                  <c:v>127.01</c:v>
                </c:pt>
                <c:pt idx="9893">
                  <c:v>127.08</c:v>
                </c:pt>
                <c:pt idx="9894">
                  <c:v>127.03</c:v>
                </c:pt>
                <c:pt idx="9895">
                  <c:v>127.1</c:v>
                </c:pt>
                <c:pt idx="9896">
                  <c:v>127.08</c:v>
                </c:pt>
                <c:pt idx="9897">
                  <c:v>127.05</c:v>
                </c:pt>
                <c:pt idx="9898">
                  <c:v>127.05</c:v>
                </c:pt>
                <c:pt idx="9899">
                  <c:v>127.03</c:v>
                </c:pt>
                <c:pt idx="9900">
                  <c:v>127.05</c:v>
                </c:pt>
                <c:pt idx="9901">
                  <c:v>127.08</c:v>
                </c:pt>
                <c:pt idx="9902">
                  <c:v>127.08</c:v>
                </c:pt>
                <c:pt idx="9903">
                  <c:v>127.05</c:v>
                </c:pt>
                <c:pt idx="9904">
                  <c:v>127.08</c:v>
                </c:pt>
                <c:pt idx="9905">
                  <c:v>127.05</c:v>
                </c:pt>
                <c:pt idx="9906">
                  <c:v>127.01</c:v>
                </c:pt>
                <c:pt idx="9907">
                  <c:v>127.08</c:v>
                </c:pt>
                <c:pt idx="9908">
                  <c:v>127.03</c:v>
                </c:pt>
                <c:pt idx="9909">
                  <c:v>127.08</c:v>
                </c:pt>
                <c:pt idx="9910">
                  <c:v>127.14</c:v>
                </c:pt>
                <c:pt idx="9911">
                  <c:v>127.08</c:v>
                </c:pt>
                <c:pt idx="9912">
                  <c:v>127.03</c:v>
                </c:pt>
                <c:pt idx="9913">
                  <c:v>127.03</c:v>
                </c:pt>
                <c:pt idx="9914">
                  <c:v>127.05</c:v>
                </c:pt>
                <c:pt idx="9915">
                  <c:v>127.05</c:v>
                </c:pt>
                <c:pt idx="9916">
                  <c:v>127.05</c:v>
                </c:pt>
                <c:pt idx="9917">
                  <c:v>127.03</c:v>
                </c:pt>
                <c:pt idx="9918">
                  <c:v>127.03</c:v>
                </c:pt>
                <c:pt idx="9919">
                  <c:v>127.08</c:v>
                </c:pt>
                <c:pt idx="9920">
                  <c:v>127.05</c:v>
                </c:pt>
                <c:pt idx="9921">
                  <c:v>127.01</c:v>
                </c:pt>
                <c:pt idx="9922">
                  <c:v>127.03</c:v>
                </c:pt>
                <c:pt idx="9923">
                  <c:v>127.08</c:v>
                </c:pt>
                <c:pt idx="9924">
                  <c:v>127.05</c:v>
                </c:pt>
                <c:pt idx="9925">
                  <c:v>127.08</c:v>
                </c:pt>
                <c:pt idx="9926">
                  <c:v>127.05</c:v>
                </c:pt>
                <c:pt idx="9927">
                  <c:v>127.01</c:v>
                </c:pt>
                <c:pt idx="9928">
                  <c:v>127.05</c:v>
                </c:pt>
                <c:pt idx="9929">
                  <c:v>127.03</c:v>
                </c:pt>
                <c:pt idx="9930">
                  <c:v>127.08</c:v>
                </c:pt>
                <c:pt idx="9931">
                  <c:v>127.1</c:v>
                </c:pt>
                <c:pt idx="9932">
                  <c:v>127.05</c:v>
                </c:pt>
                <c:pt idx="9933">
                  <c:v>127.01</c:v>
                </c:pt>
                <c:pt idx="9934">
                  <c:v>127.08</c:v>
                </c:pt>
                <c:pt idx="9935">
                  <c:v>127.08</c:v>
                </c:pt>
                <c:pt idx="9936">
                  <c:v>127.12</c:v>
                </c:pt>
                <c:pt idx="9937">
                  <c:v>127.08</c:v>
                </c:pt>
                <c:pt idx="9938">
                  <c:v>127.08</c:v>
                </c:pt>
                <c:pt idx="9939">
                  <c:v>127.03</c:v>
                </c:pt>
                <c:pt idx="9940">
                  <c:v>127.08</c:v>
                </c:pt>
                <c:pt idx="9941">
                  <c:v>127.05</c:v>
                </c:pt>
                <c:pt idx="9942">
                  <c:v>127.03</c:v>
                </c:pt>
                <c:pt idx="9943">
                  <c:v>127.1</c:v>
                </c:pt>
                <c:pt idx="9944">
                  <c:v>127.05</c:v>
                </c:pt>
                <c:pt idx="9945">
                  <c:v>127.01</c:v>
                </c:pt>
                <c:pt idx="9946">
                  <c:v>127.05</c:v>
                </c:pt>
                <c:pt idx="9947">
                  <c:v>127.01</c:v>
                </c:pt>
                <c:pt idx="9948">
                  <c:v>127.03</c:v>
                </c:pt>
                <c:pt idx="9949">
                  <c:v>127.1</c:v>
                </c:pt>
                <c:pt idx="9950">
                  <c:v>127.08</c:v>
                </c:pt>
                <c:pt idx="9951">
                  <c:v>127.1</c:v>
                </c:pt>
                <c:pt idx="9952">
                  <c:v>127.05</c:v>
                </c:pt>
                <c:pt idx="9953">
                  <c:v>127.01</c:v>
                </c:pt>
                <c:pt idx="9954">
                  <c:v>127.03</c:v>
                </c:pt>
                <c:pt idx="9955">
                  <c:v>127.05</c:v>
                </c:pt>
                <c:pt idx="9956">
                  <c:v>127.03</c:v>
                </c:pt>
                <c:pt idx="9957">
                  <c:v>127.05</c:v>
                </c:pt>
                <c:pt idx="9958">
                  <c:v>127.08</c:v>
                </c:pt>
                <c:pt idx="9959">
                  <c:v>127.08</c:v>
                </c:pt>
                <c:pt idx="9960">
                  <c:v>127.05</c:v>
                </c:pt>
                <c:pt idx="9961">
                  <c:v>127.1</c:v>
                </c:pt>
                <c:pt idx="9962">
                  <c:v>127.03</c:v>
                </c:pt>
                <c:pt idx="9963">
                  <c:v>127.1</c:v>
                </c:pt>
                <c:pt idx="9964">
                  <c:v>127.05</c:v>
                </c:pt>
                <c:pt idx="9965">
                  <c:v>127.1</c:v>
                </c:pt>
                <c:pt idx="9966">
                  <c:v>127.12</c:v>
                </c:pt>
                <c:pt idx="9967">
                  <c:v>127.1</c:v>
                </c:pt>
                <c:pt idx="9968">
                  <c:v>127.12</c:v>
                </c:pt>
                <c:pt idx="9969">
                  <c:v>127.08</c:v>
                </c:pt>
                <c:pt idx="9970">
                  <c:v>127.12</c:v>
                </c:pt>
                <c:pt idx="9971">
                  <c:v>127.19</c:v>
                </c:pt>
                <c:pt idx="9972">
                  <c:v>127.14</c:v>
                </c:pt>
                <c:pt idx="9973">
                  <c:v>127.14</c:v>
                </c:pt>
                <c:pt idx="9974">
                  <c:v>127.14</c:v>
                </c:pt>
                <c:pt idx="9975">
                  <c:v>127.17</c:v>
                </c:pt>
                <c:pt idx="9976">
                  <c:v>127.19</c:v>
                </c:pt>
                <c:pt idx="9977">
                  <c:v>127.19</c:v>
                </c:pt>
                <c:pt idx="9978">
                  <c:v>127.21</c:v>
                </c:pt>
                <c:pt idx="9979">
                  <c:v>127.21</c:v>
                </c:pt>
                <c:pt idx="9980">
                  <c:v>127.23</c:v>
                </c:pt>
                <c:pt idx="9981">
                  <c:v>127.28</c:v>
                </c:pt>
                <c:pt idx="9982">
                  <c:v>127.19</c:v>
                </c:pt>
                <c:pt idx="9983">
                  <c:v>127.26</c:v>
                </c:pt>
                <c:pt idx="9984">
                  <c:v>127.28</c:v>
                </c:pt>
                <c:pt idx="9985">
                  <c:v>127.26</c:v>
                </c:pt>
                <c:pt idx="9986">
                  <c:v>127.17</c:v>
                </c:pt>
                <c:pt idx="9987">
                  <c:v>127.3</c:v>
                </c:pt>
                <c:pt idx="9988">
                  <c:v>127.32</c:v>
                </c:pt>
                <c:pt idx="9989">
                  <c:v>127.32</c:v>
                </c:pt>
                <c:pt idx="9990">
                  <c:v>127.32</c:v>
                </c:pt>
                <c:pt idx="9991">
                  <c:v>127.37</c:v>
                </c:pt>
                <c:pt idx="9992">
                  <c:v>127.37</c:v>
                </c:pt>
                <c:pt idx="9993">
                  <c:v>127.41</c:v>
                </c:pt>
                <c:pt idx="9994">
                  <c:v>127.41</c:v>
                </c:pt>
                <c:pt idx="9995">
                  <c:v>127.37</c:v>
                </c:pt>
                <c:pt idx="9996">
                  <c:v>127.37</c:v>
                </c:pt>
                <c:pt idx="9997">
                  <c:v>127.43</c:v>
                </c:pt>
                <c:pt idx="9998">
                  <c:v>127.41</c:v>
                </c:pt>
                <c:pt idx="9999">
                  <c:v>127.46</c:v>
                </c:pt>
                <c:pt idx="10000">
                  <c:v>127.48</c:v>
                </c:pt>
                <c:pt idx="10001">
                  <c:v>127.43</c:v>
                </c:pt>
                <c:pt idx="10002">
                  <c:v>127.48</c:v>
                </c:pt>
                <c:pt idx="10003">
                  <c:v>127.5</c:v>
                </c:pt>
                <c:pt idx="10004">
                  <c:v>127.5</c:v>
                </c:pt>
                <c:pt idx="10005">
                  <c:v>127.46</c:v>
                </c:pt>
                <c:pt idx="10006">
                  <c:v>127.43</c:v>
                </c:pt>
                <c:pt idx="10007">
                  <c:v>127.5</c:v>
                </c:pt>
                <c:pt idx="10008">
                  <c:v>127.52</c:v>
                </c:pt>
                <c:pt idx="10009">
                  <c:v>127.5</c:v>
                </c:pt>
                <c:pt idx="10010">
                  <c:v>127.5</c:v>
                </c:pt>
                <c:pt idx="10011">
                  <c:v>127.55</c:v>
                </c:pt>
                <c:pt idx="10012">
                  <c:v>127.57</c:v>
                </c:pt>
                <c:pt idx="10013">
                  <c:v>127.5</c:v>
                </c:pt>
                <c:pt idx="10014">
                  <c:v>127.52</c:v>
                </c:pt>
                <c:pt idx="10015">
                  <c:v>127.48</c:v>
                </c:pt>
                <c:pt idx="10016">
                  <c:v>127.5</c:v>
                </c:pt>
                <c:pt idx="10017">
                  <c:v>127.52</c:v>
                </c:pt>
                <c:pt idx="10018">
                  <c:v>127.5</c:v>
                </c:pt>
                <c:pt idx="10019">
                  <c:v>127.57</c:v>
                </c:pt>
                <c:pt idx="10020">
                  <c:v>127.52</c:v>
                </c:pt>
                <c:pt idx="10021">
                  <c:v>127.57</c:v>
                </c:pt>
                <c:pt idx="10022">
                  <c:v>127.61</c:v>
                </c:pt>
                <c:pt idx="10023">
                  <c:v>127.59</c:v>
                </c:pt>
                <c:pt idx="10024">
                  <c:v>127.55</c:v>
                </c:pt>
                <c:pt idx="10025">
                  <c:v>127.55</c:v>
                </c:pt>
                <c:pt idx="10026">
                  <c:v>127.55</c:v>
                </c:pt>
                <c:pt idx="10027">
                  <c:v>127.59</c:v>
                </c:pt>
                <c:pt idx="10028">
                  <c:v>127.52</c:v>
                </c:pt>
                <c:pt idx="10029">
                  <c:v>127.59</c:v>
                </c:pt>
                <c:pt idx="10030">
                  <c:v>127.57</c:v>
                </c:pt>
                <c:pt idx="10031">
                  <c:v>127.59</c:v>
                </c:pt>
                <c:pt idx="10032">
                  <c:v>127.57</c:v>
                </c:pt>
                <c:pt idx="10033">
                  <c:v>127.55</c:v>
                </c:pt>
                <c:pt idx="10034">
                  <c:v>127.57</c:v>
                </c:pt>
                <c:pt idx="10035">
                  <c:v>127.57</c:v>
                </c:pt>
                <c:pt idx="10036">
                  <c:v>127.55</c:v>
                </c:pt>
                <c:pt idx="10037">
                  <c:v>127.55</c:v>
                </c:pt>
                <c:pt idx="10038">
                  <c:v>127.52</c:v>
                </c:pt>
                <c:pt idx="10039">
                  <c:v>127.48</c:v>
                </c:pt>
                <c:pt idx="10040">
                  <c:v>127.57</c:v>
                </c:pt>
                <c:pt idx="10041">
                  <c:v>127.52</c:v>
                </c:pt>
                <c:pt idx="10042">
                  <c:v>127.57</c:v>
                </c:pt>
                <c:pt idx="10043">
                  <c:v>127.55</c:v>
                </c:pt>
                <c:pt idx="10044">
                  <c:v>127.57</c:v>
                </c:pt>
                <c:pt idx="10045">
                  <c:v>127.59</c:v>
                </c:pt>
                <c:pt idx="10046">
                  <c:v>127.5</c:v>
                </c:pt>
                <c:pt idx="10047">
                  <c:v>127.55</c:v>
                </c:pt>
                <c:pt idx="10048">
                  <c:v>127.55</c:v>
                </c:pt>
                <c:pt idx="10049">
                  <c:v>127.55</c:v>
                </c:pt>
                <c:pt idx="10050">
                  <c:v>127.57</c:v>
                </c:pt>
                <c:pt idx="10051">
                  <c:v>127.57</c:v>
                </c:pt>
                <c:pt idx="10052">
                  <c:v>127.61</c:v>
                </c:pt>
                <c:pt idx="10053">
                  <c:v>127.57</c:v>
                </c:pt>
                <c:pt idx="10054">
                  <c:v>127.59</c:v>
                </c:pt>
                <c:pt idx="10055">
                  <c:v>127.57</c:v>
                </c:pt>
                <c:pt idx="10056">
                  <c:v>127.57</c:v>
                </c:pt>
                <c:pt idx="10057">
                  <c:v>127.59</c:v>
                </c:pt>
                <c:pt idx="10058">
                  <c:v>127.57</c:v>
                </c:pt>
                <c:pt idx="10059">
                  <c:v>127.57</c:v>
                </c:pt>
                <c:pt idx="10060">
                  <c:v>127.64</c:v>
                </c:pt>
                <c:pt idx="10061">
                  <c:v>127.59</c:v>
                </c:pt>
                <c:pt idx="10062">
                  <c:v>127.59</c:v>
                </c:pt>
                <c:pt idx="10063">
                  <c:v>127.66</c:v>
                </c:pt>
                <c:pt idx="10064">
                  <c:v>127.64</c:v>
                </c:pt>
                <c:pt idx="10065">
                  <c:v>127.64</c:v>
                </c:pt>
                <c:pt idx="10066">
                  <c:v>127.66</c:v>
                </c:pt>
                <c:pt idx="10067">
                  <c:v>127.68</c:v>
                </c:pt>
                <c:pt idx="10068">
                  <c:v>127.64</c:v>
                </c:pt>
                <c:pt idx="10069">
                  <c:v>127.66</c:v>
                </c:pt>
                <c:pt idx="10070">
                  <c:v>127.68</c:v>
                </c:pt>
                <c:pt idx="10071">
                  <c:v>127.68</c:v>
                </c:pt>
                <c:pt idx="10072">
                  <c:v>127.72</c:v>
                </c:pt>
                <c:pt idx="10073">
                  <c:v>127.68</c:v>
                </c:pt>
                <c:pt idx="10074">
                  <c:v>127.7</c:v>
                </c:pt>
                <c:pt idx="10075">
                  <c:v>127.7</c:v>
                </c:pt>
                <c:pt idx="10076">
                  <c:v>127.7</c:v>
                </c:pt>
                <c:pt idx="10077">
                  <c:v>127.68</c:v>
                </c:pt>
                <c:pt idx="10078">
                  <c:v>127.75</c:v>
                </c:pt>
                <c:pt idx="10079">
                  <c:v>127.72</c:v>
                </c:pt>
                <c:pt idx="10080">
                  <c:v>127.75</c:v>
                </c:pt>
                <c:pt idx="10081">
                  <c:v>127.72</c:v>
                </c:pt>
                <c:pt idx="10082">
                  <c:v>127.75</c:v>
                </c:pt>
                <c:pt idx="10083">
                  <c:v>127.79</c:v>
                </c:pt>
                <c:pt idx="10084">
                  <c:v>127.75</c:v>
                </c:pt>
                <c:pt idx="10085">
                  <c:v>127.75</c:v>
                </c:pt>
                <c:pt idx="10086">
                  <c:v>127.77</c:v>
                </c:pt>
                <c:pt idx="10087">
                  <c:v>127.77</c:v>
                </c:pt>
                <c:pt idx="10088">
                  <c:v>127.75</c:v>
                </c:pt>
                <c:pt idx="10089">
                  <c:v>127.75</c:v>
                </c:pt>
                <c:pt idx="10090">
                  <c:v>127.81</c:v>
                </c:pt>
                <c:pt idx="10091">
                  <c:v>127.79</c:v>
                </c:pt>
                <c:pt idx="10092">
                  <c:v>127.81</c:v>
                </c:pt>
                <c:pt idx="10093">
                  <c:v>127.77</c:v>
                </c:pt>
                <c:pt idx="10094">
                  <c:v>127.81</c:v>
                </c:pt>
                <c:pt idx="10095">
                  <c:v>127.77</c:v>
                </c:pt>
                <c:pt idx="10096">
                  <c:v>127.77</c:v>
                </c:pt>
                <c:pt idx="10097">
                  <c:v>127.79</c:v>
                </c:pt>
                <c:pt idx="10098">
                  <c:v>127.75</c:v>
                </c:pt>
                <c:pt idx="10099">
                  <c:v>127.81</c:v>
                </c:pt>
                <c:pt idx="10100">
                  <c:v>127.79</c:v>
                </c:pt>
                <c:pt idx="10101">
                  <c:v>127.77</c:v>
                </c:pt>
                <c:pt idx="10102">
                  <c:v>127.77</c:v>
                </c:pt>
                <c:pt idx="10103">
                  <c:v>127.75</c:v>
                </c:pt>
                <c:pt idx="10104">
                  <c:v>127.72</c:v>
                </c:pt>
                <c:pt idx="10105">
                  <c:v>127.75</c:v>
                </c:pt>
                <c:pt idx="10106">
                  <c:v>127.81</c:v>
                </c:pt>
                <c:pt idx="10107">
                  <c:v>127.75</c:v>
                </c:pt>
                <c:pt idx="10108">
                  <c:v>127.79</c:v>
                </c:pt>
                <c:pt idx="10109">
                  <c:v>127.79</c:v>
                </c:pt>
                <c:pt idx="10110">
                  <c:v>127.77</c:v>
                </c:pt>
                <c:pt idx="10111">
                  <c:v>127.84</c:v>
                </c:pt>
                <c:pt idx="10112">
                  <c:v>127.77</c:v>
                </c:pt>
                <c:pt idx="10113">
                  <c:v>127.72</c:v>
                </c:pt>
                <c:pt idx="10114">
                  <c:v>127.79</c:v>
                </c:pt>
                <c:pt idx="10115">
                  <c:v>127.79</c:v>
                </c:pt>
                <c:pt idx="10116">
                  <c:v>127.72</c:v>
                </c:pt>
                <c:pt idx="10117">
                  <c:v>127.84</c:v>
                </c:pt>
                <c:pt idx="10118">
                  <c:v>127.77</c:v>
                </c:pt>
                <c:pt idx="10119">
                  <c:v>127.79</c:v>
                </c:pt>
                <c:pt idx="10120">
                  <c:v>127.77</c:v>
                </c:pt>
                <c:pt idx="10121">
                  <c:v>127.77</c:v>
                </c:pt>
                <c:pt idx="10122">
                  <c:v>127.79</c:v>
                </c:pt>
                <c:pt idx="10123">
                  <c:v>127.79</c:v>
                </c:pt>
                <c:pt idx="10124">
                  <c:v>127.79</c:v>
                </c:pt>
                <c:pt idx="10125">
                  <c:v>127.75</c:v>
                </c:pt>
                <c:pt idx="10126">
                  <c:v>127.77</c:v>
                </c:pt>
                <c:pt idx="10127">
                  <c:v>127.7</c:v>
                </c:pt>
                <c:pt idx="10128">
                  <c:v>127.75</c:v>
                </c:pt>
                <c:pt idx="10129">
                  <c:v>127.77</c:v>
                </c:pt>
                <c:pt idx="10130">
                  <c:v>127.77</c:v>
                </c:pt>
                <c:pt idx="10131">
                  <c:v>127.72</c:v>
                </c:pt>
                <c:pt idx="10132">
                  <c:v>127.84</c:v>
                </c:pt>
                <c:pt idx="10133">
                  <c:v>127.75</c:v>
                </c:pt>
                <c:pt idx="10134">
                  <c:v>127.81</c:v>
                </c:pt>
                <c:pt idx="10135">
                  <c:v>127.81</c:v>
                </c:pt>
                <c:pt idx="10136">
                  <c:v>127.75</c:v>
                </c:pt>
                <c:pt idx="10137">
                  <c:v>127.77</c:v>
                </c:pt>
                <c:pt idx="10138">
                  <c:v>127.79</c:v>
                </c:pt>
                <c:pt idx="10139">
                  <c:v>127.79</c:v>
                </c:pt>
                <c:pt idx="10140">
                  <c:v>127.79</c:v>
                </c:pt>
                <c:pt idx="10141">
                  <c:v>127.84</c:v>
                </c:pt>
                <c:pt idx="10142">
                  <c:v>127.79</c:v>
                </c:pt>
                <c:pt idx="10143">
                  <c:v>127.77</c:v>
                </c:pt>
                <c:pt idx="10144">
                  <c:v>127.81</c:v>
                </c:pt>
                <c:pt idx="10145">
                  <c:v>127.84</c:v>
                </c:pt>
                <c:pt idx="10146">
                  <c:v>127.86</c:v>
                </c:pt>
                <c:pt idx="10147">
                  <c:v>127.81</c:v>
                </c:pt>
                <c:pt idx="10148">
                  <c:v>127.86</c:v>
                </c:pt>
                <c:pt idx="10149">
                  <c:v>127.81</c:v>
                </c:pt>
                <c:pt idx="10150">
                  <c:v>127.79</c:v>
                </c:pt>
                <c:pt idx="10151">
                  <c:v>127.88</c:v>
                </c:pt>
                <c:pt idx="10152">
                  <c:v>127.84</c:v>
                </c:pt>
                <c:pt idx="10153">
                  <c:v>127.84</c:v>
                </c:pt>
                <c:pt idx="10154">
                  <c:v>127.81</c:v>
                </c:pt>
                <c:pt idx="10155">
                  <c:v>127.88</c:v>
                </c:pt>
                <c:pt idx="10156">
                  <c:v>127.84</c:v>
                </c:pt>
                <c:pt idx="10157">
                  <c:v>127.79</c:v>
                </c:pt>
                <c:pt idx="10158">
                  <c:v>127.88</c:v>
                </c:pt>
                <c:pt idx="10159">
                  <c:v>127.88</c:v>
                </c:pt>
                <c:pt idx="10160">
                  <c:v>127.93</c:v>
                </c:pt>
                <c:pt idx="10161">
                  <c:v>127.84</c:v>
                </c:pt>
                <c:pt idx="10162">
                  <c:v>127.86</c:v>
                </c:pt>
                <c:pt idx="10163">
                  <c:v>127.88</c:v>
                </c:pt>
                <c:pt idx="10164">
                  <c:v>127.93</c:v>
                </c:pt>
                <c:pt idx="10165">
                  <c:v>127.9</c:v>
                </c:pt>
                <c:pt idx="10166">
                  <c:v>127.93</c:v>
                </c:pt>
                <c:pt idx="10167">
                  <c:v>127.93</c:v>
                </c:pt>
                <c:pt idx="10168">
                  <c:v>127.9</c:v>
                </c:pt>
                <c:pt idx="10169">
                  <c:v>127.9</c:v>
                </c:pt>
                <c:pt idx="10170">
                  <c:v>127.9</c:v>
                </c:pt>
                <c:pt idx="10171">
                  <c:v>127.9</c:v>
                </c:pt>
                <c:pt idx="10172">
                  <c:v>127.9</c:v>
                </c:pt>
                <c:pt idx="10173">
                  <c:v>127.88</c:v>
                </c:pt>
                <c:pt idx="10174">
                  <c:v>127.9</c:v>
                </c:pt>
                <c:pt idx="10175">
                  <c:v>127.93</c:v>
                </c:pt>
                <c:pt idx="10176">
                  <c:v>127.88</c:v>
                </c:pt>
                <c:pt idx="10177">
                  <c:v>127.9</c:v>
                </c:pt>
                <c:pt idx="10178">
                  <c:v>127.9</c:v>
                </c:pt>
                <c:pt idx="10179">
                  <c:v>127.88</c:v>
                </c:pt>
                <c:pt idx="10180">
                  <c:v>127.9</c:v>
                </c:pt>
                <c:pt idx="10181">
                  <c:v>127.88</c:v>
                </c:pt>
                <c:pt idx="10182">
                  <c:v>127.9</c:v>
                </c:pt>
                <c:pt idx="10183">
                  <c:v>127.88</c:v>
                </c:pt>
                <c:pt idx="10184">
                  <c:v>127.9</c:v>
                </c:pt>
                <c:pt idx="10185">
                  <c:v>127.88</c:v>
                </c:pt>
                <c:pt idx="10186">
                  <c:v>127.95</c:v>
                </c:pt>
                <c:pt idx="10187">
                  <c:v>127.88</c:v>
                </c:pt>
                <c:pt idx="10188">
                  <c:v>127.95</c:v>
                </c:pt>
                <c:pt idx="10189">
                  <c:v>127.84</c:v>
                </c:pt>
                <c:pt idx="10190">
                  <c:v>127.84</c:v>
                </c:pt>
                <c:pt idx="10191">
                  <c:v>127.88</c:v>
                </c:pt>
                <c:pt idx="10192">
                  <c:v>127.88</c:v>
                </c:pt>
                <c:pt idx="10193">
                  <c:v>127.9</c:v>
                </c:pt>
                <c:pt idx="10194">
                  <c:v>127.93</c:v>
                </c:pt>
                <c:pt idx="10195">
                  <c:v>127.86</c:v>
                </c:pt>
                <c:pt idx="10196">
                  <c:v>127.9</c:v>
                </c:pt>
                <c:pt idx="10197">
                  <c:v>127.93</c:v>
                </c:pt>
                <c:pt idx="10198">
                  <c:v>127.93</c:v>
                </c:pt>
                <c:pt idx="10199">
                  <c:v>127.93</c:v>
                </c:pt>
                <c:pt idx="10200">
                  <c:v>127.9</c:v>
                </c:pt>
                <c:pt idx="10201">
                  <c:v>127.93</c:v>
                </c:pt>
                <c:pt idx="10202">
                  <c:v>127.88</c:v>
                </c:pt>
                <c:pt idx="10203">
                  <c:v>127.88</c:v>
                </c:pt>
                <c:pt idx="10204">
                  <c:v>127.88</c:v>
                </c:pt>
                <c:pt idx="10205">
                  <c:v>127.93</c:v>
                </c:pt>
                <c:pt idx="10206">
                  <c:v>127.86</c:v>
                </c:pt>
                <c:pt idx="10207">
                  <c:v>127.9</c:v>
                </c:pt>
                <c:pt idx="10208">
                  <c:v>127.9</c:v>
                </c:pt>
                <c:pt idx="10209">
                  <c:v>127.93</c:v>
                </c:pt>
                <c:pt idx="10210">
                  <c:v>127.9</c:v>
                </c:pt>
                <c:pt idx="10211">
                  <c:v>127.95</c:v>
                </c:pt>
                <c:pt idx="10212">
                  <c:v>127.95</c:v>
                </c:pt>
                <c:pt idx="10213">
                  <c:v>127.95</c:v>
                </c:pt>
                <c:pt idx="10214">
                  <c:v>127.97</c:v>
                </c:pt>
                <c:pt idx="10215">
                  <c:v>127.88</c:v>
                </c:pt>
                <c:pt idx="10216">
                  <c:v>127.93</c:v>
                </c:pt>
                <c:pt idx="10217">
                  <c:v>127.93</c:v>
                </c:pt>
                <c:pt idx="10218">
                  <c:v>127.93</c:v>
                </c:pt>
                <c:pt idx="10219">
                  <c:v>127.95</c:v>
                </c:pt>
                <c:pt idx="10220">
                  <c:v>127.9</c:v>
                </c:pt>
                <c:pt idx="10221">
                  <c:v>127.95</c:v>
                </c:pt>
                <c:pt idx="10222">
                  <c:v>127.95</c:v>
                </c:pt>
                <c:pt idx="10223">
                  <c:v>127.99</c:v>
                </c:pt>
                <c:pt idx="10224">
                  <c:v>127.93</c:v>
                </c:pt>
                <c:pt idx="10225">
                  <c:v>127.93</c:v>
                </c:pt>
                <c:pt idx="10226">
                  <c:v>127.97</c:v>
                </c:pt>
                <c:pt idx="10227">
                  <c:v>127.97</c:v>
                </c:pt>
                <c:pt idx="10228">
                  <c:v>127.99</c:v>
                </c:pt>
                <c:pt idx="10229">
                  <c:v>127.93</c:v>
                </c:pt>
                <c:pt idx="10230">
                  <c:v>127.95</c:v>
                </c:pt>
                <c:pt idx="10231">
                  <c:v>127.95</c:v>
                </c:pt>
                <c:pt idx="10232">
                  <c:v>127.97</c:v>
                </c:pt>
                <c:pt idx="10233">
                  <c:v>127.97</c:v>
                </c:pt>
                <c:pt idx="10234">
                  <c:v>127.97</c:v>
                </c:pt>
                <c:pt idx="10235">
                  <c:v>127.97</c:v>
                </c:pt>
                <c:pt idx="10236">
                  <c:v>127.95</c:v>
                </c:pt>
                <c:pt idx="10237">
                  <c:v>127.95</c:v>
                </c:pt>
                <c:pt idx="10238">
                  <c:v>127.97</c:v>
                </c:pt>
                <c:pt idx="10239">
                  <c:v>127.95</c:v>
                </c:pt>
                <c:pt idx="10240">
                  <c:v>127.97</c:v>
                </c:pt>
                <c:pt idx="10241">
                  <c:v>127.99</c:v>
                </c:pt>
                <c:pt idx="10242">
                  <c:v>127.97</c:v>
                </c:pt>
                <c:pt idx="10243">
                  <c:v>127.93</c:v>
                </c:pt>
                <c:pt idx="10244">
                  <c:v>127.97</c:v>
                </c:pt>
                <c:pt idx="10245">
                  <c:v>128.01</c:v>
                </c:pt>
                <c:pt idx="10246">
                  <c:v>127.99</c:v>
                </c:pt>
                <c:pt idx="10247">
                  <c:v>127.97</c:v>
                </c:pt>
                <c:pt idx="10248">
                  <c:v>127.97</c:v>
                </c:pt>
                <c:pt idx="10249">
                  <c:v>127.93</c:v>
                </c:pt>
                <c:pt idx="10250">
                  <c:v>128.01</c:v>
                </c:pt>
                <c:pt idx="10251">
                  <c:v>127.97</c:v>
                </c:pt>
                <c:pt idx="10252">
                  <c:v>127.95</c:v>
                </c:pt>
                <c:pt idx="10253">
                  <c:v>127.93</c:v>
                </c:pt>
                <c:pt idx="10254">
                  <c:v>127.97</c:v>
                </c:pt>
                <c:pt idx="10255">
                  <c:v>127.99</c:v>
                </c:pt>
                <c:pt idx="10256">
                  <c:v>128.01</c:v>
                </c:pt>
                <c:pt idx="10257">
                  <c:v>127.93</c:v>
                </c:pt>
                <c:pt idx="10258">
                  <c:v>127.99</c:v>
                </c:pt>
                <c:pt idx="10259">
                  <c:v>127.95</c:v>
                </c:pt>
                <c:pt idx="10260">
                  <c:v>127.97</c:v>
                </c:pt>
                <c:pt idx="10261">
                  <c:v>127.93</c:v>
                </c:pt>
                <c:pt idx="10262">
                  <c:v>127.95</c:v>
                </c:pt>
                <c:pt idx="10263">
                  <c:v>127.97</c:v>
                </c:pt>
                <c:pt idx="10264">
                  <c:v>127.9</c:v>
                </c:pt>
                <c:pt idx="10265">
                  <c:v>127.9</c:v>
                </c:pt>
                <c:pt idx="10266">
                  <c:v>127.95</c:v>
                </c:pt>
                <c:pt idx="10267">
                  <c:v>127.97</c:v>
                </c:pt>
                <c:pt idx="10268">
                  <c:v>127.9</c:v>
                </c:pt>
                <c:pt idx="10269">
                  <c:v>127.93</c:v>
                </c:pt>
                <c:pt idx="10270">
                  <c:v>127.9</c:v>
                </c:pt>
                <c:pt idx="10271">
                  <c:v>127.95</c:v>
                </c:pt>
                <c:pt idx="10272">
                  <c:v>127.95</c:v>
                </c:pt>
                <c:pt idx="10273">
                  <c:v>127.93</c:v>
                </c:pt>
                <c:pt idx="10274">
                  <c:v>127.97</c:v>
                </c:pt>
                <c:pt idx="10275">
                  <c:v>127.99</c:v>
                </c:pt>
                <c:pt idx="10276">
                  <c:v>127.97</c:v>
                </c:pt>
                <c:pt idx="10277">
                  <c:v>127.95</c:v>
                </c:pt>
                <c:pt idx="10278">
                  <c:v>127.97</c:v>
                </c:pt>
                <c:pt idx="10279">
                  <c:v>127.97</c:v>
                </c:pt>
                <c:pt idx="10280">
                  <c:v>127.95</c:v>
                </c:pt>
                <c:pt idx="10281">
                  <c:v>127.97</c:v>
                </c:pt>
                <c:pt idx="10282">
                  <c:v>127.9</c:v>
                </c:pt>
                <c:pt idx="10283">
                  <c:v>127.95</c:v>
                </c:pt>
                <c:pt idx="10284">
                  <c:v>127.97</c:v>
                </c:pt>
                <c:pt idx="10285">
                  <c:v>127.88</c:v>
                </c:pt>
                <c:pt idx="10286">
                  <c:v>127.95</c:v>
                </c:pt>
                <c:pt idx="10287">
                  <c:v>127.97</c:v>
                </c:pt>
                <c:pt idx="10288">
                  <c:v>127.9</c:v>
                </c:pt>
                <c:pt idx="10289">
                  <c:v>127.9</c:v>
                </c:pt>
                <c:pt idx="10290">
                  <c:v>127.93</c:v>
                </c:pt>
                <c:pt idx="10291">
                  <c:v>127.93</c:v>
                </c:pt>
                <c:pt idx="10292">
                  <c:v>127.95</c:v>
                </c:pt>
                <c:pt idx="10293">
                  <c:v>127.95</c:v>
                </c:pt>
                <c:pt idx="10294">
                  <c:v>127.97</c:v>
                </c:pt>
                <c:pt idx="10295">
                  <c:v>127.93</c:v>
                </c:pt>
                <c:pt idx="10296">
                  <c:v>127.99</c:v>
                </c:pt>
                <c:pt idx="10297">
                  <c:v>127.93</c:v>
                </c:pt>
                <c:pt idx="10298">
                  <c:v>127.9</c:v>
                </c:pt>
                <c:pt idx="10299">
                  <c:v>127.95</c:v>
                </c:pt>
                <c:pt idx="10300">
                  <c:v>127.95</c:v>
                </c:pt>
                <c:pt idx="10301">
                  <c:v>127.97</c:v>
                </c:pt>
                <c:pt idx="10302">
                  <c:v>127.93</c:v>
                </c:pt>
                <c:pt idx="10303">
                  <c:v>127.95</c:v>
                </c:pt>
                <c:pt idx="10304">
                  <c:v>127.99</c:v>
                </c:pt>
                <c:pt idx="10305">
                  <c:v>127.97</c:v>
                </c:pt>
                <c:pt idx="10306">
                  <c:v>127.95</c:v>
                </c:pt>
                <c:pt idx="10307">
                  <c:v>127.95</c:v>
                </c:pt>
                <c:pt idx="10308">
                  <c:v>127.97</c:v>
                </c:pt>
                <c:pt idx="10309">
                  <c:v>127.93</c:v>
                </c:pt>
                <c:pt idx="10310">
                  <c:v>127.95</c:v>
                </c:pt>
                <c:pt idx="10311">
                  <c:v>127.95</c:v>
                </c:pt>
                <c:pt idx="10312">
                  <c:v>128.01</c:v>
                </c:pt>
                <c:pt idx="10313">
                  <c:v>127.93</c:v>
                </c:pt>
                <c:pt idx="10314">
                  <c:v>127.93</c:v>
                </c:pt>
                <c:pt idx="10315">
                  <c:v>127.9</c:v>
                </c:pt>
                <c:pt idx="10316">
                  <c:v>127.88</c:v>
                </c:pt>
                <c:pt idx="10317">
                  <c:v>127.97</c:v>
                </c:pt>
                <c:pt idx="10318">
                  <c:v>127.95</c:v>
                </c:pt>
                <c:pt idx="10319">
                  <c:v>127.97</c:v>
                </c:pt>
                <c:pt idx="10320">
                  <c:v>127.99</c:v>
                </c:pt>
                <c:pt idx="10321">
                  <c:v>127.95</c:v>
                </c:pt>
                <c:pt idx="10322">
                  <c:v>127.97</c:v>
                </c:pt>
                <c:pt idx="10323">
                  <c:v>127.95</c:v>
                </c:pt>
                <c:pt idx="10324">
                  <c:v>127.93</c:v>
                </c:pt>
                <c:pt idx="10325">
                  <c:v>127.95</c:v>
                </c:pt>
                <c:pt idx="10326">
                  <c:v>127.93</c:v>
                </c:pt>
                <c:pt idx="10327">
                  <c:v>127.93</c:v>
                </c:pt>
                <c:pt idx="10328">
                  <c:v>127.88</c:v>
                </c:pt>
                <c:pt idx="10329">
                  <c:v>127.9</c:v>
                </c:pt>
                <c:pt idx="10330">
                  <c:v>127.95</c:v>
                </c:pt>
                <c:pt idx="10331">
                  <c:v>127.9</c:v>
                </c:pt>
                <c:pt idx="10332">
                  <c:v>127.93</c:v>
                </c:pt>
                <c:pt idx="10333">
                  <c:v>127.95</c:v>
                </c:pt>
                <c:pt idx="10334">
                  <c:v>127.9</c:v>
                </c:pt>
                <c:pt idx="10335">
                  <c:v>127.93</c:v>
                </c:pt>
                <c:pt idx="10336">
                  <c:v>127.95</c:v>
                </c:pt>
                <c:pt idx="10337">
                  <c:v>127.93</c:v>
                </c:pt>
                <c:pt idx="10338">
                  <c:v>127.9</c:v>
                </c:pt>
                <c:pt idx="10339">
                  <c:v>127.93</c:v>
                </c:pt>
                <c:pt idx="10340">
                  <c:v>127.9</c:v>
                </c:pt>
                <c:pt idx="10341">
                  <c:v>127.93</c:v>
                </c:pt>
                <c:pt idx="10342">
                  <c:v>127.93</c:v>
                </c:pt>
                <c:pt idx="10343">
                  <c:v>127.9</c:v>
                </c:pt>
                <c:pt idx="10344">
                  <c:v>127.93</c:v>
                </c:pt>
                <c:pt idx="10345">
                  <c:v>127.9</c:v>
                </c:pt>
                <c:pt idx="10346">
                  <c:v>127.95</c:v>
                </c:pt>
                <c:pt idx="10347">
                  <c:v>127.95</c:v>
                </c:pt>
                <c:pt idx="10348">
                  <c:v>127.97</c:v>
                </c:pt>
                <c:pt idx="10349">
                  <c:v>127.93</c:v>
                </c:pt>
                <c:pt idx="10350">
                  <c:v>127.93</c:v>
                </c:pt>
                <c:pt idx="10351">
                  <c:v>127.95</c:v>
                </c:pt>
                <c:pt idx="10352">
                  <c:v>127.95</c:v>
                </c:pt>
                <c:pt idx="10353">
                  <c:v>127.95</c:v>
                </c:pt>
                <c:pt idx="10354">
                  <c:v>127.88</c:v>
                </c:pt>
                <c:pt idx="10355">
                  <c:v>127.95</c:v>
                </c:pt>
                <c:pt idx="10356">
                  <c:v>127.9</c:v>
                </c:pt>
                <c:pt idx="10357">
                  <c:v>127.93</c:v>
                </c:pt>
                <c:pt idx="10358">
                  <c:v>127.9</c:v>
                </c:pt>
                <c:pt idx="10359">
                  <c:v>127.88</c:v>
                </c:pt>
                <c:pt idx="10360">
                  <c:v>127.9</c:v>
                </c:pt>
                <c:pt idx="10361">
                  <c:v>127.88</c:v>
                </c:pt>
                <c:pt idx="10362">
                  <c:v>127.86</c:v>
                </c:pt>
                <c:pt idx="10363">
                  <c:v>127.9</c:v>
                </c:pt>
                <c:pt idx="10364">
                  <c:v>127.9</c:v>
                </c:pt>
                <c:pt idx="10365">
                  <c:v>127.88</c:v>
                </c:pt>
                <c:pt idx="10366">
                  <c:v>127.88</c:v>
                </c:pt>
                <c:pt idx="10367">
                  <c:v>127.88</c:v>
                </c:pt>
                <c:pt idx="10368">
                  <c:v>127.86</c:v>
                </c:pt>
                <c:pt idx="10369">
                  <c:v>127.84</c:v>
                </c:pt>
                <c:pt idx="10370">
                  <c:v>127.9</c:v>
                </c:pt>
                <c:pt idx="10371">
                  <c:v>127.9</c:v>
                </c:pt>
                <c:pt idx="10372">
                  <c:v>127.88</c:v>
                </c:pt>
                <c:pt idx="10373">
                  <c:v>127.88</c:v>
                </c:pt>
                <c:pt idx="10374">
                  <c:v>127.86</c:v>
                </c:pt>
                <c:pt idx="10375">
                  <c:v>127.88</c:v>
                </c:pt>
                <c:pt idx="10376">
                  <c:v>127.84</c:v>
                </c:pt>
                <c:pt idx="10377">
                  <c:v>127.86</c:v>
                </c:pt>
                <c:pt idx="10378">
                  <c:v>127.86</c:v>
                </c:pt>
                <c:pt idx="10379">
                  <c:v>127.86</c:v>
                </c:pt>
                <c:pt idx="10380">
                  <c:v>127.84</c:v>
                </c:pt>
                <c:pt idx="10381">
                  <c:v>127.88</c:v>
                </c:pt>
                <c:pt idx="10382">
                  <c:v>127.84</c:v>
                </c:pt>
                <c:pt idx="10383">
                  <c:v>127.86</c:v>
                </c:pt>
                <c:pt idx="10384">
                  <c:v>127.79</c:v>
                </c:pt>
                <c:pt idx="10385">
                  <c:v>127.84</c:v>
                </c:pt>
                <c:pt idx="10386">
                  <c:v>127.86</c:v>
                </c:pt>
                <c:pt idx="10387">
                  <c:v>127.88</c:v>
                </c:pt>
                <c:pt idx="10388">
                  <c:v>127.81</c:v>
                </c:pt>
                <c:pt idx="10389">
                  <c:v>127.81</c:v>
                </c:pt>
                <c:pt idx="10390">
                  <c:v>127.84</c:v>
                </c:pt>
                <c:pt idx="10391">
                  <c:v>127.84</c:v>
                </c:pt>
                <c:pt idx="10392">
                  <c:v>127.84</c:v>
                </c:pt>
                <c:pt idx="10393">
                  <c:v>127.84</c:v>
                </c:pt>
                <c:pt idx="10394">
                  <c:v>127.84</c:v>
                </c:pt>
                <c:pt idx="10395">
                  <c:v>127.77</c:v>
                </c:pt>
                <c:pt idx="10396">
                  <c:v>127.84</c:v>
                </c:pt>
                <c:pt idx="10397">
                  <c:v>127.86</c:v>
                </c:pt>
                <c:pt idx="10398">
                  <c:v>127.79</c:v>
                </c:pt>
                <c:pt idx="10399">
                  <c:v>127.77</c:v>
                </c:pt>
                <c:pt idx="10400">
                  <c:v>127.81</c:v>
                </c:pt>
                <c:pt idx="10401">
                  <c:v>127.84</c:v>
                </c:pt>
                <c:pt idx="10402">
                  <c:v>127.79</c:v>
                </c:pt>
                <c:pt idx="10403">
                  <c:v>127.84</c:v>
                </c:pt>
                <c:pt idx="10404">
                  <c:v>127.77</c:v>
                </c:pt>
                <c:pt idx="10405">
                  <c:v>127.86</c:v>
                </c:pt>
                <c:pt idx="10406">
                  <c:v>127.81</c:v>
                </c:pt>
                <c:pt idx="10407">
                  <c:v>127.81</c:v>
                </c:pt>
                <c:pt idx="10408">
                  <c:v>127.79</c:v>
                </c:pt>
                <c:pt idx="10409">
                  <c:v>127.81</c:v>
                </c:pt>
                <c:pt idx="10410">
                  <c:v>127.81</c:v>
                </c:pt>
                <c:pt idx="10411">
                  <c:v>127.86</c:v>
                </c:pt>
                <c:pt idx="10412">
                  <c:v>127.88</c:v>
                </c:pt>
                <c:pt idx="10413">
                  <c:v>127.86</c:v>
                </c:pt>
                <c:pt idx="10414">
                  <c:v>127.86</c:v>
                </c:pt>
                <c:pt idx="10415">
                  <c:v>127.88</c:v>
                </c:pt>
                <c:pt idx="10416">
                  <c:v>127.84</c:v>
                </c:pt>
                <c:pt idx="10417">
                  <c:v>127.88</c:v>
                </c:pt>
                <c:pt idx="10418">
                  <c:v>127.9</c:v>
                </c:pt>
                <c:pt idx="10419">
                  <c:v>127.84</c:v>
                </c:pt>
                <c:pt idx="10420">
                  <c:v>127.9</c:v>
                </c:pt>
                <c:pt idx="10421">
                  <c:v>127.88</c:v>
                </c:pt>
                <c:pt idx="10422">
                  <c:v>127.88</c:v>
                </c:pt>
                <c:pt idx="10423">
                  <c:v>127.9</c:v>
                </c:pt>
                <c:pt idx="10424">
                  <c:v>127.93</c:v>
                </c:pt>
                <c:pt idx="10425">
                  <c:v>127.93</c:v>
                </c:pt>
                <c:pt idx="10426">
                  <c:v>127.95</c:v>
                </c:pt>
                <c:pt idx="10427">
                  <c:v>127.9</c:v>
                </c:pt>
                <c:pt idx="10428">
                  <c:v>127.95</c:v>
                </c:pt>
                <c:pt idx="10429">
                  <c:v>127.95</c:v>
                </c:pt>
                <c:pt idx="10430">
                  <c:v>127.93</c:v>
                </c:pt>
                <c:pt idx="10431">
                  <c:v>127.97</c:v>
                </c:pt>
                <c:pt idx="10432">
                  <c:v>127.97</c:v>
                </c:pt>
                <c:pt idx="10433">
                  <c:v>127.97</c:v>
                </c:pt>
                <c:pt idx="10434">
                  <c:v>128.01</c:v>
                </c:pt>
                <c:pt idx="10435">
                  <c:v>127.97</c:v>
                </c:pt>
                <c:pt idx="10436">
                  <c:v>127.97</c:v>
                </c:pt>
                <c:pt idx="10437">
                  <c:v>127.97</c:v>
                </c:pt>
                <c:pt idx="10438">
                  <c:v>128.01</c:v>
                </c:pt>
                <c:pt idx="10439">
                  <c:v>127.99</c:v>
                </c:pt>
                <c:pt idx="10440">
                  <c:v>128.08000000000001</c:v>
                </c:pt>
                <c:pt idx="10441">
                  <c:v>128.06</c:v>
                </c:pt>
                <c:pt idx="10442">
                  <c:v>128.06</c:v>
                </c:pt>
                <c:pt idx="10443">
                  <c:v>128.06</c:v>
                </c:pt>
                <c:pt idx="10444">
                  <c:v>128.04</c:v>
                </c:pt>
                <c:pt idx="10445">
                  <c:v>128.06</c:v>
                </c:pt>
                <c:pt idx="10446">
                  <c:v>128.1</c:v>
                </c:pt>
                <c:pt idx="10447">
                  <c:v>128.1</c:v>
                </c:pt>
                <c:pt idx="10448">
                  <c:v>128.13</c:v>
                </c:pt>
                <c:pt idx="10449">
                  <c:v>128.08000000000001</c:v>
                </c:pt>
                <c:pt idx="10450">
                  <c:v>128.1</c:v>
                </c:pt>
                <c:pt idx="10451">
                  <c:v>128.13</c:v>
                </c:pt>
                <c:pt idx="10452">
                  <c:v>128.08000000000001</c:v>
                </c:pt>
                <c:pt idx="10453">
                  <c:v>128.08000000000001</c:v>
                </c:pt>
                <c:pt idx="10454">
                  <c:v>128.08000000000001</c:v>
                </c:pt>
                <c:pt idx="10455">
                  <c:v>128.08000000000001</c:v>
                </c:pt>
                <c:pt idx="10456">
                  <c:v>128.13</c:v>
                </c:pt>
                <c:pt idx="10457">
                  <c:v>128.1</c:v>
                </c:pt>
                <c:pt idx="10458">
                  <c:v>128.13</c:v>
                </c:pt>
                <c:pt idx="10459">
                  <c:v>128.13</c:v>
                </c:pt>
                <c:pt idx="10460">
                  <c:v>128.13</c:v>
                </c:pt>
                <c:pt idx="10461">
                  <c:v>128.13</c:v>
                </c:pt>
                <c:pt idx="10462">
                  <c:v>128.13</c:v>
                </c:pt>
                <c:pt idx="10463">
                  <c:v>128.15</c:v>
                </c:pt>
                <c:pt idx="10464">
                  <c:v>128.16999999999999</c:v>
                </c:pt>
                <c:pt idx="10465">
                  <c:v>128.15</c:v>
                </c:pt>
                <c:pt idx="10466">
                  <c:v>128.13</c:v>
                </c:pt>
                <c:pt idx="10467">
                  <c:v>128.13</c:v>
                </c:pt>
                <c:pt idx="10468">
                  <c:v>128.1</c:v>
                </c:pt>
                <c:pt idx="10469">
                  <c:v>128.13</c:v>
                </c:pt>
                <c:pt idx="10470">
                  <c:v>128.06</c:v>
                </c:pt>
                <c:pt idx="10471">
                  <c:v>128.13</c:v>
                </c:pt>
                <c:pt idx="10472">
                  <c:v>128.1</c:v>
                </c:pt>
                <c:pt idx="10473">
                  <c:v>128.15</c:v>
                </c:pt>
                <c:pt idx="10474">
                  <c:v>128.15</c:v>
                </c:pt>
                <c:pt idx="10475">
                  <c:v>128.15</c:v>
                </c:pt>
                <c:pt idx="10476">
                  <c:v>128.1</c:v>
                </c:pt>
                <c:pt idx="10477">
                  <c:v>128.13</c:v>
                </c:pt>
                <c:pt idx="10478">
                  <c:v>128.08000000000001</c:v>
                </c:pt>
                <c:pt idx="10479">
                  <c:v>128.1</c:v>
                </c:pt>
                <c:pt idx="10480">
                  <c:v>128.08000000000001</c:v>
                </c:pt>
                <c:pt idx="10481">
                  <c:v>128.15</c:v>
                </c:pt>
                <c:pt idx="10482">
                  <c:v>128.1</c:v>
                </c:pt>
                <c:pt idx="10483">
                  <c:v>128.13</c:v>
                </c:pt>
                <c:pt idx="10484">
                  <c:v>128.15</c:v>
                </c:pt>
                <c:pt idx="10485">
                  <c:v>128.1</c:v>
                </c:pt>
                <c:pt idx="10486">
                  <c:v>128.08000000000001</c:v>
                </c:pt>
                <c:pt idx="10487">
                  <c:v>128.13</c:v>
                </c:pt>
                <c:pt idx="10488">
                  <c:v>128.08000000000001</c:v>
                </c:pt>
                <c:pt idx="10489">
                  <c:v>128.08000000000001</c:v>
                </c:pt>
                <c:pt idx="10490">
                  <c:v>128.13</c:v>
                </c:pt>
                <c:pt idx="10491">
                  <c:v>128.08000000000001</c:v>
                </c:pt>
                <c:pt idx="10492">
                  <c:v>128.08000000000001</c:v>
                </c:pt>
                <c:pt idx="10493">
                  <c:v>128.08000000000001</c:v>
                </c:pt>
                <c:pt idx="10494">
                  <c:v>128.13</c:v>
                </c:pt>
                <c:pt idx="10495">
                  <c:v>128.08000000000001</c:v>
                </c:pt>
                <c:pt idx="10496">
                  <c:v>128.1</c:v>
                </c:pt>
                <c:pt idx="10497">
                  <c:v>128.13</c:v>
                </c:pt>
                <c:pt idx="10498">
                  <c:v>128.1</c:v>
                </c:pt>
                <c:pt idx="10499">
                  <c:v>128.08000000000001</c:v>
                </c:pt>
                <c:pt idx="10500">
                  <c:v>128.19</c:v>
                </c:pt>
                <c:pt idx="10501">
                  <c:v>128.15</c:v>
                </c:pt>
                <c:pt idx="10502">
                  <c:v>128.1</c:v>
                </c:pt>
                <c:pt idx="10503">
                  <c:v>128.1</c:v>
                </c:pt>
                <c:pt idx="10504">
                  <c:v>128.08000000000001</c:v>
                </c:pt>
                <c:pt idx="10505">
                  <c:v>128.16999999999999</c:v>
                </c:pt>
                <c:pt idx="10506">
                  <c:v>128.13</c:v>
                </c:pt>
                <c:pt idx="10507">
                  <c:v>128.16999999999999</c:v>
                </c:pt>
                <c:pt idx="10508">
                  <c:v>128.16999999999999</c:v>
                </c:pt>
                <c:pt idx="10509">
                  <c:v>128.13</c:v>
                </c:pt>
                <c:pt idx="10510">
                  <c:v>128.15</c:v>
                </c:pt>
                <c:pt idx="10511">
                  <c:v>128.15</c:v>
                </c:pt>
                <c:pt idx="10512">
                  <c:v>128.19</c:v>
                </c:pt>
                <c:pt idx="10513">
                  <c:v>128.19</c:v>
                </c:pt>
                <c:pt idx="10514">
                  <c:v>128.16999999999999</c:v>
                </c:pt>
                <c:pt idx="10515">
                  <c:v>128.19</c:v>
                </c:pt>
                <c:pt idx="10516">
                  <c:v>128.16999999999999</c:v>
                </c:pt>
                <c:pt idx="10517">
                  <c:v>128.13</c:v>
                </c:pt>
                <c:pt idx="10518">
                  <c:v>128.16999999999999</c:v>
                </c:pt>
                <c:pt idx="10519">
                  <c:v>128.16999999999999</c:v>
                </c:pt>
                <c:pt idx="10520">
                  <c:v>128.16999999999999</c:v>
                </c:pt>
                <c:pt idx="10521">
                  <c:v>128.19</c:v>
                </c:pt>
                <c:pt idx="10522">
                  <c:v>128.19</c:v>
                </c:pt>
                <c:pt idx="10523">
                  <c:v>128.16999999999999</c:v>
                </c:pt>
                <c:pt idx="10524">
                  <c:v>128.22</c:v>
                </c:pt>
                <c:pt idx="10525">
                  <c:v>128.16999999999999</c:v>
                </c:pt>
                <c:pt idx="10526">
                  <c:v>128.22</c:v>
                </c:pt>
                <c:pt idx="10527">
                  <c:v>128.19</c:v>
                </c:pt>
                <c:pt idx="10528">
                  <c:v>128.19</c:v>
                </c:pt>
                <c:pt idx="10529">
                  <c:v>128.22</c:v>
                </c:pt>
                <c:pt idx="10530">
                  <c:v>128.19</c:v>
                </c:pt>
                <c:pt idx="10531">
                  <c:v>128.19</c:v>
                </c:pt>
                <c:pt idx="10532">
                  <c:v>128.22</c:v>
                </c:pt>
                <c:pt idx="10533">
                  <c:v>128.16999999999999</c:v>
                </c:pt>
                <c:pt idx="10534">
                  <c:v>128.16999999999999</c:v>
                </c:pt>
                <c:pt idx="10535">
                  <c:v>128.13</c:v>
                </c:pt>
                <c:pt idx="10536">
                  <c:v>128.19</c:v>
                </c:pt>
                <c:pt idx="10537">
                  <c:v>128.24</c:v>
                </c:pt>
                <c:pt idx="10538">
                  <c:v>128.19</c:v>
                </c:pt>
                <c:pt idx="10539">
                  <c:v>128.16999999999999</c:v>
                </c:pt>
                <c:pt idx="10540">
                  <c:v>128.16999999999999</c:v>
                </c:pt>
                <c:pt idx="10541">
                  <c:v>128.15</c:v>
                </c:pt>
                <c:pt idx="10542">
                  <c:v>128.24</c:v>
                </c:pt>
                <c:pt idx="10543">
                  <c:v>128.13</c:v>
                </c:pt>
                <c:pt idx="10544">
                  <c:v>128.16999999999999</c:v>
                </c:pt>
                <c:pt idx="10545">
                  <c:v>128.22</c:v>
                </c:pt>
                <c:pt idx="10546">
                  <c:v>128.19</c:v>
                </c:pt>
                <c:pt idx="10547">
                  <c:v>128.19</c:v>
                </c:pt>
                <c:pt idx="10548">
                  <c:v>128.1</c:v>
                </c:pt>
                <c:pt idx="10549">
                  <c:v>128.19</c:v>
                </c:pt>
                <c:pt idx="10550">
                  <c:v>128.22</c:v>
                </c:pt>
                <c:pt idx="10551">
                  <c:v>128.15</c:v>
                </c:pt>
                <c:pt idx="10552">
                  <c:v>128.16999999999999</c:v>
                </c:pt>
                <c:pt idx="10553">
                  <c:v>128.15</c:v>
                </c:pt>
                <c:pt idx="10554">
                  <c:v>128.13</c:v>
                </c:pt>
                <c:pt idx="10555">
                  <c:v>128.19</c:v>
                </c:pt>
                <c:pt idx="10556">
                  <c:v>128.15</c:v>
                </c:pt>
                <c:pt idx="10557">
                  <c:v>128.16999999999999</c:v>
                </c:pt>
                <c:pt idx="10558">
                  <c:v>128.15</c:v>
                </c:pt>
                <c:pt idx="10559">
                  <c:v>128.16999999999999</c:v>
                </c:pt>
                <c:pt idx="10560">
                  <c:v>128.15</c:v>
                </c:pt>
                <c:pt idx="10561">
                  <c:v>128.15</c:v>
                </c:pt>
                <c:pt idx="10562">
                  <c:v>128.13</c:v>
                </c:pt>
                <c:pt idx="10563">
                  <c:v>128.08000000000001</c:v>
                </c:pt>
                <c:pt idx="10564">
                  <c:v>128.16999999999999</c:v>
                </c:pt>
                <c:pt idx="10565">
                  <c:v>128.16999999999999</c:v>
                </c:pt>
                <c:pt idx="10566">
                  <c:v>128.15</c:v>
                </c:pt>
                <c:pt idx="10567">
                  <c:v>128.15</c:v>
                </c:pt>
                <c:pt idx="10568">
                  <c:v>128.13</c:v>
                </c:pt>
                <c:pt idx="10569">
                  <c:v>128.16999999999999</c:v>
                </c:pt>
                <c:pt idx="10570">
                  <c:v>128.22</c:v>
                </c:pt>
                <c:pt idx="10571">
                  <c:v>128.19</c:v>
                </c:pt>
                <c:pt idx="10572">
                  <c:v>128.19</c:v>
                </c:pt>
                <c:pt idx="10573">
                  <c:v>128.13</c:v>
                </c:pt>
                <c:pt idx="10574">
                  <c:v>128.15</c:v>
                </c:pt>
                <c:pt idx="10575">
                  <c:v>128.1</c:v>
                </c:pt>
                <c:pt idx="10576">
                  <c:v>128.16999999999999</c:v>
                </c:pt>
                <c:pt idx="10577">
                  <c:v>128.13</c:v>
                </c:pt>
                <c:pt idx="10578">
                  <c:v>128.16999999999999</c:v>
                </c:pt>
                <c:pt idx="10579">
                  <c:v>128.15</c:v>
                </c:pt>
                <c:pt idx="10580">
                  <c:v>128.06</c:v>
                </c:pt>
                <c:pt idx="10581">
                  <c:v>128.19</c:v>
                </c:pt>
                <c:pt idx="10582">
                  <c:v>128.15</c:v>
                </c:pt>
                <c:pt idx="10583">
                  <c:v>128.16999999999999</c:v>
                </c:pt>
                <c:pt idx="10584">
                  <c:v>128.15</c:v>
                </c:pt>
                <c:pt idx="10585">
                  <c:v>128.13</c:v>
                </c:pt>
                <c:pt idx="10586">
                  <c:v>128.16999999999999</c:v>
                </c:pt>
                <c:pt idx="10587">
                  <c:v>128.13</c:v>
                </c:pt>
                <c:pt idx="10588">
                  <c:v>128.19</c:v>
                </c:pt>
                <c:pt idx="10589">
                  <c:v>128.19</c:v>
                </c:pt>
                <c:pt idx="10590">
                  <c:v>128.1</c:v>
                </c:pt>
                <c:pt idx="10591">
                  <c:v>128.16999999999999</c:v>
                </c:pt>
                <c:pt idx="10592">
                  <c:v>128.1</c:v>
                </c:pt>
                <c:pt idx="10593">
                  <c:v>128.19</c:v>
                </c:pt>
                <c:pt idx="10594">
                  <c:v>128.22</c:v>
                </c:pt>
                <c:pt idx="10595">
                  <c:v>128.22</c:v>
                </c:pt>
                <c:pt idx="10596">
                  <c:v>128.19</c:v>
                </c:pt>
                <c:pt idx="10597">
                  <c:v>128.13</c:v>
                </c:pt>
                <c:pt idx="10598">
                  <c:v>128.15</c:v>
                </c:pt>
                <c:pt idx="10599">
                  <c:v>128.16999999999999</c:v>
                </c:pt>
                <c:pt idx="10600">
                  <c:v>128.13</c:v>
                </c:pt>
                <c:pt idx="10601">
                  <c:v>128.16999999999999</c:v>
                </c:pt>
                <c:pt idx="10602">
                  <c:v>128.19</c:v>
                </c:pt>
                <c:pt idx="10603">
                  <c:v>128.15</c:v>
                </c:pt>
                <c:pt idx="10604">
                  <c:v>128.19</c:v>
                </c:pt>
                <c:pt idx="10605">
                  <c:v>128.15</c:v>
                </c:pt>
                <c:pt idx="10606">
                  <c:v>128.16999999999999</c:v>
                </c:pt>
                <c:pt idx="10607">
                  <c:v>128.16999999999999</c:v>
                </c:pt>
                <c:pt idx="10608">
                  <c:v>128.1</c:v>
                </c:pt>
                <c:pt idx="10609">
                  <c:v>128.13</c:v>
                </c:pt>
                <c:pt idx="10610">
                  <c:v>128.16999999999999</c:v>
                </c:pt>
                <c:pt idx="10611">
                  <c:v>128.16999999999999</c:v>
                </c:pt>
                <c:pt idx="10612">
                  <c:v>128.15</c:v>
                </c:pt>
                <c:pt idx="10613">
                  <c:v>128.16999999999999</c:v>
                </c:pt>
                <c:pt idx="10614">
                  <c:v>128.13</c:v>
                </c:pt>
                <c:pt idx="10615">
                  <c:v>128.1</c:v>
                </c:pt>
                <c:pt idx="10616">
                  <c:v>128.16999999999999</c:v>
                </c:pt>
                <c:pt idx="10617">
                  <c:v>128.22</c:v>
                </c:pt>
                <c:pt idx="10618">
                  <c:v>128.13</c:v>
                </c:pt>
                <c:pt idx="10619">
                  <c:v>128.19</c:v>
                </c:pt>
                <c:pt idx="10620">
                  <c:v>128.15</c:v>
                </c:pt>
                <c:pt idx="10621">
                  <c:v>128.13</c:v>
                </c:pt>
                <c:pt idx="10622">
                  <c:v>128.16999999999999</c:v>
                </c:pt>
                <c:pt idx="10623">
                  <c:v>128.16999999999999</c:v>
                </c:pt>
                <c:pt idx="10624">
                  <c:v>128.1</c:v>
                </c:pt>
                <c:pt idx="10625">
                  <c:v>128.15</c:v>
                </c:pt>
                <c:pt idx="10626">
                  <c:v>128.15</c:v>
                </c:pt>
                <c:pt idx="10627">
                  <c:v>128.16999999999999</c:v>
                </c:pt>
                <c:pt idx="10628">
                  <c:v>128.16999999999999</c:v>
                </c:pt>
                <c:pt idx="10629">
                  <c:v>128.15</c:v>
                </c:pt>
                <c:pt idx="10630">
                  <c:v>128.1</c:v>
                </c:pt>
                <c:pt idx="10631">
                  <c:v>128.16999999999999</c:v>
                </c:pt>
                <c:pt idx="10632">
                  <c:v>128.13</c:v>
                </c:pt>
                <c:pt idx="10633">
                  <c:v>128.16999999999999</c:v>
                </c:pt>
                <c:pt idx="10634">
                  <c:v>128.15</c:v>
                </c:pt>
                <c:pt idx="10635">
                  <c:v>128.16999999999999</c:v>
                </c:pt>
                <c:pt idx="10636">
                  <c:v>128.08000000000001</c:v>
                </c:pt>
                <c:pt idx="10637">
                  <c:v>128.16999999999999</c:v>
                </c:pt>
                <c:pt idx="10638">
                  <c:v>128.13</c:v>
                </c:pt>
                <c:pt idx="10639">
                  <c:v>128.13</c:v>
                </c:pt>
                <c:pt idx="10640">
                  <c:v>128.13</c:v>
                </c:pt>
                <c:pt idx="10641">
                  <c:v>128.13</c:v>
                </c:pt>
                <c:pt idx="10642">
                  <c:v>128.16999999999999</c:v>
                </c:pt>
                <c:pt idx="10643">
                  <c:v>128.15</c:v>
                </c:pt>
                <c:pt idx="10644">
                  <c:v>128.16999999999999</c:v>
                </c:pt>
                <c:pt idx="10645">
                  <c:v>128.08000000000001</c:v>
                </c:pt>
                <c:pt idx="10646">
                  <c:v>128.15</c:v>
                </c:pt>
                <c:pt idx="10647">
                  <c:v>128.15</c:v>
                </c:pt>
                <c:pt idx="10648">
                  <c:v>128.15</c:v>
                </c:pt>
                <c:pt idx="10649">
                  <c:v>128.08000000000001</c:v>
                </c:pt>
                <c:pt idx="10650">
                  <c:v>128.08000000000001</c:v>
                </c:pt>
                <c:pt idx="10651">
                  <c:v>128.15</c:v>
                </c:pt>
                <c:pt idx="10652">
                  <c:v>128.15</c:v>
                </c:pt>
                <c:pt idx="10653">
                  <c:v>128.13</c:v>
                </c:pt>
                <c:pt idx="10654">
                  <c:v>128.15</c:v>
                </c:pt>
                <c:pt idx="10655">
                  <c:v>128.1</c:v>
                </c:pt>
                <c:pt idx="10656">
                  <c:v>128.15</c:v>
                </c:pt>
                <c:pt idx="10657">
                  <c:v>128.16999999999999</c:v>
                </c:pt>
                <c:pt idx="10658">
                  <c:v>128.1</c:v>
                </c:pt>
                <c:pt idx="10659">
                  <c:v>128.13</c:v>
                </c:pt>
                <c:pt idx="10660">
                  <c:v>128.13</c:v>
                </c:pt>
                <c:pt idx="10661">
                  <c:v>128.1</c:v>
                </c:pt>
                <c:pt idx="10662">
                  <c:v>128.15</c:v>
                </c:pt>
                <c:pt idx="10663">
                  <c:v>128.15</c:v>
                </c:pt>
                <c:pt idx="10664">
                  <c:v>128.13</c:v>
                </c:pt>
                <c:pt idx="10665">
                  <c:v>128.1</c:v>
                </c:pt>
                <c:pt idx="10666">
                  <c:v>128.1</c:v>
                </c:pt>
                <c:pt idx="10667">
                  <c:v>128.13</c:v>
                </c:pt>
                <c:pt idx="10668">
                  <c:v>128.15</c:v>
                </c:pt>
                <c:pt idx="10669">
                  <c:v>128.15</c:v>
                </c:pt>
                <c:pt idx="10670">
                  <c:v>128.08000000000001</c:v>
                </c:pt>
                <c:pt idx="10671">
                  <c:v>128.13</c:v>
                </c:pt>
                <c:pt idx="10672">
                  <c:v>128.08000000000001</c:v>
                </c:pt>
                <c:pt idx="10673">
                  <c:v>128.06</c:v>
                </c:pt>
                <c:pt idx="10674">
                  <c:v>128.13</c:v>
                </c:pt>
                <c:pt idx="10675">
                  <c:v>128.13</c:v>
                </c:pt>
                <c:pt idx="10676">
                  <c:v>128.08000000000001</c:v>
                </c:pt>
                <c:pt idx="10677">
                  <c:v>128.13</c:v>
                </c:pt>
                <c:pt idx="10678">
                  <c:v>128.1</c:v>
                </c:pt>
                <c:pt idx="10679">
                  <c:v>128.15</c:v>
                </c:pt>
                <c:pt idx="10680">
                  <c:v>128.15</c:v>
                </c:pt>
                <c:pt idx="10681">
                  <c:v>128.13</c:v>
                </c:pt>
                <c:pt idx="10682">
                  <c:v>128.13</c:v>
                </c:pt>
                <c:pt idx="10683">
                  <c:v>128.13</c:v>
                </c:pt>
                <c:pt idx="10684">
                  <c:v>128.1</c:v>
                </c:pt>
                <c:pt idx="10685">
                  <c:v>128.15</c:v>
                </c:pt>
                <c:pt idx="10686">
                  <c:v>128.13</c:v>
                </c:pt>
                <c:pt idx="10687">
                  <c:v>128.13</c:v>
                </c:pt>
                <c:pt idx="10688">
                  <c:v>128.06</c:v>
                </c:pt>
                <c:pt idx="10689">
                  <c:v>128.04</c:v>
                </c:pt>
                <c:pt idx="10690">
                  <c:v>128.08000000000001</c:v>
                </c:pt>
                <c:pt idx="10691">
                  <c:v>128.06</c:v>
                </c:pt>
                <c:pt idx="10692">
                  <c:v>128.06</c:v>
                </c:pt>
                <c:pt idx="10693">
                  <c:v>128.06</c:v>
                </c:pt>
                <c:pt idx="10694">
                  <c:v>128.06</c:v>
                </c:pt>
                <c:pt idx="10695">
                  <c:v>128.08000000000001</c:v>
                </c:pt>
                <c:pt idx="10696">
                  <c:v>128.08000000000001</c:v>
                </c:pt>
                <c:pt idx="10697">
                  <c:v>128.08000000000001</c:v>
                </c:pt>
                <c:pt idx="10698">
                  <c:v>128.08000000000001</c:v>
                </c:pt>
                <c:pt idx="10699">
                  <c:v>128.08000000000001</c:v>
                </c:pt>
                <c:pt idx="10700">
                  <c:v>128.08000000000001</c:v>
                </c:pt>
                <c:pt idx="10701">
                  <c:v>128.08000000000001</c:v>
                </c:pt>
                <c:pt idx="10702">
                  <c:v>128.08000000000001</c:v>
                </c:pt>
                <c:pt idx="10703">
                  <c:v>128.1</c:v>
                </c:pt>
                <c:pt idx="10704">
                  <c:v>128.08000000000001</c:v>
                </c:pt>
                <c:pt idx="10705">
                  <c:v>128.01</c:v>
                </c:pt>
                <c:pt idx="10706">
                  <c:v>128.04</c:v>
                </c:pt>
                <c:pt idx="10707">
                  <c:v>128.04</c:v>
                </c:pt>
                <c:pt idx="10708">
                  <c:v>128.04</c:v>
                </c:pt>
                <c:pt idx="10709">
                  <c:v>128.06</c:v>
                </c:pt>
                <c:pt idx="10710">
                  <c:v>128.06</c:v>
                </c:pt>
                <c:pt idx="10711">
                  <c:v>128.06</c:v>
                </c:pt>
                <c:pt idx="10712">
                  <c:v>128.04</c:v>
                </c:pt>
                <c:pt idx="10713">
                  <c:v>128.04</c:v>
                </c:pt>
                <c:pt idx="10714">
                  <c:v>128.01</c:v>
                </c:pt>
                <c:pt idx="10715">
                  <c:v>128.1</c:v>
                </c:pt>
                <c:pt idx="10716">
                  <c:v>128.01</c:v>
                </c:pt>
                <c:pt idx="10717">
                  <c:v>128.04</c:v>
                </c:pt>
                <c:pt idx="10718">
                  <c:v>128.06</c:v>
                </c:pt>
                <c:pt idx="10719">
                  <c:v>128.08000000000001</c:v>
                </c:pt>
                <c:pt idx="10720">
                  <c:v>128.08000000000001</c:v>
                </c:pt>
                <c:pt idx="10721">
                  <c:v>128.04</c:v>
                </c:pt>
                <c:pt idx="10722">
                  <c:v>128.04</c:v>
                </c:pt>
                <c:pt idx="10723">
                  <c:v>128.06</c:v>
                </c:pt>
                <c:pt idx="10724">
                  <c:v>128.01</c:v>
                </c:pt>
                <c:pt idx="10725">
                  <c:v>128.08000000000001</c:v>
                </c:pt>
                <c:pt idx="10726">
                  <c:v>128.04</c:v>
                </c:pt>
                <c:pt idx="10727">
                  <c:v>127.97</c:v>
                </c:pt>
                <c:pt idx="10728">
                  <c:v>127.99</c:v>
                </c:pt>
                <c:pt idx="10729">
                  <c:v>128.04</c:v>
                </c:pt>
                <c:pt idx="10730">
                  <c:v>128.06</c:v>
                </c:pt>
                <c:pt idx="10731">
                  <c:v>127.99</c:v>
                </c:pt>
                <c:pt idx="10732">
                  <c:v>128.01</c:v>
                </c:pt>
                <c:pt idx="10733">
                  <c:v>128.04</c:v>
                </c:pt>
                <c:pt idx="10734">
                  <c:v>127.99</c:v>
                </c:pt>
                <c:pt idx="10735">
                  <c:v>128.01</c:v>
                </c:pt>
                <c:pt idx="10736">
                  <c:v>127.99</c:v>
                </c:pt>
                <c:pt idx="10737">
                  <c:v>128.04</c:v>
                </c:pt>
                <c:pt idx="10738">
                  <c:v>128.04</c:v>
                </c:pt>
                <c:pt idx="10739">
                  <c:v>128.04</c:v>
                </c:pt>
                <c:pt idx="10740">
                  <c:v>128.01</c:v>
                </c:pt>
                <c:pt idx="10741">
                  <c:v>128.04</c:v>
                </c:pt>
                <c:pt idx="10742">
                  <c:v>128.04</c:v>
                </c:pt>
                <c:pt idx="10743">
                  <c:v>127.99</c:v>
                </c:pt>
                <c:pt idx="10744">
                  <c:v>127.99</c:v>
                </c:pt>
                <c:pt idx="10745">
                  <c:v>128.04</c:v>
                </c:pt>
                <c:pt idx="10746">
                  <c:v>128.04</c:v>
                </c:pt>
                <c:pt idx="10747">
                  <c:v>128.01</c:v>
                </c:pt>
                <c:pt idx="10748">
                  <c:v>127.99</c:v>
                </c:pt>
                <c:pt idx="10749">
                  <c:v>128.01</c:v>
                </c:pt>
                <c:pt idx="10750">
                  <c:v>127.97</c:v>
                </c:pt>
                <c:pt idx="10751">
                  <c:v>127.97</c:v>
                </c:pt>
                <c:pt idx="10752">
                  <c:v>128.04</c:v>
                </c:pt>
                <c:pt idx="10753">
                  <c:v>127.99</c:v>
                </c:pt>
                <c:pt idx="10754">
                  <c:v>127.99</c:v>
                </c:pt>
                <c:pt idx="10755">
                  <c:v>128.01</c:v>
                </c:pt>
                <c:pt idx="10756">
                  <c:v>128.01</c:v>
                </c:pt>
                <c:pt idx="10757">
                  <c:v>127.99</c:v>
                </c:pt>
                <c:pt idx="10758">
                  <c:v>127.99</c:v>
                </c:pt>
                <c:pt idx="10759">
                  <c:v>127.99</c:v>
                </c:pt>
                <c:pt idx="10760">
                  <c:v>127.97</c:v>
                </c:pt>
                <c:pt idx="10761">
                  <c:v>127.97</c:v>
                </c:pt>
                <c:pt idx="10762">
                  <c:v>127.93</c:v>
                </c:pt>
                <c:pt idx="10763">
                  <c:v>127.99</c:v>
                </c:pt>
                <c:pt idx="10764">
                  <c:v>127.99</c:v>
                </c:pt>
                <c:pt idx="10765">
                  <c:v>127.95</c:v>
                </c:pt>
                <c:pt idx="10766">
                  <c:v>127.95</c:v>
                </c:pt>
                <c:pt idx="10767">
                  <c:v>127.97</c:v>
                </c:pt>
                <c:pt idx="10768">
                  <c:v>127.95</c:v>
                </c:pt>
                <c:pt idx="10769">
                  <c:v>127.93</c:v>
                </c:pt>
                <c:pt idx="10770">
                  <c:v>127.9</c:v>
                </c:pt>
                <c:pt idx="10771">
                  <c:v>127.9</c:v>
                </c:pt>
                <c:pt idx="10772">
                  <c:v>127.93</c:v>
                </c:pt>
                <c:pt idx="10773">
                  <c:v>127.9</c:v>
                </c:pt>
                <c:pt idx="10774">
                  <c:v>127.9</c:v>
                </c:pt>
                <c:pt idx="10775">
                  <c:v>127.88</c:v>
                </c:pt>
                <c:pt idx="10776">
                  <c:v>127.95</c:v>
                </c:pt>
                <c:pt idx="10777">
                  <c:v>127.93</c:v>
                </c:pt>
                <c:pt idx="10778">
                  <c:v>127.97</c:v>
                </c:pt>
                <c:pt idx="10779">
                  <c:v>127.93</c:v>
                </c:pt>
                <c:pt idx="10780">
                  <c:v>127.9</c:v>
                </c:pt>
                <c:pt idx="10781">
                  <c:v>127.9</c:v>
                </c:pt>
                <c:pt idx="10782">
                  <c:v>127.88</c:v>
                </c:pt>
                <c:pt idx="10783">
                  <c:v>127.93</c:v>
                </c:pt>
                <c:pt idx="10784">
                  <c:v>127.9</c:v>
                </c:pt>
                <c:pt idx="10785">
                  <c:v>127.9</c:v>
                </c:pt>
                <c:pt idx="10786">
                  <c:v>127.88</c:v>
                </c:pt>
                <c:pt idx="10787">
                  <c:v>127.88</c:v>
                </c:pt>
                <c:pt idx="10788">
                  <c:v>127.9</c:v>
                </c:pt>
                <c:pt idx="10789">
                  <c:v>127.86</c:v>
                </c:pt>
                <c:pt idx="10790">
                  <c:v>127.88</c:v>
                </c:pt>
                <c:pt idx="10791">
                  <c:v>127.9</c:v>
                </c:pt>
                <c:pt idx="10792">
                  <c:v>127.9</c:v>
                </c:pt>
                <c:pt idx="10793">
                  <c:v>127.88</c:v>
                </c:pt>
                <c:pt idx="10794">
                  <c:v>127.86</c:v>
                </c:pt>
                <c:pt idx="10795">
                  <c:v>127.9</c:v>
                </c:pt>
                <c:pt idx="10796">
                  <c:v>127.88</c:v>
                </c:pt>
                <c:pt idx="10797">
                  <c:v>127.88</c:v>
                </c:pt>
                <c:pt idx="10798">
                  <c:v>127.9</c:v>
                </c:pt>
                <c:pt idx="10799">
                  <c:v>127.86</c:v>
                </c:pt>
                <c:pt idx="10800">
                  <c:v>127.86</c:v>
                </c:pt>
                <c:pt idx="10801">
                  <c:v>127.81</c:v>
                </c:pt>
                <c:pt idx="10802">
                  <c:v>127.86</c:v>
                </c:pt>
                <c:pt idx="10803">
                  <c:v>127.86</c:v>
                </c:pt>
                <c:pt idx="10804">
                  <c:v>127.79</c:v>
                </c:pt>
                <c:pt idx="10805">
                  <c:v>127.84</c:v>
                </c:pt>
                <c:pt idx="10806">
                  <c:v>127.81</c:v>
                </c:pt>
                <c:pt idx="10807">
                  <c:v>127.77</c:v>
                </c:pt>
                <c:pt idx="10808">
                  <c:v>127.77</c:v>
                </c:pt>
                <c:pt idx="10809">
                  <c:v>127.77</c:v>
                </c:pt>
                <c:pt idx="10810">
                  <c:v>127.79</c:v>
                </c:pt>
                <c:pt idx="10811">
                  <c:v>127.81</c:v>
                </c:pt>
                <c:pt idx="10812">
                  <c:v>127.77</c:v>
                </c:pt>
                <c:pt idx="10813">
                  <c:v>127.81</c:v>
                </c:pt>
                <c:pt idx="10814">
                  <c:v>127.75</c:v>
                </c:pt>
                <c:pt idx="10815">
                  <c:v>127.79</c:v>
                </c:pt>
                <c:pt idx="10816">
                  <c:v>127.75</c:v>
                </c:pt>
                <c:pt idx="10817">
                  <c:v>127.77</c:v>
                </c:pt>
                <c:pt idx="10818">
                  <c:v>127.81</c:v>
                </c:pt>
                <c:pt idx="10819">
                  <c:v>127.81</c:v>
                </c:pt>
                <c:pt idx="10820">
                  <c:v>127.75</c:v>
                </c:pt>
                <c:pt idx="10821">
                  <c:v>127.75</c:v>
                </c:pt>
                <c:pt idx="10822">
                  <c:v>127.79</c:v>
                </c:pt>
                <c:pt idx="10823">
                  <c:v>127.77</c:v>
                </c:pt>
                <c:pt idx="10824">
                  <c:v>127.77</c:v>
                </c:pt>
                <c:pt idx="10825">
                  <c:v>127.75</c:v>
                </c:pt>
                <c:pt idx="10826">
                  <c:v>127.77</c:v>
                </c:pt>
                <c:pt idx="10827">
                  <c:v>127.79</c:v>
                </c:pt>
                <c:pt idx="10828">
                  <c:v>127.72</c:v>
                </c:pt>
                <c:pt idx="10829">
                  <c:v>127.75</c:v>
                </c:pt>
                <c:pt idx="10830">
                  <c:v>127.72</c:v>
                </c:pt>
                <c:pt idx="10831">
                  <c:v>127.7</c:v>
                </c:pt>
                <c:pt idx="10832">
                  <c:v>127.72</c:v>
                </c:pt>
                <c:pt idx="10833">
                  <c:v>127.75</c:v>
                </c:pt>
                <c:pt idx="10834">
                  <c:v>127.77</c:v>
                </c:pt>
                <c:pt idx="10835">
                  <c:v>127.7</c:v>
                </c:pt>
                <c:pt idx="10836">
                  <c:v>127.75</c:v>
                </c:pt>
                <c:pt idx="10837">
                  <c:v>127.72</c:v>
                </c:pt>
                <c:pt idx="10838">
                  <c:v>127.7</c:v>
                </c:pt>
                <c:pt idx="10839">
                  <c:v>127.68</c:v>
                </c:pt>
                <c:pt idx="10840">
                  <c:v>127.77</c:v>
                </c:pt>
                <c:pt idx="10841">
                  <c:v>127.77</c:v>
                </c:pt>
                <c:pt idx="10842">
                  <c:v>127.75</c:v>
                </c:pt>
                <c:pt idx="10843">
                  <c:v>127.72</c:v>
                </c:pt>
                <c:pt idx="10844">
                  <c:v>127.7</c:v>
                </c:pt>
                <c:pt idx="10845">
                  <c:v>127.72</c:v>
                </c:pt>
                <c:pt idx="10846">
                  <c:v>127.75</c:v>
                </c:pt>
                <c:pt idx="10847">
                  <c:v>127.72</c:v>
                </c:pt>
                <c:pt idx="10848">
                  <c:v>127.75</c:v>
                </c:pt>
                <c:pt idx="10849">
                  <c:v>127.77</c:v>
                </c:pt>
                <c:pt idx="10850">
                  <c:v>127.79</c:v>
                </c:pt>
                <c:pt idx="10851">
                  <c:v>127.77</c:v>
                </c:pt>
                <c:pt idx="10852">
                  <c:v>127.77</c:v>
                </c:pt>
                <c:pt idx="10853">
                  <c:v>127.77</c:v>
                </c:pt>
                <c:pt idx="10854">
                  <c:v>127.72</c:v>
                </c:pt>
                <c:pt idx="10855">
                  <c:v>127.77</c:v>
                </c:pt>
                <c:pt idx="10856">
                  <c:v>127.79</c:v>
                </c:pt>
                <c:pt idx="10857">
                  <c:v>127.79</c:v>
                </c:pt>
                <c:pt idx="10858">
                  <c:v>127.81</c:v>
                </c:pt>
                <c:pt idx="10859">
                  <c:v>127.81</c:v>
                </c:pt>
                <c:pt idx="10860">
                  <c:v>127.81</c:v>
                </c:pt>
                <c:pt idx="10861">
                  <c:v>127.81</c:v>
                </c:pt>
                <c:pt idx="10862">
                  <c:v>127.86</c:v>
                </c:pt>
                <c:pt idx="10863">
                  <c:v>127.77</c:v>
                </c:pt>
                <c:pt idx="10864">
                  <c:v>127.84</c:v>
                </c:pt>
                <c:pt idx="10865">
                  <c:v>127.86</c:v>
                </c:pt>
                <c:pt idx="10866">
                  <c:v>127.86</c:v>
                </c:pt>
                <c:pt idx="10867">
                  <c:v>127.86</c:v>
                </c:pt>
                <c:pt idx="10868">
                  <c:v>127.84</c:v>
                </c:pt>
                <c:pt idx="10869">
                  <c:v>127.88</c:v>
                </c:pt>
                <c:pt idx="10870">
                  <c:v>127.88</c:v>
                </c:pt>
                <c:pt idx="10871">
                  <c:v>127.93</c:v>
                </c:pt>
                <c:pt idx="10872">
                  <c:v>127.93</c:v>
                </c:pt>
                <c:pt idx="10873">
                  <c:v>127.9</c:v>
                </c:pt>
                <c:pt idx="10874">
                  <c:v>127.9</c:v>
                </c:pt>
                <c:pt idx="10875">
                  <c:v>127.9</c:v>
                </c:pt>
                <c:pt idx="10876">
                  <c:v>127.95</c:v>
                </c:pt>
                <c:pt idx="10877">
                  <c:v>127.95</c:v>
                </c:pt>
                <c:pt idx="10878">
                  <c:v>127.95</c:v>
                </c:pt>
                <c:pt idx="10879">
                  <c:v>127.97</c:v>
                </c:pt>
                <c:pt idx="10880">
                  <c:v>128.04</c:v>
                </c:pt>
                <c:pt idx="10881">
                  <c:v>128.04</c:v>
                </c:pt>
                <c:pt idx="10882">
                  <c:v>127.97</c:v>
                </c:pt>
                <c:pt idx="10883">
                  <c:v>128.01</c:v>
                </c:pt>
                <c:pt idx="10884">
                  <c:v>127.99</c:v>
                </c:pt>
                <c:pt idx="10885">
                  <c:v>128.01</c:v>
                </c:pt>
                <c:pt idx="10886">
                  <c:v>128.08000000000001</c:v>
                </c:pt>
                <c:pt idx="10887">
                  <c:v>128.08000000000001</c:v>
                </c:pt>
                <c:pt idx="10888">
                  <c:v>128.06</c:v>
                </c:pt>
                <c:pt idx="10889">
                  <c:v>128.01</c:v>
                </c:pt>
                <c:pt idx="10890">
                  <c:v>128.01</c:v>
                </c:pt>
                <c:pt idx="10891">
                  <c:v>128.04</c:v>
                </c:pt>
                <c:pt idx="10892">
                  <c:v>128.01</c:v>
                </c:pt>
                <c:pt idx="10893">
                  <c:v>128.06</c:v>
                </c:pt>
                <c:pt idx="10894">
                  <c:v>128.04</c:v>
                </c:pt>
                <c:pt idx="10895">
                  <c:v>128.01</c:v>
                </c:pt>
                <c:pt idx="10896">
                  <c:v>127.97</c:v>
                </c:pt>
                <c:pt idx="10897">
                  <c:v>128.06</c:v>
                </c:pt>
                <c:pt idx="10898">
                  <c:v>128.08000000000001</c:v>
                </c:pt>
                <c:pt idx="10899">
                  <c:v>128.08000000000001</c:v>
                </c:pt>
                <c:pt idx="10900">
                  <c:v>128.04</c:v>
                </c:pt>
                <c:pt idx="10901">
                  <c:v>128.04</c:v>
                </c:pt>
                <c:pt idx="10902">
                  <c:v>128.06</c:v>
                </c:pt>
                <c:pt idx="10903">
                  <c:v>128.08000000000001</c:v>
                </c:pt>
                <c:pt idx="10904">
                  <c:v>128.04</c:v>
                </c:pt>
                <c:pt idx="10905">
                  <c:v>128.04</c:v>
                </c:pt>
                <c:pt idx="10906">
                  <c:v>128.01</c:v>
                </c:pt>
                <c:pt idx="10907">
                  <c:v>127.99</c:v>
                </c:pt>
                <c:pt idx="10908">
                  <c:v>128.01</c:v>
                </c:pt>
                <c:pt idx="10909">
                  <c:v>128.04</c:v>
                </c:pt>
                <c:pt idx="10910">
                  <c:v>128.06</c:v>
                </c:pt>
                <c:pt idx="10911">
                  <c:v>128.01</c:v>
                </c:pt>
                <c:pt idx="10912">
                  <c:v>128.06</c:v>
                </c:pt>
                <c:pt idx="10913">
                  <c:v>128.01</c:v>
                </c:pt>
                <c:pt idx="10914">
                  <c:v>128.06</c:v>
                </c:pt>
                <c:pt idx="10915">
                  <c:v>128.06</c:v>
                </c:pt>
                <c:pt idx="10916">
                  <c:v>128.04</c:v>
                </c:pt>
                <c:pt idx="10917">
                  <c:v>128.06</c:v>
                </c:pt>
                <c:pt idx="10918">
                  <c:v>128.01</c:v>
                </c:pt>
                <c:pt idx="10919">
                  <c:v>127.97</c:v>
                </c:pt>
                <c:pt idx="10920">
                  <c:v>127.99</c:v>
                </c:pt>
                <c:pt idx="10921">
                  <c:v>127.99</c:v>
                </c:pt>
                <c:pt idx="10922">
                  <c:v>128.01</c:v>
                </c:pt>
                <c:pt idx="10923">
                  <c:v>127.97</c:v>
                </c:pt>
                <c:pt idx="10924">
                  <c:v>127.99</c:v>
                </c:pt>
                <c:pt idx="10925">
                  <c:v>127.99</c:v>
                </c:pt>
                <c:pt idx="10926">
                  <c:v>127.97</c:v>
                </c:pt>
                <c:pt idx="10927">
                  <c:v>127.97</c:v>
                </c:pt>
                <c:pt idx="10928">
                  <c:v>127.95</c:v>
                </c:pt>
                <c:pt idx="10929">
                  <c:v>128.01</c:v>
                </c:pt>
                <c:pt idx="10930">
                  <c:v>127.97</c:v>
                </c:pt>
                <c:pt idx="10931">
                  <c:v>127.97</c:v>
                </c:pt>
                <c:pt idx="10932">
                  <c:v>127.97</c:v>
                </c:pt>
                <c:pt idx="10933">
                  <c:v>127.97</c:v>
                </c:pt>
                <c:pt idx="10934">
                  <c:v>127.97</c:v>
                </c:pt>
                <c:pt idx="10935">
                  <c:v>127.95</c:v>
                </c:pt>
                <c:pt idx="10936">
                  <c:v>128.01</c:v>
                </c:pt>
                <c:pt idx="10937">
                  <c:v>127.99</c:v>
                </c:pt>
                <c:pt idx="10938">
                  <c:v>127.93</c:v>
                </c:pt>
                <c:pt idx="10939">
                  <c:v>127.95</c:v>
                </c:pt>
                <c:pt idx="10940">
                  <c:v>127.97</c:v>
                </c:pt>
                <c:pt idx="10941">
                  <c:v>128.04</c:v>
                </c:pt>
                <c:pt idx="10942">
                  <c:v>127.97</c:v>
                </c:pt>
                <c:pt idx="10943">
                  <c:v>127.97</c:v>
                </c:pt>
                <c:pt idx="10944">
                  <c:v>128.04</c:v>
                </c:pt>
                <c:pt idx="10945">
                  <c:v>128.04</c:v>
                </c:pt>
                <c:pt idx="10946">
                  <c:v>128.04</c:v>
                </c:pt>
                <c:pt idx="10947">
                  <c:v>128.06</c:v>
                </c:pt>
                <c:pt idx="10948">
                  <c:v>127.99</c:v>
                </c:pt>
                <c:pt idx="10949">
                  <c:v>127.97</c:v>
                </c:pt>
                <c:pt idx="10950">
                  <c:v>128.08000000000001</c:v>
                </c:pt>
                <c:pt idx="10951">
                  <c:v>128.08000000000001</c:v>
                </c:pt>
                <c:pt idx="10952">
                  <c:v>128.04</c:v>
                </c:pt>
                <c:pt idx="10953">
                  <c:v>128.06</c:v>
                </c:pt>
                <c:pt idx="10954">
                  <c:v>128.06</c:v>
                </c:pt>
                <c:pt idx="10955">
                  <c:v>128.01</c:v>
                </c:pt>
                <c:pt idx="10956">
                  <c:v>127.99</c:v>
                </c:pt>
                <c:pt idx="10957">
                  <c:v>128.01</c:v>
                </c:pt>
                <c:pt idx="10958">
                  <c:v>128.01</c:v>
                </c:pt>
                <c:pt idx="10959">
                  <c:v>128.01</c:v>
                </c:pt>
                <c:pt idx="10960">
                  <c:v>128.04</c:v>
                </c:pt>
                <c:pt idx="10961">
                  <c:v>127.99</c:v>
                </c:pt>
                <c:pt idx="10962">
                  <c:v>128.01</c:v>
                </c:pt>
                <c:pt idx="10963">
                  <c:v>128.04</c:v>
                </c:pt>
                <c:pt idx="10964">
                  <c:v>128.01</c:v>
                </c:pt>
                <c:pt idx="10965">
                  <c:v>128.08000000000001</c:v>
                </c:pt>
                <c:pt idx="10966">
                  <c:v>128.04</c:v>
                </c:pt>
                <c:pt idx="10967">
                  <c:v>128.04</c:v>
                </c:pt>
                <c:pt idx="10968">
                  <c:v>128.06</c:v>
                </c:pt>
                <c:pt idx="10969">
                  <c:v>128.04</c:v>
                </c:pt>
                <c:pt idx="10970">
                  <c:v>128.04</c:v>
                </c:pt>
                <c:pt idx="10971">
                  <c:v>128.04</c:v>
                </c:pt>
                <c:pt idx="10972">
                  <c:v>128.06</c:v>
                </c:pt>
                <c:pt idx="10973">
                  <c:v>128.04</c:v>
                </c:pt>
                <c:pt idx="10974">
                  <c:v>128.04</c:v>
                </c:pt>
                <c:pt idx="10975">
                  <c:v>128.08000000000001</c:v>
                </c:pt>
                <c:pt idx="10976">
                  <c:v>128.01</c:v>
                </c:pt>
                <c:pt idx="10977">
                  <c:v>128.06</c:v>
                </c:pt>
                <c:pt idx="10978">
                  <c:v>128.06</c:v>
                </c:pt>
                <c:pt idx="10979">
                  <c:v>128.06</c:v>
                </c:pt>
                <c:pt idx="10980">
                  <c:v>128.04</c:v>
                </c:pt>
                <c:pt idx="10981">
                  <c:v>128.01</c:v>
                </c:pt>
                <c:pt idx="10982">
                  <c:v>128.06</c:v>
                </c:pt>
                <c:pt idx="10983">
                  <c:v>128.04</c:v>
                </c:pt>
                <c:pt idx="10984">
                  <c:v>128.01</c:v>
                </c:pt>
                <c:pt idx="10985">
                  <c:v>128.04</c:v>
                </c:pt>
                <c:pt idx="10986">
                  <c:v>128.04</c:v>
                </c:pt>
                <c:pt idx="10987">
                  <c:v>127.97</c:v>
                </c:pt>
                <c:pt idx="10988">
                  <c:v>127.93</c:v>
                </c:pt>
                <c:pt idx="10989">
                  <c:v>128.01</c:v>
                </c:pt>
                <c:pt idx="10990">
                  <c:v>127.99</c:v>
                </c:pt>
                <c:pt idx="10991">
                  <c:v>127.97</c:v>
                </c:pt>
                <c:pt idx="10992">
                  <c:v>127.97</c:v>
                </c:pt>
                <c:pt idx="10993">
                  <c:v>127.97</c:v>
                </c:pt>
                <c:pt idx="10994">
                  <c:v>127.93</c:v>
                </c:pt>
                <c:pt idx="10995">
                  <c:v>127.93</c:v>
                </c:pt>
                <c:pt idx="10996">
                  <c:v>127.97</c:v>
                </c:pt>
                <c:pt idx="10997">
                  <c:v>127.95</c:v>
                </c:pt>
                <c:pt idx="10998">
                  <c:v>127.95</c:v>
                </c:pt>
                <c:pt idx="10999">
                  <c:v>127.95</c:v>
                </c:pt>
                <c:pt idx="11000">
                  <c:v>127.97</c:v>
                </c:pt>
                <c:pt idx="11001">
                  <c:v>127.97</c:v>
                </c:pt>
                <c:pt idx="11002">
                  <c:v>127.97</c:v>
                </c:pt>
                <c:pt idx="11003">
                  <c:v>127.97</c:v>
                </c:pt>
                <c:pt idx="11004">
                  <c:v>127.97</c:v>
                </c:pt>
                <c:pt idx="11005">
                  <c:v>127.93</c:v>
                </c:pt>
                <c:pt idx="11006">
                  <c:v>128.01</c:v>
                </c:pt>
                <c:pt idx="11007">
                  <c:v>127.95</c:v>
                </c:pt>
                <c:pt idx="11008">
                  <c:v>127.95</c:v>
                </c:pt>
                <c:pt idx="11009">
                  <c:v>127.97</c:v>
                </c:pt>
                <c:pt idx="11010">
                  <c:v>127.88</c:v>
                </c:pt>
                <c:pt idx="11011">
                  <c:v>127.93</c:v>
                </c:pt>
                <c:pt idx="11012">
                  <c:v>127.97</c:v>
                </c:pt>
                <c:pt idx="11013">
                  <c:v>127.95</c:v>
                </c:pt>
                <c:pt idx="11014">
                  <c:v>127.95</c:v>
                </c:pt>
                <c:pt idx="11015">
                  <c:v>127.95</c:v>
                </c:pt>
                <c:pt idx="11016">
                  <c:v>127.95</c:v>
                </c:pt>
                <c:pt idx="11017">
                  <c:v>127.99</c:v>
                </c:pt>
                <c:pt idx="11018">
                  <c:v>127.93</c:v>
                </c:pt>
                <c:pt idx="11019">
                  <c:v>127.97</c:v>
                </c:pt>
                <c:pt idx="11020">
                  <c:v>127.95</c:v>
                </c:pt>
                <c:pt idx="11021">
                  <c:v>127.93</c:v>
                </c:pt>
                <c:pt idx="11022">
                  <c:v>127.97</c:v>
                </c:pt>
                <c:pt idx="11023">
                  <c:v>127.95</c:v>
                </c:pt>
                <c:pt idx="11024">
                  <c:v>127.95</c:v>
                </c:pt>
                <c:pt idx="11025">
                  <c:v>127.95</c:v>
                </c:pt>
                <c:pt idx="11026">
                  <c:v>127.99</c:v>
                </c:pt>
                <c:pt idx="11027">
                  <c:v>127.97</c:v>
                </c:pt>
                <c:pt idx="11028">
                  <c:v>127.97</c:v>
                </c:pt>
                <c:pt idx="11029">
                  <c:v>127.99</c:v>
                </c:pt>
                <c:pt idx="11030">
                  <c:v>127.97</c:v>
                </c:pt>
                <c:pt idx="11031">
                  <c:v>128.01</c:v>
                </c:pt>
                <c:pt idx="11032">
                  <c:v>127.97</c:v>
                </c:pt>
                <c:pt idx="11033">
                  <c:v>127.95</c:v>
                </c:pt>
                <c:pt idx="11034">
                  <c:v>127.99</c:v>
                </c:pt>
                <c:pt idx="11035">
                  <c:v>127.97</c:v>
                </c:pt>
                <c:pt idx="11036">
                  <c:v>128.01</c:v>
                </c:pt>
                <c:pt idx="11037">
                  <c:v>127.99</c:v>
                </c:pt>
                <c:pt idx="11038">
                  <c:v>127.97</c:v>
                </c:pt>
                <c:pt idx="11039">
                  <c:v>127.97</c:v>
                </c:pt>
                <c:pt idx="11040">
                  <c:v>127.95</c:v>
                </c:pt>
                <c:pt idx="11041">
                  <c:v>128.01</c:v>
                </c:pt>
                <c:pt idx="11042">
                  <c:v>127.99</c:v>
                </c:pt>
                <c:pt idx="11043">
                  <c:v>127.99</c:v>
                </c:pt>
                <c:pt idx="11044">
                  <c:v>127.95</c:v>
                </c:pt>
                <c:pt idx="11045">
                  <c:v>127.97</c:v>
                </c:pt>
                <c:pt idx="11046">
                  <c:v>127.95</c:v>
                </c:pt>
                <c:pt idx="11047">
                  <c:v>127.95</c:v>
                </c:pt>
                <c:pt idx="11048">
                  <c:v>127.97</c:v>
                </c:pt>
                <c:pt idx="11049">
                  <c:v>127.97</c:v>
                </c:pt>
                <c:pt idx="11050">
                  <c:v>127.99</c:v>
                </c:pt>
                <c:pt idx="11051">
                  <c:v>127.97</c:v>
                </c:pt>
                <c:pt idx="11052">
                  <c:v>127.93</c:v>
                </c:pt>
                <c:pt idx="11053">
                  <c:v>127.95</c:v>
                </c:pt>
                <c:pt idx="11054">
                  <c:v>127.95</c:v>
                </c:pt>
                <c:pt idx="11055">
                  <c:v>127.93</c:v>
                </c:pt>
                <c:pt idx="11056">
                  <c:v>127.97</c:v>
                </c:pt>
                <c:pt idx="11057">
                  <c:v>127.95</c:v>
                </c:pt>
                <c:pt idx="11058">
                  <c:v>127.99</c:v>
                </c:pt>
                <c:pt idx="11059">
                  <c:v>127.99</c:v>
                </c:pt>
                <c:pt idx="11060">
                  <c:v>127.9</c:v>
                </c:pt>
                <c:pt idx="11061">
                  <c:v>127.95</c:v>
                </c:pt>
                <c:pt idx="11062">
                  <c:v>127.99</c:v>
                </c:pt>
                <c:pt idx="11063">
                  <c:v>127.93</c:v>
                </c:pt>
                <c:pt idx="11064">
                  <c:v>127.9</c:v>
                </c:pt>
                <c:pt idx="11065">
                  <c:v>127.95</c:v>
                </c:pt>
                <c:pt idx="11066">
                  <c:v>127.93</c:v>
                </c:pt>
                <c:pt idx="11067">
                  <c:v>127.95</c:v>
                </c:pt>
                <c:pt idx="11068">
                  <c:v>127.9</c:v>
                </c:pt>
                <c:pt idx="11069">
                  <c:v>127.93</c:v>
                </c:pt>
                <c:pt idx="11070">
                  <c:v>127.93</c:v>
                </c:pt>
                <c:pt idx="11071">
                  <c:v>127.9</c:v>
                </c:pt>
                <c:pt idx="11072">
                  <c:v>127.9</c:v>
                </c:pt>
                <c:pt idx="11073">
                  <c:v>127.93</c:v>
                </c:pt>
                <c:pt idx="11074">
                  <c:v>127.93</c:v>
                </c:pt>
                <c:pt idx="11075">
                  <c:v>127.88</c:v>
                </c:pt>
                <c:pt idx="11076">
                  <c:v>127.88</c:v>
                </c:pt>
                <c:pt idx="11077">
                  <c:v>127.88</c:v>
                </c:pt>
                <c:pt idx="11078">
                  <c:v>127.86</c:v>
                </c:pt>
                <c:pt idx="11079">
                  <c:v>127.86</c:v>
                </c:pt>
                <c:pt idx="11080">
                  <c:v>127.9</c:v>
                </c:pt>
                <c:pt idx="11081">
                  <c:v>127.88</c:v>
                </c:pt>
                <c:pt idx="11082">
                  <c:v>127.9</c:v>
                </c:pt>
                <c:pt idx="11083">
                  <c:v>127.9</c:v>
                </c:pt>
                <c:pt idx="11084">
                  <c:v>127.88</c:v>
                </c:pt>
                <c:pt idx="11085">
                  <c:v>127.88</c:v>
                </c:pt>
                <c:pt idx="11086">
                  <c:v>127.9</c:v>
                </c:pt>
                <c:pt idx="11087">
                  <c:v>127.9</c:v>
                </c:pt>
                <c:pt idx="11088">
                  <c:v>127.93</c:v>
                </c:pt>
                <c:pt idx="11089">
                  <c:v>127.88</c:v>
                </c:pt>
                <c:pt idx="11090">
                  <c:v>127.86</c:v>
                </c:pt>
                <c:pt idx="11091">
                  <c:v>127.86</c:v>
                </c:pt>
                <c:pt idx="11092">
                  <c:v>127.88</c:v>
                </c:pt>
                <c:pt idx="11093">
                  <c:v>127.86</c:v>
                </c:pt>
                <c:pt idx="11094">
                  <c:v>127.86</c:v>
                </c:pt>
                <c:pt idx="11095">
                  <c:v>127.9</c:v>
                </c:pt>
                <c:pt idx="11096">
                  <c:v>127.95</c:v>
                </c:pt>
                <c:pt idx="11097">
                  <c:v>127.84</c:v>
                </c:pt>
                <c:pt idx="11098">
                  <c:v>127.86</c:v>
                </c:pt>
                <c:pt idx="11099">
                  <c:v>127.84</c:v>
                </c:pt>
                <c:pt idx="11100">
                  <c:v>127.88</c:v>
                </c:pt>
                <c:pt idx="11101">
                  <c:v>127.88</c:v>
                </c:pt>
                <c:pt idx="11102">
                  <c:v>127.88</c:v>
                </c:pt>
                <c:pt idx="11103">
                  <c:v>127.86</c:v>
                </c:pt>
                <c:pt idx="11104">
                  <c:v>127.93</c:v>
                </c:pt>
                <c:pt idx="11105">
                  <c:v>127.86</c:v>
                </c:pt>
                <c:pt idx="11106">
                  <c:v>127.9</c:v>
                </c:pt>
                <c:pt idx="11107">
                  <c:v>127.86</c:v>
                </c:pt>
                <c:pt idx="11108">
                  <c:v>127.86</c:v>
                </c:pt>
                <c:pt idx="11109">
                  <c:v>127.88</c:v>
                </c:pt>
                <c:pt idx="11110">
                  <c:v>127.84</c:v>
                </c:pt>
                <c:pt idx="11111">
                  <c:v>127.86</c:v>
                </c:pt>
                <c:pt idx="11112">
                  <c:v>127.86</c:v>
                </c:pt>
                <c:pt idx="11113">
                  <c:v>127.84</c:v>
                </c:pt>
                <c:pt idx="11114">
                  <c:v>127.88</c:v>
                </c:pt>
                <c:pt idx="11115">
                  <c:v>127.88</c:v>
                </c:pt>
                <c:pt idx="11116">
                  <c:v>127.9</c:v>
                </c:pt>
                <c:pt idx="11117">
                  <c:v>127.81</c:v>
                </c:pt>
                <c:pt idx="11118">
                  <c:v>127.84</c:v>
                </c:pt>
                <c:pt idx="11119">
                  <c:v>127.86</c:v>
                </c:pt>
                <c:pt idx="11120">
                  <c:v>127.86</c:v>
                </c:pt>
                <c:pt idx="11121">
                  <c:v>127.81</c:v>
                </c:pt>
                <c:pt idx="11122">
                  <c:v>127.81</c:v>
                </c:pt>
                <c:pt idx="11123">
                  <c:v>127.88</c:v>
                </c:pt>
                <c:pt idx="11124">
                  <c:v>127.88</c:v>
                </c:pt>
                <c:pt idx="11125">
                  <c:v>127.88</c:v>
                </c:pt>
                <c:pt idx="11126">
                  <c:v>127.88</c:v>
                </c:pt>
                <c:pt idx="11127">
                  <c:v>127.86</c:v>
                </c:pt>
                <c:pt idx="11128">
                  <c:v>127.77</c:v>
                </c:pt>
                <c:pt idx="11129">
                  <c:v>127.84</c:v>
                </c:pt>
                <c:pt idx="11130">
                  <c:v>127.81</c:v>
                </c:pt>
                <c:pt idx="11131">
                  <c:v>127.81</c:v>
                </c:pt>
                <c:pt idx="11132">
                  <c:v>127.81</c:v>
                </c:pt>
                <c:pt idx="11133">
                  <c:v>127.86</c:v>
                </c:pt>
                <c:pt idx="11134">
                  <c:v>127.86</c:v>
                </c:pt>
                <c:pt idx="11135">
                  <c:v>127.88</c:v>
                </c:pt>
                <c:pt idx="11136">
                  <c:v>127.86</c:v>
                </c:pt>
                <c:pt idx="11137">
                  <c:v>127.84</c:v>
                </c:pt>
                <c:pt idx="11138">
                  <c:v>127.84</c:v>
                </c:pt>
                <c:pt idx="11139">
                  <c:v>127.79</c:v>
                </c:pt>
                <c:pt idx="11140">
                  <c:v>127.81</c:v>
                </c:pt>
                <c:pt idx="11141">
                  <c:v>127.79</c:v>
                </c:pt>
                <c:pt idx="11142">
                  <c:v>127.81</c:v>
                </c:pt>
                <c:pt idx="11143">
                  <c:v>127.75</c:v>
                </c:pt>
                <c:pt idx="11144">
                  <c:v>127.77</c:v>
                </c:pt>
                <c:pt idx="11145">
                  <c:v>127.79</c:v>
                </c:pt>
                <c:pt idx="11146">
                  <c:v>127.79</c:v>
                </c:pt>
                <c:pt idx="11147">
                  <c:v>127.77</c:v>
                </c:pt>
                <c:pt idx="11148">
                  <c:v>127.77</c:v>
                </c:pt>
                <c:pt idx="11149">
                  <c:v>127.75</c:v>
                </c:pt>
                <c:pt idx="11150">
                  <c:v>127.77</c:v>
                </c:pt>
                <c:pt idx="11151">
                  <c:v>127.79</c:v>
                </c:pt>
                <c:pt idx="11152">
                  <c:v>127.77</c:v>
                </c:pt>
                <c:pt idx="11153">
                  <c:v>127.84</c:v>
                </c:pt>
                <c:pt idx="11154">
                  <c:v>127.75</c:v>
                </c:pt>
                <c:pt idx="11155">
                  <c:v>127.77</c:v>
                </c:pt>
                <c:pt idx="11156">
                  <c:v>127.79</c:v>
                </c:pt>
                <c:pt idx="11157">
                  <c:v>127.72</c:v>
                </c:pt>
                <c:pt idx="11158">
                  <c:v>127.72</c:v>
                </c:pt>
                <c:pt idx="11159">
                  <c:v>127.75</c:v>
                </c:pt>
                <c:pt idx="11160">
                  <c:v>127.72</c:v>
                </c:pt>
                <c:pt idx="11161">
                  <c:v>127.72</c:v>
                </c:pt>
                <c:pt idx="11162">
                  <c:v>127.75</c:v>
                </c:pt>
                <c:pt idx="11163">
                  <c:v>127.72</c:v>
                </c:pt>
                <c:pt idx="11164">
                  <c:v>127.68</c:v>
                </c:pt>
                <c:pt idx="11165">
                  <c:v>127.72</c:v>
                </c:pt>
                <c:pt idx="11166">
                  <c:v>127.75</c:v>
                </c:pt>
                <c:pt idx="11167">
                  <c:v>127.7</c:v>
                </c:pt>
                <c:pt idx="11168">
                  <c:v>127.72</c:v>
                </c:pt>
                <c:pt idx="11169">
                  <c:v>127.72</c:v>
                </c:pt>
                <c:pt idx="11170">
                  <c:v>127.77</c:v>
                </c:pt>
                <c:pt idx="11171">
                  <c:v>127.75</c:v>
                </c:pt>
                <c:pt idx="11172">
                  <c:v>127.7</c:v>
                </c:pt>
                <c:pt idx="11173">
                  <c:v>127.7</c:v>
                </c:pt>
                <c:pt idx="11174">
                  <c:v>127.7</c:v>
                </c:pt>
                <c:pt idx="11175">
                  <c:v>127.68</c:v>
                </c:pt>
                <c:pt idx="11176">
                  <c:v>127.72</c:v>
                </c:pt>
                <c:pt idx="11177">
                  <c:v>127.77</c:v>
                </c:pt>
                <c:pt idx="11178">
                  <c:v>127.72</c:v>
                </c:pt>
                <c:pt idx="11179">
                  <c:v>127.66</c:v>
                </c:pt>
                <c:pt idx="11180">
                  <c:v>127.68</c:v>
                </c:pt>
                <c:pt idx="11181">
                  <c:v>127.7</c:v>
                </c:pt>
                <c:pt idx="11182">
                  <c:v>127.75</c:v>
                </c:pt>
                <c:pt idx="11183">
                  <c:v>127.72</c:v>
                </c:pt>
                <c:pt idx="11184">
                  <c:v>127.7</c:v>
                </c:pt>
                <c:pt idx="11185">
                  <c:v>127.72</c:v>
                </c:pt>
                <c:pt idx="11186">
                  <c:v>127.72</c:v>
                </c:pt>
                <c:pt idx="11187">
                  <c:v>127.7</c:v>
                </c:pt>
                <c:pt idx="11188">
                  <c:v>127.66</c:v>
                </c:pt>
                <c:pt idx="11189">
                  <c:v>127.68</c:v>
                </c:pt>
                <c:pt idx="11190">
                  <c:v>127.66</c:v>
                </c:pt>
                <c:pt idx="11191">
                  <c:v>127.68</c:v>
                </c:pt>
                <c:pt idx="11192">
                  <c:v>127.72</c:v>
                </c:pt>
                <c:pt idx="11193">
                  <c:v>127.68</c:v>
                </c:pt>
                <c:pt idx="11194">
                  <c:v>127.64</c:v>
                </c:pt>
                <c:pt idx="11195">
                  <c:v>127.68</c:v>
                </c:pt>
                <c:pt idx="11196">
                  <c:v>127.72</c:v>
                </c:pt>
                <c:pt idx="11197">
                  <c:v>127.7</c:v>
                </c:pt>
                <c:pt idx="11198">
                  <c:v>127.7</c:v>
                </c:pt>
                <c:pt idx="11199">
                  <c:v>127.68</c:v>
                </c:pt>
                <c:pt idx="11200">
                  <c:v>127.68</c:v>
                </c:pt>
                <c:pt idx="11201">
                  <c:v>127.7</c:v>
                </c:pt>
                <c:pt idx="11202">
                  <c:v>127.66</c:v>
                </c:pt>
                <c:pt idx="11203">
                  <c:v>127.64</c:v>
                </c:pt>
                <c:pt idx="11204">
                  <c:v>127.64</c:v>
                </c:pt>
                <c:pt idx="11205">
                  <c:v>127.68</c:v>
                </c:pt>
                <c:pt idx="11206">
                  <c:v>127.59</c:v>
                </c:pt>
                <c:pt idx="11207">
                  <c:v>127.61</c:v>
                </c:pt>
                <c:pt idx="11208">
                  <c:v>127.64</c:v>
                </c:pt>
                <c:pt idx="11209">
                  <c:v>127.66</c:v>
                </c:pt>
                <c:pt idx="11210">
                  <c:v>127.66</c:v>
                </c:pt>
                <c:pt idx="11211">
                  <c:v>127.61</c:v>
                </c:pt>
                <c:pt idx="11212">
                  <c:v>127.66</c:v>
                </c:pt>
                <c:pt idx="11213">
                  <c:v>127.68</c:v>
                </c:pt>
                <c:pt idx="11214">
                  <c:v>127.59</c:v>
                </c:pt>
                <c:pt idx="11215">
                  <c:v>127.64</c:v>
                </c:pt>
                <c:pt idx="11216">
                  <c:v>127.64</c:v>
                </c:pt>
                <c:pt idx="11217">
                  <c:v>127.66</c:v>
                </c:pt>
                <c:pt idx="11218">
                  <c:v>127.64</c:v>
                </c:pt>
                <c:pt idx="11219">
                  <c:v>127.59</c:v>
                </c:pt>
                <c:pt idx="11220">
                  <c:v>127.61</c:v>
                </c:pt>
                <c:pt idx="11221">
                  <c:v>127.57</c:v>
                </c:pt>
                <c:pt idx="11222">
                  <c:v>127.66</c:v>
                </c:pt>
                <c:pt idx="11223">
                  <c:v>127.57</c:v>
                </c:pt>
                <c:pt idx="11224">
                  <c:v>127.59</c:v>
                </c:pt>
                <c:pt idx="11225">
                  <c:v>127.59</c:v>
                </c:pt>
                <c:pt idx="11226">
                  <c:v>127.64</c:v>
                </c:pt>
                <c:pt idx="11227">
                  <c:v>127.55</c:v>
                </c:pt>
                <c:pt idx="11228">
                  <c:v>127.61</c:v>
                </c:pt>
                <c:pt idx="11229">
                  <c:v>127.55</c:v>
                </c:pt>
                <c:pt idx="11230">
                  <c:v>127.52</c:v>
                </c:pt>
                <c:pt idx="11231">
                  <c:v>127.55</c:v>
                </c:pt>
                <c:pt idx="11232">
                  <c:v>127.55</c:v>
                </c:pt>
                <c:pt idx="11233">
                  <c:v>127.57</c:v>
                </c:pt>
                <c:pt idx="11234">
                  <c:v>127.55</c:v>
                </c:pt>
                <c:pt idx="11235">
                  <c:v>127.55</c:v>
                </c:pt>
                <c:pt idx="11236">
                  <c:v>127.52</c:v>
                </c:pt>
                <c:pt idx="11237">
                  <c:v>127.57</c:v>
                </c:pt>
                <c:pt idx="11238">
                  <c:v>127.55</c:v>
                </c:pt>
                <c:pt idx="11239">
                  <c:v>127.5</c:v>
                </c:pt>
                <c:pt idx="11240">
                  <c:v>127.57</c:v>
                </c:pt>
                <c:pt idx="11241">
                  <c:v>127.55</c:v>
                </c:pt>
                <c:pt idx="11242">
                  <c:v>127.48</c:v>
                </c:pt>
                <c:pt idx="11243">
                  <c:v>127.48</c:v>
                </c:pt>
                <c:pt idx="11244">
                  <c:v>127.52</c:v>
                </c:pt>
                <c:pt idx="11245">
                  <c:v>127.52</c:v>
                </c:pt>
                <c:pt idx="11246">
                  <c:v>127.55</c:v>
                </c:pt>
                <c:pt idx="11247">
                  <c:v>127.55</c:v>
                </c:pt>
                <c:pt idx="11248">
                  <c:v>127.5</c:v>
                </c:pt>
                <c:pt idx="11249">
                  <c:v>127.5</c:v>
                </c:pt>
                <c:pt idx="11250">
                  <c:v>127.5</c:v>
                </c:pt>
                <c:pt idx="11251">
                  <c:v>127.57</c:v>
                </c:pt>
                <c:pt idx="11252">
                  <c:v>127.48</c:v>
                </c:pt>
                <c:pt idx="11253">
                  <c:v>127.52</c:v>
                </c:pt>
                <c:pt idx="11254">
                  <c:v>127.48</c:v>
                </c:pt>
                <c:pt idx="11255">
                  <c:v>127.5</c:v>
                </c:pt>
                <c:pt idx="11256">
                  <c:v>127.48</c:v>
                </c:pt>
                <c:pt idx="11257">
                  <c:v>127.48</c:v>
                </c:pt>
                <c:pt idx="11258">
                  <c:v>127.55</c:v>
                </c:pt>
                <c:pt idx="11259">
                  <c:v>127.55</c:v>
                </c:pt>
                <c:pt idx="11260">
                  <c:v>127.52</c:v>
                </c:pt>
                <c:pt idx="11261">
                  <c:v>127.55</c:v>
                </c:pt>
                <c:pt idx="11262">
                  <c:v>127.5</c:v>
                </c:pt>
                <c:pt idx="11263">
                  <c:v>127.52</c:v>
                </c:pt>
                <c:pt idx="11264">
                  <c:v>127.48</c:v>
                </c:pt>
                <c:pt idx="11265">
                  <c:v>127.55</c:v>
                </c:pt>
                <c:pt idx="11266">
                  <c:v>127.55</c:v>
                </c:pt>
                <c:pt idx="11267">
                  <c:v>127.57</c:v>
                </c:pt>
                <c:pt idx="11268">
                  <c:v>127.55</c:v>
                </c:pt>
                <c:pt idx="11269">
                  <c:v>127.57</c:v>
                </c:pt>
                <c:pt idx="11270">
                  <c:v>127.55</c:v>
                </c:pt>
                <c:pt idx="11271">
                  <c:v>127.55</c:v>
                </c:pt>
                <c:pt idx="11272">
                  <c:v>127.55</c:v>
                </c:pt>
                <c:pt idx="11273">
                  <c:v>127.52</c:v>
                </c:pt>
                <c:pt idx="11274">
                  <c:v>127.55</c:v>
                </c:pt>
                <c:pt idx="11275">
                  <c:v>127.52</c:v>
                </c:pt>
                <c:pt idx="11276">
                  <c:v>127.57</c:v>
                </c:pt>
                <c:pt idx="11277">
                  <c:v>127.61</c:v>
                </c:pt>
                <c:pt idx="11278">
                  <c:v>127.57</c:v>
                </c:pt>
                <c:pt idx="11279">
                  <c:v>127.59</c:v>
                </c:pt>
                <c:pt idx="11280">
                  <c:v>127.61</c:v>
                </c:pt>
                <c:pt idx="11281">
                  <c:v>127.59</c:v>
                </c:pt>
                <c:pt idx="11282">
                  <c:v>127.61</c:v>
                </c:pt>
                <c:pt idx="11283">
                  <c:v>127.66</c:v>
                </c:pt>
                <c:pt idx="11284">
                  <c:v>127.57</c:v>
                </c:pt>
                <c:pt idx="11285">
                  <c:v>127.59</c:v>
                </c:pt>
                <c:pt idx="11286">
                  <c:v>127.61</c:v>
                </c:pt>
                <c:pt idx="11287">
                  <c:v>127.66</c:v>
                </c:pt>
                <c:pt idx="11288">
                  <c:v>127.64</c:v>
                </c:pt>
                <c:pt idx="11289">
                  <c:v>127.68</c:v>
                </c:pt>
                <c:pt idx="11290">
                  <c:v>127.68</c:v>
                </c:pt>
                <c:pt idx="11291">
                  <c:v>127.61</c:v>
                </c:pt>
                <c:pt idx="11292">
                  <c:v>127.64</c:v>
                </c:pt>
                <c:pt idx="11293">
                  <c:v>127.68</c:v>
                </c:pt>
                <c:pt idx="11294">
                  <c:v>127.68</c:v>
                </c:pt>
                <c:pt idx="11295">
                  <c:v>127.7</c:v>
                </c:pt>
                <c:pt idx="11296">
                  <c:v>127.72</c:v>
                </c:pt>
                <c:pt idx="11297">
                  <c:v>127.72</c:v>
                </c:pt>
                <c:pt idx="11298">
                  <c:v>127.79</c:v>
                </c:pt>
                <c:pt idx="11299">
                  <c:v>127.72</c:v>
                </c:pt>
                <c:pt idx="11300">
                  <c:v>127.77</c:v>
                </c:pt>
                <c:pt idx="11301">
                  <c:v>127.75</c:v>
                </c:pt>
                <c:pt idx="11302">
                  <c:v>127.75</c:v>
                </c:pt>
                <c:pt idx="11303">
                  <c:v>127.79</c:v>
                </c:pt>
                <c:pt idx="11304">
                  <c:v>127.72</c:v>
                </c:pt>
                <c:pt idx="11305">
                  <c:v>127.79</c:v>
                </c:pt>
                <c:pt idx="11306">
                  <c:v>127.77</c:v>
                </c:pt>
                <c:pt idx="11307">
                  <c:v>127.79</c:v>
                </c:pt>
                <c:pt idx="11308">
                  <c:v>127.77</c:v>
                </c:pt>
                <c:pt idx="11309">
                  <c:v>127.77</c:v>
                </c:pt>
                <c:pt idx="11310">
                  <c:v>127.77</c:v>
                </c:pt>
                <c:pt idx="11311">
                  <c:v>127.77</c:v>
                </c:pt>
                <c:pt idx="11312">
                  <c:v>127.81</c:v>
                </c:pt>
                <c:pt idx="11313">
                  <c:v>127.81</c:v>
                </c:pt>
                <c:pt idx="11314">
                  <c:v>127.79</c:v>
                </c:pt>
                <c:pt idx="11315">
                  <c:v>127.72</c:v>
                </c:pt>
                <c:pt idx="11316">
                  <c:v>127.77</c:v>
                </c:pt>
                <c:pt idx="11317">
                  <c:v>127.75</c:v>
                </c:pt>
                <c:pt idx="11318">
                  <c:v>127.77</c:v>
                </c:pt>
                <c:pt idx="11319">
                  <c:v>127.79</c:v>
                </c:pt>
                <c:pt idx="11320">
                  <c:v>127.75</c:v>
                </c:pt>
                <c:pt idx="11321">
                  <c:v>127.81</c:v>
                </c:pt>
                <c:pt idx="11322">
                  <c:v>127.75</c:v>
                </c:pt>
                <c:pt idx="11323">
                  <c:v>127.77</c:v>
                </c:pt>
                <c:pt idx="11324">
                  <c:v>127.75</c:v>
                </c:pt>
                <c:pt idx="11325">
                  <c:v>127.75</c:v>
                </c:pt>
                <c:pt idx="11326">
                  <c:v>127.77</c:v>
                </c:pt>
                <c:pt idx="11327">
                  <c:v>127.81</c:v>
                </c:pt>
                <c:pt idx="11328">
                  <c:v>127.77</c:v>
                </c:pt>
                <c:pt idx="11329">
                  <c:v>127.81</c:v>
                </c:pt>
                <c:pt idx="11330">
                  <c:v>127.77</c:v>
                </c:pt>
                <c:pt idx="11331">
                  <c:v>127.72</c:v>
                </c:pt>
                <c:pt idx="11332">
                  <c:v>127.7</c:v>
                </c:pt>
                <c:pt idx="11333">
                  <c:v>127.75</c:v>
                </c:pt>
                <c:pt idx="11334">
                  <c:v>127.75</c:v>
                </c:pt>
                <c:pt idx="11335">
                  <c:v>127.79</c:v>
                </c:pt>
                <c:pt idx="11336">
                  <c:v>127.75</c:v>
                </c:pt>
                <c:pt idx="11337">
                  <c:v>127.75</c:v>
                </c:pt>
                <c:pt idx="11338">
                  <c:v>127.79</c:v>
                </c:pt>
                <c:pt idx="11339">
                  <c:v>127.77</c:v>
                </c:pt>
                <c:pt idx="11340">
                  <c:v>127.75</c:v>
                </c:pt>
                <c:pt idx="11341">
                  <c:v>127.75</c:v>
                </c:pt>
                <c:pt idx="11342">
                  <c:v>127.79</c:v>
                </c:pt>
                <c:pt idx="11343">
                  <c:v>127.77</c:v>
                </c:pt>
                <c:pt idx="11344">
                  <c:v>127.77</c:v>
                </c:pt>
                <c:pt idx="11345">
                  <c:v>127.75</c:v>
                </c:pt>
                <c:pt idx="11346">
                  <c:v>127.7</c:v>
                </c:pt>
                <c:pt idx="11347">
                  <c:v>127.72</c:v>
                </c:pt>
                <c:pt idx="11348">
                  <c:v>127.77</c:v>
                </c:pt>
                <c:pt idx="11349">
                  <c:v>127.79</c:v>
                </c:pt>
                <c:pt idx="11350">
                  <c:v>127.79</c:v>
                </c:pt>
                <c:pt idx="11351">
                  <c:v>127.75</c:v>
                </c:pt>
                <c:pt idx="11352">
                  <c:v>127.75</c:v>
                </c:pt>
                <c:pt idx="11353">
                  <c:v>127.75</c:v>
                </c:pt>
                <c:pt idx="11354">
                  <c:v>127.75</c:v>
                </c:pt>
                <c:pt idx="11355">
                  <c:v>127.77</c:v>
                </c:pt>
                <c:pt idx="11356">
                  <c:v>127.72</c:v>
                </c:pt>
                <c:pt idx="11357">
                  <c:v>127.75</c:v>
                </c:pt>
                <c:pt idx="11358">
                  <c:v>127.75</c:v>
                </c:pt>
                <c:pt idx="11359">
                  <c:v>127.79</c:v>
                </c:pt>
                <c:pt idx="11360">
                  <c:v>127.77</c:v>
                </c:pt>
                <c:pt idx="11361">
                  <c:v>127.77</c:v>
                </c:pt>
                <c:pt idx="11362">
                  <c:v>127.75</c:v>
                </c:pt>
                <c:pt idx="11363">
                  <c:v>127.77</c:v>
                </c:pt>
                <c:pt idx="11364">
                  <c:v>127.79</c:v>
                </c:pt>
                <c:pt idx="11365">
                  <c:v>127.77</c:v>
                </c:pt>
                <c:pt idx="11366">
                  <c:v>127.79</c:v>
                </c:pt>
                <c:pt idx="11367">
                  <c:v>127.72</c:v>
                </c:pt>
                <c:pt idx="11368">
                  <c:v>127.79</c:v>
                </c:pt>
                <c:pt idx="11369">
                  <c:v>127.81</c:v>
                </c:pt>
                <c:pt idx="11370">
                  <c:v>127.77</c:v>
                </c:pt>
                <c:pt idx="11371">
                  <c:v>127.79</c:v>
                </c:pt>
                <c:pt idx="11372">
                  <c:v>127.79</c:v>
                </c:pt>
                <c:pt idx="11373">
                  <c:v>127.77</c:v>
                </c:pt>
                <c:pt idx="11374">
                  <c:v>127.75</c:v>
                </c:pt>
                <c:pt idx="11375">
                  <c:v>127.79</c:v>
                </c:pt>
                <c:pt idx="11376">
                  <c:v>127.84</c:v>
                </c:pt>
                <c:pt idx="11377">
                  <c:v>127.81</c:v>
                </c:pt>
                <c:pt idx="11378">
                  <c:v>127.84</c:v>
                </c:pt>
                <c:pt idx="11379">
                  <c:v>127.79</c:v>
                </c:pt>
                <c:pt idx="11380">
                  <c:v>127.79</c:v>
                </c:pt>
                <c:pt idx="11381">
                  <c:v>127.79</c:v>
                </c:pt>
                <c:pt idx="11382">
                  <c:v>127.75</c:v>
                </c:pt>
                <c:pt idx="11383">
                  <c:v>127.79</c:v>
                </c:pt>
                <c:pt idx="11384">
                  <c:v>127.79</c:v>
                </c:pt>
                <c:pt idx="11385">
                  <c:v>127.79</c:v>
                </c:pt>
                <c:pt idx="11386">
                  <c:v>127.86</c:v>
                </c:pt>
                <c:pt idx="11387">
                  <c:v>127.77</c:v>
                </c:pt>
                <c:pt idx="11388">
                  <c:v>127.81</c:v>
                </c:pt>
                <c:pt idx="11389">
                  <c:v>127.75</c:v>
                </c:pt>
                <c:pt idx="11390">
                  <c:v>127.77</c:v>
                </c:pt>
                <c:pt idx="11391">
                  <c:v>127.81</c:v>
                </c:pt>
                <c:pt idx="11392">
                  <c:v>127.81</c:v>
                </c:pt>
                <c:pt idx="11393">
                  <c:v>127.84</c:v>
                </c:pt>
                <c:pt idx="11394">
                  <c:v>127.79</c:v>
                </c:pt>
                <c:pt idx="11395">
                  <c:v>127.81</c:v>
                </c:pt>
                <c:pt idx="11396">
                  <c:v>127.81</c:v>
                </c:pt>
                <c:pt idx="11397">
                  <c:v>127.79</c:v>
                </c:pt>
                <c:pt idx="11398">
                  <c:v>127.81</c:v>
                </c:pt>
                <c:pt idx="11399">
                  <c:v>127.88</c:v>
                </c:pt>
                <c:pt idx="11400">
                  <c:v>127.75</c:v>
                </c:pt>
                <c:pt idx="11401">
                  <c:v>127.77</c:v>
                </c:pt>
                <c:pt idx="11402">
                  <c:v>127.81</c:v>
                </c:pt>
                <c:pt idx="11403">
                  <c:v>127.79</c:v>
                </c:pt>
                <c:pt idx="11404">
                  <c:v>127.79</c:v>
                </c:pt>
                <c:pt idx="11405">
                  <c:v>127.84</c:v>
                </c:pt>
                <c:pt idx="11406">
                  <c:v>127.79</c:v>
                </c:pt>
                <c:pt idx="11407">
                  <c:v>127.79</c:v>
                </c:pt>
                <c:pt idx="11408">
                  <c:v>127.79</c:v>
                </c:pt>
                <c:pt idx="11409">
                  <c:v>127.77</c:v>
                </c:pt>
                <c:pt idx="11410">
                  <c:v>127.84</c:v>
                </c:pt>
                <c:pt idx="11411">
                  <c:v>127.79</c:v>
                </c:pt>
                <c:pt idx="11412">
                  <c:v>127.72</c:v>
                </c:pt>
                <c:pt idx="11413">
                  <c:v>127.81</c:v>
                </c:pt>
                <c:pt idx="11414">
                  <c:v>127.75</c:v>
                </c:pt>
                <c:pt idx="11415">
                  <c:v>127.79</c:v>
                </c:pt>
                <c:pt idx="11416">
                  <c:v>127.72</c:v>
                </c:pt>
                <c:pt idx="11417">
                  <c:v>127.75</c:v>
                </c:pt>
                <c:pt idx="11418">
                  <c:v>127.79</c:v>
                </c:pt>
                <c:pt idx="11419">
                  <c:v>127.79</c:v>
                </c:pt>
                <c:pt idx="11420">
                  <c:v>127.7</c:v>
                </c:pt>
                <c:pt idx="11421">
                  <c:v>127.79</c:v>
                </c:pt>
                <c:pt idx="11422">
                  <c:v>127.77</c:v>
                </c:pt>
                <c:pt idx="11423">
                  <c:v>127.79</c:v>
                </c:pt>
                <c:pt idx="11424">
                  <c:v>127.75</c:v>
                </c:pt>
                <c:pt idx="11425">
                  <c:v>127.77</c:v>
                </c:pt>
                <c:pt idx="11426">
                  <c:v>127.79</c:v>
                </c:pt>
                <c:pt idx="11427">
                  <c:v>127.81</c:v>
                </c:pt>
                <c:pt idx="11428">
                  <c:v>127.77</c:v>
                </c:pt>
                <c:pt idx="11429">
                  <c:v>127.77</c:v>
                </c:pt>
                <c:pt idx="11430">
                  <c:v>127.77</c:v>
                </c:pt>
                <c:pt idx="11431">
                  <c:v>127.79</c:v>
                </c:pt>
                <c:pt idx="11432">
                  <c:v>127.79</c:v>
                </c:pt>
                <c:pt idx="11433">
                  <c:v>127.75</c:v>
                </c:pt>
                <c:pt idx="11434">
                  <c:v>127.77</c:v>
                </c:pt>
                <c:pt idx="11435">
                  <c:v>127.75</c:v>
                </c:pt>
                <c:pt idx="11436">
                  <c:v>127.77</c:v>
                </c:pt>
                <c:pt idx="11437">
                  <c:v>127.79</c:v>
                </c:pt>
                <c:pt idx="11438">
                  <c:v>127.79</c:v>
                </c:pt>
                <c:pt idx="11439">
                  <c:v>127.77</c:v>
                </c:pt>
                <c:pt idx="11440">
                  <c:v>127.79</c:v>
                </c:pt>
                <c:pt idx="11441">
                  <c:v>127.79</c:v>
                </c:pt>
                <c:pt idx="11442">
                  <c:v>127.81</c:v>
                </c:pt>
                <c:pt idx="11443">
                  <c:v>127.75</c:v>
                </c:pt>
                <c:pt idx="11444">
                  <c:v>127.81</c:v>
                </c:pt>
                <c:pt idx="11445">
                  <c:v>127.81</c:v>
                </c:pt>
                <c:pt idx="11446">
                  <c:v>127.79</c:v>
                </c:pt>
                <c:pt idx="11447">
                  <c:v>127.75</c:v>
                </c:pt>
                <c:pt idx="11448">
                  <c:v>127.84</c:v>
                </c:pt>
                <c:pt idx="11449">
                  <c:v>127.77</c:v>
                </c:pt>
                <c:pt idx="11450">
                  <c:v>127.81</c:v>
                </c:pt>
                <c:pt idx="11451">
                  <c:v>127.79</c:v>
                </c:pt>
                <c:pt idx="11452">
                  <c:v>127.79</c:v>
                </c:pt>
                <c:pt idx="11453">
                  <c:v>127.81</c:v>
                </c:pt>
                <c:pt idx="11454">
                  <c:v>127.81</c:v>
                </c:pt>
                <c:pt idx="11455">
                  <c:v>127.79</c:v>
                </c:pt>
                <c:pt idx="11456">
                  <c:v>127.81</c:v>
                </c:pt>
                <c:pt idx="11457">
                  <c:v>127.79</c:v>
                </c:pt>
                <c:pt idx="11458">
                  <c:v>127.81</c:v>
                </c:pt>
                <c:pt idx="11459">
                  <c:v>127.79</c:v>
                </c:pt>
                <c:pt idx="11460">
                  <c:v>127.84</c:v>
                </c:pt>
                <c:pt idx="11461">
                  <c:v>127.81</c:v>
                </c:pt>
                <c:pt idx="11462">
                  <c:v>127.84</c:v>
                </c:pt>
                <c:pt idx="11463">
                  <c:v>127.79</c:v>
                </c:pt>
                <c:pt idx="11464">
                  <c:v>127.81</c:v>
                </c:pt>
                <c:pt idx="11465">
                  <c:v>127.81</c:v>
                </c:pt>
                <c:pt idx="11466">
                  <c:v>127.81</c:v>
                </c:pt>
                <c:pt idx="11467">
                  <c:v>127.79</c:v>
                </c:pt>
                <c:pt idx="11468">
                  <c:v>127.77</c:v>
                </c:pt>
                <c:pt idx="11469">
                  <c:v>127.79</c:v>
                </c:pt>
                <c:pt idx="11470">
                  <c:v>127.81</c:v>
                </c:pt>
                <c:pt idx="11471">
                  <c:v>127.81</c:v>
                </c:pt>
                <c:pt idx="11472">
                  <c:v>127.75</c:v>
                </c:pt>
                <c:pt idx="11473">
                  <c:v>127.79</c:v>
                </c:pt>
                <c:pt idx="11474">
                  <c:v>127.79</c:v>
                </c:pt>
                <c:pt idx="11475">
                  <c:v>127.75</c:v>
                </c:pt>
                <c:pt idx="11476">
                  <c:v>127.81</c:v>
                </c:pt>
                <c:pt idx="11477">
                  <c:v>127.79</c:v>
                </c:pt>
                <c:pt idx="11478">
                  <c:v>127.79</c:v>
                </c:pt>
                <c:pt idx="11479">
                  <c:v>127.79</c:v>
                </c:pt>
                <c:pt idx="11480">
                  <c:v>127.77</c:v>
                </c:pt>
                <c:pt idx="11481">
                  <c:v>127.79</c:v>
                </c:pt>
                <c:pt idx="11482">
                  <c:v>127.77</c:v>
                </c:pt>
                <c:pt idx="11483">
                  <c:v>127.77</c:v>
                </c:pt>
                <c:pt idx="11484">
                  <c:v>127.77</c:v>
                </c:pt>
                <c:pt idx="11485">
                  <c:v>127.79</c:v>
                </c:pt>
                <c:pt idx="11486">
                  <c:v>127.79</c:v>
                </c:pt>
                <c:pt idx="11487">
                  <c:v>127.77</c:v>
                </c:pt>
                <c:pt idx="11488">
                  <c:v>127.79</c:v>
                </c:pt>
                <c:pt idx="11489">
                  <c:v>127.79</c:v>
                </c:pt>
                <c:pt idx="11490">
                  <c:v>127.84</c:v>
                </c:pt>
                <c:pt idx="11491">
                  <c:v>127.77</c:v>
                </c:pt>
                <c:pt idx="11492">
                  <c:v>127.75</c:v>
                </c:pt>
                <c:pt idx="11493">
                  <c:v>127.79</c:v>
                </c:pt>
                <c:pt idx="11494">
                  <c:v>127.72</c:v>
                </c:pt>
                <c:pt idx="11495">
                  <c:v>127.79</c:v>
                </c:pt>
                <c:pt idx="11496">
                  <c:v>127.77</c:v>
                </c:pt>
                <c:pt idx="11497">
                  <c:v>127.77</c:v>
                </c:pt>
                <c:pt idx="11498">
                  <c:v>127.79</c:v>
                </c:pt>
                <c:pt idx="11499">
                  <c:v>127.75</c:v>
                </c:pt>
                <c:pt idx="11500">
                  <c:v>127.81</c:v>
                </c:pt>
                <c:pt idx="11501">
                  <c:v>127.79</c:v>
                </c:pt>
                <c:pt idx="11502">
                  <c:v>127.79</c:v>
                </c:pt>
                <c:pt idx="11503">
                  <c:v>127.79</c:v>
                </c:pt>
                <c:pt idx="11504">
                  <c:v>127.75</c:v>
                </c:pt>
                <c:pt idx="11505">
                  <c:v>127.75</c:v>
                </c:pt>
                <c:pt idx="11506">
                  <c:v>127.81</c:v>
                </c:pt>
                <c:pt idx="11507">
                  <c:v>127.79</c:v>
                </c:pt>
                <c:pt idx="11508">
                  <c:v>127.75</c:v>
                </c:pt>
                <c:pt idx="11509">
                  <c:v>127.79</c:v>
                </c:pt>
                <c:pt idx="11510">
                  <c:v>127.79</c:v>
                </c:pt>
                <c:pt idx="11511">
                  <c:v>127.86</c:v>
                </c:pt>
                <c:pt idx="11512">
                  <c:v>127.81</c:v>
                </c:pt>
                <c:pt idx="11513">
                  <c:v>127.77</c:v>
                </c:pt>
                <c:pt idx="11514">
                  <c:v>127.72</c:v>
                </c:pt>
                <c:pt idx="11515">
                  <c:v>127.79</c:v>
                </c:pt>
                <c:pt idx="11516">
                  <c:v>127.81</c:v>
                </c:pt>
                <c:pt idx="11517">
                  <c:v>127.79</c:v>
                </c:pt>
                <c:pt idx="11518">
                  <c:v>127.79</c:v>
                </c:pt>
                <c:pt idx="11519">
                  <c:v>127.77</c:v>
                </c:pt>
                <c:pt idx="11520">
                  <c:v>127.84</c:v>
                </c:pt>
                <c:pt idx="11521">
                  <c:v>127.86</c:v>
                </c:pt>
                <c:pt idx="11522">
                  <c:v>127.79</c:v>
                </c:pt>
                <c:pt idx="11523">
                  <c:v>127.75</c:v>
                </c:pt>
                <c:pt idx="11524">
                  <c:v>127.86</c:v>
                </c:pt>
                <c:pt idx="11525">
                  <c:v>127.79</c:v>
                </c:pt>
                <c:pt idx="11526">
                  <c:v>127.79</c:v>
                </c:pt>
                <c:pt idx="11527">
                  <c:v>127.79</c:v>
                </c:pt>
                <c:pt idx="11528">
                  <c:v>127.79</c:v>
                </c:pt>
                <c:pt idx="11529">
                  <c:v>127.72</c:v>
                </c:pt>
                <c:pt idx="11530">
                  <c:v>127.79</c:v>
                </c:pt>
                <c:pt idx="11531">
                  <c:v>127.81</c:v>
                </c:pt>
                <c:pt idx="11532">
                  <c:v>127.77</c:v>
                </c:pt>
                <c:pt idx="11533">
                  <c:v>127.79</c:v>
                </c:pt>
                <c:pt idx="11534">
                  <c:v>127.79</c:v>
                </c:pt>
                <c:pt idx="11535">
                  <c:v>127.81</c:v>
                </c:pt>
                <c:pt idx="11536">
                  <c:v>127.79</c:v>
                </c:pt>
                <c:pt idx="11537">
                  <c:v>127.77</c:v>
                </c:pt>
                <c:pt idx="11538">
                  <c:v>127.79</c:v>
                </c:pt>
                <c:pt idx="11539">
                  <c:v>127.75</c:v>
                </c:pt>
                <c:pt idx="11540">
                  <c:v>127.77</c:v>
                </c:pt>
                <c:pt idx="11541">
                  <c:v>127.79</c:v>
                </c:pt>
                <c:pt idx="11542">
                  <c:v>127.77</c:v>
                </c:pt>
                <c:pt idx="11543">
                  <c:v>127.84</c:v>
                </c:pt>
                <c:pt idx="11544">
                  <c:v>127.77</c:v>
                </c:pt>
                <c:pt idx="11545">
                  <c:v>127.79</c:v>
                </c:pt>
                <c:pt idx="11546">
                  <c:v>127.77</c:v>
                </c:pt>
                <c:pt idx="11547">
                  <c:v>127.79</c:v>
                </c:pt>
                <c:pt idx="11548">
                  <c:v>127.79</c:v>
                </c:pt>
                <c:pt idx="11549">
                  <c:v>127.77</c:v>
                </c:pt>
                <c:pt idx="11550">
                  <c:v>127.88</c:v>
                </c:pt>
                <c:pt idx="11551">
                  <c:v>127.84</c:v>
                </c:pt>
                <c:pt idx="11552">
                  <c:v>127.75</c:v>
                </c:pt>
                <c:pt idx="11553">
                  <c:v>127.77</c:v>
                </c:pt>
                <c:pt idx="11554">
                  <c:v>127.77</c:v>
                </c:pt>
                <c:pt idx="11555">
                  <c:v>127.79</c:v>
                </c:pt>
                <c:pt idx="11556">
                  <c:v>127.79</c:v>
                </c:pt>
                <c:pt idx="11557">
                  <c:v>127.79</c:v>
                </c:pt>
                <c:pt idx="11558">
                  <c:v>127.77</c:v>
                </c:pt>
                <c:pt idx="11559">
                  <c:v>127.79</c:v>
                </c:pt>
                <c:pt idx="11560">
                  <c:v>127.77</c:v>
                </c:pt>
                <c:pt idx="11561">
                  <c:v>127.79</c:v>
                </c:pt>
                <c:pt idx="11562">
                  <c:v>127.75</c:v>
                </c:pt>
                <c:pt idx="11563">
                  <c:v>127.77</c:v>
                </c:pt>
                <c:pt idx="11564">
                  <c:v>127.79</c:v>
                </c:pt>
                <c:pt idx="11565">
                  <c:v>127.77</c:v>
                </c:pt>
                <c:pt idx="11566">
                  <c:v>127.75</c:v>
                </c:pt>
                <c:pt idx="11567">
                  <c:v>127.72</c:v>
                </c:pt>
                <c:pt idx="11568">
                  <c:v>127.77</c:v>
                </c:pt>
                <c:pt idx="11569">
                  <c:v>127.72</c:v>
                </c:pt>
                <c:pt idx="11570">
                  <c:v>127.79</c:v>
                </c:pt>
                <c:pt idx="11571">
                  <c:v>127.72</c:v>
                </c:pt>
                <c:pt idx="11572">
                  <c:v>127.79</c:v>
                </c:pt>
                <c:pt idx="11573">
                  <c:v>127.77</c:v>
                </c:pt>
                <c:pt idx="11574">
                  <c:v>127.77</c:v>
                </c:pt>
                <c:pt idx="11575">
                  <c:v>127.75</c:v>
                </c:pt>
                <c:pt idx="11576">
                  <c:v>127.79</c:v>
                </c:pt>
                <c:pt idx="11577">
                  <c:v>127.79</c:v>
                </c:pt>
                <c:pt idx="11578">
                  <c:v>127.75</c:v>
                </c:pt>
                <c:pt idx="11579">
                  <c:v>127.72</c:v>
                </c:pt>
                <c:pt idx="11580">
                  <c:v>127.77</c:v>
                </c:pt>
                <c:pt idx="11581">
                  <c:v>127.79</c:v>
                </c:pt>
                <c:pt idx="11582">
                  <c:v>127.77</c:v>
                </c:pt>
                <c:pt idx="11583">
                  <c:v>127.75</c:v>
                </c:pt>
                <c:pt idx="11584">
                  <c:v>127.77</c:v>
                </c:pt>
                <c:pt idx="11585">
                  <c:v>127.77</c:v>
                </c:pt>
                <c:pt idx="11586">
                  <c:v>127.72</c:v>
                </c:pt>
                <c:pt idx="11587">
                  <c:v>127.75</c:v>
                </c:pt>
                <c:pt idx="11588">
                  <c:v>127.79</c:v>
                </c:pt>
                <c:pt idx="11589">
                  <c:v>127.72</c:v>
                </c:pt>
                <c:pt idx="11590">
                  <c:v>127.75</c:v>
                </c:pt>
                <c:pt idx="11591">
                  <c:v>127.81</c:v>
                </c:pt>
                <c:pt idx="11592">
                  <c:v>127.72</c:v>
                </c:pt>
                <c:pt idx="11593">
                  <c:v>127.75</c:v>
                </c:pt>
                <c:pt idx="11594">
                  <c:v>127.77</c:v>
                </c:pt>
                <c:pt idx="11595">
                  <c:v>127.75</c:v>
                </c:pt>
                <c:pt idx="11596">
                  <c:v>127.72</c:v>
                </c:pt>
                <c:pt idx="11597">
                  <c:v>127.75</c:v>
                </c:pt>
                <c:pt idx="11598">
                  <c:v>127.77</c:v>
                </c:pt>
                <c:pt idx="11599">
                  <c:v>127.75</c:v>
                </c:pt>
                <c:pt idx="11600">
                  <c:v>127.75</c:v>
                </c:pt>
                <c:pt idx="11601">
                  <c:v>127.7</c:v>
                </c:pt>
                <c:pt idx="11602">
                  <c:v>127.77</c:v>
                </c:pt>
                <c:pt idx="11603">
                  <c:v>127.75</c:v>
                </c:pt>
                <c:pt idx="11604">
                  <c:v>127.72</c:v>
                </c:pt>
                <c:pt idx="11605">
                  <c:v>127.72</c:v>
                </c:pt>
                <c:pt idx="11606">
                  <c:v>127.72</c:v>
                </c:pt>
                <c:pt idx="11607">
                  <c:v>127.72</c:v>
                </c:pt>
                <c:pt idx="11608">
                  <c:v>127.68</c:v>
                </c:pt>
                <c:pt idx="11609">
                  <c:v>127.72</c:v>
                </c:pt>
                <c:pt idx="11610">
                  <c:v>127.72</c:v>
                </c:pt>
                <c:pt idx="11611">
                  <c:v>127.72</c:v>
                </c:pt>
                <c:pt idx="11612">
                  <c:v>127.75</c:v>
                </c:pt>
                <c:pt idx="11613">
                  <c:v>127.77</c:v>
                </c:pt>
                <c:pt idx="11614">
                  <c:v>127.66</c:v>
                </c:pt>
                <c:pt idx="11615">
                  <c:v>127.72</c:v>
                </c:pt>
                <c:pt idx="11616">
                  <c:v>127.72</c:v>
                </c:pt>
                <c:pt idx="11617">
                  <c:v>127.75</c:v>
                </c:pt>
                <c:pt idx="11618">
                  <c:v>127.75</c:v>
                </c:pt>
                <c:pt idx="11619">
                  <c:v>127.7</c:v>
                </c:pt>
                <c:pt idx="11620">
                  <c:v>127.7</c:v>
                </c:pt>
                <c:pt idx="11621">
                  <c:v>127.68</c:v>
                </c:pt>
                <c:pt idx="11622">
                  <c:v>127.68</c:v>
                </c:pt>
                <c:pt idx="11623">
                  <c:v>127.72</c:v>
                </c:pt>
                <c:pt idx="11624">
                  <c:v>127.79</c:v>
                </c:pt>
                <c:pt idx="11625">
                  <c:v>127.66</c:v>
                </c:pt>
                <c:pt idx="11626">
                  <c:v>127.75</c:v>
                </c:pt>
                <c:pt idx="11627">
                  <c:v>127.75</c:v>
                </c:pt>
                <c:pt idx="11628">
                  <c:v>127.72</c:v>
                </c:pt>
                <c:pt idx="11629">
                  <c:v>127.68</c:v>
                </c:pt>
                <c:pt idx="11630">
                  <c:v>127.72</c:v>
                </c:pt>
                <c:pt idx="11631">
                  <c:v>127.7</c:v>
                </c:pt>
                <c:pt idx="11632">
                  <c:v>127.72</c:v>
                </c:pt>
                <c:pt idx="11633">
                  <c:v>127.7</c:v>
                </c:pt>
                <c:pt idx="11634">
                  <c:v>127.77</c:v>
                </c:pt>
                <c:pt idx="11635">
                  <c:v>127.72</c:v>
                </c:pt>
                <c:pt idx="11636">
                  <c:v>127.7</c:v>
                </c:pt>
                <c:pt idx="11637">
                  <c:v>127.77</c:v>
                </c:pt>
                <c:pt idx="11638">
                  <c:v>127.72</c:v>
                </c:pt>
                <c:pt idx="11639">
                  <c:v>127.68</c:v>
                </c:pt>
                <c:pt idx="11640">
                  <c:v>127.7</c:v>
                </c:pt>
                <c:pt idx="11641">
                  <c:v>127.72</c:v>
                </c:pt>
                <c:pt idx="11642">
                  <c:v>127.72</c:v>
                </c:pt>
                <c:pt idx="11643">
                  <c:v>127.68</c:v>
                </c:pt>
                <c:pt idx="11644">
                  <c:v>127.72</c:v>
                </c:pt>
                <c:pt idx="11645">
                  <c:v>127.79</c:v>
                </c:pt>
                <c:pt idx="11646">
                  <c:v>127.72</c:v>
                </c:pt>
                <c:pt idx="11647">
                  <c:v>127.68</c:v>
                </c:pt>
                <c:pt idx="11648">
                  <c:v>127.75</c:v>
                </c:pt>
                <c:pt idx="11649">
                  <c:v>127.7</c:v>
                </c:pt>
                <c:pt idx="11650">
                  <c:v>127.72</c:v>
                </c:pt>
                <c:pt idx="11651">
                  <c:v>127.68</c:v>
                </c:pt>
                <c:pt idx="11652">
                  <c:v>127.7</c:v>
                </c:pt>
                <c:pt idx="11653">
                  <c:v>127.72</c:v>
                </c:pt>
                <c:pt idx="11654">
                  <c:v>127.75</c:v>
                </c:pt>
                <c:pt idx="11655">
                  <c:v>127.72</c:v>
                </c:pt>
                <c:pt idx="11656">
                  <c:v>127.72</c:v>
                </c:pt>
                <c:pt idx="11657">
                  <c:v>127.72</c:v>
                </c:pt>
                <c:pt idx="11658">
                  <c:v>127.68</c:v>
                </c:pt>
                <c:pt idx="11659">
                  <c:v>127.68</c:v>
                </c:pt>
                <c:pt idx="11660">
                  <c:v>127.7</c:v>
                </c:pt>
                <c:pt idx="11661">
                  <c:v>127.64</c:v>
                </c:pt>
                <c:pt idx="11662">
                  <c:v>127.68</c:v>
                </c:pt>
                <c:pt idx="11663">
                  <c:v>127.66</c:v>
                </c:pt>
                <c:pt idx="11664">
                  <c:v>127.7</c:v>
                </c:pt>
                <c:pt idx="11665">
                  <c:v>127.7</c:v>
                </c:pt>
                <c:pt idx="11666">
                  <c:v>127.61</c:v>
                </c:pt>
                <c:pt idx="11667">
                  <c:v>127.68</c:v>
                </c:pt>
                <c:pt idx="11668">
                  <c:v>127.68</c:v>
                </c:pt>
                <c:pt idx="11669">
                  <c:v>127.66</c:v>
                </c:pt>
                <c:pt idx="11670">
                  <c:v>127.68</c:v>
                </c:pt>
                <c:pt idx="11671">
                  <c:v>127.66</c:v>
                </c:pt>
                <c:pt idx="11672">
                  <c:v>127.68</c:v>
                </c:pt>
                <c:pt idx="11673">
                  <c:v>127.7</c:v>
                </c:pt>
                <c:pt idx="11674">
                  <c:v>127.68</c:v>
                </c:pt>
                <c:pt idx="11675">
                  <c:v>127.7</c:v>
                </c:pt>
                <c:pt idx="11676">
                  <c:v>127.64</c:v>
                </c:pt>
                <c:pt idx="11677">
                  <c:v>127.66</c:v>
                </c:pt>
                <c:pt idx="11678">
                  <c:v>127.66</c:v>
                </c:pt>
                <c:pt idx="11679">
                  <c:v>127.7</c:v>
                </c:pt>
                <c:pt idx="11680">
                  <c:v>127.7</c:v>
                </c:pt>
                <c:pt idx="11681">
                  <c:v>127.66</c:v>
                </c:pt>
                <c:pt idx="11682">
                  <c:v>127.66</c:v>
                </c:pt>
                <c:pt idx="11683">
                  <c:v>127.64</c:v>
                </c:pt>
                <c:pt idx="11684">
                  <c:v>127.66</c:v>
                </c:pt>
                <c:pt idx="11685">
                  <c:v>127.66</c:v>
                </c:pt>
                <c:pt idx="11686">
                  <c:v>127.68</c:v>
                </c:pt>
                <c:pt idx="11687">
                  <c:v>127.59</c:v>
                </c:pt>
                <c:pt idx="11688">
                  <c:v>127.66</c:v>
                </c:pt>
                <c:pt idx="11689">
                  <c:v>127.64</c:v>
                </c:pt>
                <c:pt idx="11690">
                  <c:v>127.61</c:v>
                </c:pt>
                <c:pt idx="11691">
                  <c:v>127.66</c:v>
                </c:pt>
                <c:pt idx="11692">
                  <c:v>127.66</c:v>
                </c:pt>
                <c:pt idx="11693">
                  <c:v>127.66</c:v>
                </c:pt>
                <c:pt idx="11694">
                  <c:v>127.66</c:v>
                </c:pt>
                <c:pt idx="11695">
                  <c:v>127.68</c:v>
                </c:pt>
                <c:pt idx="11696">
                  <c:v>127.66</c:v>
                </c:pt>
                <c:pt idx="11697">
                  <c:v>127.61</c:v>
                </c:pt>
                <c:pt idx="11698">
                  <c:v>127.66</c:v>
                </c:pt>
                <c:pt idx="11699">
                  <c:v>127.64</c:v>
                </c:pt>
                <c:pt idx="11700">
                  <c:v>127.68</c:v>
                </c:pt>
                <c:pt idx="11701">
                  <c:v>127.68</c:v>
                </c:pt>
                <c:pt idx="11702">
                  <c:v>127.59</c:v>
                </c:pt>
                <c:pt idx="11703">
                  <c:v>127.68</c:v>
                </c:pt>
                <c:pt idx="11704">
                  <c:v>127.66</c:v>
                </c:pt>
                <c:pt idx="11705">
                  <c:v>127.68</c:v>
                </c:pt>
                <c:pt idx="11706">
                  <c:v>127.7</c:v>
                </c:pt>
                <c:pt idx="11707">
                  <c:v>127.72</c:v>
                </c:pt>
                <c:pt idx="11708">
                  <c:v>127.7</c:v>
                </c:pt>
                <c:pt idx="11709">
                  <c:v>127.7</c:v>
                </c:pt>
                <c:pt idx="11710">
                  <c:v>127.68</c:v>
                </c:pt>
                <c:pt idx="11711">
                  <c:v>127.72</c:v>
                </c:pt>
                <c:pt idx="11712">
                  <c:v>127.77</c:v>
                </c:pt>
                <c:pt idx="11713">
                  <c:v>127.72</c:v>
                </c:pt>
                <c:pt idx="11714">
                  <c:v>127.68</c:v>
                </c:pt>
                <c:pt idx="11715">
                  <c:v>127.7</c:v>
                </c:pt>
                <c:pt idx="11716">
                  <c:v>127.77</c:v>
                </c:pt>
                <c:pt idx="11717">
                  <c:v>127.72</c:v>
                </c:pt>
                <c:pt idx="11718">
                  <c:v>127.77</c:v>
                </c:pt>
                <c:pt idx="11719">
                  <c:v>127.75</c:v>
                </c:pt>
                <c:pt idx="11720">
                  <c:v>127.72</c:v>
                </c:pt>
                <c:pt idx="11721">
                  <c:v>127.77</c:v>
                </c:pt>
                <c:pt idx="11722">
                  <c:v>127.79</c:v>
                </c:pt>
                <c:pt idx="11723">
                  <c:v>127.86</c:v>
                </c:pt>
                <c:pt idx="11724">
                  <c:v>127.84</c:v>
                </c:pt>
                <c:pt idx="11725">
                  <c:v>127.77</c:v>
                </c:pt>
                <c:pt idx="11726">
                  <c:v>127.79</c:v>
                </c:pt>
                <c:pt idx="11727">
                  <c:v>127.81</c:v>
                </c:pt>
                <c:pt idx="11728">
                  <c:v>127.88</c:v>
                </c:pt>
                <c:pt idx="11729">
                  <c:v>127.88</c:v>
                </c:pt>
                <c:pt idx="11730">
                  <c:v>127.9</c:v>
                </c:pt>
                <c:pt idx="11731">
                  <c:v>127.9</c:v>
                </c:pt>
                <c:pt idx="11732">
                  <c:v>127.9</c:v>
                </c:pt>
                <c:pt idx="11733">
                  <c:v>127.9</c:v>
                </c:pt>
                <c:pt idx="11734">
                  <c:v>127.9</c:v>
                </c:pt>
                <c:pt idx="11735">
                  <c:v>127.9</c:v>
                </c:pt>
                <c:pt idx="11736">
                  <c:v>127.93</c:v>
                </c:pt>
                <c:pt idx="11737">
                  <c:v>127.9</c:v>
                </c:pt>
                <c:pt idx="11738">
                  <c:v>127.9</c:v>
                </c:pt>
                <c:pt idx="11739">
                  <c:v>127.95</c:v>
                </c:pt>
                <c:pt idx="11740">
                  <c:v>127.99</c:v>
                </c:pt>
                <c:pt idx="11741">
                  <c:v>127.95</c:v>
                </c:pt>
                <c:pt idx="11742">
                  <c:v>127.97</c:v>
                </c:pt>
                <c:pt idx="11743">
                  <c:v>127.99</c:v>
                </c:pt>
                <c:pt idx="11744">
                  <c:v>127.93</c:v>
                </c:pt>
                <c:pt idx="11745">
                  <c:v>127.99</c:v>
                </c:pt>
                <c:pt idx="11746">
                  <c:v>127.97</c:v>
                </c:pt>
                <c:pt idx="11747">
                  <c:v>127.99</c:v>
                </c:pt>
                <c:pt idx="11748">
                  <c:v>127.95</c:v>
                </c:pt>
                <c:pt idx="11749">
                  <c:v>128.01</c:v>
                </c:pt>
                <c:pt idx="11750">
                  <c:v>127.99</c:v>
                </c:pt>
                <c:pt idx="11751">
                  <c:v>127.99</c:v>
                </c:pt>
                <c:pt idx="11752">
                  <c:v>128.01</c:v>
                </c:pt>
                <c:pt idx="11753">
                  <c:v>127.99</c:v>
                </c:pt>
                <c:pt idx="11754">
                  <c:v>127.99</c:v>
                </c:pt>
                <c:pt idx="11755">
                  <c:v>127.97</c:v>
                </c:pt>
                <c:pt idx="11756">
                  <c:v>128.04</c:v>
                </c:pt>
                <c:pt idx="11757">
                  <c:v>127.99</c:v>
                </c:pt>
                <c:pt idx="11758">
                  <c:v>127.99</c:v>
                </c:pt>
                <c:pt idx="11759">
                  <c:v>127.97</c:v>
                </c:pt>
                <c:pt idx="11760">
                  <c:v>128.06</c:v>
                </c:pt>
                <c:pt idx="11761">
                  <c:v>127.99</c:v>
                </c:pt>
                <c:pt idx="11762">
                  <c:v>128.01</c:v>
                </c:pt>
                <c:pt idx="11763">
                  <c:v>127.99</c:v>
                </c:pt>
                <c:pt idx="11764">
                  <c:v>128.01</c:v>
                </c:pt>
                <c:pt idx="11765">
                  <c:v>128.06</c:v>
                </c:pt>
                <c:pt idx="11766">
                  <c:v>128.06</c:v>
                </c:pt>
                <c:pt idx="11767">
                  <c:v>128.01</c:v>
                </c:pt>
                <c:pt idx="11768">
                  <c:v>127.97</c:v>
                </c:pt>
                <c:pt idx="11769">
                  <c:v>128.01</c:v>
                </c:pt>
                <c:pt idx="11770">
                  <c:v>127.95</c:v>
                </c:pt>
                <c:pt idx="11771">
                  <c:v>128.01</c:v>
                </c:pt>
                <c:pt idx="11772">
                  <c:v>127.95</c:v>
                </c:pt>
                <c:pt idx="11773">
                  <c:v>128.01</c:v>
                </c:pt>
                <c:pt idx="11774">
                  <c:v>127.99</c:v>
                </c:pt>
                <c:pt idx="11775">
                  <c:v>127.97</c:v>
                </c:pt>
                <c:pt idx="11776">
                  <c:v>127.99</c:v>
                </c:pt>
                <c:pt idx="11777">
                  <c:v>127.95</c:v>
                </c:pt>
                <c:pt idx="11778">
                  <c:v>128.01</c:v>
                </c:pt>
                <c:pt idx="11779">
                  <c:v>128.04</c:v>
                </c:pt>
                <c:pt idx="11780">
                  <c:v>128.01</c:v>
                </c:pt>
                <c:pt idx="11781">
                  <c:v>127.99</c:v>
                </c:pt>
                <c:pt idx="11782">
                  <c:v>128.06</c:v>
                </c:pt>
                <c:pt idx="11783">
                  <c:v>128.01</c:v>
                </c:pt>
                <c:pt idx="11784">
                  <c:v>128.04</c:v>
                </c:pt>
                <c:pt idx="11785">
                  <c:v>127.99</c:v>
                </c:pt>
                <c:pt idx="11786">
                  <c:v>127.99</c:v>
                </c:pt>
                <c:pt idx="11787">
                  <c:v>128.06</c:v>
                </c:pt>
                <c:pt idx="11788">
                  <c:v>127.99</c:v>
                </c:pt>
                <c:pt idx="11789">
                  <c:v>127.99</c:v>
                </c:pt>
                <c:pt idx="11790">
                  <c:v>127.99</c:v>
                </c:pt>
                <c:pt idx="11791">
                  <c:v>128.01</c:v>
                </c:pt>
                <c:pt idx="11792">
                  <c:v>128.01</c:v>
                </c:pt>
                <c:pt idx="11793">
                  <c:v>127.97</c:v>
                </c:pt>
                <c:pt idx="11794">
                  <c:v>128.06</c:v>
                </c:pt>
                <c:pt idx="11795">
                  <c:v>128.01</c:v>
                </c:pt>
                <c:pt idx="11796">
                  <c:v>128.04</c:v>
                </c:pt>
                <c:pt idx="11797">
                  <c:v>128.04</c:v>
                </c:pt>
                <c:pt idx="11798">
                  <c:v>128.06</c:v>
                </c:pt>
                <c:pt idx="11799">
                  <c:v>128.08000000000001</c:v>
                </c:pt>
                <c:pt idx="11800">
                  <c:v>128.08000000000001</c:v>
                </c:pt>
                <c:pt idx="11801">
                  <c:v>128.08000000000001</c:v>
                </c:pt>
                <c:pt idx="11802">
                  <c:v>128.08000000000001</c:v>
                </c:pt>
                <c:pt idx="11803">
                  <c:v>128.04</c:v>
                </c:pt>
                <c:pt idx="11804">
                  <c:v>128.08000000000001</c:v>
                </c:pt>
                <c:pt idx="11805">
                  <c:v>128.08000000000001</c:v>
                </c:pt>
                <c:pt idx="11806">
                  <c:v>128.06</c:v>
                </c:pt>
                <c:pt idx="11807">
                  <c:v>128.06</c:v>
                </c:pt>
                <c:pt idx="11808">
                  <c:v>128.04</c:v>
                </c:pt>
                <c:pt idx="11809">
                  <c:v>128.04</c:v>
                </c:pt>
                <c:pt idx="11810">
                  <c:v>128.1</c:v>
                </c:pt>
                <c:pt idx="11811">
                  <c:v>128.08000000000001</c:v>
                </c:pt>
                <c:pt idx="11812">
                  <c:v>128.13</c:v>
                </c:pt>
                <c:pt idx="11813">
                  <c:v>128.13</c:v>
                </c:pt>
                <c:pt idx="11814">
                  <c:v>128.16999999999999</c:v>
                </c:pt>
                <c:pt idx="11815">
                  <c:v>128.06</c:v>
                </c:pt>
                <c:pt idx="11816">
                  <c:v>128.13</c:v>
                </c:pt>
                <c:pt idx="11817">
                  <c:v>128.08000000000001</c:v>
                </c:pt>
                <c:pt idx="11818">
                  <c:v>128.1</c:v>
                </c:pt>
                <c:pt idx="11819">
                  <c:v>128.13</c:v>
                </c:pt>
                <c:pt idx="11820">
                  <c:v>128.1</c:v>
                </c:pt>
                <c:pt idx="11821">
                  <c:v>128.08000000000001</c:v>
                </c:pt>
                <c:pt idx="11822">
                  <c:v>128.08000000000001</c:v>
                </c:pt>
                <c:pt idx="11823">
                  <c:v>128.1</c:v>
                </c:pt>
                <c:pt idx="11824">
                  <c:v>128.08000000000001</c:v>
                </c:pt>
                <c:pt idx="11825">
                  <c:v>128.1</c:v>
                </c:pt>
                <c:pt idx="11826">
                  <c:v>128.1</c:v>
                </c:pt>
                <c:pt idx="11827">
                  <c:v>128.1</c:v>
                </c:pt>
                <c:pt idx="11828">
                  <c:v>128.1</c:v>
                </c:pt>
                <c:pt idx="11829">
                  <c:v>128.1</c:v>
                </c:pt>
                <c:pt idx="11830">
                  <c:v>128.1</c:v>
                </c:pt>
                <c:pt idx="11831">
                  <c:v>128.1</c:v>
                </c:pt>
                <c:pt idx="11832">
                  <c:v>128.13</c:v>
                </c:pt>
                <c:pt idx="11833">
                  <c:v>128.15</c:v>
                </c:pt>
                <c:pt idx="11834">
                  <c:v>128.1</c:v>
                </c:pt>
                <c:pt idx="11835">
                  <c:v>128.1</c:v>
                </c:pt>
                <c:pt idx="11836">
                  <c:v>128.08000000000001</c:v>
                </c:pt>
                <c:pt idx="11837">
                  <c:v>128.15</c:v>
                </c:pt>
                <c:pt idx="11838">
                  <c:v>128.1</c:v>
                </c:pt>
                <c:pt idx="11839">
                  <c:v>128.13</c:v>
                </c:pt>
                <c:pt idx="11840">
                  <c:v>128.13</c:v>
                </c:pt>
                <c:pt idx="11841">
                  <c:v>128.1</c:v>
                </c:pt>
                <c:pt idx="11842">
                  <c:v>128.1</c:v>
                </c:pt>
                <c:pt idx="11843">
                  <c:v>128.08000000000001</c:v>
                </c:pt>
                <c:pt idx="11844">
                  <c:v>128.1</c:v>
                </c:pt>
                <c:pt idx="11845">
                  <c:v>128.1</c:v>
                </c:pt>
                <c:pt idx="11846">
                  <c:v>128.1</c:v>
                </c:pt>
                <c:pt idx="11847">
                  <c:v>128.08000000000001</c:v>
                </c:pt>
                <c:pt idx="11848">
                  <c:v>128.13</c:v>
                </c:pt>
                <c:pt idx="11849">
                  <c:v>128.08000000000001</c:v>
                </c:pt>
                <c:pt idx="11850">
                  <c:v>128.1</c:v>
                </c:pt>
                <c:pt idx="11851">
                  <c:v>128.13</c:v>
                </c:pt>
                <c:pt idx="11852">
                  <c:v>128.06</c:v>
                </c:pt>
                <c:pt idx="11853">
                  <c:v>128.13</c:v>
                </c:pt>
                <c:pt idx="11854">
                  <c:v>128.04</c:v>
                </c:pt>
                <c:pt idx="11855">
                  <c:v>128.06</c:v>
                </c:pt>
                <c:pt idx="11856">
                  <c:v>128.13</c:v>
                </c:pt>
                <c:pt idx="11857">
                  <c:v>128.1</c:v>
                </c:pt>
                <c:pt idx="11858">
                  <c:v>128.06</c:v>
                </c:pt>
                <c:pt idx="11859">
                  <c:v>128.06</c:v>
                </c:pt>
                <c:pt idx="11860">
                  <c:v>128.08000000000001</c:v>
                </c:pt>
                <c:pt idx="11861">
                  <c:v>128.08000000000001</c:v>
                </c:pt>
                <c:pt idx="11862">
                  <c:v>128.1</c:v>
                </c:pt>
                <c:pt idx="11863">
                  <c:v>128.1</c:v>
                </c:pt>
                <c:pt idx="11864">
                  <c:v>128.1</c:v>
                </c:pt>
                <c:pt idx="11865">
                  <c:v>128.13</c:v>
                </c:pt>
                <c:pt idx="11866">
                  <c:v>128.08000000000001</c:v>
                </c:pt>
                <c:pt idx="11867">
                  <c:v>128.08000000000001</c:v>
                </c:pt>
                <c:pt idx="11868">
                  <c:v>128.08000000000001</c:v>
                </c:pt>
                <c:pt idx="11869">
                  <c:v>128.1</c:v>
                </c:pt>
                <c:pt idx="11870">
                  <c:v>128.1</c:v>
                </c:pt>
                <c:pt idx="11871">
                  <c:v>128.08000000000001</c:v>
                </c:pt>
                <c:pt idx="11872">
                  <c:v>128.13</c:v>
                </c:pt>
                <c:pt idx="11873">
                  <c:v>128.15</c:v>
                </c:pt>
                <c:pt idx="11874">
                  <c:v>128.1</c:v>
                </c:pt>
                <c:pt idx="11875">
                  <c:v>128.08000000000001</c:v>
                </c:pt>
                <c:pt idx="11876">
                  <c:v>128.13</c:v>
                </c:pt>
                <c:pt idx="11877">
                  <c:v>128.08000000000001</c:v>
                </c:pt>
                <c:pt idx="11878">
                  <c:v>128.15</c:v>
                </c:pt>
                <c:pt idx="11879">
                  <c:v>128.1</c:v>
                </c:pt>
                <c:pt idx="11880">
                  <c:v>128.16999999999999</c:v>
                </c:pt>
                <c:pt idx="11881">
                  <c:v>128.13</c:v>
                </c:pt>
                <c:pt idx="11882">
                  <c:v>128.13</c:v>
                </c:pt>
                <c:pt idx="11883">
                  <c:v>128.19</c:v>
                </c:pt>
                <c:pt idx="11884">
                  <c:v>128.1</c:v>
                </c:pt>
                <c:pt idx="11885">
                  <c:v>128.15</c:v>
                </c:pt>
                <c:pt idx="11886">
                  <c:v>128.13</c:v>
                </c:pt>
                <c:pt idx="11887">
                  <c:v>128.13</c:v>
                </c:pt>
                <c:pt idx="11888">
                  <c:v>128.13</c:v>
                </c:pt>
                <c:pt idx="11889">
                  <c:v>128.13</c:v>
                </c:pt>
                <c:pt idx="11890">
                  <c:v>128.15</c:v>
                </c:pt>
                <c:pt idx="11891">
                  <c:v>128.15</c:v>
                </c:pt>
                <c:pt idx="11892">
                  <c:v>128.22</c:v>
                </c:pt>
                <c:pt idx="11893">
                  <c:v>128.16999999999999</c:v>
                </c:pt>
                <c:pt idx="11894">
                  <c:v>128.15</c:v>
                </c:pt>
                <c:pt idx="11895">
                  <c:v>128.19</c:v>
                </c:pt>
                <c:pt idx="11896">
                  <c:v>128.15</c:v>
                </c:pt>
                <c:pt idx="11897">
                  <c:v>128.16999999999999</c:v>
                </c:pt>
                <c:pt idx="11898">
                  <c:v>128.16999999999999</c:v>
                </c:pt>
                <c:pt idx="11899">
                  <c:v>128.15</c:v>
                </c:pt>
                <c:pt idx="11900">
                  <c:v>128.19</c:v>
                </c:pt>
                <c:pt idx="11901">
                  <c:v>128.19</c:v>
                </c:pt>
                <c:pt idx="11902">
                  <c:v>128.19</c:v>
                </c:pt>
                <c:pt idx="11903">
                  <c:v>128.16999999999999</c:v>
                </c:pt>
                <c:pt idx="11904">
                  <c:v>128.16999999999999</c:v>
                </c:pt>
                <c:pt idx="11905">
                  <c:v>128.19</c:v>
                </c:pt>
                <c:pt idx="11906">
                  <c:v>128.15</c:v>
                </c:pt>
                <c:pt idx="11907">
                  <c:v>128.15</c:v>
                </c:pt>
                <c:pt idx="11908">
                  <c:v>128.15</c:v>
                </c:pt>
                <c:pt idx="11909">
                  <c:v>128.19</c:v>
                </c:pt>
                <c:pt idx="11910">
                  <c:v>128.16999999999999</c:v>
                </c:pt>
                <c:pt idx="11911">
                  <c:v>128.13</c:v>
                </c:pt>
                <c:pt idx="11912">
                  <c:v>128.15</c:v>
                </c:pt>
                <c:pt idx="11913">
                  <c:v>128.16999999999999</c:v>
                </c:pt>
                <c:pt idx="11914">
                  <c:v>128.13</c:v>
                </c:pt>
                <c:pt idx="11915">
                  <c:v>128.1</c:v>
                </c:pt>
                <c:pt idx="11916">
                  <c:v>128.19</c:v>
                </c:pt>
                <c:pt idx="11917">
                  <c:v>128.13</c:v>
                </c:pt>
                <c:pt idx="11918">
                  <c:v>128.16999999999999</c:v>
                </c:pt>
                <c:pt idx="11919">
                  <c:v>128.16999999999999</c:v>
                </c:pt>
                <c:pt idx="11920">
                  <c:v>128.15</c:v>
                </c:pt>
                <c:pt idx="11921">
                  <c:v>128.15</c:v>
                </c:pt>
                <c:pt idx="11922">
                  <c:v>128.13</c:v>
                </c:pt>
                <c:pt idx="11923">
                  <c:v>128.1</c:v>
                </c:pt>
                <c:pt idx="11924">
                  <c:v>128.16999999999999</c:v>
                </c:pt>
                <c:pt idx="11925">
                  <c:v>128.16999999999999</c:v>
                </c:pt>
                <c:pt idx="11926">
                  <c:v>128.1</c:v>
                </c:pt>
                <c:pt idx="11927">
                  <c:v>128.13</c:v>
                </c:pt>
                <c:pt idx="11928">
                  <c:v>128.16999999999999</c:v>
                </c:pt>
                <c:pt idx="11929">
                  <c:v>128.13</c:v>
                </c:pt>
                <c:pt idx="11930">
                  <c:v>128.16999999999999</c:v>
                </c:pt>
                <c:pt idx="11931">
                  <c:v>128.16999999999999</c:v>
                </c:pt>
                <c:pt idx="11932">
                  <c:v>128.1</c:v>
                </c:pt>
                <c:pt idx="11933">
                  <c:v>128.13</c:v>
                </c:pt>
                <c:pt idx="11934">
                  <c:v>128.16999999999999</c:v>
                </c:pt>
                <c:pt idx="11935">
                  <c:v>128.13</c:v>
                </c:pt>
                <c:pt idx="11936">
                  <c:v>128.13</c:v>
                </c:pt>
                <c:pt idx="11937">
                  <c:v>128.1</c:v>
                </c:pt>
                <c:pt idx="11938">
                  <c:v>128.15</c:v>
                </c:pt>
                <c:pt idx="11939">
                  <c:v>128.1</c:v>
                </c:pt>
                <c:pt idx="11940">
                  <c:v>128.15</c:v>
                </c:pt>
                <c:pt idx="11941">
                  <c:v>128.1</c:v>
                </c:pt>
                <c:pt idx="11942">
                  <c:v>128.1</c:v>
                </c:pt>
                <c:pt idx="11943">
                  <c:v>128.15</c:v>
                </c:pt>
                <c:pt idx="11944">
                  <c:v>128.13</c:v>
                </c:pt>
                <c:pt idx="11945">
                  <c:v>128.15</c:v>
                </c:pt>
                <c:pt idx="11946">
                  <c:v>128.13</c:v>
                </c:pt>
                <c:pt idx="11947">
                  <c:v>128.16999999999999</c:v>
                </c:pt>
                <c:pt idx="11948">
                  <c:v>128.15</c:v>
                </c:pt>
                <c:pt idx="11949">
                  <c:v>128.15</c:v>
                </c:pt>
                <c:pt idx="11950">
                  <c:v>128.15</c:v>
                </c:pt>
                <c:pt idx="11951">
                  <c:v>128.1</c:v>
                </c:pt>
                <c:pt idx="11952">
                  <c:v>128.16999999999999</c:v>
                </c:pt>
                <c:pt idx="11953">
                  <c:v>128.08000000000001</c:v>
                </c:pt>
                <c:pt idx="11954">
                  <c:v>128.15</c:v>
                </c:pt>
                <c:pt idx="11955">
                  <c:v>128.19</c:v>
                </c:pt>
                <c:pt idx="11956">
                  <c:v>128.15</c:v>
                </c:pt>
                <c:pt idx="11957">
                  <c:v>128.15</c:v>
                </c:pt>
                <c:pt idx="11958">
                  <c:v>128.19</c:v>
                </c:pt>
                <c:pt idx="11959">
                  <c:v>128.13</c:v>
                </c:pt>
                <c:pt idx="11960">
                  <c:v>128.13</c:v>
                </c:pt>
                <c:pt idx="11961">
                  <c:v>128.13</c:v>
                </c:pt>
                <c:pt idx="11962">
                  <c:v>128.13</c:v>
                </c:pt>
                <c:pt idx="11963">
                  <c:v>128.15</c:v>
                </c:pt>
                <c:pt idx="11964">
                  <c:v>128.15</c:v>
                </c:pt>
                <c:pt idx="11965">
                  <c:v>128.13</c:v>
                </c:pt>
                <c:pt idx="11966">
                  <c:v>128.15</c:v>
                </c:pt>
                <c:pt idx="11967">
                  <c:v>128.16999999999999</c:v>
                </c:pt>
                <c:pt idx="11968">
                  <c:v>128.13</c:v>
                </c:pt>
                <c:pt idx="11969">
                  <c:v>128.13</c:v>
                </c:pt>
                <c:pt idx="11970">
                  <c:v>128.19</c:v>
                </c:pt>
                <c:pt idx="11971">
                  <c:v>128.19</c:v>
                </c:pt>
                <c:pt idx="11972">
                  <c:v>128.16999999999999</c:v>
                </c:pt>
                <c:pt idx="11973">
                  <c:v>128.15</c:v>
                </c:pt>
                <c:pt idx="11974">
                  <c:v>128.16999999999999</c:v>
                </c:pt>
                <c:pt idx="11975">
                  <c:v>128.13</c:v>
                </c:pt>
                <c:pt idx="11976">
                  <c:v>128.15</c:v>
                </c:pt>
                <c:pt idx="11977">
                  <c:v>128.13</c:v>
                </c:pt>
                <c:pt idx="11978">
                  <c:v>128.16999999999999</c:v>
                </c:pt>
                <c:pt idx="11979">
                  <c:v>128.15</c:v>
                </c:pt>
                <c:pt idx="11980">
                  <c:v>128.13</c:v>
                </c:pt>
                <c:pt idx="11981">
                  <c:v>128.15</c:v>
                </c:pt>
                <c:pt idx="11982">
                  <c:v>128.16999999999999</c:v>
                </c:pt>
                <c:pt idx="11983">
                  <c:v>128.15</c:v>
                </c:pt>
                <c:pt idx="11984">
                  <c:v>128.15</c:v>
                </c:pt>
                <c:pt idx="11985">
                  <c:v>128.1</c:v>
                </c:pt>
                <c:pt idx="11986">
                  <c:v>128.13</c:v>
                </c:pt>
                <c:pt idx="11987">
                  <c:v>128.15</c:v>
                </c:pt>
                <c:pt idx="11988">
                  <c:v>128.1</c:v>
                </c:pt>
                <c:pt idx="11989">
                  <c:v>128.1</c:v>
                </c:pt>
                <c:pt idx="11990">
                  <c:v>128.1</c:v>
                </c:pt>
                <c:pt idx="11991">
                  <c:v>128.1</c:v>
                </c:pt>
                <c:pt idx="11992">
                  <c:v>128.1</c:v>
                </c:pt>
                <c:pt idx="11993">
                  <c:v>128.13</c:v>
                </c:pt>
                <c:pt idx="11994">
                  <c:v>128.19</c:v>
                </c:pt>
                <c:pt idx="11995">
                  <c:v>128.1</c:v>
                </c:pt>
                <c:pt idx="11996">
                  <c:v>128.15</c:v>
                </c:pt>
                <c:pt idx="11997">
                  <c:v>128.1</c:v>
                </c:pt>
                <c:pt idx="11998">
                  <c:v>128.08000000000001</c:v>
                </c:pt>
                <c:pt idx="11999">
                  <c:v>128.1</c:v>
                </c:pt>
                <c:pt idx="12000">
                  <c:v>128.15</c:v>
                </c:pt>
                <c:pt idx="12001">
                  <c:v>128.13</c:v>
                </c:pt>
                <c:pt idx="12002">
                  <c:v>128.1</c:v>
                </c:pt>
                <c:pt idx="12003">
                  <c:v>128.13</c:v>
                </c:pt>
                <c:pt idx="12004">
                  <c:v>128.1</c:v>
                </c:pt>
                <c:pt idx="12005">
                  <c:v>128.1</c:v>
                </c:pt>
                <c:pt idx="12006">
                  <c:v>128.06</c:v>
                </c:pt>
                <c:pt idx="12007">
                  <c:v>128.1</c:v>
                </c:pt>
                <c:pt idx="12008">
                  <c:v>128.1</c:v>
                </c:pt>
                <c:pt idx="12009">
                  <c:v>128.1</c:v>
                </c:pt>
                <c:pt idx="12010">
                  <c:v>128.08000000000001</c:v>
                </c:pt>
                <c:pt idx="12011">
                  <c:v>128.08000000000001</c:v>
                </c:pt>
                <c:pt idx="12012">
                  <c:v>128.06</c:v>
                </c:pt>
                <c:pt idx="12013">
                  <c:v>128.06</c:v>
                </c:pt>
                <c:pt idx="12014">
                  <c:v>128.08000000000001</c:v>
                </c:pt>
                <c:pt idx="12015">
                  <c:v>128.08000000000001</c:v>
                </c:pt>
                <c:pt idx="12016">
                  <c:v>128.1</c:v>
                </c:pt>
                <c:pt idx="12017">
                  <c:v>128.1</c:v>
                </c:pt>
                <c:pt idx="12018">
                  <c:v>128.08000000000001</c:v>
                </c:pt>
                <c:pt idx="12019">
                  <c:v>128.1</c:v>
                </c:pt>
                <c:pt idx="12020">
                  <c:v>128.13</c:v>
                </c:pt>
                <c:pt idx="12021">
                  <c:v>128.06</c:v>
                </c:pt>
                <c:pt idx="12022">
                  <c:v>128.1</c:v>
                </c:pt>
                <c:pt idx="12023">
                  <c:v>128.13</c:v>
                </c:pt>
                <c:pt idx="12024">
                  <c:v>128.08000000000001</c:v>
                </c:pt>
                <c:pt idx="12025">
                  <c:v>128.08000000000001</c:v>
                </c:pt>
                <c:pt idx="12026">
                  <c:v>128.1</c:v>
                </c:pt>
                <c:pt idx="12027">
                  <c:v>128.08000000000001</c:v>
                </c:pt>
                <c:pt idx="12028">
                  <c:v>128.08000000000001</c:v>
                </c:pt>
                <c:pt idx="12029">
                  <c:v>128.06</c:v>
                </c:pt>
                <c:pt idx="12030">
                  <c:v>128.1</c:v>
                </c:pt>
                <c:pt idx="12031">
                  <c:v>128.06</c:v>
                </c:pt>
                <c:pt idx="12032">
                  <c:v>128.04</c:v>
                </c:pt>
                <c:pt idx="12033">
                  <c:v>128.08000000000001</c:v>
                </c:pt>
                <c:pt idx="12034">
                  <c:v>128.08000000000001</c:v>
                </c:pt>
                <c:pt idx="12035">
                  <c:v>128.13</c:v>
                </c:pt>
                <c:pt idx="12036">
                  <c:v>128.1</c:v>
                </c:pt>
                <c:pt idx="12037">
                  <c:v>128.08000000000001</c:v>
                </c:pt>
                <c:pt idx="12038">
                  <c:v>128.15</c:v>
                </c:pt>
                <c:pt idx="12039">
                  <c:v>128.08000000000001</c:v>
                </c:pt>
                <c:pt idx="12040">
                  <c:v>128.1</c:v>
                </c:pt>
                <c:pt idx="12041">
                  <c:v>128.1</c:v>
                </c:pt>
                <c:pt idx="12042">
                  <c:v>128.08000000000001</c:v>
                </c:pt>
                <c:pt idx="12043">
                  <c:v>128.08000000000001</c:v>
                </c:pt>
                <c:pt idx="12044">
                  <c:v>128.06</c:v>
                </c:pt>
                <c:pt idx="12045">
                  <c:v>128.08000000000001</c:v>
                </c:pt>
                <c:pt idx="12046">
                  <c:v>128.04</c:v>
                </c:pt>
                <c:pt idx="12047">
                  <c:v>128.04</c:v>
                </c:pt>
                <c:pt idx="12048">
                  <c:v>128.13</c:v>
                </c:pt>
                <c:pt idx="12049">
                  <c:v>128.08000000000001</c:v>
                </c:pt>
                <c:pt idx="12050">
                  <c:v>128.06</c:v>
                </c:pt>
                <c:pt idx="12051">
                  <c:v>128.1</c:v>
                </c:pt>
                <c:pt idx="12052">
                  <c:v>128.08000000000001</c:v>
                </c:pt>
                <c:pt idx="12053">
                  <c:v>128.06</c:v>
                </c:pt>
                <c:pt idx="12054">
                  <c:v>128.06</c:v>
                </c:pt>
                <c:pt idx="12055">
                  <c:v>128.08000000000001</c:v>
                </c:pt>
                <c:pt idx="12056">
                  <c:v>128.06</c:v>
                </c:pt>
                <c:pt idx="12057">
                  <c:v>128.08000000000001</c:v>
                </c:pt>
                <c:pt idx="12058">
                  <c:v>128.06</c:v>
                </c:pt>
                <c:pt idx="12059">
                  <c:v>128.01</c:v>
                </c:pt>
                <c:pt idx="12060">
                  <c:v>128.01</c:v>
                </c:pt>
                <c:pt idx="12061">
                  <c:v>128.06</c:v>
                </c:pt>
                <c:pt idx="12062">
                  <c:v>128.04</c:v>
                </c:pt>
                <c:pt idx="12063">
                  <c:v>128.01</c:v>
                </c:pt>
                <c:pt idx="12064">
                  <c:v>127.95</c:v>
                </c:pt>
                <c:pt idx="12065">
                  <c:v>128.01</c:v>
                </c:pt>
                <c:pt idx="12066">
                  <c:v>128.01</c:v>
                </c:pt>
                <c:pt idx="12067">
                  <c:v>128.01</c:v>
                </c:pt>
                <c:pt idx="12068">
                  <c:v>128.04</c:v>
                </c:pt>
                <c:pt idx="12069">
                  <c:v>127.99</c:v>
                </c:pt>
                <c:pt idx="12070">
                  <c:v>128.01</c:v>
                </c:pt>
                <c:pt idx="12071">
                  <c:v>128.01</c:v>
                </c:pt>
                <c:pt idx="12072">
                  <c:v>127.99</c:v>
                </c:pt>
                <c:pt idx="12073">
                  <c:v>128.06</c:v>
                </c:pt>
                <c:pt idx="12074">
                  <c:v>128.01</c:v>
                </c:pt>
                <c:pt idx="12075">
                  <c:v>127.99</c:v>
                </c:pt>
                <c:pt idx="12076">
                  <c:v>128.01</c:v>
                </c:pt>
                <c:pt idx="12077">
                  <c:v>127.97</c:v>
                </c:pt>
                <c:pt idx="12078">
                  <c:v>127.99</c:v>
                </c:pt>
                <c:pt idx="12079">
                  <c:v>128.04</c:v>
                </c:pt>
                <c:pt idx="12080">
                  <c:v>128.01</c:v>
                </c:pt>
                <c:pt idx="12081">
                  <c:v>127.99</c:v>
                </c:pt>
                <c:pt idx="12082">
                  <c:v>128.01</c:v>
                </c:pt>
                <c:pt idx="12083">
                  <c:v>127.99</c:v>
                </c:pt>
                <c:pt idx="12084">
                  <c:v>127.99</c:v>
                </c:pt>
                <c:pt idx="12085">
                  <c:v>128.01</c:v>
                </c:pt>
                <c:pt idx="12086">
                  <c:v>127.99</c:v>
                </c:pt>
                <c:pt idx="12087">
                  <c:v>127.93</c:v>
                </c:pt>
                <c:pt idx="12088">
                  <c:v>128.01</c:v>
                </c:pt>
                <c:pt idx="12089">
                  <c:v>127.9</c:v>
                </c:pt>
                <c:pt idx="12090">
                  <c:v>127.97</c:v>
                </c:pt>
                <c:pt idx="12091">
                  <c:v>127.95</c:v>
                </c:pt>
                <c:pt idx="12092">
                  <c:v>127.97</c:v>
                </c:pt>
                <c:pt idx="12093">
                  <c:v>127.95</c:v>
                </c:pt>
                <c:pt idx="12094">
                  <c:v>127.99</c:v>
                </c:pt>
                <c:pt idx="12095">
                  <c:v>127.9</c:v>
                </c:pt>
                <c:pt idx="12096">
                  <c:v>127.97</c:v>
                </c:pt>
                <c:pt idx="12097">
                  <c:v>127.9</c:v>
                </c:pt>
                <c:pt idx="12098">
                  <c:v>127.9</c:v>
                </c:pt>
                <c:pt idx="12099">
                  <c:v>127.9</c:v>
                </c:pt>
                <c:pt idx="12100">
                  <c:v>127.9</c:v>
                </c:pt>
                <c:pt idx="12101">
                  <c:v>127.9</c:v>
                </c:pt>
                <c:pt idx="12102">
                  <c:v>127.95</c:v>
                </c:pt>
                <c:pt idx="12103">
                  <c:v>127.93</c:v>
                </c:pt>
                <c:pt idx="12104">
                  <c:v>127.95</c:v>
                </c:pt>
                <c:pt idx="12105">
                  <c:v>127.93</c:v>
                </c:pt>
                <c:pt idx="12106">
                  <c:v>127.9</c:v>
                </c:pt>
                <c:pt idx="12107">
                  <c:v>127.9</c:v>
                </c:pt>
                <c:pt idx="12108">
                  <c:v>127.9</c:v>
                </c:pt>
                <c:pt idx="12109">
                  <c:v>127.88</c:v>
                </c:pt>
                <c:pt idx="12110">
                  <c:v>127.84</c:v>
                </c:pt>
                <c:pt idx="12111">
                  <c:v>127.9</c:v>
                </c:pt>
                <c:pt idx="12112">
                  <c:v>127.86</c:v>
                </c:pt>
                <c:pt idx="12113">
                  <c:v>127.93</c:v>
                </c:pt>
                <c:pt idx="12114">
                  <c:v>127.9</c:v>
                </c:pt>
                <c:pt idx="12115">
                  <c:v>127.95</c:v>
                </c:pt>
                <c:pt idx="12116">
                  <c:v>127.9</c:v>
                </c:pt>
                <c:pt idx="12117">
                  <c:v>127.81</c:v>
                </c:pt>
                <c:pt idx="12118">
                  <c:v>127.86</c:v>
                </c:pt>
                <c:pt idx="12119">
                  <c:v>127.9</c:v>
                </c:pt>
                <c:pt idx="12120">
                  <c:v>127.84</c:v>
                </c:pt>
                <c:pt idx="12121">
                  <c:v>127.86</c:v>
                </c:pt>
                <c:pt idx="12122">
                  <c:v>127.81</c:v>
                </c:pt>
                <c:pt idx="12123">
                  <c:v>127.84</c:v>
                </c:pt>
                <c:pt idx="12124">
                  <c:v>127.88</c:v>
                </c:pt>
                <c:pt idx="12125">
                  <c:v>127.84</c:v>
                </c:pt>
                <c:pt idx="12126">
                  <c:v>127.88</c:v>
                </c:pt>
                <c:pt idx="12127">
                  <c:v>127.84</c:v>
                </c:pt>
                <c:pt idx="12128">
                  <c:v>127.9</c:v>
                </c:pt>
                <c:pt idx="12129">
                  <c:v>127.86</c:v>
                </c:pt>
                <c:pt idx="12130">
                  <c:v>127.86</c:v>
                </c:pt>
                <c:pt idx="12131">
                  <c:v>127.84</c:v>
                </c:pt>
                <c:pt idx="12132">
                  <c:v>127.84</c:v>
                </c:pt>
                <c:pt idx="12133">
                  <c:v>127.84</c:v>
                </c:pt>
                <c:pt idx="12134">
                  <c:v>127.81</c:v>
                </c:pt>
                <c:pt idx="12135">
                  <c:v>127.86</c:v>
                </c:pt>
                <c:pt idx="12136">
                  <c:v>127.86</c:v>
                </c:pt>
                <c:pt idx="12137">
                  <c:v>127.84</c:v>
                </c:pt>
                <c:pt idx="12138">
                  <c:v>127.84</c:v>
                </c:pt>
                <c:pt idx="12139">
                  <c:v>127.84</c:v>
                </c:pt>
                <c:pt idx="12140">
                  <c:v>127.84</c:v>
                </c:pt>
                <c:pt idx="12141">
                  <c:v>127.86</c:v>
                </c:pt>
                <c:pt idx="12142">
                  <c:v>127.88</c:v>
                </c:pt>
                <c:pt idx="12143">
                  <c:v>127.86</c:v>
                </c:pt>
                <c:pt idx="12144">
                  <c:v>127.86</c:v>
                </c:pt>
                <c:pt idx="12145">
                  <c:v>127.9</c:v>
                </c:pt>
                <c:pt idx="12146">
                  <c:v>127.97</c:v>
                </c:pt>
                <c:pt idx="12147">
                  <c:v>127.95</c:v>
                </c:pt>
                <c:pt idx="12148">
                  <c:v>127.9</c:v>
                </c:pt>
                <c:pt idx="12149">
                  <c:v>127.99</c:v>
                </c:pt>
                <c:pt idx="12150">
                  <c:v>127.95</c:v>
                </c:pt>
                <c:pt idx="12151">
                  <c:v>127.9</c:v>
                </c:pt>
                <c:pt idx="12152">
                  <c:v>127.95</c:v>
                </c:pt>
                <c:pt idx="12153">
                  <c:v>127.9</c:v>
                </c:pt>
                <c:pt idx="12154">
                  <c:v>127.93</c:v>
                </c:pt>
                <c:pt idx="12155">
                  <c:v>127.9</c:v>
                </c:pt>
                <c:pt idx="12156">
                  <c:v>127.95</c:v>
                </c:pt>
                <c:pt idx="12157">
                  <c:v>127.97</c:v>
                </c:pt>
                <c:pt idx="12158">
                  <c:v>127.97</c:v>
                </c:pt>
                <c:pt idx="12159">
                  <c:v>127.99</c:v>
                </c:pt>
                <c:pt idx="12160">
                  <c:v>127.97</c:v>
                </c:pt>
                <c:pt idx="12161">
                  <c:v>128.01</c:v>
                </c:pt>
                <c:pt idx="12162">
                  <c:v>127.99</c:v>
                </c:pt>
                <c:pt idx="12163">
                  <c:v>128.04</c:v>
                </c:pt>
                <c:pt idx="12164">
                  <c:v>127.95</c:v>
                </c:pt>
                <c:pt idx="12165">
                  <c:v>128.06</c:v>
                </c:pt>
                <c:pt idx="12166">
                  <c:v>128.06</c:v>
                </c:pt>
                <c:pt idx="12167">
                  <c:v>128.01</c:v>
                </c:pt>
                <c:pt idx="12168">
                  <c:v>128.06</c:v>
                </c:pt>
                <c:pt idx="12169">
                  <c:v>128.04</c:v>
                </c:pt>
                <c:pt idx="12170">
                  <c:v>128.06</c:v>
                </c:pt>
                <c:pt idx="12171">
                  <c:v>128.04</c:v>
                </c:pt>
                <c:pt idx="12172">
                  <c:v>128.06</c:v>
                </c:pt>
                <c:pt idx="12173">
                  <c:v>128.06</c:v>
                </c:pt>
                <c:pt idx="12174">
                  <c:v>128.1</c:v>
                </c:pt>
                <c:pt idx="12175">
                  <c:v>128.1</c:v>
                </c:pt>
                <c:pt idx="12176">
                  <c:v>128.13</c:v>
                </c:pt>
                <c:pt idx="12177">
                  <c:v>128.13</c:v>
                </c:pt>
                <c:pt idx="12178">
                  <c:v>128.13</c:v>
                </c:pt>
                <c:pt idx="12179">
                  <c:v>128.16999999999999</c:v>
                </c:pt>
                <c:pt idx="12180">
                  <c:v>128.16999999999999</c:v>
                </c:pt>
                <c:pt idx="12181">
                  <c:v>128.1</c:v>
                </c:pt>
                <c:pt idx="12182">
                  <c:v>128.13</c:v>
                </c:pt>
                <c:pt idx="12183">
                  <c:v>128.06</c:v>
                </c:pt>
                <c:pt idx="12184">
                  <c:v>128.15</c:v>
                </c:pt>
                <c:pt idx="12185">
                  <c:v>128.15</c:v>
                </c:pt>
                <c:pt idx="12186">
                  <c:v>128.15</c:v>
                </c:pt>
                <c:pt idx="12187">
                  <c:v>128.15</c:v>
                </c:pt>
                <c:pt idx="12188">
                  <c:v>128.13</c:v>
                </c:pt>
                <c:pt idx="12189">
                  <c:v>128.15</c:v>
                </c:pt>
                <c:pt idx="12190">
                  <c:v>128.16999999999999</c:v>
                </c:pt>
                <c:pt idx="12191">
                  <c:v>128.19</c:v>
                </c:pt>
                <c:pt idx="12192">
                  <c:v>128.16999999999999</c:v>
                </c:pt>
                <c:pt idx="12193">
                  <c:v>128.19</c:v>
                </c:pt>
                <c:pt idx="12194">
                  <c:v>128.15</c:v>
                </c:pt>
                <c:pt idx="12195">
                  <c:v>128.16999999999999</c:v>
                </c:pt>
                <c:pt idx="12196">
                  <c:v>128.16999999999999</c:v>
                </c:pt>
                <c:pt idx="12197">
                  <c:v>128.13</c:v>
                </c:pt>
                <c:pt idx="12198">
                  <c:v>128.13</c:v>
                </c:pt>
                <c:pt idx="12199">
                  <c:v>128.15</c:v>
                </c:pt>
                <c:pt idx="12200">
                  <c:v>128.19</c:v>
                </c:pt>
                <c:pt idx="12201">
                  <c:v>128.16999999999999</c:v>
                </c:pt>
                <c:pt idx="12202">
                  <c:v>128.16999999999999</c:v>
                </c:pt>
                <c:pt idx="12203">
                  <c:v>128.15</c:v>
                </c:pt>
                <c:pt idx="12204">
                  <c:v>128.13</c:v>
                </c:pt>
                <c:pt idx="12205">
                  <c:v>128.13</c:v>
                </c:pt>
                <c:pt idx="12206">
                  <c:v>128.1</c:v>
                </c:pt>
                <c:pt idx="12207">
                  <c:v>128.19</c:v>
                </c:pt>
                <c:pt idx="12208">
                  <c:v>128.19</c:v>
                </c:pt>
                <c:pt idx="12209">
                  <c:v>128.15</c:v>
                </c:pt>
                <c:pt idx="12210">
                  <c:v>128.13</c:v>
                </c:pt>
                <c:pt idx="12211">
                  <c:v>128.1</c:v>
                </c:pt>
                <c:pt idx="12212">
                  <c:v>128.15</c:v>
                </c:pt>
                <c:pt idx="12213">
                  <c:v>128.15</c:v>
                </c:pt>
                <c:pt idx="12214">
                  <c:v>128.1</c:v>
                </c:pt>
                <c:pt idx="12215">
                  <c:v>128.15</c:v>
                </c:pt>
                <c:pt idx="12216">
                  <c:v>128.1</c:v>
                </c:pt>
                <c:pt idx="12217">
                  <c:v>128.16999999999999</c:v>
                </c:pt>
                <c:pt idx="12218">
                  <c:v>128.1</c:v>
                </c:pt>
                <c:pt idx="12219">
                  <c:v>128.13</c:v>
                </c:pt>
                <c:pt idx="12220">
                  <c:v>128.1</c:v>
                </c:pt>
                <c:pt idx="12221">
                  <c:v>128.15</c:v>
                </c:pt>
                <c:pt idx="12222">
                  <c:v>128.15</c:v>
                </c:pt>
                <c:pt idx="12223">
                  <c:v>128.16999999999999</c:v>
                </c:pt>
                <c:pt idx="12224">
                  <c:v>128.13</c:v>
                </c:pt>
                <c:pt idx="12225">
                  <c:v>128.15</c:v>
                </c:pt>
                <c:pt idx="12226">
                  <c:v>128.15</c:v>
                </c:pt>
                <c:pt idx="12227">
                  <c:v>128.13</c:v>
                </c:pt>
                <c:pt idx="12228">
                  <c:v>128.16999999999999</c:v>
                </c:pt>
                <c:pt idx="12229">
                  <c:v>128.15</c:v>
                </c:pt>
                <c:pt idx="12230">
                  <c:v>128.16999999999999</c:v>
                </c:pt>
                <c:pt idx="12231">
                  <c:v>128.13</c:v>
                </c:pt>
                <c:pt idx="12232">
                  <c:v>128.13</c:v>
                </c:pt>
                <c:pt idx="12233">
                  <c:v>128.13</c:v>
                </c:pt>
                <c:pt idx="12234">
                  <c:v>128.15</c:v>
                </c:pt>
                <c:pt idx="12235">
                  <c:v>128.15</c:v>
                </c:pt>
                <c:pt idx="12236">
                  <c:v>128.1</c:v>
                </c:pt>
                <c:pt idx="12237">
                  <c:v>128.15</c:v>
                </c:pt>
                <c:pt idx="12238">
                  <c:v>128.13</c:v>
                </c:pt>
                <c:pt idx="12239">
                  <c:v>128.15</c:v>
                </c:pt>
                <c:pt idx="12240">
                  <c:v>128.15</c:v>
                </c:pt>
                <c:pt idx="12241">
                  <c:v>128.13</c:v>
                </c:pt>
                <c:pt idx="12242">
                  <c:v>128.15</c:v>
                </c:pt>
                <c:pt idx="12243">
                  <c:v>128.13</c:v>
                </c:pt>
                <c:pt idx="12244">
                  <c:v>128.15</c:v>
                </c:pt>
                <c:pt idx="12245">
                  <c:v>128.19</c:v>
                </c:pt>
                <c:pt idx="12246">
                  <c:v>128.19</c:v>
                </c:pt>
                <c:pt idx="12247">
                  <c:v>128.16999999999999</c:v>
                </c:pt>
                <c:pt idx="12248">
                  <c:v>128.16999999999999</c:v>
                </c:pt>
                <c:pt idx="12249">
                  <c:v>128.22</c:v>
                </c:pt>
                <c:pt idx="12250">
                  <c:v>128.15</c:v>
                </c:pt>
                <c:pt idx="12251">
                  <c:v>128.13</c:v>
                </c:pt>
                <c:pt idx="12252">
                  <c:v>128.19</c:v>
                </c:pt>
                <c:pt idx="12253">
                  <c:v>128.19</c:v>
                </c:pt>
                <c:pt idx="12254">
                  <c:v>128.19</c:v>
                </c:pt>
                <c:pt idx="12255">
                  <c:v>128.19</c:v>
                </c:pt>
                <c:pt idx="12256">
                  <c:v>128.15</c:v>
                </c:pt>
                <c:pt idx="12257">
                  <c:v>128.19</c:v>
                </c:pt>
                <c:pt idx="12258">
                  <c:v>128.19</c:v>
                </c:pt>
                <c:pt idx="12259">
                  <c:v>128.15</c:v>
                </c:pt>
                <c:pt idx="12260">
                  <c:v>128.22</c:v>
                </c:pt>
                <c:pt idx="12261">
                  <c:v>128.22</c:v>
                </c:pt>
                <c:pt idx="12262">
                  <c:v>128.13</c:v>
                </c:pt>
                <c:pt idx="12263">
                  <c:v>128.19</c:v>
                </c:pt>
                <c:pt idx="12264">
                  <c:v>128.16999999999999</c:v>
                </c:pt>
                <c:pt idx="12265">
                  <c:v>128.16999999999999</c:v>
                </c:pt>
                <c:pt idx="12266">
                  <c:v>128.16999999999999</c:v>
                </c:pt>
                <c:pt idx="12267">
                  <c:v>128.19</c:v>
                </c:pt>
                <c:pt idx="12268">
                  <c:v>128.15</c:v>
                </c:pt>
                <c:pt idx="12269">
                  <c:v>128.16999999999999</c:v>
                </c:pt>
                <c:pt idx="12270">
                  <c:v>128.16999999999999</c:v>
                </c:pt>
                <c:pt idx="12271">
                  <c:v>128.16999999999999</c:v>
                </c:pt>
                <c:pt idx="12272">
                  <c:v>128.15</c:v>
                </c:pt>
                <c:pt idx="12273">
                  <c:v>128.16999999999999</c:v>
                </c:pt>
                <c:pt idx="12274">
                  <c:v>128.15</c:v>
                </c:pt>
                <c:pt idx="12275">
                  <c:v>128.16999999999999</c:v>
                </c:pt>
                <c:pt idx="12276">
                  <c:v>128.1</c:v>
                </c:pt>
                <c:pt idx="12277">
                  <c:v>128.16999999999999</c:v>
                </c:pt>
                <c:pt idx="12278">
                  <c:v>128.19</c:v>
                </c:pt>
                <c:pt idx="12279">
                  <c:v>128.16999999999999</c:v>
                </c:pt>
                <c:pt idx="12280">
                  <c:v>128.22</c:v>
                </c:pt>
                <c:pt idx="12281">
                  <c:v>128.15</c:v>
                </c:pt>
                <c:pt idx="12282">
                  <c:v>128.22</c:v>
                </c:pt>
                <c:pt idx="12283">
                  <c:v>128.16999999999999</c:v>
                </c:pt>
                <c:pt idx="12284">
                  <c:v>128.19</c:v>
                </c:pt>
                <c:pt idx="12285">
                  <c:v>128.16999999999999</c:v>
                </c:pt>
                <c:pt idx="12286">
                  <c:v>128.19</c:v>
                </c:pt>
                <c:pt idx="12287">
                  <c:v>128.15</c:v>
                </c:pt>
                <c:pt idx="12288">
                  <c:v>128.13</c:v>
                </c:pt>
                <c:pt idx="12289">
                  <c:v>128.16999999999999</c:v>
                </c:pt>
                <c:pt idx="12290">
                  <c:v>128.16999999999999</c:v>
                </c:pt>
                <c:pt idx="12291">
                  <c:v>128.1</c:v>
                </c:pt>
                <c:pt idx="12292">
                  <c:v>128.15</c:v>
                </c:pt>
                <c:pt idx="12293">
                  <c:v>128.1</c:v>
                </c:pt>
                <c:pt idx="12294">
                  <c:v>128.15</c:v>
                </c:pt>
                <c:pt idx="12295">
                  <c:v>128.15</c:v>
                </c:pt>
                <c:pt idx="12296">
                  <c:v>128.15</c:v>
                </c:pt>
                <c:pt idx="12297">
                  <c:v>128.16999999999999</c:v>
                </c:pt>
                <c:pt idx="12298">
                  <c:v>128.15</c:v>
                </c:pt>
                <c:pt idx="12299">
                  <c:v>128.13</c:v>
                </c:pt>
                <c:pt idx="12300">
                  <c:v>128.1</c:v>
                </c:pt>
                <c:pt idx="12301">
                  <c:v>128.1</c:v>
                </c:pt>
                <c:pt idx="12302">
                  <c:v>128.13</c:v>
                </c:pt>
                <c:pt idx="12303">
                  <c:v>128.1</c:v>
                </c:pt>
                <c:pt idx="12304">
                  <c:v>128.15</c:v>
                </c:pt>
                <c:pt idx="12305">
                  <c:v>128.16999999999999</c:v>
                </c:pt>
                <c:pt idx="12306">
                  <c:v>128.19</c:v>
                </c:pt>
                <c:pt idx="12307">
                  <c:v>128.15</c:v>
                </c:pt>
                <c:pt idx="12308">
                  <c:v>128.13</c:v>
                </c:pt>
                <c:pt idx="12309">
                  <c:v>128.13</c:v>
                </c:pt>
                <c:pt idx="12310">
                  <c:v>128.1</c:v>
                </c:pt>
                <c:pt idx="12311">
                  <c:v>128.16999999999999</c:v>
                </c:pt>
                <c:pt idx="12312">
                  <c:v>128.16999999999999</c:v>
                </c:pt>
                <c:pt idx="12313">
                  <c:v>128.19</c:v>
                </c:pt>
                <c:pt idx="12314">
                  <c:v>128.19</c:v>
                </c:pt>
                <c:pt idx="12315">
                  <c:v>128.24</c:v>
                </c:pt>
                <c:pt idx="12316">
                  <c:v>128.16999999999999</c:v>
                </c:pt>
                <c:pt idx="12317">
                  <c:v>128.15</c:v>
                </c:pt>
                <c:pt idx="12318">
                  <c:v>128.16999999999999</c:v>
                </c:pt>
                <c:pt idx="12319">
                  <c:v>128.16999999999999</c:v>
                </c:pt>
                <c:pt idx="12320">
                  <c:v>128.19</c:v>
                </c:pt>
                <c:pt idx="12321">
                  <c:v>128.15</c:v>
                </c:pt>
                <c:pt idx="12322">
                  <c:v>128.19</c:v>
                </c:pt>
                <c:pt idx="12323">
                  <c:v>128.1</c:v>
                </c:pt>
                <c:pt idx="12324">
                  <c:v>128.13</c:v>
                </c:pt>
                <c:pt idx="12325">
                  <c:v>128.13</c:v>
                </c:pt>
                <c:pt idx="12326">
                  <c:v>128.15</c:v>
                </c:pt>
                <c:pt idx="12327">
                  <c:v>128.19</c:v>
                </c:pt>
                <c:pt idx="12328">
                  <c:v>128.15</c:v>
                </c:pt>
                <c:pt idx="12329">
                  <c:v>128.15</c:v>
                </c:pt>
                <c:pt idx="12330">
                  <c:v>128.15</c:v>
                </c:pt>
                <c:pt idx="12331">
                  <c:v>128.1</c:v>
                </c:pt>
                <c:pt idx="12332">
                  <c:v>128.13</c:v>
                </c:pt>
                <c:pt idx="12333">
                  <c:v>128.19</c:v>
                </c:pt>
                <c:pt idx="12334">
                  <c:v>128.1</c:v>
                </c:pt>
                <c:pt idx="12335">
                  <c:v>128.13</c:v>
                </c:pt>
                <c:pt idx="12336">
                  <c:v>128.13</c:v>
                </c:pt>
                <c:pt idx="12337">
                  <c:v>128.15</c:v>
                </c:pt>
                <c:pt idx="12338">
                  <c:v>128.13</c:v>
                </c:pt>
                <c:pt idx="12339">
                  <c:v>128.16999999999999</c:v>
                </c:pt>
                <c:pt idx="12340">
                  <c:v>128.16999999999999</c:v>
                </c:pt>
                <c:pt idx="12341">
                  <c:v>128.19</c:v>
                </c:pt>
                <c:pt idx="12342">
                  <c:v>128.19</c:v>
                </c:pt>
                <c:pt idx="12343">
                  <c:v>128.22</c:v>
                </c:pt>
                <c:pt idx="12344">
                  <c:v>128.15</c:v>
                </c:pt>
                <c:pt idx="12345">
                  <c:v>128.15</c:v>
                </c:pt>
                <c:pt idx="12346">
                  <c:v>128.16999999999999</c:v>
                </c:pt>
                <c:pt idx="12347">
                  <c:v>128.15</c:v>
                </c:pt>
                <c:pt idx="12348">
                  <c:v>128.15</c:v>
                </c:pt>
                <c:pt idx="12349">
                  <c:v>128.13</c:v>
                </c:pt>
                <c:pt idx="12350">
                  <c:v>128.19</c:v>
                </c:pt>
                <c:pt idx="12351">
                  <c:v>128.19</c:v>
                </c:pt>
                <c:pt idx="12352">
                  <c:v>128.15</c:v>
                </c:pt>
                <c:pt idx="12353">
                  <c:v>128.13</c:v>
                </c:pt>
                <c:pt idx="12354">
                  <c:v>128.15</c:v>
                </c:pt>
                <c:pt idx="12355">
                  <c:v>128.16999999999999</c:v>
                </c:pt>
                <c:pt idx="12356">
                  <c:v>128.16999999999999</c:v>
                </c:pt>
                <c:pt idx="12357">
                  <c:v>128.13</c:v>
                </c:pt>
                <c:pt idx="12358">
                  <c:v>128.15</c:v>
                </c:pt>
                <c:pt idx="12359">
                  <c:v>128.13</c:v>
                </c:pt>
                <c:pt idx="12360">
                  <c:v>128.15</c:v>
                </c:pt>
                <c:pt idx="12361">
                  <c:v>128.1</c:v>
                </c:pt>
                <c:pt idx="12362">
                  <c:v>128.1</c:v>
                </c:pt>
                <c:pt idx="12363">
                  <c:v>128.13</c:v>
                </c:pt>
                <c:pt idx="12364">
                  <c:v>128.15</c:v>
                </c:pt>
                <c:pt idx="12365">
                  <c:v>128.15</c:v>
                </c:pt>
                <c:pt idx="12366">
                  <c:v>128.13</c:v>
                </c:pt>
                <c:pt idx="12367">
                  <c:v>128.08000000000001</c:v>
                </c:pt>
                <c:pt idx="12368">
                  <c:v>128.16999999999999</c:v>
                </c:pt>
                <c:pt idx="12369">
                  <c:v>128.1</c:v>
                </c:pt>
                <c:pt idx="12370">
                  <c:v>128.04</c:v>
                </c:pt>
                <c:pt idx="12371">
                  <c:v>128.08000000000001</c:v>
                </c:pt>
                <c:pt idx="12372">
                  <c:v>128.1</c:v>
                </c:pt>
                <c:pt idx="12373">
                  <c:v>128.08000000000001</c:v>
                </c:pt>
                <c:pt idx="12374">
                  <c:v>128.08000000000001</c:v>
                </c:pt>
                <c:pt idx="12375">
                  <c:v>128.13</c:v>
                </c:pt>
                <c:pt idx="12376">
                  <c:v>128.13</c:v>
                </c:pt>
                <c:pt idx="12377">
                  <c:v>128.1</c:v>
                </c:pt>
                <c:pt idx="12378">
                  <c:v>128.13</c:v>
                </c:pt>
                <c:pt idx="12379">
                  <c:v>128.15</c:v>
                </c:pt>
                <c:pt idx="12380">
                  <c:v>128.1</c:v>
                </c:pt>
                <c:pt idx="12381">
                  <c:v>128.13</c:v>
                </c:pt>
                <c:pt idx="12382">
                  <c:v>128.16999999999999</c:v>
                </c:pt>
                <c:pt idx="12383">
                  <c:v>128.15</c:v>
                </c:pt>
                <c:pt idx="12384">
                  <c:v>128.1</c:v>
                </c:pt>
                <c:pt idx="12385">
                  <c:v>128.13</c:v>
                </c:pt>
                <c:pt idx="12386">
                  <c:v>128.1</c:v>
                </c:pt>
                <c:pt idx="12387">
                  <c:v>128.08000000000001</c:v>
                </c:pt>
                <c:pt idx="12388">
                  <c:v>128.1</c:v>
                </c:pt>
                <c:pt idx="12389">
                  <c:v>128.13</c:v>
                </c:pt>
                <c:pt idx="12390">
                  <c:v>128.08000000000001</c:v>
                </c:pt>
                <c:pt idx="12391">
                  <c:v>128.08000000000001</c:v>
                </c:pt>
                <c:pt idx="12392">
                  <c:v>128.1</c:v>
                </c:pt>
                <c:pt idx="12393">
                  <c:v>128.13</c:v>
                </c:pt>
                <c:pt idx="12394">
                  <c:v>128.1</c:v>
                </c:pt>
                <c:pt idx="12395">
                  <c:v>128.08000000000001</c:v>
                </c:pt>
                <c:pt idx="12396">
                  <c:v>128.1</c:v>
                </c:pt>
                <c:pt idx="12397">
                  <c:v>128.1</c:v>
                </c:pt>
                <c:pt idx="12398">
                  <c:v>128.1</c:v>
                </c:pt>
                <c:pt idx="12399">
                  <c:v>128.06</c:v>
                </c:pt>
                <c:pt idx="12400">
                  <c:v>128.1</c:v>
                </c:pt>
                <c:pt idx="12401">
                  <c:v>128.08000000000001</c:v>
                </c:pt>
                <c:pt idx="12402">
                  <c:v>128.19</c:v>
                </c:pt>
                <c:pt idx="12403">
                  <c:v>128.08000000000001</c:v>
                </c:pt>
                <c:pt idx="12404">
                  <c:v>128.06</c:v>
                </c:pt>
                <c:pt idx="12405">
                  <c:v>128.15</c:v>
                </c:pt>
                <c:pt idx="12406">
                  <c:v>128.08000000000001</c:v>
                </c:pt>
                <c:pt idx="12407">
                  <c:v>128.08000000000001</c:v>
                </c:pt>
                <c:pt idx="12408">
                  <c:v>128.16999999999999</c:v>
                </c:pt>
                <c:pt idx="12409">
                  <c:v>128.08000000000001</c:v>
                </c:pt>
                <c:pt idx="12410">
                  <c:v>128.08000000000001</c:v>
                </c:pt>
                <c:pt idx="12411">
                  <c:v>128.01</c:v>
                </c:pt>
                <c:pt idx="12412">
                  <c:v>128.13</c:v>
                </c:pt>
                <c:pt idx="12413">
                  <c:v>128.13</c:v>
                </c:pt>
                <c:pt idx="12414">
                  <c:v>128.1</c:v>
                </c:pt>
                <c:pt idx="12415">
                  <c:v>128.04</c:v>
                </c:pt>
                <c:pt idx="12416">
                  <c:v>128.04</c:v>
                </c:pt>
                <c:pt idx="12417">
                  <c:v>128.06</c:v>
                </c:pt>
                <c:pt idx="12418">
                  <c:v>128.08000000000001</c:v>
                </c:pt>
                <c:pt idx="12419">
                  <c:v>128.08000000000001</c:v>
                </c:pt>
                <c:pt idx="12420">
                  <c:v>128.08000000000001</c:v>
                </c:pt>
                <c:pt idx="12421">
                  <c:v>128.1</c:v>
                </c:pt>
                <c:pt idx="12422">
                  <c:v>128.1</c:v>
                </c:pt>
                <c:pt idx="12423">
                  <c:v>128.06</c:v>
                </c:pt>
                <c:pt idx="12424">
                  <c:v>128.06</c:v>
                </c:pt>
                <c:pt idx="12425">
                  <c:v>128.08000000000001</c:v>
                </c:pt>
                <c:pt idx="12426">
                  <c:v>128.1</c:v>
                </c:pt>
                <c:pt idx="12427">
                  <c:v>128.06</c:v>
                </c:pt>
                <c:pt idx="12428">
                  <c:v>127.97</c:v>
                </c:pt>
                <c:pt idx="12429">
                  <c:v>128.1</c:v>
                </c:pt>
                <c:pt idx="12430">
                  <c:v>128.08000000000001</c:v>
                </c:pt>
                <c:pt idx="12431">
                  <c:v>128.13</c:v>
                </c:pt>
                <c:pt idx="12432">
                  <c:v>128.06</c:v>
                </c:pt>
                <c:pt idx="12433">
                  <c:v>128.06</c:v>
                </c:pt>
                <c:pt idx="12434">
                  <c:v>128.1</c:v>
                </c:pt>
                <c:pt idx="12435">
                  <c:v>128.06</c:v>
                </c:pt>
                <c:pt idx="12436">
                  <c:v>128.04</c:v>
                </c:pt>
                <c:pt idx="12437">
                  <c:v>128.06</c:v>
                </c:pt>
                <c:pt idx="12438">
                  <c:v>127.99</c:v>
                </c:pt>
                <c:pt idx="12439">
                  <c:v>128.1</c:v>
                </c:pt>
                <c:pt idx="12440">
                  <c:v>128.04</c:v>
                </c:pt>
                <c:pt idx="12441">
                  <c:v>128.04</c:v>
                </c:pt>
                <c:pt idx="12442">
                  <c:v>128.06</c:v>
                </c:pt>
                <c:pt idx="12443">
                  <c:v>128.08000000000001</c:v>
                </c:pt>
                <c:pt idx="12444">
                  <c:v>128.01</c:v>
                </c:pt>
                <c:pt idx="12445">
                  <c:v>128.04</c:v>
                </c:pt>
                <c:pt idx="12446">
                  <c:v>128.01</c:v>
                </c:pt>
                <c:pt idx="12447">
                  <c:v>128.06</c:v>
                </c:pt>
                <c:pt idx="12448">
                  <c:v>128.04</c:v>
                </c:pt>
                <c:pt idx="12449">
                  <c:v>128.04</c:v>
                </c:pt>
                <c:pt idx="12450">
                  <c:v>128.06</c:v>
                </c:pt>
                <c:pt idx="12451">
                  <c:v>128.04</c:v>
                </c:pt>
                <c:pt idx="12452">
                  <c:v>127.99</c:v>
                </c:pt>
                <c:pt idx="12453">
                  <c:v>128.04</c:v>
                </c:pt>
                <c:pt idx="12454">
                  <c:v>128.04</c:v>
                </c:pt>
                <c:pt idx="12455">
                  <c:v>128.06</c:v>
                </c:pt>
                <c:pt idx="12456">
                  <c:v>127.99</c:v>
                </c:pt>
                <c:pt idx="12457">
                  <c:v>127.99</c:v>
                </c:pt>
                <c:pt idx="12458">
                  <c:v>127.99</c:v>
                </c:pt>
                <c:pt idx="12459">
                  <c:v>127.99</c:v>
                </c:pt>
                <c:pt idx="12460">
                  <c:v>128.04</c:v>
                </c:pt>
                <c:pt idx="12461">
                  <c:v>127.99</c:v>
                </c:pt>
                <c:pt idx="12462">
                  <c:v>128.06</c:v>
                </c:pt>
                <c:pt idx="12463">
                  <c:v>128.04</c:v>
                </c:pt>
                <c:pt idx="12464">
                  <c:v>128.06</c:v>
                </c:pt>
                <c:pt idx="12465">
                  <c:v>127.99</c:v>
                </c:pt>
                <c:pt idx="12466">
                  <c:v>128.08000000000001</c:v>
                </c:pt>
                <c:pt idx="12467">
                  <c:v>127.97</c:v>
                </c:pt>
                <c:pt idx="12468">
                  <c:v>127.99</c:v>
                </c:pt>
                <c:pt idx="12469">
                  <c:v>128.06</c:v>
                </c:pt>
                <c:pt idx="12470">
                  <c:v>128.04</c:v>
                </c:pt>
                <c:pt idx="12471">
                  <c:v>128.01</c:v>
                </c:pt>
                <c:pt idx="12472">
                  <c:v>127.97</c:v>
                </c:pt>
                <c:pt idx="12473">
                  <c:v>127.99</c:v>
                </c:pt>
                <c:pt idx="12474">
                  <c:v>128.01</c:v>
                </c:pt>
                <c:pt idx="12475">
                  <c:v>127.95</c:v>
                </c:pt>
                <c:pt idx="12476">
                  <c:v>128.01</c:v>
                </c:pt>
                <c:pt idx="12477">
                  <c:v>127.97</c:v>
                </c:pt>
                <c:pt idx="12478">
                  <c:v>127.99</c:v>
                </c:pt>
                <c:pt idx="12479">
                  <c:v>127.99</c:v>
                </c:pt>
                <c:pt idx="12480">
                  <c:v>128.04</c:v>
                </c:pt>
                <c:pt idx="12481">
                  <c:v>128.01</c:v>
                </c:pt>
                <c:pt idx="12482">
                  <c:v>127.95</c:v>
                </c:pt>
                <c:pt idx="12483">
                  <c:v>128.01</c:v>
                </c:pt>
                <c:pt idx="12484">
                  <c:v>128.01</c:v>
                </c:pt>
                <c:pt idx="12485">
                  <c:v>127.97</c:v>
                </c:pt>
                <c:pt idx="12486">
                  <c:v>127.97</c:v>
                </c:pt>
                <c:pt idx="12487">
                  <c:v>127.97</c:v>
                </c:pt>
                <c:pt idx="12488">
                  <c:v>127.97</c:v>
                </c:pt>
                <c:pt idx="12489">
                  <c:v>127.99</c:v>
                </c:pt>
                <c:pt idx="12490">
                  <c:v>127.97</c:v>
                </c:pt>
                <c:pt idx="12491">
                  <c:v>127.99</c:v>
                </c:pt>
                <c:pt idx="12492">
                  <c:v>127.95</c:v>
                </c:pt>
                <c:pt idx="12493">
                  <c:v>127.99</c:v>
                </c:pt>
                <c:pt idx="12494">
                  <c:v>127.95</c:v>
                </c:pt>
                <c:pt idx="12495">
                  <c:v>127.9</c:v>
                </c:pt>
                <c:pt idx="12496">
                  <c:v>127.9</c:v>
                </c:pt>
                <c:pt idx="12497">
                  <c:v>127.93</c:v>
                </c:pt>
                <c:pt idx="12498">
                  <c:v>128.01</c:v>
                </c:pt>
                <c:pt idx="12499">
                  <c:v>127.99</c:v>
                </c:pt>
                <c:pt idx="12500">
                  <c:v>127.97</c:v>
                </c:pt>
                <c:pt idx="12501">
                  <c:v>127.95</c:v>
                </c:pt>
                <c:pt idx="12502">
                  <c:v>127.9</c:v>
                </c:pt>
                <c:pt idx="12503">
                  <c:v>127.9</c:v>
                </c:pt>
                <c:pt idx="12504">
                  <c:v>127.95</c:v>
                </c:pt>
                <c:pt idx="12505">
                  <c:v>127.93</c:v>
                </c:pt>
                <c:pt idx="12506">
                  <c:v>127.97</c:v>
                </c:pt>
                <c:pt idx="12507">
                  <c:v>127.93</c:v>
                </c:pt>
                <c:pt idx="12508">
                  <c:v>127.95</c:v>
                </c:pt>
                <c:pt idx="12509">
                  <c:v>127.9</c:v>
                </c:pt>
                <c:pt idx="12510">
                  <c:v>127.9</c:v>
                </c:pt>
                <c:pt idx="12511">
                  <c:v>127.93</c:v>
                </c:pt>
                <c:pt idx="12512">
                  <c:v>127.9</c:v>
                </c:pt>
                <c:pt idx="12513">
                  <c:v>127.93</c:v>
                </c:pt>
                <c:pt idx="12514">
                  <c:v>127.93</c:v>
                </c:pt>
                <c:pt idx="12515">
                  <c:v>127.9</c:v>
                </c:pt>
                <c:pt idx="12516">
                  <c:v>127.99</c:v>
                </c:pt>
                <c:pt idx="12517">
                  <c:v>127.86</c:v>
                </c:pt>
                <c:pt idx="12518">
                  <c:v>127.9</c:v>
                </c:pt>
                <c:pt idx="12519">
                  <c:v>127.9</c:v>
                </c:pt>
                <c:pt idx="12520">
                  <c:v>127.88</c:v>
                </c:pt>
                <c:pt idx="12521">
                  <c:v>127.93</c:v>
                </c:pt>
                <c:pt idx="12522">
                  <c:v>127.88</c:v>
                </c:pt>
                <c:pt idx="12523">
                  <c:v>127.9</c:v>
                </c:pt>
                <c:pt idx="12524">
                  <c:v>127.84</c:v>
                </c:pt>
                <c:pt idx="12525">
                  <c:v>127.84</c:v>
                </c:pt>
                <c:pt idx="12526">
                  <c:v>127.86</c:v>
                </c:pt>
                <c:pt idx="12527">
                  <c:v>127.84</c:v>
                </c:pt>
                <c:pt idx="12528">
                  <c:v>127.86</c:v>
                </c:pt>
                <c:pt idx="12529">
                  <c:v>127.86</c:v>
                </c:pt>
                <c:pt idx="12530">
                  <c:v>127.84</c:v>
                </c:pt>
                <c:pt idx="12531">
                  <c:v>127.86</c:v>
                </c:pt>
                <c:pt idx="12532">
                  <c:v>127.88</c:v>
                </c:pt>
                <c:pt idx="12533">
                  <c:v>127.86</c:v>
                </c:pt>
                <c:pt idx="12534">
                  <c:v>127.84</c:v>
                </c:pt>
                <c:pt idx="12535">
                  <c:v>127.84</c:v>
                </c:pt>
                <c:pt idx="12536">
                  <c:v>127.84</c:v>
                </c:pt>
                <c:pt idx="12537">
                  <c:v>127.9</c:v>
                </c:pt>
                <c:pt idx="12538">
                  <c:v>127.88</c:v>
                </c:pt>
                <c:pt idx="12539">
                  <c:v>127.84</c:v>
                </c:pt>
                <c:pt idx="12540">
                  <c:v>127.86</c:v>
                </c:pt>
                <c:pt idx="12541">
                  <c:v>127.86</c:v>
                </c:pt>
                <c:pt idx="12542">
                  <c:v>127.81</c:v>
                </c:pt>
                <c:pt idx="12543">
                  <c:v>127.86</c:v>
                </c:pt>
                <c:pt idx="12544">
                  <c:v>127.77</c:v>
                </c:pt>
                <c:pt idx="12545">
                  <c:v>127.84</c:v>
                </c:pt>
                <c:pt idx="12546">
                  <c:v>127.88</c:v>
                </c:pt>
                <c:pt idx="12547">
                  <c:v>127.84</c:v>
                </c:pt>
                <c:pt idx="12548">
                  <c:v>127.77</c:v>
                </c:pt>
                <c:pt idx="12549">
                  <c:v>127.75</c:v>
                </c:pt>
                <c:pt idx="12550">
                  <c:v>127.84</c:v>
                </c:pt>
                <c:pt idx="12551">
                  <c:v>127.86</c:v>
                </c:pt>
                <c:pt idx="12552">
                  <c:v>127.81</c:v>
                </c:pt>
                <c:pt idx="12553">
                  <c:v>127.81</c:v>
                </c:pt>
                <c:pt idx="12554">
                  <c:v>127.79</c:v>
                </c:pt>
                <c:pt idx="12555">
                  <c:v>127.81</c:v>
                </c:pt>
                <c:pt idx="12556">
                  <c:v>127.84</c:v>
                </c:pt>
                <c:pt idx="12557">
                  <c:v>127.79</c:v>
                </c:pt>
                <c:pt idx="12558">
                  <c:v>127.81</c:v>
                </c:pt>
                <c:pt idx="12559">
                  <c:v>127.79</c:v>
                </c:pt>
                <c:pt idx="12560">
                  <c:v>127.79</c:v>
                </c:pt>
                <c:pt idx="12561">
                  <c:v>127.79</c:v>
                </c:pt>
                <c:pt idx="12562">
                  <c:v>127.75</c:v>
                </c:pt>
                <c:pt idx="12563">
                  <c:v>127.86</c:v>
                </c:pt>
                <c:pt idx="12564">
                  <c:v>127.81</c:v>
                </c:pt>
                <c:pt idx="12565">
                  <c:v>127.84</c:v>
                </c:pt>
                <c:pt idx="12566">
                  <c:v>127.86</c:v>
                </c:pt>
                <c:pt idx="12567">
                  <c:v>127.86</c:v>
                </c:pt>
                <c:pt idx="12568">
                  <c:v>127.88</c:v>
                </c:pt>
                <c:pt idx="12569">
                  <c:v>127.86</c:v>
                </c:pt>
                <c:pt idx="12570">
                  <c:v>127.86</c:v>
                </c:pt>
                <c:pt idx="12571">
                  <c:v>127.86</c:v>
                </c:pt>
                <c:pt idx="12572">
                  <c:v>127.84</c:v>
                </c:pt>
                <c:pt idx="12573">
                  <c:v>127.93</c:v>
                </c:pt>
                <c:pt idx="12574">
                  <c:v>127.9</c:v>
                </c:pt>
                <c:pt idx="12575">
                  <c:v>127.93</c:v>
                </c:pt>
                <c:pt idx="12576">
                  <c:v>127.9</c:v>
                </c:pt>
                <c:pt idx="12577">
                  <c:v>127.88</c:v>
                </c:pt>
                <c:pt idx="12578">
                  <c:v>127.88</c:v>
                </c:pt>
                <c:pt idx="12579">
                  <c:v>127.95</c:v>
                </c:pt>
                <c:pt idx="12580">
                  <c:v>127.9</c:v>
                </c:pt>
                <c:pt idx="12581">
                  <c:v>127.93</c:v>
                </c:pt>
                <c:pt idx="12582">
                  <c:v>127.95</c:v>
                </c:pt>
                <c:pt idx="12583">
                  <c:v>127.99</c:v>
                </c:pt>
                <c:pt idx="12584">
                  <c:v>127.97</c:v>
                </c:pt>
                <c:pt idx="12585">
                  <c:v>127.97</c:v>
                </c:pt>
                <c:pt idx="12586">
                  <c:v>127.97</c:v>
                </c:pt>
                <c:pt idx="12587">
                  <c:v>128.01</c:v>
                </c:pt>
                <c:pt idx="12588">
                  <c:v>128.04</c:v>
                </c:pt>
                <c:pt idx="12589">
                  <c:v>128.04</c:v>
                </c:pt>
                <c:pt idx="12590">
                  <c:v>128.01</c:v>
                </c:pt>
                <c:pt idx="12591">
                  <c:v>128.06</c:v>
                </c:pt>
                <c:pt idx="12592">
                  <c:v>128.08000000000001</c:v>
                </c:pt>
                <c:pt idx="12593">
                  <c:v>128.04</c:v>
                </c:pt>
                <c:pt idx="12594">
                  <c:v>128.08000000000001</c:v>
                </c:pt>
                <c:pt idx="12595">
                  <c:v>127.99</c:v>
                </c:pt>
                <c:pt idx="12596">
                  <c:v>128.13</c:v>
                </c:pt>
                <c:pt idx="12597">
                  <c:v>128.06</c:v>
                </c:pt>
                <c:pt idx="12598">
                  <c:v>128.13</c:v>
                </c:pt>
                <c:pt idx="12599">
                  <c:v>128.08000000000001</c:v>
                </c:pt>
                <c:pt idx="12600">
                  <c:v>128.06</c:v>
                </c:pt>
                <c:pt idx="12601">
                  <c:v>128.01</c:v>
                </c:pt>
                <c:pt idx="12602">
                  <c:v>128.1</c:v>
                </c:pt>
                <c:pt idx="12603">
                  <c:v>128.15</c:v>
                </c:pt>
                <c:pt idx="12604">
                  <c:v>128.13</c:v>
                </c:pt>
                <c:pt idx="12605">
                  <c:v>128.16999999999999</c:v>
                </c:pt>
                <c:pt idx="12606">
                  <c:v>128.13</c:v>
                </c:pt>
                <c:pt idx="12607">
                  <c:v>128.13</c:v>
                </c:pt>
                <c:pt idx="12608">
                  <c:v>128.1</c:v>
                </c:pt>
                <c:pt idx="12609">
                  <c:v>128.1</c:v>
                </c:pt>
                <c:pt idx="12610">
                  <c:v>128.13</c:v>
                </c:pt>
                <c:pt idx="12611">
                  <c:v>128.15</c:v>
                </c:pt>
                <c:pt idx="12612">
                  <c:v>128.13</c:v>
                </c:pt>
                <c:pt idx="12613">
                  <c:v>128.13</c:v>
                </c:pt>
                <c:pt idx="12614">
                  <c:v>128.16999999999999</c:v>
                </c:pt>
                <c:pt idx="12615">
                  <c:v>128.16999999999999</c:v>
                </c:pt>
                <c:pt idx="12616">
                  <c:v>128.16999999999999</c:v>
                </c:pt>
                <c:pt idx="12617">
                  <c:v>128.13</c:v>
                </c:pt>
                <c:pt idx="12618">
                  <c:v>128.15</c:v>
                </c:pt>
                <c:pt idx="12619">
                  <c:v>128.15</c:v>
                </c:pt>
                <c:pt idx="12620">
                  <c:v>128.15</c:v>
                </c:pt>
                <c:pt idx="12621">
                  <c:v>128.15</c:v>
                </c:pt>
                <c:pt idx="12622">
                  <c:v>128.16999999999999</c:v>
                </c:pt>
                <c:pt idx="12623">
                  <c:v>128.1</c:v>
                </c:pt>
                <c:pt idx="12624">
                  <c:v>128.15</c:v>
                </c:pt>
                <c:pt idx="12625">
                  <c:v>128.15</c:v>
                </c:pt>
                <c:pt idx="12626">
                  <c:v>128.13</c:v>
                </c:pt>
                <c:pt idx="12627">
                  <c:v>128.13</c:v>
                </c:pt>
                <c:pt idx="12628">
                  <c:v>128.13</c:v>
                </c:pt>
                <c:pt idx="12629">
                  <c:v>128.13</c:v>
                </c:pt>
                <c:pt idx="12630">
                  <c:v>128.1</c:v>
                </c:pt>
                <c:pt idx="12631">
                  <c:v>128.13</c:v>
                </c:pt>
                <c:pt idx="12632">
                  <c:v>128.16999999999999</c:v>
                </c:pt>
                <c:pt idx="12633">
                  <c:v>128.15</c:v>
                </c:pt>
                <c:pt idx="12634">
                  <c:v>128.1</c:v>
                </c:pt>
                <c:pt idx="12635">
                  <c:v>128.1</c:v>
                </c:pt>
                <c:pt idx="12636">
                  <c:v>128.15</c:v>
                </c:pt>
                <c:pt idx="12637">
                  <c:v>128.13</c:v>
                </c:pt>
                <c:pt idx="12638">
                  <c:v>128.1</c:v>
                </c:pt>
                <c:pt idx="12639">
                  <c:v>128.1</c:v>
                </c:pt>
                <c:pt idx="12640">
                  <c:v>128.13</c:v>
                </c:pt>
                <c:pt idx="12641">
                  <c:v>128.16999999999999</c:v>
                </c:pt>
                <c:pt idx="12642">
                  <c:v>128.1</c:v>
                </c:pt>
                <c:pt idx="12643">
                  <c:v>128.04</c:v>
                </c:pt>
                <c:pt idx="12644">
                  <c:v>128.08000000000001</c:v>
                </c:pt>
                <c:pt idx="12645">
                  <c:v>128.06</c:v>
                </c:pt>
                <c:pt idx="12646">
                  <c:v>128.08000000000001</c:v>
                </c:pt>
                <c:pt idx="12647">
                  <c:v>128.13</c:v>
                </c:pt>
                <c:pt idx="12648">
                  <c:v>128.1</c:v>
                </c:pt>
                <c:pt idx="12649">
                  <c:v>128.08000000000001</c:v>
                </c:pt>
                <c:pt idx="12650">
                  <c:v>128.16999999999999</c:v>
                </c:pt>
                <c:pt idx="12651">
                  <c:v>128.08000000000001</c:v>
                </c:pt>
                <c:pt idx="12652">
                  <c:v>128.1</c:v>
                </c:pt>
                <c:pt idx="12653">
                  <c:v>128.13</c:v>
                </c:pt>
                <c:pt idx="12654">
                  <c:v>128.15</c:v>
                </c:pt>
                <c:pt idx="12655">
                  <c:v>128.16999999999999</c:v>
                </c:pt>
                <c:pt idx="12656">
                  <c:v>128.13</c:v>
                </c:pt>
                <c:pt idx="12657">
                  <c:v>128.15</c:v>
                </c:pt>
                <c:pt idx="12658">
                  <c:v>128.13</c:v>
                </c:pt>
                <c:pt idx="12659">
                  <c:v>128.15</c:v>
                </c:pt>
                <c:pt idx="12660">
                  <c:v>128.13</c:v>
                </c:pt>
                <c:pt idx="12661">
                  <c:v>128.13</c:v>
                </c:pt>
                <c:pt idx="12662">
                  <c:v>128.19</c:v>
                </c:pt>
                <c:pt idx="12663">
                  <c:v>128.13</c:v>
                </c:pt>
                <c:pt idx="12664">
                  <c:v>128.15</c:v>
                </c:pt>
                <c:pt idx="12665">
                  <c:v>128.15</c:v>
                </c:pt>
                <c:pt idx="12666">
                  <c:v>128.22</c:v>
                </c:pt>
                <c:pt idx="12667">
                  <c:v>128.19</c:v>
                </c:pt>
                <c:pt idx="12668">
                  <c:v>128.19</c:v>
                </c:pt>
                <c:pt idx="12669">
                  <c:v>128.16999999999999</c:v>
                </c:pt>
                <c:pt idx="12670">
                  <c:v>128.15</c:v>
                </c:pt>
                <c:pt idx="12671">
                  <c:v>128.19</c:v>
                </c:pt>
                <c:pt idx="12672">
                  <c:v>128.16999999999999</c:v>
                </c:pt>
                <c:pt idx="12673">
                  <c:v>128.19</c:v>
                </c:pt>
                <c:pt idx="12674">
                  <c:v>128.16999999999999</c:v>
                </c:pt>
                <c:pt idx="12675">
                  <c:v>128.15</c:v>
                </c:pt>
                <c:pt idx="12676">
                  <c:v>128.24</c:v>
                </c:pt>
                <c:pt idx="12677">
                  <c:v>128.24</c:v>
                </c:pt>
                <c:pt idx="12678">
                  <c:v>128.15</c:v>
                </c:pt>
                <c:pt idx="12679">
                  <c:v>128.19</c:v>
                </c:pt>
                <c:pt idx="12680">
                  <c:v>128.24</c:v>
                </c:pt>
                <c:pt idx="12681">
                  <c:v>128.24</c:v>
                </c:pt>
                <c:pt idx="12682">
                  <c:v>128.24</c:v>
                </c:pt>
                <c:pt idx="12683">
                  <c:v>128.22</c:v>
                </c:pt>
                <c:pt idx="12684">
                  <c:v>128.22</c:v>
                </c:pt>
                <c:pt idx="12685">
                  <c:v>128.22</c:v>
                </c:pt>
                <c:pt idx="12686">
                  <c:v>128.26</c:v>
                </c:pt>
                <c:pt idx="12687">
                  <c:v>128.22</c:v>
                </c:pt>
                <c:pt idx="12688">
                  <c:v>128.24</c:v>
                </c:pt>
                <c:pt idx="12689">
                  <c:v>128.19</c:v>
                </c:pt>
                <c:pt idx="12690">
                  <c:v>128.19</c:v>
                </c:pt>
                <c:pt idx="12691">
                  <c:v>128.22</c:v>
                </c:pt>
                <c:pt idx="12692">
                  <c:v>128.19</c:v>
                </c:pt>
                <c:pt idx="12693">
                  <c:v>128.22</c:v>
                </c:pt>
                <c:pt idx="12694">
                  <c:v>128.19</c:v>
                </c:pt>
                <c:pt idx="12695">
                  <c:v>128.19</c:v>
                </c:pt>
                <c:pt idx="12696">
                  <c:v>128.22</c:v>
                </c:pt>
                <c:pt idx="12697">
                  <c:v>128.22</c:v>
                </c:pt>
                <c:pt idx="12698">
                  <c:v>128.24</c:v>
                </c:pt>
                <c:pt idx="12699">
                  <c:v>128.22</c:v>
                </c:pt>
                <c:pt idx="12700">
                  <c:v>128.22</c:v>
                </c:pt>
                <c:pt idx="12701">
                  <c:v>128.16999999999999</c:v>
                </c:pt>
                <c:pt idx="12702">
                  <c:v>128.15</c:v>
                </c:pt>
                <c:pt idx="12703">
                  <c:v>128.19</c:v>
                </c:pt>
                <c:pt idx="12704">
                  <c:v>128.16999999999999</c:v>
                </c:pt>
                <c:pt idx="12705">
                  <c:v>128.16999999999999</c:v>
                </c:pt>
                <c:pt idx="12706">
                  <c:v>128.22</c:v>
                </c:pt>
                <c:pt idx="12707">
                  <c:v>128.16999999999999</c:v>
                </c:pt>
                <c:pt idx="12708">
                  <c:v>128.22</c:v>
                </c:pt>
                <c:pt idx="12709">
                  <c:v>128.1</c:v>
                </c:pt>
                <c:pt idx="12710">
                  <c:v>128.15</c:v>
                </c:pt>
                <c:pt idx="12711">
                  <c:v>128.15</c:v>
                </c:pt>
                <c:pt idx="12712">
                  <c:v>128.15</c:v>
                </c:pt>
                <c:pt idx="12713">
                  <c:v>128.1</c:v>
                </c:pt>
                <c:pt idx="12714">
                  <c:v>128.16999999999999</c:v>
                </c:pt>
                <c:pt idx="12715">
                  <c:v>128.13</c:v>
                </c:pt>
                <c:pt idx="12716">
                  <c:v>128.15</c:v>
                </c:pt>
                <c:pt idx="12717">
                  <c:v>128.13</c:v>
                </c:pt>
                <c:pt idx="12718">
                  <c:v>128.15</c:v>
                </c:pt>
                <c:pt idx="12719">
                  <c:v>128.15</c:v>
                </c:pt>
                <c:pt idx="12720">
                  <c:v>128.16999999999999</c:v>
                </c:pt>
                <c:pt idx="12721">
                  <c:v>128.13</c:v>
                </c:pt>
                <c:pt idx="12722">
                  <c:v>128.1</c:v>
                </c:pt>
                <c:pt idx="12723">
                  <c:v>128.15</c:v>
                </c:pt>
                <c:pt idx="12724">
                  <c:v>128.16999999999999</c:v>
                </c:pt>
                <c:pt idx="12725">
                  <c:v>128.13</c:v>
                </c:pt>
                <c:pt idx="12726">
                  <c:v>128.16999999999999</c:v>
                </c:pt>
                <c:pt idx="12727">
                  <c:v>128.13</c:v>
                </c:pt>
                <c:pt idx="12728">
                  <c:v>128.22</c:v>
                </c:pt>
                <c:pt idx="12729">
                  <c:v>128.15</c:v>
                </c:pt>
                <c:pt idx="12730">
                  <c:v>128.15</c:v>
                </c:pt>
                <c:pt idx="12731">
                  <c:v>128.16999999999999</c:v>
                </c:pt>
                <c:pt idx="12732">
                  <c:v>128.15</c:v>
                </c:pt>
                <c:pt idx="12733">
                  <c:v>128.15</c:v>
                </c:pt>
                <c:pt idx="12734">
                  <c:v>128.16999999999999</c:v>
                </c:pt>
                <c:pt idx="12735">
                  <c:v>128.16999999999999</c:v>
                </c:pt>
                <c:pt idx="12736">
                  <c:v>128.13</c:v>
                </c:pt>
                <c:pt idx="12737">
                  <c:v>128.1</c:v>
                </c:pt>
                <c:pt idx="12738">
                  <c:v>128.16999999999999</c:v>
                </c:pt>
                <c:pt idx="12739">
                  <c:v>128.13</c:v>
                </c:pt>
                <c:pt idx="12740">
                  <c:v>128.13</c:v>
                </c:pt>
                <c:pt idx="12741">
                  <c:v>128.19</c:v>
                </c:pt>
                <c:pt idx="12742">
                  <c:v>128.19</c:v>
                </c:pt>
                <c:pt idx="12743">
                  <c:v>128.16999999999999</c:v>
                </c:pt>
                <c:pt idx="12744">
                  <c:v>128.15</c:v>
                </c:pt>
                <c:pt idx="12745">
                  <c:v>128.16999999999999</c:v>
                </c:pt>
                <c:pt idx="12746">
                  <c:v>128.15</c:v>
                </c:pt>
                <c:pt idx="12747">
                  <c:v>128.19</c:v>
                </c:pt>
                <c:pt idx="12748">
                  <c:v>128.22</c:v>
                </c:pt>
                <c:pt idx="12749">
                  <c:v>128.16999999999999</c:v>
                </c:pt>
                <c:pt idx="12750">
                  <c:v>128.16999999999999</c:v>
                </c:pt>
                <c:pt idx="12751">
                  <c:v>128.19</c:v>
                </c:pt>
                <c:pt idx="12752">
                  <c:v>128.16999999999999</c:v>
                </c:pt>
                <c:pt idx="12753">
                  <c:v>128.22</c:v>
                </c:pt>
                <c:pt idx="12754">
                  <c:v>128.19</c:v>
                </c:pt>
                <c:pt idx="12755">
                  <c:v>128.16999999999999</c:v>
                </c:pt>
                <c:pt idx="12756">
                  <c:v>128.19</c:v>
                </c:pt>
                <c:pt idx="12757">
                  <c:v>128.24</c:v>
                </c:pt>
                <c:pt idx="12758">
                  <c:v>128.22</c:v>
                </c:pt>
                <c:pt idx="12759">
                  <c:v>128.15</c:v>
                </c:pt>
                <c:pt idx="12760">
                  <c:v>128.22</c:v>
                </c:pt>
                <c:pt idx="12761">
                  <c:v>128.24</c:v>
                </c:pt>
                <c:pt idx="12762">
                  <c:v>128.13</c:v>
                </c:pt>
                <c:pt idx="12763">
                  <c:v>128.24</c:v>
                </c:pt>
                <c:pt idx="12764">
                  <c:v>128.19</c:v>
                </c:pt>
                <c:pt idx="12765">
                  <c:v>128.16999999999999</c:v>
                </c:pt>
                <c:pt idx="12766">
                  <c:v>128.16999999999999</c:v>
                </c:pt>
                <c:pt idx="12767">
                  <c:v>128.26</c:v>
                </c:pt>
                <c:pt idx="12768">
                  <c:v>128.16999999999999</c:v>
                </c:pt>
                <c:pt idx="12769">
                  <c:v>128.16999999999999</c:v>
                </c:pt>
                <c:pt idx="12770">
                  <c:v>128.13</c:v>
                </c:pt>
                <c:pt idx="12771">
                  <c:v>128.16999999999999</c:v>
                </c:pt>
                <c:pt idx="12772">
                  <c:v>128.19</c:v>
                </c:pt>
                <c:pt idx="12773">
                  <c:v>128.16999999999999</c:v>
                </c:pt>
                <c:pt idx="12774">
                  <c:v>128.15</c:v>
                </c:pt>
                <c:pt idx="12775">
                  <c:v>128.15</c:v>
                </c:pt>
                <c:pt idx="12776">
                  <c:v>128.16999999999999</c:v>
                </c:pt>
                <c:pt idx="12777">
                  <c:v>128.15</c:v>
                </c:pt>
                <c:pt idx="12778">
                  <c:v>128.16999999999999</c:v>
                </c:pt>
                <c:pt idx="12779">
                  <c:v>128.15</c:v>
                </c:pt>
                <c:pt idx="12780">
                  <c:v>128.16999999999999</c:v>
                </c:pt>
                <c:pt idx="12781">
                  <c:v>128.13</c:v>
                </c:pt>
                <c:pt idx="12782">
                  <c:v>128.15</c:v>
                </c:pt>
                <c:pt idx="12783">
                  <c:v>128.15</c:v>
                </c:pt>
                <c:pt idx="12784">
                  <c:v>128.15</c:v>
                </c:pt>
                <c:pt idx="12785">
                  <c:v>128.1</c:v>
                </c:pt>
                <c:pt idx="12786">
                  <c:v>128.19</c:v>
                </c:pt>
                <c:pt idx="12787">
                  <c:v>128.19</c:v>
                </c:pt>
                <c:pt idx="12788">
                  <c:v>128.13</c:v>
                </c:pt>
                <c:pt idx="12789">
                  <c:v>128.16999999999999</c:v>
                </c:pt>
                <c:pt idx="12790">
                  <c:v>128.13</c:v>
                </c:pt>
                <c:pt idx="12791">
                  <c:v>128.16999999999999</c:v>
                </c:pt>
                <c:pt idx="12792">
                  <c:v>128.13</c:v>
                </c:pt>
                <c:pt idx="12793">
                  <c:v>128.15</c:v>
                </c:pt>
                <c:pt idx="12794">
                  <c:v>128.15</c:v>
                </c:pt>
                <c:pt idx="12795">
                  <c:v>128.16999999999999</c:v>
                </c:pt>
                <c:pt idx="12796">
                  <c:v>128.13</c:v>
                </c:pt>
                <c:pt idx="12797">
                  <c:v>128.13</c:v>
                </c:pt>
                <c:pt idx="12798">
                  <c:v>128.15</c:v>
                </c:pt>
                <c:pt idx="12799">
                  <c:v>128.13</c:v>
                </c:pt>
                <c:pt idx="12800">
                  <c:v>128.15</c:v>
                </c:pt>
                <c:pt idx="12801">
                  <c:v>128.19</c:v>
                </c:pt>
                <c:pt idx="12802">
                  <c:v>128.16999999999999</c:v>
                </c:pt>
                <c:pt idx="12803">
                  <c:v>128.15</c:v>
                </c:pt>
                <c:pt idx="12804">
                  <c:v>128.13</c:v>
                </c:pt>
                <c:pt idx="12805">
                  <c:v>128.15</c:v>
                </c:pt>
                <c:pt idx="12806">
                  <c:v>128.13</c:v>
                </c:pt>
                <c:pt idx="12807">
                  <c:v>128.1</c:v>
                </c:pt>
                <c:pt idx="12808">
                  <c:v>128.16999999999999</c:v>
                </c:pt>
                <c:pt idx="12809">
                  <c:v>128.15</c:v>
                </c:pt>
                <c:pt idx="12810">
                  <c:v>128.15</c:v>
                </c:pt>
                <c:pt idx="12811">
                  <c:v>128.16999999999999</c:v>
                </c:pt>
                <c:pt idx="12812">
                  <c:v>128.16999999999999</c:v>
                </c:pt>
                <c:pt idx="12813">
                  <c:v>128.13</c:v>
                </c:pt>
                <c:pt idx="12814">
                  <c:v>128.16999999999999</c:v>
                </c:pt>
                <c:pt idx="12815">
                  <c:v>128.13</c:v>
                </c:pt>
                <c:pt idx="12816">
                  <c:v>128.16999999999999</c:v>
                </c:pt>
                <c:pt idx="12817">
                  <c:v>128.15</c:v>
                </c:pt>
                <c:pt idx="12818">
                  <c:v>128.16999999999999</c:v>
                </c:pt>
                <c:pt idx="12819">
                  <c:v>128.15</c:v>
                </c:pt>
                <c:pt idx="12820">
                  <c:v>128.19</c:v>
                </c:pt>
                <c:pt idx="12821">
                  <c:v>128.13</c:v>
                </c:pt>
                <c:pt idx="12822">
                  <c:v>128.13</c:v>
                </c:pt>
                <c:pt idx="12823">
                  <c:v>128.1</c:v>
                </c:pt>
                <c:pt idx="12824">
                  <c:v>128.15</c:v>
                </c:pt>
                <c:pt idx="12825">
                  <c:v>128.13</c:v>
                </c:pt>
                <c:pt idx="12826">
                  <c:v>128.16999999999999</c:v>
                </c:pt>
                <c:pt idx="12827">
                  <c:v>128.16999999999999</c:v>
                </c:pt>
                <c:pt idx="12828">
                  <c:v>128.13</c:v>
                </c:pt>
                <c:pt idx="12829">
                  <c:v>128.1</c:v>
                </c:pt>
                <c:pt idx="12830">
                  <c:v>128.16999999999999</c:v>
                </c:pt>
                <c:pt idx="12831">
                  <c:v>128.19</c:v>
                </c:pt>
                <c:pt idx="12832">
                  <c:v>128.16999999999999</c:v>
                </c:pt>
                <c:pt idx="12833">
                  <c:v>128.19</c:v>
                </c:pt>
                <c:pt idx="12834">
                  <c:v>128.13</c:v>
                </c:pt>
                <c:pt idx="12835">
                  <c:v>128.13</c:v>
                </c:pt>
                <c:pt idx="12836">
                  <c:v>128.16999999999999</c:v>
                </c:pt>
                <c:pt idx="12837">
                  <c:v>128.19</c:v>
                </c:pt>
                <c:pt idx="12838">
                  <c:v>128.1</c:v>
                </c:pt>
                <c:pt idx="12839">
                  <c:v>128.13</c:v>
                </c:pt>
                <c:pt idx="12840">
                  <c:v>128.15</c:v>
                </c:pt>
                <c:pt idx="12841">
                  <c:v>128.15</c:v>
                </c:pt>
                <c:pt idx="12842">
                  <c:v>128.1</c:v>
                </c:pt>
                <c:pt idx="12843">
                  <c:v>128.13</c:v>
                </c:pt>
                <c:pt idx="12844">
                  <c:v>128.15</c:v>
                </c:pt>
                <c:pt idx="12845">
                  <c:v>128.08000000000001</c:v>
                </c:pt>
                <c:pt idx="12846">
                  <c:v>128.15</c:v>
                </c:pt>
                <c:pt idx="12847">
                  <c:v>128.15</c:v>
                </c:pt>
                <c:pt idx="12848">
                  <c:v>128.13</c:v>
                </c:pt>
                <c:pt idx="12849">
                  <c:v>128.1</c:v>
                </c:pt>
                <c:pt idx="12850">
                  <c:v>128.1</c:v>
                </c:pt>
                <c:pt idx="12851">
                  <c:v>128.1</c:v>
                </c:pt>
                <c:pt idx="12852">
                  <c:v>128.1</c:v>
                </c:pt>
                <c:pt idx="12853">
                  <c:v>128.15</c:v>
                </c:pt>
                <c:pt idx="12854">
                  <c:v>128.06</c:v>
                </c:pt>
                <c:pt idx="12855">
                  <c:v>128.1</c:v>
                </c:pt>
                <c:pt idx="12856">
                  <c:v>128.15</c:v>
                </c:pt>
                <c:pt idx="12857">
                  <c:v>128.06</c:v>
                </c:pt>
                <c:pt idx="12858">
                  <c:v>128.13</c:v>
                </c:pt>
                <c:pt idx="12859">
                  <c:v>128.1</c:v>
                </c:pt>
                <c:pt idx="12860">
                  <c:v>128.13</c:v>
                </c:pt>
                <c:pt idx="12861">
                  <c:v>128.08000000000001</c:v>
                </c:pt>
                <c:pt idx="12862">
                  <c:v>128.08000000000001</c:v>
                </c:pt>
                <c:pt idx="12863">
                  <c:v>128.08000000000001</c:v>
                </c:pt>
                <c:pt idx="12864">
                  <c:v>128.1</c:v>
                </c:pt>
                <c:pt idx="12865">
                  <c:v>128.08000000000001</c:v>
                </c:pt>
                <c:pt idx="12866">
                  <c:v>128.08000000000001</c:v>
                </c:pt>
                <c:pt idx="12867">
                  <c:v>128.08000000000001</c:v>
                </c:pt>
                <c:pt idx="12868">
                  <c:v>127.99</c:v>
                </c:pt>
                <c:pt idx="12869">
                  <c:v>128.08000000000001</c:v>
                </c:pt>
                <c:pt idx="12870">
                  <c:v>128.1</c:v>
                </c:pt>
                <c:pt idx="12871">
                  <c:v>128.04</c:v>
                </c:pt>
                <c:pt idx="12872">
                  <c:v>128.06</c:v>
                </c:pt>
                <c:pt idx="12873">
                  <c:v>128.13</c:v>
                </c:pt>
                <c:pt idx="12874">
                  <c:v>128.06</c:v>
                </c:pt>
                <c:pt idx="12875">
                  <c:v>128.04</c:v>
                </c:pt>
                <c:pt idx="12876">
                  <c:v>128.08000000000001</c:v>
                </c:pt>
                <c:pt idx="12877">
                  <c:v>128.06</c:v>
                </c:pt>
                <c:pt idx="12878">
                  <c:v>128.04</c:v>
                </c:pt>
                <c:pt idx="12879">
                  <c:v>128.08000000000001</c:v>
                </c:pt>
                <c:pt idx="12880">
                  <c:v>128.06</c:v>
                </c:pt>
                <c:pt idx="12881">
                  <c:v>128.04</c:v>
                </c:pt>
                <c:pt idx="12882">
                  <c:v>128.01</c:v>
                </c:pt>
                <c:pt idx="12883">
                  <c:v>128.04</c:v>
                </c:pt>
                <c:pt idx="12884">
                  <c:v>128.1</c:v>
                </c:pt>
                <c:pt idx="12885">
                  <c:v>128.08000000000001</c:v>
                </c:pt>
                <c:pt idx="12886">
                  <c:v>128.16999999999999</c:v>
                </c:pt>
                <c:pt idx="12887">
                  <c:v>128.08000000000001</c:v>
                </c:pt>
                <c:pt idx="12888">
                  <c:v>128.01</c:v>
                </c:pt>
                <c:pt idx="12889">
                  <c:v>128.1</c:v>
                </c:pt>
                <c:pt idx="12890">
                  <c:v>128.08000000000001</c:v>
                </c:pt>
                <c:pt idx="12891">
                  <c:v>128.06</c:v>
                </c:pt>
                <c:pt idx="12892">
                  <c:v>128.06</c:v>
                </c:pt>
                <c:pt idx="12893">
                  <c:v>128.08000000000001</c:v>
                </c:pt>
                <c:pt idx="12894">
                  <c:v>128.08000000000001</c:v>
                </c:pt>
                <c:pt idx="12895">
                  <c:v>128.08000000000001</c:v>
                </c:pt>
                <c:pt idx="12896">
                  <c:v>128.06</c:v>
                </c:pt>
                <c:pt idx="12897">
                  <c:v>128.08000000000001</c:v>
                </c:pt>
                <c:pt idx="12898">
                  <c:v>128.01</c:v>
                </c:pt>
                <c:pt idx="12899">
                  <c:v>127.97</c:v>
                </c:pt>
                <c:pt idx="12900">
                  <c:v>128.01</c:v>
                </c:pt>
                <c:pt idx="12901">
                  <c:v>128.04</c:v>
                </c:pt>
                <c:pt idx="12902">
                  <c:v>128.04</c:v>
                </c:pt>
                <c:pt idx="12903">
                  <c:v>128.08000000000001</c:v>
                </c:pt>
                <c:pt idx="12904">
                  <c:v>127.97</c:v>
                </c:pt>
                <c:pt idx="12905">
                  <c:v>128.04</c:v>
                </c:pt>
                <c:pt idx="12906">
                  <c:v>128.01</c:v>
                </c:pt>
                <c:pt idx="12907">
                  <c:v>128.01</c:v>
                </c:pt>
                <c:pt idx="12908">
                  <c:v>128.01</c:v>
                </c:pt>
                <c:pt idx="12909">
                  <c:v>128.01</c:v>
                </c:pt>
                <c:pt idx="12910">
                  <c:v>128.04</c:v>
                </c:pt>
                <c:pt idx="12911">
                  <c:v>128.01</c:v>
                </c:pt>
                <c:pt idx="12912">
                  <c:v>128.04</c:v>
                </c:pt>
                <c:pt idx="12913">
                  <c:v>127.97</c:v>
                </c:pt>
                <c:pt idx="12914">
                  <c:v>128.01</c:v>
                </c:pt>
                <c:pt idx="12915">
                  <c:v>128.01</c:v>
                </c:pt>
                <c:pt idx="12916">
                  <c:v>127.99</c:v>
                </c:pt>
                <c:pt idx="12917">
                  <c:v>128.01</c:v>
                </c:pt>
                <c:pt idx="12918">
                  <c:v>127.99</c:v>
                </c:pt>
                <c:pt idx="12919">
                  <c:v>128.04</c:v>
                </c:pt>
                <c:pt idx="12920">
                  <c:v>127.99</c:v>
                </c:pt>
                <c:pt idx="12921">
                  <c:v>127.99</c:v>
                </c:pt>
                <c:pt idx="12922">
                  <c:v>128.01</c:v>
                </c:pt>
                <c:pt idx="12923">
                  <c:v>127.99</c:v>
                </c:pt>
                <c:pt idx="12924">
                  <c:v>127.97</c:v>
                </c:pt>
                <c:pt idx="12925">
                  <c:v>127.99</c:v>
                </c:pt>
                <c:pt idx="12926">
                  <c:v>128.04</c:v>
                </c:pt>
                <c:pt idx="12927">
                  <c:v>127.99</c:v>
                </c:pt>
                <c:pt idx="12928">
                  <c:v>127.99</c:v>
                </c:pt>
                <c:pt idx="12929">
                  <c:v>128.01</c:v>
                </c:pt>
                <c:pt idx="12930">
                  <c:v>127.97</c:v>
                </c:pt>
                <c:pt idx="12931">
                  <c:v>127.97</c:v>
                </c:pt>
                <c:pt idx="12932">
                  <c:v>127.97</c:v>
                </c:pt>
                <c:pt idx="12933">
                  <c:v>127.97</c:v>
                </c:pt>
                <c:pt idx="12934">
                  <c:v>127.95</c:v>
                </c:pt>
                <c:pt idx="12935">
                  <c:v>128.01</c:v>
                </c:pt>
                <c:pt idx="12936">
                  <c:v>127.97</c:v>
                </c:pt>
                <c:pt idx="12937">
                  <c:v>127.97</c:v>
                </c:pt>
                <c:pt idx="12938">
                  <c:v>127.97</c:v>
                </c:pt>
                <c:pt idx="12939">
                  <c:v>127.93</c:v>
                </c:pt>
                <c:pt idx="12940">
                  <c:v>127.93</c:v>
                </c:pt>
                <c:pt idx="12941">
                  <c:v>127.95</c:v>
                </c:pt>
                <c:pt idx="12942">
                  <c:v>127.95</c:v>
                </c:pt>
                <c:pt idx="12943">
                  <c:v>127.95</c:v>
                </c:pt>
                <c:pt idx="12944">
                  <c:v>127.9</c:v>
                </c:pt>
                <c:pt idx="12945">
                  <c:v>127.97</c:v>
                </c:pt>
                <c:pt idx="12946">
                  <c:v>127.95</c:v>
                </c:pt>
                <c:pt idx="12947">
                  <c:v>127.97</c:v>
                </c:pt>
                <c:pt idx="12948">
                  <c:v>127.97</c:v>
                </c:pt>
                <c:pt idx="12949">
                  <c:v>127.95</c:v>
                </c:pt>
                <c:pt idx="12950">
                  <c:v>127.93</c:v>
                </c:pt>
                <c:pt idx="12951">
                  <c:v>127.9</c:v>
                </c:pt>
                <c:pt idx="12952">
                  <c:v>127.95</c:v>
                </c:pt>
                <c:pt idx="12953">
                  <c:v>127.9</c:v>
                </c:pt>
                <c:pt idx="12954">
                  <c:v>127.93</c:v>
                </c:pt>
                <c:pt idx="12955">
                  <c:v>127.88</c:v>
                </c:pt>
                <c:pt idx="12956">
                  <c:v>127.95</c:v>
                </c:pt>
                <c:pt idx="12957">
                  <c:v>127.9</c:v>
                </c:pt>
                <c:pt idx="12958">
                  <c:v>127.9</c:v>
                </c:pt>
                <c:pt idx="12959">
                  <c:v>127.93</c:v>
                </c:pt>
                <c:pt idx="12960">
                  <c:v>127.93</c:v>
                </c:pt>
                <c:pt idx="12961">
                  <c:v>127.86</c:v>
                </c:pt>
                <c:pt idx="12962">
                  <c:v>127.93</c:v>
                </c:pt>
                <c:pt idx="12963">
                  <c:v>127.93</c:v>
                </c:pt>
                <c:pt idx="12964">
                  <c:v>127.9</c:v>
                </c:pt>
                <c:pt idx="12965">
                  <c:v>127.9</c:v>
                </c:pt>
                <c:pt idx="12966">
                  <c:v>127.86</c:v>
                </c:pt>
                <c:pt idx="12967">
                  <c:v>127.86</c:v>
                </c:pt>
                <c:pt idx="12968">
                  <c:v>127.86</c:v>
                </c:pt>
                <c:pt idx="12969">
                  <c:v>127.84</c:v>
                </c:pt>
                <c:pt idx="12970">
                  <c:v>127.86</c:v>
                </c:pt>
                <c:pt idx="12971">
                  <c:v>127.84</c:v>
                </c:pt>
                <c:pt idx="12972">
                  <c:v>127.88</c:v>
                </c:pt>
                <c:pt idx="12973">
                  <c:v>127.86</c:v>
                </c:pt>
                <c:pt idx="12974">
                  <c:v>127.88</c:v>
                </c:pt>
                <c:pt idx="12975">
                  <c:v>127.84</c:v>
                </c:pt>
                <c:pt idx="12976">
                  <c:v>127.79</c:v>
                </c:pt>
                <c:pt idx="12977">
                  <c:v>127.86</c:v>
                </c:pt>
                <c:pt idx="12978">
                  <c:v>127.84</c:v>
                </c:pt>
                <c:pt idx="12979">
                  <c:v>127.77</c:v>
                </c:pt>
                <c:pt idx="12980">
                  <c:v>127.81</c:v>
                </c:pt>
                <c:pt idx="12981">
                  <c:v>127.86</c:v>
                </c:pt>
                <c:pt idx="12982">
                  <c:v>127.84</c:v>
                </c:pt>
                <c:pt idx="12983">
                  <c:v>127.79</c:v>
                </c:pt>
                <c:pt idx="12984">
                  <c:v>127.81</c:v>
                </c:pt>
                <c:pt idx="12985">
                  <c:v>127.81</c:v>
                </c:pt>
                <c:pt idx="12986">
                  <c:v>127.88</c:v>
                </c:pt>
                <c:pt idx="12987">
                  <c:v>127.81</c:v>
                </c:pt>
                <c:pt idx="12988">
                  <c:v>127.81</c:v>
                </c:pt>
                <c:pt idx="12989">
                  <c:v>127.84</c:v>
                </c:pt>
                <c:pt idx="12990">
                  <c:v>127.86</c:v>
                </c:pt>
                <c:pt idx="12991">
                  <c:v>127.79</c:v>
                </c:pt>
                <c:pt idx="12992">
                  <c:v>127.81</c:v>
                </c:pt>
                <c:pt idx="12993">
                  <c:v>127.81</c:v>
                </c:pt>
                <c:pt idx="12994">
                  <c:v>127.79</c:v>
                </c:pt>
                <c:pt idx="12995">
                  <c:v>127.77</c:v>
                </c:pt>
                <c:pt idx="12996">
                  <c:v>127.79</c:v>
                </c:pt>
                <c:pt idx="12997">
                  <c:v>127.79</c:v>
                </c:pt>
                <c:pt idx="12998">
                  <c:v>127.75</c:v>
                </c:pt>
                <c:pt idx="12999">
                  <c:v>127.84</c:v>
                </c:pt>
                <c:pt idx="13000">
                  <c:v>127.81</c:v>
                </c:pt>
                <c:pt idx="13001">
                  <c:v>127.84</c:v>
                </c:pt>
                <c:pt idx="13002">
                  <c:v>127.84</c:v>
                </c:pt>
                <c:pt idx="13003">
                  <c:v>127.81</c:v>
                </c:pt>
                <c:pt idx="13004">
                  <c:v>127.81</c:v>
                </c:pt>
                <c:pt idx="13005">
                  <c:v>127.81</c:v>
                </c:pt>
                <c:pt idx="13006">
                  <c:v>127.84</c:v>
                </c:pt>
                <c:pt idx="13007">
                  <c:v>127.93</c:v>
                </c:pt>
                <c:pt idx="13008">
                  <c:v>127.88</c:v>
                </c:pt>
                <c:pt idx="13009">
                  <c:v>127.93</c:v>
                </c:pt>
                <c:pt idx="13010">
                  <c:v>127.88</c:v>
                </c:pt>
                <c:pt idx="13011">
                  <c:v>127.86</c:v>
                </c:pt>
                <c:pt idx="13012">
                  <c:v>127.86</c:v>
                </c:pt>
                <c:pt idx="13013">
                  <c:v>127.84</c:v>
                </c:pt>
                <c:pt idx="13014">
                  <c:v>127.88</c:v>
                </c:pt>
                <c:pt idx="13015">
                  <c:v>127.93</c:v>
                </c:pt>
                <c:pt idx="13016">
                  <c:v>127.97</c:v>
                </c:pt>
                <c:pt idx="13017">
                  <c:v>127.95</c:v>
                </c:pt>
                <c:pt idx="13018">
                  <c:v>127.93</c:v>
                </c:pt>
                <c:pt idx="13019">
                  <c:v>127.93</c:v>
                </c:pt>
                <c:pt idx="13020">
                  <c:v>127.93</c:v>
                </c:pt>
                <c:pt idx="13021">
                  <c:v>127.95</c:v>
                </c:pt>
                <c:pt idx="13022">
                  <c:v>127.93</c:v>
                </c:pt>
                <c:pt idx="13023">
                  <c:v>127.95</c:v>
                </c:pt>
                <c:pt idx="13024">
                  <c:v>127.9</c:v>
                </c:pt>
                <c:pt idx="13025">
                  <c:v>127.93</c:v>
                </c:pt>
                <c:pt idx="13026">
                  <c:v>127.95</c:v>
                </c:pt>
                <c:pt idx="13027">
                  <c:v>127.93</c:v>
                </c:pt>
                <c:pt idx="13028">
                  <c:v>127.95</c:v>
                </c:pt>
                <c:pt idx="13029">
                  <c:v>128.01</c:v>
                </c:pt>
                <c:pt idx="13030">
                  <c:v>127.99</c:v>
                </c:pt>
                <c:pt idx="13031">
                  <c:v>128.01</c:v>
                </c:pt>
                <c:pt idx="13032">
                  <c:v>127.99</c:v>
                </c:pt>
                <c:pt idx="13033">
                  <c:v>128.04</c:v>
                </c:pt>
                <c:pt idx="13034">
                  <c:v>128.01</c:v>
                </c:pt>
                <c:pt idx="13035">
                  <c:v>128.04</c:v>
                </c:pt>
                <c:pt idx="13036">
                  <c:v>128.01</c:v>
                </c:pt>
                <c:pt idx="13037">
                  <c:v>128.01</c:v>
                </c:pt>
                <c:pt idx="13038">
                  <c:v>128.08000000000001</c:v>
                </c:pt>
                <c:pt idx="13039">
                  <c:v>128.06</c:v>
                </c:pt>
                <c:pt idx="13040">
                  <c:v>128.08000000000001</c:v>
                </c:pt>
                <c:pt idx="13041">
                  <c:v>128.01</c:v>
                </c:pt>
                <c:pt idx="13042">
                  <c:v>128.06</c:v>
                </c:pt>
                <c:pt idx="13043">
                  <c:v>128.06</c:v>
                </c:pt>
                <c:pt idx="13044">
                  <c:v>128.01</c:v>
                </c:pt>
                <c:pt idx="13045">
                  <c:v>128.04</c:v>
                </c:pt>
                <c:pt idx="13046">
                  <c:v>128.08000000000001</c:v>
                </c:pt>
                <c:pt idx="13047">
                  <c:v>128.08000000000001</c:v>
                </c:pt>
                <c:pt idx="13048">
                  <c:v>128.04</c:v>
                </c:pt>
                <c:pt idx="13049">
                  <c:v>128.1</c:v>
                </c:pt>
                <c:pt idx="13050">
                  <c:v>128.08000000000001</c:v>
                </c:pt>
                <c:pt idx="13051">
                  <c:v>128.1</c:v>
                </c:pt>
                <c:pt idx="13052">
                  <c:v>128.13</c:v>
                </c:pt>
                <c:pt idx="13053">
                  <c:v>128.08000000000001</c:v>
                </c:pt>
                <c:pt idx="13054">
                  <c:v>128.06</c:v>
                </c:pt>
                <c:pt idx="13055">
                  <c:v>128.15</c:v>
                </c:pt>
                <c:pt idx="13056">
                  <c:v>128.01</c:v>
                </c:pt>
                <c:pt idx="13057">
                  <c:v>128.04</c:v>
                </c:pt>
                <c:pt idx="13058">
                  <c:v>128.1</c:v>
                </c:pt>
                <c:pt idx="13059">
                  <c:v>128.1</c:v>
                </c:pt>
                <c:pt idx="13060">
                  <c:v>128.08000000000001</c:v>
                </c:pt>
                <c:pt idx="13061">
                  <c:v>128.04</c:v>
                </c:pt>
                <c:pt idx="13062">
                  <c:v>128.04</c:v>
                </c:pt>
                <c:pt idx="13063">
                  <c:v>128.04</c:v>
                </c:pt>
                <c:pt idx="13064">
                  <c:v>128.06</c:v>
                </c:pt>
                <c:pt idx="13065">
                  <c:v>128.08000000000001</c:v>
                </c:pt>
                <c:pt idx="13066">
                  <c:v>128.04</c:v>
                </c:pt>
                <c:pt idx="13067">
                  <c:v>128.08000000000001</c:v>
                </c:pt>
                <c:pt idx="13068">
                  <c:v>128.1</c:v>
                </c:pt>
                <c:pt idx="13069">
                  <c:v>128.06</c:v>
                </c:pt>
                <c:pt idx="13070">
                  <c:v>128.04</c:v>
                </c:pt>
                <c:pt idx="13071">
                  <c:v>128.01</c:v>
                </c:pt>
                <c:pt idx="13072">
                  <c:v>128.06</c:v>
                </c:pt>
                <c:pt idx="13073">
                  <c:v>128.06</c:v>
                </c:pt>
                <c:pt idx="13074">
                  <c:v>128.01</c:v>
                </c:pt>
                <c:pt idx="13075">
                  <c:v>128.04</c:v>
                </c:pt>
                <c:pt idx="13076">
                  <c:v>127.99</c:v>
                </c:pt>
                <c:pt idx="13077">
                  <c:v>128.04</c:v>
                </c:pt>
                <c:pt idx="13078">
                  <c:v>128.01</c:v>
                </c:pt>
                <c:pt idx="13079">
                  <c:v>128.01</c:v>
                </c:pt>
                <c:pt idx="13080">
                  <c:v>128.04</c:v>
                </c:pt>
                <c:pt idx="13081">
                  <c:v>127.99</c:v>
                </c:pt>
                <c:pt idx="13082">
                  <c:v>128.01</c:v>
                </c:pt>
                <c:pt idx="13083">
                  <c:v>127.99</c:v>
                </c:pt>
                <c:pt idx="13084">
                  <c:v>128.06</c:v>
                </c:pt>
                <c:pt idx="13085">
                  <c:v>128.04</c:v>
                </c:pt>
                <c:pt idx="13086">
                  <c:v>128.04</c:v>
                </c:pt>
                <c:pt idx="13087">
                  <c:v>128.1</c:v>
                </c:pt>
                <c:pt idx="13088">
                  <c:v>128.08000000000001</c:v>
                </c:pt>
                <c:pt idx="13089">
                  <c:v>128.08000000000001</c:v>
                </c:pt>
                <c:pt idx="13090">
                  <c:v>128.06</c:v>
                </c:pt>
                <c:pt idx="13091">
                  <c:v>127.99</c:v>
                </c:pt>
                <c:pt idx="13092">
                  <c:v>128.06</c:v>
                </c:pt>
                <c:pt idx="13093">
                  <c:v>128.06</c:v>
                </c:pt>
                <c:pt idx="13094">
                  <c:v>128.04</c:v>
                </c:pt>
                <c:pt idx="13095">
                  <c:v>128.06</c:v>
                </c:pt>
                <c:pt idx="13096">
                  <c:v>128.08000000000001</c:v>
                </c:pt>
                <c:pt idx="13097">
                  <c:v>128.01</c:v>
                </c:pt>
                <c:pt idx="13098">
                  <c:v>128.06</c:v>
                </c:pt>
                <c:pt idx="13099">
                  <c:v>128.1</c:v>
                </c:pt>
                <c:pt idx="13100">
                  <c:v>128.08000000000001</c:v>
                </c:pt>
                <c:pt idx="13101">
                  <c:v>128.08000000000001</c:v>
                </c:pt>
                <c:pt idx="13102">
                  <c:v>128.06</c:v>
                </c:pt>
                <c:pt idx="13103">
                  <c:v>128.04</c:v>
                </c:pt>
                <c:pt idx="13104">
                  <c:v>128.06</c:v>
                </c:pt>
                <c:pt idx="13105">
                  <c:v>128.15</c:v>
                </c:pt>
                <c:pt idx="13106">
                  <c:v>128.04</c:v>
                </c:pt>
                <c:pt idx="13107">
                  <c:v>128.04</c:v>
                </c:pt>
                <c:pt idx="13108">
                  <c:v>128.13</c:v>
                </c:pt>
                <c:pt idx="13109">
                  <c:v>128.06</c:v>
                </c:pt>
                <c:pt idx="13110">
                  <c:v>128.06</c:v>
                </c:pt>
                <c:pt idx="13111">
                  <c:v>128.06</c:v>
                </c:pt>
                <c:pt idx="13112">
                  <c:v>128.06</c:v>
                </c:pt>
                <c:pt idx="13113">
                  <c:v>128.06</c:v>
                </c:pt>
                <c:pt idx="13114">
                  <c:v>128.1</c:v>
                </c:pt>
                <c:pt idx="13115">
                  <c:v>128.06</c:v>
                </c:pt>
                <c:pt idx="13116">
                  <c:v>128.04</c:v>
                </c:pt>
                <c:pt idx="13117">
                  <c:v>128.13</c:v>
                </c:pt>
                <c:pt idx="13118">
                  <c:v>128.08000000000001</c:v>
                </c:pt>
                <c:pt idx="13119">
                  <c:v>128.15</c:v>
                </c:pt>
                <c:pt idx="13120">
                  <c:v>128.1</c:v>
                </c:pt>
                <c:pt idx="13121">
                  <c:v>128.08000000000001</c:v>
                </c:pt>
                <c:pt idx="13122">
                  <c:v>128.06</c:v>
                </c:pt>
                <c:pt idx="13123">
                  <c:v>128.06</c:v>
                </c:pt>
                <c:pt idx="13124">
                  <c:v>128.13</c:v>
                </c:pt>
                <c:pt idx="13125">
                  <c:v>128.1</c:v>
                </c:pt>
                <c:pt idx="13126">
                  <c:v>128.06</c:v>
                </c:pt>
                <c:pt idx="13127">
                  <c:v>128.1</c:v>
                </c:pt>
                <c:pt idx="13128">
                  <c:v>128.13</c:v>
                </c:pt>
                <c:pt idx="13129">
                  <c:v>128.13</c:v>
                </c:pt>
                <c:pt idx="13130">
                  <c:v>128.08000000000001</c:v>
                </c:pt>
                <c:pt idx="13131">
                  <c:v>128.04</c:v>
                </c:pt>
                <c:pt idx="13132">
                  <c:v>128.06</c:v>
                </c:pt>
                <c:pt idx="13133">
                  <c:v>128.04</c:v>
                </c:pt>
                <c:pt idx="13134">
                  <c:v>128.1</c:v>
                </c:pt>
                <c:pt idx="13135">
                  <c:v>128.15</c:v>
                </c:pt>
                <c:pt idx="13136">
                  <c:v>128.04</c:v>
                </c:pt>
                <c:pt idx="13137">
                  <c:v>128.06</c:v>
                </c:pt>
                <c:pt idx="13138">
                  <c:v>128.08000000000001</c:v>
                </c:pt>
                <c:pt idx="13139">
                  <c:v>128.1</c:v>
                </c:pt>
                <c:pt idx="13140">
                  <c:v>128.08000000000001</c:v>
                </c:pt>
                <c:pt idx="13141">
                  <c:v>128.1</c:v>
                </c:pt>
                <c:pt idx="13142">
                  <c:v>128.01</c:v>
                </c:pt>
                <c:pt idx="13143">
                  <c:v>128.04</c:v>
                </c:pt>
                <c:pt idx="13144">
                  <c:v>128.04</c:v>
                </c:pt>
                <c:pt idx="13145">
                  <c:v>128.08000000000001</c:v>
                </c:pt>
                <c:pt idx="13146">
                  <c:v>128.04</c:v>
                </c:pt>
                <c:pt idx="13147">
                  <c:v>128.01</c:v>
                </c:pt>
                <c:pt idx="13148">
                  <c:v>128.01</c:v>
                </c:pt>
                <c:pt idx="13149">
                  <c:v>128.06</c:v>
                </c:pt>
                <c:pt idx="13150">
                  <c:v>128.1</c:v>
                </c:pt>
                <c:pt idx="13151">
                  <c:v>128.06</c:v>
                </c:pt>
                <c:pt idx="13152">
                  <c:v>128.04</c:v>
                </c:pt>
                <c:pt idx="13153">
                  <c:v>128.01</c:v>
                </c:pt>
                <c:pt idx="13154">
                  <c:v>128.06</c:v>
                </c:pt>
                <c:pt idx="13155">
                  <c:v>128.04</c:v>
                </c:pt>
                <c:pt idx="13156">
                  <c:v>128.1</c:v>
                </c:pt>
                <c:pt idx="13157">
                  <c:v>128.1</c:v>
                </c:pt>
                <c:pt idx="13158">
                  <c:v>128.06</c:v>
                </c:pt>
                <c:pt idx="13159">
                  <c:v>128.08000000000001</c:v>
                </c:pt>
                <c:pt idx="13160">
                  <c:v>128.06</c:v>
                </c:pt>
                <c:pt idx="13161">
                  <c:v>128.04</c:v>
                </c:pt>
                <c:pt idx="13162">
                  <c:v>128.01</c:v>
                </c:pt>
                <c:pt idx="13163">
                  <c:v>128.01</c:v>
                </c:pt>
                <c:pt idx="13164">
                  <c:v>127.99</c:v>
                </c:pt>
                <c:pt idx="13165">
                  <c:v>128.04</c:v>
                </c:pt>
                <c:pt idx="13166">
                  <c:v>128.01</c:v>
                </c:pt>
                <c:pt idx="13167">
                  <c:v>128.08000000000001</c:v>
                </c:pt>
                <c:pt idx="13168">
                  <c:v>128.04</c:v>
                </c:pt>
                <c:pt idx="13169">
                  <c:v>128.04</c:v>
                </c:pt>
                <c:pt idx="13170">
                  <c:v>128.06</c:v>
                </c:pt>
                <c:pt idx="13171">
                  <c:v>128.04</c:v>
                </c:pt>
                <c:pt idx="13172">
                  <c:v>128.08000000000001</c:v>
                </c:pt>
                <c:pt idx="13173">
                  <c:v>128.06</c:v>
                </c:pt>
                <c:pt idx="13174">
                  <c:v>128.1</c:v>
                </c:pt>
                <c:pt idx="13175">
                  <c:v>128.04</c:v>
                </c:pt>
                <c:pt idx="13176">
                  <c:v>128.06</c:v>
                </c:pt>
                <c:pt idx="13177">
                  <c:v>128.06</c:v>
                </c:pt>
                <c:pt idx="13178">
                  <c:v>128.06</c:v>
                </c:pt>
                <c:pt idx="13179">
                  <c:v>128.06</c:v>
                </c:pt>
                <c:pt idx="13180">
                  <c:v>128.04</c:v>
                </c:pt>
                <c:pt idx="13181">
                  <c:v>128.06</c:v>
                </c:pt>
                <c:pt idx="13182">
                  <c:v>128.01</c:v>
                </c:pt>
                <c:pt idx="13183">
                  <c:v>128.06</c:v>
                </c:pt>
                <c:pt idx="13184">
                  <c:v>128.1</c:v>
                </c:pt>
                <c:pt idx="13185">
                  <c:v>128.08000000000001</c:v>
                </c:pt>
                <c:pt idx="13186">
                  <c:v>128.01</c:v>
                </c:pt>
                <c:pt idx="13187">
                  <c:v>128.1</c:v>
                </c:pt>
                <c:pt idx="13188">
                  <c:v>128.01</c:v>
                </c:pt>
                <c:pt idx="13189">
                  <c:v>128.08000000000001</c:v>
                </c:pt>
                <c:pt idx="13190">
                  <c:v>128.08000000000001</c:v>
                </c:pt>
                <c:pt idx="13191">
                  <c:v>128.06</c:v>
                </c:pt>
                <c:pt idx="13192">
                  <c:v>128.04</c:v>
                </c:pt>
                <c:pt idx="13193">
                  <c:v>128.06</c:v>
                </c:pt>
                <c:pt idx="13194">
                  <c:v>128.06</c:v>
                </c:pt>
                <c:pt idx="13195">
                  <c:v>128.08000000000001</c:v>
                </c:pt>
                <c:pt idx="13196">
                  <c:v>128.06</c:v>
                </c:pt>
                <c:pt idx="13197">
                  <c:v>128.06</c:v>
                </c:pt>
                <c:pt idx="13198">
                  <c:v>128.04</c:v>
                </c:pt>
                <c:pt idx="13199">
                  <c:v>128.04</c:v>
                </c:pt>
                <c:pt idx="13200">
                  <c:v>128.06</c:v>
                </c:pt>
                <c:pt idx="13201">
                  <c:v>128.08000000000001</c:v>
                </c:pt>
                <c:pt idx="13202">
                  <c:v>128.04</c:v>
                </c:pt>
                <c:pt idx="13203">
                  <c:v>128.06</c:v>
                </c:pt>
                <c:pt idx="13204">
                  <c:v>127.97</c:v>
                </c:pt>
                <c:pt idx="13205">
                  <c:v>128.06</c:v>
                </c:pt>
                <c:pt idx="13206">
                  <c:v>128.06</c:v>
                </c:pt>
                <c:pt idx="13207">
                  <c:v>128.01</c:v>
                </c:pt>
                <c:pt idx="13208">
                  <c:v>128.01</c:v>
                </c:pt>
                <c:pt idx="13209">
                  <c:v>128.04</c:v>
                </c:pt>
                <c:pt idx="13210">
                  <c:v>127.99</c:v>
                </c:pt>
                <c:pt idx="13211">
                  <c:v>128.08000000000001</c:v>
                </c:pt>
                <c:pt idx="13212">
                  <c:v>128.01</c:v>
                </c:pt>
                <c:pt idx="13213">
                  <c:v>127.99</c:v>
                </c:pt>
                <c:pt idx="13214">
                  <c:v>128.01</c:v>
                </c:pt>
                <c:pt idx="13215">
                  <c:v>128.04</c:v>
                </c:pt>
                <c:pt idx="13216">
                  <c:v>128.04</c:v>
                </c:pt>
                <c:pt idx="13217">
                  <c:v>128.04</c:v>
                </c:pt>
                <c:pt idx="13218">
                  <c:v>128.06</c:v>
                </c:pt>
                <c:pt idx="13219">
                  <c:v>128.01</c:v>
                </c:pt>
                <c:pt idx="13220">
                  <c:v>128.06</c:v>
                </c:pt>
                <c:pt idx="13221">
                  <c:v>128.01</c:v>
                </c:pt>
                <c:pt idx="13222">
                  <c:v>128.01</c:v>
                </c:pt>
                <c:pt idx="13223">
                  <c:v>127.99</c:v>
                </c:pt>
                <c:pt idx="13224">
                  <c:v>128.06</c:v>
                </c:pt>
                <c:pt idx="13225">
                  <c:v>128.01</c:v>
                </c:pt>
                <c:pt idx="13226">
                  <c:v>128.01</c:v>
                </c:pt>
                <c:pt idx="13227">
                  <c:v>128.04</c:v>
                </c:pt>
                <c:pt idx="13228">
                  <c:v>127.97</c:v>
                </c:pt>
                <c:pt idx="13229">
                  <c:v>127.99</c:v>
                </c:pt>
                <c:pt idx="13230">
                  <c:v>127.97</c:v>
                </c:pt>
                <c:pt idx="13231">
                  <c:v>127.99</c:v>
                </c:pt>
                <c:pt idx="13232">
                  <c:v>128.01</c:v>
                </c:pt>
                <c:pt idx="13233">
                  <c:v>128.06</c:v>
                </c:pt>
                <c:pt idx="13234">
                  <c:v>128.08000000000001</c:v>
                </c:pt>
                <c:pt idx="13235">
                  <c:v>128.01</c:v>
                </c:pt>
                <c:pt idx="13236">
                  <c:v>128.06</c:v>
                </c:pt>
                <c:pt idx="13237">
                  <c:v>127.99</c:v>
                </c:pt>
                <c:pt idx="13238">
                  <c:v>127.95</c:v>
                </c:pt>
                <c:pt idx="13239">
                  <c:v>128.01</c:v>
                </c:pt>
                <c:pt idx="13240">
                  <c:v>128.01</c:v>
                </c:pt>
                <c:pt idx="13241">
                  <c:v>128.01</c:v>
                </c:pt>
                <c:pt idx="13242">
                  <c:v>127.99</c:v>
                </c:pt>
                <c:pt idx="13243">
                  <c:v>127.93</c:v>
                </c:pt>
                <c:pt idx="13244">
                  <c:v>127.97</c:v>
                </c:pt>
                <c:pt idx="13245">
                  <c:v>127.97</c:v>
                </c:pt>
                <c:pt idx="13246">
                  <c:v>128.04</c:v>
                </c:pt>
                <c:pt idx="13247">
                  <c:v>128.01</c:v>
                </c:pt>
                <c:pt idx="13248">
                  <c:v>127.99</c:v>
                </c:pt>
                <c:pt idx="13249">
                  <c:v>127.97</c:v>
                </c:pt>
                <c:pt idx="13250">
                  <c:v>128.01</c:v>
                </c:pt>
                <c:pt idx="13251">
                  <c:v>127.99</c:v>
                </c:pt>
                <c:pt idx="13252">
                  <c:v>127.97</c:v>
                </c:pt>
                <c:pt idx="13253">
                  <c:v>127.99</c:v>
                </c:pt>
                <c:pt idx="13254">
                  <c:v>127.99</c:v>
                </c:pt>
                <c:pt idx="13255">
                  <c:v>127.99</c:v>
                </c:pt>
                <c:pt idx="13256">
                  <c:v>128.04</c:v>
                </c:pt>
                <c:pt idx="13257">
                  <c:v>127.97</c:v>
                </c:pt>
                <c:pt idx="13258">
                  <c:v>127.95</c:v>
                </c:pt>
                <c:pt idx="13259">
                  <c:v>127.95</c:v>
                </c:pt>
                <c:pt idx="13260">
                  <c:v>127.99</c:v>
                </c:pt>
                <c:pt idx="13261">
                  <c:v>127.97</c:v>
                </c:pt>
                <c:pt idx="13262">
                  <c:v>128.01</c:v>
                </c:pt>
                <c:pt idx="13263">
                  <c:v>128.04</c:v>
                </c:pt>
                <c:pt idx="13264">
                  <c:v>127.95</c:v>
                </c:pt>
                <c:pt idx="13265">
                  <c:v>127.99</c:v>
                </c:pt>
                <c:pt idx="13266">
                  <c:v>127.97</c:v>
                </c:pt>
                <c:pt idx="13267">
                  <c:v>127.99</c:v>
                </c:pt>
                <c:pt idx="13268">
                  <c:v>128.01</c:v>
                </c:pt>
                <c:pt idx="13269">
                  <c:v>127.99</c:v>
                </c:pt>
                <c:pt idx="13270">
                  <c:v>127.99</c:v>
                </c:pt>
                <c:pt idx="13271">
                  <c:v>127.99</c:v>
                </c:pt>
                <c:pt idx="13272">
                  <c:v>127.97</c:v>
                </c:pt>
                <c:pt idx="13273">
                  <c:v>127.97</c:v>
                </c:pt>
                <c:pt idx="13274">
                  <c:v>127.97</c:v>
                </c:pt>
                <c:pt idx="13275">
                  <c:v>127.95</c:v>
                </c:pt>
                <c:pt idx="13276">
                  <c:v>128.01</c:v>
                </c:pt>
                <c:pt idx="13277">
                  <c:v>127.99</c:v>
                </c:pt>
                <c:pt idx="13278">
                  <c:v>127.93</c:v>
                </c:pt>
                <c:pt idx="13279">
                  <c:v>127.95</c:v>
                </c:pt>
                <c:pt idx="13280">
                  <c:v>127.93</c:v>
                </c:pt>
                <c:pt idx="13281">
                  <c:v>127.95</c:v>
                </c:pt>
                <c:pt idx="13282">
                  <c:v>127.97</c:v>
                </c:pt>
                <c:pt idx="13283">
                  <c:v>127.95</c:v>
                </c:pt>
                <c:pt idx="13284">
                  <c:v>127.93</c:v>
                </c:pt>
                <c:pt idx="13285">
                  <c:v>127.97</c:v>
                </c:pt>
                <c:pt idx="13286">
                  <c:v>127.93</c:v>
                </c:pt>
                <c:pt idx="13287">
                  <c:v>127.97</c:v>
                </c:pt>
                <c:pt idx="13288">
                  <c:v>127.97</c:v>
                </c:pt>
                <c:pt idx="13289">
                  <c:v>127.97</c:v>
                </c:pt>
                <c:pt idx="13290">
                  <c:v>127.95</c:v>
                </c:pt>
                <c:pt idx="13291">
                  <c:v>127.95</c:v>
                </c:pt>
                <c:pt idx="13292">
                  <c:v>127.93</c:v>
                </c:pt>
                <c:pt idx="13293">
                  <c:v>128.01</c:v>
                </c:pt>
                <c:pt idx="13294">
                  <c:v>127.93</c:v>
                </c:pt>
                <c:pt idx="13295">
                  <c:v>127.95</c:v>
                </c:pt>
                <c:pt idx="13296">
                  <c:v>127.97</c:v>
                </c:pt>
                <c:pt idx="13297">
                  <c:v>127.95</c:v>
                </c:pt>
                <c:pt idx="13298">
                  <c:v>127.9</c:v>
                </c:pt>
                <c:pt idx="13299">
                  <c:v>127.95</c:v>
                </c:pt>
                <c:pt idx="13300">
                  <c:v>127.95</c:v>
                </c:pt>
                <c:pt idx="13301">
                  <c:v>127.99</c:v>
                </c:pt>
                <c:pt idx="13302">
                  <c:v>127.9</c:v>
                </c:pt>
                <c:pt idx="13303">
                  <c:v>127.93</c:v>
                </c:pt>
                <c:pt idx="13304">
                  <c:v>127.9</c:v>
                </c:pt>
                <c:pt idx="13305">
                  <c:v>127.95</c:v>
                </c:pt>
                <c:pt idx="13306">
                  <c:v>127.93</c:v>
                </c:pt>
                <c:pt idx="13307">
                  <c:v>127.93</c:v>
                </c:pt>
                <c:pt idx="13308">
                  <c:v>127.93</c:v>
                </c:pt>
                <c:pt idx="13309">
                  <c:v>127.9</c:v>
                </c:pt>
                <c:pt idx="13310">
                  <c:v>127.9</c:v>
                </c:pt>
                <c:pt idx="13311">
                  <c:v>127.9</c:v>
                </c:pt>
                <c:pt idx="13312">
                  <c:v>127.9</c:v>
                </c:pt>
                <c:pt idx="13313">
                  <c:v>127.93</c:v>
                </c:pt>
                <c:pt idx="13314">
                  <c:v>127.93</c:v>
                </c:pt>
                <c:pt idx="13315">
                  <c:v>127.9</c:v>
                </c:pt>
                <c:pt idx="13316">
                  <c:v>127.93</c:v>
                </c:pt>
                <c:pt idx="13317">
                  <c:v>127.88</c:v>
                </c:pt>
                <c:pt idx="13318">
                  <c:v>127.9</c:v>
                </c:pt>
                <c:pt idx="13319">
                  <c:v>127.9</c:v>
                </c:pt>
                <c:pt idx="13320">
                  <c:v>127.9</c:v>
                </c:pt>
                <c:pt idx="13321">
                  <c:v>127.93</c:v>
                </c:pt>
                <c:pt idx="13322">
                  <c:v>127.93</c:v>
                </c:pt>
                <c:pt idx="13323">
                  <c:v>127.93</c:v>
                </c:pt>
                <c:pt idx="13324">
                  <c:v>127.88</c:v>
                </c:pt>
                <c:pt idx="13325">
                  <c:v>127.95</c:v>
                </c:pt>
                <c:pt idx="13326">
                  <c:v>127.88</c:v>
                </c:pt>
                <c:pt idx="13327">
                  <c:v>127.88</c:v>
                </c:pt>
                <c:pt idx="13328">
                  <c:v>127.93</c:v>
                </c:pt>
                <c:pt idx="13329">
                  <c:v>127.9</c:v>
                </c:pt>
                <c:pt idx="13330">
                  <c:v>127.9</c:v>
                </c:pt>
                <c:pt idx="13331">
                  <c:v>127.88</c:v>
                </c:pt>
                <c:pt idx="13332">
                  <c:v>127.88</c:v>
                </c:pt>
                <c:pt idx="13333">
                  <c:v>127.88</c:v>
                </c:pt>
                <c:pt idx="13334">
                  <c:v>127.9</c:v>
                </c:pt>
                <c:pt idx="13335">
                  <c:v>127.88</c:v>
                </c:pt>
                <c:pt idx="13336">
                  <c:v>127.93</c:v>
                </c:pt>
                <c:pt idx="13337">
                  <c:v>127.86</c:v>
                </c:pt>
                <c:pt idx="13338">
                  <c:v>127.9</c:v>
                </c:pt>
                <c:pt idx="13339">
                  <c:v>127.88</c:v>
                </c:pt>
                <c:pt idx="13340">
                  <c:v>127.93</c:v>
                </c:pt>
                <c:pt idx="13341">
                  <c:v>127.88</c:v>
                </c:pt>
                <c:pt idx="13342">
                  <c:v>127.84</c:v>
                </c:pt>
                <c:pt idx="13343">
                  <c:v>127.88</c:v>
                </c:pt>
                <c:pt idx="13344">
                  <c:v>127.88</c:v>
                </c:pt>
                <c:pt idx="13345">
                  <c:v>127.86</c:v>
                </c:pt>
                <c:pt idx="13346">
                  <c:v>127.88</c:v>
                </c:pt>
                <c:pt idx="13347">
                  <c:v>127.86</c:v>
                </c:pt>
                <c:pt idx="13348">
                  <c:v>127.84</c:v>
                </c:pt>
                <c:pt idx="13349">
                  <c:v>127.84</c:v>
                </c:pt>
                <c:pt idx="13350">
                  <c:v>127.81</c:v>
                </c:pt>
                <c:pt idx="13351">
                  <c:v>127.81</c:v>
                </c:pt>
                <c:pt idx="13352">
                  <c:v>127.81</c:v>
                </c:pt>
                <c:pt idx="13353">
                  <c:v>127.81</c:v>
                </c:pt>
                <c:pt idx="13354">
                  <c:v>127.81</c:v>
                </c:pt>
                <c:pt idx="13355">
                  <c:v>127.86</c:v>
                </c:pt>
                <c:pt idx="13356">
                  <c:v>127.81</c:v>
                </c:pt>
                <c:pt idx="13357">
                  <c:v>127.84</c:v>
                </c:pt>
                <c:pt idx="13358">
                  <c:v>127.79</c:v>
                </c:pt>
                <c:pt idx="13359">
                  <c:v>127.84</c:v>
                </c:pt>
                <c:pt idx="13360">
                  <c:v>127.79</c:v>
                </c:pt>
                <c:pt idx="13361">
                  <c:v>127.81</c:v>
                </c:pt>
                <c:pt idx="13362">
                  <c:v>127.84</c:v>
                </c:pt>
                <c:pt idx="13363">
                  <c:v>127.88</c:v>
                </c:pt>
                <c:pt idx="13364">
                  <c:v>127.81</c:v>
                </c:pt>
                <c:pt idx="13365">
                  <c:v>127.81</c:v>
                </c:pt>
                <c:pt idx="13366">
                  <c:v>127.84</c:v>
                </c:pt>
                <c:pt idx="13367">
                  <c:v>127.81</c:v>
                </c:pt>
                <c:pt idx="13368">
                  <c:v>127.79</c:v>
                </c:pt>
                <c:pt idx="13369">
                  <c:v>127.77</c:v>
                </c:pt>
                <c:pt idx="13370">
                  <c:v>127.81</c:v>
                </c:pt>
                <c:pt idx="13371">
                  <c:v>127.79</c:v>
                </c:pt>
                <c:pt idx="13372">
                  <c:v>127.81</c:v>
                </c:pt>
                <c:pt idx="13373">
                  <c:v>127.79</c:v>
                </c:pt>
                <c:pt idx="13374">
                  <c:v>127.75</c:v>
                </c:pt>
                <c:pt idx="13375">
                  <c:v>127.79</c:v>
                </c:pt>
                <c:pt idx="13376">
                  <c:v>127.77</c:v>
                </c:pt>
                <c:pt idx="13377">
                  <c:v>127.77</c:v>
                </c:pt>
                <c:pt idx="13378">
                  <c:v>127.75</c:v>
                </c:pt>
                <c:pt idx="13379">
                  <c:v>127.75</c:v>
                </c:pt>
                <c:pt idx="13380">
                  <c:v>127.77</c:v>
                </c:pt>
                <c:pt idx="13381">
                  <c:v>127.77</c:v>
                </c:pt>
                <c:pt idx="13382">
                  <c:v>127.77</c:v>
                </c:pt>
                <c:pt idx="13383">
                  <c:v>127.7</c:v>
                </c:pt>
                <c:pt idx="13384">
                  <c:v>127.75</c:v>
                </c:pt>
                <c:pt idx="13385">
                  <c:v>127.72</c:v>
                </c:pt>
                <c:pt idx="13386">
                  <c:v>127.7</c:v>
                </c:pt>
                <c:pt idx="13387">
                  <c:v>127.75</c:v>
                </c:pt>
                <c:pt idx="13388">
                  <c:v>127.7</c:v>
                </c:pt>
                <c:pt idx="13389">
                  <c:v>127.7</c:v>
                </c:pt>
                <c:pt idx="13390">
                  <c:v>127.68</c:v>
                </c:pt>
                <c:pt idx="13391">
                  <c:v>127.77</c:v>
                </c:pt>
                <c:pt idx="13392">
                  <c:v>127.68</c:v>
                </c:pt>
                <c:pt idx="13393">
                  <c:v>127.7</c:v>
                </c:pt>
                <c:pt idx="13394">
                  <c:v>127.72</c:v>
                </c:pt>
                <c:pt idx="13395">
                  <c:v>127.72</c:v>
                </c:pt>
                <c:pt idx="13396">
                  <c:v>127.77</c:v>
                </c:pt>
                <c:pt idx="13397">
                  <c:v>127.7</c:v>
                </c:pt>
                <c:pt idx="13398">
                  <c:v>127.7</c:v>
                </c:pt>
                <c:pt idx="13399">
                  <c:v>127.66</c:v>
                </c:pt>
                <c:pt idx="13400">
                  <c:v>127.7</c:v>
                </c:pt>
                <c:pt idx="13401">
                  <c:v>127.75</c:v>
                </c:pt>
                <c:pt idx="13402">
                  <c:v>127.66</c:v>
                </c:pt>
                <c:pt idx="13403">
                  <c:v>127.66</c:v>
                </c:pt>
                <c:pt idx="13404">
                  <c:v>127.7</c:v>
                </c:pt>
                <c:pt idx="13405">
                  <c:v>127.72</c:v>
                </c:pt>
                <c:pt idx="13406">
                  <c:v>127.66</c:v>
                </c:pt>
                <c:pt idx="13407">
                  <c:v>127.64</c:v>
                </c:pt>
                <c:pt idx="13408">
                  <c:v>127.68</c:v>
                </c:pt>
                <c:pt idx="13409">
                  <c:v>127.68</c:v>
                </c:pt>
                <c:pt idx="13410">
                  <c:v>127.66</c:v>
                </c:pt>
                <c:pt idx="13411">
                  <c:v>127.64</c:v>
                </c:pt>
                <c:pt idx="13412">
                  <c:v>127.66</c:v>
                </c:pt>
                <c:pt idx="13413">
                  <c:v>127.64</c:v>
                </c:pt>
                <c:pt idx="13414">
                  <c:v>127.66</c:v>
                </c:pt>
                <c:pt idx="13415">
                  <c:v>127.68</c:v>
                </c:pt>
                <c:pt idx="13416">
                  <c:v>127.59</c:v>
                </c:pt>
                <c:pt idx="13417">
                  <c:v>127.66</c:v>
                </c:pt>
                <c:pt idx="13418">
                  <c:v>127.66</c:v>
                </c:pt>
                <c:pt idx="13419">
                  <c:v>127.61</c:v>
                </c:pt>
                <c:pt idx="13420">
                  <c:v>127.66</c:v>
                </c:pt>
                <c:pt idx="13421">
                  <c:v>127.61</c:v>
                </c:pt>
                <c:pt idx="13422">
                  <c:v>127.59</c:v>
                </c:pt>
                <c:pt idx="13423">
                  <c:v>127.64</c:v>
                </c:pt>
                <c:pt idx="13424">
                  <c:v>127.57</c:v>
                </c:pt>
                <c:pt idx="13425">
                  <c:v>127.64</c:v>
                </c:pt>
                <c:pt idx="13426">
                  <c:v>127.61</c:v>
                </c:pt>
                <c:pt idx="13427">
                  <c:v>127.64</c:v>
                </c:pt>
                <c:pt idx="13428">
                  <c:v>127.68</c:v>
                </c:pt>
                <c:pt idx="13429">
                  <c:v>127.61</c:v>
                </c:pt>
                <c:pt idx="13430">
                  <c:v>127.64</c:v>
                </c:pt>
                <c:pt idx="13431">
                  <c:v>127.66</c:v>
                </c:pt>
                <c:pt idx="13432">
                  <c:v>127.68</c:v>
                </c:pt>
                <c:pt idx="13433">
                  <c:v>127.66</c:v>
                </c:pt>
                <c:pt idx="13434">
                  <c:v>127.66</c:v>
                </c:pt>
                <c:pt idx="13435">
                  <c:v>127.7</c:v>
                </c:pt>
                <c:pt idx="13436">
                  <c:v>127.66</c:v>
                </c:pt>
                <c:pt idx="13437">
                  <c:v>127.72</c:v>
                </c:pt>
                <c:pt idx="13438">
                  <c:v>127.72</c:v>
                </c:pt>
                <c:pt idx="13439">
                  <c:v>127.7</c:v>
                </c:pt>
                <c:pt idx="13440">
                  <c:v>127.68</c:v>
                </c:pt>
                <c:pt idx="13441">
                  <c:v>127.75</c:v>
                </c:pt>
                <c:pt idx="13442">
                  <c:v>127.75</c:v>
                </c:pt>
                <c:pt idx="13443">
                  <c:v>127.79</c:v>
                </c:pt>
                <c:pt idx="13444">
                  <c:v>127.75</c:v>
                </c:pt>
                <c:pt idx="13445">
                  <c:v>127.72</c:v>
                </c:pt>
                <c:pt idx="13446">
                  <c:v>127.72</c:v>
                </c:pt>
                <c:pt idx="13447">
                  <c:v>127.77</c:v>
                </c:pt>
                <c:pt idx="13448">
                  <c:v>127.75</c:v>
                </c:pt>
                <c:pt idx="13449">
                  <c:v>127.75</c:v>
                </c:pt>
                <c:pt idx="13450">
                  <c:v>127.77</c:v>
                </c:pt>
                <c:pt idx="13451">
                  <c:v>127.75</c:v>
                </c:pt>
                <c:pt idx="13452">
                  <c:v>127.75</c:v>
                </c:pt>
                <c:pt idx="13453">
                  <c:v>127.77</c:v>
                </c:pt>
                <c:pt idx="13454">
                  <c:v>127.79</c:v>
                </c:pt>
                <c:pt idx="13455">
                  <c:v>127.84</c:v>
                </c:pt>
                <c:pt idx="13456">
                  <c:v>127.84</c:v>
                </c:pt>
                <c:pt idx="13457">
                  <c:v>127.77</c:v>
                </c:pt>
                <c:pt idx="13458">
                  <c:v>127.84</c:v>
                </c:pt>
                <c:pt idx="13459">
                  <c:v>127.88</c:v>
                </c:pt>
                <c:pt idx="13460">
                  <c:v>127.88</c:v>
                </c:pt>
                <c:pt idx="13461">
                  <c:v>127.9</c:v>
                </c:pt>
                <c:pt idx="13462">
                  <c:v>127.88</c:v>
                </c:pt>
                <c:pt idx="13463">
                  <c:v>127.88</c:v>
                </c:pt>
                <c:pt idx="13464">
                  <c:v>127.9</c:v>
                </c:pt>
                <c:pt idx="13465">
                  <c:v>127.93</c:v>
                </c:pt>
                <c:pt idx="13466">
                  <c:v>127.93</c:v>
                </c:pt>
                <c:pt idx="13467">
                  <c:v>127.97</c:v>
                </c:pt>
                <c:pt idx="13468">
                  <c:v>127.97</c:v>
                </c:pt>
                <c:pt idx="13469">
                  <c:v>127.95</c:v>
                </c:pt>
                <c:pt idx="13470">
                  <c:v>127.97</c:v>
                </c:pt>
                <c:pt idx="13471">
                  <c:v>128.01</c:v>
                </c:pt>
                <c:pt idx="13472">
                  <c:v>127.95</c:v>
                </c:pt>
                <c:pt idx="13473">
                  <c:v>127.95</c:v>
                </c:pt>
                <c:pt idx="13474">
                  <c:v>127.95</c:v>
                </c:pt>
                <c:pt idx="13475">
                  <c:v>127.9</c:v>
                </c:pt>
                <c:pt idx="13476">
                  <c:v>127.93</c:v>
                </c:pt>
                <c:pt idx="13477">
                  <c:v>127.97</c:v>
                </c:pt>
                <c:pt idx="13478">
                  <c:v>127.95</c:v>
                </c:pt>
                <c:pt idx="13479">
                  <c:v>127.95</c:v>
                </c:pt>
                <c:pt idx="13480">
                  <c:v>127.93</c:v>
                </c:pt>
                <c:pt idx="13481">
                  <c:v>127.93</c:v>
                </c:pt>
                <c:pt idx="13482">
                  <c:v>127.93</c:v>
                </c:pt>
                <c:pt idx="13483">
                  <c:v>127.99</c:v>
                </c:pt>
                <c:pt idx="13484">
                  <c:v>127.9</c:v>
                </c:pt>
                <c:pt idx="13485">
                  <c:v>127.95</c:v>
                </c:pt>
                <c:pt idx="13486">
                  <c:v>127.97</c:v>
                </c:pt>
                <c:pt idx="13487">
                  <c:v>127.95</c:v>
                </c:pt>
                <c:pt idx="13488">
                  <c:v>127.95</c:v>
                </c:pt>
                <c:pt idx="13489">
                  <c:v>127.95</c:v>
                </c:pt>
                <c:pt idx="13490">
                  <c:v>127.95</c:v>
                </c:pt>
                <c:pt idx="13491">
                  <c:v>127.93</c:v>
                </c:pt>
                <c:pt idx="13492">
                  <c:v>127.9</c:v>
                </c:pt>
                <c:pt idx="13493">
                  <c:v>127.9</c:v>
                </c:pt>
                <c:pt idx="13494">
                  <c:v>127.93</c:v>
                </c:pt>
                <c:pt idx="13495">
                  <c:v>127.97</c:v>
                </c:pt>
                <c:pt idx="13496">
                  <c:v>127.97</c:v>
                </c:pt>
                <c:pt idx="13497">
                  <c:v>127.95</c:v>
                </c:pt>
                <c:pt idx="13498">
                  <c:v>127.97</c:v>
                </c:pt>
                <c:pt idx="13499">
                  <c:v>127.93</c:v>
                </c:pt>
                <c:pt idx="13500">
                  <c:v>127.97</c:v>
                </c:pt>
                <c:pt idx="13501">
                  <c:v>127.9</c:v>
                </c:pt>
                <c:pt idx="13502">
                  <c:v>127.9</c:v>
                </c:pt>
                <c:pt idx="13503">
                  <c:v>127.97</c:v>
                </c:pt>
                <c:pt idx="13504">
                  <c:v>127.95</c:v>
                </c:pt>
                <c:pt idx="13505">
                  <c:v>127.93</c:v>
                </c:pt>
                <c:pt idx="13506">
                  <c:v>127.86</c:v>
                </c:pt>
                <c:pt idx="13507">
                  <c:v>127.93</c:v>
                </c:pt>
                <c:pt idx="13508">
                  <c:v>127.93</c:v>
                </c:pt>
                <c:pt idx="13509">
                  <c:v>127.9</c:v>
                </c:pt>
                <c:pt idx="13510">
                  <c:v>127.84</c:v>
                </c:pt>
                <c:pt idx="13511">
                  <c:v>127.9</c:v>
                </c:pt>
                <c:pt idx="13512">
                  <c:v>127.84</c:v>
                </c:pt>
                <c:pt idx="13513">
                  <c:v>127.9</c:v>
                </c:pt>
                <c:pt idx="13514">
                  <c:v>127.84</c:v>
                </c:pt>
                <c:pt idx="13515">
                  <c:v>127.86</c:v>
                </c:pt>
                <c:pt idx="13516">
                  <c:v>127.86</c:v>
                </c:pt>
                <c:pt idx="13517">
                  <c:v>127.86</c:v>
                </c:pt>
                <c:pt idx="13518">
                  <c:v>127.9</c:v>
                </c:pt>
                <c:pt idx="13519">
                  <c:v>127.9</c:v>
                </c:pt>
                <c:pt idx="13520">
                  <c:v>127.9</c:v>
                </c:pt>
                <c:pt idx="13521">
                  <c:v>127.93</c:v>
                </c:pt>
                <c:pt idx="13522">
                  <c:v>127.86</c:v>
                </c:pt>
                <c:pt idx="13523">
                  <c:v>127.88</c:v>
                </c:pt>
                <c:pt idx="13524">
                  <c:v>127.9</c:v>
                </c:pt>
                <c:pt idx="13525">
                  <c:v>127.88</c:v>
                </c:pt>
                <c:pt idx="13526">
                  <c:v>127.86</c:v>
                </c:pt>
                <c:pt idx="13527">
                  <c:v>127.86</c:v>
                </c:pt>
                <c:pt idx="13528">
                  <c:v>127.9</c:v>
                </c:pt>
                <c:pt idx="13529">
                  <c:v>127.86</c:v>
                </c:pt>
                <c:pt idx="13530">
                  <c:v>127.88</c:v>
                </c:pt>
                <c:pt idx="13531">
                  <c:v>127.93</c:v>
                </c:pt>
                <c:pt idx="13532">
                  <c:v>127.9</c:v>
                </c:pt>
                <c:pt idx="13533">
                  <c:v>127.97</c:v>
                </c:pt>
                <c:pt idx="13534">
                  <c:v>127.9</c:v>
                </c:pt>
                <c:pt idx="13535">
                  <c:v>127.95</c:v>
                </c:pt>
                <c:pt idx="13536">
                  <c:v>127.93</c:v>
                </c:pt>
                <c:pt idx="13537">
                  <c:v>127.93</c:v>
                </c:pt>
                <c:pt idx="13538">
                  <c:v>127.95</c:v>
                </c:pt>
                <c:pt idx="13539">
                  <c:v>127.93</c:v>
                </c:pt>
                <c:pt idx="13540">
                  <c:v>127.95</c:v>
                </c:pt>
                <c:pt idx="13541">
                  <c:v>127.93</c:v>
                </c:pt>
                <c:pt idx="13542">
                  <c:v>127.97</c:v>
                </c:pt>
                <c:pt idx="13543">
                  <c:v>127.93</c:v>
                </c:pt>
                <c:pt idx="13544">
                  <c:v>127.95</c:v>
                </c:pt>
                <c:pt idx="13545">
                  <c:v>127.93</c:v>
                </c:pt>
                <c:pt idx="13546">
                  <c:v>127.9</c:v>
                </c:pt>
                <c:pt idx="13547">
                  <c:v>127.97</c:v>
                </c:pt>
                <c:pt idx="13548">
                  <c:v>127.97</c:v>
                </c:pt>
                <c:pt idx="13549">
                  <c:v>127.95</c:v>
                </c:pt>
                <c:pt idx="13550">
                  <c:v>127.9</c:v>
                </c:pt>
                <c:pt idx="13551">
                  <c:v>127.93</c:v>
                </c:pt>
                <c:pt idx="13552">
                  <c:v>127.97</c:v>
                </c:pt>
                <c:pt idx="13553">
                  <c:v>127.9</c:v>
                </c:pt>
                <c:pt idx="13554">
                  <c:v>127.93</c:v>
                </c:pt>
                <c:pt idx="13555">
                  <c:v>127.95</c:v>
                </c:pt>
                <c:pt idx="13556">
                  <c:v>127.99</c:v>
                </c:pt>
                <c:pt idx="13557">
                  <c:v>127.95</c:v>
                </c:pt>
                <c:pt idx="13558">
                  <c:v>127.9</c:v>
                </c:pt>
                <c:pt idx="13559">
                  <c:v>127.95</c:v>
                </c:pt>
                <c:pt idx="13560">
                  <c:v>127.95</c:v>
                </c:pt>
                <c:pt idx="13561">
                  <c:v>127.93</c:v>
                </c:pt>
                <c:pt idx="13562">
                  <c:v>127.88</c:v>
                </c:pt>
                <c:pt idx="13563">
                  <c:v>127.93</c:v>
                </c:pt>
                <c:pt idx="13564">
                  <c:v>127.95</c:v>
                </c:pt>
                <c:pt idx="13565">
                  <c:v>127.93</c:v>
                </c:pt>
                <c:pt idx="13566">
                  <c:v>127.97</c:v>
                </c:pt>
                <c:pt idx="13567">
                  <c:v>127.95</c:v>
                </c:pt>
                <c:pt idx="13568">
                  <c:v>127.93</c:v>
                </c:pt>
                <c:pt idx="13569">
                  <c:v>127.9</c:v>
                </c:pt>
                <c:pt idx="13570">
                  <c:v>127.9</c:v>
                </c:pt>
                <c:pt idx="13571">
                  <c:v>127.93</c:v>
                </c:pt>
                <c:pt idx="13572">
                  <c:v>127.86</c:v>
                </c:pt>
                <c:pt idx="13573">
                  <c:v>127.9</c:v>
                </c:pt>
                <c:pt idx="13574">
                  <c:v>127.88</c:v>
                </c:pt>
                <c:pt idx="13575">
                  <c:v>127.93</c:v>
                </c:pt>
                <c:pt idx="13576">
                  <c:v>127.88</c:v>
                </c:pt>
                <c:pt idx="13577">
                  <c:v>127.9</c:v>
                </c:pt>
                <c:pt idx="13578">
                  <c:v>127.88</c:v>
                </c:pt>
                <c:pt idx="13579">
                  <c:v>127.84</c:v>
                </c:pt>
                <c:pt idx="13580">
                  <c:v>127.9</c:v>
                </c:pt>
                <c:pt idx="13581">
                  <c:v>127.86</c:v>
                </c:pt>
                <c:pt idx="13582">
                  <c:v>127.86</c:v>
                </c:pt>
                <c:pt idx="13583">
                  <c:v>127.93</c:v>
                </c:pt>
                <c:pt idx="13584">
                  <c:v>127.86</c:v>
                </c:pt>
                <c:pt idx="13585">
                  <c:v>127.86</c:v>
                </c:pt>
                <c:pt idx="13586">
                  <c:v>127.84</c:v>
                </c:pt>
                <c:pt idx="13587">
                  <c:v>127.88</c:v>
                </c:pt>
                <c:pt idx="13588">
                  <c:v>127.84</c:v>
                </c:pt>
                <c:pt idx="13589">
                  <c:v>127.86</c:v>
                </c:pt>
                <c:pt idx="13590">
                  <c:v>127.88</c:v>
                </c:pt>
                <c:pt idx="13591">
                  <c:v>127.86</c:v>
                </c:pt>
                <c:pt idx="13592">
                  <c:v>127.86</c:v>
                </c:pt>
                <c:pt idx="13593">
                  <c:v>127.86</c:v>
                </c:pt>
                <c:pt idx="13594">
                  <c:v>127.81</c:v>
                </c:pt>
                <c:pt idx="13595">
                  <c:v>127.81</c:v>
                </c:pt>
                <c:pt idx="13596">
                  <c:v>127.79</c:v>
                </c:pt>
                <c:pt idx="13597">
                  <c:v>127.88</c:v>
                </c:pt>
                <c:pt idx="13598">
                  <c:v>127.86</c:v>
                </c:pt>
                <c:pt idx="13599">
                  <c:v>127.86</c:v>
                </c:pt>
                <c:pt idx="13600">
                  <c:v>127.79</c:v>
                </c:pt>
                <c:pt idx="13601">
                  <c:v>127.88</c:v>
                </c:pt>
                <c:pt idx="13602">
                  <c:v>127.88</c:v>
                </c:pt>
                <c:pt idx="13603">
                  <c:v>127.81</c:v>
                </c:pt>
                <c:pt idx="13604">
                  <c:v>127.88</c:v>
                </c:pt>
                <c:pt idx="13605">
                  <c:v>127.86</c:v>
                </c:pt>
                <c:pt idx="13606">
                  <c:v>127.86</c:v>
                </c:pt>
                <c:pt idx="13607">
                  <c:v>127.88</c:v>
                </c:pt>
                <c:pt idx="13608">
                  <c:v>127.86</c:v>
                </c:pt>
                <c:pt idx="13609">
                  <c:v>127.84</c:v>
                </c:pt>
                <c:pt idx="13610">
                  <c:v>127.84</c:v>
                </c:pt>
                <c:pt idx="13611">
                  <c:v>127.84</c:v>
                </c:pt>
                <c:pt idx="13612">
                  <c:v>127.88</c:v>
                </c:pt>
                <c:pt idx="13613">
                  <c:v>127.84</c:v>
                </c:pt>
                <c:pt idx="13614">
                  <c:v>127.88</c:v>
                </c:pt>
                <c:pt idx="13615">
                  <c:v>127.9</c:v>
                </c:pt>
                <c:pt idx="13616">
                  <c:v>127.88</c:v>
                </c:pt>
                <c:pt idx="13617">
                  <c:v>127.88</c:v>
                </c:pt>
                <c:pt idx="13618">
                  <c:v>127.88</c:v>
                </c:pt>
                <c:pt idx="13619">
                  <c:v>127.93</c:v>
                </c:pt>
                <c:pt idx="13620">
                  <c:v>127.93</c:v>
                </c:pt>
                <c:pt idx="13621">
                  <c:v>127.88</c:v>
                </c:pt>
                <c:pt idx="13622">
                  <c:v>127.84</c:v>
                </c:pt>
                <c:pt idx="13623">
                  <c:v>127.86</c:v>
                </c:pt>
                <c:pt idx="13624">
                  <c:v>127.86</c:v>
                </c:pt>
                <c:pt idx="13625">
                  <c:v>127.86</c:v>
                </c:pt>
                <c:pt idx="13626">
                  <c:v>127.88</c:v>
                </c:pt>
                <c:pt idx="13627">
                  <c:v>127.84</c:v>
                </c:pt>
                <c:pt idx="13628">
                  <c:v>127.84</c:v>
                </c:pt>
                <c:pt idx="13629">
                  <c:v>127.86</c:v>
                </c:pt>
                <c:pt idx="13630">
                  <c:v>127.86</c:v>
                </c:pt>
                <c:pt idx="13631">
                  <c:v>127.86</c:v>
                </c:pt>
                <c:pt idx="13632">
                  <c:v>127.84</c:v>
                </c:pt>
                <c:pt idx="13633">
                  <c:v>127.84</c:v>
                </c:pt>
                <c:pt idx="13634">
                  <c:v>127.84</c:v>
                </c:pt>
                <c:pt idx="13635">
                  <c:v>127.86</c:v>
                </c:pt>
                <c:pt idx="13636">
                  <c:v>127.88</c:v>
                </c:pt>
                <c:pt idx="13637">
                  <c:v>127.84</c:v>
                </c:pt>
                <c:pt idx="13638">
                  <c:v>127.84</c:v>
                </c:pt>
                <c:pt idx="13639">
                  <c:v>127.84</c:v>
                </c:pt>
                <c:pt idx="13640">
                  <c:v>127.86</c:v>
                </c:pt>
                <c:pt idx="13641">
                  <c:v>127.86</c:v>
                </c:pt>
                <c:pt idx="13642">
                  <c:v>127.84</c:v>
                </c:pt>
                <c:pt idx="13643">
                  <c:v>127.86</c:v>
                </c:pt>
                <c:pt idx="13644">
                  <c:v>127.88</c:v>
                </c:pt>
                <c:pt idx="13645">
                  <c:v>127.88</c:v>
                </c:pt>
                <c:pt idx="13646">
                  <c:v>127.86</c:v>
                </c:pt>
                <c:pt idx="13647">
                  <c:v>127.79</c:v>
                </c:pt>
                <c:pt idx="13648">
                  <c:v>127.81</c:v>
                </c:pt>
                <c:pt idx="13649">
                  <c:v>127.79</c:v>
                </c:pt>
                <c:pt idx="13650">
                  <c:v>127.81</c:v>
                </c:pt>
                <c:pt idx="13651">
                  <c:v>127.81</c:v>
                </c:pt>
                <c:pt idx="13652">
                  <c:v>127.81</c:v>
                </c:pt>
                <c:pt idx="13653">
                  <c:v>127.75</c:v>
                </c:pt>
                <c:pt idx="13654">
                  <c:v>127.81</c:v>
                </c:pt>
                <c:pt idx="13655">
                  <c:v>127.79</c:v>
                </c:pt>
                <c:pt idx="13656">
                  <c:v>127.79</c:v>
                </c:pt>
                <c:pt idx="13657">
                  <c:v>127.79</c:v>
                </c:pt>
                <c:pt idx="13658">
                  <c:v>127.79</c:v>
                </c:pt>
                <c:pt idx="13659">
                  <c:v>127.81</c:v>
                </c:pt>
                <c:pt idx="13660">
                  <c:v>127.81</c:v>
                </c:pt>
                <c:pt idx="13661">
                  <c:v>127.81</c:v>
                </c:pt>
                <c:pt idx="13662">
                  <c:v>127.77</c:v>
                </c:pt>
                <c:pt idx="13663">
                  <c:v>127.81</c:v>
                </c:pt>
                <c:pt idx="13664">
                  <c:v>127.77</c:v>
                </c:pt>
                <c:pt idx="13665">
                  <c:v>127.77</c:v>
                </c:pt>
                <c:pt idx="13666">
                  <c:v>127.75</c:v>
                </c:pt>
                <c:pt idx="13667">
                  <c:v>127.79</c:v>
                </c:pt>
                <c:pt idx="13668">
                  <c:v>127.75</c:v>
                </c:pt>
                <c:pt idx="13669">
                  <c:v>127.77</c:v>
                </c:pt>
                <c:pt idx="13670">
                  <c:v>127.72</c:v>
                </c:pt>
                <c:pt idx="13671">
                  <c:v>127.75</c:v>
                </c:pt>
                <c:pt idx="13672">
                  <c:v>127.79</c:v>
                </c:pt>
                <c:pt idx="13673">
                  <c:v>127.77</c:v>
                </c:pt>
                <c:pt idx="13674">
                  <c:v>127.81</c:v>
                </c:pt>
                <c:pt idx="13675">
                  <c:v>127.77</c:v>
                </c:pt>
                <c:pt idx="13676">
                  <c:v>127.77</c:v>
                </c:pt>
                <c:pt idx="13677">
                  <c:v>127.72</c:v>
                </c:pt>
                <c:pt idx="13678">
                  <c:v>127.7</c:v>
                </c:pt>
                <c:pt idx="13679">
                  <c:v>127.77</c:v>
                </c:pt>
                <c:pt idx="13680">
                  <c:v>127.77</c:v>
                </c:pt>
                <c:pt idx="13681">
                  <c:v>127.75</c:v>
                </c:pt>
                <c:pt idx="13682">
                  <c:v>127.81</c:v>
                </c:pt>
                <c:pt idx="13683">
                  <c:v>127.79</c:v>
                </c:pt>
                <c:pt idx="13684">
                  <c:v>127.72</c:v>
                </c:pt>
                <c:pt idx="13685">
                  <c:v>127.72</c:v>
                </c:pt>
                <c:pt idx="13686">
                  <c:v>127.81</c:v>
                </c:pt>
                <c:pt idx="13687">
                  <c:v>127.72</c:v>
                </c:pt>
                <c:pt idx="13688">
                  <c:v>127.72</c:v>
                </c:pt>
                <c:pt idx="13689">
                  <c:v>127.77</c:v>
                </c:pt>
                <c:pt idx="13690">
                  <c:v>127.79</c:v>
                </c:pt>
                <c:pt idx="13691">
                  <c:v>127.75</c:v>
                </c:pt>
                <c:pt idx="13692">
                  <c:v>127.7</c:v>
                </c:pt>
                <c:pt idx="13693">
                  <c:v>127.7</c:v>
                </c:pt>
                <c:pt idx="13694">
                  <c:v>127.75</c:v>
                </c:pt>
                <c:pt idx="13695">
                  <c:v>127.77</c:v>
                </c:pt>
                <c:pt idx="13696">
                  <c:v>127.77</c:v>
                </c:pt>
                <c:pt idx="13697">
                  <c:v>127.75</c:v>
                </c:pt>
                <c:pt idx="13698">
                  <c:v>127.68</c:v>
                </c:pt>
                <c:pt idx="13699">
                  <c:v>127.7</c:v>
                </c:pt>
                <c:pt idx="13700">
                  <c:v>127.75</c:v>
                </c:pt>
                <c:pt idx="13701">
                  <c:v>127.72</c:v>
                </c:pt>
                <c:pt idx="13702">
                  <c:v>127.7</c:v>
                </c:pt>
                <c:pt idx="13703">
                  <c:v>127.75</c:v>
                </c:pt>
                <c:pt idx="13704">
                  <c:v>127.75</c:v>
                </c:pt>
                <c:pt idx="13705">
                  <c:v>127.7</c:v>
                </c:pt>
                <c:pt idx="13706">
                  <c:v>127.66</c:v>
                </c:pt>
                <c:pt idx="13707">
                  <c:v>127.72</c:v>
                </c:pt>
                <c:pt idx="13708">
                  <c:v>127.75</c:v>
                </c:pt>
                <c:pt idx="13709">
                  <c:v>127.72</c:v>
                </c:pt>
                <c:pt idx="13710">
                  <c:v>127.72</c:v>
                </c:pt>
                <c:pt idx="13711">
                  <c:v>127.68</c:v>
                </c:pt>
                <c:pt idx="13712">
                  <c:v>127.75</c:v>
                </c:pt>
                <c:pt idx="13713">
                  <c:v>127.72</c:v>
                </c:pt>
                <c:pt idx="13714">
                  <c:v>127.7</c:v>
                </c:pt>
                <c:pt idx="13715">
                  <c:v>127.66</c:v>
                </c:pt>
                <c:pt idx="13716">
                  <c:v>127.72</c:v>
                </c:pt>
                <c:pt idx="13717">
                  <c:v>127.66</c:v>
                </c:pt>
                <c:pt idx="13718">
                  <c:v>127.72</c:v>
                </c:pt>
                <c:pt idx="13719">
                  <c:v>127.7</c:v>
                </c:pt>
                <c:pt idx="13720">
                  <c:v>127.72</c:v>
                </c:pt>
                <c:pt idx="13721">
                  <c:v>127.68</c:v>
                </c:pt>
                <c:pt idx="13722">
                  <c:v>127.68</c:v>
                </c:pt>
                <c:pt idx="13723">
                  <c:v>127.64</c:v>
                </c:pt>
                <c:pt idx="13724">
                  <c:v>127.66</c:v>
                </c:pt>
                <c:pt idx="13725">
                  <c:v>127.66</c:v>
                </c:pt>
                <c:pt idx="13726">
                  <c:v>127.66</c:v>
                </c:pt>
                <c:pt idx="13727">
                  <c:v>127.66</c:v>
                </c:pt>
                <c:pt idx="13728">
                  <c:v>127.66</c:v>
                </c:pt>
                <c:pt idx="13729">
                  <c:v>127.66</c:v>
                </c:pt>
                <c:pt idx="13730">
                  <c:v>127.64</c:v>
                </c:pt>
                <c:pt idx="13731">
                  <c:v>127.64</c:v>
                </c:pt>
                <c:pt idx="13732">
                  <c:v>127.59</c:v>
                </c:pt>
                <c:pt idx="13733">
                  <c:v>127.68</c:v>
                </c:pt>
                <c:pt idx="13734">
                  <c:v>127.66</c:v>
                </c:pt>
                <c:pt idx="13735">
                  <c:v>127.61</c:v>
                </c:pt>
                <c:pt idx="13736">
                  <c:v>127.64</c:v>
                </c:pt>
                <c:pt idx="13737">
                  <c:v>127.7</c:v>
                </c:pt>
                <c:pt idx="13738">
                  <c:v>127.59</c:v>
                </c:pt>
                <c:pt idx="13739">
                  <c:v>127.66</c:v>
                </c:pt>
                <c:pt idx="13740">
                  <c:v>127.68</c:v>
                </c:pt>
                <c:pt idx="13741">
                  <c:v>127.59</c:v>
                </c:pt>
                <c:pt idx="13742">
                  <c:v>127.61</c:v>
                </c:pt>
                <c:pt idx="13743">
                  <c:v>127.59</c:v>
                </c:pt>
                <c:pt idx="13744">
                  <c:v>127.57</c:v>
                </c:pt>
                <c:pt idx="13745">
                  <c:v>127.55</c:v>
                </c:pt>
                <c:pt idx="13746">
                  <c:v>127.59</c:v>
                </c:pt>
                <c:pt idx="13747">
                  <c:v>127.57</c:v>
                </c:pt>
                <c:pt idx="13748">
                  <c:v>127.64</c:v>
                </c:pt>
                <c:pt idx="13749">
                  <c:v>127.64</c:v>
                </c:pt>
                <c:pt idx="13750">
                  <c:v>127.61</c:v>
                </c:pt>
                <c:pt idx="13751">
                  <c:v>127.59</c:v>
                </c:pt>
                <c:pt idx="13752">
                  <c:v>127.57</c:v>
                </c:pt>
                <c:pt idx="13753">
                  <c:v>127.57</c:v>
                </c:pt>
                <c:pt idx="13754">
                  <c:v>127.61</c:v>
                </c:pt>
                <c:pt idx="13755">
                  <c:v>127.59</c:v>
                </c:pt>
                <c:pt idx="13756">
                  <c:v>127.59</c:v>
                </c:pt>
                <c:pt idx="13757">
                  <c:v>127.59</c:v>
                </c:pt>
                <c:pt idx="13758">
                  <c:v>127.59</c:v>
                </c:pt>
                <c:pt idx="13759">
                  <c:v>127.59</c:v>
                </c:pt>
                <c:pt idx="13760">
                  <c:v>127.57</c:v>
                </c:pt>
                <c:pt idx="13761">
                  <c:v>127.61</c:v>
                </c:pt>
                <c:pt idx="13762">
                  <c:v>127.57</c:v>
                </c:pt>
                <c:pt idx="13763">
                  <c:v>127.59</c:v>
                </c:pt>
                <c:pt idx="13764">
                  <c:v>127.59</c:v>
                </c:pt>
                <c:pt idx="13765">
                  <c:v>127.52</c:v>
                </c:pt>
                <c:pt idx="13766">
                  <c:v>127.57</c:v>
                </c:pt>
                <c:pt idx="13767">
                  <c:v>127.52</c:v>
                </c:pt>
                <c:pt idx="13768">
                  <c:v>127.55</c:v>
                </c:pt>
                <c:pt idx="13769">
                  <c:v>127.61</c:v>
                </c:pt>
                <c:pt idx="13770">
                  <c:v>127.61</c:v>
                </c:pt>
                <c:pt idx="13771">
                  <c:v>127.55</c:v>
                </c:pt>
                <c:pt idx="13772">
                  <c:v>127.55</c:v>
                </c:pt>
                <c:pt idx="13773">
                  <c:v>127.57</c:v>
                </c:pt>
                <c:pt idx="13774">
                  <c:v>127.57</c:v>
                </c:pt>
                <c:pt idx="13775">
                  <c:v>127.59</c:v>
                </c:pt>
                <c:pt idx="13776">
                  <c:v>127.52</c:v>
                </c:pt>
                <c:pt idx="13777">
                  <c:v>127.5</c:v>
                </c:pt>
                <c:pt idx="13778">
                  <c:v>127.52</c:v>
                </c:pt>
                <c:pt idx="13779">
                  <c:v>127.52</c:v>
                </c:pt>
                <c:pt idx="13780">
                  <c:v>127.48</c:v>
                </c:pt>
                <c:pt idx="13781">
                  <c:v>127.5</c:v>
                </c:pt>
                <c:pt idx="13782">
                  <c:v>127.55</c:v>
                </c:pt>
                <c:pt idx="13783">
                  <c:v>127.48</c:v>
                </c:pt>
                <c:pt idx="13784">
                  <c:v>127.5</c:v>
                </c:pt>
                <c:pt idx="13785">
                  <c:v>127.48</c:v>
                </c:pt>
                <c:pt idx="13786">
                  <c:v>127.48</c:v>
                </c:pt>
                <c:pt idx="13787">
                  <c:v>127.5</c:v>
                </c:pt>
                <c:pt idx="13788">
                  <c:v>127.48</c:v>
                </c:pt>
                <c:pt idx="13789">
                  <c:v>127.48</c:v>
                </c:pt>
                <c:pt idx="13790">
                  <c:v>127.5</c:v>
                </c:pt>
                <c:pt idx="13791">
                  <c:v>127.48</c:v>
                </c:pt>
                <c:pt idx="13792">
                  <c:v>127.48</c:v>
                </c:pt>
                <c:pt idx="13793">
                  <c:v>127.48</c:v>
                </c:pt>
                <c:pt idx="13794">
                  <c:v>127.48</c:v>
                </c:pt>
                <c:pt idx="13795">
                  <c:v>127.46</c:v>
                </c:pt>
                <c:pt idx="13796">
                  <c:v>127.48</c:v>
                </c:pt>
                <c:pt idx="13797">
                  <c:v>127.48</c:v>
                </c:pt>
                <c:pt idx="13798">
                  <c:v>127.5</c:v>
                </c:pt>
                <c:pt idx="13799">
                  <c:v>127.46</c:v>
                </c:pt>
                <c:pt idx="13800">
                  <c:v>127.46</c:v>
                </c:pt>
                <c:pt idx="13801">
                  <c:v>127.41</c:v>
                </c:pt>
                <c:pt idx="13802">
                  <c:v>127.43</c:v>
                </c:pt>
                <c:pt idx="13803">
                  <c:v>127.48</c:v>
                </c:pt>
                <c:pt idx="13804">
                  <c:v>127.46</c:v>
                </c:pt>
                <c:pt idx="13805">
                  <c:v>127.43</c:v>
                </c:pt>
                <c:pt idx="13806">
                  <c:v>127.46</c:v>
                </c:pt>
                <c:pt idx="13807">
                  <c:v>127.39</c:v>
                </c:pt>
                <c:pt idx="13808">
                  <c:v>127.39</c:v>
                </c:pt>
                <c:pt idx="13809">
                  <c:v>127.41</c:v>
                </c:pt>
                <c:pt idx="13810">
                  <c:v>127.43</c:v>
                </c:pt>
                <c:pt idx="13811">
                  <c:v>127.37</c:v>
                </c:pt>
                <c:pt idx="13812">
                  <c:v>127.37</c:v>
                </c:pt>
                <c:pt idx="13813">
                  <c:v>127.46</c:v>
                </c:pt>
                <c:pt idx="13814">
                  <c:v>127.43</c:v>
                </c:pt>
                <c:pt idx="13815">
                  <c:v>127.37</c:v>
                </c:pt>
                <c:pt idx="13816">
                  <c:v>127.39</c:v>
                </c:pt>
                <c:pt idx="13817">
                  <c:v>127.37</c:v>
                </c:pt>
                <c:pt idx="13818">
                  <c:v>127.39</c:v>
                </c:pt>
                <c:pt idx="13819">
                  <c:v>127.34</c:v>
                </c:pt>
                <c:pt idx="13820">
                  <c:v>127.39</c:v>
                </c:pt>
                <c:pt idx="13821">
                  <c:v>127.39</c:v>
                </c:pt>
                <c:pt idx="13822">
                  <c:v>127.32</c:v>
                </c:pt>
                <c:pt idx="13823">
                  <c:v>127.37</c:v>
                </c:pt>
                <c:pt idx="13824">
                  <c:v>127.28</c:v>
                </c:pt>
                <c:pt idx="13825">
                  <c:v>127.37</c:v>
                </c:pt>
                <c:pt idx="13826">
                  <c:v>127.34</c:v>
                </c:pt>
                <c:pt idx="13827">
                  <c:v>127.34</c:v>
                </c:pt>
                <c:pt idx="13828">
                  <c:v>127.34</c:v>
                </c:pt>
                <c:pt idx="13829">
                  <c:v>127.37</c:v>
                </c:pt>
                <c:pt idx="13830">
                  <c:v>127.32</c:v>
                </c:pt>
                <c:pt idx="13831">
                  <c:v>127.3</c:v>
                </c:pt>
                <c:pt idx="13832">
                  <c:v>127.32</c:v>
                </c:pt>
                <c:pt idx="13833">
                  <c:v>127.32</c:v>
                </c:pt>
                <c:pt idx="13834">
                  <c:v>127.28</c:v>
                </c:pt>
                <c:pt idx="13835">
                  <c:v>127.32</c:v>
                </c:pt>
                <c:pt idx="13836">
                  <c:v>127.3</c:v>
                </c:pt>
                <c:pt idx="13837">
                  <c:v>127.32</c:v>
                </c:pt>
                <c:pt idx="13838">
                  <c:v>127.32</c:v>
                </c:pt>
                <c:pt idx="13839">
                  <c:v>127.37</c:v>
                </c:pt>
                <c:pt idx="13840">
                  <c:v>127.39</c:v>
                </c:pt>
                <c:pt idx="13841">
                  <c:v>127.34</c:v>
                </c:pt>
                <c:pt idx="13842">
                  <c:v>127.32</c:v>
                </c:pt>
                <c:pt idx="13843">
                  <c:v>127.32</c:v>
                </c:pt>
                <c:pt idx="13844">
                  <c:v>127.34</c:v>
                </c:pt>
                <c:pt idx="13845">
                  <c:v>127.32</c:v>
                </c:pt>
                <c:pt idx="13846">
                  <c:v>127.34</c:v>
                </c:pt>
                <c:pt idx="13847">
                  <c:v>127.3</c:v>
                </c:pt>
                <c:pt idx="13848">
                  <c:v>127.37</c:v>
                </c:pt>
                <c:pt idx="13849">
                  <c:v>127.39</c:v>
                </c:pt>
                <c:pt idx="13850">
                  <c:v>127.37</c:v>
                </c:pt>
                <c:pt idx="13851">
                  <c:v>127.39</c:v>
                </c:pt>
                <c:pt idx="13852">
                  <c:v>127.41</c:v>
                </c:pt>
                <c:pt idx="13853">
                  <c:v>127.46</c:v>
                </c:pt>
                <c:pt idx="13854">
                  <c:v>127.37</c:v>
                </c:pt>
                <c:pt idx="13855">
                  <c:v>127.37</c:v>
                </c:pt>
                <c:pt idx="13856">
                  <c:v>127.37</c:v>
                </c:pt>
                <c:pt idx="13857">
                  <c:v>127.39</c:v>
                </c:pt>
                <c:pt idx="13858">
                  <c:v>127.37</c:v>
                </c:pt>
                <c:pt idx="13859">
                  <c:v>127.39</c:v>
                </c:pt>
                <c:pt idx="13860">
                  <c:v>127.43</c:v>
                </c:pt>
                <c:pt idx="13861">
                  <c:v>127.43</c:v>
                </c:pt>
                <c:pt idx="13862">
                  <c:v>127.46</c:v>
                </c:pt>
                <c:pt idx="13863">
                  <c:v>127.43</c:v>
                </c:pt>
                <c:pt idx="13864">
                  <c:v>127.43</c:v>
                </c:pt>
                <c:pt idx="13865">
                  <c:v>127.43</c:v>
                </c:pt>
                <c:pt idx="13866">
                  <c:v>127.48</c:v>
                </c:pt>
                <c:pt idx="13867">
                  <c:v>127.41</c:v>
                </c:pt>
                <c:pt idx="13868">
                  <c:v>127.5</c:v>
                </c:pt>
                <c:pt idx="13869">
                  <c:v>127.48</c:v>
                </c:pt>
                <c:pt idx="13870">
                  <c:v>127.5</c:v>
                </c:pt>
                <c:pt idx="13871">
                  <c:v>127.52</c:v>
                </c:pt>
                <c:pt idx="13872">
                  <c:v>127.52</c:v>
                </c:pt>
                <c:pt idx="13873">
                  <c:v>127.55</c:v>
                </c:pt>
                <c:pt idx="13874">
                  <c:v>127.57</c:v>
                </c:pt>
                <c:pt idx="13875">
                  <c:v>127.57</c:v>
                </c:pt>
                <c:pt idx="13876">
                  <c:v>127.55</c:v>
                </c:pt>
                <c:pt idx="13877">
                  <c:v>127.55</c:v>
                </c:pt>
                <c:pt idx="13878">
                  <c:v>127.52</c:v>
                </c:pt>
                <c:pt idx="13879">
                  <c:v>127.5</c:v>
                </c:pt>
                <c:pt idx="13880">
                  <c:v>127.59</c:v>
                </c:pt>
                <c:pt idx="13881">
                  <c:v>127.55</c:v>
                </c:pt>
                <c:pt idx="13882">
                  <c:v>127.55</c:v>
                </c:pt>
                <c:pt idx="13883">
                  <c:v>127.52</c:v>
                </c:pt>
                <c:pt idx="13884">
                  <c:v>127.57</c:v>
                </c:pt>
                <c:pt idx="13885">
                  <c:v>127.59</c:v>
                </c:pt>
                <c:pt idx="13886">
                  <c:v>127.55</c:v>
                </c:pt>
                <c:pt idx="13887">
                  <c:v>127.59</c:v>
                </c:pt>
                <c:pt idx="13888">
                  <c:v>127.59</c:v>
                </c:pt>
                <c:pt idx="13889">
                  <c:v>127.66</c:v>
                </c:pt>
                <c:pt idx="13890">
                  <c:v>127.59</c:v>
                </c:pt>
                <c:pt idx="13891">
                  <c:v>127.61</c:v>
                </c:pt>
                <c:pt idx="13892">
                  <c:v>127.59</c:v>
                </c:pt>
                <c:pt idx="13893">
                  <c:v>127.64</c:v>
                </c:pt>
                <c:pt idx="13894">
                  <c:v>127.61</c:v>
                </c:pt>
                <c:pt idx="13895">
                  <c:v>127.61</c:v>
                </c:pt>
                <c:pt idx="13896">
                  <c:v>127.64</c:v>
                </c:pt>
                <c:pt idx="13897">
                  <c:v>127.59</c:v>
                </c:pt>
                <c:pt idx="13898">
                  <c:v>127.61</c:v>
                </c:pt>
                <c:pt idx="13899">
                  <c:v>127.59</c:v>
                </c:pt>
                <c:pt idx="13900">
                  <c:v>127.59</c:v>
                </c:pt>
                <c:pt idx="13901">
                  <c:v>127.59</c:v>
                </c:pt>
                <c:pt idx="13902">
                  <c:v>127.61</c:v>
                </c:pt>
                <c:pt idx="13903">
                  <c:v>127.61</c:v>
                </c:pt>
                <c:pt idx="13904">
                  <c:v>127.59</c:v>
                </c:pt>
                <c:pt idx="13905">
                  <c:v>127.61</c:v>
                </c:pt>
                <c:pt idx="13906">
                  <c:v>127.64</c:v>
                </c:pt>
                <c:pt idx="13907">
                  <c:v>127.57</c:v>
                </c:pt>
                <c:pt idx="13908">
                  <c:v>127.59</c:v>
                </c:pt>
                <c:pt idx="13909">
                  <c:v>127.59</c:v>
                </c:pt>
                <c:pt idx="13910">
                  <c:v>127.55</c:v>
                </c:pt>
                <c:pt idx="13911">
                  <c:v>127.55</c:v>
                </c:pt>
                <c:pt idx="13912">
                  <c:v>127.59</c:v>
                </c:pt>
                <c:pt idx="13913">
                  <c:v>127.57</c:v>
                </c:pt>
                <c:pt idx="13914">
                  <c:v>127.55</c:v>
                </c:pt>
                <c:pt idx="13915">
                  <c:v>127.59</c:v>
                </c:pt>
                <c:pt idx="13916">
                  <c:v>127.55</c:v>
                </c:pt>
                <c:pt idx="13917">
                  <c:v>127.57</c:v>
                </c:pt>
                <c:pt idx="13918">
                  <c:v>127.61</c:v>
                </c:pt>
                <c:pt idx="13919">
                  <c:v>127.61</c:v>
                </c:pt>
                <c:pt idx="13920">
                  <c:v>127.57</c:v>
                </c:pt>
                <c:pt idx="13921">
                  <c:v>127.57</c:v>
                </c:pt>
                <c:pt idx="13922">
                  <c:v>127.57</c:v>
                </c:pt>
                <c:pt idx="13923">
                  <c:v>127.57</c:v>
                </c:pt>
                <c:pt idx="13924">
                  <c:v>127.57</c:v>
                </c:pt>
                <c:pt idx="13925">
                  <c:v>127.55</c:v>
                </c:pt>
                <c:pt idx="13926">
                  <c:v>127.55</c:v>
                </c:pt>
                <c:pt idx="13927">
                  <c:v>127.57</c:v>
                </c:pt>
                <c:pt idx="13928">
                  <c:v>127.52</c:v>
                </c:pt>
                <c:pt idx="13929">
                  <c:v>127.57</c:v>
                </c:pt>
                <c:pt idx="13930">
                  <c:v>127.57</c:v>
                </c:pt>
                <c:pt idx="13931">
                  <c:v>127.57</c:v>
                </c:pt>
                <c:pt idx="13932">
                  <c:v>127.59</c:v>
                </c:pt>
                <c:pt idx="13933">
                  <c:v>127.55</c:v>
                </c:pt>
                <c:pt idx="13934">
                  <c:v>127.59</c:v>
                </c:pt>
                <c:pt idx="13935">
                  <c:v>127.57</c:v>
                </c:pt>
                <c:pt idx="13936">
                  <c:v>127.57</c:v>
                </c:pt>
                <c:pt idx="13937">
                  <c:v>127.59</c:v>
                </c:pt>
                <c:pt idx="13938">
                  <c:v>127.59</c:v>
                </c:pt>
                <c:pt idx="13939">
                  <c:v>127.59</c:v>
                </c:pt>
                <c:pt idx="13940">
                  <c:v>127.61</c:v>
                </c:pt>
                <c:pt idx="13941">
                  <c:v>127.61</c:v>
                </c:pt>
                <c:pt idx="13942">
                  <c:v>127.66</c:v>
                </c:pt>
                <c:pt idx="13943">
                  <c:v>127.64</c:v>
                </c:pt>
                <c:pt idx="13944">
                  <c:v>127.64</c:v>
                </c:pt>
                <c:pt idx="13945">
                  <c:v>127.61</c:v>
                </c:pt>
                <c:pt idx="13946">
                  <c:v>127.64</c:v>
                </c:pt>
                <c:pt idx="13947">
                  <c:v>127.66</c:v>
                </c:pt>
                <c:pt idx="13948">
                  <c:v>127.57</c:v>
                </c:pt>
                <c:pt idx="13949">
                  <c:v>127.57</c:v>
                </c:pt>
                <c:pt idx="13950">
                  <c:v>127.57</c:v>
                </c:pt>
                <c:pt idx="13951">
                  <c:v>127.57</c:v>
                </c:pt>
                <c:pt idx="13952">
                  <c:v>127.61</c:v>
                </c:pt>
                <c:pt idx="13953">
                  <c:v>127.61</c:v>
                </c:pt>
                <c:pt idx="13954">
                  <c:v>127.59</c:v>
                </c:pt>
                <c:pt idx="13955">
                  <c:v>127.64</c:v>
                </c:pt>
                <c:pt idx="13956">
                  <c:v>127.66</c:v>
                </c:pt>
                <c:pt idx="13957">
                  <c:v>127.61</c:v>
                </c:pt>
                <c:pt idx="13958">
                  <c:v>127.64</c:v>
                </c:pt>
                <c:pt idx="13959">
                  <c:v>127.55</c:v>
                </c:pt>
                <c:pt idx="13960">
                  <c:v>127.61</c:v>
                </c:pt>
                <c:pt idx="13961">
                  <c:v>127.61</c:v>
                </c:pt>
                <c:pt idx="13962">
                  <c:v>127.59</c:v>
                </c:pt>
                <c:pt idx="13963">
                  <c:v>127.59</c:v>
                </c:pt>
                <c:pt idx="13964">
                  <c:v>127.59</c:v>
                </c:pt>
                <c:pt idx="13965">
                  <c:v>127.61</c:v>
                </c:pt>
                <c:pt idx="13966">
                  <c:v>127.64</c:v>
                </c:pt>
                <c:pt idx="13967">
                  <c:v>127.59</c:v>
                </c:pt>
                <c:pt idx="13968">
                  <c:v>127.64</c:v>
                </c:pt>
                <c:pt idx="13969">
                  <c:v>127.68</c:v>
                </c:pt>
                <c:pt idx="13970">
                  <c:v>127.57</c:v>
                </c:pt>
                <c:pt idx="13971">
                  <c:v>127.59</c:v>
                </c:pt>
                <c:pt idx="13972">
                  <c:v>127.66</c:v>
                </c:pt>
                <c:pt idx="13973">
                  <c:v>127.64</c:v>
                </c:pt>
                <c:pt idx="13974">
                  <c:v>127.61</c:v>
                </c:pt>
                <c:pt idx="13975">
                  <c:v>127.64</c:v>
                </c:pt>
                <c:pt idx="13976">
                  <c:v>127.57</c:v>
                </c:pt>
                <c:pt idx="13977">
                  <c:v>127.64</c:v>
                </c:pt>
                <c:pt idx="13978">
                  <c:v>127.59</c:v>
                </c:pt>
                <c:pt idx="13979">
                  <c:v>127.66</c:v>
                </c:pt>
                <c:pt idx="13980">
                  <c:v>127.55</c:v>
                </c:pt>
                <c:pt idx="13981">
                  <c:v>127.59</c:v>
                </c:pt>
                <c:pt idx="13982">
                  <c:v>127.61</c:v>
                </c:pt>
                <c:pt idx="13983">
                  <c:v>127.55</c:v>
                </c:pt>
                <c:pt idx="13984">
                  <c:v>127.55</c:v>
                </c:pt>
                <c:pt idx="13985">
                  <c:v>127.61</c:v>
                </c:pt>
                <c:pt idx="13986">
                  <c:v>127.57</c:v>
                </c:pt>
                <c:pt idx="13987">
                  <c:v>127.61</c:v>
                </c:pt>
                <c:pt idx="13988">
                  <c:v>127.57</c:v>
                </c:pt>
                <c:pt idx="13989">
                  <c:v>127.59</c:v>
                </c:pt>
                <c:pt idx="13990">
                  <c:v>127.59</c:v>
                </c:pt>
                <c:pt idx="13991">
                  <c:v>127.57</c:v>
                </c:pt>
                <c:pt idx="13992">
                  <c:v>127.55</c:v>
                </c:pt>
                <c:pt idx="13993">
                  <c:v>127.55</c:v>
                </c:pt>
                <c:pt idx="13994">
                  <c:v>127.55</c:v>
                </c:pt>
                <c:pt idx="13995">
                  <c:v>127.55</c:v>
                </c:pt>
                <c:pt idx="13996">
                  <c:v>127.59</c:v>
                </c:pt>
                <c:pt idx="13997">
                  <c:v>127.57</c:v>
                </c:pt>
                <c:pt idx="13998">
                  <c:v>127.55</c:v>
                </c:pt>
                <c:pt idx="13999">
                  <c:v>127.55</c:v>
                </c:pt>
                <c:pt idx="14000">
                  <c:v>127.55</c:v>
                </c:pt>
                <c:pt idx="14001">
                  <c:v>127.55</c:v>
                </c:pt>
                <c:pt idx="14002">
                  <c:v>127.57</c:v>
                </c:pt>
                <c:pt idx="14003">
                  <c:v>127.59</c:v>
                </c:pt>
                <c:pt idx="14004">
                  <c:v>127.52</c:v>
                </c:pt>
                <c:pt idx="14005">
                  <c:v>127.52</c:v>
                </c:pt>
                <c:pt idx="14006">
                  <c:v>127.59</c:v>
                </c:pt>
                <c:pt idx="14007">
                  <c:v>127.57</c:v>
                </c:pt>
                <c:pt idx="14008">
                  <c:v>127.57</c:v>
                </c:pt>
                <c:pt idx="14009">
                  <c:v>127.55</c:v>
                </c:pt>
                <c:pt idx="14010">
                  <c:v>127.57</c:v>
                </c:pt>
                <c:pt idx="14011">
                  <c:v>127.55</c:v>
                </c:pt>
                <c:pt idx="14012">
                  <c:v>127.59</c:v>
                </c:pt>
                <c:pt idx="14013">
                  <c:v>127.55</c:v>
                </c:pt>
                <c:pt idx="14014">
                  <c:v>127.52</c:v>
                </c:pt>
                <c:pt idx="14015">
                  <c:v>127.55</c:v>
                </c:pt>
                <c:pt idx="14016">
                  <c:v>127.52</c:v>
                </c:pt>
                <c:pt idx="14017">
                  <c:v>127.59</c:v>
                </c:pt>
                <c:pt idx="14018">
                  <c:v>127.52</c:v>
                </c:pt>
                <c:pt idx="14019">
                  <c:v>127.57</c:v>
                </c:pt>
                <c:pt idx="14020">
                  <c:v>127.57</c:v>
                </c:pt>
                <c:pt idx="14021">
                  <c:v>127.55</c:v>
                </c:pt>
                <c:pt idx="14022">
                  <c:v>127.57</c:v>
                </c:pt>
                <c:pt idx="14023">
                  <c:v>127.55</c:v>
                </c:pt>
                <c:pt idx="14024">
                  <c:v>127.57</c:v>
                </c:pt>
                <c:pt idx="14025">
                  <c:v>127.55</c:v>
                </c:pt>
                <c:pt idx="14026">
                  <c:v>127.55</c:v>
                </c:pt>
                <c:pt idx="14027">
                  <c:v>127.57</c:v>
                </c:pt>
                <c:pt idx="14028">
                  <c:v>127.59</c:v>
                </c:pt>
                <c:pt idx="14029">
                  <c:v>127.55</c:v>
                </c:pt>
                <c:pt idx="14030">
                  <c:v>127.55</c:v>
                </c:pt>
                <c:pt idx="14031">
                  <c:v>127.57</c:v>
                </c:pt>
                <c:pt idx="14032">
                  <c:v>127.52</c:v>
                </c:pt>
                <c:pt idx="14033">
                  <c:v>127.55</c:v>
                </c:pt>
                <c:pt idx="14034">
                  <c:v>127.59</c:v>
                </c:pt>
                <c:pt idx="14035">
                  <c:v>127.55</c:v>
                </c:pt>
                <c:pt idx="14036">
                  <c:v>127.55</c:v>
                </c:pt>
                <c:pt idx="14037">
                  <c:v>127.59</c:v>
                </c:pt>
                <c:pt idx="14038">
                  <c:v>127.59</c:v>
                </c:pt>
                <c:pt idx="14039">
                  <c:v>127.57</c:v>
                </c:pt>
                <c:pt idx="14040">
                  <c:v>127.61</c:v>
                </c:pt>
                <c:pt idx="14041">
                  <c:v>127.55</c:v>
                </c:pt>
                <c:pt idx="14042">
                  <c:v>127.57</c:v>
                </c:pt>
                <c:pt idx="14043">
                  <c:v>127.59</c:v>
                </c:pt>
                <c:pt idx="14044">
                  <c:v>127.55</c:v>
                </c:pt>
                <c:pt idx="14045">
                  <c:v>127.59</c:v>
                </c:pt>
                <c:pt idx="14046">
                  <c:v>127.57</c:v>
                </c:pt>
                <c:pt idx="14047">
                  <c:v>127.55</c:v>
                </c:pt>
                <c:pt idx="14048">
                  <c:v>127.52</c:v>
                </c:pt>
                <c:pt idx="14049">
                  <c:v>127.55</c:v>
                </c:pt>
                <c:pt idx="14050">
                  <c:v>127.55</c:v>
                </c:pt>
                <c:pt idx="14051">
                  <c:v>127.59</c:v>
                </c:pt>
                <c:pt idx="14052">
                  <c:v>127.55</c:v>
                </c:pt>
                <c:pt idx="14053">
                  <c:v>127.55</c:v>
                </c:pt>
                <c:pt idx="14054">
                  <c:v>127.52</c:v>
                </c:pt>
                <c:pt idx="14055">
                  <c:v>127.57</c:v>
                </c:pt>
                <c:pt idx="14056">
                  <c:v>127.52</c:v>
                </c:pt>
                <c:pt idx="14057">
                  <c:v>127.5</c:v>
                </c:pt>
                <c:pt idx="14058">
                  <c:v>127.52</c:v>
                </c:pt>
                <c:pt idx="14059">
                  <c:v>127.48</c:v>
                </c:pt>
                <c:pt idx="14060">
                  <c:v>127.55</c:v>
                </c:pt>
                <c:pt idx="14061">
                  <c:v>127.5</c:v>
                </c:pt>
                <c:pt idx="14062">
                  <c:v>127.55</c:v>
                </c:pt>
                <c:pt idx="14063">
                  <c:v>127.55</c:v>
                </c:pt>
                <c:pt idx="14064">
                  <c:v>127.57</c:v>
                </c:pt>
                <c:pt idx="14065">
                  <c:v>127.52</c:v>
                </c:pt>
                <c:pt idx="14066">
                  <c:v>127.52</c:v>
                </c:pt>
                <c:pt idx="14067">
                  <c:v>127.57</c:v>
                </c:pt>
                <c:pt idx="14068">
                  <c:v>127.55</c:v>
                </c:pt>
                <c:pt idx="14069">
                  <c:v>127.55</c:v>
                </c:pt>
                <c:pt idx="14070">
                  <c:v>127.5</c:v>
                </c:pt>
                <c:pt idx="14071">
                  <c:v>127.57</c:v>
                </c:pt>
                <c:pt idx="14072">
                  <c:v>127.48</c:v>
                </c:pt>
                <c:pt idx="14073">
                  <c:v>127.52</c:v>
                </c:pt>
                <c:pt idx="14074">
                  <c:v>127.5</c:v>
                </c:pt>
                <c:pt idx="14075">
                  <c:v>127.52</c:v>
                </c:pt>
                <c:pt idx="14076">
                  <c:v>127.57</c:v>
                </c:pt>
                <c:pt idx="14077">
                  <c:v>127.55</c:v>
                </c:pt>
                <c:pt idx="14078">
                  <c:v>127.48</c:v>
                </c:pt>
                <c:pt idx="14079">
                  <c:v>127.55</c:v>
                </c:pt>
                <c:pt idx="14080">
                  <c:v>127.52</c:v>
                </c:pt>
                <c:pt idx="14081">
                  <c:v>127.5</c:v>
                </c:pt>
                <c:pt idx="14082">
                  <c:v>127.5</c:v>
                </c:pt>
                <c:pt idx="14083">
                  <c:v>127.55</c:v>
                </c:pt>
                <c:pt idx="14084">
                  <c:v>127.52</c:v>
                </c:pt>
                <c:pt idx="14085">
                  <c:v>127.52</c:v>
                </c:pt>
                <c:pt idx="14086">
                  <c:v>127.59</c:v>
                </c:pt>
                <c:pt idx="14087">
                  <c:v>127.55</c:v>
                </c:pt>
                <c:pt idx="14088">
                  <c:v>127.55</c:v>
                </c:pt>
                <c:pt idx="14089">
                  <c:v>127.5</c:v>
                </c:pt>
                <c:pt idx="14090">
                  <c:v>127.59</c:v>
                </c:pt>
                <c:pt idx="14091">
                  <c:v>127.5</c:v>
                </c:pt>
                <c:pt idx="14092">
                  <c:v>127.52</c:v>
                </c:pt>
                <c:pt idx="14093">
                  <c:v>127.55</c:v>
                </c:pt>
                <c:pt idx="14094">
                  <c:v>127.55</c:v>
                </c:pt>
                <c:pt idx="14095">
                  <c:v>127.55</c:v>
                </c:pt>
                <c:pt idx="14096">
                  <c:v>127.59</c:v>
                </c:pt>
                <c:pt idx="14097">
                  <c:v>127.52</c:v>
                </c:pt>
                <c:pt idx="14098">
                  <c:v>127.55</c:v>
                </c:pt>
                <c:pt idx="14099">
                  <c:v>127.57</c:v>
                </c:pt>
                <c:pt idx="14100">
                  <c:v>127.57</c:v>
                </c:pt>
                <c:pt idx="14101">
                  <c:v>127.52</c:v>
                </c:pt>
                <c:pt idx="14102">
                  <c:v>127.52</c:v>
                </c:pt>
                <c:pt idx="14103">
                  <c:v>127.57</c:v>
                </c:pt>
                <c:pt idx="14104">
                  <c:v>127.52</c:v>
                </c:pt>
                <c:pt idx="14105">
                  <c:v>127.57</c:v>
                </c:pt>
                <c:pt idx="14106">
                  <c:v>127.55</c:v>
                </c:pt>
                <c:pt idx="14107">
                  <c:v>127.5</c:v>
                </c:pt>
                <c:pt idx="14108">
                  <c:v>127.57</c:v>
                </c:pt>
                <c:pt idx="14109">
                  <c:v>127.52</c:v>
                </c:pt>
                <c:pt idx="14110">
                  <c:v>127.52</c:v>
                </c:pt>
                <c:pt idx="14111">
                  <c:v>127.5</c:v>
                </c:pt>
                <c:pt idx="14112">
                  <c:v>127.55</c:v>
                </c:pt>
                <c:pt idx="14113">
                  <c:v>127.48</c:v>
                </c:pt>
                <c:pt idx="14114">
                  <c:v>127.5</c:v>
                </c:pt>
                <c:pt idx="14115">
                  <c:v>127.52</c:v>
                </c:pt>
                <c:pt idx="14116">
                  <c:v>127.5</c:v>
                </c:pt>
                <c:pt idx="14117">
                  <c:v>127.48</c:v>
                </c:pt>
                <c:pt idx="14118">
                  <c:v>127.57</c:v>
                </c:pt>
                <c:pt idx="14119">
                  <c:v>127.57</c:v>
                </c:pt>
                <c:pt idx="14120">
                  <c:v>127.57</c:v>
                </c:pt>
                <c:pt idx="14121">
                  <c:v>127.57</c:v>
                </c:pt>
                <c:pt idx="14122">
                  <c:v>127.52</c:v>
                </c:pt>
                <c:pt idx="14123">
                  <c:v>127.52</c:v>
                </c:pt>
                <c:pt idx="14124">
                  <c:v>127.48</c:v>
                </c:pt>
                <c:pt idx="14125">
                  <c:v>127.52</c:v>
                </c:pt>
                <c:pt idx="14126">
                  <c:v>127.5</c:v>
                </c:pt>
                <c:pt idx="14127">
                  <c:v>127.57</c:v>
                </c:pt>
                <c:pt idx="14128">
                  <c:v>127.52</c:v>
                </c:pt>
                <c:pt idx="14129">
                  <c:v>127.5</c:v>
                </c:pt>
                <c:pt idx="14130">
                  <c:v>127.52</c:v>
                </c:pt>
                <c:pt idx="14131">
                  <c:v>127.52</c:v>
                </c:pt>
                <c:pt idx="14132">
                  <c:v>127.52</c:v>
                </c:pt>
                <c:pt idx="14133">
                  <c:v>127.5</c:v>
                </c:pt>
                <c:pt idx="14134">
                  <c:v>127.52</c:v>
                </c:pt>
                <c:pt idx="14135">
                  <c:v>127.52</c:v>
                </c:pt>
                <c:pt idx="14136">
                  <c:v>127.5</c:v>
                </c:pt>
                <c:pt idx="14137">
                  <c:v>127.52</c:v>
                </c:pt>
                <c:pt idx="14138">
                  <c:v>127.48</c:v>
                </c:pt>
                <c:pt idx="14139">
                  <c:v>127.52</c:v>
                </c:pt>
                <c:pt idx="14140">
                  <c:v>127.52</c:v>
                </c:pt>
                <c:pt idx="14141">
                  <c:v>127.52</c:v>
                </c:pt>
                <c:pt idx="14142">
                  <c:v>127.52</c:v>
                </c:pt>
                <c:pt idx="14143">
                  <c:v>127.48</c:v>
                </c:pt>
                <c:pt idx="14144">
                  <c:v>127.48</c:v>
                </c:pt>
                <c:pt idx="14145">
                  <c:v>127.5</c:v>
                </c:pt>
                <c:pt idx="14146">
                  <c:v>127.52</c:v>
                </c:pt>
                <c:pt idx="14147">
                  <c:v>127.46</c:v>
                </c:pt>
                <c:pt idx="14148">
                  <c:v>127.43</c:v>
                </c:pt>
                <c:pt idx="14149">
                  <c:v>127.46</c:v>
                </c:pt>
                <c:pt idx="14150">
                  <c:v>127.48</c:v>
                </c:pt>
                <c:pt idx="14151">
                  <c:v>127.48</c:v>
                </c:pt>
                <c:pt idx="14152">
                  <c:v>127.46</c:v>
                </c:pt>
                <c:pt idx="14153">
                  <c:v>127.5</c:v>
                </c:pt>
                <c:pt idx="14154">
                  <c:v>127.5</c:v>
                </c:pt>
                <c:pt idx="14155">
                  <c:v>127.5</c:v>
                </c:pt>
                <c:pt idx="14156">
                  <c:v>127.5</c:v>
                </c:pt>
                <c:pt idx="14157">
                  <c:v>127.5</c:v>
                </c:pt>
                <c:pt idx="14158">
                  <c:v>127.46</c:v>
                </c:pt>
                <c:pt idx="14159">
                  <c:v>127.5</c:v>
                </c:pt>
                <c:pt idx="14160">
                  <c:v>127.48</c:v>
                </c:pt>
                <c:pt idx="14161">
                  <c:v>127.46</c:v>
                </c:pt>
                <c:pt idx="14162">
                  <c:v>127.43</c:v>
                </c:pt>
                <c:pt idx="14163">
                  <c:v>127.46</c:v>
                </c:pt>
                <c:pt idx="14164">
                  <c:v>127.48</c:v>
                </c:pt>
                <c:pt idx="14165">
                  <c:v>127.5</c:v>
                </c:pt>
                <c:pt idx="14166">
                  <c:v>127.52</c:v>
                </c:pt>
                <c:pt idx="14167">
                  <c:v>127.43</c:v>
                </c:pt>
                <c:pt idx="14168">
                  <c:v>127.43</c:v>
                </c:pt>
                <c:pt idx="14169">
                  <c:v>127.41</c:v>
                </c:pt>
                <c:pt idx="14170">
                  <c:v>127.48</c:v>
                </c:pt>
                <c:pt idx="14171">
                  <c:v>127.46</c:v>
                </c:pt>
                <c:pt idx="14172">
                  <c:v>127.5</c:v>
                </c:pt>
                <c:pt idx="14173">
                  <c:v>127.5</c:v>
                </c:pt>
                <c:pt idx="14174">
                  <c:v>127.43</c:v>
                </c:pt>
                <c:pt idx="14175">
                  <c:v>127.43</c:v>
                </c:pt>
                <c:pt idx="14176">
                  <c:v>127.46</c:v>
                </c:pt>
                <c:pt idx="14177">
                  <c:v>127.46</c:v>
                </c:pt>
                <c:pt idx="14178">
                  <c:v>127.48</c:v>
                </c:pt>
                <c:pt idx="14179">
                  <c:v>127.5</c:v>
                </c:pt>
                <c:pt idx="14180">
                  <c:v>127.48</c:v>
                </c:pt>
                <c:pt idx="14181">
                  <c:v>127.43</c:v>
                </c:pt>
                <c:pt idx="14182">
                  <c:v>127.5</c:v>
                </c:pt>
                <c:pt idx="14183">
                  <c:v>127.43</c:v>
                </c:pt>
                <c:pt idx="14184">
                  <c:v>127.43</c:v>
                </c:pt>
                <c:pt idx="14185">
                  <c:v>127.48</c:v>
                </c:pt>
                <c:pt idx="14186">
                  <c:v>127.48</c:v>
                </c:pt>
                <c:pt idx="14187">
                  <c:v>127.43</c:v>
                </c:pt>
                <c:pt idx="14188">
                  <c:v>127.46</c:v>
                </c:pt>
                <c:pt idx="14189">
                  <c:v>127.46</c:v>
                </c:pt>
                <c:pt idx="14190">
                  <c:v>127.5</c:v>
                </c:pt>
                <c:pt idx="14191">
                  <c:v>127.48</c:v>
                </c:pt>
                <c:pt idx="14192">
                  <c:v>127.39</c:v>
                </c:pt>
                <c:pt idx="14193">
                  <c:v>127.43</c:v>
                </c:pt>
                <c:pt idx="14194">
                  <c:v>127.43</c:v>
                </c:pt>
                <c:pt idx="14195">
                  <c:v>127.41</c:v>
                </c:pt>
                <c:pt idx="14196">
                  <c:v>127.43</c:v>
                </c:pt>
                <c:pt idx="14197">
                  <c:v>127.43</c:v>
                </c:pt>
                <c:pt idx="14198">
                  <c:v>127.46</c:v>
                </c:pt>
                <c:pt idx="14199">
                  <c:v>127.43</c:v>
                </c:pt>
                <c:pt idx="14200">
                  <c:v>127.39</c:v>
                </c:pt>
                <c:pt idx="14201">
                  <c:v>127.48</c:v>
                </c:pt>
                <c:pt idx="14202">
                  <c:v>127.41</c:v>
                </c:pt>
                <c:pt idx="14203">
                  <c:v>127.46</c:v>
                </c:pt>
                <c:pt idx="14204">
                  <c:v>127.46</c:v>
                </c:pt>
                <c:pt idx="14205">
                  <c:v>127.41</c:v>
                </c:pt>
                <c:pt idx="14206">
                  <c:v>127.41</c:v>
                </c:pt>
                <c:pt idx="14207">
                  <c:v>127.41</c:v>
                </c:pt>
                <c:pt idx="14208">
                  <c:v>127.48</c:v>
                </c:pt>
                <c:pt idx="14209">
                  <c:v>127.39</c:v>
                </c:pt>
                <c:pt idx="14210">
                  <c:v>127.46</c:v>
                </c:pt>
                <c:pt idx="14211">
                  <c:v>127.46</c:v>
                </c:pt>
                <c:pt idx="14212">
                  <c:v>127.41</c:v>
                </c:pt>
                <c:pt idx="14213">
                  <c:v>127.43</c:v>
                </c:pt>
                <c:pt idx="14214">
                  <c:v>127.41</c:v>
                </c:pt>
                <c:pt idx="14215">
                  <c:v>127.43</c:v>
                </c:pt>
                <c:pt idx="14216">
                  <c:v>127.46</c:v>
                </c:pt>
                <c:pt idx="14217">
                  <c:v>127.41</c:v>
                </c:pt>
                <c:pt idx="14218">
                  <c:v>127.43</c:v>
                </c:pt>
                <c:pt idx="14219">
                  <c:v>127.39</c:v>
                </c:pt>
                <c:pt idx="14220">
                  <c:v>127.34</c:v>
                </c:pt>
                <c:pt idx="14221">
                  <c:v>127.41</c:v>
                </c:pt>
                <c:pt idx="14222">
                  <c:v>127.43</c:v>
                </c:pt>
                <c:pt idx="14223">
                  <c:v>127.39</c:v>
                </c:pt>
                <c:pt idx="14224">
                  <c:v>127.39</c:v>
                </c:pt>
                <c:pt idx="14225">
                  <c:v>127.41</c:v>
                </c:pt>
                <c:pt idx="14226">
                  <c:v>127.43</c:v>
                </c:pt>
                <c:pt idx="14227">
                  <c:v>127.41</c:v>
                </c:pt>
                <c:pt idx="14228">
                  <c:v>127.32</c:v>
                </c:pt>
                <c:pt idx="14229">
                  <c:v>127.39</c:v>
                </c:pt>
                <c:pt idx="14230">
                  <c:v>127.41</c:v>
                </c:pt>
                <c:pt idx="14231">
                  <c:v>127.41</c:v>
                </c:pt>
                <c:pt idx="14232">
                  <c:v>127.41</c:v>
                </c:pt>
                <c:pt idx="14233">
                  <c:v>127.43</c:v>
                </c:pt>
                <c:pt idx="14234">
                  <c:v>127.37</c:v>
                </c:pt>
                <c:pt idx="14235">
                  <c:v>127.41</c:v>
                </c:pt>
                <c:pt idx="14236">
                  <c:v>127.39</c:v>
                </c:pt>
                <c:pt idx="14237">
                  <c:v>127.34</c:v>
                </c:pt>
                <c:pt idx="14238">
                  <c:v>127.39</c:v>
                </c:pt>
                <c:pt idx="14239">
                  <c:v>127.41</c:v>
                </c:pt>
                <c:pt idx="14240">
                  <c:v>127.39</c:v>
                </c:pt>
                <c:pt idx="14241">
                  <c:v>127.37</c:v>
                </c:pt>
                <c:pt idx="14242">
                  <c:v>127.39</c:v>
                </c:pt>
                <c:pt idx="14243">
                  <c:v>127.34</c:v>
                </c:pt>
                <c:pt idx="14244">
                  <c:v>127.37</c:v>
                </c:pt>
                <c:pt idx="14245">
                  <c:v>127.34</c:v>
                </c:pt>
                <c:pt idx="14246">
                  <c:v>127.39</c:v>
                </c:pt>
                <c:pt idx="14247">
                  <c:v>127.37</c:v>
                </c:pt>
                <c:pt idx="14248">
                  <c:v>127.37</c:v>
                </c:pt>
                <c:pt idx="14249">
                  <c:v>127.39</c:v>
                </c:pt>
                <c:pt idx="14250">
                  <c:v>127.34</c:v>
                </c:pt>
                <c:pt idx="14251">
                  <c:v>127.37</c:v>
                </c:pt>
                <c:pt idx="14252">
                  <c:v>127.34</c:v>
                </c:pt>
                <c:pt idx="14253">
                  <c:v>127.34</c:v>
                </c:pt>
                <c:pt idx="14254">
                  <c:v>127.37</c:v>
                </c:pt>
                <c:pt idx="14255">
                  <c:v>127.34</c:v>
                </c:pt>
                <c:pt idx="14256">
                  <c:v>127.37</c:v>
                </c:pt>
                <c:pt idx="14257">
                  <c:v>127.39</c:v>
                </c:pt>
                <c:pt idx="14258">
                  <c:v>127.37</c:v>
                </c:pt>
                <c:pt idx="14259">
                  <c:v>127.39</c:v>
                </c:pt>
                <c:pt idx="14260">
                  <c:v>127.34</c:v>
                </c:pt>
                <c:pt idx="14261">
                  <c:v>127.32</c:v>
                </c:pt>
                <c:pt idx="14262">
                  <c:v>127.32</c:v>
                </c:pt>
                <c:pt idx="14263">
                  <c:v>127.3</c:v>
                </c:pt>
                <c:pt idx="14264">
                  <c:v>127.39</c:v>
                </c:pt>
                <c:pt idx="14265">
                  <c:v>127.32</c:v>
                </c:pt>
                <c:pt idx="14266">
                  <c:v>127.32</c:v>
                </c:pt>
                <c:pt idx="14267">
                  <c:v>127.32</c:v>
                </c:pt>
                <c:pt idx="14268">
                  <c:v>127.39</c:v>
                </c:pt>
                <c:pt idx="14269">
                  <c:v>127.32</c:v>
                </c:pt>
                <c:pt idx="14270">
                  <c:v>127.37</c:v>
                </c:pt>
                <c:pt idx="14271">
                  <c:v>127.39</c:v>
                </c:pt>
                <c:pt idx="14272">
                  <c:v>127.39</c:v>
                </c:pt>
                <c:pt idx="14273">
                  <c:v>127.39</c:v>
                </c:pt>
                <c:pt idx="14274">
                  <c:v>127.34</c:v>
                </c:pt>
                <c:pt idx="14275">
                  <c:v>127.37</c:v>
                </c:pt>
                <c:pt idx="14276">
                  <c:v>127.37</c:v>
                </c:pt>
                <c:pt idx="14277">
                  <c:v>127.41</c:v>
                </c:pt>
                <c:pt idx="14278">
                  <c:v>127.37</c:v>
                </c:pt>
                <c:pt idx="14279">
                  <c:v>127.34</c:v>
                </c:pt>
                <c:pt idx="14280">
                  <c:v>127.39</c:v>
                </c:pt>
                <c:pt idx="14281">
                  <c:v>127.43</c:v>
                </c:pt>
                <c:pt idx="14282">
                  <c:v>127.37</c:v>
                </c:pt>
                <c:pt idx="14283">
                  <c:v>127.41</c:v>
                </c:pt>
                <c:pt idx="14284">
                  <c:v>127.37</c:v>
                </c:pt>
                <c:pt idx="14285">
                  <c:v>127.43</c:v>
                </c:pt>
                <c:pt idx="14286">
                  <c:v>127.39</c:v>
                </c:pt>
                <c:pt idx="14287">
                  <c:v>127.41</c:v>
                </c:pt>
                <c:pt idx="14288">
                  <c:v>127.41</c:v>
                </c:pt>
                <c:pt idx="14289">
                  <c:v>127.43</c:v>
                </c:pt>
                <c:pt idx="14290">
                  <c:v>127.46</c:v>
                </c:pt>
                <c:pt idx="14291">
                  <c:v>127.43</c:v>
                </c:pt>
                <c:pt idx="14292">
                  <c:v>127.43</c:v>
                </c:pt>
                <c:pt idx="14293">
                  <c:v>127.5</c:v>
                </c:pt>
                <c:pt idx="14294">
                  <c:v>127.46</c:v>
                </c:pt>
                <c:pt idx="14295">
                  <c:v>127.46</c:v>
                </c:pt>
                <c:pt idx="14296">
                  <c:v>127.5</c:v>
                </c:pt>
                <c:pt idx="14297">
                  <c:v>127.48</c:v>
                </c:pt>
                <c:pt idx="14298">
                  <c:v>127.48</c:v>
                </c:pt>
                <c:pt idx="14299">
                  <c:v>127.48</c:v>
                </c:pt>
                <c:pt idx="14300">
                  <c:v>127.52</c:v>
                </c:pt>
                <c:pt idx="14301">
                  <c:v>127.55</c:v>
                </c:pt>
                <c:pt idx="14302">
                  <c:v>127.55</c:v>
                </c:pt>
                <c:pt idx="14303">
                  <c:v>127.55</c:v>
                </c:pt>
                <c:pt idx="14304">
                  <c:v>127.55</c:v>
                </c:pt>
                <c:pt idx="14305">
                  <c:v>127.57</c:v>
                </c:pt>
                <c:pt idx="14306">
                  <c:v>127.52</c:v>
                </c:pt>
                <c:pt idx="14307">
                  <c:v>127.61</c:v>
                </c:pt>
                <c:pt idx="14308">
                  <c:v>127.61</c:v>
                </c:pt>
                <c:pt idx="14309">
                  <c:v>127.55</c:v>
                </c:pt>
                <c:pt idx="14310">
                  <c:v>127.57</c:v>
                </c:pt>
                <c:pt idx="14311">
                  <c:v>127.61</c:v>
                </c:pt>
                <c:pt idx="14312">
                  <c:v>127.61</c:v>
                </c:pt>
                <c:pt idx="14313">
                  <c:v>127.59</c:v>
                </c:pt>
                <c:pt idx="14314">
                  <c:v>127.66</c:v>
                </c:pt>
                <c:pt idx="14315">
                  <c:v>127.59</c:v>
                </c:pt>
                <c:pt idx="14316">
                  <c:v>127.61</c:v>
                </c:pt>
                <c:pt idx="14317">
                  <c:v>127.68</c:v>
                </c:pt>
                <c:pt idx="14318">
                  <c:v>127.64</c:v>
                </c:pt>
                <c:pt idx="14319">
                  <c:v>127.59</c:v>
                </c:pt>
                <c:pt idx="14320">
                  <c:v>127.64</c:v>
                </c:pt>
                <c:pt idx="14321">
                  <c:v>127.68</c:v>
                </c:pt>
                <c:pt idx="14322">
                  <c:v>127.66</c:v>
                </c:pt>
                <c:pt idx="14323">
                  <c:v>127.66</c:v>
                </c:pt>
                <c:pt idx="14324">
                  <c:v>127.64</c:v>
                </c:pt>
                <c:pt idx="14325">
                  <c:v>127.68</c:v>
                </c:pt>
                <c:pt idx="14326">
                  <c:v>127.66</c:v>
                </c:pt>
                <c:pt idx="14327">
                  <c:v>127.66</c:v>
                </c:pt>
                <c:pt idx="14328">
                  <c:v>127.68</c:v>
                </c:pt>
                <c:pt idx="14329">
                  <c:v>127.72</c:v>
                </c:pt>
                <c:pt idx="14330">
                  <c:v>127.7</c:v>
                </c:pt>
                <c:pt idx="14331">
                  <c:v>127.68</c:v>
                </c:pt>
                <c:pt idx="14332">
                  <c:v>127.68</c:v>
                </c:pt>
                <c:pt idx="14333">
                  <c:v>127.68</c:v>
                </c:pt>
                <c:pt idx="14334">
                  <c:v>127.64</c:v>
                </c:pt>
                <c:pt idx="14335">
                  <c:v>127.66</c:v>
                </c:pt>
                <c:pt idx="14336">
                  <c:v>127.72</c:v>
                </c:pt>
                <c:pt idx="14337">
                  <c:v>127.7</c:v>
                </c:pt>
                <c:pt idx="14338">
                  <c:v>127.66</c:v>
                </c:pt>
                <c:pt idx="14339">
                  <c:v>127.64</c:v>
                </c:pt>
                <c:pt idx="14340">
                  <c:v>127.66</c:v>
                </c:pt>
                <c:pt idx="14341">
                  <c:v>127.68</c:v>
                </c:pt>
                <c:pt idx="14342">
                  <c:v>127.64</c:v>
                </c:pt>
                <c:pt idx="14343">
                  <c:v>127.66</c:v>
                </c:pt>
                <c:pt idx="14344">
                  <c:v>127.66</c:v>
                </c:pt>
                <c:pt idx="14345">
                  <c:v>127.64</c:v>
                </c:pt>
                <c:pt idx="14346">
                  <c:v>127.64</c:v>
                </c:pt>
                <c:pt idx="14347">
                  <c:v>127.7</c:v>
                </c:pt>
                <c:pt idx="14348">
                  <c:v>127.68</c:v>
                </c:pt>
                <c:pt idx="14349">
                  <c:v>127.68</c:v>
                </c:pt>
                <c:pt idx="14350">
                  <c:v>127.68</c:v>
                </c:pt>
                <c:pt idx="14351">
                  <c:v>127.7</c:v>
                </c:pt>
                <c:pt idx="14352">
                  <c:v>127.66</c:v>
                </c:pt>
                <c:pt idx="14353">
                  <c:v>127.75</c:v>
                </c:pt>
                <c:pt idx="14354">
                  <c:v>127.7</c:v>
                </c:pt>
                <c:pt idx="14355">
                  <c:v>127.7</c:v>
                </c:pt>
                <c:pt idx="14356">
                  <c:v>127.7</c:v>
                </c:pt>
                <c:pt idx="14357">
                  <c:v>127.68</c:v>
                </c:pt>
                <c:pt idx="14358">
                  <c:v>127.68</c:v>
                </c:pt>
                <c:pt idx="14359">
                  <c:v>127.68</c:v>
                </c:pt>
                <c:pt idx="14360">
                  <c:v>127.66</c:v>
                </c:pt>
                <c:pt idx="14361">
                  <c:v>127.64</c:v>
                </c:pt>
                <c:pt idx="14362">
                  <c:v>127.66</c:v>
                </c:pt>
                <c:pt idx="14363">
                  <c:v>127.7</c:v>
                </c:pt>
                <c:pt idx="14364">
                  <c:v>127.66</c:v>
                </c:pt>
                <c:pt idx="14365">
                  <c:v>127.68</c:v>
                </c:pt>
                <c:pt idx="14366">
                  <c:v>127.66</c:v>
                </c:pt>
                <c:pt idx="14367">
                  <c:v>127.68</c:v>
                </c:pt>
                <c:pt idx="14368">
                  <c:v>127.68</c:v>
                </c:pt>
                <c:pt idx="14369">
                  <c:v>127.66</c:v>
                </c:pt>
                <c:pt idx="14370">
                  <c:v>127.72</c:v>
                </c:pt>
                <c:pt idx="14371">
                  <c:v>127.68</c:v>
                </c:pt>
                <c:pt idx="14372">
                  <c:v>127.68</c:v>
                </c:pt>
                <c:pt idx="14373">
                  <c:v>127.7</c:v>
                </c:pt>
                <c:pt idx="14374">
                  <c:v>127.75</c:v>
                </c:pt>
                <c:pt idx="14375">
                  <c:v>127.7</c:v>
                </c:pt>
                <c:pt idx="14376">
                  <c:v>127.68</c:v>
                </c:pt>
                <c:pt idx="14377">
                  <c:v>127.72</c:v>
                </c:pt>
                <c:pt idx="14378">
                  <c:v>127.75</c:v>
                </c:pt>
                <c:pt idx="14379">
                  <c:v>127.72</c:v>
                </c:pt>
                <c:pt idx="14380">
                  <c:v>127.7</c:v>
                </c:pt>
                <c:pt idx="14381">
                  <c:v>127.7</c:v>
                </c:pt>
                <c:pt idx="14382">
                  <c:v>127.75</c:v>
                </c:pt>
                <c:pt idx="14383">
                  <c:v>127.77</c:v>
                </c:pt>
                <c:pt idx="14384">
                  <c:v>127.72</c:v>
                </c:pt>
                <c:pt idx="14385">
                  <c:v>127.79</c:v>
                </c:pt>
                <c:pt idx="14386">
                  <c:v>127.77</c:v>
                </c:pt>
                <c:pt idx="14387">
                  <c:v>127.79</c:v>
                </c:pt>
                <c:pt idx="14388">
                  <c:v>127.77</c:v>
                </c:pt>
                <c:pt idx="14389">
                  <c:v>127.75</c:v>
                </c:pt>
                <c:pt idx="14390">
                  <c:v>127.77</c:v>
                </c:pt>
                <c:pt idx="14391">
                  <c:v>127.79</c:v>
                </c:pt>
                <c:pt idx="14392">
                  <c:v>127.81</c:v>
                </c:pt>
                <c:pt idx="14393">
                  <c:v>127.7</c:v>
                </c:pt>
                <c:pt idx="14394">
                  <c:v>127.81</c:v>
                </c:pt>
                <c:pt idx="14395">
                  <c:v>127.77</c:v>
                </c:pt>
                <c:pt idx="14396">
                  <c:v>127.68</c:v>
                </c:pt>
                <c:pt idx="14397">
                  <c:v>127.79</c:v>
                </c:pt>
                <c:pt idx="14398">
                  <c:v>127.77</c:v>
                </c:pt>
                <c:pt idx="14399">
                  <c:v>127.75</c:v>
                </c:pt>
                <c:pt idx="14400">
                  <c:v>127.77</c:v>
                </c:pt>
                <c:pt idx="14401">
                  <c:v>127.79</c:v>
                </c:pt>
                <c:pt idx="14402">
                  <c:v>127.77</c:v>
                </c:pt>
                <c:pt idx="14403">
                  <c:v>127.79</c:v>
                </c:pt>
                <c:pt idx="14404">
                  <c:v>127.79</c:v>
                </c:pt>
                <c:pt idx="14405">
                  <c:v>127.72</c:v>
                </c:pt>
                <c:pt idx="14406">
                  <c:v>127.7</c:v>
                </c:pt>
                <c:pt idx="14407">
                  <c:v>127.75</c:v>
                </c:pt>
                <c:pt idx="14408">
                  <c:v>127.75</c:v>
                </c:pt>
                <c:pt idx="14409">
                  <c:v>127.77</c:v>
                </c:pt>
                <c:pt idx="14410">
                  <c:v>127.75</c:v>
                </c:pt>
                <c:pt idx="14411">
                  <c:v>127.75</c:v>
                </c:pt>
                <c:pt idx="14412">
                  <c:v>127.75</c:v>
                </c:pt>
                <c:pt idx="14413">
                  <c:v>127.77</c:v>
                </c:pt>
                <c:pt idx="14414">
                  <c:v>127.75</c:v>
                </c:pt>
                <c:pt idx="14415">
                  <c:v>127.77</c:v>
                </c:pt>
                <c:pt idx="14416">
                  <c:v>127.77</c:v>
                </c:pt>
                <c:pt idx="14417">
                  <c:v>127.79</c:v>
                </c:pt>
                <c:pt idx="14418">
                  <c:v>127.77</c:v>
                </c:pt>
                <c:pt idx="14419">
                  <c:v>127.75</c:v>
                </c:pt>
                <c:pt idx="14420">
                  <c:v>127.77</c:v>
                </c:pt>
                <c:pt idx="14421">
                  <c:v>127.77</c:v>
                </c:pt>
                <c:pt idx="14422">
                  <c:v>127.75</c:v>
                </c:pt>
                <c:pt idx="14423">
                  <c:v>127.77</c:v>
                </c:pt>
                <c:pt idx="14424">
                  <c:v>127.72</c:v>
                </c:pt>
                <c:pt idx="14425">
                  <c:v>127.72</c:v>
                </c:pt>
                <c:pt idx="14426">
                  <c:v>127.77</c:v>
                </c:pt>
                <c:pt idx="14427">
                  <c:v>127.72</c:v>
                </c:pt>
                <c:pt idx="14428">
                  <c:v>127.75</c:v>
                </c:pt>
                <c:pt idx="14429">
                  <c:v>127.75</c:v>
                </c:pt>
                <c:pt idx="14430">
                  <c:v>127.75</c:v>
                </c:pt>
                <c:pt idx="14431">
                  <c:v>127.75</c:v>
                </c:pt>
                <c:pt idx="14432">
                  <c:v>127.75</c:v>
                </c:pt>
                <c:pt idx="14433">
                  <c:v>127.75</c:v>
                </c:pt>
                <c:pt idx="14434">
                  <c:v>127.72</c:v>
                </c:pt>
                <c:pt idx="14435">
                  <c:v>127.77</c:v>
                </c:pt>
                <c:pt idx="14436">
                  <c:v>127.75</c:v>
                </c:pt>
                <c:pt idx="14437">
                  <c:v>127.72</c:v>
                </c:pt>
                <c:pt idx="14438">
                  <c:v>127.75</c:v>
                </c:pt>
                <c:pt idx="14439">
                  <c:v>127.77</c:v>
                </c:pt>
                <c:pt idx="14440">
                  <c:v>127.79</c:v>
                </c:pt>
                <c:pt idx="14441">
                  <c:v>127.75</c:v>
                </c:pt>
                <c:pt idx="14442">
                  <c:v>127.7</c:v>
                </c:pt>
                <c:pt idx="14443">
                  <c:v>127.72</c:v>
                </c:pt>
                <c:pt idx="14444">
                  <c:v>127.75</c:v>
                </c:pt>
                <c:pt idx="14445">
                  <c:v>127.77</c:v>
                </c:pt>
                <c:pt idx="14446">
                  <c:v>127.77</c:v>
                </c:pt>
                <c:pt idx="14447">
                  <c:v>127.79</c:v>
                </c:pt>
                <c:pt idx="14448">
                  <c:v>127.75</c:v>
                </c:pt>
                <c:pt idx="14449">
                  <c:v>127.75</c:v>
                </c:pt>
                <c:pt idx="14450">
                  <c:v>127.72</c:v>
                </c:pt>
                <c:pt idx="14451">
                  <c:v>127.7</c:v>
                </c:pt>
                <c:pt idx="14452">
                  <c:v>127.84</c:v>
                </c:pt>
                <c:pt idx="14453">
                  <c:v>127.75</c:v>
                </c:pt>
                <c:pt idx="14454">
                  <c:v>127.77</c:v>
                </c:pt>
                <c:pt idx="14455">
                  <c:v>127.79</c:v>
                </c:pt>
                <c:pt idx="14456">
                  <c:v>127.81</c:v>
                </c:pt>
                <c:pt idx="14457">
                  <c:v>127.81</c:v>
                </c:pt>
                <c:pt idx="14458">
                  <c:v>127.81</c:v>
                </c:pt>
                <c:pt idx="14459">
                  <c:v>127.77</c:v>
                </c:pt>
                <c:pt idx="14460">
                  <c:v>127.77</c:v>
                </c:pt>
                <c:pt idx="14461">
                  <c:v>127.75</c:v>
                </c:pt>
                <c:pt idx="14462">
                  <c:v>127.79</c:v>
                </c:pt>
                <c:pt idx="14463">
                  <c:v>127.77</c:v>
                </c:pt>
                <c:pt idx="14464">
                  <c:v>127.75</c:v>
                </c:pt>
                <c:pt idx="14465">
                  <c:v>127.81</c:v>
                </c:pt>
                <c:pt idx="14466">
                  <c:v>127.77</c:v>
                </c:pt>
                <c:pt idx="14467">
                  <c:v>127.79</c:v>
                </c:pt>
                <c:pt idx="14468">
                  <c:v>127.81</c:v>
                </c:pt>
                <c:pt idx="14469">
                  <c:v>127.86</c:v>
                </c:pt>
                <c:pt idx="14470">
                  <c:v>127.79</c:v>
                </c:pt>
                <c:pt idx="14471">
                  <c:v>127.75</c:v>
                </c:pt>
                <c:pt idx="14472">
                  <c:v>127.81</c:v>
                </c:pt>
                <c:pt idx="14473">
                  <c:v>127.79</c:v>
                </c:pt>
                <c:pt idx="14474">
                  <c:v>127.75</c:v>
                </c:pt>
                <c:pt idx="14475">
                  <c:v>127.79</c:v>
                </c:pt>
                <c:pt idx="14476">
                  <c:v>127.75</c:v>
                </c:pt>
                <c:pt idx="14477">
                  <c:v>127.81</c:v>
                </c:pt>
                <c:pt idx="14478">
                  <c:v>127.79</c:v>
                </c:pt>
                <c:pt idx="14479">
                  <c:v>127.86</c:v>
                </c:pt>
                <c:pt idx="14480">
                  <c:v>127.79</c:v>
                </c:pt>
                <c:pt idx="14481">
                  <c:v>127.75</c:v>
                </c:pt>
                <c:pt idx="14482">
                  <c:v>127.79</c:v>
                </c:pt>
                <c:pt idx="14483">
                  <c:v>127.81</c:v>
                </c:pt>
                <c:pt idx="14484">
                  <c:v>127.77</c:v>
                </c:pt>
                <c:pt idx="14485">
                  <c:v>127.79</c:v>
                </c:pt>
                <c:pt idx="14486">
                  <c:v>127.86</c:v>
                </c:pt>
                <c:pt idx="14487">
                  <c:v>127.79</c:v>
                </c:pt>
                <c:pt idx="14488">
                  <c:v>127.84</c:v>
                </c:pt>
                <c:pt idx="14489">
                  <c:v>127.75</c:v>
                </c:pt>
                <c:pt idx="14490">
                  <c:v>127.79</c:v>
                </c:pt>
                <c:pt idx="14491">
                  <c:v>127.77</c:v>
                </c:pt>
                <c:pt idx="14492">
                  <c:v>127.79</c:v>
                </c:pt>
                <c:pt idx="14493">
                  <c:v>127.75</c:v>
                </c:pt>
                <c:pt idx="14494">
                  <c:v>127.72</c:v>
                </c:pt>
                <c:pt idx="14495">
                  <c:v>127.75</c:v>
                </c:pt>
                <c:pt idx="14496">
                  <c:v>127.81</c:v>
                </c:pt>
                <c:pt idx="14497">
                  <c:v>127.79</c:v>
                </c:pt>
                <c:pt idx="14498">
                  <c:v>127.77</c:v>
                </c:pt>
                <c:pt idx="14499">
                  <c:v>127.77</c:v>
                </c:pt>
                <c:pt idx="14500">
                  <c:v>127.72</c:v>
                </c:pt>
                <c:pt idx="14501">
                  <c:v>127.77</c:v>
                </c:pt>
                <c:pt idx="14502">
                  <c:v>127.79</c:v>
                </c:pt>
                <c:pt idx="14503">
                  <c:v>127.77</c:v>
                </c:pt>
                <c:pt idx="14504">
                  <c:v>127.79</c:v>
                </c:pt>
                <c:pt idx="14505">
                  <c:v>127.81</c:v>
                </c:pt>
                <c:pt idx="14506">
                  <c:v>127.81</c:v>
                </c:pt>
                <c:pt idx="14507">
                  <c:v>127.79</c:v>
                </c:pt>
                <c:pt idx="14508">
                  <c:v>127.79</c:v>
                </c:pt>
                <c:pt idx="14509">
                  <c:v>127.77</c:v>
                </c:pt>
                <c:pt idx="14510">
                  <c:v>127.77</c:v>
                </c:pt>
                <c:pt idx="14511">
                  <c:v>127.79</c:v>
                </c:pt>
                <c:pt idx="14512">
                  <c:v>127.75</c:v>
                </c:pt>
                <c:pt idx="14513">
                  <c:v>127.77</c:v>
                </c:pt>
                <c:pt idx="14514">
                  <c:v>127.75</c:v>
                </c:pt>
                <c:pt idx="14515">
                  <c:v>127.72</c:v>
                </c:pt>
                <c:pt idx="14516">
                  <c:v>127.75</c:v>
                </c:pt>
                <c:pt idx="14517">
                  <c:v>127.77</c:v>
                </c:pt>
                <c:pt idx="14518">
                  <c:v>127.75</c:v>
                </c:pt>
                <c:pt idx="14519">
                  <c:v>127.79</c:v>
                </c:pt>
                <c:pt idx="14520">
                  <c:v>127.77</c:v>
                </c:pt>
                <c:pt idx="14521">
                  <c:v>127.77</c:v>
                </c:pt>
                <c:pt idx="14522">
                  <c:v>127.79</c:v>
                </c:pt>
                <c:pt idx="14523">
                  <c:v>127.77</c:v>
                </c:pt>
                <c:pt idx="14524">
                  <c:v>127.79</c:v>
                </c:pt>
                <c:pt idx="14525">
                  <c:v>127.77</c:v>
                </c:pt>
                <c:pt idx="14526">
                  <c:v>127.81</c:v>
                </c:pt>
                <c:pt idx="14527">
                  <c:v>127.77</c:v>
                </c:pt>
                <c:pt idx="14528">
                  <c:v>127.75</c:v>
                </c:pt>
                <c:pt idx="14529">
                  <c:v>127.77</c:v>
                </c:pt>
                <c:pt idx="14530">
                  <c:v>127.79</c:v>
                </c:pt>
                <c:pt idx="14531">
                  <c:v>127.77</c:v>
                </c:pt>
                <c:pt idx="14532">
                  <c:v>127.81</c:v>
                </c:pt>
                <c:pt idx="14533">
                  <c:v>127.81</c:v>
                </c:pt>
                <c:pt idx="14534">
                  <c:v>127.77</c:v>
                </c:pt>
                <c:pt idx="14535">
                  <c:v>127.79</c:v>
                </c:pt>
                <c:pt idx="14536">
                  <c:v>127.81</c:v>
                </c:pt>
                <c:pt idx="14537">
                  <c:v>127.72</c:v>
                </c:pt>
                <c:pt idx="14538">
                  <c:v>127.72</c:v>
                </c:pt>
                <c:pt idx="14539">
                  <c:v>127.79</c:v>
                </c:pt>
                <c:pt idx="14540">
                  <c:v>127.84</c:v>
                </c:pt>
                <c:pt idx="14541">
                  <c:v>127.84</c:v>
                </c:pt>
                <c:pt idx="14542">
                  <c:v>127.81</c:v>
                </c:pt>
                <c:pt idx="14543">
                  <c:v>127.75</c:v>
                </c:pt>
                <c:pt idx="14544">
                  <c:v>127.81</c:v>
                </c:pt>
                <c:pt idx="14545">
                  <c:v>127.79</c:v>
                </c:pt>
                <c:pt idx="14546">
                  <c:v>127.77</c:v>
                </c:pt>
                <c:pt idx="14547">
                  <c:v>127.75</c:v>
                </c:pt>
                <c:pt idx="14548">
                  <c:v>127.77</c:v>
                </c:pt>
                <c:pt idx="14549">
                  <c:v>127.77</c:v>
                </c:pt>
                <c:pt idx="14550">
                  <c:v>127.75</c:v>
                </c:pt>
                <c:pt idx="14551">
                  <c:v>127.77</c:v>
                </c:pt>
                <c:pt idx="14552">
                  <c:v>127.79</c:v>
                </c:pt>
                <c:pt idx="14553">
                  <c:v>127.77</c:v>
                </c:pt>
                <c:pt idx="14554">
                  <c:v>127.77</c:v>
                </c:pt>
                <c:pt idx="14555">
                  <c:v>127.75</c:v>
                </c:pt>
                <c:pt idx="14556">
                  <c:v>127.77</c:v>
                </c:pt>
                <c:pt idx="14557">
                  <c:v>127.81</c:v>
                </c:pt>
                <c:pt idx="14558">
                  <c:v>127.79</c:v>
                </c:pt>
                <c:pt idx="14559">
                  <c:v>127.75</c:v>
                </c:pt>
                <c:pt idx="14560">
                  <c:v>127.77</c:v>
                </c:pt>
                <c:pt idx="14561">
                  <c:v>127.75</c:v>
                </c:pt>
                <c:pt idx="14562">
                  <c:v>127.77</c:v>
                </c:pt>
                <c:pt idx="14563">
                  <c:v>127.81</c:v>
                </c:pt>
                <c:pt idx="14564">
                  <c:v>127.77</c:v>
                </c:pt>
                <c:pt idx="14565">
                  <c:v>127.72</c:v>
                </c:pt>
                <c:pt idx="14566">
                  <c:v>127.77</c:v>
                </c:pt>
                <c:pt idx="14567">
                  <c:v>127.77</c:v>
                </c:pt>
                <c:pt idx="14568">
                  <c:v>127.77</c:v>
                </c:pt>
                <c:pt idx="14569">
                  <c:v>127.77</c:v>
                </c:pt>
                <c:pt idx="14570">
                  <c:v>127.72</c:v>
                </c:pt>
                <c:pt idx="14571">
                  <c:v>127.79</c:v>
                </c:pt>
                <c:pt idx="14572">
                  <c:v>127.75</c:v>
                </c:pt>
                <c:pt idx="14573">
                  <c:v>127.72</c:v>
                </c:pt>
                <c:pt idx="14574">
                  <c:v>127.7</c:v>
                </c:pt>
                <c:pt idx="14575">
                  <c:v>127.75</c:v>
                </c:pt>
                <c:pt idx="14576">
                  <c:v>127.77</c:v>
                </c:pt>
                <c:pt idx="14577">
                  <c:v>127.72</c:v>
                </c:pt>
                <c:pt idx="14578">
                  <c:v>127.7</c:v>
                </c:pt>
                <c:pt idx="14579">
                  <c:v>127.77</c:v>
                </c:pt>
                <c:pt idx="14580">
                  <c:v>127.75</c:v>
                </c:pt>
                <c:pt idx="14581">
                  <c:v>127.72</c:v>
                </c:pt>
                <c:pt idx="14582">
                  <c:v>127.72</c:v>
                </c:pt>
                <c:pt idx="14583">
                  <c:v>127.72</c:v>
                </c:pt>
                <c:pt idx="14584">
                  <c:v>127.75</c:v>
                </c:pt>
                <c:pt idx="14585">
                  <c:v>127.72</c:v>
                </c:pt>
                <c:pt idx="14586">
                  <c:v>127.7</c:v>
                </c:pt>
                <c:pt idx="14587">
                  <c:v>127.75</c:v>
                </c:pt>
                <c:pt idx="14588">
                  <c:v>127.72</c:v>
                </c:pt>
                <c:pt idx="14589">
                  <c:v>127.7</c:v>
                </c:pt>
                <c:pt idx="14590">
                  <c:v>127.72</c:v>
                </c:pt>
                <c:pt idx="14591">
                  <c:v>127.7</c:v>
                </c:pt>
                <c:pt idx="14592">
                  <c:v>127.7</c:v>
                </c:pt>
                <c:pt idx="14593">
                  <c:v>127.68</c:v>
                </c:pt>
                <c:pt idx="14594">
                  <c:v>127.7</c:v>
                </c:pt>
                <c:pt idx="14595">
                  <c:v>127.72</c:v>
                </c:pt>
                <c:pt idx="14596">
                  <c:v>127.7</c:v>
                </c:pt>
                <c:pt idx="14597">
                  <c:v>127.7</c:v>
                </c:pt>
                <c:pt idx="14598">
                  <c:v>127.68</c:v>
                </c:pt>
                <c:pt idx="14599">
                  <c:v>127.75</c:v>
                </c:pt>
                <c:pt idx="14600">
                  <c:v>127.7</c:v>
                </c:pt>
                <c:pt idx="14601">
                  <c:v>127.64</c:v>
                </c:pt>
                <c:pt idx="14602">
                  <c:v>127.68</c:v>
                </c:pt>
                <c:pt idx="14603">
                  <c:v>127.68</c:v>
                </c:pt>
                <c:pt idx="14604">
                  <c:v>127.72</c:v>
                </c:pt>
                <c:pt idx="14605">
                  <c:v>127.7</c:v>
                </c:pt>
                <c:pt idx="14606">
                  <c:v>127.68</c:v>
                </c:pt>
                <c:pt idx="14607">
                  <c:v>127.66</c:v>
                </c:pt>
                <c:pt idx="14608">
                  <c:v>127.7</c:v>
                </c:pt>
                <c:pt idx="14609">
                  <c:v>127.72</c:v>
                </c:pt>
                <c:pt idx="14610">
                  <c:v>127.66</c:v>
                </c:pt>
                <c:pt idx="14611">
                  <c:v>127.7</c:v>
                </c:pt>
                <c:pt idx="14612">
                  <c:v>127.68</c:v>
                </c:pt>
                <c:pt idx="14613">
                  <c:v>127.68</c:v>
                </c:pt>
                <c:pt idx="14614">
                  <c:v>127.7</c:v>
                </c:pt>
                <c:pt idx="14615">
                  <c:v>127.68</c:v>
                </c:pt>
                <c:pt idx="14616">
                  <c:v>127.68</c:v>
                </c:pt>
                <c:pt idx="14617">
                  <c:v>127.68</c:v>
                </c:pt>
                <c:pt idx="14618">
                  <c:v>127.7</c:v>
                </c:pt>
                <c:pt idx="14619">
                  <c:v>127.68</c:v>
                </c:pt>
                <c:pt idx="14620">
                  <c:v>127.68</c:v>
                </c:pt>
                <c:pt idx="14621">
                  <c:v>127.7</c:v>
                </c:pt>
                <c:pt idx="14622">
                  <c:v>127.7</c:v>
                </c:pt>
                <c:pt idx="14623">
                  <c:v>127.64</c:v>
                </c:pt>
                <c:pt idx="14624">
                  <c:v>127.66</c:v>
                </c:pt>
                <c:pt idx="14625">
                  <c:v>127.68</c:v>
                </c:pt>
                <c:pt idx="14626">
                  <c:v>127.7</c:v>
                </c:pt>
                <c:pt idx="14627">
                  <c:v>127.68</c:v>
                </c:pt>
                <c:pt idx="14628">
                  <c:v>127.64</c:v>
                </c:pt>
                <c:pt idx="14629">
                  <c:v>127.66</c:v>
                </c:pt>
                <c:pt idx="14630">
                  <c:v>127.68</c:v>
                </c:pt>
                <c:pt idx="14631">
                  <c:v>127.68</c:v>
                </c:pt>
                <c:pt idx="14632">
                  <c:v>127.64</c:v>
                </c:pt>
                <c:pt idx="14633">
                  <c:v>127.66</c:v>
                </c:pt>
                <c:pt idx="14634">
                  <c:v>127.66</c:v>
                </c:pt>
                <c:pt idx="14635">
                  <c:v>127.66</c:v>
                </c:pt>
                <c:pt idx="14636">
                  <c:v>127.66</c:v>
                </c:pt>
                <c:pt idx="14637">
                  <c:v>127.7</c:v>
                </c:pt>
                <c:pt idx="14638">
                  <c:v>127.68</c:v>
                </c:pt>
                <c:pt idx="14639">
                  <c:v>127.68</c:v>
                </c:pt>
                <c:pt idx="14640">
                  <c:v>127.66</c:v>
                </c:pt>
                <c:pt idx="14641">
                  <c:v>127.64</c:v>
                </c:pt>
                <c:pt idx="14642">
                  <c:v>127.66</c:v>
                </c:pt>
                <c:pt idx="14643">
                  <c:v>127.66</c:v>
                </c:pt>
                <c:pt idx="14644">
                  <c:v>127.66</c:v>
                </c:pt>
                <c:pt idx="14645">
                  <c:v>127.66</c:v>
                </c:pt>
                <c:pt idx="14646">
                  <c:v>127.57</c:v>
                </c:pt>
                <c:pt idx="14647">
                  <c:v>127.57</c:v>
                </c:pt>
                <c:pt idx="14648">
                  <c:v>127.59</c:v>
                </c:pt>
                <c:pt idx="14649">
                  <c:v>127.59</c:v>
                </c:pt>
                <c:pt idx="14650">
                  <c:v>127.66</c:v>
                </c:pt>
                <c:pt idx="14651">
                  <c:v>127.61</c:v>
                </c:pt>
                <c:pt idx="14652">
                  <c:v>127.61</c:v>
                </c:pt>
                <c:pt idx="14653">
                  <c:v>127.59</c:v>
                </c:pt>
                <c:pt idx="14654">
                  <c:v>127.55</c:v>
                </c:pt>
                <c:pt idx="14655">
                  <c:v>127.59</c:v>
                </c:pt>
                <c:pt idx="14656">
                  <c:v>127.57</c:v>
                </c:pt>
                <c:pt idx="14657">
                  <c:v>127.59</c:v>
                </c:pt>
                <c:pt idx="14658">
                  <c:v>127.57</c:v>
                </c:pt>
                <c:pt idx="14659">
                  <c:v>127.57</c:v>
                </c:pt>
                <c:pt idx="14660">
                  <c:v>127.61</c:v>
                </c:pt>
                <c:pt idx="14661">
                  <c:v>127.57</c:v>
                </c:pt>
                <c:pt idx="14662">
                  <c:v>127.55</c:v>
                </c:pt>
                <c:pt idx="14663">
                  <c:v>127.57</c:v>
                </c:pt>
                <c:pt idx="14664">
                  <c:v>127.55</c:v>
                </c:pt>
                <c:pt idx="14665">
                  <c:v>127.52</c:v>
                </c:pt>
                <c:pt idx="14666">
                  <c:v>127.57</c:v>
                </c:pt>
                <c:pt idx="14667">
                  <c:v>127.59</c:v>
                </c:pt>
                <c:pt idx="14668">
                  <c:v>127.5</c:v>
                </c:pt>
                <c:pt idx="14669">
                  <c:v>127.57</c:v>
                </c:pt>
                <c:pt idx="14670">
                  <c:v>127.55</c:v>
                </c:pt>
                <c:pt idx="14671">
                  <c:v>127.52</c:v>
                </c:pt>
                <c:pt idx="14672">
                  <c:v>127.52</c:v>
                </c:pt>
                <c:pt idx="14673">
                  <c:v>127.57</c:v>
                </c:pt>
                <c:pt idx="14674">
                  <c:v>127.52</c:v>
                </c:pt>
                <c:pt idx="14675">
                  <c:v>127.55</c:v>
                </c:pt>
                <c:pt idx="14676">
                  <c:v>127.52</c:v>
                </c:pt>
                <c:pt idx="14677">
                  <c:v>127.48</c:v>
                </c:pt>
                <c:pt idx="14678">
                  <c:v>127.46</c:v>
                </c:pt>
                <c:pt idx="14679">
                  <c:v>127.5</c:v>
                </c:pt>
                <c:pt idx="14680">
                  <c:v>127.5</c:v>
                </c:pt>
                <c:pt idx="14681">
                  <c:v>127.5</c:v>
                </c:pt>
                <c:pt idx="14682">
                  <c:v>127.52</c:v>
                </c:pt>
                <c:pt idx="14683">
                  <c:v>127.5</c:v>
                </c:pt>
                <c:pt idx="14684">
                  <c:v>127.48</c:v>
                </c:pt>
                <c:pt idx="14685">
                  <c:v>127.5</c:v>
                </c:pt>
                <c:pt idx="14686">
                  <c:v>127.48</c:v>
                </c:pt>
                <c:pt idx="14687">
                  <c:v>127.5</c:v>
                </c:pt>
                <c:pt idx="14688">
                  <c:v>127.48</c:v>
                </c:pt>
                <c:pt idx="14689">
                  <c:v>127.46</c:v>
                </c:pt>
                <c:pt idx="14690">
                  <c:v>127.5</c:v>
                </c:pt>
                <c:pt idx="14691">
                  <c:v>127.5</c:v>
                </c:pt>
                <c:pt idx="14692">
                  <c:v>127.48</c:v>
                </c:pt>
                <c:pt idx="14693">
                  <c:v>127.46</c:v>
                </c:pt>
                <c:pt idx="14694">
                  <c:v>127.46</c:v>
                </c:pt>
                <c:pt idx="14695">
                  <c:v>127.48</c:v>
                </c:pt>
                <c:pt idx="14696">
                  <c:v>127.48</c:v>
                </c:pt>
                <c:pt idx="14697">
                  <c:v>127.48</c:v>
                </c:pt>
                <c:pt idx="14698">
                  <c:v>127.48</c:v>
                </c:pt>
                <c:pt idx="14699">
                  <c:v>127.48</c:v>
                </c:pt>
                <c:pt idx="14700">
                  <c:v>127.46</c:v>
                </c:pt>
                <c:pt idx="14701">
                  <c:v>127.5</c:v>
                </c:pt>
                <c:pt idx="14702">
                  <c:v>127.48</c:v>
                </c:pt>
                <c:pt idx="14703">
                  <c:v>127.5</c:v>
                </c:pt>
                <c:pt idx="14704">
                  <c:v>127.5</c:v>
                </c:pt>
                <c:pt idx="14705">
                  <c:v>127.5</c:v>
                </c:pt>
                <c:pt idx="14706">
                  <c:v>127.46</c:v>
                </c:pt>
                <c:pt idx="14707">
                  <c:v>127.5</c:v>
                </c:pt>
                <c:pt idx="14708">
                  <c:v>127.48</c:v>
                </c:pt>
                <c:pt idx="14709">
                  <c:v>127.5</c:v>
                </c:pt>
                <c:pt idx="14710">
                  <c:v>127.48</c:v>
                </c:pt>
                <c:pt idx="14711">
                  <c:v>127.52</c:v>
                </c:pt>
                <c:pt idx="14712">
                  <c:v>127.5</c:v>
                </c:pt>
                <c:pt idx="14713">
                  <c:v>127.52</c:v>
                </c:pt>
                <c:pt idx="14714">
                  <c:v>127.52</c:v>
                </c:pt>
                <c:pt idx="14715">
                  <c:v>127.52</c:v>
                </c:pt>
                <c:pt idx="14716">
                  <c:v>127.5</c:v>
                </c:pt>
                <c:pt idx="14717">
                  <c:v>127.52</c:v>
                </c:pt>
                <c:pt idx="14718">
                  <c:v>127.5</c:v>
                </c:pt>
                <c:pt idx="14719">
                  <c:v>127.52</c:v>
                </c:pt>
                <c:pt idx="14720">
                  <c:v>127.57</c:v>
                </c:pt>
                <c:pt idx="14721">
                  <c:v>127.55</c:v>
                </c:pt>
                <c:pt idx="14722">
                  <c:v>127.55</c:v>
                </c:pt>
                <c:pt idx="14723">
                  <c:v>127.59</c:v>
                </c:pt>
                <c:pt idx="14724">
                  <c:v>127.55</c:v>
                </c:pt>
                <c:pt idx="14725">
                  <c:v>127.61</c:v>
                </c:pt>
                <c:pt idx="14726">
                  <c:v>127.61</c:v>
                </c:pt>
                <c:pt idx="14727">
                  <c:v>127.61</c:v>
                </c:pt>
                <c:pt idx="14728">
                  <c:v>127.61</c:v>
                </c:pt>
                <c:pt idx="14729">
                  <c:v>127.64</c:v>
                </c:pt>
                <c:pt idx="14730">
                  <c:v>127.61</c:v>
                </c:pt>
                <c:pt idx="14731">
                  <c:v>127.64</c:v>
                </c:pt>
                <c:pt idx="14732">
                  <c:v>127.61</c:v>
                </c:pt>
                <c:pt idx="14733">
                  <c:v>127.68</c:v>
                </c:pt>
                <c:pt idx="14734">
                  <c:v>127.64</c:v>
                </c:pt>
                <c:pt idx="14735">
                  <c:v>127.64</c:v>
                </c:pt>
                <c:pt idx="14736">
                  <c:v>127.61</c:v>
                </c:pt>
                <c:pt idx="14737">
                  <c:v>127.66</c:v>
                </c:pt>
                <c:pt idx="14738">
                  <c:v>127.68</c:v>
                </c:pt>
                <c:pt idx="14739">
                  <c:v>127.66</c:v>
                </c:pt>
                <c:pt idx="14740">
                  <c:v>127.68</c:v>
                </c:pt>
                <c:pt idx="14741">
                  <c:v>127.75</c:v>
                </c:pt>
                <c:pt idx="14742">
                  <c:v>127.7</c:v>
                </c:pt>
                <c:pt idx="14743">
                  <c:v>127.7</c:v>
                </c:pt>
                <c:pt idx="14744">
                  <c:v>127.75</c:v>
                </c:pt>
                <c:pt idx="14745">
                  <c:v>127.75</c:v>
                </c:pt>
                <c:pt idx="14746">
                  <c:v>127.72</c:v>
                </c:pt>
                <c:pt idx="14747">
                  <c:v>127.68</c:v>
                </c:pt>
                <c:pt idx="14748">
                  <c:v>127.75</c:v>
                </c:pt>
                <c:pt idx="14749">
                  <c:v>127.75</c:v>
                </c:pt>
                <c:pt idx="14750">
                  <c:v>127.81</c:v>
                </c:pt>
                <c:pt idx="14751">
                  <c:v>127.77</c:v>
                </c:pt>
                <c:pt idx="14752">
                  <c:v>127.72</c:v>
                </c:pt>
                <c:pt idx="14753">
                  <c:v>127.72</c:v>
                </c:pt>
                <c:pt idx="14754">
                  <c:v>127.68</c:v>
                </c:pt>
                <c:pt idx="14755">
                  <c:v>127.79</c:v>
                </c:pt>
                <c:pt idx="14756">
                  <c:v>127.72</c:v>
                </c:pt>
                <c:pt idx="14757">
                  <c:v>127.81</c:v>
                </c:pt>
                <c:pt idx="14758">
                  <c:v>127.79</c:v>
                </c:pt>
                <c:pt idx="14759">
                  <c:v>127.81</c:v>
                </c:pt>
                <c:pt idx="14760">
                  <c:v>127.86</c:v>
                </c:pt>
                <c:pt idx="14761">
                  <c:v>127.77</c:v>
                </c:pt>
                <c:pt idx="14762">
                  <c:v>127.81</c:v>
                </c:pt>
                <c:pt idx="14763">
                  <c:v>127.79</c:v>
                </c:pt>
                <c:pt idx="14764">
                  <c:v>127.79</c:v>
                </c:pt>
                <c:pt idx="14765">
                  <c:v>127.77</c:v>
                </c:pt>
                <c:pt idx="14766">
                  <c:v>127.81</c:v>
                </c:pt>
                <c:pt idx="14767">
                  <c:v>127.72</c:v>
                </c:pt>
                <c:pt idx="14768">
                  <c:v>127.7</c:v>
                </c:pt>
                <c:pt idx="14769">
                  <c:v>127.81</c:v>
                </c:pt>
                <c:pt idx="14770">
                  <c:v>127.77</c:v>
                </c:pt>
                <c:pt idx="14771">
                  <c:v>127.75</c:v>
                </c:pt>
                <c:pt idx="14772">
                  <c:v>127.81</c:v>
                </c:pt>
                <c:pt idx="14773">
                  <c:v>127.77</c:v>
                </c:pt>
                <c:pt idx="14774">
                  <c:v>127.77</c:v>
                </c:pt>
                <c:pt idx="14775">
                  <c:v>127.79</c:v>
                </c:pt>
                <c:pt idx="14776">
                  <c:v>127.81</c:v>
                </c:pt>
                <c:pt idx="14777">
                  <c:v>127.84</c:v>
                </c:pt>
                <c:pt idx="14778">
                  <c:v>127.81</c:v>
                </c:pt>
                <c:pt idx="14779">
                  <c:v>127.77</c:v>
                </c:pt>
                <c:pt idx="14780">
                  <c:v>127.81</c:v>
                </c:pt>
                <c:pt idx="14781">
                  <c:v>127.75</c:v>
                </c:pt>
                <c:pt idx="14782">
                  <c:v>127.75</c:v>
                </c:pt>
                <c:pt idx="14783">
                  <c:v>127.75</c:v>
                </c:pt>
                <c:pt idx="14784">
                  <c:v>127.77</c:v>
                </c:pt>
                <c:pt idx="14785">
                  <c:v>127.75</c:v>
                </c:pt>
                <c:pt idx="14786">
                  <c:v>127.75</c:v>
                </c:pt>
                <c:pt idx="14787">
                  <c:v>127.75</c:v>
                </c:pt>
                <c:pt idx="14788">
                  <c:v>127.79</c:v>
                </c:pt>
                <c:pt idx="14789">
                  <c:v>127.75</c:v>
                </c:pt>
                <c:pt idx="14790">
                  <c:v>127.75</c:v>
                </c:pt>
                <c:pt idx="14791">
                  <c:v>127.79</c:v>
                </c:pt>
                <c:pt idx="14792">
                  <c:v>127.77</c:v>
                </c:pt>
                <c:pt idx="14793">
                  <c:v>127.77</c:v>
                </c:pt>
                <c:pt idx="14794">
                  <c:v>127.77</c:v>
                </c:pt>
                <c:pt idx="14795">
                  <c:v>127.81</c:v>
                </c:pt>
                <c:pt idx="14796">
                  <c:v>127.81</c:v>
                </c:pt>
                <c:pt idx="14797">
                  <c:v>127.77</c:v>
                </c:pt>
                <c:pt idx="14798">
                  <c:v>127.75</c:v>
                </c:pt>
                <c:pt idx="14799">
                  <c:v>127.77</c:v>
                </c:pt>
                <c:pt idx="14800">
                  <c:v>127.75</c:v>
                </c:pt>
                <c:pt idx="14801">
                  <c:v>127.77</c:v>
                </c:pt>
                <c:pt idx="14802">
                  <c:v>127.79</c:v>
                </c:pt>
                <c:pt idx="14803">
                  <c:v>127.79</c:v>
                </c:pt>
                <c:pt idx="14804">
                  <c:v>127.79</c:v>
                </c:pt>
                <c:pt idx="14805">
                  <c:v>127.79</c:v>
                </c:pt>
                <c:pt idx="14806">
                  <c:v>127.81</c:v>
                </c:pt>
                <c:pt idx="14807">
                  <c:v>127.79</c:v>
                </c:pt>
                <c:pt idx="14808">
                  <c:v>127.75</c:v>
                </c:pt>
                <c:pt idx="14809">
                  <c:v>127.79</c:v>
                </c:pt>
                <c:pt idx="14810">
                  <c:v>127.75</c:v>
                </c:pt>
                <c:pt idx="14811">
                  <c:v>127.77</c:v>
                </c:pt>
                <c:pt idx="14812">
                  <c:v>127.79</c:v>
                </c:pt>
                <c:pt idx="14813">
                  <c:v>127.79</c:v>
                </c:pt>
                <c:pt idx="14814">
                  <c:v>127.77</c:v>
                </c:pt>
                <c:pt idx="14815">
                  <c:v>127.81</c:v>
                </c:pt>
                <c:pt idx="14816">
                  <c:v>127.79</c:v>
                </c:pt>
                <c:pt idx="14817">
                  <c:v>127.77</c:v>
                </c:pt>
                <c:pt idx="14818">
                  <c:v>127.79</c:v>
                </c:pt>
                <c:pt idx="14819">
                  <c:v>127.84</c:v>
                </c:pt>
                <c:pt idx="14820">
                  <c:v>127.81</c:v>
                </c:pt>
                <c:pt idx="14821">
                  <c:v>127.79</c:v>
                </c:pt>
                <c:pt idx="14822">
                  <c:v>127.79</c:v>
                </c:pt>
                <c:pt idx="14823">
                  <c:v>127.81</c:v>
                </c:pt>
                <c:pt idx="14824">
                  <c:v>127.81</c:v>
                </c:pt>
                <c:pt idx="14825">
                  <c:v>127.81</c:v>
                </c:pt>
                <c:pt idx="14826">
                  <c:v>127.75</c:v>
                </c:pt>
                <c:pt idx="14827">
                  <c:v>127.79</c:v>
                </c:pt>
                <c:pt idx="14828">
                  <c:v>127.75</c:v>
                </c:pt>
                <c:pt idx="14829">
                  <c:v>127.84</c:v>
                </c:pt>
                <c:pt idx="14830">
                  <c:v>127.84</c:v>
                </c:pt>
                <c:pt idx="14831">
                  <c:v>127.81</c:v>
                </c:pt>
                <c:pt idx="14832">
                  <c:v>127.81</c:v>
                </c:pt>
                <c:pt idx="14833">
                  <c:v>127.86</c:v>
                </c:pt>
                <c:pt idx="14834">
                  <c:v>127.84</c:v>
                </c:pt>
                <c:pt idx="14835">
                  <c:v>127.84</c:v>
                </c:pt>
                <c:pt idx="14836">
                  <c:v>127.75</c:v>
                </c:pt>
                <c:pt idx="14837">
                  <c:v>127.72</c:v>
                </c:pt>
                <c:pt idx="14838">
                  <c:v>127.77</c:v>
                </c:pt>
                <c:pt idx="14839">
                  <c:v>127.75</c:v>
                </c:pt>
                <c:pt idx="14840">
                  <c:v>127.79</c:v>
                </c:pt>
                <c:pt idx="14841">
                  <c:v>127.77</c:v>
                </c:pt>
                <c:pt idx="14842">
                  <c:v>127.84</c:v>
                </c:pt>
                <c:pt idx="14843">
                  <c:v>127.77</c:v>
                </c:pt>
                <c:pt idx="14844">
                  <c:v>127.77</c:v>
                </c:pt>
                <c:pt idx="14845">
                  <c:v>127.81</c:v>
                </c:pt>
                <c:pt idx="14846">
                  <c:v>127.77</c:v>
                </c:pt>
                <c:pt idx="14847">
                  <c:v>127.79</c:v>
                </c:pt>
                <c:pt idx="14848">
                  <c:v>127.79</c:v>
                </c:pt>
                <c:pt idx="14849">
                  <c:v>127.77</c:v>
                </c:pt>
                <c:pt idx="14850">
                  <c:v>127.79</c:v>
                </c:pt>
                <c:pt idx="14851">
                  <c:v>127.79</c:v>
                </c:pt>
                <c:pt idx="14852">
                  <c:v>127.81</c:v>
                </c:pt>
                <c:pt idx="14853">
                  <c:v>127.84</c:v>
                </c:pt>
                <c:pt idx="14854">
                  <c:v>127.79</c:v>
                </c:pt>
                <c:pt idx="14855">
                  <c:v>127.79</c:v>
                </c:pt>
                <c:pt idx="14856">
                  <c:v>127.79</c:v>
                </c:pt>
                <c:pt idx="14857">
                  <c:v>127.77</c:v>
                </c:pt>
                <c:pt idx="14858">
                  <c:v>127.75</c:v>
                </c:pt>
                <c:pt idx="14859">
                  <c:v>127.79</c:v>
                </c:pt>
                <c:pt idx="14860">
                  <c:v>127.75</c:v>
                </c:pt>
                <c:pt idx="14861">
                  <c:v>127.79</c:v>
                </c:pt>
                <c:pt idx="14862">
                  <c:v>127.77</c:v>
                </c:pt>
                <c:pt idx="14863">
                  <c:v>127.75</c:v>
                </c:pt>
                <c:pt idx="14864">
                  <c:v>127.79</c:v>
                </c:pt>
                <c:pt idx="14865">
                  <c:v>127.77</c:v>
                </c:pt>
                <c:pt idx="14866">
                  <c:v>127.75</c:v>
                </c:pt>
                <c:pt idx="14867">
                  <c:v>127.72</c:v>
                </c:pt>
                <c:pt idx="14868">
                  <c:v>127.77</c:v>
                </c:pt>
                <c:pt idx="14869">
                  <c:v>127.77</c:v>
                </c:pt>
                <c:pt idx="14870">
                  <c:v>127.77</c:v>
                </c:pt>
                <c:pt idx="14871">
                  <c:v>127.75</c:v>
                </c:pt>
                <c:pt idx="14872">
                  <c:v>127.72</c:v>
                </c:pt>
                <c:pt idx="14873">
                  <c:v>127.75</c:v>
                </c:pt>
                <c:pt idx="14874">
                  <c:v>127.75</c:v>
                </c:pt>
                <c:pt idx="14875">
                  <c:v>127.72</c:v>
                </c:pt>
                <c:pt idx="14876">
                  <c:v>127.79</c:v>
                </c:pt>
                <c:pt idx="14877">
                  <c:v>127.79</c:v>
                </c:pt>
                <c:pt idx="14878">
                  <c:v>127.86</c:v>
                </c:pt>
                <c:pt idx="14879">
                  <c:v>127.75</c:v>
                </c:pt>
                <c:pt idx="14880">
                  <c:v>127.77</c:v>
                </c:pt>
                <c:pt idx="14881">
                  <c:v>127.79</c:v>
                </c:pt>
                <c:pt idx="14882">
                  <c:v>127.79</c:v>
                </c:pt>
                <c:pt idx="14883">
                  <c:v>127.75</c:v>
                </c:pt>
                <c:pt idx="14884">
                  <c:v>127.79</c:v>
                </c:pt>
                <c:pt idx="14885">
                  <c:v>127.79</c:v>
                </c:pt>
                <c:pt idx="14886">
                  <c:v>127.77</c:v>
                </c:pt>
                <c:pt idx="14887">
                  <c:v>127.81</c:v>
                </c:pt>
                <c:pt idx="14888">
                  <c:v>127.75</c:v>
                </c:pt>
                <c:pt idx="14889">
                  <c:v>127.81</c:v>
                </c:pt>
                <c:pt idx="14890">
                  <c:v>127.79</c:v>
                </c:pt>
                <c:pt idx="14891">
                  <c:v>127.75</c:v>
                </c:pt>
                <c:pt idx="14892">
                  <c:v>127.81</c:v>
                </c:pt>
                <c:pt idx="14893">
                  <c:v>127.79</c:v>
                </c:pt>
                <c:pt idx="14894">
                  <c:v>127.79</c:v>
                </c:pt>
                <c:pt idx="14895">
                  <c:v>127.72</c:v>
                </c:pt>
                <c:pt idx="14896">
                  <c:v>127.77</c:v>
                </c:pt>
                <c:pt idx="14897">
                  <c:v>127.77</c:v>
                </c:pt>
                <c:pt idx="14898">
                  <c:v>127.7</c:v>
                </c:pt>
                <c:pt idx="14899">
                  <c:v>127.81</c:v>
                </c:pt>
                <c:pt idx="14900">
                  <c:v>127.79</c:v>
                </c:pt>
                <c:pt idx="14901">
                  <c:v>127.79</c:v>
                </c:pt>
                <c:pt idx="14902">
                  <c:v>127.79</c:v>
                </c:pt>
                <c:pt idx="14903">
                  <c:v>127.77</c:v>
                </c:pt>
                <c:pt idx="14904">
                  <c:v>127.7</c:v>
                </c:pt>
                <c:pt idx="14905">
                  <c:v>127.79</c:v>
                </c:pt>
                <c:pt idx="14906">
                  <c:v>127.81</c:v>
                </c:pt>
                <c:pt idx="14907">
                  <c:v>127.84</c:v>
                </c:pt>
                <c:pt idx="14908">
                  <c:v>127.77</c:v>
                </c:pt>
                <c:pt idx="14909">
                  <c:v>127.77</c:v>
                </c:pt>
                <c:pt idx="14910">
                  <c:v>127.77</c:v>
                </c:pt>
                <c:pt idx="14911">
                  <c:v>127.77</c:v>
                </c:pt>
                <c:pt idx="14912">
                  <c:v>127.79</c:v>
                </c:pt>
                <c:pt idx="14913">
                  <c:v>127.79</c:v>
                </c:pt>
                <c:pt idx="14914">
                  <c:v>127.77</c:v>
                </c:pt>
                <c:pt idx="14915">
                  <c:v>127.79</c:v>
                </c:pt>
                <c:pt idx="14916">
                  <c:v>127.79</c:v>
                </c:pt>
                <c:pt idx="14917">
                  <c:v>127.77</c:v>
                </c:pt>
                <c:pt idx="14918">
                  <c:v>127.75</c:v>
                </c:pt>
                <c:pt idx="14919">
                  <c:v>127.72</c:v>
                </c:pt>
                <c:pt idx="14920">
                  <c:v>127.75</c:v>
                </c:pt>
                <c:pt idx="14921">
                  <c:v>127.79</c:v>
                </c:pt>
                <c:pt idx="14922">
                  <c:v>127.77</c:v>
                </c:pt>
                <c:pt idx="14923">
                  <c:v>127.75</c:v>
                </c:pt>
                <c:pt idx="14924">
                  <c:v>127.75</c:v>
                </c:pt>
                <c:pt idx="14925">
                  <c:v>127.79</c:v>
                </c:pt>
                <c:pt idx="14926">
                  <c:v>127.79</c:v>
                </c:pt>
                <c:pt idx="14927">
                  <c:v>127.75</c:v>
                </c:pt>
                <c:pt idx="14928">
                  <c:v>127.77</c:v>
                </c:pt>
                <c:pt idx="14929">
                  <c:v>127.84</c:v>
                </c:pt>
                <c:pt idx="14930">
                  <c:v>127.81</c:v>
                </c:pt>
                <c:pt idx="14931">
                  <c:v>127.79</c:v>
                </c:pt>
                <c:pt idx="14932">
                  <c:v>127.79</c:v>
                </c:pt>
                <c:pt idx="14933">
                  <c:v>127.79</c:v>
                </c:pt>
                <c:pt idx="14934">
                  <c:v>127.75</c:v>
                </c:pt>
                <c:pt idx="14935">
                  <c:v>127.81</c:v>
                </c:pt>
                <c:pt idx="14936">
                  <c:v>127.77</c:v>
                </c:pt>
                <c:pt idx="14937">
                  <c:v>127.75</c:v>
                </c:pt>
                <c:pt idx="14938">
                  <c:v>127.75</c:v>
                </c:pt>
                <c:pt idx="14939">
                  <c:v>127.79</c:v>
                </c:pt>
                <c:pt idx="14940">
                  <c:v>127.77</c:v>
                </c:pt>
                <c:pt idx="14941">
                  <c:v>127.72</c:v>
                </c:pt>
                <c:pt idx="14942">
                  <c:v>127.75</c:v>
                </c:pt>
                <c:pt idx="14943">
                  <c:v>127.81</c:v>
                </c:pt>
                <c:pt idx="14944">
                  <c:v>127.79</c:v>
                </c:pt>
                <c:pt idx="14945">
                  <c:v>127.79</c:v>
                </c:pt>
                <c:pt idx="14946">
                  <c:v>127.72</c:v>
                </c:pt>
                <c:pt idx="14947">
                  <c:v>127.79</c:v>
                </c:pt>
                <c:pt idx="14948">
                  <c:v>127.77</c:v>
                </c:pt>
                <c:pt idx="14949">
                  <c:v>127.75</c:v>
                </c:pt>
                <c:pt idx="14950">
                  <c:v>127.77</c:v>
                </c:pt>
                <c:pt idx="14951">
                  <c:v>127.75</c:v>
                </c:pt>
                <c:pt idx="14952">
                  <c:v>127.75</c:v>
                </c:pt>
                <c:pt idx="14953">
                  <c:v>127.77</c:v>
                </c:pt>
                <c:pt idx="14954">
                  <c:v>127.75</c:v>
                </c:pt>
                <c:pt idx="14955">
                  <c:v>127.72</c:v>
                </c:pt>
                <c:pt idx="14956">
                  <c:v>127.77</c:v>
                </c:pt>
                <c:pt idx="14957">
                  <c:v>127.72</c:v>
                </c:pt>
                <c:pt idx="14958">
                  <c:v>127.77</c:v>
                </c:pt>
                <c:pt idx="14959">
                  <c:v>127.81</c:v>
                </c:pt>
                <c:pt idx="14960">
                  <c:v>127.7</c:v>
                </c:pt>
                <c:pt idx="14961">
                  <c:v>127.75</c:v>
                </c:pt>
                <c:pt idx="14962">
                  <c:v>127.75</c:v>
                </c:pt>
                <c:pt idx="14963">
                  <c:v>127.68</c:v>
                </c:pt>
                <c:pt idx="14964">
                  <c:v>127.79</c:v>
                </c:pt>
                <c:pt idx="14965">
                  <c:v>127.77</c:v>
                </c:pt>
                <c:pt idx="14966">
                  <c:v>127.72</c:v>
                </c:pt>
                <c:pt idx="14967">
                  <c:v>127.75</c:v>
                </c:pt>
                <c:pt idx="14968">
                  <c:v>127.7</c:v>
                </c:pt>
                <c:pt idx="14969">
                  <c:v>127.79</c:v>
                </c:pt>
                <c:pt idx="14970">
                  <c:v>127.77</c:v>
                </c:pt>
                <c:pt idx="14971">
                  <c:v>127.72</c:v>
                </c:pt>
                <c:pt idx="14972">
                  <c:v>127.7</c:v>
                </c:pt>
                <c:pt idx="14973">
                  <c:v>127.79</c:v>
                </c:pt>
                <c:pt idx="14974">
                  <c:v>127.7</c:v>
                </c:pt>
                <c:pt idx="14975">
                  <c:v>127.75</c:v>
                </c:pt>
                <c:pt idx="14976">
                  <c:v>127.75</c:v>
                </c:pt>
                <c:pt idx="14977">
                  <c:v>127.72</c:v>
                </c:pt>
                <c:pt idx="14978">
                  <c:v>127.7</c:v>
                </c:pt>
                <c:pt idx="14979">
                  <c:v>127.72</c:v>
                </c:pt>
                <c:pt idx="14980">
                  <c:v>127.72</c:v>
                </c:pt>
                <c:pt idx="14981">
                  <c:v>127.72</c:v>
                </c:pt>
                <c:pt idx="14982">
                  <c:v>127.7</c:v>
                </c:pt>
                <c:pt idx="14983">
                  <c:v>127.72</c:v>
                </c:pt>
                <c:pt idx="14984">
                  <c:v>127.7</c:v>
                </c:pt>
                <c:pt idx="14985">
                  <c:v>127.75</c:v>
                </c:pt>
                <c:pt idx="14986">
                  <c:v>127.7</c:v>
                </c:pt>
                <c:pt idx="14987">
                  <c:v>127.75</c:v>
                </c:pt>
                <c:pt idx="14988">
                  <c:v>127.7</c:v>
                </c:pt>
                <c:pt idx="14989">
                  <c:v>127.7</c:v>
                </c:pt>
                <c:pt idx="14990">
                  <c:v>127.7</c:v>
                </c:pt>
                <c:pt idx="14991">
                  <c:v>127.72</c:v>
                </c:pt>
                <c:pt idx="14992">
                  <c:v>127.7</c:v>
                </c:pt>
                <c:pt idx="14993">
                  <c:v>127.7</c:v>
                </c:pt>
                <c:pt idx="14994">
                  <c:v>127.68</c:v>
                </c:pt>
                <c:pt idx="14995">
                  <c:v>127.72</c:v>
                </c:pt>
                <c:pt idx="14996">
                  <c:v>127.72</c:v>
                </c:pt>
                <c:pt idx="14997">
                  <c:v>127.72</c:v>
                </c:pt>
                <c:pt idx="14998">
                  <c:v>127.77</c:v>
                </c:pt>
                <c:pt idx="14999">
                  <c:v>127.66</c:v>
                </c:pt>
                <c:pt idx="15000">
                  <c:v>127.7</c:v>
                </c:pt>
                <c:pt idx="15001">
                  <c:v>127.68</c:v>
                </c:pt>
                <c:pt idx="15002">
                  <c:v>127.72</c:v>
                </c:pt>
                <c:pt idx="15003">
                  <c:v>127.72</c:v>
                </c:pt>
                <c:pt idx="15004">
                  <c:v>127.77</c:v>
                </c:pt>
                <c:pt idx="15005">
                  <c:v>127.75</c:v>
                </c:pt>
                <c:pt idx="15006">
                  <c:v>127.66</c:v>
                </c:pt>
                <c:pt idx="15007">
                  <c:v>127.72</c:v>
                </c:pt>
                <c:pt idx="15008">
                  <c:v>127.68</c:v>
                </c:pt>
                <c:pt idx="15009">
                  <c:v>127.68</c:v>
                </c:pt>
                <c:pt idx="15010">
                  <c:v>127.7</c:v>
                </c:pt>
                <c:pt idx="15011">
                  <c:v>127.72</c:v>
                </c:pt>
                <c:pt idx="15012">
                  <c:v>127.68</c:v>
                </c:pt>
                <c:pt idx="15013">
                  <c:v>127.64</c:v>
                </c:pt>
                <c:pt idx="15014">
                  <c:v>127.66</c:v>
                </c:pt>
                <c:pt idx="15015">
                  <c:v>127.66</c:v>
                </c:pt>
                <c:pt idx="15016">
                  <c:v>127.7</c:v>
                </c:pt>
                <c:pt idx="15017">
                  <c:v>127.7</c:v>
                </c:pt>
                <c:pt idx="15018">
                  <c:v>127.7</c:v>
                </c:pt>
                <c:pt idx="15019">
                  <c:v>127.66</c:v>
                </c:pt>
                <c:pt idx="15020">
                  <c:v>127.68</c:v>
                </c:pt>
                <c:pt idx="15021">
                  <c:v>127.68</c:v>
                </c:pt>
                <c:pt idx="15022">
                  <c:v>127.72</c:v>
                </c:pt>
                <c:pt idx="15023">
                  <c:v>127.7</c:v>
                </c:pt>
                <c:pt idx="15024">
                  <c:v>127.66</c:v>
                </c:pt>
                <c:pt idx="15025">
                  <c:v>127.66</c:v>
                </c:pt>
                <c:pt idx="15026">
                  <c:v>127.66</c:v>
                </c:pt>
                <c:pt idx="15027">
                  <c:v>127.66</c:v>
                </c:pt>
                <c:pt idx="15028">
                  <c:v>127.7</c:v>
                </c:pt>
                <c:pt idx="15029">
                  <c:v>127.68</c:v>
                </c:pt>
                <c:pt idx="15030">
                  <c:v>127.68</c:v>
                </c:pt>
                <c:pt idx="15031">
                  <c:v>127.66</c:v>
                </c:pt>
                <c:pt idx="15032">
                  <c:v>127.61</c:v>
                </c:pt>
                <c:pt idx="15033">
                  <c:v>127.64</c:v>
                </c:pt>
                <c:pt idx="15034">
                  <c:v>127.64</c:v>
                </c:pt>
                <c:pt idx="15035">
                  <c:v>127.66</c:v>
                </c:pt>
                <c:pt idx="15036">
                  <c:v>127.68</c:v>
                </c:pt>
                <c:pt idx="15037">
                  <c:v>127.66</c:v>
                </c:pt>
                <c:pt idx="15038">
                  <c:v>127.66</c:v>
                </c:pt>
                <c:pt idx="15039">
                  <c:v>127.61</c:v>
                </c:pt>
                <c:pt idx="15040">
                  <c:v>127.68</c:v>
                </c:pt>
                <c:pt idx="15041">
                  <c:v>127.59</c:v>
                </c:pt>
                <c:pt idx="15042">
                  <c:v>127.64</c:v>
                </c:pt>
                <c:pt idx="15043">
                  <c:v>127.64</c:v>
                </c:pt>
                <c:pt idx="15044">
                  <c:v>127.68</c:v>
                </c:pt>
                <c:pt idx="15045">
                  <c:v>127.61</c:v>
                </c:pt>
                <c:pt idx="15046">
                  <c:v>127.68</c:v>
                </c:pt>
                <c:pt idx="15047">
                  <c:v>127.66</c:v>
                </c:pt>
                <c:pt idx="15048">
                  <c:v>127.61</c:v>
                </c:pt>
                <c:pt idx="15049">
                  <c:v>127.66</c:v>
                </c:pt>
                <c:pt idx="15050">
                  <c:v>127.64</c:v>
                </c:pt>
                <c:pt idx="15051">
                  <c:v>127.61</c:v>
                </c:pt>
                <c:pt idx="15052">
                  <c:v>127.66</c:v>
                </c:pt>
                <c:pt idx="15053">
                  <c:v>127.61</c:v>
                </c:pt>
                <c:pt idx="15054">
                  <c:v>127.66</c:v>
                </c:pt>
                <c:pt idx="15055">
                  <c:v>127.61</c:v>
                </c:pt>
                <c:pt idx="15056">
                  <c:v>127.61</c:v>
                </c:pt>
                <c:pt idx="15057">
                  <c:v>127.66</c:v>
                </c:pt>
                <c:pt idx="15058">
                  <c:v>127.64</c:v>
                </c:pt>
                <c:pt idx="15059">
                  <c:v>127.61</c:v>
                </c:pt>
                <c:pt idx="15060">
                  <c:v>127.61</c:v>
                </c:pt>
                <c:pt idx="15061">
                  <c:v>127.64</c:v>
                </c:pt>
                <c:pt idx="15062">
                  <c:v>127.61</c:v>
                </c:pt>
                <c:pt idx="15063">
                  <c:v>127.61</c:v>
                </c:pt>
                <c:pt idx="15064">
                  <c:v>127.64</c:v>
                </c:pt>
                <c:pt idx="15065">
                  <c:v>127.61</c:v>
                </c:pt>
                <c:pt idx="15066">
                  <c:v>127.64</c:v>
                </c:pt>
                <c:pt idx="15067">
                  <c:v>127.57</c:v>
                </c:pt>
                <c:pt idx="15068">
                  <c:v>127.59</c:v>
                </c:pt>
                <c:pt idx="15069">
                  <c:v>127.61</c:v>
                </c:pt>
                <c:pt idx="15070">
                  <c:v>127.61</c:v>
                </c:pt>
                <c:pt idx="15071">
                  <c:v>127.61</c:v>
                </c:pt>
                <c:pt idx="15072">
                  <c:v>127.66</c:v>
                </c:pt>
                <c:pt idx="15073">
                  <c:v>127.61</c:v>
                </c:pt>
                <c:pt idx="15074">
                  <c:v>127.55</c:v>
                </c:pt>
                <c:pt idx="15075">
                  <c:v>127.64</c:v>
                </c:pt>
                <c:pt idx="15076">
                  <c:v>127.57</c:v>
                </c:pt>
                <c:pt idx="15077">
                  <c:v>127.61</c:v>
                </c:pt>
                <c:pt idx="15078">
                  <c:v>127.55</c:v>
                </c:pt>
                <c:pt idx="15079">
                  <c:v>127.57</c:v>
                </c:pt>
                <c:pt idx="15080">
                  <c:v>127.61</c:v>
                </c:pt>
                <c:pt idx="15081">
                  <c:v>127.57</c:v>
                </c:pt>
                <c:pt idx="15082">
                  <c:v>127.59</c:v>
                </c:pt>
                <c:pt idx="15083">
                  <c:v>127.61</c:v>
                </c:pt>
                <c:pt idx="15084">
                  <c:v>127.64</c:v>
                </c:pt>
                <c:pt idx="15085">
                  <c:v>127.61</c:v>
                </c:pt>
                <c:pt idx="15086">
                  <c:v>127.55</c:v>
                </c:pt>
                <c:pt idx="15087">
                  <c:v>127.57</c:v>
                </c:pt>
                <c:pt idx="15088">
                  <c:v>127.55</c:v>
                </c:pt>
                <c:pt idx="15089">
                  <c:v>127.52</c:v>
                </c:pt>
                <c:pt idx="15090">
                  <c:v>127.61</c:v>
                </c:pt>
                <c:pt idx="15091">
                  <c:v>127.55</c:v>
                </c:pt>
                <c:pt idx="15092">
                  <c:v>127.5</c:v>
                </c:pt>
                <c:pt idx="15093">
                  <c:v>127.57</c:v>
                </c:pt>
                <c:pt idx="15094">
                  <c:v>127.55</c:v>
                </c:pt>
                <c:pt idx="15095">
                  <c:v>127.52</c:v>
                </c:pt>
                <c:pt idx="15096">
                  <c:v>127.5</c:v>
                </c:pt>
                <c:pt idx="15097">
                  <c:v>127.5</c:v>
                </c:pt>
                <c:pt idx="15098">
                  <c:v>127.57</c:v>
                </c:pt>
                <c:pt idx="15099">
                  <c:v>127.55</c:v>
                </c:pt>
                <c:pt idx="15100">
                  <c:v>127.5</c:v>
                </c:pt>
                <c:pt idx="15101">
                  <c:v>127.48</c:v>
                </c:pt>
                <c:pt idx="15102">
                  <c:v>127.52</c:v>
                </c:pt>
                <c:pt idx="15103">
                  <c:v>127.55</c:v>
                </c:pt>
                <c:pt idx="15104">
                  <c:v>127.52</c:v>
                </c:pt>
                <c:pt idx="15105">
                  <c:v>127.5</c:v>
                </c:pt>
                <c:pt idx="15106">
                  <c:v>127.52</c:v>
                </c:pt>
                <c:pt idx="15107">
                  <c:v>127.48</c:v>
                </c:pt>
                <c:pt idx="15108">
                  <c:v>127.48</c:v>
                </c:pt>
                <c:pt idx="15109">
                  <c:v>127.5</c:v>
                </c:pt>
                <c:pt idx="15110">
                  <c:v>127.48</c:v>
                </c:pt>
                <c:pt idx="15111">
                  <c:v>127.46</c:v>
                </c:pt>
                <c:pt idx="15112">
                  <c:v>127.46</c:v>
                </c:pt>
                <c:pt idx="15113">
                  <c:v>127.5</c:v>
                </c:pt>
                <c:pt idx="15114">
                  <c:v>127.5</c:v>
                </c:pt>
                <c:pt idx="15115">
                  <c:v>127.55</c:v>
                </c:pt>
                <c:pt idx="15116">
                  <c:v>127.5</c:v>
                </c:pt>
                <c:pt idx="15117">
                  <c:v>127.5</c:v>
                </c:pt>
                <c:pt idx="15118">
                  <c:v>127.48</c:v>
                </c:pt>
                <c:pt idx="15119">
                  <c:v>127.46</c:v>
                </c:pt>
                <c:pt idx="15120">
                  <c:v>127.46</c:v>
                </c:pt>
                <c:pt idx="15121">
                  <c:v>127.48</c:v>
                </c:pt>
                <c:pt idx="15122">
                  <c:v>127.48</c:v>
                </c:pt>
                <c:pt idx="15123">
                  <c:v>127.5</c:v>
                </c:pt>
                <c:pt idx="15124">
                  <c:v>127.48</c:v>
                </c:pt>
                <c:pt idx="15125">
                  <c:v>127.46</c:v>
                </c:pt>
                <c:pt idx="15126">
                  <c:v>127.46</c:v>
                </c:pt>
                <c:pt idx="15127">
                  <c:v>127.46</c:v>
                </c:pt>
                <c:pt idx="15128">
                  <c:v>127.5</c:v>
                </c:pt>
                <c:pt idx="15129">
                  <c:v>127.5</c:v>
                </c:pt>
                <c:pt idx="15130">
                  <c:v>127.52</c:v>
                </c:pt>
                <c:pt idx="15131">
                  <c:v>127.48</c:v>
                </c:pt>
                <c:pt idx="15132">
                  <c:v>127.55</c:v>
                </c:pt>
                <c:pt idx="15133">
                  <c:v>127.46</c:v>
                </c:pt>
                <c:pt idx="15134">
                  <c:v>127.52</c:v>
                </c:pt>
                <c:pt idx="15135">
                  <c:v>127.57</c:v>
                </c:pt>
                <c:pt idx="15136">
                  <c:v>127.52</c:v>
                </c:pt>
                <c:pt idx="15137">
                  <c:v>127.5</c:v>
                </c:pt>
                <c:pt idx="15138">
                  <c:v>127.64</c:v>
                </c:pt>
                <c:pt idx="15139">
                  <c:v>127.57</c:v>
                </c:pt>
                <c:pt idx="15140">
                  <c:v>127.61</c:v>
                </c:pt>
                <c:pt idx="15141">
                  <c:v>127.57</c:v>
                </c:pt>
                <c:pt idx="15142">
                  <c:v>127.59</c:v>
                </c:pt>
                <c:pt idx="15143">
                  <c:v>127.55</c:v>
                </c:pt>
                <c:pt idx="15144">
                  <c:v>127.57</c:v>
                </c:pt>
                <c:pt idx="15145">
                  <c:v>127.61</c:v>
                </c:pt>
                <c:pt idx="15146">
                  <c:v>127.59</c:v>
                </c:pt>
                <c:pt idx="15147">
                  <c:v>127.61</c:v>
                </c:pt>
                <c:pt idx="15148">
                  <c:v>127.66</c:v>
                </c:pt>
                <c:pt idx="15149">
                  <c:v>127.61</c:v>
                </c:pt>
                <c:pt idx="15150">
                  <c:v>127.66</c:v>
                </c:pt>
                <c:pt idx="15151">
                  <c:v>127.7</c:v>
                </c:pt>
                <c:pt idx="15152">
                  <c:v>127.66</c:v>
                </c:pt>
                <c:pt idx="15153">
                  <c:v>127.68</c:v>
                </c:pt>
                <c:pt idx="15154">
                  <c:v>127.66</c:v>
                </c:pt>
                <c:pt idx="15155">
                  <c:v>127.7</c:v>
                </c:pt>
                <c:pt idx="15156">
                  <c:v>127.68</c:v>
                </c:pt>
                <c:pt idx="15157">
                  <c:v>127.75</c:v>
                </c:pt>
                <c:pt idx="15158">
                  <c:v>127.72</c:v>
                </c:pt>
                <c:pt idx="15159">
                  <c:v>127.7</c:v>
                </c:pt>
                <c:pt idx="15160">
                  <c:v>127.75</c:v>
                </c:pt>
                <c:pt idx="15161">
                  <c:v>127.72</c:v>
                </c:pt>
                <c:pt idx="15162">
                  <c:v>127.75</c:v>
                </c:pt>
                <c:pt idx="15163">
                  <c:v>127.77</c:v>
                </c:pt>
                <c:pt idx="15164">
                  <c:v>127.79</c:v>
                </c:pt>
                <c:pt idx="15165">
                  <c:v>127.79</c:v>
                </c:pt>
                <c:pt idx="15166">
                  <c:v>127.77</c:v>
                </c:pt>
                <c:pt idx="15167">
                  <c:v>127.77</c:v>
                </c:pt>
                <c:pt idx="15168">
                  <c:v>127.84</c:v>
                </c:pt>
                <c:pt idx="15169">
                  <c:v>127.84</c:v>
                </c:pt>
                <c:pt idx="15170">
                  <c:v>127.86</c:v>
                </c:pt>
                <c:pt idx="15171">
                  <c:v>127.81</c:v>
                </c:pt>
                <c:pt idx="15172">
                  <c:v>127.81</c:v>
                </c:pt>
                <c:pt idx="15173">
                  <c:v>127.81</c:v>
                </c:pt>
                <c:pt idx="15174">
                  <c:v>127.79</c:v>
                </c:pt>
                <c:pt idx="15175">
                  <c:v>127.84</c:v>
                </c:pt>
                <c:pt idx="15176">
                  <c:v>127.81</c:v>
                </c:pt>
                <c:pt idx="15177">
                  <c:v>127.77</c:v>
                </c:pt>
                <c:pt idx="15178">
                  <c:v>127.75</c:v>
                </c:pt>
                <c:pt idx="15179">
                  <c:v>127.84</c:v>
                </c:pt>
                <c:pt idx="15180">
                  <c:v>127.79</c:v>
                </c:pt>
                <c:pt idx="15181">
                  <c:v>127.79</c:v>
                </c:pt>
                <c:pt idx="15182">
                  <c:v>127.88</c:v>
                </c:pt>
                <c:pt idx="15183">
                  <c:v>127.79</c:v>
                </c:pt>
                <c:pt idx="15184">
                  <c:v>127.86</c:v>
                </c:pt>
                <c:pt idx="15185">
                  <c:v>127.84</c:v>
                </c:pt>
                <c:pt idx="15186">
                  <c:v>127.81</c:v>
                </c:pt>
                <c:pt idx="15187">
                  <c:v>127.84</c:v>
                </c:pt>
                <c:pt idx="15188">
                  <c:v>127.81</c:v>
                </c:pt>
                <c:pt idx="15189">
                  <c:v>127.79</c:v>
                </c:pt>
                <c:pt idx="15190">
                  <c:v>127.81</c:v>
                </c:pt>
                <c:pt idx="15191">
                  <c:v>127.84</c:v>
                </c:pt>
                <c:pt idx="15192">
                  <c:v>127.81</c:v>
                </c:pt>
                <c:pt idx="15193">
                  <c:v>127.81</c:v>
                </c:pt>
                <c:pt idx="15194">
                  <c:v>127.86</c:v>
                </c:pt>
                <c:pt idx="15195">
                  <c:v>127.79</c:v>
                </c:pt>
                <c:pt idx="15196">
                  <c:v>127.79</c:v>
                </c:pt>
                <c:pt idx="15197">
                  <c:v>127.81</c:v>
                </c:pt>
                <c:pt idx="15198">
                  <c:v>127.77</c:v>
                </c:pt>
                <c:pt idx="15199">
                  <c:v>127.79</c:v>
                </c:pt>
                <c:pt idx="15200">
                  <c:v>127.79</c:v>
                </c:pt>
                <c:pt idx="15201">
                  <c:v>127.81</c:v>
                </c:pt>
                <c:pt idx="15202">
                  <c:v>127.75</c:v>
                </c:pt>
                <c:pt idx="15203">
                  <c:v>127.84</c:v>
                </c:pt>
                <c:pt idx="15204">
                  <c:v>127.79</c:v>
                </c:pt>
                <c:pt idx="15205">
                  <c:v>127.75</c:v>
                </c:pt>
                <c:pt idx="15206">
                  <c:v>127.79</c:v>
                </c:pt>
                <c:pt idx="15207">
                  <c:v>127.81</c:v>
                </c:pt>
                <c:pt idx="15208">
                  <c:v>127.79</c:v>
                </c:pt>
                <c:pt idx="15209">
                  <c:v>127.81</c:v>
                </c:pt>
                <c:pt idx="15210">
                  <c:v>127.79</c:v>
                </c:pt>
                <c:pt idx="15211">
                  <c:v>127.72</c:v>
                </c:pt>
                <c:pt idx="15212">
                  <c:v>127.79</c:v>
                </c:pt>
                <c:pt idx="15213">
                  <c:v>127.81</c:v>
                </c:pt>
                <c:pt idx="15214">
                  <c:v>127.81</c:v>
                </c:pt>
                <c:pt idx="15215">
                  <c:v>127.81</c:v>
                </c:pt>
                <c:pt idx="15216">
                  <c:v>127.77</c:v>
                </c:pt>
                <c:pt idx="15217">
                  <c:v>127.86</c:v>
                </c:pt>
                <c:pt idx="15218">
                  <c:v>127.81</c:v>
                </c:pt>
                <c:pt idx="15219">
                  <c:v>127.79</c:v>
                </c:pt>
                <c:pt idx="15220">
                  <c:v>127.86</c:v>
                </c:pt>
                <c:pt idx="15221">
                  <c:v>127.81</c:v>
                </c:pt>
                <c:pt idx="15222">
                  <c:v>127.79</c:v>
                </c:pt>
                <c:pt idx="15223">
                  <c:v>127.79</c:v>
                </c:pt>
                <c:pt idx="15224">
                  <c:v>127.81</c:v>
                </c:pt>
                <c:pt idx="15225">
                  <c:v>127.81</c:v>
                </c:pt>
                <c:pt idx="15226">
                  <c:v>127.81</c:v>
                </c:pt>
                <c:pt idx="15227">
                  <c:v>127.84</c:v>
                </c:pt>
                <c:pt idx="15228">
                  <c:v>127.84</c:v>
                </c:pt>
                <c:pt idx="15229">
                  <c:v>127.86</c:v>
                </c:pt>
                <c:pt idx="15230">
                  <c:v>127.86</c:v>
                </c:pt>
                <c:pt idx="15231">
                  <c:v>127.88</c:v>
                </c:pt>
                <c:pt idx="15232">
                  <c:v>127.84</c:v>
                </c:pt>
                <c:pt idx="15233">
                  <c:v>127.86</c:v>
                </c:pt>
                <c:pt idx="15234">
                  <c:v>127.86</c:v>
                </c:pt>
                <c:pt idx="15235">
                  <c:v>127.9</c:v>
                </c:pt>
                <c:pt idx="15236">
                  <c:v>127.88</c:v>
                </c:pt>
                <c:pt idx="15237">
                  <c:v>127.86</c:v>
                </c:pt>
                <c:pt idx="15238">
                  <c:v>127.9</c:v>
                </c:pt>
                <c:pt idx="15239">
                  <c:v>127.88</c:v>
                </c:pt>
                <c:pt idx="15240">
                  <c:v>127.84</c:v>
                </c:pt>
                <c:pt idx="15241">
                  <c:v>127.88</c:v>
                </c:pt>
                <c:pt idx="15242">
                  <c:v>127.9</c:v>
                </c:pt>
                <c:pt idx="15243">
                  <c:v>127.88</c:v>
                </c:pt>
                <c:pt idx="15244">
                  <c:v>127.88</c:v>
                </c:pt>
                <c:pt idx="15245">
                  <c:v>127.88</c:v>
                </c:pt>
                <c:pt idx="15246">
                  <c:v>127.93</c:v>
                </c:pt>
                <c:pt idx="15247">
                  <c:v>127.88</c:v>
                </c:pt>
                <c:pt idx="15248">
                  <c:v>127.95</c:v>
                </c:pt>
                <c:pt idx="15249">
                  <c:v>127.93</c:v>
                </c:pt>
                <c:pt idx="15250">
                  <c:v>127.88</c:v>
                </c:pt>
                <c:pt idx="15251">
                  <c:v>127.9</c:v>
                </c:pt>
                <c:pt idx="15252">
                  <c:v>127.93</c:v>
                </c:pt>
                <c:pt idx="15253">
                  <c:v>127.93</c:v>
                </c:pt>
                <c:pt idx="15254">
                  <c:v>127.93</c:v>
                </c:pt>
                <c:pt idx="15255">
                  <c:v>127.86</c:v>
                </c:pt>
                <c:pt idx="15256">
                  <c:v>127.9</c:v>
                </c:pt>
                <c:pt idx="15257">
                  <c:v>127.93</c:v>
                </c:pt>
                <c:pt idx="15258">
                  <c:v>127.88</c:v>
                </c:pt>
                <c:pt idx="15259">
                  <c:v>127.86</c:v>
                </c:pt>
                <c:pt idx="15260">
                  <c:v>127.95</c:v>
                </c:pt>
                <c:pt idx="15261">
                  <c:v>127.9</c:v>
                </c:pt>
                <c:pt idx="15262">
                  <c:v>127.84</c:v>
                </c:pt>
                <c:pt idx="15263">
                  <c:v>127.88</c:v>
                </c:pt>
                <c:pt idx="15264">
                  <c:v>127.9</c:v>
                </c:pt>
                <c:pt idx="15265">
                  <c:v>127.9</c:v>
                </c:pt>
                <c:pt idx="15266">
                  <c:v>127.88</c:v>
                </c:pt>
                <c:pt idx="15267">
                  <c:v>127.86</c:v>
                </c:pt>
                <c:pt idx="15268">
                  <c:v>127.93</c:v>
                </c:pt>
                <c:pt idx="15269">
                  <c:v>127.93</c:v>
                </c:pt>
                <c:pt idx="15270">
                  <c:v>127.9</c:v>
                </c:pt>
                <c:pt idx="15271">
                  <c:v>127.93</c:v>
                </c:pt>
                <c:pt idx="15272">
                  <c:v>127.88</c:v>
                </c:pt>
                <c:pt idx="15273">
                  <c:v>127.88</c:v>
                </c:pt>
                <c:pt idx="15274">
                  <c:v>127.88</c:v>
                </c:pt>
                <c:pt idx="15275">
                  <c:v>127.86</c:v>
                </c:pt>
                <c:pt idx="15276">
                  <c:v>127.86</c:v>
                </c:pt>
                <c:pt idx="15277">
                  <c:v>127.84</c:v>
                </c:pt>
                <c:pt idx="15278">
                  <c:v>127.9</c:v>
                </c:pt>
                <c:pt idx="15279">
                  <c:v>127.86</c:v>
                </c:pt>
                <c:pt idx="15280">
                  <c:v>127.9</c:v>
                </c:pt>
                <c:pt idx="15281">
                  <c:v>127.88</c:v>
                </c:pt>
                <c:pt idx="15282">
                  <c:v>127.86</c:v>
                </c:pt>
                <c:pt idx="15283">
                  <c:v>127.88</c:v>
                </c:pt>
                <c:pt idx="15284">
                  <c:v>127.88</c:v>
                </c:pt>
                <c:pt idx="15285">
                  <c:v>127.86</c:v>
                </c:pt>
                <c:pt idx="15286">
                  <c:v>127.86</c:v>
                </c:pt>
                <c:pt idx="15287">
                  <c:v>127.9</c:v>
                </c:pt>
                <c:pt idx="15288">
                  <c:v>127.9</c:v>
                </c:pt>
                <c:pt idx="15289">
                  <c:v>127.88</c:v>
                </c:pt>
                <c:pt idx="15290">
                  <c:v>127.88</c:v>
                </c:pt>
                <c:pt idx="15291">
                  <c:v>127.84</c:v>
                </c:pt>
                <c:pt idx="15292">
                  <c:v>127.88</c:v>
                </c:pt>
                <c:pt idx="15293">
                  <c:v>127.88</c:v>
                </c:pt>
                <c:pt idx="15294">
                  <c:v>127.86</c:v>
                </c:pt>
                <c:pt idx="15295">
                  <c:v>127.86</c:v>
                </c:pt>
                <c:pt idx="15296">
                  <c:v>127.86</c:v>
                </c:pt>
                <c:pt idx="15297">
                  <c:v>127.86</c:v>
                </c:pt>
                <c:pt idx="15298">
                  <c:v>127.9</c:v>
                </c:pt>
                <c:pt idx="15299">
                  <c:v>127.86</c:v>
                </c:pt>
                <c:pt idx="15300">
                  <c:v>127.9</c:v>
                </c:pt>
                <c:pt idx="15301">
                  <c:v>127.86</c:v>
                </c:pt>
                <c:pt idx="15302">
                  <c:v>127.86</c:v>
                </c:pt>
                <c:pt idx="15303">
                  <c:v>127.88</c:v>
                </c:pt>
                <c:pt idx="15304">
                  <c:v>127.84</c:v>
                </c:pt>
                <c:pt idx="15305">
                  <c:v>127.88</c:v>
                </c:pt>
                <c:pt idx="15306">
                  <c:v>127.84</c:v>
                </c:pt>
                <c:pt idx="15307">
                  <c:v>127.88</c:v>
                </c:pt>
                <c:pt idx="15308">
                  <c:v>127.9</c:v>
                </c:pt>
                <c:pt idx="15309">
                  <c:v>127.88</c:v>
                </c:pt>
                <c:pt idx="15310">
                  <c:v>127.9</c:v>
                </c:pt>
                <c:pt idx="15311">
                  <c:v>127.88</c:v>
                </c:pt>
                <c:pt idx="15312">
                  <c:v>127.88</c:v>
                </c:pt>
                <c:pt idx="15313">
                  <c:v>127.84</c:v>
                </c:pt>
                <c:pt idx="15314">
                  <c:v>127.84</c:v>
                </c:pt>
                <c:pt idx="15315">
                  <c:v>127.93</c:v>
                </c:pt>
                <c:pt idx="15316">
                  <c:v>127.9</c:v>
                </c:pt>
                <c:pt idx="15317">
                  <c:v>127.88</c:v>
                </c:pt>
                <c:pt idx="15318">
                  <c:v>127.93</c:v>
                </c:pt>
                <c:pt idx="15319">
                  <c:v>127.95</c:v>
                </c:pt>
                <c:pt idx="15320">
                  <c:v>127.86</c:v>
                </c:pt>
                <c:pt idx="15321">
                  <c:v>127.84</c:v>
                </c:pt>
                <c:pt idx="15322">
                  <c:v>127.88</c:v>
                </c:pt>
                <c:pt idx="15323">
                  <c:v>127.9</c:v>
                </c:pt>
                <c:pt idx="15324">
                  <c:v>127.88</c:v>
                </c:pt>
                <c:pt idx="15325">
                  <c:v>127.9</c:v>
                </c:pt>
                <c:pt idx="15326">
                  <c:v>127.9</c:v>
                </c:pt>
                <c:pt idx="15327">
                  <c:v>127.93</c:v>
                </c:pt>
                <c:pt idx="15328">
                  <c:v>127.93</c:v>
                </c:pt>
                <c:pt idx="15329">
                  <c:v>127.9</c:v>
                </c:pt>
                <c:pt idx="15330">
                  <c:v>127.88</c:v>
                </c:pt>
                <c:pt idx="15331">
                  <c:v>127.93</c:v>
                </c:pt>
                <c:pt idx="15332">
                  <c:v>127.86</c:v>
                </c:pt>
                <c:pt idx="15333">
                  <c:v>127.93</c:v>
                </c:pt>
                <c:pt idx="15334">
                  <c:v>127.88</c:v>
                </c:pt>
                <c:pt idx="15335">
                  <c:v>127.93</c:v>
                </c:pt>
                <c:pt idx="15336">
                  <c:v>127.86</c:v>
                </c:pt>
                <c:pt idx="15337">
                  <c:v>127.9</c:v>
                </c:pt>
                <c:pt idx="15338">
                  <c:v>127.97</c:v>
                </c:pt>
                <c:pt idx="15339">
                  <c:v>127.93</c:v>
                </c:pt>
                <c:pt idx="15340">
                  <c:v>127.95</c:v>
                </c:pt>
                <c:pt idx="15341">
                  <c:v>127.9</c:v>
                </c:pt>
                <c:pt idx="15342">
                  <c:v>127.88</c:v>
                </c:pt>
                <c:pt idx="15343">
                  <c:v>127.95</c:v>
                </c:pt>
                <c:pt idx="15344">
                  <c:v>127.86</c:v>
                </c:pt>
                <c:pt idx="15345">
                  <c:v>127.86</c:v>
                </c:pt>
                <c:pt idx="15346">
                  <c:v>127.86</c:v>
                </c:pt>
                <c:pt idx="15347">
                  <c:v>127.88</c:v>
                </c:pt>
                <c:pt idx="15348">
                  <c:v>127.88</c:v>
                </c:pt>
                <c:pt idx="15349">
                  <c:v>127.9</c:v>
                </c:pt>
                <c:pt idx="15350">
                  <c:v>127.9</c:v>
                </c:pt>
                <c:pt idx="15351">
                  <c:v>127.86</c:v>
                </c:pt>
                <c:pt idx="15352">
                  <c:v>127.88</c:v>
                </c:pt>
                <c:pt idx="15353">
                  <c:v>127.9</c:v>
                </c:pt>
                <c:pt idx="15354">
                  <c:v>127.93</c:v>
                </c:pt>
                <c:pt idx="15355">
                  <c:v>127.93</c:v>
                </c:pt>
                <c:pt idx="15356">
                  <c:v>127.9</c:v>
                </c:pt>
                <c:pt idx="15357">
                  <c:v>127.9</c:v>
                </c:pt>
                <c:pt idx="15358">
                  <c:v>127.86</c:v>
                </c:pt>
                <c:pt idx="15359">
                  <c:v>127.88</c:v>
                </c:pt>
                <c:pt idx="15360">
                  <c:v>127.86</c:v>
                </c:pt>
                <c:pt idx="15361">
                  <c:v>127.86</c:v>
                </c:pt>
                <c:pt idx="15362">
                  <c:v>127.86</c:v>
                </c:pt>
                <c:pt idx="15363">
                  <c:v>127.86</c:v>
                </c:pt>
                <c:pt idx="15364">
                  <c:v>127.88</c:v>
                </c:pt>
                <c:pt idx="15365">
                  <c:v>127.88</c:v>
                </c:pt>
                <c:pt idx="15366">
                  <c:v>127.88</c:v>
                </c:pt>
                <c:pt idx="15367">
                  <c:v>127.88</c:v>
                </c:pt>
                <c:pt idx="15368">
                  <c:v>127.84</c:v>
                </c:pt>
                <c:pt idx="15369">
                  <c:v>127.9</c:v>
                </c:pt>
                <c:pt idx="15370">
                  <c:v>127.84</c:v>
                </c:pt>
                <c:pt idx="15371">
                  <c:v>127.88</c:v>
                </c:pt>
                <c:pt idx="15372">
                  <c:v>127.86</c:v>
                </c:pt>
                <c:pt idx="15373">
                  <c:v>127.86</c:v>
                </c:pt>
                <c:pt idx="15374">
                  <c:v>127.88</c:v>
                </c:pt>
                <c:pt idx="15375">
                  <c:v>127.9</c:v>
                </c:pt>
                <c:pt idx="15376">
                  <c:v>127.81</c:v>
                </c:pt>
                <c:pt idx="15377">
                  <c:v>127.88</c:v>
                </c:pt>
                <c:pt idx="15378">
                  <c:v>127.88</c:v>
                </c:pt>
                <c:pt idx="15379">
                  <c:v>127.86</c:v>
                </c:pt>
                <c:pt idx="15380">
                  <c:v>127.9</c:v>
                </c:pt>
                <c:pt idx="15381">
                  <c:v>127.88</c:v>
                </c:pt>
                <c:pt idx="15382">
                  <c:v>127.95</c:v>
                </c:pt>
                <c:pt idx="15383">
                  <c:v>127.81</c:v>
                </c:pt>
                <c:pt idx="15384">
                  <c:v>127.88</c:v>
                </c:pt>
                <c:pt idx="15385">
                  <c:v>127.9</c:v>
                </c:pt>
                <c:pt idx="15386">
                  <c:v>127.88</c:v>
                </c:pt>
                <c:pt idx="15387">
                  <c:v>127.9</c:v>
                </c:pt>
                <c:pt idx="15388">
                  <c:v>127.9</c:v>
                </c:pt>
                <c:pt idx="15389">
                  <c:v>127.9</c:v>
                </c:pt>
                <c:pt idx="15390">
                  <c:v>127.95</c:v>
                </c:pt>
                <c:pt idx="15391">
                  <c:v>127.86</c:v>
                </c:pt>
                <c:pt idx="15392">
                  <c:v>127.86</c:v>
                </c:pt>
                <c:pt idx="15393">
                  <c:v>127.88</c:v>
                </c:pt>
                <c:pt idx="15394">
                  <c:v>127.95</c:v>
                </c:pt>
                <c:pt idx="15395">
                  <c:v>127.86</c:v>
                </c:pt>
                <c:pt idx="15396">
                  <c:v>127.84</c:v>
                </c:pt>
                <c:pt idx="15397">
                  <c:v>127.93</c:v>
                </c:pt>
                <c:pt idx="15398">
                  <c:v>127.86</c:v>
                </c:pt>
                <c:pt idx="15399">
                  <c:v>127.86</c:v>
                </c:pt>
                <c:pt idx="15400">
                  <c:v>127.9</c:v>
                </c:pt>
                <c:pt idx="15401">
                  <c:v>127.86</c:v>
                </c:pt>
                <c:pt idx="15402">
                  <c:v>127.86</c:v>
                </c:pt>
                <c:pt idx="15403">
                  <c:v>127.9</c:v>
                </c:pt>
                <c:pt idx="15404">
                  <c:v>127.86</c:v>
                </c:pt>
                <c:pt idx="15405">
                  <c:v>127.88</c:v>
                </c:pt>
                <c:pt idx="15406">
                  <c:v>127.88</c:v>
                </c:pt>
                <c:pt idx="15407">
                  <c:v>127.88</c:v>
                </c:pt>
                <c:pt idx="15408">
                  <c:v>127.88</c:v>
                </c:pt>
                <c:pt idx="15409">
                  <c:v>127.95</c:v>
                </c:pt>
                <c:pt idx="15410">
                  <c:v>127.88</c:v>
                </c:pt>
                <c:pt idx="15411">
                  <c:v>127.86</c:v>
                </c:pt>
                <c:pt idx="15412">
                  <c:v>127.86</c:v>
                </c:pt>
                <c:pt idx="15413">
                  <c:v>127.9</c:v>
                </c:pt>
                <c:pt idx="15414">
                  <c:v>127.86</c:v>
                </c:pt>
                <c:pt idx="15415">
                  <c:v>127.88</c:v>
                </c:pt>
                <c:pt idx="15416">
                  <c:v>127.84</c:v>
                </c:pt>
                <c:pt idx="15417">
                  <c:v>127.86</c:v>
                </c:pt>
                <c:pt idx="15418">
                  <c:v>127.88</c:v>
                </c:pt>
                <c:pt idx="15419">
                  <c:v>127.9</c:v>
                </c:pt>
                <c:pt idx="15420">
                  <c:v>127.88</c:v>
                </c:pt>
                <c:pt idx="15421">
                  <c:v>127.86</c:v>
                </c:pt>
                <c:pt idx="15422">
                  <c:v>127.86</c:v>
                </c:pt>
                <c:pt idx="15423">
                  <c:v>127.81</c:v>
                </c:pt>
                <c:pt idx="15424">
                  <c:v>127.77</c:v>
                </c:pt>
                <c:pt idx="15425">
                  <c:v>127.86</c:v>
                </c:pt>
                <c:pt idx="15426">
                  <c:v>127.86</c:v>
                </c:pt>
                <c:pt idx="15427">
                  <c:v>127.86</c:v>
                </c:pt>
                <c:pt idx="15428">
                  <c:v>127.86</c:v>
                </c:pt>
                <c:pt idx="15429">
                  <c:v>127.81</c:v>
                </c:pt>
                <c:pt idx="15430">
                  <c:v>127.79</c:v>
                </c:pt>
                <c:pt idx="15431">
                  <c:v>127.84</c:v>
                </c:pt>
                <c:pt idx="15432">
                  <c:v>127.88</c:v>
                </c:pt>
                <c:pt idx="15433">
                  <c:v>127.84</c:v>
                </c:pt>
                <c:pt idx="15434">
                  <c:v>127.86</c:v>
                </c:pt>
                <c:pt idx="15435">
                  <c:v>127.86</c:v>
                </c:pt>
                <c:pt idx="15436">
                  <c:v>127.84</c:v>
                </c:pt>
                <c:pt idx="15437">
                  <c:v>127.84</c:v>
                </c:pt>
                <c:pt idx="15438">
                  <c:v>127.81</c:v>
                </c:pt>
                <c:pt idx="15439">
                  <c:v>127.86</c:v>
                </c:pt>
                <c:pt idx="15440">
                  <c:v>127.86</c:v>
                </c:pt>
                <c:pt idx="15441">
                  <c:v>127.79</c:v>
                </c:pt>
                <c:pt idx="15442">
                  <c:v>127.77</c:v>
                </c:pt>
                <c:pt idx="15443">
                  <c:v>127.81</c:v>
                </c:pt>
                <c:pt idx="15444">
                  <c:v>127.88</c:v>
                </c:pt>
                <c:pt idx="15445">
                  <c:v>127.84</c:v>
                </c:pt>
                <c:pt idx="15446">
                  <c:v>127.77</c:v>
                </c:pt>
                <c:pt idx="15447">
                  <c:v>127.77</c:v>
                </c:pt>
                <c:pt idx="15448">
                  <c:v>127.84</c:v>
                </c:pt>
                <c:pt idx="15449">
                  <c:v>127.84</c:v>
                </c:pt>
                <c:pt idx="15450">
                  <c:v>127.81</c:v>
                </c:pt>
                <c:pt idx="15451">
                  <c:v>127.81</c:v>
                </c:pt>
                <c:pt idx="15452">
                  <c:v>127.81</c:v>
                </c:pt>
                <c:pt idx="15453">
                  <c:v>127.81</c:v>
                </c:pt>
                <c:pt idx="15454">
                  <c:v>127.79</c:v>
                </c:pt>
                <c:pt idx="15455">
                  <c:v>127.79</c:v>
                </c:pt>
                <c:pt idx="15456">
                  <c:v>127.84</c:v>
                </c:pt>
                <c:pt idx="15457">
                  <c:v>127.77</c:v>
                </c:pt>
                <c:pt idx="15458">
                  <c:v>127.81</c:v>
                </c:pt>
                <c:pt idx="15459">
                  <c:v>127.79</c:v>
                </c:pt>
                <c:pt idx="15460">
                  <c:v>127.81</c:v>
                </c:pt>
                <c:pt idx="15461">
                  <c:v>127.77</c:v>
                </c:pt>
                <c:pt idx="15462">
                  <c:v>127.81</c:v>
                </c:pt>
                <c:pt idx="15463">
                  <c:v>127.81</c:v>
                </c:pt>
                <c:pt idx="15464">
                  <c:v>127.75</c:v>
                </c:pt>
                <c:pt idx="15465">
                  <c:v>127.84</c:v>
                </c:pt>
                <c:pt idx="15466">
                  <c:v>127.77</c:v>
                </c:pt>
                <c:pt idx="15467">
                  <c:v>127.77</c:v>
                </c:pt>
                <c:pt idx="15468">
                  <c:v>127.75</c:v>
                </c:pt>
                <c:pt idx="15469">
                  <c:v>127.77</c:v>
                </c:pt>
                <c:pt idx="15470">
                  <c:v>127.77</c:v>
                </c:pt>
                <c:pt idx="15471">
                  <c:v>127.77</c:v>
                </c:pt>
                <c:pt idx="15472">
                  <c:v>127.79</c:v>
                </c:pt>
                <c:pt idx="15473">
                  <c:v>127.81</c:v>
                </c:pt>
                <c:pt idx="15474">
                  <c:v>127.81</c:v>
                </c:pt>
                <c:pt idx="15475">
                  <c:v>127.75</c:v>
                </c:pt>
                <c:pt idx="15476">
                  <c:v>127.77</c:v>
                </c:pt>
                <c:pt idx="15477">
                  <c:v>127.77</c:v>
                </c:pt>
                <c:pt idx="15478">
                  <c:v>127.77</c:v>
                </c:pt>
                <c:pt idx="15479">
                  <c:v>127.77</c:v>
                </c:pt>
                <c:pt idx="15480">
                  <c:v>127.75</c:v>
                </c:pt>
                <c:pt idx="15481">
                  <c:v>127.75</c:v>
                </c:pt>
                <c:pt idx="15482">
                  <c:v>127.77</c:v>
                </c:pt>
                <c:pt idx="15483">
                  <c:v>127.77</c:v>
                </c:pt>
                <c:pt idx="15484">
                  <c:v>127.79</c:v>
                </c:pt>
                <c:pt idx="15485">
                  <c:v>127.75</c:v>
                </c:pt>
                <c:pt idx="15486">
                  <c:v>127.75</c:v>
                </c:pt>
                <c:pt idx="15487">
                  <c:v>127.77</c:v>
                </c:pt>
                <c:pt idx="15488">
                  <c:v>127.72</c:v>
                </c:pt>
                <c:pt idx="15489">
                  <c:v>127.81</c:v>
                </c:pt>
                <c:pt idx="15490">
                  <c:v>127.81</c:v>
                </c:pt>
                <c:pt idx="15491">
                  <c:v>127.77</c:v>
                </c:pt>
                <c:pt idx="15492">
                  <c:v>127.77</c:v>
                </c:pt>
                <c:pt idx="15493">
                  <c:v>127.77</c:v>
                </c:pt>
                <c:pt idx="15494">
                  <c:v>127.77</c:v>
                </c:pt>
                <c:pt idx="15495">
                  <c:v>127.79</c:v>
                </c:pt>
                <c:pt idx="15496">
                  <c:v>127.77</c:v>
                </c:pt>
                <c:pt idx="15497">
                  <c:v>127.79</c:v>
                </c:pt>
                <c:pt idx="15498">
                  <c:v>127.75</c:v>
                </c:pt>
                <c:pt idx="15499">
                  <c:v>127.79</c:v>
                </c:pt>
                <c:pt idx="15500">
                  <c:v>127.7</c:v>
                </c:pt>
                <c:pt idx="15501">
                  <c:v>127.75</c:v>
                </c:pt>
                <c:pt idx="15502">
                  <c:v>127.77</c:v>
                </c:pt>
                <c:pt idx="15503">
                  <c:v>127.77</c:v>
                </c:pt>
                <c:pt idx="15504">
                  <c:v>127.7</c:v>
                </c:pt>
                <c:pt idx="15505">
                  <c:v>127.72</c:v>
                </c:pt>
                <c:pt idx="15506">
                  <c:v>127.75</c:v>
                </c:pt>
                <c:pt idx="15507">
                  <c:v>127.79</c:v>
                </c:pt>
                <c:pt idx="15508">
                  <c:v>127.68</c:v>
                </c:pt>
                <c:pt idx="15509">
                  <c:v>127.7</c:v>
                </c:pt>
                <c:pt idx="15510">
                  <c:v>127.68</c:v>
                </c:pt>
                <c:pt idx="15511">
                  <c:v>127.7</c:v>
                </c:pt>
                <c:pt idx="15512">
                  <c:v>127.68</c:v>
                </c:pt>
                <c:pt idx="15513">
                  <c:v>127.66</c:v>
                </c:pt>
                <c:pt idx="15514">
                  <c:v>127.64</c:v>
                </c:pt>
                <c:pt idx="15515">
                  <c:v>127.68</c:v>
                </c:pt>
                <c:pt idx="15516">
                  <c:v>127.66</c:v>
                </c:pt>
                <c:pt idx="15517">
                  <c:v>127.7</c:v>
                </c:pt>
                <c:pt idx="15518">
                  <c:v>127.72</c:v>
                </c:pt>
                <c:pt idx="15519">
                  <c:v>127.68</c:v>
                </c:pt>
                <c:pt idx="15520">
                  <c:v>127.64</c:v>
                </c:pt>
                <c:pt idx="15521">
                  <c:v>127.66</c:v>
                </c:pt>
                <c:pt idx="15522">
                  <c:v>127.68</c:v>
                </c:pt>
                <c:pt idx="15523">
                  <c:v>127.66</c:v>
                </c:pt>
                <c:pt idx="15524">
                  <c:v>127.64</c:v>
                </c:pt>
                <c:pt idx="15525">
                  <c:v>127.68</c:v>
                </c:pt>
                <c:pt idx="15526">
                  <c:v>127.66</c:v>
                </c:pt>
                <c:pt idx="15527">
                  <c:v>127.7</c:v>
                </c:pt>
                <c:pt idx="15528">
                  <c:v>127.61</c:v>
                </c:pt>
                <c:pt idx="15529">
                  <c:v>127.68</c:v>
                </c:pt>
                <c:pt idx="15530">
                  <c:v>127.66</c:v>
                </c:pt>
                <c:pt idx="15531">
                  <c:v>127.59</c:v>
                </c:pt>
                <c:pt idx="15532">
                  <c:v>127.66</c:v>
                </c:pt>
                <c:pt idx="15533">
                  <c:v>127.61</c:v>
                </c:pt>
                <c:pt idx="15534">
                  <c:v>127.66</c:v>
                </c:pt>
                <c:pt idx="15535">
                  <c:v>127.64</c:v>
                </c:pt>
                <c:pt idx="15536">
                  <c:v>127.66</c:v>
                </c:pt>
                <c:pt idx="15537">
                  <c:v>127.61</c:v>
                </c:pt>
                <c:pt idx="15538">
                  <c:v>127.64</c:v>
                </c:pt>
                <c:pt idx="15539">
                  <c:v>127.59</c:v>
                </c:pt>
                <c:pt idx="15540">
                  <c:v>127.61</c:v>
                </c:pt>
                <c:pt idx="15541">
                  <c:v>127.59</c:v>
                </c:pt>
                <c:pt idx="15542">
                  <c:v>127.66</c:v>
                </c:pt>
                <c:pt idx="15543">
                  <c:v>127.68</c:v>
                </c:pt>
                <c:pt idx="15544">
                  <c:v>127.59</c:v>
                </c:pt>
                <c:pt idx="15545">
                  <c:v>127.59</c:v>
                </c:pt>
                <c:pt idx="15546">
                  <c:v>127.59</c:v>
                </c:pt>
                <c:pt idx="15547">
                  <c:v>127.66</c:v>
                </c:pt>
                <c:pt idx="15548">
                  <c:v>127.61</c:v>
                </c:pt>
                <c:pt idx="15549">
                  <c:v>127.61</c:v>
                </c:pt>
                <c:pt idx="15550">
                  <c:v>127.61</c:v>
                </c:pt>
                <c:pt idx="15551">
                  <c:v>127.64</c:v>
                </c:pt>
                <c:pt idx="15552">
                  <c:v>127.59</c:v>
                </c:pt>
                <c:pt idx="15553">
                  <c:v>127.61</c:v>
                </c:pt>
                <c:pt idx="15554">
                  <c:v>127.61</c:v>
                </c:pt>
                <c:pt idx="15555">
                  <c:v>127.55</c:v>
                </c:pt>
                <c:pt idx="15556">
                  <c:v>127.61</c:v>
                </c:pt>
                <c:pt idx="15557">
                  <c:v>127.59</c:v>
                </c:pt>
                <c:pt idx="15558">
                  <c:v>127.59</c:v>
                </c:pt>
                <c:pt idx="15559">
                  <c:v>127.57</c:v>
                </c:pt>
                <c:pt idx="15560">
                  <c:v>127.61</c:v>
                </c:pt>
                <c:pt idx="15561">
                  <c:v>127.61</c:v>
                </c:pt>
                <c:pt idx="15562">
                  <c:v>127.61</c:v>
                </c:pt>
                <c:pt idx="15563">
                  <c:v>127.61</c:v>
                </c:pt>
                <c:pt idx="15564">
                  <c:v>127.64</c:v>
                </c:pt>
                <c:pt idx="15565">
                  <c:v>127.61</c:v>
                </c:pt>
                <c:pt idx="15566">
                  <c:v>127.61</c:v>
                </c:pt>
                <c:pt idx="15567">
                  <c:v>127.61</c:v>
                </c:pt>
                <c:pt idx="15568">
                  <c:v>127.66</c:v>
                </c:pt>
                <c:pt idx="15569">
                  <c:v>127.61</c:v>
                </c:pt>
                <c:pt idx="15570">
                  <c:v>127.64</c:v>
                </c:pt>
                <c:pt idx="15571">
                  <c:v>127.64</c:v>
                </c:pt>
                <c:pt idx="15572">
                  <c:v>127.64</c:v>
                </c:pt>
                <c:pt idx="15573">
                  <c:v>127.68</c:v>
                </c:pt>
                <c:pt idx="15574">
                  <c:v>127.66</c:v>
                </c:pt>
                <c:pt idx="15575">
                  <c:v>127.75</c:v>
                </c:pt>
                <c:pt idx="15576">
                  <c:v>127.7</c:v>
                </c:pt>
                <c:pt idx="15577">
                  <c:v>127.75</c:v>
                </c:pt>
                <c:pt idx="15578">
                  <c:v>127.72</c:v>
                </c:pt>
                <c:pt idx="15579">
                  <c:v>127.7</c:v>
                </c:pt>
                <c:pt idx="15580">
                  <c:v>127.75</c:v>
                </c:pt>
                <c:pt idx="15581">
                  <c:v>127.7</c:v>
                </c:pt>
                <c:pt idx="15582">
                  <c:v>127.72</c:v>
                </c:pt>
                <c:pt idx="15583">
                  <c:v>127.72</c:v>
                </c:pt>
                <c:pt idx="15584">
                  <c:v>127.72</c:v>
                </c:pt>
                <c:pt idx="15585">
                  <c:v>127.77</c:v>
                </c:pt>
                <c:pt idx="15586">
                  <c:v>127.79</c:v>
                </c:pt>
                <c:pt idx="15587">
                  <c:v>127.81</c:v>
                </c:pt>
                <c:pt idx="15588">
                  <c:v>127.77</c:v>
                </c:pt>
                <c:pt idx="15589">
                  <c:v>127.75</c:v>
                </c:pt>
                <c:pt idx="15590">
                  <c:v>127.79</c:v>
                </c:pt>
                <c:pt idx="15591">
                  <c:v>127.84</c:v>
                </c:pt>
                <c:pt idx="15592">
                  <c:v>127.79</c:v>
                </c:pt>
                <c:pt idx="15593">
                  <c:v>127.79</c:v>
                </c:pt>
                <c:pt idx="15594">
                  <c:v>127.81</c:v>
                </c:pt>
                <c:pt idx="15595">
                  <c:v>127.84</c:v>
                </c:pt>
                <c:pt idx="15596">
                  <c:v>127.84</c:v>
                </c:pt>
                <c:pt idx="15597">
                  <c:v>127.84</c:v>
                </c:pt>
                <c:pt idx="15598">
                  <c:v>127.86</c:v>
                </c:pt>
                <c:pt idx="15599">
                  <c:v>127.86</c:v>
                </c:pt>
                <c:pt idx="15600">
                  <c:v>127.9</c:v>
                </c:pt>
                <c:pt idx="15601">
                  <c:v>127.86</c:v>
                </c:pt>
                <c:pt idx="15602">
                  <c:v>127.84</c:v>
                </c:pt>
                <c:pt idx="15603">
                  <c:v>127.84</c:v>
                </c:pt>
                <c:pt idx="15604">
                  <c:v>127.81</c:v>
                </c:pt>
                <c:pt idx="15605">
                  <c:v>127.81</c:v>
                </c:pt>
                <c:pt idx="15606">
                  <c:v>127.86</c:v>
                </c:pt>
                <c:pt idx="15607">
                  <c:v>127.86</c:v>
                </c:pt>
                <c:pt idx="15608">
                  <c:v>127.84</c:v>
                </c:pt>
                <c:pt idx="15609">
                  <c:v>127.88</c:v>
                </c:pt>
                <c:pt idx="15610">
                  <c:v>127.88</c:v>
                </c:pt>
                <c:pt idx="15611">
                  <c:v>127.88</c:v>
                </c:pt>
                <c:pt idx="15612">
                  <c:v>127.88</c:v>
                </c:pt>
                <c:pt idx="15613">
                  <c:v>127.84</c:v>
                </c:pt>
                <c:pt idx="15614">
                  <c:v>127.88</c:v>
                </c:pt>
                <c:pt idx="15615">
                  <c:v>127.84</c:v>
                </c:pt>
                <c:pt idx="15616">
                  <c:v>127.95</c:v>
                </c:pt>
                <c:pt idx="15617">
                  <c:v>127.88</c:v>
                </c:pt>
                <c:pt idx="15618">
                  <c:v>127.88</c:v>
                </c:pt>
                <c:pt idx="15619">
                  <c:v>127.84</c:v>
                </c:pt>
                <c:pt idx="15620">
                  <c:v>127.86</c:v>
                </c:pt>
                <c:pt idx="15621">
                  <c:v>127.88</c:v>
                </c:pt>
                <c:pt idx="15622">
                  <c:v>127.86</c:v>
                </c:pt>
                <c:pt idx="15623">
                  <c:v>127.9</c:v>
                </c:pt>
                <c:pt idx="15624">
                  <c:v>127.84</c:v>
                </c:pt>
                <c:pt idx="15625">
                  <c:v>127.88</c:v>
                </c:pt>
                <c:pt idx="15626">
                  <c:v>127.86</c:v>
                </c:pt>
                <c:pt idx="15627">
                  <c:v>127.9</c:v>
                </c:pt>
                <c:pt idx="15628">
                  <c:v>127.86</c:v>
                </c:pt>
                <c:pt idx="15629">
                  <c:v>127.86</c:v>
                </c:pt>
                <c:pt idx="15630">
                  <c:v>127.84</c:v>
                </c:pt>
                <c:pt idx="15631">
                  <c:v>127.9</c:v>
                </c:pt>
                <c:pt idx="15632">
                  <c:v>127.9</c:v>
                </c:pt>
                <c:pt idx="15633">
                  <c:v>127.88</c:v>
                </c:pt>
                <c:pt idx="15634">
                  <c:v>127.88</c:v>
                </c:pt>
                <c:pt idx="15635">
                  <c:v>127.86</c:v>
                </c:pt>
                <c:pt idx="15636">
                  <c:v>127.84</c:v>
                </c:pt>
                <c:pt idx="15637">
                  <c:v>127.88</c:v>
                </c:pt>
                <c:pt idx="15638">
                  <c:v>127.86</c:v>
                </c:pt>
                <c:pt idx="15639">
                  <c:v>127.9</c:v>
                </c:pt>
                <c:pt idx="15640">
                  <c:v>127.86</c:v>
                </c:pt>
                <c:pt idx="15641">
                  <c:v>127.86</c:v>
                </c:pt>
                <c:pt idx="15642">
                  <c:v>127.88</c:v>
                </c:pt>
                <c:pt idx="15643">
                  <c:v>127.84</c:v>
                </c:pt>
                <c:pt idx="15644">
                  <c:v>127.88</c:v>
                </c:pt>
                <c:pt idx="15645">
                  <c:v>127.88</c:v>
                </c:pt>
                <c:pt idx="15646">
                  <c:v>127.88</c:v>
                </c:pt>
                <c:pt idx="15647">
                  <c:v>127.93</c:v>
                </c:pt>
                <c:pt idx="15648">
                  <c:v>127.9</c:v>
                </c:pt>
                <c:pt idx="15649">
                  <c:v>127.95</c:v>
                </c:pt>
                <c:pt idx="15650">
                  <c:v>127.88</c:v>
                </c:pt>
                <c:pt idx="15651">
                  <c:v>127.9</c:v>
                </c:pt>
                <c:pt idx="15652">
                  <c:v>127.88</c:v>
                </c:pt>
                <c:pt idx="15653">
                  <c:v>127.88</c:v>
                </c:pt>
                <c:pt idx="15654">
                  <c:v>127.93</c:v>
                </c:pt>
                <c:pt idx="15655">
                  <c:v>127.86</c:v>
                </c:pt>
                <c:pt idx="15656">
                  <c:v>127.86</c:v>
                </c:pt>
                <c:pt idx="15657">
                  <c:v>127.9</c:v>
                </c:pt>
                <c:pt idx="15658">
                  <c:v>127.86</c:v>
                </c:pt>
                <c:pt idx="15659">
                  <c:v>127.9</c:v>
                </c:pt>
                <c:pt idx="15660">
                  <c:v>127.88</c:v>
                </c:pt>
                <c:pt idx="15661">
                  <c:v>127.9</c:v>
                </c:pt>
                <c:pt idx="15662">
                  <c:v>127.95</c:v>
                </c:pt>
                <c:pt idx="15663">
                  <c:v>127.88</c:v>
                </c:pt>
                <c:pt idx="15664">
                  <c:v>127.86</c:v>
                </c:pt>
                <c:pt idx="15665">
                  <c:v>127.95</c:v>
                </c:pt>
                <c:pt idx="15666">
                  <c:v>127.93</c:v>
                </c:pt>
                <c:pt idx="15667">
                  <c:v>127.93</c:v>
                </c:pt>
                <c:pt idx="15668">
                  <c:v>127.93</c:v>
                </c:pt>
                <c:pt idx="15669">
                  <c:v>127.9</c:v>
                </c:pt>
                <c:pt idx="15670">
                  <c:v>127.9</c:v>
                </c:pt>
                <c:pt idx="15671">
                  <c:v>127.88</c:v>
                </c:pt>
                <c:pt idx="15672">
                  <c:v>127.84</c:v>
                </c:pt>
                <c:pt idx="15673">
                  <c:v>127.9</c:v>
                </c:pt>
                <c:pt idx="15674">
                  <c:v>127.9</c:v>
                </c:pt>
                <c:pt idx="15675">
                  <c:v>127.95</c:v>
                </c:pt>
                <c:pt idx="15676">
                  <c:v>127.93</c:v>
                </c:pt>
                <c:pt idx="15677">
                  <c:v>127.93</c:v>
                </c:pt>
                <c:pt idx="15678">
                  <c:v>127.93</c:v>
                </c:pt>
                <c:pt idx="15679">
                  <c:v>127.95</c:v>
                </c:pt>
                <c:pt idx="15680">
                  <c:v>127.99</c:v>
                </c:pt>
                <c:pt idx="15681">
                  <c:v>127.93</c:v>
                </c:pt>
                <c:pt idx="15682">
                  <c:v>127.97</c:v>
                </c:pt>
                <c:pt idx="15683">
                  <c:v>127.93</c:v>
                </c:pt>
                <c:pt idx="15684">
                  <c:v>127.97</c:v>
                </c:pt>
                <c:pt idx="15685">
                  <c:v>127.95</c:v>
                </c:pt>
                <c:pt idx="15686">
                  <c:v>127.95</c:v>
                </c:pt>
                <c:pt idx="15687">
                  <c:v>127.95</c:v>
                </c:pt>
                <c:pt idx="15688">
                  <c:v>127.9</c:v>
                </c:pt>
                <c:pt idx="15689">
                  <c:v>127.97</c:v>
                </c:pt>
                <c:pt idx="15690">
                  <c:v>127.88</c:v>
                </c:pt>
                <c:pt idx="15691">
                  <c:v>127.95</c:v>
                </c:pt>
                <c:pt idx="15692">
                  <c:v>127.9</c:v>
                </c:pt>
                <c:pt idx="15693">
                  <c:v>127.9</c:v>
                </c:pt>
                <c:pt idx="15694">
                  <c:v>127.93</c:v>
                </c:pt>
                <c:pt idx="15695">
                  <c:v>127.93</c:v>
                </c:pt>
                <c:pt idx="15696">
                  <c:v>127.88</c:v>
                </c:pt>
                <c:pt idx="15697">
                  <c:v>127.9</c:v>
                </c:pt>
                <c:pt idx="15698">
                  <c:v>128.01</c:v>
                </c:pt>
                <c:pt idx="15699">
                  <c:v>127.97</c:v>
                </c:pt>
                <c:pt idx="15700">
                  <c:v>127.95</c:v>
                </c:pt>
                <c:pt idx="15701">
                  <c:v>127.88</c:v>
                </c:pt>
                <c:pt idx="15702">
                  <c:v>127.9</c:v>
                </c:pt>
                <c:pt idx="15703">
                  <c:v>127.93</c:v>
                </c:pt>
                <c:pt idx="15704">
                  <c:v>127.9</c:v>
                </c:pt>
                <c:pt idx="15705">
                  <c:v>127.88</c:v>
                </c:pt>
                <c:pt idx="15706">
                  <c:v>127.9</c:v>
                </c:pt>
                <c:pt idx="15707">
                  <c:v>127.9</c:v>
                </c:pt>
                <c:pt idx="15708">
                  <c:v>127.9</c:v>
                </c:pt>
                <c:pt idx="15709">
                  <c:v>127.88</c:v>
                </c:pt>
                <c:pt idx="15710">
                  <c:v>127.9</c:v>
                </c:pt>
                <c:pt idx="15711">
                  <c:v>127.9</c:v>
                </c:pt>
                <c:pt idx="15712">
                  <c:v>127.9</c:v>
                </c:pt>
                <c:pt idx="15713">
                  <c:v>127.9</c:v>
                </c:pt>
                <c:pt idx="15714">
                  <c:v>127.93</c:v>
                </c:pt>
                <c:pt idx="15715">
                  <c:v>127.97</c:v>
                </c:pt>
                <c:pt idx="15716">
                  <c:v>127.9</c:v>
                </c:pt>
                <c:pt idx="15717">
                  <c:v>127.86</c:v>
                </c:pt>
                <c:pt idx="15718">
                  <c:v>127.9</c:v>
                </c:pt>
                <c:pt idx="15719">
                  <c:v>127.93</c:v>
                </c:pt>
                <c:pt idx="15720">
                  <c:v>127.9</c:v>
                </c:pt>
                <c:pt idx="15721">
                  <c:v>127.88</c:v>
                </c:pt>
                <c:pt idx="15722">
                  <c:v>127.88</c:v>
                </c:pt>
                <c:pt idx="15723">
                  <c:v>127.88</c:v>
                </c:pt>
                <c:pt idx="15724">
                  <c:v>127.9</c:v>
                </c:pt>
                <c:pt idx="15725">
                  <c:v>127.93</c:v>
                </c:pt>
                <c:pt idx="15726">
                  <c:v>127.9</c:v>
                </c:pt>
                <c:pt idx="15727">
                  <c:v>127.9</c:v>
                </c:pt>
                <c:pt idx="15728">
                  <c:v>127.93</c:v>
                </c:pt>
                <c:pt idx="15729">
                  <c:v>127.9</c:v>
                </c:pt>
                <c:pt idx="15730">
                  <c:v>127.95</c:v>
                </c:pt>
                <c:pt idx="15731">
                  <c:v>127.88</c:v>
                </c:pt>
                <c:pt idx="15732">
                  <c:v>127.9</c:v>
                </c:pt>
                <c:pt idx="15733">
                  <c:v>127.95</c:v>
                </c:pt>
                <c:pt idx="15734">
                  <c:v>127.9</c:v>
                </c:pt>
                <c:pt idx="15735">
                  <c:v>127.93</c:v>
                </c:pt>
                <c:pt idx="15736">
                  <c:v>127.95</c:v>
                </c:pt>
                <c:pt idx="15737">
                  <c:v>127.86</c:v>
                </c:pt>
                <c:pt idx="15738">
                  <c:v>127.95</c:v>
                </c:pt>
                <c:pt idx="15739">
                  <c:v>127.9</c:v>
                </c:pt>
                <c:pt idx="15740">
                  <c:v>127.93</c:v>
                </c:pt>
                <c:pt idx="15741">
                  <c:v>127.9</c:v>
                </c:pt>
                <c:pt idx="15742">
                  <c:v>127.93</c:v>
                </c:pt>
                <c:pt idx="15743">
                  <c:v>127.9</c:v>
                </c:pt>
                <c:pt idx="15744">
                  <c:v>127.95</c:v>
                </c:pt>
                <c:pt idx="15745">
                  <c:v>127.97</c:v>
                </c:pt>
                <c:pt idx="15746">
                  <c:v>127.95</c:v>
                </c:pt>
                <c:pt idx="15747">
                  <c:v>127.93</c:v>
                </c:pt>
                <c:pt idx="15748">
                  <c:v>127.9</c:v>
                </c:pt>
                <c:pt idx="15749">
                  <c:v>127.95</c:v>
                </c:pt>
                <c:pt idx="15750">
                  <c:v>127.93</c:v>
                </c:pt>
                <c:pt idx="15751">
                  <c:v>127.93</c:v>
                </c:pt>
                <c:pt idx="15752">
                  <c:v>127.93</c:v>
                </c:pt>
                <c:pt idx="15753">
                  <c:v>127.9</c:v>
                </c:pt>
                <c:pt idx="15754">
                  <c:v>127.88</c:v>
                </c:pt>
                <c:pt idx="15755">
                  <c:v>127.93</c:v>
                </c:pt>
                <c:pt idx="15756">
                  <c:v>127.9</c:v>
                </c:pt>
                <c:pt idx="15757">
                  <c:v>128.01</c:v>
                </c:pt>
                <c:pt idx="15758">
                  <c:v>127.88</c:v>
                </c:pt>
                <c:pt idx="15759">
                  <c:v>127.93</c:v>
                </c:pt>
                <c:pt idx="15760">
                  <c:v>127.88</c:v>
                </c:pt>
                <c:pt idx="15761">
                  <c:v>127.93</c:v>
                </c:pt>
                <c:pt idx="15762">
                  <c:v>127.9</c:v>
                </c:pt>
                <c:pt idx="15763">
                  <c:v>127.93</c:v>
                </c:pt>
                <c:pt idx="15764">
                  <c:v>127.86</c:v>
                </c:pt>
                <c:pt idx="15765">
                  <c:v>127.95</c:v>
                </c:pt>
                <c:pt idx="15766">
                  <c:v>127.97</c:v>
                </c:pt>
                <c:pt idx="15767">
                  <c:v>127.93</c:v>
                </c:pt>
                <c:pt idx="15768">
                  <c:v>127.95</c:v>
                </c:pt>
                <c:pt idx="15769">
                  <c:v>127.9</c:v>
                </c:pt>
                <c:pt idx="15770">
                  <c:v>127.95</c:v>
                </c:pt>
                <c:pt idx="15771">
                  <c:v>127.95</c:v>
                </c:pt>
                <c:pt idx="15772">
                  <c:v>127.93</c:v>
                </c:pt>
                <c:pt idx="15773">
                  <c:v>127.93</c:v>
                </c:pt>
                <c:pt idx="15774">
                  <c:v>127.97</c:v>
                </c:pt>
                <c:pt idx="15775">
                  <c:v>127.88</c:v>
                </c:pt>
                <c:pt idx="15776">
                  <c:v>127.88</c:v>
                </c:pt>
                <c:pt idx="15777">
                  <c:v>127.9</c:v>
                </c:pt>
                <c:pt idx="15778">
                  <c:v>127.95</c:v>
                </c:pt>
                <c:pt idx="15779">
                  <c:v>127.93</c:v>
                </c:pt>
                <c:pt idx="15780">
                  <c:v>127.95</c:v>
                </c:pt>
                <c:pt idx="15781">
                  <c:v>127.86</c:v>
                </c:pt>
                <c:pt idx="15782">
                  <c:v>127.93</c:v>
                </c:pt>
                <c:pt idx="15783">
                  <c:v>127.97</c:v>
                </c:pt>
                <c:pt idx="15784">
                  <c:v>127.88</c:v>
                </c:pt>
                <c:pt idx="15785">
                  <c:v>127.93</c:v>
                </c:pt>
                <c:pt idx="15786">
                  <c:v>127.9</c:v>
                </c:pt>
                <c:pt idx="15787">
                  <c:v>127.93</c:v>
                </c:pt>
                <c:pt idx="15788">
                  <c:v>127.93</c:v>
                </c:pt>
                <c:pt idx="15789">
                  <c:v>127.9</c:v>
                </c:pt>
                <c:pt idx="15790">
                  <c:v>127.9</c:v>
                </c:pt>
                <c:pt idx="15791">
                  <c:v>127.88</c:v>
                </c:pt>
                <c:pt idx="15792">
                  <c:v>127.93</c:v>
                </c:pt>
                <c:pt idx="15793">
                  <c:v>127.93</c:v>
                </c:pt>
                <c:pt idx="15794">
                  <c:v>127.86</c:v>
                </c:pt>
                <c:pt idx="15795">
                  <c:v>127.93</c:v>
                </c:pt>
                <c:pt idx="15796">
                  <c:v>127.95</c:v>
                </c:pt>
                <c:pt idx="15797">
                  <c:v>127.9</c:v>
                </c:pt>
                <c:pt idx="15798">
                  <c:v>127.95</c:v>
                </c:pt>
                <c:pt idx="15799">
                  <c:v>127.9</c:v>
                </c:pt>
                <c:pt idx="15800">
                  <c:v>127.95</c:v>
                </c:pt>
                <c:pt idx="15801">
                  <c:v>127.95</c:v>
                </c:pt>
                <c:pt idx="15802">
                  <c:v>127.88</c:v>
                </c:pt>
                <c:pt idx="15803">
                  <c:v>127.93</c:v>
                </c:pt>
                <c:pt idx="15804">
                  <c:v>127.9</c:v>
                </c:pt>
                <c:pt idx="15805">
                  <c:v>127.95</c:v>
                </c:pt>
                <c:pt idx="15806">
                  <c:v>127.88</c:v>
                </c:pt>
                <c:pt idx="15807">
                  <c:v>127.9</c:v>
                </c:pt>
                <c:pt idx="15808">
                  <c:v>127.88</c:v>
                </c:pt>
                <c:pt idx="15809">
                  <c:v>127.86</c:v>
                </c:pt>
                <c:pt idx="15810">
                  <c:v>127.88</c:v>
                </c:pt>
                <c:pt idx="15811">
                  <c:v>127.95</c:v>
                </c:pt>
                <c:pt idx="15812">
                  <c:v>127.88</c:v>
                </c:pt>
                <c:pt idx="15813">
                  <c:v>128.01</c:v>
                </c:pt>
                <c:pt idx="15814">
                  <c:v>127.86</c:v>
                </c:pt>
                <c:pt idx="15815">
                  <c:v>127.88</c:v>
                </c:pt>
                <c:pt idx="15816">
                  <c:v>127.9</c:v>
                </c:pt>
                <c:pt idx="15817">
                  <c:v>127.93</c:v>
                </c:pt>
                <c:pt idx="15818">
                  <c:v>127.86</c:v>
                </c:pt>
                <c:pt idx="15819">
                  <c:v>127.9</c:v>
                </c:pt>
                <c:pt idx="15820">
                  <c:v>127.93</c:v>
                </c:pt>
                <c:pt idx="15821">
                  <c:v>127.88</c:v>
                </c:pt>
                <c:pt idx="15822">
                  <c:v>127.9</c:v>
                </c:pt>
                <c:pt idx="15823">
                  <c:v>127.93</c:v>
                </c:pt>
                <c:pt idx="15824">
                  <c:v>127.9</c:v>
                </c:pt>
                <c:pt idx="15825">
                  <c:v>127.88</c:v>
                </c:pt>
                <c:pt idx="15826">
                  <c:v>127.9</c:v>
                </c:pt>
                <c:pt idx="15827">
                  <c:v>127.95</c:v>
                </c:pt>
                <c:pt idx="15828">
                  <c:v>127.9</c:v>
                </c:pt>
                <c:pt idx="15829">
                  <c:v>127.88</c:v>
                </c:pt>
                <c:pt idx="15830">
                  <c:v>127.88</c:v>
                </c:pt>
                <c:pt idx="15831">
                  <c:v>127.93</c:v>
                </c:pt>
                <c:pt idx="15832">
                  <c:v>127.86</c:v>
                </c:pt>
                <c:pt idx="15833">
                  <c:v>127.9</c:v>
                </c:pt>
                <c:pt idx="15834">
                  <c:v>127.9</c:v>
                </c:pt>
                <c:pt idx="15835">
                  <c:v>127.88</c:v>
                </c:pt>
                <c:pt idx="15836">
                  <c:v>127.93</c:v>
                </c:pt>
                <c:pt idx="15837">
                  <c:v>127.9</c:v>
                </c:pt>
                <c:pt idx="15838">
                  <c:v>127.88</c:v>
                </c:pt>
                <c:pt idx="15839">
                  <c:v>127.88</c:v>
                </c:pt>
                <c:pt idx="15840">
                  <c:v>127.9</c:v>
                </c:pt>
                <c:pt idx="15841">
                  <c:v>127.86</c:v>
                </c:pt>
                <c:pt idx="15842">
                  <c:v>127.88</c:v>
                </c:pt>
                <c:pt idx="15843">
                  <c:v>127.9</c:v>
                </c:pt>
                <c:pt idx="15844">
                  <c:v>127.86</c:v>
                </c:pt>
                <c:pt idx="15845">
                  <c:v>127.86</c:v>
                </c:pt>
                <c:pt idx="15846">
                  <c:v>127.86</c:v>
                </c:pt>
                <c:pt idx="15847">
                  <c:v>127.9</c:v>
                </c:pt>
                <c:pt idx="15848">
                  <c:v>127.93</c:v>
                </c:pt>
                <c:pt idx="15849">
                  <c:v>127.88</c:v>
                </c:pt>
                <c:pt idx="15850">
                  <c:v>127.88</c:v>
                </c:pt>
                <c:pt idx="15851">
                  <c:v>127.88</c:v>
                </c:pt>
                <c:pt idx="15852">
                  <c:v>127.84</c:v>
                </c:pt>
                <c:pt idx="15853">
                  <c:v>127.81</c:v>
                </c:pt>
                <c:pt idx="15854">
                  <c:v>127.9</c:v>
                </c:pt>
                <c:pt idx="15855">
                  <c:v>127.88</c:v>
                </c:pt>
                <c:pt idx="15856">
                  <c:v>127.86</c:v>
                </c:pt>
                <c:pt idx="15857">
                  <c:v>127.84</c:v>
                </c:pt>
                <c:pt idx="15858">
                  <c:v>127.86</c:v>
                </c:pt>
                <c:pt idx="15859">
                  <c:v>127.86</c:v>
                </c:pt>
                <c:pt idx="15860">
                  <c:v>127.81</c:v>
                </c:pt>
                <c:pt idx="15861">
                  <c:v>127.86</c:v>
                </c:pt>
                <c:pt idx="15862">
                  <c:v>127.86</c:v>
                </c:pt>
                <c:pt idx="15863">
                  <c:v>127.88</c:v>
                </c:pt>
                <c:pt idx="15864">
                  <c:v>127.9</c:v>
                </c:pt>
                <c:pt idx="15865">
                  <c:v>127.88</c:v>
                </c:pt>
                <c:pt idx="15866">
                  <c:v>127.84</c:v>
                </c:pt>
                <c:pt idx="15867">
                  <c:v>127.86</c:v>
                </c:pt>
                <c:pt idx="15868">
                  <c:v>127.86</c:v>
                </c:pt>
                <c:pt idx="15869">
                  <c:v>127.84</c:v>
                </c:pt>
                <c:pt idx="15870">
                  <c:v>127.88</c:v>
                </c:pt>
                <c:pt idx="15871">
                  <c:v>127.9</c:v>
                </c:pt>
                <c:pt idx="15872">
                  <c:v>127.9</c:v>
                </c:pt>
                <c:pt idx="15873">
                  <c:v>127.86</c:v>
                </c:pt>
                <c:pt idx="15874">
                  <c:v>127.93</c:v>
                </c:pt>
                <c:pt idx="15875">
                  <c:v>127.9</c:v>
                </c:pt>
                <c:pt idx="15876">
                  <c:v>127.84</c:v>
                </c:pt>
                <c:pt idx="15877">
                  <c:v>127.88</c:v>
                </c:pt>
                <c:pt idx="15878">
                  <c:v>127.84</c:v>
                </c:pt>
                <c:pt idx="15879">
                  <c:v>127.84</c:v>
                </c:pt>
                <c:pt idx="15880">
                  <c:v>127.84</c:v>
                </c:pt>
                <c:pt idx="15881">
                  <c:v>127.88</c:v>
                </c:pt>
                <c:pt idx="15882">
                  <c:v>127.84</c:v>
                </c:pt>
                <c:pt idx="15883">
                  <c:v>127.79</c:v>
                </c:pt>
                <c:pt idx="15884">
                  <c:v>127.86</c:v>
                </c:pt>
                <c:pt idx="15885">
                  <c:v>127.86</c:v>
                </c:pt>
                <c:pt idx="15886">
                  <c:v>127.86</c:v>
                </c:pt>
                <c:pt idx="15887">
                  <c:v>127.86</c:v>
                </c:pt>
                <c:pt idx="15888">
                  <c:v>127.86</c:v>
                </c:pt>
                <c:pt idx="15889">
                  <c:v>127.86</c:v>
                </c:pt>
                <c:pt idx="15890">
                  <c:v>127.86</c:v>
                </c:pt>
                <c:pt idx="15891">
                  <c:v>127.84</c:v>
                </c:pt>
                <c:pt idx="15892">
                  <c:v>127.84</c:v>
                </c:pt>
                <c:pt idx="15893">
                  <c:v>127.86</c:v>
                </c:pt>
                <c:pt idx="15894">
                  <c:v>127.86</c:v>
                </c:pt>
                <c:pt idx="15895">
                  <c:v>127.84</c:v>
                </c:pt>
                <c:pt idx="15896">
                  <c:v>127.86</c:v>
                </c:pt>
                <c:pt idx="15897">
                  <c:v>127.88</c:v>
                </c:pt>
                <c:pt idx="15898">
                  <c:v>127.77</c:v>
                </c:pt>
                <c:pt idx="15899">
                  <c:v>127.84</c:v>
                </c:pt>
                <c:pt idx="15900">
                  <c:v>127.81</c:v>
                </c:pt>
                <c:pt idx="15901">
                  <c:v>127.79</c:v>
                </c:pt>
                <c:pt idx="15902">
                  <c:v>127.79</c:v>
                </c:pt>
                <c:pt idx="15903">
                  <c:v>127.81</c:v>
                </c:pt>
                <c:pt idx="15904">
                  <c:v>127.84</c:v>
                </c:pt>
                <c:pt idx="15905">
                  <c:v>127.77</c:v>
                </c:pt>
                <c:pt idx="15906">
                  <c:v>127.81</c:v>
                </c:pt>
                <c:pt idx="15907">
                  <c:v>127.84</c:v>
                </c:pt>
                <c:pt idx="15908">
                  <c:v>127.79</c:v>
                </c:pt>
                <c:pt idx="15909">
                  <c:v>127.84</c:v>
                </c:pt>
                <c:pt idx="15910">
                  <c:v>127.81</c:v>
                </c:pt>
                <c:pt idx="15911">
                  <c:v>127.81</c:v>
                </c:pt>
                <c:pt idx="15912">
                  <c:v>127.81</c:v>
                </c:pt>
                <c:pt idx="15913">
                  <c:v>127.79</c:v>
                </c:pt>
                <c:pt idx="15914">
                  <c:v>127.79</c:v>
                </c:pt>
                <c:pt idx="15915">
                  <c:v>127.81</c:v>
                </c:pt>
                <c:pt idx="15916">
                  <c:v>127.79</c:v>
                </c:pt>
                <c:pt idx="15917">
                  <c:v>127.79</c:v>
                </c:pt>
                <c:pt idx="15918">
                  <c:v>127.77</c:v>
                </c:pt>
                <c:pt idx="15919">
                  <c:v>127.81</c:v>
                </c:pt>
                <c:pt idx="15920">
                  <c:v>127.77</c:v>
                </c:pt>
                <c:pt idx="15921">
                  <c:v>127.75</c:v>
                </c:pt>
                <c:pt idx="15922">
                  <c:v>127.77</c:v>
                </c:pt>
                <c:pt idx="15923">
                  <c:v>127.79</c:v>
                </c:pt>
                <c:pt idx="15924">
                  <c:v>127.77</c:v>
                </c:pt>
                <c:pt idx="15925">
                  <c:v>127.81</c:v>
                </c:pt>
                <c:pt idx="15926">
                  <c:v>127.84</c:v>
                </c:pt>
                <c:pt idx="15927">
                  <c:v>127.77</c:v>
                </c:pt>
                <c:pt idx="15928">
                  <c:v>127.77</c:v>
                </c:pt>
                <c:pt idx="15929">
                  <c:v>127.79</c:v>
                </c:pt>
                <c:pt idx="15930">
                  <c:v>127.81</c:v>
                </c:pt>
                <c:pt idx="15931">
                  <c:v>127.77</c:v>
                </c:pt>
                <c:pt idx="15932">
                  <c:v>127.75</c:v>
                </c:pt>
                <c:pt idx="15933">
                  <c:v>127.79</c:v>
                </c:pt>
                <c:pt idx="15934">
                  <c:v>127.77</c:v>
                </c:pt>
                <c:pt idx="15935">
                  <c:v>127.84</c:v>
                </c:pt>
                <c:pt idx="15936">
                  <c:v>127.79</c:v>
                </c:pt>
                <c:pt idx="15937">
                  <c:v>127.75</c:v>
                </c:pt>
                <c:pt idx="15938">
                  <c:v>127.79</c:v>
                </c:pt>
                <c:pt idx="15939">
                  <c:v>127.75</c:v>
                </c:pt>
                <c:pt idx="15940">
                  <c:v>127.79</c:v>
                </c:pt>
                <c:pt idx="15941">
                  <c:v>127.72</c:v>
                </c:pt>
                <c:pt idx="15942">
                  <c:v>127.79</c:v>
                </c:pt>
                <c:pt idx="15943">
                  <c:v>127.7</c:v>
                </c:pt>
                <c:pt idx="15944">
                  <c:v>127.72</c:v>
                </c:pt>
                <c:pt idx="15945">
                  <c:v>127.72</c:v>
                </c:pt>
                <c:pt idx="15946">
                  <c:v>127.75</c:v>
                </c:pt>
                <c:pt idx="15947">
                  <c:v>127.68</c:v>
                </c:pt>
                <c:pt idx="15948">
                  <c:v>127.72</c:v>
                </c:pt>
                <c:pt idx="15949">
                  <c:v>127.72</c:v>
                </c:pt>
                <c:pt idx="15950">
                  <c:v>127.75</c:v>
                </c:pt>
                <c:pt idx="15951">
                  <c:v>127.72</c:v>
                </c:pt>
                <c:pt idx="15952">
                  <c:v>127.68</c:v>
                </c:pt>
                <c:pt idx="15953">
                  <c:v>127.72</c:v>
                </c:pt>
                <c:pt idx="15954">
                  <c:v>127.7</c:v>
                </c:pt>
                <c:pt idx="15955">
                  <c:v>127.7</c:v>
                </c:pt>
                <c:pt idx="15956">
                  <c:v>127.75</c:v>
                </c:pt>
                <c:pt idx="15957">
                  <c:v>127.72</c:v>
                </c:pt>
                <c:pt idx="15958">
                  <c:v>127.68</c:v>
                </c:pt>
                <c:pt idx="15959">
                  <c:v>127.66</c:v>
                </c:pt>
                <c:pt idx="15960">
                  <c:v>127.72</c:v>
                </c:pt>
                <c:pt idx="15961">
                  <c:v>127.7</c:v>
                </c:pt>
                <c:pt idx="15962">
                  <c:v>127.66</c:v>
                </c:pt>
                <c:pt idx="15963">
                  <c:v>127.66</c:v>
                </c:pt>
                <c:pt idx="15964">
                  <c:v>127.66</c:v>
                </c:pt>
                <c:pt idx="15965">
                  <c:v>127.66</c:v>
                </c:pt>
                <c:pt idx="15966">
                  <c:v>127.64</c:v>
                </c:pt>
                <c:pt idx="15967">
                  <c:v>127.68</c:v>
                </c:pt>
                <c:pt idx="15968">
                  <c:v>127.7</c:v>
                </c:pt>
                <c:pt idx="15969">
                  <c:v>127.68</c:v>
                </c:pt>
                <c:pt idx="15970">
                  <c:v>127.66</c:v>
                </c:pt>
                <c:pt idx="15971">
                  <c:v>127.61</c:v>
                </c:pt>
                <c:pt idx="15972">
                  <c:v>127.68</c:v>
                </c:pt>
                <c:pt idx="15973">
                  <c:v>127.59</c:v>
                </c:pt>
                <c:pt idx="15974">
                  <c:v>127.66</c:v>
                </c:pt>
                <c:pt idx="15975">
                  <c:v>127.66</c:v>
                </c:pt>
                <c:pt idx="15976">
                  <c:v>127.61</c:v>
                </c:pt>
                <c:pt idx="15977">
                  <c:v>127.61</c:v>
                </c:pt>
                <c:pt idx="15978">
                  <c:v>127.61</c:v>
                </c:pt>
                <c:pt idx="15979">
                  <c:v>127.61</c:v>
                </c:pt>
                <c:pt idx="15980">
                  <c:v>127.61</c:v>
                </c:pt>
                <c:pt idx="15981">
                  <c:v>127.59</c:v>
                </c:pt>
                <c:pt idx="15982">
                  <c:v>127.64</c:v>
                </c:pt>
                <c:pt idx="15983">
                  <c:v>127.61</c:v>
                </c:pt>
                <c:pt idx="15984">
                  <c:v>127.64</c:v>
                </c:pt>
                <c:pt idx="15985">
                  <c:v>127.66</c:v>
                </c:pt>
                <c:pt idx="15986">
                  <c:v>127.64</c:v>
                </c:pt>
                <c:pt idx="15987">
                  <c:v>127.64</c:v>
                </c:pt>
                <c:pt idx="15988">
                  <c:v>127.66</c:v>
                </c:pt>
                <c:pt idx="15989">
                  <c:v>127.61</c:v>
                </c:pt>
                <c:pt idx="15990">
                  <c:v>127.64</c:v>
                </c:pt>
                <c:pt idx="15991">
                  <c:v>127.68</c:v>
                </c:pt>
                <c:pt idx="15992">
                  <c:v>127.68</c:v>
                </c:pt>
                <c:pt idx="15993">
                  <c:v>127.68</c:v>
                </c:pt>
                <c:pt idx="15994">
                  <c:v>127.68</c:v>
                </c:pt>
                <c:pt idx="15995">
                  <c:v>127.68</c:v>
                </c:pt>
                <c:pt idx="15996">
                  <c:v>127.68</c:v>
                </c:pt>
                <c:pt idx="15997">
                  <c:v>127.68</c:v>
                </c:pt>
                <c:pt idx="15998">
                  <c:v>127.75</c:v>
                </c:pt>
                <c:pt idx="15999">
                  <c:v>127.68</c:v>
                </c:pt>
                <c:pt idx="16000">
                  <c:v>127.72</c:v>
                </c:pt>
                <c:pt idx="16001">
                  <c:v>127.72</c:v>
                </c:pt>
                <c:pt idx="16002">
                  <c:v>127.72</c:v>
                </c:pt>
                <c:pt idx="16003">
                  <c:v>127.75</c:v>
                </c:pt>
                <c:pt idx="16004">
                  <c:v>127.77</c:v>
                </c:pt>
                <c:pt idx="16005">
                  <c:v>127.79</c:v>
                </c:pt>
                <c:pt idx="16006">
                  <c:v>127.77</c:v>
                </c:pt>
                <c:pt idx="16007">
                  <c:v>127.79</c:v>
                </c:pt>
                <c:pt idx="16008">
                  <c:v>127.77</c:v>
                </c:pt>
                <c:pt idx="16009">
                  <c:v>127.77</c:v>
                </c:pt>
                <c:pt idx="16010">
                  <c:v>127.79</c:v>
                </c:pt>
                <c:pt idx="16011">
                  <c:v>127.81</c:v>
                </c:pt>
                <c:pt idx="16012">
                  <c:v>127.84</c:v>
                </c:pt>
                <c:pt idx="16013">
                  <c:v>127.84</c:v>
                </c:pt>
                <c:pt idx="16014">
                  <c:v>127.84</c:v>
                </c:pt>
                <c:pt idx="16015">
                  <c:v>127.81</c:v>
                </c:pt>
                <c:pt idx="16016">
                  <c:v>127.88</c:v>
                </c:pt>
                <c:pt idx="16017">
                  <c:v>127.77</c:v>
                </c:pt>
                <c:pt idx="16018">
                  <c:v>127.88</c:v>
                </c:pt>
                <c:pt idx="16019">
                  <c:v>127.88</c:v>
                </c:pt>
                <c:pt idx="16020">
                  <c:v>127.9</c:v>
                </c:pt>
                <c:pt idx="16021">
                  <c:v>127.86</c:v>
                </c:pt>
                <c:pt idx="16022">
                  <c:v>127.93</c:v>
                </c:pt>
                <c:pt idx="16023">
                  <c:v>127.88</c:v>
                </c:pt>
                <c:pt idx="16024">
                  <c:v>127.9</c:v>
                </c:pt>
                <c:pt idx="16025">
                  <c:v>127.97</c:v>
                </c:pt>
                <c:pt idx="16026">
                  <c:v>127.93</c:v>
                </c:pt>
                <c:pt idx="16027">
                  <c:v>127.99</c:v>
                </c:pt>
                <c:pt idx="16028">
                  <c:v>127.97</c:v>
                </c:pt>
                <c:pt idx="16029">
                  <c:v>127.95</c:v>
                </c:pt>
                <c:pt idx="16030">
                  <c:v>127.99</c:v>
                </c:pt>
                <c:pt idx="16031">
                  <c:v>127.99</c:v>
                </c:pt>
                <c:pt idx="16032">
                  <c:v>127.97</c:v>
                </c:pt>
                <c:pt idx="16033">
                  <c:v>127.97</c:v>
                </c:pt>
                <c:pt idx="16034">
                  <c:v>127.95</c:v>
                </c:pt>
                <c:pt idx="16035">
                  <c:v>127.97</c:v>
                </c:pt>
                <c:pt idx="16036">
                  <c:v>127.99</c:v>
                </c:pt>
                <c:pt idx="16037">
                  <c:v>127.95</c:v>
                </c:pt>
                <c:pt idx="16038">
                  <c:v>127.97</c:v>
                </c:pt>
                <c:pt idx="16039">
                  <c:v>127.95</c:v>
                </c:pt>
                <c:pt idx="16040">
                  <c:v>128.04</c:v>
                </c:pt>
                <c:pt idx="16041">
                  <c:v>127.97</c:v>
                </c:pt>
                <c:pt idx="16042">
                  <c:v>128.1</c:v>
                </c:pt>
                <c:pt idx="16043">
                  <c:v>127.97</c:v>
                </c:pt>
                <c:pt idx="16044">
                  <c:v>128.01</c:v>
                </c:pt>
                <c:pt idx="16045">
                  <c:v>127.97</c:v>
                </c:pt>
                <c:pt idx="16046">
                  <c:v>127.93</c:v>
                </c:pt>
                <c:pt idx="16047">
                  <c:v>127.93</c:v>
                </c:pt>
                <c:pt idx="16048">
                  <c:v>127.97</c:v>
                </c:pt>
                <c:pt idx="16049">
                  <c:v>127.95</c:v>
                </c:pt>
                <c:pt idx="16050">
                  <c:v>127.99</c:v>
                </c:pt>
                <c:pt idx="16051">
                  <c:v>127.97</c:v>
                </c:pt>
                <c:pt idx="16052">
                  <c:v>127.93</c:v>
                </c:pt>
                <c:pt idx="16053">
                  <c:v>127.97</c:v>
                </c:pt>
                <c:pt idx="16054">
                  <c:v>127.99</c:v>
                </c:pt>
                <c:pt idx="16055">
                  <c:v>127.93</c:v>
                </c:pt>
                <c:pt idx="16056">
                  <c:v>127.99</c:v>
                </c:pt>
                <c:pt idx="16057">
                  <c:v>128.01</c:v>
                </c:pt>
                <c:pt idx="16058">
                  <c:v>128.01</c:v>
                </c:pt>
                <c:pt idx="16059">
                  <c:v>127.99</c:v>
                </c:pt>
                <c:pt idx="16060">
                  <c:v>127.95</c:v>
                </c:pt>
                <c:pt idx="16061">
                  <c:v>128.01</c:v>
                </c:pt>
                <c:pt idx="16062">
                  <c:v>127.95</c:v>
                </c:pt>
                <c:pt idx="16063">
                  <c:v>127.97</c:v>
                </c:pt>
                <c:pt idx="16064">
                  <c:v>127.9</c:v>
                </c:pt>
                <c:pt idx="16065">
                  <c:v>127.97</c:v>
                </c:pt>
                <c:pt idx="16066">
                  <c:v>127.95</c:v>
                </c:pt>
                <c:pt idx="16067">
                  <c:v>127.93</c:v>
                </c:pt>
                <c:pt idx="16068">
                  <c:v>127.88</c:v>
                </c:pt>
                <c:pt idx="16069">
                  <c:v>127.95</c:v>
                </c:pt>
                <c:pt idx="16070">
                  <c:v>127.88</c:v>
                </c:pt>
                <c:pt idx="16071">
                  <c:v>127.95</c:v>
                </c:pt>
                <c:pt idx="16072">
                  <c:v>127.93</c:v>
                </c:pt>
                <c:pt idx="16073">
                  <c:v>127.95</c:v>
                </c:pt>
                <c:pt idx="16074">
                  <c:v>127.9</c:v>
                </c:pt>
                <c:pt idx="16075">
                  <c:v>127.95</c:v>
                </c:pt>
                <c:pt idx="16076">
                  <c:v>127.95</c:v>
                </c:pt>
                <c:pt idx="16077">
                  <c:v>127.88</c:v>
                </c:pt>
                <c:pt idx="16078">
                  <c:v>127.93</c:v>
                </c:pt>
                <c:pt idx="16079">
                  <c:v>127.93</c:v>
                </c:pt>
                <c:pt idx="16080">
                  <c:v>127.93</c:v>
                </c:pt>
                <c:pt idx="16081">
                  <c:v>127.95</c:v>
                </c:pt>
                <c:pt idx="16082">
                  <c:v>127.93</c:v>
                </c:pt>
                <c:pt idx="16083">
                  <c:v>127.97</c:v>
                </c:pt>
                <c:pt idx="16084">
                  <c:v>127.97</c:v>
                </c:pt>
                <c:pt idx="16085">
                  <c:v>127.97</c:v>
                </c:pt>
                <c:pt idx="16086">
                  <c:v>127.88</c:v>
                </c:pt>
                <c:pt idx="16087">
                  <c:v>127.99</c:v>
                </c:pt>
                <c:pt idx="16088">
                  <c:v>127.95</c:v>
                </c:pt>
                <c:pt idx="16089">
                  <c:v>127.93</c:v>
                </c:pt>
                <c:pt idx="16090">
                  <c:v>127.95</c:v>
                </c:pt>
                <c:pt idx="16091">
                  <c:v>128.08000000000001</c:v>
                </c:pt>
                <c:pt idx="16092">
                  <c:v>127.95</c:v>
                </c:pt>
                <c:pt idx="16093">
                  <c:v>127.97</c:v>
                </c:pt>
                <c:pt idx="16094">
                  <c:v>128.01</c:v>
                </c:pt>
                <c:pt idx="16095">
                  <c:v>128.06</c:v>
                </c:pt>
                <c:pt idx="16096">
                  <c:v>127.99</c:v>
                </c:pt>
                <c:pt idx="16097">
                  <c:v>128.01</c:v>
                </c:pt>
                <c:pt idx="16098">
                  <c:v>127.93</c:v>
                </c:pt>
                <c:pt idx="16099">
                  <c:v>127.95</c:v>
                </c:pt>
                <c:pt idx="16100">
                  <c:v>128.01</c:v>
                </c:pt>
                <c:pt idx="16101">
                  <c:v>127.95</c:v>
                </c:pt>
                <c:pt idx="16102">
                  <c:v>127.95</c:v>
                </c:pt>
                <c:pt idx="16103">
                  <c:v>127.97</c:v>
                </c:pt>
                <c:pt idx="16104">
                  <c:v>127.99</c:v>
                </c:pt>
                <c:pt idx="16105">
                  <c:v>127.99</c:v>
                </c:pt>
                <c:pt idx="16106">
                  <c:v>128.01</c:v>
                </c:pt>
                <c:pt idx="16107">
                  <c:v>127.99</c:v>
                </c:pt>
                <c:pt idx="16108">
                  <c:v>127.97</c:v>
                </c:pt>
                <c:pt idx="16109">
                  <c:v>127.99</c:v>
                </c:pt>
                <c:pt idx="16110">
                  <c:v>127.99</c:v>
                </c:pt>
                <c:pt idx="16111">
                  <c:v>128.04</c:v>
                </c:pt>
                <c:pt idx="16112">
                  <c:v>128.01</c:v>
                </c:pt>
                <c:pt idx="16113">
                  <c:v>127.95</c:v>
                </c:pt>
                <c:pt idx="16114">
                  <c:v>127.97</c:v>
                </c:pt>
                <c:pt idx="16115">
                  <c:v>127.97</c:v>
                </c:pt>
                <c:pt idx="16116">
                  <c:v>127.99</c:v>
                </c:pt>
                <c:pt idx="16117">
                  <c:v>128.01</c:v>
                </c:pt>
                <c:pt idx="16118">
                  <c:v>128.01</c:v>
                </c:pt>
                <c:pt idx="16119">
                  <c:v>127.97</c:v>
                </c:pt>
                <c:pt idx="16120">
                  <c:v>128.04</c:v>
                </c:pt>
                <c:pt idx="16121">
                  <c:v>127.97</c:v>
                </c:pt>
                <c:pt idx="16122">
                  <c:v>127.97</c:v>
                </c:pt>
                <c:pt idx="16123">
                  <c:v>127.97</c:v>
                </c:pt>
                <c:pt idx="16124">
                  <c:v>127.97</c:v>
                </c:pt>
                <c:pt idx="16125">
                  <c:v>128.06</c:v>
                </c:pt>
                <c:pt idx="16126">
                  <c:v>128.01</c:v>
                </c:pt>
                <c:pt idx="16127">
                  <c:v>127.99</c:v>
                </c:pt>
                <c:pt idx="16128">
                  <c:v>127.97</c:v>
                </c:pt>
                <c:pt idx="16129">
                  <c:v>127.97</c:v>
                </c:pt>
                <c:pt idx="16130">
                  <c:v>128.01</c:v>
                </c:pt>
                <c:pt idx="16131">
                  <c:v>127.99</c:v>
                </c:pt>
                <c:pt idx="16132">
                  <c:v>127.97</c:v>
                </c:pt>
                <c:pt idx="16133">
                  <c:v>127.9</c:v>
                </c:pt>
                <c:pt idx="16134">
                  <c:v>127.93</c:v>
                </c:pt>
                <c:pt idx="16135">
                  <c:v>127.93</c:v>
                </c:pt>
                <c:pt idx="16136">
                  <c:v>127.95</c:v>
                </c:pt>
                <c:pt idx="16137">
                  <c:v>127.99</c:v>
                </c:pt>
                <c:pt idx="16138">
                  <c:v>127.93</c:v>
                </c:pt>
                <c:pt idx="16139">
                  <c:v>127.99</c:v>
                </c:pt>
                <c:pt idx="16140">
                  <c:v>127.97</c:v>
                </c:pt>
                <c:pt idx="16141">
                  <c:v>127.93</c:v>
                </c:pt>
                <c:pt idx="16142">
                  <c:v>127.95</c:v>
                </c:pt>
                <c:pt idx="16143">
                  <c:v>127.97</c:v>
                </c:pt>
                <c:pt idx="16144">
                  <c:v>127.93</c:v>
                </c:pt>
                <c:pt idx="16145">
                  <c:v>127.93</c:v>
                </c:pt>
                <c:pt idx="16146">
                  <c:v>127.93</c:v>
                </c:pt>
                <c:pt idx="16147">
                  <c:v>127.93</c:v>
                </c:pt>
                <c:pt idx="16148">
                  <c:v>127.93</c:v>
                </c:pt>
                <c:pt idx="16149">
                  <c:v>127.93</c:v>
                </c:pt>
                <c:pt idx="16150">
                  <c:v>127.93</c:v>
                </c:pt>
                <c:pt idx="16151">
                  <c:v>127.9</c:v>
                </c:pt>
                <c:pt idx="16152">
                  <c:v>127.9</c:v>
                </c:pt>
                <c:pt idx="16153">
                  <c:v>127.97</c:v>
                </c:pt>
                <c:pt idx="16154">
                  <c:v>127.95</c:v>
                </c:pt>
                <c:pt idx="16155">
                  <c:v>127.99</c:v>
                </c:pt>
                <c:pt idx="16156">
                  <c:v>127.88</c:v>
                </c:pt>
                <c:pt idx="16157">
                  <c:v>127.99</c:v>
                </c:pt>
                <c:pt idx="16158">
                  <c:v>127.97</c:v>
                </c:pt>
                <c:pt idx="16159">
                  <c:v>127.97</c:v>
                </c:pt>
                <c:pt idx="16160">
                  <c:v>127.95</c:v>
                </c:pt>
                <c:pt idx="16161">
                  <c:v>127.93</c:v>
                </c:pt>
                <c:pt idx="16162">
                  <c:v>127.93</c:v>
                </c:pt>
                <c:pt idx="16163">
                  <c:v>127.99</c:v>
                </c:pt>
                <c:pt idx="16164">
                  <c:v>127.86</c:v>
                </c:pt>
                <c:pt idx="16165">
                  <c:v>127.9</c:v>
                </c:pt>
                <c:pt idx="16166">
                  <c:v>127.95</c:v>
                </c:pt>
                <c:pt idx="16167">
                  <c:v>127.93</c:v>
                </c:pt>
                <c:pt idx="16168">
                  <c:v>127.95</c:v>
                </c:pt>
                <c:pt idx="16169">
                  <c:v>127.9</c:v>
                </c:pt>
                <c:pt idx="16170">
                  <c:v>127.9</c:v>
                </c:pt>
                <c:pt idx="16171">
                  <c:v>127.95</c:v>
                </c:pt>
                <c:pt idx="16172">
                  <c:v>127.93</c:v>
                </c:pt>
                <c:pt idx="16173">
                  <c:v>127.95</c:v>
                </c:pt>
                <c:pt idx="16174">
                  <c:v>127.93</c:v>
                </c:pt>
                <c:pt idx="16175">
                  <c:v>127.99</c:v>
                </c:pt>
                <c:pt idx="16176">
                  <c:v>127.95</c:v>
                </c:pt>
                <c:pt idx="16177">
                  <c:v>127.93</c:v>
                </c:pt>
                <c:pt idx="16178">
                  <c:v>127.99</c:v>
                </c:pt>
                <c:pt idx="16179">
                  <c:v>127.95</c:v>
                </c:pt>
                <c:pt idx="16180">
                  <c:v>127.97</c:v>
                </c:pt>
                <c:pt idx="16181">
                  <c:v>127.95</c:v>
                </c:pt>
                <c:pt idx="16182">
                  <c:v>127.95</c:v>
                </c:pt>
                <c:pt idx="16183">
                  <c:v>127.95</c:v>
                </c:pt>
                <c:pt idx="16184">
                  <c:v>127.97</c:v>
                </c:pt>
                <c:pt idx="16185">
                  <c:v>127.95</c:v>
                </c:pt>
                <c:pt idx="16186">
                  <c:v>127.97</c:v>
                </c:pt>
                <c:pt idx="16187">
                  <c:v>127.97</c:v>
                </c:pt>
                <c:pt idx="16188">
                  <c:v>127.97</c:v>
                </c:pt>
                <c:pt idx="16189">
                  <c:v>127.93</c:v>
                </c:pt>
                <c:pt idx="16190">
                  <c:v>127.97</c:v>
                </c:pt>
                <c:pt idx="16191">
                  <c:v>127.97</c:v>
                </c:pt>
                <c:pt idx="16192">
                  <c:v>127.97</c:v>
                </c:pt>
                <c:pt idx="16193">
                  <c:v>127.97</c:v>
                </c:pt>
                <c:pt idx="16194">
                  <c:v>127.99</c:v>
                </c:pt>
                <c:pt idx="16195">
                  <c:v>127.93</c:v>
                </c:pt>
                <c:pt idx="16196">
                  <c:v>127.99</c:v>
                </c:pt>
                <c:pt idx="16197">
                  <c:v>127.95</c:v>
                </c:pt>
                <c:pt idx="16198">
                  <c:v>127.93</c:v>
                </c:pt>
                <c:pt idx="16199">
                  <c:v>127.93</c:v>
                </c:pt>
                <c:pt idx="16200">
                  <c:v>127.93</c:v>
                </c:pt>
                <c:pt idx="16201">
                  <c:v>127.95</c:v>
                </c:pt>
                <c:pt idx="16202">
                  <c:v>127.93</c:v>
                </c:pt>
                <c:pt idx="16203">
                  <c:v>127.93</c:v>
                </c:pt>
                <c:pt idx="16204">
                  <c:v>127.95</c:v>
                </c:pt>
                <c:pt idx="16205">
                  <c:v>127.93</c:v>
                </c:pt>
                <c:pt idx="16206">
                  <c:v>128.01</c:v>
                </c:pt>
                <c:pt idx="16207">
                  <c:v>127.97</c:v>
                </c:pt>
                <c:pt idx="16208">
                  <c:v>127.95</c:v>
                </c:pt>
                <c:pt idx="16209">
                  <c:v>127.93</c:v>
                </c:pt>
                <c:pt idx="16210">
                  <c:v>127.95</c:v>
                </c:pt>
                <c:pt idx="16211">
                  <c:v>127.95</c:v>
                </c:pt>
                <c:pt idx="16212">
                  <c:v>127.9</c:v>
                </c:pt>
                <c:pt idx="16213">
                  <c:v>127.88</c:v>
                </c:pt>
                <c:pt idx="16214">
                  <c:v>127.95</c:v>
                </c:pt>
                <c:pt idx="16215">
                  <c:v>127.93</c:v>
                </c:pt>
                <c:pt idx="16216">
                  <c:v>127.9</c:v>
                </c:pt>
                <c:pt idx="16217">
                  <c:v>127.88</c:v>
                </c:pt>
                <c:pt idx="16218">
                  <c:v>127.95</c:v>
                </c:pt>
                <c:pt idx="16219">
                  <c:v>127.93</c:v>
                </c:pt>
                <c:pt idx="16220">
                  <c:v>127.95</c:v>
                </c:pt>
                <c:pt idx="16221">
                  <c:v>127.9</c:v>
                </c:pt>
                <c:pt idx="16222">
                  <c:v>127.9</c:v>
                </c:pt>
                <c:pt idx="16223">
                  <c:v>127.93</c:v>
                </c:pt>
                <c:pt idx="16224">
                  <c:v>127.9</c:v>
                </c:pt>
                <c:pt idx="16225">
                  <c:v>127.95</c:v>
                </c:pt>
                <c:pt idx="16226">
                  <c:v>127.86</c:v>
                </c:pt>
                <c:pt idx="16227">
                  <c:v>127.9</c:v>
                </c:pt>
                <c:pt idx="16228">
                  <c:v>127.93</c:v>
                </c:pt>
                <c:pt idx="16229">
                  <c:v>127.93</c:v>
                </c:pt>
                <c:pt idx="16230">
                  <c:v>127.9</c:v>
                </c:pt>
                <c:pt idx="16231">
                  <c:v>127.9</c:v>
                </c:pt>
                <c:pt idx="16232">
                  <c:v>127.84</c:v>
                </c:pt>
                <c:pt idx="16233">
                  <c:v>127.86</c:v>
                </c:pt>
                <c:pt idx="16234">
                  <c:v>127.84</c:v>
                </c:pt>
                <c:pt idx="16235">
                  <c:v>127.84</c:v>
                </c:pt>
                <c:pt idx="16236">
                  <c:v>127.86</c:v>
                </c:pt>
                <c:pt idx="16237">
                  <c:v>127.9</c:v>
                </c:pt>
                <c:pt idx="16238">
                  <c:v>127.88</c:v>
                </c:pt>
                <c:pt idx="16239">
                  <c:v>127.88</c:v>
                </c:pt>
                <c:pt idx="16240">
                  <c:v>127.84</c:v>
                </c:pt>
                <c:pt idx="16241">
                  <c:v>127.86</c:v>
                </c:pt>
                <c:pt idx="16242">
                  <c:v>127.9</c:v>
                </c:pt>
                <c:pt idx="16243">
                  <c:v>127.88</c:v>
                </c:pt>
                <c:pt idx="16244">
                  <c:v>127.88</c:v>
                </c:pt>
                <c:pt idx="16245">
                  <c:v>127.86</c:v>
                </c:pt>
                <c:pt idx="16246">
                  <c:v>127.88</c:v>
                </c:pt>
                <c:pt idx="16247">
                  <c:v>127.81</c:v>
                </c:pt>
                <c:pt idx="16248">
                  <c:v>127.84</c:v>
                </c:pt>
                <c:pt idx="16249">
                  <c:v>127.88</c:v>
                </c:pt>
                <c:pt idx="16250">
                  <c:v>127.9</c:v>
                </c:pt>
                <c:pt idx="16251">
                  <c:v>127.95</c:v>
                </c:pt>
                <c:pt idx="16252">
                  <c:v>127.84</c:v>
                </c:pt>
                <c:pt idx="16253">
                  <c:v>127.84</c:v>
                </c:pt>
                <c:pt idx="16254">
                  <c:v>127.86</c:v>
                </c:pt>
                <c:pt idx="16255">
                  <c:v>127.84</c:v>
                </c:pt>
                <c:pt idx="16256">
                  <c:v>127.81</c:v>
                </c:pt>
                <c:pt idx="16257">
                  <c:v>127.86</c:v>
                </c:pt>
                <c:pt idx="16258">
                  <c:v>127.84</c:v>
                </c:pt>
                <c:pt idx="16259">
                  <c:v>127.79</c:v>
                </c:pt>
                <c:pt idx="16260">
                  <c:v>127.86</c:v>
                </c:pt>
                <c:pt idx="16261">
                  <c:v>127.84</c:v>
                </c:pt>
                <c:pt idx="16262">
                  <c:v>127.86</c:v>
                </c:pt>
                <c:pt idx="16263">
                  <c:v>127.84</c:v>
                </c:pt>
                <c:pt idx="16264">
                  <c:v>127.81</c:v>
                </c:pt>
                <c:pt idx="16265">
                  <c:v>127.79</c:v>
                </c:pt>
                <c:pt idx="16266">
                  <c:v>127.84</c:v>
                </c:pt>
                <c:pt idx="16267">
                  <c:v>127.86</c:v>
                </c:pt>
                <c:pt idx="16268">
                  <c:v>127.86</c:v>
                </c:pt>
                <c:pt idx="16269">
                  <c:v>127.79</c:v>
                </c:pt>
                <c:pt idx="16270">
                  <c:v>127.86</c:v>
                </c:pt>
                <c:pt idx="16271">
                  <c:v>127.86</c:v>
                </c:pt>
                <c:pt idx="16272">
                  <c:v>127.81</c:v>
                </c:pt>
                <c:pt idx="16273">
                  <c:v>127.86</c:v>
                </c:pt>
                <c:pt idx="16274">
                  <c:v>127.81</c:v>
                </c:pt>
                <c:pt idx="16275">
                  <c:v>127.88</c:v>
                </c:pt>
                <c:pt idx="16276">
                  <c:v>127.86</c:v>
                </c:pt>
                <c:pt idx="16277">
                  <c:v>127.79</c:v>
                </c:pt>
                <c:pt idx="16278">
                  <c:v>127.86</c:v>
                </c:pt>
                <c:pt idx="16279">
                  <c:v>127.79</c:v>
                </c:pt>
                <c:pt idx="16280">
                  <c:v>127.79</c:v>
                </c:pt>
                <c:pt idx="16281">
                  <c:v>127.77</c:v>
                </c:pt>
                <c:pt idx="16282">
                  <c:v>127.84</c:v>
                </c:pt>
                <c:pt idx="16283">
                  <c:v>127.77</c:v>
                </c:pt>
                <c:pt idx="16284">
                  <c:v>127.81</c:v>
                </c:pt>
                <c:pt idx="16285">
                  <c:v>127.79</c:v>
                </c:pt>
                <c:pt idx="16286">
                  <c:v>127.79</c:v>
                </c:pt>
                <c:pt idx="16287">
                  <c:v>127.72</c:v>
                </c:pt>
                <c:pt idx="16288">
                  <c:v>127.81</c:v>
                </c:pt>
                <c:pt idx="16289">
                  <c:v>127.81</c:v>
                </c:pt>
                <c:pt idx="16290">
                  <c:v>127.81</c:v>
                </c:pt>
                <c:pt idx="16291">
                  <c:v>127.75</c:v>
                </c:pt>
                <c:pt idx="16292">
                  <c:v>127.77</c:v>
                </c:pt>
                <c:pt idx="16293">
                  <c:v>127.75</c:v>
                </c:pt>
                <c:pt idx="16294">
                  <c:v>127.79</c:v>
                </c:pt>
                <c:pt idx="16295">
                  <c:v>127.79</c:v>
                </c:pt>
                <c:pt idx="16296">
                  <c:v>127.77</c:v>
                </c:pt>
                <c:pt idx="16297">
                  <c:v>127.77</c:v>
                </c:pt>
                <c:pt idx="16298">
                  <c:v>127.79</c:v>
                </c:pt>
                <c:pt idx="16299">
                  <c:v>127.77</c:v>
                </c:pt>
                <c:pt idx="16300">
                  <c:v>127.72</c:v>
                </c:pt>
                <c:pt idx="16301">
                  <c:v>127.75</c:v>
                </c:pt>
                <c:pt idx="16302">
                  <c:v>127.72</c:v>
                </c:pt>
                <c:pt idx="16303">
                  <c:v>127.72</c:v>
                </c:pt>
                <c:pt idx="16304">
                  <c:v>127.77</c:v>
                </c:pt>
                <c:pt idx="16305">
                  <c:v>127.75</c:v>
                </c:pt>
                <c:pt idx="16306">
                  <c:v>127.77</c:v>
                </c:pt>
                <c:pt idx="16307">
                  <c:v>127.75</c:v>
                </c:pt>
                <c:pt idx="16308">
                  <c:v>127.75</c:v>
                </c:pt>
                <c:pt idx="16309">
                  <c:v>127.7</c:v>
                </c:pt>
                <c:pt idx="16310">
                  <c:v>127.77</c:v>
                </c:pt>
                <c:pt idx="16311">
                  <c:v>127.77</c:v>
                </c:pt>
                <c:pt idx="16312">
                  <c:v>127.77</c:v>
                </c:pt>
                <c:pt idx="16313">
                  <c:v>127.7</c:v>
                </c:pt>
                <c:pt idx="16314">
                  <c:v>127.72</c:v>
                </c:pt>
                <c:pt idx="16315">
                  <c:v>127.7</c:v>
                </c:pt>
                <c:pt idx="16316">
                  <c:v>127.68</c:v>
                </c:pt>
                <c:pt idx="16317">
                  <c:v>127.68</c:v>
                </c:pt>
                <c:pt idx="16318">
                  <c:v>127.75</c:v>
                </c:pt>
                <c:pt idx="16319">
                  <c:v>127.68</c:v>
                </c:pt>
                <c:pt idx="16320">
                  <c:v>127.72</c:v>
                </c:pt>
                <c:pt idx="16321">
                  <c:v>127.7</c:v>
                </c:pt>
                <c:pt idx="16322">
                  <c:v>127.75</c:v>
                </c:pt>
                <c:pt idx="16323">
                  <c:v>127.7</c:v>
                </c:pt>
                <c:pt idx="16324">
                  <c:v>127.72</c:v>
                </c:pt>
                <c:pt idx="16325">
                  <c:v>127.7</c:v>
                </c:pt>
                <c:pt idx="16326">
                  <c:v>127.68</c:v>
                </c:pt>
                <c:pt idx="16327">
                  <c:v>127.7</c:v>
                </c:pt>
                <c:pt idx="16328">
                  <c:v>127.7</c:v>
                </c:pt>
                <c:pt idx="16329">
                  <c:v>127.68</c:v>
                </c:pt>
                <c:pt idx="16330">
                  <c:v>127.72</c:v>
                </c:pt>
                <c:pt idx="16331">
                  <c:v>127.59</c:v>
                </c:pt>
                <c:pt idx="16332">
                  <c:v>127.7</c:v>
                </c:pt>
                <c:pt idx="16333">
                  <c:v>127.72</c:v>
                </c:pt>
                <c:pt idx="16334">
                  <c:v>127.68</c:v>
                </c:pt>
                <c:pt idx="16335">
                  <c:v>127.66</c:v>
                </c:pt>
                <c:pt idx="16336">
                  <c:v>127.68</c:v>
                </c:pt>
                <c:pt idx="16337">
                  <c:v>127.66</c:v>
                </c:pt>
                <c:pt idx="16338">
                  <c:v>127.66</c:v>
                </c:pt>
                <c:pt idx="16339">
                  <c:v>127.68</c:v>
                </c:pt>
                <c:pt idx="16340">
                  <c:v>127.66</c:v>
                </c:pt>
                <c:pt idx="16341">
                  <c:v>127.61</c:v>
                </c:pt>
                <c:pt idx="16342">
                  <c:v>127.7</c:v>
                </c:pt>
                <c:pt idx="16343">
                  <c:v>127.66</c:v>
                </c:pt>
                <c:pt idx="16344">
                  <c:v>127.66</c:v>
                </c:pt>
                <c:pt idx="16345">
                  <c:v>127.68</c:v>
                </c:pt>
                <c:pt idx="16346">
                  <c:v>127.64</c:v>
                </c:pt>
                <c:pt idx="16347">
                  <c:v>127.61</c:v>
                </c:pt>
                <c:pt idx="16348">
                  <c:v>127.59</c:v>
                </c:pt>
                <c:pt idx="16349">
                  <c:v>127.64</c:v>
                </c:pt>
                <c:pt idx="16350">
                  <c:v>127.68</c:v>
                </c:pt>
                <c:pt idx="16351">
                  <c:v>127.66</c:v>
                </c:pt>
                <c:pt idx="16352">
                  <c:v>127.64</c:v>
                </c:pt>
                <c:pt idx="16353">
                  <c:v>127.59</c:v>
                </c:pt>
                <c:pt idx="16354">
                  <c:v>127.61</c:v>
                </c:pt>
                <c:pt idx="16355">
                  <c:v>127.66</c:v>
                </c:pt>
                <c:pt idx="16356">
                  <c:v>127.61</c:v>
                </c:pt>
                <c:pt idx="16357">
                  <c:v>127.61</c:v>
                </c:pt>
                <c:pt idx="16358">
                  <c:v>127.64</c:v>
                </c:pt>
                <c:pt idx="16359">
                  <c:v>127.61</c:v>
                </c:pt>
                <c:pt idx="16360">
                  <c:v>127.61</c:v>
                </c:pt>
                <c:pt idx="16361">
                  <c:v>127.61</c:v>
                </c:pt>
                <c:pt idx="16362">
                  <c:v>127.59</c:v>
                </c:pt>
                <c:pt idx="16363">
                  <c:v>127.59</c:v>
                </c:pt>
                <c:pt idx="16364">
                  <c:v>127.55</c:v>
                </c:pt>
                <c:pt idx="16365">
                  <c:v>127.59</c:v>
                </c:pt>
                <c:pt idx="16366">
                  <c:v>127.57</c:v>
                </c:pt>
                <c:pt idx="16367">
                  <c:v>127.57</c:v>
                </c:pt>
                <c:pt idx="16368">
                  <c:v>127.59</c:v>
                </c:pt>
                <c:pt idx="16369">
                  <c:v>127.57</c:v>
                </c:pt>
                <c:pt idx="16370">
                  <c:v>127.59</c:v>
                </c:pt>
                <c:pt idx="16371">
                  <c:v>127.55</c:v>
                </c:pt>
                <c:pt idx="16372">
                  <c:v>127.55</c:v>
                </c:pt>
                <c:pt idx="16373">
                  <c:v>127.55</c:v>
                </c:pt>
                <c:pt idx="16374">
                  <c:v>127.57</c:v>
                </c:pt>
                <c:pt idx="16375">
                  <c:v>127.5</c:v>
                </c:pt>
                <c:pt idx="16376">
                  <c:v>127.55</c:v>
                </c:pt>
                <c:pt idx="16377">
                  <c:v>127.55</c:v>
                </c:pt>
                <c:pt idx="16378">
                  <c:v>127.5</c:v>
                </c:pt>
                <c:pt idx="16379">
                  <c:v>127.57</c:v>
                </c:pt>
                <c:pt idx="16380">
                  <c:v>127.5</c:v>
                </c:pt>
                <c:pt idx="16381">
                  <c:v>127.5</c:v>
                </c:pt>
                <c:pt idx="16382">
                  <c:v>127.52</c:v>
                </c:pt>
                <c:pt idx="16383">
                  <c:v>127.5</c:v>
                </c:pt>
                <c:pt idx="16384">
                  <c:v>127.55</c:v>
                </c:pt>
                <c:pt idx="16385">
                  <c:v>127.55</c:v>
                </c:pt>
                <c:pt idx="16386">
                  <c:v>127.48</c:v>
                </c:pt>
                <c:pt idx="16387">
                  <c:v>127.52</c:v>
                </c:pt>
                <c:pt idx="16388">
                  <c:v>127.59</c:v>
                </c:pt>
                <c:pt idx="16389">
                  <c:v>127.48</c:v>
                </c:pt>
                <c:pt idx="16390">
                  <c:v>127.52</c:v>
                </c:pt>
                <c:pt idx="16391">
                  <c:v>127.57</c:v>
                </c:pt>
                <c:pt idx="16392">
                  <c:v>127.52</c:v>
                </c:pt>
                <c:pt idx="16393">
                  <c:v>127.55</c:v>
                </c:pt>
                <c:pt idx="16394">
                  <c:v>127.48</c:v>
                </c:pt>
                <c:pt idx="16395">
                  <c:v>127.48</c:v>
                </c:pt>
                <c:pt idx="16396">
                  <c:v>127.52</c:v>
                </c:pt>
                <c:pt idx="16397">
                  <c:v>127.5</c:v>
                </c:pt>
                <c:pt idx="16398">
                  <c:v>127.57</c:v>
                </c:pt>
                <c:pt idx="16399">
                  <c:v>127.57</c:v>
                </c:pt>
                <c:pt idx="16400">
                  <c:v>127.52</c:v>
                </c:pt>
                <c:pt idx="16401">
                  <c:v>127.55</c:v>
                </c:pt>
                <c:pt idx="16402">
                  <c:v>127.52</c:v>
                </c:pt>
                <c:pt idx="16403">
                  <c:v>127.55</c:v>
                </c:pt>
                <c:pt idx="16404">
                  <c:v>127.57</c:v>
                </c:pt>
                <c:pt idx="16405">
                  <c:v>127.59</c:v>
                </c:pt>
                <c:pt idx="16406">
                  <c:v>127.57</c:v>
                </c:pt>
                <c:pt idx="16407">
                  <c:v>127.57</c:v>
                </c:pt>
                <c:pt idx="16408">
                  <c:v>127.57</c:v>
                </c:pt>
                <c:pt idx="16409">
                  <c:v>127.64</c:v>
                </c:pt>
                <c:pt idx="16410">
                  <c:v>127.61</c:v>
                </c:pt>
                <c:pt idx="16411">
                  <c:v>127.61</c:v>
                </c:pt>
                <c:pt idx="16412">
                  <c:v>127.57</c:v>
                </c:pt>
                <c:pt idx="16413">
                  <c:v>127.64</c:v>
                </c:pt>
                <c:pt idx="16414">
                  <c:v>127.61</c:v>
                </c:pt>
                <c:pt idx="16415">
                  <c:v>127.66</c:v>
                </c:pt>
                <c:pt idx="16416">
                  <c:v>127.66</c:v>
                </c:pt>
                <c:pt idx="16417">
                  <c:v>127.61</c:v>
                </c:pt>
                <c:pt idx="16418">
                  <c:v>127.66</c:v>
                </c:pt>
                <c:pt idx="16419">
                  <c:v>127.68</c:v>
                </c:pt>
                <c:pt idx="16420">
                  <c:v>127.64</c:v>
                </c:pt>
                <c:pt idx="16421">
                  <c:v>127.72</c:v>
                </c:pt>
                <c:pt idx="16422">
                  <c:v>127.72</c:v>
                </c:pt>
                <c:pt idx="16423">
                  <c:v>127.7</c:v>
                </c:pt>
                <c:pt idx="16424">
                  <c:v>127.7</c:v>
                </c:pt>
                <c:pt idx="16425">
                  <c:v>127.68</c:v>
                </c:pt>
                <c:pt idx="16426">
                  <c:v>127.72</c:v>
                </c:pt>
                <c:pt idx="16427">
                  <c:v>127.68</c:v>
                </c:pt>
                <c:pt idx="16428">
                  <c:v>127.68</c:v>
                </c:pt>
                <c:pt idx="16429">
                  <c:v>127.75</c:v>
                </c:pt>
                <c:pt idx="16430">
                  <c:v>127.72</c:v>
                </c:pt>
                <c:pt idx="16431">
                  <c:v>127.7</c:v>
                </c:pt>
                <c:pt idx="16432">
                  <c:v>127.79</c:v>
                </c:pt>
                <c:pt idx="16433">
                  <c:v>127.79</c:v>
                </c:pt>
                <c:pt idx="16434">
                  <c:v>127.77</c:v>
                </c:pt>
                <c:pt idx="16435">
                  <c:v>127.72</c:v>
                </c:pt>
                <c:pt idx="16436">
                  <c:v>127.79</c:v>
                </c:pt>
                <c:pt idx="16437">
                  <c:v>127.79</c:v>
                </c:pt>
                <c:pt idx="16438">
                  <c:v>127.84</c:v>
                </c:pt>
                <c:pt idx="16439">
                  <c:v>127.79</c:v>
                </c:pt>
                <c:pt idx="16440">
                  <c:v>127.81</c:v>
                </c:pt>
                <c:pt idx="16441">
                  <c:v>127.79</c:v>
                </c:pt>
                <c:pt idx="16442">
                  <c:v>127.81</c:v>
                </c:pt>
                <c:pt idx="16443">
                  <c:v>127.77</c:v>
                </c:pt>
                <c:pt idx="16444">
                  <c:v>127.77</c:v>
                </c:pt>
                <c:pt idx="16445">
                  <c:v>127.79</c:v>
                </c:pt>
                <c:pt idx="16446">
                  <c:v>127.77</c:v>
                </c:pt>
                <c:pt idx="16447">
                  <c:v>127.79</c:v>
                </c:pt>
                <c:pt idx="16448">
                  <c:v>127.81</c:v>
                </c:pt>
                <c:pt idx="16449">
                  <c:v>127.77</c:v>
                </c:pt>
                <c:pt idx="16450">
                  <c:v>127.79</c:v>
                </c:pt>
                <c:pt idx="16451">
                  <c:v>127.79</c:v>
                </c:pt>
                <c:pt idx="16452">
                  <c:v>127.79</c:v>
                </c:pt>
                <c:pt idx="16453">
                  <c:v>127.75</c:v>
                </c:pt>
                <c:pt idx="16454">
                  <c:v>127.77</c:v>
                </c:pt>
                <c:pt idx="16455">
                  <c:v>127.79</c:v>
                </c:pt>
                <c:pt idx="16456">
                  <c:v>127.77</c:v>
                </c:pt>
                <c:pt idx="16457">
                  <c:v>127.72</c:v>
                </c:pt>
                <c:pt idx="16458">
                  <c:v>127.79</c:v>
                </c:pt>
                <c:pt idx="16459">
                  <c:v>127.79</c:v>
                </c:pt>
                <c:pt idx="16460">
                  <c:v>127.79</c:v>
                </c:pt>
                <c:pt idx="16461">
                  <c:v>127.81</c:v>
                </c:pt>
                <c:pt idx="16462">
                  <c:v>127.84</c:v>
                </c:pt>
                <c:pt idx="16463">
                  <c:v>127.75</c:v>
                </c:pt>
                <c:pt idx="16464">
                  <c:v>127.77</c:v>
                </c:pt>
                <c:pt idx="16465">
                  <c:v>127.77</c:v>
                </c:pt>
                <c:pt idx="16466">
                  <c:v>127.77</c:v>
                </c:pt>
                <c:pt idx="16467">
                  <c:v>127.7</c:v>
                </c:pt>
                <c:pt idx="16468">
                  <c:v>127.79</c:v>
                </c:pt>
                <c:pt idx="16469">
                  <c:v>127.81</c:v>
                </c:pt>
                <c:pt idx="16470">
                  <c:v>127.77</c:v>
                </c:pt>
                <c:pt idx="16471">
                  <c:v>127.81</c:v>
                </c:pt>
                <c:pt idx="16472">
                  <c:v>127.72</c:v>
                </c:pt>
                <c:pt idx="16473">
                  <c:v>127.84</c:v>
                </c:pt>
                <c:pt idx="16474">
                  <c:v>127.79</c:v>
                </c:pt>
                <c:pt idx="16475">
                  <c:v>127.81</c:v>
                </c:pt>
                <c:pt idx="16476">
                  <c:v>127.77</c:v>
                </c:pt>
                <c:pt idx="16477">
                  <c:v>127.77</c:v>
                </c:pt>
                <c:pt idx="16478">
                  <c:v>127.77</c:v>
                </c:pt>
                <c:pt idx="16479">
                  <c:v>127.77</c:v>
                </c:pt>
                <c:pt idx="16480">
                  <c:v>127.77</c:v>
                </c:pt>
                <c:pt idx="16481">
                  <c:v>127.75</c:v>
                </c:pt>
                <c:pt idx="16482">
                  <c:v>127.7</c:v>
                </c:pt>
                <c:pt idx="16483">
                  <c:v>127.72</c:v>
                </c:pt>
                <c:pt idx="16484">
                  <c:v>127.75</c:v>
                </c:pt>
                <c:pt idx="16485">
                  <c:v>127.7</c:v>
                </c:pt>
                <c:pt idx="16486">
                  <c:v>127.72</c:v>
                </c:pt>
                <c:pt idx="16487">
                  <c:v>127.77</c:v>
                </c:pt>
                <c:pt idx="16488">
                  <c:v>127.75</c:v>
                </c:pt>
                <c:pt idx="16489">
                  <c:v>127.79</c:v>
                </c:pt>
                <c:pt idx="16490">
                  <c:v>127.79</c:v>
                </c:pt>
                <c:pt idx="16491">
                  <c:v>127.79</c:v>
                </c:pt>
                <c:pt idx="16492">
                  <c:v>127.79</c:v>
                </c:pt>
                <c:pt idx="16493">
                  <c:v>127.84</c:v>
                </c:pt>
                <c:pt idx="16494">
                  <c:v>127.81</c:v>
                </c:pt>
                <c:pt idx="16495">
                  <c:v>127.79</c:v>
                </c:pt>
                <c:pt idx="16496">
                  <c:v>127.79</c:v>
                </c:pt>
                <c:pt idx="16497">
                  <c:v>127.77</c:v>
                </c:pt>
                <c:pt idx="16498">
                  <c:v>127.84</c:v>
                </c:pt>
                <c:pt idx="16499">
                  <c:v>127.77</c:v>
                </c:pt>
                <c:pt idx="16500">
                  <c:v>127.79</c:v>
                </c:pt>
                <c:pt idx="16501">
                  <c:v>127.77</c:v>
                </c:pt>
                <c:pt idx="16502">
                  <c:v>127.79</c:v>
                </c:pt>
                <c:pt idx="16503">
                  <c:v>127.81</c:v>
                </c:pt>
                <c:pt idx="16504">
                  <c:v>127.86</c:v>
                </c:pt>
                <c:pt idx="16505">
                  <c:v>127.86</c:v>
                </c:pt>
                <c:pt idx="16506">
                  <c:v>127.77</c:v>
                </c:pt>
                <c:pt idx="16507">
                  <c:v>127.84</c:v>
                </c:pt>
                <c:pt idx="16508">
                  <c:v>127.81</c:v>
                </c:pt>
                <c:pt idx="16509">
                  <c:v>127.81</c:v>
                </c:pt>
                <c:pt idx="16510">
                  <c:v>127.86</c:v>
                </c:pt>
                <c:pt idx="16511">
                  <c:v>127.86</c:v>
                </c:pt>
                <c:pt idx="16512">
                  <c:v>127.81</c:v>
                </c:pt>
                <c:pt idx="16513">
                  <c:v>127.88</c:v>
                </c:pt>
                <c:pt idx="16514">
                  <c:v>127.79</c:v>
                </c:pt>
                <c:pt idx="16515">
                  <c:v>127.79</c:v>
                </c:pt>
                <c:pt idx="16516">
                  <c:v>127.79</c:v>
                </c:pt>
                <c:pt idx="16517">
                  <c:v>127.79</c:v>
                </c:pt>
                <c:pt idx="16518">
                  <c:v>127.84</c:v>
                </c:pt>
                <c:pt idx="16519">
                  <c:v>127.84</c:v>
                </c:pt>
                <c:pt idx="16520">
                  <c:v>127.88</c:v>
                </c:pt>
                <c:pt idx="16521">
                  <c:v>127.86</c:v>
                </c:pt>
                <c:pt idx="16522">
                  <c:v>127.86</c:v>
                </c:pt>
                <c:pt idx="16523">
                  <c:v>127.81</c:v>
                </c:pt>
                <c:pt idx="16524">
                  <c:v>127.84</c:v>
                </c:pt>
                <c:pt idx="16525">
                  <c:v>127.86</c:v>
                </c:pt>
                <c:pt idx="16526">
                  <c:v>127.84</c:v>
                </c:pt>
                <c:pt idx="16527">
                  <c:v>127.86</c:v>
                </c:pt>
                <c:pt idx="16528">
                  <c:v>127.81</c:v>
                </c:pt>
                <c:pt idx="16529">
                  <c:v>127.81</c:v>
                </c:pt>
                <c:pt idx="16530">
                  <c:v>127.79</c:v>
                </c:pt>
                <c:pt idx="16531">
                  <c:v>127.79</c:v>
                </c:pt>
                <c:pt idx="16532">
                  <c:v>127.81</c:v>
                </c:pt>
                <c:pt idx="16533">
                  <c:v>127.84</c:v>
                </c:pt>
                <c:pt idx="16534">
                  <c:v>127.81</c:v>
                </c:pt>
                <c:pt idx="16535">
                  <c:v>127.79</c:v>
                </c:pt>
                <c:pt idx="16536">
                  <c:v>127.79</c:v>
                </c:pt>
                <c:pt idx="16537">
                  <c:v>127.86</c:v>
                </c:pt>
                <c:pt idx="16538">
                  <c:v>127.84</c:v>
                </c:pt>
                <c:pt idx="16539">
                  <c:v>127.75</c:v>
                </c:pt>
                <c:pt idx="16540">
                  <c:v>127.84</c:v>
                </c:pt>
                <c:pt idx="16541">
                  <c:v>127.79</c:v>
                </c:pt>
                <c:pt idx="16542">
                  <c:v>127.79</c:v>
                </c:pt>
                <c:pt idx="16543">
                  <c:v>127.81</c:v>
                </c:pt>
                <c:pt idx="16544">
                  <c:v>127.75</c:v>
                </c:pt>
                <c:pt idx="16545">
                  <c:v>127.79</c:v>
                </c:pt>
                <c:pt idx="16546">
                  <c:v>127.77</c:v>
                </c:pt>
                <c:pt idx="16547">
                  <c:v>127.79</c:v>
                </c:pt>
                <c:pt idx="16548">
                  <c:v>127.77</c:v>
                </c:pt>
                <c:pt idx="16549">
                  <c:v>127.72</c:v>
                </c:pt>
                <c:pt idx="16550">
                  <c:v>127.79</c:v>
                </c:pt>
                <c:pt idx="16551">
                  <c:v>127.77</c:v>
                </c:pt>
                <c:pt idx="16552">
                  <c:v>127.75</c:v>
                </c:pt>
                <c:pt idx="16553">
                  <c:v>127.77</c:v>
                </c:pt>
                <c:pt idx="16554">
                  <c:v>127.75</c:v>
                </c:pt>
                <c:pt idx="16555">
                  <c:v>127.79</c:v>
                </c:pt>
                <c:pt idx="16556">
                  <c:v>127.81</c:v>
                </c:pt>
                <c:pt idx="16557">
                  <c:v>127.77</c:v>
                </c:pt>
                <c:pt idx="16558">
                  <c:v>127.79</c:v>
                </c:pt>
                <c:pt idx="16559">
                  <c:v>127.79</c:v>
                </c:pt>
                <c:pt idx="16560">
                  <c:v>127.81</c:v>
                </c:pt>
                <c:pt idx="16561">
                  <c:v>127.79</c:v>
                </c:pt>
                <c:pt idx="16562">
                  <c:v>127.79</c:v>
                </c:pt>
                <c:pt idx="16563">
                  <c:v>127.79</c:v>
                </c:pt>
                <c:pt idx="16564">
                  <c:v>127.79</c:v>
                </c:pt>
                <c:pt idx="16565">
                  <c:v>127.79</c:v>
                </c:pt>
                <c:pt idx="16566">
                  <c:v>127.79</c:v>
                </c:pt>
                <c:pt idx="16567">
                  <c:v>127.75</c:v>
                </c:pt>
                <c:pt idx="16568">
                  <c:v>127.75</c:v>
                </c:pt>
                <c:pt idx="16569">
                  <c:v>127.77</c:v>
                </c:pt>
                <c:pt idx="16570">
                  <c:v>127.79</c:v>
                </c:pt>
                <c:pt idx="16571">
                  <c:v>127.77</c:v>
                </c:pt>
                <c:pt idx="16572">
                  <c:v>127.77</c:v>
                </c:pt>
                <c:pt idx="16573">
                  <c:v>127.77</c:v>
                </c:pt>
                <c:pt idx="16574">
                  <c:v>127.77</c:v>
                </c:pt>
                <c:pt idx="16575">
                  <c:v>127.79</c:v>
                </c:pt>
                <c:pt idx="16576">
                  <c:v>127.79</c:v>
                </c:pt>
                <c:pt idx="16577">
                  <c:v>127.77</c:v>
                </c:pt>
                <c:pt idx="16578">
                  <c:v>127.77</c:v>
                </c:pt>
                <c:pt idx="16579">
                  <c:v>127.79</c:v>
                </c:pt>
                <c:pt idx="16580">
                  <c:v>127.86</c:v>
                </c:pt>
                <c:pt idx="16581">
                  <c:v>127.84</c:v>
                </c:pt>
                <c:pt idx="16582">
                  <c:v>127.75</c:v>
                </c:pt>
                <c:pt idx="16583">
                  <c:v>127.77</c:v>
                </c:pt>
                <c:pt idx="16584">
                  <c:v>127.81</c:v>
                </c:pt>
                <c:pt idx="16585">
                  <c:v>127.81</c:v>
                </c:pt>
                <c:pt idx="16586">
                  <c:v>127.79</c:v>
                </c:pt>
                <c:pt idx="16587">
                  <c:v>127.84</c:v>
                </c:pt>
                <c:pt idx="16588">
                  <c:v>127.81</c:v>
                </c:pt>
                <c:pt idx="16589">
                  <c:v>127.79</c:v>
                </c:pt>
                <c:pt idx="16590">
                  <c:v>127.81</c:v>
                </c:pt>
                <c:pt idx="16591">
                  <c:v>127.77</c:v>
                </c:pt>
                <c:pt idx="16592">
                  <c:v>127.75</c:v>
                </c:pt>
                <c:pt idx="16593">
                  <c:v>127.79</c:v>
                </c:pt>
                <c:pt idx="16594">
                  <c:v>127.79</c:v>
                </c:pt>
                <c:pt idx="16595">
                  <c:v>127.81</c:v>
                </c:pt>
                <c:pt idx="16596">
                  <c:v>127.75</c:v>
                </c:pt>
                <c:pt idx="16597">
                  <c:v>127.79</c:v>
                </c:pt>
                <c:pt idx="16598">
                  <c:v>127.81</c:v>
                </c:pt>
                <c:pt idx="16599">
                  <c:v>127.75</c:v>
                </c:pt>
                <c:pt idx="16600">
                  <c:v>127.81</c:v>
                </c:pt>
                <c:pt idx="16601">
                  <c:v>127.77</c:v>
                </c:pt>
                <c:pt idx="16602">
                  <c:v>127.79</c:v>
                </c:pt>
                <c:pt idx="16603">
                  <c:v>127.81</c:v>
                </c:pt>
                <c:pt idx="16604">
                  <c:v>127.84</c:v>
                </c:pt>
                <c:pt idx="16605">
                  <c:v>127.79</c:v>
                </c:pt>
                <c:pt idx="16606">
                  <c:v>127.79</c:v>
                </c:pt>
                <c:pt idx="16607">
                  <c:v>127.75</c:v>
                </c:pt>
                <c:pt idx="16608">
                  <c:v>127.77</c:v>
                </c:pt>
                <c:pt idx="16609">
                  <c:v>127.79</c:v>
                </c:pt>
                <c:pt idx="16610">
                  <c:v>127.75</c:v>
                </c:pt>
                <c:pt idx="16611">
                  <c:v>127.81</c:v>
                </c:pt>
                <c:pt idx="16612">
                  <c:v>127.79</c:v>
                </c:pt>
                <c:pt idx="16613">
                  <c:v>127.7</c:v>
                </c:pt>
                <c:pt idx="16614">
                  <c:v>127.75</c:v>
                </c:pt>
                <c:pt idx="16615">
                  <c:v>127.77</c:v>
                </c:pt>
                <c:pt idx="16616">
                  <c:v>127.81</c:v>
                </c:pt>
                <c:pt idx="16617">
                  <c:v>127.75</c:v>
                </c:pt>
                <c:pt idx="16618">
                  <c:v>127.79</c:v>
                </c:pt>
                <c:pt idx="16619">
                  <c:v>127.79</c:v>
                </c:pt>
                <c:pt idx="16620">
                  <c:v>127.79</c:v>
                </c:pt>
                <c:pt idx="16621">
                  <c:v>127.75</c:v>
                </c:pt>
                <c:pt idx="16622">
                  <c:v>127.79</c:v>
                </c:pt>
                <c:pt idx="16623">
                  <c:v>127.77</c:v>
                </c:pt>
                <c:pt idx="16624">
                  <c:v>127.79</c:v>
                </c:pt>
                <c:pt idx="16625">
                  <c:v>127.79</c:v>
                </c:pt>
                <c:pt idx="16626">
                  <c:v>127.77</c:v>
                </c:pt>
                <c:pt idx="16627">
                  <c:v>127.81</c:v>
                </c:pt>
                <c:pt idx="16628">
                  <c:v>127.77</c:v>
                </c:pt>
                <c:pt idx="16629">
                  <c:v>127.75</c:v>
                </c:pt>
                <c:pt idx="16630">
                  <c:v>127.81</c:v>
                </c:pt>
                <c:pt idx="16631">
                  <c:v>127.79</c:v>
                </c:pt>
                <c:pt idx="16632">
                  <c:v>127.77</c:v>
                </c:pt>
                <c:pt idx="16633">
                  <c:v>127.81</c:v>
                </c:pt>
                <c:pt idx="16634">
                  <c:v>127.81</c:v>
                </c:pt>
                <c:pt idx="16635">
                  <c:v>127.77</c:v>
                </c:pt>
                <c:pt idx="16636">
                  <c:v>127.77</c:v>
                </c:pt>
                <c:pt idx="16637">
                  <c:v>127.81</c:v>
                </c:pt>
                <c:pt idx="16638">
                  <c:v>127.79</c:v>
                </c:pt>
                <c:pt idx="16639">
                  <c:v>127.75</c:v>
                </c:pt>
                <c:pt idx="16640">
                  <c:v>127.84</c:v>
                </c:pt>
                <c:pt idx="16641">
                  <c:v>127.79</c:v>
                </c:pt>
                <c:pt idx="16642">
                  <c:v>127.75</c:v>
                </c:pt>
                <c:pt idx="16643">
                  <c:v>127.77</c:v>
                </c:pt>
                <c:pt idx="16644">
                  <c:v>127.79</c:v>
                </c:pt>
                <c:pt idx="16645">
                  <c:v>127.79</c:v>
                </c:pt>
                <c:pt idx="16646">
                  <c:v>127.84</c:v>
                </c:pt>
                <c:pt idx="16647">
                  <c:v>127.77</c:v>
                </c:pt>
                <c:pt idx="16648">
                  <c:v>127.77</c:v>
                </c:pt>
                <c:pt idx="16649">
                  <c:v>127.75</c:v>
                </c:pt>
                <c:pt idx="16650">
                  <c:v>127.79</c:v>
                </c:pt>
                <c:pt idx="16651">
                  <c:v>127.81</c:v>
                </c:pt>
                <c:pt idx="16652">
                  <c:v>127.79</c:v>
                </c:pt>
                <c:pt idx="16653">
                  <c:v>127.75</c:v>
                </c:pt>
                <c:pt idx="16654">
                  <c:v>127.75</c:v>
                </c:pt>
                <c:pt idx="16655">
                  <c:v>127.81</c:v>
                </c:pt>
                <c:pt idx="16656">
                  <c:v>127.75</c:v>
                </c:pt>
                <c:pt idx="16657">
                  <c:v>127.81</c:v>
                </c:pt>
                <c:pt idx="16658">
                  <c:v>127.75</c:v>
                </c:pt>
                <c:pt idx="16659">
                  <c:v>127.77</c:v>
                </c:pt>
                <c:pt idx="16660">
                  <c:v>127.81</c:v>
                </c:pt>
                <c:pt idx="16661">
                  <c:v>127.79</c:v>
                </c:pt>
                <c:pt idx="16662">
                  <c:v>127.79</c:v>
                </c:pt>
                <c:pt idx="16663">
                  <c:v>127.75</c:v>
                </c:pt>
                <c:pt idx="16664">
                  <c:v>127.81</c:v>
                </c:pt>
                <c:pt idx="16665">
                  <c:v>127.79</c:v>
                </c:pt>
                <c:pt idx="16666">
                  <c:v>127.79</c:v>
                </c:pt>
                <c:pt idx="16667">
                  <c:v>127.81</c:v>
                </c:pt>
                <c:pt idx="16668">
                  <c:v>127.75</c:v>
                </c:pt>
                <c:pt idx="16669">
                  <c:v>127.75</c:v>
                </c:pt>
                <c:pt idx="16670">
                  <c:v>127.75</c:v>
                </c:pt>
                <c:pt idx="16671">
                  <c:v>127.79</c:v>
                </c:pt>
                <c:pt idx="16672">
                  <c:v>127.79</c:v>
                </c:pt>
                <c:pt idx="16673">
                  <c:v>127.75</c:v>
                </c:pt>
                <c:pt idx="16674">
                  <c:v>127.72</c:v>
                </c:pt>
                <c:pt idx="16675">
                  <c:v>127.77</c:v>
                </c:pt>
                <c:pt idx="16676">
                  <c:v>127.77</c:v>
                </c:pt>
                <c:pt idx="16677">
                  <c:v>127.81</c:v>
                </c:pt>
                <c:pt idx="16678">
                  <c:v>127.81</c:v>
                </c:pt>
                <c:pt idx="16679">
                  <c:v>127.75</c:v>
                </c:pt>
                <c:pt idx="16680">
                  <c:v>127.79</c:v>
                </c:pt>
                <c:pt idx="16681">
                  <c:v>127.77</c:v>
                </c:pt>
                <c:pt idx="16682">
                  <c:v>127.72</c:v>
                </c:pt>
                <c:pt idx="16683">
                  <c:v>127.77</c:v>
                </c:pt>
                <c:pt idx="16684">
                  <c:v>127.75</c:v>
                </c:pt>
                <c:pt idx="16685">
                  <c:v>127.77</c:v>
                </c:pt>
                <c:pt idx="16686">
                  <c:v>127.75</c:v>
                </c:pt>
                <c:pt idx="16687">
                  <c:v>127.79</c:v>
                </c:pt>
                <c:pt idx="16688">
                  <c:v>127.77</c:v>
                </c:pt>
                <c:pt idx="16689">
                  <c:v>127.72</c:v>
                </c:pt>
                <c:pt idx="16690">
                  <c:v>127.77</c:v>
                </c:pt>
                <c:pt idx="16691">
                  <c:v>127.77</c:v>
                </c:pt>
                <c:pt idx="16692">
                  <c:v>127.77</c:v>
                </c:pt>
                <c:pt idx="16693">
                  <c:v>127.72</c:v>
                </c:pt>
                <c:pt idx="16694">
                  <c:v>127.81</c:v>
                </c:pt>
                <c:pt idx="16695">
                  <c:v>127.75</c:v>
                </c:pt>
                <c:pt idx="16696">
                  <c:v>127.72</c:v>
                </c:pt>
                <c:pt idx="16697">
                  <c:v>127.7</c:v>
                </c:pt>
                <c:pt idx="16698">
                  <c:v>127.72</c:v>
                </c:pt>
                <c:pt idx="16699">
                  <c:v>127.75</c:v>
                </c:pt>
                <c:pt idx="16700">
                  <c:v>127.7</c:v>
                </c:pt>
                <c:pt idx="16701">
                  <c:v>127.72</c:v>
                </c:pt>
                <c:pt idx="16702">
                  <c:v>127.7</c:v>
                </c:pt>
                <c:pt idx="16703">
                  <c:v>127.7</c:v>
                </c:pt>
                <c:pt idx="16704">
                  <c:v>127.7</c:v>
                </c:pt>
                <c:pt idx="16705">
                  <c:v>127.75</c:v>
                </c:pt>
                <c:pt idx="16706">
                  <c:v>127.7</c:v>
                </c:pt>
                <c:pt idx="16707">
                  <c:v>127.75</c:v>
                </c:pt>
                <c:pt idx="16708">
                  <c:v>127.75</c:v>
                </c:pt>
                <c:pt idx="16709">
                  <c:v>127.72</c:v>
                </c:pt>
                <c:pt idx="16710">
                  <c:v>127.72</c:v>
                </c:pt>
                <c:pt idx="16711">
                  <c:v>127.7</c:v>
                </c:pt>
                <c:pt idx="16712">
                  <c:v>127.68</c:v>
                </c:pt>
                <c:pt idx="16713">
                  <c:v>127.7</c:v>
                </c:pt>
                <c:pt idx="16714">
                  <c:v>127.72</c:v>
                </c:pt>
                <c:pt idx="16715">
                  <c:v>127.7</c:v>
                </c:pt>
                <c:pt idx="16716">
                  <c:v>127.75</c:v>
                </c:pt>
                <c:pt idx="16717">
                  <c:v>127.75</c:v>
                </c:pt>
                <c:pt idx="16718">
                  <c:v>127.7</c:v>
                </c:pt>
                <c:pt idx="16719">
                  <c:v>127.7</c:v>
                </c:pt>
                <c:pt idx="16720">
                  <c:v>127.7</c:v>
                </c:pt>
                <c:pt idx="16721">
                  <c:v>127.7</c:v>
                </c:pt>
                <c:pt idx="16722">
                  <c:v>127.72</c:v>
                </c:pt>
                <c:pt idx="16723">
                  <c:v>127.72</c:v>
                </c:pt>
                <c:pt idx="16724">
                  <c:v>127.7</c:v>
                </c:pt>
                <c:pt idx="16725">
                  <c:v>127.72</c:v>
                </c:pt>
                <c:pt idx="16726">
                  <c:v>127.7</c:v>
                </c:pt>
                <c:pt idx="16727">
                  <c:v>127.75</c:v>
                </c:pt>
                <c:pt idx="16728">
                  <c:v>127.7</c:v>
                </c:pt>
                <c:pt idx="16729">
                  <c:v>127.75</c:v>
                </c:pt>
                <c:pt idx="16730">
                  <c:v>127.72</c:v>
                </c:pt>
                <c:pt idx="16731">
                  <c:v>127.72</c:v>
                </c:pt>
                <c:pt idx="16732">
                  <c:v>127.66</c:v>
                </c:pt>
                <c:pt idx="16733">
                  <c:v>127.75</c:v>
                </c:pt>
                <c:pt idx="16734">
                  <c:v>127.72</c:v>
                </c:pt>
                <c:pt idx="16735">
                  <c:v>127.72</c:v>
                </c:pt>
                <c:pt idx="16736">
                  <c:v>127.72</c:v>
                </c:pt>
                <c:pt idx="16737">
                  <c:v>127.68</c:v>
                </c:pt>
                <c:pt idx="16738">
                  <c:v>127.68</c:v>
                </c:pt>
                <c:pt idx="16739">
                  <c:v>127.7</c:v>
                </c:pt>
                <c:pt idx="16740">
                  <c:v>127.72</c:v>
                </c:pt>
                <c:pt idx="16741">
                  <c:v>127.66</c:v>
                </c:pt>
                <c:pt idx="16742">
                  <c:v>127.68</c:v>
                </c:pt>
                <c:pt idx="16743">
                  <c:v>127.72</c:v>
                </c:pt>
                <c:pt idx="16744">
                  <c:v>127.7</c:v>
                </c:pt>
                <c:pt idx="16745">
                  <c:v>127.72</c:v>
                </c:pt>
                <c:pt idx="16746">
                  <c:v>127.68</c:v>
                </c:pt>
                <c:pt idx="16747">
                  <c:v>127.75</c:v>
                </c:pt>
                <c:pt idx="16748">
                  <c:v>127.72</c:v>
                </c:pt>
                <c:pt idx="16749">
                  <c:v>127.72</c:v>
                </c:pt>
                <c:pt idx="16750">
                  <c:v>127.75</c:v>
                </c:pt>
                <c:pt idx="16751">
                  <c:v>127.68</c:v>
                </c:pt>
                <c:pt idx="16752">
                  <c:v>127.7</c:v>
                </c:pt>
                <c:pt idx="16753">
                  <c:v>127.68</c:v>
                </c:pt>
                <c:pt idx="16754">
                  <c:v>127.7</c:v>
                </c:pt>
                <c:pt idx="16755">
                  <c:v>127.68</c:v>
                </c:pt>
                <c:pt idx="16756">
                  <c:v>127.72</c:v>
                </c:pt>
                <c:pt idx="16757">
                  <c:v>127.7</c:v>
                </c:pt>
                <c:pt idx="16758">
                  <c:v>127.7</c:v>
                </c:pt>
                <c:pt idx="16759">
                  <c:v>127.7</c:v>
                </c:pt>
                <c:pt idx="16760">
                  <c:v>127.7</c:v>
                </c:pt>
                <c:pt idx="16761">
                  <c:v>127.66</c:v>
                </c:pt>
                <c:pt idx="16762">
                  <c:v>127.64</c:v>
                </c:pt>
                <c:pt idx="16763">
                  <c:v>127.68</c:v>
                </c:pt>
                <c:pt idx="16764">
                  <c:v>127.68</c:v>
                </c:pt>
                <c:pt idx="16765">
                  <c:v>127.7</c:v>
                </c:pt>
                <c:pt idx="16766">
                  <c:v>127.68</c:v>
                </c:pt>
                <c:pt idx="16767">
                  <c:v>127.68</c:v>
                </c:pt>
                <c:pt idx="16768">
                  <c:v>127.68</c:v>
                </c:pt>
                <c:pt idx="16769">
                  <c:v>127.66</c:v>
                </c:pt>
                <c:pt idx="16770">
                  <c:v>127.7</c:v>
                </c:pt>
                <c:pt idx="16771">
                  <c:v>127.68</c:v>
                </c:pt>
                <c:pt idx="16772">
                  <c:v>127.66</c:v>
                </c:pt>
                <c:pt idx="16773">
                  <c:v>127.66</c:v>
                </c:pt>
                <c:pt idx="16774">
                  <c:v>127.7</c:v>
                </c:pt>
                <c:pt idx="16775">
                  <c:v>127.68</c:v>
                </c:pt>
                <c:pt idx="16776">
                  <c:v>127.68</c:v>
                </c:pt>
                <c:pt idx="16777">
                  <c:v>127.7</c:v>
                </c:pt>
                <c:pt idx="16778">
                  <c:v>127.7</c:v>
                </c:pt>
                <c:pt idx="16779">
                  <c:v>127.66</c:v>
                </c:pt>
                <c:pt idx="16780">
                  <c:v>127.61</c:v>
                </c:pt>
                <c:pt idx="16781">
                  <c:v>127.66</c:v>
                </c:pt>
                <c:pt idx="16782">
                  <c:v>127.7</c:v>
                </c:pt>
                <c:pt idx="16783">
                  <c:v>127.64</c:v>
                </c:pt>
                <c:pt idx="16784">
                  <c:v>127.68</c:v>
                </c:pt>
                <c:pt idx="16785">
                  <c:v>127.68</c:v>
                </c:pt>
                <c:pt idx="16786">
                  <c:v>127.72</c:v>
                </c:pt>
                <c:pt idx="16787">
                  <c:v>127.68</c:v>
                </c:pt>
                <c:pt idx="16788">
                  <c:v>127.64</c:v>
                </c:pt>
                <c:pt idx="16789">
                  <c:v>127.57</c:v>
                </c:pt>
                <c:pt idx="16790">
                  <c:v>127.68</c:v>
                </c:pt>
                <c:pt idx="16791">
                  <c:v>127.64</c:v>
                </c:pt>
                <c:pt idx="16792">
                  <c:v>127.66</c:v>
                </c:pt>
                <c:pt idx="16793">
                  <c:v>127.61</c:v>
                </c:pt>
                <c:pt idx="16794">
                  <c:v>127.59</c:v>
                </c:pt>
                <c:pt idx="16795">
                  <c:v>127.57</c:v>
                </c:pt>
                <c:pt idx="16796">
                  <c:v>127.64</c:v>
                </c:pt>
                <c:pt idx="16797">
                  <c:v>127.64</c:v>
                </c:pt>
                <c:pt idx="16798">
                  <c:v>127.68</c:v>
                </c:pt>
                <c:pt idx="16799">
                  <c:v>127.64</c:v>
                </c:pt>
                <c:pt idx="16800">
                  <c:v>127.64</c:v>
                </c:pt>
                <c:pt idx="16801">
                  <c:v>127.66</c:v>
                </c:pt>
                <c:pt idx="16802">
                  <c:v>127.64</c:v>
                </c:pt>
                <c:pt idx="16803">
                  <c:v>127.61</c:v>
                </c:pt>
                <c:pt idx="16804">
                  <c:v>127.61</c:v>
                </c:pt>
                <c:pt idx="16805">
                  <c:v>127.61</c:v>
                </c:pt>
                <c:pt idx="16806">
                  <c:v>127.64</c:v>
                </c:pt>
                <c:pt idx="16807">
                  <c:v>127.61</c:v>
                </c:pt>
                <c:pt idx="16808">
                  <c:v>127.57</c:v>
                </c:pt>
                <c:pt idx="16809">
                  <c:v>127.59</c:v>
                </c:pt>
                <c:pt idx="16810">
                  <c:v>127.64</c:v>
                </c:pt>
                <c:pt idx="16811">
                  <c:v>127.57</c:v>
                </c:pt>
                <c:pt idx="16812">
                  <c:v>127.57</c:v>
                </c:pt>
                <c:pt idx="16813">
                  <c:v>127.59</c:v>
                </c:pt>
                <c:pt idx="16814">
                  <c:v>127.59</c:v>
                </c:pt>
                <c:pt idx="16815">
                  <c:v>127.61</c:v>
                </c:pt>
                <c:pt idx="16816">
                  <c:v>127.61</c:v>
                </c:pt>
                <c:pt idx="16817">
                  <c:v>127.61</c:v>
                </c:pt>
                <c:pt idx="16818">
                  <c:v>127.61</c:v>
                </c:pt>
                <c:pt idx="16819">
                  <c:v>127.59</c:v>
                </c:pt>
                <c:pt idx="16820">
                  <c:v>127.59</c:v>
                </c:pt>
                <c:pt idx="16821">
                  <c:v>127.64</c:v>
                </c:pt>
                <c:pt idx="16822">
                  <c:v>127.59</c:v>
                </c:pt>
                <c:pt idx="16823">
                  <c:v>127.61</c:v>
                </c:pt>
                <c:pt idx="16824">
                  <c:v>127.59</c:v>
                </c:pt>
                <c:pt idx="16825">
                  <c:v>127.64</c:v>
                </c:pt>
                <c:pt idx="16826">
                  <c:v>127.64</c:v>
                </c:pt>
                <c:pt idx="16827">
                  <c:v>127.64</c:v>
                </c:pt>
                <c:pt idx="16828">
                  <c:v>127.64</c:v>
                </c:pt>
                <c:pt idx="16829">
                  <c:v>127.61</c:v>
                </c:pt>
                <c:pt idx="16830">
                  <c:v>127.59</c:v>
                </c:pt>
                <c:pt idx="16831">
                  <c:v>127.7</c:v>
                </c:pt>
                <c:pt idx="16832">
                  <c:v>127.66</c:v>
                </c:pt>
                <c:pt idx="16833">
                  <c:v>127.61</c:v>
                </c:pt>
                <c:pt idx="16834">
                  <c:v>127.66</c:v>
                </c:pt>
                <c:pt idx="16835">
                  <c:v>127.68</c:v>
                </c:pt>
                <c:pt idx="16836">
                  <c:v>127.68</c:v>
                </c:pt>
                <c:pt idx="16837">
                  <c:v>127.66</c:v>
                </c:pt>
                <c:pt idx="16838">
                  <c:v>127.68</c:v>
                </c:pt>
                <c:pt idx="16839">
                  <c:v>127.68</c:v>
                </c:pt>
                <c:pt idx="16840">
                  <c:v>127.7</c:v>
                </c:pt>
                <c:pt idx="16841">
                  <c:v>127.68</c:v>
                </c:pt>
                <c:pt idx="16842">
                  <c:v>127.7</c:v>
                </c:pt>
                <c:pt idx="16843">
                  <c:v>127.68</c:v>
                </c:pt>
                <c:pt idx="16844">
                  <c:v>127.7</c:v>
                </c:pt>
                <c:pt idx="16845">
                  <c:v>127.75</c:v>
                </c:pt>
                <c:pt idx="16846">
                  <c:v>127.72</c:v>
                </c:pt>
                <c:pt idx="16847">
                  <c:v>127.79</c:v>
                </c:pt>
                <c:pt idx="16848">
                  <c:v>127.77</c:v>
                </c:pt>
                <c:pt idx="16849">
                  <c:v>127.77</c:v>
                </c:pt>
                <c:pt idx="16850">
                  <c:v>127.77</c:v>
                </c:pt>
                <c:pt idx="16851">
                  <c:v>127.81</c:v>
                </c:pt>
                <c:pt idx="16852">
                  <c:v>127.79</c:v>
                </c:pt>
                <c:pt idx="16853">
                  <c:v>127.84</c:v>
                </c:pt>
                <c:pt idx="16854">
                  <c:v>127.81</c:v>
                </c:pt>
                <c:pt idx="16855">
                  <c:v>127.79</c:v>
                </c:pt>
                <c:pt idx="16856">
                  <c:v>127.84</c:v>
                </c:pt>
                <c:pt idx="16857">
                  <c:v>127.81</c:v>
                </c:pt>
                <c:pt idx="16858">
                  <c:v>127.79</c:v>
                </c:pt>
                <c:pt idx="16859">
                  <c:v>127.84</c:v>
                </c:pt>
                <c:pt idx="16860">
                  <c:v>127.84</c:v>
                </c:pt>
                <c:pt idx="16861">
                  <c:v>127.86</c:v>
                </c:pt>
                <c:pt idx="16862">
                  <c:v>127.86</c:v>
                </c:pt>
                <c:pt idx="16863">
                  <c:v>127.9</c:v>
                </c:pt>
                <c:pt idx="16864">
                  <c:v>127.86</c:v>
                </c:pt>
                <c:pt idx="16865">
                  <c:v>127.86</c:v>
                </c:pt>
                <c:pt idx="16866">
                  <c:v>127.88</c:v>
                </c:pt>
                <c:pt idx="16867">
                  <c:v>127.93</c:v>
                </c:pt>
                <c:pt idx="16868">
                  <c:v>127.93</c:v>
                </c:pt>
                <c:pt idx="16869">
                  <c:v>127.9</c:v>
                </c:pt>
                <c:pt idx="16870">
                  <c:v>127.93</c:v>
                </c:pt>
                <c:pt idx="16871">
                  <c:v>127.97</c:v>
                </c:pt>
                <c:pt idx="16872">
                  <c:v>127.9</c:v>
                </c:pt>
                <c:pt idx="16873">
                  <c:v>127.9</c:v>
                </c:pt>
                <c:pt idx="16874">
                  <c:v>127.86</c:v>
                </c:pt>
                <c:pt idx="16875">
                  <c:v>127.9</c:v>
                </c:pt>
                <c:pt idx="16876">
                  <c:v>127.93</c:v>
                </c:pt>
                <c:pt idx="16877">
                  <c:v>127.9</c:v>
                </c:pt>
                <c:pt idx="16878">
                  <c:v>127.9</c:v>
                </c:pt>
                <c:pt idx="16879">
                  <c:v>127.95</c:v>
                </c:pt>
                <c:pt idx="16880">
                  <c:v>127.9</c:v>
                </c:pt>
                <c:pt idx="16881">
                  <c:v>127.88</c:v>
                </c:pt>
                <c:pt idx="16882">
                  <c:v>127.86</c:v>
                </c:pt>
                <c:pt idx="16883">
                  <c:v>127.93</c:v>
                </c:pt>
                <c:pt idx="16884">
                  <c:v>127.93</c:v>
                </c:pt>
                <c:pt idx="16885">
                  <c:v>127.9</c:v>
                </c:pt>
                <c:pt idx="16886">
                  <c:v>127.93</c:v>
                </c:pt>
                <c:pt idx="16887">
                  <c:v>127.93</c:v>
                </c:pt>
                <c:pt idx="16888">
                  <c:v>127.88</c:v>
                </c:pt>
                <c:pt idx="16889">
                  <c:v>127.9</c:v>
                </c:pt>
                <c:pt idx="16890">
                  <c:v>127.86</c:v>
                </c:pt>
                <c:pt idx="16891">
                  <c:v>127.9</c:v>
                </c:pt>
                <c:pt idx="16892">
                  <c:v>127.88</c:v>
                </c:pt>
                <c:pt idx="16893">
                  <c:v>127.9</c:v>
                </c:pt>
                <c:pt idx="16894">
                  <c:v>127.88</c:v>
                </c:pt>
                <c:pt idx="16895">
                  <c:v>127.86</c:v>
                </c:pt>
                <c:pt idx="16896">
                  <c:v>127.88</c:v>
                </c:pt>
                <c:pt idx="16897">
                  <c:v>127.93</c:v>
                </c:pt>
                <c:pt idx="16898">
                  <c:v>127.9</c:v>
                </c:pt>
                <c:pt idx="16899">
                  <c:v>127.88</c:v>
                </c:pt>
                <c:pt idx="16900">
                  <c:v>127.88</c:v>
                </c:pt>
                <c:pt idx="16901">
                  <c:v>127.95</c:v>
                </c:pt>
                <c:pt idx="16902">
                  <c:v>127.9</c:v>
                </c:pt>
                <c:pt idx="16903">
                  <c:v>127.88</c:v>
                </c:pt>
                <c:pt idx="16904">
                  <c:v>127.9</c:v>
                </c:pt>
                <c:pt idx="16905">
                  <c:v>127.88</c:v>
                </c:pt>
                <c:pt idx="16906">
                  <c:v>127.86</c:v>
                </c:pt>
                <c:pt idx="16907">
                  <c:v>127.84</c:v>
                </c:pt>
                <c:pt idx="16908">
                  <c:v>127.9</c:v>
                </c:pt>
                <c:pt idx="16909">
                  <c:v>127.86</c:v>
                </c:pt>
                <c:pt idx="16910">
                  <c:v>127.9</c:v>
                </c:pt>
                <c:pt idx="16911">
                  <c:v>127.86</c:v>
                </c:pt>
                <c:pt idx="16912">
                  <c:v>127.93</c:v>
                </c:pt>
                <c:pt idx="16913">
                  <c:v>127.9</c:v>
                </c:pt>
                <c:pt idx="16914">
                  <c:v>127.93</c:v>
                </c:pt>
                <c:pt idx="16915">
                  <c:v>127.95</c:v>
                </c:pt>
                <c:pt idx="16916">
                  <c:v>127.9</c:v>
                </c:pt>
                <c:pt idx="16917">
                  <c:v>127.9</c:v>
                </c:pt>
                <c:pt idx="16918">
                  <c:v>127.95</c:v>
                </c:pt>
                <c:pt idx="16919">
                  <c:v>127.95</c:v>
                </c:pt>
                <c:pt idx="16920">
                  <c:v>127.93</c:v>
                </c:pt>
                <c:pt idx="16921">
                  <c:v>127.93</c:v>
                </c:pt>
                <c:pt idx="16922">
                  <c:v>127.97</c:v>
                </c:pt>
                <c:pt idx="16923">
                  <c:v>127.97</c:v>
                </c:pt>
                <c:pt idx="16924">
                  <c:v>127.93</c:v>
                </c:pt>
                <c:pt idx="16925">
                  <c:v>127.95</c:v>
                </c:pt>
                <c:pt idx="16926">
                  <c:v>127.93</c:v>
                </c:pt>
                <c:pt idx="16927">
                  <c:v>127.9</c:v>
                </c:pt>
                <c:pt idx="16928">
                  <c:v>127.97</c:v>
                </c:pt>
                <c:pt idx="16929">
                  <c:v>127.93</c:v>
                </c:pt>
                <c:pt idx="16930">
                  <c:v>127.95</c:v>
                </c:pt>
                <c:pt idx="16931">
                  <c:v>127.99</c:v>
                </c:pt>
                <c:pt idx="16932">
                  <c:v>127.99</c:v>
                </c:pt>
                <c:pt idx="16933">
                  <c:v>127.97</c:v>
                </c:pt>
                <c:pt idx="16934">
                  <c:v>128.04</c:v>
                </c:pt>
                <c:pt idx="16935">
                  <c:v>128.01</c:v>
                </c:pt>
                <c:pt idx="16936">
                  <c:v>128.01</c:v>
                </c:pt>
                <c:pt idx="16937">
                  <c:v>127.97</c:v>
                </c:pt>
                <c:pt idx="16938">
                  <c:v>128.01</c:v>
                </c:pt>
                <c:pt idx="16939">
                  <c:v>127.97</c:v>
                </c:pt>
                <c:pt idx="16940">
                  <c:v>127.97</c:v>
                </c:pt>
                <c:pt idx="16941">
                  <c:v>128.01</c:v>
                </c:pt>
                <c:pt idx="16942">
                  <c:v>127.97</c:v>
                </c:pt>
                <c:pt idx="16943">
                  <c:v>127.95</c:v>
                </c:pt>
                <c:pt idx="16944">
                  <c:v>127.95</c:v>
                </c:pt>
                <c:pt idx="16945">
                  <c:v>127.97</c:v>
                </c:pt>
                <c:pt idx="16946">
                  <c:v>127.99</c:v>
                </c:pt>
                <c:pt idx="16947">
                  <c:v>127.97</c:v>
                </c:pt>
                <c:pt idx="16948">
                  <c:v>128.01</c:v>
                </c:pt>
                <c:pt idx="16949">
                  <c:v>128.01</c:v>
                </c:pt>
                <c:pt idx="16950">
                  <c:v>127.99</c:v>
                </c:pt>
                <c:pt idx="16951">
                  <c:v>128.08000000000001</c:v>
                </c:pt>
                <c:pt idx="16952">
                  <c:v>128.01</c:v>
                </c:pt>
                <c:pt idx="16953">
                  <c:v>127.95</c:v>
                </c:pt>
                <c:pt idx="16954">
                  <c:v>128.06</c:v>
                </c:pt>
                <c:pt idx="16955">
                  <c:v>127.99</c:v>
                </c:pt>
                <c:pt idx="16956">
                  <c:v>127.95</c:v>
                </c:pt>
                <c:pt idx="16957">
                  <c:v>128.01</c:v>
                </c:pt>
                <c:pt idx="16958">
                  <c:v>127.97</c:v>
                </c:pt>
                <c:pt idx="16959">
                  <c:v>127.99</c:v>
                </c:pt>
                <c:pt idx="16960">
                  <c:v>127.93</c:v>
                </c:pt>
                <c:pt idx="16961">
                  <c:v>128.01</c:v>
                </c:pt>
                <c:pt idx="16962">
                  <c:v>128.06</c:v>
                </c:pt>
                <c:pt idx="16963">
                  <c:v>127.95</c:v>
                </c:pt>
                <c:pt idx="16964">
                  <c:v>127.97</c:v>
                </c:pt>
                <c:pt idx="16965">
                  <c:v>128.01</c:v>
                </c:pt>
                <c:pt idx="16966">
                  <c:v>128.01</c:v>
                </c:pt>
                <c:pt idx="16967">
                  <c:v>128.01</c:v>
                </c:pt>
                <c:pt idx="16968">
                  <c:v>128.01</c:v>
                </c:pt>
                <c:pt idx="16969">
                  <c:v>128.01</c:v>
                </c:pt>
                <c:pt idx="16970">
                  <c:v>128.04</c:v>
                </c:pt>
                <c:pt idx="16971">
                  <c:v>127.99</c:v>
                </c:pt>
                <c:pt idx="16972">
                  <c:v>127.95</c:v>
                </c:pt>
                <c:pt idx="16973">
                  <c:v>128.01</c:v>
                </c:pt>
                <c:pt idx="16974">
                  <c:v>127.95</c:v>
                </c:pt>
                <c:pt idx="16975">
                  <c:v>127.97</c:v>
                </c:pt>
                <c:pt idx="16976">
                  <c:v>127.99</c:v>
                </c:pt>
                <c:pt idx="16977">
                  <c:v>127.93</c:v>
                </c:pt>
                <c:pt idx="16978">
                  <c:v>127.97</c:v>
                </c:pt>
                <c:pt idx="16979">
                  <c:v>127.93</c:v>
                </c:pt>
                <c:pt idx="16980">
                  <c:v>127.99</c:v>
                </c:pt>
                <c:pt idx="16981">
                  <c:v>128.01</c:v>
                </c:pt>
                <c:pt idx="16982">
                  <c:v>128.01</c:v>
                </c:pt>
                <c:pt idx="16983">
                  <c:v>127.97</c:v>
                </c:pt>
                <c:pt idx="16984">
                  <c:v>128.01</c:v>
                </c:pt>
                <c:pt idx="16985">
                  <c:v>127.97</c:v>
                </c:pt>
                <c:pt idx="16986">
                  <c:v>127.97</c:v>
                </c:pt>
                <c:pt idx="16987">
                  <c:v>127.97</c:v>
                </c:pt>
                <c:pt idx="16988">
                  <c:v>127.97</c:v>
                </c:pt>
                <c:pt idx="16989">
                  <c:v>127.97</c:v>
                </c:pt>
                <c:pt idx="16990">
                  <c:v>128.04</c:v>
                </c:pt>
                <c:pt idx="16991">
                  <c:v>128.01</c:v>
                </c:pt>
                <c:pt idx="16992">
                  <c:v>128.01</c:v>
                </c:pt>
                <c:pt idx="16993">
                  <c:v>128.04</c:v>
                </c:pt>
                <c:pt idx="16994">
                  <c:v>127.97</c:v>
                </c:pt>
                <c:pt idx="16995">
                  <c:v>127.93</c:v>
                </c:pt>
                <c:pt idx="16996">
                  <c:v>127.99</c:v>
                </c:pt>
                <c:pt idx="16997">
                  <c:v>127.97</c:v>
                </c:pt>
                <c:pt idx="16998">
                  <c:v>128.06</c:v>
                </c:pt>
                <c:pt idx="16999">
                  <c:v>128.01</c:v>
                </c:pt>
                <c:pt idx="17000">
                  <c:v>128.04</c:v>
                </c:pt>
                <c:pt idx="17001">
                  <c:v>128.01</c:v>
                </c:pt>
                <c:pt idx="17002">
                  <c:v>128.01</c:v>
                </c:pt>
                <c:pt idx="17003">
                  <c:v>128.01</c:v>
                </c:pt>
                <c:pt idx="17004">
                  <c:v>127.99</c:v>
                </c:pt>
                <c:pt idx="17005">
                  <c:v>128.04</c:v>
                </c:pt>
                <c:pt idx="17006">
                  <c:v>128.01</c:v>
                </c:pt>
                <c:pt idx="17007">
                  <c:v>128.06</c:v>
                </c:pt>
                <c:pt idx="17008">
                  <c:v>128.04</c:v>
                </c:pt>
                <c:pt idx="17009">
                  <c:v>128.06</c:v>
                </c:pt>
                <c:pt idx="17010">
                  <c:v>127.97</c:v>
                </c:pt>
                <c:pt idx="17011">
                  <c:v>127.99</c:v>
                </c:pt>
                <c:pt idx="17012">
                  <c:v>128.01</c:v>
                </c:pt>
                <c:pt idx="17013">
                  <c:v>128.01</c:v>
                </c:pt>
                <c:pt idx="17014">
                  <c:v>128.04</c:v>
                </c:pt>
                <c:pt idx="17015">
                  <c:v>127.97</c:v>
                </c:pt>
                <c:pt idx="17016">
                  <c:v>128.04</c:v>
                </c:pt>
                <c:pt idx="17017">
                  <c:v>128.04</c:v>
                </c:pt>
                <c:pt idx="17018">
                  <c:v>128.01</c:v>
                </c:pt>
                <c:pt idx="17019">
                  <c:v>128.08000000000001</c:v>
                </c:pt>
                <c:pt idx="17020">
                  <c:v>128.04</c:v>
                </c:pt>
                <c:pt idx="17021">
                  <c:v>128.04</c:v>
                </c:pt>
                <c:pt idx="17022">
                  <c:v>128.04</c:v>
                </c:pt>
                <c:pt idx="17023">
                  <c:v>128.08000000000001</c:v>
                </c:pt>
                <c:pt idx="17024">
                  <c:v>128.04</c:v>
                </c:pt>
                <c:pt idx="17025">
                  <c:v>128.01</c:v>
                </c:pt>
                <c:pt idx="17026">
                  <c:v>127.99</c:v>
                </c:pt>
                <c:pt idx="17027">
                  <c:v>128.01</c:v>
                </c:pt>
                <c:pt idx="17028">
                  <c:v>128.01</c:v>
                </c:pt>
                <c:pt idx="17029">
                  <c:v>127.99</c:v>
                </c:pt>
                <c:pt idx="17030">
                  <c:v>128.01</c:v>
                </c:pt>
                <c:pt idx="17031">
                  <c:v>127.99</c:v>
                </c:pt>
                <c:pt idx="17032">
                  <c:v>128.01</c:v>
                </c:pt>
                <c:pt idx="17033">
                  <c:v>128.01</c:v>
                </c:pt>
                <c:pt idx="17034">
                  <c:v>128.06</c:v>
                </c:pt>
                <c:pt idx="17035">
                  <c:v>127.99</c:v>
                </c:pt>
                <c:pt idx="17036">
                  <c:v>128.04</c:v>
                </c:pt>
                <c:pt idx="17037">
                  <c:v>128.06</c:v>
                </c:pt>
                <c:pt idx="17038">
                  <c:v>128.04</c:v>
                </c:pt>
                <c:pt idx="17039">
                  <c:v>127.99</c:v>
                </c:pt>
                <c:pt idx="17040">
                  <c:v>128.01</c:v>
                </c:pt>
                <c:pt idx="17041">
                  <c:v>127.99</c:v>
                </c:pt>
                <c:pt idx="17042">
                  <c:v>128.04</c:v>
                </c:pt>
                <c:pt idx="17043">
                  <c:v>128.06</c:v>
                </c:pt>
                <c:pt idx="17044">
                  <c:v>127.95</c:v>
                </c:pt>
                <c:pt idx="17045">
                  <c:v>128.01</c:v>
                </c:pt>
                <c:pt idx="17046">
                  <c:v>128.01</c:v>
                </c:pt>
                <c:pt idx="17047">
                  <c:v>128.01</c:v>
                </c:pt>
                <c:pt idx="17048">
                  <c:v>127.97</c:v>
                </c:pt>
                <c:pt idx="17049">
                  <c:v>128.01</c:v>
                </c:pt>
                <c:pt idx="17050">
                  <c:v>128.04</c:v>
                </c:pt>
                <c:pt idx="17051">
                  <c:v>128.04</c:v>
                </c:pt>
                <c:pt idx="17052">
                  <c:v>127.99</c:v>
                </c:pt>
                <c:pt idx="17053">
                  <c:v>128.01</c:v>
                </c:pt>
                <c:pt idx="17054">
                  <c:v>127.97</c:v>
                </c:pt>
                <c:pt idx="17055">
                  <c:v>128.01</c:v>
                </c:pt>
                <c:pt idx="17056">
                  <c:v>127.99</c:v>
                </c:pt>
                <c:pt idx="17057">
                  <c:v>127.97</c:v>
                </c:pt>
                <c:pt idx="17058">
                  <c:v>128.06</c:v>
                </c:pt>
                <c:pt idx="17059">
                  <c:v>128.04</c:v>
                </c:pt>
                <c:pt idx="17060">
                  <c:v>127.95</c:v>
                </c:pt>
                <c:pt idx="17061">
                  <c:v>127.99</c:v>
                </c:pt>
                <c:pt idx="17062">
                  <c:v>128.01</c:v>
                </c:pt>
                <c:pt idx="17063">
                  <c:v>127.88</c:v>
                </c:pt>
                <c:pt idx="17064">
                  <c:v>127.99</c:v>
                </c:pt>
                <c:pt idx="17065">
                  <c:v>128.01</c:v>
                </c:pt>
                <c:pt idx="17066">
                  <c:v>127.95</c:v>
                </c:pt>
                <c:pt idx="17067">
                  <c:v>127.99</c:v>
                </c:pt>
                <c:pt idx="17068">
                  <c:v>128.01</c:v>
                </c:pt>
                <c:pt idx="17069">
                  <c:v>127.99</c:v>
                </c:pt>
                <c:pt idx="17070">
                  <c:v>127.95</c:v>
                </c:pt>
                <c:pt idx="17071">
                  <c:v>127.95</c:v>
                </c:pt>
                <c:pt idx="17072">
                  <c:v>128.01</c:v>
                </c:pt>
                <c:pt idx="17073">
                  <c:v>127.99</c:v>
                </c:pt>
                <c:pt idx="17074">
                  <c:v>128.01</c:v>
                </c:pt>
                <c:pt idx="17075">
                  <c:v>127.99</c:v>
                </c:pt>
                <c:pt idx="17076">
                  <c:v>127.97</c:v>
                </c:pt>
                <c:pt idx="17077">
                  <c:v>127.97</c:v>
                </c:pt>
                <c:pt idx="17078">
                  <c:v>127.99</c:v>
                </c:pt>
                <c:pt idx="17079">
                  <c:v>127.97</c:v>
                </c:pt>
                <c:pt idx="17080">
                  <c:v>127.93</c:v>
                </c:pt>
                <c:pt idx="17081">
                  <c:v>127.97</c:v>
                </c:pt>
                <c:pt idx="17082">
                  <c:v>127.99</c:v>
                </c:pt>
                <c:pt idx="17083">
                  <c:v>128.01</c:v>
                </c:pt>
                <c:pt idx="17084">
                  <c:v>127.97</c:v>
                </c:pt>
                <c:pt idx="17085">
                  <c:v>127.93</c:v>
                </c:pt>
                <c:pt idx="17086">
                  <c:v>127.95</c:v>
                </c:pt>
                <c:pt idx="17087">
                  <c:v>128.04</c:v>
                </c:pt>
                <c:pt idx="17088">
                  <c:v>127.95</c:v>
                </c:pt>
                <c:pt idx="17089">
                  <c:v>127.99</c:v>
                </c:pt>
                <c:pt idx="17090">
                  <c:v>127.97</c:v>
                </c:pt>
                <c:pt idx="17091">
                  <c:v>128.01</c:v>
                </c:pt>
                <c:pt idx="17092">
                  <c:v>127.97</c:v>
                </c:pt>
                <c:pt idx="17093">
                  <c:v>128.01</c:v>
                </c:pt>
                <c:pt idx="17094">
                  <c:v>128.04</c:v>
                </c:pt>
                <c:pt idx="17095">
                  <c:v>127.97</c:v>
                </c:pt>
                <c:pt idx="17096">
                  <c:v>127.99</c:v>
                </c:pt>
                <c:pt idx="17097">
                  <c:v>128.04</c:v>
                </c:pt>
                <c:pt idx="17098">
                  <c:v>127.97</c:v>
                </c:pt>
                <c:pt idx="17099">
                  <c:v>127.99</c:v>
                </c:pt>
                <c:pt idx="17100">
                  <c:v>127.99</c:v>
                </c:pt>
                <c:pt idx="17101">
                  <c:v>127.99</c:v>
                </c:pt>
                <c:pt idx="17102">
                  <c:v>127.99</c:v>
                </c:pt>
                <c:pt idx="17103">
                  <c:v>127.99</c:v>
                </c:pt>
                <c:pt idx="17104">
                  <c:v>127.97</c:v>
                </c:pt>
                <c:pt idx="17105">
                  <c:v>127.99</c:v>
                </c:pt>
                <c:pt idx="17106">
                  <c:v>128.01</c:v>
                </c:pt>
                <c:pt idx="17107">
                  <c:v>127.97</c:v>
                </c:pt>
                <c:pt idx="17108">
                  <c:v>127.97</c:v>
                </c:pt>
                <c:pt idx="17109">
                  <c:v>128.01</c:v>
                </c:pt>
                <c:pt idx="17110">
                  <c:v>127.97</c:v>
                </c:pt>
                <c:pt idx="17111">
                  <c:v>127.99</c:v>
                </c:pt>
                <c:pt idx="17112">
                  <c:v>127.97</c:v>
                </c:pt>
                <c:pt idx="17113">
                  <c:v>127.93</c:v>
                </c:pt>
                <c:pt idx="17114">
                  <c:v>127.97</c:v>
                </c:pt>
                <c:pt idx="17115">
                  <c:v>127.93</c:v>
                </c:pt>
                <c:pt idx="17116">
                  <c:v>127.99</c:v>
                </c:pt>
                <c:pt idx="17117">
                  <c:v>127.93</c:v>
                </c:pt>
                <c:pt idx="17118">
                  <c:v>127.9</c:v>
                </c:pt>
                <c:pt idx="17119">
                  <c:v>127.93</c:v>
                </c:pt>
                <c:pt idx="17120">
                  <c:v>127.93</c:v>
                </c:pt>
                <c:pt idx="17121">
                  <c:v>127.97</c:v>
                </c:pt>
                <c:pt idx="17122">
                  <c:v>127.95</c:v>
                </c:pt>
                <c:pt idx="17123">
                  <c:v>127.93</c:v>
                </c:pt>
                <c:pt idx="17124">
                  <c:v>127.95</c:v>
                </c:pt>
                <c:pt idx="17125">
                  <c:v>127.93</c:v>
                </c:pt>
                <c:pt idx="17126">
                  <c:v>127.93</c:v>
                </c:pt>
                <c:pt idx="17127">
                  <c:v>127.93</c:v>
                </c:pt>
                <c:pt idx="17128">
                  <c:v>127.9</c:v>
                </c:pt>
                <c:pt idx="17129">
                  <c:v>127.93</c:v>
                </c:pt>
                <c:pt idx="17130">
                  <c:v>127.93</c:v>
                </c:pt>
                <c:pt idx="17131">
                  <c:v>127.9</c:v>
                </c:pt>
                <c:pt idx="17132">
                  <c:v>127.9</c:v>
                </c:pt>
                <c:pt idx="17133">
                  <c:v>127.9</c:v>
                </c:pt>
                <c:pt idx="17134">
                  <c:v>127.93</c:v>
                </c:pt>
                <c:pt idx="17135">
                  <c:v>127.95</c:v>
                </c:pt>
                <c:pt idx="17136">
                  <c:v>127.9</c:v>
                </c:pt>
                <c:pt idx="17137">
                  <c:v>127.95</c:v>
                </c:pt>
                <c:pt idx="17138">
                  <c:v>127.97</c:v>
                </c:pt>
                <c:pt idx="17139">
                  <c:v>127.93</c:v>
                </c:pt>
                <c:pt idx="17140">
                  <c:v>127.9</c:v>
                </c:pt>
                <c:pt idx="17141">
                  <c:v>127.9</c:v>
                </c:pt>
                <c:pt idx="17142">
                  <c:v>127.9</c:v>
                </c:pt>
                <c:pt idx="17143">
                  <c:v>127.9</c:v>
                </c:pt>
                <c:pt idx="17144">
                  <c:v>127.93</c:v>
                </c:pt>
                <c:pt idx="17145">
                  <c:v>127.88</c:v>
                </c:pt>
                <c:pt idx="17146">
                  <c:v>127.93</c:v>
                </c:pt>
                <c:pt idx="17147">
                  <c:v>127.95</c:v>
                </c:pt>
                <c:pt idx="17148">
                  <c:v>127.93</c:v>
                </c:pt>
                <c:pt idx="17149">
                  <c:v>127.9</c:v>
                </c:pt>
                <c:pt idx="17150">
                  <c:v>127.9</c:v>
                </c:pt>
                <c:pt idx="17151">
                  <c:v>127.95</c:v>
                </c:pt>
                <c:pt idx="17152">
                  <c:v>127.86</c:v>
                </c:pt>
                <c:pt idx="17153">
                  <c:v>127.88</c:v>
                </c:pt>
                <c:pt idx="17154">
                  <c:v>127.9</c:v>
                </c:pt>
                <c:pt idx="17155">
                  <c:v>127.93</c:v>
                </c:pt>
                <c:pt idx="17156">
                  <c:v>127.95</c:v>
                </c:pt>
                <c:pt idx="17157">
                  <c:v>127.95</c:v>
                </c:pt>
                <c:pt idx="17158">
                  <c:v>127.9</c:v>
                </c:pt>
                <c:pt idx="17159">
                  <c:v>127.88</c:v>
                </c:pt>
                <c:pt idx="17160">
                  <c:v>127.95</c:v>
                </c:pt>
                <c:pt idx="17161">
                  <c:v>127.88</c:v>
                </c:pt>
                <c:pt idx="17162">
                  <c:v>127.84</c:v>
                </c:pt>
                <c:pt idx="17163">
                  <c:v>127.88</c:v>
                </c:pt>
                <c:pt idx="17164">
                  <c:v>127.88</c:v>
                </c:pt>
                <c:pt idx="17165">
                  <c:v>127.9</c:v>
                </c:pt>
                <c:pt idx="17166">
                  <c:v>127.9</c:v>
                </c:pt>
                <c:pt idx="17167">
                  <c:v>127.84</c:v>
                </c:pt>
                <c:pt idx="17168">
                  <c:v>127.88</c:v>
                </c:pt>
                <c:pt idx="17169">
                  <c:v>127.88</c:v>
                </c:pt>
                <c:pt idx="17170">
                  <c:v>127.86</c:v>
                </c:pt>
                <c:pt idx="17171">
                  <c:v>127.86</c:v>
                </c:pt>
                <c:pt idx="17172">
                  <c:v>127.9</c:v>
                </c:pt>
                <c:pt idx="17173">
                  <c:v>127.97</c:v>
                </c:pt>
                <c:pt idx="17174">
                  <c:v>127.84</c:v>
                </c:pt>
                <c:pt idx="17175">
                  <c:v>127.86</c:v>
                </c:pt>
                <c:pt idx="17176">
                  <c:v>127.88</c:v>
                </c:pt>
                <c:pt idx="17177">
                  <c:v>127.88</c:v>
                </c:pt>
                <c:pt idx="17178">
                  <c:v>127.86</c:v>
                </c:pt>
                <c:pt idx="17179">
                  <c:v>127.86</c:v>
                </c:pt>
                <c:pt idx="17180">
                  <c:v>127.86</c:v>
                </c:pt>
                <c:pt idx="17181">
                  <c:v>127.84</c:v>
                </c:pt>
                <c:pt idx="17182">
                  <c:v>127.81</c:v>
                </c:pt>
                <c:pt idx="17183">
                  <c:v>127.88</c:v>
                </c:pt>
                <c:pt idx="17184">
                  <c:v>127.81</c:v>
                </c:pt>
                <c:pt idx="17185">
                  <c:v>127.81</c:v>
                </c:pt>
                <c:pt idx="17186">
                  <c:v>127.84</c:v>
                </c:pt>
                <c:pt idx="17187">
                  <c:v>127.81</c:v>
                </c:pt>
                <c:pt idx="17188">
                  <c:v>127.81</c:v>
                </c:pt>
                <c:pt idx="17189">
                  <c:v>127.79</c:v>
                </c:pt>
                <c:pt idx="17190">
                  <c:v>127.77</c:v>
                </c:pt>
                <c:pt idx="17191">
                  <c:v>127.79</c:v>
                </c:pt>
                <c:pt idx="17192">
                  <c:v>127.81</c:v>
                </c:pt>
                <c:pt idx="17193">
                  <c:v>127.77</c:v>
                </c:pt>
                <c:pt idx="17194">
                  <c:v>127.79</c:v>
                </c:pt>
                <c:pt idx="17195">
                  <c:v>127.84</c:v>
                </c:pt>
                <c:pt idx="17196">
                  <c:v>127.79</c:v>
                </c:pt>
                <c:pt idx="17197">
                  <c:v>127.79</c:v>
                </c:pt>
                <c:pt idx="17198">
                  <c:v>127.75</c:v>
                </c:pt>
                <c:pt idx="17199">
                  <c:v>127.79</c:v>
                </c:pt>
                <c:pt idx="17200">
                  <c:v>127.77</c:v>
                </c:pt>
                <c:pt idx="17201">
                  <c:v>127.77</c:v>
                </c:pt>
                <c:pt idx="17202">
                  <c:v>127.75</c:v>
                </c:pt>
                <c:pt idx="17203">
                  <c:v>127.75</c:v>
                </c:pt>
                <c:pt idx="17204">
                  <c:v>127.84</c:v>
                </c:pt>
                <c:pt idx="17205">
                  <c:v>127.75</c:v>
                </c:pt>
                <c:pt idx="17206">
                  <c:v>127.77</c:v>
                </c:pt>
                <c:pt idx="17207">
                  <c:v>127.81</c:v>
                </c:pt>
                <c:pt idx="17208">
                  <c:v>127.72</c:v>
                </c:pt>
                <c:pt idx="17209">
                  <c:v>127.75</c:v>
                </c:pt>
                <c:pt idx="17210">
                  <c:v>127.77</c:v>
                </c:pt>
                <c:pt idx="17211">
                  <c:v>127.72</c:v>
                </c:pt>
                <c:pt idx="17212">
                  <c:v>127.7</c:v>
                </c:pt>
                <c:pt idx="17213">
                  <c:v>127.72</c:v>
                </c:pt>
                <c:pt idx="17214">
                  <c:v>127.77</c:v>
                </c:pt>
                <c:pt idx="17215">
                  <c:v>127.75</c:v>
                </c:pt>
                <c:pt idx="17216">
                  <c:v>127.77</c:v>
                </c:pt>
                <c:pt idx="17217">
                  <c:v>127.72</c:v>
                </c:pt>
                <c:pt idx="17218">
                  <c:v>127.7</c:v>
                </c:pt>
                <c:pt idx="17219">
                  <c:v>127.72</c:v>
                </c:pt>
                <c:pt idx="17220">
                  <c:v>127.75</c:v>
                </c:pt>
                <c:pt idx="17221">
                  <c:v>127.68</c:v>
                </c:pt>
                <c:pt idx="17222">
                  <c:v>127.72</c:v>
                </c:pt>
                <c:pt idx="17223">
                  <c:v>127.64</c:v>
                </c:pt>
                <c:pt idx="17224">
                  <c:v>127.68</c:v>
                </c:pt>
                <c:pt idx="17225">
                  <c:v>127.68</c:v>
                </c:pt>
                <c:pt idx="17226">
                  <c:v>127.66</c:v>
                </c:pt>
                <c:pt idx="17227">
                  <c:v>127.75</c:v>
                </c:pt>
                <c:pt idx="17228">
                  <c:v>127.7</c:v>
                </c:pt>
                <c:pt idx="17229">
                  <c:v>127.7</c:v>
                </c:pt>
                <c:pt idx="17230">
                  <c:v>127.68</c:v>
                </c:pt>
                <c:pt idx="17231">
                  <c:v>127.7</c:v>
                </c:pt>
                <c:pt idx="17232">
                  <c:v>127.68</c:v>
                </c:pt>
                <c:pt idx="17233">
                  <c:v>127.68</c:v>
                </c:pt>
                <c:pt idx="17234">
                  <c:v>127.66</c:v>
                </c:pt>
                <c:pt idx="17235">
                  <c:v>127.66</c:v>
                </c:pt>
                <c:pt idx="17236">
                  <c:v>127.66</c:v>
                </c:pt>
                <c:pt idx="17237">
                  <c:v>127.64</c:v>
                </c:pt>
                <c:pt idx="17238">
                  <c:v>127.7</c:v>
                </c:pt>
                <c:pt idx="17239">
                  <c:v>127.68</c:v>
                </c:pt>
                <c:pt idx="17240">
                  <c:v>127.66</c:v>
                </c:pt>
                <c:pt idx="17241">
                  <c:v>127.66</c:v>
                </c:pt>
                <c:pt idx="17242">
                  <c:v>127.68</c:v>
                </c:pt>
                <c:pt idx="17243">
                  <c:v>127.66</c:v>
                </c:pt>
                <c:pt idx="17244">
                  <c:v>127.66</c:v>
                </c:pt>
                <c:pt idx="17245">
                  <c:v>127.7</c:v>
                </c:pt>
                <c:pt idx="17246">
                  <c:v>127.68</c:v>
                </c:pt>
                <c:pt idx="17247">
                  <c:v>127.72</c:v>
                </c:pt>
                <c:pt idx="17248">
                  <c:v>127.61</c:v>
                </c:pt>
                <c:pt idx="17249">
                  <c:v>127.64</c:v>
                </c:pt>
                <c:pt idx="17250">
                  <c:v>127.66</c:v>
                </c:pt>
                <c:pt idx="17251">
                  <c:v>127.68</c:v>
                </c:pt>
                <c:pt idx="17252">
                  <c:v>127.66</c:v>
                </c:pt>
                <c:pt idx="17253">
                  <c:v>127.7</c:v>
                </c:pt>
                <c:pt idx="17254">
                  <c:v>127.64</c:v>
                </c:pt>
                <c:pt idx="17255">
                  <c:v>127.66</c:v>
                </c:pt>
                <c:pt idx="17256">
                  <c:v>127.66</c:v>
                </c:pt>
                <c:pt idx="17257">
                  <c:v>127.66</c:v>
                </c:pt>
                <c:pt idx="17258">
                  <c:v>127.72</c:v>
                </c:pt>
                <c:pt idx="17259">
                  <c:v>127.75</c:v>
                </c:pt>
                <c:pt idx="17260">
                  <c:v>127.68</c:v>
                </c:pt>
                <c:pt idx="17261">
                  <c:v>127.72</c:v>
                </c:pt>
                <c:pt idx="17262">
                  <c:v>127.7</c:v>
                </c:pt>
                <c:pt idx="17263">
                  <c:v>127.7</c:v>
                </c:pt>
                <c:pt idx="17264">
                  <c:v>127.79</c:v>
                </c:pt>
                <c:pt idx="17265">
                  <c:v>127.77</c:v>
                </c:pt>
                <c:pt idx="17266">
                  <c:v>127.79</c:v>
                </c:pt>
                <c:pt idx="17267">
                  <c:v>127.72</c:v>
                </c:pt>
                <c:pt idx="17268">
                  <c:v>127.79</c:v>
                </c:pt>
                <c:pt idx="17269">
                  <c:v>127.79</c:v>
                </c:pt>
                <c:pt idx="17270">
                  <c:v>127.77</c:v>
                </c:pt>
                <c:pt idx="17271">
                  <c:v>127.79</c:v>
                </c:pt>
                <c:pt idx="17272">
                  <c:v>127.77</c:v>
                </c:pt>
                <c:pt idx="17273">
                  <c:v>127.77</c:v>
                </c:pt>
                <c:pt idx="17274">
                  <c:v>127.81</c:v>
                </c:pt>
                <c:pt idx="17275">
                  <c:v>127.79</c:v>
                </c:pt>
                <c:pt idx="17276">
                  <c:v>127.86</c:v>
                </c:pt>
                <c:pt idx="17277">
                  <c:v>127.86</c:v>
                </c:pt>
                <c:pt idx="17278">
                  <c:v>127.86</c:v>
                </c:pt>
                <c:pt idx="17279">
                  <c:v>127.84</c:v>
                </c:pt>
                <c:pt idx="17280">
                  <c:v>127.86</c:v>
                </c:pt>
                <c:pt idx="17281">
                  <c:v>127.86</c:v>
                </c:pt>
                <c:pt idx="17282">
                  <c:v>127.88</c:v>
                </c:pt>
                <c:pt idx="17283">
                  <c:v>127.88</c:v>
                </c:pt>
                <c:pt idx="17284">
                  <c:v>127.88</c:v>
                </c:pt>
                <c:pt idx="17285">
                  <c:v>127.88</c:v>
                </c:pt>
                <c:pt idx="17286">
                  <c:v>127.93</c:v>
                </c:pt>
                <c:pt idx="17287">
                  <c:v>127.88</c:v>
                </c:pt>
                <c:pt idx="17288">
                  <c:v>127.93</c:v>
                </c:pt>
                <c:pt idx="17289">
                  <c:v>127.95</c:v>
                </c:pt>
                <c:pt idx="17290">
                  <c:v>127.88</c:v>
                </c:pt>
                <c:pt idx="17291">
                  <c:v>127.88</c:v>
                </c:pt>
                <c:pt idx="17292">
                  <c:v>127.93</c:v>
                </c:pt>
                <c:pt idx="17293">
                  <c:v>127.95</c:v>
                </c:pt>
                <c:pt idx="17294">
                  <c:v>127.9</c:v>
                </c:pt>
                <c:pt idx="17295">
                  <c:v>127.95</c:v>
                </c:pt>
                <c:pt idx="17296">
                  <c:v>127.9</c:v>
                </c:pt>
                <c:pt idx="17297">
                  <c:v>127.97</c:v>
                </c:pt>
                <c:pt idx="17298">
                  <c:v>127.9</c:v>
                </c:pt>
                <c:pt idx="17299">
                  <c:v>127.93</c:v>
                </c:pt>
                <c:pt idx="17300">
                  <c:v>127.97</c:v>
                </c:pt>
                <c:pt idx="17301">
                  <c:v>127.95</c:v>
                </c:pt>
                <c:pt idx="17302">
                  <c:v>127.93</c:v>
                </c:pt>
                <c:pt idx="17303">
                  <c:v>127.95</c:v>
                </c:pt>
                <c:pt idx="17304">
                  <c:v>128.01</c:v>
                </c:pt>
                <c:pt idx="17305">
                  <c:v>127.93</c:v>
                </c:pt>
                <c:pt idx="17306">
                  <c:v>127.97</c:v>
                </c:pt>
                <c:pt idx="17307">
                  <c:v>127.99</c:v>
                </c:pt>
                <c:pt idx="17308">
                  <c:v>127.97</c:v>
                </c:pt>
                <c:pt idx="17309">
                  <c:v>127.93</c:v>
                </c:pt>
                <c:pt idx="17310">
                  <c:v>127.95</c:v>
                </c:pt>
                <c:pt idx="17311">
                  <c:v>127.95</c:v>
                </c:pt>
                <c:pt idx="17312">
                  <c:v>127.9</c:v>
                </c:pt>
                <c:pt idx="17313">
                  <c:v>127.95</c:v>
                </c:pt>
                <c:pt idx="17314">
                  <c:v>127.88</c:v>
                </c:pt>
                <c:pt idx="17315">
                  <c:v>127.9</c:v>
                </c:pt>
                <c:pt idx="17316">
                  <c:v>127.95</c:v>
                </c:pt>
                <c:pt idx="17317">
                  <c:v>127.9</c:v>
                </c:pt>
                <c:pt idx="17318">
                  <c:v>127.97</c:v>
                </c:pt>
                <c:pt idx="17319">
                  <c:v>127.95</c:v>
                </c:pt>
                <c:pt idx="17320">
                  <c:v>127.93</c:v>
                </c:pt>
                <c:pt idx="17321">
                  <c:v>127.93</c:v>
                </c:pt>
                <c:pt idx="17322">
                  <c:v>127.99</c:v>
                </c:pt>
                <c:pt idx="17323">
                  <c:v>127.99</c:v>
                </c:pt>
                <c:pt idx="17324">
                  <c:v>127.93</c:v>
                </c:pt>
                <c:pt idx="17325">
                  <c:v>127.9</c:v>
                </c:pt>
                <c:pt idx="17326">
                  <c:v>127.93</c:v>
                </c:pt>
                <c:pt idx="17327">
                  <c:v>127.9</c:v>
                </c:pt>
                <c:pt idx="17328">
                  <c:v>127.9</c:v>
                </c:pt>
                <c:pt idx="17329">
                  <c:v>127.95</c:v>
                </c:pt>
                <c:pt idx="17330">
                  <c:v>127.95</c:v>
                </c:pt>
                <c:pt idx="17331">
                  <c:v>127.95</c:v>
                </c:pt>
                <c:pt idx="17332">
                  <c:v>127.9</c:v>
                </c:pt>
                <c:pt idx="17333">
                  <c:v>127.97</c:v>
                </c:pt>
                <c:pt idx="17334">
                  <c:v>127.95</c:v>
                </c:pt>
                <c:pt idx="17335">
                  <c:v>127.95</c:v>
                </c:pt>
                <c:pt idx="17336">
                  <c:v>127.99</c:v>
                </c:pt>
                <c:pt idx="17337">
                  <c:v>127.9</c:v>
                </c:pt>
                <c:pt idx="17338">
                  <c:v>127.95</c:v>
                </c:pt>
                <c:pt idx="17339">
                  <c:v>127.93</c:v>
                </c:pt>
                <c:pt idx="17340">
                  <c:v>127.88</c:v>
                </c:pt>
                <c:pt idx="17341">
                  <c:v>127.97</c:v>
                </c:pt>
                <c:pt idx="17342">
                  <c:v>127.93</c:v>
                </c:pt>
                <c:pt idx="17343">
                  <c:v>127.95</c:v>
                </c:pt>
                <c:pt idx="17344">
                  <c:v>127.86</c:v>
                </c:pt>
                <c:pt idx="17345">
                  <c:v>127.9</c:v>
                </c:pt>
                <c:pt idx="17346">
                  <c:v>127.93</c:v>
                </c:pt>
                <c:pt idx="17347">
                  <c:v>127.9</c:v>
                </c:pt>
                <c:pt idx="17348">
                  <c:v>127.9</c:v>
                </c:pt>
                <c:pt idx="17349">
                  <c:v>127.93</c:v>
                </c:pt>
                <c:pt idx="17350">
                  <c:v>127.95</c:v>
                </c:pt>
                <c:pt idx="17351">
                  <c:v>127.9</c:v>
                </c:pt>
                <c:pt idx="17352">
                  <c:v>127.95</c:v>
                </c:pt>
                <c:pt idx="17353">
                  <c:v>127.95</c:v>
                </c:pt>
                <c:pt idx="17354">
                  <c:v>127.97</c:v>
                </c:pt>
                <c:pt idx="17355">
                  <c:v>127.93</c:v>
                </c:pt>
                <c:pt idx="17356">
                  <c:v>127.95</c:v>
                </c:pt>
                <c:pt idx="17357">
                  <c:v>127.93</c:v>
                </c:pt>
                <c:pt idx="17358">
                  <c:v>127.99</c:v>
                </c:pt>
                <c:pt idx="17359">
                  <c:v>127.95</c:v>
                </c:pt>
                <c:pt idx="17360">
                  <c:v>127.97</c:v>
                </c:pt>
                <c:pt idx="17361">
                  <c:v>127.97</c:v>
                </c:pt>
                <c:pt idx="17362">
                  <c:v>127.97</c:v>
                </c:pt>
                <c:pt idx="17363">
                  <c:v>127.99</c:v>
                </c:pt>
                <c:pt idx="17364">
                  <c:v>127.93</c:v>
                </c:pt>
                <c:pt idx="17365">
                  <c:v>127.95</c:v>
                </c:pt>
                <c:pt idx="17366">
                  <c:v>127.93</c:v>
                </c:pt>
                <c:pt idx="17367">
                  <c:v>127.97</c:v>
                </c:pt>
                <c:pt idx="17368">
                  <c:v>127.97</c:v>
                </c:pt>
                <c:pt idx="17369">
                  <c:v>128.01</c:v>
                </c:pt>
                <c:pt idx="17370">
                  <c:v>127.95</c:v>
                </c:pt>
                <c:pt idx="17371">
                  <c:v>127.97</c:v>
                </c:pt>
                <c:pt idx="17372">
                  <c:v>127.9</c:v>
                </c:pt>
                <c:pt idx="17373">
                  <c:v>127.97</c:v>
                </c:pt>
                <c:pt idx="17374">
                  <c:v>127.97</c:v>
                </c:pt>
                <c:pt idx="17375">
                  <c:v>127.93</c:v>
                </c:pt>
                <c:pt idx="17376">
                  <c:v>127.95</c:v>
                </c:pt>
                <c:pt idx="17377">
                  <c:v>127.9</c:v>
                </c:pt>
                <c:pt idx="17378">
                  <c:v>127.97</c:v>
                </c:pt>
                <c:pt idx="17379">
                  <c:v>127.95</c:v>
                </c:pt>
                <c:pt idx="17380">
                  <c:v>127.88</c:v>
                </c:pt>
                <c:pt idx="17381">
                  <c:v>127.95</c:v>
                </c:pt>
                <c:pt idx="17382">
                  <c:v>127.9</c:v>
                </c:pt>
                <c:pt idx="17383">
                  <c:v>127.97</c:v>
                </c:pt>
                <c:pt idx="17384">
                  <c:v>127.93</c:v>
                </c:pt>
                <c:pt idx="17385">
                  <c:v>127.93</c:v>
                </c:pt>
                <c:pt idx="17386">
                  <c:v>127.93</c:v>
                </c:pt>
                <c:pt idx="17387">
                  <c:v>127.95</c:v>
                </c:pt>
                <c:pt idx="17388">
                  <c:v>127.95</c:v>
                </c:pt>
                <c:pt idx="17389">
                  <c:v>127.95</c:v>
                </c:pt>
                <c:pt idx="17390">
                  <c:v>127.95</c:v>
                </c:pt>
                <c:pt idx="17391">
                  <c:v>127.9</c:v>
                </c:pt>
                <c:pt idx="17392">
                  <c:v>127.95</c:v>
                </c:pt>
                <c:pt idx="17393">
                  <c:v>127.9</c:v>
                </c:pt>
                <c:pt idx="17394">
                  <c:v>127.97</c:v>
                </c:pt>
                <c:pt idx="17395">
                  <c:v>127.95</c:v>
                </c:pt>
                <c:pt idx="17396">
                  <c:v>127.97</c:v>
                </c:pt>
                <c:pt idx="17397">
                  <c:v>127.93</c:v>
                </c:pt>
                <c:pt idx="17398">
                  <c:v>127.97</c:v>
                </c:pt>
                <c:pt idx="17399">
                  <c:v>127.88</c:v>
                </c:pt>
                <c:pt idx="17400">
                  <c:v>127.93</c:v>
                </c:pt>
                <c:pt idx="17401">
                  <c:v>127.88</c:v>
                </c:pt>
                <c:pt idx="17402">
                  <c:v>127.9</c:v>
                </c:pt>
                <c:pt idx="17403">
                  <c:v>127.93</c:v>
                </c:pt>
                <c:pt idx="17404">
                  <c:v>127.93</c:v>
                </c:pt>
                <c:pt idx="17405">
                  <c:v>127.93</c:v>
                </c:pt>
                <c:pt idx="17406">
                  <c:v>127.9</c:v>
                </c:pt>
                <c:pt idx="17407">
                  <c:v>127.9</c:v>
                </c:pt>
                <c:pt idx="17408">
                  <c:v>127.88</c:v>
                </c:pt>
                <c:pt idx="17409">
                  <c:v>127.93</c:v>
                </c:pt>
                <c:pt idx="17410">
                  <c:v>127.93</c:v>
                </c:pt>
                <c:pt idx="17411">
                  <c:v>127.9</c:v>
                </c:pt>
                <c:pt idx="17412">
                  <c:v>127.95</c:v>
                </c:pt>
                <c:pt idx="17413">
                  <c:v>127.9</c:v>
                </c:pt>
                <c:pt idx="17414">
                  <c:v>127.88</c:v>
                </c:pt>
                <c:pt idx="17415">
                  <c:v>127.88</c:v>
                </c:pt>
                <c:pt idx="17416">
                  <c:v>127.84</c:v>
                </c:pt>
                <c:pt idx="17417">
                  <c:v>127.88</c:v>
                </c:pt>
                <c:pt idx="17418">
                  <c:v>127.88</c:v>
                </c:pt>
                <c:pt idx="17419">
                  <c:v>127.93</c:v>
                </c:pt>
                <c:pt idx="17420">
                  <c:v>127.88</c:v>
                </c:pt>
                <c:pt idx="17421">
                  <c:v>127.88</c:v>
                </c:pt>
                <c:pt idx="17422">
                  <c:v>127.88</c:v>
                </c:pt>
                <c:pt idx="17423">
                  <c:v>127.93</c:v>
                </c:pt>
                <c:pt idx="17424">
                  <c:v>127.95</c:v>
                </c:pt>
                <c:pt idx="17425">
                  <c:v>127.93</c:v>
                </c:pt>
                <c:pt idx="17426">
                  <c:v>127.93</c:v>
                </c:pt>
                <c:pt idx="17427">
                  <c:v>127.93</c:v>
                </c:pt>
                <c:pt idx="17428">
                  <c:v>127.9</c:v>
                </c:pt>
                <c:pt idx="17429">
                  <c:v>127.95</c:v>
                </c:pt>
                <c:pt idx="17430">
                  <c:v>127.93</c:v>
                </c:pt>
                <c:pt idx="17431">
                  <c:v>127.88</c:v>
                </c:pt>
                <c:pt idx="17432">
                  <c:v>127.9</c:v>
                </c:pt>
                <c:pt idx="17433">
                  <c:v>127.93</c:v>
                </c:pt>
                <c:pt idx="17434">
                  <c:v>127.93</c:v>
                </c:pt>
                <c:pt idx="17435">
                  <c:v>127.93</c:v>
                </c:pt>
                <c:pt idx="17436">
                  <c:v>127.86</c:v>
                </c:pt>
                <c:pt idx="17437">
                  <c:v>127.93</c:v>
                </c:pt>
                <c:pt idx="17438">
                  <c:v>127.93</c:v>
                </c:pt>
                <c:pt idx="17439">
                  <c:v>127.93</c:v>
                </c:pt>
                <c:pt idx="17440">
                  <c:v>127.93</c:v>
                </c:pt>
                <c:pt idx="17441">
                  <c:v>127.95</c:v>
                </c:pt>
                <c:pt idx="17442">
                  <c:v>127.97</c:v>
                </c:pt>
                <c:pt idx="17443">
                  <c:v>127.9</c:v>
                </c:pt>
                <c:pt idx="17444">
                  <c:v>127.95</c:v>
                </c:pt>
                <c:pt idx="17445">
                  <c:v>127.93</c:v>
                </c:pt>
                <c:pt idx="17446">
                  <c:v>127.93</c:v>
                </c:pt>
                <c:pt idx="17447">
                  <c:v>127.9</c:v>
                </c:pt>
                <c:pt idx="17448">
                  <c:v>127.93</c:v>
                </c:pt>
                <c:pt idx="17449">
                  <c:v>127.84</c:v>
                </c:pt>
                <c:pt idx="17450">
                  <c:v>127.9</c:v>
                </c:pt>
                <c:pt idx="17451">
                  <c:v>127.9</c:v>
                </c:pt>
                <c:pt idx="17452">
                  <c:v>127.9</c:v>
                </c:pt>
                <c:pt idx="17453">
                  <c:v>127.93</c:v>
                </c:pt>
                <c:pt idx="17454">
                  <c:v>127.9</c:v>
                </c:pt>
                <c:pt idx="17455">
                  <c:v>127.88</c:v>
                </c:pt>
                <c:pt idx="17456">
                  <c:v>127.88</c:v>
                </c:pt>
                <c:pt idx="17457">
                  <c:v>127.88</c:v>
                </c:pt>
                <c:pt idx="17458">
                  <c:v>127.93</c:v>
                </c:pt>
                <c:pt idx="17459">
                  <c:v>127.88</c:v>
                </c:pt>
                <c:pt idx="17460">
                  <c:v>127.93</c:v>
                </c:pt>
                <c:pt idx="17461">
                  <c:v>127.95</c:v>
                </c:pt>
                <c:pt idx="17462">
                  <c:v>127.9</c:v>
                </c:pt>
                <c:pt idx="17463">
                  <c:v>127.9</c:v>
                </c:pt>
                <c:pt idx="17464">
                  <c:v>127.88</c:v>
                </c:pt>
                <c:pt idx="17465">
                  <c:v>127.9</c:v>
                </c:pt>
                <c:pt idx="17466">
                  <c:v>127.88</c:v>
                </c:pt>
                <c:pt idx="17467">
                  <c:v>127.9</c:v>
                </c:pt>
                <c:pt idx="17468">
                  <c:v>127.86</c:v>
                </c:pt>
                <c:pt idx="17469">
                  <c:v>127.93</c:v>
                </c:pt>
                <c:pt idx="17470">
                  <c:v>127.9</c:v>
                </c:pt>
                <c:pt idx="17471">
                  <c:v>127.93</c:v>
                </c:pt>
                <c:pt idx="17472">
                  <c:v>127.88</c:v>
                </c:pt>
                <c:pt idx="17473">
                  <c:v>127.88</c:v>
                </c:pt>
                <c:pt idx="17474">
                  <c:v>127.88</c:v>
                </c:pt>
                <c:pt idx="17475">
                  <c:v>127.93</c:v>
                </c:pt>
                <c:pt idx="17476">
                  <c:v>127.93</c:v>
                </c:pt>
                <c:pt idx="17477">
                  <c:v>127.88</c:v>
                </c:pt>
                <c:pt idx="17478">
                  <c:v>127.9</c:v>
                </c:pt>
                <c:pt idx="17479">
                  <c:v>127.88</c:v>
                </c:pt>
                <c:pt idx="17480">
                  <c:v>127.88</c:v>
                </c:pt>
                <c:pt idx="17481">
                  <c:v>127.9</c:v>
                </c:pt>
                <c:pt idx="17482">
                  <c:v>127.9</c:v>
                </c:pt>
                <c:pt idx="17483">
                  <c:v>127.9</c:v>
                </c:pt>
                <c:pt idx="17484">
                  <c:v>127.86</c:v>
                </c:pt>
                <c:pt idx="17485">
                  <c:v>127.88</c:v>
                </c:pt>
                <c:pt idx="17486">
                  <c:v>127.9</c:v>
                </c:pt>
                <c:pt idx="17487">
                  <c:v>127.9</c:v>
                </c:pt>
                <c:pt idx="17488">
                  <c:v>127.88</c:v>
                </c:pt>
                <c:pt idx="17489">
                  <c:v>127.9</c:v>
                </c:pt>
                <c:pt idx="17490">
                  <c:v>127.9</c:v>
                </c:pt>
                <c:pt idx="17491">
                  <c:v>127.9</c:v>
                </c:pt>
                <c:pt idx="17492">
                  <c:v>127.9</c:v>
                </c:pt>
                <c:pt idx="17493">
                  <c:v>127.9</c:v>
                </c:pt>
                <c:pt idx="17494">
                  <c:v>127.84</c:v>
                </c:pt>
                <c:pt idx="17495">
                  <c:v>127.9</c:v>
                </c:pt>
                <c:pt idx="17496">
                  <c:v>127.86</c:v>
                </c:pt>
                <c:pt idx="17497">
                  <c:v>127.84</c:v>
                </c:pt>
                <c:pt idx="17498">
                  <c:v>127.9</c:v>
                </c:pt>
                <c:pt idx="17499">
                  <c:v>127.86</c:v>
                </c:pt>
                <c:pt idx="17500">
                  <c:v>127.88</c:v>
                </c:pt>
                <c:pt idx="17501">
                  <c:v>127.9</c:v>
                </c:pt>
                <c:pt idx="17502">
                  <c:v>127.86</c:v>
                </c:pt>
                <c:pt idx="17503">
                  <c:v>127.81</c:v>
                </c:pt>
                <c:pt idx="17504">
                  <c:v>127.84</c:v>
                </c:pt>
                <c:pt idx="17505">
                  <c:v>127.86</c:v>
                </c:pt>
                <c:pt idx="17506">
                  <c:v>127.88</c:v>
                </c:pt>
                <c:pt idx="17507">
                  <c:v>127.86</c:v>
                </c:pt>
                <c:pt idx="17508">
                  <c:v>127.84</c:v>
                </c:pt>
                <c:pt idx="17509">
                  <c:v>127.86</c:v>
                </c:pt>
                <c:pt idx="17510">
                  <c:v>127.81</c:v>
                </c:pt>
                <c:pt idx="17511">
                  <c:v>127.84</c:v>
                </c:pt>
                <c:pt idx="17512">
                  <c:v>127.84</c:v>
                </c:pt>
                <c:pt idx="17513">
                  <c:v>127.86</c:v>
                </c:pt>
                <c:pt idx="17514">
                  <c:v>127.88</c:v>
                </c:pt>
                <c:pt idx="17515">
                  <c:v>127.88</c:v>
                </c:pt>
                <c:pt idx="17516">
                  <c:v>127.88</c:v>
                </c:pt>
                <c:pt idx="17517">
                  <c:v>127.9</c:v>
                </c:pt>
                <c:pt idx="17518">
                  <c:v>127.86</c:v>
                </c:pt>
                <c:pt idx="17519">
                  <c:v>127.9</c:v>
                </c:pt>
                <c:pt idx="17520">
                  <c:v>127.81</c:v>
                </c:pt>
                <c:pt idx="17521">
                  <c:v>127.84</c:v>
                </c:pt>
                <c:pt idx="17522">
                  <c:v>127.86</c:v>
                </c:pt>
                <c:pt idx="17523">
                  <c:v>127.88</c:v>
                </c:pt>
                <c:pt idx="17524">
                  <c:v>127.81</c:v>
                </c:pt>
                <c:pt idx="17525">
                  <c:v>127.84</c:v>
                </c:pt>
                <c:pt idx="17526">
                  <c:v>127.88</c:v>
                </c:pt>
                <c:pt idx="17527">
                  <c:v>127.84</c:v>
                </c:pt>
                <c:pt idx="17528">
                  <c:v>127.86</c:v>
                </c:pt>
                <c:pt idx="17529">
                  <c:v>127.86</c:v>
                </c:pt>
                <c:pt idx="17530">
                  <c:v>127.81</c:v>
                </c:pt>
                <c:pt idx="17531">
                  <c:v>127.81</c:v>
                </c:pt>
                <c:pt idx="17532">
                  <c:v>127.79</c:v>
                </c:pt>
                <c:pt idx="17533">
                  <c:v>127.79</c:v>
                </c:pt>
                <c:pt idx="17534">
                  <c:v>127.81</c:v>
                </c:pt>
                <c:pt idx="17535">
                  <c:v>127.79</c:v>
                </c:pt>
                <c:pt idx="17536">
                  <c:v>127.79</c:v>
                </c:pt>
                <c:pt idx="17537">
                  <c:v>127.77</c:v>
                </c:pt>
                <c:pt idx="17538">
                  <c:v>127.81</c:v>
                </c:pt>
                <c:pt idx="17539">
                  <c:v>127.84</c:v>
                </c:pt>
                <c:pt idx="17540">
                  <c:v>127.77</c:v>
                </c:pt>
                <c:pt idx="17541">
                  <c:v>127.81</c:v>
                </c:pt>
                <c:pt idx="17542">
                  <c:v>127.79</c:v>
                </c:pt>
                <c:pt idx="17543">
                  <c:v>127.84</c:v>
                </c:pt>
                <c:pt idx="17544">
                  <c:v>127.81</c:v>
                </c:pt>
                <c:pt idx="17545">
                  <c:v>127.77</c:v>
                </c:pt>
                <c:pt idx="17546">
                  <c:v>127.75</c:v>
                </c:pt>
                <c:pt idx="17547">
                  <c:v>127.77</c:v>
                </c:pt>
                <c:pt idx="17548">
                  <c:v>127.81</c:v>
                </c:pt>
                <c:pt idx="17549">
                  <c:v>127.81</c:v>
                </c:pt>
                <c:pt idx="17550">
                  <c:v>127.75</c:v>
                </c:pt>
                <c:pt idx="17551">
                  <c:v>127.77</c:v>
                </c:pt>
                <c:pt idx="17552">
                  <c:v>127.77</c:v>
                </c:pt>
                <c:pt idx="17553">
                  <c:v>127.72</c:v>
                </c:pt>
                <c:pt idx="17554">
                  <c:v>127.75</c:v>
                </c:pt>
                <c:pt idx="17555">
                  <c:v>127.75</c:v>
                </c:pt>
                <c:pt idx="17556">
                  <c:v>127.77</c:v>
                </c:pt>
                <c:pt idx="17557">
                  <c:v>127.81</c:v>
                </c:pt>
                <c:pt idx="17558">
                  <c:v>127.77</c:v>
                </c:pt>
                <c:pt idx="17559">
                  <c:v>127.75</c:v>
                </c:pt>
                <c:pt idx="17560">
                  <c:v>127.77</c:v>
                </c:pt>
                <c:pt idx="17561">
                  <c:v>127.79</c:v>
                </c:pt>
                <c:pt idx="17562">
                  <c:v>127.79</c:v>
                </c:pt>
                <c:pt idx="17563">
                  <c:v>127.81</c:v>
                </c:pt>
                <c:pt idx="17564">
                  <c:v>127.81</c:v>
                </c:pt>
                <c:pt idx="17565">
                  <c:v>127.81</c:v>
                </c:pt>
                <c:pt idx="17566">
                  <c:v>127.79</c:v>
                </c:pt>
                <c:pt idx="17567">
                  <c:v>127.77</c:v>
                </c:pt>
                <c:pt idx="17568">
                  <c:v>127.7</c:v>
                </c:pt>
                <c:pt idx="17569">
                  <c:v>127.79</c:v>
                </c:pt>
                <c:pt idx="17570">
                  <c:v>127.77</c:v>
                </c:pt>
                <c:pt idx="17571">
                  <c:v>127.75</c:v>
                </c:pt>
                <c:pt idx="17572">
                  <c:v>127.79</c:v>
                </c:pt>
                <c:pt idx="17573">
                  <c:v>127.75</c:v>
                </c:pt>
                <c:pt idx="17574">
                  <c:v>127.72</c:v>
                </c:pt>
                <c:pt idx="17575">
                  <c:v>127.79</c:v>
                </c:pt>
                <c:pt idx="17576">
                  <c:v>127.77</c:v>
                </c:pt>
                <c:pt idx="17577">
                  <c:v>127.75</c:v>
                </c:pt>
                <c:pt idx="17578">
                  <c:v>127.75</c:v>
                </c:pt>
                <c:pt idx="17579">
                  <c:v>127.75</c:v>
                </c:pt>
                <c:pt idx="17580">
                  <c:v>127.77</c:v>
                </c:pt>
                <c:pt idx="17581">
                  <c:v>127.75</c:v>
                </c:pt>
                <c:pt idx="17582">
                  <c:v>127.75</c:v>
                </c:pt>
                <c:pt idx="17583">
                  <c:v>127.72</c:v>
                </c:pt>
                <c:pt idx="17584">
                  <c:v>127.72</c:v>
                </c:pt>
                <c:pt idx="17585">
                  <c:v>127.7</c:v>
                </c:pt>
                <c:pt idx="17586">
                  <c:v>127.72</c:v>
                </c:pt>
                <c:pt idx="17587">
                  <c:v>127.75</c:v>
                </c:pt>
                <c:pt idx="17588">
                  <c:v>127.72</c:v>
                </c:pt>
                <c:pt idx="17589">
                  <c:v>127.68</c:v>
                </c:pt>
                <c:pt idx="17590">
                  <c:v>127.75</c:v>
                </c:pt>
                <c:pt idx="17591">
                  <c:v>127.75</c:v>
                </c:pt>
                <c:pt idx="17592">
                  <c:v>127.7</c:v>
                </c:pt>
                <c:pt idx="17593">
                  <c:v>127.75</c:v>
                </c:pt>
                <c:pt idx="17594">
                  <c:v>127.7</c:v>
                </c:pt>
                <c:pt idx="17595">
                  <c:v>127.75</c:v>
                </c:pt>
                <c:pt idx="17596">
                  <c:v>127.68</c:v>
                </c:pt>
                <c:pt idx="17597">
                  <c:v>127.66</c:v>
                </c:pt>
                <c:pt idx="17598">
                  <c:v>127.72</c:v>
                </c:pt>
                <c:pt idx="17599">
                  <c:v>127.72</c:v>
                </c:pt>
                <c:pt idx="17600">
                  <c:v>127.7</c:v>
                </c:pt>
                <c:pt idx="17601">
                  <c:v>127.7</c:v>
                </c:pt>
                <c:pt idx="17602">
                  <c:v>127.66</c:v>
                </c:pt>
                <c:pt idx="17603">
                  <c:v>127.68</c:v>
                </c:pt>
                <c:pt idx="17604">
                  <c:v>127.72</c:v>
                </c:pt>
                <c:pt idx="17605">
                  <c:v>127.68</c:v>
                </c:pt>
                <c:pt idx="17606">
                  <c:v>127.61</c:v>
                </c:pt>
                <c:pt idx="17607">
                  <c:v>127.7</c:v>
                </c:pt>
                <c:pt idx="17608">
                  <c:v>127.68</c:v>
                </c:pt>
                <c:pt idx="17609">
                  <c:v>127.72</c:v>
                </c:pt>
                <c:pt idx="17610">
                  <c:v>127.66</c:v>
                </c:pt>
                <c:pt idx="17611">
                  <c:v>127.7</c:v>
                </c:pt>
                <c:pt idx="17612">
                  <c:v>127.64</c:v>
                </c:pt>
                <c:pt idx="17613">
                  <c:v>127.66</c:v>
                </c:pt>
                <c:pt idx="17614">
                  <c:v>127.66</c:v>
                </c:pt>
                <c:pt idx="17615">
                  <c:v>127.68</c:v>
                </c:pt>
                <c:pt idx="17616">
                  <c:v>127.68</c:v>
                </c:pt>
                <c:pt idx="17617">
                  <c:v>127.64</c:v>
                </c:pt>
                <c:pt idx="17618">
                  <c:v>127.66</c:v>
                </c:pt>
                <c:pt idx="17619">
                  <c:v>127.66</c:v>
                </c:pt>
                <c:pt idx="17620">
                  <c:v>127.64</c:v>
                </c:pt>
                <c:pt idx="17621">
                  <c:v>127.61</c:v>
                </c:pt>
                <c:pt idx="17622">
                  <c:v>127.64</c:v>
                </c:pt>
                <c:pt idx="17623">
                  <c:v>127.66</c:v>
                </c:pt>
                <c:pt idx="17624">
                  <c:v>127.68</c:v>
                </c:pt>
                <c:pt idx="17625">
                  <c:v>127.66</c:v>
                </c:pt>
                <c:pt idx="17626">
                  <c:v>127.66</c:v>
                </c:pt>
                <c:pt idx="17627">
                  <c:v>127.61</c:v>
                </c:pt>
                <c:pt idx="17628">
                  <c:v>127.66</c:v>
                </c:pt>
                <c:pt idx="17629">
                  <c:v>127.61</c:v>
                </c:pt>
                <c:pt idx="17630">
                  <c:v>127.59</c:v>
                </c:pt>
                <c:pt idx="17631">
                  <c:v>127.61</c:v>
                </c:pt>
                <c:pt idx="17632">
                  <c:v>127.59</c:v>
                </c:pt>
                <c:pt idx="17633">
                  <c:v>127.59</c:v>
                </c:pt>
                <c:pt idx="17634">
                  <c:v>127.61</c:v>
                </c:pt>
                <c:pt idx="17635">
                  <c:v>127.59</c:v>
                </c:pt>
                <c:pt idx="17636">
                  <c:v>127.64</c:v>
                </c:pt>
                <c:pt idx="17637">
                  <c:v>127.55</c:v>
                </c:pt>
                <c:pt idx="17638">
                  <c:v>127.59</c:v>
                </c:pt>
                <c:pt idx="17639">
                  <c:v>127.61</c:v>
                </c:pt>
                <c:pt idx="17640">
                  <c:v>127.59</c:v>
                </c:pt>
                <c:pt idx="17641">
                  <c:v>127.61</c:v>
                </c:pt>
                <c:pt idx="17642">
                  <c:v>127.57</c:v>
                </c:pt>
                <c:pt idx="17643">
                  <c:v>127.61</c:v>
                </c:pt>
                <c:pt idx="17644">
                  <c:v>127.57</c:v>
                </c:pt>
                <c:pt idx="17645">
                  <c:v>127.61</c:v>
                </c:pt>
                <c:pt idx="17646">
                  <c:v>127.5</c:v>
                </c:pt>
                <c:pt idx="17647">
                  <c:v>127.57</c:v>
                </c:pt>
                <c:pt idx="17648">
                  <c:v>127.64</c:v>
                </c:pt>
                <c:pt idx="17649">
                  <c:v>127.57</c:v>
                </c:pt>
                <c:pt idx="17650">
                  <c:v>127.57</c:v>
                </c:pt>
                <c:pt idx="17651">
                  <c:v>127.59</c:v>
                </c:pt>
                <c:pt idx="17652">
                  <c:v>127.55</c:v>
                </c:pt>
                <c:pt idx="17653">
                  <c:v>127.55</c:v>
                </c:pt>
                <c:pt idx="17654">
                  <c:v>127.57</c:v>
                </c:pt>
                <c:pt idx="17655">
                  <c:v>127.57</c:v>
                </c:pt>
                <c:pt idx="17656">
                  <c:v>127.55</c:v>
                </c:pt>
                <c:pt idx="17657">
                  <c:v>127.59</c:v>
                </c:pt>
                <c:pt idx="17658">
                  <c:v>127.59</c:v>
                </c:pt>
                <c:pt idx="17659">
                  <c:v>127.57</c:v>
                </c:pt>
                <c:pt idx="17660">
                  <c:v>127.52</c:v>
                </c:pt>
                <c:pt idx="17661">
                  <c:v>127.59</c:v>
                </c:pt>
                <c:pt idx="17662">
                  <c:v>127.57</c:v>
                </c:pt>
                <c:pt idx="17663">
                  <c:v>127.59</c:v>
                </c:pt>
                <c:pt idx="17664">
                  <c:v>127.61</c:v>
                </c:pt>
                <c:pt idx="17665">
                  <c:v>127.61</c:v>
                </c:pt>
                <c:pt idx="17666">
                  <c:v>127.57</c:v>
                </c:pt>
                <c:pt idx="17667">
                  <c:v>127.59</c:v>
                </c:pt>
                <c:pt idx="17668">
                  <c:v>127.59</c:v>
                </c:pt>
                <c:pt idx="17669">
                  <c:v>127.61</c:v>
                </c:pt>
                <c:pt idx="17670">
                  <c:v>127.64</c:v>
                </c:pt>
                <c:pt idx="17671">
                  <c:v>127.57</c:v>
                </c:pt>
                <c:pt idx="17672">
                  <c:v>127.61</c:v>
                </c:pt>
                <c:pt idx="17673">
                  <c:v>127.61</c:v>
                </c:pt>
                <c:pt idx="17674">
                  <c:v>127.55</c:v>
                </c:pt>
                <c:pt idx="17675">
                  <c:v>127.59</c:v>
                </c:pt>
                <c:pt idx="17676">
                  <c:v>127.64</c:v>
                </c:pt>
                <c:pt idx="17677">
                  <c:v>127.61</c:v>
                </c:pt>
                <c:pt idx="17678">
                  <c:v>127.66</c:v>
                </c:pt>
                <c:pt idx="17679">
                  <c:v>127.66</c:v>
                </c:pt>
                <c:pt idx="17680">
                  <c:v>127.61</c:v>
                </c:pt>
                <c:pt idx="17681">
                  <c:v>127.64</c:v>
                </c:pt>
                <c:pt idx="17682">
                  <c:v>127.68</c:v>
                </c:pt>
                <c:pt idx="17683">
                  <c:v>127.72</c:v>
                </c:pt>
                <c:pt idx="17684">
                  <c:v>127.68</c:v>
                </c:pt>
                <c:pt idx="17685">
                  <c:v>127.7</c:v>
                </c:pt>
                <c:pt idx="17686">
                  <c:v>127.72</c:v>
                </c:pt>
                <c:pt idx="17687">
                  <c:v>127.7</c:v>
                </c:pt>
                <c:pt idx="17688">
                  <c:v>127.75</c:v>
                </c:pt>
                <c:pt idx="17689">
                  <c:v>127.77</c:v>
                </c:pt>
                <c:pt idx="17690">
                  <c:v>127.72</c:v>
                </c:pt>
                <c:pt idx="17691">
                  <c:v>127.75</c:v>
                </c:pt>
                <c:pt idx="17692">
                  <c:v>127.77</c:v>
                </c:pt>
                <c:pt idx="17693">
                  <c:v>127.79</c:v>
                </c:pt>
                <c:pt idx="17694">
                  <c:v>127.79</c:v>
                </c:pt>
                <c:pt idx="17695">
                  <c:v>127.77</c:v>
                </c:pt>
                <c:pt idx="17696">
                  <c:v>127.84</c:v>
                </c:pt>
                <c:pt idx="17697">
                  <c:v>127.72</c:v>
                </c:pt>
                <c:pt idx="17698">
                  <c:v>127.79</c:v>
                </c:pt>
                <c:pt idx="17699">
                  <c:v>127.79</c:v>
                </c:pt>
                <c:pt idx="17700">
                  <c:v>127.84</c:v>
                </c:pt>
                <c:pt idx="17701">
                  <c:v>127.86</c:v>
                </c:pt>
                <c:pt idx="17702">
                  <c:v>127.81</c:v>
                </c:pt>
                <c:pt idx="17703">
                  <c:v>127.84</c:v>
                </c:pt>
                <c:pt idx="17704">
                  <c:v>127.86</c:v>
                </c:pt>
                <c:pt idx="17705">
                  <c:v>127.86</c:v>
                </c:pt>
                <c:pt idx="17706">
                  <c:v>127.86</c:v>
                </c:pt>
                <c:pt idx="17707">
                  <c:v>127.86</c:v>
                </c:pt>
                <c:pt idx="17708">
                  <c:v>127.86</c:v>
                </c:pt>
                <c:pt idx="17709">
                  <c:v>127.86</c:v>
                </c:pt>
                <c:pt idx="17710">
                  <c:v>127.88</c:v>
                </c:pt>
                <c:pt idx="17711">
                  <c:v>127.86</c:v>
                </c:pt>
                <c:pt idx="17712">
                  <c:v>127.86</c:v>
                </c:pt>
                <c:pt idx="17713">
                  <c:v>127.86</c:v>
                </c:pt>
                <c:pt idx="17714">
                  <c:v>127.88</c:v>
                </c:pt>
                <c:pt idx="17715">
                  <c:v>127.93</c:v>
                </c:pt>
                <c:pt idx="17716">
                  <c:v>127.86</c:v>
                </c:pt>
                <c:pt idx="17717">
                  <c:v>127.9</c:v>
                </c:pt>
                <c:pt idx="17718">
                  <c:v>127.88</c:v>
                </c:pt>
                <c:pt idx="17719">
                  <c:v>127.88</c:v>
                </c:pt>
                <c:pt idx="17720">
                  <c:v>127.93</c:v>
                </c:pt>
                <c:pt idx="17721">
                  <c:v>127.88</c:v>
                </c:pt>
                <c:pt idx="17722">
                  <c:v>127.88</c:v>
                </c:pt>
                <c:pt idx="17723">
                  <c:v>127.88</c:v>
                </c:pt>
                <c:pt idx="17724">
                  <c:v>127.88</c:v>
                </c:pt>
                <c:pt idx="17725">
                  <c:v>127.88</c:v>
                </c:pt>
                <c:pt idx="17726">
                  <c:v>127.86</c:v>
                </c:pt>
                <c:pt idx="17727">
                  <c:v>127.93</c:v>
                </c:pt>
                <c:pt idx="17728">
                  <c:v>127.9</c:v>
                </c:pt>
                <c:pt idx="17729">
                  <c:v>127.84</c:v>
                </c:pt>
                <c:pt idx="17730">
                  <c:v>127.84</c:v>
                </c:pt>
                <c:pt idx="17731">
                  <c:v>127.88</c:v>
                </c:pt>
                <c:pt idx="17732">
                  <c:v>127.88</c:v>
                </c:pt>
                <c:pt idx="17733">
                  <c:v>127.84</c:v>
                </c:pt>
                <c:pt idx="17734">
                  <c:v>127.86</c:v>
                </c:pt>
                <c:pt idx="17735">
                  <c:v>127.88</c:v>
                </c:pt>
                <c:pt idx="17736">
                  <c:v>127.86</c:v>
                </c:pt>
                <c:pt idx="17737">
                  <c:v>127.81</c:v>
                </c:pt>
                <c:pt idx="17738">
                  <c:v>127.9</c:v>
                </c:pt>
                <c:pt idx="17739">
                  <c:v>127.88</c:v>
                </c:pt>
                <c:pt idx="17740">
                  <c:v>127.88</c:v>
                </c:pt>
                <c:pt idx="17741">
                  <c:v>127.88</c:v>
                </c:pt>
                <c:pt idx="17742">
                  <c:v>127.84</c:v>
                </c:pt>
                <c:pt idx="17743">
                  <c:v>127.81</c:v>
                </c:pt>
                <c:pt idx="17744">
                  <c:v>127.81</c:v>
                </c:pt>
                <c:pt idx="17745">
                  <c:v>127.81</c:v>
                </c:pt>
                <c:pt idx="17746">
                  <c:v>127.81</c:v>
                </c:pt>
                <c:pt idx="17747">
                  <c:v>127.84</c:v>
                </c:pt>
                <c:pt idx="17748">
                  <c:v>127.81</c:v>
                </c:pt>
                <c:pt idx="17749">
                  <c:v>127.84</c:v>
                </c:pt>
                <c:pt idx="17750">
                  <c:v>127.81</c:v>
                </c:pt>
                <c:pt idx="17751">
                  <c:v>127.81</c:v>
                </c:pt>
                <c:pt idx="17752">
                  <c:v>127.79</c:v>
                </c:pt>
                <c:pt idx="17753">
                  <c:v>127.86</c:v>
                </c:pt>
                <c:pt idx="17754">
                  <c:v>127.84</c:v>
                </c:pt>
                <c:pt idx="17755">
                  <c:v>127.86</c:v>
                </c:pt>
                <c:pt idx="17756">
                  <c:v>127.81</c:v>
                </c:pt>
                <c:pt idx="17757">
                  <c:v>127.84</c:v>
                </c:pt>
                <c:pt idx="17758">
                  <c:v>127.84</c:v>
                </c:pt>
                <c:pt idx="17759">
                  <c:v>127.86</c:v>
                </c:pt>
                <c:pt idx="17760">
                  <c:v>127.93</c:v>
                </c:pt>
                <c:pt idx="17761">
                  <c:v>127.88</c:v>
                </c:pt>
                <c:pt idx="17762">
                  <c:v>127.9</c:v>
                </c:pt>
                <c:pt idx="17763">
                  <c:v>127.84</c:v>
                </c:pt>
                <c:pt idx="17764">
                  <c:v>127.86</c:v>
                </c:pt>
                <c:pt idx="17765">
                  <c:v>127.84</c:v>
                </c:pt>
                <c:pt idx="17766">
                  <c:v>127.86</c:v>
                </c:pt>
                <c:pt idx="17767">
                  <c:v>127.9</c:v>
                </c:pt>
                <c:pt idx="17768">
                  <c:v>127.9</c:v>
                </c:pt>
                <c:pt idx="17769">
                  <c:v>127.86</c:v>
                </c:pt>
                <c:pt idx="17770">
                  <c:v>127.93</c:v>
                </c:pt>
                <c:pt idx="17771">
                  <c:v>127.93</c:v>
                </c:pt>
                <c:pt idx="17772">
                  <c:v>127.97</c:v>
                </c:pt>
                <c:pt idx="17773">
                  <c:v>127.93</c:v>
                </c:pt>
                <c:pt idx="17774">
                  <c:v>127.93</c:v>
                </c:pt>
                <c:pt idx="17775">
                  <c:v>127.97</c:v>
                </c:pt>
                <c:pt idx="17776">
                  <c:v>127.95</c:v>
                </c:pt>
                <c:pt idx="17777">
                  <c:v>127.95</c:v>
                </c:pt>
                <c:pt idx="17778">
                  <c:v>127.93</c:v>
                </c:pt>
                <c:pt idx="17779">
                  <c:v>127.93</c:v>
                </c:pt>
                <c:pt idx="17780">
                  <c:v>127.9</c:v>
                </c:pt>
                <c:pt idx="17781">
                  <c:v>127.99</c:v>
                </c:pt>
                <c:pt idx="17782">
                  <c:v>127.97</c:v>
                </c:pt>
                <c:pt idx="17783">
                  <c:v>127.99</c:v>
                </c:pt>
                <c:pt idx="17784">
                  <c:v>127.95</c:v>
                </c:pt>
                <c:pt idx="17785">
                  <c:v>127.95</c:v>
                </c:pt>
                <c:pt idx="17786">
                  <c:v>127.95</c:v>
                </c:pt>
                <c:pt idx="17787">
                  <c:v>127.97</c:v>
                </c:pt>
                <c:pt idx="17788">
                  <c:v>127.93</c:v>
                </c:pt>
                <c:pt idx="17789">
                  <c:v>127.93</c:v>
                </c:pt>
                <c:pt idx="17790">
                  <c:v>127.99</c:v>
                </c:pt>
                <c:pt idx="17791">
                  <c:v>127.99</c:v>
                </c:pt>
                <c:pt idx="17792">
                  <c:v>127.97</c:v>
                </c:pt>
                <c:pt idx="17793">
                  <c:v>127.97</c:v>
                </c:pt>
                <c:pt idx="17794">
                  <c:v>127.88</c:v>
                </c:pt>
                <c:pt idx="17795">
                  <c:v>127.97</c:v>
                </c:pt>
                <c:pt idx="17796">
                  <c:v>127.95</c:v>
                </c:pt>
                <c:pt idx="17797">
                  <c:v>127.95</c:v>
                </c:pt>
                <c:pt idx="17798">
                  <c:v>127.93</c:v>
                </c:pt>
                <c:pt idx="17799">
                  <c:v>127.93</c:v>
                </c:pt>
                <c:pt idx="17800">
                  <c:v>127.88</c:v>
                </c:pt>
                <c:pt idx="17801">
                  <c:v>127.95</c:v>
                </c:pt>
                <c:pt idx="17802">
                  <c:v>127.9</c:v>
                </c:pt>
                <c:pt idx="17803">
                  <c:v>127.95</c:v>
                </c:pt>
                <c:pt idx="17804">
                  <c:v>127.95</c:v>
                </c:pt>
                <c:pt idx="17805">
                  <c:v>127.93</c:v>
                </c:pt>
                <c:pt idx="17806">
                  <c:v>127.9</c:v>
                </c:pt>
                <c:pt idx="17807">
                  <c:v>127.95</c:v>
                </c:pt>
                <c:pt idx="17808">
                  <c:v>127.88</c:v>
                </c:pt>
                <c:pt idx="17809">
                  <c:v>127.88</c:v>
                </c:pt>
                <c:pt idx="17810">
                  <c:v>127.9</c:v>
                </c:pt>
                <c:pt idx="17811">
                  <c:v>127.93</c:v>
                </c:pt>
                <c:pt idx="17812">
                  <c:v>127.88</c:v>
                </c:pt>
                <c:pt idx="17813">
                  <c:v>127.93</c:v>
                </c:pt>
                <c:pt idx="17814">
                  <c:v>127.86</c:v>
                </c:pt>
                <c:pt idx="17815">
                  <c:v>127.93</c:v>
                </c:pt>
                <c:pt idx="17816">
                  <c:v>127.88</c:v>
                </c:pt>
                <c:pt idx="17817">
                  <c:v>127.86</c:v>
                </c:pt>
                <c:pt idx="17818">
                  <c:v>127.84</c:v>
                </c:pt>
                <c:pt idx="17819">
                  <c:v>127.84</c:v>
                </c:pt>
                <c:pt idx="17820">
                  <c:v>127.84</c:v>
                </c:pt>
                <c:pt idx="17821">
                  <c:v>127.88</c:v>
                </c:pt>
                <c:pt idx="17822">
                  <c:v>127.88</c:v>
                </c:pt>
                <c:pt idx="17823">
                  <c:v>127.93</c:v>
                </c:pt>
                <c:pt idx="17824">
                  <c:v>127.88</c:v>
                </c:pt>
                <c:pt idx="17825">
                  <c:v>127.86</c:v>
                </c:pt>
                <c:pt idx="17826">
                  <c:v>127.84</c:v>
                </c:pt>
                <c:pt idx="17827">
                  <c:v>127.81</c:v>
                </c:pt>
                <c:pt idx="17828">
                  <c:v>127.86</c:v>
                </c:pt>
                <c:pt idx="17829">
                  <c:v>127.88</c:v>
                </c:pt>
                <c:pt idx="17830">
                  <c:v>127.88</c:v>
                </c:pt>
                <c:pt idx="17831">
                  <c:v>127.9</c:v>
                </c:pt>
                <c:pt idx="17832">
                  <c:v>127.93</c:v>
                </c:pt>
                <c:pt idx="17833">
                  <c:v>127.88</c:v>
                </c:pt>
                <c:pt idx="17834">
                  <c:v>127.88</c:v>
                </c:pt>
                <c:pt idx="17835">
                  <c:v>127.9</c:v>
                </c:pt>
                <c:pt idx="17836">
                  <c:v>127.88</c:v>
                </c:pt>
                <c:pt idx="17837">
                  <c:v>127.86</c:v>
                </c:pt>
                <c:pt idx="17838">
                  <c:v>127.88</c:v>
                </c:pt>
                <c:pt idx="17839">
                  <c:v>127.9</c:v>
                </c:pt>
                <c:pt idx="17840">
                  <c:v>127.88</c:v>
                </c:pt>
                <c:pt idx="17841">
                  <c:v>127.9</c:v>
                </c:pt>
                <c:pt idx="17842">
                  <c:v>127.93</c:v>
                </c:pt>
                <c:pt idx="17843">
                  <c:v>127.9</c:v>
                </c:pt>
                <c:pt idx="17844">
                  <c:v>127.88</c:v>
                </c:pt>
                <c:pt idx="17845">
                  <c:v>127.88</c:v>
                </c:pt>
                <c:pt idx="17846">
                  <c:v>127.93</c:v>
                </c:pt>
                <c:pt idx="17847">
                  <c:v>127.88</c:v>
                </c:pt>
                <c:pt idx="17848">
                  <c:v>127.95</c:v>
                </c:pt>
                <c:pt idx="17849">
                  <c:v>127.93</c:v>
                </c:pt>
                <c:pt idx="17850">
                  <c:v>127.95</c:v>
                </c:pt>
                <c:pt idx="17851">
                  <c:v>127.93</c:v>
                </c:pt>
                <c:pt idx="17852">
                  <c:v>127.88</c:v>
                </c:pt>
                <c:pt idx="17853">
                  <c:v>127.9</c:v>
                </c:pt>
                <c:pt idx="17854">
                  <c:v>127.93</c:v>
                </c:pt>
                <c:pt idx="17855">
                  <c:v>127.95</c:v>
                </c:pt>
                <c:pt idx="17856">
                  <c:v>127.93</c:v>
                </c:pt>
                <c:pt idx="17857">
                  <c:v>127.93</c:v>
                </c:pt>
                <c:pt idx="17858">
                  <c:v>127.97</c:v>
                </c:pt>
                <c:pt idx="17859">
                  <c:v>127.93</c:v>
                </c:pt>
                <c:pt idx="17860">
                  <c:v>127.95</c:v>
                </c:pt>
                <c:pt idx="17861">
                  <c:v>127.9</c:v>
                </c:pt>
                <c:pt idx="17862">
                  <c:v>127.93</c:v>
                </c:pt>
                <c:pt idx="17863">
                  <c:v>127.9</c:v>
                </c:pt>
                <c:pt idx="17864">
                  <c:v>127.88</c:v>
                </c:pt>
                <c:pt idx="17865">
                  <c:v>127.95</c:v>
                </c:pt>
                <c:pt idx="17866">
                  <c:v>127.88</c:v>
                </c:pt>
                <c:pt idx="17867">
                  <c:v>127.95</c:v>
                </c:pt>
                <c:pt idx="17868">
                  <c:v>127.93</c:v>
                </c:pt>
                <c:pt idx="17869">
                  <c:v>127.93</c:v>
                </c:pt>
                <c:pt idx="17870">
                  <c:v>127.86</c:v>
                </c:pt>
                <c:pt idx="17871">
                  <c:v>127.93</c:v>
                </c:pt>
                <c:pt idx="17872">
                  <c:v>127.93</c:v>
                </c:pt>
                <c:pt idx="17873">
                  <c:v>127.9</c:v>
                </c:pt>
                <c:pt idx="17874">
                  <c:v>127.95</c:v>
                </c:pt>
                <c:pt idx="17875">
                  <c:v>127.9</c:v>
                </c:pt>
                <c:pt idx="17876">
                  <c:v>127.9</c:v>
                </c:pt>
                <c:pt idx="17877">
                  <c:v>127.9</c:v>
                </c:pt>
                <c:pt idx="17878">
                  <c:v>127.93</c:v>
                </c:pt>
                <c:pt idx="17879">
                  <c:v>127.95</c:v>
                </c:pt>
                <c:pt idx="17880">
                  <c:v>127.9</c:v>
                </c:pt>
                <c:pt idx="17881">
                  <c:v>127.88</c:v>
                </c:pt>
                <c:pt idx="17882">
                  <c:v>127.88</c:v>
                </c:pt>
                <c:pt idx="17883">
                  <c:v>127.95</c:v>
                </c:pt>
                <c:pt idx="17884">
                  <c:v>127.95</c:v>
                </c:pt>
                <c:pt idx="17885">
                  <c:v>127.9</c:v>
                </c:pt>
                <c:pt idx="17886">
                  <c:v>127.9</c:v>
                </c:pt>
                <c:pt idx="17887">
                  <c:v>127.86</c:v>
                </c:pt>
                <c:pt idx="17888">
                  <c:v>127.93</c:v>
                </c:pt>
                <c:pt idx="17889">
                  <c:v>127.84</c:v>
                </c:pt>
                <c:pt idx="17890">
                  <c:v>127.93</c:v>
                </c:pt>
                <c:pt idx="17891">
                  <c:v>127.84</c:v>
                </c:pt>
                <c:pt idx="17892">
                  <c:v>127.88</c:v>
                </c:pt>
                <c:pt idx="17893">
                  <c:v>127.95</c:v>
                </c:pt>
                <c:pt idx="17894">
                  <c:v>127.9</c:v>
                </c:pt>
                <c:pt idx="17895">
                  <c:v>127.86</c:v>
                </c:pt>
                <c:pt idx="17896">
                  <c:v>127.9</c:v>
                </c:pt>
                <c:pt idx="17897">
                  <c:v>127.88</c:v>
                </c:pt>
                <c:pt idx="17898">
                  <c:v>127.84</c:v>
                </c:pt>
                <c:pt idx="17899">
                  <c:v>127.88</c:v>
                </c:pt>
                <c:pt idx="17900">
                  <c:v>127.86</c:v>
                </c:pt>
                <c:pt idx="17901">
                  <c:v>127.86</c:v>
                </c:pt>
                <c:pt idx="17902">
                  <c:v>127.88</c:v>
                </c:pt>
                <c:pt idx="17903">
                  <c:v>127.88</c:v>
                </c:pt>
                <c:pt idx="17904">
                  <c:v>127.86</c:v>
                </c:pt>
                <c:pt idx="17905">
                  <c:v>127.88</c:v>
                </c:pt>
                <c:pt idx="17906">
                  <c:v>127.84</c:v>
                </c:pt>
                <c:pt idx="17907">
                  <c:v>127.84</c:v>
                </c:pt>
                <c:pt idx="17908">
                  <c:v>127.88</c:v>
                </c:pt>
                <c:pt idx="17909">
                  <c:v>127.86</c:v>
                </c:pt>
                <c:pt idx="17910">
                  <c:v>127.9</c:v>
                </c:pt>
                <c:pt idx="17911">
                  <c:v>127.88</c:v>
                </c:pt>
                <c:pt idx="17912">
                  <c:v>127.9</c:v>
                </c:pt>
                <c:pt idx="17913">
                  <c:v>127.93</c:v>
                </c:pt>
                <c:pt idx="17914">
                  <c:v>127.86</c:v>
                </c:pt>
                <c:pt idx="17915">
                  <c:v>127.81</c:v>
                </c:pt>
                <c:pt idx="17916">
                  <c:v>127.9</c:v>
                </c:pt>
                <c:pt idx="17917">
                  <c:v>127.86</c:v>
                </c:pt>
                <c:pt idx="17918">
                  <c:v>127.9</c:v>
                </c:pt>
                <c:pt idx="17919">
                  <c:v>127.86</c:v>
                </c:pt>
                <c:pt idx="17920">
                  <c:v>127.88</c:v>
                </c:pt>
                <c:pt idx="17921">
                  <c:v>127.88</c:v>
                </c:pt>
                <c:pt idx="17922">
                  <c:v>127.86</c:v>
                </c:pt>
                <c:pt idx="17923">
                  <c:v>127.88</c:v>
                </c:pt>
                <c:pt idx="17924">
                  <c:v>127.84</c:v>
                </c:pt>
                <c:pt idx="17925">
                  <c:v>127.86</c:v>
                </c:pt>
                <c:pt idx="17926">
                  <c:v>127.93</c:v>
                </c:pt>
                <c:pt idx="17927">
                  <c:v>127.9</c:v>
                </c:pt>
                <c:pt idx="17928">
                  <c:v>127.9</c:v>
                </c:pt>
                <c:pt idx="17929">
                  <c:v>127.86</c:v>
                </c:pt>
                <c:pt idx="17930">
                  <c:v>127.86</c:v>
                </c:pt>
                <c:pt idx="17931">
                  <c:v>127.86</c:v>
                </c:pt>
                <c:pt idx="17932">
                  <c:v>127.93</c:v>
                </c:pt>
                <c:pt idx="17933">
                  <c:v>127.93</c:v>
                </c:pt>
                <c:pt idx="17934">
                  <c:v>127.9</c:v>
                </c:pt>
                <c:pt idx="17935">
                  <c:v>127.9</c:v>
                </c:pt>
                <c:pt idx="17936">
                  <c:v>127.9</c:v>
                </c:pt>
                <c:pt idx="17937">
                  <c:v>127.88</c:v>
                </c:pt>
                <c:pt idx="17938">
                  <c:v>127.93</c:v>
                </c:pt>
                <c:pt idx="17939">
                  <c:v>127.88</c:v>
                </c:pt>
                <c:pt idx="17940">
                  <c:v>127.93</c:v>
                </c:pt>
                <c:pt idx="17941">
                  <c:v>127.9</c:v>
                </c:pt>
                <c:pt idx="17942">
                  <c:v>127.88</c:v>
                </c:pt>
                <c:pt idx="17943">
                  <c:v>127.88</c:v>
                </c:pt>
                <c:pt idx="17944">
                  <c:v>127.88</c:v>
                </c:pt>
                <c:pt idx="17945">
                  <c:v>127.9</c:v>
                </c:pt>
                <c:pt idx="17946">
                  <c:v>127.88</c:v>
                </c:pt>
                <c:pt idx="17947">
                  <c:v>127.86</c:v>
                </c:pt>
                <c:pt idx="17948">
                  <c:v>127.86</c:v>
                </c:pt>
                <c:pt idx="17949">
                  <c:v>127.86</c:v>
                </c:pt>
                <c:pt idx="17950">
                  <c:v>127.86</c:v>
                </c:pt>
                <c:pt idx="17951">
                  <c:v>127.88</c:v>
                </c:pt>
                <c:pt idx="17952">
                  <c:v>127.88</c:v>
                </c:pt>
                <c:pt idx="17953">
                  <c:v>127.93</c:v>
                </c:pt>
                <c:pt idx="17954">
                  <c:v>127.93</c:v>
                </c:pt>
                <c:pt idx="17955">
                  <c:v>127.81</c:v>
                </c:pt>
                <c:pt idx="17956">
                  <c:v>127.81</c:v>
                </c:pt>
                <c:pt idx="17957">
                  <c:v>127.84</c:v>
                </c:pt>
                <c:pt idx="17958">
                  <c:v>127.84</c:v>
                </c:pt>
                <c:pt idx="17959">
                  <c:v>127.84</c:v>
                </c:pt>
                <c:pt idx="17960">
                  <c:v>127.84</c:v>
                </c:pt>
                <c:pt idx="17961">
                  <c:v>127.84</c:v>
                </c:pt>
                <c:pt idx="17962">
                  <c:v>127.84</c:v>
                </c:pt>
                <c:pt idx="17963">
                  <c:v>127.84</c:v>
                </c:pt>
                <c:pt idx="17964">
                  <c:v>127.88</c:v>
                </c:pt>
                <c:pt idx="17965">
                  <c:v>127.84</c:v>
                </c:pt>
                <c:pt idx="17966">
                  <c:v>127.79</c:v>
                </c:pt>
                <c:pt idx="17967">
                  <c:v>127.81</c:v>
                </c:pt>
                <c:pt idx="17968">
                  <c:v>127.81</c:v>
                </c:pt>
                <c:pt idx="17969">
                  <c:v>127.81</c:v>
                </c:pt>
                <c:pt idx="17970">
                  <c:v>127.84</c:v>
                </c:pt>
                <c:pt idx="17971">
                  <c:v>127.84</c:v>
                </c:pt>
                <c:pt idx="17972">
                  <c:v>127.79</c:v>
                </c:pt>
                <c:pt idx="17973">
                  <c:v>127.84</c:v>
                </c:pt>
                <c:pt idx="17974">
                  <c:v>127.81</c:v>
                </c:pt>
                <c:pt idx="17975">
                  <c:v>127.84</c:v>
                </c:pt>
                <c:pt idx="17976">
                  <c:v>127.81</c:v>
                </c:pt>
                <c:pt idx="17977">
                  <c:v>127.79</c:v>
                </c:pt>
                <c:pt idx="17978">
                  <c:v>127.81</c:v>
                </c:pt>
                <c:pt idx="17979">
                  <c:v>127.81</c:v>
                </c:pt>
                <c:pt idx="17980">
                  <c:v>127.81</c:v>
                </c:pt>
                <c:pt idx="17981">
                  <c:v>127.79</c:v>
                </c:pt>
                <c:pt idx="17982">
                  <c:v>127.81</c:v>
                </c:pt>
                <c:pt idx="17983">
                  <c:v>127.79</c:v>
                </c:pt>
                <c:pt idx="17984">
                  <c:v>127.84</c:v>
                </c:pt>
                <c:pt idx="17985">
                  <c:v>127.79</c:v>
                </c:pt>
                <c:pt idx="17986">
                  <c:v>127.77</c:v>
                </c:pt>
                <c:pt idx="17987">
                  <c:v>127.75</c:v>
                </c:pt>
                <c:pt idx="17988">
                  <c:v>127.79</c:v>
                </c:pt>
                <c:pt idx="17989">
                  <c:v>127.77</c:v>
                </c:pt>
                <c:pt idx="17990">
                  <c:v>127.77</c:v>
                </c:pt>
                <c:pt idx="17991">
                  <c:v>127.75</c:v>
                </c:pt>
                <c:pt idx="17992">
                  <c:v>127.77</c:v>
                </c:pt>
                <c:pt idx="17993">
                  <c:v>127.77</c:v>
                </c:pt>
                <c:pt idx="17994">
                  <c:v>127.75</c:v>
                </c:pt>
                <c:pt idx="17995">
                  <c:v>127.77</c:v>
                </c:pt>
                <c:pt idx="17996">
                  <c:v>127.81</c:v>
                </c:pt>
                <c:pt idx="17997">
                  <c:v>127.72</c:v>
                </c:pt>
                <c:pt idx="17998">
                  <c:v>127.79</c:v>
                </c:pt>
                <c:pt idx="17999">
                  <c:v>127.77</c:v>
                </c:pt>
                <c:pt idx="18000">
                  <c:v>127.77</c:v>
                </c:pt>
                <c:pt idx="18001">
                  <c:v>127.77</c:v>
                </c:pt>
                <c:pt idx="18002">
                  <c:v>127.81</c:v>
                </c:pt>
                <c:pt idx="18003">
                  <c:v>127.77</c:v>
                </c:pt>
                <c:pt idx="18004">
                  <c:v>127.72</c:v>
                </c:pt>
                <c:pt idx="18005">
                  <c:v>127.79</c:v>
                </c:pt>
                <c:pt idx="18006">
                  <c:v>127.75</c:v>
                </c:pt>
                <c:pt idx="18007">
                  <c:v>127.77</c:v>
                </c:pt>
                <c:pt idx="18008">
                  <c:v>127.72</c:v>
                </c:pt>
                <c:pt idx="18009">
                  <c:v>127.79</c:v>
                </c:pt>
                <c:pt idx="18010">
                  <c:v>127.75</c:v>
                </c:pt>
                <c:pt idx="18011">
                  <c:v>127.75</c:v>
                </c:pt>
                <c:pt idx="18012">
                  <c:v>127.72</c:v>
                </c:pt>
                <c:pt idx="18013">
                  <c:v>127.72</c:v>
                </c:pt>
                <c:pt idx="18014">
                  <c:v>127.77</c:v>
                </c:pt>
                <c:pt idx="18015">
                  <c:v>127.75</c:v>
                </c:pt>
                <c:pt idx="18016">
                  <c:v>127.75</c:v>
                </c:pt>
                <c:pt idx="18017">
                  <c:v>127.72</c:v>
                </c:pt>
                <c:pt idx="18018">
                  <c:v>127.77</c:v>
                </c:pt>
                <c:pt idx="18019">
                  <c:v>127.77</c:v>
                </c:pt>
                <c:pt idx="18020">
                  <c:v>127.75</c:v>
                </c:pt>
                <c:pt idx="18021">
                  <c:v>127.75</c:v>
                </c:pt>
                <c:pt idx="18022">
                  <c:v>127.7</c:v>
                </c:pt>
                <c:pt idx="18023">
                  <c:v>127.75</c:v>
                </c:pt>
                <c:pt idx="18024">
                  <c:v>127.72</c:v>
                </c:pt>
                <c:pt idx="18025">
                  <c:v>127.75</c:v>
                </c:pt>
                <c:pt idx="18026">
                  <c:v>127.75</c:v>
                </c:pt>
                <c:pt idx="18027">
                  <c:v>127.7</c:v>
                </c:pt>
                <c:pt idx="18028">
                  <c:v>127.7</c:v>
                </c:pt>
                <c:pt idx="18029">
                  <c:v>127.68</c:v>
                </c:pt>
                <c:pt idx="18030">
                  <c:v>127.75</c:v>
                </c:pt>
                <c:pt idx="18031">
                  <c:v>127.75</c:v>
                </c:pt>
                <c:pt idx="18032">
                  <c:v>127.72</c:v>
                </c:pt>
                <c:pt idx="18033">
                  <c:v>127.72</c:v>
                </c:pt>
                <c:pt idx="18034">
                  <c:v>127.72</c:v>
                </c:pt>
                <c:pt idx="18035">
                  <c:v>127.7</c:v>
                </c:pt>
                <c:pt idx="18036">
                  <c:v>127.68</c:v>
                </c:pt>
                <c:pt idx="18037">
                  <c:v>127.72</c:v>
                </c:pt>
                <c:pt idx="18038">
                  <c:v>127.7</c:v>
                </c:pt>
                <c:pt idx="18039">
                  <c:v>127.68</c:v>
                </c:pt>
                <c:pt idx="18040">
                  <c:v>127.7</c:v>
                </c:pt>
                <c:pt idx="18041">
                  <c:v>127.68</c:v>
                </c:pt>
                <c:pt idx="18042">
                  <c:v>127.68</c:v>
                </c:pt>
                <c:pt idx="18043">
                  <c:v>127.66</c:v>
                </c:pt>
                <c:pt idx="18044">
                  <c:v>127.72</c:v>
                </c:pt>
                <c:pt idx="18045">
                  <c:v>127.66</c:v>
                </c:pt>
                <c:pt idx="18046">
                  <c:v>127.68</c:v>
                </c:pt>
                <c:pt idx="18047">
                  <c:v>127.72</c:v>
                </c:pt>
                <c:pt idx="18048">
                  <c:v>127.66</c:v>
                </c:pt>
                <c:pt idx="18049">
                  <c:v>127.64</c:v>
                </c:pt>
                <c:pt idx="18050">
                  <c:v>127.66</c:v>
                </c:pt>
                <c:pt idx="18051">
                  <c:v>127.64</c:v>
                </c:pt>
                <c:pt idx="18052">
                  <c:v>127.68</c:v>
                </c:pt>
                <c:pt idx="18053">
                  <c:v>127.66</c:v>
                </c:pt>
                <c:pt idx="18054">
                  <c:v>127.66</c:v>
                </c:pt>
                <c:pt idx="18055">
                  <c:v>127.66</c:v>
                </c:pt>
                <c:pt idx="18056">
                  <c:v>127.7</c:v>
                </c:pt>
                <c:pt idx="18057">
                  <c:v>127.66</c:v>
                </c:pt>
                <c:pt idx="18058">
                  <c:v>127.61</c:v>
                </c:pt>
                <c:pt idx="18059">
                  <c:v>127.61</c:v>
                </c:pt>
                <c:pt idx="18060">
                  <c:v>127.64</c:v>
                </c:pt>
                <c:pt idx="18061">
                  <c:v>127.64</c:v>
                </c:pt>
                <c:pt idx="18062">
                  <c:v>127.66</c:v>
                </c:pt>
                <c:pt idx="18063">
                  <c:v>127.66</c:v>
                </c:pt>
                <c:pt idx="18064">
                  <c:v>127.64</c:v>
                </c:pt>
                <c:pt idx="18065">
                  <c:v>127.64</c:v>
                </c:pt>
                <c:pt idx="18066">
                  <c:v>127.61</c:v>
                </c:pt>
                <c:pt idx="18067">
                  <c:v>127.66</c:v>
                </c:pt>
                <c:pt idx="18068">
                  <c:v>127.61</c:v>
                </c:pt>
                <c:pt idx="18069">
                  <c:v>127.61</c:v>
                </c:pt>
                <c:pt idx="18070">
                  <c:v>127.59</c:v>
                </c:pt>
                <c:pt idx="18071">
                  <c:v>127.59</c:v>
                </c:pt>
                <c:pt idx="18072">
                  <c:v>127.59</c:v>
                </c:pt>
                <c:pt idx="18073">
                  <c:v>127.57</c:v>
                </c:pt>
                <c:pt idx="18074">
                  <c:v>127.59</c:v>
                </c:pt>
                <c:pt idx="18075">
                  <c:v>127.59</c:v>
                </c:pt>
                <c:pt idx="18076">
                  <c:v>127.57</c:v>
                </c:pt>
                <c:pt idx="18077">
                  <c:v>127.55</c:v>
                </c:pt>
                <c:pt idx="18078">
                  <c:v>127.57</c:v>
                </c:pt>
                <c:pt idx="18079">
                  <c:v>127.52</c:v>
                </c:pt>
                <c:pt idx="18080">
                  <c:v>127.59</c:v>
                </c:pt>
                <c:pt idx="18081">
                  <c:v>127.59</c:v>
                </c:pt>
                <c:pt idx="18082">
                  <c:v>127.64</c:v>
                </c:pt>
                <c:pt idx="18083">
                  <c:v>127.61</c:v>
                </c:pt>
                <c:pt idx="18084">
                  <c:v>127.61</c:v>
                </c:pt>
                <c:pt idx="18085">
                  <c:v>127.59</c:v>
                </c:pt>
                <c:pt idx="18086">
                  <c:v>127.57</c:v>
                </c:pt>
                <c:pt idx="18087">
                  <c:v>127.57</c:v>
                </c:pt>
                <c:pt idx="18088">
                  <c:v>127.59</c:v>
                </c:pt>
                <c:pt idx="18089">
                  <c:v>127.57</c:v>
                </c:pt>
                <c:pt idx="18090">
                  <c:v>127.57</c:v>
                </c:pt>
                <c:pt idx="18091">
                  <c:v>127.55</c:v>
                </c:pt>
                <c:pt idx="18092">
                  <c:v>127.57</c:v>
                </c:pt>
                <c:pt idx="18093">
                  <c:v>127.59</c:v>
                </c:pt>
                <c:pt idx="18094">
                  <c:v>127.57</c:v>
                </c:pt>
                <c:pt idx="18095">
                  <c:v>127.57</c:v>
                </c:pt>
                <c:pt idx="18096">
                  <c:v>127.61</c:v>
                </c:pt>
                <c:pt idx="18097">
                  <c:v>127.57</c:v>
                </c:pt>
                <c:pt idx="18098">
                  <c:v>127.61</c:v>
                </c:pt>
                <c:pt idx="18099">
                  <c:v>127.61</c:v>
                </c:pt>
                <c:pt idx="18100">
                  <c:v>127.57</c:v>
                </c:pt>
                <c:pt idx="18101">
                  <c:v>127.61</c:v>
                </c:pt>
                <c:pt idx="18102">
                  <c:v>127.59</c:v>
                </c:pt>
                <c:pt idx="18103">
                  <c:v>127.66</c:v>
                </c:pt>
                <c:pt idx="18104">
                  <c:v>127.68</c:v>
                </c:pt>
                <c:pt idx="18105">
                  <c:v>127.59</c:v>
                </c:pt>
                <c:pt idx="18106">
                  <c:v>127.61</c:v>
                </c:pt>
                <c:pt idx="18107">
                  <c:v>127.66</c:v>
                </c:pt>
                <c:pt idx="18108">
                  <c:v>127.66</c:v>
                </c:pt>
                <c:pt idx="18109">
                  <c:v>127.72</c:v>
                </c:pt>
                <c:pt idx="18110">
                  <c:v>127.68</c:v>
                </c:pt>
                <c:pt idx="18111">
                  <c:v>127.68</c:v>
                </c:pt>
                <c:pt idx="18112">
                  <c:v>127.72</c:v>
                </c:pt>
                <c:pt idx="18113">
                  <c:v>127.72</c:v>
                </c:pt>
                <c:pt idx="18114">
                  <c:v>127.72</c:v>
                </c:pt>
                <c:pt idx="18115">
                  <c:v>127.72</c:v>
                </c:pt>
                <c:pt idx="18116">
                  <c:v>127.68</c:v>
                </c:pt>
                <c:pt idx="18117">
                  <c:v>127.75</c:v>
                </c:pt>
                <c:pt idx="18118">
                  <c:v>127.75</c:v>
                </c:pt>
                <c:pt idx="18119">
                  <c:v>127.72</c:v>
                </c:pt>
                <c:pt idx="18120">
                  <c:v>127.75</c:v>
                </c:pt>
                <c:pt idx="18121">
                  <c:v>127.72</c:v>
                </c:pt>
                <c:pt idx="18122">
                  <c:v>127.77</c:v>
                </c:pt>
                <c:pt idx="18123">
                  <c:v>127.75</c:v>
                </c:pt>
                <c:pt idx="18124">
                  <c:v>127.75</c:v>
                </c:pt>
                <c:pt idx="18125">
                  <c:v>127.81</c:v>
                </c:pt>
                <c:pt idx="18126">
                  <c:v>127.77</c:v>
                </c:pt>
                <c:pt idx="18127">
                  <c:v>127.79</c:v>
                </c:pt>
                <c:pt idx="18128">
                  <c:v>127.75</c:v>
                </c:pt>
                <c:pt idx="18129">
                  <c:v>127.81</c:v>
                </c:pt>
                <c:pt idx="18130">
                  <c:v>127.81</c:v>
                </c:pt>
                <c:pt idx="18131">
                  <c:v>127.81</c:v>
                </c:pt>
                <c:pt idx="18132">
                  <c:v>127.88</c:v>
                </c:pt>
                <c:pt idx="18133">
                  <c:v>127.81</c:v>
                </c:pt>
                <c:pt idx="18134">
                  <c:v>127.84</c:v>
                </c:pt>
                <c:pt idx="18135">
                  <c:v>127.84</c:v>
                </c:pt>
                <c:pt idx="18136">
                  <c:v>127.79</c:v>
                </c:pt>
                <c:pt idx="18137">
                  <c:v>127.79</c:v>
                </c:pt>
                <c:pt idx="18138">
                  <c:v>127.84</c:v>
                </c:pt>
                <c:pt idx="18139">
                  <c:v>127.81</c:v>
                </c:pt>
                <c:pt idx="18140">
                  <c:v>127.84</c:v>
                </c:pt>
                <c:pt idx="18141">
                  <c:v>127.86</c:v>
                </c:pt>
                <c:pt idx="18142">
                  <c:v>127.88</c:v>
                </c:pt>
                <c:pt idx="18143">
                  <c:v>127.88</c:v>
                </c:pt>
                <c:pt idx="18144">
                  <c:v>127.86</c:v>
                </c:pt>
                <c:pt idx="18145">
                  <c:v>127.86</c:v>
                </c:pt>
                <c:pt idx="18146">
                  <c:v>127.86</c:v>
                </c:pt>
                <c:pt idx="18147">
                  <c:v>127.86</c:v>
                </c:pt>
                <c:pt idx="18148">
                  <c:v>127.86</c:v>
                </c:pt>
                <c:pt idx="18149">
                  <c:v>127.88</c:v>
                </c:pt>
                <c:pt idx="18150">
                  <c:v>127.84</c:v>
                </c:pt>
                <c:pt idx="18151">
                  <c:v>127.86</c:v>
                </c:pt>
                <c:pt idx="18152">
                  <c:v>127.79</c:v>
                </c:pt>
                <c:pt idx="18153">
                  <c:v>127.77</c:v>
                </c:pt>
                <c:pt idx="18154">
                  <c:v>127.86</c:v>
                </c:pt>
                <c:pt idx="18155">
                  <c:v>127.79</c:v>
                </c:pt>
                <c:pt idx="18156">
                  <c:v>127.86</c:v>
                </c:pt>
                <c:pt idx="18157">
                  <c:v>127.86</c:v>
                </c:pt>
                <c:pt idx="18158">
                  <c:v>127.79</c:v>
                </c:pt>
                <c:pt idx="18159">
                  <c:v>127.84</c:v>
                </c:pt>
                <c:pt idx="18160">
                  <c:v>127.84</c:v>
                </c:pt>
                <c:pt idx="18161">
                  <c:v>127.84</c:v>
                </c:pt>
                <c:pt idx="18162">
                  <c:v>127.84</c:v>
                </c:pt>
                <c:pt idx="18163">
                  <c:v>127.84</c:v>
                </c:pt>
                <c:pt idx="18164">
                  <c:v>127.79</c:v>
                </c:pt>
                <c:pt idx="18165">
                  <c:v>127.88</c:v>
                </c:pt>
                <c:pt idx="18166">
                  <c:v>127.86</c:v>
                </c:pt>
                <c:pt idx="18167">
                  <c:v>127.84</c:v>
                </c:pt>
                <c:pt idx="18168">
                  <c:v>127.88</c:v>
                </c:pt>
                <c:pt idx="18169">
                  <c:v>127.81</c:v>
                </c:pt>
                <c:pt idx="18170">
                  <c:v>127.79</c:v>
                </c:pt>
                <c:pt idx="18171">
                  <c:v>127.81</c:v>
                </c:pt>
                <c:pt idx="18172">
                  <c:v>127.81</c:v>
                </c:pt>
                <c:pt idx="18173">
                  <c:v>127.77</c:v>
                </c:pt>
                <c:pt idx="18174">
                  <c:v>127.84</c:v>
                </c:pt>
                <c:pt idx="18175">
                  <c:v>127.81</c:v>
                </c:pt>
                <c:pt idx="18176">
                  <c:v>127.84</c:v>
                </c:pt>
                <c:pt idx="18177">
                  <c:v>127.81</c:v>
                </c:pt>
                <c:pt idx="18178">
                  <c:v>127.81</c:v>
                </c:pt>
                <c:pt idx="18179">
                  <c:v>127.84</c:v>
                </c:pt>
                <c:pt idx="18180">
                  <c:v>127.79</c:v>
                </c:pt>
                <c:pt idx="18181">
                  <c:v>127.84</c:v>
                </c:pt>
                <c:pt idx="18182">
                  <c:v>127.84</c:v>
                </c:pt>
                <c:pt idx="18183">
                  <c:v>127.86</c:v>
                </c:pt>
                <c:pt idx="18184">
                  <c:v>127.79</c:v>
                </c:pt>
                <c:pt idx="18185">
                  <c:v>127.88</c:v>
                </c:pt>
                <c:pt idx="18186">
                  <c:v>127.81</c:v>
                </c:pt>
                <c:pt idx="18187">
                  <c:v>127.88</c:v>
                </c:pt>
                <c:pt idx="18188">
                  <c:v>127.84</c:v>
                </c:pt>
                <c:pt idx="18189">
                  <c:v>127.79</c:v>
                </c:pt>
                <c:pt idx="18190">
                  <c:v>127.81</c:v>
                </c:pt>
                <c:pt idx="18191">
                  <c:v>127.81</c:v>
                </c:pt>
                <c:pt idx="18192">
                  <c:v>127.84</c:v>
                </c:pt>
                <c:pt idx="18193">
                  <c:v>127.86</c:v>
                </c:pt>
                <c:pt idx="18194">
                  <c:v>127.81</c:v>
                </c:pt>
                <c:pt idx="18195">
                  <c:v>127.9</c:v>
                </c:pt>
                <c:pt idx="18196">
                  <c:v>127.88</c:v>
                </c:pt>
                <c:pt idx="18197">
                  <c:v>127.88</c:v>
                </c:pt>
                <c:pt idx="18198">
                  <c:v>127.84</c:v>
                </c:pt>
                <c:pt idx="18199">
                  <c:v>127.86</c:v>
                </c:pt>
                <c:pt idx="18200">
                  <c:v>127.81</c:v>
                </c:pt>
                <c:pt idx="18201">
                  <c:v>127.84</c:v>
                </c:pt>
                <c:pt idx="18202">
                  <c:v>127.86</c:v>
                </c:pt>
                <c:pt idx="18203">
                  <c:v>127.88</c:v>
                </c:pt>
                <c:pt idx="18204">
                  <c:v>127.79</c:v>
                </c:pt>
                <c:pt idx="18205">
                  <c:v>127.88</c:v>
                </c:pt>
                <c:pt idx="18206">
                  <c:v>127.81</c:v>
                </c:pt>
                <c:pt idx="18207">
                  <c:v>127.84</c:v>
                </c:pt>
                <c:pt idx="18208">
                  <c:v>127.81</c:v>
                </c:pt>
                <c:pt idx="18209">
                  <c:v>127.86</c:v>
                </c:pt>
                <c:pt idx="18210">
                  <c:v>127.9</c:v>
                </c:pt>
                <c:pt idx="18211">
                  <c:v>127.84</c:v>
                </c:pt>
                <c:pt idx="18212">
                  <c:v>127.88</c:v>
                </c:pt>
                <c:pt idx="18213">
                  <c:v>127.9</c:v>
                </c:pt>
                <c:pt idx="18214">
                  <c:v>127.9</c:v>
                </c:pt>
                <c:pt idx="18215">
                  <c:v>127.88</c:v>
                </c:pt>
                <c:pt idx="18216">
                  <c:v>127.86</c:v>
                </c:pt>
                <c:pt idx="18217">
                  <c:v>127.88</c:v>
                </c:pt>
                <c:pt idx="18218">
                  <c:v>127.88</c:v>
                </c:pt>
                <c:pt idx="18219">
                  <c:v>127.88</c:v>
                </c:pt>
                <c:pt idx="18220">
                  <c:v>127.84</c:v>
                </c:pt>
                <c:pt idx="18221">
                  <c:v>127.88</c:v>
                </c:pt>
                <c:pt idx="18222">
                  <c:v>127.86</c:v>
                </c:pt>
                <c:pt idx="18223">
                  <c:v>127.88</c:v>
                </c:pt>
                <c:pt idx="18224">
                  <c:v>127.79</c:v>
                </c:pt>
                <c:pt idx="18225">
                  <c:v>127.9</c:v>
                </c:pt>
                <c:pt idx="18226">
                  <c:v>127.81</c:v>
                </c:pt>
                <c:pt idx="18227">
                  <c:v>127.86</c:v>
                </c:pt>
                <c:pt idx="18228">
                  <c:v>127.84</c:v>
                </c:pt>
                <c:pt idx="18229">
                  <c:v>127.88</c:v>
                </c:pt>
                <c:pt idx="18230">
                  <c:v>127.84</c:v>
                </c:pt>
                <c:pt idx="18231">
                  <c:v>127.86</c:v>
                </c:pt>
                <c:pt idx="18232">
                  <c:v>127.86</c:v>
                </c:pt>
                <c:pt idx="18233">
                  <c:v>127.84</c:v>
                </c:pt>
                <c:pt idx="18234">
                  <c:v>127.88</c:v>
                </c:pt>
                <c:pt idx="18235">
                  <c:v>127.84</c:v>
                </c:pt>
                <c:pt idx="18236">
                  <c:v>127.88</c:v>
                </c:pt>
                <c:pt idx="18237">
                  <c:v>127.84</c:v>
                </c:pt>
                <c:pt idx="18238">
                  <c:v>127.88</c:v>
                </c:pt>
                <c:pt idx="18239">
                  <c:v>127.88</c:v>
                </c:pt>
                <c:pt idx="18240">
                  <c:v>127.81</c:v>
                </c:pt>
                <c:pt idx="18241">
                  <c:v>127.86</c:v>
                </c:pt>
                <c:pt idx="18242">
                  <c:v>127.88</c:v>
                </c:pt>
                <c:pt idx="18243">
                  <c:v>127.81</c:v>
                </c:pt>
                <c:pt idx="18244">
                  <c:v>127.86</c:v>
                </c:pt>
                <c:pt idx="18245">
                  <c:v>127.84</c:v>
                </c:pt>
                <c:pt idx="18246">
                  <c:v>127.84</c:v>
                </c:pt>
                <c:pt idx="18247">
                  <c:v>127.9</c:v>
                </c:pt>
                <c:pt idx="18248">
                  <c:v>127.81</c:v>
                </c:pt>
                <c:pt idx="18249">
                  <c:v>127.86</c:v>
                </c:pt>
                <c:pt idx="18250">
                  <c:v>127.9</c:v>
                </c:pt>
                <c:pt idx="18251">
                  <c:v>127.86</c:v>
                </c:pt>
                <c:pt idx="18252">
                  <c:v>127.84</c:v>
                </c:pt>
                <c:pt idx="18253">
                  <c:v>127.79</c:v>
                </c:pt>
                <c:pt idx="18254">
                  <c:v>127.84</c:v>
                </c:pt>
                <c:pt idx="18255">
                  <c:v>127.81</c:v>
                </c:pt>
                <c:pt idx="18256">
                  <c:v>127.84</c:v>
                </c:pt>
                <c:pt idx="18257">
                  <c:v>127.86</c:v>
                </c:pt>
                <c:pt idx="18258">
                  <c:v>127.79</c:v>
                </c:pt>
                <c:pt idx="18259">
                  <c:v>127.84</c:v>
                </c:pt>
                <c:pt idx="18260">
                  <c:v>127.86</c:v>
                </c:pt>
                <c:pt idx="18261">
                  <c:v>127.88</c:v>
                </c:pt>
                <c:pt idx="18262">
                  <c:v>127.84</c:v>
                </c:pt>
                <c:pt idx="18263">
                  <c:v>127.88</c:v>
                </c:pt>
                <c:pt idx="18264">
                  <c:v>127.81</c:v>
                </c:pt>
                <c:pt idx="18265">
                  <c:v>127.84</c:v>
                </c:pt>
                <c:pt idx="18266">
                  <c:v>127.84</c:v>
                </c:pt>
                <c:pt idx="18267">
                  <c:v>127.84</c:v>
                </c:pt>
                <c:pt idx="18268">
                  <c:v>127.84</c:v>
                </c:pt>
                <c:pt idx="18269">
                  <c:v>127.84</c:v>
                </c:pt>
                <c:pt idx="18270">
                  <c:v>127.86</c:v>
                </c:pt>
                <c:pt idx="18271">
                  <c:v>127.88</c:v>
                </c:pt>
                <c:pt idx="18272">
                  <c:v>127.81</c:v>
                </c:pt>
                <c:pt idx="18273">
                  <c:v>127.84</c:v>
                </c:pt>
                <c:pt idx="18274">
                  <c:v>127.9</c:v>
                </c:pt>
                <c:pt idx="18275">
                  <c:v>127.88</c:v>
                </c:pt>
                <c:pt idx="18276">
                  <c:v>127.84</c:v>
                </c:pt>
                <c:pt idx="18277">
                  <c:v>127.84</c:v>
                </c:pt>
                <c:pt idx="18278">
                  <c:v>127.88</c:v>
                </c:pt>
                <c:pt idx="18279">
                  <c:v>127.86</c:v>
                </c:pt>
                <c:pt idx="18280">
                  <c:v>127.86</c:v>
                </c:pt>
                <c:pt idx="18281">
                  <c:v>127.88</c:v>
                </c:pt>
                <c:pt idx="18282">
                  <c:v>127.88</c:v>
                </c:pt>
                <c:pt idx="18283">
                  <c:v>127.88</c:v>
                </c:pt>
                <c:pt idx="18284">
                  <c:v>127.86</c:v>
                </c:pt>
                <c:pt idx="18285">
                  <c:v>127.84</c:v>
                </c:pt>
                <c:pt idx="18286">
                  <c:v>127.84</c:v>
                </c:pt>
                <c:pt idx="18287">
                  <c:v>127.88</c:v>
                </c:pt>
                <c:pt idx="18288">
                  <c:v>127.79</c:v>
                </c:pt>
                <c:pt idx="18289">
                  <c:v>127.86</c:v>
                </c:pt>
                <c:pt idx="18290">
                  <c:v>127.88</c:v>
                </c:pt>
                <c:pt idx="18291">
                  <c:v>127.88</c:v>
                </c:pt>
                <c:pt idx="18292">
                  <c:v>127.81</c:v>
                </c:pt>
                <c:pt idx="18293">
                  <c:v>127.81</c:v>
                </c:pt>
                <c:pt idx="18294">
                  <c:v>127.86</c:v>
                </c:pt>
                <c:pt idx="18295">
                  <c:v>127.86</c:v>
                </c:pt>
                <c:pt idx="18296">
                  <c:v>127.86</c:v>
                </c:pt>
                <c:pt idx="18297">
                  <c:v>127.86</c:v>
                </c:pt>
                <c:pt idx="18298">
                  <c:v>127.9</c:v>
                </c:pt>
                <c:pt idx="18299">
                  <c:v>127.86</c:v>
                </c:pt>
                <c:pt idx="18300">
                  <c:v>127.88</c:v>
                </c:pt>
                <c:pt idx="18301">
                  <c:v>127.88</c:v>
                </c:pt>
                <c:pt idx="18302">
                  <c:v>127.86</c:v>
                </c:pt>
                <c:pt idx="18303">
                  <c:v>127.86</c:v>
                </c:pt>
                <c:pt idx="18304">
                  <c:v>127.86</c:v>
                </c:pt>
                <c:pt idx="18305">
                  <c:v>127.84</c:v>
                </c:pt>
                <c:pt idx="18306">
                  <c:v>127.84</c:v>
                </c:pt>
                <c:pt idx="18307">
                  <c:v>127.88</c:v>
                </c:pt>
                <c:pt idx="18308">
                  <c:v>127.86</c:v>
                </c:pt>
                <c:pt idx="18309">
                  <c:v>127.84</c:v>
                </c:pt>
                <c:pt idx="18310">
                  <c:v>127.84</c:v>
                </c:pt>
                <c:pt idx="18311">
                  <c:v>127.84</c:v>
                </c:pt>
                <c:pt idx="18312">
                  <c:v>127.86</c:v>
                </c:pt>
                <c:pt idx="18313">
                  <c:v>127.88</c:v>
                </c:pt>
                <c:pt idx="18314">
                  <c:v>127.86</c:v>
                </c:pt>
                <c:pt idx="18315">
                  <c:v>127.84</c:v>
                </c:pt>
                <c:pt idx="18316">
                  <c:v>127.88</c:v>
                </c:pt>
                <c:pt idx="18317">
                  <c:v>127.88</c:v>
                </c:pt>
                <c:pt idx="18318">
                  <c:v>127.84</c:v>
                </c:pt>
                <c:pt idx="18319">
                  <c:v>127.84</c:v>
                </c:pt>
                <c:pt idx="18320">
                  <c:v>127.81</c:v>
                </c:pt>
                <c:pt idx="18321">
                  <c:v>127.86</c:v>
                </c:pt>
                <c:pt idx="18322">
                  <c:v>127.81</c:v>
                </c:pt>
                <c:pt idx="18323">
                  <c:v>127.84</c:v>
                </c:pt>
                <c:pt idx="18324">
                  <c:v>127.86</c:v>
                </c:pt>
                <c:pt idx="18325">
                  <c:v>127.81</c:v>
                </c:pt>
                <c:pt idx="18326">
                  <c:v>127.81</c:v>
                </c:pt>
                <c:pt idx="18327">
                  <c:v>127.84</c:v>
                </c:pt>
                <c:pt idx="18328">
                  <c:v>127.86</c:v>
                </c:pt>
                <c:pt idx="18329">
                  <c:v>127.84</c:v>
                </c:pt>
                <c:pt idx="18330">
                  <c:v>127.84</c:v>
                </c:pt>
                <c:pt idx="18331">
                  <c:v>127.81</c:v>
                </c:pt>
                <c:pt idx="18332">
                  <c:v>127.81</c:v>
                </c:pt>
                <c:pt idx="18333">
                  <c:v>127.81</c:v>
                </c:pt>
                <c:pt idx="18334">
                  <c:v>127.86</c:v>
                </c:pt>
                <c:pt idx="18335">
                  <c:v>127.81</c:v>
                </c:pt>
                <c:pt idx="18336">
                  <c:v>127.79</c:v>
                </c:pt>
                <c:pt idx="18337">
                  <c:v>127.81</c:v>
                </c:pt>
                <c:pt idx="18338">
                  <c:v>127.81</c:v>
                </c:pt>
                <c:pt idx="18339">
                  <c:v>127.81</c:v>
                </c:pt>
                <c:pt idx="18340">
                  <c:v>127.88</c:v>
                </c:pt>
                <c:pt idx="18341">
                  <c:v>127.79</c:v>
                </c:pt>
                <c:pt idx="18342">
                  <c:v>127.84</c:v>
                </c:pt>
                <c:pt idx="18343">
                  <c:v>127.84</c:v>
                </c:pt>
                <c:pt idx="18344">
                  <c:v>127.81</c:v>
                </c:pt>
                <c:pt idx="18345">
                  <c:v>127.81</c:v>
                </c:pt>
                <c:pt idx="18346">
                  <c:v>127.84</c:v>
                </c:pt>
                <c:pt idx="18347">
                  <c:v>127.84</c:v>
                </c:pt>
                <c:pt idx="18348">
                  <c:v>127.81</c:v>
                </c:pt>
                <c:pt idx="18349">
                  <c:v>127.84</c:v>
                </c:pt>
                <c:pt idx="18350">
                  <c:v>127.86</c:v>
                </c:pt>
                <c:pt idx="18351">
                  <c:v>127.84</c:v>
                </c:pt>
                <c:pt idx="18352">
                  <c:v>127.79</c:v>
                </c:pt>
                <c:pt idx="18353">
                  <c:v>127.81</c:v>
                </c:pt>
                <c:pt idx="18354">
                  <c:v>127.81</c:v>
                </c:pt>
                <c:pt idx="18355">
                  <c:v>127.75</c:v>
                </c:pt>
                <c:pt idx="18356">
                  <c:v>127.77</c:v>
                </c:pt>
                <c:pt idx="18357">
                  <c:v>127.81</c:v>
                </c:pt>
                <c:pt idx="18358">
                  <c:v>127.84</c:v>
                </c:pt>
                <c:pt idx="18359">
                  <c:v>127.86</c:v>
                </c:pt>
                <c:pt idx="18360">
                  <c:v>127.81</c:v>
                </c:pt>
                <c:pt idx="18361">
                  <c:v>127.79</c:v>
                </c:pt>
                <c:pt idx="18362">
                  <c:v>127.79</c:v>
                </c:pt>
                <c:pt idx="18363">
                  <c:v>127.81</c:v>
                </c:pt>
                <c:pt idx="18364">
                  <c:v>127.79</c:v>
                </c:pt>
                <c:pt idx="18365">
                  <c:v>127.81</c:v>
                </c:pt>
                <c:pt idx="18366">
                  <c:v>127.84</c:v>
                </c:pt>
                <c:pt idx="18367">
                  <c:v>127.86</c:v>
                </c:pt>
                <c:pt idx="18368">
                  <c:v>127.81</c:v>
                </c:pt>
                <c:pt idx="18369">
                  <c:v>127.84</c:v>
                </c:pt>
                <c:pt idx="18370">
                  <c:v>127.84</c:v>
                </c:pt>
                <c:pt idx="18371">
                  <c:v>127.81</c:v>
                </c:pt>
                <c:pt idx="18372">
                  <c:v>127.84</c:v>
                </c:pt>
                <c:pt idx="18373">
                  <c:v>127.84</c:v>
                </c:pt>
                <c:pt idx="18374">
                  <c:v>127.81</c:v>
                </c:pt>
                <c:pt idx="18375">
                  <c:v>127.81</c:v>
                </c:pt>
                <c:pt idx="18376">
                  <c:v>127.79</c:v>
                </c:pt>
                <c:pt idx="18377">
                  <c:v>127.77</c:v>
                </c:pt>
                <c:pt idx="18378">
                  <c:v>127.79</c:v>
                </c:pt>
                <c:pt idx="18379">
                  <c:v>127.79</c:v>
                </c:pt>
                <c:pt idx="18380">
                  <c:v>127.79</c:v>
                </c:pt>
                <c:pt idx="18381">
                  <c:v>127.79</c:v>
                </c:pt>
                <c:pt idx="18382">
                  <c:v>127.79</c:v>
                </c:pt>
                <c:pt idx="18383">
                  <c:v>127.79</c:v>
                </c:pt>
                <c:pt idx="18384">
                  <c:v>127.77</c:v>
                </c:pt>
                <c:pt idx="18385">
                  <c:v>127.77</c:v>
                </c:pt>
                <c:pt idx="18386">
                  <c:v>127.77</c:v>
                </c:pt>
                <c:pt idx="18387">
                  <c:v>127.79</c:v>
                </c:pt>
                <c:pt idx="18388">
                  <c:v>127.79</c:v>
                </c:pt>
                <c:pt idx="18389">
                  <c:v>127.77</c:v>
                </c:pt>
                <c:pt idx="18390">
                  <c:v>127.77</c:v>
                </c:pt>
                <c:pt idx="18391">
                  <c:v>127.84</c:v>
                </c:pt>
                <c:pt idx="18392">
                  <c:v>127.79</c:v>
                </c:pt>
                <c:pt idx="18393">
                  <c:v>127.79</c:v>
                </c:pt>
                <c:pt idx="18394">
                  <c:v>127.79</c:v>
                </c:pt>
                <c:pt idx="18395">
                  <c:v>127.75</c:v>
                </c:pt>
                <c:pt idx="18396">
                  <c:v>127.72</c:v>
                </c:pt>
                <c:pt idx="18397">
                  <c:v>127.79</c:v>
                </c:pt>
                <c:pt idx="18398">
                  <c:v>127.79</c:v>
                </c:pt>
                <c:pt idx="18399">
                  <c:v>127.77</c:v>
                </c:pt>
                <c:pt idx="18400">
                  <c:v>127.77</c:v>
                </c:pt>
                <c:pt idx="18401">
                  <c:v>127.75</c:v>
                </c:pt>
                <c:pt idx="18402">
                  <c:v>127.79</c:v>
                </c:pt>
                <c:pt idx="18403">
                  <c:v>127.75</c:v>
                </c:pt>
                <c:pt idx="18404">
                  <c:v>127.79</c:v>
                </c:pt>
                <c:pt idx="18405">
                  <c:v>127.77</c:v>
                </c:pt>
                <c:pt idx="18406">
                  <c:v>127.79</c:v>
                </c:pt>
                <c:pt idx="18407">
                  <c:v>127.72</c:v>
                </c:pt>
                <c:pt idx="18408">
                  <c:v>127.77</c:v>
                </c:pt>
                <c:pt idx="18409">
                  <c:v>127.75</c:v>
                </c:pt>
                <c:pt idx="18410">
                  <c:v>127.75</c:v>
                </c:pt>
                <c:pt idx="18411">
                  <c:v>127.79</c:v>
                </c:pt>
                <c:pt idx="18412">
                  <c:v>127.77</c:v>
                </c:pt>
                <c:pt idx="18413">
                  <c:v>127.75</c:v>
                </c:pt>
                <c:pt idx="18414">
                  <c:v>127.79</c:v>
                </c:pt>
                <c:pt idx="18415">
                  <c:v>127.81</c:v>
                </c:pt>
                <c:pt idx="18416">
                  <c:v>127.72</c:v>
                </c:pt>
                <c:pt idx="18417">
                  <c:v>127.72</c:v>
                </c:pt>
                <c:pt idx="18418">
                  <c:v>127.77</c:v>
                </c:pt>
                <c:pt idx="18419">
                  <c:v>127.77</c:v>
                </c:pt>
                <c:pt idx="18420">
                  <c:v>127.77</c:v>
                </c:pt>
                <c:pt idx="18421">
                  <c:v>127.72</c:v>
                </c:pt>
                <c:pt idx="18422">
                  <c:v>127.77</c:v>
                </c:pt>
                <c:pt idx="18423">
                  <c:v>127.7</c:v>
                </c:pt>
                <c:pt idx="18424">
                  <c:v>127.75</c:v>
                </c:pt>
                <c:pt idx="18425">
                  <c:v>127.75</c:v>
                </c:pt>
                <c:pt idx="18426">
                  <c:v>127.75</c:v>
                </c:pt>
                <c:pt idx="18427">
                  <c:v>127.77</c:v>
                </c:pt>
                <c:pt idx="18428">
                  <c:v>127.75</c:v>
                </c:pt>
                <c:pt idx="18429">
                  <c:v>127.79</c:v>
                </c:pt>
                <c:pt idx="18430">
                  <c:v>127.75</c:v>
                </c:pt>
                <c:pt idx="18431">
                  <c:v>127.72</c:v>
                </c:pt>
                <c:pt idx="18432">
                  <c:v>127.77</c:v>
                </c:pt>
                <c:pt idx="18433">
                  <c:v>127.75</c:v>
                </c:pt>
                <c:pt idx="18434">
                  <c:v>127.7</c:v>
                </c:pt>
                <c:pt idx="18435">
                  <c:v>127.7</c:v>
                </c:pt>
                <c:pt idx="18436">
                  <c:v>127.7</c:v>
                </c:pt>
                <c:pt idx="18437">
                  <c:v>127.72</c:v>
                </c:pt>
                <c:pt idx="18438">
                  <c:v>127.72</c:v>
                </c:pt>
                <c:pt idx="18439">
                  <c:v>127.75</c:v>
                </c:pt>
                <c:pt idx="18440">
                  <c:v>127.72</c:v>
                </c:pt>
                <c:pt idx="18441">
                  <c:v>127.7</c:v>
                </c:pt>
                <c:pt idx="18442">
                  <c:v>127.66</c:v>
                </c:pt>
                <c:pt idx="18443">
                  <c:v>127.7</c:v>
                </c:pt>
                <c:pt idx="18444">
                  <c:v>127.7</c:v>
                </c:pt>
                <c:pt idx="18445">
                  <c:v>127.68</c:v>
                </c:pt>
                <c:pt idx="18446">
                  <c:v>127.68</c:v>
                </c:pt>
                <c:pt idx="18447">
                  <c:v>127.72</c:v>
                </c:pt>
                <c:pt idx="18448">
                  <c:v>127.7</c:v>
                </c:pt>
                <c:pt idx="18449">
                  <c:v>127.68</c:v>
                </c:pt>
                <c:pt idx="18450">
                  <c:v>127.7</c:v>
                </c:pt>
                <c:pt idx="18451">
                  <c:v>127.68</c:v>
                </c:pt>
                <c:pt idx="18452">
                  <c:v>127.68</c:v>
                </c:pt>
                <c:pt idx="18453">
                  <c:v>127.64</c:v>
                </c:pt>
                <c:pt idx="18454">
                  <c:v>127.64</c:v>
                </c:pt>
                <c:pt idx="18455">
                  <c:v>127.66</c:v>
                </c:pt>
                <c:pt idx="18456">
                  <c:v>127.72</c:v>
                </c:pt>
                <c:pt idx="18457">
                  <c:v>127.66</c:v>
                </c:pt>
                <c:pt idx="18458">
                  <c:v>127.68</c:v>
                </c:pt>
                <c:pt idx="18459">
                  <c:v>127.68</c:v>
                </c:pt>
                <c:pt idx="18460">
                  <c:v>127.64</c:v>
                </c:pt>
                <c:pt idx="18461">
                  <c:v>127.66</c:v>
                </c:pt>
                <c:pt idx="18462">
                  <c:v>127.66</c:v>
                </c:pt>
                <c:pt idx="18463">
                  <c:v>127.66</c:v>
                </c:pt>
                <c:pt idx="18464">
                  <c:v>127.66</c:v>
                </c:pt>
                <c:pt idx="18465">
                  <c:v>127.68</c:v>
                </c:pt>
                <c:pt idx="18466">
                  <c:v>127.64</c:v>
                </c:pt>
                <c:pt idx="18467">
                  <c:v>127.61</c:v>
                </c:pt>
                <c:pt idx="18468">
                  <c:v>127.66</c:v>
                </c:pt>
                <c:pt idx="18469">
                  <c:v>127.64</c:v>
                </c:pt>
                <c:pt idx="18470">
                  <c:v>127.61</c:v>
                </c:pt>
                <c:pt idx="18471">
                  <c:v>127.64</c:v>
                </c:pt>
                <c:pt idx="18472">
                  <c:v>127.66</c:v>
                </c:pt>
                <c:pt idx="18473">
                  <c:v>127.59</c:v>
                </c:pt>
                <c:pt idx="18474">
                  <c:v>127.59</c:v>
                </c:pt>
                <c:pt idx="18475">
                  <c:v>127.64</c:v>
                </c:pt>
                <c:pt idx="18476">
                  <c:v>127.57</c:v>
                </c:pt>
                <c:pt idx="18477">
                  <c:v>127.57</c:v>
                </c:pt>
                <c:pt idx="18478">
                  <c:v>127.64</c:v>
                </c:pt>
                <c:pt idx="18479">
                  <c:v>127.61</c:v>
                </c:pt>
                <c:pt idx="18480">
                  <c:v>127.61</c:v>
                </c:pt>
                <c:pt idx="18481">
                  <c:v>127.57</c:v>
                </c:pt>
                <c:pt idx="18482">
                  <c:v>127.55</c:v>
                </c:pt>
                <c:pt idx="18483">
                  <c:v>127.57</c:v>
                </c:pt>
                <c:pt idx="18484">
                  <c:v>127.59</c:v>
                </c:pt>
                <c:pt idx="18485">
                  <c:v>127.61</c:v>
                </c:pt>
                <c:pt idx="18486">
                  <c:v>127.57</c:v>
                </c:pt>
                <c:pt idx="18487">
                  <c:v>127.55</c:v>
                </c:pt>
                <c:pt idx="18488">
                  <c:v>127.55</c:v>
                </c:pt>
                <c:pt idx="18489">
                  <c:v>127.61</c:v>
                </c:pt>
                <c:pt idx="18490">
                  <c:v>127.57</c:v>
                </c:pt>
                <c:pt idx="18491">
                  <c:v>127.52</c:v>
                </c:pt>
                <c:pt idx="18492">
                  <c:v>127.5</c:v>
                </c:pt>
                <c:pt idx="18493">
                  <c:v>127.57</c:v>
                </c:pt>
                <c:pt idx="18494">
                  <c:v>127.55</c:v>
                </c:pt>
                <c:pt idx="18495">
                  <c:v>127.57</c:v>
                </c:pt>
                <c:pt idx="18496">
                  <c:v>127.59</c:v>
                </c:pt>
                <c:pt idx="18497">
                  <c:v>127.52</c:v>
                </c:pt>
                <c:pt idx="18498">
                  <c:v>127.5</c:v>
                </c:pt>
                <c:pt idx="18499">
                  <c:v>127.59</c:v>
                </c:pt>
                <c:pt idx="18500">
                  <c:v>127.5</c:v>
                </c:pt>
                <c:pt idx="18501">
                  <c:v>127.52</c:v>
                </c:pt>
                <c:pt idx="18502">
                  <c:v>127.52</c:v>
                </c:pt>
                <c:pt idx="18503">
                  <c:v>127.46</c:v>
                </c:pt>
                <c:pt idx="18504">
                  <c:v>127.46</c:v>
                </c:pt>
                <c:pt idx="18505">
                  <c:v>127.57</c:v>
                </c:pt>
                <c:pt idx="18506">
                  <c:v>127.48</c:v>
                </c:pt>
                <c:pt idx="18507">
                  <c:v>127.52</c:v>
                </c:pt>
                <c:pt idx="18508">
                  <c:v>127.52</c:v>
                </c:pt>
                <c:pt idx="18509">
                  <c:v>127.48</c:v>
                </c:pt>
                <c:pt idx="18510">
                  <c:v>127.5</c:v>
                </c:pt>
                <c:pt idx="18511">
                  <c:v>127.48</c:v>
                </c:pt>
                <c:pt idx="18512">
                  <c:v>127.55</c:v>
                </c:pt>
                <c:pt idx="18513">
                  <c:v>127.48</c:v>
                </c:pt>
                <c:pt idx="18514">
                  <c:v>127.52</c:v>
                </c:pt>
                <c:pt idx="18515">
                  <c:v>127.5</c:v>
                </c:pt>
                <c:pt idx="18516">
                  <c:v>127.55</c:v>
                </c:pt>
                <c:pt idx="18517">
                  <c:v>127.5</c:v>
                </c:pt>
                <c:pt idx="18518">
                  <c:v>127.57</c:v>
                </c:pt>
                <c:pt idx="18519">
                  <c:v>127.55</c:v>
                </c:pt>
                <c:pt idx="18520">
                  <c:v>127.59</c:v>
                </c:pt>
                <c:pt idx="18521">
                  <c:v>127.59</c:v>
                </c:pt>
                <c:pt idx="18522">
                  <c:v>127.61</c:v>
                </c:pt>
                <c:pt idx="18523">
                  <c:v>127.59</c:v>
                </c:pt>
                <c:pt idx="18524">
                  <c:v>127.55</c:v>
                </c:pt>
                <c:pt idx="18525">
                  <c:v>127.59</c:v>
                </c:pt>
                <c:pt idx="18526">
                  <c:v>127.64</c:v>
                </c:pt>
                <c:pt idx="18527">
                  <c:v>127.59</c:v>
                </c:pt>
                <c:pt idx="18528">
                  <c:v>127.61</c:v>
                </c:pt>
                <c:pt idx="18529">
                  <c:v>127.64</c:v>
                </c:pt>
                <c:pt idx="18530">
                  <c:v>127.55</c:v>
                </c:pt>
                <c:pt idx="18531">
                  <c:v>127.61</c:v>
                </c:pt>
                <c:pt idx="18532">
                  <c:v>127.68</c:v>
                </c:pt>
                <c:pt idx="18533">
                  <c:v>127.64</c:v>
                </c:pt>
                <c:pt idx="18534">
                  <c:v>127.64</c:v>
                </c:pt>
                <c:pt idx="18535">
                  <c:v>127.61</c:v>
                </c:pt>
                <c:pt idx="18536">
                  <c:v>127.68</c:v>
                </c:pt>
                <c:pt idx="18537">
                  <c:v>127.64</c:v>
                </c:pt>
                <c:pt idx="18538">
                  <c:v>127.68</c:v>
                </c:pt>
                <c:pt idx="18539">
                  <c:v>127.68</c:v>
                </c:pt>
                <c:pt idx="18540">
                  <c:v>127.68</c:v>
                </c:pt>
                <c:pt idx="18541">
                  <c:v>127.66</c:v>
                </c:pt>
                <c:pt idx="18542">
                  <c:v>127.7</c:v>
                </c:pt>
                <c:pt idx="18543">
                  <c:v>127.75</c:v>
                </c:pt>
                <c:pt idx="18544">
                  <c:v>127.7</c:v>
                </c:pt>
                <c:pt idx="18545">
                  <c:v>127.7</c:v>
                </c:pt>
                <c:pt idx="18546">
                  <c:v>127.72</c:v>
                </c:pt>
                <c:pt idx="18547">
                  <c:v>127.77</c:v>
                </c:pt>
                <c:pt idx="18548">
                  <c:v>127.72</c:v>
                </c:pt>
                <c:pt idx="18549">
                  <c:v>127.79</c:v>
                </c:pt>
                <c:pt idx="18550">
                  <c:v>127.81</c:v>
                </c:pt>
                <c:pt idx="18551">
                  <c:v>127.84</c:v>
                </c:pt>
                <c:pt idx="18552">
                  <c:v>127.79</c:v>
                </c:pt>
                <c:pt idx="18553">
                  <c:v>127.84</c:v>
                </c:pt>
                <c:pt idx="18554">
                  <c:v>127.86</c:v>
                </c:pt>
                <c:pt idx="18555">
                  <c:v>127.84</c:v>
                </c:pt>
                <c:pt idx="18556">
                  <c:v>127.86</c:v>
                </c:pt>
                <c:pt idx="18557">
                  <c:v>127.86</c:v>
                </c:pt>
                <c:pt idx="18558">
                  <c:v>127.84</c:v>
                </c:pt>
                <c:pt idx="18559">
                  <c:v>127.88</c:v>
                </c:pt>
                <c:pt idx="18560">
                  <c:v>127.86</c:v>
                </c:pt>
                <c:pt idx="18561">
                  <c:v>127.86</c:v>
                </c:pt>
                <c:pt idx="18562">
                  <c:v>127.86</c:v>
                </c:pt>
                <c:pt idx="18563">
                  <c:v>127.84</c:v>
                </c:pt>
                <c:pt idx="18564">
                  <c:v>127.81</c:v>
                </c:pt>
                <c:pt idx="18565">
                  <c:v>127.86</c:v>
                </c:pt>
                <c:pt idx="18566">
                  <c:v>127.81</c:v>
                </c:pt>
                <c:pt idx="18567">
                  <c:v>127.84</c:v>
                </c:pt>
                <c:pt idx="18568">
                  <c:v>127.9</c:v>
                </c:pt>
                <c:pt idx="18569">
                  <c:v>127.86</c:v>
                </c:pt>
                <c:pt idx="18570">
                  <c:v>127.88</c:v>
                </c:pt>
                <c:pt idx="18571">
                  <c:v>127.86</c:v>
                </c:pt>
                <c:pt idx="18572">
                  <c:v>127.86</c:v>
                </c:pt>
                <c:pt idx="18573">
                  <c:v>127.9</c:v>
                </c:pt>
                <c:pt idx="18574">
                  <c:v>127.84</c:v>
                </c:pt>
                <c:pt idx="18575">
                  <c:v>127.86</c:v>
                </c:pt>
                <c:pt idx="18576">
                  <c:v>127.84</c:v>
                </c:pt>
                <c:pt idx="18577">
                  <c:v>127.86</c:v>
                </c:pt>
                <c:pt idx="18578">
                  <c:v>127.86</c:v>
                </c:pt>
                <c:pt idx="18579">
                  <c:v>127.86</c:v>
                </c:pt>
                <c:pt idx="18580">
                  <c:v>127.84</c:v>
                </c:pt>
                <c:pt idx="18581">
                  <c:v>127.84</c:v>
                </c:pt>
                <c:pt idx="18582">
                  <c:v>127.86</c:v>
                </c:pt>
                <c:pt idx="18583">
                  <c:v>127.81</c:v>
                </c:pt>
                <c:pt idx="18584">
                  <c:v>127.88</c:v>
                </c:pt>
                <c:pt idx="18585">
                  <c:v>127.79</c:v>
                </c:pt>
                <c:pt idx="18586">
                  <c:v>127.9</c:v>
                </c:pt>
                <c:pt idx="18587">
                  <c:v>127.88</c:v>
                </c:pt>
                <c:pt idx="18588">
                  <c:v>127.88</c:v>
                </c:pt>
                <c:pt idx="18589">
                  <c:v>127.9</c:v>
                </c:pt>
                <c:pt idx="18590">
                  <c:v>127.9</c:v>
                </c:pt>
                <c:pt idx="18591">
                  <c:v>127.86</c:v>
                </c:pt>
                <c:pt idx="18592">
                  <c:v>127.84</c:v>
                </c:pt>
                <c:pt idx="18593">
                  <c:v>127.84</c:v>
                </c:pt>
                <c:pt idx="18594">
                  <c:v>127.81</c:v>
                </c:pt>
                <c:pt idx="18595">
                  <c:v>127.84</c:v>
                </c:pt>
                <c:pt idx="18596">
                  <c:v>127.79</c:v>
                </c:pt>
                <c:pt idx="18597">
                  <c:v>127.79</c:v>
                </c:pt>
                <c:pt idx="18598">
                  <c:v>127.81</c:v>
                </c:pt>
                <c:pt idx="18599">
                  <c:v>127.81</c:v>
                </c:pt>
                <c:pt idx="18600">
                  <c:v>127.79</c:v>
                </c:pt>
                <c:pt idx="18601">
                  <c:v>127.81</c:v>
                </c:pt>
                <c:pt idx="18602">
                  <c:v>127.81</c:v>
                </c:pt>
                <c:pt idx="18603">
                  <c:v>127.84</c:v>
                </c:pt>
                <c:pt idx="18604">
                  <c:v>127.84</c:v>
                </c:pt>
                <c:pt idx="18605">
                  <c:v>127.81</c:v>
                </c:pt>
                <c:pt idx="18606">
                  <c:v>127.86</c:v>
                </c:pt>
                <c:pt idx="18607">
                  <c:v>127.84</c:v>
                </c:pt>
                <c:pt idx="18608">
                  <c:v>127.81</c:v>
                </c:pt>
                <c:pt idx="18609">
                  <c:v>127.84</c:v>
                </c:pt>
                <c:pt idx="18610">
                  <c:v>127.77</c:v>
                </c:pt>
                <c:pt idx="18611">
                  <c:v>127.86</c:v>
                </c:pt>
                <c:pt idx="18612">
                  <c:v>127.81</c:v>
                </c:pt>
                <c:pt idx="18613">
                  <c:v>127.79</c:v>
                </c:pt>
                <c:pt idx="18614">
                  <c:v>127.86</c:v>
                </c:pt>
                <c:pt idx="18615">
                  <c:v>127.84</c:v>
                </c:pt>
                <c:pt idx="18616">
                  <c:v>127.84</c:v>
                </c:pt>
                <c:pt idx="18617">
                  <c:v>127.81</c:v>
                </c:pt>
                <c:pt idx="18618">
                  <c:v>127.88</c:v>
                </c:pt>
                <c:pt idx="18619">
                  <c:v>127.9</c:v>
                </c:pt>
                <c:pt idx="18620">
                  <c:v>127.9</c:v>
                </c:pt>
                <c:pt idx="18621">
                  <c:v>127.86</c:v>
                </c:pt>
                <c:pt idx="18622">
                  <c:v>127.9</c:v>
                </c:pt>
                <c:pt idx="18623">
                  <c:v>127.88</c:v>
                </c:pt>
                <c:pt idx="18624">
                  <c:v>127.86</c:v>
                </c:pt>
                <c:pt idx="18625">
                  <c:v>127.93</c:v>
                </c:pt>
                <c:pt idx="18626">
                  <c:v>127.9</c:v>
                </c:pt>
                <c:pt idx="18627">
                  <c:v>127.88</c:v>
                </c:pt>
                <c:pt idx="18628">
                  <c:v>127.86</c:v>
                </c:pt>
                <c:pt idx="18629">
                  <c:v>127.84</c:v>
                </c:pt>
                <c:pt idx="18630">
                  <c:v>127.86</c:v>
                </c:pt>
                <c:pt idx="18631">
                  <c:v>127.86</c:v>
                </c:pt>
                <c:pt idx="18632">
                  <c:v>127.86</c:v>
                </c:pt>
                <c:pt idx="18633">
                  <c:v>127.81</c:v>
                </c:pt>
                <c:pt idx="18634">
                  <c:v>127.88</c:v>
                </c:pt>
                <c:pt idx="18635">
                  <c:v>127.9</c:v>
                </c:pt>
                <c:pt idx="18636">
                  <c:v>127.88</c:v>
                </c:pt>
                <c:pt idx="18637">
                  <c:v>127.93</c:v>
                </c:pt>
                <c:pt idx="18638">
                  <c:v>127.9</c:v>
                </c:pt>
                <c:pt idx="18639">
                  <c:v>127.88</c:v>
                </c:pt>
                <c:pt idx="18640">
                  <c:v>127.93</c:v>
                </c:pt>
                <c:pt idx="18641">
                  <c:v>127.86</c:v>
                </c:pt>
                <c:pt idx="18642">
                  <c:v>127.9</c:v>
                </c:pt>
                <c:pt idx="18643">
                  <c:v>127.86</c:v>
                </c:pt>
                <c:pt idx="18644">
                  <c:v>127.88</c:v>
                </c:pt>
                <c:pt idx="18645">
                  <c:v>127.86</c:v>
                </c:pt>
                <c:pt idx="18646">
                  <c:v>127.88</c:v>
                </c:pt>
                <c:pt idx="18647">
                  <c:v>127.88</c:v>
                </c:pt>
                <c:pt idx="18648">
                  <c:v>127.86</c:v>
                </c:pt>
                <c:pt idx="18649">
                  <c:v>127.9</c:v>
                </c:pt>
                <c:pt idx="18650">
                  <c:v>127.88</c:v>
                </c:pt>
                <c:pt idx="18651">
                  <c:v>127.88</c:v>
                </c:pt>
                <c:pt idx="18652">
                  <c:v>127.86</c:v>
                </c:pt>
                <c:pt idx="18653">
                  <c:v>127.88</c:v>
                </c:pt>
                <c:pt idx="18654">
                  <c:v>127.88</c:v>
                </c:pt>
                <c:pt idx="18655">
                  <c:v>127.88</c:v>
                </c:pt>
                <c:pt idx="18656">
                  <c:v>127.86</c:v>
                </c:pt>
                <c:pt idx="18657">
                  <c:v>127.88</c:v>
                </c:pt>
                <c:pt idx="18658">
                  <c:v>127.84</c:v>
                </c:pt>
                <c:pt idx="18659">
                  <c:v>127.86</c:v>
                </c:pt>
                <c:pt idx="18660">
                  <c:v>127.84</c:v>
                </c:pt>
                <c:pt idx="18661">
                  <c:v>127.81</c:v>
                </c:pt>
                <c:pt idx="18662">
                  <c:v>127.79</c:v>
                </c:pt>
                <c:pt idx="18663">
                  <c:v>127.79</c:v>
                </c:pt>
                <c:pt idx="18664">
                  <c:v>127.81</c:v>
                </c:pt>
                <c:pt idx="18665">
                  <c:v>127.81</c:v>
                </c:pt>
                <c:pt idx="18666">
                  <c:v>127.81</c:v>
                </c:pt>
                <c:pt idx="18667">
                  <c:v>127.79</c:v>
                </c:pt>
                <c:pt idx="18668">
                  <c:v>127.79</c:v>
                </c:pt>
                <c:pt idx="18669">
                  <c:v>127.88</c:v>
                </c:pt>
                <c:pt idx="18670">
                  <c:v>127.81</c:v>
                </c:pt>
                <c:pt idx="18671">
                  <c:v>127.81</c:v>
                </c:pt>
                <c:pt idx="18672">
                  <c:v>127.81</c:v>
                </c:pt>
                <c:pt idx="18673">
                  <c:v>127.86</c:v>
                </c:pt>
                <c:pt idx="18674">
                  <c:v>127.84</c:v>
                </c:pt>
                <c:pt idx="18675">
                  <c:v>127.79</c:v>
                </c:pt>
                <c:pt idx="18676">
                  <c:v>127.86</c:v>
                </c:pt>
                <c:pt idx="18677">
                  <c:v>127.84</c:v>
                </c:pt>
                <c:pt idx="18678">
                  <c:v>127.81</c:v>
                </c:pt>
                <c:pt idx="18679">
                  <c:v>127.79</c:v>
                </c:pt>
                <c:pt idx="18680">
                  <c:v>127.84</c:v>
                </c:pt>
                <c:pt idx="18681">
                  <c:v>127.81</c:v>
                </c:pt>
                <c:pt idx="18682">
                  <c:v>127.79</c:v>
                </c:pt>
                <c:pt idx="18683">
                  <c:v>127.84</c:v>
                </c:pt>
                <c:pt idx="18684">
                  <c:v>127.86</c:v>
                </c:pt>
                <c:pt idx="18685">
                  <c:v>127.84</c:v>
                </c:pt>
                <c:pt idx="18686">
                  <c:v>127.81</c:v>
                </c:pt>
                <c:pt idx="18687">
                  <c:v>127.84</c:v>
                </c:pt>
                <c:pt idx="18688">
                  <c:v>127.84</c:v>
                </c:pt>
                <c:pt idx="18689">
                  <c:v>127.86</c:v>
                </c:pt>
                <c:pt idx="18690">
                  <c:v>127.79</c:v>
                </c:pt>
                <c:pt idx="18691">
                  <c:v>127.81</c:v>
                </c:pt>
                <c:pt idx="18692">
                  <c:v>127.84</c:v>
                </c:pt>
                <c:pt idx="18693">
                  <c:v>127.86</c:v>
                </c:pt>
                <c:pt idx="18694">
                  <c:v>127.77</c:v>
                </c:pt>
                <c:pt idx="18695">
                  <c:v>127.79</c:v>
                </c:pt>
                <c:pt idx="18696">
                  <c:v>127.81</c:v>
                </c:pt>
                <c:pt idx="18697">
                  <c:v>127.81</c:v>
                </c:pt>
                <c:pt idx="18698">
                  <c:v>127.86</c:v>
                </c:pt>
                <c:pt idx="18699">
                  <c:v>127.79</c:v>
                </c:pt>
                <c:pt idx="18700">
                  <c:v>127.81</c:v>
                </c:pt>
                <c:pt idx="18701">
                  <c:v>127.79</c:v>
                </c:pt>
                <c:pt idx="18702">
                  <c:v>127.79</c:v>
                </c:pt>
                <c:pt idx="18703">
                  <c:v>127.72</c:v>
                </c:pt>
                <c:pt idx="18704">
                  <c:v>127.81</c:v>
                </c:pt>
                <c:pt idx="18705">
                  <c:v>127.84</c:v>
                </c:pt>
                <c:pt idx="18706">
                  <c:v>127.81</c:v>
                </c:pt>
                <c:pt idx="18707">
                  <c:v>127.86</c:v>
                </c:pt>
                <c:pt idx="18708">
                  <c:v>127.81</c:v>
                </c:pt>
                <c:pt idx="18709">
                  <c:v>127.9</c:v>
                </c:pt>
                <c:pt idx="18710">
                  <c:v>127.84</c:v>
                </c:pt>
                <c:pt idx="18711">
                  <c:v>127.77</c:v>
                </c:pt>
                <c:pt idx="18712">
                  <c:v>127.81</c:v>
                </c:pt>
                <c:pt idx="18713">
                  <c:v>127.86</c:v>
                </c:pt>
                <c:pt idx="18714">
                  <c:v>127.84</c:v>
                </c:pt>
                <c:pt idx="18715">
                  <c:v>127.81</c:v>
                </c:pt>
                <c:pt idx="18716">
                  <c:v>127.86</c:v>
                </c:pt>
                <c:pt idx="18717">
                  <c:v>127.88</c:v>
                </c:pt>
                <c:pt idx="18718">
                  <c:v>127.88</c:v>
                </c:pt>
                <c:pt idx="18719">
                  <c:v>127.79</c:v>
                </c:pt>
                <c:pt idx="18720">
                  <c:v>127.81</c:v>
                </c:pt>
                <c:pt idx="18721">
                  <c:v>127.84</c:v>
                </c:pt>
                <c:pt idx="18722">
                  <c:v>127.86</c:v>
                </c:pt>
                <c:pt idx="18723">
                  <c:v>127.88</c:v>
                </c:pt>
                <c:pt idx="18724">
                  <c:v>127.9</c:v>
                </c:pt>
                <c:pt idx="18725">
                  <c:v>127.86</c:v>
                </c:pt>
                <c:pt idx="18726">
                  <c:v>127.86</c:v>
                </c:pt>
                <c:pt idx="18727">
                  <c:v>127.84</c:v>
                </c:pt>
                <c:pt idx="18728">
                  <c:v>127.77</c:v>
                </c:pt>
                <c:pt idx="18729">
                  <c:v>127.84</c:v>
                </c:pt>
                <c:pt idx="18730">
                  <c:v>127.88</c:v>
                </c:pt>
                <c:pt idx="18731">
                  <c:v>127.84</c:v>
                </c:pt>
                <c:pt idx="18732">
                  <c:v>127.81</c:v>
                </c:pt>
                <c:pt idx="18733">
                  <c:v>127.79</c:v>
                </c:pt>
                <c:pt idx="18734">
                  <c:v>127.84</c:v>
                </c:pt>
                <c:pt idx="18735">
                  <c:v>127.81</c:v>
                </c:pt>
                <c:pt idx="18736">
                  <c:v>127.79</c:v>
                </c:pt>
                <c:pt idx="18737">
                  <c:v>127.81</c:v>
                </c:pt>
                <c:pt idx="18738">
                  <c:v>127.84</c:v>
                </c:pt>
                <c:pt idx="18739">
                  <c:v>127.77</c:v>
                </c:pt>
                <c:pt idx="18740">
                  <c:v>127.79</c:v>
                </c:pt>
                <c:pt idx="18741">
                  <c:v>127.79</c:v>
                </c:pt>
                <c:pt idx="18742">
                  <c:v>127.84</c:v>
                </c:pt>
                <c:pt idx="18743">
                  <c:v>127.77</c:v>
                </c:pt>
                <c:pt idx="18744">
                  <c:v>127.79</c:v>
                </c:pt>
                <c:pt idx="18745">
                  <c:v>127.77</c:v>
                </c:pt>
                <c:pt idx="18746">
                  <c:v>127.79</c:v>
                </c:pt>
                <c:pt idx="18747">
                  <c:v>127.75</c:v>
                </c:pt>
                <c:pt idx="18748">
                  <c:v>127.79</c:v>
                </c:pt>
                <c:pt idx="18749">
                  <c:v>127.79</c:v>
                </c:pt>
                <c:pt idx="18750">
                  <c:v>127.77</c:v>
                </c:pt>
                <c:pt idx="18751">
                  <c:v>127.72</c:v>
                </c:pt>
                <c:pt idx="18752">
                  <c:v>127.77</c:v>
                </c:pt>
                <c:pt idx="18753">
                  <c:v>127.79</c:v>
                </c:pt>
                <c:pt idx="18754">
                  <c:v>127.77</c:v>
                </c:pt>
                <c:pt idx="18755">
                  <c:v>127.77</c:v>
                </c:pt>
                <c:pt idx="18756">
                  <c:v>127.79</c:v>
                </c:pt>
                <c:pt idx="18757">
                  <c:v>127.79</c:v>
                </c:pt>
                <c:pt idx="18758">
                  <c:v>127.77</c:v>
                </c:pt>
                <c:pt idx="18759">
                  <c:v>127.79</c:v>
                </c:pt>
                <c:pt idx="18760">
                  <c:v>127.75</c:v>
                </c:pt>
                <c:pt idx="18761">
                  <c:v>127.72</c:v>
                </c:pt>
                <c:pt idx="18762">
                  <c:v>127.77</c:v>
                </c:pt>
                <c:pt idx="18763">
                  <c:v>127.79</c:v>
                </c:pt>
                <c:pt idx="18764">
                  <c:v>127.81</c:v>
                </c:pt>
                <c:pt idx="18765">
                  <c:v>127.79</c:v>
                </c:pt>
                <c:pt idx="18766">
                  <c:v>127.75</c:v>
                </c:pt>
                <c:pt idx="18767">
                  <c:v>127.72</c:v>
                </c:pt>
                <c:pt idx="18768">
                  <c:v>127.72</c:v>
                </c:pt>
                <c:pt idx="18769">
                  <c:v>127.77</c:v>
                </c:pt>
                <c:pt idx="18770">
                  <c:v>127.77</c:v>
                </c:pt>
                <c:pt idx="18771">
                  <c:v>127.72</c:v>
                </c:pt>
                <c:pt idx="18772">
                  <c:v>127.77</c:v>
                </c:pt>
                <c:pt idx="18773">
                  <c:v>127.77</c:v>
                </c:pt>
                <c:pt idx="18774">
                  <c:v>127.77</c:v>
                </c:pt>
                <c:pt idx="18775">
                  <c:v>127.75</c:v>
                </c:pt>
                <c:pt idx="18776">
                  <c:v>127.75</c:v>
                </c:pt>
                <c:pt idx="18777">
                  <c:v>127.72</c:v>
                </c:pt>
                <c:pt idx="18778">
                  <c:v>127.75</c:v>
                </c:pt>
                <c:pt idx="18779">
                  <c:v>127.75</c:v>
                </c:pt>
                <c:pt idx="18780">
                  <c:v>127.7</c:v>
                </c:pt>
                <c:pt idx="18781">
                  <c:v>127.72</c:v>
                </c:pt>
                <c:pt idx="18782">
                  <c:v>127.7</c:v>
                </c:pt>
                <c:pt idx="18783">
                  <c:v>127.75</c:v>
                </c:pt>
                <c:pt idx="18784">
                  <c:v>127.72</c:v>
                </c:pt>
                <c:pt idx="18785">
                  <c:v>127.77</c:v>
                </c:pt>
                <c:pt idx="18786">
                  <c:v>127.77</c:v>
                </c:pt>
                <c:pt idx="18787">
                  <c:v>127.72</c:v>
                </c:pt>
                <c:pt idx="18788">
                  <c:v>127.72</c:v>
                </c:pt>
                <c:pt idx="18789">
                  <c:v>127.7</c:v>
                </c:pt>
                <c:pt idx="18790">
                  <c:v>127.72</c:v>
                </c:pt>
                <c:pt idx="18791">
                  <c:v>127.75</c:v>
                </c:pt>
                <c:pt idx="18792">
                  <c:v>127.7</c:v>
                </c:pt>
                <c:pt idx="18793">
                  <c:v>127.72</c:v>
                </c:pt>
                <c:pt idx="18794">
                  <c:v>127.72</c:v>
                </c:pt>
                <c:pt idx="18795">
                  <c:v>127.66</c:v>
                </c:pt>
                <c:pt idx="18796">
                  <c:v>127.66</c:v>
                </c:pt>
                <c:pt idx="18797">
                  <c:v>127.7</c:v>
                </c:pt>
                <c:pt idx="18798">
                  <c:v>127.7</c:v>
                </c:pt>
                <c:pt idx="18799">
                  <c:v>127.68</c:v>
                </c:pt>
                <c:pt idx="18800">
                  <c:v>127.68</c:v>
                </c:pt>
                <c:pt idx="18801">
                  <c:v>127.7</c:v>
                </c:pt>
                <c:pt idx="18802">
                  <c:v>127.66</c:v>
                </c:pt>
                <c:pt idx="18803">
                  <c:v>127.7</c:v>
                </c:pt>
                <c:pt idx="18804">
                  <c:v>127.72</c:v>
                </c:pt>
                <c:pt idx="18805">
                  <c:v>127.7</c:v>
                </c:pt>
                <c:pt idx="18806">
                  <c:v>127.7</c:v>
                </c:pt>
                <c:pt idx="18807">
                  <c:v>127.7</c:v>
                </c:pt>
                <c:pt idx="18808">
                  <c:v>127.66</c:v>
                </c:pt>
                <c:pt idx="18809">
                  <c:v>127.68</c:v>
                </c:pt>
                <c:pt idx="18810">
                  <c:v>127.7</c:v>
                </c:pt>
                <c:pt idx="18811">
                  <c:v>127.66</c:v>
                </c:pt>
                <c:pt idx="18812">
                  <c:v>127.66</c:v>
                </c:pt>
                <c:pt idx="18813">
                  <c:v>127.66</c:v>
                </c:pt>
                <c:pt idx="18814">
                  <c:v>127.64</c:v>
                </c:pt>
                <c:pt idx="18815">
                  <c:v>127.66</c:v>
                </c:pt>
                <c:pt idx="18816">
                  <c:v>127.66</c:v>
                </c:pt>
                <c:pt idx="18817">
                  <c:v>127.64</c:v>
                </c:pt>
                <c:pt idx="18818">
                  <c:v>127.68</c:v>
                </c:pt>
                <c:pt idx="18819">
                  <c:v>127.61</c:v>
                </c:pt>
                <c:pt idx="18820">
                  <c:v>127.66</c:v>
                </c:pt>
                <c:pt idx="18821">
                  <c:v>127.61</c:v>
                </c:pt>
                <c:pt idx="18822">
                  <c:v>127.57</c:v>
                </c:pt>
                <c:pt idx="18823">
                  <c:v>127.61</c:v>
                </c:pt>
                <c:pt idx="18824">
                  <c:v>127.61</c:v>
                </c:pt>
                <c:pt idx="18825">
                  <c:v>127.61</c:v>
                </c:pt>
                <c:pt idx="18826">
                  <c:v>127.64</c:v>
                </c:pt>
                <c:pt idx="18827">
                  <c:v>127.59</c:v>
                </c:pt>
                <c:pt idx="18828">
                  <c:v>127.57</c:v>
                </c:pt>
                <c:pt idx="18829">
                  <c:v>127.61</c:v>
                </c:pt>
                <c:pt idx="18830">
                  <c:v>127.55</c:v>
                </c:pt>
                <c:pt idx="18831">
                  <c:v>127.61</c:v>
                </c:pt>
                <c:pt idx="18832">
                  <c:v>127.64</c:v>
                </c:pt>
                <c:pt idx="18833">
                  <c:v>127.59</c:v>
                </c:pt>
                <c:pt idx="18834">
                  <c:v>127.59</c:v>
                </c:pt>
                <c:pt idx="18835">
                  <c:v>127.61</c:v>
                </c:pt>
                <c:pt idx="18836">
                  <c:v>127.59</c:v>
                </c:pt>
                <c:pt idx="18837">
                  <c:v>127.61</c:v>
                </c:pt>
                <c:pt idx="18838">
                  <c:v>127.59</c:v>
                </c:pt>
                <c:pt idx="18839">
                  <c:v>127.61</c:v>
                </c:pt>
                <c:pt idx="18840">
                  <c:v>127.64</c:v>
                </c:pt>
                <c:pt idx="18841">
                  <c:v>127.59</c:v>
                </c:pt>
                <c:pt idx="18842">
                  <c:v>127.57</c:v>
                </c:pt>
                <c:pt idx="18843">
                  <c:v>127.61</c:v>
                </c:pt>
                <c:pt idx="18844">
                  <c:v>127.64</c:v>
                </c:pt>
                <c:pt idx="18845">
                  <c:v>127.57</c:v>
                </c:pt>
                <c:pt idx="18846">
                  <c:v>127.52</c:v>
                </c:pt>
                <c:pt idx="18847">
                  <c:v>127.55</c:v>
                </c:pt>
                <c:pt idx="18848">
                  <c:v>127.55</c:v>
                </c:pt>
                <c:pt idx="18849">
                  <c:v>127.55</c:v>
                </c:pt>
                <c:pt idx="18850">
                  <c:v>127.57</c:v>
                </c:pt>
                <c:pt idx="18851">
                  <c:v>127.59</c:v>
                </c:pt>
                <c:pt idx="18852">
                  <c:v>127.57</c:v>
                </c:pt>
                <c:pt idx="18853">
                  <c:v>127.64</c:v>
                </c:pt>
                <c:pt idx="18854">
                  <c:v>127.59</c:v>
                </c:pt>
                <c:pt idx="18855">
                  <c:v>127.59</c:v>
                </c:pt>
                <c:pt idx="18856">
                  <c:v>127.57</c:v>
                </c:pt>
                <c:pt idx="18857">
                  <c:v>127.57</c:v>
                </c:pt>
                <c:pt idx="18858">
                  <c:v>127.61</c:v>
                </c:pt>
                <c:pt idx="18859">
                  <c:v>127.59</c:v>
                </c:pt>
                <c:pt idx="18860">
                  <c:v>127.52</c:v>
                </c:pt>
                <c:pt idx="18861">
                  <c:v>127.57</c:v>
                </c:pt>
                <c:pt idx="18862">
                  <c:v>127.57</c:v>
                </c:pt>
                <c:pt idx="18863">
                  <c:v>127.55</c:v>
                </c:pt>
                <c:pt idx="18864">
                  <c:v>127.52</c:v>
                </c:pt>
                <c:pt idx="18865">
                  <c:v>127.55</c:v>
                </c:pt>
                <c:pt idx="18866">
                  <c:v>127.55</c:v>
                </c:pt>
                <c:pt idx="18867">
                  <c:v>127.52</c:v>
                </c:pt>
                <c:pt idx="18868">
                  <c:v>127.52</c:v>
                </c:pt>
                <c:pt idx="18869">
                  <c:v>127.57</c:v>
                </c:pt>
                <c:pt idx="18870">
                  <c:v>127.46</c:v>
                </c:pt>
                <c:pt idx="18871">
                  <c:v>127.57</c:v>
                </c:pt>
                <c:pt idx="18872">
                  <c:v>127.52</c:v>
                </c:pt>
                <c:pt idx="18873">
                  <c:v>127.52</c:v>
                </c:pt>
                <c:pt idx="18874">
                  <c:v>127.52</c:v>
                </c:pt>
                <c:pt idx="18875">
                  <c:v>127.5</c:v>
                </c:pt>
                <c:pt idx="18876">
                  <c:v>127.55</c:v>
                </c:pt>
                <c:pt idx="18877">
                  <c:v>127.5</c:v>
                </c:pt>
                <c:pt idx="18878">
                  <c:v>127.52</c:v>
                </c:pt>
                <c:pt idx="18879">
                  <c:v>127.46</c:v>
                </c:pt>
                <c:pt idx="18880">
                  <c:v>127.5</c:v>
                </c:pt>
                <c:pt idx="18881">
                  <c:v>127.52</c:v>
                </c:pt>
                <c:pt idx="18882">
                  <c:v>127.52</c:v>
                </c:pt>
                <c:pt idx="18883">
                  <c:v>127.5</c:v>
                </c:pt>
                <c:pt idx="18884">
                  <c:v>127.46</c:v>
                </c:pt>
                <c:pt idx="18885">
                  <c:v>127.48</c:v>
                </c:pt>
                <c:pt idx="18886">
                  <c:v>127.46</c:v>
                </c:pt>
                <c:pt idx="18887">
                  <c:v>127.48</c:v>
                </c:pt>
                <c:pt idx="18888">
                  <c:v>127.46</c:v>
                </c:pt>
                <c:pt idx="18889">
                  <c:v>127.41</c:v>
                </c:pt>
                <c:pt idx="18890">
                  <c:v>127.46</c:v>
                </c:pt>
                <c:pt idx="18891">
                  <c:v>127.41</c:v>
                </c:pt>
                <c:pt idx="18892">
                  <c:v>127.46</c:v>
                </c:pt>
                <c:pt idx="18893">
                  <c:v>127.43</c:v>
                </c:pt>
                <c:pt idx="18894">
                  <c:v>127.43</c:v>
                </c:pt>
                <c:pt idx="18895">
                  <c:v>127.46</c:v>
                </c:pt>
                <c:pt idx="18896">
                  <c:v>127.48</c:v>
                </c:pt>
                <c:pt idx="18897">
                  <c:v>127.43</c:v>
                </c:pt>
                <c:pt idx="18898">
                  <c:v>127.41</c:v>
                </c:pt>
                <c:pt idx="18899">
                  <c:v>127.39</c:v>
                </c:pt>
                <c:pt idx="18900">
                  <c:v>127.43</c:v>
                </c:pt>
                <c:pt idx="18901">
                  <c:v>127.41</c:v>
                </c:pt>
                <c:pt idx="18902">
                  <c:v>127.43</c:v>
                </c:pt>
                <c:pt idx="18903">
                  <c:v>127.41</c:v>
                </c:pt>
                <c:pt idx="18904">
                  <c:v>127.37</c:v>
                </c:pt>
                <c:pt idx="18905">
                  <c:v>127.46</c:v>
                </c:pt>
                <c:pt idx="18906">
                  <c:v>127.43</c:v>
                </c:pt>
                <c:pt idx="18907">
                  <c:v>127.34</c:v>
                </c:pt>
                <c:pt idx="18908">
                  <c:v>127.34</c:v>
                </c:pt>
                <c:pt idx="18909">
                  <c:v>127.39</c:v>
                </c:pt>
                <c:pt idx="18910">
                  <c:v>127.37</c:v>
                </c:pt>
                <c:pt idx="18911">
                  <c:v>127.37</c:v>
                </c:pt>
                <c:pt idx="18912">
                  <c:v>127.41</c:v>
                </c:pt>
                <c:pt idx="18913">
                  <c:v>127.41</c:v>
                </c:pt>
                <c:pt idx="18914">
                  <c:v>127.43</c:v>
                </c:pt>
                <c:pt idx="18915">
                  <c:v>127.43</c:v>
                </c:pt>
                <c:pt idx="18916">
                  <c:v>127.39</c:v>
                </c:pt>
                <c:pt idx="18917">
                  <c:v>127.39</c:v>
                </c:pt>
                <c:pt idx="18918">
                  <c:v>127.37</c:v>
                </c:pt>
                <c:pt idx="18919">
                  <c:v>127.37</c:v>
                </c:pt>
                <c:pt idx="18920">
                  <c:v>127.37</c:v>
                </c:pt>
                <c:pt idx="18921">
                  <c:v>127.41</c:v>
                </c:pt>
                <c:pt idx="18922">
                  <c:v>127.41</c:v>
                </c:pt>
                <c:pt idx="18923">
                  <c:v>127.46</c:v>
                </c:pt>
                <c:pt idx="18924">
                  <c:v>127.37</c:v>
                </c:pt>
                <c:pt idx="18925">
                  <c:v>127.41</c:v>
                </c:pt>
                <c:pt idx="18926">
                  <c:v>127.39</c:v>
                </c:pt>
                <c:pt idx="18927">
                  <c:v>127.41</c:v>
                </c:pt>
                <c:pt idx="18928">
                  <c:v>127.41</c:v>
                </c:pt>
                <c:pt idx="18929">
                  <c:v>127.39</c:v>
                </c:pt>
                <c:pt idx="18930">
                  <c:v>127.39</c:v>
                </c:pt>
                <c:pt idx="18931">
                  <c:v>127.41</c:v>
                </c:pt>
                <c:pt idx="18932">
                  <c:v>127.46</c:v>
                </c:pt>
                <c:pt idx="18933">
                  <c:v>127.43</c:v>
                </c:pt>
                <c:pt idx="18934">
                  <c:v>127.46</c:v>
                </c:pt>
                <c:pt idx="18935">
                  <c:v>127.41</c:v>
                </c:pt>
                <c:pt idx="18936">
                  <c:v>127.43</c:v>
                </c:pt>
                <c:pt idx="18937">
                  <c:v>127.46</c:v>
                </c:pt>
                <c:pt idx="18938">
                  <c:v>127.43</c:v>
                </c:pt>
                <c:pt idx="18939">
                  <c:v>127.43</c:v>
                </c:pt>
                <c:pt idx="18940">
                  <c:v>127.48</c:v>
                </c:pt>
                <c:pt idx="18941">
                  <c:v>127.43</c:v>
                </c:pt>
                <c:pt idx="18942">
                  <c:v>127.46</c:v>
                </c:pt>
                <c:pt idx="18943">
                  <c:v>127.5</c:v>
                </c:pt>
                <c:pt idx="18944">
                  <c:v>127.5</c:v>
                </c:pt>
                <c:pt idx="18945">
                  <c:v>127.55</c:v>
                </c:pt>
                <c:pt idx="18946">
                  <c:v>127.52</c:v>
                </c:pt>
                <c:pt idx="18947">
                  <c:v>127.5</c:v>
                </c:pt>
                <c:pt idx="18948">
                  <c:v>127.55</c:v>
                </c:pt>
                <c:pt idx="18949">
                  <c:v>127.57</c:v>
                </c:pt>
                <c:pt idx="18950">
                  <c:v>127.48</c:v>
                </c:pt>
                <c:pt idx="18951">
                  <c:v>127.59</c:v>
                </c:pt>
                <c:pt idx="18952">
                  <c:v>127.55</c:v>
                </c:pt>
                <c:pt idx="18953">
                  <c:v>127.57</c:v>
                </c:pt>
                <c:pt idx="18954">
                  <c:v>127.55</c:v>
                </c:pt>
                <c:pt idx="18955">
                  <c:v>127.55</c:v>
                </c:pt>
                <c:pt idx="18956">
                  <c:v>127.61</c:v>
                </c:pt>
                <c:pt idx="18957">
                  <c:v>127.57</c:v>
                </c:pt>
                <c:pt idx="18958">
                  <c:v>127.61</c:v>
                </c:pt>
                <c:pt idx="18959">
                  <c:v>127.64</c:v>
                </c:pt>
                <c:pt idx="18960">
                  <c:v>127.59</c:v>
                </c:pt>
                <c:pt idx="18961">
                  <c:v>127.64</c:v>
                </c:pt>
                <c:pt idx="18962">
                  <c:v>127.61</c:v>
                </c:pt>
                <c:pt idx="18963">
                  <c:v>127.64</c:v>
                </c:pt>
                <c:pt idx="18964">
                  <c:v>127.61</c:v>
                </c:pt>
                <c:pt idx="18965">
                  <c:v>127.66</c:v>
                </c:pt>
                <c:pt idx="18966">
                  <c:v>127.66</c:v>
                </c:pt>
                <c:pt idx="18967">
                  <c:v>127.64</c:v>
                </c:pt>
                <c:pt idx="18968">
                  <c:v>127.61</c:v>
                </c:pt>
                <c:pt idx="18969">
                  <c:v>127.66</c:v>
                </c:pt>
                <c:pt idx="18970">
                  <c:v>127.61</c:v>
                </c:pt>
                <c:pt idx="18971">
                  <c:v>127.66</c:v>
                </c:pt>
                <c:pt idx="18972">
                  <c:v>127.66</c:v>
                </c:pt>
                <c:pt idx="18973">
                  <c:v>127.66</c:v>
                </c:pt>
                <c:pt idx="18974">
                  <c:v>127.64</c:v>
                </c:pt>
                <c:pt idx="18975">
                  <c:v>127.68</c:v>
                </c:pt>
                <c:pt idx="18976">
                  <c:v>127.66</c:v>
                </c:pt>
                <c:pt idx="18977">
                  <c:v>127.68</c:v>
                </c:pt>
                <c:pt idx="18978">
                  <c:v>127.66</c:v>
                </c:pt>
                <c:pt idx="18979">
                  <c:v>127.64</c:v>
                </c:pt>
                <c:pt idx="18980">
                  <c:v>127.66</c:v>
                </c:pt>
                <c:pt idx="18981">
                  <c:v>127.61</c:v>
                </c:pt>
                <c:pt idx="18982">
                  <c:v>127.64</c:v>
                </c:pt>
                <c:pt idx="18983">
                  <c:v>127.64</c:v>
                </c:pt>
                <c:pt idx="18984">
                  <c:v>127.61</c:v>
                </c:pt>
                <c:pt idx="18985">
                  <c:v>127.66</c:v>
                </c:pt>
                <c:pt idx="18986">
                  <c:v>127.66</c:v>
                </c:pt>
                <c:pt idx="18987">
                  <c:v>127.64</c:v>
                </c:pt>
                <c:pt idx="18988">
                  <c:v>127.66</c:v>
                </c:pt>
                <c:pt idx="18989">
                  <c:v>127.59</c:v>
                </c:pt>
                <c:pt idx="18990">
                  <c:v>127.61</c:v>
                </c:pt>
                <c:pt idx="18991">
                  <c:v>127.59</c:v>
                </c:pt>
                <c:pt idx="18992">
                  <c:v>127.66</c:v>
                </c:pt>
                <c:pt idx="18993">
                  <c:v>127.64</c:v>
                </c:pt>
                <c:pt idx="18994">
                  <c:v>127.64</c:v>
                </c:pt>
                <c:pt idx="18995">
                  <c:v>127.64</c:v>
                </c:pt>
                <c:pt idx="18996">
                  <c:v>127.64</c:v>
                </c:pt>
                <c:pt idx="18997">
                  <c:v>127.66</c:v>
                </c:pt>
                <c:pt idx="18998">
                  <c:v>127.59</c:v>
                </c:pt>
                <c:pt idx="18999">
                  <c:v>127.61</c:v>
                </c:pt>
                <c:pt idx="19000">
                  <c:v>127.61</c:v>
                </c:pt>
                <c:pt idx="19001">
                  <c:v>127.66</c:v>
                </c:pt>
                <c:pt idx="19002">
                  <c:v>127.61</c:v>
                </c:pt>
                <c:pt idx="19003">
                  <c:v>127.66</c:v>
                </c:pt>
                <c:pt idx="19004">
                  <c:v>127.61</c:v>
                </c:pt>
                <c:pt idx="19005">
                  <c:v>127.61</c:v>
                </c:pt>
                <c:pt idx="19006">
                  <c:v>127.61</c:v>
                </c:pt>
                <c:pt idx="19007">
                  <c:v>127.59</c:v>
                </c:pt>
                <c:pt idx="19008">
                  <c:v>127.59</c:v>
                </c:pt>
                <c:pt idx="19009">
                  <c:v>127.61</c:v>
                </c:pt>
                <c:pt idx="19010">
                  <c:v>127.64</c:v>
                </c:pt>
                <c:pt idx="19011">
                  <c:v>127.66</c:v>
                </c:pt>
                <c:pt idx="19012">
                  <c:v>127.61</c:v>
                </c:pt>
                <c:pt idx="19013">
                  <c:v>127.59</c:v>
                </c:pt>
                <c:pt idx="19014">
                  <c:v>127.64</c:v>
                </c:pt>
                <c:pt idx="19015">
                  <c:v>127.64</c:v>
                </c:pt>
                <c:pt idx="19016">
                  <c:v>127.64</c:v>
                </c:pt>
                <c:pt idx="19017">
                  <c:v>127.64</c:v>
                </c:pt>
                <c:pt idx="19018">
                  <c:v>127.61</c:v>
                </c:pt>
                <c:pt idx="19019">
                  <c:v>127.66</c:v>
                </c:pt>
                <c:pt idx="19020">
                  <c:v>127.7</c:v>
                </c:pt>
                <c:pt idx="19021">
                  <c:v>127.66</c:v>
                </c:pt>
                <c:pt idx="19022">
                  <c:v>127.66</c:v>
                </c:pt>
                <c:pt idx="19023">
                  <c:v>127.7</c:v>
                </c:pt>
                <c:pt idx="19024">
                  <c:v>127.66</c:v>
                </c:pt>
                <c:pt idx="19025">
                  <c:v>127.68</c:v>
                </c:pt>
                <c:pt idx="19026">
                  <c:v>127.66</c:v>
                </c:pt>
                <c:pt idx="19027">
                  <c:v>127.66</c:v>
                </c:pt>
                <c:pt idx="19028">
                  <c:v>127.7</c:v>
                </c:pt>
                <c:pt idx="19029">
                  <c:v>127.68</c:v>
                </c:pt>
                <c:pt idx="19030">
                  <c:v>127.72</c:v>
                </c:pt>
                <c:pt idx="19031">
                  <c:v>127.66</c:v>
                </c:pt>
                <c:pt idx="19032">
                  <c:v>127.68</c:v>
                </c:pt>
                <c:pt idx="19033">
                  <c:v>127.68</c:v>
                </c:pt>
                <c:pt idx="19034">
                  <c:v>127.64</c:v>
                </c:pt>
                <c:pt idx="19035">
                  <c:v>127.72</c:v>
                </c:pt>
                <c:pt idx="19036">
                  <c:v>127.72</c:v>
                </c:pt>
                <c:pt idx="19037">
                  <c:v>127.66</c:v>
                </c:pt>
                <c:pt idx="19038">
                  <c:v>127.7</c:v>
                </c:pt>
                <c:pt idx="19039">
                  <c:v>127.7</c:v>
                </c:pt>
                <c:pt idx="19040">
                  <c:v>127.64</c:v>
                </c:pt>
                <c:pt idx="19041">
                  <c:v>127.66</c:v>
                </c:pt>
                <c:pt idx="19042">
                  <c:v>127.68</c:v>
                </c:pt>
                <c:pt idx="19043">
                  <c:v>127.64</c:v>
                </c:pt>
                <c:pt idx="19044">
                  <c:v>127.7</c:v>
                </c:pt>
                <c:pt idx="19045">
                  <c:v>127.68</c:v>
                </c:pt>
                <c:pt idx="19046">
                  <c:v>127.7</c:v>
                </c:pt>
                <c:pt idx="19047">
                  <c:v>127.66</c:v>
                </c:pt>
                <c:pt idx="19048">
                  <c:v>127.77</c:v>
                </c:pt>
                <c:pt idx="19049">
                  <c:v>127.7</c:v>
                </c:pt>
                <c:pt idx="19050">
                  <c:v>127.68</c:v>
                </c:pt>
                <c:pt idx="19051">
                  <c:v>127.68</c:v>
                </c:pt>
                <c:pt idx="19052">
                  <c:v>127.7</c:v>
                </c:pt>
                <c:pt idx="19053">
                  <c:v>127.7</c:v>
                </c:pt>
                <c:pt idx="19054">
                  <c:v>127.68</c:v>
                </c:pt>
                <c:pt idx="19055">
                  <c:v>127.68</c:v>
                </c:pt>
                <c:pt idx="19056">
                  <c:v>127.7</c:v>
                </c:pt>
                <c:pt idx="19057">
                  <c:v>127.7</c:v>
                </c:pt>
                <c:pt idx="19058">
                  <c:v>127.66</c:v>
                </c:pt>
                <c:pt idx="19059">
                  <c:v>127.68</c:v>
                </c:pt>
                <c:pt idx="19060">
                  <c:v>127.66</c:v>
                </c:pt>
                <c:pt idx="19061">
                  <c:v>127.7</c:v>
                </c:pt>
                <c:pt idx="19062">
                  <c:v>127.66</c:v>
                </c:pt>
                <c:pt idx="19063">
                  <c:v>127.61</c:v>
                </c:pt>
                <c:pt idx="19064">
                  <c:v>127.68</c:v>
                </c:pt>
                <c:pt idx="19065">
                  <c:v>127.66</c:v>
                </c:pt>
                <c:pt idx="19066">
                  <c:v>127.68</c:v>
                </c:pt>
                <c:pt idx="19067">
                  <c:v>127.7</c:v>
                </c:pt>
                <c:pt idx="19068">
                  <c:v>127.7</c:v>
                </c:pt>
                <c:pt idx="19069">
                  <c:v>127.68</c:v>
                </c:pt>
                <c:pt idx="19070">
                  <c:v>127.64</c:v>
                </c:pt>
                <c:pt idx="19071">
                  <c:v>127.66</c:v>
                </c:pt>
                <c:pt idx="19072">
                  <c:v>127.64</c:v>
                </c:pt>
                <c:pt idx="19073">
                  <c:v>127.68</c:v>
                </c:pt>
                <c:pt idx="19074">
                  <c:v>127.61</c:v>
                </c:pt>
                <c:pt idx="19075">
                  <c:v>127.64</c:v>
                </c:pt>
                <c:pt idx="19076">
                  <c:v>127.57</c:v>
                </c:pt>
                <c:pt idx="19077">
                  <c:v>127.64</c:v>
                </c:pt>
                <c:pt idx="19078">
                  <c:v>127.64</c:v>
                </c:pt>
                <c:pt idx="19079">
                  <c:v>127.59</c:v>
                </c:pt>
                <c:pt idx="19080">
                  <c:v>127.64</c:v>
                </c:pt>
                <c:pt idx="19081">
                  <c:v>127.64</c:v>
                </c:pt>
                <c:pt idx="19082">
                  <c:v>127.7</c:v>
                </c:pt>
                <c:pt idx="19083">
                  <c:v>127.64</c:v>
                </c:pt>
                <c:pt idx="19084">
                  <c:v>127.64</c:v>
                </c:pt>
                <c:pt idx="19085">
                  <c:v>127.61</c:v>
                </c:pt>
                <c:pt idx="19086">
                  <c:v>127.68</c:v>
                </c:pt>
                <c:pt idx="19087">
                  <c:v>127.66</c:v>
                </c:pt>
                <c:pt idx="19088">
                  <c:v>127.61</c:v>
                </c:pt>
                <c:pt idx="19089">
                  <c:v>127.64</c:v>
                </c:pt>
                <c:pt idx="19090">
                  <c:v>127.66</c:v>
                </c:pt>
                <c:pt idx="19091">
                  <c:v>127.66</c:v>
                </c:pt>
                <c:pt idx="19092">
                  <c:v>127.64</c:v>
                </c:pt>
                <c:pt idx="19093">
                  <c:v>127.64</c:v>
                </c:pt>
                <c:pt idx="19094">
                  <c:v>127.66</c:v>
                </c:pt>
                <c:pt idx="19095">
                  <c:v>127.64</c:v>
                </c:pt>
                <c:pt idx="19096">
                  <c:v>127.59</c:v>
                </c:pt>
                <c:pt idx="19097">
                  <c:v>127.61</c:v>
                </c:pt>
                <c:pt idx="19098">
                  <c:v>127.64</c:v>
                </c:pt>
                <c:pt idx="19099">
                  <c:v>127.59</c:v>
                </c:pt>
                <c:pt idx="19100">
                  <c:v>127.64</c:v>
                </c:pt>
                <c:pt idx="19101">
                  <c:v>127.64</c:v>
                </c:pt>
                <c:pt idx="19102">
                  <c:v>127.64</c:v>
                </c:pt>
                <c:pt idx="19103">
                  <c:v>127.61</c:v>
                </c:pt>
                <c:pt idx="19104">
                  <c:v>127.64</c:v>
                </c:pt>
                <c:pt idx="19105">
                  <c:v>127.66</c:v>
                </c:pt>
                <c:pt idx="19106">
                  <c:v>127.68</c:v>
                </c:pt>
                <c:pt idx="19107">
                  <c:v>127.64</c:v>
                </c:pt>
                <c:pt idx="19108">
                  <c:v>127.61</c:v>
                </c:pt>
                <c:pt idx="19109">
                  <c:v>127.64</c:v>
                </c:pt>
                <c:pt idx="19110">
                  <c:v>127.66</c:v>
                </c:pt>
                <c:pt idx="19111">
                  <c:v>127.66</c:v>
                </c:pt>
                <c:pt idx="19112">
                  <c:v>127.66</c:v>
                </c:pt>
                <c:pt idx="19113">
                  <c:v>127.57</c:v>
                </c:pt>
                <c:pt idx="19114">
                  <c:v>127.64</c:v>
                </c:pt>
                <c:pt idx="19115">
                  <c:v>127.7</c:v>
                </c:pt>
                <c:pt idx="19116">
                  <c:v>127.64</c:v>
                </c:pt>
                <c:pt idx="19117">
                  <c:v>127.64</c:v>
                </c:pt>
                <c:pt idx="19118">
                  <c:v>127.66</c:v>
                </c:pt>
                <c:pt idx="19119">
                  <c:v>127.66</c:v>
                </c:pt>
                <c:pt idx="19120">
                  <c:v>127.64</c:v>
                </c:pt>
                <c:pt idx="19121">
                  <c:v>127.66</c:v>
                </c:pt>
                <c:pt idx="19122">
                  <c:v>127.66</c:v>
                </c:pt>
                <c:pt idx="19123">
                  <c:v>127.64</c:v>
                </c:pt>
                <c:pt idx="19124">
                  <c:v>127.66</c:v>
                </c:pt>
                <c:pt idx="19125">
                  <c:v>127.64</c:v>
                </c:pt>
                <c:pt idx="19126">
                  <c:v>127.64</c:v>
                </c:pt>
                <c:pt idx="19127">
                  <c:v>127.66</c:v>
                </c:pt>
                <c:pt idx="19128">
                  <c:v>127.66</c:v>
                </c:pt>
                <c:pt idx="19129">
                  <c:v>127.66</c:v>
                </c:pt>
                <c:pt idx="19130">
                  <c:v>127.59</c:v>
                </c:pt>
                <c:pt idx="19131">
                  <c:v>127.66</c:v>
                </c:pt>
                <c:pt idx="19132">
                  <c:v>127.64</c:v>
                </c:pt>
                <c:pt idx="19133">
                  <c:v>127.64</c:v>
                </c:pt>
                <c:pt idx="19134">
                  <c:v>127.61</c:v>
                </c:pt>
                <c:pt idx="19135">
                  <c:v>127.66</c:v>
                </c:pt>
                <c:pt idx="19136">
                  <c:v>127.61</c:v>
                </c:pt>
                <c:pt idx="19137">
                  <c:v>127.66</c:v>
                </c:pt>
                <c:pt idx="19138">
                  <c:v>127.61</c:v>
                </c:pt>
                <c:pt idx="19139">
                  <c:v>127.64</c:v>
                </c:pt>
                <c:pt idx="19140">
                  <c:v>127.61</c:v>
                </c:pt>
                <c:pt idx="19141">
                  <c:v>127.61</c:v>
                </c:pt>
                <c:pt idx="19142">
                  <c:v>127.66</c:v>
                </c:pt>
                <c:pt idx="19143">
                  <c:v>127.66</c:v>
                </c:pt>
                <c:pt idx="19144">
                  <c:v>127.61</c:v>
                </c:pt>
                <c:pt idx="19145">
                  <c:v>127.64</c:v>
                </c:pt>
                <c:pt idx="19146">
                  <c:v>127.66</c:v>
                </c:pt>
                <c:pt idx="19147">
                  <c:v>127.64</c:v>
                </c:pt>
                <c:pt idx="19148">
                  <c:v>127.66</c:v>
                </c:pt>
                <c:pt idx="19149">
                  <c:v>127.66</c:v>
                </c:pt>
                <c:pt idx="19150">
                  <c:v>127.66</c:v>
                </c:pt>
                <c:pt idx="19151">
                  <c:v>127.66</c:v>
                </c:pt>
                <c:pt idx="19152">
                  <c:v>127.57</c:v>
                </c:pt>
                <c:pt idx="19153">
                  <c:v>127.66</c:v>
                </c:pt>
                <c:pt idx="19154">
                  <c:v>127.64</c:v>
                </c:pt>
                <c:pt idx="19155">
                  <c:v>127.66</c:v>
                </c:pt>
                <c:pt idx="19156">
                  <c:v>127.64</c:v>
                </c:pt>
                <c:pt idx="19157">
                  <c:v>127.64</c:v>
                </c:pt>
                <c:pt idx="19158">
                  <c:v>127.64</c:v>
                </c:pt>
                <c:pt idx="19159">
                  <c:v>127.61</c:v>
                </c:pt>
                <c:pt idx="19160">
                  <c:v>127.64</c:v>
                </c:pt>
                <c:pt idx="19161">
                  <c:v>127.68</c:v>
                </c:pt>
                <c:pt idx="19162">
                  <c:v>127.61</c:v>
                </c:pt>
                <c:pt idx="19163">
                  <c:v>127.64</c:v>
                </c:pt>
                <c:pt idx="19164">
                  <c:v>127.57</c:v>
                </c:pt>
                <c:pt idx="19165">
                  <c:v>127.64</c:v>
                </c:pt>
                <c:pt idx="19166">
                  <c:v>127.68</c:v>
                </c:pt>
                <c:pt idx="19167">
                  <c:v>127.66</c:v>
                </c:pt>
                <c:pt idx="19168">
                  <c:v>127.64</c:v>
                </c:pt>
                <c:pt idx="19169">
                  <c:v>127.66</c:v>
                </c:pt>
                <c:pt idx="19170">
                  <c:v>127.59</c:v>
                </c:pt>
                <c:pt idx="19171">
                  <c:v>127.64</c:v>
                </c:pt>
                <c:pt idx="19172">
                  <c:v>127.64</c:v>
                </c:pt>
                <c:pt idx="19173">
                  <c:v>127.68</c:v>
                </c:pt>
                <c:pt idx="19174">
                  <c:v>127.66</c:v>
                </c:pt>
                <c:pt idx="19175">
                  <c:v>127.66</c:v>
                </c:pt>
                <c:pt idx="19176">
                  <c:v>127.59</c:v>
                </c:pt>
                <c:pt idx="19177">
                  <c:v>127.57</c:v>
                </c:pt>
                <c:pt idx="19178">
                  <c:v>127.64</c:v>
                </c:pt>
                <c:pt idx="19179">
                  <c:v>127.61</c:v>
                </c:pt>
                <c:pt idx="19180">
                  <c:v>127.59</c:v>
                </c:pt>
                <c:pt idx="19181">
                  <c:v>127.66</c:v>
                </c:pt>
                <c:pt idx="19182">
                  <c:v>127.68</c:v>
                </c:pt>
                <c:pt idx="19183">
                  <c:v>127.64</c:v>
                </c:pt>
                <c:pt idx="19184">
                  <c:v>127.66</c:v>
                </c:pt>
                <c:pt idx="19185">
                  <c:v>127.64</c:v>
                </c:pt>
                <c:pt idx="19186">
                  <c:v>127.61</c:v>
                </c:pt>
                <c:pt idx="19187">
                  <c:v>127.66</c:v>
                </c:pt>
                <c:pt idx="19188">
                  <c:v>127.66</c:v>
                </c:pt>
                <c:pt idx="19189">
                  <c:v>127.68</c:v>
                </c:pt>
                <c:pt idx="19190">
                  <c:v>127.61</c:v>
                </c:pt>
                <c:pt idx="19191">
                  <c:v>127.59</c:v>
                </c:pt>
                <c:pt idx="19192">
                  <c:v>127.64</c:v>
                </c:pt>
                <c:pt idx="19193">
                  <c:v>127.64</c:v>
                </c:pt>
                <c:pt idx="19194">
                  <c:v>127.66</c:v>
                </c:pt>
                <c:pt idx="19195">
                  <c:v>127.66</c:v>
                </c:pt>
                <c:pt idx="19196">
                  <c:v>127.66</c:v>
                </c:pt>
                <c:pt idx="19197">
                  <c:v>127.57</c:v>
                </c:pt>
                <c:pt idx="19198">
                  <c:v>127.61</c:v>
                </c:pt>
                <c:pt idx="19199">
                  <c:v>127.64</c:v>
                </c:pt>
                <c:pt idx="19200">
                  <c:v>127.61</c:v>
                </c:pt>
                <c:pt idx="19201">
                  <c:v>127.64</c:v>
                </c:pt>
                <c:pt idx="19202">
                  <c:v>127.64</c:v>
                </c:pt>
                <c:pt idx="19203">
                  <c:v>127.64</c:v>
                </c:pt>
                <c:pt idx="19204">
                  <c:v>127.61</c:v>
                </c:pt>
                <c:pt idx="19205">
                  <c:v>127.61</c:v>
                </c:pt>
                <c:pt idx="19206">
                  <c:v>127.61</c:v>
                </c:pt>
                <c:pt idx="19207">
                  <c:v>127.61</c:v>
                </c:pt>
                <c:pt idx="19208">
                  <c:v>127.61</c:v>
                </c:pt>
                <c:pt idx="19209">
                  <c:v>127.61</c:v>
                </c:pt>
                <c:pt idx="19210">
                  <c:v>127.64</c:v>
                </c:pt>
                <c:pt idx="19211">
                  <c:v>127.64</c:v>
                </c:pt>
                <c:pt idx="19212">
                  <c:v>127.61</c:v>
                </c:pt>
                <c:pt idx="19213">
                  <c:v>127.66</c:v>
                </c:pt>
                <c:pt idx="19214">
                  <c:v>127.55</c:v>
                </c:pt>
                <c:pt idx="19215">
                  <c:v>127.61</c:v>
                </c:pt>
                <c:pt idx="19216">
                  <c:v>127.64</c:v>
                </c:pt>
                <c:pt idx="19217">
                  <c:v>127.64</c:v>
                </c:pt>
                <c:pt idx="19218">
                  <c:v>127.64</c:v>
                </c:pt>
                <c:pt idx="19219">
                  <c:v>127.59</c:v>
                </c:pt>
                <c:pt idx="19220">
                  <c:v>127.64</c:v>
                </c:pt>
                <c:pt idx="19221">
                  <c:v>127.59</c:v>
                </c:pt>
                <c:pt idx="19222">
                  <c:v>127.61</c:v>
                </c:pt>
                <c:pt idx="19223">
                  <c:v>127.64</c:v>
                </c:pt>
                <c:pt idx="19224">
                  <c:v>127.61</c:v>
                </c:pt>
                <c:pt idx="19225">
                  <c:v>127.59</c:v>
                </c:pt>
                <c:pt idx="19226">
                  <c:v>127.59</c:v>
                </c:pt>
                <c:pt idx="19227">
                  <c:v>127.64</c:v>
                </c:pt>
                <c:pt idx="19228">
                  <c:v>127.55</c:v>
                </c:pt>
                <c:pt idx="19229">
                  <c:v>127.55</c:v>
                </c:pt>
                <c:pt idx="19230">
                  <c:v>127.57</c:v>
                </c:pt>
                <c:pt idx="19231">
                  <c:v>127.59</c:v>
                </c:pt>
                <c:pt idx="19232">
                  <c:v>127.57</c:v>
                </c:pt>
                <c:pt idx="19233">
                  <c:v>127.59</c:v>
                </c:pt>
                <c:pt idx="19234">
                  <c:v>127.59</c:v>
                </c:pt>
                <c:pt idx="19235">
                  <c:v>127.52</c:v>
                </c:pt>
                <c:pt idx="19236">
                  <c:v>127.66</c:v>
                </c:pt>
                <c:pt idx="19237">
                  <c:v>127.57</c:v>
                </c:pt>
                <c:pt idx="19238">
                  <c:v>127.64</c:v>
                </c:pt>
                <c:pt idx="19239">
                  <c:v>127.57</c:v>
                </c:pt>
                <c:pt idx="19240">
                  <c:v>127.64</c:v>
                </c:pt>
                <c:pt idx="19241">
                  <c:v>127.59</c:v>
                </c:pt>
                <c:pt idx="19242">
                  <c:v>127.52</c:v>
                </c:pt>
                <c:pt idx="19243">
                  <c:v>127.57</c:v>
                </c:pt>
                <c:pt idx="19244">
                  <c:v>127.57</c:v>
                </c:pt>
                <c:pt idx="19245">
                  <c:v>127.61</c:v>
                </c:pt>
                <c:pt idx="19246">
                  <c:v>127.59</c:v>
                </c:pt>
                <c:pt idx="19247">
                  <c:v>127.57</c:v>
                </c:pt>
                <c:pt idx="19248">
                  <c:v>127.59</c:v>
                </c:pt>
                <c:pt idx="19249">
                  <c:v>127.57</c:v>
                </c:pt>
                <c:pt idx="19250">
                  <c:v>127.55</c:v>
                </c:pt>
                <c:pt idx="19251">
                  <c:v>127.57</c:v>
                </c:pt>
                <c:pt idx="19252">
                  <c:v>127.59</c:v>
                </c:pt>
                <c:pt idx="19253">
                  <c:v>127.57</c:v>
                </c:pt>
                <c:pt idx="19254">
                  <c:v>127.52</c:v>
                </c:pt>
                <c:pt idx="19255">
                  <c:v>127.55</c:v>
                </c:pt>
                <c:pt idx="19256">
                  <c:v>127.61</c:v>
                </c:pt>
                <c:pt idx="19257">
                  <c:v>127.57</c:v>
                </c:pt>
                <c:pt idx="19258">
                  <c:v>127.57</c:v>
                </c:pt>
                <c:pt idx="19259">
                  <c:v>127.57</c:v>
                </c:pt>
                <c:pt idx="19260">
                  <c:v>127.57</c:v>
                </c:pt>
                <c:pt idx="19261">
                  <c:v>127.59</c:v>
                </c:pt>
                <c:pt idx="19262">
                  <c:v>127.55</c:v>
                </c:pt>
                <c:pt idx="19263">
                  <c:v>127.52</c:v>
                </c:pt>
                <c:pt idx="19264">
                  <c:v>127.57</c:v>
                </c:pt>
                <c:pt idx="19265">
                  <c:v>127.57</c:v>
                </c:pt>
                <c:pt idx="19266">
                  <c:v>127.55</c:v>
                </c:pt>
                <c:pt idx="19267">
                  <c:v>127.52</c:v>
                </c:pt>
                <c:pt idx="19268">
                  <c:v>127.61</c:v>
                </c:pt>
                <c:pt idx="19269">
                  <c:v>127.55</c:v>
                </c:pt>
                <c:pt idx="19270">
                  <c:v>127.57</c:v>
                </c:pt>
                <c:pt idx="19271">
                  <c:v>127.52</c:v>
                </c:pt>
                <c:pt idx="19272">
                  <c:v>127.57</c:v>
                </c:pt>
                <c:pt idx="19273">
                  <c:v>127.5</c:v>
                </c:pt>
                <c:pt idx="19274">
                  <c:v>127.5</c:v>
                </c:pt>
                <c:pt idx="19275">
                  <c:v>127.52</c:v>
                </c:pt>
                <c:pt idx="19276">
                  <c:v>127.55</c:v>
                </c:pt>
                <c:pt idx="19277">
                  <c:v>127.57</c:v>
                </c:pt>
                <c:pt idx="19278">
                  <c:v>127.52</c:v>
                </c:pt>
                <c:pt idx="19279">
                  <c:v>127.5</c:v>
                </c:pt>
                <c:pt idx="19280">
                  <c:v>127.52</c:v>
                </c:pt>
                <c:pt idx="19281">
                  <c:v>127.52</c:v>
                </c:pt>
                <c:pt idx="19282">
                  <c:v>127.48</c:v>
                </c:pt>
                <c:pt idx="19283">
                  <c:v>127.57</c:v>
                </c:pt>
                <c:pt idx="19284">
                  <c:v>127.55</c:v>
                </c:pt>
                <c:pt idx="19285">
                  <c:v>127.5</c:v>
                </c:pt>
                <c:pt idx="19286">
                  <c:v>127.5</c:v>
                </c:pt>
                <c:pt idx="19287">
                  <c:v>127.5</c:v>
                </c:pt>
                <c:pt idx="19288">
                  <c:v>127.48</c:v>
                </c:pt>
                <c:pt idx="19289">
                  <c:v>127.48</c:v>
                </c:pt>
                <c:pt idx="19290">
                  <c:v>127.52</c:v>
                </c:pt>
                <c:pt idx="19291">
                  <c:v>127.52</c:v>
                </c:pt>
                <c:pt idx="19292">
                  <c:v>127.48</c:v>
                </c:pt>
                <c:pt idx="19293">
                  <c:v>127.52</c:v>
                </c:pt>
                <c:pt idx="19294">
                  <c:v>127.52</c:v>
                </c:pt>
                <c:pt idx="19295">
                  <c:v>127.5</c:v>
                </c:pt>
                <c:pt idx="19296">
                  <c:v>127.46</c:v>
                </c:pt>
                <c:pt idx="19297">
                  <c:v>127.5</c:v>
                </c:pt>
                <c:pt idx="19298">
                  <c:v>127.46</c:v>
                </c:pt>
                <c:pt idx="19299">
                  <c:v>127.48</c:v>
                </c:pt>
                <c:pt idx="19300">
                  <c:v>127.52</c:v>
                </c:pt>
                <c:pt idx="19301">
                  <c:v>127.5</c:v>
                </c:pt>
                <c:pt idx="19302">
                  <c:v>127.46</c:v>
                </c:pt>
                <c:pt idx="19303">
                  <c:v>127.52</c:v>
                </c:pt>
                <c:pt idx="19304">
                  <c:v>127.48</c:v>
                </c:pt>
                <c:pt idx="19305">
                  <c:v>127.48</c:v>
                </c:pt>
                <c:pt idx="19306">
                  <c:v>127.55</c:v>
                </c:pt>
                <c:pt idx="19307">
                  <c:v>127.48</c:v>
                </c:pt>
                <c:pt idx="19308">
                  <c:v>127.5</c:v>
                </c:pt>
                <c:pt idx="19309">
                  <c:v>127.48</c:v>
                </c:pt>
                <c:pt idx="19310">
                  <c:v>127.48</c:v>
                </c:pt>
                <c:pt idx="19311">
                  <c:v>127.5</c:v>
                </c:pt>
                <c:pt idx="19312">
                  <c:v>127.48</c:v>
                </c:pt>
                <c:pt idx="19313">
                  <c:v>127.48</c:v>
                </c:pt>
                <c:pt idx="19314">
                  <c:v>127.48</c:v>
                </c:pt>
                <c:pt idx="19315">
                  <c:v>127.48</c:v>
                </c:pt>
                <c:pt idx="19316">
                  <c:v>127.5</c:v>
                </c:pt>
                <c:pt idx="19317">
                  <c:v>127.5</c:v>
                </c:pt>
                <c:pt idx="19318">
                  <c:v>127.48</c:v>
                </c:pt>
                <c:pt idx="19319">
                  <c:v>127.41</c:v>
                </c:pt>
                <c:pt idx="19320">
                  <c:v>127.46</c:v>
                </c:pt>
                <c:pt idx="19321">
                  <c:v>127.46</c:v>
                </c:pt>
                <c:pt idx="19322">
                  <c:v>127.48</c:v>
                </c:pt>
                <c:pt idx="19323">
                  <c:v>127.5</c:v>
                </c:pt>
                <c:pt idx="19324">
                  <c:v>127.48</c:v>
                </c:pt>
                <c:pt idx="19325">
                  <c:v>127.43</c:v>
                </c:pt>
                <c:pt idx="19326">
                  <c:v>127.48</c:v>
                </c:pt>
                <c:pt idx="19327">
                  <c:v>127.5</c:v>
                </c:pt>
                <c:pt idx="19328">
                  <c:v>127.46</c:v>
                </c:pt>
                <c:pt idx="19329">
                  <c:v>127.46</c:v>
                </c:pt>
                <c:pt idx="19330">
                  <c:v>127.46</c:v>
                </c:pt>
                <c:pt idx="19331">
                  <c:v>127.48</c:v>
                </c:pt>
                <c:pt idx="19332">
                  <c:v>127.41</c:v>
                </c:pt>
                <c:pt idx="19333">
                  <c:v>127.46</c:v>
                </c:pt>
                <c:pt idx="19334">
                  <c:v>127.41</c:v>
                </c:pt>
                <c:pt idx="19335">
                  <c:v>127.46</c:v>
                </c:pt>
                <c:pt idx="19336">
                  <c:v>127.48</c:v>
                </c:pt>
                <c:pt idx="19337">
                  <c:v>127.46</c:v>
                </c:pt>
                <c:pt idx="19338">
                  <c:v>127.41</c:v>
                </c:pt>
                <c:pt idx="19339">
                  <c:v>127.48</c:v>
                </c:pt>
                <c:pt idx="19340">
                  <c:v>127.43</c:v>
                </c:pt>
                <c:pt idx="19341">
                  <c:v>127.43</c:v>
                </c:pt>
                <c:pt idx="19342">
                  <c:v>127.46</c:v>
                </c:pt>
                <c:pt idx="19343">
                  <c:v>127.41</c:v>
                </c:pt>
                <c:pt idx="19344">
                  <c:v>127.41</c:v>
                </c:pt>
                <c:pt idx="19345">
                  <c:v>127.43</c:v>
                </c:pt>
                <c:pt idx="19346">
                  <c:v>127.43</c:v>
                </c:pt>
                <c:pt idx="19347">
                  <c:v>127.43</c:v>
                </c:pt>
                <c:pt idx="19348">
                  <c:v>127.46</c:v>
                </c:pt>
                <c:pt idx="19349">
                  <c:v>127.48</c:v>
                </c:pt>
                <c:pt idx="19350">
                  <c:v>127.48</c:v>
                </c:pt>
                <c:pt idx="19351">
                  <c:v>127.5</c:v>
                </c:pt>
                <c:pt idx="19352">
                  <c:v>127.48</c:v>
                </c:pt>
                <c:pt idx="19353">
                  <c:v>127.5</c:v>
                </c:pt>
                <c:pt idx="19354">
                  <c:v>127.5</c:v>
                </c:pt>
                <c:pt idx="19355">
                  <c:v>127.55</c:v>
                </c:pt>
                <c:pt idx="19356">
                  <c:v>127.5</c:v>
                </c:pt>
                <c:pt idx="19357">
                  <c:v>127.46</c:v>
                </c:pt>
                <c:pt idx="19358">
                  <c:v>127.5</c:v>
                </c:pt>
                <c:pt idx="19359">
                  <c:v>127.5</c:v>
                </c:pt>
                <c:pt idx="19360">
                  <c:v>127.52</c:v>
                </c:pt>
                <c:pt idx="19361">
                  <c:v>127.55</c:v>
                </c:pt>
                <c:pt idx="19362">
                  <c:v>127.55</c:v>
                </c:pt>
                <c:pt idx="19363">
                  <c:v>127.55</c:v>
                </c:pt>
                <c:pt idx="19364">
                  <c:v>127.5</c:v>
                </c:pt>
                <c:pt idx="19365">
                  <c:v>127.55</c:v>
                </c:pt>
                <c:pt idx="19366">
                  <c:v>127.55</c:v>
                </c:pt>
                <c:pt idx="19367">
                  <c:v>127.59</c:v>
                </c:pt>
                <c:pt idx="19368">
                  <c:v>127.64</c:v>
                </c:pt>
                <c:pt idx="19369">
                  <c:v>127.57</c:v>
                </c:pt>
                <c:pt idx="19370">
                  <c:v>127.61</c:v>
                </c:pt>
                <c:pt idx="19371">
                  <c:v>127.59</c:v>
                </c:pt>
                <c:pt idx="19372">
                  <c:v>127.61</c:v>
                </c:pt>
                <c:pt idx="19373">
                  <c:v>127.64</c:v>
                </c:pt>
                <c:pt idx="19374">
                  <c:v>127.59</c:v>
                </c:pt>
                <c:pt idx="19375">
                  <c:v>127.7</c:v>
                </c:pt>
                <c:pt idx="19376">
                  <c:v>127.68</c:v>
                </c:pt>
                <c:pt idx="19377">
                  <c:v>127.68</c:v>
                </c:pt>
                <c:pt idx="19378">
                  <c:v>127.64</c:v>
                </c:pt>
                <c:pt idx="19379">
                  <c:v>127.66</c:v>
                </c:pt>
                <c:pt idx="19380">
                  <c:v>127.64</c:v>
                </c:pt>
                <c:pt idx="19381">
                  <c:v>127.7</c:v>
                </c:pt>
                <c:pt idx="19382">
                  <c:v>127.7</c:v>
                </c:pt>
                <c:pt idx="19383">
                  <c:v>127.68</c:v>
                </c:pt>
                <c:pt idx="19384">
                  <c:v>127.68</c:v>
                </c:pt>
                <c:pt idx="19385">
                  <c:v>127.72</c:v>
                </c:pt>
                <c:pt idx="19386">
                  <c:v>127.72</c:v>
                </c:pt>
                <c:pt idx="19387">
                  <c:v>127.79</c:v>
                </c:pt>
                <c:pt idx="19388">
                  <c:v>127.75</c:v>
                </c:pt>
                <c:pt idx="19389">
                  <c:v>127.75</c:v>
                </c:pt>
                <c:pt idx="19390">
                  <c:v>127.77</c:v>
                </c:pt>
                <c:pt idx="19391">
                  <c:v>127.77</c:v>
                </c:pt>
                <c:pt idx="19392">
                  <c:v>127.79</c:v>
                </c:pt>
                <c:pt idx="19393">
                  <c:v>127.75</c:v>
                </c:pt>
                <c:pt idx="19394">
                  <c:v>127.81</c:v>
                </c:pt>
                <c:pt idx="19395">
                  <c:v>127.75</c:v>
                </c:pt>
                <c:pt idx="19396">
                  <c:v>127.77</c:v>
                </c:pt>
                <c:pt idx="19397">
                  <c:v>127.72</c:v>
                </c:pt>
                <c:pt idx="19398">
                  <c:v>127.84</c:v>
                </c:pt>
                <c:pt idx="19399">
                  <c:v>127.72</c:v>
                </c:pt>
                <c:pt idx="19400">
                  <c:v>127.7</c:v>
                </c:pt>
                <c:pt idx="19401">
                  <c:v>127.77</c:v>
                </c:pt>
                <c:pt idx="19402">
                  <c:v>127.79</c:v>
                </c:pt>
                <c:pt idx="19403">
                  <c:v>127.84</c:v>
                </c:pt>
                <c:pt idx="19404">
                  <c:v>127.75</c:v>
                </c:pt>
                <c:pt idx="19405">
                  <c:v>127.84</c:v>
                </c:pt>
                <c:pt idx="19406">
                  <c:v>127.77</c:v>
                </c:pt>
                <c:pt idx="19407">
                  <c:v>127.81</c:v>
                </c:pt>
                <c:pt idx="19408">
                  <c:v>127.81</c:v>
                </c:pt>
                <c:pt idx="19409">
                  <c:v>127.77</c:v>
                </c:pt>
                <c:pt idx="19410">
                  <c:v>127.75</c:v>
                </c:pt>
                <c:pt idx="19411">
                  <c:v>127.75</c:v>
                </c:pt>
                <c:pt idx="19412">
                  <c:v>127.77</c:v>
                </c:pt>
                <c:pt idx="19413">
                  <c:v>127.77</c:v>
                </c:pt>
                <c:pt idx="19414">
                  <c:v>127.81</c:v>
                </c:pt>
                <c:pt idx="19415">
                  <c:v>127.79</c:v>
                </c:pt>
                <c:pt idx="19416">
                  <c:v>127.75</c:v>
                </c:pt>
                <c:pt idx="19417">
                  <c:v>127.77</c:v>
                </c:pt>
                <c:pt idx="19418">
                  <c:v>127.75</c:v>
                </c:pt>
                <c:pt idx="19419">
                  <c:v>127.77</c:v>
                </c:pt>
                <c:pt idx="19420">
                  <c:v>127.77</c:v>
                </c:pt>
                <c:pt idx="19421">
                  <c:v>127.79</c:v>
                </c:pt>
                <c:pt idx="19422">
                  <c:v>127.77</c:v>
                </c:pt>
                <c:pt idx="19423">
                  <c:v>127.79</c:v>
                </c:pt>
                <c:pt idx="19424">
                  <c:v>127.81</c:v>
                </c:pt>
                <c:pt idx="19425">
                  <c:v>127.77</c:v>
                </c:pt>
                <c:pt idx="19426">
                  <c:v>127.79</c:v>
                </c:pt>
                <c:pt idx="19427">
                  <c:v>127.75</c:v>
                </c:pt>
                <c:pt idx="19428">
                  <c:v>127.77</c:v>
                </c:pt>
                <c:pt idx="19429">
                  <c:v>127.77</c:v>
                </c:pt>
                <c:pt idx="19430">
                  <c:v>127.79</c:v>
                </c:pt>
                <c:pt idx="19431">
                  <c:v>127.77</c:v>
                </c:pt>
                <c:pt idx="19432">
                  <c:v>127.79</c:v>
                </c:pt>
                <c:pt idx="19433">
                  <c:v>127.75</c:v>
                </c:pt>
                <c:pt idx="19434">
                  <c:v>127.77</c:v>
                </c:pt>
                <c:pt idx="19435">
                  <c:v>127.75</c:v>
                </c:pt>
                <c:pt idx="19436">
                  <c:v>127.77</c:v>
                </c:pt>
                <c:pt idx="19437">
                  <c:v>127.7</c:v>
                </c:pt>
                <c:pt idx="19438">
                  <c:v>127.81</c:v>
                </c:pt>
                <c:pt idx="19439">
                  <c:v>127.75</c:v>
                </c:pt>
                <c:pt idx="19440">
                  <c:v>127.79</c:v>
                </c:pt>
                <c:pt idx="19441">
                  <c:v>127.79</c:v>
                </c:pt>
                <c:pt idx="19442">
                  <c:v>127.79</c:v>
                </c:pt>
                <c:pt idx="19443">
                  <c:v>127.79</c:v>
                </c:pt>
                <c:pt idx="19444">
                  <c:v>127.79</c:v>
                </c:pt>
                <c:pt idx="19445">
                  <c:v>127.79</c:v>
                </c:pt>
                <c:pt idx="19446">
                  <c:v>127.81</c:v>
                </c:pt>
                <c:pt idx="19447">
                  <c:v>127.81</c:v>
                </c:pt>
                <c:pt idx="19448">
                  <c:v>127.81</c:v>
                </c:pt>
                <c:pt idx="19449">
                  <c:v>127.77</c:v>
                </c:pt>
                <c:pt idx="19450">
                  <c:v>127.79</c:v>
                </c:pt>
                <c:pt idx="19451">
                  <c:v>127.79</c:v>
                </c:pt>
                <c:pt idx="19452">
                  <c:v>127.81</c:v>
                </c:pt>
                <c:pt idx="19453">
                  <c:v>127.79</c:v>
                </c:pt>
                <c:pt idx="19454">
                  <c:v>127.79</c:v>
                </c:pt>
                <c:pt idx="19455">
                  <c:v>127.81</c:v>
                </c:pt>
                <c:pt idx="19456">
                  <c:v>127.86</c:v>
                </c:pt>
                <c:pt idx="19457">
                  <c:v>127.84</c:v>
                </c:pt>
                <c:pt idx="19458">
                  <c:v>127.84</c:v>
                </c:pt>
                <c:pt idx="19459">
                  <c:v>127.86</c:v>
                </c:pt>
                <c:pt idx="19460">
                  <c:v>127.86</c:v>
                </c:pt>
                <c:pt idx="19461">
                  <c:v>127.9</c:v>
                </c:pt>
                <c:pt idx="19462">
                  <c:v>127.88</c:v>
                </c:pt>
                <c:pt idx="19463">
                  <c:v>127.88</c:v>
                </c:pt>
                <c:pt idx="19464">
                  <c:v>127.88</c:v>
                </c:pt>
                <c:pt idx="19465">
                  <c:v>127.88</c:v>
                </c:pt>
                <c:pt idx="19466">
                  <c:v>127.88</c:v>
                </c:pt>
                <c:pt idx="19467">
                  <c:v>127.84</c:v>
                </c:pt>
                <c:pt idx="19468">
                  <c:v>127.86</c:v>
                </c:pt>
                <c:pt idx="19469">
                  <c:v>127.84</c:v>
                </c:pt>
                <c:pt idx="19470">
                  <c:v>127.86</c:v>
                </c:pt>
                <c:pt idx="19471">
                  <c:v>127.79</c:v>
                </c:pt>
                <c:pt idx="19472">
                  <c:v>127.86</c:v>
                </c:pt>
                <c:pt idx="19473">
                  <c:v>127.86</c:v>
                </c:pt>
                <c:pt idx="19474">
                  <c:v>127.84</c:v>
                </c:pt>
                <c:pt idx="19475">
                  <c:v>127.84</c:v>
                </c:pt>
                <c:pt idx="19476">
                  <c:v>127.86</c:v>
                </c:pt>
                <c:pt idx="19477">
                  <c:v>127.9</c:v>
                </c:pt>
                <c:pt idx="19478">
                  <c:v>127.88</c:v>
                </c:pt>
                <c:pt idx="19479">
                  <c:v>127.84</c:v>
                </c:pt>
                <c:pt idx="19480">
                  <c:v>127.86</c:v>
                </c:pt>
                <c:pt idx="19481">
                  <c:v>127.88</c:v>
                </c:pt>
                <c:pt idx="19482">
                  <c:v>127.86</c:v>
                </c:pt>
                <c:pt idx="19483">
                  <c:v>127.88</c:v>
                </c:pt>
                <c:pt idx="19484">
                  <c:v>127.84</c:v>
                </c:pt>
                <c:pt idx="19485">
                  <c:v>127.84</c:v>
                </c:pt>
                <c:pt idx="19486">
                  <c:v>127.88</c:v>
                </c:pt>
                <c:pt idx="19487">
                  <c:v>127.84</c:v>
                </c:pt>
                <c:pt idx="19488">
                  <c:v>127.84</c:v>
                </c:pt>
                <c:pt idx="19489">
                  <c:v>127.9</c:v>
                </c:pt>
                <c:pt idx="19490">
                  <c:v>127.88</c:v>
                </c:pt>
                <c:pt idx="19491">
                  <c:v>127.84</c:v>
                </c:pt>
                <c:pt idx="19492">
                  <c:v>127.81</c:v>
                </c:pt>
                <c:pt idx="19493">
                  <c:v>127.81</c:v>
                </c:pt>
                <c:pt idx="19494">
                  <c:v>127.88</c:v>
                </c:pt>
                <c:pt idx="19495">
                  <c:v>127.86</c:v>
                </c:pt>
                <c:pt idx="19496">
                  <c:v>127.84</c:v>
                </c:pt>
                <c:pt idx="19497">
                  <c:v>127.88</c:v>
                </c:pt>
                <c:pt idx="19498">
                  <c:v>127.81</c:v>
                </c:pt>
                <c:pt idx="19499">
                  <c:v>127.81</c:v>
                </c:pt>
                <c:pt idx="19500">
                  <c:v>127.81</c:v>
                </c:pt>
                <c:pt idx="19501">
                  <c:v>127.84</c:v>
                </c:pt>
                <c:pt idx="19502">
                  <c:v>127.88</c:v>
                </c:pt>
                <c:pt idx="19503">
                  <c:v>127.84</c:v>
                </c:pt>
                <c:pt idx="19504">
                  <c:v>127.84</c:v>
                </c:pt>
                <c:pt idx="19505">
                  <c:v>127.79</c:v>
                </c:pt>
                <c:pt idx="19506">
                  <c:v>127.84</c:v>
                </c:pt>
                <c:pt idx="19507">
                  <c:v>127.88</c:v>
                </c:pt>
                <c:pt idx="19508">
                  <c:v>127.84</c:v>
                </c:pt>
                <c:pt idx="19509">
                  <c:v>127.88</c:v>
                </c:pt>
                <c:pt idx="19510">
                  <c:v>127.88</c:v>
                </c:pt>
                <c:pt idx="19511">
                  <c:v>127.9</c:v>
                </c:pt>
                <c:pt idx="19512">
                  <c:v>127.84</c:v>
                </c:pt>
                <c:pt idx="19513">
                  <c:v>127.86</c:v>
                </c:pt>
                <c:pt idx="19514">
                  <c:v>127.86</c:v>
                </c:pt>
                <c:pt idx="19515">
                  <c:v>127.81</c:v>
                </c:pt>
                <c:pt idx="19516">
                  <c:v>127.86</c:v>
                </c:pt>
                <c:pt idx="19517">
                  <c:v>127.88</c:v>
                </c:pt>
                <c:pt idx="19518">
                  <c:v>127.84</c:v>
                </c:pt>
                <c:pt idx="19519">
                  <c:v>127.9</c:v>
                </c:pt>
                <c:pt idx="19520">
                  <c:v>127.9</c:v>
                </c:pt>
                <c:pt idx="19521">
                  <c:v>127.86</c:v>
                </c:pt>
                <c:pt idx="19522">
                  <c:v>127.86</c:v>
                </c:pt>
                <c:pt idx="19523">
                  <c:v>127.86</c:v>
                </c:pt>
                <c:pt idx="19524">
                  <c:v>127.86</c:v>
                </c:pt>
                <c:pt idx="19525">
                  <c:v>127.88</c:v>
                </c:pt>
                <c:pt idx="19526">
                  <c:v>127.88</c:v>
                </c:pt>
                <c:pt idx="19527">
                  <c:v>127.86</c:v>
                </c:pt>
                <c:pt idx="19528">
                  <c:v>127.88</c:v>
                </c:pt>
                <c:pt idx="19529">
                  <c:v>127.86</c:v>
                </c:pt>
                <c:pt idx="19530">
                  <c:v>127.88</c:v>
                </c:pt>
                <c:pt idx="19531">
                  <c:v>127.86</c:v>
                </c:pt>
                <c:pt idx="19532">
                  <c:v>127.9</c:v>
                </c:pt>
                <c:pt idx="19533">
                  <c:v>127.93</c:v>
                </c:pt>
                <c:pt idx="19534">
                  <c:v>127.86</c:v>
                </c:pt>
                <c:pt idx="19535">
                  <c:v>127.86</c:v>
                </c:pt>
                <c:pt idx="19536">
                  <c:v>127.9</c:v>
                </c:pt>
                <c:pt idx="19537">
                  <c:v>127.86</c:v>
                </c:pt>
                <c:pt idx="19538">
                  <c:v>127.86</c:v>
                </c:pt>
                <c:pt idx="19539">
                  <c:v>127.9</c:v>
                </c:pt>
                <c:pt idx="19540">
                  <c:v>127.93</c:v>
                </c:pt>
                <c:pt idx="19541">
                  <c:v>127.86</c:v>
                </c:pt>
                <c:pt idx="19542">
                  <c:v>127.95</c:v>
                </c:pt>
                <c:pt idx="19543">
                  <c:v>127.9</c:v>
                </c:pt>
                <c:pt idx="19544">
                  <c:v>127.9</c:v>
                </c:pt>
                <c:pt idx="19545">
                  <c:v>127.9</c:v>
                </c:pt>
                <c:pt idx="19546">
                  <c:v>127.9</c:v>
                </c:pt>
                <c:pt idx="19547">
                  <c:v>127.93</c:v>
                </c:pt>
                <c:pt idx="19548">
                  <c:v>127.9</c:v>
                </c:pt>
                <c:pt idx="19549">
                  <c:v>127.9</c:v>
                </c:pt>
                <c:pt idx="19550">
                  <c:v>127.93</c:v>
                </c:pt>
                <c:pt idx="19551">
                  <c:v>127.9</c:v>
                </c:pt>
                <c:pt idx="19552">
                  <c:v>127.93</c:v>
                </c:pt>
                <c:pt idx="19553">
                  <c:v>127.93</c:v>
                </c:pt>
                <c:pt idx="19554">
                  <c:v>127.88</c:v>
                </c:pt>
                <c:pt idx="19555">
                  <c:v>127.9</c:v>
                </c:pt>
                <c:pt idx="19556">
                  <c:v>127.86</c:v>
                </c:pt>
                <c:pt idx="19557">
                  <c:v>127.97</c:v>
                </c:pt>
                <c:pt idx="19558">
                  <c:v>127.88</c:v>
                </c:pt>
                <c:pt idx="19559">
                  <c:v>127.84</c:v>
                </c:pt>
                <c:pt idx="19560">
                  <c:v>127.93</c:v>
                </c:pt>
                <c:pt idx="19561">
                  <c:v>127.93</c:v>
                </c:pt>
                <c:pt idx="19562">
                  <c:v>127.88</c:v>
                </c:pt>
                <c:pt idx="19563">
                  <c:v>127.86</c:v>
                </c:pt>
                <c:pt idx="19564">
                  <c:v>127.88</c:v>
                </c:pt>
                <c:pt idx="19565">
                  <c:v>127.88</c:v>
                </c:pt>
                <c:pt idx="19566">
                  <c:v>127.88</c:v>
                </c:pt>
                <c:pt idx="19567">
                  <c:v>127.86</c:v>
                </c:pt>
                <c:pt idx="19568">
                  <c:v>127.9</c:v>
                </c:pt>
                <c:pt idx="19569">
                  <c:v>127.88</c:v>
                </c:pt>
                <c:pt idx="19570">
                  <c:v>127.88</c:v>
                </c:pt>
                <c:pt idx="19571">
                  <c:v>127.9</c:v>
                </c:pt>
                <c:pt idx="19572">
                  <c:v>127.86</c:v>
                </c:pt>
                <c:pt idx="19573">
                  <c:v>127.84</c:v>
                </c:pt>
                <c:pt idx="19574">
                  <c:v>127.9</c:v>
                </c:pt>
                <c:pt idx="19575">
                  <c:v>127.88</c:v>
                </c:pt>
                <c:pt idx="19576">
                  <c:v>127.88</c:v>
                </c:pt>
                <c:pt idx="19577">
                  <c:v>127.88</c:v>
                </c:pt>
                <c:pt idx="19578">
                  <c:v>127.88</c:v>
                </c:pt>
                <c:pt idx="19579">
                  <c:v>127.9</c:v>
                </c:pt>
                <c:pt idx="19580">
                  <c:v>127.93</c:v>
                </c:pt>
                <c:pt idx="19581">
                  <c:v>127.9</c:v>
                </c:pt>
                <c:pt idx="19582">
                  <c:v>127.88</c:v>
                </c:pt>
                <c:pt idx="19583">
                  <c:v>127.86</c:v>
                </c:pt>
                <c:pt idx="19584">
                  <c:v>127.86</c:v>
                </c:pt>
                <c:pt idx="19585">
                  <c:v>127.88</c:v>
                </c:pt>
                <c:pt idx="19586">
                  <c:v>127.84</c:v>
                </c:pt>
                <c:pt idx="19587">
                  <c:v>127.88</c:v>
                </c:pt>
                <c:pt idx="19588">
                  <c:v>127.84</c:v>
                </c:pt>
                <c:pt idx="19589">
                  <c:v>127.81</c:v>
                </c:pt>
                <c:pt idx="19590">
                  <c:v>127.9</c:v>
                </c:pt>
                <c:pt idx="19591">
                  <c:v>127.86</c:v>
                </c:pt>
                <c:pt idx="19592">
                  <c:v>127.84</c:v>
                </c:pt>
                <c:pt idx="19593">
                  <c:v>127.88</c:v>
                </c:pt>
                <c:pt idx="19594">
                  <c:v>127.88</c:v>
                </c:pt>
                <c:pt idx="19595">
                  <c:v>127.9</c:v>
                </c:pt>
                <c:pt idx="19596">
                  <c:v>127.86</c:v>
                </c:pt>
                <c:pt idx="19597">
                  <c:v>127.88</c:v>
                </c:pt>
                <c:pt idx="19598">
                  <c:v>127.93</c:v>
                </c:pt>
                <c:pt idx="19599">
                  <c:v>127.9</c:v>
                </c:pt>
                <c:pt idx="19600">
                  <c:v>127.88</c:v>
                </c:pt>
                <c:pt idx="19601">
                  <c:v>127.86</c:v>
                </c:pt>
                <c:pt idx="19602">
                  <c:v>127.88</c:v>
                </c:pt>
                <c:pt idx="19603">
                  <c:v>127.86</c:v>
                </c:pt>
                <c:pt idx="19604">
                  <c:v>127.88</c:v>
                </c:pt>
                <c:pt idx="19605">
                  <c:v>127.84</c:v>
                </c:pt>
                <c:pt idx="19606">
                  <c:v>127.9</c:v>
                </c:pt>
                <c:pt idx="19607">
                  <c:v>127.88</c:v>
                </c:pt>
                <c:pt idx="19608">
                  <c:v>127.86</c:v>
                </c:pt>
                <c:pt idx="19609">
                  <c:v>127.84</c:v>
                </c:pt>
                <c:pt idx="19610">
                  <c:v>127.81</c:v>
                </c:pt>
                <c:pt idx="19611">
                  <c:v>127.88</c:v>
                </c:pt>
                <c:pt idx="19612">
                  <c:v>127.88</c:v>
                </c:pt>
                <c:pt idx="19613">
                  <c:v>127.93</c:v>
                </c:pt>
                <c:pt idx="19614">
                  <c:v>127.88</c:v>
                </c:pt>
                <c:pt idx="19615">
                  <c:v>127.9</c:v>
                </c:pt>
                <c:pt idx="19616">
                  <c:v>127.86</c:v>
                </c:pt>
                <c:pt idx="19617">
                  <c:v>127.86</c:v>
                </c:pt>
                <c:pt idx="19618">
                  <c:v>127.86</c:v>
                </c:pt>
                <c:pt idx="19619">
                  <c:v>127.84</c:v>
                </c:pt>
                <c:pt idx="19620">
                  <c:v>127.88</c:v>
                </c:pt>
                <c:pt idx="19621">
                  <c:v>127.88</c:v>
                </c:pt>
                <c:pt idx="19622">
                  <c:v>127.88</c:v>
                </c:pt>
                <c:pt idx="19623">
                  <c:v>127.86</c:v>
                </c:pt>
                <c:pt idx="19624">
                  <c:v>127.84</c:v>
                </c:pt>
                <c:pt idx="19625">
                  <c:v>127.9</c:v>
                </c:pt>
                <c:pt idx="19626">
                  <c:v>127.9</c:v>
                </c:pt>
                <c:pt idx="19627">
                  <c:v>127.86</c:v>
                </c:pt>
                <c:pt idx="19628">
                  <c:v>127.88</c:v>
                </c:pt>
                <c:pt idx="19629">
                  <c:v>127.88</c:v>
                </c:pt>
                <c:pt idx="19630">
                  <c:v>127.86</c:v>
                </c:pt>
                <c:pt idx="19631">
                  <c:v>127.9</c:v>
                </c:pt>
                <c:pt idx="19632">
                  <c:v>127.9</c:v>
                </c:pt>
                <c:pt idx="19633">
                  <c:v>127.86</c:v>
                </c:pt>
                <c:pt idx="19634">
                  <c:v>127.95</c:v>
                </c:pt>
                <c:pt idx="19635">
                  <c:v>127.88</c:v>
                </c:pt>
                <c:pt idx="19636">
                  <c:v>127.86</c:v>
                </c:pt>
                <c:pt idx="19637">
                  <c:v>127.86</c:v>
                </c:pt>
                <c:pt idx="19638">
                  <c:v>127.81</c:v>
                </c:pt>
                <c:pt idx="19639">
                  <c:v>127.86</c:v>
                </c:pt>
                <c:pt idx="19640">
                  <c:v>127.9</c:v>
                </c:pt>
                <c:pt idx="19641">
                  <c:v>127.88</c:v>
                </c:pt>
                <c:pt idx="19642">
                  <c:v>127.84</c:v>
                </c:pt>
                <c:pt idx="19643">
                  <c:v>127.86</c:v>
                </c:pt>
                <c:pt idx="19644">
                  <c:v>127.9</c:v>
                </c:pt>
                <c:pt idx="19645">
                  <c:v>127.84</c:v>
                </c:pt>
                <c:pt idx="19646">
                  <c:v>127.88</c:v>
                </c:pt>
                <c:pt idx="19647">
                  <c:v>127.84</c:v>
                </c:pt>
                <c:pt idx="19648">
                  <c:v>127.86</c:v>
                </c:pt>
                <c:pt idx="19649">
                  <c:v>127.88</c:v>
                </c:pt>
                <c:pt idx="19650">
                  <c:v>127.81</c:v>
                </c:pt>
                <c:pt idx="19651">
                  <c:v>127.84</c:v>
                </c:pt>
                <c:pt idx="19652">
                  <c:v>127.88</c:v>
                </c:pt>
                <c:pt idx="19653">
                  <c:v>127.84</c:v>
                </c:pt>
                <c:pt idx="19654">
                  <c:v>127.86</c:v>
                </c:pt>
                <c:pt idx="19655">
                  <c:v>127.84</c:v>
                </c:pt>
                <c:pt idx="19656">
                  <c:v>127.84</c:v>
                </c:pt>
                <c:pt idx="19657">
                  <c:v>127.86</c:v>
                </c:pt>
                <c:pt idx="19658">
                  <c:v>127.84</c:v>
                </c:pt>
                <c:pt idx="19659">
                  <c:v>127.86</c:v>
                </c:pt>
                <c:pt idx="19660">
                  <c:v>127.86</c:v>
                </c:pt>
                <c:pt idx="19661">
                  <c:v>127.84</c:v>
                </c:pt>
                <c:pt idx="19662">
                  <c:v>127.84</c:v>
                </c:pt>
                <c:pt idx="19663">
                  <c:v>127.79</c:v>
                </c:pt>
                <c:pt idx="19664">
                  <c:v>127.84</c:v>
                </c:pt>
                <c:pt idx="19665">
                  <c:v>127.84</c:v>
                </c:pt>
                <c:pt idx="19666">
                  <c:v>127.86</c:v>
                </c:pt>
                <c:pt idx="19667">
                  <c:v>127.84</c:v>
                </c:pt>
                <c:pt idx="19668">
                  <c:v>127.79</c:v>
                </c:pt>
                <c:pt idx="19669">
                  <c:v>127.86</c:v>
                </c:pt>
                <c:pt idx="19670">
                  <c:v>127.81</c:v>
                </c:pt>
                <c:pt idx="19671">
                  <c:v>127.81</c:v>
                </c:pt>
                <c:pt idx="19672">
                  <c:v>127.81</c:v>
                </c:pt>
                <c:pt idx="19673">
                  <c:v>127.79</c:v>
                </c:pt>
                <c:pt idx="19674">
                  <c:v>127.81</c:v>
                </c:pt>
                <c:pt idx="19675">
                  <c:v>127.84</c:v>
                </c:pt>
                <c:pt idx="19676">
                  <c:v>127.79</c:v>
                </c:pt>
                <c:pt idx="19677">
                  <c:v>127.79</c:v>
                </c:pt>
                <c:pt idx="19678">
                  <c:v>127.77</c:v>
                </c:pt>
                <c:pt idx="19679">
                  <c:v>127.77</c:v>
                </c:pt>
                <c:pt idx="19680">
                  <c:v>127.79</c:v>
                </c:pt>
                <c:pt idx="19681">
                  <c:v>127.79</c:v>
                </c:pt>
                <c:pt idx="19682">
                  <c:v>127.81</c:v>
                </c:pt>
                <c:pt idx="19683">
                  <c:v>127.81</c:v>
                </c:pt>
                <c:pt idx="19684">
                  <c:v>127.79</c:v>
                </c:pt>
                <c:pt idx="19685">
                  <c:v>127.81</c:v>
                </c:pt>
                <c:pt idx="19686">
                  <c:v>127.81</c:v>
                </c:pt>
                <c:pt idx="19687">
                  <c:v>127.84</c:v>
                </c:pt>
                <c:pt idx="19688">
                  <c:v>127.84</c:v>
                </c:pt>
                <c:pt idx="19689">
                  <c:v>127.79</c:v>
                </c:pt>
                <c:pt idx="19690">
                  <c:v>127.77</c:v>
                </c:pt>
                <c:pt idx="19691">
                  <c:v>127.79</c:v>
                </c:pt>
                <c:pt idx="19692">
                  <c:v>127.81</c:v>
                </c:pt>
                <c:pt idx="19693">
                  <c:v>127.75</c:v>
                </c:pt>
                <c:pt idx="19694">
                  <c:v>127.77</c:v>
                </c:pt>
                <c:pt idx="19695">
                  <c:v>127.77</c:v>
                </c:pt>
                <c:pt idx="19696">
                  <c:v>127.81</c:v>
                </c:pt>
                <c:pt idx="19697">
                  <c:v>127.79</c:v>
                </c:pt>
                <c:pt idx="19698">
                  <c:v>127.72</c:v>
                </c:pt>
                <c:pt idx="19699">
                  <c:v>127.75</c:v>
                </c:pt>
                <c:pt idx="19700">
                  <c:v>127.79</c:v>
                </c:pt>
                <c:pt idx="19701">
                  <c:v>127.77</c:v>
                </c:pt>
                <c:pt idx="19702">
                  <c:v>127.79</c:v>
                </c:pt>
                <c:pt idx="19703">
                  <c:v>127.77</c:v>
                </c:pt>
                <c:pt idx="19704">
                  <c:v>127.79</c:v>
                </c:pt>
                <c:pt idx="19705">
                  <c:v>127.77</c:v>
                </c:pt>
                <c:pt idx="19706">
                  <c:v>127.72</c:v>
                </c:pt>
                <c:pt idx="19707">
                  <c:v>127.75</c:v>
                </c:pt>
                <c:pt idx="19708">
                  <c:v>127.77</c:v>
                </c:pt>
                <c:pt idx="19709">
                  <c:v>127.75</c:v>
                </c:pt>
                <c:pt idx="19710">
                  <c:v>127.77</c:v>
                </c:pt>
                <c:pt idx="19711">
                  <c:v>127.72</c:v>
                </c:pt>
                <c:pt idx="19712">
                  <c:v>127.75</c:v>
                </c:pt>
                <c:pt idx="19713">
                  <c:v>127.72</c:v>
                </c:pt>
                <c:pt idx="19714">
                  <c:v>127.7</c:v>
                </c:pt>
                <c:pt idx="19715">
                  <c:v>127.72</c:v>
                </c:pt>
                <c:pt idx="19716">
                  <c:v>127.72</c:v>
                </c:pt>
                <c:pt idx="19717">
                  <c:v>127.72</c:v>
                </c:pt>
                <c:pt idx="19718">
                  <c:v>127.75</c:v>
                </c:pt>
                <c:pt idx="19719">
                  <c:v>127.72</c:v>
                </c:pt>
                <c:pt idx="19720">
                  <c:v>127.7</c:v>
                </c:pt>
                <c:pt idx="19721">
                  <c:v>127.7</c:v>
                </c:pt>
                <c:pt idx="19722">
                  <c:v>127.75</c:v>
                </c:pt>
                <c:pt idx="19723">
                  <c:v>127.68</c:v>
                </c:pt>
                <c:pt idx="19724">
                  <c:v>127.7</c:v>
                </c:pt>
                <c:pt idx="19725">
                  <c:v>127.68</c:v>
                </c:pt>
                <c:pt idx="19726">
                  <c:v>127.72</c:v>
                </c:pt>
                <c:pt idx="19727">
                  <c:v>127.68</c:v>
                </c:pt>
                <c:pt idx="19728">
                  <c:v>127.68</c:v>
                </c:pt>
                <c:pt idx="19729">
                  <c:v>127.7</c:v>
                </c:pt>
                <c:pt idx="19730">
                  <c:v>127.68</c:v>
                </c:pt>
                <c:pt idx="19731">
                  <c:v>127.68</c:v>
                </c:pt>
                <c:pt idx="19732">
                  <c:v>127.61</c:v>
                </c:pt>
                <c:pt idx="19733">
                  <c:v>127.66</c:v>
                </c:pt>
                <c:pt idx="19734">
                  <c:v>127.68</c:v>
                </c:pt>
                <c:pt idx="19735">
                  <c:v>127.64</c:v>
                </c:pt>
                <c:pt idx="19736">
                  <c:v>127.64</c:v>
                </c:pt>
                <c:pt idx="19737">
                  <c:v>127.7</c:v>
                </c:pt>
                <c:pt idx="19738">
                  <c:v>127.68</c:v>
                </c:pt>
                <c:pt idx="19739">
                  <c:v>127.66</c:v>
                </c:pt>
                <c:pt idx="19740">
                  <c:v>127.64</c:v>
                </c:pt>
                <c:pt idx="19741">
                  <c:v>127.64</c:v>
                </c:pt>
                <c:pt idx="19742">
                  <c:v>127.68</c:v>
                </c:pt>
                <c:pt idx="19743">
                  <c:v>127.68</c:v>
                </c:pt>
                <c:pt idx="19744">
                  <c:v>127.64</c:v>
                </c:pt>
                <c:pt idx="19745">
                  <c:v>127.61</c:v>
                </c:pt>
                <c:pt idx="19746">
                  <c:v>127.59</c:v>
                </c:pt>
                <c:pt idx="19747">
                  <c:v>127.66</c:v>
                </c:pt>
                <c:pt idx="19748">
                  <c:v>127.66</c:v>
                </c:pt>
                <c:pt idx="19749">
                  <c:v>127.61</c:v>
                </c:pt>
                <c:pt idx="19750">
                  <c:v>127.61</c:v>
                </c:pt>
                <c:pt idx="19751">
                  <c:v>127.66</c:v>
                </c:pt>
                <c:pt idx="19752">
                  <c:v>127.64</c:v>
                </c:pt>
                <c:pt idx="19753">
                  <c:v>127.57</c:v>
                </c:pt>
                <c:pt idx="19754">
                  <c:v>127.59</c:v>
                </c:pt>
                <c:pt idx="19755">
                  <c:v>127.64</c:v>
                </c:pt>
                <c:pt idx="19756">
                  <c:v>127.55</c:v>
                </c:pt>
                <c:pt idx="19757">
                  <c:v>127.57</c:v>
                </c:pt>
                <c:pt idx="19758">
                  <c:v>127.57</c:v>
                </c:pt>
                <c:pt idx="19759">
                  <c:v>127.61</c:v>
                </c:pt>
                <c:pt idx="19760">
                  <c:v>127.57</c:v>
                </c:pt>
                <c:pt idx="19761">
                  <c:v>127.57</c:v>
                </c:pt>
                <c:pt idx="19762">
                  <c:v>127.59</c:v>
                </c:pt>
                <c:pt idx="19763">
                  <c:v>127.57</c:v>
                </c:pt>
                <c:pt idx="19764">
                  <c:v>127.61</c:v>
                </c:pt>
                <c:pt idx="19765">
                  <c:v>127.61</c:v>
                </c:pt>
                <c:pt idx="19766">
                  <c:v>127.61</c:v>
                </c:pt>
                <c:pt idx="19767">
                  <c:v>127.57</c:v>
                </c:pt>
                <c:pt idx="19768">
                  <c:v>127.57</c:v>
                </c:pt>
                <c:pt idx="19769">
                  <c:v>127.64</c:v>
                </c:pt>
                <c:pt idx="19770">
                  <c:v>127.55</c:v>
                </c:pt>
                <c:pt idx="19771">
                  <c:v>127.59</c:v>
                </c:pt>
                <c:pt idx="19772">
                  <c:v>127.64</c:v>
                </c:pt>
                <c:pt idx="19773">
                  <c:v>127.64</c:v>
                </c:pt>
                <c:pt idx="19774">
                  <c:v>127.57</c:v>
                </c:pt>
                <c:pt idx="19775">
                  <c:v>127.59</c:v>
                </c:pt>
                <c:pt idx="19776">
                  <c:v>127.61</c:v>
                </c:pt>
                <c:pt idx="19777">
                  <c:v>127.64</c:v>
                </c:pt>
                <c:pt idx="19778">
                  <c:v>127.64</c:v>
                </c:pt>
                <c:pt idx="19779">
                  <c:v>127.64</c:v>
                </c:pt>
                <c:pt idx="19780">
                  <c:v>127.61</c:v>
                </c:pt>
                <c:pt idx="19781">
                  <c:v>127.64</c:v>
                </c:pt>
                <c:pt idx="19782">
                  <c:v>127.64</c:v>
                </c:pt>
                <c:pt idx="19783">
                  <c:v>127.66</c:v>
                </c:pt>
                <c:pt idx="19784">
                  <c:v>127.66</c:v>
                </c:pt>
                <c:pt idx="19785">
                  <c:v>127.68</c:v>
                </c:pt>
                <c:pt idx="19786">
                  <c:v>127.7</c:v>
                </c:pt>
                <c:pt idx="19787">
                  <c:v>127.68</c:v>
                </c:pt>
                <c:pt idx="19788">
                  <c:v>127.7</c:v>
                </c:pt>
                <c:pt idx="19789">
                  <c:v>127.72</c:v>
                </c:pt>
                <c:pt idx="19790">
                  <c:v>127.68</c:v>
                </c:pt>
                <c:pt idx="19791">
                  <c:v>127.72</c:v>
                </c:pt>
                <c:pt idx="19792">
                  <c:v>127.72</c:v>
                </c:pt>
                <c:pt idx="19793">
                  <c:v>127.72</c:v>
                </c:pt>
                <c:pt idx="19794">
                  <c:v>127.77</c:v>
                </c:pt>
                <c:pt idx="19795">
                  <c:v>127.72</c:v>
                </c:pt>
                <c:pt idx="19796">
                  <c:v>127.75</c:v>
                </c:pt>
                <c:pt idx="19797">
                  <c:v>127.75</c:v>
                </c:pt>
                <c:pt idx="19798">
                  <c:v>127.72</c:v>
                </c:pt>
                <c:pt idx="19799">
                  <c:v>127.75</c:v>
                </c:pt>
                <c:pt idx="19800">
                  <c:v>127.72</c:v>
                </c:pt>
                <c:pt idx="19801">
                  <c:v>127.86</c:v>
                </c:pt>
                <c:pt idx="19802">
                  <c:v>127.75</c:v>
                </c:pt>
                <c:pt idx="19803">
                  <c:v>127.79</c:v>
                </c:pt>
                <c:pt idx="19804">
                  <c:v>127.81</c:v>
                </c:pt>
                <c:pt idx="19805">
                  <c:v>127.79</c:v>
                </c:pt>
                <c:pt idx="19806">
                  <c:v>127.81</c:v>
                </c:pt>
                <c:pt idx="19807">
                  <c:v>127.86</c:v>
                </c:pt>
                <c:pt idx="19808">
                  <c:v>127.81</c:v>
                </c:pt>
                <c:pt idx="19809">
                  <c:v>127.84</c:v>
                </c:pt>
                <c:pt idx="19810">
                  <c:v>127.88</c:v>
                </c:pt>
                <c:pt idx="19811">
                  <c:v>127.9</c:v>
                </c:pt>
                <c:pt idx="19812">
                  <c:v>127.9</c:v>
                </c:pt>
                <c:pt idx="19813">
                  <c:v>127.88</c:v>
                </c:pt>
                <c:pt idx="19814">
                  <c:v>127.86</c:v>
                </c:pt>
                <c:pt idx="19815">
                  <c:v>127.88</c:v>
                </c:pt>
                <c:pt idx="19816">
                  <c:v>127.84</c:v>
                </c:pt>
                <c:pt idx="19817">
                  <c:v>127.86</c:v>
                </c:pt>
                <c:pt idx="19818">
                  <c:v>127.9</c:v>
                </c:pt>
                <c:pt idx="19819">
                  <c:v>127.9</c:v>
                </c:pt>
                <c:pt idx="19820">
                  <c:v>127.88</c:v>
                </c:pt>
                <c:pt idx="19821">
                  <c:v>127.9</c:v>
                </c:pt>
                <c:pt idx="19822">
                  <c:v>127.9</c:v>
                </c:pt>
                <c:pt idx="19823">
                  <c:v>127.9</c:v>
                </c:pt>
                <c:pt idx="19824">
                  <c:v>127.93</c:v>
                </c:pt>
                <c:pt idx="19825">
                  <c:v>127.93</c:v>
                </c:pt>
                <c:pt idx="19826">
                  <c:v>127.93</c:v>
                </c:pt>
                <c:pt idx="19827">
                  <c:v>127.9</c:v>
                </c:pt>
                <c:pt idx="19828">
                  <c:v>127.9</c:v>
                </c:pt>
                <c:pt idx="19829">
                  <c:v>127.9</c:v>
                </c:pt>
                <c:pt idx="19830">
                  <c:v>127.88</c:v>
                </c:pt>
                <c:pt idx="19831">
                  <c:v>127.9</c:v>
                </c:pt>
                <c:pt idx="19832">
                  <c:v>127.88</c:v>
                </c:pt>
                <c:pt idx="19833">
                  <c:v>127.9</c:v>
                </c:pt>
                <c:pt idx="19834">
                  <c:v>127.86</c:v>
                </c:pt>
                <c:pt idx="19835">
                  <c:v>127.86</c:v>
                </c:pt>
                <c:pt idx="19836">
                  <c:v>127.86</c:v>
                </c:pt>
                <c:pt idx="19837">
                  <c:v>127.88</c:v>
                </c:pt>
                <c:pt idx="19838">
                  <c:v>127.88</c:v>
                </c:pt>
                <c:pt idx="19839">
                  <c:v>127.86</c:v>
                </c:pt>
                <c:pt idx="19840">
                  <c:v>127.88</c:v>
                </c:pt>
                <c:pt idx="19841">
                  <c:v>127.86</c:v>
                </c:pt>
                <c:pt idx="19842">
                  <c:v>127.93</c:v>
                </c:pt>
                <c:pt idx="19843">
                  <c:v>127.95</c:v>
                </c:pt>
                <c:pt idx="19844">
                  <c:v>127.88</c:v>
                </c:pt>
                <c:pt idx="19845">
                  <c:v>127.9</c:v>
                </c:pt>
                <c:pt idx="19846">
                  <c:v>127.86</c:v>
                </c:pt>
                <c:pt idx="19847">
                  <c:v>127.93</c:v>
                </c:pt>
                <c:pt idx="19848">
                  <c:v>127.93</c:v>
                </c:pt>
                <c:pt idx="19849">
                  <c:v>127.95</c:v>
                </c:pt>
                <c:pt idx="19850">
                  <c:v>127.84</c:v>
                </c:pt>
                <c:pt idx="19851">
                  <c:v>127.84</c:v>
                </c:pt>
                <c:pt idx="19852">
                  <c:v>127.9</c:v>
                </c:pt>
                <c:pt idx="19853">
                  <c:v>127.86</c:v>
                </c:pt>
                <c:pt idx="19854">
                  <c:v>127.86</c:v>
                </c:pt>
                <c:pt idx="19855">
                  <c:v>127.93</c:v>
                </c:pt>
                <c:pt idx="19856">
                  <c:v>127.86</c:v>
                </c:pt>
                <c:pt idx="19857">
                  <c:v>127.88</c:v>
                </c:pt>
                <c:pt idx="19858">
                  <c:v>127.88</c:v>
                </c:pt>
                <c:pt idx="19859">
                  <c:v>127.88</c:v>
                </c:pt>
                <c:pt idx="19860">
                  <c:v>127.93</c:v>
                </c:pt>
                <c:pt idx="19861">
                  <c:v>127.88</c:v>
                </c:pt>
                <c:pt idx="19862">
                  <c:v>127.9</c:v>
                </c:pt>
                <c:pt idx="19863">
                  <c:v>127.93</c:v>
                </c:pt>
                <c:pt idx="19864">
                  <c:v>127.95</c:v>
                </c:pt>
                <c:pt idx="19865">
                  <c:v>127.88</c:v>
                </c:pt>
                <c:pt idx="19866">
                  <c:v>127.9</c:v>
                </c:pt>
                <c:pt idx="19867">
                  <c:v>127.88</c:v>
                </c:pt>
                <c:pt idx="19868">
                  <c:v>127.88</c:v>
                </c:pt>
                <c:pt idx="19869">
                  <c:v>127.88</c:v>
                </c:pt>
                <c:pt idx="19870">
                  <c:v>127.9</c:v>
                </c:pt>
                <c:pt idx="19871">
                  <c:v>127.95</c:v>
                </c:pt>
                <c:pt idx="19872">
                  <c:v>127.93</c:v>
                </c:pt>
                <c:pt idx="19873">
                  <c:v>127.95</c:v>
                </c:pt>
                <c:pt idx="19874">
                  <c:v>127.95</c:v>
                </c:pt>
                <c:pt idx="19875">
                  <c:v>127.93</c:v>
                </c:pt>
                <c:pt idx="19876">
                  <c:v>127.97</c:v>
                </c:pt>
                <c:pt idx="19877">
                  <c:v>127.93</c:v>
                </c:pt>
                <c:pt idx="19878">
                  <c:v>127.9</c:v>
                </c:pt>
                <c:pt idx="19879">
                  <c:v>127.93</c:v>
                </c:pt>
                <c:pt idx="19880">
                  <c:v>127.9</c:v>
                </c:pt>
                <c:pt idx="19881">
                  <c:v>127.93</c:v>
                </c:pt>
                <c:pt idx="19882">
                  <c:v>127.9</c:v>
                </c:pt>
                <c:pt idx="19883">
                  <c:v>127.9</c:v>
                </c:pt>
                <c:pt idx="19884">
                  <c:v>127.99</c:v>
                </c:pt>
                <c:pt idx="19885">
                  <c:v>127.97</c:v>
                </c:pt>
                <c:pt idx="19886">
                  <c:v>127.88</c:v>
                </c:pt>
                <c:pt idx="19887">
                  <c:v>127.95</c:v>
                </c:pt>
                <c:pt idx="19888">
                  <c:v>127.93</c:v>
                </c:pt>
                <c:pt idx="19889">
                  <c:v>127.95</c:v>
                </c:pt>
                <c:pt idx="19890">
                  <c:v>127.95</c:v>
                </c:pt>
                <c:pt idx="19891">
                  <c:v>127.99</c:v>
                </c:pt>
                <c:pt idx="19892">
                  <c:v>127.99</c:v>
                </c:pt>
                <c:pt idx="19893">
                  <c:v>127.97</c:v>
                </c:pt>
                <c:pt idx="19894">
                  <c:v>127.9</c:v>
                </c:pt>
                <c:pt idx="19895">
                  <c:v>127.99</c:v>
                </c:pt>
                <c:pt idx="19896">
                  <c:v>127.95</c:v>
                </c:pt>
                <c:pt idx="19897">
                  <c:v>127.95</c:v>
                </c:pt>
                <c:pt idx="19898">
                  <c:v>127.95</c:v>
                </c:pt>
                <c:pt idx="19899">
                  <c:v>127.97</c:v>
                </c:pt>
                <c:pt idx="19900">
                  <c:v>127.95</c:v>
                </c:pt>
                <c:pt idx="19901">
                  <c:v>127.95</c:v>
                </c:pt>
                <c:pt idx="19902">
                  <c:v>127.97</c:v>
                </c:pt>
                <c:pt idx="19903">
                  <c:v>127.86</c:v>
                </c:pt>
                <c:pt idx="19904">
                  <c:v>127.95</c:v>
                </c:pt>
                <c:pt idx="19905">
                  <c:v>127.9</c:v>
                </c:pt>
                <c:pt idx="19906">
                  <c:v>127.9</c:v>
                </c:pt>
                <c:pt idx="19907">
                  <c:v>127.88</c:v>
                </c:pt>
                <c:pt idx="19908">
                  <c:v>127.9</c:v>
                </c:pt>
                <c:pt idx="19909">
                  <c:v>127.86</c:v>
                </c:pt>
                <c:pt idx="19910">
                  <c:v>127.95</c:v>
                </c:pt>
                <c:pt idx="19911">
                  <c:v>127.9</c:v>
                </c:pt>
                <c:pt idx="19912">
                  <c:v>127.93</c:v>
                </c:pt>
                <c:pt idx="19913">
                  <c:v>127.88</c:v>
                </c:pt>
                <c:pt idx="19914">
                  <c:v>127.88</c:v>
                </c:pt>
                <c:pt idx="19915">
                  <c:v>127.88</c:v>
                </c:pt>
                <c:pt idx="19916">
                  <c:v>127.95</c:v>
                </c:pt>
                <c:pt idx="19917">
                  <c:v>127.9</c:v>
                </c:pt>
                <c:pt idx="19918">
                  <c:v>127.9</c:v>
                </c:pt>
                <c:pt idx="19919">
                  <c:v>127.88</c:v>
                </c:pt>
                <c:pt idx="19920">
                  <c:v>127.93</c:v>
                </c:pt>
                <c:pt idx="19921">
                  <c:v>127.93</c:v>
                </c:pt>
                <c:pt idx="19922">
                  <c:v>127.95</c:v>
                </c:pt>
                <c:pt idx="19923">
                  <c:v>127.93</c:v>
                </c:pt>
                <c:pt idx="19924">
                  <c:v>127.9</c:v>
                </c:pt>
                <c:pt idx="19925">
                  <c:v>127.88</c:v>
                </c:pt>
                <c:pt idx="19926">
                  <c:v>127.86</c:v>
                </c:pt>
                <c:pt idx="19927">
                  <c:v>127.9</c:v>
                </c:pt>
                <c:pt idx="19928">
                  <c:v>127.88</c:v>
                </c:pt>
                <c:pt idx="19929">
                  <c:v>127.88</c:v>
                </c:pt>
                <c:pt idx="19930">
                  <c:v>127.88</c:v>
                </c:pt>
                <c:pt idx="19931">
                  <c:v>127.86</c:v>
                </c:pt>
                <c:pt idx="19932">
                  <c:v>127.88</c:v>
                </c:pt>
                <c:pt idx="19933">
                  <c:v>127.86</c:v>
                </c:pt>
                <c:pt idx="19934">
                  <c:v>127.9</c:v>
                </c:pt>
                <c:pt idx="19935">
                  <c:v>127.9</c:v>
                </c:pt>
                <c:pt idx="19936">
                  <c:v>127.9</c:v>
                </c:pt>
                <c:pt idx="19937">
                  <c:v>127.86</c:v>
                </c:pt>
                <c:pt idx="19938">
                  <c:v>127.84</c:v>
                </c:pt>
                <c:pt idx="19939">
                  <c:v>127.86</c:v>
                </c:pt>
                <c:pt idx="19940">
                  <c:v>127.88</c:v>
                </c:pt>
                <c:pt idx="19941">
                  <c:v>127.88</c:v>
                </c:pt>
                <c:pt idx="19942">
                  <c:v>127.88</c:v>
                </c:pt>
                <c:pt idx="19943">
                  <c:v>127.84</c:v>
                </c:pt>
                <c:pt idx="19944">
                  <c:v>127.9</c:v>
                </c:pt>
                <c:pt idx="19945">
                  <c:v>127.81</c:v>
                </c:pt>
                <c:pt idx="19946">
                  <c:v>127.88</c:v>
                </c:pt>
                <c:pt idx="19947">
                  <c:v>127.88</c:v>
                </c:pt>
                <c:pt idx="19948">
                  <c:v>127.88</c:v>
                </c:pt>
                <c:pt idx="19949">
                  <c:v>127.93</c:v>
                </c:pt>
                <c:pt idx="19950">
                  <c:v>127.93</c:v>
                </c:pt>
                <c:pt idx="19951">
                  <c:v>127.9</c:v>
                </c:pt>
                <c:pt idx="19952">
                  <c:v>127.93</c:v>
                </c:pt>
                <c:pt idx="19953">
                  <c:v>127.86</c:v>
                </c:pt>
                <c:pt idx="19954">
                  <c:v>127.88</c:v>
                </c:pt>
                <c:pt idx="19955">
                  <c:v>127.9</c:v>
                </c:pt>
                <c:pt idx="19956">
                  <c:v>127.93</c:v>
                </c:pt>
                <c:pt idx="19957">
                  <c:v>127.93</c:v>
                </c:pt>
                <c:pt idx="19958">
                  <c:v>127.9</c:v>
                </c:pt>
                <c:pt idx="19959">
                  <c:v>127.86</c:v>
                </c:pt>
                <c:pt idx="19960">
                  <c:v>127.88</c:v>
                </c:pt>
                <c:pt idx="19961">
                  <c:v>127.88</c:v>
                </c:pt>
                <c:pt idx="19962">
                  <c:v>127.88</c:v>
                </c:pt>
                <c:pt idx="19963">
                  <c:v>127.86</c:v>
                </c:pt>
                <c:pt idx="19964">
                  <c:v>127.88</c:v>
                </c:pt>
                <c:pt idx="19965">
                  <c:v>127.95</c:v>
                </c:pt>
                <c:pt idx="19966">
                  <c:v>127.9</c:v>
                </c:pt>
                <c:pt idx="19967">
                  <c:v>127.93</c:v>
                </c:pt>
                <c:pt idx="19968">
                  <c:v>127.95</c:v>
                </c:pt>
                <c:pt idx="19969">
                  <c:v>127.9</c:v>
                </c:pt>
                <c:pt idx="19970">
                  <c:v>127.9</c:v>
                </c:pt>
                <c:pt idx="19971">
                  <c:v>127.9</c:v>
                </c:pt>
                <c:pt idx="19972">
                  <c:v>127.93</c:v>
                </c:pt>
                <c:pt idx="19973">
                  <c:v>127.88</c:v>
                </c:pt>
                <c:pt idx="19974">
                  <c:v>127.88</c:v>
                </c:pt>
                <c:pt idx="19975">
                  <c:v>127.95</c:v>
                </c:pt>
                <c:pt idx="19976">
                  <c:v>127.88</c:v>
                </c:pt>
                <c:pt idx="19977">
                  <c:v>127.88</c:v>
                </c:pt>
                <c:pt idx="19978">
                  <c:v>127.97</c:v>
                </c:pt>
                <c:pt idx="19979">
                  <c:v>127.88</c:v>
                </c:pt>
                <c:pt idx="19980">
                  <c:v>127.93</c:v>
                </c:pt>
                <c:pt idx="19981">
                  <c:v>127.9</c:v>
                </c:pt>
                <c:pt idx="19982">
                  <c:v>127.9</c:v>
                </c:pt>
                <c:pt idx="19983">
                  <c:v>127.93</c:v>
                </c:pt>
                <c:pt idx="19984">
                  <c:v>127.9</c:v>
                </c:pt>
                <c:pt idx="19985">
                  <c:v>127.9</c:v>
                </c:pt>
                <c:pt idx="19986">
                  <c:v>127.9</c:v>
                </c:pt>
                <c:pt idx="19987">
                  <c:v>127.95</c:v>
                </c:pt>
                <c:pt idx="19988">
                  <c:v>127.9</c:v>
                </c:pt>
                <c:pt idx="19989">
                  <c:v>127.86</c:v>
                </c:pt>
                <c:pt idx="19990">
                  <c:v>127.86</c:v>
                </c:pt>
                <c:pt idx="19991">
                  <c:v>127.88</c:v>
                </c:pt>
                <c:pt idx="19992">
                  <c:v>127.88</c:v>
                </c:pt>
                <c:pt idx="19993">
                  <c:v>127.9</c:v>
                </c:pt>
                <c:pt idx="19994">
                  <c:v>127.93</c:v>
                </c:pt>
                <c:pt idx="19995">
                  <c:v>127.93</c:v>
                </c:pt>
                <c:pt idx="19996">
                  <c:v>127.97</c:v>
                </c:pt>
                <c:pt idx="19997">
                  <c:v>127.9</c:v>
                </c:pt>
                <c:pt idx="19998">
                  <c:v>127.9</c:v>
                </c:pt>
                <c:pt idx="19999">
                  <c:v>127.86</c:v>
                </c:pt>
                <c:pt idx="20000">
                  <c:v>127.9</c:v>
                </c:pt>
                <c:pt idx="20001">
                  <c:v>127.84</c:v>
                </c:pt>
                <c:pt idx="20002">
                  <c:v>127.9</c:v>
                </c:pt>
                <c:pt idx="20003">
                  <c:v>127.88</c:v>
                </c:pt>
                <c:pt idx="20004">
                  <c:v>127.88</c:v>
                </c:pt>
                <c:pt idx="20005">
                  <c:v>127.86</c:v>
                </c:pt>
                <c:pt idx="20006">
                  <c:v>127.84</c:v>
                </c:pt>
                <c:pt idx="20007">
                  <c:v>127.88</c:v>
                </c:pt>
                <c:pt idx="20008">
                  <c:v>127.93</c:v>
                </c:pt>
                <c:pt idx="20009">
                  <c:v>127.93</c:v>
                </c:pt>
                <c:pt idx="20010">
                  <c:v>127.86</c:v>
                </c:pt>
                <c:pt idx="20011">
                  <c:v>127.86</c:v>
                </c:pt>
                <c:pt idx="20012">
                  <c:v>127.88</c:v>
                </c:pt>
                <c:pt idx="20013">
                  <c:v>127.9</c:v>
                </c:pt>
                <c:pt idx="20014">
                  <c:v>127.93</c:v>
                </c:pt>
                <c:pt idx="20015">
                  <c:v>127.93</c:v>
                </c:pt>
                <c:pt idx="20016">
                  <c:v>127.9</c:v>
                </c:pt>
                <c:pt idx="20017">
                  <c:v>127.93</c:v>
                </c:pt>
                <c:pt idx="20018">
                  <c:v>127.86</c:v>
                </c:pt>
                <c:pt idx="20019">
                  <c:v>127.9</c:v>
                </c:pt>
                <c:pt idx="20020">
                  <c:v>127.93</c:v>
                </c:pt>
                <c:pt idx="20021">
                  <c:v>127.86</c:v>
                </c:pt>
                <c:pt idx="20022">
                  <c:v>127.9</c:v>
                </c:pt>
                <c:pt idx="20023">
                  <c:v>127.88</c:v>
                </c:pt>
                <c:pt idx="20024">
                  <c:v>127.9</c:v>
                </c:pt>
                <c:pt idx="20025">
                  <c:v>127.88</c:v>
                </c:pt>
                <c:pt idx="20026">
                  <c:v>127.93</c:v>
                </c:pt>
                <c:pt idx="20027">
                  <c:v>127.9</c:v>
                </c:pt>
                <c:pt idx="20028">
                  <c:v>127.86</c:v>
                </c:pt>
                <c:pt idx="20029">
                  <c:v>127.9</c:v>
                </c:pt>
                <c:pt idx="20030">
                  <c:v>127.9</c:v>
                </c:pt>
                <c:pt idx="20031">
                  <c:v>127.86</c:v>
                </c:pt>
                <c:pt idx="20032">
                  <c:v>127.86</c:v>
                </c:pt>
                <c:pt idx="20033">
                  <c:v>127.81</c:v>
                </c:pt>
                <c:pt idx="20034">
                  <c:v>127.9</c:v>
                </c:pt>
                <c:pt idx="20035">
                  <c:v>127.86</c:v>
                </c:pt>
                <c:pt idx="20036">
                  <c:v>127.86</c:v>
                </c:pt>
                <c:pt idx="20037">
                  <c:v>127.88</c:v>
                </c:pt>
                <c:pt idx="20038">
                  <c:v>127.84</c:v>
                </c:pt>
                <c:pt idx="20039">
                  <c:v>127.9</c:v>
                </c:pt>
                <c:pt idx="20040">
                  <c:v>127.84</c:v>
                </c:pt>
                <c:pt idx="20041">
                  <c:v>127.88</c:v>
                </c:pt>
                <c:pt idx="20042">
                  <c:v>127.9</c:v>
                </c:pt>
                <c:pt idx="20043">
                  <c:v>127.9</c:v>
                </c:pt>
                <c:pt idx="20044">
                  <c:v>127.88</c:v>
                </c:pt>
                <c:pt idx="20045">
                  <c:v>127.86</c:v>
                </c:pt>
                <c:pt idx="20046">
                  <c:v>127.84</c:v>
                </c:pt>
                <c:pt idx="20047">
                  <c:v>127.9</c:v>
                </c:pt>
                <c:pt idx="20048">
                  <c:v>127.84</c:v>
                </c:pt>
                <c:pt idx="20049">
                  <c:v>127.86</c:v>
                </c:pt>
                <c:pt idx="20050">
                  <c:v>127.84</c:v>
                </c:pt>
                <c:pt idx="20051">
                  <c:v>127.88</c:v>
                </c:pt>
                <c:pt idx="20052">
                  <c:v>127.88</c:v>
                </c:pt>
                <c:pt idx="20053">
                  <c:v>127.86</c:v>
                </c:pt>
                <c:pt idx="20054">
                  <c:v>127.81</c:v>
                </c:pt>
                <c:pt idx="20055">
                  <c:v>127.86</c:v>
                </c:pt>
                <c:pt idx="20056">
                  <c:v>127.84</c:v>
                </c:pt>
                <c:pt idx="20057">
                  <c:v>127.84</c:v>
                </c:pt>
                <c:pt idx="20058">
                  <c:v>127.88</c:v>
                </c:pt>
                <c:pt idx="20059">
                  <c:v>127.84</c:v>
                </c:pt>
                <c:pt idx="20060">
                  <c:v>127.79</c:v>
                </c:pt>
                <c:pt idx="20061">
                  <c:v>127.81</c:v>
                </c:pt>
                <c:pt idx="20062">
                  <c:v>127.86</c:v>
                </c:pt>
                <c:pt idx="20063">
                  <c:v>127.81</c:v>
                </c:pt>
                <c:pt idx="20064">
                  <c:v>127.81</c:v>
                </c:pt>
                <c:pt idx="20065">
                  <c:v>127.84</c:v>
                </c:pt>
                <c:pt idx="20066">
                  <c:v>127.86</c:v>
                </c:pt>
                <c:pt idx="20067">
                  <c:v>127.79</c:v>
                </c:pt>
                <c:pt idx="20068">
                  <c:v>127.84</c:v>
                </c:pt>
                <c:pt idx="20069">
                  <c:v>127.81</c:v>
                </c:pt>
                <c:pt idx="20070">
                  <c:v>127.79</c:v>
                </c:pt>
                <c:pt idx="20071">
                  <c:v>127.81</c:v>
                </c:pt>
                <c:pt idx="20072">
                  <c:v>127.84</c:v>
                </c:pt>
                <c:pt idx="20073">
                  <c:v>127.79</c:v>
                </c:pt>
                <c:pt idx="20074">
                  <c:v>127.79</c:v>
                </c:pt>
                <c:pt idx="20075">
                  <c:v>127.81</c:v>
                </c:pt>
                <c:pt idx="20076">
                  <c:v>127.84</c:v>
                </c:pt>
                <c:pt idx="20077">
                  <c:v>127.79</c:v>
                </c:pt>
                <c:pt idx="20078">
                  <c:v>127.77</c:v>
                </c:pt>
                <c:pt idx="20079">
                  <c:v>127.84</c:v>
                </c:pt>
                <c:pt idx="20080">
                  <c:v>127.77</c:v>
                </c:pt>
                <c:pt idx="20081">
                  <c:v>127.79</c:v>
                </c:pt>
                <c:pt idx="20082">
                  <c:v>127.79</c:v>
                </c:pt>
                <c:pt idx="20083">
                  <c:v>127.79</c:v>
                </c:pt>
                <c:pt idx="20084">
                  <c:v>127.81</c:v>
                </c:pt>
                <c:pt idx="20085">
                  <c:v>127.81</c:v>
                </c:pt>
                <c:pt idx="20086">
                  <c:v>127.79</c:v>
                </c:pt>
                <c:pt idx="20087">
                  <c:v>127.75</c:v>
                </c:pt>
                <c:pt idx="20088">
                  <c:v>127.79</c:v>
                </c:pt>
                <c:pt idx="20089">
                  <c:v>127.79</c:v>
                </c:pt>
                <c:pt idx="20090">
                  <c:v>127.79</c:v>
                </c:pt>
                <c:pt idx="20091">
                  <c:v>127.79</c:v>
                </c:pt>
                <c:pt idx="20092">
                  <c:v>127.84</c:v>
                </c:pt>
                <c:pt idx="20093">
                  <c:v>127.81</c:v>
                </c:pt>
                <c:pt idx="20094">
                  <c:v>127.81</c:v>
                </c:pt>
                <c:pt idx="20095">
                  <c:v>127.72</c:v>
                </c:pt>
                <c:pt idx="20096">
                  <c:v>127.79</c:v>
                </c:pt>
                <c:pt idx="20097">
                  <c:v>127.75</c:v>
                </c:pt>
                <c:pt idx="20098">
                  <c:v>127.77</c:v>
                </c:pt>
                <c:pt idx="20099">
                  <c:v>127.75</c:v>
                </c:pt>
                <c:pt idx="20100">
                  <c:v>127.72</c:v>
                </c:pt>
                <c:pt idx="20101">
                  <c:v>127.77</c:v>
                </c:pt>
                <c:pt idx="20102">
                  <c:v>127.79</c:v>
                </c:pt>
                <c:pt idx="20103">
                  <c:v>127.72</c:v>
                </c:pt>
                <c:pt idx="20104">
                  <c:v>127.72</c:v>
                </c:pt>
                <c:pt idx="20105">
                  <c:v>127.77</c:v>
                </c:pt>
                <c:pt idx="20106">
                  <c:v>127.79</c:v>
                </c:pt>
                <c:pt idx="20107">
                  <c:v>127.75</c:v>
                </c:pt>
                <c:pt idx="20108">
                  <c:v>127.77</c:v>
                </c:pt>
                <c:pt idx="20109">
                  <c:v>127.72</c:v>
                </c:pt>
                <c:pt idx="20110">
                  <c:v>127.72</c:v>
                </c:pt>
                <c:pt idx="20111">
                  <c:v>127.7</c:v>
                </c:pt>
                <c:pt idx="20112">
                  <c:v>127.72</c:v>
                </c:pt>
                <c:pt idx="20113">
                  <c:v>127.72</c:v>
                </c:pt>
                <c:pt idx="20114">
                  <c:v>127.79</c:v>
                </c:pt>
                <c:pt idx="20115">
                  <c:v>127.75</c:v>
                </c:pt>
                <c:pt idx="20116">
                  <c:v>127.75</c:v>
                </c:pt>
                <c:pt idx="20117">
                  <c:v>127.79</c:v>
                </c:pt>
                <c:pt idx="20118">
                  <c:v>127.75</c:v>
                </c:pt>
                <c:pt idx="20119">
                  <c:v>127.75</c:v>
                </c:pt>
                <c:pt idx="20120">
                  <c:v>127.75</c:v>
                </c:pt>
                <c:pt idx="20121">
                  <c:v>127.7</c:v>
                </c:pt>
                <c:pt idx="20122">
                  <c:v>127.72</c:v>
                </c:pt>
                <c:pt idx="20123">
                  <c:v>127.77</c:v>
                </c:pt>
                <c:pt idx="20124">
                  <c:v>127.66</c:v>
                </c:pt>
                <c:pt idx="20125">
                  <c:v>127.7</c:v>
                </c:pt>
                <c:pt idx="20126">
                  <c:v>127.72</c:v>
                </c:pt>
                <c:pt idx="20127">
                  <c:v>127.72</c:v>
                </c:pt>
                <c:pt idx="20128">
                  <c:v>127.72</c:v>
                </c:pt>
                <c:pt idx="20129">
                  <c:v>127.72</c:v>
                </c:pt>
                <c:pt idx="20130">
                  <c:v>127.7</c:v>
                </c:pt>
                <c:pt idx="20131">
                  <c:v>127.7</c:v>
                </c:pt>
                <c:pt idx="20132">
                  <c:v>127.7</c:v>
                </c:pt>
                <c:pt idx="20133">
                  <c:v>127.72</c:v>
                </c:pt>
                <c:pt idx="20134">
                  <c:v>127.72</c:v>
                </c:pt>
                <c:pt idx="20135">
                  <c:v>127.72</c:v>
                </c:pt>
                <c:pt idx="20136">
                  <c:v>127.68</c:v>
                </c:pt>
                <c:pt idx="20137">
                  <c:v>127.68</c:v>
                </c:pt>
                <c:pt idx="20138">
                  <c:v>127.72</c:v>
                </c:pt>
                <c:pt idx="20139">
                  <c:v>127.72</c:v>
                </c:pt>
                <c:pt idx="20140">
                  <c:v>127.64</c:v>
                </c:pt>
                <c:pt idx="20141">
                  <c:v>127.7</c:v>
                </c:pt>
                <c:pt idx="20142">
                  <c:v>127.72</c:v>
                </c:pt>
                <c:pt idx="20143">
                  <c:v>127.66</c:v>
                </c:pt>
                <c:pt idx="20144">
                  <c:v>127.7</c:v>
                </c:pt>
                <c:pt idx="20145">
                  <c:v>127.68</c:v>
                </c:pt>
                <c:pt idx="20146">
                  <c:v>127.68</c:v>
                </c:pt>
                <c:pt idx="20147">
                  <c:v>127.68</c:v>
                </c:pt>
                <c:pt idx="20148">
                  <c:v>127.68</c:v>
                </c:pt>
                <c:pt idx="20149">
                  <c:v>127.68</c:v>
                </c:pt>
                <c:pt idx="20150">
                  <c:v>127.66</c:v>
                </c:pt>
                <c:pt idx="20151">
                  <c:v>127.68</c:v>
                </c:pt>
                <c:pt idx="20152">
                  <c:v>127.66</c:v>
                </c:pt>
                <c:pt idx="20153">
                  <c:v>127.66</c:v>
                </c:pt>
                <c:pt idx="20154">
                  <c:v>127.61</c:v>
                </c:pt>
                <c:pt idx="20155">
                  <c:v>127.64</c:v>
                </c:pt>
                <c:pt idx="20156">
                  <c:v>127.66</c:v>
                </c:pt>
                <c:pt idx="20157">
                  <c:v>127.64</c:v>
                </c:pt>
                <c:pt idx="20158">
                  <c:v>127.68</c:v>
                </c:pt>
                <c:pt idx="20159">
                  <c:v>127.64</c:v>
                </c:pt>
                <c:pt idx="20160">
                  <c:v>127.61</c:v>
                </c:pt>
                <c:pt idx="20161">
                  <c:v>127.64</c:v>
                </c:pt>
                <c:pt idx="20162">
                  <c:v>127.64</c:v>
                </c:pt>
                <c:pt idx="20163">
                  <c:v>127.61</c:v>
                </c:pt>
                <c:pt idx="20164">
                  <c:v>127.68</c:v>
                </c:pt>
                <c:pt idx="20165">
                  <c:v>127.61</c:v>
                </c:pt>
                <c:pt idx="20166">
                  <c:v>127.61</c:v>
                </c:pt>
                <c:pt idx="20167">
                  <c:v>127.64</c:v>
                </c:pt>
                <c:pt idx="20168">
                  <c:v>127.61</c:v>
                </c:pt>
                <c:pt idx="20169">
                  <c:v>127.61</c:v>
                </c:pt>
                <c:pt idx="20170">
                  <c:v>127.61</c:v>
                </c:pt>
                <c:pt idx="20171">
                  <c:v>127.59</c:v>
                </c:pt>
                <c:pt idx="20172">
                  <c:v>127.61</c:v>
                </c:pt>
                <c:pt idx="20173">
                  <c:v>127.61</c:v>
                </c:pt>
                <c:pt idx="20174">
                  <c:v>127.57</c:v>
                </c:pt>
                <c:pt idx="20175">
                  <c:v>127.66</c:v>
                </c:pt>
                <c:pt idx="20176">
                  <c:v>127.61</c:v>
                </c:pt>
                <c:pt idx="20177">
                  <c:v>127.55</c:v>
                </c:pt>
                <c:pt idx="20178">
                  <c:v>127.57</c:v>
                </c:pt>
                <c:pt idx="20179">
                  <c:v>127.61</c:v>
                </c:pt>
                <c:pt idx="20180">
                  <c:v>127.61</c:v>
                </c:pt>
                <c:pt idx="20181">
                  <c:v>127.59</c:v>
                </c:pt>
                <c:pt idx="20182">
                  <c:v>127.61</c:v>
                </c:pt>
                <c:pt idx="20183">
                  <c:v>127.61</c:v>
                </c:pt>
                <c:pt idx="20184">
                  <c:v>127.61</c:v>
                </c:pt>
                <c:pt idx="20185">
                  <c:v>127.64</c:v>
                </c:pt>
                <c:pt idx="20186">
                  <c:v>127.61</c:v>
                </c:pt>
                <c:pt idx="20187">
                  <c:v>127.66</c:v>
                </c:pt>
                <c:pt idx="20188">
                  <c:v>127.66</c:v>
                </c:pt>
                <c:pt idx="20189">
                  <c:v>127.61</c:v>
                </c:pt>
                <c:pt idx="20190">
                  <c:v>127.66</c:v>
                </c:pt>
                <c:pt idx="20191">
                  <c:v>127.64</c:v>
                </c:pt>
                <c:pt idx="20192">
                  <c:v>127.64</c:v>
                </c:pt>
                <c:pt idx="20193">
                  <c:v>127.61</c:v>
                </c:pt>
                <c:pt idx="20194">
                  <c:v>127.68</c:v>
                </c:pt>
                <c:pt idx="20195">
                  <c:v>127.68</c:v>
                </c:pt>
                <c:pt idx="20196">
                  <c:v>127.68</c:v>
                </c:pt>
                <c:pt idx="20197">
                  <c:v>127.68</c:v>
                </c:pt>
                <c:pt idx="20198">
                  <c:v>127.72</c:v>
                </c:pt>
                <c:pt idx="20199">
                  <c:v>127.72</c:v>
                </c:pt>
                <c:pt idx="20200">
                  <c:v>127.72</c:v>
                </c:pt>
                <c:pt idx="20201">
                  <c:v>127.72</c:v>
                </c:pt>
                <c:pt idx="20202">
                  <c:v>127.68</c:v>
                </c:pt>
                <c:pt idx="20203">
                  <c:v>127.75</c:v>
                </c:pt>
                <c:pt idx="20204">
                  <c:v>127.72</c:v>
                </c:pt>
                <c:pt idx="20205">
                  <c:v>127.79</c:v>
                </c:pt>
                <c:pt idx="20206">
                  <c:v>127.79</c:v>
                </c:pt>
                <c:pt idx="20207">
                  <c:v>127.77</c:v>
                </c:pt>
                <c:pt idx="20208">
                  <c:v>127.79</c:v>
                </c:pt>
                <c:pt idx="20209">
                  <c:v>127.79</c:v>
                </c:pt>
                <c:pt idx="20210">
                  <c:v>127.84</c:v>
                </c:pt>
                <c:pt idx="20211">
                  <c:v>127.81</c:v>
                </c:pt>
                <c:pt idx="20212">
                  <c:v>127.79</c:v>
                </c:pt>
                <c:pt idx="20213">
                  <c:v>127.84</c:v>
                </c:pt>
                <c:pt idx="20214">
                  <c:v>127.81</c:v>
                </c:pt>
                <c:pt idx="20215">
                  <c:v>127.81</c:v>
                </c:pt>
                <c:pt idx="20216">
                  <c:v>127.88</c:v>
                </c:pt>
                <c:pt idx="20217">
                  <c:v>127.81</c:v>
                </c:pt>
                <c:pt idx="20218">
                  <c:v>127.86</c:v>
                </c:pt>
                <c:pt idx="20219">
                  <c:v>127.81</c:v>
                </c:pt>
                <c:pt idx="20220">
                  <c:v>127.84</c:v>
                </c:pt>
                <c:pt idx="20221">
                  <c:v>127.88</c:v>
                </c:pt>
                <c:pt idx="20222">
                  <c:v>127.9</c:v>
                </c:pt>
                <c:pt idx="20223">
                  <c:v>127.9</c:v>
                </c:pt>
                <c:pt idx="20224">
                  <c:v>127.9</c:v>
                </c:pt>
                <c:pt idx="20225">
                  <c:v>127.93</c:v>
                </c:pt>
                <c:pt idx="20226">
                  <c:v>127.97</c:v>
                </c:pt>
                <c:pt idx="20227">
                  <c:v>127.9</c:v>
                </c:pt>
                <c:pt idx="20228">
                  <c:v>127.93</c:v>
                </c:pt>
                <c:pt idx="20229">
                  <c:v>127.97</c:v>
                </c:pt>
                <c:pt idx="20230">
                  <c:v>127.93</c:v>
                </c:pt>
                <c:pt idx="20231">
                  <c:v>127.97</c:v>
                </c:pt>
                <c:pt idx="20232">
                  <c:v>127.88</c:v>
                </c:pt>
                <c:pt idx="20233">
                  <c:v>127.95</c:v>
                </c:pt>
                <c:pt idx="20234">
                  <c:v>127.97</c:v>
                </c:pt>
                <c:pt idx="20235">
                  <c:v>127.93</c:v>
                </c:pt>
                <c:pt idx="20236">
                  <c:v>127.97</c:v>
                </c:pt>
                <c:pt idx="20237">
                  <c:v>127.93</c:v>
                </c:pt>
                <c:pt idx="20238">
                  <c:v>127.93</c:v>
                </c:pt>
                <c:pt idx="20239">
                  <c:v>127.95</c:v>
                </c:pt>
                <c:pt idx="20240">
                  <c:v>127.93</c:v>
                </c:pt>
                <c:pt idx="20241">
                  <c:v>127.93</c:v>
                </c:pt>
                <c:pt idx="20242">
                  <c:v>127.9</c:v>
                </c:pt>
                <c:pt idx="20243">
                  <c:v>127.93</c:v>
                </c:pt>
                <c:pt idx="20244">
                  <c:v>127.9</c:v>
                </c:pt>
                <c:pt idx="20245">
                  <c:v>127.95</c:v>
                </c:pt>
                <c:pt idx="20246">
                  <c:v>127.93</c:v>
                </c:pt>
                <c:pt idx="20247">
                  <c:v>127.95</c:v>
                </c:pt>
                <c:pt idx="20248">
                  <c:v>127.93</c:v>
                </c:pt>
                <c:pt idx="20249">
                  <c:v>127.93</c:v>
                </c:pt>
                <c:pt idx="20250">
                  <c:v>127.93</c:v>
                </c:pt>
                <c:pt idx="20251">
                  <c:v>127.9</c:v>
                </c:pt>
                <c:pt idx="20252">
                  <c:v>127.86</c:v>
                </c:pt>
                <c:pt idx="20253">
                  <c:v>127.86</c:v>
                </c:pt>
                <c:pt idx="20254">
                  <c:v>127.9</c:v>
                </c:pt>
                <c:pt idx="20255">
                  <c:v>127.9</c:v>
                </c:pt>
                <c:pt idx="20256">
                  <c:v>127.9</c:v>
                </c:pt>
                <c:pt idx="20257">
                  <c:v>127.95</c:v>
                </c:pt>
                <c:pt idx="20258">
                  <c:v>127.88</c:v>
                </c:pt>
                <c:pt idx="20259">
                  <c:v>127.88</c:v>
                </c:pt>
                <c:pt idx="20260">
                  <c:v>127.88</c:v>
                </c:pt>
                <c:pt idx="20261">
                  <c:v>127.95</c:v>
                </c:pt>
                <c:pt idx="20262">
                  <c:v>127.88</c:v>
                </c:pt>
                <c:pt idx="20263">
                  <c:v>127.9</c:v>
                </c:pt>
                <c:pt idx="20264">
                  <c:v>127.88</c:v>
                </c:pt>
                <c:pt idx="20265">
                  <c:v>127.9</c:v>
                </c:pt>
                <c:pt idx="20266">
                  <c:v>127.88</c:v>
                </c:pt>
                <c:pt idx="20267">
                  <c:v>127.88</c:v>
                </c:pt>
                <c:pt idx="20268">
                  <c:v>127.88</c:v>
                </c:pt>
                <c:pt idx="20269">
                  <c:v>127.88</c:v>
                </c:pt>
                <c:pt idx="20270">
                  <c:v>127.9</c:v>
                </c:pt>
                <c:pt idx="20271">
                  <c:v>127.9</c:v>
                </c:pt>
                <c:pt idx="20272">
                  <c:v>127.95</c:v>
                </c:pt>
                <c:pt idx="20273">
                  <c:v>127.9</c:v>
                </c:pt>
                <c:pt idx="20274">
                  <c:v>127.93</c:v>
                </c:pt>
                <c:pt idx="20275">
                  <c:v>127.88</c:v>
                </c:pt>
                <c:pt idx="20276">
                  <c:v>127.86</c:v>
                </c:pt>
                <c:pt idx="20277">
                  <c:v>127.93</c:v>
                </c:pt>
                <c:pt idx="20278">
                  <c:v>127.9</c:v>
                </c:pt>
                <c:pt idx="20279">
                  <c:v>127.93</c:v>
                </c:pt>
                <c:pt idx="20280">
                  <c:v>127.9</c:v>
                </c:pt>
                <c:pt idx="20281">
                  <c:v>127.95</c:v>
                </c:pt>
                <c:pt idx="20282">
                  <c:v>127.93</c:v>
                </c:pt>
                <c:pt idx="20283">
                  <c:v>127.93</c:v>
                </c:pt>
                <c:pt idx="20284">
                  <c:v>127.9</c:v>
                </c:pt>
                <c:pt idx="20285">
                  <c:v>127.93</c:v>
                </c:pt>
                <c:pt idx="20286">
                  <c:v>127.99</c:v>
                </c:pt>
                <c:pt idx="20287">
                  <c:v>127.97</c:v>
                </c:pt>
                <c:pt idx="20288">
                  <c:v>127.97</c:v>
                </c:pt>
                <c:pt idx="20289">
                  <c:v>127.9</c:v>
                </c:pt>
                <c:pt idx="20290">
                  <c:v>127.93</c:v>
                </c:pt>
                <c:pt idx="20291">
                  <c:v>127.95</c:v>
                </c:pt>
                <c:pt idx="20292">
                  <c:v>127.99</c:v>
                </c:pt>
                <c:pt idx="20293">
                  <c:v>127.97</c:v>
                </c:pt>
                <c:pt idx="20294">
                  <c:v>128.06</c:v>
                </c:pt>
                <c:pt idx="20295">
                  <c:v>128.01</c:v>
                </c:pt>
                <c:pt idx="20296">
                  <c:v>128.01</c:v>
                </c:pt>
                <c:pt idx="20297">
                  <c:v>127.99</c:v>
                </c:pt>
                <c:pt idx="20298">
                  <c:v>128.01</c:v>
                </c:pt>
                <c:pt idx="20299">
                  <c:v>128.01</c:v>
                </c:pt>
                <c:pt idx="20300">
                  <c:v>127.99</c:v>
                </c:pt>
                <c:pt idx="20301">
                  <c:v>128.01</c:v>
                </c:pt>
                <c:pt idx="20302">
                  <c:v>127.97</c:v>
                </c:pt>
                <c:pt idx="20303">
                  <c:v>127.99</c:v>
                </c:pt>
                <c:pt idx="20304">
                  <c:v>127.99</c:v>
                </c:pt>
                <c:pt idx="20305">
                  <c:v>127.97</c:v>
                </c:pt>
                <c:pt idx="20306">
                  <c:v>128.06</c:v>
                </c:pt>
                <c:pt idx="20307">
                  <c:v>128.04</c:v>
                </c:pt>
                <c:pt idx="20308">
                  <c:v>127.97</c:v>
                </c:pt>
                <c:pt idx="20309">
                  <c:v>128.01</c:v>
                </c:pt>
                <c:pt idx="20310">
                  <c:v>128.01</c:v>
                </c:pt>
                <c:pt idx="20311">
                  <c:v>128.06</c:v>
                </c:pt>
                <c:pt idx="20312">
                  <c:v>128.06</c:v>
                </c:pt>
                <c:pt idx="20313">
                  <c:v>128.01</c:v>
                </c:pt>
                <c:pt idx="20314">
                  <c:v>128.04</c:v>
                </c:pt>
                <c:pt idx="20315">
                  <c:v>128.01</c:v>
                </c:pt>
                <c:pt idx="20316">
                  <c:v>128.06</c:v>
                </c:pt>
                <c:pt idx="20317">
                  <c:v>127.97</c:v>
                </c:pt>
                <c:pt idx="20318">
                  <c:v>128.06</c:v>
                </c:pt>
                <c:pt idx="20319">
                  <c:v>128.04</c:v>
                </c:pt>
                <c:pt idx="20320">
                  <c:v>128.01</c:v>
                </c:pt>
                <c:pt idx="20321">
                  <c:v>127.97</c:v>
                </c:pt>
                <c:pt idx="20322">
                  <c:v>127.99</c:v>
                </c:pt>
                <c:pt idx="20323">
                  <c:v>128.01</c:v>
                </c:pt>
                <c:pt idx="20324">
                  <c:v>128.04</c:v>
                </c:pt>
                <c:pt idx="20325">
                  <c:v>128.01</c:v>
                </c:pt>
                <c:pt idx="20326">
                  <c:v>127.97</c:v>
                </c:pt>
                <c:pt idx="20327">
                  <c:v>127.99</c:v>
                </c:pt>
                <c:pt idx="20328">
                  <c:v>127.97</c:v>
                </c:pt>
                <c:pt idx="20329">
                  <c:v>127.99</c:v>
                </c:pt>
                <c:pt idx="20330">
                  <c:v>128.01</c:v>
                </c:pt>
                <c:pt idx="20331">
                  <c:v>128.01</c:v>
                </c:pt>
                <c:pt idx="20332">
                  <c:v>127.97</c:v>
                </c:pt>
                <c:pt idx="20333">
                  <c:v>127.95</c:v>
                </c:pt>
                <c:pt idx="20334">
                  <c:v>127.9</c:v>
                </c:pt>
                <c:pt idx="20335">
                  <c:v>127.99</c:v>
                </c:pt>
                <c:pt idx="20336">
                  <c:v>127.99</c:v>
                </c:pt>
                <c:pt idx="20337">
                  <c:v>127.9</c:v>
                </c:pt>
                <c:pt idx="20338">
                  <c:v>127.97</c:v>
                </c:pt>
                <c:pt idx="20339">
                  <c:v>127.93</c:v>
                </c:pt>
                <c:pt idx="20340">
                  <c:v>127.95</c:v>
                </c:pt>
                <c:pt idx="20341">
                  <c:v>127.93</c:v>
                </c:pt>
                <c:pt idx="20342">
                  <c:v>127.95</c:v>
                </c:pt>
                <c:pt idx="20343">
                  <c:v>127.97</c:v>
                </c:pt>
                <c:pt idx="20344">
                  <c:v>127.97</c:v>
                </c:pt>
                <c:pt idx="20345">
                  <c:v>127.99</c:v>
                </c:pt>
                <c:pt idx="20346">
                  <c:v>127.97</c:v>
                </c:pt>
                <c:pt idx="20347">
                  <c:v>127.97</c:v>
                </c:pt>
                <c:pt idx="20348">
                  <c:v>127.95</c:v>
                </c:pt>
                <c:pt idx="20349">
                  <c:v>127.95</c:v>
                </c:pt>
                <c:pt idx="20350">
                  <c:v>127.97</c:v>
                </c:pt>
                <c:pt idx="20351">
                  <c:v>127.97</c:v>
                </c:pt>
                <c:pt idx="20352">
                  <c:v>127.95</c:v>
                </c:pt>
                <c:pt idx="20353">
                  <c:v>127.93</c:v>
                </c:pt>
                <c:pt idx="20354">
                  <c:v>127.97</c:v>
                </c:pt>
                <c:pt idx="20355">
                  <c:v>127.99</c:v>
                </c:pt>
                <c:pt idx="20356">
                  <c:v>127.93</c:v>
                </c:pt>
                <c:pt idx="20357">
                  <c:v>127.99</c:v>
                </c:pt>
                <c:pt idx="20358">
                  <c:v>127.99</c:v>
                </c:pt>
                <c:pt idx="20359">
                  <c:v>127.99</c:v>
                </c:pt>
                <c:pt idx="20360">
                  <c:v>127.99</c:v>
                </c:pt>
                <c:pt idx="20361">
                  <c:v>128.01</c:v>
                </c:pt>
                <c:pt idx="20362">
                  <c:v>127.97</c:v>
                </c:pt>
                <c:pt idx="20363">
                  <c:v>127.97</c:v>
                </c:pt>
                <c:pt idx="20364">
                  <c:v>128.04</c:v>
                </c:pt>
                <c:pt idx="20365">
                  <c:v>127.95</c:v>
                </c:pt>
                <c:pt idx="20366">
                  <c:v>128.01</c:v>
                </c:pt>
                <c:pt idx="20367">
                  <c:v>127.97</c:v>
                </c:pt>
                <c:pt idx="20368">
                  <c:v>128.01</c:v>
                </c:pt>
                <c:pt idx="20369">
                  <c:v>128.04</c:v>
                </c:pt>
                <c:pt idx="20370">
                  <c:v>127.97</c:v>
                </c:pt>
                <c:pt idx="20371">
                  <c:v>127.99</c:v>
                </c:pt>
                <c:pt idx="20372">
                  <c:v>127.97</c:v>
                </c:pt>
                <c:pt idx="20373">
                  <c:v>127.97</c:v>
                </c:pt>
                <c:pt idx="20374">
                  <c:v>128.01</c:v>
                </c:pt>
                <c:pt idx="20375">
                  <c:v>128.01</c:v>
                </c:pt>
                <c:pt idx="20376">
                  <c:v>127.97</c:v>
                </c:pt>
                <c:pt idx="20377">
                  <c:v>128.04</c:v>
                </c:pt>
                <c:pt idx="20378">
                  <c:v>128.04</c:v>
                </c:pt>
                <c:pt idx="20379">
                  <c:v>128.04</c:v>
                </c:pt>
                <c:pt idx="20380">
                  <c:v>128.01</c:v>
                </c:pt>
                <c:pt idx="20381">
                  <c:v>128.01</c:v>
                </c:pt>
                <c:pt idx="20382">
                  <c:v>128.01</c:v>
                </c:pt>
                <c:pt idx="20383">
                  <c:v>128.01</c:v>
                </c:pt>
                <c:pt idx="20384">
                  <c:v>128.04</c:v>
                </c:pt>
                <c:pt idx="20385">
                  <c:v>127.99</c:v>
                </c:pt>
                <c:pt idx="20386">
                  <c:v>127.99</c:v>
                </c:pt>
                <c:pt idx="20387">
                  <c:v>128.01</c:v>
                </c:pt>
                <c:pt idx="20388">
                  <c:v>128.01</c:v>
                </c:pt>
                <c:pt idx="20389">
                  <c:v>128.01</c:v>
                </c:pt>
                <c:pt idx="20390">
                  <c:v>127.97</c:v>
                </c:pt>
                <c:pt idx="20391">
                  <c:v>128.01</c:v>
                </c:pt>
                <c:pt idx="20392">
                  <c:v>127.97</c:v>
                </c:pt>
                <c:pt idx="20393">
                  <c:v>127.99</c:v>
                </c:pt>
                <c:pt idx="20394">
                  <c:v>127.97</c:v>
                </c:pt>
                <c:pt idx="20395">
                  <c:v>127.95</c:v>
                </c:pt>
                <c:pt idx="20396">
                  <c:v>127.99</c:v>
                </c:pt>
                <c:pt idx="20397">
                  <c:v>127.95</c:v>
                </c:pt>
                <c:pt idx="20398">
                  <c:v>127.99</c:v>
                </c:pt>
                <c:pt idx="20399">
                  <c:v>128.01</c:v>
                </c:pt>
                <c:pt idx="20400">
                  <c:v>127.95</c:v>
                </c:pt>
                <c:pt idx="20401">
                  <c:v>127.97</c:v>
                </c:pt>
                <c:pt idx="20402">
                  <c:v>127.99</c:v>
                </c:pt>
                <c:pt idx="20403">
                  <c:v>127.99</c:v>
                </c:pt>
                <c:pt idx="20404">
                  <c:v>127.97</c:v>
                </c:pt>
                <c:pt idx="20405">
                  <c:v>127.99</c:v>
                </c:pt>
                <c:pt idx="20406">
                  <c:v>127.95</c:v>
                </c:pt>
                <c:pt idx="20407">
                  <c:v>127.95</c:v>
                </c:pt>
                <c:pt idx="20408">
                  <c:v>127.97</c:v>
                </c:pt>
                <c:pt idx="20409">
                  <c:v>127.9</c:v>
                </c:pt>
                <c:pt idx="20410">
                  <c:v>127.97</c:v>
                </c:pt>
                <c:pt idx="20411">
                  <c:v>127.97</c:v>
                </c:pt>
                <c:pt idx="20412">
                  <c:v>127.97</c:v>
                </c:pt>
                <c:pt idx="20413">
                  <c:v>128.01</c:v>
                </c:pt>
                <c:pt idx="20414">
                  <c:v>127.9</c:v>
                </c:pt>
                <c:pt idx="20415">
                  <c:v>127.97</c:v>
                </c:pt>
                <c:pt idx="20416">
                  <c:v>127.95</c:v>
                </c:pt>
                <c:pt idx="20417">
                  <c:v>127.93</c:v>
                </c:pt>
                <c:pt idx="20418">
                  <c:v>127.95</c:v>
                </c:pt>
                <c:pt idx="20419">
                  <c:v>127.97</c:v>
                </c:pt>
                <c:pt idx="20420">
                  <c:v>127.95</c:v>
                </c:pt>
                <c:pt idx="20421">
                  <c:v>127.97</c:v>
                </c:pt>
                <c:pt idx="20422">
                  <c:v>127.97</c:v>
                </c:pt>
                <c:pt idx="20423">
                  <c:v>127.95</c:v>
                </c:pt>
                <c:pt idx="20424">
                  <c:v>127.93</c:v>
                </c:pt>
                <c:pt idx="20425">
                  <c:v>127.97</c:v>
                </c:pt>
                <c:pt idx="20426">
                  <c:v>127.97</c:v>
                </c:pt>
                <c:pt idx="20427">
                  <c:v>127.97</c:v>
                </c:pt>
                <c:pt idx="20428">
                  <c:v>127.97</c:v>
                </c:pt>
                <c:pt idx="20429">
                  <c:v>127.95</c:v>
                </c:pt>
                <c:pt idx="20430">
                  <c:v>127.95</c:v>
                </c:pt>
                <c:pt idx="20431">
                  <c:v>127.97</c:v>
                </c:pt>
                <c:pt idx="20432">
                  <c:v>127.99</c:v>
                </c:pt>
                <c:pt idx="20433">
                  <c:v>127.95</c:v>
                </c:pt>
                <c:pt idx="20434">
                  <c:v>127.97</c:v>
                </c:pt>
                <c:pt idx="20435">
                  <c:v>127.99</c:v>
                </c:pt>
                <c:pt idx="20436">
                  <c:v>128.01</c:v>
                </c:pt>
                <c:pt idx="20437">
                  <c:v>127.97</c:v>
                </c:pt>
                <c:pt idx="20438">
                  <c:v>127.95</c:v>
                </c:pt>
                <c:pt idx="20439">
                  <c:v>127.97</c:v>
                </c:pt>
                <c:pt idx="20440">
                  <c:v>127.97</c:v>
                </c:pt>
                <c:pt idx="20441">
                  <c:v>128.06</c:v>
                </c:pt>
                <c:pt idx="20442">
                  <c:v>127.99</c:v>
                </c:pt>
                <c:pt idx="20443">
                  <c:v>128.01</c:v>
                </c:pt>
                <c:pt idx="20444">
                  <c:v>128.04</c:v>
                </c:pt>
                <c:pt idx="20445">
                  <c:v>128.01</c:v>
                </c:pt>
                <c:pt idx="20446">
                  <c:v>128.01</c:v>
                </c:pt>
                <c:pt idx="20447">
                  <c:v>127.99</c:v>
                </c:pt>
                <c:pt idx="20448">
                  <c:v>127.97</c:v>
                </c:pt>
                <c:pt idx="20449">
                  <c:v>127.99</c:v>
                </c:pt>
                <c:pt idx="20450">
                  <c:v>127.99</c:v>
                </c:pt>
                <c:pt idx="20451">
                  <c:v>127.97</c:v>
                </c:pt>
                <c:pt idx="20452">
                  <c:v>128.01</c:v>
                </c:pt>
                <c:pt idx="20453">
                  <c:v>127.97</c:v>
                </c:pt>
                <c:pt idx="20454">
                  <c:v>128.01</c:v>
                </c:pt>
                <c:pt idx="20455">
                  <c:v>127.99</c:v>
                </c:pt>
                <c:pt idx="20456">
                  <c:v>127.97</c:v>
                </c:pt>
                <c:pt idx="20457">
                  <c:v>128.01</c:v>
                </c:pt>
                <c:pt idx="20458">
                  <c:v>128.04</c:v>
                </c:pt>
                <c:pt idx="20459">
                  <c:v>128.01</c:v>
                </c:pt>
                <c:pt idx="20460">
                  <c:v>127.97</c:v>
                </c:pt>
                <c:pt idx="20461">
                  <c:v>127.97</c:v>
                </c:pt>
                <c:pt idx="20462">
                  <c:v>128.01</c:v>
                </c:pt>
                <c:pt idx="20463">
                  <c:v>127.97</c:v>
                </c:pt>
                <c:pt idx="20464">
                  <c:v>127.95</c:v>
                </c:pt>
                <c:pt idx="20465">
                  <c:v>127.97</c:v>
                </c:pt>
                <c:pt idx="20466">
                  <c:v>128.01</c:v>
                </c:pt>
                <c:pt idx="20467">
                  <c:v>128.01</c:v>
                </c:pt>
                <c:pt idx="20468">
                  <c:v>128.01</c:v>
                </c:pt>
                <c:pt idx="20469">
                  <c:v>127.99</c:v>
                </c:pt>
                <c:pt idx="20470">
                  <c:v>127.97</c:v>
                </c:pt>
                <c:pt idx="20471">
                  <c:v>127.97</c:v>
                </c:pt>
                <c:pt idx="20472">
                  <c:v>128.01</c:v>
                </c:pt>
                <c:pt idx="20473">
                  <c:v>128.01</c:v>
                </c:pt>
                <c:pt idx="20474">
                  <c:v>128.01</c:v>
                </c:pt>
                <c:pt idx="20475">
                  <c:v>127.99</c:v>
                </c:pt>
                <c:pt idx="20476">
                  <c:v>127.99</c:v>
                </c:pt>
                <c:pt idx="20477">
                  <c:v>127.93</c:v>
                </c:pt>
                <c:pt idx="20478">
                  <c:v>127.99</c:v>
                </c:pt>
                <c:pt idx="20479">
                  <c:v>127.97</c:v>
                </c:pt>
                <c:pt idx="20480">
                  <c:v>127.99</c:v>
                </c:pt>
                <c:pt idx="20481">
                  <c:v>127.93</c:v>
                </c:pt>
                <c:pt idx="20482">
                  <c:v>127.9</c:v>
                </c:pt>
                <c:pt idx="20483">
                  <c:v>127.95</c:v>
                </c:pt>
                <c:pt idx="20484">
                  <c:v>127.97</c:v>
                </c:pt>
                <c:pt idx="20485">
                  <c:v>127.95</c:v>
                </c:pt>
                <c:pt idx="20486">
                  <c:v>127.93</c:v>
                </c:pt>
                <c:pt idx="20487">
                  <c:v>127.99</c:v>
                </c:pt>
                <c:pt idx="20488">
                  <c:v>127.97</c:v>
                </c:pt>
                <c:pt idx="20489">
                  <c:v>127.95</c:v>
                </c:pt>
                <c:pt idx="20490">
                  <c:v>127.88</c:v>
                </c:pt>
                <c:pt idx="20491">
                  <c:v>127.93</c:v>
                </c:pt>
                <c:pt idx="20492">
                  <c:v>127.9</c:v>
                </c:pt>
                <c:pt idx="20493">
                  <c:v>127.93</c:v>
                </c:pt>
                <c:pt idx="20494">
                  <c:v>127.9</c:v>
                </c:pt>
                <c:pt idx="20495">
                  <c:v>127.95</c:v>
                </c:pt>
                <c:pt idx="20496">
                  <c:v>127.88</c:v>
                </c:pt>
                <c:pt idx="20497">
                  <c:v>127.93</c:v>
                </c:pt>
                <c:pt idx="20498">
                  <c:v>127.9</c:v>
                </c:pt>
                <c:pt idx="20499">
                  <c:v>127.88</c:v>
                </c:pt>
                <c:pt idx="20500">
                  <c:v>127.9</c:v>
                </c:pt>
                <c:pt idx="20501">
                  <c:v>127.93</c:v>
                </c:pt>
                <c:pt idx="20502">
                  <c:v>127.88</c:v>
                </c:pt>
                <c:pt idx="20503">
                  <c:v>127.9</c:v>
                </c:pt>
                <c:pt idx="20504">
                  <c:v>127.9</c:v>
                </c:pt>
                <c:pt idx="20505">
                  <c:v>127.9</c:v>
                </c:pt>
                <c:pt idx="20506">
                  <c:v>127.88</c:v>
                </c:pt>
                <c:pt idx="20507">
                  <c:v>127.9</c:v>
                </c:pt>
                <c:pt idx="20508">
                  <c:v>127.9</c:v>
                </c:pt>
                <c:pt idx="20509">
                  <c:v>127.9</c:v>
                </c:pt>
                <c:pt idx="20510">
                  <c:v>127.95</c:v>
                </c:pt>
                <c:pt idx="20511">
                  <c:v>127.9</c:v>
                </c:pt>
                <c:pt idx="20512">
                  <c:v>127.9</c:v>
                </c:pt>
                <c:pt idx="20513">
                  <c:v>127.93</c:v>
                </c:pt>
                <c:pt idx="20514">
                  <c:v>127.88</c:v>
                </c:pt>
                <c:pt idx="20515">
                  <c:v>127.86</c:v>
                </c:pt>
                <c:pt idx="20516">
                  <c:v>127.86</c:v>
                </c:pt>
                <c:pt idx="20517">
                  <c:v>127.88</c:v>
                </c:pt>
                <c:pt idx="20518">
                  <c:v>127.93</c:v>
                </c:pt>
                <c:pt idx="20519">
                  <c:v>127.9</c:v>
                </c:pt>
                <c:pt idx="20520">
                  <c:v>127.86</c:v>
                </c:pt>
                <c:pt idx="20521">
                  <c:v>127.9</c:v>
                </c:pt>
                <c:pt idx="20522">
                  <c:v>127.88</c:v>
                </c:pt>
                <c:pt idx="20523">
                  <c:v>127.84</c:v>
                </c:pt>
                <c:pt idx="20524">
                  <c:v>127.86</c:v>
                </c:pt>
                <c:pt idx="20525">
                  <c:v>127.88</c:v>
                </c:pt>
                <c:pt idx="20526">
                  <c:v>127.93</c:v>
                </c:pt>
                <c:pt idx="20527">
                  <c:v>127.86</c:v>
                </c:pt>
                <c:pt idx="20528">
                  <c:v>127.84</c:v>
                </c:pt>
                <c:pt idx="20529">
                  <c:v>127.9</c:v>
                </c:pt>
                <c:pt idx="20530">
                  <c:v>127.84</c:v>
                </c:pt>
                <c:pt idx="20531">
                  <c:v>127.86</c:v>
                </c:pt>
                <c:pt idx="20532">
                  <c:v>127.88</c:v>
                </c:pt>
                <c:pt idx="20533">
                  <c:v>127.86</c:v>
                </c:pt>
                <c:pt idx="20534">
                  <c:v>127.84</c:v>
                </c:pt>
                <c:pt idx="20535">
                  <c:v>127.9</c:v>
                </c:pt>
                <c:pt idx="20536">
                  <c:v>127.84</c:v>
                </c:pt>
                <c:pt idx="20537">
                  <c:v>127.86</c:v>
                </c:pt>
                <c:pt idx="20538">
                  <c:v>127.9</c:v>
                </c:pt>
                <c:pt idx="20539">
                  <c:v>127.81</c:v>
                </c:pt>
                <c:pt idx="20540">
                  <c:v>127.86</c:v>
                </c:pt>
                <c:pt idx="20541">
                  <c:v>127.86</c:v>
                </c:pt>
                <c:pt idx="20542">
                  <c:v>127.79</c:v>
                </c:pt>
                <c:pt idx="20543">
                  <c:v>127.81</c:v>
                </c:pt>
                <c:pt idx="20544">
                  <c:v>127.84</c:v>
                </c:pt>
                <c:pt idx="20545">
                  <c:v>127.81</c:v>
                </c:pt>
                <c:pt idx="20546">
                  <c:v>127.84</c:v>
                </c:pt>
                <c:pt idx="20547">
                  <c:v>127.84</c:v>
                </c:pt>
                <c:pt idx="20548">
                  <c:v>127.81</c:v>
                </c:pt>
                <c:pt idx="20549">
                  <c:v>127.79</c:v>
                </c:pt>
                <c:pt idx="20550">
                  <c:v>127.79</c:v>
                </c:pt>
                <c:pt idx="20551">
                  <c:v>127.81</c:v>
                </c:pt>
                <c:pt idx="20552">
                  <c:v>127.84</c:v>
                </c:pt>
                <c:pt idx="20553">
                  <c:v>127.79</c:v>
                </c:pt>
                <c:pt idx="20554">
                  <c:v>127.81</c:v>
                </c:pt>
                <c:pt idx="20555">
                  <c:v>127.79</c:v>
                </c:pt>
                <c:pt idx="20556">
                  <c:v>127.79</c:v>
                </c:pt>
                <c:pt idx="20557">
                  <c:v>127.81</c:v>
                </c:pt>
                <c:pt idx="20558">
                  <c:v>127.77</c:v>
                </c:pt>
                <c:pt idx="20559">
                  <c:v>127.81</c:v>
                </c:pt>
                <c:pt idx="20560">
                  <c:v>127.81</c:v>
                </c:pt>
                <c:pt idx="20561">
                  <c:v>127.79</c:v>
                </c:pt>
                <c:pt idx="20562">
                  <c:v>127.72</c:v>
                </c:pt>
                <c:pt idx="20563">
                  <c:v>127.77</c:v>
                </c:pt>
                <c:pt idx="20564">
                  <c:v>127.75</c:v>
                </c:pt>
                <c:pt idx="20565">
                  <c:v>127.79</c:v>
                </c:pt>
                <c:pt idx="20566">
                  <c:v>127.77</c:v>
                </c:pt>
                <c:pt idx="20567">
                  <c:v>127.75</c:v>
                </c:pt>
                <c:pt idx="20568">
                  <c:v>127.75</c:v>
                </c:pt>
                <c:pt idx="20569">
                  <c:v>127.77</c:v>
                </c:pt>
                <c:pt idx="20570">
                  <c:v>127.79</c:v>
                </c:pt>
                <c:pt idx="20571">
                  <c:v>127.75</c:v>
                </c:pt>
                <c:pt idx="20572">
                  <c:v>127.75</c:v>
                </c:pt>
                <c:pt idx="20573">
                  <c:v>127.72</c:v>
                </c:pt>
                <c:pt idx="20574">
                  <c:v>127.75</c:v>
                </c:pt>
                <c:pt idx="20575">
                  <c:v>127.75</c:v>
                </c:pt>
                <c:pt idx="20576">
                  <c:v>127.79</c:v>
                </c:pt>
                <c:pt idx="20577">
                  <c:v>127.77</c:v>
                </c:pt>
                <c:pt idx="20578">
                  <c:v>127.75</c:v>
                </c:pt>
                <c:pt idx="20579">
                  <c:v>127.75</c:v>
                </c:pt>
                <c:pt idx="20580">
                  <c:v>127.72</c:v>
                </c:pt>
                <c:pt idx="20581">
                  <c:v>127.7</c:v>
                </c:pt>
                <c:pt idx="20582">
                  <c:v>127.75</c:v>
                </c:pt>
                <c:pt idx="20583">
                  <c:v>127.7</c:v>
                </c:pt>
                <c:pt idx="20584">
                  <c:v>127.7</c:v>
                </c:pt>
                <c:pt idx="20585">
                  <c:v>127.7</c:v>
                </c:pt>
                <c:pt idx="20586">
                  <c:v>127.72</c:v>
                </c:pt>
                <c:pt idx="20587">
                  <c:v>127.68</c:v>
                </c:pt>
                <c:pt idx="20588">
                  <c:v>127.7</c:v>
                </c:pt>
                <c:pt idx="20589">
                  <c:v>127.75</c:v>
                </c:pt>
                <c:pt idx="20590">
                  <c:v>127.66</c:v>
                </c:pt>
                <c:pt idx="20591">
                  <c:v>127.72</c:v>
                </c:pt>
                <c:pt idx="20592">
                  <c:v>127.75</c:v>
                </c:pt>
                <c:pt idx="20593">
                  <c:v>127.68</c:v>
                </c:pt>
                <c:pt idx="20594">
                  <c:v>127.68</c:v>
                </c:pt>
                <c:pt idx="20595">
                  <c:v>127.77</c:v>
                </c:pt>
                <c:pt idx="20596">
                  <c:v>127.72</c:v>
                </c:pt>
                <c:pt idx="20597">
                  <c:v>127.68</c:v>
                </c:pt>
                <c:pt idx="20598">
                  <c:v>127.7</c:v>
                </c:pt>
                <c:pt idx="20599">
                  <c:v>127.66</c:v>
                </c:pt>
                <c:pt idx="20600">
                  <c:v>127.68</c:v>
                </c:pt>
                <c:pt idx="20601">
                  <c:v>127.7</c:v>
                </c:pt>
                <c:pt idx="20602">
                  <c:v>127.66</c:v>
                </c:pt>
                <c:pt idx="20603">
                  <c:v>127.66</c:v>
                </c:pt>
                <c:pt idx="20604">
                  <c:v>127.68</c:v>
                </c:pt>
                <c:pt idx="20605">
                  <c:v>127.68</c:v>
                </c:pt>
                <c:pt idx="20606">
                  <c:v>127.68</c:v>
                </c:pt>
                <c:pt idx="20607">
                  <c:v>127.7</c:v>
                </c:pt>
                <c:pt idx="20608">
                  <c:v>127.68</c:v>
                </c:pt>
                <c:pt idx="20609">
                  <c:v>127.66</c:v>
                </c:pt>
                <c:pt idx="20610">
                  <c:v>127.64</c:v>
                </c:pt>
                <c:pt idx="20611">
                  <c:v>127.68</c:v>
                </c:pt>
                <c:pt idx="20612">
                  <c:v>127.7</c:v>
                </c:pt>
                <c:pt idx="20613">
                  <c:v>127.66</c:v>
                </c:pt>
                <c:pt idx="20614">
                  <c:v>127.68</c:v>
                </c:pt>
                <c:pt idx="20615">
                  <c:v>127.7</c:v>
                </c:pt>
                <c:pt idx="20616">
                  <c:v>127.68</c:v>
                </c:pt>
                <c:pt idx="20617">
                  <c:v>127.75</c:v>
                </c:pt>
                <c:pt idx="20618">
                  <c:v>127.72</c:v>
                </c:pt>
                <c:pt idx="20619">
                  <c:v>127.72</c:v>
                </c:pt>
                <c:pt idx="20620">
                  <c:v>127.68</c:v>
                </c:pt>
                <c:pt idx="20621">
                  <c:v>127.7</c:v>
                </c:pt>
                <c:pt idx="20622">
                  <c:v>127.68</c:v>
                </c:pt>
                <c:pt idx="20623">
                  <c:v>127.75</c:v>
                </c:pt>
                <c:pt idx="20624">
                  <c:v>127.77</c:v>
                </c:pt>
                <c:pt idx="20625">
                  <c:v>127.77</c:v>
                </c:pt>
                <c:pt idx="20626">
                  <c:v>127.77</c:v>
                </c:pt>
                <c:pt idx="20627">
                  <c:v>127.75</c:v>
                </c:pt>
                <c:pt idx="20628">
                  <c:v>127.81</c:v>
                </c:pt>
                <c:pt idx="20629">
                  <c:v>127.79</c:v>
                </c:pt>
                <c:pt idx="20630">
                  <c:v>127.79</c:v>
                </c:pt>
                <c:pt idx="20631">
                  <c:v>127.79</c:v>
                </c:pt>
                <c:pt idx="20632">
                  <c:v>127.79</c:v>
                </c:pt>
                <c:pt idx="20633">
                  <c:v>127.86</c:v>
                </c:pt>
                <c:pt idx="20634">
                  <c:v>127.81</c:v>
                </c:pt>
                <c:pt idx="20635">
                  <c:v>127.81</c:v>
                </c:pt>
                <c:pt idx="20636">
                  <c:v>127.81</c:v>
                </c:pt>
                <c:pt idx="20637">
                  <c:v>127.79</c:v>
                </c:pt>
                <c:pt idx="20638">
                  <c:v>127.84</c:v>
                </c:pt>
                <c:pt idx="20639">
                  <c:v>127.84</c:v>
                </c:pt>
                <c:pt idx="20640">
                  <c:v>127.84</c:v>
                </c:pt>
                <c:pt idx="20641">
                  <c:v>127.84</c:v>
                </c:pt>
                <c:pt idx="20642">
                  <c:v>127.88</c:v>
                </c:pt>
                <c:pt idx="20643">
                  <c:v>127.9</c:v>
                </c:pt>
                <c:pt idx="20644">
                  <c:v>127.88</c:v>
                </c:pt>
                <c:pt idx="20645">
                  <c:v>127.95</c:v>
                </c:pt>
                <c:pt idx="20646">
                  <c:v>127.95</c:v>
                </c:pt>
                <c:pt idx="20647">
                  <c:v>127.9</c:v>
                </c:pt>
                <c:pt idx="20648">
                  <c:v>127.97</c:v>
                </c:pt>
                <c:pt idx="20649">
                  <c:v>127.95</c:v>
                </c:pt>
                <c:pt idx="20650">
                  <c:v>127.95</c:v>
                </c:pt>
                <c:pt idx="20651">
                  <c:v>127.97</c:v>
                </c:pt>
                <c:pt idx="20652">
                  <c:v>127.95</c:v>
                </c:pt>
                <c:pt idx="20653">
                  <c:v>127.93</c:v>
                </c:pt>
                <c:pt idx="20654">
                  <c:v>127.95</c:v>
                </c:pt>
                <c:pt idx="20655">
                  <c:v>127.93</c:v>
                </c:pt>
                <c:pt idx="20656">
                  <c:v>127.9</c:v>
                </c:pt>
                <c:pt idx="20657">
                  <c:v>127.97</c:v>
                </c:pt>
                <c:pt idx="20658">
                  <c:v>127.88</c:v>
                </c:pt>
                <c:pt idx="20659">
                  <c:v>127.95</c:v>
                </c:pt>
                <c:pt idx="20660">
                  <c:v>127.93</c:v>
                </c:pt>
                <c:pt idx="20661">
                  <c:v>127.97</c:v>
                </c:pt>
                <c:pt idx="20662">
                  <c:v>127.93</c:v>
                </c:pt>
                <c:pt idx="20663">
                  <c:v>127.95</c:v>
                </c:pt>
                <c:pt idx="20664">
                  <c:v>127.99</c:v>
                </c:pt>
                <c:pt idx="20665">
                  <c:v>127.95</c:v>
                </c:pt>
                <c:pt idx="20666">
                  <c:v>127.95</c:v>
                </c:pt>
                <c:pt idx="20667">
                  <c:v>127.95</c:v>
                </c:pt>
                <c:pt idx="20668">
                  <c:v>127.99</c:v>
                </c:pt>
                <c:pt idx="20669">
                  <c:v>127.97</c:v>
                </c:pt>
                <c:pt idx="20670">
                  <c:v>127.95</c:v>
                </c:pt>
                <c:pt idx="20671">
                  <c:v>127.97</c:v>
                </c:pt>
                <c:pt idx="20672">
                  <c:v>127.95</c:v>
                </c:pt>
                <c:pt idx="20673">
                  <c:v>127.95</c:v>
                </c:pt>
                <c:pt idx="20674">
                  <c:v>127.95</c:v>
                </c:pt>
                <c:pt idx="20675">
                  <c:v>127.93</c:v>
                </c:pt>
                <c:pt idx="20676">
                  <c:v>127.93</c:v>
                </c:pt>
                <c:pt idx="20677">
                  <c:v>127.95</c:v>
                </c:pt>
                <c:pt idx="20678">
                  <c:v>127.95</c:v>
                </c:pt>
                <c:pt idx="20679">
                  <c:v>127.95</c:v>
                </c:pt>
                <c:pt idx="20680">
                  <c:v>127.95</c:v>
                </c:pt>
                <c:pt idx="20681">
                  <c:v>127.97</c:v>
                </c:pt>
                <c:pt idx="20682">
                  <c:v>127.95</c:v>
                </c:pt>
                <c:pt idx="20683">
                  <c:v>127.95</c:v>
                </c:pt>
                <c:pt idx="20684">
                  <c:v>127.97</c:v>
                </c:pt>
                <c:pt idx="20685">
                  <c:v>127.95</c:v>
                </c:pt>
                <c:pt idx="20686">
                  <c:v>127.95</c:v>
                </c:pt>
                <c:pt idx="20687">
                  <c:v>127.93</c:v>
                </c:pt>
                <c:pt idx="20688">
                  <c:v>127.93</c:v>
                </c:pt>
                <c:pt idx="20689">
                  <c:v>127.93</c:v>
                </c:pt>
                <c:pt idx="20690">
                  <c:v>127.93</c:v>
                </c:pt>
                <c:pt idx="20691">
                  <c:v>127.93</c:v>
                </c:pt>
                <c:pt idx="20692">
                  <c:v>127.9</c:v>
                </c:pt>
                <c:pt idx="20693">
                  <c:v>127.86</c:v>
                </c:pt>
                <c:pt idx="20694">
                  <c:v>127.93</c:v>
                </c:pt>
                <c:pt idx="20695">
                  <c:v>127.93</c:v>
                </c:pt>
                <c:pt idx="20696">
                  <c:v>127.97</c:v>
                </c:pt>
                <c:pt idx="20697">
                  <c:v>127.93</c:v>
                </c:pt>
                <c:pt idx="20698">
                  <c:v>127.93</c:v>
                </c:pt>
                <c:pt idx="20699">
                  <c:v>127.95</c:v>
                </c:pt>
                <c:pt idx="20700">
                  <c:v>127.93</c:v>
                </c:pt>
                <c:pt idx="20701">
                  <c:v>127.97</c:v>
                </c:pt>
                <c:pt idx="20702">
                  <c:v>127.95</c:v>
                </c:pt>
                <c:pt idx="20703">
                  <c:v>127.95</c:v>
                </c:pt>
                <c:pt idx="20704">
                  <c:v>127.93</c:v>
                </c:pt>
                <c:pt idx="20705">
                  <c:v>127.93</c:v>
                </c:pt>
                <c:pt idx="20706">
                  <c:v>127.93</c:v>
                </c:pt>
                <c:pt idx="20707">
                  <c:v>127.95</c:v>
                </c:pt>
                <c:pt idx="20708">
                  <c:v>127.93</c:v>
                </c:pt>
                <c:pt idx="20709">
                  <c:v>127.93</c:v>
                </c:pt>
                <c:pt idx="20710">
                  <c:v>127.93</c:v>
                </c:pt>
                <c:pt idx="20711">
                  <c:v>127.93</c:v>
                </c:pt>
                <c:pt idx="20712">
                  <c:v>127.97</c:v>
                </c:pt>
                <c:pt idx="20713">
                  <c:v>127.97</c:v>
                </c:pt>
                <c:pt idx="20714">
                  <c:v>127.97</c:v>
                </c:pt>
                <c:pt idx="20715">
                  <c:v>127.93</c:v>
                </c:pt>
                <c:pt idx="20716">
                  <c:v>127.9</c:v>
                </c:pt>
                <c:pt idx="20717">
                  <c:v>128.01</c:v>
                </c:pt>
                <c:pt idx="20718">
                  <c:v>127.99</c:v>
                </c:pt>
                <c:pt idx="20719">
                  <c:v>127.9</c:v>
                </c:pt>
                <c:pt idx="20720">
                  <c:v>127.95</c:v>
                </c:pt>
                <c:pt idx="20721">
                  <c:v>127.95</c:v>
                </c:pt>
                <c:pt idx="20722">
                  <c:v>127.95</c:v>
                </c:pt>
                <c:pt idx="20723">
                  <c:v>127.95</c:v>
                </c:pt>
                <c:pt idx="20724">
                  <c:v>127.97</c:v>
                </c:pt>
                <c:pt idx="20725">
                  <c:v>127.97</c:v>
                </c:pt>
                <c:pt idx="20726">
                  <c:v>127.97</c:v>
                </c:pt>
                <c:pt idx="20727">
                  <c:v>127.97</c:v>
                </c:pt>
                <c:pt idx="20728">
                  <c:v>127.95</c:v>
                </c:pt>
                <c:pt idx="20729">
                  <c:v>127.97</c:v>
                </c:pt>
                <c:pt idx="20730">
                  <c:v>127.97</c:v>
                </c:pt>
                <c:pt idx="20731">
                  <c:v>127.97</c:v>
                </c:pt>
                <c:pt idx="20732">
                  <c:v>128.01</c:v>
                </c:pt>
                <c:pt idx="20733">
                  <c:v>127.99</c:v>
                </c:pt>
                <c:pt idx="20734">
                  <c:v>127.95</c:v>
                </c:pt>
                <c:pt idx="20735">
                  <c:v>127.99</c:v>
                </c:pt>
                <c:pt idx="20736">
                  <c:v>127.99</c:v>
                </c:pt>
                <c:pt idx="20737">
                  <c:v>128.01</c:v>
                </c:pt>
                <c:pt idx="20738">
                  <c:v>127.97</c:v>
                </c:pt>
                <c:pt idx="20739">
                  <c:v>127.97</c:v>
                </c:pt>
                <c:pt idx="20740">
                  <c:v>128.01</c:v>
                </c:pt>
                <c:pt idx="20741">
                  <c:v>127.97</c:v>
                </c:pt>
                <c:pt idx="20742">
                  <c:v>128.01</c:v>
                </c:pt>
                <c:pt idx="20743">
                  <c:v>127.97</c:v>
                </c:pt>
                <c:pt idx="20744">
                  <c:v>127.99</c:v>
                </c:pt>
                <c:pt idx="20745">
                  <c:v>127.93</c:v>
                </c:pt>
                <c:pt idx="20746">
                  <c:v>127.99</c:v>
                </c:pt>
                <c:pt idx="20747">
                  <c:v>127.97</c:v>
                </c:pt>
                <c:pt idx="20748">
                  <c:v>127.93</c:v>
                </c:pt>
                <c:pt idx="20749">
                  <c:v>127.97</c:v>
                </c:pt>
                <c:pt idx="20750">
                  <c:v>127.97</c:v>
                </c:pt>
                <c:pt idx="20751">
                  <c:v>127.9</c:v>
                </c:pt>
                <c:pt idx="20752">
                  <c:v>127.95</c:v>
                </c:pt>
                <c:pt idx="20753">
                  <c:v>128.01</c:v>
                </c:pt>
                <c:pt idx="20754">
                  <c:v>127.93</c:v>
                </c:pt>
                <c:pt idx="20755">
                  <c:v>127.93</c:v>
                </c:pt>
                <c:pt idx="20756">
                  <c:v>127.95</c:v>
                </c:pt>
                <c:pt idx="20757">
                  <c:v>127.93</c:v>
                </c:pt>
                <c:pt idx="20758">
                  <c:v>127.97</c:v>
                </c:pt>
                <c:pt idx="20759">
                  <c:v>127.97</c:v>
                </c:pt>
                <c:pt idx="20760">
                  <c:v>127.95</c:v>
                </c:pt>
                <c:pt idx="20761">
                  <c:v>127.95</c:v>
                </c:pt>
                <c:pt idx="20762">
                  <c:v>127.97</c:v>
                </c:pt>
                <c:pt idx="20763">
                  <c:v>127.97</c:v>
                </c:pt>
                <c:pt idx="20764">
                  <c:v>128.01</c:v>
                </c:pt>
                <c:pt idx="20765">
                  <c:v>127.95</c:v>
                </c:pt>
                <c:pt idx="20766">
                  <c:v>127.95</c:v>
                </c:pt>
                <c:pt idx="20767">
                  <c:v>127.97</c:v>
                </c:pt>
                <c:pt idx="20768">
                  <c:v>127.95</c:v>
                </c:pt>
                <c:pt idx="20769">
                  <c:v>127.97</c:v>
                </c:pt>
                <c:pt idx="20770">
                  <c:v>127.93</c:v>
                </c:pt>
                <c:pt idx="20771">
                  <c:v>127.95</c:v>
                </c:pt>
                <c:pt idx="20772">
                  <c:v>127.93</c:v>
                </c:pt>
                <c:pt idx="20773">
                  <c:v>127.95</c:v>
                </c:pt>
                <c:pt idx="20774">
                  <c:v>127.93</c:v>
                </c:pt>
                <c:pt idx="20775">
                  <c:v>127.95</c:v>
                </c:pt>
                <c:pt idx="20776">
                  <c:v>127.93</c:v>
                </c:pt>
                <c:pt idx="20777">
                  <c:v>127.93</c:v>
                </c:pt>
                <c:pt idx="20778">
                  <c:v>127.9</c:v>
                </c:pt>
                <c:pt idx="20779">
                  <c:v>127.95</c:v>
                </c:pt>
                <c:pt idx="20780">
                  <c:v>127.95</c:v>
                </c:pt>
                <c:pt idx="20781">
                  <c:v>127.93</c:v>
                </c:pt>
                <c:pt idx="20782">
                  <c:v>127.93</c:v>
                </c:pt>
                <c:pt idx="20783">
                  <c:v>127.99</c:v>
                </c:pt>
                <c:pt idx="20784">
                  <c:v>127.9</c:v>
                </c:pt>
                <c:pt idx="20785">
                  <c:v>127.95</c:v>
                </c:pt>
                <c:pt idx="20786">
                  <c:v>127.97</c:v>
                </c:pt>
                <c:pt idx="20787">
                  <c:v>127.9</c:v>
                </c:pt>
                <c:pt idx="20788">
                  <c:v>127.93</c:v>
                </c:pt>
                <c:pt idx="20789">
                  <c:v>127.93</c:v>
                </c:pt>
                <c:pt idx="20790">
                  <c:v>127.9</c:v>
                </c:pt>
                <c:pt idx="20791">
                  <c:v>127.86</c:v>
                </c:pt>
                <c:pt idx="20792">
                  <c:v>127.95</c:v>
                </c:pt>
                <c:pt idx="20793">
                  <c:v>127.93</c:v>
                </c:pt>
                <c:pt idx="20794">
                  <c:v>127.95</c:v>
                </c:pt>
                <c:pt idx="20795">
                  <c:v>127.93</c:v>
                </c:pt>
                <c:pt idx="20796">
                  <c:v>127.97</c:v>
                </c:pt>
                <c:pt idx="20797">
                  <c:v>127.95</c:v>
                </c:pt>
                <c:pt idx="20798">
                  <c:v>127.95</c:v>
                </c:pt>
                <c:pt idx="20799">
                  <c:v>127.95</c:v>
                </c:pt>
                <c:pt idx="20800">
                  <c:v>127.97</c:v>
                </c:pt>
                <c:pt idx="20801">
                  <c:v>127.99</c:v>
                </c:pt>
                <c:pt idx="20802">
                  <c:v>127.97</c:v>
                </c:pt>
                <c:pt idx="20803">
                  <c:v>127.97</c:v>
                </c:pt>
                <c:pt idx="20804">
                  <c:v>127.97</c:v>
                </c:pt>
                <c:pt idx="20805">
                  <c:v>128.01</c:v>
                </c:pt>
                <c:pt idx="20806">
                  <c:v>127.93</c:v>
                </c:pt>
                <c:pt idx="20807">
                  <c:v>127.93</c:v>
                </c:pt>
                <c:pt idx="20808">
                  <c:v>127.95</c:v>
                </c:pt>
                <c:pt idx="20809">
                  <c:v>127.95</c:v>
                </c:pt>
                <c:pt idx="20810">
                  <c:v>127.95</c:v>
                </c:pt>
                <c:pt idx="20811">
                  <c:v>127.9</c:v>
                </c:pt>
                <c:pt idx="20812">
                  <c:v>127.9</c:v>
                </c:pt>
                <c:pt idx="20813">
                  <c:v>127.97</c:v>
                </c:pt>
                <c:pt idx="20814">
                  <c:v>127.95</c:v>
                </c:pt>
                <c:pt idx="20815">
                  <c:v>127.9</c:v>
                </c:pt>
                <c:pt idx="20816">
                  <c:v>127.99</c:v>
                </c:pt>
                <c:pt idx="20817">
                  <c:v>127.93</c:v>
                </c:pt>
                <c:pt idx="20818">
                  <c:v>127.99</c:v>
                </c:pt>
                <c:pt idx="20819">
                  <c:v>127.97</c:v>
                </c:pt>
                <c:pt idx="20820">
                  <c:v>127.97</c:v>
                </c:pt>
                <c:pt idx="20821">
                  <c:v>127.97</c:v>
                </c:pt>
                <c:pt idx="20822">
                  <c:v>127.97</c:v>
                </c:pt>
                <c:pt idx="20823">
                  <c:v>127.93</c:v>
                </c:pt>
                <c:pt idx="20824">
                  <c:v>127.93</c:v>
                </c:pt>
                <c:pt idx="20825">
                  <c:v>127.93</c:v>
                </c:pt>
                <c:pt idx="20826">
                  <c:v>127.93</c:v>
                </c:pt>
                <c:pt idx="20827">
                  <c:v>127.93</c:v>
                </c:pt>
                <c:pt idx="20828">
                  <c:v>127.9</c:v>
                </c:pt>
                <c:pt idx="20829">
                  <c:v>127.95</c:v>
                </c:pt>
                <c:pt idx="20830">
                  <c:v>127.97</c:v>
                </c:pt>
                <c:pt idx="20831">
                  <c:v>127.95</c:v>
                </c:pt>
                <c:pt idx="20832">
                  <c:v>127.99</c:v>
                </c:pt>
                <c:pt idx="20833">
                  <c:v>127.97</c:v>
                </c:pt>
                <c:pt idx="20834">
                  <c:v>127.95</c:v>
                </c:pt>
                <c:pt idx="20835">
                  <c:v>127.97</c:v>
                </c:pt>
                <c:pt idx="20836">
                  <c:v>127.97</c:v>
                </c:pt>
                <c:pt idx="20837">
                  <c:v>127.93</c:v>
                </c:pt>
                <c:pt idx="20838">
                  <c:v>127.93</c:v>
                </c:pt>
                <c:pt idx="20839">
                  <c:v>127.93</c:v>
                </c:pt>
                <c:pt idx="20840">
                  <c:v>127.95</c:v>
                </c:pt>
                <c:pt idx="20841">
                  <c:v>127.97</c:v>
                </c:pt>
                <c:pt idx="20842">
                  <c:v>127.9</c:v>
                </c:pt>
                <c:pt idx="20843">
                  <c:v>127.93</c:v>
                </c:pt>
                <c:pt idx="20844">
                  <c:v>127.97</c:v>
                </c:pt>
                <c:pt idx="20845">
                  <c:v>127.88</c:v>
                </c:pt>
                <c:pt idx="20846">
                  <c:v>127.93</c:v>
                </c:pt>
                <c:pt idx="20847">
                  <c:v>127.93</c:v>
                </c:pt>
                <c:pt idx="20848">
                  <c:v>127.97</c:v>
                </c:pt>
                <c:pt idx="20849">
                  <c:v>127.88</c:v>
                </c:pt>
                <c:pt idx="20850">
                  <c:v>127.95</c:v>
                </c:pt>
                <c:pt idx="20851">
                  <c:v>127.97</c:v>
                </c:pt>
                <c:pt idx="20852">
                  <c:v>127.9</c:v>
                </c:pt>
                <c:pt idx="20853">
                  <c:v>127.95</c:v>
                </c:pt>
                <c:pt idx="20854">
                  <c:v>127.9</c:v>
                </c:pt>
                <c:pt idx="20855">
                  <c:v>127.93</c:v>
                </c:pt>
                <c:pt idx="20856">
                  <c:v>127.93</c:v>
                </c:pt>
                <c:pt idx="20857">
                  <c:v>127.9</c:v>
                </c:pt>
                <c:pt idx="20858">
                  <c:v>127.9</c:v>
                </c:pt>
                <c:pt idx="20859">
                  <c:v>127.93</c:v>
                </c:pt>
                <c:pt idx="20860">
                  <c:v>127.97</c:v>
                </c:pt>
                <c:pt idx="20861">
                  <c:v>127.95</c:v>
                </c:pt>
                <c:pt idx="20862">
                  <c:v>127.99</c:v>
                </c:pt>
                <c:pt idx="20863">
                  <c:v>127.93</c:v>
                </c:pt>
                <c:pt idx="20864">
                  <c:v>127.93</c:v>
                </c:pt>
                <c:pt idx="20865">
                  <c:v>127.95</c:v>
                </c:pt>
                <c:pt idx="20866">
                  <c:v>127.88</c:v>
                </c:pt>
                <c:pt idx="20867">
                  <c:v>127.95</c:v>
                </c:pt>
                <c:pt idx="20868">
                  <c:v>127.93</c:v>
                </c:pt>
                <c:pt idx="20869">
                  <c:v>127.95</c:v>
                </c:pt>
                <c:pt idx="20870">
                  <c:v>127.95</c:v>
                </c:pt>
                <c:pt idx="20871">
                  <c:v>127.93</c:v>
                </c:pt>
                <c:pt idx="20872">
                  <c:v>127.9</c:v>
                </c:pt>
                <c:pt idx="20873">
                  <c:v>127.88</c:v>
                </c:pt>
                <c:pt idx="20874">
                  <c:v>127.95</c:v>
                </c:pt>
                <c:pt idx="20875">
                  <c:v>127.97</c:v>
                </c:pt>
                <c:pt idx="20876">
                  <c:v>127.9</c:v>
                </c:pt>
                <c:pt idx="20877">
                  <c:v>127.95</c:v>
                </c:pt>
                <c:pt idx="20878">
                  <c:v>127.88</c:v>
                </c:pt>
                <c:pt idx="20879">
                  <c:v>127.93</c:v>
                </c:pt>
                <c:pt idx="20880">
                  <c:v>127.9</c:v>
                </c:pt>
                <c:pt idx="20881">
                  <c:v>127.86</c:v>
                </c:pt>
                <c:pt idx="20882">
                  <c:v>127.9</c:v>
                </c:pt>
                <c:pt idx="20883">
                  <c:v>127.9</c:v>
                </c:pt>
                <c:pt idx="20884">
                  <c:v>127.9</c:v>
                </c:pt>
                <c:pt idx="20885">
                  <c:v>127.9</c:v>
                </c:pt>
                <c:pt idx="20886">
                  <c:v>127.84</c:v>
                </c:pt>
                <c:pt idx="20887">
                  <c:v>127.88</c:v>
                </c:pt>
                <c:pt idx="20888">
                  <c:v>127.88</c:v>
                </c:pt>
                <c:pt idx="20889">
                  <c:v>127.88</c:v>
                </c:pt>
                <c:pt idx="20890">
                  <c:v>127.86</c:v>
                </c:pt>
                <c:pt idx="20891">
                  <c:v>127.86</c:v>
                </c:pt>
                <c:pt idx="20892">
                  <c:v>127.86</c:v>
                </c:pt>
                <c:pt idx="20893">
                  <c:v>127.97</c:v>
                </c:pt>
                <c:pt idx="20894">
                  <c:v>127.88</c:v>
                </c:pt>
                <c:pt idx="20895">
                  <c:v>127.88</c:v>
                </c:pt>
                <c:pt idx="20896">
                  <c:v>127.86</c:v>
                </c:pt>
                <c:pt idx="20897">
                  <c:v>127.81</c:v>
                </c:pt>
                <c:pt idx="20898">
                  <c:v>127.93</c:v>
                </c:pt>
                <c:pt idx="20899">
                  <c:v>127.84</c:v>
                </c:pt>
                <c:pt idx="20900">
                  <c:v>127.86</c:v>
                </c:pt>
                <c:pt idx="20901">
                  <c:v>127.93</c:v>
                </c:pt>
                <c:pt idx="20902">
                  <c:v>127.88</c:v>
                </c:pt>
                <c:pt idx="20903">
                  <c:v>127.86</c:v>
                </c:pt>
                <c:pt idx="20904">
                  <c:v>127.86</c:v>
                </c:pt>
                <c:pt idx="20905">
                  <c:v>127.86</c:v>
                </c:pt>
                <c:pt idx="20906">
                  <c:v>127.86</c:v>
                </c:pt>
                <c:pt idx="20907">
                  <c:v>127.86</c:v>
                </c:pt>
                <c:pt idx="20908">
                  <c:v>127.88</c:v>
                </c:pt>
                <c:pt idx="20909">
                  <c:v>127.84</c:v>
                </c:pt>
                <c:pt idx="20910">
                  <c:v>127.86</c:v>
                </c:pt>
                <c:pt idx="20911">
                  <c:v>127.86</c:v>
                </c:pt>
                <c:pt idx="20912">
                  <c:v>127.88</c:v>
                </c:pt>
                <c:pt idx="20913">
                  <c:v>127.86</c:v>
                </c:pt>
                <c:pt idx="20914">
                  <c:v>127.84</c:v>
                </c:pt>
                <c:pt idx="20915">
                  <c:v>127.86</c:v>
                </c:pt>
                <c:pt idx="20916">
                  <c:v>127.9</c:v>
                </c:pt>
                <c:pt idx="20917">
                  <c:v>127.81</c:v>
                </c:pt>
                <c:pt idx="20918">
                  <c:v>127.86</c:v>
                </c:pt>
                <c:pt idx="20919">
                  <c:v>127.84</c:v>
                </c:pt>
                <c:pt idx="20920">
                  <c:v>127.88</c:v>
                </c:pt>
                <c:pt idx="20921">
                  <c:v>127.81</c:v>
                </c:pt>
                <c:pt idx="20922">
                  <c:v>127.84</c:v>
                </c:pt>
                <c:pt idx="20923">
                  <c:v>127.88</c:v>
                </c:pt>
                <c:pt idx="20924">
                  <c:v>127.79</c:v>
                </c:pt>
                <c:pt idx="20925">
                  <c:v>127.86</c:v>
                </c:pt>
                <c:pt idx="20926">
                  <c:v>127.9</c:v>
                </c:pt>
                <c:pt idx="20927">
                  <c:v>127.81</c:v>
                </c:pt>
                <c:pt idx="20928">
                  <c:v>127.84</c:v>
                </c:pt>
                <c:pt idx="20929">
                  <c:v>127.84</c:v>
                </c:pt>
                <c:pt idx="20930">
                  <c:v>127.88</c:v>
                </c:pt>
                <c:pt idx="20931">
                  <c:v>127.79</c:v>
                </c:pt>
                <c:pt idx="20932">
                  <c:v>127.88</c:v>
                </c:pt>
                <c:pt idx="20933">
                  <c:v>127.84</c:v>
                </c:pt>
                <c:pt idx="20934">
                  <c:v>127.84</c:v>
                </c:pt>
                <c:pt idx="20935">
                  <c:v>127.86</c:v>
                </c:pt>
                <c:pt idx="20936">
                  <c:v>127.84</c:v>
                </c:pt>
                <c:pt idx="20937">
                  <c:v>127.84</c:v>
                </c:pt>
                <c:pt idx="20938">
                  <c:v>127.81</c:v>
                </c:pt>
                <c:pt idx="20939">
                  <c:v>127.81</c:v>
                </c:pt>
                <c:pt idx="20940">
                  <c:v>127.84</c:v>
                </c:pt>
                <c:pt idx="20941">
                  <c:v>127.81</c:v>
                </c:pt>
                <c:pt idx="20942">
                  <c:v>127.88</c:v>
                </c:pt>
                <c:pt idx="20943">
                  <c:v>127.84</c:v>
                </c:pt>
                <c:pt idx="20944">
                  <c:v>127.81</c:v>
                </c:pt>
                <c:pt idx="20945">
                  <c:v>127.81</c:v>
                </c:pt>
                <c:pt idx="20946">
                  <c:v>127.9</c:v>
                </c:pt>
                <c:pt idx="20947">
                  <c:v>127.84</c:v>
                </c:pt>
                <c:pt idx="20948">
                  <c:v>127.79</c:v>
                </c:pt>
                <c:pt idx="20949">
                  <c:v>127.79</c:v>
                </c:pt>
                <c:pt idx="20950">
                  <c:v>127.81</c:v>
                </c:pt>
                <c:pt idx="20951">
                  <c:v>127.86</c:v>
                </c:pt>
                <c:pt idx="20952">
                  <c:v>127.88</c:v>
                </c:pt>
                <c:pt idx="20953">
                  <c:v>127.81</c:v>
                </c:pt>
                <c:pt idx="20954">
                  <c:v>127.77</c:v>
                </c:pt>
                <c:pt idx="20955">
                  <c:v>127.79</c:v>
                </c:pt>
                <c:pt idx="20956">
                  <c:v>127.81</c:v>
                </c:pt>
                <c:pt idx="20957">
                  <c:v>127.81</c:v>
                </c:pt>
                <c:pt idx="20958">
                  <c:v>127.77</c:v>
                </c:pt>
                <c:pt idx="20959">
                  <c:v>127.77</c:v>
                </c:pt>
                <c:pt idx="20960">
                  <c:v>127.77</c:v>
                </c:pt>
                <c:pt idx="20961">
                  <c:v>127.79</c:v>
                </c:pt>
                <c:pt idx="20962">
                  <c:v>127.81</c:v>
                </c:pt>
                <c:pt idx="20963">
                  <c:v>127.79</c:v>
                </c:pt>
                <c:pt idx="20964">
                  <c:v>127.77</c:v>
                </c:pt>
                <c:pt idx="20965">
                  <c:v>127.75</c:v>
                </c:pt>
                <c:pt idx="20966">
                  <c:v>127.79</c:v>
                </c:pt>
                <c:pt idx="20967">
                  <c:v>127.79</c:v>
                </c:pt>
                <c:pt idx="20968">
                  <c:v>127.75</c:v>
                </c:pt>
                <c:pt idx="20969">
                  <c:v>127.77</c:v>
                </c:pt>
                <c:pt idx="20970">
                  <c:v>127.75</c:v>
                </c:pt>
                <c:pt idx="20971">
                  <c:v>127.77</c:v>
                </c:pt>
                <c:pt idx="20972">
                  <c:v>127.75</c:v>
                </c:pt>
                <c:pt idx="20973">
                  <c:v>127.77</c:v>
                </c:pt>
                <c:pt idx="20974">
                  <c:v>127.75</c:v>
                </c:pt>
                <c:pt idx="20975">
                  <c:v>127.79</c:v>
                </c:pt>
                <c:pt idx="20976">
                  <c:v>127.79</c:v>
                </c:pt>
                <c:pt idx="20977">
                  <c:v>127.75</c:v>
                </c:pt>
                <c:pt idx="20978">
                  <c:v>127.7</c:v>
                </c:pt>
                <c:pt idx="20979">
                  <c:v>127.77</c:v>
                </c:pt>
                <c:pt idx="20980">
                  <c:v>127.77</c:v>
                </c:pt>
                <c:pt idx="20981">
                  <c:v>127.72</c:v>
                </c:pt>
                <c:pt idx="20982">
                  <c:v>127.7</c:v>
                </c:pt>
                <c:pt idx="20983">
                  <c:v>127.72</c:v>
                </c:pt>
                <c:pt idx="20984">
                  <c:v>127.75</c:v>
                </c:pt>
                <c:pt idx="20985">
                  <c:v>127.7</c:v>
                </c:pt>
                <c:pt idx="20986">
                  <c:v>127.72</c:v>
                </c:pt>
                <c:pt idx="20987">
                  <c:v>127.75</c:v>
                </c:pt>
                <c:pt idx="20988">
                  <c:v>127.72</c:v>
                </c:pt>
                <c:pt idx="20989">
                  <c:v>127.72</c:v>
                </c:pt>
                <c:pt idx="20990">
                  <c:v>127.72</c:v>
                </c:pt>
                <c:pt idx="20991">
                  <c:v>127.7</c:v>
                </c:pt>
                <c:pt idx="20992">
                  <c:v>127.66</c:v>
                </c:pt>
                <c:pt idx="20993">
                  <c:v>127.7</c:v>
                </c:pt>
                <c:pt idx="20994">
                  <c:v>127.7</c:v>
                </c:pt>
                <c:pt idx="20995">
                  <c:v>127.72</c:v>
                </c:pt>
                <c:pt idx="20996">
                  <c:v>127.7</c:v>
                </c:pt>
                <c:pt idx="20997">
                  <c:v>127.68</c:v>
                </c:pt>
                <c:pt idx="20998">
                  <c:v>127.72</c:v>
                </c:pt>
                <c:pt idx="20999">
                  <c:v>127.68</c:v>
                </c:pt>
                <c:pt idx="21000">
                  <c:v>127.66</c:v>
                </c:pt>
                <c:pt idx="21001">
                  <c:v>127.68</c:v>
                </c:pt>
                <c:pt idx="21002">
                  <c:v>127.66</c:v>
                </c:pt>
                <c:pt idx="21003">
                  <c:v>127.61</c:v>
                </c:pt>
                <c:pt idx="21004">
                  <c:v>127.68</c:v>
                </c:pt>
                <c:pt idx="21005">
                  <c:v>127.7</c:v>
                </c:pt>
                <c:pt idx="21006">
                  <c:v>127.64</c:v>
                </c:pt>
                <c:pt idx="21007">
                  <c:v>127.66</c:v>
                </c:pt>
                <c:pt idx="21008">
                  <c:v>127.61</c:v>
                </c:pt>
                <c:pt idx="21009">
                  <c:v>127.64</c:v>
                </c:pt>
                <c:pt idx="21010">
                  <c:v>127.64</c:v>
                </c:pt>
                <c:pt idx="21011">
                  <c:v>127.64</c:v>
                </c:pt>
                <c:pt idx="21012">
                  <c:v>127.68</c:v>
                </c:pt>
                <c:pt idx="21013">
                  <c:v>127.7</c:v>
                </c:pt>
                <c:pt idx="21014">
                  <c:v>127.61</c:v>
                </c:pt>
                <c:pt idx="21015">
                  <c:v>127.61</c:v>
                </c:pt>
                <c:pt idx="21016">
                  <c:v>127.57</c:v>
                </c:pt>
                <c:pt idx="21017">
                  <c:v>127.66</c:v>
                </c:pt>
                <c:pt idx="21018">
                  <c:v>127.59</c:v>
                </c:pt>
                <c:pt idx="21019">
                  <c:v>127.59</c:v>
                </c:pt>
                <c:pt idx="21020">
                  <c:v>127.61</c:v>
                </c:pt>
                <c:pt idx="21021">
                  <c:v>127.59</c:v>
                </c:pt>
                <c:pt idx="21022">
                  <c:v>127.64</c:v>
                </c:pt>
                <c:pt idx="21023">
                  <c:v>127.57</c:v>
                </c:pt>
                <c:pt idx="21024">
                  <c:v>127.59</c:v>
                </c:pt>
                <c:pt idx="21025">
                  <c:v>127.64</c:v>
                </c:pt>
                <c:pt idx="21026">
                  <c:v>127.61</c:v>
                </c:pt>
                <c:pt idx="21027">
                  <c:v>127.59</c:v>
                </c:pt>
                <c:pt idx="21028">
                  <c:v>127.59</c:v>
                </c:pt>
                <c:pt idx="21029">
                  <c:v>127.61</c:v>
                </c:pt>
                <c:pt idx="21030">
                  <c:v>127.59</c:v>
                </c:pt>
                <c:pt idx="21031">
                  <c:v>127.64</c:v>
                </c:pt>
                <c:pt idx="21032">
                  <c:v>127.59</c:v>
                </c:pt>
                <c:pt idx="21033">
                  <c:v>127.61</c:v>
                </c:pt>
                <c:pt idx="21034">
                  <c:v>127.64</c:v>
                </c:pt>
                <c:pt idx="21035">
                  <c:v>127.61</c:v>
                </c:pt>
                <c:pt idx="21036">
                  <c:v>127.59</c:v>
                </c:pt>
                <c:pt idx="21037">
                  <c:v>127.68</c:v>
                </c:pt>
                <c:pt idx="21038">
                  <c:v>127.68</c:v>
                </c:pt>
                <c:pt idx="21039">
                  <c:v>127.64</c:v>
                </c:pt>
                <c:pt idx="21040">
                  <c:v>127.66</c:v>
                </c:pt>
                <c:pt idx="21041">
                  <c:v>127.68</c:v>
                </c:pt>
                <c:pt idx="21042">
                  <c:v>127.68</c:v>
                </c:pt>
                <c:pt idx="21043">
                  <c:v>127.66</c:v>
                </c:pt>
                <c:pt idx="21044">
                  <c:v>127.66</c:v>
                </c:pt>
                <c:pt idx="21045">
                  <c:v>127.66</c:v>
                </c:pt>
                <c:pt idx="21046">
                  <c:v>127.66</c:v>
                </c:pt>
                <c:pt idx="21047">
                  <c:v>127.68</c:v>
                </c:pt>
                <c:pt idx="21048">
                  <c:v>127.75</c:v>
                </c:pt>
                <c:pt idx="21049">
                  <c:v>127.7</c:v>
                </c:pt>
                <c:pt idx="21050">
                  <c:v>127.75</c:v>
                </c:pt>
                <c:pt idx="21051">
                  <c:v>127.72</c:v>
                </c:pt>
                <c:pt idx="21052">
                  <c:v>127.75</c:v>
                </c:pt>
                <c:pt idx="21053">
                  <c:v>127.75</c:v>
                </c:pt>
                <c:pt idx="21054">
                  <c:v>127.75</c:v>
                </c:pt>
                <c:pt idx="21055">
                  <c:v>127.81</c:v>
                </c:pt>
                <c:pt idx="21056">
                  <c:v>127.77</c:v>
                </c:pt>
                <c:pt idx="21057">
                  <c:v>127.86</c:v>
                </c:pt>
                <c:pt idx="21058">
                  <c:v>127.75</c:v>
                </c:pt>
                <c:pt idx="21059">
                  <c:v>127.79</c:v>
                </c:pt>
                <c:pt idx="21060">
                  <c:v>127.79</c:v>
                </c:pt>
                <c:pt idx="21061">
                  <c:v>127.81</c:v>
                </c:pt>
                <c:pt idx="21062">
                  <c:v>127.79</c:v>
                </c:pt>
                <c:pt idx="21063">
                  <c:v>127.84</c:v>
                </c:pt>
                <c:pt idx="21064">
                  <c:v>127.81</c:v>
                </c:pt>
                <c:pt idx="21065">
                  <c:v>127.84</c:v>
                </c:pt>
                <c:pt idx="21066">
                  <c:v>127.84</c:v>
                </c:pt>
                <c:pt idx="21067">
                  <c:v>127.86</c:v>
                </c:pt>
                <c:pt idx="21068">
                  <c:v>127.95</c:v>
                </c:pt>
                <c:pt idx="21069">
                  <c:v>127.88</c:v>
                </c:pt>
                <c:pt idx="21070">
                  <c:v>127.88</c:v>
                </c:pt>
                <c:pt idx="21071">
                  <c:v>127.93</c:v>
                </c:pt>
                <c:pt idx="21072">
                  <c:v>127.9</c:v>
                </c:pt>
                <c:pt idx="21073">
                  <c:v>127.95</c:v>
                </c:pt>
                <c:pt idx="21074">
                  <c:v>127.93</c:v>
                </c:pt>
                <c:pt idx="21075">
                  <c:v>127.9</c:v>
                </c:pt>
                <c:pt idx="21076">
                  <c:v>127.93</c:v>
                </c:pt>
                <c:pt idx="21077">
                  <c:v>127.9</c:v>
                </c:pt>
                <c:pt idx="21078">
                  <c:v>127.93</c:v>
                </c:pt>
                <c:pt idx="21079">
                  <c:v>127.93</c:v>
                </c:pt>
                <c:pt idx="21080">
                  <c:v>127.93</c:v>
                </c:pt>
                <c:pt idx="21081">
                  <c:v>127.93</c:v>
                </c:pt>
                <c:pt idx="21082">
                  <c:v>127.9</c:v>
                </c:pt>
                <c:pt idx="21083">
                  <c:v>127.95</c:v>
                </c:pt>
                <c:pt idx="21084">
                  <c:v>127.9</c:v>
                </c:pt>
                <c:pt idx="21085">
                  <c:v>127.88</c:v>
                </c:pt>
                <c:pt idx="21086">
                  <c:v>127.95</c:v>
                </c:pt>
                <c:pt idx="21087">
                  <c:v>127.97</c:v>
                </c:pt>
                <c:pt idx="21088">
                  <c:v>127.9</c:v>
                </c:pt>
                <c:pt idx="21089">
                  <c:v>127.93</c:v>
                </c:pt>
                <c:pt idx="21090">
                  <c:v>127.99</c:v>
                </c:pt>
                <c:pt idx="21091">
                  <c:v>127.95</c:v>
                </c:pt>
                <c:pt idx="21092">
                  <c:v>127.93</c:v>
                </c:pt>
                <c:pt idx="21093">
                  <c:v>127.86</c:v>
                </c:pt>
                <c:pt idx="21094">
                  <c:v>127.9</c:v>
                </c:pt>
                <c:pt idx="21095">
                  <c:v>127.93</c:v>
                </c:pt>
                <c:pt idx="21096">
                  <c:v>127.86</c:v>
                </c:pt>
                <c:pt idx="21097">
                  <c:v>127.88</c:v>
                </c:pt>
                <c:pt idx="21098">
                  <c:v>127.9</c:v>
                </c:pt>
                <c:pt idx="21099">
                  <c:v>127.93</c:v>
                </c:pt>
                <c:pt idx="21100">
                  <c:v>127.9</c:v>
                </c:pt>
                <c:pt idx="21101">
                  <c:v>127.86</c:v>
                </c:pt>
                <c:pt idx="21102">
                  <c:v>127.93</c:v>
                </c:pt>
                <c:pt idx="21103">
                  <c:v>127.93</c:v>
                </c:pt>
                <c:pt idx="21104">
                  <c:v>127.95</c:v>
                </c:pt>
                <c:pt idx="21105">
                  <c:v>127.97</c:v>
                </c:pt>
                <c:pt idx="21106">
                  <c:v>127.9</c:v>
                </c:pt>
                <c:pt idx="21107">
                  <c:v>127.93</c:v>
                </c:pt>
                <c:pt idx="21108">
                  <c:v>127.95</c:v>
                </c:pt>
                <c:pt idx="21109">
                  <c:v>127.95</c:v>
                </c:pt>
                <c:pt idx="21110">
                  <c:v>127.93</c:v>
                </c:pt>
                <c:pt idx="21111">
                  <c:v>127.86</c:v>
                </c:pt>
                <c:pt idx="21112">
                  <c:v>127.93</c:v>
                </c:pt>
                <c:pt idx="21113">
                  <c:v>127.84</c:v>
                </c:pt>
                <c:pt idx="21114">
                  <c:v>127.9</c:v>
                </c:pt>
                <c:pt idx="21115">
                  <c:v>127.86</c:v>
                </c:pt>
                <c:pt idx="21116">
                  <c:v>127.88</c:v>
                </c:pt>
                <c:pt idx="21117">
                  <c:v>127.84</c:v>
                </c:pt>
                <c:pt idx="21118">
                  <c:v>127.9</c:v>
                </c:pt>
                <c:pt idx="21119">
                  <c:v>127.86</c:v>
                </c:pt>
                <c:pt idx="21120">
                  <c:v>127.95</c:v>
                </c:pt>
                <c:pt idx="21121">
                  <c:v>127.86</c:v>
                </c:pt>
                <c:pt idx="21122">
                  <c:v>127.9</c:v>
                </c:pt>
                <c:pt idx="21123">
                  <c:v>127.97</c:v>
                </c:pt>
                <c:pt idx="21124">
                  <c:v>127.93</c:v>
                </c:pt>
                <c:pt idx="21125">
                  <c:v>127.88</c:v>
                </c:pt>
                <c:pt idx="21126">
                  <c:v>127.9</c:v>
                </c:pt>
                <c:pt idx="21127">
                  <c:v>127.88</c:v>
                </c:pt>
                <c:pt idx="21128">
                  <c:v>127.9</c:v>
                </c:pt>
                <c:pt idx="21129">
                  <c:v>127.88</c:v>
                </c:pt>
                <c:pt idx="21130">
                  <c:v>127.86</c:v>
                </c:pt>
                <c:pt idx="21131">
                  <c:v>127.93</c:v>
                </c:pt>
                <c:pt idx="21132">
                  <c:v>127.93</c:v>
                </c:pt>
                <c:pt idx="21133">
                  <c:v>127.9</c:v>
                </c:pt>
                <c:pt idx="21134">
                  <c:v>127.93</c:v>
                </c:pt>
                <c:pt idx="21135">
                  <c:v>127.93</c:v>
                </c:pt>
                <c:pt idx="21136">
                  <c:v>127.93</c:v>
                </c:pt>
                <c:pt idx="21137">
                  <c:v>127.93</c:v>
                </c:pt>
                <c:pt idx="21138">
                  <c:v>127.99</c:v>
                </c:pt>
                <c:pt idx="21139">
                  <c:v>127.93</c:v>
                </c:pt>
                <c:pt idx="21140">
                  <c:v>127.9</c:v>
                </c:pt>
                <c:pt idx="21141">
                  <c:v>127.95</c:v>
                </c:pt>
                <c:pt idx="21142">
                  <c:v>127.9</c:v>
                </c:pt>
                <c:pt idx="21143">
                  <c:v>127.93</c:v>
                </c:pt>
                <c:pt idx="21144">
                  <c:v>127.97</c:v>
                </c:pt>
                <c:pt idx="21145">
                  <c:v>127.97</c:v>
                </c:pt>
                <c:pt idx="21146">
                  <c:v>127.95</c:v>
                </c:pt>
                <c:pt idx="21147">
                  <c:v>127.93</c:v>
                </c:pt>
                <c:pt idx="21148">
                  <c:v>127.93</c:v>
                </c:pt>
                <c:pt idx="21149">
                  <c:v>127.88</c:v>
                </c:pt>
                <c:pt idx="21150">
                  <c:v>127.93</c:v>
                </c:pt>
                <c:pt idx="21151">
                  <c:v>127.95</c:v>
                </c:pt>
                <c:pt idx="21152">
                  <c:v>127.97</c:v>
                </c:pt>
                <c:pt idx="21153">
                  <c:v>127.93</c:v>
                </c:pt>
                <c:pt idx="21154">
                  <c:v>127.99</c:v>
                </c:pt>
                <c:pt idx="21155">
                  <c:v>127.97</c:v>
                </c:pt>
                <c:pt idx="21156">
                  <c:v>127.95</c:v>
                </c:pt>
                <c:pt idx="21157">
                  <c:v>127.93</c:v>
                </c:pt>
                <c:pt idx="21158">
                  <c:v>127.93</c:v>
                </c:pt>
                <c:pt idx="21159">
                  <c:v>127.97</c:v>
                </c:pt>
                <c:pt idx="21160">
                  <c:v>127.99</c:v>
                </c:pt>
                <c:pt idx="21161">
                  <c:v>127.97</c:v>
                </c:pt>
                <c:pt idx="21162">
                  <c:v>127.95</c:v>
                </c:pt>
                <c:pt idx="21163">
                  <c:v>127.88</c:v>
                </c:pt>
                <c:pt idx="21164">
                  <c:v>127.88</c:v>
                </c:pt>
                <c:pt idx="21165">
                  <c:v>127.93</c:v>
                </c:pt>
                <c:pt idx="21166">
                  <c:v>127.95</c:v>
                </c:pt>
                <c:pt idx="21167">
                  <c:v>127.93</c:v>
                </c:pt>
                <c:pt idx="21168">
                  <c:v>127.95</c:v>
                </c:pt>
                <c:pt idx="21169">
                  <c:v>127.95</c:v>
                </c:pt>
                <c:pt idx="21170">
                  <c:v>127.95</c:v>
                </c:pt>
                <c:pt idx="21171">
                  <c:v>127.93</c:v>
                </c:pt>
                <c:pt idx="21172">
                  <c:v>127.95</c:v>
                </c:pt>
                <c:pt idx="21173">
                  <c:v>127.93</c:v>
                </c:pt>
                <c:pt idx="21174">
                  <c:v>127.88</c:v>
                </c:pt>
                <c:pt idx="21175">
                  <c:v>127.88</c:v>
                </c:pt>
                <c:pt idx="21176">
                  <c:v>127.88</c:v>
                </c:pt>
                <c:pt idx="21177">
                  <c:v>127.9</c:v>
                </c:pt>
                <c:pt idx="21178">
                  <c:v>127.9</c:v>
                </c:pt>
                <c:pt idx="21179">
                  <c:v>127.84</c:v>
                </c:pt>
                <c:pt idx="21180">
                  <c:v>127.88</c:v>
                </c:pt>
                <c:pt idx="21181">
                  <c:v>127.86</c:v>
                </c:pt>
                <c:pt idx="21182">
                  <c:v>127.81</c:v>
                </c:pt>
                <c:pt idx="21183">
                  <c:v>127.79</c:v>
                </c:pt>
                <c:pt idx="21184">
                  <c:v>127.86</c:v>
                </c:pt>
                <c:pt idx="21185">
                  <c:v>127.84</c:v>
                </c:pt>
                <c:pt idx="21186">
                  <c:v>127.86</c:v>
                </c:pt>
                <c:pt idx="21187">
                  <c:v>127.86</c:v>
                </c:pt>
                <c:pt idx="21188">
                  <c:v>127.86</c:v>
                </c:pt>
                <c:pt idx="21189">
                  <c:v>127.9</c:v>
                </c:pt>
                <c:pt idx="21190">
                  <c:v>127.88</c:v>
                </c:pt>
                <c:pt idx="21191">
                  <c:v>127.88</c:v>
                </c:pt>
                <c:pt idx="21192">
                  <c:v>127.88</c:v>
                </c:pt>
                <c:pt idx="21193">
                  <c:v>127.84</c:v>
                </c:pt>
                <c:pt idx="21194">
                  <c:v>127.88</c:v>
                </c:pt>
                <c:pt idx="21195">
                  <c:v>127.84</c:v>
                </c:pt>
                <c:pt idx="21196">
                  <c:v>127.84</c:v>
                </c:pt>
                <c:pt idx="21197">
                  <c:v>127.79</c:v>
                </c:pt>
                <c:pt idx="21198">
                  <c:v>127.86</c:v>
                </c:pt>
                <c:pt idx="21199">
                  <c:v>127.88</c:v>
                </c:pt>
                <c:pt idx="21200">
                  <c:v>127.86</c:v>
                </c:pt>
                <c:pt idx="21201">
                  <c:v>127.86</c:v>
                </c:pt>
                <c:pt idx="21202">
                  <c:v>127.84</c:v>
                </c:pt>
                <c:pt idx="21203">
                  <c:v>127.93</c:v>
                </c:pt>
                <c:pt idx="21204">
                  <c:v>127.88</c:v>
                </c:pt>
                <c:pt idx="21205">
                  <c:v>127.88</c:v>
                </c:pt>
                <c:pt idx="21206">
                  <c:v>127.86</c:v>
                </c:pt>
                <c:pt idx="21207">
                  <c:v>127.81</c:v>
                </c:pt>
                <c:pt idx="21208">
                  <c:v>127.88</c:v>
                </c:pt>
                <c:pt idx="21209">
                  <c:v>127.88</c:v>
                </c:pt>
                <c:pt idx="21210">
                  <c:v>127.84</c:v>
                </c:pt>
                <c:pt idx="21211">
                  <c:v>127.86</c:v>
                </c:pt>
                <c:pt idx="21212">
                  <c:v>127.81</c:v>
                </c:pt>
                <c:pt idx="21213">
                  <c:v>127.88</c:v>
                </c:pt>
                <c:pt idx="21214">
                  <c:v>127.86</c:v>
                </c:pt>
                <c:pt idx="21215">
                  <c:v>127.88</c:v>
                </c:pt>
                <c:pt idx="21216">
                  <c:v>127.93</c:v>
                </c:pt>
                <c:pt idx="21217">
                  <c:v>127.9</c:v>
                </c:pt>
                <c:pt idx="21218">
                  <c:v>127.95</c:v>
                </c:pt>
                <c:pt idx="21219">
                  <c:v>127.9</c:v>
                </c:pt>
                <c:pt idx="21220">
                  <c:v>127.9</c:v>
                </c:pt>
                <c:pt idx="21221">
                  <c:v>127.93</c:v>
                </c:pt>
                <c:pt idx="21222">
                  <c:v>127.88</c:v>
                </c:pt>
                <c:pt idx="21223">
                  <c:v>127.84</c:v>
                </c:pt>
                <c:pt idx="21224">
                  <c:v>127.93</c:v>
                </c:pt>
                <c:pt idx="21225">
                  <c:v>127.86</c:v>
                </c:pt>
                <c:pt idx="21226">
                  <c:v>127.86</c:v>
                </c:pt>
                <c:pt idx="21227">
                  <c:v>127.86</c:v>
                </c:pt>
                <c:pt idx="21228">
                  <c:v>127.88</c:v>
                </c:pt>
                <c:pt idx="21229">
                  <c:v>127.88</c:v>
                </c:pt>
                <c:pt idx="21230">
                  <c:v>127.9</c:v>
                </c:pt>
                <c:pt idx="21231">
                  <c:v>127.86</c:v>
                </c:pt>
                <c:pt idx="21232">
                  <c:v>127.86</c:v>
                </c:pt>
                <c:pt idx="21233">
                  <c:v>127.9</c:v>
                </c:pt>
                <c:pt idx="21234">
                  <c:v>127.9</c:v>
                </c:pt>
                <c:pt idx="21235">
                  <c:v>127.88</c:v>
                </c:pt>
                <c:pt idx="21236">
                  <c:v>127.84</c:v>
                </c:pt>
                <c:pt idx="21237">
                  <c:v>127.81</c:v>
                </c:pt>
                <c:pt idx="21238">
                  <c:v>127.86</c:v>
                </c:pt>
                <c:pt idx="21239">
                  <c:v>127.88</c:v>
                </c:pt>
                <c:pt idx="21240">
                  <c:v>127.88</c:v>
                </c:pt>
                <c:pt idx="21241">
                  <c:v>127.84</c:v>
                </c:pt>
                <c:pt idx="21242">
                  <c:v>127.86</c:v>
                </c:pt>
                <c:pt idx="21243">
                  <c:v>127.84</c:v>
                </c:pt>
                <c:pt idx="21244">
                  <c:v>127.88</c:v>
                </c:pt>
                <c:pt idx="21245">
                  <c:v>127.9</c:v>
                </c:pt>
                <c:pt idx="21246">
                  <c:v>127.86</c:v>
                </c:pt>
                <c:pt idx="21247">
                  <c:v>127.84</c:v>
                </c:pt>
                <c:pt idx="21248">
                  <c:v>127.86</c:v>
                </c:pt>
                <c:pt idx="21249">
                  <c:v>127.86</c:v>
                </c:pt>
                <c:pt idx="21250">
                  <c:v>127.84</c:v>
                </c:pt>
                <c:pt idx="21251">
                  <c:v>127.88</c:v>
                </c:pt>
                <c:pt idx="21252">
                  <c:v>127.88</c:v>
                </c:pt>
                <c:pt idx="21253">
                  <c:v>127.79</c:v>
                </c:pt>
                <c:pt idx="21254">
                  <c:v>127.86</c:v>
                </c:pt>
                <c:pt idx="21255">
                  <c:v>127.79</c:v>
                </c:pt>
                <c:pt idx="21256">
                  <c:v>127.84</c:v>
                </c:pt>
                <c:pt idx="21257">
                  <c:v>127.84</c:v>
                </c:pt>
                <c:pt idx="21258">
                  <c:v>127.79</c:v>
                </c:pt>
                <c:pt idx="21259">
                  <c:v>127.86</c:v>
                </c:pt>
                <c:pt idx="21260">
                  <c:v>127.86</c:v>
                </c:pt>
                <c:pt idx="21261">
                  <c:v>127.86</c:v>
                </c:pt>
                <c:pt idx="21262">
                  <c:v>127.79</c:v>
                </c:pt>
                <c:pt idx="21263">
                  <c:v>127.79</c:v>
                </c:pt>
                <c:pt idx="21264">
                  <c:v>127.84</c:v>
                </c:pt>
                <c:pt idx="21265">
                  <c:v>127.81</c:v>
                </c:pt>
                <c:pt idx="21266">
                  <c:v>127.81</c:v>
                </c:pt>
                <c:pt idx="21267">
                  <c:v>127.84</c:v>
                </c:pt>
                <c:pt idx="21268">
                  <c:v>127.84</c:v>
                </c:pt>
                <c:pt idx="21269">
                  <c:v>127.79</c:v>
                </c:pt>
                <c:pt idx="21270">
                  <c:v>127.77</c:v>
                </c:pt>
                <c:pt idx="21271">
                  <c:v>127.81</c:v>
                </c:pt>
                <c:pt idx="21272">
                  <c:v>127.86</c:v>
                </c:pt>
                <c:pt idx="21273">
                  <c:v>127.84</c:v>
                </c:pt>
                <c:pt idx="21274">
                  <c:v>127.81</c:v>
                </c:pt>
                <c:pt idx="21275">
                  <c:v>127.75</c:v>
                </c:pt>
                <c:pt idx="21276">
                  <c:v>127.84</c:v>
                </c:pt>
                <c:pt idx="21277">
                  <c:v>127.81</c:v>
                </c:pt>
                <c:pt idx="21278">
                  <c:v>127.81</c:v>
                </c:pt>
                <c:pt idx="21279">
                  <c:v>127.79</c:v>
                </c:pt>
                <c:pt idx="21280">
                  <c:v>127.79</c:v>
                </c:pt>
                <c:pt idx="21281">
                  <c:v>127.77</c:v>
                </c:pt>
                <c:pt idx="21282">
                  <c:v>127.79</c:v>
                </c:pt>
                <c:pt idx="21283">
                  <c:v>127.77</c:v>
                </c:pt>
                <c:pt idx="21284">
                  <c:v>127.84</c:v>
                </c:pt>
                <c:pt idx="21285">
                  <c:v>127.81</c:v>
                </c:pt>
                <c:pt idx="21286">
                  <c:v>127.79</c:v>
                </c:pt>
                <c:pt idx="21287">
                  <c:v>127.81</c:v>
                </c:pt>
                <c:pt idx="21288">
                  <c:v>127.77</c:v>
                </c:pt>
                <c:pt idx="21289">
                  <c:v>127.81</c:v>
                </c:pt>
                <c:pt idx="21290">
                  <c:v>127.77</c:v>
                </c:pt>
                <c:pt idx="21291">
                  <c:v>127.79</c:v>
                </c:pt>
                <c:pt idx="21292">
                  <c:v>127.81</c:v>
                </c:pt>
                <c:pt idx="21293">
                  <c:v>127.77</c:v>
                </c:pt>
                <c:pt idx="21294">
                  <c:v>127.75</c:v>
                </c:pt>
                <c:pt idx="21295">
                  <c:v>127.84</c:v>
                </c:pt>
                <c:pt idx="21296">
                  <c:v>127.79</c:v>
                </c:pt>
                <c:pt idx="21297">
                  <c:v>127.81</c:v>
                </c:pt>
                <c:pt idx="21298">
                  <c:v>127.79</c:v>
                </c:pt>
                <c:pt idx="21299">
                  <c:v>127.81</c:v>
                </c:pt>
                <c:pt idx="21300">
                  <c:v>127.81</c:v>
                </c:pt>
                <c:pt idx="21301">
                  <c:v>127.77</c:v>
                </c:pt>
                <c:pt idx="21302">
                  <c:v>127.79</c:v>
                </c:pt>
                <c:pt idx="21303">
                  <c:v>127.79</c:v>
                </c:pt>
                <c:pt idx="21304">
                  <c:v>127.84</c:v>
                </c:pt>
                <c:pt idx="21305">
                  <c:v>127.75</c:v>
                </c:pt>
                <c:pt idx="21306">
                  <c:v>127.75</c:v>
                </c:pt>
                <c:pt idx="21307">
                  <c:v>127.79</c:v>
                </c:pt>
                <c:pt idx="21308">
                  <c:v>127.77</c:v>
                </c:pt>
                <c:pt idx="21309">
                  <c:v>127.75</c:v>
                </c:pt>
                <c:pt idx="21310">
                  <c:v>127.75</c:v>
                </c:pt>
                <c:pt idx="21311">
                  <c:v>127.77</c:v>
                </c:pt>
                <c:pt idx="21312">
                  <c:v>127.79</c:v>
                </c:pt>
                <c:pt idx="21313">
                  <c:v>127.77</c:v>
                </c:pt>
                <c:pt idx="21314">
                  <c:v>127.81</c:v>
                </c:pt>
                <c:pt idx="21315">
                  <c:v>127.72</c:v>
                </c:pt>
                <c:pt idx="21316">
                  <c:v>127.7</c:v>
                </c:pt>
                <c:pt idx="21317">
                  <c:v>127.75</c:v>
                </c:pt>
                <c:pt idx="21318">
                  <c:v>127.7</c:v>
                </c:pt>
                <c:pt idx="21319">
                  <c:v>127.7</c:v>
                </c:pt>
                <c:pt idx="21320">
                  <c:v>127.7</c:v>
                </c:pt>
                <c:pt idx="21321">
                  <c:v>127.72</c:v>
                </c:pt>
                <c:pt idx="21322">
                  <c:v>127.64</c:v>
                </c:pt>
                <c:pt idx="21323">
                  <c:v>127.72</c:v>
                </c:pt>
                <c:pt idx="21324">
                  <c:v>127.75</c:v>
                </c:pt>
                <c:pt idx="21325">
                  <c:v>127.7</c:v>
                </c:pt>
                <c:pt idx="21326">
                  <c:v>127.72</c:v>
                </c:pt>
                <c:pt idx="21327">
                  <c:v>127.66</c:v>
                </c:pt>
                <c:pt idx="21328">
                  <c:v>127.68</c:v>
                </c:pt>
                <c:pt idx="21329">
                  <c:v>127.68</c:v>
                </c:pt>
                <c:pt idx="21330">
                  <c:v>127.7</c:v>
                </c:pt>
                <c:pt idx="21331">
                  <c:v>127.68</c:v>
                </c:pt>
                <c:pt idx="21332">
                  <c:v>127.66</c:v>
                </c:pt>
                <c:pt idx="21333">
                  <c:v>127.66</c:v>
                </c:pt>
                <c:pt idx="21334">
                  <c:v>127.66</c:v>
                </c:pt>
                <c:pt idx="21335">
                  <c:v>127.66</c:v>
                </c:pt>
                <c:pt idx="21336">
                  <c:v>127.66</c:v>
                </c:pt>
                <c:pt idx="21337">
                  <c:v>127.64</c:v>
                </c:pt>
                <c:pt idx="21338">
                  <c:v>127.61</c:v>
                </c:pt>
                <c:pt idx="21339">
                  <c:v>127.66</c:v>
                </c:pt>
                <c:pt idx="21340">
                  <c:v>127.68</c:v>
                </c:pt>
                <c:pt idx="21341">
                  <c:v>127.64</c:v>
                </c:pt>
                <c:pt idx="21342">
                  <c:v>127.66</c:v>
                </c:pt>
                <c:pt idx="21343">
                  <c:v>127.66</c:v>
                </c:pt>
                <c:pt idx="21344">
                  <c:v>127.59</c:v>
                </c:pt>
                <c:pt idx="21345">
                  <c:v>127.64</c:v>
                </c:pt>
                <c:pt idx="21346">
                  <c:v>127.66</c:v>
                </c:pt>
                <c:pt idx="21347">
                  <c:v>127.59</c:v>
                </c:pt>
                <c:pt idx="21348">
                  <c:v>127.64</c:v>
                </c:pt>
                <c:pt idx="21349">
                  <c:v>127.66</c:v>
                </c:pt>
                <c:pt idx="21350">
                  <c:v>127.66</c:v>
                </c:pt>
                <c:pt idx="21351">
                  <c:v>127.55</c:v>
                </c:pt>
                <c:pt idx="21352">
                  <c:v>127.61</c:v>
                </c:pt>
                <c:pt idx="21353">
                  <c:v>127.64</c:v>
                </c:pt>
                <c:pt idx="21354">
                  <c:v>127.61</c:v>
                </c:pt>
                <c:pt idx="21355">
                  <c:v>127.57</c:v>
                </c:pt>
                <c:pt idx="21356">
                  <c:v>127.57</c:v>
                </c:pt>
                <c:pt idx="21357">
                  <c:v>127.59</c:v>
                </c:pt>
                <c:pt idx="21358">
                  <c:v>127.61</c:v>
                </c:pt>
                <c:pt idx="21359">
                  <c:v>127.59</c:v>
                </c:pt>
                <c:pt idx="21360">
                  <c:v>127.59</c:v>
                </c:pt>
                <c:pt idx="21361">
                  <c:v>127.59</c:v>
                </c:pt>
                <c:pt idx="21362">
                  <c:v>127.57</c:v>
                </c:pt>
                <c:pt idx="21363">
                  <c:v>127.61</c:v>
                </c:pt>
                <c:pt idx="21364">
                  <c:v>127.57</c:v>
                </c:pt>
                <c:pt idx="21365">
                  <c:v>127.55</c:v>
                </c:pt>
                <c:pt idx="21366">
                  <c:v>127.55</c:v>
                </c:pt>
                <c:pt idx="21367">
                  <c:v>127.57</c:v>
                </c:pt>
                <c:pt idx="21368">
                  <c:v>127.52</c:v>
                </c:pt>
                <c:pt idx="21369">
                  <c:v>127.64</c:v>
                </c:pt>
                <c:pt idx="21370">
                  <c:v>127.59</c:v>
                </c:pt>
                <c:pt idx="21371">
                  <c:v>127.55</c:v>
                </c:pt>
                <c:pt idx="21372">
                  <c:v>127.52</c:v>
                </c:pt>
                <c:pt idx="21373">
                  <c:v>127.61</c:v>
                </c:pt>
                <c:pt idx="21374">
                  <c:v>127.57</c:v>
                </c:pt>
                <c:pt idx="21375">
                  <c:v>127.5</c:v>
                </c:pt>
                <c:pt idx="21376">
                  <c:v>127.59</c:v>
                </c:pt>
                <c:pt idx="21377">
                  <c:v>127.55</c:v>
                </c:pt>
                <c:pt idx="21378">
                  <c:v>127.57</c:v>
                </c:pt>
                <c:pt idx="21379">
                  <c:v>127.5</c:v>
                </c:pt>
                <c:pt idx="21380">
                  <c:v>127.55</c:v>
                </c:pt>
                <c:pt idx="21381">
                  <c:v>127.55</c:v>
                </c:pt>
                <c:pt idx="21382">
                  <c:v>127.5</c:v>
                </c:pt>
                <c:pt idx="21383">
                  <c:v>127.55</c:v>
                </c:pt>
                <c:pt idx="21384">
                  <c:v>127.52</c:v>
                </c:pt>
                <c:pt idx="21385">
                  <c:v>127.55</c:v>
                </c:pt>
                <c:pt idx="21386">
                  <c:v>127.52</c:v>
                </c:pt>
                <c:pt idx="21387">
                  <c:v>127.52</c:v>
                </c:pt>
                <c:pt idx="21388">
                  <c:v>127.5</c:v>
                </c:pt>
                <c:pt idx="21389">
                  <c:v>127.5</c:v>
                </c:pt>
                <c:pt idx="21390">
                  <c:v>127.57</c:v>
                </c:pt>
                <c:pt idx="21391">
                  <c:v>127.5</c:v>
                </c:pt>
                <c:pt idx="21392">
                  <c:v>127.48</c:v>
                </c:pt>
                <c:pt idx="21393">
                  <c:v>127.52</c:v>
                </c:pt>
                <c:pt idx="21394">
                  <c:v>127.55</c:v>
                </c:pt>
                <c:pt idx="21395">
                  <c:v>127.5</c:v>
                </c:pt>
                <c:pt idx="21396">
                  <c:v>127.5</c:v>
                </c:pt>
                <c:pt idx="21397">
                  <c:v>127.48</c:v>
                </c:pt>
                <c:pt idx="21398">
                  <c:v>127.5</c:v>
                </c:pt>
                <c:pt idx="21399">
                  <c:v>127.46</c:v>
                </c:pt>
                <c:pt idx="21400">
                  <c:v>127.48</c:v>
                </c:pt>
                <c:pt idx="21401">
                  <c:v>127.46</c:v>
                </c:pt>
                <c:pt idx="21402">
                  <c:v>127.48</c:v>
                </c:pt>
                <c:pt idx="21403">
                  <c:v>127.46</c:v>
                </c:pt>
                <c:pt idx="21404">
                  <c:v>127.48</c:v>
                </c:pt>
                <c:pt idx="21405">
                  <c:v>127.48</c:v>
                </c:pt>
                <c:pt idx="21406">
                  <c:v>127.43</c:v>
                </c:pt>
                <c:pt idx="21407">
                  <c:v>127.46</c:v>
                </c:pt>
                <c:pt idx="21408">
                  <c:v>127.48</c:v>
                </c:pt>
                <c:pt idx="21409">
                  <c:v>127.43</c:v>
                </c:pt>
                <c:pt idx="21410">
                  <c:v>127.41</c:v>
                </c:pt>
                <c:pt idx="21411">
                  <c:v>127.46</c:v>
                </c:pt>
                <c:pt idx="21412">
                  <c:v>127.39</c:v>
                </c:pt>
                <c:pt idx="21413">
                  <c:v>127.46</c:v>
                </c:pt>
                <c:pt idx="21414">
                  <c:v>127.46</c:v>
                </c:pt>
                <c:pt idx="21415">
                  <c:v>127.46</c:v>
                </c:pt>
                <c:pt idx="21416">
                  <c:v>127.39</c:v>
                </c:pt>
                <c:pt idx="21417">
                  <c:v>127.43</c:v>
                </c:pt>
                <c:pt idx="21418">
                  <c:v>127.39</c:v>
                </c:pt>
                <c:pt idx="21419">
                  <c:v>127.37</c:v>
                </c:pt>
                <c:pt idx="21420">
                  <c:v>127.41</c:v>
                </c:pt>
                <c:pt idx="21421">
                  <c:v>127.37</c:v>
                </c:pt>
                <c:pt idx="21422">
                  <c:v>127.39</c:v>
                </c:pt>
                <c:pt idx="21423">
                  <c:v>127.41</c:v>
                </c:pt>
                <c:pt idx="21424">
                  <c:v>127.34</c:v>
                </c:pt>
                <c:pt idx="21425">
                  <c:v>127.41</c:v>
                </c:pt>
                <c:pt idx="21426">
                  <c:v>127.39</c:v>
                </c:pt>
                <c:pt idx="21427">
                  <c:v>127.37</c:v>
                </c:pt>
                <c:pt idx="21428">
                  <c:v>127.46</c:v>
                </c:pt>
                <c:pt idx="21429">
                  <c:v>127.37</c:v>
                </c:pt>
                <c:pt idx="21430">
                  <c:v>127.41</c:v>
                </c:pt>
                <c:pt idx="21431">
                  <c:v>127.41</c:v>
                </c:pt>
                <c:pt idx="21432">
                  <c:v>127.41</c:v>
                </c:pt>
                <c:pt idx="21433">
                  <c:v>127.39</c:v>
                </c:pt>
                <c:pt idx="21434">
                  <c:v>127.41</c:v>
                </c:pt>
                <c:pt idx="21435">
                  <c:v>127.39</c:v>
                </c:pt>
                <c:pt idx="21436">
                  <c:v>127.41</c:v>
                </c:pt>
                <c:pt idx="21437">
                  <c:v>127.37</c:v>
                </c:pt>
                <c:pt idx="21438">
                  <c:v>127.39</c:v>
                </c:pt>
                <c:pt idx="21439">
                  <c:v>127.39</c:v>
                </c:pt>
                <c:pt idx="21440">
                  <c:v>127.41</c:v>
                </c:pt>
                <c:pt idx="21441">
                  <c:v>127.37</c:v>
                </c:pt>
                <c:pt idx="21442">
                  <c:v>127.37</c:v>
                </c:pt>
                <c:pt idx="21443">
                  <c:v>127.41</c:v>
                </c:pt>
                <c:pt idx="21444">
                  <c:v>127.46</c:v>
                </c:pt>
                <c:pt idx="21445">
                  <c:v>127.46</c:v>
                </c:pt>
                <c:pt idx="21446">
                  <c:v>127.48</c:v>
                </c:pt>
                <c:pt idx="21447">
                  <c:v>127.5</c:v>
                </c:pt>
                <c:pt idx="21448">
                  <c:v>127.46</c:v>
                </c:pt>
                <c:pt idx="21449">
                  <c:v>127.5</c:v>
                </c:pt>
                <c:pt idx="21450">
                  <c:v>127.48</c:v>
                </c:pt>
                <c:pt idx="21451">
                  <c:v>127.48</c:v>
                </c:pt>
                <c:pt idx="21452">
                  <c:v>127.52</c:v>
                </c:pt>
                <c:pt idx="21453">
                  <c:v>127.48</c:v>
                </c:pt>
                <c:pt idx="21454">
                  <c:v>127.48</c:v>
                </c:pt>
                <c:pt idx="21455">
                  <c:v>127.5</c:v>
                </c:pt>
                <c:pt idx="21456">
                  <c:v>127.57</c:v>
                </c:pt>
                <c:pt idx="21457">
                  <c:v>127.5</c:v>
                </c:pt>
                <c:pt idx="21458">
                  <c:v>127.52</c:v>
                </c:pt>
                <c:pt idx="21459">
                  <c:v>127.57</c:v>
                </c:pt>
                <c:pt idx="21460">
                  <c:v>127.55</c:v>
                </c:pt>
                <c:pt idx="21461">
                  <c:v>127.57</c:v>
                </c:pt>
                <c:pt idx="21462">
                  <c:v>127.55</c:v>
                </c:pt>
                <c:pt idx="21463">
                  <c:v>127.52</c:v>
                </c:pt>
                <c:pt idx="21464">
                  <c:v>127.59</c:v>
                </c:pt>
                <c:pt idx="21465">
                  <c:v>127.64</c:v>
                </c:pt>
                <c:pt idx="21466">
                  <c:v>127.55</c:v>
                </c:pt>
                <c:pt idx="21467">
                  <c:v>127.57</c:v>
                </c:pt>
                <c:pt idx="21468">
                  <c:v>127.55</c:v>
                </c:pt>
                <c:pt idx="21469">
                  <c:v>127.61</c:v>
                </c:pt>
                <c:pt idx="21470">
                  <c:v>127.57</c:v>
                </c:pt>
                <c:pt idx="21471">
                  <c:v>127.64</c:v>
                </c:pt>
                <c:pt idx="21472">
                  <c:v>127.61</c:v>
                </c:pt>
                <c:pt idx="21473">
                  <c:v>127.61</c:v>
                </c:pt>
                <c:pt idx="21474">
                  <c:v>127.68</c:v>
                </c:pt>
                <c:pt idx="21475">
                  <c:v>127.66</c:v>
                </c:pt>
                <c:pt idx="21476">
                  <c:v>127.64</c:v>
                </c:pt>
                <c:pt idx="21477">
                  <c:v>127.64</c:v>
                </c:pt>
                <c:pt idx="21478">
                  <c:v>127.66</c:v>
                </c:pt>
                <c:pt idx="21479">
                  <c:v>127.66</c:v>
                </c:pt>
                <c:pt idx="21480">
                  <c:v>127.61</c:v>
                </c:pt>
                <c:pt idx="21481">
                  <c:v>127.66</c:v>
                </c:pt>
                <c:pt idx="21482">
                  <c:v>127.61</c:v>
                </c:pt>
                <c:pt idx="21483">
                  <c:v>127.61</c:v>
                </c:pt>
                <c:pt idx="21484">
                  <c:v>127.66</c:v>
                </c:pt>
                <c:pt idx="21485">
                  <c:v>127.61</c:v>
                </c:pt>
                <c:pt idx="21486">
                  <c:v>127.66</c:v>
                </c:pt>
                <c:pt idx="21487">
                  <c:v>127.68</c:v>
                </c:pt>
                <c:pt idx="21488">
                  <c:v>127.66</c:v>
                </c:pt>
                <c:pt idx="21489">
                  <c:v>127.72</c:v>
                </c:pt>
                <c:pt idx="21490">
                  <c:v>127.66</c:v>
                </c:pt>
                <c:pt idx="21491">
                  <c:v>127.61</c:v>
                </c:pt>
                <c:pt idx="21492">
                  <c:v>127.61</c:v>
                </c:pt>
                <c:pt idx="21493">
                  <c:v>127.66</c:v>
                </c:pt>
                <c:pt idx="21494">
                  <c:v>127.61</c:v>
                </c:pt>
                <c:pt idx="21495">
                  <c:v>127.68</c:v>
                </c:pt>
                <c:pt idx="21496">
                  <c:v>127.61</c:v>
                </c:pt>
                <c:pt idx="21497">
                  <c:v>127.68</c:v>
                </c:pt>
                <c:pt idx="21498">
                  <c:v>127.64</c:v>
                </c:pt>
                <c:pt idx="21499">
                  <c:v>127.68</c:v>
                </c:pt>
                <c:pt idx="21500">
                  <c:v>127.66</c:v>
                </c:pt>
                <c:pt idx="21501">
                  <c:v>127.61</c:v>
                </c:pt>
                <c:pt idx="21502">
                  <c:v>127.59</c:v>
                </c:pt>
                <c:pt idx="21503">
                  <c:v>127.66</c:v>
                </c:pt>
                <c:pt idx="21504">
                  <c:v>127.57</c:v>
                </c:pt>
                <c:pt idx="21505">
                  <c:v>127.66</c:v>
                </c:pt>
                <c:pt idx="21506">
                  <c:v>127.61</c:v>
                </c:pt>
                <c:pt idx="21507">
                  <c:v>127.64</c:v>
                </c:pt>
                <c:pt idx="21508">
                  <c:v>127.66</c:v>
                </c:pt>
                <c:pt idx="21509">
                  <c:v>127.61</c:v>
                </c:pt>
                <c:pt idx="21510">
                  <c:v>127.64</c:v>
                </c:pt>
                <c:pt idx="21511">
                  <c:v>127.66</c:v>
                </c:pt>
                <c:pt idx="21512">
                  <c:v>127.57</c:v>
                </c:pt>
                <c:pt idx="21513">
                  <c:v>127.68</c:v>
                </c:pt>
                <c:pt idx="21514">
                  <c:v>127.64</c:v>
                </c:pt>
                <c:pt idx="21515">
                  <c:v>127.64</c:v>
                </c:pt>
                <c:pt idx="21516">
                  <c:v>127.59</c:v>
                </c:pt>
                <c:pt idx="21517">
                  <c:v>127.61</c:v>
                </c:pt>
                <c:pt idx="21518">
                  <c:v>127.61</c:v>
                </c:pt>
                <c:pt idx="21519">
                  <c:v>127.64</c:v>
                </c:pt>
                <c:pt idx="21520">
                  <c:v>127.61</c:v>
                </c:pt>
                <c:pt idx="21521">
                  <c:v>127.61</c:v>
                </c:pt>
                <c:pt idx="21522">
                  <c:v>127.61</c:v>
                </c:pt>
                <c:pt idx="21523">
                  <c:v>127.61</c:v>
                </c:pt>
                <c:pt idx="21524">
                  <c:v>127.64</c:v>
                </c:pt>
                <c:pt idx="21525">
                  <c:v>127.59</c:v>
                </c:pt>
                <c:pt idx="21526">
                  <c:v>127.61</c:v>
                </c:pt>
                <c:pt idx="21527">
                  <c:v>127.61</c:v>
                </c:pt>
                <c:pt idx="21528">
                  <c:v>127.68</c:v>
                </c:pt>
                <c:pt idx="21529">
                  <c:v>127.59</c:v>
                </c:pt>
                <c:pt idx="21530">
                  <c:v>127.64</c:v>
                </c:pt>
                <c:pt idx="21531">
                  <c:v>127.66</c:v>
                </c:pt>
                <c:pt idx="21532">
                  <c:v>127.66</c:v>
                </c:pt>
                <c:pt idx="21533">
                  <c:v>127.66</c:v>
                </c:pt>
                <c:pt idx="21534">
                  <c:v>127.61</c:v>
                </c:pt>
                <c:pt idx="21535">
                  <c:v>127.68</c:v>
                </c:pt>
                <c:pt idx="21536">
                  <c:v>127.66</c:v>
                </c:pt>
                <c:pt idx="21537">
                  <c:v>127.64</c:v>
                </c:pt>
                <c:pt idx="21538">
                  <c:v>127.66</c:v>
                </c:pt>
                <c:pt idx="21539">
                  <c:v>127.66</c:v>
                </c:pt>
                <c:pt idx="21540">
                  <c:v>127.66</c:v>
                </c:pt>
                <c:pt idx="21541">
                  <c:v>127.7</c:v>
                </c:pt>
                <c:pt idx="21542">
                  <c:v>127.68</c:v>
                </c:pt>
                <c:pt idx="21543">
                  <c:v>127.66</c:v>
                </c:pt>
                <c:pt idx="21544">
                  <c:v>127.64</c:v>
                </c:pt>
                <c:pt idx="21545">
                  <c:v>127.66</c:v>
                </c:pt>
                <c:pt idx="21546">
                  <c:v>127.68</c:v>
                </c:pt>
                <c:pt idx="21547">
                  <c:v>127.66</c:v>
                </c:pt>
                <c:pt idx="21548">
                  <c:v>127.66</c:v>
                </c:pt>
                <c:pt idx="21549">
                  <c:v>127.68</c:v>
                </c:pt>
                <c:pt idx="21550">
                  <c:v>127.7</c:v>
                </c:pt>
                <c:pt idx="21551">
                  <c:v>127.66</c:v>
                </c:pt>
                <c:pt idx="21552">
                  <c:v>127.7</c:v>
                </c:pt>
                <c:pt idx="21553">
                  <c:v>127.64</c:v>
                </c:pt>
                <c:pt idx="21554">
                  <c:v>127.68</c:v>
                </c:pt>
                <c:pt idx="21555">
                  <c:v>127.7</c:v>
                </c:pt>
                <c:pt idx="21556">
                  <c:v>127.64</c:v>
                </c:pt>
                <c:pt idx="21557">
                  <c:v>127.66</c:v>
                </c:pt>
                <c:pt idx="21558">
                  <c:v>127.66</c:v>
                </c:pt>
                <c:pt idx="21559">
                  <c:v>127.66</c:v>
                </c:pt>
                <c:pt idx="21560">
                  <c:v>127.7</c:v>
                </c:pt>
                <c:pt idx="21561">
                  <c:v>127.68</c:v>
                </c:pt>
                <c:pt idx="21562">
                  <c:v>127.68</c:v>
                </c:pt>
                <c:pt idx="21563">
                  <c:v>127.68</c:v>
                </c:pt>
                <c:pt idx="21564">
                  <c:v>127.68</c:v>
                </c:pt>
                <c:pt idx="21565">
                  <c:v>127.72</c:v>
                </c:pt>
                <c:pt idx="21566">
                  <c:v>127.68</c:v>
                </c:pt>
                <c:pt idx="21567">
                  <c:v>127.64</c:v>
                </c:pt>
                <c:pt idx="21568">
                  <c:v>127.7</c:v>
                </c:pt>
                <c:pt idx="21569">
                  <c:v>127.61</c:v>
                </c:pt>
                <c:pt idx="21570">
                  <c:v>127.66</c:v>
                </c:pt>
                <c:pt idx="21571">
                  <c:v>127.66</c:v>
                </c:pt>
                <c:pt idx="21572">
                  <c:v>127.68</c:v>
                </c:pt>
                <c:pt idx="21573">
                  <c:v>127.68</c:v>
                </c:pt>
                <c:pt idx="21574">
                  <c:v>127.68</c:v>
                </c:pt>
                <c:pt idx="21575">
                  <c:v>127.68</c:v>
                </c:pt>
                <c:pt idx="21576">
                  <c:v>127.64</c:v>
                </c:pt>
                <c:pt idx="21577">
                  <c:v>127.64</c:v>
                </c:pt>
                <c:pt idx="21578">
                  <c:v>127.61</c:v>
                </c:pt>
                <c:pt idx="21579">
                  <c:v>127.7</c:v>
                </c:pt>
                <c:pt idx="21580">
                  <c:v>127.7</c:v>
                </c:pt>
                <c:pt idx="21581">
                  <c:v>127.66</c:v>
                </c:pt>
                <c:pt idx="21582">
                  <c:v>127.66</c:v>
                </c:pt>
                <c:pt idx="21583">
                  <c:v>127.66</c:v>
                </c:pt>
                <c:pt idx="21584">
                  <c:v>127.66</c:v>
                </c:pt>
                <c:pt idx="21585">
                  <c:v>127.68</c:v>
                </c:pt>
                <c:pt idx="21586">
                  <c:v>127.59</c:v>
                </c:pt>
                <c:pt idx="21587">
                  <c:v>127.61</c:v>
                </c:pt>
                <c:pt idx="21588">
                  <c:v>127.57</c:v>
                </c:pt>
                <c:pt idx="21589">
                  <c:v>127.68</c:v>
                </c:pt>
                <c:pt idx="21590">
                  <c:v>127.64</c:v>
                </c:pt>
                <c:pt idx="21591">
                  <c:v>127.64</c:v>
                </c:pt>
                <c:pt idx="21592">
                  <c:v>127.64</c:v>
                </c:pt>
                <c:pt idx="21593">
                  <c:v>127.64</c:v>
                </c:pt>
                <c:pt idx="21594">
                  <c:v>127.64</c:v>
                </c:pt>
                <c:pt idx="21595">
                  <c:v>127.66</c:v>
                </c:pt>
                <c:pt idx="21596">
                  <c:v>127.7</c:v>
                </c:pt>
                <c:pt idx="21597">
                  <c:v>127.7</c:v>
                </c:pt>
                <c:pt idx="21598">
                  <c:v>127.68</c:v>
                </c:pt>
                <c:pt idx="21599">
                  <c:v>127.68</c:v>
                </c:pt>
                <c:pt idx="21600">
                  <c:v>127.64</c:v>
                </c:pt>
                <c:pt idx="21601">
                  <c:v>127.64</c:v>
                </c:pt>
                <c:pt idx="21602">
                  <c:v>127.61</c:v>
                </c:pt>
                <c:pt idx="21603">
                  <c:v>127.68</c:v>
                </c:pt>
                <c:pt idx="21604">
                  <c:v>127.59</c:v>
                </c:pt>
                <c:pt idx="21605">
                  <c:v>127.59</c:v>
                </c:pt>
                <c:pt idx="21606">
                  <c:v>127.57</c:v>
                </c:pt>
                <c:pt idx="21607">
                  <c:v>127.64</c:v>
                </c:pt>
                <c:pt idx="21608">
                  <c:v>127.66</c:v>
                </c:pt>
                <c:pt idx="21609">
                  <c:v>127.64</c:v>
                </c:pt>
                <c:pt idx="21610">
                  <c:v>127.64</c:v>
                </c:pt>
                <c:pt idx="21611">
                  <c:v>127.64</c:v>
                </c:pt>
                <c:pt idx="21612">
                  <c:v>127.64</c:v>
                </c:pt>
                <c:pt idx="21613">
                  <c:v>127.66</c:v>
                </c:pt>
                <c:pt idx="21614">
                  <c:v>127.68</c:v>
                </c:pt>
                <c:pt idx="21615">
                  <c:v>127.64</c:v>
                </c:pt>
                <c:pt idx="21616">
                  <c:v>127.66</c:v>
                </c:pt>
                <c:pt idx="21617">
                  <c:v>127.64</c:v>
                </c:pt>
                <c:pt idx="21618">
                  <c:v>127.66</c:v>
                </c:pt>
                <c:pt idx="21619">
                  <c:v>127.61</c:v>
                </c:pt>
                <c:pt idx="21620">
                  <c:v>127.59</c:v>
                </c:pt>
                <c:pt idx="21621">
                  <c:v>127.64</c:v>
                </c:pt>
                <c:pt idx="21622">
                  <c:v>127.61</c:v>
                </c:pt>
                <c:pt idx="21623">
                  <c:v>127.66</c:v>
                </c:pt>
                <c:pt idx="21624">
                  <c:v>127.61</c:v>
                </c:pt>
                <c:pt idx="21625">
                  <c:v>127.61</c:v>
                </c:pt>
                <c:pt idx="21626">
                  <c:v>127.61</c:v>
                </c:pt>
                <c:pt idx="21627">
                  <c:v>127.68</c:v>
                </c:pt>
                <c:pt idx="21628">
                  <c:v>127.61</c:v>
                </c:pt>
                <c:pt idx="21629">
                  <c:v>127.61</c:v>
                </c:pt>
                <c:pt idx="21630">
                  <c:v>127.64</c:v>
                </c:pt>
                <c:pt idx="21631">
                  <c:v>127.61</c:v>
                </c:pt>
                <c:pt idx="21632">
                  <c:v>127.7</c:v>
                </c:pt>
                <c:pt idx="21633">
                  <c:v>127.64</c:v>
                </c:pt>
                <c:pt idx="21634">
                  <c:v>127.64</c:v>
                </c:pt>
                <c:pt idx="21635">
                  <c:v>127.64</c:v>
                </c:pt>
                <c:pt idx="21636">
                  <c:v>127.64</c:v>
                </c:pt>
                <c:pt idx="21637">
                  <c:v>127.59</c:v>
                </c:pt>
                <c:pt idx="21638">
                  <c:v>127.61</c:v>
                </c:pt>
                <c:pt idx="21639">
                  <c:v>127.64</c:v>
                </c:pt>
                <c:pt idx="21640">
                  <c:v>127.59</c:v>
                </c:pt>
                <c:pt idx="21641">
                  <c:v>127.64</c:v>
                </c:pt>
                <c:pt idx="21642">
                  <c:v>127.64</c:v>
                </c:pt>
                <c:pt idx="21643">
                  <c:v>127.61</c:v>
                </c:pt>
                <c:pt idx="21644">
                  <c:v>127.59</c:v>
                </c:pt>
                <c:pt idx="21645">
                  <c:v>127.61</c:v>
                </c:pt>
                <c:pt idx="21646">
                  <c:v>127.66</c:v>
                </c:pt>
                <c:pt idx="21647">
                  <c:v>127.59</c:v>
                </c:pt>
                <c:pt idx="21648">
                  <c:v>127.59</c:v>
                </c:pt>
                <c:pt idx="21649">
                  <c:v>127.61</c:v>
                </c:pt>
                <c:pt idx="21650">
                  <c:v>127.57</c:v>
                </c:pt>
                <c:pt idx="21651">
                  <c:v>127.59</c:v>
                </c:pt>
                <c:pt idx="21652">
                  <c:v>127.59</c:v>
                </c:pt>
                <c:pt idx="21653">
                  <c:v>127.59</c:v>
                </c:pt>
                <c:pt idx="21654">
                  <c:v>127.59</c:v>
                </c:pt>
                <c:pt idx="21655">
                  <c:v>127.61</c:v>
                </c:pt>
                <c:pt idx="21656">
                  <c:v>127.61</c:v>
                </c:pt>
                <c:pt idx="21657">
                  <c:v>127.59</c:v>
                </c:pt>
                <c:pt idx="21658">
                  <c:v>127.66</c:v>
                </c:pt>
                <c:pt idx="21659">
                  <c:v>127.64</c:v>
                </c:pt>
                <c:pt idx="21660">
                  <c:v>127.64</c:v>
                </c:pt>
                <c:pt idx="21661">
                  <c:v>127.57</c:v>
                </c:pt>
                <c:pt idx="21662">
                  <c:v>127.59</c:v>
                </c:pt>
                <c:pt idx="21663">
                  <c:v>127.59</c:v>
                </c:pt>
                <c:pt idx="21664">
                  <c:v>127.61</c:v>
                </c:pt>
                <c:pt idx="21665">
                  <c:v>127.64</c:v>
                </c:pt>
                <c:pt idx="21666">
                  <c:v>127.59</c:v>
                </c:pt>
                <c:pt idx="21667">
                  <c:v>127.61</c:v>
                </c:pt>
                <c:pt idx="21668">
                  <c:v>127.59</c:v>
                </c:pt>
                <c:pt idx="21669">
                  <c:v>127.59</c:v>
                </c:pt>
                <c:pt idx="21670">
                  <c:v>127.66</c:v>
                </c:pt>
                <c:pt idx="21671">
                  <c:v>127.59</c:v>
                </c:pt>
                <c:pt idx="21672">
                  <c:v>127.61</c:v>
                </c:pt>
                <c:pt idx="21673">
                  <c:v>127.59</c:v>
                </c:pt>
                <c:pt idx="21674">
                  <c:v>127.59</c:v>
                </c:pt>
                <c:pt idx="21675">
                  <c:v>127.66</c:v>
                </c:pt>
                <c:pt idx="21676">
                  <c:v>127.61</c:v>
                </c:pt>
                <c:pt idx="21677">
                  <c:v>127.59</c:v>
                </c:pt>
                <c:pt idx="21678">
                  <c:v>127.55</c:v>
                </c:pt>
                <c:pt idx="21679">
                  <c:v>127.57</c:v>
                </c:pt>
                <c:pt idx="21680">
                  <c:v>127.61</c:v>
                </c:pt>
                <c:pt idx="21681">
                  <c:v>127.64</c:v>
                </c:pt>
                <c:pt idx="21682">
                  <c:v>127.61</c:v>
                </c:pt>
                <c:pt idx="21683">
                  <c:v>127.61</c:v>
                </c:pt>
                <c:pt idx="21684">
                  <c:v>127.61</c:v>
                </c:pt>
                <c:pt idx="21685">
                  <c:v>127.59</c:v>
                </c:pt>
                <c:pt idx="21686">
                  <c:v>127.61</c:v>
                </c:pt>
                <c:pt idx="21687">
                  <c:v>127.61</c:v>
                </c:pt>
                <c:pt idx="21688">
                  <c:v>127.66</c:v>
                </c:pt>
                <c:pt idx="21689">
                  <c:v>127.55</c:v>
                </c:pt>
                <c:pt idx="21690">
                  <c:v>127.59</c:v>
                </c:pt>
                <c:pt idx="21691">
                  <c:v>127.61</c:v>
                </c:pt>
                <c:pt idx="21692">
                  <c:v>127.59</c:v>
                </c:pt>
                <c:pt idx="21693">
                  <c:v>127.64</c:v>
                </c:pt>
                <c:pt idx="21694">
                  <c:v>127.59</c:v>
                </c:pt>
                <c:pt idx="21695">
                  <c:v>127.66</c:v>
                </c:pt>
                <c:pt idx="21696">
                  <c:v>127.61</c:v>
                </c:pt>
                <c:pt idx="21697">
                  <c:v>127.59</c:v>
                </c:pt>
                <c:pt idx="21698">
                  <c:v>127.59</c:v>
                </c:pt>
                <c:pt idx="21699">
                  <c:v>127.64</c:v>
                </c:pt>
                <c:pt idx="21700">
                  <c:v>127.61</c:v>
                </c:pt>
                <c:pt idx="21701">
                  <c:v>127.61</c:v>
                </c:pt>
                <c:pt idx="21702">
                  <c:v>127.61</c:v>
                </c:pt>
                <c:pt idx="21703">
                  <c:v>127.61</c:v>
                </c:pt>
                <c:pt idx="21704">
                  <c:v>127.64</c:v>
                </c:pt>
                <c:pt idx="21705">
                  <c:v>127.59</c:v>
                </c:pt>
                <c:pt idx="21706">
                  <c:v>127.55</c:v>
                </c:pt>
                <c:pt idx="21707">
                  <c:v>127.66</c:v>
                </c:pt>
                <c:pt idx="21708">
                  <c:v>127.64</c:v>
                </c:pt>
                <c:pt idx="21709">
                  <c:v>127.61</c:v>
                </c:pt>
                <c:pt idx="21710">
                  <c:v>127.66</c:v>
                </c:pt>
                <c:pt idx="21711">
                  <c:v>127.57</c:v>
                </c:pt>
                <c:pt idx="21712">
                  <c:v>127.59</c:v>
                </c:pt>
                <c:pt idx="21713">
                  <c:v>127.59</c:v>
                </c:pt>
                <c:pt idx="21714">
                  <c:v>127.61</c:v>
                </c:pt>
                <c:pt idx="21715">
                  <c:v>127.57</c:v>
                </c:pt>
                <c:pt idx="21716">
                  <c:v>127.61</c:v>
                </c:pt>
                <c:pt idx="21717">
                  <c:v>127.61</c:v>
                </c:pt>
                <c:pt idx="21718">
                  <c:v>127.57</c:v>
                </c:pt>
                <c:pt idx="21719">
                  <c:v>127.64</c:v>
                </c:pt>
                <c:pt idx="21720">
                  <c:v>127.59</c:v>
                </c:pt>
                <c:pt idx="21721">
                  <c:v>127.64</c:v>
                </c:pt>
                <c:pt idx="21722">
                  <c:v>127.57</c:v>
                </c:pt>
                <c:pt idx="21723">
                  <c:v>127.61</c:v>
                </c:pt>
                <c:pt idx="21724">
                  <c:v>127.57</c:v>
                </c:pt>
                <c:pt idx="21725">
                  <c:v>127.61</c:v>
                </c:pt>
                <c:pt idx="21726">
                  <c:v>127.59</c:v>
                </c:pt>
                <c:pt idx="21727">
                  <c:v>127.61</c:v>
                </c:pt>
                <c:pt idx="21728">
                  <c:v>127.57</c:v>
                </c:pt>
                <c:pt idx="21729">
                  <c:v>127.57</c:v>
                </c:pt>
                <c:pt idx="21730">
                  <c:v>127.59</c:v>
                </c:pt>
                <c:pt idx="21731">
                  <c:v>127.57</c:v>
                </c:pt>
                <c:pt idx="21732">
                  <c:v>127.61</c:v>
                </c:pt>
                <c:pt idx="21733">
                  <c:v>127.59</c:v>
                </c:pt>
                <c:pt idx="21734">
                  <c:v>127.55</c:v>
                </c:pt>
                <c:pt idx="21735">
                  <c:v>127.61</c:v>
                </c:pt>
                <c:pt idx="21736">
                  <c:v>127.61</c:v>
                </c:pt>
                <c:pt idx="21737">
                  <c:v>127.55</c:v>
                </c:pt>
                <c:pt idx="21738">
                  <c:v>127.55</c:v>
                </c:pt>
                <c:pt idx="21739">
                  <c:v>127.57</c:v>
                </c:pt>
                <c:pt idx="21740">
                  <c:v>127.57</c:v>
                </c:pt>
                <c:pt idx="21741">
                  <c:v>127.59</c:v>
                </c:pt>
                <c:pt idx="21742">
                  <c:v>127.52</c:v>
                </c:pt>
                <c:pt idx="21743">
                  <c:v>127.57</c:v>
                </c:pt>
                <c:pt idx="21744">
                  <c:v>127.57</c:v>
                </c:pt>
                <c:pt idx="21745">
                  <c:v>127.5</c:v>
                </c:pt>
                <c:pt idx="21746">
                  <c:v>127.61</c:v>
                </c:pt>
                <c:pt idx="21747">
                  <c:v>127.59</c:v>
                </c:pt>
                <c:pt idx="21748">
                  <c:v>127.57</c:v>
                </c:pt>
                <c:pt idx="21749">
                  <c:v>127.5</c:v>
                </c:pt>
                <c:pt idx="21750">
                  <c:v>127.57</c:v>
                </c:pt>
                <c:pt idx="21751">
                  <c:v>127.52</c:v>
                </c:pt>
                <c:pt idx="21752">
                  <c:v>127.5</c:v>
                </c:pt>
                <c:pt idx="21753">
                  <c:v>127.57</c:v>
                </c:pt>
                <c:pt idx="21754">
                  <c:v>127.55</c:v>
                </c:pt>
                <c:pt idx="21755">
                  <c:v>127.52</c:v>
                </c:pt>
                <c:pt idx="21756">
                  <c:v>127.55</c:v>
                </c:pt>
                <c:pt idx="21757">
                  <c:v>127.55</c:v>
                </c:pt>
                <c:pt idx="21758">
                  <c:v>127.57</c:v>
                </c:pt>
                <c:pt idx="21759">
                  <c:v>127.48</c:v>
                </c:pt>
                <c:pt idx="21760">
                  <c:v>127.5</c:v>
                </c:pt>
                <c:pt idx="21761">
                  <c:v>127.52</c:v>
                </c:pt>
                <c:pt idx="21762">
                  <c:v>127.55</c:v>
                </c:pt>
                <c:pt idx="21763">
                  <c:v>127.52</c:v>
                </c:pt>
                <c:pt idx="21764">
                  <c:v>127.57</c:v>
                </c:pt>
                <c:pt idx="21765">
                  <c:v>127.48</c:v>
                </c:pt>
                <c:pt idx="21766">
                  <c:v>127.57</c:v>
                </c:pt>
                <c:pt idx="21767">
                  <c:v>127.52</c:v>
                </c:pt>
                <c:pt idx="21768">
                  <c:v>127.55</c:v>
                </c:pt>
                <c:pt idx="21769">
                  <c:v>127.52</c:v>
                </c:pt>
                <c:pt idx="21770">
                  <c:v>127.5</c:v>
                </c:pt>
                <c:pt idx="21771">
                  <c:v>127.55</c:v>
                </c:pt>
                <c:pt idx="21772">
                  <c:v>127.57</c:v>
                </c:pt>
                <c:pt idx="21773">
                  <c:v>127.5</c:v>
                </c:pt>
                <c:pt idx="21774">
                  <c:v>127.5</c:v>
                </c:pt>
                <c:pt idx="21775">
                  <c:v>127.57</c:v>
                </c:pt>
                <c:pt idx="21776">
                  <c:v>127.5</c:v>
                </c:pt>
                <c:pt idx="21777">
                  <c:v>127.48</c:v>
                </c:pt>
                <c:pt idx="21778">
                  <c:v>127.52</c:v>
                </c:pt>
                <c:pt idx="21779">
                  <c:v>127.48</c:v>
                </c:pt>
                <c:pt idx="21780">
                  <c:v>127.5</c:v>
                </c:pt>
                <c:pt idx="21781">
                  <c:v>127.48</c:v>
                </c:pt>
                <c:pt idx="21782">
                  <c:v>127.5</c:v>
                </c:pt>
                <c:pt idx="21783">
                  <c:v>127.48</c:v>
                </c:pt>
                <c:pt idx="21784">
                  <c:v>127.52</c:v>
                </c:pt>
                <c:pt idx="21785">
                  <c:v>127.52</c:v>
                </c:pt>
                <c:pt idx="21786">
                  <c:v>127.43</c:v>
                </c:pt>
                <c:pt idx="21787">
                  <c:v>127.5</c:v>
                </c:pt>
                <c:pt idx="21788">
                  <c:v>127.48</c:v>
                </c:pt>
                <c:pt idx="21789">
                  <c:v>127.48</c:v>
                </c:pt>
                <c:pt idx="21790">
                  <c:v>127.52</c:v>
                </c:pt>
                <c:pt idx="21791">
                  <c:v>127.46</c:v>
                </c:pt>
                <c:pt idx="21792">
                  <c:v>127.46</c:v>
                </c:pt>
                <c:pt idx="21793">
                  <c:v>127.5</c:v>
                </c:pt>
                <c:pt idx="21794">
                  <c:v>127.43</c:v>
                </c:pt>
                <c:pt idx="21795">
                  <c:v>127.46</c:v>
                </c:pt>
                <c:pt idx="21796">
                  <c:v>127.46</c:v>
                </c:pt>
                <c:pt idx="21797">
                  <c:v>127.48</c:v>
                </c:pt>
                <c:pt idx="21798">
                  <c:v>127.5</c:v>
                </c:pt>
                <c:pt idx="21799">
                  <c:v>127.48</c:v>
                </c:pt>
                <c:pt idx="21800">
                  <c:v>127.39</c:v>
                </c:pt>
                <c:pt idx="21801">
                  <c:v>127.48</c:v>
                </c:pt>
                <c:pt idx="21802">
                  <c:v>127.48</c:v>
                </c:pt>
                <c:pt idx="21803">
                  <c:v>127.5</c:v>
                </c:pt>
                <c:pt idx="21804">
                  <c:v>127.43</c:v>
                </c:pt>
                <c:pt idx="21805">
                  <c:v>127.43</c:v>
                </c:pt>
                <c:pt idx="21806">
                  <c:v>127.46</c:v>
                </c:pt>
                <c:pt idx="21807">
                  <c:v>127.48</c:v>
                </c:pt>
                <c:pt idx="21808">
                  <c:v>127.39</c:v>
                </c:pt>
                <c:pt idx="21809">
                  <c:v>127.46</c:v>
                </c:pt>
                <c:pt idx="21810">
                  <c:v>127.43</c:v>
                </c:pt>
                <c:pt idx="21811">
                  <c:v>127.48</c:v>
                </c:pt>
                <c:pt idx="21812">
                  <c:v>127.43</c:v>
                </c:pt>
                <c:pt idx="21813">
                  <c:v>127.41</c:v>
                </c:pt>
                <c:pt idx="21814">
                  <c:v>127.41</c:v>
                </c:pt>
                <c:pt idx="21815">
                  <c:v>127.41</c:v>
                </c:pt>
                <c:pt idx="21816">
                  <c:v>127.39</c:v>
                </c:pt>
                <c:pt idx="21817">
                  <c:v>127.41</c:v>
                </c:pt>
                <c:pt idx="21818">
                  <c:v>127.41</c:v>
                </c:pt>
                <c:pt idx="21819">
                  <c:v>127.37</c:v>
                </c:pt>
                <c:pt idx="21820">
                  <c:v>127.39</c:v>
                </c:pt>
                <c:pt idx="21821">
                  <c:v>127.37</c:v>
                </c:pt>
                <c:pt idx="21822">
                  <c:v>127.41</c:v>
                </c:pt>
                <c:pt idx="21823">
                  <c:v>127.43</c:v>
                </c:pt>
                <c:pt idx="21824">
                  <c:v>127.41</c:v>
                </c:pt>
                <c:pt idx="21825">
                  <c:v>127.46</c:v>
                </c:pt>
                <c:pt idx="21826">
                  <c:v>127.43</c:v>
                </c:pt>
                <c:pt idx="21827">
                  <c:v>127.41</c:v>
                </c:pt>
                <c:pt idx="21828">
                  <c:v>127.39</c:v>
                </c:pt>
                <c:pt idx="21829">
                  <c:v>127.34</c:v>
                </c:pt>
                <c:pt idx="21830">
                  <c:v>127.39</c:v>
                </c:pt>
                <c:pt idx="21831">
                  <c:v>127.43</c:v>
                </c:pt>
                <c:pt idx="21832">
                  <c:v>127.37</c:v>
                </c:pt>
                <c:pt idx="21833">
                  <c:v>127.43</c:v>
                </c:pt>
                <c:pt idx="21834">
                  <c:v>127.41</c:v>
                </c:pt>
                <c:pt idx="21835">
                  <c:v>127.41</c:v>
                </c:pt>
                <c:pt idx="21836">
                  <c:v>127.39</c:v>
                </c:pt>
                <c:pt idx="21837">
                  <c:v>127.41</c:v>
                </c:pt>
                <c:pt idx="21838">
                  <c:v>127.39</c:v>
                </c:pt>
                <c:pt idx="21839">
                  <c:v>127.34</c:v>
                </c:pt>
                <c:pt idx="21840">
                  <c:v>127.39</c:v>
                </c:pt>
                <c:pt idx="21841">
                  <c:v>127.43</c:v>
                </c:pt>
                <c:pt idx="21842">
                  <c:v>127.37</c:v>
                </c:pt>
                <c:pt idx="21843">
                  <c:v>127.41</c:v>
                </c:pt>
                <c:pt idx="21844">
                  <c:v>127.34</c:v>
                </c:pt>
                <c:pt idx="21845">
                  <c:v>127.37</c:v>
                </c:pt>
                <c:pt idx="21846">
                  <c:v>127.41</c:v>
                </c:pt>
                <c:pt idx="21847">
                  <c:v>127.37</c:v>
                </c:pt>
                <c:pt idx="21848">
                  <c:v>127.41</c:v>
                </c:pt>
                <c:pt idx="21849">
                  <c:v>127.37</c:v>
                </c:pt>
                <c:pt idx="21850">
                  <c:v>127.34</c:v>
                </c:pt>
                <c:pt idx="21851">
                  <c:v>127.39</c:v>
                </c:pt>
                <c:pt idx="21852">
                  <c:v>127.34</c:v>
                </c:pt>
                <c:pt idx="21853">
                  <c:v>127.41</c:v>
                </c:pt>
                <c:pt idx="21854">
                  <c:v>127.34</c:v>
                </c:pt>
                <c:pt idx="21855">
                  <c:v>127.34</c:v>
                </c:pt>
                <c:pt idx="21856">
                  <c:v>127.37</c:v>
                </c:pt>
                <c:pt idx="21857">
                  <c:v>127.41</c:v>
                </c:pt>
                <c:pt idx="21858">
                  <c:v>127.37</c:v>
                </c:pt>
                <c:pt idx="21859">
                  <c:v>127.41</c:v>
                </c:pt>
                <c:pt idx="21860">
                  <c:v>127.37</c:v>
                </c:pt>
                <c:pt idx="21861">
                  <c:v>127.41</c:v>
                </c:pt>
                <c:pt idx="21862">
                  <c:v>127.41</c:v>
                </c:pt>
                <c:pt idx="21863">
                  <c:v>127.41</c:v>
                </c:pt>
                <c:pt idx="21864">
                  <c:v>127.41</c:v>
                </c:pt>
                <c:pt idx="21865">
                  <c:v>127.41</c:v>
                </c:pt>
                <c:pt idx="21866">
                  <c:v>127.43</c:v>
                </c:pt>
                <c:pt idx="21867">
                  <c:v>127.48</c:v>
                </c:pt>
                <c:pt idx="21868">
                  <c:v>127.48</c:v>
                </c:pt>
                <c:pt idx="21869">
                  <c:v>127.43</c:v>
                </c:pt>
                <c:pt idx="21870">
                  <c:v>127.46</c:v>
                </c:pt>
                <c:pt idx="21871">
                  <c:v>127.5</c:v>
                </c:pt>
                <c:pt idx="21872">
                  <c:v>127.43</c:v>
                </c:pt>
                <c:pt idx="21873">
                  <c:v>127.5</c:v>
                </c:pt>
                <c:pt idx="21874">
                  <c:v>127.5</c:v>
                </c:pt>
                <c:pt idx="21875">
                  <c:v>127.48</c:v>
                </c:pt>
                <c:pt idx="21876">
                  <c:v>127.55</c:v>
                </c:pt>
                <c:pt idx="21877">
                  <c:v>127.48</c:v>
                </c:pt>
                <c:pt idx="21878">
                  <c:v>127.5</c:v>
                </c:pt>
                <c:pt idx="21879">
                  <c:v>127.52</c:v>
                </c:pt>
                <c:pt idx="21880">
                  <c:v>127.5</c:v>
                </c:pt>
                <c:pt idx="21881">
                  <c:v>127.52</c:v>
                </c:pt>
                <c:pt idx="21882">
                  <c:v>127.55</c:v>
                </c:pt>
                <c:pt idx="21883">
                  <c:v>127.59</c:v>
                </c:pt>
                <c:pt idx="21884">
                  <c:v>127.61</c:v>
                </c:pt>
                <c:pt idx="21885">
                  <c:v>127.61</c:v>
                </c:pt>
                <c:pt idx="21886">
                  <c:v>127.61</c:v>
                </c:pt>
                <c:pt idx="21887">
                  <c:v>127.66</c:v>
                </c:pt>
                <c:pt idx="21888">
                  <c:v>127.61</c:v>
                </c:pt>
                <c:pt idx="21889">
                  <c:v>127.64</c:v>
                </c:pt>
                <c:pt idx="21890">
                  <c:v>127.61</c:v>
                </c:pt>
                <c:pt idx="21891">
                  <c:v>127.66</c:v>
                </c:pt>
                <c:pt idx="21892">
                  <c:v>127.64</c:v>
                </c:pt>
                <c:pt idx="21893">
                  <c:v>127.64</c:v>
                </c:pt>
                <c:pt idx="21894">
                  <c:v>127.68</c:v>
                </c:pt>
                <c:pt idx="21895">
                  <c:v>127.64</c:v>
                </c:pt>
                <c:pt idx="21896">
                  <c:v>127.64</c:v>
                </c:pt>
                <c:pt idx="21897">
                  <c:v>127.66</c:v>
                </c:pt>
                <c:pt idx="21898">
                  <c:v>127.61</c:v>
                </c:pt>
                <c:pt idx="21899">
                  <c:v>127.68</c:v>
                </c:pt>
                <c:pt idx="21900">
                  <c:v>127.68</c:v>
                </c:pt>
                <c:pt idx="21901">
                  <c:v>127.7</c:v>
                </c:pt>
                <c:pt idx="21902">
                  <c:v>127.72</c:v>
                </c:pt>
                <c:pt idx="21903">
                  <c:v>127.7</c:v>
                </c:pt>
                <c:pt idx="21904">
                  <c:v>127.72</c:v>
                </c:pt>
                <c:pt idx="21905">
                  <c:v>127.7</c:v>
                </c:pt>
                <c:pt idx="21906">
                  <c:v>127.72</c:v>
                </c:pt>
                <c:pt idx="21907">
                  <c:v>127.72</c:v>
                </c:pt>
                <c:pt idx="21908">
                  <c:v>127.7</c:v>
                </c:pt>
                <c:pt idx="21909">
                  <c:v>127.68</c:v>
                </c:pt>
                <c:pt idx="21910">
                  <c:v>127.7</c:v>
                </c:pt>
                <c:pt idx="21911">
                  <c:v>127.72</c:v>
                </c:pt>
                <c:pt idx="21912">
                  <c:v>127.68</c:v>
                </c:pt>
                <c:pt idx="21913">
                  <c:v>127.77</c:v>
                </c:pt>
                <c:pt idx="21914">
                  <c:v>127.75</c:v>
                </c:pt>
                <c:pt idx="21915">
                  <c:v>127.68</c:v>
                </c:pt>
                <c:pt idx="21916">
                  <c:v>127.72</c:v>
                </c:pt>
                <c:pt idx="21917">
                  <c:v>127.7</c:v>
                </c:pt>
                <c:pt idx="21918">
                  <c:v>127.72</c:v>
                </c:pt>
                <c:pt idx="21919">
                  <c:v>127.7</c:v>
                </c:pt>
                <c:pt idx="21920">
                  <c:v>127.72</c:v>
                </c:pt>
                <c:pt idx="21921">
                  <c:v>127.72</c:v>
                </c:pt>
                <c:pt idx="21922">
                  <c:v>127.7</c:v>
                </c:pt>
                <c:pt idx="21923">
                  <c:v>127.72</c:v>
                </c:pt>
                <c:pt idx="21924">
                  <c:v>127.77</c:v>
                </c:pt>
                <c:pt idx="21925">
                  <c:v>127.66</c:v>
                </c:pt>
                <c:pt idx="21926">
                  <c:v>127.68</c:v>
                </c:pt>
                <c:pt idx="21927">
                  <c:v>127.7</c:v>
                </c:pt>
                <c:pt idx="21928">
                  <c:v>127.75</c:v>
                </c:pt>
                <c:pt idx="21929">
                  <c:v>127.66</c:v>
                </c:pt>
                <c:pt idx="21930">
                  <c:v>127.72</c:v>
                </c:pt>
                <c:pt idx="21931">
                  <c:v>127.72</c:v>
                </c:pt>
                <c:pt idx="21932">
                  <c:v>127.72</c:v>
                </c:pt>
                <c:pt idx="21933">
                  <c:v>127.66</c:v>
                </c:pt>
                <c:pt idx="21934">
                  <c:v>127.68</c:v>
                </c:pt>
                <c:pt idx="21935">
                  <c:v>127.7</c:v>
                </c:pt>
                <c:pt idx="21936">
                  <c:v>127.66</c:v>
                </c:pt>
                <c:pt idx="21937">
                  <c:v>127.75</c:v>
                </c:pt>
                <c:pt idx="21938">
                  <c:v>127.72</c:v>
                </c:pt>
                <c:pt idx="21939">
                  <c:v>127.75</c:v>
                </c:pt>
                <c:pt idx="21940">
                  <c:v>127.72</c:v>
                </c:pt>
                <c:pt idx="21941">
                  <c:v>127.72</c:v>
                </c:pt>
                <c:pt idx="21942">
                  <c:v>127.75</c:v>
                </c:pt>
                <c:pt idx="21943">
                  <c:v>127.72</c:v>
                </c:pt>
                <c:pt idx="21944">
                  <c:v>127.68</c:v>
                </c:pt>
                <c:pt idx="21945">
                  <c:v>127.64</c:v>
                </c:pt>
                <c:pt idx="21946">
                  <c:v>127.7</c:v>
                </c:pt>
                <c:pt idx="21947">
                  <c:v>127.7</c:v>
                </c:pt>
                <c:pt idx="21948">
                  <c:v>127.7</c:v>
                </c:pt>
                <c:pt idx="21949">
                  <c:v>127.7</c:v>
                </c:pt>
                <c:pt idx="21950">
                  <c:v>127.72</c:v>
                </c:pt>
                <c:pt idx="21951">
                  <c:v>127.72</c:v>
                </c:pt>
                <c:pt idx="21952">
                  <c:v>127.68</c:v>
                </c:pt>
                <c:pt idx="21953">
                  <c:v>127.75</c:v>
                </c:pt>
                <c:pt idx="21954">
                  <c:v>127.77</c:v>
                </c:pt>
                <c:pt idx="21955">
                  <c:v>127.68</c:v>
                </c:pt>
                <c:pt idx="21956">
                  <c:v>127.77</c:v>
                </c:pt>
                <c:pt idx="21957">
                  <c:v>127.7</c:v>
                </c:pt>
                <c:pt idx="21958">
                  <c:v>127.72</c:v>
                </c:pt>
                <c:pt idx="21959">
                  <c:v>127.77</c:v>
                </c:pt>
                <c:pt idx="21960">
                  <c:v>127.72</c:v>
                </c:pt>
                <c:pt idx="21961">
                  <c:v>127.77</c:v>
                </c:pt>
                <c:pt idx="21962">
                  <c:v>127.77</c:v>
                </c:pt>
                <c:pt idx="21963">
                  <c:v>127.75</c:v>
                </c:pt>
                <c:pt idx="21964">
                  <c:v>127.75</c:v>
                </c:pt>
                <c:pt idx="21965">
                  <c:v>127.68</c:v>
                </c:pt>
                <c:pt idx="21966">
                  <c:v>127.79</c:v>
                </c:pt>
                <c:pt idx="21967">
                  <c:v>127.79</c:v>
                </c:pt>
                <c:pt idx="21968">
                  <c:v>127.77</c:v>
                </c:pt>
                <c:pt idx="21969">
                  <c:v>127.77</c:v>
                </c:pt>
                <c:pt idx="21970">
                  <c:v>127.79</c:v>
                </c:pt>
                <c:pt idx="21971">
                  <c:v>127.77</c:v>
                </c:pt>
                <c:pt idx="21972">
                  <c:v>127.84</c:v>
                </c:pt>
                <c:pt idx="21973">
                  <c:v>127.79</c:v>
                </c:pt>
                <c:pt idx="21974">
                  <c:v>127.79</c:v>
                </c:pt>
                <c:pt idx="21975">
                  <c:v>127.77</c:v>
                </c:pt>
                <c:pt idx="21976">
                  <c:v>127.77</c:v>
                </c:pt>
                <c:pt idx="21977">
                  <c:v>127.79</c:v>
                </c:pt>
                <c:pt idx="21978">
                  <c:v>127.77</c:v>
                </c:pt>
                <c:pt idx="21979">
                  <c:v>127.79</c:v>
                </c:pt>
                <c:pt idx="21980">
                  <c:v>127.81</c:v>
                </c:pt>
                <c:pt idx="21981">
                  <c:v>127.79</c:v>
                </c:pt>
                <c:pt idx="21982">
                  <c:v>127.81</c:v>
                </c:pt>
                <c:pt idx="21983">
                  <c:v>127.79</c:v>
                </c:pt>
                <c:pt idx="21984">
                  <c:v>127.81</c:v>
                </c:pt>
                <c:pt idx="21985">
                  <c:v>127.77</c:v>
                </c:pt>
                <c:pt idx="21986">
                  <c:v>127.81</c:v>
                </c:pt>
                <c:pt idx="21987">
                  <c:v>127.81</c:v>
                </c:pt>
                <c:pt idx="21988">
                  <c:v>127.79</c:v>
                </c:pt>
                <c:pt idx="21989">
                  <c:v>127.84</c:v>
                </c:pt>
                <c:pt idx="21990">
                  <c:v>127.79</c:v>
                </c:pt>
                <c:pt idx="21991">
                  <c:v>127.86</c:v>
                </c:pt>
                <c:pt idx="21992">
                  <c:v>127.86</c:v>
                </c:pt>
                <c:pt idx="21993">
                  <c:v>127.79</c:v>
                </c:pt>
                <c:pt idx="21994">
                  <c:v>127.75</c:v>
                </c:pt>
                <c:pt idx="21995">
                  <c:v>127.79</c:v>
                </c:pt>
                <c:pt idx="21996">
                  <c:v>127.79</c:v>
                </c:pt>
                <c:pt idx="21997">
                  <c:v>127.75</c:v>
                </c:pt>
                <c:pt idx="21998">
                  <c:v>127.79</c:v>
                </c:pt>
                <c:pt idx="21999">
                  <c:v>127.77</c:v>
                </c:pt>
                <c:pt idx="22000">
                  <c:v>127.77</c:v>
                </c:pt>
                <c:pt idx="22001">
                  <c:v>127.77</c:v>
                </c:pt>
                <c:pt idx="22002">
                  <c:v>127.84</c:v>
                </c:pt>
                <c:pt idx="22003">
                  <c:v>127.81</c:v>
                </c:pt>
                <c:pt idx="22004">
                  <c:v>127.86</c:v>
                </c:pt>
                <c:pt idx="22005">
                  <c:v>127.79</c:v>
                </c:pt>
                <c:pt idx="22006">
                  <c:v>127.84</c:v>
                </c:pt>
                <c:pt idx="22007">
                  <c:v>127.81</c:v>
                </c:pt>
                <c:pt idx="22008">
                  <c:v>127.79</c:v>
                </c:pt>
                <c:pt idx="22009">
                  <c:v>127.79</c:v>
                </c:pt>
                <c:pt idx="22010">
                  <c:v>127.75</c:v>
                </c:pt>
                <c:pt idx="22011">
                  <c:v>127.81</c:v>
                </c:pt>
                <c:pt idx="22012">
                  <c:v>127.79</c:v>
                </c:pt>
                <c:pt idx="22013">
                  <c:v>127.77</c:v>
                </c:pt>
                <c:pt idx="22014">
                  <c:v>127.77</c:v>
                </c:pt>
                <c:pt idx="22015">
                  <c:v>127.79</c:v>
                </c:pt>
                <c:pt idx="22016">
                  <c:v>127.75</c:v>
                </c:pt>
                <c:pt idx="22017">
                  <c:v>127.81</c:v>
                </c:pt>
                <c:pt idx="22018">
                  <c:v>127.77</c:v>
                </c:pt>
                <c:pt idx="22019">
                  <c:v>127.79</c:v>
                </c:pt>
                <c:pt idx="22020">
                  <c:v>127.81</c:v>
                </c:pt>
                <c:pt idx="22021">
                  <c:v>127.77</c:v>
                </c:pt>
                <c:pt idx="22022">
                  <c:v>127.75</c:v>
                </c:pt>
                <c:pt idx="22023">
                  <c:v>127.81</c:v>
                </c:pt>
                <c:pt idx="22024">
                  <c:v>127.75</c:v>
                </c:pt>
                <c:pt idx="22025">
                  <c:v>127.84</c:v>
                </c:pt>
                <c:pt idx="22026">
                  <c:v>127.79</c:v>
                </c:pt>
                <c:pt idx="22027">
                  <c:v>127.75</c:v>
                </c:pt>
                <c:pt idx="22028">
                  <c:v>127.79</c:v>
                </c:pt>
                <c:pt idx="22029">
                  <c:v>127.81</c:v>
                </c:pt>
                <c:pt idx="22030">
                  <c:v>127.79</c:v>
                </c:pt>
                <c:pt idx="22031">
                  <c:v>127.79</c:v>
                </c:pt>
                <c:pt idx="22032">
                  <c:v>127.77</c:v>
                </c:pt>
                <c:pt idx="22033">
                  <c:v>127.79</c:v>
                </c:pt>
                <c:pt idx="22034">
                  <c:v>127.79</c:v>
                </c:pt>
                <c:pt idx="22035">
                  <c:v>127.86</c:v>
                </c:pt>
                <c:pt idx="22036">
                  <c:v>127.81</c:v>
                </c:pt>
                <c:pt idx="22037">
                  <c:v>127.84</c:v>
                </c:pt>
                <c:pt idx="22038">
                  <c:v>127.81</c:v>
                </c:pt>
                <c:pt idx="22039">
                  <c:v>127.81</c:v>
                </c:pt>
                <c:pt idx="22040">
                  <c:v>127.81</c:v>
                </c:pt>
                <c:pt idx="22041">
                  <c:v>127.81</c:v>
                </c:pt>
                <c:pt idx="22042">
                  <c:v>127.81</c:v>
                </c:pt>
                <c:pt idx="22043">
                  <c:v>127.86</c:v>
                </c:pt>
                <c:pt idx="22044">
                  <c:v>127.79</c:v>
                </c:pt>
                <c:pt idx="22045">
                  <c:v>127.84</c:v>
                </c:pt>
                <c:pt idx="22046">
                  <c:v>127.77</c:v>
                </c:pt>
                <c:pt idx="22047">
                  <c:v>127.77</c:v>
                </c:pt>
                <c:pt idx="22048">
                  <c:v>127.81</c:v>
                </c:pt>
                <c:pt idx="22049">
                  <c:v>127.81</c:v>
                </c:pt>
                <c:pt idx="22050">
                  <c:v>127.84</c:v>
                </c:pt>
                <c:pt idx="22051">
                  <c:v>127.81</c:v>
                </c:pt>
                <c:pt idx="22052">
                  <c:v>127.84</c:v>
                </c:pt>
                <c:pt idx="22053">
                  <c:v>127.81</c:v>
                </c:pt>
                <c:pt idx="22054">
                  <c:v>127.86</c:v>
                </c:pt>
                <c:pt idx="22055">
                  <c:v>127.86</c:v>
                </c:pt>
                <c:pt idx="22056">
                  <c:v>127.84</c:v>
                </c:pt>
                <c:pt idx="22057">
                  <c:v>127.86</c:v>
                </c:pt>
                <c:pt idx="22058">
                  <c:v>127.86</c:v>
                </c:pt>
                <c:pt idx="22059">
                  <c:v>127.79</c:v>
                </c:pt>
                <c:pt idx="22060">
                  <c:v>127.81</c:v>
                </c:pt>
                <c:pt idx="22061">
                  <c:v>127.81</c:v>
                </c:pt>
                <c:pt idx="22062">
                  <c:v>127.84</c:v>
                </c:pt>
                <c:pt idx="22063">
                  <c:v>127.84</c:v>
                </c:pt>
                <c:pt idx="22064">
                  <c:v>127.88</c:v>
                </c:pt>
                <c:pt idx="22065">
                  <c:v>127.84</c:v>
                </c:pt>
                <c:pt idx="22066">
                  <c:v>127.81</c:v>
                </c:pt>
                <c:pt idx="22067">
                  <c:v>127.88</c:v>
                </c:pt>
                <c:pt idx="22068">
                  <c:v>127.86</c:v>
                </c:pt>
                <c:pt idx="22069">
                  <c:v>127.81</c:v>
                </c:pt>
                <c:pt idx="22070">
                  <c:v>127.86</c:v>
                </c:pt>
                <c:pt idx="22071">
                  <c:v>127.84</c:v>
                </c:pt>
                <c:pt idx="22072">
                  <c:v>127.77</c:v>
                </c:pt>
                <c:pt idx="22073">
                  <c:v>127.77</c:v>
                </c:pt>
                <c:pt idx="22074">
                  <c:v>127.79</c:v>
                </c:pt>
                <c:pt idx="22075">
                  <c:v>127.84</c:v>
                </c:pt>
                <c:pt idx="22076">
                  <c:v>127.79</c:v>
                </c:pt>
                <c:pt idx="22077">
                  <c:v>127.81</c:v>
                </c:pt>
                <c:pt idx="22078">
                  <c:v>127.84</c:v>
                </c:pt>
                <c:pt idx="22079">
                  <c:v>127.84</c:v>
                </c:pt>
                <c:pt idx="22080">
                  <c:v>127.77</c:v>
                </c:pt>
                <c:pt idx="22081">
                  <c:v>127.81</c:v>
                </c:pt>
                <c:pt idx="22082">
                  <c:v>127.81</c:v>
                </c:pt>
                <c:pt idx="22083">
                  <c:v>127.79</c:v>
                </c:pt>
                <c:pt idx="22084">
                  <c:v>127.77</c:v>
                </c:pt>
                <c:pt idx="22085">
                  <c:v>127.84</c:v>
                </c:pt>
                <c:pt idx="22086">
                  <c:v>127.81</c:v>
                </c:pt>
                <c:pt idx="22087">
                  <c:v>127.79</c:v>
                </c:pt>
                <c:pt idx="22088">
                  <c:v>127.77</c:v>
                </c:pt>
                <c:pt idx="22089">
                  <c:v>127.77</c:v>
                </c:pt>
                <c:pt idx="22090">
                  <c:v>127.77</c:v>
                </c:pt>
                <c:pt idx="22091">
                  <c:v>127.77</c:v>
                </c:pt>
                <c:pt idx="22092">
                  <c:v>127.77</c:v>
                </c:pt>
                <c:pt idx="22093">
                  <c:v>127.84</c:v>
                </c:pt>
                <c:pt idx="22094">
                  <c:v>127.77</c:v>
                </c:pt>
                <c:pt idx="22095">
                  <c:v>127.79</c:v>
                </c:pt>
                <c:pt idx="22096">
                  <c:v>127.81</c:v>
                </c:pt>
                <c:pt idx="22097">
                  <c:v>127.81</c:v>
                </c:pt>
                <c:pt idx="22098">
                  <c:v>127.84</c:v>
                </c:pt>
                <c:pt idx="22099">
                  <c:v>127.79</c:v>
                </c:pt>
                <c:pt idx="22100">
                  <c:v>127.79</c:v>
                </c:pt>
                <c:pt idx="22101">
                  <c:v>127.75</c:v>
                </c:pt>
                <c:pt idx="22102">
                  <c:v>127.86</c:v>
                </c:pt>
                <c:pt idx="22103">
                  <c:v>127.81</c:v>
                </c:pt>
                <c:pt idx="22104">
                  <c:v>127.79</c:v>
                </c:pt>
                <c:pt idx="22105">
                  <c:v>127.86</c:v>
                </c:pt>
                <c:pt idx="22106">
                  <c:v>127.84</c:v>
                </c:pt>
                <c:pt idx="22107">
                  <c:v>127.79</c:v>
                </c:pt>
                <c:pt idx="22108">
                  <c:v>127.79</c:v>
                </c:pt>
                <c:pt idx="22109">
                  <c:v>127.84</c:v>
                </c:pt>
                <c:pt idx="22110">
                  <c:v>127.79</c:v>
                </c:pt>
                <c:pt idx="22111">
                  <c:v>127.81</c:v>
                </c:pt>
                <c:pt idx="22112">
                  <c:v>127.81</c:v>
                </c:pt>
                <c:pt idx="22113">
                  <c:v>127.81</c:v>
                </c:pt>
                <c:pt idx="22114">
                  <c:v>127.81</c:v>
                </c:pt>
                <c:pt idx="22115">
                  <c:v>127.84</c:v>
                </c:pt>
                <c:pt idx="22116">
                  <c:v>127.84</c:v>
                </c:pt>
                <c:pt idx="22117">
                  <c:v>127.77</c:v>
                </c:pt>
                <c:pt idx="22118">
                  <c:v>127.79</c:v>
                </c:pt>
                <c:pt idx="22119">
                  <c:v>127.84</c:v>
                </c:pt>
                <c:pt idx="22120">
                  <c:v>127.81</c:v>
                </c:pt>
                <c:pt idx="22121">
                  <c:v>127.77</c:v>
                </c:pt>
                <c:pt idx="22122">
                  <c:v>127.84</c:v>
                </c:pt>
                <c:pt idx="22123">
                  <c:v>127.81</c:v>
                </c:pt>
                <c:pt idx="22124">
                  <c:v>127.79</c:v>
                </c:pt>
                <c:pt idx="22125">
                  <c:v>127.81</c:v>
                </c:pt>
                <c:pt idx="22126">
                  <c:v>127.79</c:v>
                </c:pt>
                <c:pt idx="22127">
                  <c:v>127.81</c:v>
                </c:pt>
                <c:pt idx="22128">
                  <c:v>127.77</c:v>
                </c:pt>
                <c:pt idx="22129">
                  <c:v>127.84</c:v>
                </c:pt>
                <c:pt idx="22130">
                  <c:v>127.84</c:v>
                </c:pt>
                <c:pt idx="22131">
                  <c:v>127.84</c:v>
                </c:pt>
                <c:pt idx="22132">
                  <c:v>127.79</c:v>
                </c:pt>
                <c:pt idx="22133">
                  <c:v>127.77</c:v>
                </c:pt>
                <c:pt idx="22134">
                  <c:v>127.79</c:v>
                </c:pt>
                <c:pt idx="22135">
                  <c:v>127.79</c:v>
                </c:pt>
                <c:pt idx="22136">
                  <c:v>127.79</c:v>
                </c:pt>
                <c:pt idx="22137">
                  <c:v>127.79</c:v>
                </c:pt>
                <c:pt idx="22138">
                  <c:v>127.84</c:v>
                </c:pt>
                <c:pt idx="22139">
                  <c:v>127.79</c:v>
                </c:pt>
                <c:pt idx="22140">
                  <c:v>127.81</c:v>
                </c:pt>
                <c:pt idx="22141">
                  <c:v>127.81</c:v>
                </c:pt>
                <c:pt idx="22142">
                  <c:v>127.81</c:v>
                </c:pt>
                <c:pt idx="22143">
                  <c:v>127.79</c:v>
                </c:pt>
                <c:pt idx="22144">
                  <c:v>127.79</c:v>
                </c:pt>
                <c:pt idx="22145">
                  <c:v>127.81</c:v>
                </c:pt>
                <c:pt idx="22146">
                  <c:v>127.75</c:v>
                </c:pt>
                <c:pt idx="22147">
                  <c:v>127.81</c:v>
                </c:pt>
                <c:pt idx="22148">
                  <c:v>127.77</c:v>
                </c:pt>
                <c:pt idx="22149">
                  <c:v>127.75</c:v>
                </c:pt>
                <c:pt idx="22150">
                  <c:v>127.79</c:v>
                </c:pt>
                <c:pt idx="22151">
                  <c:v>127.79</c:v>
                </c:pt>
                <c:pt idx="22152">
                  <c:v>127.75</c:v>
                </c:pt>
                <c:pt idx="22153">
                  <c:v>127.79</c:v>
                </c:pt>
                <c:pt idx="22154">
                  <c:v>127.75</c:v>
                </c:pt>
                <c:pt idx="22155">
                  <c:v>127.84</c:v>
                </c:pt>
                <c:pt idx="22156">
                  <c:v>127.79</c:v>
                </c:pt>
                <c:pt idx="22157">
                  <c:v>127.79</c:v>
                </c:pt>
                <c:pt idx="22158">
                  <c:v>127.77</c:v>
                </c:pt>
                <c:pt idx="22159">
                  <c:v>127.77</c:v>
                </c:pt>
                <c:pt idx="22160">
                  <c:v>127.77</c:v>
                </c:pt>
                <c:pt idx="22161">
                  <c:v>127.79</c:v>
                </c:pt>
                <c:pt idx="22162">
                  <c:v>127.75</c:v>
                </c:pt>
                <c:pt idx="22163">
                  <c:v>127.79</c:v>
                </c:pt>
                <c:pt idx="22164">
                  <c:v>127.75</c:v>
                </c:pt>
                <c:pt idx="22165">
                  <c:v>127.75</c:v>
                </c:pt>
                <c:pt idx="22166">
                  <c:v>127.77</c:v>
                </c:pt>
                <c:pt idx="22167">
                  <c:v>127.75</c:v>
                </c:pt>
                <c:pt idx="22168">
                  <c:v>127.77</c:v>
                </c:pt>
                <c:pt idx="22169">
                  <c:v>127.77</c:v>
                </c:pt>
                <c:pt idx="22170">
                  <c:v>127.75</c:v>
                </c:pt>
                <c:pt idx="22171">
                  <c:v>127.77</c:v>
                </c:pt>
                <c:pt idx="22172">
                  <c:v>127.77</c:v>
                </c:pt>
                <c:pt idx="22173">
                  <c:v>127.77</c:v>
                </c:pt>
                <c:pt idx="22174">
                  <c:v>127.72</c:v>
                </c:pt>
                <c:pt idx="22175">
                  <c:v>127.75</c:v>
                </c:pt>
                <c:pt idx="22176">
                  <c:v>127.79</c:v>
                </c:pt>
                <c:pt idx="22177">
                  <c:v>127.77</c:v>
                </c:pt>
                <c:pt idx="22178">
                  <c:v>127.79</c:v>
                </c:pt>
                <c:pt idx="22179">
                  <c:v>127.79</c:v>
                </c:pt>
                <c:pt idx="22180">
                  <c:v>127.75</c:v>
                </c:pt>
                <c:pt idx="22181">
                  <c:v>127.72</c:v>
                </c:pt>
                <c:pt idx="22182">
                  <c:v>127.72</c:v>
                </c:pt>
                <c:pt idx="22183">
                  <c:v>127.77</c:v>
                </c:pt>
                <c:pt idx="22184">
                  <c:v>127.7</c:v>
                </c:pt>
                <c:pt idx="22185">
                  <c:v>127.72</c:v>
                </c:pt>
                <c:pt idx="22186">
                  <c:v>127.72</c:v>
                </c:pt>
                <c:pt idx="22187">
                  <c:v>127.7</c:v>
                </c:pt>
                <c:pt idx="22188">
                  <c:v>127.77</c:v>
                </c:pt>
                <c:pt idx="22189">
                  <c:v>127.72</c:v>
                </c:pt>
                <c:pt idx="22190">
                  <c:v>127.75</c:v>
                </c:pt>
                <c:pt idx="22191">
                  <c:v>127.75</c:v>
                </c:pt>
                <c:pt idx="22192">
                  <c:v>127.75</c:v>
                </c:pt>
                <c:pt idx="22193">
                  <c:v>127.75</c:v>
                </c:pt>
                <c:pt idx="22194">
                  <c:v>127.72</c:v>
                </c:pt>
                <c:pt idx="22195">
                  <c:v>127.7</c:v>
                </c:pt>
                <c:pt idx="22196">
                  <c:v>127.68</c:v>
                </c:pt>
                <c:pt idx="22197">
                  <c:v>127.75</c:v>
                </c:pt>
                <c:pt idx="22198">
                  <c:v>127.72</c:v>
                </c:pt>
                <c:pt idx="22199">
                  <c:v>127.75</c:v>
                </c:pt>
                <c:pt idx="22200">
                  <c:v>127.7</c:v>
                </c:pt>
                <c:pt idx="22201">
                  <c:v>127.7</c:v>
                </c:pt>
                <c:pt idx="22202">
                  <c:v>127.7</c:v>
                </c:pt>
                <c:pt idx="22203">
                  <c:v>127.75</c:v>
                </c:pt>
                <c:pt idx="22204">
                  <c:v>127.75</c:v>
                </c:pt>
                <c:pt idx="22205">
                  <c:v>127.72</c:v>
                </c:pt>
                <c:pt idx="22206">
                  <c:v>127.64</c:v>
                </c:pt>
                <c:pt idx="22207">
                  <c:v>127.75</c:v>
                </c:pt>
                <c:pt idx="22208">
                  <c:v>127.7</c:v>
                </c:pt>
                <c:pt idx="22209">
                  <c:v>127.7</c:v>
                </c:pt>
                <c:pt idx="22210">
                  <c:v>127.68</c:v>
                </c:pt>
                <c:pt idx="22211">
                  <c:v>127.68</c:v>
                </c:pt>
                <c:pt idx="22212">
                  <c:v>127.68</c:v>
                </c:pt>
                <c:pt idx="22213">
                  <c:v>127.68</c:v>
                </c:pt>
                <c:pt idx="22214">
                  <c:v>127.72</c:v>
                </c:pt>
                <c:pt idx="22215">
                  <c:v>127.68</c:v>
                </c:pt>
                <c:pt idx="22216">
                  <c:v>127.68</c:v>
                </c:pt>
                <c:pt idx="22217">
                  <c:v>127.68</c:v>
                </c:pt>
                <c:pt idx="22218">
                  <c:v>127.66</c:v>
                </c:pt>
                <c:pt idx="22219">
                  <c:v>127.68</c:v>
                </c:pt>
                <c:pt idx="22220">
                  <c:v>127.7</c:v>
                </c:pt>
                <c:pt idx="22221">
                  <c:v>127.68</c:v>
                </c:pt>
                <c:pt idx="22222">
                  <c:v>127.7</c:v>
                </c:pt>
                <c:pt idx="22223">
                  <c:v>127.68</c:v>
                </c:pt>
                <c:pt idx="22224">
                  <c:v>127.66</c:v>
                </c:pt>
                <c:pt idx="22225">
                  <c:v>127.68</c:v>
                </c:pt>
                <c:pt idx="22226">
                  <c:v>127.66</c:v>
                </c:pt>
                <c:pt idx="22227">
                  <c:v>127.68</c:v>
                </c:pt>
                <c:pt idx="22228">
                  <c:v>127.68</c:v>
                </c:pt>
                <c:pt idx="22229">
                  <c:v>127.68</c:v>
                </c:pt>
                <c:pt idx="22230">
                  <c:v>127.66</c:v>
                </c:pt>
                <c:pt idx="22231">
                  <c:v>127.61</c:v>
                </c:pt>
                <c:pt idx="22232">
                  <c:v>127.59</c:v>
                </c:pt>
                <c:pt idx="22233">
                  <c:v>127.61</c:v>
                </c:pt>
                <c:pt idx="22234">
                  <c:v>127.61</c:v>
                </c:pt>
                <c:pt idx="22235">
                  <c:v>127.59</c:v>
                </c:pt>
                <c:pt idx="22236">
                  <c:v>127.59</c:v>
                </c:pt>
                <c:pt idx="22237">
                  <c:v>127.61</c:v>
                </c:pt>
                <c:pt idx="22238">
                  <c:v>127.64</c:v>
                </c:pt>
                <c:pt idx="22239">
                  <c:v>127.61</c:v>
                </c:pt>
                <c:pt idx="22240">
                  <c:v>127.55</c:v>
                </c:pt>
                <c:pt idx="22241">
                  <c:v>127.59</c:v>
                </c:pt>
                <c:pt idx="22242">
                  <c:v>127.61</c:v>
                </c:pt>
                <c:pt idx="22243">
                  <c:v>127.61</c:v>
                </c:pt>
                <c:pt idx="22244">
                  <c:v>127.57</c:v>
                </c:pt>
                <c:pt idx="22245">
                  <c:v>127.59</c:v>
                </c:pt>
                <c:pt idx="22246">
                  <c:v>127.57</c:v>
                </c:pt>
                <c:pt idx="22247">
                  <c:v>127.55</c:v>
                </c:pt>
                <c:pt idx="22248">
                  <c:v>127.61</c:v>
                </c:pt>
                <c:pt idx="22249">
                  <c:v>127.59</c:v>
                </c:pt>
                <c:pt idx="22250">
                  <c:v>127.61</c:v>
                </c:pt>
                <c:pt idx="22251">
                  <c:v>127.59</c:v>
                </c:pt>
                <c:pt idx="22252">
                  <c:v>127.55</c:v>
                </c:pt>
                <c:pt idx="22253">
                  <c:v>127.52</c:v>
                </c:pt>
                <c:pt idx="22254">
                  <c:v>127.52</c:v>
                </c:pt>
                <c:pt idx="22255">
                  <c:v>127.55</c:v>
                </c:pt>
                <c:pt idx="22256">
                  <c:v>127.52</c:v>
                </c:pt>
                <c:pt idx="22257">
                  <c:v>127.5</c:v>
                </c:pt>
                <c:pt idx="22258">
                  <c:v>127.52</c:v>
                </c:pt>
                <c:pt idx="22259">
                  <c:v>127.5</c:v>
                </c:pt>
                <c:pt idx="22260">
                  <c:v>127.52</c:v>
                </c:pt>
                <c:pt idx="22261">
                  <c:v>127.55</c:v>
                </c:pt>
                <c:pt idx="22262">
                  <c:v>127.55</c:v>
                </c:pt>
                <c:pt idx="22263">
                  <c:v>127.57</c:v>
                </c:pt>
                <c:pt idx="22264">
                  <c:v>127.52</c:v>
                </c:pt>
                <c:pt idx="22265">
                  <c:v>127.52</c:v>
                </c:pt>
                <c:pt idx="22266">
                  <c:v>127.52</c:v>
                </c:pt>
                <c:pt idx="22267">
                  <c:v>127.5</c:v>
                </c:pt>
                <c:pt idx="22268">
                  <c:v>127.52</c:v>
                </c:pt>
                <c:pt idx="22269">
                  <c:v>127.57</c:v>
                </c:pt>
                <c:pt idx="22270">
                  <c:v>127.55</c:v>
                </c:pt>
                <c:pt idx="22271">
                  <c:v>127.52</c:v>
                </c:pt>
                <c:pt idx="22272">
                  <c:v>127.57</c:v>
                </c:pt>
                <c:pt idx="22273">
                  <c:v>127.48</c:v>
                </c:pt>
                <c:pt idx="22274">
                  <c:v>127.5</c:v>
                </c:pt>
                <c:pt idx="22275">
                  <c:v>127.5</c:v>
                </c:pt>
                <c:pt idx="22276">
                  <c:v>127.5</c:v>
                </c:pt>
                <c:pt idx="22277">
                  <c:v>127.5</c:v>
                </c:pt>
                <c:pt idx="22278">
                  <c:v>127.5</c:v>
                </c:pt>
                <c:pt idx="22279">
                  <c:v>127.57</c:v>
                </c:pt>
                <c:pt idx="22280">
                  <c:v>127.52</c:v>
                </c:pt>
                <c:pt idx="22281">
                  <c:v>127.52</c:v>
                </c:pt>
                <c:pt idx="22282">
                  <c:v>127.61</c:v>
                </c:pt>
                <c:pt idx="22283">
                  <c:v>127.57</c:v>
                </c:pt>
                <c:pt idx="22284">
                  <c:v>127.52</c:v>
                </c:pt>
                <c:pt idx="22285">
                  <c:v>127.55</c:v>
                </c:pt>
                <c:pt idx="22286">
                  <c:v>127.55</c:v>
                </c:pt>
                <c:pt idx="22287">
                  <c:v>127.57</c:v>
                </c:pt>
                <c:pt idx="22288">
                  <c:v>127.59</c:v>
                </c:pt>
                <c:pt idx="22289">
                  <c:v>127.57</c:v>
                </c:pt>
                <c:pt idx="22290">
                  <c:v>127.61</c:v>
                </c:pt>
                <c:pt idx="22291">
                  <c:v>127.61</c:v>
                </c:pt>
                <c:pt idx="22292">
                  <c:v>127.61</c:v>
                </c:pt>
                <c:pt idx="22293">
                  <c:v>127.59</c:v>
                </c:pt>
                <c:pt idx="22294">
                  <c:v>127.61</c:v>
                </c:pt>
                <c:pt idx="22295">
                  <c:v>127.61</c:v>
                </c:pt>
                <c:pt idx="22296">
                  <c:v>127.64</c:v>
                </c:pt>
                <c:pt idx="22297">
                  <c:v>127.64</c:v>
                </c:pt>
                <c:pt idx="22298">
                  <c:v>127.64</c:v>
                </c:pt>
                <c:pt idx="22299">
                  <c:v>127.68</c:v>
                </c:pt>
                <c:pt idx="22300">
                  <c:v>127.68</c:v>
                </c:pt>
                <c:pt idx="22301">
                  <c:v>127.66</c:v>
                </c:pt>
                <c:pt idx="22302">
                  <c:v>127.66</c:v>
                </c:pt>
                <c:pt idx="22303">
                  <c:v>127.66</c:v>
                </c:pt>
                <c:pt idx="22304">
                  <c:v>127.68</c:v>
                </c:pt>
                <c:pt idx="22305">
                  <c:v>127.66</c:v>
                </c:pt>
                <c:pt idx="22306">
                  <c:v>127.66</c:v>
                </c:pt>
                <c:pt idx="22307">
                  <c:v>127.7</c:v>
                </c:pt>
                <c:pt idx="22308">
                  <c:v>127.68</c:v>
                </c:pt>
                <c:pt idx="22309">
                  <c:v>127.68</c:v>
                </c:pt>
                <c:pt idx="22310">
                  <c:v>127.7</c:v>
                </c:pt>
                <c:pt idx="22311">
                  <c:v>127.72</c:v>
                </c:pt>
                <c:pt idx="22312">
                  <c:v>127.72</c:v>
                </c:pt>
                <c:pt idx="22313">
                  <c:v>127.77</c:v>
                </c:pt>
                <c:pt idx="22314">
                  <c:v>127.77</c:v>
                </c:pt>
                <c:pt idx="22315">
                  <c:v>127.75</c:v>
                </c:pt>
                <c:pt idx="22316">
                  <c:v>127.77</c:v>
                </c:pt>
                <c:pt idx="22317">
                  <c:v>127.77</c:v>
                </c:pt>
                <c:pt idx="22318">
                  <c:v>127.84</c:v>
                </c:pt>
                <c:pt idx="22319">
                  <c:v>127.79</c:v>
                </c:pt>
                <c:pt idx="22320">
                  <c:v>127.84</c:v>
                </c:pt>
                <c:pt idx="22321">
                  <c:v>127.79</c:v>
                </c:pt>
                <c:pt idx="22322">
                  <c:v>127.72</c:v>
                </c:pt>
                <c:pt idx="22323">
                  <c:v>127.81</c:v>
                </c:pt>
                <c:pt idx="22324">
                  <c:v>127.77</c:v>
                </c:pt>
                <c:pt idx="22325">
                  <c:v>127.75</c:v>
                </c:pt>
                <c:pt idx="22326">
                  <c:v>127.84</c:v>
                </c:pt>
                <c:pt idx="22327">
                  <c:v>127.84</c:v>
                </c:pt>
                <c:pt idx="22328">
                  <c:v>127.79</c:v>
                </c:pt>
                <c:pt idx="22329">
                  <c:v>127.84</c:v>
                </c:pt>
                <c:pt idx="22330">
                  <c:v>127.81</c:v>
                </c:pt>
                <c:pt idx="22331">
                  <c:v>127.81</c:v>
                </c:pt>
                <c:pt idx="22332">
                  <c:v>127.79</c:v>
                </c:pt>
                <c:pt idx="22333">
                  <c:v>127.86</c:v>
                </c:pt>
                <c:pt idx="22334">
                  <c:v>127.88</c:v>
                </c:pt>
                <c:pt idx="22335">
                  <c:v>127.79</c:v>
                </c:pt>
                <c:pt idx="22336">
                  <c:v>127.88</c:v>
                </c:pt>
                <c:pt idx="22337">
                  <c:v>127.75</c:v>
                </c:pt>
                <c:pt idx="22338">
                  <c:v>127.81</c:v>
                </c:pt>
                <c:pt idx="22339">
                  <c:v>127.86</c:v>
                </c:pt>
                <c:pt idx="22340">
                  <c:v>127.84</c:v>
                </c:pt>
                <c:pt idx="22341">
                  <c:v>127.81</c:v>
                </c:pt>
                <c:pt idx="22342">
                  <c:v>127.81</c:v>
                </c:pt>
                <c:pt idx="22343">
                  <c:v>127.79</c:v>
                </c:pt>
                <c:pt idx="22344">
                  <c:v>127.79</c:v>
                </c:pt>
                <c:pt idx="22345">
                  <c:v>127.84</c:v>
                </c:pt>
                <c:pt idx="22346">
                  <c:v>127.81</c:v>
                </c:pt>
                <c:pt idx="22347">
                  <c:v>127.86</c:v>
                </c:pt>
                <c:pt idx="22348">
                  <c:v>127.86</c:v>
                </c:pt>
                <c:pt idx="22349">
                  <c:v>127.84</c:v>
                </c:pt>
                <c:pt idx="22350">
                  <c:v>127.79</c:v>
                </c:pt>
                <c:pt idx="22351">
                  <c:v>127.81</c:v>
                </c:pt>
                <c:pt idx="22352">
                  <c:v>127.81</c:v>
                </c:pt>
                <c:pt idx="22353">
                  <c:v>127.81</c:v>
                </c:pt>
                <c:pt idx="22354">
                  <c:v>127.77</c:v>
                </c:pt>
                <c:pt idx="22355">
                  <c:v>127.72</c:v>
                </c:pt>
                <c:pt idx="22356">
                  <c:v>127.81</c:v>
                </c:pt>
                <c:pt idx="22357">
                  <c:v>127.77</c:v>
                </c:pt>
                <c:pt idx="22358">
                  <c:v>127.75</c:v>
                </c:pt>
                <c:pt idx="22359">
                  <c:v>127.77</c:v>
                </c:pt>
                <c:pt idx="22360">
                  <c:v>127.77</c:v>
                </c:pt>
                <c:pt idx="22361">
                  <c:v>127.77</c:v>
                </c:pt>
                <c:pt idx="22362">
                  <c:v>127.79</c:v>
                </c:pt>
                <c:pt idx="22363">
                  <c:v>127.81</c:v>
                </c:pt>
                <c:pt idx="22364">
                  <c:v>127.81</c:v>
                </c:pt>
                <c:pt idx="22365">
                  <c:v>127.86</c:v>
                </c:pt>
                <c:pt idx="22366">
                  <c:v>127.84</c:v>
                </c:pt>
                <c:pt idx="22367">
                  <c:v>127.84</c:v>
                </c:pt>
                <c:pt idx="22368">
                  <c:v>127.86</c:v>
                </c:pt>
                <c:pt idx="22369">
                  <c:v>127.84</c:v>
                </c:pt>
                <c:pt idx="22370">
                  <c:v>127.75</c:v>
                </c:pt>
                <c:pt idx="22371">
                  <c:v>127.79</c:v>
                </c:pt>
                <c:pt idx="22372">
                  <c:v>127.72</c:v>
                </c:pt>
                <c:pt idx="22373">
                  <c:v>127.81</c:v>
                </c:pt>
                <c:pt idx="22374">
                  <c:v>127.81</c:v>
                </c:pt>
                <c:pt idx="22375">
                  <c:v>127.79</c:v>
                </c:pt>
                <c:pt idx="22376">
                  <c:v>127.81</c:v>
                </c:pt>
                <c:pt idx="22377">
                  <c:v>127.86</c:v>
                </c:pt>
                <c:pt idx="22378">
                  <c:v>127.88</c:v>
                </c:pt>
                <c:pt idx="22379">
                  <c:v>127.81</c:v>
                </c:pt>
                <c:pt idx="22380">
                  <c:v>127.81</c:v>
                </c:pt>
                <c:pt idx="22381">
                  <c:v>127.84</c:v>
                </c:pt>
                <c:pt idx="22382">
                  <c:v>127.84</c:v>
                </c:pt>
                <c:pt idx="22383">
                  <c:v>127.84</c:v>
                </c:pt>
                <c:pt idx="22384">
                  <c:v>127.9</c:v>
                </c:pt>
                <c:pt idx="22385">
                  <c:v>127.86</c:v>
                </c:pt>
                <c:pt idx="22386">
                  <c:v>127.81</c:v>
                </c:pt>
                <c:pt idx="22387">
                  <c:v>127.86</c:v>
                </c:pt>
                <c:pt idx="22388">
                  <c:v>127.9</c:v>
                </c:pt>
                <c:pt idx="22389">
                  <c:v>127.81</c:v>
                </c:pt>
                <c:pt idx="22390">
                  <c:v>127.88</c:v>
                </c:pt>
                <c:pt idx="22391">
                  <c:v>127.88</c:v>
                </c:pt>
                <c:pt idx="22392">
                  <c:v>127.88</c:v>
                </c:pt>
                <c:pt idx="22393">
                  <c:v>127.88</c:v>
                </c:pt>
                <c:pt idx="22394">
                  <c:v>127.84</c:v>
                </c:pt>
                <c:pt idx="22395">
                  <c:v>127.86</c:v>
                </c:pt>
                <c:pt idx="22396">
                  <c:v>127.86</c:v>
                </c:pt>
                <c:pt idx="22397">
                  <c:v>127.88</c:v>
                </c:pt>
                <c:pt idx="22398">
                  <c:v>127.86</c:v>
                </c:pt>
                <c:pt idx="22399">
                  <c:v>127.88</c:v>
                </c:pt>
                <c:pt idx="22400">
                  <c:v>127.9</c:v>
                </c:pt>
                <c:pt idx="22401">
                  <c:v>127.88</c:v>
                </c:pt>
                <c:pt idx="22402">
                  <c:v>127.86</c:v>
                </c:pt>
                <c:pt idx="22403">
                  <c:v>127.9</c:v>
                </c:pt>
                <c:pt idx="22404">
                  <c:v>127.95</c:v>
                </c:pt>
                <c:pt idx="22405">
                  <c:v>127.88</c:v>
                </c:pt>
                <c:pt idx="22406">
                  <c:v>127.86</c:v>
                </c:pt>
                <c:pt idx="22407">
                  <c:v>127.88</c:v>
                </c:pt>
                <c:pt idx="22408">
                  <c:v>127.88</c:v>
                </c:pt>
                <c:pt idx="22409">
                  <c:v>127.88</c:v>
                </c:pt>
                <c:pt idx="22410">
                  <c:v>127.86</c:v>
                </c:pt>
                <c:pt idx="22411">
                  <c:v>127.86</c:v>
                </c:pt>
                <c:pt idx="22412">
                  <c:v>127.86</c:v>
                </c:pt>
                <c:pt idx="22413">
                  <c:v>127.88</c:v>
                </c:pt>
                <c:pt idx="22414">
                  <c:v>127.81</c:v>
                </c:pt>
                <c:pt idx="22415">
                  <c:v>127.88</c:v>
                </c:pt>
                <c:pt idx="22416">
                  <c:v>127.86</c:v>
                </c:pt>
                <c:pt idx="22417">
                  <c:v>127.81</c:v>
                </c:pt>
                <c:pt idx="22418">
                  <c:v>127.86</c:v>
                </c:pt>
                <c:pt idx="22419">
                  <c:v>127.86</c:v>
                </c:pt>
                <c:pt idx="22420">
                  <c:v>127.84</c:v>
                </c:pt>
                <c:pt idx="22421">
                  <c:v>127.81</c:v>
                </c:pt>
                <c:pt idx="22422">
                  <c:v>127.84</c:v>
                </c:pt>
                <c:pt idx="22423">
                  <c:v>127.84</c:v>
                </c:pt>
                <c:pt idx="22424">
                  <c:v>127.84</c:v>
                </c:pt>
                <c:pt idx="22425">
                  <c:v>127.86</c:v>
                </c:pt>
                <c:pt idx="22426">
                  <c:v>127.81</c:v>
                </c:pt>
                <c:pt idx="22427">
                  <c:v>127.84</c:v>
                </c:pt>
                <c:pt idx="22428">
                  <c:v>127.77</c:v>
                </c:pt>
                <c:pt idx="22429">
                  <c:v>127.88</c:v>
                </c:pt>
                <c:pt idx="22430">
                  <c:v>127.77</c:v>
                </c:pt>
                <c:pt idx="22431">
                  <c:v>127.79</c:v>
                </c:pt>
                <c:pt idx="22432">
                  <c:v>127.79</c:v>
                </c:pt>
                <c:pt idx="22433">
                  <c:v>127.84</c:v>
                </c:pt>
                <c:pt idx="22434">
                  <c:v>127.86</c:v>
                </c:pt>
                <c:pt idx="22435">
                  <c:v>127.79</c:v>
                </c:pt>
                <c:pt idx="22436">
                  <c:v>127.84</c:v>
                </c:pt>
                <c:pt idx="22437">
                  <c:v>127.81</c:v>
                </c:pt>
                <c:pt idx="22438">
                  <c:v>127.81</c:v>
                </c:pt>
                <c:pt idx="22439">
                  <c:v>127.84</c:v>
                </c:pt>
                <c:pt idx="22440">
                  <c:v>127.81</c:v>
                </c:pt>
                <c:pt idx="22441">
                  <c:v>127.81</c:v>
                </c:pt>
                <c:pt idx="22442">
                  <c:v>127.81</c:v>
                </c:pt>
                <c:pt idx="22443">
                  <c:v>127.84</c:v>
                </c:pt>
                <c:pt idx="22444">
                  <c:v>127.81</c:v>
                </c:pt>
                <c:pt idx="22445">
                  <c:v>127.81</c:v>
                </c:pt>
                <c:pt idx="22446">
                  <c:v>127.79</c:v>
                </c:pt>
                <c:pt idx="22447">
                  <c:v>127.81</c:v>
                </c:pt>
                <c:pt idx="22448">
                  <c:v>127.79</c:v>
                </c:pt>
                <c:pt idx="22449">
                  <c:v>127.84</c:v>
                </c:pt>
                <c:pt idx="22450">
                  <c:v>127.81</c:v>
                </c:pt>
                <c:pt idx="22451">
                  <c:v>127.77</c:v>
                </c:pt>
                <c:pt idx="22452">
                  <c:v>127.81</c:v>
                </c:pt>
                <c:pt idx="22453">
                  <c:v>127.88</c:v>
                </c:pt>
                <c:pt idx="22454">
                  <c:v>127.88</c:v>
                </c:pt>
                <c:pt idx="22455">
                  <c:v>127.88</c:v>
                </c:pt>
                <c:pt idx="22456">
                  <c:v>127.81</c:v>
                </c:pt>
                <c:pt idx="22457">
                  <c:v>127.79</c:v>
                </c:pt>
                <c:pt idx="22458">
                  <c:v>127.79</c:v>
                </c:pt>
                <c:pt idx="22459">
                  <c:v>127.86</c:v>
                </c:pt>
                <c:pt idx="22460">
                  <c:v>127.84</c:v>
                </c:pt>
                <c:pt idx="22461">
                  <c:v>127.86</c:v>
                </c:pt>
                <c:pt idx="22462">
                  <c:v>127.79</c:v>
                </c:pt>
                <c:pt idx="22463">
                  <c:v>127.81</c:v>
                </c:pt>
                <c:pt idx="22464">
                  <c:v>127.79</c:v>
                </c:pt>
                <c:pt idx="22465">
                  <c:v>127.81</c:v>
                </c:pt>
                <c:pt idx="22466">
                  <c:v>127.84</c:v>
                </c:pt>
                <c:pt idx="22467">
                  <c:v>127.81</c:v>
                </c:pt>
                <c:pt idx="22468">
                  <c:v>127.84</c:v>
                </c:pt>
                <c:pt idx="22469">
                  <c:v>127.88</c:v>
                </c:pt>
                <c:pt idx="22470">
                  <c:v>127.75</c:v>
                </c:pt>
                <c:pt idx="22471">
                  <c:v>127.81</c:v>
                </c:pt>
                <c:pt idx="22472">
                  <c:v>127.81</c:v>
                </c:pt>
                <c:pt idx="22473">
                  <c:v>127.84</c:v>
                </c:pt>
                <c:pt idx="22474">
                  <c:v>127.84</c:v>
                </c:pt>
                <c:pt idx="22475">
                  <c:v>127.81</c:v>
                </c:pt>
                <c:pt idx="22476">
                  <c:v>127.79</c:v>
                </c:pt>
                <c:pt idx="22477">
                  <c:v>127.81</c:v>
                </c:pt>
                <c:pt idx="22478">
                  <c:v>127.84</c:v>
                </c:pt>
                <c:pt idx="22479">
                  <c:v>127.79</c:v>
                </c:pt>
                <c:pt idx="22480">
                  <c:v>127.77</c:v>
                </c:pt>
                <c:pt idx="22481">
                  <c:v>127.84</c:v>
                </c:pt>
                <c:pt idx="22482">
                  <c:v>127.84</c:v>
                </c:pt>
                <c:pt idx="22483">
                  <c:v>127.81</c:v>
                </c:pt>
                <c:pt idx="22484">
                  <c:v>127.84</c:v>
                </c:pt>
                <c:pt idx="22485">
                  <c:v>127.84</c:v>
                </c:pt>
                <c:pt idx="22486">
                  <c:v>127.81</c:v>
                </c:pt>
                <c:pt idx="22487">
                  <c:v>127.86</c:v>
                </c:pt>
                <c:pt idx="22488">
                  <c:v>127.86</c:v>
                </c:pt>
                <c:pt idx="22489">
                  <c:v>127.88</c:v>
                </c:pt>
                <c:pt idx="22490">
                  <c:v>127.81</c:v>
                </c:pt>
                <c:pt idx="22491">
                  <c:v>127.88</c:v>
                </c:pt>
                <c:pt idx="22492">
                  <c:v>127.84</c:v>
                </c:pt>
                <c:pt idx="22493">
                  <c:v>127.88</c:v>
                </c:pt>
                <c:pt idx="22494">
                  <c:v>127.81</c:v>
                </c:pt>
                <c:pt idx="22495">
                  <c:v>127.77</c:v>
                </c:pt>
                <c:pt idx="22496">
                  <c:v>127.81</c:v>
                </c:pt>
                <c:pt idx="22497">
                  <c:v>127.79</c:v>
                </c:pt>
                <c:pt idx="22498">
                  <c:v>127.79</c:v>
                </c:pt>
                <c:pt idx="22499">
                  <c:v>127.81</c:v>
                </c:pt>
                <c:pt idx="22500">
                  <c:v>127.84</c:v>
                </c:pt>
                <c:pt idx="22501">
                  <c:v>127.81</c:v>
                </c:pt>
                <c:pt idx="22502">
                  <c:v>127.84</c:v>
                </c:pt>
                <c:pt idx="22503">
                  <c:v>127.79</c:v>
                </c:pt>
                <c:pt idx="22504">
                  <c:v>127.81</c:v>
                </c:pt>
                <c:pt idx="22505">
                  <c:v>127.81</c:v>
                </c:pt>
                <c:pt idx="22506">
                  <c:v>127.86</c:v>
                </c:pt>
                <c:pt idx="22507">
                  <c:v>127.81</c:v>
                </c:pt>
                <c:pt idx="22508">
                  <c:v>127.79</c:v>
                </c:pt>
                <c:pt idx="22509">
                  <c:v>127.81</c:v>
                </c:pt>
                <c:pt idx="22510">
                  <c:v>127.84</c:v>
                </c:pt>
                <c:pt idx="22511">
                  <c:v>127.84</c:v>
                </c:pt>
                <c:pt idx="22512">
                  <c:v>127.84</c:v>
                </c:pt>
                <c:pt idx="22513">
                  <c:v>127.84</c:v>
                </c:pt>
                <c:pt idx="22514">
                  <c:v>127.84</c:v>
                </c:pt>
                <c:pt idx="22515">
                  <c:v>127.88</c:v>
                </c:pt>
                <c:pt idx="22516">
                  <c:v>127.79</c:v>
                </c:pt>
                <c:pt idx="22517">
                  <c:v>127.81</c:v>
                </c:pt>
                <c:pt idx="22518">
                  <c:v>127.81</c:v>
                </c:pt>
                <c:pt idx="22519">
                  <c:v>127.84</c:v>
                </c:pt>
                <c:pt idx="22520">
                  <c:v>127.81</c:v>
                </c:pt>
                <c:pt idx="22521">
                  <c:v>127.84</c:v>
                </c:pt>
                <c:pt idx="22522">
                  <c:v>127.79</c:v>
                </c:pt>
                <c:pt idx="22523">
                  <c:v>127.84</c:v>
                </c:pt>
                <c:pt idx="22524">
                  <c:v>127.79</c:v>
                </c:pt>
                <c:pt idx="22525">
                  <c:v>127.88</c:v>
                </c:pt>
                <c:pt idx="22526">
                  <c:v>127.84</c:v>
                </c:pt>
                <c:pt idx="22527">
                  <c:v>127.86</c:v>
                </c:pt>
                <c:pt idx="22528">
                  <c:v>127.81</c:v>
                </c:pt>
                <c:pt idx="22529">
                  <c:v>127.79</c:v>
                </c:pt>
                <c:pt idx="22530">
                  <c:v>127.84</c:v>
                </c:pt>
                <c:pt idx="22531">
                  <c:v>127.81</c:v>
                </c:pt>
                <c:pt idx="22532">
                  <c:v>127.79</c:v>
                </c:pt>
                <c:pt idx="22533">
                  <c:v>127.84</c:v>
                </c:pt>
                <c:pt idx="22534">
                  <c:v>127.79</c:v>
                </c:pt>
                <c:pt idx="22535">
                  <c:v>127.84</c:v>
                </c:pt>
                <c:pt idx="22536">
                  <c:v>127.84</c:v>
                </c:pt>
                <c:pt idx="22537">
                  <c:v>127.79</c:v>
                </c:pt>
                <c:pt idx="22538">
                  <c:v>127.86</c:v>
                </c:pt>
                <c:pt idx="22539">
                  <c:v>127.79</c:v>
                </c:pt>
                <c:pt idx="22540">
                  <c:v>127.77</c:v>
                </c:pt>
                <c:pt idx="22541">
                  <c:v>127.84</c:v>
                </c:pt>
                <c:pt idx="22542">
                  <c:v>127.77</c:v>
                </c:pt>
                <c:pt idx="22543">
                  <c:v>127.79</c:v>
                </c:pt>
                <c:pt idx="22544">
                  <c:v>127.84</c:v>
                </c:pt>
                <c:pt idx="22545">
                  <c:v>127.84</c:v>
                </c:pt>
                <c:pt idx="22546">
                  <c:v>127.81</c:v>
                </c:pt>
                <c:pt idx="22547">
                  <c:v>127.84</c:v>
                </c:pt>
                <c:pt idx="22548">
                  <c:v>127.79</c:v>
                </c:pt>
                <c:pt idx="22549">
                  <c:v>127.77</c:v>
                </c:pt>
                <c:pt idx="22550">
                  <c:v>127.77</c:v>
                </c:pt>
                <c:pt idx="22551">
                  <c:v>127.77</c:v>
                </c:pt>
                <c:pt idx="22552">
                  <c:v>127.79</c:v>
                </c:pt>
                <c:pt idx="22553">
                  <c:v>127.75</c:v>
                </c:pt>
                <c:pt idx="22554">
                  <c:v>127.81</c:v>
                </c:pt>
                <c:pt idx="22555">
                  <c:v>127.75</c:v>
                </c:pt>
                <c:pt idx="22556">
                  <c:v>127.81</c:v>
                </c:pt>
                <c:pt idx="22557">
                  <c:v>127.81</c:v>
                </c:pt>
                <c:pt idx="22558">
                  <c:v>127.79</c:v>
                </c:pt>
                <c:pt idx="22559">
                  <c:v>127.77</c:v>
                </c:pt>
                <c:pt idx="22560">
                  <c:v>127.77</c:v>
                </c:pt>
                <c:pt idx="22561">
                  <c:v>127.77</c:v>
                </c:pt>
                <c:pt idx="22562">
                  <c:v>127.72</c:v>
                </c:pt>
                <c:pt idx="22563">
                  <c:v>127.75</c:v>
                </c:pt>
                <c:pt idx="22564">
                  <c:v>127.77</c:v>
                </c:pt>
                <c:pt idx="22565">
                  <c:v>127.81</c:v>
                </c:pt>
                <c:pt idx="22566">
                  <c:v>127.72</c:v>
                </c:pt>
                <c:pt idx="22567">
                  <c:v>127.75</c:v>
                </c:pt>
                <c:pt idx="22568">
                  <c:v>127.79</c:v>
                </c:pt>
                <c:pt idx="22569">
                  <c:v>127.75</c:v>
                </c:pt>
                <c:pt idx="22570">
                  <c:v>127.72</c:v>
                </c:pt>
                <c:pt idx="22571">
                  <c:v>127.75</c:v>
                </c:pt>
                <c:pt idx="22572">
                  <c:v>127.77</c:v>
                </c:pt>
                <c:pt idx="22573">
                  <c:v>127.75</c:v>
                </c:pt>
                <c:pt idx="22574">
                  <c:v>127.77</c:v>
                </c:pt>
                <c:pt idx="22575">
                  <c:v>127.77</c:v>
                </c:pt>
                <c:pt idx="22576">
                  <c:v>127.75</c:v>
                </c:pt>
                <c:pt idx="22577">
                  <c:v>127.7</c:v>
                </c:pt>
                <c:pt idx="22578">
                  <c:v>127.75</c:v>
                </c:pt>
                <c:pt idx="22579">
                  <c:v>127.79</c:v>
                </c:pt>
                <c:pt idx="22580">
                  <c:v>127.75</c:v>
                </c:pt>
                <c:pt idx="22581">
                  <c:v>127.72</c:v>
                </c:pt>
                <c:pt idx="22582">
                  <c:v>127.72</c:v>
                </c:pt>
                <c:pt idx="22583">
                  <c:v>127.75</c:v>
                </c:pt>
                <c:pt idx="22584">
                  <c:v>127.72</c:v>
                </c:pt>
                <c:pt idx="22585">
                  <c:v>127.72</c:v>
                </c:pt>
                <c:pt idx="22586">
                  <c:v>127.7</c:v>
                </c:pt>
                <c:pt idx="22587">
                  <c:v>127.7</c:v>
                </c:pt>
                <c:pt idx="22588">
                  <c:v>127.77</c:v>
                </c:pt>
                <c:pt idx="22589">
                  <c:v>127.68</c:v>
                </c:pt>
                <c:pt idx="22590">
                  <c:v>127.72</c:v>
                </c:pt>
                <c:pt idx="22591">
                  <c:v>127.72</c:v>
                </c:pt>
                <c:pt idx="22592">
                  <c:v>127.7</c:v>
                </c:pt>
                <c:pt idx="22593">
                  <c:v>127.72</c:v>
                </c:pt>
                <c:pt idx="22594">
                  <c:v>127.72</c:v>
                </c:pt>
                <c:pt idx="22595">
                  <c:v>127.7</c:v>
                </c:pt>
                <c:pt idx="22596">
                  <c:v>127.7</c:v>
                </c:pt>
                <c:pt idx="22597">
                  <c:v>127.72</c:v>
                </c:pt>
                <c:pt idx="22598">
                  <c:v>127.68</c:v>
                </c:pt>
                <c:pt idx="22599">
                  <c:v>127.7</c:v>
                </c:pt>
                <c:pt idx="22600">
                  <c:v>127.7</c:v>
                </c:pt>
                <c:pt idx="22601">
                  <c:v>127.72</c:v>
                </c:pt>
                <c:pt idx="22602">
                  <c:v>127.75</c:v>
                </c:pt>
                <c:pt idx="22603">
                  <c:v>127.68</c:v>
                </c:pt>
                <c:pt idx="22604">
                  <c:v>127.68</c:v>
                </c:pt>
                <c:pt idx="22605">
                  <c:v>127.7</c:v>
                </c:pt>
                <c:pt idx="22606">
                  <c:v>127.75</c:v>
                </c:pt>
                <c:pt idx="22607">
                  <c:v>127.68</c:v>
                </c:pt>
                <c:pt idx="22608">
                  <c:v>127.66</c:v>
                </c:pt>
                <c:pt idx="22609">
                  <c:v>127.7</c:v>
                </c:pt>
                <c:pt idx="22610">
                  <c:v>127.7</c:v>
                </c:pt>
                <c:pt idx="22611">
                  <c:v>127.68</c:v>
                </c:pt>
                <c:pt idx="22612">
                  <c:v>127.7</c:v>
                </c:pt>
                <c:pt idx="22613">
                  <c:v>127.72</c:v>
                </c:pt>
                <c:pt idx="22614">
                  <c:v>127.68</c:v>
                </c:pt>
                <c:pt idx="22615">
                  <c:v>127.66</c:v>
                </c:pt>
                <c:pt idx="22616">
                  <c:v>127.66</c:v>
                </c:pt>
                <c:pt idx="22617">
                  <c:v>127.7</c:v>
                </c:pt>
                <c:pt idx="22618">
                  <c:v>127.66</c:v>
                </c:pt>
                <c:pt idx="22619">
                  <c:v>127.64</c:v>
                </c:pt>
                <c:pt idx="22620">
                  <c:v>127.68</c:v>
                </c:pt>
                <c:pt idx="22621">
                  <c:v>127.68</c:v>
                </c:pt>
                <c:pt idx="22622">
                  <c:v>127.68</c:v>
                </c:pt>
                <c:pt idx="22623">
                  <c:v>127.7</c:v>
                </c:pt>
                <c:pt idx="22624">
                  <c:v>127.7</c:v>
                </c:pt>
                <c:pt idx="22625">
                  <c:v>127.66</c:v>
                </c:pt>
                <c:pt idx="22626">
                  <c:v>127.68</c:v>
                </c:pt>
                <c:pt idx="22627">
                  <c:v>127.68</c:v>
                </c:pt>
                <c:pt idx="22628">
                  <c:v>127.66</c:v>
                </c:pt>
                <c:pt idx="22629">
                  <c:v>127.68</c:v>
                </c:pt>
                <c:pt idx="22630">
                  <c:v>127.64</c:v>
                </c:pt>
                <c:pt idx="22631">
                  <c:v>127.66</c:v>
                </c:pt>
                <c:pt idx="22632">
                  <c:v>127.7</c:v>
                </c:pt>
                <c:pt idx="22633">
                  <c:v>127.7</c:v>
                </c:pt>
                <c:pt idx="22634">
                  <c:v>127.68</c:v>
                </c:pt>
                <c:pt idx="22635">
                  <c:v>127.64</c:v>
                </c:pt>
                <c:pt idx="22636">
                  <c:v>127.61</c:v>
                </c:pt>
                <c:pt idx="22637">
                  <c:v>127.59</c:v>
                </c:pt>
                <c:pt idx="22638">
                  <c:v>127.66</c:v>
                </c:pt>
                <c:pt idx="22639">
                  <c:v>127.59</c:v>
                </c:pt>
                <c:pt idx="22640">
                  <c:v>127.68</c:v>
                </c:pt>
                <c:pt idx="22641">
                  <c:v>127.66</c:v>
                </c:pt>
                <c:pt idx="22642">
                  <c:v>127.64</c:v>
                </c:pt>
                <c:pt idx="22643">
                  <c:v>127.64</c:v>
                </c:pt>
                <c:pt idx="22644">
                  <c:v>127.61</c:v>
                </c:pt>
                <c:pt idx="22645">
                  <c:v>127.59</c:v>
                </c:pt>
                <c:pt idx="22646">
                  <c:v>127.61</c:v>
                </c:pt>
                <c:pt idx="22647">
                  <c:v>127.66</c:v>
                </c:pt>
                <c:pt idx="22648">
                  <c:v>127.64</c:v>
                </c:pt>
                <c:pt idx="22649">
                  <c:v>127.64</c:v>
                </c:pt>
                <c:pt idx="22650">
                  <c:v>127.66</c:v>
                </c:pt>
                <c:pt idx="22651">
                  <c:v>127.64</c:v>
                </c:pt>
                <c:pt idx="22652">
                  <c:v>127.66</c:v>
                </c:pt>
                <c:pt idx="22653">
                  <c:v>127.64</c:v>
                </c:pt>
                <c:pt idx="22654">
                  <c:v>127.64</c:v>
                </c:pt>
                <c:pt idx="22655">
                  <c:v>127.64</c:v>
                </c:pt>
                <c:pt idx="22656">
                  <c:v>127.61</c:v>
                </c:pt>
                <c:pt idx="22657">
                  <c:v>127.64</c:v>
                </c:pt>
                <c:pt idx="22658">
                  <c:v>127.61</c:v>
                </c:pt>
                <c:pt idx="22659">
                  <c:v>127.59</c:v>
                </c:pt>
                <c:pt idx="22660">
                  <c:v>127.57</c:v>
                </c:pt>
                <c:pt idx="22661">
                  <c:v>127.55</c:v>
                </c:pt>
                <c:pt idx="22662">
                  <c:v>127.61</c:v>
                </c:pt>
                <c:pt idx="22663">
                  <c:v>127.52</c:v>
                </c:pt>
                <c:pt idx="22664">
                  <c:v>127.61</c:v>
                </c:pt>
                <c:pt idx="22665">
                  <c:v>127.59</c:v>
                </c:pt>
                <c:pt idx="22666">
                  <c:v>127.55</c:v>
                </c:pt>
                <c:pt idx="22667">
                  <c:v>127.61</c:v>
                </c:pt>
                <c:pt idx="22668">
                  <c:v>127.57</c:v>
                </c:pt>
                <c:pt idx="22669">
                  <c:v>127.64</c:v>
                </c:pt>
                <c:pt idx="22670">
                  <c:v>127.61</c:v>
                </c:pt>
                <c:pt idx="22671">
                  <c:v>127.59</c:v>
                </c:pt>
                <c:pt idx="22672">
                  <c:v>127.57</c:v>
                </c:pt>
                <c:pt idx="22673">
                  <c:v>127.59</c:v>
                </c:pt>
                <c:pt idx="22674">
                  <c:v>127.61</c:v>
                </c:pt>
                <c:pt idx="22675">
                  <c:v>127.55</c:v>
                </c:pt>
                <c:pt idx="22676">
                  <c:v>127.52</c:v>
                </c:pt>
                <c:pt idx="22677">
                  <c:v>127.57</c:v>
                </c:pt>
                <c:pt idx="22678">
                  <c:v>127.57</c:v>
                </c:pt>
                <c:pt idx="22679">
                  <c:v>127.55</c:v>
                </c:pt>
                <c:pt idx="22680">
                  <c:v>127.52</c:v>
                </c:pt>
                <c:pt idx="22681">
                  <c:v>127.5</c:v>
                </c:pt>
                <c:pt idx="22682">
                  <c:v>127.52</c:v>
                </c:pt>
                <c:pt idx="22683">
                  <c:v>127.59</c:v>
                </c:pt>
                <c:pt idx="22684">
                  <c:v>127.57</c:v>
                </c:pt>
                <c:pt idx="22685">
                  <c:v>127.55</c:v>
                </c:pt>
                <c:pt idx="22686">
                  <c:v>127.55</c:v>
                </c:pt>
                <c:pt idx="22687">
                  <c:v>127.55</c:v>
                </c:pt>
                <c:pt idx="22688">
                  <c:v>127.57</c:v>
                </c:pt>
                <c:pt idx="22689">
                  <c:v>127.57</c:v>
                </c:pt>
                <c:pt idx="22690">
                  <c:v>127.52</c:v>
                </c:pt>
                <c:pt idx="22691">
                  <c:v>127.52</c:v>
                </c:pt>
                <c:pt idx="22692">
                  <c:v>127.59</c:v>
                </c:pt>
                <c:pt idx="22693">
                  <c:v>127.57</c:v>
                </c:pt>
                <c:pt idx="22694">
                  <c:v>127.61</c:v>
                </c:pt>
                <c:pt idx="22695">
                  <c:v>127.64</c:v>
                </c:pt>
                <c:pt idx="22696">
                  <c:v>127.57</c:v>
                </c:pt>
                <c:pt idx="22697">
                  <c:v>127.61</c:v>
                </c:pt>
                <c:pt idx="22698">
                  <c:v>127.68</c:v>
                </c:pt>
                <c:pt idx="22699">
                  <c:v>127.59</c:v>
                </c:pt>
                <c:pt idx="22700">
                  <c:v>127.68</c:v>
                </c:pt>
                <c:pt idx="22701">
                  <c:v>127.61</c:v>
                </c:pt>
                <c:pt idx="22702">
                  <c:v>127.66</c:v>
                </c:pt>
                <c:pt idx="22703">
                  <c:v>127.66</c:v>
                </c:pt>
                <c:pt idx="22704">
                  <c:v>127.66</c:v>
                </c:pt>
                <c:pt idx="22705">
                  <c:v>127.61</c:v>
                </c:pt>
                <c:pt idx="22706">
                  <c:v>127.66</c:v>
                </c:pt>
                <c:pt idx="22707">
                  <c:v>127.64</c:v>
                </c:pt>
                <c:pt idx="22708">
                  <c:v>127.68</c:v>
                </c:pt>
                <c:pt idx="22709">
                  <c:v>127.68</c:v>
                </c:pt>
                <c:pt idx="22710">
                  <c:v>127.7</c:v>
                </c:pt>
                <c:pt idx="22711">
                  <c:v>127.72</c:v>
                </c:pt>
                <c:pt idx="22712">
                  <c:v>127.68</c:v>
                </c:pt>
                <c:pt idx="22713">
                  <c:v>127.77</c:v>
                </c:pt>
                <c:pt idx="22714">
                  <c:v>127.72</c:v>
                </c:pt>
                <c:pt idx="22715">
                  <c:v>127.72</c:v>
                </c:pt>
                <c:pt idx="22716">
                  <c:v>127.81</c:v>
                </c:pt>
                <c:pt idx="22717">
                  <c:v>127.77</c:v>
                </c:pt>
                <c:pt idx="22718">
                  <c:v>127.79</c:v>
                </c:pt>
                <c:pt idx="22719">
                  <c:v>127.79</c:v>
                </c:pt>
                <c:pt idx="22720">
                  <c:v>127.79</c:v>
                </c:pt>
                <c:pt idx="22721">
                  <c:v>127.81</c:v>
                </c:pt>
                <c:pt idx="22722">
                  <c:v>127.77</c:v>
                </c:pt>
                <c:pt idx="22723">
                  <c:v>127.86</c:v>
                </c:pt>
                <c:pt idx="22724">
                  <c:v>127.81</c:v>
                </c:pt>
                <c:pt idx="22725">
                  <c:v>127.81</c:v>
                </c:pt>
                <c:pt idx="22726">
                  <c:v>127.84</c:v>
                </c:pt>
                <c:pt idx="22727">
                  <c:v>127.81</c:v>
                </c:pt>
                <c:pt idx="22728">
                  <c:v>127.88</c:v>
                </c:pt>
                <c:pt idx="22729">
                  <c:v>127.88</c:v>
                </c:pt>
                <c:pt idx="22730">
                  <c:v>127.84</c:v>
                </c:pt>
                <c:pt idx="22731">
                  <c:v>127.9</c:v>
                </c:pt>
                <c:pt idx="22732">
                  <c:v>127.86</c:v>
                </c:pt>
                <c:pt idx="22733">
                  <c:v>127.84</c:v>
                </c:pt>
                <c:pt idx="22734">
                  <c:v>127.84</c:v>
                </c:pt>
                <c:pt idx="22735">
                  <c:v>127.9</c:v>
                </c:pt>
                <c:pt idx="22736">
                  <c:v>127.93</c:v>
                </c:pt>
                <c:pt idx="22737">
                  <c:v>127.88</c:v>
                </c:pt>
                <c:pt idx="22738">
                  <c:v>127.9</c:v>
                </c:pt>
                <c:pt idx="22739">
                  <c:v>127.86</c:v>
                </c:pt>
                <c:pt idx="22740">
                  <c:v>127.86</c:v>
                </c:pt>
                <c:pt idx="22741">
                  <c:v>127.86</c:v>
                </c:pt>
                <c:pt idx="22742">
                  <c:v>127.84</c:v>
                </c:pt>
                <c:pt idx="22743">
                  <c:v>127.88</c:v>
                </c:pt>
                <c:pt idx="22744">
                  <c:v>127.88</c:v>
                </c:pt>
                <c:pt idx="22745">
                  <c:v>127.88</c:v>
                </c:pt>
                <c:pt idx="22746">
                  <c:v>127.9</c:v>
                </c:pt>
                <c:pt idx="22747">
                  <c:v>127.93</c:v>
                </c:pt>
                <c:pt idx="22748">
                  <c:v>127.93</c:v>
                </c:pt>
                <c:pt idx="22749">
                  <c:v>127.88</c:v>
                </c:pt>
                <c:pt idx="22750">
                  <c:v>127.93</c:v>
                </c:pt>
                <c:pt idx="22751">
                  <c:v>127.9</c:v>
                </c:pt>
                <c:pt idx="22752">
                  <c:v>127.86</c:v>
                </c:pt>
                <c:pt idx="22753">
                  <c:v>127.86</c:v>
                </c:pt>
                <c:pt idx="22754">
                  <c:v>127.88</c:v>
                </c:pt>
                <c:pt idx="22755">
                  <c:v>127.79</c:v>
                </c:pt>
                <c:pt idx="22756">
                  <c:v>127.86</c:v>
                </c:pt>
                <c:pt idx="22757">
                  <c:v>127.88</c:v>
                </c:pt>
                <c:pt idx="22758">
                  <c:v>127.84</c:v>
                </c:pt>
                <c:pt idx="22759">
                  <c:v>127.86</c:v>
                </c:pt>
                <c:pt idx="22760">
                  <c:v>127.86</c:v>
                </c:pt>
                <c:pt idx="22761">
                  <c:v>127.86</c:v>
                </c:pt>
                <c:pt idx="22762">
                  <c:v>127.81</c:v>
                </c:pt>
                <c:pt idx="22763">
                  <c:v>127.88</c:v>
                </c:pt>
                <c:pt idx="22764">
                  <c:v>127.88</c:v>
                </c:pt>
                <c:pt idx="22765">
                  <c:v>127.81</c:v>
                </c:pt>
                <c:pt idx="22766">
                  <c:v>127.88</c:v>
                </c:pt>
                <c:pt idx="22767">
                  <c:v>127.81</c:v>
                </c:pt>
                <c:pt idx="22768">
                  <c:v>127.81</c:v>
                </c:pt>
                <c:pt idx="22769">
                  <c:v>127.86</c:v>
                </c:pt>
                <c:pt idx="22770">
                  <c:v>127.86</c:v>
                </c:pt>
                <c:pt idx="22771">
                  <c:v>127.86</c:v>
                </c:pt>
                <c:pt idx="22772">
                  <c:v>127.84</c:v>
                </c:pt>
                <c:pt idx="22773">
                  <c:v>127.88</c:v>
                </c:pt>
                <c:pt idx="22774">
                  <c:v>127.88</c:v>
                </c:pt>
                <c:pt idx="22775">
                  <c:v>127.84</c:v>
                </c:pt>
                <c:pt idx="22776">
                  <c:v>127.88</c:v>
                </c:pt>
                <c:pt idx="22777">
                  <c:v>127.86</c:v>
                </c:pt>
                <c:pt idx="22778">
                  <c:v>127.81</c:v>
                </c:pt>
                <c:pt idx="22779">
                  <c:v>127.86</c:v>
                </c:pt>
                <c:pt idx="22780">
                  <c:v>127.86</c:v>
                </c:pt>
                <c:pt idx="22781">
                  <c:v>127.86</c:v>
                </c:pt>
                <c:pt idx="22782">
                  <c:v>127.86</c:v>
                </c:pt>
                <c:pt idx="22783">
                  <c:v>127.95</c:v>
                </c:pt>
                <c:pt idx="22784">
                  <c:v>127.9</c:v>
                </c:pt>
                <c:pt idx="22785">
                  <c:v>127.86</c:v>
                </c:pt>
                <c:pt idx="22786">
                  <c:v>127.93</c:v>
                </c:pt>
                <c:pt idx="22787">
                  <c:v>127.86</c:v>
                </c:pt>
                <c:pt idx="22788">
                  <c:v>127.88</c:v>
                </c:pt>
                <c:pt idx="22789">
                  <c:v>127.9</c:v>
                </c:pt>
                <c:pt idx="22790">
                  <c:v>127.95</c:v>
                </c:pt>
                <c:pt idx="22791">
                  <c:v>127.86</c:v>
                </c:pt>
                <c:pt idx="22792">
                  <c:v>127.86</c:v>
                </c:pt>
                <c:pt idx="22793">
                  <c:v>127.88</c:v>
                </c:pt>
                <c:pt idx="22794">
                  <c:v>127.93</c:v>
                </c:pt>
                <c:pt idx="22795">
                  <c:v>127.9</c:v>
                </c:pt>
                <c:pt idx="22796">
                  <c:v>127.9</c:v>
                </c:pt>
                <c:pt idx="22797">
                  <c:v>127.97</c:v>
                </c:pt>
                <c:pt idx="22798">
                  <c:v>127.99</c:v>
                </c:pt>
                <c:pt idx="22799">
                  <c:v>127.95</c:v>
                </c:pt>
                <c:pt idx="22800">
                  <c:v>127.99</c:v>
                </c:pt>
                <c:pt idx="22801">
                  <c:v>127.93</c:v>
                </c:pt>
                <c:pt idx="22802">
                  <c:v>127.95</c:v>
                </c:pt>
                <c:pt idx="22803">
                  <c:v>127.95</c:v>
                </c:pt>
                <c:pt idx="22804">
                  <c:v>127.97</c:v>
                </c:pt>
                <c:pt idx="22805">
                  <c:v>127.97</c:v>
                </c:pt>
                <c:pt idx="22806">
                  <c:v>127.99</c:v>
                </c:pt>
                <c:pt idx="22807">
                  <c:v>127.99</c:v>
                </c:pt>
                <c:pt idx="22808">
                  <c:v>127.95</c:v>
                </c:pt>
                <c:pt idx="22809">
                  <c:v>127.95</c:v>
                </c:pt>
                <c:pt idx="22810">
                  <c:v>127.97</c:v>
                </c:pt>
                <c:pt idx="22811">
                  <c:v>128.01</c:v>
                </c:pt>
                <c:pt idx="22812">
                  <c:v>127.97</c:v>
                </c:pt>
                <c:pt idx="22813">
                  <c:v>127.99</c:v>
                </c:pt>
                <c:pt idx="22814">
                  <c:v>127.95</c:v>
                </c:pt>
                <c:pt idx="22815">
                  <c:v>127.99</c:v>
                </c:pt>
                <c:pt idx="22816">
                  <c:v>127.95</c:v>
                </c:pt>
                <c:pt idx="22817">
                  <c:v>128.01</c:v>
                </c:pt>
                <c:pt idx="22818">
                  <c:v>127.95</c:v>
                </c:pt>
                <c:pt idx="22819">
                  <c:v>128.04</c:v>
                </c:pt>
                <c:pt idx="22820">
                  <c:v>127.95</c:v>
                </c:pt>
                <c:pt idx="22821">
                  <c:v>127.99</c:v>
                </c:pt>
                <c:pt idx="22822">
                  <c:v>127.93</c:v>
                </c:pt>
                <c:pt idx="22823">
                  <c:v>127.97</c:v>
                </c:pt>
                <c:pt idx="22824">
                  <c:v>127.93</c:v>
                </c:pt>
                <c:pt idx="22825">
                  <c:v>127.95</c:v>
                </c:pt>
                <c:pt idx="22826">
                  <c:v>127.93</c:v>
                </c:pt>
                <c:pt idx="22827">
                  <c:v>128.01</c:v>
                </c:pt>
                <c:pt idx="22828">
                  <c:v>127.99</c:v>
                </c:pt>
                <c:pt idx="22829">
                  <c:v>127.93</c:v>
                </c:pt>
                <c:pt idx="22830">
                  <c:v>127.99</c:v>
                </c:pt>
                <c:pt idx="22831">
                  <c:v>127.93</c:v>
                </c:pt>
                <c:pt idx="22832">
                  <c:v>127.99</c:v>
                </c:pt>
                <c:pt idx="22833">
                  <c:v>127.97</c:v>
                </c:pt>
                <c:pt idx="22834">
                  <c:v>127.97</c:v>
                </c:pt>
                <c:pt idx="22835">
                  <c:v>127.97</c:v>
                </c:pt>
                <c:pt idx="22836">
                  <c:v>127.93</c:v>
                </c:pt>
                <c:pt idx="22837">
                  <c:v>127.93</c:v>
                </c:pt>
                <c:pt idx="22838">
                  <c:v>127.99</c:v>
                </c:pt>
                <c:pt idx="22839">
                  <c:v>127.97</c:v>
                </c:pt>
                <c:pt idx="22840">
                  <c:v>127.93</c:v>
                </c:pt>
                <c:pt idx="22841">
                  <c:v>127.95</c:v>
                </c:pt>
                <c:pt idx="22842">
                  <c:v>127.93</c:v>
                </c:pt>
                <c:pt idx="22843">
                  <c:v>127.95</c:v>
                </c:pt>
                <c:pt idx="22844">
                  <c:v>127.97</c:v>
                </c:pt>
                <c:pt idx="22845">
                  <c:v>127.9</c:v>
                </c:pt>
                <c:pt idx="22846">
                  <c:v>127.93</c:v>
                </c:pt>
                <c:pt idx="22847">
                  <c:v>127.97</c:v>
                </c:pt>
                <c:pt idx="22848">
                  <c:v>127.9</c:v>
                </c:pt>
                <c:pt idx="22849">
                  <c:v>127.93</c:v>
                </c:pt>
                <c:pt idx="22850">
                  <c:v>127.95</c:v>
                </c:pt>
                <c:pt idx="22851">
                  <c:v>127.95</c:v>
                </c:pt>
                <c:pt idx="22852">
                  <c:v>127.9</c:v>
                </c:pt>
                <c:pt idx="22853">
                  <c:v>127.88</c:v>
                </c:pt>
                <c:pt idx="22854">
                  <c:v>127.9</c:v>
                </c:pt>
                <c:pt idx="22855">
                  <c:v>127.93</c:v>
                </c:pt>
                <c:pt idx="22856">
                  <c:v>127.86</c:v>
                </c:pt>
                <c:pt idx="22857">
                  <c:v>127.93</c:v>
                </c:pt>
                <c:pt idx="22858">
                  <c:v>127.95</c:v>
                </c:pt>
                <c:pt idx="22859">
                  <c:v>127.95</c:v>
                </c:pt>
                <c:pt idx="22860">
                  <c:v>127.93</c:v>
                </c:pt>
                <c:pt idx="22861">
                  <c:v>127.9</c:v>
                </c:pt>
                <c:pt idx="22862">
                  <c:v>127.95</c:v>
                </c:pt>
                <c:pt idx="22863">
                  <c:v>127.93</c:v>
                </c:pt>
                <c:pt idx="22864">
                  <c:v>127.9</c:v>
                </c:pt>
                <c:pt idx="22865">
                  <c:v>127.97</c:v>
                </c:pt>
                <c:pt idx="22866">
                  <c:v>127.95</c:v>
                </c:pt>
                <c:pt idx="22867">
                  <c:v>127.97</c:v>
                </c:pt>
                <c:pt idx="22868">
                  <c:v>127.95</c:v>
                </c:pt>
                <c:pt idx="22869">
                  <c:v>127.93</c:v>
                </c:pt>
                <c:pt idx="22870">
                  <c:v>127.93</c:v>
                </c:pt>
                <c:pt idx="22871">
                  <c:v>127.93</c:v>
                </c:pt>
                <c:pt idx="22872">
                  <c:v>127.97</c:v>
                </c:pt>
                <c:pt idx="22873">
                  <c:v>127.95</c:v>
                </c:pt>
                <c:pt idx="22874">
                  <c:v>127.93</c:v>
                </c:pt>
                <c:pt idx="22875">
                  <c:v>127.95</c:v>
                </c:pt>
                <c:pt idx="22876">
                  <c:v>127.93</c:v>
                </c:pt>
                <c:pt idx="22877">
                  <c:v>127.93</c:v>
                </c:pt>
                <c:pt idx="22878">
                  <c:v>127.99</c:v>
                </c:pt>
                <c:pt idx="22879">
                  <c:v>127.97</c:v>
                </c:pt>
                <c:pt idx="22880">
                  <c:v>128.01</c:v>
                </c:pt>
                <c:pt idx="22881">
                  <c:v>127.95</c:v>
                </c:pt>
                <c:pt idx="22882">
                  <c:v>127.99</c:v>
                </c:pt>
                <c:pt idx="22883">
                  <c:v>127.99</c:v>
                </c:pt>
                <c:pt idx="22884">
                  <c:v>127.97</c:v>
                </c:pt>
                <c:pt idx="22885">
                  <c:v>128.04</c:v>
                </c:pt>
                <c:pt idx="22886">
                  <c:v>127.99</c:v>
                </c:pt>
                <c:pt idx="22887">
                  <c:v>127.97</c:v>
                </c:pt>
                <c:pt idx="22888">
                  <c:v>127.95</c:v>
                </c:pt>
                <c:pt idx="22889">
                  <c:v>127.95</c:v>
                </c:pt>
                <c:pt idx="22890">
                  <c:v>127.93</c:v>
                </c:pt>
                <c:pt idx="22891">
                  <c:v>127.97</c:v>
                </c:pt>
                <c:pt idx="22892">
                  <c:v>127.93</c:v>
                </c:pt>
                <c:pt idx="22893">
                  <c:v>127.95</c:v>
                </c:pt>
                <c:pt idx="22894">
                  <c:v>127.93</c:v>
                </c:pt>
                <c:pt idx="22895">
                  <c:v>127.95</c:v>
                </c:pt>
                <c:pt idx="22896">
                  <c:v>127.99</c:v>
                </c:pt>
                <c:pt idx="22897">
                  <c:v>127.95</c:v>
                </c:pt>
                <c:pt idx="22898">
                  <c:v>127.97</c:v>
                </c:pt>
                <c:pt idx="22899">
                  <c:v>127.97</c:v>
                </c:pt>
                <c:pt idx="22900">
                  <c:v>127.99</c:v>
                </c:pt>
                <c:pt idx="22901">
                  <c:v>127.95</c:v>
                </c:pt>
                <c:pt idx="22902">
                  <c:v>127.93</c:v>
                </c:pt>
                <c:pt idx="22903">
                  <c:v>127.95</c:v>
                </c:pt>
                <c:pt idx="22904">
                  <c:v>127.95</c:v>
                </c:pt>
                <c:pt idx="22905">
                  <c:v>127.9</c:v>
                </c:pt>
                <c:pt idx="22906">
                  <c:v>127.9</c:v>
                </c:pt>
                <c:pt idx="22907">
                  <c:v>127.93</c:v>
                </c:pt>
                <c:pt idx="22908">
                  <c:v>127.99</c:v>
                </c:pt>
                <c:pt idx="22909">
                  <c:v>127.95</c:v>
                </c:pt>
                <c:pt idx="22910">
                  <c:v>127.95</c:v>
                </c:pt>
                <c:pt idx="22911">
                  <c:v>127.93</c:v>
                </c:pt>
                <c:pt idx="22912">
                  <c:v>127.95</c:v>
                </c:pt>
                <c:pt idx="22913">
                  <c:v>127.93</c:v>
                </c:pt>
                <c:pt idx="22914">
                  <c:v>127.9</c:v>
                </c:pt>
                <c:pt idx="22915">
                  <c:v>127.95</c:v>
                </c:pt>
                <c:pt idx="22916">
                  <c:v>127.93</c:v>
                </c:pt>
                <c:pt idx="22917">
                  <c:v>127.93</c:v>
                </c:pt>
                <c:pt idx="22918">
                  <c:v>127.97</c:v>
                </c:pt>
                <c:pt idx="22919">
                  <c:v>127.95</c:v>
                </c:pt>
                <c:pt idx="22920">
                  <c:v>127.95</c:v>
                </c:pt>
                <c:pt idx="22921">
                  <c:v>127.93</c:v>
                </c:pt>
                <c:pt idx="22922">
                  <c:v>127.93</c:v>
                </c:pt>
                <c:pt idx="22923">
                  <c:v>127.93</c:v>
                </c:pt>
                <c:pt idx="22924">
                  <c:v>127.93</c:v>
                </c:pt>
                <c:pt idx="22925">
                  <c:v>127.95</c:v>
                </c:pt>
                <c:pt idx="22926">
                  <c:v>127.93</c:v>
                </c:pt>
                <c:pt idx="22927">
                  <c:v>127.95</c:v>
                </c:pt>
                <c:pt idx="22928">
                  <c:v>127.95</c:v>
                </c:pt>
                <c:pt idx="22929">
                  <c:v>127.97</c:v>
                </c:pt>
                <c:pt idx="22930">
                  <c:v>127.93</c:v>
                </c:pt>
                <c:pt idx="22931">
                  <c:v>127.9</c:v>
                </c:pt>
                <c:pt idx="22932">
                  <c:v>127.93</c:v>
                </c:pt>
                <c:pt idx="22933">
                  <c:v>127.88</c:v>
                </c:pt>
                <c:pt idx="22934">
                  <c:v>127.93</c:v>
                </c:pt>
                <c:pt idx="22935">
                  <c:v>127.95</c:v>
                </c:pt>
                <c:pt idx="22936">
                  <c:v>127.9</c:v>
                </c:pt>
                <c:pt idx="22937">
                  <c:v>127.95</c:v>
                </c:pt>
                <c:pt idx="22938">
                  <c:v>127.97</c:v>
                </c:pt>
                <c:pt idx="22939">
                  <c:v>127.97</c:v>
                </c:pt>
                <c:pt idx="22940">
                  <c:v>127.97</c:v>
                </c:pt>
                <c:pt idx="22941">
                  <c:v>127.97</c:v>
                </c:pt>
                <c:pt idx="22942">
                  <c:v>127.93</c:v>
                </c:pt>
                <c:pt idx="22943">
                  <c:v>127.93</c:v>
                </c:pt>
                <c:pt idx="22944">
                  <c:v>127.95</c:v>
                </c:pt>
                <c:pt idx="22945">
                  <c:v>127.97</c:v>
                </c:pt>
                <c:pt idx="22946">
                  <c:v>127.93</c:v>
                </c:pt>
                <c:pt idx="22947">
                  <c:v>127.97</c:v>
                </c:pt>
                <c:pt idx="22948">
                  <c:v>127.95</c:v>
                </c:pt>
                <c:pt idx="22949">
                  <c:v>127.95</c:v>
                </c:pt>
                <c:pt idx="22950">
                  <c:v>127.93</c:v>
                </c:pt>
                <c:pt idx="22951">
                  <c:v>127.97</c:v>
                </c:pt>
                <c:pt idx="22952">
                  <c:v>127.95</c:v>
                </c:pt>
                <c:pt idx="22953">
                  <c:v>127.93</c:v>
                </c:pt>
                <c:pt idx="22954">
                  <c:v>127.95</c:v>
                </c:pt>
                <c:pt idx="22955">
                  <c:v>127.97</c:v>
                </c:pt>
                <c:pt idx="22956">
                  <c:v>127.97</c:v>
                </c:pt>
                <c:pt idx="22957">
                  <c:v>127.95</c:v>
                </c:pt>
                <c:pt idx="22958">
                  <c:v>127.97</c:v>
                </c:pt>
                <c:pt idx="22959">
                  <c:v>127.97</c:v>
                </c:pt>
                <c:pt idx="22960">
                  <c:v>127.97</c:v>
                </c:pt>
                <c:pt idx="22961">
                  <c:v>128.01</c:v>
                </c:pt>
                <c:pt idx="22962">
                  <c:v>127.97</c:v>
                </c:pt>
                <c:pt idx="22963">
                  <c:v>127.99</c:v>
                </c:pt>
                <c:pt idx="22964">
                  <c:v>127.93</c:v>
                </c:pt>
                <c:pt idx="22965">
                  <c:v>127.97</c:v>
                </c:pt>
                <c:pt idx="22966">
                  <c:v>127.97</c:v>
                </c:pt>
                <c:pt idx="22967">
                  <c:v>127.95</c:v>
                </c:pt>
                <c:pt idx="22968">
                  <c:v>127.93</c:v>
                </c:pt>
                <c:pt idx="22969">
                  <c:v>127.97</c:v>
                </c:pt>
                <c:pt idx="22970">
                  <c:v>127.93</c:v>
                </c:pt>
                <c:pt idx="22971">
                  <c:v>127.93</c:v>
                </c:pt>
                <c:pt idx="22972">
                  <c:v>127.95</c:v>
                </c:pt>
                <c:pt idx="22973">
                  <c:v>127.97</c:v>
                </c:pt>
                <c:pt idx="22974">
                  <c:v>127.93</c:v>
                </c:pt>
                <c:pt idx="22975">
                  <c:v>127.97</c:v>
                </c:pt>
                <c:pt idx="22976">
                  <c:v>127.99</c:v>
                </c:pt>
                <c:pt idx="22977">
                  <c:v>127.93</c:v>
                </c:pt>
                <c:pt idx="22978">
                  <c:v>127.99</c:v>
                </c:pt>
                <c:pt idx="22979">
                  <c:v>127.97</c:v>
                </c:pt>
                <c:pt idx="22980">
                  <c:v>127.97</c:v>
                </c:pt>
                <c:pt idx="22981">
                  <c:v>127.99</c:v>
                </c:pt>
                <c:pt idx="22982">
                  <c:v>127.95</c:v>
                </c:pt>
                <c:pt idx="22983">
                  <c:v>127.95</c:v>
                </c:pt>
                <c:pt idx="22984">
                  <c:v>127.95</c:v>
                </c:pt>
                <c:pt idx="22985">
                  <c:v>127.93</c:v>
                </c:pt>
                <c:pt idx="22986">
                  <c:v>127.97</c:v>
                </c:pt>
                <c:pt idx="22987">
                  <c:v>127.9</c:v>
                </c:pt>
                <c:pt idx="22988">
                  <c:v>127.93</c:v>
                </c:pt>
                <c:pt idx="22989">
                  <c:v>127.93</c:v>
                </c:pt>
                <c:pt idx="22990">
                  <c:v>127.93</c:v>
                </c:pt>
                <c:pt idx="22991">
                  <c:v>127.9</c:v>
                </c:pt>
                <c:pt idx="22992">
                  <c:v>127.95</c:v>
                </c:pt>
                <c:pt idx="22993">
                  <c:v>127.88</c:v>
                </c:pt>
                <c:pt idx="22994">
                  <c:v>127.97</c:v>
                </c:pt>
                <c:pt idx="22995">
                  <c:v>127.93</c:v>
                </c:pt>
                <c:pt idx="22996">
                  <c:v>127.93</c:v>
                </c:pt>
                <c:pt idx="22997">
                  <c:v>127.95</c:v>
                </c:pt>
                <c:pt idx="22998">
                  <c:v>127.9</c:v>
                </c:pt>
                <c:pt idx="22999">
                  <c:v>127.93</c:v>
                </c:pt>
                <c:pt idx="23000">
                  <c:v>127.93</c:v>
                </c:pt>
                <c:pt idx="23001">
                  <c:v>127.9</c:v>
                </c:pt>
                <c:pt idx="23002">
                  <c:v>127.9</c:v>
                </c:pt>
                <c:pt idx="23003">
                  <c:v>127.93</c:v>
                </c:pt>
                <c:pt idx="23004">
                  <c:v>127.88</c:v>
                </c:pt>
                <c:pt idx="23005">
                  <c:v>127.88</c:v>
                </c:pt>
                <c:pt idx="23006">
                  <c:v>127.9</c:v>
                </c:pt>
                <c:pt idx="23007">
                  <c:v>127.9</c:v>
                </c:pt>
                <c:pt idx="23008">
                  <c:v>127.88</c:v>
                </c:pt>
                <c:pt idx="23009">
                  <c:v>127.88</c:v>
                </c:pt>
                <c:pt idx="23010">
                  <c:v>127.84</c:v>
                </c:pt>
                <c:pt idx="23011">
                  <c:v>127.86</c:v>
                </c:pt>
                <c:pt idx="23012">
                  <c:v>127.86</c:v>
                </c:pt>
                <c:pt idx="23013">
                  <c:v>127.84</c:v>
                </c:pt>
                <c:pt idx="23014">
                  <c:v>127.9</c:v>
                </c:pt>
                <c:pt idx="23015">
                  <c:v>127.88</c:v>
                </c:pt>
                <c:pt idx="23016">
                  <c:v>127.9</c:v>
                </c:pt>
                <c:pt idx="23017">
                  <c:v>127.88</c:v>
                </c:pt>
                <c:pt idx="23018">
                  <c:v>127.86</c:v>
                </c:pt>
                <c:pt idx="23019">
                  <c:v>127.9</c:v>
                </c:pt>
                <c:pt idx="23020">
                  <c:v>127.86</c:v>
                </c:pt>
                <c:pt idx="23021">
                  <c:v>127.9</c:v>
                </c:pt>
                <c:pt idx="23022">
                  <c:v>127.9</c:v>
                </c:pt>
                <c:pt idx="23023">
                  <c:v>127.93</c:v>
                </c:pt>
                <c:pt idx="23024">
                  <c:v>127.88</c:v>
                </c:pt>
                <c:pt idx="23025">
                  <c:v>127.9</c:v>
                </c:pt>
                <c:pt idx="23026">
                  <c:v>127.88</c:v>
                </c:pt>
                <c:pt idx="23027">
                  <c:v>127.84</c:v>
                </c:pt>
                <c:pt idx="23028">
                  <c:v>127.9</c:v>
                </c:pt>
                <c:pt idx="23029">
                  <c:v>127.86</c:v>
                </c:pt>
                <c:pt idx="23030">
                  <c:v>127.88</c:v>
                </c:pt>
                <c:pt idx="23031">
                  <c:v>127.88</c:v>
                </c:pt>
                <c:pt idx="23032">
                  <c:v>127.86</c:v>
                </c:pt>
                <c:pt idx="23033">
                  <c:v>127.88</c:v>
                </c:pt>
                <c:pt idx="23034">
                  <c:v>127.84</c:v>
                </c:pt>
                <c:pt idx="23035">
                  <c:v>127.86</c:v>
                </c:pt>
                <c:pt idx="23036">
                  <c:v>127.86</c:v>
                </c:pt>
                <c:pt idx="23037">
                  <c:v>127.84</c:v>
                </c:pt>
                <c:pt idx="23038">
                  <c:v>127.81</c:v>
                </c:pt>
                <c:pt idx="23039">
                  <c:v>127.81</c:v>
                </c:pt>
                <c:pt idx="23040">
                  <c:v>127.81</c:v>
                </c:pt>
                <c:pt idx="23041">
                  <c:v>127.88</c:v>
                </c:pt>
                <c:pt idx="23042">
                  <c:v>127.86</c:v>
                </c:pt>
                <c:pt idx="23043">
                  <c:v>127.84</c:v>
                </c:pt>
                <c:pt idx="23044">
                  <c:v>127.86</c:v>
                </c:pt>
                <c:pt idx="23045">
                  <c:v>127.88</c:v>
                </c:pt>
                <c:pt idx="23046">
                  <c:v>127.75</c:v>
                </c:pt>
                <c:pt idx="23047">
                  <c:v>127.79</c:v>
                </c:pt>
                <c:pt idx="23048">
                  <c:v>127.81</c:v>
                </c:pt>
                <c:pt idx="23049">
                  <c:v>127.81</c:v>
                </c:pt>
                <c:pt idx="23050">
                  <c:v>127.81</c:v>
                </c:pt>
                <c:pt idx="23051">
                  <c:v>127.84</c:v>
                </c:pt>
                <c:pt idx="23052">
                  <c:v>127.84</c:v>
                </c:pt>
                <c:pt idx="23053">
                  <c:v>127.84</c:v>
                </c:pt>
                <c:pt idx="23054">
                  <c:v>127.86</c:v>
                </c:pt>
                <c:pt idx="23055">
                  <c:v>127.84</c:v>
                </c:pt>
                <c:pt idx="23056">
                  <c:v>127.81</c:v>
                </c:pt>
                <c:pt idx="23057">
                  <c:v>127.84</c:v>
                </c:pt>
                <c:pt idx="23058">
                  <c:v>127.79</c:v>
                </c:pt>
                <c:pt idx="23059">
                  <c:v>127.79</c:v>
                </c:pt>
                <c:pt idx="23060">
                  <c:v>127.81</c:v>
                </c:pt>
                <c:pt idx="23061">
                  <c:v>127.79</c:v>
                </c:pt>
                <c:pt idx="23062">
                  <c:v>127.84</c:v>
                </c:pt>
                <c:pt idx="23063">
                  <c:v>127.77</c:v>
                </c:pt>
                <c:pt idx="23064">
                  <c:v>127.79</c:v>
                </c:pt>
                <c:pt idx="23065">
                  <c:v>127.77</c:v>
                </c:pt>
                <c:pt idx="23066">
                  <c:v>127.77</c:v>
                </c:pt>
                <c:pt idx="23067">
                  <c:v>127.81</c:v>
                </c:pt>
                <c:pt idx="23068">
                  <c:v>127.79</c:v>
                </c:pt>
                <c:pt idx="23069">
                  <c:v>127.84</c:v>
                </c:pt>
                <c:pt idx="23070">
                  <c:v>127.75</c:v>
                </c:pt>
                <c:pt idx="23071">
                  <c:v>127.75</c:v>
                </c:pt>
                <c:pt idx="23072">
                  <c:v>127.77</c:v>
                </c:pt>
                <c:pt idx="23073">
                  <c:v>127.72</c:v>
                </c:pt>
                <c:pt idx="23074">
                  <c:v>127.77</c:v>
                </c:pt>
                <c:pt idx="23075">
                  <c:v>127.79</c:v>
                </c:pt>
                <c:pt idx="23076">
                  <c:v>127.72</c:v>
                </c:pt>
                <c:pt idx="23077">
                  <c:v>127.7</c:v>
                </c:pt>
                <c:pt idx="23078">
                  <c:v>127.75</c:v>
                </c:pt>
                <c:pt idx="23079">
                  <c:v>127.72</c:v>
                </c:pt>
                <c:pt idx="23080">
                  <c:v>127.72</c:v>
                </c:pt>
                <c:pt idx="23081">
                  <c:v>127.72</c:v>
                </c:pt>
                <c:pt idx="23082">
                  <c:v>127.79</c:v>
                </c:pt>
                <c:pt idx="23083">
                  <c:v>127.72</c:v>
                </c:pt>
                <c:pt idx="23084">
                  <c:v>127.68</c:v>
                </c:pt>
                <c:pt idx="23085">
                  <c:v>127.77</c:v>
                </c:pt>
                <c:pt idx="23086">
                  <c:v>127.72</c:v>
                </c:pt>
                <c:pt idx="23087">
                  <c:v>127.7</c:v>
                </c:pt>
                <c:pt idx="23088">
                  <c:v>127.7</c:v>
                </c:pt>
                <c:pt idx="23089">
                  <c:v>127.7</c:v>
                </c:pt>
                <c:pt idx="23090">
                  <c:v>127.68</c:v>
                </c:pt>
                <c:pt idx="23091">
                  <c:v>127.72</c:v>
                </c:pt>
                <c:pt idx="23092">
                  <c:v>127.68</c:v>
                </c:pt>
                <c:pt idx="23093">
                  <c:v>127.68</c:v>
                </c:pt>
                <c:pt idx="23094">
                  <c:v>127.72</c:v>
                </c:pt>
                <c:pt idx="23095">
                  <c:v>127.68</c:v>
                </c:pt>
                <c:pt idx="23096">
                  <c:v>127.75</c:v>
                </c:pt>
                <c:pt idx="23097">
                  <c:v>127.7</c:v>
                </c:pt>
                <c:pt idx="23098">
                  <c:v>127.7</c:v>
                </c:pt>
                <c:pt idx="23099">
                  <c:v>127.68</c:v>
                </c:pt>
                <c:pt idx="23100">
                  <c:v>127.72</c:v>
                </c:pt>
                <c:pt idx="23101">
                  <c:v>127.66</c:v>
                </c:pt>
                <c:pt idx="23102">
                  <c:v>127.7</c:v>
                </c:pt>
                <c:pt idx="23103">
                  <c:v>127.64</c:v>
                </c:pt>
                <c:pt idx="23104">
                  <c:v>127.68</c:v>
                </c:pt>
                <c:pt idx="23105">
                  <c:v>127.64</c:v>
                </c:pt>
                <c:pt idx="23106">
                  <c:v>127.66</c:v>
                </c:pt>
                <c:pt idx="23107">
                  <c:v>127.66</c:v>
                </c:pt>
                <c:pt idx="23108">
                  <c:v>127.7</c:v>
                </c:pt>
                <c:pt idx="23109">
                  <c:v>127.64</c:v>
                </c:pt>
                <c:pt idx="23110">
                  <c:v>127.72</c:v>
                </c:pt>
                <c:pt idx="23111">
                  <c:v>127.66</c:v>
                </c:pt>
                <c:pt idx="23112">
                  <c:v>127.7</c:v>
                </c:pt>
                <c:pt idx="23113">
                  <c:v>127.68</c:v>
                </c:pt>
                <c:pt idx="23114">
                  <c:v>127.72</c:v>
                </c:pt>
                <c:pt idx="23115">
                  <c:v>127.7</c:v>
                </c:pt>
                <c:pt idx="23116">
                  <c:v>127.66</c:v>
                </c:pt>
                <c:pt idx="23117">
                  <c:v>127.64</c:v>
                </c:pt>
                <c:pt idx="23118">
                  <c:v>127.68</c:v>
                </c:pt>
                <c:pt idx="23119">
                  <c:v>127.68</c:v>
                </c:pt>
                <c:pt idx="23120">
                  <c:v>127.75</c:v>
                </c:pt>
                <c:pt idx="23121">
                  <c:v>127.75</c:v>
                </c:pt>
                <c:pt idx="23122">
                  <c:v>127.72</c:v>
                </c:pt>
                <c:pt idx="23123">
                  <c:v>127.72</c:v>
                </c:pt>
                <c:pt idx="23124">
                  <c:v>127.68</c:v>
                </c:pt>
                <c:pt idx="23125">
                  <c:v>127.75</c:v>
                </c:pt>
                <c:pt idx="23126">
                  <c:v>127.77</c:v>
                </c:pt>
                <c:pt idx="23127">
                  <c:v>127.72</c:v>
                </c:pt>
                <c:pt idx="23128">
                  <c:v>127.72</c:v>
                </c:pt>
                <c:pt idx="23129">
                  <c:v>127.75</c:v>
                </c:pt>
                <c:pt idx="23130">
                  <c:v>127.79</c:v>
                </c:pt>
                <c:pt idx="23131">
                  <c:v>127.75</c:v>
                </c:pt>
                <c:pt idx="23132">
                  <c:v>127.77</c:v>
                </c:pt>
                <c:pt idx="23133">
                  <c:v>127.84</c:v>
                </c:pt>
                <c:pt idx="23134">
                  <c:v>127.81</c:v>
                </c:pt>
                <c:pt idx="23135">
                  <c:v>127.84</c:v>
                </c:pt>
                <c:pt idx="23136">
                  <c:v>127.79</c:v>
                </c:pt>
                <c:pt idx="23137">
                  <c:v>127.84</c:v>
                </c:pt>
                <c:pt idx="23138">
                  <c:v>127.84</c:v>
                </c:pt>
                <c:pt idx="23139">
                  <c:v>127.75</c:v>
                </c:pt>
                <c:pt idx="23140">
                  <c:v>127.86</c:v>
                </c:pt>
                <c:pt idx="23141">
                  <c:v>127.81</c:v>
                </c:pt>
                <c:pt idx="23142">
                  <c:v>127.81</c:v>
                </c:pt>
                <c:pt idx="23143">
                  <c:v>127.84</c:v>
                </c:pt>
                <c:pt idx="23144">
                  <c:v>127.9</c:v>
                </c:pt>
                <c:pt idx="23145">
                  <c:v>127.86</c:v>
                </c:pt>
                <c:pt idx="23146">
                  <c:v>127.88</c:v>
                </c:pt>
                <c:pt idx="23147">
                  <c:v>127.88</c:v>
                </c:pt>
                <c:pt idx="23148">
                  <c:v>127.86</c:v>
                </c:pt>
                <c:pt idx="23149">
                  <c:v>127.93</c:v>
                </c:pt>
                <c:pt idx="23150">
                  <c:v>127.9</c:v>
                </c:pt>
                <c:pt idx="23151">
                  <c:v>127.88</c:v>
                </c:pt>
                <c:pt idx="23152">
                  <c:v>127.95</c:v>
                </c:pt>
                <c:pt idx="23153">
                  <c:v>127.97</c:v>
                </c:pt>
                <c:pt idx="23154">
                  <c:v>127.95</c:v>
                </c:pt>
                <c:pt idx="23155">
                  <c:v>127.95</c:v>
                </c:pt>
                <c:pt idx="23156">
                  <c:v>127.93</c:v>
                </c:pt>
                <c:pt idx="23157">
                  <c:v>127.97</c:v>
                </c:pt>
                <c:pt idx="23158">
                  <c:v>127.93</c:v>
                </c:pt>
                <c:pt idx="23159">
                  <c:v>127.88</c:v>
                </c:pt>
                <c:pt idx="23160">
                  <c:v>127.88</c:v>
                </c:pt>
                <c:pt idx="23161">
                  <c:v>127.93</c:v>
                </c:pt>
                <c:pt idx="23162">
                  <c:v>127.97</c:v>
                </c:pt>
                <c:pt idx="23163">
                  <c:v>127.95</c:v>
                </c:pt>
                <c:pt idx="23164">
                  <c:v>127.95</c:v>
                </c:pt>
                <c:pt idx="23165">
                  <c:v>127.95</c:v>
                </c:pt>
                <c:pt idx="23166">
                  <c:v>127.9</c:v>
                </c:pt>
                <c:pt idx="23167">
                  <c:v>127.99</c:v>
                </c:pt>
                <c:pt idx="23168">
                  <c:v>127.95</c:v>
                </c:pt>
                <c:pt idx="23169">
                  <c:v>127.93</c:v>
                </c:pt>
                <c:pt idx="23170">
                  <c:v>127.99</c:v>
                </c:pt>
                <c:pt idx="23171">
                  <c:v>127.97</c:v>
                </c:pt>
                <c:pt idx="23172">
                  <c:v>127.95</c:v>
                </c:pt>
                <c:pt idx="23173">
                  <c:v>127.97</c:v>
                </c:pt>
                <c:pt idx="23174">
                  <c:v>127.93</c:v>
                </c:pt>
                <c:pt idx="23175">
                  <c:v>127.97</c:v>
                </c:pt>
                <c:pt idx="23176">
                  <c:v>127.97</c:v>
                </c:pt>
                <c:pt idx="23177">
                  <c:v>127.93</c:v>
                </c:pt>
                <c:pt idx="23178">
                  <c:v>128.01</c:v>
                </c:pt>
                <c:pt idx="23179">
                  <c:v>127.99</c:v>
                </c:pt>
                <c:pt idx="23180">
                  <c:v>127.95</c:v>
                </c:pt>
                <c:pt idx="23181">
                  <c:v>127.95</c:v>
                </c:pt>
                <c:pt idx="23182">
                  <c:v>127.97</c:v>
                </c:pt>
                <c:pt idx="23183">
                  <c:v>127.95</c:v>
                </c:pt>
                <c:pt idx="23184">
                  <c:v>127.95</c:v>
                </c:pt>
                <c:pt idx="23185">
                  <c:v>127.99</c:v>
                </c:pt>
                <c:pt idx="23186">
                  <c:v>127.97</c:v>
                </c:pt>
                <c:pt idx="23187">
                  <c:v>127.9</c:v>
                </c:pt>
                <c:pt idx="23188">
                  <c:v>127.97</c:v>
                </c:pt>
                <c:pt idx="23189">
                  <c:v>127.95</c:v>
                </c:pt>
                <c:pt idx="23190">
                  <c:v>127.97</c:v>
                </c:pt>
                <c:pt idx="23191">
                  <c:v>127.88</c:v>
                </c:pt>
                <c:pt idx="23192">
                  <c:v>127.93</c:v>
                </c:pt>
                <c:pt idx="23193">
                  <c:v>127.93</c:v>
                </c:pt>
                <c:pt idx="23194">
                  <c:v>127.88</c:v>
                </c:pt>
                <c:pt idx="23195">
                  <c:v>127.9</c:v>
                </c:pt>
                <c:pt idx="23196">
                  <c:v>127.93</c:v>
                </c:pt>
                <c:pt idx="23197">
                  <c:v>127.93</c:v>
                </c:pt>
                <c:pt idx="23198">
                  <c:v>127.9</c:v>
                </c:pt>
                <c:pt idx="23199">
                  <c:v>127.9</c:v>
                </c:pt>
                <c:pt idx="23200">
                  <c:v>127.93</c:v>
                </c:pt>
                <c:pt idx="23201">
                  <c:v>127.93</c:v>
                </c:pt>
                <c:pt idx="23202">
                  <c:v>127.93</c:v>
                </c:pt>
                <c:pt idx="23203">
                  <c:v>127.93</c:v>
                </c:pt>
                <c:pt idx="23204">
                  <c:v>127.95</c:v>
                </c:pt>
                <c:pt idx="23205">
                  <c:v>127.95</c:v>
                </c:pt>
                <c:pt idx="23206">
                  <c:v>128.01</c:v>
                </c:pt>
                <c:pt idx="23207">
                  <c:v>127.93</c:v>
                </c:pt>
                <c:pt idx="23208">
                  <c:v>127.97</c:v>
                </c:pt>
                <c:pt idx="23209">
                  <c:v>127.88</c:v>
                </c:pt>
                <c:pt idx="23210">
                  <c:v>127.99</c:v>
                </c:pt>
                <c:pt idx="23211">
                  <c:v>127.93</c:v>
                </c:pt>
                <c:pt idx="23212">
                  <c:v>127.97</c:v>
                </c:pt>
                <c:pt idx="23213">
                  <c:v>127.95</c:v>
                </c:pt>
                <c:pt idx="23214">
                  <c:v>127.99</c:v>
                </c:pt>
                <c:pt idx="23215">
                  <c:v>127.99</c:v>
                </c:pt>
                <c:pt idx="23216">
                  <c:v>127.93</c:v>
                </c:pt>
                <c:pt idx="23217">
                  <c:v>127.97</c:v>
                </c:pt>
                <c:pt idx="23218">
                  <c:v>127.99</c:v>
                </c:pt>
                <c:pt idx="23219">
                  <c:v>128.01</c:v>
                </c:pt>
                <c:pt idx="23220">
                  <c:v>128.01</c:v>
                </c:pt>
                <c:pt idx="23221">
                  <c:v>128.01</c:v>
                </c:pt>
                <c:pt idx="23222">
                  <c:v>127.95</c:v>
                </c:pt>
                <c:pt idx="23223">
                  <c:v>127.97</c:v>
                </c:pt>
                <c:pt idx="23224">
                  <c:v>127.95</c:v>
                </c:pt>
                <c:pt idx="23225">
                  <c:v>127.97</c:v>
                </c:pt>
                <c:pt idx="23226">
                  <c:v>128.01</c:v>
                </c:pt>
                <c:pt idx="23227">
                  <c:v>127.95</c:v>
                </c:pt>
                <c:pt idx="23228">
                  <c:v>127.97</c:v>
                </c:pt>
                <c:pt idx="23229">
                  <c:v>127.97</c:v>
                </c:pt>
                <c:pt idx="23230">
                  <c:v>127.97</c:v>
                </c:pt>
                <c:pt idx="23231">
                  <c:v>127.95</c:v>
                </c:pt>
                <c:pt idx="23232">
                  <c:v>127.99</c:v>
                </c:pt>
                <c:pt idx="23233">
                  <c:v>127.97</c:v>
                </c:pt>
                <c:pt idx="23234">
                  <c:v>127.97</c:v>
                </c:pt>
                <c:pt idx="23235">
                  <c:v>127.99</c:v>
                </c:pt>
                <c:pt idx="23236">
                  <c:v>128.01</c:v>
                </c:pt>
                <c:pt idx="23237">
                  <c:v>128.06</c:v>
                </c:pt>
                <c:pt idx="23238">
                  <c:v>128.06</c:v>
                </c:pt>
                <c:pt idx="23239">
                  <c:v>128.04</c:v>
                </c:pt>
                <c:pt idx="23240">
                  <c:v>128.06</c:v>
                </c:pt>
                <c:pt idx="23241">
                  <c:v>128.04</c:v>
                </c:pt>
                <c:pt idx="23242">
                  <c:v>128.01</c:v>
                </c:pt>
                <c:pt idx="23243">
                  <c:v>128.04</c:v>
                </c:pt>
                <c:pt idx="23244">
                  <c:v>128.01</c:v>
                </c:pt>
                <c:pt idx="23245">
                  <c:v>128.01</c:v>
                </c:pt>
                <c:pt idx="23246">
                  <c:v>127.97</c:v>
                </c:pt>
                <c:pt idx="23247">
                  <c:v>128.04</c:v>
                </c:pt>
                <c:pt idx="23248">
                  <c:v>127.95</c:v>
                </c:pt>
                <c:pt idx="23249">
                  <c:v>127.97</c:v>
                </c:pt>
                <c:pt idx="23250">
                  <c:v>128.01</c:v>
                </c:pt>
                <c:pt idx="23251">
                  <c:v>127.97</c:v>
                </c:pt>
                <c:pt idx="23252">
                  <c:v>128.01</c:v>
                </c:pt>
                <c:pt idx="23253">
                  <c:v>127.95</c:v>
                </c:pt>
                <c:pt idx="23254">
                  <c:v>127.97</c:v>
                </c:pt>
                <c:pt idx="23255">
                  <c:v>127.95</c:v>
                </c:pt>
                <c:pt idx="23256">
                  <c:v>127.93</c:v>
                </c:pt>
                <c:pt idx="23257">
                  <c:v>127.99</c:v>
                </c:pt>
                <c:pt idx="23258">
                  <c:v>128.01</c:v>
                </c:pt>
                <c:pt idx="23259">
                  <c:v>127.99</c:v>
                </c:pt>
                <c:pt idx="23260">
                  <c:v>127.99</c:v>
                </c:pt>
                <c:pt idx="23261">
                  <c:v>127.99</c:v>
                </c:pt>
                <c:pt idx="23262">
                  <c:v>127.97</c:v>
                </c:pt>
                <c:pt idx="23263">
                  <c:v>127.93</c:v>
                </c:pt>
                <c:pt idx="23264">
                  <c:v>127.97</c:v>
                </c:pt>
                <c:pt idx="23265">
                  <c:v>127.95</c:v>
                </c:pt>
                <c:pt idx="23266">
                  <c:v>127.97</c:v>
                </c:pt>
                <c:pt idx="23267">
                  <c:v>128.01</c:v>
                </c:pt>
                <c:pt idx="23268">
                  <c:v>127.99</c:v>
                </c:pt>
                <c:pt idx="23269">
                  <c:v>127.97</c:v>
                </c:pt>
                <c:pt idx="23270">
                  <c:v>127.9</c:v>
                </c:pt>
                <c:pt idx="23271">
                  <c:v>127.97</c:v>
                </c:pt>
                <c:pt idx="23272">
                  <c:v>128.01</c:v>
                </c:pt>
                <c:pt idx="23273">
                  <c:v>128.06</c:v>
                </c:pt>
                <c:pt idx="23274">
                  <c:v>127.99</c:v>
                </c:pt>
                <c:pt idx="23275">
                  <c:v>128.04</c:v>
                </c:pt>
                <c:pt idx="23276">
                  <c:v>128.01</c:v>
                </c:pt>
                <c:pt idx="23277">
                  <c:v>127.97</c:v>
                </c:pt>
                <c:pt idx="23278">
                  <c:v>128.01</c:v>
                </c:pt>
                <c:pt idx="23279">
                  <c:v>127.97</c:v>
                </c:pt>
                <c:pt idx="23280">
                  <c:v>127.95</c:v>
                </c:pt>
                <c:pt idx="23281">
                  <c:v>127.97</c:v>
                </c:pt>
                <c:pt idx="23282">
                  <c:v>127.99</c:v>
                </c:pt>
                <c:pt idx="23283">
                  <c:v>127.99</c:v>
                </c:pt>
                <c:pt idx="23284">
                  <c:v>128.01</c:v>
                </c:pt>
                <c:pt idx="23285">
                  <c:v>128.01</c:v>
                </c:pt>
                <c:pt idx="23286">
                  <c:v>127.93</c:v>
                </c:pt>
                <c:pt idx="23287">
                  <c:v>127.95</c:v>
                </c:pt>
                <c:pt idx="23288">
                  <c:v>127.97</c:v>
                </c:pt>
                <c:pt idx="23289">
                  <c:v>127.99</c:v>
                </c:pt>
                <c:pt idx="23290">
                  <c:v>128.04</c:v>
                </c:pt>
                <c:pt idx="23291">
                  <c:v>128.01</c:v>
                </c:pt>
                <c:pt idx="23292">
                  <c:v>128.01</c:v>
                </c:pt>
                <c:pt idx="23293">
                  <c:v>128.01</c:v>
                </c:pt>
                <c:pt idx="23294">
                  <c:v>127.95</c:v>
                </c:pt>
                <c:pt idx="23295">
                  <c:v>128.01</c:v>
                </c:pt>
                <c:pt idx="23296">
                  <c:v>128.01</c:v>
                </c:pt>
                <c:pt idx="23297">
                  <c:v>127.99</c:v>
                </c:pt>
                <c:pt idx="23298">
                  <c:v>127.97</c:v>
                </c:pt>
                <c:pt idx="23299">
                  <c:v>128.04</c:v>
                </c:pt>
                <c:pt idx="23300">
                  <c:v>128.01</c:v>
                </c:pt>
                <c:pt idx="23301">
                  <c:v>128.01</c:v>
                </c:pt>
                <c:pt idx="23302">
                  <c:v>128.01</c:v>
                </c:pt>
                <c:pt idx="23303">
                  <c:v>128.01</c:v>
                </c:pt>
                <c:pt idx="23304">
                  <c:v>127.95</c:v>
                </c:pt>
                <c:pt idx="23305">
                  <c:v>127.99</c:v>
                </c:pt>
                <c:pt idx="23306">
                  <c:v>128.01</c:v>
                </c:pt>
                <c:pt idx="23307">
                  <c:v>128.01</c:v>
                </c:pt>
                <c:pt idx="23308">
                  <c:v>127.99</c:v>
                </c:pt>
                <c:pt idx="23309">
                  <c:v>128.01</c:v>
                </c:pt>
                <c:pt idx="23310">
                  <c:v>128.01</c:v>
                </c:pt>
                <c:pt idx="23311">
                  <c:v>127.97</c:v>
                </c:pt>
                <c:pt idx="23312">
                  <c:v>127.99</c:v>
                </c:pt>
                <c:pt idx="23313">
                  <c:v>128.04</c:v>
                </c:pt>
                <c:pt idx="23314">
                  <c:v>127.99</c:v>
                </c:pt>
                <c:pt idx="23315">
                  <c:v>127.97</c:v>
                </c:pt>
                <c:pt idx="23316">
                  <c:v>127.99</c:v>
                </c:pt>
                <c:pt idx="23317">
                  <c:v>127.99</c:v>
                </c:pt>
                <c:pt idx="23318">
                  <c:v>127.97</c:v>
                </c:pt>
                <c:pt idx="23319">
                  <c:v>128.01</c:v>
                </c:pt>
                <c:pt idx="23320">
                  <c:v>128.01</c:v>
                </c:pt>
                <c:pt idx="23321">
                  <c:v>127.95</c:v>
                </c:pt>
                <c:pt idx="23322">
                  <c:v>128.01</c:v>
                </c:pt>
                <c:pt idx="23323">
                  <c:v>127.97</c:v>
                </c:pt>
                <c:pt idx="23324">
                  <c:v>128.01</c:v>
                </c:pt>
                <c:pt idx="23325">
                  <c:v>128.01</c:v>
                </c:pt>
                <c:pt idx="23326">
                  <c:v>127.97</c:v>
                </c:pt>
                <c:pt idx="23327">
                  <c:v>128.01</c:v>
                </c:pt>
                <c:pt idx="23328">
                  <c:v>127.99</c:v>
                </c:pt>
                <c:pt idx="23329">
                  <c:v>127.99</c:v>
                </c:pt>
                <c:pt idx="23330">
                  <c:v>127.99</c:v>
                </c:pt>
                <c:pt idx="23331">
                  <c:v>127.99</c:v>
                </c:pt>
                <c:pt idx="23332">
                  <c:v>128.01</c:v>
                </c:pt>
                <c:pt idx="23333">
                  <c:v>127.99</c:v>
                </c:pt>
                <c:pt idx="23334">
                  <c:v>128.01</c:v>
                </c:pt>
                <c:pt idx="23335">
                  <c:v>128.01</c:v>
                </c:pt>
                <c:pt idx="23336">
                  <c:v>128.01</c:v>
                </c:pt>
                <c:pt idx="23337">
                  <c:v>127.99</c:v>
                </c:pt>
                <c:pt idx="23338">
                  <c:v>128.01</c:v>
                </c:pt>
                <c:pt idx="23339">
                  <c:v>128.01</c:v>
                </c:pt>
                <c:pt idx="23340">
                  <c:v>127.99</c:v>
                </c:pt>
                <c:pt idx="23341">
                  <c:v>127.97</c:v>
                </c:pt>
                <c:pt idx="23342">
                  <c:v>127.99</c:v>
                </c:pt>
                <c:pt idx="23343">
                  <c:v>127.99</c:v>
                </c:pt>
                <c:pt idx="23344">
                  <c:v>128.06</c:v>
                </c:pt>
                <c:pt idx="23345">
                  <c:v>127.95</c:v>
                </c:pt>
                <c:pt idx="23346">
                  <c:v>128.01</c:v>
                </c:pt>
                <c:pt idx="23347">
                  <c:v>127.99</c:v>
                </c:pt>
                <c:pt idx="23348">
                  <c:v>127.99</c:v>
                </c:pt>
                <c:pt idx="23349">
                  <c:v>127.99</c:v>
                </c:pt>
                <c:pt idx="23350">
                  <c:v>127.95</c:v>
                </c:pt>
                <c:pt idx="23351">
                  <c:v>128.01</c:v>
                </c:pt>
                <c:pt idx="23352">
                  <c:v>127.99</c:v>
                </c:pt>
                <c:pt idx="23353">
                  <c:v>127.99</c:v>
                </c:pt>
                <c:pt idx="23354">
                  <c:v>128.01</c:v>
                </c:pt>
                <c:pt idx="23355">
                  <c:v>127.99</c:v>
                </c:pt>
                <c:pt idx="23356">
                  <c:v>127.97</c:v>
                </c:pt>
                <c:pt idx="23357">
                  <c:v>128.01</c:v>
                </c:pt>
                <c:pt idx="23358">
                  <c:v>128.01</c:v>
                </c:pt>
                <c:pt idx="23359">
                  <c:v>127.97</c:v>
                </c:pt>
                <c:pt idx="23360">
                  <c:v>127.9</c:v>
                </c:pt>
                <c:pt idx="23361">
                  <c:v>127.93</c:v>
                </c:pt>
                <c:pt idx="23362">
                  <c:v>127.95</c:v>
                </c:pt>
                <c:pt idx="23363">
                  <c:v>127.93</c:v>
                </c:pt>
                <c:pt idx="23364">
                  <c:v>127.99</c:v>
                </c:pt>
                <c:pt idx="23365">
                  <c:v>128.01</c:v>
                </c:pt>
                <c:pt idx="23366">
                  <c:v>127.97</c:v>
                </c:pt>
                <c:pt idx="23367">
                  <c:v>128.01</c:v>
                </c:pt>
                <c:pt idx="23368">
                  <c:v>127.95</c:v>
                </c:pt>
                <c:pt idx="23369">
                  <c:v>127.93</c:v>
                </c:pt>
                <c:pt idx="23370">
                  <c:v>127.97</c:v>
                </c:pt>
                <c:pt idx="23371">
                  <c:v>127.99</c:v>
                </c:pt>
                <c:pt idx="23372">
                  <c:v>127.95</c:v>
                </c:pt>
                <c:pt idx="23373">
                  <c:v>127.97</c:v>
                </c:pt>
                <c:pt idx="23374">
                  <c:v>127.93</c:v>
                </c:pt>
                <c:pt idx="23375">
                  <c:v>127.97</c:v>
                </c:pt>
                <c:pt idx="23376">
                  <c:v>127.95</c:v>
                </c:pt>
                <c:pt idx="23377">
                  <c:v>127.93</c:v>
                </c:pt>
                <c:pt idx="23378">
                  <c:v>127.97</c:v>
                </c:pt>
                <c:pt idx="23379">
                  <c:v>127.97</c:v>
                </c:pt>
                <c:pt idx="23380">
                  <c:v>127.99</c:v>
                </c:pt>
                <c:pt idx="23381">
                  <c:v>127.97</c:v>
                </c:pt>
                <c:pt idx="23382">
                  <c:v>127.9</c:v>
                </c:pt>
                <c:pt idx="23383">
                  <c:v>127.9</c:v>
                </c:pt>
                <c:pt idx="23384">
                  <c:v>127.95</c:v>
                </c:pt>
                <c:pt idx="23385">
                  <c:v>127.97</c:v>
                </c:pt>
                <c:pt idx="23386">
                  <c:v>127.93</c:v>
                </c:pt>
                <c:pt idx="23387">
                  <c:v>127.93</c:v>
                </c:pt>
                <c:pt idx="23388">
                  <c:v>127.95</c:v>
                </c:pt>
                <c:pt idx="23389">
                  <c:v>127.93</c:v>
                </c:pt>
                <c:pt idx="23390">
                  <c:v>127.95</c:v>
                </c:pt>
                <c:pt idx="23391">
                  <c:v>127.97</c:v>
                </c:pt>
                <c:pt idx="23392">
                  <c:v>127.93</c:v>
                </c:pt>
                <c:pt idx="23393">
                  <c:v>127.97</c:v>
                </c:pt>
                <c:pt idx="23394">
                  <c:v>127.97</c:v>
                </c:pt>
                <c:pt idx="23395">
                  <c:v>127.93</c:v>
                </c:pt>
                <c:pt idx="23396">
                  <c:v>127.97</c:v>
                </c:pt>
                <c:pt idx="23397">
                  <c:v>127.9</c:v>
                </c:pt>
                <c:pt idx="23398">
                  <c:v>127.9</c:v>
                </c:pt>
                <c:pt idx="23399">
                  <c:v>127.95</c:v>
                </c:pt>
                <c:pt idx="23400">
                  <c:v>127.97</c:v>
                </c:pt>
                <c:pt idx="23401">
                  <c:v>127.9</c:v>
                </c:pt>
                <c:pt idx="23402">
                  <c:v>127.95</c:v>
                </c:pt>
                <c:pt idx="23403">
                  <c:v>127.99</c:v>
                </c:pt>
                <c:pt idx="23404">
                  <c:v>127.97</c:v>
                </c:pt>
                <c:pt idx="23405">
                  <c:v>127.97</c:v>
                </c:pt>
                <c:pt idx="23406">
                  <c:v>127.93</c:v>
                </c:pt>
                <c:pt idx="23407">
                  <c:v>127.95</c:v>
                </c:pt>
                <c:pt idx="23408">
                  <c:v>127.95</c:v>
                </c:pt>
                <c:pt idx="23409">
                  <c:v>127.93</c:v>
                </c:pt>
                <c:pt idx="23410">
                  <c:v>127.9</c:v>
                </c:pt>
                <c:pt idx="23411">
                  <c:v>127.93</c:v>
                </c:pt>
                <c:pt idx="23412">
                  <c:v>127.93</c:v>
                </c:pt>
                <c:pt idx="23413">
                  <c:v>127.88</c:v>
                </c:pt>
                <c:pt idx="23414">
                  <c:v>127.9</c:v>
                </c:pt>
                <c:pt idx="23415">
                  <c:v>127.95</c:v>
                </c:pt>
                <c:pt idx="23416">
                  <c:v>127.9</c:v>
                </c:pt>
                <c:pt idx="23417">
                  <c:v>127.9</c:v>
                </c:pt>
                <c:pt idx="23418">
                  <c:v>127.88</c:v>
                </c:pt>
                <c:pt idx="23419">
                  <c:v>127.9</c:v>
                </c:pt>
                <c:pt idx="23420">
                  <c:v>127.95</c:v>
                </c:pt>
                <c:pt idx="23421">
                  <c:v>127.9</c:v>
                </c:pt>
                <c:pt idx="23422">
                  <c:v>127.9</c:v>
                </c:pt>
                <c:pt idx="23423">
                  <c:v>127.9</c:v>
                </c:pt>
                <c:pt idx="23424">
                  <c:v>127.9</c:v>
                </c:pt>
                <c:pt idx="23425">
                  <c:v>127.9</c:v>
                </c:pt>
                <c:pt idx="23426">
                  <c:v>127.95</c:v>
                </c:pt>
                <c:pt idx="23427">
                  <c:v>127.93</c:v>
                </c:pt>
                <c:pt idx="23428">
                  <c:v>127.9</c:v>
                </c:pt>
                <c:pt idx="23429">
                  <c:v>127.93</c:v>
                </c:pt>
                <c:pt idx="23430">
                  <c:v>127.9</c:v>
                </c:pt>
                <c:pt idx="23431">
                  <c:v>127.88</c:v>
                </c:pt>
                <c:pt idx="23432">
                  <c:v>127.88</c:v>
                </c:pt>
                <c:pt idx="23433">
                  <c:v>127.86</c:v>
                </c:pt>
                <c:pt idx="23434">
                  <c:v>127.88</c:v>
                </c:pt>
                <c:pt idx="23435">
                  <c:v>127.95</c:v>
                </c:pt>
                <c:pt idx="23436">
                  <c:v>127.9</c:v>
                </c:pt>
                <c:pt idx="23437">
                  <c:v>127.88</c:v>
                </c:pt>
                <c:pt idx="23438">
                  <c:v>127.95</c:v>
                </c:pt>
                <c:pt idx="23439">
                  <c:v>127.9</c:v>
                </c:pt>
                <c:pt idx="23440">
                  <c:v>127.84</c:v>
                </c:pt>
                <c:pt idx="23441">
                  <c:v>127.88</c:v>
                </c:pt>
                <c:pt idx="23442">
                  <c:v>127.86</c:v>
                </c:pt>
                <c:pt idx="23443">
                  <c:v>127.9</c:v>
                </c:pt>
                <c:pt idx="23444">
                  <c:v>127.86</c:v>
                </c:pt>
                <c:pt idx="23445">
                  <c:v>127.86</c:v>
                </c:pt>
                <c:pt idx="23446">
                  <c:v>127.9</c:v>
                </c:pt>
                <c:pt idx="23447">
                  <c:v>127.88</c:v>
                </c:pt>
                <c:pt idx="23448">
                  <c:v>127.84</c:v>
                </c:pt>
                <c:pt idx="23449">
                  <c:v>127.88</c:v>
                </c:pt>
                <c:pt idx="23450">
                  <c:v>127.88</c:v>
                </c:pt>
                <c:pt idx="23451">
                  <c:v>127.86</c:v>
                </c:pt>
                <c:pt idx="23452">
                  <c:v>127.86</c:v>
                </c:pt>
                <c:pt idx="23453">
                  <c:v>127.88</c:v>
                </c:pt>
                <c:pt idx="23454">
                  <c:v>127.86</c:v>
                </c:pt>
                <c:pt idx="23455">
                  <c:v>127.84</c:v>
                </c:pt>
                <c:pt idx="23456">
                  <c:v>127.86</c:v>
                </c:pt>
                <c:pt idx="23457">
                  <c:v>127.84</c:v>
                </c:pt>
                <c:pt idx="23458">
                  <c:v>127.84</c:v>
                </c:pt>
                <c:pt idx="23459">
                  <c:v>127.88</c:v>
                </c:pt>
                <c:pt idx="23460">
                  <c:v>127.93</c:v>
                </c:pt>
                <c:pt idx="23461">
                  <c:v>127.84</c:v>
                </c:pt>
                <c:pt idx="23462">
                  <c:v>127.88</c:v>
                </c:pt>
                <c:pt idx="23463">
                  <c:v>127.86</c:v>
                </c:pt>
                <c:pt idx="23464">
                  <c:v>127.86</c:v>
                </c:pt>
                <c:pt idx="23465">
                  <c:v>127.84</c:v>
                </c:pt>
                <c:pt idx="23466">
                  <c:v>127.86</c:v>
                </c:pt>
                <c:pt idx="23467">
                  <c:v>127.84</c:v>
                </c:pt>
                <c:pt idx="23468">
                  <c:v>127.86</c:v>
                </c:pt>
                <c:pt idx="23469">
                  <c:v>127.79</c:v>
                </c:pt>
                <c:pt idx="23470">
                  <c:v>127.84</c:v>
                </c:pt>
                <c:pt idx="23471">
                  <c:v>127.79</c:v>
                </c:pt>
                <c:pt idx="23472">
                  <c:v>127.81</c:v>
                </c:pt>
                <c:pt idx="23473">
                  <c:v>127.84</c:v>
                </c:pt>
                <c:pt idx="23474">
                  <c:v>127.81</c:v>
                </c:pt>
                <c:pt idx="23475">
                  <c:v>127.84</c:v>
                </c:pt>
                <c:pt idx="23476">
                  <c:v>127.84</c:v>
                </c:pt>
                <c:pt idx="23477">
                  <c:v>127.79</c:v>
                </c:pt>
                <c:pt idx="23478">
                  <c:v>127.86</c:v>
                </c:pt>
                <c:pt idx="23479">
                  <c:v>127.81</c:v>
                </c:pt>
                <c:pt idx="23480">
                  <c:v>127.77</c:v>
                </c:pt>
                <c:pt idx="23481">
                  <c:v>127.81</c:v>
                </c:pt>
                <c:pt idx="23482">
                  <c:v>127.81</c:v>
                </c:pt>
                <c:pt idx="23483">
                  <c:v>127.81</c:v>
                </c:pt>
                <c:pt idx="23484">
                  <c:v>127.84</c:v>
                </c:pt>
                <c:pt idx="23485">
                  <c:v>127.79</c:v>
                </c:pt>
                <c:pt idx="23486">
                  <c:v>127.81</c:v>
                </c:pt>
                <c:pt idx="23487">
                  <c:v>127.79</c:v>
                </c:pt>
                <c:pt idx="23488">
                  <c:v>127.81</c:v>
                </c:pt>
                <c:pt idx="23489">
                  <c:v>127.77</c:v>
                </c:pt>
                <c:pt idx="23490">
                  <c:v>127.77</c:v>
                </c:pt>
                <c:pt idx="23491">
                  <c:v>127.75</c:v>
                </c:pt>
                <c:pt idx="23492">
                  <c:v>127.75</c:v>
                </c:pt>
                <c:pt idx="23493">
                  <c:v>127.77</c:v>
                </c:pt>
                <c:pt idx="23494">
                  <c:v>127.77</c:v>
                </c:pt>
                <c:pt idx="23495">
                  <c:v>127.79</c:v>
                </c:pt>
                <c:pt idx="23496">
                  <c:v>127.79</c:v>
                </c:pt>
                <c:pt idx="23497">
                  <c:v>127.72</c:v>
                </c:pt>
                <c:pt idx="23498">
                  <c:v>127.72</c:v>
                </c:pt>
                <c:pt idx="23499">
                  <c:v>127.77</c:v>
                </c:pt>
                <c:pt idx="23500">
                  <c:v>127.77</c:v>
                </c:pt>
                <c:pt idx="23501">
                  <c:v>127.79</c:v>
                </c:pt>
                <c:pt idx="23502">
                  <c:v>127.7</c:v>
                </c:pt>
                <c:pt idx="23503">
                  <c:v>127.77</c:v>
                </c:pt>
                <c:pt idx="23504">
                  <c:v>127.77</c:v>
                </c:pt>
                <c:pt idx="23505">
                  <c:v>127.68</c:v>
                </c:pt>
                <c:pt idx="23506">
                  <c:v>127.72</c:v>
                </c:pt>
                <c:pt idx="23507">
                  <c:v>127.7</c:v>
                </c:pt>
                <c:pt idx="23508">
                  <c:v>127.77</c:v>
                </c:pt>
                <c:pt idx="23509">
                  <c:v>127.7</c:v>
                </c:pt>
                <c:pt idx="23510">
                  <c:v>127.75</c:v>
                </c:pt>
                <c:pt idx="23511">
                  <c:v>127.72</c:v>
                </c:pt>
                <c:pt idx="23512">
                  <c:v>127.68</c:v>
                </c:pt>
                <c:pt idx="23513">
                  <c:v>127.7</c:v>
                </c:pt>
                <c:pt idx="23514">
                  <c:v>127.68</c:v>
                </c:pt>
                <c:pt idx="23515">
                  <c:v>127.72</c:v>
                </c:pt>
                <c:pt idx="23516">
                  <c:v>127.68</c:v>
                </c:pt>
                <c:pt idx="23517">
                  <c:v>127.66</c:v>
                </c:pt>
                <c:pt idx="23518">
                  <c:v>127.66</c:v>
                </c:pt>
                <c:pt idx="23519">
                  <c:v>127.68</c:v>
                </c:pt>
                <c:pt idx="23520">
                  <c:v>127.7</c:v>
                </c:pt>
                <c:pt idx="23521">
                  <c:v>127.75</c:v>
                </c:pt>
                <c:pt idx="23522">
                  <c:v>127.72</c:v>
                </c:pt>
                <c:pt idx="23523">
                  <c:v>127.7</c:v>
                </c:pt>
                <c:pt idx="23524">
                  <c:v>127.64</c:v>
                </c:pt>
                <c:pt idx="23525">
                  <c:v>127.68</c:v>
                </c:pt>
                <c:pt idx="23526">
                  <c:v>127.66</c:v>
                </c:pt>
                <c:pt idx="23527">
                  <c:v>127.7</c:v>
                </c:pt>
                <c:pt idx="23528">
                  <c:v>127.7</c:v>
                </c:pt>
                <c:pt idx="23529">
                  <c:v>127.7</c:v>
                </c:pt>
                <c:pt idx="23530">
                  <c:v>127.66</c:v>
                </c:pt>
                <c:pt idx="23531">
                  <c:v>127.7</c:v>
                </c:pt>
                <c:pt idx="23532">
                  <c:v>127.7</c:v>
                </c:pt>
                <c:pt idx="23533">
                  <c:v>127.68</c:v>
                </c:pt>
                <c:pt idx="23534">
                  <c:v>127.72</c:v>
                </c:pt>
                <c:pt idx="23535">
                  <c:v>127.68</c:v>
                </c:pt>
                <c:pt idx="23536">
                  <c:v>127.7</c:v>
                </c:pt>
                <c:pt idx="23537">
                  <c:v>127.68</c:v>
                </c:pt>
                <c:pt idx="23538">
                  <c:v>127.7</c:v>
                </c:pt>
                <c:pt idx="23539">
                  <c:v>127.72</c:v>
                </c:pt>
                <c:pt idx="23540">
                  <c:v>127.77</c:v>
                </c:pt>
                <c:pt idx="23541">
                  <c:v>127.75</c:v>
                </c:pt>
                <c:pt idx="23542">
                  <c:v>127.75</c:v>
                </c:pt>
                <c:pt idx="23543">
                  <c:v>127.79</c:v>
                </c:pt>
                <c:pt idx="23544">
                  <c:v>127.72</c:v>
                </c:pt>
                <c:pt idx="23545">
                  <c:v>127.77</c:v>
                </c:pt>
                <c:pt idx="23546">
                  <c:v>127.72</c:v>
                </c:pt>
                <c:pt idx="23547">
                  <c:v>127.79</c:v>
                </c:pt>
                <c:pt idx="23548">
                  <c:v>127.72</c:v>
                </c:pt>
                <c:pt idx="23549">
                  <c:v>127.79</c:v>
                </c:pt>
                <c:pt idx="23550">
                  <c:v>127.79</c:v>
                </c:pt>
                <c:pt idx="23551">
                  <c:v>127.81</c:v>
                </c:pt>
                <c:pt idx="23552">
                  <c:v>127.84</c:v>
                </c:pt>
                <c:pt idx="23553">
                  <c:v>127.84</c:v>
                </c:pt>
                <c:pt idx="23554">
                  <c:v>127.84</c:v>
                </c:pt>
                <c:pt idx="23555">
                  <c:v>127.81</c:v>
                </c:pt>
                <c:pt idx="23556">
                  <c:v>127.86</c:v>
                </c:pt>
                <c:pt idx="23557">
                  <c:v>127.86</c:v>
                </c:pt>
                <c:pt idx="23558">
                  <c:v>127.86</c:v>
                </c:pt>
                <c:pt idx="23559">
                  <c:v>127.81</c:v>
                </c:pt>
                <c:pt idx="23560">
                  <c:v>127.9</c:v>
                </c:pt>
                <c:pt idx="23561">
                  <c:v>127.9</c:v>
                </c:pt>
                <c:pt idx="23562">
                  <c:v>127.93</c:v>
                </c:pt>
                <c:pt idx="23563">
                  <c:v>127.86</c:v>
                </c:pt>
                <c:pt idx="23564">
                  <c:v>127.9</c:v>
                </c:pt>
                <c:pt idx="23565">
                  <c:v>127.95</c:v>
                </c:pt>
                <c:pt idx="23566">
                  <c:v>127.95</c:v>
                </c:pt>
                <c:pt idx="23567">
                  <c:v>127.97</c:v>
                </c:pt>
                <c:pt idx="23568">
                  <c:v>127.9</c:v>
                </c:pt>
                <c:pt idx="23569">
                  <c:v>127.93</c:v>
                </c:pt>
                <c:pt idx="23570">
                  <c:v>127.95</c:v>
                </c:pt>
                <c:pt idx="23571">
                  <c:v>127.97</c:v>
                </c:pt>
                <c:pt idx="23572">
                  <c:v>127.97</c:v>
                </c:pt>
                <c:pt idx="23573">
                  <c:v>128.01</c:v>
                </c:pt>
                <c:pt idx="23574">
                  <c:v>127.97</c:v>
                </c:pt>
                <c:pt idx="23575">
                  <c:v>127.97</c:v>
                </c:pt>
                <c:pt idx="23576">
                  <c:v>127.97</c:v>
                </c:pt>
                <c:pt idx="23577">
                  <c:v>127.99</c:v>
                </c:pt>
                <c:pt idx="23578">
                  <c:v>127.99</c:v>
                </c:pt>
                <c:pt idx="23579">
                  <c:v>127.95</c:v>
                </c:pt>
                <c:pt idx="23580">
                  <c:v>127.93</c:v>
                </c:pt>
                <c:pt idx="23581">
                  <c:v>128.01</c:v>
                </c:pt>
                <c:pt idx="23582">
                  <c:v>128.01</c:v>
                </c:pt>
                <c:pt idx="23583">
                  <c:v>128.01</c:v>
                </c:pt>
                <c:pt idx="23584">
                  <c:v>128.01</c:v>
                </c:pt>
                <c:pt idx="23585">
                  <c:v>127.95</c:v>
                </c:pt>
                <c:pt idx="23586">
                  <c:v>127.97</c:v>
                </c:pt>
                <c:pt idx="23587">
                  <c:v>128.01</c:v>
                </c:pt>
                <c:pt idx="23588">
                  <c:v>128.01</c:v>
                </c:pt>
                <c:pt idx="23589">
                  <c:v>127.99</c:v>
                </c:pt>
                <c:pt idx="23590">
                  <c:v>127.97</c:v>
                </c:pt>
                <c:pt idx="23591">
                  <c:v>127.97</c:v>
                </c:pt>
                <c:pt idx="23592">
                  <c:v>127.97</c:v>
                </c:pt>
                <c:pt idx="23593">
                  <c:v>127.99</c:v>
                </c:pt>
                <c:pt idx="23594">
                  <c:v>127.97</c:v>
                </c:pt>
                <c:pt idx="23595">
                  <c:v>127.97</c:v>
                </c:pt>
                <c:pt idx="23596">
                  <c:v>127.99</c:v>
                </c:pt>
                <c:pt idx="23597">
                  <c:v>128.01</c:v>
                </c:pt>
                <c:pt idx="23598">
                  <c:v>128.01</c:v>
                </c:pt>
                <c:pt idx="23599">
                  <c:v>127.99</c:v>
                </c:pt>
                <c:pt idx="23600">
                  <c:v>127.99</c:v>
                </c:pt>
                <c:pt idx="23601">
                  <c:v>127.97</c:v>
                </c:pt>
                <c:pt idx="23602">
                  <c:v>128.01</c:v>
                </c:pt>
                <c:pt idx="23603">
                  <c:v>128.01</c:v>
                </c:pt>
                <c:pt idx="23604">
                  <c:v>127.95</c:v>
                </c:pt>
                <c:pt idx="23605">
                  <c:v>128.01</c:v>
                </c:pt>
                <c:pt idx="23606">
                  <c:v>127.97</c:v>
                </c:pt>
                <c:pt idx="23607">
                  <c:v>127.95</c:v>
                </c:pt>
                <c:pt idx="23608">
                  <c:v>127.97</c:v>
                </c:pt>
                <c:pt idx="23609">
                  <c:v>127.99</c:v>
                </c:pt>
                <c:pt idx="23610">
                  <c:v>127.93</c:v>
                </c:pt>
                <c:pt idx="23611">
                  <c:v>127.97</c:v>
                </c:pt>
                <c:pt idx="23612">
                  <c:v>127.95</c:v>
                </c:pt>
                <c:pt idx="23613">
                  <c:v>127.97</c:v>
                </c:pt>
                <c:pt idx="23614">
                  <c:v>128.01</c:v>
                </c:pt>
                <c:pt idx="23615">
                  <c:v>127.93</c:v>
                </c:pt>
                <c:pt idx="23616">
                  <c:v>128.01</c:v>
                </c:pt>
                <c:pt idx="23617">
                  <c:v>127.97</c:v>
                </c:pt>
                <c:pt idx="23618">
                  <c:v>127.93</c:v>
                </c:pt>
                <c:pt idx="23619">
                  <c:v>127.95</c:v>
                </c:pt>
                <c:pt idx="23620">
                  <c:v>127.99</c:v>
                </c:pt>
                <c:pt idx="23621">
                  <c:v>127.97</c:v>
                </c:pt>
                <c:pt idx="23622">
                  <c:v>127.97</c:v>
                </c:pt>
                <c:pt idx="23623">
                  <c:v>128.01</c:v>
                </c:pt>
                <c:pt idx="23624">
                  <c:v>127.99</c:v>
                </c:pt>
                <c:pt idx="23625">
                  <c:v>127.99</c:v>
                </c:pt>
                <c:pt idx="23626">
                  <c:v>128.01</c:v>
                </c:pt>
                <c:pt idx="23627">
                  <c:v>127.99</c:v>
                </c:pt>
                <c:pt idx="23628">
                  <c:v>127.97</c:v>
                </c:pt>
                <c:pt idx="23629">
                  <c:v>127.99</c:v>
                </c:pt>
                <c:pt idx="23630">
                  <c:v>127.99</c:v>
                </c:pt>
                <c:pt idx="23631">
                  <c:v>128.01</c:v>
                </c:pt>
                <c:pt idx="23632">
                  <c:v>127.97</c:v>
                </c:pt>
                <c:pt idx="23633">
                  <c:v>128.01</c:v>
                </c:pt>
                <c:pt idx="23634">
                  <c:v>127.97</c:v>
                </c:pt>
                <c:pt idx="23635">
                  <c:v>127.99</c:v>
                </c:pt>
                <c:pt idx="23636">
                  <c:v>128.06</c:v>
                </c:pt>
                <c:pt idx="23637">
                  <c:v>128.08000000000001</c:v>
                </c:pt>
                <c:pt idx="23638">
                  <c:v>128.08000000000001</c:v>
                </c:pt>
                <c:pt idx="23639">
                  <c:v>127.99</c:v>
                </c:pt>
                <c:pt idx="23640">
                  <c:v>128.04</c:v>
                </c:pt>
                <c:pt idx="23641">
                  <c:v>128.01</c:v>
                </c:pt>
                <c:pt idx="23642">
                  <c:v>128.01</c:v>
                </c:pt>
                <c:pt idx="23643">
                  <c:v>128.01</c:v>
                </c:pt>
                <c:pt idx="23644">
                  <c:v>127.99</c:v>
                </c:pt>
                <c:pt idx="23645">
                  <c:v>128.01</c:v>
                </c:pt>
                <c:pt idx="23646">
                  <c:v>128.01</c:v>
                </c:pt>
                <c:pt idx="23647">
                  <c:v>128.01</c:v>
                </c:pt>
                <c:pt idx="23648">
                  <c:v>128.04</c:v>
                </c:pt>
                <c:pt idx="23649">
                  <c:v>128.04</c:v>
                </c:pt>
                <c:pt idx="23650">
                  <c:v>128.08000000000001</c:v>
                </c:pt>
                <c:pt idx="23651">
                  <c:v>128.06</c:v>
                </c:pt>
                <c:pt idx="23652">
                  <c:v>128.08000000000001</c:v>
                </c:pt>
                <c:pt idx="23653">
                  <c:v>128.08000000000001</c:v>
                </c:pt>
                <c:pt idx="23654">
                  <c:v>128.08000000000001</c:v>
                </c:pt>
                <c:pt idx="23655">
                  <c:v>128.06</c:v>
                </c:pt>
                <c:pt idx="23656">
                  <c:v>128.1</c:v>
                </c:pt>
                <c:pt idx="23657">
                  <c:v>128.06</c:v>
                </c:pt>
                <c:pt idx="23658">
                  <c:v>128.01</c:v>
                </c:pt>
                <c:pt idx="23659">
                  <c:v>128.01</c:v>
                </c:pt>
                <c:pt idx="23660">
                  <c:v>127.99</c:v>
                </c:pt>
                <c:pt idx="23661">
                  <c:v>128.04</c:v>
                </c:pt>
                <c:pt idx="23662">
                  <c:v>128.01</c:v>
                </c:pt>
                <c:pt idx="23663">
                  <c:v>128.01</c:v>
                </c:pt>
                <c:pt idx="23664">
                  <c:v>128.04</c:v>
                </c:pt>
                <c:pt idx="23665">
                  <c:v>128.01</c:v>
                </c:pt>
                <c:pt idx="23666">
                  <c:v>127.97</c:v>
                </c:pt>
                <c:pt idx="23667">
                  <c:v>128.06</c:v>
                </c:pt>
                <c:pt idx="23668">
                  <c:v>128.01</c:v>
                </c:pt>
                <c:pt idx="23669">
                  <c:v>128.01</c:v>
                </c:pt>
                <c:pt idx="23670">
                  <c:v>128.01</c:v>
                </c:pt>
                <c:pt idx="23671">
                  <c:v>128.01</c:v>
                </c:pt>
                <c:pt idx="23672">
                  <c:v>127.95</c:v>
                </c:pt>
                <c:pt idx="23673">
                  <c:v>128.01</c:v>
                </c:pt>
                <c:pt idx="23674">
                  <c:v>127.99</c:v>
                </c:pt>
                <c:pt idx="23675">
                  <c:v>127.99</c:v>
                </c:pt>
                <c:pt idx="23676">
                  <c:v>127.99</c:v>
                </c:pt>
                <c:pt idx="23677">
                  <c:v>127.97</c:v>
                </c:pt>
                <c:pt idx="23678">
                  <c:v>128.01</c:v>
                </c:pt>
                <c:pt idx="23679">
                  <c:v>127.95</c:v>
                </c:pt>
                <c:pt idx="23680">
                  <c:v>127.99</c:v>
                </c:pt>
                <c:pt idx="23681">
                  <c:v>128.01</c:v>
                </c:pt>
                <c:pt idx="23682">
                  <c:v>127.97</c:v>
                </c:pt>
                <c:pt idx="23683">
                  <c:v>127.99</c:v>
                </c:pt>
                <c:pt idx="23684">
                  <c:v>127.99</c:v>
                </c:pt>
                <c:pt idx="23685">
                  <c:v>127.95</c:v>
                </c:pt>
                <c:pt idx="23686">
                  <c:v>127.99</c:v>
                </c:pt>
                <c:pt idx="23687">
                  <c:v>127.97</c:v>
                </c:pt>
                <c:pt idx="23688">
                  <c:v>127.99</c:v>
                </c:pt>
                <c:pt idx="23689">
                  <c:v>127.95</c:v>
                </c:pt>
                <c:pt idx="23690">
                  <c:v>127.97</c:v>
                </c:pt>
                <c:pt idx="23691">
                  <c:v>127.93</c:v>
                </c:pt>
                <c:pt idx="23692">
                  <c:v>127.95</c:v>
                </c:pt>
                <c:pt idx="23693">
                  <c:v>127.95</c:v>
                </c:pt>
                <c:pt idx="23694">
                  <c:v>127.97</c:v>
                </c:pt>
                <c:pt idx="23695">
                  <c:v>127.95</c:v>
                </c:pt>
                <c:pt idx="23696">
                  <c:v>127.93</c:v>
                </c:pt>
                <c:pt idx="23697">
                  <c:v>127.95</c:v>
                </c:pt>
                <c:pt idx="23698">
                  <c:v>127.95</c:v>
                </c:pt>
                <c:pt idx="23699">
                  <c:v>127.97</c:v>
                </c:pt>
                <c:pt idx="23700">
                  <c:v>127.97</c:v>
                </c:pt>
                <c:pt idx="23701">
                  <c:v>127.97</c:v>
                </c:pt>
                <c:pt idx="23702">
                  <c:v>127.99</c:v>
                </c:pt>
                <c:pt idx="23703">
                  <c:v>128.01</c:v>
                </c:pt>
                <c:pt idx="23704">
                  <c:v>127.99</c:v>
                </c:pt>
                <c:pt idx="23705">
                  <c:v>127.97</c:v>
                </c:pt>
                <c:pt idx="23706">
                  <c:v>127.95</c:v>
                </c:pt>
                <c:pt idx="23707">
                  <c:v>128.01</c:v>
                </c:pt>
                <c:pt idx="23708">
                  <c:v>128.01</c:v>
                </c:pt>
                <c:pt idx="23709">
                  <c:v>127.95</c:v>
                </c:pt>
                <c:pt idx="23710">
                  <c:v>127.95</c:v>
                </c:pt>
                <c:pt idx="23711">
                  <c:v>127.97</c:v>
                </c:pt>
                <c:pt idx="23712">
                  <c:v>127.97</c:v>
                </c:pt>
                <c:pt idx="23713">
                  <c:v>127.99</c:v>
                </c:pt>
                <c:pt idx="23714">
                  <c:v>127.93</c:v>
                </c:pt>
                <c:pt idx="23715">
                  <c:v>127.95</c:v>
                </c:pt>
                <c:pt idx="23716">
                  <c:v>127.97</c:v>
                </c:pt>
                <c:pt idx="23717">
                  <c:v>127.97</c:v>
                </c:pt>
                <c:pt idx="23718">
                  <c:v>127.99</c:v>
                </c:pt>
                <c:pt idx="23719">
                  <c:v>127.97</c:v>
                </c:pt>
                <c:pt idx="23720">
                  <c:v>127.97</c:v>
                </c:pt>
                <c:pt idx="23721">
                  <c:v>127.95</c:v>
                </c:pt>
                <c:pt idx="23722">
                  <c:v>127.93</c:v>
                </c:pt>
                <c:pt idx="23723">
                  <c:v>127.93</c:v>
                </c:pt>
                <c:pt idx="23724">
                  <c:v>127.9</c:v>
                </c:pt>
                <c:pt idx="23725">
                  <c:v>127.9</c:v>
                </c:pt>
                <c:pt idx="23726">
                  <c:v>127.97</c:v>
                </c:pt>
                <c:pt idx="23727">
                  <c:v>127.97</c:v>
                </c:pt>
                <c:pt idx="23728">
                  <c:v>127.97</c:v>
                </c:pt>
                <c:pt idx="23729">
                  <c:v>127.95</c:v>
                </c:pt>
                <c:pt idx="23730">
                  <c:v>127.9</c:v>
                </c:pt>
                <c:pt idx="23731">
                  <c:v>127.93</c:v>
                </c:pt>
                <c:pt idx="23732">
                  <c:v>127.95</c:v>
                </c:pt>
                <c:pt idx="23733">
                  <c:v>127.95</c:v>
                </c:pt>
                <c:pt idx="23734">
                  <c:v>128.01</c:v>
                </c:pt>
                <c:pt idx="23735">
                  <c:v>127.97</c:v>
                </c:pt>
                <c:pt idx="23736">
                  <c:v>127.93</c:v>
                </c:pt>
                <c:pt idx="23737">
                  <c:v>127.93</c:v>
                </c:pt>
                <c:pt idx="23738">
                  <c:v>127.99</c:v>
                </c:pt>
                <c:pt idx="23739">
                  <c:v>127.97</c:v>
                </c:pt>
                <c:pt idx="23740">
                  <c:v>128.04</c:v>
                </c:pt>
                <c:pt idx="23741">
                  <c:v>127.95</c:v>
                </c:pt>
                <c:pt idx="23742">
                  <c:v>127.99</c:v>
                </c:pt>
                <c:pt idx="23743">
                  <c:v>127.93</c:v>
                </c:pt>
                <c:pt idx="23744">
                  <c:v>127.97</c:v>
                </c:pt>
                <c:pt idx="23745">
                  <c:v>127.93</c:v>
                </c:pt>
                <c:pt idx="23746">
                  <c:v>127.95</c:v>
                </c:pt>
                <c:pt idx="23747">
                  <c:v>127.97</c:v>
                </c:pt>
                <c:pt idx="23748">
                  <c:v>127.93</c:v>
                </c:pt>
                <c:pt idx="23749">
                  <c:v>127.97</c:v>
                </c:pt>
                <c:pt idx="23750">
                  <c:v>127.93</c:v>
                </c:pt>
                <c:pt idx="23751">
                  <c:v>127.93</c:v>
                </c:pt>
                <c:pt idx="23752">
                  <c:v>127.95</c:v>
                </c:pt>
                <c:pt idx="23753">
                  <c:v>127.95</c:v>
                </c:pt>
                <c:pt idx="23754">
                  <c:v>127.93</c:v>
                </c:pt>
                <c:pt idx="23755">
                  <c:v>127.9</c:v>
                </c:pt>
                <c:pt idx="23756">
                  <c:v>127.97</c:v>
                </c:pt>
                <c:pt idx="23757">
                  <c:v>127.95</c:v>
                </c:pt>
                <c:pt idx="23758">
                  <c:v>127.95</c:v>
                </c:pt>
                <c:pt idx="23759">
                  <c:v>127.88</c:v>
                </c:pt>
                <c:pt idx="23760">
                  <c:v>127.9</c:v>
                </c:pt>
                <c:pt idx="23761">
                  <c:v>127.93</c:v>
                </c:pt>
                <c:pt idx="23762">
                  <c:v>127.95</c:v>
                </c:pt>
                <c:pt idx="23763">
                  <c:v>127.9</c:v>
                </c:pt>
                <c:pt idx="23764">
                  <c:v>127.88</c:v>
                </c:pt>
                <c:pt idx="23765">
                  <c:v>127.93</c:v>
                </c:pt>
                <c:pt idx="23766">
                  <c:v>127.93</c:v>
                </c:pt>
                <c:pt idx="23767">
                  <c:v>127.9</c:v>
                </c:pt>
                <c:pt idx="23768">
                  <c:v>127.9</c:v>
                </c:pt>
                <c:pt idx="23769">
                  <c:v>127.88</c:v>
                </c:pt>
                <c:pt idx="23770">
                  <c:v>127.93</c:v>
                </c:pt>
                <c:pt idx="23771">
                  <c:v>127.9</c:v>
                </c:pt>
                <c:pt idx="23772">
                  <c:v>127.9</c:v>
                </c:pt>
                <c:pt idx="23773">
                  <c:v>127.9</c:v>
                </c:pt>
                <c:pt idx="23774">
                  <c:v>127.88</c:v>
                </c:pt>
                <c:pt idx="23775">
                  <c:v>127.97</c:v>
                </c:pt>
                <c:pt idx="23776">
                  <c:v>127.95</c:v>
                </c:pt>
                <c:pt idx="23777">
                  <c:v>127.9</c:v>
                </c:pt>
                <c:pt idx="23778">
                  <c:v>127.86</c:v>
                </c:pt>
                <c:pt idx="23779">
                  <c:v>127.93</c:v>
                </c:pt>
                <c:pt idx="23780">
                  <c:v>127.9</c:v>
                </c:pt>
                <c:pt idx="23781">
                  <c:v>127.93</c:v>
                </c:pt>
                <c:pt idx="23782">
                  <c:v>127.86</c:v>
                </c:pt>
                <c:pt idx="23783">
                  <c:v>127.93</c:v>
                </c:pt>
                <c:pt idx="23784">
                  <c:v>127.9</c:v>
                </c:pt>
                <c:pt idx="23785">
                  <c:v>127.9</c:v>
                </c:pt>
                <c:pt idx="23786">
                  <c:v>127.86</c:v>
                </c:pt>
                <c:pt idx="23787">
                  <c:v>127.93</c:v>
                </c:pt>
                <c:pt idx="23788">
                  <c:v>127.9</c:v>
                </c:pt>
                <c:pt idx="23789">
                  <c:v>127.84</c:v>
                </c:pt>
                <c:pt idx="23790">
                  <c:v>127.93</c:v>
                </c:pt>
                <c:pt idx="23791">
                  <c:v>127.97</c:v>
                </c:pt>
                <c:pt idx="23792">
                  <c:v>127.9</c:v>
                </c:pt>
                <c:pt idx="23793">
                  <c:v>127.88</c:v>
                </c:pt>
                <c:pt idx="23794">
                  <c:v>127.86</c:v>
                </c:pt>
                <c:pt idx="23795">
                  <c:v>127.86</c:v>
                </c:pt>
                <c:pt idx="23796">
                  <c:v>127.88</c:v>
                </c:pt>
                <c:pt idx="23797">
                  <c:v>127.88</c:v>
                </c:pt>
                <c:pt idx="23798">
                  <c:v>127.9</c:v>
                </c:pt>
                <c:pt idx="23799">
                  <c:v>127.88</c:v>
                </c:pt>
                <c:pt idx="23800">
                  <c:v>127.9</c:v>
                </c:pt>
                <c:pt idx="23801">
                  <c:v>127.86</c:v>
                </c:pt>
                <c:pt idx="23802">
                  <c:v>127.93</c:v>
                </c:pt>
                <c:pt idx="23803">
                  <c:v>127.86</c:v>
                </c:pt>
                <c:pt idx="23804">
                  <c:v>127.93</c:v>
                </c:pt>
                <c:pt idx="23805">
                  <c:v>127.93</c:v>
                </c:pt>
                <c:pt idx="23806">
                  <c:v>127.86</c:v>
                </c:pt>
                <c:pt idx="23807">
                  <c:v>127.88</c:v>
                </c:pt>
                <c:pt idx="23808">
                  <c:v>127.93</c:v>
                </c:pt>
                <c:pt idx="23809">
                  <c:v>127.88</c:v>
                </c:pt>
                <c:pt idx="23810">
                  <c:v>127.88</c:v>
                </c:pt>
                <c:pt idx="23811">
                  <c:v>127.84</c:v>
                </c:pt>
                <c:pt idx="23812">
                  <c:v>127.81</c:v>
                </c:pt>
                <c:pt idx="23813">
                  <c:v>127.88</c:v>
                </c:pt>
                <c:pt idx="23814">
                  <c:v>127.86</c:v>
                </c:pt>
                <c:pt idx="23815">
                  <c:v>127.84</c:v>
                </c:pt>
                <c:pt idx="23816">
                  <c:v>127.81</c:v>
                </c:pt>
                <c:pt idx="23817">
                  <c:v>127.81</c:v>
                </c:pt>
                <c:pt idx="23818">
                  <c:v>127.86</c:v>
                </c:pt>
                <c:pt idx="23819">
                  <c:v>127.81</c:v>
                </c:pt>
                <c:pt idx="23820">
                  <c:v>127.86</c:v>
                </c:pt>
                <c:pt idx="23821">
                  <c:v>127.86</c:v>
                </c:pt>
                <c:pt idx="23822">
                  <c:v>127.84</c:v>
                </c:pt>
                <c:pt idx="23823">
                  <c:v>127.81</c:v>
                </c:pt>
                <c:pt idx="23824">
                  <c:v>127.84</c:v>
                </c:pt>
                <c:pt idx="23825">
                  <c:v>127.84</c:v>
                </c:pt>
                <c:pt idx="23826">
                  <c:v>127.84</c:v>
                </c:pt>
                <c:pt idx="23827">
                  <c:v>127.84</c:v>
                </c:pt>
                <c:pt idx="23828">
                  <c:v>127.79</c:v>
                </c:pt>
                <c:pt idx="23829">
                  <c:v>127.84</c:v>
                </c:pt>
                <c:pt idx="23830">
                  <c:v>127.77</c:v>
                </c:pt>
                <c:pt idx="23831">
                  <c:v>127.81</c:v>
                </c:pt>
                <c:pt idx="23832">
                  <c:v>127.81</c:v>
                </c:pt>
                <c:pt idx="23833">
                  <c:v>127.79</c:v>
                </c:pt>
                <c:pt idx="23834">
                  <c:v>127.79</c:v>
                </c:pt>
                <c:pt idx="23835">
                  <c:v>127.79</c:v>
                </c:pt>
                <c:pt idx="23836">
                  <c:v>127.79</c:v>
                </c:pt>
                <c:pt idx="23837">
                  <c:v>127.81</c:v>
                </c:pt>
                <c:pt idx="23838">
                  <c:v>127.75</c:v>
                </c:pt>
                <c:pt idx="23839">
                  <c:v>127.79</c:v>
                </c:pt>
                <c:pt idx="23840">
                  <c:v>127.77</c:v>
                </c:pt>
                <c:pt idx="23841">
                  <c:v>127.75</c:v>
                </c:pt>
                <c:pt idx="23842">
                  <c:v>127.79</c:v>
                </c:pt>
                <c:pt idx="23843">
                  <c:v>127.75</c:v>
                </c:pt>
                <c:pt idx="23844">
                  <c:v>127.79</c:v>
                </c:pt>
                <c:pt idx="23845">
                  <c:v>127.68</c:v>
                </c:pt>
                <c:pt idx="23846">
                  <c:v>127.81</c:v>
                </c:pt>
                <c:pt idx="23847">
                  <c:v>127.68</c:v>
                </c:pt>
                <c:pt idx="23848">
                  <c:v>127.75</c:v>
                </c:pt>
                <c:pt idx="23849">
                  <c:v>127.75</c:v>
                </c:pt>
                <c:pt idx="23850">
                  <c:v>127.7</c:v>
                </c:pt>
                <c:pt idx="23851">
                  <c:v>127.77</c:v>
                </c:pt>
                <c:pt idx="23852">
                  <c:v>127.75</c:v>
                </c:pt>
                <c:pt idx="23853">
                  <c:v>127.72</c:v>
                </c:pt>
                <c:pt idx="23854">
                  <c:v>127.79</c:v>
                </c:pt>
                <c:pt idx="23855">
                  <c:v>127.72</c:v>
                </c:pt>
                <c:pt idx="23856">
                  <c:v>127.72</c:v>
                </c:pt>
                <c:pt idx="23857">
                  <c:v>127.75</c:v>
                </c:pt>
                <c:pt idx="23858">
                  <c:v>127.72</c:v>
                </c:pt>
                <c:pt idx="23859">
                  <c:v>127.7</c:v>
                </c:pt>
                <c:pt idx="23860">
                  <c:v>127.7</c:v>
                </c:pt>
                <c:pt idx="23861">
                  <c:v>127.7</c:v>
                </c:pt>
                <c:pt idx="23862">
                  <c:v>127.7</c:v>
                </c:pt>
                <c:pt idx="23863">
                  <c:v>127.7</c:v>
                </c:pt>
                <c:pt idx="23864">
                  <c:v>127.75</c:v>
                </c:pt>
                <c:pt idx="23865">
                  <c:v>127.7</c:v>
                </c:pt>
                <c:pt idx="23866">
                  <c:v>127.72</c:v>
                </c:pt>
                <c:pt idx="23867">
                  <c:v>127.66</c:v>
                </c:pt>
                <c:pt idx="23868">
                  <c:v>127.7</c:v>
                </c:pt>
                <c:pt idx="23869">
                  <c:v>127.66</c:v>
                </c:pt>
                <c:pt idx="23870">
                  <c:v>127.7</c:v>
                </c:pt>
                <c:pt idx="23871">
                  <c:v>127.68</c:v>
                </c:pt>
                <c:pt idx="23872">
                  <c:v>127.66</c:v>
                </c:pt>
                <c:pt idx="23873">
                  <c:v>127.7</c:v>
                </c:pt>
                <c:pt idx="23874">
                  <c:v>127.68</c:v>
                </c:pt>
                <c:pt idx="23875">
                  <c:v>127.61</c:v>
                </c:pt>
                <c:pt idx="23876">
                  <c:v>127.68</c:v>
                </c:pt>
                <c:pt idx="23877">
                  <c:v>127.64</c:v>
                </c:pt>
                <c:pt idx="23878">
                  <c:v>127.68</c:v>
                </c:pt>
                <c:pt idx="23879">
                  <c:v>127.66</c:v>
                </c:pt>
                <c:pt idx="23880">
                  <c:v>127.66</c:v>
                </c:pt>
                <c:pt idx="23881">
                  <c:v>127.61</c:v>
                </c:pt>
                <c:pt idx="23882">
                  <c:v>127.61</c:v>
                </c:pt>
                <c:pt idx="23883">
                  <c:v>127.7</c:v>
                </c:pt>
                <c:pt idx="23884">
                  <c:v>127.68</c:v>
                </c:pt>
                <c:pt idx="23885">
                  <c:v>127.68</c:v>
                </c:pt>
                <c:pt idx="23886">
                  <c:v>127.64</c:v>
                </c:pt>
                <c:pt idx="23887">
                  <c:v>127.64</c:v>
                </c:pt>
                <c:pt idx="23888">
                  <c:v>127.57</c:v>
                </c:pt>
                <c:pt idx="23889">
                  <c:v>127.66</c:v>
                </c:pt>
                <c:pt idx="23890">
                  <c:v>127.61</c:v>
                </c:pt>
                <c:pt idx="23891">
                  <c:v>127.64</c:v>
                </c:pt>
                <c:pt idx="23892">
                  <c:v>127.64</c:v>
                </c:pt>
                <c:pt idx="23893">
                  <c:v>127.61</c:v>
                </c:pt>
                <c:pt idx="23894">
                  <c:v>127.64</c:v>
                </c:pt>
                <c:pt idx="23895">
                  <c:v>127.61</c:v>
                </c:pt>
                <c:pt idx="23896">
                  <c:v>127.57</c:v>
                </c:pt>
                <c:pt idx="23897">
                  <c:v>127.59</c:v>
                </c:pt>
                <c:pt idx="23898">
                  <c:v>127.61</c:v>
                </c:pt>
                <c:pt idx="23899">
                  <c:v>127.59</c:v>
                </c:pt>
                <c:pt idx="23900">
                  <c:v>127.57</c:v>
                </c:pt>
                <c:pt idx="23901">
                  <c:v>127.57</c:v>
                </c:pt>
                <c:pt idx="23902">
                  <c:v>127.59</c:v>
                </c:pt>
                <c:pt idx="23903">
                  <c:v>127.55</c:v>
                </c:pt>
                <c:pt idx="23904">
                  <c:v>127.59</c:v>
                </c:pt>
                <c:pt idx="23905">
                  <c:v>127.55</c:v>
                </c:pt>
                <c:pt idx="23906">
                  <c:v>127.57</c:v>
                </c:pt>
                <c:pt idx="23907">
                  <c:v>127.55</c:v>
                </c:pt>
                <c:pt idx="23908">
                  <c:v>127.59</c:v>
                </c:pt>
                <c:pt idx="23909">
                  <c:v>127.48</c:v>
                </c:pt>
                <c:pt idx="23910">
                  <c:v>127.52</c:v>
                </c:pt>
                <c:pt idx="23911">
                  <c:v>127.57</c:v>
                </c:pt>
                <c:pt idx="23912">
                  <c:v>127.5</c:v>
                </c:pt>
                <c:pt idx="23913">
                  <c:v>127.52</c:v>
                </c:pt>
                <c:pt idx="23914">
                  <c:v>127.46</c:v>
                </c:pt>
                <c:pt idx="23915">
                  <c:v>127.55</c:v>
                </c:pt>
                <c:pt idx="23916">
                  <c:v>127.55</c:v>
                </c:pt>
                <c:pt idx="23917">
                  <c:v>127.55</c:v>
                </c:pt>
                <c:pt idx="23918">
                  <c:v>127.52</c:v>
                </c:pt>
                <c:pt idx="23919">
                  <c:v>127.52</c:v>
                </c:pt>
                <c:pt idx="23920">
                  <c:v>127.55</c:v>
                </c:pt>
                <c:pt idx="23921">
                  <c:v>127.55</c:v>
                </c:pt>
                <c:pt idx="23922">
                  <c:v>127.57</c:v>
                </c:pt>
                <c:pt idx="23923">
                  <c:v>127.46</c:v>
                </c:pt>
                <c:pt idx="23924">
                  <c:v>127.57</c:v>
                </c:pt>
                <c:pt idx="23925">
                  <c:v>127.55</c:v>
                </c:pt>
                <c:pt idx="23926">
                  <c:v>127.52</c:v>
                </c:pt>
                <c:pt idx="23927">
                  <c:v>127.55</c:v>
                </c:pt>
                <c:pt idx="23928">
                  <c:v>127.48</c:v>
                </c:pt>
                <c:pt idx="23929">
                  <c:v>127.55</c:v>
                </c:pt>
                <c:pt idx="23930">
                  <c:v>127.5</c:v>
                </c:pt>
                <c:pt idx="23931">
                  <c:v>127.52</c:v>
                </c:pt>
                <c:pt idx="23932">
                  <c:v>127.55</c:v>
                </c:pt>
                <c:pt idx="23933">
                  <c:v>127.55</c:v>
                </c:pt>
                <c:pt idx="23934">
                  <c:v>127.52</c:v>
                </c:pt>
                <c:pt idx="23935">
                  <c:v>127.52</c:v>
                </c:pt>
                <c:pt idx="23936">
                  <c:v>127.55</c:v>
                </c:pt>
                <c:pt idx="23937">
                  <c:v>127.59</c:v>
                </c:pt>
                <c:pt idx="23938">
                  <c:v>127.55</c:v>
                </c:pt>
                <c:pt idx="23939">
                  <c:v>127.57</c:v>
                </c:pt>
                <c:pt idx="23940">
                  <c:v>127.61</c:v>
                </c:pt>
                <c:pt idx="23941">
                  <c:v>127.55</c:v>
                </c:pt>
                <c:pt idx="23942">
                  <c:v>127.52</c:v>
                </c:pt>
                <c:pt idx="23943">
                  <c:v>127.59</c:v>
                </c:pt>
                <c:pt idx="23944">
                  <c:v>127.59</c:v>
                </c:pt>
                <c:pt idx="23945">
                  <c:v>127.59</c:v>
                </c:pt>
                <c:pt idx="23946">
                  <c:v>127.61</c:v>
                </c:pt>
                <c:pt idx="23947">
                  <c:v>127.59</c:v>
                </c:pt>
                <c:pt idx="23948">
                  <c:v>127.64</c:v>
                </c:pt>
                <c:pt idx="23949">
                  <c:v>127.59</c:v>
                </c:pt>
                <c:pt idx="23950">
                  <c:v>127.68</c:v>
                </c:pt>
                <c:pt idx="23951">
                  <c:v>127.64</c:v>
                </c:pt>
                <c:pt idx="23952">
                  <c:v>127.64</c:v>
                </c:pt>
                <c:pt idx="23953">
                  <c:v>127.66</c:v>
                </c:pt>
                <c:pt idx="23954">
                  <c:v>127.61</c:v>
                </c:pt>
                <c:pt idx="23955">
                  <c:v>127.68</c:v>
                </c:pt>
                <c:pt idx="23956">
                  <c:v>127.66</c:v>
                </c:pt>
                <c:pt idx="23957">
                  <c:v>127.64</c:v>
                </c:pt>
                <c:pt idx="23958">
                  <c:v>127.68</c:v>
                </c:pt>
                <c:pt idx="23959">
                  <c:v>127.68</c:v>
                </c:pt>
                <c:pt idx="23960">
                  <c:v>127.66</c:v>
                </c:pt>
                <c:pt idx="23961">
                  <c:v>127.68</c:v>
                </c:pt>
                <c:pt idx="23962">
                  <c:v>127.75</c:v>
                </c:pt>
                <c:pt idx="23963">
                  <c:v>127.68</c:v>
                </c:pt>
                <c:pt idx="23964">
                  <c:v>127.75</c:v>
                </c:pt>
                <c:pt idx="23965">
                  <c:v>127.75</c:v>
                </c:pt>
                <c:pt idx="23966">
                  <c:v>127.72</c:v>
                </c:pt>
                <c:pt idx="23967">
                  <c:v>127.72</c:v>
                </c:pt>
                <c:pt idx="23968">
                  <c:v>127.72</c:v>
                </c:pt>
                <c:pt idx="23969">
                  <c:v>127.77</c:v>
                </c:pt>
                <c:pt idx="23970">
                  <c:v>127.77</c:v>
                </c:pt>
                <c:pt idx="23971">
                  <c:v>127.79</c:v>
                </c:pt>
                <c:pt idx="23972">
                  <c:v>127.81</c:v>
                </c:pt>
                <c:pt idx="23973">
                  <c:v>127.77</c:v>
                </c:pt>
                <c:pt idx="23974">
                  <c:v>127.84</c:v>
                </c:pt>
                <c:pt idx="23975">
                  <c:v>127.77</c:v>
                </c:pt>
                <c:pt idx="23976">
                  <c:v>127.79</c:v>
                </c:pt>
                <c:pt idx="23977">
                  <c:v>127.75</c:v>
                </c:pt>
                <c:pt idx="23978">
                  <c:v>127.84</c:v>
                </c:pt>
                <c:pt idx="23979">
                  <c:v>127.84</c:v>
                </c:pt>
                <c:pt idx="23980">
                  <c:v>127.79</c:v>
                </c:pt>
                <c:pt idx="23981">
                  <c:v>127.84</c:v>
                </c:pt>
                <c:pt idx="23982">
                  <c:v>127.77</c:v>
                </c:pt>
                <c:pt idx="23983">
                  <c:v>127.77</c:v>
                </c:pt>
                <c:pt idx="23984">
                  <c:v>127.77</c:v>
                </c:pt>
                <c:pt idx="23985">
                  <c:v>127.79</c:v>
                </c:pt>
                <c:pt idx="23986">
                  <c:v>127.77</c:v>
                </c:pt>
                <c:pt idx="23987">
                  <c:v>127.86</c:v>
                </c:pt>
                <c:pt idx="23988">
                  <c:v>127.77</c:v>
                </c:pt>
                <c:pt idx="23989">
                  <c:v>127.81</c:v>
                </c:pt>
                <c:pt idx="23990">
                  <c:v>127.79</c:v>
                </c:pt>
                <c:pt idx="23991">
                  <c:v>127.79</c:v>
                </c:pt>
                <c:pt idx="23992">
                  <c:v>127.79</c:v>
                </c:pt>
                <c:pt idx="23993">
                  <c:v>127.75</c:v>
                </c:pt>
                <c:pt idx="23994">
                  <c:v>127.77</c:v>
                </c:pt>
                <c:pt idx="23995">
                  <c:v>127.77</c:v>
                </c:pt>
                <c:pt idx="23996">
                  <c:v>127.7</c:v>
                </c:pt>
                <c:pt idx="23997">
                  <c:v>127.77</c:v>
                </c:pt>
                <c:pt idx="23998">
                  <c:v>127.79</c:v>
                </c:pt>
                <c:pt idx="23999">
                  <c:v>127.77</c:v>
                </c:pt>
                <c:pt idx="24000">
                  <c:v>127.79</c:v>
                </c:pt>
                <c:pt idx="24001">
                  <c:v>127.81</c:v>
                </c:pt>
                <c:pt idx="24002">
                  <c:v>127.79</c:v>
                </c:pt>
                <c:pt idx="24003">
                  <c:v>127.75</c:v>
                </c:pt>
                <c:pt idx="24004">
                  <c:v>127.75</c:v>
                </c:pt>
                <c:pt idx="24005">
                  <c:v>127.79</c:v>
                </c:pt>
                <c:pt idx="24006">
                  <c:v>127.77</c:v>
                </c:pt>
                <c:pt idx="24007">
                  <c:v>127.79</c:v>
                </c:pt>
                <c:pt idx="24008">
                  <c:v>127.72</c:v>
                </c:pt>
                <c:pt idx="24009">
                  <c:v>127.75</c:v>
                </c:pt>
                <c:pt idx="24010">
                  <c:v>127.75</c:v>
                </c:pt>
                <c:pt idx="24011">
                  <c:v>127.75</c:v>
                </c:pt>
                <c:pt idx="24012">
                  <c:v>127.75</c:v>
                </c:pt>
                <c:pt idx="24013">
                  <c:v>127.75</c:v>
                </c:pt>
                <c:pt idx="24014">
                  <c:v>127.77</c:v>
                </c:pt>
                <c:pt idx="24015">
                  <c:v>127.77</c:v>
                </c:pt>
                <c:pt idx="24016">
                  <c:v>127.72</c:v>
                </c:pt>
                <c:pt idx="24017">
                  <c:v>127.77</c:v>
                </c:pt>
                <c:pt idx="24018">
                  <c:v>127.75</c:v>
                </c:pt>
                <c:pt idx="24019">
                  <c:v>127.75</c:v>
                </c:pt>
                <c:pt idx="24020">
                  <c:v>127.7</c:v>
                </c:pt>
                <c:pt idx="24021">
                  <c:v>127.75</c:v>
                </c:pt>
                <c:pt idx="24022">
                  <c:v>127.79</c:v>
                </c:pt>
                <c:pt idx="24023">
                  <c:v>127.72</c:v>
                </c:pt>
                <c:pt idx="24024">
                  <c:v>127.75</c:v>
                </c:pt>
                <c:pt idx="24025">
                  <c:v>127.75</c:v>
                </c:pt>
                <c:pt idx="24026">
                  <c:v>127.7</c:v>
                </c:pt>
                <c:pt idx="24027">
                  <c:v>127.7</c:v>
                </c:pt>
                <c:pt idx="24028">
                  <c:v>127.72</c:v>
                </c:pt>
                <c:pt idx="24029">
                  <c:v>127.75</c:v>
                </c:pt>
                <c:pt idx="24030">
                  <c:v>127.75</c:v>
                </c:pt>
                <c:pt idx="24031">
                  <c:v>127.79</c:v>
                </c:pt>
                <c:pt idx="24032">
                  <c:v>127.77</c:v>
                </c:pt>
                <c:pt idx="24033">
                  <c:v>127.79</c:v>
                </c:pt>
                <c:pt idx="24034">
                  <c:v>127.79</c:v>
                </c:pt>
                <c:pt idx="24035">
                  <c:v>127.75</c:v>
                </c:pt>
                <c:pt idx="24036">
                  <c:v>127.79</c:v>
                </c:pt>
                <c:pt idx="24037">
                  <c:v>127.75</c:v>
                </c:pt>
                <c:pt idx="24038">
                  <c:v>127.79</c:v>
                </c:pt>
                <c:pt idx="24039">
                  <c:v>127.81</c:v>
                </c:pt>
                <c:pt idx="24040">
                  <c:v>127.79</c:v>
                </c:pt>
                <c:pt idx="24041">
                  <c:v>127.77</c:v>
                </c:pt>
                <c:pt idx="24042">
                  <c:v>127.77</c:v>
                </c:pt>
                <c:pt idx="24043">
                  <c:v>127.84</c:v>
                </c:pt>
                <c:pt idx="24044">
                  <c:v>127.88</c:v>
                </c:pt>
                <c:pt idx="24045">
                  <c:v>127.84</c:v>
                </c:pt>
                <c:pt idx="24046">
                  <c:v>127.79</c:v>
                </c:pt>
                <c:pt idx="24047">
                  <c:v>127.84</c:v>
                </c:pt>
                <c:pt idx="24048">
                  <c:v>127.79</c:v>
                </c:pt>
                <c:pt idx="24049">
                  <c:v>127.81</c:v>
                </c:pt>
                <c:pt idx="24050">
                  <c:v>127.81</c:v>
                </c:pt>
                <c:pt idx="24051">
                  <c:v>127.86</c:v>
                </c:pt>
                <c:pt idx="24052">
                  <c:v>127.84</c:v>
                </c:pt>
                <c:pt idx="24053">
                  <c:v>127.81</c:v>
                </c:pt>
                <c:pt idx="24054">
                  <c:v>127.77</c:v>
                </c:pt>
                <c:pt idx="24055">
                  <c:v>127.84</c:v>
                </c:pt>
                <c:pt idx="24056">
                  <c:v>127.84</c:v>
                </c:pt>
                <c:pt idx="24057">
                  <c:v>127.77</c:v>
                </c:pt>
                <c:pt idx="24058">
                  <c:v>127.86</c:v>
                </c:pt>
                <c:pt idx="24059">
                  <c:v>127.84</c:v>
                </c:pt>
                <c:pt idx="24060">
                  <c:v>127.84</c:v>
                </c:pt>
                <c:pt idx="24061">
                  <c:v>127.88</c:v>
                </c:pt>
                <c:pt idx="24062">
                  <c:v>127.88</c:v>
                </c:pt>
                <c:pt idx="24063">
                  <c:v>127.88</c:v>
                </c:pt>
                <c:pt idx="24064">
                  <c:v>127.81</c:v>
                </c:pt>
                <c:pt idx="24065">
                  <c:v>127.79</c:v>
                </c:pt>
                <c:pt idx="24066">
                  <c:v>127.79</c:v>
                </c:pt>
                <c:pt idx="24067">
                  <c:v>127.81</c:v>
                </c:pt>
                <c:pt idx="24068">
                  <c:v>127.77</c:v>
                </c:pt>
                <c:pt idx="24069">
                  <c:v>127.81</c:v>
                </c:pt>
                <c:pt idx="24070">
                  <c:v>127.81</c:v>
                </c:pt>
                <c:pt idx="24071">
                  <c:v>127.77</c:v>
                </c:pt>
                <c:pt idx="24072">
                  <c:v>127.84</c:v>
                </c:pt>
                <c:pt idx="24073">
                  <c:v>127.79</c:v>
                </c:pt>
                <c:pt idx="24074">
                  <c:v>127.77</c:v>
                </c:pt>
                <c:pt idx="24075">
                  <c:v>127.77</c:v>
                </c:pt>
                <c:pt idx="24076">
                  <c:v>127.88</c:v>
                </c:pt>
                <c:pt idx="24077">
                  <c:v>127.86</c:v>
                </c:pt>
                <c:pt idx="24078">
                  <c:v>127.79</c:v>
                </c:pt>
                <c:pt idx="24079">
                  <c:v>127.86</c:v>
                </c:pt>
                <c:pt idx="24080">
                  <c:v>127.75</c:v>
                </c:pt>
                <c:pt idx="24081">
                  <c:v>127.79</c:v>
                </c:pt>
                <c:pt idx="24082">
                  <c:v>127.79</c:v>
                </c:pt>
                <c:pt idx="24083">
                  <c:v>127.75</c:v>
                </c:pt>
                <c:pt idx="24084">
                  <c:v>127.79</c:v>
                </c:pt>
                <c:pt idx="24085">
                  <c:v>127.77</c:v>
                </c:pt>
                <c:pt idx="24086">
                  <c:v>127.77</c:v>
                </c:pt>
                <c:pt idx="24087">
                  <c:v>127.79</c:v>
                </c:pt>
                <c:pt idx="24088">
                  <c:v>127.72</c:v>
                </c:pt>
                <c:pt idx="24089">
                  <c:v>127.84</c:v>
                </c:pt>
                <c:pt idx="24090">
                  <c:v>127.77</c:v>
                </c:pt>
                <c:pt idx="24091">
                  <c:v>127.79</c:v>
                </c:pt>
                <c:pt idx="24092">
                  <c:v>127.81</c:v>
                </c:pt>
                <c:pt idx="24093">
                  <c:v>127.79</c:v>
                </c:pt>
                <c:pt idx="24094">
                  <c:v>127.81</c:v>
                </c:pt>
                <c:pt idx="24095">
                  <c:v>127.79</c:v>
                </c:pt>
                <c:pt idx="24096">
                  <c:v>127.81</c:v>
                </c:pt>
                <c:pt idx="24097">
                  <c:v>127.81</c:v>
                </c:pt>
                <c:pt idx="24098">
                  <c:v>127.81</c:v>
                </c:pt>
                <c:pt idx="24099">
                  <c:v>127.79</c:v>
                </c:pt>
                <c:pt idx="24100">
                  <c:v>127.79</c:v>
                </c:pt>
                <c:pt idx="24101">
                  <c:v>127.72</c:v>
                </c:pt>
                <c:pt idx="24102">
                  <c:v>127.77</c:v>
                </c:pt>
                <c:pt idx="24103">
                  <c:v>127.77</c:v>
                </c:pt>
                <c:pt idx="24104">
                  <c:v>127.77</c:v>
                </c:pt>
                <c:pt idx="24105">
                  <c:v>127.79</c:v>
                </c:pt>
                <c:pt idx="24106">
                  <c:v>127.72</c:v>
                </c:pt>
                <c:pt idx="24107">
                  <c:v>127.79</c:v>
                </c:pt>
                <c:pt idx="24108">
                  <c:v>127.75</c:v>
                </c:pt>
                <c:pt idx="24109">
                  <c:v>127.81</c:v>
                </c:pt>
                <c:pt idx="24110">
                  <c:v>127.81</c:v>
                </c:pt>
                <c:pt idx="24111">
                  <c:v>127.77</c:v>
                </c:pt>
                <c:pt idx="24112">
                  <c:v>127.79</c:v>
                </c:pt>
                <c:pt idx="24113">
                  <c:v>127.79</c:v>
                </c:pt>
                <c:pt idx="24114">
                  <c:v>127.75</c:v>
                </c:pt>
                <c:pt idx="24115">
                  <c:v>127.81</c:v>
                </c:pt>
                <c:pt idx="24116">
                  <c:v>127.77</c:v>
                </c:pt>
                <c:pt idx="24117">
                  <c:v>127.75</c:v>
                </c:pt>
                <c:pt idx="24118">
                  <c:v>127.77</c:v>
                </c:pt>
                <c:pt idx="24119">
                  <c:v>127.84</c:v>
                </c:pt>
                <c:pt idx="24120">
                  <c:v>127.77</c:v>
                </c:pt>
                <c:pt idx="24121">
                  <c:v>127.81</c:v>
                </c:pt>
                <c:pt idx="24122">
                  <c:v>127.79</c:v>
                </c:pt>
                <c:pt idx="24123">
                  <c:v>127.79</c:v>
                </c:pt>
                <c:pt idx="24124">
                  <c:v>127.79</c:v>
                </c:pt>
                <c:pt idx="24125">
                  <c:v>127.81</c:v>
                </c:pt>
                <c:pt idx="24126">
                  <c:v>127.81</c:v>
                </c:pt>
                <c:pt idx="24127">
                  <c:v>127.86</c:v>
                </c:pt>
                <c:pt idx="24128">
                  <c:v>127.81</c:v>
                </c:pt>
                <c:pt idx="24129">
                  <c:v>127.79</c:v>
                </c:pt>
                <c:pt idx="24130">
                  <c:v>127.79</c:v>
                </c:pt>
                <c:pt idx="24131">
                  <c:v>127.75</c:v>
                </c:pt>
                <c:pt idx="24132">
                  <c:v>127.79</c:v>
                </c:pt>
                <c:pt idx="24133">
                  <c:v>127.77</c:v>
                </c:pt>
                <c:pt idx="24134">
                  <c:v>127.77</c:v>
                </c:pt>
                <c:pt idx="24135">
                  <c:v>127.79</c:v>
                </c:pt>
                <c:pt idx="24136">
                  <c:v>127.79</c:v>
                </c:pt>
                <c:pt idx="24137">
                  <c:v>127.77</c:v>
                </c:pt>
                <c:pt idx="24138">
                  <c:v>127.75</c:v>
                </c:pt>
                <c:pt idx="24139">
                  <c:v>127.72</c:v>
                </c:pt>
                <c:pt idx="24140">
                  <c:v>127.72</c:v>
                </c:pt>
                <c:pt idx="24141">
                  <c:v>127.77</c:v>
                </c:pt>
                <c:pt idx="24142">
                  <c:v>127.75</c:v>
                </c:pt>
                <c:pt idx="24143">
                  <c:v>127.84</c:v>
                </c:pt>
                <c:pt idx="24144">
                  <c:v>127.79</c:v>
                </c:pt>
                <c:pt idx="24145">
                  <c:v>127.79</c:v>
                </c:pt>
                <c:pt idx="24146">
                  <c:v>127.75</c:v>
                </c:pt>
                <c:pt idx="24147">
                  <c:v>127.75</c:v>
                </c:pt>
                <c:pt idx="24148">
                  <c:v>127.77</c:v>
                </c:pt>
                <c:pt idx="24149">
                  <c:v>127.75</c:v>
                </c:pt>
                <c:pt idx="24150">
                  <c:v>127.77</c:v>
                </c:pt>
                <c:pt idx="24151">
                  <c:v>127.75</c:v>
                </c:pt>
                <c:pt idx="24152">
                  <c:v>127.77</c:v>
                </c:pt>
                <c:pt idx="24153">
                  <c:v>127.72</c:v>
                </c:pt>
                <c:pt idx="24154">
                  <c:v>127.75</c:v>
                </c:pt>
                <c:pt idx="24155">
                  <c:v>127.75</c:v>
                </c:pt>
                <c:pt idx="24156">
                  <c:v>127.79</c:v>
                </c:pt>
                <c:pt idx="24157">
                  <c:v>127.79</c:v>
                </c:pt>
                <c:pt idx="24158">
                  <c:v>127.75</c:v>
                </c:pt>
                <c:pt idx="24159">
                  <c:v>127.75</c:v>
                </c:pt>
                <c:pt idx="24160">
                  <c:v>127.77</c:v>
                </c:pt>
                <c:pt idx="24161">
                  <c:v>127.72</c:v>
                </c:pt>
                <c:pt idx="24162">
                  <c:v>127.81</c:v>
                </c:pt>
                <c:pt idx="24163">
                  <c:v>127.79</c:v>
                </c:pt>
                <c:pt idx="24164">
                  <c:v>127.72</c:v>
                </c:pt>
                <c:pt idx="24165">
                  <c:v>127.75</c:v>
                </c:pt>
                <c:pt idx="24166">
                  <c:v>127.72</c:v>
                </c:pt>
                <c:pt idx="24167">
                  <c:v>127.75</c:v>
                </c:pt>
                <c:pt idx="24168">
                  <c:v>127.72</c:v>
                </c:pt>
                <c:pt idx="24169">
                  <c:v>127.75</c:v>
                </c:pt>
                <c:pt idx="24170">
                  <c:v>127.72</c:v>
                </c:pt>
                <c:pt idx="24171">
                  <c:v>127.77</c:v>
                </c:pt>
                <c:pt idx="24172">
                  <c:v>127.77</c:v>
                </c:pt>
                <c:pt idx="24173">
                  <c:v>127.75</c:v>
                </c:pt>
                <c:pt idx="24174">
                  <c:v>127.75</c:v>
                </c:pt>
                <c:pt idx="24175">
                  <c:v>127.72</c:v>
                </c:pt>
                <c:pt idx="24176">
                  <c:v>127.68</c:v>
                </c:pt>
                <c:pt idx="24177">
                  <c:v>127.72</c:v>
                </c:pt>
                <c:pt idx="24178">
                  <c:v>127.72</c:v>
                </c:pt>
                <c:pt idx="24179">
                  <c:v>127.77</c:v>
                </c:pt>
                <c:pt idx="24180">
                  <c:v>127.75</c:v>
                </c:pt>
                <c:pt idx="24181">
                  <c:v>127.72</c:v>
                </c:pt>
                <c:pt idx="24182">
                  <c:v>127.75</c:v>
                </c:pt>
                <c:pt idx="24183">
                  <c:v>127.72</c:v>
                </c:pt>
                <c:pt idx="24184">
                  <c:v>127.7</c:v>
                </c:pt>
                <c:pt idx="24185">
                  <c:v>127.7</c:v>
                </c:pt>
                <c:pt idx="24186">
                  <c:v>127.7</c:v>
                </c:pt>
                <c:pt idx="24187">
                  <c:v>127.75</c:v>
                </c:pt>
                <c:pt idx="24188">
                  <c:v>127.75</c:v>
                </c:pt>
                <c:pt idx="24189">
                  <c:v>127.72</c:v>
                </c:pt>
                <c:pt idx="24190">
                  <c:v>127.75</c:v>
                </c:pt>
                <c:pt idx="24191">
                  <c:v>127.72</c:v>
                </c:pt>
                <c:pt idx="24192">
                  <c:v>127.77</c:v>
                </c:pt>
                <c:pt idx="24193">
                  <c:v>127.72</c:v>
                </c:pt>
                <c:pt idx="24194">
                  <c:v>127.72</c:v>
                </c:pt>
                <c:pt idx="24195">
                  <c:v>127.75</c:v>
                </c:pt>
                <c:pt idx="24196">
                  <c:v>127.77</c:v>
                </c:pt>
                <c:pt idx="24197">
                  <c:v>127.75</c:v>
                </c:pt>
                <c:pt idx="24198">
                  <c:v>127.77</c:v>
                </c:pt>
                <c:pt idx="24199">
                  <c:v>127.77</c:v>
                </c:pt>
                <c:pt idx="24200">
                  <c:v>127.79</c:v>
                </c:pt>
                <c:pt idx="24201">
                  <c:v>127.75</c:v>
                </c:pt>
                <c:pt idx="24202">
                  <c:v>127.77</c:v>
                </c:pt>
                <c:pt idx="24203">
                  <c:v>127.77</c:v>
                </c:pt>
                <c:pt idx="24204">
                  <c:v>127.77</c:v>
                </c:pt>
                <c:pt idx="24205">
                  <c:v>127.77</c:v>
                </c:pt>
                <c:pt idx="24206">
                  <c:v>127.7</c:v>
                </c:pt>
                <c:pt idx="24207">
                  <c:v>127.7</c:v>
                </c:pt>
                <c:pt idx="24208">
                  <c:v>127.77</c:v>
                </c:pt>
                <c:pt idx="24209">
                  <c:v>127.77</c:v>
                </c:pt>
                <c:pt idx="24210">
                  <c:v>127.75</c:v>
                </c:pt>
                <c:pt idx="24211">
                  <c:v>127.75</c:v>
                </c:pt>
                <c:pt idx="24212">
                  <c:v>127.77</c:v>
                </c:pt>
                <c:pt idx="24213">
                  <c:v>127.79</c:v>
                </c:pt>
                <c:pt idx="24214">
                  <c:v>127.77</c:v>
                </c:pt>
                <c:pt idx="24215">
                  <c:v>127.77</c:v>
                </c:pt>
                <c:pt idx="24216">
                  <c:v>127.72</c:v>
                </c:pt>
                <c:pt idx="24217">
                  <c:v>127.72</c:v>
                </c:pt>
                <c:pt idx="24218">
                  <c:v>127.72</c:v>
                </c:pt>
                <c:pt idx="24219">
                  <c:v>127.72</c:v>
                </c:pt>
                <c:pt idx="24220">
                  <c:v>127.72</c:v>
                </c:pt>
                <c:pt idx="24221">
                  <c:v>127.77</c:v>
                </c:pt>
                <c:pt idx="24222">
                  <c:v>127.72</c:v>
                </c:pt>
                <c:pt idx="24223">
                  <c:v>127.79</c:v>
                </c:pt>
                <c:pt idx="24224">
                  <c:v>127.77</c:v>
                </c:pt>
                <c:pt idx="24225">
                  <c:v>127.77</c:v>
                </c:pt>
                <c:pt idx="24226">
                  <c:v>127.77</c:v>
                </c:pt>
                <c:pt idx="24227">
                  <c:v>127.81</c:v>
                </c:pt>
                <c:pt idx="24228">
                  <c:v>127.75</c:v>
                </c:pt>
                <c:pt idx="24229">
                  <c:v>127.72</c:v>
                </c:pt>
                <c:pt idx="24230">
                  <c:v>127.77</c:v>
                </c:pt>
                <c:pt idx="24231">
                  <c:v>127.7</c:v>
                </c:pt>
                <c:pt idx="24232">
                  <c:v>127.77</c:v>
                </c:pt>
                <c:pt idx="24233">
                  <c:v>127.75</c:v>
                </c:pt>
                <c:pt idx="24234">
                  <c:v>127.75</c:v>
                </c:pt>
                <c:pt idx="24235">
                  <c:v>127.68</c:v>
                </c:pt>
                <c:pt idx="24236">
                  <c:v>127.7</c:v>
                </c:pt>
                <c:pt idx="24237">
                  <c:v>127.75</c:v>
                </c:pt>
                <c:pt idx="24238">
                  <c:v>127.72</c:v>
                </c:pt>
                <c:pt idx="24239">
                  <c:v>127.75</c:v>
                </c:pt>
                <c:pt idx="24240">
                  <c:v>127.75</c:v>
                </c:pt>
                <c:pt idx="24241">
                  <c:v>127.7</c:v>
                </c:pt>
                <c:pt idx="24242">
                  <c:v>127.75</c:v>
                </c:pt>
                <c:pt idx="24243">
                  <c:v>127.68</c:v>
                </c:pt>
                <c:pt idx="24244">
                  <c:v>127.75</c:v>
                </c:pt>
                <c:pt idx="24245">
                  <c:v>127.7</c:v>
                </c:pt>
                <c:pt idx="24246">
                  <c:v>127.75</c:v>
                </c:pt>
                <c:pt idx="24247">
                  <c:v>127.79</c:v>
                </c:pt>
                <c:pt idx="24248">
                  <c:v>127.72</c:v>
                </c:pt>
                <c:pt idx="24249">
                  <c:v>127.75</c:v>
                </c:pt>
                <c:pt idx="24250">
                  <c:v>127.72</c:v>
                </c:pt>
                <c:pt idx="24251">
                  <c:v>127.68</c:v>
                </c:pt>
                <c:pt idx="24252">
                  <c:v>127.72</c:v>
                </c:pt>
                <c:pt idx="24253">
                  <c:v>127.7</c:v>
                </c:pt>
                <c:pt idx="24254">
                  <c:v>127.7</c:v>
                </c:pt>
                <c:pt idx="24255">
                  <c:v>127.7</c:v>
                </c:pt>
                <c:pt idx="24256">
                  <c:v>127.7</c:v>
                </c:pt>
                <c:pt idx="24257">
                  <c:v>127.66</c:v>
                </c:pt>
                <c:pt idx="24258">
                  <c:v>127.72</c:v>
                </c:pt>
                <c:pt idx="24259">
                  <c:v>127.66</c:v>
                </c:pt>
                <c:pt idx="24260">
                  <c:v>127.7</c:v>
                </c:pt>
                <c:pt idx="24261">
                  <c:v>127.68</c:v>
                </c:pt>
                <c:pt idx="24262">
                  <c:v>127.72</c:v>
                </c:pt>
                <c:pt idx="24263">
                  <c:v>127.68</c:v>
                </c:pt>
                <c:pt idx="24264">
                  <c:v>127.75</c:v>
                </c:pt>
                <c:pt idx="24265">
                  <c:v>127.7</c:v>
                </c:pt>
                <c:pt idx="24266">
                  <c:v>127.72</c:v>
                </c:pt>
                <c:pt idx="24267">
                  <c:v>127.68</c:v>
                </c:pt>
                <c:pt idx="24268">
                  <c:v>127.64</c:v>
                </c:pt>
                <c:pt idx="24269">
                  <c:v>127.72</c:v>
                </c:pt>
                <c:pt idx="24270">
                  <c:v>127.68</c:v>
                </c:pt>
                <c:pt idx="24271">
                  <c:v>127.68</c:v>
                </c:pt>
                <c:pt idx="24272">
                  <c:v>127.68</c:v>
                </c:pt>
                <c:pt idx="24273">
                  <c:v>127.66</c:v>
                </c:pt>
                <c:pt idx="24274">
                  <c:v>127.72</c:v>
                </c:pt>
                <c:pt idx="24275">
                  <c:v>127.72</c:v>
                </c:pt>
                <c:pt idx="24276">
                  <c:v>127.68</c:v>
                </c:pt>
                <c:pt idx="24277">
                  <c:v>127.68</c:v>
                </c:pt>
                <c:pt idx="24278">
                  <c:v>127.7</c:v>
                </c:pt>
                <c:pt idx="24279">
                  <c:v>127.66</c:v>
                </c:pt>
                <c:pt idx="24280">
                  <c:v>127.61</c:v>
                </c:pt>
                <c:pt idx="24281">
                  <c:v>127.66</c:v>
                </c:pt>
                <c:pt idx="24282">
                  <c:v>127.68</c:v>
                </c:pt>
                <c:pt idx="24283">
                  <c:v>127.66</c:v>
                </c:pt>
                <c:pt idx="24284">
                  <c:v>127.66</c:v>
                </c:pt>
                <c:pt idx="24285">
                  <c:v>127.64</c:v>
                </c:pt>
                <c:pt idx="24286">
                  <c:v>127.64</c:v>
                </c:pt>
                <c:pt idx="24287">
                  <c:v>127.64</c:v>
                </c:pt>
                <c:pt idx="24288">
                  <c:v>127.64</c:v>
                </c:pt>
                <c:pt idx="24289">
                  <c:v>127.68</c:v>
                </c:pt>
                <c:pt idx="24290">
                  <c:v>127.66</c:v>
                </c:pt>
                <c:pt idx="24291">
                  <c:v>127.66</c:v>
                </c:pt>
                <c:pt idx="24292">
                  <c:v>127.66</c:v>
                </c:pt>
                <c:pt idx="24293">
                  <c:v>127.66</c:v>
                </c:pt>
                <c:pt idx="24294">
                  <c:v>127.64</c:v>
                </c:pt>
                <c:pt idx="24295">
                  <c:v>127.66</c:v>
                </c:pt>
                <c:pt idx="24296">
                  <c:v>127.64</c:v>
                </c:pt>
                <c:pt idx="24297">
                  <c:v>127.66</c:v>
                </c:pt>
                <c:pt idx="24298">
                  <c:v>127.64</c:v>
                </c:pt>
                <c:pt idx="24299">
                  <c:v>127.59</c:v>
                </c:pt>
                <c:pt idx="24300">
                  <c:v>127.61</c:v>
                </c:pt>
                <c:pt idx="24301">
                  <c:v>127.61</c:v>
                </c:pt>
                <c:pt idx="24302">
                  <c:v>127.61</c:v>
                </c:pt>
                <c:pt idx="24303">
                  <c:v>127.59</c:v>
                </c:pt>
                <c:pt idx="24304">
                  <c:v>127.57</c:v>
                </c:pt>
                <c:pt idx="24305">
                  <c:v>127.61</c:v>
                </c:pt>
                <c:pt idx="24306">
                  <c:v>127.64</c:v>
                </c:pt>
                <c:pt idx="24307">
                  <c:v>127.61</c:v>
                </c:pt>
                <c:pt idx="24308">
                  <c:v>127.59</c:v>
                </c:pt>
                <c:pt idx="24309">
                  <c:v>127.59</c:v>
                </c:pt>
                <c:pt idx="24310">
                  <c:v>127.61</c:v>
                </c:pt>
                <c:pt idx="24311">
                  <c:v>127.64</c:v>
                </c:pt>
                <c:pt idx="24312">
                  <c:v>127.61</c:v>
                </c:pt>
                <c:pt idx="24313">
                  <c:v>127.59</c:v>
                </c:pt>
                <c:pt idx="24314">
                  <c:v>127.57</c:v>
                </c:pt>
                <c:pt idx="24315">
                  <c:v>127.59</c:v>
                </c:pt>
                <c:pt idx="24316">
                  <c:v>127.57</c:v>
                </c:pt>
                <c:pt idx="24317">
                  <c:v>127.55</c:v>
                </c:pt>
                <c:pt idx="24318">
                  <c:v>127.59</c:v>
                </c:pt>
                <c:pt idx="24319">
                  <c:v>127.59</c:v>
                </c:pt>
                <c:pt idx="24320">
                  <c:v>127.55</c:v>
                </c:pt>
                <c:pt idx="24321">
                  <c:v>127.55</c:v>
                </c:pt>
                <c:pt idx="24322">
                  <c:v>127.59</c:v>
                </c:pt>
                <c:pt idx="24323">
                  <c:v>127.57</c:v>
                </c:pt>
                <c:pt idx="24324">
                  <c:v>127.57</c:v>
                </c:pt>
                <c:pt idx="24325">
                  <c:v>127.57</c:v>
                </c:pt>
                <c:pt idx="24326">
                  <c:v>127.55</c:v>
                </c:pt>
                <c:pt idx="24327">
                  <c:v>127.57</c:v>
                </c:pt>
                <c:pt idx="24328">
                  <c:v>127.57</c:v>
                </c:pt>
                <c:pt idx="24329">
                  <c:v>127.57</c:v>
                </c:pt>
                <c:pt idx="24330">
                  <c:v>127.52</c:v>
                </c:pt>
                <c:pt idx="24331">
                  <c:v>127.57</c:v>
                </c:pt>
                <c:pt idx="24332">
                  <c:v>127.55</c:v>
                </c:pt>
                <c:pt idx="24333">
                  <c:v>127.55</c:v>
                </c:pt>
                <c:pt idx="24334">
                  <c:v>127.57</c:v>
                </c:pt>
                <c:pt idx="24335">
                  <c:v>127.52</c:v>
                </c:pt>
                <c:pt idx="24336">
                  <c:v>127.55</c:v>
                </c:pt>
                <c:pt idx="24337">
                  <c:v>127.55</c:v>
                </c:pt>
                <c:pt idx="24338">
                  <c:v>127.57</c:v>
                </c:pt>
                <c:pt idx="24339">
                  <c:v>127.61</c:v>
                </c:pt>
                <c:pt idx="24340">
                  <c:v>127.57</c:v>
                </c:pt>
                <c:pt idx="24341">
                  <c:v>127.57</c:v>
                </c:pt>
                <c:pt idx="24342">
                  <c:v>127.52</c:v>
                </c:pt>
                <c:pt idx="24343">
                  <c:v>127.55</c:v>
                </c:pt>
                <c:pt idx="24344">
                  <c:v>127.55</c:v>
                </c:pt>
                <c:pt idx="24345">
                  <c:v>127.52</c:v>
                </c:pt>
                <c:pt idx="24346">
                  <c:v>127.52</c:v>
                </c:pt>
                <c:pt idx="24347">
                  <c:v>127.55</c:v>
                </c:pt>
                <c:pt idx="24348">
                  <c:v>127.5</c:v>
                </c:pt>
                <c:pt idx="24349">
                  <c:v>127.59</c:v>
                </c:pt>
                <c:pt idx="24350">
                  <c:v>127.57</c:v>
                </c:pt>
                <c:pt idx="24351">
                  <c:v>127.55</c:v>
                </c:pt>
                <c:pt idx="24352">
                  <c:v>127.57</c:v>
                </c:pt>
                <c:pt idx="24353">
                  <c:v>127.61</c:v>
                </c:pt>
                <c:pt idx="24354">
                  <c:v>127.66</c:v>
                </c:pt>
                <c:pt idx="24355">
                  <c:v>127.61</c:v>
                </c:pt>
                <c:pt idx="24356">
                  <c:v>127.61</c:v>
                </c:pt>
                <c:pt idx="24357">
                  <c:v>127.61</c:v>
                </c:pt>
                <c:pt idx="24358">
                  <c:v>127.64</c:v>
                </c:pt>
                <c:pt idx="24359">
                  <c:v>127.64</c:v>
                </c:pt>
                <c:pt idx="24360">
                  <c:v>127.57</c:v>
                </c:pt>
                <c:pt idx="24361">
                  <c:v>127.59</c:v>
                </c:pt>
                <c:pt idx="24362">
                  <c:v>127.66</c:v>
                </c:pt>
                <c:pt idx="24363">
                  <c:v>127.64</c:v>
                </c:pt>
                <c:pt idx="24364">
                  <c:v>127.61</c:v>
                </c:pt>
                <c:pt idx="24365">
                  <c:v>127.61</c:v>
                </c:pt>
                <c:pt idx="24366">
                  <c:v>127.64</c:v>
                </c:pt>
                <c:pt idx="24367">
                  <c:v>127.68</c:v>
                </c:pt>
                <c:pt idx="24368">
                  <c:v>127.7</c:v>
                </c:pt>
                <c:pt idx="24369">
                  <c:v>127.64</c:v>
                </c:pt>
                <c:pt idx="24370">
                  <c:v>127.66</c:v>
                </c:pt>
                <c:pt idx="24371">
                  <c:v>127.66</c:v>
                </c:pt>
                <c:pt idx="24372">
                  <c:v>127.72</c:v>
                </c:pt>
                <c:pt idx="24373">
                  <c:v>127.66</c:v>
                </c:pt>
                <c:pt idx="24374">
                  <c:v>127.68</c:v>
                </c:pt>
                <c:pt idx="24375">
                  <c:v>127.66</c:v>
                </c:pt>
                <c:pt idx="24376">
                  <c:v>127.77</c:v>
                </c:pt>
                <c:pt idx="24377">
                  <c:v>127.77</c:v>
                </c:pt>
                <c:pt idx="24378">
                  <c:v>127.75</c:v>
                </c:pt>
                <c:pt idx="24379">
                  <c:v>127.81</c:v>
                </c:pt>
                <c:pt idx="24380">
                  <c:v>127.77</c:v>
                </c:pt>
                <c:pt idx="24381">
                  <c:v>127.75</c:v>
                </c:pt>
                <c:pt idx="24382">
                  <c:v>127.75</c:v>
                </c:pt>
                <c:pt idx="24383">
                  <c:v>127.77</c:v>
                </c:pt>
                <c:pt idx="24384">
                  <c:v>127.81</c:v>
                </c:pt>
                <c:pt idx="24385">
                  <c:v>127.79</c:v>
                </c:pt>
                <c:pt idx="24386">
                  <c:v>127.81</c:v>
                </c:pt>
                <c:pt idx="24387">
                  <c:v>127.77</c:v>
                </c:pt>
                <c:pt idx="24388">
                  <c:v>127.79</c:v>
                </c:pt>
                <c:pt idx="24389">
                  <c:v>127.79</c:v>
                </c:pt>
                <c:pt idx="24390">
                  <c:v>127.86</c:v>
                </c:pt>
                <c:pt idx="24391">
                  <c:v>127.81</c:v>
                </c:pt>
                <c:pt idx="24392">
                  <c:v>127.81</c:v>
                </c:pt>
                <c:pt idx="24393">
                  <c:v>127.86</c:v>
                </c:pt>
                <c:pt idx="24394">
                  <c:v>127.84</c:v>
                </c:pt>
                <c:pt idx="24395">
                  <c:v>127.86</c:v>
                </c:pt>
                <c:pt idx="24396">
                  <c:v>127.88</c:v>
                </c:pt>
                <c:pt idx="24397">
                  <c:v>127.88</c:v>
                </c:pt>
                <c:pt idx="24398">
                  <c:v>127.88</c:v>
                </c:pt>
                <c:pt idx="24399">
                  <c:v>127.88</c:v>
                </c:pt>
                <c:pt idx="24400">
                  <c:v>127.84</c:v>
                </c:pt>
                <c:pt idx="24401">
                  <c:v>127.81</c:v>
                </c:pt>
                <c:pt idx="24402">
                  <c:v>127.9</c:v>
                </c:pt>
                <c:pt idx="24403">
                  <c:v>127.9</c:v>
                </c:pt>
                <c:pt idx="24404">
                  <c:v>127.88</c:v>
                </c:pt>
                <c:pt idx="24405">
                  <c:v>127.86</c:v>
                </c:pt>
                <c:pt idx="24406">
                  <c:v>127.88</c:v>
                </c:pt>
                <c:pt idx="24407">
                  <c:v>127.88</c:v>
                </c:pt>
                <c:pt idx="24408">
                  <c:v>127.88</c:v>
                </c:pt>
                <c:pt idx="24409">
                  <c:v>127.86</c:v>
                </c:pt>
                <c:pt idx="24410">
                  <c:v>127.9</c:v>
                </c:pt>
                <c:pt idx="24411">
                  <c:v>127.84</c:v>
                </c:pt>
                <c:pt idx="24412">
                  <c:v>127.93</c:v>
                </c:pt>
                <c:pt idx="24413">
                  <c:v>127.86</c:v>
                </c:pt>
                <c:pt idx="24414">
                  <c:v>127.88</c:v>
                </c:pt>
                <c:pt idx="24415">
                  <c:v>127.88</c:v>
                </c:pt>
                <c:pt idx="24416">
                  <c:v>127.86</c:v>
                </c:pt>
                <c:pt idx="24417">
                  <c:v>127.9</c:v>
                </c:pt>
                <c:pt idx="24418">
                  <c:v>127.88</c:v>
                </c:pt>
                <c:pt idx="24419">
                  <c:v>127.88</c:v>
                </c:pt>
                <c:pt idx="24420">
                  <c:v>127.84</c:v>
                </c:pt>
                <c:pt idx="24421">
                  <c:v>127.84</c:v>
                </c:pt>
                <c:pt idx="24422">
                  <c:v>127.9</c:v>
                </c:pt>
                <c:pt idx="24423">
                  <c:v>127.86</c:v>
                </c:pt>
                <c:pt idx="24424">
                  <c:v>127.86</c:v>
                </c:pt>
                <c:pt idx="24425">
                  <c:v>127.88</c:v>
                </c:pt>
                <c:pt idx="24426">
                  <c:v>127.86</c:v>
                </c:pt>
                <c:pt idx="24427">
                  <c:v>127.84</c:v>
                </c:pt>
                <c:pt idx="24428">
                  <c:v>127.86</c:v>
                </c:pt>
                <c:pt idx="24429">
                  <c:v>127.86</c:v>
                </c:pt>
                <c:pt idx="24430">
                  <c:v>127.86</c:v>
                </c:pt>
                <c:pt idx="24431">
                  <c:v>127.88</c:v>
                </c:pt>
                <c:pt idx="24432">
                  <c:v>127.88</c:v>
                </c:pt>
                <c:pt idx="24433">
                  <c:v>127.9</c:v>
                </c:pt>
                <c:pt idx="24434">
                  <c:v>127.9</c:v>
                </c:pt>
                <c:pt idx="24435">
                  <c:v>127.88</c:v>
                </c:pt>
                <c:pt idx="24436">
                  <c:v>127.81</c:v>
                </c:pt>
                <c:pt idx="24437">
                  <c:v>127.9</c:v>
                </c:pt>
                <c:pt idx="24438">
                  <c:v>127.86</c:v>
                </c:pt>
                <c:pt idx="24439">
                  <c:v>127.86</c:v>
                </c:pt>
                <c:pt idx="24440">
                  <c:v>127.9</c:v>
                </c:pt>
                <c:pt idx="24441">
                  <c:v>127.86</c:v>
                </c:pt>
                <c:pt idx="24442">
                  <c:v>127.9</c:v>
                </c:pt>
                <c:pt idx="24443">
                  <c:v>127.9</c:v>
                </c:pt>
                <c:pt idx="24444">
                  <c:v>127.86</c:v>
                </c:pt>
                <c:pt idx="24445">
                  <c:v>127.88</c:v>
                </c:pt>
                <c:pt idx="24446">
                  <c:v>127.9</c:v>
                </c:pt>
                <c:pt idx="24447">
                  <c:v>127.9</c:v>
                </c:pt>
                <c:pt idx="24448">
                  <c:v>127.9</c:v>
                </c:pt>
                <c:pt idx="24449">
                  <c:v>127.9</c:v>
                </c:pt>
                <c:pt idx="24450">
                  <c:v>127.9</c:v>
                </c:pt>
                <c:pt idx="24451">
                  <c:v>127.86</c:v>
                </c:pt>
                <c:pt idx="24452">
                  <c:v>127.95</c:v>
                </c:pt>
                <c:pt idx="24453">
                  <c:v>127.93</c:v>
                </c:pt>
                <c:pt idx="24454">
                  <c:v>127.93</c:v>
                </c:pt>
                <c:pt idx="24455">
                  <c:v>127.86</c:v>
                </c:pt>
                <c:pt idx="24456">
                  <c:v>127.9</c:v>
                </c:pt>
                <c:pt idx="24457">
                  <c:v>127.86</c:v>
                </c:pt>
                <c:pt idx="24458">
                  <c:v>127.86</c:v>
                </c:pt>
                <c:pt idx="24459">
                  <c:v>127.93</c:v>
                </c:pt>
                <c:pt idx="24460">
                  <c:v>127.88</c:v>
                </c:pt>
                <c:pt idx="24461">
                  <c:v>127.95</c:v>
                </c:pt>
                <c:pt idx="24462">
                  <c:v>127.9</c:v>
                </c:pt>
                <c:pt idx="24463">
                  <c:v>127.95</c:v>
                </c:pt>
                <c:pt idx="24464">
                  <c:v>127.97</c:v>
                </c:pt>
                <c:pt idx="24465">
                  <c:v>127.95</c:v>
                </c:pt>
                <c:pt idx="24466">
                  <c:v>127.95</c:v>
                </c:pt>
                <c:pt idx="24467">
                  <c:v>127.99</c:v>
                </c:pt>
                <c:pt idx="24468">
                  <c:v>128.01</c:v>
                </c:pt>
                <c:pt idx="24469">
                  <c:v>127.95</c:v>
                </c:pt>
                <c:pt idx="24470">
                  <c:v>127.99</c:v>
                </c:pt>
                <c:pt idx="24471">
                  <c:v>127.95</c:v>
                </c:pt>
                <c:pt idx="24472">
                  <c:v>127.95</c:v>
                </c:pt>
                <c:pt idx="24473">
                  <c:v>127.97</c:v>
                </c:pt>
                <c:pt idx="24474">
                  <c:v>127.99</c:v>
                </c:pt>
                <c:pt idx="24475">
                  <c:v>127.93</c:v>
                </c:pt>
                <c:pt idx="24476">
                  <c:v>127.93</c:v>
                </c:pt>
                <c:pt idx="24477">
                  <c:v>127.93</c:v>
                </c:pt>
                <c:pt idx="24478">
                  <c:v>127.97</c:v>
                </c:pt>
                <c:pt idx="24479">
                  <c:v>127.93</c:v>
                </c:pt>
                <c:pt idx="24480">
                  <c:v>127.97</c:v>
                </c:pt>
                <c:pt idx="24481">
                  <c:v>128.01</c:v>
                </c:pt>
                <c:pt idx="24482">
                  <c:v>127.97</c:v>
                </c:pt>
                <c:pt idx="24483">
                  <c:v>127.99</c:v>
                </c:pt>
                <c:pt idx="24484">
                  <c:v>128.01</c:v>
                </c:pt>
                <c:pt idx="24485">
                  <c:v>127.97</c:v>
                </c:pt>
                <c:pt idx="24486">
                  <c:v>127.97</c:v>
                </c:pt>
                <c:pt idx="24487">
                  <c:v>127.97</c:v>
                </c:pt>
                <c:pt idx="24488">
                  <c:v>127.95</c:v>
                </c:pt>
                <c:pt idx="24489">
                  <c:v>127.97</c:v>
                </c:pt>
                <c:pt idx="24490">
                  <c:v>127.93</c:v>
                </c:pt>
                <c:pt idx="24491">
                  <c:v>127.95</c:v>
                </c:pt>
                <c:pt idx="24492">
                  <c:v>127.95</c:v>
                </c:pt>
                <c:pt idx="24493">
                  <c:v>127.95</c:v>
                </c:pt>
                <c:pt idx="24494">
                  <c:v>127.97</c:v>
                </c:pt>
                <c:pt idx="24495">
                  <c:v>127.95</c:v>
                </c:pt>
                <c:pt idx="24496">
                  <c:v>127.9</c:v>
                </c:pt>
                <c:pt idx="24497">
                  <c:v>127.95</c:v>
                </c:pt>
                <c:pt idx="24498">
                  <c:v>127.95</c:v>
                </c:pt>
                <c:pt idx="24499">
                  <c:v>127.97</c:v>
                </c:pt>
                <c:pt idx="24500">
                  <c:v>128.01</c:v>
                </c:pt>
                <c:pt idx="24501">
                  <c:v>127.95</c:v>
                </c:pt>
                <c:pt idx="24502">
                  <c:v>127.95</c:v>
                </c:pt>
                <c:pt idx="24503">
                  <c:v>127.93</c:v>
                </c:pt>
                <c:pt idx="24504">
                  <c:v>127.95</c:v>
                </c:pt>
                <c:pt idx="24505">
                  <c:v>127.95</c:v>
                </c:pt>
                <c:pt idx="24506">
                  <c:v>127.95</c:v>
                </c:pt>
                <c:pt idx="24507">
                  <c:v>127.97</c:v>
                </c:pt>
                <c:pt idx="24508">
                  <c:v>127.95</c:v>
                </c:pt>
                <c:pt idx="24509">
                  <c:v>127.95</c:v>
                </c:pt>
                <c:pt idx="24510">
                  <c:v>127.9</c:v>
                </c:pt>
                <c:pt idx="24511">
                  <c:v>127.95</c:v>
                </c:pt>
                <c:pt idx="24512">
                  <c:v>127.93</c:v>
                </c:pt>
                <c:pt idx="24513">
                  <c:v>127.95</c:v>
                </c:pt>
                <c:pt idx="24514">
                  <c:v>127.9</c:v>
                </c:pt>
                <c:pt idx="24515">
                  <c:v>127.93</c:v>
                </c:pt>
                <c:pt idx="24516">
                  <c:v>127.99</c:v>
                </c:pt>
                <c:pt idx="24517">
                  <c:v>127.9</c:v>
                </c:pt>
                <c:pt idx="24518">
                  <c:v>127.93</c:v>
                </c:pt>
                <c:pt idx="24519">
                  <c:v>127.99</c:v>
                </c:pt>
                <c:pt idx="24520">
                  <c:v>127.93</c:v>
                </c:pt>
                <c:pt idx="24521">
                  <c:v>127.97</c:v>
                </c:pt>
                <c:pt idx="24522">
                  <c:v>127.97</c:v>
                </c:pt>
                <c:pt idx="24523">
                  <c:v>127.9</c:v>
                </c:pt>
                <c:pt idx="24524">
                  <c:v>127.99</c:v>
                </c:pt>
                <c:pt idx="24525">
                  <c:v>127.93</c:v>
                </c:pt>
                <c:pt idx="24526">
                  <c:v>127.99</c:v>
                </c:pt>
                <c:pt idx="24527">
                  <c:v>127.95</c:v>
                </c:pt>
                <c:pt idx="24528">
                  <c:v>127.97</c:v>
                </c:pt>
                <c:pt idx="24529">
                  <c:v>127.95</c:v>
                </c:pt>
                <c:pt idx="24530">
                  <c:v>127.97</c:v>
                </c:pt>
                <c:pt idx="24531">
                  <c:v>127.97</c:v>
                </c:pt>
                <c:pt idx="24532">
                  <c:v>128.01</c:v>
                </c:pt>
                <c:pt idx="24533">
                  <c:v>127.99</c:v>
                </c:pt>
                <c:pt idx="24534">
                  <c:v>127.95</c:v>
                </c:pt>
                <c:pt idx="24535">
                  <c:v>127.9</c:v>
                </c:pt>
                <c:pt idx="24536">
                  <c:v>127.99</c:v>
                </c:pt>
                <c:pt idx="24537">
                  <c:v>127.99</c:v>
                </c:pt>
                <c:pt idx="24538">
                  <c:v>127.97</c:v>
                </c:pt>
                <c:pt idx="24539">
                  <c:v>128.01</c:v>
                </c:pt>
                <c:pt idx="24540">
                  <c:v>127.97</c:v>
                </c:pt>
                <c:pt idx="24541">
                  <c:v>127.97</c:v>
                </c:pt>
                <c:pt idx="24542">
                  <c:v>127.99</c:v>
                </c:pt>
                <c:pt idx="24543">
                  <c:v>128.01</c:v>
                </c:pt>
                <c:pt idx="24544">
                  <c:v>128.01</c:v>
                </c:pt>
                <c:pt idx="24545">
                  <c:v>127.97</c:v>
                </c:pt>
                <c:pt idx="24546">
                  <c:v>127.99</c:v>
                </c:pt>
                <c:pt idx="24547">
                  <c:v>128.01</c:v>
                </c:pt>
                <c:pt idx="24548">
                  <c:v>128.01</c:v>
                </c:pt>
                <c:pt idx="24549">
                  <c:v>128.01</c:v>
                </c:pt>
                <c:pt idx="24550">
                  <c:v>128.01</c:v>
                </c:pt>
                <c:pt idx="24551">
                  <c:v>128.04</c:v>
                </c:pt>
                <c:pt idx="24552">
                  <c:v>127.99</c:v>
                </c:pt>
                <c:pt idx="24553">
                  <c:v>128.01</c:v>
                </c:pt>
                <c:pt idx="24554">
                  <c:v>127.97</c:v>
                </c:pt>
                <c:pt idx="24555">
                  <c:v>127.95</c:v>
                </c:pt>
                <c:pt idx="24556">
                  <c:v>128.04</c:v>
                </c:pt>
                <c:pt idx="24557">
                  <c:v>128.01</c:v>
                </c:pt>
                <c:pt idx="24558">
                  <c:v>128.01</c:v>
                </c:pt>
                <c:pt idx="24559">
                  <c:v>128.01</c:v>
                </c:pt>
                <c:pt idx="24560">
                  <c:v>127.99</c:v>
                </c:pt>
                <c:pt idx="24561">
                  <c:v>127.99</c:v>
                </c:pt>
                <c:pt idx="24562">
                  <c:v>128.01</c:v>
                </c:pt>
                <c:pt idx="24563">
                  <c:v>128.01</c:v>
                </c:pt>
                <c:pt idx="24564">
                  <c:v>127.97</c:v>
                </c:pt>
                <c:pt idx="24565">
                  <c:v>128.01</c:v>
                </c:pt>
                <c:pt idx="24566">
                  <c:v>128.04</c:v>
                </c:pt>
                <c:pt idx="24567">
                  <c:v>127.99</c:v>
                </c:pt>
                <c:pt idx="24568">
                  <c:v>128.01</c:v>
                </c:pt>
                <c:pt idx="24569">
                  <c:v>127.99</c:v>
                </c:pt>
                <c:pt idx="24570">
                  <c:v>127.97</c:v>
                </c:pt>
                <c:pt idx="24571">
                  <c:v>127.95</c:v>
                </c:pt>
                <c:pt idx="24572">
                  <c:v>128.01</c:v>
                </c:pt>
                <c:pt idx="24573">
                  <c:v>127.97</c:v>
                </c:pt>
                <c:pt idx="24574">
                  <c:v>127.97</c:v>
                </c:pt>
                <c:pt idx="24575">
                  <c:v>127.99</c:v>
                </c:pt>
                <c:pt idx="24576">
                  <c:v>127.93</c:v>
                </c:pt>
                <c:pt idx="24577">
                  <c:v>127.99</c:v>
                </c:pt>
                <c:pt idx="24578">
                  <c:v>127.99</c:v>
                </c:pt>
                <c:pt idx="24579">
                  <c:v>127.97</c:v>
                </c:pt>
                <c:pt idx="24580">
                  <c:v>127.95</c:v>
                </c:pt>
                <c:pt idx="24581">
                  <c:v>127.93</c:v>
                </c:pt>
                <c:pt idx="24582">
                  <c:v>127.99</c:v>
                </c:pt>
                <c:pt idx="24583">
                  <c:v>127.99</c:v>
                </c:pt>
                <c:pt idx="24584">
                  <c:v>127.97</c:v>
                </c:pt>
                <c:pt idx="24585">
                  <c:v>127.97</c:v>
                </c:pt>
                <c:pt idx="24586">
                  <c:v>127.95</c:v>
                </c:pt>
                <c:pt idx="24587">
                  <c:v>127.95</c:v>
                </c:pt>
                <c:pt idx="24588">
                  <c:v>127.97</c:v>
                </c:pt>
                <c:pt idx="24589">
                  <c:v>127.97</c:v>
                </c:pt>
                <c:pt idx="24590">
                  <c:v>127.95</c:v>
                </c:pt>
                <c:pt idx="24591">
                  <c:v>127.95</c:v>
                </c:pt>
                <c:pt idx="24592">
                  <c:v>128.01</c:v>
                </c:pt>
                <c:pt idx="24593">
                  <c:v>127.97</c:v>
                </c:pt>
                <c:pt idx="24594">
                  <c:v>127.97</c:v>
                </c:pt>
                <c:pt idx="24595">
                  <c:v>127.95</c:v>
                </c:pt>
                <c:pt idx="24596">
                  <c:v>127.95</c:v>
                </c:pt>
                <c:pt idx="24597">
                  <c:v>127.97</c:v>
                </c:pt>
                <c:pt idx="24598">
                  <c:v>127.97</c:v>
                </c:pt>
                <c:pt idx="24599">
                  <c:v>127.95</c:v>
                </c:pt>
                <c:pt idx="24600">
                  <c:v>127.95</c:v>
                </c:pt>
                <c:pt idx="24601">
                  <c:v>127.95</c:v>
                </c:pt>
                <c:pt idx="24602">
                  <c:v>127.93</c:v>
                </c:pt>
                <c:pt idx="24603">
                  <c:v>127.97</c:v>
                </c:pt>
                <c:pt idx="24604">
                  <c:v>127.9</c:v>
                </c:pt>
                <c:pt idx="24605">
                  <c:v>127.99</c:v>
                </c:pt>
                <c:pt idx="24606">
                  <c:v>127.97</c:v>
                </c:pt>
                <c:pt idx="24607">
                  <c:v>127.95</c:v>
                </c:pt>
                <c:pt idx="24608">
                  <c:v>127.93</c:v>
                </c:pt>
                <c:pt idx="24609">
                  <c:v>127.95</c:v>
                </c:pt>
                <c:pt idx="24610">
                  <c:v>127.95</c:v>
                </c:pt>
                <c:pt idx="24611">
                  <c:v>127.93</c:v>
                </c:pt>
                <c:pt idx="24612">
                  <c:v>127.95</c:v>
                </c:pt>
                <c:pt idx="24613">
                  <c:v>127.99</c:v>
                </c:pt>
                <c:pt idx="24614">
                  <c:v>127.95</c:v>
                </c:pt>
                <c:pt idx="24615">
                  <c:v>127.97</c:v>
                </c:pt>
                <c:pt idx="24616">
                  <c:v>127.95</c:v>
                </c:pt>
                <c:pt idx="24617">
                  <c:v>127.97</c:v>
                </c:pt>
                <c:pt idx="24618">
                  <c:v>127.9</c:v>
                </c:pt>
                <c:pt idx="24619">
                  <c:v>127.95</c:v>
                </c:pt>
                <c:pt idx="24620">
                  <c:v>127.95</c:v>
                </c:pt>
                <c:pt idx="24621">
                  <c:v>127.95</c:v>
                </c:pt>
                <c:pt idx="24622">
                  <c:v>127.95</c:v>
                </c:pt>
                <c:pt idx="24623">
                  <c:v>127.93</c:v>
                </c:pt>
                <c:pt idx="24624">
                  <c:v>127.95</c:v>
                </c:pt>
                <c:pt idx="24625">
                  <c:v>127.95</c:v>
                </c:pt>
                <c:pt idx="24626">
                  <c:v>127.95</c:v>
                </c:pt>
                <c:pt idx="24627">
                  <c:v>127.97</c:v>
                </c:pt>
                <c:pt idx="24628">
                  <c:v>127.95</c:v>
                </c:pt>
                <c:pt idx="24629">
                  <c:v>127.99</c:v>
                </c:pt>
                <c:pt idx="24630">
                  <c:v>127.88</c:v>
                </c:pt>
                <c:pt idx="24631">
                  <c:v>127.95</c:v>
                </c:pt>
                <c:pt idx="24632">
                  <c:v>127.99</c:v>
                </c:pt>
                <c:pt idx="24633">
                  <c:v>127.95</c:v>
                </c:pt>
                <c:pt idx="24634">
                  <c:v>127.97</c:v>
                </c:pt>
                <c:pt idx="24635">
                  <c:v>127.99</c:v>
                </c:pt>
                <c:pt idx="24636">
                  <c:v>127.95</c:v>
                </c:pt>
                <c:pt idx="24637">
                  <c:v>127.9</c:v>
                </c:pt>
                <c:pt idx="24638">
                  <c:v>127.93</c:v>
                </c:pt>
                <c:pt idx="24639">
                  <c:v>127.95</c:v>
                </c:pt>
                <c:pt idx="24640">
                  <c:v>127.93</c:v>
                </c:pt>
                <c:pt idx="24641">
                  <c:v>127.95</c:v>
                </c:pt>
                <c:pt idx="24642">
                  <c:v>127.95</c:v>
                </c:pt>
                <c:pt idx="24643">
                  <c:v>127.9</c:v>
                </c:pt>
                <c:pt idx="24644">
                  <c:v>127.95</c:v>
                </c:pt>
                <c:pt idx="24645">
                  <c:v>127.95</c:v>
                </c:pt>
                <c:pt idx="24646">
                  <c:v>127.93</c:v>
                </c:pt>
                <c:pt idx="24647">
                  <c:v>127.93</c:v>
                </c:pt>
                <c:pt idx="24648">
                  <c:v>127.95</c:v>
                </c:pt>
                <c:pt idx="24649">
                  <c:v>127.93</c:v>
                </c:pt>
                <c:pt idx="24650">
                  <c:v>127.95</c:v>
                </c:pt>
                <c:pt idx="24651">
                  <c:v>127.9</c:v>
                </c:pt>
                <c:pt idx="24652">
                  <c:v>127.93</c:v>
                </c:pt>
                <c:pt idx="24653">
                  <c:v>127.86</c:v>
                </c:pt>
                <c:pt idx="24654">
                  <c:v>127.9</c:v>
                </c:pt>
                <c:pt idx="24655">
                  <c:v>127.93</c:v>
                </c:pt>
                <c:pt idx="24656">
                  <c:v>127.93</c:v>
                </c:pt>
                <c:pt idx="24657">
                  <c:v>127.93</c:v>
                </c:pt>
                <c:pt idx="24658">
                  <c:v>127.93</c:v>
                </c:pt>
                <c:pt idx="24659">
                  <c:v>127.95</c:v>
                </c:pt>
                <c:pt idx="24660">
                  <c:v>127.95</c:v>
                </c:pt>
                <c:pt idx="24661">
                  <c:v>127.93</c:v>
                </c:pt>
                <c:pt idx="24662">
                  <c:v>127.84</c:v>
                </c:pt>
                <c:pt idx="24663">
                  <c:v>127.88</c:v>
                </c:pt>
                <c:pt idx="24664">
                  <c:v>127.93</c:v>
                </c:pt>
                <c:pt idx="24665">
                  <c:v>127.9</c:v>
                </c:pt>
                <c:pt idx="24666">
                  <c:v>127.88</c:v>
                </c:pt>
                <c:pt idx="24667">
                  <c:v>127.93</c:v>
                </c:pt>
                <c:pt idx="24668">
                  <c:v>127.86</c:v>
                </c:pt>
                <c:pt idx="24669">
                  <c:v>127.9</c:v>
                </c:pt>
                <c:pt idx="24670">
                  <c:v>127.9</c:v>
                </c:pt>
                <c:pt idx="24671">
                  <c:v>127.93</c:v>
                </c:pt>
                <c:pt idx="24672">
                  <c:v>127.97</c:v>
                </c:pt>
                <c:pt idx="24673">
                  <c:v>127.88</c:v>
                </c:pt>
                <c:pt idx="24674">
                  <c:v>127.84</c:v>
                </c:pt>
                <c:pt idx="24675">
                  <c:v>127.88</c:v>
                </c:pt>
                <c:pt idx="24676">
                  <c:v>127.86</c:v>
                </c:pt>
                <c:pt idx="24677">
                  <c:v>127.88</c:v>
                </c:pt>
                <c:pt idx="24678">
                  <c:v>127.9</c:v>
                </c:pt>
                <c:pt idx="24679">
                  <c:v>127.93</c:v>
                </c:pt>
                <c:pt idx="24680">
                  <c:v>127.86</c:v>
                </c:pt>
                <c:pt idx="24681">
                  <c:v>127.95</c:v>
                </c:pt>
                <c:pt idx="24682">
                  <c:v>127.88</c:v>
                </c:pt>
                <c:pt idx="24683">
                  <c:v>127.88</c:v>
                </c:pt>
                <c:pt idx="24684">
                  <c:v>127.86</c:v>
                </c:pt>
                <c:pt idx="24685">
                  <c:v>127.86</c:v>
                </c:pt>
                <c:pt idx="24686">
                  <c:v>127.9</c:v>
                </c:pt>
                <c:pt idx="24687">
                  <c:v>127.88</c:v>
                </c:pt>
                <c:pt idx="24688">
                  <c:v>127.88</c:v>
                </c:pt>
                <c:pt idx="24689">
                  <c:v>127.9</c:v>
                </c:pt>
                <c:pt idx="24690">
                  <c:v>127.84</c:v>
                </c:pt>
                <c:pt idx="24691">
                  <c:v>127.86</c:v>
                </c:pt>
                <c:pt idx="24692">
                  <c:v>127.88</c:v>
                </c:pt>
                <c:pt idx="24693">
                  <c:v>127.84</c:v>
                </c:pt>
                <c:pt idx="24694">
                  <c:v>127.84</c:v>
                </c:pt>
                <c:pt idx="24695">
                  <c:v>127.88</c:v>
                </c:pt>
                <c:pt idx="24696">
                  <c:v>127.9</c:v>
                </c:pt>
                <c:pt idx="24697">
                  <c:v>127.84</c:v>
                </c:pt>
                <c:pt idx="24698">
                  <c:v>127.84</c:v>
                </c:pt>
                <c:pt idx="24699">
                  <c:v>127.86</c:v>
                </c:pt>
                <c:pt idx="24700">
                  <c:v>127.86</c:v>
                </c:pt>
                <c:pt idx="24701">
                  <c:v>127.84</c:v>
                </c:pt>
                <c:pt idx="24702">
                  <c:v>127.88</c:v>
                </c:pt>
                <c:pt idx="24703">
                  <c:v>127.88</c:v>
                </c:pt>
                <c:pt idx="24704">
                  <c:v>127.84</c:v>
                </c:pt>
                <c:pt idx="24705">
                  <c:v>127.81</c:v>
                </c:pt>
                <c:pt idx="24706">
                  <c:v>127.81</c:v>
                </c:pt>
                <c:pt idx="24707">
                  <c:v>127.81</c:v>
                </c:pt>
                <c:pt idx="24708">
                  <c:v>127.81</c:v>
                </c:pt>
                <c:pt idx="24709">
                  <c:v>127.86</c:v>
                </c:pt>
                <c:pt idx="24710">
                  <c:v>127.88</c:v>
                </c:pt>
                <c:pt idx="24711">
                  <c:v>127.86</c:v>
                </c:pt>
                <c:pt idx="24712">
                  <c:v>127.79</c:v>
                </c:pt>
                <c:pt idx="24713">
                  <c:v>127.75</c:v>
                </c:pt>
                <c:pt idx="24714">
                  <c:v>127.84</c:v>
                </c:pt>
                <c:pt idx="24715">
                  <c:v>127.79</c:v>
                </c:pt>
                <c:pt idx="24716">
                  <c:v>127.77</c:v>
                </c:pt>
                <c:pt idx="24717">
                  <c:v>127.79</c:v>
                </c:pt>
                <c:pt idx="24718">
                  <c:v>127.81</c:v>
                </c:pt>
                <c:pt idx="24719">
                  <c:v>127.79</c:v>
                </c:pt>
                <c:pt idx="24720">
                  <c:v>127.77</c:v>
                </c:pt>
                <c:pt idx="24721">
                  <c:v>127.81</c:v>
                </c:pt>
                <c:pt idx="24722">
                  <c:v>127.79</c:v>
                </c:pt>
                <c:pt idx="24723">
                  <c:v>127.77</c:v>
                </c:pt>
                <c:pt idx="24724">
                  <c:v>127.79</c:v>
                </c:pt>
                <c:pt idx="24725">
                  <c:v>127.77</c:v>
                </c:pt>
                <c:pt idx="24726">
                  <c:v>127.75</c:v>
                </c:pt>
                <c:pt idx="24727">
                  <c:v>127.79</c:v>
                </c:pt>
                <c:pt idx="24728">
                  <c:v>127.75</c:v>
                </c:pt>
                <c:pt idx="24729">
                  <c:v>127.75</c:v>
                </c:pt>
                <c:pt idx="24730">
                  <c:v>127.77</c:v>
                </c:pt>
                <c:pt idx="24731">
                  <c:v>127.75</c:v>
                </c:pt>
                <c:pt idx="24732">
                  <c:v>127.72</c:v>
                </c:pt>
                <c:pt idx="24733">
                  <c:v>127.75</c:v>
                </c:pt>
                <c:pt idx="24734">
                  <c:v>127.77</c:v>
                </c:pt>
                <c:pt idx="24735">
                  <c:v>127.79</c:v>
                </c:pt>
                <c:pt idx="24736">
                  <c:v>127.7</c:v>
                </c:pt>
                <c:pt idx="24737">
                  <c:v>127.72</c:v>
                </c:pt>
                <c:pt idx="24738">
                  <c:v>127.7</c:v>
                </c:pt>
                <c:pt idx="24739">
                  <c:v>127.68</c:v>
                </c:pt>
                <c:pt idx="24740">
                  <c:v>127.66</c:v>
                </c:pt>
                <c:pt idx="24741">
                  <c:v>127.75</c:v>
                </c:pt>
                <c:pt idx="24742">
                  <c:v>127.7</c:v>
                </c:pt>
                <c:pt idx="24743">
                  <c:v>127.7</c:v>
                </c:pt>
                <c:pt idx="24744">
                  <c:v>127.7</c:v>
                </c:pt>
                <c:pt idx="24745">
                  <c:v>127.68</c:v>
                </c:pt>
                <c:pt idx="24746">
                  <c:v>127.72</c:v>
                </c:pt>
                <c:pt idx="24747">
                  <c:v>127.64</c:v>
                </c:pt>
                <c:pt idx="24748">
                  <c:v>127.72</c:v>
                </c:pt>
                <c:pt idx="24749">
                  <c:v>127.7</c:v>
                </c:pt>
                <c:pt idx="24750">
                  <c:v>127.7</c:v>
                </c:pt>
                <c:pt idx="24751">
                  <c:v>127.64</c:v>
                </c:pt>
                <c:pt idx="24752">
                  <c:v>127.66</c:v>
                </c:pt>
                <c:pt idx="24753">
                  <c:v>127.7</c:v>
                </c:pt>
                <c:pt idx="24754">
                  <c:v>127.7</c:v>
                </c:pt>
                <c:pt idx="24755">
                  <c:v>127.66</c:v>
                </c:pt>
                <c:pt idx="24756">
                  <c:v>127.61</c:v>
                </c:pt>
                <c:pt idx="24757">
                  <c:v>127.64</c:v>
                </c:pt>
                <c:pt idx="24758">
                  <c:v>127.68</c:v>
                </c:pt>
                <c:pt idx="24759">
                  <c:v>127.64</c:v>
                </c:pt>
                <c:pt idx="24760">
                  <c:v>127.68</c:v>
                </c:pt>
                <c:pt idx="24761">
                  <c:v>127.64</c:v>
                </c:pt>
                <c:pt idx="24762">
                  <c:v>127.61</c:v>
                </c:pt>
                <c:pt idx="24763">
                  <c:v>127.68</c:v>
                </c:pt>
                <c:pt idx="24764">
                  <c:v>127.66</c:v>
                </c:pt>
                <c:pt idx="24765">
                  <c:v>127.66</c:v>
                </c:pt>
                <c:pt idx="24766">
                  <c:v>127.61</c:v>
                </c:pt>
                <c:pt idx="24767">
                  <c:v>127.68</c:v>
                </c:pt>
                <c:pt idx="24768">
                  <c:v>127.68</c:v>
                </c:pt>
                <c:pt idx="24769">
                  <c:v>127.68</c:v>
                </c:pt>
                <c:pt idx="24770">
                  <c:v>127.7</c:v>
                </c:pt>
                <c:pt idx="24771">
                  <c:v>127.66</c:v>
                </c:pt>
                <c:pt idx="24772">
                  <c:v>127.64</c:v>
                </c:pt>
                <c:pt idx="24773">
                  <c:v>127.68</c:v>
                </c:pt>
                <c:pt idx="24774">
                  <c:v>127.7</c:v>
                </c:pt>
                <c:pt idx="24775">
                  <c:v>127.7</c:v>
                </c:pt>
                <c:pt idx="24776">
                  <c:v>127.77</c:v>
                </c:pt>
                <c:pt idx="24777">
                  <c:v>127.66</c:v>
                </c:pt>
                <c:pt idx="24778">
                  <c:v>127.72</c:v>
                </c:pt>
                <c:pt idx="24779">
                  <c:v>127.7</c:v>
                </c:pt>
                <c:pt idx="24780">
                  <c:v>127.68</c:v>
                </c:pt>
                <c:pt idx="24781">
                  <c:v>127.7</c:v>
                </c:pt>
                <c:pt idx="24782">
                  <c:v>127.75</c:v>
                </c:pt>
                <c:pt idx="24783">
                  <c:v>127.72</c:v>
                </c:pt>
                <c:pt idx="24784">
                  <c:v>127.79</c:v>
                </c:pt>
                <c:pt idx="24785">
                  <c:v>127.75</c:v>
                </c:pt>
                <c:pt idx="24786">
                  <c:v>127.72</c:v>
                </c:pt>
                <c:pt idx="24787">
                  <c:v>127.77</c:v>
                </c:pt>
                <c:pt idx="24788">
                  <c:v>127.75</c:v>
                </c:pt>
                <c:pt idx="24789">
                  <c:v>127.72</c:v>
                </c:pt>
                <c:pt idx="24790">
                  <c:v>127.75</c:v>
                </c:pt>
                <c:pt idx="24791">
                  <c:v>127.75</c:v>
                </c:pt>
                <c:pt idx="24792">
                  <c:v>127.79</c:v>
                </c:pt>
                <c:pt idx="24793">
                  <c:v>127.81</c:v>
                </c:pt>
                <c:pt idx="24794">
                  <c:v>127.79</c:v>
                </c:pt>
                <c:pt idx="24795">
                  <c:v>127.75</c:v>
                </c:pt>
                <c:pt idx="24796">
                  <c:v>127.79</c:v>
                </c:pt>
                <c:pt idx="24797">
                  <c:v>127.79</c:v>
                </c:pt>
                <c:pt idx="24798">
                  <c:v>127.81</c:v>
                </c:pt>
                <c:pt idx="24799">
                  <c:v>127.84</c:v>
                </c:pt>
                <c:pt idx="24800">
                  <c:v>127.81</c:v>
                </c:pt>
                <c:pt idx="24801">
                  <c:v>127.88</c:v>
                </c:pt>
                <c:pt idx="24802">
                  <c:v>127.81</c:v>
                </c:pt>
                <c:pt idx="24803">
                  <c:v>127.86</c:v>
                </c:pt>
                <c:pt idx="24804">
                  <c:v>127.9</c:v>
                </c:pt>
                <c:pt idx="24805">
                  <c:v>127.9</c:v>
                </c:pt>
                <c:pt idx="24806">
                  <c:v>127.86</c:v>
                </c:pt>
                <c:pt idx="24807">
                  <c:v>127.9</c:v>
                </c:pt>
                <c:pt idx="24808">
                  <c:v>127.9</c:v>
                </c:pt>
                <c:pt idx="24809">
                  <c:v>127.93</c:v>
                </c:pt>
                <c:pt idx="24810">
                  <c:v>127.9</c:v>
                </c:pt>
                <c:pt idx="24811">
                  <c:v>127.88</c:v>
                </c:pt>
                <c:pt idx="24812">
                  <c:v>127.9</c:v>
                </c:pt>
                <c:pt idx="24813">
                  <c:v>127.88</c:v>
                </c:pt>
                <c:pt idx="24814">
                  <c:v>127.93</c:v>
                </c:pt>
                <c:pt idx="24815">
                  <c:v>127.9</c:v>
                </c:pt>
                <c:pt idx="24816">
                  <c:v>127.95</c:v>
                </c:pt>
                <c:pt idx="24817">
                  <c:v>127.95</c:v>
                </c:pt>
                <c:pt idx="24818">
                  <c:v>127.93</c:v>
                </c:pt>
                <c:pt idx="24819">
                  <c:v>127.93</c:v>
                </c:pt>
                <c:pt idx="24820">
                  <c:v>127.99</c:v>
                </c:pt>
                <c:pt idx="24821">
                  <c:v>127.93</c:v>
                </c:pt>
                <c:pt idx="24822">
                  <c:v>127.97</c:v>
                </c:pt>
                <c:pt idx="24823">
                  <c:v>127.99</c:v>
                </c:pt>
                <c:pt idx="24824">
                  <c:v>127.97</c:v>
                </c:pt>
                <c:pt idx="24825">
                  <c:v>127.88</c:v>
                </c:pt>
                <c:pt idx="24826">
                  <c:v>127.93</c:v>
                </c:pt>
                <c:pt idx="24827">
                  <c:v>127.9</c:v>
                </c:pt>
                <c:pt idx="24828">
                  <c:v>127.93</c:v>
                </c:pt>
                <c:pt idx="24829">
                  <c:v>127.9</c:v>
                </c:pt>
                <c:pt idx="24830">
                  <c:v>127.95</c:v>
                </c:pt>
                <c:pt idx="24831">
                  <c:v>127.93</c:v>
                </c:pt>
                <c:pt idx="24832">
                  <c:v>127.88</c:v>
                </c:pt>
                <c:pt idx="24833">
                  <c:v>127.95</c:v>
                </c:pt>
                <c:pt idx="24834">
                  <c:v>127.95</c:v>
                </c:pt>
                <c:pt idx="24835">
                  <c:v>127.93</c:v>
                </c:pt>
                <c:pt idx="24836">
                  <c:v>127.95</c:v>
                </c:pt>
                <c:pt idx="24837">
                  <c:v>127.97</c:v>
                </c:pt>
                <c:pt idx="24838">
                  <c:v>127.95</c:v>
                </c:pt>
                <c:pt idx="24839">
                  <c:v>127.95</c:v>
                </c:pt>
                <c:pt idx="24840">
                  <c:v>127.97</c:v>
                </c:pt>
                <c:pt idx="24841">
                  <c:v>127.93</c:v>
                </c:pt>
                <c:pt idx="24842">
                  <c:v>127.95</c:v>
                </c:pt>
                <c:pt idx="24843">
                  <c:v>127.97</c:v>
                </c:pt>
                <c:pt idx="24844">
                  <c:v>127.95</c:v>
                </c:pt>
                <c:pt idx="24845">
                  <c:v>127.93</c:v>
                </c:pt>
                <c:pt idx="24846">
                  <c:v>127.93</c:v>
                </c:pt>
                <c:pt idx="24847">
                  <c:v>127.9</c:v>
                </c:pt>
                <c:pt idx="24848">
                  <c:v>127.88</c:v>
                </c:pt>
                <c:pt idx="24849">
                  <c:v>127.9</c:v>
                </c:pt>
                <c:pt idx="24850">
                  <c:v>127.88</c:v>
                </c:pt>
                <c:pt idx="24851">
                  <c:v>127.93</c:v>
                </c:pt>
                <c:pt idx="24852">
                  <c:v>127.93</c:v>
                </c:pt>
                <c:pt idx="24853">
                  <c:v>127.95</c:v>
                </c:pt>
                <c:pt idx="24854">
                  <c:v>127.93</c:v>
                </c:pt>
                <c:pt idx="24855">
                  <c:v>127.93</c:v>
                </c:pt>
                <c:pt idx="24856">
                  <c:v>127.97</c:v>
                </c:pt>
                <c:pt idx="24857">
                  <c:v>127.95</c:v>
                </c:pt>
                <c:pt idx="24858">
                  <c:v>127.93</c:v>
                </c:pt>
                <c:pt idx="24859">
                  <c:v>127.97</c:v>
                </c:pt>
                <c:pt idx="24860">
                  <c:v>127.95</c:v>
                </c:pt>
                <c:pt idx="24861">
                  <c:v>127.97</c:v>
                </c:pt>
                <c:pt idx="24862">
                  <c:v>127.93</c:v>
                </c:pt>
                <c:pt idx="24863">
                  <c:v>127.95</c:v>
                </c:pt>
                <c:pt idx="24864">
                  <c:v>127.95</c:v>
                </c:pt>
                <c:pt idx="24865">
                  <c:v>127.95</c:v>
                </c:pt>
                <c:pt idx="24866">
                  <c:v>127.99</c:v>
                </c:pt>
                <c:pt idx="24867">
                  <c:v>127.95</c:v>
                </c:pt>
                <c:pt idx="24868">
                  <c:v>127.97</c:v>
                </c:pt>
                <c:pt idx="24869">
                  <c:v>128.01</c:v>
                </c:pt>
                <c:pt idx="24870">
                  <c:v>127.97</c:v>
                </c:pt>
                <c:pt idx="24871">
                  <c:v>127.99</c:v>
                </c:pt>
                <c:pt idx="24872">
                  <c:v>127.93</c:v>
                </c:pt>
                <c:pt idx="24873">
                  <c:v>127.93</c:v>
                </c:pt>
                <c:pt idx="24874">
                  <c:v>127.97</c:v>
                </c:pt>
                <c:pt idx="24875">
                  <c:v>127.99</c:v>
                </c:pt>
                <c:pt idx="24876">
                  <c:v>127.97</c:v>
                </c:pt>
                <c:pt idx="24877">
                  <c:v>127.97</c:v>
                </c:pt>
                <c:pt idx="24878">
                  <c:v>127.95</c:v>
                </c:pt>
                <c:pt idx="24879">
                  <c:v>127.99</c:v>
                </c:pt>
                <c:pt idx="24880">
                  <c:v>127.99</c:v>
                </c:pt>
                <c:pt idx="24881">
                  <c:v>128.01</c:v>
                </c:pt>
                <c:pt idx="24882">
                  <c:v>127.97</c:v>
                </c:pt>
                <c:pt idx="24883">
                  <c:v>127.99</c:v>
                </c:pt>
                <c:pt idx="24884">
                  <c:v>127.97</c:v>
                </c:pt>
                <c:pt idx="24885">
                  <c:v>127.99</c:v>
                </c:pt>
                <c:pt idx="24886">
                  <c:v>128.01</c:v>
                </c:pt>
                <c:pt idx="24887">
                  <c:v>128.01</c:v>
                </c:pt>
                <c:pt idx="24888">
                  <c:v>128.04</c:v>
                </c:pt>
                <c:pt idx="24889">
                  <c:v>127.99</c:v>
                </c:pt>
                <c:pt idx="24890">
                  <c:v>128.01</c:v>
                </c:pt>
                <c:pt idx="24891">
                  <c:v>128.04</c:v>
                </c:pt>
                <c:pt idx="24892">
                  <c:v>128.04</c:v>
                </c:pt>
                <c:pt idx="24893">
                  <c:v>128.01</c:v>
                </c:pt>
                <c:pt idx="24894">
                  <c:v>128.01</c:v>
                </c:pt>
                <c:pt idx="24895">
                  <c:v>128.08000000000001</c:v>
                </c:pt>
                <c:pt idx="24896">
                  <c:v>128.01</c:v>
                </c:pt>
                <c:pt idx="24897">
                  <c:v>128.01</c:v>
                </c:pt>
                <c:pt idx="24898">
                  <c:v>128.01</c:v>
                </c:pt>
                <c:pt idx="24899">
                  <c:v>127.99</c:v>
                </c:pt>
                <c:pt idx="24900">
                  <c:v>127.99</c:v>
                </c:pt>
                <c:pt idx="24901">
                  <c:v>127.97</c:v>
                </c:pt>
                <c:pt idx="24902">
                  <c:v>127.99</c:v>
                </c:pt>
                <c:pt idx="24903">
                  <c:v>127.97</c:v>
                </c:pt>
                <c:pt idx="24904">
                  <c:v>128.01</c:v>
                </c:pt>
                <c:pt idx="24905">
                  <c:v>127.95</c:v>
                </c:pt>
                <c:pt idx="24906">
                  <c:v>127.99</c:v>
                </c:pt>
                <c:pt idx="24907">
                  <c:v>127.97</c:v>
                </c:pt>
                <c:pt idx="24908">
                  <c:v>127.93</c:v>
                </c:pt>
                <c:pt idx="24909">
                  <c:v>128.01</c:v>
                </c:pt>
                <c:pt idx="24910">
                  <c:v>128.01</c:v>
                </c:pt>
                <c:pt idx="24911">
                  <c:v>127.97</c:v>
                </c:pt>
                <c:pt idx="24912">
                  <c:v>127.97</c:v>
                </c:pt>
                <c:pt idx="24913">
                  <c:v>127.97</c:v>
                </c:pt>
                <c:pt idx="24914">
                  <c:v>128.01</c:v>
                </c:pt>
                <c:pt idx="24915">
                  <c:v>127.99</c:v>
                </c:pt>
                <c:pt idx="24916">
                  <c:v>127.95</c:v>
                </c:pt>
                <c:pt idx="24917">
                  <c:v>127.97</c:v>
                </c:pt>
                <c:pt idx="24918">
                  <c:v>127.99</c:v>
                </c:pt>
                <c:pt idx="24919">
                  <c:v>127.99</c:v>
                </c:pt>
                <c:pt idx="24920">
                  <c:v>127.99</c:v>
                </c:pt>
                <c:pt idx="24921">
                  <c:v>128.01</c:v>
                </c:pt>
                <c:pt idx="24922">
                  <c:v>127.93</c:v>
                </c:pt>
                <c:pt idx="24923">
                  <c:v>127.97</c:v>
                </c:pt>
                <c:pt idx="24924">
                  <c:v>127.99</c:v>
                </c:pt>
                <c:pt idx="24925">
                  <c:v>127.93</c:v>
                </c:pt>
                <c:pt idx="24926">
                  <c:v>127.99</c:v>
                </c:pt>
                <c:pt idx="24927">
                  <c:v>127.93</c:v>
                </c:pt>
                <c:pt idx="24928">
                  <c:v>127.93</c:v>
                </c:pt>
                <c:pt idx="24929">
                  <c:v>127.97</c:v>
                </c:pt>
                <c:pt idx="24930">
                  <c:v>127.99</c:v>
                </c:pt>
                <c:pt idx="24931">
                  <c:v>127.99</c:v>
                </c:pt>
                <c:pt idx="24932">
                  <c:v>127.97</c:v>
                </c:pt>
                <c:pt idx="24933">
                  <c:v>127.95</c:v>
                </c:pt>
                <c:pt idx="24934">
                  <c:v>127.9</c:v>
                </c:pt>
                <c:pt idx="24935">
                  <c:v>127.97</c:v>
                </c:pt>
                <c:pt idx="24936">
                  <c:v>127.95</c:v>
                </c:pt>
                <c:pt idx="24937">
                  <c:v>127.9</c:v>
                </c:pt>
                <c:pt idx="24938">
                  <c:v>127.9</c:v>
                </c:pt>
                <c:pt idx="24939">
                  <c:v>127.95</c:v>
                </c:pt>
                <c:pt idx="24940">
                  <c:v>127.97</c:v>
                </c:pt>
                <c:pt idx="24941">
                  <c:v>127.99</c:v>
                </c:pt>
                <c:pt idx="24942">
                  <c:v>127.99</c:v>
                </c:pt>
                <c:pt idx="24943">
                  <c:v>127.97</c:v>
                </c:pt>
                <c:pt idx="24944">
                  <c:v>127.97</c:v>
                </c:pt>
                <c:pt idx="24945">
                  <c:v>127.93</c:v>
                </c:pt>
                <c:pt idx="24946">
                  <c:v>127.95</c:v>
                </c:pt>
                <c:pt idx="24947">
                  <c:v>127.97</c:v>
                </c:pt>
                <c:pt idx="24948">
                  <c:v>127.95</c:v>
                </c:pt>
                <c:pt idx="24949">
                  <c:v>127.95</c:v>
                </c:pt>
                <c:pt idx="24950">
                  <c:v>127.93</c:v>
                </c:pt>
                <c:pt idx="24951">
                  <c:v>127.95</c:v>
                </c:pt>
                <c:pt idx="24952">
                  <c:v>127.97</c:v>
                </c:pt>
                <c:pt idx="24953">
                  <c:v>127.97</c:v>
                </c:pt>
                <c:pt idx="24954">
                  <c:v>127.99</c:v>
                </c:pt>
                <c:pt idx="24955">
                  <c:v>127.97</c:v>
                </c:pt>
                <c:pt idx="24956">
                  <c:v>127.95</c:v>
                </c:pt>
                <c:pt idx="24957">
                  <c:v>127.93</c:v>
                </c:pt>
                <c:pt idx="24958">
                  <c:v>128.01</c:v>
                </c:pt>
                <c:pt idx="24959">
                  <c:v>127.99</c:v>
                </c:pt>
                <c:pt idx="24960">
                  <c:v>127.95</c:v>
                </c:pt>
                <c:pt idx="24961">
                  <c:v>127.9</c:v>
                </c:pt>
                <c:pt idx="24962">
                  <c:v>127.93</c:v>
                </c:pt>
                <c:pt idx="24963">
                  <c:v>127.97</c:v>
                </c:pt>
                <c:pt idx="24964">
                  <c:v>127.93</c:v>
                </c:pt>
                <c:pt idx="24965">
                  <c:v>127.97</c:v>
                </c:pt>
                <c:pt idx="24966">
                  <c:v>127.97</c:v>
                </c:pt>
                <c:pt idx="24967">
                  <c:v>127.95</c:v>
                </c:pt>
                <c:pt idx="24968">
                  <c:v>127.95</c:v>
                </c:pt>
                <c:pt idx="24969">
                  <c:v>127.93</c:v>
                </c:pt>
                <c:pt idx="24970">
                  <c:v>127.97</c:v>
                </c:pt>
                <c:pt idx="24971">
                  <c:v>127.97</c:v>
                </c:pt>
                <c:pt idx="24972">
                  <c:v>127.95</c:v>
                </c:pt>
                <c:pt idx="24973">
                  <c:v>127.9</c:v>
                </c:pt>
                <c:pt idx="24974">
                  <c:v>127.95</c:v>
                </c:pt>
                <c:pt idx="24975">
                  <c:v>127.95</c:v>
                </c:pt>
                <c:pt idx="24976">
                  <c:v>127.99</c:v>
                </c:pt>
                <c:pt idx="24977">
                  <c:v>127.97</c:v>
                </c:pt>
                <c:pt idx="24978">
                  <c:v>127.97</c:v>
                </c:pt>
                <c:pt idx="24979">
                  <c:v>128.01</c:v>
                </c:pt>
                <c:pt idx="24980">
                  <c:v>127.9</c:v>
                </c:pt>
                <c:pt idx="24981">
                  <c:v>127.99</c:v>
                </c:pt>
                <c:pt idx="24982">
                  <c:v>127.99</c:v>
                </c:pt>
                <c:pt idx="24983">
                  <c:v>127.95</c:v>
                </c:pt>
                <c:pt idx="24984">
                  <c:v>127.99</c:v>
                </c:pt>
                <c:pt idx="24985">
                  <c:v>127.97</c:v>
                </c:pt>
                <c:pt idx="24986">
                  <c:v>127.93</c:v>
                </c:pt>
                <c:pt idx="24987">
                  <c:v>127.95</c:v>
                </c:pt>
                <c:pt idx="24988">
                  <c:v>127.93</c:v>
                </c:pt>
                <c:pt idx="24989">
                  <c:v>127.97</c:v>
                </c:pt>
                <c:pt idx="24990">
                  <c:v>127.99</c:v>
                </c:pt>
                <c:pt idx="24991">
                  <c:v>127.95</c:v>
                </c:pt>
                <c:pt idx="24992">
                  <c:v>127.97</c:v>
                </c:pt>
                <c:pt idx="24993">
                  <c:v>127.95</c:v>
                </c:pt>
                <c:pt idx="24994">
                  <c:v>127.9</c:v>
                </c:pt>
                <c:pt idx="24995">
                  <c:v>127.93</c:v>
                </c:pt>
                <c:pt idx="24996">
                  <c:v>127.97</c:v>
                </c:pt>
                <c:pt idx="24997">
                  <c:v>127.93</c:v>
                </c:pt>
                <c:pt idx="24998">
                  <c:v>127.93</c:v>
                </c:pt>
                <c:pt idx="24999">
                  <c:v>127.99</c:v>
                </c:pt>
                <c:pt idx="25000">
                  <c:v>127.95</c:v>
                </c:pt>
                <c:pt idx="25001">
                  <c:v>127.99</c:v>
                </c:pt>
                <c:pt idx="25002">
                  <c:v>127.93</c:v>
                </c:pt>
                <c:pt idx="25003">
                  <c:v>127.97</c:v>
                </c:pt>
                <c:pt idx="25004">
                  <c:v>127.93</c:v>
                </c:pt>
                <c:pt idx="25005">
                  <c:v>127.93</c:v>
                </c:pt>
                <c:pt idx="25006">
                  <c:v>127.93</c:v>
                </c:pt>
                <c:pt idx="25007">
                  <c:v>127.93</c:v>
                </c:pt>
                <c:pt idx="25008">
                  <c:v>127.95</c:v>
                </c:pt>
                <c:pt idx="25009">
                  <c:v>127.9</c:v>
                </c:pt>
                <c:pt idx="25010">
                  <c:v>127.93</c:v>
                </c:pt>
                <c:pt idx="25011">
                  <c:v>127.95</c:v>
                </c:pt>
                <c:pt idx="25012">
                  <c:v>127.95</c:v>
                </c:pt>
                <c:pt idx="25013">
                  <c:v>127.97</c:v>
                </c:pt>
                <c:pt idx="25014">
                  <c:v>127.9</c:v>
                </c:pt>
                <c:pt idx="25015">
                  <c:v>127.93</c:v>
                </c:pt>
                <c:pt idx="25016">
                  <c:v>127.9</c:v>
                </c:pt>
                <c:pt idx="25017">
                  <c:v>127.93</c:v>
                </c:pt>
                <c:pt idx="25018">
                  <c:v>127.95</c:v>
                </c:pt>
                <c:pt idx="25019">
                  <c:v>127.9</c:v>
                </c:pt>
                <c:pt idx="25020">
                  <c:v>127.93</c:v>
                </c:pt>
                <c:pt idx="25021">
                  <c:v>127.95</c:v>
                </c:pt>
                <c:pt idx="25022">
                  <c:v>127.93</c:v>
                </c:pt>
                <c:pt idx="25023">
                  <c:v>127.95</c:v>
                </c:pt>
                <c:pt idx="25024">
                  <c:v>127.93</c:v>
                </c:pt>
                <c:pt idx="25025">
                  <c:v>127.97</c:v>
                </c:pt>
                <c:pt idx="25026">
                  <c:v>127.95</c:v>
                </c:pt>
                <c:pt idx="25027">
                  <c:v>127.9</c:v>
                </c:pt>
                <c:pt idx="25028">
                  <c:v>127.93</c:v>
                </c:pt>
                <c:pt idx="25029">
                  <c:v>127.95</c:v>
                </c:pt>
                <c:pt idx="25030">
                  <c:v>127.95</c:v>
                </c:pt>
                <c:pt idx="25031">
                  <c:v>127.93</c:v>
                </c:pt>
                <c:pt idx="25032">
                  <c:v>127.9</c:v>
                </c:pt>
                <c:pt idx="25033">
                  <c:v>127.9</c:v>
                </c:pt>
                <c:pt idx="25034">
                  <c:v>127.93</c:v>
                </c:pt>
                <c:pt idx="25035">
                  <c:v>127.93</c:v>
                </c:pt>
                <c:pt idx="25036">
                  <c:v>127.88</c:v>
                </c:pt>
                <c:pt idx="25037">
                  <c:v>127.9</c:v>
                </c:pt>
                <c:pt idx="25038">
                  <c:v>127.95</c:v>
                </c:pt>
                <c:pt idx="25039">
                  <c:v>127.95</c:v>
                </c:pt>
                <c:pt idx="25040">
                  <c:v>127.9</c:v>
                </c:pt>
                <c:pt idx="25041">
                  <c:v>127.93</c:v>
                </c:pt>
                <c:pt idx="25042">
                  <c:v>127.86</c:v>
                </c:pt>
                <c:pt idx="25043">
                  <c:v>127.93</c:v>
                </c:pt>
                <c:pt idx="25044">
                  <c:v>127.93</c:v>
                </c:pt>
                <c:pt idx="25045">
                  <c:v>127.88</c:v>
                </c:pt>
                <c:pt idx="25046">
                  <c:v>127.9</c:v>
                </c:pt>
                <c:pt idx="25047">
                  <c:v>127.93</c:v>
                </c:pt>
                <c:pt idx="25048">
                  <c:v>127.93</c:v>
                </c:pt>
                <c:pt idx="25049">
                  <c:v>127.88</c:v>
                </c:pt>
                <c:pt idx="25050">
                  <c:v>127.88</c:v>
                </c:pt>
                <c:pt idx="25051">
                  <c:v>127.93</c:v>
                </c:pt>
                <c:pt idx="25052">
                  <c:v>127.84</c:v>
                </c:pt>
                <c:pt idx="25053">
                  <c:v>127.9</c:v>
                </c:pt>
                <c:pt idx="25054">
                  <c:v>127.95</c:v>
                </c:pt>
                <c:pt idx="25055">
                  <c:v>127.9</c:v>
                </c:pt>
                <c:pt idx="25056">
                  <c:v>127.9</c:v>
                </c:pt>
                <c:pt idx="25057">
                  <c:v>127.88</c:v>
                </c:pt>
                <c:pt idx="25058">
                  <c:v>127.88</c:v>
                </c:pt>
                <c:pt idx="25059">
                  <c:v>127.9</c:v>
                </c:pt>
                <c:pt idx="25060">
                  <c:v>127.88</c:v>
                </c:pt>
                <c:pt idx="25061">
                  <c:v>127.86</c:v>
                </c:pt>
                <c:pt idx="25062">
                  <c:v>127.86</c:v>
                </c:pt>
                <c:pt idx="25063">
                  <c:v>127.88</c:v>
                </c:pt>
                <c:pt idx="25064">
                  <c:v>127.9</c:v>
                </c:pt>
                <c:pt idx="25065">
                  <c:v>127.81</c:v>
                </c:pt>
                <c:pt idx="25066">
                  <c:v>127.86</c:v>
                </c:pt>
                <c:pt idx="25067">
                  <c:v>127.9</c:v>
                </c:pt>
                <c:pt idx="25068">
                  <c:v>127.88</c:v>
                </c:pt>
                <c:pt idx="25069">
                  <c:v>127.88</c:v>
                </c:pt>
                <c:pt idx="25070">
                  <c:v>127.86</c:v>
                </c:pt>
                <c:pt idx="25071">
                  <c:v>127.81</c:v>
                </c:pt>
                <c:pt idx="25072">
                  <c:v>127.84</c:v>
                </c:pt>
                <c:pt idx="25073">
                  <c:v>127.88</c:v>
                </c:pt>
                <c:pt idx="25074">
                  <c:v>127.86</c:v>
                </c:pt>
                <c:pt idx="25075">
                  <c:v>127.84</c:v>
                </c:pt>
                <c:pt idx="25076">
                  <c:v>127.84</c:v>
                </c:pt>
                <c:pt idx="25077">
                  <c:v>127.86</c:v>
                </c:pt>
                <c:pt idx="25078">
                  <c:v>127.86</c:v>
                </c:pt>
                <c:pt idx="25079">
                  <c:v>127.86</c:v>
                </c:pt>
                <c:pt idx="25080">
                  <c:v>127.84</c:v>
                </c:pt>
                <c:pt idx="25081">
                  <c:v>127.84</c:v>
                </c:pt>
                <c:pt idx="25082">
                  <c:v>127.9</c:v>
                </c:pt>
                <c:pt idx="25083">
                  <c:v>127.84</c:v>
                </c:pt>
                <c:pt idx="25084">
                  <c:v>127.81</c:v>
                </c:pt>
                <c:pt idx="25085">
                  <c:v>127.88</c:v>
                </c:pt>
                <c:pt idx="25086">
                  <c:v>127.86</c:v>
                </c:pt>
                <c:pt idx="25087">
                  <c:v>127.79</c:v>
                </c:pt>
                <c:pt idx="25088">
                  <c:v>127.84</c:v>
                </c:pt>
                <c:pt idx="25089">
                  <c:v>127.81</c:v>
                </c:pt>
                <c:pt idx="25090">
                  <c:v>127.84</c:v>
                </c:pt>
                <c:pt idx="25091">
                  <c:v>127.86</c:v>
                </c:pt>
                <c:pt idx="25092">
                  <c:v>127.84</c:v>
                </c:pt>
                <c:pt idx="25093">
                  <c:v>127.86</c:v>
                </c:pt>
                <c:pt idx="25094">
                  <c:v>127.84</c:v>
                </c:pt>
                <c:pt idx="25095">
                  <c:v>127.86</c:v>
                </c:pt>
                <c:pt idx="25096">
                  <c:v>127.81</c:v>
                </c:pt>
                <c:pt idx="25097">
                  <c:v>127.79</c:v>
                </c:pt>
                <c:pt idx="25098">
                  <c:v>127.84</c:v>
                </c:pt>
                <c:pt idx="25099">
                  <c:v>127.84</c:v>
                </c:pt>
                <c:pt idx="25100">
                  <c:v>127.75</c:v>
                </c:pt>
                <c:pt idx="25101">
                  <c:v>127.75</c:v>
                </c:pt>
                <c:pt idx="25102">
                  <c:v>127.79</c:v>
                </c:pt>
                <c:pt idx="25103">
                  <c:v>127.81</c:v>
                </c:pt>
                <c:pt idx="25104">
                  <c:v>127.77</c:v>
                </c:pt>
                <c:pt idx="25105">
                  <c:v>127.79</c:v>
                </c:pt>
                <c:pt idx="25106">
                  <c:v>127.86</c:v>
                </c:pt>
                <c:pt idx="25107">
                  <c:v>127.79</c:v>
                </c:pt>
                <c:pt idx="25108">
                  <c:v>127.81</c:v>
                </c:pt>
                <c:pt idx="25109">
                  <c:v>127.75</c:v>
                </c:pt>
                <c:pt idx="25110">
                  <c:v>127.79</c:v>
                </c:pt>
                <c:pt idx="25111">
                  <c:v>127.77</c:v>
                </c:pt>
                <c:pt idx="25112">
                  <c:v>127.79</c:v>
                </c:pt>
                <c:pt idx="25113">
                  <c:v>127.77</c:v>
                </c:pt>
                <c:pt idx="25114">
                  <c:v>127.79</c:v>
                </c:pt>
                <c:pt idx="25115">
                  <c:v>127.81</c:v>
                </c:pt>
                <c:pt idx="25116">
                  <c:v>127.75</c:v>
                </c:pt>
                <c:pt idx="25117">
                  <c:v>127.77</c:v>
                </c:pt>
                <c:pt idx="25118">
                  <c:v>127.77</c:v>
                </c:pt>
                <c:pt idx="25119">
                  <c:v>127.77</c:v>
                </c:pt>
                <c:pt idx="25120">
                  <c:v>127.75</c:v>
                </c:pt>
                <c:pt idx="25121">
                  <c:v>127.72</c:v>
                </c:pt>
                <c:pt idx="25122">
                  <c:v>127.75</c:v>
                </c:pt>
                <c:pt idx="25123">
                  <c:v>127.79</c:v>
                </c:pt>
                <c:pt idx="25124">
                  <c:v>127.75</c:v>
                </c:pt>
                <c:pt idx="25125">
                  <c:v>127.75</c:v>
                </c:pt>
                <c:pt idx="25126">
                  <c:v>127.72</c:v>
                </c:pt>
                <c:pt idx="25127">
                  <c:v>127.75</c:v>
                </c:pt>
                <c:pt idx="25128">
                  <c:v>127.7</c:v>
                </c:pt>
                <c:pt idx="25129">
                  <c:v>127.75</c:v>
                </c:pt>
                <c:pt idx="25130">
                  <c:v>127.7</c:v>
                </c:pt>
                <c:pt idx="25131">
                  <c:v>127.75</c:v>
                </c:pt>
                <c:pt idx="25132">
                  <c:v>127.75</c:v>
                </c:pt>
                <c:pt idx="25133">
                  <c:v>127.72</c:v>
                </c:pt>
                <c:pt idx="25134">
                  <c:v>127.72</c:v>
                </c:pt>
                <c:pt idx="25135">
                  <c:v>127.72</c:v>
                </c:pt>
                <c:pt idx="25136">
                  <c:v>127.72</c:v>
                </c:pt>
                <c:pt idx="25137">
                  <c:v>127.68</c:v>
                </c:pt>
                <c:pt idx="25138">
                  <c:v>127.75</c:v>
                </c:pt>
                <c:pt idx="25139">
                  <c:v>127.72</c:v>
                </c:pt>
                <c:pt idx="25140">
                  <c:v>127.75</c:v>
                </c:pt>
                <c:pt idx="25141">
                  <c:v>127.72</c:v>
                </c:pt>
                <c:pt idx="25142">
                  <c:v>127.75</c:v>
                </c:pt>
                <c:pt idx="25143">
                  <c:v>127.7</c:v>
                </c:pt>
                <c:pt idx="25144">
                  <c:v>127.7</c:v>
                </c:pt>
                <c:pt idx="25145">
                  <c:v>127.66</c:v>
                </c:pt>
                <c:pt idx="25146">
                  <c:v>127.72</c:v>
                </c:pt>
                <c:pt idx="25147">
                  <c:v>127.68</c:v>
                </c:pt>
                <c:pt idx="25148">
                  <c:v>127.72</c:v>
                </c:pt>
                <c:pt idx="25149">
                  <c:v>127.68</c:v>
                </c:pt>
                <c:pt idx="25150">
                  <c:v>127.7</c:v>
                </c:pt>
                <c:pt idx="25151">
                  <c:v>127.64</c:v>
                </c:pt>
                <c:pt idx="25152">
                  <c:v>127.7</c:v>
                </c:pt>
                <c:pt idx="25153">
                  <c:v>127.68</c:v>
                </c:pt>
                <c:pt idx="25154">
                  <c:v>127.7</c:v>
                </c:pt>
                <c:pt idx="25155">
                  <c:v>127.66</c:v>
                </c:pt>
                <c:pt idx="25156">
                  <c:v>127.7</c:v>
                </c:pt>
                <c:pt idx="25157">
                  <c:v>127.68</c:v>
                </c:pt>
                <c:pt idx="25158">
                  <c:v>127.68</c:v>
                </c:pt>
                <c:pt idx="25159">
                  <c:v>127.68</c:v>
                </c:pt>
                <c:pt idx="25160">
                  <c:v>127.68</c:v>
                </c:pt>
                <c:pt idx="25161">
                  <c:v>127.68</c:v>
                </c:pt>
                <c:pt idx="25162">
                  <c:v>127.66</c:v>
                </c:pt>
                <c:pt idx="25163">
                  <c:v>127.68</c:v>
                </c:pt>
                <c:pt idx="25164">
                  <c:v>127.68</c:v>
                </c:pt>
                <c:pt idx="25165">
                  <c:v>127.64</c:v>
                </c:pt>
                <c:pt idx="25166">
                  <c:v>127.61</c:v>
                </c:pt>
                <c:pt idx="25167">
                  <c:v>127.66</c:v>
                </c:pt>
                <c:pt idx="25168">
                  <c:v>127.68</c:v>
                </c:pt>
                <c:pt idx="25169">
                  <c:v>127.64</c:v>
                </c:pt>
                <c:pt idx="25170">
                  <c:v>127.66</c:v>
                </c:pt>
                <c:pt idx="25171">
                  <c:v>127.64</c:v>
                </c:pt>
                <c:pt idx="25172">
                  <c:v>127.7</c:v>
                </c:pt>
                <c:pt idx="25173">
                  <c:v>127.68</c:v>
                </c:pt>
                <c:pt idx="25174">
                  <c:v>127.66</c:v>
                </c:pt>
                <c:pt idx="25175">
                  <c:v>127.66</c:v>
                </c:pt>
                <c:pt idx="25176">
                  <c:v>127.66</c:v>
                </c:pt>
                <c:pt idx="25177">
                  <c:v>127.68</c:v>
                </c:pt>
                <c:pt idx="25178">
                  <c:v>127.66</c:v>
                </c:pt>
                <c:pt idx="25179">
                  <c:v>127.66</c:v>
                </c:pt>
                <c:pt idx="25180">
                  <c:v>127.68</c:v>
                </c:pt>
                <c:pt idx="25181">
                  <c:v>127.68</c:v>
                </c:pt>
                <c:pt idx="25182">
                  <c:v>127.66</c:v>
                </c:pt>
                <c:pt idx="25183">
                  <c:v>127.66</c:v>
                </c:pt>
                <c:pt idx="25184">
                  <c:v>127.7</c:v>
                </c:pt>
                <c:pt idx="25185">
                  <c:v>127.75</c:v>
                </c:pt>
                <c:pt idx="25186">
                  <c:v>127.72</c:v>
                </c:pt>
                <c:pt idx="25187">
                  <c:v>127.7</c:v>
                </c:pt>
                <c:pt idx="25188">
                  <c:v>127.7</c:v>
                </c:pt>
                <c:pt idx="25189">
                  <c:v>127.77</c:v>
                </c:pt>
                <c:pt idx="25190">
                  <c:v>127.72</c:v>
                </c:pt>
                <c:pt idx="25191">
                  <c:v>127.75</c:v>
                </c:pt>
                <c:pt idx="25192">
                  <c:v>127.75</c:v>
                </c:pt>
                <c:pt idx="25193">
                  <c:v>127.77</c:v>
                </c:pt>
                <c:pt idx="25194">
                  <c:v>127.72</c:v>
                </c:pt>
                <c:pt idx="25195">
                  <c:v>127.79</c:v>
                </c:pt>
                <c:pt idx="25196">
                  <c:v>127.84</c:v>
                </c:pt>
                <c:pt idx="25197">
                  <c:v>127.81</c:v>
                </c:pt>
                <c:pt idx="25198">
                  <c:v>127.81</c:v>
                </c:pt>
                <c:pt idx="25199">
                  <c:v>127.88</c:v>
                </c:pt>
                <c:pt idx="25200">
                  <c:v>127.86</c:v>
                </c:pt>
                <c:pt idx="25201">
                  <c:v>127.81</c:v>
                </c:pt>
                <c:pt idx="25202">
                  <c:v>127.88</c:v>
                </c:pt>
                <c:pt idx="25203">
                  <c:v>127.88</c:v>
                </c:pt>
                <c:pt idx="25204">
                  <c:v>127.88</c:v>
                </c:pt>
                <c:pt idx="25205">
                  <c:v>127.9</c:v>
                </c:pt>
                <c:pt idx="25206">
                  <c:v>127.86</c:v>
                </c:pt>
                <c:pt idx="25207">
                  <c:v>127.9</c:v>
                </c:pt>
                <c:pt idx="25208">
                  <c:v>127.9</c:v>
                </c:pt>
                <c:pt idx="25209">
                  <c:v>127.88</c:v>
                </c:pt>
                <c:pt idx="25210">
                  <c:v>127.88</c:v>
                </c:pt>
                <c:pt idx="25211">
                  <c:v>127.9</c:v>
                </c:pt>
                <c:pt idx="25212">
                  <c:v>127.93</c:v>
                </c:pt>
                <c:pt idx="25213">
                  <c:v>127.93</c:v>
                </c:pt>
                <c:pt idx="25214">
                  <c:v>127.93</c:v>
                </c:pt>
                <c:pt idx="25215">
                  <c:v>127.95</c:v>
                </c:pt>
                <c:pt idx="25216">
                  <c:v>127.93</c:v>
                </c:pt>
                <c:pt idx="25217">
                  <c:v>127.97</c:v>
                </c:pt>
                <c:pt idx="25218">
                  <c:v>127.9</c:v>
                </c:pt>
                <c:pt idx="25219">
                  <c:v>127.99</c:v>
                </c:pt>
                <c:pt idx="25220">
                  <c:v>127.99</c:v>
                </c:pt>
                <c:pt idx="25221">
                  <c:v>127.97</c:v>
                </c:pt>
                <c:pt idx="25222">
                  <c:v>127.99</c:v>
                </c:pt>
                <c:pt idx="25223">
                  <c:v>128.04</c:v>
                </c:pt>
                <c:pt idx="25224">
                  <c:v>127.97</c:v>
                </c:pt>
                <c:pt idx="25225">
                  <c:v>127.97</c:v>
                </c:pt>
                <c:pt idx="25226">
                  <c:v>127.97</c:v>
                </c:pt>
                <c:pt idx="25227">
                  <c:v>127.95</c:v>
                </c:pt>
                <c:pt idx="25228">
                  <c:v>127.99</c:v>
                </c:pt>
                <c:pt idx="25229">
                  <c:v>128.04</c:v>
                </c:pt>
                <c:pt idx="25230">
                  <c:v>128.04</c:v>
                </c:pt>
                <c:pt idx="25231">
                  <c:v>128.04</c:v>
                </c:pt>
                <c:pt idx="25232">
                  <c:v>128.06</c:v>
                </c:pt>
                <c:pt idx="25233">
                  <c:v>127.97</c:v>
                </c:pt>
                <c:pt idx="25234">
                  <c:v>128.01</c:v>
                </c:pt>
                <c:pt idx="25235">
                  <c:v>127.99</c:v>
                </c:pt>
                <c:pt idx="25236">
                  <c:v>127.97</c:v>
                </c:pt>
                <c:pt idx="25237">
                  <c:v>127.99</c:v>
                </c:pt>
                <c:pt idx="25238">
                  <c:v>128.01</c:v>
                </c:pt>
                <c:pt idx="25239">
                  <c:v>128.01</c:v>
                </c:pt>
                <c:pt idx="25240">
                  <c:v>127.99</c:v>
                </c:pt>
                <c:pt idx="25241">
                  <c:v>127.95</c:v>
                </c:pt>
                <c:pt idx="25242">
                  <c:v>127.97</c:v>
                </c:pt>
                <c:pt idx="25243">
                  <c:v>127.97</c:v>
                </c:pt>
                <c:pt idx="25244">
                  <c:v>127.99</c:v>
                </c:pt>
                <c:pt idx="25245">
                  <c:v>127.97</c:v>
                </c:pt>
                <c:pt idx="25246">
                  <c:v>127.99</c:v>
                </c:pt>
                <c:pt idx="25247">
                  <c:v>127.95</c:v>
                </c:pt>
                <c:pt idx="25248">
                  <c:v>127.95</c:v>
                </c:pt>
                <c:pt idx="25249">
                  <c:v>127.95</c:v>
                </c:pt>
                <c:pt idx="25250">
                  <c:v>127.95</c:v>
                </c:pt>
                <c:pt idx="25251">
                  <c:v>127.93</c:v>
                </c:pt>
                <c:pt idx="25252">
                  <c:v>127.99</c:v>
                </c:pt>
                <c:pt idx="25253">
                  <c:v>127.95</c:v>
                </c:pt>
                <c:pt idx="25254">
                  <c:v>127.97</c:v>
                </c:pt>
                <c:pt idx="25255">
                  <c:v>127.97</c:v>
                </c:pt>
                <c:pt idx="25256">
                  <c:v>127.95</c:v>
                </c:pt>
                <c:pt idx="25257">
                  <c:v>127.93</c:v>
                </c:pt>
                <c:pt idx="25258">
                  <c:v>127.93</c:v>
                </c:pt>
                <c:pt idx="25259">
                  <c:v>127.93</c:v>
                </c:pt>
                <c:pt idx="25260">
                  <c:v>127.9</c:v>
                </c:pt>
                <c:pt idx="25261">
                  <c:v>127.93</c:v>
                </c:pt>
                <c:pt idx="25262">
                  <c:v>127.95</c:v>
                </c:pt>
                <c:pt idx="25263">
                  <c:v>127.95</c:v>
                </c:pt>
                <c:pt idx="25264">
                  <c:v>127.9</c:v>
                </c:pt>
                <c:pt idx="25265">
                  <c:v>127.93</c:v>
                </c:pt>
                <c:pt idx="25266">
                  <c:v>127.99</c:v>
                </c:pt>
                <c:pt idx="25267">
                  <c:v>127.97</c:v>
                </c:pt>
                <c:pt idx="25268">
                  <c:v>127.97</c:v>
                </c:pt>
                <c:pt idx="25269">
                  <c:v>127.99</c:v>
                </c:pt>
                <c:pt idx="25270">
                  <c:v>127.97</c:v>
                </c:pt>
                <c:pt idx="25271">
                  <c:v>127.97</c:v>
                </c:pt>
                <c:pt idx="25272">
                  <c:v>127.93</c:v>
                </c:pt>
                <c:pt idx="25273">
                  <c:v>127.93</c:v>
                </c:pt>
                <c:pt idx="25274">
                  <c:v>127.95</c:v>
                </c:pt>
                <c:pt idx="25275">
                  <c:v>127.97</c:v>
                </c:pt>
                <c:pt idx="25276">
                  <c:v>127.97</c:v>
                </c:pt>
                <c:pt idx="25277">
                  <c:v>127.93</c:v>
                </c:pt>
                <c:pt idx="25278">
                  <c:v>127.95</c:v>
                </c:pt>
                <c:pt idx="25279">
                  <c:v>127.99</c:v>
                </c:pt>
                <c:pt idx="25280">
                  <c:v>127.99</c:v>
                </c:pt>
                <c:pt idx="25281">
                  <c:v>127.99</c:v>
                </c:pt>
                <c:pt idx="25282">
                  <c:v>128.04</c:v>
                </c:pt>
                <c:pt idx="25283">
                  <c:v>128.01</c:v>
                </c:pt>
                <c:pt idx="25284">
                  <c:v>128.01</c:v>
                </c:pt>
                <c:pt idx="25285">
                  <c:v>128.06</c:v>
                </c:pt>
                <c:pt idx="25286">
                  <c:v>127.97</c:v>
                </c:pt>
                <c:pt idx="25287">
                  <c:v>128.04</c:v>
                </c:pt>
                <c:pt idx="25288">
                  <c:v>127.97</c:v>
                </c:pt>
                <c:pt idx="25289">
                  <c:v>128.01</c:v>
                </c:pt>
                <c:pt idx="25290">
                  <c:v>128.04</c:v>
                </c:pt>
                <c:pt idx="25291">
                  <c:v>128.01</c:v>
                </c:pt>
                <c:pt idx="25292">
                  <c:v>128.08000000000001</c:v>
                </c:pt>
                <c:pt idx="25293">
                  <c:v>128.01</c:v>
                </c:pt>
                <c:pt idx="25294">
                  <c:v>127.97</c:v>
                </c:pt>
                <c:pt idx="25295">
                  <c:v>128.06</c:v>
                </c:pt>
                <c:pt idx="25296">
                  <c:v>128.04</c:v>
                </c:pt>
                <c:pt idx="25297">
                  <c:v>128.06</c:v>
                </c:pt>
                <c:pt idx="25298">
                  <c:v>128.01</c:v>
                </c:pt>
                <c:pt idx="25299">
                  <c:v>128.04</c:v>
                </c:pt>
                <c:pt idx="25300">
                  <c:v>128.01</c:v>
                </c:pt>
                <c:pt idx="25301">
                  <c:v>128.04</c:v>
                </c:pt>
                <c:pt idx="25302">
                  <c:v>128.06</c:v>
                </c:pt>
                <c:pt idx="25303">
                  <c:v>128.1</c:v>
                </c:pt>
                <c:pt idx="25304">
                  <c:v>128.08000000000001</c:v>
                </c:pt>
                <c:pt idx="25305">
                  <c:v>128.01</c:v>
                </c:pt>
                <c:pt idx="25306">
                  <c:v>128.01</c:v>
                </c:pt>
                <c:pt idx="25307">
                  <c:v>128.13</c:v>
                </c:pt>
                <c:pt idx="25308">
                  <c:v>128.08000000000001</c:v>
                </c:pt>
                <c:pt idx="25309">
                  <c:v>128.06</c:v>
                </c:pt>
                <c:pt idx="25310">
                  <c:v>128.01</c:v>
                </c:pt>
                <c:pt idx="25311">
                  <c:v>128.06</c:v>
                </c:pt>
                <c:pt idx="25312">
                  <c:v>128.06</c:v>
                </c:pt>
                <c:pt idx="25313">
                  <c:v>128.06</c:v>
                </c:pt>
                <c:pt idx="25314">
                  <c:v>128.06</c:v>
                </c:pt>
                <c:pt idx="25315">
                  <c:v>128.01</c:v>
                </c:pt>
                <c:pt idx="25316">
                  <c:v>128.04</c:v>
                </c:pt>
                <c:pt idx="25317">
                  <c:v>128.04</c:v>
                </c:pt>
                <c:pt idx="25318">
                  <c:v>128.06</c:v>
                </c:pt>
                <c:pt idx="25319">
                  <c:v>128.01</c:v>
                </c:pt>
                <c:pt idx="25320">
                  <c:v>128.08000000000001</c:v>
                </c:pt>
                <c:pt idx="25321">
                  <c:v>127.97</c:v>
                </c:pt>
                <c:pt idx="25322">
                  <c:v>128.04</c:v>
                </c:pt>
                <c:pt idx="25323">
                  <c:v>128.04</c:v>
                </c:pt>
                <c:pt idx="25324">
                  <c:v>127.99</c:v>
                </c:pt>
                <c:pt idx="25325">
                  <c:v>127.97</c:v>
                </c:pt>
                <c:pt idx="25326">
                  <c:v>127.99</c:v>
                </c:pt>
                <c:pt idx="25327">
                  <c:v>127.99</c:v>
                </c:pt>
                <c:pt idx="25328">
                  <c:v>127.99</c:v>
                </c:pt>
                <c:pt idx="25329">
                  <c:v>127.99</c:v>
                </c:pt>
                <c:pt idx="25330">
                  <c:v>128.01</c:v>
                </c:pt>
                <c:pt idx="25331">
                  <c:v>128.01</c:v>
                </c:pt>
                <c:pt idx="25332">
                  <c:v>127.97</c:v>
                </c:pt>
                <c:pt idx="25333">
                  <c:v>127.95</c:v>
                </c:pt>
                <c:pt idx="25334">
                  <c:v>128.01</c:v>
                </c:pt>
                <c:pt idx="25335">
                  <c:v>127.99</c:v>
                </c:pt>
                <c:pt idx="25336">
                  <c:v>128.01</c:v>
                </c:pt>
                <c:pt idx="25337">
                  <c:v>128.01</c:v>
                </c:pt>
                <c:pt idx="25338">
                  <c:v>128.04</c:v>
                </c:pt>
                <c:pt idx="25339">
                  <c:v>128.04</c:v>
                </c:pt>
                <c:pt idx="25340">
                  <c:v>127.99</c:v>
                </c:pt>
                <c:pt idx="25341">
                  <c:v>128.01</c:v>
                </c:pt>
                <c:pt idx="25342">
                  <c:v>127.99</c:v>
                </c:pt>
                <c:pt idx="25343">
                  <c:v>128.01</c:v>
                </c:pt>
                <c:pt idx="25344">
                  <c:v>128.01</c:v>
                </c:pt>
                <c:pt idx="25345">
                  <c:v>128.04</c:v>
                </c:pt>
                <c:pt idx="25346">
                  <c:v>127.95</c:v>
                </c:pt>
                <c:pt idx="25347">
                  <c:v>128.01</c:v>
                </c:pt>
                <c:pt idx="25348">
                  <c:v>128.06</c:v>
                </c:pt>
                <c:pt idx="25349">
                  <c:v>127.99</c:v>
                </c:pt>
                <c:pt idx="25350">
                  <c:v>128.01</c:v>
                </c:pt>
                <c:pt idx="25351">
                  <c:v>127.99</c:v>
                </c:pt>
                <c:pt idx="25352">
                  <c:v>128.01</c:v>
                </c:pt>
                <c:pt idx="25353">
                  <c:v>127.97</c:v>
                </c:pt>
                <c:pt idx="25354">
                  <c:v>128.06</c:v>
                </c:pt>
                <c:pt idx="25355">
                  <c:v>127.99</c:v>
                </c:pt>
                <c:pt idx="25356">
                  <c:v>128.04</c:v>
                </c:pt>
                <c:pt idx="25357">
                  <c:v>128.06</c:v>
                </c:pt>
                <c:pt idx="25358">
                  <c:v>128.06</c:v>
                </c:pt>
                <c:pt idx="25359">
                  <c:v>128.08000000000001</c:v>
                </c:pt>
                <c:pt idx="25360">
                  <c:v>128.04</c:v>
                </c:pt>
                <c:pt idx="25361">
                  <c:v>128.04</c:v>
                </c:pt>
                <c:pt idx="25362">
                  <c:v>128.04</c:v>
                </c:pt>
                <c:pt idx="25363">
                  <c:v>128.04</c:v>
                </c:pt>
                <c:pt idx="25364">
                  <c:v>128.01</c:v>
                </c:pt>
                <c:pt idx="25365">
                  <c:v>128.1</c:v>
                </c:pt>
                <c:pt idx="25366">
                  <c:v>128.04</c:v>
                </c:pt>
                <c:pt idx="25367">
                  <c:v>127.99</c:v>
                </c:pt>
                <c:pt idx="25368">
                  <c:v>128.06</c:v>
                </c:pt>
                <c:pt idx="25369">
                  <c:v>128.06</c:v>
                </c:pt>
                <c:pt idx="25370">
                  <c:v>128.1</c:v>
                </c:pt>
                <c:pt idx="25371">
                  <c:v>128.06</c:v>
                </c:pt>
                <c:pt idx="25372">
                  <c:v>128.01</c:v>
                </c:pt>
                <c:pt idx="25373">
                  <c:v>128.1</c:v>
                </c:pt>
                <c:pt idx="25374">
                  <c:v>128.06</c:v>
                </c:pt>
                <c:pt idx="25375">
                  <c:v>128.06</c:v>
                </c:pt>
                <c:pt idx="25376">
                  <c:v>128.06</c:v>
                </c:pt>
                <c:pt idx="25377">
                  <c:v>128.04</c:v>
                </c:pt>
                <c:pt idx="25378">
                  <c:v>128.08000000000001</c:v>
                </c:pt>
                <c:pt idx="25379">
                  <c:v>128.01</c:v>
                </c:pt>
                <c:pt idx="25380">
                  <c:v>128.06</c:v>
                </c:pt>
                <c:pt idx="25381">
                  <c:v>128.04</c:v>
                </c:pt>
                <c:pt idx="25382">
                  <c:v>128.06</c:v>
                </c:pt>
                <c:pt idx="25383">
                  <c:v>128.04</c:v>
                </c:pt>
                <c:pt idx="25384">
                  <c:v>128.04</c:v>
                </c:pt>
                <c:pt idx="25385">
                  <c:v>128.04</c:v>
                </c:pt>
                <c:pt idx="25386">
                  <c:v>128.08000000000001</c:v>
                </c:pt>
                <c:pt idx="25387">
                  <c:v>128.06</c:v>
                </c:pt>
                <c:pt idx="25388">
                  <c:v>128.08000000000001</c:v>
                </c:pt>
                <c:pt idx="25389">
                  <c:v>128.06</c:v>
                </c:pt>
                <c:pt idx="25390">
                  <c:v>128.01</c:v>
                </c:pt>
                <c:pt idx="25391">
                  <c:v>128.01</c:v>
                </c:pt>
                <c:pt idx="25392">
                  <c:v>128.04</c:v>
                </c:pt>
                <c:pt idx="25393">
                  <c:v>128.01</c:v>
                </c:pt>
                <c:pt idx="25394">
                  <c:v>128.01</c:v>
                </c:pt>
                <c:pt idx="25395">
                  <c:v>127.95</c:v>
                </c:pt>
                <c:pt idx="25396">
                  <c:v>128.01</c:v>
                </c:pt>
                <c:pt idx="25397">
                  <c:v>127.97</c:v>
                </c:pt>
                <c:pt idx="25398">
                  <c:v>128.01</c:v>
                </c:pt>
                <c:pt idx="25399">
                  <c:v>127.99</c:v>
                </c:pt>
                <c:pt idx="25400">
                  <c:v>128.01</c:v>
                </c:pt>
                <c:pt idx="25401">
                  <c:v>128.01</c:v>
                </c:pt>
                <c:pt idx="25402">
                  <c:v>128.04</c:v>
                </c:pt>
                <c:pt idx="25403">
                  <c:v>128.04</c:v>
                </c:pt>
                <c:pt idx="25404">
                  <c:v>128.01</c:v>
                </c:pt>
                <c:pt idx="25405">
                  <c:v>127.97</c:v>
                </c:pt>
                <c:pt idx="25406">
                  <c:v>128.01</c:v>
                </c:pt>
                <c:pt idx="25407">
                  <c:v>128.01</c:v>
                </c:pt>
                <c:pt idx="25408">
                  <c:v>128.04</c:v>
                </c:pt>
                <c:pt idx="25409">
                  <c:v>127.99</c:v>
                </c:pt>
                <c:pt idx="25410">
                  <c:v>128.01</c:v>
                </c:pt>
                <c:pt idx="25411">
                  <c:v>128.01</c:v>
                </c:pt>
                <c:pt idx="25412">
                  <c:v>127.99</c:v>
                </c:pt>
                <c:pt idx="25413">
                  <c:v>127.97</c:v>
                </c:pt>
                <c:pt idx="25414">
                  <c:v>127.97</c:v>
                </c:pt>
                <c:pt idx="25415">
                  <c:v>127.97</c:v>
                </c:pt>
                <c:pt idx="25416">
                  <c:v>127.99</c:v>
                </c:pt>
                <c:pt idx="25417">
                  <c:v>127.97</c:v>
                </c:pt>
                <c:pt idx="25418">
                  <c:v>127.95</c:v>
                </c:pt>
                <c:pt idx="25419">
                  <c:v>128.04</c:v>
                </c:pt>
                <c:pt idx="25420">
                  <c:v>127.95</c:v>
                </c:pt>
                <c:pt idx="25421">
                  <c:v>127.95</c:v>
                </c:pt>
                <c:pt idx="25422">
                  <c:v>128.1</c:v>
                </c:pt>
                <c:pt idx="25423">
                  <c:v>127.99</c:v>
                </c:pt>
                <c:pt idx="25424">
                  <c:v>127.97</c:v>
                </c:pt>
                <c:pt idx="25425">
                  <c:v>127.99</c:v>
                </c:pt>
                <c:pt idx="25426">
                  <c:v>128.01</c:v>
                </c:pt>
                <c:pt idx="25427">
                  <c:v>127.99</c:v>
                </c:pt>
                <c:pt idx="25428">
                  <c:v>127.97</c:v>
                </c:pt>
                <c:pt idx="25429">
                  <c:v>128.01</c:v>
                </c:pt>
                <c:pt idx="25430">
                  <c:v>127.99</c:v>
                </c:pt>
                <c:pt idx="25431">
                  <c:v>128.01</c:v>
                </c:pt>
                <c:pt idx="25432">
                  <c:v>128.01</c:v>
                </c:pt>
                <c:pt idx="25433">
                  <c:v>128.08000000000001</c:v>
                </c:pt>
                <c:pt idx="25434">
                  <c:v>127.97</c:v>
                </c:pt>
                <c:pt idx="25435">
                  <c:v>127.99</c:v>
                </c:pt>
                <c:pt idx="25436">
                  <c:v>128.01</c:v>
                </c:pt>
                <c:pt idx="25437">
                  <c:v>127.97</c:v>
                </c:pt>
                <c:pt idx="25438">
                  <c:v>127.99</c:v>
                </c:pt>
                <c:pt idx="25439">
                  <c:v>127.99</c:v>
                </c:pt>
                <c:pt idx="25440">
                  <c:v>128.01</c:v>
                </c:pt>
                <c:pt idx="25441">
                  <c:v>127.99</c:v>
                </c:pt>
                <c:pt idx="25442">
                  <c:v>128.06</c:v>
                </c:pt>
                <c:pt idx="25443">
                  <c:v>128.04</c:v>
                </c:pt>
                <c:pt idx="25444">
                  <c:v>128.01</c:v>
                </c:pt>
                <c:pt idx="25445">
                  <c:v>128.01</c:v>
                </c:pt>
                <c:pt idx="25446">
                  <c:v>127.99</c:v>
                </c:pt>
                <c:pt idx="25447">
                  <c:v>128.04</c:v>
                </c:pt>
                <c:pt idx="25448">
                  <c:v>128.04</c:v>
                </c:pt>
                <c:pt idx="25449">
                  <c:v>128.01</c:v>
                </c:pt>
                <c:pt idx="25450">
                  <c:v>127.99</c:v>
                </c:pt>
                <c:pt idx="25451">
                  <c:v>128.06</c:v>
                </c:pt>
                <c:pt idx="25452">
                  <c:v>128.06</c:v>
                </c:pt>
                <c:pt idx="25453">
                  <c:v>127.99</c:v>
                </c:pt>
                <c:pt idx="25454">
                  <c:v>128.04</c:v>
                </c:pt>
                <c:pt idx="25455">
                  <c:v>128.01</c:v>
                </c:pt>
                <c:pt idx="25456">
                  <c:v>128.08000000000001</c:v>
                </c:pt>
                <c:pt idx="25457">
                  <c:v>127.95</c:v>
                </c:pt>
                <c:pt idx="25458">
                  <c:v>127.99</c:v>
                </c:pt>
                <c:pt idx="25459">
                  <c:v>127.99</c:v>
                </c:pt>
                <c:pt idx="25460">
                  <c:v>128.01</c:v>
                </c:pt>
                <c:pt idx="25461">
                  <c:v>128.01</c:v>
                </c:pt>
                <c:pt idx="25462">
                  <c:v>128.04</c:v>
                </c:pt>
                <c:pt idx="25463">
                  <c:v>127.99</c:v>
                </c:pt>
                <c:pt idx="25464">
                  <c:v>128.01</c:v>
                </c:pt>
                <c:pt idx="25465">
                  <c:v>128.01</c:v>
                </c:pt>
                <c:pt idx="25466">
                  <c:v>128.01</c:v>
                </c:pt>
                <c:pt idx="25467">
                  <c:v>127.99</c:v>
                </c:pt>
                <c:pt idx="25468">
                  <c:v>128.04</c:v>
                </c:pt>
                <c:pt idx="25469">
                  <c:v>127.99</c:v>
                </c:pt>
                <c:pt idx="25470">
                  <c:v>128.01</c:v>
                </c:pt>
                <c:pt idx="25471">
                  <c:v>127.97</c:v>
                </c:pt>
                <c:pt idx="25472">
                  <c:v>127.99</c:v>
                </c:pt>
                <c:pt idx="25473">
                  <c:v>127.97</c:v>
                </c:pt>
                <c:pt idx="25474">
                  <c:v>127.95</c:v>
                </c:pt>
                <c:pt idx="25475">
                  <c:v>127.97</c:v>
                </c:pt>
                <c:pt idx="25476">
                  <c:v>127.99</c:v>
                </c:pt>
                <c:pt idx="25477">
                  <c:v>127.99</c:v>
                </c:pt>
                <c:pt idx="25478">
                  <c:v>127.97</c:v>
                </c:pt>
                <c:pt idx="25479">
                  <c:v>127.99</c:v>
                </c:pt>
                <c:pt idx="25480">
                  <c:v>127.97</c:v>
                </c:pt>
                <c:pt idx="25481">
                  <c:v>127.97</c:v>
                </c:pt>
                <c:pt idx="25482">
                  <c:v>127.99</c:v>
                </c:pt>
                <c:pt idx="25483">
                  <c:v>127.95</c:v>
                </c:pt>
                <c:pt idx="25484">
                  <c:v>127.99</c:v>
                </c:pt>
                <c:pt idx="25485">
                  <c:v>127.97</c:v>
                </c:pt>
                <c:pt idx="25486">
                  <c:v>127.99</c:v>
                </c:pt>
                <c:pt idx="25487">
                  <c:v>127.95</c:v>
                </c:pt>
                <c:pt idx="25488">
                  <c:v>127.97</c:v>
                </c:pt>
                <c:pt idx="25489">
                  <c:v>127.95</c:v>
                </c:pt>
                <c:pt idx="25490">
                  <c:v>127.99</c:v>
                </c:pt>
                <c:pt idx="25491">
                  <c:v>127.95</c:v>
                </c:pt>
                <c:pt idx="25492">
                  <c:v>127.9</c:v>
                </c:pt>
                <c:pt idx="25493">
                  <c:v>127.95</c:v>
                </c:pt>
                <c:pt idx="25494">
                  <c:v>127.95</c:v>
                </c:pt>
                <c:pt idx="25495">
                  <c:v>127.93</c:v>
                </c:pt>
                <c:pt idx="25496">
                  <c:v>127.93</c:v>
                </c:pt>
                <c:pt idx="25497">
                  <c:v>127.93</c:v>
                </c:pt>
                <c:pt idx="25498">
                  <c:v>127.93</c:v>
                </c:pt>
                <c:pt idx="25499">
                  <c:v>127.97</c:v>
                </c:pt>
                <c:pt idx="25500">
                  <c:v>127.97</c:v>
                </c:pt>
                <c:pt idx="25501">
                  <c:v>127.95</c:v>
                </c:pt>
                <c:pt idx="25502">
                  <c:v>127.95</c:v>
                </c:pt>
                <c:pt idx="25503">
                  <c:v>127.95</c:v>
                </c:pt>
                <c:pt idx="25504">
                  <c:v>127.95</c:v>
                </c:pt>
                <c:pt idx="25505">
                  <c:v>127.97</c:v>
                </c:pt>
                <c:pt idx="25506">
                  <c:v>127.9</c:v>
                </c:pt>
                <c:pt idx="25507">
                  <c:v>127.97</c:v>
                </c:pt>
                <c:pt idx="25508">
                  <c:v>127.97</c:v>
                </c:pt>
                <c:pt idx="25509">
                  <c:v>127.95</c:v>
                </c:pt>
                <c:pt idx="25510">
                  <c:v>127.95</c:v>
                </c:pt>
                <c:pt idx="25511">
                  <c:v>127.95</c:v>
                </c:pt>
                <c:pt idx="25512">
                  <c:v>127.93</c:v>
                </c:pt>
                <c:pt idx="25513">
                  <c:v>127.9</c:v>
                </c:pt>
                <c:pt idx="25514">
                  <c:v>127.93</c:v>
                </c:pt>
                <c:pt idx="25515">
                  <c:v>127.9</c:v>
                </c:pt>
                <c:pt idx="25516">
                  <c:v>127.93</c:v>
                </c:pt>
                <c:pt idx="25517">
                  <c:v>127.9</c:v>
                </c:pt>
                <c:pt idx="25518">
                  <c:v>127.93</c:v>
                </c:pt>
                <c:pt idx="25519">
                  <c:v>127.95</c:v>
                </c:pt>
                <c:pt idx="25520">
                  <c:v>127.95</c:v>
                </c:pt>
                <c:pt idx="25521">
                  <c:v>127.9</c:v>
                </c:pt>
                <c:pt idx="25522">
                  <c:v>127.93</c:v>
                </c:pt>
                <c:pt idx="25523">
                  <c:v>127.9</c:v>
                </c:pt>
                <c:pt idx="25524">
                  <c:v>127.93</c:v>
                </c:pt>
                <c:pt idx="25525">
                  <c:v>127.93</c:v>
                </c:pt>
                <c:pt idx="25526">
                  <c:v>127.86</c:v>
                </c:pt>
                <c:pt idx="25527">
                  <c:v>127.9</c:v>
                </c:pt>
                <c:pt idx="25528">
                  <c:v>127.88</c:v>
                </c:pt>
                <c:pt idx="25529">
                  <c:v>127.88</c:v>
                </c:pt>
                <c:pt idx="25530">
                  <c:v>127.88</c:v>
                </c:pt>
                <c:pt idx="25531">
                  <c:v>127.88</c:v>
                </c:pt>
                <c:pt idx="25532">
                  <c:v>127.84</c:v>
                </c:pt>
                <c:pt idx="25533">
                  <c:v>127.9</c:v>
                </c:pt>
                <c:pt idx="25534">
                  <c:v>127.88</c:v>
                </c:pt>
                <c:pt idx="25535">
                  <c:v>127.88</c:v>
                </c:pt>
                <c:pt idx="25536">
                  <c:v>127.86</c:v>
                </c:pt>
                <c:pt idx="25537">
                  <c:v>127.88</c:v>
                </c:pt>
                <c:pt idx="25538">
                  <c:v>127.9</c:v>
                </c:pt>
                <c:pt idx="25539">
                  <c:v>127.86</c:v>
                </c:pt>
                <c:pt idx="25540">
                  <c:v>127.88</c:v>
                </c:pt>
                <c:pt idx="25541">
                  <c:v>127.86</c:v>
                </c:pt>
                <c:pt idx="25542">
                  <c:v>127.86</c:v>
                </c:pt>
                <c:pt idx="25543">
                  <c:v>127.86</c:v>
                </c:pt>
                <c:pt idx="25544">
                  <c:v>127.88</c:v>
                </c:pt>
                <c:pt idx="25545">
                  <c:v>127.86</c:v>
                </c:pt>
                <c:pt idx="25546">
                  <c:v>127.86</c:v>
                </c:pt>
                <c:pt idx="25547">
                  <c:v>127.79</c:v>
                </c:pt>
                <c:pt idx="25548">
                  <c:v>127.81</c:v>
                </c:pt>
                <c:pt idx="25549">
                  <c:v>127.86</c:v>
                </c:pt>
                <c:pt idx="25550">
                  <c:v>127.79</c:v>
                </c:pt>
                <c:pt idx="25551">
                  <c:v>127.84</c:v>
                </c:pt>
                <c:pt idx="25552">
                  <c:v>127.84</c:v>
                </c:pt>
                <c:pt idx="25553">
                  <c:v>127.79</c:v>
                </c:pt>
                <c:pt idx="25554">
                  <c:v>127.79</c:v>
                </c:pt>
                <c:pt idx="25555">
                  <c:v>127.77</c:v>
                </c:pt>
                <c:pt idx="25556">
                  <c:v>127.81</c:v>
                </c:pt>
                <c:pt idx="25557">
                  <c:v>127.81</c:v>
                </c:pt>
                <c:pt idx="25558">
                  <c:v>127.77</c:v>
                </c:pt>
                <c:pt idx="25559">
                  <c:v>127.79</c:v>
                </c:pt>
                <c:pt idx="25560">
                  <c:v>127.81</c:v>
                </c:pt>
                <c:pt idx="25561">
                  <c:v>127.84</c:v>
                </c:pt>
                <c:pt idx="25562">
                  <c:v>127.79</c:v>
                </c:pt>
                <c:pt idx="25563">
                  <c:v>127.84</c:v>
                </c:pt>
                <c:pt idx="25564">
                  <c:v>127.84</c:v>
                </c:pt>
                <c:pt idx="25565">
                  <c:v>127.81</c:v>
                </c:pt>
                <c:pt idx="25566">
                  <c:v>127.79</c:v>
                </c:pt>
                <c:pt idx="25567">
                  <c:v>127.79</c:v>
                </c:pt>
                <c:pt idx="25568">
                  <c:v>127.77</c:v>
                </c:pt>
                <c:pt idx="25569">
                  <c:v>127.79</c:v>
                </c:pt>
                <c:pt idx="25570">
                  <c:v>127.77</c:v>
                </c:pt>
                <c:pt idx="25571">
                  <c:v>127.79</c:v>
                </c:pt>
                <c:pt idx="25572">
                  <c:v>127.77</c:v>
                </c:pt>
                <c:pt idx="25573">
                  <c:v>127.81</c:v>
                </c:pt>
                <c:pt idx="25574">
                  <c:v>127.79</c:v>
                </c:pt>
                <c:pt idx="25575">
                  <c:v>127.72</c:v>
                </c:pt>
                <c:pt idx="25576">
                  <c:v>127.75</c:v>
                </c:pt>
                <c:pt idx="25577">
                  <c:v>127.77</c:v>
                </c:pt>
                <c:pt idx="25578">
                  <c:v>127.77</c:v>
                </c:pt>
                <c:pt idx="25579">
                  <c:v>127.72</c:v>
                </c:pt>
                <c:pt idx="25580">
                  <c:v>127.7</c:v>
                </c:pt>
                <c:pt idx="25581">
                  <c:v>127.75</c:v>
                </c:pt>
                <c:pt idx="25582">
                  <c:v>127.77</c:v>
                </c:pt>
                <c:pt idx="25583">
                  <c:v>127.77</c:v>
                </c:pt>
                <c:pt idx="25584">
                  <c:v>127.81</c:v>
                </c:pt>
                <c:pt idx="25585">
                  <c:v>127.7</c:v>
                </c:pt>
                <c:pt idx="25586">
                  <c:v>127.72</c:v>
                </c:pt>
                <c:pt idx="25587">
                  <c:v>127.7</c:v>
                </c:pt>
                <c:pt idx="25588">
                  <c:v>127.7</c:v>
                </c:pt>
                <c:pt idx="25589">
                  <c:v>127.7</c:v>
                </c:pt>
                <c:pt idx="25590">
                  <c:v>127.68</c:v>
                </c:pt>
                <c:pt idx="25591">
                  <c:v>127.72</c:v>
                </c:pt>
                <c:pt idx="25592">
                  <c:v>127.75</c:v>
                </c:pt>
                <c:pt idx="25593">
                  <c:v>127.75</c:v>
                </c:pt>
                <c:pt idx="25594">
                  <c:v>127.75</c:v>
                </c:pt>
                <c:pt idx="25595">
                  <c:v>127.7</c:v>
                </c:pt>
                <c:pt idx="25596">
                  <c:v>127.72</c:v>
                </c:pt>
                <c:pt idx="25597">
                  <c:v>127.75</c:v>
                </c:pt>
                <c:pt idx="25598">
                  <c:v>127.72</c:v>
                </c:pt>
                <c:pt idx="25599">
                  <c:v>127.77</c:v>
                </c:pt>
                <c:pt idx="25600">
                  <c:v>127.79</c:v>
                </c:pt>
                <c:pt idx="25601">
                  <c:v>127.77</c:v>
                </c:pt>
                <c:pt idx="25602">
                  <c:v>127.77</c:v>
                </c:pt>
                <c:pt idx="25603">
                  <c:v>127.77</c:v>
                </c:pt>
                <c:pt idx="25604">
                  <c:v>127.77</c:v>
                </c:pt>
                <c:pt idx="25605">
                  <c:v>127.77</c:v>
                </c:pt>
                <c:pt idx="25606">
                  <c:v>127.79</c:v>
                </c:pt>
                <c:pt idx="25607">
                  <c:v>127.79</c:v>
                </c:pt>
                <c:pt idx="25608">
                  <c:v>127.79</c:v>
                </c:pt>
                <c:pt idx="25609">
                  <c:v>127.79</c:v>
                </c:pt>
                <c:pt idx="25610">
                  <c:v>127.84</c:v>
                </c:pt>
                <c:pt idx="25611">
                  <c:v>127.84</c:v>
                </c:pt>
                <c:pt idx="25612">
                  <c:v>127.84</c:v>
                </c:pt>
                <c:pt idx="25613">
                  <c:v>127.84</c:v>
                </c:pt>
                <c:pt idx="25614">
                  <c:v>127.81</c:v>
                </c:pt>
                <c:pt idx="25615">
                  <c:v>127.86</c:v>
                </c:pt>
                <c:pt idx="25616">
                  <c:v>127.84</c:v>
                </c:pt>
                <c:pt idx="25617">
                  <c:v>127.86</c:v>
                </c:pt>
                <c:pt idx="25618">
                  <c:v>127.86</c:v>
                </c:pt>
                <c:pt idx="25619">
                  <c:v>127.86</c:v>
                </c:pt>
                <c:pt idx="25620">
                  <c:v>127.93</c:v>
                </c:pt>
                <c:pt idx="25621">
                  <c:v>127.88</c:v>
                </c:pt>
                <c:pt idx="25622">
                  <c:v>127.88</c:v>
                </c:pt>
                <c:pt idx="25623">
                  <c:v>127.88</c:v>
                </c:pt>
                <c:pt idx="25624">
                  <c:v>127.88</c:v>
                </c:pt>
                <c:pt idx="25625">
                  <c:v>127.9</c:v>
                </c:pt>
                <c:pt idx="25626">
                  <c:v>127.88</c:v>
                </c:pt>
                <c:pt idx="25627">
                  <c:v>127.95</c:v>
                </c:pt>
                <c:pt idx="25628">
                  <c:v>127.95</c:v>
                </c:pt>
                <c:pt idx="25629">
                  <c:v>127.93</c:v>
                </c:pt>
                <c:pt idx="25630">
                  <c:v>127.93</c:v>
                </c:pt>
                <c:pt idx="25631">
                  <c:v>128.01</c:v>
                </c:pt>
                <c:pt idx="25632">
                  <c:v>127.97</c:v>
                </c:pt>
                <c:pt idx="25633">
                  <c:v>127.99</c:v>
                </c:pt>
                <c:pt idx="25634">
                  <c:v>127.99</c:v>
                </c:pt>
                <c:pt idx="25635">
                  <c:v>127.97</c:v>
                </c:pt>
                <c:pt idx="25636">
                  <c:v>128.01</c:v>
                </c:pt>
                <c:pt idx="25637">
                  <c:v>127.97</c:v>
                </c:pt>
                <c:pt idx="25638">
                  <c:v>127.99</c:v>
                </c:pt>
                <c:pt idx="25639">
                  <c:v>128.06</c:v>
                </c:pt>
                <c:pt idx="25640">
                  <c:v>128.01</c:v>
                </c:pt>
                <c:pt idx="25641">
                  <c:v>127.97</c:v>
                </c:pt>
                <c:pt idx="25642">
                  <c:v>128.06</c:v>
                </c:pt>
                <c:pt idx="25643">
                  <c:v>127.97</c:v>
                </c:pt>
                <c:pt idx="25644">
                  <c:v>127.95</c:v>
                </c:pt>
                <c:pt idx="25645">
                  <c:v>127.99</c:v>
                </c:pt>
                <c:pt idx="25646">
                  <c:v>127.97</c:v>
                </c:pt>
                <c:pt idx="25647">
                  <c:v>128.01</c:v>
                </c:pt>
                <c:pt idx="25648">
                  <c:v>127.99</c:v>
                </c:pt>
                <c:pt idx="25649">
                  <c:v>128.06</c:v>
                </c:pt>
                <c:pt idx="25650">
                  <c:v>128.04</c:v>
                </c:pt>
                <c:pt idx="25651">
                  <c:v>128.06</c:v>
                </c:pt>
                <c:pt idx="25652">
                  <c:v>127.97</c:v>
                </c:pt>
                <c:pt idx="25653">
                  <c:v>128.04</c:v>
                </c:pt>
                <c:pt idx="25654">
                  <c:v>128.01</c:v>
                </c:pt>
                <c:pt idx="25655">
                  <c:v>128.01</c:v>
                </c:pt>
                <c:pt idx="25656">
                  <c:v>128.04</c:v>
                </c:pt>
                <c:pt idx="25657">
                  <c:v>127.97</c:v>
                </c:pt>
                <c:pt idx="25658">
                  <c:v>127.99</c:v>
                </c:pt>
                <c:pt idx="25659">
                  <c:v>128.04</c:v>
                </c:pt>
                <c:pt idx="25660">
                  <c:v>128.01</c:v>
                </c:pt>
                <c:pt idx="25661">
                  <c:v>127.95</c:v>
                </c:pt>
                <c:pt idx="25662">
                  <c:v>127.99</c:v>
                </c:pt>
                <c:pt idx="25663">
                  <c:v>127.95</c:v>
                </c:pt>
                <c:pt idx="25664">
                  <c:v>128.01</c:v>
                </c:pt>
                <c:pt idx="25665">
                  <c:v>127.99</c:v>
                </c:pt>
                <c:pt idx="25666">
                  <c:v>128.01</c:v>
                </c:pt>
                <c:pt idx="25667">
                  <c:v>127.99</c:v>
                </c:pt>
                <c:pt idx="25668">
                  <c:v>127.99</c:v>
                </c:pt>
                <c:pt idx="25669">
                  <c:v>127.99</c:v>
                </c:pt>
                <c:pt idx="25670">
                  <c:v>128.04</c:v>
                </c:pt>
                <c:pt idx="25671">
                  <c:v>127.99</c:v>
                </c:pt>
                <c:pt idx="25672">
                  <c:v>127.99</c:v>
                </c:pt>
                <c:pt idx="25673">
                  <c:v>128.01</c:v>
                </c:pt>
                <c:pt idx="25674">
                  <c:v>128.01</c:v>
                </c:pt>
                <c:pt idx="25675">
                  <c:v>127.97</c:v>
                </c:pt>
                <c:pt idx="25676">
                  <c:v>127.97</c:v>
                </c:pt>
                <c:pt idx="25677">
                  <c:v>128.01</c:v>
                </c:pt>
                <c:pt idx="25678">
                  <c:v>127.95</c:v>
                </c:pt>
                <c:pt idx="25679">
                  <c:v>127.95</c:v>
                </c:pt>
                <c:pt idx="25680">
                  <c:v>127.97</c:v>
                </c:pt>
                <c:pt idx="25681">
                  <c:v>127.99</c:v>
                </c:pt>
                <c:pt idx="25682">
                  <c:v>127.95</c:v>
                </c:pt>
                <c:pt idx="25683">
                  <c:v>128.04</c:v>
                </c:pt>
                <c:pt idx="25684">
                  <c:v>128.01</c:v>
                </c:pt>
                <c:pt idx="25685">
                  <c:v>127.97</c:v>
                </c:pt>
                <c:pt idx="25686">
                  <c:v>128.04</c:v>
                </c:pt>
                <c:pt idx="25687">
                  <c:v>127.97</c:v>
                </c:pt>
                <c:pt idx="25688">
                  <c:v>127.99</c:v>
                </c:pt>
                <c:pt idx="25689">
                  <c:v>128.01</c:v>
                </c:pt>
                <c:pt idx="25690">
                  <c:v>128.06</c:v>
                </c:pt>
                <c:pt idx="25691">
                  <c:v>128.04</c:v>
                </c:pt>
                <c:pt idx="25692">
                  <c:v>127.97</c:v>
                </c:pt>
                <c:pt idx="25693">
                  <c:v>127.99</c:v>
                </c:pt>
                <c:pt idx="25694">
                  <c:v>128.01</c:v>
                </c:pt>
                <c:pt idx="25695">
                  <c:v>127.99</c:v>
                </c:pt>
                <c:pt idx="25696">
                  <c:v>128.04</c:v>
                </c:pt>
                <c:pt idx="25697">
                  <c:v>128.04</c:v>
                </c:pt>
                <c:pt idx="25698">
                  <c:v>127.97</c:v>
                </c:pt>
                <c:pt idx="25699">
                  <c:v>128.01</c:v>
                </c:pt>
                <c:pt idx="25700">
                  <c:v>128.04</c:v>
                </c:pt>
                <c:pt idx="25701">
                  <c:v>128.01</c:v>
                </c:pt>
                <c:pt idx="25702">
                  <c:v>128.04</c:v>
                </c:pt>
                <c:pt idx="25703">
                  <c:v>128.08000000000001</c:v>
                </c:pt>
                <c:pt idx="25704">
                  <c:v>128.04</c:v>
                </c:pt>
                <c:pt idx="25705">
                  <c:v>128.04</c:v>
                </c:pt>
                <c:pt idx="25706">
                  <c:v>128.04</c:v>
                </c:pt>
                <c:pt idx="25707">
                  <c:v>128.01</c:v>
                </c:pt>
                <c:pt idx="25708">
                  <c:v>128.06</c:v>
                </c:pt>
                <c:pt idx="25709">
                  <c:v>128.08000000000001</c:v>
                </c:pt>
                <c:pt idx="25710">
                  <c:v>128.06</c:v>
                </c:pt>
                <c:pt idx="25711">
                  <c:v>127.97</c:v>
                </c:pt>
                <c:pt idx="25712">
                  <c:v>128.04</c:v>
                </c:pt>
                <c:pt idx="25713">
                  <c:v>128.04</c:v>
                </c:pt>
                <c:pt idx="25714">
                  <c:v>128.01</c:v>
                </c:pt>
                <c:pt idx="25715">
                  <c:v>128.04</c:v>
                </c:pt>
                <c:pt idx="25716">
                  <c:v>128.04</c:v>
                </c:pt>
                <c:pt idx="25717">
                  <c:v>128.08000000000001</c:v>
                </c:pt>
                <c:pt idx="25718">
                  <c:v>128.06</c:v>
                </c:pt>
                <c:pt idx="25719">
                  <c:v>128.1</c:v>
                </c:pt>
                <c:pt idx="25720">
                  <c:v>128.06</c:v>
                </c:pt>
                <c:pt idx="25721">
                  <c:v>128.06</c:v>
                </c:pt>
                <c:pt idx="25722">
                  <c:v>128.06</c:v>
                </c:pt>
                <c:pt idx="25723">
                  <c:v>128.06</c:v>
                </c:pt>
                <c:pt idx="25724">
                  <c:v>128.01</c:v>
                </c:pt>
                <c:pt idx="25725">
                  <c:v>128.08000000000001</c:v>
                </c:pt>
                <c:pt idx="25726">
                  <c:v>128.06</c:v>
                </c:pt>
                <c:pt idx="25727">
                  <c:v>128.06</c:v>
                </c:pt>
                <c:pt idx="25728">
                  <c:v>128.04</c:v>
                </c:pt>
                <c:pt idx="25729">
                  <c:v>128.08000000000001</c:v>
                </c:pt>
                <c:pt idx="25730">
                  <c:v>128.06</c:v>
                </c:pt>
                <c:pt idx="25731">
                  <c:v>128.04</c:v>
                </c:pt>
                <c:pt idx="25732">
                  <c:v>128.04</c:v>
                </c:pt>
                <c:pt idx="25733">
                  <c:v>128.08000000000001</c:v>
                </c:pt>
                <c:pt idx="25734">
                  <c:v>128.04</c:v>
                </c:pt>
                <c:pt idx="25735">
                  <c:v>128.06</c:v>
                </c:pt>
                <c:pt idx="25736">
                  <c:v>128.04</c:v>
                </c:pt>
                <c:pt idx="25737">
                  <c:v>128.04</c:v>
                </c:pt>
                <c:pt idx="25738">
                  <c:v>128.1</c:v>
                </c:pt>
                <c:pt idx="25739">
                  <c:v>128.06</c:v>
                </c:pt>
                <c:pt idx="25740">
                  <c:v>128.04</c:v>
                </c:pt>
                <c:pt idx="25741">
                  <c:v>128.04</c:v>
                </c:pt>
                <c:pt idx="25742">
                  <c:v>128.01</c:v>
                </c:pt>
                <c:pt idx="25743">
                  <c:v>128.08000000000001</c:v>
                </c:pt>
                <c:pt idx="25744">
                  <c:v>128.06</c:v>
                </c:pt>
                <c:pt idx="25745">
                  <c:v>128.04</c:v>
                </c:pt>
                <c:pt idx="25746">
                  <c:v>128.01</c:v>
                </c:pt>
                <c:pt idx="25747">
                  <c:v>127.99</c:v>
                </c:pt>
                <c:pt idx="25748">
                  <c:v>128.04</c:v>
                </c:pt>
                <c:pt idx="25749">
                  <c:v>128.06</c:v>
                </c:pt>
                <c:pt idx="25750">
                  <c:v>128.01</c:v>
                </c:pt>
                <c:pt idx="25751">
                  <c:v>128.08000000000001</c:v>
                </c:pt>
                <c:pt idx="25752">
                  <c:v>128.06</c:v>
                </c:pt>
                <c:pt idx="25753">
                  <c:v>128.06</c:v>
                </c:pt>
                <c:pt idx="25754">
                  <c:v>128.04</c:v>
                </c:pt>
                <c:pt idx="25755">
                  <c:v>128.01</c:v>
                </c:pt>
                <c:pt idx="25756">
                  <c:v>128.06</c:v>
                </c:pt>
                <c:pt idx="25757">
                  <c:v>128.08000000000001</c:v>
                </c:pt>
                <c:pt idx="25758">
                  <c:v>128.06</c:v>
                </c:pt>
                <c:pt idx="25759">
                  <c:v>127.99</c:v>
                </c:pt>
                <c:pt idx="25760">
                  <c:v>128.01</c:v>
                </c:pt>
                <c:pt idx="25761">
                  <c:v>127.99</c:v>
                </c:pt>
                <c:pt idx="25762">
                  <c:v>128.04</c:v>
                </c:pt>
                <c:pt idx="25763">
                  <c:v>128.06</c:v>
                </c:pt>
                <c:pt idx="25764">
                  <c:v>128.08000000000001</c:v>
                </c:pt>
                <c:pt idx="25765">
                  <c:v>128.06</c:v>
                </c:pt>
                <c:pt idx="25766">
                  <c:v>128.04</c:v>
                </c:pt>
                <c:pt idx="25767">
                  <c:v>127.99</c:v>
                </c:pt>
                <c:pt idx="25768">
                  <c:v>128.04</c:v>
                </c:pt>
                <c:pt idx="25769">
                  <c:v>128.04</c:v>
                </c:pt>
                <c:pt idx="25770">
                  <c:v>128.1</c:v>
                </c:pt>
                <c:pt idx="25771">
                  <c:v>128.08000000000001</c:v>
                </c:pt>
                <c:pt idx="25772">
                  <c:v>128.08000000000001</c:v>
                </c:pt>
                <c:pt idx="25773">
                  <c:v>128.01</c:v>
                </c:pt>
                <c:pt idx="25774">
                  <c:v>128.04</c:v>
                </c:pt>
                <c:pt idx="25775">
                  <c:v>128.04</c:v>
                </c:pt>
                <c:pt idx="25776">
                  <c:v>128.04</c:v>
                </c:pt>
                <c:pt idx="25777">
                  <c:v>128.06</c:v>
                </c:pt>
                <c:pt idx="25778">
                  <c:v>128.06</c:v>
                </c:pt>
                <c:pt idx="25779">
                  <c:v>128.04</c:v>
                </c:pt>
                <c:pt idx="25780">
                  <c:v>128.01</c:v>
                </c:pt>
                <c:pt idx="25781">
                  <c:v>128.04</c:v>
                </c:pt>
                <c:pt idx="25782">
                  <c:v>128.04</c:v>
                </c:pt>
                <c:pt idx="25783">
                  <c:v>128.1</c:v>
                </c:pt>
                <c:pt idx="25784">
                  <c:v>128.06</c:v>
                </c:pt>
                <c:pt idx="25785">
                  <c:v>128.08000000000001</c:v>
                </c:pt>
                <c:pt idx="25786">
                  <c:v>128.06</c:v>
                </c:pt>
                <c:pt idx="25787">
                  <c:v>128.06</c:v>
                </c:pt>
                <c:pt idx="25788">
                  <c:v>128.06</c:v>
                </c:pt>
                <c:pt idx="25789">
                  <c:v>128.04</c:v>
                </c:pt>
                <c:pt idx="25790">
                  <c:v>128.04</c:v>
                </c:pt>
                <c:pt idx="25791">
                  <c:v>128.04</c:v>
                </c:pt>
                <c:pt idx="25792">
                  <c:v>128.01</c:v>
                </c:pt>
                <c:pt idx="25793">
                  <c:v>128.01</c:v>
                </c:pt>
                <c:pt idx="25794">
                  <c:v>128.13</c:v>
                </c:pt>
                <c:pt idx="25795">
                  <c:v>128.01</c:v>
                </c:pt>
                <c:pt idx="25796">
                  <c:v>128.04</c:v>
                </c:pt>
                <c:pt idx="25797">
                  <c:v>128.08000000000001</c:v>
                </c:pt>
                <c:pt idx="25798">
                  <c:v>128.04</c:v>
                </c:pt>
                <c:pt idx="25799">
                  <c:v>128.04</c:v>
                </c:pt>
                <c:pt idx="25800">
                  <c:v>128.06</c:v>
                </c:pt>
                <c:pt idx="25801">
                  <c:v>128.06</c:v>
                </c:pt>
                <c:pt idx="25802">
                  <c:v>128.06</c:v>
                </c:pt>
                <c:pt idx="25803">
                  <c:v>128.04</c:v>
                </c:pt>
                <c:pt idx="25804">
                  <c:v>128.06</c:v>
                </c:pt>
                <c:pt idx="25805">
                  <c:v>128.04</c:v>
                </c:pt>
                <c:pt idx="25806">
                  <c:v>128.06</c:v>
                </c:pt>
                <c:pt idx="25807">
                  <c:v>128.06</c:v>
                </c:pt>
                <c:pt idx="25808">
                  <c:v>128.04</c:v>
                </c:pt>
                <c:pt idx="25809">
                  <c:v>128.06</c:v>
                </c:pt>
                <c:pt idx="25810">
                  <c:v>127.99</c:v>
                </c:pt>
                <c:pt idx="25811">
                  <c:v>128.06</c:v>
                </c:pt>
                <c:pt idx="25812">
                  <c:v>128.04</c:v>
                </c:pt>
                <c:pt idx="25813">
                  <c:v>128.04</c:v>
                </c:pt>
                <c:pt idx="25814">
                  <c:v>128.01</c:v>
                </c:pt>
                <c:pt idx="25815">
                  <c:v>128.06</c:v>
                </c:pt>
                <c:pt idx="25816">
                  <c:v>128.01</c:v>
                </c:pt>
                <c:pt idx="25817">
                  <c:v>128.04</c:v>
                </c:pt>
                <c:pt idx="25818">
                  <c:v>128.04</c:v>
                </c:pt>
                <c:pt idx="25819">
                  <c:v>128.08000000000001</c:v>
                </c:pt>
                <c:pt idx="25820">
                  <c:v>127.99</c:v>
                </c:pt>
                <c:pt idx="25821">
                  <c:v>128.04</c:v>
                </c:pt>
                <c:pt idx="25822">
                  <c:v>128.04</c:v>
                </c:pt>
                <c:pt idx="25823">
                  <c:v>128.08000000000001</c:v>
                </c:pt>
                <c:pt idx="25824">
                  <c:v>127.99</c:v>
                </c:pt>
                <c:pt idx="25825">
                  <c:v>128.01</c:v>
                </c:pt>
                <c:pt idx="25826">
                  <c:v>128.01</c:v>
                </c:pt>
                <c:pt idx="25827">
                  <c:v>128.04</c:v>
                </c:pt>
                <c:pt idx="25828">
                  <c:v>127.99</c:v>
                </c:pt>
                <c:pt idx="25829">
                  <c:v>128.06</c:v>
                </c:pt>
                <c:pt idx="25830">
                  <c:v>128.06</c:v>
                </c:pt>
                <c:pt idx="25831">
                  <c:v>127.99</c:v>
                </c:pt>
                <c:pt idx="25832">
                  <c:v>128.06</c:v>
                </c:pt>
                <c:pt idx="25833">
                  <c:v>128.04</c:v>
                </c:pt>
                <c:pt idx="25834">
                  <c:v>128.04</c:v>
                </c:pt>
                <c:pt idx="25835">
                  <c:v>128.08000000000001</c:v>
                </c:pt>
                <c:pt idx="25836">
                  <c:v>128.01</c:v>
                </c:pt>
                <c:pt idx="25837">
                  <c:v>128.04</c:v>
                </c:pt>
                <c:pt idx="25838">
                  <c:v>128.04</c:v>
                </c:pt>
                <c:pt idx="25839">
                  <c:v>128.06</c:v>
                </c:pt>
                <c:pt idx="25840">
                  <c:v>128.01</c:v>
                </c:pt>
                <c:pt idx="25841">
                  <c:v>128.06</c:v>
                </c:pt>
                <c:pt idx="25842">
                  <c:v>128.04</c:v>
                </c:pt>
                <c:pt idx="25843">
                  <c:v>128.01</c:v>
                </c:pt>
                <c:pt idx="25844">
                  <c:v>128.01</c:v>
                </c:pt>
                <c:pt idx="25845">
                  <c:v>128.06</c:v>
                </c:pt>
                <c:pt idx="25846">
                  <c:v>128.01</c:v>
                </c:pt>
                <c:pt idx="25847">
                  <c:v>128.01</c:v>
                </c:pt>
                <c:pt idx="25848">
                  <c:v>128.08000000000001</c:v>
                </c:pt>
                <c:pt idx="25849">
                  <c:v>128.01</c:v>
                </c:pt>
                <c:pt idx="25850">
                  <c:v>127.99</c:v>
                </c:pt>
                <c:pt idx="25851">
                  <c:v>128.06</c:v>
                </c:pt>
                <c:pt idx="25852">
                  <c:v>128.04</c:v>
                </c:pt>
                <c:pt idx="25853">
                  <c:v>128.01</c:v>
                </c:pt>
                <c:pt idx="25854">
                  <c:v>128.04</c:v>
                </c:pt>
                <c:pt idx="25855">
                  <c:v>127.99</c:v>
                </c:pt>
                <c:pt idx="25856">
                  <c:v>127.99</c:v>
                </c:pt>
                <c:pt idx="25857">
                  <c:v>128.01</c:v>
                </c:pt>
                <c:pt idx="25858">
                  <c:v>128.04</c:v>
                </c:pt>
                <c:pt idx="25859">
                  <c:v>128.08000000000001</c:v>
                </c:pt>
                <c:pt idx="25860">
                  <c:v>128.01</c:v>
                </c:pt>
                <c:pt idx="25861">
                  <c:v>128.01</c:v>
                </c:pt>
                <c:pt idx="25862">
                  <c:v>128.01</c:v>
                </c:pt>
                <c:pt idx="25863">
                  <c:v>127.97</c:v>
                </c:pt>
                <c:pt idx="25864">
                  <c:v>127.99</c:v>
                </c:pt>
                <c:pt idx="25865">
                  <c:v>128.04</c:v>
                </c:pt>
                <c:pt idx="25866">
                  <c:v>128.04</c:v>
                </c:pt>
                <c:pt idx="25867">
                  <c:v>128.01</c:v>
                </c:pt>
                <c:pt idx="25868">
                  <c:v>127.99</c:v>
                </c:pt>
                <c:pt idx="25869">
                  <c:v>127.99</c:v>
                </c:pt>
                <c:pt idx="25870">
                  <c:v>127.99</c:v>
                </c:pt>
                <c:pt idx="25871">
                  <c:v>128.01</c:v>
                </c:pt>
                <c:pt idx="25872">
                  <c:v>127.99</c:v>
                </c:pt>
                <c:pt idx="25873">
                  <c:v>128.01</c:v>
                </c:pt>
                <c:pt idx="25874">
                  <c:v>127.99</c:v>
                </c:pt>
                <c:pt idx="25875">
                  <c:v>128.04</c:v>
                </c:pt>
                <c:pt idx="25876">
                  <c:v>128.01</c:v>
                </c:pt>
                <c:pt idx="25877">
                  <c:v>127.97</c:v>
                </c:pt>
                <c:pt idx="25878">
                  <c:v>128.01</c:v>
                </c:pt>
                <c:pt idx="25879">
                  <c:v>127.97</c:v>
                </c:pt>
                <c:pt idx="25880">
                  <c:v>128.01</c:v>
                </c:pt>
                <c:pt idx="25881">
                  <c:v>127.99</c:v>
                </c:pt>
                <c:pt idx="25882">
                  <c:v>127.99</c:v>
                </c:pt>
                <c:pt idx="25883">
                  <c:v>127.99</c:v>
                </c:pt>
                <c:pt idx="25884">
                  <c:v>127.95</c:v>
                </c:pt>
                <c:pt idx="25885">
                  <c:v>127.99</c:v>
                </c:pt>
                <c:pt idx="25886">
                  <c:v>128.01</c:v>
                </c:pt>
                <c:pt idx="25887">
                  <c:v>127.95</c:v>
                </c:pt>
                <c:pt idx="25888">
                  <c:v>127.97</c:v>
                </c:pt>
                <c:pt idx="25889">
                  <c:v>127.95</c:v>
                </c:pt>
                <c:pt idx="25890">
                  <c:v>127.99</c:v>
                </c:pt>
                <c:pt idx="25891">
                  <c:v>127.97</c:v>
                </c:pt>
                <c:pt idx="25892">
                  <c:v>127.99</c:v>
                </c:pt>
                <c:pt idx="25893">
                  <c:v>128.04</c:v>
                </c:pt>
                <c:pt idx="25894">
                  <c:v>127.99</c:v>
                </c:pt>
                <c:pt idx="25895">
                  <c:v>127.97</c:v>
                </c:pt>
                <c:pt idx="25896">
                  <c:v>127.99</c:v>
                </c:pt>
                <c:pt idx="25897">
                  <c:v>127.99</c:v>
                </c:pt>
                <c:pt idx="25898">
                  <c:v>127.99</c:v>
                </c:pt>
                <c:pt idx="25899">
                  <c:v>127.99</c:v>
                </c:pt>
                <c:pt idx="25900">
                  <c:v>127.97</c:v>
                </c:pt>
                <c:pt idx="25901">
                  <c:v>127.97</c:v>
                </c:pt>
                <c:pt idx="25902">
                  <c:v>127.99</c:v>
                </c:pt>
                <c:pt idx="25903">
                  <c:v>127.93</c:v>
                </c:pt>
                <c:pt idx="25904">
                  <c:v>127.95</c:v>
                </c:pt>
                <c:pt idx="25905">
                  <c:v>127.97</c:v>
                </c:pt>
                <c:pt idx="25906">
                  <c:v>127.97</c:v>
                </c:pt>
                <c:pt idx="25907">
                  <c:v>127.99</c:v>
                </c:pt>
                <c:pt idx="25908">
                  <c:v>127.95</c:v>
                </c:pt>
                <c:pt idx="25909">
                  <c:v>127.97</c:v>
                </c:pt>
                <c:pt idx="25910">
                  <c:v>127.97</c:v>
                </c:pt>
                <c:pt idx="25911">
                  <c:v>127.93</c:v>
                </c:pt>
                <c:pt idx="25912">
                  <c:v>127.97</c:v>
                </c:pt>
                <c:pt idx="25913">
                  <c:v>128.04</c:v>
                </c:pt>
                <c:pt idx="25914">
                  <c:v>127.97</c:v>
                </c:pt>
                <c:pt idx="25915">
                  <c:v>127.97</c:v>
                </c:pt>
                <c:pt idx="25916">
                  <c:v>127.93</c:v>
                </c:pt>
                <c:pt idx="25917">
                  <c:v>127.99</c:v>
                </c:pt>
                <c:pt idx="25918">
                  <c:v>127.95</c:v>
                </c:pt>
                <c:pt idx="25919">
                  <c:v>127.95</c:v>
                </c:pt>
                <c:pt idx="25920">
                  <c:v>128.01</c:v>
                </c:pt>
                <c:pt idx="25921">
                  <c:v>127.97</c:v>
                </c:pt>
                <c:pt idx="25922">
                  <c:v>127.97</c:v>
                </c:pt>
                <c:pt idx="25923">
                  <c:v>127.93</c:v>
                </c:pt>
                <c:pt idx="25924">
                  <c:v>127.93</c:v>
                </c:pt>
                <c:pt idx="25925">
                  <c:v>127.97</c:v>
                </c:pt>
                <c:pt idx="25926">
                  <c:v>127.95</c:v>
                </c:pt>
                <c:pt idx="25927">
                  <c:v>127.95</c:v>
                </c:pt>
                <c:pt idx="25928">
                  <c:v>127.97</c:v>
                </c:pt>
                <c:pt idx="25929">
                  <c:v>127.97</c:v>
                </c:pt>
                <c:pt idx="25930">
                  <c:v>127.93</c:v>
                </c:pt>
                <c:pt idx="25931">
                  <c:v>127.9</c:v>
                </c:pt>
                <c:pt idx="25932">
                  <c:v>127.93</c:v>
                </c:pt>
                <c:pt idx="25933">
                  <c:v>127.93</c:v>
                </c:pt>
                <c:pt idx="25934">
                  <c:v>127.93</c:v>
                </c:pt>
                <c:pt idx="25935">
                  <c:v>127.93</c:v>
                </c:pt>
                <c:pt idx="25936">
                  <c:v>127.93</c:v>
                </c:pt>
                <c:pt idx="25937">
                  <c:v>127.97</c:v>
                </c:pt>
                <c:pt idx="25938">
                  <c:v>127.97</c:v>
                </c:pt>
                <c:pt idx="25939">
                  <c:v>127.9</c:v>
                </c:pt>
                <c:pt idx="25940">
                  <c:v>127.9</c:v>
                </c:pt>
                <c:pt idx="25941">
                  <c:v>127.93</c:v>
                </c:pt>
                <c:pt idx="25942">
                  <c:v>127.93</c:v>
                </c:pt>
                <c:pt idx="25943">
                  <c:v>127.93</c:v>
                </c:pt>
                <c:pt idx="25944">
                  <c:v>127.9</c:v>
                </c:pt>
                <c:pt idx="25945">
                  <c:v>127.93</c:v>
                </c:pt>
                <c:pt idx="25946">
                  <c:v>127.93</c:v>
                </c:pt>
                <c:pt idx="25947">
                  <c:v>127.93</c:v>
                </c:pt>
                <c:pt idx="25948">
                  <c:v>127.88</c:v>
                </c:pt>
                <c:pt idx="25949">
                  <c:v>127.88</c:v>
                </c:pt>
                <c:pt idx="25950">
                  <c:v>127.86</c:v>
                </c:pt>
                <c:pt idx="25951">
                  <c:v>127.9</c:v>
                </c:pt>
                <c:pt idx="25952">
                  <c:v>127.88</c:v>
                </c:pt>
                <c:pt idx="25953">
                  <c:v>127.84</c:v>
                </c:pt>
                <c:pt idx="25954">
                  <c:v>127.93</c:v>
                </c:pt>
                <c:pt idx="25955">
                  <c:v>127.88</c:v>
                </c:pt>
                <c:pt idx="25956">
                  <c:v>127.84</c:v>
                </c:pt>
                <c:pt idx="25957">
                  <c:v>127.9</c:v>
                </c:pt>
                <c:pt idx="25958">
                  <c:v>127.88</c:v>
                </c:pt>
                <c:pt idx="25959">
                  <c:v>127.95</c:v>
                </c:pt>
                <c:pt idx="25960">
                  <c:v>127.9</c:v>
                </c:pt>
                <c:pt idx="25961">
                  <c:v>127.84</c:v>
                </c:pt>
                <c:pt idx="25962">
                  <c:v>127.88</c:v>
                </c:pt>
                <c:pt idx="25963">
                  <c:v>127.86</c:v>
                </c:pt>
                <c:pt idx="25964">
                  <c:v>127.86</c:v>
                </c:pt>
                <c:pt idx="25965">
                  <c:v>127.88</c:v>
                </c:pt>
                <c:pt idx="25966">
                  <c:v>127.84</c:v>
                </c:pt>
                <c:pt idx="25967">
                  <c:v>127.86</c:v>
                </c:pt>
                <c:pt idx="25968">
                  <c:v>127.86</c:v>
                </c:pt>
                <c:pt idx="25969">
                  <c:v>127.84</c:v>
                </c:pt>
                <c:pt idx="25970">
                  <c:v>127.79</c:v>
                </c:pt>
                <c:pt idx="25971">
                  <c:v>127.86</c:v>
                </c:pt>
                <c:pt idx="25972">
                  <c:v>127.86</c:v>
                </c:pt>
                <c:pt idx="25973">
                  <c:v>127.86</c:v>
                </c:pt>
                <c:pt idx="25974">
                  <c:v>127.79</c:v>
                </c:pt>
                <c:pt idx="25975">
                  <c:v>127.84</c:v>
                </c:pt>
                <c:pt idx="25976">
                  <c:v>127.81</c:v>
                </c:pt>
                <c:pt idx="25977">
                  <c:v>127.79</c:v>
                </c:pt>
                <c:pt idx="25978">
                  <c:v>127.86</c:v>
                </c:pt>
                <c:pt idx="25979">
                  <c:v>127.79</c:v>
                </c:pt>
                <c:pt idx="25980">
                  <c:v>127.81</c:v>
                </c:pt>
                <c:pt idx="25981">
                  <c:v>127.79</c:v>
                </c:pt>
                <c:pt idx="25982">
                  <c:v>127.81</c:v>
                </c:pt>
                <c:pt idx="25983">
                  <c:v>127.79</c:v>
                </c:pt>
                <c:pt idx="25984">
                  <c:v>127.79</c:v>
                </c:pt>
                <c:pt idx="25985">
                  <c:v>127.77</c:v>
                </c:pt>
                <c:pt idx="25986">
                  <c:v>127.84</c:v>
                </c:pt>
                <c:pt idx="25987">
                  <c:v>127.79</c:v>
                </c:pt>
                <c:pt idx="25988">
                  <c:v>127.79</c:v>
                </c:pt>
                <c:pt idx="25989">
                  <c:v>127.79</c:v>
                </c:pt>
                <c:pt idx="25990">
                  <c:v>127.77</c:v>
                </c:pt>
                <c:pt idx="25991">
                  <c:v>127.77</c:v>
                </c:pt>
                <c:pt idx="25992">
                  <c:v>127.79</c:v>
                </c:pt>
                <c:pt idx="25993">
                  <c:v>127.75</c:v>
                </c:pt>
                <c:pt idx="25994">
                  <c:v>127.79</c:v>
                </c:pt>
                <c:pt idx="25995">
                  <c:v>127.75</c:v>
                </c:pt>
                <c:pt idx="25996">
                  <c:v>127.77</c:v>
                </c:pt>
                <c:pt idx="25997">
                  <c:v>127.72</c:v>
                </c:pt>
                <c:pt idx="25998">
                  <c:v>127.72</c:v>
                </c:pt>
                <c:pt idx="25999">
                  <c:v>127.72</c:v>
                </c:pt>
                <c:pt idx="26000">
                  <c:v>127.75</c:v>
                </c:pt>
                <c:pt idx="26001">
                  <c:v>127.79</c:v>
                </c:pt>
                <c:pt idx="26002">
                  <c:v>127.72</c:v>
                </c:pt>
                <c:pt idx="26003">
                  <c:v>127.72</c:v>
                </c:pt>
                <c:pt idx="26004">
                  <c:v>127.75</c:v>
                </c:pt>
                <c:pt idx="26005">
                  <c:v>127.77</c:v>
                </c:pt>
                <c:pt idx="26006">
                  <c:v>127.77</c:v>
                </c:pt>
                <c:pt idx="26007">
                  <c:v>127.77</c:v>
                </c:pt>
                <c:pt idx="26008">
                  <c:v>127.79</c:v>
                </c:pt>
                <c:pt idx="26009">
                  <c:v>127.77</c:v>
                </c:pt>
                <c:pt idx="26010">
                  <c:v>127.77</c:v>
                </c:pt>
                <c:pt idx="26011">
                  <c:v>127.77</c:v>
                </c:pt>
                <c:pt idx="26012">
                  <c:v>127.77</c:v>
                </c:pt>
                <c:pt idx="26013">
                  <c:v>127.84</c:v>
                </c:pt>
                <c:pt idx="26014">
                  <c:v>127.72</c:v>
                </c:pt>
                <c:pt idx="26015">
                  <c:v>127.81</c:v>
                </c:pt>
                <c:pt idx="26016">
                  <c:v>127.75</c:v>
                </c:pt>
                <c:pt idx="26017">
                  <c:v>127.81</c:v>
                </c:pt>
                <c:pt idx="26018">
                  <c:v>127.75</c:v>
                </c:pt>
                <c:pt idx="26019">
                  <c:v>127.75</c:v>
                </c:pt>
                <c:pt idx="26020">
                  <c:v>127.81</c:v>
                </c:pt>
                <c:pt idx="26021">
                  <c:v>127.79</c:v>
                </c:pt>
                <c:pt idx="26022">
                  <c:v>127.86</c:v>
                </c:pt>
                <c:pt idx="26023">
                  <c:v>127.86</c:v>
                </c:pt>
                <c:pt idx="26024">
                  <c:v>127.84</c:v>
                </c:pt>
                <c:pt idx="26025">
                  <c:v>127.84</c:v>
                </c:pt>
                <c:pt idx="26026">
                  <c:v>127.86</c:v>
                </c:pt>
                <c:pt idx="26027">
                  <c:v>127.86</c:v>
                </c:pt>
                <c:pt idx="26028">
                  <c:v>127.88</c:v>
                </c:pt>
                <c:pt idx="26029">
                  <c:v>127.84</c:v>
                </c:pt>
                <c:pt idx="26030">
                  <c:v>127.88</c:v>
                </c:pt>
                <c:pt idx="26031">
                  <c:v>127.93</c:v>
                </c:pt>
                <c:pt idx="26032">
                  <c:v>127.88</c:v>
                </c:pt>
                <c:pt idx="26033">
                  <c:v>127.9</c:v>
                </c:pt>
                <c:pt idx="26034">
                  <c:v>127.93</c:v>
                </c:pt>
                <c:pt idx="26035">
                  <c:v>127.86</c:v>
                </c:pt>
                <c:pt idx="26036">
                  <c:v>127.88</c:v>
                </c:pt>
                <c:pt idx="26037">
                  <c:v>127.9</c:v>
                </c:pt>
                <c:pt idx="26038">
                  <c:v>127.9</c:v>
                </c:pt>
                <c:pt idx="26039">
                  <c:v>127.99</c:v>
                </c:pt>
                <c:pt idx="26040">
                  <c:v>127.93</c:v>
                </c:pt>
                <c:pt idx="26041">
                  <c:v>127.93</c:v>
                </c:pt>
                <c:pt idx="26042">
                  <c:v>127.95</c:v>
                </c:pt>
                <c:pt idx="26043">
                  <c:v>128.04</c:v>
                </c:pt>
                <c:pt idx="26044">
                  <c:v>127.99</c:v>
                </c:pt>
                <c:pt idx="26045">
                  <c:v>128.06</c:v>
                </c:pt>
                <c:pt idx="26046">
                  <c:v>128.04</c:v>
                </c:pt>
                <c:pt idx="26047">
                  <c:v>128.04</c:v>
                </c:pt>
                <c:pt idx="26048">
                  <c:v>128.04</c:v>
                </c:pt>
                <c:pt idx="26049">
                  <c:v>128.06</c:v>
                </c:pt>
                <c:pt idx="26050">
                  <c:v>128.04</c:v>
                </c:pt>
                <c:pt idx="26051">
                  <c:v>128.04</c:v>
                </c:pt>
                <c:pt idx="26052">
                  <c:v>128.08000000000001</c:v>
                </c:pt>
                <c:pt idx="26053">
                  <c:v>128.06</c:v>
                </c:pt>
                <c:pt idx="26054">
                  <c:v>128.06</c:v>
                </c:pt>
                <c:pt idx="26055">
                  <c:v>128.04</c:v>
                </c:pt>
                <c:pt idx="26056">
                  <c:v>128.13</c:v>
                </c:pt>
                <c:pt idx="26057">
                  <c:v>128.06</c:v>
                </c:pt>
                <c:pt idx="26058">
                  <c:v>128.04</c:v>
                </c:pt>
                <c:pt idx="26059">
                  <c:v>128.08000000000001</c:v>
                </c:pt>
                <c:pt idx="26060">
                  <c:v>128.08000000000001</c:v>
                </c:pt>
                <c:pt idx="26061">
                  <c:v>128.1</c:v>
                </c:pt>
                <c:pt idx="26062">
                  <c:v>128.08000000000001</c:v>
                </c:pt>
                <c:pt idx="26063">
                  <c:v>128.1</c:v>
                </c:pt>
                <c:pt idx="26064">
                  <c:v>128.06</c:v>
                </c:pt>
                <c:pt idx="26065">
                  <c:v>128.04</c:v>
                </c:pt>
                <c:pt idx="26066">
                  <c:v>128.08000000000001</c:v>
                </c:pt>
                <c:pt idx="26067">
                  <c:v>128.08000000000001</c:v>
                </c:pt>
                <c:pt idx="26068">
                  <c:v>128.06</c:v>
                </c:pt>
                <c:pt idx="26069">
                  <c:v>128.01</c:v>
                </c:pt>
                <c:pt idx="26070">
                  <c:v>128.1</c:v>
                </c:pt>
                <c:pt idx="26071">
                  <c:v>128.04</c:v>
                </c:pt>
                <c:pt idx="26072">
                  <c:v>128.04</c:v>
                </c:pt>
                <c:pt idx="26073">
                  <c:v>128.06</c:v>
                </c:pt>
                <c:pt idx="26074">
                  <c:v>128.01</c:v>
                </c:pt>
                <c:pt idx="26075">
                  <c:v>128.04</c:v>
                </c:pt>
                <c:pt idx="26076">
                  <c:v>128.06</c:v>
                </c:pt>
                <c:pt idx="26077">
                  <c:v>128.13</c:v>
                </c:pt>
                <c:pt idx="26078">
                  <c:v>128.13</c:v>
                </c:pt>
                <c:pt idx="26079">
                  <c:v>128.08000000000001</c:v>
                </c:pt>
                <c:pt idx="26080">
                  <c:v>128.06</c:v>
                </c:pt>
                <c:pt idx="26081">
                  <c:v>128.01</c:v>
                </c:pt>
                <c:pt idx="26082">
                  <c:v>128.08000000000001</c:v>
                </c:pt>
                <c:pt idx="26083">
                  <c:v>128.04</c:v>
                </c:pt>
                <c:pt idx="26084">
                  <c:v>128.06</c:v>
                </c:pt>
                <c:pt idx="26085">
                  <c:v>128.13</c:v>
                </c:pt>
                <c:pt idx="26086">
                  <c:v>128.04</c:v>
                </c:pt>
                <c:pt idx="26087">
                  <c:v>128.01</c:v>
                </c:pt>
                <c:pt idx="26088">
                  <c:v>128.01</c:v>
                </c:pt>
                <c:pt idx="26089">
                  <c:v>128.04</c:v>
                </c:pt>
                <c:pt idx="26090">
                  <c:v>127.99</c:v>
                </c:pt>
                <c:pt idx="26091">
                  <c:v>128.04</c:v>
                </c:pt>
                <c:pt idx="26092">
                  <c:v>128.06</c:v>
                </c:pt>
                <c:pt idx="26093">
                  <c:v>128.01</c:v>
                </c:pt>
                <c:pt idx="26094">
                  <c:v>128.04</c:v>
                </c:pt>
                <c:pt idx="26095">
                  <c:v>128.01</c:v>
                </c:pt>
                <c:pt idx="26096">
                  <c:v>128.04</c:v>
                </c:pt>
                <c:pt idx="26097">
                  <c:v>128.01</c:v>
                </c:pt>
                <c:pt idx="26098">
                  <c:v>128.08000000000001</c:v>
                </c:pt>
                <c:pt idx="26099">
                  <c:v>128.04</c:v>
                </c:pt>
                <c:pt idx="26100">
                  <c:v>128.06</c:v>
                </c:pt>
                <c:pt idx="26101">
                  <c:v>127.99</c:v>
                </c:pt>
                <c:pt idx="26102">
                  <c:v>127.99</c:v>
                </c:pt>
                <c:pt idx="26103">
                  <c:v>127.99</c:v>
                </c:pt>
                <c:pt idx="26104">
                  <c:v>128.01</c:v>
                </c:pt>
                <c:pt idx="26105">
                  <c:v>127.99</c:v>
                </c:pt>
                <c:pt idx="26106">
                  <c:v>128.01</c:v>
                </c:pt>
                <c:pt idx="26107">
                  <c:v>128.08000000000001</c:v>
                </c:pt>
                <c:pt idx="26108">
                  <c:v>128.01</c:v>
                </c:pt>
                <c:pt idx="26109">
                  <c:v>128.1</c:v>
                </c:pt>
                <c:pt idx="26110">
                  <c:v>128.1</c:v>
                </c:pt>
                <c:pt idx="26111">
                  <c:v>128.06</c:v>
                </c:pt>
                <c:pt idx="26112">
                  <c:v>128.08000000000001</c:v>
                </c:pt>
                <c:pt idx="26113">
                  <c:v>128.1</c:v>
                </c:pt>
                <c:pt idx="26114">
                  <c:v>128.1</c:v>
                </c:pt>
                <c:pt idx="26115">
                  <c:v>128.13</c:v>
                </c:pt>
                <c:pt idx="26116">
                  <c:v>128.06</c:v>
                </c:pt>
                <c:pt idx="26117">
                  <c:v>128.08000000000001</c:v>
                </c:pt>
                <c:pt idx="26118">
                  <c:v>128.1</c:v>
                </c:pt>
                <c:pt idx="26119">
                  <c:v>128.13</c:v>
                </c:pt>
                <c:pt idx="26120">
                  <c:v>128.08000000000001</c:v>
                </c:pt>
                <c:pt idx="26121">
                  <c:v>128.1</c:v>
                </c:pt>
                <c:pt idx="26122">
                  <c:v>128.1</c:v>
                </c:pt>
                <c:pt idx="26123">
                  <c:v>128.06</c:v>
                </c:pt>
                <c:pt idx="26124">
                  <c:v>128.08000000000001</c:v>
                </c:pt>
                <c:pt idx="26125">
                  <c:v>128.1</c:v>
                </c:pt>
                <c:pt idx="26126">
                  <c:v>128.15</c:v>
                </c:pt>
                <c:pt idx="26127">
                  <c:v>128.13</c:v>
                </c:pt>
                <c:pt idx="26128">
                  <c:v>128.13</c:v>
                </c:pt>
                <c:pt idx="26129">
                  <c:v>128.16999999999999</c:v>
                </c:pt>
                <c:pt idx="26130">
                  <c:v>128.13</c:v>
                </c:pt>
                <c:pt idx="26131">
                  <c:v>128.13</c:v>
                </c:pt>
                <c:pt idx="26132">
                  <c:v>128.08000000000001</c:v>
                </c:pt>
                <c:pt idx="26133">
                  <c:v>128.16999999999999</c:v>
                </c:pt>
                <c:pt idx="26134">
                  <c:v>128.15</c:v>
                </c:pt>
                <c:pt idx="26135">
                  <c:v>128.1</c:v>
                </c:pt>
                <c:pt idx="26136">
                  <c:v>128.13</c:v>
                </c:pt>
                <c:pt idx="26137">
                  <c:v>128.1</c:v>
                </c:pt>
                <c:pt idx="26138">
                  <c:v>128.1</c:v>
                </c:pt>
                <c:pt idx="26139">
                  <c:v>128.13</c:v>
                </c:pt>
                <c:pt idx="26140">
                  <c:v>128.15</c:v>
                </c:pt>
                <c:pt idx="26141">
                  <c:v>128.13</c:v>
                </c:pt>
                <c:pt idx="26142">
                  <c:v>128.16999999999999</c:v>
                </c:pt>
                <c:pt idx="26143">
                  <c:v>128.16999999999999</c:v>
                </c:pt>
                <c:pt idx="26144">
                  <c:v>128.16999999999999</c:v>
                </c:pt>
                <c:pt idx="26145">
                  <c:v>128.15</c:v>
                </c:pt>
                <c:pt idx="26146">
                  <c:v>128.13</c:v>
                </c:pt>
                <c:pt idx="26147">
                  <c:v>128.13</c:v>
                </c:pt>
                <c:pt idx="26148">
                  <c:v>128.13</c:v>
                </c:pt>
                <c:pt idx="26149">
                  <c:v>128.1</c:v>
                </c:pt>
                <c:pt idx="26150">
                  <c:v>128.15</c:v>
                </c:pt>
                <c:pt idx="26151">
                  <c:v>128.08000000000001</c:v>
                </c:pt>
                <c:pt idx="26152">
                  <c:v>128.1</c:v>
                </c:pt>
                <c:pt idx="26153">
                  <c:v>128.08000000000001</c:v>
                </c:pt>
                <c:pt idx="26154">
                  <c:v>128.08000000000001</c:v>
                </c:pt>
                <c:pt idx="26155">
                  <c:v>128.06</c:v>
                </c:pt>
                <c:pt idx="26156">
                  <c:v>128.08000000000001</c:v>
                </c:pt>
                <c:pt idx="26157">
                  <c:v>128.04</c:v>
                </c:pt>
                <c:pt idx="26158">
                  <c:v>128.04</c:v>
                </c:pt>
                <c:pt idx="26159">
                  <c:v>128.08000000000001</c:v>
                </c:pt>
                <c:pt idx="26160">
                  <c:v>128.06</c:v>
                </c:pt>
                <c:pt idx="26161">
                  <c:v>128.08000000000001</c:v>
                </c:pt>
                <c:pt idx="26162">
                  <c:v>128.08000000000001</c:v>
                </c:pt>
                <c:pt idx="26163">
                  <c:v>128.08000000000001</c:v>
                </c:pt>
                <c:pt idx="26164">
                  <c:v>128.1</c:v>
                </c:pt>
                <c:pt idx="26165">
                  <c:v>128.1</c:v>
                </c:pt>
                <c:pt idx="26166">
                  <c:v>128.04</c:v>
                </c:pt>
                <c:pt idx="26167">
                  <c:v>128.1</c:v>
                </c:pt>
                <c:pt idx="26168">
                  <c:v>128.08000000000001</c:v>
                </c:pt>
                <c:pt idx="26169">
                  <c:v>128.06</c:v>
                </c:pt>
                <c:pt idx="26170">
                  <c:v>128.01</c:v>
                </c:pt>
                <c:pt idx="26171">
                  <c:v>128.01</c:v>
                </c:pt>
                <c:pt idx="26172">
                  <c:v>128.04</c:v>
                </c:pt>
                <c:pt idx="26173">
                  <c:v>128.06</c:v>
                </c:pt>
                <c:pt idx="26174">
                  <c:v>128.08000000000001</c:v>
                </c:pt>
                <c:pt idx="26175">
                  <c:v>128.06</c:v>
                </c:pt>
                <c:pt idx="26176">
                  <c:v>128.08000000000001</c:v>
                </c:pt>
                <c:pt idx="26177">
                  <c:v>128.04</c:v>
                </c:pt>
                <c:pt idx="26178">
                  <c:v>128.04</c:v>
                </c:pt>
                <c:pt idx="26179">
                  <c:v>128.04</c:v>
                </c:pt>
                <c:pt idx="26180">
                  <c:v>128.06</c:v>
                </c:pt>
                <c:pt idx="26181">
                  <c:v>128.04</c:v>
                </c:pt>
                <c:pt idx="26182">
                  <c:v>128.08000000000001</c:v>
                </c:pt>
                <c:pt idx="26183">
                  <c:v>128.04</c:v>
                </c:pt>
                <c:pt idx="26184">
                  <c:v>128.01</c:v>
                </c:pt>
                <c:pt idx="26185">
                  <c:v>128.06</c:v>
                </c:pt>
                <c:pt idx="26186">
                  <c:v>128.01</c:v>
                </c:pt>
                <c:pt idx="26187">
                  <c:v>128.06</c:v>
                </c:pt>
                <c:pt idx="26188">
                  <c:v>127.97</c:v>
                </c:pt>
                <c:pt idx="26189">
                  <c:v>127.99</c:v>
                </c:pt>
                <c:pt idx="26190">
                  <c:v>128.04</c:v>
                </c:pt>
                <c:pt idx="26191">
                  <c:v>128.01</c:v>
                </c:pt>
                <c:pt idx="26192">
                  <c:v>128.01</c:v>
                </c:pt>
                <c:pt idx="26193">
                  <c:v>128.08000000000001</c:v>
                </c:pt>
                <c:pt idx="26194">
                  <c:v>128.06</c:v>
                </c:pt>
                <c:pt idx="26195">
                  <c:v>128.06</c:v>
                </c:pt>
                <c:pt idx="26196">
                  <c:v>128.08000000000001</c:v>
                </c:pt>
                <c:pt idx="26197">
                  <c:v>128.08000000000001</c:v>
                </c:pt>
                <c:pt idx="26198">
                  <c:v>128.06</c:v>
                </c:pt>
                <c:pt idx="26199">
                  <c:v>128.04</c:v>
                </c:pt>
                <c:pt idx="26200">
                  <c:v>128.1</c:v>
                </c:pt>
                <c:pt idx="26201">
                  <c:v>128.1</c:v>
                </c:pt>
                <c:pt idx="26202">
                  <c:v>128.13</c:v>
                </c:pt>
                <c:pt idx="26203">
                  <c:v>128.13</c:v>
                </c:pt>
                <c:pt idx="26204">
                  <c:v>128.08000000000001</c:v>
                </c:pt>
                <c:pt idx="26205">
                  <c:v>128.13</c:v>
                </c:pt>
                <c:pt idx="26206">
                  <c:v>128.04</c:v>
                </c:pt>
                <c:pt idx="26207">
                  <c:v>128.1</c:v>
                </c:pt>
                <c:pt idx="26208">
                  <c:v>128.04</c:v>
                </c:pt>
                <c:pt idx="26209">
                  <c:v>128.08000000000001</c:v>
                </c:pt>
                <c:pt idx="26210">
                  <c:v>128.06</c:v>
                </c:pt>
                <c:pt idx="26211">
                  <c:v>128.08000000000001</c:v>
                </c:pt>
                <c:pt idx="26212">
                  <c:v>128.06</c:v>
                </c:pt>
                <c:pt idx="26213">
                  <c:v>128.04</c:v>
                </c:pt>
                <c:pt idx="26214">
                  <c:v>128.01</c:v>
                </c:pt>
                <c:pt idx="26215">
                  <c:v>128.06</c:v>
                </c:pt>
                <c:pt idx="26216">
                  <c:v>128.06</c:v>
                </c:pt>
                <c:pt idx="26217">
                  <c:v>128.04</c:v>
                </c:pt>
                <c:pt idx="26218">
                  <c:v>128.06</c:v>
                </c:pt>
                <c:pt idx="26219">
                  <c:v>128.04</c:v>
                </c:pt>
                <c:pt idx="26220">
                  <c:v>128.01</c:v>
                </c:pt>
                <c:pt idx="26221">
                  <c:v>128.06</c:v>
                </c:pt>
                <c:pt idx="26222">
                  <c:v>128.08000000000001</c:v>
                </c:pt>
                <c:pt idx="26223">
                  <c:v>128.04</c:v>
                </c:pt>
                <c:pt idx="26224">
                  <c:v>128.04</c:v>
                </c:pt>
                <c:pt idx="26225">
                  <c:v>128.04</c:v>
                </c:pt>
                <c:pt idx="26226">
                  <c:v>128.01</c:v>
                </c:pt>
                <c:pt idx="26227">
                  <c:v>128.08000000000001</c:v>
                </c:pt>
                <c:pt idx="26228">
                  <c:v>128.04</c:v>
                </c:pt>
                <c:pt idx="26229">
                  <c:v>128.04</c:v>
                </c:pt>
                <c:pt idx="26230">
                  <c:v>128.04</c:v>
                </c:pt>
                <c:pt idx="26231">
                  <c:v>128.01</c:v>
                </c:pt>
                <c:pt idx="26232">
                  <c:v>128.01</c:v>
                </c:pt>
                <c:pt idx="26233">
                  <c:v>128.01</c:v>
                </c:pt>
                <c:pt idx="26234">
                  <c:v>128.06</c:v>
                </c:pt>
                <c:pt idx="26235">
                  <c:v>128.01</c:v>
                </c:pt>
                <c:pt idx="26236">
                  <c:v>128.01</c:v>
                </c:pt>
                <c:pt idx="26237">
                  <c:v>127.99</c:v>
                </c:pt>
                <c:pt idx="26238">
                  <c:v>128.01</c:v>
                </c:pt>
                <c:pt idx="26239">
                  <c:v>127.99</c:v>
                </c:pt>
                <c:pt idx="26240">
                  <c:v>127.99</c:v>
                </c:pt>
                <c:pt idx="26241">
                  <c:v>128.01</c:v>
                </c:pt>
                <c:pt idx="26242">
                  <c:v>128.01</c:v>
                </c:pt>
                <c:pt idx="26243">
                  <c:v>128.01</c:v>
                </c:pt>
                <c:pt idx="26244">
                  <c:v>128.04</c:v>
                </c:pt>
                <c:pt idx="26245">
                  <c:v>128.04</c:v>
                </c:pt>
                <c:pt idx="26246">
                  <c:v>128.01</c:v>
                </c:pt>
                <c:pt idx="26247">
                  <c:v>128.01</c:v>
                </c:pt>
                <c:pt idx="26248">
                  <c:v>127.99</c:v>
                </c:pt>
                <c:pt idx="26249">
                  <c:v>128.06</c:v>
                </c:pt>
                <c:pt idx="26250">
                  <c:v>127.99</c:v>
                </c:pt>
                <c:pt idx="26251">
                  <c:v>127.97</c:v>
                </c:pt>
                <c:pt idx="26252">
                  <c:v>127.99</c:v>
                </c:pt>
                <c:pt idx="26253">
                  <c:v>127.99</c:v>
                </c:pt>
                <c:pt idx="26254">
                  <c:v>127.99</c:v>
                </c:pt>
                <c:pt idx="26255">
                  <c:v>128.04</c:v>
                </c:pt>
                <c:pt idx="26256">
                  <c:v>128.01</c:v>
                </c:pt>
                <c:pt idx="26257">
                  <c:v>127.99</c:v>
                </c:pt>
                <c:pt idx="26258">
                  <c:v>127.97</c:v>
                </c:pt>
                <c:pt idx="26259">
                  <c:v>127.99</c:v>
                </c:pt>
                <c:pt idx="26260">
                  <c:v>128.01</c:v>
                </c:pt>
                <c:pt idx="26261">
                  <c:v>127.97</c:v>
                </c:pt>
                <c:pt idx="26262">
                  <c:v>127.95</c:v>
                </c:pt>
                <c:pt idx="26263">
                  <c:v>127.95</c:v>
                </c:pt>
                <c:pt idx="26264">
                  <c:v>127.97</c:v>
                </c:pt>
                <c:pt idx="26265">
                  <c:v>128.01</c:v>
                </c:pt>
                <c:pt idx="26266">
                  <c:v>128.01</c:v>
                </c:pt>
                <c:pt idx="26267">
                  <c:v>127.99</c:v>
                </c:pt>
                <c:pt idx="26268">
                  <c:v>127.97</c:v>
                </c:pt>
                <c:pt idx="26269">
                  <c:v>128.01</c:v>
                </c:pt>
                <c:pt idx="26270">
                  <c:v>128.01</c:v>
                </c:pt>
                <c:pt idx="26271">
                  <c:v>128.01</c:v>
                </c:pt>
                <c:pt idx="26272">
                  <c:v>127.99</c:v>
                </c:pt>
                <c:pt idx="26273">
                  <c:v>127.99</c:v>
                </c:pt>
                <c:pt idx="26274">
                  <c:v>128.01</c:v>
                </c:pt>
                <c:pt idx="26275">
                  <c:v>128.01</c:v>
                </c:pt>
                <c:pt idx="26276">
                  <c:v>127.99</c:v>
                </c:pt>
                <c:pt idx="26277">
                  <c:v>127.97</c:v>
                </c:pt>
                <c:pt idx="26278">
                  <c:v>127.97</c:v>
                </c:pt>
                <c:pt idx="26279">
                  <c:v>128.01</c:v>
                </c:pt>
                <c:pt idx="26280">
                  <c:v>127.99</c:v>
                </c:pt>
                <c:pt idx="26281">
                  <c:v>128.01</c:v>
                </c:pt>
                <c:pt idx="26282">
                  <c:v>127.99</c:v>
                </c:pt>
                <c:pt idx="26283">
                  <c:v>128.04</c:v>
                </c:pt>
                <c:pt idx="26284">
                  <c:v>127.99</c:v>
                </c:pt>
                <c:pt idx="26285">
                  <c:v>127.97</c:v>
                </c:pt>
                <c:pt idx="26286">
                  <c:v>128.04</c:v>
                </c:pt>
                <c:pt idx="26287">
                  <c:v>127.95</c:v>
                </c:pt>
                <c:pt idx="26288">
                  <c:v>127.97</c:v>
                </c:pt>
                <c:pt idx="26289">
                  <c:v>128.01</c:v>
                </c:pt>
                <c:pt idx="26290">
                  <c:v>127.97</c:v>
                </c:pt>
                <c:pt idx="26291">
                  <c:v>128.01</c:v>
                </c:pt>
                <c:pt idx="26292">
                  <c:v>127.97</c:v>
                </c:pt>
                <c:pt idx="26293">
                  <c:v>127.97</c:v>
                </c:pt>
                <c:pt idx="26294">
                  <c:v>127.99</c:v>
                </c:pt>
                <c:pt idx="26295">
                  <c:v>127.97</c:v>
                </c:pt>
                <c:pt idx="26296">
                  <c:v>127.95</c:v>
                </c:pt>
                <c:pt idx="26297">
                  <c:v>128.04</c:v>
                </c:pt>
                <c:pt idx="26298">
                  <c:v>128.01</c:v>
                </c:pt>
                <c:pt idx="26299">
                  <c:v>127.93</c:v>
                </c:pt>
                <c:pt idx="26300">
                  <c:v>127.97</c:v>
                </c:pt>
                <c:pt idx="26301">
                  <c:v>127.95</c:v>
                </c:pt>
                <c:pt idx="26302">
                  <c:v>127.99</c:v>
                </c:pt>
                <c:pt idx="26303">
                  <c:v>127.95</c:v>
                </c:pt>
                <c:pt idx="26304">
                  <c:v>127.93</c:v>
                </c:pt>
                <c:pt idx="26305">
                  <c:v>127.97</c:v>
                </c:pt>
                <c:pt idx="26306">
                  <c:v>127.9</c:v>
                </c:pt>
                <c:pt idx="26307">
                  <c:v>127.9</c:v>
                </c:pt>
                <c:pt idx="26308">
                  <c:v>127.95</c:v>
                </c:pt>
                <c:pt idx="26309">
                  <c:v>127.9</c:v>
                </c:pt>
                <c:pt idx="26310">
                  <c:v>127.9</c:v>
                </c:pt>
                <c:pt idx="26311">
                  <c:v>127.93</c:v>
                </c:pt>
                <c:pt idx="26312">
                  <c:v>127.93</c:v>
                </c:pt>
                <c:pt idx="26313">
                  <c:v>127.95</c:v>
                </c:pt>
                <c:pt idx="26314">
                  <c:v>127.95</c:v>
                </c:pt>
                <c:pt idx="26315">
                  <c:v>127.9</c:v>
                </c:pt>
                <c:pt idx="26316">
                  <c:v>127.9</c:v>
                </c:pt>
                <c:pt idx="26317">
                  <c:v>127.9</c:v>
                </c:pt>
                <c:pt idx="26318">
                  <c:v>127.88</c:v>
                </c:pt>
                <c:pt idx="26319">
                  <c:v>127.95</c:v>
                </c:pt>
                <c:pt idx="26320">
                  <c:v>127.88</c:v>
                </c:pt>
                <c:pt idx="26321">
                  <c:v>127.9</c:v>
                </c:pt>
                <c:pt idx="26322">
                  <c:v>127.84</c:v>
                </c:pt>
                <c:pt idx="26323">
                  <c:v>127.86</c:v>
                </c:pt>
                <c:pt idx="26324">
                  <c:v>127.84</c:v>
                </c:pt>
                <c:pt idx="26325">
                  <c:v>127.9</c:v>
                </c:pt>
                <c:pt idx="26326">
                  <c:v>127.84</c:v>
                </c:pt>
                <c:pt idx="26327">
                  <c:v>127.84</c:v>
                </c:pt>
                <c:pt idx="26328">
                  <c:v>127.86</c:v>
                </c:pt>
                <c:pt idx="26329">
                  <c:v>127.86</c:v>
                </c:pt>
                <c:pt idx="26330">
                  <c:v>127.86</c:v>
                </c:pt>
                <c:pt idx="26331">
                  <c:v>127.81</c:v>
                </c:pt>
                <c:pt idx="26332">
                  <c:v>127.88</c:v>
                </c:pt>
                <c:pt idx="26333">
                  <c:v>127.79</c:v>
                </c:pt>
                <c:pt idx="26334">
                  <c:v>127.81</c:v>
                </c:pt>
                <c:pt idx="26335">
                  <c:v>127.88</c:v>
                </c:pt>
                <c:pt idx="26336">
                  <c:v>127.81</c:v>
                </c:pt>
                <c:pt idx="26337">
                  <c:v>127.86</c:v>
                </c:pt>
                <c:pt idx="26338">
                  <c:v>127.81</c:v>
                </c:pt>
                <c:pt idx="26339">
                  <c:v>127.81</c:v>
                </c:pt>
                <c:pt idx="26340">
                  <c:v>127.84</c:v>
                </c:pt>
                <c:pt idx="26341">
                  <c:v>127.88</c:v>
                </c:pt>
                <c:pt idx="26342">
                  <c:v>127.81</c:v>
                </c:pt>
                <c:pt idx="26343">
                  <c:v>127.75</c:v>
                </c:pt>
                <c:pt idx="26344">
                  <c:v>127.81</c:v>
                </c:pt>
                <c:pt idx="26345">
                  <c:v>127.88</c:v>
                </c:pt>
                <c:pt idx="26346">
                  <c:v>127.81</c:v>
                </c:pt>
                <c:pt idx="26347">
                  <c:v>127.81</c:v>
                </c:pt>
                <c:pt idx="26348">
                  <c:v>127.79</c:v>
                </c:pt>
                <c:pt idx="26349">
                  <c:v>127.84</c:v>
                </c:pt>
                <c:pt idx="26350">
                  <c:v>127.84</c:v>
                </c:pt>
                <c:pt idx="26351">
                  <c:v>127.79</c:v>
                </c:pt>
                <c:pt idx="26352">
                  <c:v>127.84</c:v>
                </c:pt>
                <c:pt idx="26353">
                  <c:v>127.75</c:v>
                </c:pt>
                <c:pt idx="26354">
                  <c:v>127.79</c:v>
                </c:pt>
                <c:pt idx="26355">
                  <c:v>127.77</c:v>
                </c:pt>
                <c:pt idx="26356">
                  <c:v>127.75</c:v>
                </c:pt>
                <c:pt idx="26357">
                  <c:v>127.75</c:v>
                </c:pt>
                <c:pt idx="26358">
                  <c:v>127.77</c:v>
                </c:pt>
                <c:pt idx="26359">
                  <c:v>127.75</c:v>
                </c:pt>
                <c:pt idx="26360">
                  <c:v>127.77</c:v>
                </c:pt>
                <c:pt idx="26361">
                  <c:v>127.79</c:v>
                </c:pt>
                <c:pt idx="26362">
                  <c:v>127.77</c:v>
                </c:pt>
                <c:pt idx="26363">
                  <c:v>127.75</c:v>
                </c:pt>
                <c:pt idx="26364">
                  <c:v>127.75</c:v>
                </c:pt>
                <c:pt idx="26365">
                  <c:v>127.75</c:v>
                </c:pt>
                <c:pt idx="26366">
                  <c:v>127.79</c:v>
                </c:pt>
                <c:pt idx="26367">
                  <c:v>127.72</c:v>
                </c:pt>
                <c:pt idx="26368">
                  <c:v>127.77</c:v>
                </c:pt>
                <c:pt idx="26369">
                  <c:v>127.77</c:v>
                </c:pt>
                <c:pt idx="26370">
                  <c:v>127.75</c:v>
                </c:pt>
                <c:pt idx="26371">
                  <c:v>127.72</c:v>
                </c:pt>
                <c:pt idx="26372">
                  <c:v>127.72</c:v>
                </c:pt>
                <c:pt idx="26373">
                  <c:v>127.7</c:v>
                </c:pt>
                <c:pt idx="26374">
                  <c:v>127.66</c:v>
                </c:pt>
                <c:pt idx="26375">
                  <c:v>127.72</c:v>
                </c:pt>
                <c:pt idx="26376">
                  <c:v>127.68</c:v>
                </c:pt>
                <c:pt idx="26377">
                  <c:v>127.77</c:v>
                </c:pt>
                <c:pt idx="26378">
                  <c:v>127.72</c:v>
                </c:pt>
                <c:pt idx="26379">
                  <c:v>127.68</c:v>
                </c:pt>
                <c:pt idx="26380">
                  <c:v>127.66</c:v>
                </c:pt>
                <c:pt idx="26381">
                  <c:v>127.68</c:v>
                </c:pt>
                <c:pt idx="26382">
                  <c:v>127.7</c:v>
                </c:pt>
                <c:pt idx="26383">
                  <c:v>127.64</c:v>
                </c:pt>
                <c:pt idx="26384">
                  <c:v>127.72</c:v>
                </c:pt>
                <c:pt idx="26385">
                  <c:v>127.68</c:v>
                </c:pt>
                <c:pt idx="26386">
                  <c:v>127.7</c:v>
                </c:pt>
                <c:pt idx="26387">
                  <c:v>127.7</c:v>
                </c:pt>
                <c:pt idx="26388">
                  <c:v>127.64</c:v>
                </c:pt>
                <c:pt idx="26389">
                  <c:v>127.61</c:v>
                </c:pt>
                <c:pt idx="26390">
                  <c:v>127.66</c:v>
                </c:pt>
                <c:pt idx="26391">
                  <c:v>127.7</c:v>
                </c:pt>
                <c:pt idx="26392">
                  <c:v>127.66</c:v>
                </c:pt>
                <c:pt idx="26393">
                  <c:v>127.64</c:v>
                </c:pt>
                <c:pt idx="26394">
                  <c:v>127.64</c:v>
                </c:pt>
                <c:pt idx="26395">
                  <c:v>127.57</c:v>
                </c:pt>
                <c:pt idx="26396">
                  <c:v>127.61</c:v>
                </c:pt>
                <c:pt idx="26397">
                  <c:v>127.64</c:v>
                </c:pt>
                <c:pt idx="26398">
                  <c:v>127.64</c:v>
                </c:pt>
                <c:pt idx="26399">
                  <c:v>127.66</c:v>
                </c:pt>
                <c:pt idx="26400">
                  <c:v>127.64</c:v>
                </c:pt>
                <c:pt idx="26401">
                  <c:v>127.61</c:v>
                </c:pt>
                <c:pt idx="26402">
                  <c:v>127.61</c:v>
                </c:pt>
                <c:pt idx="26403">
                  <c:v>127.66</c:v>
                </c:pt>
                <c:pt idx="26404">
                  <c:v>127.61</c:v>
                </c:pt>
                <c:pt idx="26405">
                  <c:v>127.68</c:v>
                </c:pt>
                <c:pt idx="26406">
                  <c:v>127.64</c:v>
                </c:pt>
                <c:pt idx="26407">
                  <c:v>127.7</c:v>
                </c:pt>
                <c:pt idx="26408">
                  <c:v>127.61</c:v>
                </c:pt>
                <c:pt idx="26409">
                  <c:v>127.57</c:v>
                </c:pt>
                <c:pt idx="26410">
                  <c:v>127.61</c:v>
                </c:pt>
                <c:pt idx="26411">
                  <c:v>127.64</c:v>
                </c:pt>
                <c:pt idx="26412">
                  <c:v>127.64</c:v>
                </c:pt>
                <c:pt idx="26413">
                  <c:v>127.68</c:v>
                </c:pt>
                <c:pt idx="26414">
                  <c:v>127.66</c:v>
                </c:pt>
                <c:pt idx="26415">
                  <c:v>127.68</c:v>
                </c:pt>
                <c:pt idx="26416">
                  <c:v>127.57</c:v>
                </c:pt>
                <c:pt idx="26417">
                  <c:v>127.61</c:v>
                </c:pt>
                <c:pt idx="26418">
                  <c:v>127.68</c:v>
                </c:pt>
                <c:pt idx="26419">
                  <c:v>127.57</c:v>
                </c:pt>
                <c:pt idx="26420">
                  <c:v>127.64</c:v>
                </c:pt>
                <c:pt idx="26421">
                  <c:v>127.68</c:v>
                </c:pt>
                <c:pt idx="26422">
                  <c:v>127.68</c:v>
                </c:pt>
                <c:pt idx="26423">
                  <c:v>127.72</c:v>
                </c:pt>
                <c:pt idx="26424">
                  <c:v>127.66</c:v>
                </c:pt>
                <c:pt idx="26425">
                  <c:v>127.75</c:v>
                </c:pt>
                <c:pt idx="26426">
                  <c:v>127.72</c:v>
                </c:pt>
                <c:pt idx="26427">
                  <c:v>127.7</c:v>
                </c:pt>
                <c:pt idx="26428">
                  <c:v>127.75</c:v>
                </c:pt>
                <c:pt idx="26429">
                  <c:v>127.68</c:v>
                </c:pt>
                <c:pt idx="26430">
                  <c:v>127.7</c:v>
                </c:pt>
                <c:pt idx="26431">
                  <c:v>127.75</c:v>
                </c:pt>
                <c:pt idx="26432">
                  <c:v>127.75</c:v>
                </c:pt>
                <c:pt idx="26433">
                  <c:v>127.79</c:v>
                </c:pt>
                <c:pt idx="26434">
                  <c:v>127.77</c:v>
                </c:pt>
                <c:pt idx="26435">
                  <c:v>127.77</c:v>
                </c:pt>
                <c:pt idx="26436">
                  <c:v>127.77</c:v>
                </c:pt>
                <c:pt idx="26437">
                  <c:v>127.79</c:v>
                </c:pt>
                <c:pt idx="26438">
                  <c:v>127.75</c:v>
                </c:pt>
                <c:pt idx="26439">
                  <c:v>127.81</c:v>
                </c:pt>
                <c:pt idx="26440">
                  <c:v>127.77</c:v>
                </c:pt>
                <c:pt idx="26441">
                  <c:v>127.81</c:v>
                </c:pt>
                <c:pt idx="26442">
                  <c:v>127.84</c:v>
                </c:pt>
                <c:pt idx="26443">
                  <c:v>127.79</c:v>
                </c:pt>
                <c:pt idx="26444">
                  <c:v>127.86</c:v>
                </c:pt>
                <c:pt idx="26445">
                  <c:v>127.81</c:v>
                </c:pt>
                <c:pt idx="26446">
                  <c:v>127.84</c:v>
                </c:pt>
                <c:pt idx="26447">
                  <c:v>127.88</c:v>
                </c:pt>
                <c:pt idx="26448">
                  <c:v>127.84</c:v>
                </c:pt>
                <c:pt idx="26449">
                  <c:v>127.88</c:v>
                </c:pt>
                <c:pt idx="26450">
                  <c:v>127.93</c:v>
                </c:pt>
                <c:pt idx="26451">
                  <c:v>127.9</c:v>
                </c:pt>
                <c:pt idx="26452">
                  <c:v>127.93</c:v>
                </c:pt>
                <c:pt idx="26453">
                  <c:v>127.88</c:v>
                </c:pt>
                <c:pt idx="26454">
                  <c:v>127.9</c:v>
                </c:pt>
                <c:pt idx="26455">
                  <c:v>127.88</c:v>
                </c:pt>
                <c:pt idx="26456">
                  <c:v>127.88</c:v>
                </c:pt>
                <c:pt idx="26457">
                  <c:v>127.9</c:v>
                </c:pt>
                <c:pt idx="26458">
                  <c:v>127.9</c:v>
                </c:pt>
                <c:pt idx="26459">
                  <c:v>127.95</c:v>
                </c:pt>
                <c:pt idx="26460">
                  <c:v>127.9</c:v>
                </c:pt>
                <c:pt idx="26461">
                  <c:v>127.93</c:v>
                </c:pt>
                <c:pt idx="26462">
                  <c:v>127.93</c:v>
                </c:pt>
                <c:pt idx="26463">
                  <c:v>127.95</c:v>
                </c:pt>
                <c:pt idx="26464">
                  <c:v>127.9</c:v>
                </c:pt>
                <c:pt idx="26465">
                  <c:v>127.9</c:v>
                </c:pt>
                <c:pt idx="26466">
                  <c:v>127.93</c:v>
                </c:pt>
                <c:pt idx="26467">
                  <c:v>127.9</c:v>
                </c:pt>
                <c:pt idx="26468">
                  <c:v>127.9</c:v>
                </c:pt>
                <c:pt idx="26469">
                  <c:v>127.93</c:v>
                </c:pt>
                <c:pt idx="26470">
                  <c:v>127.86</c:v>
                </c:pt>
                <c:pt idx="26471">
                  <c:v>127.93</c:v>
                </c:pt>
                <c:pt idx="26472">
                  <c:v>127.86</c:v>
                </c:pt>
                <c:pt idx="26473">
                  <c:v>127.9</c:v>
                </c:pt>
                <c:pt idx="26474">
                  <c:v>127.9</c:v>
                </c:pt>
                <c:pt idx="26475">
                  <c:v>127.93</c:v>
                </c:pt>
                <c:pt idx="26476">
                  <c:v>127.9</c:v>
                </c:pt>
                <c:pt idx="26477">
                  <c:v>127.88</c:v>
                </c:pt>
                <c:pt idx="26478">
                  <c:v>127.86</c:v>
                </c:pt>
                <c:pt idx="26479">
                  <c:v>127.86</c:v>
                </c:pt>
                <c:pt idx="26480">
                  <c:v>127.86</c:v>
                </c:pt>
                <c:pt idx="26481">
                  <c:v>127.9</c:v>
                </c:pt>
                <c:pt idx="26482">
                  <c:v>127.93</c:v>
                </c:pt>
                <c:pt idx="26483">
                  <c:v>127.9</c:v>
                </c:pt>
                <c:pt idx="26484">
                  <c:v>127.86</c:v>
                </c:pt>
                <c:pt idx="26485">
                  <c:v>127.93</c:v>
                </c:pt>
                <c:pt idx="26486">
                  <c:v>127.93</c:v>
                </c:pt>
                <c:pt idx="26487">
                  <c:v>127.88</c:v>
                </c:pt>
                <c:pt idx="26488">
                  <c:v>127.93</c:v>
                </c:pt>
                <c:pt idx="26489">
                  <c:v>127.93</c:v>
                </c:pt>
                <c:pt idx="26490">
                  <c:v>127.9</c:v>
                </c:pt>
                <c:pt idx="26491">
                  <c:v>127.88</c:v>
                </c:pt>
                <c:pt idx="26492">
                  <c:v>127.88</c:v>
                </c:pt>
                <c:pt idx="26493">
                  <c:v>127.86</c:v>
                </c:pt>
                <c:pt idx="26494">
                  <c:v>127.93</c:v>
                </c:pt>
                <c:pt idx="26495">
                  <c:v>127.84</c:v>
                </c:pt>
                <c:pt idx="26496">
                  <c:v>127.86</c:v>
                </c:pt>
                <c:pt idx="26497">
                  <c:v>127.81</c:v>
                </c:pt>
                <c:pt idx="26498">
                  <c:v>127.86</c:v>
                </c:pt>
                <c:pt idx="26499">
                  <c:v>127.88</c:v>
                </c:pt>
                <c:pt idx="26500">
                  <c:v>127.88</c:v>
                </c:pt>
                <c:pt idx="26501">
                  <c:v>127.84</c:v>
                </c:pt>
                <c:pt idx="26502">
                  <c:v>127.84</c:v>
                </c:pt>
                <c:pt idx="26503">
                  <c:v>127.86</c:v>
                </c:pt>
                <c:pt idx="26504">
                  <c:v>127.88</c:v>
                </c:pt>
                <c:pt idx="26505">
                  <c:v>127.9</c:v>
                </c:pt>
                <c:pt idx="26506">
                  <c:v>127.86</c:v>
                </c:pt>
                <c:pt idx="26507">
                  <c:v>127.9</c:v>
                </c:pt>
                <c:pt idx="26508">
                  <c:v>127.86</c:v>
                </c:pt>
                <c:pt idx="26509">
                  <c:v>127.9</c:v>
                </c:pt>
                <c:pt idx="26510">
                  <c:v>127.88</c:v>
                </c:pt>
                <c:pt idx="26511">
                  <c:v>127.88</c:v>
                </c:pt>
                <c:pt idx="26512">
                  <c:v>127.84</c:v>
                </c:pt>
                <c:pt idx="26513">
                  <c:v>127.93</c:v>
                </c:pt>
                <c:pt idx="26514">
                  <c:v>127.88</c:v>
                </c:pt>
                <c:pt idx="26515">
                  <c:v>127.93</c:v>
                </c:pt>
                <c:pt idx="26516">
                  <c:v>127.93</c:v>
                </c:pt>
                <c:pt idx="26517">
                  <c:v>127.9</c:v>
                </c:pt>
                <c:pt idx="26518">
                  <c:v>127.9</c:v>
                </c:pt>
                <c:pt idx="26519">
                  <c:v>127.88</c:v>
                </c:pt>
                <c:pt idx="26520">
                  <c:v>127.9</c:v>
                </c:pt>
                <c:pt idx="26521">
                  <c:v>127.9</c:v>
                </c:pt>
                <c:pt idx="26522">
                  <c:v>127.93</c:v>
                </c:pt>
                <c:pt idx="26523">
                  <c:v>127.9</c:v>
                </c:pt>
                <c:pt idx="26524">
                  <c:v>127.93</c:v>
                </c:pt>
                <c:pt idx="26525">
                  <c:v>127.95</c:v>
                </c:pt>
                <c:pt idx="26526">
                  <c:v>127.88</c:v>
                </c:pt>
                <c:pt idx="26527">
                  <c:v>127.9</c:v>
                </c:pt>
                <c:pt idx="26528">
                  <c:v>127.88</c:v>
                </c:pt>
                <c:pt idx="26529">
                  <c:v>127.88</c:v>
                </c:pt>
                <c:pt idx="26530">
                  <c:v>127.86</c:v>
                </c:pt>
                <c:pt idx="26531">
                  <c:v>127.93</c:v>
                </c:pt>
                <c:pt idx="26532">
                  <c:v>127.9</c:v>
                </c:pt>
                <c:pt idx="26533">
                  <c:v>127.88</c:v>
                </c:pt>
                <c:pt idx="26534">
                  <c:v>127.95</c:v>
                </c:pt>
                <c:pt idx="26535">
                  <c:v>127.93</c:v>
                </c:pt>
                <c:pt idx="26536">
                  <c:v>127.95</c:v>
                </c:pt>
                <c:pt idx="26537">
                  <c:v>127.93</c:v>
                </c:pt>
                <c:pt idx="26538">
                  <c:v>127.9</c:v>
                </c:pt>
                <c:pt idx="26539">
                  <c:v>127.9</c:v>
                </c:pt>
                <c:pt idx="26540">
                  <c:v>127.93</c:v>
                </c:pt>
                <c:pt idx="26541">
                  <c:v>127.95</c:v>
                </c:pt>
                <c:pt idx="26542">
                  <c:v>127.99</c:v>
                </c:pt>
                <c:pt idx="26543">
                  <c:v>127.93</c:v>
                </c:pt>
                <c:pt idx="26544">
                  <c:v>127.97</c:v>
                </c:pt>
                <c:pt idx="26545">
                  <c:v>127.9</c:v>
                </c:pt>
                <c:pt idx="26546">
                  <c:v>127.93</c:v>
                </c:pt>
                <c:pt idx="26547">
                  <c:v>127.88</c:v>
                </c:pt>
                <c:pt idx="26548">
                  <c:v>127.88</c:v>
                </c:pt>
                <c:pt idx="26549">
                  <c:v>127.95</c:v>
                </c:pt>
                <c:pt idx="26550">
                  <c:v>127.88</c:v>
                </c:pt>
                <c:pt idx="26551">
                  <c:v>127.93</c:v>
                </c:pt>
                <c:pt idx="26552">
                  <c:v>127.9</c:v>
                </c:pt>
                <c:pt idx="26553">
                  <c:v>127.95</c:v>
                </c:pt>
                <c:pt idx="26554">
                  <c:v>127.93</c:v>
                </c:pt>
                <c:pt idx="26555">
                  <c:v>127.9</c:v>
                </c:pt>
                <c:pt idx="26556">
                  <c:v>127.93</c:v>
                </c:pt>
                <c:pt idx="26557">
                  <c:v>127.9</c:v>
                </c:pt>
                <c:pt idx="26558">
                  <c:v>127.95</c:v>
                </c:pt>
                <c:pt idx="26559">
                  <c:v>127.93</c:v>
                </c:pt>
                <c:pt idx="26560">
                  <c:v>127.86</c:v>
                </c:pt>
                <c:pt idx="26561">
                  <c:v>127.9</c:v>
                </c:pt>
                <c:pt idx="26562">
                  <c:v>127.9</c:v>
                </c:pt>
                <c:pt idx="26563">
                  <c:v>127.93</c:v>
                </c:pt>
                <c:pt idx="26564">
                  <c:v>127.9</c:v>
                </c:pt>
                <c:pt idx="26565">
                  <c:v>127.9</c:v>
                </c:pt>
                <c:pt idx="26566">
                  <c:v>127.88</c:v>
                </c:pt>
                <c:pt idx="26567">
                  <c:v>127.88</c:v>
                </c:pt>
                <c:pt idx="26568">
                  <c:v>127.88</c:v>
                </c:pt>
                <c:pt idx="26569">
                  <c:v>127.93</c:v>
                </c:pt>
                <c:pt idx="26570">
                  <c:v>127.88</c:v>
                </c:pt>
                <c:pt idx="26571">
                  <c:v>127.93</c:v>
                </c:pt>
                <c:pt idx="26572">
                  <c:v>127.93</c:v>
                </c:pt>
                <c:pt idx="26573">
                  <c:v>127.88</c:v>
                </c:pt>
                <c:pt idx="26574">
                  <c:v>127.88</c:v>
                </c:pt>
                <c:pt idx="26575">
                  <c:v>127.95</c:v>
                </c:pt>
                <c:pt idx="26576">
                  <c:v>127.9</c:v>
                </c:pt>
                <c:pt idx="26577">
                  <c:v>127.95</c:v>
                </c:pt>
                <c:pt idx="26578">
                  <c:v>127.93</c:v>
                </c:pt>
                <c:pt idx="26579">
                  <c:v>127.88</c:v>
                </c:pt>
                <c:pt idx="26580">
                  <c:v>127.93</c:v>
                </c:pt>
                <c:pt idx="26581">
                  <c:v>127.93</c:v>
                </c:pt>
                <c:pt idx="26582">
                  <c:v>127.88</c:v>
                </c:pt>
                <c:pt idx="26583">
                  <c:v>127.88</c:v>
                </c:pt>
                <c:pt idx="26584">
                  <c:v>127.9</c:v>
                </c:pt>
                <c:pt idx="26585">
                  <c:v>127.9</c:v>
                </c:pt>
                <c:pt idx="26586">
                  <c:v>127.88</c:v>
                </c:pt>
                <c:pt idx="26587">
                  <c:v>127.97</c:v>
                </c:pt>
                <c:pt idx="26588">
                  <c:v>127.9</c:v>
                </c:pt>
                <c:pt idx="26589">
                  <c:v>127.95</c:v>
                </c:pt>
                <c:pt idx="26590">
                  <c:v>127.93</c:v>
                </c:pt>
                <c:pt idx="26591">
                  <c:v>127.9</c:v>
                </c:pt>
                <c:pt idx="26592">
                  <c:v>127.95</c:v>
                </c:pt>
                <c:pt idx="26593">
                  <c:v>127.88</c:v>
                </c:pt>
                <c:pt idx="26594">
                  <c:v>127.93</c:v>
                </c:pt>
                <c:pt idx="26595">
                  <c:v>127.9</c:v>
                </c:pt>
                <c:pt idx="26596">
                  <c:v>127.88</c:v>
                </c:pt>
                <c:pt idx="26597">
                  <c:v>127.9</c:v>
                </c:pt>
                <c:pt idx="26598">
                  <c:v>127.95</c:v>
                </c:pt>
                <c:pt idx="26599">
                  <c:v>127.93</c:v>
                </c:pt>
                <c:pt idx="26600">
                  <c:v>127.86</c:v>
                </c:pt>
                <c:pt idx="26601">
                  <c:v>127.93</c:v>
                </c:pt>
                <c:pt idx="26602">
                  <c:v>127.9</c:v>
                </c:pt>
                <c:pt idx="26603">
                  <c:v>127.95</c:v>
                </c:pt>
                <c:pt idx="26604">
                  <c:v>127.95</c:v>
                </c:pt>
                <c:pt idx="26605">
                  <c:v>127.9</c:v>
                </c:pt>
                <c:pt idx="26606">
                  <c:v>127.95</c:v>
                </c:pt>
                <c:pt idx="26607">
                  <c:v>127.95</c:v>
                </c:pt>
                <c:pt idx="26608">
                  <c:v>127.93</c:v>
                </c:pt>
                <c:pt idx="26609">
                  <c:v>127.93</c:v>
                </c:pt>
                <c:pt idx="26610">
                  <c:v>127.9</c:v>
                </c:pt>
                <c:pt idx="26611">
                  <c:v>127.88</c:v>
                </c:pt>
                <c:pt idx="26612">
                  <c:v>127.93</c:v>
                </c:pt>
                <c:pt idx="26613">
                  <c:v>127.95</c:v>
                </c:pt>
                <c:pt idx="26614">
                  <c:v>127.93</c:v>
                </c:pt>
                <c:pt idx="26615">
                  <c:v>127.9</c:v>
                </c:pt>
                <c:pt idx="26616">
                  <c:v>127.9</c:v>
                </c:pt>
                <c:pt idx="26617">
                  <c:v>127.9</c:v>
                </c:pt>
                <c:pt idx="26618">
                  <c:v>127.93</c:v>
                </c:pt>
                <c:pt idx="26619">
                  <c:v>127.88</c:v>
                </c:pt>
                <c:pt idx="26620">
                  <c:v>127.86</c:v>
                </c:pt>
                <c:pt idx="26621">
                  <c:v>127.88</c:v>
                </c:pt>
                <c:pt idx="26622">
                  <c:v>127.93</c:v>
                </c:pt>
                <c:pt idx="26623">
                  <c:v>127.93</c:v>
                </c:pt>
                <c:pt idx="26624">
                  <c:v>127.9</c:v>
                </c:pt>
                <c:pt idx="26625">
                  <c:v>127.93</c:v>
                </c:pt>
                <c:pt idx="26626">
                  <c:v>127.88</c:v>
                </c:pt>
                <c:pt idx="26627">
                  <c:v>127.9</c:v>
                </c:pt>
                <c:pt idx="26628">
                  <c:v>127.93</c:v>
                </c:pt>
                <c:pt idx="26629">
                  <c:v>127.97</c:v>
                </c:pt>
                <c:pt idx="26630">
                  <c:v>127.88</c:v>
                </c:pt>
                <c:pt idx="26631">
                  <c:v>127.88</c:v>
                </c:pt>
                <c:pt idx="26632">
                  <c:v>127.86</c:v>
                </c:pt>
                <c:pt idx="26633">
                  <c:v>127.93</c:v>
                </c:pt>
                <c:pt idx="26634">
                  <c:v>127.88</c:v>
                </c:pt>
                <c:pt idx="26635">
                  <c:v>127.9</c:v>
                </c:pt>
                <c:pt idx="26636">
                  <c:v>127.9</c:v>
                </c:pt>
                <c:pt idx="26637">
                  <c:v>127.93</c:v>
                </c:pt>
                <c:pt idx="26638">
                  <c:v>127.9</c:v>
                </c:pt>
                <c:pt idx="26639">
                  <c:v>127.93</c:v>
                </c:pt>
                <c:pt idx="26640">
                  <c:v>127.84</c:v>
                </c:pt>
                <c:pt idx="26641">
                  <c:v>127.86</c:v>
                </c:pt>
                <c:pt idx="26642">
                  <c:v>127.86</c:v>
                </c:pt>
                <c:pt idx="26643">
                  <c:v>127.88</c:v>
                </c:pt>
                <c:pt idx="26644">
                  <c:v>127.93</c:v>
                </c:pt>
                <c:pt idx="26645">
                  <c:v>127.9</c:v>
                </c:pt>
                <c:pt idx="26646">
                  <c:v>127.9</c:v>
                </c:pt>
                <c:pt idx="26647">
                  <c:v>127.88</c:v>
                </c:pt>
                <c:pt idx="26648">
                  <c:v>127.88</c:v>
                </c:pt>
                <c:pt idx="26649">
                  <c:v>127.86</c:v>
                </c:pt>
                <c:pt idx="26650">
                  <c:v>127.88</c:v>
                </c:pt>
                <c:pt idx="26651">
                  <c:v>127.88</c:v>
                </c:pt>
                <c:pt idx="26652">
                  <c:v>127.88</c:v>
                </c:pt>
                <c:pt idx="26653">
                  <c:v>127.86</c:v>
                </c:pt>
                <c:pt idx="26654">
                  <c:v>127.88</c:v>
                </c:pt>
                <c:pt idx="26655">
                  <c:v>127.84</c:v>
                </c:pt>
                <c:pt idx="26656">
                  <c:v>127.84</c:v>
                </c:pt>
                <c:pt idx="26657">
                  <c:v>127.86</c:v>
                </c:pt>
                <c:pt idx="26658">
                  <c:v>127.88</c:v>
                </c:pt>
                <c:pt idx="26659">
                  <c:v>127.88</c:v>
                </c:pt>
                <c:pt idx="26660">
                  <c:v>127.84</c:v>
                </c:pt>
                <c:pt idx="26661">
                  <c:v>127.86</c:v>
                </c:pt>
                <c:pt idx="26662">
                  <c:v>127.9</c:v>
                </c:pt>
                <c:pt idx="26663">
                  <c:v>127.86</c:v>
                </c:pt>
                <c:pt idx="26664">
                  <c:v>127.81</c:v>
                </c:pt>
                <c:pt idx="26665">
                  <c:v>127.88</c:v>
                </c:pt>
                <c:pt idx="26666">
                  <c:v>127.86</c:v>
                </c:pt>
                <c:pt idx="26667">
                  <c:v>127.88</c:v>
                </c:pt>
                <c:pt idx="26668">
                  <c:v>127.88</c:v>
                </c:pt>
                <c:pt idx="26669">
                  <c:v>127.88</c:v>
                </c:pt>
                <c:pt idx="26670">
                  <c:v>127.86</c:v>
                </c:pt>
                <c:pt idx="26671">
                  <c:v>127.9</c:v>
                </c:pt>
                <c:pt idx="26672">
                  <c:v>127.88</c:v>
                </c:pt>
                <c:pt idx="26673">
                  <c:v>127.86</c:v>
                </c:pt>
                <c:pt idx="26674">
                  <c:v>127.86</c:v>
                </c:pt>
                <c:pt idx="26675">
                  <c:v>127.93</c:v>
                </c:pt>
                <c:pt idx="26676">
                  <c:v>127.81</c:v>
                </c:pt>
                <c:pt idx="26677">
                  <c:v>127.9</c:v>
                </c:pt>
                <c:pt idx="26678">
                  <c:v>127.86</c:v>
                </c:pt>
                <c:pt idx="26679">
                  <c:v>127.86</c:v>
                </c:pt>
                <c:pt idx="26680">
                  <c:v>127.86</c:v>
                </c:pt>
                <c:pt idx="26681">
                  <c:v>127.86</c:v>
                </c:pt>
                <c:pt idx="26682">
                  <c:v>127.9</c:v>
                </c:pt>
                <c:pt idx="26683">
                  <c:v>127.86</c:v>
                </c:pt>
                <c:pt idx="26684">
                  <c:v>127.88</c:v>
                </c:pt>
                <c:pt idx="26685">
                  <c:v>127.84</c:v>
                </c:pt>
                <c:pt idx="26686">
                  <c:v>127.84</c:v>
                </c:pt>
                <c:pt idx="26687">
                  <c:v>127.86</c:v>
                </c:pt>
                <c:pt idx="26688">
                  <c:v>127.84</c:v>
                </c:pt>
                <c:pt idx="26689">
                  <c:v>127.93</c:v>
                </c:pt>
                <c:pt idx="26690">
                  <c:v>127.86</c:v>
                </c:pt>
                <c:pt idx="26691">
                  <c:v>127.88</c:v>
                </c:pt>
                <c:pt idx="26692">
                  <c:v>127.9</c:v>
                </c:pt>
                <c:pt idx="26693">
                  <c:v>127.86</c:v>
                </c:pt>
                <c:pt idx="26694">
                  <c:v>127.84</c:v>
                </c:pt>
                <c:pt idx="26695">
                  <c:v>127.9</c:v>
                </c:pt>
                <c:pt idx="26696">
                  <c:v>127.84</c:v>
                </c:pt>
                <c:pt idx="26697">
                  <c:v>127.88</c:v>
                </c:pt>
                <c:pt idx="26698">
                  <c:v>127.84</c:v>
                </c:pt>
                <c:pt idx="26699">
                  <c:v>127.88</c:v>
                </c:pt>
                <c:pt idx="26700">
                  <c:v>127.86</c:v>
                </c:pt>
                <c:pt idx="26701">
                  <c:v>127.9</c:v>
                </c:pt>
                <c:pt idx="26702">
                  <c:v>127.81</c:v>
                </c:pt>
                <c:pt idx="26703">
                  <c:v>127.86</c:v>
                </c:pt>
                <c:pt idx="26704">
                  <c:v>127.86</c:v>
                </c:pt>
                <c:pt idx="26705">
                  <c:v>127.86</c:v>
                </c:pt>
                <c:pt idx="26706">
                  <c:v>127.86</c:v>
                </c:pt>
                <c:pt idx="26707">
                  <c:v>127.84</c:v>
                </c:pt>
                <c:pt idx="26708">
                  <c:v>127.79</c:v>
                </c:pt>
                <c:pt idx="26709">
                  <c:v>127.88</c:v>
                </c:pt>
                <c:pt idx="26710">
                  <c:v>127.9</c:v>
                </c:pt>
                <c:pt idx="26711">
                  <c:v>127.79</c:v>
                </c:pt>
                <c:pt idx="26712">
                  <c:v>127.88</c:v>
                </c:pt>
                <c:pt idx="26713">
                  <c:v>127.84</c:v>
                </c:pt>
                <c:pt idx="26714">
                  <c:v>127.88</c:v>
                </c:pt>
                <c:pt idx="26715">
                  <c:v>127.86</c:v>
                </c:pt>
                <c:pt idx="26716">
                  <c:v>127.88</c:v>
                </c:pt>
                <c:pt idx="26717">
                  <c:v>127.86</c:v>
                </c:pt>
                <c:pt idx="26718">
                  <c:v>127.84</c:v>
                </c:pt>
                <c:pt idx="26719">
                  <c:v>127.84</c:v>
                </c:pt>
                <c:pt idx="26720">
                  <c:v>127.84</c:v>
                </c:pt>
                <c:pt idx="26721">
                  <c:v>127.84</c:v>
                </c:pt>
                <c:pt idx="26722">
                  <c:v>127.81</c:v>
                </c:pt>
                <c:pt idx="26723">
                  <c:v>127.86</c:v>
                </c:pt>
                <c:pt idx="26724">
                  <c:v>127.86</c:v>
                </c:pt>
                <c:pt idx="26725">
                  <c:v>127.84</c:v>
                </c:pt>
                <c:pt idx="26726">
                  <c:v>127.9</c:v>
                </c:pt>
                <c:pt idx="26727">
                  <c:v>127.86</c:v>
                </c:pt>
                <c:pt idx="26728">
                  <c:v>127.9</c:v>
                </c:pt>
                <c:pt idx="26729">
                  <c:v>127.88</c:v>
                </c:pt>
                <c:pt idx="26730">
                  <c:v>127.81</c:v>
                </c:pt>
                <c:pt idx="26731">
                  <c:v>127.88</c:v>
                </c:pt>
                <c:pt idx="26732">
                  <c:v>127.88</c:v>
                </c:pt>
                <c:pt idx="26733">
                  <c:v>127.81</c:v>
                </c:pt>
                <c:pt idx="26734">
                  <c:v>127.84</c:v>
                </c:pt>
                <c:pt idx="26735">
                  <c:v>127.86</c:v>
                </c:pt>
                <c:pt idx="26736">
                  <c:v>127.86</c:v>
                </c:pt>
                <c:pt idx="26737">
                  <c:v>127.88</c:v>
                </c:pt>
                <c:pt idx="26738">
                  <c:v>127.79</c:v>
                </c:pt>
                <c:pt idx="26739">
                  <c:v>127.84</c:v>
                </c:pt>
                <c:pt idx="26740">
                  <c:v>127.86</c:v>
                </c:pt>
                <c:pt idx="26741">
                  <c:v>127.84</c:v>
                </c:pt>
                <c:pt idx="26742">
                  <c:v>127.84</c:v>
                </c:pt>
                <c:pt idx="26743">
                  <c:v>127.84</c:v>
                </c:pt>
                <c:pt idx="26744">
                  <c:v>127.84</c:v>
                </c:pt>
                <c:pt idx="26745">
                  <c:v>127.86</c:v>
                </c:pt>
                <c:pt idx="26746">
                  <c:v>127.81</c:v>
                </c:pt>
                <c:pt idx="26747">
                  <c:v>127.81</c:v>
                </c:pt>
                <c:pt idx="26748">
                  <c:v>127.81</c:v>
                </c:pt>
                <c:pt idx="26749">
                  <c:v>127.81</c:v>
                </c:pt>
                <c:pt idx="26750">
                  <c:v>127.86</c:v>
                </c:pt>
                <c:pt idx="26751">
                  <c:v>127.84</c:v>
                </c:pt>
                <c:pt idx="26752">
                  <c:v>127.86</c:v>
                </c:pt>
                <c:pt idx="26753">
                  <c:v>127.81</c:v>
                </c:pt>
                <c:pt idx="26754">
                  <c:v>127.79</c:v>
                </c:pt>
                <c:pt idx="26755">
                  <c:v>127.84</c:v>
                </c:pt>
                <c:pt idx="26756">
                  <c:v>127.84</c:v>
                </c:pt>
                <c:pt idx="26757">
                  <c:v>127.81</c:v>
                </c:pt>
                <c:pt idx="26758">
                  <c:v>127.88</c:v>
                </c:pt>
                <c:pt idx="26759">
                  <c:v>127.88</c:v>
                </c:pt>
                <c:pt idx="26760">
                  <c:v>127.79</c:v>
                </c:pt>
                <c:pt idx="26761">
                  <c:v>127.81</c:v>
                </c:pt>
                <c:pt idx="26762">
                  <c:v>127.81</c:v>
                </c:pt>
                <c:pt idx="26763">
                  <c:v>127.79</c:v>
                </c:pt>
                <c:pt idx="26764">
                  <c:v>127.77</c:v>
                </c:pt>
                <c:pt idx="26765">
                  <c:v>127.81</c:v>
                </c:pt>
                <c:pt idx="26766">
                  <c:v>127.84</c:v>
                </c:pt>
                <c:pt idx="26767">
                  <c:v>127.84</c:v>
                </c:pt>
                <c:pt idx="26768">
                  <c:v>127.79</c:v>
                </c:pt>
                <c:pt idx="26769">
                  <c:v>127.79</c:v>
                </c:pt>
                <c:pt idx="26770">
                  <c:v>127.79</c:v>
                </c:pt>
                <c:pt idx="26771">
                  <c:v>127.77</c:v>
                </c:pt>
                <c:pt idx="26772">
                  <c:v>127.81</c:v>
                </c:pt>
                <c:pt idx="26773">
                  <c:v>127.75</c:v>
                </c:pt>
                <c:pt idx="26774">
                  <c:v>127.79</c:v>
                </c:pt>
                <c:pt idx="26775">
                  <c:v>127.72</c:v>
                </c:pt>
                <c:pt idx="26776">
                  <c:v>127.79</c:v>
                </c:pt>
                <c:pt idx="26777">
                  <c:v>127.77</c:v>
                </c:pt>
                <c:pt idx="26778">
                  <c:v>127.75</c:v>
                </c:pt>
                <c:pt idx="26779">
                  <c:v>127.81</c:v>
                </c:pt>
                <c:pt idx="26780">
                  <c:v>127.75</c:v>
                </c:pt>
                <c:pt idx="26781">
                  <c:v>127.75</c:v>
                </c:pt>
                <c:pt idx="26782">
                  <c:v>127.72</c:v>
                </c:pt>
                <c:pt idx="26783">
                  <c:v>127.72</c:v>
                </c:pt>
                <c:pt idx="26784">
                  <c:v>127.77</c:v>
                </c:pt>
                <c:pt idx="26785">
                  <c:v>127.79</c:v>
                </c:pt>
                <c:pt idx="26786">
                  <c:v>127.77</c:v>
                </c:pt>
                <c:pt idx="26787">
                  <c:v>127.72</c:v>
                </c:pt>
                <c:pt idx="26788">
                  <c:v>127.7</c:v>
                </c:pt>
                <c:pt idx="26789">
                  <c:v>127.77</c:v>
                </c:pt>
                <c:pt idx="26790">
                  <c:v>127.72</c:v>
                </c:pt>
                <c:pt idx="26791">
                  <c:v>127.72</c:v>
                </c:pt>
                <c:pt idx="26792">
                  <c:v>127.7</c:v>
                </c:pt>
                <c:pt idx="26793">
                  <c:v>127.72</c:v>
                </c:pt>
                <c:pt idx="26794">
                  <c:v>127.72</c:v>
                </c:pt>
                <c:pt idx="26795">
                  <c:v>127.66</c:v>
                </c:pt>
                <c:pt idx="26796">
                  <c:v>127.72</c:v>
                </c:pt>
                <c:pt idx="26797">
                  <c:v>127.72</c:v>
                </c:pt>
                <c:pt idx="26798">
                  <c:v>127.66</c:v>
                </c:pt>
                <c:pt idx="26799">
                  <c:v>127.77</c:v>
                </c:pt>
                <c:pt idx="26800">
                  <c:v>127.7</c:v>
                </c:pt>
                <c:pt idx="26801">
                  <c:v>127.7</c:v>
                </c:pt>
                <c:pt idx="26802">
                  <c:v>127.7</c:v>
                </c:pt>
                <c:pt idx="26803">
                  <c:v>127.75</c:v>
                </c:pt>
                <c:pt idx="26804">
                  <c:v>127.75</c:v>
                </c:pt>
                <c:pt idx="26805">
                  <c:v>127.7</c:v>
                </c:pt>
                <c:pt idx="26806">
                  <c:v>127.68</c:v>
                </c:pt>
                <c:pt idx="26807">
                  <c:v>127.72</c:v>
                </c:pt>
                <c:pt idx="26808">
                  <c:v>127.66</c:v>
                </c:pt>
                <c:pt idx="26809">
                  <c:v>127.66</c:v>
                </c:pt>
                <c:pt idx="26810">
                  <c:v>127.7</c:v>
                </c:pt>
                <c:pt idx="26811">
                  <c:v>127.72</c:v>
                </c:pt>
                <c:pt idx="26812">
                  <c:v>127.68</c:v>
                </c:pt>
                <c:pt idx="26813">
                  <c:v>127.68</c:v>
                </c:pt>
                <c:pt idx="26814">
                  <c:v>127.64</c:v>
                </c:pt>
                <c:pt idx="26815">
                  <c:v>127.7</c:v>
                </c:pt>
                <c:pt idx="26816">
                  <c:v>127.66</c:v>
                </c:pt>
                <c:pt idx="26817">
                  <c:v>127.68</c:v>
                </c:pt>
                <c:pt idx="26818">
                  <c:v>127.7</c:v>
                </c:pt>
                <c:pt idx="26819">
                  <c:v>127.64</c:v>
                </c:pt>
                <c:pt idx="26820">
                  <c:v>127.66</c:v>
                </c:pt>
                <c:pt idx="26821">
                  <c:v>127.64</c:v>
                </c:pt>
                <c:pt idx="26822">
                  <c:v>127.66</c:v>
                </c:pt>
                <c:pt idx="26823">
                  <c:v>127.66</c:v>
                </c:pt>
                <c:pt idx="26824">
                  <c:v>127.68</c:v>
                </c:pt>
                <c:pt idx="26825">
                  <c:v>127.7</c:v>
                </c:pt>
                <c:pt idx="26826">
                  <c:v>127.72</c:v>
                </c:pt>
                <c:pt idx="26827">
                  <c:v>127.75</c:v>
                </c:pt>
                <c:pt idx="26828">
                  <c:v>127.68</c:v>
                </c:pt>
                <c:pt idx="26829">
                  <c:v>127.75</c:v>
                </c:pt>
                <c:pt idx="26830">
                  <c:v>127.72</c:v>
                </c:pt>
                <c:pt idx="26831">
                  <c:v>127.7</c:v>
                </c:pt>
                <c:pt idx="26832">
                  <c:v>127.77</c:v>
                </c:pt>
                <c:pt idx="26833">
                  <c:v>127.7</c:v>
                </c:pt>
                <c:pt idx="26834">
                  <c:v>127.77</c:v>
                </c:pt>
                <c:pt idx="26835">
                  <c:v>127.72</c:v>
                </c:pt>
                <c:pt idx="26836">
                  <c:v>127.75</c:v>
                </c:pt>
                <c:pt idx="26837">
                  <c:v>127.7</c:v>
                </c:pt>
                <c:pt idx="26838">
                  <c:v>127.72</c:v>
                </c:pt>
                <c:pt idx="26839">
                  <c:v>127.77</c:v>
                </c:pt>
                <c:pt idx="26840">
                  <c:v>127.75</c:v>
                </c:pt>
                <c:pt idx="26841">
                  <c:v>127.77</c:v>
                </c:pt>
                <c:pt idx="26842">
                  <c:v>127.75</c:v>
                </c:pt>
                <c:pt idx="26843">
                  <c:v>127.79</c:v>
                </c:pt>
                <c:pt idx="26844">
                  <c:v>127.81</c:v>
                </c:pt>
                <c:pt idx="26845">
                  <c:v>127.81</c:v>
                </c:pt>
                <c:pt idx="26846">
                  <c:v>127.81</c:v>
                </c:pt>
                <c:pt idx="26847">
                  <c:v>127.81</c:v>
                </c:pt>
                <c:pt idx="26848">
                  <c:v>127.84</c:v>
                </c:pt>
                <c:pt idx="26849">
                  <c:v>127.81</c:v>
                </c:pt>
                <c:pt idx="26850">
                  <c:v>127.86</c:v>
                </c:pt>
                <c:pt idx="26851">
                  <c:v>127.86</c:v>
                </c:pt>
                <c:pt idx="26852">
                  <c:v>127.84</c:v>
                </c:pt>
                <c:pt idx="26853">
                  <c:v>127.93</c:v>
                </c:pt>
                <c:pt idx="26854">
                  <c:v>127.9</c:v>
                </c:pt>
                <c:pt idx="26855">
                  <c:v>127.88</c:v>
                </c:pt>
                <c:pt idx="26856">
                  <c:v>127.93</c:v>
                </c:pt>
                <c:pt idx="26857">
                  <c:v>127.9</c:v>
                </c:pt>
                <c:pt idx="26858">
                  <c:v>127.93</c:v>
                </c:pt>
                <c:pt idx="26859">
                  <c:v>127.88</c:v>
                </c:pt>
                <c:pt idx="26860">
                  <c:v>127.93</c:v>
                </c:pt>
                <c:pt idx="26861">
                  <c:v>127.95</c:v>
                </c:pt>
                <c:pt idx="26862">
                  <c:v>127.97</c:v>
                </c:pt>
                <c:pt idx="26863">
                  <c:v>127.9</c:v>
                </c:pt>
                <c:pt idx="26864">
                  <c:v>127.9</c:v>
                </c:pt>
                <c:pt idx="26865">
                  <c:v>127.95</c:v>
                </c:pt>
                <c:pt idx="26866">
                  <c:v>127.97</c:v>
                </c:pt>
                <c:pt idx="26867">
                  <c:v>127.99</c:v>
                </c:pt>
                <c:pt idx="26868">
                  <c:v>127.99</c:v>
                </c:pt>
                <c:pt idx="26869">
                  <c:v>127.99</c:v>
                </c:pt>
                <c:pt idx="26870">
                  <c:v>128.06</c:v>
                </c:pt>
                <c:pt idx="26871">
                  <c:v>128.06</c:v>
                </c:pt>
                <c:pt idx="26872">
                  <c:v>128.01</c:v>
                </c:pt>
                <c:pt idx="26873">
                  <c:v>128.04</c:v>
                </c:pt>
                <c:pt idx="26874">
                  <c:v>127.99</c:v>
                </c:pt>
                <c:pt idx="26875">
                  <c:v>128.06</c:v>
                </c:pt>
                <c:pt idx="26876">
                  <c:v>128.04</c:v>
                </c:pt>
                <c:pt idx="26877">
                  <c:v>128.06</c:v>
                </c:pt>
                <c:pt idx="26878">
                  <c:v>128.01</c:v>
                </c:pt>
                <c:pt idx="26879">
                  <c:v>127.99</c:v>
                </c:pt>
                <c:pt idx="26880">
                  <c:v>128.01</c:v>
                </c:pt>
                <c:pt idx="26881">
                  <c:v>127.97</c:v>
                </c:pt>
                <c:pt idx="26882">
                  <c:v>127.99</c:v>
                </c:pt>
                <c:pt idx="26883">
                  <c:v>127.99</c:v>
                </c:pt>
                <c:pt idx="26884">
                  <c:v>128.06</c:v>
                </c:pt>
                <c:pt idx="26885">
                  <c:v>128.04</c:v>
                </c:pt>
                <c:pt idx="26886">
                  <c:v>128.04</c:v>
                </c:pt>
                <c:pt idx="26887">
                  <c:v>127.99</c:v>
                </c:pt>
                <c:pt idx="26888">
                  <c:v>128.06</c:v>
                </c:pt>
                <c:pt idx="26889">
                  <c:v>128.04</c:v>
                </c:pt>
                <c:pt idx="26890">
                  <c:v>127.97</c:v>
                </c:pt>
                <c:pt idx="26891">
                  <c:v>128.01</c:v>
                </c:pt>
                <c:pt idx="26892">
                  <c:v>128.01</c:v>
                </c:pt>
                <c:pt idx="26893">
                  <c:v>128.01</c:v>
                </c:pt>
                <c:pt idx="26894">
                  <c:v>127.97</c:v>
                </c:pt>
                <c:pt idx="26895">
                  <c:v>128.04</c:v>
                </c:pt>
                <c:pt idx="26896">
                  <c:v>127.99</c:v>
                </c:pt>
                <c:pt idx="26897">
                  <c:v>127.97</c:v>
                </c:pt>
                <c:pt idx="26898">
                  <c:v>128.01</c:v>
                </c:pt>
                <c:pt idx="26899">
                  <c:v>127.97</c:v>
                </c:pt>
                <c:pt idx="26900">
                  <c:v>128.04</c:v>
                </c:pt>
                <c:pt idx="26901">
                  <c:v>127.97</c:v>
                </c:pt>
                <c:pt idx="26902">
                  <c:v>127.99</c:v>
                </c:pt>
                <c:pt idx="26903">
                  <c:v>128.01</c:v>
                </c:pt>
                <c:pt idx="26904">
                  <c:v>127.99</c:v>
                </c:pt>
                <c:pt idx="26905">
                  <c:v>127.99</c:v>
                </c:pt>
                <c:pt idx="26906">
                  <c:v>128.04</c:v>
                </c:pt>
                <c:pt idx="26907">
                  <c:v>128.06</c:v>
                </c:pt>
                <c:pt idx="26908">
                  <c:v>128.01</c:v>
                </c:pt>
                <c:pt idx="26909">
                  <c:v>127.99</c:v>
                </c:pt>
                <c:pt idx="26910">
                  <c:v>128.01</c:v>
                </c:pt>
                <c:pt idx="26911">
                  <c:v>127.99</c:v>
                </c:pt>
                <c:pt idx="26912">
                  <c:v>127.99</c:v>
                </c:pt>
                <c:pt idx="26913">
                  <c:v>128.01</c:v>
                </c:pt>
                <c:pt idx="26914">
                  <c:v>127.99</c:v>
                </c:pt>
                <c:pt idx="26915">
                  <c:v>127.97</c:v>
                </c:pt>
                <c:pt idx="26916">
                  <c:v>128.01</c:v>
                </c:pt>
                <c:pt idx="26917">
                  <c:v>128.04</c:v>
                </c:pt>
                <c:pt idx="26918">
                  <c:v>128.04</c:v>
                </c:pt>
                <c:pt idx="26919">
                  <c:v>128.04</c:v>
                </c:pt>
                <c:pt idx="26920">
                  <c:v>127.99</c:v>
                </c:pt>
                <c:pt idx="26921">
                  <c:v>128.01</c:v>
                </c:pt>
                <c:pt idx="26922">
                  <c:v>128.04</c:v>
                </c:pt>
                <c:pt idx="26923">
                  <c:v>128.06</c:v>
                </c:pt>
                <c:pt idx="26924">
                  <c:v>128.06</c:v>
                </c:pt>
                <c:pt idx="26925">
                  <c:v>128.06</c:v>
                </c:pt>
                <c:pt idx="26926">
                  <c:v>128.04</c:v>
                </c:pt>
                <c:pt idx="26927">
                  <c:v>127.97</c:v>
                </c:pt>
                <c:pt idx="26928">
                  <c:v>128.04</c:v>
                </c:pt>
                <c:pt idx="26929">
                  <c:v>128.01</c:v>
                </c:pt>
                <c:pt idx="26930">
                  <c:v>127.99</c:v>
                </c:pt>
                <c:pt idx="26931">
                  <c:v>128.04</c:v>
                </c:pt>
                <c:pt idx="26932">
                  <c:v>128.01</c:v>
                </c:pt>
                <c:pt idx="26933">
                  <c:v>128.06</c:v>
                </c:pt>
                <c:pt idx="26934">
                  <c:v>128.01</c:v>
                </c:pt>
                <c:pt idx="26935">
                  <c:v>128.06</c:v>
                </c:pt>
                <c:pt idx="26936">
                  <c:v>128.08000000000001</c:v>
                </c:pt>
                <c:pt idx="26937">
                  <c:v>128.1</c:v>
                </c:pt>
                <c:pt idx="26938">
                  <c:v>128.13</c:v>
                </c:pt>
                <c:pt idx="26939">
                  <c:v>128.13</c:v>
                </c:pt>
                <c:pt idx="26940">
                  <c:v>128.13</c:v>
                </c:pt>
                <c:pt idx="26941">
                  <c:v>128.1</c:v>
                </c:pt>
                <c:pt idx="26942">
                  <c:v>128.1</c:v>
                </c:pt>
                <c:pt idx="26943">
                  <c:v>128.08000000000001</c:v>
                </c:pt>
                <c:pt idx="26944">
                  <c:v>128.08000000000001</c:v>
                </c:pt>
                <c:pt idx="26945">
                  <c:v>128.08000000000001</c:v>
                </c:pt>
                <c:pt idx="26946">
                  <c:v>128.08000000000001</c:v>
                </c:pt>
                <c:pt idx="26947">
                  <c:v>128.1</c:v>
                </c:pt>
                <c:pt idx="26948">
                  <c:v>128.06</c:v>
                </c:pt>
                <c:pt idx="26949">
                  <c:v>128.04</c:v>
                </c:pt>
                <c:pt idx="26950">
                  <c:v>128.08000000000001</c:v>
                </c:pt>
                <c:pt idx="26951">
                  <c:v>128.15</c:v>
                </c:pt>
                <c:pt idx="26952">
                  <c:v>128.08000000000001</c:v>
                </c:pt>
                <c:pt idx="26953">
                  <c:v>128.06</c:v>
                </c:pt>
                <c:pt idx="26954">
                  <c:v>128.08000000000001</c:v>
                </c:pt>
                <c:pt idx="26955">
                  <c:v>128.13</c:v>
                </c:pt>
                <c:pt idx="26956">
                  <c:v>128.13</c:v>
                </c:pt>
                <c:pt idx="26957">
                  <c:v>128.1</c:v>
                </c:pt>
                <c:pt idx="26958">
                  <c:v>128.13</c:v>
                </c:pt>
                <c:pt idx="26959">
                  <c:v>128.13</c:v>
                </c:pt>
                <c:pt idx="26960">
                  <c:v>128.08000000000001</c:v>
                </c:pt>
                <c:pt idx="26961">
                  <c:v>128.15</c:v>
                </c:pt>
                <c:pt idx="26962">
                  <c:v>128.04</c:v>
                </c:pt>
                <c:pt idx="26963">
                  <c:v>128.1</c:v>
                </c:pt>
                <c:pt idx="26964">
                  <c:v>128.08000000000001</c:v>
                </c:pt>
                <c:pt idx="26965">
                  <c:v>128.1</c:v>
                </c:pt>
                <c:pt idx="26966">
                  <c:v>128.08000000000001</c:v>
                </c:pt>
                <c:pt idx="26967">
                  <c:v>128.08000000000001</c:v>
                </c:pt>
                <c:pt idx="26968">
                  <c:v>128.06</c:v>
                </c:pt>
                <c:pt idx="26969">
                  <c:v>128.13</c:v>
                </c:pt>
                <c:pt idx="26970">
                  <c:v>128.15</c:v>
                </c:pt>
                <c:pt idx="26971">
                  <c:v>128.08000000000001</c:v>
                </c:pt>
                <c:pt idx="26972">
                  <c:v>128.06</c:v>
                </c:pt>
                <c:pt idx="26973">
                  <c:v>128.1</c:v>
                </c:pt>
                <c:pt idx="26974">
                  <c:v>128.15</c:v>
                </c:pt>
                <c:pt idx="26975">
                  <c:v>128.1</c:v>
                </c:pt>
                <c:pt idx="26976">
                  <c:v>128.1</c:v>
                </c:pt>
                <c:pt idx="26977">
                  <c:v>128.1</c:v>
                </c:pt>
                <c:pt idx="26978">
                  <c:v>128.1</c:v>
                </c:pt>
                <c:pt idx="26979">
                  <c:v>128.06</c:v>
                </c:pt>
                <c:pt idx="26980">
                  <c:v>128.06</c:v>
                </c:pt>
                <c:pt idx="26981">
                  <c:v>128.1</c:v>
                </c:pt>
                <c:pt idx="26982">
                  <c:v>128.06</c:v>
                </c:pt>
                <c:pt idx="26983">
                  <c:v>128.04</c:v>
                </c:pt>
                <c:pt idx="26984">
                  <c:v>128.06</c:v>
                </c:pt>
                <c:pt idx="26985">
                  <c:v>128.01</c:v>
                </c:pt>
                <c:pt idx="26986">
                  <c:v>128.06</c:v>
                </c:pt>
                <c:pt idx="26987">
                  <c:v>128.1</c:v>
                </c:pt>
                <c:pt idx="26988">
                  <c:v>128.08000000000001</c:v>
                </c:pt>
                <c:pt idx="26989">
                  <c:v>128.06</c:v>
                </c:pt>
                <c:pt idx="26990">
                  <c:v>128.1</c:v>
                </c:pt>
                <c:pt idx="26991">
                  <c:v>128.08000000000001</c:v>
                </c:pt>
                <c:pt idx="26992">
                  <c:v>128.08000000000001</c:v>
                </c:pt>
                <c:pt idx="26993">
                  <c:v>128.06</c:v>
                </c:pt>
                <c:pt idx="26994">
                  <c:v>128.06</c:v>
                </c:pt>
                <c:pt idx="26995">
                  <c:v>128.1</c:v>
                </c:pt>
                <c:pt idx="26996">
                  <c:v>128.13</c:v>
                </c:pt>
                <c:pt idx="26997">
                  <c:v>128.1</c:v>
                </c:pt>
                <c:pt idx="26998">
                  <c:v>128.13</c:v>
                </c:pt>
                <c:pt idx="26999">
                  <c:v>128.08000000000001</c:v>
                </c:pt>
                <c:pt idx="27000">
                  <c:v>128.08000000000001</c:v>
                </c:pt>
                <c:pt idx="27001">
                  <c:v>128.13</c:v>
                </c:pt>
                <c:pt idx="27002">
                  <c:v>128.13</c:v>
                </c:pt>
                <c:pt idx="27003">
                  <c:v>128.06</c:v>
                </c:pt>
                <c:pt idx="27004">
                  <c:v>128.1</c:v>
                </c:pt>
                <c:pt idx="27005">
                  <c:v>128.1</c:v>
                </c:pt>
                <c:pt idx="27006">
                  <c:v>128.1</c:v>
                </c:pt>
                <c:pt idx="27007">
                  <c:v>128.1</c:v>
                </c:pt>
                <c:pt idx="27008">
                  <c:v>128.15</c:v>
                </c:pt>
                <c:pt idx="27009">
                  <c:v>128.13</c:v>
                </c:pt>
                <c:pt idx="27010">
                  <c:v>128.13</c:v>
                </c:pt>
                <c:pt idx="27011">
                  <c:v>128.06</c:v>
                </c:pt>
                <c:pt idx="27012">
                  <c:v>128.08000000000001</c:v>
                </c:pt>
                <c:pt idx="27013">
                  <c:v>128.08000000000001</c:v>
                </c:pt>
                <c:pt idx="27014">
                  <c:v>128.1</c:v>
                </c:pt>
                <c:pt idx="27015">
                  <c:v>128.13</c:v>
                </c:pt>
                <c:pt idx="27016">
                  <c:v>128.13</c:v>
                </c:pt>
                <c:pt idx="27017">
                  <c:v>128.13</c:v>
                </c:pt>
                <c:pt idx="27018">
                  <c:v>128.1</c:v>
                </c:pt>
                <c:pt idx="27019">
                  <c:v>128.13</c:v>
                </c:pt>
                <c:pt idx="27020">
                  <c:v>128.16999999999999</c:v>
                </c:pt>
                <c:pt idx="27021">
                  <c:v>128.15</c:v>
                </c:pt>
                <c:pt idx="27022">
                  <c:v>128.1</c:v>
                </c:pt>
                <c:pt idx="27023">
                  <c:v>128.15</c:v>
                </c:pt>
                <c:pt idx="27024">
                  <c:v>128.16999999999999</c:v>
                </c:pt>
                <c:pt idx="27025">
                  <c:v>128.16999999999999</c:v>
                </c:pt>
                <c:pt idx="27026">
                  <c:v>128.16999999999999</c:v>
                </c:pt>
                <c:pt idx="27027">
                  <c:v>128.15</c:v>
                </c:pt>
                <c:pt idx="27028">
                  <c:v>128.15</c:v>
                </c:pt>
                <c:pt idx="27029">
                  <c:v>128.16999999999999</c:v>
                </c:pt>
                <c:pt idx="27030">
                  <c:v>128.13</c:v>
                </c:pt>
                <c:pt idx="27031">
                  <c:v>128.13</c:v>
                </c:pt>
                <c:pt idx="27032">
                  <c:v>128.15</c:v>
                </c:pt>
                <c:pt idx="27033">
                  <c:v>128.16999999999999</c:v>
                </c:pt>
                <c:pt idx="27034">
                  <c:v>128.1</c:v>
                </c:pt>
                <c:pt idx="27035">
                  <c:v>128.19</c:v>
                </c:pt>
                <c:pt idx="27036">
                  <c:v>128.16999999999999</c:v>
                </c:pt>
                <c:pt idx="27037">
                  <c:v>128.19</c:v>
                </c:pt>
                <c:pt idx="27038">
                  <c:v>128.1</c:v>
                </c:pt>
                <c:pt idx="27039">
                  <c:v>128.13</c:v>
                </c:pt>
                <c:pt idx="27040">
                  <c:v>128.13</c:v>
                </c:pt>
                <c:pt idx="27041">
                  <c:v>128.15</c:v>
                </c:pt>
                <c:pt idx="27042">
                  <c:v>128.13</c:v>
                </c:pt>
                <c:pt idx="27043">
                  <c:v>128.13</c:v>
                </c:pt>
                <c:pt idx="27044">
                  <c:v>128.08000000000001</c:v>
                </c:pt>
                <c:pt idx="27045">
                  <c:v>128.13</c:v>
                </c:pt>
                <c:pt idx="27046">
                  <c:v>128.13</c:v>
                </c:pt>
                <c:pt idx="27047">
                  <c:v>128.15</c:v>
                </c:pt>
                <c:pt idx="27048">
                  <c:v>128.15</c:v>
                </c:pt>
                <c:pt idx="27049">
                  <c:v>128.19</c:v>
                </c:pt>
                <c:pt idx="27050">
                  <c:v>128.1</c:v>
                </c:pt>
                <c:pt idx="27051">
                  <c:v>128.1</c:v>
                </c:pt>
                <c:pt idx="27052">
                  <c:v>128.19</c:v>
                </c:pt>
                <c:pt idx="27053">
                  <c:v>128.1</c:v>
                </c:pt>
                <c:pt idx="27054">
                  <c:v>128.13</c:v>
                </c:pt>
                <c:pt idx="27055">
                  <c:v>128.19</c:v>
                </c:pt>
                <c:pt idx="27056">
                  <c:v>128.15</c:v>
                </c:pt>
                <c:pt idx="27057">
                  <c:v>128.1</c:v>
                </c:pt>
                <c:pt idx="27058">
                  <c:v>128.1</c:v>
                </c:pt>
                <c:pt idx="27059">
                  <c:v>128.16999999999999</c:v>
                </c:pt>
                <c:pt idx="27060">
                  <c:v>128.15</c:v>
                </c:pt>
                <c:pt idx="27061">
                  <c:v>128.13</c:v>
                </c:pt>
                <c:pt idx="27062">
                  <c:v>128.13</c:v>
                </c:pt>
                <c:pt idx="27063">
                  <c:v>128.1</c:v>
                </c:pt>
                <c:pt idx="27064">
                  <c:v>128.08000000000001</c:v>
                </c:pt>
                <c:pt idx="27065">
                  <c:v>128.13</c:v>
                </c:pt>
                <c:pt idx="27066">
                  <c:v>128.1</c:v>
                </c:pt>
                <c:pt idx="27067">
                  <c:v>128.08000000000001</c:v>
                </c:pt>
                <c:pt idx="27068">
                  <c:v>128.13</c:v>
                </c:pt>
                <c:pt idx="27069">
                  <c:v>128.06</c:v>
                </c:pt>
                <c:pt idx="27070">
                  <c:v>128.16999999999999</c:v>
                </c:pt>
                <c:pt idx="27071">
                  <c:v>128.13</c:v>
                </c:pt>
                <c:pt idx="27072">
                  <c:v>128.1</c:v>
                </c:pt>
                <c:pt idx="27073">
                  <c:v>128.1</c:v>
                </c:pt>
                <c:pt idx="27074">
                  <c:v>128.13</c:v>
                </c:pt>
                <c:pt idx="27075">
                  <c:v>128.1</c:v>
                </c:pt>
                <c:pt idx="27076">
                  <c:v>128.15</c:v>
                </c:pt>
                <c:pt idx="27077">
                  <c:v>128.13</c:v>
                </c:pt>
                <c:pt idx="27078">
                  <c:v>128.13</c:v>
                </c:pt>
                <c:pt idx="27079">
                  <c:v>128.13</c:v>
                </c:pt>
                <c:pt idx="27080">
                  <c:v>128.08000000000001</c:v>
                </c:pt>
                <c:pt idx="27081">
                  <c:v>128.15</c:v>
                </c:pt>
                <c:pt idx="27082">
                  <c:v>128.08000000000001</c:v>
                </c:pt>
                <c:pt idx="27083">
                  <c:v>128.13</c:v>
                </c:pt>
                <c:pt idx="27084">
                  <c:v>128.13</c:v>
                </c:pt>
                <c:pt idx="27085">
                  <c:v>128.13</c:v>
                </c:pt>
                <c:pt idx="27086">
                  <c:v>128.1</c:v>
                </c:pt>
                <c:pt idx="27087">
                  <c:v>128.15</c:v>
                </c:pt>
                <c:pt idx="27088">
                  <c:v>128.1</c:v>
                </c:pt>
                <c:pt idx="27089">
                  <c:v>128.1</c:v>
                </c:pt>
                <c:pt idx="27090">
                  <c:v>128.1</c:v>
                </c:pt>
                <c:pt idx="27091">
                  <c:v>128.15</c:v>
                </c:pt>
                <c:pt idx="27092">
                  <c:v>128.13</c:v>
                </c:pt>
                <c:pt idx="27093">
                  <c:v>128.08000000000001</c:v>
                </c:pt>
                <c:pt idx="27094">
                  <c:v>128.16999999999999</c:v>
                </c:pt>
                <c:pt idx="27095">
                  <c:v>128.06</c:v>
                </c:pt>
                <c:pt idx="27096">
                  <c:v>128.13</c:v>
                </c:pt>
                <c:pt idx="27097">
                  <c:v>128.08000000000001</c:v>
                </c:pt>
                <c:pt idx="27098">
                  <c:v>128.15</c:v>
                </c:pt>
                <c:pt idx="27099">
                  <c:v>128.13</c:v>
                </c:pt>
                <c:pt idx="27100">
                  <c:v>128.08000000000001</c:v>
                </c:pt>
                <c:pt idx="27101">
                  <c:v>128.1</c:v>
                </c:pt>
                <c:pt idx="27102">
                  <c:v>128.13</c:v>
                </c:pt>
                <c:pt idx="27103">
                  <c:v>128.1</c:v>
                </c:pt>
                <c:pt idx="27104">
                  <c:v>128.06</c:v>
                </c:pt>
                <c:pt idx="27105">
                  <c:v>128.13</c:v>
                </c:pt>
                <c:pt idx="27106">
                  <c:v>128.08000000000001</c:v>
                </c:pt>
                <c:pt idx="27107">
                  <c:v>128.06</c:v>
                </c:pt>
                <c:pt idx="27108">
                  <c:v>128.08000000000001</c:v>
                </c:pt>
                <c:pt idx="27109">
                  <c:v>128.1</c:v>
                </c:pt>
                <c:pt idx="27110">
                  <c:v>128.1</c:v>
                </c:pt>
                <c:pt idx="27111">
                  <c:v>128.1</c:v>
                </c:pt>
                <c:pt idx="27112">
                  <c:v>128.13</c:v>
                </c:pt>
                <c:pt idx="27113">
                  <c:v>128.08000000000001</c:v>
                </c:pt>
                <c:pt idx="27114">
                  <c:v>128.1</c:v>
                </c:pt>
                <c:pt idx="27115">
                  <c:v>128.08000000000001</c:v>
                </c:pt>
                <c:pt idx="27116">
                  <c:v>128.13</c:v>
                </c:pt>
                <c:pt idx="27117">
                  <c:v>128.06</c:v>
                </c:pt>
                <c:pt idx="27118">
                  <c:v>128.1</c:v>
                </c:pt>
                <c:pt idx="27119">
                  <c:v>128.1</c:v>
                </c:pt>
                <c:pt idx="27120">
                  <c:v>128.1</c:v>
                </c:pt>
                <c:pt idx="27121">
                  <c:v>128.06</c:v>
                </c:pt>
                <c:pt idx="27122">
                  <c:v>128.08000000000001</c:v>
                </c:pt>
                <c:pt idx="27123">
                  <c:v>128.06</c:v>
                </c:pt>
                <c:pt idx="27124">
                  <c:v>128.06</c:v>
                </c:pt>
                <c:pt idx="27125">
                  <c:v>128.08000000000001</c:v>
                </c:pt>
                <c:pt idx="27126">
                  <c:v>128.08000000000001</c:v>
                </c:pt>
                <c:pt idx="27127">
                  <c:v>128.08000000000001</c:v>
                </c:pt>
                <c:pt idx="27128">
                  <c:v>128.06</c:v>
                </c:pt>
                <c:pt idx="27129">
                  <c:v>128.08000000000001</c:v>
                </c:pt>
                <c:pt idx="27130">
                  <c:v>128.06</c:v>
                </c:pt>
                <c:pt idx="27131">
                  <c:v>128.04</c:v>
                </c:pt>
                <c:pt idx="27132">
                  <c:v>128.01</c:v>
                </c:pt>
                <c:pt idx="27133">
                  <c:v>128.04</c:v>
                </c:pt>
                <c:pt idx="27134">
                  <c:v>128.04</c:v>
                </c:pt>
                <c:pt idx="27135">
                  <c:v>128.1</c:v>
                </c:pt>
                <c:pt idx="27136">
                  <c:v>128.08000000000001</c:v>
                </c:pt>
                <c:pt idx="27137">
                  <c:v>128.08000000000001</c:v>
                </c:pt>
                <c:pt idx="27138">
                  <c:v>128.01</c:v>
                </c:pt>
                <c:pt idx="27139">
                  <c:v>128.06</c:v>
                </c:pt>
                <c:pt idx="27140">
                  <c:v>128.08000000000001</c:v>
                </c:pt>
                <c:pt idx="27141">
                  <c:v>128.01</c:v>
                </c:pt>
                <c:pt idx="27142">
                  <c:v>128.04</c:v>
                </c:pt>
                <c:pt idx="27143">
                  <c:v>128.06</c:v>
                </c:pt>
                <c:pt idx="27144">
                  <c:v>128.06</c:v>
                </c:pt>
                <c:pt idx="27145">
                  <c:v>128.01</c:v>
                </c:pt>
                <c:pt idx="27146">
                  <c:v>128.08000000000001</c:v>
                </c:pt>
                <c:pt idx="27147">
                  <c:v>127.99</c:v>
                </c:pt>
                <c:pt idx="27148">
                  <c:v>128.06</c:v>
                </c:pt>
                <c:pt idx="27149">
                  <c:v>128.08000000000001</c:v>
                </c:pt>
                <c:pt idx="27150">
                  <c:v>128.06</c:v>
                </c:pt>
                <c:pt idx="27151">
                  <c:v>128.04</c:v>
                </c:pt>
                <c:pt idx="27152">
                  <c:v>128.06</c:v>
                </c:pt>
                <c:pt idx="27153">
                  <c:v>127.97</c:v>
                </c:pt>
                <c:pt idx="27154">
                  <c:v>128.06</c:v>
                </c:pt>
                <c:pt idx="27155">
                  <c:v>128.01</c:v>
                </c:pt>
                <c:pt idx="27156">
                  <c:v>128.04</c:v>
                </c:pt>
                <c:pt idx="27157">
                  <c:v>128.01</c:v>
                </c:pt>
                <c:pt idx="27158">
                  <c:v>128.06</c:v>
                </c:pt>
                <c:pt idx="27159">
                  <c:v>128.04</c:v>
                </c:pt>
                <c:pt idx="27160">
                  <c:v>128.01</c:v>
                </c:pt>
                <c:pt idx="27161">
                  <c:v>128.06</c:v>
                </c:pt>
                <c:pt idx="27162">
                  <c:v>128.01</c:v>
                </c:pt>
                <c:pt idx="27163">
                  <c:v>128.04</c:v>
                </c:pt>
                <c:pt idx="27164">
                  <c:v>128.01</c:v>
                </c:pt>
                <c:pt idx="27165">
                  <c:v>127.99</c:v>
                </c:pt>
                <c:pt idx="27166">
                  <c:v>128.04</c:v>
                </c:pt>
                <c:pt idx="27167">
                  <c:v>128.04</c:v>
                </c:pt>
                <c:pt idx="27168">
                  <c:v>127.97</c:v>
                </c:pt>
                <c:pt idx="27169">
                  <c:v>128.04</c:v>
                </c:pt>
                <c:pt idx="27170">
                  <c:v>127.97</c:v>
                </c:pt>
                <c:pt idx="27171">
                  <c:v>128.01</c:v>
                </c:pt>
                <c:pt idx="27172">
                  <c:v>127.97</c:v>
                </c:pt>
                <c:pt idx="27173">
                  <c:v>127.99</c:v>
                </c:pt>
                <c:pt idx="27174">
                  <c:v>128.04</c:v>
                </c:pt>
                <c:pt idx="27175">
                  <c:v>128.01</c:v>
                </c:pt>
                <c:pt idx="27176">
                  <c:v>127.99</c:v>
                </c:pt>
                <c:pt idx="27177">
                  <c:v>127.97</c:v>
                </c:pt>
                <c:pt idx="27178">
                  <c:v>128.01</c:v>
                </c:pt>
                <c:pt idx="27179">
                  <c:v>127.97</c:v>
                </c:pt>
                <c:pt idx="27180">
                  <c:v>128.06</c:v>
                </c:pt>
                <c:pt idx="27181">
                  <c:v>127.95</c:v>
                </c:pt>
                <c:pt idx="27182">
                  <c:v>127.95</c:v>
                </c:pt>
                <c:pt idx="27183">
                  <c:v>127.97</c:v>
                </c:pt>
                <c:pt idx="27184">
                  <c:v>127.97</c:v>
                </c:pt>
                <c:pt idx="27185">
                  <c:v>128.01</c:v>
                </c:pt>
                <c:pt idx="27186">
                  <c:v>127.99</c:v>
                </c:pt>
                <c:pt idx="27187">
                  <c:v>127.97</c:v>
                </c:pt>
                <c:pt idx="27188">
                  <c:v>127.97</c:v>
                </c:pt>
                <c:pt idx="27189">
                  <c:v>127.93</c:v>
                </c:pt>
                <c:pt idx="27190">
                  <c:v>127.97</c:v>
                </c:pt>
                <c:pt idx="27191">
                  <c:v>127.99</c:v>
                </c:pt>
                <c:pt idx="27192">
                  <c:v>127.9</c:v>
                </c:pt>
                <c:pt idx="27193">
                  <c:v>127.93</c:v>
                </c:pt>
                <c:pt idx="27194">
                  <c:v>127.97</c:v>
                </c:pt>
                <c:pt idx="27195">
                  <c:v>128.01</c:v>
                </c:pt>
                <c:pt idx="27196">
                  <c:v>127.9</c:v>
                </c:pt>
                <c:pt idx="27197">
                  <c:v>127.95</c:v>
                </c:pt>
                <c:pt idx="27198">
                  <c:v>127.9</c:v>
                </c:pt>
                <c:pt idx="27199">
                  <c:v>127.97</c:v>
                </c:pt>
                <c:pt idx="27200">
                  <c:v>127.93</c:v>
                </c:pt>
                <c:pt idx="27201">
                  <c:v>127.88</c:v>
                </c:pt>
                <c:pt idx="27202">
                  <c:v>127.93</c:v>
                </c:pt>
                <c:pt idx="27203">
                  <c:v>127.95</c:v>
                </c:pt>
                <c:pt idx="27204">
                  <c:v>127.93</c:v>
                </c:pt>
                <c:pt idx="27205">
                  <c:v>127.9</c:v>
                </c:pt>
                <c:pt idx="27206">
                  <c:v>127.93</c:v>
                </c:pt>
                <c:pt idx="27207">
                  <c:v>127.93</c:v>
                </c:pt>
                <c:pt idx="27208">
                  <c:v>127.88</c:v>
                </c:pt>
                <c:pt idx="27209">
                  <c:v>127.81</c:v>
                </c:pt>
                <c:pt idx="27210">
                  <c:v>127.93</c:v>
                </c:pt>
                <c:pt idx="27211">
                  <c:v>127.84</c:v>
                </c:pt>
                <c:pt idx="27212">
                  <c:v>127.81</c:v>
                </c:pt>
                <c:pt idx="27213">
                  <c:v>127.84</c:v>
                </c:pt>
                <c:pt idx="27214">
                  <c:v>127.84</c:v>
                </c:pt>
                <c:pt idx="27215">
                  <c:v>127.84</c:v>
                </c:pt>
                <c:pt idx="27216">
                  <c:v>127.88</c:v>
                </c:pt>
                <c:pt idx="27217">
                  <c:v>127.81</c:v>
                </c:pt>
                <c:pt idx="27218">
                  <c:v>127.84</c:v>
                </c:pt>
                <c:pt idx="27219">
                  <c:v>127.84</c:v>
                </c:pt>
                <c:pt idx="27220">
                  <c:v>127.84</c:v>
                </c:pt>
                <c:pt idx="27221">
                  <c:v>127.79</c:v>
                </c:pt>
                <c:pt idx="27222">
                  <c:v>127.88</c:v>
                </c:pt>
                <c:pt idx="27223">
                  <c:v>127.84</c:v>
                </c:pt>
                <c:pt idx="27224">
                  <c:v>127.86</c:v>
                </c:pt>
                <c:pt idx="27225">
                  <c:v>127.81</c:v>
                </c:pt>
                <c:pt idx="27226">
                  <c:v>127.81</c:v>
                </c:pt>
                <c:pt idx="27227">
                  <c:v>127.84</c:v>
                </c:pt>
                <c:pt idx="27228">
                  <c:v>127.81</c:v>
                </c:pt>
                <c:pt idx="27229">
                  <c:v>127.77</c:v>
                </c:pt>
                <c:pt idx="27230">
                  <c:v>127.77</c:v>
                </c:pt>
                <c:pt idx="27231">
                  <c:v>127.77</c:v>
                </c:pt>
                <c:pt idx="27232">
                  <c:v>127.84</c:v>
                </c:pt>
                <c:pt idx="27233">
                  <c:v>127.81</c:v>
                </c:pt>
                <c:pt idx="27234">
                  <c:v>127.84</c:v>
                </c:pt>
                <c:pt idx="27235">
                  <c:v>127.79</c:v>
                </c:pt>
                <c:pt idx="27236">
                  <c:v>127.77</c:v>
                </c:pt>
                <c:pt idx="27237">
                  <c:v>127.84</c:v>
                </c:pt>
                <c:pt idx="27238">
                  <c:v>127.79</c:v>
                </c:pt>
                <c:pt idx="27239">
                  <c:v>127.79</c:v>
                </c:pt>
                <c:pt idx="27240">
                  <c:v>127.75</c:v>
                </c:pt>
                <c:pt idx="27241">
                  <c:v>127.79</c:v>
                </c:pt>
                <c:pt idx="27242">
                  <c:v>127.75</c:v>
                </c:pt>
                <c:pt idx="27243">
                  <c:v>127.84</c:v>
                </c:pt>
                <c:pt idx="27244">
                  <c:v>127.79</c:v>
                </c:pt>
                <c:pt idx="27245">
                  <c:v>127.84</c:v>
                </c:pt>
                <c:pt idx="27246">
                  <c:v>127.86</c:v>
                </c:pt>
                <c:pt idx="27247">
                  <c:v>127.81</c:v>
                </c:pt>
                <c:pt idx="27248">
                  <c:v>127.88</c:v>
                </c:pt>
                <c:pt idx="27249">
                  <c:v>127.84</c:v>
                </c:pt>
                <c:pt idx="27250">
                  <c:v>127.84</c:v>
                </c:pt>
                <c:pt idx="27251">
                  <c:v>127.81</c:v>
                </c:pt>
                <c:pt idx="27252">
                  <c:v>127.84</c:v>
                </c:pt>
                <c:pt idx="27253">
                  <c:v>127.86</c:v>
                </c:pt>
                <c:pt idx="27254">
                  <c:v>127.86</c:v>
                </c:pt>
                <c:pt idx="27255">
                  <c:v>127.86</c:v>
                </c:pt>
                <c:pt idx="27256">
                  <c:v>127.88</c:v>
                </c:pt>
                <c:pt idx="27257">
                  <c:v>127.86</c:v>
                </c:pt>
                <c:pt idx="27258">
                  <c:v>127.88</c:v>
                </c:pt>
                <c:pt idx="27259">
                  <c:v>127.88</c:v>
                </c:pt>
                <c:pt idx="27260">
                  <c:v>127.9</c:v>
                </c:pt>
                <c:pt idx="27261">
                  <c:v>127.93</c:v>
                </c:pt>
                <c:pt idx="27262">
                  <c:v>127.93</c:v>
                </c:pt>
                <c:pt idx="27263">
                  <c:v>127.88</c:v>
                </c:pt>
                <c:pt idx="27264">
                  <c:v>127.95</c:v>
                </c:pt>
                <c:pt idx="27265">
                  <c:v>127.95</c:v>
                </c:pt>
                <c:pt idx="27266">
                  <c:v>127.9</c:v>
                </c:pt>
                <c:pt idx="27267">
                  <c:v>127.9</c:v>
                </c:pt>
                <c:pt idx="27268">
                  <c:v>127.9</c:v>
                </c:pt>
                <c:pt idx="27269">
                  <c:v>127.93</c:v>
                </c:pt>
                <c:pt idx="27270">
                  <c:v>127.99</c:v>
                </c:pt>
                <c:pt idx="27271">
                  <c:v>127.99</c:v>
                </c:pt>
                <c:pt idx="27272">
                  <c:v>128.06</c:v>
                </c:pt>
                <c:pt idx="27273">
                  <c:v>128.01</c:v>
                </c:pt>
                <c:pt idx="27274">
                  <c:v>128.01</c:v>
                </c:pt>
                <c:pt idx="27275">
                  <c:v>128.04</c:v>
                </c:pt>
                <c:pt idx="27276">
                  <c:v>128.01</c:v>
                </c:pt>
                <c:pt idx="27277">
                  <c:v>128.08000000000001</c:v>
                </c:pt>
                <c:pt idx="27278">
                  <c:v>128.01</c:v>
                </c:pt>
                <c:pt idx="27279">
                  <c:v>128.04</c:v>
                </c:pt>
                <c:pt idx="27280">
                  <c:v>128.08000000000001</c:v>
                </c:pt>
                <c:pt idx="27281">
                  <c:v>128.06</c:v>
                </c:pt>
                <c:pt idx="27282">
                  <c:v>128.06</c:v>
                </c:pt>
                <c:pt idx="27283">
                  <c:v>128.04</c:v>
                </c:pt>
                <c:pt idx="27284">
                  <c:v>128.04</c:v>
                </c:pt>
                <c:pt idx="27285">
                  <c:v>128.01</c:v>
                </c:pt>
                <c:pt idx="27286">
                  <c:v>128.04</c:v>
                </c:pt>
                <c:pt idx="27287">
                  <c:v>128.08000000000001</c:v>
                </c:pt>
                <c:pt idx="27288">
                  <c:v>128.08000000000001</c:v>
                </c:pt>
                <c:pt idx="27289">
                  <c:v>128.13</c:v>
                </c:pt>
                <c:pt idx="27290">
                  <c:v>128.08000000000001</c:v>
                </c:pt>
                <c:pt idx="27291">
                  <c:v>128.08000000000001</c:v>
                </c:pt>
                <c:pt idx="27292">
                  <c:v>128.08000000000001</c:v>
                </c:pt>
                <c:pt idx="27293">
                  <c:v>128.13</c:v>
                </c:pt>
                <c:pt idx="27294">
                  <c:v>128.13</c:v>
                </c:pt>
                <c:pt idx="27295">
                  <c:v>128.15</c:v>
                </c:pt>
                <c:pt idx="27296">
                  <c:v>128.13</c:v>
                </c:pt>
                <c:pt idx="27297">
                  <c:v>128.15</c:v>
                </c:pt>
                <c:pt idx="27298">
                  <c:v>128.1</c:v>
                </c:pt>
                <c:pt idx="27299">
                  <c:v>128.08000000000001</c:v>
                </c:pt>
                <c:pt idx="27300">
                  <c:v>128.06</c:v>
                </c:pt>
                <c:pt idx="27301">
                  <c:v>128.15</c:v>
                </c:pt>
                <c:pt idx="27302">
                  <c:v>128.15</c:v>
                </c:pt>
                <c:pt idx="27303">
                  <c:v>128.13</c:v>
                </c:pt>
                <c:pt idx="27304">
                  <c:v>128.15</c:v>
                </c:pt>
                <c:pt idx="27305">
                  <c:v>128.1</c:v>
                </c:pt>
                <c:pt idx="27306">
                  <c:v>128.15</c:v>
                </c:pt>
                <c:pt idx="27307">
                  <c:v>128.08000000000001</c:v>
                </c:pt>
                <c:pt idx="27308">
                  <c:v>128.16999999999999</c:v>
                </c:pt>
                <c:pt idx="27309">
                  <c:v>128.16999999999999</c:v>
                </c:pt>
                <c:pt idx="27310">
                  <c:v>128.13</c:v>
                </c:pt>
                <c:pt idx="27311">
                  <c:v>128.1</c:v>
                </c:pt>
                <c:pt idx="27312">
                  <c:v>128.08000000000001</c:v>
                </c:pt>
                <c:pt idx="27313">
                  <c:v>128.08000000000001</c:v>
                </c:pt>
                <c:pt idx="27314">
                  <c:v>128.01</c:v>
                </c:pt>
                <c:pt idx="27315">
                  <c:v>128.04</c:v>
                </c:pt>
                <c:pt idx="27316">
                  <c:v>128.06</c:v>
                </c:pt>
                <c:pt idx="27317">
                  <c:v>128.06</c:v>
                </c:pt>
                <c:pt idx="27318">
                  <c:v>128.1</c:v>
                </c:pt>
                <c:pt idx="27319">
                  <c:v>128.01</c:v>
                </c:pt>
                <c:pt idx="27320">
                  <c:v>128.08000000000001</c:v>
                </c:pt>
                <c:pt idx="27321">
                  <c:v>128.04</c:v>
                </c:pt>
                <c:pt idx="27322">
                  <c:v>128.08000000000001</c:v>
                </c:pt>
                <c:pt idx="27323">
                  <c:v>128.1</c:v>
                </c:pt>
                <c:pt idx="27324">
                  <c:v>128.1</c:v>
                </c:pt>
                <c:pt idx="27325">
                  <c:v>128.1</c:v>
                </c:pt>
                <c:pt idx="27326">
                  <c:v>128.16999999999999</c:v>
                </c:pt>
                <c:pt idx="27327">
                  <c:v>128.08000000000001</c:v>
                </c:pt>
                <c:pt idx="27328">
                  <c:v>128.13</c:v>
                </c:pt>
                <c:pt idx="27329">
                  <c:v>128.1</c:v>
                </c:pt>
                <c:pt idx="27330">
                  <c:v>128.15</c:v>
                </c:pt>
                <c:pt idx="27331">
                  <c:v>128.08000000000001</c:v>
                </c:pt>
                <c:pt idx="27332">
                  <c:v>128.1</c:v>
                </c:pt>
                <c:pt idx="27333">
                  <c:v>128.08000000000001</c:v>
                </c:pt>
                <c:pt idx="27334">
                  <c:v>128.06</c:v>
                </c:pt>
                <c:pt idx="27335">
                  <c:v>128.08000000000001</c:v>
                </c:pt>
                <c:pt idx="27336">
                  <c:v>128.1</c:v>
                </c:pt>
                <c:pt idx="27337">
                  <c:v>128.13</c:v>
                </c:pt>
                <c:pt idx="27338">
                  <c:v>128.15</c:v>
                </c:pt>
                <c:pt idx="27339">
                  <c:v>128.08000000000001</c:v>
                </c:pt>
                <c:pt idx="27340">
                  <c:v>128.08000000000001</c:v>
                </c:pt>
                <c:pt idx="27341">
                  <c:v>128.13</c:v>
                </c:pt>
                <c:pt idx="27342">
                  <c:v>128.13</c:v>
                </c:pt>
                <c:pt idx="27343">
                  <c:v>128.1</c:v>
                </c:pt>
                <c:pt idx="27344">
                  <c:v>128.13</c:v>
                </c:pt>
                <c:pt idx="27345">
                  <c:v>128.13</c:v>
                </c:pt>
                <c:pt idx="27346">
                  <c:v>128.1</c:v>
                </c:pt>
                <c:pt idx="27347">
                  <c:v>128.1</c:v>
                </c:pt>
                <c:pt idx="27348">
                  <c:v>128.13</c:v>
                </c:pt>
                <c:pt idx="27349">
                  <c:v>128.13</c:v>
                </c:pt>
                <c:pt idx="27350">
                  <c:v>128.1</c:v>
                </c:pt>
                <c:pt idx="27351">
                  <c:v>128.13</c:v>
                </c:pt>
                <c:pt idx="27352">
                  <c:v>128.1</c:v>
                </c:pt>
                <c:pt idx="27353">
                  <c:v>128.15</c:v>
                </c:pt>
                <c:pt idx="27354">
                  <c:v>128.08000000000001</c:v>
                </c:pt>
                <c:pt idx="27355">
                  <c:v>128.1</c:v>
                </c:pt>
                <c:pt idx="27356">
                  <c:v>128.15</c:v>
                </c:pt>
                <c:pt idx="27357">
                  <c:v>128.16999999999999</c:v>
                </c:pt>
                <c:pt idx="27358">
                  <c:v>128.16999999999999</c:v>
                </c:pt>
                <c:pt idx="27359">
                  <c:v>128.19</c:v>
                </c:pt>
                <c:pt idx="27360">
                  <c:v>128.16999999999999</c:v>
                </c:pt>
                <c:pt idx="27361">
                  <c:v>128.16999999999999</c:v>
                </c:pt>
                <c:pt idx="27362">
                  <c:v>128.16999999999999</c:v>
                </c:pt>
                <c:pt idx="27363">
                  <c:v>128.16999999999999</c:v>
                </c:pt>
                <c:pt idx="27364">
                  <c:v>128.16999999999999</c:v>
                </c:pt>
                <c:pt idx="27365">
                  <c:v>128.15</c:v>
                </c:pt>
                <c:pt idx="27366">
                  <c:v>128.19</c:v>
                </c:pt>
                <c:pt idx="27367">
                  <c:v>128.15</c:v>
                </c:pt>
                <c:pt idx="27368">
                  <c:v>128.19</c:v>
                </c:pt>
                <c:pt idx="27369">
                  <c:v>128.19</c:v>
                </c:pt>
                <c:pt idx="27370">
                  <c:v>128.19</c:v>
                </c:pt>
                <c:pt idx="27371">
                  <c:v>128.16999999999999</c:v>
                </c:pt>
                <c:pt idx="27372">
                  <c:v>128.15</c:v>
                </c:pt>
                <c:pt idx="27373">
                  <c:v>128.13</c:v>
                </c:pt>
                <c:pt idx="27374">
                  <c:v>128.13</c:v>
                </c:pt>
                <c:pt idx="27375">
                  <c:v>128.15</c:v>
                </c:pt>
                <c:pt idx="27376">
                  <c:v>128.08000000000001</c:v>
                </c:pt>
                <c:pt idx="27377">
                  <c:v>128.19</c:v>
                </c:pt>
                <c:pt idx="27378">
                  <c:v>128.15</c:v>
                </c:pt>
                <c:pt idx="27379">
                  <c:v>128.16999999999999</c:v>
                </c:pt>
                <c:pt idx="27380">
                  <c:v>128.13</c:v>
                </c:pt>
                <c:pt idx="27381">
                  <c:v>128.15</c:v>
                </c:pt>
                <c:pt idx="27382">
                  <c:v>128.16999999999999</c:v>
                </c:pt>
                <c:pt idx="27383">
                  <c:v>128.1</c:v>
                </c:pt>
                <c:pt idx="27384">
                  <c:v>128.15</c:v>
                </c:pt>
                <c:pt idx="27385">
                  <c:v>128.15</c:v>
                </c:pt>
                <c:pt idx="27386">
                  <c:v>128.13</c:v>
                </c:pt>
                <c:pt idx="27387">
                  <c:v>128.13</c:v>
                </c:pt>
                <c:pt idx="27388">
                  <c:v>128.15</c:v>
                </c:pt>
                <c:pt idx="27389">
                  <c:v>128.15</c:v>
                </c:pt>
                <c:pt idx="27390">
                  <c:v>128.15</c:v>
                </c:pt>
                <c:pt idx="27391">
                  <c:v>128.13</c:v>
                </c:pt>
                <c:pt idx="27392">
                  <c:v>128.15</c:v>
                </c:pt>
                <c:pt idx="27393">
                  <c:v>128.13</c:v>
                </c:pt>
                <c:pt idx="27394">
                  <c:v>128.13</c:v>
                </c:pt>
                <c:pt idx="27395">
                  <c:v>128.1</c:v>
                </c:pt>
                <c:pt idx="27396">
                  <c:v>128.13</c:v>
                </c:pt>
                <c:pt idx="27397">
                  <c:v>128.1</c:v>
                </c:pt>
                <c:pt idx="27398">
                  <c:v>128.13</c:v>
                </c:pt>
                <c:pt idx="27399">
                  <c:v>128.13</c:v>
                </c:pt>
                <c:pt idx="27400">
                  <c:v>128.1</c:v>
                </c:pt>
                <c:pt idx="27401">
                  <c:v>128.16999999999999</c:v>
                </c:pt>
                <c:pt idx="27402">
                  <c:v>128.1</c:v>
                </c:pt>
                <c:pt idx="27403">
                  <c:v>128.13</c:v>
                </c:pt>
                <c:pt idx="27404">
                  <c:v>128.06</c:v>
                </c:pt>
                <c:pt idx="27405">
                  <c:v>128.1</c:v>
                </c:pt>
                <c:pt idx="27406">
                  <c:v>128.13</c:v>
                </c:pt>
                <c:pt idx="27407">
                  <c:v>128.13</c:v>
                </c:pt>
                <c:pt idx="27408">
                  <c:v>128.1</c:v>
                </c:pt>
                <c:pt idx="27409">
                  <c:v>128.1</c:v>
                </c:pt>
                <c:pt idx="27410">
                  <c:v>128.06</c:v>
                </c:pt>
                <c:pt idx="27411">
                  <c:v>128.1</c:v>
                </c:pt>
                <c:pt idx="27412">
                  <c:v>128.13</c:v>
                </c:pt>
                <c:pt idx="27413">
                  <c:v>128.15</c:v>
                </c:pt>
                <c:pt idx="27414">
                  <c:v>128.15</c:v>
                </c:pt>
                <c:pt idx="27415">
                  <c:v>128.13</c:v>
                </c:pt>
                <c:pt idx="27416">
                  <c:v>128.08000000000001</c:v>
                </c:pt>
                <c:pt idx="27417">
                  <c:v>128.1</c:v>
                </c:pt>
                <c:pt idx="27418">
                  <c:v>128.1</c:v>
                </c:pt>
                <c:pt idx="27419">
                  <c:v>128.15</c:v>
                </c:pt>
                <c:pt idx="27420">
                  <c:v>128.13</c:v>
                </c:pt>
                <c:pt idx="27421">
                  <c:v>128.15</c:v>
                </c:pt>
                <c:pt idx="27422">
                  <c:v>128.08000000000001</c:v>
                </c:pt>
                <c:pt idx="27423">
                  <c:v>128.15</c:v>
                </c:pt>
                <c:pt idx="27424">
                  <c:v>128.1</c:v>
                </c:pt>
                <c:pt idx="27425">
                  <c:v>128.16999999999999</c:v>
                </c:pt>
                <c:pt idx="27426">
                  <c:v>128.1</c:v>
                </c:pt>
                <c:pt idx="27427">
                  <c:v>128.13</c:v>
                </c:pt>
                <c:pt idx="27428">
                  <c:v>128.15</c:v>
                </c:pt>
                <c:pt idx="27429">
                  <c:v>128.15</c:v>
                </c:pt>
                <c:pt idx="27430">
                  <c:v>128.15</c:v>
                </c:pt>
                <c:pt idx="27431">
                  <c:v>128.13</c:v>
                </c:pt>
                <c:pt idx="27432">
                  <c:v>128.13</c:v>
                </c:pt>
                <c:pt idx="27433">
                  <c:v>128.08000000000001</c:v>
                </c:pt>
                <c:pt idx="27434">
                  <c:v>128.15</c:v>
                </c:pt>
                <c:pt idx="27435">
                  <c:v>128.15</c:v>
                </c:pt>
                <c:pt idx="27436">
                  <c:v>128.1</c:v>
                </c:pt>
                <c:pt idx="27437">
                  <c:v>128.08000000000001</c:v>
                </c:pt>
                <c:pt idx="27438">
                  <c:v>128.1</c:v>
                </c:pt>
                <c:pt idx="27439">
                  <c:v>128.13</c:v>
                </c:pt>
                <c:pt idx="27440">
                  <c:v>128.13</c:v>
                </c:pt>
                <c:pt idx="27441">
                  <c:v>128.1</c:v>
                </c:pt>
                <c:pt idx="27442">
                  <c:v>128.08000000000001</c:v>
                </c:pt>
                <c:pt idx="27443">
                  <c:v>128.1</c:v>
                </c:pt>
                <c:pt idx="27444">
                  <c:v>128.19</c:v>
                </c:pt>
                <c:pt idx="27445">
                  <c:v>128.13</c:v>
                </c:pt>
                <c:pt idx="27446">
                  <c:v>128.13</c:v>
                </c:pt>
                <c:pt idx="27447">
                  <c:v>128.06</c:v>
                </c:pt>
                <c:pt idx="27448">
                  <c:v>128.13</c:v>
                </c:pt>
                <c:pt idx="27449">
                  <c:v>128.15</c:v>
                </c:pt>
                <c:pt idx="27450">
                  <c:v>128.08000000000001</c:v>
                </c:pt>
                <c:pt idx="27451">
                  <c:v>128.13</c:v>
                </c:pt>
                <c:pt idx="27452">
                  <c:v>128.13</c:v>
                </c:pt>
                <c:pt idx="27453">
                  <c:v>128.1</c:v>
                </c:pt>
                <c:pt idx="27454">
                  <c:v>128.08000000000001</c:v>
                </c:pt>
                <c:pt idx="27455">
                  <c:v>128.15</c:v>
                </c:pt>
                <c:pt idx="27456">
                  <c:v>128.13</c:v>
                </c:pt>
                <c:pt idx="27457">
                  <c:v>128.1</c:v>
                </c:pt>
                <c:pt idx="27458">
                  <c:v>128.13</c:v>
                </c:pt>
                <c:pt idx="27459">
                  <c:v>128.13</c:v>
                </c:pt>
                <c:pt idx="27460">
                  <c:v>128.13</c:v>
                </c:pt>
                <c:pt idx="27461">
                  <c:v>128.13</c:v>
                </c:pt>
                <c:pt idx="27462">
                  <c:v>128.08000000000001</c:v>
                </c:pt>
                <c:pt idx="27463">
                  <c:v>128.15</c:v>
                </c:pt>
                <c:pt idx="27464">
                  <c:v>128.13</c:v>
                </c:pt>
                <c:pt idx="27465">
                  <c:v>128.15</c:v>
                </c:pt>
                <c:pt idx="27466">
                  <c:v>128.15</c:v>
                </c:pt>
                <c:pt idx="27467">
                  <c:v>128.15</c:v>
                </c:pt>
                <c:pt idx="27468">
                  <c:v>128.08000000000001</c:v>
                </c:pt>
                <c:pt idx="27469">
                  <c:v>128.13</c:v>
                </c:pt>
                <c:pt idx="27470">
                  <c:v>128.06</c:v>
                </c:pt>
                <c:pt idx="27471">
                  <c:v>128.06</c:v>
                </c:pt>
                <c:pt idx="27472">
                  <c:v>128.1</c:v>
                </c:pt>
                <c:pt idx="27473">
                  <c:v>128.1</c:v>
                </c:pt>
                <c:pt idx="27474">
                  <c:v>128.1</c:v>
                </c:pt>
                <c:pt idx="27475">
                  <c:v>128.08000000000001</c:v>
                </c:pt>
                <c:pt idx="27476">
                  <c:v>128.1</c:v>
                </c:pt>
                <c:pt idx="27477">
                  <c:v>128.15</c:v>
                </c:pt>
                <c:pt idx="27478">
                  <c:v>128.15</c:v>
                </c:pt>
                <c:pt idx="27479">
                  <c:v>128.1</c:v>
                </c:pt>
                <c:pt idx="27480">
                  <c:v>128.13</c:v>
                </c:pt>
                <c:pt idx="27481">
                  <c:v>128.08000000000001</c:v>
                </c:pt>
                <c:pt idx="27482">
                  <c:v>128.06</c:v>
                </c:pt>
                <c:pt idx="27483">
                  <c:v>128.08000000000001</c:v>
                </c:pt>
                <c:pt idx="27484">
                  <c:v>128.06</c:v>
                </c:pt>
                <c:pt idx="27485">
                  <c:v>128.06</c:v>
                </c:pt>
                <c:pt idx="27486">
                  <c:v>128.06</c:v>
                </c:pt>
                <c:pt idx="27487">
                  <c:v>128.08000000000001</c:v>
                </c:pt>
                <c:pt idx="27488">
                  <c:v>128.1</c:v>
                </c:pt>
                <c:pt idx="27489">
                  <c:v>128.1</c:v>
                </c:pt>
                <c:pt idx="27490">
                  <c:v>128.08000000000001</c:v>
                </c:pt>
                <c:pt idx="27491">
                  <c:v>128.1</c:v>
                </c:pt>
                <c:pt idx="27492">
                  <c:v>128.1</c:v>
                </c:pt>
                <c:pt idx="27493">
                  <c:v>128.06</c:v>
                </c:pt>
                <c:pt idx="27494">
                  <c:v>128.1</c:v>
                </c:pt>
                <c:pt idx="27495">
                  <c:v>128.04</c:v>
                </c:pt>
                <c:pt idx="27496">
                  <c:v>128.06</c:v>
                </c:pt>
                <c:pt idx="27497">
                  <c:v>128.06</c:v>
                </c:pt>
                <c:pt idx="27498">
                  <c:v>128.1</c:v>
                </c:pt>
                <c:pt idx="27499">
                  <c:v>128.08000000000001</c:v>
                </c:pt>
                <c:pt idx="27500">
                  <c:v>128.08000000000001</c:v>
                </c:pt>
                <c:pt idx="27501">
                  <c:v>128.08000000000001</c:v>
                </c:pt>
                <c:pt idx="27502">
                  <c:v>128.04</c:v>
                </c:pt>
                <c:pt idx="27503">
                  <c:v>128.08000000000001</c:v>
                </c:pt>
                <c:pt idx="27504">
                  <c:v>128.08000000000001</c:v>
                </c:pt>
                <c:pt idx="27505">
                  <c:v>128.13</c:v>
                </c:pt>
                <c:pt idx="27506">
                  <c:v>128.06</c:v>
                </c:pt>
                <c:pt idx="27507">
                  <c:v>128.13</c:v>
                </c:pt>
                <c:pt idx="27508">
                  <c:v>128.06</c:v>
                </c:pt>
                <c:pt idx="27509">
                  <c:v>128.08000000000001</c:v>
                </c:pt>
                <c:pt idx="27510">
                  <c:v>128.08000000000001</c:v>
                </c:pt>
                <c:pt idx="27511">
                  <c:v>128.06</c:v>
                </c:pt>
                <c:pt idx="27512">
                  <c:v>128.15</c:v>
                </c:pt>
                <c:pt idx="27513">
                  <c:v>128.08000000000001</c:v>
                </c:pt>
                <c:pt idx="27514">
                  <c:v>128.08000000000001</c:v>
                </c:pt>
                <c:pt idx="27515">
                  <c:v>128.08000000000001</c:v>
                </c:pt>
                <c:pt idx="27516">
                  <c:v>128.06</c:v>
                </c:pt>
                <c:pt idx="27517">
                  <c:v>128.08000000000001</c:v>
                </c:pt>
                <c:pt idx="27518">
                  <c:v>128.1</c:v>
                </c:pt>
                <c:pt idx="27519">
                  <c:v>128.04</c:v>
                </c:pt>
                <c:pt idx="27520">
                  <c:v>128.04</c:v>
                </c:pt>
                <c:pt idx="27521">
                  <c:v>128.08000000000001</c:v>
                </c:pt>
                <c:pt idx="27522">
                  <c:v>128.04</c:v>
                </c:pt>
                <c:pt idx="27523">
                  <c:v>128.1</c:v>
                </c:pt>
                <c:pt idx="27524">
                  <c:v>128.08000000000001</c:v>
                </c:pt>
                <c:pt idx="27525">
                  <c:v>128.01</c:v>
                </c:pt>
                <c:pt idx="27526">
                  <c:v>128.04</c:v>
                </c:pt>
                <c:pt idx="27527">
                  <c:v>128.08000000000001</c:v>
                </c:pt>
                <c:pt idx="27528">
                  <c:v>128.06</c:v>
                </c:pt>
                <c:pt idx="27529">
                  <c:v>128.08000000000001</c:v>
                </c:pt>
                <c:pt idx="27530">
                  <c:v>128.06</c:v>
                </c:pt>
                <c:pt idx="27531">
                  <c:v>128.1</c:v>
                </c:pt>
                <c:pt idx="27532">
                  <c:v>128.06</c:v>
                </c:pt>
                <c:pt idx="27533">
                  <c:v>128.06</c:v>
                </c:pt>
                <c:pt idx="27534">
                  <c:v>128.06</c:v>
                </c:pt>
                <c:pt idx="27535">
                  <c:v>128.06</c:v>
                </c:pt>
                <c:pt idx="27536">
                  <c:v>128.08000000000001</c:v>
                </c:pt>
                <c:pt idx="27537">
                  <c:v>128.04</c:v>
                </c:pt>
                <c:pt idx="27538">
                  <c:v>128.06</c:v>
                </c:pt>
                <c:pt idx="27539">
                  <c:v>128.04</c:v>
                </c:pt>
                <c:pt idx="27540">
                  <c:v>128.08000000000001</c:v>
                </c:pt>
                <c:pt idx="27541">
                  <c:v>128.01</c:v>
                </c:pt>
                <c:pt idx="27542">
                  <c:v>128.04</c:v>
                </c:pt>
                <c:pt idx="27543">
                  <c:v>128.06</c:v>
                </c:pt>
                <c:pt idx="27544">
                  <c:v>128.04</c:v>
                </c:pt>
                <c:pt idx="27545">
                  <c:v>128.08000000000001</c:v>
                </c:pt>
                <c:pt idx="27546">
                  <c:v>128.01</c:v>
                </c:pt>
                <c:pt idx="27547">
                  <c:v>128.08000000000001</c:v>
                </c:pt>
                <c:pt idx="27548">
                  <c:v>128.06</c:v>
                </c:pt>
                <c:pt idx="27549">
                  <c:v>127.99</c:v>
                </c:pt>
                <c:pt idx="27550">
                  <c:v>127.97</c:v>
                </c:pt>
                <c:pt idx="27551">
                  <c:v>128.04</c:v>
                </c:pt>
                <c:pt idx="27552">
                  <c:v>128.01</c:v>
                </c:pt>
                <c:pt idx="27553">
                  <c:v>128.04</c:v>
                </c:pt>
                <c:pt idx="27554">
                  <c:v>127.99</c:v>
                </c:pt>
                <c:pt idx="27555">
                  <c:v>127.99</c:v>
                </c:pt>
                <c:pt idx="27556">
                  <c:v>127.99</c:v>
                </c:pt>
                <c:pt idx="27557">
                  <c:v>128.04</c:v>
                </c:pt>
                <c:pt idx="27558">
                  <c:v>127.99</c:v>
                </c:pt>
                <c:pt idx="27559">
                  <c:v>128.01</c:v>
                </c:pt>
                <c:pt idx="27560">
                  <c:v>127.99</c:v>
                </c:pt>
                <c:pt idx="27561">
                  <c:v>128.01</c:v>
                </c:pt>
                <c:pt idx="27562">
                  <c:v>127.97</c:v>
                </c:pt>
                <c:pt idx="27563">
                  <c:v>128.04</c:v>
                </c:pt>
                <c:pt idx="27564">
                  <c:v>128.04</c:v>
                </c:pt>
                <c:pt idx="27565">
                  <c:v>127.97</c:v>
                </c:pt>
                <c:pt idx="27566">
                  <c:v>127.99</c:v>
                </c:pt>
                <c:pt idx="27567">
                  <c:v>127.99</c:v>
                </c:pt>
                <c:pt idx="27568">
                  <c:v>128.01</c:v>
                </c:pt>
                <c:pt idx="27569">
                  <c:v>127.99</c:v>
                </c:pt>
                <c:pt idx="27570">
                  <c:v>128.01</c:v>
                </c:pt>
                <c:pt idx="27571">
                  <c:v>128.01</c:v>
                </c:pt>
                <c:pt idx="27572">
                  <c:v>127.97</c:v>
                </c:pt>
                <c:pt idx="27573">
                  <c:v>127.97</c:v>
                </c:pt>
                <c:pt idx="27574">
                  <c:v>127.99</c:v>
                </c:pt>
                <c:pt idx="27575">
                  <c:v>127.97</c:v>
                </c:pt>
                <c:pt idx="27576">
                  <c:v>127.97</c:v>
                </c:pt>
                <c:pt idx="27577">
                  <c:v>127.93</c:v>
                </c:pt>
                <c:pt idx="27578">
                  <c:v>127.95</c:v>
                </c:pt>
                <c:pt idx="27579">
                  <c:v>127.97</c:v>
                </c:pt>
                <c:pt idx="27580">
                  <c:v>127.95</c:v>
                </c:pt>
                <c:pt idx="27581">
                  <c:v>127.97</c:v>
                </c:pt>
                <c:pt idx="27582">
                  <c:v>127.99</c:v>
                </c:pt>
                <c:pt idx="27583">
                  <c:v>127.99</c:v>
                </c:pt>
                <c:pt idx="27584">
                  <c:v>127.97</c:v>
                </c:pt>
                <c:pt idx="27585">
                  <c:v>127.97</c:v>
                </c:pt>
                <c:pt idx="27586">
                  <c:v>127.97</c:v>
                </c:pt>
                <c:pt idx="27587">
                  <c:v>127.95</c:v>
                </c:pt>
                <c:pt idx="27588">
                  <c:v>127.97</c:v>
                </c:pt>
                <c:pt idx="27589">
                  <c:v>127.95</c:v>
                </c:pt>
                <c:pt idx="27590">
                  <c:v>127.95</c:v>
                </c:pt>
                <c:pt idx="27591">
                  <c:v>127.93</c:v>
                </c:pt>
                <c:pt idx="27592">
                  <c:v>127.93</c:v>
                </c:pt>
                <c:pt idx="27593">
                  <c:v>127.93</c:v>
                </c:pt>
                <c:pt idx="27594">
                  <c:v>127.97</c:v>
                </c:pt>
                <c:pt idx="27595">
                  <c:v>127.9</c:v>
                </c:pt>
                <c:pt idx="27596">
                  <c:v>127.93</c:v>
                </c:pt>
                <c:pt idx="27597">
                  <c:v>127.9</c:v>
                </c:pt>
                <c:pt idx="27598">
                  <c:v>127.88</c:v>
                </c:pt>
                <c:pt idx="27599">
                  <c:v>127.9</c:v>
                </c:pt>
                <c:pt idx="27600">
                  <c:v>127.9</c:v>
                </c:pt>
                <c:pt idx="27601">
                  <c:v>127.93</c:v>
                </c:pt>
                <c:pt idx="27602">
                  <c:v>127.93</c:v>
                </c:pt>
                <c:pt idx="27603">
                  <c:v>127.93</c:v>
                </c:pt>
                <c:pt idx="27604">
                  <c:v>127.95</c:v>
                </c:pt>
                <c:pt idx="27605">
                  <c:v>127.9</c:v>
                </c:pt>
                <c:pt idx="27606">
                  <c:v>127.88</c:v>
                </c:pt>
                <c:pt idx="27607">
                  <c:v>127.84</c:v>
                </c:pt>
                <c:pt idx="27608">
                  <c:v>127.9</c:v>
                </c:pt>
                <c:pt idx="27609">
                  <c:v>127.88</c:v>
                </c:pt>
                <c:pt idx="27610">
                  <c:v>127.95</c:v>
                </c:pt>
                <c:pt idx="27611">
                  <c:v>127.86</c:v>
                </c:pt>
                <c:pt idx="27612">
                  <c:v>127.9</c:v>
                </c:pt>
                <c:pt idx="27613">
                  <c:v>127.88</c:v>
                </c:pt>
                <c:pt idx="27614">
                  <c:v>127.86</c:v>
                </c:pt>
                <c:pt idx="27615">
                  <c:v>127.84</c:v>
                </c:pt>
                <c:pt idx="27616">
                  <c:v>127.9</c:v>
                </c:pt>
                <c:pt idx="27617">
                  <c:v>127.9</c:v>
                </c:pt>
                <c:pt idx="27618">
                  <c:v>127.86</c:v>
                </c:pt>
                <c:pt idx="27619">
                  <c:v>127.86</c:v>
                </c:pt>
                <c:pt idx="27620">
                  <c:v>127.81</c:v>
                </c:pt>
                <c:pt idx="27621">
                  <c:v>127.79</c:v>
                </c:pt>
                <c:pt idx="27622">
                  <c:v>127.88</c:v>
                </c:pt>
                <c:pt idx="27623">
                  <c:v>127.84</c:v>
                </c:pt>
                <c:pt idx="27624">
                  <c:v>127.86</c:v>
                </c:pt>
                <c:pt idx="27625">
                  <c:v>127.84</c:v>
                </c:pt>
                <c:pt idx="27626">
                  <c:v>127.81</c:v>
                </c:pt>
                <c:pt idx="27627">
                  <c:v>127.81</c:v>
                </c:pt>
                <c:pt idx="27628">
                  <c:v>127.77</c:v>
                </c:pt>
                <c:pt idx="27629">
                  <c:v>127.86</c:v>
                </c:pt>
                <c:pt idx="27630">
                  <c:v>127.81</c:v>
                </c:pt>
                <c:pt idx="27631">
                  <c:v>127.77</c:v>
                </c:pt>
                <c:pt idx="27632">
                  <c:v>127.84</c:v>
                </c:pt>
                <c:pt idx="27633">
                  <c:v>127.81</c:v>
                </c:pt>
                <c:pt idx="27634">
                  <c:v>127.77</c:v>
                </c:pt>
                <c:pt idx="27635">
                  <c:v>127.79</c:v>
                </c:pt>
                <c:pt idx="27636">
                  <c:v>127.79</c:v>
                </c:pt>
                <c:pt idx="27637">
                  <c:v>127.81</c:v>
                </c:pt>
                <c:pt idx="27638">
                  <c:v>127.81</c:v>
                </c:pt>
                <c:pt idx="27639">
                  <c:v>127.79</c:v>
                </c:pt>
                <c:pt idx="27640">
                  <c:v>127.79</c:v>
                </c:pt>
                <c:pt idx="27641">
                  <c:v>127.81</c:v>
                </c:pt>
                <c:pt idx="27642">
                  <c:v>127.79</c:v>
                </c:pt>
                <c:pt idx="27643">
                  <c:v>127.79</c:v>
                </c:pt>
                <c:pt idx="27644">
                  <c:v>127.81</c:v>
                </c:pt>
                <c:pt idx="27645">
                  <c:v>127.84</c:v>
                </c:pt>
                <c:pt idx="27646">
                  <c:v>127.81</c:v>
                </c:pt>
                <c:pt idx="27647">
                  <c:v>127.81</c:v>
                </c:pt>
                <c:pt idx="27648">
                  <c:v>127.79</c:v>
                </c:pt>
                <c:pt idx="27649">
                  <c:v>127.84</c:v>
                </c:pt>
                <c:pt idx="27650">
                  <c:v>127.81</c:v>
                </c:pt>
                <c:pt idx="27651">
                  <c:v>127.81</c:v>
                </c:pt>
                <c:pt idx="27652">
                  <c:v>127.79</c:v>
                </c:pt>
                <c:pt idx="27653">
                  <c:v>127.84</c:v>
                </c:pt>
                <c:pt idx="27654">
                  <c:v>127.84</c:v>
                </c:pt>
                <c:pt idx="27655">
                  <c:v>127.84</c:v>
                </c:pt>
                <c:pt idx="27656">
                  <c:v>127.81</c:v>
                </c:pt>
                <c:pt idx="27657">
                  <c:v>127.84</c:v>
                </c:pt>
                <c:pt idx="27658">
                  <c:v>127.84</c:v>
                </c:pt>
                <c:pt idx="27659">
                  <c:v>127.84</c:v>
                </c:pt>
                <c:pt idx="27660">
                  <c:v>127.88</c:v>
                </c:pt>
                <c:pt idx="27661">
                  <c:v>127.86</c:v>
                </c:pt>
                <c:pt idx="27662">
                  <c:v>127.86</c:v>
                </c:pt>
                <c:pt idx="27663">
                  <c:v>127.93</c:v>
                </c:pt>
                <c:pt idx="27664">
                  <c:v>127.9</c:v>
                </c:pt>
                <c:pt idx="27665">
                  <c:v>127.88</c:v>
                </c:pt>
                <c:pt idx="27666">
                  <c:v>127.86</c:v>
                </c:pt>
                <c:pt idx="27667">
                  <c:v>127.9</c:v>
                </c:pt>
                <c:pt idx="27668">
                  <c:v>127.9</c:v>
                </c:pt>
                <c:pt idx="27669">
                  <c:v>127.9</c:v>
                </c:pt>
                <c:pt idx="27670">
                  <c:v>127.93</c:v>
                </c:pt>
                <c:pt idx="27671">
                  <c:v>128.01</c:v>
                </c:pt>
                <c:pt idx="27672">
                  <c:v>127.95</c:v>
                </c:pt>
                <c:pt idx="27673">
                  <c:v>127.95</c:v>
                </c:pt>
                <c:pt idx="27674">
                  <c:v>127.99</c:v>
                </c:pt>
                <c:pt idx="27675">
                  <c:v>127.97</c:v>
                </c:pt>
                <c:pt idx="27676">
                  <c:v>127.99</c:v>
                </c:pt>
                <c:pt idx="27677">
                  <c:v>128.01</c:v>
                </c:pt>
                <c:pt idx="27678">
                  <c:v>128.01</c:v>
                </c:pt>
                <c:pt idx="27679">
                  <c:v>128.04</c:v>
                </c:pt>
                <c:pt idx="27680">
                  <c:v>127.99</c:v>
                </c:pt>
                <c:pt idx="27681">
                  <c:v>127.97</c:v>
                </c:pt>
                <c:pt idx="27682">
                  <c:v>128.01</c:v>
                </c:pt>
                <c:pt idx="27683">
                  <c:v>128.06</c:v>
                </c:pt>
                <c:pt idx="27684">
                  <c:v>128.06</c:v>
                </c:pt>
                <c:pt idx="27685">
                  <c:v>128.08000000000001</c:v>
                </c:pt>
                <c:pt idx="27686">
                  <c:v>128.06</c:v>
                </c:pt>
                <c:pt idx="27687">
                  <c:v>128.08000000000001</c:v>
                </c:pt>
                <c:pt idx="27688">
                  <c:v>128.1</c:v>
                </c:pt>
                <c:pt idx="27689">
                  <c:v>128.08000000000001</c:v>
                </c:pt>
                <c:pt idx="27690">
                  <c:v>128.08000000000001</c:v>
                </c:pt>
                <c:pt idx="27691">
                  <c:v>128.13</c:v>
                </c:pt>
                <c:pt idx="27692">
                  <c:v>128.16999999999999</c:v>
                </c:pt>
                <c:pt idx="27693">
                  <c:v>128.1</c:v>
                </c:pt>
                <c:pt idx="27694">
                  <c:v>128.15</c:v>
                </c:pt>
                <c:pt idx="27695">
                  <c:v>128.13</c:v>
                </c:pt>
                <c:pt idx="27696">
                  <c:v>128.13</c:v>
                </c:pt>
                <c:pt idx="27697">
                  <c:v>128.15</c:v>
                </c:pt>
                <c:pt idx="27698">
                  <c:v>128.19</c:v>
                </c:pt>
                <c:pt idx="27699">
                  <c:v>128.15</c:v>
                </c:pt>
                <c:pt idx="27700">
                  <c:v>128.15</c:v>
                </c:pt>
                <c:pt idx="27701">
                  <c:v>128.15</c:v>
                </c:pt>
                <c:pt idx="27702">
                  <c:v>128.16999999999999</c:v>
                </c:pt>
                <c:pt idx="27703">
                  <c:v>128.13</c:v>
                </c:pt>
                <c:pt idx="27704">
                  <c:v>128.15</c:v>
                </c:pt>
                <c:pt idx="27705">
                  <c:v>128.19</c:v>
                </c:pt>
                <c:pt idx="27706">
                  <c:v>128.13</c:v>
                </c:pt>
                <c:pt idx="27707">
                  <c:v>128.19</c:v>
                </c:pt>
                <c:pt idx="27708">
                  <c:v>128.13</c:v>
                </c:pt>
                <c:pt idx="27709">
                  <c:v>128.15</c:v>
                </c:pt>
                <c:pt idx="27710">
                  <c:v>128.15</c:v>
                </c:pt>
                <c:pt idx="27711">
                  <c:v>128.15</c:v>
                </c:pt>
                <c:pt idx="27712">
                  <c:v>128.16999999999999</c:v>
                </c:pt>
                <c:pt idx="27713">
                  <c:v>128.13</c:v>
                </c:pt>
                <c:pt idx="27714">
                  <c:v>128.13</c:v>
                </c:pt>
                <c:pt idx="27715">
                  <c:v>128.1</c:v>
                </c:pt>
                <c:pt idx="27716">
                  <c:v>128.13</c:v>
                </c:pt>
                <c:pt idx="27717">
                  <c:v>128.08000000000001</c:v>
                </c:pt>
                <c:pt idx="27718">
                  <c:v>128.08000000000001</c:v>
                </c:pt>
                <c:pt idx="27719">
                  <c:v>128.15</c:v>
                </c:pt>
                <c:pt idx="27720">
                  <c:v>128.15</c:v>
                </c:pt>
                <c:pt idx="27721">
                  <c:v>128.1</c:v>
                </c:pt>
                <c:pt idx="27722">
                  <c:v>128.13</c:v>
                </c:pt>
                <c:pt idx="27723">
                  <c:v>128.13</c:v>
                </c:pt>
                <c:pt idx="27724">
                  <c:v>128.13</c:v>
                </c:pt>
                <c:pt idx="27725">
                  <c:v>128.1</c:v>
                </c:pt>
                <c:pt idx="27726">
                  <c:v>128.1</c:v>
                </c:pt>
                <c:pt idx="27727">
                  <c:v>128.08000000000001</c:v>
                </c:pt>
                <c:pt idx="27728">
                  <c:v>128.06</c:v>
                </c:pt>
                <c:pt idx="27729">
                  <c:v>128.08000000000001</c:v>
                </c:pt>
                <c:pt idx="27730">
                  <c:v>128.06</c:v>
                </c:pt>
                <c:pt idx="27731">
                  <c:v>128.04</c:v>
                </c:pt>
                <c:pt idx="27732">
                  <c:v>128.06</c:v>
                </c:pt>
                <c:pt idx="27733">
                  <c:v>128.1</c:v>
                </c:pt>
                <c:pt idx="27734">
                  <c:v>128.08000000000001</c:v>
                </c:pt>
                <c:pt idx="27735">
                  <c:v>128.08000000000001</c:v>
                </c:pt>
                <c:pt idx="27736">
                  <c:v>128.1</c:v>
                </c:pt>
                <c:pt idx="27737">
                  <c:v>128.13</c:v>
                </c:pt>
                <c:pt idx="27738">
                  <c:v>128.13</c:v>
                </c:pt>
                <c:pt idx="27739">
                  <c:v>128.1</c:v>
                </c:pt>
                <c:pt idx="27740">
                  <c:v>128.08000000000001</c:v>
                </c:pt>
                <c:pt idx="27741">
                  <c:v>128.1</c:v>
                </c:pt>
                <c:pt idx="27742">
                  <c:v>128.16999999999999</c:v>
                </c:pt>
                <c:pt idx="27743">
                  <c:v>128.1</c:v>
                </c:pt>
                <c:pt idx="27744">
                  <c:v>128.13</c:v>
                </c:pt>
                <c:pt idx="27745">
                  <c:v>128.1</c:v>
                </c:pt>
                <c:pt idx="27746">
                  <c:v>128.1</c:v>
                </c:pt>
                <c:pt idx="27747">
                  <c:v>128.08000000000001</c:v>
                </c:pt>
                <c:pt idx="27748">
                  <c:v>128.1</c:v>
                </c:pt>
                <c:pt idx="27749">
                  <c:v>128.1</c:v>
                </c:pt>
                <c:pt idx="27750">
                  <c:v>128.15</c:v>
                </c:pt>
                <c:pt idx="27751">
                  <c:v>128.15</c:v>
                </c:pt>
                <c:pt idx="27752">
                  <c:v>128.15</c:v>
                </c:pt>
                <c:pt idx="27753">
                  <c:v>128.15</c:v>
                </c:pt>
                <c:pt idx="27754">
                  <c:v>128.13</c:v>
                </c:pt>
                <c:pt idx="27755">
                  <c:v>128.15</c:v>
                </c:pt>
                <c:pt idx="27756">
                  <c:v>128.15</c:v>
                </c:pt>
                <c:pt idx="27757">
                  <c:v>128.22</c:v>
                </c:pt>
                <c:pt idx="27758">
                  <c:v>128.22</c:v>
                </c:pt>
                <c:pt idx="27759">
                  <c:v>128.15</c:v>
                </c:pt>
                <c:pt idx="27760">
                  <c:v>128.16999999999999</c:v>
                </c:pt>
                <c:pt idx="27761">
                  <c:v>128.16999999999999</c:v>
                </c:pt>
                <c:pt idx="27762">
                  <c:v>128.16999999999999</c:v>
                </c:pt>
                <c:pt idx="27763">
                  <c:v>128.15</c:v>
                </c:pt>
                <c:pt idx="27764">
                  <c:v>128.19</c:v>
                </c:pt>
                <c:pt idx="27765">
                  <c:v>128.16999999999999</c:v>
                </c:pt>
                <c:pt idx="27766">
                  <c:v>128.26</c:v>
                </c:pt>
                <c:pt idx="27767">
                  <c:v>128.19</c:v>
                </c:pt>
                <c:pt idx="27768">
                  <c:v>128.22</c:v>
                </c:pt>
                <c:pt idx="27769">
                  <c:v>128.22</c:v>
                </c:pt>
                <c:pt idx="27770">
                  <c:v>128.19</c:v>
                </c:pt>
                <c:pt idx="27771">
                  <c:v>128.24</c:v>
                </c:pt>
                <c:pt idx="27772">
                  <c:v>128.24</c:v>
                </c:pt>
                <c:pt idx="27773">
                  <c:v>128.24</c:v>
                </c:pt>
                <c:pt idx="27774">
                  <c:v>128.24</c:v>
                </c:pt>
                <c:pt idx="27775">
                  <c:v>128.19</c:v>
                </c:pt>
                <c:pt idx="27776">
                  <c:v>128.24</c:v>
                </c:pt>
                <c:pt idx="27777">
                  <c:v>128.28</c:v>
                </c:pt>
                <c:pt idx="27778">
                  <c:v>128.19</c:v>
                </c:pt>
                <c:pt idx="27779">
                  <c:v>128.22</c:v>
                </c:pt>
                <c:pt idx="27780">
                  <c:v>128.24</c:v>
                </c:pt>
                <c:pt idx="27781">
                  <c:v>128.22</c:v>
                </c:pt>
                <c:pt idx="27782">
                  <c:v>128.22</c:v>
                </c:pt>
                <c:pt idx="27783">
                  <c:v>128.19</c:v>
                </c:pt>
                <c:pt idx="27784">
                  <c:v>128.19</c:v>
                </c:pt>
                <c:pt idx="27785">
                  <c:v>128.16999999999999</c:v>
                </c:pt>
                <c:pt idx="27786">
                  <c:v>128.19</c:v>
                </c:pt>
                <c:pt idx="27787">
                  <c:v>128.19</c:v>
                </c:pt>
                <c:pt idx="27788">
                  <c:v>128.19</c:v>
                </c:pt>
                <c:pt idx="27789">
                  <c:v>128.13</c:v>
                </c:pt>
                <c:pt idx="27790">
                  <c:v>128.24</c:v>
                </c:pt>
                <c:pt idx="27791">
                  <c:v>128.22</c:v>
                </c:pt>
                <c:pt idx="27792">
                  <c:v>128.15</c:v>
                </c:pt>
                <c:pt idx="27793">
                  <c:v>128.16999999999999</c:v>
                </c:pt>
                <c:pt idx="27794">
                  <c:v>128.19</c:v>
                </c:pt>
                <c:pt idx="27795">
                  <c:v>128.19</c:v>
                </c:pt>
                <c:pt idx="27796">
                  <c:v>128.19</c:v>
                </c:pt>
                <c:pt idx="27797">
                  <c:v>128.15</c:v>
                </c:pt>
                <c:pt idx="27798">
                  <c:v>128.15</c:v>
                </c:pt>
                <c:pt idx="27799">
                  <c:v>128.15</c:v>
                </c:pt>
                <c:pt idx="27800">
                  <c:v>128.19</c:v>
                </c:pt>
                <c:pt idx="27801">
                  <c:v>128.13</c:v>
                </c:pt>
                <c:pt idx="27802">
                  <c:v>128.16999999999999</c:v>
                </c:pt>
                <c:pt idx="27803">
                  <c:v>128.15</c:v>
                </c:pt>
                <c:pt idx="27804">
                  <c:v>128.16999999999999</c:v>
                </c:pt>
                <c:pt idx="27805">
                  <c:v>128.1</c:v>
                </c:pt>
                <c:pt idx="27806">
                  <c:v>128.15</c:v>
                </c:pt>
                <c:pt idx="27807">
                  <c:v>128.13</c:v>
                </c:pt>
                <c:pt idx="27808">
                  <c:v>128.16999999999999</c:v>
                </c:pt>
                <c:pt idx="27809">
                  <c:v>128.16999999999999</c:v>
                </c:pt>
                <c:pt idx="27810">
                  <c:v>128.15</c:v>
                </c:pt>
                <c:pt idx="27811">
                  <c:v>128.16999999999999</c:v>
                </c:pt>
                <c:pt idx="27812">
                  <c:v>128.15</c:v>
                </c:pt>
                <c:pt idx="27813">
                  <c:v>128.16999999999999</c:v>
                </c:pt>
                <c:pt idx="27814">
                  <c:v>128.16999999999999</c:v>
                </c:pt>
                <c:pt idx="27815">
                  <c:v>128.16999999999999</c:v>
                </c:pt>
                <c:pt idx="27816">
                  <c:v>128.13</c:v>
                </c:pt>
                <c:pt idx="27817">
                  <c:v>128.15</c:v>
                </c:pt>
                <c:pt idx="27818">
                  <c:v>128.19</c:v>
                </c:pt>
                <c:pt idx="27819">
                  <c:v>128.15</c:v>
                </c:pt>
                <c:pt idx="27820">
                  <c:v>128.19</c:v>
                </c:pt>
                <c:pt idx="27821">
                  <c:v>128.1</c:v>
                </c:pt>
                <c:pt idx="27822">
                  <c:v>128.16999999999999</c:v>
                </c:pt>
                <c:pt idx="27823">
                  <c:v>128.16999999999999</c:v>
                </c:pt>
                <c:pt idx="27824">
                  <c:v>128.16999999999999</c:v>
                </c:pt>
                <c:pt idx="27825">
                  <c:v>128.15</c:v>
                </c:pt>
                <c:pt idx="27826">
                  <c:v>128.19</c:v>
                </c:pt>
                <c:pt idx="27827">
                  <c:v>128.19</c:v>
                </c:pt>
                <c:pt idx="27828">
                  <c:v>128.15</c:v>
                </c:pt>
                <c:pt idx="27829">
                  <c:v>128.19</c:v>
                </c:pt>
                <c:pt idx="27830">
                  <c:v>128.19</c:v>
                </c:pt>
                <c:pt idx="27831">
                  <c:v>128.15</c:v>
                </c:pt>
                <c:pt idx="27832">
                  <c:v>128.19</c:v>
                </c:pt>
                <c:pt idx="27833">
                  <c:v>128.22</c:v>
                </c:pt>
                <c:pt idx="27834">
                  <c:v>128.22</c:v>
                </c:pt>
                <c:pt idx="27835">
                  <c:v>128.15</c:v>
                </c:pt>
                <c:pt idx="27836">
                  <c:v>128.16999999999999</c:v>
                </c:pt>
                <c:pt idx="27837">
                  <c:v>128.16999999999999</c:v>
                </c:pt>
                <c:pt idx="27838">
                  <c:v>128.22</c:v>
                </c:pt>
                <c:pt idx="27839">
                  <c:v>128.24</c:v>
                </c:pt>
                <c:pt idx="27840">
                  <c:v>128.16999999999999</c:v>
                </c:pt>
                <c:pt idx="27841">
                  <c:v>128.19</c:v>
                </c:pt>
                <c:pt idx="27842">
                  <c:v>128.22</c:v>
                </c:pt>
                <c:pt idx="27843">
                  <c:v>128.22</c:v>
                </c:pt>
                <c:pt idx="27844">
                  <c:v>128.19</c:v>
                </c:pt>
                <c:pt idx="27845">
                  <c:v>128.19</c:v>
                </c:pt>
                <c:pt idx="27846">
                  <c:v>128.22</c:v>
                </c:pt>
                <c:pt idx="27847">
                  <c:v>128.22</c:v>
                </c:pt>
                <c:pt idx="27848">
                  <c:v>128.16999999999999</c:v>
                </c:pt>
                <c:pt idx="27849">
                  <c:v>128.22</c:v>
                </c:pt>
                <c:pt idx="27850">
                  <c:v>128.19</c:v>
                </c:pt>
                <c:pt idx="27851">
                  <c:v>128.16999999999999</c:v>
                </c:pt>
                <c:pt idx="27852">
                  <c:v>128.16999999999999</c:v>
                </c:pt>
                <c:pt idx="27853">
                  <c:v>128.19</c:v>
                </c:pt>
                <c:pt idx="27854">
                  <c:v>128.24</c:v>
                </c:pt>
                <c:pt idx="27855">
                  <c:v>128.19</c:v>
                </c:pt>
                <c:pt idx="27856">
                  <c:v>128.19</c:v>
                </c:pt>
                <c:pt idx="27857">
                  <c:v>128.19</c:v>
                </c:pt>
                <c:pt idx="27858">
                  <c:v>128.24</c:v>
                </c:pt>
                <c:pt idx="27859">
                  <c:v>128.22</c:v>
                </c:pt>
                <c:pt idx="27860">
                  <c:v>128.19</c:v>
                </c:pt>
                <c:pt idx="27861">
                  <c:v>128.19</c:v>
                </c:pt>
                <c:pt idx="27862">
                  <c:v>128.16999999999999</c:v>
                </c:pt>
                <c:pt idx="27863">
                  <c:v>128.19</c:v>
                </c:pt>
                <c:pt idx="27864">
                  <c:v>128.16999999999999</c:v>
                </c:pt>
                <c:pt idx="27865">
                  <c:v>128.15</c:v>
                </c:pt>
                <c:pt idx="27866">
                  <c:v>128.22</c:v>
                </c:pt>
                <c:pt idx="27867">
                  <c:v>128.19</c:v>
                </c:pt>
                <c:pt idx="27868">
                  <c:v>128.13</c:v>
                </c:pt>
                <c:pt idx="27869">
                  <c:v>128.16999999999999</c:v>
                </c:pt>
                <c:pt idx="27870">
                  <c:v>128.16999999999999</c:v>
                </c:pt>
                <c:pt idx="27871">
                  <c:v>128.15</c:v>
                </c:pt>
                <c:pt idx="27872">
                  <c:v>128.16999999999999</c:v>
                </c:pt>
                <c:pt idx="27873">
                  <c:v>128.19</c:v>
                </c:pt>
                <c:pt idx="27874">
                  <c:v>128.16999999999999</c:v>
                </c:pt>
                <c:pt idx="27875">
                  <c:v>128.15</c:v>
                </c:pt>
                <c:pt idx="27876">
                  <c:v>128.15</c:v>
                </c:pt>
                <c:pt idx="27877">
                  <c:v>128.19</c:v>
                </c:pt>
                <c:pt idx="27878">
                  <c:v>128.16999999999999</c:v>
                </c:pt>
                <c:pt idx="27879">
                  <c:v>128.13</c:v>
                </c:pt>
                <c:pt idx="27880">
                  <c:v>128.15</c:v>
                </c:pt>
                <c:pt idx="27881">
                  <c:v>128.15</c:v>
                </c:pt>
                <c:pt idx="27882">
                  <c:v>128.1</c:v>
                </c:pt>
                <c:pt idx="27883">
                  <c:v>128.08000000000001</c:v>
                </c:pt>
                <c:pt idx="27884">
                  <c:v>128.1</c:v>
                </c:pt>
                <c:pt idx="27885">
                  <c:v>128.15</c:v>
                </c:pt>
                <c:pt idx="27886">
                  <c:v>128.15</c:v>
                </c:pt>
                <c:pt idx="27887">
                  <c:v>128.16999999999999</c:v>
                </c:pt>
                <c:pt idx="27888">
                  <c:v>128.1</c:v>
                </c:pt>
                <c:pt idx="27889">
                  <c:v>128.16999999999999</c:v>
                </c:pt>
                <c:pt idx="27890">
                  <c:v>128.13</c:v>
                </c:pt>
                <c:pt idx="27891">
                  <c:v>128.19</c:v>
                </c:pt>
                <c:pt idx="27892">
                  <c:v>128.1</c:v>
                </c:pt>
                <c:pt idx="27893">
                  <c:v>128.16999999999999</c:v>
                </c:pt>
                <c:pt idx="27894">
                  <c:v>128.15</c:v>
                </c:pt>
                <c:pt idx="27895">
                  <c:v>128.13</c:v>
                </c:pt>
                <c:pt idx="27896">
                  <c:v>128.15</c:v>
                </c:pt>
                <c:pt idx="27897">
                  <c:v>128.15</c:v>
                </c:pt>
                <c:pt idx="27898">
                  <c:v>128.15</c:v>
                </c:pt>
                <c:pt idx="27899">
                  <c:v>128.15</c:v>
                </c:pt>
                <c:pt idx="27900">
                  <c:v>128.1</c:v>
                </c:pt>
                <c:pt idx="27901">
                  <c:v>128.13</c:v>
                </c:pt>
                <c:pt idx="27902">
                  <c:v>128.15</c:v>
                </c:pt>
                <c:pt idx="27903">
                  <c:v>128.1</c:v>
                </c:pt>
                <c:pt idx="27904">
                  <c:v>128.13</c:v>
                </c:pt>
                <c:pt idx="27905">
                  <c:v>128.16999999999999</c:v>
                </c:pt>
                <c:pt idx="27906">
                  <c:v>128.08000000000001</c:v>
                </c:pt>
                <c:pt idx="27907">
                  <c:v>128.16999999999999</c:v>
                </c:pt>
                <c:pt idx="27908">
                  <c:v>128.15</c:v>
                </c:pt>
                <c:pt idx="27909">
                  <c:v>128.15</c:v>
                </c:pt>
                <c:pt idx="27910">
                  <c:v>128.13</c:v>
                </c:pt>
                <c:pt idx="27911">
                  <c:v>128.16999999999999</c:v>
                </c:pt>
                <c:pt idx="27912">
                  <c:v>128.16999999999999</c:v>
                </c:pt>
                <c:pt idx="27913">
                  <c:v>128.16999999999999</c:v>
                </c:pt>
                <c:pt idx="27914">
                  <c:v>128.1</c:v>
                </c:pt>
                <c:pt idx="27915">
                  <c:v>128.13</c:v>
                </c:pt>
                <c:pt idx="27916">
                  <c:v>128.15</c:v>
                </c:pt>
                <c:pt idx="27917">
                  <c:v>128.13</c:v>
                </c:pt>
                <c:pt idx="27918">
                  <c:v>128.13</c:v>
                </c:pt>
                <c:pt idx="27919">
                  <c:v>128.13</c:v>
                </c:pt>
                <c:pt idx="27920">
                  <c:v>128.15</c:v>
                </c:pt>
                <c:pt idx="27921">
                  <c:v>128.13</c:v>
                </c:pt>
                <c:pt idx="27922">
                  <c:v>128.13</c:v>
                </c:pt>
                <c:pt idx="27923">
                  <c:v>128.16999999999999</c:v>
                </c:pt>
                <c:pt idx="27924">
                  <c:v>128.16999999999999</c:v>
                </c:pt>
                <c:pt idx="27925">
                  <c:v>128.16999999999999</c:v>
                </c:pt>
                <c:pt idx="27926">
                  <c:v>128.16999999999999</c:v>
                </c:pt>
                <c:pt idx="27927">
                  <c:v>128.16999999999999</c:v>
                </c:pt>
                <c:pt idx="27928">
                  <c:v>128.15</c:v>
                </c:pt>
                <c:pt idx="27929">
                  <c:v>128.15</c:v>
                </c:pt>
                <c:pt idx="27930">
                  <c:v>128.15</c:v>
                </c:pt>
                <c:pt idx="27931">
                  <c:v>128.1</c:v>
                </c:pt>
                <c:pt idx="27932">
                  <c:v>128.13</c:v>
                </c:pt>
                <c:pt idx="27933">
                  <c:v>128.13</c:v>
                </c:pt>
                <c:pt idx="27934">
                  <c:v>128.16999999999999</c:v>
                </c:pt>
                <c:pt idx="27935">
                  <c:v>128.15</c:v>
                </c:pt>
                <c:pt idx="27936">
                  <c:v>128.1</c:v>
                </c:pt>
                <c:pt idx="27937">
                  <c:v>128.1</c:v>
                </c:pt>
                <c:pt idx="27938">
                  <c:v>128.15</c:v>
                </c:pt>
                <c:pt idx="27939">
                  <c:v>128.13</c:v>
                </c:pt>
                <c:pt idx="27940">
                  <c:v>128.08000000000001</c:v>
                </c:pt>
                <c:pt idx="27941">
                  <c:v>128.15</c:v>
                </c:pt>
                <c:pt idx="27942">
                  <c:v>128.15</c:v>
                </c:pt>
                <c:pt idx="27943">
                  <c:v>128.15</c:v>
                </c:pt>
                <c:pt idx="27944">
                  <c:v>128.13</c:v>
                </c:pt>
                <c:pt idx="27945">
                  <c:v>128.13</c:v>
                </c:pt>
                <c:pt idx="27946">
                  <c:v>128.08000000000001</c:v>
                </c:pt>
                <c:pt idx="27947">
                  <c:v>128.13</c:v>
                </c:pt>
                <c:pt idx="27948">
                  <c:v>128.08000000000001</c:v>
                </c:pt>
                <c:pt idx="27949">
                  <c:v>128.1</c:v>
                </c:pt>
                <c:pt idx="27950">
                  <c:v>128.06</c:v>
                </c:pt>
                <c:pt idx="27951">
                  <c:v>128.1</c:v>
                </c:pt>
                <c:pt idx="27952">
                  <c:v>128.1</c:v>
                </c:pt>
                <c:pt idx="27953">
                  <c:v>128.08000000000001</c:v>
                </c:pt>
                <c:pt idx="27954">
                  <c:v>128.08000000000001</c:v>
                </c:pt>
                <c:pt idx="27955">
                  <c:v>128.15</c:v>
                </c:pt>
                <c:pt idx="27956">
                  <c:v>128.15</c:v>
                </c:pt>
                <c:pt idx="27957">
                  <c:v>128.08000000000001</c:v>
                </c:pt>
                <c:pt idx="27958">
                  <c:v>128.1</c:v>
                </c:pt>
                <c:pt idx="27959">
                  <c:v>128.08000000000001</c:v>
                </c:pt>
                <c:pt idx="27960">
                  <c:v>128.1</c:v>
                </c:pt>
                <c:pt idx="27961">
                  <c:v>128.08000000000001</c:v>
                </c:pt>
                <c:pt idx="27962">
                  <c:v>128.04</c:v>
                </c:pt>
                <c:pt idx="27963">
                  <c:v>128.1</c:v>
                </c:pt>
                <c:pt idx="27964">
                  <c:v>128.08000000000001</c:v>
                </c:pt>
                <c:pt idx="27965">
                  <c:v>128.1</c:v>
                </c:pt>
                <c:pt idx="27966">
                  <c:v>128.06</c:v>
                </c:pt>
                <c:pt idx="27967">
                  <c:v>128.06</c:v>
                </c:pt>
                <c:pt idx="27968">
                  <c:v>128.08000000000001</c:v>
                </c:pt>
                <c:pt idx="27969">
                  <c:v>128.08000000000001</c:v>
                </c:pt>
                <c:pt idx="27970">
                  <c:v>128.08000000000001</c:v>
                </c:pt>
                <c:pt idx="27971">
                  <c:v>128.08000000000001</c:v>
                </c:pt>
                <c:pt idx="27972">
                  <c:v>128.06</c:v>
                </c:pt>
                <c:pt idx="27973">
                  <c:v>128.06</c:v>
                </c:pt>
                <c:pt idx="27974">
                  <c:v>128.06</c:v>
                </c:pt>
                <c:pt idx="27975">
                  <c:v>128.04</c:v>
                </c:pt>
                <c:pt idx="27976">
                  <c:v>128.1</c:v>
                </c:pt>
                <c:pt idx="27977">
                  <c:v>128.1</c:v>
                </c:pt>
                <c:pt idx="27978">
                  <c:v>128.08000000000001</c:v>
                </c:pt>
                <c:pt idx="27979">
                  <c:v>128.1</c:v>
                </c:pt>
                <c:pt idx="27980">
                  <c:v>128.08000000000001</c:v>
                </c:pt>
                <c:pt idx="27981">
                  <c:v>127.99</c:v>
                </c:pt>
                <c:pt idx="27982">
                  <c:v>128.08000000000001</c:v>
                </c:pt>
                <c:pt idx="27983">
                  <c:v>128.06</c:v>
                </c:pt>
                <c:pt idx="27984">
                  <c:v>128.08000000000001</c:v>
                </c:pt>
                <c:pt idx="27985">
                  <c:v>128.04</c:v>
                </c:pt>
                <c:pt idx="27986">
                  <c:v>128.1</c:v>
                </c:pt>
                <c:pt idx="27987">
                  <c:v>128.04</c:v>
                </c:pt>
                <c:pt idx="27988">
                  <c:v>128.06</c:v>
                </c:pt>
                <c:pt idx="27989">
                  <c:v>128.01</c:v>
                </c:pt>
                <c:pt idx="27990">
                  <c:v>128.06</c:v>
                </c:pt>
                <c:pt idx="27991">
                  <c:v>128.06</c:v>
                </c:pt>
                <c:pt idx="27992">
                  <c:v>128.01</c:v>
                </c:pt>
                <c:pt idx="27993">
                  <c:v>128.06</c:v>
                </c:pt>
                <c:pt idx="27994">
                  <c:v>128.01</c:v>
                </c:pt>
                <c:pt idx="27995">
                  <c:v>128.04</c:v>
                </c:pt>
                <c:pt idx="27996">
                  <c:v>127.97</c:v>
                </c:pt>
                <c:pt idx="27997">
                  <c:v>128.04</c:v>
                </c:pt>
                <c:pt idx="27998">
                  <c:v>128.06</c:v>
                </c:pt>
                <c:pt idx="27999">
                  <c:v>128.01</c:v>
                </c:pt>
                <c:pt idx="28000">
                  <c:v>128.04</c:v>
                </c:pt>
                <c:pt idx="28001">
                  <c:v>128.01</c:v>
                </c:pt>
                <c:pt idx="28002">
                  <c:v>127.97</c:v>
                </c:pt>
                <c:pt idx="28003">
                  <c:v>128.04</c:v>
                </c:pt>
                <c:pt idx="28004">
                  <c:v>128.01</c:v>
                </c:pt>
                <c:pt idx="28005">
                  <c:v>127.97</c:v>
                </c:pt>
                <c:pt idx="28006">
                  <c:v>128.01</c:v>
                </c:pt>
                <c:pt idx="28007">
                  <c:v>128.04</c:v>
                </c:pt>
                <c:pt idx="28008">
                  <c:v>128.01</c:v>
                </c:pt>
                <c:pt idx="28009">
                  <c:v>127.97</c:v>
                </c:pt>
                <c:pt idx="28010">
                  <c:v>128.04</c:v>
                </c:pt>
                <c:pt idx="28011">
                  <c:v>127.97</c:v>
                </c:pt>
                <c:pt idx="28012">
                  <c:v>128.01</c:v>
                </c:pt>
                <c:pt idx="28013">
                  <c:v>127.99</c:v>
                </c:pt>
                <c:pt idx="28014">
                  <c:v>128.04</c:v>
                </c:pt>
                <c:pt idx="28015">
                  <c:v>127.99</c:v>
                </c:pt>
                <c:pt idx="28016">
                  <c:v>128.04</c:v>
                </c:pt>
                <c:pt idx="28017">
                  <c:v>127.95</c:v>
                </c:pt>
                <c:pt idx="28018">
                  <c:v>127.99</c:v>
                </c:pt>
                <c:pt idx="28019">
                  <c:v>127.95</c:v>
                </c:pt>
                <c:pt idx="28020">
                  <c:v>127.97</c:v>
                </c:pt>
                <c:pt idx="28021">
                  <c:v>127.93</c:v>
                </c:pt>
                <c:pt idx="28022">
                  <c:v>127.97</c:v>
                </c:pt>
                <c:pt idx="28023">
                  <c:v>127.97</c:v>
                </c:pt>
                <c:pt idx="28024">
                  <c:v>127.93</c:v>
                </c:pt>
                <c:pt idx="28025">
                  <c:v>127.99</c:v>
                </c:pt>
                <c:pt idx="28026">
                  <c:v>127.97</c:v>
                </c:pt>
                <c:pt idx="28027">
                  <c:v>127.93</c:v>
                </c:pt>
                <c:pt idx="28028">
                  <c:v>127.95</c:v>
                </c:pt>
                <c:pt idx="28029">
                  <c:v>127.95</c:v>
                </c:pt>
                <c:pt idx="28030">
                  <c:v>127.95</c:v>
                </c:pt>
                <c:pt idx="28031">
                  <c:v>127.9</c:v>
                </c:pt>
                <c:pt idx="28032">
                  <c:v>127.88</c:v>
                </c:pt>
                <c:pt idx="28033">
                  <c:v>127.93</c:v>
                </c:pt>
                <c:pt idx="28034">
                  <c:v>127.93</c:v>
                </c:pt>
                <c:pt idx="28035">
                  <c:v>127.9</c:v>
                </c:pt>
                <c:pt idx="28036">
                  <c:v>127.88</c:v>
                </c:pt>
                <c:pt idx="28037">
                  <c:v>127.9</c:v>
                </c:pt>
                <c:pt idx="28038">
                  <c:v>127.86</c:v>
                </c:pt>
                <c:pt idx="28039">
                  <c:v>127.88</c:v>
                </c:pt>
                <c:pt idx="28040">
                  <c:v>127.88</c:v>
                </c:pt>
                <c:pt idx="28041">
                  <c:v>127.9</c:v>
                </c:pt>
                <c:pt idx="28042">
                  <c:v>127.86</c:v>
                </c:pt>
                <c:pt idx="28043">
                  <c:v>127.86</c:v>
                </c:pt>
                <c:pt idx="28044">
                  <c:v>127.88</c:v>
                </c:pt>
                <c:pt idx="28045">
                  <c:v>127.84</c:v>
                </c:pt>
                <c:pt idx="28046">
                  <c:v>127.88</c:v>
                </c:pt>
                <c:pt idx="28047">
                  <c:v>127.86</c:v>
                </c:pt>
                <c:pt idx="28048">
                  <c:v>127.88</c:v>
                </c:pt>
                <c:pt idx="28049">
                  <c:v>127.86</c:v>
                </c:pt>
                <c:pt idx="28050">
                  <c:v>127.84</c:v>
                </c:pt>
                <c:pt idx="28051">
                  <c:v>127.88</c:v>
                </c:pt>
                <c:pt idx="28052">
                  <c:v>127.81</c:v>
                </c:pt>
                <c:pt idx="28053">
                  <c:v>127.79</c:v>
                </c:pt>
                <c:pt idx="28054">
                  <c:v>127.88</c:v>
                </c:pt>
                <c:pt idx="28055">
                  <c:v>127.84</c:v>
                </c:pt>
                <c:pt idx="28056">
                  <c:v>127.81</c:v>
                </c:pt>
                <c:pt idx="28057">
                  <c:v>127.84</c:v>
                </c:pt>
                <c:pt idx="28058">
                  <c:v>127.88</c:v>
                </c:pt>
                <c:pt idx="28059">
                  <c:v>127.86</c:v>
                </c:pt>
                <c:pt idx="28060">
                  <c:v>127.79</c:v>
                </c:pt>
                <c:pt idx="28061">
                  <c:v>127.79</c:v>
                </c:pt>
                <c:pt idx="28062">
                  <c:v>127.81</c:v>
                </c:pt>
                <c:pt idx="28063">
                  <c:v>127.79</c:v>
                </c:pt>
                <c:pt idx="28064">
                  <c:v>127.84</c:v>
                </c:pt>
                <c:pt idx="28065">
                  <c:v>127.86</c:v>
                </c:pt>
                <c:pt idx="28066">
                  <c:v>127.81</c:v>
                </c:pt>
                <c:pt idx="28067">
                  <c:v>127.88</c:v>
                </c:pt>
                <c:pt idx="28068">
                  <c:v>127.86</c:v>
                </c:pt>
                <c:pt idx="28069">
                  <c:v>127.86</c:v>
                </c:pt>
                <c:pt idx="28070">
                  <c:v>127.88</c:v>
                </c:pt>
                <c:pt idx="28071">
                  <c:v>127.86</c:v>
                </c:pt>
                <c:pt idx="28072">
                  <c:v>127.88</c:v>
                </c:pt>
                <c:pt idx="28073">
                  <c:v>127.88</c:v>
                </c:pt>
                <c:pt idx="28074">
                  <c:v>127.88</c:v>
                </c:pt>
                <c:pt idx="28075">
                  <c:v>127.88</c:v>
                </c:pt>
                <c:pt idx="28076">
                  <c:v>127.9</c:v>
                </c:pt>
                <c:pt idx="28077">
                  <c:v>127.93</c:v>
                </c:pt>
                <c:pt idx="28078">
                  <c:v>127.9</c:v>
                </c:pt>
                <c:pt idx="28079">
                  <c:v>127.95</c:v>
                </c:pt>
                <c:pt idx="28080">
                  <c:v>127.86</c:v>
                </c:pt>
                <c:pt idx="28081">
                  <c:v>127.9</c:v>
                </c:pt>
                <c:pt idx="28082">
                  <c:v>127.97</c:v>
                </c:pt>
                <c:pt idx="28083">
                  <c:v>127.97</c:v>
                </c:pt>
                <c:pt idx="28084">
                  <c:v>127.95</c:v>
                </c:pt>
                <c:pt idx="28085">
                  <c:v>127.95</c:v>
                </c:pt>
                <c:pt idx="28086">
                  <c:v>127.99</c:v>
                </c:pt>
                <c:pt idx="28087">
                  <c:v>127.95</c:v>
                </c:pt>
                <c:pt idx="28088">
                  <c:v>127.99</c:v>
                </c:pt>
                <c:pt idx="28089">
                  <c:v>127.97</c:v>
                </c:pt>
                <c:pt idx="28090">
                  <c:v>127.99</c:v>
                </c:pt>
                <c:pt idx="28091">
                  <c:v>127.97</c:v>
                </c:pt>
                <c:pt idx="28092">
                  <c:v>127.97</c:v>
                </c:pt>
                <c:pt idx="28093">
                  <c:v>127.99</c:v>
                </c:pt>
                <c:pt idx="28094">
                  <c:v>127.97</c:v>
                </c:pt>
                <c:pt idx="28095">
                  <c:v>128.01</c:v>
                </c:pt>
                <c:pt idx="28096">
                  <c:v>128.01</c:v>
                </c:pt>
                <c:pt idx="28097">
                  <c:v>128.06</c:v>
                </c:pt>
                <c:pt idx="28098">
                  <c:v>128.04</c:v>
                </c:pt>
                <c:pt idx="28099">
                  <c:v>128.04</c:v>
                </c:pt>
                <c:pt idx="28100">
                  <c:v>128.06</c:v>
                </c:pt>
                <c:pt idx="28101">
                  <c:v>128.08000000000001</c:v>
                </c:pt>
                <c:pt idx="28102">
                  <c:v>128.1</c:v>
                </c:pt>
                <c:pt idx="28103">
                  <c:v>128.08000000000001</c:v>
                </c:pt>
                <c:pt idx="28104">
                  <c:v>128.08000000000001</c:v>
                </c:pt>
                <c:pt idx="28105">
                  <c:v>128.08000000000001</c:v>
                </c:pt>
                <c:pt idx="28106">
                  <c:v>128.08000000000001</c:v>
                </c:pt>
                <c:pt idx="28107">
                  <c:v>128.06</c:v>
                </c:pt>
                <c:pt idx="28108">
                  <c:v>128.06</c:v>
                </c:pt>
                <c:pt idx="28109">
                  <c:v>128.08000000000001</c:v>
                </c:pt>
                <c:pt idx="28110">
                  <c:v>128.1</c:v>
                </c:pt>
                <c:pt idx="28111">
                  <c:v>128.06</c:v>
                </c:pt>
                <c:pt idx="28112">
                  <c:v>128.1</c:v>
                </c:pt>
                <c:pt idx="28113">
                  <c:v>128.08000000000001</c:v>
                </c:pt>
                <c:pt idx="28114">
                  <c:v>128.1</c:v>
                </c:pt>
                <c:pt idx="28115">
                  <c:v>128.13</c:v>
                </c:pt>
                <c:pt idx="28116">
                  <c:v>128.13</c:v>
                </c:pt>
                <c:pt idx="28117">
                  <c:v>128.19</c:v>
                </c:pt>
                <c:pt idx="28118">
                  <c:v>128.1</c:v>
                </c:pt>
                <c:pt idx="28119">
                  <c:v>128.15</c:v>
                </c:pt>
                <c:pt idx="28120">
                  <c:v>128.13</c:v>
                </c:pt>
                <c:pt idx="28121">
                  <c:v>128.13</c:v>
                </c:pt>
                <c:pt idx="28122">
                  <c:v>128.1</c:v>
                </c:pt>
                <c:pt idx="28123">
                  <c:v>128.15</c:v>
                </c:pt>
                <c:pt idx="28124">
                  <c:v>128.1</c:v>
                </c:pt>
                <c:pt idx="28125">
                  <c:v>128.1</c:v>
                </c:pt>
                <c:pt idx="28126">
                  <c:v>128.15</c:v>
                </c:pt>
                <c:pt idx="28127">
                  <c:v>128.13</c:v>
                </c:pt>
                <c:pt idx="28128">
                  <c:v>128.13</c:v>
                </c:pt>
                <c:pt idx="28129">
                  <c:v>128.15</c:v>
                </c:pt>
                <c:pt idx="28130">
                  <c:v>128.08000000000001</c:v>
                </c:pt>
                <c:pt idx="28131">
                  <c:v>128.15</c:v>
                </c:pt>
                <c:pt idx="28132">
                  <c:v>128.13</c:v>
                </c:pt>
                <c:pt idx="28133">
                  <c:v>128.08000000000001</c:v>
                </c:pt>
                <c:pt idx="28134">
                  <c:v>128.15</c:v>
                </c:pt>
                <c:pt idx="28135">
                  <c:v>128.15</c:v>
                </c:pt>
                <c:pt idx="28136">
                  <c:v>128.13</c:v>
                </c:pt>
                <c:pt idx="28137">
                  <c:v>128.08000000000001</c:v>
                </c:pt>
                <c:pt idx="28138">
                  <c:v>128.08000000000001</c:v>
                </c:pt>
                <c:pt idx="28139">
                  <c:v>128.1</c:v>
                </c:pt>
                <c:pt idx="28140">
                  <c:v>128.13</c:v>
                </c:pt>
                <c:pt idx="28141">
                  <c:v>128.08000000000001</c:v>
                </c:pt>
                <c:pt idx="28142">
                  <c:v>128.06</c:v>
                </c:pt>
                <c:pt idx="28143">
                  <c:v>128.06</c:v>
                </c:pt>
                <c:pt idx="28144">
                  <c:v>128.1</c:v>
                </c:pt>
                <c:pt idx="28145">
                  <c:v>128.04</c:v>
                </c:pt>
                <c:pt idx="28146">
                  <c:v>128.04</c:v>
                </c:pt>
                <c:pt idx="28147">
                  <c:v>128.1</c:v>
                </c:pt>
                <c:pt idx="28148">
                  <c:v>128.08000000000001</c:v>
                </c:pt>
                <c:pt idx="28149">
                  <c:v>128.08000000000001</c:v>
                </c:pt>
                <c:pt idx="28150">
                  <c:v>128.1</c:v>
                </c:pt>
                <c:pt idx="28151">
                  <c:v>128.1</c:v>
                </c:pt>
                <c:pt idx="28152">
                  <c:v>128.08000000000001</c:v>
                </c:pt>
                <c:pt idx="28153">
                  <c:v>128.1</c:v>
                </c:pt>
                <c:pt idx="28154">
                  <c:v>128.15</c:v>
                </c:pt>
                <c:pt idx="28155">
                  <c:v>128.1</c:v>
                </c:pt>
                <c:pt idx="28156">
                  <c:v>128.08000000000001</c:v>
                </c:pt>
                <c:pt idx="28157">
                  <c:v>128.1</c:v>
                </c:pt>
                <c:pt idx="28158">
                  <c:v>128.1</c:v>
                </c:pt>
                <c:pt idx="28159">
                  <c:v>128.1</c:v>
                </c:pt>
                <c:pt idx="28160">
                  <c:v>128.15</c:v>
                </c:pt>
                <c:pt idx="28161">
                  <c:v>128.08000000000001</c:v>
                </c:pt>
                <c:pt idx="28162">
                  <c:v>128.15</c:v>
                </c:pt>
                <c:pt idx="28163">
                  <c:v>128.1</c:v>
                </c:pt>
                <c:pt idx="28164">
                  <c:v>128.08000000000001</c:v>
                </c:pt>
                <c:pt idx="28165">
                  <c:v>128.1</c:v>
                </c:pt>
                <c:pt idx="28166">
                  <c:v>128.13</c:v>
                </c:pt>
                <c:pt idx="28167">
                  <c:v>128.13</c:v>
                </c:pt>
                <c:pt idx="28168">
                  <c:v>128.1</c:v>
                </c:pt>
                <c:pt idx="28169">
                  <c:v>128.13</c:v>
                </c:pt>
                <c:pt idx="28170">
                  <c:v>128.1</c:v>
                </c:pt>
                <c:pt idx="28171">
                  <c:v>128.13</c:v>
                </c:pt>
                <c:pt idx="28172">
                  <c:v>128.15</c:v>
                </c:pt>
                <c:pt idx="28173">
                  <c:v>128.13</c:v>
                </c:pt>
                <c:pt idx="28174">
                  <c:v>128.13</c:v>
                </c:pt>
                <c:pt idx="28175">
                  <c:v>128.16999999999999</c:v>
                </c:pt>
                <c:pt idx="28176">
                  <c:v>128.13</c:v>
                </c:pt>
                <c:pt idx="28177">
                  <c:v>128.15</c:v>
                </c:pt>
                <c:pt idx="28178">
                  <c:v>128.13</c:v>
                </c:pt>
                <c:pt idx="28179">
                  <c:v>128.16999999999999</c:v>
                </c:pt>
                <c:pt idx="28180">
                  <c:v>128.15</c:v>
                </c:pt>
                <c:pt idx="28181">
                  <c:v>128.15</c:v>
                </c:pt>
                <c:pt idx="28182">
                  <c:v>128.15</c:v>
                </c:pt>
                <c:pt idx="28183">
                  <c:v>128.15</c:v>
                </c:pt>
                <c:pt idx="28184">
                  <c:v>128.15</c:v>
                </c:pt>
                <c:pt idx="28185">
                  <c:v>128.15</c:v>
                </c:pt>
                <c:pt idx="28186">
                  <c:v>128.13</c:v>
                </c:pt>
                <c:pt idx="28187">
                  <c:v>128.15</c:v>
                </c:pt>
                <c:pt idx="28188">
                  <c:v>128.13</c:v>
                </c:pt>
                <c:pt idx="28189">
                  <c:v>128.13</c:v>
                </c:pt>
                <c:pt idx="28190">
                  <c:v>128.16999999999999</c:v>
                </c:pt>
                <c:pt idx="28191">
                  <c:v>128.15</c:v>
                </c:pt>
                <c:pt idx="28192">
                  <c:v>128.19</c:v>
                </c:pt>
                <c:pt idx="28193">
                  <c:v>128.15</c:v>
                </c:pt>
                <c:pt idx="28194">
                  <c:v>128.19</c:v>
                </c:pt>
                <c:pt idx="28195">
                  <c:v>128.13</c:v>
                </c:pt>
                <c:pt idx="28196">
                  <c:v>128.15</c:v>
                </c:pt>
                <c:pt idx="28197">
                  <c:v>128.13</c:v>
                </c:pt>
                <c:pt idx="28198">
                  <c:v>128.19</c:v>
                </c:pt>
                <c:pt idx="28199">
                  <c:v>128.16999999999999</c:v>
                </c:pt>
                <c:pt idx="28200">
                  <c:v>128.15</c:v>
                </c:pt>
                <c:pt idx="28201">
                  <c:v>128.13</c:v>
                </c:pt>
                <c:pt idx="28202">
                  <c:v>128.1</c:v>
                </c:pt>
                <c:pt idx="28203">
                  <c:v>128.1</c:v>
                </c:pt>
                <c:pt idx="28204">
                  <c:v>128.13</c:v>
                </c:pt>
                <c:pt idx="28205">
                  <c:v>128.15</c:v>
                </c:pt>
                <c:pt idx="28206">
                  <c:v>128.15</c:v>
                </c:pt>
                <c:pt idx="28207">
                  <c:v>128.08000000000001</c:v>
                </c:pt>
                <c:pt idx="28208">
                  <c:v>128.13</c:v>
                </c:pt>
                <c:pt idx="28209">
                  <c:v>128.1</c:v>
                </c:pt>
                <c:pt idx="28210">
                  <c:v>128.13</c:v>
                </c:pt>
                <c:pt idx="28211">
                  <c:v>128.13</c:v>
                </c:pt>
                <c:pt idx="28212">
                  <c:v>128.1</c:v>
                </c:pt>
                <c:pt idx="28213">
                  <c:v>128.15</c:v>
                </c:pt>
                <c:pt idx="28214">
                  <c:v>128.13</c:v>
                </c:pt>
                <c:pt idx="28215">
                  <c:v>128.15</c:v>
                </c:pt>
                <c:pt idx="28216">
                  <c:v>128.15</c:v>
                </c:pt>
                <c:pt idx="28217">
                  <c:v>128.13</c:v>
                </c:pt>
                <c:pt idx="28218">
                  <c:v>128.08000000000001</c:v>
                </c:pt>
                <c:pt idx="28219">
                  <c:v>128.22</c:v>
                </c:pt>
                <c:pt idx="28220">
                  <c:v>128.1</c:v>
                </c:pt>
                <c:pt idx="28221">
                  <c:v>128.1</c:v>
                </c:pt>
                <c:pt idx="28222">
                  <c:v>128.13</c:v>
                </c:pt>
                <c:pt idx="28223">
                  <c:v>128.15</c:v>
                </c:pt>
                <c:pt idx="28224">
                  <c:v>128.13</c:v>
                </c:pt>
                <c:pt idx="28225">
                  <c:v>128.13</c:v>
                </c:pt>
                <c:pt idx="28226">
                  <c:v>128.13</c:v>
                </c:pt>
                <c:pt idx="28227">
                  <c:v>128.13</c:v>
                </c:pt>
                <c:pt idx="28228">
                  <c:v>128.1</c:v>
                </c:pt>
                <c:pt idx="28229">
                  <c:v>128.1</c:v>
                </c:pt>
                <c:pt idx="28230">
                  <c:v>128.13</c:v>
                </c:pt>
                <c:pt idx="28231">
                  <c:v>128.08000000000001</c:v>
                </c:pt>
                <c:pt idx="28232">
                  <c:v>128.13</c:v>
                </c:pt>
                <c:pt idx="28233">
                  <c:v>128.13</c:v>
                </c:pt>
                <c:pt idx="28234">
                  <c:v>128.15</c:v>
                </c:pt>
                <c:pt idx="28235">
                  <c:v>128.13</c:v>
                </c:pt>
                <c:pt idx="28236">
                  <c:v>128.16999999999999</c:v>
                </c:pt>
                <c:pt idx="28237">
                  <c:v>128.1</c:v>
                </c:pt>
                <c:pt idx="28238">
                  <c:v>128.1</c:v>
                </c:pt>
                <c:pt idx="28239">
                  <c:v>128.16999999999999</c:v>
                </c:pt>
                <c:pt idx="28240">
                  <c:v>128.15</c:v>
                </c:pt>
                <c:pt idx="28241">
                  <c:v>128.1</c:v>
                </c:pt>
                <c:pt idx="28242">
                  <c:v>128.16999999999999</c:v>
                </c:pt>
                <c:pt idx="28243">
                  <c:v>128.1</c:v>
                </c:pt>
                <c:pt idx="28244">
                  <c:v>128.19</c:v>
                </c:pt>
                <c:pt idx="28245">
                  <c:v>128.13</c:v>
                </c:pt>
                <c:pt idx="28246">
                  <c:v>128.15</c:v>
                </c:pt>
                <c:pt idx="28247">
                  <c:v>128.16999999999999</c:v>
                </c:pt>
                <c:pt idx="28248">
                  <c:v>128.15</c:v>
                </c:pt>
                <c:pt idx="28249">
                  <c:v>128.13</c:v>
                </c:pt>
                <c:pt idx="28250">
                  <c:v>128.1</c:v>
                </c:pt>
                <c:pt idx="28251">
                  <c:v>128.19</c:v>
                </c:pt>
                <c:pt idx="28252">
                  <c:v>128.16999999999999</c:v>
                </c:pt>
                <c:pt idx="28253">
                  <c:v>128.13</c:v>
                </c:pt>
                <c:pt idx="28254">
                  <c:v>128.1</c:v>
                </c:pt>
                <c:pt idx="28255">
                  <c:v>128.13</c:v>
                </c:pt>
                <c:pt idx="28256">
                  <c:v>128.13</c:v>
                </c:pt>
                <c:pt idx="28257">
                  <c:v>128.19</c:v>
                </c:pt>
                <c:pt idx="28258">
                  <c:v>128.15</c:v>
                </c:pt>
                <c:pt idx="28259">
                  <c:v>128.13</c:v>
                </c:pt>
                <c:pt idx="28260">
                  <c:v>128.15</c:v>
                </c:pt>
                <c:pt idx="28261">
                  <c:v>128.1</c:v>
                </c:pt>
                <c:pt idx="28262">
                  <c:v>128.13</c:v>
                </c:pt>
                <c:pt idx="28263">
                  <c:v>128.1</c:v>
                </c:pt>
                <c:pt idx="28264">
                  <c:v>128.1</c:v>
                </c:pt>
                <c:pt idx="28265">
                  <c:v>128.1</c:v>
                </c:pt>
                <c:pt idx="28266">
                  <c:v>128.1</c:v>
                </c:pt>
                <c:pt idx="28267">
                  <c:v>128.13</c:v>
                </c:pt>
                <c:pt idx="28268">
                  <c:v>128.06</c:v>
                </c:pt>
                <c:pt idx="28269">
                  <c:v>128.13</c:v>
                </c:pt>
                <c:pt idx="28270">
                  <c:v>128.1</c:v>
                </c:pt>
                <c:pt idx="28271">
                  <c:v>128.19</c:v>
                </c:pt>
                <c:pt idx="28272">
                  <c:v>128.15</c:v>
                </c:pt>
                <c:pt idx="28273">
                  <c:v>128.15</c:v>
                </c:pt>
                <c:pt idx="28274">
                  <c:v>128.15</c:v>
                </c:pt>
                <c:pt idx="28275">
                  <c:v>128.15</c:v>
                </c:pt>
                <c:pt idx="28276">
                  <c:v>128.15</c:v>
                </c:pt>
                <c:pt idx="28277">
                  <c:v>128.1</c:v>
                </c:pt>
                <c:pt idx="28278">
                  <c:v>128.1</c:v>
                </c:pt>
                <c:pt idx="28279">
                  <c:v>128.15</c:v>
                </c:pt>
                <c:pt idx="28280">
                  <c:v>128.1</c:v>
                </c:pt>
                <c:pt idx="28281">
                  <c:v>128.13</c:v>
                </c:pt>
                <c:pt idx="28282">
                  <c:v>128.13</c:v>
                </c:pt>
                <c:pt idx="28283">
                  <c:v>128.08000000000001</c:v>
                </c:pt>
                <c:pt idx="28284">
                  <c:v>128.08000000000001</c:v>
                </c:pt>
                <c:pt idx="28285">
                  <c:v>128.1</c:v>
                </c:pt>
                <c:pt idx="28286">
                  <c:v>128.13</c:v>
                </c:pt>
                <c:pt idx="28287">
                  <c:v>128.13</c:v>
                </c:pt>
                <c:pt idx="28288">
                  <c:v>128.08000000000001</c:v>
                </c:pt>
                <c:pt idx="28289">
                  <c:v>128.1</c:v>
                </c:pt>
                <c:pt idx="28290">
                  <c:v>128.13</c:v>
                </c:pt>
                <c:pt idx="28291">
                  <c:v>128.15</c:v>
                </c:pt>
                <c:pt idx="28292">
                  <c:v>128.1</c:v>
                </c:pt>
                <c:pt idx="28293">
                  <c:v>128.08000000000001</c:v>
                </c:pt>
                <c:pt idx="28294">
                  <c:v>128.13</c:v>
                </c:pt>
                <c:pt idx="28295">
                  <c:v>128.1</c:v>
                </c:pt>
                <c:pt idx="28296">
                  <c:v>128.08000000000001</c:v>
                </c:pt>
                <c:pt idx="28297">
                  <c:v>128.08000000000001</c:v>
                </c:pt>
                <c:pt idx="28298">
                  <c:v>128.04</c:v>
                </c:pt>
                <c:pt idx="28299">
                  <c:v>128.1</c:v>
                </c:pt>
                <c:pt idx="28300">
                  <c:v>128.06</c:v>
                </c:pt>
                <c:pt idx="28301">
                  <c:v>128.13</c:v>
                </c:pt>
                <c:pt idx="28302">
                  <c:v>128.1</c:v>
                </c:pt>
                <c:pt idx="28303">
                  <c:v>128.08000000000001</c:v>
                </c:pt>
                <c:pt idx="28304">
                  <c:v>128.1</c:v>
                </c:pt>
                <c:pt idx="28305">
                  <c:v>128.08000000000001</c:v>
                </c:pt>
                <c:pt idx="28306">
                  <c:v>128.13</c:v>
                </c:pt>
                <c:pt idx="28307">
                  <c:v>128.1</c:v>
                </c:pt>
                <c:pt idx="28308">
                  <c:v>128.19</c:v>
                </c:pt>
                <c:pt idx="28309">
                  <c:v>128.1</c:v>
                </c:pt>
                <c:pt idx="28310">
                  <c:v>128.1</c:v>
                </c:pt>
                <c:pt idx="28311">
                  <c:v>128.08000000000001</c:v>
                </c:pt>
                <c:pt idx="28312">
                  <c:v>128.15</c:v>
                </c:pt>
                <c:pt idx="28313">
                  <c:v>128.08000000000001</c:v>
                </c:pt>
                <c:pt idx="28314">
                  <c:v>128.15</c:v>
                </c:pt>
                <c:pt idx="28315">
                  <c:v>128.08000000000001</c:v>
                </c:pt>
                <c:pt idx="28316">
                  <c:v>128.08000000000001</c:v>
                </c:pt>
                <c:pt idx="28317">
                  <c:v>128.13</c:v>
                </c:pt>
                <c:pt idx="28318">
                  <c:v>128.13</c:v>
                </c:pt>
                <c:pt idx="28319">
                  <c:v>128.13</c:v>
                </c:pt>
                <c:pt idx="28320">
                  <c:v>128.1</c:v>
                </c:pt>
                <c:pt idx="28321">
                  <c:v>128.13</c:v>
                </c:pt>
                <c:pt idx="28322">
                  <c:v>128.08000000000001</c:v>
                </c:pt>
                <c:pt idx="28323">
                  <c:v>128.1</c:v>
                </c:pt>
                <c:pt idx="28324">
                  <c:v>128.13</c:v>
                </c:pt>
                <c:pt idx="28325">
                  <c:v>128.08000000000001</c:v>
                </c:pt>
                <c:pt idx="28326">
                  <c:v>128.13</c:v>
                </c:pt>
                <c:pt idx="28327">
                  <c:v>128.1</c:v>
                </c:pt>
                <c:pt idx="28328">
                  <c:v>128.04</c:v>
                </c:pt>
                <c:pt idx="28329">
                  <c:v>128.04</c:v>
                </c:pt>
                <c:pt idx="28330">
                  <c:v>128.1</c:v>
                </c:pt>
                <c:pt idx="28331">
                  <c:v>128.13</c:v>
                </c:pt>
                <c:pt idx="28332">
                  <c:v>128.16999999999999</c:v>
                </c:pt>
                <c:pt idx="28333">
                  <c:v>128.13</c:v>
                </c:pt>
                <c:pt idx="28334">
                  <c:v>128.13</c:v>
                </c:pt>
                <c:pt idx="28335">
                  <c:v>128.13</c:v>
                </c:pt>
                <c:pt idx="28336">
                  <c:v>128.13</c:v>
                </c:pt>
                <c:pt idx="28337">
                  <c:v>128.1</c:v>
                </c:pt>
                <c:pt idx="28338">
                  <c:v>128.1</c:v>
                </c:pt>
                <c:pt idx="28339">
                  <c:v>128.1</c:v>
                </c:pt>
                <c:pt idx="28340">
                  <c:v>128.08000000000001</c:v>
                </c:pt>
                <c:pt idx="28341">
                  <c:v>128.06</c:v>
                </c:pt>
                <c:pt idx="28342">
                  <c:v>128.13</c:v>
                </c:pt>
                <c:pt idx="28343">
                  <c:v>128.06</c:v>
                </c:pt>
                <c:pt idx="28344">
                  <c:v>128.1</c:v>
                </c:pt>
                <c:pt idx="28345">
                  <c:v>128.1</c:v>
                </c:pt>
                <c:pt idx="28346">
                  <c:v>128.08000000000001</c:v>
                </c:pt>
                <c:pt idx="28347">
                  <c:v>128.1</c:v>
                </c:pt>
                <c:pt idx="28348">
                  <c:v>128.08000000000001</c:v>
                </c:pt>
                <c:pt idx="28349">
                  <c:v>128.04</c:v>
                </c:pt>
                <c:pt idx="28350">
                  <c:v>128.06</c:v>
                </c:pt>
                <c:pt idx="28351">
                  <c:v>128.04</c:v>
                </c:pt>
                <c:pt idx="28352">
                  <c:v>128.04</c:v>
                </c:pt>
                <c:pt idx="28353">
                  <c:v>128.04</c:v>
                </c:pt>
                <c:pt idx="28354">
                  <c:v>128.06</c:v>
                </c:pt>
                <c:pt idx="28355">
                  <c:v>128.04</c:v>
                </c:pt>
                <c:pt idx="28356">
                  <c:v>128.04</c:v>
                </c:pt>
                <c:pt idx="28357">
                  <c:v>128.01</c:v>
                </c:pt>
                <c:pt idx="28358">
                  <c:v>128.01</c:v>
                </c:pt>
                <c:pt idx="28359">
                  <c:v>128.06</c:v>
                </c:pt>
                <c:pt idx="28360">
                  <c:v>128.08000000000001</c:v>
                </c:pt>
                <c:pt idx="28361">
                  <c:v>128.1</c:v>
                </c:pt>
                <c:pt idx="28362">
                  <c:v>128.06</c:v>
                </c:pt>
                <c:pt idx="28363">
                  <c:v>128.04</c:v>
                </c:pt>
                <c:pt idx="28364">
                  <c:v>127.99</c:v>
                </c:pt>
                <c:pt idx="28365">
                  <c:v>128.08000000000001</c:v>
                </c:pt>
                <c:pt idx="28366">
                  <c:v>127.99</c:v>
                </c:pt>
                <c:pt idx="28367">
                  <c:v>128.01</c:v>
                </c:pt>
                <c:pt idx="28368">
                  <c:v>128.06</c:v>
                </c:pt>
                <c:pt idx="28369">
                  <c:v>128.04</c:v>
                </c:pt>
                <c:pt idx="28370">
                  <c:v>128.1</c:v>
                </c:pt>
                <c:pt idx="28371">
                  <c:v>128.01</c:v>
                </c:pt>
                <c:pt idx="28372">
                  <c:v>128.04</c:v>
                </c:pt>
                <c:pt idx="28373">
                  <c:v>127.99</c:v>
                </c:pt>
                <c:pt idx="28374">
                  <c:v>128.04</c:v>
                </c:pt>
                <c:pt idx="28375">
                  <c:v>128.06</c:v>
                </c:pt>
                <c:pt idx="28376">
                  <c:v>128.04</c:v>
                </c:pt>
                <c:pt idx="28377">
                  <c:v>128.01</c:v>
                </c:pt>
                <c:pt idx="28378">
                  <c:v>128.06</c:v>
                </c:pt>
                <c:pt idx="28379">
                  <c:v>128.04</c:v>
                </c:pt>
                <c:pt idx="28380">
                  <c:v>128.01</c:v>
                </c:pt>
                <c:pt idx="28381">
                  <c:v>128.01</c:v>
                </c:pt>
                <c:pt idx="28382">
                  <c:v>127.99</c:v>
                </c:pt>
                <c:pt idx="28383">
                  <c:v>127.99</c:v>
                </c:pt>
                <c:pt idx="28384">
                  <c:v>128.06</c:v>
                </c:pt>
                <c:pt idx="28385">
                  <c:v>128.08000000000001</c:v>
                </c:pt>
                <c:pt idx="28386">
                  <c:v>128.08000000000001</c:v>
                </c:pt>
                <c:pt idx="28387">
                  <c:v>128.01</c:v>
                </c:pt>
                <c:pt idx="28388">
                  <c:v>128.04</c:v>
                </c:pt>
                <c:pt idx="28389">
                  <c:v>127.99</c:v>
                </c:pt>
                <c:pt idx="28390">
                  <c:v>128.01</c:v>
                </c:pt>
                <c:pt idx="28391">
                  <c:v>128.06</c:v>
                </c:pt>
                <c:pt idx="28392">
                  <c:v>127.97</c:v>
                </c:pt>
                <c:pt idx="28393">
                  <c:v>127.97</c:v>
                </c:pt>
                <c:pt idx="28394">
                  <c:v>128.04</c:v>
                </c:pt>
                <c:pt idx="28395">
                  <c:v>128.01</c:v>
                </c:pt>
                <c:pt idx="28396">
                  <c:v>127.99</c:v>
                </c:pt>
                <c:pt idx="28397">
                  <c:v>127.99</c:v>
                </c:pt>
                <c:pt idx="28398">
                  <c:v>127.95</c:v>
                </c:pt>
                <c:pt idx="28399">
                  <c:v>128.01</c:v>
                </c:pt>
                <c:pt idx="28400">
                  <c:v>128.01</c:v>
                </c:pt>
                <c:pt idx="28401">
                  <c:v>128.04</c:v>
                </c:pt>
                <c:pt idx="28402">
                  <c:v>127.99</c:v>
                </c:pt>
                <c:pt idx="28403">
                  <c:v>128.04</c:v>
                </c:pt>
                <c:pt idx="28404">
                  <c:v>127.99</c:v>
                </c:pt>
                <c:pt idx="28405">
                  <c:v>127.97</c:v>
                </c:pt>
                <c:pt idx="28406">
                  <c:v>127.99</c:v>
                </c:pt>
                <c:pt idx="28407">
                  <c:v>127.99</c:v>
                </c:pt>
                <c:pt idx="28408">
                  <c:v>128.01</c:v>
                </c:pt>
                <c:pt idx="28409">
                  <c:v>127.97</c:v>
                </c:pt>
                <c:pt idx="28410">
                  <c:v>127.99</c:v>
                </c:pt>
                <c:pt idx="28411">
                  <c:v>127.99</c:v>
                </c:pt>
                <c:pt idx="28412">
                  <c:v>127.97</c:v>
                </c:pt>
                <c:pt idx="28413">
                  <c:v>127.97</c:v>
                </c:pt>
                <c:pt idx="28414">
                  <c:v>127.95</c:v>
                </c:pt>
                <c:pt idx="28415">
                  <c:v>127.97</c:v>
                </c:pt>
                <c:pt idx="28416">
                  <c:v>127.97</c:v>
                </c:pt>
                <c:pt idx="28417">
                  <c:v>127.97</c:v>
                </c:pt>
                <c:pt idx="28418">
                  <c:v>127.97</c:v>
                </c:pt>
                <c:pt idx="28419">
                  <c:v>127.95</c:v>
                </c:pt>
                <c:pt idx="28420">
                  <c:v>127.97</c:v>
                </c:pt>
                <c:pt idx="28421">
                  <c:v>127.99</c:v>
                </c:pt>
                <c:pt idx="28422">
                  <c:v>127.95</c:v>
                </c:pt>
                <c:pt idx="28423">
                  <c:v>127.93</c:v>
                </c:pt>
                <c:pt idx="28424">
                  <c:v>127.9</c:v>
                </c:pt>
                <c:pt idx="28425">
                  <c:v>127.93</c:v>
                </c:pt>
                <c:pt idx="28426">
                  <c:v>127.93</c:v>
                </c:pt>
                <c:pt idx="28427">
                  <c:v>127.95</c:v>
                </c:pt>
                <c:pt idx="28428">
                  <c:v>127.95</c:v>
                </c:pt>
                <c:pt idx="28429">
                  <c:v>127.93</c:v>
                </c:pt>
                <c:pt idx="28430">
                  <c:v>127.88</c:v>
                </c:pt>
                <c:pt idx="28431">
                  <c:v>127.9</c:v>
                </c:pt>
                <c:pt idx="28432">
                  <c:v>127.93</c:v>
                </c:pt>
                <c:pt idx="28433">
                  <c:v>127.93</c:v>
                </c:pt>
                <c:pt idx="28434">
                  <c:v>127.97</c:v>
                </c:pt>
                <c:pt idx="28435">
                  <c:v>127.93</c:v>
                </c:pt>
                <c:pt idx="28436">
                  <c:v>127.88</c:v>
                </c:pt>
                <c:pt idx="28437">
                  <c:v>127.9</c:v>
                </c:pt>
                <c:pt idx="28438">
                  <c:v>127.93</c:v>
                </c:pt>
                <c:pt idx="28439">
                  <c:v>127.93</c:v>
                </c:pt>
                <c:pt idx="28440">
                  <c:v>127.93</c:v>
                </c:pt>
                <c:pt idx="28441">
                  <c:v>127.9</c:v>
                </c:pt>
                <c:pt idx="28442">
                  <c:v>127.88</c:v>
                </c:pt>
                <c:pt idx="28443">
                  <c:v>127.9</c:v>
                </c:pt>
                <c:pt idx="28444">
                  <c:v>127.88</c:v>
                </c:pt>
                <c:pt idx="28445">
                  <c:v>127.88</c:v>
                </c:pt>
                <c:pt idx="28446">
                  <c:v>127.86</c:v>
                </c:pt>
                <c:pt idx="28447">
                  <c:v>127.86</c:v>
                </c:pt>
                <c:pt idx="28448">
                  <c:v>127.88</c:v>
                </c:pt>
                <c:pt idx="28449">
                  <c:v>127.84</c:v>
                </c:pt>
                <c:pt idx="28450">
                  <c:v>127.84</c:v>
                </c:pt>
                <c:pt idx="28451">
                  <c:v>127.86</c:v>
                </c:pt>
                <c:pt idx="28452">
                  <c:v>127.86</c:v>
                </c:pt>
                <c:pt idx="28453">
                  <c:v>127.88</c:v>
                </c:pt>
                <c:pt idx="28454">
                  <c:v>127.84</c:v>
                </c:pt>
                <c:pt idx="28455">
                  <c:v>127.84</c:v>
                </c:pt>
                <c:pt idx="28456">
                  <c:v>127.84</c:v>
                </c:pt>
                <c:pt idx="28457">
                  <c:v>127.84</c:v>
                </c:pt>
                <c:pt idx="28458">
                  <c:v>127.86</c:v>
                </c:pt>
                <c:pt idx="28459">
                  <c:v>127.81</c:v>
                </c:pt>
                <c:pt idx="28460">
                  <c:v>127.81</c:v>
                </c:pt>
                <c:pt idx="28461">
                  <c:v>127.86</c:v>
                </c:pt>
                <c:pt idx="28462">
                  <c:v>127.79</c:v>
                </c:pt>
                <c:pt idx="28463">
                  <c:v>127.81</c:v>
                </c:pt>
                <c:pt idx="28464">
                  <c:v>127.79</c:v>
                </c:pt>
                <c:pt idx="28465">
                  <c:v>127.81</c:v>
                </c:pt>
                <c:pt idx="28466">
                  <c:v>127.84</c:v>
                </c:pt>
                <c:pt idx="28467">
                  <c:v>127.79</c:v>
                </c:pt>
                <c:pt idx="28468">
                  <c:v>127.81</c:v>
                </c:pt>
                <c:pt idx="28469">
                  <c:v>127.79</c:v>
                </c:pt>
                <c:pt idx="28470">
                  <c:v>127.75</c:v>
                </c:pt>
                <c:pt idx="28471">
                  <c:v>127.77</c:v>
                </c:pt>
                <c:pt idx="28472">
                  <c:v>127.77</c:v>
                </c:pt>
                <c:pt idx="28473">
                  <c:v>127.79</c:v>
                </c:pt>
                <c:pt idx="28474">
                  <c:v>127.79</c:v>
                </c:pt>
                <c:pt idx="28475">
                  <c:v>127.81</c:v>
                </c:pt>
                <c:pt idx="28476">
                  <c:v>127.77</c:v>
                </c:pt>
                <c:pt idx="28477">
                  <c:v>127.77</c:v>
                </c:pt>
                <c:pt idx="28478">
                  <c:v>127.79</c:v>
                </c:pt>
                <c:pt idx="28479">
                  <c:v>127.81</c:v>
                </c:pt>
                <c:pt idx="28480">
                  <c:v>127.81</c:v>
                </c:pt>
                <c:pt idx="28481">
                  <c:v>127.79</c:v>
                </c:pt>
                <c:pt idx="28482">
                  <c:v>127.86</c:v>
                </c:pt>
                <c:pt idx="28483">
                  <c:v>127.79</c:v>
                </c:pt>
                <c:pt idx="28484">
                  <c:v>127.77</c:v>
                </c:pt>
                <c:pt idx="28485">
                  <c:v>127.84</c:v>
                </c:pt>
                <c:pt idx="28486">
                  <c:v>127.84</c:v>
                </c:pt>
                <c:pt idx="28487">
                  <c:v>127.84</c:v>
                </c:pt>
                <c:pt idx="28488">
                  <c:v>127.84</c:v>
                </c:pt>
                <c:pt idx="28489">
                  <c:v>127.79</c:v>
                </c:pt>
                <c:pt idx="28490">
                  <c:v>127.93</c:v>
                </c:pt>
                <c:pt idx="28491">
                  <c:v>127.86</c:v>
                </c:pt>
                <c:pt idx="28492">
                  <c:v>127.88</c:v>
                </c:pt>
                <c:pt idx="28493">
                  <c:v>127.86</c:v>
                </c:pt>
                <c:pt idx="28494">
                  <c:v>127.9</c:v>
                </c:pt>
                <c:pt idx="28495">
                  <c:v>127.9</c:v>
                </c:pt>
                <c:pt idx="28496">
                  <c:v>127.9</c:v>
                </c:pt>
                <c:pt idx="28497">
                  <c:v>127.93</c:v>
                </c:pt>
                <c:pt idx="28498">
                  <c:v>127.93</c:v>
                </c:pt>
                <c:pt idx="28499">
                  <c:v>127.93</c:v>
                </c:pt>
                <c:pt idx="28500">
                  <c:v>127.9</c:v>
                </c:pt>
                <c:pt idx="28501">
                  <c:v>127.9</c:v>
                </c:pt>
                <c:pt idx="28502">
                  <c:v>127.9</c:v>
                </c:pt>
                <c:pt idx="28503">
                  <c:v>127.97</c:v>
                </c:pt>
                <c:pt idx="28504">
                  <c:v>127.93</c:v>
                </c:pt>
                <c:pt idx="28505">
                  <c:v>127.95</c:v>
                </c:pt>
                <c:pt idx="28506">
                  <c:v>128.06</c:v>
                </c:pt>
                <c:pt idx="28507">
                  <c:v>127.99</c:v>
                </c:pt>
                <c:pt idx="28508">
                  <c:v>128.01</c:v>
                </c:pt>
                <c:pt idx="28509">
                  <c:v>127.99</c:v>
                </c:pt>
                <c:pt idx="28510">
                  <c:v>128.04</c:v>
                </c:pt>
                <c:pt idx="28511">
                  <c:v>128.01</c:v>
                </c:pt>
                <c:pt idx="28512">
                  <c:v>128.04</c:v>
                </c:pt>
                <c:pt idx="28513">
                  <c:v>128.08000000000001</c:v>
                </c:pt>
                <c:pt idx="28514">
                  <c:v>128.06</c:v>
                </c:pt>
                <c:pt idx="28515">
                  <c:v>128.08000000000001</c:v>
                </c:pt>
                <c:pt idx="28516">
                  <c:v>128.04</c:v>
                </c:pt>
                <c:pt idx="28517">
                  <c:v>128.08000000000001</c:v>
                </c:pt>
                <c:pt idx="28518">
                  <c:v>128.08000000000001</c:v>
                </c:pt>
                <c:pt idx="28519">
                  <c:v>128.06</c:v>
                </c:pt>
                <c:pt idx="28520">
                  <c:v>128.1</c:v>
                </c:pt>
                <c:pt idx="28521">
                  <c:v>128.08000000000001</c:v>
                </c:pt>
                <c:pt idx="28522">
                  <c:v>128.08000000000001</c:v>
                </c:pt>
                <c:pt idx="28523">
                  <c:v>128.08000000000001</c:v>
                </c:pt>
                <c:pt idx="28524">
                  <c:v>128.08000000000001</c:v>
                </c:pt>
                <c:pt idx="28525">
                  <c:v>128.22</c:v>
                </c:pt>
                <c:pt idx="28526">
                  <c:v>128.1</c:v>
                </c:pt>
                <c:pt idx="28527">
                  <c:v>128.1</c:v>
                </c:pt>
                <c:pt idx="28528">
                  <c:v>128.13</c:v>
                </c:pt>
                <c:pt idx="28529">
                  <c:v>128.1</c:v>
                </c:pt>
                <c:pt idx="28530">
                  <c:v>128.08000000000001</c:v>
                </c:pt>
                <c:pt idx="28531">
                  <c:v>128.16999999999999</c:v>
                </c:pt>
                <c:pt idx="28532">
                  <c:v>128.08000000000001</c:v>
                </c:pt>
                <c:pt idx="28533">
                  <c:v>128.13</c:v>
                </c:pt>
                <c:pt idx="28534">
                  <c:v>128.13</c:v>
                </c:pt>
                <c:pt idx="28535">
                  <c:v>128.08000000000001</c:v>
                </c:pt>
                <c:pt idx="28536">
                  <c:v>128.06</c:v>
                </c:pt>
                <c:pt idx="28537">
                  <c:v>128.1</c:v>
                </c:pt>
                <c:pt idx="28538">
                  <c:v>128.04</c:v>
                </c:pt>
                <c:pt idx="28539">
                  <c:v>128.08000000000001</c:v>
                </c:pt>
                <c:pt idx="28540">
                  <c:v>128.1</c:v>
                </c:pt>
                <c:pt idx="28541">
                  <c:v>128.1</c:v>
                </c:pt>
                <c:pt idx="28542">
                  <c:v>128.1</c:v>
                </c:pt>
                <c:pt idx="28543">
                  <c:v>128.1</c:v>
                </c:pt>
                <c:pt idx="28544">
                  <c:v>128.1</c:v>
                </c:pt>
                <c:pt idx="28545">
                  <c:v>128.1</c:v>
                </c:pt>
                <c:pt idx="28546">
                  <c:v>128.15</c:v>
                </c:pt>
                <c:pt idx="28547">
                  <c:v>128.15</c:v>
                </c:pt>
                <c:pt idx="28548">
                  <c:v>128.13</c:v>
                </c:pt>
                <c:pt idx="28549">
                  <c:v>128.16999999999999</c:v>
                </c:pt>
                <c:pt idx="28550">
                  <c:v>128.15</c:v>
                </c:pt>
                <c:pt idx="28551">
                  <c:v>128.08000000000001</c:v>
                </c:pt>
                <c:pt idx="28552">
                  <c:v>128.06</c:v>
                </c:pt>
                <c:pt idx="28553">
                  <c:v>128.1</c:v>
                </c:pt>
                <c:pt idx="28554">
                  <c:v>128.1</c:v>
                </c:pt>
                <c:pt idx="28555">
                  <c:v>128.04</c:v>
                </c:pt>
                <c:pt idx="28556">
                  <c:v>128.04</c:v>
                </c:pt>
                <c:pt idx="28557">
                  <c:v>128.01</c:v>
                </c:pt>
                <c:pt idx="28558">
                  <c:v>128.1</c:v>
                </c:pt>
                <c:pt idx="28559">
                  <c:v>128.04</c:v>
                </c:pt>
                <c:pt idx="28560">
                  <c:v>128.06</c:v>
                </c:pt>
                <c:pt idx="28561">
                  <c:v>128.04</c:v>
                </c:pt>
                <c:pt idx="28562">
                  <c:v>128.01</c:v>
                </c:pt>
                <c:pt idx="28563">
                  <c:v>128.04</c:v>
                </c:pt>
                <c:pt idx="28564">
                  <c:v>128.06</c:v>
                </c:pt>
                <c:pt idx="28565">
                  <c:v>128.01</c:v>
                </c:pt>
                <c:pt idx="28566">
                  <c:v>128.08000000000001</c:v>
                </c:pt>
                <c:pt idx="28567">
                  <c:v>127.99</c:v>
                </c:pt>
                <c:pt idx="28568">
                  <c:v>127.99</c:v>
                </c:pt>
                <c:pt idx="28569">
                  <c:v>128.01</c:v>
                </c:pt>
                <c:pt idx="28570">
                  <c:v>128.04</c:v>
                </c:pt>
                <c:pt idx="28571">
                  <c:v>128.04</c:v>
                </c:pt>
                <c:pt idx="28572">
                  <c:v>128.08000000000001</c:v>
                </c:pt>
                <c:pt idx="28573">
                  <c:v>128.08000000000001</c:v>
                </c:pt>
                <c:pt idx="28574">
                  <c:v>128.08000000000001</c:v>
                </c:pt>
                <c:pt idx="28575">
                  <c:v>128.13</c:v>
                </c:pt>
                <c:pt idx="28576">
                  <c:v>128.13</c:v>
                </c:pt>
                <c:pt idx="28577">
                  <c:v>128.13</c:v>
                </c:pt>
                <c:pt idx="28578">
                  <c:v>128.1</c:v>
                </c:pt>
                <c:pt idx="28579">
                  <c:v>128.15</c:v>
                </c:pt>
                <c:pt idx="28580">
                  <c:v>128.15</c:v>
                </c:pt>
                <c:pt idx="28581">
                  <c:v>128.15</c:v>
                </c:pt>
                <c:pt idx="28582">
                  <c:v>128.15</c:v>
                </c:pt>
                <c:pt idx="28583">
                  <c:v>128.06</c:v>
                </c:pt>
                <c:pt idx="28584">
                  <c:v>128.08000000000001</c:v>
                </c:pt>
                <c:pt idx="28585">
                  <c:v>128.06</c:v>
                </c:pt>
                <c:pt idx="28586">
                  <c:v>128.15</c:v>
                </c:pt>
                <c:pt idx="28587">
                  <c:v>128.13</c:v>
                </c:pt>
                <c:pt idx="28588">
                  <c:v>128.13</c:v>
                </c:pt>
                <c:pt idx="28589">
                  <c:v>128.13</c:v>
                </c:pt>
                <c:pt idx="28590">
                  <c:v>128.08000000000001</c:v>
                </c:pt>
                <c:pt idx="28591">
                  <c:v>128.15</c:v>
                </c:pt>
                <c:pt idx="28592">
                  <c:v>128.13</c:v>
                </c:pt>
                <c:pt idx="28593">
                  <c:v>128.16999999999999</c:v>
                </c:pt>
                <c:pt idx="28594">
                  <c:v>128.1</c:v>
                </c:pt>
                <c:pt idx="28595">
                  <c:v>128.13</c:v>
                </c:pt>
                <c:pt idx="28596">
                  <c:v>128.13</c:v>
                </c:pt>
                <c:pt idx="28597">
                  <c:v>128.13</c:v>
                </c:pt>
                <c:pt idx="28598">
                  <c:v>128.13</c:v>
                </c:pt>
                <c:pt idx="28599">
                  <c:v>128.1</c:v>
                </c:pt>
                <c:pt idx="28600">
                  <c:v>128.16999999999999</c:v>
                </c:pt>
                <c:pt idx="28601">
                  <c:v>128.1</c:v>
                </c:pt>
                <c:pt idx="28602">
                  <c:v>128.15</c:v>
                </c:pt>
                <c:pt idx="28603">
                  <c:v>128.16999999999999</c:v>
                </c:pt>
                <c:pt idx="28604">
                  <c:v>128.22</c:v>
                </c:pt>
                <c:pt idx="28605">
                  <c:v>128.15</c:v>
                </c:pt>
                <c:pt idx="28606">
                  <c:v>128.13</c:v>
                </c:pt>
                <c:pt idx="28607">
                  <c:v>128.15</c:v>
                </c:pt>
                <c:pt idx="28608">
                  <c:v>128.15</c:v>
                </c:pt>
                <c:pt idx="28609">
                  <c:v>128.16999999999999</c:v>
                </c:pt>
                <c:pt idx="28610">
                  <c:v>128.13</c:v>
                </c:pt>
                <c:pt idx="28611">
                  <c:v>128.16999999999999</c:v>
                </c:pt>
                <c:pt idx="28612">
                  <c:v>128.15</c:v>
                </c:pt>
                <c:pt idx="28613">
                  <c:v>128.1</c:v>
                </c:pt>
                <c:pt idx="28614">
                  <c:v>128.1</c:v>
                </c:pt>
                <c:pt idx="28615">
                  <c:v>128.1</c:v>
                </c:pt>
                <c:pt idx="28616">
                  <c:v>128.16999999999999</c:v>
                </c:pt>
                <c:pt idx="28617">
                  <c:v>128.13</c:v>
                </c:pt>
                <c:pt idx="28618">
                  <c:v>128.06</c:v>
                </c:pt>
                <c:pt idx="28619">
                  <c:v>128.16999999999999</c:v>
                </c:pt>
                <c:pt idx="28620">
                  <c:v>128.1</c:v>
                </c:pt>
                <c:pt idx="28621">
                  <c:v>128.13</c:v>
                </c:pt>
                <c:pt idx="28622">
                  <c:v>128.1</c:v>
                </c:pt>
                <c:pt idx="28623">
                  <c:v>128.06</c:v>
                </c:pt>
                <c:pt idx="28624">
                  <c:v>128.1</c:v>
                </c:pt>
                <c:pt idx="28625">
                  <c:v>128.13</c:v>
                </c:pt>
                <c:pt idx="28626">
                  <c:v>128.08000000000001</c:v>
                </c:pt>
                <c:pt idx="28627">
                  <c:v>128.1</c:v>
                </c:pt>
                <c:pt idx="28628">
                  <c:v>128.1</c:v>
                </c:pt>
                <c:pt idx="28629">
                  <c:v>128.13</c:v>
                </c:pt>
                <c:pt idx="28630">
                  <c:v>128.13</c:v>
                </c:pt>
                <c:pt idx="28631">
                  <c:v>128.06</c:v>
                </c:pt>
                <c:pt idx="28632">
                  <c:v>128.1</c:v>
                </c:pt>
                <c:pt idx="28633">
                  <c:v>128.1</c:v>
                </c:pt>
                <c:pt idx="28634">
                  <c:v>128.08000000000001</c:v>
                </c:pt>
                <c:pt idx="28635">
                  <c:v>128.08000000000001</c:v>
                </c:pt>
                <c:pt idx="28636">
                  <c:v>128.04</c:v>
                </c:pt>
                <c:pt idx="28637">
                  <c:v>128.1</c:v>
                </c:pt>
                <c:pt idx="28638">
                  <c:v>128.08000000000001</c:v>
                </c:pt>
                <c:pt idx="28639">
                  <c:v>128.08000000000001</c:v>
                </c:pt>
                <c:pt idx="28640">
                  <c:v>128.06</c:v>
                </c:pt>
                <c:pt idx="28641">
                  <c:v>128.08000000000001</c:v>
                </c:pt>
                <c:pt idx="28642">
                  <c:v>128.1</c:v>
                </c:pt>
                <c:pt idx="28643">
                  <c:v>128.04</c:v>
                </c:pt>
                <c:pt idx="28644">
                  <c:v>128.08000000000001</c:v>
                </c:pt>
                <c:pt idx="28645">
                  <c:v>128.04</c:v>
                </c:pt>
                <c:pt idx="28646">
                  <c:v>128.1</c:v>
                </c:pt>
                <c:pt idx="28647">
                  <c:v>128.06</c:v>
                </c:pt>
                <c:pt idx="28648">
                  <c:v>128.04</c:v>
                </c:pt>
                <c:pt idx="28649">
                  <c:v>128.1</c:v>
                </c:pt>
                <c:pt idx="28650">
                  <c:v>128.1</c:v>
                </c:pt>
                <c:pt idx="28651">
                  <c:v>128.06</c:v>
                </c:pt>
                <c:pt idx="28652">
                  <c:v>128.06</c:v>
                </c:pt>
                <c:pt idx="28653">
                  <c:v>128.06</c:v>
                </c:pt>
                <c:pt idx="28654">
                  <c:v>128.04</c:v>
                </c:pt>
                <c:pt idx="28655">
                  <c:v>128.04</c:v>
                </c:pt>
                <c:pt idx="28656">
                  <c:v>128.04</c:v>
                </c:pt>
                <c:pt idx="28657">
                  <c:v>128.04</c:v>
                </c:pt>
                <c:pt idx="28658">
                  <c:v>128.06</c:v>
                </c:pt>
                <c:pt idx="28659">
                  <c:v>128.06</c:v>
                </c:pt>
                <c:pt idx="28660">
                  <c:v>128.1</c:v>
                </c:pt>
                <c:pt idx="28661">
                  <c:v>128.08000000000001</c:v>
                </c:pt>
                <c:pt idx="28662">
                  <c:v>128.13</c:v>
                </c:pt>
                <c:pt idx="28663">
                  <c:v>128.08000000000001</c:v>
                </c:pt>
                <c:pt idx="28664">
                  <c:v>128.13</c:v>
                </c:pt>
                <c:pt idx="28665">
                  <c:v>128.1</c:v>
                </c:pt>
                <c:pt idx="28666">
                  <c:v>128.08000000000001</c:v>
                </c:pt>
                <c:pt idx="28667">
                  <c:v>128.1</c:v>
                </c:pt>
                <c:pt idx="28668">
                  <c:v>128.08000000000001</c:v>
                </c:pt>
                <c:pt idx="28669">
                  <c:v>128.1</c:v>
                </c:pt>
                <c:pt idx="28670">
                  <c:v>128.1</c:v>
                </c:pt>
                <c:pt idx="28671">
                  <c:v>128.1</c:v>
                </c:pt>
                <c:pt idx="28672">
                  <c:v>128.01</c:v>
                </c:pt>
                <c:pt idx="28673">
                  <c:v>128.06</c:v>
                </c:pt>
                <c:pt idx="28674">
                  <c:v>128.04</c:v>
                </c:pt>
                <c:pt idx="28675">
                  <c:v>128.04</c:v>
                </c:pt>
                <c:pt idx="28676">
                  <c:v>128.1</c:v>
                </c:pt>
                <c:pt idx="28677">
                  <c:v>128.06</c:v>
                </c:pt>
                <c:pt idx="28678">
                  <c:v>128.08000000000001</c:v>
                </c:pt>
                <c:pt idx="28679">
                  <c:v>128.1</c:v>
                </c:pt>
                <c:pt idx="28680">
                  <c:v>128.06</c:v>
                </c:pt>
                <c:pt idx="28681">
                  <c:v>128.1</c:v>
                </c:pt>
                <c:pt idx="28682">
                  <c:v>128.1</c:v>
                </c:pt>
                <c:pt idx="28683">
                  <c:v>128.01</c:v>
                </c:pt>
                <c:pt idx="28684">
                  <c:v>128.1</c:v>
                </c:pt>
                <c:pt idx="28685">
                  <c:v>128.1</c:v>
                </c:pt>
                <c:pt idx="28686">
                  <c:v>128.06</c:v>
                </c:pt>
                <c:pt idx="28687">
                  <c:v>128.08000000000001</c:v>
                </c:pt>
                <c:pt idx="28688">
                  <c:v>128.06</c:v>
                </c:pt>
                <c:pt idx="28689">
                  <c:v>128.06</c:v>
                </c:pt>
                <c:pt idx="28690">
                  <c:v>128.08000000000001</c:v>
                </c:pt>
                <c:pt idx="28691">
                  <c:v>128.06</c:v>
                </c:pt>
                <c:pt idx="28692">
                  <c:v>128.08000000000001</c:v>
                </c:pt>
                <c:pt idx="28693">
                  <c:v>128.06</c:v>
                </c:pt>
                <c:pt idx="28694">
                  <c:v>128.04</c:v>
                </c:pt>
                <c:pt idx="28695">
                  <c:v>128.13</c:v>
                </c:pt>
                <c:pt idx="28696">
                  <c:v>128.06</c:v>
                </c:pt>
                <c:pt idx="28697">
                  <c:v>128.06</c:v>
                </c:pt>
                <c:pt idx="28698">
                  <c:v>128.08000000000001</c:v>
                </c:pt>
                <c:pt idx="28699">
                  <c:v>128.08000000000001</c:v>
                </c:pt>
                <c:pt idx="28700">
                  <c:v>128.01</c:v>
                </c:pt>
                <c:pt idx="28701">
                  <c:v>128.01</c:v>
                </c:pt>
                <c:pt idx="28702">
                  <c:v>128.04</c:v>
                </c:pt>
                <c:pt idx="28703">
                  <c:v>128.08000000000001</c:v>
                </c:pt>
                <c:pt idx="28704">
                  <c:v>128.06</c:v>
                </c:pt>
                <c:pt idx="28705">
                  <c:v>128.01</c:v>
                </c:pt>
                <c:pt idx="28706">
                  <c:v>128.01</c:v>
                </c:pt>
                <c:pt idx="28707">
                  <c:v>128.06</c:v>
                </c:pt>
                <c:pt idx="28708">
                  <c:v>127.97</c:v>
                </c:pt>
                <c:pt idx="28709">
                  <c:v>128.04</c:v>
                </c:pt>
                <c:pt idx="28710">
                  <c:v>128.04</c:v>
                </c:pt>
                <c:pt idx="28711">
                  <c:v>128.01</c:v>
                </c:pt>
                <c:pt idx="28712">
                  <c:v>128.01</c:v>
                </c:pt>
                <c:pt idx="28713">
                  <c:v>127.97</c:v>
                </c:pt>
                <c:pt idx="28714">
                  <c:v>127.99</c:v>
                </c:pt>
                <c:pt idx="28715">
                  <c:v>128.04</c:v>
                </c:pt>
                <c:pt idx="28716">
                  <c:v>128.01</c:v>
                </c:pt>
                <c:pt idx="28717">
                  <c:v>127.99</c:v>
                </c:pt>
                <c:pt idx="28718">
                  <c:v>127.97</c:v>
                </c:pt>
                <c:pt idx="28719">
                  <c:v>128.04</c:v>
                </c:pt>
                <c:pt idx="28720">
                  <c:v>128.01</c:v>
                </c:pt>
                <c:pt idx="28721">
                  <c:v>128.04</c:v>
                </c:pt>
                <c:pt idx="28722">
                  <c:v>128.01</c:v>
                </c:pt>
                <c:pt idx="28723">
                  <c:v>127.99</c:v>
                </c:pt>
                <c:pt idx="28724">
                  <c:v>127.99</c:v>
                </c:pt>
                <c:pt idx="28725">
                  <c:v>128.04</c:v>
                </c:pt>
                <c:pt idx="28726">
                  <c:v>127.97</c:v>
                </c:pt>
                <c:pt idx="28727">
                  <c:v>127.99</c:v>
                </c:pt>
                <c:pt idx="28728">
                  <c:v>127.95</c:v>
                </c:pt>
                <c:pt idx="28729">
                  <c:v>128.01</c:v>
                </c:pt>
                <c:pt idx="28730">
                  <c:v>127.95</c:v>
                </c:pt>
                <c:pt idx="28731">
                  <c:v>127.99</c:v>
                </c:pt>
                <c:pt idx="28732">
                  <c:v>128.01</c:v>
                </c:pt>
                <c:pt idx="28733">
                  <c:v>127.95</c:v>
                </c:pt>
                <c:pt idx="28734">
                  <c:v>128.01</c:v>
                </c:pt>
                <c:pt idx="28735">
                  <c:v>127.99</c:v>
                </c:pt>
                <c:pt idx="28736">
                  <c:v>127.99</c:v>
                </c:pt>
                <c:pt idx="28737">
                  <c:v>127.95</c:v>
                </c:pt>
                <c:pt idx="28738">
                  <c:v>128.01</c:v>
                </c:pt>
                <c:pt idx="28739">
                  <c:v>128.01</c:v>
                </c:pt>
                <c:pt idx="28740">
                  <c:v>128.01</c:v>
                </c:pt>
                <c:pt idx="28741">
                  <c:v>127.99</c:v>
                </c:pt>
                <c:pt idx="28742">
                  <c:v>127.97</c:v>
                </c:pt>
                <c:pt idx="28743">
                  <c:v>127.97</c:v>
                </c:pt>
                <c:pt idx="28744">
                  <c:v>128.01</c:v>
                </c:pt>
                <c:pt idx="28745">
                  <c:v>127.97</c:v>
                </c:pt>
                <c:pt idx="28746">
                  <c:v>127.95</c:v>
                </c:pt>
                <c:pt idx="28747">
                  <c:v>127.93</c:v>
                </c:pt>
                <c:pt idx="28748">
                  <c:v>127.99</c:v>
                </c:pt>
                <c:pt idx="28749">
                  <c:v>127.97</c:v>
                </c:pt>
                <c:pt idx="28750">
                  <c:v>127.97</c:v>
                </c:pt>
                <c:pt idx="28751">
                  <c:v>127.99</c:v>
                </c:pt>
                <c:pt idx="28752">
                  <c:v>127.97</c:v>
                </c:pt>
                <c:pt idx="28753">
                  <c:v>127.99</c:v>
                </c:pt>
                <c:pt idx="28754">
                  <c:v>127.97</c:v>
                </c:pt>
                <c:pt idx="28755">
                  <c:v>127.95</c:v>
                </c:pt>
                <c:pt idx="28756">
                  <c:v>127.95</c:v>
                </c:pt>
                <c:pt idx="28757">
                  <c:v>127.93</c:v>
                </c:pt>
                <c:pt idx="28758">
                  <c:v>127.99</c:v>
                </c:pt>
                <c:pt idx="28759">
                  <c:v>127.95</c:v>
                </c:pt>
                <c:pt idx="28760">
                  <c:v>127.99</c:v>
                </c:pt>
                <c:pt idx="28761">
                  <c:v>127.97</c:v>
                </c:pt>
                <c:pt idx="28762">
                  <c:v>127.97</c:v>
                </c:pt>
                <c:pt idx="28763">
                  <c:v>127.99</c:v>
                </c:pt>
                <c:pt idx="28764">
                  <c:v>127.99</c:v>
                </c:pt>
                <c:pt idx="28765">
                  <c:v>127.97</c:v>
                </c:pt>
                <c:pt idx="28766">
                  <c:v>127.93</c:v>
                </c:pt>
                <c:pt idx="28767">
                  <c:v>127.95</c:v>
                </c:pt>
                <c:pt idx="28768">
                  <c:v>127.95</c:v>
                </c:pt>
                <c:pt idx="28769">
                  <c:v>127.93</c:v>
                </c:pt>
                <c:pt idx="28770">
                  <c:v>127.97</c:v>
                </c:pt>
                <c:pt idx="28771">
                  <c:v>127.95</c:v>
                </c:pt>
                <c:pt idx="28772">
                  <c:v>127.97</c:v>
                </c:pt>
                <c:pt idx="28773">
                  <c:v>127.95</c:v>
                </c:pt>
                <c:pt idx="28774">
                  <c:v>127.97</c:v>
                </c:pt>
                <c:pt idx="28775">
                  <c:v>127.86</c:v>
                </c:pt>
                <c:pt idx="28776">
                  <c:v>127.88</c:v>
                </c:pt>
                <c:pt idx="28777">
                  <c:v>127.95</c:v>
                </c:pt>
                <c:pt idx="28778">
                  <c:v>127.93</c:v>
                </c:pt>
                <c:pt idx="28779">
                  <c:v>127.9</c:v>
                </c:pt>
                <c:pt idx="28780">
                  <c:v>127.88</c:v>
                </c:pt>
                <c:pt idx="28781">
                  <c:v>127.97</c:v>
                </c:pt>
                <c:pt idx="28782">
                  <c:v>127.88</c:v>
                </c:pt>
                <c:pt idx="28783">
                  <c:v>127.93</c:v>
                </c:pt>
                <c:pt idx="28784">
                  <c:v>127.93</c:v>
                </c:pt>
                <c:pt idx="28785">
                  <c:v>127.9</c:v>
                </c:pt>
                <c:pt idx="28786">
                  <c:v>127.84</c:v>
                </c:pt>
                <c:pt idx="28787">
                  <c:v>127.9</c:v>
                </c:pt>
                <c:pt idx="28788">
                  <c:v>127.81</c:v>
                </c:pt>
                <c:pt idx="28789">
                  <c:v>127.93</c:v>
                </c:pt>
                <c:pt idx="28790">
                  <c:v>127.86</c:v>
                </c:pt>
                <c:pt idx="28791">
                  <c:v>127.88</c:v>
                </c:pt>
                <c:pt idx="28792">
                  <c:v>127.88</c:v>
                </c:pt>
                <c:pt idx="28793">
                  <c:v>127.88</c:v>
                </c:pt>
                <c:pt idx="28794">
                  <c:v>127.84</c:v>
                </c:pt>
                <c:pt idx="28795">
                  <c:v>127.81</c:v>
                </c:pt>
                <c:pt idx="28796">
                  <c:v>127.88</c:v>
                </c:pt>
                <c:pt idx="28797">
                  <c:v>127.88</c:v>
                </c:pt>
                <c:pt idx="28798">
                  <c:v>127.84</c:v>
                </c:pt>
                <c:pt idx="28799">
                  <c:v>127.86</c:v>
                </c:pt>
                <c:pt idx="28800">
                  <c:v>127.81</c:v>
                </c:pt>
                <c:pt idx="28801">
                  <c:v>127.81</c:v>
                </c:pt>
                <c:pt idx="28802">
                  <c:v>127.86</c:v>
                </c:pt>
                <c:pt idx="28803">
                  <c:v>127.79</c:v>
                </c:pt>
                <c:pt idx="28804">
                  <c:v>127.79</c:v>
                </c:pt>
                <c:pt idx="28805">
                  <c:v>127.86</c:v>
                </c:pt>
                <c:pt idx="28806">
                  <c:v>127.84</c:v>
                </c:pt>
                <c:pt idx="28807">
                  <c:v>127.81</c:v>
                </c:pt>
                <c:pt idx="28808">
                  <c:v>127.79</c:v>
                </c:pt>
                <c:pt idx="28809">
                  <c:v>127.79</c:v>
                </c:pt>
                <c:pt idx="28810">
                  <c:v>127.79</c:v>
                </c:pt>
                <c:pt idx="28811">
                  <c:v>127.81</c:v>
                </c:pt>
                <c:pt idx="28812">
                  <c:v>127.81</c:v>
                </c:pt>
                <c:pt idx="28813">
                  <c:v>127.84</c:v>
                </c:pt>
                <c:pt idx="28814">
                  <c:v>127.81</c:v>
                </c:pt>
                <c:pt idx="28815">
                  <c:v>127.77</c:v>
                </c:pt>
                <c:pt idx="28816">
                  <c:v>127.84</c:v>
                </c:pt>
                <c:pt idx="28817">
                  <c:v>127.77</c:v>
                </c:pt>
                <c:pt idx="28818">
                  <c:v>127.75</c:v>
                </c:pt>
                <c:pt idx="28819">
                  <c:v>127.84</c:v>
                </c:pt>
                <c:pt idx="28820">
                  <c:v>127.84</c:v>
                </c:pt>
                <c:pt idx="28821">
                  <c:v>127.79</c:v>
                </c:pt>
                <c:pt idx="28822">
                  <c:v>127.79</c:v>
                </c:pt>
                <c:pt idx="28823">
                  <c:v>127.81</c:v>
                </c:pt>
                <c:pt idx="28824">
                  <c:v>127.79</c:v>
                </c:pt>
                <c:pt idx="28825">
                  <c:v>127.84</c:v>
                </c:pt>
                <c:pt idx="28826">
                  <c:v>127.79</c:v>
                </c:pt>
                <c:pt idx="28827">
                  <c:v>127.75</c:v>
                </c:pt>
                <c:pt idx="28828">
                  <c:v>127.79</c:v>
                </c:pt>
                <c:pt idx="28829">
                  <c:v>127.75</c:v>
                </c:pt>
                <c:pt idx="28830">
                  <c:v>127.75</c:v>
                </c:pt>
                <c:pt idx="28831">
                  <c:v>127.77</c:v>
                </c:pt>
                <c:pt idx="28832">
                  <c:v>127.72</c:v>
                </c:pt>
                <c:pt idx="28833">
                  <c:v>127.75</c:v>
                </c:pt>
                <c:pt idx="28834">
                  <c:v>127.72</c:v>
                </c:pt>
                <c:pt idx="28835">
                  <c:v>127.81</c:v>
                </c:pt>
                <c:pt idx="28836">
                  <c:v>127.72</c:v>
                </c:pt>
                <c:pt idx="28837">
                  <c:v>127.68</c:v>
                </c:pt>
                <c:pt idx="28838">
                  <c:v>127.79</c:v>
                </c:pt>
                <c:pt idx="28839">
                  <c:v>127.72</c:v>
                </c:pt>
                <c:pt idx="28840">
                  <c:v>127.79</c:v>
                </c:pt>
                <c:pt idx="28841">
                  <c:v>127.72</c:v>
                </c:pt>
                <c:pt idx="28842">
                  <c:v>127.75</c:v>
                </c:pt>
                <c:pt idx="28843">
                  <c:v>127.72</c:v>
                </c:pt>
                <c:pt idx="28844">
                  <c:v>127.72</c:v>
                </c:pt>
                <c:pt idx="28845">
                  <c:v>127.68</c:v>
                </c:pt>
                <c:pt idx="28846">
                  <c:v>127.75</c:v>
                </c:pt>
                <c:pt idx="28847">
                  <c:v>127.61</c:v>
                </c:pt>
                <c:pt idx="28848">
                  <c:v>127.72</c:v>
                </c:pt>
                <c:pt idx="28849">
                  <c:v>127.75</c:v>
                </c:pt>
                <c:pt idx="28850">
                  <c:v>127.66</c:v>
                </c:pt>
                <c:pt idx="28851">
                  <c:v>127.7</c:v>
                </c:pt>
                <c:pt idx="28852">
                  <c:v>127.66</c:v>
                </c:pt>
                <c:pt idx="28853">
                  <c:v>127.72</c:v>
                </c:pt>
                <c:pt idx="28854">
                  <c:v>127.68</c:v>
                </c:pt>
                <c:pt idx="28855">
                  <c:v>127.68</c:v>
                </c:pt>
                <c:pt idx="28856">
                  <c:v>127.68</c:v>
                </c:pt>
                <c:pt idx="28857">
                  <c:v>127.66</c:v>
                </c:pt>
                <c:pt idx="28858">
                  <c:v>127.64</c:v>
                </c:pt>
                <c:pt idx="28859">
                  <c:v>127.68</c:v>
                </c:pt>
                <c:pt idx="28860">
                  <c:v>127.64</c:v>
                </c:pt>
                <c:pt idx="28861">
                  <c:v>127.61</c:v>
                </c:pt>
                <c:pt idx="28862">
                  <c:v>127.61</c:v>
                </c:pt>
                <c:pt idx="28863">
                  <c:v>127.64</c:v>
                </c:pt>
                <c:pt idx="28864">
                  <c:v>127.61</c:v>
                </c:pt>
                <c:pt idx="28865">
                  <c:v>127.66</c:v>
                </c:pt>
                <c:pt idx="28866">
                  <c:v>127.59</c:v>
                </c:pt>
                <c:pt idx="28867">
                  <c:v>127.64</c:v>
                </c:pt>
                <c:pt idx="28868">
                  <c:v>127.59</c:v>
                </c:pt>
                <c:pt idx="28869">
                  <c:v>127.61</c:v>
                </c:pt>
                <c:pt idx="28870">
                  <c:v>127.66</c:v>
                </c:pt>
                <c:pt idx="28871">
                  <c:v>127.66</c:v>
                </c:pt>
                <c:pt idx="28872">
                  <c:v>127.66</c:v>
                </c:pt>
                <c:pt idx="28873">
                  <c:v>127.61</c:v>
                </c:pt>
                <c:pt idx="28874">
                  <c:v>127.64</c:v>
                </c:pt>
                <c:pt idx="28875">
                  <c:v>127.66</c:v>
                </c:pt>
                <c:pt idx="28876">
                  <c:v>127.66</c:v>
                </c:pt>
                <c:pt idx="28877">
                  <c:v>127.68</c:v>
                </c:pt>
                <c:pt idx="28878">
                  <c:v>127.66</c:v>
                </c:pt>
                <c:pt idx="28879">
                  <c:v>127.68</c:v>
                </c:pt>
                <c:pt idx="28880">
                  <c:v>127.64</c:v>
                </c:pt>
                <c:pt idx="28881">
                  <c:v>127.66</c:v>
                </c:pt>
                <c:pt idx="28882">
                  <c:v>127.68</c:v>
                </c:pt>
                <c:pt idx="28883">
                  <c:v>127.64</c:v>
                </c:pt>
                <c:pt idx="28884">
                  <c:v>127.66</c:v>
                </c:pt>
                <c:pt idx="28885">
                  <c:v>127.66</c:v>
                </c:pt>
                <c:pt idx="28886">
                  <c:v>127.7</c:v>
                </c:pt>
                <c:pt idx="28887">
                  <c:v>127.75</c:v>
                </c:pt>
                <c:pt idx="28888">
                  <c:v>127.7</c:v>
                </c:pt>
                <c:pt idx="28889">
                  <c:v>127.72</c:v>
                </c:pt>
                <c:pt idx="28890">
                  <c:v>127.66</c:v>
                </c:pt>
                <c:pt idx="28891">
                  <c:v>127.68</c:v>
                </c:pt>
                <c:pt idx="28892">
                  <c:v>127.7</c:v>
                </c:pt>
                <c:pt idx="28893">
                  <c:v>127.72</c:v>
                </c:pt>
                <c:pt idx="28894">
                  <c:v>127.68</c:v>
                </c:pt>
                <c:pt idx="28895">
                  <c:v>127.7</c:v>
                </c:pt>
                <c:pt idx="28896">
                  <c:v>127.7</c:v>
                </c:pt>
                <c:pt idx="28897">
                  <c:v>127.75</c:v>
                </c:pt>
                <c:pt idx="28898">
                  <c:v>127.77</c:v>
                </c:pt>
                <c:pt idx="28899">
                  <c:v>127.7</c:v>
                </c:pt>
                <c:pt idx="28900">
                  <c:v>127.72</c:v>
                </c:pt>
                <c:pt idx="28901">
                  <c:v>127.79</c:v>
                </c:pt>
                <c:pt idx="28902">
                  <c:v>127.72</c:v>
                </c:pt>
                <c:pt idx="28903">
                  <c:v>127.79</c:v>
                </c:pt>
                <c:pt idx="28904">
                  <c:v>127.81</c:v>
                </c:pt>
                <c:pt idx="28905">
                  <c:v>127.81</c:v>
                </c:pt>
                <c:pt idx="28906">
                  <c:v>127.81</c:v>
                </c:pt>
                <c:pt idx="28907">
                  <c:v>127.84</c:v>
                </c:pt>
                <c:pt idx="28908">
                  <c:v>127.81</c:v>
                </c:pt>
                <c:pt idx="28909">
                  <c:v>127.84</c:v>
                </c:pt>
                <c:pt idx="28910">
                  <c:v>127.81</c:v>
                </c:pt>
                <c:pt idx="28911">
                  <c:v>127.86</c:v>
                </c:pt>
                <c:pt idx="28912">
                  <c:v>127.84</c:v>
                </c:pt>
                <c:pt idx="28913">
                  <c:v>127.9</c:v>
                </c:pt>
                <c:pt idx="28914">
                  <c:v>127.86</c:v>
                </c:pt>
                <c:pt idx="28915">
                  <c:v>127.9</c:v>
                </c:pt>
                <c:pt idx="28916">
                  <c:v>127.9</c:v>
                </c:pt>
                <c:pt idx="28917">
                  <c:v>127.9</c:v>
                </c:pt>
                <c:pt idx="28918">
                  <c:v>127.86</c:v>
                </c:pt>
                <c:pt idx="28919">
                  <c:v>127.95</c:v>
                </c:pt>
                <c:pt idx="28920">
                  <c:v>127.86</c:v>
                </c:pt>
                <c:pt idx="28921">
                  <c:v>127.93</c:v>
                </c:pt>
                <c:pt idx="28922">
                  <c:v>127.9</c:v>
                </c:pt>
                <c:pt idx="28923">
                  <c:v>127.93</c:v>
                </c:pt>
                <c:pt idx="28924">
                  <c:v>127.9</c:v>
                </c:pt>
                <c:pt idx="28925">
                  <c:v>127.88</c:v>
                </c:pt>
                <c:pt idx="28926">
                  <c:v>127.97</c:v>
                </c:pt>
                <c:pt idx="28927">
                  <c:v>127.9</c:v>
                </c:pt>
                <c:pt idx="28928">
                  <c:v>127.93</c:v>
                </c:pt>
                <c:pt idx="28929">
                  <c:v>127.9</c:v>
                </c:pt>
                <c:pt idx="28930">
                  <c:v>127.88</c:v>
                </c:pt>
                <c:pt idx="28931">
                  <c:v>127.93</c:v>
                </c:pt>
                <c:pt idx="28932">
                  <c:v>127.93</c:v>
                </c:pt>
                <c:pt idx="28933">
                  <c:v>127.88</c:v>
                </c:pt>
                <c:pt idx="28934">
                  <c:v>127.9</c:v>
                </c:pt>
                <c:pt idx="28935">
                  <c:v>127.9</c:v>
                </c:pt>
                <c:pt idx="28936">
                  <c:v>127.93</c:v>
                </c:pt>
                <c:pt idx="28937">
                  <c:v>127.86</c:v>
                </c:pt>
                <c:pt idx="28938">
                  <c:v>127.93</c:v>
                </c:pt>
                <c:pt idx="28939">
                  <c:v>127.93</c:v>
                </c:pt>
                <c:pt idx="28940">
                  <c:v>127.9</c:v>
                </c:pt>
                <c:pt idx="28941">
                  <c:v>127.95</c:v>
                </c:pt>
                <c:pt idx="28942">
                  <c:v>127.88</c:v>
                </c:pt>
                <c:pt idx="28943">
                  <c:v>127.86</c:v>
                </c:pt>
                <c:pt idx="28944">
                  <c:v>127.93</c:v>
                </c:pt>
                <c:pt idx="28945">
                  <c:v>127.88</c:v>
                </c:pt>
                <c:pt idx="28946">
                  <c:v>127.93</c:v>
                </c:pt>
                <c:pt idx="28947">
                  <c:v>127.9</c:v>
                </c:pt>
                <c:pt idx="28948">
                  <c:v>127.9</c:v>
                </c:pt>
                <c:pt idx="28949">
                  <c:v>127.88</c:v>
                </c:pt>
                <c:pt idx="28950">
                  <c:v>127.9</c:v>
                </c:pt>
                <c:pt idx="28951">
                  <c:v>127.81</c:v>
                </c:pt>
                <c:pt idx="28952">
                  <c:v>127.88</c:v>
                </c:pt>
                <c:pt idx="28953">
                  <c:v>127.86</c:v>
                </c:pt>
                <c:pt idx="28954">
                  <c:v>127.86</c:v>
                </c:pt>
                <c:pt idx="28955">
                  <c:v>127.9</c:v>
                </c:pt>
                <c:pt idx="28956">
                  <c:v>127.84</c:v>
                </c:pt>
                <c:pt idx="28957">
                  <c:v>127.84</c:v>
                </c:pt>
                <c:pt idx="28958">
                  <c:v>127.84</c:v>
                </c:pt>
                <c:pt idx="28959">
                  <c:v>127.88</c:v>
                </c:pt>
                <c:pt idx="28960">
                  <c:v>127.86</c:v>
                </c:pt>
                <c:pt idx="28961">
                  <c:v>127.84</c:v>
                </c:pt>
                <c:pt idx="28962">
                  <c:v>127.88</c:v>
                </c:pt>
                <c:pt idx="28963">
                  <c:v>127.84</c:v>
                </c:pt>
                <c:pt idx="28964">
                  <c:v>127.84</c:v>
                </c:pt>
                <c:pt idx="28965">
                  <c:v>127.88</c:v>
                </c:pt>
                <c:pt idx="28966">
                  <c:v>127.86</c:v>
                </c:pt>
                <c:pt idx="28967">
                  <c:v>127.86</c:v>
                </c:pt>
                <c:pt idx="28968">
                  <c:v>127.93</c:v>
                </c:pt>
                <c:pt idx="28969">
                  <c:v>127.88</c:v>
                </c:pt>
                <c:pt idx="28970">
                  <c:v>127.88</c:v>
                </c:pt>
                <c:pt idx="28971">
                  <c:v>127.88</c:v>
                </c:pt>
                <c:pt idx="28972">
                  <c:v>127.93</c:v>
                </c:pt>
                <c:pt idx="28973">
                  <c:v>127.95</c:v>
                </c:pt>
                <c:pt idx="28974">
                  <c:v>127.9</c:v>
                </c:pt>
                <c:pt idx="28975">
                  <c:v>127.9</c:v>
                </c:pt>
                <c:pt idx="28976">
                  <c:v>127.95</c:v>
                </c:pt>
                <c:pt idx="28977">
                  <c:v>127.9</c:v>
                </c:pt>
                <c:pt idx="28978">
                  <c:v>127.88</c:v>
                </c:pt>
                <c:pt idx="28979">
                  <c:v>127.88</c:v>
                </c:pt>
                <c:pt idx="28980">
                  <c:v>127.86</c:v>
                </c:pt>
                <c:pt idx="28981">
                  <c:v>127.9</c:v>
                </c:pt>
                <c:pt idx="28982">
                  <c:v>127.93</c:v>
                </c:pt>
                <c:pt idx="28983">
                  <c:v>127.9</c:v>
                </c:pt>
                <c:pt idx="28984">
                  <c:v>127.97</c:v>
                </c:pt>
                <c:pt idx="28985">
                  <c:v>127.93</c:v>
                </c:pt>
                <c:pt idx="28986">
                  <c:v>127.9</c:v>
                </c:pt>
                <c:pt idx="28987">
                  <c:v>127.9</c:v>
                </c:pt>
                <c:pt idx="28988">
                  <c:v>127.9</c:v>
                </c:pt>
                <c:pt idx="28989">
                  <c:v>127.93</c:v>
                </c:pt>
                <c:pt idx="28990">
                  <c:v>127.9</c:v>
                </c:pt>
                <c:pt idx="28991">
                  <c:v>127.95</c:v>
                </c:pt>
                <c:pt idx="28992">
                  <c:v>127.9</c:v>
                </c:pt>
                <c:pt idx="28993">
                  <c:v>127.93</c:v>
                </c:pt>
                <c:pt idx="28994">
                  <c:v>127.9</c:v>
                </c:pt>
                <c:pt idx="28995">
                  <c:v>127.88</c:v>
                </c:pt>
                <c:pt idx="28996">
                  <c:v>127.95</c:v>
                </c:pt>
                <c:pt idx="28997">
                  <c:v>127.88</c:v>
                </c:pt>
                <c:pt idx="28998">
                  <c:v>127.97</c:v>
                </c:pt>
                <c:pt idx="28999">
                  <c:v>127.9</c:v>
                </c:pt>
                <c:pt idx="29000">
                  <c:v>127.97</c:v>
                </c:pt>
                <c:pt idx="29001">
                  <c:v>127.95</c:v>
                </c:pt>
                <c:pt idx="29002">
                  <c:v>127.95</c:v>
                </c:pt>
                <c:pt idx="29003">
                  <c:v>127.99</c:v>
                </c:pt>
                <c:pt idx="29004">
                  <c:v>127.93</c:v>
                </c:pt>
                <c:pt idx="29005">
                  <c:v>127.9</c:v>
                </c:pt>
                <c:pt idx="29006">
                  <c:v>128.04</c:v>
                </c:pt>
                <c:pt idx="29007">
                  <c:v>127.95</c:v>
                </c:pt>
                <c:pt idx="29008">
                  <c:v>127.93</c:v>
                </c:pt>
                <c:pt idx="29009">
                  <c:v>127.84</c:v>
                </c:pt>
                <c:pt idx="29010">
                  <c:v>127.95</c:v>
                </c:pt>
                <c:pt idx="29011">
                  <c:v>127.93</c:v>
                </c:pt>
                <c:pt idx="29012">
                  <c:v>127.95</c:v>
                </c:pt>
                <c:pt idx="29013">
                  <c:v>127.95</c:v>
                </c:pt>
                <c:pt idx="29014">
                  <c:v>127.95</c:v>
                </c:pt>
                <c:pt idx="29015">
                  <c:v>127.97</c:v>
                </c:pt>
                <c:pt idx="29016">
                  <c:v>127.93</c:v>
                </c:pt>
                <c:pt idx="29017">
                  <c:v>127.93</c:v>
                </c:pt>
                <c:pt idx="29018">
                  <c:v>127.9</c:v>
                </c:pt>
                <c:pt idx="29019">
                  <c:v>127.9</c:v>
                </c:pt>
                <c:pt idx="29020">
                  <c:v>127.93</c:v>
                </c:pt>
                <c:pt idx="29021">
                  <c:v>127.9</c:v>
                </c:pt>
                <c:pt idx="29022">
                  <c:v>127.9</c:v>
                </c:pt>
                <c:pt idx="29023">
                  <c:v>127.9</c:v>
                </c:pt>
                <c:pt idx="29024">
                  <c:v>127.9</c:v>
                </c:pt>
                <c:pt idx="29025">
                  <c:v>127.9</c:v>
                </c:pt>
                <c:pt idx="29026">
                  <c:v>127.93</c:v>
                </c:pt>
                <c:pt idx="29027">
                  <c:v>127.88</c:v>
                </c:pt>
                <c:pt idx="29028">
                  <c:v>127.9</c:v>
                </c:pt>
                <c:pt idx="29029">
                  <c:v>127.93</c:v>
                </c:pt>
                <c:pt idx="29030">
                  <c:v>127.93</c:v>
                </c:pt>
                <c:pt idx="29031">
                  <c:v>127.88</c:v>
                </c:pt>
                <c:pt idx="29032">
                  <c:v>127.9</c:v>
                </c:pt>
                <c:pt idx="29033">
                  <c:v>127.86</c:v>
                </c:pt>
                <c:pt idx="29034">
                  <c:v>127.93</c:v>
                </c:pt>
                <c:pt idx="29035">
                  <c:v>127.93</c:v>
                </c:pt>
                <c:pt idx="29036">
                  <c:v>127.9</c:v>
                </c:pt>
                <c:pt idx="29037">
                  <c:v>127.86</c:v>
                </c:pt>
                <c:pt idx="29038">
                  <c:v>127.93</c:v>
                </c:pt>
                <c:pt idx="29039">
                  <c:v>127.9</c:v>
                </c:pt>
                <c:pt idx="29040">
                  <c:v>127.84</c:v>
                </c:pt>
                <c:pt idx="29041">
                  <c:v>127.9</c:v>
                </c:pt>
                <c:pt idx="29042">
                  <c:v>127.86</c:v>
                </c:pt>
                <c:pt idx="29043">
                  <c:v>127.9</c:v>
                </c:pt>
                <c:pt idx="29044">
                  <c:v>127.86</c:v>
                </c:pt>
                <c:pt idx="29045">
                  <c:v>127.93</c:v>
                </c:pt>
                <c:pt idx="29046">
                  <c:v>127.9</c:v>
                </c:pt>
                <c:pt idx="29047">
                  <c:v>127.9</c:v>
                </c:pt>
                <c:pt idx="29048">
                  <c:v>127.9</c:v>
                </c:pt>
                <c:pt idx="29049">
                  <c:v>127.9</c:v>
                </c:pt>
                <c:pt idx="29050">
                  <c:v>127.86</c:v>
                </c:pt>
                <c:pt idx="29051">
                  <c:v>127.9</c:v>
                </c:pt>
                <c:pt idx="29052">
                  <c:v>127.88</c:v>
                </c:pt>
                <c:pt idx="29053">
                  <c:v>127.93</c:v>
                </c:pt>
                <c:pt idx="29054">
                  <c:v>127.93</c:v>
                </c:pt>
                <c:pt idx="29055">
                  <c:v>127.9</c:v>
                </c:pt>
                <c:pt idx="29056">
                  <c:v>127.93</c:v>
                </c:pt>
                <c:pt idx="29057">
                  <c:v>127.86</c:v>
                </c:pt>
                <c:pt idx="29058">
                  <c:v>127.9</c:v>
                </c:pt>
                <c:pt idx="29059">
                  <c:v>127.9</c:v>
                </c:pt>
                <c:pt idx="29060">
                  <c:v>127.97</c:v>
                </c:pt>
                <c:pt idx="29061">
                  <c:v>127.9</c:v>
                </c:pt>
                <c:pt idx="29062">
                  <c:v>127.95</c:v>
                </c:pt>
                <c:pt idx="29063">
                  <c:v>127.9</c:v>
                </c:pt>
                <c:pt idx="29064">
                  <c:v>127.86</c:v>
                </c:pt>
                <c:pt idx="29065">
                  <c:v>127.9</c:v>
                </c:pt>
                <c:pt idx="29066">
                  <c:v>127.88</c:v>
                </c:pt>
                <c:pt idx="29067">
                  <c:v>127.88</c:v>
                </c:pt>
                <c:pt idx="29068">
                  <c:v>127.9</c:v>
                </c:pt>
                <c:pt idx="29069">
                  <c:v>127.93</c:v>
                </c:pt>
                <c:pt idx="29070">
                  <c:v>127.9</c:v>
                </c:pt>
                <c:pt idx="29071">
                  <c:v>127.9</c:v>
                </c:pt>
                <c:pt idx="29072">
                  <c:v>127.88</c:v>
                </c:pt>
                <c:pt idx="29073">
                  <c:v>127.86</c:v>
                </c:pt>
                <c:pt idx="29074">
                  <c:v>127.9</c:v>
                </c:pt>
                <c:pt idx="29075">
                  <c:v>127.9</c:v>
                </c:pt>
                <c:pt idx="29076">
                  <c:v>127.93</c:v>
                </c:pt>
                <c:pt idx="29077">
                  <c:v>127.88</c:v>
                </c:pt>
                <c:pt idx="29078">
                  <c:v>127.88</c:v>
                </c:pt>
                <c:pt idx="29079">
                  <c:v>127.9</c:v>
                </c:pt>
                <c:pt idx="29080">
                  <c:v>127.88</c:v>
                </c:pt>
                <c:pt idx="29081">
                  <c:v>127.9</c:v>
                </c:pt>
                <c:pt idx="29082">
                  <c:v>127.9</c:v>
                </c:pt>
                <c:pt idx="29083">
                  <c:v>127.93</c:v>
                </c:pt>
                <c:pt idx="29084">
                  <c:v>127.9</c:v>
                </c:pt>
                <c:pt idx="29085">
                  <c:v>127.88</c:v>
                </c:pt>
                <c:pt idx="29086">
                  <c:v>127.9</c:v>
                </c:pt>
                <c:pt idx="29087">
                  <c:v>127.86</c:v>
                </c:pt>
                <c:pt idx="29088">
                  <c:v>127.93</c:v>
                </c:pt>
                <c:pt idx="29089">
                  <c:v>127.88</c:v>
                </c:pt>
                <c:pt idx="29090">
                  <c:v>127.86</c:v>
                </c:pt>
                <c:pt idx="29091">
                  <c:v>127.9</c:v>
                </c:pt>
                <c:pt idx="29092">
                  <c:v>127.9</c:v>
                </c:pt>
                <c:pt idx="29093">
                  <c:v>127.81</c:v>
                </c:pt>
                <c:pt idx="29094">
                  <c:v>127.9</c:v>
                </c:pt>
                <c:pt idx="29095">
                  <c:v>127.86</c:v>
                </c:pt>
                <c:pt idx="29096">
                  <c:v>127.88</c:v>
                </c:pt>
                <c:pt idx="29097">
                  <c:v>127.88</c:v>
                </c:pt>
                <c:pt idx="29098">
                  <c:v>127.86</c:v>
                </c:pt>
                <c:pt idx="29099">
                  <c:v>127.88</c:v>
                </c:pt>
                <c:pt idx="29100">
                  <c:v>127.88</c:v>
                </c:pt>
                <c:pt idx="29101">
                  <c:v>127.88</c:v>
                </c:pt>
                <c:pt idx="29102">
                  <c:v>127.86</c:v>
                </c:pt>
                <c:pt idx="29103">
                  <c:v>127.93</c:v>
                </c:pt>
                <c:pt idx="29104">
                  <c:v>127.9</c:v>
                </c:pt>
                <c:pt idx="29105">
                  <c:v>127.88</c:v>
                </c:pt>
                <c:pt idx="29106">
                  <c:v>127.86</c:v>
                </c:pt>
                <c:pt idx="29107">
                  <c:v>127.81</c:v>
                </c:pt>
                <c:pt idx="29108">
                  <c:v>127.86</c:v>
                </c:pt>
                <c:pt idx="29109">
                  <c:v>127.88</c:v>
                </c:pt>
                <c:pt idx="29110">
                  <c:v>127.86</c:v>
                </c:pt>
                <c:pt idx="29111">
                  <c:v>127.84</c:v>
                </c:pt>
                <c:pt idx="29112">
                  <c:v>127.93</c:v>
                </c:pt>
                <c:pt idx="29113">
                  <c:v>127.86</c:v>
                </c:pt>
                <c:pt idx="29114">
                  <c:v>127.9</c:v>
                </c:pt>
                <c:pt idx="29115">
                  <c:v>127.88</c:v>
                </c:pt>
                <c:pt idx="29116">
                  <c:v>127.88</c:v>
                </c:pt>
                <c:pt idx="29117">
                  <c:v>127.84</c:v>
                </c:pt>
                <c:pt idx="29118">
                  <c:v>127.9</c:v>
                </c:pt>
                <c:pt idx="29119">
                  <c:v>127.84</c:v>
                </c:pt>
                <c:pt idx="29120">
                  <c:v>127.86</c:v>
                </c:pt>
                <c:pt idx="29121">
                  <c:v>127.95</c:v>
                </c:pt>
                <c:pt idx="29122">
                  <c:v>127.86</c:v>
                </c:pt>
                <c:pt idx="29123">
                  <c:v>127.9</c:v>
                </c:pt>
                <c:pt idx="29124">
                  <c:v>127.84</c:v>
                </c:pt>
                <c:pt idx="29125">
                  <c:v>127.84</c:v>
                </c:pt>
                <c:pt idx="29126">
                  <c:v>127.88</c:v>
                </c:pt>
                <c:pt idx="29127">
                  <c:v>127.88</c:v>
                </c:pt>
                <c:pt idx="29128">
                  <c:v>127.86</c:v>
                </c:pt>
                <c:pt idx="29129">
                  <c:v>127.86</c:v>
                </c:pt>
                <c:pt idx="29130">
                  <c:v>127.84</c:v>
                </c:pt>
                <c:pt idx="29131">
                  <c:v>127.86</c:v>
                </c:pt>
                <c:pt idx="29132">
                  <c:v>127.88</c:v>
                </c:pt>
                <c:pt idx="29133">
                  <c:v>127.86</c:v>
                </c:pt>
                <c:pt idx="29134">
                  <c:v>127.93</c:v>
                </c:pt>
                <c:pt idx="29135">
                  <c:v>127.9</c:v>
                </c:pt>
                <c:pt idx="29136">
                  <c:v>127.81</c:v>
                </c:pt>
                <c:pt idx="29137">
                  <c:v>127.88</c:v>
                </c:pt>
                <c:pt idx="29138">
                  <c:v>127.93</c:v>
                </c:pt>
                <c:pt idx="29139">
                  <c:v>127.9</c:v>
                </c:pt>
                <c:pt idx="29140">
                  <c:v>127.88</c:v>
                </c:pt>
                <c:pt idx="29141">
                  <c:v>127.88</c:v>
                </c:pt>
                <c:pt idx="29142">
                  <c:v>127.88</c:v>
                </c:pt>
                <c:pt idx="29143">
                  <c:v>127.88</c:v>
                </c:pt>
                <c:pt idx="29144">
                  <c:v>127.88</c:v>
                </c:pt>
                <c:pt idx="29145">
                  <c:v>127.88</c:v>
                </c:pt>
                <c:pt idx="29146">
                  <c:v>127.84</c:v>
                </c:pt>
                <c:pt idx="29147">
                  <c:v>127.9</c:v>
                </c:pt>
                <c:pt idx="29148">
                  <c:v>127.9</c:v>
                </c:pt>
                <c:pt idx="29149">
                  <c:v>127.84</c:v>
                </c:pt>
                <c:pt idx="29150">
                  <c:v>127.86</c:v>
                </c:pt>
                <c:pt idx="29151">
                  <c:v>127.88</c:v>
                </c:pt>
                <c:pt idx="29152">
                  <c:v>127.88</c:v>
                </c:pt>
                <c:pt idx="29153">
                  <c:v>127.88</c:v>
                </c:pt>
                <c:pt idx="29154">
                  <c:v>127.93</c:v>
                </c:pt>
                <c:pt idx="29155">
                  <c:v>127.86</c:v>
                </c:pt>
                <c:pt idx="29156">
                  <c:v>127.88</c:v>
                </c:pt>
                <c:pt idx="29157">
                  <c:v>127.84</c:v>
                </c:pt>
                <c:pt idx="29158">
                  <c:v>127.86</c:v>
                </c:pt>
                <c:pt idx="29159">
                  <c:v>127.88</c:v>
                </c:pt>
                <c:pt idx="29160">
                  <c:v>127.81</c:v>
                </c:pt>
                <c:pt idx="29161">
                  <c:v>127.86</c:v>
                </c:pt>
                <c:pt idx="29162">
                  <c:v>127.81</c:v>
                </c:pt>
                <c:pt idx="29163">
                  <c:v>127.86</c:v>
                </c:pt>
                <c:pt idx="29164">
                  <c:v>127.86</c:v>
                </c:pt>
                <c:pt idx="29165">
                  <c:v>127.84</c:v>
                </c:pt>
                <c:pt idx="29166">
                  <c:v>127.86</c:v>
                </c:pt>
                <c:pt idx="29167">
                  <c:v>127.84</c:v>
                </c:pt>
                <c:pt idx="29168">
                  <c:v>127.86</c:v>
                </c:pt>
                <c:pt idx="29169">
                  <c:v>127.81</c:v>
                </c:pt>
                <c:pt idx="29170">
                  <c:v>127.86</c:v>
                </c:pt>
                <c:pt idx="29171">
                  <c:v>127.84</c:v>
                </c:pt>
                <c:pt idx="29172">
                  <c:v>127.84</c:v>
                </c:pt>
                <c:pt idx="29173">
                  <c:v>127.86</c:v>
                </c:pt>
                <c:pt idx="29174">
                  <c:v>127.86</c:v>
                </c:pt>
                <c:pt idx="29175">
                  <c:v>127.84</c:v>
                </c:pt>
                <c:pt idx="29176">
                  <c:v>127.86</c:v>
                </c:pt>
                <c:pt idx="29177">
                  <c:v>127.86</c:v>
                </c:pt>
                <c:pt idx="29178">
                  <c:v>127.84</c:v>
                </c:pt>
                <c:pt idx="29179">
                  <c:v>127.84</c:v>
                </c:pt>
                <c:pt idx="29180">
                  <c:v>127.86</c:v>
                </c:pt>
                <c:pt idx="29181">
                  <c:v>127.81</c:v>
                </c:pt>
                <c:pt idx="29182">
                  <c:v>127.81</c:v>
                </c:pt>
                <c:pt idx="29183">
                  <c:v>127.84</c:v>
                </c:pt>
                <c:pt idx="29184">
                  <c:v>127.84</c:v>
                </c:pt>
                <c:pt idx="29185">
                  <c:v>127.79</c:v>
                </c:pt>
                <c:pt idx="29186">
                  <c:v>127.81</c:v>
                </c:pt>
                <c:pt idx="29187">
                  <c:v>127.81</c:v>
                </c:pt>
                <c:pt idx="29188">
                  <c:v>127.79</c:v>
                </c:pt>
                <c:pt idx="29189">
                  <c:v>127.84</c:v>
                </c:pt>
                <c:pt idx="29190">
                  <c:v>127.84</c:v>
                </c:pt>
                <c:pt idx="29191">
                  <c:v>127.79</c:v>
                </c:pt>
                <c:pt idx="29192">
                  <c:v>127.77</c:v>
                </c:pt>
                <c:pt idx="29193">
                  <c:v>127.84</c:v>
                </c:pt>
                <c:pt idx="29194">
                  <c:v>127.81</c:v>
                </c:pt>
                <c:pt idx="29195">
                  <c:v>127.84</c:v>
                </c:pt>
                <c:pt idx="29196">
                  <c:v>127.84</c:v>
                </c:pt>
                <c:pt idx="29197">
                  <c:v>127.79</c:v>
                </c:pt>
                <c:pt idx="29198">
                  <c:v>127.84</c:v>
                </c:pt>
                <c:pt idx="29199">
                  <c:v>127.79</c:v>
                </c:pt>
                <c:pt idx="29200">
                  <c:v>127.81</c:v>
                </c:pt>
                <c:pt idx="29201">
                  <c:v>127.84</c:v>
                </c:pt>
                <c:pt idx="29202">
                  <c:v>127.81</c:v>
                </c:pt>
                <c:pt idx="29203">
                  <c:v>127.77</c:v>
                </c:pt>
                <c:pt idx="29204">
                  <c:v>127.84</c:v>
                </c:pt>
                <c:pt idx="29205">
                  <c:v>127.79</c:v>
                </c:pt>
                <c:pt idx="29206">
                  <c:v>127.84</c:v>
                </c:pt>
                <c:pt idx="29207">
                  <c:v>127.77</c:v>
                </c:pt>
                <c:pt idx="29208">
                  <c:v>127.77</c:v>
                </c:pt>
                <c:pt idx="29209">
                  <c:v>127.72</c:v>
                </c:pt>
                <c:pt idx="29210">
                  <c:v>127.81</c:v>
                </c:pt>
                <c:pt idx="29211">
                  <c:v>127.79</c:v>
                </c:pt>
                <c:pt idx="29212">
                  <c:v>127.79</c:v>
                </c:pt>
                <c:pt idx="29213">
                  <c:v>127.81</c:v>
                </c:pt>
                <c:pt idx="29214">
                  <c:v>127.75</c:v>
                </c:pt>
                <c:pt idx="29215">
                  <c:v>127.79</c:v>
                </c:pt>
                <c:pt idx="29216">
                  <c:v>127.84</c:v>
                </c:pt>
                <c:pt idx="29217">
                  <c:v>127.79</c:v>
                </c:pt>
                <c:pt idx="29218">
                  <c:v>127.81</c:v>
                </c:pt>
                <c:pt idx="29219">
                  <c:v>127.79</c:v>
                </c:pt>
                <c:pt idx="29220">
                  <c:v>127.81</c:v>
                </c:pt>
                <c:pt idx="29221">
                  <c:v>127.81</c:v>
                </c:pt>
                <c:pt idx="29222">
                  <c:v>127.72</c:v>
                </c:pt>
                <c:pt idx="29223">
                  <c:v>127.81</c:v>
                </c:pt>
                <c:pt idx="29224">
                  <c:v>127.79</c:v>
                </c:pt>
                <c:pt idx="29225">
                  <c:v>127.77</c:v>
                </c:pt>
                <c:pt idx="29226">
                  <c:v>127.75</c:v>
                </c:pt>
                <c:pt idx="29227">
                  <c:v>127.81</c:v>
                </c:pt>
                <c:pt idx="29228">
                  <c:v>127.77</c:v>
                </c:pt>
                <c:pt idx="29229">
                  <c:v>127.75</c:v>
                </c:pt>
                <c:pt idx="29230">
                  <c:v>127.77</c:v>
                </c:pt>
                <c:pt idx="29231">
                  <c:v>127.77</c:v>
                </c:pt>
                <c:pt idx="29232">
                  <c:v>127.75</c:v>
                </c:pt>
                <c:pt idx="29233">
                  <c:v>127.77</c:v>
                </c:pt>
                <c:pt idx="29234">
                  <c:v>127.81</c:v>
                </c:pt>
                <c:pt idx="29235">
                  <c:v>127.75</c:v>
                </c:pt>
                <c:pt idx="29236">
                  <c:v>127.77</c:v>
                </c:pt>
                <c:pt idx="29237">
                  <c:v>127.77</c:v>
                </c:pt>
                <c:pt idx="29238">
                  <c:v>127.77</c:v>
                </c:pt>
                <c:pt idx="29239">
                  <c:v>127.72</c:v>
                </c:pt>
                <c:pt idx="29240">
                  <c:v>127.79</c:v>
                </c:pt>
                <c:pt idx="29241">
                  <c:v>127.7</c:v>
                </c:pt>
                <c:pt idx="29242">
                  <c:v>127.75</c:v>
                </c:pt>
                <c:pt idx="29243">
                  <c:v>127.75</c:v>
                </c:pt>
                <c:pt idx="29244">
                  <c:v>127.77</c:v>
                </c:pt>
                <c:pt idx="29245">
                  <c:v>127.77</c:v>
                </c:pt>
                <c:pt idx="29246">
                  <c:v>127.7</c:v>
                </c:pt>
                <c:pt idx="29247">
                  <c:v>127.72</c:v>
                </c:pt>
                <c:pt idx="29248">
                  <c:v>127.72</c:v>
                </c:pt>
                <c:pt idx="29249">
                  <c:v>127.72</c:v>
                </c:pt>
                <c:pt idx="29250">
                  <c:v>127.72</c:v>
                </c:pt>
                <c:pt idx="29251">
                  <c:v>127.68</c:v>
                </c:pt>
                <c:pt idx="29252">
                  <c:v>127.75</c:v>
                </c:pt>
                <c:pt idx="29253">
                  <c:v>127.7</c:v>
                </c:pt>
                <c:pt idx="29254">
                  <c:v>127.77</c:v>
                </c:pt>
                <c:pt idx="29255">
                  <c:v>127.7</c:v>
                </c:pt>
                <c:pt idx="29256">
                  <c:v>127.72</c:v>
                </c:pt>
                <c:pt idx="29257">
                  <c:v>127.72</c:v>
                </c:pt>
                <c:pt idx="29258">
                  <c:v>127.75</c:v>
                </c:pt>
                <c:pt idx="29259">
                  <c:v>127.72</c:v>
                </c:pt>
                <c:pt idx="29260">
                  <c:v>127.68</c:v>
                </c:pt>
                <c:pt idx="29261">
                  <c:v>127.7</c:v>
                </c:pt>
                <c:pt idx="29262">
                  <c:v>127.66</c:v>
                </c:pt>
                <c:pt idx="29263">
                  <c:v>127.75</c:v>
                </c:pt>
                <c:pt idx="29264">
                  <c:v>127.68</c:v>
                </c:pt>
                <c:pt idx="29265">
                  <c:v>127.72</c:v>
                </c:pt>
                <c:pt idx="29266">
                  <c:v>127.66</c:v>
                </c:pt>
                <c:pt idx="29267">
                  <c:v>127.7</c:v>
                </c:pt>
                <c:pt idx="29268">
                  <c:v>127.7</c:v>
                </c:pt>
                <c:pt idx="29269">
                  <c:v>127.68</c:v>
                </c:pt>
                <c:pt idx="29270">
                  <c:v>127.64</c:v>
                </c:pt>
                <c:pt idx="29271">
                  <c:v>127.64</c:v>
                </c:pt>
                <c:pt idx="29272">
                  <c:v>127.7</c:v>
                </c:pt>
                <c:pt idx="29273">
                  <c:v>127.68</c:v>
                </c:pt>
                <c:pt idx="29274">
                  <c:v>127.64</c:v>
                </c:pt>
                <c:pt idx="29275">
                  <c:v>127.7</c:v>
                </c:pt>
                <c:pt idx="29276">
                  <c:v>127.75</c:v>
                </c:pt>
                <c:pt idx="29277">
                  <c:v>127.61</c:v>
                </c:pt>
                <c:pt idx="29278">
                  <c:v>127.68</c:v>
                </c:pt>
                <c:pt idx="29279">
                  <c:v>127.64</c:v>
                </c:pt>
                <c:pt idx="29280">
                  <c:v>127.66</c:v>
                </c:pt>
                <c:pt idx="29281">
                  <c:v>127.64</c:v>
                </c:pt>
                <c:pt idx="29282">
                  <c:v>127.7</c:v>
                </c:pt>
                <c:pt idx="29283">
                  <c:v>127.68</c:v>
                </c:pt>
                <c:pt idx="29284">
                  <c:v>127.66</c:v>
                </c:pt>
                <c:pt idx="29285">
                  <c:v>127.61</c:v>
                </c:pt>
                <c:pt idx="29286">
                  <c:v>127.68</c:v>
                </c:pt>
                <c:pt idx="29287">
                  <c:v>127.66</c:v>
                </c:pt>
                <c:pt idx="29288">
                  <c:v>127.64</c:v>
                </c:pt>
                <c:pt idx="29289">
                  <c:v>127.64</c:v>
                </c:pt>
                <c:pt idx="29290">
                  <c:v>127.72</c:v>
                </c:pt>
                <c:pt idx="29291">
                  <c:v>127.7</c:v>
                </c:pt>
                <c:pt idx="29292">
                  <c:v>127.72</c:v>
                </c:pt>
                <c:pt idx="29293">
                  <c:v>127.66</c:v>
                </c:pt>
                <c:pt idx="29294">
                  <c:v>127.7</c:v>
                </c:pt>
                <c:pt idx="29295">
                  <c:v>127.72</c:v>
                </c:pt>
                <c:pt idx="29296">
                  <c:v>127.7</c:v>
                </c:pt>
                <c:pt idx="29297">
                  <c:v>127.75</c:v>
                </c:pt>
                <c:pt idx="29298">
                  <c:v>127.75</c:v>
                </c:pt>
                <c:pt idx="29299">
                  <c:v>127.7</c:v>
                </c:pt>
                <c:pt idx="29300">
                  <c:v>127.68</c:v>
                </c:pt>
                <c:pt idx="29301">
                  <c:v>127.72</c:v>
                </c:pt>
                <c:pt idx="29302">
                  <c:v>127.72</c:v>
                </c:pt>
                <c:pt idx="29303">
                  <c:v>127.72</c:v>
                </c:pt>
                <c:pt idx="29304">
                  <c:v>127.75</c:v>
                </c:pt>
                <c:pt idx="29305">
                  <c:v>127.77</c:v>
                </c:pt>
                <c:pt idx="29306">
                  <c:v>127.77</c:v>
                </c:pt>
                <c:pt idx="29307">
                  <c:v>127.79</c:v>
                </c:pt>
                <c:pt idx="29308">
                  <c:v>127.81</c:v>
                </c:pt>
                <c:pt idx="29309">
                  <c:v>127.79</c:v>
                </c:pt>
                <c:pt idx="29310">
                  <c:v>127.77</c:v>
                </c:pt>
                <c:pt idx="29311">
                  <c:v>127.79</c:v>
                </c:pt>
                <c:pt idx="29312">
                  <c:v>127.84</c:v>
                </c:pt>
                <c:pt idx="29313">
                  <c:v>127.81</c:v>
                </c:pt>
                <c:pt idx="29314">
                  <c:v>127.88</c:v>
                </c:pt>
                <c:pt idx="29315">
                  <c:v>127.84</c:v>
                </c:pt>
                <c:pt idx="29316">
                  <c:v>127.88</c:v>
                </c:pt>
                <c:pt idx="29317">
                  <c:v>127.84</c:v>
                </c:pt>
                <c:pt idx="29318">
                  <c:v>127.9</c:v>
                </c:pt>
                <c:pt idx="29319">
                  <c:v>127.88</c:v>
                </c:pt>
                <c:pt idx="29320">
                  <c:v>127.88</c:v>
                </c:pt>
                <c:pt idx="29321">
                  <c:v>127.9</c:v>
                </c:pt>
                <c:pt idx="29322">
                  <c:v>127.84</c:v>
                </c:pt>
                <c:pt idx="29323">
                  <c:v>127.9</c:v>
                </c:pt>
                <c:pt idx="29324">
                  <c:v>127.93</c:v>
                </c:pt>
                <c:pt idx="29325">
                  <c:v>127.93</c:v>
                </c:pt>
                <c:pt idx="29326">
                  <c:v>127.88</c:v>
                </c:pt>
                <c:pt idx="29327">
                  <c:v>127.95</c:v>
                </c:pt>
                <c:pt idx="29328">
                  <c:v>127.93</c:v>
                </c:pt>
                <c:pt idx="29329">
                  <c:v>127.99</c:v>
                </c:pt>
                <c:pt idx="29330">
                  <c:v>127.99</c:v>
                </c:pt>
                <c:pt idx="29331">
                  <c:v>127.99</c:v>
                </c:pt>
                <c:pt idx="29332">
                  <c:v>127.97</c:v>
                </c:pt>
                <c:pt idx="29333">
                  <c:v>127.99</c:v>
                </c:pt>
                <c:pt idx="29334">
                  <c:v>128.01</c:v>
                </c:pt>
                <c:pt idx="29335">
                  <c:v>128.01</c:v>
                </c:pt>
                <c:pt idx="29336">
                  <c:v>128.04</c:v>
                </c:pt>
                <c:pt idx="29337">
                  <c:v>127.97</c:v>
                </c:pt>
                <c:pt idx="29338">
                  <c:v>127.95</c:v>
                </c:pt>
                <c:pt idx="29339">
                  <c:v>128.01</c:v>
                </c:pt>
                <c:pt idx="29340">
                  <c:v>128.04</c:v>
                </c:pt>
                <c:pt idx="29341">
                  <c:v>128.01</c:v>
                </c:pt>
                <c:pt idx="29342">
                  <c:v>127.97</c:v>
                </c:pt>
                <c:pt idx="29343">
                  <c:v>127.99</c:v>
                </c:pt>
                <c:pt idx="29344">
                  <c:v>128.01</c:v>
                </c:pt>
                <c:pt idx="29345">
                  <c:v>128.04</c:v>
                </c:pt>
                <c:pt idx="29346">
                  <c:v>128.06</c:v>
                </c:pt>
                <c:pt idx="29347">
                  <c:v>127.97</c:v>
                </c:pt>
                <c:pt idx="29348">
                  <c:v>128.04</c:v>
                </c:pt>
                <c:pt idx="29349">
                  <c:v>127.99</c:v>
                </c:pt>
                <c:pt idx="29350">
                  <c:v>128.01</c:v>
                </c:pt>
                <c:pt idx="29351">
                  <c:v>127.95</c:v>
                </c:pt>
                <c:pt idx="29352">
                  <c:v>127.95</c:v>
                </c:pt>
                <c:pt idx="29353">
                  <c:v>127.99</c:v>
                </c:pt>
                <c:pt idx="29354">
                  <c:v>128.04</c:v>
                </c:pt>
                <c:pt idx="29355">
                  <c:v>127.97</c:v>
                </c:pt>
                <c:pt idx="29356">
                  <c:v>127.99</c:v>
                </c:pt>
                <c:pt idx="29357">
                  <c:v>128.01</c:v>
                </c:pt>
                <c:pt idx="29358">
                  <c:v>128.04</c:v>
                </c:pt>
                <c:pt idx="29359">
                  <c:v>127.99</c:v>
                </c:pt>
                <c:pt idx="29360">
                  <c:v>127.97</c:v>
                </c:pt>
                <c:pt idx="29361">
                  <c:v>128.01</c:v>
                </c:pt>
                <c:pt idx="29362">
                  <c:v>128.01</c:v>
                </c:pt>
                <c:pt idx="29363">
                  <c:v>127.99</c:v>
                </c:pt>
                <c:pt idx="29364">
                  <c:v>127.97</c:v>
                </c:pt>
                <c:pt idx="29365">
                  <c:v>127.99</c:v>
                </c:pt>
                <c:pt idx="29366">
                  <c:v>128.01</c:v>
                </c:pt>
                <c:pt idx="29367">
                  <c:v>128.04</c:v>
                </c:pt>
                <c:pt idx="29368">
                  <c:v>128.01</c:v>
                </c:pt>
                <c:pt idx="29369">
                  <c:v>127.97</c:v>
                </c:pt>
                <c:pt idx="29370">
                  <c:v>127.99</c:v>
                </c:pt>
                <c:pt idx="29371">
                  <c:v>127.97</c:v>
                </c:pt>
                <c:pt idx="29372">
                  <c:v>127.99</c:v>
                </c:pt>
                <c:pt idx="29373">
                  <c:v>127.97</c:v>
                </c:pt>
                <c:pt idx="29374">
                  <c:v>127.99</c:v>
                </c:pt>
                <c:pt idx="29375">
                  <c:v>127.99</c:v>
                </c:pt>
                <c:pt idx="29376">
                  <c:v>128.04</c:v>
                </c:pt>
                <c:pt idx="29377">
                  <c:v>127.99</c:v>
                </c:pt>
                <c:pt idx="29378">
                  <c:v>127.99</c:v>
                </c:pt>
                <c:pt idx="29379">
                  <c:v>127.97</c:v>
                </c:pt>
                <c:pt idx="29380">
                  <c:v>128.04</c:v>
                </c:pt>
                <c:pt idx="29381">
                  <c:v>128.04</c:v>
                </c:pt>
                <c:pt idx="29382">
                  <c:v>128.01</c:v>
                </c:pt>
                <c:pt idx="29383">
                  <c:v>128.01</c:v>
                </c:pt>
                <c:pt idx="29384">
                  <c:v>127.99</c:v>
                </c:pt>
                <c:pt idx="29385">
                  <c:v>127.99</c:v>
                </c:pt>
                <c:pt idx="29386">
                  <c:v>127.99</c:v>
                </c:pt>
                <c:pt idx="29387">
                  <c:v>128.01</c:v>
                </c:pt>
                <c:pt idx="29388">
                  <c:v>128.01</c:v>
                </c:pt>
                <c:pt idx="29389">
                  <c:v>128.04</c:v>
                </c:pt>
                <c:pt idx="29390">
                  <c:v>128.01</c:v>
                </c:pt>
                <c:pt idx="29391">
                  <c:v>128.06</c:v>
                </c:pt>
                <c:pt idx="29392">
                  <c:v>128.04</c:v>
                </c:pt>
                <c:pt idx="29393">
                  <c:v>128.06</c:v>
                </c:pt>
                <c:pt idx="29394">
                  <c:v>127.99</c:v>
                </c:pt>
                <c:pt idx="29395">
                  <c:v>128.08000000000001</c:v>
                </c:pt>
                <c:pt idx="29396">
                  <c:v>128.04</c:v>
                </c:pt>
                <c:pt idx="29397">
                  <c:v>128.13</c:v>
                </c:pt>
                <c:pt idx="29398">
                  <c:v>128.08000000000001</c:v>
                </c:pt>
                <c:pt idx="29399">
                  <c:v>128.04</c:v>
                </c:pt>
                <c:pt idx="29400">
                  <c:v>128.08000000000001</c:v>
                </c:pt>
                <c:pt idx="29401">
                  <c:v>128.06</c:v>
                </c:pt>
                <c:pt idx="29402">
                  <c:v>128.1</c:v>
                </c:pt>
                <c:pt idx="29403">
                  <c:v>128.13</c:v>
                </c:pt>
                <c:pt idx="29404">
                  <c:v>128.08000000000001</c:v>
                </c:pt>
                <c:pt idx="29405">
                  <c:v>128.04</c:v>
                </c:pt>
                <c:pt idx="29406">
                  <c:v>128.08000000000001</c:v>
                </c:pt>
                <c:pt idx="29407">
                  <c:v>128.01</c:v>
                </c:pt>
                <c:pt idx="29408">
                  <c:v>128.06</c:v>
                </c:pt>
                <c:pt idx="29409">
                  <c:v>128.06</c:v>
                </c:pt>
                <c:pt idx="29410">
                  <c:v>128.04</c:v>
                </c:pt>
                <c:pt idx="29411">
                  <c:v>128.13</c:v>
                </c:pt>
                <c:pt idx="29412">
                  <c:v>128.08000000000001</c:v>
                </c:pt>
                <c:pt idx="29413">
                  <c:v>128.08000000000001</c:v>
                </c:pt>
                <c:pt idx="29414">
                  <c:v>128.13</c:v>
                </c:pt>
                <c:pt idx="29415">
                  <c:v>128.1</c:v>
                </c:pt>
                <c:pt idx="29416">
                  <c:v>128.1</c:v>
                </c:pt>
                <c:pt idx="29417">
                  <c:v>128.1</c:v>
                </c:pt>
                <c:pt idx="29418">
                  <c:v>128.1</c:v>
                </c:pt>
                <c:pt idx="29419">
                  <c:v>128.06</c:v>
                </c:pt>
                <c:pt idx="29420">
                  <c:v>128.08000000000001</c:v>
                </c:pt>
                <c:pt idx="29421">
                  <c:v>128.08000000000001</c:v>
                </c:pt>
                <c:pt idx="29422">
                  <c:v>128.1</c:v>
                </c:pt>
                <c:pt idx="29423">
                  <c:v>128.1</c:v>
                </c:pt>
                <c:pt idx="29424">
                  <c:v>128.06</c:v>
                </c:pt>
                <c:pt idx="29425">
                  <c:v>128.08000000000001</c:v>
                </c:pt>
                <c:pt idx="29426">
                  <c:v>128.06</c:v>
                </c:pt>
                <c:pt idx="29427">
                  <c:v>128.15</c:v>
                </c:pt>
                <c:pt idx="29428">
                  <c:v>128.1</c:v>
                </c:pt>
                <c:pt idx="29429">
                  <c:v>128.08000000000001</c:v>
                </c:pt>
                <c:pt idx="29430">
                  <c:v>128.06</c:v>
                </c:pt>
                <c:pt idx="29431">
                  <c:v>128.08000000000001</c:v>
                </c:pt>
                <c:pt idx="29432">
                  <c:v>128.1</c:v>
                </c:pt>
                <c:pt idx="29433">
                  <c:v>128.13</c:v>
                </c:pt>
                <c:pt idx="29434">
                  <c:v>128.13</c:v>
                </c:pt>
                <c:pt idx="29435">
                  <c:v>128.1</c:v>
                </c:pt>
                <c:pt idx="29436">
                  <c:v>128.06</c:v>
                </c:pt>
                <c:pt idx="29437">
                  <c:v>128.1</c:v>
                </c:pt>
                <c:pt idx="29438">
                  <c:v>128.06</c:v>
                </c:pt>
                <c:pt idx="29439">
                  <c:v>128.01</c:v>
                </c:pt>
                <c:pt idx="29440">
                  <c:v>128.08000000000001</c:v>
                </c:pt>
                <c:pt idx="29441">
                  <c:v>128.01</c:v>
                </c:pt>
                <c:pt idx="29442">
                  <c:v>128.1</c:v>
                </c:pt>
                <c:pt idx="29443">
                  <c:v>128.04</c:v>
                </c:pt>
                <c:pt idx="29444">
                  <c:v>128.08000000000001</c:v>
                </c:pt>
                <c:pt idx="29445">
                  <c:v>128.06</c:v>
                </c:pt>
                <c:pt idx="29446">
                  <c:v>128.06</c:v>
                </c:pt>
                <c:pt idx="29447">
                  <c:v>128.08000000000001</c:v>
                </c:pt>
                <c:pt idx="29448">
                  <c:v>128.08000000000001</c:v>
                </c:pt>
                <c:pt idx="29449">
                  <c:v>128.01</c:v>
                </c:pt>
                <c:pt idx="29450">
                  <c:v>128.06</c:v>
                </c:pt>
                <c:pt idx="29451">
                  <c:v>128.06</c:v>
                </c:pt>
                <c:pt idx="29452">
                  <c:v>128.06</c:v>
                </c:pt>
                <c:pt idx="29453">
                  <c:v>128.08000000000001</c:v>
                </c:pt>
                <c:pt idx="29454">
                  <c:v>128.08000000000001</c:v>
                </c:pt>
                <c:pt idx="29455">
                  <c:v>128.08000000000001</c:v>
                </c:pt>
                <c:pt idx="29456">
                  <c:v>128.01</c:v>
                </c:pt>
                <c:pt idx="29457">
                  <c:v>128.1</c:v>
                </c:pt>
                <c:pt idx="29458">
                  <c:v>128.04</c:v>
                </c:pt>
                <c:pt idx="29459">
                  <c:v>128.08000000000001</c:v>
                </c:pt>
                <c:pt idx="29460">
                  <c:v>128.08000000000001</c:v>
                </c:pt>
                <c:pt idx="29461">
                  <c:v>128.08000000000001</c:v>
                </c:pt>
                <c:pt idx="29462">
                  <c:v>128.06</c:v>
                </c:pt>
                <c:pt idx="29463">
                  <c:v>128.1</c:v>
                </c:pt>
                <c:pt idx="29464">
                  <c:v>128.04</c:v>
                </c:pt>
                <c:pt idx="29465">
                  <c:v>128.1</c:v>
                </c:pt>
                <c:pt idx="29466">
                  <c:v>128.08000000000001</c:v>
                </c:pt>
                <c:pt idx="29467">
                  <c:v>128.13</c:v>
                </c:pt>
                <c:pt idx="29468">
                  <c:v>128.13</c:v>
                </c:pt>
                <c:pt idx="29469">
                  <c:v>128.1</c:v>
                </c:pt>
                <c:pt idx="29470">
                  <c:v>128.1</c:v>
                </c:pt>
                <c:pt idx="29471">
                  <c:v>128.13</c:v>
                </c:pt>
                <c:pt idx="29472">
                  <c:v>128.04</c:v>
                </c:pt>
                <c:pt idx="29473">
                  <c:v>128.08000000000001</c:v>
                </c:pt>
                <c:pt idx="29474">
                  <c:v>128.06</c:v>
                </c:pt>
                <c:pt idx="29475">
                  <c:v>128.1</c:v>
                </c:pt>
                <c:pt idx="29476">
                  <c:v>128.04</c:v>
                </c:pt>
                <c:pt idx="29477">
                  <c:v>128.06</c:v>
                </c:pt>
                <c:pt idx="29478">
                  <c:v>128.15</c:v>
                </c:pt>
                <c:pt idx="29479">
                  <c:v>128.15</c:v>
                </c:pt>
                <c:pt idx="29480">
                  <c:v>128.1</c:v>
                </c:pt>
                <c:pt idx="29481">
                  <c:v>128.1</c:v>
                </c:pt>
                <c:pt idx="29482">
                  <c:v>128.15</c:v>
                </c:pt>
                <c:pt idx="29483">
                  <c:v>128.1</c:v>
                </c:pt>
                <c:pt idx="29484">
                  <c:v>128.13</c:v>
                </c:pt>
                <c:pt idx="29485">
                  <c:v>128.13</c:v>
                </c:pt>
                <c:pt idx="29486">
                  <c:v>128.15</c:v>
                </c:pt>
                <c:pt idx="29487">
                  <c:v>128.16999999999999</c:v>
                </c:pt>
                <c:pt idx="29488">
                  <c:v>128.13</c:v>
                </c:pt>
                <c:pt idx="29489">
                  <c:v>128.13</c:v>
                </c:pt>
                <c:pt idx="29490">
                  <c:v>128.13</c:v>
                </c:pt>
                <c:pt idx="29491">
                  <c:v>128.15</c:v>
                </c:pt>
                <c:pt idx="29492">
                  <c:v>128.06</c:v>
                </c:pt>
                <c:pt idx="29493">
                  <c:v>128.1</c:v>
                </c:pt>
                <c:pt idx="29494">
                  <c:v>128.1</c:v>
                </c:pt>
                <c:pt idx="29495">
                  <c:v>128.16999999999999</c:v>
                </c:pt>
                <c:pt idx="29496">
                  <c:v>128.16999999999999</c:v>
                </c:pt>
                <c:pt idx="29497">
                  <c:v>128.13</c:v>
                </c:pt>
                <c:pt idx="29498">
                  <c:v>128.15</c:v>
                </c:pt>
                <c:pt idx="29499">
                  <c:v>128.1</c:v>
                </c:pt>
                <c:pt idx="29500">
                  <c:v>128.15</c:v>
                </c:pt>
                <c:pt idx="29501">
                  <c:v>128.08000000000001</c:v>
                </c:pt>
                <c:pt idx="29502">
                  <c:v>128.06</c:v>
                </c:pt>
                <c:pt idx="29503">
                  <c:v>128.1</c:v>
                </c:pt>
                <c:pt idx="29504">
                  <c:v>128.08000000000001</c:v>
                </c:pt>
                <c:pt idx="29505">
                  <c:v>128.13</c:v>
                </c:pt>
                <c:pt idx="29506">
                  <c:v>128.1</c:v>
                </c:pt>
                <c:pt idx="29507">
                  <c:v>128.08000000000001</c:v>
                </c:pt>
                <c:pt idx="29508">
                  <c:v>128.1</c:v>
                </c:pt>
                <c:pt idx="29509">
                  <c:v>128.08000000000001</c:v>
                </c:pt>
                <c:pt idx="29510">
                  <c:v>128.06</c:v>
                </c:pt>
                <c:pt idx="29511">
                  <c:v>128.08000000000001</c:v>
                </c:pt>
                <c:pt idx="29512">
                  <c:v>128.08000000000001</c:v>
                </c:pt>
                <c:pt idx="29513">
                  <c:v>128.1</c:v>
                </c:pt>
                <c:pt idx="29514">
                  <c:v>128.08000000000001</c:v>
                </c:pt>
                <c:pt idx="29515">
                  <c:v>128.08000000000001</c:v>
                </c:pt>
                <c:pt idx="29516">
                  <c:v>128.13</c:v>
                </c:pt>
                <c:pt idx="29517">
                  <c:v>128.06</c:v>
                </c:pt>
                <c:pt idx="29518">
                  <c:v>128.1</c:v>
                </c:pt>
                <c:pt idx="29519">
                  <c:v>128.13</c:v>
                </c:pt>
                <c:pt idx="29520">
                  <c:v>128.13</c:v>
                </c:pt>
                <c:pt idx="29521">
                  <c:v>128.15</c:v>
                </c:pt>
                <c:pt idx="29522">
                  <c:v>128.08000000000001</c:v>
                </c:pt>
                <c:pt idx="29523">
                  <c:v>128.08000000000001</c:v>
                </c:pt>
                <c:pt idx="29524">
                  <c:v>128.08000000000001</c:v>
                </c:pt>
                <c:pt idx="29525">
                  <c:v>128.04</c:v>
                </c:pt>
                <c:pt idx="29526">
                  <c:v>128.1</c:v>
                </c:pt>
                <c:pt idx="29527">
                  <c:v>128.1</c:v>
                </c:pt>
                <c:pt idx="29528">
                  <c:v>128.13</c:v>
                </c:pt>
                <c:pt idx="29529">
                  <c:v>128.15</c:v>
                </c:pt>
                <c:pt idx="29530">
                  <c:v>128.08000000000001</c:v>
                </c:pt>
                <c:pt idx="29531">
                  <c:v>128.08000000000001</c:v>
                </c:pt>
                <c:pt idx="29532">
                  <c:v>128.15</c:v>
                </c:pt>
                <c:pt idx="29533">
                  <c:v>128.13</c:v>
                </c:pt>
                <c:pt idx="29534">
                  <c:v>128.08000000000001</c:v>
                </c:pt>
                <c:pt idx="29535">
                  <c:v>128.13</c:v>
                </c:pt>
                <c:pt idx="29536">
                  <c:v>128.1</c:v>
                </c:pt>
                <c:pt idx="29537">
                  <c:v>128.15</c:v>
                </c:pt>
                <c:pt idx="29538">
                  <c:v>128.13</c:v>
                </c:pt>
                <c:pt idx="29539">
                  <c:v>128.13</c:v>
                </c:pt>
                <c:pt idx="29540">
                  <c:v>128.13</c:v>
                </c:pt>
                <c:pt idx="29541">
                  <c:v>128.13</c:v>
                </c:pt>
                <c:pt idx="29542">
                  <c:v>128.06</c:v>
                </c:pt>
                <c:pt idx="29543">
                  <c:v>128.06</c:v>
                </c:pt>
                <c:pt idx="29544">
                  <c:v>128.08000000000001</c:v>
                </c:pt>
                <c:pt idx="29545">
                  <c:v>128.1</c:v>
                </c:pt>
                <c:pt idx="29546">
                  <c:v>128.06</c:v>
                </c:pt>
                <c:pt idx="29547">
                  <c:v>128.1</c:v>
                </c:pt>
                <c:pt idx="29548">
                  <c:v>128.08000000000001</c:v>
                </c:pt>
                <c:pt idx="29549">
                  <c:v>128.13</c:v>
                </c:pt>
                <c:pt idx="29550">
                  <c:v>128.08000000000001</c:v>
                </c:pt>
                <c:pt idx="29551">
                  <c:v>128.08000000000001</c:v>
                </c:pt>
                <c:pt idx="29552">
                  <c:v>128.1</c:v>
                </c:pt>
                <c:pt idx="29553">
                  <c:v>128.1</c:v>
                </c:pt>
                <c:pt idx="29554">
                  <c:v>128.04</c:v>
                </c:pt>
                <c:pt idx="29555">
                  <c:v>128.08000000000001</c:v>
                </c:pt>
                <c:pt idx="29556">
                  <c:v>128.08000000000001</c:v>
                </c:pt>
                <c:pt idx="29557">
                  <c:v>128.1</c:v>
                </c:pt>
                <c:pt idx="29558">
                  <c:v>128.08000000000001</c:v>
                </c:pt>
                <c:pt idx="29559">
                  <c:v>128.15</c:v>
                </c:pt>
                <c:pt idx="29560">
                  <c:v>128.06</c:v>
                </c:pt>
                <c:pt idx="29561">
                  <c:v>128.1</c:v>
                </c:pt>
                <c:pt idx="29562">
                  <c:v>128.08000000000001</c:v>
                </c:pt>
                <c:pt idx="29563">
                  <c:v>128.06</c:v>
                </c:pt>
                <c:pt idx="29564">
                  <c:v>128.06</c:v>
                </c:pt>
                <c:pt idx="29565">
                  <c:v>128.1</c:v>
                </c:pt>
                <c:pt idx="29566">
                  <c:v>128.1</c:v>
                </c:pt>
                <c:pt idx="29567">
                  <c:v>128.04</c:v>
                </c:pt>
                <c:pt idx="29568">
                  <c:v>128.1</c:v>
                </c:pt>
                <c:pt idx="29569">
                  <c:v>128.08000000000001</c:v>
                </c:pt>
                <c:pt idx="29570">
                  <c:v>128.06</c:v>
                </c:pt>
                <c:pt idx="29571">
                  <c:v>128.06</c:v>
                </c:pt>
                <c:pt idx="29572">
                  <c:v>128.08000000000001</c:v>
                </c:pt>
                <c:pt idx="29573">
                  <c:v>128.1</c:v>
                </c:pt>
                <c:pt idx="29574">
                  <c:v>128.1</c:v>
                </c:pt>
                <c:pt idx="29575">
                  <c:v>128.08000000000001</c:v>
                </c:pt>
                <c:pt idx="29576">
                  <c:v>128.04</c:v>
                </c:pt>
                <c:pt idx="29577">
                  <c:v>128.08000000000001</c:v>
                </c:pt>
                <c:pt idx="29578">
                  <c:v>128.08000000000001</c:v>
                </c:pt>
                <c:pt idx="29579">
                  <c:v>128.06</c:v>
                </c:pt>
                <c:pt idx="29580">
                  <c:v>128.01</c:v>
                </c:pt>
                <c:pt idx="29581">
                  <c:v>128.08000000000001</c:v>
                </c:pt>
                <c:pt idx="29582">
                  <c:v>128.06</c:v>
                </c:pt>
                <c:pt idx="29583">
                  <c:v>128.04</c:v>
                </c:pt>
                <c:pt idx="29584">
                  <c:v>128.04</c:v>
                </c:pt>
                <c:pt idx="29585">
                  <c:v>128.01</c:v>
                </c:pt>
                <c:pt idx="29586">
                  <c:v>128.13</c:v>
                </c:pt>
                <c:pt idx="29587">
                  <c:v>128.06</c:v>
                </c:pt>
                <c:pt idx="29588">
                  <c:v>128.04</c:v>
                </c:pt>
                <c:pt idx="29589">
                  <c:v>128.01</c:v>
                </c:pt>
                <c:pt idx="29590">
                  <c:v>128.08000000000001</c:v>
                </c:pt>
                <c:pt idx="29591">
                  <c:v>128.04</c:v>
                </c:pt>
                <c:pt idx="29592">
                  <c:v>127.97</c:v>
                </c:pt>
                <c:pt idx="29593">
                  <c:v>128.04</c:v>
                </c:pt>
                <c:pt idx="29594">
                  <c:v>128.04</c:v>
                </c:pt>
                <c:pt idx="29595">
                  <c:v>128.06</c:v>
                </c:pt>
                <c:pt idx="29596">
                  <c:v>128.08000000000001</c:v>
                </c:pt>
                <c:pt idx="29597">
                  <c:v>128.08000000000001</c:v>
                </c:pt>
                <c:pt idx="29598">
                  <c:v>128.08000000000001</c:v>
                </c:pt>
                <c:pt idx="29599">
                  <c:v>128.06</c:v>
                </c:pt>
                <c:pt idx="29600">
                  <c:v>128.01</c:v>
                </c:pt>
                <c:pt idx="29601">
                  <c:v>128.04</c:v>
                </c:pt>
                <c:pt idx="29602">
                  <c:v>127.99</c:v>
                </c:pt>
                <c:pt idx="29603">
                  <c:v>128.06</c:v>
                </c:pt>
                <c:pt idx="29604">
                  <c:v>128.06</c:v>
                </c:pt>
                <c:pt idx="29605">
                  <c:v>128.06</c:v>
                </c:pt>
                <c:pt idx="29606">
                  <c:v>128.06</c:v>
                </c:pt>
                <c:pt idx="29607">
                  <c:v>128.01</c:v>
                </c:pt>
                <c:pt idx="29608">
                  <c:v>127.99</c:v>
                </c:pt>
                <c:pt idx="29609">
                  <c:v>127.99</c:v>
                </c:pt>
                <c:pt idx="29610">
                  <c:v>127.99</c:v>
                </c:pt>
                <c:pt idx="29611">
                  <c:v>128.01</c:v>
                </c:pt>
                <c:pt idx="29612">
                  <c:v>128.04</c:v>
                </c:pt>
                <c:pt idx="29613">
                  <c:v>128.06</c:v>
                </c:pt>
                <c:pt idx="29614">
                  <c:v>128.04</c:v>
                </c:pt>
                <c:pt idx="29615">
                  <c:v>127.99</c:v>
                </c:pt>
                <c:pt idx="29616">
                  <c:v>127.93</c:v>
                </c:pt>
                <c:pt idx="29617">
                  <c:v>128.01</c:v>
                </c:pt>
                <c:pt idx="29618">
                  <c:v>127.99</c:v>
                </c:pt>
                <c:pt idx="29619">
                  <c:v>128.06</c:v>
                </c:pt>
                <c:pt idx="29620">
                  <c:v>127.99</c:v>
                </c:pt>
                <c:pt idx="29621">
                  <c:v>127.99</c:v>
                </c:pt>
                <c:pt idx="29622">
                  <c:v>127.97</c:v>
                </c:pt>
                <c:pt idx="29623">
                  <c:v>127.95</c:v>
                </c:pt>
                <c:pt idx="29624">
                  <c:v>128.01</c:v>
                </c:pt>
                <c:pt idx="29625">
                  <c:v>127.97</c:v>
                </c:pt>
                <c:pt idx="29626">
                  <c:v>127.97</c:v>
                </c:pt>
                <c:pt idx="29627">
                  <c:v>127.97</c:v>
                </c:pt>
                <c:pt idx="29628">
                  <c:v>127.99</c:v>
                </c:pt>
                <c:pt idx="29629">
                  <c:v>127.97</c:v>
                </c:pt>
                <c:pt idx="29630">
                  <c:v>128.04</c:v>
                </c:pt>
                <c:pt idx="29631">
                  <c:v>127.99</c:v>
                </c:pt>
                <c:pt idx="29632">
                  <c:v>127.99</c:v>
                </c:pt>
                <c:pt idx="29633">
                  <c:v>128.01</c:v>
                </c:pt>
                <c:pt idx="29634">
                  <c:v>128.01</c:v>
                </c:pt>
                <c:pt idx="29635">
                  <c:v>127.95</c:v>
                </c:pt>
                <c:pt idx="29636">
                  <c:v>127.97</c:v>
                </c:pt>
                <c:pt idx="29637">
                  <c:v>128.01</c:v>
                </c:pt>
                <c:pt idx="29638">
                  <c:v>127.99</c:v>
                </c:pt>
                <c:pt idx="29639">
                  <c:v>128.01</c:v>
                </c:pt>
                <c:pt idx="29640">
                  <c:v>127.93</c:v>
                </c:pt>
                <c:pt idx="29641">
                  <c:v>127.97</c:v>
                </c:pt>
                <c:pt idx="29642">
                  <c:v>127.97</c:v>
                </c:pt>
                <c:pt idx="29643">
                  <c:v>127.99</c:v>
                </c:pt>
                <c:pt idx="29644">
                  <c:v>127.99</c:v>
                </c:pt>
                <c:pt idx="29645">
                  <c:v>127.93</c:v>
                </c:pt>
                <c:pt idx="29646">
                  <c:v>127.99</c:v>
                </c:pt>
                <c:pt idx="29647">
                  <c:v>127.95</c:v>
                </c:pt>
                <c:pt idx="29648">
                  <c:v>127.99</c:v>
                </c:pt>
                <c:pt idx="29649">
                  <c:v>127.93</c:v>
                </c:pt>
                <c:pt idx="29650">
                  <c:v>127.99</c:v>
                </c:pt>
                <c:pt idx="29651">
                  <c:v>127.93</c:v>
                </c:pt>
                <c:pt idx="29652">
                  <c:v>127.93</c:v>
                </c:pt>
                <c:pt idx="29653">
                  <c:v>127.95</c:v>
                </c:pt>
                <c:pt idx="29654">
                  <c:v>127.93</c:v>
                </c:pt>
                <c:pt idx="29655">
                  <c:v>127.95</c:v>
                </c:pt>
                <c:pt idx="29656">
                  <c:v>127.93</c:v>
                </c:pt>
                <c:pt idx="29657">
                  <c:v>127.97</c:v>
                </c:pt>
                <c:pt idx="29658">
                  <c:v>127.93</c:v>
                </c:pt>
                <c:pt idx="29659">
                  <c:v>127.97</c:v>
                </c:pt>
                <c:pt idx="29660">
                  <c:v>127.9</c:v>
                </c:pt>
                <c:pt idx="29661">
                  <c:v>127.9</c:v>
                </c:pt>
                <c:pt idx="29662">
                  <c:v>127.95</c:v>
                </c:pt>
                <c:pt idx="29663">
                  <c:v>127.86</c:v>
                </c:pt>
                <c:pt idx="29664">
                  <c:v>127.86</c:v>
                </c:pt>
                <c:pt idx="29665">
                  <c:v>127.9</c:v>
                </c:pt>
                <c:pt idx="29666">
                  <c:v>127.93</c:v>
                </c:pt>
                <c:pt idx="29667">
                  <c:v>127.88</c:v>
                </c:pt>
                <c:pt idx="29668">
                  <c:v>127.93</c:v>
                </c:pt>
                <c:pt idx="29669">
                  <c:v>127.88</c:v>
                </c:pt>
                <c:pt idx="29670">
                  <c:v>127.95</c:v>
                </c:pt>
                <c:pt idx="29671">
                  <c:v>127.86</c:v>
                </c:pt>
                <c:pt idx="29672">
                  <c:v>127.88</c:v>
                </c:pt>
                <c:pt idx="29673">
                  <c:v>127.86</c:v>
                </c:pt>
                <c:pt idx="29674">
                  <c:v>127.84</c:v>
                </c:pt>
                <c:pt idx="29675">
                  <c:v>127.88</c:v>
                </c:pt>
                <c:pt idx="29676">
                  <c:v>127.84</c:v>
                </c:pt>
                <c:pt idx="29677">
                  <c:v>127.81</c:v>
                </c:pt>
                <c:pt idx="29678">
                  <c:v>127.88</c:v>
                </c:pt>
                <c:pt idx="29679">
                  <c:v>127.84</c:v>
                </c:pt>
                <c:pt idx="29680">
                  <c:v>127.84</c:v>
                </c:pt>
                <c:pt idx="29681">
                  <c:v>127.81</c:v>
                </c:pt>
                <c:pt idx="29682">
                  <c:v>127.84</c:v>
                </c:pt>
                <c:pt idx="29683">
                  <c:v>127.84</c:v>
                </c:pt>
                <c:pt idx="29684">
                  <c:v>127.79</c:v>
                </c:pt>
                <c:pt idx="29685">
                  <c:v>127.81</c:v>
                </c:pt>
                <c:pt idx="29686">
                  <c:v>127.86</c:v>
                </c:pt>
                <c:pt idx="29687">
                  <c:v>127.81</c:v>
                </c:pt>
                <c:pt idx="29688">
                  <c:v>127.81</c:v>
                </c:pt>
                <c:pt idx="29689">
                  <c:v>127.79</c:v>
                </c:pt>
                <c:pt idx="29690">
                  <c:v>127.79</c:v>
                </c:pt>
                <c:pt idx="29691">
                  <c:v>127.79</c:v>
                </c:pt>
                <c:pt idx="29692">
                  <c:v>127.84</c:v>
                </c:pt>
                <c:pt idx="29693">
                  <c:v>127.84</c:v>
                </c:pt>
                <c:pt idx="29694">
                  <c:v>127.79</c:v>
                </c:pt>
                <c:pt idx="29695">
                  <c:v>127.77</c:v>
                </c:pt>
                <c:pt idx="29696">
                  <c:v>127.79</c:v>
                </c:pt>
                <c:pt idx="29697">
                  <c:v>127.75</c:v>
                </c:pt>
                <c:pt idx="29698">
                  <c:v>127.79</c:v>
                </c:pt>
                <c:pt idx="29699">
                  <c:v>127.81</c:v>
                </c:pt>
                <c:pt idx="29700">
                  <c:v>127.77</c:v>
                </c:pt>
                <c:pt idx="29701">
                  <c:v>127.84</c:v>
                </c:pt>
                <c:pt idx="29702">
                  <c:v>127.84</c:v>
                </c:pt>
                <c:pt idx="29703">
                  <c:v>127.81</c:v>
                </c:pt>
                <c:pt idx="29704">
                  <c:v>127.81</c:v>
                </c:pt>
                <c:pt idx="29705">
                  <c:v>127.84</c:v>
                </c:pt>
                <c:pt idx="29706">
                  <c:v>127.79</c:v>
                </c:pt>
                <c:pt idx="29707">
                  <c:v>127.81</c:v>
                </c:pt>
                <c:pt idx="29708">
                  <c:v>127.81</c:v>
                </c:pt>
                <c:pt idx="29709">
                  <c:v>127.77</c:v>
                </c:pt>
                <c:pt idx="29710">
                  <c:v>127.81</c:v>
                </c:pt>
                <c:pt idx="29711">
                  <c:v>127.81</c:v>
                </c:pt>
                <c:pt idx="29712">
                  <c:v>127.81</c:v>
                </c:pt>
                <c:pt idx="29713">
                  <c:v>127.86</c:v>
                </c:pt>
                <c:pt idx="29714">
                  <c:v>127.79</c:v>
                </c:pt>
                <c:pt idx="29715">
                  <c:v>127.84</c:v>
                </c:pt>
                <c:pt idx="29716">
                  <c:v>127.88</c:v>
                </c:pt>
                <c:pt idx="29717">
                  <c:v>127.86</c:v>
                </c:pt>
                <c:pt idx="29718">
                  <c:v>127.93</c:v>
                </c:pt>
                <c:pt idx="29719">
                  <c:v>127.86</c:v>
                </c:pt>
                <c:pt idx="29720">
                  <c:v>127.86</c:v>
                </c:pt>
                <c:pt idx="29721">
                  <c:v>127.93</c:v>
                </c:pt>
                <c:pt idx="29722">
                  <c:v>127.9</c:v>
                </c:pt>
                <c:pt idx="29723">
                  <c:v>127.95</c:v>
                </c:pt>
                <c:pt idx="29724">
                  <c:v>127.97</c:v>
                </c:pt>
                <c:pt idx="29725">
                  <c:v>127.93</c:v>
                </c:pt>
                <c:pt idx="29726">
                  <c:v>127.95</c:v>
                </c:pt>
                <c:pt idx="29727">
                  <c:v>127.93</c:v>
                </c:pt>
                <c:pt idx="29728">
                  <c:v>127.97</c:v>
                </c:pt>
                <c:pt idx="29729">
                  <c:v>127.97</c:v>
                </c:pt>
                <c:pt idx="29730">
                  <c:v>127.99</c:v>
                </c:pt>
                <c:pt idx="29731">
                  <c:v>127.99</c:v>
                </c:pt>
                <c:pt idx="29732">
                  <c:v>128.01</c:v>
                </c:pt>
                <c:pt idx="29733">
                  <c:v>128.06</c:v>
                </c:pt>
                <c:pt idx="29734">
                  <c:v>128.06</c:v>
                </c:pt>
                <c:pt idx="29735">
                  <c:v>128.06</c:v>
                </c:pt>
                <c:pt idx="29736">
                  <c:v>128.08000000000001</c:v>
                </c:pt>
                <c:pt idx="29737">
                  <c:v>128.04</c:v>
                </c:pt>
                <c:pt idx="29738">
                  <c:v>128.08000000000001</c:v>
                </c:pt>
                <c:pt idx="29739">
                  <c:v>128.04</c:v>
                </c:pt>
                <c:pt idx="29740">
                  <c:v>128.06</c:v>
                </c:pt>
                <c:pt idx="29741">
                  <c:v>128.06</c:v>
                </c:pt>
                <c:pt idx="29742">
                  <c:v>128.01</c:v>
                </c:pt>
                <c:pt idx="29743">
                  <c:v>128.06</c:v>
                </c:pt>
                <c:pt idx="29744">
                  <c:v>128.08000000000001</c:v>
                </c:pt>
                <c:pt idx="29745">
                  <c:v>128.06</c:v>
                </c:pt>
                <c:pt idx="29746">
                  <c:v>128.04</c:v>
                </c:pt>
                <c:pt idx="29747">
                  <c:v>128.04</c:v>
                </c:pt>
                <c:pt idx="29748">
                  <c:v>128.1</c:v>
                </c:pt>
                <c:pt idx="29749">
                  <c:v>128.1</c:v>
                </c:pt>
                <c:pt idx="29750">
                  <c:v>128.06</c:v>
                </c:pt>
                <c:pt idx="29751">
                  <c:v>128.06</c:v>
                </c:pt>
                <c:pt idx="29752">
                  <c:v>128.13</c:v>
                </c:pt>
                <c:pt idx="29753">
                  <c:v>128.1</c:v>
                </c:pt>
                <c:pt idx="29754">
                  <c:v>128.08000000000001</c:v>
                </c:pt>
                <c:pt idx="29755">
                  <c:v>128.13</c:v>
                </c:pt>
                <c:pt idx="29756">
                  <c:v>128.15</c:v>
                </c:pt>
                <c:pt idx="29757">
                  <c:v>128.13</c:v>
                </c:pt>
                <c:pt idx="29758">
                  <c:v>128.1</c:v>
                </c:pt>
                <c:pt idx="29759">
                  <c:v>128.13</c:v>
                </c:pt>
                <c:pt idx="29760">
                  <c:v>128.13</c:v>
                </c:pt>
                <c:pt idx="29761">
                  <c:v>128.13</c:v>
                </c:pt>
                <c:pt idx="29762">
                  <c:v>128.08000000000001</c:v>
                </c:pt>
                <c:pt idx="29763">
                  <c:v>128.1</c:v>
                </c:pt>
                <c:pt idx="29764">
                  <c:v>128.15</c:v>
                </c:pt>
                <c:pt idx="29765">
                  <c:v>128.13</c:v>
                </c:pt>
                <c:pt idx="29766">
                  <c:v>128.1</c:v>
                </c:pt>
                <c:pt idx="29767">
                  <c:v>128.13</c:v>
                </c:pt>
                <c:pt idx="29768">
                  <c:v>128.15</c:v>
                </c:pt>
                <c:pt idx="29769">
                  <c:v>128.13</c:v>
                </c:pt>
                <c:pt idx="29770">
                  <c:v>128.08000000000001</c:v>
                </c:pt>
                <c:pt idx="29771">
                  <c:v>128.1</c:v>
                </c:pt>
                <c:pt idx="29772">
                  <c:v>128.08000000000001</c:v>
                </c:pt>
                <c:pt idx="29773">
                  <c:v>128.08000000000001</c:v>
                </c:pt>
                <c:pt idx="29774">
                  <c:v>128.08000000000001</c:v>
                </c:pt>
                <c:pt idx="29775">
                  <c:v>128.04</c:v>
                </c:pt>
                <c:pt idx="29776">
                  <c:v>128.08000000000001</c:v>
                </c:pt>
                <c:pt idx="29777">
                  <c:v>128.1</c:v>
                </c:pt>
                <c:pt idx="29778">
                  <c:v>128.13</c:v>
                </c:pt>
                <c:pt idx="29779">
                  <c:v>128.1</c:v>
                </c:pt>
                <c:pt idx="29780">
                  <c:v>128.08000000000001</c:v>
                </c:pt>
                <c:pt idx="29781">
                  <c:v>128.08000000000001</c:v>
                </c:pt>
                <c:pt idx="29782">
                  <c:v>128.15</c:v>
                </c:pt>
                <c:pt idx="29783">
                  <c:v>128.06</c:v>
                </c:pt>
                <c:pt idx="29784">
                  <c:v>128.08000000000001</c:v>
                </c:pt>
                <c:pt idx="29785">
                  <c:v>128.1</c:v>
                </c:pt>
                <c:pt idx="29786">
                  <c:v>128.15</c:v>
                </c:pt>
                <c:pt idx="29787">
                  <c:v>128.1</c:v>
                </c:pt>
                <c:pt idx="29788">
                  <c:v>128.13</c:v>
                </c:pt>
                <c:pt idx="29789">
                  <c:v>128.13</c:v>
                </c:pt>
                <c:pt idx="29790">
                  <c:v>128.13</c:v>
                </c:pt>
                <c:pt idx="29791">
                  <c:v>128.1</c:v>
                </c:pt>
                <c:pt idx="29792">
                  <c:v>128.1</c:v>
                </c:pt>
                <c:pt idx="29793">
                  <c:v>128.1</c:v>
                </c:pt>
                <c:pt idx="29794">
                  <c:v>128.1</c:v>
                </c:pt>
                <c:pt idx="29795">
                  <c:v>128.1</c:v>
                </c:pt>
                <c:pt idx="29796">
                  <c:v>128.13</c:v>
                </c:pt>
                <c:pt idx="29797">
                  <c:v>128.1</c:v>
                </c:pt>
                <c:pt idx="29798">
                  <c:v>128.15</c:v>
                </c:pt>
                <c:pt idx="29799">
                  <c:v>128.19</c:v>
                </c:pt>
                <c:pt idx="29800">
                  <c:v>128.1</c:v>
                </c:pt>
                <c:pt idx="29801">
                  <c:v>128.13</c:v>
                </c:pt>
                <c:pt idx="29802">
                  <c:v>128.15</c:v>
                </c:pt>
                <c:pt idx="29803">
                  <c:v>128.1</c:v>
                </c:pt>
                <c:pt idx="29804">
                  <c:v>128.13</c:v>
                </c:pt>
                <c:pt idx="29805">
                  <c:v>128.15</c:v>
                </c:pt>
                <c:pt idx="29806">
                  <c:v>128.08000000000001</c:v>
                </c:pt>
                <c:pt idx="29807">
                  <c:v>128.1</c:v>
                </c:pt>
                <c:pt idx="29808">
                  <c:v>128.08000000000001</c:v>
                </c:pt>
                <c:pt idx="29809">
                  <c:v>128.1</c:v>
                </c:pt>
                <c:pt idx="29810">
                  <c:v>128.13</c:v>
                </c:pt>
                <c:pt idx="29811">
                  <c:v>128.1</c:v>
                </c:pt>
                <c:pt idx="29812">
                  <c:v>128.13</c:v>
                </c:pt>
                <c:pt idx="29813">
                  <c:v>128.15</c:v>
                </c:pt>
                <c:pt idx="29814">
                  <c:v>128.1</c:v>
                </c:pt>
                <c:pt idx="29815">
                  <c:v>128.13</c:v>
                </c:pt>
                <c:pt idx="29816">
                  <c:v>128.13</c:v>
                </c:pt>
                <c:pt idx="29817">
                  <c:v>128.15</c:v>
                </c:pt>
                <c:pt idx="29818">
                  <c:v>128.16999999999999</c:v>
                </c:pt>
                <c:pt idx="29819">
                  <c:v>128.15</c:v>
                </c:pt>
                <c:pt idx="29820">
                  <c:v>128.19</c:v>
                </c:pt>
                <c:pt idx="29821">
                  <c:v>128.16999999999999</c:v>
                </c:pt>
                <c:pt idx="29822">
                  <c:v>128.15</c:v>
                </c:pt>
                <c:pt idx="29823">
                  <c:v>128.13</c:v>
                </c:pt>
                <c:pt idx="29824">
                  <c:v>128.15</c:v>
                </c:pt>
                <c:pt idx="29825">
                  <c:v>128.15</c:v>
                </c:pt>
                <c:pt idx="29826">
                  <c:v>128.16999999999999</c:v>
                </c:pt>
                <c:pt idx="29827">
                  <c:v>128.15</c:v>
                </c:pt>
                <c:pt idx="29828">
                  <c:v>128.13</c:v>
                </c:pt>
                <c:pt idx="29829">
                  <c:v>128.1</c:v>
                </c:pt>
                <c:pt idx="29830">
                  <c:v>128.13</c:v>
                </c:pt>
                <c:pt idx="29831">
                  <c:v>128.13</c:v>
                </c:pt>
                <c:pt idx="29832">
                  <c:v>128.15</c:v>
                </c:pt>
                <c:pt idx="29833">
                  <c:v>128.22</c:v>
                </c:pt>
                <c:pt idx="29834">
                  <c:v>128.1</c:v>
                </c:pt>
                <c:pt idx="29835">
                  <c:v>128.15</c:v>
                </c:pt>
                <c:pt idx="29836">
                  <c:v>128.15</c:v>
                </c:pt>
                <c:pt idx="29837">
                  <c:v>128.08000000000001</c:v>
                </c:pt>
                <c:pt idx="29838">
                  <c:v>128.1</c:v>
                </c:pt>
                <c:pt idx="29839">
                  <c:v>128.1</c:v>
                </c:pt>
                <c:pt idx="29840">
                  <c:v>128.13</c:v>
                </c:pt>
                <c:pt idx="29841">
                  <c:v>128.1</c:v>
                </c:pt>
                <c:pt idx="29842">
                  <c:v>128.15</c:v>
                </c:pt>
                <c:pt idx="29843">
                  <c:v>128.1</c:v>
                </c:pt>
                <c:pt idx="29844">
                  <c:v>128.15</c:v>
                </c:pt>
                <c:pt idx="29845">
                  <c:v>128.15</c:v>
                </c:pt>
                <c:pt idx="29846">
                  <c:v>128.15</c:v>
                </c:pt>
                <c:pt idx="29847">
                  <c:v>128.08000000000001</c:v>
                </c:pt>
                <c:pt idx="29848">
                  <c:v>128.1</c:v>
                </c:pt>
                <c:pt idx="29849">
                  <c:v>128.13</c:v>
                </c:pt>
                <c:pt idx="29850">
                  <c:v>128.13</c:v>
                </c:pt>
                <c:pt idx="29851">
                  <c:v>128.13</c:v>
                </c:pt>
                <c:pt idx="29852">
                  <c:v>128.15</c:v>
                </c:pt>
                <c:pt idx="29853">
                  <c:v>128.08000000000001</c:v>
                </c:pt>
                <c:pt idx="29854">
                  <c:v>128.1</c:v>
                </c:pt>
                <c:pt idx="29855">
                  <c:v>128.13</c:v>
                </c:pt>
                <c:pt idx="29856">
                  <c:v>128.15</c:v>
                </c:pt>
                <c:pt idx="29857">
                  <c:v>128.15</c:v>
                </c:pt>
                <c:pt idx="29858">
                  <c:v>128.15</c:v>
                </c:pt>
                <c:pt idx="29859">
                  <c:v>128.08000000000001</c:v>
                </c:pt>
                <c:pt idx="29860">
                  <c:v>128.13</c:v>
                </c:pt>
                <c:pt idx="29861">
                  <c:v>128.08000000000001</c:v>
                </c:pt>
                <c:pt idx="29862">
                  <c:v>128.13</c:v>
                </c:pt>
                <c:pt idx="29863">
                  <c:v>128.06</c:v>
                </c:pt>
                <c:pt idx="29864">
                  <c:v>128.08000000000001</c:v>
                </c:pt>
                <c:pt idx="29865">
                  <c:v>128.04</c:v>
                </c:pt>
                <c:pt idx="29866">
                  <c:v>128.08000000000001</c:v>
                </c:pt>
                <c:pt idx="29867">
                  <c:v>128.06</c:v>
                </c:pt>
                <c:pt idx="29868">
                  <c:v>128.04</c:v>
                </c:pt>
                <c:pt idx="29869">
                  <c:v>128.08000000000001</c:v>
                </c:pt>
                <c:pt idx="29870">
                  <c:v>128.13</c:v>
                </c:pt>
                <c:pt idx="29871">
                  <c:v>128.08000000000001</c:v>
                </c:pt>
                <c:pt idx="29872">
                  <c:v>128.15</c:v>
                </c:pt>
                <c:pt idx="29873">
                  <c:v>128.16999999999999</c:v>
                </c:pt>
                <c:pt idx="29874">
                  <c:v>128.13</c:v>
                </c:pt>
                <c:pt idx="29875">
                  <c:v>128.1</c:v>
                </c:pt>
                <c:pt idx="29876">
                  <c:v>128.15</c:v>
                </c:pt>
                <c:pt idx="29877">
                  <c:v>128.13</c:v>
                </c:pt>
                <c:pt idx="29878">
                  <c:v>128.08000000000001</c:v>
                </c:pt>
                <c:pt idx="29879">
                  <c:v>128.13</c:v>
                </c:pt>
                <c:pt idx="29880">
                  <c:v>128.06</c:v>
                </c:pt>
                <c:pt idx="29881">
                  <c:v>128.13</c:v>
                </c:pt>
                <c:pt idx="29882">
                  <c:v>128.13</c:v>
                </c:pt>
                <c:pt idx="29883">
                  <c:v>128.1</c:v>
                </c:pt>
                <c:pt idx="29884">
                  <c:v>128.1</c:v>
                </c:pt>
                <c:pt idx="29885">
                  <c:v>128.15</c:v>
                </c:pt>
                <c:pt idx="29886">
                  <c:v>128.13</c:v>
                </c:pt>
                <c:pt idx="29887">
                  <c:v>128.08000000000001</c:v>
                </c:pt>
                <c:pt idx="29888">
                  <c:v>128.16999999999999</c:v>
                </c:pt>
                <c:pt idx="29889">
                  <c:v>128.15</c:v>
                </c:pt>
                <c:pt idx="29890">
                  <c:v>128.15</c:v>
                </c:pt>
                <c:pt idx="29891">
                  <c:v>128.15</c:v>
                </c:pt>
                <c:pt idx="29892">
                  <c:v>128.15</c:v>
                </c:pt>
                <c:pt idx="29893">
                  <c:v>128.13</c:v>
                </c:pt>
                <c:pt idx="29894">
                  <c:v>128.13</c:v>
                </c:pt>
                <c:pt idx="29895">
                  <c:v>128.06</c:v>
                </c:pt>
                <c:pt idx="29896">
                  <c:v>128.08000000000001</c:v>
                </c:pt>
                <c:pt idx="29897">
                  <c:v>128.08000000000001</c:v>
                </c:pt>
                <c:pt idx="29898">
                  <c:v>128.08000000000001</c:v>
                </c:pt>
                <c:pt idx="29899">
                  <c:v>128.13</c:v>
                </c:pt>
                <c:pt idx="29900">
                  <c:v>128.13</c:v>
                </c:pt>
                <c:pt idx="29901">
                  <c:v>128.1</c:v>
                </c:pt>
                <c:pt idx="29902">
                  <c:v>128.15</c:v>
                </c:pt>
                <c:pt idx="29903">
                  <c:v>128.13</c:v>
                </c:pt>
                <c:pt idx="29904">
                  <c:v>128.04</c:v>
                </c:pt>
                <c:pt idx="29905">
                  <c:v>128.13</c:v>
                </c:pt>
                <c:pt idx="29906">
                  <c:v>128.1</c:v>
                </c:pt>
                <c:pt idx="29907">
                  <c:v>128.16999999999999</c:v>
                </c:pt>
                <c:pt idx="29908">
                  <c:v>128.13</c:v>
                </c:pt>
                <c:pt idx="29909">
                  <c:v>128.1</c:v>
                </c:pt>
                <c:pt idx="29910">
                  <c:v>128.15</c:v>
                </c:pt>
                <c:pt idx="29911">
                  <c:v>128.1</c:v>
                </c:pt>
                <c:pt idx="29912">
                  <c:v>128.13</c:v>
                </c:pt>
                <c:pt idx="29913">
                  <c:v>128.1</c:v>
                </c:pt>
                <c:pt idx="29914">
                  <c:v>128.15</c:v>
                </c:pt>
                <c:pt idx="29915">
                  <c:v>128.13</c:v>
                </c:pt>
                <c:pt idx="29916">
                  <c:v>128.08000000000001</c:v>
                </c:pt>
                <c:pt idx="29917">
                  <c:v>128.15</c:v>
                </c:pt>
                <c:pt idx="29918">
                  <c:v>128.16999999999999</c:v>
                </c:pt>
                <c:pt idx="29919">
                  <c:v>128.1</c:v>
                </c:pt>
                <c:pt idx="29920">
                  <c:v>128.13</c:v>
                </c:pt>
                <c:pt idx="29921">
                  <c:v>128.1</c:v>
                </c:pt>
                <c:pt idx="29922">
                  <c:v>128.13</c:v>
                </c:pt>
                <c:pt idx="29923">
                  <c:v>128.04</c:v>
                </c:pt>
                <c:pt idx="29924">
                  <c:v>128.1</c:v>
                </c:pt>
                <c:pt idx="29925">
                  <c:v>128.13</c:v>
                </c:pt>
                <c:pt idx="29926">
                  <c:v>128.08000000000001</c:v>
                </c:pt>
                <c:pt idx="29927">
                  <c:v>128.08000000000001</c:v>
                </c:pt>
                <c:pt idx="29928">
                  <c:v>128.04</c:v>
                </c:pt>
                <c:pt idx="29929">
                  <c:v>128.08000000000001</c:v>
                </c:pt>
                <c:pt idx="29930">
                  <c:v>128.15</c:v>
                </c:pt>
                <c:pt idx="29931">
                  <c:v>128.08000000000001</c:v>
                </c:pt>
                <c:pt idx="29932">
                  <c:v>128.13</c:v>
                </c:pt>
                <c:pt idx="29933">
                  <c:v>128.08000000000001</c:v>
                </c:pt>
                <c:pt idx="29934">
                  <c:v>128.1</c:v>
                </c:pt>
                <c:pt idx="29935">
                  <c:v>128.1</c:v>
                </c:pt>
                <c:pt idx="29936">
                  <c:v>128.13</c:v>
                </c:pt>
                <c:pt idx="29937">
                  <c:v>128.08000000000001</c:v>
                </c:pt>
                <c:pt idx="29938">
                  <c:v>128.13</c:v>
                </c:pt>
                <c:pt idx="29939">
                  <c:v>128.06</c:v>
                </c:pt>
                <c:pt idx="29940">
                  <c:v>128.1</c:v>
                </c:pt>
                <c:pt idx="29941">
                  <c:v>128.08000000000001</c:v>
                </c:pt>
                <c:pt idx="29942">
                  <c:v>128.06</c:v>
                </c:pt>
                <c:pt idx="29943">
                  <c:v>128.08000000000001</c:v>
                </c:pt>
                <c:pt idx="29944">
                  <c:v>128.08000000000001</c:v>
                </c:pt>
                <c:pt idx="29945">
                  <c:v>128.1</c:v>
                </c:pt>
                <c:pt idx="29946">
                  <c:v>128.13</c:v>
                </c:pt>
                <c:pt idx="29947">
                  <c:v>128.13</c:v>
                </c:pt>
                <c:pt idx="29948">
                  <c:v>128.04</c:v>
                </c:pt>
                <c:pt idx="29949">
                  <c:v>128.08000000000001</c:v>
                </c:pt>
                <c:pt idx="29950">
                  <c:v>128.08000000000001</c:v>
                </c:pt>
                <c:pt idx="29951">
                  <c:v>128.06</c:v>
                </c:pt>
                <c:pt idx="29952">
                  <c:v>128.1</c:v>
                </c:pt>
                <c:pt idx="29953">
                  <c:v>128.08000000000001</c:v>
                </c:pt>
                <c:pt idx="29954">
                  <c:v>128.08000000000001</c:v>
                </c:pt>
                <c:pt idx="29955">
                  <c:v>128.1</c:v>
                </c:pt>
                <c:pt idx="29956">
                  <c:v>128.1</c:v>
                </c:pt>
                <c:pt idx="29957">
                  <c:v>128.08000000000001</c:v>
                </c:pt>
                <c:pt idx="29958">
                  <c:v>128.06</c:v>
                </c:pt>
                <c:pt idx="29959">
                  <c:v>128.08000000000001</c:v>
                </c:pt>
                <c:pt idx="29960">
                  <c:v>128.1</c:v>
                </c:pt>
                <c:pt idx="29961">
                  <c:v>128.06</c:v>
                </c:pt>
                <c:pt idx="29962">
                  <c:v>128.1</c:v>
                </c:pt>
                <c:pt idx="29963">
                  <c:v>128.04</c:v>
                </c:pt>
                <c:pt idx="29964">
                  <c:v>128.08000000000001</c:v>
                </c:pt>
                <c:pt idx="29965">
                  <c:v>128.06</c:v>
                </c:pt>
                <c:pt idx="29966">
                  <c:v>128.04</c:v>
                </c:pt>
                <c:pt idx="29967">
                  <c:v>128.06</c:v>
                </c:pt>
                <c:pt idx="29968">
                  <c:v>128.13</c:v>
                </c:pt>
                <c:pt idx="29969">
                  <c:v>128.08000000000001</c:v>
                </c:pt>
                <c:pt idx="29970">
                  <c:v>128.08000000000001</c:v>
                </c:pt>
                <c:pt idx="29971">
                  <c:v>128.08000000000001</c:v>
                </c:pt>
                <c:pt idx="29972">
                  <c:v>128.04</c:v>
                </c:pt>
                <c:pt idx="29973">
                  <c:v>128.08000000000001</c:v>
                </c:pt>
                <c:pt idx="29974">
                  <c:v>128.08000000000001</c:v>
                </c:pt>
                <c:pt idx="29975">
                  <c:v>128.08000000000001</c:v>
                </c:pt>
                <c:pt idx="29976">
                  <c:v>127.99</c:v>
                </c:pt>
                <c:pt idx="29977">
                  <c:v>128.06</c:v>
                </c:pt>
                <c:pt idx="29978">
                  <c:v>128.01</c:v>
                </c:pt>
                <c:pt idx="29979">
                  <c:v>128.06</c:v>
                </c:pt>
                <c:pt idx="29980">
                  <c:v>128.06</c:v>
                </c:pt>
                <c:pt idx="29981">
                  <c:v>128.06</c:v>
                </c:pt>
                <c:pt idx="29982">
                  <c:v>128.08000000000001</c:v>
                </c:pt>
                <c:pt idx="29983">
                  <c:v>128.06</c:v>
                </c:pt>
                <c:pt idx="29984">
                  <c:v>128.08000000000001</c:v>
                </c:pt>
                <c:pt idx="29985">
                  <c:v>128.08000000000001</c:v>
                </c:pt>
                <c:pt idx="29986">
                  <c:v>128.04</c:v>
                </c:pt>
                <c:pt idx="29987">
                  <c:v>128.04</c:v>
                </c:pt>
                <c:pt idx="29988">
                  <c:v>127.99</c:v>
                </c:pt>
                <c:pt idx="29989">
                  <c:v>128.06</c:v>
                </c:pt>
                <c:pt idx="29990">
                  <c:v>128.06</c:v>
                </c:pt>
                <c:pt idx="29991">
                  <c:v>128.06</c:v>
                </c:pt>
                <c:pt idx="29992">
                  <c:v>128.08000000000001</c:v>
                </c:pt>
                <c:pt idx="29993">
                  <c:v>128.08000000000001</c:v>
                </c:pt>
                <c:pt idx="29994">
                  <c:v>128.04</c:v>
                </c:pt>
                <c:pt idx="29995">
                  <c:v>128.06</c:v>
                </c:pt>
                <c:pt idx="29996">
                  <c:v>128.06</c:v>
                </c:pt>
                <c:pt idx="29997">
                  <c:v>128.01</c:v>
                </c:pt>
                <c:pt idx="29998">
                  <c:v>128.04</c:v>
                </c:pt>
                <c:pt idx="29999">
                  <c:v>128.04</c:v>
                </c:pt>
                <c:pt idx="30000">
                  <c:v>127.99</c:v>
                </c:pt>
                <c:pt idx="30001">
                  <c:v>128.04</c:v>
                </c:pt>
                <c:pt idx="30002">
                  <c:v>128.06</c:v>
                </c:pt>
                <c:pt idx="30003">
                  <c:v>128.04</c:v>
                </c:pt>
                <c:pt idx="30004">
                  <c:v>128.06</c:v>
                </c:pt>
                <c:pt idx="30005">
                  <c:v>128.04</c:v>
                </c:pt>
                <c:pt idx="30006">
                  <c:v>127.99</c:v>
                </c:pt>
                <c:pt idx="30007">
                  <c:v>128.01</c:v>
                </c:pt>
                <c:pt idx="30008">
                  <c:v>128.01</c:v>
                </c:pt>
                <c:pt idx="30009">
                  <c:v>127.97</c:v>
                </c:pt>
                <c:pt idx="30010">
                  <c:v>128.06</c:v>
                </c:pt>
                <c:pt idx="30011">
                  <c:v>128.01</c:v>
                </c:pt>
                <c:pt idx="30012">
                  <c:v>127.99</c:v>
                </c:pt>
                <c:pt idx="30013">
                  <c:v>128.06</c:v>
                </c:pt>
                <c:pt idx="30014">
                  <c:v>127.99</c:v>
                </c:pt>
                <c:pt idx="30015">
                  <c:v>127.99</c:v>
                </c:pt>
                <c:pt idx="30016">
                  <c:v>128.01</c:v>
                </c:pt>
                <c:pt idx="30017">
                  <c:v>127.97</c:v>
                </c:pt>
                <c:pt idx="30018">
                  <c:v>127.95</c:v>
                </c:pt>
                <c:pt idx="30019">
                  <c:v>128.01</c:v>
                </c:pt>
                <c:pt idx="30020">
                  <c:v>127.97</c:v>
                </c:pt>
                <c:pt idx="30021">
                  <c:v>127.99</c:v>
                </c:pt>
                <c:pt idx="30022">
                  <c:v>128.04</c:v>
                </c:pt>
                <c:pt idx="30023">
                  <c:v>128.04</c:v>
                </c:pt>
                <c:pt idx="30024">
                  <c:v>128.01</c:v>
                </c:pt>
                <c:pt idx="30025">
                  <c:v>127.99</c:v>
                </c:pt>
                <c:pt idx="30026">
                  <c:v>127.99</c:v>
                </c:pt>
                <c:pt idx="30027">
                  <c:v>127.99</c:v>
                </c:pt>
                <c:pt idx="30028">
                  <c:v>127.97</c:v>
                </c:pt>
                <c:pt idx="30029">
                  <c:v>127.9</c:v>
                </c:pt>
                <c:pt idx="30030">
                  <c:v>127.97</c:v>
                </c:pt>
                <c:pt idx="30031">
                  <c:v>128.04</c:v>
                </c:pt>
                <c:pt idx="30032">
                  <c:v>127.95</c:v>
                </c:pt>
                <c:pt idx="30033">
                  <c:v>127.99</c:v>
                </c:pt>
                <c:pt idx="30034">
                  <c:v>127.97</c:v>
                </c:pt>
                <c:pt idx="30035">
                  <c:v>127.95</c:v>
                </c:pt>
                <c:pt idx="30036">
                  <c:v>127.93</c:v>
                </c:pt>
                <c:pt idx="30037">
                  <c:v>128.01</c:v>
                </c:pt>
                <c:pt idx="30038">
                  <c:v>127.95</c:v>
                </c:pt>
                <c:pt idx="30039">
                  <c:v>127.99</c:v>
                </c:pt>
                <c:pt idx="30040">
                  <c:v>127.93</c:v>
                </c:pt>
                <c:pt idx="30041">
                  <c:v>127.9</c:v>
                </c:pt>
                <c:pt idx="30042">
                  <c:v>127.97</c:v>
                </c:pt>
                <c:pt idx="30043">
                  <c:v>127.95</c:v>
                </c:pt>
                <c:pt idx="30044">
                  <c:v>127.93</c:v>
                </c:pt>
                <c:pt idx="30045">
                  <c:v>127.93</c:v>
                </c:pt>
                <c:pt idx="30046">
                  <c:v>127.93</c:v>
                </c:pt>
                <c:pt idx="30047">
                  <c:v>127.97</c:v>
                </c:pt>
                <c:pt idx="30048">
                  <c:v>127.88</c:v>
                </c:pt>
                <c:pt idx="30049">
                  <c:v>127.95</c:v>
                </c:pt>
                <c:pt idx="30050">
                  <c:v>127.93</c:v>
                </c:pt>
                <c:pt idx="30051">
                  <c:v>127.95</c:v>
                </c:pt>
                <c:pt idx="30052">
                  <c:v>127.93</c:v>
                </c:pt>
                <c:pt idx="30053">
                  <c:v>127.84</c:v>
                </c:pt>
                <c:pt idx="30054">
                  <c:v>127.93</c:v>
                </c:pt>
                <c:pt idx="30055">
                  <c:v>127.95</c:v>
                </c:pt>
                <c:pt idx="30056">
                  <c:v>127.9</c:v>
                </c:pt>
                <c:pt idx="30057">
                  <c:v>127.93</c:v>
                </c:pt>
                <c:pt idx="30058">
                  <c:v>127.86</c:v>
                </c:pt>
                <c:pt idx="30059">
                  <c:v>127.93</c:v>
                </c:pt>
                <c:pt idx="30060">
                  <c:v>127.84</c:v>
                </c:pt>
                <c:pt idx="30061">
                  <c:v>127.9</c:v>
                </c:pt>
                <c:pt idx="30062">
                  <c:v>127.88</c:v>
                </c:pt>
                <c:pt idx="30063">
                  <c:v>127.88</c:v>
                </c:pt>
                <c:pt idx="30064">
                  <c:v>127.88</c:v>
                </c:pt>
                <c:pt idx="30065">
                  <c:v>127.93</c:v>
                </c:pt>
                <c:pt idx="30066">
                  <c:v>127.86</c:v>
                </c:pt>
                <c:pt idx="30067">
                  <c:v>127.95</c:v>
                </c:pt>
                <c:pt idx="30068">
                  <c:v>127.88</c:v>
                </c:pt>
                <c:pt idx="30069">
                  <c:v>127.86</c:v>
                </c:pt>
                <c:pt idx="30070">
                  <c:v>127.84</c:v>
                </c:pt>
                <c:pt idx="30071">
                  <c:v>127.86</c:v>
                </c:pt>
                <c:pt idx="30072">
                  <c:v>127.84</c:v>
                </c:pt>
                <c:pt idx="30073">
                  <c:v>127.88</c:v>
                </c:pt>
                <c:pt idx="30074">
                  <c:v>127.81</c:v>
                </c:pt>
                <c:pt idx="30075">
                  <c:v>127.88</c:v>
                </c:pt>
                <c:pt idx="30076">
                  <c:v>127.88</c:v>
                </c:pt>
                <c:pt idx="30077">
                  <c:v>127.88</c:v>
                </c:pt>
                <c:pt idx="30078">
                  <c:v>127.84</c:v>
                </c:pt>
                <c:pt idx="30079">
                  <c:v>127.84</c:v>
                </c:pt>
                <c:pt idx="30080">
                  <c:v>127.84</c:v>
                </c:pt>
                <c:pt idx="30081">
                  <c:v>127.88</c:v>
                </c:pt>
                <c:pt idx="30082">
                  <c:v>127.86</c:v>
                </c:pt>
                <c:pt idx="30083">
                  <c:v>127.84</c:v>
                </c:pt>
                <c:pt idx="30084">
                  <c:v>127.84</c:v>
                </c:pt>
                <c:pt idx="30085">
                  <c:v>127.86</c:v>
                </c:pt>
                <c:pt idx="30086">
                  <c:v>127.86</c:v>
                </c:pt>
                <c:pt idx="30087">
                  <c:v>127.81</c:v>
                </c:pt>
                <c:pt idx="30088">
                  <c:v>127.86</c:v>
                </c:pt>
                <c:pt idx="30089">
                  <c:v>127.86</c:v>
                </c:pt>
                <c:pt idx="30090">
                  <c:v>127.86</c:v>
                </c:pt>
                <c:pt idx="30091">
                  <c:v>127.84</c:v>
                </c:pt>
                <c:pt idx="30092">
                  <c:v>127.79</c:v>
                </c:pt>
                <c:pt idx="30093">
                  <c:v>127.79</c:v>
                </c:pt>
                <c:pt idx="30094">
                  <c:v>127.77</c:v>
                </c:pt>
                <c:pt idx="30095">
                  <c:v>127.81</c:v>
                </c:pt>
                <c:pt idx="30096">
                  <c:v>127.81</c:v>
                </c:pt>
                <c:pt idx="30097">
                  <c:v>127.79</c:v>
                </c:pt>
                <c:pt idx="30098">
                  <c:v>127.81</c:v>
                </c:pt>
                <c:pt idx="30099">
                  <c:v>127.81</c:v>
                </c:pt>
                <c:pt idx="30100">
                  <c:v>127.86</c:v>
                </c:pt>
                <c:pt idx="30101">
                  <c:v>127.81</c:v>
                </c:pt>
                <c:pt idx="30102">
                  <c:v>127.81</c:v>
                </c:pt>
                <c:pt idx="30103">
                  <c:v>127.79</c:v>
                </c:pt>
                <c:pt idx="30104">
                  <c:v>127.84</c:v>
                </c:pt>
                <c:pt idx="30105">
                  <c:v>127.84</c:v>
                </c:pt>
                <c:pt idx="30106">
                  <c:v>127.79</c:v>
                </c:pt>
                <c:pt idx="30107">
                  <c:v>127.79</c:v>
                </c:pt>
                <c:pt idx="30108">
                  <c:v>127.81</c:v>
                </c:pt>
                <c:pt idx="30109">
                  <c:v>127.84</c:v>
                </c:pt>
                <c:pt idx="30110">
                  <c:v>127.88</c:v>
                </c:pt>
                <c:pt idx="30111">
                  <c:v>127.84</c:v>
                </c:pt>
                <c:pt idx="30112">
                  <c:v>127.86</c:v>
                </c:pt>
                <c:pt idx="30113">
                  <c:v>127.84</c:v>
                </c:pt>
                <c:pt idx="30114">
                  <c:v>127.88</c:v>
                </c:pt>
                <c:pt idx="30115">
                  <c:v>127.84</c:v>
                </c:pt>
                <c:pt idx="30116">
                  <c:v>127.86</c:v>
                </c:pt>
                <c:pt idx="30117">
                  <c:v>127.86</c:v>
                </c:pt>
                <c:pt idx="30118">
                  <c:v>127.86</c:v>
                </c:pt>
                <c:pt idx="30119">
                  <c:v>127.88</c:v>
                </c:pt>
                <c:pt idx="30120">
                  <c:v>127.86</c:v>
                </c:pt>
                <c:pt idx="30121">
                  <c:v>127.86</c:v>
                </c:pt>
                <c:pt idx="30122">
                  <c:v>127.97</c:v>
                </c:pt>
                <c:pt idx="30123">
                  <c:v>127.88</c:v>
                </c:pt>
                <c:pt idx="30124">
                  <c:v>127.93</c:v>
                </c:pt>
                <c:pt idx="30125">
                  <c:v>127.9</c:v>
                </c:pt>
                <c:pt idx="30126">
                  <c:v>127.95</c:v>
                </c:pt>
                <c:pt idx="30127">
                  <c:v>127.97</c:v>
                </c:pt>
                <c:pt idx="30128">
                  <c:v>128.04</c:v>
                </c:pt>
                <c:pt idx="30129">
                  <c:v>127.99</c:v>
                </c:pt>
                <c:pt idx="30130">
                  <c:v>127.97</c:v>
                </c:pt>
                <c:pt idx="30131">
                  <c:v>127.97</c:v>
                </c:pt>
                <c:pt idx="30132">
                  <c:v>127.97</c:v>
                </c:pt>
                <c:pt idx="30133">
                  <c:v>128.01</c:v>
                </c:pt>
                <c:pt idx="30134">
                  <c:v>128.01</c:v>
                </c:pt>
                <c:pt idx="30135">
                  <c:v>127.99</c:v>
                </c:pt>
                <c:pt idx="30136">
                  <c:v>128.01</c:v>
                </c:pt>
                <c:pt idx="30137">
                  <c:v>128.01</c:v>
                </c:pt>
                <c:pt idx="30138">
                  <c:v>128.04</c:v>
                </c:pt>
                <c:pt idx="30139">
                  <c:v>128.04</c:v>
                </c:pt>
                <c:pt idx="30140">
                  <c:v>128.08000000000001</c:v>
                </c:pt>
                <c:pt idx="30141">
                  <c:v>128.1</c:v>
                </c:pt>
                <c:pt idx="30142">
                  <c:v>128.08000000000001</c:v>
                </c:pt>
                <c:pt idx="30143">
                  <c:v>128.1</c:v>
                </c:pt>
                <c:pt idx="30144">
                  <c:v>128.08000000000001</c:v>
                </c:pt>
                <c:pt idx="30145">
                  <c:v>128.08000000000001</c:v>
                </c:pt>
                <c:pt idx="30146">
                  <c:v>128.13</c:v>
                </c:pt>
                <c:pt idx="30147">
                  <c:v>128.16999999999999</c:v>
                </c:pt>
                <c:pt idx="30148">
                  <c:v>128.1</c:v>
                </c:pt>
                <c:pt idx="30149">
                  <c:v>128.06</c:v>
                </c:pt>
                <c:pt idx="30150">
                  <c:v>128.16999999999999</c:v>
                </c:pt>
                <c:pt idx="30151">
                  <c:v>128.13</c:v>
                </c:pt>
                <c:pt idx="30152">
                  <c:v>128.15</c:v>
                </c:pt>
                <c:pt idx="30153">
                  <c:v>128.19</c:v>
                </c:pt>
                <c:pt idx="30154">
                  <c:v>128.16999999999999</c:v>
                </c:pt>
                <c:pt idx="30155">
                  <c:v>128.19</c:v>
                </c:pt>
                <c:pt idx="30156">
                  <c:v>128.16999999999999</c:v>
                </c:pt>
                <c:pt idx="30157">
                  <c:v>128.16999999999999</c:v>
                </c:pt>
                <c:pt idx="30158">
                  <c:v>128.19</c:v>
                </c:pt>
                <c:pt idx="30159">
                  <c:v>128.15</c:v>
                </c:pt>
                <c:pt idx="30160">
                  <c:v>128.13</c:v>
                </c:pt>
                <c:pt idx="30161">
                  <c:v>128.15</c:v>
                </c:pt>
                <c:pt idx="30162">
                  <c:v>128.13</c:v>
                </c:pt>
                <c:pt idx="30163">
                  <c:v>128.16999999999999</c:v>
                </c:pt>
                <c:pt idx="30164">
                  <c:v>128.24</c:v>
                </c:pt>
                <c:pt idx="30165">
                  <c:v>128.15</c:v>
                </c:pt>
                <c:pt idx="30166">
                  <c:v>128.16999999999999</c:v>
                </c:pt>
                <c:pt idx="30167">
                  <c:v>128.15</c:v>
                </c:pt>
                <c:pt idx="30168">
                  <c:v>128.1</c:v>
                </c:pt>
                <c:pt idx="30169">
                  <c:v>128.13</c:v>
                </c:pt>
                <c:pt idx="30170">
                  <c:v>128.1</c:v>
                </c:pt>
                <c:pt idx="30171">
                  <c:v>128.13</c:v>
                </c:pt>
                <c:pt idx="30172">
                  <c:v>128.15</c:v>
                </c:pt>
                <c:pt idx="30173">
                  <c:v>128.16999999999999</c:v>
                </c:pt>
                <c:pt idx="30174">
                  <c:v>128.16999999999999</c:v>
                </c:pt>
                <c:pt idx="30175">
                  <c:v>128.19</c:v>
                </c:pt>
                <c:pt idx="30176">
                  <c:v>128.15</c:v>
                </c:pt>
                <c:pt idx="30177">
                  <c:v>128.15</c:v>
                </c:pt>
                <c:pt idx="30178">
                  <c:v>128.13</c:v>
                </c:pt>
                <c:pt idx="30179">
                  <c:v>128.15</c:v>
                </c:pt>
                <c:pt idx="30180">
                  <c:v>128.15</c:v>
                </c:pt>
                <c:pt idx="30181">
                  <c:v>128.15</c:v>
                </c:pt>
                <c:pt idx="30182">
                  <c:v>128.15</c:v>
                </c:pt>
                <c:pt idx="30183">
                  <c:v>128.15</c:v>
                </c:pt>
                <c:pt idx="30184">
                  <c:v>128.19</c:v>
                </c:pt>
                <c:pt idx="30185">
                  <c:v>128.1</c:v>
                </c:pt>
                <c:pt idx="30186">
                  <c:v>128.13</c:v>
                </c:pt>
                <c:pt idx="30187">
                  <c:v>128.08000000000001</c:v>
                </c:pt>
                <c:pt idx="30188">
                  <c:v>128.1</c:v>
                </c:pt>
                <c:pt idx="30189">
                  <c:v>128.1</c:v>
                </c:pt>
                <c:pt idx="30190">
                  <c:v>128.06</c:v>
                </c:pt>
                <c:pt idx="30191">
                  <c:v>128.08000000000001</c:v>
                </c:pt>
                <c:pt idx="30192">
                  <c:v>128.06</c:v>
                </c:pt>
                <c:pt idx="30193">
                  <c:v>128.1</c:v>
                </c:pt>
                <c:pt idx="30194">
                  <c:v>128.1</c:v>
                </c:pt>
                <c:pt idx="30195">
                  <c:v>128.1</c:v>
                </c:pt>
                <c:pt idx="30196">
                  <c:v>128.08000000000001</c:v>
                </c:pt>
                <c:pt idx="30197">
                  <c:v>128.08000000000001</c:v>
                </c:pt>
                <c:pt idx="30198">
                  <c:v>128.13</c:v>
                </c:pt>
                <c:pt idx="30199">
                  <c:v>128.1</c:v>
                </c:pt>
                <c:pt idx="30200">
                  <c:v>128.1</c:v>
                </c:pt>
                <c:pt idx="30201">
                  <c:v>128.13</c:v>
                </c:pt>
                <c:pt idx="30202">
                  <c:v>128.15</c:v>
                </c:pt>
                <c:pt idx="30203">
                  <c:v>128.1</c:v>
                </c:pt>
                <c:pt idx="30204">
                  <c:v>128.1</c:v>
                </c:pt>
                <c:pt idx="30205">
                  <c:v>128.15</c:v>
                </c:pt>
                <c:pt idx="30206">
                  <c:v>128.13</c:v>
                </c:pt>
                <c:pt idx="30207">
                  <c:v>128.16999999999999</c:v>
                </c:pt>
                <c:pt idx="30208">
                  <c:v>128.15</c:v>
                </c:pt>
                <c:pt idx="30209">
                  <c:v>128.13</c:v>
                </c:pt>
                <c:pt idx="30210">
                  <c:v>128.1</c:v>
                </c:pt>
                <c:pt idx="30211">
                  <c:v>128.24</c:v>
                </c:pt>
                <c:pt idx="30212">
                  <c:v>128.19</c:v>
                </c:pt>
                <c:pt idx="30213">
                  <c:v>128.15</c:v>
                </c:pt>
                <c:pt idx="30214">
                  <c:v>128.24</c:v>
                </c:pt>
                <c:pt idx="30215">
                  <c:v>128.19</c:v>
                </c:pt>
                <c:pt idx="30216">
                  <c:v>128.19</c:v>
                </c:pt>
                <c:pt idx="30217">
                  <c:v>128.15</c:v>
                </c:pt>
                <c:pt idx="30218">
                  <c:v>128.16999999999999</c:v>
                </c:pt>
                <c:pt idx="30219">
                  <c:v>128.19</c:v>
                </c:pt>
                <c:pt idx="30220">
                  <c:v>128.22</c:v>
                </c:pt>
                <c:pt idx="30221">
                  <c:v>128.26</c:v>
                </c:pt>
                <c:pt idx="30222">
                  <c:v>128.24</c:v>
                </c:pt>
                <c:pt idx="30223">
                  <c:v>128.24</c:v>
                </c:pt>
                <c:pt idx="30224">
                  <c:v>128.22</c:v>
                </c:pt>
                <c:pt idx="30225">
                  <c:v>128.19</c:v>
                </c:pt>
                <c:pt idx="30226">
                  <c:v>128.19</c:v>
                </c:pt>
                <c:pt idx="30227">
                  <c:v>128.22</c:v>
                </c:pt>
                <c:pt idx="30228">
                  <c:v>128.24</c:v>
                </c:pt>
                <c:pt idx="30229">
                  <c:v>128.26</c:v>
                </c:pt>
                <c:pt idx="30230">
                  <c:v>128.22</c:v>
                </c:pt>
                <c:pt idx="30231">
                  <c:v>128.16999999999999</c:v>
                </c:pt>
                <c:pt idx="30232">
                  <c:v>128.22</c:v>
                </c:pt>
                <c:pt idx="30233">
                  <c:v>128.26</c:v>
                </c:pt>
                <c:pt idx="30234">
                  <c:v>128.24</c:v>
                </c:pt>
                <c:pt idx="30235">
                  <c:v>128.22</c:v>
                </c:pt>
                <c:pt idx="30236">
                  <c:v>128.24</c:v>
                </c:pt>
                <c:pt idx="30237">
                  <c:v>128.19</c:v>
                </c:pt>
                <c:pt idx="30238">
                  <c:v>128.16999999999999</c:v>
                </c:pt>
                <c:pt idx="30239">
                  <c:v>128.24</c:v>
                </c:pt>
                <c:pt idx="30240">
                  <c:v>128.22</c:v>
                </c:pt>
                <c:pt idx="30241">
                  <c:v>128.24</c:v>
                </c:pt>
                <c:pt idx="30242">
                  <c:v>128.26</c:v>
                </c:pt>
                <c:pt idx="30243">
                  <c:v>128.24</c:v>
                </c:pt>
                <c:pt idx="30244">
                  <c:v>128.24</c:v>
                </c:pt>
                <c:pt idx="30245">
                  <c:v>128.24</c:v>
                </c:pt>
                <c:pt idx="30246">
                  <c:v>128.19</c:v>
                </c:pt>
                <c:pt idx="30247">
                  <c:v>128.19</c:v>
                </c:pt>
                <c:pt idx="30248">
                  <c:v>128.22</c:v>
                </c:pt>
                <c:pt idx="30249">
                  <c:v>128.19</c:v>
                </c:pt>
                <c:pt idx="30250">
                  <c:v>128.16999999999999</c:v>
                </c:pt>
                <c:pt idx="30251">
                  <c:v>128.19</c:v>
                </c:pt>
                <c:pt idx="30252">
                  <c:v>128.16999999999999</c:v>
                </c:pt>
                <c:pt idx="30253">
                  <c:v>128.15</c:v>
                </c:pt>
                <c:pt idx="30254">
                  <c:v>128.22</c:v>
                </c:pt>
                <c:pt idx="30255">
                  <c:v>128.19</c:v>
                </c:pt>
                <c:pt idx="30256">
                  <c:v>128.13</c:v>
                </c:pt>
                <c:pt idx="30257">
                  <c:v>128.19</c:v>
                </c:pt>
                <c:pt idx="30258">
                  <c:v>128.13</c:v>
                </c:pt>
                <c:pt idx="30259">
                  <c:v>128.15</c:v>
                </c:pt>
                <c:pt idx="30260">
                  <c:v>128.19</c:v>
                </c:pt>
                <c:pt idx="30261">
                  <c:v>128.19</c:v>
                </c:pt>
                <c:pt idx="30262">
                  <c:v>128.16999999999999</c:v>
                </c:pt>
                <c:pt idx="30263">
                  <c:v>128.15</c:v>
                </c:pt>
                <c:pt idx="30264">
                  <c:v>128.15</c:v>
                </c:pt>
                <c:pt idx="30265">
                  <c:v>128.15</c:v>
                </c:pt>
                <c:pt idx="30266">
                  <c:v>128.16999999999999</c:v>
                </c:pt>
                <c:pt idx="30267">
                  <c:v>128.19</c:v>
                </c:pt>
                <c:pt idx="30268">
                  <c:v>128.15</c:v>
                </c:pt>
                <c:pt idx="30269">
                  <c:v>128.19</c:v>
                </c:pt>
                <c:pt idx="30270">
                  <c:v>128.24</c:v>
                </c:pt>
                <c:pt idx="30271">
                  <c:v>128.16999999999999</c:v>
                </c:pt>
                <c:pt idx="30272">
                  <c:v>128.16999999999999</c:v>
                </c:pt>
                <c:pt idx="30273">
                  <c:v>128.19</c:v>
                </c:pt>
                <c:pt idx="30274">
                  <c:v>128.15</c:v>
                </c:pt>
                <c:pt idx="30275">
                  <c:v>128.16999999999999</c:v>
                </c:pt>
                <c:pt idx="30276">
                  <c:v>128.16999999999999</c:v>
                </c:pt>
                <c:pt idx="30277">
                  <c:v>128.16999999999999</c:v>
                </c:pt>
                <c:pt idx="30278">
                  <c:v>128.19</c:v>
                </c:pt>
                <c:pt idx="30279">
                  <c:v>128.24</c:v>
                </c:pt>
                <c:pt idx="30280">
                  <c:v>128.16999999999999</c:v>
                </c:pt>
                <c:pt idx="30281">
                  <c:v>128.16999999999999</c:v>
                </c:pt>
                <c:pt idx="30282">
                  <c:v>128.16999999999999</c:v>
                </c:pt>
                <c:pt idx="30283">
                  <c:v>128.16999999999999</c:v>
                </c:pt>
                <c:pt idx="30284">
                  <c:v>128.16999999999999</c:v>
                </c:pt>
                <c:pt idx="30285">
                  <c:v>128.22</c:v>
                </c:pt>
                <c:pt idx="30286">
                  <c:v>128.19</c:v>
                </c:pt>
                <c:pt idx="30287">
                  <c:v>128.15</c:v>
                </c:pt>
                <c:pt idx="30288">
                  <c:v>128.22</c:v>
                </c:pt>
                <c:pt idx="30289">
                  <c:v>128.16999999999999</c:v>
                </c:pt>
                <c:pt idx="30290">
                  <c:v>128.22</c:v>
                </c:pt>
                <c:pt idx="30291">
                  <c:v>128.16999999999999</c:v>
                </c:pt>
                <c:pt idx="30292">
                  <c:v>128.22</c:v>
                </c:pt>
                <c:pt idx="30293">
                  <c:v>128.19</c:v>
                </c:pt>
                <c:pt idx="30294">
                  <c:v>128.26</c:v>
                </c:pt>
                <c:pt idx="30295">
                  <c:v>128.16999999999999</c:v>
                </c:pt>
                <c:pt idx="30296">
                  <c:v>128.24</c:v>
                </c:pt>
                <c:pt idx="30297">
                  <c:v>128.22</c:v>
                </c:pt>
                <c:pt idx="30298">
                  <c:v>128.24</c:v>
                </c:pt>
                <c:pt idx="30299">
                  <c:v>128.22</c:v>
                </c:pt>
                <c:pt idx="30300">
                  <c:v>128.22</c:v>
                </c:pt>
                <c:pt idx="30301">
                  <c:v>128.26</c:v>
                </c:pt>
                <c:pt idx="30302">
                  <c:v>128.22</c:v>
                </c:pt>
                <c:pt idx="30303">
                  <c:v>128.19</c:v>
                </c:pt>
                <c:pt idx="30304">
                  <c:v>128.22</c:v>
                </c:pt>
                <c:pt idx="30305">
                  <c:v>128.24</c:v>
                </c:pt>
                <c:pt idx="30306">
                  <c:v>128.19</c:v>
                </c:pt>
                <c:pt idx="30307">
                  <c:v>128.22</c:v>
                </c:pt>
                <c:pt idx="30308">
                  <c:v>128.24</c:v>
                </c:pt>
                <c:pt idx="30309">
                  <c:v>128.19</c:v>
                </c:pt>
                <c:pt idx="30310">
                  <c:v>128.22</c:v>
                </c:pt>
                <c:pt idx="30311">
                  <c:v>128.24</c:v>
                </c:pt>
                <c:pt idx="30312">
                  <c:v>128.22</c:v>
                </c:pt>
                <c:pt idx="30313">
                  <c:v>128.22</c:v>
                </c:pt>
                <c:pt idx="30314">
                  <c:v>128.22</c:v>
                </c:pt>
                <c:pt idx="30315">
                  <c:v>128.22</c:v>
                </c:pt>
                <c:pt idx="30316">
                  <c:v>128.22</c:v>
                </c:pt>
                <c:pt idx="30317">
                  <c:v>128.19</c:v>
                </c:pt>
                <c:pt idx="30318">
                  <c:v>128.22</c:v>
                </c:pt>
                <c:pt idx="30319">
                  <c:v>128.22</c:v>
                </c:pt>
                <c:pt idx="30320">
                  <c:v>128.13</c:v>
                </c:pt>
                <c:pt idx="30321">
                  <c:v>128.19</c:v>
                </c:pt>
                <c:pt idx="30322">
                  <c:v>128.16999999999999</c:v>
                </c:pt>
                <c:pt idx="30323">
                  <c:v>128.13</c:v>
                </c:pt>
                <c:pt idx="30324">
                  <c:v>128.16999999999999</c:v>
                </c:pt>
                <c:pt idx="30325">
                  <c:v>128.19</c:v>
                </c:pt>
                <c:pt idx="30326">
                  <c:v>128.24</c:v>
                </c:pt>
                <c:pt idx="30327">
                  <c:v>128.16999999999999</c:v>
                </c:pt>
                <c:pt idx="30328">
                  <c:v>128.15</c:v>
                </c:pt>
                <c:pt idx="30329">
                  <c:v>128.22</c:v>
                </c:pt>
                <c:pt idx="30330">
                  <c:v>128.16999999999999</c:v>
                </c:pt>
                <c:pt idx="30331">
                  <c:v>128.16999999999999</c:v>
                </c:pt>
                <c:pt idx="30332">
                  <c:v>128.13</c:v>
                </c:pt>
                <c:pt idx="30333">
                  <c:v>128.16999999999999</c:v>
                </c:pt>
                <c:pt idx="30334">
                  <c:v>128.22</c:v>
                </c:pt>
                <c:pt idx="30335">
                  <c:v>128.19</c:v>
                </c:pt>
                <c:pt idx="30336">
                  <c:v>128.16999999999999</c:v>
                </c:pt>
                <c:pt idx="30337">
                  <c:v>128.15</c:v>
                </c:pt>
                <c:pt idx="30338">
                  <c:v>128.16999999999999</c:v>
                </c:pt>
                <c:pt idx="30339">
                  <c:v>128.13</c:v>
                </c:pt>
                <c:pt idx="30340">
                  <c:v>128.15</c:v>
                </c:pt>
                <c:pt idx="30341">
                  <c:v>128.19</c:v>
                </c:pt>
                <c:pt idx="30342">
                  <c:v>128.15</c:v>
                </c:pt>
                <c:pt idx="30343">
                  <c:v>128.19</c:v>
                </c:pt>
                <c:pt idx="30344">
                  <c:v>128.16999999999999</c:v>
                </c:pt>
                <c:pt idx="30345">
                  <c:v>128.16999999999999</c:v>
                </c:pt>
                <c:pt idx="30346">
                  <c:v>128.13</c:v>
                </c:pt>
                <c:pt idx="30347">
                  <c:v>128.15</c:v>
                </c:pt>
                <c:pt idx="30348">
                  <c:v>128.16999999999999</c:v>
                </c:pt>
                <c:pt idx="30349">
                  <c:v>128.16999999999999</c:v>
                </c:pt>
                <c:pt idx="30350">
                  <c:v>128.16999999999999</c:v>
                </c:pt>
                <c:pt idx="30351">
                  <c:v>128.19</c:v>
                </c:pt>
                <c:pt idx="30352">
                  <c:v>128.15</c:v>
                </c:pt>
                <c:pt idx="30353">
                  <c:v>128.16999999999999</c:v>
                </c:pt>
                <c:pt idx="30354">
                  <c:v>128.16999999999999</c:v>
                </c:pt>
                <c:pt idx="30355">
                  <c:v>128.16999999999999</c:v>
                </c:pt>
                <c:pt idx="30356">
                  <c:v>128.15</c:v>
                </c:pt>
                <c:pt idx="30357">
                  <c:v>128.16999999999999</c:v>
                </c:pt>
                <c:pt idx="30358">
                  <c:v>128.24</c:v>
                </c:pt>
                <c:pt idx="30359">
                  <c:v>128.22</c:v>
                </c:pt>
                <c:pt idx="30360">
                  <c:v>128.16999999999999</c:v>
                </c:pt>
                <c:pt idx="30361">
                  <c:v>128.16999999999999</c:v>
                </c:pt>
                <c:pt idx="30362">
                  <c:v>128.19</c:v>
                </c:pt>
                <c:pt idx="30363">
                  <c:v>128.15</c:v>
                </c:pt>
                <c:pt idx="30364">
                  <c:v>128.19</c:v>
                </c:pt>
                <c:pt idx="30365">
                  <c:v>128.16999999999999</c:v>
                </c:pt>
                <c:pt idx="30366">
                  <c:v>128.15</c:v>
                </c:pt>
                <c:pt idx="30367">
                  <c:v>128.16999999999999</c:v>
                </c:pt>
                <c:pt idx="30368">
                  <c:v>128.13</c:v>
                </c:pt>
                <c:pt idx="30369">
                  <c:v>128.22</c:v>
                </c:pt>
                <c:pt idx="30370">
                  <c:v>128.16999999999999</c:v>
                </c:pt>
                <c:pt idx="30371">
                  <c:v>128.16999999999999</c:v>
                </c:pt>
                <c:pt idx="30372">
                  <c:v>128.24</c:v>
                </c:pt>
                <c:pt idx="30373">
                  <c:v>128.13</c:v>
                </c:pt>
                <c:pt idx="30374">
                  <c:v>128.16999999999999</c:v>
                </c:pt>
                <c:pt idx="30375">
                  <c:v>128.15</c:v>
                </c:pt>
                <c:pt idx="30376">
                  <c:v>128.22</c:v>
                </c:pt>
                <c:pt idx="30377">
                  <c:v>128.16999999999999</c:v>
                </c:pt>
                <c:pt idx="30378">
                  <c:v>128.15</c:v>
                </c:pt>
                <c:pt idx="30379">
                  <c:v>128.15</c:v>
                </c:pt>
                <c:pt idx="30380">
                  <c:v>128.13</c:v>
                </c:pt>
                <c:pt idx="30381">
                  <c:v>128.15</c:v>
                </c:pt>
                <c:pt idx="30382">
                  <c:v>128.15</c:v>
                </c:pt>
                <c:pt idx="30383">
                  <c:v>128.15</c:v>
                </c:pt>
                <c:pt idx="30384">
                  <c:v>128.15</c:v>
                </c:pt>
                <c:pt idx="30385">
                  <c:v>128.15</c:v>
                </c:pt>
                <c:pt idx="30386">
                  <c:v>128.15</c:v>
                </c:pt>
                <c:pt idx="30387">
                  <c:v>128.15</c:v>
                </c:pt>
                <c:pt idx="30388">
                  <c:v>128.19</c:v>
                </c:pt>
                <c:pt idx="30389">
                  <c:v>128.16999999999999</c:v>
                </c:pt>
                <c:pt idx="30390">
                  <c:v>128.15</c:v>
                </c:pt>
                <c:pt idx="30391">
                  <c:v>128.16999999999999</c:v>
                </c:pt>
                <c:pt idx="30392">
                  <c:v>128.15</c:v>
                </c:pt>
                <c:pt idx="30393">
                  <c:v>128.24</c:v>
                </c:pt>
                <c:pt idx="30394">
                  <c:v>128.13</c:v>
                </c:pt>
                <c:pt idx="30395">
                  <c:v>128.15</c:v>
                </c:pt>
                <c:pt idx="30396">
                  <c:v>128.16999999999999</c:v>
                </c:pt>
                <c:pt idx="30397">
                  <c:v>128.16999999999999</c:v>
                </c:pt>
                <c:pt idx="30398">
                  <c:v>128.15</c:v>
                </c:pt>
                <c:pt idx="30399">
                  <c:v>128.16999999999999</c:v>
                </c:pt>
                <c:pt idx="30400">
                  <c:v>128.13</c:v>
                </c:pt>
                <c:pt idx="30401">
                  <c:v>128.13</c:v>
                </c:pt>
                <c:pt idx="30402">
                  <c:v>128.13</c:v>
                </c:pt>
                <c:pt idx="30403">
                  <c:v>128.13</c:v>
                </c:pt>
                <c:pt idx="30404">
                  <c:v>128.1</c:v>
                </c:pt>
                <c:pt idx="30405">
                  <c:v>128.08000000000001</c:v>
                </c:pt>
                <c:pt idx="30406">
                  <c:v>128.15</c:v>
                </c:pt>
                <c:pt idx="30407">
                  <c:v>128.1</c:v>
                </c:pt>
                <c:pt idx="30408">
                  <c:v>128.1</c:v>
                </c:pt>
                <c:pt idx="30409">
                  <c:v>128.13</c:v>
                </c:pt>
                <c:pt idx="30410">
                  <c:v>128.13</c:v>
                </c:pt>
                <c:pt idx="30411">
                  <c:v>128.13</c:v>
                </c:pt>
                <c:pt idx="30412">
                  <c:v>128.15</c:v>
                </c:pt>
                <c:pt idx="30413">
                  <c:v>128.15</c:v>
                </c:pt>
                <c:pt idx="30414">
                  <c:v>128.13</c:v>
                </c:pt>
                <c:pt idx="30415">
                  <c:v>128.1</c:v>
                </c:pt>
                <c:pt idx="30416">
                  <c:v>128.1</c:v>
                </c:pt>
                <c:pt idx="30417">
                  <c:v>128.1</c:v>
                </c:pt>
                <c:pt idx="30418">
                  <c:v>128.08000000000001</c:v>
                </c:pt>
                <c:pt idx="30419">
                  <c:v>128.1</c:v>
                </c:pt>
                <c:pt idx="30420">
                  <c:v>128.1</c:v>
                </c:pt>
                <c:pt idx="30421">
                  <c:v>128.1</c:v>
                </c:pt>
                <c:pt idx="30422">
                  <c:v>128.13</c:v>
                </c:pt>
                <c:pt idx="30423">
                  <c:v>128.1</c:v>
                </c:pt>
                <c:pt idx="30424">
                  <c:v>128.1</c:v>
                </c:pt>
                <c:pt idx="30425">
                  <c:v>128.1</c:v>
                </c:pt>
                <c:pt idx="30426">
                  <c:v>128.1</c:v>
                </c:pt>
                <c:pt idx="30427">
                  <c:v>128.1</c:v>
                </c:pt>
                <c:pt idx="30428">
                  <c:v>128.16999999999999</c:v>
                </c:pt>
                <c:pt idx="30429">
                  <c:v>128.08000000000001</c:v>
                </c:pt>
                <c:pt idx="30430">
                  <c:v>128.08000000000001</c:v>
                </c:pt>
                <c:pt idx="30431">
                  <c:v>128.08000000000001</c:v>
                </c:pt>
                <c:pt idx="30432">
                  <c:v>128.1</c:v>
                </c:pt>
                <c:pt idx="30433">
                  <c:v>128.08000000000001</c:v>
                </c:pt>
                <c:pt idx="30434">
                  <c:v>128.08000000000001</c:v>
                </c:pt>
                <c:pt idx="30435">
                  <c:v>128.08000000000001</c:v>
                </c:pt>
                <c:pt idx="30436">
                  <c:v>128.1</c:v>
                </c:pt>
                <c:pt idx="30437">
                  <c:v>128.1</c:v>
                </c:pt>
                <c:pt idx="30438">
                  <c:v>128.08000000000001</c:v>
                </c:pt>
                <c:pt idx="30439">
                  <c:v>128.1</c:v>
                </c:pt>
                <c:pt idx="30440">
                  <c:v>128.04</c:v>
                </c:pt>
                <c:pt idx="30441">
                  <c:v>128.08000000000001</c:v>
                </c:pt>
                <c:pt idx="30442">
                  <c:v>128.08000000000001</c:v>
                </c:pt>
                <c:pt idx="30443">
                  <c:v>128.08000000000001</c:v>
                </c:pt>
                <c:pt idx="30444">
                  <c:v>128.1</c:v>
                </c:pt>
                <c:pt idx="30445">
                  <c:v>128.08000000000001</c:v>
                </c:pt>
                <c:pt idx="30446">
                  <c:v>128.1</c:v>
                </c:pt>
                <c:pt idx="30447">
                  <c:v>128.06</c:v>
                </c:pt>
                <c:pt idx="30448">
                  <c:v>128.06</c:v>
                </c:pt>
                <c:pt idx="30449">
                  <c:v>128.04</c:v>
                </c:pt>
                <c:pt idx="30450">
                  <c:v>128.04</c:v>
                </c:pt>
                <c:pt idx="30451">
                  <c:v>128.13</c:v>
                </c:pt>
                <c:pt idx="30452">
                  <c:v>128.06</c:v>
                </c:pt>
                <c:pt idx="30453">
                  <c:v>128.04</c:v>
                </c:pt>
                <c:pt idx="30454">
                  <c:v>128.04</c:v>
                </c:pt>
                <c:pt idx="30455">
                  <c:v>128.04</c:v>
                </c:pt>
                <c:pt idx="30456">
                  <c:v>128.01</c:v>
                </c:pt>
                <c:pt idx="30457">
                  <c:v>128.01</c:v>
                </c:pt>
                <c:pt idx="30458">
                  <c:v>128.06</c:v>
                </c:pt>
                <c:pt idx="30459">
                  <c:v>128.04</c:v>
                </c:pt>
                <c:pt idx="30460">
                  <c:v>128.01</c:v>
                </c:pt>
                <c:pt idx="30461">
                  <c:v>128.04</c:v>
                </c:pt>
                <c:pt idx="30462">
                  <c:v>127.99</c:v>
                </c:pt>
                <c:pt idx="30463">
                  <c:v>128.06</c:v>
                </c:pt>
                <c:pt idx="30464">
                  <c:v>128.01</c:v>
                </c:pt>
                <c:pt idx="30465">
                  <c:v>128.04</c:v>
                </c:pt>
                <c:pt idx="30466">
                  <c:v>128.01</c:v>
                </c:pt>
                <c:pt idx="30467">
                  <c:v>128.04</c:v>
                </c:pt>
                <c:pt idx="30468">
                  <c:v>128.01</c:v>
                </c:pt>
                <c:pt idx="30469">
                  <c:v>128.04</c:v>
                </c:pt>
                <c:pt idx="30470">
                  <c:v>128.01</c:v>
                </c:pt>
                <c:pt idx="30471">
                  <c:v>127.97</c:v>
                </c:pt>
                <c:pt idx="30472">
                  <c:v>127.97</c:v>
                </c:pt>
                <c:pt idx="30473">
                  <c:v>128.04</c:v>
                </c:pt>
                <c:pt idx="30474">
                  <c:v>127.95</c:v>
                </c:pt>
                <c:pt idx="30475">
                  <c:v>127.97</c:v>
                </c:pt>
                <c:pt idx="30476">
                  <c:v>127.93</c:v>
                </c:pt>
                <c:pt idx="30477">
                  <c:v>127.97</c:v>
                </c:pt>
                <c:pt idx="30478">
                  <c:v>127.97</c:v>
                </c:pt>
                <c:pt idx="30479">
                  <c:v>127.95</c:v>
                </c:pt>
                <c:pt idx="30480">
                  <c:v>127.99</c:v>
                </c:pt>
                <c:pt idx="30481">
                  <c:v>127.95</c:v>
                </c:pt>
                <c:pt idx="30482">
                  <c:v>127.99</c:v>
                </c:pt>
                <c:pt idx="30483">
                  <c:v>127.97</c:v>
                </c:pt>
                <c:pt idx="30484">
                  <c:v>127.97</c:v>
                </c:pt>
                <c:pt idx="30485">
                  <c:v>127.99</c:v>
                </c:pt>
                <c:pt idx="30486">
                  <c:v>127.88</c:v>
                </c:pt>
                <c:pt idx="30487">
                  <c:v>127.93</c:v>
                </c:pt>
                <c:pt idx="30488">
                  <c:v>127.95</c:v>
                </c:pt>
                <c:pt idx="30489">
                  <c:v>127.9</c:v>
                </c:pt>
                <c:pt idx="30490">
                  <c:v>127.93</c:v>
                </c:pt>
                <c:pt idx="30491">
                  <c:v>127.9</c:v>
                </c:pt>
                <c:pt idx="30492">
                  <c:v>127.93</c:v>
                </c:pt>
                <c:pt idx="30493">
                  <c:v>127.88</c:v>
                </c:pt>
                <c:pt idx="30494">
                  <c:v>127.86</c:v>
                </c:pt>
                <c:pt idx="30495">
                  <c:v>127.93</c:v>
                </c:pt>
                <c:pt idx="30496">
                  <c:v>127.93</c:v>
                </c:pt>
                <c:pt idx="30497">
                  <c:v>127.93</c:v>
                </c:pt>
                <c:pt idx="30498">
                  <c:v>127.93</c:v>
                </c:pt>
                <c:pt idx="30499">
                  <c:v>127.88</c:v>
                </c:pt>
                <c:pt idx="30500">
                  <c:v>127.93</c:v>
                </c:pt>
                <c:pt idx="30501">
                  <c:v>127.88</c:v>
                </c:pt>
                <c:pt idx="30502">
                  <c:v>127.86</c:v>
                </c:pt>
                <c:pt idx="30503">
                  <c:v>127.86</c:v>
                </c:pt>
                <c:pt idx="30504">
                  <c:v>127.81</c:v>
                </c:pt>
                <c:pt idx="30505">
                  <c:v>127.84</c:v>
                </c:pt>
                <c:pt idx="30506">
                  <c:v>127.86</c:v>
                </c:pt>
                <c:pt idx="30507">
                  <c:v>127.84</c:v>
                </c:pt>
                <c:pt idx="30508">
                  <c:v>127.84</c:v>
                </c:pt>
                <c:pt idx="30509">
                  <c:v>127.88</c:v>
                </c:pt>
                <c:pt idx="30510">
                  <c:v>127.86</c:v>
                </c:pt>
                <c:pt idx="30511">
                  <c:v>127.86</c:v>
                </c:pt>
                <c:pt idx="30512">
                  <c:v>127.86</c:v>
                </c:pt>
                <c:pt idx="30513">
                  <c:v>127.88</c:v>
                </c:pt>
                <c:pt idx="30514">
                  <c:v>127.81</c:v>
                </c:pt>
                <c:pt idx="30515">
                  <c:v>127.88</c:v>
                </c:pt>
                <c:pt idx="30516">
                  <c:v>127.88</c:v>
                </c:pt>
                <c:pt idx="30517">
                  <c:v>127.84</c:v>
                </c:pt>
                <c:pt idx="30518">
                  <c:v>127.93</c:v>
                </c:pt>
                <c:pt idx="30519">
                  <c:v>127.88</c:v>
                </c:pt>
                <c:pt idx="30520">
                  <c:v>127.84</c:v>
                </c:pt>
                <c:pt idx="30521">
                  <c:v>127.9</c:v>
                </c:pt>
                <c:pt idx="30522">
                  <c:v>127.95</c:v>
                </c:pt>
                <c:pt idx="30523">
                  <c:v>127.84</c:v>
                </c:pt>
                <c:pt idx="30524">
                  <c:v>127.86</c:v>
                </c:pt>
                <c:pt idx="30525">
                  <c:v>127.88</c:v>
                </c:pt>
                <c:pt idx="30526">
                  <c:v>127.86</c:v>
                </c:pt>
                <c:pt idx="30527">
                  <c:v>127.86</c:v>
                </c:pt>
                <c:pt idx="30528">
                  <c:v>127.93</c:v>
                </c:pt>
                <c:pt idx="30529">
                  <c:v>127.9</c:v>
                </c:pt>
                <c:pt idx="30530">
                  <c:v>127.93</c:v>
                </c:pt>
                <c:pt idx="30531">
                  <c:v>127.9</c:v>
                </c:pt>
                <c:pt idx="30532">
                  <c:v>127.93</c:v>
                </c:pt>
                <c:pt idx="30533">
                  <c:v>127.88</c:v>
                </c:pt>
                <c:pt idx="30534">
                  <c:v>127.95</c:v>
                </c:pt>
                <c:pt idx="30535">
                  <c:v>127.95</c:v>
                </c:pt>
                <c:pt idx="30536">
                  <c:v>127.99</c:v>
                </c:pt>
                <c:pt idx="30537">
                  <c:v>127.95</c:v>
                </c:pt>
                <c:pt idx="30538">
                  <c:v>127.97</c:v>
                </c:pt>
                <c:pt idx="30539">
                  <c:v>127.97</c:v>
                </c:pt>
                <c:pt idx="30540">
                  <c:v>127.97</c:v>
                </c:pt>
                <c:pt idx="30541">
                  <c:v>127.97</c:v>
                </c:pt>
                <c:pt idx="30542">
                  <c:v>128.01</c:v>
                </c:pt>
                <c:pt idx="30543">
                  <c:v>127.97</c:v>
                </c:pt>
                <c:pt idx="30544">
                  <c:v>128.01</c:v>
                </c:pt>
                <c:pt idx="30545">
                  <c:v>127.99</c:v>
                </c:pt>
                <c:pt idx="30546">
                  <c:v>128.08000000000001</c:v>
                </c:pt>
                <c:pt idx="30547">
                  <c:v>128.04</c:v>
                </c:pt>
                <c:pt idx="30548">
                  <c:v>128.1</c:v>
                </c:pt>
                <c:pt idx="30549">
                  <c:v>128.04</c:v>
                </c:pt>
                <c:pt idx="30550">
                  <c:v>128.08000000000001</c:v>
                </c:pt>
                <c:pt idx="30551">
                  <c:v>128.1</c:v>
                </c:pt>
                <c:pt idx="30552">
                  <c:v>128.08000000000001</c:v>
                </c:pt>
                <c:pt idx="30553">
                  <c:v>128.08000000000001</c:v>
                </c:pt>
                <c:pt idx="30554">
                  <c:v>128.13</c:v>
                </c:pt>
                <c:pt idx="30555">
                  <c:v>128.13</c:v>
                </c:pt>
                <c:pt idx="30556">
                  <c:v>128.15</c:v>
                </c:pt>
                <c:pt idx="30557">
                  <c:v>128.1</c:v>
                </c:pt>
                <c:pt idx="30558">
                  <c:v>128.1</c:v>
                </c:pt>
                <c:pt idx="30559">
                  <c:v>128.08000000000001</c:v>
                </c:pt>
                <c:pt idx="30560">
                  <c:v>128.13</c:v>
                </c:pt>
                <c:pt idx="30561">
                  <c:v>128.1</c:v>
                </c:pt>
                <c:pt idx="30562">
                  <c:v>128.13</c:v>
                </c:pt>
                <c:pt idx="30563">
                  <c:v>128.13</c:v>
                </c:pt>
                <c:pt idx="30564">
                  <c:v>128.1</c:v>
                </c:pt>
                <c:pt idx="30565">
                  <c:v>128.15</c:v>
                </c:pt>
                <c:pt idx="30566">
                  <c:v>128.13</c:v>
                </c:pt>
                <c:pt idx="30567">
                  <c:v>128.06</c:v>
                </c:pt>
                <c:pt idx="30568">
                  <c:v>128.16999999999999</c:v>
                </c:pt>
                <c:pt idx="30569">
                  <c:v>128.1</c:v>
                </c:pt>
                <c:pt idx="30570">
                  <c:v>128.15</c:v>
                </c:pt>
                <c:pt idx="30571">
                  <c:v>128.1</c:v>
                </c:pt>
                <c:pt idx="30572">
                  <c:v>128.1</c:v>
                </c:pt>
                <c:pt idx="30573">
                  <c:v>128.13</c:v>
                </c:pt>
                <c:pt idx="30574">
                  <c:v>128.16999999999999</c:v>
                </c:pt>
                <c:pt idx="30575">
                  <c:v>128.15</c:v>
                </c:pt>
                <c:pt idx="30576">
                  <c:v>128.15</c:v>
                </c:pt>
                <c:pt idx="30577">
                  <c:v>128.19</c:v>
                </c:pt>
                <c:pt idx="30578">
                  <c:v>128.13</c:v>
                </c:pt>
                <c:pt idx="30579">
                  <c:v>128.13</c:v>
                </c:pt>
                <c:pt idx="30580">
                  <c:v>128.13</c:v>
                </c:pt>
                <c:pt idx="30581">
                  <c:v>128.1</c:v>
                </c:pt>
                <c:pt idx="30582">
                  <c:v>128.16999999999999</c:v>
                </c:pt>
                <c:pt idx="30583">
                  <c:v>128.16999999999999</c:v>
                </c:pt>
                <c:pt idx="30584">
                  <c:v>128.15</c:v>
                </c:pt>
                <c:pt idx="30585">
                  <c:v>128.15</c:v>
                </c:pt>
                <c:pt idx="30586">
                  <c:v>128.16999999999999</c:v>
                </c:pt>
                <c:pt idx="30587">
                  <c:v>128.15</c:v>
                </c:pt>
                <c:pt idx="30588">
                  <c:v>128.15</c:v>
                </c:pt>
                <c:pt idx="30589">
                  <c:v>128.13</c:v>
                </c:pt>
                <c:pt idx="30590">
                  <c:v>128.13</c:v>
                </c:pt>
                <c:pt idx="30591">
                  <c:v>128.19</c:v>
                </c:pt>
                <c:pt idx="30592">
                  <c:v>128.15</c:v>
                </c:pt>
                <c:pt idx="30593">
                  <c:v>128.16999999999999</c:v>
                </c:pt>
                <c:pt idx="30594">
                  <c:v>128.15</c:v>
                </c:pt>
                <c:pt idx="30595">
                  <c:v>128.08000000000001</c:v>
                </c:pt>
                <c:pt idx="30596">
                  <c:v>128.08000000000001</c:v>
                </c:pt>
                <c:pt idx="30597">
                  <c:v>128.15</c:v>
                </c:pt>
                <c:pt idx="30598">
                  <c:v>128.08000000000001</c:v>
                </c:pt>
                <c:pt idx="30599">
                  <c:v>128.15</c:v>
                </c:pt>
                <c:pt idx="30600">
                  <c:v>128.1</c:v>
                </c:pt>
                <c:pt idx="30601">
                  <c:v>128.15</c:v>
                </c:pt>
                <c:pt idx="30602">
                  <c:v>128.15</c:v>
                </c:pt>
                <c:pt idx="30603">
                  <c:v>128.15</c:v>
                </c:pt>
                <c:pt idx="30604">
                  <c:v>128.08000000000001</c:v>
                </c:pt>
                <c:pt idx="30605">
                  <c:v>128.15</c:v>
                </c:pt>
                <c:pt idx="30606">
                  <c:v>128.13</c:v>
                </c:pt>
                <c:pt idx="30607">
                  <c:v>128.16999999999999</c:v>
                </c:pt>
                <c:pt idx="30608">
                  <c:v>128.15</c:v>
                </c:pt>
                <c:pt idx="30609">
                  <c:v>128.16999999999999</c:v>
                </c:pt>
                <c:pt idx="30610">
                  <c:v>128.15</c:v>
                </c:pt>
                <c:pt idx="30611">
                  <c:v>128.19</c:v>
                </c:pt>
                <c:pt idx="30612">
                  <c:v>128.16999999999999</c:v>
                </c:pt>
                <c:pt idx="30613">
                  <c:v>128.15</c:v>
                </c:pt>
                <c:pt idx="30614">
                  <c:v>128.16999999999999</c:v>
                </c:pt>
                <c:pt idx="30615">
                  <c:v>128.15</c:v>
                </c:pt>
                <c:pt idx="30616">
                  <c:v>128.19</c:v>
                </c:pt>
                <c:pt idx="30617">
                  <c:v>128.13</c:v>
                </c:pt>
                <c:pt idx="30618">
                  <c:v>128.15</c:v>
                </c:pt>
                <c:pt idx="30619">
                  <c:v>128.13</c:v>
                </c:pt>
                <c:pt idx="30620">
                  <c:v>128.15</c:v>
                </c:pt>
                <c:pt idx="30621">
                  <c:v>128.16999999999999</c:v>
                </c:pt>
                <c:pt idx="30622">
                  <c:v>128.1</c:v>
                </c:pt>
                <c:pt idx="30623">
                  <c:v>128.19</c:v>
                </c:pt>
                <c:pt idx="30624">
                  <c:v>128.16999999999999</c:v>
                </c:pt>
                <c:pt idx="30625">
                  <c:v>128.16999999999999</c:v>
                </c:pt>
                <c:pt idx="30626">
                  <c:v>128.15</c:v>
                </c:pt>
                <c:pt idx="30627">
                  <c:v>128.1</c:v>
                </c:pt>
                <c:pt idx="30628">
                  <c:v>128.19</c:v>
                </c:pt>
                <c:pt idx="30629">
                  <c:v>128.15</c:v>
                </c:pt>
                <c:pt idx="30630">
                  <c:v>128.13</c:v>
                </c:pt>
                <c:pt idx="30631">
                  <c:v>128.19</c:v>
                </c:pt>
                <c:pt idx="30632">
                  <c:v>128.13</c:v>
                </c:pt>
                <c:pt idx="30633">
                  <c:v>128.22</c:v>
                </c:pt>
                <c:pt idx="30634">
                  <c:v>128.16999999999999</c:v>
                </c:pt>
                <c:pt idx="30635">
                  <c:v>128.24</c:v>
                </c:pt>
                <c:pt idx="30636">
                  <c:v>128.19</c:v>
                </c:pt>
                <c:pt idx="30637">
                  <c:v>128.24</c:v>
                </c:pt>
                <c:pt idx="30638">
                  <c:v>128.24</c:v>
                </c:pt>
                <c:pt idx="30639">
                  <c:v>128.22</c:v>
                </c:pt>
                <c:pt idx="30640">
                  <c:v>128.24</c:v>
                </c:pt>
                <c:pt idx="30641">
                  <c:v>128.24</c:v>
                </c:pt>
                <c:pt idx="30642">
                  <c:v>128.19</c:v>
                </c:pt>
                <c:pt idx="30643">
                  <c:v>128.26</c:v>
                </c:pt>
                <c:pt idx="30644">
                  <c:v>128.19</c:v>
                </c:pt>
                <c:pt idx="30645">
                  <c:v>128.16999999999999</c:v>
                </c:pt>
                <c:pt idx="30646">
                  <c:v>128.16999999999999</c:v>
                </c:pt>
                <c:pt idx="30647">
                  <c:v>128.16999999999999</c:v>
                </c:pt>
                <c:pt idx="30648">
                  <c:v>128.19</c:v>
                </c:pt>
                <c:pt idx="30649">
                  <c:v>128.16999999999999</c:v>
                </c:pt>
                <c:pt idx="30650">
                  <c:v>128.22</c:v>
                </c:pt>
                <c:pt idx="30651">
                  <c:v>128.16999999999999</c:v>
                </c:pt>
                <c:pt idx="30652">
                  <c:v>128.19</c:v>
                </c:pt>
                <c:pt idx="30653">
                  <c:v>128.15</c:v>
                </c:pt>
                <c:pt idx="30654">
                  <c:v>128.16999999999999</c:v>
                </c:pt>
                <c:pt idx="30655">
                  <c:v>128.16999999999999</c:v>
                </c:pt>
                <c:pt idx="30656">
                  <c:v>128.13</c:v>
                </c:pt>
                <c:pt idx="30657">
                  <c:v>128.19</c:v>
                </c:pt>
                <c:pt idx="30658">
                  <c:v>128.16999999999999</c:v>
                </c:pt>
                <c:pt idx="30659">
                  <c:v>128.16999999999999</c:v>
                </c:pt>
                <c:pt idx="30660">
                  <c:v>128.16999999999999</c:v>
                </c:pt>
                <c:pt idx="30661">
                  <c:v>128.15</c:v>
                </c:pt>
                <c:pt idx="30662">
                  <c:v>128.15</c:v>
                </c:pt>
                <c:pt idx="30663">
                  <c:v>128.19</c:v>
                </c:pt>
                <c:pt idx="30664">
                  <c:v>128.15</c:v>
                </c:pt>
                <c:pt idx="30665">
                  <c:v>128.19</c:v>
                </c:pt>
                <c:pt idx="30666">
                  <c:v>128.1</c:v>
                </c:pt>
                <c:pt idx="30667">
                  <c:v>128.15</c:v>
                </c:pt>
                <c:pt idx="30668">
                  <c:v>128.16999999999999</c:v>
                </c:pt>
                <c:pt idx="30669">
                  <c:v>128.16999999999999</c:v>
                </c:pt>
                <c:pt idx="30670">
                  <c:v>128.19</c:v>
                </c:pt>
                <c:pt idx="30671">
                  <c:v>128.16999999999999</c:v>
                </c:pt>
                <c:pt idx="30672">
                  <c:v>128.15</c:v>
                </c:pt>
                <c:pt idx="30673">
                  <c:v>128.16999999999999</c:v>
                </c:pt>
                <c:pt idx="30674">
                  <c:v>128.19</c:v>
                </c:pt>
                <c:pt idx="30675">
                  <c:v>128.22</c:v>
                </c:pt>
                <c:pt idx="30676">
                  <c:v>128.19</c:v>
                </c:pt>
                <c:pt idx="30677">
                  <c:v>128.16999999999999</c:v>
                </c:pt>
                <c:pt idx="30678">
                  <c:v>128.16999999999999</c:v>
                </c:pt>
                <c:pt idx="30679">
                  <c:v>128.22</c:v>
                </c:pt>
                <c:pt idx="30680">
                  <c:v>128.15</c:v>
                </c:pt>
                <c:pt idx="30681">
                  <c:v>128.13</c:v>
                </c:pt>
                <c:pt idx="30682">
                  <c:v>128.13</c:v>
                </c:pt>
                <c:pt idx="30683">
                  <c:v>128.22</c:v>
                </c:pt>
                <c:pt idx="30684">
                  <c:v>128.13</c:v>
                </c:pt>
                <c:pt idx="30685">
                  <c:v>128.19</c:v>
                </c:pt>
                <c:pt idx="30686">
                  <c:v>128.19</c:v>
                </c:pt>
                <c:pt idx="30687">
                  <c:v>128.16999999999999</c:v>
                </c:pt>
                <c:pt idx="30688">
                  <c:v>128.19</c:v>
                </c:pt>
                <c:pt idx="30689">
                  <c:v>128.1</c:v>
                </c:pt>
                <c:pt idx="30690">
                  <c:v>128.15</c:v>
                </c:pt>
                <c:pt idx="30691">
                  <c:v>128.19</c:v>
                </c:pt>
                <c:pt idx="30692">
                  <c:v>128.13</c:v>
                </c:pt>
                <c:pt idx="30693">
                  <c:v>128.15</c:v>
                </c:pt>
                <c:pt idx="30694">
                  <c:v>128.19</c:v>
                </c:pt>
                <c:pt idx="30695">
                  <c:v>128.19</c:v>
                </c:pt>
                <c:pt idx="30696">
                  <c:v>128.22</c:v>
                </c:pt>
                <c:pt idx="30697">
                  <c:v>128.1</c:v>
                </c:pt>
                <c:pt idx="30698">
                  <c:v>128.15</c:v>
                </c:pt>
                <c:pt idx="30699">
                  <c:v>128.13</c:v>
                </c:pt>
                <c:pt idx="30700">
                  <c:v>128.16999999999999</c:v>
                </c:pt>
                <c:pt idx="30701">
                  <c:v>128.19</c:v>
                </c:pt>
                <c:pt idx="30702">
                  <c:v>128.16999999999999</c:v>
                </c:pt>
                <c:pt idx="30703">
                  <c:v>128.16999999999999</c:v>
                </c:pt>
                <c:pt idx="30704">
                  <c:v>128.16999999999999</c:v>
                </c:pt>
                <c:pt idx="30705">
                  <c:v>128.16999999999999</c:v>
                </c:pt>
                <c:pt idx="30706">
                  <c:v>128.19</c:v>
                </c:pt>
                <c:pt idx="30707">
                  <c:v>128.19</c:v>
                </c:pt>
                <c:pt idx="30708">
                  <c:v>128.19</c:v>
                </c:pt>
                <c:pt idx="30709">
                  <c:v>128.15</c:v>
                </c:pt>
                <c:pt idx="30710">
                  <c:v>128.16999999999999</c:v>
                </c:pt>
                <c:pt idx="30711">
                  <c:v>128.16999999999999</c:v>
                </c:pt>
                <c:pt idx="30712">
                  <c:v>128.16999999999999</c:v>
                </c:pt>
                <c:pt idx="30713">
                  <c:v>128.24</c:v>
                </c:pt>
                <c:pt idx="30714">
                  <c:v>128.19</c:v>
                </c:pt>
                <c:pt idx="30715">
                  <c:v>128.19</c:v>
                </c:pt>
                <c:pt idx="30716">
                  <c:v>128.19</c:v>
                </c:pt>
                <c:pt idx="30717">
                  <c:v>128.19</c:v>
                </c:pt>
                <c:pt idx="30718">
                  <c:v>128.15</c:v>
                </c:pt>
                <c:pt idx="30719">
                  <c:v>128.15</c:v>
                </c:pt>
                <c:pt idx="30720">
                  <c:v>128.15</c:v>
                </c:pt>
                <c:pt idx="30721">
                  <c:v>128.16999999999999</c:v>
                </c:pt>
                <c:pt idx="30722">
                  <c:v>128.16999999999999</c:v>
                </c:pt>
                <c:pt idx="30723">
                  <c:v>128.1</c:v>
                </c:pt>
                <c:pt idx="30724">
                  <c:v>128.16999999999999</c:v>
                </c:pt>
                <c:pt idx="30725">
                  <c:v>128.19</c:v>
                </c:pt>
                <c:pt idx="30726">
                  <c:v>128.15</c:v>
                </c:pt>
                <c:pt idx="30727">
                  <c:v>128.16999999999999</c:v>
                </c:pt>
                <c:pt idx="30728">
                  <c:v>128.16999999999999</c:v>
                </c:pt>
                <c:pt idx="30729">
                  <c:v>128.16999999999999</c:v>
                </c:pt>
                <c:pt idx="30730">
                  <c:v>128.24</c:v>
                </c:pt>
                <c:pt idx="30731">
                  <c:v>128.19</c:v>
                </c:pt>
                <c:pt idx="30732">
                  <c:v>128.19</c:v>
                </c:pt>
                <c:pt idx="30733">
                  <c:v>128.22</c:v>
                </c:pt>
                <c:pt idx="30734">
                  <c:v>128.16999999999999</c:v>
                </c:pt>
                <c:pt idx="30735">
                  <c:v>128.15</c:v>
                </c:pt>
                <c:pt idx="30736">
                  <c:v>128.16999999999999</c:v>
                </c:pt>
                <c:pt idx="30737">
                  <c:v>128.16999999999999</c:v>
                </c:pt>
                <c:pt idx="30738">
                  <c:v>128.16999999999999</c:v>
                </c:pt>
                <c:pt idx="30739">
                  <c:v>128.15</c:v>
                </c:pt>
                <c:pt idx="30740">
                  <c:v>128.1</c:v>
                </c:pt>
                <c:pt idx="30741">
                  <c:v>128.19</c:v>
                </c:pt>
                <c:pt idx="30742">
                  <c:v>128.16999999999999</c:v>
                </c:pt>
                <c:pt idx="30743">
                  <c:v>128.15</c:v>
                </c:pt>
                <c:pt idx="30744">
                  <c:v>128.19</c:v>
                </c:pt>
                <c:pt idx="30745">
                  <c:v>128.16999999999999</c:v>
                </c:pt>
                <c:pt idx="30746">
                  <c:v>128.15</c:v>
                </c:pt>
                <c:pt idx="30747">
                  <c:v>128.19</c:v>
                </c:pt>
                <c:pt idx="30748">
                  <c:v>128.13</c:v>
                </c:pt>
                <c:pt idx="30749">
                  <c:v>128.15</c:v>
                </c:pt>
                <c:pt idx="30750">
                  <c:v>128.13</c:v>
                </c:pt>
                <c:pt idx="30751">
                  <c:v>128.13</c:v>
                </c:pt>
                <c:pt idx="30752">
                  <c:v>128.19</c:v>
                </c:pt>
                <c:pt idx="30753">
                  <c:v>128.22</c:v>
                </c:pt>
                <c:pt idx="30754">
                  <c:v>128.15</c:v>
                </c:pt>
                <c:pt idx="30755">
                  <c:v>128.13</c:v>
                </c:pt>
                <c:pt idx="30756">
                  <c:v>128.15</c:v>
                </c:pt>
                <c:pt idx="30757">
                  <c:v>128.16999999999999</c:v>
                </c:pt>
                <c:pt idx="30758">
                  <c:v>128.16999999999999</c:v>
                </c:pt>
                <c:pt idx="30759">
                  <c:v>128.13</c:v>
                </c:pt>
                <c:pt idx="30760">
                  <c:v>128.13</c:v>
                </c:pt>
                <c:pt idx="30761">
                  <c:v>128.13</c:v>
                </c:pt>
                <c:pt idx="30762">
                  <c:v>128.19</c:v>
                </c:pt>
                <c:pt idx="30763">
                  <c:v>128.13</c:v>
                </c:pt>
                <c:pt idx="30764">
                  <c:v>128.13</c:v>
                </c:pt>
                <c:pt idx="30765">
                  <c:v>128.08000000000001</c:v>
                </c:pt>
                <c:pt idx="30766">
                  <c:v>128.16999999999999</c:v>
                </c:pt>
                <c:pt idx="30767">
                  <c:v>128.15</c:v>
                </c:pt>
                <c:pt idx="30768">
                  <c:v>128.13</c:v>
                </c:pt>
                <c:pt idx="30769">
                  <c:v>128.16999999999999</c:v>
                </c:pt>
                <c:pt idx="30770">
                  <c:v>128.1</c:v>
                </c:pt>
                <c:pt idx="30771">
                  <c:v>128.13</c:v>
                </c:pt>
                <c:pt idx="30772">
                  <c:v>128.16999999999999</c:v>
                </c:pt>
                <c:pt idx="30773">
                  <c:v>128.15</c:v>
                </c:pt>
                <c:pt idx="30774">
                  <c:v>128.13</c:v>
                </c:pt>
                <c:pt idx="30775">
                  <c:v>128.1</c:v>
                </c:pt>
                <c:pt idx="30776">
                  <c:v>128.13</c:v>
                </c:pt>
                <c:pt idx="30777">
                  <c:v>128.19</c:v>
                </c:pt>
                <c:pt idx="30778">
                  <c:v>128.1</c:v>
                </c:pt>
                <c:pt idx="30779">
                  <c:v>128.13</c:v>
                </c:pt>
                <c:pt idx="30780">
                  <c:v>128.13</c:v>
                </c:pt>
                <c:pt idx="30781">
                  <c:v>128.1</c:v>
                </c:pt>
                <c:pt idx="30782">
                  <c:v>128.13</c:v>
                </c:pt>
                <c:pt idx="30783">
                  <c:v>128.1</c:v>
                </c:pt>
                <c:pt idx="30784">
                  <c:v>128.1</c:v>
                </c:pt>
                <c:pt idx="30785">
                  <c:v>128.15</c:v>
                </c:pt>
                <c:pt idx="30786">
                  <c:v>128.15</c:v>
                </c:pt>
                <c:pt idx="30787">
                  <c:v>128.16999999999999</c:v>
                </c:pt>
                <c:pt idx="30788">
                  <c:v>128.1</c:v>
                </c:pt>
                <c:pt idx="30789">
                  <c:v>128.15</c:v>
                </c:pt>
                <c:pt idx="30790">
                  <c:v>128.16999999999999</c:v>
                </c:pt>
                <c:pt idx="30791">
                  <c:v>128.15</c:v>
                </c:pt>
                <c:pt idx="30792">
                  <c:v>128.13</c:v>
                </c:pt>
                <c:pt idx="30793">
                  <c:v>128.1</c:v>
                </c:pt>
                <c:pt idx="30794">
                  <c:v>128.1</c:v>
                </c:pt>
                <c:pt idx="30795">
                  <c:v>128.13</c:v>
                </c:pt>
                <c:pt idx="30796">
                  <c:v>128.08000000000001</c:v>
                </c:pt>
                <c:pt idx="30797">
                  <c:v>128.08000000000001</c:v>
                </c:pt>
                <c:pt idx="30798">
                  <c:v>128.15</c:v>
                </c:pt>
                <c:pt idx="30799">
                  <c:v>128.08000000000001</c:v>
                </c:pt>
                <c:pt idx="30800">
                  <c:v>128.13</c:v>
                </c:pt>
                <c:pt idx="30801">
                  <c:v>128.08000000000001</c:v>
                </c:pt>
                <c:pt idx="30802">
                  <c:v>128.1</c:v>
                </c:pt>
                <c:pt idx="30803">
                  <c:v>128.13</c:v>
                </c:pt>
                <c:pt idx="30804">
                  <c:v>128.06</c:v>
                </c:pt>
                <c:pt idx="30805">
                  <c:v>128.08000000000001</c:v>
                </c:pt>
                <c:pt idx="30806">
                  <c:v>128.08000000000001</c:v>
                </c:pt>
                <c:pt idx="30807">
                  <c:v>128.13</c:v>
                </c:pt>
                <c:pt idx="30808">
                  <c:v>128.08000000000001</c:v>
                </c:pt>
                <c:pt idx="30809">
                  <c:v>128.1</c:v>
                </c:pt>
                <c:pt idx="30810">
                  <c:v>128.08000000000001</c:v>
                </c:pt>
                <c:pt idx="30811">
                  <c:v>128.13</c:v>
                </c:pt>
                <c:pt idx="30812">
                  <c:v>128.1</c:v>
                </c:pt>
                <c:pt idx="30813">
                  <c:v>128.08000000000001</c:v>
                </c:pt>
                <c:pt idx="30814">
                  <c:v>128.13</c:v>
                </c:pt>
                <c:pt idx="30815">
                  <c:v>128.08000000000001</c:v>
                </c:pt>
                <c:pt idx="30816">
                  <c:v>128.08000000000001</c:v>
                </c:pt>
                <c:pt idx="30817">
                  <c:v>128.04</c:v>
                </c:pt>
                <c:pt idx="30818">
                  <c:v>128.08000000000001</c:v>
                </c:pt>
                <c:pt idx="30819">
                  <c:v>128.1</c:v>
                </c:pt>
                <c:pt idx="30820">
                  <c:v>128.04</c:v>
                </c:pt>
                <c:pt idx="30821">
                  <c:v>128.1</c:v>
                </c:pt>
                <c:pt idx="30822">
                  <c:v>128.13</c:v>
                </c:pt>
                <c:pt idx="30823">
                  <c:v>128.04</c:v>
                </c:pt>
                <c:pt idx="30824">
                  <c:v>128.08000000000001</c:v>
                </c:pt>
                <c:pt idx="30825">
                  <c:v>128.1</c:v>
                </c:pt>
                <c:pt idx="30826">
                  <c:v>128.13</c:v>
                </c:pt>
                <c:pt idx="30827">
                  <c:v>128.08000000000001</c:v>
                </c:pt>
                <c:pt idx="30828">
                  <c:v>128.08000000000001</c:v>
                </c:pt>
                <c:pt idx="30829">
                  <c:v>128.08000000000001</c:v>
                </c:pt>
                <c:pt idx="30830">
                  <c:v>128.08000000000001</c:v>
                </c:pt>
                <c:pt idx="30831">
                  <c:v>128.06</c:v>
                </c:pt>
                <c:pt idx="30832">
                  <c:v>128.06</c:v>
                </c:pt>
                <c:pt idx="30833">
                  <c:v>128.1</c:v>
                </c:pt>
                <c:pt idx="30834">
                  <c:v>128.04</c:v>
                </c:pt>
                <c:pt idx="30835">
                  <c:v>128.08000000000001</c:v>
                </c:pt>
                <c:pt idx="30836">
                  <c:v>128.08000000000001</c:v>
                </c:pt>
                <c:pt idx="30837">
                  <c:v>128.06</c:v>
                </c:pt>
                <c:pt idx="30838">
                  <c:v>128.08000000000001</c:v>
                </c:pt>
                <c:pt idx="30839">
                  <c:v>128.04</c:v>
                </c:pt>
                <c:pt idx="30840">
                  <c:v>128.04</c:v>
                </c:pt>
                <c:pt idx="30841">
                  <c:v>128.06</c:v>
                </c:pt>
                <c:pt idx="30842">
                  <c:v>128.01</c:v>
                </c:pt>
                <c:pt idx="30843">
                  <c:v>128.06</c:v>
                </c:pt>
                <c:pt idx="30844">
                  <c:v>128.06</c:v>
                </c:pt>
                <c:pt idx="30845">
                  <c:v>128.06</c:v>
                </c:pt>
                <c:pt idx="30846">
                  <c:v>128.06</c:v>
                </c:pt>
                <c:pt idx="30847">
                  <c:v>128.06</c:v>
                </c:pt>
                <c:pt idx="30848">
                  <c:v>127.99</c:v>
                </c:pt>
                <c:pt idx="30849">
                  <c:v>128.01</c:v>
                </c:pt>
                <c:pt idx="30850">
                  <c:v>128.01</c:v>
                </c:pt>
                <c:pt idx="30851">
                  <c:v>128.06</c:v>
                </c:pt>
                <c:pt idx="30852">
                  <c:v>128.04</c:v>
                </c:pt>
                <c:pt idx="30853">
                  <c:v>128.01</c:v>
                </c:pt>
                <c:pt idx="30854">
                  <c:v>127.99</c:v>
                </c:pt>
                <c:pt idx="30855">
                  <c:v>128.01</c:v>
                </c:pt>
                <c:pt idx="30856">
                  <c:v>128.06</c:v>
                </c:pt>
                <c:pt idx="30857">
                  <c:v>128.04</c:v>
                </c:pt>
                <c:pt idx="30858">
                  <c:v>128.01</c:v>
                </c:pt>
                <c:pt idx="30859">
                  <c:v>128.04</c:v>
                </c:pt>
                <c:pt idx="30860">
                  <c:v>127.99</c:v>
                </c:pt>
                <c:pt idx="30861">
                  <c:v>128.01</c:v>
                </c:pt>
                <c:pt idx="30862">
                  <c:v>127.99</c:v>
                </c:pt>
                <c:pt idx="30863">
                  <c:v>128.01</c:v>
                </c:pt>
                <c:pt idx="30864">
                  <c:v>127.99</c:v>
                </c:pt>
                <c:pt idx="30865">
                  <c:v>128.01</c:v>
                </c:pt>
                <c:pt idx="30866">
                  <c:v>127.99</c:v>
                </c:pt>
                <c:pt idx="30867">
                  <c:v>128.01</c:v>
                </c:pt>
                <c:pt idx="30868">
                  <c:v>127.95</c:v>
                </c:pt>
                <c:pt idx="30869">
                  <c:v>127.99</c:v>
                </c:pt>
                <c:pt idx="30870">
                  <c:v>127.97</c:v>
                </c:pt>
                <c:pt idx="30871">
                  <c:v>127.99</c:v>
                </c:pt>
                <c:pt idx="30872">
                  <c:v>127.97</c:v>
                </c:pt>
                <c:pt idx="30873">
                  <c:v>127.99</c:v>
                </c:pt>
                <c:pt idx="30874">
                  <c:v>127.99</c:v>
                </c:pt>
                <c:pt idx="30875">
                  <c:v>128.01</c:v>
                </c:pt>
                <c:pt idx="30876">
                  <c:v>127.93</c:v>
                </c:pt>
                <c:pt idx="30877">
                  <c:v>127.95</c:v>
                </c:pt>
                <c:pt idx="30878">
                  <c:v>127.93</c:v>
                </c:pt>
                <c:pt idx="30879">
                  <c:v>127.93</c:v>
                </c:pt>
                <c:pt idx="30880">
                  <c:v>127.99</c:v>
                </c:pt>
                <c:pt idx="30881">
                  <c:v>127.97</c:v>
                </c:pt>
                <c:pt idx="30882">
                  <c:v>127.95</c:v>
                </c:pt>
                <c:pt idx="30883">
                  <c:v>127.93</c:v>
                </c:pt>
                <c:pt idx="30884">
                  <c:v>127.95</c:v>
                </c:pt>
                <c:pt idx="30885">
                  <c:v>127.93</c:v>
                </c:pt>
                <c:pt idx="30886">
                  <c:v>127.93</c:v>
                </c:pt>
                <c:pt idx="30887">
                  <c:v>127.99</c:v>
                </c:pt>
                <c:pt idx="30888">
                  <c:v>127.93</c:v>
                </c:pt>
                <c:pt idx="30889">
                  <c:v>127.9</c:v>
                </c:pt>
                <c:pt idx="30890">
                  <c:v>127.93</c:v>
                </c:pt>
                <c:pt idx="30891">
                  <c:v>127.93</c:v>
                </c:pt>
                <c:pt idx="30892">
                  <c:v>127.9</c:v>
                </c:pt>
                <c:pt idx="30893">
                  <c:v>127.95</c:v>
                </c:pt>
                <c:pt idx="30894">
                  <c:v>127.9</c:v>
                </c:pt>
                <c:pt idx="30895">
                  <c:v>127.9</c:v>
                </c:pt>
                <c:pt idx="30896">
                  <c:v>127.88</c:v>
                </c:pt>
                <c:pt idx="30897">
                  <c:v>127.95</c:v>
                </c:pt>
                <c:pt idx="30898">
                  <c:v>127.88</c:v>
                </c:pt>
                <c:pt idx="30899">
                  <c:v>127.86</c:v>
                </c:pt>
                <c:pt idx="30900">
                  <c:v>127.88</c:v>
                </c:pt>
                <c:pt idx="30901">
                  <c:v>127.84</c:v>
                </c:pt>
                <c:pt idx="30902">
                  <c:v>127.88</c:v>
                </c:pt>
                <c:pt idx="30903">
                  <c:v>127.84</c:v>
                </c:pt>
                <c:pt idx="30904">
                  <c:v>127.88</c:v>
                </c:pt>
                <c:pt idx="30905">
                  <c:v>127.9</c:v>
                </c:pt>
                <c:pt idx="30906">
                  <c:v>127.9</c:v>
                </c:pt>
                <c:pt idx="30907">
                  <c:v>127.84</c:v>
                </c:pt>
                <c:pt idx="30908">
                  <c:v>127.84</c:v>
                </c:pt>
                <c:pt idx="30909">
                  <c:v>127.84</c:v>
                </c:pt>
                <c:pt idx="30910">
                  <c:v>127.86</c:v>
                </c:pt>
                <c:pt idx="30911">
                  <c:v>127.88</c:v>
                </c:pt>
                <c:pt idx="30912">
                  <c:v>127.84</c:v>
                </c:pt>
                <c:pt idx="30913">
                  <c:v>127.86</c:v>
                </c:pt>
                <c:pt idx="30914">
                  <c:v>127.84</c:v>
                </c:pt>
                <c:pt idx="30915">
                  <c:v>127.84</c:v>
                </c:pt>
                <c:pt idx="30916">
                  <c:v>127.81</c:v>
                </c:pt>
                <c:pt idx="30917">
                  <c:v>127.86</c:v>
                </c:pt>
                <c:pt idx="30918">
                  <c:v>127.79</c:v>
                </c:pt>
                <c:pt idx="30919">
                  <c:v>127.81</c:v>
                </c:pt>
                <c:pt idx="30920">
                  <c:v>127.81</c:v>
                </c:pt>
                <c:pt idx="30921">
                  <c:v>127.86</c:v>
                </c:pt>
                <c:pt idx="30922">
                  <c:v>127.72</c:v>
                </c:pt>
                <c:pt idx="30923">
                  <c:v>127.81</c:v>
                </c:pt>
                <c:pt idx="30924">
                  <c:v>127.81</c:v>
                </c:pt>
                <c:pt idx="30925">
                  <c:v>127.81</c:v>
                </c:pt>
                <c:pt idx="30926">
                  <c:v>127.84</c:v>
                </c:pt>
                <c:pt idx="30927">
                  <c:v>127.84</c:v>
                </c:pt>
                <c:pt idx="30928">
                  <c:v>127.79</c:v>
                </c:pt>
                <c:pt idx="30929">
                  <c:v>127.88</c:v>
                </c:pt>
                <c:pt idx="30930">
                  <c:v>127.86</c:v>
                </c:pt>
                <c:pt idx="30931">
                  <c:v>127.9</c:v>
                </c:pt>
                <c:pt idx="30932">
                  <c:v>127.84</c:v>
                </c:pt>
                <c:pt idx="30933">
                  <c:v>127.86</c:v>
                </c:pt>
                <c:pt idx="30934">
                  <c:v>127.84</c:v>
                </c:pt>
                <c:pt idx="30935">
                  <c:v>127.86</c:v>
                </c:pt>
                <c:pt idx="30936">
                  <c:v>127.86</c:v>
                </c:pt>
                <c:pt idx="30937">
                  <c:v>127.84</c:v>
                </c:pt>
                <c:pt idx="30938">
                  <c:v>127.81</c:v>
                </c:pt>
                <c:pt idx="30939">
                  <c:v>127.9</c:v>
                </c:pt>
                <c:pt idx="30940">
                  <c:v>127.9</c:v>
                </c:pt>
                <c:pt idx="30941">
                  <c:v>127.93</c:v>
                </c:pt>
                <c:pt idx="30942">
                  <c:v>127.97</c:v>
                </c:pt>
                <c:pt idx="30943">
                  <c:v>127.93</c:v>
                </c:pt>
                <c:pt idx="30944">
                  <c:v>127.93</c:v>
                </c:pt>
                <c:pt idx="30945">
                  <c:v>127.88</c:v>
                </c:pt>
                <c:pt idx="30946">
                  <c:v>127.88</c:v>
                </c:pt>
                <c:pt idx="30947">
                  <c:v>127.95</c:v>
                </c:pt>
                <c:pt idx="30948">
                  <c:v>127.95</c:v>
                </c:pt>
                <c:pt idx="30949">
                  <c:v>127.88</c:v>
                </c:pt>
                <c:pt idx="30950">
                  <c:v>127.95</c:v>
                </c:pt>
                <c:pt idx="30951">
                  <c:v>127.97</c:v>
                </c:pt>
                <c:pt idx="30952">
                  <c:v>127.99</c:v>
                </c:pt>
                <c:pt idx="30953">
                  <c:v>127.97</c:v>
                </c:pt>
                <c:pt idx="30954">
                  <c:v>127.97</c:v>
                </c:pt>
                <c:pt idx="30955">
                  <c:v>127.97</c:v>
                </c:pt>
                <c:pt idx="30956">
                  <c:v>128.04</c:v>
                </c:pt>
                <c:pt idx="30957">
                  <c:v>128.01</c:v>
                </c:pt>
                <c:pt idx="30958">
                  <c:v>127.99</c:v>
                </c:pt>
                <c:pt idx="30959">
                  <c:v>127.99</c:v>
                </c:pt>
                <c:pt idx="30960">
                  <c:v>128.06</c:v>
                </c:pt>
                <c:pt idx="30961">
                  <c:v>128.04</c:v>
                </c:pt>
                <c:pt idx="30962">
                  <c:v>128.1</c:v>
                </c:pt>
                <c:pt idx="30963">
                  <c:v>128.13</c:v>
                </c:pt>
                <c:pt idx="30964">
                  <c:v>128.16999999999999</c:v>
                </c:pt>
                <c:pt idx="30965">
                  <c:v>128.08000000000001</c:v>
                </c:pt>
                <c:pt idx="30966">
                  <c:v>128.13</c:v>
                </c:pt>
                <c:pt idx="30967">
                  <c:v>128.1</c:v>
                </c:pt>
                <c:pt idx="30968">
                  <c:v>128.1</c:v>
                </c:pt>
                <c:pt idx="30969">
                  <c:v>128.16999999999999</c:v>
                </c:pt>
                <c:pt idx="30970">
                  <c:v>128.1</c:v>
                </c:pt>
                <c:pt idx="30971">
                  <c:v>128.15</c:v>
                </c:pt>
                <c:pt idx="30972">
                  <c:v>128.13</c:v>
                </c:pt>
                <c:pt idx="30973">
                  <c:v>128.13</c:v>
                </c:pt>
                <c:pt idx="30974">
                  <c:v>128.1</c:v>
                </c:pt>
                <c:pt idx="30975">
                  <c:v>128.16999999999999</c:v>
                </c:pt>
                <c:pt idx="30976">
                  <c:v>128.1</c:v>
                </c:pt>
                <c:pt idx="30977">
                  <c:v>128.08000000000001</c:v>
                </c:pt>
                <c:pt idx="30978">
                  <c:v>128.15</c:v>
                </c:pt>
                <c:pt idx="30979">
                  <c:v>128.16999999999999</c:v>
                </c:pt>
                <c:pt idx="30980">
                  <c:v>128.16999999999999</c:v>
                </c:pt>
                <c:pt idx="30981">
                  <c:v>128.13</c:v>
                </c:pt>
                <c:pt idx="30982">
                  <c:v>128.16999999999999</c:v>
                </c:pt>
                <c:pt idx="30983">
                  <c:v>128.08000000000001</c:v>
                </c:pt>
                <c:pt idx="30984">
                  <c:v>128.13</c:v>
                </c:pt>
                <c:pt idx="30985">
                  <c:v>128.16999999999999</c:v>
                </c:pt>
                <c:pt idx="30986">
                  <c:v>128.1</c:v>
                </c:pt>
                <c:pt idx="30987">
                  <c:v>128.16999999999999</c:v>
                </c:pt>
                <c:pt idx="30988">
                  <c:v>128.13</c:v>
                </c:pt>
                <c:pt idx="30989">
                  <c:v>128.13</c:v>
                </c:pt>
                <c:pt idx="30990">
                  <c:v>128.16999999999999</c:v>
                </c:pt>
                <c:pt idx="30991">
                  <c:v>128.13</c:v>
                </c:pt>
                <c:pt idx="30992">
                  <c:v>128.13</c:v>
                </c:pt>
                <c:pt idx="30993">
                  <c:v>128.19</c:v>
                </c:pt>
                <c:pt idx="30994">
                  <c:v>128.24</c:v>
                </c:pt>
                <c:pt idx="30995">
                  <c:v>128.15</c:v>
                </c:pt>
                <c:pt idx="30996">
                  <c:v>128.16999999999999</c:v>
                </c:pt>
                <c:pt idx="30997">
                  <c:v>128.15</c:v>
                </c:pt>
                <c:pt idx="30998">
                  <c:v>128.15</c:v>
                </c:pt>
                <c:pt idx="30999">
                  <c:v>128.13</c:v>
                </c:pt>
                <c:pt idx="31000">
                  <c:v>128.08000000000001</c:v>
                </c:pt>
                <c:pt idx="31001">
                  <c:v>128.15</c:v>
                </c:pt>
                <c:pt idx="31002">
                  <c:v>128.1</c:v>
                </c:pt>
                <c:pt idx="31003">
                  <c:v>128.13</c:v>
                </c:pt>
                <c:pt idx="31004">
                  <c:v>128.08000000000001</c:v>
                </c:pt>
                <c:pt idx="31005">
                  <c:v>128.13</c:v>
                </c:pt>
                <c:pt idx="31006">
                  <c:v>128.13</c:v>
                </c:pt>
                <c:pt idx="31007">
                  <c:v>128.08000000000001</c:v>
                </c:pt>
                <c:pt idx="31008">
                  <c:v>128.13</c:v>
                </c:pt>
                <c:pt idx="31009">
                  <c:v>128.13</c:v>
                </c:pt>
                <c:pt idx="31010">
                  <c:v>128.1</c:v>
                </c:pt>
                <c:pt idx="31011">
                  <c:v>128.15</c:v>
                </c:pt>
                <c:pt idx="31012">
                  <c:v>128.1</c:v>
                </c:pt>
                <c:pt idx="31013">
                  <c:v>128.04</c:v>
                </c:pt>
                <c:pt idx="31014">
                  <c:v>128.1</c:v>
                </c:pt>
                <c:pt idx="31015">
                  <c:v>128.06</c:v>
                </c:pt>
                <c:pt idx="31016">
                  <c:v>128.08000000000001</c:v>
                </c:pt>
                <c:pt idx="31017">
                  <c:v>128.08000000000001</c:v>
                </c:pt>
                <c:pt idx="31018">
                  <c:v>128.04</c:v>
                </c:pt>
                <c:pt idx="31019">
                  <c:v>128.06</c:v>
                </c:pt>
                <c:pt idx="31020">
                  <c:v>128.13</c:v>
                </c:pt>
                <c:pt idx="31021">
                  <c:v>128.13</c:v>
                </c:pt>
                <c:pt idx="31022">
                  <c:v>128.04</c:v>
                </c:pt>
                <c:pt idx="31023">
                  <c:v>128.13</c:v>
                </c:pt>
                <c:pt idx="31024">
                  <c:v>128.13</c:v>
                </c:pt>
                <c:pt idx="31025">
                  <c:v>128.15</c:v>
                </c:pt>
                <c:pt idx="31026">
                  <c:v>128.16999999999999</c:v>
                </c:pt>
                <c:pt idx="31027">
                  <c:v>128.1</c:v>
                </c:pt>
                <c:pt idx="31028">
                  <c:v>128.13</c:v>
                </c:pt>
                <c:pt idx="31029">
                  <c:v>128.15</c:v>
                </c:pt>
                <c:pt idx="31030">
                  <c:v>128.15</c:v>
                </c:pt>
                <c:pt idx="31031">
                  <c:v>128.13</c:v>
                </c:pt>
                <c:pt idx="31032">
                  <c:v>128.19</c:v>
                </c:pt>
                <c:pt idx="31033">
                  <c:v>128.16999999999999</c:v>
                </c:pt>
                <c:pt idx="31034">
                  <c:v>128.24</c:v>
                </c:pt>
                <c:pt idx="31035">
                  <c:v>128.13</c:v>
                </c:pt>
                <c:pt idx="31036">
                  <c:v>128.13</c:v>
                </c:pt>
                <c:pt idx="31037">
                  <c:v>128.15</c:v>
                </c:pt>
                <c:pt idx="31038">
                  <c:v>128.15</c:v>
                </c:pt>
                <c:pt idx="31039">
                  <c:v>128.16999999999999</c:v>
                </c:pt>
                <c:pt idx="31040">
                  <c:v>128.16999999999999</c:v>
                </c:pt>
                <c:pt idx="31041">
                  <c:v>128.1</c:v>
                </c:pt>
                <c:pt idx="31042">
                  <c:v>128.19</c:v>
                </c:pt>
                <c:pt idx="31043">
                  <c:v>128.16999999999999</c:v>
                </c:pt>
                <c:pt idx="31044">
                  <c:v>128.15</c:v>
                </c:pt>
                <c:pt idx="31045">
                  <c:v>128.13</c:v>
                </c:pt>
                <c:pt idx="31046">
                  <c:v>128.16999999999999</c:v>
                </c:pt>
                <c:pt idx="31047">
                  <c:v>128.19</c:v>
                </c:pt>
                <c:pt idx="31048">
                  <c:v>128.22</c:v>
                </c:pt>
                <c:pt idx="31049">
                  <c:v>128.13</c:v>
                </c:pt>
                <c:pt idx="31050">
                  <c:v>128.15</c:v>
                </c:pt>
                <c:pt idx="31051">
                  <c:v>128.15</c:v>
                </c:pt>
                <c:pt idx="31052">
                  <c:v>128.19</c:v>
                </c:pt>
                <c:pt idx="31053">
                  <c:v>128.19</c:v>
                </c:pt>
                <c:pt idx="31054">
                  <c:v>128.22</c:v>
                </c:pt>
                <c:pt idx="31055">
                  <c:v>128.19</c:v>
                </c:pt>
                <c:pt idx="31056">
                  <c:v>128.19</c:v>
                </c:pt>
                <c:pt idx="31057">
                  <c:v>128.19</c:v>
                </c:pt>
                <c:pt idx="31058">
                  <c:v>128.22</c:v>
                </c:pt>
                <c:pt idx="31059">
                  <c:v>128.19</c:v>
                </c:pt>
                <c:pt idx="31060">
                  <c:v>128.19</c:v>
                </c:pt>
                <c:pt idx="31061">
                  <c:v>128.16999999999999</c:v>
                </c:pt>
                <c:pt idx="31062">
                  <c:v>128.19</c:v>
                </c:pt>
                <c:pt idx="31063">
                  <c:v>128.13</c:v>
                </c:pt>
                <c:pt idx="31064">
                  <c:v>128.16999999999999</c:v>
                </c:pt>
                <c:pt idx="31065">
                  <c:v>128.16999999999999</c:v>
                </c:pt>
                <c:pt idx="31066">
                  <c:v>128.19</c:v>
                </c:pt>
                <c:pt idx="31067">
                  <c:v>128.13</c:v>
                </c:pt>
                <c:pt idx="31068">
                  <c:v>128.1</c:v>
                </c:pt>
                <c:pt idx="31069">
                  <c:v>128.16999999999999</c:v>
                </c:pt>
                <c:pt idx="31070">
                  <c:v>128.15</c:v>
                </c:pt>
                <c:pt idx="31071">
                  <c:v>128.13</c:v>
                </c:pt>
                <c:pt idx="31072">
                  <c:v>128.1</c:v>
                </c:pt>
                <c:pt idx="31073">
                  <c:v>128.13</c:v>
                </c:pt>
                <c:pt idx="31074">
                  <c:v>128.1</c:v>
                </c:pt>
                <c:pt idx="31075">
                  <c:v>128.13</c:v>
                </c:pt>
                <c:pt idx="31076">
                  <c:v>128.13</c:v>
                </c:pt>
                <c:pt idx="31077">
                  <c:v>128.1</c:v>
                </c:pt>
                <c:pt idx="31078">
                  <c:v>128.13</c:v>
                </c:pt>
                <c:pt idx="31079">
                  <c:v>128.06</c:v>
                </c:pt>
                <c:pt idx="31080">
                  <c:v>128.08000000000001</c:v>
                </c:pt>
                <c:pt idx="31081">
                  <c:v>128.1</c:v>
                </c:pt>
                <c:pt idx="31082">
                  <c:v>128.08000000000001</c:v>
                </c:pt>
                <c:pt idx="31083">
                  <c:v>128.13</c:v>
                </c:pt>
                <c:pt idx="31084">
                  <c:v>128.13</c:v>
                </c:pt>
                <c:pt idx="31085">
                  <c:v>128.15</c:v>
                </c:pt>
                <c:pt idx="31086">
                  <c:v>128.13</c:v>
                </c:pt>
                <c:pt idx="31087">
                  <c:v>128.06</c:v>
                </c:pt>
                <c:pt idx="31088">
                  <c:v>128.1</c:v>
                </c:pt>
                <c:pt idx="31089">
                  <c:v>128.08000000000001</c:v>
                </c:pt>
                <c:pt idx="31090">
                  <c:v>128.08000000000001</c:v>
                </c:pt>
                <c:pt idx="31091">
                  <c:v>128.1</c:v>
                </c:pt>
                <c:pt idx="31092">
                  <c:v>128.13</c:v>
                </c:pt>
                <c:pt idx="31093">
                  <c:v>128.1</c:v>
                </c:pt>
                <c:pt idx="31094">
                  <c:v>128.06</c:v>
                </c:pt>
                <c:pt idx="31095">
                  <c:v>128.06</c:v>
                </c:pt>
                <c:pt idx="31096">
                  <c:v>128.1</c:v>
                </c:pt>
                <c:pt idx="31097">
                  <c:v>128.1</c:v>
                </c:pt>
                <c:pt idx="31098">
                  <c:v>128.06</c:v>
                </c:pt>
                <c:pt idx="31099">
                  <c:v>128.13</c:v>
                </c:pt>
                <c:pt idx="31100">
                  <c:v>128.08000000000001</c:v>
                </c:pt>
                <c:pt idx="31101">
                  <c:v>128.06</c:v>
                </c:pt>
                <c:pt idx="31102">
                  <c:v>128.08000000000001</c:v>
                </c:pt>
                <c:pt idx="31103">
                  <c:v>128.08000000000001</c:v>
                </c:pt>
                <c:pt idx="31104">
                  <c:v>128.13</c:v>
                </c:pt>
                <c:pt idx="31105">
                  <c:v>128.08000000000001</c:v>
                </c:pt>
                <c:pt idx="31106">
                  <c:v>128.1</c:v>
                </c:pt>
                <c:pt idx="31107">
                  <c:v>128.08000000000001</c:v>
                </c:pt>
                <c:pt idx="31108">
                  <c:v>128.1</c:v>
                </c:pt>
                <c:pt idx="31109">
                  <c:v>128.1</c:v>
                </c:pt>
                <c:pt idx="31110">
                  <c:v>128.13</c:v>
                </c:pt>
                <c:pt idx="31111">
                  <c:v>128.06</c:v>
                </c:pt>
                <c:pt idx="31112">
                  <c:v>128.13</c:v>
                </c:pt>
                <c:pt idx="31113">
                  <c:v>128.13</c:v>
                </c:pt>
                <c:pt idx="31114">
                  <c:v>128.16999999999999</c:v>
                </c:pt>
                <c:pt idx="31115">
                  <c:v>128.15</c:v>
                </c:pt>
                <c:pt idx="31116">
                  <c:v>128.13</c:v>
                </c:pt>
                <c:pt idx="31117">
                  <c:v>128.1</c:v>
                </c:pt>
                <c:pt idx="31118">
                  <c:v>128.1</c:v>
                </c:pt>
                <c:pt idx="31119">
                  <c:v>128.08000000000001</c:v>
                </c:pt>
                <c:pt idx="31120">
                  <c:v>128.08000000000001</c:v>
                </c:pt>
                <c:pt idx="31121">
                  <c:v>128.13</c:v>
                </c:pt>
                <c:pt idx="31122">
                  <c:v>128.13</c:v>
                </c:pt>
                <c:pt idx="31123">
                  <c:v>128.13</c:v>
                </c:pt>
                <c:pt idx="31124">
                  <c:v>128.1</c:v>
                </c:pt>
                <c:pt idx="31125">
                  <c:v>128.13</c:v>
                </c:pt>
                <c:pt idx="31126">
                  <c:v>128.08000000000001</c:v>
                </c:pt>
                <c:pt idx="31127">
                  <c:v>128.08000000000001</c:v>
                </c:pt>
                <c:pt idx="31128">
                  <c:v>128.16999999999999</c:v>
                </c:pt>
                <c:pt idx="31129">
                  <c:v>128.1</c:v>
                </c:pt>
                <c:pt idx="31130">
                  <c:v>128.1</c:v>
                </c:pt>
                <c:pt idx="31131">
                  <c:v>128.1</c:v>
                </c:pt>
                <c:pt idx="31132">
                  <c:v>128.13</c:v>
                </c:pt>
                <c:pt idx="31133">
                  <c:v>128.1</c:v>
                </c:pt>
                <c:pt idx="31134">
                  <c:v>128.13</c:v>
                </c:pt>
                <c:pt idx="31135">
                  <c:v>128.1</c:v>
                </c:pt>
                <c:pt idx="31136">
                  <c:v>128.08000000000001</c:v>
                </c:pt>
                <c:pt idx="31137">
                  <c:v>128.08000000000001</c:v>
                </c:pt>
                <c:pt idx="31138">
                  <c:v>128.1</c:v>
                </c:pt>
                <c:pt idx="31139">
                  <c:v>128.1</c:v>
                </c:pt>
                <c:pt idx="31140">
                  <c:v>128.1</c:v>
                </c:pt>
                <c:pt idx="31141">
                  <c:v>128.06</c:v>
                </c:pt>
                <c:pt idx="31142">
                  <c:v>128.08000000000001</c:v>
                </c:pt>
                <c:pt idx="31143">
                  <c:v>128.1</c:v>
                </c:pt>
                <c:pt idx="31144">
                  <c:v>128.1</c:v>
                </c:pt>
                <c:pt idx="31145">
                  <c:v>128.08000000000001</c:v>
                </c:pt>
                <c:pt idx="31146">
                  <c:v>128.06</c:v>
                </c:pt>
                <c:pt idx="31147">
                  <c:v>128.06</c:v>
                </c:pt>
                <c:pt idx="31148">
                  <c:v>128.08000000000001</c:v>
                </c:pt>
                <c:pt idx="31149">
                  <c:v>128.06</c:v>
                </c:pt>
                <c:pt idx="31150">
                  <c:v>128.06</c:v>
                </c:pt>
                <c:pt idx="31151">
                  <c:v>128.08000000000001</c:v>
                </c:pt>
                <c:pt idx="31152">
                  <c:v>128.08000000000001</c:v>
                </c:pt>
                <c:pt idx="31153">
                  <c:v>128.04</c:v>
                </c:pt>
                <c:pt idx="31154">
                  <c:v>128.06</c:v>
                </c:pt>
                <c:pt idx="31155">
                  <c:v>128.04</c:v>
                </c:pt>
                <c:pt idx="31156">
                  <c:v>128.08000000000001</c:v>
                </c:pt>
                <c:pt idx="31157">
                  <c:v>128.06</c:v>
                </c:pt>
                <c:pt idx="31158">
                  <c:v>128.08000000000001</c:v>
                </c:pt>
                <c:pt idx="31159">
                  <c:v>128.04</c:v>
                </c:pt>
                <c:pt idx="31160">
                  <c:v>128.08000000000001</c:v>
                </c:pt>
                <c:pt idx="31161">
                  <c:v>128.04</c:v>
                </c:pt>
                <c:pt idx="31162">
                  <c:v>128.01</c:v>
                </c:pt>
                <c:pt idx="31163">
                  <c:v>128.01</c:v>
                </c:pt>
                <c:pt idx="31164">
                  <c:v>128.04</c:v>
                </c:pt>
                <c:pt idx="31165">
                  <c:v>128.01</c:v>
                </c:pt>
                <c:pt idx="31166">
                  <c:v>128.06</c:v>
                </c:pt>
                <c:pt idx="31167">
                  <c:v>128.06</c:v>
                </c:pt>
                <c:pt idx="31168">
                  <c:v>128.01</c:v>
                </c:pt>
                <c:pt idx="31169">
                  <c:v>128.01</c:v>
                </c:pt>
                <c:pt idx="31170">
                  <c:v>128.01</c:v>
                </c:pt>
                <c:pt idx="31171">
                  <c:v>128.04</c:v>
                </c:pt>
                <c:pt idx="31172">
                  <c:v>127.99</c:v>
                </c:pt>
                <c:pt idx="31173">
                  <c:v>128.01</c:v>
                </c:pt>
                <c:pt idx="31174">
                  <c:v>128.01</c:v>
                </c:pt>
                <c:pt idx="31175">
                  <c:v>128.08000000000001</c:v>
                </c:pt>
                <c:pt idx="31176">
                  <c:v>128.06</c:v>
                </c:pt>
                <c:pt idx="31177">
                  <c:v>128.06</c:v>
                </c:pt>
                <c:pt idx="31178">
                  <c:v>127.97</c:v>
                </c:pt>
                <c:pt idx="31179">
                  <c:v>128.06</c:v>
                </c:pt>
                <c:pt idx="31180">
                  <c:v>128.01</c:v>
                </c:pt>
                <c:pt idx="31181">
                  <c:v>128.06</c:v>
                </c:pt>
                <c:pt idx="31182">
                  <c:v>127.99</c:v>
                </c:pt>
                <c:pt idx="31183">
                  <c:v>128.01</c:v>
                </c:pt>
                <c:pt idx="31184">
                  <c:v>128.01</c:v>
                </c:pt>
                <c:pt idx="31185">
                  <c:v>128.06</c:v>
                </c:pt>
                <c:pt idx="31186">
                  <c:v>127.97</c:v>
                </c:pt>
                <c:pt idx="31187">
                  <c:v>127.99</c:v>
                </c:pt>
                <c:pt idx="31188">
                  <c:v>128.01</c:v>
                </c:pt>
                <c:pt idx="31189">
                  <c:v>128.04</c:v>
                </c:pt>
                <c:pt idx="31190">
                  <c:v>128.01</c:v>
                </c:pt>
                <c:pt idx="31191">
                  <c:v>128.06</c:v>
                </c:pt>
                <c:pt idx="31192">
                  <c:v>128.01</c:v>
                </c:pt>
                <c:pt idx="31193">
                  <c:v>128.01</c:v>
                </c:pt>
                <c:pt idx="31194">
                  <c:v>128.01</c:v>
                </c:pt>
                <c:pt idx="31195">
                  <c:v>128.01</c:v>
                </c:pt>
                <c:pt idx="31196">
                  <c:v>128.01</c:v>
                </c:pt>
                <c:pt idx="31197">
                  <c:v>128.01</c:v>
                </c:pt>
                <c:pt idx="31198">
                  <c:v>127.99</c:v>
                </c:pt>
                <c:pt idx="31199">
                  <c:v>127.99</c:v>
                </c:pt>
                <c:pt idx="31200">
                  <c:v>128.04</c:v>
                </c:pt>
                <c:pt idx="31201">
                  <c:v>127.99</c:v>
                </c:pt>
                <c:pt idx="31202">
                  <c:v>127.99</c:v>
                </c:pt>
                <c:pt idx="31203">
                  <c:v>127.95</c:v>
                </c:pt>
                <c:pt idx="31204">
                  <c:v>127.97</c:v>
                </c:pt>
                <c:pt idx="31205">
                  <c:v>127.95</c:v>
                </c:pt>
                <c:pt idx="31206">
                  <c:v>127.99</c:v>
                </c:pt>
                <c:pt idx="31207">
                  <c:v>128.06</c:v>
                </c:pt>
                <c:pt idx="31208">
                  <c:v>127.99</c:v>
                </c:pt>
                <c:pt idx="31209">
                  <c:v>127.97</c:v>
                </c:pt>
                <c:pt idx="31210">
                  <c:v>127.99</c:v>
                </c:pt>
                <c:pt idx="31211">
                  <c:v>127.95</c:v>
                </c:pt>
                <c:pt idx="31212">
                  <c:v>127.97</c:v>
                </c:pt>
                <c:pt idx="31213">
                  <c:v>127.95</c:v>
                </c:pt>
                <c:pt idx="31214">
                  <c:v>127.95</c:v>
                </c:pt>
                <c:pt idx="31215">
                  <c:v>127.95</c:v>
                </c:pt>
                <c:pt idx="31216">
                  <c:v>127.99</c:v>
                </c:pt>
                <c:pt idx="31217">
                  <c:v>127.97</c:v>
                </c:pt>
                <c:pt idx="31218">
                  <c:v>127.95</c:v>
                </c:pt>
                <c:pt idx="31219">
                  <c:v>127.97</c:v>
                </c:pt>
                <c:pt idx="31220">
                  <c:v>127.93</c:v>
                </c:pt>
                <c:pt idx="31221">
                  <c:v>127.97</c:v>
                </c:pt>
                <c:pt idx="31222">
                  <c:v>127.95</c:v>
                </c:pt>
                <c:pt idx="31223">
                  <c:v>127.95</c:v>
                </c:pt>
                <c:pt idx="31224">
                  <c:v>127.95</c:v>
                </c:pt>
                <c:pt idx="31225">
                  <c:v>127.95</c:v>
                </c:pt>
                <c:pt idx="31226">
                  <c:v>128.01</c:v>
                </c:pt>
                <c:pt idx="31227">
                  <c:v>127.88</c:v>
                </c:pt>
                <c:pt idx="31228">
                  <c:v>127.95</c:v>
                </c:pt>
                <c:pt idx="31229">
                  <c:v>127.93</c:v>
                </c:pt>
                <c:pt idx="31230">
                  <c:v>127.95</c:v>
                </c:pt>
                <c:pt idx="31231">
                  <c:v>127.93</c:v>
                </c:pt>
                <c:pt idx="31232">
                  <c:v>127.9</c:v>
                </c:pt>
                <c:pt idx="31233">
                  <c:v>127.97</c:v>
                </c:pt>
                <c:pt idx="31234">
                  <c:v>127.9</c:v>
                </c:pt>
                <c:pt idx="31235">
                  <c:v>127.88</c:v>
                </c:pt>
                <c:pt idx="31236">
                  <c:v>127.88</c:v>
                </c:pt>
                <c:pt idx="31237">
                  <c:v>127.88</c:v>
                </c:pt>
                <c:pt idx="31238">
                  <c:v>127.9</c:v>
                </c:pt>
                <c:pt idx="31239">
                  <c:v>127.9</c:v>
                </c:pt>
                <c:pt idx="31240">
                  <c:v>127.93</c:v>
                </c:pt>
                <c:pt idx="31241">
                  <c:v>127.93</c:v>
                </c:pt>
                <c:pt idx="31242">
                  <c:v>127.88</c:v>
                </c:pt>
                <c:pt idx="31243">
                  <c:v>127.88</c:v>
                </c:pt>
                <c:pt idx="31244">
                  <c:v>127.84</c:v>
                </c:pt>
                <c:pt idx="31245">
                  <c:v>127.84</c:v>
                </c:pt>
                <c:pt idx="31246">
                  <c:v>127.86</c:v>
                </c:pt>
                <c:pt idx="31247">
                  <c:v>127.88</c:v>
                </c:pt>
                <c:pt idx="31248">
                  <c:v>127.93</c:v>
                </c:pt>
                <c:pt idx="31249">
                  <c:v>127.88</c:v>
                </c:pt>
                <c:pt idx="31250">
                  <c:v>127.81</c:v>
                </c:pt>
                <c:pt idx="31251">
                  <c:v>127.81</c:v>
                </c:pt>
                <c:pt idx="31252">
                  <c:v>127.81</c:v>
                </c:pt>
                <c:pt idx="31253">
                  <c:v>127.84</c:v>
                </c:pt>
                <c:pt idx="31254">
                  <c:v>127.86</c:v>
                </c:pt>
                <c:pt idx="31255">
                  <c:v>127.84</c:v>
                </c:pt>
                <c:pt idx="31256">
                  <c:v>127.86</c:v>
                </c:pt>
                <c:pt idx="31257">
                  <c:v>127.88</c:v>
                </c:pt>
                <c:pt idx="31258">
                  <c:v>127.86</c:v>
                </c:pt>
                <c:pt idx="31259">
                  <c:v>127.86</c:v>
                </c:pt>
                <c:pt idx="31260">
                  <c:v>127.86</c:v>
                </c:pt>
                <c:pt idx="31261">
                  <c:v>127.86</c:v>
                </c:pt>
                <c:pt idx="31262">
                  <c:v>127.86</c:v>
                </c:pt>
                <c:pt idx="31263">
                  <c:v>127.81</c:v>
                </c:pt>
                <c:pt idx="31264">
                  <c:v>127.79</c:v>
                </c:pt>
                <c:pt idx="31265">
                  <c:v>127.79</c:v>
                </c:pt>
                <c:pt idx="31266">
                  <c:v>127.81</c:v>
                </c:pt>
                <c:pt idx="31267">
                  <c:v>127.81</c:v>
                </c:pt>
                <c:pt idx="31268">
                  <c:v>127.81</c:v>
                </c:pt>
                <c:pt idx="31269">
                  <c:v>127.81</c:v>
                </c:pt>
                <c:pt idx="31270">
                  <c:v>127.79</c:v>
                </c:pt>
                <c:pt idx="31271">
                  <c:v>127.84</c:v>
                </c:pt>
                <c:pt idx="31272">
                  <c:v>127.79</c:v>
                </c:pt>
                <c:pt idx="31273">
                  <c:v>127.84</c:v>
                </c:pt>
                <c:pt idx="31274">
                  <c:v>127.77</c:v>
                </c:pt>
                <c:pt idx="31275">
                  <c:v>127.79</c:v>
                </c:pt>
                <c:pt idx="31276">
                  <c:v>127.79</c:v>
                </c:pt>
                <c:pt idx="31277">
                  <c:v>127.84</c:v>
                </c:pt>
                <c:pt idx="31278">
                  <c:v>127.79</c:v>
                </c:pt>
                <c:pt idx="31279">
                  <c:v>127.81</c:v>
                </c:pt>
                <c:pt idx="31280">
                  <c:v>127.75</c:v>
                </c:pt>
                <c:pt idx="31281">
                  <c:v>127.77</c:v>
                </c:pt>
                <c:pt idx="31282">
                  <c:v>127.75</c:v>
                </c:pt>
                <c:pt idx="31283">
                  <c:v>127.77</c:v>
                </c:pt>
                <c:pt idx="31284">
                  <c:v>127.79</c:v>
                </c:pt>
                <c:pt idx="31285">
                  <c:v>127.75</c:v>
                </c:pt>
                <c:pt idx="31286">
                  <c:v>127.77</c:v>
                </c:pt>
                <c:pt idx="31287">
                  <c:v>127.77</c:v>
                </c:pt>
                <c:pt idx="31288">
                  <c:v>127.77</c:v>
                </c:pt>
                <c:pt idx="31289">
                  <c:v>127.75</c:v>
                </c:pt>
                <c:pt idx="31290">
                  <c:v>127.72</c:v>
                </c:pt>
                <c:pt idx="31291">
                  <c:v>127.68</c:v>
                </c:pt>
                <c:pt idx="31292">
                  <c:v>127.75</c:v>
                </c:pt>
                <c:pt idx="31293">
                  <c:v>127.7</c:v>
                </c:pt>
                <c:pt idx="31294">
                  <c:v>127.7</c:v>
                </c:pt>
                <c:pt idx="31295">
                  <c:v>127.68</c:v>
                </c:pt>
                <c:pt idx="31296">
                  <c:v>127.77</c:v>
                </c:pt>
                <c:pt idx="31297">
                  <c:v>127.7</c:v>
                </c:pt>
                <c:pt idx="31298">
                  <c:v>127.66</c:v>
                </c:pt>
                <c:pt idx="31299">
                  <c:v>127.7</c:v>
                </c:pt>
                <c:pt idx="31300">
                  <c:v>127.75</c:v>
                </c:pt>
                <c:pt idx="31301">
                  <c:v>127.68</c:v>
                </c:pt>
                <c:pt idx="31302">
                  <c:v>127.7</c:v>
                </c:pt>
                <c:pt idx="31303">
                  <c:v>127.66</c:v>
                </c:pt>
                <c:pt idx="31304">
                  <c:v>127.64</c:v>
                </c:pt>
                <c:pt idx="31305">
                  <c:v>127.68</c:v>
                </c:pt>
                <c:pt idx="31306">
                  <c:v>127.7</c:v>
                </c:pt>
                <c:pt idx="31307">
                  <c:v>127.64</c:v>
                </c:pt>
                <c:pt idx="31308">
                  <c:v>127.7</c:v>
                </c:pt>
                <c:pt idx="31309">
                  <c:v>127.66</c:v>
                </c:pt>
                <c:pt idx="31310">
                  <c:v>127.66</c:v>
                </c:pt>
                <c:pt idx="31311">
                  <c:v>127.61</c:v>
                </c:pt>
                <c:pt idx="31312">
                  <c:v>127.66</c:v>
                </c:pt>
                <c:pt idx="31313">
                  <c:v>127.66</c:v>
                </c:pt>
                <c:pt idx="31314">
                  <c:v>127.68</c:v>
                </c:pt>
                <c:pt idx="31315">
                  <c:v>127.66</c:v>
                </c:pt>
                <c:pt idx="31316">
                  <c:v>127.66</c:v>
                </c:pt>
                <c:pt idx="31317">
                  <c:v>127.66</c:v>
                </c:pt>
                <c:pt idx="31318">
                  <c:v>127.68</c:v>
                </c:pt>
                <c:pt idx="31319">
                  <c:v>127.66</c:v>
                </c:pt>
                <c:pt idx="31320">
                  <c:v>127.64</c:v>
                </c:pt>
                <c:pt idx="31321">
                  <c:v>127.61</c:v>
                </c:pt>
                <c:pt idx="31322">
                  <c:v>127.68</c:v>
                </c:pt>
                <c:pt idx="31323">
                  <c:v>127.66</c:v>
                </c:pt>
                <c:pt idx="31324">
                  <c:v>127.66</c:v>
                </c:pt>
                <c:pt idx="31325">
                  <c:v>127.64</c:v>
                </c:pt>
                <c:pt idx="31326">
                  <c:v>127.68</c:v>
                </c:pt>
                <c:pt idx="31327">
                  <c:v>127.66</c:v>
                </c:pt>
                <c:pt idx="31328">
                  <c:v>127.72</c:v>
                </c:pt>
                <c:pt idx="31329">
                  <c:v>127.7</c:v>
                </c:pt>
                <c:pt idx="31330">
                  <c:v>127.66</c:v>
                </c:pt>
                <c:pt idx="31331">
                  <c:v>127.61</c:v>
                </c:pt>
                <c:pt idx="31332">
                  <c:v>127.68</c:v>
                </c:pt>
                <c:pt idx="31333">
                  <c:v>127.64</c:v>
                </c:pt>
                <c:pt idx="31334">
                  <c:v>127.72</c:v>
                </c:pt>
                <c:pt idx="31335">
                  <c:v>127.66</c:v>
                </c:pt>
                <c:pt idx="31336">
                  <c:v>127.68</c:v>
                </c:pt>
                <c:pt idx="31337">
                  <c:v>127.7</c:v>
                </c:pt>
                <c:pt idx="31338">
                  <c:v>127.72</c:v>
                </c:pt>
                <c:pt idx="31339">
                  <c:v>127.7</c:v>
                </c:pt>
                <c:pt idx="31340">
                  <c:v>127.77</c:v>
                </c:pt>
                <c:pt idx="31341">
                  <c:v>127.79</c:v>
                </c:pt>
                <c:pt idx="31342">
                  <c:v>127.72</c:v>
                </c:pt>
                <c:pt idx="31343">
                  <c:v>127.75</c:v>
                </c:pt>
                <c:pt idx="31344">
                  <c:v>127.72</c:v>
                </c:pt>
                <c:pt idx="31345">
                  <c:v>127.77</c:v>
                </c:pt>
                <c:pt idx="31346">
                  <c:v>127.79</c:v>
                </c:pt>
                <c:pt idx="31347">
                  <c:v>127.79</c:v>
                </c:pt>
                <c:pt idx="31348">
                  <c:v>127.84</c:v>
                </c:pt>
                <c:pt idx="31349">
                  <c:v>127.79</c:v>
                </c:pt>
                <c:pt idx="31350">
                  <c:v>127.79</c:v>
                </c:pt>
                <c:pt idx="31351">
                  <c:v>127.81</c:v>
                </c:pt>
                <c:pt idx="31352">
                  <c:v>127.81</c:v>
                </c:pt>
                <c:pt idx="31353">
                  <c:v>127.81</c:v>
                </c:pt>
                <c:pt idx="31354">
                  <c:v>127.84</c:v>
                </c:pt>
                <c:pt idx="31355">
                  <c:v>127.86</c:v>
                </c:pt>
                <c:pt idx="31356">
                  <c:v>127.81</c:v>
                </c:pt>
                <c:pt idx="31357">
                  <c:v>127.9</c:v>
                </c:pt>
                <c:pt idx="31358">
                  <c:v>127.93</c:v>
                </c:pt>
                <c:pt idx="31359">
                  <c:v>127.9</c:v>
                </c:pt>
                <c:pt idx="31360">
                  <c:v>127.88</c:v>
                </c:pt>
                <c:pt idx="31361">
                  <c:v>127.88</c:v>
                </c:pt>
                <c:pt idx="31362">
                  <c:v>127.88</c:v>
                </c:pt>
                <c:pt idx="31363">
                  <c:v>127.86</c:v>
                </c:pt>
                <c:pt idx="31364">
                  <c:v>127.95</c:v>
                </c:pt>
                <c:pt idx="31365">
                  <c:v>127.95</c:v>
                </c:pt>
                <c:pt idx="31366">
                  <c:v>127.9</c:v>
                </c:pt>
                <c:pt idx="31367">
                  <c:v>127.93</c:v>
                </c:pt>
                <c:pt idx="31368">
                  <c:v>127.97</c:v>
                </c:pt>
                <c:pt idx="31369">
                  <c:v>127.9</c:v>
                </c:pt>
                <c:pt idx="31370">
                  <c:v>127.88</c:v>
                </c:pt>
                <c:pt idx="31371">
                  <c:v>127.88</c:v>
                </c:pt>
                <c:pt idx="31372">
                  <c:v>127.86</c:v>
                </c:pt>
                <c:pt idx="31373">
                  <c:v>127.93</c:v>
                </c:pt>
                <c:pt idx="31374">
                  <c:v>127.93</c:v>
                </c:pt>
                <c:pt idx="31375">
                  <c:v>127.95</c:v>
                </c:pt>
                <c:pt idx="31376">
                  <c:v>127.9</c:v>
                </c:pt>
                <c:pt idx="31377">
                  <c:v>127.9</c:v>
                </c:pt>
                <c:pt idx="31378">
                  <c:v>127.93</c:v>
                </c:pt>
                <c:pt idx="31379">
                  <c:v>127.9</c:v>
                </c:pt>
                <c:pt idx="31380">
                  <c:v>127.9</c:v>
                </c:pt>
                <c:pt idx="31381">
                  <c:v>127.93</c:v>
                </c:pt>
                <c:pt idx="31382">
                  <c:v>127.93</c:v>
                </c:pt>
                <c:pt idx="31383">
                  <c:v>127.95</c:v>
                </c:pt>
                <c:pt idx="31384">
                  <c:v>127.93</c:v>
                </c:pt>
                <c:pt idx="31385">
                  <c:v>127.88</c:v>
                </c:pt>
                <c:pt idx="31386">
                  <c:v>127.93</c:v>
                </c:pt>
                <c:pt idx="31387">
                  <c:v>127.9</c:v>
                </c:pt>
                <c:pt idx="31388">
                  <c:v>127.93</c:v>
                </c:pt>
                <c:pt idx="31389">
                  <c:v>127.9</c:v>
                </c:pt>
                <c:pt idx="31390">
                  <c:v>127.93</c:v>
                </c:pt>
                <c:pt idx="31391">
                  <c:v>127.9</c:v>
                </c:pt>
                <c:pt idx="31392">
                  <c:v>127.93</c:v>
                </c:pt>
                <c:pt idx="31393">
                  <c:v>127.88</c:v>
                </c:pt>
                <c:pt idx="31394">
                  <c:v>127.88</c:v>
                </c:pt>
                <c:pt idx="31395">
                  <c:v>127.88</c:v>
                </c:pt>
                <c:pt idx="31396">
                  <c:v>127.88</c:v>
                </c:pt>
                <c:pt idx="31397">
                  <c:v>127.93</c:v>
                </c:pt>
                <c:pt idx="31398">
                  <c:v>127.88</c:v>
                </c:pt>
                <c:pt idx="31399">
                  <c:v>127.88</c:v>
                </c:pt>
                <c:pt idx="31400">
                  <c:v>127.9</c:v>
                </c:pt>
                <c:pt idx="31401">
                  <c:v>127.9</c:v>
                </c:pt>
                <c:pt idx="31402">
                  <c:v>127.88</c:v>
                </c:pt>
                <c:pt idx="31403">
                  <c:v>127.86</c:v>
                </c:pt>
                <c:pt idx="31404">
                  <c:v>127.84</c:v>
                </c:pt>
                <c:pt idx="31405">
                  <c:v>127.86</c:v>
                </c:pt>
                <c:pt idx="31406">
                  <c:v>127.84</c:v>
                </c:pt>
                <c:pt idx="31407">
                  <c:v>127.9</c:v>
                </c:pt>
                <c:pt idx="31408">
                  <c:v>127.88</c:v>
                </c:pt>
                <c:pt idx="31409">
                  <c:v>127.88</c:v>
                </c:pt>
                <c:pt idx="31410">
                  <c:v>127.86</c:v>
                </c:pt>
                <c:pt idx="31411">
                  <c:v>127.9</c:v>
                </c:pt>
                <c:pt idx="31412">
                  <c:v>127.9</c:v>
                </c:pt>
                <c:pt idx="31413">
                  <c:v>127.88</c:v>
                </c:pt>
                <c:pt idx="31414">
                  <c:v>127.95</c:v>
                </c:pt>
                <c:pt idx="31415">
                  <c:v>127.86</c:v>
                </c:pt>
                <c:pt idx="31416">
                  <c:v>127.88</c:v>
                </c:pt>
                <c:pt idx="31417">
                  <c:v>127.88</c:v>
                </c:pt>
                <c:pt idx="31418">
                  <c:v>127.88</c:v>
                </c:pt>
                <c:pt idx="31419">
                  <c:v>127.88</c:v>
                </c:pt>
                <c:pt idx="31420">
                  <c:v>127.95</c:v>
                </c:pt>
                <c:pt idx="31421">
                  <c:v>127.88</c:v>
                </c:pt>
                <c:pt idx="31422">
                  <c:v>127.88</c:v>
                </c:pt>
                <c:pt idx="31423">
                  <c:v>127.88</c:v>
                </c:pt>
                <c:pt idx="31424">
                  <c:v>127.84</c:v>
                </c:pt>
                <c:pt idx="31425">
                  <c:v>127.86</c:v>
                </c:pt>
                <c:pt idx="31426">
                  <c:v>127.9</c:v>
                </c:pt>
                <c:pt idx="31427">
                  <c:v>127.86</c:v>
                </c:pt>
                <c:pt idx="31428">
                  <c:v>127.9</c:v>
                </c:pt>
                <c:pt idx="31429">
                  <c:v>127.88</c:v>
                </c:pt>
                <c:pt idx="31430">
                  <c:v>127.93</c:v>
                </c:pt>
                <c:pt idx="31431">
                  <c:v>127.93</c:v>
                </c:pt>
                <c:pt idx="31432">
                  <c:v>127.86</c:v>
                </c:pt>
                <c:pt idx="31433">
                  <c:v>127.88</c:v>
                </c:pt>
                <c:pt idx="31434">
                  <c:v>127.95</c:v>
                </c:pt>
                <c:pt idx="31435">
                  <c:v>127.86</c:v>
                </c:pt>
                <c:pt idx="31436">
                  <c:v>127.93</c:v>
                </c:pt>
                <c:pt idx="31437">
                  <c:v>127.86</c:v>
                </c:pt>
                <c:pt idx="31438">
                  <c:v>127.9</c:v>
                </c:pt>
                <c:pt idx="31439">
                  <c:v>127.9</c:v>
                </c:pt>
                <c:pt idx="31440">
                  <c:v>127.9</c:v>
                </c:pt>
                <c:pt idx="31441">
                  <c:v>127.93</c:v>
                </c:pt>
                <c:pt idx="31442">
                  <c:v>127.93</c:v>
                </c:pt>
                <c:pt idx="31443">
                  <c:v>127.95</c:v>
                </c:pt>
                <c:pt idx="31444">
                  <c:v>127.93</c:v>
                </c:pt>
                <c:pt idx="31445">
                  <c:v>127.95</c:v>
                </c:pt>
                <c:pt idx="31446">
                  <c:v>127.95</c:v>
                </c:pt>
                <c:pt idx="31447">
                  <c:v>127.95</c:v>
                </c:pt>
                <c:pt idx="31448">
                  <c:v>127.97</c:v>
                </c:pt>
                <c:pt idx="31449">
                  <c:v>127.95</c:v>
                </c:pt>
                <c:pt idx="31450">
                  <c:v>127.97</c:v>
                </c:pt>
                <c:pt idx="31451">
                  <c:v>127.95</c:v>
                </c:pt>
                <c:pt idx="31452">
                  <c:v>127.93</c:v>
                </c:pt>
                <c:pt idx="31453">
                  <c:v>127.93</c:v>
                </c:pt>
                <c:pt idx="31454">
                  <c:v>127.9</c:v>
                </c:pt>
                <c:pt idx="31455">
                  <c:v>127.93</c:v>
                </c:pt>
                <c:pt idx="31456">
                  <c:v>127.9</c:v>
                </c:pt>
                <c:pt idx="31457">
                  <c:v>127.93</c:v>
                </c:pt>
                <c:pt idx="31458">
                  <c:v>127.9</c:v>
                </c:pt>
                <c:pt idx="31459">
                  <c:v>127.9</c:v>
                </c:pt>
                <c:pt idx="31460">
                  <c:v>127.93</c:v>
                </c:pt>
                <c:pt idx="31461">
                  <c:v>127.97</c:v>
                </c:pt>
                <c:pt idx="31462">
                  <c:v>127.93</c:v>
                </c:pt>
                <c:pt idx="31463">
                  <c:v>127.95</c:v>
                </c:pt>
                <c:pt idx="31464">
                  <c:v>127.9</c:v>
                </c:pt>
                <c:pt idx="31465">
                  <c:v>127.95</c:v>
                </c:pt>
                <c:pt idx="31466">
                  <c:v>127.93</c:v>
                </c:pt>
                <c:pt idx="31467">
                  <c:v>127.88</c:v>
                </c:pt>
                <c:pt idx="31468">
                  <c:v>127.9</c:v>
                </c:pt>
                <c:pt idx="31469">
                  <c:v>127.88</c:v>
                </c:pt>
                <c:pt idx="31470">
                  <c:v>127.93</c:v>
                </c:pt>
                <c:pt idx="31471">
                  <c:v>127.97</c:v>
                </c:pt>
                <c:pt idx="31472">
                  <c:v>127.9</c:v>
                </c:pt>
                <c:pt idx="31473">
                  <c:v>127.97</c:v>
                </c:pt>
                <c:pt idx="31474">
                  <c:v>127.97</c:v>
                </c:pt>
                <c:pt idx="31475">
                  <c:v>127.93</c:v>
                </c:pt>
                <c:pt idx="31476">
                  <c:v>127.93</c:v>
                </c:pt>
                <c:pt idx="31477">
                  <c:v>127.9</c:v>
                </c:pt>
                <c:pt idx="31478">
                  <c:v>127.97</c:v>
                </c:pt>
                <c:pt idx="31479">
                  <c:v>127.9</c:v>
                </c:pt>
                <c:pt idx="31480">
                  <c:v>127.93</c:v>
                </c:pt>
                <c:pt idx="31481">
                  <c:v>127.9</c:v>
                </c:pt>
                <c:pt idx="31482">
                  <c:v>127.95</c:v>
                </c:pt>
                <c:pt idx="31483">
                  <c:v>127.9</c:v>
                </c:pt>
                <c:pt idx="31484">
                  <c:v>127.9</c:v>
                </c:pt>
                <c:pt idx="31485">
                  <c:v>127.88</c:v>
                </c:pt>
                <c:pt idx="31486">
                  <c:v>127.84</c:v>
                </c:pt>
                <c:pt idx="31487">
                  <c:v>127.93</c:v>
                </c:pt>
                <c:pt idx="31488">
                  <c:v>127.9</c:v>
                </c:pt>
                <c:pt idx="31489">
                  <c:v>127.9</c:v>
                </c:pt>
                <c:pt idx="31490">
                  <c:v>127.88</c:v>
                </c:pt>
                <c:pt idx="31491">
                  <c:v>127.86</c:v>
                </c:pt>
                <c:pt idx="31492">
                  <c:v>127.9</c:v>
                </c:pt>
                <c:pt idx="31493">
                  <c:v>127.88</c:v>
                </c:pt>
                <c:pt idx="31494">
                  <c:v>127.9</c:v>
                </c:pt>
                <c:pt idx="31495">
                  <c:v>127.93</c:v>
                </c:pt>
                <c:pt idx="31496">
                  <c:v>127.88</c:v>
                </c:pt>
                <c:pt idx="31497">
                  <c:v>127.9</c:v>
                </c:pt>
                <c:pt idx="31498">
                  <c:v>127.9</c:v>
                </c:pt>
                <c:pt idx="31499">
                  <c:v>127.88</c:v>
                </c:pt>
                <c:pt idx="31500">
                  <c:v>127.88</c:v>
                </c:pt>
                <c:pt idx="31501">
                  <c:v>127.93</c:v>
                </c:pt>
                <c:pt idx="31502">
                  <c:v>127.88</c:v>
                </c:pt>
                <c:pt idx="31503">
                  <c:v>127.93</c:v>
                </c:pt>
                <c:pt idx="31504">
                  <c:v>127.88</c:v>
                </c:pt>
                <c:pt idx="31505">
                  <c:v>127.9</c:v>
                </c:pt>
                <c:pt idx="31506">
                  <c:v>127.9</c:v>
                </c:pt>
                <c:pt idx="31507">
                  <c:v>127.93</c:v>
                </c:pt>
                <c:pt idx="31508">
                  <c:v>127.95</c:v>
                </c:pt>
                <c:pt idx="31509">
                  <c:v>127.9</c:v>
                </c:pt>
                <c:pt idx="31510">
                  <c:v>127.95</c:v>
                </c:pt>
                <c:pt idx="31511">
                  <c:v>127.9</c:v>
                </c:pt>
                <c:pt idx="31512">
                  <c:v>127.97</c:v>
                </c:pt>
                <c:pt idx="31513">
                  <c:v>127.97</c:v>
                </c:pt>
                <c:pt idx="31514">
                  <c:v>127.88</c:v>
                </c:pt>
                <c:pt idx="31515">
                  <c:v>127.93</c:v>
                </c:pt>
                <c:pt idx="31516">
                  <c:v>127.9</c:v>
                </c:pt>
                <c:pt idx="31517">
                  <c:v>127.9</c:v>
                </c:pt>
                <c:pt idx="31518">
                  <c:v>127.93</c:v>
                </c:pt>
                <c:pt idx="31519">
                  <c:v>127.93</c:v>
                </c:pt>
                <c:pt idx="31520">
                  <c:v>127.9</c:v>
                </c:pt>
                <c:pt idx="31521">
                  <c:v>127.88</c:v>
                </c:pt>
                <c:pt idx="31522">
                  <c:v>127.9</c:v>
                </c:pt>
                <c:pt idx="31523">
                  <c:v>127.88</c:v>
                </c:pt>
                <c:pt idx="31524">
                  <c:v>127.97</c:v>
                </c:pt>
                <c:pt idx="31525">
                  <c:v>127.93</c:v>
                </c:pt>
                <c:pt idx="31526">
                  <c:v>127.84</c:v>
                </c:pt>
                <c:pt idx="31527">
                  <c:v>127.88</c:v>
                </c:pt>
                <c:pt idx="31528">
                  <c:v>127.88</c:v>
                </c:pt>
                <c:pt idx="31529">
                  <c:v>127.9</c:v>
                </c:pt>
                <c:pt idx="31530">
                  <c:v>127.93</c:v>
                </c:pt>
                <c:pt idx="31531">
                  <c:v>127.95</c:v>
                </c:pt>
                <c:pt idx="31532">
                  <c:v>127.95</c:v>
                </c:pt>
                <c:pt idx="31533">
                  <c:v>127.88</c:v>
                </c:pt>
                <c:pt idx="31534">
                  <c:v>127.93</c:v>
                </c:pt>
                <c:pt idx="31535">
                  <c:v>127.88</c:v>
                </c:pt>
                <c:pt idx="31536">
                  <c:v>127.93</c:v>
                </c:pt>
                <c:pt idx="31537">
                  <c:v>127.88</c:v>
                </c:pt>
                <c:pt idx="31538">
                  <c:v>127.9</c:v>
                </c:pt>
                <c:pt idx="31539">
                  <c:v>127.9</c:v>
                </c:pt>
                <c:pt idx="31540">
                  <c:v>127.88</c:v>
                </c:pt>
                <c:pt idx="31541">
                  <c:v>127.88</c:v>
                </c:pt>
                <c:pt idx="31542">
                  <c:v>127.93</c:v>
                </c:pt>
                <c:pt idx="31543">
                  <c:v>127.9</c:v>
                </c:pt>
                <c:pt idx="31544">
                  <c:v>127.86</c:v>
                </c:pt>
                <c:pt idx="31545">
                  <c:v>127.9</c:v>
                </c:pt>
                <c:pt idx="31546">
                  <c:v>127.86</c:v>
                </c:pt>
                <c:pt idx="31547">
                  <c:v>127.88</c:v>
                </c:pt>
                <c:pt idx="31548">
                  <c:v>127.9</c:v>
                </c:pt>
                <c:pt idx="31549">
                  <c:v>127.88</c:v>
                </c:pt>
                <c:pt idx="31550">
                  <c:v>127.84</c:v>
                </c:pt>
                <c:pt idx="31551">
                  <c:v>127.84</c:v>
                </c:pt>
                <c:pt idx="31552">
                  <c:v>127.88</c:v>
                </c:pt>
                <c:pt idx="31553">
                  <c:v>127.86</c:v>
                </c:pt>
                <c:pt idx="31554">
                  <c:v>127.86</c:v>
                </c:pt>
                <c:pt idx="31555">
                  <c:v>127.84</c:v>
                </c:pt>
                <c:pt idx="31556">
                  <c:v>127.84</c:v>
                </c:pt>
                <c:pt idx="31557">
                  <c:v>127.86</c:v>
                </c:pt>
                <c:pt idx="31558">
                  <c:v>127.84</c:v>
                </c:pt>
                <c:pt idx="31559">
                  <c:v>127.88</c:v>
                </c:pt>
                <c:pt idx="31560">
                  <c:v>127.88</c:v>
                </c:pt>
                <c:pt idx="31561">
                  <c:v>127.9</c:v>
                </c:pt>
                <c:pt idx="31562">
                  <c:v>127.86</c:v>
                </c:pt>
                <c:pt idx="31563">
                  <c:v>127.88</c:v>
                </c:pt>
                <c:pt idx="31564">
                  <c:v>127.86</c:v>
                </c:pt>
                <c:pt idx="31565">
                  <c:v>127.9</c:v>
                </c:pt>
                <c:pt idx="31566">
                  <c:v>127.88</c:v>
                </c:pt>
                <c:pt idx="31567">
                  <c:v>127.88</c:v>
                </c:pt>
                <c:pt idx="31568">
                  <c:v>127.88</c:v>
                </c:pt>
                <c:pt idx="31569">
                  <c:v>127.88</c:v>
                </c:pt>
                <c:pt idx="31570">
                  <c:v>127.86</c:v>
                </c:pt>
                <c:pt idx="31571">
                  <c:v>127.9</c:v>
                </c:pt>
                <c:pt idx="31572">
                  <c:v>127.86</c:v>
                </c:pt>
                <c:pt idx="31573">
                  <c:v>127.84</c:v>
                </c:pt>
                <c:pt idx="31574">
                  <c:v>127.84</c:v>
                </c:pt>
                <c:pt idx="31575">
                  <c:v>127.86</c:v>
                </c:pt>
                <c:pt idx="31576">
                  <c:v>127.86</c:v>
                </c:pt>
                <c:pt idx="31577">
                  <c:v>127.86</c:v>
                </c:pt>
                <c:pt idx="31578">
                  <c:v>127.88</c:v>
                </c:pt>
                <c:pt idx="31579">
                  <c:v>127.86</c:v>
                </c:pt>
                <c:pt idx="31580">
                  <c:v>127.88</c:v>
                </c:pt>
                <c:pt idx="31581">
                  <c:v>127.93</c:v>
                </c:pt>
                <c:pt idx="31582">
                  <c:v>127.86</c:v>
                </c:pt>
                <c:pt idx="31583">
                  <c:v>127.84</c:v>
                </c:pt>
                <c:pt idx="31584">
                  <c:v>127.81</c:v>
                </c:pt>
                <c:pt idx="31585">
                  <c:v>127.86</c:v>
                </c:pt>
                <c:pt idx="31586">
                  <c:v>127.84</c:v>
                </c:pt>
                <c:pt idx="31587">
                  <c:v>127.86</c:v>
                </c:pt>
                <c:pt idx="31588">
                  <c:v>127.84</c:v>
                </c:pt>
                <c:pt idx="31589">
                  <c:v>127.88</c:v>
                </c:pt>
                <c:pt idx="31590">
                  <c:v>127.81</c:v>
                </c:pt>
                <c:pt idx="31591">
                  <c:v>127.88</c:v>
                </c:pt>
                <c:pt idx="31592">
                  <c:v>127.86</c:v>
                </c:pt>
                <c:pt idx="31593">
                  <c:v>127.86</c:v>
                </c:pt>
                <c:pt idx="31594">
                  <c:v>127.81</c:v>
                </c:pt>
                <c:pt idx="31595">
                  <c:v>127.9</c:v>
                </c:pt>
                <c:pt idx="31596">
                  <c:v>127.88</c:v>
                </c:pt>
                <c:pt idx="31597">
                  <c:v>127.9</c:v>
                </c:pt>
                <c:pt idx="31598">
                  <c:v>127.84</c:v>
                </c:pt>
                <c:pt idx="31599">
                  <c:v>127.86</c:v>
                </c:pt>
                <c:pt idx="31600">
                  <c:v>127.88</c:v>
                </c:pt>
                <c:pt idx="31601">
                  <c:v>127.86</c:v>
                </c:pt>
                <c:pt idx="31602">
                  <c:v>127.84</c:v>
                </c:pt>
                <c:pt idx="31603">
                  <c:v>127.81</c:v>
                </c:pt>
                <c:pt idx="31604">
                  <c:v>127.88</c:v>
                </c:pt>
                <c:pt idx="31605">
                  <c:v>127.88</c:v>
                </c:pt>
                <c:pt idx="31606">
                  <c:v>127.86</c:v>
                </c:pt>
                <c:pt idx="31607">
                  <c:v>127.88</c:v>
                </c:pt>
                <c:pt idx="31608">
                  <c:v>127.9</c:v>
                </c:pt>
                <c:pt idx="31609">
                  <c:v>127.9</c:v>
                </c:pt>
                <c:pt idx="31610">
                  <c:v>127.88</c:v>
                </c:pt>
                <c:pt idx="31611">
                  <c:v>127.81</c:v>
                </c:pt>
                <c:pt idx="31612">
                  <c:v>127.88</c:v>
                </c:pt>
                <c:pt idx="31613">
                  <c:v>127.88</c:v>
                </c:pt>
                <c:pt idx="31614">
                  <c:v>127.86</c:v>
                </c:pt>
                <c:pt idx="31615">
                  <c:v>127.84</c:v>
                </c:pt>
                <c:pt idx="31616">
                  <c:v>127.84</c:v>
                </c:pt>
                <c:pt idx="31617">
                  <c:v>127.84</c:v>
                </c:pt>
                <c:pt idx="31618">
                  <c:v>127.86</c:v>
                </c:pt>
                <c:pt idx="31619">
                  <c:v>127.88</c:v>
                </c:pt>
                <c:pt idx="31620">
                  <c:v>127.84</c:v>
                </c:pt>
                <c:pt idx="31621">
                  <c:v>127.88</c:v>
                </c:pt>
                <c:pt idx="31622">
                  <c:v>127.9</c:v>
                </c:pt>
                <c:pt idx="31623">
                  <c:v>127.88</c:v>
                </c:pt>
                <c:pt idx="31624">
                  <c:v>127.84</c:v>
                </c:pt>
                <c:pt idx="31625">
                  <c:v>127.88</c:v>
                </c:pt>
                <c:pt idx="31626">
                  <c:v>127.84</c:v>
                </c:pt>
                <c:pt idx="31627">
                  <c:v>127.86</c:v>
                </c:pt>
                <c:pt idx="31628">
                  <c:v>127.86</c:v>
                </c:pt>
                <c:pt idx="31629">
                  <c:v>127.81</c:v>
                </c:pt>
                <c:pt idx="31630">
                  <c:v>127.84</c:v>
                </c:pt>
                <c:pt idx="31631">
                  <c:v>127.88</c:v>
                </c:pt>
                <c:pt idx="31632">
                  <c:v>127.81</c:v>
                </c:pt>
                <c:pt idx="31633">
                  <c:v>127.84</c:v>
                </c:pt>
                <c:pt idx="31634">
                  <c:v>127.88</c:v>
                </c:pt>
                <c:pt idx="31635">
                  <c:v>127.84</c:v>
                </c:pt>
                <c:pt idx="31636">
                  <c:v>127.84</c:v>
                </c:pt>
                <c:pt idx="31637">
                  <c:v>127.86</c:v>
                </c:pt>
                <c:pt idx="31638">
                  <c:v>127.84</c:v>
                </c:pt>
                <c:pt idx="31639">
                  <c:v>127.88</c:v>
                </c:pt>
                <c:pt idx="31640">
                  <c:v>127.79</c:v>
                </c:pt>
                <c:pt idx="31641">
                  <c:v>127.86</c:v>
                </c:pt>
                <c:pt idx="31642">
                  <c:v>127.81</c:v>
                </c:pt>
                <c:pt idx="31643">
                  <c:v>127.81</c:v>
                </c:pt>
                <c:pt idx="31644">
                  <c:v>127.84</c:v>
                </c:pt>
                <c:pt idx="31645">
                  <c:v>127.84</c:v>
                </c:pt>
                <c:pt idx="31646">
                  <c:v>127.84</c:v>
                </c:pt>
                <c:pt idx="31647">
                  <c:v>127.84</c:v>
                </c:pt>
                <c:pt idx="31648">
                  <c:v>127.84</c:v>
                </c:pt>
                <c:pt idx="31649">
                  <c:v>127.86</c:v>
                </c:pt>
                <c:pt idx="31650">
                  <c:v>127.84</c:v>
                </c:pt>
                <c:pt idx="31651">
                  <c:v>127.84</c:v>
                </c:pt>
                <c:pt idx="31652">
                  <c:v>127.79</c:v>
                </c:pt>
                <c:pt idx="31653">
                  <c:v>127.81</c:v>
                </c:pt>
                <c:pt idx="31654">
                  <c:v>127.79</c:v>
                </c:pt>
                <c:pt idx="31655">
                  <c:v>127.81</c:v>
                </c:pt>
                <c:pt idx="31656">
                  <c:v>127.81</c:v>
                </c:pt>
                <c:pt idx="31657">
                  <c:v>127.81</c:v>
                </c:pt>
                <c:pt idx="31658">
                  <c:v>127.84</c:v>
                </c:pt>
                <c:pt idx="31659">
                  <c:v>127.77</c:v>
                </c:pt>
                <c:pt idx="31660">
                  <c:v>127.81</c:v>
                </c:pt>
                <c:pt idx="31661">
                  <c:v>127.84</c:v>
                </c:pt>
                <c:pt idx="31662">
                  <c:v>127.75</c:v>
                </c:pt>
                <c:pt idx="31663">
                  <c:v>127.84</c:v>
                </c:pt>
                <c:pt idx="31664">
                  <c:v>127.79</c:v>
                </c:pt>
                <c:pt idx="31665">
                  <c:v>127.79</c:v>
                </c:pt>
                <c:pt idx="31666">
                  <c:v>127.84</c:v>
                </c:pt>
                <c:pt idx="31667">
                  <c:v>127.81</c:v>
                </c:pt>
                <c:pt idx="31668">
                  <c:v>127.79</c:v>
                </c:pt>
                <c:pt idx="31669">
                  <c:v>127.81</c:v>
                </c:pt>
                <c:pt idx="31670">
                  <c:v>127.75</c:v>
                </c:pt>
                <c:pt idx="31671">
                  <c:v>127.79</c:v>
                </c:pt>
                <c:pt idx="31672">
                  <c:v>127.79</c:v>
                </c:pt>
                <c:pt idx="31673">
                  <c:v>127.79</c:v>
                </c:pt>
                <c:pt idx="31674">
                  <c:v>127.79</c:v>
                </c:pt>
                <c:pt idx="31675">
                  <c:v>127.75</c:v>
                </c:pt>
                <c:pt idx="31676">
                  <c:v>127.81</c:v>
                </c:pt>
                <c:pt idx="31677">
                  <c:v>127.75</c:v>
                </c:pt>
                <c:pt idx="31678">
                  <c:v>127.79</c:v>
                </c:pt>
                <c:pt idx="31679">
                  <c:v>127.77</c:v>
                </c:pt>
                <c:pt idx="31680">
                  <c:v>127.77</c:v>
                </c:pt>
                <c:pt idx="31681">
                  <c:v>127.79</c:v>
                </c:pt>
                <c:pt idx="31682">
                  <c:v>127.75</c:v>
                </c:pt>
                <c:pt idx="31683">
                  <c:v>127.77</c:v>
                </c:pt>
                <c:pt idx="31684">
                  <c:v>127.77</c:v>
                </c:pt>
                <c:pt idx="31685">
                  <c:v>127.75</c:v>
                </c:pt>
                <c:pt idx="31686">
                  <c:v>127.75</c:v>
                </c:pt>
                <c:pt idx="31687">
                  <c:v>127.68</c:v>
                </c:pt>
                <c:pt idx="31688">
                  <c:v>127.75</c:v>
                </c:pt>
                <c:pt idx="31689">
                  <c:v>127.77</c:v>
                </c:pt>
                <c:pt idx="31690">
                  <c:v>127.75</c:v>
                </c:pt>
                <c:pt idx="31691">
                  <c:v>127.72</c:v>
                </c:pt>
                <c:pt idx="31692">
                  <c:v>127.7</c:v>
                </c:pt>
                <c:pt idx="31693">
                  <c:v>127.72</c:v>
                </c:pt>
                <c:pt idx="31694">
                  <c:v>127.72</c:v>
                </c:pt>
                <c:pt idx="31695">
                  <c:v>127.75</c:v>
                </c:pt>
                <c:pt idx="31696">
                  <c:v>127.68</c:v>
                </c:pt>
                <c:pt idx="31697">
                  <c:v>127.75</c:v>
                </c:pt>
                <c:pt idx="31698">
                  <c:v>127.68</c:v>
                </c:pt>
                <c:pt idx="31699">
                  <c:v>127.7</c:v>
                </c:pt>
                <c:pt idx="31700">
                  <c:v>127.75</c:v>
                </c:pt>
                <c:pt idx="31701">
                  <c:v>127.68</c:v>
                </c:pt>
                <c:pt idx="31702">
                  <c:v>127.72</c:v>
                </c:pt>
                <c:pt idx="31703">
                  <c:v>127.7</c:v>
                </c:pt>
                <c:pt idx="31704">
                  <c:v>127.72</c:v>
                </c:pt>
                <c:pt idx="31705">
                  <c:v>127.72</c:v>
                </c:pt>
                <c:pt idx="31706">
                  <c:v>127.72</c:v>
                </c:pt>
                <c:pt idx="31707">
                  <c:v>127.66</c:v>
                </c:pt>
                <c:pt idx="31708">
                  <c:v>127.7</c:v>
                </c:pt>
                <c:pt idx="31709">
                  <c:v>127.72</c:v>
                </c:pt>
                <c:pt idx="31710">
                  <c:v>127.75</c:v>
                </c:pt>
                <c:pt idx="31711">
                  <c:v>127.7</c:v>
                </c:pt>
                <c:pt idx="31712">
                  <c:v>127.66</c:v>
                </c:pt>
                <c:pt idx="31713">
                  <c:v>127.68</c:v>
                </c:pt>
                <c:pt idx="31714">
                  <c:v>127.72</c:v>
                </c:pt>
                <c:pt idx="31715">
                  <c:v>127.66</c:v>
                </c:pt>
                <c:pt idx="31716">
                  <c:v>127.64</c:v>
                </c:pt>
                <c:pt idx="31717">
                  <c:v>127.68</c:v>
                </c:pt>
                <c:pt idx="31718">
                  <c:v>127.68</c:v>
                </c:pt>
                <c:pt idx="31719">
                  <c:v>127.59</c:v>
                </c:pt>
                <c:pt idx="31720">
                  <c:v>127.64</c:v>
                </c:pt>
                <c:pt idx="31721">
                  <c:v>127.66</c:v>
                </c:pt>
                <c:pt idx="31722">
                  <c:v>127.66</c:v>
                </c:pt>
                <c:pt idx="31723">
                  <c:v>127.64</c:v>
                </c:pt>
                <c:pt idx="31724">
                  <c:v>127.68</c:v>
                </c:pt>
                <c:pt idx="31725">
                  <c:v>127.61</c:v>
                </c:pt>
                <c:pt idx="31726">
                  <c:v>127.61</c:v>
                </c:pt>
                <c:pt idx="31727">
                  <c:v>127.68</c:v>
                </c:pt>
                <c:pt idx="31728">
                  <c:v>127.7</c:v>
                </c:pt>
                <c:pt idx="31729">
                  <c:v>127.68</c:v>
                </c:pt>
                <c:pt idx="31730">
                  <c:v>127.66</c:v>
                </c:pt>
                <c:pt idx="31731">
                  <c:v>127.66</c:v>
                </c:pt>
                <c:pt idx="31732">
                  <c:v>127.7</c:v>
                </c:pt>
                <c:pt idx="31733">
                  <c:v>127.7</c:v>
                </c:pt>
                <c:pt idx="31734">
                  <c:v>127.7</c:v>
                </c:pt>
                <c:pt idx="31735">
                  <c:v>127.68</c:v>
                </c:pt>
                <c:pt idx="31736">
                  <c:v>127.7</c:v>
                </c:pt>
                <c:pt idx="31737">
                  <c:v>127.7</c:v>
                </c:pt>
                <c:pt idx="31738">
                  <c:v>127.75</c:v>
                </c:pt>
                <c:pt idx="31739">
                  <c:v>127.66</c:v>
                </c:pt>
                <c:pt idx="31740">
                  <c:v>127.7</c:v>
                </c:pt>
                <c:pt idx="31741">
                  <c:v>127.72</c:v>
                </c:pt>
                <c:pt idx="31742">
                  <c:v>127.75</c:v>
                </c:pt>
                <c:pt idx="31743">
                  <c:v>127.7</c:v>
                </c:pt>
                <c:pt idx="31744">
                  <c:v>127.72</c:v>
                </c:pt>
                <c:pt idx="31745">
                  <c:v>127.7</c:v>
                </c:pt>
                <c:pt idx="31746">
                  <c:v>127.75</c:v>
                </c:pt>
                <c:pt idx="31747">
                  <c:v>127.81</c:v>
                </c:pt>
                <c:pt idx="31748">
                  <c:v>127.75</c:v>
                </c:pt>
                <c:pt idx="31749">
                  <c:v>127.75</c:v>
                </c:pt>
                <c:pt idx="31750">
                  <c:v>127.75</c:v>
                </c:pt>
                <c:pt idx="31751">
                  <c:v>127.77</c:v>
                </c:pt>
                <c:pt idx="31752">
                  <c:v>127.75</c:v>
                </c:pt>
                <c:pt idx="31753">
                  <c:v>127.79</c:v>
                </c:pt>
                <c:pt idx="31754">
                  <c:v>127.81</c:v>
                </c:pt>
                <c:pt idx="31755">
                  <c:v>127.86</c:v>
                </c:pt>
                <c:pt idx="31756">
                  <c:v>127.86</c:v>
                </c:pt>
                <c:pt idx="31757">
                  <c:v>127.84</c:v>
                </c:pt>
                <c:pt idx="31758">
                  <c:v>127.86</c:v>
                </c:pt>
                <c:pt idx="31759">
                  <c:v>127.84</c:v>
                </c:pt>
                <c:pt idx="31760">
                  <c:v>127.88</c:v>
                </c:pt>
                <c:pt idx="31761">
                  <c:v>127.86</c:v>
                </c:pt>
                <c:pt idx="31762">
                  <c:v>127.86</c:v>
                </c:pt>
                <c:pt idx="31763">
                  <c:v>127.86</c:v>
                </c:pt>
                <c:pt idx="31764">
                  <c:v>127.86</c:v>
                </c:pt>
                <c:pt idx="31765">
                  <c:v>127.86</c:v>
                </c:pt>
                <c:pt idx="31766">
                  <c:v>127.88</c:v>
                </c:pt>
                <c:pt idx="31767">
                  <c:v>127.86</c:v>
                </c:pt>
                <c:pt idx="31768">
                  <c:v>127.93</c:v>
                </c:pt>
                <c:pt idx="31769">
                  <c:v>127.93</c:v>
                </c:pt>
                <c:pt idx="31770">
                  <c:v>127.95</c:v>
                </c:pt>
                <c:pt idx="31771">
                  <c:v>127.95</c:v>
                </c:pt>
                <c:pt idx="31772">
                  <c:v>127.95</c:v>
                </c:pt>
                <c:pt idx="31773">
                  <c:v>127.97</c:v>
                </c:pt>
                <c:pt idx="31774">
                  <c:v>127.97</c:v>
                </c:pt>
                <c:pt idx="31775">
                  <c:v>127.99</c:v>
                </c:pt>
                <c:pt idx="31776">
                  <c:v>127.95</c:v>
                </c:pt>
                <c:pt idx="31777">
                  <c:v>127.95</c:v>
                </c:pt>
                <c:pt idx="31778">
                  <c:v>127.97</c:v>
                </c:pt>
                <c:pt idx="31779">
                  <c:v>127.99</c:v>
                </c:pt>
                <c:pt idx="31780">
                  <c:v>127.97</c:v>
                </c:pt>
                <c:pt idx="31781">
                  <c:v>128.04</c:v>
                </c:pt>
                <c:pt idx="31782">
                  <c:v>127.97</c:v>
                </c:pt>
                <c:pt idx="31783">
                  <c:v>128.01</c:v>
                </c:pt>
                <c:pt idx="31784">
                  <c:v>127.99</c:v>
                </c:pt>
                <c:pt idx="31785">
                  <c:v>127.99</c:v>
                </c:pt>
                <c:pt idx="31786">
                  <c:v>127.97</c:v>
                </c:pt>
                <c:pt idx="31787">
                  <c:v>127.97</c:v>
                </c:pt>
                <c:pt idx="31788">
                  <c:v>128.01</c:v>
                </c:pt>
                <c:pt idx="31789">
                  <c:v>127.99</c:v>
                </c:pt>
                <c:pt idx="31790">
                  <c:v>127.97</c:v>
                </c:pt>
                <c:pt idx="31791">
                  <c:v>128.01</c:v>
                </c:pt>
                <c:pt idx="31792">
                  <c:v>128.01</c:v>
                </c:pt>
                <c:pt idx="31793">
                  <c:v>128.01</c:v>
                </c:pt>
                <c:pt idx="31794">
                  <c:v>127.93</c:v>
                </c:pt>
                <c:pt idx="31795">
                  <c:v>127.95</c:v>
                </c:pt>
                <c:pt idx="31796">
                  <c:v>127.97</c:v>
                </c:pt>
                <c:pt idx="31797">
                  <c:v>127.95</c:v>
                </c:pt>
                <c:pt idx="31798">
                  <c:v>127.97</c:v>
                </c:pt>
                <c:pt idx="31799">
                  <c:v>127.99</c:v>
                </c:pt>
                <c:pt idx="31800">
                  <c:v>127.95</c:v>
                </c:pt>
                <c:pt idx="31801">
                  <c:v>127.97</c:v>
                </c:pt>
                <c:pt idx="31802">
                  <c:v>127.99</c:v>
                </c:pt>
                <c:pt idx="31803">
                  <c:v>127.95</c:v>
                </c:pt>
                <c:pt idx="31804">
                  <c:v>127.93</c:v>
                </c:pt>
                <c:pt idx="31805">
                  <c:v>127.97</c:v>
                </c:pt>
                <c:pt idx="31806">
                  <c:v>128.01</c:v>
                </c:pt>
                <c:pt idx="31807">
                  <c:v>127.97</c:v>
                </c:pt>
                <c:pt idx="31808">
                  <c:v>128.04</c:v>
                </c:pt>
                <c:pt idx="31809">
                  <c:v>128.01</c:v>
                </c:pt>
                <c:pt idx="31810">
                  <c:v>127.97</c:v>
                </c:pt>
                <c:pt idx="31811">
                  <c:v>128.06</c:v>
                </c:pt>
                <c:pt idx="31812">
                  <c:v>127.97</c:v>
                </c:pt>
                <c:pt idx="31813">
                  <c:v>127.97</c:v>
                </c:pt>
                <c:pt idx="31814">
                  <c:v>127.99</c:v>
                </c:pt>
                <c:pt idx="31815">
                  <c:v>127.95</c:v>
                </c:pt>
                <c:pt idx="31816">
                  <c:v>127.99</c:v>
                </c:pt>
                <c:pt idx="31817">
                  <c:v>127.95</c:v>
                </c:pt>
                <c:pt idx="31818">
                  <c:v>127.97</c:v>
                </c:pt>
                <c:pt idx="31819">
                  <c:v>127.99</c:v>
                </c:pt>
                <c:pt idx="31820">
                  <c:v>127.99</c:v>
                </c:pt>
                <c:pt idx="31821">
                  <c:v>127.95</c:v>
                </c:pt>
                <c:pt idx="31822">
                  <c:v>128.04</c:v>
                </c:pt>
                <c:pt idx="31823">
                  <c:v>127.97</c:v>
                </c:pt>
                <c:pt idx="31824">
                  <c:v>128.01</c:v>
                </c:pt>
                <c:pt idx="31825">
                  <c:v>128.04</c:v>
                </c:pt>
                <c:pt idx="31826">
                  <c:v>127.99</c:v>
                </c:pt>
                <c:pt idx="31827">
                  <c:v>127.97</c:v>
                </c:pt>
                <c:pt idx="31828">
                  <c:v>127.99</c:v>
                </c:pt>
                <c:pt idx="31829">
                  <c:v>128.01</c:v>
                </c:pt>
                <c:pt idx="31830">
                  <c:v>127.99</c:v>
                </c:pt>
                <c:pt idx="31831">
                  <c:v>128.04</c:v>
                </c:pt>
                <c:pt idx="31832">
                  <c:v>127.97</c:v>
                </c:pt>
                <c:pt idx="31833">
                  <c:v>128.01</c:v>
                </c:pt>
                <c:pt idx="31834">
                  <c:v>128.04</c:v>
                </c:pt>
                <c:pt idx="31835">
                  <c:v>128.06</c:v>
                </c:pt>
                <c:pt idx="31836">
                  <c:v>128.01</c:v>
                </c:pt>
                <c:pt idx="31837">
                  <c:v>128.08000000000001</c:v>
                </c:pt>
                <c:pt idx="31838">
                  <c:v>128.13</c:v>
                </c:pt>
                <c:pt idx="31839">
                  <c:v>128.01</c:v>
                </c:pt>
                <c:pt idx="31840">
                  <c:v>128.06</c:v>
                </c:pt>
                <c:pt idx="31841">
                  <c:v>128.06</c:v>
                </c:pt>
                <c:pt idx="31842">
                  <c:v>128.08000000000001</c:v>
                </c:pt>
                <c:pt idx="31843">
                  <c:v>128.06</c:v>
                </c:pt>
                <c:pt idx="31844">
                  <c:v>128.08000000000001</c:v>
                </c:pt>
                <c:pt idx="31845">
                  <c:v>128.06</c:v>
                </c:pt>
                <c:pt idx="31846">
                  <c:v>128.06</c:v>
                </c:pt>
                <c:pt idx="31847">
                  <c:v>128.04</c:v>
                </c:pt>
                <c:pt idx="31848">
                  <c:v>128.01</c:v>
                </c:pt>
                <c:pt idx="31849">
                  <c:v>128.06</c:v>
                </c:pt>
                <c:pt idx="31850">
                  <c:v>128.04</c:v>
                </c:pt>
                <c:pt idx="31851">
                  <c:v>128.06</c:v>
                </c:pt>
                <c:pt idx="31852">
                  <c:v>128.06</c:v>
                </c:pt>
                <c:pt idx="31853">
                  <c:v>128.06</c:v>
                </c:pt>
                <c:pt idx="31854">
                  <c:v>128.01</c:v>
                </c:pt>
                <c:pt idx="31855">
                  <c:v>128.06</c:v>
                </c:pt>
                <c:pt idx="31856">
                  <c:v>128.04</c:v>
                </c:pt>
                <c:pt idx="31857">
                  <c:v>128.06</c:v>
                </c:pt>
                <c:pt idx="31858">
                  <c:v>128.08000000000001</c:v>
                </c:pt>
                <c:pt idx="31859">
                  <c:v>128.1</c:v>
                </c:pt>
                <c:pt idx="31860">
                  <c:v>128.08000000000001</c:v>
                </c:pt>
                <c:pt idx="31861">
                  <c:v>128.1</c:v>
                </c:pt>
                <c:pt idx="31862">
                  <c:v>128.1</c:v>
                </c:pt>
                <c:pt idx="31863">
                  <c:v>127.99</c:v>
                </c:pt>
                <c:pt idx="31864">
                  <c:v>128.1</c:v>
                </c:pt>
                <c:pt idx="31865">
                  <c:v>128.08000000000001</c:v>
                </c:pt>
                <c:pt idx="31866">
                  <c:v>128.08000000000001</c:v>
                </c:pt>
                <c:pt idx="31867">
                  <c:v>128.08000000000001</c:v>
                </c:pt>
                <c:pt idx="31868">
                  <c:v>128.1</c:v>
                </c:pt>
                <c:pt idx="31869">
                  <c:v>128.06</c:v>
                </c:pt>
                <c:pt idx="31870">
                  <c:v>128.1</c:v>
                </c:pt>
                <c:pt idx="31871">
                  <c:v>128.04</c:v>
                </c:pt>
                <c:pt idx="31872">
                  <c:v>128.08000000000001</c:v>
                </c:pt>
                <c:pt idx="31873">
                  <c:v>128.13</c:v>
                </c:pt>
                <c:pt idx="31874">
                  <c:v>128.1</c:v>
                </c:pt>
                <c:pt idx="31875">
                  <c:v>128.1</c:v>
                </c:pt>
                <c:pt idx="31876">
                  <c:v>128.04</c:v>
                </c:pt>
                <c:pt idx="31877">
                  <c:v>128.06</c:v>
                </c:pt>
                <c:pt idx="31878">
                  <c:v>128.06</c:v>
                </c:pt>
                <c:pt idx="31879">
                  <c:v>128.06</c:v>
                </c:pt>
                <c:pt idx="31880">
                  <c:v>128.01</c:v>
                </c:pt>
                <c:pt idx="31881">
                  <c:v>128.01</c:v>
                </c:pt>
                <c:pt idx="31882">
                  <c:v>128.06</c:v>
                </c:pt>
                <c:pt idx="31883">
                  <c:v>128.04</c:v>
                </c:pt>
                <c:pt idx="31884">
                  <c:v>128.01</c:v>
                </c:pt>
                <c:pt idx="31885">
                  <c:v>128.08000000000001</c:v>
                </c:pt>
                <c:pt idx="31886">
                  <c:v>128.04</c:v>
                </c:pt>
                <c:pt idx="31887">
                  <c:v>128.01</c:v>
                </c:pt>
                <c:pt idx="31888">
                  <c:v>128.06</c:v>
                </c:pt>
                <c:pt idx="31889">
                  <c:v>128.06</c:v>
                </c:pt>
                <c:pt idx="31890">
                  <c:v>128.08000000000001</c:v>
                </c:pt>
                <c:pt idx="31891">
                  <c:v>128.06</c:v>
                </c:pt>
                <c:pt idx="31892">
                  <c:v>128.06</c:v>
                </c:pt>
                <c:pt idx="31893">
                  <c:v>128.08000000000001</c:v>
                </c:pt>
                <c:pt idx="31894">
                  <c:v>128.08000000000001</c:v>
                </c:pt>
                <c:pt idx="31895">
                  <c:v>128.01</c:v>
                </c:pt>
                <c:pt idx="31896">
                  <c:v>128.1</c:v>
                </c:pt>
                <c:pt idx="31897">
                  <c:v>128.01</c:v>
                </c:pt>
                <c:pt idx="31898">
                  <c:v>128.08000000000001</c:v>
                </c:pt>
                <c:pt idx="31899">
                  <c:v>128.04</c:v>
                </c:pt>
                <c:pt idx="31900">
                  <c:v>128.04</c:v>
                </c:pt>
                <c:pt idx="31901">
                  <c:v>128.08000000000001</c:v>
                </c:pt>
                <c:pt idx="31902">
                  <c:v>128.06</c:v>
                </c:pt>
                <c:pt idx="31903">
                  <c:v>128.04</c:v>
                </c:pt>
                <c:pt idx="31904">
                  <c:v>128.06</c:v>
                </c:pt>
                <c:pt idx="31905">
                  <c:v>128.06</c:v>
                </c:pt>
                <c:pt idx="31906">
                  <c:v>128.04</c:v>
                </c:pt>
                <c:pt idx="31907">
                  <c:v>128.08000000000001</c:v>
                </c:pt>
                <c:pt idx="31908">
                  <c:v>128.1</c:v>
                </c:pt>
                <c:pt idx="31909">
                  <c:v>128.1</c:v>
                </c:pt>
                <c:pt idx="31910">
                  <c:v>128.01</c:v>
                </c:pt>
                <c:pt idx="31911">
                  <c:v>128.08000000000001</c:v>
                </c:pt>
                <c:pt idx="31912">
                  <c:v>128.06</c:v>
                </c:pt>
                <c:pt idx="31913">
                  <c:v>128.08000000000001</c:v>
                </c:pt>
                <c:pt idx="31914">
                  <c:v>128.04</c:v>
                </c:pt>
                <c:pt idx="31915">
                  <c:v>128.1</c:v>
                </c:pt>
                <c:pt idx="31916">
                  <c:v>128.1</c:v>
                </c:pt>
                <c:pt idx="31917">
                  <c:v>128.08000000000001</c:v>
                </c:pt>
                <c:pt idx="31918">
                  <c:v>128.08000000000001</c:v>
                </c:pt>
                <c:pt idx="31919">
                  <c:v>128.08000000000001</c:v>
                </c:pt>
                <c:pt idx="31920">
                  <c:v>128.1</c:v>
                </c:pt>
                <c:pt idx="31921">
                  <c:v>128.13</c:v>
                </c:pt>
                <c:pt idx="31922">
                  <c:v>128.08000000000001</c:v>
                </c:pt>
                <c:pt idx="31923">
                  <c:v>128.1</c:v>
                </c:pt>
                <c:pt idx="31924">
                  <c:v>128.13</c:v>
                </c:pt>
                <c:pt idx="31925">
                  <c:v>128.1</c:v>
                </c:pt>
                <c:pt idx="31926">
                  <c:v>128.13</c:v>
                </c:pt>
                <c:pt idx="31927">
                  <c:v>128.08000000000001</c:v>
                </c:pt>
                <c:pt idx="31928">
                  <c:v>128.13</c:v>
                </c:pt>
                <c:pt idx="31929">
                  <c:v>128.1</c:v>
                </c:pt>
                <c:pt idx="31930">
                  <c:v>128.13</c:v>
                </c:pt>
                <c:pt idx="31931">
                  <c:v>128.1</c:v>
                </c:pt>
                <c:pt idx="31932">
                  <c:v>128.1</c:v>
                </c:pt>
                <c:pt idx="31933">
                  <c:v>128.13</c:v>
                </c:pt>
                <c:pt idx="31934">
                  <c:v>128.13</c:v>
                </c:pt>
                <c:pt idx="31935">
                  <c:v>128.1</c:v>
                </c:pt>
                <c:pt idx="31936">
                  <c:v>128.13</c:v>
                </c:pt>
                <c:pt idx="31937">
                  <c:v>128.15</c:v>
                </c:pt>
                <c:pt idx="31938">
                  <c:v>128.08000000000001</c:v>
                </c:pt>
                <c:pt idx="31939">
                  <c:v>128.15</c:v>
                </c:pt>
                <c:pt idx="31940">
                  <c:v>128.15</c:v>
                </c:pt>
                <c:pt idx="31941">
                  <c:v>128.08000000000001</c:v>
                </c:pt>
                <c:pt idx="31942">
                  <c:v>128.13</c:v>
                </c:pt>
                <c:pt idx="31943">
                  <c:v>128.15</c:v>
                </c:pt>
                <c:pt idx="31944">
                  <c:v>128.1</c:v>
                </c:pt>
                <c:pt idx="31945">
                  <c:v>128.1</c:v>
                </c:pt>
                <c:pt idx="31946">
                  <c:v>128.06</c:v>
                </c:pt>
                <c:pt idx="31947">
                  <c:v>128.06</c:v>
                </c:pt>
                <c:pt idx="31948">
                  <c:v>128.1</c:v>
                </c:pt>
                <c:pt idx="31949">
                  <c:v>128.13</c:v>
                </c:pt>
                <c:pt idx="31950">
                  <c:v>128.06</c:v>
                </c:pt>
                <c:pt idx="31951">
                  <c:v>128.15</c:v>
                </c:pt>
                <c:pt idx="31952">
                  <c:v>128.13</c:v>
                </c:pt>
                <c:pt idx="31953">
                  <c:v>128.08000000000001</c:v>
                </c:pt>
                <c:pt idx="31954">
                  <c:v>128.1</c:v>
                </c:pt>
                <c:pt idx="31955">
                  <c:v>128.1</c:v>
                </c:pt>
                <c:pt idx="31956">
                  <c:v>128.1</c:v>
                </c:pt>
                <c:pt idx="31957">
                  <c:v>128.15</c:v>
                </c:pt>
                <c:pt idx="31958">
                  <c:v>128.13</c:v>
                </c:pt>
                <c:pt idx="31959">
                  <c:v>128.08000000000001</c:v>
                </c:pt>
                <c:pt idx="31960">
                  <c:v>128.08000000000001</c:v>
                </c:pt>
                <c:pt idx="31961">
                  <c:v>128.06</c:v>
                </c:pt>
                <c:pt idx="31962">
                  <c:v>128.15</c:v>
                </c:pt>
                <c:pt idx="31963">
                  <c:v>128.1</c:v>
                </c:pt>
                <c:pt idx="31964">
                  <c:v>128.13</c:v>
                </c:pt>
                <c:pt idx="31965">
                  <c:v>128.1</c:v>
                </c:pt>
                <c:pt idx="31966">
                  <c:v>128.08000000000001</c:v>
                </c:pt>
                <c:pt idx="31967">
                  <c:v>128.04</c:v>
                </c:pt>
                <c:pt idx="31968">
                  <c:v>128.06</c:v>
                </c:pt>
                <c:pt idx="31969">
                  <c:v>128.08000000000001</c:v>
                </c:pt>
                <c:pt idx="31970">
                  <c:v>128.06</c:v>
                </c:pt>
                <c:pt idx="31971">
                  <c:v>128.06</c:v>
                </c:pt>
                <c:pt idx="31972">
                  <c:v>128.08000000000001</c:v>
                </c:pt>
                <c:pt idx="31973">
                  <c:v>128.13</c:v>
                </c:pt>
                <c:pt idx="31974">
                  <c:v>128.04</c:v>
                </c:pt>
                <c:pt idx="31975">
                  <c:v>128.08000000000001</c:v>
                </c:pt>
                <c:pt idx="31976">
                  <c:v>128.1</c:v>
                </c:pt>
                <c:pt idx="31977">
                  <c:v>128.1</c:v>
                </c:pt>
                <c:pt idx="31978">
                  <c:v>128.1</c:v>
                </c:pt>
                <c:pt idx="31979">
                  <c:v>128.08000000000001</c:v>
                </c:pt>
                <c:pt idx="31980">
                  <c:v>128.13</c:v>
                </c:pt>
                <c:pt idx="31981">
                  <c:v>128.13</c:v>
                </c:pt>
                <c:pt idx="31982">
                  <c:v>128.1</c:v>
                </c:pt>
                <c:pt idx="31983">
                  <c:v>128.06</c:v>
                </c:pt>
                <c:pt idx="31984">
                  <c:v>128.06</c:v>
                </c:pt>
                <c:pt idx="31985">
                  <c:v>128.1</c:v>
                </c:pt>
                <c:pt idx="31986">
                  <c:v>128.08000000000001</c:v>
                </c:pt>
                <c:pt idx="31987">
                  <c:v>128.13</c:v>
                </c:pt>
                <c:pt idx="31988">
                  <c:v>128.1</c:v>
                </c:pt>
                <c:pt idx="31989">
                  <c:v>128.08000000000001</c:v>
                </c:pt>
                <c:pt idx="31990">
                  <c:v>128.04</c:v>
                </c:pt>
                <c:pt idx="31991">
                  <c:v>128.1</c:v>
                </c:pt>
                <c:pt idx="31992">
                  <c:v>128.04</c:v>
                </c:pt>
                <c:pt idx="31993">
                  <c:v>128.13</c:v>
                </c:pt>
                <c:pt idx="31994">
                  <c:v>128.06</c:v>
                </c:pt>
                <c:pt idx="31995">
                  <c:v>128.08000000000001</c:v>
                </c:pt>
                <c:pt idx="31996">
                  <c:v>128.1</c:v>
                </c:pt>
                <c:pt idx="31997">
                  <c:v>128.06</c:v>
                </c:pt>
                <c:pt idx="31998">
                  <c:v>128.06</c:v>
                </c:pt>
                <c:pt idx="31999">
                  <c:v>128.08000000000001</c:v>
                </c:pt>
                <c:pt idx="32000">
                  <c:v>128.1</c:v>
                </c:pt>
                <c:pt idx="32001">
                  <c:v>128.08000000000001</c:v>
                </c:pt>
                <c:pt idx="32002">
                  <c:v>128.06</c:v>
                </c:pt>
                <c:pt idx="32003">
                  <c:v>128.06</c:v>
                </c:pt>
                <c:pt idx="32004">
                  <c:v>128.13</c:v>
                </c:pt>
                <c:pt idx="32005">
                  <c:v>128.1</c:v>
                </c:pt>
                <c:pt idx="32006">
                  <c:v>128.08000000000001</c:v>
                </c:pt>
                <c:pt idx="32007">
                  <c:v>128.08000000000001</c:v>
                </c:pt>
                <c:pt idx="32008">
                  <c:v>128.06</c:v>
                </c:pt>
                <c:pt idx="32009">
                  <c:v>128.08000000000001</c:v>
                </c:pt>
                <c:pt idx="32010">
                  <c:v>128.04</c:v>
                </c:pt>
                <c:pt idx="32011">
                  <c:v>128.04</c:v>
                </c:pt>
                <c:pt idx="32012">
                  <c:v>128.08000000000001</c:v>
                </c:pt>
                <c:pt idx="32013">
                  <c:v>128.06</c:v>
                </c:pt>
                <c:pt idx="32014">
                  <c:v>127.99</c:v>
                </c:pt>
                <c:pt idx="32015">
                  <c:v>128.06</c:v>
                </c:pt>
                <c:pt idx="32016">
                  <c:v>128.08000000000001</c:v>
                </c:pt>
                <c:pt idx="32017">
                  <c:v>128.06</c:v>
                </c:pt>
                <c:pt idx="32018">
                  <c:v>128.01</c:v>
                </c:pt>
                <c:pt idx="32019">
                  <c:v>128.04</c:v>
                </c:pt>
                <c:pt idx="32020">
                  <c:v>128.04</c:v>
                </c:pt>
                <c:pt idx="32021">
                  <c:v>128.1</c:v>
                </c:pt>
                <c:pt idx="32022">
                  <c:v>128.04</c:v>
                </c:pt>
                <c:pt idx="32023">
                  <c:v>128.04</c:v>
                </c:pt>
                <c:pt idx="32024">
                  <c:v>128.06</c:v>
                </c:pt>
                <c:pt idx="32025">
                  <c:v>128.01</c:v>
                </c:pt>
                <c:pt idx="32026">
                  <c:v>128.04</c:v>
                </c:pt>
                <c:pt idx="32027">
                  <c:v>128.04</c:v>
                </c:pt>
                <c:pt idx="32028">
                  <c:v>128.04</c:v>
                </c:pt>
                <c:pt idx="32029">
                  <c:v>128.06</c:v>
                </c:pt>
                <c:pt idx="32030">
                  <c:v>128.01</c:v>
                </c:pt>
                <c:pt idx="32031">
                  <c:v>128.04</c:v>
                </c:pt>
                <c:pt idx="32032">
                  <c:v>127.99</c:v>
                </c:pt>
                <c:pt idx="32033">
                  <c:v>128.1</c:v>
                </c:pt>
                <c:pt idx="32034">
                  <c:v>127.99</c:v>
                </c:pt>
                <c:pt idx="32035">
                  <c:v>128.04</c:v>
                </c:pt>
                <c:pt idx="32036">
                  <c:v>128.04</c:v>
                </c:pt>
                <c:pt idx="32037">
                  <c:v>127.99</c:v>
                </c:pt>
                <c:pt idx="32038">
                  <c:v>128.06</c:v>
                </c:pt>
                <c:pt idx="32039">
                  <c:v>128.01</c:v>
                </c:pt>
                <c:pt idx="32040">
                  <c:v>127.99</c:v>
                </c:pt>
                <c:pt idx="32041">
                  <c:v>128.01</c:v>
                </c:pt>
                <c:pt idx="32042">
                  <c:v>128.06</c:v>
                </c:pt>
                <c:pt idx="32043">
                  <c:v>127.97</c:v>
                </c:pt>
                <c:pt idx="32044">
                  <c:v>127.99</c:v>
                </c:pt>
                <c:pt idx="32045">
                  <c:v>128.06</c:v>
                </c:pt>
                <c:pt idx="32046">
                  <c:v>127.99</c:v>
                </c:pt>
                <c:pt idx="32047">
                  <c:v>127.99</c:v>
                </c:pt>
                <c:pt idx="32048">
                  <c:v>128.01</c:v>
                </c:pt>
                <c:pt idx="32049">
                  <c:v>127.97</c:v>
                </c:pt>
                <c:pt idx="32050">
                  <c:v>128.04</c:v>
                </c:pt>
                <c:pt idx="32051">
                  <c:v>128.01</c:v>
                </c:pt>
                <c:pt idx="32052">
                  <c:v>128.04</c:v>
                </c:pt>
                <c:pt idx="32053">
                  <c:v>128.01</c:v>
                </c:pt>
                <c:pt idx="32054">
                  <c:v>128.01</c:v>
                </c:pt>
                <c:pt idx="32055">
                  <c:v>128.01</c:v>
                </c:pt>
                <c:pt idx="32056">
                  <c:v>127.99</c:v>
                </c:pt>
                <c:pt idx="32057">
                  <c:v>128.01</c:v>
                </c:pt>
                <c:pt idx="32058">
                  <c:v>127.99</c:v>
                </c:pt>
                <c:pt idx="32059">
                  <c:v>128.04</c:v>
                </c:pt>
                <c:pt idx="32060">
                  <c:v>127.99</c:v>
                </c:pt>
                <c:pt idx="32061">
                  <c:v>127.99</c:v>
                </c:pt>
                <c:pt idx="32062">
                  <c:v>127.99</c:v>
                </c:pt>
                <c:pt idx="32063">
                  <c:v>127.97</c:v>
                </c:pt>
                <c:pt idx="32064">
                  <c:v>127.99</c:v>
                </c:pt>
                <c:pt idx="32065">
                  <c:v>127.99</c:v>
                </c:pt>
                <c:pt idx="32066">
                  <c:v>127.97</c:v>
                </c:pt>
                <c:pt idx="32067">
                  <c:v>127.97</c:v>
                </c:pt>
                <c:pt idx="32068">
                  <c:v>127.99</c:v>
                </c:pt>
                <c:pt idx="32069">
                  <c:v>127.97</c:v>
                </c:pt>
                <c:pt idx="32070">
                  <c:v>127.97</c:v>
                </c:pt>
                <c:pt idx="32071">
                  <c:v>127.97</c:v>
                </c:pt>
                <c:pt idx="32072">
                  <c:v>127.97</c:v>
                </c:pt>
                <c:pt idx="32073">
                  <c:v>128.04</c:v>
                </c:pt>
                <c:pt idx="32074">
                  <c:v>127.99</c:v>
                </c:pt>
                <c:pt idx="32075">
                  <c:v>127.99</c:v>
                </c:pt>
                <c:pt idx="32076">
                  <c:v>127.99</c:v>
                </c:pt>
                <c:pt idx="32077">
                  <c:v>127.99</c:v>
                </c:pt>
                <c:pt idx="32078">
                  <c:v>127.95</c:v>
                </c:pt>
                <c:pt idx="32079">
                  <c:v>127.95</c:v>
                </c:pt>
                <c:pt idx="32080">
                  <c:v>127.95</c:v>
                </c:pt>
                <c:pt idx="32081">
                  <c:v>128.01</c:v>
                </c:pt>
                <c:pt idx="32082">
                  <c:v>127.95</c:v>
                </c:pt>
                <c:pt idx="32083">
                  <c:v>127.95</c:v>
                </c:pt>
                <c:pt idx="32084">
                  <c:v>127.97</c:v>
                </c:pt>
                <c:pt idx="32085">
                  <c:v>127.9</c:v>
                </c:pt>
                <c:pt idx="32086">
                  <c:v>127.97</c:v>
                </c:pt>
                <c:pt idx="32087">
                  <c:v>127.99</c:v>
                </c:pt>
                <c:pt idx="32088">
                  <c:v>127.97</c:v>
                </c:pt>
                <c:pt idx="32089">
                  <c:v>127.88</c:v>
                </c:pt>
                <c:pt idx="32090">
                  <c:v>127.93</c:v>
                </c:pt>
                <c:pt idx="32091">
                  <c:v>127.93</c:v>
                </c:pt>
                <c:pt idx="32092">
                  <c:v>127.93</c:v>
                </c:pt>
                <c:pt idx="32093">
                  <c:v>127.93</c:v>
                </c:pt>
                <c:pt idx="32094">
                  <c:v>127.93</c:v>
                </c:pt>
                <c:pt idx="32095">
                  <c:v>127.9</c:v>
                </c:pt>
                <c:pt idx="32096">
                  <c:v>127.93</c:v>
                </c:pt>
                <c:pt idx="32097">
                  <c:v>127.93</c:v>
                </c:pt>
                <c:pt idx="32098">
                  <c:v>127.88</c:v>
                </c:pt>
                <c:pt idx="32099">
                  <c:v>127.88</c:v>
                </c:pt>
                <c:pt idx="32100">
                  <c:v>127.93</c:v>
                </c:pt>
                <c:pt idx="32101">
                  <c:v>127.93</c:v>
                </c:pt>
                <c:pt idx="32102">
                  <c:v>127.88</c:v>
                </c:pt>
                <c:pt idx="32103">
                  <c:v>127.86</c:v>
                </c:pt>
                <c:pt idx="32104">
                  <c:v>127.88</c:v>
                </c:pt>
                <c:pt idx="32105">
                  <c:v>127.9</c:v>
                </c:pt>
                <c:pt idx="32106">
                  <c:v>127.84</c:v>
                </c:pt>
                <c:pt idx="32107">
                  <c:v>127.88</c:v>
                </c:pt>
                <c:pt idx="32108">
                  <c:v>127.84</c:v>
                </c:pt>
                <c:pt idx="32109">
                  <c:v>127.84</c:v>
                </c:pt>
                <c:pt idx="32110">
                  <c:v>127.86</c:v>
                </c:pt>
                <c:pt idx="32111">
                  <c:v>127.86</c:v>
                </c:pt>
                <c:pt idx="32112">
                  <c:v>127.86</c:v>
                </c:pt>
                <c:pt idx="32113">
                  <c:v>127.86</c:v>
                </c:pt>
                <c:pt idx="32114">
                  <c:v>127.88</c:v>
                </c:pt>
                <c:pt idx="32115">
                  <c:v>127.88</c:v>
                </c:pt>
                <c:pt idx="32116">
                  <c:v>127.84</c:v>
                </c:pt>
                <c:pt idx="32117">
                  <c:v>127.86</c:v>
                </c:pt>
                <c:pt idx="32118">
                  <c:v>127.81</c:v>
                </c:pt>
                <c:pt idx="32119">
                  <c:v>127.81</c:v>
                </c:pt>
                <c:pt idx="32120">
                  <c:v>127.84</c:v>
                </c:pt>
                <c:pt idx="32121">
                  <c:v>127.84</c:v>
                </c:pt>
                <c:pt idx="32122">
                  <c:v>127.79</c:v>
                </c:pt>
                <c:pt idx="32123">
                  <c:v>127.84</c:v>
                </c:pt>
                <c:pt idx="32124">
                  <c:v>127.79</c:v>
                </c:pt>
                <c:pt idx="32125">
                  <c:v>127.81</c:v>
                </c:pt>
                <c:pt idx="32126">
                  <c:v>127.79</c:v>
                </c:pt>
                <c:pt idx="32127">
                  <c:v>127.79</c:v>
                </c:pt>
                <c:pt idx="32128">
                  <c:v>127.79</c:v>
                </c:pt>
                <c:pt idx="32129">
                  <c:v>127.72</c:v>
                </c:pt>
                <c:pt idx="32130">
                  <c:v>127.79</c:v>
                </c:pt>
                <c:pt idx="32131">
                  <c:v>127.77</c:v>
                </c:pt>
                <c:pt idx="32132">
                  <c:v>127.75</c:v>
                </c:pt>
                <c:pt idx="32133">
                  <c:v>127.79</c:v>
                </c:pt>
                <c:pt idx="32134">
                  <c:v>127.79</c:v>
                </c:pt>
                <c:pt idx="32135">
                  <c:v>127.77</c:v>
                </c:pt>
                <c:pt idx="32136">
                  <c:v>127.77</c:v>
                </c:pt>
                <c:pt idx="32137">
                  <c:v>127.79</c:v>
                </c:pt>
                <c:pt idx="32138">
                  <c:v>127.77</c:v>
                </c:pt>
                <c:pt idx="32139">
                  <c:v>127.81</c:v>
                </c:pt>
                <c:pt idx="32140">
                  <c:v>127.75</c:v>
                </c:pt>
                <c:pt idx="32141">
                  <c:v>127.75</c:v>
                </c:pt>
                <c:pt idx="32142">
                  <c:v>127.77</c:v>
                </c:pt>
                <c:pt idx="32143">
                  <c:v>127.79</c:v>
                </c:pt>
                <c:pt idx="32144">
                  <c:v>127.75</c:v>
                </c:pt>
                <c:pt idx="32145">
                  <c:v>127.81</c:v>
                </c:pt>
                <c:pt idx="32146">
                  <c:v>127.77</c:v>
                </c:pt>
                <c:pt idx="32147">
                  <c:v>127.81</c:v>
                </c:pt>
                <c:pt idx="32148">
                  <c:v>127.84</c:v>
                </c:pt>
                <c:pt idx="32149">
                  <c:v>127.79</c:v>
                </c:pt>
                <c:pt idx="32150">
                  <c:v>127.81</c:v>
                </c:pt>
                <c:pt idx="32151">
                  <c:v>127.79</c:v>
                </c:pt>
                <c:pt idx="32152">
                  <c:v>127.84</c:v>
                </c:pt>
                <c:pt idx="32153">
                  <c:v>127.79</c:v>
                </c:pt>
                <c:pt idx="32154">
                  <c:v>127.81</c:v>
                </c:pt>
                <c:pt idx="32155">
                  <c:v>127.75</c:v>
                </c:pt>
                <c:pt idx="32156">
                  <c:v>127.77</c:v>
                </c:pt>
                <c:pt idx="32157">
                  <c:v>127.84</c:v>
                </c:pt>
                <c:pt idx="32158">
                  <c:v>127.9</c:v>
                </c:pt>
                <c:pt idx="32159">
                  <c:v>127.79</c:v>
                </c:pt>
                <c:pt idx="32160">
                  <c:v>127.86</c:v>
                </c:pt>
                <c:pt idx="32161">
                  <c:v>127.84</c:v>
                </c:pt>
                <c:pt idx="32162">
                  <c:v>127.88</c:v>
                </c:pt>
                <c:pt idx="32163">
                  <c:v>127.86</c:v>
                </c:pt>
                <c:pt idx="32164">
                  <c:v>127.93</c:v>
                </c:pt>
                <c:pt idx="32165">
                  <c:v>127.88</c:v>
                </c:pt>
                <c:pt idx="32166">
                  <c:v>127.93</c:v>
                </c:pt>
                <c:pt idx="32167">
                  <c:v>127.95</c:v>
                </c:pt>
                <c:pt idx="32168">
                  <c:v>127.95</c:v>
                </c:pt>
                <c:pt idx="32169">
                  <c:v>127.93</c:v>
                </c:pt>
                <c:pt idx="32170">
                  <c:v>127.97</c:v>
                </c:pt>
                <c:pt idx="32171">
                  <c:v>127.95</c:v>
                </c:pt>
                <c:pt idx="32172">
                  <c:v>127.97</c:v>
                </c:pt>
                <c:pt idx="32173">
                  <c:v>127.97</c:v>
                </c:pt>
                <c:pt idx="32174">
                  <c:v>127.97</c:v>
                </c:pt>
                <c:pt idx="32175">
                  <c:v>128.06</c:v>
                </c:pt>
                <c:pt idx="32176">
                  <c:v>128.01</c:v>
                </c:pt>
                <c:pt idx="32177">
                  <c:v>128.06</c:v>
                </c:pt>
                <c:pt idx="32178">
                  <c:v>128.04</c:v>
                </c:pt>
                <c:pt idx="32179">
                  <c:v>127.99</c:v>
                </c:pt>
                <c:pt idx="32180">
                  <c:v>128.06</c:v>
                </c:pt>
                <c:pt idx="32181">
                  <c:v>128.06</c:v>
                </c:pt>
                <c:pt idx="32182">
                  <c:v>127.97</c:v>
                </c:pt>
                <c:pt idx="32183">
                  <c:v>127.99</c:v>
                </c:pt>
                <c:pt idx="32184">
                  <c:v>127.99</c:v>
                </c:pt>
                <c:pt idx="32185">
                  <c:v>127.99</c:v>
                </c:pt>
                <c:pt idx="32186">
                  <c:v>128.04</c:v>
                </c:pt>
                <c:pt idx="32187">
                  <c:v>128.06</c:v>
                </c:pt>
                <c:pt idx="32188">
                  <c:v>128.01</c:v>
                </c:pt>
                <c:pt idx="32189">
                  <c:v>128.04</c:v>
                </c:pt>
                <c:pt idx="32190">
                  <c:v>128.04</c:v>
                </c:pt>
                <c:pt idx="32191">
                  <c:v>128.08000000000001</c:v>
                </c:pt>
                <c:pt idx="32192">
                  <c:v>128.08000000000001</c:v>
                </c:pt>
                <c:pt idx="32193">
                  <c:v>128.1</c:v>
                </c:pt>
                <c:pt idx="32194">
                  <c:v>128.1</c:v>
                </c:pt>
                <c:pt idx="32195">
                  <c:v>128.1</c:v>
                </c:pt>
                <c:pt idx="32196">
                  <c:v>128.04</c:v>
                </c:pt>
                <c:pt idx="32197">
                  <c:v>128.06</c:v>
                </c:pt>
                <c:pt idx="32198">
                  <c:v>128.1</c:v>
                </c:pt>
                <c:pt idx="32199">
                  <c:v>128.1</c:v>
                </c:pt>
                <c:pt idx="32200">
                  <c:v>128.08000000000001</c:v>
                </c:pt>
                <c:pt idx="32201">
                  <c:v>128.15</c:v>
                </c:pt>
                <c:pt idx="32202">
                  <c:v>128.1</c:v>
                </c:pt>
                <c:pt idx="32203">
                  <c:v>128.15</c:v>
                </c:pt>
                <c:pt idx="32204">
                  <c:v>128.13</c:v>
                </c:pt>
                <c:pt idx="32205">
                  <c:v>128.13</c:v>
                </c:pt>
                <c:pt idx="32206">
                  <c:v>128.1</c:v>
                </c:pt>
                <c:pt idx="32207">
                  <c:v>128.1</c:v>
                </c:pt>
                <c:pt idx="32208">
                  <c:v>128.13</c:v>
                </c:pt>
                <c:pt idx="32209">
                  <c:v>128.06</c:v>
                </c:pt>
                <c:pt idx="32210">
                  <c:v>128.13</c:v>
                </c:pt>
                <c:pt idx="32211">
                  <c:v>128.04</c:v>
                </c:pt>
                <c:pt idx="32212">
                  <c:v>128.08000000000001</c:v>
                </c:pt>
                <c:pt idx="32213">
                  <c:v>128.06</c:v>
                </c:pt>
                <c:pt idx="32214">
                  <c:v>128.04</c:v>
                </c:pt>
                <c:pt idx="32215">
                  <c:v>128.01</c:v>
                </c:pt>
                <c:pt idx="32216">
                  <c:v>128.06</c:v>
                </c:pt>
                <c:pt idx="32217">
                  <c:v>128.06</c:v>
                </c:pt>
                <c:pt idx="32218">
                  <c:v>128.06</c:v>
                </c:pt>
                <c:pt idx="32219">
                  <c:v>128.08000000000001</c:v>
                </c:pt>
                <c:pt idx="32220">
                  <c:v>128.06</c:v>
                </c:pt>
                <c:pt idx="32221">
                  <c:v>128.06</c:v>
                </c:pt>
                <c:pt idx="32222">
                  <c:v>128.1</c:v>
                </c:pt>
                <c:pt idx="32223">
                  <c:v>128.08000000000001</c:v>
                </c:pt>
                <c:pt idx="32224">
                  <c:v>128.08000000000001</c:v>
                </c:pt>
                <c:pt idx="32225">
                  <c:v>128.08000000000001</c:v>
                </c:pt>
                <c:pt idx="32226">
                  <c:v>128.06</c:v>
                </c:pt>
                <c:pt idx="32227">
                  <c:v>128.08000000000001</c:v>
                </c:pt>
                <c:pt idx="32228">
                  <c:v>128.08000000000001</c:v>
                </c:pt>
                <c:pt idx="32229">
                  <c:v>128.15</c:v>
                </c:pt>
                <c:pt idx="32230">
                  <c:v>128.13</c:v>
                </c:pt>
                <c:pt idx="32231">
                  <c:v>128.08000000000001</c:v>
                </c:pt>
                <c:pt idx="32232">
                  <c:v>128.06</c:v>
                </c:pt>
                <c:pt idx="32233">
                  <c:v>128.1</c:v>
                </c:pt>
                <c:pt idx="32234">
                  <c:v>128.1</c:v>
                </c:pt>
                <c:pt idx="32235">
                  <c:v>128.06</c:v>
                </c:pt>
                <c:pt idx="32236">
                  <c:v>128.08000000000001</c:v>
                </c:pt>
                <c:pt idx="32237">
                  <c:v>128.08000000000001</c:v>
                </c:pt>
                <c:pt idx="32238">
                  <c:v>128.01</c:v>
                </c:pt>
                <c:pt idx="32239">
                  <c:v>128.06</c:v>
                </c:pt>
                <c:pt idx="32240">
                  <c:v>128.1</c:v>
                </c:pt>
                <c:pt idx="32241">
                  <c:v>128.06</c:v>
                </c:pt>
                <c:pt idx="32242">
                  <c:v>128.1</c:v>
                </c:pt>
                <c:pt idx="32243">
                  <c:v>128.13</c:v>
                </c:pt>
                <c:pt idx="32244">
                  <c:v>128.06</c:v>
                </c:pt>
                <c:pt idx="32245">
                  <c:v>128.1</c:v>
                </c:pt>
                <c:pt idx="32246">
                  <c:v>128.08000000000001</c:v>
                </c:pt>
                <c:pt idx="32247">
                  <c:v>128.08000000000001</c:v>
                </c:pt>
                <c:pt idx="32248">
                  <c:v>128.08000000000001</c:v>
                </c:pt>
                <c:pt idx="32249">
                  <c:v>128.13</c:v>
                </c:pt>
                <c:pt idx="32250">
                  <c:v>128.1</c:v>
                </c:pt>
                <c:pt idx="32251">
                  <c:v>128.08000000000001</c:v>
                </c:pt>
                <c:pt idx="32252">
                  <c:v>128.13</c:v>
                </c:pt>
                <c:pt idx="32253">
                  <c:v>128.1</c:v>
                </c:pt>
                <c:pt idx="32254">
                  <c:v>128.1</c:v>
                </c:pt>
                <c:pt idx="32255">
                  <c:v>128.13</c:v>
                </c:pt>
                <c:pt idx="32256">
                  <c:v>128.13</c:v>
                </c:pt>
                <c:pt idx="32257">
                  <c:v>128.15</c:v>
                </c:pt>
                <c:pt idx="32258">
                  <c:v>128.15</c:v>
                </c:pt>
                <c:pt idx="32259">
                  <c:v>128.15</c:v>
                </c:pt>
                <c:pt idx="32260">
                  <c:v>128.15</c:v>
                </c:pt>
                <c:pt idx="32261">
                  <c:v>128.13</c:v>
                </c:pt>
                <c:pt idx="32262">
                  <c:v>128.1</c:v>
                </c:pt>
                <c:pt idx="32263">
                  <c:v>128.13</c:v>
                </c:pt>
                <c:pt idx="32264">
                  <c:v>128.16999999999999</c:v>
                </c:pt>
                <c:pt idx="32265">
                  <c:v>128.15</c:v>
                </c:pt>
                <c:pt idx="32266">
                  <c:v>128.08000000000001</c:v>
                </c:pt>
                <c:pt idx="32267">
                  <c:v>128.13</c:v>
                </c:pt>
                <c:pt idx="32268">
                  <c:v>128.13</c:v>
                </c:pt>
                <c:pt idx="32269">
                  <c:v>128.13</c:v>
                </c:pt>
                <c:pt idx="32270">
                  <c:v>128.1</c:v>
                </c:pt>
                <c:pt idx="32271">
                  <c:v>128.1</c:v>
                </c:pt>
                <c:pt idx="32272">
                  <c:v>128.1</c:v>
                </c:pt>
                <c:pt idx="32273">
                  <c:v>128.13</c:v>
                </c:pt>
                <c:pt idx="32274">
                  <c:v>128.08000000000001</c:v>
                </c:pt>
                <c:pt idx="32275">
                  <c:v>128.1</c:v>
                </c:pt>
                <c:pt idx="32276">
                  <c:v>128.1</c:v>
                </c:pt>
                <c:pt idx="32277">
                  <c:v>128.15</c:v>
                </c:pt>
                <c:pt idx="32278">
                  <c:v>128.1</c:v>
                </c:pt>
                <c:pt idx="32279">
                  <c:v>128.15</c:v>
                </c:pt>
                <c:pt idx="32280">
                  <c:v>128.08000000000001</c:v>
                </c:pt>
                <c:pt idx="32281">
                  <c:v>128.06</c:v>
                </c:pt>
                <c:pt idx="32282">
                  <c:v>128.1</c:v>
                </c:pt>
                <c:pt idx="32283">
                  <c:v>128.1</c:v>
                </c:pt>
                <c:pt idx="32284">
                  <c:v>128.1</c:v>
                </c:pt>
                <c:pt idx="32285">
                  <c:v>128.08000000000001</c:v>
                </c:pt>
                <c:pt idx="32286">
                  <c:v>128.1</c:v>
                </c:pt>
                <c:pt idx="32287">
                  <c:v>128.08000000000001</c:v>
                </c:pt>
                <c:pt idx="32288">
                  <c:v>128.08000000000001</c:v>
                </c:pt>
                <c:pt idx="32289">
                  <c:v>128.08000000000001</c:v>
                </c:pt>
                <c:pt idx="32290">
                  <c:v>128.06</c:v>
                </c:pt>
                <c:pt idx="32291">
                  <c:v>128.04</c:v>
                </c:pt>
                <c:pt idx="32292">
                  <c:v>128.13</c:v>
                </c:pt>
                <c:pt idx="32293">
                  <c:v>128.15</c:v>
                </c:pt>
                <c:pt idx="32294">
                  <c:v>128.13</c:v>
                </c:pt>
                <c:pt idx="32295">
                  <c:v>128.1</c:v>
                </c:pt>
                <c:pt idx="32296">
                  <c:v>128.13</c:v>
                </c:pt>
                <c:pt idx="32297">
                  <c:v>128.08000000000001</c:v>
                </c:pt>
                <c:pt idx="32298">
                  <c:v>128.13</c:v>
                </c:pt>
                <c:pt idx="32299">
                  <c:v>128.1</c:v>
                </c:pt>
                <c:pt idx="32300">
                  <c:v>128.04</c:v>
                </c:pt>
                <c:pt idx="32301">
                  <c:v>128.08000000000001</c:v>
                </c:pt>
                <c:pt idx="32302">
                  <c:v>128.13</c:v>
                </c:pt>
                <c:pt idx="32303">
                  <c:v>128.08000000000001</c:v>
                </c:pt>
                <c:pt idx="32304">
                  <c:v>128.08000000000001</c:v>
                </c:pt>
                <c:pt idx="32305">
                  <c:v>128.04</c:v>
                </c:pt>
                <c:pt idx="32306">
                  <c:v>128.08000000000001</c:v>
                </c:pt>
                <c:pt idx="32307">
                  <c:v>128.08000000000001</c:v>
                </c:pt>
                <c:pt idx="32308">
                  <c:v>128.1</c:v>
                </c:pt>
                <c:pt idx="32309">
                  <c:v>128.04</c:v>
                </c:pt>
                <c:pt idx="32310">
                  <c:v>128.1</c:v>
                </c:pt>
                <c:pt idx="32311">
                  <c:v>128.08000000000001</c:v>
                </c:pt>
                <c:pt idx="32312">
                  <c:v>128.01</c:v>
                </c:pt>
                <c:pt idx="32313">
                  <c:v>128.1</c:v>
                </c:pt>
                <c:pt idx="32314">
                  <c:v>128.08000000000001</c:v>
                </c:pt>
                <c:pt idx="32315">
                  <c:v>128.1</c:v>
                </c:pt>
                <c:pt idx="32316">
                  <c:v>128.08000000000001</c:v>
                </c:pt>
                <c:pt idx="32317">
                  <c:v>128.13</c:v>
                </c:pt>
                <c:pt idx="32318">
                  <c:v>128.08000000000001</c:v>
                </c:pt>
                <c:pt idx="32319">
                  <c:v>128.06</c:v>
                </c:pt>
                <c:pt idx="32320">
                  <c:v>128.06</c:v>
                </c:pt>
                <c:pt idx="32321">
                  <c:v>128.1</c:v>
                </c:pt>
                <c:pt idx="32322">
                  <c:v>128.1</c:v>
                </c:pt>
                <c:pt idx="32323">
                  <c:v>128.1</c:v>
                </c:pt>
                <c:pt idx="32324">
                  <c:v>128.1</c:v>
                </c:pt>
                <c:pt idx="32325">
                  <c:v>128.13</c:v>
                </c:pt>
                <c:pt idx="32326">
                  <c:v>128.13</c:v>
                </c:pt>
                <c:pt idx="32327">
                  <c:v>128.06</c:v>
                </c:pt>
                <c:pt idx="32328">
                  <c:v>128.08000000000001</c:v>
                </c:pt>
                <c:pt idx="32329">
                  <c:v>128.1</c:v>
                </c:pt>
                <c:pt idx="32330">
                  <c:v>128.08000000000001</c:v>
                </c:pt>
                <c:pt idx="32331">
                  <c:v>128.1</c:v>
                </c:pt>
                <c:pt idx="32332">
                  <c:v>128.1</c:v>
                </c:pt>
                <c:pt idx="32333">
                  <c:v>128.08000000000001</c:v>
                </c:pt>
                <c:pt idx="32334">
                  <c:v>128.08000000000001</c:v>
                </c:pt>
                <c:pt idx="32335">
                  <c:v>128.1</c:v>
                </c:pt>
                <c:pt idx="32336">
                  <c:v>128.13</c:v>
                </c:pt>
                <c:pt idx="32337">
                  <c:v>128.06</c:v>
                </c:pt>
                <c:pt idx="32338">
                  <c:v>128.06</c:v>
                </c:pt>
                <c:pt idx="32339">
                  <c:v>128.1</c:v>
                </c:pt>
                <c:pt idx="32340">
                  <c:v>128.08000000000001</c:v>
                </c:pt>
                <c:pt idx="32341">
                  <c:v>128.1</c:v>
                </c:pt>
                <c:pt idx="32342">
                  <c:v>128.15</c:v>
                </c:pt>
                <c:pt idx="32343">
                  <c:v>128.1</c:v>
                </c:pt>
                <c:pt idx="32344">
                  <c:v>128.1</c:v>
                </c:pt>
                <c:pt idx="32345">
                  <c:v>128.08000000000001</c:v>
                </c:pt>
                <c:pt idx="32346">
                  <c:v>128.08000000000001</c:v>
                </c:pt>
                <c:pt idx="32347">
                  <c:v>128.13</c:v>
                </c:pt>
                <c:pt idx="32348">
                  <c:v>128.08000000000001</c:v>
                </c:pt>
                <c:pt idx="32349">
                  <c:v>128.1</c:v>
                </c:pt>
                <c:pt idx="32350">
                  <c:v>128.1</c:v>
                </c:pt>
                <c:pt idx="32351">
                  <c:v>128.06</c:v>
                </c:pt>
                <c:pt idx="32352">
                  <c:v>128.06</c:v>
                </c:pt>
                <c:pt idx="32353">
                  <c:v>128.1</c:v>
                </c:pt>
                <c:pt idx="32354">
                  <c:v>128.1</c:v>
                </c:pt>
                <c:pt idx="32355">
                  <c:v>128.13</c:v>
                </c:pt>
                <c:pt idx="32356">
                  <c:v>128.1</c:v>
                </c:pt>
                <c:pt idx="32357">
                  <c:v>128.06</c:v>
                </c:pt>
                <c:pt idx="32358">
                  <c:v>128.13</c:v>
                </c:pt>
                <c:pt idx="32359">
                  <c:v>128.06</c:v>
                </c:pt>
                <c:pt idx="32360">
                  <c:v>128.08000000000001</c:v>
                </c:pt>
                <c:pt idx="32361">
                  <c:v>128.08000000000001</c:v>
                </c:pt>
                <c:pt idx="32362">
                  <c:v>128.1</c:v>
                </c:pt>
                <c:pt idx="32363">
                  <c:v>128.08000000000001</c:v>
                </c:pt>
                <c:pt idx="32364">
                  <c:v>128.08000000000001</c:v>
                </c:pt>
                <c:pt idx="32365">
                  <c:v>128.1</c:v>
                </c:pt>
                <c:pt idx="32366">
                  <c:v>128.1</c:v>
                </c:pt>
                <c:pt idx="32367">
                  <c:v>128.08000000000001</c:v>
                </c:pt>
                <c:pt idx="32368">
                  <c:v>128.08000000000001</c:v>
                </c:pt>
                <c:pt idx="32369">
                  <c:v>128.08000000000001</c:v>
                </c:pt>
                <c:pt idx="32370">
                  <c:v>128.08000000000001</c:v>
                </c:pt>
                <c:pt idx="32371">
                  <c:v>128.06</c:v>
                </c:pt>
                <c:pt idx="32372">
                  <c:v>128.08000000000001</c:v>
                </c:pt>
                <c:pt idx="32373">
                  <c:v>128.01</c:v>
                </c:pt>
                <c:pt idx="32374">
                  <c:v>128.1</c:v>
                </c:pt>
                <c:pt idx="32375">
                  <c:v>128.1</c:v>
                </c:pt>
                <c:pt idx="32376">
                  <c:v>128.06</c:v>
                </c:pt>
                <c:pt idx="32377">
                  <c:v>128.01</c:v>
                </c:pt>
                <c:pt idx="32378">
                  <c:v>128.08000000000001</c:v>
                </c:pt>
                <c:pt idx="32379">
                  <c:v>128.08000000000001</c:v>
                </c:pt>
                <c:pt idx="32380">
                  <c:v>128.13</c:v>
                </c:pt>
                <c:pt idx="32381">
                  <c:v>128.08000000000001</c:v>
                </c:pt>
                <c:pt idx="32382">
                  <c:v>128.01</c:v>
                </c:pt>
                <c:pt idx="32383">
                  <c:v>128.1</c:v>
                </c:pt>
                <c:pt idx="32384">
                  <c:v>128.06</c:v>
                </c:pt>
                <c:pt idx="32385">
                  <c:v>128.08000000000001</c:v>
                </c:pt>
                <c:pt idx="32386">
                  <c:v>128.04</c:v>
                </c:pt>
                <c:pt idx="32387">
                  <c:v>128.04</c:v>
                </c:pt>
                <c:pt idx="32388">
                  <c:v>128.08000000000001</c:v>
                </c:pt>
                <c:pt idx="32389">
                  <c:v>128.04</c:v>
                </c:pt>
                <c:pt idx="32390">
                  <c:v>128.04</c:v>
                </c:pt>
                <c:pt idx="32391">
                  <c:v>128.08000000000001</c:v>
                </c:pt>
                <c:pt idx="32392">
                  <c:v>128.06</c:v>
                </c:pt>
                <c:pt idx="32393">
                  <c:v>128.04</c:v>
                </c:pt>
                <c:pt idx="32394">
                  <c:v>128.06</c:v>
                </c:pt>
                <c:pt idx="32395">
                  <c:v>128.06</c:v>
                </c:pt>
                <c:pt idx="32396">
                  <c:v>128.1</c:v>
                </c:pt>
                <c:pt idx="32397">
                  <c:v>128.04</c:v>
                </c:pt>
                <c:pt idx="32398">
                  <c:v>128.04</c:v>
                </c:pt>
                <c:pt idx="32399">
                  <c:v>128.06</c:v>
                </c:pt>
                <c:pt idx="32400">
                  <c:v>128.08000000000001</c:v>
                </c:pt>
                <c:pt idx="32401">
                  <c:v>128.04</c:v>
                </c:pt>
                <c:pt idx="32402">
                  <c:v>128.08000000000001</c:v>
                </c:pt>
                <c:pt idx="32403">
                  <c:v>128.08000000000001</c:v>
                </c:pt>
                <c:pt idx="32404">
                  <c:v>128.08000000000001</c:v>
                </c:pt>
                <c:pt idx="32405">
                  <c:v>128.08000000000001</c:v>
                </c:pt>
                <c:pt idx="32406">
                  <c:v>128.06</c:v>
                </c:pt>
                <c:pt idx="32407">
                  <c:v>128.06</c:v>
                </c:pt>
                <c:pt idx="32408">
                  <c:v>128.06</c:v>
                </c:pt>
                <c:pt idx="32409">
                  <c:v>128.08000000000001</c:v>
                </c:pt>
                <c:pt idx="32410">
                  <c:v>128.08000000000001</c:v>
                </c:pt>
                <c:pt idx="32411">
                  <c:v>128.01</c:v>
                </c:pt>
                <c:pt idx="32412">
                  <c:v>128.04</c:v>
                </c:pt>
                <c:pt idx="32413">
                  <c:v>128.06</c:v>
                </c:pt>
                <c:pt idx="32414">
                  <c:v>128.06</c:v>
                </c:pt>
                <c:pt idx="32415">
                  <c:v>128.01</c:v>
                </c:pt>
                <c:pt idx="32416">
                  <c:v>128.01</c:v>
                </c:pt>
                <c:pt idx="32417">
                  <c:v>128.01</c:v>
                </c:pt>
                <c:pt idx="32418">
                  <c:v>128.01</c:v>
                </c:pt>
                <c:pt idx="32419">
                  <c:v>128.08000000000001</c:v>
                </c:pt>
                <c:pt idx="32420">
                  <c:v>128.04</c:v>
                </c:pt>
                <c:pt idx="32421">
                  <c:v>128.04</c:v>
                </c:pt>
                <c:pt idx="32422">
                  <c:v>128.01</c:v>
                </c:pt>
                <c:pt idx="32423">
                  <c:v>128.01</c:v>
                </c:pt>
                <c:pt idx="32424">
                  <c:v>127.99</c:v>
                </c:pt>
                <c:pt idx="32425">
                  <c:v>128.04</c:v>
                </c:pt>
                <c:pt idx="32426">
                  <c:v>128.06</c:v>
                </c:pt>
                <c:pt idx="32427">
                  <c:v>127.99</c:v>
                </c:pt>
                <c:pt idx="32428">
                  <c:v>128.01</c:v>
                </c:pt>
                <c:pt idx="32429">
                  <c:v>127.97</c:v>
                </c:pt>
                <c:pt idx="32430">
                  <c:v>128.01</c:v>
                </c:pt>
                <c:pt idx="32431">
                  <c:v>128.04</c:v>
                </c:pt>
                <c:pt idx="32432">
                  <c:v>127.99</c:v>
                </c:pt>
                <c:pt idx="32433">
                  <c:v>128.01</c:v>
                </c:pt>
                <c:pt idx="32434">
                  <c:v>128.01</c:v>
                </c:pt>
                <c:pt idx="32435">
                  <c:v>128.04</c:v>
                </c:pt>
                <c:pt idx="32436">
                  <c:v>128.04</c:v>
                </c:pt>
                <c:pt idx="32437">
                  <c:v>128.01</c:v>
                </c:pt>
                <c:pt idx="32438">
                  <c:v>128.06</c:v>
                </c:pt>
                <c:pt idx="32439">
                  <c:v>128.04</c:v>
                </c:pt>
                <c:pt idx="32440">
                  <c:v>128.01</c:v>
                </c:pt>
                <c:pt idx="32441">
                  <c:v>127.97</c:v>
                </c:pt>
                <c:pt idx="32442">
                  <c:v>127.99</c:v>
                </c:pt>
                <c:pt idx="32443">
                  <c:v>127.97</c:v>
                </c:pt>
                <c:pt idx="32444">
                  <c:v>128.01</c:v>
                </c:pt>
                <c:pt idx="32445">
                  <c:v>127.97</c:v>
                </c:pt>
                <c:pt idx="32446">
                  <c:v>127.97</c:v>
                </c:pt>
                <c:pt idx="32447">
                  <c:v>127.95</c:v>
                </c:pt>
                <c:pt idx="32448">
                  <c:v>128.04</c:v>
                </c:pt>
                <c:pt idx="32449">
                  <c:v>127.97</c:v>
                </c:pt>
                <c:pt idx="32450">
                  <c:v>128.01</c:v>
                </c:pt>
                <c:pt idx="32451">
                  <c:v>128.06</c:v>
                </c:pt>
                <c:pt idx="32452">
                  <c:v>127.99</c:v>
                </c:pt>
                <c:pt idx="32453">
                  <c:v>128.01</c:v>
                </c:pt>
                <c:pt idx="32454">
                  <c:v>127.97</c:v>
                </c:pt>
                <c:pt idx="32455">
                  <c:v>127.95</c:v>
                </c:pt>
                <c:pt idx="32456">
                  <c:v>128.01</c:v>
                </c:pt>
                <c:pt idx="32457">
                  <c:v>127.99</c:v>
                </c:pt>
                <c:pt idx="32458">
                  <c:v>127.99</c:v>
                </c:pt>
                <c:pt idx="32459">
                  <c:v>127.95</c:v>
                </c:pt>
                <c:pt idx="32460">
                  <c:v>127.93</c:v>
                </c:pt>
                <c:pt idx="32461">
                  <c:v>127.95</c:v>
                </c:pt>
                <c:pt idx="32462">
                  <c:v>127.97</c:v>
                </c:pt>
                <c:pt idx="32463">
                  <c:v>127.99</c:v>
                </c:pt>
                <c:pt idx="32464">
                  <c:v>127.95</c:v>
                </c:pt>
                <c:pt idx="32465">
                  <c:v>127.99</c:v>
                </c:pt>
                <c:pt idx="32466">
                  <c:v>127.97</c:v>
                </c:pt>
                <c:pt idx="32467">
                  <c:v>127.95</c:v>
                </c:pt>
                <c:pt idx="32468">
                  <c:v>127.97</c:v>
                </c:pt>
                <c:pt idx="32469">
                  <c:v>127.97</c:v>
                </c:pt>
                <c:pt idx="32470">
                  <c:v>127.93</c:v>
                </c:pt>
                <c:pt idx="32471">
                  <c:v>127.97</c:v>
                </c:pt>
                <c:pt idx="32472">
                  <c:v>127.9</c:v>
                </c:pt>
                <c:pt idx="32473">
                  <c:v>127.97</c:v>
                </c:pt>
                <c:pt idx="32474">
                  <c:v>127.93</c:v>
                </c:pt>
                <c:pt idx="32475">
                  <c:v>127.95</c:v>
                </c:pt>
                <c:pt idx="32476">
                  <c:v>127.93</c:v>
                </c:pt>
                <c:pt idx="32477">
                  <c:v>127.97</c:v>
                </c:pt>
                <c:pt idx="32478">
                  <c:v>127.97</c:v>
                </c:pt>
                <c:pt idx="32479">
                  <c:v>127.97</c:v>
                </c:pt>
                <c:pt idx="32480">
                  <c:v>127.93</c:v>
                </c:pt>
                <c:pt idx="32481">
                  <c:v>127.9</c:v>
                </c:pt>
                <c:pt idx="32482">
                  <c:v>127.93</c:v>
                </c:pt>
                <c:pt idx="32483">
                  <c:v>127.93</c:v>
                </c:pt>
                <c:pt idx="32484">
                  <c:v>127.93</c:v>
                </c:pt>
                <c:pt idx="32485">
                  <c:v>127.9</c:v>
                </c:pt>
                <c:pt idx="32486">
                  <c:v>127.93</c:v>
                </c:pt>
                <c:pt idx="32487">
                  <c:v>127.93</c:v>
                </c:pt>
                <c:pt idx="32488">
                  <c:v>127.93</c:v>
                </c:pt>
                <c:pt idx="32489">
                  <c:v>127.95</c:v>
                </c:pt>
                <c:pt idx="32490">
                  <c:v>127.86</c:v>
                </c:pt>
                <c:pt idx="32491">
                  <c:v>127.88</c:v>
                </c:pt>
                <c:pt idx="32492">
                  <c:v>127.93</c:v>
                </c:pt>
                <c:pt idx="32493">
                  <c:v>127.86</c:v>
                </c:pt>
                <c:pt idx="32494">
                  <c:v>127.9</c:v>
                </c:pt>
                <c:pt idx="32495">
                  <c:v>127.86</c:v>
                </c:pt>
                <c:pt idx="32496">
                  <c:v>127.93</c:v>
                </c:pt>
                <c:pt idx="32497">
                  <c:v>127.9</c:v>
                </c:pt>
                <c:pt idx="32498">
                  <c:v>127.93</c:v>
                </c:pt>
                <c:pt idx="32499">
                  <c:v>127.88</c:v>
                </c:pt>
                <c:pt idx="32500">
                  <c:v>127.9</c:v>
                </c:pt>
                <c:pt idx="32501">
                  <c:v>127.88</c:v>
                </c:pt>
                <c:pt idx="32502">
                  <c:v>127.88</c:v>
                </c:pt>
                <c:pt idx="32503">
                  <c:v>127.84</c:v>
                </c:pt>
                <c:pt idx="32504">
                  <c:v>127.88</c:v>
                </c:pt>
                <c:pt idx="32505">
                  <c:v>127.86</c:v>
                </c:pt>
                <c:pt idx="32506">
                  <c:v>127.84</c:v>
                </c:pt>
                <c:pt idx="32507">
                  <c:v>127.86</c:v>
                </c:pt>
                <c:pt idx="32508">
                  <c:v>127.88</c:v>
                </c:pt>
                <c:pt idx="32509">
                  <c:v>127.79</c:v>
                </c:pt>
                <c:pt idx="32510">
                  <c:v>127.88</c:v>
                </c:pt>
                <c:pt idx="32511">
                  <c:v>127.88</c:v>
                </c:pt>
                <c:pt idx="32512">
                  <c:v>127.86</c:v>
                </c:pt>
                <c:pt idx="32513">
                  <c:v>127.84</c:v>
                </c:pt>
                <c:pt idx="32514">
                  <c:v>127.84</c:v>
                </c:pt>
                <c:pt idx="32515">
                  <c:v>127.81</c:v>
                </c:pt>
                <c:pt idx="32516">
                  <c:v>127.84</c:v>
                </c:pt>
                <c:pt idx="32517">
                  <c:v>127.79</c:v>
                </c:pt>
                <c:pt idx="32518">
                  <c:v>127.81</c:v>
                </c:pt>
                <c:pt idx="32519">
                  <c:v>127.79</c:v>
                </c:pt>
                <c:pt idx="32520">
                  <c:v>127.81</c:v>
                </c:pt>
                <c:pt idx="32521">
                  <c:v>127.84</c:v>
                </c:pt>
                <c:pt idx="32522">
                  <c:v>127.79</c:v>
                </c:pt>
                <c:pt idx="32523">
                  <c:v>127.81</c:v>
                </c:pt>
                <c:pt idx="32524">
                  <c:v>127.79</c:v>
                </c:pt>
                <c:pt idx="32525">
                  <c:v>127.81</c:v>
                </c:pt>
                <c:pt idx="32526">
                  <c:v>127.75</c:v>
                </c:pt>
                <c:pt idx="32527">
                  <c:v>127.79</c:v>
                </c:pt>
                <c:pt idx="32528">
                  <c:v>127.84</c:v>
                </c:pt>
                <c:pt idx="32529">
                  <c:v>127.77</c:v>
                </c:pt>
                <c:pt idx="32530">
                  <c:v>127.75</c:v>
                </c:pt>
                <c:pt idx="32531">
                  <c:v>127.81</c:v>
                </c:pt>
                <c:pt idx="32532">
                  <c:v>127.84</c:v>
                </c:pt>
                <c:pt idx="32533">
                  <c:v>127.84</c:v>
                </c:pt>
                <c:pt idx="32534">
                  <c:v>127.81</c:v>
                </c:pt>
                <c:pt idx="32535">
                  <c:v>127.81</c:v>
                </c:pt>
                <c:pt idx="32536">
                  <c:v>127.81</c:v>
                </c:pt>
                <c:pt idx="32537">
                  <c:v>127.79</c:v>
                </c:pt>
                <c:pt idx="32538">
                  <c:v>127.77</c:v>
                </c:pt>
                <c:pt idx="32539">
                  <c:v>127.79</c:v>
                </c:pt>
                <c:pt idx="32540">
                  <c:v>127.79</c:v>
                </c:pt>
                <c:pt idx="32541">
                  <c:v>127.81</c:v>
                </c:pt>
                <c:pt idx="32542">
                  <c:v>127.81</c:v>
                </c:pt>
                <c:pt idx="32543">
                  <c:v>127.84</c:v>
                </c:pt>
                <c:pt idx="32544">
                  <c:v>127.81</c:v>
                </c:pt>
                <c:pt idx="32545">
                  <c:v>127.81</c:v>
                </c:pt>
                <c:pt idx="32546">
                  <c:v>127.81</c:v>
                </c:pt>
                <c:pt idx="32547">
                  <c:v>127.81</c:v>
                </c:pt>
                <c:pt idx="32548">
                  <c:v>127.79</c:v>
                </c:pt>
                <c:pt idx="32549">
                  <c:v>127.81</c:v>
                </c:pt>
                <c:pt idx="32550">
                  <c:v>127.84</c:v>
                </c:pt>
                <c:pt idx="32551">
                  <c:v>127.81</c:v>
                </c:pt>
                <c:pt idx="32552">
                  <c:v>127.88</c:v>
                </c:pt>
                <c:pt idx="32553">
                  <c:v>127.88</c:v>
                </c:pt>
                <c:pt idx="32554">
                  <c:v>127.84</c:v>
                </c:pt>
                <c:pt idx="32555">
                  <c:v>127.86</c:v>
                </c:pt>
                <c:pt idx="32556">
                  <c:v>127.86</c:v>
                </c:pt>
                <c:pt idx="32557">
                  <c:v>127.88</c:v>
                </c:pt>
                <c:pt idx="32558">
                  <c:v>127.86</c:v>
                </c:pt>
                <c:pt idx="32559">
                  <c:v>127.9</c:v>
                </c:pt>
                <c:pt idx="32560">
                  <c:v>127.9</c:v>
                </c:pt>
                <c:pt idx="32561">
                  <c:v>127.9</c:v>
                </c:pt>
                <c:pt idx="32562">
                  <c:v>127.88</c:v>
                </c:pt>
                <c:pt idx="32563">
                  <c:v>127.88</c:v>
                </c:pt>
                <c:pt idx="32564">
                  <c:v>127.93</c:v>
                </c:pt>
                <c:pt idx="32565">
                  <c:v>127.97</c:v>
                </c:pt>
                <c:pt idx="32566">
                  <c:v>127.93</c:v>
                </c:pt>
                <c:pt idx="32567">
                  <c:v>127.97</c:v>
                </c:pt>
                <c:pt idx="32568">
                  <c:v>128.01</c:v>
                </c:pt>
                <c:pt idx="32569">
                  <c:v>127.9</c:v>
                </c:pt>
                <c:pt idx="32570">
                  <c:v>127.97</c:v>
                </c:pt>
                <c:pt idx="32571">
                  <c:v>127.97</c:v>
                </c:pt>
                <c:pt idx="32572">
                  <c:v>127.95</c:v>
                </c:pt>
                <c:pt idx="32573">
                  <c:v>128.01</c:v>
                </c:pt>
                <c:pt idx="32574">
                  <c:v>127.99</c:v>
                </c:pt>
                <c:pt idx="32575">
                  <c:v>128.04</c:v>
                </c:pt>
                <c:pt idx="32576">
                  <c:v>128.06</c:v>
                </c:pt>
                <c:pt idx="32577">
                  <c:v>128.06</c:v>
                </c:pt>
                <c:pt idx="32578">
                  <c:v>128.1</c:v>
                </c:pt>
                <c:pt idx="32579">
                  <c:v>128.06</c:v>
                </c:pt>
                <c:pt idx="32580">
                  <c:v>128.04</c:v>
                </c:pt>
                <c:pt idx="32581">
                  <c:v>128.08000000000001</c:v>
                </c:pt>
                <c:pt idx="32582">
                  <c:v>128.13</c:v>
                </c:pt>
                <c:pt idx="32583">
                  <c:v>128.1</c:v>
                </c:pt>
                <c:pt idx="32584">
                  <c:v>128.15</c:v>
                </c:pt>
                <c:pt idx="32585">
                  <c:v>128.13</c:v>
                </c:pt>
                <c:pt idx="32586">
                  <c:v>128.1</c:v>
                </c:pt>
                <c:pt idx="32587">
                  <c:v>128.1</c:v>
                </c:pt>
                <c:pt idx="32588">
                  <c:v>128.16999999999999</c:v>
                </c:pt>
                <c:pt idx="32589">
                  <c:v>128.16999999999999</c:v>
                </c:pt>
                <c:pt idx="32590">
                  <c:v>128.1</c:v>
                </c:pt>
                <c:pt idx="32591">
                  <c:v>128.1</c:v>
                </c:pt>
                <c:pt idx="32592">
                  <c:v>128.13</c:v>
                </c:pt>
                <c:pt idx="32593">
                  <c:v>128.1</c:v>
                </c:pt>
                <c:pt idx="32594">
                  <c:v>128.16999999999999</c:v>
                </c:pt>
                <c:pt idx="32595">
                  <c:v>128.15</c:v>
                </c:pt>
                <c:pt idx="32596">
                  <c:v>128.13</c:v>
                </c:pt>
                <c:pt idx="32597">
                  <c:v>128.16999999999999</c:v>
                </c:pt>
                <c:pt idx="32598">
                  <c:v>128.13</c:v>
                </c:pt>
                <c:pt idx="32599">
                  <c:v>128.13</c:v>
                </c:pt>
                <c:pt idx="32600">
                  <c:v>128.15</c:v>
                </c:pt>
                <c:pt idx="32601">
                  <c:v>128.08000000000001</c:v>
                </c:pt>
                <c:pt idx="32602">
                  <c:v>128.13</c:v>
                </c:pt>
                <c:pt idx="32603">
                  <c:v>128.1</c:v>
                </c:pt>
                <c:pt idx="32604">
                  <c:v>128.13</c:v>
                </c:pt>
                <c:pt idx="32605">
                  <c:v>128.13</c:v>
                </c:pt>
                <c:pt idx="32606">
                  <c:v>128.13</c:v>
                </c:pt>
                <c:pt idx="32607">
                  <c:v>128.13</c:v>
                </c:pt>
                <c:pt idx="32608">
                  <c:v>128.13</c:v>
                </c:pt>
                <c:pt idx="32609">
                  <c:v>128.13</c:v>
                </c:pt>
                <c:pt idx="32610">
                  <c:v>128.16999999999999</c:v>
                </c:pt>
                <c:pt idx="32611">
                  <c:v>128.13</c:v>
                </c:pt>
                <c:pt idx="32612">
                  <c:v>128.13</c:v>
                </c:pt>
                <c:pt idx="32613">
                  <c:v>128.1</c:v>
                </c:pt>
                <c:pt idx="32614">
                  <c:v>128.19</c:v>
                </c:pt>
                <c:pt idx="32615">
                  <c:v>128.13</c:v>
                </c:pt>
                <c:pt idx="32616">
                  <c:v>128.13</c:v>
                </c:pt>
                <c:pt idx="32617">
                  <c:v>128.1</c:v>
                </c:pt>
                <c:pt idx="32618">
                  <c:v>128.13</c:v>
                </c:pt>
                <c:pt idx="32619">
                  <c:v>128.08000000000001</c:v>
                </c:pt>
                <c:pt idx="32620">
                  <c:v>128.13</c:v>
                </c:pt>
                <c:pt idx="32621">
                  <c:v>128.15</c:v>
                </c:pt>
                <c:pt idx="32622">
                  <c:v>128.13</c:v>
                </c:pt>
                <c:pt idx="32623">
                  <c:v>128.08000000000001</c:v>
                </c:pt>
                <c:pt idx="32624">
                  <c:v>128.13</c:v>
                </c:pt>
                <c:pt idx="32625">
                  <c:v>128.08000000000001</c:v>
                </c:pt>
                <c:pt idx="32626">
                  <c:v>128.08000000000001</c:v>
                </c:pt>
                <c:pt idx="32627">
                  <c:v>128.08000000000001</c:v>
                </c:pt>
                <c:pt idx="32628">
                  <c:v>128.06</c:v>
                </c:pt>
                <c:pt idx="32629">
                  <c:v>128.08000000000001</c:v>
                </c:pt>
                <c:pt idx="32630">
                  <c:v>128.08000000000001</c:v>
                </c:pt>
                <c:pt idx="32631">
                  <c:v>128.13</c:v>
                </c:pt>
                <c:pt idx="32632">
                  <c:v>128.1</c:v>
                </c:pt>
                <c:pt idx="32633">
                  <c:v>128.1</c:v>
                </c:pt>
                <c:pt idx="32634">
                  <c:v>128.06</c:v>
                </c:pt>
                <c:pt idx="32635">
                  <c:v>128.13</c:v>
                </c:pt>
                <c:pt idx="32636">
                  <c:v>128.06</c:v>
                </c:pt>
                <c:pt idx="32637">
                  <c:v>128.08000000000001</c:v>
                </c:pt>
                <c:pt idx="32638">
                  <c:v>128.08000000000001</c:v>
                </c:pt>
                <c:pt idx="32639">
                  <c:v>128.08000000000001</c:v>
                </c:pt>
                <c:pt idx="32640">
                  <c:v>128.06</c:v>
                </c:pt>
                <c:pt idx="32641">
                  <c:v>128.1</c:v>
                </c:pt>
                <c:pt idx="32642">
                  <c:v>128.13</c:v>
                </c:pt>
                <c:pt idx="32643">
                  <c:v>128.15</c:v>
                </c:pt>
                <c:pt idx="32644">
                  <c:v>128.15</c:v>
                </c:pt>
                <c:pt idx="32645">
                  <c:v>128.1</c:v>
                </c:pt>
                <c:pt idx="32646">
                  <c:v>128.15</c:v>
                </c:pt>
                <c:pt idx="32647">
                  <c:v>128.16999999999999</c:v>
                </c:pt>
                <c:pt idx="32648">
                  <c:v>128.13</c:v>
                </c:pt>
                <c:pt idx="32649">
                  <c:v>128.16999999999999</c:v>
                </c:pt>
                <c:pt idx="32650">
                  <c:v>128.15</c:v>
                </c:pt>
                <c:pt idx="32651">
                  <c:v>128.16999999999999</c:v>
                </c:pt>
                <c:pt idx="32652">
                  <c:v>128.19</c:v>
                </c:pt>
                <c:pt idx="32653">
                  <c:v>128.16999999999999</c:v>
                </c:pt>
                <c:pt idx="32654">
                  <c:v>128.22</c:v>
                </c:pt>
                <c:pt idx="32655">
                  <c:v>128.19</c:v>
                </c:pt>
                <c:pt idx="32656">
                  <c:v>128.24</c:v>
                </c:pt>
                <c:pt idx="32657">
                  <c:v>128.16999999999999</c:v>
                </c:pt>
                <c:pt idx="32658">
                  <c:v>128.16999999999999</c:v>
                </c:pt>
                <c:pt idx="32659">
                  <c:v>128.19</c:v>
                </c:pt>
                <c:pt idx="32660">
                  <c:v>128.19</c:v>
                </c:pt>
                <c:pt idx="32661">
                  <c:v>128.19</c:v>
                </c:pt>
                <c:pt idx="32662">
                  <c:v>128.22</c:v>
                </c:pt>
                <c:pt idx="32663">
                  <c:v>128.24</c:v>
                </c:pt>
                <c:pt idx="32664">
                  <c:v>128.19</c:v>
                </c:pt>
                <c:pt idx="32665">
                  <c:v>128.24</c:v>
                </c:pt>
                <c:pt idx="32666">
                  <c:v>128.19</c:v>
                </c:pt>
                <c:pt idx="32667">
                  <c:v>128.19</c:v>
                </c:pt>
                <c:pt idx="32668">
                  <c:v>128.22</c:v>
                </c:pt>
                <c:pt idx="32669">
                  <c:v>128.19</c:v>
                </c:pt>
                <c:pt idx="32670">
                  <c:v>128.24</c:v>
                </c:pt>
                <c:pt idx="32671">
                  <c:v>128.19</c:v>
                </c:pt>
                <c:pt idx="32672">
                  <c:v>128.24</c:v>
                </c:pt>
                <c:pt idx="32673">
                  <c:v>128.19</c:v>
                </c:pt>
                <c:pt idx="32674">
                  <c:v>128.19</c:v>
                </c:pt>
                <c:pt idx="32675">
                  <c:v>128.16999999999999</c:v>
                </c:pt>
                <c:pt idx="32676">
                  <c:v>128.19</c:v>
                </c:pt>
                <c:pt idx="32677">
                  <c:v>128.15</c:v>
                </c:pt>
                <c:pt idx="32678">
                  <c:v>128.22</c:v>
                </c:pt>
                <c:pt idx="32679">
                  <c:v>128.22</c:v>
                </c:pt>
                <c:pt idx="32680">
                  <c:v>128.19</c:v>
                </c:pt>
                <c:pt idx="32681">
                  <c:v>128.19</c:v>
                </c:pt>
                <c:pt idx="32682">
                  <c:v>128.19</c:v>
                </c:pt>
                <c:pt idx="32683">
                  <c:v>128.22</c:v>
                </c:pt>
                <c:pt idx="32684">
                  <c:v>128.19</c:v>
                </c:pt>
                <c:pt idx="32685">
                  <c:v>128.22</c:v>
                </c:pt>
                <c:pt idx="32686">
                  <c:v>128.22</c:v>
                </c:pt>
                <c:pt idx="32687">
                  <c:v>128.22</c:v>
                </c:pt>
                <c:pt idx="32688">
                  <c:v>128.19</c:v>
                </c:pt>
                <c:pt idx="32689">
                  <c:v>128.22</c:v>
                </c:pt>
                <c:pt idx="32690">
                  <c:v>128.16999999999999</c:v>
                </c:pt>
                <c:pt idx="32691">
                  <c:v>128.16999999999999</c:v>
                </c:pt>
                <c:pt idx="32692">
                  <c:v>128.19</c:v>
                </c:pt>
                <c:pt idx="32693">
                  <c:v>128.16999999999999</c:v>
                </c:pt>
                <c:pt idx="32694">
                  <c:v>128.19</c:v>
                </c:pt>
                <c:pt idx="32695">
                  <c:v>128.16999999999999</c:v>
                </c:pt>
                <c:pt idx="32696">
                  <c:v>128.15</c:v>
                </c:pt>
                <c:pt idx="32697">
                  <c:v>128.15</c:v>
                </c:pt>
                <c:pt idx="32698">
                  <c:v>128.13</c:v>
                </c:pt>
                <c:pt idx="32699">
                  <c:v>128.15</c:v>
                </c:pt>
                <c:pt idx="32700">
                  <c:v>128.16999999999999</c:v>
                </c:pt>
                <c:pt idx="32701">
                  <c:v>128.16999999999999</c:v>
                </c:pt>
                <c:pt idx="32702">
                  <c:v>128.16999999999999</c:v>
                </c:pt>
                <c:pt idx="32703">
                  <c:v>128.16999999999999</c:v>
                </c:pt>
                <c:pt idx="32704">
                  <c:v>128.19</c:v>
                </c:pt>
                <c:pt idx="32705">
                  <c:v>128.13</c:v>
                </c:pt>
                <c:pt idx="32706">
                  <c:v>128.22</c:v>
                </c:pt>
                <c:pt idx="32707">
                  <c:v>128.15</c:v>
                </c:pt>
                <c:pt idx="32708">
                  <c:v>128.15</c:v>
                </c:pt>
                <c:pt idx="32709">
                  <c:v>128.15</c:v>
                </c:pt>
                <c:pt idx="32710">
                  <c:v>128.15</c:v>
                </c:pt>
                <c:pt idx="32711">
                  <c:v>128.13</c:v>
                </c:pt>
                <c:pt idx="32712">
                  <c:v>128.15</c:v>
                </c:pt>
                <c:pt idx="32713">
                  <c:v>128.13</c:v>
                </c:pt>
                <c:pt idx="32714">
                  <c:v>128.19</c:v>
                </c:pt>
                <c:pt idx="32715">
                  <c:v>128.15</c:v>
                </c:pt>
                <c:pt idx="32716">
                  <c:v>128.13</c:v>
                </c:pt>
                <c:pt idx="32717">
                  <c:v>128.19</c:v>
                </c:pt>
                <c:pt idx="32718">
                  <c:v>128.22</c:v>
                </c:pt>
                <c:pt idx="32719">
                  <c:v>128.24</c:v>
                </c:pt>
                <c:pt idx="32720">
                  <c:v>128.16999999999999</c:v>
                </c:pt>
                <c:pt idx="32721">
                  <c:v>128.19</c:v>
                </c:pt>
                <c:pt idx="32722">
                  <c:v>128.22</c:v>
                </c:pt>
                <c:pt idx="32723">
                  <c:v>128.16999999999999</c:v>
                </c:pt>
                <c:pt idx="32724">
                  <c:v>128.19</c:v>
                </c:pt>
                <c:pt idx="32725">
                  <c:v>128.19</c:v>
                </c:pt>
                <c:pt idx="32726">
                  <c:v>128.22</c:v>
                </c:pt>
                <c:pt idx="32727">
                  <c:v>128.19</c:v>
                </c:pt>
                <c:pt idx="32728">
                  <c:v>128.19</c:v>
                </c:pt>
                <c:pt idx="32729">
                  <c:v>128.19</c:v>
                </c:pt>
                <c:pt idx="32730">
                  <c:v>128.22</c:v>
                </c:pt>
                <c:pt idx="32731">
                  <c:v>128.19</c:v>
                </c:pt>
                <c:pt idx="32732">
                  <c:v>128.19</c:v>
                </c:pt>
                <c:pt idx="32733">
                  <c:v>128.19</c:v>
                </c:pt>
                <c:pt idx="32734">
                  <c:v>128.16999999999999</c:v>
                </c:pt>
                <c:pt idx="32735">
                  <c:v>128.24</c:v>
                </c:pt>
                <c:pt idx="32736">
                  <c:v>128.19</c:v>
                </c:pt>
                <c:pt idx="32737">
                  <c:v>128.22</c:v>
                </c:pt>
                <c:pt idx="32738">
                  <c:v>128.19</c:v>
                </c:pt>
                <c:pt idx="32739">
                  <c:v>128.16999999999999</c:v>
                </c:pt>
                <c:pt idx="32740">
                  <c:v>128.22</c:v>
                </c:pt>
                <c:pt idx="32741">
                  <c:v>128.26</c:v>
                </c:pt>
                <c:pt idx="32742">
                  <c:v>128.24</c:v>
                </c:pt>
                <c:pt idx="32743">
                  <c:v>128.26</c:v>
                </c:pt>
                <c:pt idx="32744">
                  <c:v>128.22</c:v>
                </c:pt>
                <c:pt idx="32745">
                  <c:v>128.22</c:v>
                </c:pt>
                <c:pt idx="32746">
                  <c:v>128.19</c:v>
                </c:pt>
                <c:pt idx="32747">
                  <c:v>128.15</c:v>
                </c:pt>
                <c:pt idx="32748">
                  <c:v>128.22</c:v>
                </c:pt>
                <c:pt idx="32749">
                  <c:v>128.22</c:v>
                </c:pt>
                <c:pt idx="32750">
                  <c:v>128.26</c:v>
                </c:pt>
                <c:pt idx="32751">
                  <c:v>128.26</c:v>
                </c:pt>
                <c:pt idx="32752">
                  <c:v>128.16999999999999</c:v>
                </c:pt>
                <c:pt idx="32753">
                  <c:v>128.22</c:v>
                </c:pt>
                <c:pt idx="32754">
                  <c:v>128.24</c:v>
                </c:pt>
                <c:pt idx="32755">
                  <c:v>128.19</c:v>
                </c:pt>
                <c:pt idx="32756">
                  <c:v>128.22</c:v>
                </c:pt>
                <c:pt idx="32757">
                  <c:v>128.22</c:v>
                </c:pt>
                <c:pt idx="32758">
                  <c:v>128.22</c:v>
                </c:pt>
                <c:pt idx="32759">
                  <c:v>128.15</c:v>
                </c:pt>
                <c:pt idx="32760">
                  <c:v>128.22</c:v>
                </c:pt>
                <c:pt idx="32761">
                  <c:v>128.19</c:v>
                </c:pt>
                <c:pt idx="32762">
                  <c:v>128.16999999999999</c:v>
                </c:pt>
                <c:pt idx="32763">
                  <c:v>128.16999999999999</c:v>
                </c:pt>
                <c:pt idx="32764">
                  <c:v>128.22</c:v>
                </c:pt>
                <c:pt idx="32765">
                  <c:v>128.19</c:v>
                </c:pt>
                <c:pt idx="32766">
                  <c:v>128.19</c:v>
                </c:pt>
                <c:pt idx="32767">
                  <c:v>128.16999999999999</c:v>
                </c:pt>
                <c:pt idx="32768">
                  <c:v>128.19</c:v>
                </c:pt>
                <c:pt idx="32769">
                  <c:v>128.22</c:v>
                </c:pt>
                <c:pt idx="32770">
                  <c:v>128.22</c:v>
                </c:pt>
                <c:pt idx="32771">
                  <c:v>128.16999999999999</c:v>
                </c:pt>
                <c:pt idx="32772">
                  <c:v>128.22</c:v>
                </c:pt>
                <c:pt idx="32773">
                  <c:v>128.15</c:v>
                </c:pt>
                <c:pt idx="32774">
                  <c:v>128.15</c:v>
                </c:pt>
                <c:pt idx="32775">
                  <c:v>128.16999999999999</c:v>
                </c:pt>
                <c:pt idx="32776">
                  <c:v>128.13</c:v>
                </c:pt>
                <c:pt idx="32777">
                  <c:v>128.19</c:v>
                </c:pt>
                <c:pt idx="32778">
                  <c:v>128.13</c:v>
                </c:pt>
                <c:pt idx="32779">
                  <c:v>128.19</c:v>
                </c:pt>
                <c:pt idx="32780">
                  <c:v>128.15</c:v>
                </c:pt>
                <c:pt idx="32781">
                  <c:v>128.19</c:v>
                </c:pt>
                <c:pt idx="32782">
                  <c:v>128.22</c:v>
                </c:pt>
                <c:pt idx="32783">
                  <c:v>128.13</c:v>
                </c:pt>
                <c:pt idx="32784">
                  <c:v>128.13</c:v>
                </c:pt>
                <c:pt idx="32785">
                  <c:v>128.22</c:v>
                </c:pt>
                <c:pt idx="32786">
                  <c:v>128.16999999999999</c:v>
                </c:pt>
                <c:pt idx="32787">
                  <c:v>128.1</c:v>
                </c:pt>
                <c:pt idx="32788">
                  <c:v>128.1</c:v>
                </c:pt>
                <c:pt idx="32789">
                  <c:v>128.19</c:v>
                </c:pt>
                <c:pt idx="32790">
                  <c:v>128.19</c:v>
                </c:pt>
                <c:pt idx="32791">
                  <c:v>128.22</c:v>
                </c:pt>
                <c:pt idx="32792">
                  <c:v>128.15</c:v>
                </c:pt>
                <c:pt idx="32793">
                  <c:v>128.16999999999999</c:v>
                </c:pt>
                <c:pt idx="32794">
                  <c:v>128.1</c:v>
                </c:pt>
                <c:pt idx="32795">
                  <c:v>128.15</c:v>
                </c:pt>
                <c:pt idx="32796">
                  <c:v>128.13</c:v>
                </c:pt>
                <c:pt idx="32797">
                  <c:v>128.15</c:v>
                </c:pt>
                <c:pt idx="32798">
                  <c:v>128.16999999999999</c:v>
                </c:pt>
                <c:pt idx="32799">
                  <c:v>128.16999999999999</c:v>
                </c:pt>
                <c:pt idx="32800">
                  <c:v>128.15</c:v>
                </c:pt>
                <c:pt idx="32801">
                  <c:v>128.19</c:v>
                </c:pt>
                <c:pt idx="32802">
                  <c:v>128.22</c:v>
                </c:pt>
                <c:pt idx="32803">
                  <c:v>128.16999999999999</c:v>
                </c:pt>
                <c:pt idx="32804">
                  <c:v>128.22</c:v>
                </c:pt>
                <c:pt idx="32805">
                  <c:v>128.13</c:v>
                </c:pt>
                <c:pt idx="32806">
                  <c:v>128.16999999999999</c:v>
                </c:pt>
                <c:pt idx="32807">
                  <c:v>128.16999999999999</c:v>
                </c:pt>
                <c:pt idx="32808">
                  <c:v>128.15</c:v>
                </c:pt>
                <c:pt idx="32809">
                  <c:v>128.19</c:v>
                </c:pt>
                <c:pt idx="32810">
                  <c:v>128.22</c:v>
                </c:pt>
                <c:pt idx="32811">
                  <c:v>128.19</c:v>
                </c:pt>
                <c:pt idx="32812">
                  <c:v>128.16999999999999</c:v>
                </c:pt>
                <c:pt idx="32813">
                  <c:v>128.16999999999999</c:v>
                </c:pt>
                <c:pt idx="32814">
                  <c:v>128.16999999999999</c:v>
                </c:pt>
                <c:pt idx="32815">
                  <c:v>128.22</c:v>
                </c:pt>
                <c:pt idx="32816">
                  <c:v>128.19</c:v>
                </c:pt>
                <c:pt idx="32817">
                  <c:v>128.19</c:v>
                </c:pt>
                <c:pt idx="32818">
                  <c:v>128.22</c:v>
                </c:pt>
                <c:pt idx="32819">
                  <c:v>128.13</c:v>
                </c:pt>
                <c:pt idx="32820">
                  <c:v>128.1</c:v>
                </c:pt>
                <c:pt idx="32821">
                  <c:v>128.15</c:v>
                </c:pt>
                <c:pt idx="32822">
                  <c:v>128.19</c:v>
                </c:pt>
                <c:pt idx="32823">
                  <c:v>128.1</c:v>
                </c:pt>
                <c:pt idx="32824">
                  <c:v>128.15</c:v>
                </c:pt>
                <c:pt idx="32825">
                  <c:v>128.19</c:v>
                </c:pt>
                <c:pt idx="32826">
                  <c:v>128.15</c:v>
                </c:pt>
                <c:pt idx="32827">
                  <c:v>128.19</c:v>
                </c:pt>
                <c:pt idx="32828">
                  <c:v>128.15</c:v>
                </c:pt>
                <c:pt idx="32829">
                  <c:v>128.15</c:v>
                </c:pt>
                <c:pt idx="32830">
                  <c:v>128.13</c:v>
                </c:pt>
                <c:pt idx="32831">
                  <c:v>128.1</c:v>
                </c:pt>
                <c:pt idx="32832">
                  <c:v>128.15</c:v>
                </c:pt>
                <c:pt idx="32833">
                  <c:v>128.16999999999999</c:v>
                </c:pt>
                <c:pt idx="32834">
                  <c:v>128.19</c:v>
                </c:pt>
                <c:pt idx="32835">
                  <c:v>128.16999999999999</c:v>
                </c:pt>
                <c:pt idx="32836">
                  <c:v>128.13</c:v>
                </c:pt>
                <c:pt idx="32837">
                  <c:v>128.1</c:v>
                </c:pt>
                <c:pt idx="32838">
                  <c:v>128.19</c:v>
                </c:pt>
                <c:pt idx="32839">
                  <c:v>128.15</c:v>
                </c:pt>
                <c:pt idx="32840">
                  <c:v>128.13</c:v>
                </c:pt>
                <c:pt idx="32841">
                  <c:v>128.13</c:v>
                </c:pt>
                <c:pt idx="32842">
                  <c:v>128.13</c:v>
                </c:pt>
                <c:pt idx="32843">
                  <c:v>128.1</c:v>
                </c:pt>
                <c:pt idx="32844">
                  <c:v>128.08000000000001</c:v>
                </c:pt>
                <c:pt idx="32845">
                  <c:v>128.19</c:v>
                </c:pt>
                <c:pt idx="32846">
                  <c:v>128.13</c:v>
                </c:pt>
                <c:pt idx="32847">
                  <c:v>128.13</c:v>
                </c:pt>
                <c:pt idx="32848">
                  <c:v>128.1</c:v>
                </c:pt>
                <c:pt idx="32849">
                  <c:v>128.15</c:v>
                </c:pt>
                <c:pt idx="32850">
                  <c:v>128.13</c:v>
                </c:pt>
                <c:pt idx="32851">
                  <c:v>128.15</c:v>
                </c:pt>
                <c:pt idx="32852">
                  <c:v>128.06</c:v>
                </c:pt>
                <c:pt idx="32853">
                  <c:v>128.08000000000001</c:v>
                </c:pt>
                <c:pt idx="32854">
                  <c:v>128.08000000000001</c:v>
                </c:pt>
                <c:pt idx="32855">
                  <c:v>128.1</c:v>
                </c:pt>
                <c:pt idx="32856">
                  <c:v>128.15</c:v>
                </c:pt>
                <c:pt idx="32857">
                  <c:v>128.13</c:v>
                </c:pt>
                <c:pt idx="32858">
                  <c:v>128.06</c:v>
                </c:pt>
                <c:pt idx="32859">
                  <c:v>128.13</c:v>
                </c:pt>
                <c:pt idx="32860">
                  <c:v>128.08000000000001</c:v>
                </c:pt>
                <c:pt idx="32861">
                  <c:v>128.1</c:v>
                </c:pt>
                <c:pt idx="32862">
                  <c:v>128.1</c:v>
                </c:pt>
                <c:pt idx="32863">
                  <c:v>128.13</c:v>
                </c:pt>
                <c:pt idx="32864">
                  <c:v>128.08000000000001</c:v>
                </c:pt>
                <c:pt idx="32865">
                  <c:v>128.13</c:v>
                </c:pt>
                <c:pt idx="32866">
                  <c:v>128.08000000000001</c:v>
                </c:pt>
                <c:pt idx="32867">
                  <c:v>128.1</c:v>
                </c:pt>
                <c:pt idx="32868">
                  <c:v>128.08000000000001</c:v>
                </c:pt>
                <c:pt idx="32869">
                  <c:v>128.08000000000001</c:v>
                </c:pt>
                <c:pt idx="32870">
                  <c:v>128.1</c:v>
                </c:pt>
                <c:pt idx="32871">
                  <c:v>128.06</c:v>
                </c:pt>
                <c:pt idx="32872">
                  <c:v>128.1</c:v>
                </c:pt>
                <c:pt idx="32873">
                  <c:v>128.13</c:v>
                </c:pt>
                <c:pt idx="32874">
                  <c:v>128.1</c:v>
                </c:pt>
                <c:pt idx="32875">
                  <c:v>128.06</c:v>
                </c:pt>
                <c:pt idx="32876">
                  <c:v>128.08000000000001</c:v>
                </c:pt>
                <c:pt idx="32877">
                  <c:v>128.08000000000001</c:v>
                </c:pt>
                <c:pt idx="32878">
                  <c:v>128.08000000000001</c:v>
                </c:pt>
                <c:pt idx="32879">
                  <c:v>128.08000000000001</c:v>
                </c:pt>
                <c:pt idx="32880">
                  <c:v>128.13</c:v>
                </c:pt>
                <c:pt idx="32881">
                  <c:v>128.08000000000001</c:v>
                </c:pt>
                <c:pt idx="32882">
                  <c:v>128.06</c:v>
                </c:pt>
                <c:pt idx="32883">
                  <c:v>128.15</c:v>
                </c:pt>
                <c:pt idx="32884">
                  <c:v>128.1</c:v>
                </c:pt>
                <c:pt idx="32885">
                  <c:v>128.13</c:v>
                </c:pt>
                <c:pt idx="32886">
                  <c:v>128.06</c:v>
                </c:pt>
                <c:pt idx="32887">
                  <c:v>128.06</c:v>
                </c:pt>
                <c:pt idx="32888">
                  <c:v>128.08000000000001</c:v>
                </c:pt>
                <c:pt idx="32889">
                  <c:v>128.1</c:v>
                </c:pt>
                <c:pt idx="32890">
                  <c:v>128.08000000000001</c:v>
                </c:pt>
                <c:pt idx="32891">
                  <c:v>128.06</c:v>
                </c:pt>
                <c:pt idx="32892">
                  <c:v>128.08000000000001</c:v>
                </c:pt>
                <c:pt idx="32893">
                  <c:v>128.08000000000001</c:v>
                </c:pt>
                <c:pt idx="32894">
                  <c:v>128.04</c:v>
                </c:pt>
                <c:pt idx="32895">
                  <c:v>128.01</c:v>
                </c:pt>
                <c:pt idx="32896">
                  <c:v>128.1</c:v>
                </c:pt>
                <c:pt idx="32897">
                  <c:v>128.06</c:v>
                </c:pt>
                <c:pt idx="32898">
                  <c:v>128.1</c:v>
                </c:pt>
                <c:pt idx="32899">
                  <c:v>128.01</c:v>
                </c:pt>
                <c:pt idx="32900">
                  <c:v>128.06</c:v>
                </c:pt>
                <c:pt idx="32901">
                  <c:v>128.01</c:v>
                </c:pt>
                <c:pt idx="32902">
                  <c:v>128.01</c:v>
                </c:pt>
                <c:pt idx="32903">
                  <c:v>128.01</c:v>
                </c:pt>
                <c:pt idx="32904">
                  <c:v>128.08000000000001</c:v>
                </c:pt>
                <c:pt idx="32905">
                  <c:v>128.01</c:v>
                </c:pt>
                <c:pt idx="32906">
                  <c:v>128.04</c:v>
                </c:pt>
                <c:pt idx="32907">
                  <c:v>128.01</c:v>
                </c:pt>
                <c:pt idx="32908">
                  <c:v>128.04</c:v>
                </c:pt>
                <c:pt idx="32909">
                  <c:v>127.97</c:v>
                </c:pt>
                <c:pt idx="32910">
                  <c:v>128.01</c:v>
                </c:pt>
                <c:pt idx="32911">
                  <c:v>127.99</c:v>
                </c:pt>
                <c:pt idx="32912">
                  <c:v>128.01</c:v>
                </c:pt>
                <c:pt idx="32913">
                  <c:v>127.97</c:v>
                </c:pt>
                <c:pt idx="32914">
                  <c:v>128.04</c:v>
                </c:pt>
                <c:pt idx="32915">
                  <c:v>127.97</c:v>
                </c:pt>
                <c:pt idx="32916">
                  <c:v>127.95</c:v>
                </c:pt>
                <c:pt idx="32917">
                  <c:v>127.99</c:v>
                </c:pt>
                <c:pt idx="32918">
                  <c:v>127.97</c:v>
                </c:pt>
                <c:pt idx="32919">
                  <c:v>127.99</c:v>
                </c:pt>
                <c:pt idx="32920">
                  <c:v>127.9</c:v>
                </c:pt>
                <c:pt idx="32921">
                  <c:v>127.95</c:v>
                </c:pt>
                <c:pt idx="32922">
                  <c:v>127.99</c:v>
                </c:pt>
                <c:pt idx="32923">
                  <c:v>127.97</c:v>
                </c:pt>
                <c:pt idx="32924">
                  <c:v>127.95</c:v>
                </c:pt>
                <c:pt idx="32925">
                  <c:v>127.9</c:v>
                </c:pt>
                <c:pt idx="32926">
                  <c:v>127.93</c:v>
                </c:pt>
                <c:pt idx="32927">
                  <c:v>127.88</c:v>
                </c:pt>
                <c:pt idx="32928">
                  <c:v>127.99</c:v>
                </c:pt>
                <c:pt idx="32929">
                  <c:v>127.95</c:v>
                </c:pt>
                <c:pt idx="32930">
                  <c:v>127.93</c:v>
                </c:pt>
                <c:pt idx="32931">
                  <c:v>127.9</c:v>
                </c:pt>
                <c:pt idx="32932">
                  <c:v>127.93</c:v>
                </c:pt>
                <c:pt idx="32933">
                  <c:v>127.97</c:v>
                </c:pt>
                <c:pt idx="32934">
                  <c:v>127.88</c:v>
                </c:pt>
                <c:pt idx="32935">
                  <c:v>127.9</c:v>
                </c:pt>
                <c:pt idx="32936">
                  <c:v>127.95</c:v>
                </c:pt>
                <c:pt idx="32937">
                  <c:v>127.93</c:v>
                </c:pt>
                <c:pt idx="32938">
                  <c:v>127.88</c:v>
                </c:pt>
                <c:pt idx="32939">
                  <c:v>127.9</c:v>
                </c:pt>
                <c:pt idx="32940">
                  <c:v>127.88</c:v>
                </c:pt>
                <c:pt idx="32941">
                  <c:v>127.86</c:v>
                </c:pt>
                <c:pt idx="32942">
                  <c:v>127.88</c:v>
                </c:pt>
                <c:pt idx="32943">
                  <c:v>127.86</c:v>
                </c:pt>
                <c:pt idx="32944">
                  <c:v>127.86</c:v>
                </c:pt>
                <c:pt idx="32945">
                  <c:v>127.9</c:v>
                </c:pt>
                <c:pt idx="32946">
                  <c:v>127.9</c:v>
                </c:pt>
                <c:pt idx="32947">
                  <c:v>127.9</c:v>
                </c:pt>
                <c:pt idx="32948">
                  <c:v>127.88</c:v>
                </c:pt>
                <c:pt idx="32949">
                  <c:v>127.84</c:v>
                </c:pt>
                <c:pt idx="32950">
                  <c:v>127.86</c:v>
                </c:pt>
                <c:pt idx="32951">
                  <c:v>127.88</c:v>
                </c:pt>
                <c:pt idx="32952">
                  <c:v>127.93</c:v>
                </c:pt>
                <c:pt idx="32953">
                  <c:v>127.84</c:v>
                </c:pt>
                <c:pt idx="32954">
                  <c:v>127.86</c:v>
                </c:pt>
                <c:pt idx="32955">
                  <c:v>127.86</c:v>
                </c:pt>
                <c:pt idx="32956">
                  <c:v>127.93</c:v>
                </c:pt>
                <c:pt idx="32957">
                  <c:v>127.84</c:v>
                </c:pt>
                <c:pt idx="32958">
                  <c:v>127.88</c:v>
                </c:pt>
                <c:pt idx="32959">
                  <c:v>127.88</c:v>
                </c:pt>
                <c:pt idx="32960">
                  <c:v>127.84</c:v>
                </c:pt>
                <c:pt idx="32961">
                  <c:v>127.88</c:v>
                </c:pt>
                <c:pt idx="32962">
                  <c:v>127.88</c:v>
                </c:pt>
                <c:pt idx="32963">
                  <c:v>127.9</c:v>
                </c:pt>
                <c:pt idx="32964">
                  <c:v>127.97</c:v>
                </c:pt>
                <c:pt idx="32965">
                  <c:v>127.97</c:v>
                </c:pt>
                <c:pt idx="32966">
                  <c:v>127.93</c:v>
                </c:pt>
                <c:pt idx="32967">
                  <c:v>127.88</c:v>
                </c:pt>
                <c:pt idx="32968">
                  <c:v>127.93</c:v>
                </c:pt>
                <c:pt idx="32969">
                  <c:v>127.95</c:v>
                </c:pt>
                <c:pt idx="32970">
                  <c:v>127.9</c:v>
                </c:pt>
                <c:pt idx="32971">
                  <c:v>127.95</c:v>
                </c:pt>
                <c:pt idx="32972">
                  <c:v>127.95</c:v>
                </c:pt>
                <c:pt idx="32973">
                  <c:v>127.97</c:v>
                </c:pt>
                <c:pt idx="32974">
                  <c:v>127.99</c:v>
                </c:pt>
                <c:pt idx="32975">
                  <c:v>127.97</c:v>
                </c:pt>
                <c:pt idx="32976">
                  <c:v>128.01</c:v>
                </c:pt>
                <c:pt idx="32977">
                  <c:v>127.99</c:v>
                </c:pt>
                <c:pt idx="32978">
                  <c:v>128.04</c:v>
                </c:pt>
                <c:pt idx="32979">
                  <c:v>128.06</c:v>
                </c:pt>
                <c:pt idx="32980">
                  <c:v>128.06</c:v>
                </c:pt>
                <c:pt idx="32981">
                  <c:v>128.01</c:v>
                </c:pt>
                <c:pt idx="32982">
                  <c:v>128.04</c:v>
                </c:pt>
                <c:pt idx="32983">
                  <c:v>128.1</c:v>
                </c:pt>
                <c:pt idx="32984">
                  <c:v>128.06</c:v>
                </c:pt>
                <c:pt idx="32985">
                  <c:v>128.06</c:v>
                </c:pt>
                <c:pt idx="32986">
                  <c:v>128.08000000000001</c:v>
                </c:pt>
                <c:pt idx="32987">
                  <c:v>128.08000000000001</c:v>
                </c:pt>
                <c:pt idx="32988">
                  <c:v>128.06</c:v>
                </c:pt>
                <c:pt idx="32989">
                  <c:v>128.08000000000001</c:v>
                </c:pt>
                <c:pt idx="32990">
                  <c:v>128.08000000000001</c:v>
                </c:pt>
                <c:pt idx="32991">
                  <c:v>128.06</c:v>
                </c:pt>
                <c:pt idx="32992">
                  <c:v>128.13</c:v>
                </c:pt>
                <c:pt idx="32993">
                  <c:v>128.13</c:v>
                </c:pt>
                <c:pt idx="32994">
                  <c:v>128.1</c:v>
                </c:pt>
                <c:pt idx="32995">
                  <c:v>128.13</c:v>
                </c:pt>
                <c:pt idx="32996">
                  <c:v>128.16999999999999</c:v>
                </c:pt>
                <c:pt idx="32997">
                  <c:v>128.13</c:v>
                </c:pt>
                <c:pt idx="32998">
                  <c:v>128.08000000000001</c:v>
                </c:pt>
                <c:pt idx="32999">
                  <c:v>128.08000000000001</c:v>
                </c:pt>
                <c:pt idx="33000">
                  <c:v>128.13</c:v>
                </c:pt>
                <c:pt idx="33001">
                  <c:v>128.13</c:v>
                </c:pt>
                <c:pt idx="33002">
                  <c:v>128.16999999999999</c:v>
                </c:pt>
                <c:pt idx="33003">
                  <c:v>128.1</c:v>
                </c:pt>
                <c:pt idx="33004">
                  <c:v>128.16999999999999</c:v>
                </c:pt>
                <c:pt idx="33005">
                  <c:v>128.16999999999999</c:v>
                </c:pt>
                <c:pt idx="33006">
                  <c:v>128.15</c:v>
                </c:pt>
                <c:pt idx="33007">
                  <c:v>128.15</c:v>
                </c:pt>
                <c:pt idx="33008">
                  <c:v>128.15</c:v>
                </c:pt>
                <c:pt idx="33009">
                  <c:v>128.16999999999999</c:v>
                </c:pt>
                <c:pt idx="33010">
                  <c:v>128.19</c:v>
                </c:pt>
                <c:pt idx="33011">
                  <c:v>128.19</c:v>
                </c:pt>
                <c:pt idx="33012">
                  <c:v>128.16999999999999</c:v>
                </c:pt>
                <c:pt idx="33013">
                  <c:v>128.22</c:v>
                </c:pt>
                <c:pt idx="33014">
                  <c:v>128.15</c:v>
                </c:pt>
                <c:pt idx="33015">
                  <c:v>128.16999999999999</c:v>
                </c:pt>
                <c:pt idx="33016">
                  <c:v>128.16999999999999</c:v>
                </c:pt>
                <c:pt idx="33017">
                  <c:v>128.13</c:v>
                </c:pt>
                <c:pt idx="33018">
                  <c:v>128.16999999999999</c:v>
                </c:pt>
                <c:pt idx="33019">
                  <c:v>128.19</c:v>
                </c:pt>
                <c:pt idx="33020">
                  <c:v>128.19</c:v>
                </c:pt>
                <c:pt idx="33021">
                  <c:v>128.16999999999999</c:v>
                </c:pt>
                <c:pt idx="33022">
                  <c:v>128.13</c:v>
                </c:pt>
                <c:pt idx="33023">
                  <c:v>128.19</c:v>
                </c:pt>
                <c:pt idx="33024">
                  <c:v>128.15</c:v>
                </c:pt>
                <c:pt idx="33025">
                  <c:v>128.19</c:v>
                </c:pt>
                <c:pt idx="33026">
                  <c:v>128.16999999999999</c:v>
                </c:pt>
                <c:pt idx="33027">
                  <c:v>128.16999999999999</c:v>
                </c:pt>
                <c:pt idx="33028">
                  <c:v>128.13</c:v>
                </c:pt>
                <c:pt idx="33029">
                  <c:v>128.13</c:v>
                </c:pt>
                <c:pt idx="33030">
                  <c:v>128.16999999999999</c:v>
                </c:pt>
                <c:pt idx="33031">
                  <c:v>128.1</c:v>
                </c:pt>
                <c:pt idx="33032">
                  <c:v>128.15</c:v>
                </c:pt>
                <c:pt idx="33033">
                  <c:v>128.16999999999999</c:v>
                </c:pt>
                <c:pt idx="33034">
                  <c:v>128.22</c:v>
                </c:pt>
                <c:pt idx="33035">
                  <c:v>128.13</c:v>
                </c:pt>
                <c:pt idx="33036">
                  <c:v>128.15</c:v>
                </c:pt>
                <c:pt idx="33037">
                  <c:v>128.15</c:v>
                </c:pt>
                <c:pt idx="33038">
                  <c:v>128.19</c:v>
                </c:pt>
                <c:pt idx="33039">
                  <c:v>128.16999999999999</c:v>
                </c:pt>
                <c:pt idx="33040">
                  <c:v>128.19</c:v>
                </c:pt>
                <c:pt idx="33041">
                  <c:v>128.24</c:v>
                </c:pt>
                <c:pt idx="33042">
                  <c:v>128.19</c:v>
                </c:pt>
                <c:pt idx="33043">
                  <c:v>128.22</c:v>
                </c:pt>
                <c:pt idx="33044">
                  <c:v>128.19</c:v>
                </c:pt>
                <c:pt idx="33045">
                  <c:v>128.22</c:v>
                </c:pt>
                <c:pt idx="33046">
                  <c:v>128.19</c:v>
                </c:pt>
                <c:pt idx="33047">
                  <c:v>128.19</c:v>
                </c:pt>
                <c:pt idx="33048">
                  <c:v>128.22</c:v>
                </c:pt>
                <c:pt idx="33049">
                  <c:v>128.15</c:v>
                </c:pt>
                <c:pt idx="33050">
                  <c:v>128.15</c:v>
                </c:pt>
                <c:pt idx="33051">
                  <c:v>128.19</c:v>
                </c:pt>
                <c:pt idx="33052">
                  <c:v>128.15</c:v>
                </c:pt>
                <c:pt idx="33053">
                  <c:v>128.13</c:v>
                </c:pt>
                <c:pt idx="33054">
                  <c:v>128.15</c:v>
                </c:pt>
                <c:pt idx="33055">
                  <c:v>128.19</c:v>
                </c:pt>
                <c:pt idx="33056">
                  <c:v>128.15</c:v>
                </c:pt>
                <c:pt idx="33057">
                  <c:v>128.15</c:v>
                </c:pt>
                <c:pt idx="33058">
                  <c:v>128.24</c:v>
                </c:pt>
                <c:pt idx="33059">
                  <c:v>128.19</c:v>
                </c:pt>
                <c:pt idx="33060">
                  <c:v>128.15</c:v>
                </c:pt>
                <c:pt idx="33061">
                  <c:v>128.15</c:v>
                </c:pt>
                <c:pt idx="33062">
                  <c:v>128.16999999999999</c:v>
                </c:pt>
                <c:pt idx="33063">
                  <c:v>128.16999999999999</c:v>
                </c:pt>
                <c:pt idx="33064">
                  <c:v>128.22</c:v>
                </c:pt>
                <c:pt idx="33065">
                  <c:v>128.19</c:v>
                </c:pt>
                <c:pt idx="33066">
                  <c:v>128.16999999999999</c:v>
                </c:pt>
                <c:pt idx="33067">
                  <c:v>128.19</c:v>
                </c:pt>
                <c:pt idx="33068">
                  <c:v>128.16999999999999</c:v>
                </c:pt>
                <c:pt idx="33069">
                  <c:v>128.24</c:v>
                </c:pt>
                <c:pt idx="33070">
                  <c:v>128.22</c:v>
                </c:pt>
                <c:pt idx="33071">
                  <c:v>128.24</c:v>
                </c:pt>
                <c:pt idx="33072">
                  <c:v>128.24</c:v>
                </c:pt>
                <c:pt idx="33073">
                  <c:v>128.26</c:v>
                </c:pt>
                <c:pt idx="33074">
                  <c:v>128.22</c:v>
                </c:pt>
                <c:pt idx="33075">
                  <c:v>128.24</c:v>
                </c:pt>
                <c:pt idx="33076">
                  <c:v>128.22</c:v>
                </c:pt>
                <c:pt idx="33077">
                  <c:v>128.19</c:v>
                </c:pt>
                <c:pt idx="33078">
                  <c:v>128.26</c:v>
                </c:pt>
                <c:pt idx="33079">
                  <c:v>128.24</c:v>
                </c:pt>
                <c:pt idx="33080">
                  <c:v>128.24</c:v>
                </c:pt>
                <c:pt idx="33081">
                  <c:v>128.19</c:v>
                </c:pt>
                <c:pt idx="33082">
                  <c:v>128.24</c:v>
                </c:pt>
                <c:pt idx="33083">
                  <c:v>128.16999999999999</c:v>
                </c:pt>
                <c:pt idx="33084">
                  <c:v>128.16999999999999</c:v>
                </c:pt>
                <c:pt idx="33085">
                  <c:v>128.22</c:v>
                </c:pt>
                <c:pt idx="33086">
                  <c:v>128.16999999999999</c:v>
                </c:pt>
                <c:pt idx="33087">
                  <c:v>128.19</c:v>
                </c:pt>
                <c:pt idx="33088">
                  <c:v>128.22</c:v>
                </c:pt>
                <c:pt idx="33089">
                  <c:v>128.19</c:v>
                </c:pt>
                <c:pt idx="33090">
                  <c:v>128.15</c:v>
                </c:pt>
                <c:pt idx="33091">
                  <c:v>128.19</c:v>
                </c:pt>
                <c:pt idx="33092">
                  <c:v>128.19</c:v>
                </c:pt>
                <c:pt idx="33093">
                  <c:v>128.19</c:v>
                </c:pt>
                <c:pt idx="33094">
                  <c:v>128.13</c:v>
                </c:pt>
                <c:pt idx="33095">
                  <c:v>128.16999999999999</c:v>
                </c:pt>
                <c:pt idx="33096">
                  <c:v>128.22</c:v>
                </c:pt>
                <c:pt idx="33097">
                  <c:v>128.22</c:v>
                </c:pt>
                <c:pt idx="33098">
                  <c:v>128.19</c:v>
                </c:pt>
                <c:pt idx="33099">
                  <c:v>128.19</c:v>
                </c:pt>
                <c:pt idx="33100">
                  <c:v>128.24</c:v>
                </c:pt>
                <c:pt idx="33101">
                  <c:v>128.22</c:v>
                </c:pt>
                <c:pt idx="33102">
                  <c:v>128.19</c:v>
                </c:pt>
                <c:pt idx="33103">
                  <c:v>128.22</c:v>
                </c:pt>
                <c:pt idx="33104">
                  <c:v>128.16999999999999</c:v>
                </c:pt>
                <c:pt idx="33105">
                  <c:v>128.19</c:v>
                </c:pt>
                <c:pt idx="33106">
                  <c:v>128.16999999999999</c:v>
                </c:pt>
                <c:pt idx="33107">
                  <c:v>128.22</c:v>
                </c:pt>
                <c:pt idx="33108">
                  <c:v>128.19</c:v>
                </c:pt>
                <c:pt idx="33109">
                  <c:v>128.24</c:v>
                </c:pt>
                <c:pt idx="33110">
                  <c:v>128.19</c:v>
                </c:pt>
                <c:pt idx="33111">
                  <c:v>128.19</c:v>
                </c:pt>
                <c:pt idx="33112">
                  <c:v>128.16999999999999</c:v>
                </c:pt>
                <c:pt idx="33113">
                  <c:v>128.19</c:v>
                </c:pt>
                <c:pt idx="33114">
                  <c:v>128.16999999999999</c:v>
                </c:pt>
                <c:pt idx="33115">
                  <c:v>128.22</c:v>
                </c:pt>
                <c:pt idx="33116">
                  <c:v>128.13</c:v>
                </c:pt>
                <c:pt idx="33117">
                  <c:v>128.22</c:v>
                </c:pt>
                <c:pt idx="33118">
                  <c:v>128.1</c:v>
                </c:pt>
                <c:pt idx="33119">
                  <c:v>128.16999999999999</c:v>
                </c:pt>
                <c:pt idx="33120">
                  <c:v>128.15</c:v>
                </c:pt>
                <c:pt idx="33121">
                  <c:v>128.19</c:v>
                </c:pt>
                <c:pt idx="33122">
                  <c:v>128.22</c:v>
                </c:pt>
                <c:pt idx="33123">
                  <c:v>128.22</c:v>
                </c:pt>
                <c:pt idx="33124">
                  <c:v>128.19</c:v>
                </c:pt>
                <c:pt idx="33125">
                  <c:v>128.16999999999999</c:v>
                </c:pt>
                <c:pt idx="33126">
                  <c:v>128.16999999999999</c:v>
                </c:pt>
                <c:pt idx="33127">
                  <c:v>128.22</c:v>
                </c:pt>
                <c:pt idx="33128">
                  <c:v>128.24</c:v>
                </c:pt>
                <c:pt idx="33129">
                  <c:v>128.16999999999999</c:v>
                </c:pt>
                <c:pt idx="33130">
                  <c:v>128.22</c:v>
                </c:pt>
                <c:pt idx="33131">
                  <c:v>128.22</c:v>
                </c:pt>
                <c:pt idx="33132">
                  <c:v>128.22</c:v>
                </c:pt>
                <c:pt idx="33133">
                  <c:v>128.19</c:v>
                </c:pt>
                <c:pt idx="33134">
                  <c:v>128.22</c:v>
                </c:pt>
                <c:pt idx="33135">
                  <c:v>128.22</c:v>
                </c:pt>
                <c:pt idx="33136">
                  <c:v>128.15</c:v>
                </c:pt>
                <c:pt idx="33137">
                  <c:v>128.15</c:v>
                </c:pt>
                <c:pt idx="33138">
                  <c:v>128.15</c:v>
                </c:pt>
                <c:pt idx="33139">
                  <c:v>128.22</c:v>
                </c:pt>
                <c:pt idx="33140">
                  <c:v>128.22</c:v>
                </c:pt>
                <c:pt idx="33141">
                  <c:v>128.19</c:v>
                </c:pt>
                <c:pt idx="33142">
                  <c:v>128.24</c:v>
                </c:pt>
                <c:pt idx="33143">
                  <c:v>128.22</c:v>
                </c:pt>
                <c:pt idx="33144">
                  <c:v>128.19</c:v>
                </c:pt>
                <c:pt idx="33145">
                  <c:v>128.19</c:v>
                </c:pt>
                <c:pt idx="33146">
                  <c:v>128.16999999999999</c:v>
                </c:pt>
                <c:pt idx="33147">
                  <c:v>128.16999999999999</c:v>
                </c:pt>
                <c:pt idx="33148">
                  <c:v>128.16999999999999</c:v>
                </c:pt>
                <c:pt idx="33149">
                  <c:v>128.24</c:v>
                </c:pt>
                <c:pt idx="33150">
                  <c:v>128.16999999999999</c:v>
                </c:pt>
                <c:pt idx="33151">
                  <c:v>128.22</c:v>
                </c:pt>
                <c:pt idx="33152">
                  <c:v>128.22</c:v>
                </c:pt>
                <c:pt idx="33153">
                  <c:v>128.22</c:v>
                </c:pt>
                <c:pt idx="33154">
                  <c:v>128.16999999999999</c:v>
                </c:pt>
                <c:pt idx="33155">
                  <c:v>128.22</c:v>
                </c:pt>
                <c:pt idx="33156">
                  <c:v>128.19</c:v>
                </c:pt>
                <c:pt idx="33157">
                  <c:v>128.16999999999999</c:v>
                </c:pt>
                <c:pt idx="33158">
                  <c:v>128.24</c:v>
                </c:pt>
                <c:pt idx="33159">
                  <c:v>128.24</c:v>
                </c:pt>
                <c:pt idx="33160">
                  <c:v>128.24</c:v>
                </c:pt>
                <c:pt idx="33161">
                  <c:v>128.19</c:v>
                </c:pt>
                <c:pt idx="33162">
                  <c:v>128.24</c:v>
                </c:pt>
                <c:pt idx="33163">
                  <c:v>128.19</c:v>
                </c:pt>
                <c:pt idx="33164">
                  <c:v>128.26</c:v>
                </c:pt>
                <c:pt idx="33165">
                  <c:v>128.19</c:v>
                </c:pt>
                <c:pt idx="33166">
                  <c:v>128.22</c:v>
                </c:pt>
                <c:pt idx="33167">
                  <c:v>128.22</c:v>
                </c:pt>
                <c:pt idx="33168">
                  <c:v>128.16999999999999</c:v>
                </c:pt>
                <c:pt idx="33169">
                  <c:v>128.16999999999999</c:v>
                </c:pt>
                <c:pt idx="33170">
                  <c:v>128.19</c:v>
                </c:pt>
                <c:pt idx="33171">
                  <c:v>128.24</c:v>
                </c:pt>
                <c:pt idx="33172">
                  <c:v>128.26</c:v>
                </c:pt>
                <c:pt idx="33173">
                  <c:v>128.19</c:v>
                </c:pt>
                <c:pt idx="33174">
                  <c:v>128.24</c:v>
                </c:pt>
                <c:pt idx="33175">
                  <c:v>128.19</c:v>
                </c:pt>
                <c:pt idx="33176">
                  <c:v>128.24</c:v>
                </c:pt>
                <c:pt idx="33177">
                  <c:v>128.16999999999999</c:v>
                </c:pt>
                <c:pt idx="33178">
                  <c:v>128.19</c:v>
                </c:pt>
                <c:pt idx="33179">
                  <c:v>128.16999999999999</c:v>
                </c:pt>
                <c:pt idx="33180">
                  <c:v>128.16999999999999</c:v>
                </c:pt>
                <c:pt idx="33181">
                  <c:v>128.22</c:v>
                </c:pt>
                <c:pt idx="33182">
                  <c:v>128.19</c:v>
                </c:pt>
                <c:pt idx="33183">
                  <c:v>128.16999999999999</c:v>
                </c:pt>
                <c:pt idx="33184">
                  <c:v>128.19</c:v>
                </c:pt>
                <c:pt idx="33185">
                  <c:v>128.16999999999999</c:v>
                </c:pt>
                <c:pt idx="33186">
                  <c:v>128.16999999999999</c:v>
                </c:pt>
                <c:pt idx="33187">
                  <c:v>128.16999999999999</c:v>
                </c:pt>
                <c:pt idx="33188">
                  <c:v>128.19</c:v>
                </c:pt>
                <c:pt idx="33189">
                  <c:v>128.16999999999999</c:v>
                </c:pt>
                <c:pt idx="33190">
                  <c:v>128.22</c:v>
                </c:pt>
                <c:pt idx="33191">
                  <c:v>128.22</c:v>
                </c:pt>
                <c:pt idx="33192">
                  <c:v>128.22</c:v>
                </c:pt>
                <c:pt idx="33193">
                  <c:v>128.16999999999999</c:v>
                </c:pt>
                <c:pt idx="33194">
                  <c:v>128.22</c:v>
                </c:pt>
                <c:pt idx="33195">
                  <c:v>128.22</c:v>
                </c:pt>
                <c:pt idx="33196">
                  <c:v>128.16999999999999</c:v>
                </c:pt>
                <c:pt idx="33197">
                  <c:v>128.22</c:v>
                </c:pt>
                <c:pt idx="33198">
                  <c:v>128.16999999999999</c:v>
                </c:pt>
                <c:pt idx="33199">
                  <c:v>128.19</c:v>
                </c:pt>
                <c:pt idx="33200">
                  <c:v>128.19</c:v>
                </c:pt>
                <c:pt idx="33201">
                  <c:v>128.22</c:v>
                </c:pt>
                <c:pt idx="33202">
                  <c:v>128.16999999999999</c:v>
                </c:pt>
                <c:pt idx="33203">
                  <c:v>128.16999999999999</c:v>
                </c:pt>
                <c:pt idx="33204">
                  <c:v>128.19</c:v>
                </c:pt>
                <c:pt idx="33205">
                  <c:v>128.19</c:v>
                </c:pt>
                <c:pt idx="33206">
                  <c:v>128.19</c:v>
                </c:pt>
                <c:pt idx="33207">
                  <c:v>128.16999999999999</c:v>
                </c:pt>
                <c:pt idx="33208">
                  <c:v>128.19</c:v>
                </c:pt>
                <c:pt idx="33209">
                  <c:v>128.15</c:v>
                </c:pt>
                <c:pt idx="33210">
                  <c:v>128.22</c:v>
                </c:pt>
                <c:pt idx="33211">
                  <c:v>128.19</c:v>
                </c:pt>
                <c:pt idx="33212">
                  <c:v>128.22</c:v>
                </c:pt>
                <c:pt idx="33213">
                  <c:v>128.19</c:v>
                </c:pt>
                <c:pt idx="33214">
                  <c:v>128.19</c:v>
                </c:pt>
                <c:pt idx="33215">
                  <c:v>128.15</c:v>
                </c:pt>
                <c:pt idx="33216">
                  <c:v>128.19</c:v>
                </c:pt>
                <c:pt idx="33217">
                  <c:v>128.13</c:v>
                </c:pt>
                <c:pt idx="33218">
                  <c:v>128.19</c:v>
                </c:pt>
                <c:pt idx="33219">
                  <c:v>128.19</c:v>
                </c:pt>
                <c:pt idx="33220">
                  <c:v>128.16999999999999</c:v>
                </c:pt>
                <c:pt idx="33221">
                  <c:v>128.15</c:v>
                </c:pt>
                <c:pt idx="33222">
                  <c:v>128.19</c:v>
                </c:pt>
                <c:pt idx="33223">
                  <c:v>128.22</c:v>
                </c:pt>
                <c:pt idx="33224">
                  <c:v>128.19</c:v>
                </c:pt>
                <c:pt idx="33225">
                  <c:v>128.19</c:v>
                </c:pt>
                <c:pt idx="33226">
                  <c:v>128.16999999999999</c:v>
                </c:pt>
                <c:pt idx="33227">
                  <c:v>128.15</c:v>
                </c:pt>
                <c:pt idx="33228">
                  <c:v>128.1</c:v>
                </c:pt>
                <c:pt idx="33229">
                  <c:v>128.13</c:v>
                </c:pt>
                <c:pt idx="33230">
                  <c:v>128.19</c:v>
                </c:pt>
                <c:pt idx="33231">
                  <c:v>128.1</c:v>
                </c:pt>
                <c:pt idx="33232">
                  <c:v>128.15</c:v>
                </c:pt>
                <c:pt idx="33233">
                  <c:v>128.15</c:v>
                </c:pt>
                <c:pt idx="33234">
                  <c:v>128.16999999999999</c:v>
                </c:pt>
                <c:pt idx="33235">
                  <c:v>128.15</c:v>
                </c:pt>
                <c:pt idx="33236">
                  <c:v>128.15</c:v>
                </c:pt>
                <c:pt idx="33237">
                  <c:v>128.16999999999999</c:v>
                </c:pt>
                <c:pt idx="33238">
                  <c:v>128.13</c:v>
                </c:pt>
                <c:pt idx="33239">
                  <c:v>128.15</c:v>
                </c:pt>
                <c:pt idx="33240">
                  <c:v>128.19</c:v>
                </c:pt>
                <c:pt idx="33241">
                  <c:v>128.15</c:v>
                </c:pt>
                <c:pt idx="33242">
                  <c:v>128.19</c:v>
                </c:pt>
                <c:pt idx="33243">
                  <c:v>128.16999999999999</c:v>
                </c:pt>
                <c:pt idx="33244">
                  <c:v>128.15</c:v>
                </c:pt>
                <c:pt idx="33245">
                  <c:v>128.13</c:v>
                </c:pt>
                <c:pt idx="33246">
                  <c:v>128.13</c:v>
                </c:pt>
                <c:pt idx="33247">
                  <c:v>128.15</c:v>
                </c:pt>
                <c:pt idx="33248">
                  <c:v>128.15</c:v>
                </c:pt>
                <c:pt idx="33249">
                  <c:v>128.13</c:v>
                </c:pt>
                <c:pt idx="33250">
                  <c:v>128.1</c:v>
                </c:pt>
                <c:pt idx="33251">
                  <c:v>128.13</c:v>
                </c:pt>
                <c:pt idx="33252">
                  <c:v>128.1</c:v>
                </c:pt>
                <c:pt idx="33253">
                  <c:v>128.16999999999999</c:v>
                </c:pt>
                <c:pt idx="33254">
                  <c:v>128.13</c:v>
                </c:pt>
                <c:pt idx="33255">
                  <c:v>128.16999999999999</c:v>
                </c:pt>
                <c:pt idx="33256">
                  <c:v>128.13</c:v>
                </c:pt>
                <c:pt idx="33257">
                  <c:v>128.1</c:v>
                </c:pt>
                <c:pt idx="33258">
                  <c:v>128.13</c:v>
                </c:pt>
                <c:pt idx="33259">
                  <c:v>128.15</c:v>
                </c:pt>
                <c:pt idx="33260">
                  <c:v>128.13</c:v>
                </c:pt>
                <c:pt idx="33261">
                  <c:v>128.08000000000001</c:v>
                </c:pt>
                <c:pt idx="33262">
                  <c:v>128.08000000000001</c:v>
                </c:pt>
                <c:pt idx="33263">
                  <c:v>128.08000000000001</c:v>
                </c:pt>
                <c:pt idx="33264">
                  <c:v>128.13</c:v>
                </c:pt>
                <c:pt idx="33265">
                  <c:v>128.13</c:v>
                </c:pt>
                <c:pt idx="33266">
                  <c:v>128.08000000000001</c:v>
                </c:pt>
                <c:pt idx="33267">
                  <c:v>128.1</c:v>
                </c:pt>
                <c:pt idx="33268">
                  <c:v>128.06</c:v>
                </c:pt>
                <c:pt idx="33269">
                  <c:v>128.06</c:v>
                </c:pt>
                <c:pt idx="33270">
                  <c:v>128.13</c:v>
                </c:pt>
                <c:pt idx="33271">
                  <c:v>128.08000000000001</c:v>
                </c:pt>
                <c:pt idx="33272">
                  <c:v>128.13</c:v>
                </c:pt>
                <c:pt idx="33273">
                  <c:v>128.13</c:v>
                </c:pt>
                <c:pt idx="33274">
                  <c:v>128.1</c:v>
                </c:pt>
                <c:pt idx="33275">
                  <c:v>128.1</c:v>
                </c:pt>
                <c:pt idx="33276">
                  <c:v>128.08000000000001</c:v>
                </c:pt>
                <c:pt idx="33277">
                  <c:v>128.13</c:v>
                </c:pt>
                <c:pt idx="33278">
                  <c:v>128.06</c:v>
                </c:pt>
                <c:pt idx="33279">
                  <c:v>128.13</c:v>
                </c:pt>
                <c:pt idx="33280">
                  <c:v>128.06</c:v>
                </c:pt>
                <c:pt idx="33281">
                  <c:v>128.08000000000001</c:v>
                </c:pt>
                <c:pt idx="33282">
                  <c:v>128.1</c:v>
                </c:pt>
                <c:pt idx="33283">
                  <c:v>128.13</c:v>
                </c:pt>
                <c:pt idx="33284">
                  <c:v>128.08000000000001</c:v>
                </c:pt>
                <c:pt idx="33285">
                  <c:v>128.06</c:v>
                </c:pt>
                <c:pt idx="33286">
                  <c:v>128.08000000000001</c:v>
                </c:pt>
                <c:pt idx="33287">
                  <c:v>128.01</c:v>
                </c:pt>
                <c:pt idx="33288">
                  <c:v>128.08000000000001</c:v>
                </c:pt>
                <c:pt idx="33289">
                  <c:v>128.08000000000001</c:v>
                </c:pt>
                <c:pt idx="33290">
                  <c:v>128.04</c:v>
                </c:pt>
                <c:pt idx="33291">
                  <c:v>128.08000000000001</c:v>
                </c:pt>
                <c:pt idx="33292">
                  <c:v>128.13</c:v>
                </c:pt>
                <c:pt idx="33293">
                  <c:v>128.08000000000001</c:v>
                </c:pt>
                <c:pt idx="33294">
                  <c:v>128.1</c:v>
                </c:pt>
                <c:pt idx="33295">
                  <c:v>128.01</c:v>
                </c:pt>
                <c:pt idx="33296">
                  <c:v>128.06</c:v>
                </c:pt>
                <c:pt idx="33297">
                  <c:v>128.01</c:v>
                </c:pt>
                <c:pt idx="33298">
                  <c:v>128.01</c:v>
                </c:pt>
                <c:pt idx="33299">
                  <c:v>128.01</c:v>
                </c:pt>
                <c:pt idx="33300">
                  <c:v>128.08000000000001</c:v>
                </c:pt>
                <c:pt idx="33301">
                  <c:v>128.06</c:v>
                </c:pt>
                <c:pt idx="33302">
                  <c:v>128.01</c:v>
                </c:pt>
                <c:pt idx="33303">
                  <c:v>128.1</c:v>
                </c:pt>
                <c:pt idx="33304">
                  <c:v>127.97</c:v>
                </c:pt>
                <c:pt idx="33305">
                  <c:v>128.06</c:v>
                </c:pt>
                <c:pt idx="33306">
                  <c:v>128.01</c:v>
                </c:pt>
                <c:pt idx="33307">
                  <c:v>128.04</c:v>
                </c:pt>
                <c:pt idx="33308">
                  <c:v>127.99</c:v>
                </c:pt>
                <c:pt idx="33309">
                  <c:v>128.01</c:v>
                </c:pt>
                <c:pt idx="33310">
                  <c:v>128.06</c:v>
                </c:pt>
                <c:pt idx="33311">
                  <c:v>128.04</c:v>
                </c:pt>
                <c:pt idx="33312">
                  <c:v>128.01</c:v>
                </c:pt>
                <c:pt idx="33313">
                  <c:v>128.04</c:v>
                </c:pt>
                <c:pt idx="33314">
                  <c:v>127.99</c:v>
                </c:pt>
                <c:pt idx="33315">
                  <c:v>128.06</c:v>
                </c:pt>
                <c:pt idx="33316">
                  <c:v>128.06</c:v>
                </c:pt>
                <c:pt idx="33317">
                  <c:v>128.04</c:v>
                </c:pt>
                <c:pt idx="33318">
                  <c:v>127.97</c:v>
                </c:pt>
                <c:pt idx="33319">
                  <c:v>127.95</c:v>
                </c:pt>
                <c:pt idx="33320">
                  <c:v>127.97</c:v>
                </c:pt>
                <c:pt idx="33321">
                  <c:v>127.99</c:v>
                </c:pt>
                <c:pt idx="33322">
                  <c:v>127.97</c:v>
                </c:pt>
                <c:pt idx="33323">
                  <c:v>127.97</c:v>
                </c:pt>
                <c:pt idx="33324">
                  <c:v>127.95</c:v>
                </c:pt>
                <c:pt idx="33325">
                  <c:v>127.97</c:v>
                </c:pt>
                <c:pt idx="33326">
                  <c:v>127.97</c:v>
                </c:pt>
                <c:pt idx="33327">
                  <c:v>127.95</c:v>
                </c:pt>
                <c:pt idx="33328">
                  <c:v>127.93</c:v>
                </c:pt>
                <c:pt idx="33329">
                  <c:v>127.93</c:v>
                </c:pt>
                <c:pt idx="33330">
                  <c:v>127.9</c:v>
                </c:pt>
                <c:pt idx="33331">
                  <c:v>127.95</c:v>
                </c:pt>
                <c:pt idx="33332">
                  <c:v>127.88</c:v>
                </c:pt>
                <c:pt idx="33333">
                  <c:v>127.99</c:v>
                </c:pt>
                <c:pt idx="33334">
                  <c:v>127.93</c:v>
                </c:pt>
                <c:pt idx="33335">
                  <c:v>127.9</c:v>
                </c:pt>
                <c:pt idx="33336">
                  <c:v>127.93</c:v>
                </c:pt>
                <c:pt idx="33337">
                  <c:v>127.88</c:v>
                </c:pt>
                <c:pt idx="33338">
                  <c:v>127.9</c:v>
                </c:pt>
                <c:pt idx="33339">
                  <c:v>127.95</c:v>
                </c:pt>
                <c:pt idx="33340">
                  <c:v>127.9</c:v>
                </c:pt>
                <c:pt idx="33341">
                  <c:v>127.88</c:v>
                </c:pt>
                <c:pt idx="33342">
                  <c:v>127.86</c:v>
                </c:pt>
                <c:pt idx="33343">
                  <c:v>127.9</c:v>
                </c:pt>
                <c:pt idx="33344">
                  <c:v>127.93</c:v>
                </c:pt>
                <c:pt idx="33345">
                  <c:v>127.88</c:v>
                </c:pt>
                <c:pt idx="33346">
                  <c:v>127.86</c:v>
                </c:pt>
                <c:pt idx="33347">
                  <c:v>127.88</c:v>
                </c:pt>
                <c:pt idx="33348">
                  <c:v>127.88</c:v>
                </c:pt>
                <c:pt idx="33349">
                  <c:v>127.9</c:v>
                </c:pt>
                <c:pt idx="33350">
                  <c:v>127.86</c:v>
                </c:pt>
                <c:pt idx="33351">
                  <c:v>127.88</c:v>
                </c:pt>
                <c:pt idx="33352">
                  <c:v>127.84</c:v>
                </c:pt>
                <c:pt idx="33353">
                  <c:v>127.86</c:v>
                </c:pt>
                <c:pt idx="33354">
                  <c:v>127.88</c:v>
                </c:pt>
                <c:pt idx="33355">
                  <c:v>127.84</c:v>
                </c:pt>
                <c:pt idx="33356">
                  <c:v>127.86</c:v>
                </c:pt>
                <c:pt idx="33357">
                  <c:v>127.84</c:v>
                </c:pt>
                <c:pt idx="33358">
                  <c:v>127.84</c:v>
                </c:pt>
                <c:pt idx="33359">
                  <c:v>127.88</c:v>
                </c:pt>
                <c:pt idx="33360">
                  <c:v>127.84</c:v>
                </c:pt>
                <c:pt idx="33361">
                  <c:v>127.9</c:v>
                </c:pt>
                <c:pt idx="33362">
                  <c:v>127.86</c:v>
                </c:pt>
                <c:pt idx="33363">
                  <c:v>127.9</c:v>
                </c:pt>
                <c:pt idx="33364">
                  <c:v>127.86</c:v>
                </c:pt>
                <c:pt idx="33365">
                  <c:v>127.88</c:v>
                </c:pt>
                <c:pt idx="33366">
                  <c:v>127.86</c:v>
                </c:pt>
                <c:pt idx="33367">
                  <c:v>127.93</c:v>
                </c:pt>
                <c:pt idx="33368">
                  <c:v>127.95</c:v>
                </c:pt>
                <c:pt idx="33369">
                  <c:v>127.93</c:v>
                </c:pt>
                <c:pt idx="33370">
                  <c:v>127.93</c:v>
                </c:pt>
                <c:pt idx="33371">
                  <c:v>127.95</c:v>
                </c:pt>
                <c:pt idx="33372">
                  <c:v>127.9</c:v>
                </c:pt>
                <c:pt idx="33373">
                  <c:v>127.99</c:v>
                </c:pt>
                <c:pt idx="33374">
                  <c:v>127.95</c:v>
                </c:pt>
                <c:pt idx="33375">
                  <c:v>127.95</c:v>
                </c:pt>
                <c:pt idx="33376">
                  <c:v>127.97</c:v>
                </c:pt>
                <c:pt idx="33377">
                  <c:v>127.99</c:v>
                </c:pt>
                <c:pt idx="33378">
                  <c:v>127.99</c:v>
                </c:pt>
                <c:pt idx="33379">
                  <c:v>127.99</c:v>
                </c:pt>
                <c:pt idx="33380">
                  <c:v>127.99</c:v>
                </c:pt>
                <c:pt idx="33381">
                  <c:v>127.93</c:v>
                </c:pt>
                <c:pt idx="33382">
                  <c:v>127.97</c:v>
                </c:pt>
                <c:pt idx="33383">
                  <c:v>127.99</c:v>
                </c:pt>
                <c:pt idx="33384">
                  <c:v>128.06</c:v>
                </c:pt>
                <c:pt idx="33385">
                  <c:v>128.04</c:v>
                </c:pt>
                <c:pt idx="33386">
                  <c:v>128.04</c:v>
                </c:pt>
                <c:pt idx="33387">
                  <c:v>128.08000000000001</c:v>
                </c:pt>
                <c:pt idx="33388">
                  <c:v>128.01</c:v>
                </c:pt>
                <c:pt idx="33389">
                  <c:v>128.01</c:v>
                </c:pt>
                <c:pt idx="33390">
                  <c:v>128.04</c:v>
                </c:pt>
                <c:pt idx="33391">
                  <c:v>128.1</c:v>
                </c:pt>
                <c:pt idx="33392">
                  <c:v>128.08000000000001</c:v>
                </c:pt>
                <c:pt idx="33393">
                  <c:v>128.06</c:v>
                </c:pt>
                <c:pt idx="33394">
                  <c:v>128.15</c:v>
                </c:pt>
                <c:pt idx="33395">
                  <c:v>128.15</c:v>
                </c:pt>
                <c:pt idx="33396">
                  <c:v>128.1</c:v>
                </c:pt>
                <c:pt idx="33397">
                  <c:v>128.1</c:v>
                </c:pt>
                <c:pt idx="33398">
                  <c:v>128.13</c:v>
                </c:pt>
                <c:pt idx="33399">
                  <c:v>128.13</c:v>
                </c:pt>
                <c:pt idx="33400">
                  <c:v>128.13</c:v>
                </c:pt>
                <c:pt idx="33401">
                  <c:v>128.22</c:v>
                </c:pt>
                <c:pt idx="33402">
                  <c:v>128.24</c:v>
                </c:pt>
                <c:pt idx="33403">
                  <c:v>128.16999999999999</c:v>
                </c:pt>
                <c:pt idx="33404">
                  <c:v>128.15</c:v>
                </c:pt>
                <c:pt idx="33405">
                  <c:v>128.22</c:v>
                </c:pt>
                <c:pt idx="33406">
                  <c:v>128.22</c:v>
                </c:pt>
                <c:pt idx="33407">
                  <c:v>128.22</c:v>
                </c:pt>
                <c:pt idx="33408">
                  <c:v>128.19</c:v>
                </c:pt>
                <c:pt idx="33409">
                  <c:v>128.16999999999999</c:v>
                </c:pt>
                <c:pt idx="33410">
                  <c:v>128.22</c:v>
                </c:pt>
                <c:pt idx="33411">
                  <c:v>128.19</c:v>
                </c:pt>
                <c:pt idx="33412">
                  <c:v>128.22</c:v>
                </c:pt>
                <c:pt idx="33413">
                  <c:v>128.22</c:v>
                </c:pt>
                <c:pt idx="33414">
                  <c:v>128.22</c:v>
                </c:pt>
                <c:pt idx="33415">
                  <c:v>128.19</c:v>
                </c:pt>
                <c:pt idx="33416">
                  <c:v>128.22</c:v>
                </c:pt>
                <c:pt idx="33417">
                  <c:v>128.19</c:v>
                </c:pt>
                <c:pt idx="33418">
                  <c:v>128.24</c:v>
                </c:pt>
                <c:pt idx="33419">
                  <c:v>128.19</c:v>
                </c:pt>
                <c:pt idx="33420">
                  <c:v>128.24</c:v>
                </c:pt>
                <c:pt idx="33421">
                  <c:v>128.19</c:v>
                </c:pt>
                <c:pt idx="33422">
                  <c:v>128.24</c:v>
                </c:pt>
                <c:pt idx="33423">
                  <c:v>128.16999999999999</c:v>
                </c:pt>
                <c:pt idx="33424">
                  <c:v>128.22</c:v>
                </c:pt>
                <c:pt idx="33425">
                  <c:v>128.19</c:v>
                </c:pt>
                <c:pt idx="33426">
                  <c:v>128.15</c:v>
                </c:pt>
                <c:pt idx="33427">
                  <c:v>128.15</c:v>
                </c:pt>
                <c:pt idx="33428">
                  <c:v>128.19</c:v>
                </c:pt>
                <c:pt idx="33429">
                  <c:v>128.22</c:v>
                </c:pt>
                <c:pt idx="33430">
                  <c:v>128.19</c:v>
                </c:pt>
                <c:pt idx="33431">
                  <c:v>128.19</c:v>
                </c:pt>
                <c:pt idx="33432">
                  <c:v>128.16999999999999</c:v>
                </c:pt>
                <c:pt idx="33433">
                  <c:v>128.16999999999999</c:v>
                </c:pt>
                <c:pt idx="33434">
                  <c:v>128.15</c:v>
                </c:pt>
                <c:pt idx="33435">
                  <c:v>128.22</c:v>
                </c:pt>
                <c:pt idx="33436">
                  <c:v>128.19</c:v>
                </c:pt>
                <c:pt idx="33437">
                  <c:v>128.22</c:v>
                </c:pt>
                <c:pt idx="33438">
                  <c:v>128.16999999999999</c:v>
                </c:pt>
                <c:pt idx="33439">
                  <c:v>128.19</c:v>
                </c:pt>
                <c:pt idx="33440">
                  <c:v>128.15</c:v>
                </c:pt>
                <c:pt idx="33441">
                  <c:v>128.22</c:v>
                </c:pt>
                <c:pt idx="33442">
                  <c:v>128.19</c:v>
                </c:pt>
                <c:pt idx="33443">
                  <c:v>128.15</c:v>
                </c:pt>
                <c:pt idx="33444">
                  <c:v>128.15</c:v>
                </c:pt>
                <c:pt idx="33445">
                  <c:v>128.1</c:v>
                </c:pt>
                <c:pt idx="33446">
                  <c:v>128.13</c:v>
                </c:pt>
                <c:pt idx="33447">
                  <c:v>128.1</c:v>
                </c:pt>
                <c:pt idx="33448">
                  <c:v>128.19</c:v>
                </c:pt>
                <c:pt idx="33449">
                  <c:v>128.15</c:v>
                </c:pt>
                <c:pt idx="33450">
                  <c:v>128.15</c:v>
                </c:pt>
                <c:pt idx="33451">
                  <c:v>128.15</c:v>
                </c:pt>
                <c:pt idx="33452">
                  <c:v>128.22</c:v>
                </c:pt>
                <c:pt idx="33453">
                  <c:v>128.15</c:v>
                </c:pt>
                <c:pt idx="33454">
                  <c:v>128.1</c:v>
                </c:pt>
                <c:pt idx="33455">
                  <c:v>128.22</c:v>
                </c:pt>
                <c:pt idx="33456">
                  <c:v>128.1</c:v>
                </c:pt>
                <c:pt idx="33457">
                  <c:v>128.15</c:v>
                </c:pt>
                <c:pt idx="33458">
                  <c:v>128.16999999999999</c:v>
                </c:pt>
                <c:pt idx="33459">
                  <c:v>128.15</c:v>
                </c:pt>
                <c:pt idx="33460">
                  <c:v>128.19</c:v>
                </c:pt>
                <c:pt idx="33461">
                  <c:v>128.16999999999999</c:v>
                </c:pt>
                <c:pt idx="33462">
                  <c:v>128.19</c:v>
                </c:pt>
                <c:pt idx="33463">
                  <c:v>128.16999999999999</c:v>
                </c:pt>
                <c:pt idx="33464">
                  <c:v>128.16999999999999</c:v>
                </c:pt>
                <c:pt idx="33465">
                  <c:v>128.19</c:v>
                </c:pt>
                <c:pt idx="33466">
                  <c:v>128.19</c:v>
                </c:pt>
                <c:pt idx="33467">
                  <c:v>128.16999999999999</c:v>
                </c:pt>
                <c:pt idx="33468">
                  <c:v>128.16999999999999</c:v>
                </c:pt>
                <c:pt idx="33469">
                  <c:v>128.16999999999999</c:v>
                </c:pt>
                <c:pt idx="33470">
                  <c:v>128.16999999999999</c:v>
                </c:pt>
                <c:pt idx="33471">
                  <c:v>128.15</c:v>
                </c:pt>
                <c:pt idx="33472">
                  <c:v>128.19</c:v>
                </c:pt>
                <c:pt idx="33473">
                  <c:v>128.22</c:v>
                </c:pt>
                <c:pt idx="33474">
                  <c:v>128.16999999999999</c:v>
                </c:pt>
                <c:pt idx="33475">
                  <c:v>128.22</c:v>
                </c:pt>
                <c:pt idx="33476">
                  <c:v>128.19</c:v>
                </c:pt>
                <c:pt idx="33477">
                  <c:v>128.16999999999999</c:v>
                </c:pt>
                <c:pt idx="33478">
                  <c:v>128.19</c:v>
                </c:pt>
                <c:pt idx="33479">
                  <c:v>128.19</c:v>
                </c:pt>
                <c:pt idx="33480">
                  <c:v>128.24</c:v>
                </c:pt>
                <c:pt idx="33481">
                  <c:v>128.22</c:v>
                </c:pt>
                <c:pt idx="33482">
                  <c:v>128.26</c:v>
                </c:pt>
                <c:pt idx="33483">
                  <c:v>128.24</c:v>
                </c:pt>
                <c:pt idx="33484">
                  <c:v>128.16999999999999</c:v>
                </c:pt>
                <c:pt idx="33485">
                  <c:v>128.22</c:v>
                </c:pt>
                <c:pt idx="33486">
                  <c:v>128.24</c:v>
                </c:pt>
                <c:pt idx="33487">
                  <c:v>128.26</c:v>
                </c:pt>
                <c:pt idx="33488">
                  <c:v>128.22</c:v>
                </c:pt>
                <c:pt idx="33489">
                  <c:v>128.26</c:v>
                </c:pt>
                <c:pt idx="33490">
                  <c:v>128.24</c:v>
                </c:pt>
                <c:pt idx="33491">
                  <c:v>128.19</c:v>
                </c:pt>
                <c:pt idx="33492">
                  <c:v>128.26</c:v>
                </c:pt>
                <c:pt idx="33493">
                  <c:v>128.26</c:v>
                </c:pt>
                <c:pt idx="33494">
                  <c:v>128.24</c:v>
                </c:pt>
                <c:pt idx="33495">
                  <c:v>128.26</c:v>
                </c:pt>
                <c:pt idx="33496">
                  <c:v>128.16999999999999</c:v>
                </c:pt>
                <c:pt idx="33497">
                  <c:v>128.24</c:v>
                </c:pt>
                <c:pt idx="33498">
                  <c:v>128.19</c:v>
                </c:pt>
                <c:pt idx="33499">
                  <c:v>128.22</c:v>
                </c:pt>
                <c:pt idx="33500">
                  <c:v>128.16999999999999</c:v>
                </c:pt>
                <c:pt idx="33501">
                  <c:v>128.22</c:v>
                </c:pt>
                <c:pt idx="33502">
                  <c:v>128.22</c:v>
                </c:pt>
                <c:pt idx="33503">
                  <c:v>128.22</c:v>
                </c:pt>
                <c:pt idx="33504">
                  <c:v>128.22</c:v>
                </c:pt>
                <c:pt idx="33505">
                  <c:v>128.19</c:v>
                </c:pt>
                <c:pt idx="33506">
                  <c:v>128.16999999999999</c:v>
                </c:pt>
                <c:pt idx="33507">
                  <c:v>128.16999999999999</c:v>
                </c:pt>
                <c:pt idx="33508">
                  <c:v>128.16999999999999</c:v>
                </c:pt>
                <c:pt idx="33509">
                  <c:v>128.15</c:v>
                </c:pt>
                <c:pt idx="33510">
                  <c:v>128.16999999999999</c:v>
                </c:pt>
                <c:pt idx="33511">
                  <c:v>128.16999999999999</c:v>
                </c:pt>
                <c:pt idx="33512">
                  <c:v>128.16999999999999</c:v>
                </c:pt>
                <c:pt idx="33513">
                  <c:v>128.15</c:v>
                </c:pt>
                <c:pt idx="33514">
                  <c:v>128.15</c:v>
                </c:pt>
                <c:pt idx="33515">
                  <c:v>128.19</c:v>
                </c:pt>
                <c:pt idx="33516">
                  <c:v>128.16999999999999</c:v>
                </c:pt>
                <c:pt idx="33517">
                  <c:v>128.16999999999999</c:v>
                </c:pt>
                <c:pt idx="33518">
                  <c:v>128.19</c:v>
                </c:pt>
                <c:pt idx="33519">
                  <c:v>128.15</c:v>
                </c:pt>
                <c:pt idx="33520">
                  <c:v>128.22</c:v>
                </c:pt>
                <c:pt idx="33521">
                  <c:v>128.19</c:v>
                </c:pt>
                <c:pt idx="33522">
                  <c:v>128.16999999999999</c:v>
                </c:pt>
                <c:pt idx="33523">
                  <c:v>128.15</c:v>
                </c:pt>
                <c:pt idx="33524">
                  <c:v>128.16999999999999</c:v>
                </c:pt>
                <c:pt idx="33525">
                  <c:v>128.19</c:v>
                </c:pt>
                <c:pt idx="33526">
                  <c:v>128.13</c:v>
                </c:pt>
                <c:pt idx="33527">
                  <c:v>128.19</c:v>
                </c:pt>
                <c:pt idx="33528">
                  <c:v>128.15</c:v>
                </c:pt>
                <c:pt idx="33529">
                  <c:v>128.16999999999999</c:v>
                </c:pt>
                <c:pt idx="33530">
                  <c:v>128.15</c:v>
                </c:pt>
                <c:pt idx="33531">
                  <c:v>128.15</c:v>
                </c:pt>
                <c:pt idx="33532">
                  <c:v>128.16999999999999</c:v>
                </c:pt>
                <c:pt idx="33533">
                  <c:v>128.16999999999999</c:v>
                </c:pt>
                <c:pt idx="33534">
                  <c:v>128.15</c:v>
                </c:pt>
                <c:pt idx="33535">
                  <c:v>128.1</c:v>
                </c:pt>
                <c:pt idx="33536">
                  <c:v>128.19</c:v>
                </c:pt>
                <c:pt idx="33537">
                  <c:v>128.19</c:v>
                </c:pt>
                <c:pt idx="33538">
                  <c:v>128.19</c:v>
                </c:pt>
                <c:pt idx="33539">
                  <c:v>128.19</c:v>
                </c:pt>
                <c:pt idx="33540">
                  <c:v>128.15</c:v>
                </c:pt>
                <c:pt idx="33541">
                  <c:v>128.16999999999999</c:v>
                </c:pt>
                <c:pt idx="33542">
                  <c:v>128.22</c:v>
                </c:pt>
                <c:pt idx="33543">
                  <c:v>128.13</c:v>
                </c:pt>
                <c:pt idx="33544">
                  <c:v>128.15</c:v>
                </c:pt>
                <c:pt idx="33545">
                  <c:v>128.16999999999999</c:v>
                </c:pt>
                <c:pt idx="33546">
                  <c:v>128.19</c:v>
                </c:pt>
                <c:pt idx="33547">
                  <c:v>128.16999999999999</c:v>
                </c:pt>
                <c:pt idx="33548">
                  <c:v>128.16999999999999</c:v>
                </c:pt>
                <c:pt idx="33549">
                  <c:v>128.16999999999999</c:v>
                </c:pt>
                <c:pt idx="33550">
                  <c:v>128.22</c:v>
                </c:pt>
                <c:pt idx="33551">
                  <c:v>128.15</c:v>
                </c:pt>
                <c:pt idx="33552">
                  <c:v>128.16999999999999</c:v>
                </c:pt>
                <c:pt idx="33553">
                  <c:v>128.22</c:v>
                </c:pt>
                <c:pt idx="33554">
                  <c:v>128.15</c:v>
                </c:pt>
                <c:pt idx="33555">
                  <c:v>128.19</c:v>
                </c:pt>
                <c:pt idx="33556">
                  <c:v>128.13</c:v>
                </c:pt>
                <c:pt idx="33557">
                  <c:v>128.15</c:v>
                </c:pt>
                <c:pt idx="33558">
                  <c:v>128.15</c:v>
                </c:pt>
                <c:pt idx="33559">
                  <c:v>128.16999999999999</c:v>
                </c:pt>
                <c:pt idx="33560">
                  <c:v>128.15</c:v>
                </c:pt>
                <c:pt idx="33561">
                  <c:v>128.16999999999999</c:v>
                </c:pt>
                <c:pt idx="33562">
                  <c:v>128.16999999999999</c:v>
                </c:pt>
                <c:pt idx="33563">
                  <c:v>128.19</c:v>
                </c:pt>
                <c:pt idx="33564">
                  <c:v>128.16999999999999</c:v>
                </c:pt>
                <c:pt idx="33565">
                  <c:v>128.16999999999999</c:v>
                </c:pt>
                <c:pt idx="33566">
                  <c:v>128.24</c:v>
                </c:pt>
                <c:pt idx="33567">
                  <c:v>128.15</c:v>
                </c:pt>
                <c:pt idx="33568">
                  <c:v>128.13</c:v>
                </c:pt>
                <c:pt idx="33569">
                  <c:v>128.15</c:v>
                </c:pt>
                <c:pt idx="33570">
                  <c:v>128.13</c:v>
                </c:pt>
                <c:pt idx="33571">
                  <c:v>128.19</c:v>
                </c:pt>
                <c:pt idx="33572">
                  <c:v>128.16999999999999</c:v>
                </c:pt>
                <c:pt idx="33573">
                  <c:v>128.19</c:v>
                </c:pt>
                <c:pt idx="33574">
                  <c:v>128.16999999999999</c:v>
                </c:pt>
                <c:pt idx="33575">
                  <c:v>128.15</c:v>
                </c:pt>
                <c:pt idx="33576">
                  <c:v>128.19</c:v>
                </c:pt>
                <c:pt idx="33577">
                  <c:v>128.13</c:v>
                </c:pt>
                <c:pt idx="33578">
                  <c:v>128.15</c:v>
                </c:pt>
                <c:pt idx="33579">
                  <c:v>128.13</c:v>
                </c:pt>
                <c:pt idx="33580">
                  <c:v>128.15</c:v>
                </c:pt>
                <c:pt idx="33581">
                  <c:v>128.19</c:v>
                </c:pt>
                <c:pt idx="33582">
                  <c:v>128.13</c:v>
                </c:pt>
                <c:pt idx="33583">
                  <c:v>128.13</c:v>
                </c:pt>
                <c:pt idx="33584">
                  <c:v>128.13</c:v>
                </c:pt>
                <c:pt idx="33585">
                  <c:v>128.08000000000001</c:v>
                </c:pt>
                <c:pt idx="33586">
                  <c:v>128.13</c:v>
                </c:pt>
                <c:pt idx="33587">
                  <c:v>128.13</c:v>
                </c:pt>
                <c:pt idx="33588">
                  <c:v>128.1</c:v>
                </c:pt>
                <c:pt idx="33589">
                  <c:v>128.1</c:v>
                </c:pt>
                <c:pt idx="33590">
                  <c:v>128.1</c:v>
                </c:pt>
                <c:pt idx="33591">
                  <c:v>128.1</c:v>
                </c:pt>
                <c:pt idx="33592">
                  <c:v>128.13</c:v>
                </c:pt>
                <c:pt idx="33593">
                  <c:v>128.1</c:v>
                </c:pt>
                <c:pt idx="33594">
                  <c:v>128.13</c:v>
                </c:pt>
                <c:pt idx="33595">
                  <c:v>128.06</c:v>
                </c:pt>
                <c:pt idx="33596">
                  <c:v>128.13</c:v>
                </c:pt>
                <c:pt idx="33597">
                  <c:v>128.08000000000001</c:v>
                </c:pt>
                <c:pt idx="33598">
                  <c:v>128.08000000000001</c:v>
                </c:pt>
                <c:pt idx="33599">
                  <c:v>128.06</c:v>
                </c:pt>
                <c:pt idx="33600">
                  <c:v>128.15</c:v>
                </c:pt>
                <c:pt idx="33601">
                  <c:v>128.08000000000001</c:v>
                </c:pt>
                <c:pt idx="33602">
                  <c:v>128.1</c:v>
                </c:pt>
                <c:pt idx="33603">
                  <c:v>128.08000000000001</c:v>
                </c:pt>
                <c:pt idx="33604">
                  <c:v>128.15</c:v>
                </c:pt>
                <c:pt idx="33605">
                  <c:v>128.08000000000001</c:v>
                </c:pt>
                <c:pt idx="33606">
                  <c:v>128.1</c:v>
                </c:pt>
                <c:pt idx="33607">
                  <c:v>128.06</c:v>
                </c:pt>
                <c:pt idx="33608">
                  <c:v>128.04</c:v>
                </c:pt>
                <c:pt idx="33609">
                  <c:v>128.1</c:v>
                </c:pt>
                <c:pt idx="33610">
                  <c:v>128.1</c:v>
                </c:pt>
                <c:pt idx="33611">
                  <c:v>128.08000000000001</c:v>
                </c:pt>
                <c:pt idx="33612">
                  <c:v>128.04</c:v>
                </c:pt>
                <c:pt idx="33613">
                  <c:v>128.1</c:v>
                </c:pt>
                <c:pt idx="33614">
                  <c:v>128.1</c:v>
                </c:pt>
                <c:pt idx="33615">
                  <c:v>128.08000000000001</c:v>
                </c:pt>
                <c:pt idx="33616">
                  <c:v>128.13</c:v>
                </c:pt>
                <c:pt idx="33617">
                  <c:v>128.06</c:v>
                </c:pt>
                <c:pt idx="33618">
                  <c:v>128.04</c:v>
                </c:pt>
                <c:pt idx="33619">
                  <c:v>128.01</c:v>
                </c:pt>
                <c:pt idx="33620">
                  <c:v>128.13</c:v>
                </c:pt>
                <c:pt idx="33621">
                  <c:v>128.1</c:v>
                </c:pt>
                <c:pt idx="33622">
                  <c:v>128.13</c:v>
                </c:pt>
                <c:pt idx="33623">
                  <c:v>128.04</c:v>
                </c:pt>
                <c:pt idx="33624">
                  <c:v>128.1</c:v>
                </c:pt>
                <c:pt idx="33625">
                  <c:v>128.04</c:v>
                </c:pt>
                <c:pt idx="33626">
                  <c:v>128.04</c:v>
                </c:pt>
                <c:pt idx="33627">
                  <c:v>128.01</c:v>
                </c:pt>
                <c:pt idx="33628">
                  <c:v>128.08000000000001</c:v>
                </c:pt>
                <c:pt idx="33629">
                  <c:v>128.08000000000001</c:v>
                </c:pt>
                <c:pt idx="33630">
                  <c:v>128.06</c:v>
                </c:pt>
                <c:pt idx="33631">
                  <c:v>128.04</c:v>
                </c:pt>
                <c:pt idx="33632">
                  <c:v>128.08000000000001</c:v>
                </c:pt>
                <c:pt idx="33633">
                  <c:v>128.08000000000001</c:v>
                </c:pt>
                <c:pt idx="33634">
                  <c:v>128.06</c:v>
                </c:pt>
                <c:pt idx="33635">
                  <c:v>128.06</c:v>
                </c:pt>
                <c:pt idx="33636">
                  <c:v>128.08000000000001</c:v>
                </c:pt>
                <c:pt idx="33637">
                  <c:v>128.1</c:v>
                </c:pt>
                <c:pt idx="33638">
                  <c:v>128.06</c:v>
                </c:pt>
                <c:pt idx="33639">
                  <c:v>128.04</c:v>
                </c:pt>
                <c:pt idx="33640">
                  <c:v>128.06</c:v>
                </c:pt>
                <c:pt idx="33641">
                  <c:v>128.1</c:v>
                </c:pt>
                <c:pt idx="33642">
                  <c:v>128.04</c:v>
                </c:pt>
                <c:pt idx="33643">
                  <c:v>128.06</c:v>
                </c:pt>
                <c:pt idx="33644">
                  <c:v>128.06</c:v>
                </c:pt>
                <c:pt idx="33645">
                  <c:v>128.06</c:v>
                </c:pt>
                <c:pt idx="33646">
                  <c:v>128.04</c:v>
                </c:pt>
                <c:pt idx="33647">
                  <c:v>128.08000000000001</c:v>
                </c:pt>
                <c:pt idx="33648">
                  <c:v>128.06</c:v>
                </c:pt>
                <c:pt idx="33649">
                  <c:v>128.04</c:v>
                </c:pt>
                <c:pt idx="33650">
                  <c:v>128.06</c:v>
                </c:pt>
                <c:pt idx="33651">
                  <c:v>128.01</c:v>
                </c:pt>
                <c:pt idx="33652">
                  <c:v>128.08000000000001</c:v>
                </c:pt>
                <c:pt idx="33653">
                  <c:v>127.99</c:v>
                </c:pt>
                <c:pt idx="33654">
                  <c:v>128.01</c:v>
                </c:pt>
                <c:pt idx="33655">
                  <c:v>128.01</c:v>
                </c:pt>
                <c:pt idx="33656">
                  <c:v>128.01</c:v>
                </c:pt>
                <c:pt idx="33657">
                  <c:v>127.99</c:v>
                </c:pt>
                <c:pt idx="33658">
                  <c:v>128.04</c:v>
                </c:pt>
                <c:pt idx="33659">
                  <c:v>127.97</c:v>
                </c:pt>
                <c:pt idx="33660">
                  <c:v>128.04</c:v>
                </c:pt>
                <c:pt idx="33661">
                  <c:v>127.99</c:v>
                </c:pt>
                <c:pt idx="33662">
                  <c:v>127.97</c:v>
                </c:pt>
                <c:pt idx="33663">
                  <c:v>128.01</c:v>
                </c:pt>
                <c:pt idx="33664">
                  <c:v>128.04</c:v>
                </c:pt>
                <c:pt idx="33665">
                  <c:v>127.97</c:v>
                </c:pt>
                <c:pt idx="33666">
                  <c:v>127.97</c:v>
                </c:pt>
                <c:pt idx="33667">
                  <c:v>128.04</c:v>
                </c:pt>
                <c:pt idx="33668">
                  <c:v>128.01</c:v>
                </c:pt>
                <c:pt idx="33669">
                  <c:v>127.95</c:v>
                </c:pt>
                <c:pt idx="33670">
                  <c:v>127.99</c:v>
                </c:pt>
                <c:pt idx="33671">
                  <c:v>127.93</c:v>
                </c:pt>
                <c:pt idx="33672">
                  <c:v>127.99</c:v>
                </c:pt>
                <c:pt idx="33673">
                  <c:v>127.95</c:v>
                </c:pt>
                <c:pt idx="33674">
                  <c:v>127.95</c:v>
                </c:pt>
                <c:pt idx="33675">
                  <c:v>127.9</c:v>
                </c:pt>
                <c:pt idx="33676">
                  <c:v>127.95</c:v>
                </c:pt>
                <c:pt idx="33677">
                  <c:v>127.93</c:v>
                </c:pt>
                <c:pt idx="33678">
                  <c:v>127.9</c:v>
                </c:pt>
                <c:pt idx="33679">
                  <c:v>127.99</c:v>
                </c:pt>
                <c:pt idx="33680">
                  <c:v>127.93</c:v>
                </c:pt>
                <c:pt idx="33681">
                  <c:v>127.9</c:v>
                </c:pt>
                <c:pt idx="33682">
                  <c:v>127.95</c:v>
                </c:pt>
                <c:pt idx="33683">
                  <c:v>127.93</c:v>
                </c:pt>
                <c:pt idx="33684">
                  <c:v>127.88</c:v>
                </c:pt>
                <c:pt idx="33685">
                  <c:v>127.95</c:v>
                </c:pt>
                <c:pt idx="33686">
                  <c:v>127.9</c:v>
                </c:pt>
                <c:pt idx="33687">
                  <c:v>127.93</c:v>
                </c:pt>
                <c:pt idx="33688">
                  <c:v>127.88</c:v>
                </c:pt>
                <c:pt idx="33689">
                  <c:v>127.9</c:v>
                </c:pt>
                <c:pt idx="33690">
                  <c:v>127.93</c:v>
                </c:pt>
                <c:pt idx="33691">
                  <c:v>127.88</c:v>
                </c:pt>
                <c:pt idx="33692">
                  <c:v>127.88</c:v>
                </c:pt>
                <c:pt idx="33693">
                  <c:v>127.93</c:v>
                </c:pt>
                <c:pt idx="33694">
                  <c:v>127.9</c:v>
                </c:pt>
                <c:pt idx="33695">
                  <c:v>127.9</c:v>
                </c:pt>
                <c:pt idx="33696">
                  <c:v>127.86</c:v>
                </c:pt>
                <c:pt idx="33697">
                  <c:v>127.9</c:v>
                </c:pt>
                <c:pt idx="33698">
                  <c:v>127.86</c:v>
                </c:pt>
                <c:pt idx="33699">
                  <c:v>127.81</c:v>
                </c:pt>
                <c:pt idx="33700">
                  <c:v>127.86</c:v>
                </c:pt>
                <c:pt idx="33701">
                  <c:v>127.86</c:v>
                </c:pt>
                <c:pt idx="33702">
                  <c:v>127.86</c:v>
                </c:pt>
                <c:pt idx="33703">
                  <c:v>127.88</c:v>
                </c:pt>
                <c:pt idx="33704">
                  <c:v>127.88</c:v>
                </c:pt>
                <c:pt idx="33705">
                  <c:v>127.86</c:v>
                </c:pt>
                <c:pt idx="33706">
                  <c:v>127.86</c:v>
                </c:pt>
                <c:pt idx="33707">
                  <c:v>127.86</c:v>
                </c:pt>
                <c:pt idx="33708">
                  <c:v>127.84</c:v>
                </c:pt>
                <c:pt idx="33709">
                  <c:v>127.81</c:v>
                </c:pt>
                <c:pt idx="33710">
                  <c:v>127.84</c:v>
                </c:pt>
                <c:pt idx="33711">
                  <c:v>127.86</c:v>
                </c:pt>
                <c:pt idx="33712">
                  <c:v>127.86</c:v>
                </c:pt>
                <c:pt idx="33713">
                  <c:v>127.81</c:v>
                </c:pt>
                <c:pt idx="33714">
                  <c:v>127.79</c:v>
                </c:pt>
                <c:pt idx="33715">
                  <c:v>127.81</c:v>
                </c:pt>
                <c:pt idx="33716">
                  <c:v>127.84</c:v>
                </c:pt>
                <c:pt idx="33717">
                  <c:v>127.79</c:v>
                </c:pt>
                <c:pt idx="33718">
                  <c:v>127.81</c:v>
                </c:pt>
                <c:pt idx="33719">
                  <c:v>127.79</c:v>
                </c:pt>
                <c:pt idx="33720">
                  <c:v>127.79</c:v>
                </c:pt>
                <c:pt idx="33721">
                  <c:v>127.72</c:v>
                </c:pt>
                <c:pt idx="33722">
                  <c:v>127.77</c:v>
                </c:pt>
                <c:pt idx="33723">
                  <c:v>127.84</c:v>
                </c:pt>
                <c:pt idx="33724">
                  <c:v>127.75</c:v>
                </c:pt>
                <c:pt idx="33725">
                  <c:v>127.79</c:v>
                </c:pt>
                <c:pt idx="33726">
                  <c:v>127.77</c:v>
                </c:pt>
                <c:pt idx="33727">
                  <c:v>127.81</c:v>
                </c:pt>
                <c:pt idx="33728">
                  <c:v>127.79</c:v>
                </c:pt>
                <c:pt idx="33729">
                  <c:v>127.75</c:v>
                </c:pt>
                <c:pt idx="33730">
                  <c:v>127.75</c:v>
                </c:pt>
                <c:pt idx="33731">
                  <c:v>127.72</c:v>
                </c:pt>
                <c:pt idx="33732">
                  <c:v>127.77</c:v>
                </c:pt>
                <c:pt idx="33733">
                  <c:v>127.72</c:v>
                </c:pt>
                <c:pt idx="33734">
                  <c:v>127.7</c:v>
                </c:pt>
                <c:pt idx="33735">
                  <c:v>127.72</c:v>
                </c:pt>
                <c:pt idx="33736">
                  <c:v>127.7</c:v>
                </c:pt>
                <c:pt idx="33737">
                  <c:v>127.72</c:v>
                </c:pt>
                <c:pt idx="33738">
                  <c:v>127.75</c:v>
                </c:pt>
                <c:pt idx="33739">
                  <c:v>127.72</c:v>
                </c:pt>
                <c:pt idx="33740">
                  <c:v>127.7</c:v>
                </c:pt>
                <c:pt idx="33741">
                  <c:v>127.75</c:v>
                </c:pt>
                <c:pt idx="33742">
                  <c:v>127.72</c:v>
                </c:pt>
                <c:pt idx="33743">
                  <c:v>127.7</c:v>
                </c:pt>
                <c:pt idx="33744">
                  <c:v>127.68</c:v>
                </c:pt>
                <c:pt idx="33745">
                  <c:v>127.7</c:v>
                </c:pt>
                <c:pt idx="33746">
                  <c:v>127.68</c:v>
                </c:pt>
                <c:pt idx="33747">
                  <c:v>127.68</c:v>
                </c:pt>
                <c:pt idx="33748">
                  <c:v>127.75</c:v>
                </c:pt>
                <c:pt idx="33749">
                  <c:v>127.7</c:v>
                </c:pt>
                <c:pt idx="33750">
                  <c:v>127.66</c:v>
                </c:pt>
                <c:pt idx="33751">
                  <c:v>127.72</c:v>
                </c:pt>
                <c:pt idx="33752">
                  <c:v>127.72</c:v>
                </c:pt>
                <c:pt idx="33753">
                  <c:v>127.75</c:v>
                </c:pt>
                <c:pt idx="33754">
                  <c:v>127.72</c:v>
                </c:pt>
                <c:pt idx="33755">
                  <c:v>127.75</c:v>
                </c:pt>
                <c:pt idx="33756">
                  <c:v>127.77</c:v>
                </c:pt>
                <c:pt idx="33757">
                  <c:v>127.75</c:v>
                </c:pt>
                <c:pt idx="33758">
                  <c:v>127.7</c:v>
                </c:pt>
                <c:pt idx="33759">
                  <c:v>127.75</c:v>
                </c:pt>
                <c:pt idx="33760">
                  <c:v>127.79</c:v>
                </c:pt>
                <c:pt idx="33761">
                  <c:v>127.77</c:v>
                </c:pt>
                <c:pt idx="33762">
                  <c:v>127.75</c:v>
                </c:pt>
                <c:pt idx="33763">
                  <c:v>127.72</c:v>
                </c:pt>
                <c:pt idx="33764">
                  <c:v>127.79</c:v>
                </c:pt>
                <c:pt idx="33765">
                  <c:v>127.81</c:v>
                </c:pt>
                <c:pt idx="33766">
                  <c:v>127.75</c:v>
                </c:pt>
                <c:pt idx="33767">
                  <c:v>127.79</c:v>
                </c:pt>
                <c:pt idx="33768">
                  <c:v>127.75</c:v>
                </c:pt>
                <c:pt idx="33769">
                  <c:v>127.75</c:v>
                </c:pt>
                <c:pt idx="33770">
                  <c:v>127.81</c:v>
                </c:pt>
                <c:pt idx="33771">
                  <c:v>127.77</c:v>
                </c:pt>
                <c:pt idx="33772">
                  <c:v>127.81</c:v>
                </c:pt>
                <c:pt idx="33773">
                  <c:v>127.81</c:v>
                </c:pt>
                <c:pt idx="33774">
                  <c:v>127.86</c:v>
                </c:pt>
                <c:pt idx="33775">
                  <c:v>127.79</c:v>
                </c:pt>
                <c:pt idx="33776">
                  <c:v>127.86</c:v>
                </c:pt>
                <c:pt idx="33777">
                  <c:v>127.84</c:v>
                </c:pt>
                <c:pt idx="33778">
                  <c:v>127.84</c:v>
                </c:pt>
                <c:pt idx="33779">
                  <c:v>127.88</c:v>
                </c:pt>
                <c:pt idx="33780">
                  <c:v>127.88</c:v>
                </c:pt>
                <c:pt idx="33781">
                  <c:v>127.9</c:v>
                </c:pt>
                <c:pt idx="33782">
                  <c:v>127.93</c:v>
                </c:pt>
                <c:pt idx="33783">
                  <c:v>127.88</c:v>
                </c:pt>
                <c:pt idx="33784">
                  <c:v>127.93</c:v>
                </c:pt>
                <c:pt idx="33785">
                  <c:v>127.9</c:v>
                </c:pt>
                <c:pt idx="33786">
                  <c:v>127.95</c:v>
                </c:pt>
                <c:pt idx="33787">
                  <c:v>127.97</c:v>
                </c:pt>
                <c:pt idx="33788">
                  <c:v>127.97</c:v>
                </c:pt>
                <c:pt idx="33789">
                  <c:v>127.97</c:v>
                </c:pt>
                <c:pt idx="33790">
                  <c:v>127.95</c:v>
                </c:pt>
                <c:pt idx="33791">
                  <c:v>127.93</c:v>
                </c:pt>
                <c:pt idx="33792">
                  <c:v>127.97</c:v>
                </c:pt>
                <c:pt idx="33793">
                  <c:v>127.97</c:v>
                </c:pt>
                <c:pt idx="33794">
                  <c:v>127.95</c:v>
                </c:pt>
                <c:pt idx="33795">
                  <c:v>127.99</c:v>
                </c:pt>
                <c:pt idx="33796">
                  <c:v>127.95</c:v>
                </c:pt>
                <c:pt idx="33797">
                  <c:v>127.99</c:v>
                </c:pt>
                <c:pt idx="33798">
                  <c:v>127.99</c:v>
                </c:pt>
                <c:pt idx="33799">
                  <c:v>127.97</c:v>
                </c:pt>
                <c:pt idx="33800">
                  <c:v>127.95</c:v>
                </c:pt>
                <c:pt idx="33801">
                  <c:v>127.99</c:v>
                </c:pt>
                <c:pt idx="33802">
                  <c:v>127.95</c:v>
                </c:pt>
                <c:pt idx="33803">
                  <c:v>128.01</c:v>
                </c:pt>
                <c:pt idx="33804">
                  <c:v>127.99</c:v>
                </c:pt>
                <c:pt idx="33805">
                  <c:v>127.93</c:v>
                </c:pt>
                <c:pt idx="33806">
                  <c:v>127.99</c:v>
                </c:pt>
                <c:pt idx="33807">
                  <c:v>128.01</c:v>
                </c:pt>
                <c:pt idx="33808">
                  <c:v>128.01</c:v>
                </c:pt>
                <c:pt idx="33809">
                  <c:v>128.01</c:v>
                </c:pt>
                <c:pt idx="33810">
                  <c:v>128.08000000000001</c:v>
                </c:pt>
                <c:pt idx="33811">
                  <c:v>128.04</c:v>
                </c:pt>
                <c:pt idx="33812">
                  <c:v>127.97</c:v>
                </c:pt>
                <c:pt idx="33813">
                  <c:v>128.01</c:v>
                </c:pt>
                <c:pt idx="33814">
                  <c:v>128.01</c:v>
                </c:pt>
                <c:pt idx="33815">
                  <c:v>128.04</c:v>
                </c:pt>
                <c:pt idx="33816">
                  <c:v>127.99</c:v>
                </c:pt>
                <c:pt idx="33817">
                  <c:v>127.99</c:v>
                </c:pt>
                <c:pt idx="33818">
                  <c:v>127.95</c:v>
                </c:pt>
                <c:pt idx="33819">
                  <c:v>127.99</c:v>
                </c:pt>
                <c:pt idx="33820">
                  <c:v>128.04</c:v>
                </c:pt>
                <c:pt idx="33821">
                  <c:v>127.97</c:v>
                </c:pt>
                <c:pt idx="33822">
                  <c:v>128.04</c:v>
                </c:pt>
                <c:pt idx="33823">
                  <c:v>127.95</c:v>
                </c:pt>
                <c:pt idx="33824">
                  <c:v>128.01</c:v>
                </c:pt>
                <c:pt idx="33825">
                  <c:v>127.97</c:v>
                </c:pt>
                <c:pt idx="33826">
                  <c:v>127.95</c:v>
                </c:pt>
                <c:pt idx="33827">
                  <c:v>127.97</c:v>
                </c:pt>
                <c:pt idx="33828">
                  <c:v>127.95</c:v>
                </c:pt>
                <c:pt idx="33829">
                  <c:v>127.99</c:v>
                </c:pt>
                <c:pt idx="33830">
                  <c:v>127.95</c:v>
                </c:pt>
                <c:pt idx="33831">
                  <c:v>127.88</c:v>
                </c:pt>
                <c:pt idx="33832">
                  <c:v>127.93</c:v>
                </c:pt>
                <c:pt idx="33833">
                  <c:v>127.95</c:v>
                </c:pt>
                <c:pt idx="33834">
                  <c:v>127.97</c:v>
                </c:pt>
                <c:pt idx="33835">
                  <c:v>127.99</c:v>
                </c:pt>
                <c:pt idx="33836">
                  <c:v>127.97</c:v>
                </c:pt>
                <c:pt idx="33837">
                  <c:v>127.9</c:v>
                </c:pt>
                <c:pt idx="33838">
                  <c:v>127.93</c:v>
                </c:pt>
                <c:pt idx="33839">
                  <c:v>127.97</c:v>
                </c:pt>
                <c:pt idx="33840">
                  <c:v>127.97</c:v>
                </c:pt>
                <c:pt idx="33841">
                  <c:v>127.95</c:v>
                </c:pt>
                <c:pt idx="33842">
                  <c:v>127.99</c:v>
                </c:pt>
                <c:pt idx="33843">
                  <c:v>127.95</c:v>
                </c:pt>
                <c:pt idx="33844">
                  <c:v>127.99</c:v>
                </c:pt>
                <c:pt idx="33845">
                  <c:v>128.04</c:v>
                </c:pt>
                <c:pt idx="33846">
                  <c:v>127.99</c:v>
                </c:pt>
                <c:pt idx="33847">
                  <c:v>127.97</c:v>
                </c:pt>
                <c:pt idx="33848">
                  <c:v>127.99</c:v>
                </c:pt>
                <c:pt idx="33849">
                  <c:v>127.99</c:v>
                </c:pt>
                <c:pt idx="33850">
                  <c:v>127.97</c:v>
                </c:pt>
                <c:pt idx="33851">
                  <c:v>127.95</c:v>
                </c:pt>
                <c:pt idx="33852">
                  <c:v>128.01</c:v>
                </c:pt>
                <c:pt idx="33853">
                  <c:v>128.01</c:v>
                </c:pt>
                <c:pt idx="33854">
                  <c:v>127.97</c:v>
                </c:pt>
                <c:pt idx="33855">
                  <c:v>127.97</c:v>
                </c:pt>
                <c:pt idx="33856">
                  <c:v>127.97</c:v>
                </c:pt>
                <c:pt idx="33857">
                  <c:v>127.97</c:v>
                </c:pt>
                <c:pt idx="33858">
                  <c:v>127.99</c:v>
                </c:pt>
                <c:pt idx="33859">
                  <c:v>127.99</c:v>
                </c:pt>
                <c:pt idx="33860">
                  <c:v>128.01</c:v>
                </c:pt>
                <c:pt idx="33861">
                  <c:v>127.95</c:v>
                </c:pt>
                <c:pt idx="33862">
                  <c:v>128.01</c:v>
                </c:pt>
                <c:pt idx="33863">
                  <c:v>127.97</c:v>
                </c:pt>
                <c:pt idx="33864">
                  <c:v>127.99</c:v>
                </c:pt>
                <c:pt idx="33865">
                  <c:v>127.97</c:v>
                </c:pt>
                <c:pt idx="33866">
                  <c:v>127.99</c:v>
                </c:pt>
                <c:pt idx="33867">
                  <c:v>127.99</c:v>
                </c:pt>
                <c:pt idx="33868">
                  <c:v>127.97</c:v>
                </c:pt>
                <c:pt idx="33869">
                  <c:v>128.04</c:v>
                </c:pt>
                <c:pt idx="33870">
                  <c:v>127.99</c:v>
                </c:pt>
                <c:pt idx="33871">
                  <c:v>128.04</c:v>
                </c:pt>
                <c:pt idx="33872">
                  <c:v>127.99</c:v>
                </c:pt>
                <c:pt idx="33873">
                  <c:v>128.01</c:v>
                </c:pt>
                <c:pt idx="33874">
                  <c:v>128.01</c:v>
                </c:pt>
                <c:pt idx="33875">
                  <c:v>128.01</c:v>
                </c:pt>
                <c:pt idx="33876">
                  <c:v>127.99</c:v>
                </c:pt>
                <c:pt idx="33877">
                  <c:v>128.04</c:v>
                </c:pt>
                <c:pt idx="33878">
                  <c:v>128.01</c:v>
                </c:pt>
                <c:pt idx="33879">
                  <c:v>128.04</c:v>
                </c:pt>
                <c:pt idx="33880">
                  <c:v>128.01</c:v>
                </c:pt>
                <c:pt idx="33881">
                  <c:v>128.04</c:v>
                </c:pt>
                <c:pt idx="33882">
                  <c:v>127.99</c:v>
                </c:pt>
                <c:pt idx="33883">
                  <c:v>128.06</c:v>
                </c:pt>
                <c:pt idx="33884">
                  <c:v>127.99</c:v>
                </c:pt>
                <c:pt idx="33885">
                  <c:v>128.04</c:v>
                </c:pt>
                <c:pt idx="33886">
                  <c:v>127.97</c:v>
                </c:pt>
                <c:pt idx="33887">
                  <c:v>128.01</c:v>
                </c:pt>
                <c:pt idx="33888">
                  <c:v>128.01</c:v>
                </c:pt>
                <c:pt idx="33889">
                  <c:v>127.97</c:v>
                </c:pt>
                <c:pt idx="33890">
                  <c:v>128.04</c:v>
                </c:pt>
                <c:pt idx="33891">
                  <c:v>127.97</c:v>
                </c:pt>
                <c:pt idx="33892">
                  <c:v>128.04</c:v>
                </c:pt>
                <c:pt idx="33893">
                  <c:v>127.97</c:v>
                </c:pt>
                <c:pt idx="33894">
                  <c:v>128.04</c:v>
                </c:pt>
                <c:pt idx="33895">
                  <c:v>127.99</c:v>
                </c:pt>
                <c:pt idx="33896">
                  <c:v>128.01</c:v>
                </c:pt>
                <c:pt idx="33897">
                  <c:v>127.95</c:v>
                </c:pt>
                <c:pt idx="33898">
                  <c:v>127.97</c:v>
                </c:pt>
                <c:pt idx="33899">
                  <c:v>127.99</c:v>
                </c:pt>
                <c:pt idx="33900">
                  <c:v>127.95</c:v>
                </c:pt>
                <c:pt idx="33901">
                  <c:v>127.97</c:v>
                </c:pt>
                <c:pt idx="33902">
                  <c:v>127.95</c:v>
                </c:pt>
                <c:pt idx="33903">
                  <c:v>127.95</c:v>
                </c:pt>
                <c:pt idx="33904">
                  <c:v>127.99</c:v>
                </c:pt>
                <c:pt idx="33905">
                  <c:v>127.97</c:v>
                </c:pt>
                <c:pt idx="33906">
                  <c:v>128.01</c:v>
                </c:pt>
                <c:pt idx="33907">
                  <c:v>127.99</c:v>
                </c:pt>
                <c:pt idx="33908">
                  <c:v>127.97</c:v>
                </c:pt>
                <c:pt idx="33909">
                  <c:v>128.01</c:v>
                </c:pt>
                <c:pt idx="33910">
                  <c:v>128.01</c:v>
                </c:pt>
                <c:pt idx="33911">
                  <c:v>127.95</c:v>
                </c:pt>
                <c:pt idx="33912">
                  <c:v>127.99</c:v>
                </c:pt>
                <c:pt idx="33913">
                  <c:v>127.99</c:v>
                </c:pt>
                <c:pt idx="33914">
                  <c:v>127.99</c:v>
                </c:pt>
                <c:pt idx="33915">
                  <c:v>127.97</c:v>
                </c:pt>
                <c:pt idx="33916">
                  <c:v>127.95</c:v>
                </c:pt>
                <c:pt idx="33917">
                  <c:v>127.97</c:v>
                </c:pt>
                <c:pt idx="33918">
                  <c:v>127.99</c:v>
                </c:pt>
                <c:pt idx="33919">
                  <c:v>127.97</c:v>
                </c:pt>
                <c:pt idx="33920">
                  <c:v>127.95</c:v>
                </c:pt>
                <c:pt idx="33921">
                  <c:v>127.97</c:v>
                </c:pt>
                <c:pt idx="33922">
                  <c:v>127.97</c:v>
                </c:pt>
                <c:pt idx="33923">
                  <c:v>127.93</c:v>
                </c:pt>
                <c:pt idx="33924">
                  <c:v>127.99</c:v>
                </c:pt>
                <c:pt idx="33925">
                  <c:v>127.95</c:v>
                </c:pt>
                <c:pt idx="33926">
                  <c:v>127.97</c:v>
                </c:pt>
                <c:pt idx="33927">
                  <c:v>127.95</c:v>
                </c:pt>
                <c:pt idx="33928">
                  <c:v>127.93</c:v>
                </c:pt>
                <c:pt idx="33929">
                  <c:v>127.95</c:v>
                </c:pt>
                <c:pt idx="33930">
                  <c:v>128.01</c:v>
                </c:pt>
                <c:pt idx="33931">
                  <c:v>127.97</c:v>
                </c:pt>
                <c:pt idx="33932">
                  <c:v>127.97</c:v>
                </c:pt>
                <c:pt idx="33933">
                  <c:v>127.97</c:v>
                </c:pt>
                <c:pt idx="33934">
                  <c:v>128.04</c:v>
                </c:pt>
                <c:pt idx="33935">
                  <c:v>127.99</c:v>
                </c:pt>
                <c:pt idx="33936">
                  <c:v>128.01</c:v>
                </c:pt>
                <c:pt idx="33937">
                  <c:v>127.97</c:v>
                </c:pt>
                <c:pt idx="33938">
                  <c:v>127.99</c:v>
                </c:pt>
                <c:pt idx="33939">
                  <c:v>127.97</c:v>
                </c:pt>
                <c:pt idx="33940">
                  <c:v>127.99</c:v>
                </c:pt>
                <c:pt idx="33941">
                  <c:v>128.01</c:v>
                </c:pt>
                <c:pt idx="33942">
                  <c:v>127.99</c:v>
                </c:pt>
                <c:pt idx="33943">
                  <c:v>127.97</c:v>
                </c:pt>
                <c:pt idx="33944">
                  <c:v>127.97</c:v>
                </c:pt>
                <c:pt idx="33945">
                  <c:v>127.97</c:v>
                </c:pt>
                <c:pt idx="33946">
                  <c:v>127.97</c:v>
                </c:pt>
                <c:pt idx="33947">
                  <c:v>127.99</c:v>
                </c:pt>
                <c:pt idx="33948">
                  <c:v>128.04</c:v>
                </c:pt>
                <c:pt idx="33949">
                  <c:v>127.99</c:v>
                </c:pt>
                <c:pt idx="33950">
                  <c:v>127.97</c:v>
                </c:pt>
                <c:pt idx="33951">
                  <c:v>127.99</c:v>
                </c:pt>
                <c:pt idx="33952">
                  <c:v>127.99</c:v>
                </c:pt>
                <c:pt idx="33953">
                  <c:v>128.01</c:v>
                </c:pt>
                <c:pt idx="33954">
                  <c:v>128.01</c:v>
                </c:pt>
                <c:pt idx="33955">
                  <c:v>128.01</c:v>
                </c:pt>
                <c:pt idx="33956">
                  <c:v>127.97</c:v>
                </c:pt>
                <c:pt idx="33957">
                  <c:v>127.93</c:v>
                </c:pt>
                <c:pt idx="33958">
                  <c:v>128.01</c:v>
                </c:pt>
                <c:pt idx="33959">
                  <c:v>127.99</c:v>
                </c:pt>
                <c:pt idx="33960">
                  <c:v>127.97</c:v>
                </c:pt>
                <c:pt idx="33961">
                  <c:v>127.97</c:v>
                </c:pt>
                <c:pt idx="33962">
                  <c:v>128.01</c:v>
                </c:pt>
                <c:pt idx="33963">
                  <c:v>127.95</c:v>
                </c:pt>
                <c:pt idx="33964">
                  <c:v>127.99</c:v>
                </c:pt>
                <c:pt idx="33965">
                  <c:v>127.97</c:v>
                </c:pt>
                <c:pt idx="33966">
                  <c:v>127.99</c:v>
                </c:pt>
                <c:pt idx="33967">
                  <c:v>127.97</c:v>
                </c:pt>
                <c:pt idx="33968">
                  <c:v>127.97</c:v>
                </c:pt>
                <c:pt idx="33969">
                  <c:v>127.97</c:v>
                </c:pt>
                <c:pt idx="33970">
                  <c:v>127.97</c:v>
                </c:pt>
                <c:pt idx="33971">
                  <c:v>127.97</c:v>
                </c:pt>
                <c:pt idx="33972">
                  <c:v>127.97</c:v>
                </c:pt>
                <c:pt idx="33973">
                  <c:v>127.97</c:v>
                </c:pt>
                <c:pt idx="33974">
                  <c:v>128.01</c:v>
                </c:pt>
                <c:pt idx="33975">
                  <c:v>127.95</c:v>
                </c:pt>
                <c:pt idx="33976">
                  <c:v>127.99</c:v>
                </c:pt>
                <c:pt idx="33977">
                  <c:v>127.99</c:v>
                </c:pt>
                <c:pt idx="33978">
                  <c:v>127.99</c:v>
                </c:pt>
                <c:pt idx="33979">
                  <c:v>127.99</c:v>
                </c:pt>
                <c:pt idx="33980">
                  <c:v>127.99</c:v>
                </c:pt>
                <c:pt idx="33981">
                  <c:v>127.97</c:v>
                </c:pt>
                <c:pt idx="33982">
                  <c:v>127.97</c:v>
                </c:pt>
                <c:pt idx="33983">
                  <c:v>127.95</c:v>
                </c:pt>
                <c:pt idx="33984">
                  <c:v>127.95</c:v>
                </c:pt>
                <c:pt idx="33985">
                  <c:v>127.95</c:v>
                </c:pt>
                <c:pt idx="33986">
                  <c:v>127.97</c:v>
                </c:pt>
                <c:pt idx="33987">
                  <c:v>128.01</c:v>
                </c:pt>
                <c:pt idx="33988">
                  <c:v>127.99</c:v>
                </c:pt>
                <c:pt idx="33989">
                  <c:v>127.95</c:v>
                </c:pt>
                <c:pt idx="33990">
                  <c:v>127.99</c:v>
                </c:pt>
                <c:pt idx="33991">
                  <c:v>127.97</c:v>
                </c:pt>
                <c:pt idx="33992">
                  <c:v>127.97</c:v>
                </c:pt>
                <c:pt idx="33993">
                  <c:v>127.93</c:v>
                </c:pt>
                <c:pt idx="33994">
                  <c:v>127.97</c:v>
                </c:pt>
                <c:pt idx="33995">
                  <c:v>127.95</c:v>
                </c:pt>
                <c:pt idx="33996">
                  <c:v>127.9</c:v>
                </c:pt>
                <c:pt idx="33997">
                  <c:v>127.97</c:v>
                </c:pt>
                <c:pt idx="33998">
                  <c:v>127.95</c:v>
                </c:pt>
                <c:pt idx="33999">
                  <c:v>127.95</c:v>
                </c:pt>
                <c:pt idx="34000">
                  <c:v>127.93</c:v>
                </c:pt>
                <c:pt idx="34001">
                  <c:v>127.9</c:v>
                </c:pt>
                <c:pt idx="34002">
                  <c:v>127.95</c:v>
                </c:pt>
                <c:pt idx="34003">
                  <c:v>127.93</c:v>
                </c:pt>
                <c:pt idx="34004">
                  <c:v>127.97</c:v>
                </c:pt>
                <c:pt idx="34005">
                  <c:v>127.93</c:v>
                </c:pt>
                <c:pt idx="34006">
                  <c:v>128.01</c:v>
                </c:pt>
                <c:pt idx="34007">
                  <c:v>127.95</c:v>
                </c:pt>
                <c:pt idx="34008">
                  <c:v>127.95</c:v>
                </c:pt>
                <c:pt idx="34009">
                  <c:v>127.97</c:v>
                </c:pt>
                <c:pt idx="34010">
                  <c:v>127.95</c:v>
                </c:pt>
                <c:pt idx="34011">
                  <c:v>127.93</c:v>
                </c:pt>
                <c:pt idx="34012">
                  <c:v>127.9</c:v>
                </c:pt>
                <c:pt idx="34013">
                  <c:v>127.95</c:v>
                </c:pt>
                <c:pt idx="34014">
                  <c:v>127.93</c:v>
                </c:pt>
                <c:pt idx="34015">
                  <c:v>127.9</c:v>
                </c:pt>
                <c:pt idx="34016">
                  <c:v>127.95</c:v>
                </c:pt>
                <c:pt idx="34017">
                  <c:v>127.95</c:v>
                </c:pt>
                <c:pt idx="34018">
                  <c:v>127.99</c:v>
                </c:pt>
                <c:pt idx="34019">
                  <c:v>127.9</c:v>
                </c:pt>
                <c:pt idx="34020">
                  <c:v>127.93</c:v>
                </c:pt>
                <c:pt idx="34021">
                  <c:v>127.95</c:v>
                </c:pt>
                <c:pt idx="34022">
                  <c:v>127.95</c:v>
                </c:pt>
                <c:pt idx="34023">
                  <c:v>127.9</c:v>
                </c:pt>
                <c:pt idx="34024">
                  <c:v>127.88</c:v>
                </c:pt>
                <c:pt idx="34025">
                  <c:v>127.9</c:v>
                </c:pt>
                <c:pt idx="34026">
                  <c:v>127.95</c:v>
                </c:pt>
                <c:pt idx="34027">
                  <c:v>127.95</c:v>
                </c:pt>
                <c:pt idx="34028">
                  <c:v>127.95</c:v>
                </c:pt>
                <c:pt idx="34029">
                  <c:v>127.93</c:v>
                </c:pt>
                <c:pt idx="34030">
                  <c:v>127.95</c:v>
                </c:pt>
                <c:pt idx="34031">
                  <c:v>127.97</c:v>
                </c:pt>
                <c:pt idx="34032">
                  <c:v>127.9</c:v>
                </c:pt>
                <c:pt idx="34033">
                  <c:v>127.97</c:v>
                </c:pt>
                <c:pt idx="34034">
                  <c:v>127.93</c:v>
                </c:pt>
                <c:pt idx="34035">
                  <c:v>127.95</c:v>
                </c:pt>
                <c:pt idx="34036">
                  <c:v>127.97</c:v>
                </c:pt>
                <c:pt idx="34037">
                  <c:v>127.93</c:v>
                </c:pt>
                <c:pt idx="34038">
                  <c:v>127.93</c:v>
                </c:pt>
                <c:pt idx="34039">
                  <c:v>127.9</c:v>
                </c:pt>
                <c:pt idx="34040">
                  <c:v>127.93</c:v>
                </c:pt>
                <c:pt idx="34041">
                  <c:v>127.99</c:v>
                </c:pt>
                <c:pt idx="34042">
                  <c:v>127.93</c:v>
                </c:pt>
                <c:pt idx="34043">
                  <c:v>127.99</c:v>
                </c:pt>
                <c:pt idx="34044">
                  <c:v>127.9</c:v>
                </c:pt>
                <c:pt idx="34045">
                  <c:v>127.95</c:v>
                </c:pt>
                <c:pt idx="34046">
                  <c:v>127.9</c:v>
                </c:pt>
                <c:pt idx="34047">
                  <c:v>127.93</c:v>
                </c:pt>
                <c:pt idx="34048">
                  <c:v>127.9</c:v>
                </c:pt>
                <c:pt idx="34049">
                  <c:v>127.9</c:v>
                </c:pt>
                <c:pt idx="34050">
                  <c:v>127.93</c:v>
                </c:pt>
                <c:pt idx="34051">
                  <c:v>127.95</c:v>
                </c:pt>
                <c:pt idx="34052">
                  <c:v>127.86</c:v>
                </c:pt>
                <c:pt idx="34053">
                  <c:v>127.9</c:v>
                </c:pt>
                <c:pt idx="34054">
                  <c:v>127.95</c:v>
                </c:pt>
                <c:pt idx="34055">
                  <c:v>127.93</c:v>
                </c:pt>
                <c:pt idx="34056">
                  <c:v>127.9</c:v>
                </c:pt>
                <c:pt idx="34057">
                  <c:v>127.88</c:v>
                </c:pt>
                <c:pt idx="34058">
                  <c:v>127.9</c:v>
                </c:pt>
                <c:pt idx="34059">
                  <c:v>127.9</c:v>
                </c:pt>
                <c:pt idx="34060">
                  <c:v>127.93</c:v>
                </c:pt>
                <c:pt idx="34061">
                  <c:v>127.95</c:v>
                </c:pt>
                <c:pt idx="34062">
                  <c:v>127.9</c:v>
                </c:pt>
                <c:pt idx="34063">
                  <c:v>127.9</c:v>
                </c:pt>
                <c:pt idx="34064">
                  <c:v>127.93</c:v>
                </c:pt>
                <c:pt idx="34065">
                  <c:v>127.97</c:v>
                </c:pt>
                <c:pt idx="34066">
                  <c:v>127.95</c:v>
                </c:pt>
                <c:pt idx="34067">
                  <c:v>127.93</c:v>
                </c:pt>
                <c:pt idx="34068">
                  <c:v>127.88</c:v>
                </c:pt>
                <c:pt idx="34069">
                  <c:v>127.88</c:v>
                </c:pt>
                <c:pt idx="34070">
                  <c:v>127.88</c:v>
                </c:pt>
                <c:pt idx="34071">
                  <c:v>127.9</c:v>
                </c:pt>
                <c:pt idx="34072">
                  <c:v>127.97</c:v>
                </c:pt>
                <c:pt idx="34073">
                  <c:v>127.88</c:v>
                </c:pt>
                <c:pt idx="34074">
                  <c:v>127.93</c:v>
                </c:pt>
                <c:pt idx="34075">
                  <c:v>127.95</c:v>
                </c:pt>
                <c:pt idx="34076">
                  <c:v>127.9</c:v>
                </c:pt>
                <c:pt idx="34077">
                  <c:v>127.81</c:v>
                </c:pt>
                <c:pt idx="34078">
                  <c:v>127.86</c:v>
                </c:pt>
                <c:pt idx="34079">
                  <c:v>127.9</c:v>
                </c:pt>
                <c:pt idx="34080">
                  <c:v>127.88</c:v>
                </c:pt>
                <c:pt idx="34081">
                  <c:v>127.9</c:v>
                </c:pt>
                <c:pt idx="34082">
                  <c:v>127.93</c:v>
                </c:pt>
                <c:pt idx="34083">
                  <c:v>127.84</c:v>
                </c:pt>
                <c:pt idx="34084">
                  <c:v>127.9</c:v>
                </c:pt>
                <c:pt idx="34085">
                  <c:v>127.86</c:v>
                </c:pt>
                <c:pt idx="34086">
                  <c:v>127.93</c:v>
                </c:pt>
                <c:pt idx="34087">
                  <c:v>127.9</c:v>
                </c:pt>
                <c:pt idx="34088">
                  <c:v>127.86</c:v>
                </c:pt>
                <c:pt idx="34089">
                  <c:v>127.88</c:v>
                </c:pt>
                <c:pt idx="34090">
                  <c:v>127.88</c:v>
                </c:pt>
                <c:pt idx="34091">
                  <c:v>127.86</c:v>
                </c:pt>
                <c:pt idx="34092">
                  <c:v>127.9</c:v>
                </c:pt>
                <c:pt idx="34093">
                  <c:v>127.86</c:v>
                </c:pt>
                <c:pt idx="34094">
                  <c:v>127.86</c:v>
                </c:pt>
                <c:pt idx="34095">
                  <c:v>127.86</c:v>
                </c:pt>
                <c:pt idx="34096">
                  <c:v>127.88</c:v>
                </c:pt>
                <c:pt idx="34097">
                  <c:v>127.84</c:v>
                </c:pt>
                <c:pt idx="34098">
                  <c:v>127.88</c:v>
                </c:pt>
                <c:pt idx="34099">
                  <c:v>127.88</c:v>
                </c:pt>
                <c:pt idx="34100">
                  <c:v>127.9</c:v>
                </c:pt>
                <c:pt idx="34101">
                  <c:v>127.9</c:v>
                </c:pt>
                <c:pt idx="34102">
                  <c:v>127.86</c:v>
                </c:pt>
                <c:pt idx="34103">
                  <c:v>127.86</c:v>
                </c:pt>
                <c:pt idx="34104">
                  <c:v>127.81</c:v>
                </c:pt>
                <c:pt idx="34105">
                  <c:v>127.84</c:v>
                </c:pt>
                <c:pt idx="34106">
                  <c:v>127.79</c:v>
                </c:pt>
                <c:pt idx="34107">
                  <c:v>127.86</c:v>
                </c:pt>
                <c:pt idx="34108">
                  <c:v>127.84</c:v>
                </c:pt>
                <c:pt idx="34109">
                  <c:v>127.86</c:v>
                </c:pt>
                <c:pt idx="34110">
                  <c:v>127.81</c:v>
                </c:pt>
                <c:pt idx="34111">
                  <c:v>127.84</c:v>
                </c:pt>
                <c:pt idx="34112">
                  <c:v>127.84</c:v>
                </c:pt>
                <c:pt idx="34113">
                  <c:v>127.77</c:v>
                </c:pt>
                <c:pt idx="34114">
                  <c:v>127.84</c:v>
                </c:pt>
                <c:pt idx="34115">
                  <c:v>127.88</c:v>
                </c:pt>
                <c:pt idx="34116">
                  <c:v>127.79</c:v>
                </c:pt>
                <c:pt idx="34117">
                  <c:v>127.84</c:v>
                </c:pt>
                <c:pt idx="34118">
                  <c:v>127.84</c:v>
                </c:pt>
                <c:pt idx="34119">
                  <c:v>127.84</c:v>
                </c:pt>
                <c:pt idx="34120">
                  <c:v>127.81</c:v>
                </c:pt>
                <c:pt idx="34121">
                  <c:v>127.81</c:v>
                </c:pt>
                <c:pt idx="34122">
                  <c:v>127.79</c:v>
                </c:pt>
                <c:pt idx="34123">
                  <c:v>127.81</c:v>
                </c:pt>
                <c:pt idx="34124">
                  <c:v>127.86</c:v>
                </c:pt>
                <c:pt idx="34125">
                  <c:v>127.79</c:v>
                </c:pt>
                <c:pt idx="34126">
                  <c:v>127.79</c:v>
                </c:pt>
                <c:pt idx="34127">
                  <c:v>127.77</c:v>
                </c:pt>
                <c:pt idx="34128">
                  <c:v>127.81</c:v>
                </c:pt>
                <c:pt idx="34129">
                  <c:v>127.84</c:v>
                </c:pt>
                <c:pt idx="34130">
                  <c:v>127.75</c:v>
                </c:pt>
                <c:pt idx="34131">
                  <c:v>127.81</c:v>
                </c:pt>
                <c:pt idx="34132">
                  <c:v>127.75</c:v>
                </c:pt>
                <c:pt idx="34133">
                  <c:v>127.79</c:v>
                </c:pt>
                <c:pt idx="34134">
                  <c:v>127.75</c:v>
                </c:pt>
                <c:pt idx="34135">
                  <c:v>127.77</c:v>
                </c:pt>
                <c:pt idx="34136">
                  <c:v>127.75</c:v>
                </c:pt>
                <c:pt idx="34137">
                  <c:v>127.77</c:v>
                </c:pt>
                <c:pt idx="34138">
                  <c:v>127.75</c:v>
                </c:pt>
                <c:pt idx="34139">
                  <c:v>127.79</c:v>
                </c:pt>
                <c:pt idx="34140">
                  <c:v>127.77</c:v>
                </c:pt>
                <c:pt idx="34141">
                  <c:v>127.7</c:v>
                </c:pt>
                <c:pt idx="34142">
                  <c:v>127.75</c:v>
                </c:pt>
                <c:pt idx="34143">
                  <c:v>127.79</c:v>
                </c:pt>
                <c:pt idx="34144">
                  <c:v>127.75</c:v>
                </c:pt>
                <c:pt idx="34145">
                  <c:v>127.75</c:v>
                </c:pt>
                <c:pt idx="34146">
                  <c:v>127.72</c:v>
                </c:pt>
                <c:pt idx="34147">
                  <c:v>127.75</c:v>
                </c:pt>
                <c:pt idx="34148">
                  <c:v>127.75</c:v>
                </c:pt>
                <c:pt idx="34149">
                  <c:v>127.72</c:v>
                </c:pt>
                <c:pt idx="34150">
                  <c:v>127.75</c:v>
                </c:pt>
                <c:pt idx="34151">
                  <c:v>127.77</c:v>
                </c:pt>
                <c:pt idx="34152">
                  <c:v>127.72</c:v>
                </c:pt>
                <c:pt idx="34153">
                  <c:v>127.75</c:v>
                </c:pt>
                <c:pt idx="34154">
                  <c:v>127.72</c:v>
                </c:pt>
                <c:pt idx="34155">
                  <c:v>127.72</c:v>
                </c:pt>
                <c:pt idx="34156">
                  <c:v>127.75</c:v>
                </c:pt>
                <c:pt idx="34157">
                  <c:v>127.77</c:v>
                </c:pt>
                <c:pt idx="34158">
                  <c:v>127.75</c:v>
                </c:pt>
                <c:pt idx="34159">
                  <c:v>127.72</c:v>
                </c:pt>
                <c:pt idx="34160">
                  <c:v>127.75</c:v>
                </c:pt>
                <c:pt idx="34161">
                  <c:v>127.7</c:v>
                </c:pt>
                <c:pt idx="34162">
                  <c:v>127.72</c:v>
                </c:pt>
                <c:pt idx="34163">
                  <c:v>127.72</c:v>
                </c:pt>
                <c:pt idx="34164">
                  <c:v>127.75</c:v>
                </c:pt>
                <c:pt idx="34165">
                  <c:v>127.77</c:v>
                </c:pt>
                <c:pt idx="34166">
                  <c:v>127.72</c:v>
                </c:pt>
                <c:pt idx="34167">
                  <c:v>127.72</c:v>
                </c:pt>
                <c:pt idx="34168">
                  <c:v>127.72</c:v>
                </c:pt>
                <c:pt idx="34169">
                  <c:v>127.84</c:v>
                </c:pt>
                <c:pt idx="34170">
                  <c:v>127.77</c:v>
                </c:pt>
                <c:pt idx="34171">
                  <c:v>127.79</c:v>
                </c:pt>
                <c:pt idx="34172">
                  <c:v>127.79</c:v>
                </c:pt>
                <c:pt idx="34173">
                  <c:v>127.81</c:v>
                </c:pt>
                <c:pt idx="34174">
                  <c:v>127.77</c:v>
                </c:pt>
                <c:pt idx="34175">
                  <c:v>127.79</c:v>
                </c:pt>
                <c:pt idx="34176">
                  <c:v>127.81</c:v>
                </c:pt>
                <c:pt idx="34177">
                  <c:v>127.84</c:v>
                </c:pt>
                <c:pt idx="34178">
                  <c:v>127.86</c:v>
                </c:pt>
                <c:pt idx="34179">
                  <c:v>127.79</c:v>
                </c:pt>
                <c:pt idx="34180">
                  <c:v>127.9</c:v>
                </c:pt>
                <c:pt idx="34181">
                  <c:v>127.86</c:v>
                </c:pt>
                <c:pt idx="34182">
                  <c:v>127.9</c:v>
                </c:pt>
                <c:pt idx="34183">
                  <c:v>127.84</c:v>
                </c:pt>
                <c:pt idx="34184">
                  <c:v>127.9</c:v>
                </c:pt>
                <c:pt idx="34185">
                  <c:v>127.9</c:v>
                </c:pt>
                <c:pt idx="34186">
                  <c:v>127.93</c:v>
                </c:pt>
                <c:pt idx="34187">
                  <c:v>127.88</c:v>
                </c:pt>
                <c:pt idx="34188">
                  <c:v>127.93</c:v>
                </c:pt>
                <c:pt idx="34189">
                  <c:v>127.9</c:v>
                </c:pt>
                <c:pt idx="34190">
                  <c:v>127.9</c:v>
                </c:pt>
                <c:pt idx="34191">
                  <c:v>127.95</c:v>
                </c:pt>
                <c:pt idx="34192">
                  <c:v>127.9</c:v>
                </c:pt>
                <c:pt idx="34193">
                  <c:v>127.93</c:v>
                </c:pt>
                <c:pt idx="34194">
                  <c:v>127.95</c:v>
                </c:pt>
                <c:pt idx="34195">
                  <c:v>127.9</c:v>
                </c:pt>
                <c:pt idx="34196">
                  <c:v>127.95</c:v>
                </c:pt>
                <c:pt idx="34197">
                  <c:v>127.95</c:v>
                </c:pt>
                <c:pt idx="34198">
                  <c:v>127.99</c:v>
                </c:pt>
                <c:pt idx="34199">
                  <c:v>128.01</c:v>
                </c:pt>
                <c:pt idx="34200">
                  <c:v>128.01</c:v>
                </c:pt>
                <c:pt idx="34201">
                  <c:v>127.99</c:v>
                </c:pt>
                <c:pt idx="34202">
                  <c:v>128.04</c:v>
                </c:pt>
                <c:pt idx="34203">
                  <c:v>128.04</c:v>
                </c:pt>
                <c:pt idx="34204">
                  <c:v>128.04</c:v>
                </c:pt>
                <c:pt idx="34205">
                  <c:v>128.01</c:v>
                </c:pt>
                <c:pt idx="34206">
                  <c:v>128.06</c:v>
                </c:pt>
                <c:pt idx="34207">
                  <c:v>128.04</c:v>
                </c:pt>
                <c:pt idx="34208">
                  <c:v>128.08000000000001</c:v>
                </c:pt>
                <c:pt idx="34209">
                  <c:v>128.06</c:v>
                </c:pt>
                <c:pt idx="34210">
                  <c:v>128.06</c:v>
                </c:pt>
                <c:pt idx="34211">
                  <c:v>128.1</c:v>
                </c:pt>
                <c:pt idx="34212">
                  <c:v>128.13</c:v>
                </c:pt>
                <c:pt idx="34213">
                  <c:v>128.06</c:v>
                </c:pt>
                <c:pt idx="34214">
                  <c:v>128.06</c:v>
                </c:pt>
                <c:pt idx="34215">
                  <c:v>128.13</c:v>
                </c:pt>
                <c:pt idx="34216">
                  <c:v>128.04</c:v>
                </c:pt>
                <c:pt idx="34217">
                  <c:v>127.99</c:v>
                </c:pt>
                <c:pt idx="34218">
                  <c:v>128.06</c:v>
                </c:pt>
                <c:pt idx="34219">
                  <c:v>128.06</c:v>
                </c:pt>
                <c:pt idx="34220">
                  <c:v>128.08000000000001</c:v>
                </c:pt>
                <c:pt idx="34221">
                  <c:v>128.04</c:v>
                </c:pt>
                <c:pt idx="34222">
                  <c:v>127.99</c:v>
                </c:pt>
                <c:pt idx="34223">
                  <c:v>127.99</c:v>
                </c:pt>
                <c:pt idx="34224">
                  <c:v>127.99</c:v>
                </c:pt>
                <c:pt idx="34225">
                  <c:v>127.97</c:v>
                </c:pt>
                <c:pt idx="34226">
                  <c:v>128.01</c:v>
                </c:pt>
                <c:pt idx="34227">
                  <c:v>128.06</c:v>
                </c:pt>
                <c:pt idx="34228">
                  <c:v>128.06</c:v>
                </c:pt>
                <c:pt idx="34229">
                  <c:v>128.1</c:v>
                </c:pt>
                <c:pt idx="34230">
                  <c:v>128.04</c:v>
                </c:pt>
                <c:pt idx="34231">
                  <c:v>128.04</c:v>
                </c:pt>
                <c:pt idx="34232">
                  <c:v>128.06</c:v>
                </c:pt>
                <c:pt idx="34233">
                  <c:v>128.06</c:v>
                </c:pt>
                <c:pt idx="34234">
                  <c:v>128.13</c:v>
                </c:pt>
                <c:pt idx="34235">
                  <c:v>128.06</c:v>
                </c:pt>
                <c:pt idx="34236">
                  <c:v>128.13</c:v>
                </c:pt>
                <c:pt idx="34237">
                  <c:v>128.08000000000001</c:v>
                </c:pt>
                <c:pt idx="34238">
                  <c:v>128.13</c:v>
                </c:pt>
                <c:pt idx="34239">
                  <c:v>128.01</c:v>
                </c:pt>
                <c:pt idx="34240">
                  <c:v>128.06</c:v>
                </c:pt>
                <c:pt idx="34241">
                  <c:v>128.04</c:v>
                </c:pt>
                <c:pt idx="34242">
                  <c:v>128.08000000000001</c:v>
                </c:pt>
                <c:pt idx="34243">
                  <c:v>128.04</c:v>
                </c:pt>
                <c:pt idx="34244">
                  <c:v>128.06</c:v>
                </c:pt>
                <c:pt idx="34245">
                  <c:v>128.06</c:v>
                </c:pt>
                <c:pt idx="34246">
                  <c:v>128.06</c:v>
                </c:pt>
                <c:pt idx="34247">
                  <c:v>128.04</c:v>
                </c:pt>
                <c:pt idx="34248">
                  <c:v>128.06</c:v>
                </c:pt>
                <c:pt idx="34249">
                  <c:v>128.08000000000001</c:v>
                </c:pt>
                <c:pt idx="34250">
                  <c:v>128.08000000000001</c:v>
                </c:pt>
                <c:pt idx="34251">
                  <c:v>128.06</c:v>
                </c:pt>
                <c:pt idx="34252">
                  <c:v>128.06</c:v>
                </c:pt>
                <c:pt idx="34253">
                  <c:v>128.04</c:v>
                </c:pt>
                <c:pt idx="34254">
                  <c:v>128.06</c:v>
                </c:pt>
                <c:pt idx="34255">
                  <c:v>128.04</c:v>
                </c:pt>
                <c:pt idx="34256">
                  <c:v>128.06</c:v>
                </c:pt>
                <c:pt idx="34257">
                  <c:v>128.04</c:v>
                </c:pt>
                <c:pt idx="34258">
                  <c:v>128.04</c:v>
                </c:pt>
                <c:pt idx="34259">
                  <c:v>128.04</c:v>
                </c:pt>
                <c:pt idx="34260">
                  <c:v>128.04</c:v>
                </c:pt>
                <c:pt idx="34261">
                  <c:v>128.08000000000001</c:v>
                </c:pt>
                <c:pt idx="34262">
                  <c:v>128.1</c:v>
                </c:pt>
                <c:pt idx="34263">
                  <c:v>128.06</c:v>
                </c:pt>
                <c:pt idx="34264">
                  <c:v>128.13</c:v>
                </c:pt>
                <c:pt idx="34265">
                  <c:v>128.08000000000001</c:v>
                </c:pt>
                <c:pt idx="34266">
                  <c:v>128.15</c:v>
                </c:pt>
                <c:pt idx="34267">
                  <c:v>128.13</c:v>
                </c:pt>
                <c:pt idx="34268">
                  <c:v>128.15</c:v>
                </c:pt>
                <c:pt idx="34269">
                  <c:v>128.13</c:v>
                </c:pt>
                <c:pt idx="34270">
                  <c:v>128.1</c:v>
                </c:pt>
                <c:pt idx="34271">
                  <c:v>128.15</c:v>
                </c:pt>
                <c:pt idx="34272">
                  <c:v>128.13</c:v>
                </c:pt>
                <c:pt idx="34273">
                  <c:v>128.08000000000001</c:v>
                </c:pt>
                <c:pt idx="34274">
                  <c:v>128.1</c:v>
                </c:pt>
                <c:pt idx="34275">
                  <c:v>128.13</c:v>
                </c:pt>
                <c:pt idx="34276">
                  <c:v>128.13</c:v>
                </c:pt>
                <c:pt idx="34277">
                  <c:v>128.15</c:v>
                </c:pt>
                <c:pt idx="34278">
                  <c:v>128.06</c:v>
                </c:pt>
                <c:pt idx="34279">
                  <c:v>128.1</c:v>
                </c:pt>
                <c:pt idx="34280">
                  <c:v>128.15</c:v>
                </c:pt>
                <c:pt idx="34281">
                  <c:v>128.13</c:v>
                </c:pt>
                <c:pt idx="34282">
                  <c:v>128.13</c:v>
                </c:pt>
                <c:pt idx="34283">
                  <c:v>128.16999999999999</c:v>
                </c:pt>
                <c:pt idx="34284">
                  <c:v>128.1</c:v>
                </c:pt>
                <c:pt idx="34285">
                  <c:v>128.15</c:v>
                </c:pt>
                <c:pt idx="34286">
                  <c:v>128.15</c:v>
                </c:pt>
                <c:pt idx="34287">
                  <c:v>128.13</c:v>
                </c:pt>
                <c:pt idx="34288">
                  <c:v>128.15</c:v>
                </c:pt>
                <c:pt idx="34289">
                  <c:v>128.15</c:v>
                </c:pt>
                <c:pt idx="34290">
                  <c:v>128.15</c:v>
                </c:pt>
                <c:pt idx="34291">
                  <c:v>128.15</c:v>
                </c:pt>
                <c:pt idx="34292">
                  <c:v>128.13</c:v>
                </c:pt>
                <c:pt idx="34293">
                  <c:v>128.15</c:v>
                </c:pt>
                <c:pt idx="34294">
                  <c:v>128.1</c:v>
                </c:pt>
                <c:pt idx="34295">
                  <c:v>128.16999999999999</c:v>
                </c:pt>
                <c:pt idx="34296">
                  <c:v>128.16999999999999</c:v>
                </c:pt>
                <c:pt idx="34297">
                  <c:v>128.08000000000001</c:v>
                </c:pt>
                <c:pt idx="34298">
                  <c:v>128.1</c:v>
                </c:pt>
                <c:pt idx="34299">
                  <c:v>128.19</c:v>
                </c:pt>
                <c:pt idx="34300">
                  <c:v>128.15</c:v>
                </c:pt>
                <c:pt idx="34301">
                  <c:v>128.19</c:v>
                </c:pt>
                <c:pt idx="34302">
                  <c:v>128.15</c:v>
                </c:pt>
                <c:pt idx="34303">
                  <c:v>128.13</c:v>
                </c:pt>
                <c:pt idx="34304">
                  <c:v>128.1</c:v>
                </c:pt>
                <c:pt idx="34305">
                  <c:v>128.15</c:v>
                </c:pt>
                <c:pt idx="34306">
                  <c:v>128.08000000000001</c:v>
                </c:pt>
                <c:pt idx="34307">
                  <c:v>128.13</c:v>
                </c:pt>
                <c:pt idx="34308">
                  <c:v>128.1</c:v>
                </c:pt>
                <c:pt idx="34309">
                  <c:v>128.13</c:v>
                </c:pt>
                <c:pt idx="34310">
                  <c:v>128.08000000000001</c:v>
                </c:pt>
                <c:pt idx="34311">
                  <c:v>128.06</c:v>
                </c:pt>
                <c:pt idx="34312">
                  <c:v>128.1</c:v>
                </c:pt>
                <c:pt idx="34313">
                  <c:v>128.08000000000001</c:v>
                </c:pt>
                <c:pt idx="34314">
                  <c:v>128.1</c:v>
                </c:pt>
                <c:pt idx="34315">
                  <c:v>128.15</c:v>
                </c:pt>
                <c:pt idx="34316">
                  <c:v>128.1</c:v>
                </c:pt>
                <c:pt idx="34317">
                  <c:v>128.13</c:v>
                </c:pt>
                <c:pt idx="34318">
                  <c:v>128.13</c:v>
                </c:pt>
                <c:pt idx="34319">
                  <c:v>128.08000000000001</c:v>
                </c:pt>
                <c:pt idx="34320">
                  <c:v>128.08000000000001</c:v>
                </c:pt>
                <c:pt idx="34321">
                  <c:v>128.1</c:v>
                </c:pt>
                <c:pt idx="34322">
                  <c:v>128.13</c:v>
                </c:pt>
                <c:pt idx="34323">
                  <c:v>128.13</c:v>
                </c:pt>
                <c:pt idx="34324">
                  <c:v>128.1</c:v>
                </c:pt>
                <c:pt idx="34325">
                  <c:v>128.13</c:v>
                </c:pt>
                <c:pt idx="34326">
                  <c:v>128.16999999999999</c:v>
                </c:pt>
                <c:pt idx="34327">
                  <c:v>128.13</c:v>
                </c:pt>
                <c:pt idx="34328">
                  <c:v>128.1</c:v>
                </c:pt>
                <c:pt idx="34329">
                  <c:v>128.15</c:v>
                </c:pt>
                <c:pt idx="34330">
                  <c:v>128.16999999999999</c:v>
                </c:pt>
                <c:pt idx="34331">
                  <c:v>128.13</c:v>
                </c:pt>
                <c:pt idx="34332">
                  <c:v>128.1</c:v>
                </c:pt>
                <c:pt idx="34333">
                  <c:v>128.13</c:v>
                </c:pt>
                <c:pt idx="34334">
                  <c:v>128.08000000000001</c:v>
                </c:pt>
                <c:pt idx="34335">
                  <c:v>128.16999999999999</c:v>
                </c:pt>
                <c:pt idx="34336">
                  <c:v>128.1</c:v>
                </c:pt>
                <c:pt idx="34337">
                  <c:v>128.13</c:v>
                </c:pt>
                <c:pt idx="34338">
                  <c:v>128.15</c:v>
                </c:pt>
                <c:pt idx="34339">
                  <c:v>128.16999999999999</c:v>
                </c:pt>
                <c:pt idx="34340">
                  <c:v>128.16999999999999</c:v>
                </c:pt>
                <c:pt idx="34341">
                  <c:v>128.15</c:v>
                </c:pt>
                <c:pt idx="34342">
                  <c:v>128.15</c:v>
                </c:pt>
                <c:pt idx="34343">
                  <c:v>128.15</c:v>
                </c:pt>
                <c:pt idx="34344">
                  <c:v>128.16999999999999</c:v>
                </c:pt>
                <c:pt idx="34345">
                  <c:v>128.16999999999999</c:v>
                </c:pt>
                <c:pt idx="34346">
                  <c:v>128.15</c:v>
                </c:pt>
                <c:pt idx="34347">
                  <c:v>128.15</c:v>
                </c:pt>
                <c:pt idx="34348">
                  <c:v>128.15</c:v>
                </c:pt>
                <c:pt idx="34349">
                  <c:v>128.19</c:v>
                </c:pt>
                <c:pt idx="34350">
                  <c:v>128.16999999999999</c:v>
                </c:pt>
                <c:pt idx="34351">
                  <c:v>128.16999999999999</c:v>
                </c:pt>
                <c:pt idx="34352">
                  <c:v>128.16999999999999</c:v>
                </c:pt>
                <c:pt idx="34353">
                  <c:v>128.16999999999999</c:v>
                </c:pt>
                <c:pt idx="34354">
                  <c:v>128.22</c:v>
                </c:pt>
                <c:pt idx="34355">
                  <c:v>128.19</c:v>
                </c:pt>
                <c:pt idx="34356">
                  <c:v>128.16999999999999</c:v>
                </c:pt>
                <c:pt idx="34357">
                  <c:v>128.16999999999999</c:v>
                </c:pt>
                <c:pt idx="34358">
                  <c:v>128.15</c:v>
                </c:pt>
                <c:pt idx="34359">
                  <c:v>128.16999999999999</c:v>
                </c:pt>
                <c:pt idx="34360">
                  <c:v>128.16999999999999</c:v>
                </c:pt>
                <c:pt idx="34361">
                  <c:v>128.19</c:v>
                </c:pt>
                <c:pt idx="34362">
                  <c:v>128.19</c:v>
                </c:pt>
                <c:pt idx="34363">
                  <c:v>128.22</c:v>
                </c:pt>
                <c:pt idx="34364">
                  <c:v>128.16999999999999</c:v>
                </c:pt>
                <c:pt idx="34365">
                  <c:v>128.16999999999999</c:v>
                </c:pt>
                <c:pt idx="34366">
                  <c:v>128.15</c:v>
                </c:pt>
                <c:pt idx="34367">
                  <c:v>128.19</c:v>
                </c:pt>
                <c:pt idx="34368">
                  <c:v>128.16999999999999</c:v>
                </c:pt>
                <c:pt idx="34369">
                  <c:v>128.16999999999999</c:v>
                </c:pt>
                <c:pt idx="34370">
                  <c:v>128.16999999999999</c:v>
                </c:pt>
                <c:pt idx="34371">
                  <c:v>128.15</c:v>
                </c:pt>
                <c:pt idx="34372">
                  <c:v>128.19</c:v>
                </c:pt>
                <c:pt idx="34373">
                  <c:v>128.15</c:v>
                </c:pt>
                <c:pt idx="34374">
                  <c:v>128.13</c:v>
                </c:pt>
                <c:pt idx="34375">
                  <c:v>128.19</c:v>
                </c:pt>
                <c:pt idx="34376">
                  <c:v>128.16999999999999</c:v>
                </c:pt>
                <c:pt idx="34377">
                  <c:v>128.15</c:v>
                </c:pt>
                <c:pt idx="34378">
                  <c:v>128.13</c:v>
                </c:pt>
                <c:pt idx="34379">
                  <c:v>128.16999999999999</c:v>
                </c:pt>
                <c:pt idx="34380">
                  <c:v>128.19</c:v>
                </c:pt>
                <c:pt idx="34381">
                  <c:v>128.15</c:v>
                </c:pt>
                <c:pt idx="34382">
                  <c:v>128.16999999999999</c:v>
                </c:pt>
                <c:pt idx="34383">
                  <c:v>128.16999999999999</c:v>
                </c:pt>
                <c:pt idx="34384">
                  <c:v>128.22</c:v>
                </c:pt>
                <c:pt idx="34385">
                  <c:v>128.15</c:v>
                </c:pt>
                <c:pt idx="34386">
                  <c:v>128.1</c:v>
                </c:pt>
                <c:pt idx="34387">
                  <c:v>128.16999999999999</c:v>
                </c:pt>
                <c:pt idx="34388">
                  <c:v>128.16999999999999</c:v>
                </c:pt>
                <c:pt idx="34389">
                  <c:v>128.13</c:v>
                </c:pt>
                <c:pt idx="34390">
                  <c:v>128.15</c:v>
                </c:pt>
                <c:pt idx="34391">
                  <c:v>128.13</c:v>
                </c:pt>
                <c:pt idx="34392">
                  <c:v>128.13</c:v>
                </c:pt>
                <c:pt idx="34393">
                  <c:v>128.16999999999999</c:v>
                </c:pt>
                <c:pt idx="34394">
                  <c:v>128.13</c:v>
                </c:pt>
                <c:pt idx="34395">
                  <c:v>128.16999999999999</c:v>
                </c:pt>
                <c:pt idx="34396">
                  <c:v>128.15</c:v>
                </c:pt>
                <c:pt idx="34397">
                  <c:v>128.13</c:v>
                </c:pt>
                <c:pt idx="34398">
                  <c:v>128.08000000000001</c:v>
                </c:pt>
                <c:pt idx="34399">
                  <c:v>128.15</c:v>
                </c:pt>
                <c:pt idx="34400">
                  <c:v>128.19</c:v>
                </c:pt>
                <c:pt idx="34401">
                  <c:v>128.15</c:v>
                </c:pt>
                <c:pt idx="34402">
                  <c:v>128.1</c:v>
                </c:pt>
                <c:pt idx="34403">
                  <c:v>128.15</c:v>
                </c:pt>
                <c:pt idx="34404">
                  <c:v>128.16999999999999</c:v>
                </c:pt>
                <c:pt idx="34405">
                  <c:v>128.15</c:v>
                </c:pt>
                <c:pt idx="34406">
                  <c:v>128.16999999999999</c:v>
                </c:pt>
                <c:pt idx="34407">
                  <c:v>128.15</c:v>
                </c:pt>
                <c:pt idx="34408">
                  <c:v>128.16999999999999</c:v>
                </c:pt>
                <c:pt idx="34409">
                  <c:v>128.15</c:v>
                </c:pt>
                <c:pt idx="34410">
                  <c:v>128.1</c:v>
                </c:pt>
                <c:pt idx="34411">
                  <c:v>128.19</c:v>
                </c:pt>
                <c:pt idx="34412">
                  <c:v>128.13</c:v>
                </c:pt>
                <c:pt idx="34413">
                  <c:v>128.19</c:v>
                </c:pt>
                <c:pt idx="34414">
                  <c:v>128.16999999999999</c:v>
                </c:pt>
                <c:pt idx="34415">
                  <c:v>128.15</c:v>
                </c:pt>
                <c:pt idx="34416">
                  <c:v>128.13</c:v>
                </c:pt>
                <c:pt idx="34417">
                  <c:v>128.15</c:v>
                </c:pt>
                <c:pt idx="34418">
                  <c:v>128.13</c:v>
                </c:pt>
                <c:pt idx="34419">
                  <c:v>128.1</c:v>
                </c:pt>
                <c:pt idx="34420">
                  <c:v>128.19</c:v>
                </c:pt>
                <c:pt idx="34421">
                  <c:v>128.15</c:v>
                </c:pt>
                <c:pt idx="34422">
                  <c:v>128.16999999999999</c:v>
                </c:pt>
                <c:pt idx="34423">
                  <c:v>128.16999999999999</c:v>
                </c:pt>
                <c:pt idx="34424">
                  <c:v>128.15</c:v>
                </c:pt>
                <c:pt idx="34425">
                  <c:v>128.13</c:v>
                </c:pt>
                <c:pt idx="34426">
                  <c:v>128.13</c:v>
                </c:pt>
                <c:pt idx="34427">
                  <c:v>128.13</c:v>
                </c:pt>
                <c:pt idx="34428">
                  <c:v>128.1</c:v>
                </c:pt>
                <c:pt idx="34429">
                  <c:v>128.13</c:v>
                </c:pt>
                <c:pt idx="34430">
                  <c:v>128.16999999999999</c:v>
                </c:pt>
                <c:pt idx="34431">
                  <c:v>128.15</c:v>
                </c:pt>
                <c:pt idx="34432">
                  <c:v>128.13</c:v>
                </c:pt>
                <c:pt idx="34433">
                  <c:v>128.13</c:v>
                </c:pt>
                <c:pt idx="34434">
                  <c:v>128.1</c:v>
                </c:pt>
                <c:pt idx="34435">
                  <c:v>128.15</c:v>
                </c:pt>
                <c:pt idx="34436">
                  <c:v>128.13</c:v>
                </c:pt>
                <c:pt idx="34437">
                  <c:v>128.13</c:v>
                </c:pt>
                <c:pt idx="34438">
                  <c:v>128.13</c:v>
                </c:pt>
                <c:pt idx="34439">
                  <c:v>128.13</c:v>
                </c:pt>
                <c:pt idx="34440">
                  <c:v>128.08000000000001</c:v>
                </c:pt>
                <c:pt idx="34441">
                  <c:v>128.13</c:v>
                </c:pt>
                <c:pt idx="34442">
                  <c:v>128.13</c:v>
                </c:pt>
                <c:pt idx="34443">
                  <c:v>128.13</c:v>
                </c:pt>
                <c:pt idx="34444">
                  <c:v>128.15</c:v>
                </c:pt>
                <c:pt idx="34445">
                  <c:v>128.08000000000001</c:v>
                </c:pt>
                <c:pt idx="34446">
                  <c:v>128.1</c:v>
                </c:pt>
                <c:pt idx="34447">
                  <c:v>128.16999999999999</c:v>
                </c:pt>
                <c:pt idx="34448">
                  <c:v>128.13</c:v>
                </c:pt>
                <c:pt idx="34449">
                  <c:v>128.1</c:v>
                </c:pt>
                <c:pt idx="34450">
                  <c:v>128.1</c:v>
                </c:pt>
                <c:pt idx="34451">
                  <c:v>128.06</c:v>
                </c:pt>
                <c:pt idx="34452">
                  <c:v>128.08000000000001</c:v>
                </c:pt>
                <c:pt idx="34453">
                  <c:v>128.15</c:v>
                </c:pt>
                <c:pt idx="34454">
                  <c:v>128.08000000000001</c:v>
                </c:pt>
                <c:pt idx="34455">
                  <c:v>128.1</c:v>
                </c:pt>
                <c:pt idx="34456">
                  <c:v>128.08000000000001</c:v>
                </c:pt>
                <c:pt idx="34457">
                  <c:v>128.1</c:v>
                </c:pt>
                <c:pt idx="34458">
                  <c:v>128.13</c:v>
                </c:pt>
                <c:pt idx="34459">
                  <c:v>128.16999999999999</c:v>
                </c:pt>
                <c:pt idx="34460">
                  <c:v>128.1</c:v>
                </c:pt>
                <c:pt idx="34461">
                  <c:v>128.13</c:v>
                </c:pt>
                <c:pt idx="34462">
                  <c:v>128.08000000000001</c:v>
                </c:pt>
                <c:pt idx="34463">
                  <c:v>128.06</c:v>
                </c:pt>
                <c:pt idx="34464">
                  <c:v>128.13</c:v>
                </c:pt>
                <c:pt idx="34465">
                  <c:v>128.06</c:v>
                </c:pt>
                <c:pt idx="34466">
                  <c:v>128.04</c:v>
                </c:pt>
                <c:pt idx="34467">
                  <c:v>128.06</c:v>
                </c:pt>
                <c:pt idx="34468">
                  <c:v>128.06</c:v>
                </c:pt>
                <c:pt idx="34469">
                  <c:v>128.08000000000001</c:v>
                </c:pt>
                <c:pt idx="34470">
                  <c:v>128.08000000000001</c:v>
                </c:pt>
                <c:pt idx="34471">
                  <c:v>128.06</c:v>
                </c:pt>
                <c:pt idx="34472">
                  <c:v>128.06</c:v>
                </c:pt>
                <c:pt idx="34473">
                  <c:v>128.06</c:v>
                </c:pt>
                <c:pt idx="34474">
                  <c:v>128.04</c:v>
                </c:pt>
                <c:pt idx="34475">
                  <c:v>128.1</c:v>
                </c:pt>
                <c:pt idx="34476">
                  <c:v>128.06</c:v>
                </c:pt>
                <c:pt idx="34477">
                  <c:v>128.1</c:v>
                </c:pt>
                <c:pt idx="34478">
                  <c:v>128.04</c:v>
                </c:pt>
                <c:pt idx="34479">
                  <c:v>128.01</c:v>
                </c:pt>
                <c:pt idx="34480">
                  <c:v>128.06</c:v>
                </c:pt>
                <c:pt idx="34481">
                  <c:v>128.04</c:v>
                </c:pt>
                <c:pt idx="34482">
                  <c:v>128.08000000000001</c:v>
                </c:pt>
                <c:pt idx="34483">
                  <c:v>128.08000000000001</c:v>
                </c:pt>
                <c:pt idx="34484">
                  <c:v>128.06</c:v>
                </c:pt>
                <c:pt idx="34485">
                  <c:v>128.08000000000001</c:v>
                </c:pt>
                <c:pt idx="34486">
                  <c:v>128.04</c:v>
                </c:pt>
                <c:pt idx="34487">
                  <c:v>128.06</c:v>
                </c:pt>
                <c:pt idx="34488">
                  <c:v>128.06</c:v>
                </c:pt>
                <c:pt idx="34489">
                  <c:v>128.06</c:v>
                </c:pt>
                <c:pt idx="34490">
                  <c:v>128.08000000000001</c:v>
                </c:pt>
                <c:pt idx="34491">
                  <c:v>128.01</c:v>
                </c:pt>
                <c:pt idx="34492">
                  <c:v>128.01</c:v>
                </c:pt>
                <c:pt idx="34493">
                  <c:v>128.06</c:v>
                </c:pt>
                <c:pt idx="34494">
                  <c:v>128.06</c:v>
                </c:pt>
                <c:pt idx="34495">
                  <c:v>128.06</c:v>
                </c:pt>
                <c:pt idx="34496">
                  <c:v>127.99</c:v>
                </c:pt>
                <c:pt idx="34497">
                  <c:v>128.06</c:v>
                </c:pt>
                <c:pt idx="34498">
                  <c:v>127.99</c:v>
                </c:pt>
                <c:pt idx="34499">
                  <c:v>128.01</c:v>
                </c:pt>
                <c:pt idx="34500">
                  <c:v>128.01</c:v>
                </c:pt>
                <c:pt idx="34501">
                  <c:v>128.04</c:v>
                </c:pt>
                <c:pt idx="34502">
                  <c:v>128.06</c:v>
                </c:pt>
                <c:pt idx="34503">
                  <c:v>128.04</c:v>
                </c:pt>
                <c:pt idx="34504">
                  <c:v>128.04</c:v>
                </c:pt>
                <c:pt idx="34505">
                  <c:v>128.06</c:v>
                </c:pt>
                <c:pt idx="34506">
                  <c:v>128.04</c:v>
                </c:pt>
                <c:pt idx="34507">
                  <c:v>128.01</c:v>
                </c:pt>
                <c:pt idx="34508">
                  <c:v>127.99</c:v>
                </c:pt>
                <c:pt idx="34509">
                  <c:v>128.04</c:v>
                </c:pt>
                <c:pt idx="34510">
                  <c:v>128.04</c:v>
                </c:pt>
                <c:pt idx="34511">
                  <c:v>127.99</c:v>
                </c:pt>
                <c:pt idx="34512">
                  <c:v>128.01</c:v>
                </c:pt>
                <c:pt idx="34513">
                  <c:v>127.99</c:v>
                </c:pt>
                <c:pt idx="34514">
                  <c:v>127.99</c:v>
                </c:pt>
                <c:pt idx="34515">
                  <c:v>127.95</c:v>
                </c:pt>
                <c:pt idx="34516">
                  <c:v>127.99</c:v>
                </c:pt>
                <c:pt idx="34517">
                  <c:v>127.99</c:v>
                </c:pt>
                <c:pt idx="34518">
                  <c:v>127.97</c:v>
                </c:pt>
                <c:pt idx="34519">
                  <c:v>127.95</c:v>
                </c:pt>
                <c:pt idx="34520">
                  <c:v>127.97</c:v>
                </c:pt>
                <c:pt idx="34521">
                  <c:v>127.95</c:v>
                </c:pt>
                <c:pt idx="34522">
                  <c:v>127.95</c:v>
                </c:pt>
                <c:pt idx="34523">
                  <c:v>127.99</c:v>
                </c:pt>
                <c:pt idx="34524">
                  <c:v>127.95</c:v>
                </c:pt>
                <c:pt idx="34525">
                  <c:v>127.99</c:v>
                </c:pt>
                <c:pt idx="34526">
                  <c:v>128.01</c:v>
                </c:pt>
                <c:pt idx="34527">
                  <c:v>127.97</c:v>
                </c:pt>
                <c:pt idx="34528">
                  <c:v>127.97</c:v>
                </c:pt>
                <c:pt idx="34529">
                  <c:v>127.93</c:v>
                </c:pt>
                <c:pt idx="34530">
                  <c:v>127.93</c:v>
                </c:pt>
                <c:pt idx="34531">
                  <c:v>127.93</c:v>
                </c:pt>
                <c:pt idx="34532">
                  <c:v>127.93</c:v>
                </c:pt>
                <c:pt idx="34533">
                  <c:v>127.99</c:v>
                </c:pt>
                <c:pt idx="34534">
                  <c:v>127.93</c:v>
                </c:pt>
                <c:pt idx="34535">
                  <c:v>127.86</c:v>
                </c:pt>
                <c:pt idx="34536">
                  <c:v>127.88</c:v>
                </c:pt>
                <c:pt idx="34537">
                  <c:v>127.93</c:v>
                </c:pt>
                <c:pt idx="34538">
                  <c:v>127.88</c:v>
                </c:pt>
                <c:pt idx="34539">
                  <c:v>127.9</c:v>
                </c:pt>
                <c:pt idx="34540">
                  <c:v>127.9</c:v>
                </c:pt>
                <c:pt idx="34541">
                  <c:v>127.9</c:v>
                </c:pt>
                <c:pt idx="34542">
                  <c:v>127.88</c:v>
                </c:pt>
                <c:pt idx="34543">
                  <c:v>127.9</c:v>
                </c:pt>
                <c:pt idx="34544">
                  <c:v>127.88</c:v>
                </c:pt>
                <c:pt idx="34545">
                  <c:v>127.86</c:v>
                </c:pt>
                <c:pt idx="34546">
                  <c:v>127.88</c:v>
                </c:pt>
                <c:pt idx="34547">
                  <c:v>127.86</c:v>
                </c:pt>
                <c:pt idx="34548">
                  <c:v>127.9</c:v>
                </c:pt>
                <c:pt idx="34549">
                  <c:v>127.86</c:v>
                </c:pt>
                <c:pt idx="34550">
                  <c:v>127.81</c:v>
                </c:pt>
                <c:pt idx="34551">
                  <c:v>127.88</c:v>
                </c:pt>
                <c:pt idx="34552">
                  <c:v>127.81</c:v>
                </c:pt>
                <c:pt idx="34553">
                  <c:v>127.79</c:v>
                </c:pt>
                <c:pt idx="34554">
                  <c:v>127.81</c:v>
                </c:pt>
                <c:pt idx="34555">
                  <c:v>127.88</c:v>
                </c:pt>
                <c:pt idx="34556">
                  <c:v>127.84</c:v>
                </c:pt>
                <c:pt idx="34557">
                  <c:v>127.84</c:v>
                </c:pt>
                <c:pt idx="34558">
                  <c:v>127.81</c:v>
                </c:pt>
                <c:pt idx="34559">
                  <c:v>127.86</c:v>
                </c:pt>
                <c:pt idx="34560">
                  <c:v>127.75</c:v>
                </c:pt>
                <c:pt idx="34561">
                  <c:v>127.81</c:v>
                </c:pt>
                <c:pt idx="34562">
                  <c:v>127.77</c:v>
                </c:pt>
                <c:pt idx="34563">
                  <c:v>127.81</c:v>
                </c:pt>
                <c:pt idx="34564">
                  <c:v>127.77</c:v>
                </c:pt>
                <c:pt idx="34565">
                  <c:v>127.81</c:v>
                </c:pt>
                <c:pt idx="34566">
                  <c:v>127.79</c:v>
                </c:pt>
                <c:pt idx="34567">
                  <c:v>127.79</c:v>
                </c:pt>
                <c:pt idx="34568">
                  <c:v>127.79</c:v>
                </c:pt>
                <c:pt idx="34569">
                  <c:v>127.84</c:v>
                </c:pt>
                <c:pt idx="34570">
                  <c:v>127.86</c:v>
                </c:pt>
                <c:pt idx="34571">
                  <c:v>127.84</c:v>
                </c:pt>
                <c:pt idx="34572">
                  <c:v>127.84</c:v>
                </c:pt>
                <c:pt idx="34573">
                  <c:v>127.84</c:v>
                </c:pt>
                <c:pt idx="34574">
                  <c:v>127.86</c:v>
                </c:pt>
                <c:pt idx="34575">
                  <c:v>127.88</c:v>
                </c:pt>
                <c:pt idx="34576">
                  <c:v>127.79</c:v>
                </c:pt>
                <c:pt idx="34577">
                  <c:v>127.84</c:v>
                </c:pt>
                <c:pt idx="34578">
                  <c:v>127.81</c:v>
                </c:pt>
                <c:pt idx="34579">
                  <c:v>127.86</c:v>
                </c:pt>
                <c:pt idx="34580">
                  <c:v>127.86</c:v>
                </c:pt>
                <c:pt idx="34581">
                  <c:v>127.86</c:v>
                </c:pt>
                <c:pt idx="34582">
                  <c:v>127.88</c:v>
                </c:pt>
                <c:pt idx="34583">
                  <c:v>127.88</c:v>
                </c:pt>
                <c:pt idx="34584">
                  <c:v>127.86</c:v>
                </c:pt>
                <c:pt idx="34585">
                  <c:v>127.86</c:v>
                </c:pt>
                <c:pt idx="34586">
                  <c:v>127.93</c:v>
                </c:pt>
                <c:pt idx="34587">
                  <c:v>127.93</c:v>
                </c:pt>
                <c:pt idx="34588">
                  <c:v>127.88</c:v>
                </c:pt>
                <c:pt idx="34589">
                  <c:v>127.93</c:v>
                </c:pt>
                <c:pt idx="34590">
                  <c:v>127.95</c:v>
                </c:pt>
                <c:pt idx="34591">
                  <c:v>127.95</c:v>
                </c:pt>
                <c:pt idx="34592">
                  <c:v>127.95</c:v>
                </c:pt>
                <c:pt idx="34593">
                  <c:v>127.95</c:v>
                </c:pt>
                <c:pt idx="34594">
                  <c:v>127.97</c:v>
                </c:pt>
                <c:pt idx="34595">
                  <c:v>128.01</c:v>
                </c:pt>
                <c:pt idx="34596">
                  <c:v>127.99</c:v>
                </c:pt>
                <c:pt idx="34597">
                  <c:v>128.01</c:v>
                </c:pt>
                <c:pt idx="34598">
                  <c:v>128.06</c:v>
                </c:pt>
                <c:pt idx="34599">
                  <c:v>128.08000000000001</c:v>
                </c:pt>
                <c:pt idx="34600">
                  <c:v>128.04</c:v>
                </c:pt>
                <c:pt idx="34601">
                  <c:v>128.06</c:v>
                </c:pt>
                <c:pt idx="34602">
                  <c:v>128.01</c:v>
                </c:pt>
                <c:pt idx="34603">
                  <c:v>128.06</c:v>
                </c:pt>
                <c:pt idx="34604">
                  <c:v>128.06</c:v>
                </c:pt>
                <c:pt idx="34605">
                  <c:v>128.08000000000001</c:v>
                </c:pt>
                <c:pt idx="34606">
                  <c:v>128.01</c:v>
                </c:pt>
                <c:pt idx="34607">
                  <c:v>128.04</c:v>
                </c:pt>
                <c:pt idx="34608">
                  <c:v>128.06</c:v>
                </c:pt>
                <c:pt idx="34609">
                  <c:v>128.06</c:v>
                </c:pt>
                <c:pt idx="34610">
                  <c:v>128.08000000000001</c:v>
                </c:pt>
                <c:pt idx="34611">
                  <c:v>128.08000000000001</c:v>
                </c:pt>
                <c:pt idx="34612">
                  <c:v>128.15</c:v>
                </c:pt>
                <c:pt idx="34613">
                  <c:v>128.1</c:v>
                </c:pt>
                <c:pt idx="34614">
                  <c:v>128.08000000000001</c:v>
                </c:pt>
                <c:pt idx="34615">
                  <c:v>128.1</c:v>
                </c:pt>
                <c:pt idx="34616">
                  <c:v>128.13</c:v>
                </c:pt>
                <c:pt idx="34617">
                  <c:v>128.13</c:v>
                </c:pt>
                <c:pt idx="34618">
                  <c:v>128.15</c:v>
                </c:pt>
                <c:pt idx="34619">
                  <c:v>128.15</c:v>
                </c:pt>
                <c:pt idx="34620">
                  <c:v>128.13</c:v>
                </c:pt>
                <c:pt idx="34621">
                  <c:v>128.1</c:v>
                </c:pt>
                <c:pt idx="34622">
                  <c:v>128.16999999999999</c:v>
                </c:pt>
                <c:pt idx="34623">
                  <c:v>128.16999999999999</c:v>
                </c:pt>
                <c:pt idx="34624">
                  <c:v>128.16999999999999</c:v>
                </c:pt>
                <c:pt idx="34625">
                  <c:v>128.1</c:v>
                </c:pt>
                <c:pt idx="34626">
                  <c:v>128.22</c:v>
                </c:pt>
                <c:pt idx="34627">
                  <c:v>128.22</c:v>
                </c:pt>
                <c:pt idx="34628">
                  <c:v>128.15</c:v>
                </c:pt>
                <c:pt idx="34629">
                  <c:v>128.22</c:v>
                </c:pt>
                <c:pt idx="34630">
                  <c:v>128.19</c:v>
                </c:pt>
                <c:pt idx="34631">
                  <c:v>128.15</c:v>
                </c:pt>
                <c:pt idx="34632">
                  <c:v>128.16999999999999</c:v>
                </c:pt>
                <c:pt idx="34633">
                  <c:v>128.13</c:v>
                </c:pt>
                <c:pt idx="34634">
                  <c:v>128.13</c:v>
                </c:pt>
                <c:pt idx="34635">
                  <c:v>128.13</c:v>
                </c:pt>
                <c:pt idx="34636">
                  <c:v>128.13</c:v>
                </c:pt>
                <c:pt idx="34637">
                  <c:v>128.1</c:v>
                </c:pt>
                <c:pt idx="34638">
                  <c:v>128.08000000000001</c:v>
                </c:pt>
                <c:pt idx="34639">
                  <c:v>128.15</c:v>
                </c:pt>
                <c:pt idx="34640">
                  <c:v>128.1</c:v>
                </c:pt>
                <c:pt idx="34641">
                  <c:v>128.06</c:v>
                </c:pt>
                <c:pt idx="34642">
                  <c:v>128.13</c:v>
                </c:pt>
                <c:pt idx="34643">
                  <c:v>128.1</c:v>
                </c:pt>
                <c:pt idx="34644">
                  <c:v>128.06</c:v>
                </c:pt>
                <c:pt idx="34645">
                  <c:v>128.08000000000001</c:v>
                </c:pt>
                <c:pt idx="34646">
                  <c:v>128.1</c:v>
                </c:pt>
                <c:pt idx="34647">
                  <c:v>128.1</c:v>
                </c:pt>
                <c:pt idx="34648">
                  <c:v>128.1</c:v>
                </c:pt>
                <c:pt idx="34649">
                  <c:v>128.15</c:v>
                </c:pt>
                <c:pt idx="34650">
                  <c:v>128.15</c:v>
                </c:pt>
                <c:pt idx="34651">
                  <c:v>128.04</c:v>
                </c:pt>
                <c:pt idx="34652">
                  <c:v>128.13</c:v>
                </c:pt>
                <c:pt idx="34653">
                  <c:v>128.1</c:v>
                </c:pt>
                <c:pt idx="34654">
                  <c:v>128.1</c:v>
                </c:pt>
                <c:pt idx="34655">
                  <c:v>128.13</c:v>
                </c:pt>
                <c:pt idx="34656">
                  <c:v>128.13</c:v>
                </c:pt>
                <c:pt idx="34657">
                  <c:v>128.15</c:v>
                </c:pt>
                <c:pt idx="34658">
                  <c:v>128.16999999999999</c:v>
                </c:pt>
                <c:pt idx="34659">
                  <c:v>128.1</c:v>
                </c:pt>
                <c:pt idx="34660">
                  <c:v>128.15</c:v>
                </c:pt>
                <c:pt idx="34661">
                  <c:v>128.15</c:v>
                </c:pt>
                <c:pt idx="34662">
                  <c:v>128.15</c:v>
                </c:pt>
                <c:pt idx="34663">
                  <c:v>128.13</c:v>
                </c:pt>
                <c:pt idx="34664">
                  <c:v>128.15</c:v>
                </c:pt>
                <c:pt idx="34665">
                  <c:v>128.15</c:v>
                </c:pt>
                <c:pt idx="34666">
                  <c:v>128.13</c:v>
                </c:pt>
                <c:pt idx="34667">
                  <c:v>128.08000000000001</c:v>
                </c:pt>
                <c:pt idx="34668">
                  <c:v>128.13</c:v>
                </c:pt>
                <c:pt idx="34669">
                  <c:v>128.08000000000001</c:v>
                </c:pt>
                <c:pt idx="34670">
                  <c:v>128.08000000000001</c:v>
                </c:pt>
                <c:pt idx="34671">
                  <c:v>128.15</c:v>
                </c:pt>
                <c:pt idx="34672">
                  <c:v>128.1</c:v>
                </c:pt>
                <c:pt idx="34673">
                  <c:v>128.13</c:v>
                </c:pt>
                <c:pt idx="34674">
                  <c:v>128.08000000000001</c:v>
                </c:pt>
                <c:pt idx="34675">
                  <c:v>128.15</c:v>
                </c:pt>
                <c:pt idx="34676">
                  <c:v>128.13</c:v>
                </c:pt>
                <c:pt idx="34677">
                  <c:v>128.15</c:v>
                </c:pt>
                <c:pt idx="34678">
                  <c:v>128.15</c:v>
                </c:pt>
                <c:pt idx="34679">
                  <c:v>128.19</c:v>
                </c:pt>
                <c:pt idx="34680">
                  <c:v>128.15</c:v>
                </c:pt>
                <c:pt idx="34681">
                  <c:v>128.19</c:v>
                </c:pt>
                <c:pt idx="34682">
                  <c:v>128.19</c:v>
                </c:pt>
                <c:pt idx="34683">
                  <c:v>128.16999999999999</c:v>
                </c:pt>
                <c:pt idx="34684">
                  <c:v>128.15</c:v>
                </c:pt>
                <c:pt idx="34685">
                  <c:v>128.16999999999999</c:v>
                </c:pt>
                <c:pt idx="34686">
                  <c:v>128.15</c:v>
                </c:pt>
                <c:pt idx="34687">
                  <c:v>128.19</c:v>
                </c:pt>
                <c:pt idx="34688">
                  <c:v>128.16999999999999</c:v>
                </c:pt>
                <c:pt idx="34689">
                  <c:v>128.15</c:v>
                </c:pt>
                <c:pt idx="34690">
                  <c:v>128.22</c:v>
                </c:pt>
                <c:pt idx="34691">
                  <c:v>128.16999999999999</c:v>
                </c:pt>
                <c:pt idx="34692">
                  <c:v>128.13</c:v>
                </c:pt>
                <c:pt idx="34693">
                  <c:v>128.19</c:v>
                </c:pt>
                <c:pt idx="34694">
                  <c:v>128.15</c:v>
                </c:pt>
                <c:pt idx="34695">
                  <c:v>128.15</c:v>
                </c:pt>
                <c:pt idx="34696">
                  <c:v>128.1</c:v>
                </c:pt>
                <c:pt idx="34697">
                  <c:v>128.1</c:v>
                </c:pt>
                <c:pt idx="34698">
                  <c:v>128.1</c:v>
                </c:pt>
                <c:pt idx="34699">
                  <c:v>128.13</c:v>
                </c:pt>
                <c:pt idx="34700">
                  <c:v>128.15</c:v>
                </c:pt>
                <c:pt idx="34701">
                  <c:v>128.13</c:v>
                </c:pt>
                <c:pt idx="34702">
                  <c:v>128.16999999999999</c:v>
                </c:pt>
                <c:pt idx="34703">
                  <c:v>128.16999999999999</c:v>
                </c:pt>
                <c:pt idx="34704">
                  <c:v>128.15</c:v>
                </c:pt>
                <c:pt idx="34705">
                  <c:v>128.24</c:v>
                </c:pt>
                <c:pt idx="34706">
                  <c:v>128.15</c:v>
                </c:pt>
                <c:pt idx="34707">
                  <c:v>128.19</c:v>
                </c:pt>
                <c:pt idx="34708">
                  <c:v>128.13</c:v>
                </c:pt>
                <c:pt idx="34709">
                  <c:v>128.24</c:v>
                </c:pt>
                <c:pt idx="34710">
                  <c:v>128.16999999999999</c:v>
                </c:pt>
                <c:pt idx="34711">
                  <c:v>128.16999999999999</c:v>
                </c:pt>
                <c:pt idx="34712">
                  <c:v>128.15</c:v>
                </c:pt>
                <c:pt idx="34713">
                  <c:v>128.19</c:v>
                </c:pt>
                <c:pt idx="34714">
                  <c:v>128.13</c:v>
                </c:pt>
                <c:pt idx="34715">
                  <c:v>128.1</c:v>
                </c:pt>
                <c:pt idx="34716">
                  <c:v>128.19</c:v>
                </c:pt>
                <c:pt idx="34717">
                  <c:v>128.15</c:v>
                </c:pt>
                <c:pt idx="34718">
                  <c:v>128.13</c:v>
                </c:pt>
                <c:pt idx="34719">
                  <c:v>128.15</c:v>
                </c:pt>
                <c:pt idx="34720">
                  <c:v>128.16999999999999</c:v>
                </c:pt>
                <c:pt idx="34721">
                  <c:v>128.13</c:v>
                </c:pt>
                <c:pt idx="34722">
                  <c:v>128.1</c:v>
                </c:pt>
                <c:pt idx="34723">
                  <c:v>128.16999999999999</c:v>
                </c:pt>
                <c:pt idx="34724">
                  <c:v>128.16999999999999</c:v>
                </c:pt>
                <c:pt idx="34725">
                  <c:v>128.15</c:v>
                </c:pt>
                <c:pt idx="34726">
                  <c:v>128.19</c:v>
                </c:pt>
                <c:pt idx="34727">
                  <c:v>128.1</c:v>
                </c:pt>
                <c:pt idx="34728">
                  <c:v>128.1</c:v>
                </c:pt>
                <c:pt idx="34729">
                  <c:v>128.16999999999999</c:v>
                </c:pt>
                <c:pt idx="34730">
                  <c:v>128.15</c:v>
                </c:pt>
                <c:pt idx="34731">
                  <c:v>128.15</c:v>
                </c:pt>
                <c:pt idx="34732">
                  <c:v>128.08000000000001</c:v>
                </c:pt>
                <c:pt idx="34733">
                  <c:v>128.1</c:v>
                </c:pt>
                <c:pt idx="34734">
                  <c:v>128.08000000000001</c:v>
                </c:pt>
                <c:pt idx="34735">
                  <c:v>128.06</c:v>
                </c:pt>
                <c:pt idx="34736">
                  <c:v>128.1</c:v>
                </c:pt>
                <c:pt idx="34737">
                  <c:v>128.13</c:v>
                </c:pt>
                <c:pt idx="34738">
                  <c:v>128.08000000000001</c:v>
                </c:pt>
                <c:pt idx="34739">
                  <c:v>128.13</c:v>
                </c:pt>
                <c:pt idx="34740">
                  <c:v>128.16999999999999</c:v>
                </c:pt>
                <c:pt idx="34741">
                  <c:v>128.1</c:v>
                </c:pt>
                <c:pt idx="34742">
                  <c:v>128.08000000000001</c:v>
                </c:pt>
                <c:pt idx="34743">
                  <c:v>128.13</c:v>
                </c:pt>
                <c:pt idx="34744">
                  <c:v>128.1</c:v>
                </c:pt>
                <c:pt idx="34745">
                  <c:v>128.13</c:v>
                </c:pt>
                <c:pt idx="34746">
                  <c:v>128.16999999999999</c:v>
                </c:pt>
                <c:pt idx="34747">
                  <c:v>128.13</c:v>
                </c:pt>
                <c:pt idx="34748">
                  <c:v>128.15</c:v>
                </c:pt>
                <c:pt idx="34749">
                  <c:v>128.13</c:v>
                </c:pt>
                <c:pt idx="34750">
                  <c:v>128.15</c:v>
                </c:pt>
                <c:pt idx="34751">
                  <c:v>128.13</c:v>
                </c:pt>
                <c:pt idx="34752">
                  <c:v>128.15</c:v>
                </c:pt>
                <c:pt idx="34753">
                  <c:v>128.16999999999999</c:v>
                </c:pt>
                <c:pt idx="34754">
                  <c:v>128.16999999999999</c:v>
                </c:pt>
                <c:pt idx="34755">
                  <c:v>128.15</c:v>
                </c:pt>
                <c:pt idx="34756">
                  <c:v>128.1</c:v>
                </c:pt>
                <c:pt idx="34757">
                  <c:v>128.13</c:v>
                </c:pt>
                <c:pt idx="34758">
                  <c:v>128.19</c:v>
                </c:pt>
                <c:pt idx="34759">
                  <c:v>128.13</c:v>
                </c:pt>
                <c:pt idx="34760">
                  <c:v>128.13</c:v>
                </c:pt>
                <c:pt idx="34761">
                  <c:v>128.13</c:v>
                </c:pt>
                <c:pt idx="34762">
                  <c:v>128.13</c:v>
                </c:pt>
                <c:pt idx="34763">
                  <c:v>128.15</c:v>
                </c:pt>
                <c:pt idx="34764">
                  <c:v>128.13</c:v>
                </c:pt>
                <c:pt idx="34765">
                  <c:v>128.1</c:v>
                </c:pt>
                <c:pt idx="34766">
                  <c:v>128.13</c:v>
                </c:pt>
                <c:pt idx="34767">
                  <c:v>128.13</c:v>
                </c:pt>
                <c:pt idx="34768">
                  <c:v>128.15</c:v>
                </c:pt>
                <c:pt idx="34769">
                  <c:v>128.1</c:v>
                </c:pt>
                <c:pt idx="34770">
                  <c:v>128.1</c:v>
                </c:pt>
                <c:pt idx="34771">
                  <c:v>128.1</c:v>
                </c:pt>
                <c:pt idx="34772">
                  <c:v>128.15</c:v>
                </c:pt>
                <c:pt idx="34773">
                  <c:v>128.15</c:v>
                </c:pt>
                <c:pt idx="34774">
                  <c:v>128.13</c:v>
                </c:pt>
                <c:pt idx="34775">
                  <c:v>128.13</c:v>
                </c:pt>
                <c:pt idx="34776">
                  <c:v>128.15</c:v>
                </c:pt>
                <c:pt idx="34777">
                  <c:v>128.13</c:v>
                </c:pt>
                <c:pt idx="34778">
                  <c:v>128.08000000000001</c:v>
                </c:pt>
                <c:pt idx="34779">
                  <c:v>128.15</c:v>
                </c:pt>
                <c:pt idx="34780">
                  <c:v>128.13</c:v>
                </c:pt>
                <c:pt idx="34781">
                  <c:v>128.16999999999999</c:v>
                </c:pt>
                <c:pt idx="34782">
                  <c:v>128.1</c:v>
                </c:pt>
                <c:pt idx="34783">
                  <c:v>128.13</c:v>
                </c:pt>
                <c:pt idx="34784">
                  <c:v>128.1</c:v>
                </c:pt>
                <c:pt idx="34785">
                  <c:v>128.15</c:v>
                </c:pt>
                <c:pt idx="34786">
                  <c:v>128.16999999999999</c:v>
                </c:pt>
                <c:pt idx="34787">
                  <c:v>128.1</c:v>
                </c:pt>
                <c:pt idx="34788">
                  <c:v>128.15</c:v>
                </c:pt>
                <c:pt idx="34789">
                  <c:v>128.13</c:v>
                </c:pt>
                <c:pt idx="34790">
                  <c:v>128.1</c:v>
                </c:pt>
                <c:pt idx="34791">
                  <c:v>128.1</c:v>
                </c:pt>
                <c:pt idx="34792">
                  <c:v>128.08000000000001</c:v>
                </c:pt>
                <c:pt idx="34793">
                  <c:v>128.15</c:v>
                </c:pt>
                <c:pt idx="34794">
                  <c:v>128.08000000000001</c:v>
                </c:pt>
                <c:pt idx="34795">
                  <c:v>128.1</c:v>
                </c:pt>
                <c:pt idx="34796">
                  <c:v>128.13</c:v>
                </c:pt>
                <c:pt idx="34797">
                  <c:v>128.1</c:v>
                </c:pt>
                <c:pt idx="34798">
                  <c:v>128.08000000000001</c:v>
                </c:pt>
                <c:pt idx="34799">
                  <c:v>128.08000000000001</c:v>
                </c:pt>
                <c:pt idx="34800">
                  <c:v>128.1</c:v>
                </c:pt>
                <c:pt idx="34801">
                  <c:v>128.08000000000001</c:v>
                </c:pt>
                <c:pt idx="34802">
                  <c:v>128.08000000000001</c:v>
                </c:pt>
                <c:pt idx="34803">
                  <c:v>128.06</c:v>
                </c:pt>
                <c:pt idx="34804">
                  <c:v>128.08000000000001</c:v>
                </c:pt>
                <c:pt idx="34805">
                  <c:v>128.08000000000001</c:v>
                </c:pt>
                <c:pt idx="34806">
                  <c:v>128.08000000000001</c:v>
                </c:pt>
                <c:pt idx="34807">
                  <c:v>128.08000000000001</c:v>
                </c:pt>
                <c:pt idx="34808">
                  <c:v>128.1</c:v>
                </c:pt>
                <c:pt idx="34809">
                  <c:v>128.08000000000001</c:v>
                </c:pt>
                <c:pt idx="34810">
                  <c:v>128.1</c:v>
                </c:pt>
                <c:pt idx="34811">
                  <c:v>128.16999999999999</c:v>
                </c:pt>
                <c:pt idx="34812">
                  <c:v>128.06</c:v>
                </c:pt>
                <c:pt idx="34813">
                  <c:v>128.1</c:v>
                </c:pt>
                <c:pt idx="34814">
                  <c:v>128.08000000000001</c:v>
                </c:pt>
                <c:pt idx="34815">
                  <c:v>128.06</c:v>
                </c:pt>
                <c:pt idx="34816">
                  <c:v>128.06</c:v>
                </c:pt>
                <c:pt idx="34817">
                  <c:v>128.06</c:v>
                </c:pt>
                <c:pt idx="34818">
                  <c:v>128.1</c:v>
                </c:pt>
                <c:pt idx="34819">
                  <c:v>128.1</c:v>
                </c:pt>
                <c:pt idx="34820">
                  <c:v>128.04</c:v>
                </c:pt>
                <c:pt idx="34821">
                  <c:v>128.08000000000001</c:v>
                </c:pt>
                <c:pt idx="34822">
                  <c:v>128.06</c:v>
                </c:pt>
                <c:pt idx="34823">
                  <c:v>128.1</c:v>
                </c:pt>
                <c:pt idx="34824">
                  <c:v>128.08000000000001</c:v>
                </c:pt>
                <c:pt idx="34825">
                  <c:v>128.08000000000001</c:v>
                </c:pt>
                <c:pt idx="34826">
                  <c:v>128.1</c:v>
                </c:pt>
                <c:pt idx="34827">
                  <c:v>128.1</c:v>
                </c:pt>
                <c:pt idx="34828">
                  <c:v>128.1</c:v>
                </c:pt>
                <c:pt idx="34829">
                  <c:v>128.1</c:v>
                </c:pt>
                <c:pt idx="34830">
                  <c:v>128.1</c:v>
                </c:pt>
                <c:pt idx="34831">
                  <c:v>128.08000000000001</c:v>
                </c:pt>
                <c:pt idx="34832">
                  <c:v>128.04</c:v>
                </c:pt>
                <c:pt idx="34833">
                  <c:v>128.1</c:v>
                </c:pt>
                <c:pt idx="34834">
                  <c:v>128.06</c:v>
                </c:pt>
                <c:pt idx="34835">
                  <c:v>128.1</c:v>
                </c:pt>
                <c:pt idx="34836">
                  <c:v>128.04</c:v>
                </c:pt>
                <c:pt idx="34837">
                  <c:v>128.08000000000001</c:v>
                </c:pt>
                <c:pt idx="34838">
                  <c:v>128.04</c:v>
                </c:pt>
                <c:pt idx="34839">
                  <c:v>128.08000000000001</c:v>
                </c:pt>
                <c:pt idx="34840">
                  <c:v>128.01</c:v>
                </c:pt>
                <c:pt idx="34841">
                  <c:v>128.01</c:v>
                </c:pt>
                <c:pt idx="34842">
                  <c:v>128.04</c:v>
                </c:pt>
                <c:pt idx="34843">
                  <c:v>128.06</c:v>
                </c:pt>
                <c:pt idx="34844">
                  <c:v>128.08000000000001</c:v>
                </c:pt>
                <c:pt idx="34845">
                  <c:v>128.01</c:v>
                </c:pt>
                <c:pt idx="34846">
                  <c:v>128.08000000000001</c:v>
                </c:pt>
                <c:pt idx="34847">
                  <c:v>128.08000000000001</c:v>
                </c:pt>
                <c:pt idx="34848">
                  <c:v>128.01</c:v>
                </c:pt>
                <c:pt idx="34849">
                  <c:v>127.99</c:v>
                </c:pt>
                <c:pt idx="34850">
                  <c:v>128.01</c:v>
                </c:pt>
                <c:pt idx="34851">
                  <c:v>128.08000000000001</c:v>
                </c:pt>
                <c:pt idx="34852">
                  <c:v>128.01</c:v>
                </c:pt>
                <c:pt idx="34853">
                  <c:v>128.01</c:v>
                </c:pt>
                <c:pt idx="34854">
                  <c:v>128.06</c:v>
                </c:pt>
                <c:pt idx="34855">
                  <c:v>128.06</c:v>
                </c:pt>
                <c:pt idx="34856">
                  <c:v>128.06</c:v>
                </c:pt>
                <c:pt idx="34857">
                  <c:v>128.06</c:v>
                </c:pt>
                <c:pt idx="34858">
                  <c:v>128.04</c:v>
                </c:pt>
                <c:pt idx="34859">
                  <c:v>128.01</c:v>
                </c:pt>
                <c:pt idx="34860">
                  <c:v>127.99</c:v>
                </c:pt>
                <c:pt idx="34861">
                  <c:v>128.06</c:v>
                </c:pt>
                <c:pt idx="34862">
                  <c:v>128.06</c:v>
                </c:pt>
                <c:pt idx="34863">
                  <c:v>128.01</c:v>
                </c:pt>
                <c:pt idx="34864">
                  <c:v>128.01</c:v>
                </c:pt>
                <c:pt idx="34865">
                  <c:v>128.06</c:v>
                </c:pt>
                <c:pt idx="34866">
                  <c:v>128.01</c:v>
                </c:pt>
                <c:pt idx="34867">
                  <c:v>128.04</c:v>
                </c:pt>
                <c:pt idx="34868">
                  <c:v>128.06</c:v>
                </c:pt>
                <c:pt idx="34869">
                  <c:v>128.01</c:v>
                </c:pt>
                <c:pt idx="34870">
                  <c:v>128.01</c:v>
                </c:pt>
                <c:pt idx="34871">
                  <c:v>127.99</c:v>
                </c:pt>
                <c:pt idx="34872">
                  <c:v>128.01</c:v>
                </c:pt>
                <c:pt idx="34873">
                  <c:v>127.99</c:v>
                </c:pt>
                <c:pt idx="34874">
                  <c:v>127.99</c:v>
                </c:pt>
                <c:pt idx="34875">
                  <c:v>127.99</c:v>
                </c:pt>
                <c:pt idx="34876">
                  <c:v>128.01</c:v>
                </c:pt>
                <c:pt idx="34877">
                  <c:v>127.99</c:v>
                </c:pt>
                <c:pt idx="34878">
                  <c:v>127.95</c:v>
                </c:pt>
                <c:pt idx="34879">
                  <c:v>127.97</c:v>
                </c:pt>
                <c:pt idx="34880">
                  <c:v>128.04</c:v>
                </c:pt>
                <c:pt idx="34881">
                  <c:v>127.97</c:v>
                </c:pt>
                <c:pt idx="34882">
                  <c:v>127.99</c:v>
                </c:pt>
                <c:pt idx="34883">
                  <c:v>127.93</c:v>
                </c:pt>
                <c:pt idx="34884">
                  <c:v>127.97</c:v>
                </c:pt>
                <c:pt idx="34885">
                  <c:v>128.01</c:v>
                </c:pt>
                <c:pt idx="34886">
                  <c:v>127.97</c:v>
                </c:pt>
                <c:pt idx="34887">
                  <c:v>127.97</c:v>
                </c:pt>
                <c:pt idx="34888">
                  <c:v>127.97</c:v>
                </c:pt>
                <c:pt idx="34889">
                  <c:v>127.99</c:v>
                </c:pt>
                <c:pt idx="34890">
                  <c:v>127.97</c:v>
                </c:pt>
                <c:pt idx="34891">
                  <c:v>127.95</c:v>
                </c:pt>
                <c:pt idx="34892">
                  <c:v>127.95</c:v>
                </c:pt>
                <c:pt idx="34893">
                  <c:v>128.04</c:v>
                </c:pt>
                <c:pt idx="34894">
                  <c:v>127.97</c:v>
                </c:pt>
                <c:pt idx="34895">
                  <c:v>127.95</c:v>
                </c:pt>
                <c:pt idx="34896">
                  <c:v>127.93</c:v>
                </c:pt>
                <c:pt idx="34897">
                  <c:v>127.99</c:v>
                </c:pt>
                <c:pt idx="34898">
                  <c:v>127.97</c:v>
                </c:pt>
                <c:pt idx="34899">
                  <c:v>127.95</c:v>
                </c:pt>
                <c:pt idx="34900">
                  <c:v>127.97</c:v>
                </c:pt>
                <c:pt idx="34901">
                  <c:v>127.99</c:v>
                </c:pt>
                <c:pt idx="34902">
                  <c:v>127.9</c:v>
                </c:pt>
                <c:pt idx="34903">
                  <c:v>127.99</c:v>
                </c:pt>
                <c:pt idx="34904">
                  <c:v>127.95</c:v>
                </c:pt>
                <c:pt idx="34905">
                  <c:v>127.95</c:v>
                </c:pt>
                <c:pt idx="34906">
                  <c:v>127.93</c:v>
                </c:pt>
                <c:pt idx="34907">
                  <c:v>127.95</c:v>
                </c:pt>
                <c:pt idx="34908">
                  <c:v>127.88</c:v>
                </c:pt>
                <c:pt idx="34909">
                  <c:v>127.9</c:v>
                </c:pt>
                <c:pt idx="34910">
                  <c:v>127.95</c:v>
                </c:pt>
                <c:pt idx="34911">
                  <c:v>127.93</c:v>
                </c:pt>
                <c:pt idx="34912">
                  <c:v>127.93</c:v>
                </c:pt>
                <c:pt idx="34913">
                  <c:v>127.9</c:v>
                </c:pt>
                <c:pt idx="34914">
                  <c:v>127.93</c:v>
                </c:pt>
                <c:pt idx="34915">
                  <c:v>127.9</c:v>
                </c:pt>
                <c:pt idx="34916">
                  <c:v>127.95</c:v>
                </c:pt>
                <c:pt idx="34917">
                  <c:v>127.93</c:v>
                </c:pt>
                <c:pt idx="34918">
                  <c:v>127.88</c:v>
                </c:pt>
                <c:pt idx="34919">
                  <c:v>127.9</c:v>
                </c:pt>
                <c:pt idx="34920">
                  <c:v>127.88</c:v>
                </c:pt>
                <c:pt idx="34921">
                  <c:v>127.95</c:v>
                </c:pt>
                <c:pt idx="34922">
                  <c:v>127.84</c:v>
                </c:pt>
                <c:pt idx="34923">
                  <c:v>127.9</c:v>
                </c:pt>
                <c:pt idx="34924">
                  <c:v>127.84</c:v>
                </c:pt>
                <c:pt idx="34925">
                  <c:v>127.88</c:v>
                </c:pt>
                <c:pt idx="34926">
                  <c:v>127.9</c:v>
                </c:pt>
                <c:pt idx="34927">
                  <c:v>127.93</c:v>
                </c:pt>
                <c:pt idx="34928">
                  <c:v>127.9</c:v>
                </c:pt>
                <c:pt idx="34929">
                  <c:v>127.86</c:v>
                </c:pt>
                <c:pt idx="34930">
                  <c:v>127.93</c:v>
                </c:pt>
                <c:pt idx="34931">
                  <c:v>127.9</c:v>
                </c:pt>
                <c:pt idx="34932">
                  <c:v>127.86</c:v>
                </c:pt>
                <c:pt idx="34933">
                  <c:v>127.81</c:v>
                </c:pt>
                <c:pt idx="34934">
                  <c:v>127.88</c:v>
                </c:pt>
                <c:pt idx="34935">
                  <c:v>127.86</c:v>
                </c:pt>
                <c:pt idx="34936">
                  <c:v>127.84</c:v>
                </c:pt>
                <c:pt idx="34937">
                  <c:v>127.86</c:v>
                </c:pt>
                <c:pt idx="34938">
                  <c:v>127.84</c:v>
                </c:pt>
                <c:pt idx="34939">
                  <c:v>127.9</c:v>
                </c:pt>
                <c:pt idx="34940">
                  <c:v>127.84</c:v>
                </c:pt>
                <c:pt idx="34941">
                  <c:v>127.84</c:v>
                </c:pt>
                <c:pt idx="34942">
                  <c:v>127.84</c:v>
                </c:pt>
                <c:pt idx="34943">
                  <c:v>127.84</c:v>
                </c:pt>
                <c:pt idx="34944">
                  <c:v>127.84</c:v>
                </c:pt>
                <c:pt idx="34945">
                  <c:v>127.84</c:v>
                </c:pt>
                <c:pt idx="34946">
                  <c:v>127.86</c:v>
                </c:pt>
                <c:pt idx="34947">
                  <c:v>127.86</c:v>
                </c:pt>
                <c:pt idx="34948">
                  <c:v>127.84</c:v>
                </c:pt>
                <c:pt idx="34949">
                  <c:v>127.81</c:v>
                </c:pt>
                <c:pt idx="34950">
                  <c:v>127.79</c:v>
                </c:pt>
                <c:pt idx="34951">
                  <c:v>127.84</c:v>
                </c:pt>
                <c:pt idx="34952">
                  <c:v>127.81</c:v>
                </c:pt>
                <c:pt idx="34953">
                  <c:v>127.77</c:v>
                </c:pt>
                <c:pt idx="34954">
                  <c:v>127.77</c:v>
                </c:pt>
                <c:pt idx="34955">
                  <c:v>127.81</c:v>
                </c:pt>
                <c:pt idx="34956">
                  <c:v>127.79</c:v>
                </c:pt>
                <c:pt idx="34957">
                  <c:v>127.75</c:v>
                </c:pt>
                <c:pt idx="34958">
                  <c:v>127.75</c:v>
                </c:pt>
                <c:pt idx="34959">
                  <c:v>127.75</c:v>
                </c:pt>
                <c:pt idx="34960">
                  <c:v>127.79</c:v>
                </c:pt>
                <c:pt idx="34961">
                  <c:v>127.77</c:v>
                </c:pt>
                <c:pt idx="34962">
                  <c:v>127.84</c:v>
                </c:pt>
                <c:pt idx="34963">
                  <c:v>127.81</c:v>
                </c:pt>
                <c:pt idx="34964">
                  <c:v>127.79</c:v>
                </c:pt>
                <c:pt idx="34965">
                  <c:v>127.81</c:v>
                </c:pt>
                <c:pt idx="34966">
                  <c:v>127.84</c:v>
                </c:pt>
                <c:pt idx="34967">
                  <c:v>127.79</c:v>
                </c:pt>
                <c:pt idx="34968">
                  <c:v>127.84</c:v>
                </c:pt>
                <c:pt idx="34969">
                  <c:v>127.79</c:v>
                </c:pt>
                <c:pt idx="34970">
                  <c:v>127.86</c:v>
                </c:pt>
                <c:pt idx="34971">
                  <c:v>127.79</c:v>
                </c:pt>
                <c:pt idx="34972">
                  <c:v>127.81</c:v>
                </c:pt>
                <c:pt idx="34973">
                  <c:v>127.81</c:v>
                </c:pt>
                <c:pt idx="34974">
                  <c:v>127.88</c:v>
                </c:pt>
                <c:pt idx="34975">
                  <c:v>127.88</c:v>
                </c:pt>
                <c:pt idx="34976">
                  <c:v>127.84</c:v>
                </c:pt>
                <c:pt idx="34977">
                  <c:v>127.88</c:v>
                </c:pt>
                <c:pt idx="34978">
                  <c:v>127.86</c:v>
                </c:pt>
                <c:pt idx="34979">
                  <c:v>127.86</c:v>
                </c:pt>
                <c:pt idx="34980">
                  <c:v>127.9</c:v>
                </c:pt>
                <c:pt idx="34981">
                  <c:v>127.9</c:v>
                </c:pt>
                <c:pt idx="34982">
                  <c:v>127.88</c:v>
                </c:pt>
                <c:pt idx="34983">
                  <c:v>127.88</c:v>
                </c:pt>
                <c:pt idx="34984">
                  <c:v>127.93</c:v>
                </c:pt>
                <c:pt idx="34985">
                  <c:v>127.88</c:v>
                </c:pt>
                <c:pt idx="34986">
                  <c:v>127.97</c:v>
                </c:pt>
                <c:pt idx="34987">
                  <c:v>127.97</c:v>
                </c:pt>
                <c:pt idx="34988">
                  <c:v>127.97</c:v>
                </c:pt>
                <c:pt idx="34989">
                  <c:v>127.95</c:v>
                </c:pt>
                <c:pt idx="34990">
                  <c:v>127.97</c:v>
                </c:pt>
                <c:pt idx="34991">
                  <c:v>127.99</c:v>
                </c:pt>
                <c:pt idx="34992">
                  <c:v>127.97</c:v>
                </c:pt>
                <c:pt idx="34993">
                  <c:v>127.97</c:v>
                </c:pt>
                <c:pt idx="34994">
                  <c:v>127.99</c:v>
                </c:pt>
                <c:pt idx="34995">
                  <c:v>128.04</c:v>
                </c:pt>
                <c:pt idx="34996">
                  <c:v>128.01</c:v>
                </c:pt>
                <c:pt idx="34997">
                  <c:v>127.99</c:v>
                </c:pt>
                <c:pt idx="34998">
                  <c:v>128.04</c:v>
                </c:pt>
                <c:pt idx="34999">
                  <c:v>128.01</c:v>
                </c:pt>
                <c:pt idx="35000">
                  <c:v>128.06</c:v>
                </c:pt>
                <c:pt idx="35001">
                  <c:v>128.06</c:v>
                </c:pt>
                <c:pt idx="35002">
                  <c:v>128.1</c:v>
                </c:pt>
                <c:pt idx="35003">
                  <c:v>128.1</c:v>
                </c:pt>
                <c:pt idx="35004">
                  <c:v>128.1</c:v>
                </c:pt>
                <c:pt idx="35005">
                  <c:v>128.08000000000001</c:v>
                </c:pt>
                <c:pt idx="35006">
                  <c:v>128.08000000000001</c:v>
                </c:pt>
                <c:pt idx="35007">
                  <c:v>128.15</c:v>
                </c:pt>
                <c:pt idx="35008">
                  <c:v>128.15</c:v>
                </c:pt>
                <c:pt idx="35009">
                  <c:v>128.1</c:v>
                </c:pt>
                <c:pt idx="35010">
                  <c:v>128.13</c:v>
                </c:pt>
                <c:pt idx="35011">
                  <c:v>128.1</c:v>
                </c:pt>
                <c:pt idx="35012">
                  <c:v>128.15</c:v>
                </c:pt>
                <c:pt idx="35013">
                  <c:v>128.15</c:v>
                </c:pt>
                <c:pt idx="35014">
                  <c:v>128.16999999999999</c:v>
                </c:pt>
                <c:pt idx="35015">
                  <c:v>128.1</c:v>
                </c:pt>
                <c:pt idx="35016">
                  <c:v>128.16999999999999</c:v>
                </c:pt>
                <c:pt idx="35017">
                  <c:v>128.15</c:v>
                </c:pt>
                <c:pt idx="35018">
                  <c:v>128.13</c:v>
                </c:pt>
                <c:pt idx="35019">
                  <c:v>128.13</c:v>
                </c:pt>
                <c:pt idx="35020">
                  <c:v>128.15</c:v>
                </c:pt>
                <c:pt idx="35021">
                  <c:v>128.16999999999999</c:v>
                </c:pt>
                <c:pt idx="35022">
                  <c:v>128.19</c:v>
                </c:pt>
                <c:pt idx="35023">
                  <c:v>128.1</c:v>
                </c:pt>
                <c:pt idx="35024">
                  <c:v>128.13</c:v>
                </c:pt>
                <c:pt idx="35025">
                  <c:v>128.15</c:v>
                </c:pt>
                <c:pt idx="35026">
                  <c:v>128.15</c:v>
                </c:pt>
                <c:pt idx="35027">
                  <c:v>128.1</c:v>
                </c:pt>
                <c:pt idx="35028">
                  <c:v>128.13</c:v>
                </c:pt>
                <c:pt idx="35029">
                  <c:v>128.13</c:v>
                </c:pt>
                <c:pt idx="35030">
                  <c:v>128.13</c:v>
                </c:pt>
                <c:pt idx="35031">
                  <c:v>128.16999999999999</c:v>
                </c:pt>
                <c:pt idx="35032">
                  <c:v>128.08000000000001</c:v>
                </c:pt>
                <c:pt idx="35033">
                  <c:v>128.1</c:v>
                </c:pt>
                <c:pt idx="35034">
                  <c:v>128.08000000000001</c:v>
                </c:pt>
                <c:pt idx="35035">
                  <c:v>128.15</c:v>
                </c:pt>
                <c:pt idx="35036">
                  <c:v>128.13</c:v>
                </c:pt>
                <c:pt idx="35037">
                  <c:v>128.13</c:v>
                </c:pt>
                <c:pt idx="35038">
                  <c:v>128.15</c:v>
                </c:pt>
                <c:pt idx="35039">
                  <c:v>128.13</c:v>
                </c:pt>
                <c:pt idx="35040">
                  <c:v>128.1</c:v>
                </c:pt>
                <c:pt idx="35041">
                  <c:v>128.1</c:v>
                </c:pt>
                <c:pt idx="35042">
                  <c:v>128.08000000000001</c:v>
                </c:pt>
                <c:pt idx="35043">
                  <c:v>128.1</c:v>
                </c:pt>
                <c:pt idx="35044">
                  <c:v>128.15</c:v>
                </c:pt>
                <c:pt idx="35045">
                  <c:v>128.06</c:v>
                </c:pt>
                <c:pt idx="35046">
                  <c:v>128.1</c:v>
                </c:pt>
                <c:pt idx="35047">
                  <c:v>128.1</c:v>
                </c:pt>
                <c:pt idx="35048">
                  <c:v>128.1</c:v>
                </c:pt>
                <c:pt idx="35049">
                  <c:v>128.08000000000001</c:v>
                </c:pt>
                <c:pt idx="35050">
                  <c:v>128.1</c:v>
                </c:pt>
                <c:pt idx="35051">
                  <c:v>128.08000000000001</c:v>
                </c:pt>
                <c:pt idx="35052">
                  <c:v>128.06</c:v>
                </c:pt>
                <c:pt idx="35053">
                  <c:v>128.1</c:v>
                </c:pt>
                <c:pt idx="35054">
                  <c:v>128.06</c:v>
                </c:pt>
                <c:pt idx="35055">
                  <c:v>128.04</c:v>
                </c:pt>
                <c:pt idx="35056">
                  <c:v>128.04</c:v>
                </c:pt>
                <c:pt idx="35057">
                  <c:v>128.1</c:v>
                </c:pt>
                <c:pt idx="35058">
                  <c:v>128.06</c:v>
                </c:pt>
                <c:pt idx="35059">
                  <c:v>128.08000000000001</c:v>
                </c:pt>
                <c:pt idx="35060">
                  <c:v>128.1</c:v>
                </c:pt>
                <c:pt idx="35061">
                  <c:v>128.13</c:v>
                </c:pt>
                <c:pt idx="35062">
                  <c:v>128.13</c:v>
                </c:pt>
                <c:pt idx="35063">
                  <c:v>128.1</c:v>
                </c:pt>
                <c:pt idx="35064">
                  <c:v>128.08000000000001</c:v>
                </c:pt>
                <c:pt idx="35065">
                  <c:v>128.13</c:v>
                </c:pt>
                <c:pt idx="35066">
                  <c:v>128.13</c:v>
                </c:pt>
                <c:pt idx="35067">
                  <c:v>128.15</c:v>
                </c:pt>
                <c:pt idx="35068">
                  <c:v>128.13</c:v>
                </c:pt>
                <c:pt idx="35069">
                  <c:v>128.15</c:v>
                </c:pt>
                <c:pt idx="35070">
                  <c:v>128.1</c:v>
                </c:pt>
                <c:pt idx="35071">
                  <c:v>128.19</c:v>
                </c:pt>
                <c:pt idx="35072">
                  <c:v>128.19</c:v>
                </c:pt>
                <c:pt idx="35073">
                  <c:v>128.16999999999999</c:v>
                </c:pt>
                <c:pt idx="35074">
                  <c:v>128.16999999999999</c:v>
                </c:pt>
                <c:pt idx="35075">
                  <c:v>128.15</c:v>
                </c:pt>
                <c:pt idx="35076">
                  <c:v>128.22</c:v>
                </c:pt>
                <c:pt idx="35077">
                  <c:v>128.15</c:v>
                </c:pt>
                <c:pt idx="35078">
                  <c:v>128.19</c:v>
                </c:pt>
                <c:pt idx="35079">
                  <c:v>128.16999999999999</c:v>
                </c:pt>
                <c:pt idx="35080">
                  <c:v>128.22</c:v>
                </c:pt>
                <c:pt idx="35081">
                  <c:v>128.22</c:v>
                </c:pt>
                <c:pt idx="35082">
                  <c:v>128.19</c:v>
                </c:pt>
                <c:pt idx="35083">
                  <c:v>128.15</c:v>
                </c:pt>
                <c:pt idx="35084">
                  <c:v>128.16999999999999</c:v>
                </c:pt>
                <c:pt idx="35085">
                  <c:v>128.19</c:v>
                </c:pt>
                <c:pt idx="35086">
                  <c:v>128.19</c:v>
                </c:pt>
                <c:pt idx="35087">
                  <c:v>128.19</c:v>
                </c:pt>
                <c:pt idx="35088">
                  <c:v>128.16999999999999</c:v>
                </c:pt>
                <c:pt idx="35089">
                  <c:v>128.24</c:v>
                </c:pt>
                <c:pt idx="35090">
                  <c:v>128.16999999999999</c:v>
                </c:pt>
                <c:pt idx="35091">
                  <c:v>128.19</c:v>
                </c:pt>
                <c:pt idx="35092">
                  <c:v>128.22</c:v>
                </c:pt>
                <c:pt idx="35093">
                  <c:v>128.19</c:v>
                </c:pt>
                <c:pt idx="35094">
                  <c:v>128.16999999999999</c:v>
                </c:pt>
                <c:pt idx="35095">
                  <c:v>128.24</c:v>
                </c:pt>
                <c:pt idx="35096">
                  <c:v>128.16999999999999</c:v>
                </c:pt>
                <c:pt idx="35097">
                  <c:v>128.22</c:v>
                </c:pt>
                <c:pt idx="35098">
                  <c:v>128.19</c:v>
                </c:pt>
                <c:pt idx="35099">
                  <c:v>128.19</c:v>
                </c:pt>
                <c:pt idx="35100">
                  <c:v>128.16999999999999</c:v>
                </c:pt>
                <c:pt idx="35101">
                  <c:v>128.24</c:v>
                </c:pt>
                <c:pt idx="35102">
                  <c:v>128.19</c:v>
                </c:pt>
                <c:pt idx="35103">
                  <c:v>128.16999999999999</c:v>
                </c:pt>
                <c:pt idx="35104">
                  <c:v>128.22</c:v>
                </c:pt>
                <c:pt idx="35105">
                  <c:v>128.22</c:v>
                </c:pt>
                <c:pt idx="35106">
                  <c:v>128.16999999999999</c:v>
                </c:pt>
                <c:pt idx="35107">
                  <c:v>128.19</c:v>
                </c:pt>
                <c:pt idx="35108">
                  <c:v>128.22</c:v>
                </c:pt>
                <c:pt idx="35109">
                  <c:v>128.22</c:v>
                </c:pt>
                <c:pt idx="35110">
                  <c:v>128.22</c:v>
                </c:pt>
                <c:pt idx="35111">
                  <c:v>128.22</c:v>
                </c:pt>
                <c:pt idx="35112">
                  <c:v>128.19</c:v>
                </c:pt>
                <c:pt idx="35113">
                  <c:v>128.19</c:v>
                </c:pt>
                <c:pt idx="35114">
                  <c:v>128.16999999999999</c:v>
                </c:pt>
                <c:pt idx="35115">
                  <c:v>128.13</c:v>
                </c:pt>
                <c:pt idx="35116">
                  <c:v>128.19</c:v>
                </c:pt>
                <c:pt idx="35117">
                  <c:v>128.16999999999999</c:v>
                </c:pt>
                <c:pt idx="35118">
                  <c:v>128.15</c:v>
                </c:pt>
                <c:pt idx="35119">
                  <c:v>128.24</c:v>
                </c:pt>
                <c:pt idx="35120">
                  <c:v>128.15</c:v>
                </c:pt>
                <c:pt idx="35121">
                  <c:v>128.15</c:v>
                </c:pt>
                <c:pt idx="35122">
                  <c:v>128.15</c:v>
                </c:pt>
                <c:pt idx="35123">
                  <c:v>128.16999999999999</c:v>
                </c:pt>
                <c:pt idx="35124">
                  <c:v>128.16999999999999</c:v>
                </c:pt>
                <c:pt idx="35125">
                  <c:v>128.22</c:v>
                </c:pt>
                <c:pt idx="35126">
                  <c:v>128.22</c:v>
                </c:pt>
                <c:pt idx="35127">
                  <c:v>128.19</c:v>
                </c:pt>
                <c:pt idx="35128">
                  <c:v>128.16999999999999</c:v>
                </c:pt>
                <c:pt idx="35129">
                  <c:v>128.19</c:v>
                </c:pt>
                <c:pt idx="35130">
                  <c:v>128.16999999999999</c:v>
                </c:pt>
                <c:pt idx="35131">
                  <c:v>128.16999999999999</c:v>
                </c:pt>
                <c:pt idx="35132">
                  <c:v>128.16999999999999</c:v>
                </c:pt>
                <c:pt idx="35133">
                  <c:v>128.16999999999999</c:v>
                </c:pt>
                <c:pt idx="35134">
                  <c:v>128.22</c:v>
                </c:pt>
                <c:pt idx="35135">
                  <c:v>128.13</c:v>
                </c:pt>
                <c:pt idx="35136">
                  <c:v>128.22</c:v>
                </c:pt>
                <c:pt idx="35137">
                  <c:v>128.16999999999999</c:v>
                </c:pt>
                <c:pt idx="35138">
                  <c:v>128.15</c:v>
                </c:pt>
                <c:pt idx="35139">
                  <c:v>128.19</c:v>
                </c:pt>
                <c:pt idx="35140">
                  <c:v>128.19</c:v>
                </c:pt>
                <c:pt idx="35141">
                  <c:v>128.16999999999999</c:v>
                </c:pt>
                <c:pt idx="35142">
                  <c:v>128.15</c:v>
                </c:pt>
                <c:pt idx="35143">
                  <c:v>128.22</c:v>
                </c:pt>
                <c:pt idx="35144">
                  <c:v>128.16999999999999</c:v>
                </c:pt>
                <c:pt idx="35145">
                  <c:v>128.16999999999999</c:v>
                </c:pt>
                <c:pt idx="35146">
                  <c:v>128.16999999999999</c:v>
                </c:pt>
                <c:pt idx="35147">
                  <c:v>128.22</c:v>
                </c:pt>
                <c:pt idx="35148">
                  <c:v>128.16999999999999</c:v>
                </c:pt>
                <c:pt idx="35149">
                  <c:v>128.22</c:v>
                </c:pt>
                <c:pt idx="35150">
                  <c:v>128.22</c:v>
                </c:pt>
                <c:pt idx="35151">
                  <c:v>128.15</c:v>
                </c:pt>
                <c:pt idx="35152">
                  <c:v>128.16999999999999</c:v>
                </c:pt>
                <c:pt idx="35153">
                  <c:v>128.24</c:v>
                </c:pt>
                <c:pt idx="35154">
                  <c:v>128.24</c:v>
                </c:pt>
                <c:pt idx="35155">
                  <c:v>128.24</c:v>
                </c:pt>
                <c:pt idx="35156">
                  <c:v>128.22</c:v>
                </c:pt>
                <c:pt idx="35157">
                  <c:v>128.22</c:v>
                </c:pt>
                <c:pt idx="35158">
                  <c:v>128.24</c:v>
                </c:pt>
                <c:pt idx="35159">
                  <c:v>128.26</c:v>
                </c:pt>
                <c:pt idx="35160">
                  <c:v>128.16999999999999</c:v>
                </c:pt>
                <c:pt idx="35161">
                  <c:v>128.24</c:v>
                </c:pt>
                <c:pt idx="35162">
                  <c:v>128.24</c:v>
                </c:pt>
                <c:pt idx="35163">
                  <c:v>128.19</c:v>
                </c:pt>
                <c:pt idx="35164">
                  <c:v>128.24</c:v>
                </c:pt>
                <c:pt idx="35165">
                  <c:v>128.22</c:v>
                </c:pt>
                <c:pt idx="35166">
                  <c:v>128.22</c:v>
                </c:pt>
                <c:pt idx="35167">
                  <c:v>128.19</c:v>
                </c:pt>
                <c:pt idx="35168">
                  <c:v>128.26</c:v>
                </c:pt>
                <c:pt idx="35169">
                  <c:v>128.22</c:v>
                </c:pt>
                <c:pt idx="35170">
                  <c:v>128.24</c:v>
                </c:pt>
                <c:pt idx="35171">
                  <c:v>128.19</c:v>
                </c:pt>
                <c:pt idx="35172">
                  <c:v>128.26</c:v>
                </c:pt>
                <c:pt idx="35173">
                  <c:v>128.24</c:v>
                </c:pt>
                <c:pt idx="35174">
                  <c:v>128.19</c:v>
                </c:pt>
                <c:pt idx="35175">
                  <c:v>128.24</c:v>
                </c:pt>
                <c:pt idx="35176">
                  <c:v>128.22</c:v>
                </c:pt>
                <c:pt idx="35177">
                  <c:v>128.24</c:v>
                </c:pt>
                <c:pt idx="35178">
                  <c:v>128.24</c:v>
                </c:pt>
                <c:pt idx="35179">
                  <c:v>128.15</c:v>
                </c:pt>
                <c:pt idx="35180">
                  <c:v>128.16999999999999</c:v>
                </c:pt>
                <c:pt idx="35181">
                  <c:v>128.15</c:v>
                </c:pt>
                <c:pt idx="35182">
                  <c:v>128.19</c:v>
                </c:pt>
                <c:pt idx="35183">
                  <c:v>128.15</c:v>
                </c:pt>
                <c:pt idx="35184">
                  <c:v>128.22</c:v>
                </c:pt>
                <c:pt idx="35185">
                  <c:v>128.24</c:v>
                </c:pt>
                <c:pt idx="35186">
                  <c:v>128.22</c:v>
                </c:pt>
                <c:pt idx="35187">
                  <c:v>128.22</c:v>
                </c:pt>
                <c:pt idx="35188">
                  <c:v>128.19</c:v>
                </c:pt>
                <c:pt idx="35189">
                  <c:v>128.15</c:v>
                </c:pt>
                <c:pt idx="35190">
                  <c:v>128.16999999999999</c:v>
                </c:pt>
                <c:pt idx="35191">
                  <c:v>128.16999999999999</c:v>
                </c:pt>
                <c:pt idx="35192">
                  <c:v>128.15</c:v>
                </c:pt>
                <c:pt idx="35193">
                  <c:v>128.16999999999999</c:v>
                </c:pt>
                <c:pt idx="35194">
                  <c:v>128.24</c:v>
                </c:pt>
                <c:pt idx="35195">
                  <c:v>128.16999999999999</c:v>
                </c:pt>
                <c:pt idx="35196">
                  <c:v>128.15</c:v>
                </c:pt>
                <c:pt idx="35197">
                  <c:v>128.19</c:v>
                </c:pt>
                <c:pt idx="35198">
                  <c:v>128.16999999999999</c:v>
                </c:pt>
                <c:pt idx="35199">
                  <c:v>128.16999999999999</c:v>
                </c:pt>
                <c:pt idx="35200">
                  <c:v>128.13</c:v>
                </c:pt>
                <c:pt idx="35201">
                  <c:v>128.19</c:v>
                </c:pt>
                <c:pt idx="35202">
                  <c:v>128.19</c:v>
                </c:pt>
                <c:pt idx="35203">
                  <c:v>128.22</c:v>
                </c:pt>
                <c:pt idx="35204">
                  <c:v>128.1</c:v>
                </c:pt>
                <c:pt idx="35205">
                  <c:v>128.15</c:v>
                </c:pt>
                <c:pt idx="35206">
                  <c:v>128.19</c:v>
                </c:pt>
                <c:pt idx="35207">
                  <c:v>128.19</c:v>
                </c:pt>
                <c:pt idx="35208">
                  <c:v>128.08000000000001</c:v>
                </c:pt>
                <c:pt idx="35209">
                  <c:v>128.15</c:v>
                </c:pt>
                <c:pt idx="35210">
                  <c:v>128.15</c:v>
                </c:pt>
                <c:pt idx="35211">
                  <c:v>128.19</c:v>
                </c:pt>
                <c:pt idx="35212">
                  <c:v>128.15</c:v>
                </c:pt>
                <c:pt idx="35213">
                  <c:v>128.22</c:v>
                </c:pt>
                <c:pt idx="35214">
                  <c:v>128.15</c:v>
                </c:pt>
                <c:pt idx="35215">
                  <c:v>128.16999999999999</c:v>
                </c:pt>
                <c:pt idx="35216">
                  <c:v>128.19</c:v>
                </c:pt>
                <c:pt idx="35217">
                  <c:v>128.19</c:v>
                </c:pt>
                <c:pt idx="35218">
                  <c:v>128.19</c:v>
                </c:pt>
                <c:pt idx="35219">
                  <c:v>128.16999999999999</c:v>
                </c:pt>
                <c:pt idx="35220">
                  <c:v>128.16999999999999</c:v>
                </c:pt>
                <c:pt idx="35221">
                  <c:v>128.16999999999999</c:v>
                </c:pt>
                <c:pt idx="35222">
                  <c:v>128.15</c:v>
                </c:pt>
                <c:pt idx="35223">
                  <c:v>128.16999999999999</c:v>
                </c:pt>
                <c:pt idx="35224">
                  <c:v>128.16999999999999</c:v>
                </c:pt>
                <c:pt idx="35225">
                  <c:v>128.16999999999999</c:v>
                </c:pt>
                <c:pt idx="35226">
                  <c:v>128.16999999999999</c:v>
                </c:pt>
                <c:pt idx="35227">
                  <c:v>128.19</c:v>
                </c:pt>
                <c:pt idx="35228">
                  <c:v>128.22</c:v>
                </c:pt>
                <c:pt idx="35229">
                  <c:v>128.16999999999999</c:v>
                </c:pt>
                <c:pt idx="35230">
                  <c:v>128.24</c:v>
                </c:pt>
                <c:pt idx="35231">
                  <c:v>128.16999999999999</c:v>
                </c:pt>
                <c:pt idx="35232">
                  <c:v>128.24</c:v>
                </c:pt>
                <c:pt idx="35233">
                  <c:v>128.16999999999999</c:v>
                </c:pt>
                <c:pt idx="35234">
                  <c:v>128.16999999999999</c:v>
                </c:pt>
                <c:pt idx="35235">
                  <c:v>128.15</c:v>
                </c:pt>
                <c:pt idx="35236">
                  <c:v>128.16999999999999</c:v>
                </c:pt>
                <c:pt idx="35237">
                  <c:v>128.15</c:v>
                </c:pt>
                <c:pt idx="35238">
                  <c:v>128.13</c:v>
                </c:pt>
                <c:pt idx="35239">
                  <c:v>128.15</c:v>
                </c:pt>
                <c:pt idx="35240">
                  <c:v>128.22</c:v>
                </c:pt>
                <c:pt idx="35241">
                  <c:v>128.16999999999999</c:v>
                </c:pt>
                <c:pt idx="35242">
                  <c:v>128.15</c:v>
                </c:pt>
                <c:pt idx="35243">
                  <c:v>128.16999999999999</c:v>
                </c:pt>
                <c:pt idx="35244">
                  <c:v>128.16999999999999</c:v>
                </c:pt>
                <c:pt idx="35245">
                  <c:v>128.19</c:v>
                </c:pt>
                <c:pt idx="35246">
                  <c:v>128.16999999999999</c:v>
                </c:pt>
                <c:pt idx="35247">
                  <c:v>128.16999999999999</c:v>
                </c:pt>
                <c:pt idx="35248">
                  <c:v>128.13</c:v>
                </c:pt>
                <c:pt idx="35249">
                  <c:v>128.15</c:v>
                </c:pt>
                <c:pt idx="35250">
                  <c:v>128.15</c:v>
                </c:pt>
                <c:pt idx="35251">
                  <c:v>128.15</c:v>
                </c:pt>
                <c:pt idx="35252">
                  <c:v>128.19</c:v>
                </c:pt>
                <c:pt idx="35253">
                  <c:v>128.15</c:v>
                </c:pt>
                <c:pt idx="35254">
                  <c:v>128.13</c:v>
                </c:pt>
                <c:pt idx="35255">
                  <c:v>128.19</c:v>
                </c:pt>
                <c:pt idx="35256">
                  <c:v>128.19</c:v>
                </c:pt>
                <c:pt idx="35257">
                  <c:v>128.16999999999999</c:v>
                </c:pt>
                <c:pt idx="35258">
                  <c:v>128.13</c:v>
                </c:pt>
                <c:pt idx="35259">
                  <c:v>128.15</c:v>
                </c:pt>
                <c:pt idx="35260">
                  <c:v>128.16999999999999</c:v>
                </c:pt>
                <c:pt idx="35261">
                  <c:v>128.1</c:v>
                </c:pt>
                <c:pt idx="35262">
                  <c:v>128.1</c:v>
                </c:pt>
                <c:pt idx="35263">
                  <c:v>128.13</c:v>
                </c:pt>
                <c:pt idx="35264">
                  <c:v>128.13</c:v>
                </c:pt>
                <c:pt idx="35265">
                  <c:v>128.13</c:v>
                </c:pt>
                <c:pt idx="35266">
                  <c:v>128.15</c:v>
                </c:pt>
                <c:pt idx="35267">
                  <c:v>128.15</c:v>
                </c:pt>
                <c:pt idx="35268">
                  <c:v>128.13</c:v>
                </c:pt>
                <c:pt idx="35269">
                  <c:v>128.13</c:v>
                </c:pt>
                <c:pt idx="35270">
                  <c:v>128.08000000000001</c:v>
                </c:pt>
                <c:pt idx="35271">
                  <c:v>128.1</c:v>
                </c:pt>
                <c:pt idx="35272">
                  <c:v>128.1</c:v>
                </c:pt>
                <c:pt idx="35273">
                  <c:v>128.1</c:v>
                </c:pt>
                <c:pt idx="35274">
                  <c:v>128.15</c:v>
                </c:pt>
                <c:pt idx="35275">
                  <c:v>128.08000000000001</c:v>
                </c:pt>
                <c:pt idx="35276">
                  <c:v>128.04</c:v>
                </c:pt>
                <c:pt idx="35277">
                  <c:v>128.13</c:v>
                </c:pt>
                <c:pt idx="35278">
                  <c:v>128.08000000000001</c:v>
                </c:pt>
                <c:pt idx="35279">
                  <c:v>128.06</c:v>
                </c:pt>
                <c:pt idx="35280">
                  <c:v>128.1</c:v>
                </c:pt>
                <c:pt idx="35281">
                  <c:v>128.1</c:v>
                </c:pt>
                <c:pt idx="35282">
                  <c:v>128.08000000000001</c:v>
                </c:pt>
                <c:pt idx="35283">
                  <c:v>128.08000000000001</c:v>
                </c:pt>
                <c:pt idx="35284">
                  <c:v>128.1</c:v>
                </c:pt>
                <c:pt idx="35285">
                  <c:v>128.06</c:v>
                </c:pt>
                <c:pt idx="35286">
                  <c:v>128.08000000000001</c:v>
                </c:pt>
                <c:pt idx="35287">
                  <c:v>128.1</c:v>
                </c:pt>
                <c:pt idx="35288">
                  <c:v>128.06</c:v>
                </c:pt>
                <c:pt idx="35289">
                  <c:v>128.06</c:v>
                </c:pt>
                <c:pt idx="35290">
                  <c:v>128.15</c:v>
                </c:pt>
                <c:pt idx="35291">
                  <c:v>128.01</c:v>
                </c:pt>
                <c:pt idx="35292">
                  <c:v>128.08000000000001</c:v>
                </c:pt>
                <c:pt idx="35293">
                  <c:v>128.1</c:v>
                </c:pt>
                <c:pt idx="35294">
                  <c:v>128.06</c:v>
                </c:pt>
                <c:pt idx="35295">
                  <c:v>128.06</c:v>
                </c:pt>
                <c:pt idx="35296">
                  <c:v>128.08000000000001</c:v>
                </c:pt>
                <c:pt idx="35297">
                  <c:v>128.08000000000001</c:v>
                </c:pt>
                <c:pt idx="35298">
                  <c:v>128.08000000000001</c:v>
                </c:pt>
                <c:pt idx="35299">
                  <c:v>128.13</c:v>
                </c:pt>
                <c:pt idx="35300">
                  <c:v>128.01</c:v>
                </c:pt>
                <c:pt idx="35301">
                  <c:v>128.01</c:v>
                </c:pt>
                <c:pt idx="35302">
                  <c:v>128.04</c:v>
                </c:pt>
                <c:pt idx="35303">
                  <c:v>128.06</c:v>
                </c:pt>
                <c:pt idx="35304">
                  <c:v>128.01</c:v>
                </c:pt>
                <c:pt idx="35305">
                  <c:v>128.04</c:v>
                </c:pt>
                <c:pt idx="35306">
                  <c:v>128.04</c:v>
                </c:pt>
                <c:pt idx="35307">
                  <c:v>128.08000000000001</c:v>
                </c:pt>
                <c:pt idx="35308">
                  <c:v>128.08000000000001</c:v>
                </c:pt>
                <c:pt idx="35309">
                  <c:v>128.01</c:v>
                </c:pt>
                <c:pt idx="35310">
                  <c:v>128.08000000000001</c:v>
                </c:pt>
                <c:pt idx="35311">
                  <c:v>128.04</c:v>
                </c:pt>
                <c:pt idx="35312">
                  <c:v>128.06</c:v>
                </c:pt>
                <c:pt idx="35313">
                  <c:v>128.04</c:v>
                </c:pt>
                <c:pt idx="35314">
                  <c:v>128.06</c:v>
                </c:pt>
                <c:pt idx="35315">
                  <c:v>128.04</c:v>
                </c:pt>
                <c:pt idx="35316">
                  <c:v>128.04</c:v>
                </c:pt>
                <c:pt idx="35317">
                  <c:v>128.01</c:v>
                </c:pt>
                <c:pt idx="35318">
                  <c:v>128.01</c:v>
                </c:pt>
                <c:pt idx="35319">
                  <c:v>128.06</c:v>
                </c:pt>
                <c:pt idx="35320">
                  <c:v>127.97</c:v>
                </c:pt>
                <c:pt idx="35321">
                  <c:v>127.99</c:v>
                </c:pt>
                <c:pt idx="35322">
                  <c:v>128.04</c:v>
                </c:pt>
                <c:pt idx="35323">
                  <c:v>127.99</c:v>
                </c:pt>
                <c:pt idx="35324">
                  <c:v>127.99</c:v>
                </c:pt>
                <c:pt idx="35325">
                  <c:v>128.06</c:v>
                </c:pt>
                <c:pt idx="35326">
                  <c:v>127.99</c:v>
                </c:pt>
                <c:pt idx="35327">
                  <c:v>128.01</c:v>
                </c:pt>
                <c:pt idx="35328">
                  <c:v>127.99</c:v>
                </c:pt>
                <c:pt idx="35329">
                  <c:v>127.99</c:v>
                </c:pt>
                <c:pt idx="35330">
                  <c:v>127.95</c:v>
                </c:pt>
                <c:pt idx="35331">
                  <c:v>128.01</c:v>
                </c:pt>
                <c:pt idx="35332">
                  <c:v>127.97</c:v>
                </c:pt>
                <c:pt idx="35333">
                  <c:v>127.99</c:v>
                </c:pt>
                <c:pt idx="35334">
                  <c:v>127.99</c:v>
                </c:pt>
                <c:pt idx="35335">
                  <c:v>128.04</c:v>
                </c:pt>
                <c:pt idx="35336">
                  <c:v>127.97</c:v>
                </c:pt>
                <c:pt idx="35337">
                  <c:v>127.97</c:v>
                </c:pt>
                <c:pt idx="35338">
                  <c:v>128.01</c:v>
                </c:pt>
                <c:pt idx="35339">
                  <c:v>127.97</c:v>
                </c:pt>
                <c:pt idx="35340">
                  <c:v>127.95</c:v>
                </c:pt>
                <c:pt idx="35341">
                  <c:v>127.97</c:v>
                </c:pt>
                <c:pt idx="35342">
                  <c:v>127.95</c:v>
                </c:pt>
                <c:pt idx="35343">
                  <c:v>127.99</c:v>
                </c:pt>
                <c:pt idx="35344">
                  <c:v>127.95</c:v>
                </c:pt>
                <c:pt idx="35345">
                  <c:v>127.9</c:v>
                </c:pt>
                <c:pt idx="35346">
                  <c:v>127.9</c:v>
                </c:pt>
                <c:pt idx="35347">
                  <c:v>127.95</c:v>
                </c:pt>
                <c:pt idx="35348">
                  <c:v>127.97</c:v>
                </c:pt>
                <c:pt idx="35349">
                  <c:v>127.93</c:v>
                </c:pt>
                <c:pt idx="35350">
                  <c:v>127.93</c:v>
                </c:pt>
                <c:pt idx="35351">
                  <c:v>127.9</c:v>
                </c:pt>
                <c:pt idx="35352">
                  <c:v>127.9</c:v>
                </c:pt>
                <c:pt idx="35353">
                  <c:v>127.93</c:v>
                </c:pt>
                <c:pt idx="35354">
                  <c:v>127.9</c:v>
                </c:pt>
                <c:pt idx="35355">
                  <c:v>127.9</c:v>
                </c:pt>
                <c:pt idx="35356">
                  <c:v>127.9</c:v>
                </c:pt>
                <c:pt idx="35357">
                  <c:v>127.9</c:v>
                </c:pt>
                <c:pt idx="35358">
                  <c:v>127.9</c:v>
                </c:pt>
                <c:pt idx="35359">
                  <c:v>127.9</c:v>
                </c:pt>
                <c:pt idx="35360">
                  <c:v>127.88</c:v>
                </c:pt>
                <c:pt idx="35361">
                  <c:v>127.93</c:v>
                </c:pt>
                <c:pt idx="35362">
                  <c:v>127.95</c:v>
                </c:pt>
                <c:pt idx="35363">
                  <c:v>127.9</c:v>
                </c:pt>
                <c:pt idx="35364">
                  <c:v>127.9</c:v>
                </c:pt>
                <c:pt idx="35365">
                  <c:v>127.86</c:v>
                </c:pt>
                <c:pt idx="35366">
                  <c:v>127.88</c:v>
                </c:pt>
                <c:pt idx="35367">
                  <c:v>127.86</c:v>
                </c:pt>
                <c:pt idx="35368">
                  <c:v>127.88</c:v>
                </c:pt>
                <c:pt idx="35369">
                  <c:v>127.84</c:v>
                </c:pt>
                <c:pt idx="35370">
                  <c:v>127.81</c:v>
                </c:pt>
                <c:pt idx="35371">
                  <c:v>127.84</c:v>
                </c:pt>
                <c:pt idx="35372">
                  <c:v>127.88</c:v>
                </c:pt>
                <c:pt idx="35373">
                  <c:v>127.88</c:v>
                </c:pt>
                <c:pt idx="35374">
                  <c:v>127.93</c:v>
                </c:pt>
                <c:pt idx="35375">
                  <c:v>127.81</c:v>
                </c:pt>
                <c:pt idx="35376">
                  <c:v>127.88</c:v>
                </c:pt>
                <c:pt idx="35377">
                  <c:v>127.88</c:v>
                </c:pt>
                <c:pt idx="35378">
                  <c:v>127.88</c:v>
                </c:pt>
                <c:pt idx="35379">
                  <c:v>127.84</c:v>
                </c:pt>
                <c:pt idx="35380">
                  <c:v>127.9</c:v>
                </c:pt>
                <c:pt idx="35381">
                  <c:v>127.88</c:v>
                </c:pt>
                <c:pt idx="35382">
                  <c:v>127.93</c:v>
                </c:pt>
                <c:pt idx="35383">
                  <c:v>127.95</c:v>
                </c:pt>
                <c:pt idx="35384">
                  <c:v>127.93</c:v>
                </c:pt>
                <c:pt idx="35385">
                  <c:v>127.9</c:v>
                </c:pt>
                <c:pt idx="35386">
                  <c:v>127.9</c:v>
                </c:pt>
                <c:pt idx="35387">
                  <c:v>127.99</c:v>
                </c:pt>
                <c:pt idx="35388">
                  <c:v>127.95</c:v>
                </c:pt>
                <c:pt idx="35389">
                  <c:v>127.99</c:v>
                </c:pt>
                <c:pt idx="35390">
                  <c:v>127.93</c:v>
                </c:pt>
                <c:pt idx="35391">
                  <c:v>127.9</c:v>
                </c:pt>
                <c:pt idx="35392">
                  <c:v>127.97</c:v>
                </c:pt>
                <c:pt idx="35393">
                  <c:v>127.97</c:v>
                </c:pt>
                <c:pt idx="35394">
                  <c:v>128.01</c:v>
                </c:pt>
                <c:pt idx="35395">
                  <c:v>127.99</c:v>
                </c:pt>
                <c:pt idx="35396">
                  <c:v>127.99</c:v>
                </c:pt>
                <c:pt idx="35397">
                  <c:v>127.99</c:v>
                </c:pt>
                <c:pt idx="35398">
                  <c:v>128.01</c:v>
                </c:pt>
                <c:pt idx="35399">
                  <c:v>128.04</c:v>
                </c:pt>
                <c:pt idx="35400">
                  <c:v>128.01</c:v>
                </c:pt>
                <c:pt idx="35401">
                  <c:v>128.01</c:v>
                </c:pt>
                <c:pt idx="35402">
                  <c:v>128.01</c:v>
                </c:pt>
                <c:pt idx="35403">
                  <c:v>128.06</c:v>
                </c:pt>
                <c:pt idx="35404">
                  <c:v>127.99</c:v>
                </c:pt>
                <c:pt idx="35405">
                  <c:v>128.08000000000001</c:v>
                </c:pt>
                <c:pt idx="35406">
                  <c:v>128.08000000000001</c:v>
                </c:pt>
                <c:pt idx="35407">
                  <c:v>128.1</c:v>
                </c:pt>
                <c:pt idx="35408">
                  <c:v>128.06</c:v>
                </c:pt>
                <c:pt idx="35409">
                  <c:v>128.08000000000001</c:v>
                </c:pt>
                <c:pt idx="35410">
                  <c:v>128.08000000000001</c:v>
                </c:pt>
                <c:pt idx="35411">
                  <c:v>128.1</c:v>
                </c:pt>
                <c:pt idx="35412">
                  <c:v>128.1</c:v>
                </c:pt>
                <c:pt idx="35413">
                  <c:v>128.08000000000001</c:v>
                </c:pt>
                <c:pt idx="35414">
                  <c:v>128.1</c:v>
                </c:pt>
                <c:pt idx="35415">
                  <c:v>128.13</c:v>
                </c:pt>
                <c:pt idx="35416">
                  <c:v>128.1</c:v>
                </c:pt>
                <c:pt idx="35417">
                  <c:v>128.13</c:v>
                </c:pt>
                <c:pt idx="35418">
                  <c:v>128.1</c:v>
                </c:pt>
                <c:pt idx="35419">
                  <c:v>128.13</c:v>
                </c:pt>
                <c:pt idx="35420">
                  <c:v>128.15</c:v>
                </c:pt>
                <c:pt idx="35421">
                  <c:v>128.13</c:v>
                </c:pt>
                <c:pt idx="35422">
                  <c:v>128.15</c:v>
                </c:pt>
                <c:pt idx="35423">
                  <c:v>128.13</c:v>
                </c:pt>
                <c:pt idx="35424">
                  <c:v>128.16999999999999</c:v>
                </c:pt>
                <c:pt idx="35425">
                  <c:v>128.15</c:v>
                </c:pt>
                <c:pt idx="35426">
                  <c:v>128.19</c:v>
                </c:pt>
                <c:pt idx="35427">
                  <c:v>128.22</c:v>
                </c:pt>
                <c:pt idx="35428">
                  <c:v>128.15</c:v>
                </c:pt>
                <c:pt idx="35429">
                  <c:v>128.22</c:v>
                </c:pt>
                <c:pt idx="35430">
                  <c:v>128.19</c:v>
                </c:pt>
                <c:pt idx="35431">
                  <c:v>128.15</c:v>
                </c:pt>
                <c:pt idx="35432">
                  <c:v>128.22</c:v>
                </c:pt>
                <c:pt idx="35433">
                  <c:v>128.15</c:v>
                </c:pt>
                <c:pt idx="35434">
                  <c:v>128.19</c:v>
                </c:pt>
                <c:pt idx="35435">
                  <c:v>128.15</c:v>
                </c:pt>
                <c:pt idx="35436">
                  <c:v>128.15</c:v>
                </c:pt>
                <c:pt idx="35437">
                  <c:v>128.19</c:v>
                </c:pt>
                <c:pt idx="35438">
                  <c:v>128.19</c:v>
                </c:pt>
                <c:pt idx="35439">
                  <c:v>128.16999999999999</c:v>
                </c:pt>
                <c:pt idx="35440">
                  <c:v>128.19</c:v>
                </c:pt>
                <c:pt idx="35441">
                  <c:v>128.19</c:v>
                </c:pt>
                <c:pt idx="35442">
                  <c:v>128.19</c:v>
                </c:pt>
                <c:pt idx="35443">
                  <c:v>128.16999999999999</c:v>
                </c:pt>
                <c:pt idx="35444">
                  <c:v>128.16999999999999</c:v>
                </c:pt>
                <c:pt idx="35445">
                  <c:v>128.13</c:v>
                </c:pt>
                <c:pt idx="35446">
                  <c:v>128.16999999999999</c:v>
                </c:pt>
                <c:pt idx="35447">
                  <c:v>128.13</c:v>
                </c:pt>
                <c:pt idx="35448">
                  <c:v>128.13</c:v>
                </c:pt>
                <c:pt idx="35449">
                  <c:v>128.15</c:v>
                </c:pt>
                <c:pt idx="35450">
                  <c:v>128.1</c:v>
                </c:pt>
                <c:pt idx="35451">
                  <c:v>128.1</c:v>
                </c:pt>
                <c:pt idx="35452">
                  <c:v>128.1</c:v>
                </c:pt>
                <c:pt idx="35453">
                  <c:v>128.1</c:v>
                </c:pt>
                <c:pt idx="35454">
                  <c:v>128.13</c:v>
                </c:pt>
                <c:pt idx="35455">
                  <c:v>128.1</c:v>
                </c:pt>
                <c:pt idx="35456">
                  <c:v>128.16999999999999</c:v>
                </c:pt>
                <c:pt idx="35457">
                  <c:v>128.15</c:v>
                </c:pt>
                <c:pt idx="35458">
                  <c:v>128.16999999999999</c:v>
                </c:pt>
                <c:pt idx="35459">
                  <c:v>128.16999999999999</c:v>
                </c:pt>
                <c:pt idx="35460">
                  <c:v>128.19</c:v>
                </c:pt>
                <c:pt idx="35461">
                  <c:v>128.16999999999999</c:v>
                </c:pt>
                <c:pt idx="35462">
                  <c:v>128.19</c:v>
                </c:pt>
                <c:pt idx="35463">
                  <c:v>128.19</c:v>
                </c:pt>
                <c:pt idx="35464">
                  <c:v>128.15</c:v>
                </c:pt>
                <c:pt idx="35465">
                  <c:v>128.13</c:v>
                </c:pt>
                <c:pt idx="35466">
                  <c:v>128.19</c:v>
                </c:pt>
                <c:pt idx="35467">
                  <c:v>128.22</c:v>
                </c:pt>
                <c:pt idx="35468">
                  <c:v>128.19</c:v>
                </c:pt>
                <c:pt idx="35469">
                  <c:v>128.16999999999999</c:v>
                </c:pt>
                <c:pt idx="35470">
                  <c:v>128.13</c:v>
                </c:pt>
                <c:pt idx="35471">
                  <c:v>128.16999999999999</c:v>
                </c:pt>
                <c:pt idx="35472">
                  <c:v>128.15</c:v>
                </c:pt>
                <c:pt idx="35473">
                  <c:v>128.1</c:v>
                </c:pt>
                <c:pt idx="35474">
                  <c:v>128.19</c:v>
                </c:pt>
                <c:pt idx="35475">
                  <c:v>128.16999999999999</c:v>
                </c:pt>
                <c:pt idx="35476">
                  <c:v>128.26</c:v>
                </c:pt>
                <c:pt idx="35477">
                  <c:v>128.16999999999999</c:v>
                </c:pt>
                <c:pt idx="35478">
                  <c:v>128.16999999999999</c:v>
                </c:pt>
                <c:pt idx="35479">
                  <c:v>128.15</c:v>
                </c:pt>
                <c:pt idx="35480">
                  <c:v>128.15</c:v>
                </c:pt>
                <c:pt idx="35481">
                  <c:v>128.16999999999999</c:v>
                </c:pt>
                <c:pt idx="35482">
                  <c:v>128.16999999999999</c:v>
                </c:pt>
                <c:pt idx="35483">
                  <c:v>128.15</c:v>
                </c:pt>
                <c:pt idx="35484">
                  <c:v>128.24</c:v>
                </c:pt>
                <c:pt idx="35485">
                  <c:v>128.19</c:v>
                </c:pt>
                <c:pt idx="35486">
                  <c:v>128.13</c:v>
                </c:pt>
                <c:pt idx="35487">
                  <c:v>128.22</c:v>
                </c:pt>
                <c:pt idx="35488">
                  <c:v>128.15</c:v>
                </c:pt>
                <c:pt idx="35489">
                  <c:v>128.19</c:v>
                </c:pt>
                <c:pt idx="35490">
                  <c:v>128.22</c:v>
                </c:pt>
                <c:pt idx="35491">
                  <c:v>128.22</c:v>
                </c:pt>
                <c:pt idx="35492">
                  <c:v>128.22</c:v>
                </c:pt>
                <c:pt idx="35493">
                  <c:v>128.22</c:v>
                </c:pt>
                <c:pt idx="35494">
                  <c:v>128.24</c:v>
                </c:pt>
                <c:pt idx="35495">
                  <c:v>128.24</c:v>
                </c:pt>
                <c:pt idx="35496">
                  <c:v>128.22</c:v>
                </c:pt>
                <c:pt idx="35497">
                  <c:v>128.19</c:v>
                </c:pt>
                <c:pt idx="35498">
                  <c:v>128.22</c:v>
                </c:pt>
                <c:pt idx="35499">
                  <c:v>128.28</c:v>
                </c:pt>
                <c:pt idx="35500">
                  <c:v>128.24</c:v>
                </c:pt>
                <c:pt idx="35501">
                  <c:v>128.16999999999999</c:v>
                </c:pt>
                <c:pt idx="35502">
                  <c:v>128.22</c:v>
                </c:pt>
                <c:pt idx="35503">
                  <c:v>128.16999999999999</c:v>
                </c:pt>
                <c:pt idx="35504">
                  <c:v>128.16999999999999</c:v>
                </c:pt>
                <c:pt idx="35505">
                  <c:v>128.19</c:v>
                </c:pt>
                <c:pt idx="35506">
                  <c:v>128.24</c:v>
                </c:pt>
                <c:pt idx="35507">
                  <c:v>128.19</c:v>
                </c:pt>
                <c:pt idx="35508">
                  <c:v>128.22</c:v>
                </c:pt>
                <c:pt idx="35509">
                  <c:v>128.15</c:v>
                </c:pt>
                <c:pt idx="35510">
                  <c:v>128.24</c:v>
                </c:pt>
                <c:pt idx="35511">
                  <c:v>128.19</c:v>
                </c:pt>
                <c:pt idx="35512">
                  <c:v>128.19</c:v>
                </c:pt>
                <c:pt idx="35513">
                  <c:v>128.16999999999999</c:v>
                </c:pt>
                <c:pt idx="35514">
                  <c:v>128.22</c:v>
                </c:pt>
                <c:pt idx="35515">
                  <c:v>128.19</c:v>
                </c:pt>
                <c:pt idx="35516">
                  <c:v>128.16999999999999</c:v>
                </c:pt>
                <c:pt idx="35517">
                  <c:v>128.22</c:v>
                </c:pt>
                <c:pt idx="35518">
                  <c:v>128.15</c:v>
                </c:pt>
                <c:pt idx="35519">
                  <c:v>128.16999999999999</c:v>
                </c:pt>
                <c:pt idx="35520">
                  <c:v>128.15</c:v>
                </c:pt>
                <c:pt idx="35521">
                  <c:v>128.16999999999999</c:v>
                </c:pt>
                <c:pt idx="35522">
                  <c:v>128.15</c:v>
                </c:pt>
                <c:pt idx="35523">
                  <c:v>128.16999999999999</c:v>
                </c:pt>
                <c:pt idx="35524">
                  <c:v>128.15</c:v>
                </c:pt>
                <c:pt idx="35525">
                  <c:v>128.19</c:v>
                </c:pt>
                <c:pt idx="35526">
                  <c:v>128.15</c:v>
                </c:pt>
                <c:pt idx="35527">
                  <c:v>128.16999999999999</c:v>
                </c:pt>
                <c:pt idx="35528">
                  <c:v>128.19</c:v>
                </c:pt>
                <c:pt idx="35529">
                  <c:v>128.15</c:v>
                </c:pt>
                <c:pt idx="35530">
                  <c:v>128.16999999999999</c:v>
                </c:pt>
                <c:pt idx="35531">
                  <c:v>128.19</c:v>
                </c:pt>
                <c:pt idx="35532">
                  <c:v>128.22</c:v>
                </c:pt>
                <c:pt idx="35533">
                  <c:v>128.15</c:v>
                </c:pt>
                <c:pt idx="35534">
                  <c:v>128.15</c:v>
                </c:pt>
                <c:pt idx="35535">
                  <c:v>128.16999999999999</c:v>
                </c:pt>
                <c:pt idx="35536">
                  <c:v>128.16999999999999</c:v>
                </c:pt>
                <c:pt idx="35537">
                  <c:v>128.22</c:v>
                </c:pt>
                <c:pt idx="35538">
                  <c:v>128.13</c:v>
                </c:pt>
                <c:pt idx="35539">
                  <c:v>128.16999999999999</c:v>
                </c:pt>
                <c:pt idx="35540">
                  <c:v>128.13</c:v>
                </c:pt>
                <c:pt idx="35541">
                  <c:v>128.13</c:v>
                </c:pt>
                <c:pt idx="35542">
                  <c:v>128.15</c:v>
                </c:pt>
                <c:pt idx="35543">
                  <c:v>128.15</c:v>
                </c:pt>
                <c:pt idx="35544">
                  <c:v>128.16999999999999</c:v>
                </c:pt>
                <c:pt idx="35545">
                  <c:v>128.15</c:v>
                </c:pt>
                <c:pt idx="35546">
                  <c:v>128.22</c:v>
                </c:pt>
                <c:pt idx="35547">
                  <c:v>128.15</c:v>
                </c:pt>
                <c:pt idx="35548">
                  <c:v>128.22</c:v>
                </c:pt>
                <c:pt idx="35549">
                  <c:v>128.16999999999999</c:v>
                </c:pt>
                <c:pt idx="35550">
                  <c:v>128.16999999999999</c:v>
                </c:pt>
                <c:pt idx="35551">
                  <c:v>128.15</c:v>
                </c:pt>
                <c:pt idx="35552">
                  <c:v>128.22</c:v>
                </c:pt>
                <c:pt idx="35553">
                  <c:v>128.15</c:v>
                </c:pt>
                <c:pt idx="35554">
                  <c:v>128.19</c:v>
                </c:pt>
                <c:pt idx="35555">
                  <c:v>128.16999999999999</c:v>
                </c:pt>
                <c:pt idx="35556">
                  <c:v>128.16999999999999</c:v>
                </c:pt>
                <c:pt idx="35557">
                  <c:v>128.19</c:v>
                </c:pt>
                <c:pt idx="35558">
                  <c:v>128.22</c:v>
                </c:pt>
                <c:pt idx="35559">
                  <c:v>128.13</c:v>
                </c:pt>
                <c:pt idx="35560">
                  <c:v>128.22</c:v>
                </c:pt>
                <c:pt idx="35561">
                  <c:v>128.22</c:v>
                </c:pt>
                <c:pt idx="35562">
                  <c:v>128.16999999999999</c:v>
                </c:pt>
                <c:pt idx="35563">
                  <c:v>128.15</c:v>
                </c:pt>
                <c:pt idx="35564">
                  <c:v>128.24</c:v>
                </c:pt>
                <c:pt idx="35565">
                  <c:v>128.16999999999999</c:v>
                </c:pt>
                <c:pt idx="35566">
                  <c:v>128.16999999999999</c:v>
                </c:pt>
                <c:pt idx="35567">
                  <c:v>128.22</c:v>
                </c:pt>
                <c:pt idx="35568">
                  <c:v>128.16999999999999</c:v>
                </c:pt>
                <c:pt idx="35569">
                  <c:v>128.22</c:v>
                </c:pt>
                <c:pt idx="35570">
                  <c:v>128.15</c:v>
                </c:pt>
                <c:pt idx="35571">
                  <c:v>128.16999999999999</c:v>
                </c:pt>
                <c:pt idx="35572">
                  <c:v>128.16999999999999</c:v>
                </c:pt>
                <c:pt idx="35573">
                  <c:v>128.15</c:v>
                </c:pt>
                <c:pt idx="35574">
                  <c:v>128.15</c:v>
                </c:pt>
                <c:pt idx="35575">
                  <c:v>128.22</c:v>
                </c:pt>
                <c:pt idx="35576">
                  <c:v>128.22</c:v>
                </c:pt>
                <c:pt idx="35577">
                  <c:v>128.22</c:v>
                </c:pt>
                <c:pt idx="35578">
                  <c:v>128.19</c:v>
                </c:pt>
                <c:pt idx="35579">
                  <c:v>128.26</c:v>
                </c:pt>
                <c:pt idx="35580">
                  <c:v>128.16999999999999</c:v>
                </c:pt>
                <c:pt idx="35581">
                  <c:v>128.22</c:v>
                </c:pt>
                <c:pt idx="35582">
                  <c:v>128.16999999999999</c:v>
                </c:pt>
                <c:pt idx="35583">
                  <c:v>128.19</c:v>
                </c:pt>
                <c:pt idx="35584">
                  <c:v>128.19</c:v>
                </c:pt>
                <c:pt idx="35585">
                  <c:v>128.13</c:v>
                </c:pt>
                <c:pt idx="35586">
                  <c:v>128.19</c:v>
                </c:pt>
                <c:pt idx="35587">
                  <c:v>128.22</c:v>
                </c:pt>
                <c:pt idx="35588">
                  <c:v>128.19</c:v>
                </c:pt>
                <c:pt idx="35589">
                  <c:v>128.19</c:v>
                </c:pt>
                <c:pt idx="35590">
                  <c:v>128.19</c:v>
                </c:pt>
                <c:pt idx="35591">
                  <c:v>128.19</c:v>
                </c:pt>
                <c:pt idx="35592">
                  <c:v>128.19</c:v>
                </c:pt>
                <c:pt idx="35593">
                  <c:v>128.22</c:v>
                </c:pt>
                <c:pt idx="35594">
                  <c:v>128.22</c:v>
                </c:pt>
                <c:pt idx="35595">
                  <c:v>128.19</c:v>
                </c:pt>
                <c:pt idx="35596">
                  <c:v>128.16999999999999</c:v>
                </c:pt>
                <c:pt idx="35597">
                  <c:v>128.16999999999999</c:v>
                </c:pt>
                <c:pt idx="35598">
                  <c:v>128.22</c:v>
                </c:pt>
                <c:pt idx="35599">
                  <c:v>128.22</c:v>
                </c:pt>
                <c:pt idx="35600">
                  <c:v>128.15</c:v>
                </c:pt>
                <c:pt idx="35601">
                  <c:v>128.16999999999999</c:v>
                </c:pt>
                <c:pt idx="35602">
                  <c:v>128.22</c:v>
                </c:pt>
                <c:pt idx="35603">
                  <c:v>128.15</c:v>
                </c:pt>
                <c:pt idx="35604">
                  <c:v>128.16999999999999</c:v>
                </c:pt>
                <c:pt idx="35605">
                  <c:v>128.15</c:v>
                </c:pt>
                <c:pt idx="35606">
                  <c:v>128.19</c:v>
                </c:pt>
                <c:pt idx="35607">
                  <c:v>128.16999999999999</c:v>
                </c:pt>
                <c:pt idx="35608">
                  <c:v>128.16999999999999</c:v>
                </c:pt>
                <c:pt idx="35609">
                  <c:v>128.22</c:v>
                </c:pt>
                <c:pt idx="35610">
                  <c:v>128.13</c:v>
                </c:pt>
                <c:pt idx="35611">
                  <c:v>128.15</c:v>
                </c:pt>
                <c:pt idx="35612">
                  <c:v>128.16999999999999</c:v>
                </c:pt>
                <c:pt idx="35613">
                  <c:v>128.16999999999999</c:v>
                </c:pt>
                <c:pt idx="35614">
                  <c:v>128.15</c:v>
                </c:pt>
                <c:pt idx="35615">
                  <c:v>128.16999999999999</c:v>
                </c:pt>
                <c:pt idx="35616">
                  <c:v>128.19</c:v>
                </c:pt>
                <c:pt idx="35617">
                  <c:v>128.15</c:v>
                </c:pt>
                <c:pt idx="35618">
                  <c:v>128.19</c:v>
                </c:pt>
                <c:pt idx="35619">
                  <c:v>128.15</c:v>
                </c:pt>
                <c:pt idx="35620">
                  <c:v>128.15</c:v>
                </c:pt>
                <c:pt idx="35621">
                  <c:v>128.16999999999999</c:v>
                </c:pt>
                <c:pt idx="35622">
                  <c:v>128.13</c:v>
                </c:pt>
                <c:pt idx="35623">
                  <c:v>128.13</c:v>
                </c:pt>
                <c:pt idx="35624">
                  <c:v>128.15</c:v>
                </c:pt>
                <c:pt idx="35625">
                  <c:v>128.15</c:v>
                </c:pt>
                <c:pt idx="35626">
                  <c:v>128.1</c:v>
                </c:pt>
                <c:pt idx="35627">
                  <c:v>128.16999999999999</c:v>
                </c:pt>
                <c:pt idx="35628">
                  <c:v>128.16999999999999</c:v>
                </c:pt>
                <c:pt idx="35629">
                  <c:v>128.15</c:v>
                </c:pt>
                <c:pt idx="35630">
                  <c:v>128.15</c:v>
                </c:pt>
                <c:pt idx="35631">
                  <c:v>128.19</c:v>
                </c:pt>
                <c:pt idx="35632">
                  <c:v>128.16999999999999</c:v>
                </c:pt>
                <c:pt idx="35633">
                  <c:v>128.19</c:v>
                </c:pt>
                <c:pt idx="35634">
                  <c:v>128.15</c:v>
                </c:pt>
                <c:pt idx="35635">
                  <c:v>128.19</c:v>
                </c:pt>
                <c:pt idx="35636">
                  <c:v>128.16999999999999</c:v>
                </c:pt>
                <c:pt idx="35637">
                  <c:v>128.19</c:v>
                </c:pt>
                <c:pt idx="35638">
                  <c:v>128.15</c:v>
                </c:pt>
                <c:pt idx="35639">
                  <c:v>128.13</c:v>
                </c:pt>
                <c:pt idx="35640">
                  <c:v>128.15</c:v>
                </c:pt>
                <c:pt idx="35641">
                  <c:v>128.15</c:v>
                </c:pt>
                <c:pt idx="35642">
                  <c:v>128.15</c:v>
                </c:pt>
                <c:pt idx="35643">
                  <c:v>128.19</c:v>
                </c:pt>
                <c:pt idx="35644">
                  <c:v>128.15</c:v>
                </c:pt>
                <c:pt idx="35645">
                  <c:v>128.16999999999999</c:v>
                </c:pt>
                <c:pt idx="35646">
                  <c:v>128.15</c:v>
                </c:pt>
                <c:pt idx="35647">
                  <c:v>128.15</c:v>
                </c:pt>
                <c:pt idx="35648">
                  <c:v>128.19</c:v>
                </c:pt>
                <c:pt idx="35649">
                  <c:v>128.15</c:v>
                </c:pt>
                <c:pt idx="35650">
                  <c:v>128.13</c:v>
                </c:pt>
                <c:pt idx="35651">
                  <c:v>128.08000000000001</c:v>
                </c:pt>
                <c:pt idx="35652">
                  <c:v>128.13</c:v>
                </c:pt>
                <c:pt idx="35653">
                  <c:v>128.15</c:v>
                </c:pt>
                <c:pt idx="35654">
                  <c:v>128.15</c:v>
                </c:pt>
                <c:pt idx="35655">
                  <c:v>128.08000000000001</c:v>
                </c:pt>
                <c:pt idx="35656">
                  <c:v>128.15</c:v>
                </c:pt>
                <c:pt idx="35657">
                  <c:v>128.1</c:v>
                </c:pt>
                <c:pt idx="35658">
                  <c:v>128.13</c:v>
                </c:pt>
                <c:pt idx="35659">
                  <c:v>128.13</c:v>
                </c:pt>
                <c:pt idx="35660">
                  <c:v>128.1</c:v>
                </c:pt>
                <c:pt idx="35661">
                  <c:v>128.1</c:v>
                </c:pt>
                <c:pt idx="35662">
                  <c:v>128.13</c:v>
                </c:pt>
                <c:pt idx="35663">
                  <c:v>128.13</c:v>
                </c:pt>
                <c:pt idx="35664">
                  <c:v>128.13</c:v>
                </c:pt>
                <c:pt idx="35665">
                  <c:v>128.1</c:v>
                </c:pt>
                <c:pt idx="35666">
                  <c:v>128.13</c:v>
                </c:pt>
                <c:pt idx="35667">
                  <c:v>128.13</c:v>
                </c:pt>
                <c:pt idx="35668">
                  <c:v>128.13</c:v>
                </c:pt>
                <c:pt idx="35669">
                  <c:v>128.15</c:v>
                </c:pt>
                <c:pt idx="35670">
                  <c:v>128.1</c:v>
                </c:pt>
                <c:pt idx="35671">
                  <c:v>128.1</c:v>
                </c:pt>
                <c:pt idx="35672">
                  <c:v>128.13</c:v>
                </c:pt>
                <c:pt idx="35673">
                  <c:v>128.13</c:v>
                </c:pt>
                <c:pt idx="35674">
                  <c:v>128.06</c:v>
                </c:pt>
                <c:pt idx="35675">
                  <c:v>128.1</c:v>
                </c:pt>
                <c:pt idx="35676">
                  <c:v>128.13</c:v>
                </c:pt>
                <c:pt idx="35677">
                  <c:v>128.1</c:v>
                </c:pt>
                <c:pt idx="35678">
                  <c:v>128.1</c:v>
                </c:pt>
                <c:pt idx="35679">
                  <c:v>128.08000000000001</c:v>
                </c:pt>
                <c:pt idx="35680">
                  <c:v>128.08000000000001</c:v>
                </c:pt>
                <c:pt idx="35681">
                  <c:v>128.08000000000001</c:v>
                </c:pt>
                <c:pt idx="35682">
                  <c:v>128.1</c:v>
                </c:pt>
                <c:pt idx="35683">
                  <c:v>128.08000000000001</c:v>
                </c:pt>
                <c:pt idx="35684">
                  <c:v>128.06</c:v>
                </c:pt>
                <c:pt idx="35685">
                  <c:v>128.06</c:v>
                </c:pt>
                <c:pt idx="35686">
                  <c:v>128.08000000000001</c:v>
                </c:pt>
                <c:pt idx="35687">
                  <c:v>128.13</c:v>
                </c:pt>
                <c:pt idx="35688">
                  <c:v>128.08000000000001</c:v>
                </c:pt>
                <c:pt idx="35689">
                  <c:v>128.08000000000001</c:v>
                </c:pt>
                <c:pt idx="35690">
                  <c:v>128.08000000000001</c:v>
                </c:pt>
                <c:pt idx="35691">
                  <c:v>128.13</c:v>
                </c:pt>
                <c:pt idx="35692">
                  <c:v>128.1</c:v>
                </c:pt>
                <c:pt idx="35693">
                  <c:v>128.08000000000001</c:v>
                </c:pt>
                <c:pt idx="35694">
                  <c:v>128.08000000000001</c:v>
                </c:pt>
                <c:pt idx="35695">
                  <c:v>128.08000000000001</c:v>
                </c:pt>
                <c:pt idx="35696">
                  <c:v>128.04</c:v>
                </c:pt>
                <c:pt idx="35697">
                  <c:v>128.06</c:v>
                </c:pt>
                <c:pt idx="35698">
                  <c:v>128.06</c:v>
                </c:pt>
                <c:pt idx="35699">
                  <c:v>128.1</c:v>
                </c:pt>
                <c:pt idx="35700">
                  <c:v>128.08000000000001</c:v>
                </c:pt>
                <c:pt idx="35701">
                  <c:v>128.08000000000001</c:v>
                </c:pt>
                <c:pt idx="35702">
                  <c:v>128.04</c:v>
                </c:pt>
                <c:pt idx="35703">
                  <c:v>128.04</c:v>
                </c:pt>
                <c:pt idx="35704">
                  <c:v>128.06</c:v>
                </c:pt>
                <c:pt idx="35705">
                  <c:v>128.06</c:v>
                </c:pt>
                <c:pt idx="35706">
                  <c:v>128.04</c:v>
                </c:pt>
                <c:pt idx="35707">
                  <c:v>128.04</c:v>
                </c:pt>
                <c:pt idx="35708">
                  <c:v>128.01</c:v>
                </c:pt>
                <c:pt idx="35709">
                  <c:v>128.06</c:v>
                </c:pt>
                <c:pt idx="35710">
                  <c:v>128.01</c:v>
                </c:pt>
                <c:pt idx="35711">
                  <c:v>128.01</c:v>
                </c:pt>
                <c:pt idx="35712">
                  <c:v>128.01</c:v>
                </c:pt>
                <c:pt idx="35713">
                  <c:v>128.04</c:v>
                </c:pt>
                <c:pt idx="35714">
                  <c:v>128.01</c:v>
                </c:pt>
                <c:pt idx="35715">
                  <c:v>128.04</c:v>
                </c:pt>
                <c:pt idx="35716">
                  <c:v>128.04</c:v>
                </c:pt>
                <c:pt idx="35717">
                  <c:v>128.01</c:v>
                </c:pt>
                <c:pt idx="35718">
                  <c:v>128.04</c:v>
                </c:pt>
                <c:pt idx="35719">
                  <c:v>128.01</c:v>
                </c:pt>
                <c:pt idx="35720">
                  <c:v>128.04</c:v>
                </c:pt>
                <c:pt idx="35721">
                  <c:v>128.08000000000001</c:v>
                </c:pt>
                <c:pt idx="35722">
                  <c:v>127.97</c:v>
                </c:pt>
                <c:pt idx="35723">
                  <c:v>127.99</c:v>
                </c:pt>
                <c:pt idx="35724">
                  <c:v>128.06</c:v>
                </c:pt>
                <c:pt idx="35725">
                  <c:v>127.97</c:v>
                </c:pt>
                <c:pt idx="35726">
                  <c:v>127.99</c:v>
                </c:pt>
                <c:pt idx="35727">
                  <c:v>128.01</c:v>
                </c:pt>
                <c:pt idx="35728">
                  <c:v>127.99</c:v>
                </c:pt>
                <c:pt idx="35729">
                  <c:v>127.95</c:v>
                </c:pt>
                <c:pt idx="35730">
                  <c:v>128.04</c:v>
                </c:pt>
                <c:pt idx="35731">
                  <c:v>128.01</c:v>
                </c:pt>
                <c:pt idx="35732">
                  <c:v>128.01</c:v>
                </c:pt>
                <c:pt idx="35733">
                  <c:v>127.95</c:v>
                </c:pt>
                <c:pt idx="35734">
                  <c:v>127.97</c:v>
                </c:pt>
                <c:pt idx="35735">
                  <c:v>127.97</c:v>
                </c:pt>
                <c:pt idx="35736">
                  <c:v>127.9</c:v>
                </c:pt>
                <c:pt idx="35737">
                  <c:v>127.99</c:v>
                </c:pt>
                <c:pt idx="35738">
                  <c:v>127.97</c:v>
                </c:pt>
                <c:pt idx="35739">
                  <c:v>127.95</c:v>
                </c:pt>
                <c:pt idx="35740">
                  <c:v>127.9</c:v>
                </c:pt>
                <c:pt idx="35741">
                  <c:v>127.97</c:v>
                </c:pt>
                <c:pt idx="35742">
                  <c:v>127.97</c:v>
                </c:pt>
                <c:pt idx="35743">
                  <c:v>127.88</c:v>
                </c:pt>
                <c:pt idx="35744">
                  <c:v>127.95</c:v>
                </c:pt>
                <c:pt idx="35745">
                  <c:v>127.9</c:v>
                </c:pt>
                <c:pt idx="35746">
                  <c:v>127.95</c:v>
                </c:pt>
                <c:pt idx="35747">
                  <c:v>127.97</c:v>
                </c:pt>
                <c:pt idx="35748">
                  <c:v>127.88</c:v>
                </c:pt>
                <c:pt idx="35749">
                  <c:v>127.88</c:v>
                </c:pt>
                <c:pt idx="35750">
                  <c:v>127.88</c:v>
                </c:pt>
                <c:pt idx="35751">
                  <c:v>127.9</c:v>
                </c:pt>
                <c:pt idx="35752">
                  <c:v>127.88</c:v>
                </c:pt>
                <c:pt idx="35753">
                  <c:v>127.95</c:v>
                </c:pt>
                <c:pt idx="35754">
                  <c:v>127.93</c:v>
                </c:pt>
                <c:pt idx="35755">
                  <c:v>127.9</c:v>
                </c:pt>
                <c:pt idx="35756">
                  <c:v>127.86</c:v>
                </c:pt>
                <c:pt idx="35757">
                  <c:v>127.93</c:v>
                </c:pt>
                <c:pt idx="35758">
                  <c:v>127.9</c:v>
                </c:pt>
                <c:pt idx="35759">
                  <c:v>127.88</c:v>
                </c:pt>
                <c:pt idx="35760">
                  <c:v>127.86</c:v>
                </c:pt>
                <c:pt idx="35761">
                  <c:v>127.93</c:v>
                </c:pt>
                <c:pt idx="35762">
                  <c:v>127.9</c:v>
                </c:pt>
                <c:pt idx="35763">
                  <c:v>127.81</c:v>
                </c:pt>
                <c:pt idx="35764">
                  <c:v>127.9</c:v>
                </c:pt>
                <c:pt idx="35765">
                  <c:v>127.86</c:v>
                </c:pt>
                <c:pt idx="35766">
                  <c:v>127.86</c:v>
                </c:pt>
                <c:pt idx="35767">
                  <c:v>127.84</c:v>
                </c:pt>
                <c:pt idx="35768">
                  <c:v>127.84</c:v>
                </c:pt>
                <c:pt idx="35769">
                  <c:v>127.86</c:v>
                </c:pt>
                <c:pt idx="35770">
                  <c:v>127.84</c:v>
                </c:pt>
                <c:pt idx="35771">
                  <c:v>127.84</c:v>
                </c:pt>
                <c:pt idx="35772">
                  <c:v>127.81</c:v>
                </c:pt>
                <c:pt idx="35773">
                  <c:v>127.84</c:v>
                </c:pt>
                <c:pt idx="35774">
                  <c:v>127.88</c:v>
                </c:pt>
                <c:pt idx="35775">
                  <c:v>127.86</c:v>
                </c:pt>
                <c:pt idx="35776">
                  <c:v>127.88</c:v>
                </c:pt>
                <c:pt idx="35777">
                  <c:v>127.84</c:v>
                </c:pt>
                <c:pt idx="35778">
                  <c:v>127.86</c:v>
                </c:pt>
                <c:pt idx="35779">
                  <c:v>127.88</c:v>
                </c:pt>
                <c:pt idx="35780">
                  <c:v>127.88</c:v>
                </c:pt>
                <c:pt idx="35781">
                  <c:v>127.84</c:v>
                </c:pt>
                <c:pt idx="35782">
                  <c:v>127.86</c:v>
                </c:pt>
                <c:pt idx="35783">
                  <c:v>127.88</c:v>
                </c:pt>
                <c:pt idx="35784">
                  <c:v>127.88</c:v>
                </c:pt>
                <c:pt idx="35785">
                  <c:v>127.88</c:v>
                </c:pt>
                <c:pt idx="35786">
                  <c:v>127.86</c:v>
                </c:pt>
                <c:pt idx="35787">
                  <c:v>127.97</c:v>
                </c:pt>
                <c:pt idx="35788">
                  <c:v>127.9</c:v>
                </c:pt>
                <c:pt idx="35789">
                  <c:v>127.95</c:v>
                </c:pt>
                <c:pt idx="35790">
                  <c:v>127.93</c:v>
                </c:pt>
                <c:pt idx="35791">
                  <c:v>127.93</c:v>
                </c:pt>
                <c:pt idx="35792">
                  <c:v>127.97</c:v>
                </c:pt>
                <c:pt idx="35793">
                  <c:v>127.93</c:v>
                </c:pt>
                <c:pt idx="35794">
                  <c:v>127.88</c:v>
                </c:pt>
                <c:pt idx="35795">
                  <c:v>127.9</c:v>
                </c:pt>
                <c:pt idx="35796">
                  <c:v>127.95</c:v>
                </c:pt>
                <c:pt idx="35797">
                  <c:v>127.95</c:v>
                </c:pt>
                <c:pt idx="35798">
                  <c:v>127.95</c:v>
                </c:pt>
                <c:pt idx="35799">
                  <c:v>127.95</c:v>
                </c:pt>
                <c:pt idx="35800">
                  <c:v>127.97</c:v>
                </c:pt>
                <c:pt idx="35801">
                  <c:v>127.97</c:v>
                </c:pt>
                <c:pt idx="35802">
                  <c:v>128.01</c:v>
                </c:pt>
                <c:pt idx="35803">
                  <c:v>128.01</c:v>
                </c:pt>
                <c:pt idx="35804">
                  <c:v>128.04</c:v>
                </c:pt>
                <c:pt idx="35805">
                  <c:v>128.06</c:v>
                </c:pt>
                <c:pt idx="35806">
                  <c:v>128.01</c:v>
                </c:pt>
                <c:pt idx="35807">
                  <c:v>128.06</c:v>
                </c:pt>
                <c:pt idx="35808">
                  <c:v>127.99</c:v>
                </c:pt>
                <c:pt idx="35809">
                  <c:v>128.06</c:v>
                </c:pt>
                <c:pt idx="35810">
                  <c:v>128.04</c:v>
                </c:pt>
                <c:pt idx="35811">
                  <c:v>128.06</c:v>
                </c:pt>
                <c:pt idx="35812">
                  <c:v>128.13</c:v>
                </c:pt>
                <c:pt idx="35813">
                  <c:v>128.08000000000001</c:v>
                </c:pt>
                <c:pt idx="35814">
                  <c:v>128.16999999999999</c:v>
                </c:pt>
                <c:pt idx="35815">
                  <c:v>128.15</c:v>
                </c:pt>
                <c:pt idx="35816">
                  <c:v>128.15</c:v>
                </c:pt>
                <c:pt idx="35817">
                  <c:v>128.08000000000001</c:v>
                </c:pt>
                <c:pt idx="35818">
                  <c:v>128.15</c:v>
                </c:pt>
                <c:pt idx="35819">
                  <c:v>128.16999999999999</c:v>
                </c:pt>
                <c:pt idx="35820">
                  <c:v>128.15</c:v>
                </c:pt>
                <c:pt idx="35821">
                  <c:v>128.15</c:v>
                </c:pt>
                <c:pt idx="35822">
                  <c:v>128.15</c:v>
                </c:pt>
                <c:pt idx="35823">
                  <c:v>128.13</c:v>
                </c:pt>
                <c:pt idx="35824">
                  <c:v>128.16999999999999</c:v>
                </c:pt>
                <c:pt idx="35825">
                  <c:v>128.15</c:v>
                </c:pt>
                <c:pt idx="35826">
                  <c:v>128.16999999999999</c:v>
                </c:pt>
                <c:pt idx="35827">
                  <c:v>128.19</c:v>
                </c:pt>
                <c:pt idx="35828">
                  <c:v>128.13</c:v>
                </c:pt>
                <c:pt idx="35829">
                  <c:v>128.16999999999999</c:v>
                </c:pt>
                <c:pt idx="35830">
                  <c:v>128.16999999999999</c:v>
                </c:pt>
                <c:pt idx="35831">
                  <c:v>128.16999999999999</c:v>
                </c:pt>
                <c:pt idx="35832">
                  <c:v>128.19</c:v>
                </c:pt>
                <c:pt idx="35833">
                  <c:v>128.24</c:v>
                </c:pt>
                <c:pt idx="35834">
                  <c:v>128.15</c:v>
                </c:pt>
                <c:pt idx="35835">
                  <c:v>128.19</c:v>
                </c:pt>
                <c:pt idx="35836">
                  <c:v>128.16999999999999</c:v>
                </c:pt>
                <c:pt idx="35837">
                  <c:v>128.16999999999999</c:v>
                </c:pt>
                <c:pt idx="35838">
                  <c:v>128.22</c:v>
                </c:pt>
                <c:pt idx="35839">
                  <c:v>128.15</c:v>
                </c:pt>
                <c:pt idx="35840">
                  <c:v>128.16999999999999</c:v>
                </c:pt>
                <c:pt idx="35841">
                  <c:v>128.24</c:v>
                </c:pt>
                <c:pt idx="35842">
                  <c:v>128.16999999999999</c:v>
                </c:pt>
                <c:pt idx="35843">
                  <c:v>128.13</c:v>
                </c:pt>
                <c:pt idx="35844">
                  <c:v>128.22</c:v>
                </c:pt>
                <c:pt idx="35845">
                  <c:v>128.16999999999999</c:v>
                </c:pt>
                <c:pt idx="35846">
                  <c:v>128.19</c:v>
                </c:pt>
                <c:pt idx="35847">
                  <c:v>128.15</c:v>
                </c:pt>
                <c:pt idx="35848">
                  <c:v>128.16999999999999</c:v>
                </c:pt>
                <c:pt idx="35849">
                  <c:v>128.22</c:v>
                </c:pt>
                <c:pt idx="35850">
                  <c:v>128.22</c:v>
                </c:pt>
                <c:pt idx="35851">
                  <c:v>128.15</c:v>
                </c:pt>
                <c:pt idx="35852">
                  <c:v>128.13</c:v>
                </c:pt>
                <c:pt idx="35853">
                  <c:v>128.15</c:v>
                </c:pt>
                <c:pt idx="35854">
                  <c:v>128.16999999999999</c:v>
                </c:pt>
                <c:pt idx="35855">
                  <c:v>128.16999999999999</c:v>
                </c:pt>
                <c:pt idx="35856">
                  <c:v>128.15</c:v>
                </c:pt>
                <c:pt idx="35857">
                  <c:v>128.16999999999999</c:v>
                </c:pt>
                <c:pt idx="35858">
                  <c:v>128.15</c:v>
                </c:pt>
                <c:pt idx="35859">
                  <c:v>128.15</c:v>
                </c:pt>
                <c:pt idx="35860">
                  <c:v>128.13</c:v>
                </c:pt>
                <c:pt idx="35861">
                  <c:v>128.1</c:v>
                </c:pt>
                <c:pt idx="35862">
                  <c:v>128.15</c:v>
                </c:pt>
                <c:pt idx="35863">
                  <c:v>128.15</c:v>
                </c:pt>
                <c:pt idx="35864">
                  <c:v>128.13</c:v>
                </c:pt>
                <c:pt idx="35865">
                  <c:v>128.15</c:v>
                </c:pt>
                <c:pt idx="35866">
                  <c:v>128.15</c:v>
                </c:pt>
                <c:pt idx="35867">
                  <c:v>128.15</c:v>
                </c:pt>
                <c:pt idx="35868">
                  <c:v>128.13</c:v>
                </c:pt>
                <c:pt idx="35869">
                  <c:v>128.15</c:v>
                </c:pt>
                <c:pt idx="35870">
                  <c:v>128.15</c:v>
                </c:pt>
                <c:pt idx="35871">
                  <c:v>128.15</c:v>
                </c:pt>
                <c:pt idx="35872">
                  <c:v>128.13</c:v>
                </c:pt>
                <c:pt idx="35873">
                  <c:v>128.08000000000001</c:v>
                </c:pt>
                <c:pt idx="35874">
                  <c:v>128.1</c:v>
                </c:pt>
                <c:pt idx="35875">
                  <c:v>128.15</c:v>
                </c:pt>
                <c:pt idx="35876">
                  <c:v>128.15</c:v>
                </c:pt>
                <c:pt idx="35877">
                  <c:v>128.1</c:v>
                </c:pt>
                <c:pt idx="35878">
                  <c:v>128.19</c:v>
                </c:pt>
                <c:pt idx="35879">
                  <c:v>128.15</c:v>
                </c:pt>
                <c:pt idx="35880">
                  <c:v>128.22</c:v>
                </c:pt>
                <c:pt idx="35881">
                  <c:v>128.22</c:v>
                </c:pt>
                <c:pt idx="35882">
                  <c:v>128.22</c:v>
                </c:pt>
                <c:pt idx="35883">
                  <c:v>128.16999999999999</c:v>
                </c:pt>
                <c:pt idx="35884">
                  <c:v>128.22</c:v>
                </c:pt>
                <c:pt idx="35885">
                  <c:v>128.22</c:v>
                </c:pt>
                <c:pt idx="35886">
                  <c:v>128.15</c:v>
                </c:pt>
                <c:pt idx="35887">
                  <c:v>128.16999999999999</c:v>
                </c:pt>
                <c:pt idx="35888">
                  <c:v>128.22</c:v>
                </c:pt>
                <c:pt idx="35889">
                  <c:v>128.19</c:v>
                </c:pt>
                <c:pt idx="35890">
                  <c:v>128.22</c:v>
                </c:pt>
                <c:pt idx="35891">
                  <c:v>128.16999999999999</c:v>
                </c:pt>
                <c:pt idx="35892">
                  <c:v>128.16999999999999</c:v>
                </c:pt>
                <c:pt idx="35893">
                  <c:v>128.13</c:v>
                </c:pt>
                <c:pt idx="35894">
                  <c:v>128.24</c:v>
                </c:pt>
                <c:pt idx="35895">
                  <c:v>128.22</c:v>
                </c:pt>
                <c:pt idx="35896">
                  <c:v>128.19</c:v>
                </c:pt>
                <c:pt idx="35897">
                  <c:v>128.24</c:v>
                </c:pt>
                <c:pt idx="35898">
                  <c:v>128.19</c:v>
                </c:pt>
                <c:pt idx="35899">
                  <c:v>128.19</c:v>
                </c:pt>
                <c:pt idx="35900">
                  <c:v>128.22</c:v>
                </c:pt>
                <c:pt idx="35901">
                  <c:v>128.22</c:v>
                </c:pt>
                <c:pt idx="35902">
                  <c:v>128.19</c:v>
                </c:pt>
                <c:pt idx="35903">
                  <c:v>128.22</c:v>
                </c:pt>
                <c:pt idx="35904">
                  <c:v>128.26</c:v>
                </c:pt>
                <c:pt idx="35905">
                  <c:v>128.16999999999999</c:v>
                </c:pt>
                <c:pt idx="35906">
                  <c:v>128.26</c:v>
                </c:pt>
                <c:pt idx="35907">
                  <c:v>128.22</c:v>
                </c:pt>
                <c:pt idx="35908">
                  <c:v>128.24</c:v>
                </c:pt>
                <c:pt idx="35909">
                  <c:v>128.26</c:v>
                </c:pt>
                <c:pt idx="35910">
                  <c:v>128.26</c:v>
                </c:pt>
                <c:pt idx="35911">
                  <c:v>128.19</c:v>
                </c:pt>
                <c:pt idx="35912">
                  <c:v>128.26</c:v>
                </c:pt>
                <c:pt idx="35913">
                  <c:v>128.22</c:v>
                </c:pt>
                <c:pt idx="35914">
                  <c:v>128.22</c:v>
                </c:pt>
                <c:pt idx="35915">
                  <c:v>128.19</c:v>
                </c:pt>
                <c:pt idx="35916">
                  <c:v>128.19</c:v>
                </c:pt>
                <c:pt idx="35917">
                  <c:v>128.22</c:v>
                </c:pt>
                <c:pt idx="35918">
                  <c:v>128.19</c:v>
                </c:pt>
                <c:pt idx="35919">
                  <c:v>128.16999999999999</c:v>
                </c:pt>
                <c:pt idx="35920">
                  <c:v>128.19</c:v>
                </c:pt>
                <c:pt idx="35921">
                  <c:v>128.19</c:v>
                </c:pt>
                <c:pt idx="35922">
                  <c:v>128.16999999999999</c:v>
                </c:pt>
                <c:pt idx="35923">
                  <c:v>128.15</c:v>
                </c:pt>
                <c:pt idx="35924">
                  <c:v>128.13</c:v>
                </c:pt>
                <c:pt idx="35925">
                  <c:v>128.15</c:v>
                </c:pt>
                <c:pt idx="35926">
                  <c:v>128.16999999999999</c:v>
                </c:pt>
                <c:pt idx="35927">
                  <c:v>128.1</c:v>
                </c:pt>
                <c:pt idx="35928">
                  <c:v>128.15</c:v>
                </c:pt>
                <c:pt idx="35929">
                  <c:v>128.13</c:v>
                </c:pt>
                <c:pt idx="35930">
                  <c:v>128.16999999999999</c:v>
                </c:pt>
                <c:pt idx="35931">
                  <c:v>128.13</c:v>
                </c:pt>
                <c:pt idx="35932">
                  <c:v>128.19</c:v>
                </c:pt>
                <c:pt idx="35933">
                  <c:v>128.15</c:v>
                </c:pt>
                <c:pt idx="35934">
                  <c:v>128.13</c:v>
                </c:pt>
                <c:pt idx="35935">
                  <c:v>128.13</c:v>
                </c:pt>
                <c:pt idx="35936">
                  <c:v>128.15</c:v>
                </c:pt>
                <c:pt idx="35937">
                  <c:v>128.16999999999999</c:v>
                </c:pt>
                <c:pt idx="35938">
                  <c:v>128.15</c:v>
                </c:pt>
                <c:pt idx="35939">
                  <c:v>128.1</c:v>
                </c:pt>
                <c:pt idx="35940">
                  <c:v>128.15</c:v>
                </c:pt>
                <c:pt idx="35941">
                  <c:v>128.19</c:v>
                </c:pt>
                <c:pt idx="35942">
                  <c:v>128.1</c:v>
                </c:pt>
                <c:pt idx="35943">
                  <c:v>128.13</c:v>
                </c:pt>
                <c:pt idx="35944">
                  <c:v>128.13</c:v>
                </c:pt>
                <c:pt idx="35945">
                  <c:v>128.15</c:v>
                </c:pt>
                <c:pt idx="35946">
                  <c:v>128.1</c:v>
                </c:pt>
                <c:pt idx="35947">
                  <c:v>128.13</c:v>
                </c:pt>
                <c:pt idx="35948">
                  <c:v>128.1</c:v>
                </c:pt>
                <c:pt idx="35949">
                  <c:v>128.13</c:v>
                </c:pt>
                <c:pt idx="35950">
                  <c:v>128.1</c:v>
                </c:pt>
                <c:pt idx="35951">
                  <c:v>128.15</c:v>
                </c:pt>
                <c:pt idx="35952">
                  <c:v>128.13</c:v>
                </c:pt>
                <c:pt idx="35953">
                  <c:v>128.13</c:v>
                </c:pt>
                <c:pt idx="35954">
                  <c:v>128.15</c:v>
                </c:pt>
                <c:pt idx="35955">
                  <c:v>128.13</c:v>
                </c:pt>
                <c:pt idx="35956">
                  <c:v>128.15</c:v>
                </c:pt>
                <c:pt idx="35957">
                  <c:v>128.16999999999999</c:v>
                </c:pt>
                <c:pt idx="35958">
                  <c:v>128.1</c:v>
                </c:pt>
                <c:pt idx="35959">
                  <c:v>128.1</c:v>
                </c:pt>
                <c:pt idx="35960">
                  <c:v>128.1</c:v>
                </c:pt>
                <c:pt idx="35961">
                  <c:v>128.1</c:v>
                </c:pt>
                <c:pt idx="35962">
                  <c:v>128.16999999999999</c:v>
                </c:pt>
                <c:pt idx="35963">
                  <c:v>128.1</c:v>
                </c:pt>
                <c:pt idx="35964">
                  <c:v>128.16999999999999</c:v>
                </c:pt>
                <c:pt idx="35965">
                  <c:v>128.16999999999999</c:v>
                </c:pt>
                <c:pt idx="35966">
                  <c:v>128.15</c:v>
                </c:pt>
                <c:pt idx="35967">
                  <c:v>128.16999999999999</c:v>
                </c:pt>
                <c:pt idx="35968">
                  <c:v>128.15</c:v>
                </c:pt>
                <c:pt idx="35969">
                  <c:v>128.1</c:v>
                </c:pt>
                <c:pt idx="35970">
                  <c:v>128.16999999999999</c:v>
                </c:pt>
                <c:pt idx="35971">
                  <c:v>128.13</c:v>
                </c:pt>
                <c:pt idx="35972">
                  <c:v>128.15</c:v>
                </c:pt>
                <c:pt idx="35973">
                  <c:v>128.13</c:v>
                </c:pt>
                <c:pt idx="35974">
                  <c:v>128.16999999999999</c:v>
                </c:pt>
                <c:pt idx="35975">
                  <c:v>128.16999999999999</c:v>
                </c:pt>
                <c:pt idx="35976">
                  <c:v>128.13</c:v>
                </c:pt>
                <c:pt idx="35977">
                  <c:v>128.15</c:v>
                </c:pt>
                <c:pt idx="35978">
                  <c:v>128.13</c:v>
                </c:pt>
                <c:pt idx="35979">
                  <c:v>128.1</c:v>
                </c:pt>
                <c:pt idx="35980">
                  <c:v>128.19</c:v>
                </c:pt>
                <c:pt idx="35981">
                  <c:v>128.1</c:v>
                </c:pt>
                <c:pt idx="35982">
                  <c:v>128.13</c:v>
                </c:pt>
                <c:pt idx="35983">
                  <c:v>128.15</c:v>
                </c:pt>
                <c:pt idx="35984">
                  <c:v>128.15</c:v>
                </c:pt>
                <c:pt idx="35985">
                  <c:v>128.1</c:v>
                </c:pt>
                <c:pt idx="35986">
                  <c:v>128.13</c:v>
                </c:pt>
                <c:pt idx="35987">
                  <c:v>128.15</c:v>
                </c:pt>
                <c:pt idx="35988">
                  <c:v>128.15</c:v>
                </c:pt>
                <c:pt idx="35989">
                  <c:v>128.1</c:v>
                </c:pt>
                <c:pt idx="35990">
                  <c:v>128.13</c:v>
                </c:pt>
                <c:pt idx="35991">
                  <c:v>128.16999999999999</c:v>
                </c:pt>
                <c:pt idx="35992">
                  <c:v>128.1</c:v>
                </c:pt>
                <c:pt idx="35993">
                  <c:v>128.19</c:v>
                </c:pt>
                <c:pt idx="35994">
                  <c:v>128.13</c:v>
                </c:pt>
                <c:pt idx="35995">
                  <c:v>128.16999999999999</c:v>
                </c:pt>
                <c:pt idx="35996">
                  <c:v>128.15</c:v>
                </c:pt>
                <c:pt idx="35997">
                  <c:v>128.16999999999999</c:v>
                </c:pt>
                <c:pt idx="35998">
                  <c:v>128.15</c:v>
                </c:pt>
                <c:pt idx="35999">
                  <c:v>128.15</c:v>
                </c:pt>
                <c:pt idx="36000">
                  <c:v>128.15</c:v>
                </c:pt>
                <c:pt idx="36001">
                  <c:v>128.1</c:v>
                </c:pt>
                <c:pt idx="36002">
                  <c:v>128.15</c:v>
                </c:pt>
                <c:pt idx="36003">
                  <c:v>128.1</c:v>
                </c:pt>
                <c:pt idx="36004">
                  <c:v>128.13</c:v>
                </c:pt>
                <c:pt idx="36005">
                  <c:v>128.1</c:v>
                </c:pt>
                <c:pt idx="36006">
                  <c:v>128.06</c:v>
                </c:pt>
                <c:pt idx="36007">
                  <c:v>128.1</c:v>
                </c:pt>
                <c:pt idx="36008">
                  <c:v>128.13</c:v>
                </c:pt>
                <c:pt idx="36009">
                  <c:v>128.08000000000001</c:v>
                </c:pt>
                <c:pt idx="36010">
                  <c:v>128.1</c:v>
                </c:pt>
                <c:pt idx="36011">
                  <c:v>128.08000000000001</c:v>
                </c:pt>
                <c:pt idx="36012">
                  <c:v>128.13</c:v>
                </c:pt>
                <c:pt idx="36013">
                  <c:v>128.13</c:v>
                </c:pt>
                <c:pt idx="36014">
                  <c:v>128.08000000000001</c:v>
                </c:pt>
                <c:pt idx="36015">
                  <c:v>128.06</c:v>
                </c:pt>
                <c:pt idx="36016">
                  <c:v>128.06</c:v>
                </c:pt>
                <c:pt idx="36017">
                  <c:v>128.08000000000001</c:v>
                </c:pt>
                <c:pt idx="36018">
                  <c:v>128.06</c:v>
                </c:pt>
                <c:pt idx="36019">
                  <c:v>128.13</c:v>
                </c:pt>
                <c:pt idx="36020">
                  <c:v>128.08000000000001</c:v>
                </c:pt>
                <c:pt idx="36021">
                  <c:v>128.06</c:v>
                </c:pt>
                <c:pt idx="36022">
                  <c:v>128.04</c:v>
                </c:pt>
                <c:pt idx="36023">
                  <c:v>128.06</c:v>
                </c:pt>
                <c:pt idx="36024">
                  <c:v>128.1</c:v>
                </c:pt>
                <c:pt idx="36025">
                  <c:v>128.08000000000001</c:v>
                </c:pt>
                <c:pt idx="36026">
                  <c:v>128.08000000000001</c:v>
                </c:pt>
                <c:pt idx="36027">
                  <c:v>128.08000000000001</c:v>
                </c:pt>
                <c:pt idx="36028">
                  <c:v>128.04</c:v>
                </c:pt>
                <c:pt idx="36029">
                  <c:v>128.1</c:v>
                </c:pt>
                <c:pt idx="36030">
                  <c:v>128.06</c:v>
                </c:pt>
                <c:pt idx="36031">
                  <c:v>128.04</c:v>
                </c:pt>
                <c:pt idx="36032">
                  <c:v>128.1</c:v>
                </c:pt>
                <c:pt idx="36033">
                  <c:v>128.1</c:v>
                </c:pt>
                <c:pt idx="36034">
                  <c:v>128.04</c:v>
                </c:pt>
                <c:pt idx="36035">
                  <c:v>128.06</c:v>
                </c:pt>
                <c:pt idx="36036">
                  <c:v>128.1</c:v>
                </c:pt>
                <c:pt idx="36037">
                  <c:v>128.06</c:v>
                </c:pt>
                <c:pt idx="36038">
                  <c:v>128.1</c:v>
                </c:pt>
                <c:pt idx="36039">
                  <c:v>128.04</c:v>
                </c:pt>
                <c:pt idx="36040">
                  <c:v>128.04</c:v>
                </c:pt>
                <c:pt idx="36041">
                  <c:v>128.06</c:v>
                </c:pt>
                <c:pt idx="36042">
                  <c:v>128.04</c:v>
                </c:pt>
                <c:pt idx="36043">
                  <c:v>128.08000000000001</c:v>
                </c:pt>
                <c:pt idx="36044">
                  <c:v>128.08000000000001</c:v>
                </c:pt>
                <c:pt idx="36045">
                  <c:v>128.04</c:v>
                </c:pt>
                <c:pt idx="36046">
                  <c:v>128.08000000000001</c:v>
                </c:pt>
                <c:pt idx="36047">
                  <c:v>128.04</c:v>
                </c:pt>
                <c:pt idx="36048">
                  <c:v>127.99</c:v>
                </c:pt>
                <c:pt idx="36049">
                  <c:v>128.06</c:v>
                </c:pt>
                <c:pt idx="36050">
                  <c:v>128.04</c:v>
                </c:pt>
                <c:pt idx="36051">
                  <c:v>128.01</c:v>
                </c:pt>
                <c:pt idx="36052">
                  <c:v>128.08000000000001</c:v>
                </c:pt>
                <c:pt idx="36053">
                  <c:v>128.08000000000001</c:v>
                </c:pt>
                <c:pt idx="36054">
                  <c:v>128.04</c:v>
                </c:pt>
                <c:pt idx="36055">
                  <c:v>128.01</c:v>
                </c:pt>
                <c:pt idx="36056">
                  <c:v>128.04</c:v>
                </c:pt>
                <c:pt idx="36057">
                  <c:v>128.08000000000001</c:v>
                </c:pt>
                <c:pt idx="36058">
                  <c:v>128.01</c:v>
                </c:pt>
                <c:pt idx="36059">
                  <c:v>128.04</c:v>
                </c:pt>
                <c:pt idx="36060">
                  <c:v>128.06</c:v>
                </c:pt>
                <c:pt idx="36061">
                  <c:v>128.01</c:v>
                </c:pt>
                <c:pt idx="36062">
                  <c:v>127.99</c:v>
                </c:pt>
                <c:pt idx="36063">
                  <c:v>128.01</c:v>
                </c:pt>
                <c:pt idx="36064">
                  <c:v>127.99</c:v>
                </c:pt>
                <c:pt idx="36065">
                  <c:v>127.97</c:v>
                </c:pt>
                <c:pt idx="36066">
                  <c:v>127.99</c:v>
                </c:pt>
                <c:pt idx="36067">
                  <c:v>128.01</c:v>
                </c:pt>
                <c:pt idx="36068">
                  <c:v>127.99</c:v>
                </c:pt>
                <c:pt idx="36069">
                  <c:v>127.99</c:v>
                </c:pt>
                <c:pt idx="36070">
                  <c:v>127.97</c:v>
                </c:pt>
                <c:pt idx="36071">
                  <c:v>127.99</c:v>
                </c:pt>
                <c:pt idx="36072">
                  <c:v>127.99</c:v>
                </c:pt>
                <c:pt idx="36073">
                  <c:v>127.99</c:v>
                </c:pt>
                <c:pt idx="36074">
                  <c:v>127.99</c:v>
                </c:pt>
                <c:pt idx="36075">
                  <c:v>127.99</c:v>
                </c:pt>
                <c:pt idx="36076">
                  <c:v>127.99</c:v>
                </c:pt>
                <c:pt idx="36077">
                  <c:v>127.97</c:v>
                </c:pt>
                <c:pt idx="36078">
                  <c:v>127.97</c:v>
                </c:pt>
                <c:pt idx="36079">
                  <c:v>127.97</c:v>
                </c:pt>
                <c:pt idx="36080">
                  <c:v>127.9</c:v>
                </c:pt>
                <c:pt idx="36081">
                  <c:v>127.99</c:v>
                </c:pt>
                <c:pt idx="36082">
                  <c:v>127.97</c:v>
                </c:pt>
                <c:pt idx="36083">
                  <c:v>127.95</c:v>
                </c:pt>
                <c:pt idx="36084">
                  <c:v>127.95</c:v>
                </c:pt>
                <c:pt idx="36085">
                  <c:v>127.95</c:v>
                </c:pt>
                <c:pt idx="36086">
                  <c:v>127.97</c:v>
                </c:pt>
                <c:pt idx="36087">
                  <c:v>127.95</c:v>
                </c:pt>
                <c:pt idx="36088">
                  <c:v>127.95</c:v>
                </c:pt>
                <c:pt idx="36089">
                  <c:v>127.99</c:v>
                </c:pt>
                <c:pt idx="36090">
                  <c:v>127.93</c:v>
                </c:pt>
                <c:pt idx="36091">
                  <c:v>127.93</c:v>
                </c:pt>
                <c:pt idx="36092">
                  <c:v>127.9</c:v>
                </c:pt>
                <c:pt idx="36093">
                  <c:v>127.9</c:v>
                </c:pt>
                <c:pt idx="36094">
                  <c:v>127.9</c:v>
                </c:pt>
                <c:pt idx="36095">
                  <c:v>127.9</c:v>
                </c:pt>
                <c:pt idx="36096">
                  <c:v>127.93</c:v>
                </c:pt>
                <c:pt idx="36097">
                  <c:v>127.93</c:v>
                </c:pt>
                <c:pt idx="36098">
                  <c:v>127.95</c:v>
                </c:pt>
                <c:pt idx="36099">
                  <c:v>127.93</c:v>
                </c:pt>
                <c:pt idx="36100">
                  <c:v>127.88</c:v>
                </c:pt>
                <c:pt idx="36101">
                  <c:v>127.88</c:v>
                </c:pt>
                <c:pt idx="36102">
                  <c:v>127.88</c:v>
                </c:pt>
                <c:pt idx="36103">
                  <c:v>127.95</c:v>
                </c:pt>
                <c:pt idx="36104">
                  <c:v>127.88</c:v>
                </c:pt>
                <c:pt idx="36105">
                  <c:v>127.9</c:v>
                </c:pt>
                <c:pt idx="36106">
                  <c:v>127.86</c:v>
                </c:pt>
                <c:pt idx="36107">
                  <c:v>127.84</c:v>
                </c:pt>
                <c:pt idx="36108">
                  <c:v>127.81</c:v>
                </c:pt>
                <c:pt idx="36109">
                  <c:v>127.86</c:v>
                </c:pt>
                <c:pt idx="36110">
                  <c:v>127.93</c:v>
                </c:pt>
                <c:pt idx="36111">
                  <c:v>127.88</c:v>
                </c:pt>
                <c:pt idx="36112">
                  <c:v>127.86</c:v>
                </c:pt>
                <c:pt idx="36113">
                  <c:v>127.86</c:v>
                </c:pt>
                <c:pt idx="36114">
                  <c:v>127.88</c:v>
                </c:pt>
                <c:pt idx="36115">
                  <c:v>127.86</c:v>
                </c:pt>
                <c:pt idx="36116">
                  <c:v>127.84</c:v>
                </c:pt>
                <c:pt idx="36117">
                  <c:v>127.84</c:v>
                </c:pt>
                <c:pt idx="36118">
                  <c:v>127.84</c:v>
                </c:pt>
                <c:pt idx="36119">
                  <c:v>127.84</c:v>
                </c:pt>
                <c:pt idx="36120">
                  <c:v>127.84</c:v>
                </c:pt>
                <c:pt idx="36121">
                  <c:v>127.86</c:v>
                </c:pt>
                <c:pt idx="36122">
                  <c:v>127.81</c:v>
                </c:pt>
                <c:pt idx="36123">
                  <c:v>127.84</c:v>
                </c:pt>
                <c:pt idx="36124">
                  <c:v>127.86</c:v>
                </c:pt>
                <c:pt idx="36125">
                  <c:v>127.88</c:v>
                </c:pt>
                <c:pt idx="36126">
                  <c:v>127.79</c:v>
                </c:pt>
                <c:pt idx="36127">
                  <c:v>127.84</c:v>
                </c:pt>
                <c:pt idx="36128">
                  <c:v>127.84</c:v>
                </c:pt>
                <c:pt idx="36129">
                  <c:v>127.81</c:v>
                </c:pt>
                <c:pt idx="36130">
                  <c:v>127.81</c:v>
                </c:pt>
                <c:pt idx="36131">
                  <c:v>127.79</c:v>
                </c:pt>
                <c:pt idx="36132">
                  <c:v>127.81</c:v>
                </c:pt>
                <c:pt idx="36133">
                  <c:v>127.81</c:v>
                </c:pt>
                <c:pt idx="36134">
                  <c:v>127.79</c:v>
                </c:pt>
                <c:pt idx="36135">
                  <c:v>127.84</c:v>
                </c:pt>
                <c:pt idx="36136">
                  <c:v>127.77</c:v>
                </c:pt>
                <c:pt idx="36137">
                  <c:v>127.81</c:v>
                </c:pt>
                <c:pt idx="36138">
                  <c:v>127.79</c:v>
                </c:pt>
                <c:pt idx="36139">
                  <c:v>127.79</c:v>
                </c:pt>
                <c:pt idx="36140">
                  <c:v>127.77</c:v>
                </c:pt>
                <c:pt idx="36141">
                  <c:v>127.77</c:v>
                </c:pt>
                <c:pt idx="36142">
                  <c:v>127.77</c:v>
                </c:pt>
                <c:pt idx="36143">
                  <c:v>127.75</c:v>
                </c:pt>
                <c:pt idx="36144">
                  <c:v>127.81</c:v>
                </c:pt>
                <c:pt idx="36145">
                  <c:v>127.77</c:v>
                </c:pt>
                <c:pt idx="36146">
                  <c:v>127.7</c:v>
                </c:pt>
                <c:pt idx="36147">
                  <c:v>127.75</c:v>
                </c:pt>
                <c:pt idx="36148">
                  <c:v>127.68</c:v>
                </c:pt>
                <c:pt idx="36149">
                  <c:v>127.75</c:v>
                </c:pt>
                <c:pt idx="36150">
                  <c:v>127.7</c:v>
                </c:pt>
                <c:pt idx="36151">
                  <c:v>127.7</c:v>
                </c:pt>
                <c:pt idx="36152">
                  <c:v>127.7</c:v>
                </c:pt>
                <c:pt idx="36153">
                  <c:v>127.72</c:v>
                </c:pt>
                <c:pt idx="36154">
                  <c:v>127.7</c:v>
                </c:pt>
                <c:pt idx="36155">
                  <c:v>127.75</c:v>
                </c:pt>
                <c:pt idx="36156">
                  <c:v>127.72</c:v>
                </c:pt>
                <c:pt idx="36157">
                  <c:v>127.7</c:v>
                </c:pt>
                <c:pt idx="36158">
                  <c:v>127.66</c:v>
                </c:pt>
                <c:pt idx="36159">
                  <c:v>127.72</c:v>
                </c:pt>
                <c:pt idx="36160">
                  <c:v>127.7</c:v>
                </c:pt>
                <c:pt idx="36161">
                  <c:v>127.66</c:v>
                </c:pt>
                <c:pt idx="36162">
                  <c:v>127.7</c:v>
                </c:pt>
                <c:pt idx="36163">
                  <c:v>127.68</c:v>
                </c:pt>
                <c:pt idx="36164">
                  <c:v>127.68</c:v>
                </c:pt>
                <c:pt idx="36165">
                  <c:v>127.72</c:v>
                </c:pt>
                <c:pt idx="36166">
                  <c:v>127.68</c:v>
                </c:pt>
                <c:pt idx="36167">
                  <c:v>127.7</c:v>
                </c:pt>
                <c:pt idx="36168">
                  <c:v>127.72</c:v>
                </c:pt>
                <c:pt idx="36169">
                  <c:v>127.68</c:v>
                </c:pt>
                <c:pt idx="36170">
                  <c:v>127.7</c:v>
                </c:pt>
                <c:pt idx="36171">
                  <c:v>127.7</c:v>
                </c:pt>
                <c:pt idx="36172">
                  <c:v>127.72</c:v>
                </c:pt>
                <c:pt idx="36173">
                  <c:v>127.7</c:v>
                </c:pt>
                <c:pt idx="36174">
                  <c:v>127.72</c:v>
                </c:pt>
                <c:pt idx="36175">
                  <c:v>127.72</c:v>
                </c:pt>
                <c:pt idx="36176">
                  <c:v>127.72</c:v>
                </c:pt>
                <c:pt idx="36177">
                  <c:v>127.7</c:v>
                </c:pt>
                <c:pt idx="36178">
                  <c:v>127.77</c:v>
                </c:pt>
                <c:pt idx="36179">
                  <c:v>127.75</c:v>
                </c:pt>
                <c:pt idx="36180">
                  <c:v>127.75</c:v>
                </c:pt>
                <c:pt idx="36181">
                  <c:v>127.81</c:v>
                </c:pt>
                <c:pt idx="36182">
                  <c:v>127.75</c:v>
                </c:pt>
                <c:pt idx="36183">
                  <c:v>127.77</c:v>
                </c:pt>
                <c:pt idx="36184">
                  <c:v>127.75</c:v>
                </c:pt>
                <c:pt idx="36185">
                  <c:v>127.75</c:v>
                </c:pt>
                <c:pt idx="36186">
                  <c:v>127.81</c:v>
                </c:pt>
                <c:pt idx="36187">
                  <c:v>127.77</c:v>
                </c:pt>
                <c:pt idx="36188">
                  <c:v>127.81</c:v>
                </c:pt>
                <c:pt idx="36189">
                  <c:v>127.79</c:v>
                </c:pt>
                <c:pt idx="36190">
                  <c:v>127.84</c:v>
                </c:pt>
                <c:pt idx="36191">
                  <c:v>127.84</c:v>
                </c:pt>
                <c:pt idx="36192">
                  <c:v>127.9</c:v>
                </c:pt>
                <c:pt idx="36193">
                  <c:v>127.86</c:v>
                </c:pt>
                <c:pt idx="36194">
                  <c:v>127.9</c:v>
                </c:pt>
                <c:pt idx="36195">
                  <c:v>127.88</c:v>
                </c:pt>
                <c:pt idx="36196">
                  <c:v>127.9</c:v>
                </c:pt>
                <c:pt idx="36197">
                  <c:v>127.86</c:v>
                </c:pt>
                <c:pt idx="36198">
                  <c:v>127.88</c:v>
                </c:pt>
                <c:pt idx="36199">
                  <c:v>127.93</c:v>
                </c:pt>
                <c:pt idx="36200">
                  <c:v>127.9</c:v>
                </c:pt>
                <c:pt idx="36201">
                  <c:v>127.9</c:v>
                </c:pt>
                <c:pt idx="36202">
                  <c:v>127.93</c:v>
                </c:pt>
                <c:pt idx="36203">
                  <c:v>127.93</c:v>
                </c:pt>
                <c:pt idx="36204">
                  <c:v>127.9</c:v>
                </c:pt>
                <c:pt idx="36205">
                  <c:v>127.93</c:v>
                </c:pt>
                <c:pt idx="36206">
                  <c:v>127.97</c:v>
                </c:pt>
                <c:pt idx="36207">
                  <c:v>127.93</c:v>
                </c:pt>
                <c:pt idx="36208">
                  <c:v>127.99</c:v>
                </c:pt>
                <c:pt idx="36209">
                  <c:v>127.9</c:v>
                </c:pt>
                <c:pt idx="36210">
                  <c:v>127.93</c:v>
                </c:pt>
                <c:pt idx="36211">
                  <c:v>127.95</c:v>
                </c:pt>
                <c:pt idx="36212">
                  <c:v>127.99</c:v>
                </c:pt>
                <c:pt idx="36213">
                  <c:v>127.93</c:v>
                </c:pt>
                <c:pt idx="36214">
                  <c:v>127.99</c:v>
                </c:pt>
                <c:pt idx="36215">
                  <c:v>127.97</c:v>
                </c:pt>
                <c:pt idx="36216">
                  <c:v>127.93</c:v>
                </c:pt>
                <c:pt idx="36217">
                  <c:v>127.95</c:v>
                </c:pt>
                <c:pt idx="36218">
                  <c:v>127.99</c:v>
                </c:pt>
                <c:pt idx="36219">
                  <c:v>128.01</c:v>
                </c:pt>
                <c:pt idx="36220">
                  <c:v>127.99</c:v>
                </c:pt>
                <c:pt idx="36221">
                  <c:v>128.04</c:v>
                </c:pt>
                <c:pt idx="36222">
                  <c:v>128.01</c:v>
                </c:pt>
                <c:pt idx="36223">
                  <c:v>128.04</c:v>
                </c:pt>
                <c:pt idx="36224">
                  <c:v>128.01</c:v>
                </c:pt>
                <c:pt idx="36225">
                  <c:v>127.97</c:v>
                </c:pt>
                <c:pt idx="36226">
                  <c:v>128.01</c:v>
                </c:pt>
                <c:pt idx="36227">
                  <c:v>127.99</c:v>
                </c:pt>
                <c:pt idx="36228">
                  <c:v>128.04</c:v>
                </c:pt>
                <c:pt idx="36229">
                  <c:v>128.01</c:v>
                </c:pt>
                <c:pt idx="36230">
                  <c:v>127.99</c:v>
                </c:pt>
                <c:pt idx="36231">
                  <c:v>127.99</c:v>
                </c:pt>
                <c:pt idx="36232">
                  <c:v>127.99</c:v>
                </c:pt>
                <c:pt idx="36233">
                  <c:v>128.04</c:v>
                </c:pt>
                <c:pt idx="36234">
                  <c:v>128.04</c:v>
                </c:pt>
                <c:pt idx="36235">
                  <c:v>127.99</c:v>
                </c:pt>
                <c:pt idx="36236">
                  <c:v>127.95</c:v>
                </c:pt>
                <c:pt idx="36237">
                  <c:v>127.99</c:v>
                </c:pt>
                <c:pt idx="36238">
                  <c:v>128.01</c:v>
                </c:pt>
                <c:pt idx="36239">
                  <c:v>128.04</c:v>
                </c:pt>
                <c:pt idx="36240">
                  <c:v>127.99</c:v>
                </c:pt>
                <c:pt idx="36241">
                  <c:v>127.97</c:v>
                </c:pt>
                <c:pt idx="36242">
                  <c:v>127.97</c:v>
                </c:pt>
                <c:pt idx="36243">
                  <c:v>127.97</c:v>
                </c:pt>
                <c:pt idx="36244">
                  <c:v>127.97</c:v>
                </c:pt>
                <c:pt idx="36245">
                  <c:v>127.93</c:v>
                </c:pt>
                <c:pt idx="36246">
                  <c:v>127.95</c:v>
                </c:pt>
                <c:pt idx="36247">
                  <c:v>127.95</c:v>
                </c:pt>
                <c:pt idx="36248">
                  <c:v>127.97</c:v>
                </c:pt>
                <c:pt idx="36249">
                  <c:v>127.99</c:v>
                </c:pt>
                <c:pt idx="36250">
                  <c:v>127.88</c:v>
                </c:pt>
                <c:pt idx="36251">
                  <c:v>127.93</c:v>
                </c:pt>
                <c:pt idx="36252">
                  <c:v>127.95</c:v>
                </c:pt>
                <c:pt idx="36253">
                  <c:v>127.99</c:v>
                </c:pt>
                <c:pt idx="36254">
                  <c:v>127.99</c:v>
                </c:pt>
                <c:pt idx="36255">
                  <c:v>127.97</c:v>
                </c:pt>
                <c:pt idx="36256">
                  <c:v>127.99</c:v>
                </c:pt>
                <c:pt idx="36257">
                  <c:v>127.99</c:v>
                </c:pt>
                <c:pt idx="36258">
                  <c:v>127.99</c:v>
                </c:pt>
                <c:pt idx="36259">
                  <c:v>127.95</c:v>
                </c:pt>
                <c:pt idx="36260">
                  <c:v>128.06</c:v>
                </c:pt>
                <c:pt idx="36261">
                  <c:v>127.97</c:v>
                </c:pt>
                <c:pt idx="36262">
                  <c:v>128.01</c:v>
                </c:pt>
                <c:pt idx="36263">
                  <c:v>127.95</c:v>
                </c:pt>
                <c:pt idx="36264">
                  <c:v>127.97</c:v>
                </c:pt>
                <c:pt idx="36265">
                  <c:v>127.95</c:v>
                </c:pt>
                <c:pt idx="36266">
                  <c:v>127.97</c:v>
                </c:pt>
                <c:pt idx="36267">
                  <c:v>127.95</c:v>
                </c:pt>
                <c:pt idx="36268">
                  <c:v>127.99</c:v>
                </c:pt>
                <c:pt idx="36269">
                  <c:v>127.97</c:v>
                </c:pt>
                <c:pt idx="36270">
                  <c:v>127.99</c:v>
                </c:pt>
                <c:pt idx="36271">
                  <c:v>127.97</c:v>
                </c:pt>
                <c:pt idx="36272">
                  <c:v>128.01</c:v>
                </c:pt>
                <c:pt idx="36273">
                  <c:v>127.99</c:v>
                </c:pt>
                <c:pt idx="36274">
                  <c:v>127.97</c:v>
                </c:pt>
                <c:pt idx="36275">
                  <c:v>127.99</c:v>
                </c:pt>
                <c:pt idx="36276">
                  <c:v>128.01</c:v>
                </c:pt>
                <c:pt idx="36277">
                  <c:v>127.97</c:v>
                </c:pt>
                <c:pt idx="36278">
                  <c:v>127.99</c:v>
                </c:pt>
                <c:pt idx="36279">
                  <c:v>127.95</c:v>
                </c:pt>
                <c:pt idx="36280">
                  <c:v>127.93</c:v>
                </c:pt>
                <c:pt idx="36281">
                  <c:v>128.01</c:v>
                </c:pt>
                <c:pt idx="36282">
                  <c:v>127.93</c:v>
                </c:pt>
                <c:pt idx="36283">
                  <c:v>128.01</c:v>
                </c:pt>
                <c:pt idx="36284">
                  <c:v>128.01</c:v>
                </c:pt>
                <c:pt idx="36285">
                  <c:v>127.97</c:v>
                </c:pt>
                <c:pt idx="36286">
                  <c:v>128.04</c:v>
                </c:pt>
                <c:pt idx="36287">
                  <c:v>127.99</c:v>
                </c:pt>
                <c:pt idx="36288">
                  <c:v>127.97</c:v>
                </c:pt>
                <c:pt idx="36289">
                  <c:v>128.04</c:v>
                </c:pt>
                <c:pt idx="36290">
                  <c:v>128.08000000000001</c:v>
                </c:pt>
                <c:pt idx="36291">
                  <c:v>128.04</c:v>
                </c:pt>
                <c:pt idx="36292">
                  <c:v>128.01</c:v>
                </c:pt>
                <c:pt idx="36293">
                  <c:v>128.08000000000001</c:v>
                </c:pt>
                <c:pt idx="36294">
                  <c:v>128.01</c:v>
                </c:pt>
                <c:pt idx="36295">
                  <c:v>127.97</c:v>
                </c:pt>
                <c:pt idx="36296">
                  <c:v>127.99</c:v>
                </c:pt>
                <c:pt idx="36297">
                  <c:v>127.97</c:v>
                </c:pt>
                <c:pt idx="36298">
                  <c:v>127.95</c:v>
                </c:pt>
                <c:pt idx="36299">
                  <c:v>127.93</c:v>
                </c:pt>
                <c:pt idx="36300">
                  <c:v>127.99</c:v>
                </c:pt>
                <c:pt idx="36301">
                  <c:v>127.97</c:v>
                </c:pt>
                <c:pt idx="36302">
                  <c:v>127.97</c:v>
                </c:pt>
                <c:pt idx="36303">
                  <c:v>127.97</c:v>
                </c:pt>
                <c:pt idx="36304">
                  <c:v>128.01</c:v>
                </c:pt>
                <c:pt idx="36305">
                  <c:v>127.99</c:v>
                </c:pt>
                <c:pt idx="36306">
                  <c:v>128.01</c:v>
                </c:pt>
                <c:pt idx="36307">
                  <c:v>127.97</c:v>
                </c:pt>
                <c:pt idx="36308">
                  <c:v>127.97</c:v>
                </c:pt>
                <c:pt idx="36309">
                  <c:v>128.01</c:v>
                </c:pt>
                <c:pt idx="36310">
                  <c:v>127.93</c:v>
                </c:pt>
                <c:pt idx="36311">
                  <c:v>128.01</c:v>
                </c:pt>
                <c:pt idx="36312">
                  <c:v>127.97</c:v>
                </c:pt>
                <c:pt idx="36313">
                  <c:v>127.95</c:v>
                </c:pt>
                <c:pt idx="36314">
                  <c:v>127.99</c:v>
                </c:pt>
                <c:pt idx="36315">
                  <c:v>128.06</c:v>
                </c:pt>
                <c:pt idx="36316">
                  <c:v>127.95</c:v>
                </c:pt>
                <c:pt idx="36317">
                  <c:v>127.97</c:v>
                </c:pt>
                <c:pt idx="36318">
                  <c:v>127.97</c:v>
                </c:pt>
                <c:pt idx="36319">
                  <c:v>127.99</c:v>
                </c:pt>
                <c:pt idx="36320">
                  <c:v>127.99</c:v>
                </c:pt>
                <c:pt idx="36321">
                  <c:v>128.04</c:v>
                </c:pt>
                <c:pt idx="36322">
                  <c:v>127.99</c:v>
                </c:pt>
                <c:pt idx="36323">
                  <c:v>127.97</c:v>
                </c:pt>
                <c:pt idx="36324">
                  <c:v>127.99</c:v>
                </c:pt>
                <c:pt idx="36325">
                  <c:v>128.01</c:v>
                </c:pt>
                <c:pt idx="36326">
                  <c:v>127.93</c:v>
                </c:pt>
                <c:pt idx="36327">
                  <c:v>127.99</c:v>
                </c:pt>
                <c:pt idx="36328">
                  <c:v>127.95</c:v>
                </c:pt>
                <c:pt idx="36329">
                  <c:v>127.99</c:v>
                </c:pt>
                <c:pt idx="36330">
                  <c:v>127.99</c:v>
                </c:pt>
                <c:pt idx="36331">
                  <c:v>127.97</c:v>
                </c:pt>
                <c:pt idx="36332">
                  <c:v>127.93</c:v>
                </c:pt>
                <c:pt idx="36333">
                  <c:v>127.93</c:v>
                </c:pt>
                <c:pt idx="36334">
                  <c:v>127.95</c:v>
                </c:pt>
                <c:pt idx="36335">
                  <c:v>127.99</c:v>
                </c:pt>
                <c:pt idx="36336">
                  <c:v>127.93</c:v>
                </c:pt>
                <c:pt idx="36337">
                  <c:v>127.99</c:v>
                </c:pt>
                <c:pt idx="36338">
                  <c:v>127.95</c:v>
                </c:pt>
                <c:pt idx="36339">
                  <c:v>128.01</c:v>
                </c:pt>
                <c:pt idx="36340">
                  <c:v>127.97</c:v>
                </c:pt>
                <c:pt idx="36341">
                  <c:v>127.97</c:v>
                </c:pt>
                <c:pt idx="36342">
                  <c:v>127.95</c:v>
                </c:pt>
                <c:pt idx="36343">
                  <c:v>127.97</c:v>
                </c:pt>
                <c:pt idx="36344">
                  <c:v>128.01</c:v>
                </c:pt>
                <c:pt idx="36345">
                  <c:v>127.99</c:v>
                </c:pt>
                <c:pt idx="36346">
                  <c:v>127.97</c:v>
                </c:pt>
                <c:pt idx="36347">
                  <c:v>127.99</c:v>
                </c:pt>
                <c:pt idx="36348">
                  <c:v>127.99</c:v>
                </c:pt>
                <c:pt idx="36349">
                  <c:v>127.97</c:v>
                </c:pt>
                <c:pt idx="36350">
                  <c:v>127.97</c:v>
                </c:pt>
                <c:pt idx="36351">
                  <c:v>128.01</c:v>
                </c:pt>
                <c:pt idx="36352">
                  <c:v>127.99</c:v>
                </c:pt>
                <c:pt idx="36353">
                  <c:v>128.01</c:v>
                </c:pt>
                <c:pt idx="36354">
                  <c:v>128.01</c:v>
                </c:pt>
                <c:pt idx="36355">
                  <c:v>127.99</c:v>
                </c:pt>
                <c:pt idx="36356">
                  <c:v>127.99</c:v>
                </c:pt>
                <c:pt idx="36357">
                  <c:v>128.01</c:v>
                </c:pt>
                <c:pt idx="36358">
                  <c:v>127.97</c:v>
                </c:pt>
                <c:pt idx="36359">
                  <c:v>127.99</c:v>
                </c:pt>
                <c:pt idx="36360">
                  <c:v>127.99</c:v>
                </c:pt>
                <c:pt idx="36361">
                  <c:v>128.01</c:v>
                </c:pt>
                <c:pt idx="36362">
                  <c:v>127.97</c:v>
                </c:pt>
                <c:pt idx="36363">
                  <c:v>127.93</c:v>
                </c:pt>
                <c:pt idx="36364">
                  <c:v>127.95</c:v>
                </c:pt>
                <c:pt idx="36365">
                  <c:v>127.95</c:v>
                </c:pt>
                <c:pt idx="36366">
                  <c:v>127.97</c:v>
                </c:pt>
                <c:pt idx="36367">
                  <c:v>127.99</c:v>
                </c:pt>
                <c:pt idx="36368">
                  <c:v>127.97</c:v>
                </c:pt>
                <c:pt idx="36369">
                  <c:v>127.97</c:v>
                </c:pt>
                <c:pt idx="36370">
                  <c:v>128.04</c:v>
                </c:pt>
                <c:pt idx="36371">
                  <c:v>127.99</c:v>
                </c:pt>
                <c:pt idx="36372">
                  <c:v>128.01</c:v>
                </c:pt>
                <c:pt idx="36373">
                  <c:v>128.01</c:v>
                </c:pt>
                <c:pt idx="36374">
                  <c:v>128.01</c:v>
                </c:pt>
                <c:pt idx="36375">
                  <c:v>127.99</c:v>
                </c:pt>
                <c:pt idx="36376">
                  <c:v>128.01</c:v>
                </c:pt>
                <c:pt idx="36377">
                  <c:v>128.06</c:v>
                </c:pt>
                <c:pt idx="36378">
                  <c:v>127.95</c:v>
                </c:pt>
                <c:pt idx="36379">
                  <c:v>127.99</c:v>
                </c:pt>
                <c:pt idx="36380">
                  <c:v>128.01</c:v>
                </c:pt>
                <c:pt idx="36381">
                  <c:v>127.99</c:v>
                </c:pt>
                <c:pt idx="36382">
                  <c:v>128.01</c:v>
                </c:pt>
                <c:pt idx="36383">
                  <c:v>128.01</c:v>
                </c:pt>
                <c:pt idx="36384">
                  <c:v>127.97</c:v>
                </c:pt>
                <c:pt idx="36385">
                  <c:v>127.93</c:v>
                </c:pt>
                <c:pt idx="36386">
                  <c:v>127.99</c:v>
                </c:pt>
                <c:pt idx="36387">
                  <c:v>127.99</c:v>
                </c:pt>
                <c:pt idx="36388">
                  <c:v>127.97</c:v>
                </c:pt>
                <c:pt idx="36389">
                  <c:v>127.97</c:v>
                </c:pt>
                <c:pt idx="36390">
                  <c:v>127.99</c:v>
                </c:pt>
                <c:pt idx="36391">
                  <c:v>127.97</c:v>
                </c:pt>
                <c:pt idx="36392">
                  <c:v>127.97</c:v>
                </c:pt>
                <c:pt idx="36393">
                  <c:v>127.95</c:v>
                </c:pt>
                <c:pt idx="36394">
                  <c:v>128.01</c:v>
                </c:pt>
                <c:pt idx="36395">
                  <c:v>127.95</c:v>
                </c:pt>
                <c:pt idx="36396">
                  <c:v>128.01</c:v>
                </c:pt>
                <c:pt idx="36397">
                  <c:v>127.93</c:v>
                </c:pt>
                <c:pt idx="36398">
                  <c:v>127.97</c:v>
                </c:pt>
                <c:pt idx="36399">
                  <c:v>127.95</c:v>
                </c:pt>
                <c:pt idx="36400">
                  <c:v>127.95</c:v>
                </c:pt>
                <c:pt idx="36401">
                  <c:v>127.97</c:v>
                </c:pt>
                <c:pt idx="36402">
                  <c:v>127.93</c:v>
                </c:pt>
                <c:pt idx="36403">
                  <c:v>128.01</c:v>
                </c:pt>
                <c:pt idx="36404">
                  <c:v>127.93</c:v>
                </c:pt>
                <c:pt idx="36405">
                  <c:v>127.97</c:v>
                </c:pt>
                <c:pt idx="36406">
                  <c:v>127.93</c:v>
                </c:pt>
                <c:pt idx="36407">
                  <c:v>127.93</c:v>
                </c:pt>
                <c:pt idx="36408">
                  <c:v>127.97</c:v>
                </c:pt>
                <c:pt idx="36409">
                  <c:v>127.93</c:v>
                </c:pt>
                <c:pt idx="36410">
                  <c:v>127.95</c:v>
                </c:pt>
                <c:pt idx="36411">
                  <c:v>127.99</c:v>
                </c:pt>
                <c:pt idx="36412">
                  <c:v>127.93</c:v>
                </c:pt>
                <c:pt idx="36413">
                  <c:v>127.97</c:v>
                </c:pt>
                <c:pt idx="36414">
                  <c:v>127.95</c:v>
                </c:pt>
                <c:pt idx="36415">
                  <c:v>127.95</c:v>
                </c:pt>
                <c:pt idx="36416">
                  <c:v>127.97</c:v>
                </c:pt>
                <c:pt idx="36417">
                  <c:v>127.97</c:v>
                </c:pt>
                <c:pt idx="36418">
                  <c:v>127.95</c:v>
                </c:pt>
                <c:pt idx="36419">
                  <c:v>127.97</c:v>
                </c:pt>
                <c:pt idx="36420">
                  <c:v>127.99</c:v>
                </c:pt>
                <c:pt idx="36421">
                  <c:v>127.97</c:v>
                </c:pt>
                <c:pt idx="36422">
                  <c:v>127.97</c:v>
                </c:pt>
                <c:pt idx="36423">
                  <c:v>127.97</c:v>
                </c:pt>
                <c:pt idx="36424">
                  <c:v>127.95</c:v>
                </c:pt>
                <c:pt idx="36425">
                  <c:v>127.97</c:v>
                </c:pt>
                <c:pt idx="36426">
                  <c:v>127.95</c:v>
                </c:pt>
                <c:pt idx="36427">
                  <c:v>127.97</c:v>
                </c:pt>
                <c:pt idx="36428">
                  <c:v>127.97</c:v>
                </c:pt>
                <c:pt idx="36429">
                  <c:v>127.97</c:v>
                </c:pt>
                <c:pt idx="36430">
                  <c:v>128.01</c:v>
                </c:pt>
                <c:pt idx="36431">
                  <c:v>127.95</c:v>
                </c:pt>
                <c:pt idx="36432">
                  <c:v>127.97</c:v>
                </c:pt>
                <c:pt idx="36433">
                  <c:v>127.95</c:v>
                </c:pt>
                <c:pt idx="36434">
                  <c:v>127.93</c:v>
                </c:pt>
                <c:pt idx="36435">
                  <c:v>127.97</c:v>
                </c:pt>
                <c:pt idx="36436">
                  <c:v>127.93</c:v>
                </c:pt>
                <c:pt idx="36437">
                  <c:v>127.95</c:v>
                </c:pt>
                <c:pt idx="36438">
                  <c:v>127.99</c:v>
                </c:pt>
                <c:pt idx="36439">
                  <c:v>127.95</c:v>
                </c:pt>
                <c:pt idx="36440">
                  <c:v>127.97</c:v>
                </c:pt>
                <c:pt idx="36441">
                  <c:v>127.93</c:v>
                </c:pt>
                <c:pt idx="36442">
                  <c:v>127.95</c:v>
                </c:pt>
                <c:pt idx="36443">
                  <c:v>127.93</c:v>
                </c:pt>
                <c:pt idx="36444">
                  <c:v>127.97</c:v>
                </c:pt>
                <c:pt idx="36445">
                  <c:v>127.95</c:v>
                </c:pt>
                <c:pt idx="36446">
                  <c:v>127.95</c:v>
                </c:pt>
                <c:pt idx="36447">
                  <c:v>127.97</c:v>
                </c:pt>
                <c:pt idx="36448">
                  <c:v>127.99</c:v>
                </c:pt>
                <c:pt idx="36449">
                  <c:v>127.95</c:v>
                </c:pt>
                <c:pt idx="36450">
                  <c:v>127.97</c:v>
                </c:pt>
                <c:pt idx="36451">
                  <c:v>127.9</c:v>
                </c:pt>
                <c:pt idx="36452">
                  <c:v>127.95</c:v>
                </c:pt>
                <c:pt idx="36453">
                  <c:v>127.9</c:v>
                </c:pt>
                <c:pt idx="36454">
                  <c:v>127.93</c:v>
                </c:pt>
                <c:pt idx="36455">
                  <c:v>127.99</c:v>
                </c:pt>
                <c:pt idx="36456">
                  <c:v>127.93</c:v>
                </c:pt>
                <c:pt idx="36457">
                  <c:v>127.93</c:v>
                </c:pt>
                <c:pt idx="36458">
                  <c:v>127.93</c:v>
                </c:pt>
                <c:pt idx="36459">
                  <c:v>127.97</c:v>
                </c:pt>
                <c:pt idx="36460">
                  <c:v>127.95</c:v>
                </c:pt>
                <c:pt idx="36461">
                  <c:v>127.93</c:v>
                </c:pt>
                <c:pt idx="36462">
                  <c:v>127.93</c:v>
                </c:pt>
                <c:pt idx="36463">
                  <c:v>127.97</c:v>
                </c:pt>
                <c:pt idx="36464">
                  <c:v>127.9</c:v>
                </c:pt>
                <c:pt idx="36465">
                  <c:v>127.93</c:v>
                </c:pt>
                <c:pt idx="36466">
                  <c:v>127.97</c:v>
                </c:pt>
                <c:pt idx="36467">
                  <c:v>127.99</c:v>
                </c:pt>
                <c:pt idx="36468">
                  <c:v>127.93</c:v>
                </c:pt>
                <c:pt idx="36469">
                  <c:v>127.95</c:v>
                </c:pt>
                <c:pt idx="36470">
                  <c:v>127.9</c:v>
                </c:pt>
                <c:pt idx="36471">
                  <c:v>127.9</c:v>
                </c:pt>
                <c:pt idx="36472">
                  <c:v>127.95</c:v>
                </c:pt>
                <c:pt idx="36473">
                  <c:v>127.93</c:v>
                </c:pt>
                <c:pt idx="36474">
                  <c:v>127.88</c:v>
                </c:pt>
                <c:pt idx="36475">
                  <c:v>127.86</c:v>
                </c:pt>
                <c:pt idx="36476">
                  <c:v>127.93</c:v>
                </c:pt>
                <c:pt idx="36477">
                  <c:v>127.93</c:v>
                </c:pt>
                <c:pt idx="36478">
                  <c:v>127.95</c:v>
                </c:pt>
                <c:pt idx="36479">
                  <c:v>127.93</c:v>
                </c:pt>
                <c:pt idx="36480">
                  <c:v>127.95</c:v>
                </c:pt>
                <c:pt idx="36481">
                  <c:v>127.9</c:v>
                </c:pt>
                <c:pt idx="36482">
                  <c:v>127.93</c:v>
                </c:pt>
                <c:pt idx="36483">
                  <c:v>127.9</c:v>
                </c:pt>
                <c:pt idx="36484">
                  <c:v>127.93</c:v>
                </c:pt>
                <c:pt idx="36485">
                  <c:v>127.9</c:v>
                </c:pt>
                <c:pt idx="36486">
                  <c:v>127.93</c:v>
                </c:pt>
                <c:pt idx="36487">
                  <c:v>127.88</c:v>
                </c:pt>
                <c:pt idx="36488">
                  <c:v>127.88</c:v>
                </c:pt>
                <c:pt idx="36489">
                  <c:v>127.9</c:v>
                </c:pt>
                <c:pt idx="36490">
                  <c:v>127.88</c:v>
                </c:pt>
                <c:pt idx="36491">
                  <c:v>127.88</c:v>
                </c:pt>
                <c:pt idx="36492">
                  <c:v>127.9</c:v>
                </c:pt>
                <c:pt idx="36493">
                  <c:v>127.93</c:v>
                </c:pt>
                <c:pt idx="36494">
                  <c:v>127.9</c:v>
                </c:pt>
                <c:pt idx="36495">
                  <c:v>127.9</c:v>
                </c:pt>
                <c:pt idx="36496">
                  <c:v>127.86</c:v>
                </c:pt>
                <c:pt idx="36497">
                  <c:v>127.9</c:v>
                </c:pt>
                <c:pt idx="36498">
                  <c:v>127.86</c:v>
                </c:pt>
                <c:pt idx="36499">
                  <c:v>127.86</c:v>
                </c:pt>
                <c:pt idx="36500">
                  <c:v>127.88</c:v>
                </c:pt>
                <c:pt idx="36501">
                  <c:v>127.9</c:v>
                </c:pt>
                <c:pt idx="36502">
                  <c:v>127.84</c:v>
                </c:pt>
                <c:pt idx="36503">
                  <c:v>127.93</c:v>
                </c:pt>
                <c:pt idx="36504">
                  <c:v>127.86</c:v>
                </c:pt>
                <c:pt idx="36505">
                  <c:v>127.9</c:v>
                </c:pt>
                <c:pt idx="36506">
                  <c:v>127.88</c:v>
                </c:pt>
                <c:pt idx="36507">
                  <c:v>127.9</c:v>
                </c:pt>
                <c:pt idx="36508">
                  <c:v>127.9</c:v>
                </c:pt>
                <c:pt idx="36509">
                  <c:v>127.84</c:v>
                </c:pt>
                <c:pt idx="36510">
                  <c:v>127.86</c:v>
                </c:pt>
                <c:pt idx="36511">
                  <c:v>127.86</c:v>
                </c:pt>
                <c:pt idx="36512">
                  <c:v>127.81</c:v>
                </c:pt>
                <c:pt idx="36513">
                  <c:v>127.84</c:v>
                </c:pt>
                <c:pt idx="36514">
                  <c:v>127.88</c:v>
                </c:pt>
                <c:pt idx="36515">
                  <c:v>127.84</c:v>
                </c:pt>
                <c:pt idx="36516">
                  <c:v>127.88</c:v>
                </c:pt>
                <c:pt idx="36517">
                  <c:v>127.86</c:v>
                </c:pt>
                <c:pt idx="36518">
                  <c:v>127.86</c:v>
                </c:pt>
                <c:pt idx="36519">
                  <c:v>127.86</c:v>
                </c:pt>
                <c:pt idx="36520">
                  <c:v>127.86</c:v>
                </c:pt>
                <c:pt idx="36521">
                  <c:v>127.88</c:v>
                </c:pt>
                <c:pt idx="36522">
                  <c:v>127.9</c:v>
                </c:pt>
                <c:pt idx="36523">
                  <c:v>127.88</c:v>
                </c:pt>
                <c:pt idx="36524">
                  <c:v>127.84</c:v>
                </c:pt>
                <c:pt idx="36525">
                  <c:v>127.84</c:v>
                </c:pt>
                <c:pt idx="36526">
                  <c:v>127.79</c:v>
                </c:pt>
                <c:pt idx="36527">
                  <c:v>127.84</c:v>
                </c:pt>
                <c:pt idx="36528">
                  <c:v>127.84</c:v>
                </c:pt>
                <c:pt idx="36529">
                  <c:v>127.88</c:v>
                </c:pt>
                <c:pt idx="36530">
                  <c:v>127.84</c:v>
                </c:pt>
                <c:pt idx="36531">
                  <c:v>127.86</c:v>
                </c:pt>
                <c:pt idx="36532">
                  <c:v>127.84</c:v>
                </c:pt>
                <c:pt idx="36533">
                  <c:v>127.81</c:v>
                </c:pt>
                <c:pt idx="36534">
                  <c:v>127.79</c:v>
                </c:pt>
                <c:pt idx="36535">
                  <c:v>127.86</c:v>
                </c:pt>
                <c:pt idx="36536">
                  <c:v>127.84</c:v>
                </c:pt>
                <c:pt idx="36537">
                  <c:v>127.81</c:v>
                </c:pt>
                <c:pt idx="36538">
                  <c:v>127.81</c:v>
                </c:pt>
                <c:pt idx="36539">
                  <c:v>127.84</c:v>
                </c:pt>
                <c:pt idx="36540">
                  <c:v>127.79</c:v>
                </c:pt>
                <c:pt idx="36541">
                  <c:v>127.79</c:v>
                </c:pt>
                <c:pt idx="36542">
                  <c:v>127.79</c:v>
                </c:pt>
                <c:pt idx="36543">
                  <c:v>127.79</c:v>
                </c:pt>
                <c:pt idx="36544">
                  <c:v>127.77</c:v>
                </c:pt>
                <c:pt idx="36545">
                  <c:v>127.79</c:v>
                </c:pt>
                <c:pt idx="36546">
                  <c:v>127.79</c:v>
                </c:pt>
                <c:pt idx="36547">
                  <c:v>127.79</c:v>
                </c:pt>
                <c:pt idx="36548">
                  <c:v>127.77</c:v>
                </c:pt>
                <c:pt idx="36549">
                  <c:v>127.75</c:v>
                </c:pt>
                <c:pt idx="36550">
                  <c:v>127.72</c:v>
                </c:pt>
                <c:pt idx="36551">
                  <c:v>127.75</c:v>
                </c:pt>
                <c:pt idx="36552">
                  <c:v>127.77</c:v>
                </c:pt>
                <c:pt idx="36553">
                  <c:v>127.77</c:v>
                </c:pt>
                <c:pt idx="36554">
                  <c:v>127.75</c:v>
                </c:pt>
                <c:pt idx="36555">
                  <c:v>127.75</c:v>
                </c:pt>
                <c:pt idx="36556">
                  <c:v>127.79</c:v>
                </c:pt>
                <c:pt idx="36557">
                  <c:v>127.84</c:v>
                </c:pt>
                <c:pt idx="36558">
                  <c:v>127.77</c:v>
                </c:pt>
                <c:pt idx="36559">
                  <c:v>127.77</c:v>
                </c:pt>
                <c:pt idx="36560">
                  <c:v>127.75</c:v>
                </c:pt>
                <c:pt idx="36561">
                  <c:v>127.77</c:v>
                </c:pt>
                <c:pt idx="36562">
                  <c:v>127.72</c:v>
                </c:pt>
                <c:pt idx="36563">
                  <c:v>127.7</c:v>
                </c:pt>
                <c:pt idx="36564">
                  <c:v>127.77</c:v>
                </c:pt>
                <c:pt idx="36565">
                  <c:v>127.77</c:v>
                </c:pt>
                <c:pt idx="36566">
                  <c:v>127.7</c:v>
                </c:pt>
                <c:pt idx="36567">
                  <c:v>127.77</c:v>
                </c:pt>
                <c:pt idx="36568">
                  <c:v>127.72</c:v>
                </c:pt>
                <c:pt idx="36569">
                  <c:v>127.75</c:v>
                </c:pt>
                <c:pt idx="36570">
                  <c:v>127.75</c:v>
                </c:pt>
                <c:pt idx="36571">
                  <c:v>127.72</c:v>
                </c:pt>
                <c:pt idx="36572">
                  <c:v>127.7</c:v>
                </c:pt>
                <c:pt idx="36573">
                  <c:v>127.72</c:v>
                </c:pt>
                <c:pt idx="36574">
                  <c:v>127.77</c:v>
                </c:pt>
                <c:pt idx="36575">
                  <c:v>127.77</c:v>
                </c:pt>
                <c:pt idx="36576">
                  <c:v>127.77</c:v>
                </c:pt>
                <c:pt idx="36577">
                  <c:v>127.79</c:v>
                </c:pt>
                <c:pt idx="36578">
                  <c:v>127.75</c:v>
                </c:pt>
                <c:pt idx="36579">
                  <c:v>127.72</c:v>
                </c:pt>
                <c:pt idx="36580">
                  <c:v>127.75</c:v>
                </c:pt>
                <c:pt idx="36581">
                  <c:v>127.77</c:v>
                </c:pt>
                <c:pt idx="36582">
                  <c:v>127.75</c:v>
                </c:pt>
                <c:pt idx="36583">
                  <c:v>127.84</c:v>
                </c:pt>
                <c:pt idx="36584">
                  <c:v>127.81</c:v>
                </c:pt>
                <c:pt idx="36585">
                  <c:v>127.86</c:v>
                </c:pt>
                <c:pt idx="36586">
                  <c:v>127.79</c:v>
                </c:pt>
                <c:pt idx="36587">
                  <c:v>127.84</c:v>
                </c:pt>
                <c:pt idx="36588">
                  <c:v>127.88</c:v>
                </c:pt>
                <c:pt idx="36589">
                  <c:v>127.86</c:v>
                </c:pt>
                <c:pt idx="36590">
                  <c:v>127.86</c:v>
                </c:pt>
                <c:pt idx="36591">
                  <c:v>127.86</c:v>
                </c:pt>
                <c:pt idx="36592">
                  <c:v>127.86</c:v>
                </c:pt>
                <c:pt idx="36593">
                  <c:v>127.9</c:v>
                </c:pt>
                <c:pt idx="36594">
                  <c:v>127.79</c:v>
                </c:pt>
                <c:pt idx="36595">
                  <c:v>127.84</c:v>
                </c:pt>
                <c:pt idx="36596">
                  <c:v>127.9</c:v>
                </c:pt>
                <c:pt idx="36597">
                  <c:v>127.88</c:v>
                </c:pt>
                <c:pt idx="36598">
                  <c:v>127.9</c:v>
                </c:pt>
                <c:pt idx="36599">
                  <c:v>127.93</c:v>
                </c:pt>
                <c:pt idx="36600">
                  <c:v>127.9</c:v>
                </c:pt>
                <c:pt idx="36601">
                  <c:v>127.97</c:v>
                </c:pt>
                <c:pt idx="36602">
                  <c:v>127.9</c:v>
                </c:pt>
                <c:pt idx="36603">
                  <c:v>127.9</c:v>
                </c:pt>
                <c:pt idx="36604">
                  <c:v>127.97</c:v>
                </c:pt>
                <c:pt idx="36605">
                  <c:v>127.99</c:v>
                </c:pt>
                <c:pt idx="36606">
                  <c:v>127.97</c:v>
                </c:pt>
                <c:pt idx="36607">
                  <c:v>127.99</c:v>
                </c:pt>
                <c:pt idx="36608">
                  <c:v>127.99</c:v>
                </c:pt>
                <c:pt idx="36609">
                  <c:v>128.04</c:v>
                </c:pt>
                <c:pt idx="36610">
                  <c:v>128.04</c:v>
                </c:pt>
                <c:pt idx="36611">
                  <c:v>128.01</c:v>
                </c:pt>
                <c:pt idx="36612">
                  <c:v>128.01</c:v>
                </c:pt>
                <c:pt idx="36613">
                  <c:v>128.04</c:v>
                </c:pt>
                <c:pt idx="36614">
                  <c:v>128.08000000000001</c:v>
                </c:pt>
                <c:pt idx="36615">
                  <c:v>128.1</c:v>
                </c:pt>
                <c:pt idx="36616">
                  <c:v>128.04</c:v>
                </c:pt>
                <c:pt idx="36617">
                  <c:v>128.13</c:v>
                </c:pt>
                <c:pt idx="36618">
                  <c:v>128.08000000000001</c:v>
                </c:pt>
                <c:pt idx="36619">
                  <c:v>128.1</c:v>
                </c:pt>
                <c:pt idx="36620">
                  <c:v>128.01</c:v>
                </c:pt>
                <c:pt idx="36621">
                  <c:v>128.08000000000001</c:v>
                </c:pt>
                <c:pt idx="36622">
                  <c:v>128.15</c:v>
                </c:pt>
                <c:pt idx="36623">
                  <c:v>128.08000000000001</c:v>
                </c:pt>
                <c:pt idx="36624">
                  <c:v>128.13</c:v>
                </c:pt>
                <c:pt idx="36625">
                  <c:v>128.1</c:v>
                </c:pt>
                <c:pt idx="36626">
                  <c:v>128.08000000000001</c:v>
                </c:pt>
                <c:pt idx="36627">
                  <c:v>128.06</c:v>
                </c:pt>
                <c:pt idx="36628">
                  <c:v>128.1</c:v>
                </c:pt>
                <c:pt idx="36629">
                  <c:v>128.13</c:v>
                </c:pt>
                <c:pt idx="36630">
                  <c:v>128.04</c:v>
                </c:pt>
                <c:pt idx="36631">
                  <c:v>128.08000000000001</c:v>
                </c:pt>
                <c:pt idx="36632">
                  <c:v>128.06</c:v>
                </c:pt>
                <c:pt idx="36633">
                  <c:v>128.06</c:v>
                </c:pt>
                <c:pt idx="36634">
                  <c:v>128.15</c:v>
                </c:pt>
                <c:pt idx="36635">
                  <c:v>128.06</c:v>
                </c:pt>
                <c:pt idx="36636">
                  <c:v>128.08000000000001</c:v>
                </c:pt>
                <c:pt idx="36637">
                  <c:v>128.13</c:v>
                </c:pt>
                <c:pt idx="36638">
                  <c:v>128.13</c:v>
                </c:pt>
                <c:pt idx="36639">
                  <c:v>128.15</c:v>
                </c:pt>
                <c:pt idx="36640">
                  <c:v>128.1</c:v>
                </c:pt>
                <c:pt idx="36641">
                  <c:v>128.1</c:v>
                </c:pt>
                <c:pt idx="36642">
                  <c:v>128.1</c:v>
                </c:pt>
                <c:pt idx="36643">
                  <c:v>128.15</c:v>
                </c:pt>
                <c:pt idx="36644">
                  <c:v>128.15</c:v>
                </c:pt>
                <c:pt idx="36645">
                  <c:v>128.08000000000001</c:v>
                </c:pt>
                <c:pt idx="36646">
                  <c:v>128.13</c:v>
                </c:pt>
                <c:pt idx="36647">
                  <c:v>128.08000000000001</c:v>
                </c:pt>
                <c:pt idx="36648">
                  <c:v>128.1</c:v>
                </c:pt>
                <c:pt idx="36649">
                  <c:v>128.1</c:v>
                </c:pt>
                <c:pt idx="36650">
                  <c:v>128.13</c:v>
                </c:pt>
                <c:pt idx="36651">
                  <c:v>128.06</c:v>
                </c:pt>
                <c:pt idx="36652">
                  <c:v>128.08000000000001</c:v>
                </c:pt>
                <c:pt idx="36653">
                  <c:v>128.08000000000001</c:v>
                </c:pt>
                <c:pt idx="36654">
                  <c:v>128.1</c:v>
                </c:pt>
                <c:pt idx="36655">
                  <c:v>128.1</c:v>
                </c:pt>
                <c:pt idx="36656">
                  <c:v>128.08000000000001</c:v>
                </c:pt>
                <c:pt idx="36657">
                  <c:v>128.13</c:v>
                </c:pt>
                <c:pt idx="36658">
                  <c:v>128.08000000000001</c:v>
                </c:pt>
                <c:pt idx="36659">
                  <c:v>128.1</c:v>
                </c:pt>
                <c:pt idx="36660">
                  <c:v>128.08000000000001</c:v>
                </c:pt>
                <c:pt idx="36661">
                  <c:v>128.08000000000001</c:v>
                </c:pt>
                <c:pt idx="36662">
                  <c:v>128.08000000000001</c:v>
                </c:pt>
                <c:pt idx="36663">
                  <c:v>128.08000000000001</c:v>
                </c:pt>
                <c:pt idx="36664">
                  <c:v>128.06</c:v>
                </c:pt>
                <c:pt idx="36665">
                  <c:v>128.08000000000001</c:v>
                </c:pt>
                <c:pt idx="36666">
                  <c:v>128.06</c:v>
                </c:pt>
                <c:pt idx="36667">
                  <c:v>128.08000000000001</c:v>
                </c:pt>
                <c:pt idx="36668">
                  <c:v>128.01</c:v>
                </c:pt>
                <c:pt idx="36669">
                  <c:v>128.08000000000001</c:v>
                </c:pt>
                <c:pt idx="36670">
                  <c:v>128.1</c:v>
                </c:pt>
                <c:pt idx="36671">
                  <c:v>128.1</c:v>
                </c:pt>
                <c:pt idx="36672">
                  <c:v>128.13</c:v>
                </c:pt>
                <c:pt idx="36673">
                  <c:v>128.13</c:v>
                </c:pt>
                <c:pt idx="36674">
                  <c:v>128.16999999999999</c:v>
                </c:pt>
                <c:pt idx="36675">
                  <c:v>128.15</c:v>
                </c:pt>
                <c:pt idx="36676">
                  <c:v>128.15</c:v>
                </c:pt>
                <c:pt idx="36677">
                  <c:v>128.1</c:v>
                </c:pt>
                <c:pt idx="36678">
                  <c:v>128.16999999999999</c:v>
                </c:pt>
                <c:pt idx="36679">
                  <c:v>128.19</c:v>
                </c:pt>
                <c:pt idx="36680">
                  <c:v>128.15</c:v>
                </c:pt>
                <c:pt idx="36681">
                  <c:v>128.13</c:v>
                </c:pt>
                <c:pt idx="36682">
                  <c:v>128.15</c:v>
                </c:pt>
                <c:pt idx="36683">
                  <c:v>128.1</c:v>
                </c:pt>
                <c:pt idx="36684">
                  <c:v>128.15</c:v>
                </c:pt>
                <c:pt idx="36685">
                  <c:v>128.15</c:v>
                </c:pt>
                <c:pt idx="36686">
                  <c:v>128.15</c:v>
                </c:pt>
                <c:pt idx="36687">
                  <c:v>128.13</c:v>
                </c:pt>
                <c:pt idx="36688">
                  <c:v>128.15</c:v>
                </c:pt>
                <c:pt idx="36689">
                  <c:v>128.16999999999999</c:v>
                </c:pt>
                <c:pt idx="36690">
                  <c:v>128.13</c:v>
                </c:pt>
                <c:pt idx="36691">
                  <c:v>128.13</c:v>
                </c:pt>
                <c:pt idx="36692">
                  <c:v>128.13</c:v>
                </c:pt>
                <c:pt idx="36693">
                  <c:v>128.15</c:v>
                </c:pt>
                <c:pt idx="36694">
                  <c:v>128.15</c:v>
                </c:pt>
                <c:pt idx="36695">
                  <c:v>128.19</c:v>
                </c:pt>
                <c:pt idx="36696">
                  <c:v>128.16999999999999</c:v>
                </c:pt>
                <c:pt idx="36697">
                  <c:v>128.15</c:v>
                </c:pt>
                <c:pt idx="36698">
                  <c:v>128.15</c:v>
                </c:pt>
                <c:pt idx="36699">
                  <c:v>128.13</c:v>
                </c:pt>
                <c:pt idx="36700">
                  <c:v>128.16999999999999</c:v>
                </c:pt>
                <c:pt idx="36701">
                  <c:v>128.16999999999999</c:v>
                </c:pt>
                <c:pt idx="36702">
                  <c:v>128.16999999999999</c:v>
                </c:pt>
                <c:pt idx="36703">
                  <c:v>128.22</c:v>
                </c:pt>
                <c:pt idx="36704">
                  <c:v>128.16999999999999</c:v>
                </c:pt>
                <c:pt idx="36705">
                  <c:v>128.15</c:v>
                </c:pt>
                <c:pt idx="36706">
                  <c:v>128.16999999999999</c:v>
                </c:pt>
                <c:pt idx="36707">
                  <c:v>128.15</c:v>
                </c:pt>
                <c:pt idx="36708">
                  <c:v>128.16999999999999</c:v>
                </c:pt>
                <c:pt idx="36709">
                  <c:v>128.13</c:v>
                </c:pt>
                <c:pt idx="36710">
                  <c:v>128.24</c:v>
                </c:pt>
                <c:pt idx="36711">
                  <c:v>128.13</c:v>
                </c:pt>
                <c:pt idx="36712">
                  <c:v>128.13</c:v>
                </c:pt>
                <c:pt idx="36713">
                  <c:v>128.16999999999999</c:v>
                </c:pt>
                <c:pt idx="36714">
                  <c:v>128.15</c:v>
                </c:pt>
                <c:pt idx="36715">
                  <c:v>128.06</c:v>
                </c:pt>
                <c:pt idx="36716">
                  <c:v>128.1</c:v>
                </c:pt>
                <c:pt idx="36717">
                  <c:v>128.1</c:v>
                </c:pt>
                <c:pt idx="36718">
                  <c:v>128.13</c:v>
                </c:pt>
                <c:pt idx="36719">
                  <c:v>128.08000000000001</c:v>
                </c:pt>
                <c:pt idx="36720">
                  <c:v>128.15</c:v>
                </c:pt>
                <c:pt idx="36721">
                  <c:v>128.13</c:v>
                </c:pt>
                <c:pt idx="36722">
                  <c:v>128.13</c:v>
                </c:pt>
                <c:pt idx="36723">
                  <c:v>128.16999999999999</c:v>
                </c:pt>
                <c:pt idx="36724">
                  <c:v>128.16999999999999</c:v>
                </c:pt>
                <c:pt idx="36725">
                  <c:v>128.16999999999999</c:v>
                </c:pt>
                <c:pt idx="36726">
                  <c:v>128.13</c:v>
                </c:pt>
                <c:pt idx="36727">
                  <c:v>128.15</c:v>
                </c:pt>
                <c:pt idx="36728">
                  <c:v>128.13</c:v>
                </c:pt>
                <c:pt idx="36729">
                  <c:v>128.15</c:v>
                </c:pt>
                <c:pt idx="36730">
                  <c:v>128.16999999999999</c:v>
                </c:pt>
                <c:pt idx="36731">
                  <c:v>128.1</c:v>
                </c:pt>
                <c:pt idx="36732">
                  <c:v>128.1</c:v>
                </c:pt>
                <c:pt idx="36733">
                  <c:v>128.15</c:v>
                </c:pt>
                <c:pt idx="36734">
                  <c:v>128.13</c:v>
                </c:pt>
                <c:pt idx="36735">
                  <c:v>128.13</c:v>
                </c:pt>
                <c:pt idx="36736">
                  <c:v>128.1</c:v>
                </c:pt>
                <c:pt idx="36737">
                  <c:v>128.13</c:v>
                </c:pt>
                <c:pt idx="36738">
                  <c:v>128.22</c:v>
                </c:pt>
                <c:pt idx="36739">
                  <c:v>128.15</c:v>
                </c:pt>
                <c:pt idx="36740">
                  <c:v>128.16999999999999</c:v>
                </c:pt>
                <c:pt idx="36741">
                  <c:v>128.15</c:v>
                </c:pt>
                <c:pt idx="36742">
                  <c:v>128.19</c:v>
                </c:pt>
                <c:pt idx="36743">
                  <c:v>128.16999999999999</c:v>
                </c:pt>
                <c:pt idx="36744">
                  <c:v>128.19</c:v>
                </c:pt>
                <c:pt idx="36745">
                  <c:v>128.16999999999999</c:v>
                </c:pt>
                <c:pt idx="36746">
                  <c:v>128.15</c:v>
                </c:pt>
                <c:pt idx="36747">
                  <c:v>128.16999999999999</c:v>
                </c:pt>
                <c:pt idx="36748">
                  <c:v>128.16999999999999</c:v>
                </c:pt>
                <c:pt idx="36749">
                  <c:v>128.1</c:v>
                </c:pt>
                <c:pt idx="36750">
                  <c:v>128.15</c:v>
                </c:pt>
                <c:pt idx="36751">
                  <c:v>128.15</c:v>
                </c:pt>
                <c:pt idx="36752">
                  <c:v>128.16999999999999</c:v>
                </c:pt>
                <c:pt idx="36753">
                  <c:v>128.15</c:v>
                </c:pt>
                <c:pt idx="36754">
                  <c:v>128.15</c:v>
                </c:pt>
                <c:pt idx="36755">
                  <c:v>128.19</c:v>
                </c:pt>
                <c:pt idx="36756">
                  <c:v>128.13</c:v>
                </c:pt>
                <c:pt idx="36757">
                  <c:v>128.15</c:v>
                </c:pt>
                <c:pt idx="36758">
                  <c:v>128.19</c:v>
                </c:pt>
                <c:pt idx="36759">
                  <c:v>128.16999999999999</c:v>
                </c:pt>
                <c:pt idx="36760">
                  <c:v>128.16999999999999</c:v>
                </c:pt>
                <c:pt idx="36761">
                  <c:v>128.16999999999999</c:v>
                </c:pt>
                <c:pt idx="36762">
                  <c:v>128.19</c:v>
                </c:pt>
                <c:pt idx="36763">
                  <c:v>128.16999999999999</c:v>
                </c:pt>
                <c:pt idx="36764">
                  <c:v>128.19</c:v>
                </c:pt>
                <c:pt idx="36765">
                  <c:v>128.19</c:v>
                </c:pt>
                <c:pt idx="36766">
                  <c:v>128.15</c:v>
                </c:pt>
                <c:pt idx="36767">
                  <c:v>128.15</c:v>
                </c:pt>
                <c:pt idx="36768">
                  <c:v>128.16999999999999</c:v>
                </c:pt>
                <c:pt idx="36769">
                  <c:v>128.16999999999999</c:v>
                </c:pt>
                <c:pt idx="36770">
                  <c:v>128.15</c:v>
                </c:pt>
                <c:pt idx="36771">
                  <c:v>128.19</c:v>
                </c:pt>
                <c:pt idx="36772">
                  <c:v>128.19</c:v>
                </c:pt>
                <c:pt idx="36773">
                  <c:v>128.15</c:v>
                </c:pt>
                <c:pt idx="36774">
                  <c:v>128.15</c:v>
                </c:pt>
                <c:pt idx="36775">
                  <c:v>128.19</c:v>
                </c:pt>
                <c:pt idx="36776">
                  <c:v>128.19</c:v>
                </c:pt>
                <c:pt idx="36777">
                  <c:v>128.24</c:v>
                </c:pt>
                <c:pt idx="36778">
                  <c:v>128.16999999999999</c:v>
                </c:pt>
                <c:pt idx="36779">
                  <c:v>128.16999999999999</c:v>
                </c:pt>
                <c:pt idx="36780">
                  <c:v>128.24</c:v>
                </c:pt>
                <c:pt idx="36781">
                  <c:v>128.19</c:v>
                </c:pt>
                <c:pt idx="36782">
                  <c:v>128.22</c:v>
                </c:pt>
                <c:pt idx="36783">
                  <c:v>128.16999999999999</c:v>
                </c:pt>
                <c:pt idx="36784">
                  <c:v>128.19</c:v>
                </c:pt>
                <c:pt idx="36785">
                  <c:v>128.16999999999999</c:v>
                </c:pt>
                <c:pt idx="36786">
                  <c:v>128.24</c:v>
                </c:pt>
                <c:pt idx="36787">
                  <c:v>128.1</c:v>
                </c:pt>
                <c:pt idx="36788">
                  <c:v>128.16999999999999</c:v>
                </c:pt>
                <c:pt idx="36789">
                  <c:v>128.16999999999999</c:v>
                </c:pt>
                <c:pt idx="36790">
                  <c:v>128.19</c:v>
                </c:pt>
                <c:pt idx="36791">
                  <c:v>128.19</c:v>
                </c:pt>
                <c:pt idx="36792">
                  <c:v>128.22</c:v>
                </c:pt>
                <c:pt idx="36793">
                  <c:v>128.16999999999999</c:v>
                </c:pt>
                <c:pt idx="36794">
                  <c:v>128.22</c:v>
                </c:pt>
                <c:pt idx="36795">
                  <c:v>128.22</c:v>
                </c:pt>
                <c:pt idx="36796">
                  <c:v>128.15</c:v>
                </c:pt>
                <c:pt idx="36797">
                  <c:v>128.15</c:v>
                </c:pt>
                <c:pt idx="36798">
                  <c:v>128.19</c:v>
                </c:pt>
                <c:pt idx="36799">
                  <c:v>128.13</c:v>
                </c:pt>
                <c:pt idx="36800">
                  <c:v>128.19</c:v>
                </c:pt>
                <c:pt idx="36801">
                  <c:v>128.15</c:v>
                </c:pt>
                <c:pt idx="36802">
                  <c:v>128.16999999999999</c:v>
                </c:pt>
                <c:pt idx="36803">
                  <c:v>128.22</c:v>
                </c:pt>
                <c:pt idx="36804">
                  <c:v>128.16999999999999</c:v>
                </c:pt>
                <c:pt idx="36805">
                  <c:v>128.19</c:v>
                </c:pt>
                <c:pt idx="36806">
                  <c:v>128.19</c:v>
                </c:pt>
                <c:pt idx="36807">
                  <c:v>128.16999999999999</c:v>
                </c:pt>
                <c:pt idx="36808">
                  <c:v>128.19</c:v>
                </c:pt>
                <c:pt idx="36809">
                  <c:v>128.16999999999999</c:v>
                </c:pt>
                <c:pt idx="36810">
                  <c:v>128.15</c:v>
                </c:pt>
                <c:pt idx="36811">
                  <c:v>128.15</c:v>
                </c:pt>
                <c:pt idx="36812">
                  <c:v>128.15</c:v>
                </c:pt>
                <c:pt idx="36813">
                  <c:v>128.13</c:v>
                </c:pt>
                <c:pt idx="36814">
                  <c:v>128.15</c:v>
                </c:pt>
                <c:pt idx="36815">
                  <c:v>128.16999999999999</c:v>
                </c:pt>
                <c:pt idx="36816">
                  <c:v>128.15</c:v>
                </c:pt>
                <c:pt idx="36817">
                  <c:v>128.19</c:v>
                </c:pt>
                <c:pt idx="36818">
                  <c:v>128.16999999999999</c:v>
                </c:pt>
                <c:pt idx="36819">
                  <c:v>128.15</c:v>
                </c:pt>
                <c:pt idx="36820">
                  <c:v>128.19</c:v>
                </c:pt>
                <c:pt idx="36821">
                  <c:v>128.15</c:v>
                </c:pt>
                <c:pt idx="36822">
                  <c:v>128.13</c:v>
                </c:pt>
                <c:pt idx="36823">
                  <c:v>128.19</c:v>
                </c:pt>
                <c:pt idx="36824">
                  <c:v>128.15</c:v>
                </c:pt>
                <c:pt idx="36825">
                  <c:v>128.15</c:v>
                </c:pt>
                <c:pt idx="36826">
                  <c:v>128.13</c:v>
                </c:pt>
                <c:pt idx="36827">
                  <c:v>128.15</c:v>
                </c:pt>
                <c:pt idx="36828">
                  <c:v>128.1</c:v>
                </c:pt>
                <c:pt idx="36829">
                  <c:v>128.16999999999999</c:v>
                </c:pt>
                <c:pt idx="36830">
                  <c:v>128.15</c:v>
                </c:pt>
                <c:pt idx="36831">
                  <c:v>128.1</c:v>
                </c:pt>
                <c:pt idx="36832">
                  <c:v>128.15</c:v>
                </c:pt>
                <c:pt idx="36833">
                  <c:v>128.16999999999999</c:v>
                </c:pt>
                <c:pt idx="36834">
                  <c:v>128.16999999999999</c:v>
                </c:pt>
                <c:pt idx="36835">
                  <c:v>128.13</c:v>
                </c:pt>
                <c:pt idx="36836">
                  <c:v>128.19</c:v>
                </c:pt>
                <c:pt idx="36837">
                  <c:v>128.15</c:v>
                </c:pt>
                <c:pt idx="36838">
                  <c:v>128.16999999999999</c:v>
                </c:pt>
                <c:pt idx="36839">
                  <c:v>128.15</c:v>
                </c:pt>
                <c:pt idx="36840">
                  <c:v>128.15</c:v>
                </c:pt>
                <c:pt idx="36841">
                  <c:v>128.16999999999999</c:v>
                </c:pt>
                <c:pt idx="36842">
                  <c:v>128.1</c:v>
                </c:pt>
                <c:pt idx="36843">
                  <c:v>128.19</c:v>
                </c:pt>
                <c:pt idx="36844">
                  <c:v>128.13</c:v>
                </c:pt>
                <c:pt idx="36845">
                  <c:v>128.13</c:v>
                </c:pt>
                <c:pt idx="36846">
                  <c:v>128.16999999999999</c:v>
                </c:pt>
                <c:pt idx="36847">
                  <c:v>128.15</c:v>
                </c:pt>
                <c:pt idx="36848">
                  <c:v>128.1</c:v>
                </c:pt>
                <c:pt idx="36849">
                  <c:v>128.15</c:v>
                </c:pt>
                <c:pt idx="36850">
                  <c:v>128.13</c:v>
                </c:pt>
                <c:pt idx="36851">
                  <c:v>128.19</c:v>
                </c:pt>
                <c:pt idx="36852">
                  <c:v>128.16999999999999</c:v>
                </c:pt>
                <c:pt idx="36853">
                  <c:v>128.1</c:v>
                </c:pt>
                <c:pt idx="36854">
                  <c:v>128.13</c:v>
                </c:pt>
                <c:pt idx="36855">
                  <c:v>128.15</c:v>
                </c:pt>
                <c:pt idx="36856">
                  <c:v>128.15</c:v>
                </c:pt>
                <c:pt idx="36857">
                  <c:v>128.15</c:v>
                </c:pt>
                <c:pt idx="36858">
                  <c:v>128.15</c:v>
                </c:pt>
                <c:pt idx="36859">
                  <c:v>128.13</c:v>
                </c:pt>
                <c:pt idx="36860">
                  <c:v>128.19</c:v>
                </c:pt>
                <c:pt idx="36861">
                  <c:v>128.13</c:v>
                </c:pt>
                <c:pt idx="36862">
                  <c:v>128.1</c:v>
                </c:pt>
                <c:pt idx="36863">
                  <c:v>128.1</c:v>
                </c:pt>
                <c:pt idx="36864">
                  <c:v>128.15</c:v>
                </c:pt>
                <c:pt idx="36865">
                  <c:v>128.15</c:v>
                </c:pt>
                <c:pt idx="36866">
                  <c:v>128.1</c:v>
                </c:pt>
                <c:pt idx="36867">
                  <c:v>128.15</c:v>
                </c:pt>
                <c:pt idx="36868">
                  <c:v>128.15</c:v>
                </c:pt>
                <c:pt idx="36869">
                  <c:v>128.13</c:v>
                </c:pt>
                <c:pt idx="36870">
                  <c:v>128.08000000000001</c:v>
                </c:pt>
                <c:pt idx="36871">
                  <c:v>128.1</c:v>
                </c:pt>
                <c:pt idx="36872">
                  <c:v>128.1</c:v>
                </c:pt>
                <c:pt idx="36873">
                  <c:v>128.1</c:v>
                </c:pt>
                <c:pt idx="36874">
                  <c:v>128.1</c:v>
                </c:pt>
                <c:pt idx="36875">
                  <c:v>128.13</c:v>
                </c:pt>
                <c:pt idx="36876">
                  <c:v>128.1</c:v>
                </c:pt>
                <c:pt idx="36877">
                  <c:v>128.1</c:v>
                </c:pt>
                <c:pt idx="36878">
                  <c:v>128.08000000000001</c:v>
                </c:pt>
                <c:pt idx="36879">
                  <c:v>128.1</c:v>
                </c:pt>
                <c:pt idx="36880">
                  <c:v>128.08000000000001</c:v>
                </c:pt>
                <c:pt idx="36881">
                  <c:v>128.08000000000001</c:v>
                </c:pt>
                <c:pt idx="36882">
                  <c:v>128.13</c:v>
                </c:pt>
                <c:pt idx="36883">
                  <c:v>128.15</c:v>
                </c:pt>
                <c:pt idx="36884">
                  <c:v>128.13</c:v>
                </c:pt>
                <c:pt idx="36885">
                  <c:v>128.06</c:v>
                </c:pt>
                <c:pt idx="36886">
                  <c:v>128.06</c:v>
                </c:pt>
                <c:pt idx="36887">
                  <c:v>128.06</c:v>
                </c:pt>
                <c:pt idx="36888">
                  <c:v>128.08000000000001</c:v>
                </c:pt>
                <c:pt idx="36889">
                  <c:v>128.08000000000001</c:v>
                </c:pt>
                <c:pt idx="36890">
                  <c:v>128.06</c:v>
                </c:pt>
                <c:pt idx="36891">
                  <c:v>128.1</c:v>
                </c:pt>
                <c:pt idx="36892">
                  <c:v>128.01</c:v>
                </c:pt>
                <c:pt idx="36893">
                  <c:v>128.1</c:v>
                </c:pt>
                <c:pt idx="36894">
                  <c:v>128.1</c:v>
                </c:pt>
                <c:pt idx="36895">
                  <c:v>128.06</c:v>
                </c:pt>
                <c:pt idx="36896">
                  <c:v>128.08000000000001</c:v>
                </c:pt>
                <c:pt idx="36897">
                  <c:v>128.08000000000001</c:v>
                </c:pt>
                <c:pt idx="36898">
                  <c:v>128.1</c:v>
                </c:pt>
                <c:pt idx="36899">
                  <c:v>128.01</c:v>
                </c:pt>
                <c:pt idx="36900">
                  <c:v>128.08000000000001</c:v>
                </c:pt>
                <c:pt idx="36901">
                  <c:v>128.01</c:v>
                </c:pt>
                <c:pt idx="36902">
                  <c:v>128.04</c:v>
                </c:pt>
                <c:pt idx="36903">
                  <c:v>128.06</c:v>
                </c:pt>
                <c:pt idx="36904">
                  <c:v>128.08000000000001</c:v>
                </c:pt>
                <c:pt idx="36905">
                  <c:v>128.04</c:v>
                </c:pt>
                <c:pt idx="36906">
                  <c:v>128.04</c:v>
                </c:pt>
                <c:pt idx="36907">
                  <c:v>128.04</c:v>
                </c:pt>
                <c:pt idx="36908">
                  <c:v>128.04</c:v>
                </c:pt>
                <c:pt idx="36909">
                  <c:v>128.06</c:v>
                </c:pt>
                <c:pt idx="36910">
                  <c:v>128.04</c:v>
                </c:pt>
                <c:pt idx="36911">
                  <c:v>128.04</c:v>
                </c:pt>
                <c:pt idx="36912">
                  <c:v>127.99</c:v>
                </c:pt>
                <c:pt idx="36913">
                  <c:v>128.06</c:v>
                </c:pt>
                <c:pt idx="36914">
                  <c:v>128.08000000000001</c:v>
                </c:pt>
                <c:pt idx="36915">
                  <c:v>128.08000000000001</c:v>
                </c:pt>
                <c:pt idx="36916">
                  <c:v>128.01</c:v>
                </c:pt>
                <c:pt idx="36917">
                  <c:v>128.01</c:v>
                </c:pt>
                <c:pt idx="36918">
                  <c:v>128.06</c:v>
                </c:pt>
                <c:pt idx="36919">
                  <c:v>128.04</c:v>
                </c:pt>
                <c:pt idx="36920">
                  <c:v>127.99</c:v>
                </c:pt>
                <c:pt idx="36921">
                  <c:v>128.01</c:v>
                </c:pt>
                <c:pt idx="36922">
                  <c:v>128.01</c:v>
                </c:pt>
                <c:pt idx="36923">
                  <c:v>128.04</c:v>
                </c:pt>
                <c:pt idx="36924">
                  <c:v>128.06</c:v>
                </c:pt>
                <c:pt idx="36925">
                  <c:v>128.04</c:v>
                </c:pt>
                <c:pt idx="36926">
                  <c:v>127.95</c:v>
                </c:pt>
                <c:pt idx="36927">
                  <c:v>127.97</c:v>
                </c:pt>
                <c:pt idx="36928">
                  <c:v>128.01</c:v>
                </c:pt>
                <c:pt idx="36929">
                  <c:v>127.99</c:v>
                </c:pt>
                <c:pt idx="36930">
                  <c:v>127.95</c:v>
                </c:pt>
                <c:pt idx="36931">
                  <c:v>127.97</c:v>
                </c:pt>
                <c:pt idx="36932">
                  <c:v>127.95</c:v>
                </c:pt>
                <c:pt idx="36933">
                  <c:v>127.99</c:v>
                </c:pt>
                <c:pt idx="36934">
                  <c:v>127.97</c:v>
                </c:pt>
                <c:pt idx="36935">
                  <c:v>127.93</c:v>
                </c:pt>
                <c:pt idx="36936">
                  <c:v>127.97</c:v>
                </c:pt>
                <c:pt idx="36937">
                  <c:v>127.93</c:v>
                </c:pt>
                <c:pt idx="36938">
                  <c:v>127.95</c:v>
                </c:pt>
                <c:pt idx="36939">
                  <c:v>127.95</c:v>
                </c:pt>
                <c:pt idx="36940">
                  <c:v>127.95</c:v>
                </c:pt>
                <c:pt idx="36941">
                  <c:v>127.93</c:v>
                </c:pt>
                <c:pt idx="36942">
                  <c:v>127.97</c:v>
                </c:pt>
                <c:pt idx="36943">
                  <c:v>127.93</c:v>
                </c:pt>
                <c:pt idx="36944">
                  <c:v>127.95</c:v>
                </c:pt>
                <c:pt idx="36945">
                  <c:v>127.93</c:v>
                </c:pt>
                <c:pt idx="36946">
                  <c:v>127.88</c:v>
                </c:pt>
                <c:pt idx="36947">
                  <c:v>127.9</c:v>
                </c:pt>
                <c:pt idx="36948">
                  <c:v>127.95</c:v>
                </c:pt>
                <c:pt idx="36949">
                  <c:v>127.88</c:v>
                </c:pt>
                <c:pt idx="36950">
                  <c:v>127.93</c:v>
                </c:pt>
                <c:pt idx="36951">
                  <c:v>127.88</c:v>
                </c:pt>
                <c:pt idx="36952">
                  <c:v>127.84</c:v>
                </c:pt>
                <c:pt idx="36953">
                  <c:v>127.88</c:v>
                </c:pt>
                <c:pt idx="36954">
                  <c:v>127.88</c:v>
                </c:pt>
                <c:pt idx="36955">
                  <c:v>127.84</c:v>
                </c:pt>
                <c:pt idx="36956">
                  <c:v>127.88</c:v>
                </c:pt>
                <c:pt idx="36957">
                  <c:v>127.88</c:v>
                </c:pt>
                <c:pt idx="36958">
                  <c:v>127.81</c:v>
                </c:pt>
                <c:pt idx="36959">
                  <c:v>127.86</c:v>
                </c:pt>
                <c:pt idx="36960">
                  <c:v>127.86</c:v>
                </c:pt>
                <c:pt idx="36961">
                  <c:v>127.86</c:v>
                </c:pt>
                <c:pt idx="36962">
                  <c:v>127.86</c:v>
                </c:pt>
                <c:pt idx="36963">
                  <c:v>127.86</c:v>
                </c:pt>
                <c:pt idx="36964">
                  <c:v>127.86</c:v>
                </c:pt>
                <c:pt idx="36965">
                  <c:v>127.88</c:v>
                </c:pt>
                <c:pt idx="36966">
                  <c:v>127.84</c:v>
                </c:pt>
                <c:pt idx="36967">
                  <c:v>127.88</c:v>
                </c:pt>
                <c:pt idx="36968">
                  <c:v>127.81</c:v>
                </c:pt>
                <c:pt idx="36969">
                  <c:v>127.86</c:v>
                </c:pt>
                <c:pt idx="36970">
                  <c:v>127.86</c:v>
                </c:pt>
                <c:pt idx="36971">
                  <c:v>127.86</c:v>
                </c:pt>
                <c:pt idx="36972">
                  <c:v>127.88</c:v>
                </c:pt>
                <c:pt idx="36973">
                  <c:v>127.84</c:v>
                </c:pt>
                <c:pt idx="36974">
                  <c:v>127.84</c:v>
                </c:pt>
                <c:pt idx="36975">
                  <c:v>127.84</c:v>
                </c:pt>
                <c:pt idx="36976">
                  <c:v>127.81</c:v>
                </c:pt>
                <c:pt idx="36977">
                  <c:v>127.84</c:v>
                </c:pt>
                <c:pt idx="36978">
                  <c:v>127.77</c:v>
                </c:pt>
                <c:pt idx="36979">
                  <c:v>127.81</c:v>
                </c:pt>
                <c:pt idx="36980">
                  <c:v>127.79</c:v>
                </c:pt>
                <c:pt idx="36981">
                  <c:v>127.84</c:v>
                </c:pt>
                <c:pt idx="36982">
                  <c:v>127.84</c:v>
                </c:pt>
                <c:pt idx="36983">
                  <c:v>127.81</c:v>
                </c:pt>
                <c:pt idx="36984">
                  <c:v>127.86</c:v>
                </c:pt>
                <c:pt idx="36985">
                  <c:v>127.9</c:v>
                </c:pt>
                <c:pt idx="36986">
                  <c:v>127.84</c:v>
                </c:pt>
                <c:pt idx="36987">
                  <c:v>127.95</c:v>
                </c:pt>
                <c:pt idx="36988">
                  <c:v>127.86</c:v>
                </c:pt>
                <c:pt idx="36989">
                  <c:v>127.84</c:v>
                </c:pt>
                <c:pt idx="36990">
                  <c:v>127.88</c:v>
                </c:pt>
                <c:pt idx="36991">
                  <c:v>127.93</c:v>
                </c:pt>
                <c:pt idx="36992">
                  <c:v>127.93</c:v>
                </c:pt>
                <c:pt idx="36993">
                  <c:v>127.9</c:v>
                </c:pt>
                <c:pt idx="36994">
                  <c:v>127.93</c:v>
                </c:pt>
                <c:pt idx="36995">
                  <c:v>127.95</c:v>
                </c:pt>
                <c:pt idx="36996">
                  <c:v>127.99</c:v>
                </c:pt>
                <c:pt idx="36997">
                  <c:v>127.97</c:v>
                </c:pt>
                <c:pt idx="36998">
                  <c:v>127.97</c:v>
                </c:pt>
                <c:pt idx="36999">
                  <c:v>127.95</c:v>
                </c:pt>
                <c:pt idx="37000">
                  <c:v>128.01</c:v>
                </c:pt>
                <c:pt idx="37001">
                  <c:v>127.99</c:v>
                </c:pt>
                <c:pt idx="37002">
                  <c:v>127.99</c:v>
                </c:pt>
                <c:pt idx="37003">
                  <c:v>128.01</c:v>
                </c:pt>
                <c:pt idx="37004">
                  <c:v>128.01</c:v>
                </c:pt>
                <c:pt idx="37005">
                  <c:v>128.08000000000001</c:v>
                </c:pt>
                <c:pt idx="37006">
                  <c:v>128.06</c:v>
                </c:pt>
                <c:pt idx="37007">
                  <c:v>128.06</c:v>
                </c:pt>
                <c:pt idx="37008">
                  <c:v>128.04</c:v>
                </c:pt>
                <c:pt idx="37009">
                  <c:v>128.04</c:v>
                </c:pt>
                <c:pt idx="37010">
                  <c:v>128.04</c:v>
                </c:pt>
                <c:pt idx="37011">
                  <c:v>128.06</c:v>
                </c:pt>
                <c:pt idx="37012">
                  <c:v>128.04</c:v>
                </c:pt>
                <c:pt idx="37013">
                  <c:v>128.04</c:v>
                </c:pt>
                <c:pt idx="37014">
                  <c:v>128.1</c:v>
                </c:pt>
                <c:pt idx="37015">
                  <c:v>128.06</c:v>
                </c:pt>
                <c:pt idx="37016">
                  <c:v>128.08000000000001</c:v>
                </c:pt>
                <c:pt idx="37017">
                  <c:v>128.08000000000001</c:v>
                </c:pt>
                <c:pt idx="37018">
                  <c:v>128.08000000000001</c:v>
                </c:pt>
                <c:pt idx="37019">
                  <c:v>128.04</c:v>
                </c:pt>
                <c:pt idx="37020">
                  <c:v>128.08000000000001</c:v>
                </c:pt>
                <c:pt idx="37021">
                  <c:v>128.15</c:v>
                </c:pt>
                <c:pt idx="37022">
                  <c:v>128.13</c:v>
                </c:pt>
                <c:pt idx="37023">
                  <c:v>128.1</c:v>
                </c:pt>
                <c:pt idx="37024">
                  <c:v>128.15</c:v>
                </c:pt>
                <c:pt idx="37025">
                  <c:v>128.15</c:v>
                </c:pt>
                <c:pt idx="37026">
                  <c:v>128.15</c:v>
                </c:pt>
                <c:pt idx="37027">
                  <c:v>128.15</c:v>
                </c:pt>
                <c:pt idx="37028">
                  <c:v>128.16999999999999</c:v>
                </c:pt>
                <c:pt idx="37029">
                  <c:v>128.13</c:v>
                </c:pt>
                <c:pt idx="37030">
                  <c:v>128.15</c:v>
                </c:pt>
                <c:pt idx="37031">
                  <c:v>128.16999999999999</c:v>
                </c:pt>
                <c:pt idx="37032">
                  <c:v>128.19</c:v>
                </c:pt>
                <c:pt idx="37033">
                  <c:v>128.22</c:v>
                </c:pt>
                <c:pt idx="37034">
                  <c:v>128.19</c:v>
                </c:pt>
                <c:pt idx="37035">
                  <c:v>128.15</c:v>
                </c:pt>
                <c:pt idx="37036">
                  <c:v>128.15</c:v>
                </c:pt>
                <c:pt idx="37037">
                  <c:v>128.19</c:v>
                </c:pt>
                <c:pt idx="37038">
                  <c:v>128.19</c:v>
                </c:pt>
                <c:pt idx="37039">
                  <c:v>128.15</c:v>
                </c:pt>
                <c:pt idx="37040">
                  <c:v>128.16999999999999</c:v>
                </c:pt>
                <c:pt idx="37041">
                  <c:v>128.16999999999999</c:v>
                </c:pt>
                <c:pt idx="37042">
                  <c:v>128.15</c:v>
                </c:pt>
                <c:pt idx="37043">
                  <c:v>128.16999999999999</c:v>
                </c:pt>
                <c:pt idx="37044">
                  <c:v>128.13</c:v>
                </c:pt>
                <c:pt idx="37045">
                  <c:v>128.13</c:v>
                </c:pt>
                <c:pt idx="37046">
                  <c:v>128.13</c:v>
                </c:pt>
                <c:pt idx="37047">
                  <c:v>128.1</c:v>
                </c:pt>
                <c:pt idx="37048">
                  <c:v>128.13</c:v>
                </c:pt>
                <c:pt idx="37049">
                  <c:v>128.13</c:v>
                </c:pt>
                <c:pt idx="37050">
                  <c:v>128.13</c:v>
                </c:pt>
                <c:pt idx="37051">
                  <c:v>128.08000000000001</c:v>
                </c:pt>
                <c:pt idx="37052">
                  <c:v>128.13</c:v>
                </c:pt>
                <c:pt idx="37053">
                  <c:v>128.16999999999999</c:v>
                </c:pt>
                <c:pt idx="37054">
                  <c:v>128.16999999999999</c:v>
                </c:pt>
                <c:pt idx="37055">
                  <c:v>128.13</c:v>
                </c:pt>
                <c:pt idx="37056">
                  <c:v>128.19</c:v>
                </c:pt>
                <c:pt idx="37057">
                  <c:v>128.15</c:v>
                </c:pt>
                <c:pt idx="37058">
                  <c:v>128.13</c:v>
                </c:pt>
                <c:pt idx="37059">
                  <c:v>128.13</c:v>
                </c:pt>
                <c:pt idx="37060">
                  <c:v>128.15</c:v>
                </c:pt>
                <c:pt idx="37061">
                  <c:v>128.1</c:v>
                </c:pt>
                <c:pt idx="37062">
                  <c:v>128.16999999999999</c:v>
                </c:pt>
                <c:pt idx="37063">
                  <c:v>128.19</c:v>
                </c:pt>
                <c:pt idx="37064">
                  <c:v>128.15</c:v>
                </c:pt>
                <c:pt idx="37065">
                  <c:v>128.16999999999999</c:v>
                </c:pt>
                <c:pt idx="37066">
                  <c:v>128.1</c:v>
                </c:pt>
                <c:pt idx="37067">
                  <c:v>128.13</c:v>
                </c:pt>
                <c:pt idx="37068">
                  <c:v>128.1</c:v>
                </c:pt>
                <c:pt idx="37069">
                  <c:v>128.13</c:v>
                </c:pt>
                <c:pt idx="37070">
                  <c:v>128.15</c:v>
                </c:pt>
                <c:pt idx="37071">
                  <c:v>128.13</c:v>
                </c:pt>
                <c:pt idx="37072">
                  <c:v>128.15</c:v>
                </c:pt>
                <c:pt idx="37073">
                  <c:v>128.13</c:v>
                </c:pt>
                <c:pt idx="37074">
                  <c:v>128.13</c:v>
                </c:pt>
                <c:pt idx="37075">
                  <c:v>128.13</c:v>
                </c:pt>
                <c:pt idx="37076">
                  <c:v>128.16999999999999</c:v>
                </c:pt>
                <c:pt idx="37077">
                  <c:v>128.16999999999999</c:v>
                </c:pt>
                <c:pt idx="37078">
                  <c:v>128.15</c:v>
                </c:pt>
                <c:pt idx="37079">
                  <c:v>128.16999999999999</c:v>
                </c:pt>
                <c:pt idx="37080">
                  <c:v>128.15</c:v>
                </c:pt>
                <c:pt idx="37081">
                  <c:v>128.16999999999999</c:v>
                </c:pt>
                <c:pt idx="37082">
                  <c:v>128.13</c:v>
                </c:pt>
                <c:pt idx="37083">
                  <c:v>128.22</c:v>
                </c:pt>
                <c:pt idx="37084">
                  <c:v>128.19</c:v>
                </c:pt>
                <c:pt idx="37085">
                  <c:v>128.15</c:v>
                </c:pt>
                <c:pt idx="37086">
                  <c:v>128.19</c:v>
                </c:pt>
                <c:pt idx="37087">
                  <c:v>128.16999999999999</c:v>
                </c:pt>
                <c:pt idx="37088">
                  <c:v>128.22</c:v>
                </c:pt>
                <c:pt idx="37089">
                  <c:v>128.24</c:v>
                </c:pt>
                <c:pt idx="37090">
                  <c:v>128.19</c:v>
                </c:pt>
                <c:pt idx="37091">
                  <c:v>128.22</c:v>
                </c:pt>
                <c:pt idx="37092">
                  <c:v>128.26</c:v>
                </c:pt>
                <c:pt idx="37093">
                  <c:v>128.26</c:v>
                </c:pt>
                <c:pt idx="37094">
                  <c:v>128.24</c:v>
                </c:pt>
                <c:pt idx="37095">
                  <c:v>128.22</c:v>
                </c:pt>
                <c:pt idx="37096">
                  <c:v>128.24</c:v>
                </c:pt>
                <c:pt idx="37097">
                  <c:v>128.15</c:v>
                </c:pt>
                <c:pt idx="37098">
                  <c:v>128.26</c:v>
                </c:pt>
                <c:pt idx="37099">
                  <c:v>128.19</c:v>
                </c:pt>
                <c:pt idx="37100">
                  <c:v>128.22</c:v>
                </c:pt>
                <c:pt idx="37101">
                  <c:v>128.22</c:v>
                </c:pt>
                <c:pt idx="37102">
                  <c:v>128.19</c:v>
                </c:pt>
                <c:pt idx="37103">
                  <c:v>128.19</c:v>
                </c:pt>
                <c:pt idx="37104">
                  <c:v>128.15</c:v>
                </c:pt>
                <c:pt idx="37105">
                  <c:v>128.22</c:v>
                </c:pt>
                <c:pt idx="37106">
                  <c:v>128.19</c:v>
                </c:pt>
                <c:pt idx="37107">
                  <c:v>128.19</c:v>
                </c:pt>
                <c:pt idx="37108">
                  <c:v>128.15</c:v>
                </c:pt>
                <c:pt idx="37109">
                  <c:v>128.16999999999999</c:v>
                </c:pt>
                <c:pt idx="37110">
                  <c:v>128.16999999999999</c:v>
                </c:pt>
                <c:pt idx="37111">
                  <c:v>128.19</c:v>
                </c:pt>
                <c:pt idx="37112">
                  <c:v>128.19</c:v>
                </c:pt>
                <c:pt idx="37113">
                  <c:v>128.16999999999999</c:v>
                </c:pt>
                <c:pt idx="37114">
                  <c:v>128.19</c:v>
                </c:pt>
                <c:pt idx="37115">
                  <c:v>128.19</c:v>
                </c:pt>
                <c:pt idx="37116">
                  <c:v>128.16999999999999</c:v>
                </c:pt>
                <c:pt idx="37117">
                  <c:v>128.13</c:v>
                </c:pt>
                <c:pt idx="37118">
                  <c:v>128.16999999999999</c:v>
                </c:pt>
                <c:pt idx="37119">
                  <c:v>128.15</c:v>
                </c:pt>
                <c:pt idx="37120">
                  <c:v>128.15</c:v>
                </c:pt>
                <c:pt idx="37121">
                  <c:v>128.19</c:v>
                </c:pt>
                <c:pt idx="37122">
                  <c:v>128.19</c:v>
                </c:pt>
                <c:pt idx="37123">
                  <c:v>128.22</c:v>
                </c:pt>
                <c:pt idx="37124">
                  <c:v>128.19</c:v>
                </c:pt>
                <c:pt idx="37125">
                  <c:v>128.16999999999999</c:v>
                </c:pt>
                <c:pt idx="37126">
                  <c:v>128.16999999999999</c:v>
                </c:pt>
                <c:pt idx="37127">
                  <c:v>128.16999999999999</c:v>
                </c:pt>
                <c:pt idx="37128">
                  <c:v>128.16999999999999</c:v>
                </c:pt>
                <c:pt idx="37129">
                  <c:v>128.19</c:v>
                </c:pt>
                <c:pt idx="37130">
                  <c:v>128.16999999999999</c:v>
                </c:pt>
                <c:pt idx="37131">
                  <c:v>128.13</c:v>
                </c:pt>
                <c:pt idx="37132">
                  <c:v>128.13</c:v>
                </c:pt>
                <c:pt idx="37133">
                  <c:v>128.19</c:v>
                </c:pt>
                <c:pt idx="37134">
                  <c:v>128.15</c:v>
                </c:pt>
                <c:pt idx="37135">
                  <c:v>128.13</c:v>
                </c:pt>
                <c:pt idx="37136">
                  <c:v>128.1</c:v>
                </c:pt>
                <c:pt idx="37137">
                  <c:v>128.08000000000001</c:v>
                </c:pt>
                <c:pt idx="37138">
                  <c:v>128.1</c:v>
                </c:pt>
                <c:pt idx="37139">
                  <c:v>128.13</c:v>
                </c:pt>
                <c:pt idx="37140">
                  <c:v>128.22</c:v>
                </c:pt>
                <c:pt idx="37141">
                  <c:v>128.15</c:v>
                </c:pt>
                <c:pt idx="37142">
                  <c:v>128.15</c:v>
                </c:pt>
                <c:pt idx="37143">
                  <c:v>128.15</c:v>
                </c:pt>
                <c:pt idx="37144">
                  <c:v>128.15</c:v>
                </c:pt>
                <c:pt idx="37145">
                  <c:v>128.13</c:v>
                </c:pt>
                <c:pt idx="37146">
                  <c:v>128.13</c:v>
                </c:pt>
                <c:pt idx="37147">
                  <c:v>128.16999999999999</c:v>
                </c:pt>
                <c:pt idx="37148">
                  <c:v>128.1</c:v>
                </c:pt>
                <c:pt idx="37149">
                  <c:v>128.16999999999999</c:v>
                </c:pt>
                <c:pt idx="37150">
                  <c:v>128.22</c:v>
                </c:pt>
                <c:pt idx="37151">
                  <c:v>128.16999999999999</c:v>
                </c:pt>
                <c:pt idx="37152">
                  <c:v>128.13</c:v>
                </c:pt>
                <c:pt idx="37153">
                  <c:v>128.15</c:v>
                </c:pt>
                <c:pt idx="37154">
                  <c:v>128.15</c:v>
                </c:pt>
                <c:pt idx="37155">
                  <c:v>128.15</c:v>
                </c:pt>
                <c:pt idx="37156">
                  <c:v>128.16999999999999</c:v>
                </c:pt>
                <c:pt idx="37157">
                  <c:v>128.15</c:v>
                </c:pt>
                <c:pt idx="37158">
                  <c:v>128.13</c:v>
                </c:pt>
                <c:pt idx="37159">
                  <c:v>128.13</c:v>
                </c:pt>
                <c:pt idx="37160">
                  <c:v>128.19</c:v>
                </c:pt>
                <c:pt idx="37161">
                  <c:v>128.1</c:v>
                </c:pt>
                <c:pt idx="37162">
                  <c:v>128.16999999999999</c:v>
                </c:pt>
                <c:pt idx="37163">
                  <c:v>128.13</c:v>
                </c:pt>
                <c:pt idx="37164">
                  <c:v>128.13</c:v>
                </c:pt>
                <c:pt idx="37165">
                  <c:v>128.13</c:v>
                </c:pt>
                <c:pt idx="37166">
                  <c:v>128.16999999999999</c:v>
                </c:pt>
                <c:pt idx="37167">
                  <c:v>128.13</c:v>
                </c:pt>
                <c:pt idx="37168">
                  <c:v>128.15</c:v>
                </c:pt>
                <c:pt idx="37169">
                  <c:v>128.16999999999999</c:v>
                </c:pt>
                <c:pt idx="37170">
                  <c:v>128.15</c:v>
                </c:pt>
                <c:pt idx="37171">
                  <c:v>128.1</c:v>
                </c:pt>
                <c:pt idx="37172">
                  <c:v>128.13</c:v>
                </c:pt>
                <c:pt idx="37173">
                  <c:v>128.1</c:v>
                </c:pt>
                <c:pt idx="37174">
                  <c:v>128.19</c:v>
                </c:pt>
                <c:pt idx="37175">
                  <c:v>128.16999999999999</c:v>
                </c:pt>
                <c:pt idx="37176">
                  <c:v>128.15</c:v>
                </c:pt>
                <c:pt idx="37177">
                  <c:v>128.15</c:v>
                </c:pt>
                <c:pt idx="37178">
                  <c:v>128.15</c:v>
                </c:pt>
                <c:pt idx="37179">
                  <c:v>128.16999999999999</c:v>
                </c:pt>
                <c:pt idx="37180">
                  <c:v>128.1</c:v>
                </c:pt>
                <c:pt idx="37181">
                  <c:v>128.16999999999999</c:v>
                </c:pt>
                <c:pt idx="37182">
                  <c:v>128.19</c:v>
                </c:pt>
                <c:pt idx="37183">
                  <c:v>128.15</c:v>
                </c:pt>
                <c:pt idx="37184">
                  <c:v>128.19</c:v>
                </c:pt>
                <c:pt idx="37185">
                  <c:v>128.1</c:v>
                </c:pt>
                <c:pt idx="37186">
                  <c:v>128.15</c:v>
                </c:pt>
                <c:pt idx="37187">
                  <c:v>128.13</c:v>
                </c:pt>
                <c:pt idx="37188">
                  <c:v>128.16999999999999</c:v>
                </c:pt>
                <c:pt idx="37189">
                  <c:v>128.15</c:v>
                </c:pt>
                <c:pt idx="37190">
                  <c:v>128.16999999999999</c:v>
                </c:pt>
                <c:pt idx="37191">
                  <c:v>128.15</c:v>
                </c:pt>
                <c:pt idx="37192">
                  <c:v>128.16999999999999</c:v>
                </c:pt>
                <c:pt idx="37193">
                  <c:v>128.16999999999999</c:v>
                </c:pt>
                <c:pt idx="37194">
                  <c:v>128.1</c:v>
                </c:pt>
                <c:pt idx="37195">
                  <c:v>128.16999999999999</c:v>
                </c:pt>
                <c:pt idx="37196">
                  <c:v>128.15</c:v>
                </c:pt>
                <c:pt idx="37197">
                  <c:v>128.15</c:v>
                </c:pt>
                <c:pt idx="37198">
                  <c:v>128.13</c:v>
                </c:pt>
                <c:pt idx="37199">
                  <c:v>128.15</c:v>
                </c:pt>
                <c:pt idx="37200">
                  <c:v>128.13</c:v>
                </c:pt>
                <c:pt idx="37201">
                  <c:v>128.13</c:v>
                </c:pt>
                <c:pt idx="37202">
                  <c:v>128.1</c:v>
                </c:pt>
                <c:pt idx="37203">
                  <c:v>128.16999999999999</c:v>
                </c:pt>
                <c:pt idx="37204">
                  <c:v>128.15</c:v>
                </c:pt>
                <c:pt idx="37205">
                  <c:v>128.1</c:v>
                </c:pt>
                <c:pt idx="37206">
                  <c:v>128.1</c:v>
                </c:pt>
                <c:pt idx="37207">
                  <c:v>128.1</c:v>
                </c:pt>
                <c:pt idx="37208">
                  <c:v>128.13</c:v>
                </c:pt>
                <c:pt idx="37209">
                  <c:v>128.13</c:v>
                </c:pt>
                <c:pt idx="37210">
                  <c:v>128.13</c:v>
                </c:pt>
                <c:pt idx="37211">
                  <c:v>128.15</c:v>
                </c:pt>
                <c:pt idx="37212">
                  <c:v>128.1</c:v>
                </c:pt>
                <c:pt idx="37213">
                  <c:v>128.16999999999999</c:v>
                </c:pt>
                <c:pt idx="37214">
                  <c:v>128.1</c:v>
                </c:pt>
                <c:pt idx="37215">
                  <c:v>128.16999999999999</c:v>
                </c:pt>
                <c:pt idx="37216">
                  <c:v>128.13</c:v>
                </c:pt>
                <c:pt idx="37217">
                  <c:v>128.13</c:v>
                </c:pt>
                <c:pt idx="37218">
                  <c:v>128.13</c:v>
                </c:pt>
                <c:pt idx="37219">
                  <c:v>128.15</c:v>
                </c:pt>
                <c:pt idx="37220">
                  <c:v>128.08000000000001</c:v>
                </c:pt>
                <c:pt idx="37221">
                  <c:v>128.08000000000001</c:v>
                </c:pt>
                <c:pt idx="37222">
                  <c:v>128.1</c:v>
                </c:pt>
                <c:pt idx="37223">
                  <c:v>128.06</c:v>
                </c:pt>
                <c:pt idx="37224">
                  <c:v>128.13</c:v>
                </c:pt>
                <c:pt idx="37225">
                  <c:v>128.1</c:v>
                </c:pt>
                <c:pt idx="37226">
                  <c:v>128.16999999999999</c:v>
                </c:pt>
                <c:pt idx="37227">
                  <c:v>128.15</c:v>
                </c:pt>
                <c:pt idx="37228">
                  <c:v>128.1</c:v>
                </c:pt>
                <c:pt idx="37229">
                  <c:v>128.15</c:v>
                </c:pt>
                <c:pt idx="37230">
                  <c:v>128.15</c:v>
                </c:pt>
                <c:pt idx="37231">
                  <c:v>128.15</c:v>
                </c:pt>
                <c:pt idx="37232">
                  <c:v>128.15</c:v>
                </c:pt>
                <c:pt idx="37233">
                  <c:v>128.15</c:v>
                </c:pt>
                <c:pt idx="37234">
                  <c:v>128.16999999999999</c:v>
                </c:pt>
                <c:pt idx="37235">
                  <c:v>128.08000000000001</c:v>
                </c:pt>
                <c:pt idx="37236">
                  <c:v>128.19</c:v>
                </c:pt>
                <c:pt idx="37237">
                  <c:v>128.15</c:v>
                </c:pt>
                <c:pt idx="37238">
                  <c:v>128.13</c:v>
                </c:pt>
                <c:pt idx="37239">
                  <c:v>128.1</c:v>
                </c:pt>
                <c:pt idx="37240">
                  <c:v>128.15</c:v>
                </c:pt>
                <c:pt idx="37241">
                  <c:v>128.1</c:v>
                </c:pt>
                <c:pt idx="37242">
                  <c:v>128.1</c:v>
                </c:pt>
                <c:pt idx="37243">
                  <c:v>128.1</c:v>
                </c:pt>
                <c:pt idx="37244">
                  <c:v>128.15</c:v>
                </c:pt>
                <c:pt idx="37245">
                  <c:v>128.13</c:v>
                </c:pt>
                <c:pt idx="37246">
                  <c:v>128.13</c:v>
                </c:pt>
                <c:pt idx="37247">
                  <c:v>128.06</c:v>
                </c:pt>
                <c:pt idx="37248">
                  <c:v>128.08000000000001</c:v>
                </c:pt>
                <c:pt idx="37249">
                  <c:v>128.13</c:v>
                </c:pt>
                <c:pt idx="37250">
                  <c:v>128.06</c:v>
                </c:pt>
                <c:pt idx="37251">
                  <c:v>128.1</c:v>
                </c:pt>
                <c:pt idx="37252">
                  <c:v>128.15</c:v>
                </c:pt>
                <c:pt idx="37253">
                  <c:v>128.08000000000001</c:v>
                </c:pt>
                <c:pt idx="37254">
                  <c:v>128.08000000000001</c:v>
                </c:pt>
                <c:pt idx="37255">
                  <c:v>128.1</c:v>
                </c:pt>
                <c:pt idx="37256">
                  <c:v>128.1</c:v>
                </c:pt>
                <c:pt idx="37257">
                  <c:v>128.13</c:v>
                </c:pt>
                <c:pt idx="37258">
                  <c:v>128.06</c:v>
                </c:pt>
                <c:pt idx="37259">
                  <c:v>128.08000000000001</c:v>
                </c:pt>
                <c:pt idx="37260">
                  <c:v>128.1</c:v>
                </c:pt>
                <c:pt idx="37261">
                  <c:v>128.13</c:v>
                </c:pt>
                <c:pt idx="37262">
                  <c:v>128.1</c:v>
                </c:pt>
                <c:pt idx="37263">
                  <c:v>128.08000000000001</c:v>
                </c:pt>
                <c:pt idx="37264">
                  <c:v>128.06</c:v>
                </c:pt>
                <c:pt idx="37265">
                  <c:v>128.1</c:v>
                </c:pt>
                <c:pt idx="37266">
                  <c:v>128.13</c:v>
                </c:pt>
                <c:pt idx="37267">
                  <c:v>128.08000000000001</c:v>
                </c:pt>
                <c:pt idx="37268">
                  <c:v>128.06</c:v>
                </c:pt>
                <c:pt idx="37269">
                  <c:v>128.1</c:v>
                </c:pt>
                <c:pt idx="37270">
                  <c:v>128.04</c:v>
                </c:pt>
                <c:pt idx="37271">
                  <c:v>128.04</c:v>
                </c:pt>
                <c:pt idx="37272">
                  <c:v>128.01</c:v>
                </c:pt>
                <c:pt idx="37273">
                  <c:v>128.08000000000001</c:v>
                </c:pt>
                <c:pt idx="37274">
                  <c:v>127.99</c:v>
                </c:pt>
                <c:pt idx="37275">
                  <c:v>128.01</c:v>
                </c:pt>
                <c:pt idx="37276">
                  <c:v>128.04</c:v>
                </c:pt>
                <c:pt idx="37277">
                  <c:v>128.06</c:v>
                </c:pt>
                <c:pt idx="37278">
                  <c:v>128.1</c:v>
                </c:pt>
                <c:pt idx="37279">
                  <c:v>128.1</c:v>
                </c:pt>
                <c:pt idx="37280">
                  <c:v>128.04</c:v>
                </c:pt>
                <c:pt idx="37281">
                  <c:v>128.06</c:v>
                </c:pt>
                <c:pt idx="37282">
                  <c:v>128.1</c:v>
                </c:pt>
                <c:pt idx="37283">
                  <c:v>127.99</c:v>
                </c:pt>
                <c:pt idx="37284">
                  <c:v>128.06</c:v>
                </c:pt>
                <c:pt idx="37285">
                  <c:v>128.04</c:v>
                </c:pt>
                <c:pt idx="37286">
                  <c:v>128.01</c:v>
                </c:pt>
                <c:pt idx="37287">
                  <c:v>128.01</c:v>
                </c:pt>
                <c:pt idx="37288">
                  <c:v>128.01</c:v>
                </c:pt>
                <c:pt idx="37289">
                  <c:v>128.01</c:v>
                </c:pt>
                <c:pt idx="37290">
                  <c:v>128.04</c:v>
                </c:pt>
                <c:pt idx="37291">
                  <c:v>128.04</c:v>
                </c:pt>
                <c:pt idx="37292">
                  <c:v>128.04</c:v>
                </c:pt>
                <c:pt idx="37293">
                  <c:v>128.01</c:v>
                </c:pt>
                <c:pt idx="37294">
                  <c:v>128.04</c:v>
                </c:pt>
                <c:pt idx="37295">
                  <c:v>127.99</c:v>
                </c:pt>
                <c:pt idx="37296">
                  <c:v>128.01</c:v>
                </c:pt>
                <c:pt idx="37297">
                  <c:v>128.04</c:v>
                </c:pt>
                <c:pt idx="37298">
                  <c:v>128.01</c:v>
                </c:pt>
                <c:pt idx="37299">
                  <c:v>128.01</c:v>
                </c:pt>
                <c:pt idx="37300">
                  <c:v>128.06</c:v>
                </c:pt>
                <c:pt idx="37301">
                  <c:v>128.01</c:v>
                </c:pt>
                <c:pt idx="37302">
                  <c:v>128.04</c:v>
                </c:pt>
                <c:pt idx="37303">
                  <c:v>128.06</c:v>
                </c:pt>
                <c:pt idx="37304">
                  <c:v>128.04</c:v>
                </c:pt>
                <c:pt idx="37305">
                  <c:v>128.01</c:v>
                </c:pt>
                <c:pt idx="37306">
                  <c:v>127.99</c:v>
                </c:pt>
                <c:pt idx="37307">
                  <c:v>128.01</c:v>
                </c:pt>
                <c:pt idx="37308">
                  <c:v>127.99</c:v>
                </c:pt>
                <c:pt idx="37309">
                  <c:v>127.95</c:v>
                </c:pt>
                <c:pt idx="37310">
                  <c:v>127.9</c:v>
                </c:pt>
                <c:pt idx="37311">
                  <c:v>128.04</c:v>
                </c:pt>
                <c:pt idx="37312">
                  <c:v>127.97</c:v>
                </c:pt>
                <c:pt idx="37313">
                  <c:v>127.99</c:v>
                </c:pt>
                <c:pt idx="37314">
                  <c:v>127.95</c:v>
                </c:pt>
                <c:pt idx="37315">
                  <c:v>127.97</c:v>
                </c:pt>
                <c:pt idx="37316">
                  <c:v>127.95</c:v>
                </c:pt>
                <c:pt idx="37317">
                  <c:v>127.95</c:v>
                </c:pt>
                <c:pt idx="37318">
                  <c:v>127.99</c:v>
                </c:pt>
                <c:pt idx="37319">
                  <c:v>128.04</c:v>
                </c:pt>
                <c:pt idx="37320">
                  <c:v>127.93</c:v>
                </c:pt>
                <c:pt idx="37321">
                  <c:v>127.95</c:v>
                </c:pt>
                <c:pt idx="37322">
                  <c:v>127.95</c:v>
                </c:pt>
                <c:pt idx="37323">
                  <c:v>127.95</c:v>
                </c:pt>
                <c:pt idx="37324">
                  <c:v>127.95</c:v>
                </c:pt>
                <c:pt idx="37325">
                  <c:v>127.95</c:v>
                </c:pt>
                <c:pt idx="37326">
                  <c:v>127.9</c:v>
                </c:pt>
                <c:pt idx="37327">
                  <c:v>127.95</c:v>
                </c:pt>
                <c:pt idx="37328">
                  <c:v>127.97</c:v>
                </c:pt>
                <c:pt idx="37329">
                  <c:v>127.99</c:v>
                </c:pt>
                <c:pt idx="37330">
                  <c:v>127.88</c:v>
                </c:pt>
                <c:pt idx="37331">
                  <c:v>127.93</c:v>
                </c:pt>
                <c:pt idx="37332">
                  <c:v>127.93</c:v>
                </c:pt>
                <c:pt idx="37333">
                  <c:v>127.95</c:v>
                </c:pt>
                <c:pt idx="37334">
                  <c:v>127.9</c:v>
                </c:pt>
                <c:pt idx="37335">
                  <c:v>127.93</c:v>
                </c:pt>
                <c:pt idx="37336">
                  <c:v>127.88</c:v>
                </c:pt>
                <c:pt idx="37337">
                  <c:v>127.9</c:v>
                </c:pt>
                <c:pt idx="37338">
                  <c:v>127.88</c:v>
                </c:pt>
                <c:pt idx="37339">
                  <c:v>127.9</c:v>
                </c:pt>
                <c:pt idx="37340">
                  <c:v>127.88</c:v>
                </c:pt>
                <c:pt idx="37341">
                  <c:v>127.93</c:v>
                </c:pt>
                <c:pt idx="37342">
                  <c:v>127.84</c:v>
                </c:pt>
                <c:pt idx="37343">
                  <c:v>127.88</c:v>
                </c:pt>
                <c:pt idx="37344">
                  <c:v>127.88</c:v>
                </c:pt>
                <c:pt idx="37345">
                  <c:v>127.93</c:v>
                </c:pt>
                <c:pt idx="37346">
                  <c:v>127.9</c:v>
                </c:pt>
                <c:pt idx="37347">
                  <c:v>127.84</c:v>
                </c:pt>
                <c:pt idx="37348">
                  <c:v>127.81</c:v>
                </c:pt>
                <c:pt idx="37349">
                  <c:v>127.9</c:v>
                </c:pt>
                <c:pt idx="37350">
                  <c:v>127.88</c:v>
                </c:pt>
                <c:pt idx="37351">
                  <c:v>127.81</c:v>
                </c:pt>
                <c:pt idx="37352">
                  <c:v>127.86</c:v>
                </c:pt>
                <c:pt idx="37353">
                  <c:v>127.86</c:v>
                </c:pt>
                <c:pt idx="37354">
                  <c:v>127.81</c:v>
                </c:pt>
                <c:pt idx="37355">
                  <c:v>127.86</c:v>
                </c:pt>
                <c:pt idx="37356">
                  <c:v>127.88</c:v>
                </c:pt>
                <c:pt idx="37357">
                  <c:v>127.84</c:v>
                </c:pt>
                <c:pt idx="37358">
                  <c:v>127.79</c:v>
                </c:pt>
                <c:pt idx="37359">
                  <c:v>127.79</c:v>
                </c:pt>
                <c:pt idx="37360">
                  <c:v>127.81</c:v>
                </c:pt>
                <c:pt idx="37361">
                  <c:v>127.81</c:v>
                </c:pt>
                <c:pt idx="37362">
                  <c:v>127.77</c:v>
                </c:pt>
                <c:pt idx="37363">
                  <c:v>127.84</c:v>
                </c:pt>
                <c:pt idx="37364">
                  <c:v>127.84</c:v>
                </c:pt>
                <c:pt idx="37365">
                  <c:v>127.84</c:v>
                </c:pt>
                <c:pt idx="37366">
                  <c:v>127.84</c:v>
                </c:pt>
                <c:pt idx="37367">
                  <c:v>127.79</c:v>
                </c:pt>
                <c:pt idx="37368">
                  <c:v>127.84</c:v>
                </c:pt>
                <c:pt idx="37369">
                  <c:v>127.84</c:v>
                </c:pt>
                <c:pt idx="37370">
                  <c:v>127.88</c:v>
                </c:pt>
                <c:pt idx="37371">
                  <c:v>127.86</c:v>
                </c:pt>
                <c:pt idx="37372">
                  <c:v>127.84</c:v>
                </c:pt>
                <c:pt idx="37373">
                  <c:v>127.84</c:v>
                </c:pt>
                <c:pt idx="37374">
                  <c:v>127.86</c:v>
                </c:pt>
                <c:pt idx="37375">
                  <c:v>127.9</c:v>
                </c:pt>
                <c:pt idx="37376">
                  <c:v>127.86</c:v>
                </c:pt>
                <c:pt idx="37377">
                  <c:v>127.9</c:v>
                </c:pt>
                <c:pt idx="37378">
                  <c:v>127.86</c:v>
                </c:pt>
                <c:pt idx="37379">
                  <c:v>127.84</c:v>
                </c:pt>
                <c:pt idx="37380">
                  <c:v>127.9</c:v>
                </c:pt>
                <c:pt idx="37381">
                  <c:v>127.88</c:v>
                </c:pt>
                <c:pt idx="37382">
                  <c:v>127.88</c:v>
                </c:pt>
                <c:pt idx="37383">
                  <c:v>127.93</c:v>
                </c:pt>
                <c:pt idx="37384">
                  <c:v>127.95</c:v>
                </c:pt>
                <c:pt idx="37385">
                  <c:v>127.93</c:v>
                </c:pt>
                <c:pt idx="37386">
                  <c:v>127.95</c:v>
                </c:pt>
                <c:pt idx="37387">
                  <c:v>127.97</c:v>
                </c:pt>
                <c:pt idx="37388">
                  <c:v>127.99</c:v>
                </c:pt>
                <c:pt idx="37389">
                  <c:v>127.99</c:v>
                </c:pt>
                <c:pt idx="37390">
                  <c:v>127.99</c:v>
                </c:pt>
                <c:pt idx="37391">
                  <c:v>128.01</c:v>
                </c:pt>
                <c:pt idx="37392">
                  <c:v>127.97</c:v>
                </c:pt>
                <c:pt idx="37393">
                  <c:v>127.97</c:v>
                </c:pt>
                <c:pt idx="37394">
                  <c:v>128.01</c:v>
                </c:pt>
                <c:pt idx="37395">
                  <c:v>127.97</c:v>
                </c:pt>
                <c:pt idx="37396">
                  <c:v>127.99</c:v>
                </c:pt>
                <c:pt idx="37397">
                  <c:v>128.04</c:v>
                </c:pt>
                <c:pt idx="37398">
                  <c:v>128.04</c:v>
                </c:pt>
                <c:pt idx="37399">
                  <c:v>128.04</c:v>
                </c:pt>
                <c:pt idx="37400">
                  <c:v>128.08000000000001</c:v>
                </c:pt>
                <c:pt idx="37401">
                  <c:v>128.08000000000001</c:v>
                </c:pt>
                <c:pt idx="37402">
                  <c:v>128.04</c:v>
                </c:pt>
                <c:pt idx="37403">
                  <c:v>128.1</c:v>
                </c:pt>
                <c:pt idx="37404">
                  <c:v>128.1</c:v>
                </c:pt>
                <c:pt idx="37405">
                  <c:v>128.15</c:v>
                </c:pt>
                <c:pt idx="37406">
                  <c:v>128.15</c:v>
                </c:pt>
                <c:pt idx="37407">
                  <c:v>128.1</c:v>
                </c:pt>
                <c:pt idx="37408">
                  <c:v>128.19</c:v>
                </c:pt>
                <c:pt idx="37409">
                  <c:v>128.15</c:v>
                </c:pt>
                <c:pt idx="37410">
                  <c:v>128.15</c:v>
                </c:pt>
                <c:pt idx="37411">
                  <c:v>128.19</c:v>
                </c:pt>
                <c:pt idx="37412">
                  <c:v>128.15</c:v>
                </c:pt>
                <c:pt idx="37413">
                  <c:v>128.16999999999999</c:v>
                </c:pt>
                <c:pt idx="37414">
                  <c:v>128.15</c:v>
                </c:pt>
                <c:pt idx="37415">
                  <c:v>128.16999999999999</c:v>
                </c:pt>
                <c:pt idx="37416">
                  <c:v>128.22</c:v>
                </c:pt>
                <c:pt idx="37417">
                  <c:v>128.19</c:v>
                </c:pt>
                <c:pt idx="37418">
                  <c:v>128.19</c:v>
                </c:pt>
                <c:pt idx="37419">
                  <c:v>128.19</c:v>
                </c:pt>
                <c:pt idx="37420">
                  <c:v>128.24</c:v>
                </c:pt>
                <c:pt idx="37421">
                  <c:v>128.15</c:v>
                </c:pt>
                <c:pt idx="37422">
                  <c:v>128.19</c:v>
                </c:pt>
                <c:pt idx="37423">
                  <c:v>128.24</c:v>
                </c:pt>
                <c:pt idx="37424">
                  <c:v>128.16999999999999</c:v>
                </c:pt>
                <c:pt idx="37425">
                  <c:v>128.22</c:v>
                </c:pt>
                <c:pt idx="37426">
                  <c:v>128.19</c:v>
                </c:pt>
                <c:pt idx="37427">
                  <c:v>128.22</c:v>
                </c:pt>
                <c:pt idx="37428">
                  <c:v>128.19</c:v>
                </c:pt>
                <c:pt idx="37429">
                  <c:v>128.13</c:v>
                </c:pt>
                <c:pt idx="37430">
                  <c:v>128.19</c:v>
                </c:pt>
                <c:pt idx="37431">
                  <c:v>128.24</c:v>
                </c:pt>
                <c:pt idx="37432">
                  <c:v>128.22</c:v>
                </c:pt>
                <c:pt idx="37433">
                  <c:v>128.19</c:v>
                </c:pt>
                <c:pt idx="37434">
                  <c:v>128.16999999999999</c:v>
                </c:pt>
                <c:pt idx="37435">
                  <c:v>128.15</c:v>
                </c:pt>
                <c:pt idx="37436">
                  <c:v>128.22</c:v>
                </c:pt>
                <c:pt idx="37437">
                  <c:v>128.22</c:v>
                </c:pt>
                <c:pt idx="37438">
                  <c:v>128.26</c:v>
                </c:pt>
                <c:pt idx="37439">
                  <c:v>128.19</c:v>
                </c:pt>
                <c:pt idx="37440">
                  <c:v>128.22</c:v>
                </c:pt>
                <c:pt idx="37441">
                  <c:v>128.16999999999999</c:v>
                </c:pt>
                <c:pt idx="37442">
                  <c:v>128.19</c:v>
                </c:pt>
                <c:pt idx="37443">
                  <c:v>128.19</c:v>
                </c:pt>
                <c:pt idx="37444">
                  <c:v>128.22</c:v>
                </c:pt>
                <c:pt idx="37445">
                  <c:v>128.16999999999999</c:v>
                </c:pt>
                <c:pt idx="37446">
                  <c:v>128.16999999999999</c:v>
                </c:pt>
                <c:pt idx="37447">
                  <c:v>128.16999999999999</c:v>
                </c:pt>
                <c:pt idx="37448">
                  <c:v>128.15</c:v>
                </c:pt>
                <c:pt idx="37449">
                  <c:v>128.19</c:v>
                </c:pt>
                <c:pt idx="37450">
                  <c:v>128.16999999999999</c:v>
                </c:pt>
                <c:pt idx="37451">
                  <c:v>128.15</c:v>
                </c:pt>
                <c:pt idx="37452">
                  <c:v>128.1</c:v>
                </c:pt>
                <c:pt idx="37453">
                  <c:v>128.16999999999999</c:v>
                </c:pt>
                <c:pt idx="37454">
                  <c:v>128.1</c:v>
                </c:pt>
                <c:pt idx="37455">
                  <c:v>128.1</c:v>
                </c:pt>
                <c:pt idx="37456">
                  <c:v>128.13</c:v>
                </c:pt>
                <c:pt idx="37457">
                  <c:v>128.13</c:v>
                </c:pt>
                <c:pt idx="37458">
                  <c:v>128.15</c:v>
                </c:pt>
                <c:pt idx="37459">
                  <c:v>128.08000000000001</c:v>
                </c:pt>
                <c:pt idx="37460">
                  <c:v>128.16999999999999</c:v>
                </c:pt>
                <c:pt idx="37461">
                  <c:v>128.1</c:v>
                </c:pt>
                <c:pt idx="37462">
                  <c:v>128.16999999999999</c:v>
                </c:pt>
                <c:pt idx="37463">
                  <c:v>128.16999999999999</c:v>
                </c:pt>
                <c:pt idx="37464">
                  <c:v>128.16999999999999</c:v>
                </c:pt>
                <c:pt idx="37465">
                  <c:v>128.19</c:v>
                </c:pt>
                <c:pt idx="37466">
                  <c:v>128.15</c:v>
                </c:pt>
                <c:pt idx="37467">
                  <c:v>128.16999999999999</c:v>
                </c:pt>
                <c:pt idx="37468">
                  <c:v>128.15</c:v>
                </c:pt>
                <c:pt idx="37469">
                  <c:v>128.16999999999999</c:v>
                </c:pt>
                <c:pt idx="37470">
                  <c:v>128.16999999999999</c:v>
                </c:pt>
                <c:pt idx="37471">
                  <c:v>128.22</c:v>
                </c:pt>
                <c:pt idx="37472">
                  <c:v>128.24</c:v>
                </c:pt>
                <c:pt idx="37473">
                  <c:v>128.19</c:v>
                </c:pt>
                <c:pt idx="37474">
                  <c:v>128.19</c:v>
                </c:pt>
                <c:pt idx="37475">
                  <c:v>128.26</c:v>
                </c:pt>
                <c:pt idx="37476">
                  <c:v>128.24</c:v>
                </c:pt>
                <c:pt idx="37477">
                  <c:v>128.19</c:v>
                </c:pt>
                <c:pt idx="37478">
                  <c:v>128.24</c:v>
                </c:pt>
                <c:pt idx="37479">
                  <c:v>128.19</c:v>
                </c:pt>
                <c:pt idx="37480">
                  <c:v>128.24</c:v>
                </c:pt>
                <c:pt idx="37481">
                  <c:v>128.26</c:v>
                </c:pt>
                <c:pt idx="37482">
                  <c:v>128.22</c:v>
                </c:pt>
                <c:pt idx="37483">
                  <c:v>128.24</c:v>
                </c:pt>
                <c:pt idx="37484">
                  <c:v>128.22</c:v>
                </c:pt>
                <c:pt idx="37485">
                  <c:v>128.19</c:v>
                </c:pt>
                <c:pt idx="37486">
                  <c:v>128.22</c:v>
                </c:pt>
                <c:pt idx="37487">
                  <c:v>128.24</c:v>
                </c:pt>
                <c:pt idx="37488">
                  <c:v>128.26</c:v>
                </c:pt>
                <c:pt idx="37489">
                  <c:v>128.22</c:v>
                </c:pt>
                <c:pt idx="37490">
                  <c:v>128.22</c:v>
                </c:pt>
                <c:pt idx="37491">
                  <c:v>128.19</c:v>
                </c:pt>
                <c:pt idx="37492">
                  <c:v>128.22</c:v>
                </c:pt>
                <c:pt idx="37493">
                  <c:v>128.22</c:v>
                </c:pt>
                <c:pt idx="37494">
                  <c:v>128.26</c:v>
                </c:pt>
                <c:pt idx="37495">
                  <c:v>128.24</c:v>
                </c:pt>
                <c:pt idx="37496">
                  <c:v>128.24</c:v>
                </c:pt>
                <c:pt idx="37497">
                  <c:v>128.26</c:v>
                </c:pt>
                <c:pt idx="37498">
                  <c:v>128.24</c:v>
                </c:pt>
                <c:pt idx="37499">
                  <c:v>128.33000000000001</c:v>
                </c:pt>
                <c:pt idx="37500">
                  <c:v>128.26</c:v>
                </c:pt>
                <c:pt idx="37501">
                  <c:v>128.24</c:v>
                </c:pt>
                <c:pt idx="37502">
                  <c:v>128.24</c:v>
                </c:pt>
                <c:pt idx="37503">
                  <c:v>128.35</c:v>
                </c:pt>
                <c:pt idx="37504">
                  <c:v>128.26</c:v>
                </c:pt>
                <c:pt idx="37505">
                  <c:v>128.24</c:v>
                </c:pt>
                <c:pt idx="37506">
                  <c:v>128.24</c:v>
                </c:pt>
                <c:pt idx="37507">
                  <c:v>128.31</c:v>
                </c:pt>
                <c:pt idx="37508">
                  <c:v>128.26</c:v>
                </c:pt>
                <c:pt idx="37509">
                  <c:v>128.24</c:v>
                </c:pt>
                <c:pt idx="37510">
                  <c:v>128.26</c:v>
                </c:pt>
                <c:pt idx="37511">
                  <c:v>128.26</c:v>
                </c:pt>
                <c:pt idx="37512">
                  <c:v>128.24</c:v>
                </c:pt>
                <c:pt idx="37513">
                  <c:v>128.22</c:v>
                </c:pt>
                <c:pt idx="37514">
                  <c:v>128.19</c:v>
                </c:pt>
                <c:pt idx="37515">
                  <c:v>128.26</c:v>
                </c:pt>
                <c:pt idx="37516">
                  <c:v>128.22</c:v>
                </c:pt>
                <c:pt idx="37517">
                  <c:v>128.22</c:v>
                </c:pt>
                <c:pt idx="37518">
                  <c:v>128.16999999999999</c:v>
                </c:pt>
                <c:pt idx="37519">
                  <c:v>128.19</c:v>
                </c:pt>
                <c:pt idx="37520">
                  <c:v>128.19</c:v>
                </c:pt>
                <c:pt idx="37521">
                  <c:v>128.22</c:v>
                </c:pt>
                <c:pt idx="37522">
                  <c:v>128.19</c:v>
                </c:pt>
                <c:pt idx="37523">
                  <c:v>128.24</c:v>
                </c:pt>
                <c:pt idx="37524">
                  <c:v>128.19</c:v>
                </c:pt>
                <c:pt idx="37525">
                  <c:v>128.16999999999999</c:v>
                </c:pt>
                <c:pt idx="37526">
                  <c:v>128.15</c:v>
                </c:pt>
                <c:pt idx="37527">
                  <c:v>128.24</c:v>
                </c:pt>
                <c:pt idx="37528">
                  <c:v>128.22</c:v>
                </c:pt>
                <c:pt idx="37529">
                  <c:v>128.22</c:v>
                </c:pt>
                <c:pt idx="37530">
                  <c:v>128.19</c:v>
                </c:pt>
                <c:pt idx="37531">
                  <c:v>128.24</c:v>
                </c:pt>
                <c:pt idx="37532">
                  <c:v>128.19</c:v>
                </c:pt>
                <c:pt idx="37533">
                  <c:v>128.22</c:v>
                </c:pt>
                <c:pt idx="37534">
                  <c:v>128.13</c:v>
                </c:pt>
                <c:pt idx="37535">
                  <c:v>128.19</c:v>
                </c:pt>
                <c:pt idx="37536">
                  <c:v>128.24</c:v>
                </c:pt>
                <c:pt idx="37537">
                  <c:v>128.19</c:v>
                </c:pt>
                <c:pt idx="37538">
                  <c:v>128.19</c:v>
                </c:pt>
                <c:pt idx="37539">
                  <c:v>128.19</c:v>
                </c:pt>
                <c:pt idx="37540">
                  <c:v>128.19</c:v>
                </c:pt>
                <c:pt idx="37541">
                  <c:v>128.22</c:v>
                </c:pt>
                <c:pt idx="37542">
                  <c:v>128.22</c:v>
                </c:pt>
                <c:pt idx="37543">
                  <c:v>128.24</c:v>
                </c:pt>
                <c:pt idx="37544">
                  <c:v>128.16999999999999</c:v>
                </c:pt>
                <c:pt idx="37545">
                  <c:v>128.19</c:v>
                </c:pt>
                <c:pt idx="37546">
                  <c:v>128.15</c:v>
                </c:pt>
                <c:pt idx="37547">
                  <c:v>128.19</c:v>
                </c:pt>
                <c:pt idx="37548">
                  <c:v>128.19</c:v>
                </c:pt>
                <c:pt idx="37549">
                  <c:v>128.19</c:v>
                </c:pt>
                <c:pt idx="37550">
                  <c:v>128.16999999999999</c:v>
                </c:pt>
                <c:pt idx="37551">
                  <c:v>128.22</c:v>
                </c:pt>
                <c:pt idx="37552">
                  <c:v>128.24</c:v>
                </c:pt>
                <c:pt idx="37553">
                  <c:v>128.19</c:v>
                </c:pt>
                <c:pt idx="37554">
                  <c:v>128.22</c:v>
                </c:pt>
                <c:pt idx="37555">
                  <c:v>128.24</c:v>
                </c:pt>
                <c:pt idx="37556">
                  <c:v>128.24</c:v>
                </c:pt>
                <c:pt idx="37557">
                  <c:v>128.19</c:v>
                </c:pt>
                <c:pt idx="37558">
                  <c:v>128.26</c:v>
                </c:pt>
                <c:pt idx="37559">
                  <c:v>128.24</c:v>
                </c:pt>
                <c:pt idx="37560">
                  <c:v>128.22</c:v>
                </c:pt>
                <c:pt idx="37561">
                  <c:v>128.26</c:v>
                </c:pt>
                <c:pt idx="37562">
                  <c:v>128.22</c:v>
                </c:pt>
                <c:pt idx="37563">
                  <c:v>128.24</c:v>
                </c:pt>
                <c:pt idx="37564">
                  <c:v>128.24</c:v>
                </c:pt>
                <c:pt idx="37565">
                  <c:v>128.22</c:v>
                </c:pt>
                <c:pt idx="37566">
                  <c:v>128.24</c:v>
                </c:pt>
                <c:pt idx="37567">
                  <c:v>128.24</c:v>
                </c:pt>
                <c:pt idx="37568">
                  <c:v>128.28</c:v>
                </c:pt>
                <c:pt idx="37569">
                  <c:v>128.26</c:v>
                </c:pt>
                <c:pt idx="37570">
                  <c:v>128.26</c:v>
                </c:pt>
                <c:pt idx="37571">
                  <c:v>128.22</c:v>
                </c:pt>
                <c:pt idx="37572">
                  <c:v>128.24</c:v>
                </c:pt>
                <c:pt idx="37573">
                  <c:v>128.28</c:v>
                </c:pt>
                <c:pt idx="37574">
                  <c:v>128.26</c:v>
                </c:pt>
                <c:pt idx="37575">
                  <c:v>128.26</c:v>
                </c:pt>
                <c:pt idx="37576">
                  <c:v>128.22</c:v>
                </c:pt>
                <c:pt idx="37577">
                  <c:v>128.24</c:v>
                </c:pt>
                <c:pt idx="37578">
                  <c:v>128.22</c:v>
                </c:pt>
                <c:pt idx="37579">
                  <c:v>128.28</c:v>
                </c:pt>
                <c:pt idx="37580">
                  <c:v>128.24</c:v>
                </c:pt>
                <c:pt idx="37581">
                  <c:v>128.24</c:v>
                </c:pt>
                <c:pt idx="37582">
                  <c:v>128.22</c:v>
                </c:pt>
                <c:pt idx="37583">
                  <c:v>128.19</c:v>
                </c:pt>
                <c:pt idx="37584">
                  <c:v>128.22</c:v>
                </c:pt>
                <c:pt idx="37585">
                  <c:v>128.22</c:v>
                </c:pt>
                <c:pt idx="37586">
                  <c:v>128.22</c:v>
                </c:pt>
                <c:pt idx="37587">
                  <c:v>128.28</c:v>
                </c:pt>
                <c:pt idx="37588">
                  <c:v>128.22</c:v>
                </c:pt>
                <c:pt idx="37589">
                  <c:v>128.22</c:v>
                </c:pt>
                <c:pt idx="37590">
                  <c:v>128.22</c:v>
                </c:pt>
                <c:pt idx="37591">
                  <c:v>128.28</c:v>
                </c:pt>
                <c:pt idx="37592">
                  <c:v>128.24</c:v>
                </c:pt>
                <c:pt idx="37593">
                  <c:v>128.19</c:v>
                </c:pt>
                <c:pt idx="37594">
                  <c:v>128.19</c:v>
                </c:pt>
                <c:pt idx="37595">
                  <c:v>128.24</c:v>
                </c:pt>
                <c:pt idx="37596">
                  <c:v>128.16999999999999</c:v>
                </c:pt>
                <c:pt idx="37597">
                  <c:v>128.22</c:v>
                </c:pt>
                <c:pt idx="37598">
                  <c:v>128.24</c:v>
                </c:pt>
                <c:pt idx="37599">
                  <c:v>128.22</c:v>
                </c:pt>
                <c:pt idx="37600">
                  <c:v>128.22</c:v>
                </c:pt>
                <c:pt idx="37601">
                  <c:v>128.15</c:v>
                </c:pt>
                <c:pt idx="37602">
                  <c:v>128.19</c:v>
                </c:pt>
                <c:pt idx="37603">
                  <c:v>128.19</c:v>
                </c:pt>
                <c:pt idx="37604">
                  <c:v>128.19</c:v>
                </c:pt>
                <c:pt idx="37605">
                  <c:v>128.19</c:v>
                </c:pt>
                <c:pt idx="37606">
                  <c:v>128.26</c:v>
                </c:pt>
                <c:pt idx="37607">
                  <c:v>128.26</c:v>
                </c:pt>
                <c:pt idx="37608">
                  <c:v>128.19</c:v>
                </c:pt>
                <c:pt idx="37609">
                  <c:v>128.19</c:v>
                </c:pt>
                <c:pt idx="37610">
                  <c:v>128.16999999999999</c:v>
                </c:pt>
                <c:pt idx="37611">
                  <c:v>128.19</c:v>
                </c:pt>
                <c:pt idx="37612">
                  <c:v>128.19</c:v>
                </c:pt>
                <c:pt idx="37613">
                  <c:v>128.19</c:v>
                </c:pt>
                <c:pt idx="37614">
                  <c:v>128.22</c:v>
                </c:pt>
                <c:pt idx="37615">
                  <c:v>128.19</c:v>
                </c:pt>
                <c:pt idx="37616">
                  <c:v>128.19</c:v>
                </c:pt>
                <c:pt idx="37617">
                  <c:v>128.15</c:v>
                </c:pt>
                <c:pt idx="37618">
                  <c:v>128.22</c:v>
                </c:pt>
                <c:pt idx="37619">
                  <c:v>128.22</c:v>
                </c:pt>
                <c:pt idx="37620">
                  <c:v>128.22</c:v>
                </c:pt>
                <c:pt idx="37621">
                  <c:v>128.16999999999999</c:v>
                </c:pt>
                <c:pt idx="37622">
                  <c:v>128.24</c:v>
                </c:pt>
                <c:pt idx="37623">
                  <c:v>128.16999999999999</c:v>
                </c:pt>
                <c:pt idx="37624">
                  <c:v>128.19</c:v>
                </c:pt>
                <c:pt idx="37625">
                  <c:v>128.19</c:v>
                </c:pt>
                <c:pt idx="37626">
                  <c:v>128.19</c:v>
                </c:pt>
                <c:pt idx="37627">
                  <c:v>128.16999999999999</c:v>
                </c:pt>
                <c:pt idx="37628">
                  <c:v>128.19</c:v>
                </c:pt>
                <c:pt idx="37629">
                  <c:v>128.22</c:v>
                </c:pt>
                <c:pt idx="37630">
                  <c:v>128.16999999999999</c:v>
                </c:pt>
                <c:pt idx="37631">
                  <c:v>128.24</c:v>
                </c:pt>
                <c:pt idx="37632">
                  <c:v>128.16999999999999</c:v>
                </c:pt>
                <c:pt idx="37633">
                  <c:v>128.16999999999999</c:v>
                </c:pt>
                <c:pt idx="37634">
                  <c:v>128.19</c:v>
                </c:pt>
                <c:pt idx="37635">
                  <c:v>128.22</c:v>
                </c:pt>
                <c:pt idx="37636">
                  <c:v>128.16999999999999</c:v>
                </c:pt>
                <c:pt idx="37637">
                  <c:v>128.22</c:v>
                </c:pt>
                <c:pt idx="37638">
                  <c:v>128.22</c:v>
                </c:pt>
                <c:pt idx="37639">
                  <c:v>128.15</c:v>
                </c:pt>
                <c:pt idx="37640">
                  <c:v>128.19</c:v>
                </c:pt>
                <c:pt idx="37641">
                  <c:v>128.16999999999999</c:v>
                </c:pt>
                <c:pt idx="37642">
                  <c:v>128.22</c:v>
                </c:pt>
                <c:pt idx="37643">
                  <c:v>128.22</c:v>
                </c:pt>
                <c:pt idx="37644">
                  <c:v>128.22</c:v>
                </c:pt>
                <c:pt idx="37645">
                  <c:v>128.19</c:v>
                </c:pt>
                <c:pt idx="37646">
                  <c:v>128.15</c:v>
                </c:pt>
                <c:pt idx="37647">
                  <c:v>128.19</c:v>
                </c:pt>
                <c:pt idx="37648">
                  <c:v>128.24</c:v>
                </c:pt>
                <c:pt idx="37649">
                  <c:v>128.19</c:v>
                </c:pt>
                <c:pt idx="37650">
                  <c:v>128.24</c:v>
                </c:pt>
                <c:pt idx="37651">
                  <c:v>128.24</c:v>
                </c:pt>
                <c:pt idx="37652">
                  <c:v>128.22</c:v>
                </c:pt>
                <c:pt idx="37653">
                  <c:v>128.19</c:v>
                </c:pt>
                <c:pt idx="37654">
                  <c:v>128.16999999999999</c:v>
                </c:pt>
                <c:pt idx="37655">
                  <c:v>128.19</c:v>
                </c:pt>
                <c:pt idx="37656">
                  <c:v>128.16999999999999</c:v>
                </c:pt>
                <c:pt idx="37657">
                  <c:v>128.19</c:v>
                </c:pt>
                <c:pt idx="37658">
                  <c:v>128.15</c:v>
                </c:pt>
                <c:pt idx="37659">
                  <c:v>128.19</c:v>
                </c:pt>
                <c:pt idx="37660">
                  <c:v>128.24</c:v>
                </c:pt>
                <c:pt idx="37661">
                  <c:v>128.15</c:v>
                </c:pt>
                <c:pt idx="37662">
                  <c:v>128.22</c:v>
                </c:pt>
                <c:pt idx="37663">
                  <c:v>128.15</c:v>
                </c:pt>
                <c:pt idx="37664">
                  <c:v>128.22</c:v>
                </c:pt>
                <c:pt idx="37665">
                  <c:v>128.15</c:v>
                </c:pt>
                <c:pt idx="37666">
                  <c:v>128.16999999999999</c:v>
                </c:pt>
                <c:pt idx="37667">
                  <c:v>128.16999999999999</c:v>
                </c:pt>
                <c:pt idx="37668">
                  <c:v>128.16999999999999</c:v>
                </c:pt>
                <c:pt idx="37669">
                  <c:v>128.13</c:v>
                </c:pt>
                <c:pt idx="37670">
                  <c:v>128.16999999999999</c:v>
                </c:pt>
                <c:pt idx="37671">
                  <c:v>128.16999999999999</c:v>
                </c:pt>
                <c:pt idx="37672">
                  <c:v>128.15</c:v>
                </c:pt>
                <c:pt idx="37673">
                  <c:v>128.19</c:v>
                </c:pt>
                <c:pt idx="37674">
                  <c:v>128.15</c:v>
                </c:pt>
                <c:pt idx="37675">
                  <c:v>128.15</c:v>
                </c:pt>
                <c:pt idx="37676">
                  <c:v>128.15</c:v>
                </c:pt>
                <c:pt idx="37677">
                  <c:v>128.13</c:v>
                </c:pt>
                <c:pt idx="37678">
                  <c:v>128.16999999999999</c:v>
                </c:pt>
                <c:pt idx="37679">
                  <c:v>128.16999999999999</c:v>
                </c:pt>
                <c:pt idx="37680">
                  <c:v>128.16999999999999</c:v>
                </c:pt>
                <c:pt idx="37681">
                  <c:v>128.13</c:v>
                </c:pt>
                <c:pt idx="37682">
                  <c:v>128.13</c:v>
                </c:pt>
                <c:pt idx="37683">
                  <c:v>128.1</c:v>
                </c:pt>
                <c:pt idx="37684">
                  <c:v>128.08000000000001</c:v>
                </c:pt>
                <c:pt idx="37685">
                  <c:v>128.1</c:v>
                </c:pt>
                <c:pt idx="37686">
                  <c:v>128.1</c:v>
                </c:pt>
                <c:pt idx="37687">
                  <c:v>128.13</c:v>
                </c:pt>
                <c:pt idx="37688">
                  <c:v>128.13</c:v>
                </c:pt>
                <c:pt idx="37689">
                  <c:v>128.13</c:v>
                </c:pt>
                <c:pt idx="37690">
                  <c:v>128.08000000000001</c:v>
                </c:pt>
                <c:pt idx="37691">
                  <c:v>128.16999999999999</c:v>
                </c:pt>
                <c:pt idx="37692">
                  <c:v>128.06</c:v>
                </c:pt>
                <c:pt idx="37693">
                  <c:v>128.08000000000001</c:v>
                </c:pt>
                <c:pt idx="37694">
                  <c:v>128.13</c:v>
                </c:pt>
                <c:pt idx="37695">
                  <c:v>128.13</c:v>
                </c:pt>
                <c:pt idx="37696">
                  <c:v>128.06</c:v>
                </c:pt>
                <c:pt idx="37697">
                  <c:v>128.1</c:v>
                </c:pt>
                <c:pt idx="37698">
                  <c:v>128.1</c:v>
                </c:pt>
                <c:pt idx="37699">
                  <c:v>128.1</c:v>
                </c:pt>
                <c:pt idx="37700">
                  <c:v>128.13</c:v>
                </c:pt>
                <c:pt idx="37701">
                  <c:v>128.13</c:v>
                </c:pt>
                <c:pt idx="37702">
                  <c:v>128.08000000000001</c:v>
                </c:pt>
                <c:pt idx="37703">
                  <c:v>128.13</c:v>
                </c:pt>
                <c:pt idx="37704">
                  <c:v>128.1</c:v>
                </c:pt>
                <c:pt idx="37705">
                  <c:v>128.06</c:v>
                </c:pt>
                <c:pt idx="37706">
                  <c:v>128.13</c:v>
                </c:pt>
                <c:pt idx="37707">
                  <c:v>128.1</c:v>
                </c:pt>
                <c:pt idx="37708">
                  <c:v>128.1</c:v>
                </c:pt>
                <c:pt idx="37709">
                  <c:v>128.08000000000001</c:v>
                </c:pt>
                <c:pt idx="37710">
                  <c:v>128.13</c:v>
                </c:pt>
                <c:pt idx="37711">
                  <c:v>128.13</c:v>
                </c:pt>
                <c:pt idx="37712">
                  <c:v>128.08000000000001</c:v>
                </c:pt>
                <c:pt idx="37713">
                  <c:v>128.06</c:v>
                </c:pt>
                <c:pt idx="37714">
                  <c:v>128.08000000000001</c:v>
                </c:pt>
                <c:pt idx="37715">
                  <c:v>128.1</c:v>
                </c:pt>
                <c:pt idx="37716">
                  <c:v>128.13</c:v>
                </c:pt>
                <c:pt idx="37717">
                  <c:v>128.08000000000001</c:v>
                </c:pt>
                <c:pt idx="37718">
                  <c:v>128.08000000000001</c:v>
                </c:pt>
                <c:pt idx="37719">
                  <c:v>128.1</c:v>
                </c:pt>
                <c:pt idx="37720">
                  <c:v>128.08000000000001</c:v>
                </c:pt>
                <c:pt idx="37721">
                  <c:v>128.06</c:v>
                </c:pt>
                <c:pt idx="37722">
                  <c:v>128.06</c:v>
                </c:pt>
                <c:pt idx="37723">
                  <c:v>128.08000000000001</c:v>
                </c:pt>
                <c:pt idx="37724">
                  <c:v>128.06</c:v>
                </c:pt>
                <c:pt idx="37725">
                  <c:v>128.06</c:v>
                </c:pt>
                <c:pt idx="37726">
                  <c:v>128.06</c:v>
                </c:pt>
                <c:pt idx="37727">
                  <c:v>128.06</c:v>
                </c:pt>
                <c:pt idx="37728">
                  <c:v>128.01</c:v>
                </c:pt>
                <c:pt idx="37729">
                  <c:v>128.01</c:v>
                </c:pt>
                <c:pt idx="37730">
                  <c:v>128.06</c:v>
                </c:pt>
                <c:pt idx="37731">
                  <c:v>128.04</c:v>
                </c:pt>
                <c:pt idx="37732">
                  <c:v>128.04</c:v>
                </c:pt>
                <c:pt idx="37733">
                  <c:v>128.06</c:v>
                </c:pt>
                <c:pt idx="37734">
                  <c:v>128.01</c:v>
                </c:pt>
                <c:pt idx="37735">
                  <c:v>128.04</c:v>
                </c:pt>
                <c:pt idx="37736">
                  <c:v>127.99</c:v>
                </c:pt>
                <c:pt idx="37737">
                  <c:v>128.01</c:v>
                </c:pt>
                <c:pt idx="37738">
                  <c:v>128.01</c:v>
                </c:pt>
                <c:pt idx="37739">
                  <c:v>127.99</c:v>
                </c:pt>
                <c:pt idx="37740">
                  <c:v>127.97</c:v>
                </c:pt>
                <c:pt idx="37741">
                  <c:v>128.04</c:v>
                </c:pt>
                <c:pt idx="37742">
                  <c:v>127.97</c:v>
                </c:pt>
                <c:pt idx="37743">
                  <c:v>128.01</c:v>
                </c:pt>
                <c:pt idx="37744">
                  <c:v>127.95</c:v>
                </c:pt>
                <c:pt idx="37745">
                  <c:v>128.01</c:v>
                </c:pt>
                <c:pt idx="37746">
                  <c:v>128.04</c:v>
                </c:pt>
                <c:pt idx="37747">
                  <c:v>127.97</c:v>
                </c:pt>
                <c:pt idx="37748">
                  <c:v>127.97</c:v>
                </c:pt>
                <c:pt idx="37749">
                  <c:v>128.01</c:v>
                </c:pt>
                <c:pt idx="37750">
                  <c:v>127.93</c:v>
                </c:pt>
                <c:pt idx="37751">
                  <c:v>127.99</c:v>
                </c:pt>
                <c:pt idx="37752">
                  <c:v>127.9</c:v>
                </c:pt>
                <c:pt idx="37753">
                  <c:v>127.9</c:v>
                </c:pt>
                <c:pt idx="37754">
                  <c:v>127.95</c:v>
                </c:pt>
                <c:pt idx="37755">
                  <c:v>127.93</c:v>
                </c:pt>
                <c:pt idx="37756">
                  <c:v>127.9</c:v>
                </c:pt>
                <c:pt idx="37757">
                  <c:v>127.95</c:v>
                </c:pt>
                <c:pt idx="37758">
                  <c:v>127.88</c:v>
                </c:pt>
                <c:pt idx="37759">
                  <c:v>127.88</c:v>
                </c:pt>
                <c:pt idx="37760">
                  <c:v>127.95</c:v>
                </c:pt>
                <c:pt idx="37761">
                  <c:v>127.9</c:v>
                </c:pt>
                <c:pt idx="37762">
                  <c:v>127.95</c:v>
                </c:pt>
                <c:pt idx="37763">
                  <c:v>127.88</c:v>
                </c:pt>
                <c:pt idx="37764">
                  <c:v>127.93</c:v>
                </c:pt>
                <c:pt idx="37765">
                  <c:v>127.88</c:v>
                </c:pt>
                <c:pt idx="37766">
                  <c:v>127.93</c:v>
                </c:pt>
                <c:pt idx="37767">
                  <c:v>127.9</c:v>
                </c:pt>
                <c:pt idx="37768">
                  <c:v>127.84</c:v>
                </c:pt>
                <c:pt idx="37769">
                  <c:v>127.88</c:v>
                </c:pt>
                <c:pt idx="37770">
                  <c:v>127.9</c:v>
                </c:pt>
                <c:pt idx="37771">
                  <c:v>127.88</c:v>
                </c:pt>
                <c:pt idx="37772">
                  <c:v>127.9</c:v>
                </c:pt>
                <c:pt idx="37773">
                  <c:v>127.88</c:v>
                </c:pt>
                <c:pt idx="37774">
                  <c:v>127.88</c:v>
                </c:pt>
                <c:pt idx="37775">
                  <c:v>127.88</c:v>
                </c:pt>
                <c:pt idx="37776">
                  <c:v>127.86</c:v>
                </c:pt>
                <c:pt idx="37777">
                  <c:v>127.88</c:v>
                </c:pt>
                <c:pt idx="37778">
                  <c:v>127.88</c:v>
                </c:pt>
                <c:pt idx="37779">
                  <c:v>127.93</c:v>
                </c:pt>
                <c:pt idx="37780">
                  <c:v>127.86</c:v>
                </c:pt>
                <c:pt idx="37781">
                  <c:v>127.9</c:v>
                </c:pt>
                <c:pt idx="37782">
                  <c:v>127.95</c:v>
                </c:pt>
                <c:pt idx="37783">
                  <c:v>127.93</c:v>
                </c:pt>
                <c:pt idx="37784">
                  <c:v>127.88</c:v>
                </c:pt>
                <c:pt idx="37785">
                  <c:v>127.95</c:v>
                </c:pt>
                <c:pt idx="37786">
                  <c:v>127.93</c:v>
                </c:pt>
                <c:pt idx="37787">
                  <c:v>127.97</c:v>
                </c:pt>
                <c:pt idx="37788">
                  <c:v>127.99</c:v>
                </c:pt>
                <c:pt idx="37789">
                  <c:v>127.93</c:v>
                </c:pt>
                <c:pt idx="37790">
                  <c:v>127.93</c:v>
                </c:pt>
                <c:pt idx="37791">
                  <c:v>127.97</c:v>
                </c:pt>
                <c:pt idx="37792">
                  <c:v>127.9</c:v>
                </c:pt>
                <c:pt idx="37793">
                  <c:v>128.01</c:v>
                </c:pt>
                <c:pt idx="37794">
                  <c:v>127.97</c:v>
                </c:pt>
                <c:pt idx="37795">
                  <c:v>127.97</c:v>
                </c:pt>
                <c:pt idx="37796">
                  <c:v>127.97</c:v>
                </c:pt>
                <c:pt idx="37797">
                  <c:v>128.08000000000001</c:v>
                </c:pt>
                <c:pt idx="37798">
                  <c:v>127.99</c:v>
                </c:pt>
                <c:pt idx="37799">
                  <c:v>128.01</c:v>
                </c:pt>
                <c:pt idx="37800">
                  <c:v>128.04</c:v>
                </c:pt>
                <c:pt idx="37801">
                  <c:v>128.08000000000001</c:v>
                </c:pt>
                <c:pt idx="37802">
                  <c:v>128.01</c:v>
                </c:pt>
                <c:pt idx="37803">
                  <c:v>128.06</c:v>
                </c:pt>
                <c:pt idx="37804">
                  <c:v>128.08000000000001</c:v>
                </c:pt>
                <c:pt idx="37805">
                  <c:v>128.08000000000001</c:v>
                </c:pt>
                <c:pt idx="37806">
                  <c:v>128.08000000000001</c:v>
                </c:pt>
                <c:pt idx="37807">
                  <c:v>128.08000000000001</c:v>
                </c:pt>
                <c:pt idx="37808">
                  <c:v>128.1</c:v>
                </c:pt>
                <c:pt idx="37809">
                  <c:v>128.06</c:v>
                </c:pt>
                <c:pt idx="37810">
                  <c:v>128.08000000000001</c:v>
                </c:pt>
                <c:pt idx="37811">
                  <c:v>128.1</c:v>
                </c:pt>
                <c:pt idx="37812">
                  <c:v>128.08000000000001</c:v>
                </c:pt>
                <c:pt idx="37813">
                  <c:v>128.13</c:v>
                </c:pt>
                <c:pt idx="37814">
                  <c:v>128.15</c:v>
                </c:pt>
                <c:pt idx="37815">
                  <c:v>128.13</c:v>
                </c:pt>
                <c:pt idx="37816">
                  <c:v>128.1</c:v>
                </c:pt>
                <c:pt idx="37817">
                  <c:v>128.1</c:v>
                </c:pt>
                <c:pt idx="37818">
                  <c:v>128.08000000000001</c:v>
                </c:pt>
                <c:pt idx="37819">
                  <c:v>128.1</c:v>
                </c:pt>
                <c:pt idx="37820">
                  <c:v>128.13</c:v>
                </c:pt>
                <c:pt idx="37821">
                  <c:v>128.15</c:v>
                </c:pt>
                <c:pt idx="37822">
                  <c:v>128.22</c:v>
                </c:pt>
                <c:pt idx="37823">
                  <c:v>128.15</c:v>
                </c:pt>
                <c:pt idx="37824">
                  <c:v>128.13</c:v>
                </c:pt>
                <c:pt idx="37825">
                  <c:v>128.15</c:v>
                </c:pt>
                <c:pt idx="37826">
                  <c:v>128.13</c:v>
                </c:pt>
                <c:pt idx="37827">
                  <c:v>128.16999999999999</c:v>
                </c:pt>
                <c:pt idx="37828">
                  <c:v>128.16999999999999</c:v>
                </c:pt>
                <c:pt idx="37829">
                  <c:v>128.13</c:v>
                </c:pt>
                <c:pt idx="37830">
                  <c:v>128.15</c:v>
                </c:pt>
                <c:pt idx="37831">
                  <c:v>128.16999999999999</c:v>
                </c:pt>
                <c:pt idx="37832">
                  <c:v>128.16999999999999</c:v>
                </c:pt>
                <c:pt idx="37833">
                  <c:v>128.19</c:v>
                </c:pt>
                <c:pt idx="37834">
                  <c:v>128.22</c:v>
                </c:pt>
                <c:pt idx="37835">
                  <c:v>128.19</c:v>
                </c:pt>
                <c:pt idx="37836">
                  <c:v>128.24</c:v>
                </c:pt>
                <c:pt idx="37837">
                  <c:v>128.16999999999999</c:v>
                </c:pt>
                <c:pt idx="37838">
                  <c:v>128.15</c:v>
                </c:pt>
                <c:pt idx="37839">
                  <c:v>128.15</c:v>
                </c:pt>
                <c:pt idx="37840">
                  <c:v>128.24</c:v>
                </c:pt>
                <c:pt idx="37841">
                  <c:v>128.15</c:v>
                </c:pt>
                <c:pt idx="37842">
                  <c:v>128.15</c:v>
                </c:pt>
                <c:pt idx="37843">
                  <c:v>128.19</c:v>
                </c:pt>
                <c:pt idx="37844">
                  <c:v>128.15</c:v>
                </c:pt>
                <c:pt idx="37845">
                  <c:v>128.19</c:v>
                </c:pt>
                <c:pt idx="37846">
                  <c:v>128.19</c:v>
                </c:pt>
                <c:pt idx="37847">
                  <c:v>128.15</c:v>
                </c:pt>
                <c:pt idx="37848">
                  <c:v>128.1</c:v>
                </c:pt>
                <c:pt idx="37849">
                  <c:v>128.1</c:v>
                </c:pt>
                <c:pt idx="37850">
                  <c:v>128.1</c:v>
                </c:pt>
                <c:pt idx="37851">
                  <c:v>128.15</c:v>
                </c:pt>
                <c:pt idx="37852">
                  <c:v>128.16999999999999</c:v>
                </c:pt>
                <c:pt idx="37853">
                  <c:v>128.13</c:v>
                </c:pt>
                <c:pt idx="37854">
                  <c:v>128.15</c:v>
                </c:pt>
                <c:pt idx="37855">
                  <c:v>128.19</c:v>
                </c:pt>
                <c:pt idx="37856">
                  <c:v>128.16999999999999</c:v>
                </c:pt>
                <c:pt idx="37857">
                  <c:v>128.15</c:v>
                </c:pt>
                <c:pt idx="37858">
                  <c:v>128.15</c:v>
                </c:pt>
                <c:pt idx="37859">
                  <c:v>128.15</c:v>
                </c:pt>
                <c:pt idx="37860">
                  <c:v>128.19</c:v>
                </c:pt>
                <c:pt idx="37861">
                  <c:v>128.16999999999999</c:v>
                </c:pt>
                <c:pt idx="37862">
                  <c:v>128.22</c:v>
                </c:pt>
                <c:pt idx="37863">
                  <c:v>128.16999999999999</c:v>
                </c:pt>
                <c:pt idx="37864">
                  <c:v>128.19</c:v>
                </c:pt>
                <c:pt idx="37865">
                  <c:v>128.19</c:v>
                </c:pt>
                <c:pt idx="37866">
                  <c:v>128.15</c:v>
                </c:pt>
                <c:pt idx="37867">
                  <c:v>128.15</c:v>
                </c:pt>
                <c:pt idx="37868">
                  <c:v>128.19</c:v>
                </c:pt>
                <c:pt idx="37869">
                  <c:v>128.16999999999999</c:v>
                </c:pt>
                <c:pt idx="37870">
                  <c:v>128.22</c:v>
                </c:pt>
                <c:pt idx="37871">
                  <c:v>128.16999999999999</c:v>
                </c:pt>
                <c:pt idx="37872">
                  <c:v>128.19</c:v>
                </c:pt>
                <c:pt idx="37873">
                  <c:v>128.19</c:v>
                </c:pt>
                <c:pt idx="37874">
                  <c:v>128.16999999999999</c:v>
                </c:pt>
                <c:pt idx="37875">
                  <c:v>128.22</c:v>
                </c:pt>
                <c:pt idx="37876">
                  <c:v>128.19</c:v>
                </c:pt>
                <c:pt idx="37877">
                  <c:v>128.22</c:v>
                </c:pt>
                <c:pt idx="37878">
                  <c:v>128.24</c:v>
                </c:pt>
                <c:pt idx="37879">
                  <c:v>128.22</c:v>
                </c:pt>
                <c:pt idx="37880">
                  <c:v>128.24</c:v>
                </c:pt>
                <c:pt idx="37881">
                  <c:v>128.19</c:v>
                </c:pt>
                <c:pt idx="37882">
                  <c:v>128.16999999999999</c:v>
                </c:pt>
                <c:pt idx="37883">
                  <c:v>128.15</c:v>
                </c:pt>
                <c:pt idx="37884">
                  <c:v>128.19</c:v>
                </c:pt>
                <c:pt idx="37885">
                  <c:v>128.22</c:v>
                </c:pt>
                <c:pt idx="37886">
                  <c:v>128.15</c:v>
                </c:pt>
                <c:pt idx="37887">
                  <c:v>128.22</c:v>
                </c:pt>
                <c:pt idx="37888">
                  <c:v>128.19</c:v>
                </c:pt>
                <c:pt idx="37889">
                  <c:v>128.19</c:v>
                </c:pt>
                <c:pt idx="37890">
                  <c:v>128.22</c:v>
                </c:pt>
                <c:pt idx="37891">
                  <c:v>128.26</c:v>
                </c:pt>
                <c:pt idx="37892">
                  <c:v>128.24</c:v>
                </c:pt>
                <c:pt idx="37893">
                  <c:v>128.22</c:v>
                </c:pt>
                <c:pt idx="37894">
                  <c:v>128.24</c:v>
                </c:pt>
                <c:pt idx="37895">
                  <c:v>128.24</c:v>
                </c:pt>
                <c:pt idx="37896">
                  <c:v>128.26</c:v>
                </c:pt>
                <c:pt idx="37897">
                  <c:v>128.26</c:v>
                </c:pt>
                <c:pt idx="37898">
                  <c:v>128.26</c:v>
                </c:pt>
                <c:pt idx="37899">
                  <c:v>128.22</c:v>
                </c:pt>
                <c:pt idx="37900">
                  <c:v>128.28</c:v>
                </c:pt>
                <c:pt idx="37901">
                  <c:v>128.24</c:v>
                </c:pt>
                <c:pt idx="37902">
                  <c:v>128.22</c:v>
                </c:pt>
                <c:pt idx="37903">
                  <c:v>128.19</c:v>
                </c:pt>
                <c:pt idx="37904">
                  <c:v>128.24</c:v>
                </c:pt>
                <c:pt idx="37905">
                  <c:v>128.22</c:v>
                </c:pt>
                <c:pt idx="37906">
                  <c:v>128.24</c:v>
                </c:pt>
                <c:pt idx="37907">
                  <c:v>128.22</c:v>
                </c:pt>
                <c:pt idx="37908">
                  <c:v>128.16999999999999</c:v>
                </c:pt>
                <c:pt idx="37909">
                  <c:v>128.19</c:v>
                </c:pt>
                <c:pt idx="37910">
                  <c:v>128.19</c:v>
                </c:pt>
                <c:pt idx="37911">
                  <c:v>128.19</c:v>
                </c:pt>
                <c:pt idx="37912">
                  <c:v>128.24</c:v>
                </c:pt>
                <c:pt idx="37913">
                  <c:v>128.19</c:v>
                </c:pt>
                <c:pt idx="37914">
                  <c:v>128.16999999999999</c:v>
                </c:pt>
                <c:pt idx="37915">
                  <c:v>128.19</c:v>
                </c:pt>
                <c:pt idx="37916">
                  <c:v>128.19</c:v>
                </c:pt>
                <c:pt idx="37917">
                  <c:v>128.15</c:v>
                </c:pt>
                <c:pt idx="37918">
                  <c:v>128.19</c:v>
                </c:pt>
                <c:pt idx="37919">
                  <c:v>128.16999999999999</c:v>
                </c:pt>
                <c:pt idx="37920">
                  <c:v>128.16999999999999</c:v>
                </c:pt>
                <c:pt idx="37921">
                  <c:v>128.22</c:v>
                </c:pt>
                <c:pt idx="37922">
                  <c:v>128.22</c:v>
                </c:pt>
                <c:pt idx="37923">
                  <c:v>128.16999999999999</c:v>
                </c:pt>
                <c:pt idx="37924">
                  <c:v>128.24</c:v>
                </c:pt>
                <c:pt idx="37925">
                  <c:v>128.22</c:v>
                </c:pt>
                <c:pt idx="37926">
                  <c:v>128.24</c:v>
                </c:pt>
                <c:pt idx="37927">
                  <c:v>128.24</c:v>
                </c:pt>
                <c:pt idx="37928">
                  <c:v>128.22</c:v>
                </c:pt>
                <c:pt idx="37929">
                  <c:v>128.22</c:v>
                </c:pt>
                <c:pt idx="37930">
                  <c:v>128.19</c:v>
                </c:pt>
                <c:pt idx="37931">
                  <c:v>128.19</c:v>
                </c:pt>
                <c:pt idx="37932">
                  <c:v>128.24</c:v>
                </c:pt>
                <c:pt idx="37933">
                  <c:v>128.16999999999999</c:v>
                </c:pt>
                <c:pt idx="37934">
                  <c:v>128.16999999999999</c:v>
                </c:pt>
                <c:pt idx="37935">
                  <c:v>128.22</c:v>
                </c:pt>
                <c:pt idx="37936">
                  <c:v>128.22</c:v>
                </c:pt>
                <c:pt idx="37937">
                  <c:v>128.19</c:v>
                </c:pt>
                <c:pt idx="37938">
                  <c:v>128.16999999999999</c:v>
                </c:pt>
                <c:pt idx="37939">
                  <c:v>128.19</c:v>
                </c:pt>
                <c:pt idx="37940">
                  <c:v>128.22</c:v>
                </c:pt>
                <c:pt idx="37941">
                  <c:v>128.19</c:v>
                </c:pt>
                <c:pt idx="37942">
                  <c:v>128.16999999999999</c:v>
                </c:pt>
                <c:pt idx="37943">
                  <c:v>128.22</c:v>
                </c:pt>
                <c:pt idx="37944">
                  <c:v>128.16999999999999</c:v>
                </c:pt>
                <c:pt idx="37945">
                  <c:v>128.19</c:v>
                </c:pt>
                <c:pt idx="37946">
                  <c:v>128.19</c:v>
                </c:pt>
                <c:pt idx="37947">
                  <c:v>128.26</c:v>
                </c:pt>
                <c:pt idx="37948">
                  <c:v>128.16999999999999</c:v>
                </c:pt>
                <c:pt idx="37949">
                  <c:v>128.22</c:v>
                </c:pt>
                <c:pt idx="37950">
                  <c:v>128.16999999999999</c:v>
                </c:pt>
                <c:pt idx="37951">
                  <c:v>128.22</c:v>
                </c:pt>
                <c:pt idx="37952">
                  <c:v>128.24</c:v>
                </c:pt>
                <c:pt idx="37953">
                  <c:v>128.22</c:v>
                </c:pt>
                <c:pt idx="37954">
                  <c:v>128.24</c:v>
                </c:pt>
                <c:pt idx="37955">
                  <c:v>128.16999999999999</c:v>
                </c:pt>
                <c:pt idx="37956">
                  <c:v>128.22</c:v>
                </c:pt>
                <c:pt idx="37957">
                  <c:v>128.24</c:v>
                </c:pt>
                <c:pt idx="37958">
                  <c:v>128.26</c:v>
                </c:pt>
                <c:pt idx="37959">
                  <c:v>128.24</c:v>
                </c:pt>
                <c:pt idx="37960">
                  <c:v>128.16999999999999</c:v>
                </c:pt>
                <c:pt idx="37961">
                  <c:v>128.24</c:v>
                </c:pt>
                <c:pt idx="37962">
                  <c:v>128.24</c:v>
                </c:pt>
                <c:pt idx="37963">
                  <c:v>128.19</c:v>
                </c:pt>
                <c:pt idx="37964">
                  <c:v>128.26</c:v>
                </c:pt>
                <c:pt idx="37965">
                  <c:v>128.22</c:v>
                </c:pt>
                <c:pt idx="37966">
                  <c:v>128.19</c:v>
                </c:pt>
                <c:pt idx="37967">
                  <c:v>128.26</c:v>
                </c:pt>
                <c:pt idx="37968">
                  <c:v>128.19</c:v>
                </c:pt>
                <c:pt idx="37969">
                  <c:v>128.16999999999999</c:v>
                </c:pt>
                <c:pt idx="37970">
                  <c:v>128.19</c:v>
                </c:pt>
                <c:pt idx="37971">
                  <c:v>128.16999999999999</c:v>
                </c:pt>
                <c:pt idx="37972">
                  <c:v>128.19</c:v>
                </c:pt>
                <c:pt idx="37973">
                  <c:v>128.26</c:v>
                </c:pt>
                <c:pt idx="37974">
                  <c:v>128.16999999999999</c:v>
                </c:pt>
                <c:pt idx="37975">
                  <c:v>128.19</c:v>
                </c:pt>
                <c:pt idx="37976">
                  <c:v>128.19</c:v>
                </c:pt>
                <c:pt idx="37977">
                  <c:v>128.22</c:v>
                </c:pt>
                <c:pt idx="37978">
                  <c:v>128.19</c:v>
                </c:pt>
                <c:pt idx="37979">
                  <c:v>128.22</c:v>
                </c:pt>
                <c:pt idx="37980">
                  <c:v>128.22</c:v>
                </c:pt>
                <c:pt idx="37981">
                  <c:v>128.24</c:v>
                </c:pt>
                <c:pt idx="37982">
                  <c:v>128.22</c:v>
                </c:pt>
                <c:pt idx="37983">
                  <c:v>128.19</c:v>
                </c:pt>
                <c:pt idx="37984">
                  <c:v>128.19</c:v>
                </c:pt>
                <c:pt idx="37985">
                  <c:v>128.22</c:v>
                </c:pt>
                <c:pt idx="37986">
                  <c:v>128.28</c:v>
                </c:pt>
                <c:pt idx="37987">
                  <c:v>128.24</c:v>
                </c:pt>
                <c:pt idx="37988">
                  <c:v>128.22</c:v>
                </c:pt>
                <c:pt idx="37989">
                  <c:v>128.19</c:v>
                </c:pt>
                <c:pt idx="37990">
                  <c:v>128.22</c:v>
                </c:pt>
                <c:pt idx="37991">
                  <c:v>128.22</c:v>
                </c:pt>
                <c:pt idx="37992">
                  <c:v>128.19</c:v>
                </c:pt>
                <c:pt idx="37993">
                  <c:v>128.22</c:v>
                </c:pt>
                <c:pt idx="37994">
                  <c:v>128.26</c:v>
                </c:pt>
                <c:pt idx="37995">
                  <c:v>128.22</c:v>
                </c:pt>
                <c:pt idx="37996">
                  <c:v>128.19</c:v>
                </c:pt>
                <c:pt idx="37997">
                  <c:v>128.22</c:v>
                </c:pt>
                <c:pt idx="37998">
                  <c:v>128.22</c:v>
                </c:pt>
                <c:pt idx="37999">
                  <c:v>128.24</c:v>
                </c:pt>
                <c:pt idx="38000">
                  <c:v>128.16999999999999</c:v>
                </c:pt>
                <c:pt idx="38001">
                  <c:v>128.19</c:v>
                </c:pt>
                <c:pt idx="38002">
                  <c:v>128.16999999999999</c:v>
                </c:pt>
                <c:pt idx="38003">
                  <c:v>128.15</c:v>
                </c:pt>
                <c:pt idx="38004">
                  <c:v>128.16999999999999</c:v>
                </c:pt>
                <c:pt idx="38005">
                  <c:v>128.19</c:v>
                </c:pt>
                <c:pt idx="38006">
                  <c:v>128.16999999999999</c:v>
                </c:pt>
                <c:pt idx="38007">
                  <c:v>128.22</c:v>
                </c:pt>
                <c:pt idx="38008">
                  <c:v>128.22</c:v>
                </c:pt>
                <c:pt idx="38009">
                  <c:v>128.24</c:v>
                </c:pt>
                <c:pt idx="38010">
                  <c:v>128.16999999999999</c:v>
                </c:pt>
                <c:pt idx="38011">
                  <c:v>128.19</c:v>
                </c:pt>
                <c:pt idx="38012">
                  <c:v>128.16999999999999</c:v>
                </c:pt>
                <c:pt idx="38013">
                  <c:v>128.13</c:v>
                </c:pt>
                <c:pt idx="38014">
                  <c:v>128.22</c:v>
                </c:pt>
                <c:pt idx="38015">
                  <c:v>128.22</c:v>
                </c:pt>
                <c:pt idx="38016">
                  <c:v>128.24</c:v>
                </c:pt>
                <c:pt idx="38017">
                  <c:v>128.22</c:v>
                </c:pt>
                <c:pt idx="38018">
                  <c:v>128.24</c:v>
                </c:pt>
                <c:pt idx="38019">
                  <c:v>128.24</c:v>
                </c:pt>
                <c:pt idx="38020">
                  <c:v>128.19</c:v>
                </c:pt>
                <c:pt idx="38021">
                  <c:v>128.15</c:v>
                </c:pt>
                <c:pt idx="38022">
                  <c:v>128.16999999999999</c:v>
                </c:pt>
                <c:pt idx="38023">
                  <c:v>128.22</c:v>
                </c:pt>
                <c:pt idx="38024">
                  <c:v>128.19</c:v>
                </c:pt>
                <c:pt idx="38025">
                  <c:v>128.16999999999999</c:v>
                </c:pt>
                <c:pt idx="38026">
                  <c:v>128.22</c:v>
                </c:pt>
                <c:pt idx="38027">
                  <c:v>128.19</c:v>
                </c:pt>
                <c:pt idx="38028">
                  <c:v>128.15</c:v>
                </c:pt>
                <c:pt idx="38029">
                  <c:v>128.19</c:v>
                </c:pt>
                <c:pt idx="38030">
                  <c:v>128.22</c:v>
                </c:pt>
                <c:pt idx="38031">
                  <c:v>128.16999999999999</c:v>
                </c:pt>
                <c:pt idx="38032">
                  <c:v>128.22</c:v>
                </c:pt>
                <c:pt idx="38033">
                  <c:v>128.16999999999999</c:v>
                </c:pt>
                <c:pt idx="38034">
                  <c:v>128.15</c:v>
                </c:pt>
                <c:pt idx="38035">
                  <c:v>128.19</c:v>
                </c:pt>
                <c:pt idx="38036">
                  <c:v>128.24</c:v>
                </c:pt>
                <c:pt idx="38037">
                  <c:v>128.16999999999999</c:v>
                </c:pt>
                <c:pt idx="38038">
                  <c:v>128.19</c:v>
                </c:pt>
                <c:pt idx="38039">
                  <c:v>128.24</c:v>
                </c:pt>
                <c:pt idx="38040">
                  <c:v>128.15</c:v>
                </c:pt>
                <c:pt idx="38041">
                  <c:v>128.22</c:v>
                </c:pt>
                <c:pt idx="38042">
                  <c:v>128.16999999999999</c:v>
                </c:pt>
                <c:pt idx="38043">
                  <c:v>128.16999999999999</c:v>
                </c:pt>
                <c:pt idx="38044">
                  <c:v>128.19</c:v>
                </c:pt>
                <c:pt idx="38045">
                  <c:v>128.16999999999999</c:v>
                </c:pt>
                <c:pt idx="38046">
                  <c:v>128.19</c:v>
                </c:pt>
                <c:pt idx="38047">
                  <c:v>128.19</c:v>
                </c:pt>
                <c:pt idx="38048">
                  <c:v>128.19</c:v>
                </c:pt>
                <c:pt idx="38049">
                  <c:v>128.15</c:v>
                </c:pt>
                <c:pt idx="38050">
                  <c:v>128.16999999999999</c:v>
                </c:pt>
                <c:pt idx="38051">
                  <c:v>128.15</c:v>
                </c:pt>
                <c:pt idx="38052">
                  <c:v>128.16999999999999</c:v>
                </c:pt>
                <c:pt idx="38053">
                  <c:v>128.13</c:v>
                </c:pt>
                <c:pt idx="38054">
                  <c:v>128.15</c:v>
                </c:pt>
                <c:pt idx="38055">
                  <c:v>128.13</c:v>
                </c:pt>
                <c:pt idx="38056">
                  <c:v>128.19</c:v>
                </c:pt>
                <c:pt idx="38057">
                  <c:v>128.1</c:v>
                </c:pt>
                <c:pt idx="38058">
                  <c:v>128.15</c:v>
                </c:pt>
                <c:pt idx="38059">
                  <c:v>128.22</c:v>
                </c:pt>
                <c:pt idx="38060">
                  <c:v>128.15</c:v>
                </c:pt>
                <c:pt idx="38061">
                  <c:v>128.15</c:v>
                </c:pt>
                <c:pt idx="38062">
                  <c:v>128.15</c:v>
                </c:pt>
                <c:pt idx="38063">
                  <c:v>128.15</c:v>
                </c:pt>
                <c:pt idx="38064">
                  <c:v>128.13</c:v>
                </c:pt>
                <c:pt idx="38065">
                  <c:v>128.1</c:v>
                </c:pt>
                <c:pt idx="38066">
                  <c:v>128.13</c:v>
                </c:pt>
                <c:pt idx="38067">
                  <c:v>128.13</c:v>
                </c:pt>
                <c:pt idx="38068">
                  <c:v>128.13</c:v>
                </c:pt>
                <c:pt idx="38069">
                  <c:v>128.15</c:v>
                </c:pt>
                <c:pt idx="38070">
                  <c:v>128.15</c:v>
                </c:pt>
                <c:pt idx="38071">
                  <c:v>128.15</c:v>
                </c:pt>
                <c:pt idx="38072">
                  <c:v>128.15</c:v>
                </c:pt>
                <c:pt idx="38073">
                  <c:v>128.15</c:v>
                </c:pt>
                <c:pt idx="38074">
                  <c:v>128.15</c:v>
                </c:pt>
                <c:pt idx="38075">
                  <c:v>128.1</c:v>
                </c:pt>
                <c:pt idx="38076">
                  <c:v>128.1</c:v>
                </c:pt>
                <c:pt idx="38077">
                  <c:v>128.13</c:v>
                </c:pt>
                <c:pt idx="38078">
                  <c:v>128.13</c:v>
                </c:pt>
                <c:pt idx="38079">
                  <c:v>128.08000000000001</c:v>
                </c:pt>
                <c:pt idx="38080">
                  <c:v>128.1</c:v>
                </c:pt>
                <c:pt idx="38081">
                  <c:v>128.13</c:v>
                </c:pt>
                <c:pt idx="38082">
                  <c:v>128.08000000000001</c:v>
                </c:pt>
                <c:pt idx="38083">
                  <c:v>128.13</c:v>
                </c:pt>
                <c:pt idx="38084">
                  <c:v>128.13</c:v>
                </c:pt>
                <c:pt idx="38085">
                  <c:v>128.08000000000001</c:v>
                </c:pt>
                <c:pt idx="38086">
                  <c:v>128.08000000000001</c:v>
                </c:pt>
                <c:pt idx="38087">
                  <c:v>128.1</c:v>
                </c:pt>
                <c:pt idx="38088">
                  <c:v>128.1</c:v>
                </c:pt>
                <c:pt idx="38089">
                  <c:v>128.1</c:v>
                </c:pt>
                <c:pt idx="38090">
                  <c:v>128.06</c:v>
                </c:pt>
                <c:pt idx="38091">
                  <c:v>128.06</c:v>
                </c:pt>
                <c:pt idx="38092">
                  <c:v>128.1</c:v>
                </c:pt>
                <c:pt idx="38093">
                  <c:v>128.15</c:v>
                </c:pt>
                <c:pt idx="38094">
                  <c:v>128.1</c:v>
                </c:pt>
                <c:pt idx="38095">
                  <c:v>128.1</c:v>
                </c:pt>
                <c:pt idx="38096">
                  <c:v>128.08000000000001</c:v>
                </c:pt>
                <c:pt idx="38097">
                  <c:v>128.08000000000001</c:v>
                </c:pt>
                <c:pt idx="38098">
                  <c:v>128.08000000000001</c:v>
                </c:pt>
                <c:pt idx="38099">
                  <c:v>128.06</c:v>
                </c:pt>
                <c:pt idx="38100">
                  <c:v>128.01</c:v>
                </c:pt>
                <c:pt idx="38101">
                  <c:v>128.08000000000001</c:v>
                </c:pt>
                <c:pt idx="38102">
                  <c:v>128.1</c:v>
                </c:pt>
                <c:pt idx="38103">
                  <c:v>128.01</c:v>
                </c:pt>
                <c:pt idx="38104">
                  <c:v>128.06</c:v>
                </c:pt>
                <c:pt idx="38105">
                  <c:v>128.06</c:v>
                </c:pt>
                <c:pt idx="38106">
                  <c:v>128.13</c:v>
                </c:pt>
                <c:pt idx="38107">
                  <c:v>128.08000000000001</c:v>
                </c:pt>
                <c:pt idx="38108">
                  <c:v>128.04</c:v>
                </c:pt>
                <c:pt idx="38109">
                  <c:v>128.04</c:v>
                </c:pt>
                <c:pt idx="38110">
                  <c:v>128.08000000000001</c:v>
                </c:pt>
                <c:pt idx="38111">
                  <c:v>128.04</c:v>
                </c:pt>
                <c:pt idx="38112">
                  <c:v>128.08000000000001</c:v>
                </c:pt>
                <c:pt idx="38113">
                  <c:v>128.04</c:v>
                </c:pt>
                <c:pt idx="38114">
                  <c:v>128.06</c:v>
                </c:pt>
                <c:pt idx="38115">
                  <c:v>128.06</c:v>
                </c:pt>
                <c:pt idx="38116">
                  <c:v>128.04</c:v>
                </c:pt>
                <c:pt idx="38117">
                  <c:v>127.99</c:v>
                </c:pt>
                <c:pt idx="38118">
                  <c:v>128.06</c:v>
                </c:pt>
                <c:pt idx="38119">
                  <c:v>128.04</c:v>
                </c:pt>
                <c:pt idx="38120">
                  <c:v>127.99</c:v>
                </c:pt>
                <c:pt idx="38121">
                  <c:v>128.06</c:v>
                </c:pt>
                <c:pt idx="38122">
                  <c:v>128.08000000000001</c:v>
                </c:pt>
                <c:pt idx="38123">
                  <c:v>128.01</c:v>
                </c:pt>
                <c:pt idx="38124">
                  <c:v>128.06</c:v>
                </c:pt>
                <c:pt idx="38125">
                  <c:v>127.99</c:v>
                </c:pt>
                <c:pt idx="38126">
                  <c:v>127.99</c:v>
                </c:pt>
                <c:pt idx="38127">
                  <c:v>127.97</c:v>
                </c:pt>
                <c:pt idx="38128">
                  <c:v>127.99</c:v>
                </c:pt>
                <c:pt idx="38129">
                  <c:v>127.97</c:v>
                </c:pt>
                <c:pt idx="38130">
                  <c:v>127.99</c:v>
                </c:pt>
                <c:pt idx="38131">
                  <c:v>127.95</c:v>
                </c:pt>
                <c:pt idx="38132">
                  <c:v>127.95</c:v>
                </c:pt>
                <c:pt idx="38133">
                  <c:v>128.04</c:v>
                </c:pt>
                <c:pt idx="38134">
                  <c:v>127.95</c:v>
                </c:pt>
                <c:pt idx="38135">
                  <c:v>127.97</c:v>
                </c:pt>
                <c:pt idx="38136">
                  <c:v>128.01</c:v>
                </c:pt>
                <c:pt idx="38137">
                  <c:v>127.97</c:v>
                </c:pt>
                <c:pt idx="38138">
                  <c:v>127.99</c:v>
                </c:pt>
                <c:pt idx="38139">
                  <c:v>127.95</c:v>
                </c:pt>
                <c:pt idx="38140">
                  <c:v>127.95</c:v>
                </c:pt>
                <c:pt idx="38141">
                  <c:v>127.93</c:v>
                </c:pt>
                <c:pt idx="38142">
                  <c:v>127.93</c:v>
                </c:pt>
                <c:pt idx="38143">
                  <c:v>127.97</c:v>
                </c:pt>
                <c:pt idx="38144">
                  <c:v>127.95</c:v>
                </c:pt>
                <c:pt idx="38145">
                  <c:v>127.9</c:v>
                </c:pt>
                <c:pt idx="38146">
                  <c:v>127.93</c:v>
                </c:pt>
                <c:pt idx="38147">
                  <c:v>127.95</c:v>
                </c:pt>
                <c:pt idx="38148">
                  <c:v>127.93</c:v>
                </c:pt>
                <c:pt idx="38149">
                  <c:v>127.88</c:v>
                </c:pt>
                <c:pt idx="38150">
                  <c:v>127.9</c:v>
                </c:pt>
                <c:pt idx="38151">
                  <c:v>127.93</c:v>
                </c:pt>
                <c:pt idx="38152">
                  <c:v>127.95</c:v>
                </c:pt>
                <c:pt idx="38153">
                  <c:v>127.93</c:v>
                </c:pt>
                <c:pt idx="38154">
                  <c:v>127.95</c:v>
                </c:pt>
                <c:pt idx="38155">
                  <c:v>127.88</c:v>
                </c:pt>
                <c:pt idx="38156">
                  <c:v>127.9</c:v>
                </c:pt>
                <c:pt idx="38157">
                  <c:v>127.9</c:v>
                </c:pt>
                <c:pt idx="38158">
                  <c:v>127.93</c:v>
                </c:pt>
                <c:pt idx="38159">
                  <c:v>127.88</c:v>
                </c:pt>
                <c:pt idx="38160">
                  <c:v>127.86</c:v>
                </c:pt>
                <c:pt idx="38161">
                  <c:v>127.9</c:v>
                </c:pt>
                <c:pt idx="38162">
                  <c:v>127.9</c:v>
                </c:pt>
                <c:pt idx="38163">
                  <c:v>127.86</c:v>
                </c:pt>
                <c:pt idx="38164">
                  <c:v>127.88</c:v>
                </c:pt>
                <c:pt idx="38165">
                  <c:v>127.9</c:v>
                </c:pt>
                <c:pt idx="38166">
                  <c:v>127.9</c:v>
                </c:pt>
                <c:pt idx="38167">
                  <c:v>127.9</c:v>
                </c:pt>
                <c:pt idx="38168">
                  <c:v>127.86</c:v>
                </c:pt>
                <c:pt idx="38169">
                  <c:v>127.88</c:v>
                </c:pt>
                <c:pt idx="38170">
                  <c:v>127.93</c:v>
                </c:pt>
                <c:pt idx="38171">
                  <c:v>127.86</c:v>
                </c:pt>
                <c:pt idx="38172">
                  <c:v>127.88</c:v>
                </c:pt>
                <c:pt idx="38173">
                  <c:v>127.88</c:v>
                </c:pt>
                <c:pt idx="38174">
                  <c:v>127.88</c:v>
                </c:pt>
                <c:pt idx="38175">
                  <c:v>127.86</c:v>
                </c:pt>
                <c:pt idx="38176">
                  <c:v>127.86</c:v>
                </c:pt>
                <c:pt idx="38177">
                  <c:v>127.93</c:v>
                </c:pt>
                <c:pt idx="38178">
                  <c:v>127.88</c:v>
                </c:pt>
                <c:pt idx="38179">
                  <c:v>127.9</c:v>
                </c:pt>
                <c:pt idx="38180">
                  <c:v>127.88</c:v>
                </c:pt>
                <c:pt idx="38181">
                  <c:v>127.9</c:v>
                </c:pt>
                <c:pt idx="38182">
                  <c:v>127.88</c:v>
                </c:pt>
                <c:pt idx="38183">
                  <c:v>127.9</c:v>
                </c:pt>
                <c:pt idx="38184">
                  <c:v>127.95</c:v>
                </c:pt>
                <c:pt idx="38185">
                  <c:v>127.95</c:v>
                </c:pt>
                <c:pt idx="38186">
                  <c:v>127.9</c:v>
                </c:pt>
                <c:pt idx="38187">
                  <c:v>127.93</c:v>
                </c:pt>
                <c:pt idx="38188">
                  <c:v>127.9</c:v>
                </c:pt>
                <c:pt idx="38189">
                  <c:v>127.93</c:v>
                </c:pt>
                <c:pt idx="38190">
                  <c:v>127.93</c:v>
                </c:pt>
                <c:pt idx="38191">
                  <c:v>127.93</c:v>
                </c:pt>
                <c:pt idx="38192">
                  <c:v>127.97</c:v>
                </c:pt>
                <c:pt idx="38193">
                  <c:v>127.99</c:v>
                </c:pt>
                <c:pt idx="38194">
                  <c:v>127.95</c:v>
                </c:pt>
                <c:pt idx="38195">
                  <c:v>127.95</c:v>
                </c:pt>
                <c:pt idx="38196">
                  <c:v>127.97</c:v>
                </c:pt>
                <c:pt idx="38197">
                  <c:v>127.99</c:v>
                </c:pt>
                <c:pt idx="38198">
                  <c:v>128.01</c:v>
                </c:pt>
                <c:pt idx="38199">
                  <c:v>127.99</c:v>
                </c:pt>
                <c:pt idx="38200">
                  <c:v>128.01</c:v>
                </c:pt>
                <c:pt idx="38201">
                  <c:v>128.04</c:v>
                </c:pt>
                <c:pt idx="38202">
                  <c:v>128.04</c:v>
                </c:pt>
                <c:pt idx="38203">
                  <c:v>128.04</c:v>
                </c:pt>
                <c:pt idx="38204">
                  <c:v>128.01</c:v>
                </c:pt>
                <c:pt idx="38205">
                  <c:v>128.04</c:v>
                </c:pt>
                <c:pt idx="38206">
                  <c:v>128.04</c:v>
                </c:pt>
                <c:pt idx="38207">
                  <c:v>128.06</c:v>
                </c:pt>
                <c:pt idx="38208">
                  <c:v>128.13</c:v>
                </c:pt>
                <c:pt idx="38209">
                  <c:v>128.1</c:v>
                </c:pt>
                <c:pt idx="38210">
                  <c:v>128.16999999999999</c:v>
                </c:pt>
                <c:pt idx="38211">
                  <c:v>128.1</c:v>
                </c:pt>
                <c:pt idx="38212">
                  <c:v>128.15</c:v>
                </c:pt>
                <c:pt idx="38213">
                  <c:v>128.15</c:v>
                </c:pt>
                <c:pt idx="38214">
                  <c:v>128.15</c:v>
                </c:pt>
                <c:pt idx="38215">
                  <c:v>128.15</c:v>
                </c:pt>
                <c:pt idx="38216">
                  <c:v>128.19</c:v>
                </c:pt>
                <c:pt idx="38217">
                  <c:v>128.16999999999999</c:v>
                </c:pt>
                <c:pt idx="38218">
                  <c:v>128.19</c:v>
                </c:pt>
                <c:pt idx="38219">
                  <c:v>128.19</c:v>
                </c:pt>
                <c:pt idx="38220">
                  <c:v>128.19</c:v>
                </c:pt>
                <c:pt idx="38221">
                  <c:v>128.16999999999999</c:v>
                </c:pt>
                <c:pt idx="38222">
                  <c:v>128.22</c:v>
                </c:pt>
                <c:pt idx="38223">
                  <c:v>128.22</c:v>
                </c:pt>
                <c:pt idx="38224">
                  <c:v>128.19</c:v>
                </c:pt>
                <c:pt idx="38225">
                  <c:v>128.16999999999999</c:v>
                </c:pt>
                <c:pt idx="38226">
                  <c:v>128.19</c:v>
                </c:pt>
                <c:pt idx="38227">
                  <c:v>128.19</c:v>
                </c:pt>
                <c:pt idx="38228">
                  <c:v>128.19</c:v>
                </c:pt>
                <c:pt idx="38229">
                  <c:v>128.22</c:v>
                </c:pt>
                <c:pt idx="38230">
                  <c:v>128.15</c:v>
                </c:pt>
                <c:pt idx="38231">
                  <c:v>128.19</c:v>
                </c:pt>
                <c:pt idx="38232">
                  <c:v>128.24</c:v>
                </c:pt>
                <c:pt idx="38233">
                  <c:v>128.22</c:v>
                </c:pt>
                <c:pt idx="38234">
                  <c:v>128.24</c:v>
                </c:pt>
                <c:pt idx="38235">
                  <c:v>128.19</c:v>
                </c:pt>
                <c:pt idx="38236">
                  <c:v>128.19</c:v>
                </c:pt>
                <c:pt idx="38237">
                  <c:v>128.24</c:v>
                </c:pt>
                <c:pt idx="38238">
                  <c:v>128.16999999999999</c:v>
                </c:pt>
                <c:pt idx="38239">
                  <c:v>128.1</c:v>
                </c:pt>
                <c:pt idx="38240">
                  <c:v>128.19</c:v>
                </c:pt>
                <c:pt idx="38241">
                  <c:v>128.22</c:v>
                </c:pt>
                <c:pt idx="38242">
                  <c:v>128.22</c:v>
                </c:pt>
                <c:pt idx="38243">
                  <c:v>128.19</c:v>
                </c:pt>
                <c:pt idx="38244">
                  <c:v>128.15</c:v>
                </c:pt>
                <c:pt idx="38245">
                  <c:v>128.16999999999999</c:v>
                </c:pt>
                <c:pt idx="38246">
                  <c:v>128.16999999999999</c:v>
                </c:pt>
                <c:pt idx="38247">
                  <c:v>128.16999999999999</c:v>
                </c:pt>
                <c:pt idx="38248">
                  <c:v>128.22</c:v>
                </c:pt>
                <c:pt idx="38249">
                  <c:v>128.16999999999999</c:v>
                </c:pt>
                <c:pt idx="38250">
                  <c:v>128.13</c:v>
                </c:pt>
                <c:pt idx="38251">
                  <c:v>128.15</c:v>
                </c:pt>
                <c:pt idx="38252">
                  <c:v>128.16999999999999</c:v>
                </c:pt>
                <c:pt idx="38253">
                  <c:v>128.15</c:v>
                </c:pt>
                <c:pt idx="38254">
                  <c:v>128.16999999999999</c:v>
                </c:pt>
                <c:pt idx="38255">
                  <c:v>128.15</c:v>
                </c:pt>
                <c:pt idx="38256">
                  <c:v>128.16999999999999</c:v>
                </c:pt>
                <c:pt idx="38257">
                  <c:v>128.15</c:v>
                </c:pt>
                <c:pt idx="38258">
                  <c:v>128.13</c:v>
                </c:pt>
                <c:pt idx="38259">
                  <c:v>128.13</c:v>
                </c:pt>
                <c:pt idx="38260">
                  <c:v>128.1</c:v>
                </c:pt>
                <c:pt idx="38261">
                  <c:v>128.15</c:v>
                </c:pt>
                <c:pt idx="38262">
                  <c:v>128.13</c:v>
                </c:pt>
                <c:pt idx="38263">
                  <c:v>128.15</c:v>
                </c:pt>
                <c:pt idx="38264">
                  <c:v>128.1</c:v>
                </c:pt>
                <c:pt idx="38265">
                  <c:v>128.1</c:v>
                </c:pt>
                <c:pt idx="38266">
                  <c:v>128.13</c:v>
                </c:pt>
                <c:pt idx="38267">
                  <c:v>128.15</c:v>
                </c:pt>
                <c:pt idx="38268">
                  <c:v>128.15</c:v>
                </c:pt>
                <c:pt idx="38269">
                  <c:v>128.13</c:v>
                </c:pt>
                <c:pt idx="38270">
                  <c:v>128.15</c:v>
                </c:pt>
                <c:pt idx="38271">
                  <c:v>128.1</c:v>
                </c:pt>
                <c:pt idx="38272">
                  <c:v>128.16999999999999</c:v>
                </c:pt>
                <c:pt idx="38273">
                  <c:v>128.15</c:v>
                </c:pt>
                <c:pt idx="38274">
                  <c:v>128.16999999999999</c:v>
                </c:pt>
                <c:pt idx="38275">
                  <c:v>128.1</c:v>
                </c:pt>
                <c:pt idx="38276">
                  <c:v>128.15</c:v>
                </c:pt>
                <c:pt idx="38277">
                  <c:v>128.16999999999999</c:v>
                </c:pt>
                <c:pt idx="38278">
                  <c:v>128.24</c:v>
                </c:pt>
                <c:pt idx="38279">
                  <c:v>128.16999999999999</c:v>
                </c:pt>
                <c:pt idx="38280">
                  <c:v>128.19</c:v>
                </c:pt>
                <c:pt idx="38281">
                  <c:v>128.22</c:v>
                </c:pt>
                <c:pt idx="38282">
                  <c:v>128.22</c:v>
                </c:pt>
                <c:pt idx="38283">
                  <c:v>128.22</c:v>
                </c:pt>
                <c:pt idx="38284">
                  <c:v>128.16999999999999</c:v>
                </c:pt>
                <c:pt idx="38285">
                  <c:v>128.19</c:v>
                </c:pt>
                <c:pt idx="38286">
                  <c:v>128.19</c:v>
                </c:pt>
                <c:pt idx="38287">
                  <c:v>128.19</c:v>
                </c:pt>
                <c:pt idx="38288">
                  <c:v>128.22</c:v>
                </c:pt>
                <c:pt idx="38289">
                  <c:v>128.22</c:v>
                </c:pt>
                <c:pt idx="38290">
                  <c:v>128.22</c:v>
                </c:pt>
                <c:pt idx="38291">
                  <c:v>128.24</c:v>
                </c:pt>
                <c:pt idx="38292">
                  <c:v>128.24</c:v>
                </c:pt>
                <c:pt idx="38293">
                  <c:v>128.19</c:v>
                </c:pt>
                <c:pt idx="38294">
                  <c:v>128.24</c:v>
                </c:pt>
                <c:pt idx="38295">
                  <c:v>128.22</c:v>
                </c:pt>
                <c:pt idx="38296">
                  <c:v>128.19</c:v>
                </c:pt>
                <c:pt idx="38297">
                  <c:v>128.24</c:v>
                </c:pt>
                <c:pt idx="38298">
                  <c:v>128.26</c:v>
                </c:pt>
                <c:pt idx="38299">
                  <c:v>128.19</c:v>
                </c:pt>
                <c:pt idx="38300">
                  <c:v>128.26</c:v>
                </c:pt>
                <c:pt idx="38301">
                  <c:v>128.26</c:v>
                </c:pt>
                <c:pt idx="38302">
                  <c:v>128.28</c:v>
                </c:pt>
                <c:pt idx="38303">
                  <c:v>128.24</c:v>
                </c:pt>
                <c:pt idx="38304">
                  <c:v>128.22</c:v>
                </c:pt>
                <c:pt idx="38305">
                  <c:v>128.24</c:v>
                </c:pt>
                <c:pt idx="38306">
                  <c:v>128.24</c:v>
                </c:pt>
                <c:pt idx="38307">
                  <c:v>128.19</c:v>
                </c:pt>
                <c:pt idx="38308">
                  <c:v>128.28</c:v>
                </c:pt>
                <c:pt idx="38309">
                  <c:v>128.26</c:v>
                </c:pt>
                <c:pt idx="38310">
                  <c:v>128.24</c:v>
                </c:pt>
                <c:pt idx="38311">
                  <c:v>128.28</c:v>
                </c:pt>
                <c:pt idx="38312">
                  <c:v>128.24</c:v>
                </c:pt>
                <c:pt idx="38313">
                  <c:v>128.24</c:v>
                </c:pt>
                <c:pt idx="38314">
                  <c:v>128.24</c:v>
                </c:pt>
                <c:pt idx="38315">
                  <c:v>128.22</c:v>
                </c:pt>
                <c:pt idx="38316">
                  <c:v>128.16999999999999</c:v>
                </c:pt>
                <c:pt idx="38317">
                  <c:v>128.22</c:v>
                </c:pt>
                <c:pt idx="38318">
                  <c:v>128.22</c:v>
                </c:pt>
                <c:pt idx="38319">
                  <c:v>128.16999999999999</c:v>
                </c:pt>
                <c:pt idx="38320">
                  <c:v>128.19</c:v>
                </c:pt>
                <c:pt idx="38321">
                  <c:v>128.16999999999999</c:v>
                </c:pt>
                <c:pt idx="38322">
                  <c:v>128.19</c:v>
                </c:pt>
                <c:pt idx="38323">
                  <c:v>128.19</c:v>
                </c:pt>
                <c:pt idx="38324">
                  <c:v>128.22</c:v>
                </c:pt>
                <c:pt idx="38325">
                  <c:v>128.1</c:v>
                </c:pt>
                <c:pt idx="38326">
                  <c:v>128.19</c:v>
                </c:pt>
                <c:pt idx="38327">
                  <c:v>128.19</c:v>
                </c:pt>
                <c:pt idx="38328">
                  <c:v>128.16999999999999</c:v>
                </c:pt>
                <c:pt idx="38329">
                  <c:v>128.19</c:v>
                </c:pt>
                <c:pt idx="38330">
                  <c:v>128.15</c:v>
                </c:pt>
                <c:pt idx="38331">
                  <c:v>128.19</c:v>
                </c:pt>
                <c:pt idx="38332">
                  <c:v>128.15</c:v>
                </c:pt>
                <c:pt idx="38333">
                  <c:v>128.16999999999999</c:v>
                </c:pt>
                <c:pt idx="38334">
                  <c:v>128.16999999999999</c:v>
                </c:pt>
                <c:pt idx="38335">
                  <c:v>128.1</c:v>
                </c:pt>
                <c:pt idx="38336">
                  <c:v>128.15</c:v>
                </c:pt>
                <c:pt idx="38337">
                  <c:v>128.19</c:v>
                </c:pt>
                <c:pt idx="38338">
                  <c:v>128.15</c:v>
                </c:pt>
                <c:pt idx="38339">
                  <c:v>128.16999999999999</c:v>
                </c:pt>
                <c:pt idx="38340">
                  <c:v>128.13</c:v>
                </c:pt>
                <c:pt idx="38341">
                  <c:v>128.15</c:v>
                </c:pt>
                <c:pt idx="38342">
                  <c:v>128.15</c:v>
                </c:pt>
                <c:pt idx="38343">
                  <c:v>128.16999999999999</c:v>
                </c:pt>
                <c:pt idx="38344">
                  <c:v>128.16999999999999</c:v>
                </c:pt>
                <c:pt idx="38345">
                  <c:v>128.16999999999999</c:v>
                </c:pt>
                <c:pt idx="38346">
                  <c:v>128.13</c:v>
                </c:pt>
                <c:pt idx="38347">
                  <c:v>128.15</c:v>
                </c:pt>
                <c:pt idx="38348">
                  <c:v>128.13</c:v>
                </c:pt>
                <c:pt idx="38349">
                  <c:v>128.13</c:v>
                </c:pt>
                <c:pt idx="38350">
                  <c:v>128.16999999999999</c:v>
                </c:pt>
                <c:pt idx="38351">
                  <c:v>128.15</c:v>
                </c:pt>
                <c:pt idx="38352">
                  <c:v>128.1</c:v>
                </c:pt>
                <c:pt idx="38353">
                  <c:v>128.13</c:v>
                </c:pt>
                <c:pt idx="38354">
                  <c:v>128.15</c:v>
                </c:pt>
                <c:pt idx="38355">
                  <c:v>128.16999999999999</c:v>
                </c:pt>
                <c:pt idx="38356">
                  <c:v>128.16999999999999</c:v>
                </c:pt>
                <c:pt idx="38357">
                  <c:v>128.1</c:v>
                </c:pt>
                <c:pt idx="38358">
                  <c:v>128.16999999999999</c:v>
                </c:pt>
                <c:pt idx="38359">
                  <c:v>128.16999999999999</c:v>
                </c:pt>
                <c:pt idx="38360">
                  <c:v>128.16999999999999</c:v>
                </c:pt>
                <c:pt idx="38361">
                  <c:v>128.16999999999999</c:v>
                </c:pt>
                <c:pt idx="38362">
                  <c:v>128.19</c:v>
                </c:pt>
                <c:pt idx="38363">
                  <c:v>128.16999999999999</c:v>
                </c:pt>
                <c:pt idx="38364">
                  <c:v>128.15</c:v>
                </c:pt>
                <c:pt idx="38365">
                  <c:v>128.19</c:v>
                </c:pt>
                <c:pt idx="38366">
                  <c:v>128.16999999999999</c:v>
                </c:pt>
                <c:pt idx="38367">
                  <c:v>128.15</c:v>
                </c:pt>
                <c:pt idx="38368">
                  <c:v>128.16999999999999</c:v>
                </c:pt>
                <c:pt idx="38369">
                  <c:v>128.19</c:v>
                </c:pt>
                <c:pt idx="38370">
                  <c:v>128.16999999999999</c:v>
                </c:pt>
                <c:pt idx="38371">
                  <c:v>128.15</c:v>
                </c:pt>
                <c:pt idx="38372">
                  <c:v>128.19</c:v>
                </c:pt>
                <c:pt idx="38373">
                  <c:v>128.16999999999999</c:v>
                </c:pt>
                <c:pt idx="38374">
                  <c:v>128.15</c:v>
                </c:pt>
                <c:pt idx="38375">
                  <c:v>128.16999999999999</c:v>
                </c:pt>
                <c:pt idx="38376">
                  <c:v>128.19</c:v>
                </c:pt>
                <c:pt idx="38377">
                  <c:v>128.13</c:v>
                </c:pt>
                <c:pt idx="38378">
                  <c:v>128.08000000000001</c:v>
                </c:pt>
                <c:pt idx="38379">
                  <c:v>128.15</c:v>
                </c:pt>
                <c:pt idx="38380">
                  <c:v>128.15</c:v>
                </c:pt>
                <c:pt idx="38381">
                  <c:v>128.15</c:v>
                </c:pt>
                <c:pt idx="38382">
                  <c:v>128.19</c:v>
                </c:pt>
                <c:pt idx="38383">
                  <c:v>128.22</c:v>
                </c:pt>
                <c:pt idx="38384">
                  <c:v>128.15</c:v>
                </c:pt>
                <c:pt idx="38385">
                  <c:v>128.13</c:v>
                </c:pt>
                <c:pt idx="38386">
                  <c:v>128.16999999999999</c:v>
                </c:pt>
                <c:pt idx="38387">
                  <c:v>128.15</c:v>
                </c:pt>
                <c:pt idx="38388">
                  <c:v>128.16999999999999</c:v>
                </c:pt>
                <c:pt idx="38389">
                  <c:v>128.19</c:v>
                </c:pt>
                <c:pt idx="38390">
                  <c:v>128.15</c:v>
                </c:pt>
                <c:pt idx="38391">
                  <c:v>128.16999999999999</c:v>
                </c:pt>
                <c:pt idx="38392">
                  <c:v>128.15</c:v>
                </c:pt>
                <c:pt idx="38393">
                  <c:v>128.15</c:v>
                </c:pt>
                <c:pt idx="38394">
                  <c:v>128.1</c:v>
                </c:pt>
                <c:pt idx="38395">
                  <c:v>128.13</c:v>
                </c:pt>
                <c:pt idx="38396">
                  <c:v>128.1</c:v>
                </c:pt>
                <c:pt idx="38397">
                  <c:v>128.16999999999999</c:v>
                </c:pt>
                <c:pt idx="38398">
                  <c:v>128.1</c:v>
                </c:pt>
                <c:pt idx="38399">
                  <c:v>128.13</c:v>
                </c:pt>
                <c:pt idx="38400">
                  <c:v>128.13</c:v>
                </c:pt>
                <c:pt idx="38401">
                  <c:v>128.13</c:v>
                </c:pt>
                <c:pt idx="38402">
                  <c:v>128.13</c:v>
                </c:pt>
                <c:pt idx="38403">
                  <c:v>128.1</c:v>
                </c:pt>
                <c:pt idx="38404">
                  <c:v>128.13</c:v>
                </c:pt>
                <c:pt idx="38405">
                  <c:v>128.1</c:v>
                </c:pt>
                <c:pt idx="38406">
                  <c:v>128.15</c:v>
                </c:pt>
                <c:pt idx="38407">
                  <c:v>128.06</c:v>
                </c:pt>
                <c:pt idx="38408">
                  <c:v>128.1</c:v>
                </c:pt>
                <c:pt idx="38409">
                  <c:v>128.08000000000001</c:v>
                </c:pt>
                <c:pt idx="38410">
                  <c:v>128.15</c:v>
                </c:pt>
                <c:pt idx="38411">
                  <c:v>128.08000000000001</c:v>
                </c:pt>
                <c:pt idx="38412">
                  <c:v>128.08000000000001</c:v>
                </c:pt>
                <c:pt idx="38413">
                  <c:v>128.13</c:v>
                </c:pt>
                <c:pt idx="38414">
                  <c:v>128.06</c:v>
                </c:pt>
                <c:pt idx="38415">
                  <c:v>128.08000000000001</c:v>
                </c:pt>
                <c:pt idx="38416">
                  <c:v>128.1</c:v>
                </c:pt>
                <c:pt idx="38417">
                  <c:v>128.06</c:v>
                </c:pt>
                <c:pt idx="38418">
                  <c:v>128.06</c:v>
                </c:pt>
                <c:pt idx="38419">
                  <c:v>128.04</c:v>
                </c:pt>
                <c:pt idx="38420">
                  <c:v>128.08000000000001</c:v>
                </c:pt>
                <c:pt idx="38421">
                  <c:v>128.06</c:v>
                </c:pt>
                <c:pt idx="38422">
                  <c:v>128.08000000000001</c:v>
                </c:pt>
                <c:pt idx="38423">
                  <c:v>128.13</c:v>
                </c:pt>
                <c:pt idx="38424">
                  <c:v>128.06</c:v>
                </c:pt>
                <c:pt idx="38425">
                  <c:v>128.01</c:v>
                </c:pt>
                <c:pt idx="38426">
                  <c:v>128.1</c:v>
                </c:pt>
                <c:pt idx="38427">
                  <c:v>128.1</c:v>
                </c:pt>
                <c:pt idx="38428">
                  <c:v>128.1</c:v>
                </c:pt>
                <c:pt idx="38429">
                  <c:v>128.08000000000001</c:v>
                </c:pt>
                <c:pt idx="38430">
                  <c:v>128.08000000000001</c:v>
                </c:pt>
                <c:pt idx="38431">
                  <c:v>128.06</c:v>
                </c:pt>
                <c:pt idx="38432">
                  <c:v>128.06</c:v>
                </c:pt>
                <c:pt idx="38433">
                  <c:v>128.06</c:v>
                </c:pt>
                <c:pt idx="38434">
                  <c:v>128.1</c:v>
                </c:pt>
                <c:pt idx="38435">
                  <c:v>128.08000000000001</c:v>
                </c:pt>
                <c:pt idx="38436">
                  <c:v>128.06</c:v>
                </c:pt>
                <c:pt idx="38437">
                  <c:v>128.04</c:v>
                </c:pt>
                <c:pt idx="38438">
                  <c:v>128.13</c:v>
                </c:pt>
                <c:pt idx="38439">
                  <c:v>128.1</c:v>
                </c:pt>
                <c:pt idx="38440">
                  <c:v>128.04</c:v>
                </c:pt>
                <c:pt idx="38441">
                  <c:v>128.06</c:v>
                </c:pt>
                <c:pt idx="38442">
                  <c:v>128.06</c:v>
                </c:pt>
                <c:pt idx="38443">
                  <c:v>128.06</c:v>
                </c:pt>
                <c:pt idx="38444">
                  <c:v>128.06</c:v>
                </c:pt>
                <c:pt idx="38445">
                  <c:v>128.08000000000001</c:v>
                </c:pt>
                <c:pt idx="38446">
                  <c:v>128.15</c:v>
                </c:pt>
                <c:pt idx="38447">
                  <c:v>128.1</c:v>
                </c:pt>
                <c:pt idx="38448">
                  <c:v>128.04</c:v>
                </c:pt>
                <c:pt idx="38449">
                  <c:v>128.1</c:v>
                </c:pt>
                <c:pt idx="38450">
                  <c:v>128.08000000000001</c:v>
                </c:pt>
                <c:pt idx="38451">
                  <c:v>128.06</c:v>
                </c:pt>
                <c:pt idx="38452">
                  <c:v>128.04</c:v>
                </c:pt>
                <c:pt idx="38453">
                  <c:v>128.01</c:v>
                </c:pt>
                <c:pt idx="38454">
                  <c:v>128.06</c:v>
                </c:pt>
                <c:pt idx="38455">
                  <c:v>128.08000000000001</c:v>
                </c:pt>
                <c:pt idx="38456">
                  <c:v>128.04</c:v>
                </c:pt>
                <c:pt idx="38457">
                  <c:v>128.1</c:v>
                </c:pt>
                <c:pt idx="38458">
                  <c:v>127.99</c:v>
                </c:pt>
                <c:pt idx="38459">
                  <c:v>128.04</c:v>
                </c:pt>
                <c:pt idx="38460">
                  <c:v>128.04</c:v>
                </c:pt>
                <c:pt idx="38461">
                  <c:v>128.06</c:v>
                </c:pt>
                <c:pt idx="38462">
                  <c:v>128.04</c:v>
                </c:pt>
                <c:pt idx="38463">
                  <c:v>128.01</c:v>
                </c:pt>
                <c:pt idx="38464">
                  <c:v>128.04</c:v>
                </c:pt>
                <c:pt idx="38465">
                  <c:v>128.04</c:v>
                </c:pt>
                <c:pt idx="38466">
                  <c:v>128.01</c:v>
                </c:pt>
                <c:pt idx="38467">
                  <c:v>128.06</c:v>
                </c:pt>
                <c:pt idx="38468">
                  <c:v>128.06</c:v>
                </c:pt>
                <c:pt idx="38469">
                  <c:v>128.06</c:v>
                </c:pt>
                <c:pt idx="38470">
                  <c:v>128.01</c:v>
                </c:pt>
                <c:pt idx="38471">
                  <c:v>128.06</c:v>
                </c:pt>
                <c:pt idx="38472">
                  <c:v>127.99</c:v>
                </c:pt>
                <c:pt idx="38473">
                  <c:v>128.01</c:v>
                </c:pt>
                <c:pt idx="38474">
                  <c:v>128.01</c:v>
                </c:pt>
                <c:pt idx="38475">
                  <c:v>127.99</c:v>
                </c:pt>
                <c:pt idx="38476">
                  <c:v>127.95</c:v>
                </c:pt>
                <c:pt idx="38477">
                  <c:v>127.99</c:v>
                </c:pt>
                <c:pt idx="38478">
                  <c:v>127.99</c:v>
                </c:pt>
                <c:pt idx="38479">
                  <c:v>127.99</c:v>
                </c:pt>
                <c:pt idx="38480">
                  <c:v>127.95</c:v>
                </c:pt>
                <c:pt idx="38481">
                  <c:v>127.99</c:v>
                </c:pt>
                <c:pt idx="38482">
                  <c:v>127.93</c:v>
                </c:pt>
                <c:pt idx="38483">
                  <c:v>127.95</c:v>
                </c:pt>
                <c:pt idx="38484">
                  <c:v>127.9</c:v>
                </c:pt>
                <c:pt idx="38485">
                  <c:v>127.95</c:v>
                </c:pt>
                <c:pt idx="38486">
                  <c:v>127.99</c:v>
                </c:pt>
                <c:pt idx="38487">
                  <c:v>127.97</c:v>
                </c:pt>
                <c:pt idx="38488">
                  <c:v>127.95</c:v>
                </c:pt>
                <c:pt idx="38489">
                  <c:v>127.97</c:v>
                </c:pt>
                <c:pt idx="38490">
                  <c:v>127.95</c:v>
                </c:pt>
                <c:pt idx="38491">
                  <c:v>127.97</c:v>
                </c:pt>
                <c:pt idx="38492">
                  <c:v>127.95</c:v>
                </c:pt>
                <c:pt idx="38493">
                  <c:v>127.95</c:v>
                </c:pt>
                <c:pt idx="38494">
                  <c:v>127.95</c:v>
                </c:pt>
                <c:pt idx="38495">
                  <c:v>127.97</c:v>
                </c:pt>
                <c:pt idx="38496">
                  <c:v>127.9</c:v>
                </c:pt>
                <c:pt idx="38497">
                  <c:v>127.9</c:v>
                </c:pt>
                <c:pt idx="38498">
                  <c:v>127.93</c:v>
                </c:pt>
                <c:pt idx="38499">
                  <c:v>127.9</c:v>
                </c:pt>
                <c:pt idx="38500">
                  <c:v>127.88</c:v>
                </c:pt>
                <c:pt idx="38501">
                  <c:v>127.95</c:v>
                </c:pt>
                <c:pt idx="38502">
                  <c:v>127.88</c:v>
                </c:pt>
                <c:pt idx="38503">
                  <c:v>127.88</c:v>
                </c:pt>
                <c:pt idx="38504">
                  <c:v>127.9</c:v>
                </c:pt>
                <c:pt idx="38505">
                  <c:v>127.93</c:v>
                </c:pt>
                <c:pt idx="38506">
                  <c:v>127.88</c:v>
                </c:pt>
                <c:pt idx="38507">
                  <c:v>127.86</c:v>
                </c:pt>
                <c:pt idx="38508">
                  <c:v>127.88</c:v>
                </c:pt>
                <c:pt idx="38509">
                  <c:v>127.93</c:v>
                </c:pt>
                <c:pt idx="38510">
                  <c:v>127.88</c:v>
                </c:pt>
                <c:pt idx="38511">
                  <c:v>127.93</c:v>
                </c:pt>
                <c:pt idx="38512">
                  <c:v>127.88</c:v>
                </c:pt>
                <c:pt idx="38513">
                  <c:v>127.9</c:v>
                </c:pt>
                <c:pt idx="38514">
                  <c:v>127.88</c:v>
                </c:pt>
                <c:pt idx="38515">
                  <c:v>127.84</c:v>
                </c:pt>
                <c:pt idx="38516">
                  <c:v>127.88</c:v>
                </c:pt>
                <c:pt idx="38517">
                  <c:v>127.88</c:v>
                </c:pt>
                <c:pt idx="38518">
                  <c:v>127.86</c:v>
                </c:pt>
                <c:pt idx="38519">
                  <c:v>127.84</c:v>
                </c:pt>
                <c:pt idx="38520">
                  <c:v>127.9</c:v>
                </c:pt>
                <c:pt idx="38521">
                  <c:v>127.84</c:v>
                </c:pt>
                <c:pt idx="38522">
                  <c:v>127.86</c:v>
                </c:pt>
                <c:pt idx="38523">
                  <c:v>127.86</c:v>
                </c:pt>
                <c:pt idx="38524">
                  <c:v>127.81</c:v>
                </c:pt>
                <c:pt idx="38525">
                  <c:v>127.84</c:v>
                </c:pt>
                <c:pt idx="38526">
                  <c:v>127.86</c:v>
                </c:pt>
                <c:pt idx="38527">
                  <c:v>127.84</c:v>
                </c:pt>
                <c:pt idx="38528">
                  <c:v>127.84</c:v>
                </c:pt>
                <c:pt idx="38529">
                  <c:v>127.86</c:v>
                </c:pt>
                <c:pt idx="38530">
                  <c:v>127.86</c:v>
                </c:pt>
                <c:pt idx="38531">
                  <c:v>127.79</c:v>
                </c:pt>
                <c:pt idx="38532">
                  <c:v>127.77</c:v>
                </c:pt>
                <c:pt idx="38533">
                  <c:v>127.77</c:v>
                </c:pt>
                <c:pt idx="38534">
                  <c:v>127.86</c:v>
                </c:pt>
                <c:pt idx="38535">
                  <c:v>127.81</c:v>
                </c:pt>
                <c:pt idx="38536">
                  <c:v>127.81</c:v>
                </c:pt>
                <c:pt idx="38537">
                  <c:v>127.77</c:v>
                </c:pt>
                <c:pt idx="38538">
                  <c:v>127.79</c:v>
                </c:pt>
                <c:pt idx="38539">
                  <c:v>127.77</c:v>
                </c:pt>
                <c:pt idx="38540">
                  <c:v>127.79</c:v>
                </c:pt>
                <c:pt idx="38541">
                  <c:v>127.81</c:v>
                </c:pt>
                <c:pt idx="38542">
                  <c:v>127.75</c:v>
                </c:pt>
                <c:pt idx="38543">
                  <c:v>127.75</c:v>
                </c:pt>
                <c:pt idx="38544">
                  <c:v>127.72</c:v>
                </c:pt>
                <c:pt idx="38545">
                  <c:v>127.75</c:v>
                </c:pt>
                <c:pt idx="38546">
                  <c:v>127.77</c:v>
                </c:pt>
                <c:pt idx="38547">
                  <c:v>127.72</c:v>
                </c:pt>
                <c:pt idx="38548">
                  <c:v>127.77</c:v>
                </c:pt>
                <c:pt idx="38549">
                  <c:v>127.79</c:v>
                </c:pt>
                <c:pt idx="38550">
                  <c:v>127.72</c:v>
                </c:pt>
                <c:pt idx="38551">
                  <c:v>127.77</c:v>
                </c:pt>
                <c:pt idx="38552">
                  <c:v>127.75</c:v>
                </c:pt>
                <c:pt idx="38553">
                  <c:v>127.72</c:v>
                </c:pt>
                <c:pt idx="38554">
                  <c:v>127.72</c:v>
                </c:pt>
                <c:pt idx="38555">
                  <c:v>127.72</c:v>
                </c:pt>
                <c:pt idx="38556">
                  <c:v>127.75</c:v>
                </c:pt>
                <c:pt idx="38557">
                  <c:v>127.77</c:v>
                </c:pt>
                <c:pt idx="38558">
                  <c:v>127.75</c:v>
                </c:pt>
                <c:pt idx="38559">
                  <c:v>127.72</c:v>
                </c:pt>
                <c:pt idx="38560">
                  <c:v>127.75</c:v>
                </c:pt>
                <c:pt idx="38561">
                  <c:v>127.75</c:v>
                </c:pt>
                <c:pt idx="38562">
                  <c:v>127.77</c:v>
                </c:pt>
                <c:pt idx="38563">
                  <c:v>127.72</c:v>
                </c:pt>
                <c:pt idx="38564">
                  <c:v>127.77</c:v>
                </c:pt>
                <c:pt idx="38565">
                  <c:v>127.72</c:v>
                </c:pt>
                <c:pt idx="38566">
                  <c:v>127.68</c:v>
                </c:pt>
                <c:pt idx="38567">
                  <c:v>127.77</c:v>
                </c:pt>
                <c:pt idx="38568">
                  <c:v>127.79</c:v>
                </c:pt>
                <c:pt idx="38569">
                  <c:v>127.77</c:v>
                </c:pt>
                <c:pt idx="38570">
                  <c:v>127.7</c:v>
                </c:pt>
                <c:pt idx="38571">
                  <c:v>127.79</c:v>
                </c:pt>
                <c:pt idx="38572">
                  <c:v>127.72</c:v>
                </c:pt>
                <c:pt idx="38573">
                  <c:v>127.75</c:v>
                </c:pt>
                <c:pt idx="38574">
                  <c:v>127.77</c:v>
                </c:pt>
                <c:pt idx="38575">
                  <c:v>127.77</c:v>
                </c:pt>
                <c:pt idx="38576">
                  <c:v>127.75</c:v>
                </c:pt>
                <c:pt idx="38577">
                  <c:v>127.75</c:v>
                </c:pt>
                <c:pt idx="38578">
                  <c:v>127.81</c:v>
                </c:pt>
                <c:pt idx="38579">
                  <c:v>127.7</c:v>
                </c:pt>
                <c:pt idx="38580">
                  <c:v>127.72</c:v>
                </c:pt>
                <c:pt idx="38581">
                  <c:v>127.79</c:v>
                </c:pt>
                <c:pt idx="38582">
                  <c:v>127.77</c:v>
                </c:pt>
                <c:pt idx="38583">
                  <c:v>127.79</c:v>
                </c:pt>
                <c:pt idx="38584">
                  <c:v>127.86</c:v>
                </c:pt>
                <c:pt idx="38585">
                  <c:v>127.84</c:v>
                </c:pt>
                <c:pt idx="38586">
                  <c:v>127.86</c:v>
                </c:pt>
                <c:pt idx="38587">
                  <c:v>127.86</c:v>
                </c:pt>
                <c:pt idx="38588">
                  <c:v>127.86</c:v>
                </c:pt>
                <c:pt idx="38589">
                  <c:v>127.88</c:v>
                </c:pt>
                <c:pt idx="38590">
                  <c:v>127.84</c:v>
                </c:pt>
                <c:pt idx="38591">
                  <c:v>127.9</c:v>
                </c:pt>
                <c:pt idx="38592">
                  <c:v>127.93</c:v>
                </c:pt>
                <c:pt idx="38593">
                  <c:v>127.88</c:v>
                </c:pt>
                <c:pt idx="38594">
                  <c:v>127.9</c:v>
                </c:pt>
                <c:pt idx="38595">
                  <c:v>127.93</c:v>
                </c:pt>
                <c:pt idx="38596">
                  <c:v>127.93</c:v>
                </c:pt>
                <c:pt idx="38597">
                  <c:v>127.97</c:v>
                </c:pt>
                <c:pt idx="38598">
                  <c:v>127.97</c:v>
                </c:pt>
                <c:pt idx="38599">
                  <c:v>127.97</c:v>
                </c:pt>
                <c:pt idx="38600">
                  <c:v>127.97</c:v>
                </c:pt>
                <c:pt idx="38601">
                  <c:v>127.93</c:v>
                </c:pt>
                <c:pt idx="38602">
                  <c:v>127.97</c:v>
                </c:pt>
                <c:pt idx="38603">
                  <c:v>127.99</c:v>
                </c:pt>
                <c:pt idx="38604">
                  <c:v>127.93</c:v>
                </c:pt>
                <c:pt idx="38605">
                  <c:v>128.04</c:v>
                </c:pt>
                <c:pt idx="38606">
                  <c:v>127.97</c:v>
                </c:pt>
                <c:pt idx="38607">
                  <c:v>128.01</c:v>
                </c:pt>
                <c:pt idx="38608">
                  <c:v>127.93</c:v>
                </c:pt>
                <c:pt idx="38609">
                  <c:v>127.99</c:v>
                </c:pt>
                <c:pt idx="38610">
                  <c:v>127.97</c:v>
                </c:pt>
                <c:pt idx="38611">
                  <c:v>127.97</c:v>
                </c:pt>
                <c:pt idx="38612">
                  <c:v>127.99</c:v>
                </c:pt>
                <c:pt idx="38613">
                  <c:v>127.99</c:v>
                </c:pt>
                <c:pt idx="38614">
                  <c:v>128.04</c:v>
                </c:pt>
                <c:pt idx="38615">
                  <c:v>127.95</c:v>
                </c:pt>
                <c:pt idx="38616">
                  <c:v>127.97</c:v>
                </c:pt>
                <c:pt idx="38617">
                  <c:v>128.04</c:v>
                </c:pt>
                <c:pt idx="38618">
                  <c:v>128.04</c:v>
                </c:pt>
                <c:pt idx="38619">
                  <c:v>128.01</c:v>
                </c:pt>
                <c:pt idx="38620">
                  <c:v>128.06</c:v>
                </c:pt>
                <c:pt idx="38621">
                  <c:v>128.06</c:v>
                </c:pt>
                <c:pt idx="38622">
                  <c:v>128.08000000000001</c:v>
                </c:pt>
                <c:pt idx="38623">
                  <c:v>128.04</c:v>
                </c:pt>
                <c:pt idx="38624">
                  <c:v>128.08000000000001</c:v>
                </c:pt>
                <c:pt idx="38625">
                  <c:v>127.99</c:v>
                </c:pt>
                <c:pt idx="38626">
                  <c:v>128.04</c:v>
                </c:pt>
                <c:pt idx="38627">
                  <c:v>128.06</c:v>
                </c:pt>
                <c:pt idx="38628">
                  <c:v>128.06</c:v>
                </c:pt>
                <c:pt idx="38629">
                  <c:v>128.06</c:v>
                </c:pt>
                <c:pt idx="38630">
                  <c:v>128.04</c:v>
                </c:pt>
                <c:pt idx="38631">
                  <c:v>128.01</c:v>
                </c:pt>
                <c:pt idx="38632">
                  <c:v>127.99</c:v>
                </c:pt>
                <c:pt idx="38633">
                  <c:v>128.04</c:v>
                </c:pt>
                <c:pt idx="38634">
                  <c:v>128.01</c:v>
                </c:pt>
                <c:pt idx="38635">
                  <c:v>128.04</c:v>
                </c:pt>
                <c:pt idx="38636">
                  <c:v>128.01</c:v>
                </c:pt>
                <c:pt idx="38637">
                  <c:v>128.04</c:v>
                </c:pt>
                <c:pt idx="38638">
                  <c:v>128.01</c:v>
                </c:pt>
                <c:pt idx="38639">
                  <c:v>127.95</c:v>
                </c:pt>
                <c:pt idx="38640">
                  <c:v>127.97</c:v>
                </c:pt>
                <c:pt idx="38641">
                  <c:v>128.04</c:v>
                </c:pt>
                <c:pt idx="38642">
                  <c:v>127.99</c:v>
                </c:pt>
                <c:pt idx="38643">
                  <c:v>127.97</c:v>
                </c:pt>
                <c:pt idx="38644">
                  <c:v>127.99</c:v>
                </c:pt>
                <c:pt idx="38645">
                  <c:v>127.99</c:v>
                </c:pt>
                <c:pt idx="38646">
                  <c:v>128.04</c:v>
                </c:pt>
                <c:pt idx="38647">
                  <c:v>127.97</c:v>
                </c:pt>
                <c:pt idx="38648">
                  <c:v>127.97</c:v>
                </c:pt>
                <c:pt idx="38649">
                  <c:v>127.99</c:v>
                </c:pt>
                <c:pt idx="38650">
                  <c:v>128.01</c:v>
                </c:pt>
                <c:pt idx="38651">
                  <c:v>128.06</c:v>
                </c:pt>
                <c:pt idx="38652">
                  <c:v>127.99</c:v>
                </c:pt>
                <c:pt idx="38653">
                  <c:v>127.99</c:v>
                </c:pt>
                <c:pt idx="38654">
                  <c:v>128.04</c:v>
                </c:pt>
                <c:pt idx="38655">
                  <c:v>128.01</c:v>
                </c:pt>
                <c:pt idx="38656">
                  <c:v>127.99</c:v>
                </c:pt>
                <c:pt idx="38657">
                  <c:v>127.97</c:v>
                </c:pt>
                <c:pt idx="38658">
                  <c:v>128.01</c:v>
                </c:pt>
                <c:pt idx="38659">
                  <c:v>127.99</c:v>
                </c:pt>
                <c:pt idx="38660">
                  <c:v>127.97</c:v>
                </c:pt>
                <c:pt idx="38661">
                  <c:v>128.01</c:v>
                </c:pt>
                <c:pt idx="38662">
                  <c:v>127.97</c:v>
                </c:pt>
                <c:pt idx="38663">
                  <c:v>127.99</c:v>
                </c:pt>
                <c:pt idx="38664">
                  <c:v>128.06</c:v>
                </c:pt>
                <c:pt idx="38665">
                  <c:v>128.01</c:v>
                </c:pt>
                <c:pt idx="38666">
                  <c:v>128.01</c:v>
                </c:pt>
                <c:pt idx="38667">
                  <c:v>127.97</c:v>
                </c:pt>
                <c:pt idx="38668">
                  <c:v>127.99</c:v>
                </c:pt>
                <c:pt idx="38669">
                  <c:v>128.01</c:v>
                </c:pt>
                <c:pt idx="38670">
                  <c:v>127.99</c:v>
                </c:pt>
                <c:pt idx="38671">
                  <c:v>128.04</c:v>
                </c:pt>
                <c:pt idx="38672">
                  <c:v>128.01</c:v>
                </c:pt>
                <c:pt idx="38673">
                  <c:v>127.97</c:v>
                </c:pt>
                <c:pt idx="38674">
                  <c:v>128.01</c:v>
                </c:pt>
                <c:pt idx="38675">
                  <c:v>127.97</c:v>
                </c:pt>
                <c:pt idx="38676">
                  <c:v>127.99</c:v>
                </c:pt>
                <c:pt idx="38677">
                  <c:v>128.04</c:v>
                </c:pt>
                <c:pt idx="38678">
                  <c:v>127.99</c:v>
                </c:pt>
                <c:pt idx="38679">
                  <c:v>128.06</c:v>
                </c:pt>
                <c:pt idx="38680">
                  <c:v>128.06</c:v>
                </c:pt>
                <c:pt idx="38681">
                  <c:v>128.06</c:v>
                </c:pt>
                <c:pt idx="38682">
                  <c:v>128.08000000000001</c:v>
                </c:pt>
                <c:pt idx="38683">
                  <c:v>128.04</c:v>
                </c:pt>
                <c:pt idx="38684">
                  <c:v>128.04</c:v>
                </c:pt>
                <c:pt idx="38685">
                  <c:v>128.04</c:v>
                </c:pt>
                <c:pt idx="38686">
                  <c:v>128.04</c:v>
                </c:pt>
                <c:pt idx="38687">
                  <c:v>128.01</c:v>
                </c:pt>
                <c:pt idx="38688">
                  <c:v>127.97</c:v>
                </c:pt>
                <c:pt idx="38689">
                  <c:v>128.04</c:v>
                </c:pt>
                <c:pt idx="38690">
                  <c:v>128.06</c:v>
                </c:pt>
                <c:pt idx="38691">
                  <c:v>128.06</c:v>
                </c:pt>
                <c:pt idx="38692">
                  <c:v>128.01</c:v>
                </c:pt>
                <c:pt idx="38693">
                  <c:v>128.04</c:v>
                </c:pt>
                <c:pt idx="38694">
                  <c:v>128.04</c:v>
                </c:pt>
                <c:pt idx="38695">
                  <c:v>128.01</c:v>
                </c:pt>
                <c:pt idx="38696">
                  <c:v>128.01</c:v>
                </c:pt>
                <c:pt idx="38697">
                  <c:v>127.97</c:v>
                </c:pt>
                <c:pt idx="38698">
                  <c:v>128.01</c:v>
                </c:pt>
                <c:pt idx="38699">
                  <c:v>127.99</c:v>
                </c:pt>
                <c:pt idx="38700">
                  <c:v>128.04</c:v>
                </c:pt>
                <c:pt idx="38701">
                  <c:v>128.01</c:v>
                </c:pt>
                <c:pt idx="38702">
                  <c:v>128.04</c:v>
                </c:pt>
                <c:pt idx="38703">
                  <c:v>127.99</c:v>
                </c:pt>
                <c:pt idx="38704">
                  <c:v>128.04</c:v>
                </c:pt>
                <c:pt idx="38705">
                  <c:v>128.08000000000001</c:v>
                </c:pt>
                <c:pt idx="38706">
                  <c:v>128.01</c:v>
                </c:pt>
                <c:pt idx="38707">
                  <c:v>128.06</c:v>
                </c:pt>
                <c:pt idx="38708">
                  <c:v>127.95</c:v>
                </c:pt>
                <c:pt idx="38709">
                  <c:v>128.01</c:v>
                </c:pt>
                <c:pt idx="38710">
                  <c:v>127.99</c:v>
                </c:pt>
                <c:pt idx="38711">
                  <c:v>127.99</c:v>
                </c:pt>
                <c:pt idx="38712">
                  <c:v>128.01</c:v>
                </c:pt>
                <c:pt idx="38713">
                  <c:v>128.01</c:v>
                </c:pt>
                <c:pt idx="38714">
                  <c:v>128.04</c:v>
                </c:pt>
                <c:pt idx="38715">
                  <c:v>128.01</c:v>
                </c:pt>
                <c:pt idx="38716">
                  <c:v>127.99</c:v>
                </c:pt>
                <c:pt idx="38717">
                  <c:v>127.99</c:v>
                </c:pt>
                <c:pt idx="38718">
                  <c:v>128.01</c:v>
                </c:pt>
                <c:pt idx="38719">
                  <c:v>128.01</c:v>
                </c:pt>
                <c:pt idx="38720">
                  <c:v>127.97</c:v>
                </c:pt>
                <c:pt idx="38721">
                  <c:v>128.01</c:v>
                </c:pt>
                <c:pt idx="38722">
                  <c:v>128.01</c:v>
                </c:pt>
                <c:pt idx="38723">
                  <c:v>127.99</c:v>
                </c:pt>
                <c:pt idx="38724">
                  <c:v>128.01</c:v>
                </c:pt>
                <c:pt idx="38725">
                  <c:v>128.01</c:v>
                </c:pt>
                <c:pt idx="38726">
                  <c:v>128.01</c:v>
                </c:pt>
                <c:pt idx="38727">
                  <c:v>127.99</c:v>
                </c:pt>
                <c:pt idx="38728">
                  <c:v>128.06</c:v>
                </c:pt>
                <c:pt idx="38729">
                  <c:v>127.97</c:v>
                </c:pt>
                <c:pt idx="38730">
                  <c:v>128.06</c:v>
                </c:pt>
                <c:pt idx="38731">
                  <c:v>127.93</c:v>
                </c:pt>
                <c:pt idx="38732">
                  <c:v>127.99</c:v>
                </c:pt>
                <c:pt idx="38733">
                  <c:v>127.97</c:v>
                </c:pt>
                <c:pt idx="38734">
                  <c:v>127.97</c:v>
                </c:pt>
                <c:pt idx="38735">
                  <c:v>127.95</c:v>
                </c:pt>
                <c:pt idx="38736">
                  <c:v>127.99</c:v>
                </c:pt>
                <c:pt idx="38737">
                  <c:v>128.04</c:v>
                </c:pt>
                <c:pt idx="38738">
                  <c:v>128.01</c:v>
                </c:pt>
                <c:pt idx="38739">
                  <c:v>127.97</c:v>
                </c:pt>
                <c:pt idx="38740">
                  <c:v>127.97</c:v>
                </c:pt>
                <c:pt idx="38741">
                  <c:v>128.01</c:v>
                </c:pt>
                <c:pt idx="38742">
                  <c:v>127.99</c:v>
                </c:pt>
                <c:pt idx="38743">
                  <c:v>128.01</c:v>
                </c:pt>
                <c:pt idx="38744">
                  <c:v>128.01</c:v>
                </c:pt>
                <c:pt idx="38745">
                  <c:v>127.99</c:v>
                </c:pt>
                <c:pt idx="38746">
                  <c:v>128.04</c:v>
                </c:pt>
                <c:pt idx="38747">
                  <c:v>128.01</c:v>
                </c:pt>
                <c:pt idx="38748">
                  <c:v>128.01</c:v>
                </c:pt>
                <c:pt idx="38749">
                  <c:v>127.99</c:v>
                </c:pt>
                <c:pt idx="38750">
                  <c:v>128.01</c:v>
                </c:pt>
                <c:pt idx="38751">
                  <c:v>128.04</c:v>
                </c:pt>
                <c:pt idx="38752">
                  <c:v>128.04</c:v>
                </c:pt>
                <c:pt idx="38753">
                  <c:v>128.08000000000001</c:v>
                </c:pt>
                <c:pt idx="38754">
                  <c:v>127.99</c:v>
                </c:pt>
                <c:pt idx="38755">
                  <c:v>128.06</c:v>
                </c:pt>
                <c:pt idx="38756">
                  <c:v>128.01</c:v>
                </c:pt>
                <c:pt idx="38757">
                  <c:v>128.01</c:v>
                </c:pt>
                <c:pt idx="38758">
                  <c:v>128.04</c:v>
                </c:pt>
                <c:pt idx="38759">
                  <c:v>128.01</c:v>
                </c:pt>
                <c:pt idx="38760">
                  <c:v>127.97</c:v>
                </c:pt>
                <c:pt idx="38761">
                  <c:v>128.04</c:v>
                </c:pt>
                <c:pt idx="38762">
                  <c:v>128.01</c:v>
                </c:pt>
                <c:pt idx="38763">
                  <c:v>128.01</c:v>
                </c:pt>
                <c:pt idx="38764">
                  <c:v>128.01</c:v>
                </c:pt>
                <c:pt idx="38765">
                  <c:v>128.06</c:v>
                </c:pt>
                <c:pt idx="38766">
                  <c:v>127.99</c:v>
                </c:pt>
                <c:pt idx="38767">
                  <c:v>128.06</c:v>
                </c:pt>
                <c:pt idx="38768">
                  <c:v>128.04</c:v>
                </c:pt>
                <c:pt idx="38769">
                  <c:v>128.04</c:v>
                </c:pt>
                <c:pt idx="38770">
                  <c:v>128.06</c:v>
                </c:pt>
                <c:pt idx="38771">
                  <c:v>128.04</c:v>
                </c:pt>
                <c:pt idx="38772">
                  <c:v>128.04</c:v>
                </c:pt>
                <c:pt idx="38773">
                  <c:v>128.04</c:v>
                </c:pt>
                <c:pt idx="38774">
                  <c:v>128.04</c:v>
                </c:pt>
                <c:pt idx="38775">
                  <c:v>127.99</c:v>
                </c:pt>
                <c:pt idx="38776">
                  <c:v>128.01</c:v>
                </c:pt>
                <c:pt idx="38777">
                  <c:v>127.97</c:v>
                </c:pt>
                <c:pt idx="38778">
                  <c:v>127.99</c:v>
                </c:pt>
                <c:pt idx="38779">
                  <c:v>128.04</c:v>
                </c:pt>
                <c:pt idx="38780">
                  <c:v>128.01</c:v>
                </c:pt>
                <c:pt idx="38781">
                  <c:v>128.01</c:v>
                </c:pt>
                <c:pt idx="38782">
                  <c:v>127.97</c:v>
                </c:pt>
                <c:pt idx="38783">
                  <c:v>128.01</c:v>
                </c:pt>
                <c:pt idx="38784">
                  <c:v>128.01</c:v>
                </c:pt>
                <c:pt idx="38785">
                  <c:v>128.01</c:v>
                </c:pt>
                <c:pt idx="38786">
                  <c:v>128.01</c:v>
                </c:pt>
                <c:pt idx="38787">
                  <c:v>127.97</c:v>
                </c:pt>
                <c:pt idx="38788">
                  <c:v>128.01</c:v>
                </c:pt>
                <c:pt idx="38789">
                  <c:v>127.99</c:v>
                </c:pt>
                <c:pt idx="38790">
                  <c:v>128.01</c:v>
                </c:pt>
                <c:pt idx="38791">
                  <c:v>127.97</c:v>
                </c:pt>
                <c:pt idx="38792">
                  <c:v>128.01</c:v>
                </c:pt>
                <c:pt idx="38793">
                  <c:v>127.97</c:v>
                </c:pt>
                <c:pt idx="38794">
                  <c:v>127.99</c:v>
                </c:pt>
                <c:pt idx="38795">
                  <c:v>128.01</c:v>
                </c:pt>
                <c:pt idx="38796">
                  <c:v>127.99</c:v>
                </c:pt>
                <c:pt idx="38797">
                  <c:v>128.04</c:v>
                </c:pt>
                <c:pt idx="38798">
                  <c:v>127.99</c:v>
                </c:pt>
                <c:pt idx="38799">
                  <c:v>127.9</c:v>
                </c:pt>
                <c:pt idx="38800">
                  <c:v>127.99</c:v>
                </c:pt>
                <c:pt idx="38801">
                  <c:v>128.01</c:v>
                </c:pt>
                <c:pt idx="38802">
                  <c:v>127.99</c:v>
                </c:pt>
                <c:pt idx="38803">
                  <c:v>127.97</c:v>
                </c:pt>
                <c:pt idx="38804">
                  <c:v>127.97</c:v>
                </c:pt>
                <c:pt idx="38805">
                  <c:v>128.01</c:v>
                </c:pt>
                <c:pt idx="38806">
                  <c:v>128.01</c:v>
                </c:pt>
                <c:pt idx="38807">
                  <c:v>127.95</c:v>
                </c:pt>
                <c:pt idx="38808">
                  <c:v>128.01</c:v>
                </c:pt>
                <c:pt idx="38809">
                  <c:v>127.99</c:v>
                </c:pt>
                <c:pt idx="38810">
                  <c:v>128.01</c:v>
                </c:pt>
                <c:pt idx="38811">
                  <c:v>128.04</c:v>
                </c:pt>
                <c:pt idx="38812">
                  <c:v>128.01</c:v>
                </c:pt>
                <c:pt idx="38813">
                  <c:v>127.99</c:v>
                </c:pt>
                <c:pt idx="38814">
                  <c:v>127.95</c:v>
                </c:pt>
                <c:pt idx="38815">
                  <c:v>128.01</c:v>
                </c:pt>
                <c:pt idx="38816">
                  <c:v>127.95</c:v>
                </c:pt>
                <c:pt idx="38817">
                  <c:v>127.95</c:v>
                </c:pt>
                <c:pt idx="38818">
                  <c:v>127.97</c:v>
                </c:pt>
                <c:pt idx="38819">
                  <c:v>127.97</c:v>
                </c:pt>
                <c:pt idx="38820">
                  <c:v>128.01</c:v>
                </c:pt>
                <c:pt idx="38821">
                  <c:v>127.97</c:v>
                </c:pt>
                <c:pt idx="38822">
                  <c:v>127.99</c:v>
                </c:pt>
                <c:pt idx="38823">
                  <c:v>127.99</c:v>
                </c:pt>
                <c:pt idx="38824">
                  <c:v>127.99</c:v>
                </c:pt>
                <c:pt idx="38825">
                  <c:v>127.99</c:v>
                </c:pt>
                <c:pt idx="38826">
                  <c:v>127.97</c:v>
                </c:pt>
                <c:pt idx="38827">
                  <c:v>128.01</c:v>
                </c:pt>
                <c:pt idx="38828">
                  <c:v>128.01</c:v>
                </c:pt>
                <c:pt idx="38829">
                  <c:v>127.95</c:v>
                </c:pt>
                <c:pt idx="38830">
                  <c:v>127.99</c:v>
                </c:pt>
                <c:pt idx="38831">
                  <c:v>127.97</c:v>
                </c:pt>
                <c:pt idx="38832">
                  <c:v>127.97</c:v>
                </c:pt>
                <c:pt idx="38833">
                  <c:v>127.95</c:v>
                </c:pt>
                <c:pt idx="38834">
                  <c:v>127.97</c:v>
                </c:pt>
                <c:pt idx="38835">
                  <c:v>128.01</c:v>
                </c:pt>
                <c:pt idx="38836">
                  <c:v>127.97</c:v>
                </c:pt>
                <c:pt idx="38837">
                  <c:v>127.97</c:v>
                </c:pt>
                <c:pt idx="38838">
                  <c:v>127.99</c:v>
                </c:pt>
                <c:pt idx="38839">
                  <c:v>127.95</c:v>
                </c:pt>
                <c:pt idx="38840">
                  <c:v>127.99</c:v>
                </c:pt>
                <c:pt idx="38841">
                  <c:v>127.95</c:v>
                </c:pt>
                <c:pt idx="38842">
                  <c:v>127.95</c:v>
                </c:pt>
                <c:pt idx="38843">
                  <c:v>127.93</c:v>
                </c:pt>
                <c:pt idx="38844">
                  <c:v>127.99</c:v>
                </c:pt>
                <c:pt idx="38845">
                  <c:v>128.01</c:v>
                </c:pt>
                <c:pt idx="38846">
                  <c:v>127.97</c:v>
                </c:pt>
                <c:pt idx="38847">
                  <c:v>127.95</c:v>
                </c:pt>
                <c:pt idx="38848">
                  <c:v>127.95</c:v>
                </c:pt>
                <c:pt idx="38849">
                  <c:v>127.95</c:v>
                </c:pt>
                <c:pt idx="38850">
                  <c:v>127.99</c:v>
                </c:pt>
                <c:pt idx="38851">
                  <c:v>127.97</c:v>
                </c:pt>
                <c:pt idx="38852">
                  <c:v>127.99</c:v>
                </c:pt>
                <c:pt idx="38853">
                  <c:v>127.99</c:v>
                </c:pt>
                <c:pt idx="38854">
                  <c:v>127.99</c:v>
                </c:pt>
                <c:pt idx="38855">
                  <c:v>127.97</c:v>
                </c:pt>
                <c:pt idx="38856">
                  <c:v>127.97</c:v>
                </c:pt>
                <c:pt idx="38857">
                  <c:v>127.99</c:v>
                </c:pt>
                <c:pt idx="38858">
                  <c:v>127.97</c:v>
                </c:pt>
                <c:pt idx="38859">
                  <c:v>127.95</c:v>
                </c:pt>
                <c:pt idx="38860">
                  <c:v>127.97</c:v>
                </c:pt>
                <c:pt idx="38861">
                  <c:v>127.97</c:v>
                </c:pt>
                <c:pt idx="38862">
                  <c:v>127.95</c:v>
                </c:pt>
                <c:pt idx="38863">
                  <c:v>127.97</c:v>
                </c:pt>
                <c:pt idx="38864">
                  <c:v>127.97</c:v>
                </c:pt>
                <c:pt idx="38865">
                  <c:v>127.95</c:v>
                </c:pt>
                <c:pt idx="38866">
                  <c:v>127.93</c:v>
                </c:pt>
                <c:pt idx="38867">
                  <c:v>127.97</c:v>
                </c:pt>
                <c:pt idx="38868">
                  <c:v>127.97</c:v>
                </c:pt>
                <c:pt idx="38869">
                  <c:v>128.01</c:v>
                </c:pt>
                <c:pt idx="38870">
                  <c:v>127.9</c:v>
                </c:pt>
                <c:pt idx="38871">
                  <c:v>127.95</c:v>
                </c:pt>
                <c:pt idx="38872">
                  <c:v>127.9</c:v>
                </c:pt>
                <c:pt idx="38873">
                  <c:v>127.95</c:v>
                </c:pt>
                <c:pt idx="38874">
                  <c:v>127.99</c:v>
                </c:pt>
                <c:pt idx="38875">
                  <c:v>127.9</c:v>
                </c:pt>
                <c:pt idx="38876">
                  <c:v>127.93</c:v>
                </c:pt>
                <c:pt idx="38877">
                  <c:v>127.93</c:v>
                </c:pt>
                <c:pt idx="38878">
                  <c:v>127.93</c:v>
                </c:pt>
                <c:pt idx="38879">
                  <c:v>127.95</c:v>
                </c:pt>
                <c:pt idx="38880">
                  <c:v>127.95</c:v>
                </c:pt>
                <c:pt idx="38881">
                  <c:v>127.93</c:v>
                </c:pt>
                <c:pt idx="38882">
                  <c:v>127.97</c:v>
                </c:pt>
                <c:pt idx="38883">
                  <c:v>127.95</c:v>
                </c:pt>
                <c:pt idx="38884">
                  <c:v>127.95</c:v>
                </c:pt>
                <c:pt idx="38885">
                  <c:v>127.9</c:v>
                </c:pt>
                <c:pt idx="38886">
                  <c:v>127.99</c:v>
                </c:pt>
                <c:pt idx="38887">
                  <c:v>127.95</c:v>
                </c:pt>
                <c:pt idx="38888">
                  <c:v>127.95</c:v>
                </c:pt>
                <c:pt idx="38889">
                  <c:v>127.9</c:v>
                </c:pt>
                <c:pt idx="38890">
                  <c:v>127.9</c:v>
                </c:pt>
                <c:pt idx="38891">
                  <c:v>127.97</c:v>
                </c:pt>
                <c:pt idx="38892">
                  <c:v>127.93</c:v>
                </c:pt>
                <c:pt idx="38893">
                  <c:v>127.88</c:v>
                </c:pt>
                <c:pt idx="38894">
                  <c:v>127.93</c:v>
                </c:pt>
                <c:pt idx="38895">
                  <c:v>127.95</c:v>
                </c:pt>
                <c:pt idx="38896">
                  <c:v>127.93</c:v>
                </c:pt>
                <c:pt idx="38897">
                  <c:v>127.88</c:v>
                </c:pt>
                <c:pt idx="38898">
                  <c:v>127.86</c:v>
                </c:pt>
                <c:pt idx="38899">
                  <c:v>127.95</c:v>
                </c:pt>
                <c:pt idx="38900">
                  <c:v>127.9</c:v>
                </c:pt>
                <c:pt idx="38901">
                  <c:v>127.9</c:v>
                </c:pt>
                <c:pt idx="38902">
                  <c:v>127.88</c:v>
                </c:pt>
                <c:pt idx="38903">
                  <c:v>127.9</c:v>
                </c:pt>
                <c:pt idx="38904">
                  <c:v>127.88</c:v>
                </c:pt>
                <c:pt idx="38905">
                  <c:v>127.9</c:v>
                </c:pt>
                <c:pt idx="38906">
                  <c:v>127.88</c:v>
                </c:pt>
                <c:pt idx="38907">
                  <c:v>127.9</c:v>
                </c:pt>
                <c:pt idx="38908">
                  <c:v>127.9</c:v>
                </c:pt>
                <c:pt idx="38909">
                  <c:v>127.88</c:v>
                </c:pt>
                <c:pt idx="38910">
                  <c:v>127.86</c:v>
                </c:pt>
                <c:pt idx="38911">
                  <c:v>127.86</c:v>
                </c:pt>
                <c:pt idx="38912">
                  <c:v>127.88</c:v>
                </c:pt>
                <c:pt idx="38913">
                  <c:v>127.93</c:v>
                </c:pt>
                <c:pt idx="38914">
                  <c:v>127.9</c:v>
                </c:pt>
                <c:pt idx="38915">
                  <c:v>127.88</c:v>
                </c:pt>
                <c:pt idx="38916">
                  <c:v>127.88</c:v>
                </c:pt>
                <c:pt idx="38917">
                  <c:v>127.86</c:v>
                </c:pt>
                <c:pt idx="38918">
                  <c:v>127.86</c:v>
                </c:pt>
                <c:pt idx="38919">
                  <c:v>127.79</c:v>
                </c:pt>
                <c:pt idx="38920">
                  <c:v>127.86</c:v>
                </c:pt>
                <c:pt idx="38921">
                  <c:v>127.88</c:v>
                </c:pt>
                <c:pt idx="38922">
                  <c:v>127.81</c:v>
                </c:pt>
                <c:pt idx="38923">
                  <c:v>127.9</c:v>
                </c:pt>
                <c:pt idx="38924">
                  <c:v>127.81</c:v>
                </c:pt>
                <c:pt idx="38925">
                  <c:v>127.81</c:v>
                </c:pt>
                <c:pt idx="38926">
                  <c:v>127.81</c:v>
                </c:pt>
                <c:pt idx="38927">
                  <c:v>127.86</c:v>
                </c:pt>
                <c:pt idx="38928">
                  <c:v>127.86</c:v>
                </c:pt>
                <c:pt idx="38929">
                  <c:v>127.86</c:v>
                </c:pt>
                <c:pt idx="38930">
                  <c:v>127.88</c:v>
                </c:pt>
                <c:pt idx="38931">
                  <c:v>127.9</c:v>
                </c:pt>
                <c:pt idx="38932">
                  <c:v>127.77</c:v>
                </c:pt>
                <c:pt idx="38933">
                  <c:v>127.84</c:v>
                </c:pt>
                <c:pt idx="38934">
                  <c:v>127.79</c:v>
                </c:pt>
                <c:pt idx="38935">
                  <c:v>127.79</c:v>
                </c:pt>
                <c:pt idx="38936">
                  <c:v>127.86</c:v>
                </c:pt>
                <c:pt idx="38937">
                  <c:v>127.79</c:v>
                </c:pt>
                <c:pt idx="38938">
                  <c:v>127.84</c:v>
                </c:pt>
                <c:pt idx="38939">
                  <c:v>127.81</c:v>
                </c:pt>
                <c:pt idx="38940">
                  <c:v>127.81</c:v>
                </c:pt>
                <c:pt idx="38941">
                  <c:v>127.81</c:v>
                </c:pt>
                <c:pt idx="38942">
                  <c:v>127.75</c:v>
                </c:pt>
                <c:pt idx="38943">
                  <c:v>127.84</c:v>
                </c:pt>
                <c:pt idx="38944">
                  <c:v>127.79</c:v>
                </c:pt>
                <c:pt idx="38945">
                  <c:v>127.79</c:v>
                </c:pt>
                <c:pt idx="38946">
                  <c:v>127.79</c:v>
                </c:pt>
                <c:pt idx="38947">
                  <c:v>127.75</c:v>
                </c:pt>
                <c:pt idx="38948">
                  <c:v>127.79</c:v>
                </c:pt>
                <c:pt idx="38949">
                  <c:v>127.79</c:v>
                </c:pt>
                <c:pt idx="38950">
                  <c:v>127.84</c:v>
                </c:pt>
                <c:pt idx="38951">
                  <c:v>127.79</c:v>
                </c:pt>
                <c:pt idx="38952">
                  <c:v>127.75</c:v>
                </c:pt>
                <c:pt idx="38953">
                  <c:v>127.75</c:v>
                </c:pt>
                <c:pt idx="38954">
                  <c:v>127.75</c:v>
                </c:pt>
                <c:pt idx="38955">
                  <c:v>127.75</c:v>
                </c:pt>
                <c:pt idx="38956">
                  <c:v>127.75</c:v>
                </c:pt>
                <c:pt idx="38957">
                  <c:v>127.7</c:v>
                </c:pt>
                <c:pt idx="38958">
                  <c:v>127.77</c:v>
                </c:pt>
                <c:pt idx="38959">
                  <c:v>127.79</c:v>
                </c:pt>
                <c:pt idx="38960">
                  <c:v>127.75</c:v>
                </c:pt>
                <c:pt idx="38961">
                  <c:v>127.77</c:v>
                </c:pt>
                <c:pt idx="38962">
                  <c:v>127.75</c:v>
                </c:pt>
                <c:pt idx="38963">
                  <c:v>127.79</c:v>
                </c:pt>
                <c:pt idx="38964">
                  <c:v>127.77</c:v>
                </c:pt>
                <c:pt idx="38965">
                  <c:v>127.77</c:v>
                </c:pt>
                <c:pt idx="38966">
                  <c:v>127.72</c:v>
                </c:pt>
                <c:pt idx="38967">
                  <c:v>127.72</c:v>
                </c:pt>
                <c:pt idx="38968">
                  <c:v>127.77</c:v>
                </c:pt>
                <c:pt idx="38969">
                  <c:v>127.79</c:v>
                </c:pt>
                <c:pt idx="38970">
                  <c:v>127.79</c:v>
                </c:pt>
                <c:pt idx="38971">
                  <c:v>127.84</c:v>
                </c:pt>
                <c:pt idx="38972">
                  <c:v>127.86</c:v>
                </c:pt>
                <c:pt idx="38973">
                  <c:v>127.79</c:v>
                </c:pt>
                <c:pt idx="38974">
                  <c:v>127.84</c:v>
                </c:pt>
                <c:pt idx="38975">
                  <c:v>127.79</c:v>
                </c:pt>
                <c:pt idx="38976">
                  <c:v>127.84</c:v>
                </c:pt>
                <c:pt idx="38977">
                  <c:v>127.81</c:v>
                </c:pt>
                <c:pt idx="38978">
                  <c:v>127.84</c:v>
                </c:pt>
                <c:pt idx="38979">
                  <c:v>127.86</c:v>
                </c:pt>
                <c:pt idx="38980">
                  <c:v>127.88</c:v>
                </c:pt>
                <c:pt idx="38981">
                  <c:v>127.81</c:v>
                </c:pt>
                <c:pt idx="38982">
                  <c:v>127.86</c:v>
                </c:pt>
                <c:pt idx="38983">
                  <c:v>127.86</c:v>
                </c:pt>
                <c:pt idx="38984">
                  <c:v>127.93</c:v>
                </c:pt>
                <c:pt idx="38985">
                  <c:v>127.86</c:v>
                </c:pt>
                <c:pt idx="38986">
                  <c:v>127.9</c:v>
                </c:pt>
                <c:pt idx="38987">
                  <c:v>127.93</c:v>
                </c:pt>
                <c:pt idx="38988">
                  <c:v>127.93</c:v>
                </c:pt>
                <c:pt idx="38989">
                  <c:v>127.97</c:v>
                </c:pt>
                <c:pt idx="38990">
                  <c:v>127.9</c:v>
                </c:pt>
                <c:pt idx="38991">
                  <c:v>127.97</c:v>
                </c:pt>
                <c:pt idx="38992">
                  <c:v>127.95</c:v>
                </c:pt>
                <c:pt idx="38993">
                  <c:v>127.93</c:v>
                </c:pt>
                <c:pt idx="38994">
                  <c:v>127.95</c:v>
                </c:pt>
                <c:pt idx="38995">
                  <c:v>127.93</c:v>
                </c:pt>
                <c:pt idx="38996">
                  <c:v>127.99</c:v>
                </c:pt>
                <c:pt idx="38997">
                  <c:v>127.99</c:v>
                </c:pt>
                <c:pt idx="38998">
                  <c:v>127.95</c:v>
                </c:pt>
                <c:pt idx="38999">
                  <c:v>127.99</c:v>
                </c:pt>
                <c:pt idx="39000">
                  <c:v>128.01</c:v>
                </c:pt>
                <c:pt idx="39001">
                  <c:v>128.01</c:v>
                </c:pt>
                <c:pt idx="39002">
                  <c:v>128.01</c:v>
                </c:pt>
                <c:pt idx="39003">
                  <c:v>128.01</c:v>
                </c:pt>
                <c:pt idx="39004">
                  <c:v>128.06</c:v>
                </c:pt>
                <c:pt idx="39005">
                  <c:v>128.01</c:v>
                </c:pt>
                <c:pt idx="39006">
                  <c:v>128.08000000000001</c:v>
                </c:pt>
                <c:pt idx="39007">
                  <c:v>128.06</c:v>
                </c:pt>
                <c:pt idx="39008">
                  <c:v>128.06</c:v>
                </c:pt>
                <c:pt idx="39009">
                  <c:v>128.08000000000001</c:v>
                </c:pt>
                <c:pt idx="39010">
                  <c:v>128.1</c:v>
                </c:pt>
                <c:pt idx="39011">
                  <c:v>128.06</c:v>
                </c:pt>
                <c:pt idx="39012">
                  <c:v>128.08000000000001</c:v>
                </c:pt>
                <c:pt idx="39013">
                  <c:v>128.08000000000001</c:v>
                </c:pt>
                <c:pt idx="39014">
                  <c:v>128.1</c:v>
                </c:pt>
                <c:pt idx="39015">
                  <c:v>128.08000000000001</c:v>
                </c:pt>
                <c:pt idx="39016">
                  <c:v>128.04</c:v>
                </c:pt>
                <c:pt idx="39017">
                  <c:v>128.08000000000001</c:v>
                </c:pt>
                <c:pt idx="39018">
                  <c:v>128.06</c:v>
                </c:pt>
                <c:pt idx="39019">
                  <c:v>128.15</c:v>
                </c:pt>
                <c:pt idx="39020">
                  <c:v>128.04</c:v>
                </c:pt>
                <c:pt idx="39021">
                  <c:v>128.08000000000001</c:v>
                </c:pt>
                <c:pt idx="39022">
                  <c:v>128.1</c:v>
                </c:pt>
                <c:pt idx="39023">
                  <c:v>128.1</c:v>
                </c:pt>
                <c:pt idx="39024">
                  <c:v>128.1</c:v>
                </c:pt>
                <c:pt idx="39025">
                  <c:v>128.08000000000001</c:v>
                </c:pt>
                <c:pt idx="39026">
                  <c:v>128.08000000000001</c:v>
                </c:pt>
                <c:pt idx="39027">
                  <c:v>128.15</c:v>
                </c:pt>
                <c:pt idx="39028">
                  <c:v>128.15</c:v>
                </c:pt>
                <c:pt idx="39029">
                  <c:v>128.1</c:v>
                </c:pt>
                <c:pt idx="39030">
                  <c:v>128.13</c:v>
                </c:pt>
                <c:pt idx="39031">
                  <c:v>128.15</c:v>
                </c:pt>
                <c:pt idx="39032">
                  <c:v>128.08000000000001</c:v>
                </c:pt>
                <c:pt idx="39033">
                  <c:v>128.13</c:v>
                </c:pt>
                <c:pt idx="39034">
                  <c:v>128.1</c:v>
                </c:pt>
                <c:pt idx="39035">
                  <c:v>128.13</c:v>
                </c:pt>
                <c:pt idx="39036">
                  <c:v>128.15</c:v>
                </c:pt>
                <c:pt idx="39037">
                  <c:v>128.15</c:v>
                </c:pt>
                <c:pt idx="39038">
                  <c:v>128.1</c:v>
                </c:pt>
                <c:pt idx="39039">
                  <c:v>128.1</c:v>
                </c:pt>
                <c:pt idx="39040">
                  <c:v>128.1</c:v>
                </c:pt>
                <c:pt idx="39041">
                  <c:v>128.1</c:v>
                </c:pt>
                <c:pt idx="39042">
                  <c:v>128.13</c:v>
                </c:pt>
                <c:pt idx="39043">
                  <c:v>128.08000000000001</c:v>
                </c:pt>
                <c:pt idx="39044">
                  <c:v>128.1</c:v>
                </c:pt>
                <c:pt idx="39045">
                  <c:v>128.08000000000001</c:v>
                </c:pt>
                <c:pt idx="39046">
                  <c:v>128.08000000000001</c:v>
                </c:pt>
                <c:pt idx="39047">
                  <c:v>128.1</c:v>
                </c:pt>
                <c:pt idx="39048">
                  <c:v>128.04</c:v>
                </c:pt>
                <c:pt idx="39049">
                  <c:v>128.06</c:v>
                </c:pt>
                <c:pt idx="39050">
                  <c:v>128.08000000000001</c:v>
                </c:pt>
                <c:pt idx="39051">
                  <c:v>128.08000000000001</c:v>
                </c:pt>
                <c:pt idx="39052">
                  <c:v>128.08000000000001</c:v>
                </c:pt>
                <c:pt idx="39053">
                  <c:v>128.08000000000001</c:v>
                </c:pt>
                <c:pt idx="39054">
                  <c:v>128.13</c:v>
                </c:pt>
                <c:pt idx="39055">
                  <c:v>128.08000000000001</c:v>
                </c:pt>
                <c:pt idx="39056">
                  <c:v>128.1</c:v>
                </c:pt>
                <c:pt idx="39057">
                  <c:v>128.08000000000001</c:v>
                </c:pt>
                <c:pt idx="39058">
                  <c:v>128.1</c:v>
                </c:pt>
                <c:pt idx="39059">
                  <c:v>128.13</c:v>
                </c:pt>
                <c:pt idx="39060">
                  <c:v>128.15</c:v>
                </c:pt>
                <c:pt idx="39061">
                  <c:v>128.1</c:v>
                </c:pt>
                <c:pt idx="39062">
                  <c:v>128.1</c:v>
                </c:pt>
                <c:pt idx="39063">
                  <c:v>128.19</c:v>
                </c:pt>
                <c:pt idx="39064">
                  <c:v>128.16999999999999</c:v>
                </c:pt>
                <c:pt idx="39065">
                  <c:v>128.15</c:v>
                </c:pt>
                <c:pt idx="39066">
                  <c:v>128.15</c:v>
                </c:pt>
                <c:pt idx="39067">
                  <c:v>128.15</c:v>
                </c:pt>
                <c:pt idx="39068">
                  <c:v>128.15</c:v>
                </c:pt>
                <c:pt idx="39069">
                  <c:v>128.1</c:v>
                </c:pt>
                <c:pt idx="39070">
                  <c:v>128.15</c:v>
                </c:pt>
                <c:pt idx="39071">
                  <c:v>128.16999999999999</c:v>
                </c:pt>
                <c:pt idx="39072">
                  <c:v>128.15</c:v>
                </c:pt>
                <c:pt idx="39073">
                  <c:v>128.15</c:v>
                </c:pt>
                <c:pt idx="39074">
                  <c:v>128.16999999999999</c:v>
                </c:pt>
                <c:pt idx="39075">
                  <c:v>128.1</c:v>
                </c:pt>
                <c:pt idx="39076">
                  <c:v>128.1</c:v>
                </c:pt>
                <c:pt idx="39077">
                  <c:v>128.13</c:v>
                </c:pt>
                <c:pt idx="39078">
                  <c:v>128.15</c:v>
                </c:pt>
                <c:pt idx="39079">
                  <c:v>128.22</c:v>
                </c:pt>
                <c:pt idx="39080">
                  <c:v>128.16999999999999</c:v>
                </c:pt>
                <c:pt idx="39081">
                  <c:v>128.22</c:v>
                </c:pt>
                <c:pt idx="39082">
                  <c:v>128.16999999999999</c:v>
                </c:pt>
                <c:pt idx="39083">
                  <c:v>128.19</c:v>
                </c:pt>
                <c:pt idx="39084">
                  <c:v>128.15</c:v>
                </c:pt>
                <c:pt idx="39085">
                  <c:v>128.15</c:v>
                </c:pt>
                <c:pt idx="39086">
                  <c:v>128.16999999999999</c:v>
                </c:pt>
                <c:pt idx="39087">
                  <c:v>128.24</c:v>
                </c:pt>
                <c:pt idx="39088">
                  <c:v>128.22</c:v>
                </c:pt>
                <c:pt idx="39089">
                  <c:v>128.19</c:v>
                </c:pt>
                <c:pt idx="39090">
                  <c:v>128.13</c:v>
                </c:pt>
                <c:pt idx="39091">
                  <c:v>128.19</c:v>
                </c:pt>
                <c:pt idx="39092">
                  <c:v>128.22</c:v>
                </c:pt>
                <c:pt idx="39093">
                  <c:v>128.24</c:v>
                </c:pt>
                <c:pt idx="39094">
                  <c:v>128.19</c:v>
                </c:pt>
                <c:pt idx="39095">
                  <c:v>128.19</c:v>
                </c:pt>
                <c:pt idx="39096">
                  <c:v>128.19</c:v>
                </c:pt>
                <c:pt idx="39097">
                  <c:v>128.22</c:v>
                </c:pt>
                <c:pt idx="39098">
                  <c:v>128.26</c:v>
                </c:pt>
                <c:pt idx="39099">
                  <c:v>128.24</c:v>
                </c:pt>
                <c:pt idx="39100">
                  <c:v>128.22</c:v>
                </c:pt>
                <c:pt idx="39101">
                  <c:v>128.22</c:v>
                </c:pt>
                <c:pt idx="39102">
                  <c:v>128.19</c:v>
                </c:pt>
                <c:pt idx="39103">
                  <c:v>128.13</c:v>
                </c:pt>
                <c:pt idx="39104">
                  <c:v>128.15</c:v>
                </c:pt>
                <c:pt idx="39105">
                  <c:v>128.22</c:v>
                </c:pt>
                <c:pt idx="39106">
                  <c:v>128.19</c:v>
                </c:pt>
                <c:pt idx="39107">
                  <c:v>128.16999999999999</c:v>
                </c:pt>
                <c:pt idx="39108">
                  <c:v>128.16999999999999</c:v>
                </c:pt>
                <c:pt idx="39109">
                  <c:v>128.13</c:v>
                </c:pt>
                <c:pt idx="39110">
                  <c:v>128.15</c:v>
                </c:pt>
                <c:pt idx="39111">
                  <c:v>128.16999999999999</c:v>
                </c:pt>
                <c:pt idx="39112">
                  <c:v>128.13</c:v>
                </c:pt>
                <c:pt idx="39113">
                  <c:v>128.16999999999999</c:v>
                </c:pt>
                <c:pt idx="39114">
                  <c:v>128.19</c:v>
                </c:pt>
                <c:pt idx="39115">
                  <c:v>128.22</c:v>
                </c:pt>
                <c:pt idx="39116">
                  <c:v>128.16999999999999</c:v>
                </c:pt>
                <c:pt idx="39117">
                  <c:v>128.15</c:v>
                </c:pt>
                <c:pt idx="39118">
                  <c:v>128.15</c:v>
                </c:pt>
                <c:pt idx="39119">
                  <c:v>128.15</c:v>
                </c:pt>
                <c:pt idx="39120">
                  <c:v>128.15</c:v>
                </c:pt>
                <c:pt idx="39121">
                  <c:v>128.1</c:v>
                </c:pt>
                <c:pt idx="39122">
                  <c:v>128.15</c:v>
                </c:pt>
                <c:pt idx="39123">
                  <c:v>128.16999999999999</c:v>
                </c:pt>
                <c:pt idx="39124">
                  <c:v>128.1</c:v>
                </c:pt>
                <c:pt idx="39125">
                  <c:v>128.13</c:v>
                </c:pt>
                <c:pt idx="39126">
                  <c:v>128.19</c:v>
                </c:pt>
                <c:pt idx="39127">
                  <c:v>128.13</c:v>
                </c:pt>
                <c:pt idx="39128">
                  <c:v>128.13</c:v>
                </c:pt>
                <c:pt idx="39129">
                  <c:v>128.15</c:v>
                </c:pt>
                <c:pt idx="39130">
                  <c:v>128.15</c:v>
                </c:pt>
                <c:pt idx="39131">
                  <c:v>128.19</c:v>
                </c:pt>
                <c:pt idx="39132">
                  <c:v>128.15</c:v>
                </c:pt>
                <c:pt idx="39133">
                  <c:v>128.16999999999999</c:v>
                </c:pt>
                <c:pt idx="39134">
                  <c:v>128.15</c:v>
                </c:pt>
                <c:pt idx="39135">
                  <c:v>128.16999999999999</c:v>
                </c:pt>
                <c:pt idx="39136">
                  <c:v>128.19</c:v>
                </c:pt>
                <c:pt idx="39137">
                  <c:v>128.16999999999999</c:v>
                </c:pt>
                <c:pt idx="39138">
                  <c:v>128.15</c:v>
                </c:pt>
                <c:pt idx="39139">
                  <c:v>128.15</c:v>
                </c:pt>
                <c:pt idx="39140">
                  <c:v>128.1</c:v>
                </c:pt>
                <c:pt idx="39141">
                  <c:v>128.1</c:v>
                </c:pt>
                <c:pt idx="39142">
                  <c:v>128.15</c:v>
                </c:pt>
                <c:pt idx="39143">
                  <c:v>128.16999999999999</c:v>
                </c:pt>
                <c:pt idx="39144">
                  <c:v>128.22</c:v>
                </c:pt>
                <c:pt idx="39145">
                  <c:v>128.15</c:v>
                </c:pt>
                <c:pt idx="39146">
                  <c:v>128.13</c:v>
                </c:pt>
                <c:pt idx="39147">
                  <c:v>128.19</c:v>
                </c:pt>
                <c:pt idx="39148">
                  <c:v>128.15</c:v>
                </c:pt>
                <c:pt idx="39149">
                  <c:v>128.22</c:v>
                </c:pt>
                <c:pt idx="39150">
                  <c:v>128.19</c:v>
                </c:pt>
                <c:pt idx="39151">
                  <c:v>128.19</c:v>
                </c:pt>
                <c:pt idx="39152">
                  <c:v>128.19</c:v>
                </c:pt>
                <c:pt idx="39153">
                  <c:v>128.16999999999999</c:v>
                </c:pt>
                <c:pt idx="39154">
                  <c:v>128.19</c:v>
                </c:pt>
                <c:pt idx="39155">
                  <c:v>128.19</c:v>
                </c:pt>
                <c:pt idx="39156">
                  <c:v>128.22</c:v>
                </c:pt>
                <c:pt idx="39157">
                  <c:v>128.22</c:v>
                </c:pt>
                <c:pt idx="39158">
                  <c:v>128.15</c:v>
                </c:pt>
                <c:pt idx="39159">
                  <c:v>128.16999999999999</c:v>
                </c:pt>
                <c:pt idx="39160">
                  <c:v>128.24</c:v>
                </c:pt>
                <c:pt idx="39161">
                  <c:v>128.24</c:v>
                </c:pt>
                <c:pt idx="39162">
                  <c:v>128.24</c:v>
                </c:pt>
                <c:pt idx="39163">
                  <c:v>128.19</c:v>
                </c:pt>
                <c:pt idx="39164">
                  <c:v>128.19</c:v>
                </c:pt>
                <c:pt idx="39165">
                  <c:v>128.22</c:v>
                </c:pt>
                <c:pt idx="39166">
                  <c:v>128.16999999999999</c:v>
                </c:pt>
                <c:pt idx="39167">
                  <c:v>128.19</c:v>
                </c:pt>
                <c:pt idx="39168">
                  <c:v>128.19</c:v>
                </c:pt>
                <c:pt idx="39169">
                  <c:v>128.22</c:v>
                </c:pt>
                <c:pt idx="39170">
                  <c:v>128.22</c:v>
                </c:pt>
                <c:pt idx="39171">
                  <c:v>128.15</c:v>
                </c:pt>
                <c:pt idx="39172">
                  <c:v>128.19</c:v>
                </c:pt>
                <c:pt idx="39173">
                  <c:v>128.19</c:v>
                </c:pt>
                <c:pt idx="39174">
                  <c:v>128.19</c:v>
                </c:pt>
                <c:pt idx="39175">
                  <c:v>128.19</c:v>
                </c:pt>
                <c:pt idx="39176">
                  <c:v>128.22</c:v>
                </c:pt>
                <c:pt idx="39177">
                  <c:v>128.22</c:v>
                </c:pt>
                <c:pt idx="39178">
                  <c:v>128.19</c:v>
                </c:pt>
                <c:pt idx="39179">
                  <c:v>128.15</c:v>
                </c:pt>
                <c:pt idx="39180">
                  <c:v>128.22</c:v>
                </c:pt>
                <c:pt idx="39181">
                  <c:v>128.22</c:v>
                </c:pt>
                <c:pt idx="39182">
                  <c:v>128.22</c:v>
                </c:pt>
                <c:pt idx="39183">
                  <c:v>128.26</c:v>
                </c:pt>
                <c:pt idx="39184">
                  <c:v>128.19</c:v>
                </c:pt>
                <c:pt idx="39185">
                  <c:v>128.22</c:v>
                </c:pt>
                <c:pt idx="39186">
                  <c:v>128.22</c:v>
                </c:pt>
                <c:pt idx="39187">
                  <c:v>128.19</c:v>
                </c:pt>
                <c:pt idx="39188">
                  <c:v>128.22</c:v>
                </c:pt>
                <c:pt idx="39189">
                  <c:v>128.19</c:v>
                </c:pt>
                <c:pt idx="39190">
                  <c:v>128.19</c:v>
                </c:pt>
                <c:pt idx="39191">
                  <c:v>128.24</c:v>
                </c:pt>
                <c:pt idx="39192">
                  <c:v>128.16999999999999</c:v>
                </c:pt>
                <c:pt idx="39193">
                  <c:v>128.19</c:v>
                </c:pt>
                <c:pt idx="39194">
                  <c:v>128.22</c:v>
                </c:pt>
                <c:pt idx="39195">
                  <c:v>128.19</c:v>
                </c:pt>
                <c:pt idx="39196">
                  <c:v>128.22</c:v>
                </c:pt>
                <c:pt idx="39197">
                  <c:v>128.19</c:v>
                </c:pt>
                <c:pt idx="39198">
                  <c:v>128.24</c:v>
                </c:pt>
                <c:pt idx="39199">
                  <c:v>128.24</c:v>
                </c:pt>
                <c:pt idx="39200">
                  <c:v>128.22</c:v>
                </c:pt>
                <c:pt idx="39201">
                  <c:v>128.19</c:v>
                </c:pt>
                <c:pt idx="39202">
                  <c:v>128.22</c:v>
                </c:pt>
                <c:pt idx="39203">
                  <c:v>128.15</c:v>
                </c:pt>
                <c:pt idx="39204">
                  <c:v>128.16999999999999</c:v>
                </c:pt>
                <c:pt idx="39205">
                  <c:v>128.15</c:v>
                </c:pt>
                <c:pt idx="39206">
                  <c:v>128.19</c:v>
                </c:pt>
                <c:pt idx="39207">
                  <c:v>128.19</c:v>
                </c:pt>
                <c:pt idx="39208">
                  <c:v>128.22</c:v>
                </c:pt>
                <c:pt idx="39209">
                  <c:v>128.16999999999999</c:v>
                </c:pt>
                <c:pt idx="39210">
                  <c:v>128.22</c:v>
                </c:pt>
                <c:pt idx="39211">
                  <c:v>128.16999999999999</c:v>
                </c:pt>
                <c:pt idx="39212">
                  <c:v>128.24</c:v>
                </c:pt>
                <c:pt idx="39213">
                  <c:v>128.19</c:v>
                </c:pt>
                <c:pt idx="39214">
                  <c:v>128.19</c:v>
                </c:pt>
                <c:pt idx="39215">
                  <c:v>128.22</c:v>
                </c:pt>
                <c:pt idx="39216">
                  <c:v>128.22</c:v>
                </c:pt>
                <c:pt idx="39217">
                  <c:v>128.19</c:v>
                </c:pt>
                <c:pt idx="39218">
                  <c:v>128.19</c:v>
                </c:pt>
                <c:pt idx="39219">
                  <c:v>128.24</c:v>
                </c:pt>
                <c:pt idx="39220">
                  <c:v>128.15</c:v>
                </c:pt>
                <c:pt idx="39221">
                  <c:v>128.19</c:v>
                </c:pt>
                <c:pt idx="39222">
                  <c:v>128.19</c:v>
                </c:pt>
                <c:pt idx="39223">
                  <c:v>128.22</c:v>
                </c:pt>
                <c:pt idx="39224">
                  <c:v>128.16999999999999</c:v>
                </c:pt>
                <c:pt idx="39225">
                  <c:v>128.16999999999999</c:v>
                </c:pt>
                <c:pt idx="39226">
                  <c:v>128.15</c:v>
                </c:pt>
                <c:pt idx="39227">
                  <c:v>128.19</c:v>
                </c:pt>
                <c:pt idx="39228">
                  <c:v>128.24</c:v>
                </c:pt>
                <c:pt idx="39229">
                  <c:v>128.24</c:v>
                </c:pt>
                <c:pt idx="39230">
                  <c:v>128.16999999999999</c:v>
                </c:pt>
                <c:pt idx="39231">
                  <c:v>128.22</c:v>
                </c:pt>
                <c:pt idx="39232">
                  <c:v>128.19</c:v>
                </c:pt>
                <c:pt idx="39233">
                  <c:v>128.22</c:v>
                </c:pt>
                <c:pt idx="39234">
                  <c:v>128.19</c:v>
                </c:pt>
                <c:pt idx="39235">
                  <c:v>128.19</c:v>
                </c:pt>
                <c:pt idx="39236">
                  <c:v>128.15</c:v>
                </c:pt>
                <c:pt idx="39237">
                  <c:v>128.15</c:v>
                </c:pt>
                <c:pt idx="39238">
                  <c:v>128.19</c:v>
                </c:pt>
                <c:pt idx="39239">
                  <c:v>128.16999999999999</c:v>
                </c:pt>
                <c:pt idx="39240">
                  <c:v>128.19</c:v>
                </c:pt>
                <c:pt idx="39241">
                  <c:v>128.19</c:v>
                </c:pt>
                <c:pt idx="39242">
                  <c:v>128.16999999999999</c:v>
                </c:pt>
                <c:pt idx="39243">
                  <c:v>128.16999999999999</c:v>
                </c:pt>
                <c:pt idx="39244">
                  <c:v>128.19</c:v>
                </c:pt>
                <c:pt idx="39245">
                  <c:v>128.19</c:v>
                </c:pt>
                <c:pt idx="39246">
                  <c:v>128.22</c:v>
                </c:pt>
                <c:pt idx="39247">
                  <c:v>128.13</c:v>
                </c:pt>
                <c:pt idx="39248">
                  <c:v>128.13</c:v>
                </c:pt>
                <c:pt idx="39249">
                  <c:v>128.13</c:v>
                </c:pt>
                <c:pt idx="39250">
                  <c:v>128.15</c:v>
                </c:pt>
                <c:pt idx="39251">
                  <c:v>128.16999999999999</c:v>
                </c:pt>
                <c:pt idx="39252">
                  <c:v>128.1</c:v>
                </c:pt>
                <c:pt idx="39253">
                  <c:v>128.19</c:v>
                </c:pt>
                <c:pt idx="39254">
                  <c:v>128.13</c:v>
                </c:pt>
                <c:pt idx="39255">
                  <c:v>128.19</c:v>
                </c:pt>
                <c:pt idx="39256">
                  <c:v>128.15</c:v>
                </c:pt>
                <c:pt idx="39257">
                  <c:v>128.15</c:v>
                </c:pt>
                <c:pt idx="39258">
                  <c:v>128.1</c:v>
                </c:pt>
                <c:pt idx="39259">
                  <c:v>128.16999999999999</c:v>
                </c:pt>
                <c:pt idx="39260">
                  <c:v>128.15</c:v>
                </c:pt>
                <c:pt idx="39261">
                  <c:v>128.15</c:v>
                </c:pt>
                <c:pt idx="39262">
                  <c:v>128.13</c:v>
                </c:pt>
                <c:pt idx="39263">
                  <c:v>128.13</c:v>
                </c:pt>
                <c:pt idx="39264">
                  <c:v>128.13</c:v>
                </c:pt>
                <c:pt idx="39265">
                  <c:v>128.1</c:v>
                </c:pt>
                <c:pt idx="39266">
                  <c:v>128.16999999999999</c:v>
                </c:pt>
                <c:pt idx="39267">
                  <c:v>128.13</c:v>
                </c:pt>
                <c:pt idx="39268">
                  <c:v>128.15</c:v>
                </c:pt>
                <c:pt idx="39269">
                  <c:v>128.15</c:v>
                </c:pt>
                <c:pt idx="39270">
                  <c:v>128.13</c:v>
                </c:pt>
                <c:pt idx="39271">
                  <c:v>128.13</c:v>
                </c:pt>
                <c:pt idx="39272">
                  <c:v>128.1</c:v>
                </c:pt>
                <c:pt idx="39273">
                  <c:v>128.1</c:v>
                </c:pt>
                <c:pt idx="39274">
                  <c:v>128.04</c:v>
                </c:pt>
                <c:pt idx="39275">
                  <c:v>128.1</c:v>
                </c:pt>
                <c:pt idx="39276">
                  <c:v>128.06</c:v>
                </c:pt>
                <c:pt idx="39277">
                  <c:v>128.1</c:v>
                </c:pt>
                <c:pt idx="39278">
                  <c:v>128.1</c:v>
                </c:pt>
                <c:pt idx="39279">
                  <c:v>128.1</c:v>
                </c:pt>
                <c:pt idx="39280">
                  <c:v>128.1</c:v>
                </c:pt>
                <c:pt idx="39281">
                  <c:v>128.1</c:v>
                </c:pt>
                <c:pt idx="39282">
                  <c:v>128.04</c:v>
                </c:pt>
                <c:pt idx="39283">
                  <c:v>128.04</c:v>
                </c:pt>
                <c:pt idx="39284">
                  <c:v>128.06</c:v>
                </c:pt>
                <c:pt idx="39285">
                  <c:v>128.04</c:v>
                </c:pt>
                <c:pt idx="39286">
                  <c:v>128.04</c:v>
                </c:pt>
                <c:pt idx="39287">
                  <c:v>128.06</c:v>
                </c:pt>
                <c:pt idx="39288">
                  <c:v>128.1</c:v>
                </c:pt>
                <c:pt idx="39289">
                  <c:v>128.1</c:v>
                </c:pt>
                <c:pt idx="39290">
                  <c:v>128.08000000000001</c:v>
                </c:pt>
                <c:pt idx="39291">
                  <c:v>128.1</c:v>
                </c:pt>
                <c:pt idx="39292">
                  <c:v>128.01</c:v>
                </c:pt>
                <c:pt idx="39293">
                  <c:v>128.04</c:v>
                </c:pt>
                <c:pt idx="39294">
                  <c:v>128.08000000000001</c:v>
                </c:pt>
                <c:pt idx="39295">
                  <c:v>128.1</c:v>
                </c:pt>
                <c:pt idx="39296">
                  <c:v>128.06</c:v>
                </c:pt>
                <c:pt idx="39297">
                  <c:v>128.04</c:v>
                </c:pt>
                <c:pt idx="39298">
                  <c:v>128.04</c:v>
                </c:pt>
                <c:pt idx="39299">
                  <c:v>128.08000000000001</c:v>
                </c:pt>
                <c:pt idx="39300">
                  <c:v>128.04</c:v>
                </c:pt>
                <c:pt idx="39301">
                  <c:v>128.06</c:v>
                </c:pt>
                <c:pt idx="39302">
                  <c:v>128.08000000000001</c:v>
                </c:pt>
                <c:pt idx="39303">
                  <c:v>128.06</c:v>
                </c:pt>
                <c:pt idx="39304">
                  <c:v>127.97</c:v>
                </c:pt>
                <c:pt idx="39305">
                  <c:v>127.99</c:v>
                </c:pt>
                <c:pt idx="39306">
                  <c:v>127.99</c:v>
                </c:pt>
                <c:pt idx="39307">
                  <c:v>128.06</c:v>
                </c:pt>
                <c:pt idx="39308">
                  <c:v>128.01</c:v>
                </c:pt>
                <c:pt idx="39309">
                  <c:v>128.04</c:v>
                </c:pt>
                <c:pt idx="39310">
                  <c:v>128.04</c:v>
                </c:pt>
                <c:pt idx="39311">
                  <c:v>128.04</c:v>
                </c:pt>
                <c:pt idx="39312">
                  <c:v>128.01</c:v>
                </c:pt>
                <c:pt idx="39313">
                  <c:v>128.04</c:v>
                </c:pt>
                <c:pt idx="39314">
                  <c:v>128.06</c:v>
                </c:pt>
                <c:pt idx="39315">
                  <c:v>128.01</c:v>
                </c:pt>
                <c:pt idx="39316">
                  <c:v>128.04</c:v>
                </c:pt>
                <c:pt idx="39317">
                  <c:v>128.04</c:v>
                </c:pt>
                <c:pt idx="39318">
                  <c:v>128.06</c:v>
                </c:pt>
                <c:pt idx="39319">
                  <c:v>128.04</c:v>
                </c:pt>
                <c:pt idx="39320">
                  <c:v>127.99</c:v>
                </c:pt>
                <c:pt idx="39321">
                  <c:v>128.01</c:v>
                </c:pt>
                <c:pt idx="39322">
                  <c:v>128.01</c:v>
                </c:pt>
                <c:pt idx="39323">
                  <c:v>127.97</c:v>
                </c:pt>
                <c:pt idx="39324">
                  <c:v>128.01</c:v>
                </c:pt>
                <c:pt idx="39325">
                  <c:v>127.97</c:v>
                </c:pt>
                <c:pt idx="39326">
                  <c:v>127.99</c:v>
                </c:pt>
                <c:pt idx="39327">
                  <c:v>127.97</c:v>
                </c:pt>
                <c:pt idx="39328">
                  <c:v>127.97</c:v>
                </c:pt>
                <c:pt idx="39329">
                  <c:v>127.97</c:v>
                </c:pt>
                <c:pt idx="39330">
                  <c:v>128.01</c:v>
                </c:pt>
                <c:pt idx="39331">
                  <c:v>127.95</c:v>
                </c:pt>
                <c:pt idx="39332">
                  <c:v>127.97</c:v>
                </c:pt>
                <c:pt idx="39333">
                  <c:v>127.95</c:v>
                </c:pt>
                <c:pt idx="39334">
                  <c:v>127.95</c:v>
                </c:pt>
                <c:pt idx="39335">
                  <c:v>127.97</c:v>
                </c:pt>
                <c:pt idx="39336">
                  <c:v>127.9</c:v>
                </c:pt>
                <c:pt idx="39337">
                  <c:v>127.95</c:v>
                </c:pt>
                <c:pt idx="39338">
                  <c:v>127.93</c:v>
                </c:pt>
                <c:pt idx="39339">
                  <c:v>127.9</c:v>
                </c:pt>
                <c:pt idx="39340">
                  <c:v>127.93</c:v>
                </c:pt>
                <c:pt idx="39341">
                  <c:v>127.95</c:v>
                </c:pt>
                <c:pt idx="39342">
                  <c:v>127.9</c:v>
                </c:pt>
                <c:pt idx="39343">
                  <c:v>127.9</c:v>
                </c:pt>
                <c:pt idx="39344">
                  <c:v>127.9</c:v>
                </c:pt>
                <c:pt idx="39345">
                  <c:v>127.88</c:v>
                </c:pt>
                <c:pt idx="39346">
                  <c:v>127.93</c:v>
                </c:pt>
                <c:pt idx="39347">
                  <c:v>127.9</c:v>
                </c:pt>
                <c:pt idx="39348">
                  <c:v>127.88</c:v>
                </c:pt>
                <c:pt idx="39349">
                  <c:v>127.84</c:v>
                </c:pt>
                <c:pt idx="39350">
                  <c:v>127.9</c:v>
                </c:pt>
                <c:pt idx="39351">
                  <c:v>127.86</c:v>
                </c:pt>
                <c:pt idx="39352">
                  <c:v>127.9</c:v>
                </c:pt>
                <c:pt idx="39353">
                  <c:v>127.9</c:v>
                </c:pt>
                <c:pt idx="39354">
                  <c:v>127.93</c:v>
                </c:pt>
                <c:pt idx="39355">
                  <c:v>127.9</c:v>
                </c:pt>
                <c:pt idx="39356">
                  <c:v>127.9</c:v>
                </c:pt>
                <c:pt idx="39357">
                  <c:v>127.86</c:v>
                </c:pt>
                <c:pt idx="39358">
                  <c:v>127.86</c:v>
                </c:pt>
                <c:pt idx="39359">
                  <c:v>127.86</c:v>
                </c:pt>
                <c:pt idx="39360">
                  <c:v>127.88</c:v>
                </c:pt>
                <c:pt idx="39361">
                  <c:v>127.9</c:v>
                </c:pt>
                <c:pt idx="39362">
                  <c:v>127.86</c:v>
                </c:pt>
                <c:pt idx="39363">
                  <c:v>127.86</c:v>
                </c:pt>
                <c:pt idx="39364">
                  <c:v>127.88</c:v>
                </c:pt>
                <c:pt idx="39365">
                  <c:v>127.9</c:v>
                </c:pt>
                <c:pt idx="39366">
                  <c:v>127.86</c:v>
                </c:pt>
                <c:pt idx="39367">
                  <c:v>127.86</c:v>
                </c:pt>
                <c:pt idx="39368">
                  <c:v>127.84</c:v>
                </c:pt>
                <c:pt idx="39369">
                  <c:v>127.84</c:v>
                </c:pt>
                <c:pt idx="39370">
                  <c:v>127.86</c:v>
                </c:pt>
                <c:pt idx="39371">
                  <c:v>127.9</c:v>
                </c:pt>
                <c:pt idx="39372">
                  <c:v>127.84</c:v>
                </c:pt>
                <c:pt idx="39373">
                  <c:v>127.86</c:v>
                </c:pt>
                <c:pt idx="39374">
                  <c:v>127.86</c:v>
                </c:pt>
                <c:pt idx="39375">
                  <c:v>127.88</c:v>
                </c:pt>
                <c:pt idx="39376">
                  <c:v>127.9</c:v>
                </c:pt>
                <c:pt idx="39377">
                  <c:v>127.9</c:v>
                </c:pt>
                <c:pt idx="39378">
                  <c:v>127.95</c:v>
                </c:pt>
                <c:pt idx="39379">
                  <c:v>127.93</c:v>
                </c:pt>
                <c:pt idx="39380">
                  <c:v>127.9</c:v>
                </c:pt>
                <c:pt idx="39381">
                  <c:v>127.9</c:v>
                </c:pt>
                <c:pt idx="39382">
                  <c:v>127.93</c:v>
                </c:pt>
                <c:pt idx="39383">
                  <c:v>128.01</c:v>
                </c:pt>
                <c:pt idx="39384">
                  <c:v>127.99</c:v>
                </c:pt>
                <c:pt idx="39385">
                  <c:v>127.88</c:v>
                </c:pt>
                <c:pt idx="39386">
                  <c:v>127.97</c:v>
                </c:pt>
                <c:pt idx="39387">
                  <c:v>128.01</c:v>
                </c:pt>
                <c:pt idx="39388">
                  <c:v>128.04</c:v>
                </c:pt>
                <c:pt idx="39389">
                  <c:v>128.01</c:v>
                </c:pt>
                <c:pt idx="39390">
                  <c:v>128.01</c:v>
                </c:pt>
                <c:pt idx="39391">
                  <c:v>127.99</c:v>
                </c:pt>
                <c:pt idx="39392">
                  <c:v>128.04</c:v>
                </c:pt>
                <c:pt idx="39393">
                  <c:v>128.06</c:v>
                </c:pt>
                <c:pt idx="39394">
                  <c:v>128.08000000000001</c:v>
                </c:pt>
                <c:pt idx="39395">
                  <c:v>128.08000000000001</c:v>
                </c:pt>
                <c:pt idx="39396">
                  <c:v>128.08000000000001</c:v>
                </c:pt>
                <c:pt idx="39397">
                  <c:v>128.04</c:v>
                </c:pt>
                <c:pt idx="39398">
                  <c:v>128.06</c:v>
                </c:pt>
                <c:pt idx="39399">
                  <c:v>128.04</c:v>
                </c:pt>
                <c:pt idx="39400">
                  <c:v>128.08000000000001</c:v>
                </c:pt>
                <c:pt idx="39401">
                  <c:v>128.08000000000001</c:v>
                </c:pt>
                <c:pt idx="39402">
                  <c:v>128.06</c:v>
                </c:pt>
                <c:pt idx="39403">
                  <c:v>128.06</c:v>
                </c:pt>
                <c:pt idx="39404">
                  <c:v>128.06</c:v>
                </c:pt>
                <c:pt idx="39405">
                  <c:v>128.08000000000001</c:v>
                </c:pt>
                <c:pt idx="39406">
                  <c:v>128.08000000000001</c:v>
                </c:pt>
                <c:pt idx="39407">
                  <c:v>128.15</c:v>
                </c:pt>
                <c:pt idx="39408">
                  <c:v>128.1</c:v>
                </c:pt>
                <c:pt idx="39409">
                  <c:v>128.13</c:v>
                </c:pt>
                <c:pt idx="39410">
                  <c:v>128.13</c:v>
                </c:pt>
                <c:pt idx="39411">
                  <c:v>128.1</c:v>
                </c:pt>
                <c:pt idx="39412">
                  <c:v>128.15</c:v>
                </c:pt>
                <c:pt idx="39413">
                  <c:v>128.16999999999999</c:v>
                </c:pt>
                <c:pt idx="39414">
                  <c:v>128.13</c:v>
                </c:pt>
                <c:pt idx="39415">
                  <c:v>128.19</c:v>
                </c:pt>
                <c:pt idx="39416">
                  <c:v>128.16999999999999</c:v>
                </c:pt>
                <c:pt idx="39417">
                  <c:v>128.16999999999999</c:v>
                </c:pt>
                <c:pt idx="39418">
                  <c:v>128.16999999999999</c:v>
                </c:pt>
                <c:pt idx="39419">
                  <c:v>128.16999999999999</c:v>
                </c:pt>
                <c:pt idx="39420">
                  <c:v>128.22</c:v>
                </c:pt>
                <c:pt idx="39421">
                  <c:v>128.22</c:v>
                </c:pt>
                <c:pt idx="39422">
                  <c:v>128.24</c:v>
                </c:pt>
                <c:pt idx="39423">
                  <c:v>128.19</c:v>
                </c:pt>
                <c:pt idx="39424">
                  <c:v>128.22</c:v>
                </c:pt>
                <c:pt idx="39425">
                  <c:v>128.16999999999999</c:v>
                </c:pt>
                <c:pt idx="39426">
                  <c:v>128.22</c:v>
                </c:pt>
                <c:pt idx="39427">
                  <c:v>128.15</c:v>
                </c:pt>
                <c:pt idx="39428">
                  <c:v>128.16999999999999</c:v>
                </c:pt>
                <c:pt idx="39429">
                  <c:v>128.22</c:v>
                </c:pt>
                <c:pt idx="39430">
                  <c:v>128.19</c:v>
                </c:pt>
                <c:pt idx="39431">
                  <c:v>128.15</c:v>
                </c:pt>
                <c:pt idx="39432">
                  <c:v>128.13</c:v>
                </c:pt>
                <c:pt idx="39433">
                  <c:v>128.19</c:v>
                </c:pt>
                <c:pt idx="39434">
                  <c:v>128.1</c:v>
                </c:pt>
                <c:pt idx="39435">
                  <c:v>128.15</c:v>
                </c:pt>
                <c:pt idx="39436">
                  <c:v>128.13</c:v>
                </c:pt>
                <c:pt idx="39437">
                  <c:v>128.15</c:v>
                </c:pt>
                <c:pt idx="39438">
                  <c:v>128.1</c:v>
                </c:pt>
                <c:pt idx="39439">
                  <c:v>128.15</c:v>
                </c:pt>
                <c:pt idx="39440">
                  <c:v>128.13</c:v>
                </c:pt>
                <c:pt idx="39441">
                  <c:v>128.15</c:v>
                </c:pt>
                <c:pt idx="39442">
                  <c:v>128.13</c:v>
                </c:pt>
                <c:pt idx="39443">
                  <c:v>128.15</c:v>
                </c:pt>
                <c:pt idx="39444">
                  <c:v>128.1</c:v>
                </c:pt>
                <c:pt idx="39445">
                  <c:v>128.15</c:v>
                </c:pt>
                <c:pt idx="39446">
                  <c:v>128.16999999999999</c:v>
                </c:pt>
                <c:pt idx="39447">
                  <c:v>128.16999999999999</c:v>
                </c:pt>
                <c:pt idx="39448">
                  <c:v>128.19</c:v>
                </c:pt>
                <c:pt idx="39449">
                  <c:v>128.16999999999999</c:v>
                </c:pt>
                <c:pt idx="39450">
                  <c:v>128.16999999999999</c:v>
                </c:pt>
                <c:pt idx="39451">
                  <c:v>128.15</c:v>
                </c:pt>
                <c:pt idx="39452">
                  <c:v>128.19</c:v>
                </c:pt>
                <c:pt idx="39453">
                  <c:v>128.16999999999999</c:v>
                </c:pt>
                <c:pt idx="39454">
                  <c:v>128.19</c:v>
                </c:pt>
                <c:pt idx="39455">
                  <c:v>128.16999999999999</c:v>
                </c:pt>
                <c:pt idx="39456">
                  <c:v>128.13</c:v>
                </c:pt>
                <c:pt idx="39457">
                  <c:v>128.16999999999999</c:v>
                </c:pt>
                <c:pt idx="39458">
                  <c:v>128.15</c:v>
                </c:pt>
                <c:pt idx="39459">
                  <c:v>128.15</c:v>
                </c:pt>
                <c:pt idx="39460">
                  <c:v>128.19</c:v>
                </c:pt>
                <c:pt idx="39461">
                  <c:v>128.15</c:v>
                </c:pt>
                <c:pt idx="39462">
                  <c:v>128.13</c:v>
                </c:pt>
                <c:pt idx="39463">
                  <c:v>128.19</c:v>
                </c:pt>
                <c:pt idx="39464">
                  <c:v>128.16999999999999</c:v>
                </c:pt>
                <c:pt idx="39465">
                  <c:v>128.16999999999999</c:v>
                </c:pt>
                <c:pt idx="39466">
                  <c:v>128.16999999999999</c:v>
                </c:pt>
                <c:pt idx="39467">
                  <c:v>128.19</c:v>
                </c:pt>
                <c:pt idx="39468">
                  <c:v>128.15</c:v>
                </c:pt>
                <c:pt idx="39469">
                  <c:v>128.15</c:v>
                </c:pt>
                <c:pt idx="39470">
                  <c:v>128.16999999999999</c:v>
                </c:pt>
                <c:pt idx="39471">
                  <c:v>128.24</c:v>
                </c:pt>
                <c:pt idx="39472">
                  <c:v>128.19</c:v>
                </c:pt>
                <c:pt idx="39473">
                  <c:v>128.15</c:v>
                </c:pt>
                <c:pt idx="39474">
                  <c:v>128.19</c:v>
                </c:pt>
                <c:pt idx="39475">
                  <c:v>128.19</c:v>
                </c:pt>
                <c:pt idx="39476">
                  <c:v>128.22</c:v>
                </c:pt>
                <c:pt idx="39477">
                  <c:v>128.22</c:v>
                </c:pt>
                <c:pt idx="39478">
                  <c:v>128.22</c:v>
                </c:pt>
                <c:pt idx="39479">
                  <c:v>128.24</c:v>
                </c:pt>
                <c:pt idx="39480">
                  <c:v>128.22</c:v>
                </c:pt>
                <c:pt idx="39481">
                  <c:v>128.24</c:v>
                </c:pt>
                <c:pt idx="39482">
                  <c:v>128.24</c:v>
                </c:pt>
                <c:pt idx="39483">
                  <c:v>128.24</c:v>
                </c:pt>
                <c:pt idx="39484">
                  <c:v>128.22</c:v>
                </c:pt>
                <c:pt idx="39485">
                  <c:v>128.24</c:v>
                </c:pt>
                <c:pt idx="39486">
                  <c:v>128.22</c:v>
                </c:pt>
                <c:pt idx="39487">
                  <c:v>128.22</c:v>
                </c:pt>
                <c:pt idx="39488">
                  <c:v>128.24</c:v>
                </c:pt>
                <c:pt idx="39489">
                  <c:v>128.22</c:v>
                </c:pt>
                <c:pt idx="39490">
                  <c:v>128.22</c:v>
                </c:pt>
                <c:pt idx="39491">
                  <c:v>128.22</c:v>
                </c:pt>
                <c:pt idx="39492">
                  <c:v>128.22</c:v>
                </c:pt>
                <c:pt idx="39493">
                  <c:v>128.19</c:v>
                </c:pt>
                <c:pt idx="39494">
                  <c:v>128.16999999999999</c:v>
                </c:pt>
                <c:pt idx="39495">
                  <c:v>128.22</c:v>
                </c:pt>
                <c:pt idx="39496">
                  <c:v>128.22</c:v>
                </c:pt>
                <c:pt idx="39497">
                  <c:v>128.22</c:v>
                </c:pt>
                <c:pt idx="39498">
                  <c:v>128.19</c:v>
                </c:pt>
                <c:pt idx="39499">
                  <c:v>128.16999999999999</c:v>
                </c:pt>
                <c:pt idx="39500">
                  <c:v>128.24</c:v>
                </c:pt>
                <c:pt idx="39501">
                  <c:v>128.16999999999999</c:v>
                </c:pt>
                <c:pt idx="39502">
                  <c:v>128.22</c:v>
                </c:pt>
                <c:pt idx="39503">
                  <c:v>128.19</c:v>
                </c:pt>
                <c:pt idx="39504">
                  <c:v>128.16999999999999</c:v>
                </c:pt>
                <c:pt idx="39505">
                  <c:v>128.22</c:v>
                </c:pt>
                <c:pt idx="39506">
                  <c:v>128.19</c:v>
                </c:pt>
                <c:pt idx="39507">
                  <c:v>128.24</c:v>
                </c:pt>
                <c:pt idx="39508">
                  <c:v>128.16999999999999</c:v>
                </c:pt>
                <c:pt idx="39509">
                  <c:v>128.24</c:v>
                </c:pt>
                <c:pt idx="39510">
                  <c:v>128.24</c:v>
                </c:pt>
                <c:pt idx="39511">
                  <c:v>128.19</c:v>
                </c:pt>
                <c:pt idx="39512">
                  <c:v>128.24</c:v>
                </c:pt>
                <c:pt idx="39513">
                  <c:v>128.24</c:v>
                </c:pt>
                <c:pt idx="39514">
                  <c:v>128.24</c:v>
                </c:pt>
                <c:pt idx="39515">
                  <c:v>128.19</c:v>
                </c:pt>
                <c:pt idx="39516">
                  <c:v>128.15</c:v>
                </c:pt>
                <c:pt idx="39517">
                  <c:v>128.22</c:v>
                </c:pt>
                <c:pt idx="39518">
                  <c:v>128.24</c:v>
                </c:pt>
                <c:pt idx="39519">
                  <c:v>128.22</c:v>
                </c:pt>
                <c:pt idx="39520">
                  <c:v>128.22</c:v>
                </c:pt>
                <c:pt idx="39521">
                  <c:v>128.15</c:v>
                </c:pt>
                <c:pt idx="39522">
                  <c:v>128.13</c:v>
                </c:pt>
                <c:pt idx="39523">
                  <c:v>128.19</c:v>
                </c:pt>
                <c:pt idx="39524">
                  <c:v>128.19</c:v>
                </c:pt>
                <c:pt idx="39525">
                  <c:v>128.13</c:v>
                </c:pt>
                <c:pt idx="39526">
                  <c:v>128.19</c:v>
                </c:pt>
                <c:pt idx="39527">
                  <c:v>128.16999999999999</c:v>
                </c:pt>
                <c:pt idx="39528">
                  <c:v>128.15</c:v>
                </c:pt>
                <c:pt idx="39529">
                  <c:v>128.19</c:v>
                </c:pt>
                <c:pt idx="39530">
                  <c:v>128.22</c:v>
                </c:pt>
                <c:pt idx="39531">
                  <c:v>128.19</c:v>
                </c:pt>
                <c:pt idx="39532">
                  <c:v>128.16999999999999</c:v>
                </c:pt>
                <c:pt idx="39533">
                  <c:v>128.19</c:v>
                </c:pt>
                <c:pt idx="39534">
                  <c:v>128.19</c:v>
                </c:pt>
                <c:pt idx="39535">
                  <c:v>128.13</c:v>
                </c:pt>
                <c:pt idx="39536">
                  <c:v>128.16999999999999</c:v>
                </c:pt>
                <c:pt idx="39537">
                  <c:v>128.16999999999999</c:v>
                </c:pt>
                <c:pt idx="39538">
                  <c:v>128.13</c:v>
                </c:pt>
                <c:pt idx="39539">
                  <c:v>128.19</c:v>
                </c:pt>
                <c:pt idx="39540">
                  <c:v>128.16999999999999</c:v>
                </c:pt>
                <c:pt idx="39541">
                  <c:v>128.19</c:v>
                </c:pt>
                <c:pt idx="39542">
                  <c:v>128.19</c:v>
                </c:pt>
                <c:pt idx="39543">
                  <c:v>128.13</c:v>
                </c:pt>
                <c:pt idx="39544">
                  <c:v>128.16999999999999</c:v>
                </c:pt>
                <c:pt idx="39545">
                  <c:v>128.16999999999999</c:v>
                </c:pt>
                <c:pt idx="39546">
                  <c:v>128.16999999999999</c:v>
                </c:pt>
                <c:pt idx="39547">
                  <c:v>128.16999999999999</c:v>
                </c:pt>
                <c:pt idx="39548">
                  <c:v>128.16999999999999</c:v>
                </c:pt>
                <c:pt idx="39549">
                  <c:v>128.15</c:v>
                </c:pt>
                <c:pt idx="39550">
                  <c:v>128.19</c:v>
                </c:pt>
                <c:pt idx="39551">
                  <c:v>128.19</c:v>
                </c:pt>
                <c:pt idx="39552">
                  <c:v>128.16999999999999</c:v>
                </c:pt>
                <c:pt idx="39553">
                  <c:v>128.15</c:v>
                </c:pt>
                <c:pt idx="39554">
                  <c:v>128.16999999999999</c:v>
                </c:pt>
                <c:pt idx="39555">
                  <c:v>128.16999999999999</c:v>
                </c:pt>
                <c:pt idx="39556">
                  <c:v>128.15</c:v>
                </c:pt>
                <c:pt idx="39557">
                  <c:v>128.22</c:v>
                </c:pt>
                <c:pt idx="39558">
                  <c:v>128.15</c:v>
                </c:pt>
                <c:pt idx="39559">
                  <c:v>128.15</c:v>
                </c:pt>
                <c:pt idx="39560">
                  <c:v>128.16999999999999</c:v>
                </c:pt>
                <c:pt idx="39561">
                  <c:v>128.16999999999999</c:v>
                </c:pt>
                <c:pt idx="39562">
                  <c:v>128.22</c:v>
                </c:pt>
                <c:pt idx="39563">
                  <c:v>128.16999999999999</c:v>
                </c:pt>
                <c:pt idx="39564">
                  <c:v>128.15</c:v>
                </c:pt>
                <c:pt idx="39565">
                  <c:v>128.15</c:v>
                </c:pt>
                <c:pt idx="39566">
                  <c:v>128.16999999999999</c:v>
                </c:pt>
                <c:pt idx="39567">
                  <c:v>128.16999999999999</c:v>
                </c:pt>
                <c:pt idx="39568">
                  <c:v>128.1</c:v>
                </c:pt>
                <c:pt idx="39569">
                  <c:v>128.13</c:v>
                </c:pt>
                <c:pt idx="39570">
                  <c:v>128.19</c:v>
                </c:pt>
                <c:pt idx="39571">
                  <c:v>128.19</c:v>
                </c:pt>
                <c:pt idx="39572">
                  <c:v>128.16999999999999</c:v>
                </c:pt>
                <c:pt idx="39573">
                  <c:v>128.16999999999999</c:v>
                </c:pt>
                <c:pt idx="39574">
                  <c:v>128.15</c:v>
                </c:pt>
                <c:pt idx="39575">
                  <c:v>128.16999999999999</c:v>
                </c:pt>
                <c:pt idx="39576">
                  <c:v>128.19</c:v>
                </c:pt>
                <c:pt idx="39577">
                  <c:v>128.22</c:v>
                </c:pt>
                <c:pt idx="39578">
                  <c:v>128.16999999999999</c:v>
                </c:pt>
                <c:pt idx="39579">
                  <c:v>128.13</c:v>
                </c:pt>
                <c:pt idx="39580">
                  <c:v>128.16999999999999</c:v>
                </c:pt>
                <c:pt idx="39581">
                  <c:v>128.16999999999999</c:v>
                </c:pt>
                <c:pt idx="39582">
                  <c:v>128.15</c:v>
                </c:pt>
                <c:pt idx="39583">
                  <c:v>128.15</c:v>
                </c:pt>
                <c:pt idx="39584">
                  <c:v>128.16999999999999</c:v>
                </c:pt>
                <c:pt idx="39585">
                  <c:v>128.15</c:v>
                </c:pt>
                <c:pt idx="39586">
                  <c:v>128.16999999999999</c:v>
                </c:pt>
                <c:pt idx="39587">
                  <c:v>128.16999999999999</c:v>
                </c:pt>
                <c:pt idx="39588">
                  <c:v>128.15</c:v>
                </c:pt>
                <c:pt idx="39589">
                  <c:v>128.15</c:v>
                </c:pt>
                <c:pt idx="39590">
                  <c:v>128.16999999999999</c:v>
                </c:pt>
                <c:pt idx="39591">
                  <c:v>128.15</c:v>
                </c:pt>
                <c:pt idx="39592">
                  <c:v>128.15</c:v>
                </c:pt>
                <c:pt idx="39593">
                  <c:v>128.19</c:v>
                </c:pt>
                <c:pt idx="39594">
                  <c:v>128.16999999999999</c:v>
                </c:pt>
                <c:pt idx="39595">
                  <c:v>128.16999999999999</c:v>
                </c:pt>
                <c:pt idx="39596">
                  <c:v>128.19</c:v>
                </c:pt>
                <c:pt idx="39597">
                  <c:v>128.22</c:v>
                </c:pt>
                <c:pt idx="39598">
                  <c:v>128.16999999999999</c:v>
                </c:pt>
                <c:pt idx="39599">
                  <c:v>128.22</c:v>
                </c:pt>
                <c:pt idx="39600">
                  <c:v>128.13</c:v>
                </c:pt>
                <c:pt idx="39601">
                  <c:v>128.19</c:v>
                </c:pt>
                <c:pt idx="39602">
                  <c:v>128.16999999999999</c:v>
                </c:pt>
                <c:pt idx="39603">
                  <c:v>128.19</c:v>
                </c:pt>
                <c:pt idx="39604">
                  <c:v>128.19</c:v>
                </c:pt>
                <c:pt idx="39605">
                  <c:v>128.16999999999999</c:v>
                </c:pt>
                <c:pt idx="39606">
                  <c:v>128.16999999999999</c:v>
                </c:pt>
                <c:pt idx="39607">
                  <c:v>128.15</c:v>
                </c:pt>
                <c:pt idx="39608">
                  <c:v>128.15</c:v>
                </c:pt>
                <c:pt idx="39609">
                  <c:v>128.15</c:v>
                </c:pt>
                <c:pt idx="39610">
                  <c:v>128.13</c:v>
                </c:pt>
                <c:pt idx="39611">
                  <c:v>128.22</c:v>
                </c:pt>
                <c:pt idx="39612">
                  <c:v>128.16999999999999</c:v>
                </c:pt>
                <c:pt idx="39613">
                  <c:v>128.13</c:v>
                </c:pt>
                <c:pt idx="39614">
                  <c:v>128.16999999999999</c:v>
                </c:pt>
                <c:pt idx="39615">
                  <c:v>128.15</c:v>
                </c:pt>
                <c:pt idx="39616">
                  <c:v>128.15</c:v>
                </c:pt>
                <c:pt idx="39617">
                  <c:v>128.15</c:v>
                </c:pt>
                <c:pt idx="39618">
                  <c:v>128.08000000000001</c:v>
                </c:pt>
                <c:pt idx="39619">
                  <c:v>128.16999999999999</c:v>
                </c:pt>
                <c:pt idx="39620">
                  <c:v>128.15</c:v>
                </c:pt>
                <c:pt idx="39621">
                  <c:v>128.16999999999999</c:v>
                </c:pt>
                <c:pt idx="39622">
                  <c:v>128.16999999999999</c:v>
                </c:pt>
                <c:pt idx="39623">
                  <c:v>128.13</c:v>
                </c:pt>
                <c:pt idx="39624">
                  <c:v>128.16999999999999</c:v>
                </c:pt>
                <c:pt idx="39625">
                  <c:v>128.1</c:v>
                </c:pt>
                <c:pt idx="39626">
                  <c:v>128.16999999999999</c:v>
                </c:pt>
                <c:pt idx="39627">
                  <c:v>128.13</c:v>
                </c:pt>
                <c:pt idx="39628">
                  <c:v>128.13</c:v>
                </c:pt>
                <c:pt idx="39629">
                  <c:v>128.08000000000001</c:v>
                </c:pt>
                <c:pt idx="39630">
                  <c:v>128.15</c:v>
                </c:pt>
                <c:pt idx="39631">
                  <c:v>128.16999999999999</c:v>
                </c:pt>
                <c:pt idx="39632">
                  <c:v>128.13</c:v>
                </c:pt>
                <c:pt idx="39633">
                  <c:v>128.15</c:v>
                </c:pt>
                <c:pt idx="39634">
                  <c:v>128.19</c:v>
                </c:pt>
                <c:pt idx="39635">
                  <c:v>128.13</c:v>
                </c:pt>
                <c:pt idx="39636">
                  <c:v>128.1</c:v>
                </c:pt>
                <c:pt idx="39637">
                  <c:v>128.15</c:v>
                </c:pt>
                <c:pt idx="39638">
                  <c:v>128.1</c:v>
                </c:pt>
                <c:pt idx="39639">
                  <c:v>128.08000000000001</c:v>
                </c:pt>
                <c:pt idx="39640">
                  <c:v>128.16999999999999</c:v>
                </c:pt>
                <c:pt idx="39641">
                  <c:v>128.15</c:v>
                </c:pt>
                <c:pt idx="39642">
                  <c:v>128.13</c:v>
                </c:pt>
                <c:pt idx="39643">
                  <c:v>128.1</c:v>
                </c:pt>
                <c:pt idx="39644">
                  <c:v>128.16999999999999</c:v>
                </c:pt>
                <c:pt idx="39645">
                  <c:v>128.1</c:v>
                </c:pt>
                <c:pt idx="39646">
                  <c:v>128.13</c:v>
                </c:pt>
                <c:pt idx="39647">
                  <c:v>128.13</c:v>
                </c:pt>
                <c:pt idx="39648">
                  <c:v>128.04</c:v>
                </c:pt>
                <c:pt idx="39649">
                  <c:v>128.1</c:v>
                </c:pt>
                <c:pt idx="39650">
                  <c:v>128.13</c:v>
                </c:pt>
                <c:pt idx="39651">
                  <c:v>128.08000000000001</c:v>
                </c:pt>
                <c:pt idx="39652">
                  <c:v>128.13</c:v>
                </c:pt>
                <c:pt idx="39653">
                  <c:v>128.1</c:v>
                </c:pt>
                <c:pt idx="39654">
                  <c:v>128.13</c:v>
                </c:pt>
                <c:pt idx="39655">
                  <c:v>128.1</c:v>
                </c:pt>
                <c:pt idx="39656">
                  <c:v>128.06</c:v>
                </c:pt>
                <c:pt idx="39657">
                  <c:v>128.1</c:v>
                </c:pt>
                <c:pt idx="39658">
                  <c:v>128.08000000000001</c:v>
                </c:pt>
                <c:pt idx="39659">
                  <c:v>128.08000000000001</c:v>
                </c:pt>
                <c:pt idx="39660">
                  <c:v>128.1</c:v>
                </c:pt>
                <c:pt idx="39661">
                  <c:v>128.1</c:v>
                </c:pt>
                <c:pt idx="39662">
                  <c:v>128.1</c:v>
                </c:pt>
                <c:pt idx="39663">
                  <c:v>128.04</c:v>
                </c:pt>
                <c:pt idx="39664">
                  <c:v>128.06</c:v>
                </c:pt>
                <c:pt idx="39665">
                  <c:v>128.08000000000001</c:v>
                </c:pt>
                <c:pt idx="39666">
                  <c:v>128.1</c:v>
                </c:pt>
                <c:pt idx="39667">
                  <c:v>128.08000000000001</c:v>
                </c:pt>
                <c:pt idx="39668">
                  <c:v>128.1</c:v>
                </c:pt>
                <c:pt idx="39669">
                  <c:v>128.06</c:v>
                </c:pt>
                <c:pt idx="39670">
                  <c:v>128.06</c:v>
                </c:pt>
                <c:pt idx="39671">
                  <c:v>128.08000000000001</c:v>
                </c:pt>
                <c:pt idx="39672">
                  <c:v>128.04</c:v>
                </c:pt>
                <c:pt idx="39673">
                  <c:v>128.04</c:v>
                </c:pt>
                <c:pt idx="39674">
                  <c:v>128.04</c:v>
                </c:pt>
                <c:pt idx="39675">
                  <c:v>128.04</c:v>
                </c:pt>
                <c:pt idx="39676">
                  <c:v>128.04</c:v>
                </c:pt>
                <c:pt idx="39677">
                  <c:v>128.04</c:v>
                </c:pt>
                <c:pt idx="39678">
                  <c:v>128.06</c:v>
                </c:pt>
                <c:pt idx="39679">
                  <c:v>128.04</c:v>
                </c:pt>
                <c:pt idx="39680">
                  <c:v>128.1</c:v>
                </c:pt>
                <c:pt idx="39681">
                  <c:v>127.99</c:v>
                </c:pt>
                <c:pt idx="39682">
                  <c:v>128.06</c:v>
                </c:pt>
                <c:pt idx="39683">
                  <c:v>128.04</c:v>
                </c:pt>
                <c:pt idx="39684">
                  <c:v>128.04</c:v>
                </c:pt>
                <c:pt idx="39685">
                  <c:v>128.04</c:v>
                </c:pt>
                <c:pt idx="39686">
                  <c:v>128.04</c:v>
                </c:pt>
                <c:pt idx="39687">
                  <c:v>128.04</c:v>
                </c:pt>
                <c:pt idx="39688">
                  <c:v>128.01</c:v>
                </c:pt>
                <c:pt idx="39689">
                  <c:v>128.04</c:v>
                </c:pt>
                <c:pt idx="39690">
                  <c:v>128.04</c:v>
                </c:pt>
                <c:pt idx="39691">
                  <c:v>127.99</c:v>
                </c:pt>
                <c:pt idx="39692">
                  <c:v>128.08000000000001</c:v>
                </c:pt>
                <c:pt idx="39693">
                  <c:v>128.06</c:v>
                </c:pt>
                <c:pt idx="39694">
                  <c:v>128.01</c:v>
                </c:pt>
                <c:pt idx="39695">
                  <c:v>127.95</c:v>
                </c:pt>
                <c:pt idx="39696">
                  <c:v>127.99</c:v>
                </c:pt>
                <c:pt idx="39697">
                  <c:v>127.99</c:v>
                </c:pt>
                <c:pt idx="39698">
                  <c:v>128.01</c:v>
                </c:pt>
                <c:pt idx="39699">
                  <c:v>128.04</c:v>
                </c:pt>
                <c:pt idx="39700">
                  <c:v>128.01</c:v>
                </c:pt>
                <c:pt idx="39701">
                  <c:v>128.01</c:v>
                </c:pt>
                <c:pt idx="39702">
                  <c:v>127.97</c:v>
                </c:pt>
                <c:pt idx="39703">
                  <c:v>127.97</c:v>
                </c:pt>
                <c:pt idx="39704">
                  <c:v>128.01</c:v>
                </c:pt>
                <c:pt idx="39705">
                  <c:v>127.99</c:v>
                </c:pt>
                <c:pt idx="39706">
                  <c:v>128.01</c:v>
                </c:pt>
                <c:pt idx="39707">
                  <c:v>127.97</c:v>
                </c:pt>
                <c:pt idx="39708">
                  <c:v>128.01</c:v>
                </c:pt>
                <c:pt idx="39709">
                  <c:v>127.99</c:v>
                </c:pt>
                <c:pt idx="39710">
                  <c:v>127.99</c:v>
                </c:pt>
                <c:pt idx="39711">
                  <c:v>127.95</c:v>
                </c:pt>
                <c:pt idx="39712">
                  <c:v>127.97</c:v>
                </c:pt>
                <c:pt idx="39713">
                  <c:v>127.95</c:v>
                </c:pt>
                <c:pt idx="39714">
                  <c:v>127.93</c:v>
                </c:pt>
                <c:pt idx="39715">
                  <c:v>127.95</c:v>
                </c:pt>
                <c:pt idx="39716">
                  <c:v>127.99</c:v>
                </c:pt>
                <c:pt idx="39717">
                  <c:v>127.95</c:v>
                </c:pt>
                <c:pt idx="39718">
                  <c:v>127.95</c:v>
                </c:pt>
                <c:pt idx="39719">
                  <c:v>127.95</c:v>
                </c:pt>
                <c:pt idx="39720">
                  <c:v>127.97</c:v>
                </c:pt>
                <c:pt idx="39721">
                  <c:v>127.97</c:v>
                </c:pt>
                <c:pt idx="39722">
                  <c:v>127.95</c:v>
                </c:pt>
                <c:pt idx="39723">
                  <c:v>127.95</c:v>
                </c:pt>
                <c:pt idx="39724">
                  <c:v>127.95</c:v>
                </c:pt>
                <c:pt idx="39725">
                  <c:v>127.9</c:v>
                </c:pt>
                <c:pt idx="39726">
                  <c:v>127.97</c:v>
                </c:pt>
                <c:pt idx="39727">
                  <c:v>127.93</c:v>
                </c:pt>
                <c:pt idx="39728">
                  <c:v>127.93</c:v>
                </c:pt>
                <c:pt idx="39729">
                  <c:v>127.97</c:v>
                </c:pt>
                <c:pt idx="39730">
                  <c:v>127.9</c:v>
                </c:pt>
                <c:pt idx="39731">
                  <c:v>127.93</c:v>
                </c:pt>
                <c:pt idx="39732">
                  <c:v>127.9</c:v>
                </c:pt>
                <c:pt idx="39733">
                  <c:v>127.88</c:v>
                </c:pt>
                <c:pt idx="39734">
                  <c:v>127.88</c:v>
                </c:pt>
                <c:pt idx="39735">
                  <c:v>127.9</c:v>
                </c:pt>
                <c:pt idx="39736">
                  <c:v>127.88</c:v>
                </c:pt>
                <c:pt idx="39737">
                  <c:v>127.81</c:v>
                </c:pt>
                <c:pt idx="39738">
                  <c:v>127.9</c:v>
                </c:pt>
                <c:pt idx="39739">
                  <c:v>127.84</c:v>
                </c:pt>
                <c:pt idx="39740">
                  <c:v>127.9</c:v>
                </c:pt>
                <c:pt idx="39741">
                  <c:v>127.9</c:v>
                </c:pt>
                <c:pt idx="39742">
                  <c:v>127.88</c:v>
                </c:pt>
                <c:pt idx="39743">
                  <c:v>127.9</c:v>
                </c:pt>
                <c:pt idx="39744">
                  <c:v>127.88</c:v>
                </c:pt>
                <c:pt idx="39745">
                  <c:v>127.88</c:v>
                </c:pt>
                <c:pt idx="39746">
                  <c:v>127.9</c:v>
                </c:pt>
                <c:pt idx="39747">
                  <c:v>127.93</c:v>
                </c:pt>
                <c:pt idx="39748">
                  <c:v>127.84</c:v>
                </c:pt>
                <c:pt idx="39749">
                  <c:v>127.84</c:v>
                </c:pt>
                <c:pt idx="39750">
                  <c:v>127.9</c:v>
                </c:pt>
                <c:pt idx="39751">
                  <c:v>127.86</c:v>
                </c:pt>
                <c:pt idx="39752">
                  <c:v>127.81</c:v>
                </c:pt>
                <c:pt idx="39753">
                  <c:v>127.84</c:v>
                </c:pt>
                <c:pt idx="39754">
                  <c:v>127.84</c:v>
                </c:pt>
                <c:pt idx="39755">
                  <c:v>127.88</c:v>
                </c:pt>
                <c:pt idx="39756">
                  <c:v>127.81</c:v>
                </c:pt>
                <c:pt idx="39757">
                  <c:v>127.86</c:v>
                </c:pt>
                <c:pt idx="39758">
                  <c:v>127.86</c:v>
                </c:pt>
                <c:pt idx="39759">
                  <c:v>127.86</c:v>
                </c:pt>
                <c:pt idx="39760">
                  <c:v>127.88</c:v>
                </c:pt>
                <c:pt idx="39761">
                  <c:v>127.86</c:v>
                </c:pt>
                <c:pt idx="39762">
                  <c:v>127.86</c:v>
                </c:pt>
                <c:pt idx="39763">
                  <c:v>127.88</c:v>
                </c:pt>
                <c:pt idx="39764">
                  <c:v>127.88</c:v>
                </c:pt>
                <c:pt idx="39765">
                  <c:v>127.88</c:v>
                </c:pt>
                <c:pt idx="39766">
                  <c:v>127.88</c:v>
                </c:pt>
                <c:pt idx="39767">
                  <c:v>127.93</c:v>
                </c:pt>
                <c:pt idx="39768">
                  <c:v>127.9</c:v>
                </c:pt>
                <c:pt idx="39769">
                  <c:v>127.88</c:v>
                </c:pt>
                <c:pt idx="39770">
                  <c:v>127.9</c:v>
                </c:pt>
                <c:pt idx="39771">
                  <c:v>127.93</c:v>
                </c:pt>
                <c:pt idx="39772">
                  <c:v>127.95</c:v>
                </c:pt>
                <c:pt idx="39773">
                  <c:v>127.93</c:v>
                </c:pt>
                <c:pt idx="39774">
                  <c:v>127.95</c:v>
                </c:pt>
                <c:pt idx="39775">
                  <c:v>127.99</c:v>
                </c:pt>
                <c:pt idx="39776">
                  <c:v>128.01</c:v>
                </c:pt>
                <c:pt idx="39777">
                  <c:v>127.97</c:v>
                </c:pt>
                <c:pt idx="39778">
                  <c:v>127.99</c:v>
                </c:pt>
                <c:pt idx="39779">
                  <c:v>127.99</c:v>
                </c:pt>
                <c:pt idx="39780">
                  <c:v>128.04</c:v>
                </c:pt>
                <c:pt idx="39781">
                  <c:v>128.01</c:v>
                </c:pt>
                <c:pt idx="39782">
                  <c:v>128.01</c:v>
                </c:pt>
                <c:pt idx="39783">
                  <c:v>127.99</c:v>
                </c:pt>
                <c:pt idx="39784">
                  <c:v>128.01</c:v>
                </c:pt>
                <c:pt idx="39785">
                  <c:v>127.97</c:v>
                </c:pt>
                <c:pt idx="39786">
                  <c:v>127.99</c:v>
                </c:pt>
                <c:pt idx="39787">
                  <c:v>128.06</c:v>
                </c:pt>
                <c:pt idx="39788">
                  <c:v>128.08000000000001</c:v>
                </c:pt>
                <c:pt idx="39789">
                  <c:v>128.08000000000001</c:v>
                </c:pt>
                <c:pt idx="39790">
                  <c:v>128.08000000000001</c:v>
                </c:pt>
                <c:pt idx="39791">
                  <c:v>128.13</c:v>
                </c:pt>
                <c:pt idx="39792">
                  <c:v>128.1</c:v>
                </c:pt>
                <c:pt idx="39793">
                  <c:v>128.1</c:v>
                </c:pt>
                <c:pt idx="39794">
                  <c:v>128.1</c:v>
                </c:pt>
                <c:pt idx="39795">
                  <c:v>128.15</c:v>
                </c:pt>
                <c:pt idx="39796">
                  <c:v>128.15</c:v>
                </c:pt>
                <c:pt idx="39797">
                  <c:v>128.13</c:v>
                </c:pt>
                <c:pt idx="39798">
                  <c:v>128.16999999999999</c:v>
                </c:pt>
                <c:pt idx="39799">
                  <c:v>128.19</c:v>
                </c:pt>
                <c:pt idx="39800">
                  <c:v>128.19</c:v>
                </c:pt>
                <c:pt idx="39801">
                  <c:v>128.19</c:v>
                </c:pt>
                <c:pt idx="39802">
                  <c:v>128.19</c:v>
                </c:pt>
                <c:pt idx="39803">
                  <c:v>128.19</c:v>
                </c:pt>
                <c:pt idx="39804">
                  <c:v>128.24</c:v>
                </c:pt>
                <c:pt idx="39805">
                  <c:v>128.26</c:v>
                </c:pt>
                <c:pt idx="39806">
                  <c:v>128.22</c:v>
                </c:pt>
                <c:pt idx="39807">
                  <c:v>128.22</c:v>
                </c:pt>
                <c:pt idx="39808">
                  <c:v>128.19</c:v>
                </c:pt>
                <c:pt idx="39809">
                  <c:v>128.19</c:v>
                </c:pt>
                <c:pt idx="39810">
                  <c:v>128.24</c:v>
                </c:pt>
                <c:pt idx="39811">
                  <c:v>128.26</c:v>
                </c:pt>
                <c:pt idx="39812">
                  <c:v>128.22</c:v>
                </c:pt>
                <c:pt idx="39813">
                  <c:v>128.22</c:v>
                </c:pt>
                <c:pt idx="39814">
                  <c:v>128.19</c:v>
                </c:pt>
                <c:pt idx="39815">
                  <c:v>128.22</c:v>
                </c:pt>
                <c:pt idx="39816">
                  <c:v>128.16999999999999</c:v>
                </c:pt>
                <c:pt idx="39817">
                  <c:v>128.19</c:v>
                </c:pt>
                <c:pt idx="39818">
                  <c:v>128.19</c:v>
                </c:pt>
                <c:pt idx="39819">
                  <c:v>128.19</c:v>
                </c:pt>
                <c:pt idx="39820">
                  <c:v>128.22</c:v>
                </c:pt>
                <c:pt idx="39821">
                  <c:v>128.22</c:v>
                </c:pt>
                <c:pt idx="39822">
                  <c:v>128.24</c:v>
                </c:pt>
                <c:pt idx="39823">
                  <c:v>128.19</c:v>
                </c:pt>
                <c:pt idx="39824">
                  <c:v>128.22</c:v>
                </c:pt>
                <c:pt idx="39825">
                  <c:v>128.22</c:v>
                </c:pt>
                <c:pt idx="39826">
                  <c:v>128.22</c:v>
                </c:pt>
                <c:pt idx="39827">
                  <c:v>128.22</c:v>
                </c:pt>
                <c:pt idx="39828">
                  <c:v>128.24</c:v>
                </c:pt>
                <c:pt idx="39829">
                  <c:v>128.24</c:v>
                </c:pt>
                <c:pt idx="39830">
                  <c:v>128.19</c:v>
                </c:pt>
                <c:pt idx="39831">
                  <c:v>128.16999999999999</c:v>
                </c:pt>
                <c:pt idx="39832">
                  <c:v>128.16999999999999</c:v>
                </c:pt>
                <c:pt idx="39833">
                  <c:v>128.26</c:v>
                </c:pt>
                <c:pt idx="39834">
                  <c:v>128.16999999999999</c:v>
                </c:pt>
                <c:pt idx="39835">
                  <c:v>128.19</c:v>
                </c:pt>
                <c:pt idx="39836">
                  <c:v>128.22</c:v>
                </c:pt>
                <c:pt idx="39837">
                  <c:v>128.19</c:v>
                </c:pt>
                <c:pt idx="39838">
                  <c:v>128.19</c:v>
                </c:pt>
                <c:pt idx="39839">
                  <c:v>128.24</c:v>
                </c:pt>
                <c:pt idx="39840">
                  <c:v>128.16999999999999</c:v>
                </c:pt>
                <c:pt idx="39841">
                  <c:v>128.24</c:v>
                </c:pt>
                <c:pt idx="39842">
                  <c:v>128.22</c:v>
                </c:pt>
                <c:pt idx="39843">
                  <c:v>128.19</c:v>
                </c:pt>
                <c:pt idx="39844">
                  <c:v>128.16999999999999</c:v>
                </c:pt>
                <c:pt idx="39845">
                  <c:v>128.16999999999999</c:v>
                </c:pt>
                <c:pt idx="39846">
                  <c:v>128.22</c:v>
                </c:pt>
                <c:pt idx="39847">
                  <c:v>128.13</c:v>
                </c:pt>
                <c:pt idx="39848">
                  <c:v>128.16999999999999</c:v>
                </c:pt>
                <c:pt idx="39849">
                  <c:v>128.13</c:v>
                </c:pt>
                <c:pt idx="39850">
                  <c:v>128.19</c:v>
                </c:pt>
                <c:pt idx="39851">
                  <c:v>128.1</c:v>
                </c:pt>
                <c:pt idx="39852">
                  <c:v>128.16999999999999</c:v>
                </c:pt>
                <c:pt idx="39853">
                  <c:v>128.15</c:v>
                </c:pt>
                <c:pt idx="39854">
                  <c:v>128.22</c:v>
                </c:pt>
                <c:pt idx="39855">
                  <c:v>128.19</c:v>
                </c:pt>
                <c:pt idx="39856">
                  <c:v>128.22</c:v>
                </c:pt>
                <c:pt idx="39857">
                  <c:v>128.22</c:v>
                </c:pt>
                <c:pt idx="39858">
                  <c:v>128.22</c:v>
                </c:pt>
                <c:pt idx="39859">
                  <c:v>128.19</c:v>
                </c:pt>
                <c:pt idx="39860">
                  <c:v>128.22</c:v>
                </c:pt>
                <c:pt idx="39861">
                  <c:v>128.26</c:v>
                </c:pt>
                <c:pt idx="39862">
                  <c:v>128.26</c:v>
                </c:pt>
                <c:pt idx="39863">
                  <c:v>128.31</c:v>
                </c:pt>
                <c:pt idx="39864">
                  <c:v>128.24</c:v>
                </c:pt>
                <c:pt idx="39865">
                  <c:v>128.22</c:v>
                </c:pt>
                <c:pt idx="39866">
                  <c:v>128.19</c:v>
                </c:pt>
                <c:pt idx="39867">
                  <c:v>128.19</c:v>
                </c:pt>
                <c:pt idx="39868">
                  <c:v>128.26</c:v>
                </c:pt>
                <c:pt idx="39869">
                  <c:v>128.26</c:v>
                </c:pt>
                <c:pt idx="39870">
                  <c:v>128.19</c:v>
                </c:pt>
                <c:pt idx="39871">
                  <c:v>128.26</c:v>
                </c:pt>
                <c:pt idx="39872">
                  <c:v>128.24</c:v>
                </c:pt>
                <c:pt idx="39873">
                  <c:v>128.24</c:v>
                </c:pt>
                <c:pt idx="39874">
                  <c:v>128.22</c:v>
                </c:pt>
                <c:pt idx="39875">
                  <c:v>128.26</c:v>
                </c:pt>
                <c:pt idx="39876">
                  <c:v>128.28</c:v>
                </c:pt>
                <c:pt idx="39877">
                  <c:v>128.31</c:v>
                </c:pt>
                <c:pt idx="39878">
                  <c:v>128.24</c:v>
                </c:pt>
                <c:pt idx="39879">
                  <c:v>128.26</c:v>
                </c:pt>
                <c:pt idx="39880">
                  <c:v>128.26</c:v>
                </c:pt>
                <c:pt idx="39881">
                  <c:v>128.31</c:v>
                </c:pt>
                <c:pt idx="39882">
                  <c:v>128.28</c:v>
                </c:pt>
                <c:pt idx="39883">
                  <c:v>128.26</c:v>
                </c:pt>
                <c:pt idx="39884">
                  <c:v>128.24</c:v>
                </c:pt>
                <c:pt idx="39885">
                  <c:v>128.26</c:v>
                </c:pt>
                <c:pt idx="39886">
                  <c:v>128.33000000000001</c:v>
                </c:pt>
                <c:pt idx="39887">
                  <c:v>128.28</c:v>
                </c:pt>
                <c:pt idx="39888">
                  <c:v>128.33000000000001</c:v>
                </c:pt>
                <c:pt idx="39889">
                  <c:v>128.28</c:v>
                </c:pt>
                <c:pt idx="39890">
                  <c:v>128.31</c:v>
                </c:pt>
                <c:pt idx="39891">
                  <c:v>128.35</c:v>
                </c:pt>
                <c:pt idx="39892">
                  <c:v>128.35</c:v>
                </c:pt>
                <c:pt idx="39893">
                  <c:v>128.28</c:v>
                </c:pt>
                <c:pt idx="39894">
                  <c:v>128.35</c:v>
                </c:pt>
                <c:pt idx="39895">
                  <c:v>128.33000000000001</c:v>
                </c:pt>
                <c:pt idx="39896">
                  <c:v>128.33000000000001</c:v>
                </c:pt>
                <c:pt idx="39897">
                  <c:v>128.28</c:v>
                </c:pt>
                <c:pt idx="39898">
                  <c:v>128.28</c:v>
                </c:pt>
                <c:pt idx="39899">
                  <c:v>128.31</c:v>
                </c:pt>
                <c:pt idx="39900">
                  <c:v>128.26</c:v>
                </c:pt>
                <c:pt idx="39901">
                  <c:v>128.24</c:v>
                </c:pt>
                <c:pt idx="39902">
                  <c:v>128.22</c:v>
                </c:pt>
                <c:pt idx="39903">
                  <c:v>128.26</c:v>
                </c:pt>
                <c:pt idx="39904">
                  <c:v>128.24</c:v>
                </c:pt>
                <c:pt idx="39905">
                  <c:v>128.19</c:v>
                </c:pt>
                <c:pt idx="39906">
                  <c:v>128.22</c:v>
                </c:pt>
                <c:pt idx="39907">
                  <c:v>128.28</c:v>
                </c:pt>
                <c:pt idx="39908">
                  <c:v>128.22</c:v>
                </c:pt>
                <c:pt idx="39909">
                  <c:v>128.26</c:v>
                </c:pt>
                <c:pt idx="39910">
                  <c:v>128.24</c:v>
                </c:pt>
                <c:pt idx="39911">
                  <c:v>128.22</c:v>
                </c:pt>
                <c:pt idx="39912">
                  <c:v>128.26</c:v>
                </c:pt>
                <c:pt idx="39913">
                  <c:v>128.31</c:v>
                </c:pt>
                <c:pt idx="39914">
                  <c:v>128.28</c:v>
                </c:pt>
                <c:pt idx="39915">
                  <c:v>128.22</c:v>
                </c:pt>
                <c:pt idx="39916">
                  <c:v>128.19</c:v>
                </c:pt>
                <c:pt idx="39917">
                  <c:v>128.24</c:v>
                </c:pt>
                <c:pt idx="39918">
                  <c:v>128.24</c:v>
                </c:pt>
                <c:pt idx="39919">
                  <c:v>128.26</c:v>
                </c:pt>
                <c:pt idx="39920">
                  <c:v>128.24</c:v>
                </c:pt>
                <c:pt idx="39921">
                  <c:v>128.22</c:v>
                </c:pt>
                <c:pt idx="39922">
                  <c:v>128.26</c:v>
                </c:pt>
                <c:pt idx="39923">
                  <c:v>128.22</c:v>
                </c:pt>
                <c:pt idx="39924">
                  <c:v>128.24</c:v>
                </c:pt>
                <c:pt idx="39925">
                  <c:v>128.28</c:v>
                </c:pt>
                <c:pt idx="39926">
                  <c:v>128.26</c:v>
                </c:pt>
                <c:pt idx="39927">
                  <c:v>128.22</c:v>
                </c:pt>
                <c:pt idx="39928">
                  <c:v>128.22</c:v>
                </c:pt>
                <c:pt idx="39929">
                  <c:v>128.26</c:v>
                </c:pt>
                <c:pt idx="39930">
                  <c:v>128.24</c:v>
                </c:pt>
                <c:pt idx="39931">
                  <c:v>128.28</c:v>
                </c:pt>
                <c:pt idx="39932">
                  <c:v>128.16999999999999</c:v>
                </c:pt>
                <c:pt idx="39933">
                  <c:v>128.26</c:v>
                </c:pt>
                <c:pt idx="39934">
                  <c:v>128.22</c:v>
                </c:pt>
                <c:pt idx="39935">
                  <c:v>128.16999999999999</c:v>
                </c:pt>
                <c:pt idx="39936">
                  <c:v>128.22</c:v>
                </c:pt>
                <c:pt idx="39937">
                  <c:v>128.22</c:v>
                </c:pt>
                <c:pt idx="39938">
                  <c:v>128.24</c:v>
                </c:pt>
                <c:pt idx="39939">
                  <c:v>128.24</c:v>
                </c:pt>
                <c:pt idx="39940">
                  <c:v>128.26</c:v>
                </c:pt>
                <c:pt idx="39941">
                  <c:v>128.24</c:v>
                </c:pt>
                <c:pt idx="39942">
                  <c:v>128.26</c:v>
                </c:pt>
                <c:pt idx="39943">
                  <c:v>128.26</c:v>
                </c:pt>
                <c:pt idx="39944">
                  <c:v>128.28</c:v>
                </c:pt>
                <c:pt idx="39945">
                  <c:v>128.26</c:v>
                </c:pt>
                <c:pt idx="39946">
                  <c:v>128.28</c:v>
                </c:pt>
                <c:pt idx="39947">
                  <c:v>128.26</c:v>
                </c:pt>
                <c:pt idx="39948">
                  <c:v>128.28</c:v>
                </c:pt>
                <c:pt idx="39949">
                  <c:v>128.26</c:v>
                </c:pt>
                <c:pt idx="39950">
                  <c:v>128.22</c:v>
                </c:pt>
                <c:pt idx="39951">
                  <c:v>128.24</c:v>
                </c:pt>
                <c:pt idx="39952">
                  <c:v>128.26</c:v>
                </c:pt>
                <c:pt idx="39953">
                  <c:v>128.28</c:v>
                </c:pt>
                <c:pt idx="39954">
                  <c:v>128.31</c:v>
                </c:pt>
                <c:pt idx="39955">
                  <c:v>128.28</c:v>
                </c:pt>
                <c:pt idx="39956">
                  <c:v>128.28</c:v>
                </c:pt>
                <c:pt idx="39957">
                  <c:v>128.31</c:v>
                </c:pt>
                <c:pt idx="39958">
                  <c:v>128.26</c:v>
                </c:pt>
                <c:pt idx="39959">
                  <c:v>128.33000000000001</c:v>
                </c:pt>
                <c:pt idx="39960">
                  <c:v>128.26</c:v>
                </c:pt>
                <c:pt idx="39961">
                  <c:v>128.33000000000001</c:v>
                </c:pt>
                <c:pt idx="39962">
                  <c:v>128.31</c:v>
                </c:pt>
                <c:pt idx="39963">
                  <c:v>128.31</c:v>
                </c:pt>
                <c:pt idx="39964">
                  <c:v>128.26</c:v>
                </c:pt>
                <c:pt idx="39965">
                  <c:v>128.31</c:v>
                </c:pt>
                <c:pt idx="39966">
                  <c:v>128.31</c:v>
                </c:pt>
                <c:pt idx="39967">
                  <c:v>128.28</c:v>
                </c:pt>
                <c:pt idx="39968">
                  <c:v>128.28</c:v>
                </c:pt>
                <c:pt idx="39969">
                  <c:v>128.31</c:v>
                </c:pt>
                <c:pt idx="39970">
                  <c:v>128.31</c:v>
                </c:pt>
                <c:pt idx="39971">
                  <c:v>128.26</c:v>
                </c:pt>
                <c:pt idx="39972">
                  <c:v>128.28</c:v>
                </c:pt>
                <c:pt idx="39973">
                  <c:v>128.31</c:v>
                </c:pt>
                <c:pt idx="39974">
                  <c:v>128.28</c:v>
                </c:pt>
                <c:pt idx="39975">
                  <c:v>128.26</c:v>
                </c:pt>
                <c:pt idx="39976">
                  <c:v>128.31</c:v>
                </c:pt>
                <c:pt idx="39977">
                  <c:v>128.26</c:v>
                </c:pt>
                <c:pt idx="39978">
                  <c:v>128.28</c:v>
                </c:pt>
                <c:pt idx="39979">
                  <c:v>128.26</c:v>
                </c:pt>
                <c:pt idx="39980">
                  <c:v>128.28</c:v>
                </c:pt>
                <c:pt idx="39981">
                  <c:v>128.24</c:v>
                </c:pt>
                <c:pt idx="39982">
                  <c:v>128.16999999999999</c:v>
                </c:pt>
                <c:pt idx="39983">
                  <c:v>128.22</c:v>
                </c:pt>
                <c:pt idx="39984">
                  <c:v>128.24</c:v>
                </c:pt>
                <c:pt idx="39985">
                  <c:v>128.24</c:v>
                </c:pt>
                <c:pt idx="39986">
                  <c:v>128.22</c:v>
                </c:pt>
                <c:pt idx="39987">
                  <c:v>128.22</c:v>
                </c:pt>
                <c:pt idx="39988">
                  <c:v>128.24</c:v>
                </c:pt>
                <c:pt idx="39989">
                  <c:v>128.28</c:v>
                </c:pt>
                <c:pt idx="39990">
                  <c:v>128.28</c:v>
                </c:pt>
                <c:pt idx="39991">
                  <c:v>128.31</c:v>
                </c:pt>
                <c:pt idx="39992">
                  <c:v>128.26</c:v>
                </c:pt>
                <c:pt idx="39993">
                  <c:v>128.28</c:v>
                </c:pt>
                <c:pt idx="39994">
                  <c:v>128.19</c:v>
                </c:pt>
                <c:pt idx="39995">
                  <c:v>128.26</c:v>
                </c:pt>
                <c:pt idx="39996">
                  <c:v>128.22</c:v>
                </c:pt>
                <c:pt idx="39997">
                  <c:v>128.26</c:v>
                </c:pt>
                <c:pt idx="39998">
                  <c:v>128.22</c:v>
                </c:pt>
                <c:pt idx="39999">
                  <c:v>128.26</c:v>
                </c:pt>
                <c:pt idx="40000">
                  <c:v>128.26</c:v>
                </c:pt>
                <c:pt idx="40001">
                  <c:v>128.19</c:v>
                </c:pt>
                <c:pt idx="40002">
                  <c:v>128.24</c:v>
                </c:pt>
                <c:pt idx="40003">
                  <c:v>128.22</c:v>
                </c:pt>
                <c:pt idx="40004">
                  <c:v>128.26</c:v>
                </c:pt>
                <c:pt idx="40005">
                  <c:v>128.19</c:v>
                </c:pt>
                <c:pt idx="40006">
                  <c:v>128.22</c:v>
                </c:pt>
                <c:pt idx="40007">
                  <c:v>128.24</c:v>
                </c:pt>
                <c:pt idx="40008">
                  <c:v>128.24</c:v>
                </c:pt>
                <c:pt idx="40009">
                  <c:v>128.26</c:v>
                </c:pt>
                <c:pt idx="40010">
                  <c:v>128.22</c:v>
                </c:pt>
                <c:pt idx="40011">
                  <c:v>128.22</c:v>
                </c:pt>
                <c:pt idx="40012">
                  <c:v>128.26</c:v>
                </c:pt>
                <c:pt idx="40013">
                  <c:v>128.24</c:v>
                </c:pt>
                <c:pt idx="40014">
                  <c:v>128.26</c:v>
                </c:pt>
                <c:pt idx="40015">
                  <c:v>128.19</c:v>
                </c:pt>
                <c:pt idx="40016">
                  <c:v>128.24</c:v>
                </c:pt>
                <c:pt idx="40017">
                  <c:v>128.22</c:v>
                </c:pt>
                <c:pt idx="40018">
                  <c:v>128.26</c:v>
                </c:pt>
                <c:pt idx="40019">
                  <c:v>128.19</c:v>
                </c:pt>
                <c:pt idx="40020">
                  <c:v>128.31</c:v>
                </c:pt>
                <c:pt idx="40021">
                  <c:v>128.24</c:v>
                </c:pt>
                <c:pt idx="40022">
                  <c:v>128.26</c:v>
                </c:pt>
                <c:pt idx="40023">
                  <c:v>128.26</c:v>
                </c:pt>
                <c:pt idx="40024">
                  <c:v>128.22</c:v>
                </c:pt>
                <c:pt idx="40025">
                  <c:v>128.22</c:v>
                </c:pt>
                <c:pt idx="40026">
                  <c:v>128.22</c:v>
                </c:pt>
                <c:pt idx="40027">
                  <c:v>128.26</c:v>
                </c:pt>
                <c:pt idx="40028">
                  <c:v>128.26</c:v>
                </c:pt>
                <c:pt idx="40029">
                  <c:v>128.26</c:v>
                </c:pt>
                <c:pt idx="40030">
                  <c:v>128.28</c:v>
                </c:pt>
                <c:pt idx="40031">
                  <c:v>128.24</c:v>
                </c:pt>
                <c:pt idx="40032">
                  <c:v>128.16999999999999</c:v>
                </c:pt>
                <c:pt idx="40033">
                  <c:v>128.26</c:v>
                </c:pt>
                <c:pt idx="40034">
                  <c:v>128.26</c:v>
                </c:pt>
                <c:pt idx="40035">
                  <c:v>128.19</c:v>
                </c:pt>
                <c:pt idx="40036">
                  <c:v>128.22</c:v>
                </c:pt>
                <c:pt idx="40037">
                  <c:v>128.24</c:v>
                </c:pt>
                <c:pt idx="40038">
                  <c:v>128.19</c:v>
                </c:pt>
                <c:pt idx="40039">
                  <c:v>128.22</c:v>
                </c:pt>
                <c:pt idx="40040">
                  <c:v>128.26</c:v>
                </c:pt>
                <c:pt idx="40041">
                  <c:v>128.19</c:v>
                </c:pt>
                <c:pt idx="40042">
                  <c:v>128.19</c:v>
                </c:pt>
                <c:pt idx="40043">
                  <c:v>128.16999999999999</c:v>
                </c:pt>
                <c:pt idx="40044">
                  <c:v>128.24</c:v>
                </c:pt>
                <c:pt idx="40045">
                  <c:v>128.22</c:v>
                </c:pt>
                <c:pt idx="40046">
                  <c:v>128.19</c:v>
                </c:pt>
                <c:pt idx="40047">
                  <c:v>128.22</c:v>
                </c:pt>
                <c:pt idx="40048">
                  <c:v>128.24</c:v>
                </c:pt>
                <c:pt idx="40049">
                  <c:v>128.24</c:v>
                </c:pt>
                <c:pt idx="40050">
                  <c:v>128.24</c:v>
                </c:pt>
                <c:pt idx="40051">
                  <c:v>128.19</c:v>
                </c:pt>
                <c:pt idx="40052">
                  <c:v>128.19</c:v>
                </c:pt>
                <c:pt idx="40053">
                  <c:v>128.19</c:v>
                </c:pt>
                <c:pt idx="40054">
                  <c:v>128.22</c:v>
                </c:pt>
                <c:pt idx="40055">
                  <c:v>128.19</c:v>
                </c:pt>
                <c:pt idx="40056">
                  <c:v>128.22</c:v>
                </c:pt>
                <c:pt idx="40057">
                  <c:v>128.19</c:v>
                </c:pt>
                <c:pt idx="40058">
                  <c:v>128.19</c:v>
                </c:pt>
                <c:pt idx="40059">
                  <c:v>128.16999999999999</c:v>
                </c:pt>
                <c:pt idx="40060">
                  <c:v>128.22</c:v>
                </c:pt>
                <c:pt idx="40061">
                  <c:v>128.16999999999999</c:v>
                </c:pt>
                <c:pt idx="40062">
                  <c:v>128.22</c:v>
                </c:pt>
                <c:pt idx="40063">
                  <c:v>128.19</c:v>
                </c:pt>
                <c:pt idx="40064">
                  <c:v>128.16999999999999</c:v>
                </c:pt>
                <c:pt idx="40065">
                  <c:v>128.13</c:v>
                </c:pt>
                <c:pt idx="40066">
                  <c:v>128.15</c:v>
                </c:pt>
                <c:pt idx="40067">
                  <c:v>128.19</c:v>
                </c:pt>
                <c:pt idx="40068">
                  <c:v>128.19</c:v>
                </c:pt>
                <c:pt idx="40069">
                  <c:v>128.19</c:v>
                </c:pt>
                <c:pt idx="40070">
                  <c:v>128.13</c:v>
                </c:pt>
                <c:pt idx="40071">
                  <c:v>128.13</c:v>
                </c:pt>
                <c:pt idx="40072">
                  <c:v>128.16999999999999</c:v>
                </c:pt>
                <c:pt idx="40073">
                  <c:v>128.22</c:v>
                </c:pt>
                <c:pt idx="40074">
                  <c:v>128.16999999999999</c:v>
                </c:pt>
                <c:pt idx="40075">
                  <c:v>128.16999999999999</c:v>
                </c:pt>
                <c:pt idx="40076">
                  <c:v>128.15</c:v>
                </c:pt>
                <c:pt idx="40077">
                  <c:v>128.15</c:v>
                </c:pt>
                <c:pt idx="40078">
                  <c:v>128.19</c:v>
                </c:pt>
                <c:pt idx="40079">
                  <c:v>128.15</c:v>
                </c:pt>
                <c:pt idx="40080">
                  <c:v>128.19</c:v>
                </c:pt>
                <c:pt idx="40081">
                  <c:v>128.22</c:v>
                </c:pt>
                <c:pt idx="40082">
                  <c:v>128.16999999999999</c:v>
                </c:pt>
                <c:pt idx="40083">
                  <c:v>128.15</c:v>
                </c:pt>
                <c:pt idx="40084">
                  <c:v>128.13</c:v>
                </c:pt>
                <c:pt idx="40085">
                  <c:v>128.15</c:v>
                </c:pt>
                <c:pt idx="40086">
                  <c:v>128.13</c:v>
                </c:pt>
                <c:pt idx="40087">
                  <c:v>128.15</c:v>
                </c:pt>
                <c:pt idx="40088">
                  <c:v>128.15</c:v>
                </c:pt>
                <c:pt idx="40089">
                  <c:v>128.13</c:v>
                </c:pt>
                <c:pt idx="40090">
                  <c:v>128.15</c:v>
                </c:pt>
                <c:pt idx="40091">
                  <c:v>128.13</c:v>
                </c:pt>
                <c:pt idx="40092">
                  <c:v>128.13</c:v>
                </c:pt>
                <c:pt idx="40093">
                  <c:v>128.16999999999999</c:v>
                </c:pt>
                <c:pt idx="40094">
                  <c:v>128.15</c:v>
                </c:pt>
                <c:pt idx="40095">
                  <c:v>128.15</c:v>
                </c:pt>
                <c:pt idx="40096">
                  <c:v>128.13</c:v>
                </c:pt>
                <c:pt idx="40097">
                  <c:v>128.13</c:v>
                </c:pt>
                <c:pt idx="40098">
                  <c:v>128.13</c:v>
                </c:pt>
                <c:pt idx="40099">
                  <c:v>128.15</c:v>
                </c:pt>
                <c:pt idx="40100">
                  <c:v>128.13</c:v>
                </c:pt>
                <c:pt idx="40101">
                  <c:v>128.1</c:v>
                </c:pt>
                <c:pt idx="40102">
                  <c:v>128.1</c:v>
                </c:pt>
                <c:pt idx="40103">
                  <c:v>128.13</c:v>
                </c:pt>
                <c:pt idx="40104">
                  <c:v>128.06</c:v>
                </c:pt>
                <c:pt idx="40105">
                  <c:v>128.13</c:v>
                </c:pt>
                <c:pt idx="40106">
                  <c:v>128.08000000000001</c:v>
                </c:pt>
                <c:pt idx="40107">
                  <c:v>128.13</c:v>
                </c:pt>
                <c:pt idx="40108">
                  <c:v>128.08000000000001</c:v>
                </c:pt>
                <c:pt idx="40109">
                  <c:v>128.13</c:v>
                </c:pt>
                <c:pt idx="40110">
                  <c:v>128.04</c:v>
                </c:pt>
                <c:pt idx="40111">
                  <c:v>128.04</c:v>
                </c:pt>
                <c:pt idx="40112">
                  <c:v>128.08000000000001</c:v>
                </c:pt>
                <c:pt idx="40113">
                  <c:v>128.06</c:v>
                </c:pt>
                <c:pt idx="40114">
                  <c:v>128.08000000000001</c:v>
                </c:pt>
                <c:pt idx="40115">
                  <c:v>128.04</c:v>
                </c:pt>
                <c:pt idx="40116">
                  <c:v>128.13</c:v>
                </c:pt>
                <c:pt idx="40117">
                  <c:v>128.1</c:v>
                </c:pt>
                <c:pt idx="40118">
                  <c:v>128.04</c:v>
                </c:pt>
                <c:pt idx="40119">
                  <c:v>128.06</c:v>
                </c:pt>
                <c:pt idx="40120">
                  <c:v>128.01</c:v>
                </c:pt>
                <c:pt idx="40121">
                  <c:v>128.04</c:v>
                </c:pt>
                <c:pt idx="40122">
                  <c:v>128.08000000000001</c:v>
                </c:pt>
                <c:pt idx="40123">
                  <c:v>128.06</c:v>
                </c:pt>
                <c:pt idx="40124">
                  <c:v>128.04</c:v>
                </c:pt>
                <c:pt idx="40125">
                  <c:v>128.04</c:v>
                </c:pt>
                <c:pt idx="40126">
                  <c:v>128.08000000000001</c:v>
                </c:pt>
                <c:pt idx="40127">
                  <c:v>128.06</c:v>
                </c:pt>
                <c:pt idx="40128">
                  <c:v>128.06</c:v>
                </c:pt>
                <c:pt idx="40129">
                  <c:v>128.04</c:v>
                </c:pt>
                <c:pt idx="40130">
                  <c:v>128.04</c:v>
                </c:pt>
                <c:pt idx="40131">
                  <c:v>127.99</c:v>
                </c:pt>
                <c:pt idx="40132">
                  <c:v>128.06</c:v>
                </c:pt>
                <c:pt idx="40133">
                  <c:v>127.99</c:v>
                </c:pt>
                <c:pt idx="40134">
                  <c:v>127.99</c:v>
                </c:pt>
                <c:pt idx="40135">
                  <c:v>127.99</c:v>
                </c:pt>
                <c:pt idx="40136">
                  <c:v>128.04</c:v>
                </c:pt>
                <c:pt idx="40137">
                  <c:v>127.99</c:v>
                </c:pt>
                <c:pt idx="40138">
                  <c:v>127.97</c:v>
                </c:pt>
                <c:pt idx="40139">
                  <c:v>127.95</c:v>
                </c:pt>
                <c:pt idx="40140">
                  <c:v>127.99</c:v>
                </c:pt>
                <c:pt idx="40141">
                  <c:v>127.95</c:v>
                </c:pt>
                <c:pt idx="40142">
                  <c:v>127.95</c:v>
                </c:pt>
                <c:pt idx="40143">
                  <c:v>127.93</c:v>
                </c:pt>
                <c:pt idx="40144">
                  <c:v>127.97</c:v>
                </c:pt>
                <c:pt idx="40145">
                  <c:v>127.95</c:v>
                </c:pt>
                <c:pt idx="40146">
                  <c:v>127.93</c:v>
                </c:pt>
                <c:pt idx="40147">
                  <c:v>127.95</c:v>
                </c:pt>
                <c:pt idx="40148">
                  <c:v>127.93</c:v>
                </c:pt>
                <c:pt idx="40149">
                  <c:v>127.97</c:v>
                </c:pt>
                <c:pt idx="40150">
                  <c:v>127.95</c:v>
                </c:pt>
                <c:pt idx="40151">
                  <c:v>127.9</c:v>
                </c:pt>
                <c:pt idx="40152">
                  <c:v>127.95</c:v>
                </c:pt>
                <c:pt idx="40153">
                  <c:v>127.88</c:v>
                </c:pt>
                <c:pt idx="40154">
                  <c:v>127.93</c:v>
                </c:pt>
                <c:pt idx="40155">
                  <c:v>127.88</c:v>
                </c:pt>
                <c:pt idx="40156">
                  <c:v>127.9</c:v>
                </c:pt>
                <c:pt idx="40157">
                  <c:v>127.93</c:v>
                </c:pt>
                <c:pt idx="40158">
                  <c:v>127.9</c:v>
                </c:pt>
                <c:pt idx="40159">
                  <c:v>127.93</c:v>
                </c:pt>
                <c:pt idx="40160">
                  <c:v>127.97</c:v>
                </c:pt>
                <c:pt idx="40161">
                  <c:v>127.95</c:v>
                </c:pt>
                <c:pt idx="40162">
                  <c:v>127.93</c:v>
                </c:pt>
                <c:pt idx="40163">
                  <c:v>127.93</c:v>
                </c:pt>
                <c:pt idx="40164">
                  <c:v>127.97</c:v>
                </c:pt>
                <c:pt idx="40165">
                  <c:v>127.93</c:v>
                </c:pt>
                <c:pt idx="40166">
                  <c:v>127.95</c:v>
                </c:pt>
                <c:pt idx="40167">
                  <c:v>127.9</c:v>
                </c:pt>
                <c:pt idx="40168">
                  <c:v>127.97</c:v>
                </c:pt>
                <c:pt idx="40169">
                  <c:v>127.99</c:v>
                </c:pt>
                <c:pt idx="40170">
                  <c:v>127.97</c:v>
                </c:pt>
                <c:pt idx="40171">
                  <c:v>127.93</c:v>
                </c:pt>
                <c:pt idx="40172">
                  <c:v>127.88</c:v>
                </c:pt>
                <c:pt idx="40173">
                  <c:v>127.97</c:v>
                </c:pt>
                <c:pt idx="40174">
                  <c:v>127.99</c:v>
                </c:pt>
                <c:pt idx="40175">
                  <c:v>127.97</c:v>
                </c:pt>
                <c:pt idx="40176">
                  <c:v>128.04</c:v>
                </c:pt>
                <c:pt idx="40177">
                  <c:v>128.01</c:v>
                </c:pt>
                <c:pt idx="40178">
                  <c:v>127.99</c:v>
                </c:pt>
                <c:pt idx="40179">
                  <c:v>128.04</c:v>
                </c:pt>
                <c:pt idx="40180">
                  <c:v>128.01</c:v>
                </c:pt>
                <c:pt idx="40181">
                  <c:v>128.01</c:v>
                </c:pt>
                <c:pt idx="40182">
                  <c:v>128.04</c:v>
                </c:pt>
                <c:pt idx="40183">
                  <c:v>128.04</c:v>
                </c:pt>
                <c:pt idx="40184">
                  <c:v>128.04</c:v>
                </c:pt>
                <c:pt idx="40185">
                  <c:v>128.06</c:v>
                </c:pt>
                <c:pt idx="40186">
                  <c:v>128.06</c:v>
                </c:pt>
                <c:pt idx="40187">
                  <c:v>128.06</c:v>
                </c:pt>
                <c:pt idx="40188">
                  <c:v>128.08000000000001</c:v>
                </c:pt>
                <c:pt idx="40189">
                  <c:v>128.01</c:v>
                </c:pt>
                <c:pt idx="40190">
                  <c:v>128.08000000000001</c:v>
                </c:pt>
                <c:pt idx="40191">
                  <c:v>128.1</c:v>
                </c:pt>
                <c:pt idx="40192">
                  <c:v>128.1</c:v>
                </c:pt>
                <c:pt idx="40193">
                  <c:v>128.08000000000001</c:v>
                </c:pt>
                <c:pt idx="40194">
                  <c:v>128.13</c:v>
                </c:pt>
                <c:pt idx="40195">
                  <c:v>128.1</c:v>
                </c:pt>
                <c:pt idx="40196">
                  <c:v>128.15</c:v>
                </c:pt>
                <c:pt idx="40197">
                  <c:v>128.16999999999999</c:v>
                </c:pt>
                <c:pt idx="40198">
                  <c:v>128.13</c:v>
                </c:pt>
                <c:pt idx="40199">
                  <c:v>128.1</c:v>
                </c:pt>
                <c:pt idx="40200">
                  <c:v>128.16999999999999</c:v>
                </c:pt>
                <c:pt idx="40201">
                  <c:v>128.13</c:v>
                </c:pt>
                <c:pt idx="40202">
                  <c:v>128.08000000000001</c:v>
                </c:pt>
                <c:pt idx="40203">
                  <c:v>128.15</c:v>
                </c:pt>
                <c:pt idx="40204">
                  <c:v>128.16999999999999</c:v>
                </c:pt>
                <c:pt idx="40205">
                  <c:v>128.15</c:v>
                </c:pt>
                <c:pt idx="40206">
                  <c:v>128.19</c:v>
                </c:pt>
                <c:pt idx="40207">
                  <c:v>128.19</c:v>
                </c:pt>
                <c:pt idx="40208">
                  <c:v>128.24</c:v>
                </c:pt>
                <c:pt idx="40209">
                  <c:v>128.22</c:v>
                </c:pt>
                <c:pt idx="40210">
                  <c:v>128.22</c:v>
                </c:pt>
                <c:pt idx="40211">
                  <c:v>128.19</c:v>
                </c:pt>
                <c:pt idx="40212">
                  <c:v>128.19</c:v>
                </c:pt>
                <c:pt idx="40213">
                  <c:v>128.19</c:v>
                </c:pt>
                <c:pt idx="40214">
                  <c:v>128.13</c:v>
                </c:pt>
                <c:pt idx="40215">
                  <c:v>128.19</c:v>
                </c:pt>
                <c:pt idx="40216">
                  <c:v>128.19</c:v>
                </c:pt>
                <c:pt idx="40217">
                  <c:v>128.15</c:v>
                </c:pt>
                <c:pt idx="40218">
                  <c:v>128.24</c:v>
                </c:pt>
                <c:pt idx="40219">
                  <c:v>128.22</c:v>
                </c:pt>
                <c:pt idx="40220">
                  <c:v>128.19</c:v>
                </c:pt>
                <c:pt idx="40221">
                  <c:v>128.22</c:v>
                </c:pt>
                <c:pt idx="40222">
                  <c:v>128.24</c:v>
                </c:pt>
                <c:pt idx="40223">
                  <c:v>128.26</c:v>
                </c:pt>
                <c:pt idx="40224">
                  <c:v>128.26</c:v>
                </c:pt>
                <c:pt idx="40225">
                  <c:v>128.24</c:v>
                </c:pt>
                <c:pt idx="40226">
                  <c:v>128.19</c:v>
                </c:pt>
                <c:pt idx="40227">
                  <c:v>128.24</c:v>
                </c:pt>
                <c:pt idx="40228">
                  <c:v>128.24</c:v>
                </c:pt>
                <c:pt idx="40229">
                  <c:v>128.24</c:v>
                </c:pt>
                <c:pt idx="40230">
                  <c:v>128.26</c:v>
                </c:pt>
                <c:pt idx="40231">
                  <c:v>128.16999999999999</c:v>
                </c:pt>
                <c:pt idx="40232">
                  <c:v>128.16999999999999</c:v>
                </c:pt>
                <c:pt idx="40233">
                  <c:v>128.16999999999999</c:v>
                </c:pt>
                <c:pt idx="40234">
                  <c:v>128.16999999999999</c:v>
                </c:pt>
                <c:pt idx="40235">
                  <c:v>128.19</c:v>
                </c:pt>
                <c:pt idx="40236">
                  <c:v>128.19</c:v>
                </c:pt>
                <c:pt idx="40237">
                  <c:v>128.22</c:v>
                </c:pt>
                <c:pt idx="40238">
                  <c:v>128.22</c:v>
                </c:pt>
                <c:pt idx="40239">
                  <c:v>128.16999999999999</c:v>
                </c:pt>
                <c:pt idx="40240">
                  <c:v>128.24</c:v>
                </c:pt>
                <c:pt idx="40241">
                  <c:v>128.19</c:v>
                </c:pt>
                <c:pt idx="40242">
                  <c:v>128.22</c:v>
                </c:pt>
                <c:pt idx="40243">
                  <c:v>128.22</c:v>
                </c:pt>
                <c:pt idx="40244">
                  <c:v>128.22</c:v>
                </c:pt>
                <c:pt idx="40245">
                  <c:v>128.22</c:v>
                </c:pt>
                <c:pt idx="40246">
                  <c:v>128.22</c:v>
                </c:pt>
                <c:pt idx="40247">
                  <c:v>128.24</c:v>
                </c:pt>
                <c:pt idx="40248">
                  <c:v>128.22</c:v>
                </c:pt>
                <c:pt idx="40249">
                  <c:v>128.26</c:v>
                </c:pt>
                <c:pt idx="40250">
                  <c:v>128.22</c:v>
                </c:pt>
                <c:pt idx="40251">
                  <c:v>128.22</c:v>
                </c:pt>
                <c:pt idx="40252">
                  <c:v>128.24</c:v>
                </c:pt>
                <c:pt idx="40253">
                  <c:v>128.22</c:v>
                </c:pt>
                <c:pt idx="40254">
                  <c:v>128.24</c:v>
                </c:pt>
                <c:pt idx="40255">
                  <c:v>128.19</c:v>
                </c:pt>
                <c:pt idx="40256">
                  <c:v>128.19</c:v>
                </c:pt>
                <c:pt idx="40257">
                  <c:v>128.24</c:v>
                </c:pt>
                <c:pt idx="40258">
                  <c:v>128.22</c:v>
                </c:pt>
                <c:pt idx="40259">
                  <c:v>128.24</c:v>
                </c:pt>
                <c:pt idx="40260">
                  <c:v>128.22</c:v>
                </c:pt>
                <c:pt idx="40261">
                  <c:v>128.19</c:v>
                </c:pt>
                <c:pt idx="40262">
                  <c:v>128.24</c:v>
                </c:pt>
                <c:pt idx="40263">
                  <c:v>128.24</c:v>
                </c:pt>
                <c:pt idx="40264">
                  <c:v>128.19</c:v>
                </c:pt>
                <c:pt idx="40265">
                  <c:v>128.19</c:v>
                </c:pt>
                <c:pt idx="40266">
                  <c:v>128.26</c:v>
                </c:pt>
                <c:pt idx="40267">
                  <c:v>128.22</c:v>
                </c:pt>
                <c:pt idx="40268">
                  <c:v>128.26</c:v>
                </c:pt>
                <c:pt idx="40269">
                  <c:v>128.24</c:v>
                </c:pt>
                <c:pt idx="40270">
                  <c:v>128.28</c:v>
                </c:pt>
                <c:pt idx="40271">
                  <c:v>128.24</c:v>
                </c:pt>
                <c:pt idx="40272">
                  <c:v>128.26</c:v>
                </c:pt>
                <c:pt idx="40273">
                  <c:v>128.26</c:v>
                </c:pt>
                <c:pt idx="40274">
                  <c:v>128.31</c:v>
                </c:pt>
                <c:pt idx="40275">
                  <c:v>128.24</c:v>
                </c:pt>
                <c:pt idx="40276">
                  <c:v>128.26</c:v>
                </c:pt>
                <c:pt idx="40277">
                  <c:v>128.28</c:v>
                </c:pt>
                <c:pt idx="40278">
                  <c:v>128.28</c:v>
                </c:pt>
                <c:pt idx="40279">
                  <c:v>128.31</c:v>
                </c:pt>
                <c:pt idx="40280">
                  <c:v>128.26</c:v>
                </c:pt>
                <c:pt idx="40281">
                  <c:v>128.31</c:v>
                </c:pt>
                <c:pt idx="40282">
                  <c:v>128.26</c:v>
                </c:pt>
                <c:pt idx="40283">
                  <c:v>128.33000000000001</c:v>
                </c:pt>
                <c:pt idx="40284">
                  <c:v>128.31</c:v>
                </c:pt>
                <c:pt idx="40285">
                  <c:v>128.26</c:v>
                </c:pt>
                <c:pt idx="40286">
                  <c:v>128.28</c:v>
                </c:pt>
                <c:pt idx="40287">
                  <c:v>128.26</c:v>
                </c:pt>
                <c:pt idx="40288">
                  <c:v>128.26</c:v>
                </c:pt>
                <c:pt idx="40289">
                  <c:v>128.19</c:v>
                </c:pt>
                <c:pt idx="40290">
                  <c:v>128.19</c:v>
                </c:pt>
                <c:pt idx="40291">
                  <c:v>128.19</c:v>
                </c:pt>
                <c:pt idx="40292">
                  <c:v>128.31</c:v>
                </c:pt>
                <c:pt idx="40293">
                  <c:v>128.22</c:v>
                </c:pt>
                <c:pt idx="40294">
                  <c:v>128.22</c:v>
                </c:pt>
                <c:pt idx="40295">
                  <c:v>128.24</c:v>
                </c:pt>
                <c:pt idx="40296">
                  <c:v>128.26</c:v>
                </c:pt>
                <c:pt idx="40297">
                  <c:v>128.24</c:v>
                </c:pt>
                <c:pt idx="40298">
                  <c:v>128.28</c:v>
                </c:pt>
                <c:pt idx="40299">
                  <c:v>128.19</c:v>
                </c:pt>
                <c:pt idx="40300">
                  <c:v>128.22</c:v>
                </c:pt>
                <c:pt idx="40301">
                  <c:v>128.16999999999999</c:v>
                </c:pt>
                <c:pt idx="40302">
                  <c:v>128.22</c:v>
                </c:pt>
                <c:pt idx="40303">
                  <c:v>128.22</c:v>
                </c:pt>
                <c:pt idx="40304">
                  <c:v>128.22</c:v>
                </c:pt>
                <c:pt idx="40305">
                  <c:v>128.22</c:v>
                </c:pt>
                <c:pt idx="40306">
                  <c:v>128.19</c:v>
                </c:pt>
                <c:pt idx="40307">
                  <c:v>128.24</c:v>
                </c:pt>
                <c:pt idx="40308">
                  <c:v>128.28</c:v>
                </c:pt>
                <c:pt idx="40309">
                  <c:v>128.24</c:v>
                </c:pt>
                <c:pt idx="40310">
                  <c:v>128.24</c:v>
                </c:pt>
                <c:pt idx="40311">
                  <c:v>128.22</c:v>
                </c:pt>
                <c:pt idx="40312">
                  <c:v>128.22</c:v>
                </c:pt>
                <c:pt idx="40313">
                  <c:v>128.19</c:v>
                </c:pt>
                <c:pt idx="40314">
                  <c:v>128.24</c:v>
                </c:pt>
                <c:pt idx="40315">
                  <c:v>128.24</c:v>
                </c:pt>
                <c:pt idx="40316">
                  <c:v>128.24</c:v>
                </c:pt>
                <c:pt idx="40317">
                  <c:v>128.19</c:v>
                </c:pt>
                <c:pt idx="40318">
                  <c:v>128.19</c:v>
                </c:pt>
                <c:pt idx="40319">
                  <c:v>128.19</c:v>
                </c:pt>
                <c:pt idx="40320">
                  <c:v>128.24</c:v>
                </c:pt>
                <c:pt idx="40321">
                  <c:v>128.24</c:v>
                </c:pt>
                <c:pt idx="40322">
                  <c:v>128.22</c:v>
                </c:pt>
                <c:pt idx="40323">
                  <c:v>128.19</c:v>
                </c:pt>
                <c:pt idx="40324">
                  <c:v>128.22</c:v>
                </c:pt>
                <c:pt idx="40325">
                  <c:v>128.19</c:v>
                </c:pt>
                <c:pt idx="40326">
                  <c:v>128.22</c:v>
                </c:pt>
                <c:pt idx="40327">
                  <c:v>128.26</c:v>
                </c:pt>
                <c:pt idx="40328">
                  <c:v>128.22</c:v>
                </c:pt>
                <c:pt idx="40329">
                  <c:v>128.22</c:v>
                </c:pt>
                <c:pt idx="40330">
                  <c:v>128.22</c:v>
                </c:pt>
                <c:pt idx="40331">
                  <c:v>128.16999999999999</c:v>
                </c:pt>
                <c:pt idx="40332">
                  <c:v>128.26</c:v>
                </c:pt>
                <c:pt idx="40333">
                  <c:v>128.24</c:v>
                </c:pt>
                <c:pt idx="40334">
                  <c:v>128.22</c:v>
                </c:pt>
                <c:pt idx="40335">
                  <c:v>128.22</c:v>
                </c:pt>
                <c:pt idx="40336">
                  <c:v>128.26</c:v>
                </c:pt>
                <c:pt idx="40337">
                  <c:v>128.24</c:v>
                </c:pt>
                <c:pt idx="40338">
                  <c:v>128.26</c:v>
                </c:pt>
                <c:pt idx="40339">
                  <c:v>128.22</c:v>
                </c:pt>
                <c:pt idx="40340">
                  <c:v>128.31</c:v>
                </c:pt>
                <c:pt idx="40341">
                  <c:v>128.22</c:v>
                </c:pt>
                <c:pt idx="40342">
                  <c:v>128.28</c:v>
                </c:pt>
                <c:pt idx="40343">
                  <c:v>128.28</c:v>
                </c:pt>
                <c:pt idx="40344">
                  <c:v>128.24</c:v>
                </c:pt>
                <c:pt idx="40345">
                  <c:v>128.22</c:v>
                </c:pt>
                <c:pt idx="40346">
                  <c:v>128.24</c:v>
                </c:pt>
                <c:pt idx="40347">
                  <c:v>128.22</c:v>
                </c:pt>
                <c:pt idx="40348">
                  <c:v>128.24</c:v>
                </c:pt>
                <c:pt idx="40349">
                  <c:v>128.19</c:v>
                </c:pt>
                <c:pt idx="40350">
                  <c:v>128.24</c:v>
                </c:pt>
                <c:pt idx="40351">
                  <c:v>128.19</c:v>
                </c:pt>
                <c:pt idx="40352">
                  <c:v>128.24</c:v>
                </c:pt>
                <c:pt idx="40353">
                  <c:v>128.24</c:v>
                </c:pt>
                <c:pt idx="40354">
                  <c:v>128.19</c:v>
                </c:pt>
                <c:pt idx="40355">
                  <c:v>128.19</c:v>
                </c:pt>
                <c:pt idx="40356">
                  <c:v>128.24</c:v>
                </c:pt>
                <c:pt idx="40357">
                  <c:v>128.22</c:v>
                </c:pt>
                <c:pt idx="40358">
                  <c:v>128.24</c:v>
                </c:pt>
                <c:pt idx="40359">
                  <c:v>128.22</c:v>
                </c:pt>
                <c:pt idx="40360">
                  <c:v>128.24</c:v>
                </c:pt>
                <c:pt idx="40361">
                  <c:v>128.19</c:v>
                </c:pt>
                <c:pt idx="40362">
                  <c:v>128.24</c:v>
                </c:pt>
                <c:pt idx="40363">
                  <c:v>128.26</c:v>
                </c:pt>
                <c:pt idx="40364">
                  <c:v>128.19</c:v>
                </c:pt>
                <c:pt idx="40365">
                  <c:v>128.28</c:v>
                </c:pt>
                <c:pt idx="40366">
                  <c:v>128.26</c:v>
                </c:pt>
                <c:pt idx="40367">
                  <c:v>128.31</c:v>
                </c:pt>
                <c:pt idx="40368">
                  <c:v>128.26</c:v>
                </c:pt>
                <c:pt idx="40369">
                  <c:v>128.24</c:v>
                </c:pt>
                <c:pt idx="40370">
                  <c:v>128.19</c:v>
                </c:pt>
                <c:pt idx="40371">
                  <c:v>128.19</c:v>
                </c:pt>
                <c:pt idx="40372">
                  <c:v>128.26</c:v>
                </c:pt>
                <c:pt idx="40373">
                  <c:v>128.26</c:v>
                </c:pt>
                <c:pt idx="40374">
                  <c:v>128.24</c:v>
                </c:pt>
                <c:pt idx="40375">
                  <c:v>128.28</c:v>
                </c:pt>
                <c:pt idx="40376">
                  <c:v>128.19</c:v>
                </c:pt>
                <c:pt idx="40377">
                  <c:v>128.24</c:v>
                </c:pt>
                <c:pt idx="40378">
                  <c:v>128.24</c:v>
                </c:pt>
                <c:pt idx="40379">
                  <c:v>128.28</c:v>
                </c:pt>
                <c:pt idx="40380">
                  <c:v>128.22</c:v>
                </c:pt>
                <c:pt idx="40381">
                  <c:v>128.28</c:v>
                </c:pt>
                <c:pt idx="40382">
                  <c:v>128.22</c:v>
                </c:pt>
                <c:pt idx="40383">
                  <c:v>128.24</c:v>
                </c:pt>
                <c:pt idx="40384">
                  <c:v>128.22</c:v>
                </c:pt>
                <c:pt idx="40385">
                  <c:v>128.24</c:v>
                </c:pt>
                <c:pt idx="40386">
                  <c:v>128.19</c:v>
                </c:pt>
                <c:pt idx="40387">
                  <c:v>128.22</c:v>
                </c:pt>
                <c:pt idx="40388">
                  <c:v>128.22</c:v>
                </c:pt>
                <c:pt idx="40389">
                  <c:v>128.19</c:v>
                </c:pt>
                <c:pt idx="40390">
                  <c:v>128.19</c:v>
                </c:pt>
                <c:pt idx="40391">
                  <c:v>128.24</c:v>
                </c:pt>
                <c:pt idx="40392">
                  <c:v>128.24</c:v>
                </c:pt>
                <c:pt idx="40393">
                  <c:v>128.19</c:v>
                </c:pt>
                <c:pt idx="40394">
                  <c:v>128.19</c:v>
                </c:pt>
                <c:pt idx="40395">
                  <c:v>128.28</c:v>
                </c:pt>
                <c:pt idx="40396">
                  <c:v>128.22</c:v>
                </c:pt>
                <c:pt idx="40397">
                  <c:v>128.26</c:v>
                </c:pt>
                <c:pt idx="40398">
                  <c:v>128.24</c:v>
                </c:pt>
                <c:pt idx="40399">
                  <c:v>128.22</c:v>
                </c:pt>
                <c:pt idx="40400">
                  <c:v>128.26</c:v>
                </c:pt>
                <c:pt idx="40401">
                  <c:v>128.26</c:v>
                </c:pt>
                <c:pt idx="40402">
                  <c:v>128.22</c:v>
                </c:pt>
                <c:pt idx="40403">
                  <c:v>128.22</c:v>
                </c:pt>
                <c:pt idx="40404">
                  <c:v>128.24</c:v>
                </c:pt>
                <c:pt idx="40405">
                  <c:v>128.22</c:v>
                </c:pt>
                <c:pt idx="40406">
                  <c:v>128.16999999999999</c:v>
                </c:pt>
                <c:pt idx="40407">
                  <c:v>128.16999999999999</c:v>
                </c:pt>
                <c:pt idx="40408">
                  <c:v>128.24</c:v>
                </c:pt>
                <c:pt idx="40409">
                  <c:v>128.24</c:v>
                </c:pt>
                <c:pt idx="40410">
                  <c:v>128.24</c:v>
                </c:pt>
                <c:pt idx="40411">
                  <c:v>128.19</c:v>
                </c:pt>
                <c:pt idx="40412">
                  <c:v>128.24</c:v>
                </c:pt>
                <c:pt idx="40413">
                  <c:v>128.22</c:v>
                </c:pt>
                <c:pt idx="40414">
                  <c:v>128.24</c:v>
                </c:pt>
                <c:pt idx="40415">
                  <c:v>128.19</c:v>
                </c:pt>
                <c:pt idx="40416">
                  <c:v>128.19</c:v>
                </c:pt>
                <c:pt idx="40417">
                  <c:v>128.22</c:v>
                </c:pt>
                <c:pt idx="40418">
                  <c:v>128.22</c:v>
                </c:pt>
                <c:pt idx="40419">
                  <c:v>128.22</c:v>
                </c:pt>
                <c:pt idx="40420">
                  <c:v>128.24</c:v>
                </c:pt>
                <c:pt idx="40421">
                  <c:v>128.22</c:v>
                </c:pt>
                <c:pt idx="40422">
                  <c:v>128.26</c:v>
                </c:pt>
                <c:pt idx="40423">
                  <c:v>128.22</c:v>
                </c:pt>
                <c:pt idx="40424">
                  <c:v>128.22</c:v>
                </c:pt>
                <c:pt idx="40425">
                  <c:v>128.19</c:v>
                </c:pt>
                <c:pt idx="40426">
                  <c:v>128.22</c:v>
                </c:pt>
                <c:pt idx="40427">
                  <c:v>128.22</c:v>
                </c:pt>
                <c:pt idx="40428">
                  <c:v>128.19</c:v>
                </c:pt>
                <c:pt idx="40429">
                  <c:v>128.19</c:v>
                </c:pt>
                <c:pt idx="40430">
                  <c:v>128.16999999999999</c:v>
                </c:pt>
                <c:pt idx="40431">
                  <c:v>128.26</c:v>
                </c:pt>
                <c:pt idx="40432">
                  <c:v>128.19</c:v>
                </c:pt>
                <c:pt idx="40433">
                  <c:v>128.22</c:v>
                </c:pt>
                <c:pt idx="40434">
                  <c:v>128.16999999999999</c:v>
                </c:pt>
                <c:pt idx="40435">
                  <c:v>128.16999999999999</c:v>
                </c:pt>
                <c:pt idx="40436">
                  <c:v>128.22</c:v>
                </c:pt>
                <c:pt idx="40437">
                  <c:v>128.22</c:v>
                </c:pt>
                <c:pt idx="40438">
                  <c:v>128.16999999999999</c:v>
                </c:pt>
                <c:pt idx="40439">
                  <c:v>128.22</c:v>
                </c:pt>
                <c:pt idx="40440">
                  <c:v>128.19</c:v>
                </c:pt>
                <c:pt idx="40441">
                  <c:v>128.19</c:v>
                </c:pt>
                <c:pt idx="40442">
                  <c:v>128.15</c:v>
                </c:pt>
                <c:pt idx="40443">
                  <c:v>128.22</c:v>
                </c:pt>
                <c:pt idx="40444">
                  <c:v>128.16999999999999</c:v>
                </c:pt>
                <c:pt idx="40445">
                  <c:v>128.19</c:v>
                </c:pt>
                <c:pt idx="40446">
                  <c:v>128.19</c:v>
                </c:pt>
                <c:pt idx="40447">
                  <c:v>128.19</c:v>
                </c:pt>
                <c:pt idx="40448">
                  <c:v>128.22</c:v>
                </c:pt>
                <c:pt idx="40449">
                  <c:v>128.13</c:v>
                </c:pt>
                <c:pt idx="40450">
                  <c:v>128.13</c:v>
                </c:pt>
                <c:pt idx="40451">
                  <c:v>128.16999999999999</c:v>
                </c:pt>
                <c:pt idx="40452">
                  <c:v>128.15</c:v>
                </c:pt>
                <c:pt idx="40453">
                  <c:v>128.15</c:v>
                </c:pt>
                <c:pt idx="40454">
                  <c:v>128.15</c:v>
                </c:pt>
                <c:pt idx="40455">
                  <c:v>128.16999999999999</c:v>
                </c:pt>
                <c:pt idx="40456">
                  <c:v>128.13</c:v>
                </c:pt>
                <c:pt idx="40457">
                  <c:v>128.16999999999999</c:v>
                </c:pt>
                <c:pt idx="40458">
                  <c:v>128.19</c:v>
                </c:pt>
                <c:pt idx="40459">
                  <c:v>128.1</c:v>
                </c:pt>
                <c:pt idx="40460">
                  <c:v>128.15</c:v>
                </c:pt>
                <c:pt idx="40461">
                  <c:v>128.1</c:v>
                </c:pt>
                <c:pt idx="40462">
                  <c:v>128.15</c:v>
                </c:pt>
                <c:pt idx="40463">
                  <c:v>128.15</c:v>
                </c:pt>
                <c:pt idx="40464">
                  <c:v>128.13</c:v>
                </c:pt>
                <c:pt idx="40465">
                  <c:v>128.1</c:v>
                </c:pt>
                <c:pt idx="40466">
                  <c:v>128.13</c:v>
                </c:pt>
                <c:pt idx="40467">
                  <c:v>128.1</c:v>
                </c:pt>
                <c:pt idx="40468">
                  <c:v>128.13</c:v>
                </c:pt>
                <c:pt idx="40469">
                  <c:v>128.1</c:v>
                </c:pt>
                <c:pt idx="40470">
                  <c:v>128.16999999999999</c:v>
                </c:pt>
                <c:pt idx="40471">
                  <c:v>128.15</c:v>
                </c:pt>
                <c:pt idx="40472">
                  <c:v>128.15</c:v>
                </c:pt>
                <c:pt idx="40473">
                  <c:v>128.13</c:v>
                </c:pt>
                <c:pt idx="40474">
                  <c:v>128.06</c:v>
                </c:pt>
                <c:pt idx="40475">
                  <c:v>128.08000000000001</c:v>
                </c:pt>
                <c:pt idx="40476">
                  <c:v>128.15</c:v>
                </c:pt>
                <c:pt idx="40477">
                  <c:v>128.06</c:v>
                </c:pt>
                <c:pt idx="40478">
                  <c:v>128.1</c:v>
                </c:pt>
                <c:pt idx="40479">
                  <c:v>128.1</c:v>
                </c:pt>
                <c:pt idx="40480">
                  <c:v>128.15</c:v>
                </c:pt>
                <c:pt idx="40481">
                  <c:v>128.1</c:v>
                </c:pt>
                <c:pt idx="40482">
                  <c:v>128.06</c:v>
                </c:pt>
                <c:pt idx="40483">
                  <c:v>128.13</c:v>
                </c:pt>
                <c:pt idx="40484">
                  <c:v>128.13</c:v>
                </c:pt>
                <c:pt idx="40485">
                  <c:v>128.08000000000001</c:v>
                </c:pt>
                <c:pt idx="40486">
                  <c:v>128.08000000000001</c:v>
                </c:pt>
                <c:pt idx="40487">
                  <c:v>128.06</c:v>
                </c:pt>
                <c:pt idx="40488">
                  <c:v>128.08000000000001</c:v>
                </c:pt>
                <c:pt idx="40489">
                  <c:v>128.06</c:v>
                </c:pt>
                <c:pt idx="40490">
                  <c:v>128.1</c:v>
                </c:pt>
                <c:pt idx="40491">
                  <c:v>128.08000000000001</c:v>
                </c:pt>
                <c:pt idx="40492">
                  <c:v>128.08000000000001</c:v>
                </c:pt>
                <c:pt idx="40493">
                  <c:v>128.1</c:v>
                </c:pt>
                <c:pt idx="40494">
                  <c:v>128.08000000000001</c:v>
                </c:pt>
                <c:pt idx="40495">
                  <c:v>128.06</c:v>
                </c:pt>
                <c:pt idx="40496">
                  <c:v>128.08000000000001</c:v>
                </c:pt>
                <c:pt idx="40497">
                  <c:v>128.08000000000001</c:v>
                </c:pt>
                <c:pt idx="40498">
                  <c:v>128.06</c:v>
                </c:pt>
                <c:pt idx="40499">
                  <c:v>128.04</c:v>
                </c:pt>
                <c:pt idx="40500">
                  <c:v>128.13</c:v>
                </c:pt>
                <c:pt idx="40501">
                  <c:v>128.1</c:v>
                </c:pt>
                <c:pt idx="40502">
                  <c:v>128.06</c:v>
                </c:pt>
                <c:pt idx="40503">
                  <c:v>128.06</c:v>
                </c:pt>
                <c:pt idx="40504">
                  <c:v>128.06</c:v>
                </c:pt>
                <c:pt idx="40505">
                  <c:v>128.08000000000001</c:v>
                </c:pt>
                <c:pt idx="40506">
                  <c:v>128.06</c:v>
                </c:pt>
                <c:pt idx="40507">
                  <c:v>128.08000000000001</c:v>
                </c:pt>
                <c:pt idx="40508">
                  <c:v>128.04</c:v>
                </c:pt>
                <c:pt idx="40509">
                  <c:v>127.99</c:v>
                </c:pt>
                <c:pt idx="40510">
                  <c:v>127.99</c:v>
                </c:pt>
                <c:pt idx="40511">
                  <c:v>128.04</c:v>
                </c:pt>
                <c:pt idx="40512">
                  <c:v>128.08000000000001</c:v>
                </c:pt>
                <c:pt idx="40513">
                  <c:v>128.06</c:v>
                </c:pt>
                <c:pt idx="40514">
                  <c:v>128.01</c:v>
                </c:pt>
                <c:pt idx="40515">
                  <c:v>127.99</c:v>
                </c:pt>
                <c:pt idx="40516">
                  <c:v>127.99</c:v>
                </c:pt>
                <c:pt idx="40517">
                  <c:v>128.01</c:v>
                </c:pt>
                <c:pt idx="40518">
                  <c:v>127.99</c:v>
                </c:pt>
                <c:pt idx="40519">
                  <c:v>127.99</c:v>
                </c:pt>
                <c:pt idx="40520">
                  <c:v>127.95</c:v>
                </c:pt>
                <c:pt idx="40521">
                  <c:v>127.95</c:v>
                </c:pt>
                <c:pt idx="40522">
                  <c:v>127.97</c:v>
                </c:pt>
                <c:pt idx="40523">
                  <c:v>127.97</c:v>
                </c:pt>
                <c:pt idx="40524">
                  <c:v>128.01</c:v>
                </c:pt>
                <c:pt idx="40525">
                  <c:v>127.99</c:v>
                </c:pt>
                <c:pt idx="40526">
                  <c:v>127.97</c:v>
                </c:pt>
                <c:pt idx="40527">
                  <c:v>127.97</c:v>
                </c:pt>
                <c:pt idx="40528">
                  <c:v>128.04</c:v>
                </c:pt>
                <c:pt idx="40529">
                  <c:v>127.97</c:v>
                </c:pt>
                <c:pt idx="40530">
                  <c:v>128.01</c:v>
                </c:pt>
                <c:pt idx="40531">
                  <c:v>127.95</c:v>
                </c:pt>
                <c:pt idx="40532">
                  <c:v>127.97</c:v>
                </c:pt>
                <c:pt idx="40533">
                  <c:v>127.97</c:v>
                </c:pt>
                <c:pt idx="40534">
                  <c:v>127.95</c:v>
                </c:pt>
                <c:pt idx="40535">
                  <c:v>127.9</c:v>
                </c:pt>
                <c:pt idx="40536">
                  <c:v>127.93</c:v>
                </c:pt>
                <c:pt idx="40537">
                  <c:v>127.97</c:v>
                </c:pt>
                <c:pt idx="40538">
                  <c:v>127.95</c:v>
                </c:pt>
                <c:pt idx="40539">
                  <c:v>127.99</c:v>
                </c:pt>
                <c:pt idx="40540">
                  <c:v>127.93</c:v>
                </c:pt>
                <c:pt idx="40541">
                  <c:v>127.9</c:v>
                </c:pt>
                <c:pt idx="40542">
                  <c:v>127.93</c:v>
                </c:pt>
                <c:pt idx="40543">
                  <c:v>127.9</c:v>
                </c:pt>
                <c:pt idx="40544">
                  <c:v>127.9</c:v>
                </c:pt>
                <c:pt idx="40545">
                  <c:v>127.9</c:v>
                </c:pt>
                <c:pt idx="40546">
                  <c:v>127.93</c:v>
                </c:pt>
                <c:pt idx="40547">
                  <c:v>127.88</c:v>
                </c:pt>
                <c:pt idx="40548">
                  <c:v>127.93</c:v>
                </c:pt>
                <c:pt idx="40549">
                  <c:v>127.93</c:v>
                </c:pt>
                <c:pt idx="40550">
                  <c:v>127.93</c:v>
                </c:pt>
                <c:pt idx="40551">
                  <c:v>127.9</c:v>
                </c:pt>
                <c:pt idx="40552">
                  <c:v>127.9</c:v>
                </c:pt>
                <c:pt idx="40553">
                  <c:v>127.86</c:v>
                </c:pt>
                <c:pt idx="40554">
                  <c:v>127.88</c:v>
                </c:pt>
                <c:pt idx="40555">
                  <c:v>127.93</c:v>
                </c:pt>
                <c:pt idx="40556">
                  <c:v>127.86</c:v>
                </c:pt>
                <c:pt idx="40557">
                  <c:v>127.88</c:v>
                </c:pt>
                <c:pt idx="40558">
                  <c:v>127.88</c:v>
                </c:pt>
                <c:pt idx="40559">
                  <c:v>127.93</c:v>
                </c:pt>
                <c:pt idx="40560">
                  <c:v>127.88</c:v>
                </c:pt>
                <c:pt idx="40561">
                  <c:v>127.88</c:v>
                </c:pt>
                <c:pt idx="40562">
                  <c:v>127.95</c:v>
                </c:pt>
                <c:pt idx="40563">
                  <c:v>127.97</c:v>
                </c:pt>
                <c:pt idx="40564">
                  <c:v>127.93</c:v>
                </c:pt>
                <c:pt idx="40565">
                  <c:v>127.97</c:v>
                </c:pt>
                <c:pt idx="40566">
                  <c:v>127.93</c:v>
                </c:pt>
                <c:pt idx="40567">
                  <c:v>127.95</c:v>
                </c:pt>
                <c:pt idx="40568">
                  <c:v>127.95</c:v>
                </c:pt>
                <c:pt idx="40569">
                  <c:v>127.9</c:v>
                </c:pt>
                <c:pt idx="40570">
                  <c:v>127.88</c:v>
                </c:pt>
                <c:pt idx="40571">
                  <c:v>127.97</c:v>
                </c:pt>
                <c:pt idx="40572">
                  <c:v>127.97</c:v>
                </c:pt>
                <c:pt idx="40573">
                  <c:v>127.9</c:v>
                </c:pt>
                <c:pt idx="40574">
                  <c:v>127.95</c:v>
                </c:pt>
                <c:pt idx="40575">
                  <c:v>127.97</c:v>
                </c:pt>
                <c:pt idx="40576">
                  <c:v>127.99</c:v>
                </c:pt>
                <c:pt idx="40577">
                  <c:v>127.99</c:v>
                </c:pt>
                <c:pt idx="40578">
                  <c:v>128.01</c:v>
                </c:pt>
                <c:pt idx="40579">
                  <c:v>128.01</c:v>
                </c:pt>
                <c:pt idx="40580">
                  <c:v>128.06</c:v>
                </c:pt>
                <c:pt idx="40581">
                  <c:v>128.01</c:v>
                </c:pt>
                <c:pt idx="40582">
                  <c:v>128.1</c:v>
                </c:pt>
                <c:pt idx="40583">
                  <c:v>128.06</c:v>
                </c:pt>
                <c:pt idx="40584">
                  <c:v>128.06</c:v>
                </c:pt>
                <c:pt idx="40585">
                  <c:v>128.01</c:v>
                </c:pt>
                <c:pt idx="40586">
                  <c:v>128.06</c:v>
                </c:pt>
                <c:pt idx="40587">
                  <c:v>128.04</c:v>
                </c:pt>
                <c:pt idx="40588">
                  <c:v>128.04</c:v>
                </c:pt>
                <c:pt idx="40589">
                  <c:v>128.08000000000001</c:v>
                </c:pt>
                <c:pt idx="40590">
                  <c:v>128.08000000000001</c:v>
                </c:pt>
                <c:pt idx="40591">
                  <c:v>128.1</c:v>
                </c:pt>
                <c:pt idx="40592">
                  <c:v>128.1</c:v>
                </c:pt>
                <c:pt idx="40593">
                  <c:v>128.15</c:v>
                </c:pt>
                <c:pt idx="40594">
                  <c:v>128.16999999999999</c:v>
                </c:pt>
                <c:pt idx="40595">
                  <c:v>128.16999999999999</c:v>
                </c:pt>
                <c:pt idx="40596">
                  <c:v>128.19</c:v>
                </c:pt>
                <c:pt idx="40597">
                  <c:v>128.16999999999999</c:v>
                </c:pt>
                <c:pt idx="40598">
                  <c:v>128.16999999999999</c:v>
                </c:pt>
                <c:pt idx="40599">
                  <c:v>128.16999999999999</c:v>
                </c:pt>
                <c:pt idx="40600">
                  <c:v>128.22</c:v>
                </c:pt>
                <c:pt idx="40601">
                  <c:v>128.19</c:v>
                </c:pt>
                <c:pt idx="40602">
                  <c:v>128.22</c:v>
                </c:pt>
                <c:pt idx="40603">
                  <c:v>128.24</c:v>
                </c:pt>
                <c:pt idx="40604">
                  <c:v>128.16999999999999</c:v>
                </c:pt>
                <c:pt idx="40605">
                  <c:v>128.22</c:v>
                </c:pt>
                <c:pt idx="40606">
                  <c:v>128.13</c:v>
                </c:pt>
                <c:pt idx="40607">
                  <c:v>128.16999999999999</c:v>
                </c:pt>
                <c:pt idx="40608">
                  <c:v>128.22</c:v>
                </c:pt>
                <c:pt idx="40609">
                  <c:v>128.19</c:v>
                </c:pt>
                <c:pt idx="40610">
                  <c:v>128.28</c:v>
                </c:pt>
                <c:pt idx="40611">
                  <c:v>128.22</c:v>
                </c:pt>
                <c:pt idx="40612">
                  <c:v>128.22</c:v>
                </c:pt>
                <c:pt idx="40613">
                  <c:v>128.22</c:v>
                </c:pt>
                <c:pt idx="40614">
                  <c:v>128.19</c:v>
                </c:pt>
                <c:pt idx="40615">
                  <c:v>128.26</c:v>
                </c:pt>
                <c:pt idx="40616">
                  <c:v>128.24</c:v>
                </c:pt>
                <c:pt idx="40617">
                  <c:v>128.22</c:v>
                </c:pt>
                <c:pt idx="40618">
                  <c:v>128.26</c:v>
                </c:pt>
                <c:pt idx="40619">
                  <c:v>128.24</c:v>
                </c:pt>
                <c:pt idx="40620">
                  <c:v>128.19</c:v>
                </c:pt>
                <c:pt idx="40621">
                  <c:v>128.19</c:v>
                </c:pt>
                <c:pt idx="40622">
                  <c:v>128.22</c:v>
                </c:pt>
                <c:pt idx="40623">
                  <c:v>128.16999999999999</c:v>
                </c:pt>
                <c:pt idx="40624">
                  <c:v>128.24</c:v>
                </c:pt>
                <c:pt idx="40625">
                  <c:v>128.22</c:v>
                </c:pt>
                <c:pt idx="40626">
                  <c:v>128.19</c:v>
                </c:pt>
                <c:pt idx="40627">
                  <c:v>128.22</c:v>
                </c:pt>
                <c:pt idx="40628">
                  <c:v>128.24</c:v>
                </c:pt>
                <c:pt idx="40629">
                  <c:v>128.22</c:v>
                </c:pt>
                <c:pt idx="40630">
                  <c:v>128.24</c:v>
                </c:pt>
                <c:pt idx="40631">
                  <c:v>128.15</c:v>
                </c:pt>
                <c:pt idx="40632">
                  <c:v>128.19</c:v>
                </c:pt>
                <c:pt idx="40633">
                  <c:v>128.22</c:v>
                </c:pt>
                <c:pt idx="40634">
                  <c:v>128.19</c:v>
                </c:pt>
                <c:pt idx="40635">
                  <c:v>128.15</c:v>
                </c:pt>
                <c:pt idx="40636">
                  <c:v>128.19</c:v>
                </c:pt>
                <c:pt idx="40637">
                  <c:v>128.19</c:v>
                </c:pt>
                <c:pt idx="40638">
                  <c:v>128.13</c:v>
                </c:pt>
                <c:pt idx="40639">
                  <c:v>128.16999999999999</c:v>
                </c:pt>
                <c:pt idx="40640">
                  <c:v>128.16999999999999</c:v>
                </c:pt>
                <c:pt idx="40641">
                  <c:v>128.22</c:v>
                </c:pt>
                <c:pt idx="40642">
                  <c:v>128.16999999999999</c:v>
                </c:pt>
                <c:pt idx="40643">
                  <c:v>128.16999999999999</c:v>
                </c:pt>
                <c:pt idx="40644">
                  <c:v>128.16999999999999</c:v>
                </c:pt>
                <c:pt idx="40645">
                  <c:v>128.15</c:v>
                </c:pt>
                <c:pt idx="40646">
                  <c:v>128.16999999999999</c:v>
                </c:pt>
                <c:pt idx="40647">
                  <c:v>128.15</c:v>
                </c:pt>
                <c:pt idx="40648">
                  <c:v>128.16999999999999</c:v>
                </c:pt>
                <c:pt idx="40649">
                  <c:v>128.16999999999999</c:v>
                </c:pt>
                <c:pt idx="40650">
                  <c:v>128.16999999999999</c:v>
                </c:pt>
                <c:pt idx="40651">
                  <c:v>128.16999999999999</c:v>
                </c:pt>
                <c:pt idx="40652">
                  <c:v>128.16999999999999</c:v>
                </c:pt>
                <c:pt idx="40653">
                  <c:v>128.16999999999999</c:v>
                </c:pt>
                <c:pt idx="40654">
                  <c:v>128.13</c:v>
                </c:pt>
                <c:pt idx="40655">
                  <c:v>128.16999999999999</c:v>
                </c:pt>
                <c:pt idx="40656">
                  <c:v>128.22</c:v>
                </c:pt>
                <c:pt idx="40657">
                  <c:v>128.24</c:v>
                </c:pt>
                <c:pt idx="40658">
                  <c:v>128.24</c:v>
                </c:pt>
                <c:pt idx="40659">
                  <c:v>128.13</c:v>
                </c:pt>
                <c:pt idx="40660">
                  <c:v>128.22</c:v>
                </c:pt>
                <c:pt idx="40661">
                  <c:v>128.22</c:v>
                </c:pt>
                <c:pt idx="40662">
                  <c:v>128.26</c:v>
                </c:pt>
                <c:pt idx="40663">
                  <c:v>128.22</c:v>
                </c:pt>
                <c:pt idx="40664">
                  <c:v>128.22</c:v>
                </c:pt>
                <c:pt idx="40665">
                  <c:v>128.24</c:v>
                </c:pt>
                <c:pt idx="40666">
                  <c:v>128.19</c:v>
                </c:pt>
                <c:pt idx="40667">
                  <c:v>128.19</c:v>
                </c:pt>
                <c:pt idx="40668">
                  <c:v>128.22</c:v>
                </c:pt>
                <c:pt idx="40669">
                  <c:v>128.24</c:v>
                </c:pt>
                <c:pt idx="40670">
                  <c:v>128.16999999999999</c:v>
                </c:pt>
                <c:pt idx="40671">
                  <c:v>128.19</c:v>
                </c:pt>
                <c:pt idx="40672">
                  <c:v>128.26</c:v>
                </c:pt>
                <c:pt idx="40673">
                  <c:v>128.26</c:v>
                </c:pt>
                <c:pt idx="40674">
                  <c:v>128.19</c:v>
                </c:pt>
                <c:pt idx="40675">
                  <c:v>128.22</c:v>
                </c:pt>
                <c:pt idx="40676">
                  <c:v>128.26</c:v>
                </c:pt>
                <c:pt idx="40677">
                  <c:v>128.22</c:v>
                </c:pt>
                <c:pt idx="40678">
                  <c:v>128.22</c:v>
                </c:pt>
                <c:pt idx="40679">
                  <c:v>128.24</c:v>
                </c:pt>
                <c:pt idx="40680">
                  <c:v>128.26</c:v>
                </c:pt>
                <c:pt idx="40681">
                  <c:v>128.28</c:v>
                </c:pt>
                <c:pt idx="40682">
                  <c:v>128.22</c:v>
                </c:pt>
                <c:pt idx="40683">
                  <c:v>128.28</c:v>
                </c:pt>
                <c:pt idx="40684">
                  <c:v>128.26</c:v>
                </c:pt>
                <c:pt idx="40685">
                  <c:v>128.31</c:v>
                </c:pt>
                <c:pt idx="40686">
                  <c:v>128.26</c:v>
                </c:pt>
                <c:pt idx="40687">
                  <c:v>128.31</c:v>
                </c:pt>
                <c:pt idx="40688">
                  <c:v>128.24</c:v>
                </c:pt>
                <c:pt idx="40689">
                  <c:v>128.26</c:v>
                </c:pt>
                <c:pt idx="40690">
                  <c:v>128.24</c:v>
                </c:pt>
                <c:pt idx="40691">
                  <c:v>128.26</c:v>
                </c:pt>
                <c:pt idx="40692">
                  <c:v>128.19</c:v>
                </c:pt>
                <c:pt idx="40693">
                  <c:v>128.31</c:v>
                </c:pt>
                <c:pt idx="40694">
                  <c:v>128.24</c:v>
                </c:pt>
                <c:pt idx="40695">
                  <c:v>128.22</c:v>
                </c:pt>
                <c:pt idx="40696">
                  <c:v>128.22</c:v>
                </c:pt>
                <c:pt idx="40697">
                  <c:v>128.26</c:v>
                </c:pt>
                <c:pt idx="40698">
                  <c:v>128.22</c:v>
                </c:pt>
                <c:pt idx="40699">
                  <c:v>128.24</c:v>
                </c:pt>
                <c:pt idx="40700">
                  <c:v>128.24</c:v>
                </c:pt>
                <c:pt idx="40701">
                  <c:v>128.24</c:v>
                </c:pt>
                <c:pt idx="40702">
                  <c:v>128.24</c:v>
                </c:pt>
                <c:pt idx="40703">
                  <c:v>128.22</c:v>
                </c:pt>
                <c:pt idx="40704">
                  <c:v>128.19</c:v>
                </c:pt>
                <c:pt idx="40705">
                  <c:v>128.19</c:v>
                </c:pt>
                <c:pt idx="40706">
                  <c:v>128.31</c:v>
                </c:pt>
                <c:pt idx="40707">
                  <c:v>128.19</c:v>
                </c:pt>
                <c:pt idx="40708">
                  <c:v>128.22</c:v>
                </c:pt>
                <c:pt idx="40709">
                  <c:v>128.19</c:v>
                </c:pt>
                <c:pt idx="40710">
                  <c:v>128.16999999999999</c:v>
                </c:pt>
                <c:pt idx="40711">
                  <c:v>128.24</c:v>
                </c:pt>
                <c:pt idx="40712">
                  <c:v>128.22</c:v>
                </c:pt>
                <c:pt idx="40713">
                  <c:v>128.24</c:v>
                </c:pt>
                <c:pt idx="40714">
                  <c:v>128.22</c:v>
                </c:pt>
                <c:pt idx="40715">
                  <c:v>128.19</c:v>
                </c:pt>
                <c:pt idx="40716">
                  <c:v>128.19</c:v>
                </c:pt>
                <c:pt idx="40717">
                  <c:v>128.19</c:v>
                </c:pt>
                <c:pt idx="40718">
                  <c:v>128.19</c:v>
                </c:pt>
                <c:pt idx="40719">
                  <c:v>128.16999999999999</c:v>
                </c:pt>
                <c:pt idx="40720">
                  <c:v>128.19</c:v>
                </c:pt>
                <c:pt idx="40721">
                  <c:v>128.19</c:v>
                </c:pt>
                <c:pt idx="40722">
                  <c:v>128.15</c:v>
                </c:pt>
                <c:pt idx="40723">
                  <c:v>128.15</c:v>
                </c:pt>
                <c:pt idx="40724">
                  <c:v>128.16999999999999</c:v>
                </c:pt>
                <c:pt idx="40725">
                  <c:v>128.15</c:v>
                </c:pt>
                <c:pt idx="40726">
                  <c:v>128.19</c:v>
                </c:pt>
                <c:pt idx="40727">
                  <c:v>128.1</c:v>
                </c:pt>
                <c:pt idx="40728">
                  <c:v>128.22</c:v>
                </c:pt>
                <c:pt idx="40729">
                  <c:v>128.15</c:v>
                </c:pt>
                <c:pt idx="40730">
                  <c:v>128.19</c:v>
                </c:pt>
                <c:pt idx="40731">
                  <c:v>128.19</c:v>
                </c:pt>
                <c:pt idx="40732">
                  <c:v>128.13</c:v>
                </c:pt>
                <c:pt idx="40733">
                  <c:v>128.16999999999999</c:v>
                </c:pt>
                <c:pt idx="40734">
                  <c:v>128.19</c:v>
                </c:pt>
                <c:pt idx="40735">
                  <c:v>128.22</c:v>
                </c:pt>
                <c:pt idx="40736">
                  <c:v>128.16999999999999</c:v>
                </c:pt>
                <c:pt idx="40737">
                  <c:v>128.16999999999999</c:v>
                </c:pt>
                <c:pt idx="40738">
                  <c:v>128.15</c:v>
                </c:pt>
                <c:pt idx="40739">
                  <c:v>128.13</c:v>
                </c:pt>
                <c:pt idx="40740">
                  <c:v>128.15</c:v>
                </c:pt>
                <c:pt idx="40741">
                  <c:v>128.19</c:v>
                </c:pt>
                <c:pt idx="40742">
                  <c:v>128.15</c:v>
                </c:pt>
                <c:pt idx="40743">
                  <c:v>128.16999999999999</c:v>
                </c:pt>
                <c:pt idx="40744">
                  <c:v>128.16999999999999</c:v>
                </c:pt>
                <c:pt idx="40745">
                  <c:v>128.19</c:v>
                </c:pt>
                <c:pt idx="40746">
                  <c:v>128.19</c:v>
                </c:pt>
                <c:pt idx="40747">
                  <c:v>128.16999999999999</c:v>
                </c:pt>
                <c:pt idx="40748">
                  <c:v>128.19</c:v>
                </c:pt>
                <c:pt idx="40749">
                  <c:v>128.16999999999999</c:v>
                </c:pt>
                <c:pt idx="40750">
                  <c:v>128.15</c:v>
                </c:pt>
                <c:pt idx="40751">
                  <c:v>128.24</c:v>
                </c:pt>
                <c:pt idx="40752">
                  <c:v>128.22</c:v>
                </c:pt>
                <c:pt idx="40753">
                  <c:v>128.19</c:v>
                </c:pt>
                <c:pt idx="40754">
                  <c:v>128.26</c:v>
                </c:pt>
                <c:pt idx="40755">
                  <c:v>128.15</c:v>
                </c:pt>
                <c:pt idx="40756">
                  <c:v>128.19</c:v>
                </c:pt>
                <c:pt idx="40757">
                  <c:v>128.15</c:v>
                </c:pt>
                <c:pt idx="40758">
                  <c:v>128.16999999999999</c:v>
                </c:pt>
                <c:pt idx="40759">
                  <c:v>128.16999999999999</c:v>
                </c:pt>
                <c:pt idx="40760">
                  <c:v>128.22</c:v>
                </c:pt>
                <c:pt idx="40761">
                  <c:v>128.15</c:v>
                </c:pt>
                <c:pt idx="40762">
                  <c:v>128.16999999999999</c:v>
                </c:pt>
                <c:pt idx="40763">
                  <c:v>128.16999999999999</c:v>
                </c:pt>
                <c:pt idx="40764">
                  <c:v>128.22</c:v>
                </c:pt>
                <c:pt idx="40765">
                  <c:v>128.15</c:v>
                </c:pt>
                <c:pt idx="40766">
                  <c:v>128.19</c:v>
                </c:pt>
                <c:pt idx="40767">
                  <c:v>128.16999999999999</c:v>
                </c:pt>
                <c:pt idx="40768">
                  <c:v>128.16999999999999</c:v>
                </c:pt>
                <c:pt idx="40769">
                  <c:v>128.22</c:v>
                </c:pt>
                <c:pt idx="40770">
                  <c:v>128.19</c:v>
                </c:pt>
                <c:pt idx="40771">
                  <c:v>128.13</c:v>
                </c:pt>
                <c:pt idx="40772">
                  <c:v>128.16999999999999</c:v>
                </c:pt>
                <c:pt idx="40773">
                  <c:v>128.19</c:v>
                </c:pt>
                <c:pt idx="40774">
                  <c:v>128.19</c:v>
                </c:pt>
                <c:pt idx="40775">
                  <c:v>128.16999999999999</c:v>
                </c:pt>
                <c:pt idx="40776">
                  <c:v>128.24</c:v>
                </c:pt>
                <c:pt idx="40777">
                  <c:v>128.13</c:v>
                </c:pt>
                <c:pt idx="40778">
                  <c:v>128.1</c:v>
                </c:pt>
                <c:pt idx="40779">
                  <c:v>128.16999999999999</c:v>
                </c:pt>
                <c:pt idx="40780">
                  <c:v>128.16999999999999</c:v>
                </c:pt>
                <c:pt idx="40781">
                  <c:v>128.13</c:v>
                </c:pt>
                <c:pt idx="40782">
                  <c:v>128.19</c:v>
                </c:pt>
                <c:pt idx="40783">
                  <c:v>128.1</c:v>
                </c:pt>
                <c:pt idx="40784">
                  <c:v>128.13</c:v>
                </c:pt>
                <c:pt idx="40785">
                  <c:v>128.13</c:v>
                </c:pt>
                <c:pt idx="40786">
                  <c:v>128.1</c:v>
                </c:pt>
                <c:pt idx="40787">
                  <c:v>128.15</c:v>
                </c:pt>
                <c:pt idx="40788">
                  <c:v>128.1</c:v>
                </c:pt>
                <c:pt idx="40789">
                  <c:v>128.15</c:v>
                </c:pt>
                <c:pt idx="40790">
                  <c:v>128.13</c:v>
                </c:pt>
                <c:pt idx="40791">
                  <c:v>128.1</c:v>
                </c:pt>
                <c:pt idx="40792">
                  <c:v>128.15</c:v>
                </c:pt>
                <c:pt idx="40793">
                  <c:v>128.1</c:v>
                </c:pt>
                <c:pt idx="40794">
                  <c:v>128.15</c:v>
                </c:pt>
                <c:pt idx="40795">
                  <c:v>128.15</c:v>
                </c:pt>
                <c:pt idx="40796">
                  <c:v>128.16999999999999</c:v>
                </c:pt>
                <c:pt idx="40797">
                  <c:v>128.13</c:v>
                </c:pt>
                <c:pt idx="40798">
                  <c:v>128.08000000000001</c:v>
                </c:pt>
                <c:pt idx="40799">
                  <c:v>128.13</c:v>
                </c:pt>
                <c:pt idx="40800">
                  <c:v>128.08000000000001</c:v>
                </c:pt>
                <c:pt idx="40801">
                  <c:v>128.1</c:v>
                </c:pt>
                <c:pt idx="40802">
                  <c:v>128.08000000000001</c:v>
                </c:pt>
                <c:pt idx="40803">
                  <c:v>128.15</c:v>
                </c:pt>
                <c:pt idx="40804">
                  <c:v>128.15</c:v>
                </c:pt>
                <c:pt idx="40805">
                  <c:v>128.1</c:v>
                </c:pt>
                <c:pt idx="40806">
                  <c:v>128.1</c:v>
                </c:pt>
                <c:pt idx="40807">
                  <c:v>128.06</c:v>
                </c:pt>
                <c:pt idx="40808">
                  <c:v>128.1</c:v>
                </c:pt>
                <c:pt idx="40809">
                  <c:v>128.08000000000001</c:v>
                </c:pt>
                <c:pt idx="40810">
                  <c:v>128.08000000000001</c:v>
                </c:pt>
                <c:pt idx="40811">
                  <c:v>128.08000000000001</c:v>
                </c:pt>
                <c:pt idx="40812">
                  <c:v>128.1</c:v>
                </c:pt>
                <c:pt idx="40813">
                  <c:v>128.06</c:v>
                </c:pt>
                <c:pt idx="40814">
                  <c:v>128.06</c:v>
                </c:pt>
                <c:pt idx="40815">
                  <c:v>128.1</c:v>
                </c:pt>
                <c:pt idx="40816">
                  <c:v>128.08000000000001</c:v>
                </c:pt>
                <c:pt idx="40817">
                  <c:v>128.08000000000001</c:v>
                </c:pt>
                <c:pt idx="40818">
                  <c:v>128.08000000000001</c:v>
                </c:pt>
                <c:pt idx="40819">
                  <c:v>128.08000000000001</c:v>
                </c:pt>
                <c:pt idx="40820">
                  <c:v>128.13</c:v>
                </c:pt>
                <c:pt idx="40821">
                  <c:v>128.1</c:v>
                </c:pt>
                <c:pt idx="40822">
                  <c:v>128.13</c:v>
                </c:pt>
                <c:pt idx="40823">
                  <c:v>128.15</c:v>
                </c:pt>
                <c:pt idx="40824">
                  <c:v>128.15</c:v>
                </c:pt>
                <c:pt idx="40825">
                  <c:v>128.13</c:v>
                </c:pt>
                <c:pt idx="40826">
                  <c:v>128.1</c:v>
                </c:pt>
                <c:pt idx="40827">
                  <c:v>128.1</c:v>
                </c:pt>
                <c:pt idx="40828">
                  <c:v>128.15</c:v>
                </c:pt>
                <c:pt idx="40829">
                  <c:v>128.15</c:v>
                </c:pt>
                <c:pt idx="40830">
                  <c:v>128.1</c:v>
                </c:pt>
                <c:pt idx="40831">
                  <c:v>128.1</c:v>
                </c:pt>
                <c:pt idx="40832">
                  <c:v>128.08000000000001</c:v>
                </c:pt>
                <c:pt idx="40833">
                  <c:v>128.1</c:v>
                </c:pt>
                <c:pt idx="40834">
                  <c:v>128.08000000000001</c:v>
                </c:pt>
                <c:pt idx="40835">
                  <c:v>128.13</c:v>
                </c:pt>
                <c:pt idx="40836">
                  <c:v>128.1</c:v>
                </c:pt>
                <c:pt idx="40837">
                  <c:v>128.08000000000001</c:v>
                </c:pt>
                <c:pt idx="40838">
                  <c:v>128.08000000000001</c:v>
                </c:pt>
                <c:pt idx="40839">
                  <c:v>128.06</c:v>
                </c:pt>
                <c:pt idx="40840">
                  <c:v>128.08000000000001</c:v>
                </c:pt>
                <c:pt idx="40841">
                  <c:v>128.1</c:v>
                </c:pt>
                <c:pt idx="40842">
                  <c:v>128.06</c:v>
                </c:pt>
                <c:pt idx="40843">
                  <c:v>128.08000000000001</c:v>
                </c:pt>
                <c:pt idx="40844">
                  <c:v>128.08000000000001</c:v>
                </c:pt>
                <c:pt idx="40845">
                  <c:v>128.08000000000001</c:v>
                </c:pt>
                <c:pt idx="40846">
                  <c:v>127.99</c:v>
                </c:pt>
                <c:pt idx="40847">
                  <c:v>128.01</c:v>
                </c:pt>
                <c:pt idx="40848">
                  <c:v>128.01</c:v>
                </c:pt>
                <c:pt idx="40849">
                  <c:v>128.04</c:v>
                </c:pt>
                <c:pt idx="40850">
                  <c:v>128.06</c:v>
                </c:pt>
                <c:pt idx="40851">
                  <c:v>128.04</c:v>
                </c:pt>
                <c:pt idx="40852">
                  <c:v>128.01</c:v>
                </c:pt>
                <c:pt idx="40853">
                  <c:v>128.01</c:v>
                </c:pt>
                <c:pt idx="40854">
                  <c:v>128.01</c:v>
                </c:pt>
                <c:pt idx="40855">
                  <c:v>128.01</c:v>
                </c:pt>
                <c:pt idx="40856">
                  <c:v>127.95</c:v>
                </c:pt>
                <c:pt idx="40857">
                  <c:v>128.08000000000001</c:v>
                </c:pt>
                <c:pt idx="40858">
                  <c:v>128.01</c:v>
                </c:pt>
                <c:pt idx="40859">
                  <c:v>128.01</c:v>
                </c:pt>
                <c:pt idx="40860">
                  <c:v>128.01</c:v>
                </c:pt>
                <c:pt idx="40861">
                  <c:v>127.99</c:v>
                </c:pt>
                <c:pt idx="40862">
                  <c:v>128.04</c:v>
                </c:pt>
                <c:pt idx="40863">
                  <c:v>127.97</c:v>
                </c:pt>
                <c:pt idx="40864">
                  <c:v>127.97</c:v>
                </c:pt>
                <c:pt idx="40865">
                  <c:v>127.97</c:v>
                </c:pt>
                <c:pt idx="40866">
                  <c:v>127.97</c:v>
                </c:pt>
                <c:pt idx="40867">
                  <c:v>127.99</c:v>
                </c:pt>
                <c:pt idx="40868">
                  <c:v>127.97</c:v>
                </c:pt>
                <c:pt idx="40869">
                  <c:v>127.95</c:v>
                </c:pt>
                <c:pt idx="40870">
                  <c:v>127.95</c:v>
                </c:pt>
                <c:pt idx="40871">
                  <c:v>127.93</c:v>
                </c:pt>
                <c:pt idx="40872">
                  <c:v>127.93</c:v>
                </c:pt>
                <c:pt idx="40873">
                  <c:v>127.95</c:v>
                </c:pt>
                <c:pt idx="40874">
                  <c:v>127.9</c:v>
                </c:pt>
                <c:pt idx="40875">
                  <c:v>127.93</c:v>
                </c:pt>
                <c:pt idx="40876">
                  <c:v>127.97</c:v>
                </c:pt>
                <c:pt idx="40877">
                  <c:v>127.9</c:v>
                </c:pt>
                <c:pt idx="40878">
                  <c:v>127.97</c:v>
                </c:pt>
                <c:pt idx="40879">
                  <c:v>127.93</c:v>
                </c:pt>
                <c:pt idx="40880">
                  <c:v>127.95</c:v>
                </c:pt>
                <c:pt idx="40881">
                  <c:v>127.93</c:v>
                </c:pt>
                <c:pt idx="40882">
                  <c:v>127.97</c:v>
                </c:pt>
                <c:pt idx="40883">
                  <c:v>127.88</c:v>
                </c:pt>
                <c:pt idx="40884">
                  <c:v>127.93</c:v>
                </c:pt>
                <c:pt idx="40885">
                  <c:v>127.93</c:v>
                </c:pt>
                <c:pt idx="40886">
                  <c:v>127.97</c:v>
                </c:pt>
                <c:pt idx="40887">
                  <c:v>127.9</c:v>
                </c:pt>
                <c:pt idx="40888">
                  <c:v>127.93</c:v>
                </c:pt>
                <c:pt idx="40889">
                  <c:v>127.9</c:v>
                </c:pt>
                <c:pt idx="40890">
                  <c:v>127.88</c:v>
                </c:pt>
                <c:pt idx="40891">
                  <c:v>127.93</c:v>
                </c:pt>
                <c:pt idx="40892">
                  <c:v>127.86</c:v>
                </c:pt>
                <c:pt idx="40893">
                  <c:v>127.86</c:v>
                </c:pt>
                <c:pt idx="40894">
                  <c:v>127.9</c:v>
                </c:pt>
                <c:pt idx="40895">
                  <c:v>127.9</c:v>
                </c:pt>
                <c:pt idx="40896">
                  <c:v>127.86</c:v>
                </c:pt>
                <c:pt idx="40897">
                  <c:v>127.88</c:v>
                </c:pt>
                <c:pt idx="40898">
                  <c:v>127.84</c:v>
                </c:pt>
                <c:pt idx="40899">
                  <c:v>127.84</c:v>
                </c:pt>
                <c:pt idx="40900">
                  <c:v>127.93</c:v>
                </c:pt>
                <c:pt idx="40901">
                  <c:v>127.86</c:v>
                </c:pt>
                <c:pt idx="40902">
                  <c:v>127.81</c:v>
                </c:pt>
                <c:pt idx="40903">
                  <c:v>127.86</c:v>
                </c:pt>
                <c:pt idx="40904">
                  <c:v>127.81</c:v>
                </c:pt>
                <c:pt idx="40905">
                  <c:v>127.86</c:v>
                </c:pt>
                <c:pt idx="40906">
                  <c:v>127.81</c:v>
                </c:pt>
                <c:pt idx="40907">
                  <c:v>127.81</c:v>
                </c:pt>
                <c:pt idx="40908">
                  <c:v>127.84</c:v>
                </c:pt>
                <c:pt idx="40909">
                  <c:v>127.88</c:v>
                </c:pt>
                <c:pt idx="40910">
                  <c:v>127.88</c:v>
                </c:pt>
                <c:pt idx="40911">
                  <c:v>127.81</c:v>
                </c:pt>
                <c:pt idx="40912">
                  <c:v>127.84</c:v>
                </c:pt>
                <c:pt idx="40913">
                  <c:v>127.84</c:v>
                </c:pt>
                <c:pt idx="40914">
                  <c:v>127.81</c:v>
                </c:pt>
                <c:pt idx="40915">
                  <c:v>127.81</c:v>
                </c:pt>
                <c:pt idx="40916">
                  <c:v>127.86</c:v>
                </c:pt>
                <c:pt idx="40917">
                  <c:v>127.84</c:v>
                </c:pt>
                <c:pt idx="40918">
                  <c:v>127.81</c:v>
                </c:pt>
                <c:pt idx="40919">
                  <c:v>127.79</c:v>
                </c:pt>
                <c:pt idx="40920">
                  <c:v>127.79</c:v>
                </c:pt>
                <c:pt idx="40921">
                  <c:v>127.75</c:v>
                </c:pt>
                <c:pt idx="40922">
                  <c:v>127.81</c:v>
                </c:pt>
                <c:pt idx="40923">
                  <c:v>127.81</c:v>
                </c:pt>
                <c:pt idx="40924">
                  <c:v>127.77</c:v>
                </c:pt>
                <c:pt idx="40925">
                  <c:v>127.79</c:v>
                </c:pt>
                <c:pt idx="40926">
                  <c:v>127.75</c:v>
                </c:pt>
                <c:pt idx="40927">
                  <c:v>127.79</c:v>
                </c:pt>
                <c:pt idx="40928">
                  <c:v>127.72</c:v>
                </c:pt>
                <c:pt idx="40929">
                  <c:v>127.75</c:v>
                </c:pt>
                <c:pt idx="40930">
                  <c:v>127.77</c:v>
                </c:pt>
                <c:pt idx="40931">
                  <c:v>127.79</c:v>
                </c:pt>
                <c:pt idx="40932">
                  <c:v>127.68</c:v>
                </c:pt>
                <c:pt idx="40933">
                  <c:v>127.7</c:v>
                </c:pt>
                <c:pt idx="40934">
                  <c:v>127.77</c:v>
                </c:pt>
                <c:pt idx="40935">
                  <c:v>127.72</c:v>
                </c:pt>
                <c:pt idx="40936">
                  <c:v>127.75</c:v>
                </c:pt>
                <c:pt idx="40937">
                  <c:v>127.75</c:v>
                </c:pt>
                <c:pt idx="40938">
                  <c:v>127.7</c:v>
                </c:pt>
                <c:pt idx="40939">
                  <c:v>127.72</c:v>
                </c:pt>
                <c:pt idx="40940">
                  <c:v>127.77</c:v>
                </c:pt>
                <c:pt idx="40941">
                  <c:v>127.7</c:v>
                </c:pt>
                <c:pt idx="40942">
                  <c:v>127.75</c:v>
                </c:pt>
                <c:pt idx="40943">
                  <c:v>127.75</c:v>
                </c:pt>
                <c:pt idx="40944">
                  <c:v>127.77</c:v>
                </c:pt>
                <c:pt idx="40945">
                  <c:v>127.72</c:v>
                </c:pt>
                <c:pt idx="40946">
                  <c:v>127.79</c:v>
                </c:pt>
                <c:pt idx="40947">
                  <c:v>127.75</c:v>
                </c:pt>
                <c:pt idx="40948">
                  <c:v>127.75</c:v>
                </c:pt>
                <c:pt idx="40949">
                  <c:v>127.72</c:v>
                </c:pt>
                <c:pt idx="40950">
                  <c:v>127.75</c:v>
                </c:pt>
                <c:pt idx="40951">
                  <c:v>127.75</c:v>
                </c:pt>
                <c:pt idx="40952">
                  <c:v>127.75</c:v>
                </c:pt>
                <c:pt idx="40953">
                  <c:v>127.75</c:v>
                </c:pt>
                <c:pt idx="40954">
                  <c:v>127.77</c:v>
                </c:pt>
                <c:pt idx="40955">
                  <c:v>127.81</c:v>
                </c:pt>
                <c:pt idx="40956">
                  <c:v>127.77</c:v>
                </c:pt>
                <c:pt idx="40957">
                  <c:v>127.79</c:v>
                </c:pt>
                <c:pt idx="40958">
                  <c:v>127.84</c:v>
                </c:pt>
                <c:pt idx="40959">
                  <c:v>127.81</c:v>
                </c:pt>
                <c:pt idx="40960">
                  <c:v>127.75</c:v>
                </c:pt>
                <c:pt idx="40961">
                  <c:v>127.81</c:v>
                </c:pt>
                <c:pt idx="40962">
                  <c:v>127.81</c:v>
                </c:pt>
                <c:pt idx="40963">
                  <c:v>127.81</c:v>
                </c:pt>
                <c:pt idx="40964">
                  <c:v>127.86</c:v>
                </c:pt>
                <c:pt idx="40965">
                  <c:v>127.79</c:v>
                </c:pt>
                <c:pt idx="40966">
                  <c:v>127.81</c:v>
                </c:pt>
                <c:pt idx="40967">
                  <c:v>127.86</c:v>
                </c:pt>
                <c:pt idx="40968">
                  <c:v>127.84</c:v>
                </c:pt>
                <c:pt idx="40969">
                  <c:v>127.9</c:v>
                </c:pt>
                <c:pt idx="40970">
                  <c:v>127.93</c:v>
                </c:pt>
                <c:pt idx="40971">
                  <c:v>127.93</c:v>
                </c:pt>
                <c:pt idx="40972">
                  <c:v>127.95</c:v>
                </c:pt>
                <c:pt idx="40973">
                  <c:v>127.86</c:v>
                </c:pt>
                <c:pt idx="40974">
                  <c:v>127.95</c:v>
                </c:pt>
                <c:pt idx="40975">
                  <c:v>127.95</c:v>
                </c:pt>
                <c:pt idx="40976">
                  <c:v>127.99</c:v>
                </c:pt>
                <c:pt idx="40977">
                  <c:v>127.93</c:v>
                </c:pt>
                <c:pt idx="40978">
                  <c:v>127.97</c:v>
                </c:pt>
                <c:pt idx="40979">
                  <c:v>127.99</c:v>
                </c:pt>
                <c:pt idx="40980">
                  <c:v>127.9</c:v>
                </c:pt>
                <c:pt idx="40981">
                  <c:v>127.95</c:v>
                </c:pt>
                <c:pt idx="40982">
                  <c:v>127.97</c:v>
                </c:pt>
                <c:pt idx="40983">
                  <c:v>127.97</c:v>
                </c:pt>
                <c:pt idx="40984">
                  <c:v>127.97</c:v>
                </c:pt>
                <c:pt idx="40985">
                  <c:v>127.99</c:v>
                </c:pt>
                <c:pt idx="40986">
                  <c:v>127.95</c:v>
                </c:pt>
                <c:pt idx="40987">
                  <c:v>128.01</c:v>
                </c:pt>
                <c:pt idx="40988">
                  <c:v>127.97</c:v>
                </c:pt>
                <c:pt idx="40989">
                  <c:v>127.99</c:v>
                </c:pt>
                <c:pt idx="40990">
                  <c:v>128.04</c:v>
                </c:pt>
                <c:pt idx="40991">
                  <c:v>127.93</c:v>
                </c:pt>
                <c:pt idx="40992">
                  <c:v>128.01</c:v>
                </c:pt>
                <c:pt idx="40993">
                  <c:v>127.97</c:v>
                </c:pt>
                <c:pt idx="40994">
                  <c:v>127.97</c:v>
                </c:pt>
                <c:pt idx="40995">
                  <c:v>128.01</c:v>
                </c:pt>
                <c:pt idx="40996">
                  <c:v>128.01</c:v>
                </c:pt>
                <c:pt idx="40997">
                  <c:v>128.06</c:v>
                </c:pt>
                <c:pt idx="40998">
                  <c:v>128.08000000000001</c:v>
                </c:pt>
                <c:pt idx="40999">
                  <c:v>128.06</c:v>
                </c:pt>
                <c:pt idx="41000">
                  <c:v>127.99</c:v>
                </c:pt>
                <c:pt idx="41001">
                  <c:v>128.08000000000001</c:v>
                </c:pt>
                <c:pt idx="41002">
                  <c:v>128.04</c:v>
                </c:pt>
                <c:pt idx="41003">
                  <c:v>128.04</c:v>
                </c:pt>
                <c:pt idx="41004">
                  <c:v>128.08000000000001</c:v>
                </c:pt>
                <c:pt idx="41005">
                  <c:v>128.08000000000001</c:v>
                </c:pt>
                <c:pt idx="41006">
                  <c:v>127.99</c:v>
                </c:pt>
                <c:pt idx="41007">
                  <c:v>128.04</c:v>
                </c:pt>
                <c:pt idx="41008">
                  <c:v>128.08000000000001</c:v>
                </c:pt>
                <c:pt idx="41009">
                  <c:v>128.06</c:v>
                </c:pt>
                <c:pt idx="41010">
                  <c:v>128.04</c:v>
                </c:pt>
                <c:pt idx="41011">
                  <c:v>128.08000000000001</c:v>
                </c:pt>
                <c:pt idx="41012">
                  <c:v>128.01</c:v>
                </c:pt>
                <c:pt idx="41013">
                  <c:v>128.04</c:v>
                </c:pt>
                <c:pt idx="41014">
                  <c:v>128.04</c:v>
                </c:pt>
                <c:pt idx="41015">
                  <c:v>128.01</c:v>
                </c:pt>
                <c:pt idx="41016">
                  <c:v>127.99</c:v>
                </c:pt>
                <c:pt idx="41017">
                  <c:v>128.01</c:v>
                </c:pt>
                <c:pt idx="41018">
                  <c:v>128.08000000000001</c:v>
                </c:pt>
                <c:pt idx="41019">
                  <c:v>127.99</c:v>
                </c:pt>
                <c:pt idx="41020">
                  <c:v>128.04</c:v>
                </c:pt>
                <c:pt idx="41021">
                  <c:v>127.97</c:v>
                </c:pt>
                <c:pt idx="41022">
                  <c:v>128.01</c:v>
                </c:pt>
                <c:pt idx="41023">
                  <c:v>127.97</c:v>
                </c:pt>
                <c:pt idx="41024">
                  <c:v>127.99</c:v>
                </c:pt>
                <c:pt idx="41025">
                  <c:v>127.99</c:v>
                </c:pt>
                <c:pt idx="41026">
                  <c:v>128.01</c:v>
                </c:pt>
                <c:pt idx="41027">
                  <c:v>128.04</c:v>
                </c:pt>
                <c:pt idx="41028">
                  <c:v>128.06</c:v>
                </c:pt>
                <c:pt idx="41029">
                  <c:v>128.04</c:v>
                </c:pt>
                <c:pt idx="41030">
                  <c:v>128.01</c:v>
                </c:pt>
                <c:pt idx="41031">
                  <c:v>127.97</c:v>
                </c:pt>
                <c:pt idx="41032">
                  <c:v>127.99</c:v>
                </c:pt>
                <c:pt idx="41033">
                  <c:v>127.97</c:v>
                </c:pt>
                <c:pt idx="41034">
                  <c:v>128.06</c:v>
                </c:pt>
                <c:pt idx="41035">
                  <c:v>128.01</c:v>
                </c:pt>
                <c:pt idx="41036">
                  <c:v>128.04</c:v>
                </c:pt>
                <c:pt idx="41037">
                  <c:v>128.04</c:v>
                </c:pt>
                <c:pt idx="41038">
                  <c:v>127.99</c:v>
                </c:pt>
                <c:pt idx="41039">
                  <c:v>127.99</c:v>
                </c:pt>
                <c:pt idx="41040">
                  <c:v>127.99</c:v>
                </c:pt>
                <c:pt idx="41041">
                  <c:v>128.01</c:v>
                </c:pt>
                <c:pt idx="41042">
                  <c:v>128.01</c:v>
                </c:pt>
                <c:pt idx="41043">
                  <c:v>128.06</c:v>
                </c:pt>
                <c:pt idx="41044">
                  <c:v>128.01</c:v>
                </c:pt>
                <c:pt idx="41045">
                  <c:v>128.01</c:v>
                </c:pt>
                <c:pt idx="41046">
                  <c:v>127.99</c:v>
                </c:pt>
                <c:pt idx="41047">
                  <c:v>127.99</c:v>
                </c:pt>
                <c:pt idx="41048">
                  <c:v>128.01</c:v>
                </c:pt>
                <c:pt idx="41049">
                  <c:v>128.01</c:v>
                </c:pt>
                <c:pt idx="41050">
                  <c:v>128.01</c:v>
                </c:pt>
                <c:pt idx="41051">
                  <c:v>128.01</c:v>
                </c:pt>
                <c:pt idx="41052">
                  <c:v>128.06</c:v>
                </c:pt>
                <c:pt idx="41053">
                  <c:v>127.99</c:v>
                </c:pt>
                <c:pt idx="41054">
                  <c:v>128.01</c:v>
                </c:pt>
                <c:pt idx="41055">
                  <c:v>128.04</c:v>
                </c:pt>
                <c:pt idx="41056">
                  <c:v>127.99</c:v>
                </c:pt>
                <c:pt idx="41057">
                  <c:v>128.04</c:v>
                </c:pt>
                <c:pt idx="41058">
                  <c:v>128.01</c:v>
                </c:pt>
                <c:pt idx="41059">
                  <c:v>128.04</c:v>
                </c:pt>
                <c:pt idx="41060">
                  <c:v>127.99</c:v>
                </c:pt>
                <c:pt idx="41061">
                  <c:v>128.01</c:v>
                </c:pt>
                <c:pt idx="41062">
                  <c:v>128.06</c:v>
                </c:pt>
                <c:pt idx="41063">
                  <c:v>128.06</c:v>
                </c:pt>
                <c:pt idx="41064">
                  <c:v>128.04</c:v>
                </c:pt>
                <c:pt idx="41065">
                  <c:v>128.04</c:v>
                </c:pt>
                <c:pt idx="41066">
                  <c:v>128.08000000000001</c:v>
                </c:pt>
                <c:pt idx="41067">
                  <c:v>128.04</c:v>
                </c:pt>
                <c:pt idx="41068">
                  <c:v>128.04</c:v>
                </c:pt>
                <c:pt idx="41069">
                  <c:v>128.1</c:v>
                </c:pt>
                <c:pt idx="41070">
                  <c:v>128.04</c:v>
                </c:pt>
                <c:pt idx="41071">
                  <c:v>128.08000000000001</c:v>
                </c:pt>
                <c:pt idx="41072">
                  <c:v>128.04</c:v>
                </c:pt>
                <c:pt idx="41073">
                  <c:v>128.01</c:v>
                </c:pt>
                <c:pt idx="41074">
                  <c:v>128.06</c:v>
                </c:pt>
                <c:pt idx="41075">
                  <c:v>128.08000000000001</c:v>
                </c:pt>
                <c:pt idx="41076">
                  <c:v>128.01</c:v>
                </c:pt>
                <c:pt idx="41077">
                  <c:v>128.01</c:v>
                </c:pt>
                <c:pt idx="41078">
                  <c:v>128.04</c:v>
                </c:pt>
                <c:pt idx="41079">
                  <c:v>128.01</c:v>
                </c:pt>
                <c:pt idx="41080">
                  <c:v>128.04</c:v>
                </c:pt>
                <c:pt idx="41081">
                  <c:v>128.06</c:v>
                </c:pt>
                <c:pt idx="41082">
                  <c:v>128.04</c:v>
                </c:pt>
                <c:pt idx="41083">
                  <c:v>128.08000000000001</c:v>
                </c:pt>
                <c:pt idx="41084">
                  <c:v>128.06</c:v>
                </c:pt>
                <c:pt idx="41085">
                  <c:v>127.97</c:v>
                </c:pt>
                <c:pt idx="41086">
                  <c:v>128.01</c:v>
                </c:pt>
                <c:pt idx="41087">
                  <c:v>128.04</c:v>
                </c:pt>
                <c:pt idx="41088">
                  <c:v>128.04</c:v>
                </c:pt>
                <c:pt idx="41089">
                  <c:v>127.99</c:v>
                </c:pt>
                <c:pt idx="41090">
                  <c:v>128.04</c:v>
                </c:pt>
                <c:pt idx="41091">
                  <c:v>127.99</c:v>
                </c:pt>
                <c:pt idx="41092">
                  <c:v>128.04</c:v>
                </c:pt>
                <c:pt idx="41093">
                  <c:v>127.99</c:v>
                </c:pt>
                <c:pt idx="41094">
                  <c:v>128.01</c:v>
                </c:pt>
                <c:pt idx="41095">
                  <c:v>128.04</c:v>
                </c:pt>
                <c:pt idx="41096">
                  <c:v>127.99</c:v>
                </c:pt>
                <c:pt idx="41097">
                  <c:v>128.01</c:v>
                </c:pt>
                <c:pt idx="41098">
                  <c:v>128.01</c:v>
                </c:pt>
                <c:pt idx="41099">
                  <c:v>128.01</c:v>
                </c:pt>
                <c:pt idx="41100">
                  <c:v>127.99</c:v>
                </c:pt>
                <c:pt idx="41101">
                  <c:v>128.06</c:v>
                </c:pt>
                <c:pt idx="41102">
                  <c:v>128.01</c:v>
                </c:pt>
                <c:pt idx="41103">
                  <c:v>127.99</c:v>
                </c:pt>
                <c:pt idx="41104">
                  <c:v>127.97</c:v>
                </c:pt>
                <c:pt idx="41105">
                  <c:v>127.97</c:v>
                </c:pt>
                <c:pt idx="41106">
                  <c:v>127.95</c:v>
                </c:pt>
                <c:pt idx="41107">
                  <c:v>127.97</c:v>
                </c:pt>
                <c:pt idx="41108">
                  <c:v>127.97</c:v>
                </c:pt>
                <c:pt idx="41109">
                  <c:v>128.04</c:v>
                </c:pt>
                <c:pt idx="41110">
                  <c:v>128.01</c:v>
                </c:pt>
                <c:pt idx="41111">
                  <c:v>127.97</c:v>
                </c:pt>
                <c:pt idx="41112">
                  <c:v>128.01</c:v>
                </c:pt>
                <c:pt idx="41113">
                  <c:v>128.01</c:v>
                </c:pt>
                <c:pt idx="41114">
                  <c:v>127.99</c:v>
                </c:pt>
                <c:pt idx="41115">
                  <c:v>128.01</c:v>
                </c:pt>
                <c:pt idx="41116">
                  <c:v>128.01</c:v>
                </c:pt>
                <c:pt idx="41117">
                  <c:v>128.04</c:v>
                </c:pt>
                <c:pt idx="41118">
                  <c:v>128.01</c:v>
                </c:pt>
                <c:pt idx="41119">
                  <c:v>128.01</c:v>
                </c:pt>
                <c:pt idx="41120">
                  <c:v>128.04</c:v>
                </c:pt>
                <c:pt idx="41121">
                  <c:v>127.97</c:v>
                </c:pt>
                <c:pt idx="41122">
                  <c:v>127.97</c:v>
                </c:pt>
                <c:pt idx="41123">
                  <c:v>128.04</c:v>
                </c:pt>
                <c:pt idx="41124">
                  <c:v>128.06</c:v>
                </c:pt>
                <c:pt idx="41125">
                  <c:v>128.06</c:v>
                </c:pt>
                <c:pt idx="41126">
                  <c:v>128.08000000000001</c:v>
                </c:pt>
                <c:pt idx="41127">
                  <c:v>127.99</c:v>
                </c:pt>
                <c:pt idx="41128">
                  <c:v>128.01</c:v>
                </c:pt>
                <c:pt idx="41129">
                  <c:v>128.01</c:v>
                </c:pt>
                <c:pt idx="41130">
                  <c:v>128.01</c:v>
                </c:pt>
                <c:pt idx="41131">
                  <c:v>128.01</c:v>
                </c:pt>
                <c:pt idx="41132">
                  <c:v>128.06</c:v>
                </c:pt>
                <c:pt idx="41133">
                  <c:v>128.01</c:v>
                </c:pt>
                <c:pt idx="41134">
                  <c:v>128.01</c:v>
                </c:pt>
                <c:pt idx="41135">
                  <c:v>128.04</c:v>
                </c:pt>
                <c:pt idx="41136">
                  <c:v>128.04</c:v>
                </c:pt>
                <c:pt idx="41137">
                  <c:v>128.06</c:v>
                </c:pt>
                <c:pt idx="41138">
                  <c:v>128.04</c:v>
                </c:pt>
                <c:pt idx="41139">
                  <c:v>128.01</c:v>
                </c:pt>
                <c:pt idx="41140">
                  <c:v>128.01</c:v>
                </c:pt>
                <c:pt idx="41141">
                  <c:v>128.04</c:v>
                </c:pt>
                <c:pt idx="41142">
                  <c:v>128.06</c:v>
                </c:pt>
                <c:pt idx="41143">
                  <c:v>128.04</c:v>
                </c:pt>
                <c:pt idx="41144">
                  <c:v>128.06</c:v>
                </c:pt>
                <c:pt idx="41145">
                  <c:v>128.06</c:v>
                </c:pt>
                <c:pt idx="41146">
                  <c:v>128.01</c:v>
                </c:pt>
                <c:pt idx="41147">
                  <c:v>127.99</c:v>
                </c:pt>
                <c:pt idx="41148">
                  <c:v>128.01</c:v>
                </c:pt>
                <c:pt idx="41149">
                  <c:v>128.04</c:v>
                </c:pt>
                <c:pt idx="41150">
                  <c:v>127.99</c:v>
                </c:pt>
                <c:pt idx="41151">
                  <c:v>128.04</c:v>
                </c:pt>
                <c:pt idx="41152">
                  <c:v>128.06</c:v>
                </c:pt>
                <c:pt idx="41153">
                  <c:v>127.99</c:v>
                </c:pt>
                <c:pt idx="41154">
                  <c:v>128.06</c:v>
                </c:pt>
                <c:pt idx="41155">
                  <c:v>128.01</c:v>
                </c:pt>
                <c:pt idx="41156">
                  <c:v>128.01</c:v>
                </c:pt>
                <c:pt idx="41157">
                  <c:v>128.01</c:v>
                </c:pt>
                <c:pt idx="41158">
                  <c:v>128.04</c:v>
                </c:pt>
                <c:pt idx="41159">
                  <c:v>128.01</c:v>
                </c:pt>
                <c:pt idx="41160">
                  <c:v>128.06</c:v>
                </c:pt>
                <c:pt idx="41161">
                  <c:v>128.01</c:v>
                </c:pt>
                <c:pt idx="41162">
                  <c:v>128.06</c:v>
                </c:pt>
                <c:pt idx="41163">
                  <c:v>128.06</c:v>
                </c:pt>
                <c:pt idx="41164">
                  <c:v>127.99</c:v>
                </c:pt>
                <c:pt idx="41165">
                  <c:v>127.99</c:v>
                </c:pt>
                <c:pt idx="41166">
                  <c:v>127.99</c:v>
                </c:pt>
                <c:pt idx="41167">
                  <c:v>128.06</c:v>
                </c:pt>
                <c:pt idx="41168">
                  <c:v>127.99</c:v>
                </c:pt>
                <c:pt idx="41169">
                  <c:v>128.06</c:v>
                </c:pt>
                <c:pt idx="41170">
                  <c:v>128.01</c:v>
                </c:pt>
                <c:pt idx="41171">
                  <c:v>127.99</c:v>
                </c:pt>
                <c:pt idx="41172">
                  <c:v>128.01</c:v>
                </c:pt>
                <c:pt idx="41173">
                  <c:v>127.97</c:v>
                </c:pt>
                <c:pt idx="41174">
                  <c:v>127.97</c:v>
                </c:pt>
                <c:pt idx="41175">
                  <c:v>128.01</c:v>
                </c:pt>
                <c:pt idx="41176">
                  <c:v>128.01</c:v>
                </c:pt>
                <c:pt idx="41177">
                  <c:v>127.99</c:v>
                </c:pt>
                <c:pt idx="41178">
                  <c:v>128.01</c:v>
                </c:pt>
                <c:pt idx="41179">
                  <c:v>128.04</c:v>
                </c:pt>
                <c:pt idx="41180">
                  <c:v>128.04</c:v>
                </c:pt>
                <c:pt idx="41181">
                  <c:v>127.99</c:v>
                </c:pt>
                <c:pt idx="41182">
                  <c:v>127.99</c:v>
                </c:pt>
                <c:pt idx="41183">
                  <c:v>127.99</c:v>
                </c:pt>
                <c:pt idx="41184">
                  <c:v>127.99</c:v>
                </c:pt>
                <c:pt idx="41185">
                  <c:v>128.04</c:v>
                </c:pt>
                <c:pt idx="41186">
                  <c:v>128.06</c:v>
                </c:pt>
                <c:pt idx="41187">
                  <c:v>128.06</c:v>
                </c:pt>
                <c:pt idx="41188">
                  <c:v>127.99</c:v>
                </c:pt>
                <c:pt idx="41189">
                  <c:v>128.04</c:v>
                </c:pt>
                <c:pt idx="41190">
                  <c:v>128.04</c:v>
                </c:pt>
                <c:pt idx="41191">
                  <c:v>128.01</c:v>
                </c:pt>
                <c:pt idx="41192">
                  <c:v>128.01</c:v>
                </c:pt>
                <c:pt idx="41193">
                  <c:v>128.01</c:v>
                </c:pt>
                <c:pt idx="41194">
                  <c:v>128.04</c:v>
                </c:pt>
                <c:pt idx="41195">
                  <c:v>127.95</c:v>
                </c:pt>
                <c:pt idx="41196">
                  <c:v>127.93</c:v>
                </c:pt>
                <c:pt idx="41197">
                  <c:v>128.01</c:v>
                </c:pt>
                <c:pt idx="41198">
                  <c:v>127.99</c:v>
                </c:pt>
                <c:pt idx="41199">
                  <c:v>127.99</c:v>
                </c:pt>
                <c:pt idx="41200">
                  <c:v>127.97</c:v>
                </c:pt>
                <c:pt idx="41201">
                  <c:v>127.95</c:v>
                </c:pt>
                <c:pt idx="41202">
                  <c:v>127.97</c:v>
                </c:pt>
                <c:pt idx="41203">
                  <c:v>127.99</c:v>
                </c:pt>
                <c:pt idx="41204">
                  <c:v>127.97</c:v>
                </c:pt>
                <c:pt idx="41205">
                  <c:v>127.99</c:v>
                </c:pt>
                <c:pt idx="41206">
                  <c:v>128.04</c:v>
                </c:pt>
                <c:pt idx="41207">
                  <c:v>127.97</c:v>
                </c:pt>
                <c:pt idx="41208">
                  <c:v>128.01</c:v>
                </c:pt>
                <c:pt idx="41209">
                  <c:v>128.01</c:v>
                </c:pt>
                <c:pt idx="41210">
                  <c:v>127.99</c:v>
                </c:pt>
                <c:pt idx="41211">
                  <c:v>127.99</c:v>
                </c:pt>
                <c:pt idx="41212">
                  <c:v>128.01</c:v>
                </c:pt>
                <c:pt idx="41213">
                  <c:v>128.06</c:v>
                </c:pt>
                <c:pt idx="41214">
                  <c:v>128.04</c:v>
                </c:pt>
                <c:pt idx="41215">
                  <c:v>128.01</c:v>
                </c:pt>
                <c:pt idx="41216">
                  <c:v>127.99</c:v>
                </c:pt>
                <c:pt idx="41217">
                  <c:v>127.95</c:v>
                </c:pt>
                <c:pt idx="41218">
                  <c:v>128.01</c:v>
                </c:pt>
                <c:pt idx="41219">
                  <c:v>128.01</c:v>
                </c:pt>
                <c:pt idx="41220">
                  <c:v>127.97</c:v>
                </c:pt>
                <c:pt idx="41221">
                  <c:v>127.97</c:v>
                </c:pt>
                <c:pt idx="41222">
                  <c:v>127.93</c:v>
                </c:pt>
                <c:pt idx="41223">
                  <c:v>127.95</c:v>
                </c:pt>
                <c:pt idx="41224">
                  <c:v>127.97</c:v>
                </c:pt>
                <c:pt idx="41225">
                  <c:v>127.99</c:v>
                </c:pt>
                <c:pt idx="41226">
                  <c:v>127.95</c:v>
                </c:pt>
                <c:pt idx="41227">
                  <c:v>127.95</c:v>
                </c:pt>
                <c:pt idx="41228">
                  <c:v>127.97</c:v>
                </c:pt>
                <c:pt idx="41229">
                  <c:v>127.95</c:v>
                </c:pt>
                <c:pt idx="41230">
                  <c:v>127.97</c:v>
                </c:pt>
                <c:pt idx="41231">
                  <c:v>127.99</c:v>
                </c:pt>
                <c:pt idx="41232">
                  <c:v>127.9</c:v>
                </c:pt>
                <c:pt idx="41233">
                  <c:v>127.97</c:v>
                </c:pt>
                <c:pt idx="41234">
                  <c:v>127.97</c:v>
                </c:pt>
                <c:pt idx="41235">
                  <c:v>127.99</c:v>
                </c:pt>
                <c:pt idx="41236">
                  <c:v>127.97</c:v>
                </c:pt>
                <c:pt idx="41237">
                  <c:v>127.99</c:v>
                </c:pt>
                <c:pt idx="41238">
                  <c:v>127.97</c:v>
                </c:pt>
                <c:pt idx="41239">
                  <c:v>127.99</c:v>
                </c:pt>
                <c:pt idx="41240">
                  <c:v>127.95</c:v>
                </c:pt>
                <c:pt idx="41241">
                  <c:v>127.9</c:v>
                </c:pt>
                <c:pt idx="41242">
                  <c:v>127.97</c:v>
                </c:pt>
                <c:pt idx="41243">
                  <c:v>127.95</c:v>
                </c:pt>
                <c:pt idx="41244">
                  <c:v>127.9</c:v>
                </c:pt>
                <c:pt idx="41245">
                  <c:v>127.97</c:v>
                </c:pt>
                <c:pt idx="41246">
                  <c:v>127.97</c:v>
                </c:pt>
                <c:pt idx="41247">
                  <c:v>127.99</c:v>
                </c:pt>
                <c:pt idx="41248">
                  <c:v>127.97</c:v>
                </c:pt>
                <c:pt idx="41249">
                  <c:v>127.95</c:v>
                </c:pt>
                <c:pt idx="41250">
                  <c:v>127.93</c:v>
                </c:pt>
                <c:pt idx="41251">
                  <c:v>127.9</c:v>
                </c:pt>
                <c:pt idx="41252">
                  <c:v>127.97</c:v>
                </c:pt>
                <c:pt idx="41253">
                  <c:v>127.93</c:v>
                </c:pt>
                <c:pt idx="41254">
                  <c:v>127.93</c:v>
                </c:pt>
                <c:pt idx="41255">
                  <c:v>127.97</c:v>
                </c:pt>
                <c:pt idx="41256">
                  <c:v>127.9</c:v>
                </c:pt>
                <c:pt idx="41257">
                  <c:v>127.93</c:v>
                </c:pt>
                <c:pt idx="41258">
                  <c:v>127.95</c:v>
                </c:pt>
                <c:pt idx="41259">
                  <c:v>127.95</c:v>
                </c:pt>
                <c:pt idx="41260">
                  <c:v>127.95</c:v>
                </c:pt>
                <c:pt idx="41261">
                  <c:v>127.9</c:v>
                </c:pt>
                <c:pt idx="41262">
                  <c:v>127.93</c:v>
                </c:pt>
                <c:pt idx="41263">
                  <c:v>127.97</c:v>
                </c:pt>
                <c:pt idx="41264">
                  <c:v>127.88</c:v>
                </c:pt>
                <c:pt idx="41265">
                  <c:v>127.9</c:v>
                </c:pt>
                <c:pt idx="41266">
                  <c:v>127.93</c:v>
                </c:pt>
                <c:pt idx="41267">
                  <c:v>127.9</c:v>
                </c:pt>
                <c:pt idx="41268">
                  <c:v>127.93</c:v>
                </c:pt>
                <c:pt idx="41269">
                  <c:v>127.9</c:v>
                </c:pt>
                <c:pt idx="41270">
                  <c:v>127.93</c:v>
                </c:pt>
                <c:pt idx="41271">
                  <c:v>127.9</c:v>
                </c:pt>
                <c:pt idx="41272">
                  <c:v>127.9</c:v>
                </c:pt>
                <c:pt idx="41273">
                  <c:v>127.95</c:v>
                </c:pt>
                <c:pt idx="41274">
                  <c:v>127.93</c:v>
                </c:pt>
                <c:pt idx="41275">
                  <c:v>127.9</c:v>
                </c:pt>
                <c:pt idx="41276">
                  <c:v>127.93</c:v>
                </c:pt>
                <c:pt idx="41277">
                  <c:v>127.93</c:v>
                </c:pt>
                <c:pt idx="41278">
                  <c:v>127.93</c:v>
                </c:pt>
                <c:pt idx="41279">
                  <c:v>127.9</c:v>
                </c:pt>
                <c:pt idx="41280">
                  <c:v>127.9</c:v>
                </c:pt>
                <c:pt idx="41281">
                  <c:v>127.93</c:v>
                </c:pt>
                <c:pt idx="41282">
                  <c:v>127.9</c:v>
                </c:pt>
                <c:pt idx="41283">
                  <c:v>127.93</c:v>
                </c:pt>
                <c:pt idx="41284">
                  <c:v>127.86</c:v>
                </c:pt>
                <c:pt idx="41285">
                  <c:v>127.88</c:v>
                </c:pt>
                <c:pt idx="41286">
                  <c:v>127.88</c:v>
                </c:pt>
                <c:pt idx="41287">
                  <c:v>127.86</c:v>
                </c:pt>
                <c:pt idx="41288">
                  <c:v>127.86</c:v>
                </c:pt>
                <c:pt idx="41289">
                  <c:v>127.86</c:v>
                </c:pt>
                <c:pt idx="41290">
                  <c:v>127.95</c:v>
                </c:pt>
                <c:pt idx="41291">
                  <c:v>127.9</c:v>
                </c:pt>
                <c:pt idx="41292">
                  <c:v>127.93</c:v>
                </c:pt>
                <c:pt idx="41293">
                  <c:v>127.9</c:v>
                </c:pt>
                <c:pt idx="41294">
                  <c:v>127.88</c:v>
                </c:pt>
                <c:pt idx="41295">
                  <c:v>127.86</c:v>
                </c:pt>
                <c:pt idx="41296">
                  <c:v>127.88</c:v>
                </c:pt>
                <c:pt idx="41297">
                  <c:v>127.9</c:v>
                </c:pt>
                <c:pt idx="41298">
                  <c:v>127.86</c:v>
                </c:pt>
                <c:pt idx="41299">
                  <c:v>127.9</c:v>
                </c:pt>
                <c:pt idx="41300">
                  <c:v>127.9</c:v>
                </c:pt>
                <c:pt idx="41301">
                  <c:v>127.86</c:v>
                </c:pt>
                <c:pt idx="41302">
                  <c:v>127.86</c:v>
                </c:pt>
                <c:pt idx="41303">
                  <c:v>127.88</c:v>
                </c:pt>
                <c:pt idx="41304">
                  <c:v>127.84</c:v>
                </c:pt>
                <c:pt idx="41305">
                  <c:v>127.81</c:v>
                </c:pt>
                <c:pt idx="41306">
                  <c:v>127.88</c:v>
                </c:pt>
                <c:pt idx="41307">
                  <c:v>127.81</c:v>
                </c:pt>
                <c:pt idx="41308">
                  <c:v>127.84</c:v>
                </c:pt>
                <c:pt idx="41309">
                  <c:v>127.84</c:v>
                </c:pt>
                <c:pt idx="41310">
                  <c:v>127.86</c:v>
                </c:pt>
                <c:pt idx="41311">
                  <c:v>127.84</c:v>
                </c:pt>
                <c:pt idx="41312">
                  <c:v>127.79</c:v>
                </c:pt>
                <c:pt idx="41313">
                  <c:v>127.84</c:v>
                </c:pt>
                <c:pt idx="41314">
                  <c:v>127.81</c:v>
                </c:pt>
                <c:pt idx="41315">
                  <c:v>127.84</c:v>
                </c:pt>
                <c:pt idx="41316">
                  <c:v>127.79</c:v>
                </c:pt>
                <c:pt idx="41317">
                  <c:v>127.81</c:v>
                </c:pt>
                <c:pt idx="41318">
                  <c:v>127.81</c:v>
                </c:pt>
                <c:pt idx="41319">
                  <c:v>127.79</c:v>
                </c:pt>
                <c:pt idx="41320">
                  <c:v>127.77</c:v>
                </c:pt>
                <c:pt idx="41321">
                  <c:v>127.81</c:v>
                </c:pt>
                <c:pt idx="41322">
                  <c:v>127.77</c:v>
                </c:pt>
                <c:pt idx="41323">
                  <c:v>127.77</c:v>
                </c:pt>
                <c:pt idx="41324">
                  <c:v>127.75</c:v>
                </c:pt>
                <c:pt idx="41325">
                  <c:v>127.79</c:v>
                </c:pt>
                <c:pt idx="41326">
                  <c:v>127.79</c:v>
                </c:pt>
                <c:pt idx="41327">
                  <c:v>127.75</c:v>
                </c:pt>
                <c:pt idx="41328">
                  <c:v>127.81</c:v>
                </c:pt>
                <c:pt idx="41329">
                  <c:v>127.72</c:v>
                </c:pt>
                <c:pt idx="41330">
                  <c:v>127.72</c:v>
                </c:pt>
                <c:pt idx="41331">
                  <c:v>127.77</c:v>
                </c:pt>
                <c:pt idx="41332">
                  <c:v>127.79</c:v>
                </c:pt>
                <c:pt idx="41333">
                  <c:v>127.75</c:v>
                </c:pt>
                <c:pt idx="41334">
                  <c:v>127.81</c:v>
                </c:pt>
                <c:pt idx="41335">
                  <c:v>127.75</c:v>
                </c:pt>
                <c:pt idx="41336">
                  <c:v>127.77</c:v>
                </c:pt>
                <c:pt idx="41337">
                  <c:v>127.79</c:v>
                </c:pt>
                <c:pt idx="41338">
                  <c:v>127.79</c:v>
                </c:pt>
                <c:pt idx="41339">
                  <c:v>127.75</c:v>
                </c:pt>
                <c:pt idx="41340">
                  <c:v>127.75</c:v>
                </c:pt>
                <c:pt idx="41341">
                  <c:v>127.75</c:v>
                </c:pt>
                <c:pt idx="41342">
                  <c:v>127.79</c:v>
                </c:pt>
                <c:pt idx="41343">
                  <c:v>127.77</c:v>
                </c:pt>
                <c:pt idx="41344">
                  <c:v>127.79</c:v>
                </c:pt>
                <c:pt idx="41345">
                  <c:v>127.75</c:v>
                </c:pt>
                <c:pt idx="41346">
                  <c:v>127.77</c:v>
                </c:pt>
                <c:pt idx="41347">
                  <c:v>127.79</c:v>
                </c:pt>
                <c:pt idx="41348">
                  <c:v>127.86</c:v>
                </c:pt>
                <c:pt idx="41349">
                  <c:v>127.81</c:v>
                </c:pt>
                <c:pt idx="41350">
                  <c:v>127.84</c:v>
                </c:pt>
                <c:pt idx="41351">
                  <c:v>127.81</c:v>
                </c:pt>
                <c:pt idx="41352">
                  <c:v>127.77</c:v>
                </c:pt>
                <c:pt idx="41353">
                  <c:v>127.77</c:v>
                </c:pt>
                <c:pt idx="41354">
                  <c:v>127.79</c:v>
                </c:pt>
                <c:pt idx="41355">
                  <c:v>127.84</c:v>
                </c:pt>
                <c:pt idx="41356">
                  <c:v>127.77</c:v>
                </c:pt>
                <c:pt idx="41357">
                  <c:v>127.86</c:v>
                </c:pt>
                <c:pt idx="41358">
                  <c:v>127.84</c:v>
                </c:pt>
                <c:pt idx="41359">
                  <c:v>127.84</c:v>
                </c:pt>
                <c:pt idx="41360">
                  <c:v>127.88</c:v>
                </c:pt>
                <c:pt idx="41361">
                  <c:v>127.86</c:v>
                </c:pt>
                <c:pt idx="41362">
                  <c:v>127.88</c:v>
                </c:pt>
                <c:pt idx="41363">
                  <c:v>127.88</c:v>
                </c:pt>
                <c:pt idx="41364">
                  <c:v>127.88</c:v>
                </c:pt>
                <c:pt idx="41365">
                  <c:v>127.86</c:v>
                </c:pt>
                <c:pt idx="41366">
                  <c:v>127.9</c:v>
                </c:pt>
                <c:pt idx="41367">
                  <c:v>127.84</c:v>
                </c:pt>
                <c:pt idx="41368">
                  <c:v>127.9</c:v>
                </c:pt>
                <c:pt idx="41369">
                  <c:v>127.88</c:v>
                </c:pt>
                <c:pt idx="41370">
                  <c:v>127.93</c:v>
                </c:pt>
                <c:pt idx="41371">
                  <c:v>127.93</c:v>
                </c:pt>
                <c:pt idx="41372">
                  <c:v>127.88</c:v>
                </c:pt>
                <c:pt idx="41373">
                  <c:v>127.95</c:v>
                </c:pt>
                <c:pt idx="41374">
                  <c:v>127.95</c:v>
                </c:pt>
                <c:pt idx="41375">
                  <c:v>127.97</c:v>
                </c:pt>
                <c:pt idx="41376">
                  <c:v>127.97</c:v>
                </c:pt>
                <c:pt idx="41377">
                  <c:v>127.95</c:v>
                </c:pt>
                <c:pt idx="41378">
                  <c:v>127.99</c:v>
                </c:pt>
                <c:pt idx="41379">
                  <c:v>128.01</c:v>
                </c:pt>
                <c:pt idx="41380">
                  <c:v>128.1</c:v>
                </c:pt>
                <c:pt idx="41381">
                  <c:v>128.01</c:v>
                </c:pt>
                <c:pt idx="41382">
                  <c:v>128.01</c:v>
                </c:pt>
                <c:pt idx="41383">
                  <c:v>128.04</c:v>
                </c:pt>
                <c:pt idx="41384">
                  <c:v>128.01</c:v>
                </c:pt>
                <c:pt idx="41385">
                  <c:v>128.01</c:v>
                </c:pt>
                <c:pt idx="41386">
                  <c:v>128.06</c:v>
                </c:pt>
                <c:pt idx="41387">
                  <c:v>128.06</c:v>
                </c:pt>
                <c:pt idx="41388">
                  <c:v>128.08000000000001</c:v>
                </c:pt>
                <c:pt idx="41389">
                  <c:v>128.06</c:v>
                </c:pt>
                <c:pt idx="41390">
                  <c:v>128.06</c:v>
                </c:pt>
                <c:pt idx="41391">
                  <c:v>128.04</c:v>
                </c:pt>
                <c:pt idx="41392">
                  <c:v>128.08000000000001</c:v>
                </c:pt>
                <c:pt idx="41393">
                  <c:v>128.06</c:v>
                </c:pt>
                <c:pt idx="41394">
                  <c:v>128.08000000000001</c:v>
                </c:pt>
                <c:pt idx="41395">
                  <c:v>128.06</c:v>
                </c:pt>
                <c:pt idx="41396">
                  <c:v>128.1</c:v>
                </c:pt>
                <c:pt idx="41397">
                  <c:v>128.13</c:v>
                </c:pt>
                <c:pt idx="41398">
                  <c:v>128.06</c:v>
                </c:pt>
                <c:pt idx="41399">
                  <c:v>128.1</c:v>
                </c:pt>
                <c:pt idx="41400">
                  <c:v>128.1</c:v>
                </c:pt>
                <c:pt idx="41401">
                  <c:v>128.06</c:v>
                </c:pt>
                <c:pt idx="41402">
                  <c:v>128.06</c:v>
                </c:pt>
                <c:pt idx="41403">
                  <c:v>128.08000000000001</c:v>
                </c:pt>
                <c:pt idx="41404">
                  <c:v>128.08000000000001</c:v>
                </c:pt>
                <c:pt idx="41405">
                  <c:v>128.08000000000001</c:v>
                </c:pt>
                <c:pt idx="41406">
                  <c:v>128.08000000000001</c:v>
                </c:pt>
                <c:pt idx="41407">
                  <c:v>128.06</c:v>
                </c:pt>
                <c:pt idx="41408">
                  <c:v>128.06</c:v>
                </c:pt>
                <c:pt idx="41409">
                  <c:v>128.13</c:v>
                </c:pt>
                <c:pt idx="41410">
                  <c:v>128.08000000000001</c:v>
                </c:pt>
                <c:pt idx="41411">
                  <c:v>128.1</c:v>
                </c:pt>
                <c:pt idx="41412">
                  <c:v>128.1</c:v>
                </c:pt>
                <c:pt idx="41413">
                  <c:v>128.1</c:v>
                </c:pt>
                <c:pt idx="41414">
                  <c:v>128.08000000000001</c:v>
                </c:pt>
                <c:pt idx="41415">
                  <c:v>128.1</c:v>
                </c:pt>
                <c:pt idx="41416">
                  <c:v>128.15</c:v>
                </c:pt>
                <c:pt idx="41417">
                  <c:v>128.1</c:v>
                </c:pt>
                <c:pt idx="41418">
                  <c:v>128.13</c:v>
                </c:pt>
                <c:pt idx="41419">
                  <c:v>128.13</c:v>
                </c:pt>
                <c:pt idx="41420">
                  <c:v>128.08000000000001</c:v>
                </c:pt>
                <c:pt idx="41421">
                  <c:v>128.08000000000001</c:v>
                </c:pt>
                <c:pt idx="41422">
                  <c:v>128.08000000000001</c:v>
                </c:pt>
                <c:pt idx="41423">
                  <c:v>128.08000000000001</c:v>
                </c:pt>
                <c:pt idx="41424">
                  <c:v>128.08000000000001</c:v>
                </c:pt>
                <c:pt idx="41425">
                  <c:v>128.08000000000001</c:v>
                </c:pt>
                <c:pt idx="41426">
                  <c:v>128.08000000000001</c:v>
                </c:pt>
                <c:pt idx="41427">
                  <c:v>128.08000000000001</c:v>
                </c:pt>
                <c:pt idx="41428">
                  <c:v>128.13</c:v>
                </c:pt>
                <c:pt idx="41429">
                  <c:v>128.06</c:v>
                </c:pt>
                <c:pt idx="41430">
                  <c:v>128.1</c:v>
                </c:pt>
                <c:pt idx="41431">
                  <c:v>128.1</c:v>
                </c:pt>
                <c:pt idx="41432">
                  <c:v>128.08000000000001</c:v>
                </c:pt>
                <c:pt idx="41433">
                  <c:v>128.13</c:v>
                </c:pt>
                <c:pt idx="41434">
                  <c:v>128.08000000000001</c:v>
                </c:pt>
                <c:pt idx="41435">
                  <c:v>128.13</c:v>
                </c:pt>
                <c:pt idx="41436">
                  <c:v>128.16999999999999</c:v>
                </c:pt>
                <c:pt idx="41437">
                  <c:v>128.08000000000001</c:v>
                </c:pt>
                <c:pt idx="41438">
                  <c:v>128.08000000000001</c:v>
                </c:pt>
                <c:pt idx="41439">
                  <c:v>128.15</c:v>
                </c:pt>
                <c:pt idx="41440">
                  <c:v>128.1</c:v>
                </c:pt>
                <c:pt idx="41441">
                  <c:v>128.15</c:v>
                </c:pt>
                <c:pt idx="41442">
                  <c:v>128.13</c:v>
                </c:pt>
                <c:pt idx="41443">
                  <c:v>128.06</c:v>
                </c:pt>
                <c:pt idx="41444">
                  <c:v>128.13</c:v>
                </c:pt>
                <c:pt idx="41445">
                  <c:v>128.1</c:v>
                </c:pt>
                <c:pt idx="41446">
                  <c:v>128.13</c:v>
                </c:pt>
                <c:pt idx="41447">
                  <c:v>128.15</c:v>
                </c:pt>
                <c:pt idx="41448">
                  <c:v>128.15</c:v>
                </c:pt>
                <c:pt idx="41449">
                  <c:v>128.19</c:v>
                </c:pt>
                <c:pt idx="41450">
                  <c:v>128.15</c:v>
                </c:pt>
                <c:pt idx="41451">
                  <c:v>128.19</c:v>
                </c:pt>
                <c:pt idx="41452">
                  <c:v>128.15</c:v>
                </c:pt>
                <c:pt idx="41453">
                  <c:v>128.15</c:v>
                </c:pt>
                <c:pt idx="41454">
                  <c:v>128.24</c:v>
                </c:pt>
                <c:pt idx="41455">
                  <c:v>128.16999999999999</c:v>
                </c:pt>
                <c:pt idx="41456">
                  <c:v>128.15</c:v>
                </c:pt>
                <c:pt idx="41457">
                  <c:v>128.1</c:v>
                </c:pt>
                <c:pt idx="41458">
                  <c:v>128.19</c:v>
                </c:pt>
                <c:pt idx="41459">
                  <c:v>128.16999999999999</c:v>
                </c:pt>
                <c:pt idx="41460">
                  <c:v>128.15</c:v>
                </c:pt>
                <c:pt idx="41461">
                  <c:v>128.16999999999999</c:v>
                </c:pt>
                <c:pt idx="41462">
                  <c:v>128.16999999999999</c:v>
                </c:pt>
                <c:pt idx="41463">
                  <c:v>128.16999999999999</c:v>
                </c:pt>
                <c:pt idx="41464">
                  <c:v>128.19</c:v>
                </c:pt>
                <c:pt idx="41465">
                  <c:v>128.22</c:v>
                </c:pt>
                <c:pt idx="41466">
                  <c:v>128.19</c:v>
                </c:pt>
                <c:pt idx="41467">
                  <c:v>128.16999999999999</c:v>
                </c:pt>
                <c:pt idx="41468">
                  <c:v>128.19</c:v>
                </c:pt>
                <c:pt idx="41469">
                  <c:v>128.15</c:v>
                </c:pt>
                <c:pt idx="41470">
                  <c:v>128.24</c:v>
                </c:pt>
                <c:pt idx="41471">
                  <c:v>128.24</c:v>
                </c:pt>
                <c:pt idx="41472">
                  <c:v>128.22</c:v>
                </c:pt>
                <c:pt idx="41473">
                  <c:v>128.16999999999999</c:v>
                </c:pt>
                <c:pt idx="41474">
                  <c:v>128.24</c:v>
                </c:pt>
                <c:pt idx="41475">
                  <c:v>128.24</c:v>
                </c:pt>
                <c:pt idx="41476">
                  <c:v>128.24</c:v>
                </c:pt>
                <c:pt idx="41477">
                  <c:v>128.19</c:v>
                </c:pt>
                <c:pt idx="41478">
                  <c:v>128.22</c:v>
                </c:pt>
                <c:pt idx="41479">
                  <c:v>128.22</c:v>
                </c:pt>
                <c:pt idx="41480">
                  <c:v>128.16999999999999</c:v>
                </c:pt>
                <c:pt idx="41481">
                  <c:v>128.16999999999999</c:v>
                </c:pt>
                <c:pt idx="41482">
                  <c:v>128.19</c:v>
                </c:pt>
                <c:pt idx="41483">
                  <c:v>128.19</c:v>
                </c:pt>
                <c:pt idx="41484">
                  <c:v>128.22</c:v>
                </c:pt>
                <c:pt idx="41485">
                  <c:v>128.22</c:v>
                </c:pt>
                <c:pt idx="41486">
                  <c:v>128.19</c:v>
                </c:pt>
                <c:pt idx="41487">
                  <c:v>128.19</c:v>
                </c:pt>
                <c:pt idx="41488">
                  <c:v>128.16999999999999</c:v>
                </c:pt>
                <c:pt idx="41489">
                  <c:v>128.19</c:v>
                </c:pt>
                <c:pt idx="41490">
                  <c:v>128.15</c:v>
                </c:pt>
                <c:pt idx="41491">
                  <c:v>128.16999999999999</c:v>
                </c:pt>
                <c:pt idx="41492">
                  <c:v>128.16999999999999</c:v>
                </c:pt>
                <c:pt idx="41493">
                  <c:v>128.13</c:v>
                </c:pt>
                <c:pt idx="41494">
                  <c:v>128.13</c:v>
                </c:pt>
                <c:pt idx="41495">
                  <c:v>128.1</c:v>
                </c:pt>
                <c:pt idx="41496">
                  <c:v>128.13</c:v>
                </c:pt>
                <c:pt idx="41497">
                  <c:v>128.1</c:v>
                </c:pt>
                <c:pt idx="41498">
                  <c:v>128.16999999999999</c:v>
                </c:pt>
                <c:pt idx="41499">
                  <c:v>128.19</c:v>
                </c:pt>
                <c:pt idx="41500">
                  <c:v>128.15</c:v>
                </c:pt>
                <c:pt idx="41501">
                  <c:v>128.15</c:v>
                </c:pt>
                <c:pt idx="41502">
                  <c:v>128.13</c:v>
                </c:pt>
                <c:pt idx="41503">
                  <c:v>128.13</c:v>
                </c:pt>
                <c:pt idx="41504">
                  <c:v>128.13</c:v>
                </c:pt>
                <c:pt idx="41505">
                  <c:v>128.15</c:v>
                </c:pt>
                <c:pt idx="41506">
                  <c:v>128.13</c:v>
                </c:pt>
                <c:pt idx="41507">
                  <c:v>128.15</c:v>
                </c:pt>
                <c:pt idx="41508">
                  <c:v>128.13</c:v>
                </c:pt>
                <c:pt idx="41509">
                  <c:v>128.13</c:v>
                </c:pt>
                <c:pt idx="41510">
                  <c:v>128.08000000000001</c:v>
                </c:pt>
                <c:pt idx="41511">
                  <c:v>128.13</c:v>
                </c:pt>
                <c:pt idx="41512">
                  <c:v>128.15</c:v>
                </c:pt>
                <c:pt idx="41513">
                  <c:v>128.1</c:v>
                </c:pt>
                <c:pt idx="41514">
                  <c:v>128.13</c:v>
                </c:pt>
                <c:pt idx="41515">
                  <c:v>128.16999999999999</c:v>
                </c:pt>
                <c:pt idx="41516">
                  <c:v>128.15</c:v>
                </c:pt>
                <c:pt idx="41517">
                  <c:v>128.13</c:v>
                </c:pt>
                <c:pt idx="41518">
                  <c:v>128.15</c:v>
                </c:pt>
                <c:pt idx="41519">
                  <c:v>128.16999999999999</c:v>
                </c:pt>
                <c:pt idx="41520">
                  <c:v>128.22</c:v>
                </c:pt>
                <c:pt idx="41521">
                  <c:v>128.13</c:v>
                </c:pt>
                <c:pt idx="41522">
                  <c:v>128.22</c:v>
                </c:pt>
                <c:pt idx="41523">
                  <c:v>128.19</c:v>
                </c:pt>
                <c:pt idx="41524">
                  <c:v>128.16999999999999</c:v>
                </c:pt>
                <c:pt idx="41525">
                  <c:v>128.24</c:v>
                </c:pt>
                <c:pt idx="41526">
                  <c:v>128.16999999999999</c:v>
                </c:pt>
                <c:pt idx="41527">
                  <c:v>128.16999999999999</c:v>
                </c:pt>
                <c:pt idx="41528">
                  <c:v>128.24</c:v>
                </c:pt>
                <c:pt idx="41529">
                  <c:v>128.15</c:v>
                </c:pt>
                <c:pt idx="41530">
                  <c:v>128.19</c:v>
                </c:pt>
                <c:pt idx="41531">
                  <c:v>128.15</c:v>
                </c:pt>
                <c:pt idx="41532">
                  <c:v>128.13</c:v>
                </c:pt>
                <c:pt idx="41533">
                  <c:v>128.19</c:v>
                </c:pt>
                <c:pt idx="41534">
                  <c:v>128.15</c:v>
                </c:pt>
                <c:pt idx="41535">
                  <c:v>128.22</c:v>
                </c:pt>
                <c:pt idx="41536">
                  <c:v>128.19</c:v>
                </c:pt>
                <c:pt idx="41537">
                  <c:v>128.16999999999999</c:v>
                </c:pt>
                <c:pt idx="41538">
                  <c:v>128.22</c:v>
                </c:pt>
                <c:pt idx="41539">
                  <c:v>128.19</c:v>
                </c:pt>
                <c:pt idx="41540">
                  <c:v>128.19</c:v>
                </c:pt>
                <c:pt idx="41541">
                  <c:v>128.16999999999999</c:v>
                </c:pt>
                <c:pt idx="41542">
                  <c:v>128.15</c:v>
                </c:pt>
                <c:pt idx="41543">
                  <c:v>128.19</c:v>
                </c:pt>
                <c:pt idx="41544">
                  <c:v>128.19</c:v>
                </c:pt>
                <c:pt idx="41545">
                  <c:v>128.16999999999999</c:v>
                </c:pt>
                <c:pt idx="41546">
                  <c:v>128.16999999999999</c:v>
                </c:pt>
                <c:pt idx="41547">
                  <c:v>128.19</c:v>
                </c:pt>
                <c:pt idx="41548">
                  <c:v>128.22</c:v>
                </c:pt>
                <c:pt idx="41549">
                  <c:v>128.24</c:v>
                </c:pt>
                <c:pt idx="41550">
                  <c:v>128.22</c:v>
                </c:pt>
                <c:pt idx="41551">
                  <c:v>128.19</c:v>
                </c:pt>
                <c:pt idx="41552">
                  <c:v>128.19</c:v>
                </c:pt>
                <c:pt idx="41553">
                  <c:v>128.26</c:v>
                </c:pt>
                <c:pt idx="41554">
                  <c:v>128.19</c:v>
                </c:pt>
                <c:pt idx="41555">
                  <c:v>128.16999999999999</c:v>
                </c:pt>
                <c:pt idx="41556">
                  <c:v>128.19</c:v>
                </c:pt>
                <c:pt idx="41557">
                  <c:v>128.19</c:v>
                </c:pt>
                <c:pt idx="41558">
                  <c:v>128.19</c:v>
                </c:pt>
                <c:pt idx="41559">
                  <c:v>128.16999999999999</c:v>
                </c:pt>
                <c:pt idx="41560">
                  <c:v>128.15</c:v>
                </c:pt>
                <c:pt idx="41561">
                  <c:v>128.13</c:v>
                </c:pt>
                <c:pt idx="41562">
                  <c:v>128.16999999999999</c:v>
                </c:pt>
                <c:pt idx="41563">
                  <c:v>128.16999999999999</c:v>
                </c:pt>
                <c:pt idx="41564">
                  <c:v>128.22</c:v>
                </c:pt>
                <c:pt idx="41565">
                  <c:v>128.22</c:v>
                </c:pt>
                <c:pt idx="41566">
                  <c:v>128.22</c:v>
                </c:pt>
                <c:pt idx="41567">
                  <c:v>128.24</c:v>
                </c:pt>
                <c:pt idx="41568">
                  <c:v>128.15</c:v>
                </c:pt>
                <c:pt idx="41569">
                  <c:v>128.13</c:v>
                </c:pt>
                <c:pt idx="41570">
                  <c:v>128.19</c:v>
                </c:pt>
                <c:pt idx="41571">
                  <c:v>128.22</c:v>
                </c:pt>
                <c:pt idx="41572">
                  <c:v>128.15</c:v>
                </c:pt>
                <c:pt idx="41573">
                  <c:v>128.19</c:v>
                </c:pt>
                <c:pt idx="41574">
                  <c:v>128.22</c:v>
                </c:pt>
                <c:pt idx="41575">
                  <c:v>128.24</c:v>
                </c:pt>
                <c:pt idx="41576">
                  <c:v>128.16999999999999</c:v>
                </c:pt>
                <c:pt idx="41577">
                  <c:v>128.24</c:v>
                </c:pt>
                <c:pt idx="41578">
                  <c:v>128.15</c:v>
                </c:pt>
                <c:pt idx="41579">
                  <c:v>128.22</c:v>
                </c:pt>
                <c:pt idx="41580">
                  <c:v>128.19</c:v>
                </c:pt>
                <c:pt idx="41581">
                  <c:v>128.19</c:v>
                </c:pt>
                <c:pt idx="41582">
                  <c:v>128.22</c:v>
                </c:pt>
                <c:pt idx="41583">
                  <c:v>128.22</c:v>
                </c:pt>
                <c:pt idx="41584">
                  <c:v>128.16999999999999</c:v>
                </c:pt>
                <c:pt idx="41585">
                  <c:v>128.15</c:v>
                </c:pt>
                <c:pt idx="41586">
                  <c:v>128.15</c:v>
                </c:pt>
                <c:pt idx="41587">
                  <c:v>128.19</c:v>
                </c:pt>
                <c:pt idx="41588">
                  <c:v>128.16999999999999</c:v>
                </c:pt>
                <c:pt idx="41589">
                  <c:v>128.22</c:v>
                </c:pt>
                <c:pt idx="41590">
                  <c:v>128.15</c:v>
                </c:pt>
                <c:pt idx="41591">
                  <c:v>128.15</c:v>
                </c:pt>
                <c:pt idx="41592">
                  <c:v>128.19</c:v>
                </c:pt>
                <c:pt idx="41593">
                  <c:v>128.24</c:v>
                </c:pt>
                <c:pt idx="41594">
                  <c:v>128.19</c:v>
                </c:pt>
                <c:pt idx="41595">
                  <c:v>128.15</c:v>
                </c:pt>
                <c:pt idx="41596">
                  <c:v>128.19</c:v>
                </c:pt>
                <c:pt idx="41597">
                  <c:v>128.19</c:v>
                </c:pt>
                <c:pt idx="41598">
                  <c:v>128.19</c:v>
                </c:pt>
                <c:pt idx="41599">
                  <c:v>128.16999999999999</c:v>
                </c:pt>
                <c:pt idx="41600">
                  <c:v>128.16999999999999</c:v>
                </c:pt>
                <c:pt idx="41601">
                  <c:v>128.19</c:v>
                </c:pt>
                <c:pt idx="41602">
                  <c:v>128.16999999999999</c:v>
                </c:pt>
                <c:pt idx="41603">
                  <c:v>128.19</c:v>
                </c:pt>
                <c:pt idx="41604">
                  <c:v>128.19</c:v>
                </c:pt>
                <c:pt idx="41605">
                  <c:v>128.16999999999999</c:v>
                </c:pt>
                <c:pt idx="41606">
                  <c:v>128.13</c:v>
                </c:pt>
                <c:pt idx="41607">
                  <c:v>128.19</c:v>
                </c:pt>
                <c:pt idx="41608">
                  <c:v>128.16999999999999</c:v>
                </c:pt>
                <c:pt idx="41609">
                  <c:v>128.15</c:v>
                </c:pt>
                <c:pt idx="41610">
                  <c:v>128.16999999999999</c:v>
                </c:pt>
                <c:pt idx="41611">
                  <c:v>128.13</c:v>
                </c:pt>
                <c:pt idx="41612">
                  <c:v>128.22</c:v>
                </c:pt>
                <c:pt idx="41613">
                  <c:v>128.1</c:v>
                </c:pt>
                <c:pt idx="41614">
                  <c:v>128.19</c:v>
                </c:pt>
                <c:pt idx="41615">
                  <c:v>128.16999999999999</c:v>
                </c:pt>
                <c:pt idx="41616">
                  <c:v>128.19</c:v>
                </c:pt>
                <c:pt idx="41617">
                  <c:v>128.15</c:v>
                </c:pt>
                <c:pt idx="41618">
                  <c:v>128.19</c:v>
                </c:pt>
                <c:pt idx="41619">
                  <c:v>128.19</c:v>
                </c:pt>
                <c:pt idx="41620">
                  <c:v>128.15</c:v>
                </c:pt>
                <c:pt idx="41621">
                  <c:v>128.22</c:v>
                </c:pt>
                <c:pt idx="41622">
                  <c:v>128.19</c:v>
                </c:pt>
                <c:pt idx="41623">
                  <c:v>128.19</c:v>
                </c:pt>
                <c:pt idx="41624">
                  <c:v>128.16999999999999</c:v>
                </c:pt>
                <c:pt idx="41625">
                  <c:v>128.16999999999999</c:v>
                </c:pt>
                <c:pt idx="41626">
                  <c:v>128.15</c:v>
                </c:pt>
                <c:pt idx="41627">
                  <c:v>128.16999999999999</c:v>
                </c:pt>
                <c:pt idx="41628">
                  <c:v>128.15</c:v>
                </c:pt>
                <c:pt idx="41629">
                  <c:v>128.13</c:v>
                </c:pt>
                <c:pt idx="41630">
                  <c:v>128.15</c:v>
                </c:pt>
                <c:pt idx="41631">
                  <c:v>128.13</c:v>
                </c:pt>
                <c:pt idx="41632">
                  <c:v>128.15</c:v>
                </c:pt>
                <c:pt idx="41633">
                  <c:v>128.16999999999999</c:v>
                </c:pt>
                <c:pt idx="41634">
                  <c:v>128.13</c:v>
                </c:pt>
                <c:pt idx="41635">
                  <c:v>128.15</c:v>
                </c:pt>
                <c:pt idx="41636">
                  <c:v>128.13</c:v>
                </c:pt>
                <c:pt idx="41637">
                  <c:v>128.13</c:v>
                </c:pt>
                <c:pt idx="41638">
                  <c:v>128.13</c:v>
                </c:pt>
                <c:pt idx="41639">
                  <c:v>128.08000000000001</c:v>
                </c:pt>
                <c:pt idx="41640">
                  <c:v>128.13</c:v>
                </c:pt>
                <c:pt idx="41641">
                  <c:v>128.13</c:v>
                </c:pt>
                <c:pt idx="41642">
                  <c:v>128.13</c:v>
                </c:pt>
                <c:pt idx="41643">
                  <c:v>128.13</c:v>
                </c:pt>
                <c:pt idx="41644">
                  <c:v>128.1</c:v>
                </c:pt>
                <c:pt idx="41645">
                  <c:v>128.08000000000001</c:v>
                </c:pt>
                <c:pt idx="41646">
                  <c:v>128.1</c:v>
                </c:pt>
                <c:pt idx="41647">
                  <c:v>128.1</c:v>
                </c:pt>
                <c:pt idx="41648">
                  <c:v>128.1</c:v>
                </c:pt>
                <c:pt idx="41649">
                  <c:v>128.1</c:v>
                </c:pt>
                <c:pt idx="41650">
                  <c:v>128.13</c:v>
                </c:pt>
                <c:pt idx="41651">
                  <c:v>128.06</c:v>
                </c:pt>
                <c:pt idx="41652">
                  <c:v>128.1</c:v>
                </c:pt>
                <c:pt idx="41653">
                  <c:v>128.06</c:v>
                </c:pt>
                <c:pt idx="41654">
                  <c:v>128.06</c:v>
                </c:pt>
                <c:pt idx="41655">
                  <c:v>128.13</c:v>
                </c:pt>
                <c:pt idx="41656">
                  <c:v>128.13</c:v>
                </c:pt>
                <c:pt idx="41657">
                  <c:v>128.1</c:v>
                </c:pt>
                <c:pt idx="41658">
                  <c:v>128.1</c:v>
                </c:pt>
                <c:pt idx="41659">
                  <c:v>128.08000000000001</c:v>
                </c:pt>
                <c:pt idx="41660">
                  <c:v>128.04</c:v>
                </c:pt>
                <c:pt idx="41661">
                  <c:v>128.1</c:v>
                </c:pt>
                <c:pt idx="41662">
                  <c:v>128.06</c:v>
                </c:pt>
                <c:pt idx="41663">
                  <c:v>128.08000000000001</c:v>
                </c:pt>
                <c:pt idx="41664">
                  <c:v>128.08000000000001</c:v>
                </c:pt>
                <c:pt idx="41665">
                  <c:v>128.08000000000001</c:v>
                </c:pt>
                <c:pt idx="41666">
                  <c:v>128.08000000000001</c:v>
                </c:pt>
                <c:pt idx="41667">
                  <c:v>128.06</c:v>
                </c:pt>
                <c:pt idx="41668">
                  <c:v>128.1</c:v>
                </c:pt>
                <c:pt idx="41669">
                  <c:v>128.06</c:v>
                </c:pt>
                <c:pt idx="41670">
                  <c:v>128.06</c:v>
                </c:pt>
                <c:pt idx="41671">
                  <c:v>128.04</c:v>
                </c:pt>
                <c:pt idx="41672">
                  <c:v>128.06</c:v>
                </c:pt>
                <c:pt idx="41673">
                  <c:v>128.08000000000001</c:v>
                </c:pt>
                <c:pt idx="41674">
                  <c:v>128.08000000000001</c:v>
                </c:pt>
                <c:pt idx="41675">
                  <c:v>128.04</c:v>
                </c:pt>
                <c:pt idx="41676">
                  <c:v>128.08000000000001</c:v>
                </c:pt>
                <c:pt idx="41677">
                  <c:v>128.08000000000001</c:v>
                </c:pt>
                <c:pt idx="41678">
                  <c:v>128.01</c:v>
                </c:pt>
                <c:pt idx="41679">
                  <c:v>128.1</c:v>
                </c:pt>
                <c:pt idx="41680">
                  <c:v>128.04</c:v>
                </c:pt>
                <c:pt idx="41681">
                  <c:v>128.06</c:v>
                </c:pt>
                <c:pt idx="41682">
                  <c:v>128.08000000000001</c:v>
                </c:pt>
                <c:pt idx="41683">
                  <c:v>128.01</c:v>
                </c:pt>
                <c:pt idx="41684">
                  <c:v>128.04</c:v>
                </c:pt>
                <c:pt idx="41685">
                  <c:v>128.01</c:v>
                </c:pt>
                <c:pt idx="41686">
                  <c:v>128.01</c:v>
                </c:pt>
                <c:pt idx="41687">
                  <c:v>128.01</c:v>
                </c:pt>
                <c:pt idx="41688">
                  <c:v>128.01</c:v>
                </c:pt>
                <c:pt idx="41689">
                  <c:v>128.06</c:v>
                </c:pt>
                <c:pt idx="41690">
                  <c:v>128.01</c:v>
                </c:pt>
                <c:pt idx="41691">
                  <c:v>127.99</c:v>
                </c:pt>
                <c:pt idx="41692">
                  <c:v>128.01</c:v>
                </c:pt>
                <c:pt idx="41693">
                  <c:v>127.99</c:v>
                </c:pt>
                <c:pt idx="41694">
                  <c:v>127.99</c:v>
                </c:pt>
                <c:pt idx="41695">
                  <c:v>128.04</c:v>
                </c:pt>
                <c:pt idx="41696">
                  <c:v>128.01</c:v>
                </c:pt>
                <c:pt idx="41697">
                  <c:v>127.97</c:v>
                </c:pt>
                <c:pt idx="41698">
                  <c:v>127.99</c:v>
                </c:pt>
                <c:pt idx="41699">
                  <c:v>127.93</c:v>
                </c:pt>
                <c:pt idx="41700">
                  <c:v>127.99</c:v>
                </c:pt>
                <c:pt idx="41701">
                  <c:v>127.99</c:v>
                </c:pt>
                <c:pt idx="41702">
                  <c:v>127.95</c:v>
                </c:pt>
                <c:pt idx="41703">
                  <c:v>127.99</c:v>
                </c:pt>
                <c:pt idx="41704">
                  <c:v>127.99</c:v>
                </c:pt>
                <c:pt idx="41705">
                  <c:v>128.01</c:v>
                </c:pt>
                <c:pt idx="41706">
                  <c:v>127.97</c:v>
                </c:pt>
                <c:pt idx="41707">
                  <c:v>127.99</c:v>
                </c:pt>
                <c:pt idx="41708">
                  <c:v>127.95</c:v>
                </c:pt>
                <c:pt idx="41709">
                  <c:v>127.93</c:v>
                </c:pt>
                <c:pt idx="41710">
                  <c:v>127.99</c:v>
                </c:pt>
                <c:pt idx="41711">
                  <c:v>127.97</c:v>
                </c:pt>
                <c:pt idx="41712">
                  <c:v>127.88</c:v>
                </c:pt>
                <c:pt idx="41713">
                  <c:v>127.9</c:v>
                </c:pt>
                <c:pt idx="41714">
                  <c:v>127.99</c:v>
                </c:pt>
                <c:pt idx="41715">
                  <c:v>127.97</c:v>
                </c:pt>
                <c:pt idx="41716">
                  <c:v>127.93</c:v>
                </c:pt>
                <c:pt idx="41717">
                  <c:v>127.93</c:v>
                </c:pt>
                <c:pt idx="41718">
                  <c:v>127.9</c:v>
                </c:pt>
                <c:pt idx="41719">
                  <c:v>127.97</c:v>
                </c:pt>
                <c:pt idx="41720">
                  <c:v>127.88</c:v>
                </c:pt>
                <c:pt idx="41721">
                  <c:v>127.93</c:v>
                </c:pt>
                <c:pt idx="41722">
                  <c:v>127.84</c:v>
                </c:pt>
                <c:pt idx="41723">
                  <c:v>127.93</c:v>
                </c:pt>
                <c:pt idx="41724">
                  <c:v>127.9</c:v>
                </c:pt>
                <c:pt idx="41725">
                  <c:v>127.93</c:v>
                </c:pt>
                <c:pt idx="41726">
                  <c:v>127.88</c:v>
                </c:pt>
                <c:pt idx="41727">
                  <c:v>127.88</c:v>
                </c:pt>
                <c:pt idx="41728">
                  <c:v>127.86</c:v>
                </c:pt>
                <c:pt idx="41729">
                  <c:v>127.86</c:v>
                </c:pt>
                <c:pt idx="41730">
                  <c:v>127.88</c:v>
                </c:pt>
                <c:pt idx="41731">
                  <c:v>127.9</c:v>
                </c:pt>
                <c:pt idx="41732">
                  <c:v>127.88</c:v>
                </c:pt>
                <c:pt idx="41733">
                  <c:v>127.86</c:v>
                </c:pt>
                <c:pt idx="41734">
                  <c:v>127.9</c:v>
                </c:pt>
                <c:pt idx="41735">
                  <c:v>127.9</c:v>
                </c:pt>
                <c:pt idx="41736">
                  <c:v>127.86</c:v>
                </c:pt>
                <c:pt idx="41737">
                  <c:v>127.84</c:v>
                </c:pt>
                <c:pt idx="41738">
                  <c:v>127.9</c:v>
                </c:pt>
                <c:pt idx="41739">
                  <c:v>127.86</c:v>
                </c:pt>
                <c:pt idx="41740">
                  <c:v>127.79</c:v>
                </c:pt>
                <c:pt idx="41741">
                  <c:v>127.84</c:v>
                </c:pt>
                <c:pt idx="41742">
                  <c:v>127.86</c:v>
                </c:pt>
                <c:pt idx="41743">
                  <c:v>127.86</c:v>
                </c:pt>
                <c:pt idx="41744">
                  <c:v>127.81</c:v>
                </c:pt>
                <c:pt idx="41745">
                  <c:v>127.84</c:v>
                </c:pt>
                <c:pt idx="41746">
                  <c:v>127.88</c:v>
                </c:pt>
                <c:pt idx="41747">
                  <c:v>127.84</c:v>
                </c:pt>
                <c:pt idx="41748">
                  <c:v>127.88</c:v>
                </c:pt>
                <c:pt idx="41749">
                  <c:v>127.88</c:v>
                </c:pt>
                <c:pt idx="41750">
                  <c:v>127.88</c:v>
                </c:pt>
                <c:pt idx="41751">
                  <c:v>127.9</c:v>
                </c:pt>
                <c:pt idx="41752">
                  <c:v>127.9</c:v>
                </c:pt>
                <c:pt idx="41753">
                  <c:v>127.9</c:v>
                </c:pt>
                <c:pt idx="41754">
                  <c:v>127.9</c:v>
                </c:pt>
                <c:pt idx="41755">
                  <c:v>127.9</c:v>
                </c:pt>
                <c:pt idx="41756">
                  <c:v>127.9</c:v>
                </c:pt>
                <c:pt idx="41757">
                  <c:v>127.93</c:v>
                </c:pt>
                <c:pt idx="41758">
                  <c:v>127.9</c:v>
                </c:pt>
                <c:pt idx="41759">
                  <c:v>127.93</c:v>
                </c:pt>
                <c:pt idx="41760">
                  <c:v>127.97</c:v>
                </c:pt>
                <c:pt idx="41761">
                  <c:v>127.95</c:v>
                </c:pt>
                <c:pt idx="41762">
                  <c:v>127.93</c:v>
                </c:pt>
                <c:pt idx="41763">
                  <c:v>127.97</c:v>
                </c:pt>
                <c:pt idx="41764">
                  <c:v>128.01</c:v>
                </c:pt>
                <c:pt idx="41765">
                  <c:v>127.99</c:v>
                </c:pt>
                <c:pt idx="41766">
                  <c:v>127.99</c:v>
                </c:pt>
                <c:pt idx="41767">
                  <c:v>128.01</c:v>
                </c:pt>
                <c:pt idx="41768">
                  <c:v>128.04</c:v>
                </c:pt>
                <c:pt idx="41769">
                  <c:v>128.06</c:v>
                </c:pt>
                <c:pt idx="41770">
                  <c:v>128.06</c:v>
                </c:pt>
                <c:pt idx="41771">
                  <c:v>128.1</c:v>
                </c:pt>
                <c:pt idx="41772">
                  <c:v>128.01</c:v>
                </c:pt>
                <c:pt idx="41773">
                  <c:v>128.04</c:v>
                </c:pt>
                <c:pt idx="41774">
                  <c:v>128.06</c:v>
                </c:pt>
                <c:pt idx="41775">
                  <c:v>128.04</c:v>
                </c:pt>
                <c:pt idx="41776">
                  <c:v>128.1</c:v>
                </c:pt>
                <c:pt idx="41777">
                  <c:v>128.08000000000001</c:v>
                </c:pt>
                <c:pt idx="41778">
                  <c:v>128.06</c:v>
                </c:pt>
                <c:pt idx="41779">
                  <c:v>128.08000000000001</c:v>
                </c:pt>
                <c:pt idx="41780">
                  <c:v>128.01</c:v>
                </c:pt>
                <c:pt idx="41781">
                  <c:v>128.08000000000001</c:v>
                </c:pt>
                <c:pt idx="41782">
                  <c:v>128.01</c:v>
                </c:pt>
                <c:pt idx="41783">
                  <c:v>128.1</c:v>
                </c:pt>
                <c:pt idx="41784">
                  <c:v>128.15</c:v>
                </c:pt>
                <c:pt idx="41785">
                  <c:v>128.08000000000001</c:v>
                </c:pt>
                <c:pt idx="41786">
                  <c:v>128.1</c:v>
                </c:pt>
                <c:pt idx="41787">
                  <c:v>128.06</c:v>
                </c:pt>
                <c:pt idx="41788">
                  <c:v>128.22</c:v>
                </c:pt>
                <c:pt idx="41789">
                  <c:v>128.15</c:v>
                </c:pt>
                <c:pt idx="41790">
                  <c:v>128.15</c:v>
                </c:pt>
                <c:pt idx="41791">
                  <c:v>128.16999999999999</c:v>
                </c:pt>
                <c:pt idx="41792">
                  <c:v>128.16999999999999</c:v>
                </c:pt>
                <c:pt idx="41793">
                  <c:v>128.15</c:v>
                </c:pt>
                <c:pt idx="41794">
                  <c:v>128.16999999999999</c:v>
                </c:pt>
                <c:pt idx="41795">
                  <c:v>128.15</c:v>
                </c:pt>
                <c:pt idx="41796">
                  <c:v>128.19</c:v>
                </c:pt>
                <c:pt idx="41797">
                  <c:v>128.13</c:v>
                </c:pt>
                <c:pt idx="41798">
                  <c:v>128.16999999999999</c:v>
                </c:pt>
                <c:pt idx="41799">
                  <c:v>128.19</c:v>
                </c:pt>
                <c:pt idx="41800">
                  <c:v>128.19</c:v>
                </c:pt>
                <c:pt idx="41801">
                  <c:v>128.15</c:v>
                </c:pt>
                <c:pt idx="41802">
                  <c:v>128.19</c:v>
                </c:pt>
                <c:pt idx="41803">
                  <c:v>128.19</c:v>
                </c:pt>
                <c:pt idx="41804">
                  <c:v>128.16999999999999</c:v>
                </c:pt>
                <c:pt idx="41805">
                  <c:v>128.19</c:v>
                </c:pt>
                <c:pt idx="41806">
                  <c:v>128.16999999999999</c:v>
                </c:pt>
                <c:pt idx="41807">
                  <c:v>128.13</c:v>
                </c:pt>
                <c:pt idx="41808">
                  <c:v>128.15</c:v>
                </c:pt>
                <c:pt idx="41809">
                  <c:v>128.16999999999999</c:v>
                </c:pt>
                <c:pt idx="41810">
                  <c:v>128.13</c:v>
                </c:pt>
                <c:pt idx="41811">
                  <c:v>128.13</c:v>
                </c:pt>
                <c:pt idx="41812">
                  <c:v>128.15</c:v>
                </c:pt>
                <c:pt idx="41813">
                  <c:v>128.1</c:v>
                </c:pt>
                <c:pt idx="41814">
                  <c:v>128.16999999999999</c:v>
                </c:pt>
                <c:pt idx="41815">
                  <c:v>128.16999999999999</c:v>
                </c:pt>
                <c:pt idx="41816">
                  <c:v>128.13</c:v>
                </c:pt>
                <c:pt idx="41817">
                  <c:v>128.15</c:v>
                </c:pt>
                <c:pt idx="41818">
                  <c:v>128.13</c:v>
                </c:pt>
                <c:pt idx="41819">
                  <c:v>128.13</c:v>
                </c:pt>
                <c:pt idx="41820">
                  <c:v>128.15</c:v>
                </c:pt>
                <c:pt idx="41821">
                  <c:v>128.16999999999999</c:v>
                </c:pt>
                <c:pt idx="41822">
                  <c:v>128.19</c:v>
                </c:pt>
                <c:pt idx="41823">
                  <c:v>128.13</c:v>
                </c:pt>
                <c:pt idx="41824">
                  <c:v>128.15</c:v>
                </c:pt>
                <c:pt idx="41825">
                  <c:v>128.15</c:v>
                </c:pt>
                <c:pt idx="41826">
                  <c:v>128.13</c:v>
                </c:pt>
                <c:pt idx="41827">
                  <c:v>128.15</c:v>
                </c:pt>
                <c:pt idx="41828">
                  <c:v>128.16999999999999</c:v>
                </c:pt>
                <c:pt idx="41829">
                  <c:v>128.15</c:v>
                </c:pt>
                <c:pt idx="41830">
                  <c:v>128.13</c:v>
                </c:pt>
                <c:pt idx="41831">
                  <c:v>128.19</c:v>
                </c:pt>
                <c:pt idx="41832">
                  <c:v>128.19</c:v>
                </c:pt>
                <c:pt idx="41833">
                  <c:v>128.16999999999999</c:v>
                </c:pt>
                <c:pt idx="41834">
                  <c:v>128.16999999999999</c:v>
                </c:pt>
                <c:pt idx="41835">
                  <c:v>128.16999999999999</c:v>
                </c:pt>
                <c:pt idx="41836">
                  <c:v>128.19</c:v>
                </c:pt>
                <c:pt idx="41837">
                  <c:v>128.15</c:v>
                </c:pt>
                <c:pt idx="41838">
                  <c:v>128.13</c:v>
                </c:pt>
                <c:pt idx="41839">
                  <c:v>128.13</c:v>
                </c:pt>
                <c:pt idx="41840">
                  <c:v>128.16999999999999</c:v>
                </c:pt>
                <c:pt idx="41841">
                  <c:v>128.13</c:v>
                </c:pt>
                <c:pt idx="41842">
                  <c:v>128.1</c:v>
                </c:pt>
                <c:pt idx="41843">
                  <c:v>128.19</c:v>
                </c:pt>
                <c:pt idx="41844">
                  <c:v>128.19</c:v>
                </c:pt>
                <c:pt idx="41845">
                  <c:v>128.19</c:v>
                </c:pt>
                <c:pt idx="41846">
                  <c:v>128.19</c:v>
                </c:pt>
                <c:pt idx="41847">
                  <c:v>128.1</c:v>
                </c:pt>
                <c:pt idx="41848">
                  <c:v>128.13</c:v>
                </c:pt>
                <c:pt idx="41849">
                  <c:v>128.15</c:v>
                </c:pt>
                <c:pt idx="41850">
                  <c:v>128.22</c:v>
                </c:pt>
                <c:pt idx="41851">
                  <c:v>128.19</c:v>
                </c:pt>
                <c:pt idx="41852">
                  <c:v>128.22</c:v>
                </c:pt>
                <c:pt idx="41853">
                  <c:v>128.24</c:v>
                </c:pt>
                <c:pt idx="41854">
                  <c:v>128.19</c:v>
                </c:pt>
                <c:pt idx="41855">
                  <c:v>128.22</c:v>
                </c:pt>
                <c:pt idx="41856">
                  <c:v>128.24</c:v>
                </c:pt>
                <c:pt idx="41857">
                  <c:v>128.19</c:v>
                </c:pt>
                <c:pt idx="41858">
                  <c:v>128.24</c:v>
                </c:pt>
                <c:pt idx="41859">
                  <c:v>128.24</c:v>
                </c:pt>
                <c:pt idx="41860">
                  <c:v>128.22</c:v>
                </c:pt>
                <c:pt idx="41861">
                  <c:v>128.26</c:v>
                </c:pt>
                <c:pt idx="41862">
                  <c:v>128.24</c:v>
                </c:pt>
                <c:pt idx="41863">
                  <c:v>128.26</c:v>
                </c:pt>
                <c:pt idx="41864">
                  <c:v>128.15</c:v>
                </c:pt>
                <c:pt idx="41865">
                  <c:v>128.19</c:v>
                </c:pt>
                <c:pt idx="41866">
                  <c:v>128.22</c:v>
                </c:pt>
                <c:pt idx="41867">
                  <c:v>128.22</c:v>
                </c:pt>
                <c:pt idx="41868">
                  <c:v>128.16999999999999</c:v>
                </c:pt>
                <c:pt idx="41869">
                  <c:v>128.24</c:v>
                </c:pt>
                <c:pt idx="41870">
                  <c:v>128.24</c:v>
                </c:pt>
                <c:pt idx="41871">
                  <c:v>128.15</c:v>
                </c:pt>
                <c:pt idx="41872">
                  <c:v>128.24</c:v>
                </c:pt>
                <c:pt idx="41873">
                  <c:v>128.24</c:v>
                </c:pt>
                <c:pt idx="41874">
                  <c:v>128.16999999999999</c:v>
                </c:pt>
                <c:pt idx="41875">
                  <c:v>128.19</c:v>
                </c:pt>
                <c:pt idx="41876">
                  <c:v>128.19</c:v>
                </c:pt>
                <c:pt idx="41877">
                  <c:v>128.19</c:v>
                </c:pt>
                <c:pt idx="41878">
                  <c:v>128.19</c:v>
                </c:pt>
                <c:pt idx="41879">
                  <c:v>128.19</c:v>
                </c:pt>
                <c:pt idx="41880">
                  <c:v>128.19</c:v>
                </c:pt>
                <c:pt idx="41881">
                  <c:v>128.16999999999999</c:v>
                </c:pt>
                <c:pt idx="41882">
                  <c:v>128.22</c:v>
                </c:pt>
                <c:pt idx="41883">
                  <c:v>128.22</c:v>
                </c:pt>
                <c:pt idx="41884">
                  <c:v>128.22</c:v>
                </c:pt>
                <c:pt idx="41885">
                  <c:v>128.19</c:v>
                </c:pt>
                <c:pt idx="41886">
                  <c:v>128.16999999999999</c:v>
                </c:pt>
                <c:pt idx="41887">
                  <c:v>128.19</c:v>
                </c:pt>
                <c:pt idx="41888">
                  <c:v>128.16999999999999</c:v>
                </c:pt>
                <c:pt idx="41889">
                  <c:v>128.22</c:v>
                </c:pt>
                <c:pt idx="41890">
                  <c:v>128.19</c:v>
                </c:pt>
                <c:pt idx="41891">
                  <c:v>128.22</c:v>
                </c:pt>
                <c:pt idx="41892">
                  <c:v>128.19</c:v>
                </c:pt>
                <c:pt idx="41893">
                  <c:v>128.24</c:v>
                </c:pt>
                <c:pt idx="41894">
                  <c:v>128.28</c:v>
                </c:pt>
                <c:pt idx="41895">
                  <c:v>128.24</c:v>
                </c:pt>
                <c:pt idx="41896">
                  <c:v>128.16999999999999</c:v>
                </c:pt>
                <c:pt idx="41897">
                  <c:v>128.16999999999999</c:v>
                </c:pt>
                <c:pt idx="41898">
                  <c:v>128.15</c:v>
                </c:pt>
                <c:pt idx="41899">
                  <c:v>128.19</c:v>
                </c:pt>
                <c:pt idx="41900">
                  <c:v>128.19</c:v>
                </c:pt>
                <c:pt idx="41901">
                  <c:v>128.15</c:v>
                </c:pt>
                <c:pt idx="41902">
                  <c:v>128.15</c:v>
                </c:pt>
                <c:pt idx="41903">
                  <c:v>128.15</c:v>
                </c:pt>
                <c:pt idx="41904">
                  <c:v>128.15</c:v>
                </c:pt>
                <c:pt idx="41905">
                  <c:v>128.15</c:v>
                </c:pt>
                <c:pt idx="41906">
                  <c:v>128.16999999999999</c:v>
                </c:pt>
                <c:pt idx="41907">
                  <c:v>128.19</c:v>
                </c:pt>
                <c:pt idx="41908">
                  <c:v>128.16999999999999</c:v>
                </c:pt>
                <c:pt idx="41909">
                  <c:v>128.22</c:v>
                </c:pt>
                <c:pt idx="41910">
                  <c:v>128.19</c:v>
                </c:pt>
                <c:pt idx="41911">
                  <c:v>128.19</c:v>
                </c:pt>
                <c:pt idx="41912">
                  <c:v>128.15</c:v>
                </c:pt>
                <c:pt idx="41913">
                  <c:v>128.19</c:v>
                </c:pt>
                <c:pt idx="41914">
                  <c:v>128.16999999999999</c:v>
                </c:pt>
                <c:pt idx="41915">
                  <c:v>128.19</c:v>
                </c:pt>
                <c:pt idx="41916">
                  <c:v>128.15</c:v>
                </c:pt>
                <c:pt idx="41917">
                  <c:v>128.13</c:v>
                </c:pt>
                <c:pt idx="41918">
                  <c:v>128.16999999999999</c:v>
                </c:pt>
                <c:pt idx="41919">
                  <c:v>128.19</c:v>
                </c:pt>
                <c:pt idx="41920">
                  <c:v>128.19</c:v>
                </c:pt>
                <c:pt idx="41921">
                  <c:v>128.19</c:v>
                </c:pt>
                <c:pt idx="41922">
                  <c:v>128.15</c:v>
                </c:pt>
                <c:pt idx="41923">
                  <c:v>128.16999999999999</c:v>
                </c:pt>
                <c:pt idx="41924">
                  <c:v>128.15</c:v>
                </c:pt>
                <c:pt idx="41925">
                  <c:v>128.15</c:v>
                </c:pt>
                <c:pt idx="41926">
                  <c:v>128.15</c:v>
                </c:pt>
                <c:pt idx="41927">
                  <c:v>128.16999999999999</c:v>
                </c:pt>
                <c:pt idx="41928">
                  <c:v>128.24</c:v>
                </c:pt>
                <c:pt idx="41929">
                  <c:v>128.16999999999999</c:v>
                </c:pt>
                <c:pt idx="41930">
                  <c:v>128.15</c:v>
                </c:pt>
                <c:pt idx="41931">
                  <c:v>128.19</c:v>
                </c:pt>
                <c:pt idx="41932">
                  <c:v>128.16999999999999</c:v>
                </c:pt>
                <c:pt idx="41933">
                  <c:v>128.15</c:v>
                </c:pt>
                <c:pt idx="41934">
                  <c:v>128.19</c:v>
                </c:pt>
                <c:pt idx="41935">
                  <c:v>128.16999999999999</c:v>
                </c:pt>
                <c:pt idx="41936">
                  <c:v>128.15</c:v>
                </c:pt>
                <c:pt idx="41937">
                  <c:v>128.16999999999999</c:v>
                </c:pt>
                <c:pt idx="41938">
                  <c:v>128.22</c:v>
                </c:pt>
                <c:pt idx="41939">
                  <c:v>128.16999999999999</c:v>
                </c:pt>
                <c:pt idx="41940">
                  <c:v>128.16999999999999</c:v>
                </c:pt>
                <c:pt idx="41941">
                  <c:v>128.19</c:v>
                </c:pt>
                <c:pt idx="41942">
                  <c:v>128.16999999999999</c:v>
                </c:pt>
                <c:pt idx="41943">
                  <c:v>128.19</c:v>
                </c:pt>
                <c:pt idx="41944">
                  <c:v>128.15</c:v>
                </c:pt>
                <c:pt idx="41945">
                  <c:v>128.15</c:v>
                </c:pt>
                <c:pt idx="41946">
                  <c:v>128.16999999999999</c:v>
                </c:pt>
                <c:pt idx="41947">
                  <c:v>128.15</c:v>
                </c:pt>
                <c:pt idx="41948">
                  <c:v>128.15</c:v>
                </c:pt>
                <c:pt idx="41949">
                  <c:v>128.19</c:v>
                </c:pt>
                <c:pt idx="41950">
                  <c:v>128.16999999999999</c:v>
                </c:pt>
                <c:pt idx="41951">
                  <c:v>128.16999999999999</c:v>
                </c:pt>
                <c:pt idx="41952">
                  <c:v>128.16999999999999</c:v>
                </c:pt>
                <c:pt idx="41953">
                  <c:v>128.13</c:v>
                </c:pt>
                <c:pt idx="41954">
                  <c:v>128.19</c:v>
                </c:pt>
                <c:pt idx="41955">
                  <c:v>128.16999999999999</c:v>
                </c:pt>
                <c:pt idx="41956">
                  <c:v>128.16999999999999</c:v>
                </c:pt>
                <c:pt idx="41957">
                  <c:v>128.15</c:v>
                </c:pt>
                <c:pt idx="41958">
                  <c:v>128.15</c:v>
                </c:pt>
                <c:pt idx="41959">
                  <c:v>128.16999999999999</c:v>
                </c:pt>
                <c:pt idx="41960">
                  <c:v>128.22</c:v>
                </c:pt>
                <c:pt idx="41961">
                  <c:v>128.16999999999999</c:v>
                </c:pt>
                <c:pt idx="41962">
                  <c:v>128.15</c:v>
                </c:pt>
                <c:pt idx="41963">
                  <c:v>128.13</c:v>
                </c:pt>
                <c:pt idx="41964">
                  <c:v>128.15</c:v>
                </c:pt>
                <c:pt idx="41965">
                  <c:v>128.08000000000001</c:v>
                </c:pt>
                <c:pt idx="41966">
                  <c:v>128.16999999999999</c:v>
                </c:pt>
                <c:pt idx="41967">
                  <c:v>128.15</c:v>
                </c:pt>
                <c:pt idx="41968">
                  <c:v>128.15</c:v>
                </c:pt>
                <c:pt idx="41969">
                  <c:v>128.15</c:v>
                </c:pt>
                <c:pt idx="41970">
                  <c:v>128.15</c:v>
                </c:pt>
                <c:pt idx="41971">
                  <c:v>128.15</c:v>
                </c:pt>
                <c:pt idx="41972">
                  <c:v>128.19</c:v>
                </c:pt>
                <c:pt idx="41973">
                  <c:v>128.19</c:v>
                </c:pt>
                <c:pt idx="41974">
                  <c:v>128.13</c:v>
                </c:pt>
                <c:pt idx="41975">
                  <c:v>128.16999999999999</c:v>
                </c:pt>
                <c:pt idx="41976">
                  <c:v>128.19</c:v>
                </c:pt>
                <c:pt idx="41977">
                  <c:v>128.13</c:v>
                </c:pt>
                <c:pt idx="41978">
                  <c:v>128.1</c:v>
                </c:pt>
                <c:pt idx="41979">
                  <c:v>128.13</c:v>
                </c:pt>
                <c:pt idx="41980">
                  <c:v>128.15</c:v>
                </c:pt>
                <c:pt idx="41981">
                  <c:v>128.1</c:v>
                </c:pt>
                <c:pt idx="41982">
                  <c:v>128.19</c:v>
                </c:pt>
                <c:pt idx="41983">
                  <c:v>128.15</c:v>
                </c:pt>
                <c:pt idx="41984">
                  <c:v>128.16999999999999</c:v>
                </c:pt>
                <c:pt idx="41985">
                  <c:v>128.13</c:v>
                </c:pt>
                <c:pt idx="41986">
                  <c:v>128.13</c:v>
                </c:pt>
                <c:pt idx="41987">
                  <c:v>128.19</c:v>
                </c:pt>
                <c:pt idx="41988">
                  <c:v>128.13</c:v>
                </c:pt>
                <c:pt idx="41989">
                  <c:v>128.13</c:v>
                </c:pt>
                <c:pt idx="41990">
                  <c:v>128.1</c:v>
                </c:pt>
                <c:pt idx="41991">
                  <c:v>128.15</c:v>
                </c:pt>
                <c:pt idx="41992">
                  <c:v>128.13</c:v>
                </c:pt>
                <c:pt idx="41993">
                  <c:v>128.16999999999999</c:v>
                </c:pt>
                <c:pt idx="41994">
                  <c:v>128.15</c:v>
                </c:pt>
                <c:pt idx="41995">
                  <c:v>128.19</c:v>
                </c:pt>
                <c:pt idx="41996">
                  <c:v>128.13</c:v>
                </c:pt>
                <c:pt idx="41997">
                  <c:v>128.13</c:v>
                </c:pt>
                <c:pt idx="41998">
                  <c:v>128.16999999999999</c:v>
                </c:pt>
                <c:pt idx="41999">
                  <c:v>128.15</c:v>
                </c:pt>
                <c:pt idx="42000">
                  <c:v>128.13</c:v>
                </c:pt>
                <c:pt idx="42001">
                  <c:v>128.16999999999999</c:v>
                </c:pt>
                <c:pt idx="42002">
                  <c:v>128.15</c:v>
                </c:pt>
                <c:pt idx="42003">
                  <c:v>128.1</c:v>
                </c:pt>
                <c:pt idx="42004">
                  <c:v>128.15</c:v>
                </c:pt>
                <c:pt idx="42005">
                  <c:v>128.13</c:v>
                </c:pt>
                <c:pt idx="42006">
                  <c:v>128.16999999999999</c:v>
                </c:pt>
                <c:pt idx="42007">
                  <c:v>128.15</c:v>
                </c:pt>
                <c:pt idx="42008">
                  <c:v>128.15</c:v>
                </c:pt>
                <c:pt idx="42009">
                  <c:v>128.13</c:v>
                </c:pt>
                <c:pt idx="42010">
                  <c:v>128.19</c:v>
                </c:pt>
                <c:pt idx="42011">
                  <c:v>128.16999999999999</c:v>
                </c:pt>
                <c:pt idx="42012">
                  <c:v>128.1</c:v>
                </c:pt>
                <c:pt idx="42013">
                  <c:v>128.13</c:v>
                </c:pt>
                <c:pt idx="42014">
                  <c:v>128.15</c:v>
                </c:pt>
                <c:pt idx="42015">
                  <c:v>128.15</c:v>
                </c:pt>
                <c:pt idx="42016">
                  <c:v>128.15</c:v>
                </c:pt>
                <c:pt idx="42017">
                  <c:v>128.15</c:v>
                </c:pt>
                <c:pt idx="42018">
                  <c:v>128.16999999999999</c:v>
                </c:pt>
                <c:pt idx="42019">
                  <c:v>128.16999999999999</c:v>
                </c:pt>
                <c:pt idx="42020">
                  <c:v>128.15</c:v>
                </c:pt>
                <c:pt idx="42021">
                  <c:v>128.13</c:v>
                </c:pt>
                <c:pt idx="42022">
                  <c:v>128.1</c:v>
                </c:pt>
                <c:pt idx="42023">
                  <c:v>128.15</c:v>
                </c:pt>
                <c:pt idx="42024">
                  <c:v>128.13</c:v>
                </c:pt>
                <c:pt idx="42025">
                  <c:v>128.13</c:v>
                </c:pt>
                <c:pt idx="42026">
                  <c:v>128.13</c:v>
                </c:pt>
                <c:pt idx="42027">
                  <c:v>128.16999999999999</c:v>
                </c:pt>
                <c:pt idx="42028">
                  <c:v>128.15</c:v>
                </c:pt>
                <c:pt idx="42029">
                  <c:v>128.15</c:v>
                </c:pt>
                <c:pt idx="42030">
                  <c:v>128.08000000000001</c:v>
                </c:pt>
                <c:pt idx="42031">
                  <c:v>128.15</c:v>
                </c:pt>
                <c:pt idx="42032">
                  <c:v>128.1</c:v>
                </c:pt>
                <c:pt idx="42033">
                  <c:v>128.08000000000001</c:v>
                </c:pt>
                <c:pt idx="42034">
                  <c:v>128.1</c:v>
                </c:pt>
                <c:pt idx="42035">
                  <c:v>128.1</c:v>
                </c:pt>
                <c:pt idx="42036">
                  <c:v>128.15</c:v>
                </c:pt>
                <c:pt idx="42037">
                  <c:v>128.13</c:v>
                </c:pt>
                <c:pt idx="42038">
                  <c:v>128.08000000000001</c:v>
                </c:pt>
                <c:pt idx="42039">
                  <c:v>128.1</c:v>
                </c:pt>
                <c:pt idx="42040">
                  <c:v>128.15</c:v>
                </c:pt>
                <c:pt idx="42041">
                  <c:v>128.08000000000001</c:v>
                </c:pt>
                <c:pt idx="42042">
                  <c:v>128.04</c:v>
                </c:pt>
                <c:pt idx="42043">
                  <c:v>128.1</c:v>
                </c:pt>
                <c:pt idx="42044">
                  <c:v>128.08000000000001</c:v>
                </c:pt>
                <c:pt idx="42045">
                  <c:v>128.04</c:v>
                </c:pt>
                <c:pt idx="42046">
                  <c:v>128.1</c:v>
                </c:pt>
                <c:pt idx="42047">
                  <c:v>128.06</c:v>
                </c:pt>
                <c:pt idx="42048">
                  <c:v>128.06</c:v>
                </c:pt>
                <c:pt idx="42049">
                  <c:v>128.01</c:v>
                </c:pt>
                <c:pt idx="42050">
                  <c:v>128.06</c:v>
                </c:pt>
                <c:pt idx="42051">
                  <c:v>128.06</c:v>
                </c:pt>
                <c:pt idx="42052">
                  <c:v>128.01</c:v>
                </c:pt>
                <c:pt idx="42053">
                  <c:v>128.1</c:v>
                </c:pt>
                <c:pt idx="42054">
                  <c:v>128.08000000000001</c:v>
                </c:pt>
                <c:pt idx="42055">
                  <c:v>128.06</c:v>
                </c:pt>
                <c:pt idx="42056">
                  <c:v>128.04</c:v>
                </c:pt>
                <c:pt idx="42057">
                  <c:v>128.01</c:v>
                </c:pt>
                <c:pt idx="42058">
                  <c:v>128.06</c:v>
                </c:pt>
                <c:pt idx="42059">
                  <c:v>128.04</c:v>
                </c:pt>
                <c:pt idx="42060">
                  <c:v>128.08000000000001</c:v>
                </c:pt>
                <c:pt idx="42061">
                  <c:v>128.04</c:v>
                </c:pt>
                <c:pt idx="42062">
                  <c:v>128.04</c:v>
                </c:pt>
                <c:pt idx="42063">
                  <c:v>128.01</c:v>
                </c:pt>
                <c:pt idx="42064">
                  <c:v>128.01</c:v>
                </c:pt>
                <c:pt idx="42065">
                  <c:v>128.04</c:v>
                </c:pt>
                <c:pt idx="42066">
                  <c:v>128.01</c:v>
                </c:pt>
                <c:pt idx="42067">
                  <c:v>128.04</c:v>
                </c:pt>
                <c:pt idx="42068">
                  <c:v>128.04</c:v>
                </c:pt>
                <c:pt idx="42069">
                  <c:v>128.04</c:v>
                </c:pt>
                <c:pt idx="42070">
                  <c:v>128.01</c:v>
                </c:pt>
                <c:pt idx="42071">
                  <c:v>127.99</c:v>
                </c:pt>
                <c:pt idx="42072">
                  <c:v>128.04</c:v>
                </c:pt>
                <c:pt idx="42073">
                  <c:v>127.97</c:v>
                </c:pt>
                <c:pt idx="42074">
                  <c:v>128.04</c:v>
                </c:pt>
                <c:pt idx="42075">
                  <c:v>128.06</c:v>
                </c:pt>
                <c:pt idx="42076">
                  <c:v>127.97</c:v>
                </c:pt>
                <c:pt idx="42077">
                  <c:v>128.01</c:v>
                </c:pt>
                <c:pt idx="42078">
                  <c:v>128.01</c:v>
                </c:pt>
                <c:pt idx="42079">
                  <c:v>127.99</c:v>
                </c:pt>
                <c:pt idx="42080">
                  <c:v>127.99</c:v>
                </c:pt>
                <c:pt idx="42081">
                  <c:v>128.01</c:v>
                </c:pt>
                <c:pt idx="42082">
                  <c:v>128.04</c:v>
                </c:pt>
                <c:pt idx="42083">
                  <c:v>127.97</c:v>
                </c:pt>
                <c:pt idx="42084">
                  <c:v>127.99</c:v>
                </c:pt>
                <c:pt idx="42085">
                  <c:v>127.97</c:v>
                </c:pt>
                <c:pt idx="42086">
                  <c:v>127.95</c:v>
                </c:pt>
                <c:pt idx="42087">
                  <c:v>127.99</c:v>
                </c:pt>
                <c:pt idx="42088">
                  <c:v>127.95</c:v>
                </c:pt>
                <c:pt idx="42089">
                  <c:v>127.97</c:v>
                </c:pt>
                <c:pt idx="42090">
                  <c:v>127.95</c:v>
                </c:pt>
                <c:pt idx="42091">
                  <c:v>127.95</c:v>
                </c:pt>
                <c:pt idx="42092">
                  <c:v>127.95</c:v>
                </c:pt>
                <c:pt idx="42093">
                  <c:v>127.97</c:v>
                </c:pt>
                <c:pt idx="42094">
                  <c:v>127.95</c:v>
                </c:pt>
                <c:pt idx="42095">
                  <c:v>127.93</c:v>
                </c:pt>
                <c:pt idx="42096">
                  <c:v>127.97</c:v>
                </c:pt>
                <c:pt idx="42097">
                  <c:v>127.95</c:v>
                </c:pt>
                <c:pt idx="42098">
                  <c:v>127.95</c:v>
                </c:pt>
                <c:pt idx="42099">
                  <c:v>127.93</c:v>
                </c:pt>
                <c:pt idx="42100">
                  <c:v>127.9</c:v>
                </c:pt>
                <c:pt idx="42101">
                  <c:v>127.95</c:v>
                </c:pt>
                <c:pt idx="42102">
                  <c:v>127.9</c:v>
                </c:pt>
                <c:pt idx="42103">
                  <c:v>127.93</c:v>
                </c:pt>
                <c:pt idx="42104">
                  <c:v>127.93</c:v>
                </c:pt>
                <c:pt idx="42105">
                  <c:v>127.88</c:v>
                </c:pt>
                <c:pt idx="42106">
                  <c:v>127.95</c:v>
                </c:pt>
                <c:pt idx="42107">
                  <c:v>127.93</c:v>
                </c:pt>
                <c:pt idx="42108">
                  <c:v>127.93</c:v>
                </c:pt>
                <c:pt idx="42109">
                  <c:v>127.93</c:v>
                </c:pt>
                <c:pt idx="42110">
                  <c:v>127.9</c:v>
                </c:pt>
                <c:pt idx="42111">
                  <c:v>127.9</c:v>
                </c:pt>
                <c:pt idx="42112">
                  <c:v>127.9</c:v>
                </c:pt>
                <c:pt idx="42113">
                  <c:v>127.88</c:v>
                </c:pt>
                <c:pt idx="42114">
                  <c:v>127.86</c:v>
                </c:pt>
                <c:pt idx="42115">
                  <c:v>127.9</c:v>
                </c:pt>
                <c:pt idx="42116">
                  <c:v>127.86</c:v>
                </c:pt>
                <c:pt idx="42117">
                  <c:v>127.84</c:v>
                </c:pt>
                <c:pt idx="42118">
                  <c:v>127.86</c:v>
                </c:pt>
                <c:pt idx="42119">
                  <c:v>127.86</c:v>
                </c:pt>
                <c:pt idx="42120">
                  <c:v>127.86</c:v>
                </c:pt>
                <c:pt idx="42121">
                  <c:v>127.86</c:v>
                </c:pt>
                <c:pt idx="42122">
                  <c:v>127.86</c:v>
                </c:pt>
                <c:pt idx="42123">
                  <c:v>127.9</c:v>
                </c:pt>
                <c:pt idx="42124">
                  <c:v>127.86</c:v>
                </c:pt>
                <c:pt idx="42125">
                  <c:v>127.9</c:v>
                </c:pt>
                <c:pt idx="42126">
                  <c:v>127.84</c:v>
                </c:pt>
                <c:pt idx="42127">
                  <c:v>127.88</c:v>
                </c:pt>
                <c:pt idx="42128">
                  <c:v>127.84</c:v>
                </c:pt>
                <c:pt idx="42129">
                  <c:v>127.81</c:v>
                </c:pt>
                <c:pt idx="42130">
                  <c:v>127.84</c:v>
                </c:pt>
                <c:pt idx="42131">
                  <c:v>127.86</c:v>
                </c:pt>
                <c:pt idx="42132">
                  <c:v>127.9</c:v>
                </c:pt>
                <c:pt idx="42133">
                  <c:v>127.88</c:v>
                </c:pt>
                <c:pt idx="42134">
                  <c:v>127.9</c:v>
                </c:pt>
                <c:pt idx="42135">
                  <c:v>127.93</c:v>
                </c:pt>
                <c:pt idx="42136">
                  <c:v>127.86</c:v>
                </c:pt>
                <c:pt idx="42137">
                  <c:v>127.93</c:v>
                </c:pt>
                <c:pt idx="42138">
                  <c:v>127.9</c:v>
                </c:pt>
                <c:pt idx="42139">
                  <c:v>127.9</c:v>
                </c:pt>
                <c:pt idx="42140">
                  <c:v>127.95</c:v>
                </c:pt>
                <c:pt idx="42141">
                  <c:v>127.93</c:v>
                </c:pt>
                <c:pt idx="42142">
                  <c:v>127.88</c:v>
                </c:pt>
                <c:pt idx="42143">
                  <c:v>127.93</c:v>
                </c:pt>
                <c:pt idx="42144">
                  <c:v>127.95</c:v>
                </c:pt>
                <c:pt idx="42145">
                  <c:v>127.99</c:v>
                </c:pt>
                <c:pt idx="42146">
                  <c:v>127.95</c:v>
                </c:pt>
                <c:pt idx="42147">
                  <c:v>127.97</c:v>
                </c:pt>
                <c:pt idx="42148">
                  <c:v>127.97</c:v>
                </c:pt>
                <c:pt idx="42149">
                  <c:v>127.93</c:v>
                </c:pt>
                <c:pt idx="42150">
                  <c:v>128.04</c:v>
                </c:pt>
                <c:pt idx="42151">
                  <c:v>127.99</c:v>
                </c:pt>
                <c:pt idx="42152">
                  <c:v>128.06</c:v>
                </c:pt>
                <c:pt idx="42153">
                  <c:v>127.93</c:v>
                </c:pt>
                <c:pt idx="42154">
                  <c:v>127.99</c:v>
                </c:pt>
                <c:pt idx="42155">
                  <c:v>127.97</c:v>
                </c:pt>
                <c:pt idx="42156">
                  <c:v>127.99</c:v>
                </c:pt>
                <c:pt idx="42157">
                  <c:v>127.99</c:v>
                </c:pt>
                <c:pt idx="42158">
                  <c:v>127.99</c:v>
                </c:pt>
                <c:pt idx="42159">
                  <c:v>128.01</c:v>
                </c:pt>
                <c:pt idx="42160">
                  <c:v>128.01</c:v>
                </c:pt>
                <c:pt idx="42161">
                  <c:v>128.04</c:v>
                </c:pt>
                <c:pt idx="42162">
                  <c:v>128.06</c:v>
                </c:pt>
                <c:pt idx="42163">
                  <c:v>128.06</c:v>
                </c:pt>
                <c:pt idx="42164">
                  <c:v>128.06</c:v>
                </c:pt>
                <c:pt idx="42165">
                  <c:v>128.13</c:v>
                </c:pt>
                <c:pt idx="42166">
                  <c:v>128.13</c:v>
                </c:pt>
                <c:pt idx="42167">
                  <c:v>128.1</c:v>
                </c:pt>
                <c:pt idx="42168">
                  <c:v>128.16999999999999</c:v>
                </c:pt>
                <c:pt idx="42169">
                  <c:v>128.15</c:v>
                </c:pt>
                <c:pt idx="42170">
                  <c:v>128.15</c:v>
                </c:pt>
                <c:pt idx="42171">
                  <c:v>128.16999999999999</c:v>
                </c:pt>
                <c:pt idx="42172">
                  <c:v>128.16999999999999</c:v>
                </c:pt>
                <c:pt idx="42173">
                  <c:v>128.16999999999999</c:v>
                </c:pt>
                <c:pt idx="42174">
                  <c:v>128.13</c:v>
                </c:pt>
                <c:pt idx="42175">
                  <c:v>128.19</c:v>
                </c:pt>
                <c:pt idx="42176">
                  <c:v>128.19</c:v>
                </c:pt>
                <c:pt idx="42177">
                  <c:v>128.19</c:v>
                </c:pt>
                <c:pt idx="42178">
                  <c:v>128.16999999999999</c:v>
                </c:pt>
                <c:pt idx="42179">
                  <c:v>128.19</c:v>
                </c:pt>
                <c:pt idx="42180">
                  <c:v>128.22</c:v>
                </c:pt>
                <c:pt idx="42181">
                  <c:v>128.24</c:v>
                </c:pt>
                <c:pt idx="42182">
                  <c:v>128.19</c:v>
                </c:pt>
                <c:pt idx="42183">
                  <c:v>128.22</c:v>
                </c:pt>
                <c:pt idx="42184">
                  <c:v>128.16999999999999</c:v>
                </c:pt>
                <c:pt idx="42185">
                  <c:v>128.24</c:v>
                </c:pt>
                <c:pt idx="42186">
                  <c:v>128.24</c:v>
                </c:pt>
                <c:pt idx="42187">
                  <c:v>128.22</c:v>
                </c:pt>
                <c:pt idx="42188">
                  <c:v>128.24</c:v>
                </c:pt>
                <c:pt idx="42189">
                  <c:v>128.19</c:v>
                </c:pt>
                <c:pt idx="42190">
                  <c:v>128.16999999999999</c:v>
                </c:pt>
                <c:pt idx="42191">
                  <c:v>128.26</c:v>
                </c:pt>
                <c:pt idx="42192">
                  <c:v>128.26</c:v>
                </c:pt>
                <c:pt idx="42193">
                  <c:v>128.24</c:v>
                </c:pt>
                <c:pt idx="42194">
                  <c:v>128.24</c:v>
                </c:pt>
                <c:pt idx="42195">
                  <c:v>128.19</c:v>
                </c:pt>
                <c:pt idx="42196">
                  <c:v>128.19</c:v>
                </c:pt>
                <c:pt idx="42197">
                  <c:v>128.24</c:v>
                </c:pt>
                <c:pt idx="42198">
                  <c:v>128.19</c:v>
                </c:pt>
                <c:pt idx="42199">
                  <c:v>128.24</c:v>
                </c:pt>
                <c:pt idx="42200">
                  <c:v>128.24</c:v>
                </c:pt>
                <c:pt idx="42201">
                  <c:v>128.26</c:v>
                </c:pt>
                <c:pt idx="42202">
                  <c:v>128.19</c:v>
                </c:pt>
                <c:pt idx="42203">
                  <c:v>128.24</c:v>
                </c:pt>
                <c:pt idx="42204">
                  <c:v>128.19</c:v>
                </c:pt>
                <c:pt idx="42205">
                  <c:v>128.22</c:v>
                </c:pt>
                <c:pt idx="42206">
                  <c:v>128.24</c:v>
                </c:pt>
                <c:pt idx="42207">
                  <c:v>128.22</c:v>
                </c:pt>
                <c:pt idx="42208">
                  <c:v>128.22</c:v>
                </c:pt>
                <c:pt idx="42209">
                  <c:v>128.22</c:v>
                </c:pt>
                <c:pt idx="42210">
                  <c:v>128.19</c:v>
                </c:pt>
                <c:pt idx="42211">
                  <c:v>128.26</c:v>
                </c:pt>
                <c:pt idx="42212">
                  <c:v>128.19</c:v>
                </c:pt>
                <c:pt idx="42213">
                  <c:v>128.15</c:v>
                </c:pt>
                <c:pt idx="42214">
                  <c:v>128.16999999999999</c:v>
                </c:pt>
                <c:pt idx="42215">
                  <c:v>128.22</c:v>
                </c:pt>
                <c:pt idx="42216">
                  <c:v>128.22</c:v>
                </c:pt>
                <c:pt idx="42217">
                  <c:v>128.16999999999999</c:v>
                </c:pt>
                <c:pt idx="42218">
                  <c:v>128.15</c:v>
                </c:pt>
                <c:pt idx="42219">
                  <c:v>128.16999999999999</c:v>
                </c:pt>
                <c:pt idx="42220">
                  <c:v>128.13</c:v>
                </c:pt>
                <c:pt idx="42221">
                  <c:v>128.15</c:v>
                </c:pt>
                <c:pt idx="42222">
                  <c:v>128.15</c:v>
                </c:pt>
                <c:pt idx="42223">
                  <c:v>128.22</c:v>
                </c:pt>
                <c:pt idx="42224">
                  <c:v>128.13</c:v>
                </c:pt>
                <c:pt idx="42225">
                  <c:v>128.19</c:v>
                </c:pt>
                <c:pt idx="42226">
                  <c:v>128.19</c:v>
                </c:pt>
                <c:pt idx="42227">
                  <c:v>128.19</c:v>
                </c:pt>
                <c:pt idx="42228">
                  <c:v>128.16999999999999</c:v>
                </c:pt>
                <c:pt idx="42229">
                  <c:v>128.19</c:v>
                </c:pt>
                <c:pt idx="42230">
                  <c:v>128.22</c:v>
                </c:pt>
                <c:pt idx="42231">
                  <c:v>128.24</c:v>
                </c:pt>
                <c:pt idx="42232">
                  <c:v>128.26</c:v>
                </c:pt>
                <c:pt idx="42233">
                  <c:v>128.22</c:v>
                </c:pt>
                <c:pt idx="42234">
                  <c:v>128.19</c:v>
                </c:pt>
                <c:pt idx="42235">
                  <c:v>128.22</c:v>
                </c:pt>
                <c:pt idx="42236">
                  <c:v>128.24</c:v>
                </c:pt>
                <c:pt idx="42237">
                  <c:v>128.26</c:v>
                </c:pt>
                <c:pt idx="42238">
                  <c:v>128.26</c:v>
                </c:pt>
                <c:pt idx="42239">
                  <c:v>128.22</c:v>
                </c:pt>
                <c:pt idx="42240">
                  <c:v>128.24</c:v>
                </c:pt>
                <c:pt idx="42241">
                  <c:v>128.24</c:v>
                </c:pt>
                <c:pt idx="42242">
                  <c:v>128.22</c:v>
                </c:pt>
                <c:pt idx="42243">
                  <c:v>128.26</c:v>
                </c:pt>
                <c:pt idx="42244">
                  <c:v>128.22</c:v>
                </c:pt>
                <c:pt idx="42245">
                  <c:v>128.24</c:v>
                </c:pt>
                <c:pt idx="42246">
                  <c:v>128.28</c:v>
                </c:pt>
                <c:pt idx="42247">
                  <c:v>128.28</c:v>
                </c:pt>
                <c:pt idx="42248">
                  <c:v>128.26</c:v>
                </c:pt>
                <c:pt idx="42249">
                  <c:v>128.26</c:v>
                </c:pt>
                <c:pt idx="42250">
                  <c:v>128.22</c:v>
                </c:pt>
                <c:pt idx="42251">
                  <c:v>128.24</c:v>
                </c:pt>
                <c:pt idx="42252">
                  <c:v>128.26</c:v>
                </c:pt>
                <c:pt idx="42253">
                  <c:v>128.28</c:v>
                </c:pt>
                <c:pt idx="42254">
                  <c:v>128.28</c:v>
                </c:pt>
                <c:pt idx="42255">
                  <c:v>128.28</c:v>
                </c:pt>
                <c:pt idx="42256">
                  <c:v>128.26</c:v>
                </c:pt>
                <c:pt idx="42257">
                  <c:v>128.28</c:v>
                </c:pt>
                <c:pt idx="42258">
                  <c:v>128.33000000000001</c:v>
                </c:pt>
                <c:pt idx="42259">
                  <c:v>128.28</c:v>
                </c:pt>
                <c:pt idx="42260">
                  <c:v>128.33000000000001</c:v>
                </c:pt>
                <c:pt idx="42261">
                  <c:v>128.26</c:v>
                </c:pt>
                <c:pt idx="42262">
                  <c:v>128.33000000000001</c:v>
                </c:pt>
                <c:pt idx="42263">
                  <c:v>128.37</c:v>
                </c:pt>
                <c:pt idx="42264">
                  <c:v>128.31</c:v>
                </c:pt>
                <c:pt idx="42265">
                  <c:v>128.35</c:v>
                </c:pt>
                <c:pt idx="42266">
                  <c:v>128.35</c:v>
                </c:pt>
                <c:pt idx="42267">
                  <c:v>128.31</c:v>
                </c:pt>
                <c:pt idx="42268">
                  <c:v>128.24</c:v>
                </c:pt>
                <c:pt idx="42269">
                  <c:v>128.37</c:v>
                </c:pt>
                <c:pt idx="42270">
                  <c:v>128.33000000000001</c:v>
                </c:pt>
                <c:pt idx="42271">
                  <c:v>128.26</c:v>
                </c:pt>
                <c:pt idx="42272">
                  <c:v>128.26</c:v>
                </c:pt>
                <c:pt idx="42273">
                  <c:v>128.28</c:v>
                </c:pt>
                <c:pt idx="42274">
                  <c:v>128.28</c:v>
                </c:pt>
                <c:pt idx="42275">
                  <c:v>128.31</c:v>
                </c:pt>
                <c:pt idx="42276">
                  <c:v>128.24</c:v>
                </c:pt>
                <c:pt idx="42277">
                  <c:v>128.24</c:v>
                </c:pt>
                <c:pt idx="42278">
                  <c:v>128.24</c:v>
                </c:pt>
                <c:pt idx="42279">
                  <c:v>128.26</c:v>
                </c:pt>
                <c:pt idx="42280">
                  <c:v>128.33000000000001</c:v>
                </c:pt>
                <c:pt idx="42281">
                  <c:v>128.24</c:v>
                </c:pt>
                <c:pt idx="42282">
                  <c:v>128.24</c:v>
                </c:pt>
                <c:pt idx="42283">
                  <c:v>128.26</c:v>
                </c:pt>
                <c:pt idx="42284">
                  <c:v>128.24</c:v>
                </c:pt>
                <c:pt idx="42285">
                  <c:v>128.24</c:v>
                </c:pt>
                <c:pt idx="42286">
                  <c:v>128.26</c:v>
                </c:pt>
                <c:pt idx="42287">
                  <c:v>128.22</c:v>
                </c:pt>
                <c:pt idx="42288">
                  <c:v>128.26</c:v>
                </c:pt>
                <c:pt idx="42289">
                  <c:v>128.24</c:v>
                </c:pt>
                <c:pt idx="42290">
                  <c:v>128.19</c:v>
                </c:pt>
                <c:pt idx="42291">
                  <c:v>128.26</c:v>
                </c:pt>
                <c:pt idx="42292">
                  <c:v>128.24</c:v>
                </c:pt>
                <c:pt idx="42293">
                  <c:v>128.24</c:v>
                </c:pt>
                <c:pt idx="42294">
                  <c:v>128.22</c:v>
                </c:pt>
                <c:pt idx="42295">
                  <c:v>128.26</c:v>
                </c:pt>
                <c:pt idx="42296">
                  <c:v>128.24</c:v>
                </c:pt>
                <c:pt idx="42297">
                  <c:v>128.22</c:v>
                </c:pt>
                <c:pt idx="42298">
                  <c:v>128.22</c:v>
                </c:pt>
                <c:pt idx="42299">
                  <c:v>128.26</c:v>
                </c:pt>
                <c:pt idx="42300">
                  <c:v>128.24</c:v>
                </c:pt>
                <c:pt idx="42301">
                  <c:v>128.19</c:v>
                </c:pt>
                <c:pt idx="42302">
                  <c:v>128.28</c:v>
                </c:pt>
                <c:pt idx="42303">
                  <c:v>128.26</c:v>
                </c:pt>
                <c:pt idx="42304">
                  <c:v>128.22</c:v>
                </c:pt>
                <c:pt idx="42305">
                  <c:v>128.26</c:v>
                </c:pt>
                <c:pt idx="42306">
                  <c:v>128.26</c:v>
                </c:pt>
                <c:pt idx="42307">
                  <c:v>128.24</c:v>
                </c:pt>
                <c:pt idx="42308">
                  <c:v>128.22</c:v>
                </c:pt>
                <c:pt idx="42309">
                  <c:v>128.22</c:v>
                </c:pt>
                <c:pt idx="42310">
                  <c:v>128.28</c:v>
                </c:pt>
                <c:pt idx="42311">
                  <c:v>128.26</c:v>
                </c:pt>
                <c:pt idx="42312">
                  <c:v>128.22</c:v>
                </c:pt>
                <c:pt idx="42313">
                  <c:v>128.24</c:v>
                </c:pt>
                <c:pt idx="42314">
                  <c:v>128.28</c:v>
                </c:pt>
                <c:pt idx="42315">
                  <c:v>128.24</c:v>
                </c:pt>
                <c:pt idx="42316">
                  <c:v>128.26</c:v>
                </c:pt>
                <c:pt idx="42317">
                  <c:v>128.28</c:v>
                </c:pt>
                <c:pt idx="42318">
                  <c:v>128.26</c:v>
                </c:pt>
                <c:pt idx="42319">
                  <c:v>128.26</c:v>
                </c:pt>
                <c:pt idx="42320">
                  <c:v>128.26</c:v>
                </c:pt>
                <c:pt idx="42321">
                  <c:v>128.31</c:v>
                </c:pt>
                <c:pt idx="42322">
                  <c:v>128.31</c:v>
                </c:pt>
                <c:pt idx="42323">
                  <c:v>128.28</c:v>
                </c:pt>
                <c:pt idx="42324">
                  <c:v>128.31</c:v>
                </c:pt>
                <c:pt idx="42325">
                  <c:v>128.33000000000001</c:v>
                </c:pt>
                <c:pt idx="42326">
                  <c:v>128.26</c:v>
                </c:pt>
                <c:pt idx="42327">
                  <c:v>128.26</c:v>
                </c:pt>
                <c:pt idx="42328">
                  <c:v>128.31</c:v>
                </c:pt>
                <c:pt idx="42329">
                  <c:v>128.28</c:v>
                </c:pt>
                <c:pt idx="42330">
                  <c:v>128.31</c:v>
                </c:pt>
                <c:pt idx="42331">
                  <c:v>128.26</c:v>
                </c:pt>
                <c:pt idx="42332">
                  <c:v>128.28</c:v>
                </c:pt>
                <c:pt idx="42333">
                  <c:v>128.28</c:v>
                </c:pt>
                <c:pt idx="42334">
                  <c:v>128.33000000000001</c:v>
                </c:pt>
                <c:pt idx="42335">
                  <c:v>128.28</c:v>
                </c:pt>
                <c:pt idx="42336">
                  <c:v>128.26</c:v>
                </c:pt>
                <c:pt idx="42337">
                  <c:v>128.24</c:v>
                </c:pt>
                <c:pt idx="42338">
                  <c:v>128.31</c:v>
                </c:pt>
                <c:pt idx="42339">
                  <c:v>128.28</c:v>
                </c:pt>
                <c:pt idx="42340">
                  <c:v>128.24</c:v>
                </c:pt>
                <c:pt idx="42341">
                  <c:v>128.31</c:v>
                </c:pt>
                <c:pt idx="42342">
                  <c:v>128.26</c:v>
                </c:pt>
                <c:pt idx="42343">
                  <c:v>128.33000000000001</c:v>
                </c:pt>
                <c:pt idx="42344">
                  <c:v>128.26</c:v>
                </c:pt>
                <c:pt idx="42345">
                  <c:v>128.26</c:v>
                </c:pt>
                <c:pt idx="42346">
                  <c:v>128.24</c:v>
                </c:pt>
                <c:pt idx="42347">
                  <c:v>128.31</c:v>
                </c:pt>
                <c:pt idx="42348">
                  <c:v>128.24</c:v>
                </c:pt>
                <c:pt idx="42349">
                  <c:v>128.24</c:v>
                </c:pt>
                <c:pt idx="42350">
                  <c:v>128.26</c:v>
                </c:pt>
                <c:pt idx="42351">
                  <c:v>128.26</c:v>
                </c:pt>
                <c:pt idx="42352">
                  <c:v>128.26</c:v>
                </c:pt>
                <c:pt idx="42353">
                  <c:v>128.31</c:v>
                </c:pt>
                <c:pt idx="42354">
                  <c:v>128.31</c:v>
                </c:pt>
                <c:pt idx="42355">
                  <c:v>128.33000000000001</c:v>
                </c:pt>
                <c:pt idx="42356">
                  <c:v>128.22</c:v>
                </c:pt>
                <c:pt idx="42357">
                  <c:v>128.26</c:v>
                </c:pt>
                <c:pt idx="42358">
                  <c:v>128.24</c:v>
                </c:pt>
                <c:pt idx="42359">
                  <c:v>128.31</c:v>
                </c:pt>
                <c:pt idx="42360">
                  <c:v>128.26</c:v>
                </c:pt>
                <c:pt idx="42361">
                  <c:v>128.26</c:v>
                </c:pt>
                <c:pt idx="42362">
                  <c:v>128.28</c:v>
                </c:pt>
                <c:pt idx="42363">
                  <c:v>128.19</c:v>
                </c:pt>
                <c:pt idx="42364">
                  <c:v>128.24</c:v>
                </c:pt>
                <c:pt idx="42365">
                  <c:v>128.22</c:v>
                </c:pt>
                <c:pt idx="42366">
                  <c:v>128.31</c:v>
                </c:pt>
                <c:pt idx="42367">
                  <c:v>128.31</c:v>
                </c:pt>
                <c:pt idx="42368">
                  <c:v>128.26</c:v>
                </c:pt>
                <c:pt idx="42369">
                  <c:v>128.22</c:v>
                </c:pt>
                <c:pt idx="42370">
                  <c:v>128.24</c:v>
                </c:pt>
                <c:pt idx="42371">
                  <c:v>128.26</c:v>
                </c:pt>
                <c:pt idx="42372">
                  <c:v>128.24</c:v>
                </c:pt>
                <c:pt idx="42373">
                  <c:v>128.22</c:v>
                </c:pt>
                <c:pt idx="42374">
                  <c:v>128.28</c:v>
                </c:pt>
                <c:pt idx="42375">
                  <c:v>128.22</c:v>
                </c:pt>
                <c:pt idx="42376">
                  <c:v>128.24</c:v>
                </c:pt>
                <c:pt idx="42377">
                  <c:v>128.28</c:v>
                </c:pt>
                <c:pt idx="42378">
                  <c:v>128.26</c:v>
                </c:pt>
                <c:pt idx="42379">
                  <c:v>128.19</c:v>
                </c:pt>
                <c:pt idx="42380">
                  <c:v>128.22</c:v>
                </c:pt>
                <c:pt idx="42381">
                  <c:v>128.28</c:v>
                </c:pt>
                <c:pt idx="42382">
                  <c:v>128.24</c:v>
                </c:pt>
                <c:pt idx="42383">
                  <c:v>128.28</c:v>
                </c:pt>
                <c:pt idx="42384">
                  <c:v>128.24</c:v>
                </c:pt>
                <c:pt idx="42385">
                  <c:v>128.28</c:v>
                </c:pt>
                <c:pt idx="42386">
                  <c:v>128.26</c:v>
                </c:pt>
                <c:pt idx="42387">
                  <c:v>128.24</c:v>
                </c:pt>
                <c:pt idx="42388">
                  <c:v>128.26</c:v>
                </c:pt>
                <c:pt idx="42389">
                  <c:v>128.24</c:v>
                </c:pt>
                <c:pt idx="42390">
                  <c:v>128.28</c:v>
                </c:pt>
                <c:pt idx="42391">
                  <c:v>128.16999999999999</c:v>
                </c:pt>
                <c:pt idx="42392">
                  <c:v>128.24</c:v>
                </c:pt>
                <c:pt idx="42393">
                  <c:v>128.22</c:v>
                </c:pt>
                <c:pt idx="42394">
                  <c:v>128.26</c:v>
                </c:pt>
                <c:pt idx="42395">
                  <c:v>128.28</c:v>
                </c:pt>
                <c:pt idx="42396">
                  <c:v>128.28</c:v>
                </c:pt>
                <c:pt idx="42397">
                  <c:v>128.22</c:v>
                </c:pt>
                <c:pt idx="42398">
                  <c:v>128.26</c:v>
                </c:pt>
                <c:pt idx="42399">
                  <c:v>128.26</c:v>
                </c:pt>
                <c:pt idx="42400">
                  <c:v>128.24</c:v>
                </c:pt>
                <c:pt idx="42401">
                  <c:v>128.26</c:v>
                </c:pt>
                <c:pt idx="42402">
                  <c:v>128.24</c:v>
                </c:pt>
                <c:pt idx="42403">
                  <c:v>128.22</c:v>
                </c:pt>
                <c:pt idx="42404">
                  <c:v>128.26</c:v>
                </c:pt>
                <c:pt idx="42405">
                  <c:v>128.26</c:v>
                </c:pt>
                <c:pt idx="42406">
                  <c:v>128.28</c:v>
                </c:pt>
                <c:pt idx="42407">
                  <c:v>128.19</c:v>
                </c:pt>
                <c:pt idx="42408">
                  <c:v>128.26</c:v>
                </c:pt>
                <c:pt idx="42409">
                  <c:v>128.26</c:v>
                </c:pt>
                <c:pt idx="42410">
                  <c:v>128.26</c:v>
                </c:pt>
                <c:pt idx="42411">
                  <c:v>128.31</c:v>
                </c:pt>
                <c:pt idx="42412">
                  <c:v>128.24</c:v>
                </c:pt>
                <c:pt idx="42413">
                  <c:v>128.22</c:v>
                </c:pt>
                <c:pt idx="42414">
                  <c:v>128.24</c:v>
                </c:pt>
                <c:pt idx="42415">
                  <c:v>128.22</c:v>
                </c:pt>
                <c:pt idx="42416">
                  <c:v>128.24</c:v>
                </c:pt>
                <c:pt idx="42417">
                  <c:v>128.15</c:v>
                </c:pt>
                <c:pt idx="42418">
                  <c:v>128.26</c:v>
                </c:pt>
                <c:pt idx="42419">
                  <c:v>128.22</c:v>
                </c:pt>
                <c:pt idx="42420">
                  <c:v>128.19</c:v>
                </c:pt>
                <c:pt idx="42421">
                  <c:v>128.22</c:v>
                </c:pt>
                <c:pt idx="42422">
                  <c:v>128.24</c:v>
                </c:pt>
                <c:pt idx="42423">
                  <c:v>128.19</c:v>
                </c:pt>
                <c:pt idx="42424">
                  <c:v>128.24</c:v>
                </c:pt>
                <c:pt idx="42425">
                  <c:v>128.19</c:v>
                </c:pt>
                <c:pt idx="42426">
                  <c:v>128.22</c:v>
                </c:pt>
                <c:pt idx="42427">
                  <c:v>128.19</c:v>
                </c:pt>
                <c:pt idx="42428">
                  <c:v>128.26</c:v>
                </c:pt>
                <c:pt idx="42429">
                  <c:v>128.16999999999999</c:v>
                </c:pt>
                <c:pt idx="42430">
                  <c:v>128.16999999999999</c:v>
                </c:pt>
                <c:pt idx="42431">
                  <c:v>128.19</c:v>
                </c:pt>
                <c:pt idx="42432">
                  <c:v>128.19</c:v>
                </c:pt>
                <c:pt idx="42433">
                  <c:v>128.16999999999999</c:v>
                </c:pt>
                <c:pt idx="42434">
                  <c:v>128.19</c:v>
                </c:pt>
                <c:pt idx="42435">
                  <c:v>128.16999999999999</c:v>
                </c:pt>
                <c:pt idx="42436">
                  <c:v>128.22</c:v>
                </c:pt>
                <c:pt idx="42437">
                  <c:v>128.19</c:v>
                </c:pt>
                <c:pt idx="42438">
                  <c:v>128.16999999999999</c:v>
                </c:pt>
                <c:pt idx="42439">
                  <c:v>128.15</c:v>
                </c:pt>
                <c:pt idx="42440">
                  <c:v>128.19</c:v>
                </c:pt>
                <c:pt idx="42441">
                  <c:v>128.22</c:v>
                </c:pt>
                <c:pt idx="42442">
                  <c:v>128.16999999999999</c:v>
                </c:pt>
                <c:pt idx="42443">
                  <c:v>128.22</c:v>
                </c:pt>
                <c:pt idx="42444">
                  <c:v>128.22</c:v>
                </c:pt>
                <c:pt idx="42445">
                  <c:v>128.16999999999999</c:v>
                </c:pt>
                <c:pt idx="42446">
                  <c:v>128.16999999999999</c:v>
                </c:pt>
                <c:pt idx="42447">
                  <c:v>128.16999999999999</c:v>
                </c:pt>
                <c:pt idx="42448">
                  <c:v>128.19</c:v>
                </c:pt>
                <c:pt idx="42449">
                  <c:v>128.16999999999999</c:v>
                </c:pt>
                <c:pt idx="42450">
                  <c:v>128.16999999999999</c:v>
                </c:pt>
                <c:pt idx="42451">
                  <c:v>128.13</c:v>
                </c:pt>
                <c:pt idx="42452">
                  <c:v>128.15</c:v>
                </c:pt>
                <c:pt idx="42453">
                  <c:v>128.16999999999999</c:v>
                </c:pt>
                <c:pt idx="42454">
                  <c:v>128.16999999999999</c:v>
                </c:pt>
                <c:pt idx="42455">
                  <c:v>128.16999999999999</c:v>
                </c:pt>
                <c:pt idx="42456">
                  <c:v>128.16999999999999</c:v>
                </c:pt>
                <c:pt idx="42457">
                  <c:v>128.1</c:v>
                </c:pt>
                <c:pt idx="42458">
                  <c:v>128.16999999999999</c:v>
                </c:pt>
                <c:pt idx="42459">
                  <c:v>128.15</c:v>
                </c:pt>
                <c:pt idx="42460">
                  <c:v>128.16999999999999</c:v>
                </c:pt>
                <c:pt idx="42461">
                  <c:v>128.13</c:v>
                </c:pt>
                <c:pt idx="42462">
                  <c:v>128.15</c:v>
                </c:pt>
                <c:pt idx="42463">
                  <c:v>128.13</c:v>
                </c:pt>
                <c:pt idx="42464">
                  <c:v>128.16999999999999</c:v>
                </c:pt>
                <c:pt idx="42465">
                  <c:v>128.15</c:v>
                </c:pt>
                <c:pt idx="42466">
                  <c:v>128.1</c:v>
                </c:pt>
                <c:pt idx="42467">
                  <c:v>128.13</c:v>
                </c:pt>
                <c:pt idx="42468">
                  <c:v>128.06</c:v>
                </c:pt>
                <c:pt idx="42469">
                  <c:v>128.16999999999999</c:v>
                </c:pt>
                <c:pt idx="42470">
                  <c:v>128.15</c:v>
                </c:pt>
                <c:pt idx="42471">
                  <c:v>128.15</c:v>
                </c:pt>
                <c:pt idx="42472">
                  <c:v>128.19</c:v>
                </c:pt>
                <c:pt idx="42473">
                  <c:v>128.1</c:v>
                </c:pt>
                <c:pt idx="42474">
                  <c:v>128.15</c:v>
                </c:pt>
                <c:pt idx="42475">
                  <c:v>128.1</c:v>
                </c:pt>
                <c:pt idx="42476">
                  <c:v>128.1</c:v>
                </c:pt>
                <c:pt idx="42477">
                  <c:v>128.15</c:v>
                </c:pt>
                <c:pt idx="42478">
                  <c:v>128.15</c:v>
                </c:pt>
                <c:pt idx="42479">
                  <c:v>128.1</c:v>
                </c:pt>
                <c:pt idx="42480">
                  <c:v>128.08000000000001</c:v>
                </c:pt>
                <c:pt idx="42481">
                  <c:v>128.08000000000001</c:v>
                </c:pt>
                <c:pt idx="42482">
                  <c:v>128.08000000000001</c:v>
                </c:pt>
                <c:pt idx="42483">
                  <c:v>128.15</c:v>
                </c:pt>
                <c:pt idx="42484">
                  <c:v>128.13</c:v>
                </c:pt>
                <c:pt idx="42485">
                  <c:v>128.13</c:v>
                </c:pt>
                <c:pt idx="42486">
                  <c:v>128.08000000000001</c:v>
                </c:pt>
                <c:pt idx="42487">
                  <c:v>128.08000000000001</c:v>
                </c:pt>
                <c:pt idx="42488">
                  <c:v>128.15</c:v>
                </c:pt>
                <c:pt idx="42489">
                  <c:v>128.08000000000001</c:v>
                </c:pt>
                <c:pt idx="42490">
                  <c:v>128.06</c:v>
                </c:pt>
                <c:pt idx="42491">
                  <c:v>128.06</c:v>
                </c:pt>
                <c:pt idx="42492">
                  <c:v>128.06</c:v>
                </c:pt>
                <c:pt idx="42493">
                  <c:v>128.04</c:v>
                </c:pt>
                <c:pt idx="42494">
                  <c:v>127.99</c:v>
                </c:pt>
                <c:pt idx="42495">
                  <c:v>128.1</c:v>
                </c:pt>
                <c:pt idx="42496">
                  <c:v>128.06</c:v>
                </c:pt>
                <c:pt idx="42497">
                  <c:v>128.04</c:v>
                </c:pt>
                <c:pt idx="42498">
                  <c:v>128.01</c:v>
                </c:pt>
                <c:pt idx="42499">
                  <c:v>128.04</c:v>
                </c:pt>
                <c:pt idx="42500">
                  <c:v>128.06</c:v>
                </c:pt>
                <c:pt idx="42501">
                  <c:v>127.97</c:v>
                </c:pt>
                <c:pt idx="42502">
                  <c:v>128.04</c:v>
                </c:pt>
                <c:pt idx="42503">
                  <c:v>128.04</c:v>
                </c:pt>
                <c:pt idx="42504">
                  <c:v>127.95</c:v>
                </c:pt>
                <c:pt idx="42505">
                  <c:v>127.99</c:v>
                </c:pt>
                <c:pt idx="42506">
                  <c:v>128.01</c:v>
                </c:pt>
                <c:pt idx="42507">
                  <c:v>127.97</c:v>
                </c:pt>
                <c:pt idx="42508">
                  <c:v>128.04</c:v>
                </c:pt>
                <c:pt idx="42509">
                  <c:v>128.01</c:v>
                </c:pt>
                <c:pt idx="42510">
                  <c:v>127.97</c:v>
                </c:pt>
                <c:pt idx="42511">
                  <c:v>128.06</c:v>
                </c:pt>
                <c:pt idx="42512">
                  <c:v>127.97</c:v>
                </c:pt>
                <c:pt idx="42513">
                  <c:v>127.95</c:v>
                </c:pt>
                <c:pt idx="42514">
                  <c:v>127.9</c:v>
                </c:pt>
                <c:pt idx="42515">
                  <c:v>127.97</c:v>
                </c:pt>
                <c:pt idx="42516">
                  <c:v>127.95</c:v>
                </c:pt>
                <c:pt idx="42517">
                  <c:v>127.93</c:v>
                </c:pt>
                <c:pt idx="42518">
                  <c:v>127.95</c:v>
                </c:pt>
                <c:pt idx="42519">
                  <c:v>127.93</c:v>
                </c:pt>
                <c:pt idx="42520">
                  <c:v>127.9</c:v>
                </c:pt>
                <c:pt idx="42521">
                  <c:v>127.95</c:v>
                </c:pt>
                <c:pt idx="42522">
                  <c:v>127.93</c:v>
                </c:pt>
                <c:pt idx="42523">
                  <c:v>127.93</c:v>
                </c:pt>
                <c:pt idx="42524">
                  <c:v>127.95</c:v>
                </c:pt>
                <c:pt idx="42525">
                  <c:v>127.93</c:v>
                </c:pt>
                <c:pt idx="42526">
                  <c:v>127.97</c:v>
                </c:pt>
                <c:pt idx="42527">
                  <c:v>127.88</c:v>
                </c:pt>
                <c:pt idx="42528">
                  <c:v>127.93</c:v>
                </c:pt>
                <c:pt idx="42529">
                  <c:v>127.93</c:v>
                </c:pt>
                <c:pt idx="42530">
                  <c:v>127.93</c:v>
                </c:pt>
                <c:pt idx="42531">
                  <c:v>127.95</c:v>
                </c:pt>
                <c:pt idx="42532">
                  <c:v>127.97</c:v>
                </c:pt>
                <c:pt idx="42533">
                  <c:v>127.93</c:v>
                </c:pt>
                <c:pt idx="42534">
                  <c:v>127.9</c:v>
                </c:pt>
                <c:pt idx="42535">
                  <c:v>127.95</c:v>
                </c:pt>
                <c:pt idx="42536">
                  <c:v>127.88</c:v>
                </c:pt>
                <c:pt idx="42537">
                  <c:v>127.95</c:v>
                </c:pt>
                <c:pt idx="42538">
                  <c:v>127.93</c:v>
                </c:pt>
                <c:pt idx="42539">
                  <c:v>127.95</c:v>
                </c:pt>
                <c:pt idx="42540">
                  <c:v>127.95</c:v>
                </c:pt>
                <c:pt idx="42541">
                  <c:v>127.99</c:v>
                </c:pt>
                <c:pt idx="42542">
                  <c:v>127.95</c:v>
                </c:pt>
                <c:pt idx="42543">
                  <c:v>127.97</c:v>
                </c:pt>
                <c:pt idx="42544">
                  <c:v>127.97</c:v>
                </c:pt>
                <c:pt idx="42545">
                  <c:v>127.99</c:v>
                </c:pt>
                <c:pt idx="42546">
                  <c:v>127.99</c:v>
                </c:pt>
                <c:pt idx="42547">
                  <c:v>127.97</c:v>
                </c:pt>
                <c:pt idx="42548">
                  <c:v>127.99</c:v>
                </c:pt>
                <c:pt idx="42549">
                  <c:v>127.99</c:v>
                </c:pt>
                <c:pt idx="42550">
                  <c:v>127.99</c:v>
                </c:pt>
                <c:pt idx="42551">
                  <c:v>128.01</c:v>
                </c:pt>
                <c:pt idx="42552">
                  <c:v>128.01</c:v>
                </c:pt>
                <c:pt idx="42553">
                  <c:v>128.08000000000001</c:v>
                </c:pt>
                <c:pt idx="42554">
                  <c:v>128.04</c:v>
                </c:pt>
                <c:pt idx="42555">
                  <c:v>128.04</c:v>
                </c:pt>
                <c:pt idx="42556">
                  <c:v>128.04</c:v>
                </c:pt>
                <c:pt idx="42557">
                  <c:v>128.08000000000001</c:v>
                </c:pt>
                <c:pt idx="42558">
                  <c:v>128.04</c:v>
                </c:pt>
                <c:pt idx="42559">
                  <c:v>128.06</c:v>
                </c:pt>
                <c:pt idx="42560">
                  <c:v>128.1</c:v>
                </c:pt>
                <c:pt idx="42561">
                  <c:v>128.08000000000001</c:v>
                </c:pt>
                <c:pt idx="42562">
                  <c:v>128.13</c:v>
                </c:pt>
                <c:pt idx="42563">
                  <c:v>128.16999999999999</c:v>
                </c:pt>
                <c:pt idx="42564">
                  <c:v>128.13</c:v>
                </c:pt>
                <c:pt idx="42565">
                  <c:v>128.1</c:v>
                </c:pt>
                <c:pt idx="42566">
                  <c:v>128.13</c:v>
                </c:pt>
                <c:pt idx="42567">
                  <c:v>128.15</c:v>
                </c:pt>
                <c:pt idx="42568">
                  <c:v>128.15</c:v>
                </c:pt>
                <c:pt idx="42569">
                  <c:v>128.13</c:v>
                </c:pt>
                <c:pt idx="42570">
                  <c:v>128.16999999999999</c:v>
                </c:pt>
                <c:pt idx="42571">
                  <c:v>128.15</c:v>
                </c:pt>
                <c:pt idx="42572">
                  <c:v>128.15</c:v>
                </c:pt>
                <c:pt idx="42573">
                  <c:v>128.13</c:v>
                </c:pt>
                <c:pt idx="42574">
                  <c:v>128.19</c:v>
                </c:pt>
                <c:pt idx="42575">
                  <c:v>128.16999999999999</c:v>
                </c:pt>
                <c:pt idx="42576">
                  <c:v>128.15</c:v>
                </c:pt>
                <c:pt idx="42577">
                  <c:v>128.13</c:v>
                </c:pt>
                <c:pt idx="42578">
                  <c:v>128.1</c:v>
                </c:pt>
                <c:pt idx="42579">
                  <c:v>128.16999999999999</c:v>
                </c:pt>
                <c:pt idx="42580">
                  <c:v>128.16999999999999</c:v>
                </c:pt>
                <c:pt idx="42581">
                  <c:v>128.16999999999999</c:v>
                </c:pt>
                <c:pt idx="42582">
                  <c:v>128.24</c:v>
                </c:pt>
                <c:pt idx="42583">
                  <c:v>128.19</c:v>
                </c:pt>
                <c:pt idx="42584">
                  <c:v>128.22</c:v>
                </c:pt>
                <c:pt idx="42585">
                  <c:v>128.22</c:v>
                </c:pt>
                <c:pt idx="42586">
                  <c:v>128.24</c:v>
                </c:pt>
                <c:pt idx="42587">
                  <c:v>128.16999999999999</c:v>
                </c:pt>
                <c:pt idx="42588">
                  <c:v>128.24</c:v>
                </c:pt>
                <c:pt idx="42589">
                  <c:v>128.22</c:v>
                </c:pt>
                <c:pt idx="42590">
                  <c:v>128.22</c:v>
                </c:pt>
                <c:pt idx="42591">
                  <c:v>128.22</c:v>
                </c:pt>
                <c:pt idx="42592">
                  <c:v>128.22</c:v>
                </c:pt>
                <c:pt idx="42593">
                  <c:v>128.22</c:v>
                </c:pt>
                <c:pt idx="42594">
                  <c:v>128.22</c:v>
                </c:pt>
                <c:pt idx="42595">
                  <c:v>128.24</c:v>
                </c:pt>
                <c:pt idx="42596">
                  <c:v>128.26</c:v>
                </c:pt>
                <c:pt idx="42597">
                  <c:v>128.24</c:v>
                </c:pt>
                <c:pt idx="42598">
                  <c:v>128.24</c:v>
                </c:pt>
                <c:pt idx="42599">
                  <c:v>128.16999999999999</c:v>
                </c:pt>
                <c:pt idx="42600">
                  <c:v>128.26</c:v>
                </c:pt>
                <c:pt idx="42601">
                  <c:v>128.22</c:v>
                </c:pt>
                <c:pt idx="42602">
                  <c:v>128.19</c:v>
                </c:pt>
                <c:pt idx="42603">
                  <c:v>128.19</c:v>
                </c:pt>
                <c:pt idx="42604">
                  <c:v>128.15</c:v>
                </c:pt>
                <c:pt idx="42605">
                  <c:v>128.15</c:v>
                </c:pt>
                <c:pt idx="42606">
                  <c:v>128.19</c:v>
                </c:pt>
                <c:pt idx="42607">
                  <c:v>128.22</c:v>
                </c:pt>
                <c:pt idx="42608">
                  <c:v>128.15</c:v>
                </c:pt>
                <c:pt idx="42609">
                  <c:v>128.16999999999999</c:v>
                </c:pt>
                <c:pt idx="42610">
                  <c:v>128.19</c:v>
                </c:pt>
                <c:pt idx="42611">
                  <c:v>128.19</c:v>
                </c:pt>
                <c:pt idx="42612">
                  <c:v>128.24</c:v>
                </c:pt>
                <c:pt idx="42613">
                  <c:v>128.16999999999999</c:v>
                </c:pt>
                <c:pt idx="42614">
                  <c:v>128.24</c:v>
                </c:pt>
                <c:pt idx="42615">
                  <c:v>128.22</c:v>
                </c:pt>
                <c:pt idx="42616">
                  <c:v>128.24</c:v>
                </c:pt>
                <c:pt idx="42617">
                  <c:v>128.22</c:v>
                </c:pt>
                <c:pt idx="42618">
                  <c:v>128.19</c:v>
                </c:pt>
                <c:pt idx="42619">
                  <c:v>128.19</c:v>
                </c:pt>
                <c:pt idx="42620">
                  <c:v>128.22</c:v>
                </c:pt>
                <c:pt idx="42621">
                  <c:v>128.19</c:v>
                </c:pt>
                <c:pt idx="42622">
                  <c:v>128.22</c:v>
                </c:pt>
                <c:pt idx="42623">
                  <c:v>128.24</c:v>
                </c:pt>
                <c:pt idx="42624">
                  <c:v>128.24</c:v>
                </c:pt>
                <c:pt idx="42625">
                  <c:v>128.24</c:v>
                </c:pt>
                <c:pt idx="42626">
                  <c:v>128.24</c:v>
                </c:pt>
                <c:pt idx="42627">
                  <c:v>128.19</c:v>
                </c:pt>
                <c:pt idx="42628">
                  <c:v>128.19</c:v>
                </c:pt>
                <c:pt idx="42629">
                  <c:v>128.24</c:v>
                </c:pt>
                <c:pt idx="42630">
                  <c:v>128.26</c:v>
                </c:pt>
                <c:pt idx="42631">
                  <c:v>128.24</c:v>
                </c:pt>
                <c:pt idx="42632">
                  <c:v>128.26</c:v>
                </c:pt>
                <c:pt idx="42633">
                  <c:v>128.24</c:v>
                </c:pt>
                <c:pt idx="42634">
                  <c:v>128.22</c:v>
                </c:pt>
                <c:pt idx="42635">
                  <c:v>128.24</c:v>
                </c:pt>
                <c:pt idx="42636">
                  <c:v>128.28</c:v>
                </c:pt>
                <c:pt idx="42637">
                  <c:v>128.24</c:v>
                </c:pt>
                <c:pt idx="42638">
                  <c:v>128.22</c:v>
                </c:pt>
                <c:pt idx="42639">
                  <c:v>128.24</c:v>
                </c:pt>
                <c:pt idx="42640">
                  <c:v>128.26</c:v>
                </c:pt>
                <c:pt idx="42641">
                  <c:v>128.22</c:v>
                </c:pt>
                <c:pt idx="42642">
                  <c:v>128.22</c:v>
                </c:pt>
                <c:pt idx="42643">
                  <c:v>128.22</c:v>
                </c:pt>
                <c:pt idx="42644">
                  <c:v>128.31</c:v>
                </c:pt>
                <c:pt idx="42645">
                  <c:v>128.24</c:v>
                </c:pt>
                <c:pt idx="42646">
                  <c:v>128.33000000000001</c:v>
                </c:pt>
                <c:pt idx="42647">
                  <c:v>128.24</c:v>
                </c:pt>
                <c:pt idx="42648">
                  <c:v>128.31</c:v>
                </c:pt>
                <c:pt idx="42649">
                  <c:v>128.26</c:v>
                </c:pt>
                <c:pt idx="42650">
                  <c:v>128.28</c:v>
                </c:pt>
                <c:pt idx="42651">
                  <c:v>128.31</c:v>
                </c:pt>
                <c:pt idx="42652">
                  <c:v>128.31</c:v>
                </c:pt>
                <c:pt idx="42653">
                  <c:v>128.28</c:v>
                </c:pt>
                <c:pt idx="42654">
                  <c:v>128.24</c:v>
                </c:pt>
                <c:pt idx="42655">
                  <c:v>128.28</c:v>
                </c:pt>
                <c:pt idx="42656">
                  <c:v>128.28</c:v>
                </c:pt>
                <c:pt idx="42657">
                  <c:v>128.33000000000001</c:v>
                </c:pt>
                <c:pt idx="42658">
                  <c:v>128.31</c:v>
                </c:pt>
                <c:pt idx="42659">
                  <c:v>128.28</c:v>
                </c:pt>
                <c:pt idx="42660">
                  <c:v>128.28</c:v>
                </c:pt>
                <c:pt idx="42661">
                  <c:v>128.28</c:v>
                </c:pt>
                <c:pt idx="42662">
                  <c:v>128.26</c:v>
                </c:pt>
                <c:pt idx="42663">
                  <c:v>128.24</c:v>
                </c:pt>
                <c:pt idx="42664">
                  <c:v>128.28</c:v>
                </c:pt>
                <c:pt idx="42665">
                  <c:v>128.26</c:v>
                </c:pt>
                <c:pt idx="42666">
                  <c:v>128.28</c:v>
                </c:pt>
                <c:pt idx="42667">
                  <c:v>128.26</c:v>
                </c:pt>
                <c:pt idx="42668">
                  <c:v>128.22</c:v>
                </c:pt>
                <c:pt idx="42669">
                  <c:v>128.28</c:v>
                </c:pt>
                <c:pt idx="42670">
                  <c:v>128.22</c:v>
                </c:pt>
                <c:pt idx="42671">
                  <c:v>128.26</c:v>
                </c:pt>
                <c:pt idx="42672">
                  <c:v>128.22</c:v>
                </c:pt>
                <c:pt idx="42673">
                  <c:v>128.26</c:v>
                </c:pt>
                <c:pt idx="42674">
                  <c:v>128.24</c:v>
                </c:pt>
                <c:pt idx="42675">
                  <c:v>128.24</c:v>
                </c:pt>
                <c:pt idx="42676">
                  <c:v>128.26</c:v>
                </c:pt>
                <c:pt idx="42677">
                  <c:v>128.24</c:v>
                </c:pt>
                <c:pt idx="42678">
                  <c:v>128.26</c:v>
                </c:pt>
                <c:pt idx="42679">
                  <c:v>128.24</c:v>
                </c:pt>
                <c:pt idx="42680">
                  <c:v>128.22</c:v>
                </c:pt>
                <c:pt idx="42681">
                  <c:v>128.28</c:v>
                </c:pt>
                <c:pt idx="42682">
                  <c:v>128.28</c:v>
                </c:pt>
                <c:pt idx="42683">
                  <c:v>128.26</c:v>
                </c:pt>
                <c:pt idx="42684">
                  <c:v>128.24</c:v>
                </c:pt>
                <c:pt idx="42685">
                  <c:v>128.26</c:v>
                </c:pt>
                <c:pt idx="42686">
                  <c:v>128.28</c:v>
                </c:pt>
                <c:pt idx="42687">
                  <c:v>128.26</c:v>
                </c:pt>
                <c:pt idx="42688">
                  <c:v>128.24</c:v>
                </c:pt>
                <c:pt idx="42689">
                  <c:v>128.22</c:v>
                </c:pt>
                <c:pt idx="42690">
                  <c:v>128.24</c:v>
                </c:pt>
                <c:pt idx="42691">
                  <c:v>128.22</c:v>
                </c:pt>
                <c:pt idx="42692">
                  <c:v>128.24</c:v>
                </c:pt>
                <c:pt idx="42693">
                  <c:v>128.22</c:v>
                </c:pt>
                <c:pt idx="42694">
                  <c:v>128.19</c:v>
                </c:pt>
                <c:pt idx="42695">
                  <c:v>128.24</c:v>
                </c:pt>
                <c:pt idx="42696">
                  <c:v>128.26</c:v>
                </c:pt>
                <c:pt idx="42697">
                  <c:v>128.22</c:v>
                </c:pt>
                <c:pt idx="42698">
                  <c:v>128.24</c:v>
                </c:pt>
                <c:pt idx="42699">
                  <c:v>128.24</c:v>
                </c:pt>
                <c:pt idx="42700">
                  <c:v>128.28</c:v>
                </c:pt>
                <c:pt idx="42701">
                  <c:v>128.24</c:v>
                </c:pt>
                <c:pt idx="42702">
                  <c:v>128.19</c:v>
                </c:pt>
                <c:pt idx="42703">
                  <c:v>128.19</c:v>
                </c:pt>
                <c:pt idx="42704">
                  <c:v>128.24</c:v>
                </c:pt>
                <c:pt idx="42705">
                  <c:v>128.22</c:v>
                </c:pt>
                <c:pt idx="42706">
                  <c:v>128.24</c:v>
                </c:pt>
                <c:pt idx="42707">
                  <c:v>128.19</c:v>
                </c:pt>
                <c:pt idx="42708">
                  <c:v>128.24</c:v>
                </c:pt>
                <c:pt idx="42709">
                  <c:v>128.26</c:v>
                </c:pt>
                <c:pt idx="42710">
                  <c:v>128.24</c:v>
                </c:pt>
                <c:pt idx="42711">
                  <c:v>128.24</c:v>
                </c:pt>
                <c:pt idx="42712">
                  <c:v>128.26</c:v>
                </c:pt>
                <c:pt idx="42713">
                  <c:v>128.26</c:v>
                </c:pt>
                <c:pt idx="42714">
                  <c:v>128.26</c:v>
                </c:pt>
                <c:pt idx="42715">
                  <c:v>128.24</c:v>
                </c:pt>
                <c:pt idx="42716">
                  <c:v>128.22</c:v>
                </c:pt>
                <c:pt idx="42717">
                  <c:v>128.16999999999999</c:v>
                </c:pt>
                <c:pt idx="42718">
                  <c:v>128.26</c:v>
                </c:pt>
                <c:pt idx="42719">
                  <c:v>128.19</c:v>
                </c:pt>
                <c:pt idx="42720">
                  <c:v>128.26</c:v>
                </c:pt>
                <c:pt idx="42721">
                  <c:v>128.24</c:v>
                </c:pt>
                <c:pt idx="42722">
                  <c:v>128.24</c:v>
                </c:pt>
                <c:pt idx="42723">
                  <c:v>128.24</c:v>
                </c:pt>
                <c:pt idx="42724">
                  <c:v>128.24</c:v>
                </c:pt>
                <c:pt idx="42725">
                  <c:v>128.22</c:v>
                </c:pt>
                <c:pt idx="42726">
                  <c:v>128.22</c:v>
                </c:pt>
                <c:pt idx="42727">
                  <c:v>128.28</c:v>
                </c:pt>
                <c:pt idx="42728">
                  <c:v>128.26</c:v>
                </c:pt>
                <c:pt idx="42729">
                  <c:v>128.24</c:v>
                </c:pt>
                <c:pt idx="42730">
                  <c:v>128.19</c:v>
                </c:pt>
                <c:pt idx="42731">
                  <c:v>128.19</c:v>
                </c:pt>
                <c:pt idx="42732">
                  <c:v>128.22</c:v>
                </c:pt>
                <c:pt idx="42733">
                  <c:v>128.22</c:v>
                </c:pt>
                <c:pt idx="42734">
                  <c:v>128.26</c:v>
                </c:pt>
                <c:pt idx="42735">
                  <c:v>128.28</c:v>
                </c:pt>
                <c:pt idx="42736">
                  <c:v>128.22</c:v>
                </c:pt>
                <c:pt idx="42737">
                  <c:v>128.19</c:v>
                </c:pt>
                <c:pt idx="42738">
                  <c:v>128.26</c:v>
                </c:pt>
                <c:pt idx="42739">
                  <c:v>128.22</c:v>
                </c:pt>
                <c:pt idx="42740">
                  <c:v>128.26</c:v>
                </c:pt>
                <c:pt idx="42741">
                  <c:v>128.22</c:v>
                </c:pt>
                <c:pt idx="42742">
                  <c:v>128.26</c:v>
                </c:pt>
                <c:pt idx="42743">
                  <c:v>128.24</c:v>
                </c:pt>
                <c:pt idx="42744">
                  <c:v>128.22</c:v>
                </c:pt>
                <c:pt idx="42745">
                  <c:v>128.24</c:v>
                </c:pt>
                <c:pt idx="42746">
                  <c:v>128.24</c:v>
                </c:pt>
                <c:pt idx="42747">
                  <c:v>128.22</c:v>
                </c:pt>
                <c:pt idx="42748">
                  <c:v>128.24</c:v>
                </c:pt>
                <c:pt idx="42749">
                  <c:v>128.24</c:v>
                </c:pt>
                <c:pt idx="42750">
                  <c:v>128.22</c:v>
                </c:pt>
                <c:pt idx="42751">
                  <c:v>128.31</c:v>
                </c:pt>
                <c:pt idx="42752">
                  <c:v>128.24</c:v>
                </c:pt>
                <c:pt idx="42753">
                  <c:v>128.19</c:v>
                </c:pt>
                <c:pt idx="42754">
                  <c:v>128.22</c:v>
                </c:pt>
                <c:pt idx="42755">
                  <c:v>128.31</c:v>
                </c:pt>
                <c:pt idx="42756">
                  <c:v>128.22</c:v>
                </c:pt>
                <c:pt idx="42757">
                  <c:v>128.26</c:v>
                </c:pt>
                <c:pt idx="42758">
                  <c:v>128.26</c:v>
                </c:pt>
                <c:pt idx="42759">
                  <c:v>128.22</c:v>
                </c:pt>
                <c:pt idx="42760">
                  <c:v>128.24</c:v>
                </c:pt>
                <c:pt idx="42761">
                  <c:v>128.22</c:v>
                </c:pt>
                <c:pt idx="42762">
                  <c:v>128.22</c:v>
                </c:pt>
                <c:pt idx="42763">
                  <c:v>128.24</c:v>
                </c:pt>
                <c:pt idx="42764">
                  <c:v>128.24</c:v>
                </c:pt>
                <c:pt idx="42765">
                  <c:v>128.22</c:v>
                </c:pt>
                <c:pt idx="42766">
                  <c:v>128.26</c:v>
                </c:pt>
                <c:pt idx="42767">
                  <c:v>128.24</c:v>
                </c:pt>
                <c:pt idx="42768">
                  <c:v>128.26</c:v>
                </c:pt>
                <c:pt idx="42769">
                  <c:v>128.22</c:v>
                </c:pt>
                <c:pt idx="42770">
                  <c:v>128.24</c:v>
                </c:pt>
                <c:pt idx="42771">
                  <c:v>128.24</c:v>
                </c:pt>
                <c:pt idx="42772">
                  <c:v>128.26</c:v>
                </c:pt>
                <c:pt idx="42773">
                  <c:v>128.19</c:v>
                </c:pt>
                <c:pt idx="42774">
                  <c:v>128.26</c:v>
                </c:pt>
                <c:pt idx="42775">
                  <c:v>128.19</c:v>
                </c:pt>
                <c:pt idx="42776">
                  <c:v>128.24</c:v>
                </c:pt>
                <c:pt idx="42777">
                  <c:v>128.26</c:v>
                </c:pt>
                <c:pt idx="42778">
                  <c:v>128.26</c:v>
                </c:pt>
                <c:pt idx="42779">
                  <c:v>128.24</c:v>
                </c:pt>
                <c:pt idx="42780">
                  <c:v>128.24</c:v>
                </c:pt>
                <c:pt idx="42781">
                  <c:v>128.26</c:v>
                </c:pt>
                <c:pt idx="42782">
                  <c:v>128.24</c:v>
                </c:pt>
                <c:pt idx="42783">
                  <c:v>128.24</c:v>
                </c:pt>
                <c:pt idx="42784">
                  <c:v>128.24</c:v>
                </c:pt>
                <c:pt idx="42785">
                  <c:v>128.24</c:v>
                </c:pt>
                <c:pt idx="42786">
                  <c:v>128.24</c:v>
                </c:pt>
                <c:pt idx="42787">
                  <c:v>128.26</c:v>
                </c:pt>
                <c:pt idx="42788">
                  <c:v>128.22</c:v>
                </c:pt>
                <c:pt idx="42789">
                  <c:v>128.16999999999999</c:v>
                </c:pt>
                <c:pt idx="42790">
                  <c:v>128.19</c:v>
                </c:pt>
                <c:pt idx="42791">
                  <c:v>128.22</c:v>
                </c:pt>
                <c:pt idx="42792">
                  <c:v>128.24</c:v>
                </c:pt>
                <c:pt idx="42793">
                  <c:v>128.26</c:v>
                </c:pt>
                <c:pt idx="42794">
                  <c:v>128.19</c:v>
                </c:pt>
                <c:pt idx="42795">
                  <c:v>128.22</c:v>
                </c:pt>
                <c:pt idx="42796">
                  <c:v>128.22</c:v>
                </c:pt>
                <c:pt idx="42797">
                  <c:v>128.22</c:v>
                </c:pt>
                <c:pt idx="42798">
                  <c:v>128.22</c:v>
                </c:pt>
                <c:pt idx="42799">
                  <c:v>128.24</c:v>
                </c:pt>
                <c:pt idx="42800">
                  <c:v>128.24</c:v>
                </c:pt>
                <c:pt idx="42801">
                  <c:v>128.24</c:v>
                </c:pt>
                <c:pt idx="42802">
                  <c:v>128.22</c:v>
                </c:pt>
                <c:pt idx="42803">
                  <c:v>128.24</c:v>
                </c:pt>
                <c:pt idx="42804">
                  <c:v>128.19</c:v>
                </c:pt>
                <c:pt idx="42805">
                  <c:v>128.19</c:v>
                </c:pt>
                <c:pt idx="42806">
                  <c:v>128.24</c:v>
                </c:pt>
                <c:pt idx="42807">
                  <c:v>128.19</c:v>
                </c:pt>
                <c:pt idx="42808">
                  <c:v>128.22</c:v>
                </c:pt>
                <c:pt idx="42809">
                  <c:v>128.22</c:v>
                </c:pt>
                <c:pt idx="42810">
                  <c:v>128.19</c:v>
                </c:pt>
                <c:pt idx="42811">
                  <c:v>128.24</c:v>
                </c:pt>
                <c:pt idx="42812">
                  <c:v>128.24</c:v>
                </c:pt>
                <c:pt idx="42813">
                  <c:v>128.19</c:v>
                </c:pt>
                <c:pt idx="42814">
                  <c:v>128.19</c:v>
                </c:pt>
                <c:pt idx="42815">
                  <c:v>128.19</c:v>
                </c:pt>
                <c:pt idx="42816">
                  <c:v>128.16999999999999</c:v>
                </c:pt>
                <c:pt idx="42817">
                  <c:v>128.22</c:v>
                </c:pt>
                <c:pt idx="42818">
                  <c:v>128.19</c:v>
                </c:pt>
                <c:pt idx="42819">
                  <c:v>128.15</c:v>
                </c:pt>
                <c:pt idx="42820">
                  <c:v>128.16999999999999</c:v>
                </c:pt>
                <c:pt idx="42821">
                  <c:v>128.16999999999999</c:v>
                </c:pt>
                <c:pt idx="42822">
                  <c:v>128.16999999999999</c:v>
                </c:pt>
                <c:pt idx="42823">
                  <c:v>128.24</c:v>
                </c:pt>
                <c:pt idx="42824">
                  <c:v>128.15</c:v>
                </c:pt>
                <c:pt idx="42825">
                  <c:v>128.16999999999999</c:v>
                </c:pt>
                <c:pt idx="42826">
                  <c:v>128.15</c:v>
                </c:pt>
                <c:pt idx="42827">
                  <c:v>128.13</c:v>
                </c:pt>
                <c:pt idx="42828">
                  <c:v>128.19</c:v>
                </c:pt>
                <c:pt idx="42829">
                  <c:v>128.16999999999999</c:v>
                </c:pt>
                <c:pt idx="42830">
                  <c:v>128.16999999999999</c:v>
                </c:pt>
                <c:pt idx="42831">
                  <c:v>128.13</c:v>
                </c:pt>
                <c:pt idx="42832">
                  <c:v>128.15</c:v>
                </c:pt>
                <c:pt idx="42833">
                  <c:v>128.16999999999999</c:v>
                </c:pt>
                <c:pt idx="42834">
                  <c:v>128.1</c:v>
                </c:pt>
                <c:pt idx="42835">
                  <c:v>128.16999999999999</c:v>
                </c:pt>
                <c:pt idx="42836">
                  <c:v>128.15</c:v>
                </c:pt>
                <c:pt idx="42837">
                  <c:v>128.13</c:v>
                </c:pt>
                <c:pt idx="42838">
                  <c:v>128.13</c:v>
                </c:pt>
                <c:pt idx="42839">
                  <c:v>128.19</c:v>
                </c:pt>
                <c:pt idx="42840">
                  <c:v>128.19</c:v>
                </c:pt>
                <c:pt idx="42841">
                  <c:v>128.15</c:v>
                </c:pt>
                <c:pt idx="42842">
                  <c:v>128.13</c:v>
                </c:pt>
                <c:pt idx="42843">
                  <c:v>128.15</c:v>
                </c:pt>
                <c:pt idx="42844">
                  <c:v>128.13</c:v>
                </c:pt>
                <c:pt idx="42845">
                  <c:v>128.1</c:v>
                </c:pt>
                <c:pt idx="42846">
                  <c:v>128.13</c:v>
                </c:pt>
                <c:pt idx="42847">
                  <c:v>128.13</c:v>
                </c:pt>
                <c:pt idx="42848">
                  <c:v>128.13</c:v>
                </c:pt>
                <c:pt idx="42849">
                  <c:v>128.15</c:v>
                </c:pt>
                <c:pt idx="42850">
                  <c:v>128.1</c:v>
                </c:pt>
                <c:pt idx="42851">
                  <c:v>128.06</c:v>
                </c:pt>
                <c:pt idx="42852">
                  <c:v>128.13</c:v>
                </c:pt>
                <c:pt idx="42853">
                  <c:v>128.1</c:v>
                </c:pt>
                <c:pt idx="42854">
                  <c:v>128.08000000000001</c:v>
                </c:pt>
                <c:pt idx="42855">
                  <c:v>128.08000000000001</c:v>
                </c:pt>
                <c:pt idx="42856">
                  <c:v>128.13</c:v>
                </c:pt>
                <c:pt idx="42857">
                  <c:v>128.1</c:v>
                </c:pt>
                <c:pt idx="42858">
                  <c:v>128.08000000000001</c:v>
                </c:pt>
                <c:pt idx="42859">
                  <c:v>128.08000000000001</c:v>
                </c:pt>
                <c:pt idx="42860">
                  <c:v>128.08000000000001</c:v>
                </c:pt>
                <c:pt idx="42861">
                  <c:v>128.01</c:v>
                </c:pt>
                <c:pt idx="42862">
                  <c:v>128.1</c:v>
                </c:pt>
                <c:pt idx="42863">
                  <c:v>128.06</c:v>
                </c:pt>
                <c:pt idx="42864">
                  <c:v>128.1</c:v>
                </c:pt>
                <c:pt idx="42865">
                  <c:v>128.06</c:v>
                </c:pt>
                <c:pt idx="42866">
                  <c:v>128.08000000000001</c:v>
                </c:pt>
                <c:pt idx="42867">
                  <c:v>128.04</c:v>
                </c:pt>
                <c:pt idx="42868">
                  <c:v>128.08000000000001</c:v>
                </c:pt>
                <c:pt idx="42869">
                  <c:v>128.08000000000001</c:v>
                </c:pt>
                <c:pt idx="42870">
                  <c:v>128.06</c:v>
                </c:pt>
                <c:pt idx="42871">
                  <c:v>128.01</c:v>
                </c:pt>
                <c:pt idx="42872">
                  <c:v>128.08000000000001</c:v>
                </c:pt>
                <c:pt idx="42873">
                  <c:v>127.99</c:v>
                </c:pt>
                <c:pt idx="42874">
                  <c:v>128.04</c:v>
                </c:pt>
                <c:pt idx="42875">
                  <c:v>128.01</c:v>
                </c:pt>
                <c:pt idx="42876">
                  <c:v>128.01</c:v>
                </c:pt>
                <c:pt idx="42877">
                  <c:v>127.99</c:v>
                </c:pt>
                <c:pt idx="42878">
                  <c:v>128.01</c:v>
                </c:pt>
                <c:pt idx="42879">
                  <c:v>128.06</c:v>
                </c:pt>
                <c:pt idx="42880">
                  <c:v>128.01</c:v>
                </c:pt>
                <c:pt idx="42881">
                  <c:v>127.99</c:v>
                </c:pt>
                <c:pt idx="42882">
                  <c:v>128.01</c:v>
                </c:pt>
                <c:pt idx="42883">
                  <c:v>128.04</c:v>
                </c:pt>
                <c:pt idx="42884">
                  <c:v>127.99</c:v>
                </c:pt>
                <c:pt idx="42885">
                  <c:v>127.97</c:v>
                </c:pt>
                <c:pt idx="42886">
                  <c:v>127.97</c:v>
                </c:pt>
                <c:pt idx="42887">
                  <c:v>127.97</c:v>
                </c:pt>
                <c:pt idx="42888">
                  <c:v>127.99</c:v>
                </c:pt>
                <c:pt idx="42889">
                  <c:v>127.97</c:v>
                </c:pt>
                <c:pt idx="42890">
                  <c:v>127.99</c:v>
                </c:pt>
                <c:pt idx="42891">
                  <c:v>128.01</c:v>
                </c:pt>
                <c:pt idx="42892">
                  <c:v>127.93</c:v>
                </c:pt>
                <c:pt idx="42893">
                  <c:v>127.9</c:v>
                </c:pt>
                <c:pt idx="42894">
                  <c:v>127.99</c:v>
                </c:pt>
                <c:pt idx="42895">
                  <c:v>127.99</c:v>
                </c:pt>
                <c:pt idx="42896">
                  <c:v>127.97</c:v>
                </c:pt>
                <c:pt idx="42897">
                  <c:v>127.9</c:v>
                </c:pt>
                <c:pt idx="42898">
                  <c:v>128.01</c:v>
                </c:pt>
                <c:pt idx="42899">
                  <c:v>127.97</c:v>
                </c:pt>
                <c:pt idx="42900">
                  <c:v>127.95</c:v>
                </c:pt>
                <c:pt idx="42901">
                  <c:v>127.97</c:v>
                </c:pt>
                <c:pt idx="42902">
                  <c:v>127.97</c:v>
                </c:pt>
                <c:pt idx="42903">
                  <c:v>127.95</c:v>
                </c:pt>
                <c:pt idx="42904">
                  <c:v>127.95</c:v>
                </c:pt>
                <c:pt idx="42905">
                  <c:v>127.93</c:v>
                </c:pt>
                <c:pt idx="42906">
                  <c:v>127.95</c:v>
                </c:pt>
                <c:pt idx="42907">
                  <c:v>127.88</c:v>
                </c:pt>
                <c:pt idx="42908">
                  <c:v>127.88</c:v>
                </c:pt>
                <c:pt idx="42909">
                  <c:v>127.9</c:v>
                </c:pt>
                <c:pt idx="42910">
                  <c:v>127.95</c:v>
                </c:pt>
                <c:pt idx="42911">
                  <c:v>127.9</c:v>
                </c:pt>
                <c:pt idx="42912">
                  <c:v>127.95</c:v>
                </c:pt>
                <c:pt idx="42913">
                  <c:v>127.9</c:v>
                </c:pt>
                <c:pt idx="42914">
                  <c:v>127.88</c:v>
                </c:pt>
                <c:pt idx="42915">
                  <c:v>127.9</c:v>
                </c:pt>
                <c:pt idx="42916">
                  <c:v>127.88</c:v>
                </c:pt>
                <c:pt idx="42917">
                  <c:v>127.9</c:v>
                </c:pt>
                <c:pt idx="42918">
                  <c:v>127.9</c:v>
                </c:pt>
                <c:pt idx="42919">
                  <c:v>127.88</c:v>
                </c:pt>
                <c:pt idx="42920">
                  <c:v>127.86</c:v>
                </c:pt>
                <c:pt idx="42921">
                  <c:v>127.86</c:v>
                </c:pt>
                <c:pt idx="42922">
                  <c:v>127.88</c:v>
                </c:pt>
                <c:pt idx="42923">
                  <c:v>127.88</c:v>
                </c:pt>
                <c:pt idx="42924">
                  <c:v>127.9</c:v>
                </c:pt>
                <c:pt idx="42925">
                  <c:v>127.88</c:v>
                </c:pt>
                <c:pt idx="42926">
                  <c:v>127.9</c:v>
                </c:pt>
                <c:pt idx="42927">
                  <c:v>127.9</c:v>
                </c:pt>
                <c:pt idx="42928">
                  <c:v>127.9</c:v>
                </c:pt>
                <c:pt idx="42929">
                  <c:v>127.9</c:v>
                </c:pt>
                <c:pt idx="42930">
                  <c:v>127.97</c:v>
                </c:pt>
                <c:pt idx="42931">
                  <c:v>127.93</c:v>
                </c:pt>
                <c:pt idx="42932">
                  <c:v>127.95</c:v>
                </c:pt>
                <c:pt idx="42933">
                  <c:v>127.9</c:v>
                </c:pt>
                <c:pt idx="42934">
                  <c:v>127.9</c:v>
                </c:pt>
                <c:pt idx="42935">
                  <c:v>127.9</c:v>
                </c:pt>
                <c:pt idx="42936">
                  <c:v>127.95</c:v>
                </c:pt>
                <c:pt idx="42937">
                  <c:v>127.95</c:v>
                </c:pt>
                <c:pt idx="42938">
                  <c:v>127.97</c:v>
                </c:pt>
                <c:pt idx="42939">
                  <c:v>127.95</c:v>
                </c:pt>
                <c:pt idx="42940">
                  <c:v>127.95</c:v>
                </c:pt>
                <c:pt idx="42941">
                  <c:v>127.95</c:v>
                </c:pt>
                <c:pt idx="42942">
                  <c:v>127.97</c:v>
                </c:pt>
                <c:pt idx="42943">
                  <c:v>127.95</c:v>
                </c:pt>
                <c:pt idx="42944">
                  <c:v>127.97</c:v>
                </c:pt>
                <c:pt idx="42945">
                  <c:v>127.95</c:v>
                </c:pt>
                <c:pt idx="42946">
                  <c:v>127.99</c:v>
                </c:pt>
                <c:pt idx="42947">
                  <c:v>128.01</c:v>
                </c:pt>
                <c:pt idx="42948">
                  <c:v>127.99</c:v>
                </c:pt>
                <c:pt idx="42949">
                  <c:v>128.04</c:v>
                </c:pt>
                <c:pt idx="42950">
                  <c:v>128.01</c:v>
                </c:pt>
                <c:pt idx="42951">
                  <c:v>128.08000000000001</c:v>
                </c:pt>
                <c:pt idx="42952">
                  <c:v>128.01</c:v>
                </c:pt>
                <c:pt idx="42953">
                  <c:v>128.01</c:v>
                </c:pt>
                <c:pt idx="42954">
                  <c:v>128.08000000000001</c:v>
                </c:pt>
                <c:pt idx="42955">
                  <c:v>128.01</c:v>
                </c:pt>
                <c:pt idx="42956">
                  <c:v>128.04</c:v>
                </c:pt>
                <c:pt idx="42957">
                  <c:v>128.1</c:v>
                </c:pt>
                <c:pt idx="42958">
                  <c:v>128.06</c:v>
                </c:pt>
                <c:pt idx="42959">
                  <c:v>128.1</c:v>
                </c:pt>
                <c:pt idx="42960">
                  <c:v>128.1</c:v>
                </c:pt>
                <c:pt idx="42961">
                  <c:v>128.13</c:v>
                </c:pt>
                <c:pt idx="42962">
                  <c:v>128.15</c:v>
                </c:pt>
                <c:pt idx="42963">
                  <c:v>128.15</c:v>
                </c:pt>
                <c:pt idx="42964">
                  <c:v>128.19</c:v>
                </c:pt>
                <c:pt idx="42965">
                  <c:v>128.22</c:v>
                </c:pt>
                <c:pt idx="42966">
                  <c:v>128.19</c:v>
                </c:pt>
                <c:pt idx="42967">
                  <c:v>128.16999999999999</c:v>
                </c:pt>
                <c:pt idx="42968">
                  <c:v>128.26</c:v>
                </c:pt>
                <c:pt idx="42969">
                  <c:v>128.19</c:v>
                </c:pt>
                <c:pt idx="42970">
                  <c:v>128.16999999999999</c:v>
                </c:pt>
                <c:pt idx="42971">
                  <c:v>128.19</c:v>
                </c:pt>
                <c:pt idx="42972">
                  <c:v>128.15</c:v>
                </c:pt>
                <c:pt idx="42973">
                  <c:v>128.22</c:v>
                </c:pt>
                <c:pt idx="42974">
                  <c:v>128.22</c:v>
                </c:pt>
                <c:pt idx="42975">
                  <c:v>128.16999999999999</c:v>
                </c:pt>
                <c:pt idx="42976">
                  <c:v>128.19</c:v>
                </c:pt>
                <c:pt idx="42977">
                  <c:v>128.16999999999999</c:v>
                </c:pt>
                <c:pt idx="42978">
                  <c:v>128.24</c:v>
                </c:pt>
                <c:pt idx="42979">
                  <c:v>128.22</c:v>
                </c:pt>
                <c:pt idx="42980">
                  <c:v>128.22</c:v>
                </c:pt>
                <c:pt idx="42981">
                  <c:v>128.22</c:v>
                </c:pt>
                <c:pt idx="42982">
                  <c:v>128.26</c:v>
                </c:pt>
                <c:pt idx="42983">
                  <c:v>128.24</c:v>
                </c:pt>
                <c:pt idx="42984">
                  <c:v>128.26</c:v>
                </c:pt>
                <c:pt idx="42985">
                  <c:v>128.24</c:v>
                </c:pt>
                <c:pt idx="42986">
                  <c:v>128.24</c:v>
                </c:pt>
                <c:pt idx="42987">
                  <c:v>128.22</c:v>
                </c:pt>
                <c:pt idx="42988">
                  <c:v>128.24</c:v>
                </c:pt>
                <c:pt idx="42989">
                  <c:v>128.24</c:v>
                </c:pt>
                <c:pt idx="42990">
                  <c:v>128.24</c:v>
                </c:pt>
                <c:pt idx="42991">
                  <c:v>128.24</c:v>
                </c:pt>
                <c:pt idx="42992">
                  <c:v>128.26</c:v>
                </c:pt>
                <c:pt idx="42993">
                  <c:v>128.24</c:v>
                </c:pt>
                <c:pt idx="42994">
                  <c:v>128.26</c:v>
                </c:pt>
                <c:pt idx="42995">
                  <c:v>128.22</c:v>
                </c:pt>
                <c:pt idx="42996">
                  <c:v>128.24</c:v>
                </c:pt>
                <c:pt idx="42997">
                  <c:v>128.24</c:v>
                </c:pt>
                <c:pt idx="42998">
                  <c:v>128.24</c:v>
                </c:pt>
                <c:pt idx="42999">
                  <c:v>128.19</c:v>
                </c:pt>
                <c:pt idx="43000">
                  <c:v>128.26</c:v>
                </c:pt>
                <c:pt idx="43001">
                  <c:v>128.22</c:v>
                </c:pt>
                <c:pt idx="43002">
                  <c:v>128.24</c:v>
                </c:pt>
                <c:pt idx="43003">
                  <c:v>128.19</c:v>
                </c:pt>
                <c:pt idx="43004">
                  <c:v>128.22</c:v>
                </c:pt>
                <c:pt idx="43005">
                  <c:v>128.16999999999999</c:v>
                </c:pt>
                <c:pt idx="43006">
                  <c:v>128.19</c:v>
                </c:pt>
                <c:pt idx="43007">
                  <c:v>128.22</c:v>
                </c:pt>
                <c:pt idx="43008">
                  <c:v>128.22</c:v>
                </c:pt>
                <c:pt idx="43009">
                  <c:v>128.22</c:v>
                </c:pt>
                <c:pt idx="43010">
                  <c:v>128.15</c:v>
                </c:pt>
                <c:pt idx="43011">
                  <c:v>128.19</c:v>
                </c:pt>
                <c:pt idx="43012">
                  <c:v>128.19</c:v>
                </c:pt>
                <c:pt idx="43013">
                  <c:v>128.22</c:v>
                </c:pt>
                <c:pt idx="43014">
                  <c:v>128.15</c:v>
                </c:pt>
                <c:pt idx="43015">
                  <c:v>128.16999999999999</c:v>
                </c:pt>
                <c:pt idx="43016">
                  <c:v>128.19</c:v>
                </c:pt>
                <c:pt idx="43017">
                  <c:v>128.24</c:v>
                </c:pt>
                <c:pt idx="43018">
                  <c:v>128.13</c:v>
                </c:pt>
                <c:pt idx="43019">
                  <c:v>128.16999999999999</c:v>
                </c:pt>
                <c:pt idx="43020">
                  <c:v>128.19</c:v>
                </c:pt>
                <c:pt idx="43021">
                  <c:v>128.16999999999999</c:v>
                </c:pt>
                <c:pt idx="43022">
                  <c:v>128.22</c:v>
                </c:pt>
                <c:pt idx="43023">
                  <c:v>128.13</c:v>
                </c:pt>
                <c:pt idx="43024">
                  <c:v>128.16999999999999</c:v>
                </c:pt>
                <c:pt idx="43025">
                  <c:v>128.19</c:v>
                </c:pt>
                <c:pt idx="43026">
                  <c:v>128.16999999999999</c:v>
                </c:pt>
                <c:pt idx="43027">
                  <c:v>128.24</c:v>
                </c:pt>
                <c:pt idx="43028">
                  <c:v>128.19</c:v>
                </c:pt>
                <c:pt idx="43029">
                  <c:v>128.22</c:v>
                </c:pt>
                <c:pt idx="43030">
                  <c:v>128.19</c:v>
                </c:pt>
                <c:pt idx="43031">
                  <c:v>128.19</c:v>
                </c:pt>
                <c:pt idx="43032">
                  <c:v>128.22</c:v>
                </c:pt>
                <c:pt idx="43033">
                  <c:v>128.26</c:v>
                </c:pt>
                <c:pt idx="43034">
                  <c:v>128.24</c:v>
                </c:pt>
                <c:pt idx="43035">
                  <c:v>128.22</c:v>
                </c:pt>
                <c:pt idx="43036">
                  <c:v>128.22</c:v>
                </c:pt>
                <c:pt idx="43037">
                  <c:v>128.22</c:v>
                </c:pt>
                <c:pt idx="43038">
                  <c:v>128.24</c:v>
                </c:pt>
                <c:pt idx="43039">
                  <c:v>128.24</c:v>
                </c:pt>
                <c:pt idx="43040">
                  <c:v>128.26</c:v>
                </c:pt>
                <c:pt idx="43041">
                  <c:v>128.22</c:v>
                </c:pt>
                <c:pt idx="43042">
                  <c:v>128.24</c:v>
                </c:pt>
                <c:pt idx="43043">
                  <c:v>128.26</c:v>
                </c:pt>
                <c:pt idx="43044">
                  <c:v>128.28</c:v>
                </c:pt>
                <c:pt idx="43045">
                  <c:v>128.24</c:v>
                </c:pt>
                <c:pt idx="43046">
                  <c:v>128.26</c:v>
                </c:pt>
                <c:pt idx="43047">
                  <c:v>128.31</c:v>
                </c:pt>
                <c:pt idx="43048">
                  <c:v>128.26</c:v>
                </c:pt>
                <c:pt idx="43049">
                  <c:v>128.24</c:v>
                </c:pt>
                <c:pt idx="43050">
                  <c:v>128.26</c:v>
                </c:pt>
                <c:pt idx="43051">
                  <c:v>128.26</c:v>
                </c:pt>
                <c:pt idx="43052">
                  <c:v>128.26</c:v>
                </c:pt>
                <c:pt idx="43053">
                  <c:v>128.22</c:v>
                </c:pt>
                <c:pt idx="43054">
                  <c:v>128.28</c:v>
                </c:pt>
                <c:pt idx="43055">
                  <c:v>128.31</c:v>
                </c:pt>
                <c:pt idx="43056">
                  <c:v>128.28</c:v>
                </c:pt>
                <c:pt idx="43057">
                  <c:v>128.24</c:v>
                </c:pt>
                <c:pt idx="43058">
                  <c:v>128.31</c:v>
                </c:pt>
                <c:pt idx="43059">
                  <c:v>128.26</c:v>
                </c:pt>
                <c:pt idx="43060">
                  <c:v>128.28</c:v>
                </c:pt>
                <c:pt idx="43061">
                  <c:v>128.26</c:v>
                </c:pt>
                <c:pt idx="43062">
                  <c:v>128.24</c:v>
                </c:pt>
                <c:pt idx="43063">
                  <c:v>128.28</c:v>
                </c:pt>
                <c:pt idx="43064">
                  <c:v>128.26</c:v>
                </c:pt>
                <c:pt idx="43065">
                  <c:v>128.28</c:v>
                </c:pt>
                <c:pt idx="43066">
                  <c:v>128.22</c:v>
                </c:pt>
                <c:pt idx="43067">
                  <c:v>128.31</c:v>
                </c:pt>
                <c:pt idx="43068">
                  <c:v>128.28</c:v>
                </c:pt>
                <c:pt idx="43069">
                  <c:v>128.28</c:v>
                </c:pt>
                <c:pt idx="43070">
                  <c:v>128.28</c:v>
                </c:pt>
                <c:pt idx="43071">
                  <c:v>128.24</c:v>
                </c:pt>
                <c:pt idx="43072">
                  <c:v>128.28</c:v>
                </c:pt>
                <c:pt idx="43073">
                  <c:v>128.26</c:v>
                </c:pt>
                <c:pt idx="43074">
                  <c:v>128.22</c:v>
                </c:pt>
                <c:pt idx="43075">
                  <c:v>128.19</c:v>
                </c:pt>
                <c:pt idx="43076">
                  <c:v>128.22</c:v>
                </c:pt>
                <c:pt idx="43077">
                  <c:v>128.19</c:v>
                </c:pt>
                <c:pt idx="43078">
                  <c:v>128.22</c:v>
                </c:pt>
                <c:pt idx="43079">
                  <c:v>128.24</c:v>
                </c:pt>
                <c:pt idx="43080">
                  <c:v>128.16999999999999</c:v>
                </c:pt>
                <c:pt idx="43081">
                  <c:v>128.22</c:v>
                </c:pt>
                <c:pt idx="43082">
                  <c:v>128.22</c:v>
                </c:pt>
                <c:pt idx="43083">
                  <c:v>128.24</c:v>
                </c:pt>
                <c:pt idx="43084">
                  <c:v>128.19</c:v>
                </c:pt>
                <c:pt idx="43085">
                  <c:v>128.16999999999999</c:v>
                </c:pt>
                <c:pt idx="43086">
                  <c:v>128.16999999999999</c:v>
                </c:pt>
                <c:pt idx="43087">
                  <c:v>128.15</c:v>
                </c:pt>
                <c:pt idx="43088">
                  <c:v>128.22</c:v>
                </c:pt>
                <c:pt idx="43089">
                  <c:v>128.15</c:v>
                </c:pt>
                <c:pt idx="43090">
                  <c:v>128.22</c:v>
                </c:pt>
                <c:pt idx="43091">
                  <c:v>128.19</c:v>
                </c:pt>
                <c:pt idx="43092">
                  <c:v>128.19</c:v>
                </c:pt>
                <c:pt idx="43093">
                  <c:v>128.15</c:v>
                </c:pt>
                <c:pt idx="43094">
                  <c:v>128.22</c:v>
                </c:pt>
                <c:pt idx="43095">
                  <c:v>128.22</c:v>
                </c:pt>
                <c:pt idx="43096">
                  <c:v>128.16999999999999</c:v>
                </c:pt>
                <c:pt idx="43097">
                  <c:v>128.16999999999999</c:v>
                </c:pt>
                <c:pt idx="43098">
                  <c:v>128.26</c:v>
                </c:pt>
                <c:pt idx="43099">
                  <c:v>128.16999999999999</c:v>
                </c:pt>
                <c:pt idx="43100">
                  <c:v>128.19</c:v>
                </c:pt>
                <c:pt idx="43101">
                  <c:v>128.16999999999999</c:v>
                </c:pt>
                <c:pt idx="43102">
                  <c:v>128.19</c:v>
                </c:pt>
                <c:pt idx="43103">
                  <c:v>128.22</c:v>
                </c:pt>
                <c:pt idx="43104">
                  <c:v>128.16999999999999</c:v>
                </c:pt>
                <c:pt idx="43105">
                  <c:v>128.19</c:v>
                </c:pt>
                <c:pt idx="43106">
                  <c:v>128.19</c:v>
                </c:pt>
                <c:pt idx="43107">
                  <c:v>128.22</c:v>
                </c:pt>
                <c:pt idx="43108">
                  <c:v>128.16999999999999</c:v>
                </c:pt>
                <c:pt idx="43109">
                  <c:v>128.15</c:v>
                </c:pt>
                <c:pt idx="43110">
                  <c:v>128.22</c:v>
                </c:pt>
                <c:pt idx="43111">
                  <c:v>128.19</c:v>
                </c:pt>
                <c:pt idx="43112">
                  <c:v>128.19</c:v>
                </c:pt>
                <c:pt idx="43113">
                  <c:v>128.15</c:v>
                </c:pt>
                <c:pt idx="43114">
                  <c:v>128.19</c:v>
                </c:pt>
                <c:pt idx="43115">
                  <c:v>128.19</c:v>
                </c:pt>
                <c:pt idx="43116">
                  <c:v>128.19</c:v>
                </c:pt>
                <c:pt idx="43117">
                  <c:v>128.19</c:v>
                </c:pt>
                <c:pt idx="43118">
                  <c:v>128.22</c:v>
                </c:pt>
                <c:pt idx="43119">
                  <c:v>128.19</c:v>
                </c:pt>
                <c:pt idx="43120">
                  <c:v>128.19</c:v>
                </c:pt>
                <c:pt idx="43121">
                  <c:v>128.22</c:v>
                </c:pt>
                <c:pt idx="43122">
                  <c:v>128.22</c:v>
                </c:pt>
                <c:pt idx="43123">
                  <c:v>128.22</c:v>
                </c:pt>
                <c:pt idx="43124">
                  <c:v>128.16999999999999</c:v>
                </c:pt>
                <c:pt idx="43125">
                  <c:v>128.24</c:v>
                </c:pt>
                <c:pt idx="43126">
                  <c:v>128.19</c:v>
                </c:pt>
                <c:pt idx="43127">
                  <c:v>128.26</c:v>
                </c:pt>
                <c:pt idx="43128">
                  <c:v>128.19</c:v>
                </c:pt>
                <c:pt idx="43129">
                  <c:v>128.16999999999999</c:v>
                </c:pt>
                <c:pt idx="43130">
                  <c:v>128.22</c:v>
                </c:pt>
                <c:pt idx="43131">
                  <c:v>128.19</c:v>
                </c:pt>
                <c:pt idx="43132">
                  <c:v>128.19</c:v>
                </c:pt>
                <c:pt idx="43133">
                  <c:v>128.22</c:v>
                </c:pt>
                <c:pt idx="43134">
                  <c:v>128.19</c:v>
                </c:pt>
                <c:pt idx="43135">
                  <c:v>128.16999999999999</c:v>
                </c:pt>
                <c:pt idx="43136">
                  <c:v>128.19</c:v>
                </c:pt>
                <c:pt idx="43137">
                  <c:v>128.16999999999999</c:v>
                </c:pt>
                <c:pt idx="43138">
                  <c:v>128.24</c:v>
                </c:pt>
                <c:pt idx="43139">
                  <c:v>128.19</c:v>
                </c:pt>
                <c:pt idx="43140">
                  <c:v>128.15</c:v>
                </c:pt>
                <c:pt idx="43141">
                  <c:v>128.19</c:v>
                </c:pt>
                <c:pt idx="43142">
                  <c:v>128.22</c:v>
                </c:pt>
                <c:pt idx="43143">
                  <c:v>128.19</c:v>
                </c:pt>
                <c:pt idx="43144">
                  <c:v>128.19</c:v>
                </c:pt>
                <c:pt idx="43145">
                  <c:v>128.16999999999999</c:v>
                </c:pt>
                <c:pt idx="43146">
                  <c:v>128.16999999999999</c:v>
                </c:pt>
                <c:pt idx="43147">
                  <c:v>128.19</c:v>
                </c:pt>
                <c:pt idx="43148">
                  <c:v>128.19</c:v>
                </c:pt>
                <c:pt idx="43149">
                  <c:v>128.13</c:v>
                </c:pt>
                <c:pt idx="43150">
                  <c:v>128.15</c:v>
                </c:pt>
                <c:pt idx="43151">
                  <c:v>128.13</c:v>
                </c:pt>
                <c:pt idx="43152">
                  <c:v>128.16999999999999</c:v>
                </c:pt>
                <c:pt idx="43153">
                  <c:v>128.16999999999999</c:v>
                </c:pt>
                <c:pt idx="43154">
                  <c:v>128.15</c:v>
                </c:pt>
                <c:pt idx="43155">
                  <c:v>128.16999999999999</c:v>
                </c:pt>
                <c:pt idx="43156">
                  <c:v>128.13</c:v>
                </c:pt>
                <c:pt idx="43157">
                  <c:v>128.19</c:v>
                </c:pt>
                <c:pt idx="43158">
                  <c:v>128.15</c:v>
                </c:pt>
                <c:pt idx="43159">
                  <c:v>128.13</c:v>
                </c:pt>
                <c:pt idx="43160">
                  <c:v>128.08000000000001</c:v>
                </c:pt>
                <c:pt idx="43161">
                  <c:v>128.1</c:v>
                </c:pt>
                <c:pt idx="43162">
                  <c:v>128.1</c:v>
                </c:pt>
                <c:pt idx="43163">
                  <c:v>128.1</c:v>
                </c:pt>
                <c:pt idx="43164">
                  <c:v>128.16999999999999</c:v>
                </c:pt>
                <c:pt idx="43165">
                  <c:v>128.08000000000001</c:v>
                </c:pt>
                <c:pt idx="43166">
                  <c:v>128.15</c:v>
                </c:pt>
                <c:pt idx="43167">
                  <c:v>128.08000000000001</c:v>
                </c:pt>
                <c:pt idx="43168">
                  <c:v>128.13</c:v>
                </c:pt>
                <c:pt idx="43169">
                  <c:v>128.16999999999999</c:v>
                </c:pt>
                <c:pt idx="43170">
                  <c:v>128.08000000000001</c:v>
                </c:pt>
                <c:pt idx="43171">
                  <c:v>128.13</c:v>
                </c:pt>
                <c:pt idx="43172">
                  <c:v>128.06</c:v>
                </c:pt>
                <c:pt idx="43173">
                  <c:v>128.15</c:v>
                </c:pt>
                <c:pt idx="43174">
                  <c:v>128.13</c:v>
                </c:pt>
                <c:pt idx="43175">
                  <c:v>128.13</c:v>
                </c:pt>
                <c:pt idx="43176">
                  <c:v>128.13</c:v>
                </c:pt>
                <c:pt idx="43177">
                  <c:v>128.15</c:v>
                </c:pt>
                <c:pt idx="43178">
                  <c:v>128.13</c:v>
                </c:pt>
                <c:pt idx="43179">
                  <c:v>128.1</c:v>
                </c:pt>
                <c:pt idx="43180">
                  <c:v>128.16999999999999</c:v>
                </c:pt>
                <c:pt idx="43181">
                  <c:v>128.13</c:v>
                </c:pt>
                <c:pt idx="43182">
                  <c:v>128.13</c:v>
                </c:pt>
                <c:pt idx="43183">
                  <c:v>128.08000000000001</c:v>
                </c:pt>
                <c:pt idx="43184">
                  <c:v>128.06</c:v>
                </c:pt>
                <c:pt idx="43185">
                  <c:v>128.13</c:v>
                </c:pt>
                <c:pt idx="43186">
                  <c:v>128.15</c:v>
                </c:pt>
                <c:pt idx="43187">
                  <c:v>128.06</c:v>
                </c:pt>
                <c:pt idx="43188">
                  <c:v>128.04</c:v>
                </c:pt>
                <c:pt idx="43189">
                  <c:v>128.04</c:v>
                </c:pt>
                <c:pt idx="43190">
                  <c:v>128.15</c:v>
                </c:pt>
                <c:pt idx="43191">
                  <c:v>128.1</c:v>
                </c:pt>
                <c:pt idx="43192">
                  <c:v>128.13</c:v>
                </c:pt>
                <c:pt idx="43193">
                  <c:v>128.15</c:v>
                </c:pt>
                <c:pt idx="43194">
                  <c:v>128.1</c:v>
                </c:pt>
                <c:pt idx="43195">
                  <c:v>128.13</c:v>
                </c:pt>
                <c:pt idx="43196">
                  <c:v>128.08000000000001</c:v>
                </c:pt>
                <c:pt idx="43197">
                  <c:v>128.08000000000001</c:v>
                </c:pt>
                <c:pt idx="43198">
                  <c:v>128.13</c:v>
                </c:pt>
                <c:pt idx="43199">
                  <c:v>128.15</c:v>
                </c:pt>
                <c:pt idx="43200">
                  <c:v>128.04</c:v>
                </c:pt>
                <c:pt idx="43201">
                  <c:v>128.08000000000001</c:v>
                </c:pt>
                <c:pt idx="43202">
                  <c:v>128.1</c:v>
                </c:pt>
                <c:pt idx="43203">
                  <c:v>128.08000000000001</c:v>
                </c:pt>
                <c:pt idx="43204">
                  <c:v>128.13</c:v>
                </c:pt>
                <c:pt idx="43205">
                  <c:v>128.06</c:v>
                </c:pt>
                <c:pt idx="43206">
                  <c:v>128.1</c:v>
                </c:pt>
                <c:pt idx="43207">
                  <c:v>128.1</c:v>
                </c:pt>
                <c:pt idx="43208">
                  <c:v>128.06</c:v>
                </c:pt>
                <c:pt idx="43209">
                  <c:v>128.1</c:v>
                </c:pt>
                <c:pt idx="43210">
                  <c:v>128.1</c:v>
                </c:pt>
                <c:pt idx="43211">
                  <c:v>128.15</c:v>
                </c:pt>
                <c:pt idx="43212">
                  <c:v>128.08000000000001</c:v>
                </c:pt>
                <c:pt idx="43213">
                  <c:v>128.1</c:v>
                </c:pt>
                <c:pt idx="43214">
                  <c:v>128.08000000000001</c:v>
                </c:pt>
                <c:pt idx="43215">
                  <c:v>128.1</c:v>
                </c:pt>
                <c:pt idx="43216">
                  <c:v>128.08000000000001</c:v>
                </c:pt>
                <c:pt idx="43217">
                  <c:v>128.13</c:v>
                </c:pt>
                <c:pt idx="43218">
                  <c:v>128.08000000000001</c:v>
                </c:pt>
                <c:pt idx="43219">
                  <c:v>128.1</c:v>
                </c:pt>
                <c:pt idx="43220">
                  <c:v>128.04</c:v>
                </c:pt>
                <c:pt idx="43221">
                  <c:v>128.06</c:v>
                </c:pt>
                <c:pt idx="43222">
                  <c:v>128.1</c:v>
                </c:pt>
                <c:pt idx="43223">
                  <c:v>128.08000000000001</c:v>
                </c:pt>
                <c:pt idx="43224">
                  <c:v>128.08000000000001</c:v>
                </c:pt>
                <c:pt idx="43225">
                  <c:v>128.08000000000001</c:v>
                </c:pt>
                <c:pt idx="43226">
                  <c:v>128.08000000000001</c:v>
                </c:pt>
                <c:pt idx="43227">
                  <c:v>128.06</c:v>
                </c:pt>
                <c:pt idx="43228">
                  <c:v>128.06</c:v>
                </c:pt>
                <c:pt idx="43229">
                  <c:v>128.06</c:v>
                </c:pt>
                <c:pt idx="43230">
                  <c:v>128.04</c:v>
                </c:pt>
                <c:pt idx="43231">
                  <c:v>128.04</c:v>
                </c:pt>
                <c:pt idx="43232">
                  <c:v>128.01</c:v>
                </c:pt>
                <c:pt idx="43233">
                  <c:v>128.01</c:v>
                </c:pt>
                <c:pt idx="43234">
                  <c:v>128.06</c:v>
                </c:pt>
                <c:pt idx="43235">
                  <c:v>128.01</c:v>
                </c:pt>
                <c:pt idx="43236">
                  <c:v>128.01</c:v>
                </c:pt>
                <c:pt idx="43237">
                  <c:v>127.99</c:v>
                </c:pt>
                <c:pt idx="43238">
                  <c:v>128.01</c:v>
                </c:pt>
                <c:pt idx="43239">
                  <c:v>128.01</c:v>
                </c:pt>
                <c:pt idx="43240">
                  <c:v>127.99</c:v>
                </c:pt>
                <c:pt idx="43241">
                  <c:v>128.01</c:v>
                </c:pt>
                <c:pt idx="43242">
                  <c:v>127.97</c:v>
                </c:pt>
                <c:pt idx="43243">
                  <c:v>127.99</c:v>
                </c:pt>
                <c:pt idx="43244">
                  <c:v>127.99</c:v>
                </c:pt>
                <c:pt idx="43245">
                  <c:v>127.97</c:v>
                </c:pt>
                <c:pt idx="43246">
                  <c:v>127.95</c:v>
                </c:pt>
                <c:pt idx="43247">
                  <c:v>127.97</c:v>
                </c:pt>
                <c:pt idx="43248">
                  <c:v>127.95</c:v>
                </c:pt>
                <c:pt idx="43249">
                  <c:v>127.95</c:v>
                </c:pt>
                <c:pt idx="43250">
                  <c:v>128.01</c:v>
                </c:pt>
                <c:pt idx="43251">
                  <c:v>127.95</c:v>
                </c:pt>
                <c:pt idx="43252">
                  <c:v>127.93</c:v>
                </c:pt>
                <c:pt idx="43253">
                  <c:v>127.93</c:v>
                </c:pt>
                <c:pt idx="43254">
                  <c:v>127.95</c:v>
                </c:pt>
                <c:pt idx="43255">
                  <c:v>127.95</c:v>
                </c:pt>
                <c:pt idx="43256">
                  <c:v>127.97</c:v>
                </c:pt>
                <c:pt idx="43257">
                  <c:v>127.99</c:v>
                </c:pt>
                <c:pt idx="43258">
                  <c:v>127.9</c:v>
                </c:pt>
                <c:pt idx="43259">
                  <c:v>127.93</c:v>
                </c:pt>
                <c:pt idx="43260">
                  <c:v>127.88</c:v>
                </c:pt>
                <c:pt idx="43261">
                  <c:v>127.93</c:v>
                </c:pt>
                <c:pt idx="43262">
                  <c:v>127.88</c:v>
                </c:pt>
                <c:pt idx="43263">
                  <c:v>127.93</c:v>
                </c:pt>
                <c:pt idx="43264">
                  <c:v>127.9</c:v>
                </c:pt>
                <c:pt idx="43265">
                  <c:v>127.93</c:v>
                </c:pt>
                <c:pt idx="43266">
                  <c:v>127.88</c:v>
                </c:pt>
                <c:pt idx="43267">
                  <c:v>127.93</c:v>
                </c:pt>
                <c:pt idx="43268">
                  <c:v>127.9</c:v>
                </c:pt>
                <c:pt idx="43269">
                  <c:v>127.88</c:v>
                </c:pt>
                <c:pt idx="43270">
                  <c:v>127.9</c:v>
                </c:pt>
                <c:pt idx="43271">
                  <c:v>127.9</c:v>
                </c:pt>
                <c:pt idx="43272">
                  <c:v>127.88</c:v>
                </c:pt>
                <c:pt idx="43273">
                  <c:v>127.86</c:v>
                </c:pt>
                <c:pt idx="43274">
                  <c:v>127.84</c:v>
                </c:pt>
                <c:pt idx="43275">
                  <c:v>127.9</c:v>
                </c:pt>
                <c:pt idx="43276">
                  <c:v>127.84</c:v>
                </c:pt>
                <c:pt idx="43277">
                  <c:v>127.84</c:v>
                </c:pt>
                <c:pt idx="43278">
                  <c:v>127.88</c:v>
                </c:pt>
                <c:pt idx="43279">
                  <c:v>127.86</c:v>
                </c:pt>
                <c:pt idx="43280">
                  <c:v>127.84</c:v>
                </c:pt>
                <c:pt idx="43281">
                  <c:v>127.88</c:v>
                </c:pt>
                <c:pt idx="43282">
                  <c:v>127.81</c:v>
                </c:pt>
                <c:pt idx="43283">
                  <c:v>127.79</c:v>
                </c:pt>
                <c:pt idx="43284">
                  <c:v>127.81</c:v>
                </c:pt>
                <c:pt idx="43285">
                  <c:v>127.84</c:v>
                </c:pt>
                <c:pt idx="43286">
                  <c:v>127.81</c:v>
                </c:pt>
                <c:pt idx="43287">
                  <c:v>127.79</c:v>
                </c:pt>
                <c:pt idx="43288">
                  <c:v>127.81</c:v>
                </c:pt>
                <c:pt idx="43289">
                  <c:v>127.84</c:v>
                </c:pt>
                <c:pt idx="43290">
                  <c:v>127.86</c:v>
                </c:pt>
                <c:pt idx="43291">
                  <c:v>127.77</c:v>
                </c:pt>
                <c:pt idx="43292">
                  <c:v>127.79</c:v>
                </c:pt>
                <c:pt idx="43293">
                  <c:v>127.79</c:v>
                </c:pt>
                <c:pt idx="43294">
                  <c:v>127.79</c:v>
                </c:pt>
                <c:pt idx="43295">
                  <c:v>127.77</c:v>
                </c:pt>
                <c:pt idx="43296">
                  <c:v>127.77</c:v>
                </c:pt>
                <c:pt idx="43297">
                  <c:v>127.77</c:v>
                </c:pt>
                <c:pt idx="43298">
                  <c:v>127.75</c:v>
                </c:pt>
                <c:pt idx="43299">
                  <c:v>127.79</c:v>
                </c:pt>
                <c:pt idx="43300">
                  <c:v>127.77</c:v>
                </c:pt>
                <c:pt idx="43301">
                  <c:v>127.72</c:v>
                </c:pt>
                <c:pt idx="43302">
                  <c:v>127.75</c:v>
                </c:pt>
                <c:pt idx="43303">
                  <c:v>127.72</c:v>
                </c:pt>
                <c:pt idx="43304">
                  <c:v>127.75</c:v>
                </c:pt>
                <c:pt idx="43305">
                  <c:v>127.75</c:v>
                </c:pt>
                <c:pt idx="43306">
                  <c:v>127.72</c:v>
                </c:pt>
                <c:pt idx="43307">
                  <c:v>127.75</c:v>
                </c:pt>
                <c:pt idx="43308">
                  <c:v>127.79</c:v>
                </c:pt>
                <c:pt idx="43309">
                  <c:v>127.77</c:v>
                </c:pt>
                <c:pt idx="43310">
                  <c:v>127.72</c:v>
                </c:pt>
                <c:pt idx="43311">
                  <c:v>127.75</c:v>
                </c:pt>
                <c:pt idx="43312">
                  <c:v>127.75</c:v>
                </c:pt>
                <c:pt idx="43313">
                  <c:v>127.75</c:v>
                </c:pt>
                <c:pt idx="43314">
                  <c:v>127.77</c:v>
                </c:pt>
                <c:pt idx="43315">
                  <c:v>127.79</c:v>
                </c:pt>
                <c:pt idx="43316">
                  <c:v>127.75</c:v>
                </c:pt>
                <c:pt idx="43317">
                  <c:v>127.77</c:v>
                </c:pt>
                <c:pt idx="43318">
                  <c:v>127.77</c:v>
                </c:pt>
                <c:pt idx="43319">
                  <c:v>127.72</c:v>
                </c:pt>
                <c:pt idx="43320">
                  <c:v>127.72</c:v>
                </c:pt>
                <c:pt idx="43321">
                  <c:v>127.79</c:v>
                </c:pt>
                <c:pt idx="43322">
                  <c:v>127.77</c:v>
                </c:pt>
                <c:pt idx="43323">
                  <c:v>127.79</c:v>
                </c:pt>
                <c:pt idx="43324">
                  <c:v>127.79</c:v>
                </c:pt>
                <c:pt idx="43325">
                  <c:v>127.79</c:v>
                </c:pt>
                <c:pt idx="43326">
                  <c:v>127.81</c:v>
                </c:pt>
                <c:pt idx="43327">
                  <c:v>127.77</c:v>
                </c:pt>
                <c:pt idx="43328">
                  <c:v>127.81</c:v>
                </c:pt>
                <c:pt idx="43329">
                  <c:v>127.86</c:v>
                </c:pt>
                <c:pt idx="43330">
                  <c:v>127.81</c:v>
                </c:pt>
                <c:pt idx="43331">
                  <c:v>127.81</c:v>
                </c:pt>
                <c:pt idx="43332">
                  <c:v>127.81</c:v>
                </c:pt>
                <c:pt idx="43333">
                  <c:v>127.84</c:v>
                </c:pt>
                <c:pt idx="43334">
                  <c:v>127.86</c:v>
                </c:pt>
                <c:pt idx="43335">
                  <c:v>127.88</c:v>
                </c:pt>
                <c:pt idx="43336">
                  <c:v>127.84</c:v>
                </c:pt>
                <c:pt idx="43337">
                  <c:v>127.9</c:v>
                </c:pt>
                <c:pt idx="43338">
                  <c:v>127.9</c:v>
                </c:pt>
                <c:pt idx="43339">
                  <c:v>127.88</c:v>
                </c:pt>
                <c:pt idx="43340">
                  <c:v>127.93</c:v>
                </c:pt>
                <c:pt idx="43341">
                  <c:v>127.88</c:v>
                </c:pt>
                <c:pt idx="43342">
                  <c:v>127.9</c:v>
                </c:pt>
                <c:pt idx="43343">
                  <c:v>127.93</c:v>
                </c:pt>
                <c:pt idx="43344">
                  <c:v>127.97</c:v>
                </c:pt>
                <c:pt idx="43345">
                  <c:v>127.93</c:v>
                </c:pt>
                <c:pt idx="43346">
                  <c:v>127.95</c:v>
                </c:pt>
                <c:pt idx="43347">
                  <c:v>127.99</c:v>
                </c:pt>
                <c:pt idx="43348">
                  <c:v>127.93</c:v>
                </c:pt>
                <c:pt idx="43349">
                  <c:v>127.95</c:v>
                </c:pt>
                <c:pt idx="43350">
                  <c:v>127.97</c:v>
                </c:pt>
                <c:pt idx="43351">
                  <c:v>127.97</c:v>
                </c:pt>
                <c:pt idx="43352">
                  <c:v>127.97</c:v>
                </c:pt>
                <c:pt idx="43353">
                  <c:v>127.99</c:v>
                </c:pt>
                <c:pt idx="43354">
                  <c:v>127.99</c:v>
                </c:pt>
                <c:pt idx="43355">
                  <c:v>127.99</c:v>
                </c:pt>
                <c:pt idx="43356">
                  <c:v>128.01</c:v>
                </c:pt>
                <c:pt idx="43357">
                  <c:v>128.04</c:v>
                </c:pt>
                <c:pt idx="43358">
                  <c:v>127.97</c:v>
                </c:pt>
                <c:pt idx="43359">
                  <c:v>128.01</c:v>
                </c:pt>
                <c:pt idx="43360">
                  <c:v>128.01</c:v>
                </c:pt>
                <c:pt idx="43361">
                  <c:v>128.01</c:v>
                </c:pt>
                <c:pt idx="43362">
                  <c:v>127.99</c:v>
                </c:pt>
                <c:pt idx="43363">
                  <c:v>128.01</c:v>
                </c:pt>
                <c:pt idx="43364">
                  <c:v>128.04</c:v>
                </c:pt>
                <c:pt idx="43365">
                  <c:v>128.04</c:v>
                </c:pt>
                <c:pt idx="43366">
                  <c:v>127.97</c:v>
                </c:pt>
                <c:pt idx="43367">
                  <c:v>127.99</c:v>
                </c:pt>
                <c:pt idx="43368">
                  <c:v>128.06</c:v>
                </c:pt>
                <c:pt idx="43369">
                  <c:v>128.06</c:v>
                </c:pt>
                <c:pt idx="43370">
                  <c:v>128.04</c:v>
                </c:pt>
                <c:pt idx="43371">
                  <c:v>128.15</c:v>
                </c:pt>
                <c:pt idx="43372">
                  <c:v>128.08000000000001</c:v>
                </c:pt>
                <c:pt idx="43373">
                  <c:v>128.13</c:v>
                </c:pt>
                <c:pt idx="43374">
                  <c:v>128.1</c:v>
                </c:pt>
                <c:pt idx="43375">
                  <c:v>128.04</c:v>
                </c:pt>
                <c:pt idx="43376">
                  <c:v>128.04</c:v>
                </c:pt>
                <c:pt idx="43377">
                  <c:v>128.06</c:v>
                </c:pt>
                <c:pt idx="43378">
                  <c:v>128.06</c:v>
                </c:pt>
                <c:pt idx="43379">
                  <c:v>128.06</c:v>
                </c:pt>
                <c:pt idx="43380">
                  <c:v>128.06</c:v>
                </c:pt>
                <c:pt idx="43381">
                  <c:v>128.01</c:v>
                </c:pt>
                <c:pt idx="43382">
                  <c:v>128.04</c:v>
                </c:pt>
                <c:pt idx="43383">
                  <c:v>128.04</c:v>
                </c:pt>
                <c:pt idx="43384">
                  <c:v>127.99</c:v>
                </c:pt>
                <c:pt idx="43385">
                  <c:v>128.01</c:v>
                </c:pt>
                <c:pt idx="43386">
                  <c:v>128.04</c:v>
                </c:pt>
                <c:pt idx="43387">
                  <c:v>127.99</c:v>
                </c:pt>
                <c:pt idx="43388">
                  <c:v>128.04</c:v>
                </c:pt>
                <c:pt idx="43389">
                  <c:v>128.01</c:v>
                </c:pt>
                <c:pt idx="43390">
                  <c:v>128.06</c:v>
                </c:pt>
                <c:pt idx="43391">
                  <c:v>128.04</c:v>
                </c:pt>
                <c:pt idx="43392">
                  <c:v>128.01</c:v>
                </c:pt>
                <c:pt idx="43393">
                  <c:v>128.01</c:v>
                </c:pt>
                <c:pt idx="43394">
                  <c:v>128.04</c:v>
                </c:pt>
                <c:pt idx="43395">
                  <c:v>128.06</c:v>
                </c:pt>
                <c:pt idx="43396">
                  <c:v>128.01</c:v>
                </c:pt>
                <c:pt idx="43397">
                  <c:v>128.06</c:v>
                </c:pt>
                <c:pt idx="43398">
                  <c:v>128.06</c:v>
                </c:pt>
                <c:pt idx="43399">
                  <c:v>128.08000000000001</c:v>
                </c:pt>
                <c:pt idx="43400">
                  <c:v>128.08000000000001</c:v>
                </c:pt>
                <c:pt idx="43401">
                  <c:v>128.01</c:v>
                </c:pt>
                <c:pt idx="43402">
                  <c:v>128.01</c:v>
                </c:pt>
                <c:pt idx="43403">
                  <c:v>128.01</c:v>
                </c:pt>
                <c:pt idx="43404">
                  <c:v>128.06</c:v>
                </c:pt>
                <c:pt idx="43405">
                  <c:v>128.04</c:v>
                </c:pt>
                <c:pt idx="43406">
                  <c:v>128.04</c:v>
                </c:pt>
                <c:pt idx="43407">
                  <c:v>128.08000000000001</c:v>
                </c:pt>
                <c:pt idx="43408">
                  <c:v>128.08000000000001</c:v>
                </c:pt>
                <c:pt idx="43409">
                  <c:v>128.04</c:v>
                </c:pt>
                <c:pt idx="43410">
                  <c:v>128.06</c:v>
                </c:pt>
                <c:pt idx="43411">
                  <c:v>128.04</c:v>
                </c:pt>
                <c:pt idx="43412">
                  <c:v>128.06</c:v>
                </c:pt>
                <c:pt idx="43413">
                  <c:v>128.08000000000001</c:v>
                </c:pt>
                <c:pt idx="43414">
                  <c:v>128.01</c:v>
                </c:pt>
                <c:pt idx="43415">
                  <c:v>128.06</c:v>
                </c:pt>
                <c:pt idx="43416">
                  <c:v>128.04</c:v>
                </c:pt>
                <c:pt idx="43417">
                  <c:v>127.99</c:v>
                </c:pt>
                <c:pt idx="43418">
                  <c:v>128.04</c:v>
                </c:pt>
                <c:pt idx="43419">
                  <c:v>128.06</c:v>
                </c:pt>
                <c:pt idx="43420">
                  <c:v>128.06</c:v>
                </c:pt>
                <c:pt idx="43421">
                  <c:v>128.04</c:v>
                </c:pt>
                <c:pt idx="43422">
                  <c:v>128.08000000000001</c:v>
                </c:pt>
                <c:pt idx="43423">
                  <c:v>128.06</c:v>
                </c:pt>
                <c:pt idx="43424">
                  <c:v>128.01</c:v>
                </c:pt>
                <c:pt idx="43425">
                  <c:v>128.04</c:v>
                </c:pt>
                <c:pt idx="43426">
                  <c:v>128.06</c:v>
                </c:pt>
                <c:pt idx="43427">
                  <c:v>128.1</c:v>
                </c:pt>
                <c:pt idx="43428">
                  <c:v>128.15</c:v>
                </c:pt>
                <c:pt idx="43429">
                  <c:v>128.08000000000001</c:v>
                </c:pt>
                <c:pt idx="43430">
                  <c:v>128.1</c:v>
                </c:pt>
                <c:pt idx="43431">
                  <c:v>128.1</c:v>
                </c:pt>
                <c:pt idx="43432">
                  <c:v>128.13</c:v>
                </c:pt>
                <c:pt idx="43433">
                  <c:v>128.08000000000001</c:v>
                </c:pt>
                <c:pt idx="43434">
                  <c:v>128.13</c:v>
                </c:pt>
                <c:pt idx="43435">
                  <c:v>128.13</c:v>
                </c:pt>
                <c:pt idx="43436">
                  <c:v>128.13</c:v>
                </c:pt>
                <c:pt idx="43437">
                  <c:v>128.08000000000001</c:v>
                </c:pt>
                <c:pt idx="43438">
                  <c:v>128.1</c:v>
                </c:pt>
                <c:pt idx="43439">
                  <c:v>128.1</c:v>
                </c:pt>
                <c:pt idx="43440">
                  <c:v>128.08000000000001</c:v>
                </c:pt>
                <c:pt idx="43441">
                  <c:v>128.06</c:v>
                </c:pt>
                <c:pt idx="43442">
                  <c:v>128.04</c:v>
                </c:pt>
                <c:pt idx="43443">
                  <c:v>128.06</c:v>
                </c:pt>
                <c:pt idx="43444">
                  <c:v>128.04</c:v>
                </c:pt>
                <c:pt idx="43445">
                  <c:v>128.06</c:v>
                </c:pt>
                <c:pt idx="43446">
                  <c:v>128.06</c:v>
                </c:pt>
                <c:pt idx="43447">
                  <c:v>128.1</c:v>
                </c:pt>
                <c:pt idx="43448">
                  <c:v>128.06</c:v>
                </c:pt>
                <c:pt idx="43449">
                  <c:v>128.06</c:v>
                </c:pt>
                <c:pt idx="43450">
                  <c:v>128.1</c:v>
                </c:pt>
                <c:pt idx="43451">
                  <c:v>128.01</c:v>
                </c:pt>
                <c:pt idx="43452">
                  <c:v>128.06</c:v>
                </c:pt>
                <c:pt idx="43453">
                  <c:v>128.06</c:v>
                </c:pt>
                <c:pt idx="43454">
                  <c:v>127.99</c:v>
                </c:pt>
                <c:pt idx="43455">
                  <c:v>128.08000000000001</c:v>
                </c:pt>
                <c:pt idx="43456">
                  <c:v>128.04</c:v>
                </c:pt>
                <c:pt idx="43457">
                  <c:v>128.08000000000001</c:v>
                </c:pt>
                <c:pt idx="43458">
                  <c:v>128.04</c:v>
                </c:pt>
                <c:pt idx="43459">
                  <c:v>128.08000000000001</c:v>
                </c:pt>
                <c:pt idx="43460">
                  <c:v>128.06</c:v>
                </c:pt>
                <c:pt idx="43461">
                  <c:v>128.1</c:v>
                </c:pt>
                <c:pt idx="43462">
                  <c:v>128.1</c:v>
                </c:pt>
                <c:pt idx="43463">
                  <c:v>128.06</c:v>
                </c:pt>
                <c:pt idx="43464">
                  <c:v>128.08000000000001</c:v>
                </c:pt>
                <c:pt idx="43465">
                  <c:v>128.08000000000001</c:v>
                </c:pt>
                <c:pt idx="43466">
                  <c:v>128.06</c:v>
                </c:pt>
                <c:pt idx="43467">
                  <c:v>128.06</c:v>
                </c:pt>
                <c:pt idx="43468">
                  <c:v>128.04</c:v>
                </c:pt>
                <c:pt idx="43469">
                  <c:v>128.01</c:v>
                </c:pt>
                <c:pt idx="43470">
                  <c:v>128.04</c:v>
                </c:pt>
                <c:pt idx="43471">
                  <c:v>127.99</c:v>
                </c:pt>
                <c:pt idx="43472">
                  <c:v>128.08000000000001</c:v>
                </c:pt>
                <c:pt idx="43473">
                  <c:v>128.04</c:v>
                </c:pt>
                <c:pt idx="43474">
                  <c:v>128.01</c:v>
                </c:pt>
                <c:pt idx="43475">
                  <c:v>128.01</c:v>
                </c:pt>
                <c:pt idx="43476">
                  <c:v>128.01</c:v>
                </c:pt>
                <c:pt idx="43477">
                  <c:v>127.99</c:v>
                </c:pt>
                <c:pt idx="43478">
                  <c:v>128.01</c:v>
                </c:pt>
                <c:pt idx="43479">
                  <c:v>128.06</c:v>
                </c:pt>
                <c:pt idx="43480">
                  <c:v>128.06</c:v>
                </c:pt>
                <c:pt idx="43481">
                  <c:v>128.01</c:v>
                </c:pt>
                <c:pt idx="43482">
                  <c:v>128.04</c:v>
                </c:pt>
                <c:pt idx="43483">
                  <c:v>128.04</c:v>
                </c:pt>
                <c:pt idx="43484">
                  <c:v>128.04</c:v>
                </c:pt>
                <c:pt idx="43485">
                  <c:v>128.01</c:v>
                </c:pt>
                <c:pt idx="43486">
                  <c:v>128.06</c:v>
                </c:pt>
                <c:pt idx="43487">
                  <c:v>128.08000000000001</c:v>
                </c:pt>
                <c:pt idx="43488">
                  <c:v>128.04</c:v>
                </c:pt>
                <c:pt idx="43489">
                  <c:v>128.04</c:v>
                </c:pt>
                <c:pt idx="43490">
                  <c:v>128.08000000000001</c:v>
                </c:pt>
                <c:pt idx="43491">
                  <c:v>128.01</c:v>
                </c:pt>
                <c:pt idx="43492">
                  <c:v>128.1</c:v>
                </c:pt>
                <c:pt idx="43493">
                  <c:v>128.04</c:v>
                </c:pt>
                <c:pt idx="43494">
                  <c:v>128.06</c:v>
                </c:pt>
                <c:pt idx="43495">
                  <c:v>128.06</c:v>
                </c:pt>
                <c:pt idx="43496">
                  <c:v>128.08000000000001</c:v>
                </c:pt>
                <c:pt idx="43497">
                  <c:v>128.08000000000001</c:v>
                </c:pt>
                <c:pt idx="43498">
                  <c:v>128.04</c:v>
                </c:pt>
                <c:pt idx="43499">
                  <c:v>128.04</c:v>
                </c:pt>
                <c:pt idx="43500">
                  <c:v>128.01</c:v>
                </c:pt>
                <c:pt idx="43501">
                  <c:v>128.08000000000001</c:v>
                </c:pt>
                <c:pt idx="43502">
                  <c:v>128.06</c:v>
                </c:pt>
                <c:pt idx="43503">
                  <c:v>128.08000000000001</c:v>
                </c:pt>
                <c:pt idx="43504">
                  <c:v>128.04</c:v>
                </c:pt>
                <c:pt idx="43505">
                  <c:v>128.06</c:v>
                </c:pt>
                <c:pt idx="43506">
                  <c:v>128.01</c:v>
                </c:pt>
                <c:pt idx="43507">
                  <c:v>128.04</c:v>
                </c:pt>
                <c:pt idx="43508">
                  <c:v>128.04</c:v>
                </c:pt>
                <c:pt idx="43509">
                  <c:v>128.06</c:v>
                </c:pt>
                <c:pt idx="43510">
                  <c:v>128.06</c:v>
                </c:pt>
                <c:pt idx="43511">
                  <c:v>128.08000000000001</c:v>
                </c:pt>
                <c:pt idx="43512">
                  <c:v>128.06</c:v>
                </c:pt>
                <c:pt idx="43513">
                  <c:v>128.06</c:v>
                </c:pt>
                <c:pt idx="43514">
                  <c:v>128.08000000000001</c:v>
                </c:pt>
                <c:pt idx="43515">
                  <c:v>128.08000000000001</c:v>
                </c:pt>
                <c:pt idx="43516">
                  <c:v>128.04</c:v>
                </c:pt>
                <c:pt idx="43517">
                  <c:v>128.06</c:v>
                </c:pt>
                <c:pt idx="43518">
                  <c:v>128.04</c:v>
                </c:pt>
                <c:pt idx="43519">
                  <c:v>128.06</c:v>
                </c:pt>
                <c:pt idx="43520">
                  <c:v>128.13</c:v>
                </c:pt>
                <c:pt idx="43521">
                  <c:v>128.04</c:v>
                </c:pt>
                <c:pt idx="43522">
                  <c:v>128.13</c:v>
                </c:pt>
                <c:pt idx="43523">
                  <c:v>128.01</c:v>
                </c:pt>
                <c:pt idx="43524">
                  <c:v>128.08000000000001</c:v>
                </c:pt>
                <c:pt idx="43525">
                  <c:v>128.1</c:v>
                </c:pt>
                <c:pt idx="43526">
                  <c:v>128.06</c:v>
                </c:pt>
                <c:pt idx="43527">
                  <c:v>128.08000000000001</c:v>
                </c:pt>
                <c:pt idx="43528">
                  <c:v>128.06</c:v>
                </c:pt>
                <c:pt idx="43529">
                  <c:v>128.08000000000001</c:v>
                </c:pt>
                <c:pt idx="43530">
                  <c:v>128.06</c:v>
                </c:pt>
                <c:pt idx="43531">
                  <c:v>128.04</c:v>
                </c:pt>
                <c:pt idx="43532">
                  <c:v>128.1</c:v>
                </c:pt>
                <c:pt idx="43533">
                  <c:v>128.04</c:v>
                </c:pt>
                <c:pt idx="43534">
                  <c:v>128.06</c:v>
                </c:pt>
                <c:pt idx="43535">
                  <c:v>128.04</c:v>
                </c:pt>
                <c:pt idx="43536">
                  <c:v>128.06</c:v>
                </c:pt>
                <c:pt idx="43537">
                  <c:v>128.01</c:v>
                </c:pt>
                <c:pt idx="43538">
                  <c:v>128.04</c:v>
                </c:pt>
                <c:pt idx="43539">
                  <c:v>127.99</c:v>
                </c:pt>
                <c:pt idx="43540">
                  <c:v>128.08000000000001</c:v>
                </c:pt>
                <c:pt idx="43541">
                  <c:v>128.04</c:v>
                </c:pt>
                <c:pt idx="43542">
                  <c:v>128.08000000000001</c:v>
                </c:pt>
                <c:pt idx="43543">
                  <c:v>128.08000000000001</c:v>
                </c:pt>
                <c:pt idx="43544">
                  <c:v>128.04</c:v>
                </c:pt>
                <c:pt idx="43545">
                  <c:v>128.04</c:v>
                </c:pt>
                <c:pt idx="43546">
                  <c:v>128.08000000000001</c:v>
                </c:pt>
                <c:pt idx="43547">
                  <c:v>128.01</c:v>
                </c:pt>
                <c:pt idx="43548">
                  <c:v>128.01</c:v>
                </c:pt>
                <c:pt idx="43549">
                  <c:v>128.1</c:v>
                </c:pt>
                <c:pt idx="43550">
                  <c:v>128.04</c:v>
                </c:pt>
                <c:pt idx="43551">
                  <c:v>128.04</c:v>
                </c:pt>
                <c:pt idx="43552">
                  <c:v>128.06</c:v>
                </c:pt>
                <c:pt idx="43553">
                  <c:v>127.99</c:v>
                </c:pt>
                <c:pt idx="43554">
                  <c:v>128.04</c:v>
                </c:pt>
                <c:pt idx="43555">
                  <c:v>128.08000000000001</c:v>
                </c:pt>
                <c:pt idx="43556">
                  <c:v>128.01</c:v>
                </c:pt>
                <c:pt idx="43557">
                  <c:v>128.06</c:v>
                </c:pt>
                <c:pt idx="43558">
                  <c:v>128.08000000000001</c:v>
                </c:pt>
                <c:pt idx="43559">
                  <c:v>128.08000000000001</c:v>
                </c:pt>
                <c:pt idx="43560">
                  <c:v>128.06</c:v>
                </c:pt>
                <c:pt idx="43561">
                  <c:v>128.04</c:v>
                </c:pt>
                <c:pt idx="43562">
                  <c:v>128.06</c:v>
                </c:pt>
                <c:pt idx="43563">
                  <c:v>128.01</c:v>
                </c:pt>
                <c:pt idx="43564">
                  <c:v>128.06</c:v>
                </c:pt>
                <c:pt idx="43565">
                  <c:v>128.01</c:v>
                </c:pt>
                <c:pt idx="43566">
                  <c:v>128.01</c:v>
                </c:pt>
                <c:pt idx="43567">
                  <c:v>128.06</c:v>
                </c:pt>
                <c:pt idx="43568">
                  <c:v>128.04</c:v>
                </c:pt>
                <c:pt idx="43569">
                  <c:v>128.01</c:v>
                </c:pt>
                <c:pt idx="43570">
                  <c:v>128.06</c:v>
                </c:pt>
                <c:pt idx="43571">
                  <c:v>128.06</c:v>
                </c:pt>
                <c:pt idx="43572">
                  <c:v>128.04</c:v>
                </c:pt>
                <c:pt idx="43573">
                  <c:v>128.06</c:v>
                </c:pt>
                <c:pt idx="43574">
                  <c:v>128.04</c:v>
                </c:pt>
                <c:pt idx="43575">
                  <c:v>128.06</c:v>
                </c:pt>
                <c:pt idx="43576">
                  <c:v>128.04</c:v>
                </c:pt>
                <c:pt idx="43577">
                  <c:v>128.04</c:v>
                </c:pt>
                <c:pt idx="43578">
                  <c:v>128.04</c:v>
                </c:pt>
                <c:pt idx="43579">
                  <c:v>128.04</c:v>
                </c:pt>
                <c:pt idx="43580">
                  <c:v>128.06</c:v>
                </c:pt>
                <c:pt idx="43581">
                  <c:v>128.04</c:v>
                </c:pt>
                <c:pt idx="43582">
                  <c:v>128.01</c:v>
                </c:pt>
                <c:pt idx="43583">
                  <c:v>128.08000000000001</c:v>
                </c:pt>
                <c:pt idx="43584">
                  <c:v>128.04</c:v>
                </c:pt>
                <c:pt idx="43585">
                  <c:v>128.04</c:v>
                </c:pt>
                <c:pt idx="43586">
                  <c:v>128.04</c:v>
                </c:pt>
                <c:pt idx="43587">
                  <c:v>128.01</c:v>
                </c:pt>
                <c:pt idx="43588">
                  <c:v>127.99</c:v>
                </c:pt>
                <c:pt idx="43589">
                  <c:v>127.99</c:v>
                </c:pt>
                <c:pt idx="43590">
                  <c:v>128.06</c:v>
                </c:pt>
                <c:pt idx="43591">
                  <c:v>127.99</c:v>
                </c:pt>
                <c:pt idx="43592">
                  <c:v>128.01</c:v>
                </c:pt>
                <c:pt idx="43593">
                  <c:v>127.99</c:v>
                </c:pt>
                <c:pt idx="43594">
                  <c:v>127.99</c:v>
                </c:pt>
                <c:pt idx="43595">
                  <c:v>127.97</c:v>
                </c:pt>
                <c:pt idx="43596">
                  <c:v>127.97</c:v>
                </c:pt>
                <c:pt idx="43597">
                  <c:v>127.97</c:v>
                </c:pt>
                <c:pt idx="43598">
                  <c:v>127.99</c:v>
                </c:pt>
                <c:pt idx="43599">
                  <c:v>127.99</c:v>
                </c:pt>
                <c:pt idx="43600">
                  <c:v>128.04</c:v>
                </c:pt>
                <c:pt idx="43601">
                  <c:v>127.93</c:v>
                </c:pt>
                <c:pt idx="43602">
                  <c:v>127.97</c:v>
                </c:pt>
                <c:pt idx="43603">
                  <c:v>128.04</c:v>
                </c:pt>
                <c:pt idx="43604">
                  <c:v>128.01</c:v>
                </c:pt>
                <c:pt idx="43605">
                  <c:v>128.01</c:v>
                </c:pt>
                <c:pt idx="43606">
                  <c:v>127.97</c:v>
                </c:pt>
                <c:pt idx="43607">
                  <c:v>128.01</c:v>
                </c:pt>
                <c:pt idx="43608">
                  <c:v>127.99</c:v>
                </c:pt>
                <c:pt idx="43609">
                  <c:v>127.95</c:v>
                </c:pt>
                <c:pt idx="43610">
                  <c:v>127.99</c:v>
                </c:pt>
                <c:pt idx="43611">
                  <c:v>127.99</c:v>
                </c:pt>
                <c:pt idx="43612">
                  <c:v>128.01</c:v>
                </c:pt>
                <c:pt idx="43613">
                  <c:v>128.01</c:v>
                </c:pt>
                <c:pt idx="43614">
                  <c:v>127.99</c:v>
                </c:pt>
                <c:pt idx="43615">
                  <c:v>127.97</c:v>
                </c:pt>
                <c:pt idx="43616">
                  <c:v>127.99</c:v>
                </c:pt>
                <c:pt idx="43617">
                  <c:v>128.01</c:v>
                </c:pt>
                <c:pt idx="43618">
                  <c:v>127.97</c:v>
                </c:pt>
                <c:pt idx="43619">
                  <c:v>127.99</c:v>
                </c:pt>
                <c:pt idx="43620">
                  <c:v>127.93</c:v>
                </c:pt>
                <c:pt idx="43621">
                  <c:v>127.97</c:v>
                </c:pt>
                <c:pt idx="43622">
                  <c:v>128.04</c:v>
                </c:pt>
                <c:pt idx="43623">
                  <c:v>127.99</c:v>
                </c:pt>
                <c:pt idx="43624">
                  <c:v>127.97</c:v>
                </c:pt>
                <c:pt idx="43625">
                  <c:v>127.95</c:v>
                </c:pt>
                <c:pt idx="43626">
                  <c:v>128.01</c:v>
                </c:pt>
                <c:pt idx="43627">
                  <c:v>127.95</c:v>
                </c:pt>
                <c:pt idx="43628">
                  <c:v>127.95</c:v>
                </c:pt>
                <c:pt idx="43629">
                  <c:v>127.95</c:v>
                </c:pt>
                <c:pt idx="43630">
                  <c:v>127.97</c:v>
                </c:pt>
                <c:pt idx="43631">
                  <c:v>127.95</c:v>
                </c:pt>
                <c:pt idx="43632">
                  <c:v>127.99</c:v>
                </c:pt>
                <c:pt idx="43633">
                  <c:v>127.99</c:v>
                </c:pt>
                <c:pt idx="43634">
                  <c:v>127.9</c:v>
                </c:pt>
                <c:pt idx="43635">
                  <c:v>127.95</c:v>
                </c:pt>
                <c:pt idx="43636">
                  <c:v>127.95</c:v>
                </c:pt>
                <c:pt idx="43637">
                  <c:v>127.97</c:v>
                </c:pt>
                <c:pt idx="43638">
                  <c:v>127.93</c:v>
                </c:pt>
                <c:pt idx="43639">
                  <c:v>127.88</c:v>
                </c:pt>
                <c:pt idx="43640">
                  <c:v>127.9</c:v>
                </c:pt>
                <c:pt idx="43641">
                  <c:v>127.99</c:v>
                </c:pt>
                <c:pt idx="43642">
                  <c:v>127.93</c:v>
                </c:pt>
                <c:pt idx="43643">
                  <c:v>127.93</c:v>
                </c:pt>
                <c:pt idx="43644">
                  <c:v>127.9</c:v>
                </c:pt>
                <c:pt idx="43645">
                  <c:v>127.95</c:v>
                </c:pt>
                <c:pt idx="43646">
                  <c:v>127.93</c:v>
                </c:pt>
                <c:pt idx="43647">
                  <c:v>127.9</c:v>
                </c:pt>
                <c:pt idx="43648">
                  <c:v>127.93</c:v>
                </c:pt>
                <c:pt idx="43649">
                  <c:v>127.93</c:v>
                </c:pt>
                <c:pt idx="43650">
                  <c:v>127.9</c:v>
                </c:pt>
                <c:pt idx="43651">
                  <c:v>127.9</c:v>
                </c:pt>
                <c:pt idx="43652">
                  <c:v>127.95</c:v>
                </c:pt>
                <c:pt idx="43653">
                  <c:v>127.9</c:v>
                </c:pt>
                <c:pt idx="43654">
                  <c:v>127.9</c:v>
                </c:pt>
                <c:pt idx="43655">
                  <c:v>127.95</c:v>
                </c:pt>
                <c:pt idx="43656">
                  <c:v>127.95</c:v>
                </c:pt>
                <c:pt idx="43657">
                  <c:v>127.88</c:v>
                </c:pt>
                <c:pt idx="43658">
                  <c:v>127.88</c:v>
                </c:pt>
                <c:pt idx="43659">
                  <c:v>127.88</c:v>
                </c:pt>
                <c:pt idx="43660">
                  <c:v>127.88</c:v>
                </c:pt>
                <c:pt idx="43661">
                  <c:v>127.9</c:v>
                </c:pt>
                <c:pt idx="43662">
                  <c:v>127.88</c:v>
                </c:pt>
                <c:pt idx="43663">
                  <c:v>127.93</c:v>
                </c:pt>
                <c:pt idx="43664">
                  <c:v>127.9</c:v>
                </c:pt>
                <c:pt idx="43665">
                  <c:v>127.88</c:v>
                </c:pt>
                <c:pt idx="43666">
                  <c:v>127.88</c:v>
                </c:pt>
                <c:pt idx="43667">
                  <c:v>127.95</c:v>
                </c:pt>
                <c:pt idx="43668">
                  <c:v>127.9</c:v>
                </c:pt>
                <c:pt idx="43669">
                  <c:v>127.93</c:v>
                </c:pt>
                <c:pt idx="43670">
                  <c:v>127.9</c:v>
                </c:pt>
                <c:pt idx="43671">
                  <c:v>127.88</c:v>
                </c:pt>
                <c:pt idx="43672">
                  <c:v>127.88</c:v>
                </c:pt>
                <c:pt idx="43673">
                  <c:v>127.86</c:v>
                </c:pt>
                <c:pt idx="43674">
                  <c:v>127.88</c:v>
                </c:pt>
                <c:pt idx="43675">
                  <c:v>127.88</c:v>
                </c:pt>
                <c:pt idx="43676">
                  <c:v>127.86</c:v>
                </c:pt>
                <c:pt idx="43677">
                  <c:v>127.88</c:v>
                </c:pt>
                <c:pt idx="43678">
                  <c:v>127.86</c:v>
                </c:pt>
                <c:pt idx="43679">
                  <c:v>127.86</c:v>
                </c:pt>
                <c:pt idx="43680">
                  <c:v>127.84</c:v>
                </c:pt>
                <c:pt idx="43681">
                  <c:v>127.86</c:v>
                </c:pt>
                <c:pt idx="43682">
                  <c:v>127.84</c:v>
                </c:pt>
                <c:pt idx="43683">
                  <c:v>127.81</c:v>
                </c:pt>
                <c:pt idx="43684">
                  <c:v>127.86</c:v>
                </c:pt>
                <c:pt idx="43685">
                  <c:v>127.84</c:v>
                </c:pt>
                <c:pt idx="43686">
                  <c:v>127.79</c:v>
                </c:pt>
                <c:pt idx="43687">
                  <c:v>127.84</c:v>
                </c:pt>
                <c:pt idx="43688">
                  <c:v>127.79</c:v>
                </c:pt>
                <c:pt idx="43689">
                  <c:v>127.81</c:v>
                </c:pt>
                <c:pt idx="43690">
                  <c:v>127.81</c:v>
                </c:pt>
                <c:pt idx="43691">
                  <c:v>127.84</c:v>
                </c:pt>
                <c:pt idx="43692">
                  <c:v>127.84</c:v>
                </c:pt>
                <c:pt idx="43693">
                  <c:v>127.84</c:v>
                </c:pt>
                <c:pt idx="43694">
                  <c:v>127.81</c:v>
                </c:pt>
                <c:pt idx="43695">
                  <c:v>127.79</c:v>
                </c:pt>
                <c:pt idx="43696">
                  <c:v>127.81</c:v>
                </c:pt>
                <c:pt idx="43697">
                  <c:v>127.79</c:v>
                </c:pt>
                <c:pt idx="43698">
                  <c:v>127.81</c:v>
                </c:pt>
                <c:pt idx="43699">
                  <c:v>127.79</c:v>
                </c:pt>
                <c:pt idx="43700">
                  <c:v>127.84</c:v>
                </c:pt>
                <c:pt idx="43701">
                  <c:v>127.79</c:v>
                </c:pt>
                <c:pt idx="43702">
                  <c:v>127.77</c:v>
                </c:pt>
                <c:pt idx="43703">
                  <c:v>127.77</c:v>
                </c:pt>
                <c:pt idx="43704">
                  <c:v>127.84</c:v>
                </c:pt>
                <c:pt idx="43705">
                  <c:v>127.84</c:v>
                </c:pt>
                <c:pt idx="43706">
                  <c:v>127.81</c:v>
                </c:pt>
                <c:pt idx="43707">
                  <c:v>127.81</c:v>
                </c:pt>
                <c:pt idx="43708">
                  <c:v>127.81</c:v>
                </c:pt>
                <c:pt idx="43709">
                  <c:v>127.77</c:v>
                </c:pt>
                <c:pt idx="43710">
                  <c:v>127.79</c:v>
                </c:pt>
                <c:pt idx="43711">
                  <c:v>127.79</c:v>
                </c:pt>
                <c:pt idx="43712">
                  <c:v>127.79</c:v>
                </c:pt>
                <c:pt idx="43713">
                  <c:v>127.86</c:v>
                </c:pt>
                <c:pt idx="43714">
                  <c:v>127.81</c:v>
                </c:pt>
                <c:pt idx="43715">
                  <c:v>127.9</c:v>
                </c:pt>
                <c:pt idx="43716">
                  <c:v>127.81</c:v>
                </c:pt>
                <c:pt idx="43717">
                  <c:v>127.84</c:v>
                </c:pt>
                <c:pt idx="43718">
                  <c:v>127.88</c:v>
                </c:pt>
                <c:pt idx="43719">
                  <c:v>127.86</c:v>
                </c:pt>
                <c:pt idx="43720">
                  <c:v>127.9</c:v>
                </c:pt>
                <c:pt idx="43721">
                  <c:v>127.84</c:v>
                </c:pt>
                <c:pt idx="43722">
                  <c:v>127.84</c:v>
                </c:pt>
                <c:pt idx="43723">
                  <c:v>127.88</c:v>
                </c:pt>
                <c:pt idx="43724">
                  <c:v>127.86</c:v>
                </c:pt>
                <c:pt idx="43725">
                  <c:v>127.88</c:v>
                </c:pt>
                <c:pt idx="43726">
                  <c:v>127.93</c:v>
                </c:pt>
                <c:pt idx="43727">
                  <c:v>127.93</c:v>
                </c:pt>
                <c:pt idx="43728">
                  <c:v>127.88</c:v>
                </c:pt>
                <c:pt idx="43729">
                  <c:v>127.88</c:v>
                </c:pt>
                <c:pt idx="43730">
                  <c:v>127.9</c:v>
                </c:pt>
                <c:pt idx="43731">
                  <c:v>127.95</c:v>
                </c:pt>
                <c:pt idx="43732">
                  <c:v>127.97</c:v>
                </c:pt>
                <c:pt idx="43733">
                  <c:v>127.95</c:v>
                </c:pt>
                <c:pt idx="43734">
                  <c:v>127.95</c:v>
                </c:pt>
                <c:pt idx="43735">
                  <c:v>127.99</c:v>
                </c:pt>
                <c:pt idx="43736">
                  <c:v>127.93</c:v>
                </c:pt>
                <c:pt idx="43737">
                  <c:v>127.97</c:v>
                </c:pt>
                <c:pt idx="43738">
                  <c:v>127.97</c:v>
                </c:pt>
                <c:pt idx="43739">
                  <c:v>127.99</c:v>
                </c:pt>
                <c:pt idx="43740">
                  <c:v>128.01</c:v>
                </c:pt>
                <c:pt idx="43741">
                  <c:v>128.01</c:v>
                </c:pt>
                <c:pt idx="43742">
                  <c:v>127.99</c:v>
                </c:pt>
                <c:pt idx="43743">
                  <c:v>128.08000000000001</c:v>
                </c:pt>
                <c:pt idx="43744">
                  <c:v>128.06</c:v>
                </c:pt>
                <c:pt idx="43745">
                  <c:v>128.06</c:v>
                </c:pt>
                <c:pt idx="43746">
                  <c:v>128.1</c:v>
                </c:pt>
                <c:pt idx="43747">
                  <c:v>128.08000000000001</c:v>
                </c:pt>
                <c:pt idx="43748">
                  <c:v>128.08000000000001</c:v>
                </c:pt>
                <c:pt idx="43749">
                  <c:v>128.13</c:v>
                </c:pt>
                <c:pt idx="43750">
                  <c:v>128.1</c:v>
                </c:pt>
                <c:pt idx="43751">
                  <c:v>128.1</c:v>
                </c:pt>
                <c:pt idx="43752">
                  <c:v>128.1</c:v>
                </c:pt>
                <c:pt idx="43753">
                  <c:v>128.1</c:v>
                </c:pt>
                <c:pt idx="43754">
                  <c:v>128.08000000000001</c:v>
                </c:pt>
                <c:pt idx="43755">
                  <c:v>128.15</c:v>
                </c:pt>
                <c:pt idx="43756">
                  <c:v>128.06</c:v>
                </c:pt>
                <c:pt idx="43757">
                  <c:v>128.04</c:v>
                </c:pt>
                <c:pt idx="43758">
                  <c:v>128.08000000000001</c:v>
                </c:pt>
                <c:pt idx="43759">
                  <c:v>128.1</c:v>
                </c:pt>
                <c:pt idx="43760">
                  <c:v>128.08000000000001</c:v>
                </c:pt>
                <c:pt idx="43761">
                  <c:v>128.08000000000001</c:v>
                </c:pt>
                <c:pt idx="43762">
                  <c:v>128.1</c:v>
                </c:pt>
                <c:pt idx="43763">
                  <c:v>128.13</c:v>
                </c:pt>
                <c:pt idx="43764">
                  <c:v>128.08000000000001</c:v>
                </c:pt>
                <c:pt idx="43765">
                  <c:v>128.08000000000001</c:v>
                </c:pt>
                <c:pt idx="43766">
                  <c:v>128.15</c:v>
                </c:pt>
                <c:pt idx="43767">
                  <c:v>128.08000000000001</c:v>
                </c:pt>
                <c:pt idx="43768">
                  <c:v>128.13</c:v>
                </c:pt>
                <c:pt idx="43769">
                  <c:v>128.13</c:v>
                </c:pt>
                <c:pt idx="43770">
                  <c:v>128.13</c:v>
                </c:pt>
                <c:pt idx="43771">
                  <c:v>128.1</c:v>
                </c:pt>
                <c:pt idx="43772">
                  <c:v>128.13</c:v>
                </c:pt>
                <c:pt idx="43773">
                  <c:v>128.15</c:v>
                </c:pt>
                <c:pt idx="43774">
                  <c:v>128.13</c:v>
                </c:pt>
                <c:pt idx="43775">
                  <c:v>128.1</c:v>
                </c:pt>
                <c:pt idx="43776">
                  <c:v>128.15</c:v>
                </c:pt>
                <c:pt idx="43777">
                  <c:v>128.15</c:v>
                </c:pt>
                <c:pt idx="43778">
                  <c:v>128.15</c:v>
                </c:pt>
                <c:pt idx="43779">
                  <c:v>128.13</c:v>
                </c:pt>
                <c:pt idx="43780">
                  <c:v>128.15</c:v>
                </c:pt>
                <c:pt idx="43781">
                  <c:v>128.15</c:v>
                </c:pt>
                <c:pt idx="43782">
                  <c:v>128.15</c:v>
                </c:pt>
                <c:pt idx="43783">
                  <c:v>128.08000000000001</c:v>
                </c:pt>
                <c:pt idx="43784">
                  <c:v>128.08000000000001</c:v>
                </c:pt>
                <c:pt idx="43785">
                  <c:v>128.15</c:v>
                </c:pt>
                <c:pt idx="43786">
                  <c:v>128.16999999999999</c:v>
                </c:pt>
                <c:pt idx="43787">
                  <c:v>128.08000000000001</c:v>
                </c:pt>
                <c:pt idx="43788">
                  <c:v>128.08000000000001</c:v>
                </c:pt>
                <c:pt idx="43789">
                  <c:v>128.13</c:v>
                </c:pt>
                <c:pt idx="43790">
                  <c:v>128.15</c:v>
                </c:pt>
                <c:pt idx="43791">
                  <c:v>128.08000000000001</c:v>
                </c:pt>
                <c:pt idx="43792">
                  <c:v>128.1</c:v>
                </c:pt>
                <c:pt idx="43793">
                  <c:v>128.15</c:v>
                </c:pt>
                <c:pt idx="43794">
                  <c:v>128.13</c:v>
                </c:pt>
                <c:pt idx="43795">
                  <c:v>128.1</c:v>
                </c:pt>
                <c:pt idx="43796">
                  <c:v>128.08000000000001</c:v>
                </c:pt>
                <c:pt idx="43797">
                  <c:v>128.13</c:v>
                </c:pt>
                <c:pt idx="43798">
                  <c:v>128.13</c:v>
                </c:pt>
                <c:pt idx="43799">
                  <c:v>128.08000000000001</c:v>
                </c:pt>
                <c:pt idx="43800">
                  <c:v>128.1</c:v>
                </c:pt>
                <c:pt idx="43801">
                  <c:v>128.15</c:v>
                </c:pt>
                <c:pt idx="43802">
                  <c:v>128.13</c:v>
                </c:pt>
                <c:pt idx="43803">
                  <c:v>128.1</c:v>
                </c:pt>
                <c:pt idx="43804">
                  <c:v>128.15</c:v>
                </c:pt>
                <c:pt idx="43805">
                  <c:v>128.15</c:v>
                </c:pt>
                <c:pt idx="43806">
                  <c:v>128.16999999999999</c:v>
                </c:pt>
                <c:pt idx="43807">
                  <c:v>128.19</c:v>
                </c:pt>
                <c:pt idx="43808">
                  <c:v>128.22</c:v>
                </c:pt>
                <c:pt idx="43809">
                  <c:v>128.19</c:v>
                </c:pt>
                <c:pt idx="43810">
                  <c:v>128.1</c:v>
                </c:pt>
                <c:pt idx="43811">
                  <c:v>128.26</c:v>
                </c:pt>
                <c:pt idx="43812">
                  <c:v>128.19</c:v>
                </c:pt>
                <c:pt idx="43813">
                  <c:v>128.24</c:v>
                </c:pt>
                <c:pt idx="43814">
                  <c:v>128.16999999999999</c:v>
                </c:pt>
                <c:pt idx="43815">
                  <c:v>128.19</c:v>
                </c:pt>
                <c:pt idx="43816">
                  <c:v>128.19</c:v>
                </c:pt>
                <c:pt idx="43817">
                  <c:v>128.24</c:v>
                </c:pt>
                <c:pt idx="43818">
                  <c:v>128.15</c:v>
                </c:pt>
                <c:pt idx="43819">
                  <c:v>128.22</c:v>
                </c:pt>
                <c:pt idx="43820">
                  <c:v>128.13</c:v>
                </c:pt>
                <c:pt idx="43821">
                  <c:v>128.16999999999999</c:v>
                </c:pt>
                <c:pt idx="43822">
                  <c:v>128.15</c:v>
                </c:pt>
                <c:pt idx="43823">
                  <c:v>128.19</c:v>
                </c:pt>
                <c:pt idx="43824">
                  <c:v>128.19</c:v>
                </c:pt>
                <c:pt idx="43825">
                  <c:v>128.24</c:v>
                </c:pt>
                <c:pt idx="43826">
                  <c:v>128.15</c:v>
                </c:pt>
                <c:pt idx="43827">
                  <c:v>128.19</c:v>
                </c:pt>
                <c:pt idx="43828">
                  <c:v>128.26</c:v>
                </c:pt>
                <c:pt idx="43829">
                  <c:v>128.26</c:v>
                </c:pt>
                <c:pt idx="43830">
                  <c:v>128.24</c:v>
                </c:pt>
                <c:pt idx="43831">
                  <c:v>128.24</c:v>
                </c:pt>
                <c:pt idx="43832">
                  <c:v>128.26</c:v>
                </c:pt>
                <c:pt idx="43833">
                  <c:v>128.19</c:v>
                </c:pt>
                <c:pt idx="43834">
                  <c:v>128.19</c:v>
                </c:pt>
                <c:pt idx="43835">
                  <c:v>128.24</c:v>
                </c:pt>
                <c:pt idx="43836">
                  <c:v>128.24</c:v>
                </c:pt>
                <c:pt idx="43837">
                  <c:v>128.22</c:v>
                </c:pt>
                <c:pt idx="43838">
                  <c:v>128.19</c:v>
                </c:pt>
                <c:pt idx="43839">
                  <c:v>128.26</c:v>
                </c:pt>
                <c:pt idx="43840">
                  <c:v>128.28</c:v>
                </c:pt>
                <c:pt idx="43841">
                  <c:v>128.24</c:v>
                </c:pt>
                <c:pt idx="43842">
                  <c:v>128.22</c:v>
                </c:pt>
                <c:pt idx="43843">
                  <c:v>128.26</c:v>
                </c:pt>
                <c:pt idx="43844">
                  <c:v>128.24</c:v>
                </c:pt>
                <c:pt idx="43845">
                  <c:v>128.24</c:v>
                </c:pt>
                <c:pt idx="43846">
                  <c:v>128.24</c:v>
                </c:pt>
                <c:pt idx="43847">
                  <c:v>128.22</c:v>
                </c:pt>
                <c:pt idx="43848">
                  <c:v>128.19</c:v>
                </c:pt>
                <c:pt idx="43849">
                  <c:v>128.24</c:v>
                </c:pt>
                <c:pt idx="43850">
                  <c:v>128.24</c:v>
                </c:pt>
                <c:pt idx="43851">
                  <c:v>128.19</c:v>
                </c:pt>
                <c:pt idx="43852">
                  <c:v>128.19</c:v>
                </c:pt>
                <c:pt idx="43853">
                  <c:v>128.19</c:v>
                </c:pt>
                <c:pt idx="43854">
                  <c:v>128.16999999999999</c:v>
                </c:pt>
                <c:pt idx="43855">
                  <c:v>128.19</c:v>
                </c:pt>
                <c:pt idx="43856">
                  <c:v>128.19</c:v>
                </c:pt>
                <c:pt idx="43857">
                  <c:v>128.19</c:v>
                </c:pt>
                <c:pt idx="43858">
                  <c:v>128.19</c:v>
                </c:pt>
                <c:pt idx="43859">
                  <c:v>128.22</c:v>
                </c:pt>
                <c:pt idx="43860">
                  <c:v>128.24</c:v>
                </c:pt>
                <c:pt idx="43861">
                  <c:v>128.19</c:v>
                </c:pt>
                <c:pt idx="43862">
                  <c:v>128.16999999999999</c:v>
                </c:pt>
                <c:pt idx="43863">
                  <c:v>128.24</c:v>
                </c:pt>
                <c:pt idx="43864">
                  <c:v>128.24</c:v>
                </c:pt>
                <c:pt idx="43865">
                  <c:v>128.22</c:v>
                </c:pt>
                <c:pt idx="43866">
                  <c:v>128.24</c:v>
                </c:pt>
                <c:pt idx="43867">
                  <c:v>128.16999999999999</c:v>
                </c:pt>
                <c:pt idx="43868">
                  <c:v>128.16999999999999</c:v>
                </c:pt>
                <c:pt idx="43869">
                  <c:v>128.22</c:v>
                </c:pt>
                <c:pt idx="43870">
                  <c:v>128.16999999999999</c:v>
                </c:pt>
                <c:pt idx="43871">
                  <c:v>128.19</c:v>
                </c:pt>
                <c:pt idx="43872">
                  <c:v>128.19</c:v>
                </c:pt>
                <c:pt idx="43873">
                  <c:v>128.19</c:v>
                </c:pt>
                <c:pt idx="43874">
                  <c:v>128.22</c:v>
                </c:pt>
                <c:pt idx="43875">
                  <c:v>128.22</c:v>
                </c:pt>
                <c:pt idx="43876">
                  <c:v>128.19</c:v>
                </c:pt>
                <c:pt idx="43877">
                  <c:v>128.22</c:v>
                </c:pt>
                <c:pt idx="43878">
                  <c:v>128.19</c:v>
                </c:pt>
                <c:pt idx="43879">
                  <c:v>128.19</c:v>
                </c:pt>
                <c:pt idx="43880">
                  <c:v>128.19</c:v>
                </c:pt>
                <c:pt idx="43881">
                  <c:v>128.19</c:v>
                </c:pt>
                <c:pt idx="43882">
                  <c:v>128.19</c:v>
                </c:pt>
                <c:pt idx="43883">
                  <c:v>128.22</c:v>
                </c:pt>
                <c:pt idx="43884">
                  <c:v>128.19</c:v>
                </c:pt>
                <c:pt idx="43885">
                  <c:v>128.19</c:v>
                </c:pt>
                <c:pt idx="43886">
                  <c:v>128.15</c:v>
                </c:pt>
                <c:pt idx="43887">
                  <c:v>128.24</c:v>
                </c:pt>
                <c:pt idx="43888">
                  <c:v>128.15</c:v>
                </c:pt>
                <c:pt idx="43889">
                  <c:v>128.24</c:v>
                </c:pt>
                <c:pt idx="43890">
                  <c:v>128.24</c:v>
                </c:pt>
                <c:pt idx="43891">
                  <c:v>128.22</c:v>
                </c:pt>
                <c:pt idx="43892">
                  <c:v>128.26</c:v>
                </c:pt>
                <c:pt idx="43893">
                  <c:v>128.22</c:v>
                </c:pt>
                <c:pt idx="43894">
                  <c:v>128.24</c:v>
                </c:pt>
                <c:pt idx="43895">
                  <c:v>128.16999999999999</c:v>
                </c:pt>
                <c:pt idx="43896">
                  <c:v>128.24</c:v>
                </c:pt>
                <c:pt idx="43897">
                  <c:v>128.19</c:v>
                </c:pt>
                <c:pt idx="43898">
                  <c:v>128.26</c:v>
                </c:pt>
                <c:pt idx="43899">
                  <c:v>128.26</c:v>
                </c:pt>
                <c:pt idx="43900">
                  <c:v>128.22</c:v>
                </c:pt>
                <c:pt idx="43901">
                  <c:v>128.22</c:v>
                </c:pt>
                <c:pt idx="43902">
                  <c:v>128.22</c:v>
                </c:pt>
                <c:pt idx="43903">
                  <c:v>128.22</c:v>
                </c:pt>
                <c:pt idx="43904">
                  <c:v>128.26</c:v>
                </c:pt>
                <c:pt idx="43905">
                  <c:v>128.26</c:v>
                </c:pt>
                <c:pt idx="43906">
                  <c:v>128.26</c:v>
                </c:pt>
                <c:pt idx="43907">
                  <c:v>128.24</c:v>
                </c:pt>
                <c:pt idx="43908">
                  <c:v>128.28</c:v>
                </c:pt>
                <c:pt idx="43909">
                  <c:v>128.28</c:v>
                </c:pt>
                <c:pt idx="43910">
                  <c:v>128.24</c:v>
                </c:pt>
                <c:pt idx="43911">
                  <c:v>128.26</c:v>
                </c:pt>
                <c:pt idx="43912">
                  <c:v>128.22</c:v>
                </c:pt>
                <c:pt idx="43913">
                  <c:v>128.22</c:v>
                </c:pt>
                <c:pt idx="43914">
                  <c:v>128.19</c:v>
                </c:pt>
                <c:pt idx="43915">
                  <c:v>128.22</c:v>
                </c:pt>
                <c:pt idx="43916">
                  <c:v>128.16999999999999</c:v>
                </c:pt>
                <c:pt idx="43917">
                  <c:v>128.24</c:v>
                </c:pt>
                <c:pt idx="43918">
                  <c:v>128.16999999999999</c:v>
                </c:pt>
                <c:pt idx="43919">
                  <c:v>128.22</c:v>
                </c:pt>
                <c:pt idx="43920">
                  <c:v>128.16999999999999</c:v>
                </c:pt>
                <c:pt idx="43921">
                  <c:v>128.22</c:v>
                </c:pt>
                <c:pt idx="43922">
                  <c:v>128.22</c:v>
                </c:pt>
                <c:pt idx="43923">
                  <c:v>128.19</c:v>
                </c:pt>
                <c:pt idx="43924">
                  <c:v>128.22</c:v>
                </c:pt>
                <c:pt idx="43925">
                  <c:v>128.22</c:v>
                </c:pt>
                <c:pt idx="43926">
                  <c:v>128.19</c:v>
                </c:pt>
                <c:pt idx="43927">
                  <c:v>128.19</c:v>
                </c:pt>
                <c:pt idx="43928">
                  <c:v>128.24</c:v>
                </c:pt>
                <c:pt idx="43929">
                  <c:v>128.22</c:v>
                </c:pt>
                <c:pt idx="43930">
                  <c:v>128.26</c:v>
                </c:pt>
                <c:pt idx="43931">
                  <c:v>128.24</c:v>
                </c:pt>
                <c:pt idx="43932">
                  <c:v>128.15</c:v>
                </c:pt>
                <c:pt idx="43933">
                  <c:v>128.22</c:v>
                </c:pt>
                <c:pt idx="43934">
                  <c:v>128.22</c:v>
                </c:pt>
                <c:pt idx="43935">
                  <c:v>128.22</c:v>
                </c:pt>
                <c:pt idx="43936">
                  <c:v>128.22</c:v>
                </c:pt>
                <c:pt idx="43937">
                  <c:v>128.19</c:v>
                </c:pt>
                <c:pt idx="43938">
                  <c:v>128.26</c:v>
                </c:pt>
                <c:pt idx="43939">
                  <c:v>128.22</c:v>
                </c:pt>
                <c:pt idx="43940">
                  <c:v>128.24</c:v>
                </c:pt>
                <c:pt idx="43941">
                  <c:v>128.24</c:v>
                </c:pt>
                <c:pt idx="43942">
                  <c:v>128.19</c:v>
                </c:pt>
                <c:pt idx="43943">
                  <c:v>128.19</c:v>
                </c:pt>
                <c:pt idx="43944">
                  <c:v>128.24</c:v>
                </c:pt>
                <c:pt idx="43945">
                  <c:v>128.24</c:v>
                </c:pt>
                <c:pt idx="43946">
                  <c:v>128.15</c:v>
                </c:pt>
                <c:pt idx="43947">
                  <c:v>128.24</c:v>
                </c:pt>
                <c:pt idx="43948">
                  <c:v>128.24</c:v>
                </c:pt>
                <c:pt idx="43949">
                  <c:v>128.19</c:v>
                </c:pt>
                <c:pt idx="43950">
                  <c:v>128.19</c:v>
                </c:pt>
                <c:pt idx="43951">
                  <c:v>128.19</c:v>
                </c:pt>
                <c:pt idx="43952">
                  <c:v>128.22</c:v>
                </c:pt>
                <c:pt idx="43953">
                  <c:v>128.24</c:v>
                </c:pt>
                <c:pt idx="43954">
                  <c:v>128.19</c:v>
                </c:pt>
                <c:pt idx="43955">
                  <c:v>128.22</c:v>
                </c:pt>
                <c:pt idx="43956">
                  <c:v>128.19</c:v>
                </c:pt>
                <c:pt idx="43957">
                  <c:v>128.26</c:v>
                </c:pt>
                <c:pt idx="43958">
                  <c:v>128.22</c:v>
                </c:pt>
                <c:pt idx="43959">
                  <c:v>128.19</c:v>
                </c:pt>
                <c:pt idx="43960">
                  <c:v>128.24</c:v>
                </c:pt>
                <c:pt idx="43961">
                  <c:v>128.19</c:v>
                </c:pt>
                <c:pt idx="43962">
                  <c:v>128.19</c:v>
                </c:pt>
                <c:pt idx="43963">
                  <c:v>128.22</c:v>
                </c:pt>
                <c:pt idx="43964">
                  <c:v>128.24</c:v>
                </c:pt>
                <c:pt idx="43965">
                  <c:v>128.22</c:v>
                </c:pt>
                <c:pt idx="43966">
                  <c:v>128.26</c:v>
                </c:pt>
                <c:pt idx="43967">
                  <c:v>128.22</c:v>
                </c:pt>
                <c:pt idx="43968">
                  <c:v>128.22</c:v>
                </c:pt>
                <c:pt idx="43969">
                  <c:v>128.22</c:v>
                </c:pt>
                <c:pt idx="43970">
                  <c:v>128.24</c:v>
                </c:pt>
                <c:pt idx="43971">
                  <c:v>128.24</c:v>
                </c:pt>
                <c:pt idx="43972">
                  <c:v>128.26</c:v>
                </c:pt>
                <c:pt idx="43973">
                  <c:v>128.24</c:v>
                </c:pt>
                <c:pt idx="43974">
                  <c:v>128.22</c:v>
                </c:pt>
                <c:pt idx="43975">
                  <c:v>128.24</c:v>
                </c:pt>
                <c:pt idx="43976">
                  <c:v>128.22</c:v>
                </c:pt>
                <c:pt idx="43977">
                  <c:v>128.24</c:v>
                </c:pt>
                <c:pt idx="43978">
                  <c:v>128.19</c:v>
                </c:pt>
                <c:pt idx="43979">
                  <c:v>128.22</c:v>
                </c:pt>
                <c:pt idx="43980">
                  <c:v>128.22</c:v>
                </c:pt>
                <c:pt idx="43981">
                  <c:v>128.24</c:v>
                </c:pt>
                <c:pt idx="43982">
                  <c:v>128.22</c:v>
                </c:pt>
                <c:pt idx="43983">
                  <c:v>128.19</c:v>
                </c:pt>
                <c:pt idx="43984">
                  <c:v>128.24</c:v>
                </c:pt>
                <c:pt idx="43985">
                  <c:v>128.24</c:v>
                </c:pt>
                <c:pt idx="43986">
                  <c:v>128.26</c:v>
                </c:pt>
                <c:pt idx="43987">
                  <c:v>128.31</c:v>
                </c:pt>
                <c:pt idx="43988">
                  <c:v>128.24</c:v>
                </c:pt>
                <c:pt idx="43989">
                  <c:v>128.19</c:v>
                </c:pt>
                <c:pt idx="43990">
                  <c:v>128.22</c:v>
                </c:pt>
                <c:pt idx="43991">
                  <c:v>128.19</c:v>
                </c:pt>
                <c:pt idx="43992">
                  <c:v>128.22</c:v>
                </c:pt>
                <c:pt idx="43993">
                  <c:v>128.22</c:v>
                </c:pt>
                <c:pt idx="43994">
                  <c:v>128.19</c:v>
                </c:pt>
                <c:pt idx="43995">
                  <c:v>128.24</c:v>
                </c:pt>
                <c:pt idx="43996">
                  <c:v>128.16999999999999</c:v>
                </c:pt>
                <c:pt idx="43997">
                  <c:v>128.16999999999999</c:v>
                </c:pt>
                <c:pt idx="43998">
                  <c:v>128.19</c:v>
                </c:pt>
                <c:pt idx="43999">
                  <c:v>128.16999999999999</c:v>
                </c:pt>
                <c:pt idx="44000">
                  <c:v>128.16999999999999</c:v>
                </c:pt>
                <c:pt idx="44001">
                  <c:v>128.16999999999999</c:v>
                </c:pt>
                <c:pt idx="44002">
                  <c:v>128.22</c:v>
                </c:pt>
                <c:pt idx="44003">
                  <c:v>128.13</c:v>
                </c:pt>
                <c:pt idx="44004">
                  <c:v>128.15</c:v>
                </c:pt>
                <c:pt idx="44005">
                  <c:v>128.19</c:v>
                </c:pt>
                <c:pt idx="44006">
                  <c:v>128.16999999999999</c:v>
                </c:pt>
                <c:pt idx="44007">
                  <c:v>128.16999999999999</c:v>
                </c:pt>
                <c:pt idx="44008">
                  <c:v>128.16999999999999</c:v>
                </c:pt>
                <c:pt idx="44009">
                  <c:v>128.13</c:v>
                </c:pt>
                <c:pt idx="44010">
                  <c:v>128.1</c:v>
                </c:pt>
                <c:pt idx="44011">
                  <c:v>128.13</c:v>
                </c:pt>
                <c:pt idx="44012">
                  <c:v>128.15</c:v>
                </c:pt>
                <c:pt idx="44013">
                  <c:v>128.13</c:v>
                </c:pt>
                <c:pt idx="44014">
                  <c:v>128.19</c:v>
                </c:pt>
                <c:pt idx="44015">
                  <c:v>128.13</c:v>
                </c:pt>
                <c:pt idx="44016">
                  <c:v>128.1</c:v>
                </c:pt>
                <c:pt idx="44017">
                  <c:v>128.16999999999999</c:v>
                </c:pt>
                <c:pt idx="44018">
                  <c:v>128.16999999999999</c:v>
                </c:pt>
                <c:pt idx="44019">
                  <c:v>128.15</c:v>
                </c:pt>
                <c:pt idx="44020">
                  <c:v>128.1</c:v>
                </c:pt>
                <c:pt idx="44021">
                  <c:v>128.15</c:v>
                </c:pt>
                <c:pt idx="44022">
                  <c:v>128.15</c:v>
                </c:pt>
                <c:pt idx="44023">
                  <c:v>128.08000000000001</c:v>
                </c:pt>
                <c:pt idx="44024">
                  <c:v>128.08000000000001</c:v>
                </c:pt>
                <c:pt idx="44025">
                  <c:v>128.13</c:v>
                </c:pt>
                <c:pt idx="44026">
                  <c:v>128.13</c:v>
                </c:pt>
                <c:pt idx="44027">
                  <c:v>128.1</c:v>
                </c:pt>
                <c:pt idx="44028">
                  <c:v>128.1</c:v>
                </c:pt>
                <c:pt idx="44029">
                  <c:v>128.15</c:v>
                </c:pt>
                <c:pt idx="44030">
                  <c:v>128.1</c:v>
                </c:pt>
                <c:pt idx="44031">
                  <c:v>128.15</c:v>
                </c:pt>
                <c:pt idx="44032">
                  <c:v>128.08000000000001</c:v>
                </c:pt>
                <c:pt idx="44033">
                  <c:v>128.13</c:v>
                </c:pt>
                <c:pt idx="44034">
                  <c:v>128.1</c:v>
                </c:pt>
                <c:pt idx="44035">
                  <c:v>128.06</c:v>
                </c:pt>
                <c:pt idx="44036">
                  <c:v>128.06</c:v>
                </c:pt>
                <c:pt idx="44037">
                  <c:v>128.04</c:v>
                </c:pt>
                <c:pt idx="44038">
                  <c:v>128.1</c:v>
                </c:pt>
                <c:pt idx="44039">
                  <c:v>128.06</c:v>
                </c:pt>
                <c:pt idx="44040">
                  <c:v>128.06</c:v>
                </c:pt>
                <c:pt idx="44041">
                  <c:v>128.06</c:v>
                </c:pt>
                <c:pt idx="44042">
                  <c:v>128.08000000000001</c:v>
                </c:pt>
                <c:pt idx="44043">
                  <c:v>128.04</c:v>
                </c:pt>
                <c:pt idx="44044">
                  <c:v>128.06</c:v>
                </c:pt>
                <c:pt idx="44045">
                  <c:v>128.01</c:v>
                </c:pt>
                <c:pt idx="44046">
                  <c:v>128.13</c:v>
                </c:pt>
                <c:pt idx="44047">
                  <c:v>128.08000000000001</c:v>
                </c:pt>
                <c:pt idx="44048">
                  <c:v>128.06</c:v>
                </c:pt>
                <c:pt idx="44049">
                  <c:v>128.1</c:v>
                </c:pt>
                <c:pt idx="44050">
                  <c:v>128.04</c:v>
                </c:pt>
                <c:pt idx="44051">
                  <c:v>128.06</c:v>
                </c:pt>
                <c:pt idx="44052">
                  <c:v>128.04</c:v>
                </c:pt>
                <c:pt idx="44053">
                  <c:v>128.01</c:v>
                </c:pt>
                <c:pt idx="44054">
                  <c:v>128.01</c:v>
                </c:pt>
                <c:pt idx="44055">
                  <c:v>128.04</c:v>
                </c:pt>
                <c:pt idx="44056">
                  <c:v>128.01</c:v>
                </c:pt>
                <c:pt idx="44057">
                  <c:v>128.04</c:v>
                </c:pt>
                <c:pt idx="44058">
                  <c:v>128.01</c:v>
                </c:pt>
                <c:pt idx="44059">
                  <c:v>128.01</c:v>
                </c:pt>
                <c:pt idx="44060">
                  <c:v>128.04</c:v>
                </c:pt>
                <c:pt idx="44061">
                  <c:v>127.99</c:v>
                </c:pt>
                <c:pt idx="44062">
                  <c:v>127.99</c:v>
                </c:pt>
                <c:pt idx="44063">
                  <c:v>128.01</c:v>
                </c:pt>
                <c:pt idx="44064">
                  <c:v>128.04</c:v>
                </c:pt>
                <c:pt idx="44065">
                  <c:v>127.99</c:v>
                </c:pt>
                <c:pt idx="44066">
                  <c:v>127.99</c:v>
                </c:pt>
                <c:pt idx="44067">
                  <c:v>127.99</c:v>
                </c:pt>
                <c:pt idx="44068">
                  <c:v>128.01</c:v>
                </c:pt>
                <c:pt idx="44069">
                  <c:v>128.01</c:v>
                </c:pt>
                <c:pt idx="44070">
                  <c:v>127.99</c:v>
                </c:pt>
                <c:pt idx="44071">
                  <c:v>127.99</c:v>
                </c:pt>
                <c:pt idx="44072">
                  <c:v>127.99</c:v>
                </c:pt>
                <c:pt idx="44073">
                  <c:v>127.99</c:v>
                </c:pt>
                <c:pt idx="44074">
                  <c:v>127.99</c:v>
                </c:pt>
                <c:pt idx="44075">
                  <c:v>127.95</c:v>
                </c:pt>
                <c:pt idx="44076">
                  <c:v>127.97</c:v>
                </c:pt>
                <c:pt idx="44077">
                  <c:v>127.93</c:v>
                </c:pt>
                <c:pt idx="44078">
                  <c:v>127.9</c:v>
                </c:pt>
                <c:pt idx="44079">
                  <c:v>127.95</c:v>
                </c:pt>
                <c:pt idx="44080">
                  <c:v>127.99</c:v>
                </c:pt>
                <c:pt idx="44081">
                  <c:v>127.93</c:v>
                </c:pt>
                <c:pt idx="44082">
                  <c:v>127.97</c:v>
                </c:pt>
                <c:pt idx="44083">
                  <c:v>127.9</c:v>
                </c:pt>
                <c:pt idx="44084">
                  <c:v>127.93</c:v>
                </c:pt>
                <c:pt idx="44085">
                  <c:v>127.95</c:v>
                </c:pt>
                <c:pt idx="44086">
                  <c:v>127.93</c:v>
                </c:pt>
                <c:pt idx="44087">
                  <c:v>127.88</c:v>
                </c:pt>
                <c:pt idx="44088">
                  <c:v>127.93</c:v>
                </c:pt>
                <c:pt idx="44089">
                  <c:v>127.95</c:v>
                </c:pt>
                <c:pt idx="44090">
                  <c:v>127.93</c:v>
                </c:pt>
                <c:pt idx="44091">
                  <c:v>127.88</c:v>
                </c:pt>
                <c:pt idx="44092">
                  <c:v>127.93</c:v>
                </c:pt>
                <c:pt idx="44093">
                  <c:v>127.9</c:v>
                </c:pt>
                <c:pt idx="44094">
                  <c:v>127.88</c:v>
                </c:pt>
                <c:pt idx="44095">
                  <c:v>127.93</c:v>
                </c:pt>
                <c:pt idx="44096">
                  <c:v>127.88</c:v>
                </c:pt>
                <c:pt idx="44097">
                  <c:v>127.9</c:v>
                </c:pt>
                <c:pt idx="44098">
                  <c:v>127.9</c:v>
                </c:pt>
                <c:pt idx="44099">
                  <c:v>127.86</c:v>
                </c:pt>
                <c:pt idx="44100">
                  <c:v>127.88</c:v>
                </c:pt>
                <c:pt idx="44101">
                  <c:v>127.88</c:v>
                </c:pt>
                <c:pt idx="44102">
                  <c:v>127.88</c:v>
                </c:pt>
                <c:pt idx="44103">
                  <c:v>127.88</c:v>
                </c:pt>
                <c:pt idx="44104">
                  <c:v>127.88</c:v>
                </c:pt>
                <c:pt idx="44105">
                  <c:v>127.88</c:v>
                </c:pt>
                <c:pt idx="44106">
                  <c:v>127.9</c:v>
                </c:pt>
                <c:pt idx="44107">
                  <c:v>127.93</c:v>
                </c:pt>
                <c:pt idx="44108">
                  <c:v>127.93</c:v>
                </c:pt>
                <c:pt idx="44109">
                  <c:v>127.9</c:v>
                </c:pt>
                <c:pt idx="44110">
                  <c:v>127.95</c:v>
                </c:pt>
                <c:pt idx="44111">
                  <c:v>127.93</c:v>
                </c:pt>
                <c:pt idx="44112">
                  <c:v>127.9</c:v>
                </c:pt>
                <c:pt idx="44113">
                  <c:v>127.9</c:v>
                </c:pt>
                <c:pt idx="44114">
                  <c:v>127.93</c:v>
                </c:pt>
                <c:pt idx="44115">
                  <c:v>127.97</c:v>
                </c:pt>
                <c:pt idx="44116">
                  <c:v>127.93</c:v>
                </c:pt>
                <c:pt idx="44117">
                  <c:v>127.95</c:v>
                </c:pt>
                <c:pt idx="44118">
                  <c:v>127.95</c:v>
                </c:pt>
                <c:pt idx="44119">
                  <c:v>127.97</c:v>
                </c:pt>
                <c:pt idx="44120">
                  <c:v>127.97</c:v>
                </c:pt>
                <c:pt idx="44121">
                  <c:v>127.99</c:v>
                </c:pt>
                <c:pt idx="44122">
                  <c:v>127.97</c:v>
                </c:pt>
                <c:pt idx="44123">
                  <c:v>128.04</c:v>
                </c:pt>
                <c:pt idx="44124">
                  <c:v>128.04</c:v>
                </c:pt>
                <c:pt idx="44125">
                  <c:v>128.04</c:v>
                </c:pt>
                <c:pt idx="44126">
                  <c:v>128.01</c:v>
                </c:pt>
                <c:pt idx="44127">
                  <c:v>127.99</c:v>
                </c:pt>
                <c:pt idx="44128">
                  <c:v>127.99</c:v>
                </c:pt>
                <c:pt idx="44129">
                  <c:v>128.01</c:v>
                </c:pt>
                <c:pt idx="44130">
                  <c:v>128.08000000000001</c:v>
                </c:pt>
                <c:pt idx="44131">
                  <c:v>128.1</c:v>
                </c:pt>
                <c:pt idx="44132">
                  <c:v>128.06</c:v>
                </c:pt>
                <c:pt idx="44133">
                  <c:v>128.1</c:v>
                </c:pt>
                <c:pt idx="44134">
                  <c:v>128.06</c:v>
                </c:pt>
                <c:pt idx="44135">
                  <c:v>128.1</c:v>
                </c:pt>
                <c:pt idx="44136">
                  <c:v>128.1</c:v>
                </c:pt>
                <c:pt idx="44137">
                  <c:v>128.1</c:v>
                </c:pt>
                <c:pt idx="44138">
                  <c:v>128.13</c:v>
                </c:pt>
                <c:pt idx="44139">
                  <c:v>128.08000000000001</c:v>
                </c:pt>
                <c:pt idx="44140">
                  <c:v>128.13</c:v>
                </c:pt>
                <c:pt idx="44141">
                  <c:v>128.08000000000001</c:v>
                </c:pt>
                <c:pt idx="44142">
                  <c:v>128.13</c:v>
                </c:pt>
                <c:pt idx="44143">
                  <c:v>128.15</c:v>
                </c:pt>
                <c:pt idx="44144">
                  <c:v>128.13</c:v>
                </c:pt>
                <c:pt idx="44145">
                  <c:v>128.15</c:v>
                </c:pt>
                <c:pt idx="44146">
                  <c:v>128.19</c:v>
                </c:pt>
                <c:pt idx="44147">
                  <c:v>128.15</c:v>
                </c:pt>
                <c:pt idx="44148">
                  <c:v>128.16999999999999</c:v>
                </c:pt>
                <c:pt idx="44149">
                  <c:v>128.16999999999999</c:v>
                </c:pt>
                <c:pt idx="44150">
                  <c:v>128.16999999999999</c:v>
                </c:pt>
                <c:pt idx="44151">
                  <c:v>128.19</c:v>
                </c:pt>
                <c:pt idx="44152">
                  <c:v>128.19</c:v>
                </c:pt>
                <c:pt idx="44153">
                  <c:v>128.16999999999999</c:v>
                </c:pt>
                <c:pt idx="44154">
                  <c:v>128.15</c:v>
                </c:pt>
                <c:pt idx="44155">
                  <c:v>128.13</c:v>
                </c:pt>
                <c:pt idx="44156">
                  <c:v>128.15</c:v>
                </c:pt>
                <c:pt idx="44157">
                  <c:v>128.22</c:v>
                </c:pt>
                <c:pt idx="44158">
                  <c:v>128.15</c:v>
                </c:pt>
                <c:pt idx="44159">
                  <c:v>128.16999999999999</c:v>
                </c:pt>
                <c:pt idx="44160">
                  <c:v>128.28</c:v>
                </c:pt>
                <c:pt idx="44161">
                  <c:v>128.24</c:v>
                </c:pt>
                <c:pt idx="44162">
                  <c:v>128.24</c:v>
                </c:pt>
                <c:pt idx="44163">
                  <c:v>128.24</c:v>
                </c:pt>
                <c:pt idx="44164">
                  <c:v>128.22</c:v>
                </c:pt>
                <c:pt idx="44165">
                  <c:v>128.16999999999999</c:v>
                </c:pt>
                <c:pt idx="44166">
                  <c:v>128.22</c:v>
                </c:pt>
                <c:pt idx="44167">
                  <c:v>128.22</c:v>
                </c:pt>
                <c:pt idx="44168">
                  <c:v>128.22</c:v>
                </c:pt>
                <c:pt idx="44169">
                  <c:v>128.19</c:v>
                </c:pt>
                <c:pt idx="44170">
                  <c:v>128.19</c:v>
                </c:pt>
                <c:pt idx="44171">
                  <c:v>128.19</c:v>
                </c:pt>
                <c:pt idx="44172">
                  <c:v>128.16999999999999</c:v>
                </c:pt>
                <c:pt idx="44173">
                  <c:v>128.19</c:v>
                </c:pt>
                <c:pt idx="44174">
                  <c:v>128.16999999999999</c:v>
                </c:pt>
                <c:pt idx="44175">
                  <c:v>128.19</c:v>
                </c:pt>
                <c:pt idx="44176">
                  <c:v>128.15</c:v>
                </c:pt>
                <c:pt idx="44177">
                  <c:v>128.19</c:v>
                </c:pt>
                <c:pt idx="44178">
                  <c:v>128.16999999999999</c:v>
                </c:pt>
                <c:pt idx="44179">
                  <c:v>128.16999999999999</c:v>
                </c:pt>
                <c:pt idx="44180">
                  <c:v>128.19</c:v>
                </c:pt>
                <c:pt idx="44181">
                  <c:v>128.15</c:v>
                </c:pt>
                <c:pt idx="44182">
                  <c:v>128.16999999999999</c:v>
                </c:pt>
                <c:pt idx="44183">
                  <c:v>128.16999999999999</c:v>
                </c:pt>
                <c:pt idx="44184">
                  <c:v>128.19</c:v>
                </c:pt>
                <c:pt idx="44185">
                  <c:v>128.19</c:v>
                </c:pt>
                <c:pt idx="44186">
                  <c:v>128.19</c:v>
                </c:pt>
                <c:pt idx="44187">
                  <c:v>128.19</c:v>
                </c:pt>
                <c:pt idx="44188">
                  <c:v>128.16999999999999</c:v>
                </c:pt>
                <c:pt idx="44189">
                  <c:v>128.22</c:v>
                </c:pt>
                <c:pt idx="44190">
                  <c:v>128.22</c:v>
                </c:pt>
                <c:pt idx="44191">
                  <c:v>128.26</c:v>
                </c:pt>
                <c:pt idx="44192">
                  <c:v>128.16999999999999</c:v>
                </c:pt>
                <c:pt idx="44193">
                  <c:v>128.24</c:v>
                </c:pt>
                <c:pt idx="44194">
                  <c:v>128.16999999999999</c:v>
                </c:pt>
                <c:pt idx="44195">
                  <c:v>128.22</c:v>
                </c:pt>
                <c:pt idx="44196">
                  <c:v>128.16999999999999</c:v>
                </c:pt>
                <c:pt idx="44197">
                  <c:v>128.24</c:v>
                </c:pt>
                <c:pt idx="44198">
                  <c:v>128.22</c:v>
                </c:pt>
                <c:pt idx="44199">
                  <c:v>128.22</c:v>
                </c:pt>
                <c:pt idx="44200">
                  <c:v>128.22</c:v>
                </c:pt>
                <c:pt idx="44201">
                  <c:v>128.22</c:v>
                </c:pt>
                <c:pt idx="44202">
                  <c:v>128.16999999999999</c:v>
                </c:pt>
                <c:pt idx="44203">
                  <c:v>128.19</c:v>
                </c:pt>
                <c:pt idx="44204">
                  <c:v>128.15</c:v>
                </c:pt>
                <c:pt idx="44205">
                  <c:v>128.22</c:v>
                </c:pt>
                <c:pt idx="44206">
                  <c:v>128.24</c:v>
                </c:pt>
                <c:pt idx="44207">
                  <c:v>128.22</c:v>
                </c:pt>
                <c:pt idx="44208">
                  <c:v>128.26</c:v>
                </c:pt>
                <c:pt idx="44209">
                  <c:v>128.19</c:v>
                </c:pt>
                <c:pt idx="44210">
                  <c:v>128.22</c:v>
                </c:pt>
                <c:pt idx="44211">
                  <c:v>128.19</c:v>
                </c:pt>
                <c:pt idx="44212">
                  <c:v>128.22</c:v>
                </c:pt>
                <c:pt idx="44213">
                  <c:v>128.15</c:v>
                </c:pt>
                <c:pt idx="44214">
                  <c:v>128.24</c:v>
                </c:pt>
                <c:pt idx="44215">
                  <c:v>128.24</c:v>
                </c:pt>
                <c:pt idx="44216">
                  <c:v>128.22</c:v>
                </c:pt>
                <c:pt idx="44217">
                  <c:v>128.26</c:v>
                </c:pt>
                <c:pt idx="44218">
                  <c:v>128.28</c:v>
                </c:pt>
                <c:pt idx="44219">
                  <c:v>128.31</c:v>
                </c:pt>
                <c:pt idx="44220">
                  <c:v>128.24</c:v>
                </c:pt>
                <c:pt idx="44221">
                  <c:v>128.26</c:v>
                </c:pt>
                <c:pt idx="44222">
                  <c:v>128.24</c:v>
                </c:pt>
                <c:pt idx="44223">
                  <c:v>128.24</c:v>
                </c:pt>
                <c:pt idx="44224">
                  <c:v>128.26</c:v>
                </c:pt>
                <c:pt idx="44225">
                  <c:v>128.26</c:v>
                </c:pt>
                <c:pt idx="44226">
                  <c:v>128.31</c:v>
                </c:pt>
                <c:pt idx="44227">
                  <c:v>128.24</c:v>
                </c:pt>
                <c:pt idx="44228">
                  <c:v>128.26</c:v>
                </c:pt>
                <c:pt idx="44229">
                  <c:v>128.28</c:v>
                </c:pt>
                <c:pt idx="44230">
                  <c:v>128.26</c:v>
                </c:pt>
                <c:pt idx="44231">
                  <c:v>128.28</c:v>
                </c:pt>
                <c:pt idx="44232">
                  <c:v>128.28</c:v>
                </c:pt>
                <c:pt idx="44233">
                  <c:v>128.24</c:v>
                </c:pt>
                <c:pt idx="44234">
                  <c:v>128.24</c:v>
                </c:pt>
                <c:pt idx="44235">
                  <c:v>128.24</c:v>
                </c:pt>
                <c:pt idx="44236">
                  <c:v>128.31</c:v>
                </c:pt>
                <c:pt idx="44237">
                  <c:v>128.22</c:v>
                </c:pt>
                <c:pt idx="44238">
                  <c:v>128.31</c:v>
                </c:pt>
                <c:pt idx="44239">
                  <c:v>128.26</c:v>
                </c:pt>
                <c:pt idx="44240">
                  <c:v>128.26</c:v>
                </c:pt>
                <c:pt idx="44241">
                  <c:v>128.19</c:v>
                </c:pt>
                <c:pt idx="44242">
                  <c:v>128.26</c:v>
                </c:pt>
                <c:pt idx="44243">
                  <c:v>128.28</c:v>
                </c:pt>
                <c:pt idx="44244">
                  <c:v>128.19</c:v>
                </c:pt>
                <c:pt idx="44245">
                  <c:v>128.24</c:v>
                </c:pt>
                <c:pt idx="44246">
                  <c:v>128.22</c:v>
                </c:pt>
                <c:pt idx="44247">
                  <c:v>128.24</c:v>
                </c:pt>
                <c:pt idx="44248">
                  <c:v>128.26</c:v>
                </c:pt>
                <c:pt idx="44249">
                  <c:v>128.26</c:v>
                </c:pt>
                <c:pt idx="44250">
                  <c:v>128.24</c:v>
                </c:pt>
                <c:pt idx="44251">
                  <c:v>128.28</c:v>
                </c:pt>
                <c:pt idx="44252">
                  <c:v>128.26</c:v>
                </c:pt>
                <c:pt idx="44253">
                  <c:v>128.24</c:v>
                </c:pt>
                <c:pt idx="44254">
                  <c:v>128.24</c:v>
                </c:pt>
                <c:pt idx="44255">
                  <c:v>128.22</c:v>
                </c:pt>
                <c:pt idx="44256">
                  <c:v>128.26</c:v>
                </c:pt>
                <c:pt idx="44257">
                  <c:v>128.28</c:v>
                </c:pt>
                <c:pt idx="44258">
                  <c:v>128.22</c:v>
                </c:pt>
                <c:pt idx="44259">
                  <c:v>128.22</c:v>
                </c:pt>
                <c:pt idx="44260">
                  <c:v>128.24</c:v>
                </c:pt>
                <c:pt idx="44261">
                  <c:v>128.19</c:v>
                </c:pt>
                <c:pt idx="44262">
                  <c:v>128.24</c:v>
                </c:pt>
                <c:pt idx="44263">
                  <c:v>128.24</c:v>
                </c:pt>
                <c:pt idx="44264">
                  <c:v>128.22</c:v>
                </c:pt>
                <c:pt idx="44265">
                  <c:v>128.22</c:v>
                </c:pt>
                <c:pt idx="44266">
                  <c:v>128.22</c:v>
                </c:pt>
                <c:pt idx="44267">
                  <c:v>128.19</c:v>
                </c:pt>
                <c:pt idx="44268">
                  <c:v>128.19</c:v>
                </c:pt>
                <c:pt idx="44269">
                  <c:v>128.22</c:v>
                </c:pt>
                <c:pt idx="44270">
                  <c:v>128.19</c:v>
                </c:pt>
                <c:pt idx="44271">
                  <c:v>128.19</c:v>
                </c:pt>
                <c:pt idx="44272">
                  <c:v>128.22</c:v>
                </c:pt>
                <c:pt idx="44273">
                  <c:v>128.19</c:v>
                </c:pt>
                <c:pt idx="44274">
                  <c:v>128.22</c:v>
                </c:pt>
                <c:pt idx="44275">
                  <c:v>128.22</c:v>
                </c:pt>
                <c:pt idx="44276">
                  <c:v>128.19</c:v>
                </c:pt>
                <c:pt idx="44277">
                  <c:v>128.22</c:v>
                </c:pt>
                <c:pt idx="44278">
                  <c:v>128.19</c:v>
                </c:pt>
                <c:pt idx="44279">
                  <c:v>128.26</c:v>
                </c:pt>
                <c:pt idx="44280">
                  <c:v>128.26</c:v>
                </c:pt>
                <c:pt idx="44281">
                  <c:v>128.26</c:v>
                </c:pt>
                <c:pt idx="44282">
                  <c:v>128.24</c:v>
                </c:pt>
                <c:pt idx="44283">
                  <c:v>128.22</c:v>
                </c:pt>
                <c:pt idx="44284">
                  <c:v>128.24</c:v>
                </c:pt>
                <c:pt idx="44285">
                  <c:v>128.26</c:v>
                </c:pt>
                <c:pt idx="44286">
                  <c:v>128.19</c:v>
                </c:pt>
                <c:pt idx="44287">
                  <c:v>128.24</c:v>
                </c:pt>
                <c:pt idx="44288">
                  <c:v>128.26</c:v>
                </c:pt>
                <c:pt idx="44289">
                  <c:v>128.24</c:v>
                </c:pt>
                <c:pt idx="44290">
                  <c:v>128.22</c:v>
                </c:pt>
                <c:pt idx="44291">
                  <c:v>128.22</c:v>
                </c:pt>
                <c:pt idx="44292">
                  <c:v>128.24</c:v>
                </c:pt>
                <c:pt idx="44293">
                  <c:v>128.22</c:v>
                </c:pt>
                <c:pt idx="44294">
                  <c:v>128.22</c:v>
                </c:pt>
                <c:pt idx="44295">
                  <c:v>128.16999999999999</c:v>
                </c:pt>
                <c:pt idx="44296">
                  <c:v>128.24</c:v>
                </c:pt>
                <c:pt idx="44297">
                  <c:v>128.24</c:v>
                </c:pt>
                <c:pt idx="44298">
                  <c:v>128.24</c:v>
                </c:pt>
                <c:pt idx="44299">
                  <c:v>128.19</c:v>
                </c:pt>
                <c:pt idx="44300">
                  <c:v>128.26</c:v>
                </c:pt>
                <c:pt idx="44301">
                  <c:v>128.26</c:v>
                </c:pt>
                <c:pt idx="44302">
                  <c:v>128.26</c:v>
                </c:pt>
                <c:pt idx="44303">
                  <c:v>128.26</c:v>
                </c:pt>
                <c:pt idx="44304">
                  <c:v>128.24</c:v>
                </c:pt>
                <c:pt idx="44305">
                  <c:v>128.22</c:v>
                </c:pt>
                <c:pt idx="44306">
                  <c:v>128.19</c:v>
                </c:pt>
                <c:pt idx="44307">
                  <c:v>128.16999999999999</c:v>
                </c:pt>
                <c:pt idx="44308">
                  <c:v>128.22</c:v>
                </c:pt>
                <c:pt idx="44309">
                  <c:v>128.19</c:v>
                </c:pt>
                <c:pt idx="44310">
                  <c:v>128.22</c:v>
                </c:pt>
                <c:pt idx="44311">
                  <c:v>128.22</c:v>
                </c:pt>
                <c:pt idx="44312">
                  <c:v>128.22</c:v>
                </c:pt>
                <c:pt idx="44313">
                  <c:v>128.16999999999999</c:v>
                </c:pt>
                <c:pt idx="44314">
                  <c:v>128.22</c:v>
                </c:pt>
                <c:pt idx="44315">
                  <c:v>128.24</c:v>
                </c:pt>
                <c:pt idx="44316">
                  <c:v>128.24</c:v>
                </c:pt>
                <c:pt idx="44317">
                  <c:v>128.22</c:v>
                </c:pt>
                <c:pt idx="44318">
                  <c:v>128.24</c:v>
                </c:pt>
                <c:pt idx="44319">
                  <c:v>128.19</c:v>
                </c:pt>
                <c:pt idx="44320">
                  <c:v>128.22</c:v>
                </c:pt>
                <c:pt idx="44321">
                  <c:v>128.19</c:v>
                </c:pt>
                <c:pt idx="44322">
                  <c:v>128.19</c:v>
                </c:pt>
                <c:pt idx="44323">
                  <c:v>128.22</c:v>
                </c:pt>
                <c:pt idx="44324">
                  <c:v>128.19</c:v>
                </c:pt>
                <c:pt idx="44325">
                  <c:v>128.16999999999999</c:v>
                </c:pt>
                <c:pt idx="44326">
                  <c:v>128.22</c:v>
                </c:pt>
                <c:pt idx="44327">
                  <c:v>128.19</c:v>
                </c:pt>
                <c:pt idx="44328">
                  <c:v>128.26</c:v>
                </c:pt>
                <c:pt idx="44329">
                  <c:v>128.16999999999999</c:v>
                </c:pt>
                <c:pt idx="44330">
                  <c:v>128.22</c:v>
                </c:pt>
                <c:pt idx="44331">
                  <c:v>128.22</c:v>
                </c:pt>
                <c:pt idx="44332">
                  <c:v>128.19</c:v>
                </c:pt>
                <c:pt idx="44333">
                  <c:v>128.16999999999999</c:v>
                </c:pt>
                <c:pt idx="44334">
                  <c:v>128.15</c:v>
                </c:pt>
                <c:pt idx="44335">
                  <c:v>128.22</c:v>
                </c:pt>
                <c:pt idx="44336">
                  <c:v>128.16999999999999</c:v>
                </c:pt>
                <c:pt idx="44337">
                  <c:v>128.19</c:v>
                </c:pt>
                <c:pt idx="44338">
                  <c:v>128.19</c:v>
                </c:pt>
                <c:pt idx="44339">
                  <c:v>128.19</c:v>
                </c:pt>
                <c:pt idx="44340">
                  <c:v>128.16999999999999</c:v>
                </c:pt>
                <c:pt idx="44341">
                  <c:v>128.19</c:v>
                </c:pt>
                <c:pt idx="44342">
                  <c:v>128.19</c:v>
                </c:pt>
                <c:pt idx="44343">
                  <c:v>128.22</c:v>
                </c:pt>
                <c:pt idx="44344">
                  <c:v>128.19</c:v>
                </c:pt>
                <c:pt idx="44345">
                  <c:v>128.16999999999999</c:v>
                </c:pt>
                <c:pt idx="44346">
                  <c:v>128.19</c:v>
                </c:pt>
                <c:pt idx="44347">
                  <c:v>128.22</c:v>
                </c:pt>
                <c:pt idx="44348">
                  <c:v>128.16999999999999</c:v>
                </c:pt>
                <c:pt idx="44349">
                  <c:v>128.16999999999999</c:v>
                </c:pt>
                <c:pt idx="44350">
                  <c:v>128.15</c:v>
                </c:pt>
                <c:pt idx="44351">
                  <c:v>128.24</c:v>
                </c:pt>
                <c:pt idx="44352">
                  <c:v>128.22</c:v>
                </c:pt>
                <c:pt idx="44353">
                  <c:v>128.19</c:v>
                </c:pt>
                <c:pt idx="44354">
                  <c:v>128.19</c:v>
                </c:pt>
                <c:pt idx="44355">
                  <c:v>128.19</c:v>
                </c:pt>
                <c:pt idx="44356">
                  <c:v>128.19</c:v>
                </c:pt>
                <c:pt idx="44357">
                  <c:v>128.22</c:v>
                </c:pt>
                <c:pt idx="44358">
                  <c:v>128.24</c:v>
                </c:pt>
                <c:pt idx="44359">
                  <c:v>128.15</c:v>
                </c:pt>
                <c:pt idx="44360">
                  <c:v>128.15</c:v>
                </c:pt>
                <c:pt idx="44361">
                  <c:v>128.15</c:v>
                </c:pt>
                <c:pt idx="44362">
                  <c:v>128.19</c:v>
                </c:pt>
                <c:pt idx="44363">
                  <c:v>128.19</c:v>
                </c:pt>
                <c:pt idx="44364">
                  <c:v>128.19</c:v>
                </c:pt>
                <c:pt idx="44365">
                  <c:v>128.22</c:v>
                </c:pt>
                <c:pt idx="44366">
                  <c:v>128.22</c:v>
                </c:pt>
                <c:pt idx="44367">
                  <c:v>128.24</c:v>
                </c:pt>
                <c:pt idx="44368">
                  <c:v>128.16999999999999</c:v>
                </c:pt>
                <c:pt idx="44369">
                  <c:v>128.22</c:v>
                </c:pt>
                <c:pt idx="44370">
                  <c:v>128.15</c:v>
                </c:pt>
                <c:pt idx="44371">
                  <c:v>128.22</c:v>
                </c:pt>
                <c:pt idx="44372">
                  <c:v>128.19</c:v>
                </c:pt>
                <c:pt idx="44373">
                  <c:v>128.16999999999999</c:v>
                </c:pt>
                <c:pt idx="44374">
                  <c:v>128.19</c:v>
                </c:pt>
                <c:pt idx="44375">
                  <c:v>128.16999999999999</c:v>
                </c:pt>
                <c:pt idx="44376">
                  <c:v>128.19</c:v>
                </c:pt>
                <c:pt idx="44377">
                  <c:v>128.19</c:v>
                </c:pt>
                <c:pt idx="44378">
                  <c:v>128.16999999999999</c:v>
                </c:pt>
                <c:pt idx="44379">
                  <c:v>128.15</c:v>
                </c:pt>
                <c:pt idx="44380">
                  <c:v>128.16999999999999</c:v>
                </c:pt>
                <c:pt idx="44381">
                  <c:v>128.15</c:v>
                </c:pt>
                <c:pt idx="44382">
                  <c:v>128.19</c:v>
                </c:pt>
                <c:pt idx="44383">
                  <c:v>128.16999999999999</c:v>
                </c:pt>
                <c:pt idx="44384">
                  <c:v>128.22</c:v>
                </c:pt>
                <c:pt idx="44385">
                  <c:v>128.16999999999999</c:v>
                </c:pt>
                <c:pt idx="44386">
                  <c:v>128.16999999999999</c:v>
                </c:pt>
                <c:pt idx="44387">
                  <c:v>128.19</c:v>
                </c:pt>
                <c:pt idx="44388">
                  <c:v>128.16999999999999</c:v>
                </c:pt>
                <c:pt idx="44389">
                  <c:v>128.22</c:v>
                </c:pt>
                <c:pt idx="44390">
                  <c:v>128.19</c:v>
                </c:pt>
                <c:pt idx="44391">
                  <c:v>128.22</c:v>
                </c:pt>
                <c:pt idx="44392">
                  <c:v>128.15</c:v>
                </c:pt>
                <c:pt idx="44393">
                  <c:v>128.24</c:v>
                </c:pt>
                <c:pt idx="44394">
                  <c:v>128.15</c:v>
                </c:pt>
                <c:pt idx="44395">
                  <c:v>128.16999999999999</c:v>
                </c:pt>
                <c:pt idx="44396">
                  <c:v>128.15</c:v>
                </c:pt>
                <c:pt idx="44397">
                  <c:v>128.16999999999999</c:v>
                </c:pt>
                <c:pt idx="44398">
                  <c:v>128.22</c:v>
                </c:pt>
                <c:pt idx="44399">
                  <c:v>128.16999999999999</c:v>
                </c:pt>
                <c:pt idx="44400">
                  <c:v>128.15</c:v>
                </c:pt>
                <c:pt idx="44401">
                  <c:v>128.15</c:v>
                </c:pt>
                <c:pt idx="44402">
                  <c:v>128.15</c:v>
                </c:pt>
                <c:pt idx="44403">
                  <c:v>128.13</c:v>
                </c:pt>
                <c:pt idx="44404">
                  <c:v>128.16999999999999</c:v>
                </c:pt>
                <c:pt idx="44405">
                  <c:v>128.13</c:v>
                </c:pt>
                <c:pt idx="44406">
                  <c:v>128.16999999999999</c:v>
                </c:pt>
                <c:pt idx="44407">
                  <c:v>128.15</c:v>
                </c:pt>
                <c:pt idx="44408">
                  <c:v>128.13</c:v>
                </c:pt>
                <c:pt idx="44409">
                  <c:v>128.1</c:v>
                </c:pt>
                <c:pt idx="44410">
                  <c:v>128.1</c:v>
                </c:pt>
                <c:pt idx="44411">
                  <c:v>128.19</c:v>
                </c:pt>
                <c:pt idx="44412">
                  <c:v>128.1</c:v>
                </c:pt>
                <c:pt idx="44413">
                  <c:v>128.1</c:v>
                </c:pt>
                <c:pt idx="44414">
                  <c:v>128.16999999999999</c:v>
                </c:pt>
                <c:pt idx="44415">
                  <c:v>128.1</c:v>
                </c:pt>
                <c:pt idx="44416">
                  <c:v>128.15</c:v>
                </c:pt>
                <c:pt idx="44417">
                  <c:v>128.13</c:v>
                </c:pt>
                <c:pt idx="44418">
                  <c:v>128.1</c:v>
                </c:pt>
                <c:pt idx="44419">
                  <c:v>128.13</c:v>
                </c:pt>
                <c:pt idx="44420">
                  <c:v>128.1</c:v>
                </c:pt>
                <c:pt idx="44421">
                  <c:v>128.08000000000001</c:v>
                </c:pt>
                <c:pt idx="44422">
                  <c:v>128.13</c:v>
                </c:pt>
                <c:pt idx="44423">
                  <c:v>128.1</c:v>
                </c:pt>
                <c:pt idx="44424">
                  <c:v>128.15</c:v>
                </c:pt>
                <c:pt idx="44425">
                  <c:v>128.15</c:v>
                </c:pt>
                <c:pt idx="44426">
                  <c:v>128.08000000000001</c:v>
                </c:pt>
                <c:pt idx="44427">
                  <c:v>128.06</c:v>
                </c:pt>
                <c:pt idx="44428">
                  <c:v>128.06</c:v>
                </c:pt>
                <c:pt idx="44429">
                  <c:v>128.06</c:v>
                </c:pt>
                <c:pt idx="44430">
                  <c:v>128.15</c:v>
                </c:pt>
                <c:pt idx="44431">
                  <c:v>128.08000000000001</c:v>
                </c:pt>
                <c:pt idx="44432">
                  <c:v>128.06</c:v>
                </c:pt>
                <c:pt idx="44433">
                  <c:v>128.1</c:v>
                </c:pt>
                <c:pt idx="44434">
                  <c:v>128.06</c:v>
                </c:pt>
                <c:pt idx="44435">
                  <c:v>128.01</c:v>
                </c:pt>
                <c:pt idx="44436">
                  <c:v>128.1</c:v>
                </c:pt>
                <c:pt idx="44437">
                  <c:v>128.06</c:v>
                </c:pt>
                <c:pt idx="44438">
                  <c:v>128.01</c:v>
                </c:pt>
                <c:pt idx="44439">
                  <c:v>128.04</c:v>
                </c:pt>
                <c:pt idx="44440">
                  <c:v>128.08000000000001</c:v>
                </c:pt>
                <c:pt idx="44441">
                  <c:v>128.01</c:v>
                </c:pt>
                <c:pt idx="44442">
                  <c:v>128.01</c:v>
                </c:pt>
                <c:pt idx="44443">
                  <c:v>128.04</c:v>
                </c:pt>
                <c:pt idx="44444">
                  <c:v>128.04</c:v>
                </c:pt>
                <c:pt idx="44445">
                  <c:v>128.04</c:v>
                </c:pt>
                <c:pt idx="44446">
                  <c:v>128.04</c:v>
                </c:pt>
                <c:pt idx="44447">
                  <c:v>128.01</c:v>
                </c:pt>
                <c:pt idx="44448">
                  <c:v>128.04</c:v>
                </c:pt>
                <c:pt idx="44449">
                  <c:v>128.06</c:v>
                </c:pt>
                <c:pt idx="44450">
                  <c:v>128.06</c:v>
                </c:pt>
                <c:pt idx="44451">
                  <c:v>127.99</c:v>
                </c:pt>
                <c:pt idx="44452">
                  <c:v>128.01</c:v>
                </c:pt>
                <c:pt idx="44453">
                  <c:v>128.04</c:v>
                </c:pt>
                <c:pt idx="44454">
                  <c:v>127.99</c:v>
                </c:pt>
                <c:pt idx="44455">
                  <c:v>127.93</c:v>
                </c:pt>
                <c:pt idx="44456">
                  <c:v>128.04</c:v>
                </c:pt>
                <c:pt idx="44457">
                  <c:v>127.97</c:v>
                </c:pt>
                <c:pt idx="44458">
                  <c:v>127.97</c:v>
                </c:pt>
                <c:pt idx="44459">
                  <c:v>128.01</c:v>
                </c:pt>
                <c:pt idx="44460">
                  <c:v>127.99</c:v>
                </c:pt>
                <c:pt idx="44461">
                  <c:v>127.97</c:v>
                </c:pt>
                <c:pt idx="44462">
                  <c:v>128.01</c:v>
                </c:pt>
                <c:pt idx="44463">
                  <c:v>127.97</c:v>
                </c:pt>
                <c:pt idx="44464">
                  <c:v>127.99</c:v>
                </c:pt>
                <c:pt idx="44465">
                  <c:v>127.93</c:v>
                </c:pt>
                <c:pt idx="44466">
                  <c:v>127.97</c:v>
                </c:pt>
                <c:pt idx="44467">
                  <c:v>127.95</c:v>
                </c:pt>
                <c:pt idx="44468">
                  <c:v>127.95</c:v>
                </c:pt>
                <c:pt idx="44469">
                  <c:v>128.01</c:v>
                </c:pt>
                <c:pt idx="44470">
                  <c:v>127.95</c:v>
                </c:pt>
                <c:pt idx="44471">
                  <c:v>127.86</c:v>
                </c:pt>
                <c:pt idx="44472">
                  <c:v>127.93</c:v>
                </c:pt>
                <c:pt idx="44473">
                  <c:v>127.9</c:v>
                </c:pt>
                <c:pt idx="44474">
                  <c:v>127.95</c:v>
                </c:pt>
                <c:pt idx="44475">
                  <c:v>127.9</c:v>
                </c:pt>
                <c:pt idx="44476">
                  <c:v>127.97</c:v>
                </c:pt>
                <c:pt idx="44477">
                  <c:v>127.95</c:v>
                </c:pt>
                <c:pt idx="44478">
                  <c:v>127.93</c:v>
                </c:pt>
                <c:pt idx="44479">
                  <c:v>127.9</c:v>
                </c:pt>
                <c:pt idx="44480">
                  <c:v>127.93</c:v>
                </c:pt>
                <c:pt idx="44481">
                  <c:v>127.9</c:v>
                </c:pt>
                <c:pt idx="44482">
                  <c:v>127.9</c:v>
                </c:pt>
                <c:pt idx="44483">
                  <c:v>127.93</c:v>
                </c:pt>
                <c:pt idx="44484">
                  <c:v>127.9</c:v>
                </c:pt>
                <c:pt idx="44485">
                  <c:v>127.9</c:v>
                </c:pt>
                <c:pt idx="44486">
                  <c:v>127.93</c:v>
                </c:pt>
                <c:pt idx="44487">
                  <c:v>127.93</c:v>
                </c:pt>
                <c:pt idx="44488">
                  <c:v>127.93</c:v>
                </c:pt>
                <c:pt idx="44489">
                  <c:v>127.88</c:v>
                </c:pt>
                <c:pt idx="44490">
                  <c:v>127.97</c:v>
                </c:pt>
                <c:pt idx="44491">
                  <c:v>127.93</c:v>
                </c:pt>
                <c:pt idx="44492">
                  <c:v>127.93</c:v>
                </c:pt>
                <c:pt idx="44493">
                  <c:v>127.88</c:v>
                </c:pt>
                <c:pt idx="44494">
                  <c:v>127.9</c:v>
                </c:pt>
                <c:pt idx="44495">
                  <c:v>127.88</c:v>
                </c:pt>
                <c:pt idx="44496">
                  <c:v>127.95</c:v>
                </c:pt>
                <c:pt idx="44497">
                  <c:v>127.9</c:v>
                </c:pt>
                <c:pt idx="44498">
                  <c:v>127.88</c:v>
                </c:pt>
                <c:pt idx="44499">
                  <c:v>127.97</c:v>
                </c:pt>
                <c:pt idx="44500">
                  <c:v>127.97</c:v>
                </c:pt>
                <c:pt idx="44501">
                  <c:v>127.97</c:v>
                </c:pt>
                <c:pt idx="44502">
                  <c:v>127.97</c:v>
                </c:pt>
                <c:pt idx="44503">
                  <c:v>127.97</c:v>
                </c:pt>
                <c:pt idx="44504">
                  <c:v>127.95</c:v>
                </c:pt>
                <c:pt idx="44505">
                  <c:v>127.99</c:v>
                </c:pt>
                <c:pt idx="44506">
                  <c:v>128.01</c:v>
                </c:pt>
                <c:pt idx="44507">
                  <c:v>128.06</c:v>
                </c:pt>
                <c:pt idx="44508">
                  <c:v>128.04</c:v>
                </c:pt>
                <c:pt idx="44509">
                  <c:v>128.04</c:v>
                </c:pt>
                <c:pt idx="44510">
                  <c:v>128.01</c:v>
                </c:pt>
                <c:pt idx="44511">
                  <c:v>127.99</c:v>
                </c:pt>
                <c:pt idx="44512">
                  <c:v>128.1</c:v>
                </c:pt>
                <c:pt idx="44513">
                  <c:v>128.06</c:v>
                </c:pt>
                <c:pt idx="44514">
                  <c:v>128.1</c:v>
                </c:pt>
                <c:pt idx="44515">
                  <c:v>128.08000000000001</c:v>
                </c:pt>
                <c:pt idx="44516">
                  <c:v>128.08000000000001</c:v>
                </c:pt>
                <c:pt idx="44517">
                  <c:v>128.1</c:v>
                </c:pt>
                <c:pt idx="44518">
                  <c:v>128.06</c:v>
                </c:pt>
                <c:pt idx="44519">
                  <c:v>128.13</c:v>
                </c:pt>
                <c:pt idx="44520">
                  <c:v>128.13</c:v>
                </c:pt>
                <c:pt idx="44521">
                  <c:v>128.1</c:v>
                </c:pt>
                <c:pt idx="44522">
                  <c:v>128.13</c:v>
                </c:pt>
                <c:pt idx="44523">
                  <c:v>128.1</c:v>
                </c:pt>
                <c:pt idx="44524">
                  <c:v>128.13</c:v>
                </c:pt>
                <c:pt idx="44525">
                  <c:v>128.16999999999999</c:v>
                </c:pt>
                <c:pt idx="44526">
                  <c:v>128.16999999999999</c:v>
                </c:pt>
                <c:pt idx="44527">
                  <c:v>128.15</c:v>
                </c:pt>
                <c:pt idx="44528">
                  <c:v>128.15</c:v>
                </c:pt>
                <c:pt idx="44529">
                  <c:v>128.15</c:v>
                </c:pt>
                <c:pt idx="44530">
                  <c:v>128.16999999999999</c:v>
                </c:pt>
                <c:pt idx="44531">
                  <c:v>128.19</c:v>
                </c:pt>
                <c:pt idx="44532">
                  <c:v>128.26</c:v>
                </c:pt>
                <c:pt idx="44533">
                  <c:v>128.26</c:v>
                </c:pt>
                <c:pt idx="44534">
                  <c:v>128.22</c:v>
                </c:pt>
                <c:pt idx="44535">
                  <c:v>128.24</c:v>
                </c:pt>
                <c:pt idx="44536">
                  <c:v>128.26</c:v>
                </c:pt>
                <c:pt idx="44537">
                  <c:v>128.26</c:v>
                </c:pt>
                <c:pt idx="44538">
                  <c:v>128.22</c:v>
                </c:pt>
                <c:pt idx="44539">
                  <c:v>128.28</c:v>
                </c:pt>
                <c:pt idx="44540">
                  <c:v>128.22</c:v>
                </c:pt>
                <c:pt idx="44541">
                  <c:v>128.26</c:v>
                </c:pt>
                <c:pt idx="44542">
                  <c:v>128.28</c:v>
                </c:pt>
                <c:pt idx="44543">
                  <c:v>128.26</c:v>
                </c:pt>
                <c:pt idx="44544">
                  <c:v>128.22</c:v>
                </c:pt>
                <c:pt idx="44545">
                  <c:v>128.24</c:v>
                </c:pt>
                <c:pt idx="44546">
                  <c:v>128.24</c:v>
                </c:pt>
                <c:pt idx="44547">
                  <c:v>128.26</c:v>
                </c:pt>
                <c:pt idx="44548">
                  <c:v>128.26</c:v>
                </c:pt>
                <c:pt idx="44549">
                  <c:v>128.24</c:v>
                </c:pt>
                <c:pt idx="44550">
                  <c:v>128.31</c:v>
                </c:pt>
                <c:pt idx="44551">
                  <c:v>128.24</c:v>
                </c:pt>
                <c:pt idx="44552">
                  <c:v>128.28</c:v>
                </c:pt>
                <c:pt idx="44553">
                  <c:v>128.28</c:v>
                </c:pt>
                <c:pt idx="44554">
                  <c:v>128.22</c:v>
                </c:pt>
                <c:pt idx="44555">
                  <c:v>128.24</c:v>
                </c:pt>
                <c:pt idx="44556">
                  <c:v>128.26</c:v>
                </c:pt>
                <c:pt idx="44557">
                  <c:v>128.24</c:v>
                </c:pt>
                <c:pt idx="44558">
                  <c:v>128.22</c:v>
                </c:pt>
                <c:pt idx="44559">
                  <c:v>128.26</c:v>
                </c:pt>
                <c:pt idx="44560">
                  <c:v>128.22</c:v>
                </c:pt>
                <c:pt idx="44561">
                  <c:v>128.26</c:v>
                </c:pt>
                <c:pt idx="44562">
                  <c:v>128.28</c:v>
                </c:pt>
                <c:pt idx="44563">
                  <c:v>128.22</c:v>
                </c:pt>
                <c:pt idx="44564">
                  <c:v>128.28</c:v>
                </c:pt>
                <c:pt idx="44565">
                  <c:v>128.31</c:v>
                </c:pt>
                <c:pt idx="44566">
                  <c:v>128.26</c:v>
                </c:pt>
                <c:pt idx="44567">
                  <c:v>128.24</c:v>
                </c:pt>
                <c:pt idx="44568">
                  <c:v>128.26</c:v>
                </c:pt>
                <c:pt idx="44569">
                  <c:v>128.24</c:v>
                </c:pt>
                <c:pt idx="44570">
                  <c:v>128.24</c:v>
                </c:pt>
                <c:pt idx="44571">
                  <c:v>128.26</c:v>
                </c:pt>
                <c:pt idx="44572">
                  <c:v>128.24</c:v>
                </c:pt>
                <c:pt idx="44573">
                  <c:v>128.22</c:v>
                </c:pt>
                <c:pt idx="44574">
                  <c:v>128.22</c:v>
                </c:pt>
                <c:pt idx="44575">
                  <c:v>128.19</c:v>
                </c:pt>
                <c:pt idx="44576">
                  <c:v>128.24</c:v>
                </c:pt>
                <c:pt idx="44577">
                  <c:v>128.22</c:v>
                </c:pt>
                <c:pt idx="44578">
                  <c:v>128.22</c:v>
                </c:pt>
                <c:pt idx="44579">
                  <c:v>128.22</c:v>
                </c:pt>
                <c:pt idx="44580">
                  <c:v>128.22</c:v>
                </c:pt>
                <c:pt idx="44581">
                  <c:v>128.22</c:v>
                </c:pt>
                <c:pt idx="44582">
                  <c:v>128.19</c:v>
                </c:pt>
                <c:pt idx="44583">
                  <c:v>128.24</c:v>
                </c:pt>
                <c:pt idx="44584">
                  <c:v>128.24</c:v>
                </c:pt>
                <c:pt idx="44585">
                  <c:v>128.19</c:v>
                </c:pt>
                <c:pt idx="44586">
                  <c:v>128.24</c:v>
                </c:pt>
                <c:pt idx="44587">
                  <c:v>128.24</c:v>
                </c:pt>
                <c:pt idx="44588">
                  <c:v>128.24</c:v>
                </c:pt>
                <c:pt idx="44589">
                  <c:v>128.22</c:v>
                </c:pt>
                <c:pt idx="44590">
                  <c:v>128.28</c:v>
                </c:pt>
                <c:pt idx="44591">
                  <c:v>128.26</c:v>
                </c:pt>
                <c:pt idx="44592">
                  <c:v>128.28</c:v>
                </c:pt>
                <c:pt idx="44593">
                  <c:v>128.28</c:v>
                </c:pt>
                <c:pt idx="44594">
                  <c:v>128.28</c:v>
                </c:pt>
                <c:pt idx="44595">
                  <c:v>128.31</c:v>
                </c:pt>
                <c:pt idx="44596">
                  <c:v>128.33000000000001</c:v>
                </c:pt>
                <c:pt idx="44597">
                  <c:v>128.28</c:v>
                </c:pt>
                <c:pt idx="44598">
                  <c:v>128.28</c:v>
                </c:pt>
                <c:pt idx="44599">
                  <c:v>128.31</c:v>
                </c:pt>
                <c:pt idx="44600">
                  <c:v>128.31</c:v>
                </c:pt>
                <c:pt idx="44601">
                  <c:v>128.31</c:v>
                </c:pt>
                <c:pt idx="44602">
                  <c:v>128.31</c:v>
                </c:pt>
                <c:pt idx="44603">
                  <c:v>128.31</c:v>
                </c:pt>
                <c:pt idx="44604">
                  <c:v>128.28</c:v>
                </c:pt>
                <c:pt idx="44605">
                  <c:v>128.33000000000001</c:v>
                </c:pt>
                <c:pt idx="44606">
                  <c:v>128.28</c:v>
                </c:pt>
                <c:pt idx="44607">
                  <c:v>128.35</c:v>
                </c:pt>
                <c:pt idx="44608">
                  <c:v>128.31</c:v>
                </c:pt>
                <c:pt idx="44609">
                  <c:v>128.31</c:v>
                </c:pt>
                <c:pt idx="44610">
                  <c:v>128.35</c:v>
                </c:pt>
                <c:pt idx="44611">
                  <c:v>128.31</c:v>
                </c:pt>
                <c:pt idx="44612">
                  <c:v>128.35</c:v>
                </c:pt>
                <c:pt idx="44613">
                  <c:v>128.35</c:v>
                </c:pt>
                <c:pt idx="44614">
                  <c:v>128.35</c:v>
                </c:pt>
                <c:pt idx="44615">
                  <c:v>128.33000000000001</c:v>
                </c:pt>
                <c:pt idx="44616">
                  <c:v>128.37</c:v>
                </c:pt>
                <c:pt idx="44617">
                  <c:v>128.37</c:v>
                </c:pt>
                <c:pt idx="44618">
                  <c:v>128.35</c:v>
                </c:pt>
                <c:pt idx="44619">
                  <c:v>128.35</c:v>
                </c:pt>
                <c:pt idx="44620">
                  <c:v>128.33000000000001</c:v>
                </c:pt>
                <c:pt idx="44621">
                  <c:v>128.37</c:v>
                </c:pt>
                <c:pt idx="44622">
                  <c:v>128.35</c:v>
                </c:pt>
                <c:pt idx="44623">
                  <c:v>128.37</c:v>
                </c:pt>
                <c:pt idx="44624">
                  <c:v>128.37</c:v>
                </c:pt>
                <c:pt idx="44625">
                  <c:v>128.37</c:v>
                </c:pt>
                <c:pt idx="44626">
                  <c:v>128.35</c:v>
                </c:pt>
                <c:pt idx="44627">
                  <c:v>128.38999999999999</c:v>
                </c:pt>
                <c:pt idx="44628">
                  <c:v>128.33000000000001</c:v>
                </c:pt>
                <c:pt idx="44629">
                  <c:v>128.35</c:v>
                </c:pt>
                <c:pt idx="44630">
                  <c:v>128.35</c:v>
                </c:pt>
                <c:pt idx="44631">
                  <c:v>128.31</c:v>
                </c:pt>
                <c:pt idx="44632">
                  <c:v>128.37</c:v>
                </c:pt>
                <c:pt idx="44633">
                  <c:v>128.31</c:v>
                </c:pt>
                <c:pt idx="44634">
                  <c:v>128.28</c:v>
                </c:pt>
                <c:pt idx="44635">
                  <c:v>128.31</c:v>
                </c:pt>
                <c:pt idx="44636">
                  <c:v>128.35</c:v>
                </c:pt>
                <c:pt idx="44637">
                  <c:v>128.35</c:v>
                </c:pt>
                <c:pt idx="44638">
                  <c:v>128.31</c:v>
                </c:pt>
                <c:pt idx="44639">
                  <c:v>128.33000000000001</c:v>
                </c:pt>
                <c:pt idx="44640">
                  <c:v>128.31</c:v>
                </c:pt>
                <c:pt idx="44641">
                  <c:v>128.28</c:v>
                </c:pt>
                <c:pt idx="44642">
                  <c:v>128.28</c:v>
                </c:pt>
                <c:pt idx="44643">
                  <c:v>128.28</c:v>
                </c:pt>
                <c:pt idx="44644">
                  <c:v>128.33000000000001</c:v>
                </c:pt>
                <c:pt idx="44645">
                  <c:v>128.28</c:v>
                </c:pt>
                <c:pt idx="44646">
                  <c:v>128.31</c:v>
                </c:pt>
                <c:pt idx="44647">
                  <c:v>128.26</c:v>
                </c:pt>
                <c:pt idx="44648">
                  <c:v>128.26</c:v>
                </c:pt>
                <c:pt idx="44649">
                  <c:v>128.31</c:v>
                </c:pt>
                <c:pt idx="44650">
                  <c:v>128.26</c:v>
                </c:pt>
                <c:pt idx="44651">
                  <c:v>128.28</c:v>
                </c:pt>
                <c:pt idx="44652">
                  <c:v>128.33000000000001</c:v>
                </c:pt>
                <c:pt idx="44653">
                  <c:v>128.31</c:v>
                </c:pt>
                <c:pt idx="44654">
                  <c:v>128.33000000000001</c:v>
                </c:pt>
                <c:pt idx="44655">
                  <c:v>128.31</c:v>
                </c:pt>
                <c:pt idx="44656">
                  <c:v>128.31</c:v>
                </c:pt>
                <c:pt idx="44657">
                  <c:v>128.28</c:v>
                </c:pt>
                <c:pt idx="44658">
                  <c:v>128.26</c:v>
                </c:pt>
                <c:pt idx="44659">
                  <c:v>128.26</c:v>
                </c:pt>
                <c:pt idx="44660">
                  <c:v>128.28</c:v>
                </c:pt>
                <c:pt idx="44661">
                  <c:v>128.24</c:v>
                </c:pt>
                <c:pt idx="44662">
                  <c:v>128.28</c:v>
                </c:pt>
                <c:pt idx="44663">
                  <c:v>128.31</c:v>
                </c:pt>
                <c:pt idx="44664">
                  <c:v>128.28</c:v>
                </c:pt>
                <c:pt idx="44665">
                  <c:v>128.33000000000001</c:v>
                </c:pt>
                <c:pt idx="44666">
                  <c:v>128.26</c:v>
                </c:pt>
                <c:pt idx="44667">
                  <c:v>128.33000000000001</c:v>
                </c:pt>
                <c:pt idx="44668">
                  <c:v>128.28</c:v>
                </c:pt>
                <c:pt idx="44669">
                  <c:v>128.31</c:v>
                </c:pt>
                <c:pt idx="44670">
                  <c:v>128.28</c:v>
                </c:pt>
                <c:pt idx="44671">
                  <c:v>128.31</c:v>
                </c:pt>
                <c:pt idx="44672">
                  <c:v>128.33000000000001</c:v>
                </c:pt>
                <c:pt idx="44673">
                  <c:v>128.31</c:v>
                </c:pt>
                <c:pt idx="44674">
                  <c:v>128.33000000000001</c:v>
                </c:pt>
                <c:pt idx="44675">
                  <c:v>128.31</c:v>
                </c:pt>
                <c:pt idx="44676">
                  <c:v>128.31</c:v>
                </c:pt>
                <c:pt idx="44677">
                  <c:v>128.28</c:v>
                </c:pt>
                <c:pt idx="44678">
                  <c:v>128.31</c:v>
                </c:pt>
                <c:pt idx="44679">
                  <c:v>128.31</c:v>
                </c:pt>
                <c:pt idx="44680">
                  <c:v>128.31</c:v>
                </c:pt>
                <c:pt idx="44681">
                  <c:v>128.33000000000001</c:v>
                </c:pt>
                <c:pt idx="44682">
                  <c:v>128.35</c:v>
                </c:pt>
                <c:pt idx="44683">
                  <c:v>128.35</c:v>
                </c:pt>
                <c:pt idx="44684">
                  <c:v>128.31</c:v>
                </c:pt>
                <c:pt idx="44685">
                  <c:v>128.31</c:v>
                </c:pt>
                <c:pt idx="44686">
                  <c:v>128.33000000000001</c:v>
                </c:pt>
                <c:pt idx="44687">
                  <c:v>128.31</c:v>
                </c:pt>
                <c:pt idx="44688">
                  <c:v>128.26</c:v>
                </c:pt>
                <c:pt idx="44689">
                  <c:v>128.35</c:v>
                </c:pt>
                <c:pt idx="44690">
                  <c:v>128.37</c:v>
                </c:pt>
                <c:pt idx="44691">
                  <c:v>128.35</c:v>
                </c:pt>
                <c:pt idx="44692">
                  <c:v>128.35</c:v>
                </c:pt>
                <c:pt idx="44693">
                  <c:v>128.37</c:v>
                </c:pt>
                <c:pt idx="44694">
                  <c:v>128.31</c:v>
                </c:pt>
                <c:pt idx="44695">
                  <c:v>128.33000000000001</c:v>
                </c:pt>
                <c:pt idx="44696">
                  <c:v>128.35</c:v>
                </c:pt>
                <c:pt idx="44697">
                  <c:v>128.37</c:v>
                </c:pt>
                <c:pt idx="44698">
                  <c:v>128.33000000000001</c:v>
                </c:pt>
                <c:pt idx="44699">
                  <c:v>128.33000000000001</c:v>
                </c:pt>
                <c:pt idx="44700">
                  <c:v>128.33000000000001</c:v>
                </c:pt>
                <c:pt idx="44701">
                  <c:v>128.35</c:v>
                </c:pt>
                <c:pt idx="44702">
                  <c:v>128.37</c:v>
                </c:pt>
                <c:pt idx="44703">
                  <c:v>128.31</c:v>
                </c:pt>
                <c:pt idx="44704">
                  <c:v>128.31</c:v>
                </c:pt>
                <c:pt idx="44705">
                  <c:v>128.33000000000001</c:v>
                </c:pt>
                <c:pt idx="44706">
                  <c:v>128.28</c:v>
                </c:pt>
                <c:pt idx="44707">
                  <c:v>128.35</c:v>
                </c:pt>
                <c:pt idx="44708">
                  <c:v>128.33000000000001</c:v>
                </c:pt>
                <c:pt idx="44709">
                  <c:v>128.35</c:v>
                </c:pt>
                <c:pt idx="44710">
                  <c:v>128.35</c:v>
                </c:pt>
                <c:pt idx="44711">
                  <c:v>128.31</c:v>
                </c:pt>
                <c:pt idx="44712">
                  <c:v>128.41999999999999</c:v>
                </c:pt>
                <c:pt idx="44713">
                  <c:v>128.26</c:v>
                </c:pt>
                <c:pt idx="44714">
                  <c:v>128.31</c:v>
                </c:pt>
                <c:pt idx="44715">
                  <c:v>128.33000000000001</c:v>
                </c:pt>
                <c:pt idx="44716">
                  <c:v>128.31</c:v>
                </c:pt>
                <c:pt idx="44717">
                  <c:v>128.35</c:v>
                </c:pt>
                <c:pt idx="44718">
                  <c:v>128.31</c:v>
                </c:pt>
                <c:pt idx="44719">
                  <c:v>128.35</c:v>
                </c:pt>
                <c:pt idx="44720">
                  <c:v>128.31</c:v>
                </c:pt>
                <c:pt idx="44721">
                  <c:v>128.33000000000001</c:v>
                </c:pt>
                <c:pt idx="44722">
                  <c:v>128.33000000000001</c:v>
                </c:pt>
                <c:pt idx="44723">
                  <c:v>128.31</c:v>
                </c:pt>
                <c:pt idx="44724">
                  <c:v>128.31</c:v>
                </c:pt>
                <c:pt idx="44725">
                  <c:v>128.28</c:v>
                </c:pt>
                <c:pt idx="44726">
                  <c:v>128.31</c:v>
                </c:pt>
                <c:pt idx="44727">
                  <c:v>128.33000000000001</c:v>
                </c:pt>
                <c:pt idx="44728">
                  <c:v>128.33000000000001</c:v>
                </c:pt>
                <c:pt idx="44729">
                  <c:v>128.26</c:v>
                </c:pt>
                <c:pt idx="44730">
                  <c:v>128.31</c:v>
                </c:pt>
                <c:pt idx="44731">
                  <c:v>128.31</c:v>
                </c:pt>
                <c:pt idx="44732">
                  <c:v>128.26</c:v>
                </c:pt>
                <c:pt idx="44733">
                  <c:v>128.31</c:v>
                </c:pt>
                <c:pt idx="44734">
                  <c:v>128.28</c:v>
                </c:pt>
                <c:pt idx="44735">
                  <c:v>128.31</c:v>
                </c:pt>
                <c:pt idx="44736">
                  <c:v>128.28</c:v>
                </c:pt>
                <c:pt idx="44737">
                  <c:v>128.28</c:v>
                </c:pt>
                <c:pt idx="44738">
                  <c:v>128.31</c:v>
                </c:pt>
                <c:pt idx="44739">
                  <c:v>128.33000000000001</c:v>
                </c:pt>
                <c:pt idx="44740">
                  <c:v>128.33000000000001</c:v>
                </c:pt>
                <c:pt idx="44741">
                  <c:v>128.33000000000001</c:v>
                </c:pt>
                <c:pt idx="44742">
                  <c:v>128.31</c:v>
                </c:pt>
                <c:pt idx="44743">
                  <c:v>128.33000000000001</c:v>
                </c:pt>
                <c:pt idx="44744">
                  <c:v>128.26</c:v>
                </c:pt>
                <c:pt idx="44745">
                  <c:v>128.31</c:v>
                </c:pt>
                <c:pt idx="44746">
                  <c:v>128.26</c:v>
                </c:pt>
                <c:pt idx="44747">
                  <c:v>128.31</c:v>
                </c:pt>
                <c:pt idx="44748">
                  <c:v>128.28</c:v>
                </c:pt>
                <c:pt idx="44749">
                  <c:v>128.26</c:v>
                </c:pt>
                <c:pt idx="44750">
                  <c:v>128.28</c:v>
                </c:pt>
                <c:pt idx="44751">
                  <c:v>128.26</c:v>
                </c:pt>
                <c:pt idx="44752">
                  <c:v>128.31</c:v>
                </c:pt>
                <c:pt idx="44753">
                  <c:v>128.31</c:v>
                </c:pt>
                <c:pt idx="44754">
                  <c:v>128.31</c:v>
                </c:pt>
                <c:pt idx="44755">
                  <c:v>128.35</c:v>
                </c:pt>
                <c:pt idx="44756">
                  <c:v>128.24</c:v>
                </c:pt>
                <c:pt idx="44757">
                  <c:v>128.33000000000001</c:v>
                </c:pt>
                <c:pt idx="44758">
                  <c:v>128.35</c:v>
                </c:pt>
                <c:pt idx="44759">
                  <c:v>128.33000000000001</c:v>
                </c:pt>
                <c:pt idx="44760">
                  <c:v>128.31</c:v>
                </c:pt>
                <c:pt idx="44761">
                  <c:v>128.31</c:v>
                </c:pt>
                <c:pt idx="44762">
                  <c:v>128.33000000000001</c:v>
                </c:pt>
                <c:pt idx="44763">
                  <c:v>128.24</c:v>
                </c:pt>
                <c:pt idx="44764">
                  <c:v>128.33000000000001</c:v>
                </c:pt>
                <c:pt idx="44765">
                  <c:v>128.37</c:v>
                </c:pt>
                <c:pt idx="44766">
                  <c:v>128.35</c:v>
                </c:pt>
                <c:pt idx="44767">
                  <c:v>128.31</c:v>
                </c:pt>
                <c:pt idx="44768">
                  <c:v>128.28</c:v>
                </c:pt>
                <c:pt idx="44769">
                  <c:v>128.33000000000001</c:v>
                </c:pt>
                <c:pt idx="44770">
                  <c:v>128.28</c:v>
                </c:pt>
                <c:pt idx="44771">
                  <c:v>128.31</c:v>
                </c:pt>
                <c:pt idx="44772">
                  <c:v>128.28</c:v>
                </c:pt>
                <c:pt idx="44773">
                  <c:v>128.26</c:v>
                </c:pt>
                <c:pt idx="44774">
                  <c:v>128.26</c:v>
                </c:pt>
                <c:pt idx="44775">
                  <c:v>128.31</c:v>
                </c:pt>
                <c:pt idx="44776">
                  <c:v>128.33000000000001</c:v>
                </c:pt>
                <c:pt idx="44777">
                  <c:v>128.26</c:v>
                </c:pt>
                <c:pt idx="44778">
                  <c:v>128.33000000000001</c:v>
                </c:pt>
                <c:pt idx="44779">
                  <c:v>128.28</c:v>
                </c:pt>
                <c:pt idx="44780">
                  <c:v>128.33000000000001</c:v>
                </c:pt>
                <c:pt idx="44781">
                  <c:v>128.28</c:v>
                </c:pt>
                <c:pt idx="44782">
                  <c:v>128.26</c:v>
                </c:pt>
                <c:pt idx="44783">
                  <c:v>128.28</c:v>
                </c:pt>
                <c:pt idx="44784">
                  <c:v>128.28</c:v>
                </c:pt>
                <c:pt idx="44785">
                  <c:v>128.28</c:v>
                </c:pt>
                <c:pt idx="44786">
                  <c:v>128.22</c:v>
                </c:pt>
                <c:pt idx="44787">
                  <c:v>128.26</c:v>
                </c:pt>
                <c:pt idx="44788">
                  <c:v>128.26</c:v>
                </c:pt>
                <c:pt idx="44789">
                  <c:v>128.28</c:v>
                </c:pt>
                <c:pt idx="44790">
                  <c:v>128.24</c:v>
                </c:pt>
                <c:pt idx="44791">
                  <c:v>128.28</c:v>
                </c:pt>
                <c:pt idx="44792">
                  <c:v>128.24</c:v>
                </c:pt>
                <c:pt idx="44793">
                  <c:v>128.26</c:v>
                </c:pt>
                <c:pt idx="44794">
                  <c:v>128.22</c:v>
                </c:pt>
                <c:pt idx="44795">
                  <c:v>128.26</c:v>
                </c:pt>
                <c:pt idx="44796">
                  <c:v>128.24</c:v>
                </c:pt>
                <c:pt idx="44797">
                  <c:v>128.26</c:v>
                </c:pt>
                <c:pt idx="44798">
                  <c:v>128.24</c:v>
                </c:pt>
                <c:pt idx="44799">
                  <c:v>128.26</c:v>
                </c:pt>
                <c:pt idx="44800">
                  <c:v>128.24</c:v>
                </c:pt>
                <c:pt idx="44801">
                  <c:v>128.22</c:v>
                </c:pt>
                <c:pt idx="44802">
                  <c:v>128.24</c:v>
                </c:pt>
                <c:pt idx="44803">
                  <c:v>128.19</c:v>
                </c:pt>
                <c:pt idx="44804">
                  <c:v>128.22</c:v>
                </c:pt>
                <c:pt idx="44805">
                  <c:v>128.28</c:v>
                </c:pt>
                <c:pt idx="44806">
                  <c:v>128.22</c:v>
                </c:pt>
                <c:pt idx="44807">
                  <c:v>128.19</c:v>
                </c:pt>
                <c:pt idx="44808">
                  <c:v>128.22</c:v>
                </c:pt>
                <c:pt idx="44809">
                  <c:v>128.22</c:v>
                </c:pt>
                <c:pt idx="44810">
                  <c:v>128.22</c:v>
                </c:pt>
                <c:pt idx="44811">
                  <c:v>128.19</c:v>
                </c:pt>
                <c:pt idx="44812">
                  <c:v>128.16999999999999</c:v>
                </c:pt>
                <c:pt idx="44813">
                  <c:v>128.24</c:v>
                </c:pt>
                <c:pt idx="44814">
                  <c:v>128.24</c:v>
                </c:pt>
                <c:pt idx="44815">
                  <c:v>128.24</c:v>
                </c:pt>
                <c:pt idx="44816">
                  <c:v>128.16999999999999</c:v>
                </c:pt>
                <c:pt idx="44817">
                  <c:v>128.15</c:v>
                </c:pt>
                <c:pt idx="44818">
                  <c:v>128.19</c:v>
                </c:pt>
                <c:pt idx="44819">
                  <c:v>128.22</c:v>
                </c:pt>
                <c:pt idx="44820">
                  <c:v>128.16999999999999</c:v>
                </c:pt>
                <c:pt idx="44821">
                  <c:v>128.22</c:v>
                </c:pt>
                <c:pt idx="44822">
                  <c:v>128.19</c:v>
                </c:pt>
                <c:pt idx="44823">
                  <c:v>128.19</c:v>
                </c:pt>
                <c:pt idx="44824">
                  <c:v>128.19</c:v>
                </c:pt>
                <c:pt idx="44825">
                  <c:v>128.19</c:v>
                </c:pt>
                <c:pt idx="44826">
                  <c:v>128.24</c:v>
                </c:pt>
                <c:pt idx="44827">
                  <c:v>128.19</c:v>
                </c:pt>
                <c:pt idx="44828">
                  <c:v>128.16999999999999</c:v>
                </c:pt>
                <c:pt idx="44829">
                  <c:v>128.19</c:v>
                </c:pt>
                <c:pt idx="44830">
                  <c:v>128.19</c:v>
                </c:pt>
                <c:pt idx="44831">
                  <c:v>128.19</c:v>
                </c:pt>
                <c:pt idx="44832">
                  <c:v>128.16999999999999</c:v>
                </c:pt>
                <c:pt idx="44833">
                  <c:v>128.15</c:v>
                </c:pt>
                <c:pt idx="44834">
                  <c:v>128.13</c:v>
                </c:pt>
                <c:pt idx="44835">
                  <c:v>128.13</c:v>
                </c:pt>
                <c:pt idx="44836">
                  <c:v>128.1</c:v>
                </c:pt>
                <c:pt idx="44837">
                  <c:v>128.13</c:v>
                </c:pt>
                <c:pt idx="44838">
                  <c:v>128.13</c:v>
                </c:pt>
                <c:pt idx="44839">
                  <c:v>128.13</c:v>
                </c:pt>
                <c:pt idx="44840">
                  <c:v>128.16999999999999</c:v>
                </c:pt>
                <c:pt idx="44841">
                  <c:v>128.1</c:v>
                </c:pt>
                <c:pt idx="44842">
                  <c:v>128.13</c:v>
                </c:pt>
                <c:pt idx="44843">
                  <c:v>128.16999999999999</c:v>
                </c:pt>
                <c:pt idx="44844">
                  <c:v>128.1</c:v>
                </c:pt>
                <c:pt idx="44845">
                  <c:v>128.08000000000001</c:v>
                </c:pt>
                <c:pt idx="44846">
                  <c:v>128.1</c:v>
                </c:pt>
                <c:pt idx="44847">
                  <c:v>128.1</c:v>
                </c:pt>
                <c:pt idx="44848">
                  <c:v>128.15</c:v>
                </c:pt>
                <c:pt idx="44849">
                  <c:v>128.15</c:v>
                </c:pt>
                <c:pt idx="44850">
                  <c:v>128.15</c:v>
                </c:pt>
                <c:pt idx="44851">
                  <c:v>128.15</c:v>
                </c:pt>
                <c:pt idx="44852">
                  <c:v>128.15</c:v>
                </c:pt>
                <c:pt idx="44853">
                  <c:v>128.08000000000001</c:v>
                </c:pt>
                <c:pt idx="44854">
                  <c:v>128.1</c:v>
                </c:pt>
                <c:pt idx="44855">
                  <c:v>128.1</c:v>
                </c:pt>
                <c:pt idx="44856">
                  <c:v>128.08000000000001</c:v>
                </c:pt>
                <c:pt idx="44857">
                  <c:v>128.1</c:v>
                </c:pt>
                <c:pt idx="44858">
                  <c:v>128.13</c:v>
                </c:pt>
                <c:pt idx="44859">
                  <c:v>128.1</c:v>
                </c:pt>
                <c:pt idx="44860">
                  <c:v>128.08000000000001</c:v>
                </c:pt>
                <c:pt idx="44861">
                  <c:v>128.06</c:v>
                </c:pt>
                <c:pt idx="44862">
                  <c:v>128.08000000000001</c:v>
                </c:pt>
                <c:pt idx="44863">
                  <c:v>128.04</c:v>
                </c:pt>
                <c:pt idx="44864">
                  <c:v>128.06</c:v>
                </c:pt>
                <c:pt idx="44865">
                  <c:v>128.04</c:v>
                </c:pt>
                <c:pt idx="44866">
                  <c:v>128.01</c:v>
                </c:pt>
                <c:pt idx="44867">
                  <c:v>128.04</c:v>
                </c:pt>
                <c:pt idx="44868">
                  <c:v>128.01</c:v>
                </c:pt>
                <c:pt idx="44869">
                  <c:v>128.1</c:v>
                </c:pt>
                <c:pt idx="44870">
                  <c:v>128.01</c:v>
                </c:pt>
                <c:pt idx="44871">
                  <c:v>128.04</c:v>
                </c:pt>
                <c:pt idx="44872">
                  <c:v>128.06</c:v>
                </c:pt>
                <c:pt idx="44873">
                  <c:v>128.06</c:v>
                </c:pt>
                <c:pt idx="44874">
                  <c:v>128.04</c:v>
                </c:pt>
                <c:pt idx="44875">
                  <c:v>128.04</c:v>
                </c:pt>
                <c:pt idx="44876">
                  <c:v>127.97</c:v>
                </c:pt>
                <c:pt idx="44877">
                  <c:v>128.04</c:v>
                </c:pt>
                <c:pt idx="44878">
                  <c:v>128.04</c:v>
                </c:pt>
                <c:pt idx="44879">
                  <c:v>128.04</c:v>
                </c:pt>
                <c:pt idx="44880">
                  <c:v>128.01</c:v>
                </c:pt>
                <c:pt idx="44881">
                  <c:v>128.04</c:v>
                </c:pt>
                <c:pt idx="44882">
                  <c:v>128.01</c:v>
                </c:pt>
                <c:pt idx="44883">
                  <c:v>128.04</c:v>
                </c:pt>
                <c:pt idx="44884">
                  <c:v>128.01</c:v>
                </c:pt>
                <c:pt idx="44885">
                  <c:v>128.01</c:v>
                </c:pt>
                <c:pt idx="44886">
                  <c:v>128.01</c:v>
                </c:pt>
                <c:pt idx="44887">
                  <c:v>127.99</c:v>
                </c:pt>
                <c:pt idx="44888">
                  <c:v>128.01</c:v>
                </c:pt>
                <c:pt idx="44889">
                  <c:v>127.97</c:v>
                </c:pt>
                <c:pt idx="44890">
                  <c:v>127.97</c:v>
                </c:pt>
                <c:pt idx="44891">
                  <c:v>128.01</c:v>
                </c:pt>
                <c:pt idx="44892">
                  <c:v>128.04</c:v>
                </c:pt>
                <c:pt idx="44893">
                  <c:v>128.04</c:v>
                </c:pt>
                <c:pt idx="44894">
                  <c:v>127.97</c:v>
                </c:pt>
                <c:pt idx="44895">
                  <c:v>127.97</c:v>
                </c:pt>
                <c:pt idx="44896">
                  <c:v>127.95</c:v>
                </c:pt>
                <c:pt idx="44897">
                  <c:v>127.95</c:v>
                </c:pt>
                <c:pt idx="44898">
                  <c:v>127.99</c:v>
                </c:pt>
                <c:pt idx="44899">
                  <c:v>127.97</c:v>
                </c:pt>
                <c:pt idx="44900">
                  <c:v>127.99</c:v>
                </c:pt>
                <c:pt idx="44901">
                  <c:v>128.01</c:v>
                </c:pt>
                <c:pt idx="44902">
                  <c:v>128.04</c:v>
                </c:pt>
                <c:pt idx="44903">
                  <c:v>128.04</c:v>
                </c:pt>
                <c:pt idx="44904">
                  <c:v>128.06</c:v>
                </c:pt>
                <c:pt idx="44905">
                  <c:v>128.04</c:v>
                </c:pt>
                <c:pt idx="44906">
                  <c:v>128.08000000000001</c:v>
                </c:pt>
                <c:pt idx="44907">
                  <c:v>128.08000000000001</c:v>
                </c:pt>
                <c:pt idx="44908">
                  <c:v>128.04</c:v>
                </c:pt>
                <c:pt idx="44909">
                  <c:v>128.1</c:v>
                </c:pt>
                <c:pt idx="44910">
                  <c:v>128.1</c:v>
                </c:pt>
                <c:pt idx="44911">
                  <c:v>128.08000000000001</c:v>
                </c:pt>
                <c:pt idx="44912">
                  <c:v>128.1</c:v>
                </c:pt>
                <c:pt idx="44913">
                  <c:v>128.13</c:v>
                </c:pt>
                <c:pt idx="44914">
                  <c:v>128.13</c:v>
                </c:pt>
                <c:pt idx="44915">
                  <c:v>128.15</c:v>
                </c:pt>
                <c:pt idx="44916">
                  <c:v>128.19</c:v>
                </c:pt>
                <c:pt idx="44917">
                  <c:v>128.16999999999999</c:v>
                </c:pt>
                <c:pt idx="44918">
                  <c:v>128.19</c:v>
                </c:pt>
                <c:pt idx="44919">
                  <c:v>128.13</c:v>
                </c:pt>
                <c:pt idx="44920">
                  <c:v>128.16999999999999</c:v>
                </c:pt>
                <c:pt idx="44921">
                  <c:v>128.22</c:v>
                </c:pt>
                <c:pt idx="44922">
                  <c:v>128.16999999999999</c:v>
                </c:pt>
                <c:pt idx="44923">
                  <c:v>128.19</c:v>
                </c:pt>
                <c:pt idx="44924">
                  <c:v>128.22</c:v>
                </c:pt>
                <c:pt idx="44925">
                  <c:v>128.19</c:v>
                </c:pt>
                <c:pt idx="44926">
                  <c:v>128.24</c:v>
                </c:pt>
                <c:pt idx="44927">
                  <c:v>128.22</c:v>
                </c:pt>
                <c:pt idx="44928">
                  <c:v>128.22</c:v>
                </c:pt>
                <c:pt idx="44929">
                  <c:v>128.19</c:v>
                </c:pt>
                <c:pt idx="44930">
                  <c:v>128.16999999999999</c:v>
                </c:pt>
                <c:pt idx="44931">
                  <c:v>128.22</c:v>
                </c:pt>
                <c:pt idx="44932">
                  <c:v>128.22</c:v>
                </c:pt>
                <c:pt idx="44933">
                  <c:v>128.16999999999999</c:v>
                </c:pt>
                <c:pt idx="44934">
                  <c:v>128.26</c:v>
                </c:pt>
                <c:pt idx="44935">
                  <c:v>128.24</c:v>
                </c:pt>
                <c:pt idx="44936">
                  <c:v>128.26</c:v>
                </c:pt>
                <c:pt idx="44937">
                  <c:v>128.28</c:v>
                </c:pt>
                <c:pt idx="44938">
                  <c:v>128.24</c:v>
                </c:pt>
                <c:pt idx="44939">
                  <c:v>128.24</c:v>
                </c:pt>
                <c:pt idx="44940">
                  <c:v>128.26</c:v>
                </c:pt>
                <c:pt idx="44941">
                  <c:v>128.26</c:v>
                </c:pt>
                <c:pt idx="44942">
                  <c:v>128.28</c:v>
                </c:pt>
                <c:pt idx="44943">
                  <c:v>128.33000000000001</c:v>
                </c:pt>
                <c:pt idx="44944">
                  <c:v>128.28</c:v>
                </c:pt>
                <c:pt idx="44945">
                  <c:v>128.26</c:v>
                </c:pt>
                <c:pt idx="44946">
                  <c:v>128.31</c:v>
                </c:pt>
                <c:pt idx="44947">
                  <c:v>128.31</c:v>
                </c:pt>
                <c:pt idx="44948">
                  <c:v>128.26</c:v>
                </c:pt>
                <c:pt idx="44949">
                  <c:v>128.31</c:v>
                </c:pt>
                <c:pt idx="44950">
                  <c:v>128.26</c:v>
                </c:pt>
                <c:pt idx="44951">
                  <c:v>128.28</c:v>
                </c:pt>
                <c:pt idx="44952">
                  <c:v>128.31</c:v>
                </c:pt>
                <c:pt idx="44953">
                  <c:v>128.33000000000001</c:v>
                </c:pt>
                <c:pt idx="44954">
                  <c:v>128.31</c:v>
                </c:pt>
                <c:pt idx="44955">
                  <c:v>128.24</c:v>
                </c:pt>
                <c:pt idx="44956">
                  <c:v>128.26</c:v>
                </c:pt>
                <c:pt idx="44957">
                  <c:v>128.24</c:v>
                </c:pt>
                <c:pt idx="44958">
                  <c:v>128.26</c:v>
                </c:pt>
                <c:pt idx="44959">
                  <c:v>128.22</c:v>
                </c:pt>
                <c:pt idx="44960">
                  <c:v>128.26</c:v>
                </c:pt>
                <c:pt idx="44961">
                  <c:v>128.24</c:v>
                </c:pt>
                <c:pt idx="44962">
                  <c:v>128.24</c:v>
                </c:pt>
                <c:pt idx="44963">
                  <c:v>128.22</c:v>
                </c:pt>
                <c:pt idx="44964">
                  <c:v>128.15</c:v>
                </c:pt>
                <c:pt idx="44965">
                  <c:v>128.22</c:v>
                </c:pt>
                <c:pt idx="44966">
                  <c:v>128.24</c:v>
                </c:pt>
                <c:pt idx="44967">
                  <c:v>128.28</c:v>
                </c:pt>
                <c:pt idx="44968">
                  <c:v>128.28</c:v>
                </c:pt>
                <c:pt idx="44969">
                  <c:v>128.31</c:v>
                </c:pt>
                <c:pt idx="44970">
                  <c:v>128.24</c:v>
                </c:pt>
                <c:pt idx="44971">
                  <c:v>128.26</c:v>
                </c:pt>
                <c:pt idx="44972">
                  <c:v>128.26</c:v>
                </c:pt>
                <c:pt idx="44973">
                  <c:v>128.26</c:v>
                </c:pt>
                <c:pt idx="44974">
                  <c:v>128.31</c:v>
                </c:pt>
                <c:pt idx="44975">
                  <c:v>128.24</c:v>
                </c:pt>
                <c:pt idx="44976">
                  <c:v>128.26</c:v>
                </c:pt>
                <c:pt idx="44977">
                  <c:v>128.26</c:v>
                </c:pt>
                <c:pt idx="44978">
                  <c:v>128.26</c:v>
                </c:pt>
                <c:pt idx="44979">
                  <c:v>128.26</c:v>
                </c:pt>
                <c:pt idx="44980">
                  <c:v>128.28</c:v>
                </c:pt>
                <c:pt idx="44981">
                  <c:v>128.28</c:v>
                </c:pt>
                <c:pt idx="44982">
                  <c:v>128.24</c:v>
                </c:pt>
                <c:pt idx="44983">
                  <c:v>128.28</c:v>
                </c:pt>
                <c:pt idx="44984">
                  <c:v>128.22</c:v>
                </c:pt>
                <c:pt idx="44985">
                  <c:v>128.26</c:v>
                </c:pt>
                <c:pt idx="44986">
                  <c:v>128.31</c:v>
                </c:pt>
                <c:pt idx="44987">
                  <c:v>128.24</c:v>
                </c:pt>
                <c:pt idx="44988">
                  <c:v>128.24</c:v>
                </c:pt>
                <c:pt idx="44989">
                  <c:v>128.24</c:v>
                </c:pt>
                <c:pt idx="44990">
                  <c:v>128.26</c:v>
                </c:pt>
                <c:pt idx="44991">
                  <c:v>128.28</c:v>
                </c:pt>
                <c:pt idx="44992">
                  <c:v>128.26</c:v>
                </c:pt>
                <c:pt idx="44993">
                  <c:v>128.26</c:v>
                </c:pt>
                <c:pt idx="44994">
                  <c:v>128.24</c:v>
                </c:pt>
                <c:pt idx="44995">
                  <c:v>128.28</c:v>
                </c:pt>
                <c:pt idx="44996">
                  <c:v>128.28</c:v>
                </c:pt>
                <c:pt idx="44997">
                  <c:v>128.31</c:v>
                </c:pt>
                <c:pt idx="44998">
                  <c:v>128.31</c:v>
                </c:pt>
                <c:pt idx="44999">
                  <c:v>128.33000000000001</c:v>
                </c:pt>
                <c:pt idx="45000">
                  <c:v>128.33000000000001</c:v>
                </c:pt>
                <c:pt idx="45001">
                  <c:v>128.31</c:v>
                </c:pt>
                <c:pt idx="45002">
                  <c:v>128.33000000000001</c:v>
                </c:pt>
                <c:pt idx="45003">
                  <c:v>128.33000000000001</c:v>
                </c:pt>
                <c:pt idx="45004">
                  <c:v>128.35</c:v>
                </c:pt>
                <c:pt idx="45005">
                  <c:v>128.37</c:v>
                </c:pt>
                <c:pt idx="45006">
                  <c:v>128.35</c:v>
                </c:pt>
                <c:pt idx="45007">
                  <c:v>128.37</c:v>
                </c:pt>
                <c:pt idx="45008">
                  <c:v>128.33000000000001</c:v>
                </c:pt>
                <c:pt idx="45009">
                  <c:v>128.33000000000001</c:v>
                </c:pt>
                <c:pt idx="45010">
                  <c:v>128.38999999999999</c:v>
                </c:pt>
                <c:pt idx="45011">
                  <c:v>128.37</c:v>
                </c:pt>
                <c:pt idx="45012">
                  <c:v>128.35</c:v>
                </c:pt>
                <c:pt idx="45013">
                  <c:v>128.33000000000001</c:v>
                </c:pt>
                <c:pt idx="45014">
                  <c:v>128.37</c:v>
                </c:pt>
                <c:pt idx="45015">
                  <c:v>128.31</c:v>
                </c:pt>
                <c:pt idx="45016">
                  <c:v>128.33000000000001</c:v>
                </c:pt>
                <c:pt idx="45017">
                  <c:v>128.28</c:v>
                </c:pt>
                <c:pt idx="45018">
                  <c:v>128.35</c:v>
                </c:pt>
                <c:pt idx="45019">
                  <c:v>128.33000000000001</c:v>
                </c:pt>
                <c:pt idx="45020">
                  <c:v>128.33000000000001</c:v>
                </c:pt>
                <c:pt idx="45021">
                  <c:v>128.35</c:v>
                </c:pt>
                <c:pt idx="45022">
                  <c:v>128.33000000000001</c:v>
                </c:pt>
                <c:pt idx="45023">
                  <c:v>128.33000000000001</c:v>
                </c:pt>
                <c:pt idx="45024">
                  <c:v>128.31</c:v>
                </c:pt>
                <c:pt idx="45025">
                  <c:v>128.33000000000001</c:v>
                </c:pt>
                <c:pt idx="45026">
                  <c:v>128.31</c:v>
                </c:pt>
                <c:pt idx="45027">
                  <c:v>128.28</c:v>
                </c:pt>
                <c:pt idx="45028">
                  <c:v>128.28</c:v>
                </c:pt>
                <c:pt idx="45029">
                  <c:v>128.33000000000001</c:v>
                </c:pt>
                <c:pt idx="45030">
                  <c:v>128.31</c:v>
                </c:pt>
                <c:pt idx="45031">
                  <c:v>128.28</c:v>
                </c:pt>
                <c:pt idx="45032">
                  <c:v>128.31</c:v>
                </c:pt>
                <c:pt idx="45033">
                  <c:v>128.35</c:v>
                </c:pt>
                <c:pt idx="45034">
                  <c:v>128.33000000000001</c:v>
                </c:pt>
                <c:pt idx="45035">
                  <c:v>128.35</c:v>
                </c:pt>
                <c:pt idx="45036">
                  <c:v>128.33000000000001</c:v>
                </c:pt>
                <c:pt idx="45037">
                  <c:v>128.31</c:v>
                </c:pt>
                <c:pt idx="45038">
                  <c:v>128.37</c:v>
                </c:pt>
                <c:pt idx="45039">
                  <c:v>128.33000000000001</c:v>
                </c:pt>
                <c:pt idx="45040">
                  <c:v>128.33000000000001</c:v>
                </c:pt>
                <c:pt idx="45041">
                  <c:v>128.33000000000001</c:v>
                </c:pt>
                <c:pt idx="45042">
                  <c:v>128.35</c:v>
                </c:pt>
                <c:pt idx="45043">
                  <c:v>128.33000000000001</c:v>
                </c:pt>
                <c:pt idx="45044">
                  <c:v>128.33000000000001</c:v>
                </c:pt>
                <c:pt idx="45045">
                  <c:v>128.35</c:v>
                </c:pt>
                <c:pt idx="45046">
                  <c:v>128.28</c:v>
                </c:pt>
                <c:pt idx="45047">
                  <c:v>128.33000000000001</c:v>
                </c:pt>
                <c:pt idx="45048">
                  <c:v>128.31</c:v>
                </c:pt>
                <c:pt idx="45049">
                  <c:v>128.28</c:v>
                </c:pt>
                <c:pt idx="45050">
                  <c:v>128.31</c:v>
                </c:pt>
                <c:pt idx="45051">
                  <c:v>128.37</c:v>
                </c:pt>
                <c:pt idx="45052">
                  <c:v>128.33000000000001</c:v>
                </c:pt>
                <c:pt idx="45053">
                  <c:v>128.31</c:v>
                </c:pt>
                <c:pt idx="45054">
                  <c:v>128.28</c:v>
                </c:pt>
                <c:pt idx="45055">
                  <c:v>128.28</c:v>
                </c:pt>
                <c:pt idx="45056">
                  <c:v>128.31</c:v>
                </c:pt>
                <c:pt idx="45057">
                  <c:v>128.28</c:v>
                </c:pt>
                <c:pt idx="45058">
                  <c:v>128.28</c:v>
                </c:pt>
                <c:pt idx="45059">
                  <c:v>128.33000000000001</c:v>
                </c:pt>
                <c:pt idx="45060">
                  <c:v>128.31</c:v>
                </c:pt>
                <c:pt idx="45061">
                  <c:v>128.33000000000001</c:v>
                </c:pt>
                <c:pt idx="45062">
                  <c:v>128.26</c:v>
                </c:pt>
                <c:pt idx="45063">
                  <c:v>128.26</c:v>
                </c:pt>
                <c:pt idx="45064">
                  <c:v>128.31</c:v>
                </c:pt>
                <c:pt idx="45065">
                  <c:v>128.33000000000001</c:v>
                </c:pt>
                <c:pt idx="45066">
                  <c:v>128.26</c:v>
                </c:pt>
                <c:pt idx="45067">
                  <c:v>128.31</c:v>
                </c:pt>
                <c:pt idx="45068">
                  <c:v>128.31</c:v>
                </c:pt>
                <c:pt idx="45069">
                  <c:v>128.33000000000001</c:v>
                </c:pt>
                <c:pt idx="45070">
                  <c:v>128.31</c:v>
                </c:pt>
                <c:pt idx="45071">
                  <c:v>128.31</c:v>
                </c:pt>
                <c:pt idx="45072">
                  <c:v>128.33000000000001</c:v>
                </c:pt>
                <c:pt idx="45073">
                  <c:v>128.35</c:v>
                </c:pt>
                <c:pt idx="45074">
                  <c:v>128.31</c:v>
                </c:pt>
                <c:pt idx="45075">
                  <c:v>128.28</c:v>
                </c:pt>
                <c:pt idx="45076">
                  <c:v>128.37</c:v>
                </c:pt>
                <c:pt idx="45077">
                  <c:v>128.31</c:v>
                </c:pt>
                <c:pt idx="45078">
                  <c:v>128.28</c:v>
                </c:pt>
                <c:pt idx="45079">
                  <c:v>128.31</c:v>
                </c:pt>
                <c:pt idx="45080">
                  <c:v>128.26</c:v>
                </c:pt>
                <c:pt idx="45081">
                  <c:v>128.31</c:v>
                </c:pt>
                <c:pt idx="45082">
                  <c:v>128.31</c:v>
                </c:pt>
                <c:pt idx="45083">
                  <c:v>128.33000000000001</c:v>
                </c:pt>
                <c:pt idx="45084">
                  <c:v>128.33000000000001</c:v>
                </c:pt>
                <c:pt idx="45085">
                  <c:v>128.24</c:v>
                </c:pt>
                <c:pt idx="45086">
                  <c:v>128.35</c:v>
                </c:pt>
                <c:pt idx="45087">
                  <c:v>128.35</c:v>
                </c:pt>
                <c:pt idx="45088">
                  <c:v>128.28</c:v>
                </c:pt>
                <c:pt idx="45089">
                  <c:v>128.28</c:v>
                </c:pt>
                <c:pt idx="45090">
                  <c:v>128.35</c:v>
                </c:pt>
                <c:pt idx="45091">
                  <c:v>128.28</c:v>
                </c:pt>
                <c:pt idx="45092">
                  <c:v>128.33000000000001</c:v>
                </c:pt>
                <c:pt idx="45093">
                  <c:v>128.26</c:v>
                </c:pt>
                <c:pt idx="45094">
                  <c:v>128.31</c:v>
                </c:pt>
                <c:pt idx="45095">
                  <c:v>128.35</c:v>
                </c:pt>
                <c:pt idx="45096">
                  <c:v>128.33000000000001</c:v>
                </c:pt>
                <c:pt idx="45097">
                  <c:v>128.31</c:v>
                </c:pt>
                <c:pt idx="45098">
                  <c:v>128.31</c:v>
                </c:pt>
                <c:pt idx="45099">
                  <c:v>128.26</c:v>
                </c:pt>
                <c:pt idx="45100">
                  <c:v>128.31</c:v>
                </c:pt>
                <c:pt idx="45101">
                  <c:v>128.31</c:v>
                </c:pt>
                <c:pt idx="45102">
                  <c:v>128.31</c:v>
                </c:pt>
                <c:pt idx="45103">
                  <c:v>128.31</c:v>
                </c:pt>
                <c:pt idx="45104">
                  <c:v>128.26</c:v>
                </c:pt>
                <c:pt idx="45105">
                  <c:v>128.31</c:v>
                </c:pt>
                <c:pt idx="45106">
                  <c:v>128.31</c:v>
                </c:pt>
                <c:pt idx="45107">
                  <c:v>128.28</c:v>
                </c:pt>
                <c:pt idx="45108">
                  <c:v>128.28</c:v>
                </c:pt>
                <c:pt idx="45109">
                  <c:v>128.33000000000001</c:v>
                </c:pt>
                <c:pt idx="45110">
                  <c:v>128.33000000000001</c:v>
                </c:pt>
                <c:pt idx="45111">
                  <c:v>128.28</c:v>
                </c:pt>
                <c:pt idx="45112">
                  <c:v>128.31</c:v>
                </c:pt>
                <c:pt idx="45113">
                  <c:v>128.31</c:v>
                </c:pt>
                <c:pt idx="45114">
                  <c:v>128.28</c:v>
                </c:pt>
                <c:pt idx="45115">
                  <c:v>128.31</c:v>
                </c:pt>
                <c:pt idx="45116">
                  <c:v>128.31</c:v>
                </c:pt>
                <c:pt idx="45117">
                  <c:v>128.28</c:v>
                </c:pt>
                <c:pt idx="45118">
                  <c:v>128.28</c:v>
                </c:pt>
                <c:pt idx="45119">
                  <c:v>128.31</c:v>
                </c:pt>
                <c:pt idx="45120">
                  <c:v>128.31</c:v>
                </c:pt>
                <c:pt idx="45121">
                  <c:v>128.31</c:v>
                </c:pt>
                <c:pt idx="45122">
                  <c:v>128.28</c:v>
                </c:pt>
                <c:pt idx="45123">
                  <c:v>128.24</c:v>
                </c:pt>
                <c:pt idx="45124">
                  <c:v>128.31</c:v>
                </c:pt>
                <c:pt idx="45125">
                  <c:v>128.28</c:v>
                </c:pt>
                <c:pt idx="45126">
                  <c:v>128.28</c:v>
                </c:pt>
                <c:pt idx="45127">
                  <c:v>128.31</c:v>
                </c:pt>
                <c:pt idx="45128">
                  <c:v>128.31</c:v>
                </c:pt>
                <c:pt idx="45129">
                  <c:v>128.28</c:v>
                </c:pt>
                <c:pt idx="45130">
                  <c:v>128.31</c:v>
                </c:pt>
                <c:pt idx="45131">
                  <c:v>128.31</c:v>
                </c:pt>
                <c:pt idx="45132">
                  <c:v>128.28</c:v>
                </c:pt>
                <c:pt idx="45133">
                  <c:v>128.31</c:v>
                </c:pt>
                <c:pt idx="45134">
                  <c:v>128.28</c:v>
                </c:pt>
                <c:pt idx="45135">
                  <c:v>128.26</c:v>
                </c:pt>
                <c:pt idx="45136">
                  <c:v>128.26</c:v>
                </c:pt>
                <c:pt idx="45137">
                  <c:v>128.28</c:v>
                </c:pt>
                <c:pt idx="45138">
                  <c:v>128.33000000000001</c:v>
                </c:pt>
                <c:pt idx="45139">
                  <c:v>128.28</c:v>
                </c:pt>
                <c:pt idx="45140">
                  <c:v>128.33000000000001</c:v>
                </c:pt>
                <c:pt idx="45141">
                  <c:v>128.26</c:v>
                </c:pt>
                <c:pt idx="45142">
                  <c:v>128.28</c:v>
                </c:pt>
                <c:pt idx="45143">
                  <c:v>128.31</c:v>
                </c:pt>
                <c:pt idx="45144">
                  <c:v>128.28</c:v>
                </c:pt>
                <c:pt idx="45145">
                  <c:v>128.26</c:v>
                </c:pt>
                <c:pt idx="45146">
                  <c:v>128.28</c:v>
                </c:pt>
                <c:pt idx="45147">
                  <c:v>128.35</c:v>
                </c:pt>
                <c:pt idx="45148">
                  <c:v>128.28</c:v>
                </c:pt>
                <c:pt idx="45149">
                  <c:v>128.33000000000001</c:v>
                </c:pt>
                <c:pt idx="45150">
                  <c:v>128.31</c:v>
                </c:pt>
                <c:pt idx="45151">
                  <c:v>128.33000000000001</c:v>
                </c:pt>
                <c:pt idx="45152">
                  <c:v>128.24</c:v>
                </c:pt>
                <c:pt idx="45153">
                  <c:v>128.28</c:v>
                </c:pt>
                <c:pt idx="45154">
                  <c:v>128.31</c:v>
                </c:pt>
                <c:pt idx="45155">
                  <c:v>128.26</c:v>
                </c:pt>
                <c:pt idx="45156">
                  <c:v>128.31</c:v>
                </c:pt>
                <c:pt idx="45157">
                  <c:v>128.33000000000001</c:v>
                </c:pt>
                <c:pt idx="45158">
                  <c:v>128.26</c:v>
                </c:pt>
                <c:pt idx="45159">
                  <c:v>128.26</c:v>
                </c:pt>
                <c:pt idx="45160">
                  <c:v>128.31</c:v>
                </c:pt>
                <c:pt idx="45161">
                  <c:v>128.26</c:v>
                </c:pt>
                <c:pt idx="45162">
                  <c:v>128.33000000000001</c:v>
                </c:pt>
                <c:pt idx="45163">
                  <c:v>128.26</c:v>
                </c:pt>
                <c:pt idx="45164">
                  <c:v>128.28</c:v>
                </c:pt>
                <c:pt idx="45165">
                  <c:v>128.26</c:v>
                </c:pt>
                <c:pt idx="45166">
                  <c:v>128.24</c:v>
                </c:pt>
                <c:pt idx="45167">
                  <c:v>128.28</c:v>
                </c:pt>
                <c:pt idx="45168">
                  <c:v>128.28</c:v>
                </c:pt>
                <c:pt idx="45169">
                  <c:v>128.28</c:v>
                </c:pt>
                <c:pt idx="45170">
                  <c:v>128.26</c:v>
                </c:pt>
                <c:pt idx="45171">
                  <c:v>128.24</c:v>
                </c:pt>
                <c:pt idx="45172">
                  <c:v>128.26</c:v>
                </c:pt>
                <c:pt idx="45173">
                  <c:v>128.31</c:v>
                </c:pt>
                <c:pt idx="45174">
                  <c:v>128.26</c:v>
                </c:pt>
                <c:pt idx="45175">
                  <c:v>128.24</c:v>
                </c:pt>
                <c:pt idx="45176">
                  <c:v>128.26</c:v>
                </c:pt>
                <c:pt idx="45177">
                  <c:v>128.24</c:v>
                </c:pt>
                <c:pt idx="45178">
                  <c:v>128.24</c:v>
                </c:pt>
                <c:pt idx="45179">
                  <c:v>128.22</c:v>
                </c:pt>
                <c:pt idx="45180">
                  <c:v>128.24</c:v>
                </c:pt>
                <c:pt idx="45181">
                  <c:v>128.22</c:v>
                </c:pt>
                <c:pt idx="45182">
                  <c:v>128.22</c:v>
                </c:pt>
                <c:pt idx="45183">
                  <c:v>128.31</c:v>
                </c:pt>
                <c:pt idx="45184">
                  <c:v>128.22</c:v>
                </c:pt>
                <c:pt idx="45185">
                  <c:v>128.22</c:v>
                </c:pt>
                <c:pt idx="45186">
                  <c:v>128.19</c:v>
                </c:pt>
                <c:pt idx="45187">
                  <c:v>128.26</c:v>
                </c:pt>
                <c:pt idx="45188">
                  <c:v>128.16999999999999</c:v>
                </c:pt>
                <c:pt idx="45189">
                  <c:v>128.24</c:v>
                </c:pt>
                <c:pt idx="45190">
                  <c:v>128.26</c:v>
                </c:pt>
                <c:pt idx="45191">
                  <c:v>128.24</c:v>
                </c:pt>
                <c:pt idx="45192">
                  <c:v>128.22</c:v>
                </c:pt>
                <c:pt idx="45193">
                  <c:v>128.24</c:v>
                </c:pt>
                <c:pt idx="45194">
                  <c:v>128.19</c:v>
                </c:pt>
                <c:pt idx="45195">
                  <c:v>128.19</c:v>
                </c:pt>
                <c:pt idx="45196">
                  <c:v>128.24</c:v>
                </c:pt>
                <c:pt idx="45197">
                  <c:v>128.16999999999999</c:v>
                </c:pt>
                <c:pt idx="45198">
                  <c:v>128.16999999999999</c:v>
                </c:pt>
                <c:pt idx="45199">
                  <c:v>128.26</c:v>
                </c:pt>
                <c:pt idx="45200">
                  <c:v>128.19</c:v>
                </c:pt>
                <c:pt idx="45201">
                  <c:v>128.22</c:v>
                </c:pt>
                <c:pt idx="45202">
                  <c:v>128.15</c:v>
                </c:pt>
                <c:pt idx="45203">
                  <c:v>128.15</c:v>
                </c:pt>
                <c:pt idx="45204">
                  <c:v>128.15</c:v>
                </c:pt>
                <c:pt idx="45205">
                  <c:v>128.22</c:v>
                </c:pt>
                <c:pt idx="45206">
                  <c:v>128.16999999999999</c:v>
                </c:pt>
                <c:pt idx="45207">
                  <c:v>128.19</c:v>
                </c:pt>
                <c:pt idx="45208">
                  <c:v>128.15</c:v>
                </c:pt>
                <c:pt idx="45209">
                  <c:v>128.16999999999999</c:v>
                </c:pt>
                <c:pt idx="45210">
                  <c:v>128.16999999999999</c:v>
                </c:pt>
                <c:pt idx="45211">
                  <c:v>128.16999999999999</c:v>
                </c:pt>
                <c:pt idx="45212">
                  <c:v>128.15</c:v>
                </c:pt>
                <c:pt idx="45213">
                  <c:v>128.16999999999999</c:v>
                </c:pt>
                <c:pt idx="45214">
                  <c:v>128.1</c:v>
                </c:pt>
                <c:pt idx="45215">
                  <c:v>128.15</c:v>
                </c:pt>
                <c:pt idx="45216">
                  <c:v>128.16999999999999</c:v>
                </c:pt>
                <c:pt idx="45217">
                  <c:v>128.16999999999999</c:v>
                </c:pt>
                <c:pt idx="45218">
                  <c:v>128.13</c:v>
                </c:pt>
                <c:pt idx="45219">
                  <c:v>128.13</c:v>
                </c:pt>
                <c:pt idx="45220">
                  <c:v>128.19</c:v>
                </c:pt>
                <c:pt idx="45221">
                  <c:v>128.15</c:v>
                </c:pt>
                <c:pt idx="45222">
                  <c:v>128.19</c:v>
                </c:pt>
                <c:pt idx="45223">
                  <c:v>128.1</c:v>
                </c:pt>
                <c:pt idx="45224">
                  <c:v>128.08000000000001</c:v>
                </c:pt>
                <c:pt idx="45225">
                  <c:v>128.15</c:v>
                </c:pt>
                <c:pt idx="45226">
                  <c:v>128.15</c:v>
                </c:pt>
                <c:pt idx="45227">
                  <c:v>128.15</c:v>
                </c:pt>
                <c:pt idx="45228">
                  <c:v>128.08000000000001</c:v>
                </c:pt>
                <c:pt idx="45229">
                  <c:v>128.1</c:v>
                </c:pt>
                <c:pt idx="45230">
                  <c:v>128.1</c:v>
                </c:pt>
                <c:pt idx="45231">
                  <c:v>128.1</c:v>
                </c:pt>
                <c:pt idx="45232">
                  <c:v>128.13</c:v>
                </c:pt>
                <c:pt idx="45233">
                  <c:v>128.06</c:v>
                </c:pt>
                <c:pt idx="45234">
                  <c:v>128.06</c:v>
                </c:pt>
                <c:pt idx="45235">
                  <c:v>128.08000000000001</c:v>
                </c:pt>
                <c:pt idx="45236">
                  <c:v>128.04</c:v>
                </c:pt>
                <c:pt idx="45237">
                  <c:v>128.06</c:v>
                </c:pt>
                <c:pt idx="45238">
                  <c:v>128.08000000000001</c:v>
                </c:pt>
                <c:pt idx="45239">
                  <c:v>128.1</c:v>
                </c:pt>
                <c:pt idx="45240">
                  <c:v>128.04</c:v>
                </c:pt>
                <c:pt idx="45241">
                  <c:v>128.13</c:v>
                </c:pt>
                <c:pt idx="45242">
                  <c:v>128.04</c:v>
                </c:pt>
                <c:pt idx="45243">
                  <c:v>128.04</c:v>
                </c:pt>
                <c:pt idx="45244">
                  <c:v>128.1</c:v>
                </c:pt>
                <c:pt idx="45245">
                  <c:v>128.04</c:v>
                </c:pt>
                <c:pt idx="45246">
                  <c:v>128.06</c:v>
                </c:pt>
                <c:pt idx="45247">
                  <c:v>128.04</c:v>
                </c:pt>
                <c:pt idx="45248">
                  <c:v>128.04</c:v>
                </c:pt>
                <c:pt idx="45249">
                  <c:v>128.01</c:v>
                </c:pt>
                <c:pt idx="45250">
                  <c:v>127.97</c:v>
                </c:pt>
                <c:pt idx="45251">
                  <c:v>127.97</c:v>
                </c:pt>
                <c:pt idx="45252">
                  <c:v>128.04</c:v>
                </c:pt>
                <c:pt idx="45253">
                  <c:v>128.01</c:v>
                </c:pt>
                <c:pt idx="45254">
                  <c:v>128.01</c:v>
                </c:pt>
                <c:pt idx="45255">
                  <c:v>128.01</c:v>
                </c:pt>
                <c:pt idx="45256">
                  <c:v>128.01</c:v>
                </c:pt>
                <c:pt idx="45257">
                  <c:v>128.04</c:v>
                </c:pt>
                <c:pt idx="45258">
                  <c:v>128.01</c:v>
                </c:pt>
                <c:pt idx="45259">
                  <c:v>127.97</c:v>
                </c:pt>
                <c:pt idx="45260">
                  <c:v>128.01</c:v>
                </c:pt>
                <c:pt idx="45261">
                  <c:v>128.06</c:v>
                </c:pt>
                <c:pt idx="45262">
                  <c:v>127.99</c:v>
                </c:pt>
                <c:pt idx="45263">
                  <c:v>127.99</c:v>
                </c:pt>
                <c:pt idx="45264">
                  <c:v>128.04</c:v>
                </c:pt>
                <c:pt idx="45265">
                  <c:v>127.97</c:v>
                </c:pt>
                <c:pt idx="45266">
                  <c:v>127.99</c:v>
                </c:pt>
                <c:pt idx="45267">
                  <c:v>127.97</c:v>
                </c:pt>
                <c:pt idx="45268">
                  <c:v>127.95</c:v>
                </c:pt>
                <c:pt idx="45269">
                  <c:v>128.01</c:v>
                </c:pt>
                <c:pt idx="45270">
                  <c:v>127.95</c:v>
                </c:pt>
                <c:pt idx="45271">
                  <c:v>127.95</c:v>
                </c:pt>
                <c:pt idx="45272">
                  <c:v>127.95</c:v>
                </c:pt>
                <c:pt idx="45273">
                  <c:v>127.95</c:v>
                </c:pt>
                <c:pt idx="45274">
                  <c:v>127.95</c:v>
                </c:pt>
                <c:pt idx="45275">
                  <c:v>127.95</c:v>
                </c:pt>
                <c:pt idx="45276">
                  <c:v>127.99</c:v>
                </c:pt>
                <c:pt idx="45277">
                  <c:v>127.95</c:v>
                </c:pt>
                <c:pt idx="45278">
                  <c:v>127.95</c:v>
                </c:pt>
                <c:pt idx="45279">
                  <c:v>127.95</c:v>
                </c:pt>
                <c:pt idx="45280">
                  <c:v>127.93</c:v>
                </c:pt>
                <c:pt idx="45281">
                  <c:v>127.99</c:v>
                </c:pt>
                <c:pt idx="45282">
                  <c:v>127.97</c:v>
                </c:pt>
                <c:pt idx="45283">
                  <c:v>127.95</c:v>
                </c:pt>
                <c:pt idx="45284">
                  <c:v>127.97</c:v>
                </c:pt>
                <c:pt idx="45285">
                  <c:v>127.95</c:v>
                </c:pt>
                <c:pt idx="45286">
                  <c:v>127.99</c:v>
                </c:pt>
                <c:pt idx="45287">
                  <c:v>127.97</c:v>
                </c:pt>
                <c:pt idx="45288">
                  <c:v>127.95</c:v>
                </c:pt>
                <c:pt idx="45289">
                  <c:v>128.01</c:v>
                </c:pt>
                <c:pt idx="45290">
                  <c:v>127.97</c:v>
                </c:pt>
                <c:pt idx="45291">
                  <c:v>127.95</c:v>
                </c:pt>
                <c:pt idx="45292">
                  <c:v>128.01</c:v>
                </c:pt>
                <c:pt idx="45293">
                  <c:v>128.01</c:v>
                </c:pt>
                <c:pt idx="45294">
                  <c:v>128.06</c:v>
                </c:pt>
                <c:pt idx="45295">
                  <c:v>127.99</c:v>
                </c:pt>
                <c:pt idx="45296">
                  <c:v>128.04</c:v>
                </c:pt>
                <c:pt idx="45297">
                  <c:v>128.01</c:v>
                </c:pt>
                <c:pt idx="45298">
                  <c:v>128.04</c:v>
                </c:pt>
                <c:pt idx="45299">
                  <c:v>128.06</c:v>
                </c:pt>
                <c:pt idx="45300">
                  <c:v>128.06</c:v>
                </c:pt>
                <c:pt idx="45301">
                  <c:v>128.08000000000001</c:v>
                </c:pt>
                <c:pt idx="45302">
                  <c:v>128.04</c:v>
                </c:pt>
                <c:pt idx="45303">
                  <c:v>128.06</c:v>
                </c:pt>
                <c:pt idx="45304">
                  <c:v>128.08000000000001</c:v>
                </c:pt>
                <c:pt idx="45305">
                  <c:v>128.04</c:v>
                </c:pt>
                <c:pt idx="45306">
                  <c:v>128.08000000000001</c:v>
                </c:pt>
                <c:pt idx="45307">
                  <c:v>128.1</c:v>
                </c:pt>
                <c:pt idx="45308">
                  <c:v>128.08000000000001</c:v>
                </c:pt>
                <c:pt idx="45309">
                  <c:v>128.1</c:v>
                </c:pt>
                <c:pt idx="45310">
                  <c:v>128.13</c:v>
                </c:pt>
                <c:pt idx="45311">
                  <c:v>128.13</c:v>
                </c:pt>
                <c:pt idx="45312">
                  <c:v>128.08000000000001</c:v>
                </c:pt>
                <c:pt idx="45313">
                  <c:v>128.15</c:v>
                </c:pt>
                <c:pt idx="45314">
                  <c:v>128.16999999999999</c:v>
                </c:pt>
                <c:pt idx="45315">
                  <c:v>128.13</c:v>
                </c:pt>
                <c:pt idx="45316">
                  <c:v>128.19</c:v>
                </c:pt>
                <c:pt idx="45317">
                  <c:v>128.19</c:v>
                </c:pt>
                <c:pt idx="45318">
                  <c:v>128.19</c:v>
                </c:pt>
                <c:pt idx="45319">
                  <c:v>128.16999999999999</c:v>
                </c:pt>
                <c:pt idx="45320">
                  <c:v>128.19</c:v>
                </c:pt>
                <c:pt idx="45321">
                  <c:v>128.22</c:v>
                </c:pt>
                <c:pt idx="45322">
                  <c:v>128.22</c:v>
                </c:pt>
                <c:pt idx="45323">
                  <c:v>128.26</c:v>
                </c:pt>
                <c:pt idx="45324">
                  <c:v>128.28</c:v>
                </c:pt>
                <c:pt idx="45325">
                  <c:v>128.24</c:v>
                </c:pt>
                <c:pt idx="45326">
                  <c:v>128.24</c:v>
                </c:pt>
                <c:pt idx="45327">
                  <c:v>128.28</c:v>
                </c:pt>
                <c:pt idx="45328">
                  <c:v>128.26</c:v>
                </c:pt>
                <c:pt idx="45329">
                  <c:v>128.22</c:v>
                </c:pt>
                <c:pt idx="45330">
                  <c:v>128.26</c:v>
                </c:pt>
                <c:pt idx="45331">
                  <c:v>128.31</c:v>
                </c:pt>
                <c:pt idx="45332">
                  <c:v>128.28</c:v>
                </c:pt>
                <c:pt idx="45333">
                  <c:v>128.22</c:v>
                </c:pt>
                <c:pt idx="45334">
                  <c:v>128.26</c:v>
                </c:pt>
                <c:pt idx="45335">
                  <c:v>128.26</c:v>
                </c:pt>
                <c:pt idx="45336">
                  <c:v>128.28</c:v>
                </c:pt>
                <c:pt idx="45337">
                  <c:v>128.28</c:v>
                </c:pt>
                <c:pt idx="45338">
                  <c:v>128.28</c:v>
                </c:pt>
                <c:pt idx="45339">
                  <c:v>128.31</c:v>
                </c:pt>
                <c:pt idx="45340">
                  <c:v>128.28</c:v>
                </c:pt>
                <c:pt idx="45341">
                  <c:v>128.24</c:v>
                </c:pt>
                <c:pt idx="45342">
                  <c:v>128.28</c:v>
                </c:pt>
                <c:pt idx="45343">
                  <c:v>128.31</c:v>
                </c:pt>
                <c:pt idx="45344">
                  <c:v>128.28</c:v>
                </c:pt>
                <c:pt idx="45345">
                  <c:v>128.28</c:v>
                </c:pt>
                <c:pt idx="45346">
                  <c:v>128.24</c:v>
                </c:pt>
                <c:pt idx="45347">
                  <c:v>128.31</c:v>
                </c:pt>
                <c:pt idx="45348">
                  <c:v>128.28</c:v>
                </c:pt>
                <c:pt idx="45349">
                  <c:v>128.26</c:v>
                </c:pt>
                <c:pt idx="45350">
                  <c:v>128.26</c:v>
                </c:pt>
                <c:pt idx="45351">
                  <c:v>128.26</c:v>
                </c:pt>
                <c:pt idx="45352">
                  <c:v>128.24</c:v>
                </c:pt>
                <c:pt idx="45353">
                  <c:v>128.26</c:v>
                </c:pt>
                <c:pt idx="45354">
                  <c:v>128.26</c:v>
                </c:pt>
                <c:pt idx="45355">
                  <c:v>128.28</c:v>
                </c:pt>
                <c:pt idx="45356">
                  <c:v>128.31</c:v>
                </c:pt>
                <c:pt idx="45357">
                  <c:v>128.28</c:v>
                </c:pt>
                <c:pt idx="45358">
                  <c:v>128.28</c:v>
                </c:pt>
                <c:pt idx="45359">
                  <c:v>128.26</c:v>
                </c:pt>
                <c:pt idx="45360">
                  <c:v>128.28</c:v>
                </c:pt>
                <c:pt idx="45361">
                  <c:v>128.31</c:v>
                </c:pt>
                <c:pt idx="45362">
                  <c:v>128.24</c:v>
                </c:pt>
                <c:pt idx="45363">
                  <c:v>128.26</c:v>
                </c:pt>
                <c:pt idx="45364">
                  <c:v>128.26</c:v>
                </c:pt>
                <c:pt idx="45365">
                  <c:v>128.26</c:v>
                </c:pt>
                <c:pt idx="45366">
                  <c:v>128.19</c:v>
                </c:pt>
                <c:pt idx="45367">
                  <c:v>128.19</c:v>
                </c:pt>
                <c:pt idx="45368">
                  <c:v>128.19</c:v>
                </c:pt>
                <c:pt idx="45369">
                  <c:v>128.24</c:v>
                </c:pt>
                <c:pt idx="45370">
                  <c:v>128.22</c:v>
                </c:pt>
                <c:pt idx="45371">
                  <c:v>128.24</c:v>
                </c:pt>
                <c:pt idx="45372">
                  <c:v>128.16999999999999</c:v>
                </c:pt>
                <c:pt idx="45373">
                  <c:v>128.16999999999999</c:v>
                </c:pt>
                <c:pt idx="45374">
                  <c:v>128.22</c:v>
                </c:pt>
                <c:pt idx="45375">
                  <c:v>128.22</c:v>
                </c:pt>
                <c:pt idx="45376">
                  <c:v>128.22</c:v>
                </c:pt>
                <c:pt idx="45377">
                  <c:v>128.24</c:v>
                </c:pt>
                <c:pt idx="45378">
                  <c:v>128.24</c:v>
                </c:pt>
                <c:pt idx="45379">
                  <c:v>128.26</c:v>
                </c:pt>
                <c:pt idx="45380">
                  <c:v>128.26</c:v>
                </c:pt>
                <c:pt idx="45381">
                  <c:v>128.26</c:v>
                </c:pt>
                <c:pt idx="45382">
                  <c:v>128.16999999999999</c:v>
                </c:pt>
                <c:pt idx="45383">
                  <c:v>128.28</c:v>
                </c:pt>
                <c:pt idx="45384">
                  <c:v>128.22</c:v>
                </c:pt>
                <c:pt idx="45385">
                  <c:v>128.31</c:v>
                </c:pt>
                <c:pt idx="45386">
                  <c:v>128.28</c:v>
                </c:pt>
                <c:pt idx="45387">
                  <c:v>128.26</c:v>
                </c:pt>
                <c:pt idx="45388">
                  <c:v>128.26</c:v>
                </c:pt>
                <c:pt idx="45389">
                  <c:v>128.31</c:v>
                </c:pt>
                <c:pt idx="45390">
                  <c:v>128.28</c:v>
                </c:pt>
                <c:pt idx="45391">
                  <c:v>128.28</c:v>
                </c:pt>
                <c:pt idx="45392">
                  <c:v>128.35</c:v>
                </c:pt>
                <c:pt idx="45393">
                  <c:v>128.28</c:v>
                </c:pt>
                <c:pt idx="45394">
                  <c:v>128.28</c:v>
                </c:pt>
                <c:pt idx="45395">
                  <c:v>128.24</c:v>
                </c:pt>
                <c:pt idx="45396">
                  <c:v>128.26</c:v>
                </c:pt>
                <c:pt idx="45397">
                  <c:v>128.28</c:v>
                </c:pt>
                <c:pt idx="45398">
                  <c:v>128.26</c:v>
                </c:pt>
                <c:pt idx="45399">
                  <c:v>128.31</c:v>
                </c:pt>
                <c:pt idx="45400">
                  <c:v>128.24</c:v>
                </c:pt>
                <c:pt idx="45401">
                  <c:v>128.31</c:v>
                </c:pt>
                <c:pt idx="45402">
                  <c:v>128.31</c:v>
                </c:pt>
                <c:pt idx="45403">
                  <c:v>128.31</c:v>
                </c:pt>
                <c:pt idx="45404">
                  <c:v>128.26</c:v>
                </c:pt>
                <c:pt idx="45405">
                  <c:v>128.26</c:v>
                </c:pt>
                <c:pt idx="45406">
                  <c:v>128.31</c:v>
                </c:pt>
                <c:pt idx="45407">
                  <c:v>128.33000000000001</c:v>
                </c:pt>
                <c:pt idx="45408">
                  <c:v>128.33000000000001</c:v>
                </c:pt>
                <c:pt idx="45409">
                  <c:v>128.33000000000001</c:v>
                </c:pt>
                <c:pt idx="45410">
                  <c:v>128.31</c:v>
                </c:pt>
                <c:pt idx="45411">
                  <c:v>128.35</c:v>
                </c:pt>
                <c:pt idx="45412">
                  <c:v>128.35</c:v>
                </c:pt>
                <c:pt idx="45413">
                  <c:v>128.31</c:v>
                </c:pt>
                <c:pt idx="45414">
                  <c:v>128.35</c:v>
                </c:pt>
                <c:pt idx="45415">
                  <c:v>128.33000000000001</c:v>
                </c:pt>
                <c:pt idx="45416">
                  <c:v>128.33000000000001</c:v>
                </c:pt>
                <c:pt idx="45417">
                  <c:v>128.31</c:v>
                </c:pt>
                <c:pt idx="45418">
                  <c:v>128.33000000000001</c:v>
                </c:pt>
                <c:pt idx="45419">
                  <c:v>128.33000000000001</c:v>
                </c:pt>
                <c:pt idx="45420">
                  <c:v>128.33000000000001</c:v>
                </c:pt>
                <c:pt idx="45421">
                  <c:v>128.33000000000001</c:v>
                </c:pt>
                <c:pt idx="45422">
                  <c:v>128.31</c:v>
                </c:pt>
                <c:pt idx="45423">
                  <c:v>128.31</c:v>
                </c:pt>
                <c:pt idx="45424">
                  <c:v>128.28</c:v>
                </c:pt>
                <c:pt idx="45425">
                  <c:v>128.28</c:v>
                </c:pt>
                <c:pt idx="45426">
                  <c:v>128.33000000000001</c:v>
                </c:pt>
                <c:pt idx="45427">
                  <c:v>128.31</c:v>
                </c:pt>
                <c:pt idx="45428">
                  <c:v>128.33000000000001</c:v>
                </c:pt>
                <c:pt idx="45429">
                  <c:v>128.35</c:v>
                </c:pt>
                <c:pt idx="45430">
                  <c:v>128.31</c:v>
                </c:pt>
                <c:pt idx="45431">
                  <c:v>128.28</c:v>
                </c:pt>
                <c:pt idx="45432">
                  <c:v>128.31</c:v>
                </c:pt>
                <c:pt idx="45433">
                  <c:v>128.28</c:v>
                </c:pt>
                <c:pt idx="45434">
                  <c:v>128.24</c:v>
                </c:pt>
                <c:pt idx="45435">
                  <c:v>128.31</c:v>
                </c:pt>
                <c:pt idx="45436">
                  <c:v>128.19</c:v>
                </c:pt>
                <c:pt idx="45437">
                  <c:v>128.24</c:v>
                </c:pt>
                <c:pt idx="45438">
                  <c:v>128.26</c:v>
                </c:pt>
                <c:pt idx="45439">
                  <c:v>128.31</c:v>
                </c:pt>
                <c:pt idx="45440">
                  <c:v>128.28</c:v>
                </c:pt>
                <c:pt idx="45441">
                  <c:v>128.26</c:v>
                </c:pt>
                <c:pt idx="45442">
                  <c:v>128.28</c:v>
                </c:pt>
                <c:pt idx="45443">
                  <c:v>128.26</c:v>
                </c:pt>
                <c:pt idx="45444">
                  <c:v>128.26</c:v>
                </c:pt>
                <c:pt idx="45445">
                  <c:v>128.24</c:v>
                </c:pt>
                <c:pt idx="45446">
                  <c:v>128.28</c:v>
                </c:pt>
                <c:pt idx="45447">
                  <c:v>128.26</c:v>
                </c:pt>
                <c:pt idx="45448">
                  <c:v>128.26</c:v>
                </c:pt>
                <c:pt idx="45449">
                  <c:v>128.22</c:v>
                </c:pt>
                <c:pt idx="45450">
                  <c:v>128.24</c:v>
                </c:pt>
                <c:pt idx="45451">
                  <c:v>128.28</c:v>
                </c:pt>
                <c:pt idx="45452">
                  <c:v>128.22</c:v>
                </c:pt>
                <c:pt idx="45453">
                  <c:v>128.22</c:v>
                </c:pt>
                <c:pt idx="45454">
                  <c:v>128.31</c:v>
                </c:pt>
                <c:pt idx="45455">
                  <c:v>128.28</c:v>
                </c:pt>
                <c:pt idx="45456">
                  <c:v>128.28</c:v>
                </c:pt>
                <c:pt idx="45457">
                  <c:v>128.26</c:v>
                </c:pt>
                <c:pt idx="45458">
                  <c:v>128.24</c:v>
                </c:pt>
                <c:pt idx="45459">
                  <c:v>128.24</c:v>
                </c:pt>
                <c:pt idx="45460">
                  <c:v>128.26</c:v>
                </c:pt>
                <c:pt idx="45461">
                  <c:v>128.24</c:v>
                </c:pt>
                <c:pt idx="45462">
                  <c:v>128.24</c:v>
                </c:pt>
                <c:pt idx="45463">
                  <c:v>128.22</c:v>
                </c:pt>
                <c:pt idx="45464">
                  <c:v>128.24</c:v>
                </c:pt>
                <c:pt idx="45465">
                  <c:v>128.22</c:v>
                </c:pt>
                <c:pt idx="45466">
                  <c:v>128.28</c:v>
                </c:pt>
                <c:pt idx="45467">
                  <c:v>128.28</c:v>
                </c:pt>
                <c:pt idx="45468">
                  <c:v>128.28</c:v>
                </c:pt>
                <c:pt idx="45469">
                  <c:v>128.28</c:v>
                </c:pt>
                <c:pt idx="45470">
                  <c:v>128.28</c:v>
                </c:pt>
                <c:pt idx="45471">
                  <c:v>128.26</c:v>
                </c:pt>
                <c:pt idx="45472">
                  <c:v>128.24</c:v>
                </c:pt>
                <c:pt idx="45473">
                  <c:v>128.26</c:v>
                </c:pt>
                <c:pt idx="45474">
                  <c:v>128.22</c:v>
                </c:pt>
                <c:pt idx="45475">
                  <c:v>128.26</c:v>
                </c:pt>
                <c:pt idx="45476">
                  <c:v>128.22</c:v>
                </c:pt>
                <c:pt idx="45477">
                  <c:v>128.28</c:v>
                </c:pt>
                <c:pt idx="45478">
                  <c:v>128.24</c:v>
                </c:pt>
                <c:pt idx="45479">
                  <c:v>128.26</c:v>
                </c:pt>
                <c:pt idx="45480">
                  <c:v>128.26</c:v>
                </c:pt>
                <c:pt idx="45481">
                  <c:v>128.26</c:v>
                </c:pt>
                <c:pt idx="45482">
                  <c:v>128.22</c:v>
                </c:pt>
                <c:pt idx="45483">
                  <c:v>128.26</c:v>
                </c:pt>
                <c:pt idx="45484">
                  <c:v>128.24</c:v>
                </c:pt>
                <c:pt idx="45485">
                  <c:v>128.28</c:v>
                </c:pt>
                <c:pt idx="45486">
                  <c:v>128.28</c:v>
                </c:pt>
                <c:pt idx="45487">
                  <c:v>128.26</c:v>
                </c:pt>
                <c:pt idx="45488">
                  <c:v>128.28</c:v>
                </c:pt>
                <c:pt idx="45489">
                  <c:v>128.28</c:v>
                </c:pt>
                <c:pt idx="45490">
                  <c:v>128.26</c:v>
                </c:pt>
                <c:pt idx="45491">
                  <c:v>128.28</c:v>
                </c:pt>
                <c:pt idx="45492">
                  <c:v>128.24</c:v>
                </c:pt>
                <c:pt idx="45493">
                  <c:v>128.22</c:v>
                </c:pt>
                <c:pt idx="45494">
                  <c:v>128.19</c:v>
                </c:pt>
                <c:pt idx="45495">
                  <c:v>128.22</c:v>
                </c:pt>
                <c:pt idx="45496">
                  <c:v>128.26</c:v>
                </c:pt>
                <c:pt idx="45497">
                  <c:v>128.28</c:v>
                </c:pt>
                <c:pt idx="45498">
                  <c:v>128.22</c:v>
                </c:pt>
                <c:pt idx="45499">
                  <c:v>128.24</c:v>
                </c:pt>
                <c:pt idx="45500">
                  <c:v>128.26</c:v>
                </c:pt>
                <c:pt idx="45501">
                  <c:v>128.24</c:v>
                </c:pt>
                <c:pt idx="45502">
                  <c:v>128.22</c:v>
                </c:pt>
                <c:pt idx="45503">
                  <c:v>128.22</c:v>
                </c:pt>
                <c:pt idx="45504">
                  <c:v>128.19</c:v>
                </c:pt>
                <c:pt idx="45505">
                  <c:v>128.26</c:v>
                </c:pt>
                <c:pt idx="45506">
                  <c:v>128.22</c:v>
                </c:pt>
                <c:pt idx="45507">
                  <c:v>128.26</c:v>
                </c:pt>
                <c:pt idx="45508">
                  <c:v>128.19</c:v>
                </c:pt>
                <c:pt idx="45509">
                  <c:v>128.22</c:v>
                </c:pt>
                <c:pt idx="45510">
                  <c:v>128.24</c:v>
                </c:pt>
                <c:pt idx="45511">
                  <c:v>128.19</c:v>
                </c:pt>
                <c:pt idx="45512">
                  <c:v>128.19</c:v>
                </c:pt>
                <c:pt idx="45513">
                  <c:v>128.19</c:v>
                </c:pt>
                <c:pt idx="45514">
                  <c:v>128.16999999999999</c:v>
                </c:pt>
                <c:pt idx="45515">
                  <c:v>128.19</c:v>
                </c:pt>
                <c:pt idx="45516">
                  <c:v>128.22</c:v>
                </c:pt>
                <c:pt idx="45517">
                  <c:v>128.15</c:v>
                </c:pt>
                <c:pt idx="45518">
                  <c:v>128.16999999999999</c:v>
                </c:pt>
                <c:pt idx="45519">
                  <c:v>128.19</c:v>
                </c:pt>
                <c:pt idx="45520">
                  <c:v>128.16999999999999</c:v>
                </c:pt>
                <c:pt idx="45521">
                  <c:v>128.16999999999999</c:v>
                </c:pt>
                <c:pt idx="45522">
                  <c:v>128.13</c:v>
                </c:pt>
                <c:pt idx="45523">
                  <c:v>128.15</c:v>
                </c:pt>
                <c:pt idx="45524">
                  <c:v>128.19</c:v>
                </c:pt>
                <c:pt idx="45525">
                  <c:v>128.19</c:v>
                </c:pt>
                <c:pt idx="45526">
                  <c:v>128.19</c:v>
                </c:pt>
                <c:pt idx="45527">
                  <c:v>128.13</c:v>
                </c:pt>
                <c:pt idx="45528">
                  <c:v>128.13</c:v>
                </c:pt>
                <c:pt idx="45529">
                  <c:v>128.16999999999999</c:v>
                </c:pt>
                <c:pt idx="45530">
                  <c:v>128.16999999999999</c:v>
                </c:pt>
                <c:pt idx="45531">
                  <c:v>128.16999999999999</c:v>
                </c:pt>
                <c:pt idx="45532">
                  <c:v>128.15</c:v>
                </c:pt>
                <c:pt idx="45533">
                  <c:v>128.15</c:v>
                </c:pt>
                <c:pt idx="45534">
                  <c:v>128.15</c:v>
                </c:pt>
                <c:pt idx="45535">
                  <c:v>128.16999999999999</c:v>
                </c:pt>
                <c:pt idx="45536">
                  <c:v>128.15</c:v>
                </c:pt>
                <c:pt idx="45537">
                  <c:v>128.19</c:v>
                </c:pt>
                <c:pt idx="45538">
                  <c:v>128.13</c:v>
                </c:pt>
                <c:pt idx="45539">
                  <c:v>128.15</c:v>
                </c:pt>
                <c:pt idx="45540">
                  <c:v>128.15</c:v>
                </c:pt>
                <c:pt idx="45541">
                  <c:v>128.13</c:v>
                </c:pt>
                <c:pt idx="45542">
                  <c:v>128.15</c:v>
                </c:pt>
                <c:pt idx="45543">
                  <c:v>128.19</c:v>
                </c:pt>
                <c:pt idx="45544">
                  <c:v>128.19</c:v>
                </c:pt>
                <c:pt idx="45545">
                  <c:v>128.15</c:v>
                </c:pt>
                <c:pt idx="45546">
                  <c:v>128.16999999999999</c:v>
                </c:pt>
                <c:pt idx="45547">
                  <c:v>128.13</c:v>
                </c:pt>
                <c:pt idx="45548">
                  <c:v>128.15</c:v>
                </c:pt>
                <c:pt idx="45549">
                  <c:v>128.15</c:v>
                </c:pt>
                <c:pt idx="45550">
                  <c:v>128.13</c:v>
                </c:pt>
                <c:pt idx="45551">
                  <c:v>128.16999999999999</c:v>
                </c:pt>
                <c:pt idx="45552">
                  <c:v>128.16999999999999</c:v>
                </c:pt>
                <c:pt idx="45553">
                  <c:v>128.16999999999999</c:v>
                </c:pt>
                <c:pt idx="45554">
                  <c:v>128.15</c:v>
                </c:pt>
                <c:pt idx="45555">
                  <c:v>128.16999999999999</c:v>
                </c:pt>
                <c:pt idx="45556">
                  <c:v>128.13</c:v>
                </c:pt>
                <c:pt idx="45557">
                  <c:v>128.16999999999999</c:v>
                </c:pt>
                <c:pt idx="45558">
                  <c:v>128.22</c:v>
                </c:pt>
                <c:pt idx="45559">
                  <c:v>128.22</c:v>
                </c:pt>
                <c:pt idx="45560">
                  <c:v>128.19</c:v>
                </c:pt>
                <c:pt idx="45561">
                  <c:v>128.22</c:v>
                </c:pt>
                <c:pt idx="45562">
                  <c:v>128.15</c:v>
                </c:pt>
                <c:pt idx="45563">
                  <c:v>128.16999999999999</c:v>
                </c:pt>
                <c:pt idx="45564">
                  <c:v>128.13</c:v>
                </c:pt>
                <c:pt idx="45565">
                  <c:v>128.16999999999999</c:v>
                </c:pt>
                <c:pt idx="45566">
                  <c:v>128.1</c:v>
                </c:pt>
                <c:pt idx="45567">
                  <c:v>128.13</c:v>
                </c:pt>
                <c:pt idx="45568">
                  <c:v>128.16999999999999</c:v>
                </c:pt>
                <c:pt idx="45569">
                  <c:v>128.1</c:v>
                </c:pt>
                <c:pt idx="45570">
                  <c:v>128.1</c:v>
                </c:pt>
                <c:pt idx="45571">
                  <c:v>128.08000000000001</c:v>
                </c:pt>
                <c:pt idx="45572">
                  <c:v>128.15</c:v>
                </c:pt>
                <c:pt idx="45573">
                  <c:v>128.16999999999999</c:v>
                </c:pt>
                <c:pt idx="45574">
                  <c:v>128.16999999999999</c:v>
                </c:pt>
                <c:pt idx="45575">
                  <c:v>128.1</c:v>
                </c:pt>
                <c:pt idx="45576">
                  <c:v>128.15</c:v>
                </c:pt>
                <c:pt idx="45577">
                  <c:v>128.04</c:v>
                </c:pt>
                <c:pt idx="45578">
                  <c:v>128.06</c:v>
                </c:pt>
                <c:pt idx="45579">
                  <c:v>128.15</c:v>
                </c:pt>
                <c:pt idx="45580">
                  <c:v>128.16999999999999</c:v>
                </c:pt>
                <c:pt idx="45581">
                  <c:v>128.06</c:v>
                </c:pt>
                <c:pt idx="45582">
                  <c:v>128.13</c:v>
                </c:pt>
                <c:pt idx="45583">
                  <c:v>128.06</c:v>
                </c:pt>
                <c:pt idx="45584">
                  <c:v>128.06</c:v>
                </c:pt>
                <c:pt idx="45585">
                  <c:v>128.06</c:v>
                </c:pt>
                <c:pt idx="45586">
                  <c:v>128.08000000000001</c:v>
                </c:pt>
                <c:pt idx="45587">
                  <c:v>128.08000000000001</c:v>
                </c:pt>
                <c:pt idx="45588">
                  <c:v>128.08000000000001</c:v>
                </c:pt>
                <c:pt idx="45589">
                  <c:v>128.06</c:v>
                </c:pt>
                <c:pt idx="45590">
                  <c:v>128.13</c:v>
                </c:pt>
                <c:pt idx="45591">
                  <c:v>128.06</c:v>
                </c:pt>
                <c:pt idx="45592">
                  <c:v>128.01</c:v>
                </c:pt>
                <c:pt idx="45593">
                  <c:v>128.04</c:v>
                </c:pt>
                <c:pt idx="45594">
                  <c:v>128.06</c:v>
                </c:pt>
                <c:pt idx="45595">
                  <c:v>128.04</c:v>
                </c:pt>
                <c:pt idx="45596">
                  <c:v>128.06</c:v>
                </c:pt>
                <c:pt idx="45597">
                  <c:v>128.08000000000001</c:v>
                </c:pt>
                <c:pt idx="45598">
                  <c:v>128.06</c:v>
                </c:pt>
                <c:pt idx="45599">
                  <c:v>128.08000000000001</c:v>
                </c:pt>
                <c:pt idx="45600">
                  <c:v>128.04</c:v>
                </c:pt>
                <c:pt idx="45601">
                  <c:v>128.06</c:v>
                </c:pt>
                <c:pt idx="45602">
                  <c:v>128.01</c:v>
                </c:pt>
                <c:pt idx="45603">
                  <c:v>127.99</c:v>
                </c:pt>
                <c:pt idx="45604">
                  <c:v>128.06</c:v>
                </c:pt>
                <c:pt idx="45605">
                  <c:v>128.01</c:v>
                </c:pt>
                <c:pt idx="45606">
                  <c:v>128.01</c:v>
                </c:pt>
                <c:pt idx="45607">
                  <c:v>128.06</c:v>
                </c:pt>
                <c:pt idx="45608">
                  <c:v>128.04</c:v>
                </c:pt>
                <c:pt idx="45609">
                  <c:v>127.99</c:v>
                </c:pt>
                <c:pt idx="45610">
                  <c:v>128.01</c:v>
                </c:pt>
                <c:pt idx="45611">
                  <c:v>128.01</c:v>
                </c:pt>
                <c:pt idx="45612">
                  <c:v>127.99</c:v>
                </c:pt>
                <c:pt idx="45613">
                  <c:v>127.99</c:v>
                </c:pt>
                <c:pt idx="45614">
                  <c:v>128.01</c:v>
                </c:pt>
                <c:pt idx="45615">
                  <c:v>127.97</c:v>
                </c:pt>
                <c:pt idx="45616">
                  <c:v>127.97</c:v>
                </c:pt>
                <c:pt idx="45617">
                  <c:v>128.01</c:v>
                </c:pt>
                <c:pt idx="45618">
                  <c:v>127.93</c:v>
                </c:pt>
                <c:pt idx="45619">
                  <c:v>127.95</c:v>
                </c:pt>
                <c:pt idx="45620">
                  <c:v>127.97</c:v>
                </c:pt>
                <c:pt idx="45621">
                  <c:v>127.95</c:v>
                </c:pt>
                <c:pt idx="45622">
                  <c:v>127.97</c:v>
                </c:pt>
                <c:pt idx="45623">
                  <c:v>127.95</c:v>
                </c:pt>
                <c:pt idx="45624">
                  <c:v>127.97</c:v>
                </c:pt>
                <c:pt idx="45625">
                  <c:v>127.97</c:v>
                </c:pt>
                <c:pt idx="45626">
                  <c:v>127.9</c:v>
                </c:pt>
                <c:pt idx="45627">
                  <c:v>127.9</c:v>
                </c:pt>
                <c:pt idx="45628">
                  <c:v>127.9</c:v>
                </c:pt>
                <c:pt idx="45629">
                  <c:v>127.93</c:v>
                </c:pt>
                <c:pt idx="45630">
                  <c:v>127.9</c:v>
                </c:pt>
                <c:pt idx="45631">
                  <c:v>127.9</c:v>
                </c:pt>
                <c:pt idx="45632">
                  <c:v>127.93</c:v>
                </c:pt>
                <c:pt idx="45633">
                  <c:v>127.93</c:v>
                </c:pt>
                <c:pt idx="45634">
                  <c:v>127.9</c:v>
                </c:pt>
                <c:pt idx="45635">
                  <c:v>127.88</c:v>
                </c:pt>
                <c:pt idx="45636">
                  <c:v>127.86</c:v>
                </c:pt>
                <c:pt idx="45637">
                  <c:v>127.9</c:v>
                </c:pt>
                <c:pt idx="45638">
                  <c:v>127.88</c:v>
                </c:pt>
                <c:pt idx="45639">
                  <c:v>127.86</c:v>
                </c:pt>
                <c:pt idx="45640">
                  <c:v>127.88</c:v>
                </c:pt>
                <c:pt idx="45641">
                  <c:v>127.88</c:v>
                </c:pt>
                <c:pt idx="45642">
                  <c:v>127.88</c:v>
                </c:pt>
                <c:pt idx="45643">
                  <c:v>127.88</c:v>
                </c:pt>
                <c:pt idx="45644">
                  <c:v>127.84</c:v>
                </c:pt>
                <c:pt idx="45645">
                  <c:v>127.84</c:v>
                </c:pt>
                <c:pt idx="45646">
                  <c:v>127.9</c:v>
                </c:pt>
                <c:pt idx="45647">
                  <c:v>127.81</c:v>
                </c:pt>
                <c:pt idx="45648">
                  <c:v>127.88</c:v>
                </c:pt>
                <c:pt idx="45649">
                  <c:v>127.86</c:v>
                </c:pt>
                <c:pt idx="45650">
                  <c:v>127.84</c:v>
                </c:pt>
                <c:pt idx="45651">
                  <c:v>127.81</c:v>
                </c:pt>
                <c:pt idx="45652">
                  <c:v>127.86</c:v>
                </c:pt>
                <c:pt idx="45653">
                  <c:v>127.84</c:v>
                </c:pt>
                <c:pt idx="45654">
                  <c:v>127.84</c:v>
                </c:pt>
                <c:pt idx="45655">
                  <c:v>127.84</c:v>
                </c:pt>
                <c:pt idx="45656">
                  <c:v>127.84</c:v>
                </c:pt>
                <c:pt idx="45657">
                  <c:v>127.79</c:v>
                </c:pt>
                <c:pt idx="45658">
                  <c:v>127.84</c:v>
                </c:pt>
                <c:pt idx="45659">
                  <c:v>127.81</c:v>
                </c:pt>
                <c:pt idx="45660">
                  <c:v>127.79</c:v>
                </c:pt>
                <c:pt idx="45661">
                  <c:v>127.86</c:v>
                </c:pt>
                <c:pt idx="45662">
                  <c:v>127.81</c:v>
                </c:pt>
                <c:pt idx="45663">
                  <c:v>127.81</c:v>
                </c:pt>
                <c:pt idx="45664">
                  <c:v>127.84</c:v>
                </c:pt>
                <c:pt idx="45665">
                  <c:v>127.84</c:v>
                </c:pt>
                <c:pt idx="45666">
                  <c:v>127.84</c:v>
                </c:pt>
                <c:pt idx="45667">
                  <c:v>127.81</c:v>
                </c:pt>
                <c:pt idx="45668">
                  <c:v>127.86</c:v>
                </c:pt>
                <c:pt idx="45669">
                  <c:v>127.84</c:v>
                </c:pt>
                <c:pt idx="45670">
                  <c:v>127.88</c:v>
                </c:pt>
                <c:pt idx="45671">
                  <c:v>127.84</c:v>
                </c:pt>
                <c:pt idx="45672">
                  <c:v>127.81</c:v>
                </c:pt>
                <c:pt idx="45673">
                  <c:v>127.84</c:v>
                </c:pt>
                <c:pt idx="45674">
                  <c:v>127.84</c:v>
                </c:pt>
                <c:pt idx="45675">
                  <c:v>127.81</c:v>
                </c:pt>
                <c:pt idx="45676">
                  <c:v>127.88</c:v>
                </c:pt>
                <c:pt idx="45677">
                  <c:v>127.84</c:v>
                </c:pt>
                <c:pt idx="45678">
                  <c:v>127.88</c:v>
                </c:pt>
                <c:pt idx="45679">
                  <c:v>127.88</c:v>
                </c:pt>
                <c:pt idx="45680">
                  <c:v>127.88</c:v>
                </c:pt>
                <c:pt idx="45681">
                  <c:v>127.9</c:v>
                </c:pt>
                <c:pt idx="45682">
                  <c:v>127.88</c:v>
                </c:pt>
                <c:pt idx="45683">
                  <c:v>127.99</c:v>
                </c:pt>
                <c:pt idx="45684">
                  <c:v>127.95</c:v>
                </c:pt>
                <c:pt idx="45685">
                  <c:v>127.95</c:v>
                </c:pt>
                <c:pt idx="45686">
                  <c:v>127.99</c:v>
                </c:pt>
                <c:pt idx="45687">
                  <c:v>127.97</c:v>
                </c:pt>
                <c:pt idx="45688">
                  <c:v>127.95</c:v>
                </c:pt>
                <c:pt idx="45689">
                  <c:v>127.99</c:v>
                </c:pt>
                <c:pt idx="45690">
                  <c:v>127.97</c:v>
                </c:pt>
                <c:pt idx="45691">
                  <c:v>128.01</c:v>
                </c:pt>
                <c:pt idx="45692">
                  <c:v>127.99</c:v>
                </c:pt>
                <c:pt idx="45693">
                  <c:v>127.97</c:v>
                </c:pt>
                <c:pt idx="45694">
                  <c:v>128.01</c:v>
                </c:pt>
                <c:pt idx="45695">
                  <c:v>128.01</c:v>
                </c:pt>
                <c:pt idx="45696">
                  <c:v>128.01</c:v>
                </c:pt>
                <c:pt idx="45697">
                  <c:v>127.99</c:v>
                </c:pt>
                <c:pt idx="45698">
                  <c:v>128.04</c:v>
                </c:pt>
                <c:pt idx="45699">
                  <c:v>128.04</c:v>
                </c:pt>
                <c:pt idx="45700">
                  <c:v>128.06</c:v>
                </c:pt>
                <c:pt idx="45701">
                  <c:v>128.08000000000001</c:v>
                </c:pt>
                <c:pt idx="45702">
                  <c:v>128.04</c:v>
                </c:pt>
                <c:pt idx="45703">
                  <c:v>128.06</c:v>
                </c:pt>
                <c:pt idx="45704">
                  <c:v>128.06</c:v>
                </c:pt>
                <c:pt idx="45705">
                  <c:v>128.04</c:v>
                </c:pt>
                <c:pt idx="45706">
                  <c:v>128.1</c:v>
                </c:pt>
                <c:pt idx="45707">
                  <c:v>128.13</c:v>
                </c:pt>
                <c:pt idx="45708">
                  <c:v>128.08000000000001</c:v>
                </c:pt>
                <c:pt idx="45709">
                  <c:v>128.15</c:v>
                </c:pt>
                <c:pt idx="45710">
                  <c:v>128.08000000000001</c:v>
                </c:pt>
                <c:pt idx="45711">
                  <c:v>128.1</c:v>
                </c:pt>
                <c:pt idx="45712">
                  <c:v>128.08000000000001</c:v>
                </c:pt>
                <c:pt idx="45713">
                  <c:v>128.15</c:v>
                </c:pt>
                <c:pt idx="45714">
                  <c:v>128.1</c:v>
                </c:pt>
                <c:pt idx="45715">
                  <c:v>128.15</c:v>
                </c:pt>
                <c:pt idx="45716">
                  <c:v>128.1</c:v>
                </c:pt>
                <c:pt idx="45717">
                  <c:v>128.13</c:v>
                </c:pt>
                <c:pt idx="45718">
                  <c:v>128.19</c:v>
                </c:pt>
                <c:pt idx="45719">
                  <c:v>128.15</c:v>
                </c:pt>
                <c:pt idx="45720">
                  <c:v>128.15</c:v>
                </c:pt>
                <c:pt idx="45721">
                  <c:v>128.1</c:v>
                </c:pt>
                <c:pt idx="45722">
                  <c:v>128.1</c:v>
                </c:pt>
                <c:pt idx="45723">
                  <c:v>128.15</c:v>
                </c:pt>
                <c:pt idx="45724">
                  <c:v>128.1</c:v>
                </c:pt>
                <c:pt idx="45725">
                  <c:v>128.16999999999999</c:v>
                </c:pt>
                <c:pt idx="45726">
                  <c:v>128.16999999999999</c:v>
                </c:pt>
                <c:pt idx="45727">
                  <c:v>128.08000000000001</c:v>
                </c:pt>
                <c:pt idx="45728">
                  <c:v>128.1</c:v>
                </c:pt>
                <c:pt idx="45729">
                  <c:v>128.08000000000001</c:v>
                </c:pt>
                <c:pt idx="45730">
                  <c:v>128.08000000000001</c:v>
                </c:pt>
                <c:pt idx="45731">
                  <c:v>128.1</c:v>
                </c:pt>
                <c:pt idx="45732">
                  <c:v>128.13</c:v>
                </c:pt>
                <c:pt idx="45733">
                  <c:v>128.13</c:v>
                </c:pt>
                <c:pt idx="45734">
                  <c:v>128.15</c:v>
                </c:pt>
                <c:pt idx="45735">
                  <c:v>128.1</c:v>
                </c:pt>
                <c:pt idx="45736">
                  <c:v>128.08000000000001</c:v>
                </c:pt>
                <c:pt idx="45737">
                  <c:v>128.1</c:v>
                </c:pt>
                <c:pt idx="45738">
                  <c:v>128.1</c:v>
                </c:pt>
                <c:pt idx="45739">
                  <c:v>128.08000000000001</c:v>
                </c:pt>
                <c:pt idx="45740">
                  <c:v>128.1</c:v>
                </c:pt>
                <c:pt idx="45741">
                  <c:v>128.04</c:v>
                </c:pt>
                <c:pt idx="45742">
                  <c:v>128.04</c:v>
                </c:pt>
                <c:pt idx="45743">
                  <c:v>128.13</c:v>
                </c:pt>
                <c:pt idx="45744">
                  <c:v>128.13</c:v>
                </c:pt>
                <c:pt idx="45745">
                  <c:v>128.13</c:v>
                </c:pt>
                <c:pt idx="45746">
                  <c:v>128.08000000000001</c:v>
                </c:pt>
                <c:pt idx="45747">
                  <c:v>128.08000000000001</c:v>
                </c:pt>
                <c:pt idx="45748">
                  <c:v>128.08000000000001</c:v>
                </c:pt>
                <c:pt idx="45749">
                  <c:v>128.1</c:v>
                </c:pt>
                <c:pt idx="45750">
                  <c:v>128.01</c:v>
                </c:pt>
                <c:pt idx="45751">
                  <c:v>128.13</c:v>
                </c:pt>
                <c:pt idx="45752">
                  <c:v>128.1</c:v>
                </c:pt>
                <c:pt idx="45753">
                  <c:v>128.13</c:v>
                </c:pt>
                <c:pt idx="45754">
                  <c:v>128.13</c:v>
                </c:pt>
                <c:pt idx="45755">
                  <c:v>128.13</c:v>
                </c:pt>
                <c:pt idx="45756">
                  <c:v>128.08000000000001</c:v>
                </c:pt>
                <c:pt idx="45757">
                  <c:v>128.08000000000001</c:v>
                </c:pt>
                <c:pt idx="45758">
                  <c:v>128.04</c:v>
                </c:pt>
                <c:pt idx="45759">
                  <c:v>128.1</c:v>
                </c:pt>
                <c:pt idx="45760">
                  <c:v>128.08000000000001</c:v>
                </c:pt>
                <c:pt idx="45761">
                  <c:v>128.08000000000001</c:v>
                </c:pt>
                <c:pt idx="45762">
                  <c:v>128.06</c:v>
                </c:pt>
                <c:pt idx="45763">
                  <c:v>128.08000000000001</c:v>
                </c:pt>
                <c:pt idx="45764">
                  <c:v>128.1</c:v>
                </c:pt>
                <c:pt idx="45765">
                  <c:v>128.13</c:v>
                </c:pt>
                <c:pt idx="45766">
                  <c:v>128.08000000000001</c:v>
                </c:pt>
                <c:pt idx="45767">
                  <c:v>128.06</c:v>
                </c:pt>
                <c:pt idx="45768">
                  <c:v>128.08000000000001</c:v>
                </c:pt>
                <c:pt idx="45769">
                  <c:v>128.1</c:v>
                </c:pt>
                <c:pt idx="45770">
                  <c:v>128.15</c:v>
                </c:pt>
                <c:pt idx="45771">
                  <c:v>128.1</c:v>
                </c:pt>
                <c:pt idx="45772">
                  <c:v>128.15</c:v>
                </c:pt>
                <c:pt idx="45773">
                  <c:v>128.13</c:v>
                </c:pt>
                <c:pt idx="45774">
                  <c:v>128.08000000000001</c:v>
                </c:pt>
                <c:pt idx="45775">
                  <c:v>128.15</c:v>
                </c:pt>
                <c:pt idx="45776">
                  <c:v>128.19</c:v>
                </c:pt>
                <c:pt idx="45777">
                  <c:v>128.16999999999999</c:v>
                </c:pt>
                <c:pt idx="45778">
                  <c:v>128.1</c:v>
                </c:pt>
                <c:pt idx="45779">
                  <c:v>128.15</c:v>
                </c:pt>
                <c:pt idx="45780">
                  <c:v>128.13</c:v>
                </c:pt>
                <c:pt idx="45781">
                  <c:v>128.13</c:v>
                </c:pt>
                <c:pt idx="45782">
                  <c:v>128.16999999999999</c:v>
                </c:pt>
                <c:pt idx="45783">
                  <c:v>128.19</c:v>
                </c:pt>
                <c:pt idx="45784">
                  <c:v>128.15</c:v>
                </c:pt>
                <c:pt idx="45785">
                  <c:v>128.19</c:v>
                </c:pt>
                <c:pt idx="45786">
                  <c:v>128.13</c:v>
                </c:pt>
                <c:pt idx="45787">
                  <c:v>128.16999999999999</c:v>
                </c:pt>
                <c:pt idx="45788">
                  <c:v>128.16999999999999</c:v>
                </c:pt>
                <c:pt idx="45789">
                  <c:v>128.16999999999999</c:v>
                </c:pt>
                <c:pt idx="45790">
                  <c:v>128.13</c:v>
                </c:pt>
                <c:pt idx="45791">
                  <c:v>128.19</c:v>
                </c:pt>
                <c:pt idx="45792">
                  <c:v>128.15</c:v>
                </c:pt>
                <c:pt idx="45793">
                  <c:v>128.16999999999999</c:v>
                </c:pt>
                <c:pt idx="45794">
                  <c:v>128.15</c:v>
                </c:pt>
                <c:pt idx="45795">
                  <c:v>128.16999999999999</c:v>
                </c:pt>
                <c:pt idx="45796">
                  <c:v>128.06</c:v>
                </c:pt>
                <c:pt idx="45797">
                  <c:v>128.13</c:v>
                </c:pt>
                <c:pt idx="45798">
                  <c:v>128.13</c:v>
                </c:pt>
                <c:pt idx="45799">
                  <c:v>128.15</c:v>
                </c:pt>
                <c:pt idx="45800">
                  <c:v>128.15</c:v>
                </c:pt>
                <c:pt idx="45801">
                  <c:v>128.15</c:v>
                </c:pt>
                <c:pt idx="45802">
                  <c:v>128.1</c:v>
                </c:pt>
                <c:pt idx="45803">
                  <c:v>128.16999999999999</c:v>
                </c:pt>
                <c:pt idx="45804">
                  <c:v>128.16999999999999</c:v>
                </c:pt>
                <c:pt idx="45805">
                  <c:v>128.06</c:v>
                </c:pt>
                <c:pt idx="45806">
                  <c:v>128.1</c:v>
                </c:pt>
                <c:pt idx="45807">
                  <c:v>128.1</c:v>
                </c:pt>
                <c:pt idx="45808">
                  <c:v>128.13</c:v>
                </c:pt>
                <c:pt idx="45809">
                  <c:v>128.13</c:v>
                </c:pt>
                <c:pt idx="45810">
                  <c:v>128.16999999999999</c:v>
                </c:pt>
                <c:pt idx="45811">
                  <c:v>128.13</c:v>
                </c:pt>
                <c:pt idx="45812">
                  <c:v>128.15</c:v>
                </c:pt>
                <c:pt idx="45813">
                  <c:v>128.13</c:v>
                </c:pt>
                <c:pt idx="45814">
                  <c:v>128.13</c:v>
                </c:pt>
                <c:pt idx="45815">
                  <c:v>128.15</c:v>
                </c:pt>
                <c:pt idx="45816">
                  <c:v>128.1</c:v>
                </c:pt>
                <c:pt idx="45817">
                  <c:v>128.1</c:v>
                </c:pt>
                <c:pt idx="45818">
                  <c:v>128.08000000000001</c:v>
                </c:pt>
                <c:pt idx="45819">
                  <c:v>128.1</c:v>
                </c:pt>
                <c:pt idx="45820">
                  <c:v>128.15</c:v>
                </c:pt>
                <c:pt idx="45821">
                  <c:v>128.1</c:v>
                </c:pt>
                <c:pt idx="45822">
                  <c:v>128.08000000000001</c:v>
                </c:pt>
                <c:pt idx="45823">
                  <c:v>128.1</c:v>
                </c:pt>
                <c:pt idx="45824">
                  <c:v>128.15</c:v>
                </c:pt>
                <c:pt idx="45825">
                  <c:v>128.08000000000001</c:v>
                </c:pt>
                <c:pt idx="45826">
                  <c:v>128.1</c:v>
                </c:pt>
                <c:pt idx="45827">
                  <c:v>128.08000000000001</c:v>
                </c:pt>
                <c:pt idx="45828">
                  <c:v>128.15</c:v>
                </c:pt>
                <c:pt idx="45829">
                  <c:v>128.06</c:v>
                </c:pt>
                <c:pt idx="45830">
                  <c:v>128.13</c:v>
                </c:pt>
                <c:pt idx="45831">
                  <c:v>128.13</c:v>
                </c:pt>
                <c:pt idx="45832">
                  <c:v>128.08000000000001</c:v>
                </c:pt>
                <c:pt idx="45833">
                  <c:v>128.06</c:v>
                </c:pt>
                <c:pt idx="45834">
                  <c:v>128.16999999999999</c:v>
                </c:pt>
                <c:pt idx="45835">
                  <c:v>128.15</c:v>
                </c:pt>
                <c:pt idx="45836">
                  <c:v>128.13</c:v>
                </c:pt>
                <c:pt idx="45837">
                  <c:v>128.1</c:v>
                </c:pt>
                <c:pt idx="45838">
                  <c:v>128.08000000000001</c:v>
                </c:pt>
                <c:pt idx="45839">
                  <c:v>128.1</c:v>
                </c:pt>
                <c:pt idx="45840">
                  <c:v>128.1</c:v>
                </c:pt>
                <c:pt idx="45841">
                  <c:v>128.08000000000001</c:v>
                </c:pt>
                <c:pt idx="45842">
                  <c:v>128.06</c:v>
                </c:pt>
                <c:pt idx="45843">
                  <c:v>128.13</c:v>
                </c:pt>
                <c:pt idx="45844">
                  <c:v>128.1</c:v>
                </c:pt>
                <c:pt idx="45845">
                  <c:v>128.1</c:v>
                </c:pt>
                <c:pt idx="45846">
                  <c:v>128.13</c:v>
                </c:pt>
                <c:pt idx="45847">
                  <c:v>128.15</c:v>
                </c:pt>
                <c:pt idx="45848">
                  <c:v>128.1</c:v>
                </c:pt>
                <c:pt idx="45849">
                  <c:v>128.13</c:v>
                </c:pt>
                <c:pt idx="45850">
                  <c:v>128.13</c:v>
                </c:pt>
                <c:pt idx="45851">
                  <c:v>128.1</c:v>
                </c:pt>
                <c:pt idx="45852">
                  <c:v>128.1</c:v>
                </c:pt>
                <c:pt idx="45853">
                  <c:v>128.13</c:v>
                </c:pt>
                <c:pt idx="45854">
                  <c:v>128.1</c:v>
                </c:pt>
                <c:pt idx="45855">
                  <c:v>128.15</c:v>
                </c:pt>
                <c:pt idx="45856">
                  <c:v>128.13</c:v>
                </c:pt>
                <c:pt idx="45857">
                  <c:v>128.08000000000001</c:v>
                </c:pt>
                <c:pt idx="45858">
                  <c:v>128.15</c:v>
                </c:pt>
                <c:pt idx="45859">
                  <c:v>128.13</c:v>
                </c:pt>
                <c:pt idx="45860">
                  <c:v>128.1</c:v>
                </c:pt>
                <c:pt idx="45861">
                  <c:v>128.06</c:v>
                </c:pt>
                <c:pt idx="45862">
                  <c:v>128.08000000000001</c:v>
                </c:pt>
                <c:pt idx="45863">
                  <c:v>128.13</c:v>
                </c:pt>
                <c:pt idx="45864">
                  <c:v>128.1</c:v>
                </c:pt>
                <c:pt idx="45865">
                  <c:v>128.15</c:v>
                </c:pt>
                <c:pt idx="45866">
                  <c:v>128.16999999999999</c:v>
                </c:pt>
                <c:pt idx="45867">
                  <c:v>128.1</c:v>
                </c:pt>
                <c:pt idx="45868">
                  <c:v>128.15</c:v>
                </c:pt>
                <c:pt idx="45869">
                  <c:v>128.16999999999999</c:v>
                </c:pt>
                <c:pt idx="45870">
                  <c:v>128.1</c:v>
                </c:pt>
                <c:pt idx="45871">
                  <c:v>128.15</c:v>
                </c:pt>
                <c:pt idx="45872">
                  <c:v>128.1</c:v>
                </c:pt>
                <c:pt idx="45873">
                  <c:v>128.1</c:v>
                </c:pt>
                <c:pt idx="45874">
                  <c:v>128.13</c:v>
                </c:pt>
                <c:pt idx="45875">
                  <c:v>128.08000000000001</c:v>
                </c:pt>
                <c:pt idx="45876">
                  <c:v>128.1</c:v>
                </c:pt>
                <c:pt idx="45877">
                  <c:v>128.1</c:v>
                </c:pt>
                <c:pt idx="45878">
                  <c:v>128.15</c:v>
                </c:pt>
                <c:pt idx="45879">
                  <c:v>128.13</c:v>
                </c:pt>
                <c:pt idx="45880">
                  <c:v>128.13</c:v>
                </c:pt>
                <c:pt idx="45881">
                  <c:v>128.15</c:v>
                </c:pt>
                <c:pt idx="45882">
                  <c:v>128.08000000000001</c:v>
                </c:pt>
                <c:pt idx="45883">
                  <c:v>128.15</c:v>
                </c:pt>
                <c:pt idx="45884">
                  <c:v>128.13</c:v>
                </c:pt>
                <c:pt idx="45885">
                  <c:v>128.1</c:v>
                </c:pt>
                <c:pt idx="45886">
                  <c:v>128.1</c:v>
                </c:pt>
                <c:pt idx="45887">
                  <c:v>128.13</c:v>
                </c:pt>
                <c:pt idx="45888">
                  <c:v>128.15</c:v>
                </c:pt>
                <c:pt idx="45889">
                  <c:v>128.08000000000001</c:v>
                </c:pt>
                <c:pt idx="45890">
                  <c:v>128.13</c:v>
                </c:pt>
                <c:pt idx="45891">
                  <c:v>128.13</c:v>
                </c:pt>
                <c:pt idx="45892">
                  <c:v>128.08000000000001</c:v>
                </c:pt>
                <c:pt idx="45893">
                  <c:v>128.06</c:v>
                </c:pt>
                <c:pt idx="45894">
                  <c:v>128.13</c:v>
                </c:pt>
                <c:pt idx="45895">
                  <c:v>128.19</c:v>
                </c:pt>
                <c:pt idx="45896">
                  <c:v>128.13</c:v>
                </c:pt>
                <c:pt idx="45897">
                  <c:v>128.1</c:v>
                </c:pt>
                <c:pt idx="45898">
                  <c:v>128.06</c:v>
                </c:pt>
                <c:pt idx="45899">
                  <c:v>128.08000000000001</c:v>
                </c:pt>
                <c:pt idx="45900">
                  <c:v>128.13</c:v>
                </c:pt>
                <c:pt idx="45901">
                  <c:v>128.13</c:v>
                </c:pt>
                <c:pt idx="45902">
                  <c:v>128.08000000000001</c:v>
                </c:pt>
                <c:pt idx="45903">
                  <c:v>128.15</c:v>
                </c:pt>
                <c:pt idx="45904">
                  <c:v>128.15</c:v>
                </c:pt>
                <c:pt idx="45905">
                  <c:v>128.1</c:v>
                </c:pt>
                <c:pt idx="45906">
                  <c:v>128.08000000000001</c:v>
                </c:pt>
                <c:pt idx="45907">
                  <c:v>128.08000000000001</c:v>
                </c:pt>
                <c:pt idx="45908">
                  <c:v>128.15</c:v>
                </c:pt>
                <c:pt idx="45909">
                  <c:v>128.13</c:v>
                </c:pt>
                <c:pt idx="45910">
                  <c:v>128.13</c:v>
                </c:pt>
                <c:pt idx="45911">
                  <c:v>128.1</c:v>
                </c:pt>
                <c:pt idx="45912">
                  <c:v>128.1</c:v>
                </c:pt>
                <c:pt idx="45913">
                  <c:v>128.1</c:v>
                </c:pt>
                <c:pt idx="45914">
                  <c:v>128.08000000000001</c:v>
                </c:pt>
                <c:pt idx="45915">
                  <c:v>128.1</c:v>
                </c:pt>
                <c:pt idx="45916">
                  <c:v>128.16999999999999</c:v>
                </c:pt>
                <c:pt idx="45917">
                  <c:v>128.16999999999999</c:v>
                </c:pt>
                <c:pt idx="45918">
                  <c:v>128.13</c:v>
                </c:pt>
                <c:pt idx="45919">
                  <c:v>128.1</c:v>
                </c:pt>
                <c:pt idx="45920">
                  <c:v>128.13</c:v>
                </c:pt>
                <c:pt idx="45921">
                  <c:v>128.1</c:v>
                </c:pt>
                <c:pt idx="45922">
                  <c:v>128.08000000000001</c:v>
                </c:pt>
                <c:pt idx="45923">
                  <c:v>128.1</c:v>
                </c:pt>
                <c:pt idx="45924">
                  <c:v>128.15</c:v>
                </c:pt>
                <c:pt idx="45925">
                  <c:v>128.13</c:v>
                </c:pt>
                <c:pt idx="45926">
                  <c:v>128.15</c:v>
                </c:pt>
                <c:pt idx="45927">
                  <c:v>128.08000000000001</c:v>
                </c:pt>
                <c:pt idx="45928">
                  <c:v>128.1</c:v>
                </c:pt>
                <c:pt idx="45929">
                  <c:v>128.1</c:v>
                </c:pt>
                <c:pt idx="45930">
                  <c:v>128.15</c:v>
                </c:pt>
                <c:pt idx="45931">
                  <c:v>128.16999999999999</c:v>
                </c:pt>
                <c:pt idx="45932">
                  <c:v>128.1</c:v>
                </c:pt>
                <c:pt idx="45933">
                  <c:v>128.1</c:v>
                </c:pt>
                <c:pt idx="45934">
                  <c:v>128.16999999999999</c:v>
                </c:pt>
                <c:pt idx="45935">
                  <c:v>128.13</c:v>
                </c:pt>
                <c:pt idx="45936">
                  <c:v>128.1</c:v>
                </c:pt>
                <c:pt idx="45937">
                  <c:v>128.08000000000001</c:v>
                </c:pt>
                <c:pt idx="45938">
                  <c:v>128.19</c:v>
                </c:pt>
                <c:pt idx="45939">
                  <c:v>128.13</c:v>
                </c:pt>
                <c:pt idx="45940">
                  <c:v>128.13</c:v>
                </c:pt>
                <c:pt idx="45941">
                  <c:v>128.13</c:v>
                </c:pt>
                <c:pt idx="45942">
                  <c:v>128.04</c:v>
                </c:pt>
                <c:pt idx="45943">
                  <c:v>128.1</c:v>
                </c:pt>
                <c:pt idx="45944">
                  <c:v>128.08000000000001</c:v>
                </c:pt>
                <c:pt idx="45945">
                  <c:v>128.08000000000001</c:v>
                </c:pt>
                <c:pt idx="45946">
                  <c:v>128.1</c:v>
                </c:pt>
                <c:pt idx="45947">
                  <c:v>128.1</c:v>
                </c:pt>
                <c:pt idx="45948">
                  <c:v>128.1</c:v>
                </c:pt>
                <c:pt idx="45949">
                  <c:v>128.08000000000001</c:v>
                </c:pt>
                <c:pt idx="45950">
                  <c:v>128.08000000000001</c:v>
                </c:pt>
                <c:pt idx="45951">
                  <c:v>128.04</c:v>
                </c:pt>
                <c:pt idx="45952">
                  <c:v>128.13</c:v>
                </c:pt>
                <c:pt idx="45953">
                  <c:v>128.08000000000001</c:v>
                </c:pt>
                <c:pt idx="45954">
                  <c:v>128.1</c:v>
                </c:pt>
                <c:pt idx="45955">
                  <c:v>128.06</c:v>
                </c:pt>
                <c:pt idx="45956">
                  <c:v>128.06</c:v>
                </c:pt>
                <c:pt idx="45957">
                  <c:v>128.06</c:v>
                </c:pt>
                <c:pt idx="45958">
                  <c:v>128.13</c:v>
                </c:pt>
                <c:pt idx="45959">
                  <c:v>128.06</c:v>
                </c:pt>
                <c:pt idx="45960">
                  <c:v>128.1</c:v>
                </c:pt>
                <c:pt idx="45961">
                  <c:v>128.06</c:v>
                </c:pt>
                <c:pt idx="45962">
                  <c:v>128.1</c:v>
                </c:pt>
                <c:pt idx="45963">
                  <c:v>128.01</c:v>
                </c:pt>
                <c:pt idx="45964">
                  <c:v>128.08000000000001</c:v>
                </c:pt>
                <c:pt idx="45965">
                  <c:v>128.04</c:v>
                </c:pt>
                <c:pt idx="45966">
                  <c:v>128.08000000000001</c:v>
                </c:pt>
                <c:pt idx="45967">
                  <c:v>128.06</c:v>
                </c:pt>
                <c:pt idx="45968">
                  <c:v>128.06</c:v>
                </c:pt>
                <c:pt idx="45969">
                  <c:v>128.06</c:v>
                </c:pt>
                <c:pt idx="45970">
                  <c:v>128.04</c:v>
                </c:pt>
                <c:pt idx="45971">
                  <c:v>128.01</c:v>
                </c:pt>
                <c:pt idx="45972">
                  <c:v>128.04</c:v>
                </c:pt>
                <c:pt idx="45973">
                  <c:v>128.06</c:v>
                </c:pt>
                <c:pt idx="45974">
                  <c:v>128.04</c:v>
                </c:pt>
                <c:pt idx="45975">
                  <c:v>128.01</c:v>
                </c:pt>
                <c:pt idx="45976">
                  <c:v>128.01</c:v>
                </c:pt>
                <c:pt idx="45977">
                  <c:v>128.01</c:v>
                </c:pt>
                <c:pt idx="45978">
                  <c:v>128.01</c:v>
                </c:pt>
                <c:pt idx="45979">
                  <c:v>128.06</c:v>
                </c:pt>
                <c:pt idx="45980">
                  <c:v>128.04</c:v>
                </c:pt>
                <c:pt idx="45981">
                  <c:v>127.99</c:v>
                </c:pt>
                <c:pt idx="45982">
                  <c:v>127.97</c:v>
                </c:pt>
                <c:pt idx="45983">
                  <c:v>128.01</c:v>
                </c:pt>
                <c:pt idx="45984">
                  <c:v>128.04</c:v>
                </c:pt>
                <c:pt idx="45985">
                  <c:v>127.99</c:v>
                </c:pt>
                <c:pt idx="45986">
                  <c:v>127.99</c:v>
                </c:pt>
                <c:pt idx="45987">
                  <c:v>128.01</c:v>
                </c:pt>
                <c:pt idx="45988">
                  <c:v>128.01</c:v>
                </c:pt>
                <c:pt idx="45989">
                  <c:v>128.01</c:v>
                </c:pt>
                <c:pt idx="45990">
                  <c:v>128.04</c:v>
                </c:pt>
                <c:pt idx="45991">
                  <c:v>128.06</c:v>
                </c:pt>
                <c:pt idx="45992">
                  <c:v>128.01</c:v>
                </c:pt>
                <c:pt idx="45993">
                  <c:v>128.01</c:v>
                </c:pt>
                <c:pt idx="45994">
                  <c:v>127.99</c:v>
                </c:pt>
                <c:pt idx="45995">
                  <c:v>128.04</c:v>
                </c:pt>
                <c:pt idx="45996">
                  <c:v>128.06</c:v>
                </c:pt>
                <c:pt idx="45997">
                  <c:v>127.97</c:v>
                </c:pt>
                <c:pt idx="45998">
                  <c:v>128.06</c:v>
                </c:pt>
                <c:pt idx="45999">
                  <c:v>128.01</c:v>
                </c:pt>
                <c:pt idx="46000">
                  <c:v>128.01</c:v>
                </c:pt>
                <c:pt idx="46001">
                  <c:v>127.97</c:v>
                </c:pt>
                <c:pt idx="46002">
                  <c:v>127.99</c:v>
                </c:pt>
                <c:pt idx="46003">
                  <c:v>127.99</c:v>
                </c:pt>
                <c:pt idx="46004">
                  <c:v>128.01</c:v>
                </c:pt>
                <c:pt idx="46005">
                  <c:v>127.97</c:v>
                </c:pt>
                <c:pt idx="46006">
                  <c:v>127.9</c:v>
                </c:pt>
                <c:pt idx="46007">
                  <c:v>127.97</c:v>
                </c:pt>
                <c:pt idx="46008">
                  <c:v>127.99</c:v>
                </c:pt>
                <c:pt idx="46009">
                  <c:v>128.01</c:v>
                </c:pt>
                <c:pt idx="46010">
                  <c:v>127.97</c:v>
                </c:pt>
                <c:pt idx="46011">
                  <c:v>128.01</c:v>
                </c:pt>
                <c:pt idx="46012">
                  <c:v>127.95</c:v>
                </c:pt>
                <c:pt idx="46013">
                  <c:v>127.97</c:v>
                </c:pt>
                <c:pt idx="46014">
                  <c:v>127.95</c:v>
                </c:pt>
                <c:pt idx="46015">
                  <c:v>127.97</c:v>
                </c:pt>
                <c:pt idx="46016">
                  <c:v>127.93</c:v>
                </c:pt>
                <c:pt idx="46017">
                  <c:v>127.95</c:v>
                </c:pt>
                <c:pt idx="46018">
                  <c:v>127.97</c:v>
                </c:pt>
                <c:pt idx="46019">
                  <c:v>127.93</c:v>
                </c:pt>
                <c:pt idx="46020">
                  <c:v>127.93</c:v>
                </c:pt>
                <c:pt idx="46021">
                  <c:v>127.9</c:v>
                </c:pt>
                <c:pt idx="46022">
                  <c:v>127.93</c:v>
                </c:pt>
                <c:pt idx="46023">
                  <c:v>127.93</c:v>
                </c:pt>
                <c:pt idx="46024">
                  <c:v>127.88</c:v>
                </c:pt>
                <c:pt idx="46025">
                  <c:v>127.9</c:v>
                </c:pt>
                <c:pt idx="46026">
                  <c:v>127.9</c:v>
                </c:pt>
                <c:pt idx="46027">
                  <c:v>127.93</c:v>
                </c:pt>
                <c:pt idx="46028">
                  <c:v>127.9</c:v>
                </c:pt>
                <c:pt idx="46029">
                  <c:v>127.9</c:v>
                </c:pt>
                <c:pt idx="46030">
                  <c:v>127.88</c:v>
                </c:pt>
                <c:pt idx="46031">
                  <c:v>127.9</c:v>
                </c:pt>
                <c:pt idx="46032">
                  <c:v>127.9</c:v>
                </c:pt>
                <c:pt idx="46033">
                  <c:v>127.86</c:v>
                </c:pt>
                <c:pt idx="46034">
                  <c:v>127.84</c:v>
                </c:pt>
                <c:pt idx="46035">
                  <c:v>127.9</c:v>
                </c:pt>
                <c:pt idx="46036">
                  <c:v>127.93</c:v>
                </c:pt>
                <c:pt idx="46037">
                  <c:v>127.93</c:v>
                </c:pt>
                <c:pt idx="46038">
                  <c:v>127.86</c:v>
                </c:pt>
                <c:pt idx="46039">
                  <c:v>127.86</c:v>
                </c:pt>
                <c:pt idx="46040">
                  <c:v>127.88</c:v>
                </c:pt>
                <c:pt idx="46041">
                  <c:v>127.86</c:v>
                </c:pt>
                <c:pt idx="46042">
                  <c:v>127.88</c:v>
                </c:pt>
                <c:pt idx="46043">
                  <c:v>127.88</c:v>
                </c:pt>
                <c:pt idx="46044">
                  <c:v>127.79</c:v>
                </c:pt>
                <c:pt idx="46045">
                  <c:v>127.84</c:v>
                </c:pt>
                <c:pt idx="46046">
                  <c:v>127.86</c:v>
                </c:pt>
                <c:pt idx="46047">
                  <c:v>127.84</c:v>
                </c:pt>
                <c:pt idx="46048">
                  <c:v>127.84</c:v>
                </c:pt>
                <c:pt idx="46049">
                  <c:v>127.86</c:v>
                </c:pt>
                <c:pt idx="46050">
                  <c:v>127.84</c:v>
                </c:pt>
                <c:pt idx="46051">
                  <c:v>127.86</c:v>
                </c:pt>
                <c:pt idx="46052">
                  <c:v>127.88</c:v>
                </c:pt>
                <c:pt idx="46053">
                  <c:v>127.86</c:v>
                </c:pt>
                <c:pt idx="46054">
                  <c:v>127.88</c:v>
                </c:pt>
                <c:pt idx="46055">
                  <c:v>127.88</c:v>
                </c:pt>
                <c:pt idx="46056">
                  <c:v>127.9</c:v>
                </c:pt>
                <c:pt idx="46057">
                  <c:v>127.86</c:v>
                </c:pt>
                <c:pt idx="46058">
                  <c:v>127.86</c:v>
                </c:pt>
                <c:pt idx="46059">
                  <c:v>127.88</c:v>
                </c:pt>
                <c:pt idx="46060">
                  <c:v>127.86</c:v>
                </c:pt>
                <c:pt idx="46061">
                  <c:v>127.9</c:v>
                </c:pt>
                <c:pt idx="46062">
                  <c:v>127.95</c:v>
                </c:pt>
                <c:pt idx="46063">
                  <c:v>127.93</c:v>
                </c:pt>
                <c:pt idx="46064">
                  <c:v>127.9</c:v>
                </c:pt>
                <c:pt idx="46065">
                  <c:v>127.97</c:v>
                </c:pt>
                <c:pt idx="46066">
                  <c:v>127.93</c:v>
                </c:pt>
                <c:pt idx="46067">
                  <c:v>127.97</c:v>
                </c:pt>
                <c:pt idx="46068">
                  <c:v>127.95</c:v>
                </c:pt>
                <c:pt idx="46069">
                  <c:v>127.93</c:v>
                </c:pt>
                <c:pt idx="46070">
                  <c:v>127.97</c:v>
                </c:pt>
                <c:pt idx="46071">
                  <c:v>127.95</c:v>
                </c:pt>
                <c:pt idx="46072">
                  <c:v>128.01</c:v>
                </c:pt>
                <c:pt idx="46073">
                  <c:v>127.99</c:v>
                </c:pt>
                <c:pt idx="46074">
                  <c:v>127.99</c:v>
                </c:pt>
                <c:pt idx="46075">
                  <c:v>127.93</c:v>
                </c:pt>
                <c:pt idx="46076">
                  <c:v>127.97</c:v>
                </c:pt>
                <c:pt idx="46077">
                  <c:v>128.01</c:v>
                </c:pt>
                <c:pt idx="46078">
                  <c:v>128.04</c:v>
                </c:pt>
                <c:pt idx="46079">
                  <c:v>127.99</c:v>
                </c:pt>
                <c:pt idx="46080">
                  <c:v>127.99</c:v>
                </c:pt>
                <c:pt idx="46081">
                  <c:v>128.01</c:v>
                </c:pt>
                <c:pt idx="46082">
                  <c:v>128.06</c:v>
                </c:pt>
                <c:pt idx="46083">
                  <c:v>128.04</c:v>
                </c:pt>
                <c:pt idx="46084">
                  <c:v>128.06</c:v>
                </c:pt>
                <c:pt idx="46085">
                  <c:v>128.06</c:v>
                </c:pt>
                <c:pt idx="46086">
                  <c:v>128.08000000000001</c:v>
                </c:pt>
                <c:pt idx="46087">
                  <c:v>128.08000000000001</c:v>
                </c:pt>
                <c:pt idx="46088">
                  <c:v>128.06</c:v>
                </c:pt>
                <c:pt idx="46089">
                  <c:v>128.06</c:v>
                </c:pt>
                <c:pt idx="46090">
                  <c:v>128.08000000000001</c:v>
                </c:pt>
                <c:pt idx="46091">
                  <c:v>128.08000000000001</c:v>
                </c:pt>
                <c:pt idx="46092">
                  <c:v>128.13</c:v>
                </c:pt>
                <c:pt idx="46093">
                  <c:v>128.13</c:v>
                </c:pt>
                <c:pt idx="46094">
                  <c:v>128.19</c:v>
                </c:pt>
                <c:pt idx="46095">
                  <c:v>128.13</c:v>
                </c:pt>
                <c:pt idx="46096">
                  <c:v>128.16999999999999</c:v>
                </c:pt>
                <c:pt idx="46097">
                  <c:v>128.15</c:v>
                </c:pt>
                <c:pt idx="46098">
                  <c:v>128.19</c:v>
                </c:pt>
                <c:pt idx="46099">
                  <c:v>128.16999999999999</c:v>
                </c:pt>
                <c:pt idx="46100">
                  <c:v>128.16999999999999</c:v>
                </c:pt>
                <c:pt idx="46101">
                  <c:v>128.15</c:v>
                </c:pt>
                <c:pt idx="46102">
                  <c:v>128.22</c:v>
                </c:pt>
                <c:pt idx="46103">
                  <c:v>128.16999999999999</c:v>
                </c:pt>
                <c:pt idx="46104">
                  <c:v>128.19</c:v>
                </c:pt>
                <c:pt idx="46105">
                  <c:v>128.24</c:v>
                </c:pt>
                <c:pt idx="46106">
                  <c:v>128.16999999999999</c:v>
                </c:pt>
                <c:pt idx="46107">
                  <c:v>128.16999999999999</c:v>
                </c:pt>
                <c:pt idx="46108">
                  <c:v>128.16999999999999</c:v>
                </c:pt>
                <c:pt idx="46109">
                  <c:v>128.19</c:v>
                </c:pt>
                <c:pt idx="46110">
                  <c:v>128.15</c:v>
                </c:pt>
                <c:pt idx="46111">
                  <c:v>128.22</c:v>
                </c:pt>
                <c:pt idx="46112">
                  <c:v>128.19</c:v>
                </c:pt>
                <c:pt idx="46113">
                  <c:v>128.22</c:v>
                </c:pt>
                <c:pt idx="46114">
                  <c:v>128.16999999999999</c:v>
                </c:pt>
                <c:pt idx="46115">
                  <c:v>128.22</c:v>
                </c:pt>
                <c:pt idx="46116">
                  <c:v>128.22</c:v>
                </c:pt>
                <c:pt idx="46117">
                  <c:v>128.15</c:v>
                </c:pt>
                <c:pt idx="46118">
                  <c:v>128.19</c:v>
                </c:pt>
                <c:pt idx="46119">
                  <c:v>128.16999999999999</c:v>
                </c:pt>
                <c:pt idx="46120">
                  <c:v>128.22</c:v>
                </c:pt>
                <c:pt idx="46121">
                  <c:v>128.15</c:v>
                </c:pt>
                <c:pt idx="46122">
                  <c:v>128.22</c:v>
                </c:pt>
                <c:pt idx="46123">
                  <c:v>128.19</c:v>
                </c:pt>
                <c:pt idx="46124">
                  <c:v>128.19</c:v>
                </c:pt>
                <c:pt idx="46125">
                  <c:v>128.22</c:v>
                </c:pt>
                <c:pt idx="46126">
                  <c:v>128.19</c:v>
                </c:pt>
                <c:pt idx="46127">
                  <c:v>128.24</c:v>
                </c:pt>
                <c:pt idx="46128">
                  <c:v>128.19</c:v>
                </c:pt>
                <c:pt idx="46129">
                  <c:v>128.19</c:v>
                </c:pt>
                <c:pt idx="46130">
                  <c:v>128.16999999999999</c:v>
                </c:pt>
                <c:pt idx="46131">
                  <c:v>128.16999999999999</c:v>
                </c:pt>
                <c:pt idx="46132">
                  <c:v>128.16999999999999</c:v>
                </c:pt>
                <c:pt idx="46133">
                  <c:v>128.13</c:v>
                </c:pt>
                <c:pt idx="46134">
                  <c:v>128.19</c:v>
                </c:pt>
                <c:pt idx="46135">
                  <c:v>128.19</c:v>
                </c:pt>
                <c:pt idx="46136">
                  <c:v>128.16999999999999</c:v>
                </c:pt>
                <c:pt idx="46137">
                  <c:v>128.16999999999999</c:v>
                </c:pt>
                <c:pt idx="46138">
                  <c:v>128.15</c:v>
                </c:pt>
                <c:pt idx="46139">
                  <c:v>128.15</c:v>
                </c:pt>
                <c:pt idx="46140">
                  <c:v>128.19</c:v>
                </c:pt>
                <c:pt idx="46141">
                  <c:v>128.16999999999999</c:v>
                </c:pt>
                <c:pt idx="46142">
                  <c:v>128.19</c:v>
                </c:pt>
                <c:pt idx="46143">
                  <c:v>128.16999999999999</c:v>
                </c:pt>
                <c:pt idx="46144">
                  <c:v>128.19</c:v>
                </c:pt>
                <c:pt idx="46145">
                  <c:v>128.22</c:v>
                </c:pt>
                <c:pt idx="46146">
                  <c:v>128.22</c:v>
                </c:pt>
                <c:pt idx="46147">
                  <c:v>128.13</c:v>
                </c:pt>
                <c:pt idx="46148">
                  <c:v>128.22</c:v>
                </c:pt>
                <c:pt idx="46149">
                  <c:v>128.19</c:v>
                </c:pt>
                <c:pt idx="46150">
                  <c:v>128.26</c:v>
                </c:pt>
                <c:pt idx="46151">
                  <c:v>128.22</c:v>
                </c:pt>
                <c:pt idx="46152">
                  <c:v>128.19</c:v>
                </c:pt>
                <c:pt idx="46153">
                  <c:v>128.19</c:v>
                </c:pt>
                <c:pt idx="46154">
                  <c:v>128.19</c:v>
                </c:pt>
                <c:pt idx="46155">
                  <c:v>128.22</c:v>
                </c:pt>
                <c:pt idx="46156">
                  <c:v>128.16999999999999</c:v>
                </c:pt>
                <c:pt idx="46157">
                  <c:v>128.24</c:v>
                </c:pt>
                <c:pt idx="46158">
                  <c:v>128.24</c:v>
                </c:pt>
                <c:pt idx="46159">
                  <c:v>128.24</c:v>
                </c:pt>
                <c:pt idx="46160">
                  <c:v>128.26</c:v>
                </c:pt>
                <c:pt idx="46161">
                  <c:v>128.22</c:v>
                </c:pt>
                <c:pt idx="46162">
                  <c:v>128.24</c:v>
                </c:pt>
                <c:pt idx="46163">
                  <c:v>128.26</c:v>
                </c:pt>
                <c:pt idx="46164">
                  <c:v>128.28</c:v>
                </c:pt>
                <c:pt idx="46165">
                  <c:v>128.28</c:v>
                </c:pt>
                <c:pt idx="46166">
                  <c:v>128.26</c:v>
                </c:pt>
                <c:pt idx="46167">
                  <c:v>128.24</c:v>
                </c:pt>
                <c:pt idx="46168">
                  <c:v>128.24</c:v>
                </c:pt>
                <c:pt idx="46169">
                  <c:v>128.26</c:v>
                </c:pt>
                <c:pt idx="46170">
                  <c:v>128.26</c:v>
                </c:pt>
                <c:pt idx="46171">
                  <c:v>128.22</c:v>
                </c:pt>
                <c:pt idx="46172">
                  <c:v>128.26</c:v>
                </c:pt>
                <c:pt idx="46173">
                  <c:v>128.26</c:v>
                </c:pt>
                <c:pt idx="46174">
                  <c:v>128.26</c:v>
                </c:pt>
                <c:pt idx="46175">
                  <c:v>128.28</c:v>
                </c:pt>
                <c:pt idx="46176">
                  <c:v>128.28</c:v>
                </c:pt>
                <c:pt idx="46177">
                  <c:v>128.31</c:v>
                </c:pt>
                <c:pt idx="46178">
                  <c:v>128.28</c:v>
                </c:pt>
                <c:pt idx="46179">
                  <c:v>128.26</c:v>
                </c:pt>
                <c:pt idx="46180">
                  <c:v>128.31</c:v>
                </c:pt>
                <c:pt idx="46181">
                  <c:v>128.28</c:v>
                </c:pt>
                <c:pt idx="46182">
                  <c:v>128.28</c:v>
                </c:pt>
                <c:pt idx="46183">
                  <c:v>128.26</c:v>
                </c:pt>
                <c:pt idx="46184">
                  <c:v>128.26</c:v>
                </c:pt>
                <c:pt idx="46185">
                  <c:v>128.26</c:v>
                </c:pt>
                <c:pt idx="46186">
                  <c:v>128.33000000000001</c:v>
                </c:pt>
                <c:pt idx="46187">
                  <c:v>128.35</c:v>
                </c:pt>
                <c:pt idx="46188">
                  <c:v>128.31</c:v>
                </c:pt>
                <c:pt idx="46189">
                  <c:v>128.31</c:v>
                </c:pt>
                <c:pt idx="46190">
                  <c:v>128.24</c:v>
                </c:pt>
                <c:pt idx="46191">
                  <c:v>128.31</c:v>
                </c:pt>
                <c:pt idx="46192">
                  <c:v>128.24</c:v>
                </c:pt>
                <c:pt idx="46193">
                  <c:v>128.31</c:v>
                </c:pt>
                <c:pt idx="46194">
                  <c:v>128.31</c:v>
                </c:pt>
                <c:pt idx="46195">
                  <c:v>128.24</c:v>
                </c:pt>
                <c:pt idx="46196">
                  <c:v>128.31</c:v>
                </c:pt>
                <c:pt idx="46197">
                  <c:v>128.33000000000001</c:v>
                </c:pt>
                <c:pt idx="46198">
                  <c:v>128.28</c:v>
                </c:pt>
                <c:pt idx="46199">
                  <c:v>128.33000000000001</c:v>
                </c:pt>
                <c:pt idx="46200">
                  <c:v>128.28</c:v>
                </c:pt>
                <c:pt idx="46201">
                  <c:v>128.28</c:v>
                </c:pt>
                <c:pt idx="46202">
                  <c:v>128.31</c:v>
                </c:pt>
                <c:pt idx="46203">
                  <c:v>128.33000000000001</c:v>
                </c:pt>
                <c:pt idx="46204">
                  <c:v>128.26</c:v>
                </c:pt>
                <c:pt idx="46205">
                  <c:v>128.31</c:v>
                </c:pt>
                <c:pt idx="46206">
                  <c:v>128.26</c:v>
                </c:pt>
                <c:pt idx="46207">
                  <c:v>128.28</c:v>
                </c:pt>
                <c:pt idx="46208">
                  <c:v>128.28</c:v>
                </c:pt>
                <c:pt idx="46209">
                  <c:v>128.31</c:v>
                </c:pt>
                <c:pt idx="46210">
                  <c:v>128.26</c:v>
                </c:pt>
                <c:pt idx="46211">
                  <c:v>128.31</c:v>
                </c:pt>
                <c:pt idx="46212">
                  <c:v>128.26</c:v>
                </c:pt>
                <c:pt idx="46213">
                  <c:v>128.28</c:v>
                </c:pt>
                <c:pt idx="46214">
                  <c:v>128.24</c:v>
                </c:pt>
                <c:pt idx="46215">
                  <c:v>128.26</c:v>
                </c:pt>
                <c:pt idx="46216">
                  <c:v>128.26</c:v>
                </c:pt>
                <c:pt idx="46217">
                  <c:v>128.28</c:v>
                </c:pt>
                <c:pt idx="46218">
                  <c:v>128.26</c:v>
                </c:pt>
                <c:pt idx="46219">
                  <c:v>128.28</c:v>
                </c:pt>
                <c:pt idx="46220">
                  <c:v>128.28</c:v>
                </c:pt>
                <c:pt idx="46221">
                  <c:v>128.24</c:v>
                </c:pt>
                <c:pt idx="46222">
                  <c:v>128.26</c:v>
                </c:pt>
                <c:pt idx="46223">
                  <c:v>128.24</c:v>
                </c:pt>
                <c:pt idx="46224">
                  <c:v>128.31</c:v>
                </c:pt>
                <c:pt idx="46225">
                  <c:v>128.26</c:v>
                </c:pt>
                <c:pt idx="46226">
                  <c:v>128.28</c:v>
                </c:pt>
                <c:pt idx="46227">
                  <c:v>128.28</c:v>
                </c:pt>
                <c:pt idx="46228">
                  <c:v>128.28</c:v>
                </c:pt>
                <c:pt idx="46229">
                  <c:v>128.31</c:v>
                </c:pt>
                <c:pt idx="46230">
                  <c:v>128.33000000000001</c:v>
                </c:pt>
                <c:pt idx="46231">
                  <c:v>128.28</c:v>
                </c:pt>
                <c:pt idx="46232">
                  <c:v>128.31</c:v>
                </c:pt>
                <c:pt idx="46233">
                  <c:v>128.24</c:v>
                </c:pt>
                <c:pt idx="46234">
                  <c:v>128.26</c:v>
                </c:pt>
                <c:pt idx="46235">
                  <c:v>128.24</c:v>
                </c:pt>
                <c:pt idx="46236">
                  <c:v>128.24</c:v>
                </c:pt>
                <c:pt idx="46237">
                  <c:v>128.26</c:v>
                </c:pt>
                <c:pt idx="46238">
                  <c:v>128.33000000000001</c:v>
                </c:pt>
                <c:pt idx="46239">
                  <c:v>128.28</c:v>
                </c:pt>
                <c:pt idx="46240">
                  <c:v>128.28</c:v>
                </c:pt>
                <c:pt idx="46241">
                  <c:v>128.28</c:v>
                </c:pt>
                <c:pt idx="46242">
                  <c:v>128.33000000000001</c:v>
                </c:pt>
                <c:pt idx="46243">
                  <c:v>128.26</c:v>
                </c:pt>
                <c:pt idx="46244">
                  <c:v>128.31</c:v>
                </c:pt>
                <c:pt idx="46245">
                  <c:v>128.28</c:v>
                </c:pt>
                <c:pt idx="46246">
                  <c:v>128.33000000000001</c:v>
                </c:pt>
                <c:pt idx="46247">
                  <c:v>128.33000000000001</c:v>
                </c:pt>
                <c:pt idx="46248">
                  <c:v>128.26</c:v>
                </c:pt>
                <c:pt idx="46249">
                  <c:v>128.24</c:v>
                </c:pt>
                <c:pt idx="46250">
                  <c:v>128.31</c:v>
                </c:pt>
                <c:pt idx="46251">
                  <c:v>128.28</c:v>
                </c:pt>
                <c:pt idx="46252">
                  <c:v>128.28</c:v>
                </c:pt>
                <c:pt idx="46253">
                  <c:v>128.33000000000001</c:v>
                </c:pt>
                <c:pt idx="46254">
                  <c:v>128.31</c:v>
                </c:pt>
                <c:pt idx="46255">
                  <c:v>128.33000000000001</c:v>
                </c:pt>
                <c:pt idx="46256">
                  <c:v>128.31</c:v>
                </c:pt>
                <c:pt idx="46257">
                  <c:v>128.31</c:v>
                </c:pt>
                <c:pt idx="46258">
                  <c:v>128.28</c:v>
                </c:pt>
                <c:pt idx="46259">
                  <c:v>128.28</c:v>
                </c:pt>
                <c:pt idx="46260">
                  <c:v>128.28</c:v>
                </c:pt>
                <c:pt idx="46261">
                  <c:v>128.31</c:v>
                </c:pt>
                <c:pt idx="46262">
                  <c:v>128.26</c:v>
                </c:pt>
                <c:pt idx="46263">
                  <c:v>128.31</c:v>
                </c:pt>
                <c:pt idx="46264">
                  <c:v>128.31</c:v>
                </c:pt>
                <c:pt idx="46265">
                  <c:v>128.33000000000001</c:v>
                </c:pt>
                <c:pt idx="46266">
                  <c:v>128.28</c:v>
                </c:pt>
                <c:pt idx="46267">
                  <c:v>128.33000000000001</c:v>
                </c:pt>
                <c:pt idx="46268">
                  <c:v>128.28</c:v>
                </c:pt>
                <c:pt idx="46269">
                  <c:v>128.31</c:v>
                </c:pt>
                <c:pt idx="46270">
                  <c:v>128.26</c:v>
                </c:pt>
                <c:pt idx="46271">
                  <c:v>128.26</c:v>
                </c:pt>
                <c:pt idx="46272">
                  <c:v>128.31</c:v>
                </c:pt>
                <c:pt idx="46273">
                  <c:v>128.26</c:v>
                </c:pt>
                <c:pt idx="46274">
                  <c:v>128.26</c:v>
                </c:pt>
                <c:pt idx="46275">
                  <c:v>128.31</c:v>
                </c:pt>
                <c:pt idx="46276">
                  <c:v>128.31</c:v>
                </c:pt>
                <c:pt idx="46277">
                  <c:v>128.31</c:v>
                </c:pt>
                <c:pt idx="46278">
                  <c:v>128.35</c:v>
                </c:pt>
                <c:pt idx="46279">
                  <c:v>128.31</c:v>
                </c:pt>
                <c:pt idx="46280">
                  <c:v>128.26</c:v>
                </c:pt>
                <c:pt idx="46281">
                  <c:v>128.31</c:v>
                </c:pt>
                <c:pt idx="46282">
                  <c:v>128.31</c:v>
                </c:pt>
                <c:pt idx="46283">
                  <c:v>128.31</c:v>
                </c:pt>
                <c:pt idx="46284">
                  <c:v>128.26</c:v>
                </c:pt>
                <c:pt idx="46285">
                  <c:v>128.31</c:v>
                </c:pt>
                <c:pt idx="46286">
                  <c:v>128.26</c:v>
                </c:pt>
                <c:pt idx="46287">
                  <c:v>128.28</c:v>
                </c:pt>
                <c:pt idx="46288">
                  <c:v>128.26</c:v>
                </c:pt>
                <c:pt idx="46289">
                  <c:v>128.31</c:v>
                </c:pt>
                <c:pt idx="46290">
                  <c:v>128.26</c:v>
                </c:pt>
                <c:pt idx="46291">
                  <c:v>128.33000000000001</c:v>
                </c:pt>
                <c:pt idx="46292">
                  <c:v>128.28</c:v>
                </c:pt>
                <c:pt idx="46293">
                  <c:v>128.26</c:v>
                </c:pt>
                <c:pt idx="46294">
                  <c:v>128.26</c:v>
                </c:pt>
                <c:pt idx="46295">
                  <c:v>128.31</c:v>
                </c:pt>
                <c:pt idx="46296">
                  <c:v>128.26</c:v>
                </c:pt>
                <c:pt idx="46297">
                  <c:v>128.26</c:v>
                </c:pt>
                <c:pt idx="46298">
                  <c:v>128.24</c:v>
                </c:pt>
                <c:pt idx="46299">
                  <c:v>128.26</c:v>
                </c:pt>
                <c:pt idx="46300">
                  <c:v>128.28</c:v>
                </c:pt>
                <c:pt idx="46301">
                  <c:v>128.28</c:v>
                </c:pt>
                <c:pt idx="46302">
                  <c:v>128.24</c:v>
                </c:pt>
                <c:pt idx="46303">
                  <c:v>128.28</c:v>
                </c:pt>
                <c:pt idx="46304">
                  <c:v>128.26</c:v>
                </c:pt>
                <c:pt idx="46305">
                  <c:v>128.31</c:v>
                </c:pt>
                <c:pt idx="46306">
                  <c:v>128.24</c:v>
                </c:pt>
                <c:pt idx="46307">
                  <c:v>128.31</c:v>
                </c:pt>
                <c:pt idx="46308">
                  <c:v>128.31</c:v>
                </c:pt>
                <c:pt idx="46309">
                  <c:v>128.26</c:v>
                </c:pt>
                <c:pt idx="46310">
                  <c:v>128.26</c:v>
                </c:pt>
                <c:pt idx="46311">
                  <c:v>128.33000000000001</c:v>
                </c:pt>
                <c:pt idx="46312">
                  <c:v>128.26</c:v>
                </c:pt>
                <c:pt idx="46313">
                  <c:v>128.31</c:v>
                </c:pt>
                <c:pt idx="46314">
                  <c:v>128.28</c:v>
                </c:pt>
                <c:pt idx="46315">
                  <c:v>128.33000000000001</c:v>
                </c:pt>
                <c:pt idx="46316">
                  <c:v>128.28</c:v>
                </c:pt>
                <c:pt idx="46317">
                  <c:v>128.33000000000001</c:v>
                </c:pt>
                <c:pt idx="46318">
                  <c:v>128.26</c:v>
                </c:pt>
                <c:pt idx="46319">
                  <c:v>128.28</c:v>
                </c:pt>
                <c:pt idx="46320">
                  <c:v>128.31</c:v>
                </c:pt>
                <c:pt idx="46321">
                  <c:v>128.26</c:v>
                </c:pt>
                <c:pt idx="46322">
                  <c:v>128.26</c:v>
                </c:pt>
                <c:pt idx="46323">
                  <c:v>128.26</c:v>
                </c:pt>
                <c:pt idx="46324">
                  <c:v>128.35</c:v>
                </c:pt>
                <c:pt idx="46325">
                  <c:v>128.28</c:v>
                </c:pt>
                <c:pt idx="46326">
                  <c:v>128.31</c:v>
                </c:pt>
                <c:pt idx="46327">
                  <c:v>128.28</c:v>
                </c:pt>
                <c:pt idx="46328">
                  <c:v>128.26</c:v>
                </c:pt>
                <c:pt idx="46329">
                  <c:v>128.28</c:v>
                </c:pt>
                <c:pt idx="46330">
                  <c:v>128.31</c:v>
                </c:pt>
                <c:pt idx="46331">
                  <c:v>128.31</c:v>
                </c:pt>
                <c:pt idx="46332">
                  <c:v>128.33000000000001</c:v>
                </c:pt>
                <c:pt idx="46333">
                  <c:v>128.28</c:v>
                </c:pt>
                <c:pt idx="46334">
                  <c:v>128.26</c:v>
                </c:pt>
                <c:pt idx="46335">
                  <c:v>128.31</c:v>
                </c:pt>
                <c:pt idx="46336">
                  <c:v>128.31</c:v>
                </c:pt>
                <c:pt idx="46337">
                  <c:v>128.28</c:v>
                </c:pt>
                <c:pt idx="46338">
                  <c:v>128.31</c:v>
                </c:pt>
                <c:pt idx="46339">
                  <c:v>128.31</c:v>
                </c:pt>
                <c:pt idx="46340">
                  <c:v>128.31</c:v>
                </c:pt>
                <c:pt idx="46341">
                  <c:v>128.28</c:v>
                </c:pt>
                <c:pt idx="46342">
                  <c:v>128.28</c:v>
                </c:pt>
                <c:pt idx="46343">
                  <c:v>128.26</c:v>
                </c:pt>
                <c:pt idx="46344">
                  <c:v>128.26</c:v>
                </c:pt>
                <c:pt idx="46345">
                  <c:v>128.31</c:v>
                </c:pt>
                <c:pt idx="46346">
                  <c:v>128.31</c:v>
                </c:pt>
                <c:pt idx="46347">
                  <c:v>128.28</c:v>
                </c:pt>
                <c:pt idx="46348">
                  <c:v>128.24</c:v>
                </c:pt>
                <c:pt idx="46349">
                  <c:v>128.28</c:v>
                </c:pt>
                <c:pt idx="46350">
                  <c:v>128.28</c:v>
                </c:pt>
                <c:pt idx="46351">
                  <c:v>128.33000000000001</c:v>
                </c:pt>
                <c:pt idx="46352">
                  <c:v>128.24</c:v>
                </c:pt>
                <c:pt idx="46353">
                  <c:v>128.26</c:v>
                </c:pt>
                <c:pt idx="46354">
                  <c:v>128.28</c:v>
                </c:pt>
                <c:pt idx="46355">
                  <c:v>128.24</c:v>
                </c:pt>
                <c:pt idx="46356">
                  <c:v>128.24</c:v>
                </c:pt>
                <c:pt idx="46357">
                  <c:v>128.19</c:v>
                </c:pt>
                <c:pt idx="46358">
                  <c:v>128.26</c:v>
                </c:pt>
                <c:pt idx="46359">
                  <c:v>128.22</c:v>
                </c:pt>
                <c:pt idx="46360">
                  <c:v>128.26</c:v>
                </c:pt>
                <c:pt idx="46361">
                  <c:v>128.28</c:v>
                </c:pt>
                <c:pt idx="46362">
                  <c:v>128.24</c:v>
                </c:pt>
                <c:pt idx="46363">
                  <c:v>128.28</c:v>
                </c:pt>
                <c:pt idx="46364">
                  <c:v>128.24</c:v>
                </c:pt>
                <c:pt idx="46365">
                  <c:v>128.19</c:v>
                </c:pt>
                <c:pt idx="46366">
                  <c:v>128.24</c:v>
                </c:pt>
                <c:pt idx="46367">
                  <c:v>128.22</c:v>
                </c:pt>
                <c:pt idx="46368">
                  <c:v>128.22</c:v>
                </c:pt>
                <c:pt idx="46369">
                  <c:v>128.22</c:v>
                </c:pt>
                <c:pt idx="46370">
                  <c:v>128.22</c:v>
                </c:pt>
                <c:pt idx="46371">
                  <c:v>128.19</c:v>
                </c:pt>
                <c:pt idx="46372">
                  <c:v>128.16999999999999</c:v>
                </c:pt>
                <c:pt idx="46373">
                  <c:v>128.22</c:v>
                </c:pt>
                <c:pt idx="46374">
                  <c:v>128.26</c:v>
                </c:pt>
                <c:pt idx="46375">
                  <c:v>128.16999999999999</c:v>
                </c:pt>
                <c:pt idx="46376">
                  <c:v>128.19</c:v>
                </c:pt>
                <c:pt idx="46377">
                  <c:v>128.16999999999999</c:v>
                </c:pt>
                <c:pt idx="46378">
                  <c:v>128.22</c:v>
                </c:pt>
                <c:pt idx="46379">
                  <c:v>128.13</c:v>
                </c:pt>
                <c:pt idx="46380">
                  <c:v>128.19</c:v>
                </c:pt>
                <c:pt idx="46381">
                  <c:v>128.19</c:v>
                </c:pt>
                <c:pt idx="46382">
                  <c:v>128.15</c:v>
                </c:pt>
                <c:pt idx="46383">
                  <c:v>128.15</c:v>
                </c:pt>
                <c:pt idx="46384">
                  <c:v>128.13</c:v>
                </c:pt>
                <c:pt idx="46385">
                  <c:v>128.1</c:v>
                </c:pt>
                <c:pt idx="46386">
                  <c:v>128.15</c:v>
                </c:pt>
                <c:pt idx="46387">
                  <c:v>128.15</c:v>
                </c:pt>
                <c:pt idx="46388">
                  <c:v>128.16999999999999</c:v>
                </c:pt>
                <c:pt idx="46389">
                  <c:v>128.15</c:v>
                </c:pt>
                <c:pt idx="46390">
                  <c:v>128.15</c:v>
                </c:pt>
                <c:pt idx="46391">
                  <c:v>128.16999999999999</c:v>
                </c:pt>
                <c:pt idx="46392">
                  <c:v>128.13</c:v>
                </c:pt>
                <c:pt idx="46393">
                  <c:v>128.16999999999999</c:v>
                </c:pt>
                <c:pt idx="46394">
                  <c:v>128.15</c:v>
                </c:pt>
                <c:pt idx="46395">
                  <c:v>128.15</c:v>
                </c:pt>
                <c:pt idx="46396">
                  <c:v>128.13</c:v>
                </c:pt>
                <c:pt idx="46397">
                  <c:v>128.13</c:v>
                </c:pt>
                <c:pt idx="46398">
                  <c:v>128.13</c:v>
                </c:pt>
                <c:pt idx="46399">
                  <c:v>128.15</c:v>
                </c:pt>
                <c:pt idx="46400">
                  <c:v>128.13</c:v>
                </c:pt>
                <c:pt idx="46401">
                  <c:v>128.15</c:v>
                </c:pt>
                <c:pt idx="46402">
                  <c:v>128.13</c:v>
                </c:pt>
                <c:pt idx="46403">
                  <c:v>128.08000000000001</c:v>
                </c:pt>
                <c:pt idx="46404">
                  <c:v>128.13</c:v>
                </c:pt>
                <c:pt idx="46405">
                  <c:v>128.13</c:v>
                </c:pt>
                <c:pt idx="46406">
                  <c:v>128.1</c:v>
                </c:pt>
                <c:pt idx="46407">
                  <c:v>128.13</c:v>
                </c:pt>
                <c:pt idx="46408">
                  <c:v>128.13</c:v>
                </c:pt>
                <c:pt idx="46409">
                  <c:v>128.08000000000001</c:v>
                </c:pt>
                <c:pt idx="46410">
                  <c:v>128.1</c:v>
                </c:pt>
                <c:pt idx="46411">
                  <c:v>128.1</c:v>
                </c:pt>
                <c:pt idx="46412">
                  <c:v>128.08000000000001</c:v>
                </c:pt>
                <c:pt idx="46413">
                  <c:v>128.06</c:v>
                </c:pt>
                <c:pt idx="46414">
                  <c:v>128.06</c:v>
                </c:pt>
                <c:pt idx="46415">
                  <c:v>128.1</c:v>
                </c:pt>
                <c:pt idx="46416">
                  <c:v>128.06</c:v>
                </c:pt>
                <c:pt idx="46417">
                  <c:v>128.1</c:v>
                </c:pt>
                <c:pt idx="46418">
                  <c:v>128.01</c:v>
                </c:pt>
                <c:pt idx="46419">
                  <c:v>128.08000000000001</c:v>
                </c:pt>
                <c:pt idx="46420">
                  <c:v>128.04</c:v>
                </c:pt>
                <c:pt idx="46421">
                  <c:v>128.06</c:v>
                </c:pt>
                <c:pt idx="46422">
                  <c:v>128.06</c:v>
                </c:pt>
                <c:pt idx="46423">
                  <c:v>128.01</c:v>
                </c:pt>
                <c:pt idx="46424">
                  <c:v>128.01</c:v>
                </c:pt>
                <c:pt idx="46425">
                  <c:v>127.99</c:v>
                </c:pt>
                <c:pt idx="46426">
                  <c:v>127.99</c:v>
                </c:pt>
                <c:pt idx="46427">
                  <c:v>128.01</c:v>
                </c:pt>
                <c:pt idx="46428">
                  <c:v>128.01</c:v>
                </c:pt>
                <c:pt idx="46429">
                  <c:v>128.01</c:v>
                </c:pt>
                <c:pt idx="46430">
                  <c:v>127.97</c:v>
                </c:pt>
                <c:pt idx="46431">
                  <c:v>128.01</c:v>
                </c:pt>
                <c:pt idx="46432">
                  <c:v>127.97</c:v>
                </c:pt>
                <c:pt idx="46433">
                  <c:v>128.01</c:v>
                </c:pt>
                <c:pt idx="46434">
                  <c:v>127.99</c:v>
                </c:pt>
                <c:pt idx="46435">
                  <c:v>127.97</c:v>
                </c:pt>
                <c:pt idx="46436">
                  <c:v>127.97</c:v>
                </c:pt>
                <c:pt idx="46437">
                  <c:v>127.99</c:v>
                </c:pt>
                <c:pt idx="46438">
                  <c:v>127.97</c:v>
                </c:pt>
                <c:pt idx="46439">
                  <c:v>127.95</c:v>
                </c:pt>
                <c:pt idx="46440">
                  <c:v>127.9</c:v>
                </c:pt>
                <c:pt idx="46441">
                  <c:v>127.97</c:v>
                </c:pt>
                <c:pt idx="46442">
                  <c:v>127.97</c:v>
                </c:pt>
                <c:pt idx="46443">
                  <c:v>127.97</c:v>
                </c:pt>
                <c:pt idx="46444">
                  <c:v>127.95</c:v>
                </c:pt>
                <c:pt idx="46445">
                  <c:v>127.9</c:v>
                </c:pt>
                <c:pt idx="46446">
                  <c:v>127.95</c:v>
                </c:pt>
                <c:pt idx="46447">
                  <c:v>127.97</c:v>
                </c:pt>
                <c:pt idx="46448">
                  <c:v>127.95</c:v>
                </c:pt>
                <c:pt idx="46449">
                  <c:v>127.93</c:v>
                </c:pt>
                <c:pt idx="46450">
                  <c:v>127.93</c:v>
                </c:pt>
                <c:pt idx="46451">
                  <c:v>127.95</c:v>
                </c:pt>
                <c:pt idx="46452">
                  <c:v>127.99</c:v>
                </c:pt>
                <c:pt idx="46453">
                  <c:v>127.93</c:v>
                </c:pt>
                <c:pt idx="46454">
                  <c:v>127.99</c:v>
                </c:pt>
                <c:pt idx="46455">
                  <c:v>127.95</c:v>
                </c:pt>
                <c:pt idx="46456">
                  <c:v>127.97</c:v>
                </c:pt>
                <c:pt idx="46457">
                  <c:v>127.93</c:v>
                </c:pt>
                <c:pt idx="46458">
                  <c:v>127.95</c:v>
                </c:pt>
                <c:pt idx="46459">
                  <c:v>127.97</c:v>
                </c:pt>
                <c:pt idx="46460">
                  <c:v>128.01</c:v>
                </c:pt>
                <c:pt idx="46461">
                  <c:v>127.99</c:v>
                </c:pt>
                <c:pt idx="46462">
                  <c:v>127.99</c:v>
                </c:pt>
                <c:pt idx="46463">
                  <c:v>127.99</c:v>
                </c:pt>
                <c:pt idx="46464">
                  <c:v>127.99</c:v>
                </c:pt>
                <c:pt idx="46465">
                  <c:v>128.04</c:v>
                </c:pt>
                <c:pt idx="46466">
                  <c:v>128.04</c:v>
                </c:pt>
                <c:pt idx="46467">
                  <c:v>128.04</c:v>
                </c:pt>
                <c:pt idx="46468">
                  <c:v>128.06</c:v>
                </c:pt>
                <c:pt idx="46469">
                  <c:v>128.04</c:v>
                </c:pt>
                <c:pt idx="46470">
                  <c:v>127.99</c:v>
                </c:pt>
                <c:pt idx="46471">
                  <c:v>128.04</c:v>
                </c:pt>
                <c:pt idx="46472">
                  <c:v>128.08000000000001</c:v>
                </c:pt>
                <c:pt idx="46473">
                  <c:v>128.04</c:v>
                </c:pt>
                <c:pt idx="46474">
                  <c:v>128.08000000000001</c:v>
                </c:pt>
                <c:pt idx="46475">
                  <c:v>128.13</c:v>
                </c:pt>
                <c:pt idx="46476">
                  <c:v>128.1</c:v>
                </c:pt>
                <c:pt idx="46477">
                  <c:v>128.13</c:v>
                </c:pt>
                <c:pt idx="46478">
                  <c:v>128.13</c:v>
                </c:pt>
                <c:pt idx="46479">
                  <c:v>128.19</c:v>
                </c:pt>
                <c:pt idx="46480">
                  <c:v>128.13</c:v>
                </c:pt>
                <c:pt idx="46481">
                  <c:v>128.16999999999999</c:v>
                </c:pt>
                <c:pt idx="46482">
                  <c:v>128.13</c:v>
                </c:pt>
                <c:pt idx="46483">
                  <c:v>128.13</c:v>
                </c:pt>
                <c:pt idx="46484">
                  <c:v>128.19</c:v>
                </c:pt>
                <c:pt idx="46485">
                  <c:v>128.16999999999999</c:v>
                </c:pt>
                <c:pt idx="46486">
                  <c:v>128.13</c:v>
                </c:pt>
                <c:pt idx="46487">
                  <c:v>128.24</c:v>
                </c:pt>
                <c:pt idx="46488">
                  <c:v>128.19</c:v>
                </c:pt>
                <c:pt idx="46489">
                  <c:v>128.19</c:v>
                </c:pt>
                <c:pt idx="46490">
                  <c:v>128.22</c:v>
                </c:pt>
                <c:pt idx="46491">
                  <c:v>128.19</c:v>
                </c:pt>
                <c:pt idx="46492">
                  <c:v>128.22</c:v>
                </c:pt>
                <c:pt idx="46493">
                  <c:v>128.24</c:v>
                </c:pt>
                <c:pt idx="46494">
                  <c:v>128.22</c:v>
                </c:pt>
                <c:pt idx="46495">
                  <c:v>128.22</c:v>
                </c:pt>
                <c:pt idx="46496">
                  <c:v>128.19</c:v>
                </c:pt>
                <c:pt idx="46497">
                  <c:v>128.22</c:v>
                </c:pt>
                <c:pt idx="46498">
                  <c:v>128.26</c:v>
                </c:pt>
                <c:pt idx="46499">
                  <c:v>128.28</c:v>
                </c:pt>
                <c:pt idx="46500">
                  <c:v>128.26</c:v>
                </c:pt>
                <c:pt idx="46501">
                  <c:v>128.26</c:v>
                </c:pt>
                <c:pt idx="46502">
                  <c:v>128.26</c:v>
                </c:pt>
                <c:pt idx="46503">
                  <c:v>128.24</c:v>
                </c:pt>
                <c:pt idx="46504">
                  <c:v>128.33000000000001</c:v>
                </c:pt>
                <c:pt idx="46505">
                  <c:v>128.33000000000001</c:v>
                </c:pt>
                <c:pt idx="46506">
                  <c:v>128.33000000000001</c:v>
                </c:pt>
                <c:pt idx="46507">
                  <c:v>128.35</c:v>
                </c:pt>
                <c:pt idx="46508">
                  <c:v>128.31</c:v>
                </c:pt>
                <c:pt idx="46509">
                  <c:v>128.33000000000001</c:v>
                </c:pt>
                <c:pt idx="46510">
                  <c:v>128.26</c:v>
                </c:pt>
                <c:pt idx="46511">
                  <c:v>128.26</c:v>
                </c:pt>
                <c:pt idx="46512">
                  <c:v>128.28</c:v>
                </c:pt>
                <c:pt idx="46513">
                  <c:v>128.31</c:v>
                </c:pt>
                <c:pt idx="46514">
                  <c:v>128.31</c:v>
                </c:pt>
                <c:pt idx="46515">
                  <c:v>128.33000000000001</c:v>
                </c:pt>
                <c:pt idx="46516">
                  <c:v>128.28</c:v>
                </c:pt>
                <c:pt idx="46517">
                  <c:v>128.33000000000001</c:v>
                </c:pt>
                <c:pt idx="46518">
                  <c:v>128.31</c:v>
                </c:pt>
                <c:pt idx="46519">
                  <c:v>128.28</c:v>
                </c:pt>
                <c:pt idx="46520">
                  <c:v>128.28</c:v>
                </c:pt>
                <c:pt idx="46521">
                  <c:v>128.26</c:v>
                </c:pt>
                <c:pt idx="46522">
                  <c:v>128.26</c:v>
                </c:pt>
                <c:pt idx="46523">
                  <c:v>128.28</c:v>
                </c:pt>
                <c:pt idx="46524">
                  <c:v>128.26</c:v>
                </c:pt>
                <c:pt idx="46525">
                  <c:v>128.28</c:v>
                </c:pt>
                <c:pt idx="46526">
                  <c:v>128.24</c:v>
                </c:pt>
                <c:pt idx="46527">
                  <c:v>128.24</c:v>
                </c:pt>
                <c:pt idx="46528">
                  <c:v>128.22</c:v>
                </c:pt>
                <c:pt idx="46529">
                  <c:v>128.22</c:v>
                </c:pt>
                <c:pt idx="46530">
                  <c:v>128.22</c:v>
                </c:pt>
                <c:pt idx="46531">
                  <c:v>128.28</c:v>
                </c:pt>
                <c:pt idx="46532">
                  <c:v>128.26</c:v>
                </c:pt>
                <c:pt idx="46533">
                  <c:v>128.22</c:v>
                </c:pt>
                <c:pt idx="46534">
                  <c:v>128.26</c:v>
                </c:pt>
                <c:pt idx="46535">
                  <c:v>128.26</c:v>
                </c:pt>
                <c:pt idx="46536">
                  <c:v>128.24</c:v>
                </c:pt>
                <c:pt idx="46537">
                  <c:v>128.26</c:v>
                </c:pt>
                <c:pt idx="46538">
                  <c:v>128.26</c:v>
                </c:pt>
                <c:pt idx="46539">
                  <c:v>128.28</c:v>
                </c:pt>
                <c:pt idx="46540">
                  <c:v>128.26</c:v>
                </c:pt>
                <c:pt idx="46541">
                  <c:v>128.26</c:v>
                </c:pt>
                <c:pt idx="46542">
                  <c:v>128.31</c:v>
                </c:pt>
                <c:pt idx="46543">
                  <c:v>128.28</c:v>
                </c:pt>
                <c:pt idx="46544">
                  <c:v>128.22</c:v>
                </c:pt>
                <c:pt idx="46545">
                  <c:v>128.24</c:v>
                </c:pt>
                <c:pt idx="46546">
                  <c:v>128.28</c:v>
                </c:pt>
                <c:pt idx="46547">
                  <c:v>128.24</c:v>
                </c:pt>
                <c:pt idx="46548">
                  <c:v>128.26</c:v>
                </c:pt>
                <c:pt idx="46549">
                  <c:v>128.24</c:v>
                </c:pt>
                <c:pt idx="46550">
                  <c:v>128.24</c:v>
                </c:pt>
                <c:pt idx="46551">
                  <c:v>128.22</c:v>
                </c:pt>
                <c:pt idx="46552">
                  <c:v>128.24</c:v>
                </c:pt>
                <c:pt idx="46553">
                  <c:v>128.28</c:v>
                </c:pt>
                <c:pt idx="46554">
                  <c:v>128.28</c:v>
                </c:pt>
                <c:pt idx="46555">
                  <c:v>128.19</c:v>
                </c:pt>
                <c:pt idx="46556">
                  <c:v>128.31</c:v>
                </c:pt>
                <c:pt idx="46557">
                  <c:v>128.26</c:v>
                </c:pt>
                <c:pt idx="46558">
                  <c:v>128.26</c:v>
                </c:pt>
                <c:pt idx="46559">
                  <c:v>128.26</c:v>
                </c:pt>
                <c:pt idx="46560">
                  <c:v>128.33000000000001</c:v>
                </c:pt>
                <c:pt idx="46561">
                  <c:v>128.28</c:v>
                </c:pt>
                <c:pt idx="46562">
                  <c:v>128.26</c:v>
                </c:pt>
                <c:pt idx="46563">
                  <c:v>128.31</c:v>
                </c:pt>
                <c:pt idx="46564">
                  <c:v>128.31</c:v>
                </c:pt>
                <c:pt idx="46565">
                  <c:v>128.33000000000001</c:v>
                </c:pt>
                <c:pt idx="46566">
                  <c:v>128.28</c:v>
                </c:pt>
                <c:pt idx="46567">
                  <c:v>128.33000000000001</c:v>
                </c:pt>
                <c:pt idx="46568">
                  <c:v>128.35</c:v>
                </c:pt>
                <c:pt idx="46569">
                  <c:v>128.33000000000001</c:v>
                </c:pt>
                <c:pt idx="46570">
                  <c:v>128.33000000000001</c:v>
                </c:pt>
                <c:pt idx="46571">
                  <c:v>128.35</c:v>
                </c:pt>
                <c:pt idx="46572">
                  <c:v>128.33000000000001</c:v>
                </c:pt>
                <c:pt idx="46573">
                  <c:v>128.37</c:v>
                </c:pt>
                <c:pt idx="46574">
                  <c:v>128.31</c:v>
                </c:pt>
                <c:pt idx="46575">
                  <c:v>128.35</c:v>
                </c:pt>
                <c:pt idx="46576">
                  <c:v>128.35</c:v>
                </c:pt>
                <c:pt idx="46577">
                  <c:v>128.31</c:v>
                </c:pt>
                <c:pt idx="46578">
                  <c:v>128.35</c:v>
                </c:pt>
                <c:pt idx="46579">
                  <c:v>128.28</c:v>
                </c:pt>
                <c:pt idx="46580">
                  <c:v>128.28</c:v>
                </c:pt>
                <c:pt idx="46581">
                  <c:v>128.31</c:v>
                </c:pt>
                <c:pt idx="46582">
                  <c:v>128.28</c:v>
                </c:pt>
                <c:pt idx="46583">
                  <c:v>128.33000000000001</c:v>
                </c:pt>
                <c:pt idx="46584">
                  <c:v>128.33000000000001</c:v>
                </c:pt>
                <c:pt idx="46585">
                  <c:v>128.28</c:v>
                </c:pt>
                <c:pt idx="46586">
                  <c:v>128.31</c:v>
                </c:pt>
                <c:pt idx="46587">
                  <c:v>128.31</c:v>
                </c:pt>
                <c:pt idx="46588">
                  <c:v>128.33000000000001</c:v>
                </c:pt>
                <c:pt idx="46589">
                  <c:v>128.31</c:v>
                </c:pt>
                <c:pt idx="46590">
                  <c:v>128.28</c:v>
                </c:pt>
                <c:pt idx="46591">
                  <c:v>128.33000000000001</c:v>
                </c:pt>
                <c:pt idx="46592">
                  <c:v>128.31</c:v>
                </c:pt>
                <c:pt idx="46593">
                  <c:v>128.31</c:v>
                </c:pt>
                <c:pt idx="46594">
                  <c:v>128.31</c:v>
                </c:pt>
                <c:pt idx="46595">
                  <c:v>128.31</c:v>
                </c:pt>
                <c:pt idx="46596">
                  <c:v>128.35</c:v>
                </c:pt>
                <c:pt idx="46597">
                  <c:v>128.33000000000001</c:v>
                </c:pt>
                <c:pt idx="46598">
                  <c:v>128.31</c:v>
                </c:pt>
                <c:pt idx="46599">
                  <c:v>128.33000000000001</c:v>
                </c:pt>
                <c:pt idx="46600">
                  <c:v>128.31</c:v>
                </c:pt>
                <c:pt idx="46601">
                  <c:v>128.28</c:v>
                </c:pt>
                <c:pt idx="46602">
                  <c:v>128.26</c:v>
                </c:pt>
                <c:pt idx="46603">
                  <c:v>128.31</c:v>
                </c:pt>
                <c:pt idx="46604">
                  <c:v>128.28</c:v>
                </c:pt>
                <c:pt idx="46605">
                  <c:v>128.31</c:v>
                </c:pt>
                <c:pt idx="46606">
                  <c:v>128.24</c:v>
                </c:pt>
                <c:pt idx="46607">
                  <c:v>128.26</c:v>
                </c:pt>
                <c:pt idx="46608">
                  <c:v>128.28</c:v>
                </c:pt>
                <c:pt idx="46609">
                  <c:v>128.28</c:v>
                </c:pt>
                <c:pt idx="46610">
                  <c:v>128.31</c:v>
                </c:pt>
                <c:pt idx="46611">
                  <c:v>128.33000000000001</c:v>
                </c:pt>
                <c:pt idx="46612">
                  <c:v>128.28</c:v>
                </c:pt>
                <c:pt idx="46613">
                  <c:v>128.31</c:v>
                </c:pt>
                <c:pt idx="46614">
                  <c:v>128.28</c:v>
                </c:pt>
                <c:pt idx="46615">
                  <c:v>128.26</c:v>
                </c:pt>
                <c:pt idx="46616">
                  <c:v>128.28</c:v>
                </c:pt>
                <c:pt idx="46617">
                  <c:v>128.28</c:v>
                </c:pt>
                <c:pt idx="46618">
                  <c:v>128.24</c:v>
                </c:pt>
                <c:pt idx="46619">
                  <c:v>128.31</c:v>
                </c:pt>
                <c:pt idx="46620">
                  <c:v>128.26</c:v>
                </c:pt>
                <c:pt idx="46621">
                  <c:v>128.28</c:v>
                </c:pt>
                <c:pt idx="46622">
                  <c:v>128.28</c:v>
                </c:pt>
                <c:pt idx="46623">
                  <c:v>128.28</c:v>
                </c:pt>
                <c:pt idx="46624">
                  <c:v>128.26</c:v>
                </c:pt>
                <c:pt idx="46625">
                  <c:v>128.28</c:v>
                </c:pt>
                <c:pt idx="46626">
                  <c:v>128.26</c:v>
                </c:pt>
                <c:pt idx="46627">
                  <c:v>128.31</c:v>
                </c:pt>
                <c:pt idx="46628">
                  <c:v>128.28</c:v>
                </c:pt>
                <c:pt idx="46629">
                  <c:v>128.26</c:v>
                </c:pt>
                <c:pt idx="46630">
                  <c:v>128.28</c:v>
                </c:pt>
                <c:pt idx="46631">
                  <c:v>128.26</c:v>
                </c:pt>
                <c:pt idx="46632">
                  <c:v>128.28</c:v>
                </c:pt>
                <c:pt idx="46633">
                  <c:v>128.28</c:v>
                </c:pt>
                <c:pt idx="46634">
                  <c:v>128.31</c:v>
                </c:pt>
                <c:pt idx="46635">
                  <c:v>128.31</c:v>
                </c:pt>
                <c:pt idx="46636">
                  <c:v>128.28</c:v>
                </c:pt>
                <c:pt idx="46637">
                  <c:v>128.33000000000001</c:v>
                </c:pt>
                <c:pt idx="46638">
                  <c:v>128.26</c:v>
                </c:pt>
                <c:pt idx="46639">
                  <c:v>128.28</c:v>
                </c:pt>
                <c:pt idx="46640">
                  <c:v>128.26</c:v>
                </c:pt>
                <c:pt idx="46641">
                  <c:v>128.28</c:v>
                </c:pt>
                <c:pt idx="46642">
                  <c:v>128.28</c:v>
                </c:pt>
                <c:pt idx="46643">
                  <c:v>128.28</c:v>
                </c:pt>
                <c:pt idx="46644">
                  <c:v>128.28</c:v>
                </c:pt>
                <c:pt idx="46645">
                  <c:v>128.24</c:v>
                </c:pt>
                <c:pt idx="46646">
                  <c:v>128.31</c:v>
                </c:pt>
                <c:pt idx="46647">
                  <c:v>128.24</c:v>
                </c:pt>
                <c:pt idx="46648">
                  <c:v>128.26</c:v>
                </c:pt>
                <c:pt idx="46649">
                  <c:v>128.28</c:v>
                </c:pt>
                <c:pt idx="46650">
                  <c:v>128.28</c:v>
                </c:pt>
                <c:pt idx="46651">
                  <c:v>128.26</c:v>
                </c:pt>
                <c:pt idx="46652">
                  <c:v>128.28</c:v>
                </c:pt>
                <c:pt idx="46653">
                  <c:v>128.31</c:v>
                </c:pt>
                <c:pt idx="46654">
                  <c:v>128.28</c:v>
                </c:pt>
                <c:pt idx="46655">
                  <c:v>128.28</c:v>
                </c:pt>
                <c:pt idx="46656">
                  <c:v>128.31</c:v>
                </c:pt>
                <c:pt idx="46657">
                  <c:v>128.26</c:v>
                </c:pt>
                <c:pt idx="46658">
                  <c:v>128.26</c:v>
                </c:pt>
                <c:pt idx="46659">
                  <c:v>128.35</c:v>
                </c:pt>
                <c:pt idx="46660">
                  <c:v>128.28</c:v>
                </c:pt>
                <c:pt idx="46661">
                  <c:v>128.19</c:v>
                </c:pt>
                <c:pt idx="46662">
                  <c:v>128.33000000000001</c:v>
                </c:pt>
                <c:pt idx="46663">
                  <c:v>128.26</c:v>
                </c:pt>
                <c:pt idx="46664">
                  <c:v>128.26</c:v>
                </c:pt>
                <c:pt idx="46665">
                  <c:v>128.28</c:v>
                </c:pt>
                <c:pt idx="46666">
                  <c:v>128.26</c:v>
                </c:pt>
                <c:pt idx="46667">
                  <c:v>128.31</c:v>
                </c:pt>
                <c:pt idx="46668">
                  <c:v>128.26</c:v>
                </c:pt>
                <c:pt idx="46669">
                  <c:v>128.24</c:v>
                </c:pt>
                <c:pt idx="46670">
                  <c:v>128.28</c:v>
                </c:pt>
                <c:pt idx="46671">
                  <c:v>128.28</c:v>
                </c:pt>
                <c:pt idx="46672">
                  <c:v>128.28</c:v>
                </c:pt>
                <c:pt idx="46673">
                  <c:v>128.31</c:v>
                </c:pt>
                <c:pt idx="46674">
                  <c:v>128.26</c:v>
                </c:pt>
                <c:pt idx="46675">
                  <c:v>128.26</c:v>
                </c:pt>
                <c:pt idx="46676">
                  <c:v>128.22</c:v>
                </c:pt>
                <c:pt idx="46677">
                  <c:v>128.26</c:v>
                </c:pt>
                <c:pt idx="46678">
                  <c:v>128.26</c:v>
                </c:pt>
                <c:pt idx="46679">
                  <c:v>128.19</c:v>
                </c:pt>
                <c:pt idx="46680">
                  <c:v>128.26</c:v>
                </c:pt>
                <c:pt idx="46681">
                  <c:v>128.31</c:v>
                </c:pt>
                <c:pt idx="46682">
                  <c:v>128.28</c:v>
                </c:pt>
                <c:pt idx="46683">
                  <c:v>128.22</c:v>
                </c:pt>
                <c:pt idx="46684">
                  <c:v>128.26</c:v>
                </c:pt>
                <c:pt idx="46685">
                  <c:v>128.19</c:v>
                </c:pt>
                <c:pt idx="46686">
                  <c:v>128.24</c:v>
                </c:pt>
                <c:pt idx="46687">
                  <c:v>128.28</c:v>
                </c:pt>
                <c:pt idx="46688">
                  <c:v>128.24</c:v>
                </c:pt>
                <c:pt idx="46689">
                  <c:v>128.24</c:v>
                </c:pt>
                <c:pt idx="46690">
                  <c:v>128.26</c:v>
                </c:pt>
                <c:pt idx="46691">
                  <c:v>128.22</c:v>
                </c:pt>
                <c:pt idx="46692">
                  <c:v>128.19</c:v>
                </c:pt>
                <c:pt idx="46693">
                  <c:v>128.24</c:v>
                </c:pt>
                <c:pt idx="46694">
                  <c:v>128.28</c:v>
                </c:pt>
                <c:pt idx="46695">
                  <c:v>128.26</c:v>
                </c:pt>
                <c:pt idx="46696">
                  <c:v>128.19</c:v>
                </c:pt>
                <c:pt idx="46697">
                  <c:v>128.28</c:v>
                </c:pt>
                <c:pt idx="46698">
                  <c:v>128.24</c:v>
                </c:pt>
                <c:pt idx="46699">
                  <c:v>128.24</c:v>
                </c:pt>
                <c:pt idx="46700">
                  <c:v>128.28</c:v>
                </c:pt>
                <c:pt idx="46701">
                  <c:v>128.28</c:v>
                </c:pt>
                <c:pt idx="46702">
                  <c:v>128.19</c:v>
                </c:pt>
                <c:pt idx="46703">
                  <c:v>128.26</c:v>
                </c:pt>
                <c:pt idx="46704">
                  <c:v>128.26</c:v>
                </c:pt>
                <c:pt idx="46705">
                  <c:v>128.28</c:v>
                </c:pt>
                <c:pt idx="46706">
                  <c:v>128.19</c:v>
                </c:pt>
                <c:pt idx="46707">
                  <c:v>128.24</c:v>
                </c:pt>
                <c:pt idx="46708">
                  <c:v>128.24</c:v>
                </c:pt>
                <c:pt idx="46709">
                  <c:v>128.31</c:v>
                </c:pt>
                <c:pt idx="46710">
                  <c:v>128.24</c:v>
                </c:pt>
                <c:pt idx="46711">
                  <c:v>128.22</c:v>
                </c:pt>
                <c:pt idx="46712">
                  <c:v>128.24</c:v>
                </c:pt>
                <c:pt idx="46713">
                  <c:v>128.24</c:v>
                </c:pt>
                <c:pt idx="46714">
                  <c:v>128.22</c:v>
                </c:pt>
                <c:pt idx="46715">
                  <c:v>128.22</c:v>
                </c:pt>
                <c:pt idx="46716">
                  <c:v>128.26</c:v>
                </c:pt>
                <c:pt idx="46717">
                  <c:v>128.19</c:v>
                </c:pt>
                <c:pt idx="46718">
                  <c:v>128.19</c:v>
                </c:pt>
                <c:pt idx="46719">
                  <c:v>128.22</c:v>
                </c:pt>
                <c:pt idx="46720">
                  <c:v>128.22</c:v>
                </c:pt>
                <c:pt idx="46721">
                  <c:v>128.22</c:v>
                </c:pt>
                <c:pt idx="46722">
                  <c:v>128.24</c:v>
                </c:pt>
                <c:pt idx="46723">
                  <c:v>128.26</c:v>
                </c:pt>
                <c:pt idx="46724">
                  <c:v>128.22</c:v>
                </c:pt>
                <c:pt idx="46725">
                  <c:v>128.22</c:v>
                </c:pt>
                <c:pt idx="46726">
                  <c:v>128.28</c:v>
                </c:pt>
                <c:pt idx="46727">
                  <c:v>128.19</c:v>
                </c:pt>
                <c:pt idx="46728">
                  <c:v>128.22</c:v>
                </c:pt>
                <c:pt idx="46729">
                  <c:v>128.24</c:v>
                </c:pt>
                <c:pt idx="46730">
                  <c:v>128.24</c:v>
                </c:pt>
                <c:pt idx="46731">
                  <c:v>128.16999999999999</c:v>
                </c:pt>
                <c:pt idx="46732">
                  <c:v>128.19</c:v>
                </c:pt>
                <c:pt idx="46733">
                  <c:v>128.22</c:v>
                </c:pt>
                <c:pt idx="46734">
                  <c:v>128.19</c:v>
                </c:pt>
                <c:pt idx="46735">
                  <c:v>128.19</c:v>
                </c:pt>
                <c:pt idx="46736">
                  <c:v>128.22</c:v>
                </c:pt>
                <c:pt idx="46737">
                  <c:v>128.24</c:v>
                </c:pt>
                <c:pt idx="46738">
                  <c:v>128.19</c:v>
                </c:pt>
                <c:pt idx="46739">
                  <c:v>128.24</c:v>
                </c:pt>
                <c:pt idx="46740">
                  <c:v>128.15</c:v>
                </c:pt>
                <c:pt idx="46741">
                  <c:v>128.24</c:v>
                </c:pt>
                <c:pt idx="46742">
                  <c:v>128.16999999999999</c:v>
                </c:pt>
                <c:pt idx="46743">
                  <c:v>128.16999999999999</c:v>
                </c:pt>
                <c:pt idx="46744">
                  <c:v>128.22</c:v>
                </c:pt>
                <c:pt idx="46745">
                  <c:v>128.24</c:v>
                </c:pt>
                <c:pt idx="46746">
                  <c:v>128.16999999999999</c:v>
                </c:pt>
                <c:pt idx="46747">
                  <c:v>128.19</c:v>
                </c:pt>
                <c:pt idx="46748">
                  <c:v>128.22</c:v>
                </c:pt>
                <c:pt idx="46749">
                  <c:v>128.19</c:v>
                </c:pt>
                <c:pt idx="46750">
                  <c:v>128.16999999999999</c:v>
                </c:pt>
                <c:pt idx="46751">
                  <c:v>128.15</c:v>
                </c:pt>
                <c:pt idx="46752">
                  <c:v>128.16999999999999</c:v>
                </c:pt>
                <c:pt idx="46753">
                  <c:v>128.15</c:v>
                </c:pt>
                <c:pt idx="46754">
                  <c:v>128.19</c:v>
                </c:pt>
                <c:pt idx="46755">
                  <c:v>128.13</c:v>
                </c:pt>
                <c:pt idx="46756">
                  <c:v>128.16999999999999</c:v>
                </c:pt>
                <c:pt idx="46757">
                  <c:v>128.16999999999999</c:v>
                </c:pt>
                <c:pt idx="46758">
                  <c:v>128.16999999999999</c:v>
                </c:pt>
                <c:pt idx="46759">
                  <c:v>128.13</c:v>
                </c:pt>
                <c:pt idx="46760">
                  <c:v>128.15</c:v>
                </c:pt>
                <c:pt idx="46761">
                  <c:v>128.15</c:v>
                </c:pt>
                <c:pt idx="46762">
                  <c:v>128.22</c:v>
                </c:pt>
                <c:pt idx="46763">
                  <c:v>128.1</c:v>
                </c:pt>
                <c:pt idx="46764">
                  <c:v>128.16999999999999</c:v>
                </c:pt>
                <c:pt idx="46765">
                  <c:v>128.15</c:v>
                </c:pt>
                <c:pt idx="46766">
                  <c:v>128.13</c:v>
                </c:pt>
                <c:pt idx="46767">
                  <c:v>128.22</c:v>
                </c:pt>
                <c:pt idx="46768">
                  <c:v>128.1</c:v>
                </c:pt>
                <c:pt idx="46769">
                  <c:v>128.15</c:v>
                </c:pt>
                <c:pt idx="46770">
                  <c:v>128.15</c:v>
                </c:pt>
                <c:pt idx="46771">
                  <c:v>128.1</c:v>
                </c:pt>
                <c:pt idx="46772">
                  <c:v>128.15</c:v>
                </c:pt>
                <c:pt idx="46773">
                  <c:v>128.08000000000001</c:v>
                </c:pt>
                <c:pt idx="46774">
                  <c:v>128.08000000000001</c:v>
                </c:pt>
                <c:pt idx="46775">
                  <c:v>128.1</c:v>
                </c:pt>
                <c:pt idx="46776">
                  <c:v>128.13</c:v>
                </c:pt>
                <c:pt idx="46777">
                  <c:v>128.08000000000001</c:v>
                </c:pt>
                <c:pt idx="46778">
                  <c:v>128.1</c:v>
                </c:pt>
                <c:pt idx="46779">
                  <c:v>128.13</c:v>
                </c:pt>
                <c:pt idx="46780">
                  <c:v>128.13</c:v>
                </c:pt>
                <c:pt idx="46781">
                  <c:v>128.13</c:v>
                </c:pt>
                <c:pt idx="46782">
                  <c:v>128.13</c:v>
                </c:pt>
                <c:pt idx="46783">
                  <c:v>128.1</c:v>
                </c:pt>
                <c:pt idx="46784">
                  <c:v>128.06</c:v>
                </c:pt>
                <c:pt idx="46785">
                  <c:v>128.13</c:v>
                </c:pt>
                <c:pt idx="46786">
                  <c:v>128.04</c:v>
                </c:pt>
                <c:pt idx="46787">
                  <c:v>128.15</c:v>
                </c:pt>
                <c:pt idx="46788">
                  <c:v>128.06</c:v>
                </c:pt>
                <c:pt idx="46789">
                  <c:v>128.06</c:v>
                </c:pt>
                <c:pt idx="46790">
                  <c:v>128.06</c:v>
                </c:pt>
                <c:pt idx="46791">
                  <c:v>128.1</c:v>
                </c:pt>
                <c:pt idx="46792">
                  <c:v>128.06</c:v>
                </c:pt>
                <c:pt idx="46793">
                  <c:v>128.13</c:v>
                </c:pt>
                <c:pt idx="46794">
                  <c:v>128.08000000000001</c:v>
                </c:pt>
                <c:pt idx="46795">
                  <c:v>128.06</c:v>
                </c:pt>
                <c:pt idx="46796">
                  <c:v>128.06</c:v>
                </c:pt>
                <c:pt idx="46797">
                  <c:v>128.01</c:v>
                </c:pt>
                <c:pt idx="46798">
                  <c:v>128.01</c:v>
                </c:pt>
                <c:pt idx="46799">
                  <c:v>128.01</c:v>
                </c:pt>
                <c:pt idx="46800">
                  <c:v>128.04</c:v>
                </c:pt>
                <c:pt idx="46801">
                  <c:v>128.01</c:v>
                </c:pt>
                <c:pt idx="46802">
                  <c:v>128.06</c:v>
                </c:pt>
                <c:pt idx="46803">
                  <c:v>128.04</c:v>
                </c:pt>
                <c:pt idx="46804">
                  <c:v>128.04</c:v>
                </c:pt>
                <c:pt idx="46805">
                  <c:v>127.99</c:v>
                </c:pt>
                <c:pt idx="46806">
                  <c:v>128.01</c:v>
                </c:pt>
                <c:pt idx="46807">
                  <c:v>128.04</c:v>
                </c:pt>
                <c:pt idx="46808">
                  <c:v>128.01</c:v>
                </c:pt>
                <c:pt idx="46809">
                  <c:v>127.95</c:v>
                </c:pt>
                <c:pt idx="46810">
                  <c:v>127.99</c:v>
                </c:pt>
                <c:pt idx="46811">
                  <c:v>127.95</c:v>
                </c:pt>
                <c:pt idx="46812">
                  <c:v>127.99</c:v>
                </c:pt>
                <c:pt idx="46813">
                  <c:v>127.95</c:v>
                </c:pt>
                <c:pt idx="46814">
                  <c:v>127.95</c:v>
                </c:pt>
                <c:pt idx="46815">
                  <c:v>127.99</c:v>
                </c:pt>
                <c:pt idx="46816">
                  <c:v>127.97</c:v>
                </c:pt>
                <c:pt idx="46817">
                  <c:v>127.99</c:v>
                </c:pt>
                <c:pt idx="46818">
                  <c:v>127.95</c:v>
                </c:pt>
                <c:pt idx="46819">
                  <c:v>127.95</c:v>
                </c:pt>
                <c:pt idx="46820">
                  <c:v>127.97</c:v>
                </c:pt>
                <c:pt idx="46821">
                  <c:v>127.99</c:v>
                </c:pt>
                <c:pt idx="46822">
                  <c:v>127.97</c:v>
                </c:pt>
                <c:pt idx="46823">
                  <c:v>127.93</c:v>
                </c:pt>
                <c:pt idx="46824">
                  <c:v>127.93</c:v>
                </c:pt>
                <c:pt idx="46825">
                  <c:v>127.97</c:v>
                </c:pt>
                <c:pt idx="46826">
                  <c:v>127.97</c:v>
                </c:pt>
                <c:pt idx="46827">
                  <c:v>127.95</c:v>
                </c:pt>
                <c:pt idx="46828">
                  <c:v>127.93</c:v>
                </c:pt>
                <c:pt idx="46829">
                  <c:v>127.99</c:v>
                </c:pt>
                <c:pt idx="46830">
                  <c:v>127.97</c:v>
                </c:pt>
                <c:pt idx="46831">
                  <c:v>127.9</c:v>
                </c:pt>
                <c:pt idx="46832">
                  <c:v>127.97</c:v>
                </c:pt>
                <c:pt idx="46833">
                  <c:v>127.95</c:v>
                </c:pt>
                <c:pt idx="46834">
                  <c:v>127.95</c:v>
                </c:pt>
                <c:pt idx="46835">
                  <c:v>127.97</c:v>
                </c:pt>
                <c:pt idx="46836">
                  <c:v>127.9</c:v>
                </c:pt>
                <c:pt idx="46837">
                  <c:v>127.97</c:v>
                </c:pt>
                <c:pt idx="46838">
                  <c:v>127.97</c:v>
                </c:pt>
                <c:pt idx="46839">
                  <c:v>127.93</c:v>
                </c:pt>
                <c:pt idx="46840">
                  <c:v>127.99</c:v>
                </c:pt>
                <c:pt idx="46841">
                  <c:v>127.97</c:v>
                </c:pt>
                <c:pt idx="46842">
                  <c:v>127.99</c:v>
                </c:pt>
                <c:pt idx="46843">
                  <c:v>127.97</c:v>
                </c:pt>
                <c:pt idx="46844">
                  <c:v>127.97</c:v>
                </c:pt>
                <c:pt idx="46845">
                  <c:v>127.95</c:v>
                </c:pt>
                <c:pt idx="46846">
                  <c:v>127.97</c:v>
                </c:pt>
                <c:pt idx="46847">
                  <c:v>127.99</c:v>
                </c:pt>
                <c:pt idx="46848">
                  <c:v>128.01</c:v>
                </c:pt>
                <c:pt idx="46849">
                  <c:v>128.06</c:v>
                </c:pt>
                <c:pt idx="46850">
                  <c:v>128.06</c:v>
                </c:pt>
                <c:pt idx="46851">
                  <c:v>128.1</c:v>
                </c:pt>
                <c:pt idx="46852">
                  <c:v>128.08000000000001</c:v>
                </c:pt>
                <c:pt idx="46853">
                  <c:v>128.04</c:v>
                </c:pt>
                <c:pt idx="46854">
                  <c:v>128.08000000000001</c:v>
                </c:pt>
                <c:pt idx="46855">
                  <c:v>128.06</c:v>
                </c:pt>
                <c:pt idx="46856">
                  <c:v>128.1</c:v>
                </c:pt>
                <c:pt idx="46857">
                  <c:v>128.08000000000001</c:v>
                </c:pt>
                <c:pt idx="46858">
                  <c:v>128.08000000000001</c:v>
                </c:pt>
                <c:pt idx="46859">
                  <c:v>128.13</c:v>
                </c:pt>
                <c:pt idx="46860">
                  <c:v>128.13</c:v>
                </c:pt>
                <c:pt idx="46861">
                  <c:v>128.13</c:v>
                </c:pt>
                <c:pt idx="46862">
                  <c:v>128.13</c:v>
                </c:pt>
                <c:pt idx="46863">
                  <c:v>128.13</c:v>
                </c:pt>
                <c:pt idx="46864">
                  <c:v>128.19</c:v>
                </c:pt>
                <c:pt idx="46865">
                  <c:v>128.16999999999999</c:v>
                </c:pt>
                <c:pt idx="46866">
                  <c:v>128.19</c:v>
                </c:pt>
                <c:pt idx="46867">
                  <c:v>128.16999999999999</c:v>
                </c:pt>
                <c:pt idx="46868">
                  <c:v>128.24</c:v>
                </c:pt>
                <c:pt idx="46869">
                  <c:v>128.19</c:v>
                </c:pt>
                <c:pt idx="46870">
                  <c:v>128.15</c:v>
                </c:pt>
                <c:pt idx="46871">
                  <c:v>128.16999999999999</c:v>
                </c:pt>
                <c:pt idx="46872">
                  <c:v>128.22</c:v>
                </c:pt>
                <c:pt idx="46873">
                  <c:v>128.26</c:v>
                </c:pt>
                <c:pt idx="46874">
                  <c:v>128.22</c:v>
                </c:pt>
                <c:pt idx="46875">
                  <c:v>128.24</c:v>
                </c:pt>
                <c:pt idx="46876">
                  <c:v>128.26</c:v>
                </c:pt>
                <c:pt idx="46877">
                  <c:v>128.28</c:v>
                </c:pt>
                <c:pt idx="46878">
                  <c:v>128.24</c:v>
                </c:pt>
                <c:pt idx="46879">
                  <c:v>128.26</c:v>
                </c:pt>
                <c:pt idx="46880">
                  <c:v>128.28</c:v>
                </c:pt>
                <c:pt idx="46881">
                  <c:v>128.26</c:v>
                </c:pt>
                <c:pt idx="46882">
                  <c:v>128.26</c:v>
                </c:pt>
                <c:pt idx="46883">
                  <c:v>128.33000000000001</c:v>
                </c:pt>
                <c:pt idx="46884">
                  <c:v>128.33000000000001</c:v>
                </c:pt>
                <c:pt idx="46885">
                  <c:v>128.26</c:v>
                </c:pt>
                <c:pt idx="46886">
                  <c:v>128.31</c:v>
                </c:pt>
                <c:pt idx="46887">
                  <c:v>128.28</c:v>
                </c:pt>
                <c:pt idx="46888">
                  <c:v>128.26</c:v>
                </c:pt>
                <c:pt idx="46889">
                  <c:v>128.33000000000001</c:v>
                </c:pt>
                <c:pt idx="46890">
                  <c:v>128.28</c:v>
                </c:pt>
                <c:pt idx="46891">
                  <c:v>128.31</c:v>
                </c:pt>
                <c:pt idx="46892">
                  <c:v>128.31</c:v>
                </c:pt>
                <c:pt idx="46893">
                  <c:v>128.28</c:v>
                </c:pt>
                <c:pt idx="46894">
                  <c:v>128.33000000000001</c:v>
                </c:pt>
                <c:pt idx="46895">
                  <c:v>128.28</c:v>
                </c:pt>
                <c:pt idx="46896">
                  <c:v>128.31</c:v>
                </c:pt>
                <c:pt idx="46897">
                  <c:v>128.28</c:v>
                </c:pt>
                <c:pt idx="46898">
                  <c:v>128.31</c:v>
                </c:pt>
                <c:pt idx="46899">
                  <c:v>128.26</c:v>
                </c:pt>
                <c:pt idx="46900">
                  <c:v>128.31</c:v>
                </c:pt>
                <c:pt idx="46901">
                  <c:v>128.31</c:v>
                </c:pt>
                <c:pt idx="46902">
                  <c:v>128.33000000000001</c:v>
                </c:pt>
                <c:pt idx="46903">
                  <c:v>128.31</c:v>
                </c:pt>
                <c:pt idx="46904">
                  <c:v>128.26</c:v>
                </c:pt>
                <c:pt idx="46905">
                  <c:v>128.26</c:v>
                </c:pt>
                <c:pt idx="46906">
                  <c:v>128.26</c:v>
                </c:pt>
                <c:pt idx="46907">
                  <c:v>128.31</c:v>
                </c:pt>
                <c:pt idx="46908">
                  <c:v>128.28</c:v>
                </c:pt>
                <c:pt idx="46909">
                  <c:v>128.26</c:v>
                </c:pt>
                <c:pt idx="46910">
                  <c:v>128.26</c:v>
                </c:pt>
                <c:pt idx="46911">
                  <c:v>128.28</c:v>
                </c:pt>
                <c:pt idx="46912">
                  <c:v>128.22</c:v>
                </c:pt>
                <c:pt idx="46913">
                  <c:v>128.26</c:v>
                </c:pt>
                <c:pt idx="46914">
                  <c:v>128.31</c:v>
                </c:pt>
                <c:pt idx="46915">
                  <c:v>128.26</c:v>
                </c:pt>
                <c:pt idx="46916">
                  <c:v>128.24</c:v>
                </c:pt>
                <c:pt idx="46917">
                  <c:v>128.26</c:v>
                </c:pt>
                <c:pt idx="46918">
                  <c:v>128.26</c:v>
                </c:pt>
                <c:pt idx="46919">
                  <c:v>128.26</c:v>
                </c:pt>
                <c:pt idx="46920">
                  <c:v>128.26</c:v>
                </c:pt>
                <c:pt idx="46921">
                  <c:v>128.28</c:v>
                </c:pt>
                <c:pt idx="46922">
                  <c:v>128.26</c:v>
                </c:pt>
                <c:pt idx="46923">
                  <c:v>128.22</c:v>
                </c:pt>
                <c:pt idx="46924">
                  <c:v>128.33000000000001</c:v>
                </c:pt>
                <c:pt idx="46925">
                  <c:v>128.22</c:v>
                </c:pt>
                <c:pt idx="46926">
                  <c:v>128.28</c:v>
                </c:pt>
                <c:pt idx="46927">
                  <c:v>128.26</c:v>
                </c:pt>
                <c:pt idx="46928">
                  <c:v>128.24</c:v>
                </c:pt>
                <c:pt idx="46929">
                  <c:v>128.26</c:v>
                </c:pt>
                <c:pt idx="46930">
                  <c:v>128.33000000000001</c:v>
                </c:pt>
                <c:pt idx="46931">
                  <c:v>128.31</c:v>
                </c:pt>
                <c:pt idx="46932">
                  <c:v>128.33000000000001</c:v>
                </c:pt>
                <c:pt idx="46933">
                  <c:v>128.26</c:v>
                </c:pt>
                <c:pt idx="46934">
                  <c:v>128.24</c:v>
                </c:pt>
                <c:pt idx="46935">
                  <c:v>128.31</c:v>
                </c:pt>
                <c:pt idx="46936">
                  <c:v>128.28</c:v>
                </c:pt>
                <c:pt idx="46937">
                  <c:v>128.33000000000001</c:v>
                </c:pt>
                <c:pt idx="46938">
                  <c:v>128.37</c:v>
                </c:pt>
                <c:pt idx="46939">
                  <c:v>128.33000000000001</c:v>
                </c:pt>
                <c:pt idx="46940">
                  <c:v>128.31</c:v>
                </c:pt>
                <c:pt idx="46941">
                  <c:v>128.35</c:v>
                </c:pt>
                <c:pt idx="46942">
                  <c:v>128.31</c:v>
                </c:pt>
                <c:pt idx="46943">
                  <c:v>128.35</c:v>
                </c:pt>
                <c:pt idx="46944">
                  <c:v>128.33000000000001</c:v>
                </c:pt>
                <c:pt idx="46945">
                  <c:v>128.31</c:v>
                </c:pt>
                <c:pt idx="46946">
                  <c:v>128.33000000000001</c:v>
                </c:pt>
                <c:pt idx="46947">
                  <c:v>128.35</c:v>
                </c:pt>
                <c:pt idx="46948">
                  <c:v>128.35</c:v>
                </c:pt>
                <c:pt idx="46949">
                  <c:v>128.33000000000001</c:v>
                </c:pt>
                <c:pt idx="46950">
                  <c:v>128.31</c:v>
                </c:pt>
                <c:pt idx="46951">
                  <c:v>128.37</c:v>
                </c:pt>
                <c:pt idx="46952">
                  <c:v>128.31</c:v>
                </c:pt>
                <c:pt idx="46953">
                  <c:v>128.35</c:v>
                </c:pt>
                <c:pt idx="46954">
                  <c:v>128.33000000000001</c:v>
                </c:pt>
                <c:pt idx="46955">
                  <c:v>128.38999999999999</c:v>
                </c:pt>
                <c:pt idx="46956">
                  <c:v>128.35</c:v>
                </c:pt>
                <c:pt idx="46957">
                  <c:v>128.38999999999999</c:v>
                </c:pt>
                <c:pt idx="46958">
                  <c:v>128.37</c:v>
                </c:pt>
                <c:pt idx="46959">
                  <c:v>128.35</c:v>
                </c:pt>
                <c:pt idx="46960">
                  <c:v>128.37</c:v>
                </c:pt>
                <c:pt idx="46961">
                  <c:v>128.38999999999999</c:v>
                </c:pt>
                <c:pt idx="46962">
                  <c:v>128.38999999999999</c:v>
                </c:pt>
                <c:pt idx="46963">
                  <c:v>128.38999999999999</c:v>
                </c:pt>
                <c:pt idx="46964">
                  <c:v>128.35</c:v>
                </c:pt>
                <c:pt idx="46965">
                  <c:v>128.35</c:v>
                </c:pt>
                <c:pt idx="46966">
                  <c:v>128.37</c:v>
                </c:pt>
                <c:pt idx="46967">
                  <c:v>128.38999999999999</c:v>
                </c:pt>
                <c:pt idx="46968">
                  <c:v>128.35</c:v>
                </c:pt>
                <c:pt idx="46969">
                  <c:v>128.41999999999999</c:v>
                </c:pt>
                <c:pt idx="46970">
                  <c:v>128.35</c:v>
                </c:pt>
                <c:pt idx="46971">
                  <c:v>128.37</c:v>
                </c:pt>
                <c:pt idx="46972">
                  <c:v>128.38999999999999</c:v>
                </c:pt>
                <c:pt idx="46973">
                  <c:v>128.35</c:v>
                </c:pt>
                <c:pt idx="46974">
                  <c:v>128.37</c:v>
                </c:pt>
                <c:pt idx="46975">
                  <c:v>128.37</c:v>
                </c:pt>
                <c:pt idx="46976">
                  <c:v>128.33000000000001</c:v>
                </c:pt>
                <c:pt idx="46977">
                  <c:v>128.35</c:v>
                </c:pt>
                <c:pt idx="46978">
                  <c:v>128.38999999999999</c:v>
                </c:pt>
                <c:pt idx="46979">
                  <c:v>128.35</c:v>
                </c:pt>
                <c:pt idx="46980">
                  <c:v>128.41999999999999</c:v>
                </c:pt>
                <c:pt idx="46981">
                  <c:v>128.35</c:v>
                </c:pt>
                <c:pt idx="46982">
                  <c:v>128.35</c:v>
                </c:pt>
                <c:pt idx="46983">
                  <c:v>128.38999999999999</c:v>
                </c:pt>
                <c:pt idx="46984">
                  <c:v>128.37</c:v>
                </c:pt>
                <c:pt idx="46985">
                  <c:v>128.37</c:v>
                </c:pt>
                <c:pt idx="46986">
                  <c:v>128.35</c:v>
                </c:pt>
                <c:pt idx="46987">
                  <c:v>128.33000000000001</c:v>
                </c:pt>
                <c:pt idx="46988">
                  <c:v>128.37</c:v>
                </c:pt>
                <c:pt idx="46989">
                  <c:v>128.33000000000001</c:v>
                </c:pt>
                <c:pt idx="46990">
                  <c:v>128.33000000000001</c:v>
                </c:pt>
                <c:pt idx="46991">
                  <c:v>128.37</c:v>
                </c:pt>
                <c:pt idx="46992">
                  <c:v>128.35</c:v>
                </c:pt>
                <c:pt idx="46993">
                  <c:v>128.28</c:v>
                </c:pt>
                <c:pt idx="46994">
                  <c:v>128.33000000000001</c:v>
                </c:pt>
                <c:pt idx="46995">
                  <c:v>128.37</c:v>
                </c:pt>
                <c:pt idx="46996">
                  <c:v>128.31</c:v>
                </c:pt>
                <c:pt idx="46997">
                  <c:v>128.35</c:v>
                </c:pt>
                <c:pt idx="46998">
                  <c:v>128.35</c:v>
                </c:pt>
                <c:pt idx="46999">
                  <c:v>128.31</c:v>
                </c:pt>
                <c:pt idx="47000">
                  <c:v>128.33000000000001</c:v>
                </c:pt>
                <c:pt idx="47001">
                  <c:v>128.33000000000001</c:v>
                </c:pt>
                <c:pt idx="47002">
                  <c:v>128.37</c:v>
                </c:pt>
                <c:pt idx="47003">
                  <c:v>128.33000000000001</c:v>
                </c:pt>
                <c:pt idx="47004">
                  <c:v>128.35</c:v>
                </c:pt>
                <c:pt idx="47005">
                  <c:v>128.33000000000001</c:v>
                </c:pt>
                <c:pt idx="47006">
                  <c:v>128.37</c:v>
                </c:pt>
                <c:pt idx="47007">
                  <c:v>128.35</c:v>
                </c:pt>
                <c:pt idx="47008">
                  <c:v>128.35</c:v>
                </c:pt>
                <c:pt idx="47009">
                  <c:v>128.37</c:v>
                </c:pt>
                <c:pt idx="47010">
                  <c:v>128.37</c:v>
                </c:pt>
                <c:pt idx="47011">
                  <c:v>128.41999999999999</c:v>
                </c:pt>
                <c:pt idx="47012">
                  <c:v>128.33000000000001</c:v>
                </c:pt>
                <c:pt idx="47013">
                  <c:v>128.35</c:v>
                </c:pt>
                <c:pt idx="47014">
                  <c:v>128.35</c:v>
                </c:pt>
                <c:pt idx="47015">
                  <c:v>128.35</c:v>
                </c:pt>
                <c:pt idx="47016">
                  <c:v>128.41999999999999</c:v>
                </c:pt>
                <c:pt idx="47017">
                  <c:v>128.44</c:v>
                </c:pt>
                <c:pt idx="47018">
                  <c:v>128.37</c:v>
                </c:pt>
                <c:pt idx="47019">
                  <c:v>128.38999999999999</c:v>
                </c:pt>
                <c:pt idx="47020">
                  <c:v>128.37</c:v>
                </c:pt>
                <c:pt idx="47021">
                  <c:v>128.37</c:v>
                </c:pt>
                <c:pt idx="47022">
                  <c:v>128.37</c:v>
                </c:pt>
                <c:pt idx="47023">
                  <c:v>128.38999999999999</c:v>
                </c:pt>
                <c:pt idx="47024">
                  <c:v>128.37</c:v>
                </c:pt>
                <c:pt idx="47025">
                  <c:v>128.33000000000001</c:v>
                </c:pt>
                <c:pt idx="47026">
                  <c:v>128.35</c:v>
                </c:pt>
                <c:pt idx="47027">
                  <c:v>128.35</c:v>
                </c:pt>
                <c:pt idx="47028">
                  <c:v>128.35</c:v>
                </c:pt>
                <c:pt idx="47029">
                  <c:v>128.35</c:v>
                </c:pt>
                <c:pt idx="47030">
                  <c:v>128.38999999999999</c:v>
                </c:pt>
                <c:pt idx="47031">
                  <c:v>128.37</c:v>
                </c:pt>
                <c:pt idx="47032">
                  <c:v>128.41999999999999</c:v>
                </c:pt>
                <c:pt idx="47033">
                  <c:v>128.35</c:v>
                </c:pt>
                <c:pt idx="47034">
                  <c:v>128.35</c:v>
                </c:pt>
                <c:pt idx="47035">
                  <c:v>128.35</c:v>
                </c:pt>
                <c:pt idx="47036">
                  <c:v>128.41999999999999</c:v>
                </c:pt>
                <c:pt idx="47037">
                  <c:v>128.38999999999999</c:v>
                </c:pt>
                <c:pt idx="47038">
                  <c:v>128.38999999999999</c:v>
                </c:pt>
                <c:pt idx="47039">
                  <c:v>128.41999999999999</c:v>
                </c:pt>
                <c:pt idx="47040">
                  <c:v>128.38999999999999</c:v>
                </c:pt>
                <c:pt idx="47041">
                  <c:v>128.37</c:v>
                </c:pt>
                <c:pt idx="47042">
                  <c:v>128.35</c:v>
                </c:pt>
                <c:pt idx="47043">
                  <c:v>128.37</c:v>
                </c:pt>
                <c:pt idx="47044">
                  <c:v>128.37</c:v>
                </c:pt>
                <c:pt idx="47045">
                  <c:v>128.38999999999999</c:v>
                </c:pt>
                <c:pt idx="47046">
                  <c:v>128.37</c:v>
                </c:pt>
                <c:pt idx="47047">
                  <c:v>128.37</c:v>
                </c:pt>
                <c:pt idx="47048">
                  <c:v>128.38999999999999</c:v>
                </c:pt>
                <c:pt idx="47049">
                  <c:v>128.37</c:v>
                </c:pt>
                <c:pt idx="47050">
                  <c:v>128.33000000000001</c:v>
                </c:pt>
                <c:pt idx="47051">
                  <c:v>128.37</c:v>
                </c:pt>
                <c:pt idx="47052">
                  <c:v>128.38999999999999</c:v>
                </c:pt>
                <c:pt idx="47053">
                  <c:v>128.37</c:v>
                </c:pt>
                <c:pt idx="47054">
                  <c:v>128.44</c:v>
                </c:pt>
                <c:pt idx="47055">
                  <c:v>128.35</c:v>
                </c:pt>
                <c:pt idx="47056">
                  <c:v>128.35</c:v>
                </c:pt>
                <c:pt idx="47057">
                  <c:v>128.35</c:v>
                </c:pt>
                <c:pt idx="47058">
                  <c:v>128.35</c:v>
                </c:pt>
                <c:pt idx="47059">
                  <c:v>128.35</c:v>
                </c:pt>
                <c:pt idx="47060">
                  <c:v>128.35</c:v>
                </c:pt>
                <c:pt idx="47061">
                  <c:v>128.35</c:v>
                </c:pt>
                <c:pt idx="47062">
                  <c:v>128.31</c:v>
                </c:pt>
                <c:pt idx="47063">
                  <c:v>128.35</c:v>
                </c:pt>
                <c:pt idx="47064">
                  <c:v>128.33000000000001</c:v>
                </c:pt>
                <c:pt idx="47065">
                  <c:v>128.33000000000001</c:v>
                </c:pt>
                <c:pt idx="47066">
                  <c:v>128.33000000000001</c:v>
                </c:pt>
                <c:pt idx="47067">
                  <c:v>128.33000000000001</c:v>
                </c:pt>
                <c:pt idx="47068">
                  <c:v>128.35</c:v>
                </c:pt>
                <c:pt idx="47069">
                  <c:v>128.33000000000001</c:v>
                </c:pt>
                <c:pt idx="47070">
                  <c:v>128.31</c:v>
                </c:pt>
                <c:pt idx="47071">
                  <c:v>128.28</c:v>
                </c:pt>
                <c:pt idx="47072">
                  <c:v>128.33000000000001</c:v>
                </c:pt>
                <c:pt idx="47073">
                  <c:v>128.35</c:v>
                </c:pt>
                <c:pt idx="47074">
                  <c:v>128.35</c:v>
                </c:pt>
                <c:pt idx="47075">
                  <c:v>128.35</c:v>
                </c:pt>
                <c:pt idx="47076">
                  <c:v>128.33000000000001</c:v>
                </c:pt>
                <c:pt idx="47077">
                  <c:v>128.33000000000001</c:v>
                </c:pt>
                <c:pt idx="47078">
                  <c:v>128.28</c:v>
                </c:pt>
                <c:pt idx="47079">
                  <c:v>128.33000000000001</c:v>
                </c:pt>
                <c:pt idx="47080">
                  <c:v>128.35</c:v>
                </c:pt>
                <c:pt idx="47081">
                  <c:v>128.31</c:v>
                </c:pt>
                <c:pt idx="47082">
                  <c:v>128.35</c:v>
                </c:pt>
                <c:pt idx="47083">
                  <c:v>128.33000000000001</c:v>
                </c:pt>
                <c:pt idx="47084">
                  <c:v>128.31</c:v>
                </c:pt>
                <c:pt idx="47085">
                  <c:v>128.35</c:v>
                </c:pt>
                <c:pt idx="47086">
                  <c:v>128.31</c:v>
                </c:pt>
                <c:pt idx="47087">
                  <c:v>128.31</c:v>
                </c:pt>
                <c:pt idx="47088">
                  <c:v>128.35</c:v>
                </c:pt>
                <c:pt idx="47089">
                  <c:v>128.31</c:v>
                </c:pt>
                <c:pt idx="47090">
                  <c:v>128.31</c:v>
                </c:pt>
                <c:pt idx="47091">
                  <c:v>128.31</c:v>
                </c:pt>
                <c:pt idx="47092">
                  <c:v>128.33000000000001</c:v>
                </c:pt>
                <c:pt idx="47093">
                  <c:v>128.31</c:v>
                </c:pt>
                <c:pt idx="47094">
                  <c:v>128.28</c:v>
                </c:pt>
                <c:pt idx="47095">
                  <c:v>128.33000000000001</c:v>
                </c:pt>
                <c:pt idx="47096">
                  <c:v>128.37</c:v>
                </c:pt>
                <c:pt idx="47097">
                  <c:v>128.31</c:v>
                </c:pt>
                <c:pt idx="47098">
                  <c:v>128.41999999999999</c:v>
                </c:pt>
                <c:pt idx="47099">
                  <c:v>128.31</c:v>
                </c:pt>
                <c:pt idx="47100">
                  <c:v>128.35</c:v>
                </c:pt>
                <c:pt idx="47101">
                  <c:v>128.38999999999999</c:v>
                </c:pt>
                <c:pt idx="47102">
                  <c:v>128.33000000000001</c:v>
                </c:pt>
                <c:pt idx="47103">
                  <c:v>128.35</c:v>
                </c:pt>
                <c:pt idx="47104">
                  <c:v>128.33000000000001</c:v>
                </c:pt>
                <c:pt idx="47105">
                  <c:v>128.31</c:v>
                </c:pt>
                <c:pt idx="47106">
                  <c:v>128.37</c:v>
                </c:pt>
                <c:pt idx="47107">
                  <c:v>128.31</c:v>
                </c:pt>
                <c:pt idx="47108">
                  <c:v>128.33000000000001</c:v>
                </c:pt>
                <c:pt idx="47109">
                  <c:v>128.38999999999999</c:v>
                </c:pt>
                <c:pt idx="47110">
                  <c:v>128.37</c:v>
                </c:pt>
                <c:pt idx="47111">
                  <c:v>128.37</c:v>
                </c:pt>
                <c:pt idx="47112">
                  <c:v>128.35</c:v>
                </c:pt>
                <c:pt idx="47113">
                  <c:v>128.33000000000001</c:v>
                </c:pt>
                <c:pt idx="47114">
                  <c:v>128.35</c:v>
                </c:pt>
                <c:pt idx="47115">
                  <c:v>128.33000000000001</c:v>
                </c:pt>
                <c:pt idx="47116">
                  <c:v>128.26</c:v>
                </c:pt>
                <c:pt idx="47117">
                  <c:v>128.31</c:v>
                </c:pt>
                <c:pt idx="47118">
                  <c:v>128.31</c:v>
                </c:pt>
                <c:pt idx="47119">
                  <c:v>128.33000000000001</c:v>
                </c:pt>
                <c:pt idx="47120">
                  <c:v>128.35</c:v>
                </c:pt>
                <c:pt idx="47121">
                  <c:v>128.28</c:v>
                </c:pt>
                <c:pt idx="47122">
                  <c:v>128.31</c:v>
                </c:pt>
                <c:pt idx="47123">
                  <c:v>128.33000000000001</c:v>
                </c:pt>
                <c:pt idx="47124">
                  <c:v>128.28</c:v>
                </c:pt>
                <c:pt idx="47125">
                  <c:v>128.28</c:v>
                </c:pt>
                <c:pt idx="47126">
                  <c:v>128.31</c:v>
                </c:pt>
                <c:pt idx="47127">
                  <c:v>128.28</c:v>
                </c:pt>
                <c:pt idx="47128">
                  <c:v>128.26</c:v>
                </c:pt>
                <c:pt idx="47129">
                  <c:v>128.24</c:v>
                </c:pt>
                <c:pt idx="47130">
                  <c:v>128.33000000000001</c:v>
                </c:pt>
                <c:pt idx="47131">
                  <c:v>128.33000000000001</c:v>
                </c:pt>
                <c:pt idx="47132">
                  <c:v>128.33000000000001</c:v>
                </c:pt>
                <c:pt idx="47133">
                  <c:v>128.26</c:v>
                </c:pt>
                <c:pt idx="47134">
                  <c:v>128.33000000000001</c:v>
                </c:pt>
                <c:pt idx="47135">
                  <c:v>128.26</c:v>
                </c:pt>
                <c:pt idx="47136">
                  <c:v>128.24</c:v>
                </c:pt>
                <c:pt idx="47137">
                  <c:v>128.31</c:v>
                </c:pt>
                <c:pt idx="47138">
                  <c:v>128.28</c:v>
                </c:pt>
                <c:pt idx="47139">
                  <c:v>128.26</c:v>
                </c:pt>
                <c:pt idx="47140">
                  <c:v>128.24</c:v>
                </c:pt>
                <c:pt idx="47141">
                  <c:v>128.26</c:v>
                </c:pt>
                <c:pt idx="47142">
                  <c:v>128.26</c:v>
                </c:pt>
                <c:pt idx="47143">
                  <c:v>128.31</c:v>
                </c:pt>
                <c:pt idx="47144">
                  <c:v>128.31</c:v>
                </c:pt>
                <c:pt idx="47145">
                  <c:v>128.31</c:v>
                </c:pt>
                <c:pt idx="47146">
                  <c:v>128.26</c:v>
                </c:pt>
                <c:pt idx="47147">
                  <c:v>128.24</c:v>
                </c:pt>
                <c:pt idx="47148">
                  <c:v>128.26</c:v>
                </c:pt>
                <c:pt idx="47149">
                  <c:v>128.24</c:v>
                </c:pt>
                <c:pt idx="47150">
                  <c:v>128.26</c:v>
                </c:pt>
                <c:pt idx="47151">
                  <c:v>128.28</c:v>
                </c:pt>
                <c:pt idx="47152">
                  <c:v>128.28</c:v>
                </c:pt>
                <c:pt idx="47153">
                  <c:v>128.19</c:v>
                </c:pt>
                <c:pt idx="47154">
                  <c:v>128.24</c:v>
                </c:pt>
                <c:pt idx="47155">
                  <c:v>128.26</c:v>
                </c:pt>
                <c:pt idx="47156">
                  <c:v>128.24</c:v>
                </c:pt>
                <c:pt idx="47157">
                  <c:v>128.24</c:v>
                </c:pt>
                <c:pt idx="47158">
                  <c:v>128.24</c:v>
                </c:pt>
                <c:pt idx="47159">
                  <c:v>128.24</c:v>
                </c:pt>
                <c:pt idx="47160">
                  <c:v>128.19</c:v>
                </c:pt>
                <c:pt idx="47161">
                  <c:v>128.19</c:v>
                </c:pt>
                <c:pt idx="47162">
                  <c:v>128.22</c:v>
                </c:pt>
                <c:pt idx="47163">
                  <c:v>128.24</c:v>
                </c:pt>
                <c:pt idx="47164">
                  <c:v>128.19</c:v>
                </c:pt>
                <c:pt idx="47165">
                  <c:v>128.24</c:v>
                </c:pt>
                <c:pt idx="47166">
                  <c:v>128.22</c:v>
                </c:pt>
                <c:pt idx="47167">
                  <c:v>128.22</c:v>
                </c:pt>
                <c:pt idx="47168">
                  <c:v>128.24</c:v>
                </c:pt>
                <c:pt idx="47169">
                  <c:v>128.22</c:v>
                </c:pt>
                <c:pt idx="47170">
                  <c:v>128.22</c:v>
                </c:pt>
                <c:pt idx="47171">
                  <c:v>128.24</c:v>
                </c:pt>
                <c:pt idx="47172">
                  <c:v>128.16999999999999</c:v>
                </c:pt>
                <c:pt idx="47173">
                  <c:v>128.19</c:v>
                </c:pt>
                <c:pt idx="47174">
                  <c:v>128.19</c:v>
                </c:pt>
                <c:pt idx="47175">
                  <c:v>128.19</c:v>
                </c:pt>
                <c:pt idx="47176">
                  <c:v>128.13</c:v>
                </c:pt>
                <c:pt idx="47177">
                  <c:v>128.16999999999999</c:v>
                </c:pt>
                <c:pt idx="47178">
                  <c:v>128.16999999999999</c:v>
                </c:pt>
                <c:pt idx="47179">
                  <c:v>128.19</c:v>
                </c:pt>
                <c:pt idx="47180">
                  <c:v>128.16999999999999</c:v>
                </c:pt>
                <c:pt idx="47181">
                  <c:v>128.19</c:v>
                </c:pt>
                <c:pt idx="47182">
                  <c:v>128.19</c:v>
                </c:pt>
                <c:pt idx="47183">
                  <c:v>128.19</c:v>
                </c:pt>
                <c:pt idx="47184">
                  <c:v>128.15</c:v>
                </c:pt>
                <c:pt idx="47185">
                  <c:v>128.19</c:v>
                </c:pt>
                <c:pt idx="47186">
                  <c:v>128.13</c:v>
                </c:pt>
                <c:pt idx="47187">
                  <c:v>128.22</c:v>
                </c:pt>
                <c:pt idx="47188">
                  <c:v>128.15</c:v>
                </c:pt>
                <c:pt idx="47189">
                  <c:v>128.13</c:v>
                </c:pt>
                <c:pt idx="47190">
                  <c:v>128.19</c:v>
                </c:pt>
                <c:pt idx="47191">
                  <c:v>128.15</c:v>
                </c:pt>
                <c:pt idx="47192">
                  <c:v>128.15</c:v>
                </c:pt>
                <c:pt idx="47193">
                  <c:v>128.13</c:v>
                </c:pt>
                <c:pt idx="47194">
                  <c:v>128.15</c:v>
                </c:pt>
                <c:pt idx="47195">
                  <c:v>128.1</c:v>
                </c:pt>
                <c:pt idx="47196">
                  <c:v>128.13</c:v>
                </c:pt>
                <c:pt idx="47197">
                  <c:v>128.08000000000001</c:v>
                </c:pt>
                <c:pt idx="47198">
                  <c:v>128.13</c:v>
                </c:pt>
                <c:pt idx="47199">
                  <c:v>128.16999999999999</c:v>
                </c:pt>
                <c:pt idx="47200">
                  <c:v>128.08000000000001</c:v>
                </c:pt>
                <c:pt idx="47201">
                  <c:v>128.08000000000001</c:v>
                </c:pt>
                <c:pt idx="47202">
                  <c:v>128.08000000000001</c:v>
                </c:pt>
                <c:pt idx="47203">
                  <c:v>128.1</c:v>
                </c:pt>
                <c:pt idx="47204">
                  <c:v>128.04</c:v>
                </c:pt>
                <c:pt idx="47205">
                  <c:v>128.08000000000001</c:v>
                </c:pt>
                <c:pt idx="47206">
                  <c:v>128.06</c:v>
                </c:pt>
                <c:pt idx="47207">
                  <c:v>128.06</c:v>
                </c:pt>
                <c:pt idx="47208">
                  <c:v>128.06</c:v>
                </c:pt>
                <c:pt idx="47209">
                  <c:v>128.08000000000001</c:v>
                </c:pt>
                <c:pt idx="47210">
                  <c:v>128.04</c:v>
                </c:pt>
                <c:pt idx="47211">
                  <c:v>128.06</c:v>
                </c:pt>
                <c:pt idx="47212">
                  <c:v>128.06</c:v>
                </c:pt>
                <c:pt idx="47213">
                  <c:v>128.08000000000001</c:v>
                </c:pt>
                <c:pt idx="47214">
                  <c:v>128.06</c:v>
                </c:pt>
                <c:pt idx="47215">
                  <c:v>128.01</c:v>
                </c:pt>
                <c:pt idx="47216">
                  <c:v>127.99</c:v>
                </c:pt>
                <c:pt idx="47217">
                  <c:v>128.01</c:v>
                </c:pt>
                <c:pt idx="47218">
                  <c:v>128.04</c:v>
                </c:pt>
                <c:pt idx="47219">
                  <c:v>127.99</c:v>
                </c:pt>
                <c:pt idx="47220">
                  <c:v>128.01</c:v>
                </c:pt>
                <c:pt idx="47221">
                  <c:v>127.97</c:v>
                </c:pt>
                <c:pt idx="47222">
                  <c:v>128.01</c:v>
                </c:pt>
                <c:pt idx="47223">
                  <c:v>127.99</c:v>
                </c:pt>
                <c:pt idx="47224">
                  <c:v>127.99</c:v>
                </c:pt>
                <c:pt idx="47225">
                  <c:v>128.01</c:v>
                </c:pt>
                <c:pt idx="47226">
                  <c:v>127.99</c:v>
                </c:pt>
                <c:pt idx="47227">
                  <c:v>127.95</c:v>
                </c:pt>
                <c:pt idx="47228">
                  <c:v>127.97</c:v>
                </c:pt>
                <c:pt idx="47229">
                  <c:v>128.01</c:v>
                </c:pt>
                <c:pt idx="47230">
                  <c:v>128.08000000000001</c:v>
                </c:pt>
                <c:pt idx="47231">
                  <c:v>127.99</c:v>
                </c:pt>
                <c:pt idx="47232">
                  <c:v>128.04</c:v>
                </c:pt>
                <c:pt idx="47233">
                  <c:v>127.99</c:v>
                </c:pt>
                <c:pt idx="47234">
                  <c:v>127.99</c:v>
                </c:pt>
                <c:pt idx="47235">
                  <c:v>128.01</c:v>
                </c:pt>
                <c:pt idx="47236">
                  <c:v>127.97</c:v>
                </c:pt>
                <c:pt idx="47237">
                  <c:v>128.01</c:v>
                </c:pt>
                <c:pt idx="47238">
                  <c:v>128.01</c:v>
                </c:pt>
                <c:pt idx="47239">
                  <c:v>128.06</c:v>
                </c:pt>
                <c:pt idx="47240">
                  <c:v>128.04</c:v>
                </c:pt>
                <c:pt idx="47241">
                  <c:v>128.04</c:v>
                </c:pt>
                <c:pt idx="47242">
                  <c:v>128.04</c:v>
                </c:pt>
                <c:pt idx="47243">
                  <c:v>128.04</c:v>
                </c:pt>
                <c:pt idx="47244">
                  <c:v>128.06</c:v>
                </c:pt>
                <c:pt idx="47245">
                  <c:v>128.01</c:v>
                </c:pt>
                <c:pt idx="47246">
                  <c:v>128.08000000000001</c:v>
                </c:pt>
                <c:pt idx="47247">
                  <c:v>128.06</c:v>
                </c:pt>
                <c:pt idx="47248">
                  <c:v>128.1</c:v>
                </c:pt>
                <c:pt idx="47249">
                  <c:v>128.13</c:v>
                </c:pt>
                <c:pt idx="47250">
                  <c:v>128.13</c:v>
                </c:pt>
                <c:pt idx="47251">
                  <c:v>128.13</c:v>
                </c:pt>
                <c:pt idx="47252">
                  <c:v>128.13</c:v>
                </c:pt>
                <c:pt idx="47253">
                  <c:v>128.13</c:v>
                </c:pt>
                <c:pt idx="47254">
                  <c:v>128.1</c:v>
                </c:pt>
                <c:pt idx="47255">
                  <c:v>128.16999999999999</c:v>
                </c:pt>
                <c:pt idx="47256">
                  <c:v>128.13</c:v>
                </c:pt>
                <c:pt idx="47257">
                  <c:v>128.22</c:v>
                </c:pt>
                <c:pt idx="47258">
                  <c:v>128.15</c:v>
                </c:pt>
                <c:pt idx="47259">
                  <c:v>128.22</c:v>
                </c:pt>
                <c:pt idx="47260">
                  <c:v>128.16999999999999</c:v>
                </c:pt>
                <c:pt idx="47261">
                  <c:v>128.15</c:v>
                </c:pt>
                <c:pt idx="47262">
                  <c:v>128.16999999999999</c:v>
                </c:pt>
                <c:pt idx="47263">
                  <c:v>128.19</c:v>
                </c:pt>
                <c:pt idx="47264">
                  <c:v>128.24</c:v>
                </c:pt>
                <c:pt idx="47265">
                  <c:v>128.22</c:v>
                </c:pt>
                <c:pt idx="47266">
                  <c:v>128.24</c:v>
                </c:pt>
                <c:pt idx="47267">
                  <c:v>128.24</c:v>
                </c:pt>
                <c:pt idx="47268">
                  <c:v>128.26</c:v>
                </c:pt>
                <c:pt idx="47269">
                  <c:v>128.22</c:v>
                </c:pt>
                <c:pt idx="47270">
                  <c:v>128.19</c:v>
                </c:pt>
                <c:pt idx="47271">
                  <c:v>128.16999999999999</c:v>
                </c:pt>
                <c:pt idx="47272">
                  <c:v>128.24</c:v>
                </c:pt>
                <c:pt idx="47273">
                  <c:v>128.24</c:v>
                </c:pt>
                <c:pt idx="47274">
                  <c:v>128.31</c:v>
                </c:pt>
                <c:pt idx="47275">
                  <c:v>128.22</c:v>
                </c:pt>
                <c:pt idx="47276">
                  <c:v>128.26</c:v>
                </c:pt>
                <c:pt idx="47277">
                  <c:v>128.31</c:v>
                </c:pt>
                <c:pt idx="47278">
                  <c:v>128.28</c:v>
                </c:pt>
                <c:pt idx="47279">
                  <c:v>128.26</c:v>
                </c:pt>
                <c:pt idx="47280">
                  <c:v>128.31</c:v>
                </c:pt>
                <c:pt idx="47281">
                  <c:v>128.33000000000001</c:v>
                </c:pt>
                <c:pt idx="47282">
                  <c:v>128.33000000000001</c:v>
                </c:pt>
                <c:pt idx="47283">
                  <c:v>128.33000000000001</c:v>
                </c:pt>
                <c:pt idx="47284">
                  <c:v>128.33000000000001</c:v>
                </c:pt>
                <c:pt idx="47285">
                  <c:v>128.31</c:v>
                </c:pt>
                <c:pt idx="47286">
                  <c:v>128.28</c:v>
                </c:pt>
                <c:pt idx="47287">
                  <c:v>128.33000000000001</c:v>
                </c:pt>
                <c:pt idx="47288">
                  <c:v>128.37</c:v>
                </c:pt>
                <c:pt idx="47289">
                  <c:v>128.28</c:v>
                </c:pt>
                <c:pt idx="47290">
                  <c:v>128.33000000000001</c:v>
                </c:pt>
                <c:pt idx="47291">
                  <c:v>128.33000000000001</c:v>
                </c:pt>
                <c:pt idx="47292">
                  <c:v>128.35</c:v>
                </c:pt>
                <c:pt idx="47293">
                  <c:v>128.33000000000001</c:v>
                </c:pt>
                <c:pt idx="47294">
                  <c:v>128.35</c:v>
                </c:pt>
                <c:pt idx="47295">
                  <c:v>128.35</c:v>
                </c:pt>
                <c:pt idx="47296">
                  <c:v>128.31</c:v>
                </c:pt>
                <c:pt idx="47297">
                  <c:v>128.28</c:v>
                </c:pt>
                <c:pt idx="47298">
                  <c:v>128.35</c:v>
                </c:pt>
                <c:pt idx="47299">
                  <c:v>128.28</c:v>
                </c:pt>
                <c:pt idx="47300">
                  <c:v>128.28</c:v>
                </c:pt>
                <c:pt idx="47301">
                  <c:v>128.28</c:v>
                </c:pt>
                <c:pt idx="47302">
                  <c:v>128.28</c:v>
                </c:pt>
                <c:pt idx="47303">
                  <c:v>128.24</c:v>
                </c:pt>
                <c:pt idx="47304">
                  <c:v>128.31</c:v>
                </c:pt>
                <c:pt idx="47305">
                  <c:v>128.31</c:v>
                </c:pt>
                <c:pt idx="47306">
                  <c:v>128.33000000000001</c:v>
                </c:pt>
                <c:pt idx="47307">
                  <c:v>128.26</c:v>
                </c:pt>
                <c:pt idx="47308">
                  <c:v>128.28</c:v>
                </c:pt>
                <c:pt idx="47309">
                  <c:v>128.31</c:v>
                </c:pt>
                <c:pt idx="47310">
                  <c:v>128.28</c:v>
                </c:pt>
                <c:pt idx="47311">
                  <c:v>128.31</c:v>
                </c:pt>
                <c:pt idx="47312">
                  <c:v>128.33000000000001</c:v>
                </c:pt>
                <c:pt idx="47313">
                  <c:v>128.26</c:v>
                </c:pt>
                <c:pt idx="47314">
                  <c:v>128.31</c:v>
                </c:pt>
                <c:pt idx="47315">
                  <c:v>128.28</c:v>
                </c:pt>
                <c:pt idx="47316">
                  <c:v>128.31</c:v>
                </c:pt>
                <c:pt idx="47317">
                  <c:v>128.28</c:v>
                </c:pt>
                <c:pt idx="47318">
                  <c:v>128.33000000000001</c:v>
                </c:pt>
                <c:pt idx="47319">
                  <c:v>128.28</c:v>
                </c:pt>
                <c:pt idx="47320">
                  <c:v>128.28</c:v>
                </c:pt>
                <c:pt idx="47321">
                  <c:v>128.26</c:v>
                </c:pt>
                <c:pt idx="47322">
                  <c:v>128.33000000000001</c:v>
                </c:pt>
                <c:pt idx="47323">
                  <c:v>128.24</c:v>
                </c:pt>
                <c:pt idx="47324">
                  <c:v>128.31</c:v>
                </c:pt>
                <c:pt idx="47325">
                  <c:v>128.31</c:v>
                </c:pt>
                <c:pt idx="47326">
                  <c:v>128.33000000000001</c:v>
                </c:pt>
                <c:pt idx="47327">
                  <c:v>128.31</c:v>
                </c:pt>
                <c:pt idx="47328">
                  <c:v>128.33000000000001</c:v>
                </c:pt>
                <c:pt idx="47329">
                  <c:v>128.31</c:v>
                </c:pt>
                <c:pt idx="47330">
                  <c:v>128.31</c:v>
                </c:pt>
                <c:pt idx="47331">
                  <c:v>128.33000000000001</c:v>
                </c:pt>
                <c:pt idx="47332">
                  <c:v>128.26</c:v>
                </c:pt>
                <c:pt idx="47333">
                  <c:v>128.28</c:v>
                </c:pt>
                <c:pt idx="47334">
                  <c:v>128.26</c:v>
                </c:pt>
                <c:pt idx="47335">
                  <c:v>128.26</c:v>
                </c:pt>
                <c:pt idx="47336">
                  <c:v>128.26</c:v>
                </c:pt>
                <c:pt idx="47337">
                  <c:v>128.26</c:v>
                </c:pt>
                <c:pt idx="47338">
                  <c:v>128.31</c:v>
                </c:pt>
                <c:pt idx="47339">
                  <c:v>128.28</c:v>
                </c:pt>
                <c:pt idx="47340">
                  <c:v>128.35</c:v>
                </c:pt>
                <c:pt idx="47341">
                  <c:v>128.33000000000001</c:v>
                </c:pt>
                <c:pt idx="47342">
                  <c:v>128.33000000000001</c:v>
                </c:pt>
                <c:pt idx="47343">
                  <c:v>128.33000000000001</c:v>
                </c:pt>
                <c:pt idx="47344">
                  <c:v>128.35</c:v>
                </c:pt>
                <c:pt idx="47345">
                  <c:v>128.37</c:v>
                </c:pt>
                <c:pt idx="47346">
                  <c:v>128.38999999999999</c:v>
                </c:pt>
                <c:pt idx="47347">
                  <c:v>128.37</c:v>
                </c:pt>
                <c:pt idx="47348">
                  <c:v>128.41999999999999</c:v>
                </c:pt>
                <c:pt idx="47349">
                  <c:v>128.35</c:v>
                </c:pt>
                <c:pt idx="47350">
                  <c:v>128.33000000000001</c:v>
                </c:pt>
                <c:pt idx="47351">
                  <c:v>128.37</c:v>
                </c:pt>
                <c:pt idx="47352">
                  <c:v>128.37</c:v>
                </c:pt>
                <c:pt idx="47353">
                  <c:v>128.38999999999999</c:v>
                </c:pt>
                <c:pt idx="47354">
                  <c:v>128.35</c:v>
                </c:pt>
                <c:pt idx="47355">
                  <c:v>128.33000000000001</c:v>
                </c:pt>
                <c:pt idx="47356">
                  <c:v>128.33000000000001</c:v>
                </c:pt>
                <c:pt idx="47357">
                  <c:v>128.37</c:v>
                </c:pt>
                <c:pt idx="47358">
                  <c:v>128.38999999999999</c:v>
                </c:pt>
                <c:pt idx="47359">
                  <c:v>128.35</c:v>
                </c:pt>
                <c:pt idx="47360">
                  <c:v>128.37</c:v>
                </c:pt>
                <c:pt idx="47361">
                  <c:v>128.35</c:v>
                </c:pt>
                <c:pt idx="47362">
                  <c:v>128.35</c:v>
                </c:pt>
                <c:pt idx="47363">
                  <c:v>128.35</c:v>
                </c:pt>
                <c:pt idx="47364">
                  <c:v>128.37</c:v>
                </c:pt>
                <c:pt idx="47365">
                  <c:v>128.37</c:v>
                </c:pt>
                <c:pt idx="47366">
                  <c:v>128.37</c:v>
                </c:pt>
                <c:pt idx="47367">
                  <c:v>128.37</c:v>
                </c:pt>
                <c:pt idx="47368">
                  <c:v>128.35</c:v>
                </c:pt>
                <c:pt idx="47369">
                  <c:v>128.31</c:v>
                </c:pt>
                <c:pt idx="47370">
                  <c:v>128.41999999999999</c:v>
                </c:pt>
                <c:pt idx="47371">
                  <c:v>128.31</c:v>
                </c:pt>
                <c:pt idx="47372">
                  <c:v>128.35</c:v>
                </c:pt>
                <c:pt idx="47373">
                  <c:v>128.37</c:v>
                </c:pt>
                <c:pt idx="47374">
                  <c:v>128.33000000000001</c:v>
                </c:pt>
                <c:pt idx="47375">
                  <c:v>128.35</c:v>
                </c:pt>
                <c:pt idx="47376">
                  <c:v>128.35</c:v>
                </c:pt>
                <c:pt idx="47377">
                  <c:v>128.33000000000001</c:v>
                </c:pt>
                <c:pt idx="47378">
                  <c:v>128.37</c:v>
                </c:pt>
                <c:pt idx="47379">
                  <c:v>128.35</c:v>
                </c:pt>
                <c:pt idx="47380">
                  <c:v>128.33000000000001</c:v>
                </c:pt>
                <c:pt idx="47381">
                  <c:v>128.35</c:v>
                </c:pt>
                <c:pt idx="47382">
                  <c:v>128.37</c:v>
                </c:pt>
                <c:pt idx="47383">
                  <c:v>128.33000000000001</c:v>
                </c:pt>
                <c:pt idx="47384">
                  <c:v>128.33000000000001</c:v>
                </c:pt>
                <c:pt idx="47385">
                  <c:v>128.33000000000001</c:v>
                </c:pt>
                <c:pt idx="47386">
                  <c:v>128.33000000000001</c:v>
                </c:pt>
                <c:pt idx="47387">
                  <c:v>128.33000000000001</c:v>
                </c:pt>
                <c:pt idx="47388">
                  <c:v>128.33000000000001</c:v>
                </c:pt>
                <c:pt idx="47389">
                  <c:v>128.38999999999999</c:v>
                </c:pt>
                <c:pt idx="47390">
                  <c:v>128.33000000000001</c:v>
                </c:pt>
                <c:pt idx="47391">
                  <c:v>128.33000000000001</c:v>
                </c:pt>
                <c:pt idx="47392">
                  <c:v>128.31</c:v>
                </c:pt>
                <c:pt idx="47393">
                  <c:v>128.35</c:v>
                </c:pt>
                <c:pt idx="47394">
                  <c:v>128.33000000000001</c:v>
                </c:pt>
                <c:pt idx="47395">
                  <c:v>128.33000000000001</c:v>
                </c:pt>
                <c:pt idx="47396">
                  <c:v>128.35</c:v>
                </c:pt>
                <c:pt idx="47397">
                  <c:v>128.33000000000001</c:v>
                </c:pt>
                <c:pt idx="47398">
                  <c:v>128.31</c:v>
                </c:pt>
                <c:pt idx="47399">
                  <c:v>128.33000000000001</c:v>
                </c:pt>
                <c:pt idx="47400">
                  <c:v>128.37</c:v>
                </c:pt>
                <c:pt idx="47401">
                  <c:v>128.28</c:v>
                </c:pt>
                <c:pt idx="47402">
                  <c:v>128.35</c:v>
                </c:pt>
                <c:pt idx="47403">
                  <c:v>128.33000000000001</c:v>
                </c:pt>
                <c:pt idx="47404">
                  <c:v>128.37</c:v>
                </c:pt>
                <c:pt idx="47405">
                  <c:v>128.35</c:v>
                </c:pt>
                <c:pt idx="47406">
                  <c:v>128.33000000000001</c:v>
                </c:pt>
                <c:pt idx="47407">
                  <c:v>128.37</c:v>
                </c:pt>
                <c:pt idx="47408">
                  <c:v>128.33000000000001</c:v>
                </c:pt>
                <c:pt idx="47409">
                  <c:v>128.33000000000001</c:v>
                </c:pt>
                <c:pt idx="47410">
                  <c:v>128.35</c:v>
                </c:pt>
                <c:pt idx="47411">
                  <c:v>128.35</c:v>
                </c:pt>
                <c:pt idx="47412">
                  <c:v>128.35</c:v>
                </c:pt>
                <c:pt idx="47413">
                  <c:v>128.37</c:v>
                </c:pt>
                <c:pt idx="47414">
                  <c:v>128.37</c:v>
                </c:pt>
                <c:pt idx="47415">
                  <c:v>128.33000000000001</c:v>
                </c:pt>
                <c:pt idx="47416">
                  <c:v>128.35</c:v>
                </c:pt>
                <c:pt idx="47417">
                  <c:v>128.37</c:v>
                </c:pt>
                <c:pt idx="47418">
                  <c:v>128.35</c:v>
                </c:pt>
                <c:pt idx="47419">
                  <c:v>128.35</c:v>
                </c:pt>
                <c:pt idx="47420">
                  <c:v>128.31</c:v>
                </c:pt>
                <c:pt idx="47421">
                  <c:v>128.28</c:v>
                </c:pt>
                <c:pt idx="47422">
                  <c:v>128.37</c:v>
                </c:pt>
                <c:pt idx="47423">
                  <c:v>128.35</c:v>
                </c:pt>
                <c:pt idx="47424">
                  <c:v>128.31</c:v>
                </c:pt>
                <c:pt idx="47425">
                  <c:v>128.31</c:v>
                </c:pt>
                <c:pt idx="47426">
                  <c:v>128.37</c:v>
                </c:pt>
                <c:pt idx="47427">
                  <c:v>128.33000000000001</c:v>
                </c:pt>
                <c:pt idx="47428">
                  <c:v>128.35</c:v>
                </c:pt>
                <c:pt idx="47429">
                  <c:v>128.31</c:v>
                </c:pt>
                <c:pt idx="47430">
                  <c:v>128.33000000000001</c:v>
                </c:pt>
                <c:pt idx="47431">
                  <c:v>128.35</c:v>
                </c:pt>
                <c:pt idx="47432">
                  <c:v>128.37</c:v>
                </c:pt>
                <c:pt idx="47433">
                  <c:v>128.35</c:v>
                </c:pt>
                <c:pt idx="47434">
                  <c:v>128.37</c:v>
                </c:pt>
                <c:pt idx="47435">
                  <c:v>128.37</c:v>
                </c:pt>
                <c:pt idx="47436">
                  <c:v>128.35</c:v>
                </c:pt>
                <c:pt idx="47437">
                  <c:v>128.33000000000001</c:v>
                </c:pt>
                <c:pt idx="47438">
                  <c:v>128.33000000000001</c:v>
                </c:pt>
                <c:pt idx="47439">
                  <c:v>128.35</c:v>
                </c:pt>
                <c:pt idx="47440">
                  <c:v>128.35</c:v>
                </c:pt>
                <c:pt idx="47441">
                  <c:v>128.37</c:v>
                </c:pt>
                <c:pt idx="47442">
                  <c:v>128.28</c:v>
                </c:pt>
                <c:pt idx="47443">
                  <c:v>128.31</c:v>
                </c:pt>
                <c:pt idx="47444">
                  <c:v>128.37</c:v>
                </c:pt>
                <c:pt idx="47445">
                  <c:v>128.33000000000001</c:v>
                </c:pt>
                <c:pt idx="47446">
                  <c:v>128.35</c:v>
                </c:pt>
                <c:pt idx="47447">
                  <c:v>128.35</c:v>
                </c:pt>
                <c:pt idx="47448">
                  <c:v>128.31</c:v>
                </c:pt>
                <c:pt idx="47449">
                  <c:v>128.33000000000001</c:v>
                </c:pt>
                <c:pt idx="47450">
                  <c:v>128.33000000000001</c:v>
                </c:pt>
                <c:pt idx="47451">
                  <c:v>128.28</c:v>
                </c:pt>
                <c:pt idx="47452">
                  <c:v>128.26</c:v>
                </c:pt>
                <c:pt idx="47453">
                  <c:v>128.35</c:v>
                </c:pt>
                <c:pt idx="47454">
                  <c:v>128.35</c:v>
                </c:pt>
                <c:pt idx="47455">
                  <c:v>128.31</c:v>
                </c:pt>
                <c:pt idx="47456">
                  <c:v>128.33000000000001</c:v>
                </c:pt>
                <c:pt idx="47457">
                  <c:v>128.33000000000001</c:v>
                </c:pt>
                <c:pt idx="47458">
                  <c:v>128.35</c:v>
                </c:pt>
                <c:pt idx="47459">
                  <c:v>128.26</c:v>
                </c:pt>
                <c:pt idx="47460">
                  <c:v>128.31</c:v>
                </c:pt>
                <c:pt idx="47461">
                  <c:v>128.33000000000001</c:v>
                </c:pt>
                <c:pt idx="47462">
                  <c:v>128.35</c:v>
                </c:pt>
                <c:pt idx="47463">
                  <c:v>128.35</c:v>
                </c:pt>
                <c:pt idx="47464">
                  <c:v>128.31</c:v>
                </c:pt>
                <c:pt idx="47465">
                  <c:v>128.31</c:v>
                </c:pt>
                <c:pt idx="47466">
                  <c:v>128.31</c:v>
                </c:pt>
                <c:pt idx="47467">
                  <c:v>128.33000000000001</c:v>
                </c:pt>
                <c:pt idx="47468">
                  <c:v>128.35</c:v>
                </c:pt>
                <c:pt idx="47469">
                  <c:v>128.26</c:v>
                </c:pt>
                <c:pt idx="47470">
                  <c:v>128.33000000000001</c:v>
                </c:pt>
                <c:pt idx="47471">
                  <c:v>128.33000000000001</c:v>
                </c:pt>
                <c:pt idx="47472">
                  <c:v>128.28</c:v>
                </c:pt>
                <c:pt idx="47473">
                  <c:v>128.31</c:v>
                </c:pt>
                <c:pt idx="47474">
                  <c:v>128.31</c:v>
                </c:pt>
                <c:pt idx="47475">
                  <c:v>128.35</c:v>
                </c:pt>
                <c:pt idx="47476">
                  <c:v>128.33000000000001</c:v>
                </c:pt>
                <c:pt idx="47477">
                  <c:v>128.33000000000001</c:v>
                </c:pt>
                <c:pt idx="47478">
                  <c:v>128.31</c:v>
                </c:pt>
                <c:pt idx="47479">
                  <c:v>128.31</c:v>
                </c:pt>
                <c:pt idx="47480">
                  <c:v>128.33000000000001</c:v>
                </c:pt>
                <c:pt idx="47481">
                  <c:v>128.35</c:v>
                </c:pt>
                <c:pt idx="47482">
                  <c:v>128.26</c:v>
                </c:pt>
                <c:pt idx="47483">
                  <c:v>128.31</c:v>
                </c:pt>
                <c:pt idx="47484">
                  <c:v>128.28</c:v>
                </c:pt>
                <c:pt idx="47485">
                  <c:v>128.31</c:v>
                </c:pt>
                <c:pt idx="47486">
                  <c:v>128.31</c:v>
                </c:pt>
                <c:pt idx="47487">
                  <c:v>128.28</c:v>
                </c:pt>
                <c:pt idx="47488">
                  <c:v>128.31</c:v>
                </c:pt>
                <c:pt idx="47489">
                  <c:v>128.28</c:v>
                </c:pt>
                <c:pt idx="47490">
                  <c:v>128.24</c:v>
                </c:pt>
                <c:pt idx="47491">
                  <c:v>128.28</c:v>
                </c:pt>
                <c:pt idx="47492">
                  <c:v>128.35</c:v>
                </c:pt>
                <c:pt idx="47493">
                  <c:v>128.28</c:v>
                </c:pt>
                <c:pt idx="47494">
                  <c:v>128.26</c:v>
                </c:pt>
                <c:pt idx="47495">
                  <c:v>128.31</c:v>
                </c:pt>
                <c:pt idx="47496">
                  <c:v>128.28</c:v>
                </c:pt>
                <c:pt idx="47497">
                  <c:v>128.28</c:v>
                </c:pt>
                <c:pt idx="47498">
                  <c:v>128.33000000000001</c:v>
                </c:pt>
                <c:pt idx="47499">
                  <c:v>128.28</c:v>
                </c:pt>
                <c:pt idx="47500">
                  <c:v>128.31</c:v>
                </c:pt>
                <c:pt idx="47501">
                  <c:v>128.35</c:v>
                </c:pt>
                <c:pt idx="47502">
                  <c:v>128.31</c:v>
                </c:pt>
                <c:pt idx="47503">
                  <c:v>128.28</c:v>
                </c:pt>
                <c:pt idx="47504">
                  <c:v>128.33000000000001</c:v>
                </c:pt>
                <c:pt idx="47505">
                  <c:v>128.28</c:v>
                </c:pt>
                <c:pt idx="47506">
                  <c:v>128.33000000000001</c:v>
                </c:pt>
                <c:pt idx="47507">
                  <c:v>128.26</c:v>
                </c:pt>
                <c:pt idx="47508">
                  <c:v>128.31</c:v>
                </c:pt>
                <c:pt idx="47509">
                  <c:v>128.28</c:v>
                </c:pt>
                <c:pt idx="47510">
                  <c:v>128.26</c:v>
                </c:pt>
                <c:pt idx="47511">
                  <c:v>128.22</c:v>
                </c:pt>
                <c:pt idx="47512">
                  <c:v>128.28</c:v>
                </c:pt>
                <c:pt idx="47513">
                  <c:v>128.26</c:v>
                </c:pt>
                <c:pt idx="47514">
                  <c:v>128.31</c:v>
                </c:pt>
                <c:pt idx="47515">
                  <c:v>128.26</c:v>
                </c:pt>
                <c:pt idx="47516">
                  <c:v>128.24</c:v>
                </c:pt>
                <c:pt idx="47517">
                  <c:v>128.26</c:v>
                </c:pt>
                <c:pt idx="47518">
                  <c:v>128.26</c:v>
                </c:pt>
                <c:pt idx="47519">
                  <c:v>128.24</c:v>
                </c:pt>
                <c:pt idx="47520">
                  <c:v>128.24</c:v>
                </c:pt>
                <c:pt idx="47521">
                  <c:v>128.26</c:v>
                </c:pt>
                <c:pt idx="47522">
                  <c:v>128.26</c:v>
                </c:pt>
                <c:pt idx="47523">
                  <c:v>128.26</c:v>
                </c:pt>
                <c:pt idx="47524">
                  <c:v>128.26</c:v>
                </c:pt>
                <c:pt idx="47525">
                  <c:v>128.26</c:v>
                </c:pt>
                <c:pt idx="47526">
                  <c:v>128.22</c:v>
                </c:pt>
                <c:pt idx="47527">
                  <c:v>128.24</c:v>
                </c:pt>
                <c:pt idx="47528">
                  <c:v>128.24</c:v>
                </c:pt>
                <c:pt idx="47529">
                  <c:v>128.19</c:v>
                </c:pt>
                <c:pt idx="47530">
                  <c:v>128.22</c:v>
                </c:pt>
                <c:pt idx="47531">
                  <c:v>128.26</c:v>
                </c:pt>
                <c:pt idx="47532">
                  <c:v>128.24</c:v>
                </c:pt>
                <c:pt idx="47533">
                  <c:v>128.22</c:v>
                </c:pt>
                <c:pt idx="47534">
                  <c:v>128.19</c:v>
                </c:pt>
                <c:pt idx="47535">
                  <c:v>128.19</c:v>
                </c:pt>
                <c:pt idx="47536">
                  <c:v>128.24</c:v>
                </c:pt>
                <c:pt idx="47537">
                  <c:v>128.19</c:v>
                </c:pt>
                <c:pt idx="47538">
                  <c:v>128.22</c:v>
                </c:pt>
                <c:pt idx="47539">
                  <c:v>128.24</c:v>
                </c:pt>
                <c:pt idx="47540">
                  <c:v>128.22</c:v>
                </c:pt>
                <c:pt idx="47541">
                  <c:v>128.16999999999999</c:v>
                </c:pt>
                <c:pt idx="47542">
                  <c:v>128.19</c:v>
                </c:pt>
                <c:pt idx="47543">
                  <c:v>128.19</c:v>
                </c:pt>
                <c:pt idx="47544">
                  <c:v>128.15</c:v>
                </c:pt>
                <c:pt idx="47545">
                  <c:v>128.16999999999999</c:v>
                </c:pt>
                <c:pt idx="47546">
                  <c:v>128.22</c:v>
                </c:pt>
                <c:pt idx="47547">
                  <c:v>128.16999999999999</c:v>
                </c:pt>
                <c:pt idx="47548">
                  <c:v>128.22</c:v>
                </c:pt>
                <c:pt idx="47549">
                  <c:v>128.15</c:v>
                </c:pt>
                <c:pt idx="47550">
                  <c:v>128.16999999999999</c:v>
                </c:pt>
                <c:pt idx="47551">
                  <c:v>128.15</c:v>
                </c:pt>
                <c:pt idx="47552">
                  <c:v>128.13</c:v>
                </c:pt>
                <c:pt idx="47553">
                  <c:v>128.16999999999999</c:v>
                </c:pt>
                <c:pt idx="47554">
                  <c:v>128.13</c:v>
                </c:pt>
                <c:pt idx="47555">
                  <c:v>128.16999999999999</c:v>
                </c:pt>
                <c:pt idx="47556">
                  <c:v>128.16999999999999</c:v>
                </c:pt>
                <c:pt idx="47557">
                  <c:v>128.13</c:v>
                </c:pt>
                <c:pt idx="47558">
                  <c:v>128.16999999999999</c:v>
                </c:pt>
                <c:pt idx="47559">
                  <c:v>128.15</c:v>
                </c:pt>
                <c:pt idx="47560">
                  <c:v>128.15</c:v>
                </c:pt>
                <c:pt idx="47561">
                  <c:v>128.16999999999999</c:v>
                </c:pt>
                <c:pt idx="47562">
                  <c:v>128.15</c:v>
                </c:pt>
                <c:pt idx="47563">
                  <c:v>128.15</c:v>
                </c:pt>
                <c:pt idx="47564">
                  <c:v>128.15</c:v>
                </c:pt>
                <c:pt idx="47565">
                  <c:v>128.08000000000001</c:v>
                </c:pt>
                <c:pt idx="47566">
                  <c:v>128.13</c:v>
                </c:pt>
                <c:pt idx="47567">
                  <c:v>128.13</c:v>
                </c:pt>
                <c:pt idx="47568">
                  <c:v>128.15</c:v>
                </c:pt>
                <c:pt idx="47569">
                  <c:v>128.13</c:v>
                </c:pt>
                <c:pt idx="47570">
                  <c:v>128.15</c:v>
                </c:pt>
                <c:pt idx="47571">
                  <c:v>128.15</c:v>
                </c:pt>
                <c:pt idx="47572">
                  <c:v>128.15</c:v>
                </c:pt>
                <c:pt idx="47573">
                  <c:v>128.1</c:v>
                </c:pt>
                <c:pt idx="47574">
                  <c:v>128.08000000000001</c:v>
                </c:pt>
                <c:pt idx="47575">
                  <c:v>128.15</c:v>
                </c:pt>
                <c:pt idx="47576">
                  <c:v>128.08000000000001</c:v>
                </c:pt>
                <c:pt idx="47577">
                  <c:v>128.15</c:v>
                </c:pt>
                <c:pt idx="47578">
                  <c:v>128.08000000000001</c:v>
                </c:pt>
                <c:pt idx="47579">
                  <c:v>128.08000000000001</c:v>
                </c:pt>
                <c:pt idx="47580">
                  <c:v>128.08000000000001</c:v>
                </c:pt>
                <c:pt idx="47581">
                  <c:v>128.01</c:v>
                </c:pt>
                <c:pt idx="47582">
                  <c:v>128.04</c:v>
                </c:pt>
                <c:pt idx="47583">
                  <c:v>128.06</c:v>
                </c:pt>
                <c:pt idx="47584">
                  <c:v>128.08000000000001</c:v>
                </c:pt>
                <c:pt idx="47585">
                  <c:v>128.08000000000001</c:v>
                </c:pt>
                <c:pt idx="47586">
                  <c:v>128.06</c:v>
                </c:pt>
                <c:pt idx="47587">
                  <c:v>128.04</c:v>
                </c:pt>
                <c:pt idx="47588">
                  <c:v>128.01</c:v>
                </c:pt>
                <c:pt idx="47589">
                  <c:v>128.06</c:v>
                </c:pt>
                <c:pt idx="47590">
                  <c:v>128.04</c:v>
                </c:pt>
                <c:pt idx="47591">
                  <c:v>128.06</c:v>
                </c:pt>
                <c:pt idx="47592">
                  <c:v>128.04</c:v>
                </c:pt>
                <c:pt idx="47593">
                  <c:v>128.04</c:v>
                </c:pt>
                <c:pt idx="47594">
                  <c:v>127.99</c:v>
                </c:pt>
                <c:pt idx="47595">
                  <c:v>128.04</c:v>
                </c:pt>
                <c:pt idx="47596">
                  <c:v>127.97</c:v>
                </c:pt>
                <c:pt idx="47597">
                  <c:v>128.01</c:v>
                </c:pt>
                <c:pt idx="47598">
                  <c:v>128.06</c:v>
                </c:pt>
                <c:pt idx="47599">
                  <c:v>127.97</c:v>
                </c:pt>
                <c:pt idx="47600">
                  <c:v>128.04</c:v>
                </c:pt>
                <c:pt idx="47601">
                  <c:v>128.01</c:v>
                </c:pt>
                <c:pt idx="47602">
                  <c:v>127.97</c:v>
                </c:pt>
                <c:pt idx="47603">
                  <c:v>127.97</c:v>
                </c:pt>
                <c:pt idx="47604">
                  <c:v>127.99</c:v>
                </c:pt>
                <c:pt idx="47605">
                  <c:v>127.97</c:v>
                </c:pt>
                <c:pt idx="47606">
                  <c:v>128.01</c:v>
                </c:pt>
                <c:pt idx="47607">
                  <c:v>127.97</c:v>
                </c:pt>
                <c:pt idx="47608">
                  <c:v>128.01</c:v>
                </c:pt>
                <c:pt idx="47609">
                  <c:v>127.95</c:v>
                </c:pt>
                <c:pt idx="47610">
                  <c:v>127.97</c:v>
                </c:pt>
                <c:pt idx="47611">
                  <c:v>127.97</c:v>
                </c:pt>
                <c:pt idx="47612">
                  <c:v>127.97</c:v>
                </c:pt>
                <c:pt idx="47613">
                  <c:v>127.97</c:v>
                </c:pt>
                <c:pt idx="47614">
                  <c:v>127.97</c:v>
                </c:pt>
                <c:pt idx="47615">
                  <c:v>127.95</c:v>
                </c:pt>
                <c:pt idx="47616">
                  <c:v>127.95</c:v>
                </c:pt>
                <c:pt idx="47617">
                  <c:v>127.95</c:v>
                </c:pt>
                <c:pt idx="47618">
                  <c:v>127.97</c:v>
                </c:pt>
                <c:pt idx="47619">
                  <c:v>127.99</c:v>
                </c:pt>
                <c:pt idx="47620">
                  <c:v>127.97</c:v>
                </c:pt>
                <c:pt idx="47621">
                  <c:v>127.97</c:v>
                </c:pt>
                <c:pt idx="47622">
                  <c:v>127.97</c:v>
                </c:pt>
                <c:pt idx="47623">
                  <c:v>127.99</c:v>
                </c:pt>
                <c:pt idx="47624">
                  <c:v>127.97</c:v>
                </c:pt>
                <c:pt idx="47625">
                  <c:v>127.93</c:v>
                </c:pt>
                <c:pt idx="47626">
                  <c:v>127.99</c:v>
                </c:pt>
                <c:pt idx="47627">
                  <c:v>128.01</c:v>
                </c:pt>
                <c:pt idx="47628">
                  <c:v>127.99</c:v>
                </c:pt>
                <c:pt idx="47629">
                  <c:v>128.01</c:v>
                </c:pt>
                <c:pt idx="47630">
                  <c:v>128.04</c:v>
                </c:pt>
                <c:pt idx="47631">
                  <c:v>127.95</c:v>
                </c:pt>
                <c:pt idx="47632">
                  <c:v>127.99</c:v>
                </c:pt>
                <c:pt idx="47633">
                  <c:v>128.01</c:v>
                </c:pt>
                <c:pt idx="47634">
                  <c:v>128.04</c:v>
                </c:pt>
                <c:pt idx="47635">
                  <c:v>128.04</c:v>
                </c:pt>
                <c:pt idx="47636">
                  <c:v>128.04</c:v>
                </c:pt>
                <c:pt idx="47637">
                  <c:v>128.04</c:v>
                </c:pt>
                <c:pt idx="47638">
                  <c:v>128.06</c:v>
                </c:pt>
                <c:pt idx="47639">
                  <c:v>128.04</c:v>
                </c:pt>
                <c:pt idx="47640">
                  <c:v>128.06</c:v>
                </c:pt>
                <c:pt idx="47641">
                  <c:v>128.1</c:v>
                </c:pt>
                <c:pt idx="47642">
                  <c:v>128.1</c:v>
                </c:pt>
                <c:pt idx="47643">
                  <c:v>128.08000000000001</c:v>
                </c:pt>
                <c:pt idx="47644">
                  <c:v>128.15</c:v>
                </c:pt>
                <c:pt idx="47645">
                  <c:v>128.1</c:v>
                </c:pt>
                <c:pt idx="47646">
                  <c:v>128.1</c:v>
                </c:pt>
                <c:pt idx="47647">
                  <c:v>128.15</c:v>
                </c:pt>
                <c:pt idx="47648">
                  <c:v>128.13</c:v>
                </c:pt>
                <c:pt idx="47649">
                  <c:v>128.15</c:v>
                </c:pt>
                <c:pt idx="47650">
                  <c:v>128.19</c:v>
                </c:pt>
                <c:pt idx="47651">
                  <c:v>128.15</c:v>
                </c:pt>
                <c:pt idx="47652">
                  <c:v>128.19</c:v>
                </c:pt>
                <c:pt idx="47653">
                  <c:v>128.19</c:v>
                </c:pt>
                <c:pt idx="47654">
                  <c:v>128.15</c:v>
                </c:pt>
                <c:pt idx="47655">
                  <c:v>128.19</c:v>
                </c:pt>
                <c:pt idx="47656">
                  <c:v>128.19</c:v>
                </c:pt>
                <c:pt idx="47657">
                  <c:v>128.24</c:v>
                </c:pt>
                <c:pt idx="47658">
                  <c:v>128.24</c:v>
                </c:pt>
                <c:pt idx="47659">
                  <c:v>128.26</c:v>
                </c:pt>
                <c:pt idx="47660">
                  <c:v>128.26</c:v>
                </c:pt>
                <c:pt idx="47661">
                  <c:v>128.22</c:v>
                </c:pt>
                <c:pt idx="47662">
                  <c:v>128.33000000000001</c:v>
                </c:pt>
                <c:pt idx="47663">
                  <c:v>128.26</c:v>
                </c:pt>
                <c:pt idx="47664">
                  <c:v>128.38999999999999</c:v>
                </c:pt>
                <c:pt idx="47665">
                  <c:v>128.35</c:v>
                </c:pt>
                <c:pt idx="47666">
                  <c:v>128.35</c:v>
                </c:pt>
                <c:pt idx="47667">
                  <c:v>128.28</c:v>
                </c:pt>
                <c:pt idx="47668">
                  <c:v>128.33000000000001</c:v>
                </c:pt>
                <c:pt idx="47669">
                  <c:v>128.28</c:v>
                </c:pt>
                <c:pt idx="47670">
                  <c:v>128.28</c:v>
                </c:pt>
                <c:pt idx="47671">
                  <c:v>128.33000000000001</c:v>
                </c:pt>
                <c:pt idx="47672">
                  <c:v>128.28</c:v>
                </c:pt>
                <c:pt idx="47673">
                  <c:v>128.33000000000001</c:v>
                </c:pt>
                <c:pt idx="47674">
                  <c:v>128.28</c:v>
                </c:pt>
                <c:pt idx="47675">
                  <c:v>128.31</c:v>
                </c:pt>
                <c:pt idx="47676">
                  <c:v>128.33000000000001</c:v>
                </c:pt>
                <c:pt idx="47677">
                  <c:v>128.31</c:v>
                </c:pt>
                <c:pt idx="47678">
                  <c:v>128.28</c:v>
                </c:pt>
                <c:pt idx="47679">
                  <c:v>128.28</c:v>
                </c:pt>
                <c:pt idx="47680">
                  <c:v>128.28</c:v>
                </c:pt>
                <c:pt idx="47681">
                  <c:v>128.31</c:v>
                </c:pt>
                <c:pt idx="47682">
                  <c:v>128.33000000000001</c:v>
                </c:pt>
                <c:pt idx="47683">
                  <c:v>128.31</c:v>
                </c:pt>
                <c:pt idx="47684">
                  <c:v>128.26</c:v>
                </c:pt>
                <c:pt idx="47685">
                  <c:v>128.26</c:v>
                </c:pt>
                <c:pt idx="47686">
                  <c:v>128.28</c:v>
                </c:pt>
                <c:pt idx="47687">
                  <c:v>128.28</c:v>
                </c:pt>
                <c:pt idx="47688">
                  <c:v>128.31</c:v>
                </c:pt>
                <c:pt idx="47689">
                  <c:v>128.28</c:v>
                </c:pt>
                <c:pt idx="47690">
                  <c:v>128.33000000000001</c:v>
                </c:pt>
                <c:pt idx="47691">
                  <c:v>128.31</c:v>
                </c:pt>
                <c:pt idx="47692">
                  <c:v>128.31</c:v>
                </c:pt>
                <c:pt idx="47693">
                  <c:v>128.26</c:v>
                </c:pt>
                <c:pt idx="47694">
                  <c:v>128.26</c:v>
                </c:pt>
                <c:pt idx="47695">
                  <c:v>128.28</c:v>
                </c:pt>
                <c:pt idx="47696">
                  <c:v>128.31</c:v>
                </c:pt>
                <c:pt idx="47697">
                  <c:v>128.28</c:v>
                </c:pt>
                <c:pt idx="47698">
                  <c:v>128.26</c:v>
                </c:pt>
                <c:pt idx="47699">
                  <c:v>128.28</c:v>
                </c:pt>
                <c:pt idx="47700">
                  <c:v>128.31</c:v>
                </c:pt>
                <c:pt idx="47701">
                  <c:v>128.24</c:v>
                </c:pt>
                <c:pt idx="47702">
                  <c:v>128.22</c:v>
                </c:pt>
                <c:pt idx="47703">
                  <c:v>128.26</c:v>
                </c:pt>
                <c:pt idx="47704">
                  <c:v>128.22</c:v>
                </c:pt>
                <c:pt idx="47705">
                  <c:v>128.16999999999999</c:v>
                </c:pt>
                <c:pt idx="47706">
                  <c:v>128.22</c:v>
                </c:pt>
                <c:pt idx="47707">
                  <c:v>128.26</c:v>
                </c:pt>
                <c:pt idx="47708">
                  <c:v>128.15</c:v>
                </c:pt>
                <c:pt idx="47709">
                  <c:v>128.24</c:v>
                </c:pt>
                <c:pt idx="47710">
                  <c:v>128.24</c:v>
                </c:pt>
                <c:pt idx="47711">
                  <c:v>128.24</c:v>
                </c:pt>
                <c:pt idx="47712">
                  <c:v>128.19</c:v>
                </c:pt>
                <c:pt idx="47713">
                  <c:v>128.26</c:v>
                </c:pt>
                <c:pt idx="47714">
                  <c:v>128.19</c:v>
                </c:pt>
                <c:pt idx="47715">
                  <c:v>128.19</c:v>
                </c:pt>
                <c:pt idx="47716">
                  <c:v>128.28</c:v>
                </c:pt>
                <c:pt idx="47717">
                  <c:v>128.24</c:v>
                </c:pt>
                <c:pt idx="47718">
                  <c:v>128.26</c:v>
                </c:pt>
                <c:pt idx="47719">
                  <c:v>128.26</c:v>
                </c:pt>
                <c:pt idx="47720">
                  <c:v>128.26</c:v>
                </c:pt>
                <c:pt idx="47721">
                  <c:v>128.26</c:v>
                </c:pt>
                <c:pt idx="47722">
                  <c:v>128.24</c:v>
                </c:pt>
                <c:pt idx="47723">
                  <c:v>128.26</c:v>
                </c:pt>
                <c:pt idx="47724">
                  <c:v>128.31</c:v>
                </c:pt>
                <c:pt idx="47725">
                  <c:v>128.28</c:v>
                </c:pt>
                <c:pt idx="47726">
                  <c:v>128.31</c:v>
                </c:pt>
                <c:pt idx="47727">
                  <c:v>128.35</c:v>
                </c:pt>
                <c:pt idx="47728">
                  <c:v>128.31</c:v>
                </c:pt>
                <c:pt idx="47729">
                  <c:v>128.31</c:v>
                </c:pt>
                <c:pt idx="47730">
                  <c:v>128.33000000000001</c:v>
                </c:pt>
                <c:pt idx="47731">
                  <c:v>128.28</c:v>
                </c:pt>
                <c:pt idx="47732">
                  <c:v>128.31</c:v>
                </c:pt>
                <c:pt idx="47733">
                  <c:v>128.26</c:v>
                </c:pt>
                <c:pt idx="47734">
                  <c:v>128.31</c:v>
                </c:pt>
                <c:pt idx="47735">
                  <c:v>128.24</c:v>
                </c:pt>
                <c:pt idx="47736">
                  <c:v>128.31</c:v>
                </c:pt>
                <c:pt idx="47737">
                  <c:v>128.28</c:v>
                </c:pt>
                <c:pt idx="47738">
                  <c:v>128.28</c:v>
                </c:pt>
                <c:pt idx="47739">
                  <c:v>128.31</c:v>
                </c:pt>
                <c:pt idx="47740">
                  <c:v>128.33000000000001</c:v>
                </c:pt>
                <c:pt idx="47741">
                  <c:v>128.31</c:v>
                </c:pt>
                <c:pt idx="47742">
                  <c:v>128.33000000000001</c:v>
                </c:pt>
                <c:pt idx="47743">
                  <c:v>128.31</c:v>
                </c:pt>
                <c:pt idx="47744">
                  <c:v>128.31</c:v>
                </c:pt>
                <c:pt idx="47745">
                  <c:v>128.33000000000001</c:v>
                </c:pt>
                <c:pt idx="47746">
                  <c:v>128.33000000000001</c:v>
                </c:pt>
                <c:pt idx="47747">
                  <c:v>128.35</c:v>
                </c:pt>
                <c:pt idx="47748">
                  <c:v>128.28</c:v>
                </c:pt>
                <c:pt idx="47749">
                  <c:v>128.33000000000001</c:v>
                </c:pt>
                <c:pt idx="47750">
                  <c:v>128.33000000000001</c:v>
                </c:pt>
                <c:pt idx="47751">
                  <c:v>128.37</c:v>
                </c:pt>
                <c:pt idx="47752">
                  <c:v>128.33000000000001</c:v>
                </c:pt>
                <c:pt idx="47753">
                  <c:v>128.28</c:v>
                </c:pt>
                <c:pt idx="47754">
                  <c:v>128.33000000000001</c:v>
                </c:pt>
                <c:pt idx="47755">
                  <c:v>128.35</c:v>
                </c:pt>
                <c:pt idx="47756">
                  <c:v>128.37</c:v>
                </c:pt>
                <c:pt idx="47757">
                  <c:v>128.33000000000001</c:v>
                </c:pt>
                <c:pt idx="47758">
                  <c:v>128.38999999999999</c:v>
                </c:pt>
                <c:pt idx="47759">
                  <c:v>128.35</c:v>
                </c:pt>
                <c:pt idx="47760">
                  <c:v>128.33000000000001</c:v>
                </c:pt>
                <c:pt idx="47761">
                  <c:v>128.31</c:v>
                </c:pt>
                <c:pt idx="47762">
                  <c:v>128.33000000000001</c:v>
                </c:pt>
                <c:pt idx="47763">
                  <c:v>128.33000000000001</c:v>
                </c:pt>
                <c:pt idx="47764">
                  <c:v>128.35</c:v>
                </c:pt>
                <c:pt idx="47765">
                  <c:v>128.35</c:v>
                </c:pt>
                <c:pt idx="47766">
                  <c:v>128.35</c:v>
                </c:pt>
                <c:pt idx="47767">
                  <c:v>128.31</c:v>
                </c:pt>
                <c:pt idx="47768">
                  <c:v>128.26</c:v>
                </c:pt>
                <c:pt idx="47769">
                  <c:v>128.24</c:v>
                </c:pt>
                <c:pt idx="47770">
                  <c:v>128.31</c:v>
                </c:pt>
                <c:pt idx="47771">
                  <c:v>128.31</c:v>
                </c:pt>
                <c:pt idx="47772">
                  <c:v>128.28</c:v>
                </c:pt>
                <c:pt idx="47773">
                  <c:v>128.28</c:v>
                </c:pt>
                <c:pt idx="47774">
                  <c:v>128.28</c:v>
                </c:pt>
                <c:pt idx="47775">
                  <c:v>128.26</c:v>
                </c:pt>
                <c:pt idx="47776">
                  <c:v>128.24</c:v>
                </c:pt>
                <c:pt idx="47777">
                  <c:v>128.24</c:v>
                </c:pt>
                <c:pt idx="47778">
                  <c:v>128.28</c:v>
                </c:pt>
                <c:pt idx="47779">
                  <c:v>128.28</c:v>
                </c:pt>
                <c:pt idx="47780">
                  <c:v>128.31</c:v>
                </c:pt>
                <c:pt idx="47781">
                  <c:v>128.24</c:v>
                </c:pt>
                <c:pt idx="47782">
                  <c:v>128.26</c:v>
                </c:pt>
                <c:pt idx="47783">
                  <c:v>128.28</c:v>
                </c:pt>
                <c:pt idx="47784">
                  <c:v>128.31</c:v>
                </c:pt>
                <c:pt idx="47785">
                  <c:v>128.22</c:v>
                </c:pt>
                <c:pt idx="47786">
                  <c:v>128.33000000000001</c:v>
                </c:pt>
                <c:pt idx="47787">
                  <c:v>128.28</c:v>
                </c:pt>
                <c:pt idx="47788">
                  <c:v>128.22</c:v>
                </c:pt>
                <c:pt idx="47789">
                  <c:v>128.24</c:v>
                </c:pt>
                <c:pt idx="47790">
                  <c:v>128.31</c:v>
                </c:pt>
                <c:pt idx="47791">
                  <c:v>128.28</c:v>
                </c:pt>
                <c:pt idx="47792">
                  <c:v>128.28</c:v>
                </c:pt>
                <c:pt idx="47793">
                  <c:v>128.28</c:v>
                </c:pt>
                <c:pt idx="47794">
                  <c:v>128.28</c:v>
                </c:pt>
                <c:pt idx="47795">
                  <c:v>128.28</c:v>
                </c:pt>
                <c:pt idx="47796">
                  <c:v>128.26</c:v>
                </c:pt>
                <c:pt idx="47797">
                  <c:v>128.31</c:v>
                </c:pt>
                <c:pt idx="47798">
                  <c:v>128.24</c:v>
                </c:pt>
                <c:pt idx="47799">
                  <c:v>128.26</c:v>
                </c:pt>
                <c:pt idx="47800">
                  <c:v>128.26</c:v>
                </c:pt>
                <c:pt idx="47801">
                  <c:v>128.24</c:v>
                </c:pt>
                <c:pt idx="47802">
                  <c:v>128.26</c:v>
                </c:pt>
                <c:pt idx="47803">
                  <c:v>128.24</c:v>
                </c:pt>
                <c:pt idx="47804">
                  <c:v>128.28</c:v>
                </c:pt>
                <c:pt idx="47805">
                  <c:v>128.26</c:v>
                </c:pt>
                <c:pt idx="47806">
                  <c:v>128.26</c:v>
                </c:pt>
                <c:pt idx="47807">
                  <c:v>128.28</c:v>
                </c:pt>
                <c:pt idx="47808">
                  <c:v>128.31</c:v>
                </c:pt>
                <c:pt idx="47809">
                  <c:v>128.28</c:v>
                </c:pt>
                <c:pt idx="47810">
                  <c:v>128.26</c:v>
                </c:pt>
                <c:pt idx="47811">
                  <c:v>128.28</c:v>
                </c:pt>
                <c:pt idx="47812">
                  <c:v>128.26</c:v>
                </c:pt>
                <c:pt idx="47813">
                  <c:v>128.28</c:v>
                </c:pt>
                <c:pt idx="47814">
                  <c:v>128.24</c:v>
                </c:pt>
                <c:pt idx="47815">
                  <c:v>128.28</c:v>
                </c:pt>
                <c:pt idx="47816">
                  <c:v>128.28</c:v>
                </c:pt>
                <c:pt idx="47817">
                  <c:v>128.26</c:v>
                </c:pt>
                <c:pt idx="47818">
                  <c:v>128.28</c:v>
                </c:pt>
                <c:pt idx="47819">
                  <c:v>128.24</c:v>
                </c:pt>
                <c:pt idx="47820">
                  <c:v>128.28</c:v>
                </c:pt>
                <c:pt idx="47821">
                  <c:v>128.33000000000001</c:v>
                </c:pt>
                <c:pt idx="47822">
                  <c:v>128.26</c:v>
                </c:pt>
                <c:pt idx="47823">
                  <c:v>128.24</c:v>
                </c:pt>
                <c:pt idx="47824">
                  <c:v>128.24</c:v>
                </c:pt>
                <c:pt idx="47825">
                  <c:v>128.24</c:v>
                </c:pt>
                <c:pt idx="47826">
                  <c:v>128.26</c:v>
                </c:pt>
                <c:pt idx="47827">
                  <c:v>128.26</c:v>
                </c:pt>
                <c:pt idx="47828">
                  <c:v>128.28</c:v>
                </c:pt>
                <c:pt idx="47829">
                  <c:v>128.26</c:v>
                </c:pt>
                <c:pt idx="47830">
                  <c:v>128.24</c:v>
                </c:pt>
                <c:pt idx="47831">
                  <c:v>128.22</c:v>
                </c:pt>
                <c:pt idx="47832">
                  <c:v>128.31</c:v>
                </c:pt>
                <c:pt idx="47833">
                  <c:v>128.26</c:v>
                </c:pt>
                <c:pt idx="47834">
                  <c:v>128.26</c:v>
                </c:pt>
                <c:pt idx="47835">
                  <c:v>128.24</c:v>
                </c:pt>
                <c:pt idx="47836">
                  <c:v>128.24</c:v>
                </c:pt>
                <c:pt idx="47837">
                  <c:v>128.22</c:v>
                </c:pt>
                <c:pt idx="47838">
                  <c:v>128.26</c:v>
                </c:pt>
                <c:pt idx="47839">
                  <c:v>128.24</c:v>
                </c:pt>
                <c:pt idx="47840">
                  <c:v>128.19</c:v>
                </c:pt>
                <c:pt idx="47841">
                  <c:v>128.26</c:v>
                </c:pt>
                <c:pt idx="47842">
                  <c:v>128.22</c:v>
                </c:pt>
                <c:pt idx="47843">
                  <c:v>128.26</c:v>
                </c:pt>
                <c:pt idx="47844">
                  <c:v>128.19</c:v>
                </c:pt>
                <c:pt idx="47845">
                  <c:v>128.24</c:v>
                </c:pt>
                <c:pt idx="47846">
                  <c:v>128.24</c:v>
                </c:pt>
                <c:pt idx="47847">
                  <c:v>128.15</c:v>
                </c:pt>
                <c:pt idx="47848">
                  <c:v>128.19</c:v>
                </c:pt>
                <c:pt idx="47849">
                  <c:v>128.22</c:v>
                </c:pt>
                <c:pt idx="47850">
                  <c:v>128.22</c:v>
                </c:pt>
                <c:pt idx="47851">
                  <c:v>128.16999999999999</c:v>
                </c:pt>
                <c:pt idx="47852">
                  <c:v>128.19</c:v>
                </c:pt>
                <c:pt idx="47853">
                  <c:v>128.19</c:v>
                </c:pt>
                <c:pt idx="47854">
                  <c:v>128.22</c:v>
                </c:pt>
                <c:pt idx="47855">
                  <c:v>128.13</c:v>
                </c:pt>
                <c:pt idx="47856">
                  <c:v>128.16999999999999</c:v>
                </c:pt>
                <c:pt idx="47857">
                  <c:v>128.19</c:v>
                </c:pt>
                <c:pt idx="47858">
                  <c:v>128.19</c:v>
                </c:pt>
                <c:pt idx="47859">
                  <c:v>128.16999999999999</c:v>
                </c:pt>
                <c:pt idx="47860">
                  <c:v>128.22</c:v>
                </c:pt>
                <c:pt idx="47861">
                  <c:v>128.19</c:v>
                </c:pt>
                <c:pt idx="47862">
                  <c:v>128.19</c:v>
                </c:pt>
                <c:pt idx="47863">
                  <c:v>128.16999999999999</c:v>
                </c:pt>
                <c:pt idx="47864">
                  <c:v>128.13</c:v>
                </c:pt>
                <c:pt idx="47865">
                  <c:v>128.15</c:v>
                </c:pt>
                <c:pt idx="47866">
                  <c:v>128.13</c:v>
                </c:pt>
                <c:pt idx="47867">
                  <c:v>128.16999999999999</c:v>
                </c:pt>
                <c:pt idx="47868">
                  <c:v>128.16999999999999</c:v>
                </c:pt>
                <c:pt idx="47869">
                  <c:v>128.15</c:v>
                </c:pt>
                <c:pt idx="47870">
                  <c:v>128.22</c:v>
                </c:pt>
                <c:pt idx="47871">
                  <c:v>128.16999999999999</c:v>
                </c:pt>
                <c:pt idx="47872">
                  <c:v>128.13</c:v>
                </c:pt>
                <c:pt idx="47873">
                  <c:v>128.16999999999999</c:v>
                </c:pt>
                <c:pt idx="47874">
                  <c:v>128.15</c:v>
                </c:pt>
                <c:pt idx="47875">
                  <c:v>128.15</c:v>
                </c:pt>
                <c:pt idx="47876">
                  <c:v>128.1</c:v>
                </c:pt>
                <c:pt idx="47877">
                  <c:v>128.13</c:v>
                </c:pt>
                <c:pt idx="47878">
                  <c:v>128.16999999999999</c:v>
                </c:pt>
                <c:pt idx="47879">
                  <c:v>128.16999999999999</c:v>
                </c:pt>
                <c:pt idx="47880">
                  <c:v>128.15</c:v>
                </c:pt>
                <c:pt idx="47881">
                  <c:v>128.16999999999999</c:v>
                </c:pt>
                <c:pt idx="47882">
                  <c:v>128.15</c:v>
                </c:pt>
                <c:pt idx="47883">
                  <c:v>128.15</c:v>
                </c:pt>
                <c:pt idx="47884">
                  <c:v>128.15</c:v>
                </c:pt>
                <c:pt idx="47885">
                  <c:v>128.15</c:v>
                </c:pt>
                <c:pt idx="47886">
                  <c:v>128.16999999999999</c:v>
                </c:pt>
                <c:pt idx="47887">
                  <c:v>128.22</c:v>
                </c:pt>
                <c:pt idx="47888">
                  <c:v>128.15</c:v>
                </c:pt>
                <c:pt idx="47889">
                  <c:v>128.16999999999999</c:v>
                </c:pt>
                <c:pt idx="47890">
                  <c:v>128.13</c:v>
                </c:pt>
                <c:pt idx="47891">
                  <c:v>128.13</c:v>
                </c:pt>
                <c:pt idx="47892">
                  <c:v>128.08000000000001</c:v>
                </c:pt>
                <c:pt idx="47893">
                  <c:v>128.15</c:v>
                </c:pt>
                <c:pt idx="47894">
                  <c:v>128.16999999999999</c:v>
                </c:pt>
                <c:pt idx="47895">
                  <c:v>128.16999999999999</c:v>
                </c:pt>
                <c:pt idx="47896">
                  <c:v>128.13</c:v>
                </c:pt>
                <c:pt idx="47897">
                  <c:v>128.16999999999999</c:v>
                </c:pt>
                <c:pt idx="47898">
                  <c:v>128.16999999999999</c:v>
                </c:pt>
                <c:pt idx="47899">
                  <c:v>128.15</c:v>
                </c:pt>
                <c:pt idx="47900">
                  <c:v>128.15</c:v>
                </c:pt>
                <c:pt idx="47901">
                  <c:v>128.13</c:v>
                </c:pt>
                <c:pt idx="47902">
                  <c:v>128.1</c:v>
                </c:pt>
                <c:pt idx="47903">
                  <c:v>128.1</c:v>
                </c:pt>
                <c:pt idx="47904">
                  <c:v>128.1</c:v>
                </c:pt>
                <c:pt idx="47905">
                  <c:v>128.13</c:v>
                </c:pt>
                <c:pt idx="47906">
                  <c:v>128.08000000000001</c:v>
                </c:pt>
                <c:pt idx="47907">
                  <c:v>128.15</c:v>
                </c:pt>
                <c:pt idx="47908">
                  <c:v>128.15</c:v>
                </c:pt>
                <c:pt idx="47909">
                  <c:v>128.13</c:v>
                </c:pt>
                <c:pt idx="47910">
                  <c:v>128.1</c:v>
                </c:pt>
                <c:pt idx="47911">
                  <c:v>128.13</c:v>
                </c:pt>
                <c:pt idx="47912">
                  <c:v>128.06</c:v>
                </c:pt>
                <c:pt idx="47913">
                  <c:v>128.08000000000001</c:v>
                </c:pt>
                <c:pt idx="47914">
                  <c:v>128.06</c:v>
                </c:pt>
                <c:pt idx="47915">
                  <c:v>128.08000000000001</c:v>
                </c:pt>
                <c:pt idx="47916">
                  <c:v>128.1</c:v>
                </c:pt>
                <c:pt idx="47917">
                  <c:v>128.1</c:v>
                </c:pt>
                <c:pt idx="47918">
                  <c:v>128.08000000000001</c:v>
                </c:pt>
                <c:pt idx="47919">
                  <c:v>128.15</c:v>
                </c:pt>
                <c:pt idx="47920">
                  <c:v>128.06</c:v>
                </c:pt>
                <c:pt idx="47921">
                  <c:v>128.08000000000001</c:v>
                </c:pt>
                <c:pt idx="47922">
                  <c:v>128.06</c:v>
                </c:pt>
                <c:pt idx="47923">
                  <c:v>128.08000000000001</c:v>
                </c:pt>
                <c:pt idx="47924">
                  <c:v>128.06</c:v>
                </c:pt>
                <c:pt idx="47925">
                  <c:v>128.06</c:v>
                </c:pt>
                <c:pt idx="47926">
                  <c:v>128.06</c:v>
                </c:pt>
                <c:pt idx="47927">
                  <c:v>128.06</c:v>
                </c:pt>
                <c:pt idx="47928">
                  <c:v>128.01</c:v>
                </c:pt>
                <c:pt idx="47929">
                  <c:v>128.04</c:v>
                </c:pt>
                <c:pt idx="47930">
                  <c:v>128.06</c:v>
                </c:pt>
                <c:pt idx="47931">
                  <c:v>128.01</c:v>
                </c:pt>
                <c:pt idx="47932">
                  <c:v>128.06</c:v>
                </c:pt>
                <c:pt idx="47933">
                  <c:v>128.01</c:v>
                </c:pt>
                <c:pt idx="47934">
                  <c:v>128.04</c:v>
                </c:pt>
                <c:pt idx="47935">
                  <c:v>128.01</c:v>
                </c:pt>
                <c:pt idx="47936">
                  <c:v>128.06</c:v>
                </c:pt>
                <c:pt idx="47937">
                  <c:v>127.99</c:v>
                </c:pt>
                <c:pt idx="47938">
                  <c:v>127.99</c:v>
                </c:pt>
                <c:pt idx="47939">
                  <c:v>127.99</c:v>
                </c:pt>
                <c:pt idx="47940">
                  <c:v>127.99</c:v>
                </c:pt>
                <c:pt idx="47941">
                  <c:v>128.04</c:v>
                </c:pt>
                <c:pt idx="47942">
                  <c:v>128.01</c:v>
                </c:pt>
                <c:pt idx="47943">
                  <c:v>128.01</c:v>
                </c:pt>
                <c:pt idx="47944">
                  <c:v>127.99</c:v>
                </c:pt>
                <c:pt idx="47945">
                  <c:v>127.97</c:v>
                </c:pt>
                <c:pt idx="47946">
                  <c:v>127.97</c:v>
                </c:pt>
                <c:pt idx="47947">
                  <c:v>127.97</c:v>
                </c:pt>
                <c:pt idx="47948">
                  <c:v>128.01</c:v>
                </c:pt>
                <c:pt idx="47949">
                  <c:v>127.99</c:v>
                </c:pt>
                <c:pt idx="47950">
                  <c:v>127.97</c:v>
                </c:pt>
                <c:pt idx="47951">
                  <c:v>127.97</c:v>
                </c:pt>
                <c:pt idx="47952">
                  <c:v>127.97</c:v>
                </c:pt>
                <c:pt idx="47953">
                  <c:v>127.97</c:v>
                </c:pt>
                <c:pt idx="47954">
                  <c:v>127.93</c:v>
                </c:pt>
                <c:pt idx="47955">
                  <c:v>127.93</c:v>
                </c:pt>
                <c:pt idx="47956">
                  <c:v>127.93</c:v>
                </c:pt>
                <c:pt idx="47957">
                  <c:v>127.95</c:v>
                </c:pt>
                <c:pt idx="47958">
                  <c:v>127.9</c:v>
                </c:pt>
                <c:pt idx="47959">
                  <c:v>127.97</c:v>
                </c:pt>
                <c:pt idx="47960">
                  <c:v>127.95</c:v>
                </c:pt>
                <c:pt idx="47961">
                  <c:v>127.88</c:v>
                </c:pt>
                <c:pt idx="47962">
                  <c:v>127.93</c:v>
                </c:pt>
                <c:pt idx="47963">
                  <c:v>127.93</c:v>
                </c:pt>
                <c:pt idx="47964">
                  <c:v>127.9</c:v>
                </c:pt>
                <c:pt idx="47965">
                  <c:v>127.9</c:v>
                </c:pt>
                <c:pt idx="47966">
                  <c:v>127.93</c:v>
                </c:pt>
                <c:pt idx="47967">
                  <c:v>127.88</c:v>
                </c:pt>
                <c:pt idx="47968">
                  <c:v>127.9</c:v>
                </c:pt>
                <c:pt idx="47969">
                  <c:v>127.88</c:v>
                </c:pt>
                <c:pt idx="47970">
                  <c:v>127.88</c:v>
                </c:pt>
                <c:pt idx="47971">
                  <c:v>127.84</c:v>
                </c:pt>
                <c:pt idx="47972">
                  <c:v>127.9</c:v>
                </c:pt>
                <c:pt idx="47973">
                  <c:v>127.93</c:v>
                </c:pt>
                <c:pt idx="47974">
                  <c:v>127.88</c:v>
                </c:pt>
                <c:pt idx="47975">
                  <c:v>127.84</c:v>
                </c:pt>
                <c:pt idx="47976">
                  <c:v>127.84</c:v>
                </c:pt>
                <c:pt idx="47977">
                  <c:v>127.88</c:v>
                </c:pt>
                <c:pt idx="47978">
                  <c:v>127.9</c:v>
                </c:pt>
                <c:pt idx="47979">
                  <c:v>127.88</c:v>
                </c:pt>
                <c:pt idx="47980">
                  <c:v>127.81</c:v>
                </c:pt>
                <c:pt idx="47981">
                  <c:v>127.88</c:v>
                </c:pt>
                <c:pt idx="47982">
                  <c:v>127.86</c:v>
                </c:pt>
                <c:pt idx="47983">
                  <c:v>127.88</c:v>
                </c:pt>
                <c:pt idx="47984">
                  <c:v>127.84</c:v>
                </c:pt>
                <c:pt idx="47985">
                  <c:v>127.81</c:v>
                </c:pt>
                <c:pt idx="47986">
                  <c:v>127.84</c:v>
                </c:pt>
                <c:pt idx="47987">
                  <c:v>127.84</c:v>
                </c:pt>
                <c:pt idx="47988">
                  <c:v>127.81</c:v>
                </c:pt>
                <c:pt idx="47989">
                  <c:v>127.86</c:v>
                </c:pt>
                <c:pt idx="47990">
                  <c:v>127.81</c:v>
                </c:pt>
                <c:pt idx="47991">
                  <c:v>127.84</c:v>
                </c:pt>
                <c:pt idx="47992">
                  <c:v>127.79</c:v>
                </c:pt>
                <c:pt idx="47993">
                  <c:v>127.77</c:v>
                </c:pt>
                <c:pt idx="47994">
                  <c:v>127.81</c:v>
                </c:pt>
                <c:pt idx="47995">
                  <c:v>127.81</c:v>
                </c:pt>
                <c:pt idx="47996">
                  <c:v>127.79</c:v>
                </c:pt>
                <c:pt idx="47997">
                  <c:v>127.81</c:v>
                </c:pt>
                <c:pt idx="47998">
                  <c:v>127.84</c:v>
                </c:pt>
                <c:pt idx="47999">
                  <c:v>127.84</c:v>
                </c:pt>
                <c:pt idx="48000">
                  <c:v>127.84</c:v>
                </c:pt>
                <c:pt idx="48001">
                  <c:v>127.88</c:v>
                </c:pt>
                <c:pt idx="48002">
                  <c:v>127.86</c:v>
                </c:pt>
                <c:pt idx="48003">
                  <c:v>127.84</c:v>
                </c:pt>
                <c:pt idx="48004">
                  <c:v>127.84</c:v>
                </c:pt>
                <c:pt idx="48005">
                  <c:v>127.84</c:v>
                </c:pt>
                <c:pt idx="48006">
                  <c:v>127.84</c:v>
                </c:pt>
                <c:pt idx="48007">
                  <c:v>127.81</c:v>
                </c:pt>
                <c:pt idx="48008">
                  <c:v>127.86</c:v>
                </c:pt>
                <c:pt idx="48009">
                  <c:v>127.84</c:v>
                </c:pt>
                <c:pt idx="48010">
                  <c:v>127.86</c:v>
                </c:pt>
                <c:pt idx="48011">
                  <c:v>127.9</c:v>
                </c:pt>
                <c:pt idx="48012">
                  <c:v>127.88</c:v>
                </c:pt>
                <c:pt idx="48013">
                  <c:v>127.88</c:v>
                </c:pt>
                <c:pt idx="48014">
                  <c:v>127.9</c:v>
                </c:pt>
                <c:pt idx="48015">
                  <c:v>127.86</c:v>
                </c:pt>
                <c:pt idx="48016">
                  <c:v>127.93</c:v>
                </c:pt>
                <c:pt idx="48017">
                  <c:v>127.9</c:v>
                </c:pt>
                <c:pt idx="48018">
                  <c:v>127.9</c:v>
                </c:pt>
                <c:pt idx="48019">
                  <c:v>127.9</c:v>
                </c:pt>
                <c:pt idx="48020">
                  <c:v>127.97</c:v>
                </c:pt>
                <c:pt idx="48021">
                  <c:v>127.9</c:v>
                </c:pt>
                <c:pt idx="48022">
                  <c:v>127.95</c:v>
                </c:pt>
                <c:pt idx="48023">
                  <c:v>127.97</c:v>
                </c:pt>
                <c:pt idx="48024">
                  <c:v>127.95</c:v>
                </c:pt>
                <c:pt idx="48025">
                  <c:v>127.97</c:v>
                </c:pt>
                <c:pt idx="48026">
                  <c:v>127.95</c:v>
                </c:pt>
                <c:pt idx="48027">
                  <c:v>127.99</c:v>
                </c:pt>
                <c:pt idx="48028">
                  <c:v>128.01</c:v>
                </c:pt>
                <c:pt idx="48029">
                  <c:v>128.01</c:v>
                </c:pt>
                <c:pt idx="48030">
                  <c:v>128.01</c:v>
                </c:pt>
                <c:pt idx="48031">
                  <c:v>128.01</c:v>
                </c:pt>
                <c:pt idx="48032">
                  <c:v>128.04</c:v>
                </c:pt>
                <c:pt idx="48033">
                  <c:v>128.01</c:v>
                </c:pt>
                <c:pt idx="48034">
                  <c:v>128.04</c:v>
                </c:pt>
                <c:pt idx="48035">
                  <c:v>128.06</c:v>
                </c:pt>
                <c:pt idx="48036">
                  <c:v>128.04</c:v>
                </c:pt>
                <c:pt idx="48037">
                  <c:v>128.1</c:v>
                </c:pt>
                <c:pt idx="48038">
                  <c:v>128.1</c:v>
                </c:pt>
                <c:pt idx="48039">
                  <c:v>128.08000000000001</c:v>
                </c:pt>
                <c:pt idx="48040">
                  <c:v>128.06</c:v>
                </c:pt>
                <c:pt idx="48041">
                  <c:v>128.08000000000001</c:v>
                </c:pt>
                <c:pt idx="48042">
                  <c:v>128.06</c:v>
                </c:pt>
                <c:pt idx="48043">
                  <c:v>128.06</c:v>
                </c:pt>
                <c:pt idx="48044">
                  <c:v>128.1</c:v>
                </c:pt>
                <c:pt idx="48045">
                  <c:v>128.13</c:v>
                </c:pt>
                <c:pt idx="48046">
                  <c:v>128.08000000000001</c:v>
                </c:pt>
                <c:pt idx="48047">
                  <c:v>128.13</c:v>
                </c:pt>
                <c:pt idx="48048">
                  <c:v>128.08000000000001</c:v>
                </c:pt>
                <c:pt idx="48049">
                  <c:v>128.1</c:v>
                </c:pt>
                <c:pt idx="48050">
                  <c:v>128.15</c:v>
                </c:pt>
                <c:pt idx="48051">
                  <c:v>128.08000000000001</c:v>
                </c:pt>
                <c:pt idx="48052">
                  <c:v>128.13</c:v>
                </c:pt>
                <c:pt idx="48053">
                  <c:v>128.1</c:v>
                </c:pt>
                <c:pt idx="48054">
                  <c:v>128.13</c:v>
                </c:pt>
                <c:pt idx="48055">
                  <c:v>128.13</c:v>
                </c:pt>
                <c:pt idx="48056">
                  <c:v>128.1</c:v>
                </c:pt>
                <c:pt idx="48057">
                  <c:v>128.1</c:v>
                </c:pt>
                <c:pt idx="48058">
                  <c:v>128.1</c:v>
                </c:pt>
                <c:pt idx="48059">
                  <c:v>128.08000000000001</c:v>
                </c:pt>
                <c:pt idx="48060">
                  <c:v>128.06</c:v>
                </c:pt>
                <c:pt idx="48061">
                  <c:v>128.13</c:v>
                </c:pt>
                <c:pt idx="48062">
                  <c:v>128.1</c:v>
                </c:pt>
                <c:pt idx="48063">
                  <c:v>128.13</c:v>
                </c:pt>
                <c:pt idx="48064">
                  <c:v>128.1</c:v>
                </c:pt>
                <c:pt idx="48065">
                  <c:v>128.1</c:v>
                </c:pt>
                <c:pt idx="48066">
                  <c:v>128.08000000000001</c:v>
                </c:pt>
                <c:pt idx="48067">
                  <c:v>128.08000000000001</c:v>
                </c:pt>
                <c:pt idx="48068">
                  <c:v>128.1</c:v>
                </c:pt>
                <c:pt idx="48069">
                  <c:v>128.08000000000001</c:v>
                </c:pt>
                <c:pt idx="48070">
                  <c:v>128.06</c:v>
                </c:pt>
                <c:pt idx="48071">
                  <c:v>128.06</c:v>
                </c:pt>
                <c:pt idx="48072">
                  <c:v>128.06</c:v>
                </c:pt>
                <c:pt idx="48073">
                  <c:v>128.15</c:v>
                </c:pt>
                <c:pt idx="48074">
                  <c:v>128.1</c:v>
                </c:pt>
                <c:pt idx="48075">
                  <c:v>128.06</c:v>
                </c:pt>
                <c:pt idx="48076">
                  <c:v>128.08000000000001</c:v>
                </c:pt>
                <c:pt idx="48077">
                  <c:v>128.08000000000001</c:v>
                </c:pt>
                <c:pt idx="48078">
                  <c:v>128.08000000000001</c:v>
                </c:pt>
                <c:pt idx="48079">
                  <c:v>128.06</c:v>
                </c:pt>
                <c:pt idx="48080">
                  <c:v>128.08000000000001</c:v>
                </c:pt>
                <c:pt idx="48081">
                  <c:v>128.15</c:v>
                </c:pt>
                <c:pt idx="48082">
                  <c:v>128.06</c:v>
                </c:pt>
                <c:pt idx="48083">
                  <c:v>128.06</c:v>
                </c:pt>
                <c:pt idx="48084">
                  <c:v>128.15</c:v>
                </c:pt>
                <c:pt idx="48085">
                  <c:v>128.1</c:v>
                </c:pt>
                <c:pt idx="48086">
                  <c:v>128.15</c:v>
                </c:pt>
                <c:pt idx="48087">
                  <c:v>128.1</c:v>
                </c:pt>
                <c:pt idx="48088">
                  <c:v>128.06</c:v>
                </c:pt>
                <c:pt idx="48089">
                  <c:v>128.1</c:v>
                </c:pt>
                <c:pt idx="48090">
                  <c:v>128.08000000000001</c:v>
                </c:pt>
                <c:pt idx="48091">
                  <c:v>128.1</c:v>
                </c:pt>
                <c:pt idx="48092">
                  <c:v>128.1</c:v>
                </c:pt>
                <c:pt idx="48093">
                  <c:v>128.08000000000001</c:v>
                </c:pt>
                <c:pt idx="48094">
                  <c:v>128.04</c:v>
                </c:pt>
                <c:pt idx="48095">
                  <c:v>128.06</c:v>
                </c:pt>
                <c:pt idx="48096">
                  <c:v>128.01</c:v>
                </c:pt>
                <c:pt idx="48097">
                  <c:v>128.13</c:v>
                </c:pt>
                <c:pt idx="48098">
                  <c:v>128.06</c:v>
                </c:pt>
                <c:pt idx="48099">
                  <c:v>128.1</c:v>
                </c:pt>
                <c:pt idx="48100">
                  <c:v>128.1</c:v>
                </c:pt>
                <c:pt idx="48101">
                  <c:v>128.06</c:v>
                </c:pt>
                <c:pt idx="48102">
                  <c:v>128.13</c:v>
                </c:pt>
                <c:pt idx="48103">
                  <c:v>128.13</c:v>
                </c:pt>
                <c:pt idx="48104">
                  <c:v>128.1</c:v>
                </c:pt>
                <c:pt idx="48105">
                  <c:v>128.15</c:v>
                </c:pt>
                <c:pt idx="48106">
                  <c:v>128.08000000000001</c:v>
                </c:pt>
                <c:pt idx="48107">
                  <c:v>128.08000000000001</c:v>
                </c:pt>
                <c:pt idx="48108">
                  <c:v>128.06</c:v>
                </c:pt>
                <c:pt idx="48109">
                  <c:v>128.13</c:v>
                </c:pt>
                <c:pt idx="48110">
                  <c:v>128.1</c:v>
                </c:pt>
                <c:pt idx="48111">
                  <c:v>128.06</c:v>
                </c:pt>
                <c:pt idx="48112">
                  <c:v>128.15</c:v>
                </c:pt>
                <c:pt idx="48113">
                  <c:v>128.13</c:v>
                </c:pt>
                <c:pt idx="48114">
                  <c:v>128.15</c:v>
                </c:pt>
                <c:pt idx="48115">
                  <c:v>128.1</c:v>
                </c:pt>
                <c:pt idx="48116">
                  <c:v>128.08000000000001</c:v>
                </c:pt>
                <c:pt idx="48117">
                  <c:v>128.13</c:v>
                </c:pt>
                <c:pt idx="48118">
                  <c:v>128.13</c:v>
                </c:pt>
                <c:pt idx="48119">
                  <c:v>128.13</c:v>
                </c:pt>
                <c:pt idx="48120">
                  <c:v>128.16999999999999</c:v>
                </c:pt>
                <c:pt idx="48121">
                  <c:v>128.19</c:v>
                </c:pt>
                <c:pt idx="48122">
                  <c:v>128.15</c:v>
                </c:pt>
                <c:pt idx="48123">
                  <c:v>128.13</c:v>
                </c:pt>
                <c:pt idx="48124">
                  <c:v>128.1</c:v>
                </c:pt>
                <c:pt idx="48125">
                  <c:v>128.16999999999999</c:v>
                </c:pt>
                <c:pt idx="48126">
                  <c:v>128.1</c:v>
                </c:pt>
                <c:pt idx="48127">
                  <c:v>128.13</c:v>
                </c:pt>
                <c:pt idx="48128">
                  <c:v>128.13</c:v>
                </c:pt>
                <c:pt idx="48129">
                  <c:v>128.13</c:v>
                </c:pt>
                <c:pt idx="48130">
                  <c:v>128.13</c:v>
                </c:pt>
                <c:pt idx="48131">
                  <c:v>128.13</c:v>
                </c:pt>
                <c:pt idx="48132">
                  <c:v>128.13</c:v>
                </c:pt>
                <c:pt idx="48133">
                  <c:v>128.1</c:v>
                </c:pt>
                <c:pt idx="48134">
                  <c:v>128.08000000000001</c:v>
                </c:pt>
                <c:pt idx="48135">
                  <c:v>128.13</c:v>
                </c:pt>
                <c:pt idx="48136">
                  <c:v>128.1</c:v>
                </c:pt>
                <c:pt idx="48137">
                  <c:v>128.15</c:v>
                </c:pt>
                <c:pt idx="48138">
                  <c:v>128.16999999999999</c:v>
                </c:pt>
                <c:pt idx="48139">
                  <c:v>128.13</c:v>
                </c:pt>
                <c:pt idx="48140">
                  <c:v>128.08000000000001</c:v>
                </c:pt>
                <c:pt idx="48141">
                  <c:v>128.1</c:v>
                </c:pt>
                <c:pt idx="48142">
                  <c:v>128.08000000000001</c:v>
                </c:pt>
                <c:pt idx="48143">
                  <c:v>128.1</c:v>
                </c:pt>
                <c:pt idx="48144">
                  <c:v>128.13</c:v>
                </c:pt>
                <c:pt idx="48145">
                  <c:v>128.1</c:v>
                </c:pt>
                <c:pt idx="48146">
                  <c:v>128.16999999999999</c:v>
                </c:pt>
                <c:pt idx="48147">
                  <c:v>128.13</c:v>
                </c:pt>
                <c:pt idx="48148">
                  <c:v>128.13</c:v>
                </c:pt>
                <c:pt idx="48149">
                  <c:v>128.1</c:v>
                </c:pt>
                <c:pt idx="48150">
                  <c:v>128.15</c:v>
                </c:pt>
                <c:pt idx="48151">
                  <c:v>128.15</c:v>
                </c:pt>
                <c:pt idx="48152">
                  <c:v>128.08000000000001</c:v>
                </c:pt>
                <c:pt idx="48153">
                  <c:v>128.1</c:v>
                </c:pt>
                <c:pt idx="48154">
                  <c:v>128.13</c:v>
                </c:pt>
                <c:pt idx="48155">
                  <c:v>128.1</c:v>
                </c:pt>
                <c:pt idx="48156">
                  <c:v>128.13</c:v>
                </c:pt>
                <c:pt idx="48157">
                  <c:v>128.01</c:v>
                </c:pt>
                <c:pt idx="48158">
                  <c:v>128.1</c:v>
                </c:pt>
                <c:pt idx="48159">
                  <c:v>128.08000000000001</c:v>
                </c:pt>
                <c:pt idx="48160">
                  <c:v>128.08000000000001</c:v>
                </c:pt>
                <c:pt idx="48161">
                  <c:v>128.04</c:v>
                </c:pt>
                <c:pt idx="48162">
                  <c:v>128.08000000000001</c:v>
                </c:pt>
                <c:pt idx="48163">
                  <c:v>128.1</c:v>
                </c:pt>
                <c:pt idx="48164">
                  <c:v>128.08000000000001</c:v>
                </c:pt>
                <c:pt idx="48165">
                  <c:v>128.06</c:v>
                </c:pt>
                <c:pt idx="48166">
                  <c:v>128.1</c:v>
                </c:pt>
                <c:pt idx="48167">
                  <c:v>128.08000000000001</c:v>
                </c:pt>
                <c:pt idx="48168">
                  <c:v>128.1</c:v>
                </c:pt>
                <c:pt idx="48169">
                  <c:v>128.1</c:v>
                </c:pt>
                <c:pt idx="48170">
                  <c:v>128.1</c:v>
                </c:pt>
                <c:pt idx="48171">
                  <c:v>128.1</c:v>
                </c:pt>
                <c:pt idx="48172">
                  <c:v>128.08000000000001</c:v>
                </c:pt>
                <c:pt idx="48173">
                  <c:v>128.1</c:v>
                </c:pt>
                <c:pt idx="48174">
                  <c:v>128.1</c:v>
                </c:pt>
                <c:pt idx="48175">
                  <c:v>128.1</c:v>
                </c:pt>
                <c:pt idx="48176">
                  <c:v>128.1</c:v>
                </c:pt>
                <c:pt idx="48177">
                  <c:v>128.06</c:v>
                </c:pt>
                <c:pt idx="48178">
                  <c:v>128.13</c:v>
                </c:pt>
                <c:pt idx="48179">
                  <c:v>128.1</c:v>
                </c:pt>
                <c:pt idx="48180">
                  <c:v>128.1</c:v>
                </c:pt>
                <c:pt idx="48181">
                  <c:v>128.1</c:v>
                </c:pt>
                <c:pt idx="48182">
                  <c:v>128.13</c:v>
                </c:pt>
                <c:pt idx="48183">
                  <c:v>128.1</c:v>
                </c:pt>
                <c:pt idx="48184">
                  <c:v>128.15</c:v>
                </c:pt>
                <c:pt idx="48185">
                  <c:v>128.13</c:v>
                </c:pt>
                <c:pt idx="48186">
                  <c:v>128.1</c:v>
                </c:pt>
                <c:pt idx="48187">
                  <c:v>128.1</c:v>
                </c:pt>
                <c:pt idx="48188">
                  <c:v>128.15</c:v>
                </c:pt>
                <c:pt idx="48189">
                  <c:v>128.13</c:v>
                </c:pt>
                <c:pt idx="48190">
                  <c:v>128.1</c:v>
                </c:pt>
                <c:pt idx="48191">
                  <c:v>128.08000000000001</c:v>
                </c:pt>
                <c:pt idx="48192">
                  <c:v>128.08000000000001</c:v>
                </c:pt>
                <c:pt idx="48193">
                  <c:v>128.08000000000001</c:v>
                </c:pt>
                <c:pt idx="48194">
                  <c:v>128.08000000000001</c:v>
                </c:pt>
                <c:pt idx="48195">
                  <c:v>128.1</c:v>
                </c:pt>
                <c:pt idx="48196">
                  <c:v>128.1</c:v>
                </c:pt>
                <c:pt idx="48197">
                  <c:v>128.13</c:v>
                </c:pt>
                <c:pt idx="48198">
                  <c:v>128.1</c:v>
                </c:pt>
                <c:pt idx="48199">
                  <c:v>128.15</c:v>
                </c:pt>
                <c:pt idx="48200">
                  <c:v>128.13</c:v>
                </c:pt>
                <c:pt idx="48201">
                  <c:v>128.1</c:v>
                </c:pt>
                <c:pt idx="48202">
                  <c:v>128.13</c:v>
                </c:pt>
                <c:pt idx="48203">
                  <c:v>128.1</c:v>
                </c:pt>
                <c:pt idx="48204">
                  <c:v>128.13</c:v>
                </c:pt>
                <c:pt idx="48205">
                  <c:v>128.1</c:v>
                </c:pt>
                <c:pt idx="48206">
                  <c:v>128.1</c:v>
                </c:pt>
                <c:pt idx="48207">
                  <c:v>128.08000000000001</c:v>
                </c:pt>
                <c:pt idx="48208">
                  <c:v>128.08000000000001</c:v>
                </c:pt>
                <c:pt idx="48209">
                  <c:v>128.08000000000001</c:v>
                </c:pt>
                <c:pt idx="48210">
                  <c:v>128.13</c:v>
                </c:pt>
                <c:pt idx="48211">
                  <c:v>128.1</c:v>
                </c:pt>
                <c:pt idx="48212">
                  <c:v>128.04</c:v>
                </c:pt>
                <c:pt idx="48213">
                  <c:v>128.1</c:v>
                </c:pt>
                <c:pt idx="48214">
                  <c:v>128.15</c:v>
                </c:pt>
                <c:pt idx="48215">
                  <c:v>128.04</c:v>
                </c:pt>
                <c:pt idx="48216">
                  <c:v>128.1</c:v>
                </c:pt>
                <c:pt idx="48217">
                  <c:v>128.13</c:v>
                </c:pt>
                <c:pt idx="48218">
                  <c:v>128.1</c:v>
                </c:pt>
                <c:pt idx="48219">
                  <c:v>128.08000000000001</c:v>
                </c:pt>
                <c:pt idx="48220">
                  <c:v>128.1</c:v>
                </c:pt>
                <c:pt idx="48221">
                  <c:v>128.08000000000001</c:v>
                </c:pt>
                <c:pt idx="48222">
                  <c:v>128.1</c:v>
                </c:pt>
                <c:pt idx="48223">
                  <c:v>128.1</c:v>
                </c:pt>
                <c:pt idx="48224">
                  <c:v>128.13</c:v>
                </c:pt>
                <c:pt idx="48225">
                  <c:v>128.08000000000001</c:v>
                </c:pt>
                <c:pt idx="48226">
                  <c:v>128.08000000000001</c:v>
                </c:pt>
                <c:pt idx="48227">
                  <c:v>128.15</c:v>
                </c:pt>
                <c:pt idx="48228">
                  <c:v>128.08000000000001</c:v>
                </c:pt>
                <c:pt idx="48229">
                  <c:v>128.13</c:v>
                </c:pt>
                <c:pt idx="48230">
                  <c:v>128.06</c:v>
                </c:pt>
                <c:pt idx="48231">
                  <c:v>128.04</c:v>
                </c:pt>
                <c:pt idx="48232">
                  <c:v>128.06</c:v>
                </c:pt>
                <c:pt idx="48233">
                  <c:v>128.1</c:v>
                </c:pt>
                <c:pt idx="48234">
                  <c:v>128.15</c:v>
                </c:pt>
                <c:pt idx="48235">
                  <c:v>128.08000000000001</c:v>
                </c:pt>
                <c:pt idx="48236">
                  <c:v>128.13</c:v>
                </c:pt>
                <c:pt idx="48237">
                  <c:v>128.1</c:v>
                </c:pt>
                <c:pt idx="48238">
                  <c:v>128.1</c:v>
                </c:pt>
                <c:pt idx="48239">
                  <c:v>128.01</c:v>
                </c:pt>
                <c:pt idx="48240">
                  <c:v>128.06</c:v>
                </c:pt>
                <c:pt idx="48241">
                  <c:v>128.06</c:v>
                </c:pt>
                <c:pt idx="48242">
                  <c:v>128.06</c:v>
                </c:pt>
                <c:pt idx="48243">
                  <c:v>128.08000000000001</c:v>
                </c:pt>
                <c:pt idx="48244">
                  <c:v>128.08000000000001</c:v>
                </c:pt>
                <c:pt idx="48245">
                  <c:v>128.08000000000001</c:v>
                </c:pt>
                <c:pt idx="48246">
                  <c:v>128.08000000000001</c:v>
                </c:pt>
                <c:pt idx="48247">
                  <c:v>128.13</c:v>
                </c:pt>
                <c:pt idx="48248">
                  <c:v>128.13</c:v>
                </c:pt>
                <c:pt idx="48249">
                  <c:v>128.08000000000001</c:v>
                </c:pt>
                <c:pt idx="48250">
                  <c:v>128.08000000000001</c:v>
                </c:pt>
                <c:pt idx="48251">
                  <c:v>128.06</c:v>
                </c:pt>
                <c:pt idx="48252">
                  <c:v>128.08000000000001</c:v>
                </c:pt>
                <c:pt idx="48253">
                  <c:v>128.06</c:v>
                </c:pt>
                <c:pt idx="48254">
                  <c:v>128.13</c:v>
                </c:pt>
                <c:pt idx="48255">
                  <c:v>128.15</c:v>
                </c:pt>
                <c:pt idx="48256">
                  <c:v>128.13</c:v>
                </c:pt>
                <c:pt idx="48257">
                  <c:v>128.1</c:v>
                </c:pt>
                <c:pt idx="48258">
                  <c:v>128.1</c:v>
                </c:pt>
                <c:pt idx="48259">
                  <c:v>128.13</c:v>
                </c:pt>
                <c:pt idx="48260">
                  <c:v>128.1</c:v>
                </c:pt>
                <c:pt idx="48261">
                  <c:v>128.08000000000001</c:v>
                </c:pt>
                <c:pt idx="48262">
                  <c:v>128.08000000000001</c:v>
                </c:pt>
                <c:pt idx="48263">
                  <c:v>128.1</c:v>
                </c:pt>
                <c:pt idx="48264">
                  <c:v>128.15</c:v>
                </c:pt>
                <c:pt idx="48265">
                  <c:v>128.1</c:v>
                </c:pt>
                <c:pt idx="48266">
                  <c:v>128.1</c:v>
                </c:pt>
                <c:pt idx="48267">
                  <c:v>128.08000000000001</c:v>
                </c:pt>
                <c:pt idx="48268">
                  <c:v>128.06</c:v>
                </c:pt>
                <c:pt idx="48269">
                  <c:v>128.06</c:v>
                </c:pt>
                <c:pt idx="48270">
                  <c:v>128.01</c:v>
                </c:pt>
                <c:pt idx="48271">
                  <c:v>128.06</c:v>
                </c:pt>
                <c:pt idx="48272">
                  <c:v>128.06</c:v>
                </c:pt>
                <c:pt idx="48273">
                  <c:v>128.08000000000001</c:v>
                </c:pt>
                <c:pt idx="48274">
                  <c:v>128.1</c:v>
                </c:pt>
                <c:pt idx="48275">
                  <c:v>128.06</c:v>
                </c:pt>
                <c:pt idx="48276">
                  <c:v>128.04</c:v>
                </c:pt>
                <c:pt idx="48277">
                  <c:v>128.08000000000001</c:v>
                </c:pt>
                <c:pt idx="48278">
                  <c:v>128.08000000000001</c:v>
                </c:pt>
                <c:pt idx="48279">
                  <c:v>128.08000000000001</c:v>
                </c:pt>
                <c:pt idx="48280">
                  <c:v>128.08000000000001</c:v>
                </c:pt>
                <c:pt idx="48281">
                  <c:v>128.08000000000001</c:v>
                </c:pt>
                <c:pt idx="48282">
                  <c:v>128.15</c:v>
                </c:pt>
                <c:pt idx="48283">
                  <c:v>128.06</c:v>
                </c:pt>
                <c:pt idx="48284">
                  <c:v>128.06</c:v>
                </c:pt>
                <c:pt idx="48285">
                  <c:v>128.08000000000001</c:v>
                </c:pt>
                <c:pt idx="48286">
                  <c:v>128.08000000000001</c:v>
                </c:pt>
                <c:pt idx="48287">
                  <c:v>128.1</c:v>
                </c:pt>
                <c:pt idx="48288">
                  <c:v>128.08000000000001</c:v>
                </c:pt>
                <c:pt idx="48289">
                  <c:v>128.1</c:v>
                </c:pt>
                <c:pt idx="48290">
                  <c:v>128.08000000000001</c:v>
                </c:pt>
                <c:pt idx="48291">
                  <c:v>128.08000000000001</c:v>
                </c:pt>
                <c:pt idx="48292">
                  <c:v>128.04</c:v>
                </c:pt>
                <c:pt idx="48293">
                  <c:v>128.04</c:v>
                </c:pt>
                <c:pt idx="48294">
                  <c:v>128.06</c:v>
                </c:pt>
                <c:pt idx="48295">
                  <c:v>128.08000000000001</c:v>
                </c:pt>
                <c:pt idx="48296">
                  <c:v>128.1</c:v>
                </c:pt>
                <c:pt idx="48297">
                  <c:v>128.04</c:v>
                </c:pt>
                <c:pt idx="48298">
                  <c:v>128.06</c:v>
                </c:pt>
                <c:pt idx="48299">
                  <c:v>128.08000000000001</c:v>
                </c:pt>
                <c:pt idx="48300">
                  <c:v>128.08000000000001</c:v>
                </c:pt>
                <c:pt idx="48301">
                  <c:v>128.06</c:v>
                </c:pt>
                <c:pt idx="48302">
                  <c:v>128.06</c:v>
                </c:pt>
                <c:pt idx="48303">
                  <c:v>128.04</c:v>
                </c:pt>
                <c:pt idx="48304">
                  <c:v>128.04</c:v>
                </c:pt>
                <c:pt idx="48305">
                  <c:v>128.06</c:v>
                </c:pt>
                <c:pt idx="48306">
                  <c:v>128.06</c:v>
                </c:pt>
                <c:pt idx="48307">
                  <c:v>128.04</c:v>
                </c:pt>
                <c:pt idx="48308">
                  <c:v>128.08000000000001</c:v>
                </c:pt>
                <c:pt idx="48309">
                  <c:v>128.1</c:v>
                </c:pt>
                <c:pt idx="48310">
                  <c:v>128.06</c:v>
                </c:pt>
                <c:pt idx="48311">
                  <c:v>128.01</c:v>
                </c:pt>
                <c:pt idx="48312">
                  <c:v>128.01</c:v>
                </c:pt>
                <c:pt idx="48313">
                  <c:v>128.01</c:v>
                </c:pt>
                <c:pt idx="48314">
                  <c:v>128.01</c:v>
                </c:pt>
                <c:pt idx="48315">
                  <c:v>127.99</c:v>
                </c:pt>
                <c:pt idx="48316">
                  <c:v>127.99</c:v>
                </c:pt>
                <c:pt idx="48317">
                  <c:v>127.99</c:v>
                </c:pt>
                <c:pt idx="48318">
                  <c:v>127.97</c:v>
                </c:pt>
                <c:pt idx="48319">
                  <c:v>128.01</c:v>
                </c:pt>
                <c:pt idx="48320">
                  <c:v>127.97</c:v>
                </c:pt>
                <c:pt idx="48321">
                  <c:v>127.99</c:v>
                </c:pt>
                <c:pt idx="48322">
                  <c:v>127.97</c:v>
                </c:pt>
                <c:pt idx="48323">
                  <c:v>127.99</c:v>
                </c:pt>
                <c:pt idx="48324">
                  <c:v>128.04</c:v>
                </c:pt>
                <c:pt idx="48325">
                  <c:v>127.99</c:v>
                </c:pt>
                <c:pt idx="48326">
                  <c:v>127.95</c:v>
                </c:pt>
                <c:pt idx="48327">
                  <c:v>127.97</c:v>
                </c:pt>
                <c:pt idx="48328">
                  <c:v>127.97</c:v>
                </c:pt>
                <c:pt idx="48329">
                  <c:v>127.97</c:v>
                </c:pt>
                <c:pt idx="48330">
                  <c:v>127.97</c:v>
                </c:pt>
                <c:pt idx="48331">
                  <c:v>127.99</c:v>
                </c:pt>
                <c:pt idx="48332">
                  <c:v>127.97</c:v>
                </c:pt>
                <c:pt idx="48333">
                  <c:v>127.97</c:v>
                </c:pt>
                <c:pt idx="48334">
                  <c:v>127.97</c:v>
                </c:pt>
                <c:pt idx="48335">
                  <c:v>127.97</c:v>
                </c:pt>
                <c:pt idx="48336">
                  <c:v>127.99</c:v>
                </c:pt>
                <c:pt idx="48337">
                  <c:v>127.93</c:v>
                </c:pt>
                <c:pt idx="48338">
                  <c:v>127.97</c:v>
                </c:pt>
                <c:pt idx="48339">
                  <c:v>127.95</c:v>
                </c:pt>
                <c:pt idx="48340">
                  <c:v>127.95</c:v>
                </c:pt>
                <c:pt idx="48341">
                  <c:v>127.97</c:v>
                </c:pt>
                <c:pt idx="48342">
                  <c:v>127.93</c:v>
                </c:pt>
                <c:pt idx="48343">
                  <c:v>127.95</c:v>
                </c:pt>
                <c:pt idx="48344">
                  <c:v>127.97</c:v>
                </c:pt>
                <c:pt idx="48345">
                  <c:v>127.97</c:v>
                </c:pt>
                <c:pt idx="48346">
                  <c:v>127.97</c:v>
                </c:pt>
                <c:pt idx="48347">
                  <c:v>127.93</c:v>
                </c:pt>
                <c:pt idx="48348">
                  <c:v>127.97</c:v>
                </c:pt>
                <c:pt idx="48349">
                  <c:v>127.93</c:v>
                </c:pt>
                <c:pt idx="48350">
                  <c:v>127.93</c:v>
                </c:pt>
                <c:pt idx="48351">
                  <c:v>127.95</c:v>
                </c:pt>
                <c:pt idx="48352">
                  <c:v>127.88</c:v>
                </c:pt>
                <c:pt idx="48353">
                  <c:v>127.93</c:v>
                </c:pt>
                <c:pt idx="48354">
                  <c:v>127.9</c:v>
                </c:pt>
                <c:pt idx="48355">
                  <c:v>127.95</c:v>
                </c:pt>
                <c:pt idx="48356">
                  <c:v>127.95</c:v>
                </c:pt>
                <c:pt idx="48357">
                  <c:v>127.93</c:v>
                </c:pt>
                <c:pt idx="48358">
                  <c:v>127.88</c:v>
                </c:pt>
                <c:pt idx="48359">
                  <c:v>127.93</c:v>
                </c:pt>
                <c:pt idx="48360">
                  <c:v>127.9</c:v>
                </c:pt>
                <c:pt idx="48361">
                  <c:v>127.88</c:v>
                </c:pt>
                <c:pt idx="48362">
                  <c:v>127.9</c:v>
                </c:pt>
                <c:pt idx="48363">
                  <c:v>127.84</c:v>
                </c:pt>
                <c:pt idx="48364">
                  <c:v>127.86</c:v>
                </c:pt>
                <c:pt idx="48365">
                  <c:v>127.93</c:v>
                </c:pt>
                <c:pt idx="48366">
                  <c:v>127.88</c:v>
                </c:pt>
                <c:pt idx="48367">
                  <c:v>127.88</c:v>
                </c:pt>
                <c:pt idx="48368">
                  <c:v>127.9</c:v>
                </c:pt>
                <c:pt idx="48369">
                  <c:v>127.84</c:v>
                </c:pt>
                <c:pt idx="48370">
                  <c:v>127.86</c:v>
                </c:pt>
                <c:pt idx="48371">
                  <c:v>127.84</c:v>
                </c:pt>
                <c:pt idx="48372">
                  <c:v>127.9</c:v>
                </c:pt>
                <c:pt idx="48373">
                  <c:v>127.84</c:v>
                </c:pt>
                <c:pt idx="48374">
                  <c:v>127.84</c:v>
                </c:pt>
                <c:pt idx="48375">
                  <c:v>127.84</c:v>
                </c:pt>
                <c:pt idx="48376">
                  <c:v>127.86</c:v>
                </c:pt>
                <c:pt idx="48377">
                  <c:v>127.84</c:v>
                </c:pt>
                <c:pt idx="48378">
                  <c:v>127.93</c:v>
                </c:pt>
                <c:pt idx="48379">
                  <c:v>127.84</c:v>
                </c:pt>
                <c:pt idx="48380">
                  <c:v>127.81</c:v>
                </c:pt>
                <c:pt idx="48381">
                  <c:v>127.81</c:v>
                </c:pt>
                <c:pt idx="48382">
                  <c:v>127.86</c:v>
                </c:pt>
                <c:pt idx="48383">
                  <c:v>127.84</c:v>
                </c:pt>
                <c:pt idx="48384">
                  <c:v>127.86</c:v>
                </c:pt>
                <c:pt idx="48385">
                  <c:v>127.81</c:v>
                </c:pt>
                <c:pt idx="48386">
                  <c:v>127.79</c:v>
                </c:pt>
                <c:pt idx="48387">
                  <c:v>127.81</c:v>
                </c:pt>
                <c:pt idx="48388">
                  <c:v>127.81</c:v>
                </c:pt>
                <c:pt idx="48389">
                  <c:v>127.88</c:v>
                </c:pt>
                <c:pt idx="48390">
                  <c:v>127.9</c:v>
                </c:pt>
                <c:pt idx="48391">
                  <c:v>127.93</c:v>
                </c:pt>
                <c:pt idx="48392">
                  <c:v>127.86</c:v>
                </c:pt>
                <c:pt idx="48393">
                  <c:v>127.86</c:v>
                </c:pt>
                <c:pt idx="48394">
                  <c:v>127.86</c:v>
                </c:pt>
                <c:pt idx="48395">
                  <c:v>127.9</c:v>
                </c:pt>
                <c:pt idx="48396">
                  <c:v>127.88</c:v>
                </c:pt>
                <c:pt idx="48397">
                  <c:v>127.86</c:v>
                </c:pt>
                <c:pt idx="48398">
                  <c:v>127.86</c:v>
                </c:pt>
                <c:pt idx="48399">
                  <c:v>127.88</c:v>
                </c:pt>
                <c:pt idx="48400">
                  <c:v>127.86</c:v>
                </c:pt>
                <c:pt idx="48401">
                  <c:v>127.86</c:v>
                </c:pt>
                <c:pt idx="48402">
                  <c:v>127.9</c:v>
                </c:pt>
                <c:pt idx="48403">
                  <c:v>127.95</c:v>
                </c:pt>
                <c:pt idx="48404">
                  <c:v>127.88</c:v>
                </c:pt>
                <c:pt idx="48405">
                  <c:v>127.9</c:v>
                </c:pt>
                <c:pt idx="48406">
                  <c:v>127.95</c:v>
                </c:pt>
                <c:pt idx="48407">
                  <c:v>127.97</c:v>
                </c:pt>
                <c:pt idx="48408">
                  <c:v>127.95</c:v>
                </c:pt>
                <c:pt idx="48409">
                  <c:v>127.95</c:v>
                </c:pt>
                <c:pt idx="48410">
                  <c:v>127.99</c:v>
                </c:pt>
                <c:pt idx="48411">
                  <c:v>127.99</c:v>
                </c:pt>
                <c:pt idx="48412">
                  <c:v>127.97</c:v>
                </c:pt>
                <c:pt idx="48413">
                  <c:v>127.99</c:v>
                </c:pt>
                <c:pt idx="48414">
                  <c:v>128.04</c:v>
                </c:pt>
                <c:pt idx="48415">
                  <c:v>127.97</c:v>
                </c:pt>
                <c:pt idx="48416">
                  <c:v>128.01</c:v>
                </c:pt>
                <c:pt idx="48417">
                  <c:v>127.95</c:v>
                </c:pt>
                <c:pt idx="48418">
                  <c:v>128.01</c:v>
                </c:pt>
                <c:pt idx="48419">
                  <c:v>128.06</c:v>
                </c:pt>
                <c:pt idx="48420">
                  <c:v>128.06</c:v>
                </c:pt>
                <c:pt idx="48421">
                  <c:v>128.01</c:v>
                </c:pt>
                <c:pt idx="48422">
                  <c:v>128.1</c:v>
                </c:pt>
                <c:pt idx="48423">
                  <c:v>128.06</c:v>
                </c:pt>
                <c:pt idx="48424">
                  <c:v>128.04</c:v>
                </c:pt>
                <c:pt idx="48425">
                  <c:v>128.06</c:v>
                </c:pt>
                <c:pt idx="48426">
                  <c:v>128.19</c:v>
                </c:pt>
                <c:pt idx="48427">
                  <c:v>128.13</c:v>
                </c:pt>
                <c:pt idx="48428">
                  <c:v>128.13</c:v>
                </c:pt>
                <c:pt idx="48429">
                  <c:v>128.13</c:v>
                </c:pt>
                <c:pt idx="48430">
                  <c:v>128.15</c:v>
                </c:pt>
                <c:pt idx="48431">
                  <c:v>128.1</c:v>
                </c:pt>
                <c:pt idx="48432">
                  <c:v>128.13</c:v>
                </c:pt>
                <c:pt idx="48433">
                  <c:v>128.13</c:v>
                </c:pt>
                <c:pt idx="48434">
                  <c:v>128.16999999999999</c:v>
                </c:pt>
                <c:pt idx="48435">
                  <c:v>128.1</c:v>
                </c:pt>
                <c:pt idx="48436">
                  <c:v>128.15</c:v>
                </c:pt>
                <c:pt idx="48437">
                  <c:v>128.15</c:v>
                </c:pt>
                <c:pt idx="48438">
                  <c:v>128.13</c:v>
                </c:pt>
                <c:pt idx="48439">
                  <c:v>128.19</c:v>
                </c:pt>
                <c:pt idx="48440">
                  <c:v>128.15</c:v>
                </c:pt>
                <c:pt idx="48441">
                  <c:v>128.15</c:v>
                </c:pt>
                <c:pt idx="48442">
                  <c:v>128.19</c:v>
                </c:pt>
                <c:pt idx="48443">
                  <c:v>128.16999999999999</c:v>
                </c:pt>
                <c:pt idx="48444">
                  <c:v>128.22</c:v>
                </c:pt>
                <c:pt idx="48445">
                  <c:v>128.22</c:v>
                </c:pt>
                <c:pt idx="48446">
                  <c:v>128.13</c:v>
                </c:pt>
                <c:pt idx="48447">
                  <c:v>128.16999999999999</c:v>
                </c:pt>
                <c:pt idx="48448">
                  <c:v>128.22</c:v>
                </c:pt>
                <c:pt idx="48449">
                  <c:v>128.16999999999999</c:v>
                </c:pt>
                <c:pt idx="48450">
                  <c:v>128.16999999999999</c:v>
                </c:pt>
                <c:pt idx="48451">
                  <c:v>128.19</c:v>
                </c:pt>
                <c:pt idx="48452">
                  <c:v>128.15</c:v>
                </c:pt>
                <c:pt idx="48453">
                  <c:v>128.1</c:v>
                </c:pt>
                <c:pt idx="48454">
                  <c:v>128.15</c:v>
                </c:pt>
                <c:pt idx="48455">
                  <c:v>128.15</c:v>
                </c:pt>
                <c:pt idx="48456">
                  <c:v>128.16999999999999</c:v>
                </c:pt>
                <c:pt idx="48457">
                  <c:v>128.16999999999999</c:v>
                </c:pt>
                <c:pt idx="48458">
                  <c:v>128.16999999999999</c:v>
                </c:pt>
                <c:pt idx="48459">
                  <c:v>128.16999999999999</c:v>
                </c:pt>
                <c:pt idx="48460">
                  <c:v>128.22</c:v>
                </c:pt>
                <c:pt idx="48461">
                  <c:v>128.15</c:v>
                </c:pt>
                <c:pt idx="48462">
                  <c:v>128.19</c:v>
                </c:pt>
                <c:pt idx="48463">
                  <c:v>128.16999999999999</c:v>
                </c:pt>
                <c:pt idx="48464">
                  <c:v>128.16999999999999</c:v>
                </c:pt>
                <c:pt idx="48465">
                  <c:v>128.16999999999999</c:v>
                </c:pt>
                <c:pt idx="48466">
                  <c:v>128.16999999999999</c:v>
                </c:pt>
                <c:pt idx="48467">
                  <c:v>128.16999999999999</c:v>
                </c:pt>
                <c:pt idx="48468">
                  <c:v>128.15</c:v>
                </c:pt>
                <c:pt idx="48469">
                  <c:v>128.16999999999999</c:v>
                </c:pt>
                <c:pt idx="48470">
                  <c:v>128.15</c:v>
                </c:pt>
                <c:pt idx="48471">
                  <c:v>128.16999999999999</c:v>
                </c:pt>
                <c:pt idx="48472">
                  <c:v>128.15</c:v>
                </c:pt>
                <c:pt idx="48473">
                  <c:v>128.15</c:v>
                </c:pt>
                <c:pt idx="48474">
                  <c:v>128.15</c:v>
                </c:pt>
                <c:pt idx="48475">
                  <c:v>128.13</c:v>
                </c:pt>
                <c:pt idx="48476">
                  <c:v>128.15</c:v>
                </c:pt>
                <c:pt idx="48477">
                  <c:v>128.16999999999999</c:v>
                </c:pt>
                <c:pt idx="48478">
                  <c:v>128.13</c:v>
                </c:pt>
                <c:pt idx="48479">
                  <c:v>128.19</c:v>
                </c:pt>
                <c:pt idx="48480">
                  <c:v>128.08000000000001</c:v>
                </c:pt>
                <c:pt idx="48481">
                  <c:v>128.19</c:v>
                </c:pt>
                <c:pt idx="48482">
                  <c:v>128.16999999999999</c:v>
                </c:pt>
                <c:pt idx="48483">
                  <c:v>128.19</c:v>
                </c:pt>
                <c:pt idx="48484">
                  <c:v>128.15</c:v>
                </c:pt>
                <c:pt idx="48485">
                  <c:v>128.13</c:v>
                </c:pt>
                <c:pt idx="48486">
                  <c:v>128.13</c:v>
                </c:pt>
                <c:pt idx="48487">
                  <c:v>128.16999999999999</c:v>
                </c:pt>
                <c:pt idx="48488">
                  <c:v>128.19</c:v>
                </c:pt>
                <c:pt idx="48489">
                  <c:v>128.19</c:v>
                </c:pt>
                <c:pt idx="48490">
                  <c:v>128.22</c:v>
                </c:pt>
                <c:pt idx="48491">
                  <c:v>128.22</c:v>
                </c:pt>
                <c:pt idx="48492">
                  <c:v>128.22</c:v>
                </c:pt>
                <c:pt idx="48493">
                  <c:v>128.26</c:v>
                </c:pt>
                <c:pt idx="48494">
                  <c:v>128.24</c:v>
                </c:pt>
                <c:pt idx="48495">
                  <c:v>128.26</c:v>
                </c:pt>
                <c:pt idx="48496">
                  <c:v>128.22</c:v>
                </c:pt>
                <c:pt idx="48497">
                  <c:v>128.24</c:v>
                </c:pt>
                <c:pt idx="48498">
                  <c:v>128.19</c:v>
                </c:pt>
                <c:pt idx="48499">
                  <c:v>128.19</c:v>
                </c:pt>
                <c:pt idx="48500">
                  <c:v>128.19</c:v>
                </c:pt>
                <c:pt idx="48501">
                  <c:v>128.22</c:v>
                </c:pt>
                <c:pt idx="48502">
                  <c:v>128.24</c:v>
                </c:pt>
                <c:pt idx="48503">
                  <c:v>128.22</c:v>
                </c:pt>
                <c:pt idx="48504">
                  <c:v>128.19</c:v>
                </c:pt>
                <c:pt idx="48505">
                  <c:v>128.19</c:v>
                </c:pt>
                <c:pt idx="48506">
                  <c:v>128.24</c:v>
                </c:pt>
                <c:pt idx="48507">
                  <c:v>128.22</c:v>
                </c:pt>
                <c:pt idx="48508">
                  <c:v>128.19</c:v>
                </c:pt>
                <c:pt idx="48509">
                  <c:v>128.24</c:v>
                </c:pt>
                <c:pt idx="48510">
                  <c:v>128.26</c:v>
                </c:pt>
                <c:pt idx="48511">
                  <c:v>128.24</c:v>
                </c:pt>
                <c:pt idx="48512">
                  <c:v>128.31</c:v>
                </c:pt>
                <c:pt idx="48513">
                  <c:v>128.24</c:v>
                </c:pt>
                <c:pt idx="48514">
                  <c:v>128.26</c:v>
                </c:pt>
                <c:pt idx="48515">
                  <c:v>128.24</c:v>
                </c:pt>
                <c:pt idx="48516">
                  <c:v>128.26</c:v>
                </c:pt>
                <c:pt idx="48517">
                  <c:v>128.22</c:v>
                </c:pt>
                <c:pt idx="48518">
                  <c:v>128.28</c:v>
                </c:pt>
                <c:pt idx="48519">
                  <c:v>128.26</c:v>
                </c:pt>
                <c:pt idx="48520">
                  <c:v>128.26</c:v>
                </c:pt>
                <c:pt idx="48521">
                  <c:v>128.26</c:v>
                </c:pt>
                <c:pt idx="48522">
                  <c:v>128.26</c:v>
                </c:pt>
                <c:pt idx="48523">
                  <c:v>128.26</c:v>
                </c:pt>
                <c:pt idx="48524">
                  <c:v>128.26</c:v>
                </c:pt>
                <c:pt idx="48525">
                  <c:v>128.28</c:v>
                </c:pt>
                <c:pt idx="48526">
                  <c:v>128.24</c:v>
                </c:pt>
                <c:pt idx="48527">
                  <c:v>128.26</c:v>
                </c:pt>
                <c:pt idx="48528">
                  <c:v>128.19</c:v>
                </c:pt>
                <c:pt idx="48529">
                  <c:v>128.26</c:v>
                </c:pt>
                <c:pt idx="48530">
                  <c:v>128.24</c:v>
                </c:pt>
                <c:pt idx="48531">
                  <c:v>128.28</c:v>
                </c:pt>
                <c:pt idx="48532">
                  <c:v>128.24</c:v>
                </c:pt>
                <c:pt idx="48533">
                  <c:v>128.22</c:v>
                </c:pt>
                <c:pt idx="48534">
                  <c:v>128.24</c:v>
                </c:pt>
                <c:pt idx="48535">
                  <c:v>128.22</c:v>
                </c:pt>
                <c:pt idx="48536">
                  <c:v>128.16999999999999</c:v>
                </c:pt>
                <c:pt idx="48537">
                  <c:v>128.24</c:v>
                </c:pt>
                <c:pt idx="48538">
                  <c:v>128.24</c:v>
                </c:pt>
                <c:pt idx="48539">
                  <c:v>128.22</c:v>
                </c:pt>
                <c:pt idx="48540">
                  <c:v>128.19</c:v>
                </c:pt>
                <c:pt idx="48541">
                  <c:v>128.26</c:v>
                </c:pt>
                <c:pt idx="48542">
                  <c:v>128.19</c:v>
                </c:pt>
                <c:pt idx="48543">
                  <c:v>128.26</c:v>
                </c:pt>
                <c:pt idx="48544">
                  <c:v>128.22</c:v>
                </c:pt>
                <c:pt idx="48545">
                  <c:v>128.24</c:v>
                </c:pt>
                <c:pt idx="48546">
                  <c:v>128.24</c:v>
                </c:pt>
                <c:pt idx="48547">
                  <c:v>128.19</c:v>
                </c:pt>
                <c:pt idx="48548">
                  <c:v>128.26</c:v>
                </c:pt>
                <c:pt idx="48549">
                  <c:v>128.16999999999999</c:v>
                </c:pt>
                <c:pt idx="48550">
                  <c:v>128.19</c:v>
                </c:pt>
                <c:pt idx="48551">
                  <c:v>128.22</c:v>
                </c:pt>
                <c:pt idx="48552">
                  <c:v>128.22</c:v>
                </c:pt>
                <c:pt idx="48553">
                  <c:v>128.24</c:v>
                </c:pt>
                <c:pt idx="48554">
                  <c:v>128.22</c:v>
                </c:pt>
                <c:pt idx="48555">
                  <c:v>128.24</c:v>
                </c:pt>
                <c:pt idx="48556">
                  <c:v>128.26</c:v>
                </c:pt>
                <c:pt idx="48557">
                  <c:v>128.28</c:v>
                </c:pt>
                <c:pt idx="48558">
                  <c:v>128.24</c:v>
                </c:pt>
                <c:pt idx="48559">
                  <c:v>128.24</c:v>
                </c:pt>
                <c:pt idx="48560">
                  <c:v>128.24</c:v>
                </c:pt>
                <c:pt idx="48561">
                  <c:v>128.22</c:v>
                </c:pt>
                <c:pt idx="48562">
                  <c:v>128.22</c:v>
                </c:pt>
                <c:pt idx="48563">
                  <c:v>128.28</c:v>
                </c:pt>
                <c:pt idx="48564">
                  <c:v>128.24</c:v>
                </c:pt>
                <c:pt idx="48565">
                  <c:v>128.24</c:v>
                </c:pt>
                <c:pt idx="48566">
                  <c:v>128.24</c:v>
                </c:pt>
                <c:pt idx="48567">
                  <c:v>128.31</c:v>
                </c:pt>
                <c:pt idx="48568">
                  <c:v>128.26</c:v>
                </c:pt>
                <c:pt idx="48569">
                  <c:v>128.26</c:v>
                </c:pt>
                <c:pt idx="48570">
                  <c:v>128.22</c:v>
                </c:pt>
                <c:pt idx="48571">
                  <c:v>128.24</c:v>
                </c:pt>
                <c:pt idx="48572">
                  <c:v>128.24</c:v>
                </c:pt>
                <c:pt idx="48573">
                  <c:v>128.28</c:v>
                </c:pt>
                <c:pt idx="48574">
                  <c:v>128.26</c:v>
                </c:pt>
                <c:pt idx="48575">
                  <c:v>128.22</c:v>
                </c:pt>
                <c:pt idx="48576">
                  <c:v>128.19</c:v>
                </c:pt>
                <c:pt idx="48577">
                  <c:v>128.28</c:v>
                </c:pt>
                <c:pt idx="48578">
                  <c:v>128.24</c:v>
                </c:pt>
                <c:pt idx="48579">
                  <c:v>128.26</c:v>
                </c:pt>
                <c:pt idx="48580">
                  <c:v>128.26</c:v>
                </c:pt>
                <c:pt idx="48581">
                  <c:v>128.28</c:v>
                </c:pt>
                <c:pt idx="48582">
                  <c:v>128.26</c:v>
                </c:pt>
                <c:pt idx="48583">
                  <c:v>128.31</c:v>
                </c:pt>
                <c:pt idx="48584">
                  <c:v>128.33000000000001</c:v>
                </c:pt>
                <c:pt idx="48585">
                  <c:v>128.33000000000001</c:v>
                </c:pt>
                <c:pt idx="48586">
                  <c:v>128.28</c:v>
                </c:pt>
                <c:pt idx="48587">
                  <c:v>128.28</c:v>
                </c:pt>
                <c:pt idx="48588">
                  <c:v>128.26</c:v>
                </c:pt>
                <c:pt idx="48589">
                  <c:v>128.24</c:v>
                </c:pt>
                <c:pt idx="48590">
                  <c:v>128.24</c:v>
                </c:pt>
                <c:pt idx="48591">
                  <c:v>128.28</c:v>
                </c:pt>
                <c:pt idx="48592">
                  <c:v>128.28</c:v>
                </c:pt>
                <c:pt idx="48593">
                  <c:v>128.24</c:v>
                </c:pt>
                <c:pt idx="48594">
                  <c:v>128.28</c:v>
                </c:pt>
                <c:pt idx="48595">
                  <c:v>128.28</c:v>
                </c:pt>
                <c:pt idx="48596">
                  <c:v>128.31</c:v>
                </c:pt>
                <c:pt idx="48597">
                  <c:v>128.31</c:v>
                </c:pt>
                <c:pt idx="48598">
                  <c:v>128.31</c:v>
                </c:pt>
                <c:pt idx="48599">
                  <c:v>128.24</c:v>
                </c:pt>
                <c:pt idx="48600">
                  <c:v>128.24</c:v>
                </c:pt>
                <c:pt idx="48601">
                  <c:v>128.24</c:v>
                </c:pt>
                <c:pt idx="48602">
                  <c:v>128.24</c:v>
                </c:pt>
                <c:pt idx="48603">
                  <c:v>128.22</c:v>
                </c:pt>
                <c:pt idx="48604">
                  <c:v>128.26</c:v>
                </c:pt>
                <c:pt idx="48605">
                  <c:v>128.26</c:v>
                </c:pt>
                <c:pt idx="48606">
                  <c:v>128.28</c:v>
                </c:pt>
                <c:pt idx="48607">
                  <c:v>128.24</c:v>
                </c:pt>
                <c:pt idx="48608">
                  <c:v>128.28</c:v>
                </c:pt>
                <c:pt idx="48609">
                  <c:v>128.28</c:v>
                </c:pt>
                <c:pt idx="48610">
                  <c:v>128.24</c:v>
                </c:pt>
                <c:pt idx="48611">
                  <c:v>128.24</c:v>
                </c:pt>
                <c:pt idx="48612">
                  <c:v>128.26</c:v>
                </c:pt>
                <c:pt idx="48613">
                  <c:v>128.22</c:v>
                </c:pt>
                <c:pt idx="48614">
                  <c:v>128.26</c:v>
                </c:pt>
                <c:pt idx="48615">
                  <c:v>128.26</c:v>
                </c:pt>
                <c:pt idx="48616">
                  <c:v>128.24</c:v>
                </c:pt>
                <c:pt idx="48617">
                  <c:v>128.22</c:v>
                </c:pt>
                <c:pt idx="48618">
                  <c:v>128.24</c:v>
                </c:pt>
                <c:pt idx="48619">
                  <c:v>128.26</c:v>
                </c:pt>
                <c:pt idx="48620">
                  <c:v>128.26</c:v>
                </c:pt>
                <c:pt idx="48621">
                  <c:v>128.28</c:v>
                </c:pt>
                <c:pt idx="48622">
                  <c:v>128.28</c:v>
                </c:pt>
                <c:pt idx="48623">
                  <c:v>128.24</c:v>
                </c:pt>
                <c:pt idx="48624">
                  <c:v>128.24</c:v>
                </c:pt>
                <c:pt idx="48625">
                  <c:v>128.24</c:v>
                </c:pt>
                <c:pt idx="48626">
                  <c:v>128.26</c:v>
                </c:pt>
                <c:pt idx="48627">
                  <c:v>128.24</c:v>
                </c:pt>
                <c:pt idx="48628">
                  <c:v>128.26</c:v>
                </c:pt>
                <c:pt idx="48629">
                  <c:v>128.26</c:v>
                </c:pt>
                <c:pt idx="48630">
                  <c:v>128.22</c:v>
                </c:pt>
                <c:pt idx="48631">
                  <c:v>128.19</c:v>
                </c:pt>
                <c:pt idx="48632">
                  <c:v>128.22</c:v>
                </c:pt>
                <c:pt idx="48633">
                  <c:v>128.19</c:v>
                </c:pt>
                <c:pt idx="48634">
                  <c:v>128.19</c:v>
                </c:pt>
                <c:pt idx="48635">
                  <c:v>128.28</c:v>
                </c:pt>
                <c:pt idx="48636">
                  <c:v>128.22</c:v>
                </c:pt>
                <c:pt idx="48637">
                  <c:v>128.26</c:v>
                </c:pt>
                <c:pt idx="48638">
                  <c:v>128.24</c:v>
                </c:pt>
                <c:pt idx="48639">
                  <c:v>128.22</c:v>
                </c:pt>
                <c:pt idx="48640">
                  <c:v>128.26</c:v>
                </c:pt>
                <c:pt idx="48641">
                  <c:v>128.24</c:v>
                </c:pt>
                <c:pt idx="48642">
                  <c:v>128.22</c:v>
                </c:pt>
                <c:pt idx="48643">
                  <c:v>128.22</c:v>
                </c:pt>
                <c:pt idx="48644">
                  <c:v>128.26</c:v>
                </c:pt>
                <c:pt idx="48645">
                  <c:v>128.26</c:v>
                </c:pt>
                <c:pt idx="48646">
                  <c:v>128.22</c:v>
                </c:pt>
                <c:pt idx="48647">
                  <c:v>128.22</c:v>
                </c:pt>
                <c:pt idx="48648">
                  <c:v>128.26</c:v>
                </c:pt>
                <c:pt idx="48649">
                  <c:v>128.24</c:v>
                </c:pt>
                <c:pt idx="48650">
                  <c:v>128.26</c:v>
                </c:pt>
                <c:pt idx="48651">
                  <c:v>128.26</c:v>
                </c:pt>
                <c:pt idx="48652">
                  <c:v>128.16999999999999</c:v>
                </c:pt>
                <c:pt idx="48653">
                  <c:v>128.24</c:v>
                </c:pt>
                <c:pt idx="48654">
                  <c:v>128.28</c:v>
                </c:pt>
                <c:pt idx="48655">
                  <c:v>128.22</c:v>
                </c:pt>
                <c:pt idx="48656">
                  <c:v>128.28</c:v>
                </c:pt>
                <c:pt idx="48657">
                  <c:v>128.22</c:v>
                </c:pt>
                <c:pt idx="48658">
                  <c:v>128.26</c:v>
                </c:pt>
                <c:pt idx="48659">
                  <c:v>128.24</c:v>
                </c:pt>
                <c:pt idx="48660">
                  <c:v>128.26</c:v>
                </c:pt>
                <c:pt idx="48661">
                  <c:v>128.19</c:v>
                </c:pt>
                <c:pt idx="48662">
                  <c:v>128.26</c:v>
                </c:pt>
                <c:pt idx="48663">
                  <c:v>128.22</c:v>
                </c:pt>
                <c:pt idx="48664">
                  <c:v>128.19</c:v>
                </c:pt>
                <c:pt idx="48665">
                  <c:v>128.22</c:v>
                </c:pt>
                <c:pt idx="48666">
                  <c:v>128.24</c:v>
                </c:pt>
                <c:pt idx="48667">
                  <c:v>128.26</c:v>
                </c:pt>
                <c:pt idx="48668">
                  <c:v>128.19</c:v>
                </c:pt>
                <c:pt idx="48669">
                  <c:v>128.24</c:v>
                </c:pt>
                <c:pt idx="48670">
                  <c:v>128.24</c:v>
                </c:pt>
                <c:pt idx="48671">
                  <c:v>128.24</c:v>
                </c:pt>
                <c:pt idx="48672">
                  <c:v>128.24</c:v>
                </c:pt>
                <c:pt idx="48673">
                  <c:v>128.24</c:v>
                </c:pt>
                <c:pt idx="48674">
                  <c:v>128.19</c:v>
                </c:pt>
                <c:pt idx="48675">
                  <c:v>128.26</c:v>
                </c:pt>
                <c:pt idx="48676">
                  <c:v>128.19</c:v>
                </c:pt>
                <c:pt idx="48677">
                  <c:v>128.19</c:v>
                </c:pt>
                <c:pt idx="48678">
                  <c:v>128.22</c:v>
                </c:pt>
                <c:pt idx="48679">
                  <c:v>128.22</c:v>
                </c:pt>
                <c:pt idx="48680">
                  <c:v>128.22</c:v>
                </c:pt>
                <c:pt idx="48681">
                  <c:v>128.22</c:v>
                </c:pt>
                <c:pt idx="48682">
                  <c:v>128.15</c:v>
                </c:pt>
                <c:pt idx="48683">
                  <c:v>128.19</c:v>
                </c:pt>
                <c:pt idx="48684">
                  <c:v>128.22</c:v>
                </c:pt>
                <c:pt idx="48685">
                  <c:v>128.19</c:v>
                </c:pt>
                <c:pt idx="48686">
                  <c:v>128.19</c:v>
                </c:pt>
                <c:pt idx="48687">
                  <c:v>128.24</c:v>
                </c:pt>
                <c:pt idx="48688">
                  <c:v>128.22</c:v>
                </c:pt>
                <c:pt idx="48689">
                  <c:v>128.19</c:v>
                </c:pt>
                <c:pt idx="48690">
                  <c:v>128.19</c:v>
                </c:pt>
                <c:pt idx="48691">
                  <c:v>128.19</c:v>
                </c:pt>
                <c:pt idx="48692">
                  <c:v>128.22</c:v>
                </c:pt>
                <c:pt idx="48693">
                  <c:v>128.19</c:v>
                </c:pt>
                <c:pt idx="48694">
                  <c:v>128.15</c:v>
                </c:pt>
                <c:pt idx="48695">
                  <c:v>128.16999999999999</c:v>
                </c:pt>
                <c:pt idx="48696">
                  <c:v>128.13</c:v>
                </c:pt>
                <c:pt idx="48697">
                  <c:v>128.16999999999999</c:v>
                </c:pt>
                <c:pt idx="48698">
                  <c:v>128.24</c:v>
                </c:pt>
                <c:pt idx="48699">
                  <c:v>128.19</c:v>
                </c:pt>
                <c:pt idx="48700">
                  <c:v>128.19</c:v>
                </c:pt>
                <c:pt idx="48701">
                  <c:v>128.15</c:v>
                </c:pt>
                <c:pt idx="48702">
                  <c:v>128.16999999999999</c:v>
                </c:pt>
                <c:pt idx="48703">
                  <c:v>128.22</c:v>
                </c:pt>
                <c:pt idx="48704">
                  <c:v>128.16999999999999</c:v>
                </c:pt>
                <c:pt idx="48705">
                  <c:v>128.19</c:v>
                </c:pt>
                <c:pt idx="48706">
                  <c:v>128.13</c:v>
                </c:pt>
                <c:pt idx="48707">
                  <c:v>128.15</c:v>
                </c:pt>
                <c:pt idx="48708">
                  <c:v>128.1</c:v>
                </c:pt>
                <c:pt idx="48709">
                  <c:v>128.13</c:v>
                </c:pt>
                <c:pt idx="48710">
                  <c:v>128.13</c:v>
                </c:pt>
                <c:pt idx="48711">
                  <c:v>128.1</c:v>
                </c:pt>
                <c:pt idx="48712">
                  <c:v>128.15</c:v>
                </c:pt>
                <c:pt idx="48713">
                  <c:v>128.15</c:v>
                </c:pt>
                <c:pt idx="48714">
                  <c:v>128.1</c:v>
                </c:pt>
                <c:pt idx="48715">
                  <c:v>128.13</c:v>
                </c:pt>
                <c:pt idx="48716">
                  <c:v>128.08000000000001</c:v>
                </c:pt>
                <c:pt idx="48717">
                  <c:v>128.01</c:v>
                </c:pt>
                <c:pt idx="48718">
                  <c:v>128.1</c:v>
                </c:pt>
                <c:pt idx="48719">
                  <c:v>128.1</c:v>
                </c:pt>
                <c:pt idx="48720">
                  <c:v>128.08000000000001</c:v>
                </c:pt>
                <c:pt idx="48721">
                  <c:v>128.08000000000001</c:v>
                </c:pt>
                <c:pt idx="48722">
                  <c:v>128.08000000000001</c:v>
                </c:pt>
                <c:pt idx="48723">
                  <c:v>128.08000000000001</c:v>
                </c:pt>
                <c:pt idx="48724">
                  <c:v>128.08000000000001</c:v>
                </c:pt>
                <c:pt idx="48725">
                  <c:v>128.1</c:v>
                </c:pt>
                <c:pt idx="48726">
                  <c:v>128.01</c:v>
                </c:pt>
                <c:pt idx="48727">
                  <c:v>128.08000000000001</c:v>
                </c:pt>
                <c:pt idx="48728">
                  <c:v>128.08000000000001</c:v>
                </c:pt>
                <c:pt idx="48729">
                  <c:v>128.13</c:v>
                </c:pt>
                <c:pt idx="48730">
                  <c:v>128.1</c:v>
                </c:pt>
                <c:pt idx="48731">
                  <c:v>128.06</c:v>
                </c:pt>
                <c:pt idx="48732">
                  <c:v>128.06</c:v>
                </c:pt>
                <c:pt idx="48733">
                  <c:v>128.06</c:v>
                </c:pt>
                <c:pt idx="48734">
                  <c:v>128.1</c:v>
                </c:pt>
                <c:pt idx="48735">
                  <c:v>128.06</c:v>
                </c:pt>
                <c:pt idx="48736">
                  <c:v>128.06</c:v>
                </c:pt>
                <c:pt idx="48737">
                  <c:v>128.04</c:v>
                </c:pt>
                <c:pt idx="48738">
                  <c:v>128.01</c:v>
                </c:pt>
                <c:pt idx="48739">
                  <c:v>128.01</c:v>
                </c:pt>
                <c:pt idx="48740">
                  <c:v>128.01</c:v>
                </c:pt>
                <c:pt idx="48741">
                  <c:v>128.01</c:v>
                </c:pt>
                <c:pt idx="48742">
                  <c:v>128.06</c:v>
                </c:pt>
                <c:pt idx="48743">
                  <c:v>128.04</c:v>
                </c:pt>
                <c:pt idx="48744">
                  <c:v>128.01</c:v>
                </c:pt>
                <c:pt idx="48745">
                  <c:v>127.97</c:v>
                </c:pt>
                <c:pt idx="48746">
                  <c:v>128.01</c:v>
                </c:pt>
                <c:pt idx="48747">
                  <c:v>127.97</c:v>
                </c:pt>
                <c:pt idx="48748">
                  <c:v>128.01</c:v>
                </c:pt>
                <c:pt idx="48749">
                  <c:v>127.99</c:v>
                </c:pt>
                <c:pt idx="48750">
                  <c:v>127.99</c:v>
                </c:pt>
                <c:pt idx="48751">
                  <c:v>128.01</c:v>
                </c:pt>
                <c:pt idx="48752">
                  <c:v>128.01</c:v>
                </c:pt>
                <c:pt idx="48753">
                  <c:v>127.95</c:v>
                </c:pt>
                <c:pt idx="48754">
                  <c:v>127.99</c:v>
                </c:pt>
                <c:pt idx="48755">
                  <c:v>127.99</c:v>
                </c:pt>
                <c:pt idx="48756">
                  <c:v>127.99</c:v>
                </c:pt>
                <c:pt idx="48757">
                  <c:v>127.95</c:v>
                </c:pt>
                <c:pt idx="48758">
                  <c:v>127.99</c:v>
                </c:pt>
                <c:pt idx="48759">
                  <c:v>127.97</c:v>
                </c:pt>
                <c:pt idx="48760">
                  <c:v>127.95</c:v>
                </c:pt>
                <c:pt idx="48761">
                  <c:v>127.95</c:v>
                </c:pt>
                <c:pt idx="48762">
                  <c:v>127.97</c:v>
                </c:pt>
                <c:pt idx="48763">
                  <c:v>127.88</c:v>
                </c:pt>
                <c:pt idx="48764">
                  <c:v>127.9</c:v>
                </c:pt>
                <c:pt idx="48765">
                  <c:v>127.93</c:v>
                </c:pt>
                <c:pt idx="48766">
                  <c:v>127.9</c:v>
                </c:pt>
                <c:pt idx="48767">
                  <c:v>127.95</c:v>
                </c:pt>
                <c:pt idx="48768">
                  <c:v>127.88</c:v>
                </c:pt>
                <c:pt idx="48769">
                  <c:v>127.93</c:v>
                </c:pt>
                <c:pt idx="48770">
                  <c:v>127.9</c:v>
                </c:pt>
                <c:pt idx="48771">
                  <c:v>127.88</c:v>
                </c:pt>
                <c:pt idx="48772">
                  <c:v>127.86</c:v>
                </c:pt>
                <c:pt idx="48773">
                  <c:v>127.88</c:v>
                </c:pt>
                <c:pt idx="48774">
                  <c:v>127.88</c:v>
                </c:pt>
                <c:pt idx="48775">
                  <c:v>127.95</c:v>
                </c:pt>
                <c:pt idx="48776">
                  <c:v>127.88</c:v>
                </c:pt>
                <c:pt idx="48777">
                  <c:v>127.9</c:v>
                </c:pt>
                <c:pt idx="48778">
                  <c:v>127.97</c:v>
                </c:pt>
                <c:pt idx="48779">
                  <c:v>127.9</c:v>
                </c:pt>
                <c:pt idx="48780">
                  <c:v>127.86</c:v>
                </c:pt>
                <c:pt idx="48781">
                  <c:v>127.86</c:v>
                </c:pt>
                <c:pt idx="48782">
                  <c:v>127.84</c:v>
                </c:pt>
                <c:pt idx="48783">
                  <c:v>127.93</c:v>
                </c:pt>
                <c:pt idx="48784">
                  <c:v>127.9</c:v>
                </c:pt>
                <c:pt idx="48785">
                  <c:v>127.88</c:v>
                </c:pt>
                <c:pt idx="48786">
                  <c:v>127.93</c:v>
                </c:pt>
                <c:pt idx="48787">
                  <c:v>127.95</c:v>
                </c:pt>
                <c:pt idx="48788">
                  <c:v>127.9</c:v>
                </c:pt>
                <c:pt idx="48789">
                  <c:v>127.97</c:v>
                </c:pt>
                <c:pt idx="48790">
                  <c:v>127.95</c:v>
                </c:pt>
                <c:pt idx="48791">
                  <c:v>127.93</c:v>
                </c:pt>
                <c:pt idx="48792">
                  <c:v>127.9</c:v>
                </c:pt>
                <c:pt idx="48793">
                  <c:v>127.9</c:v>
                </c:pt>
                <c:pt idx="48794">
                  <c:v>128.01</c:v>
                </c:pt>
                <c:pt idx="48795">
                  <c:v>127.93</c:v>
                </c:pt>
                <c:pt idx="48796">
                  <c:v>127.95</c:v>
                </c:pt>
                <c:pt idx="48797">
                  <c:v>127.93</c:v>
                </c:pt>
                <c:pt idx="48798">
                  <c:v>127.97</c:v>
                </c:pt>
                <c:pt idx="48799">
                  <c:v>127.97</c:v>
                </c:pt>
                <c:pt idx="48800">
                  <c:v>127.95</c:v>
                </c:pt>
                <c:pt idx="48801">
                  <c:v>127.99</c:v>
                </c:pt>
                <c:pt idx="48802">
                  <c:v>127.99</c:v>
                </c:pt>
                <c:pt idx="48803">
                  <c:v>127.99</c:v>
                </c:pt>
                <c:pt idx="48804">
                  <c:v>128.04</c:v>
                </c:pt>
                <c:pt idx="48805">
                  <c:v>128.04</c:v>
                </c:pt>
                <c:pt idx="48806">
                  <c:v>128.08000000000001</c:v>
                </c:pt>
                <c:pt idx="48807">
                  <c:v>128.08000000000001</c:v>
                </c:pt>
                <c:pt idx="48808">
                  <c:v>128.1</c:v>
                </c:pt>
                <c:pt idx="48809">
                  <c:v>128.1</c:v>
                </c:pt>
                <c:pt idx="48810">
                  <c:v>128.08000000000001</c:v>
                </c:pt>
                <c:pt idx="48811">
                  <c:v>128.08000000000001</c:v>
                </c:pt>
                <c:pt idx="48812">
                  <c:v>128.1</c:v>
                </c:pt>
                <c:pt idx="48813">
                  <c:v>128.08000000000001</c:v>
                </c:pt>
                <c:pt idx="48814">
                  <c:v>128.13</c:v>
                </c:pt>
                <c:pt idx="48815">
                  <c:v>128.13</c:v>
                </c:pt>
                <c:pt idx="48816">
                  <c:v>128.1</c:v>
                </c:pt>
                <c:pt idx="48817">
                  <c:v>128.13</c:v>
                </c:pt>
                <c:pt idx="48818">
                  <c:v>128.15</c:v>
                </c:pt>
                <c:pt idx="48819">
                  <c:v>128.13</c:v>
                </c:pt>
                <c:pt idx="48820">
                  <c:v>128.16999999999999</c:v>
                </c:pt>
                <c:pt idx="48821">
                  <c:v>128.15</c:v>
                </c:pt>
                <c:pt idx="48822">
                  <c:v>128.13</c:v>
                </c:pt>
                <c:pt idx="48823">
                  <c:v>128.22</c:v>
                </c:pt>
                <c:pt idx="48824">
                  <c:v>128.13</c:v>
                </c:pt>
                <c:pt idx="48825">
                  <c:v>128.15</c:v>
                </c:pt>
                <c:pt idx="48826">
                  <c:v>128.15</c:v>
                </c:pt>
                <c:pt idx="48827">
                  <c:v>128.19</c:v>
                </c:pt>
                <c:pt idx="48828">
                  <c:v>128.16999999999999</c:v>
                </c:pt>
                <c:pt idx="48829">
                  <c:v>128.19</c:v>
                </c:pt>
                <c:pt idx="48830">
                  <c:v>128.16999999999999</c:v>
                </c:pt>
                <c:pt idx="48831">
                  <c:v>128.16999999999999</c:v>
                </c:pt>
                <c:pt idx="48832">
                  <c:v>128.22</c:v>
                </c:pt>
                <c:pt idx="48833">
                  <c:v>128.16999999999999</c:v>
                </c:pt>
                <c:pt idx="48834">
                  <c:v>128.22</c:v>
                </c:pt>
                <c:pt idx="48835">
                  <c:v>128.16999999999999</c:v>
                </c:pt>
                <c:pt idx="48836">
                  <c:v>128.24</c:v>
                </c:pt>
                <c:pt idx="48837">
                  <c:v>128.26</c:v>
                </c:pt>
                <c:pt idx="48838">
                  <c:v>128.24</c:v>
                </c:pt>
                <c:pt idx="48839">
                  <c:v>128.22</c:v>
                </c:pt>
                <c:pt idx="48840">
                  <c:v>128.26</c:v>
                </c:pt>
                <c:pt idx="48841">
                  <c:v>128.16999999999999</c:v>
                </c:pt>
                <c:pt idx="48842">
                  <c:v>128.24</c:v>
                </c:pt>
                <c:pt idx="48843">
                  <c:v>128.24</c:v>
                </c:pt>
                <c:pt idx="48844">
                  <c:v>128.24</c:v>
                </c:pt>
                <c:pt idx="48845">
                  <c:v>128.19</c:v>
                </c:pt>
                <c:pt idx="48846">
                  <c:v>128.28</c:v>
                </c:pt>
                <c:pt idx="48847">
                  <c:v>128.26</c:v>
                </c:pt>
                <c:pt idx="48848">
                  <c:v>128.22</c:v>
                </c:pt>
                <c:pt idx="48849">
                  <c:v>128.28</c:v>
                </c:pt>
                <c:pt idx="48850">
                  <c:v>128.24</c:v>
                </c:pt>
                <c:pt idx="48851">
                  <c:v>128.24</c:v>
                </c:pt>
                <c:pt idx="48852">
                  <c:v>128.19</c:v>
                </c:pt>
                <c:pt idx="48853">
                  <c:v>128.19</c:v>
                </c:pt>
                <c:pt idx="48854">
                  <c:v>128.24</c:v>
                </c:pt>
                <c:pt idx="48855">
                  <c:v>128.19</c:v>
                </c:pt>
                <c:pt idx="48856">
                  <c:v>128.16999999999999</c:v>
                </c:pt>
                <c:pt idx="48857">
                  <c:v>128.26</c:v>
                </c:pt>
                <c:pt idx="48858">
                  <c:v>128.16999999999999</c:v>
                </c:pt>
                <c:pt idx="48859">
                  <c:v>128.22</c:v>
                </c:pt>
                <c:pt idx="48860">
                  <c:v>128.22</c:v>
                </c:pt>
                <c:pt idx="48861">
                  <c:v>128.22</c:v>
                </c:pt>
                <c:pt idx="48862">
                  <c:v>128.15</c:v>
                </c:pt>
                <c:pt idx="48863">
                  <c:v>128.19</c:v>
                </c:pt>
                <c:pt idx="48864">
                  <c:v>128.16999999999999</c:v>
                </c:pt>
                <c:pt idx="48865">
                  <c:v>128.19</c:v>
                </c:pt>
                <c:pt idx="48866">
                  <c:v>128.19</c:v>
                </c:pt>
                <c:pt idx="48867">
                  <c:v>128.19</c:v>
                </c:pt>
                <c:pt idx="48868">
                  <c:v>128.15</c:v>
                </c:pt>
                <c:pt idx="48869">
                  <c:v>128.22</c:v>
                </c:pt>
                <c:pt idx="48870">
                  <c:v>128.19</c:v>
                </c:pt>
                <c:pt idx="48871">
                  <c:v>128.22</c:v>
                </c:pt>
                <c:pt idx="48872">
                  <c:v>128.24</c:v>
                </c:pt>
                <c:pt idx="48873">
                  <c:v>128.22</c:v>
                </c:pt>
                <c:pt idx="48874">
                  <c:v>128.22</c:v>
                </c:pt>
                <c:pt idx="48875">
                  <c:v>128.19</c:v>
                </c:pt>
                <c:pt idx="48876">
                  <c:v>128.28</c:v>
                </c:pt>
                <c:pt idx="48877">
                  <c:v>128.28</c:v>
                </c:pt>
                <c:pt idx="48878">
                  <c:v>128.24</c:v>
                </c:pt>
                <c:pt idx="48879">
                  <c:v>128.22</c:v>
                </c:pt>
                <c:pt idx="48880">
                  <c:v>128.22</c:v>
                </c:pt>
                <c:pt idx="48881">
                  <c:v>128.13</c:v>
                </c:pt>
                <c:pt idx="48882">
                  <c:v>128.19</c:v>
                </c:pt>
                <c:pt idx="48883">
                  <c:v>128.24</c:v>
                </c:pt>
                <c:pt idx="48884">
                  <c:v>128.19</c:v>
                </c:pt>
                <c:pt idx="48885">
                  <c:v>128.16999999999999</c:v>
                </c:pt>
                <c:pt idx="48886">
                  <c:v>128.22</c:v>
                </c:pt>
                <c:pt idx="48887">
                  <c:v>128.15</c:v>
                </c:pt>
                <c:pt idx="48888">
                  <c:v>128.22</c:v>
                </c:pt>
                <c:pt idx="48889">
                  <c:v>128.24</c:v>
                </c:pt>
                <c:pt idx="48890">
                  <c:v>128.22</c:v>
                </c:pt>
                <c:pt idx="48891">
                  <c:v>128.24</c:v>
                </c:pt>
                <c:pt idx="48892">
                  <c:v>128.26</c:v>
                </c:pt>
                <c:pt idx="48893">
                  <c:v>128.22</c:v>
                </c:pt>
                <c:pt idx="48894">
                  <c:v>128.26</c:v>
                </c:pt>
                <c:pt idx="48895">
                  <c:v>128.26</c:v>
                </c:pt>
                <c:pt idx="48896">
                  <c:v>128.26</c:v>
                </c:pt>
                <c:pt idx="48897">
                  <c:v>128.28</c:v>
                </c:pt>
                <c:pt idx="48898">
                  <c:v>128.26</c:v>
                </c:pt>
                <c:pt idx="48899">
                  <c:v>128.24</c:v>
                </c:pt>
                <c:pt idx="48900">
                  <c:v>128.28</c:v>
                </c:pt>
                <c:pt idx="48901">
                  <c:v>128.28</c:v>
                </c:pt>
                <c:pt idx="48902">
                  <c:v>128.28</c:v>
                </c:pt>
                <c:pt idx="48903">
                  <c:v>128.24</c:v>
                </c:pt>
                <c:pt idx="48904">
                  <c:v>128.28</c:v>
                </c:pt>
                <c:pt idx="48905">
                  <c:v>128.24</c:v>
                </c:pt>
                <c:pt idx="48906">
                  <c:v>128.26</c:v>
                </c:pt>
                <c:pt idx="48907">
                  <c:v>128.24</c:v>
                </c:pt>
                <c:pt idx="48908">
                  <c:v>128.24</c:v>
                </c:pt>
                <c:pt idx="48909">
                  <c:v>128.24</c:v>
                </c:pt>
                <c:pt idx="48910">
                  <c:v>128.24</c:v>
                </c:pt>
                <c:pt idx="48911">
                  <c:v>128.22</c:v>
                </c:pt>
                <c:pt idx="48912">
                  <c:v>128.22</c:v>
                </c:pt>
                <c:pt idx="48913">
                  <c:v>128.22</c:v>
                </c:pt>
                <c:pt idx="48914">
                  <c:v>128.24</c:v>
                </c:pt>
                <c:pt idx="48915">
                  <c:v>128.28</c:v>
                </c:pt>
                <c:pt idx="48916">
                  <c:v>128.16999999999999</c:v>
                </c:pt>
                <c:pt idx="48917">
                  <c:v>128.22</c:v>
                </c:pt>
                <c:pt idx="48918">
                  <c:v>128.26</c:v>
                </c:pt>
                <c:pt idx="48919">
                  <c:v>128.19</c:v>
                </c:pt>
                <c:pt idx="48920">
                  <c:v>128.26</c:v>
                </c:pt>
                <c:pt idx="48921">
                  <c:v>128.19</c:v>
                </c:pt>
                <c:pt idx="48922">
                  <c:v>128.24</c:v>
                </c:pt>
                <c:pt idx="48923">
                  <c:v>128.24</c:v>
                </c:pt>
                <c:pt idx="48924">
                  <c:v>128.26</c:v>
                </c:pt>
                <c:pt idx="48925">
                  <c:v>128.24</c:v>
                </c:pt>
                <c:pt idx="48926">
                  <c:v>128.24</c:v>
                </c:pt>
                <c:pt idx="48927">
                  <c:v>128.22</c:v>
                </c:pt>
                <c:pt idx="48928">
                  <c:v>128.31</c:v>
                </c:pt>
                <c:pt idx="48929">
                  <c:v>128.31</c:v>
                </c:pt>
                <c:pt idx="48930">
                  <c:v>128.24</c:v>
                </c:pt>
                <c:pt idx="48931">
                  <c:v>128.28</c:v>
                </c:pt>
                <c:pt idx="48932">
                  <c:v>128.24</c:v>
                </c:pt>
                <c:pt idx="48933">
                  <c:v>128.26</c:v>
                </c:pt>
                <c:pt idx="48934">
                  <c:v>128.22</c:v>
                </c:pt>
                <c:pt idx="48935">
                  <c:v>128.28</c:v>
                </c:pt>
                <c:pt idx="48936">
                  <c:v>128.26</c:v>
                </c:pt>
                <c:pt idx="48937">
                  <c:v>128.22</c:v>
                </c:pt>
                <c:pt idx="48938">
                  <c:v>128.22</c:v>
                </c:pt>
                <c:pt idx="48939">
                  <c:v>128.24</c:v>
                </c:pt>
                <c:pt idx="48940">
                  <c:v>128.24</c:v>
                </c:pt>
                <c:pt idx="48941">
                  <c:v>128.24</c:v>
                </c:pt>
                <c:pt idx="48942">
                  <c:v>128.24</c:v>
                </c:pt>
                <c:pt idx="48943">
                  <c:v>128.22</c:v>
                </c:pt>
                <c:pt idx="48944">
                  <c:v>128.24</c:v>
                </c:pt>
                <c:pt idx="48945">
                  <c:v>128.26</c:v>
                </c:pt>
                <c:pt idx="48946">
                  <c:v>128.26</c:v>
                </c:pt>
                <c:pt idx="48947">
                  <c:v>128.24</c:v>
                </c:pt>
                <c:pt idx="48948">
                  <c:v>128.19</c:v>
                </c:pt>
                <c:pt idx="48949">
                  <c:v>128.19</c:v>
                </c:pt>
                <c:pt idx="48950">
                  <c:v>128.19</c:v>
                </c:pt>
                <c:pt idx="48951">
                  <c:v>128.24</c:v>
                </c:pt>
                <c:pt idx="48952">
                  <c:v>128.19</c:v>
                </c:pt>
                <c:pt idx="48953">
                  <c:v>128.22</c:v>
                </c:pt>
                <c:pt idx="48954">
                  <c:v>128.22</c:v>
                </c:pt>
                <c:pt idx="48955">
                  <c:v>128.22</c:v>
                </c:pt>
                <c:pt idx="48956">
                  <c:v>128.16999999999999</c:v>
                </c:pt>
                <c:pt idx="48957">
                  <c:v>128.24</c:v>
                </c:pt>
                <c:pt idx="48958">
                  <c:v>128.26</c:v>
                </c:pt>
                <c:pt idx="48959">
                  <c:v>128.26</c:v>
                </c:pt>
                <c:pt idx="48960">
                  <c:v>128.26</c:v>
                </c:pt>
                <c:pt idx="48961">
                  <c:v>128.28</c:v>
                </c:pt>
                <c:pt idx="48962">
                  <c:v>128.19</c:v>
                </c:pt>
                <c:pt idx="48963">
                  <c:v>128.22</c:v>
                </c:pt>
                <c:pt idx="48964">
                  <c:v>128.26</c:v>
                </c:pt>
                <c:pt idx="48965">
                  <c:v>128.19</c:v>
                </c:pt>
                <c:pt idx="48966">
                  <c:v>128.28</c:v>
                </c:pt>
                <c:pt idx="48967">
                  <c:v>128.19</c:v>
                </c:pt>
                <c:pt idx="48968">
                  <c:v>128.26</c:v>
                </c:pt>
                <c:pt idx="48969">
                  <c:v>128.26</c:v>
                </c:pt>
                <c:pt idx="48970">
                  <c:v>128.19</c:v>
                </c:pt>
                <c:pt idx="48971">
                  <c:v>128.22</c:v>
                </c:pt>
                <c:pt idx="48972">
                  <c:v>128.24</c:v>
                </c:pt>
                <c:pt idx="48973">
                  <c:v>128.22</c:v>
                </c:pt>
                <c:pt idx="48974">
                  <c:v>128.22</c:v>
                </c:pt>
                <c:pt idx="48975">
                  <c:v>128.19</c:v>
                </c:pt>
                <c:pt idx="48976">
                  <c:v>128.24</c:v>
                </c:pt>
                <c:pt idx="48977">
                  <c:v>128.24</c:v>
                </c:pt>
                <c:pt idx="48978">
                  <c:v>128.19</c:v>
                </c:pt>
                <c:pt idx="48979">
                  <c:v>128.16999999999999</c:v>
                </c:pt>
                <c:pt idx="48980">
                  <c:v>128.16999999999999</c:v>
                </c:pt>
                <c:pt idx="48981">
                  <c:v>128.22</c:v>
                </c:pt>
                <c:pt idx="48982">
                  <c:v>128.22</c:v>
                </c:pt>
                <c:pt idx="48983">
                  <c:v>128.24</c:v>
                </c:pt>
                <c:pt idx="48984">
                  <c:v>128.24</c:v>
                </c:pt>
                <c:pt idx="48985">
                  <c:v>128.19</c:v>
                </c:pt>
                <c:pt idx="48986">
                  <c:v>128.19</c:v>
                </c:pt>
                <c:pt idx="48987">
                  <c:v>128.22</c:v>
                </c:pt>
                <c:pt idx="48988">
                  <c:v>128.22</c:v>
                </c:pt>
                <c:pt idx="48989">
                  <c:v>128.22</c:v>
                </c:pt>
                <c:pt idx="48990">
                  <c:v>128.15</c:v>
                </c:pt>
                <c:pt idx="48991">
                  <c:v>128.22</c:v>
                </c:pt>
                <c:pt idx="48992">
                  <c:v>128.24</c:v>
                </c:pt>
                <c:pt idx="48993">
                  <c:v>128.19</c:v>
                </c:pt>
                <c:pt idx="48994">
                  <c:v>128.24</c:v>
                </c:pt>
                <c:pt idx="48995">
                  <c:v>128.22</c:v>
                </c:pt>
                <c:pt idx="48996">
                  <c:v>128.15</c:v>
                </c:pt>
                <c:pt idx="48997">
                  <c:v>128.19</c:v>
                </c:pt>
                <c:pt idx="48998">
                  <c:v>128.24</c:v>
                </c:pt>
                <c:pt idx="48999">
                  <c:v>128.19</c:v>
                </c:pt>
                <c:pt idx="49000">
                  <c:v>128.19</c:v>
                </c:pt>
                <c:pt idx="49001">
                  <c:v>128.26</c:v>
                </c:pt>
                <c:pt idx="49002">
                  <c:v>128.22</c:v>
                </c:pt>
                <c:pt idx="49003">
                  <c:v>128.22</c:v>
                </c:pt>
                <c:pt idx="49004">
                  <c:v>128.15</c:v>
                </c:pt>
                <c:pt idx="49005">
                  <c:v>128.26</c:v>
                </c:pt>
                <c:pt idx="49006">
                  <c:v>128.22</c:v>
                </c:pt>
                <c:pt idx="49007">
                  <c:v>128.24</c:v>
                </c:pt>
                <c:pt idx="49008">
                  <c:v>128.15</c:v>
                </c:pt>
                <c:pt idx="49009">
                  <c:v>128.24</c:v>
                </c:pt>
                <c:pt idx="49010">
                  <c:v>128.16999999999999</c:v>
                </c:pt>
                <c:pt idx="49011">
                  <c:v>128.15</c:v>
                </c:pt>
                <c:pt idx="49012">
                  <c:v>128.16999999999999</c:v>
                </c:pt>
                <c:pt idx="49013">
                  <c:v>128.16999999999999</c:v>
                </c:pt>
                <c:pt idx="49014">
                  <c:v>128.19</c:v>
                </c:pt>
                <c:pt idx="49015">
                  <c:v>128.19</c:v>
                </c:pt>
                <c:pt idx="49016">
                  <c:v>128.19</c:v>
                </c:pt>
                <c:pt idx="49017">
                  <c:v>128.15</c:v>
                </c:pt>
                <c:pt idx="49018">
                  <c:v>128.19</c:v>
                </c:pt>
                <c:pt idx="49019">
                  <c:v>128.19</c:v>
                </c:pt>
                <c:pt idx="49020">
                  <c:v>128.16999999999999</c:v>
                </c:pt>
                <c:pt idx="49021">
                  <c:v>128.13</c:v>
                </c:pt>
                <c:pt idx="49022">
                  <c:v>128.16999999999999</c:v>
                </c:pt>
                <c:pt idx="49023">
                  <c:v>128.16999999999999</c:v>
                </c:pt>
                <c:pt idx="49024">
                  <c:v>128.16999999999999</c:v>
                </c:pt>
                <c:pt idx="49025">
                  <c:v>128.19</c:v>
                </c:pt>
                <c:pt idx="49026">
                  <c:v>128.22</c:v>
                </c:pt>
                <c:pt idx="49027">
                  <c:v>128.13</c:v>
                </c:pt>
                <c:pt idx="49028">
                  <c:v>128.15</c:v>
                </c:pt>
                <c:pt idx="49029">
                  <c:v>128.16999999999999</c:v>
                </c:pt>
                <c:pt idx="49030">
                  <c:v>128.22</c:v>
                </c:pt>
                <c:pt idx="49031">
                  <c:v>128.19</c:v>
                </c:pt>
                <c:pt idx="49032">
                  <c:v>128.16999999999999</c:v>
                </c:pt>
                <c:pt idx="49033">
                  <c:v>128.16999999999999</c:v>
                </c:pt>
                <c:pt idx="49034">
                  <c:v>128.15</c:v>
                </c:pt>
                <c:pt idx="49035">
                  <c:v>128.16999999999999</c:v>
                </c:pt>
                <c:pt idx="49036">
                  <c:v>128.15</c:v>
                </c:pt>
                <c:pt idx="49037">
                  <c:v>128.16999999999999</c:v>
                </c:pt>
                <c:pt idx="49038">
                  <c:v>128.13</c:v>
                </c:pt>
                <c:pt idx="49039">
                  <c:v>128.15</c:v>
                </c:pt>
                <c:pt idx="49040">
                  <c:v>128.19</c:v>
                </c:pt>
                <c:pt idx="49041">
                  <c:v>128.13</c:v>
                </c:pt>
                <c:pt idx="49042">
                  <c:v>128.15</c:v>
                </c:pt>
                <c:pt idx="49043">
                  <c:v>128.15</c:v>
                </c:pt>
                <c:pt idx="49044">
                  <c:v>128.15</c:v>
                </c:pt>
                <c:pt idx="49045">
                  <c:v>128.16999999999999</c:v>
                </c:pt>
                <c:pt idx="49046">
                  <c:v>128.15</c:v>
                </c:pt>
                <c:pt idx="49047">
                  <c:v>128.15</c:v>
                </c:pt>
                <c:pt idx="49048">
                  <c:v>128.16999999999999</c:v>
                </c:pt>
                <c:pt idx="49049">
                  <c:v>128.16999999999999</c:v>
                </c:pt>
                <c:pt idx="49050">
                  <c:v>128.16999999999999</c:v>
                </c:pt>
                <c:pt idx="49051">
                  <c:v>128.15</c:v>
                </c:pt>
                <c:pt idx="49052">
                  <c:v>128.13</c:v>
                </c:pt>
                <c:pt idx="49053">
                  <c:v>128.19</c:v>
                </c:pt>
                <c:pt idx="49054">
                  <c:v>128.13</c:v>
                </c:pt>
                <c:pt idx="49055">
                  <c:v>128.16999999999999</c:v>
                </c:pt>
                <c:pt idx="49056">
                  <c:v>128.15</c:v>
                </c:pt>
                <c:pt idx="49057">
                  <c:v>128.13</c:v>
                </c:pt>
                <c:pt idx="49058">
                  <c:v>128.16999999999999</c:v>
                </c:pt>
                <c:pt idx="49059">
                  <c:v>128.13</c:v>
                </c:pt>
                <c:pt idx="49060">
                  <c:v>128.16999999999999</c:v>
                </c:pt>
                <c:pt idx="49061">
                  <c:v>128.16999999999999</c:v>
                </c:pt>
                <c:pt idx="49062">
                  <c:v>128.15</c:v>
                </c:pt>
                <c:pt idx="49063">
                  <c:v>128.15</c:v>
                </c:pt>
                <c:pt idx="49064">
                  <c:v>128.16999999999999</c:v>
                </c:pt>
                <c:pt idx="49065">
                  <c:v>128.15</c:v>
                </c:pt>
                <c:pt idx="49066">
                  <c:v>128.08000000000001</c:v>
                </c:pt>
                <c:pt idx="49067">
                  <c:v>128.16999999999999</c:v>
                </c:pt>
                <c:pt idx="49068">
                  <c:v>128.1</c:v>
                </c:pt>
                <c:pt idx="49069">
                  <c:v>128.13</c:v>
                </c:pt>
                <c:pt idx="49070">
                  <c:v>128.13</c:v>
                </c:pt>
                <c:pt idx="49071">
                  <c:v>128.08000000000001</c:v>
                </c:pt>
                <c:pt idx="49072">
                  <c:v>128.1</c:v>
                </c:pt>
                <c:pt idx="49073">
                  <c:v>128.08000000000001</c:v>
                </c:pt>
                <c:pt idx="49074">
                  <c:v>128.1</c:v>
                </c:pt>
                <c:pt idx="49075">
                  <c:v>128.1</c:v>
                </c:pt>
                <c:pt idx="49076">
                  <c:v>128.13</c:v>
                </c:pt>
                <c:pt idx="49077">
                  <c:v>128.1</c:v>
                </c:pt>
                <c:pt idx="49078">
                  <c:v>128.1</c:v>
                </c:pt>
                <c:pt idx="49079">
                  <c:v>128.08000000000001</c:v>
                </c:pt>
                <c:pt idx="49080">
                  <c:v>128.15</c:v>
                </c:pt>
                <c:pt idx="49081">
                  <c:v>128.1</c:v>
                </c:pt>
                <c:pt idx="49082">
                  <c:v>128.1</c:v>
                </c:pt>
                <c:pt idx="49083">
                  <c:v>128.1</c:v>
                </c:pt>
                <c:pt idx="49084">
                  <c:v>128.08000000000001</c:v>
                </c:pt>
                <c:pt idx="49085">
                  <c:v>128.1</c:v>
                </c:pt>
                <c:pt idx="49086">
                  <c:v>128.1</c:v>
                </c:pt>
                <c:pt idx="49087">
                  <c:v>128.1</c:v>
                </c:pt>
                <c:pt idx="49088">
                  <c:v>128.1</c:v>
                </c:pt>
                <c:pt idx="49089">
                  <c:v>128.1</c:v>
                </c:pt>
                <c:pt idx="49090">
                  <c:v>128.06</c:v>
                </c:pt>
                <c:pt idx="49091">
                  <c:v>128.1</c:v>
                </c:pt>
                <c:pt idx="49092">
                  <c:v>128.06</c:v>
                </c:pt>
                <c:pt idx="49093">
                  <c:v>128.06</c:v>
                </c:pt>
                <c:pt idx="49094">
                  <c:v>128.08000000000001</c:v>
                </c:pt>
                <c:pt idx="49095">
                  <c:v>128.04</c:v>
                </c:pt>
                <c:pt idx="49096">
                  <c:v>128.1</c:v>
                </c:pt>
                <c:pt idx="49097">
                  <c:v>128.1</c:v>
                </c:pt>
                <c:pt idx="49098">
                  <c:v>128.08000000000001</c:v>
                </c:pt>
                <c:pt idx="49099">
                  <c:v>128.06</c:v>
                </c:pt>
                <c:pt idx="49100">
                  <c:v>128.04</c:v>
                </c:pt>
                <c:pt idx="49101">
                  <c:v>128.04</c:v>
                </c:pt>
                <c:pt idx="49102">
                  <c:v>128.06</c:v>
                </c:pt>
                <c:pt idx="49103">
                  <c:v>128.06</c:v>
                </c:pt>
                <c:pt idx="49104">
                  <c:v>128.06</c:v>
                </c:pt>
                <c:pt idx="49105">
                  <c:v>128.01</c:v>
                </c:pt>
                <c:pt idx="49106">
                  <c:v>128.01</c:v>
                </c:pt>
                <c:pt idx="49107">
                  <c:v>128.04</c:v>
                </c:pt>
                <c:pt idx="49108">
                  <c:v>128.04</c:v>
                </c:pt>
                <c:pt idx="49109">
                  <c:v>128.04</c:v>
                </c:pt>
                <c:pt idx="49110">
                  <c:v>127.99</c:v>
                </c:pt>
                <c:pt idx="49111">
                  <c:v>127.99</c:v>
                </c:pt>
                <c:pt idx="49112">
                  <c:v>127.99</c:v>
                </c:pt>
                <c:pt idx="49113">
                  <c:v>128.01</c:v>
                </c:pt>
                <c:pt idx="49114">
                  <c:v>128.04</c:v>
                </c:pt>
                <c:pt idx="49115">
                  <c:v>127.97</c:v>
                </c:pt>
                <c:pt idx="49116">
                  <c:v>127.99</c:v>
                </c:pt>
                <c:pt idx="49117">
                  <c:v>128.01</c:v>
                </c:pt>
                <c:pt idx="49118">
                  <c:v>128.01</c:v>
                </c:pt>
                <c:pt idx="49119">
                  <c:v>128.01</c:v>
                </c:pt>
                <c:pt idx="49120">
                  <c:v>127.97</c:v>
                </c:pt>
                <c:pt idx="49121">
                  <c:v>127.93</c:v>
                </c:pt>
                <c:pt idx="49122">
                  <c:v>127.93</c:v>
                </c:pt>
                <c:pt idx="49123">
                  <c:v>127.95</c:v>
                </c:pt>
                <c:pt idx="49124">
                  <c:v>127.95</c:v>
                </c:pt>
                <c:pt idx="49125">
                  <c:v>127.99</c:v>
                </c:pt>
                <c:pt idx="49126">
                  <c:v>127.97</c:v>
                </c:pt>
                <c:pt idx="49127">
                  <c:v>127.95</c:v>
                </c:pt>
                <c:pt idx="49128">
                  <c:v>127.99</c:v>
                </c:pt>
                <c:pt idx="49129">
                  <c:v>127.99</c:v>
                </c:pt>
                <c:pt idx="49130">
                  <c:v>127.95</c:v>
                </c:pt>
                <c:pt idx="49131">
                  <c:v>127.97</c:v>
                </c:pt>
                <c:pt idx="49132">
                  <c:v>127.95</c:v>
                </c:pt>
                <c:pt idx="49133">
                  <c:v>127.93</c:v>
                </c:pt>
                <c:pt idx="49134">
                  <c:v>127.97</c:v>
                </c:pt>
                <c:pt idx="49135">
                  <c:v>127.93</c:v>
                </c:pt>
                <c:pt idx="49136">
                  <c:v>127.97</c:v>
                </c:pt>
                <c:pt idx="49137">
                  <c:v>127.97</c:v>
                </c:pt>
                <c:pt idx="49138">
                  <c:v>127.95</c:v>
                </c:pt>
                <c:pt idx="49139">
                  <c:v>127.88</c:v>
                </c:pt>
                <c:pt idx="49140">
                  <c:v>127.93</c:v>
                </c:pt>
                <c:pt idx="49141">
                  <c:v>127.95</c:v>
                </c:pt>
                <c:pt idx="49142">
                  <c:v>127.86</c:v>
                </c:pt>
                <c:pt idx="49143">
                  <c:v>127.88</c:v>
                </c:pt>
                <c:pt idx="49144">
                  <c:v>127.88</c:v>
                </c:pt>
                <c:pt idx="49145">
                  <c:v>127.86</c:v>
                </c:pt>
                <c:pt idx="49146">
                  <c:v>127.86</c:v>
                </c:pt>
                <c:pt idx="49147">
                  <c:v>127.9</c:v>
                </c:pt>
                <c:pt idx="49148">
                  <c:v>127.86</c:v>
                </c:pt>
                <c:pt idx="49149">
                  <c:v>127.93</c:v>
                </c:pt>
                <c:pt idx="49150">
                  <c:v>127.9</c:v>
                </c:pt>
                <c:pt idx="49151">
                  <c:v>127.88</c:v>
                </c:pt>
                <c:pt idx="49152">
                  <c:v>127.86</c:v>
                </c:pt>
                <c:pt idx="49153">
                  <c:v>127.9</c:v>
                </c:pt>
                <c:pt idx="49154">
                  <c:v>127.88</c:v>
                </c:pt>
                <c:pt idx="49155">
                  <c:v>127.88</c:v>
                </c:pt>
                <c:pt idx="49156">
                  <c:v>127.88</c:v>
                </c:pt>
                <c:pt idx="49157">
                  <c:v>127.84</c:v>
                </c:pt>
                <c:pt idx="49158">
                  <c:v>127.9</c:v>
                </c:pt>
                <c:pt idx="49159">
                  <c:v>127.88</c:v>
                </c:pt>
                <c:pt idx="49160">
                  <c:v>127.9</c:v>
                </c:pt>
                <c:pt idx="49161">
                  <c:v>127.9</c:v>
                </c:pt>
                <c:pt idx="49162">
                  <c:v>127.86</c:v>
                </c:pt>
                <c:pt idx="49163">
                  <c:v>127.88</c:v>
                </c:pt>
                <c:pt idx="49164">
                  <c:v>127.88</c:v>
                </c:pt>
                <c:pt idx="49165">
                  <c:v>127.88</c:v>
                </c:pt>
                <c:pt idx="49166">
                  <c:v>127.95</c:v>
                </c:pt>
                <c:pt idx="49167">
                  <c:v>127.9</c:v>
                </c:pt>
                <c:pt idx="49168">
                  <c:v>127.93</c:v>
                </c:pt>
                <c:pt idx="49169">
                  <c:v>127.93</c:v>
                </c:pt>
                <c:pt idx="49170">
                  <c:v>127.88</c:v>
                </c:pt>
                <c:pt idx="49171">
                  <c:v>127.88</c:v>
                </c:pt>
                <c:pt idx="49172">
                  <c:v>127.93</c:v>
                </c:pt>
                <c:pt idx="49173">
                  <c:v>127.9</c:v>
                </c:pt>
                <c:pt idx="49174">
                  <c:v>127.93</c:v>
                </c:pt>
                <c:pt idx="49175">
                  <c:v>127.93</c:v>
                </c:pt>
                <c:pt idx="49176">
                  <c:v>127.95</c:v>
                </c:pt>
                <c:pt idx="49177">
                  <c:v>127.97</c:v>
                </c:pt>
                <c:pt idx="49178">
                  <c:v>127.99</c:v>
                </c:pt>
                <c:pt idx="49179">
                  <c:v>127.97</c:v>
                </c:pt>
                <c:pt idx="49180">
                  <c:v>127.93</c:v>
                </c:pt>
                <c:pt idx="49181">
                  <c:v>127.99</c:v>
                </c:pt>
                <c:pt idx="49182">
                  <c:v>127.99</c:v>
                </c:pt>
                <c:pt idx="49183">
                  <c:v>128.01</c:v>
                </c:pt>
                <c:pt idx="49184">
                  <c:v>127.99</c:v>
                </c:pt>
                <c:pt idx="49185">
                  <c:v>127.99</c:v>
                </c:pt>
                <c:pt idx="49186">
                  <c:v>128.01</c:v>
                </c:pt>
                <c:pt idx="49187">
                  <c:v>128.06</c:v>
                </c:pt>
                <c:pt idx="49188">
                  <c:v>127.99</c:v>
                </c:pt>
                <c:pt idx="49189">
                  <c:v>128.04</c:v>
                </c:pt>
                <c:pt idx="49190">
                  <c:v>128.1</c:v>
                </c:pt>
                <c:pt idx="49191">
                  <c:v>128.04</c:v>
                </c:pt>
                <c:pt idx="49192">
                  <c:v>128.04</c:v>
                </c:pt>
                <c:pt idx="49193">
                  <c:v>128.1</c:v>
                </c:pt>
                <c:pt idx="49194">
                  <c:v>128.08000000000001</c:v>
                </c:pt>
                <c:pt idx="49195">
                  <c:v>128.13</c:v>
                </c:pt>
                <c:pt idx="49196">
                  <c:v>128.13</c:v>
                </c:pt>
                <c:pt idx="49197">
                  <c:v>128.16999999999999</c:v>
                </c:pt>
                <c:pt idx="49198">
                  <c:v>128.16999999999999</c:v>
                </c:pt>
                <c:pt idx="49199">
                  <c:v>128.22</c:v>
                </c:pt>
                <c:pt idx="49200">
                  <c:v>128.16999999999999</c:v>
                </c:pt>
                <c:pt idx="49201">
                  <c:v>128.22</c:v>
                </c:pt>
                <c:pt idx="49202">
                  <c:v>128.22</c:v>
                </c:pt>
                <c:pt idx="49203">
                  <c:v>128.16999999999999</c:v>
                </c:pt>
                <c:pt idx="49204">
                  <c:v>128.19</c:v>
                </c:pt>
                <c:pt idx="49205">
                  <c:v>128.16999999999999</c:v>
                </c:pt>
                <c:pt idx="49206">
                  <c:v>128.24</c:v>
                </c:pt>
                <c:pt idx="49207">
                  <c:v>128.16999999999999</c:v>
                </c:pt>
                <c:pt idx="49208">
                  <c:v>128.19</c:v>
                </c:pt>
                <c:pt idx="49209">
                  <c:v>128.19</c:v>
                </c:pt>
                <c:pt idx="49210">
                  <c:v>128.24</c:v>
                </c:pt>
                <c:pt idx="49211">
                  <c:v>128.22</c:v>
                </c:pt>
                <c:pt idx="49212">
                  <c:v>128.22</c:v>
                </c:pt>
                <c:pt idx="49213">
                  <c:v>128.22</c:v>
                </c:pt>
                <c:pt idx="49214">
                  <c:v>128.24</c:v>
                </c:pt>
                <c:pt idx="49215">
                  <c:v>128.22</c:v>
                </c:pt>
                <c:pt idx="49216">
                  <c:v>128.16999999999999</c:v>
                </c:pt>
                <c:pt idx="49217">
                  <c:v>128.24</c:v>
                </c:pt>
                <c:pt idx="49218">
                  <c:v>128.19</c:v>
                </c:pt>
                <c:pt idx="49219">
                  <c:v>128.26</c:v>
                </c:pt>
                <c:pt idx="49220">
                  <c:v>128.19</c:v>
                </c:pt>
                <c:pt idx="49221">
                  <c:v>128.22</c:v>
                </c:pt>
                <c:pt idx="49222">
                  <c:v>128.24</c:v>
                </c:pt>
                <c:pt idx="49223">
                  <c:v>128.26</c:v>
                </c:pt>
                <c:pt idx="49224">
                  <c:v>128.26</c:v>
                </c:pt>
                <c:pt idx="49225">
                  <c:v>128.31</c:v>
                </c:pt>
                <c:pt idx="49226">
                  <c:v>128.22</c:v>
                </c:pt>
                <c:pt idx="49227">
                  <c:v>128.22</c:v>
                </c:pt>
                <c:pt idx="49228">
                  <c:v>128.24</c:v>
                </c:pt>
                <c:pt idx="49229">
                  <c:v>128.22</c:v>
                </c:pt>
                <c:pt idx="49230">
                  <c:v>128.22</c:v>
                </c:pt>
                <c:pt idx="49231">
                  <c:v>128.24</c:v>
                </c:pt>
                <c:pt idx="49232">
                  <c:v>128.26</c:v>
                </c:pt>
                <c:pt idx="49233">
                  <c:v>128.26</c:v>
                </c:pt>
                <c:pt idx="49234">
                  <c:v>128.24</c:v>
                </c:pt>
                <c:pt idx="49235">
                  <c:v>128.19</c:v>
                </c:pt>
                <c:pt idx="49236">
                  <c:v>128.24</c:v>
                </c:pt>
                <c:pt idx="49237">
                  <c:v>128.16999999999999</c:v>
                </c:pt>
                <c:pt idx="49238">
                  <c:v>128.19</c:v>
                </c:pt>
                <c:pt idx="49239">
                  <c:v>128.22</c:v>
                </c:pt>
                <c:pt idx="49240">
                  <c:v>128.19</c:v>
                </c:pt>
                <c:pt idx="49241">
                  <c:v>128.16999999999999</c:v>
                </c:pt>
                <c:pt idx="49242">
                  <c:v>128.19</c:v>
                </c:pt>
                <c:pt idx="49243">
                  <c:v>128.16999999999999</c:v>
                </c:pt>
                <c:pt idx="49244">
                  <c:v>128.13</c:v>
                </c:pt>
                <c:pt idx="49245">
                  <c:v>128.16999999999999</c:v>
                </c:pt>
                <c:pt idx="49246">
                  <c:v>128.19</c:v>
                </c:pt>
                <c:pt idx="49247">
                  <c:v>128.16999999999999</c:v>
                </c:pt>
                <c:pt idx="49248">
                  <c:v>128.19</c:v>
                </c:pt>
                <c:pt idx="49249">
                  <c:v>128.13</c:v>
                </c:pt>
                <c:pt idx="49250">
                  <c:v>128.19</c:v>
                </c:pt>
                <c:pt idx="49251">
                  <c:v>128.22</c:v>
                </c:pt>
                <c:pt idx="49252">
                  <c:v>128.15</c:v>
                </c:pt>
                <c:pt idx="49253">
                  <c:v>128.24</c:v>
                </c:pt>
                <c:pt idx="49254">
                  <c:v>128.22</c:v>
                </c:pt>
                <c:pt idx="49255">
                  <c:v>128.15</c:v>
                </c:pt>
                <c:pt idx="49256">
                  <c:v>128.16999999999999</c:v>
                </c:pt>
                <c:pt idx="49257">
                  <c:v>128.16999999999999</c:v>
                </c:pt>
                <c:pt idx="49258">
                  <c:v>128.15</c:v>
                </c:pt>
                <c:pt idx="49259">
                  <c:v>128.22</c:v>
                </c:pt>
                <c:pt idx="49260">
                  <c:v>128.19</c:v>
                </c:pt>
                <c:pt idx="49261">
                  <c:v>128.22</c:v>
                </c:pt>
                <c:pt idx="49262">
                  <c:v>128.24</c:v>
                </c:pt>
                <c:pt idx="49263">
                  <c:v>128.19</c:v>
                </c:pt>
                <c:pt idx="49264">
                  <c:v>128.19</c:v>
                </c:pt>
                <c:pt idx="49265">
                  <c:v>128.26</c:v>
                </c:pt>
                <c:pt idx="49266">
                  <c:v>128.22</c:v>
                </c:pt>
                <c:pt idx="49267">
                  <c:v>128.19</c:v>
                </c:pt>
                <c:pt idx="49268">
                  <c:v>128.19</c:v>
                </c:pt>
                <c:pt idx="49269">
                  <c:v>128.24</c:v>
                </c:pt>
                <c:pt idx="49270">
                  <c:v>128.22</c:v>
                </c:pt>
                <c:pt idx="49271">
                  <c:v>128.28</c:v>
                </c:pt>
                <c:pt idx="49272">
                  <c:v>128.26</c:v>
                </c:pt>
                <c:pt idx="49273">
                  <c:v>128.31</c:v>
                </c:pt>
                <c:pt idx="49274">
                  <c:v>128.28</c:v>
                </c:pt>
                <c:pt idx="49275">
                  <c:v>128.16999999999999</c:v>
                </c:pt>
                <c:pt idx="49276">
                  <c:v>128.24</c:v>
                </c:pt>
                <c:pt idx="49277">
                  <c:v>128.26</c:v>
                </c:pt>
                <c:pt idx="49278">
                  <c:v>128.26</c:v>
                </c:pt>
                <c:pt idx="49279">
                  <c:v>128.24</c:v>
                </c:pt>
                <c:pt idx="49280">
                  <c:v>128.26</c:v>
                </c:pt>
                <c:pt idx="49281">
                  <c:v>128.24</c:v>
                </c:pt>
                <c:pt idx="49282">
                  <c:v>128.28</c:v>
                </c:pt>
                <c:pt idx="49283">
                  <c:v>128.26</c:v>
                </c:pt>
                <c:pt idx="49284">
                  <c:v>128.26</c:v>
                </c:pt>
                <c:pt idx="49285">
                  <c:v>128.28</c:v>
                </c:pt>
                <c:pt idx="49286">
                  <c:v>128.31</c:v>
                </c:pt>
                <c:pt idx="49287">
                  <c:v>128.28</c:v>
                </c:pt>
                <c:pt idx="49288">
                  <c:v>128.33000000000001</c:v>
                </c:pt>
                <c:pt idx="49289">
                  <c:v>128.31</c:v>
                </c:pt>
                <c:pt idx="49290">
                  <c:v>128.28</c:v>
                </c:pt>
                <c:pt idx="49291">
                  <c:v>128.22</c:v>
                </c:pt>
                <c:pt idx="49292">
                  <c:v>128.28</c:v>
                </c:pt>
                <c:pt idx="49293">
                  <c:v>128.33000000000001</c:v>
                </c:pt>
                <c:pt idx="49294">
                  <c:v>128.31</c:v>
                </c:pt>
                <c:pt idx="49295">
                  <c:v>128.31</c:v>
                </c:pt>
                <c:pt idx="49296">
                  <c:v>128.31</c:v>
                </c:pt>
                <c:pt idx="49297">
                  <c:v>128.31</c:v>
                </c:pt>
                <c:pt idx="49298">
                  <c:v>128.33000000000001</c:v>
                </c:pt>
                <c:pt idx="49299">
                  <c:v>128.26</c:v>
                </c:pt>
                <c:pt idx="49300">
                  <c:v>128.33000000000001</c:v>
                </c:pt>
                <c:pt idx="49301">
                  <c:v>128.26</c:v>
                </c:pt>
                <c:pt idx="49302">
                  <c:v>128.26</c:v>
                </c:pt>
                <c:pt idx="49303">
                  <c:v>128.33000000000001</c:v>
                </c:pt>
                <c:pt idx="49304">
                  <c:v>128.28</c:v>
                </c:pt>
                <c:pt idx="49305">
                  <c:v>128.33000000000001</c:v>
                </c:pt>
                <c:pt idx="49306">
                  <c:v>128.28</c:v>
                </c:pt>
                <c:pt idx="49307">
                  <c:v>128.26</c:v>
                </c:pt>
                <c:pt idx="49308">
                  <c:v>128.26</c:v>
                </c:pt>
                <c:pt idx="49309">
                  <c:v>128.31</c:v>
                </c:pt>
                <c:pt idx="49310">
                  <c:v>128.22</c:v>
                </c:pt>
                <c:pt idx="49311">
                  <c:v>128.24</c:v>
                </c:pt>
                <c:pt idx="49312">
                  <c:v>128.28</c:v>
                </c:pt>
                <c:pt idx="49313">
                  <c:v>128.22</c:v>
                </c:pt>
                <c:pt idx="49314">
                  <c:v>128.24</c:v>
                </c:pt>
                <c:pt idx="49315">
                  <c:v>128.26</c:v>
                </c:pt>
                <c:pt idx="49316">
                  <c:v>128.31</c:v>
                </c:pt>
                <c:pt idx="49317">
                  <c:v>128.24</c:v>
                </c:pt>
                <c:pt idx="49318">
                  <c:v>128.28</c:v>
                </c:pt>
                <c:pt idx="49319">
                  <c:v>128.24</c:v>
                </c:pt>
                <c:pt idx="49320">
                  <c:v>128.26</c:v>
                </c:pt>
                <c:pt idx="49321">
                  <c:v>128.24</c:v>
                </c:pt>
                <c:pt idx="49322">
                  <c:v>128.28</c:v>
                </c:pt>
                <c:pt idx="49323">
                  <c:v>128.22</c:v>
                </c:pt>
                <c:pt idx="49324">
                  <c:v>128.28</c:v>
                </c:pt>
                <c:pt idx="49325">
                  <c:v>128.26</c:v>
                </c:pt>
                <c:pt idx="49326">
                  <c:v>128.19</c:v>
                </c:pt>
                <c:pt idx="49327">
                  <c:v>128.26</c:v>
                </c:pt>
                <c:pt idx="49328">
                  <c:v>128.26</c:v>
                </c:pt>
                <c:pt idx="49329">
                  <c:v>128.22</c:v>
                </c:pt>
                <c:pt idx="49330">
                  <c:v>128.24</c:v>
                </c:pt>
                <c:pt idx="49331">
                  <c:v>128.16999999999999</c:v>
                </c:pt>
                <c:pt idx="49332">
                  <c:v>128.22</c:v>
                </c:pt>
                <c:pt idx="49333">
                  <c:v>128.19</c:v>
                </c:pt>
                <c:pt idx="49334">
                  <c:v>128.24</c:v>
                </c:pt>
                <c:pt idx="49335">
                  <c:v>128.26</c:v>
                </c:pt>
                <c:pt idx="49336">
                  <c:v>128.24</c:v>
                </c:pt>
                <c:pt idx="49337">
                  <c:v>128.24</c:v>
                </c:pt>
                <c:pt idx="49338">
                  <c:v>128.19</c:v>
                </c:pt>
                <c:pt idx="49339">
                  <c:v>128.24</c:v>
                </c:pt>
                <c:pt idx="49340">
                  <c:v>128.26</c:v>
                </c:pt>
                <c:pt idx="49341">
                  <c:v>128.24</c:v>
                </c:pt>
                <c:pt idx="49342">
                  <c:v>128.31</c:v>
                </c:pt>
                <c:pt idx="49343">
                  <c:v>128.26</c:v>
                </c:pt>
                <c:pt idx="49344">
                  <c:v>128.24</c:v>
                </c:pt>
                <c:pt idx="49345">
                  <c:v>128.24</c:v>
                </c:pt>
                <c:pt idx="49346">
                  <c:v>128.26</c:v>
                </c:pt>
                <c:pt idx="49347">
                  <c:v>128.22</c:v>
                </c:pt>
                <c:pt idx="49348">
                  <c:v>128.24</c:v>
                </c:pt>
                <c:pt idx="49349">
                  <c:v>128.24</c:v>
                </c:pt>
                <c:pt idx="49350">
                  <c:v>128.24</c:v>
                </c:pt>
                <c:pt idx="49351">
                  <c:v>128.26</c:v>
                </c:pt>
                <c:pt idx="49352">
                  <c:v>128.26</c:v>
                </c:pt>
                <c:pt idx="49353">
                  <c:v>128.24</c:v>
                </c:pt>
                <c:pt idx="49354">
                  <c:v>128.22</c:v>
                </c:pt>
                <c:pt idx="49355">
                  <c:v>128.26</c:v>
                </c:pt>
                <c:pt idx="49356">
                  <c:v>128.28</c:v>
                </c:pt>
                <c:pt idx="49357">
                  <c:v>128.22</c:v>
                </c:pt>
                <c:pt idx="49358">
                  <c:v>128.26</c:v>
                </c:pt>
                <c:pt idx="49359">
                  <c:v>128.26</c:v>
                </c:pt>
                <c:pt idx="49360">
                  <c:v>128.26</c:v>
                </c:pt>
                <c:pt idx="49361">
                  <c:v>128.33000000000001</c:v>
                </c:pt>
                <c:pt idx="49362">
                  <c:v>128.26</c:v>
                </c:pt>
                <c:pt idx="49363">
                  <c:v>128.28</c:v>
                </c:pt>
                <c:pt idx="49364">
                  <c:v>128.22</c:v>
                </c:pt>
                <c:pt idx="49365">
                  <c:v>128.26</c:v>
                </c:pt>
                <c:pt idx="49366">
                  <c:v>128.31</c:v>
                </c:pt>
                <c:pt idx="49367">
                  <c:v>128.28</c:v>
                </c:pt>
                <c:pt idx="49368">
                  <c:v>128.33000000000001</c:v>
                </c:pt>
                <c:pt idx="49369">
                  <c:v>128.28</c:v>
                </c:pt>
                <c:pt idx="49370">
                  <c:v>128.22</c:v>
                </c:pt>
                <c:pt idx="49371">
                  <c:v>128.28</c:v>
                </c:pt>
                <c:pt idx="49372">
                  <c:v>128.26</c:v>
                </c:pt>
                <c:pt idx="49373">
                  <c:v>128.22</c:v>
                </c:pt>
                <c:pt idx="49374">
                  <c:v>128.26</c:v>
                </c:pt>
                <c:pt idx="49375">
                  <c:v>128.31</c:v>
                </c:pt>
                <c:pt idx="49376">
                  <c:v>128.31</c:v>
                </c:pt>
                <c:pt idx="49377">
                  <c:v>128.19</c:v>
                </c:pt>
                <c:pt idx="49378">
                  <c:v>128.24</c:v>
                </c:pt>
                <c:pt idx="49379">
                  <c:v>128.31</c:v>
                </c:pt>
                <c:pt idx="49380">
                  <c:v>128.26</c:v>
                </c:pt>
                <c:pt idx="49381">
                  <c:v>128.28</c:v>
                </c:pt>
                <c:pt idx="49382">
                  <c:v>128.31</c:v>
                </c:pt>
                <c:pt idx="49383">
                  <c:v>128.31</c:v>
                </c:pt>
                <c:pt idx="49384">
                  <c:v>128.28</c:v>
                </c:pt>
                <c:pt idx="49385">
                  <c:v>128.24</c:v>
                </c:pt>
                <c:pt idx="49386">
                  <c:v>128.28</c:v>
                </c:pt>
                <c:pt idx="49387">
                  <c:v>128.31</c:v>
                </c:pt>
                <c:pt idx="49388">
                  <c:v>128.28</c:v>
                </c:pt>
                <c:pt idx="49389">
                  <c:v>128.28</c:v>
                </c:pt>
                <c:pt idx="49390">
                  <c:v>128.28</c:v>
                </c:pt>
                <c:pt idx="49391">
                  <c:v>128.26</c:v>
                </c:pt>
                <c:pt idx="49392">
                  <c:v>128.26</c:v>
                </c:pt>
                <c:pt idx="49393">
                  <c:v>128.24</c:v>
                </c:pt>
                <c:pt idx="49394">
                  <c:v>128.22</c:v>
                </c:pt>
                <c:pt idx="49395">
                  <c:v>128.26</c:v>
                </c:pt>
                <c:pt idx="49396">
                  <c:v>128.24</c:v>
                </c:pt>
                <c:pt idx="49397">
                  <c:v>128.22</c:v>
                </c:pt>
                <c:pt idx="49398">
                  <c:v>128.22</c:v>
                </c:pt>
                <c:pt idx="49399">
                  <c:v>128.22</c:v>
                </c:pt>
                <c:pt idx="49400">
                  <c:v>128.26</c:v>
                </c:pt>
                <c:pt idx="49401">
                  <c:v>128.26</c:v>
                </c:pt>
                <c:pt idx="49402">
                  <c:v>128.24</c:v>
                </c:pt>
                <c:pt idx="49403">
                  <c:v>128.24</c:v>
                </c:pt>
                <c:pt idx="49404">
                  <c:v>128.22</c:v>
                </c:pt>
                <c:pt idx="49405">
                  <c:v>128.24</c:v>
                </c:pt>
                <c:pt idx="49406">
                  <c:v>128.26</c:v>
                </c:pt>
                <c:pt idx="49407">
                  <c:v>128.24</c:v>
                </c:pt>
                <c:pt idx="49408">
                  <c:v>128.19</c:v>
                </c:pt>
                <c:pt idx="49409">
                  <c:v>128.28</c:v>
                </c:pt>
                <c:pt idx="49410">
                  <c:v>128.24</c:v>
                </c:pt>
                <c:pt idx="49411">
                  <c:v>128.22</c:v>
                </c:pt>
                <c:pt idx="49412">
                  <c:v>128.24</c:v>
                </c:pt>
                <c:pt idx="49413">
                  <c:v>128.28</c:v>
                </c:pt>
                <c:pt idx="49414">
                  <c:v>128.26</c:v>
                </c:pt>
                <c:pt idx="49415">
                  <c:v>128.22</c:v>
                </c:pt>
                <c:pt idx="49416">
                  <c:v>128.24</c:v>
                </c:pt>
                <c:pt idx="49417">
                  <c:v>128.26</c:v>
                </c:pt>
                <c:pt idx="49418">
                  <c:v>128.26</c:v>
                </c:pt>
                <c:pt idx="49419">
                  <c:v>128.22</c:v>
                </c:pt>
                <c:pt idx="49420">
                  <c:v>128.26</c:v>
                </c:pt>
                <c:pt idx="49421">
                  <c:v>128.28</c:v>
                </c:pt>
                <c:pt idx="49422">
                  <c:v>128.26</c:v>
                </c:pt>
                <c:pt idx="49423">
                  <c:v>128.26</c:v>
                </c:pt>
                <c:pt idx="49424">
                  <c:v>128.24</c:v>
                </c:pt>
                <c:pt idx="49425">
                  <c:v>128.22</c:v>
                </c:pt>
                <c:pt idx="49426">
                  <c:v>128.24</c:v>
                </c:pt>
                <c:pt idx="49427">
                  <c:v>128.19</c:v>
                </c:pt>
                <c:pt idx="49428">
                  <c:v>128.26</c:v>
                </c:pt>
                <c:pt idx="49429">
                  <c:v>128.22</c:v>
                </c:pt>
                <c:pt idx="49430">
                  <c:v>128.28</c:v>
                </c:pt>
                <c:pt idx="49431">
                  <c:v>128.26</c:v>
                </c:pt>
                <c:pt idx="49432">
                  <c:v>128.26</c:v>
                </c:pt>
                <c:pt idx="49433">
                  <c:v>128.19</c:v>
                </c:pt>
                <c:pt idx="49434">
                  <c:v>128.31</c:v>
                </c:pt>
                <c:pt idx="49435">
                  <c:v>128.26</c:v>
                </c:pt>
                <c:pt idx="49436">
                  <c:v>128.28</c:v>
                </c:pt>
                <c:pt idx="49437">
                  <c:v>128.28</c:v>
                </c:pt>
                <c:pt idx="49438">
                  <c:v>128.24</c:v>
                </c:pt>
                <c:pt idx="49439">
                  <c:v>128.26</c:v>
                </c:pt>
                <c:pt idx="49440">
                  <c:v>128.22</c:v>
                </c:pt>
                <c:pt idx="49441">
                  <c:v>128.24</c:v>
                </c:pt>
                <c:pt idx="49442">
                  <c:v>128.22</c:v>
                </c:pt>
                <c:pt idx="49443">
                  <c:v>128.22</c:v>
                </c:pt>
                <c:pt idx="49444">
                  <c:v>128.28</c:v>
                </c:pt>
                <c:pt idx="49445">
                  <c:v>128.26</c:v>
                </c:pt>
                <c:pt idx="49446">
                  <c:v>128.26</c:v>
                </c:pt>
                <c:pt idx="49447">
                  <c:v>128.16999999999999</c:v>
                </c:pt>
                <c:pt idx="49448">
                  <c:v>128.24</c:v>
                </c:pt>
                <c:pt idx="49449">
                  <c:v>128.24</c:v>
                </c:pt>
                <c:pt idx="49450">
                  <c:v>128.19</c:v>
                </c:pt>
                <c:pt idx="49451">
                  <c:v>128.26</c:v>
                </c:pt>
                <c:pt idx="49452">
                  <c:v>128.22</c:v>
                </c:pt>
                <c:pt idx="49453">
                  <c:v>128.22</c:v>
                </c:pt>
                <c:pt idx="49454">
                  <c:v>128.24</c:v>
                </c:pt>
                <c:pt idx="49455">
                  <c:v>128.24</c:v>
                </c:pt>
                <c:pt idx="49456">
                  <c:v>128.19</c:v>
                </c:pt>
                <c:pt idx="49457">
                  <c:v>128.24</c:v>
                </c:pt>
                <c:pt idx="49458">
                  <c:v>128.22</c:v>
                </c:pt>
                <c:pt idx="49459">
                  <c:v>128.24</c:v>
                </c:pt>
                <c:pt idx="49460">
                  <c:v>128.19</c:v>
                </c:pt>
                <c:pt idx="49461">
                  <c:v>128.13</c:v>
                </c:pt>
                <c:pt idx="49462">
                  <c:v>128.16999999999999</c:v>
                </c:pt>
                <c:pt idx="49463">
                  <c:v>128.16999999999999</c:v>
                </c:pt>
                <c:pt idx="49464">
                  <c:v>128.19</c:v>
                </c:pt>
                <c:pt idx="49465">
                  <c:v>128.16999999999999</c:v>
                </c:pt>
                <c:pt idx="49466">
                  <c:v>128.16999999999999</c:v>
                </c:pt>
                <c:pt idx="49467">
                  <c:v>128.19</c:v>
                </c:pt>
                <c:pt idx="49468">
                  <c:v>128.19</c:v>
                </c:pt>
                <c:pt idx="49469">
                  <c:v>128.16999999999999</c:v>
                </c:pt>
                <c:pt idx="49470">
                  <c:v>128.22</c:v>
                </c:pt>
                <c:pt idx="49471">
                  <c:v>128.16999999999999</c:v>
                </c:pt>
                <c:pt idx="49472">
                  <c:v>128.15</c:v>
                </c:pt>
                <c:pt idx="49473">
                  <c:v>128.22</c:v>
                </c:pt>
                <c:pt idx="49474">
                  <c:v>128.1</c:v>
                </c:pt>
                <c:pt idx="49475">
                  <c:v>128.13</c:v>
                </c:pt>
                <c:pt idx="49476">
                  <c:v>128.15</c:v>
                </c:pt>
                <c:pt idx="49477">
                  <c:v>128.08000000000001</c:v>
                </c:pt>
                <c:pt idx="49478">
                  <c:v>128.22</c:v>
                </c:pt>
                <c:pt idx="49479">
                  <c:v>128.16999999999999</c:v>
                </c:pt>
                <c:pt idx="49480">
                  <c:v>128.16999999999999</c:v>
                </c:pt>
                <c:pt idx="49481">
                  <c:v>128.1</c:v>
                </c:pt>
                <c:pt idx="49482">
                  <c:v>128.13</c:v>
                </c:pt>
                <c:pt idx="49483">
                  <c:v>128.16999999999999</c:v>
                </c:pt>
                <c:pt idx="49484">
                  <c:v>128.16999999999999</c:v>
                </c:pt>
                <c:pt idx="49485">
                  <c:v>128.13</c:v>
                </c:pt>
                <c:pt idx="49486">
                  <c:v>128.13</c:v>
                </c:pt>
                <c:pt idx="49487">
                  <c:v>128.15</c:v>
                </c:pt>
                <c:pt idx="49488">
                  <c:v>128.16999999999999</c:v>
                </c:pt>
                <c:pt idx="49489">
                  <c:v>128.13</c:v>
                </c:pt>
                <c:pt idx="49490">
                  <c:v>128.15</c:v>
                </c:pt>
                <c:pt idx="49491">
                  <c:v>128.1</c:v>
                </c:pt>
                <c:pt idx="49492">
                  <c:v>128.15</c:v>
                </c:pt>
                <c:pt idx="49493">
                  <c:v>128.13</c:v>
                </c:pt>
                <c:pt idx="49494">
                  <c:v>128.08000000000001</c:v>
                </c:pt>
                <c:pt idx="49495">
                  <c:v>128.1</c:v>
                </c:pt>
                <c:pt idx="49496">
                  <c:v>128.15</c:v>
                </c:pt>
                <c:pt idx="49497">
                  <c:v>128.13</c:v>
                </c:pt>
                <c:pt idx="49498">
                  <c:v>128.04</c:v>
                </c:pt>
                <c:pt idx="49499">
                  <c:v>128.1</c:v>
                </c:pt>
                <c:pt idx="49500">
                  <c:v>128.13</c:v>
                </c:pt>
                <c:pt idx="49501">
                  <c:v>128.01</c:v>
                </c:pt>
                <c:pt idx="49502">
                  <c:v>128.08000000000001</c:v>
                </c:pt>
                <c:pt idx="49503">
                  <c:v>128.13</c:v>
                </c:pt>
                <c:pt idx="49504">
                  <c:v>128.15</c:v>
                </c:pt>
                <c:pt idx="49505">
                  <c:v>128.04</c:v>
                </c:pt>
                <c:pt idx="49506">
                  <c:v>128.13</c:v>
                </c:pt>
                <c:pt idx="49507">
                  <c:v>128.08000000000001</c:v>
                </c:pt>
                <c:pt idx="49508">
                  <c:v>128.06</c:v>
                </c:pt>
                <c:pt idx="49509">
                  <c:v>128.08000000000001</c:v>
                </c:pt>
                <c:pt idx="49510">
                  <c:v>128.06</c:v>
                </c:pt>
                <c:pt idx="49511">
                  <c:v>128.06</c:v>
                </c:pt>
                <c:pt idx="49512">
                  <c:v>128.06</c:v>
                </c:pt>
                <c:pt idx="49513">
                  <c:v>128.04</c:v>
                </c:pt>
                <c:pt idx="49514">
                  <c:v>128.08000000000001</c:v>
                </c:pt>
                <c:pt idx="49515">
                  <c:v>128.1</c:v>
                </c:pt>
                <c:pt idx="49516">
                  <c:v>128.1</c:v>
                </c:pt>
                <c:pt idx="49517">
                  <c:v>128.04</c:v>
                </c:pt>
                <c:pt idx="49518">
                  <c:v>128.04</c:v>
                </c:pt>
                <c:pt idx="49519">
                  <c:v>128.01</c:v>
                </c:pt>
                <c:pt idx="49520">
                  <c:v>128.04</c:v>
                </c:pt>
                <c:pt idx="49521">
                  <c:v>128.01</c:v>
                </c:pt>
                <c:pt idx="49522">
                  <c:v>127.99</c:v>
                </c:pt>
                <c:pt idx="49523">
                  <c:v>128.01</c:v>
                </c:pt>
                <c:pt idx="49524">
                  <c:v>128.06</c:v>
                </c:pt>
                <c:pt idx="49525">
                  <c:v>127.97</c:v>
                </c:pt>
                <c:pt idx="49526">
                  <c:v>128.06</c:v>
                </c:pt>
                <c:pt idx="49527">
                  <c:v>128.01</c:v>
                </c:pt>
                <c:pt idx="49528">
                  <c:v>128.01</c:v>
                </c:pt>
                <c:pt idx="49529">
                  <c:v>128.06</c:v>
                </c:pt>
                <c:pt idx="49530">
                  <c:v>127.99</c:v>
                </c:pt>
                <c:pt idx="49531">
                  <c:v>128.01</c:v>
                </c:pt>
                <c:pt idx="49532">
                  <c:v>128.01</c:v>
                </c:pt>
                <c:pt idx="49533">
                  <c:v>128.01</c:v>
                </c:pt>
                <c:pt idx="49534">
                  <c:v>127.99</c:v>
                </c:pt>
                <c:pt idx="49535">
                  <c:v>128.01</c:v>
                </c:pt>
                <c:pt idx="49536">
                  <c:v>127.97</c:v>
                </c:pt>
                <c:pt idx="49537">
                  <c:v>127.97</c:v>
                </c:pt>
                <c:pt idx="49538">
                  <c:v>127.99</c:v>
                </c:pt>
                <c:pt idx="49539">
                  <c:v>127.97</c:v>
                </c:pt>
                <c:pt idx="49540">
                  <c:v>127.93</c:v>
                </c:pt>
                <c:pt idx="49541">
                  <c:v>127.93</c:v>
                </c:pt>
                <c:pt idx="49542">
                  <c:v>127.97</c:v>
                </c:pt>
                <c:pt idx="49543">
                  <c:v>127.95</c:v>
                </c:pt>
                <c:pt idx="49544">
                  <c:v>127.93</c:v>
                </c:pt>
                <c:pt idx="49545">
                  <c:v>127.93</c:v>
                </c:pt>
                <c:pt idx="49546">
                  <c:v>127.95</c:v>
                </c:pt>
                <c:pt idx="49547">
                  <c:v>127.9</c:v>
                </c:pt>
                <c:pt idx="49548">
                  <c:v>127.97</c:v>
                </c:pt>
                <c:pt idx="49549">
                  <c:v>127.97</c:v>
                </c:pt>
                <c:pt idx="49550">
                  <c:v>127.9</c:v>
                </c:pt>
                <c:pt idx="49551">
                  <c:v>127.95</c:v>
                </c:pt>
                <c:pt idx="49552">
                  <c:v>127.95</c:v>
                </c:pt>
                <c:pt idx="49553">
                  <c:v>127.93</c:v>
                </c:pt>
                <c:pt idx="49554">
                  <c:v>127.9</c:v>
                </c:pt>
                <c:pt idx="49555">
                  <c:v>127.93</c:v>
                </c:pt>
                <c:pt idx="49556">
                  <c:v>127.9</c:v>
                </c:pt>
                <c:pt idx="49557">
                  <c:v>127.93</c:v>
                </c:pt>
                <c:pt idx="49558">
                  <c:v>127.9</c:v>
                </c:pt>
                <c:pt idx="49559">
                  <c:v>127.9</c:v>
                </c:pt>
                <c:pt idx="49560">
                  <c:v>127.9</c:v>
                </c:pt>
                <c:pt idx="49561">
                  <c:v>127.9</c:v>
                </c:pt>
                <c:pt idx="49562">
                  <c:v>127.99</c:v>
                </c:pt>
                <c:pt idx="49563">
                  <c:v>127.95</c:v>
                </c:pt>
                <c:pt idx="49564">
                  <c:v>127.97</c:v>
                </c:pt>
                <c:pt idx="49565">
                  <c:v>127.95</c:v>
                </c:pt>
                <c:pt idx="49566">
                  <c:v>127.97</c:v>
                </c:pt>
                <c:pt idx="49567">
                  <c:v>127.97</c:v>
                </c:pt>
                <c:pt idx="49568">
                  <c:v>127.97</c:v>
                </c:pt>
                <c:pt idx="49569">
                  <c:v>127.97</c:v>
                </c:pt>
                <c:pt idx="49570">
                  <c:v>127.97</c:v>
                </c:pt>
                <c:pt idx="49571">
                  <c:v>127.99</c:v>
                </c:pt>
                <c:pt idx="49572">
                  <c:v>128.01</c:v>
                </c:pt>
                <c:pt idx="49573">
                  <c:v>127.99</c:v>
                </c:pt>
                <c:pt idx="49574">
                  <c:v>128.01</c:v>
                </c:pt>
                <c:pt idx="49575">
                  <c:v>128.01</c:v>
                </c:pt>
                <c:pt idx="49576">
                  <c:v>128.04</c:v>
                </c:pt>
                <c:pt idx="49577">
                  <c:v>128.01</c:v>
                </c:pt>
                <c:pt idx="49578">
                  <c:v>127.97</c:v>
                </c:pt>
                <c:pt idx="49579">
                  <c:v>128.06</c:v>
                </c:pt>
                <c:pt idx="49580">
                  <c:v>128.1</c:v>
                </c:pt>
                <c:pt idx="49581">
                  <c:v>128.1</c:v>
                </c:pt>
                <c:pt idx="49582">
                  <c:v>128.08000000000001</c:v>
                </c:pt>
                <c:pt idx="49583">
                  <c:v>128.13</c:v>
                </c:pt>
                <c:pt idx="49584">
                  <c:v>128.1</c:v>
                </c:pt>
                <c:pt idx="49585">
                  <c:v>128.04</c:v>
                </c:pt>
                <c:pt idx="49586">
                  <c:v>128.08000000000001</c:v>
                </c:pt>
                <c:pt idx="49587">
                  <c:v>128.13</c:v>
                </c:pt>
                <c:pt idx="49588">
                  <c:v>128.08000000000001</c:v>
                </c:pt>
                <c:pt idx="49589">
                  <c:v>128.08000000000001</c:v>
                </c:pt>
                <c:pt idx="49590">
                  <c:v>128.1</c:v>
                </c:pt>
                <c:pt idx="49591">
                  <c:v>128.1</c:v>
                </c:pt>
                <c:pt idx="49592">
                  <c:v>128.1</c:v>
                </c:pt>
                <c:pt idx="49593">
                  <c:v>128.08000000000001</c:v>
                </c:pt>
                <c:pt idx="49594">
                  <c:v>128.15</c:v>
                </c:pt>
                <c:pt idx="49595">
                  <c:v>128.13</c:v>
                </c:pt>
                <c:pt idx="49596">
                  <c:v>128.15</c:v>
                </c:pt>
                <c:pt idx="49597">
                  <c:v>128.15</c:v>
                </c:pt>
                <c:pt idx="49598">
                  <c:v>128.15</c:v>
                </c:pt>
                <c:pt idx="49599">
                  <c:v>128.19</c:v>
                </c:pt>
                <c:pt idx="49600">
                  <c:v>128.16999999999999</c:v>
                </c:pt>
                <c:pt idx="49601">
                  <c:v>128.16999999999999</c:v>
                </c:pt>
                <c:pt idx="49602">
                  <c:v>128.22</c:v>
                </c:pt>
                <c:pt idx="49603">
                  <c:v>128.22</c:v>
                </c:pt>
                <c:pt idx="49604">
                  <c:v>128.22</c:v>
                </c:pt>
                <c:pt idx="49605">
                  <c:v>128.24</c:v>
                </c:pt>
                <c:pt idx="49606">
                  <c:v>128.22</c:v>
                </c:pt>
                <c:pt idx="49607">
                  <c:v>128.22</c:v>
                </c:pt>
                <c:pt idx="49608">
                  <c:v>128.26</c:v>
                </c:pt>
                <c:pt idx="49609">
                  <c:v>128.22</c:v>
                </c:pt>
                <c:pt idx="49610">
                  <c:v>128.26</c:v>
                </c:pt>
                <c:pt idx="49611">
                  <c:v>128.22</c:v>
                </c:pt>
                <c:pt idx="49612">
                  <c:v>128.24</c:v>
                </c:pt>
                <c:pt idx="49613">
                  <c:v>128.16999999999999</c:v>
                </c:pt>
                <c:pt idx="49614">
                  <c:v>128.19</c:v>
                </c:pt>
                <c:pt idx="49615">
                  <c:v>128.19</c:v>
                </c:pt>
                <c:pt idx="49616">
                  <c:v>128.28</c:v>
                </c:pt>
                <c:pt idx="49617">
                  <c:v>128.26</c:v>
                </c:pt>
                <c:pt idx="49618">
                  <c:v>128.28</c:v>
                </c:pt>
                <c:pt idx="49619">
                  <c:v>128.24</c:v>
                </c:pt>
                <c:pt idx="49620">
                  <c:v>128.26</c:v>
                </c:pt>
                <c:pt idx="49621">
                  <c:v>128.24</c:v>
                </c:pt>
                <c:pt idx="49622">
                  <c:v>128.24</c:v>
                </c:pt>
                <c:pt idx="49623">
                  <c:v>128.22</c:v>
                </c:pt>
                <c:pt idx="49624">
                  <c:v>128.22</c:v>
                </c:pt>
                <c:pt idx="49625">
                  <c:v>128.22</c:v>
                </c:pt>
                <c:pt idx="49626">
                  <c:v>128.16999999999999</c:v>
                </c:pt>
                <c:pt idx="49627">
                  <c:v>128.26</c:v>
                </c:pt>
                <c:pt idx="49628">
                  <c:v>128.22</c:v>
                </c:pt>
                <c:pt idx="49629">
                  <c:v>128.16999999999999</c:v>
                </c:pt>
                <c:pt idx="49630">
                  <c:v>128.16999999999999</c:v>
                </c:pt>
                <c:pt idx="49631">
                  <c:v>128.15</c:v>
                </c:pt>
                <c:pt idx="49632">
                  <c:v>128.15</c:v>
                </c:pt>
                <c:pt idx="49633">
                  <c:v>128.15</c:v>
                </c:pt>
                <c:pt idx="49634">
                  <c:v>128.19</c:v>
                </c:pt>
                <c:pt idx="49635">
                  <c:v>128.16999999999999</c:v>
                </c:pt>
                <c:pt idx="49636">
                  <c:v>128.19</c:v>
                </c:pt>
                <c:pt idx="49637">
                  <c:v>128.16999999999999</c:v>
                </c:pt>
                <c:pt idx="49638">
                  <c:v>128.19</c:v>
                </c:pt>
                <c:pt idx="49639">
                  <c:v>128.19</c:v>
                </c:pt>
                <c:pt idx="49640">
                  <c:v>128.16999999999999</c:v>
                </c:pt>
                <c:pt idx="49641">
                  <c:v>128.16999999999999</c:v>
                </c:pt>
                <c:pt idx="49642">
                  <c:v>128.19</c:v>
                </c:pt>
                <c:pt idx="49643">
                  <c:v>128.19</c:v>
                </c:pt>
                <c:pt idx="49644">
                  <c:v>128.19</c:v>
                </c:pt>
                <c:pt idx="49645">
                  <c:v>128.24</c:v>
                </c:pt>
                <c:pt idx="49646">
                  <c:v>128.24</c:v>
                </c:pt>
                <c:pt idx="49647">
                  <c:v>128.16999999999999</c:v>
                </c:pt>
                <c:pt idx="49648">
                  <c:v>128.19</c:v>
                </c:pt>
                <c:pt idx="49649">
                  <c:v>128.19</c:v>
                </c:pt>
                <c:pt idx="49650">
                  <c:v>128.22</c:v>
                </c:pt>
                <c:pt idx="49651">
                  <c:v>128.19</c:v>
                </c:pt>
                <c:pt idx="49652">
                  <c:v>128.26</c:v>
                </c:pt>
                <c:pt idx="49653">
                  <c:v>128.19</c:v>
                </c:pt>
                <c:pt idx="49654">
                  <c:v>128.24</c:v>
                </c:pt>
                <c:pt idx="49655">
                  <c:v>128.19</c:v>
                </c:pt>
                <c:pt idx="49656">
                  <c:v>128.24</c:v>
                </c:pt>
                <c:pt idx="49657">
                  <c:v>128.26</c:v>
                </c:pt>
                <c:pt idx="49658">
                  <c:v>128.16999999999999</c:v>
                </c:pt>
                <c:pt idx="49659">
                  <c:v>128.19</c:v>
                </c:pt>
                <c:pt idx="49660">
                  <c:v>128.26</c:v>
                </c:pt>
                <c:pt idx="49661">
                  <c:v>128.19</c:v>
                </c:pt>
                <c:pt idx="49662">
                  <c:v>128.28</c:v>
                </c:pt>
                <c:pt idx="49663">
                  <c:v>128.22</c:v>
                </c:pt>
                <c:pt idx="49664">
                  <c:v>128.16999999999999</c:v>
                </c:pt>
                <c:pt idx="49665">
                  <c:v>128.24</c:v>
                </c:pt>
                <c:pt idx="49666">
                  <c:v>128.26</c:v>
                </c:pt>
                <c:pt idx="49667">
                  <c:v>128.28</c:v>
                </c:pt>
                <c:pt idx="49668">
                  <c:v>128.26</c:v>
                </c:pt>
                <c:pt idx="49669">
                  <c:v>128.22</c:v>
                </c:pt>
                <c:pt idx="49670">
                  <c:v>128.26</c:v>
                </c:pt>
                <c:pt idx="49671">
                  <c:v>128.28</c:v>
                </c:pt>
                <c:pt idx="49672">
                  <c:v>128.24</c:v>
                </c:pt>
                <c:pt idx="49673">
                  <c:v>128.22</c:v>
                </c:pt>
                <c:pt idx="49674">
                  <c:v>128.26</c:v>
                </c:pt>
                <c:pt idx="49675">
                  <c:v>128.31</c:v>
                </c:pt>
                <c:pt idx="49676">
                  <c:v>128.28</c:v>
                </c:pt>
                <c:pt idx="49677">
                  <c:v>128.26</c:v>
                </c:pt>
                <c:pt idx="49678">
                  <c:v>128.28</c:v>
                </c:pt>
                <c:pt idx="49679">
                  <c:v>128.28</c:v>
                </c:pt>
                <c:pt idx="49680">
                  <c:v>128.26</c:v>
                </c:pt>
                <c:pt idx="49681">
                  <c:v>128.31</c:v>
                </c:pt>
                <c:pt idx="49682">
                  <c:v>128.26</c:v>
                </c:pt>
                <c:pt idx="49683">
                  <c:v>128.24</c:v>
                </c:pt>
                <c:pt idx="49684">
                  <c:v>128.24</c:v>
                </c:pt>
                <c:pt idx="49685">
                  <c:v>128.19</c:v>
                </c:pt>
                <c:pt idx="49686">
                  <c:v>128.24</c:v>
                </c:pt>
                <c:pt idx="49687">
                  <c:v>128.24</c:v>
                </c:pt>
                <c:pt idx="49688">
                  <c:v>128.24</c:v>
                </c:pt>
                <c:pt idx="49689">
                  <c:v>128.22</c:v>
                </c:pt>
                <c:pt idx="49690">
                  <c:v>128.26</c:v>
                </c:pt>
                <c:pt idx="49691">
                  <c:v>128.26</c:v>
                </c:pt>
                <c:pt idx="49692">
                  <c:v>128.26</c:v>
                </c:pt>
                <c:pt idx="49693">
                  <c:v>128.19</c:v>
                </c:pt>
                <c:pt idx="49694">
                  <c:v>128.24</c:v>
                </c:pt>
                <c:pt idx="49695">
                  <c:v>128.24</c:v>
                </c:pt>
                <c:pt idx="49696">
                  <c:v>128.22</c:v>
                </c:pt>
                <c:pt idx="49697">
                  <c:v>128.24</c:v>
                </c:pt>
                <c:pt idx="49698">
                  <c:v>128.26</c:v>
                </c:pt>
                <c:pt idx="49699">
                  <c:v>128.28</c:v>
                </c:pt>
                <c:pt idx="49700">
                  <c:v>128.24</c:v>
                </c:pt>
                <c:pt idx="49701">
                  <c:v>128.22</c:v>
                </c:pt>
                <c:pt idx="49702">
                  <c:v>128.24</c:v>
                </c:pt>
                <c:pt idx="49703">
                  <c:v>128.24</c:v>
                </c:pt>
                <c:pt idx="49704">
                  <c:v>128.26</c:v>
                </c:pt>
                <c:pt idx="49705">
                  <c:v>128.26</c:v>
                </c:pt>
                <c:pt idx="49706">
                  <c:v>128.28</c:v>
                </c:pt>
                <c:pt idx="49707">
                  <c:v>128.24</c:v>
                </c:pt>
                <c:pt idx="49708">
                  <c:v>128.24</c:v>
                </c:pt>
                <c:pt idx="49709">
                  <c:v>128.26</c:v>
                </c:pt>
                <c:pt idx="49710">
                  <c:v>128.28</c:v>
                </c:pt>
                <c:pt idx="49711">
                  <c:v>128.26</c:v>
                </c:pt>
                <c:pt idx="49712">
                  <c:v>128.22</c:v>
                </c:pt>
                <c:pt idx="49713">
                  <c:v>128.26</c:v>
                </c:pt>
                <c:pt idx="49714">
                  <c:v>128.24</c:v>
                </c:pt>
                <c:pt idx="49715">
                  <c:v>128.22</c:v>
                </c:pt>
                <c:pt idx="49716">
                  <c:v>128.24</c:v>
                </c:pt>
                <c:pt idx="49717">
                  <c:v>128.24</c:v>
                </c:pt>
                <c:pt idx="49718">
                  <c:v>128.22</c:v>
                </c:pt>
                <c:pt idx="49719">
                  <c:v>128.22</c:v>
                </c:pt>
                <c:pt idx="49720">
                  <c:v>128.24</c:v>
                </c:pt>
                <c:pt idx="49721">
                  <c:v>128.22</c:v>
                </c:pt>
                <c:pt idx="49722">
                  <c:v>128.19</c:v>
                </c:pt>
                <c:pt idx="49723">
                  <c:v>128.22</c:v>
                </c:pt>
                <c:pt idx="49724">
                  <c:v>128.24</c:v>
                </c:pt>
                <c:pt idx="49725">
                  <c:v>128.19</c:v>
                </c:pt>
                <c:pt idx="49726">
                  <c:v>128.26</c:v>
                </c:pt>
                <c:pt idx="49727">
                  <c:v>128.24</c:v>
                </c:pt>
                <c:pt idx="49728">
                  <c:v>128.19</c:v>
                </c:pt>
                <c:pt idx="49729">
                  <c:v>128.22</c:v>
                </c:pt>
                <c:pt idx="49730">
                  <c:v>128.22</c:v>
                </c:pt>
                <c:pt idx="49731">
                  <c:v>128.22</c:v>
                </c:pt>
                <c:pt idx="49732">
                  <c:v>128.26</c:v>
                </c:pt>
                <c:pt idx="49733">
                  <c:v>128.24</c:v>
                </c:pt>
                <c:pt idx="49734">
                  <c:v>128.26</c:v>
                </c:pt>
                <c:pt idx="49735">
                  <c:v>128.24</c:v>
                </c:pt>
                <c:pt idx="49736">
                  <c:v>128.24</c:v>
                </c:pt>
                <c:pt idx="49737">
                  <c:v>128.24</c:v>
                </c:pt>
                <c:pt idx="49738">
                  <c:v>128.26</c:v>
                </c:pt>
                <c:pt idx="49739">
                  <c:v>128.24</c:v>
                </c:pt>
                <c:pt idx="49740">
                  <c:v>128.26</c:v>
                </c:pt>
                <c:pt idx="49741">
                  <c:v>128.26</c:v>
                </c:pt>
                <c:pt idx="49742">
                  <c:v>128.24</c:v>
                </c:pt>
                <c:pt idx="49743">
                  <c:v>128.19</c:v>
                </c:pt>
                <c:pt idx="49744">
                  <c:v>128.31</c:v>
                </c:pt>
                <c:pt idx="49745">
                  <c:v>128.26</c:v>
                </c:pt>
                <c:pt idx="49746">
                  <c:v>128.26</c:v>
                </c:pt>
                <c:pt idx="49747">
                  <c:v>128.19</c:v>
                </c:pt>
                <c:pt idx="49748">
                  <c:v>128.24</c:v>
                </c:pt>
                <c:pt idx="49749">
                  <c:v>128.19</c:v>
                </c:pt>
                <c:pt idx="49750">
                  <c:v>128.28</c:v>
                </c:pt>
                <c:pt idx="49751">
                  <c:v>128.26</c:v>
                </c:pt>
                <c:pt idx="49752">
                  <c:v>128.26</c:v>
                </c:pt>
                <c:pt idx="49753">
                  <c:v>128.19</c:v>
                </c:pt>
                <c:pt idx="49754">
                  <c:v>128.24</c:v>
                </c:pt>
                <c:pt idx="49755">
                  <c:v>128.26</c:v>
                </c:pt>
                <c:pt idx="49756">
                  <c:v>128.26</c:v>
                </c:pt>
                <c:pt idx="49757">
                  <c:v>128.24</c:v>
                </c:pt>
                <c:pt idx="49758">
                  <c:v>128.26</c:v>
                </c:pt>
                <c:pt idx="49759">
                  <c:v>128.24</c:v>
                </c:pt>
                <c:pt idx="49760">
                  <c:v>128.24</c:v>
                </c:pt>
                <c:pt idx="49761">
                  <c:v>128.22</c:v>
                </c:pt>
                <c:pt idx="49762">
                  <c:v>128.28</c:v>
                </c:pt>
                <c:pt idx="49763">
                  <c:v>128.24</c:v>
                </c:pt>
                <c:pt idx="49764">
                  <c:v>128.19</c:v>
                </c:pt>
                <c:pt idx="49765">
                  <c:v>128.19</c:v>
                </c:pt>
                <c:pt idx="49766">
                  <c:v>128.24</c:v>
                </c:pt>
                <c:pt idx="49767">
                  <c:v>128.26</c:v>
                </c:pt>
                <c:pt idx="49768">
                  <c:v>128.19</c:v>
                </c:pt>
                <c:pt idx="49769">
                  <c:v>128.24</c:v>
                </c:pt>
                <c:pt idx="49770">
                  <c:v>128.24</c:v>
                </c:pt>
                <c:pt idx="49771">
                  <c:v>128.22</c:v>
                </c:pt>
                <c:pt idx="49772">
                  <c:v>128.24</c:v>
                </c:pt>
                <c:pt idx="49773">
                  <c:v>128.26</c:v>
                </c:pt>
                <c:pt idx="49774">
                  <c:v>128.16999999999999</c:v>
                </c:pt>
                <c:pt idx="49775">
                  <c:v>128.16999999999999</c:v>
                </c:pt>
                <c:pt idx="49776">
                  <c:v>128.24</c:v>
                </c:pt>
                <c:pt idx="49777">
                  <c:v>128.22</c:v>
                </c:pt>
                <c:pt idx="49778">
                  <c:v>128.22</c:v>
                </c:pt>
                <c:pt idx="49779">
                  <c:v>128.22</c:v>
                </c:pt>
                <c:pt idx="49780">
                  <c:v>128.19</c:v>
                </c:pt>
                <c:pt idx="49781">
                  <c:v>128.24</c:v>
                </c:pt>
                <c:pt idx="49782">
                  <c:v>128.22</c:v>
                </c:pt>
                <c:pt idx="49783">
                  <c:v>128.22</c:v>
                </c:pt>
                <c:pt idx="49784">
                  <c:v>128.26</c:v>
                </c:pt>
                <c:pt idx="49785">
                  <c:v>128.26</c:v>
                </c:pt>
                <c:pt idx="49786">
                  <c:v>128.19</c:v>
                </c:pt>
                <c:pt idx="49787">
                  <c:v>128.24</c:v>
                </c:pt>
                <c:pt idx="49788">
                  <c:v>128.22</c:v>
                </c:pt>
                <c:pt idx="49789">
                  <c:v>128.24</c:v>
                </c:pt>
                <c:pt idx="49790">
                  <c:v>128.19</c:v>
                </c:pt>
                <c:pt idx="49791">
                  <c:v>128.19</c:v>
                </c:pt>
                <c:pt idx="49792">
                  <c:v>128.24</c:v>
                </c:pt>
                <c:pt idx="49793">
                  <c:v>128.22</c:v>
                </c:pt>
                <c:pt idx="49794">
                  <c:v>128.22</c:v>
                </c:pt>
                <c:pt idx="49795">
                  <c:v>128.22</c:v>
                </c:pt>
                <c:pt idx="49796">
                  <c:v>128.24</c:v>
                </c:pt>
                <c:pt idx="49797">
                  <c:v>128.19</c:v>
                </c:pt>
                <c:pt idx="49798">
                  <c:v>128.22</c:v>
                </c:pt>
                <c:pt idx="49799">
                  <c:v>128.24</c:v>
                </c:pt>
                <c:pt idx="49800">
                  <c:v>128.19</c:v>
                </c:pt>
                <c:pt idx="49801">
                  <c:v>128.19</c:v>
                </c:pt>
                <c:pt idx="49802">
                  <c:v>128.26</c:v>
                </c:pt>
                <c:pt idx="49803">
                  <c:v>128.19</c:v>
                </c:pt>
                <c:pt idx="49804">
                  <c:v>128.16999999999999</c:v>
                </c:pt>
                <c:pt idx="49805">
                  <c:v>128.26</c:v>
                </c:pt>
                <c:pt idx="49806">
                  <c:v>128.19</c:v>
                </c:pt>
                <c:pt idx="49807">
                  <c:v>128.19</c:v>
                </c:pt>
                <c:pt idx="49808">
                  <c:v>128.22</c:v>
                </c:pt>
                <c:pt idx="49809">
                  <c:v>128.19</c:v>
                </c:pt>
                <c:pt idx="49810">
                  <c:v>128.26</c:v>
                </c:pt>
                <c:pt idx="49811">
                  <c:v>128.24</c:v>
                </c:pt>
                <c:pt idx="49812">
                  <c:v>128.19</c:v>
                </c:pt>
                <c:pt idx="49813">
                  <c:v>128.24</c:v>
                </c:pt>
                <c:pt idx="49814">
                  <c:v>128.28</c:v>
                </c:pt>
                <c:pt idx="49815">
                  <c:v>128.19</c:v>
                </c:pt>
                <c:pt idx="49816">
                  <c:v>128.22</c:v>
                </c:pt>
                <c:pt idx="49817">
                  <c:v>128.19</c:v>
                </c:pt>
                <c:pt idx="49818">
                  <c:v>128.19</c:v>
                </c:pt>
                <c:pt idx="49819">
                  <c:v>128.22</c:v>
                </c:pt>
                <c:pt idx="49820">
                  <c:v>128.26</c:v>
                </c:pt>
                <c:pt idx="49821">
                  <c:v>128.19</c:v>
                </c:pt>
                <c:pt idx="49822">
                  <c:v>128.19</c:v>
                </c:pt>
                <c:pt idx="49823">
                  <c:v>128.16999999999999</c:v>
                </c:pt>
                <c:pt idx="49824">
                  <c:v>128.15</c:v>
                </c:pt>
                <c:pt idx="49825">
                  <c:v>128.16999999999999</c:v>
                </c:pt>
                <c:pt idx="49826">
                  <c:v>128.16999999999999</c:v>
                </c:pt>
                <c:pt idx="49827">
                  <c:v>128.19</c:v>
                </c:pt>
                <c:pt idx="49828">
                  <c:v>128.19</c:v>
                </c:pt>
                <c:pt idx="49829">
                  <c:v>128.13</c:v>
                </c:pt>
                <c:pt idx="49830">
                  <c:v>128.19</c:v>
                </c:pt>
                <c:pt idx="49831">
                  <c:v>128.19</c:v>
                </c:pt>
                <c:pt idx="49832">
                  <c:v>128.24</c:v>
                </c:pt>
                <c:pt idx="49833">
                  <c:v>128.16999999999999</c:v>
                </c:pt>
                <c:pt idx="49834">
                  <c:v>128.16999999999999</c:v>
                </c:pt>
                <c:pt idx="49835">
                  <c:v>128.22</c:v>
                </c:pt>
                <c:pt idx="49836">
                  <c:v>128.15</c:v>
                </c:pt>
                <c:pt idx="49837">
                  <c:v>128.19</c:v>
                </c:pt>
                <c:pt idx="49838">
                  <c:v>128.13</c:v>
                </c:pt>
                <c:pt idx="49839">
                  <c:v>128.15</c:v>
                </c:pt>
                <c:pt idx="49840">
                  <c:v>128.16999999999999</c:v>
                </c:pt>
                <c:pt idx="49841">
                  <c:v>128.15</c:v>
                </c:pt>
                <c:pt idx="49842">
                  <c:v>128.16999999999999</c:v>
                </c:pt>
                <c:pt idx="49843">
                  <c:v>128.13</c:v>
                </c:pt>
                <c:pt idx="49844">
                  <c:v>128.19</c:v>
                </c:pt>
                <c:pt idx="49845">
                  <c:v>128.13</c:v>
                </c:pt>
                <c:pt idx="49846">
                  <c:v>128.15</c:v>
                </c:pt>
                <c:pt idx="49847">
                  <c:v>128.13</c:v>
                </c:pt>
                <c:pt idx="49848">
                  <c:v>128.13</c:v>
                </c:pt>
                <c:pt idx="49849">
                  <c:v>128.15</c:v>
                </c:pt>
                <c:pt idx="49850">
                  <c:v>128.13</c:v>
                </c:pt>
                <c:pt idx="49851">
                  <c:v>128.15</c:v>
                </c:pt>
                <c:pt idx="49852">
                  <c:v>128.13</c:v>
                </c:pt>
                <c:pt idx="49853">
                  <c:v>128.15</c:v>
                </c:pt>
                <c:pt idx="49854">
                  <c:v>128.16999999999999</c:v>
                </c:pt>
                <c:pt idx="49855">
                  <c:v>128.15</c:v>
                </c:pt>
                <c:pt idx="49856">
                  <c:v>128.1</c:v>
                </c:pt>
                <c:pt idx="49857">
                  <c:v>128.13</c:v>
                </c:pt>
                <c:pt idx="49858">
                  <c:v>128.13</c:v>
                </c:pt>
                <c:pt idx="49859">
                  <c:v>128.15</c:v>
                </c:pt>
                <c:pt idx="49860">
                  <c:v>128.1</c:v>
                </c:pt>
                <c:pt idx="49861">
                  <c:v>128.13</c:v>
                </c:pt>
                <c:pt idx="49862">
                  <c:v>128.06</c:v>
                </c:pt>
                <c:pt idx="49863">
                  <c:v>128.13</c:v>
                </c:pt>
                <c:pt idx="49864">
                  <c:v>128.16999999999999</c:v>
                </c:pt>
                <c:pt idx="49865">
                  <c:v>128.06</c:v>
                </c:pt>
                <c:pt idx="49866">
                  <c:v>128.1</c:v>
                </c:pt>
                <c:pt idx="49867">
                  <c:v>128.06</c:v>
                </c:pt>
                <c:pt idx="49868">
                  <c:v>128.08000000000001</c:v>
                </c:pt>
                <c:pt idx="49869">
                  <c:v>128.08000000000001</c:v>
                </c:pt>
                <c:pt idx="49870">
                  <c:v>128.1</c:v>
                </c:pt>
                <c:pt idx="49871">
                  <c:v>128.06</c:v>
                </c:pt>
                <c:pt idx="49872">
                  <c:v>128.1</c:v>
                </c:pt>
                <c:pt idx="49873">
                  <c:v>128.06</c:v>
                </c:pt>
                <c:pt idx="49874">
                  <c:v>128.13</c:v>
                </c:pt>
                <c:pt idx="49875">
                  <c:v>128.08000000000001</c:v>
                </c:pt>
                <c:pt idx="49876">
                  <c:v>128.01</c:v>
                </c:pt>
                <c:pt idx="49877">
                  <c:v>128.06</c:v>
                </c:pt>
                <c:pt idx="49878">
                  <c:v>128.04</c:v>
                </c:pt>
                <c:pt idx="49879">
                  <c:v>128.04</c:v>
                </c:pt>
                <c:pt idx="49880">
                  <c:v>128.06</c:v>
                </c:pt>
                <c:pt idx="49881">
                  <c:v>128.06</c:v>
                </c:pt>
                <c:pt idx="49882">
                  <c:v>127.99</c:v>
                </c:pt>
                <c:pt idx="49883">
                  <c:v>128.04</c:v>
                </c:pt>
                <c:pt idx="49884">
                  <c:v>128.06</c:v>
                </c:pt>
                <c:pt idx="49885">
                  <c:v>128.06</c:v>
                </c:pt>
                <c:pt idx="49886">
                  <c:v>128.06</c:v>
                </c:pt>
                <c:pt idx="49887">
                  <c:v>128.06</c:v>
                </c:pt>
                <c:pt idx="49888">
                  <c:v>128.01</c:v>
                </c:pt>
                <c:pt idx="49889">
                  <c:v>128.04</c:v>
                </c:pt>
                <c:pt idx="49890">
                  <c:v>128.06</c:v>
                </c:pt>
                <c:pt idx="49891">
                  <c:v>128.01</c:v>
                </c:pt>
                <c:pt idx="49892">
                  <c:v>128.01</c:v>
                </c:pt>
                <c:pt idx="49893">
                  <c:v>128.06</c:v>
                </c:pt>
                <c:pt idx="49894">
                  <c:v>127.99</c:v>
                </c:pt>
                <c:pt idx="49895">
                  <c:v>127.99</c:v>
                </c:pt>
                <c:pt idx="49896">
                  <c:v>128.04</c:v>
                </c:pt>
                <c:pt idx="49897">
                  <c:v>127.99</c:v>
                </c:pt>
                <c:pt idx="49898">
                  <c:v>128.01</c:v>
                </c:pt>
                <c:pt idx="49899">
                  <c:v>127.99</c:v>
                </c:pt>
                <c:pt idx="49900">
                  <c:v>128.04</c:v>
                </c:pt>
                <c:pt idx="49901">
                  <c:v>128.01</c:v>
                </c:pt>
                <c:pt idx="49902">
                  <c:v>127.95</c:v>
                </c:pt>
                <c:pt idx="49903">
                  <c:v>128.04</c:v>
                </c:pt>
                <c:pt idx="49904">
                  <c:v>127.97</c:v>
                </c:pt>
                <c:pt idx="49905">
                  <c:v>127.99</c:v>
                </c:pt>
                <c:pt idx="49906">
                  <c:v>127.99</c:v>
                </c:pt>
                <c:pt idx="49907">
                  <c:v>127.97</c:v>
                </c:pt>
                <c:pt idx="49908">
                  <c:v>128.01</c:v>
                </c:pt>
                <c:pt idx="49909">
                  <c:v>127.99</c:v>
                </c:pt>
                <c:pt idx="49910">
                  <c:v>127.97</c:v>
                </c:pt>
                <c:pt idx="49911">
                  <c:v>127.93</c:v>
                </c:pt>
                <c:pt idx="49912">
                  <c:v>127.9</c:v>
                </c:pt>
                <c:pt idx="49913">
                  <c:v>127.93</c:v>
                </c:pt>
                <c:pt idx="49914">
                  <c:v>127.97</c:v>
                </c:pt>
                <c:pt idx="49915">
                  <c:v>127.95</c:v>
                </c:pt>
                <c:pt idx="49916">
                  <c:v>127.97</c:v>
                </c:pt>
                <c:pt idx="49917">
                  <c:v>127.88</c:v>
                </c:pt>
                <c:pt idx="49918">
                  <c:v>127.93</c:v>
                </c:pt>
                <c:pt idx="49919">
                  <c:v>127.93</c:v>
                </c:pt>
                <c:pt idx="49920">
                  <c:v>127.93</c:v>
                </c:pt>
                <c:pt idx="49921">
                  <c:v>127.88</c:v>
                </c:pt>
                <c:pt idx="49922">
                  <c:v>127.93</c:v>
                </c:pt>
                <c:pt idx="49923">
                  <c:v>127.88</c:v>
                </c:pt>
                <c:pt idx="49924">
                  <c:v>127.88</c:v>
                </c:pt>
                <c:pt idx="49925">
                  <c:v>127.9</c:v>
                </c:pt>
                <c:pt idx="49926">
                  <c:v>127.88</c:v>
                </c:pt>
                <c:pt idx="49927">
                  <c:v>127.84</c:v>
                </c:pt>
                <c:pt idx="49928">
                  <c:v>127.88</c:v>
                </c:pt>
                <c:pt idx="49929">
                  <c:v>127.86</c:v>
                </c:pt>
                <c:pt idx="49930">
                  <c:v>127.9</c:v>
                </c:pt>
                <c:pt idx="49931">
                  <c:v>127.95</c:v>
                </c:pt>
                <c:pt idx="49932">
                  <c:v>127.86</c:v>
                </c:pt>
                <c:pt idx="49933">
                  <c:v>127.93</c:v>
                </c:pt>
                <c:pt idx="49934">
                  <c:v>127.9</c:v>
                </c:pt>
                <c:pt idx="49935">
                  <c:v>127.9</c:v>
                </c:pt>
                <c:pt idx="49936">
                  <c:v>127.88</c:v>
                </c:pt>
                <c:pt idx="49937">
                  <c:v>127.9</c:v>
                </c:pt>
                <c:pt idx="49938">
                  <c:v>127.9</c:v>
                </c:pt>
                <c:pt idx="49939">
                  <c:v>127.9</c:v>
                </c:pt>
                <c:pt idx="49940">
                  <c:v>127.88</c:v>
                </c:pt>
                <c:pt idx="49941">
                  <c:v>127.95</c:v>
                </c:pt>
                <c:pt idx="49942">
                  <c:v>127.81</c:v>
                </c:pt>
                <c:pt idx="49943">
                  <c:v>127.86</c:v>
                </c:pt>
                <c:pt idx="49944">
                  <c:v>127.86</c:v>
                </c:pt>
                <c:pt idx="49945">
                  <c:v>127.88</c:v>
                </c:pt>
                <c:pt idx="49946">
                  <c:v>127.9</c:v>
                </c:pt>
                <c:pt idx="49947">
                  <c:v>127.88</c:v>
                </c:pt>
                <c:pt idx="49948">
                  <c:v>127.84</c:v>
                </c:pt>
                <c:pt idx="49949">
                  <c:v>127.88</c:v>
                </c:pt>
                <c:pt idx="49950">
                  <c:v>127.86</c:v>
                </c:pt>
                <c:pt idx="49951">
                  <c:v>127.9</c:v>
                </c:pt>
                <c:pt idx="49952">
                  <c:v>127.93</c:v>
                </c:pt>
                <c:pt idx="49953">
                  <c:v>127.9</c:v>
                </c:pt>
                <c:pt idx="49954">
                  <c:v>127.88</c:v>
                </c:pt>
                <c:pt idx="49955">
                  <c:v>127.9</c:v>
                </c:pt>
                <c:pt idx="49956">
                  <c:v>127.93</c:v>
                </c:pt>
                <c:pt idx="49957">
                  <c:v>127.97</c:v>
                </c:pt>
                <c:pt idx="49958">
                  <c:v>127.93</c:v>
                </c:pt>
                <c:pt idx="49959">
                  <c:v>127.93</c:v>
                </c:pt>
                <c:pt idx="49960">
                  <c:v>127.99</c:v>
                </c:pt>
                <c:pt idx="49961">
                  <c:v>127.95</c:v>
                </c:pt>
                <c:pt idx="49962">
                  <c:v>127.95</c:v>
                </c:pt>
                <c:pt idx="49963">
                  <c:v>127.97</c:v>
                </c:pt>
                <c:pt idx="49964">
                  <c:v>127.93</c:v>
                </c:pt>
                <c:pt idx="49965">
                  <c:v>128.01</c:v>
                </c:pt>
                <c:pt idx="49966">
                  <c:v>127.99</c:v>
                </c:pt>
                <c:pt idx="49967">
                  <c:v>127.99</c:v>
                </c:pt>
                <c:pt idx="49968">
                  <c:v>128.04</c:v>
                </c:pt>
                <c:pt idx="49969">
                  <c:v>128.01</c:v>
                </c:pt>
                <c:pt idx="49970">
                  <c:v>128.06</c:v>
                </c:pt>
                <c:pt idx="49971">
                  <c:v>128.04</c:v>
                </c:pt>
                <c:pt idx="49972">
                  <c:v>128.06</c:v>
                </c:pt>
                <c:pt idx="49973">
                  <c:v>128.06</c:v>
                </c:pt>
                <c:pt idx="49974">
                  <c:v>128.04</c:v>
                </c:pt>
                <c:pt idx="49975">
                  <c:v>128.08000000000001</c:v>
                </c:pt>
                <c:pt idx="49976">
                  <c:v>128.04</c:v>
                </c:pt>
                <c:pt idx="49977">
                  <c:v>128.1</c:v>
                </c:pt>
                <c:pt idx="49978">
                  <c:v>128.06</c:v>
                </c:pt>
                <c:pt idx="49979">
                  <c:v>128.1</c:v>
                </c:pt>
                <c:pt idx="49980">
                  <c:v>128.06</c:v>
                </c:pt>
                <c:pt idx="49981">
                  <c:v>128.1</c:v>
                </c:pt>
                <c:pt idx="49982">
                  <c:v>128.16999999999999</c:v>
                </c:pt>
                <c:pt idx="49983">
                  <c:v>128.15</c:v>
                </c:pt>
                <c:pt idx="49984">
                  <c:v>128.16999999999999</c:v>
                </c:pt>
                <c:pt idx="49985">
                  <c:v>128.22</c:v>
                </c:pt>
                <c:pt idx="49986">
                  <c:v>128.19</c:v>
                </c:pt>
                <c:pt idx="49987">
                  <c:v>128.15</c:v>
                </c:pt>
                <c:pt idx="49988">
                  <c:v>128.16999999999999</c:v>
                </c:pt>
                <c:pt idx="49989">
                  <c:v>128.15</c:v>
                </c:pt>
                <c:pt idx="49990">
                  <c:v>128.26</c:v>
                </c:pt>
                <c:pt idx="49991">
                  <c:v>128.19</c:v>
                </c:pt>
                <c:pt idx="49992">
                  <c:v>128.15</c:v>
                </c:pt>
                <c:pt idx="49993">
                  <c:v>128.15</c:v>
                </c:pt>
                <c:pt idx="49994">
                  <c:v>128.22</c:v>
                </c:pt>
                <c:pt idx="49995">
                  <c:v>128.15</c:v>
                </c:pt>
                <c:pt idx="49996">
                  <c:v>128.22</c:v>
                </c:pt>
                <c:pt idx="49997">
                  <c:v>128.22</c:v>
                </c:pt>
                <c:pt idx="49998">
                  <c:v>128.22</c:v>
                </c:pt>
                <c:pt idx="49999">
                  <c:v>128.16999999999999</c:v>
                </c:pt>
                <c:pt idx="50000">
                  <c:v>128.26</c:v>
                </c:pt>
                <c:pt idx="50001">
                  <c:v>128.19</c:v>
                </c:pt>
                <c:pt idx="50002">
                  <c:v>128.22</c:v>
                </c:pt>
                <c:pt idx="50003">
                  <c:v>128.16999999999999</c:v>
                </c:pt>
                <c:pt idx="50004">
                  <c:v>128.16999999999999</c:v>
                </c:pt>
                <c:pt idx="50005">
                  <c:v>128.16999999999999</c:v>
                </c:pt>
                <c:pt idx="50006">
                  <c:v>128.19</c:v>
                </c:pt>
                <c:pt idx="50007">
                  <c:v>128.16999999999999</c:v>
                </c:pt>
                <c:pt idx="50008">
                  <c:v>128.22</c:v>
                </c:pt>
                <c:pt idx="50009">
                  <c:v>128.19</c:v>
                </c:pt>
                <c:pt idx="50010">
                  <c:v>128.22</c:v>
                </c:pt>
                <c:pt idx="50011">
                  <c:v>128.15</c:v>
                </c:pt>
                <c:pt idx="50012">
                  <c:v>128.15</c:v>
                </c:pt>
                <c:pt idx="50013">
                  <c:v>128.22</c:v>
                </c:pt>
                <c:pt idx="50014">
                  <c:v>128.16999999999999</c:v>
                </c:pt>
                <c:pt idx="50015">
                  <c:v>128.16999999999999</c:v>
                </c:pt>
                <c:pt idx="50016">
                  <c:v>128.19</c:v>
                </c:pt>
                <c:pt idx="50017">
                  <c:v>128.19</c:v>
                </c:pt>
                <c:pt idx="50018">
                  <c:v>128.19</c:v>
                </c:pt>
                <c:pt idx="50019">
                  <c:v>128.16999999999999</c:v>
                </c:pt>
                <c:pt idx="50020">
                  <c:v>128.19</c:v>
                </c:pt>
                <c:pt idx="50021">
                  <c:v>128.16999999999999</c:v>
                </c:pt>
                <c:pt idx="50022">
                  <c:v>128.13</c:v>
                </c:pt>
                <c:pt idx="50023">
                  <c:v>128.16999999999999</c:v>
                </c:pt>
                <c:pt idx="50024">
                  <c:v>128.15</c:v>
                </c:pt>
                <c:pt idx="50025">
                  <c:v>128.1</c:v>
                </c:pt>
                <c:pt idx="50026">
                  <c:v>128.13</c:v>
                </c:pt>
                <c:pt idx="50027">
                  <c:v>128.13</c:v>
                </c:pt>
                <c:pt idx="50028">
                  <c:v>128.19</c:v>
                </c:pt>
                <c:pt idx="50029">
                  <c:v>128.1</c:v>
                </c:pt>
                <c:pt idx="50030">
                  <c:v>128.13</c:v>
                </c:pt>
                <c:pt idx="50031">
                  <c:v>128.1</c:v>
                </c:pt>
                <c:pt idx="50032">
                  <c:v>128.1</c:v>
                </c:pt>
                <c:pt idx="50033">
                  <c:v>128.1</c:v>
                </c:pt>
                <c:pt idx="50034">
                  <c:v>128.13</c:v>
                </c:pt>
                <c:pt idx="50035">
                  <c:v>128.13</c:v>
                </c:pt>
                <c:pt idx="50036">
                  <c:v>128.15</c:v>
                </c:pt>
                <c:pt idx="50037">
                  <c:v>128.16999999999999</c:v>
                </c:pt>
                <c:pt idx="50038">
                  <c:v>128.15</c:v>
                </c:pt>
                <c:pt idx="50039">
                  <c:v>128.16999999999999</c:v>
                </c:pt>
                <c:pt idx="50040">
                  <c:v>128.13</c:v>
                </c:pt>
                <c:pt idx="50041">
                  <c:v>128.15</c:v>
                </c:pt>
                <c:pt idx="50042">
                  <c:v>128.16999999999999</c:v>
                </c:pt>
                <c:pt idx="50043">
                  <c:v>128.13</c:v>
                </c:pt>
                <c:pt idx="50044">
                  <c:v>128.16999999999999</c:v>
                </c:pt>
                <c:pt idx="50045">
                  <c:v>128.15</c:v>
                </c:pt>
                <c:pt idx="50046">
                  <c:v>128.1</c:v>
                </c:pt>
                <c:pt idx="50047">
                  <c:v>128.15</c:v>
                </c:pt>
                <c:pt idx="50048">
                  <c:v>128.16999999999999</c:v>
                </c:pt>
                <c:pt idx="50049">
                  <c:v>128.22</c:v>
                </c:pt>
                <c:pt idx="50050">
                  <c:v>128.22</c:v>
                </c:pt>
                <c:pt idx="50051">
                  <c:v>128.22</c:v>
                </c:pt>
                <c:pt idx="50052">
                  <c:v>128.19</c:v>
                </c:pt>
                <c:pt idx="50053">
                  <c:v>128.16999999999999</c:v>
                </c:pt>
                <c:pt idx="50054">
                  <c:v>128.22</c:v>
                </c:pt>
                <c:pt idx="50055">
                  <c:v>128.22</c:v>
                </c:pt>
                <c:pt idx="50056">
                  <c:v>128.19</c:v>
                </c:pt>
                <c:pt idx="50057">
                  <c:v>128.24</c:v>
                </c:pt>
                <c:pt idx="50058">
                  <c:v>128.15</c:v>
                </c:pt>
                <c:pt idx="50059">
                  <c:v>128.16999999999999</c:v>
                </c:pt>
                <c:pt idx="50060">
                  <c:v>128.19</c:v>
                </c:pt>
                <c:pt idx="50061">
                  <c:v>128.16999999999999</c:v>
                </c:pt>
                <c:pt idx="50062">
                  <c:v>128.16999999999999</c:v>
                </c:pt>
                <c:pt idx="50063">
                  <c:v>128.19</c:v>
                </c:pt>
                <c:pt idx="50064">
                  <c:v>128.15</c:v>
                </c:pt>
                <c:pt idx="50065">
                  <c:v>128.24</c:v>
                </c:pt>
                <c:pt idx="50066">
                  <c:v>128.22</c:v>
                </c:pt>
                <c:pt idx="50067">
                  <c:v>128.24</c:v>
                </c:pt>
                <c:pt idx="50068">
                  <c:v>128.19</c:v>
                </c:pt>
                <c:pt idx="50069">
                  <c:v>128.24</c:v>
                </c:pt>
                <c:pt idx="50070">
                  <c:v>128.26</c:v>
                </c:pt>
                <c:pt idx="50071">
                  <c:v>128.24</c:v>
                </c:pt>
                <c:pt idx="50072">
                  <c:v>128.22</c:v>
                </c:pt>
                <c:pt idx="50073">
                  <c:v>128.24</c:v>
                </c:pt>
                <c:pt idx="50074">
                  <c:v>128.26</c:v>
                </c:pt>
                <c:pt idx="50075">
                  <c:v>128.26</c:v>
                </c:pt>
                <c:pt idx="50076">
                  <c:v>128.24</c:v>
                </c:pt>
                <c:pt idx="50077">
                  <c:v>128.24</c:v>
                </c:pt>
                <c:pt idx="50078">
                  <c:v>128.24</c:v>
                </c:pt>
                <c:pt idx="50079">
                  <c:v>128.24</c:v>
                </c:pt>
                <c:pt idx="50080">
                  <c:v>128.26</c:v>
                </c:pt>
                <c:pt idx="50081">
                  <c:v>128.22</c:v>
                </c:pt>
                <c:pt idx="50082">
                  <c:v>128.19</c:v>
                </c:pt>
                <c:pt idx="50083">
                  <c:v>128.19</c:v>
                </c:pt>
                <c:pt idx="50084">
                  <c:v>128.19</c:v>
                </c:pt>
                <c:pt idx="50085">
                  <c:v>128.19</c:v>
                </c:pt>
                <c:pt idx="50086">
                  <c:v>128.22</c:v>
                </c:pt>
                <c:pt idx="50087">
                  <c:v>128.22</c:v>
                </c:pt>
                <c:pt idx="50088">
                  <c:v>128.19</c:v>
                </c:pt>
                <c:pt idx="50089">
                  <c:v>128.16999999999999</c:v>
                </c:pt>
                <c:pt idx="50090">
                  <c:v>128.19</c:v>
                </c:pt>
                <c:pt idx="50091">
                  <c:v>128.16999999999999</c:v>
                </c:pt>
                <c:pt idx="50092">
                  <c:v>128.19</c:v>
                </c:pt>
                <c:pt idx="50093">
                  <c:v>128.22</c:v>
                </c:pt>
                <c:pt idx="50094">
                  <c:v>128.13</c:v>
                </c:pt>
                <c:pt idx="50095">
                  <c:v>128.19</c:v>
                </c:pt>
                <c:pt idx="50096">
                  <c:v>128.13</c:v>
                </c:pt>
                <c:pt idx="50097">
                  <c:v>128.19</c:v>
                </c:pt>
                <c:pt idx="50098">
                  <c:v>128.15</c:v>
                </c:pt>
                <c:pt idx="50099">
                  <c:v>128.15</c:v>
                </c:pt>
                <c:pt idx="50100">
                  <c:v>128.13</c:v>
                </c:pt>
                <c:pt idx="50101">
                  <c:v>128.1</c:v>
                </c:pt>
                <c:pt idx="50102">
                  <c:v>128.19</c:v>
                </c:pt>
                <c:pt idx="50103">
                  <c:v>128.15</c:v>
                </c:pt>
                <c:pt idx="50104">
                  <c:v>128.16999999999999</c:v>
                </c:pt>
                <c:pt idx="50105">
                  <c:v>128.19</c:v>
                </c:pt>
                <c:pt idx="50106">
                  <c:v>128.1</c:v>
                </c:pt>
                <c:pt idx="50107">
                  <c:v>128.13</c:v>
                </c:pt>
                <c:pt idx="50108">
                  <c:v>128.15</c:v>
                </c:pt>
                <c:pt idx="50109">
                  <c:v>128.16999999999999</c:v>
                </c:pt>
                <c:pt idx="50110">
                  <c:v>128.15</c:v>
                </c:pt>
                <c:pt idx="50111">
                  <c:v>128.13</c:v>
                </c:pt>
                <c:pt idx="50112">
                  <c:v>128.15</c:v>
                </c:pt>
                <c:pt idx="50113">
                  <c:v>128.13</c:v>
                </c:pt>
                <c:pt idx="50114">
                  <c:v>128.13</c:v>
                </c:pt>
                <c:pt idx="50115">
                  <c:v>128.13</c:v>
                </c:pt>
                <c:pt idx="50116">
                  <c:v>128.16999999999999</c:v>
                </c:pt>
                <c:pt idx="50117">
                  <c:v>128.15</c:v>
                </c:pt>
                <c:pt idx="50118">
                  <c:v>128.16999999999999</c:v>
                </c:pt>
                <c:pt idx="50119">
                  <c:v>128.15</c:v>
                </c:pt>
                <c:pt idx="50120">
                  <c:v>128.1</c:v>
                </c:pt>
                <c:pt idx="50121">
                  <c:v>128.19</c:v>
                </c:pt>
                <c:pt idx="50122">
                  <c:v>128.15</c:v>
                </c:pt>
                <c:pt idx="50123">
                  <c:v>128.16999999999999</c:v>
                </c:pt>
                <c:pt idx="50124">
                  <c:v>128.15</c:v>
                </c:pt>
                <c:pt idx="50125">
                  <c:v>128.15</c:v>
                </c:pt>
                <c:pt idx="50126">
                  <c:v>128.15</c:v>
                </c:pt>
                <c:pt idx="50127">
                  <c:v>128.16999999999999</c:v>
                </c:pt>
                <c:pt idx="50128">
                  <c:v>128.15</c:v>
                </c:pt>
                <c:pt idx="50129">
                  <c:v>128.13</c:v>
                </c:pt>
                <c:pt idx="50130">
                  <c:v>128.22</c:v>
                </c:pt>
                <c:pt idx="50131">
                  <c:v>128.19</c:v>
                </c:pt>
                <c:pt idx="50132">
                  <c:v>128.16999999999999</c:v>
                </c:pt>
                <c:pt idx="50133">
                  <c:v>128.1</c:v>
                </c:pt>
                <c:pt idx="50134">
                  <c:v>128.15</c:v>
                </c:pt>
                <c:pt idx="50135">
                  <c:v>128.16999999999999</c:v>
                </c:pt>
                <c:pt idx="50136">
                  <c:v>128.16999999999999</c:v>
                </c:pt>
                <c:pt idx="50137">
                  <c:v>128.15</c:v>
                </c:pt>
                <c:pt idx="50138">
                  <c:v>128.15</c:v>
                </c:pt>
                <c:pt idx="50139">
                  <c:v>128.16999999999999</c:v>
                </c:pt>
                <c:pt idx="50140">
                  <c:v>128.16999999999999</c:v>
                </c:pt>
                <c:pt idx="50141">
                  <c:v>128.16999999999999</c:v>
                </c:pt>
                <c:pt idx="50142">
                  <c:v>128.16999999999999</c:v>
                </c:pt>
                <c:pt idx="50143">
                  <c:v>128.15</c:v>
                </c:pt>
                <c:pt idx="50144">
                  <c:v>128.16999999999999</c:v>
                </c:pt>
                <c:pt idx="50145">
                  <c:v>128.24</c:v>
                </c:pt>
                <c:pt idx="50146">
                  <c:v>128.16999999999999</c:v>
                </c:pt>
                <c:pt idx="50147">
                  <c:v>128.16999999999999</c:v>
                </c:pt>
                <c:pt idx="50148">
                  <c:v>128.15</c:v>
                </c:pt>
                <c:pt idx="50149">
                  <c:v>128.15</c:v>
                </c:pt>
                <c:pt idx="50150">
                  <c:v>128.15</c:v>
                </c:pt>
                <c:pt idx="50151">
                  <c:v>128.22</c:v>
                </c:pt>
                <c:pt idx="50152">
                  <c:v>128.15</c:v>
                </c:pt>
                <c:pt idx="50153">
                  <c:v>128.22</c:v>
                </c:pt>
                <c:pt idx="50154">
                  <c:v>128.15</c:v>
                </c:pt>
                <c:pt idx="50155">
                  <c:v>128.19</c:v>
                </c:pt>
                <c:pt idx="50156">
                  <c:v>128.19</c:v>
                </c:pt>
                <c:pt idx="50157">
                  <c:v>128.19</c:v>
                </c:pt>
                <c:pt idx="50158">
                  <c:v>128.13</c:v>
                </c:pt>
                <c:pt idx="50159">
                  <c:v>128.16999999999999</c:v>
                </c:pt>
                <c:pt idx="50160">
                  <c:v>128.16999999999999</c:v>
                </c:pt>
                <c:pt idx="50161">
                  <c:v>128.1</c:v>
                </c:pt>
                <c:pt idx="50162">
                  <c:v>128.16999999999999</c:v>
                </c:pt>
                <c:pt idx="50163">
                  <c:v>128.13</c:v>
                </c:pt>
                <c:pt idx="50164">
                  <c:v>128.04</c:v>
                </c:pt>
                <c:pt idx="50165">
                  <c:v>128.13</c:v>
                </c:pt>
                <c:pt idx="50166">
                  <c:v>128.13</c:v>
                </c:pt>
                <c:pt idx="50167">
                  <c:v>128.1</c:v>
                </c:pt>
                <c:pt idx="50168">
                  <c:v>128.04</c:v>
                </c:pt>
                <c:pt idx="50169">
                  <c:v>128.1</c:v>
                </c:pt>
                <c:pt idx="50170">
                  <c:v>128.13</c:v>
                </c:pt>
                <c:pt idx="50171">
                  <c:v>128.15</c:v>
                </c:pt>
                <c:pt idx="50172">
                  <c:v>128.08000000000001</c:v>
                </c:pt>
                <c:pt idx="50173">
                  <c:v>128.06</c:v>
                </c:pt>
                <c:pt idx="50174">
                  <c:v>128.08000000000001</c:v>
                </c:pt>
                <c:pt idx="50175">
                  <c:v>128.15</c:v>
                </c:pt>
                <c:pt idx="50176">
                  <c:v>128.1</c:v>
                </c:pt>
                <c:pt idx="50177">
                  <c:v>128.1</c:v>
                </c:pt>
                <c:pt idx="50178">
                  <c:v>128.08000000000001</c:v>
                </c:pt>
                <c:pt idx="50179">
                  <c:v>128.08000000000001</c:v>
                </c:pt>
                <c:pt idx="50180">
                  <c:v>128.08000000000001</c:v>
                </c:pt>
                <c:pt idx="50181">
                  <c:v>128.04</c:v>
                </c:pt>
                <c:pt idx="50182">
                  <c:v>128.1</c:v>
                </c:pt>
                <c:pt idx="50183">
                  <c:v>128.1</c:v>
                </c:pt>
                <c:pt idx="50184">
                  <c:v>128.08000000000001</c:v>
                </c:pt>
                <c:pt idx="50185">
                  <c:v>128.1</c:v>
                </c:pt>
                <c:pt idx="50186">
                  <c:v>128.08000000000001</c:v>
                </c:pt>
                <c:pt idx="50187">
                  <c:v>128.08000000000001</c:v>
                </c:pt>
                <c:pt idx="50188">
                  <c:v>128.04</c:v>
                </c:pt>
                <c:pt idx="50189">
                  <c:v>128.06</c:v>
                </c:pt>
                <c:pt idx="50190">
                  <c:v>128.06</c:v>
                </c:pt>
                <c:pt idx="50191">
                  <c:v>127.99</c:v>
                </c:pt>
                <c:pt idx="50192">
                  <c:v>128.1</c:v>
                </c:pt>
                <c:pt idx="50193">
                  <c:v>128.1</c:v>
                </c:pt>
                <c:pt idx="50194">
                  <c:v>128.08000000000001</c:v>
                </c:pt>
                <c:pt idx="50195">
                  <c:v>128.08000000000001</c:v>
                </c:pt>
                <c:pt idx="50196">
                  <c:v>128.08000000000001</c:v>
                </c:pt>
                <c:pt idx="50197">
                  <c:v>128.04</c:v>
                </c:pt>
                <c:pt idx="50198">
                  <c:v>128.04</c:v>
                </c:pt>
                <c:pt idx="50199">
                  <c:v>128.06</c:v>
                </c:pt>
                <c:pt idx="50200">
                  <c:v>128.06</c:v>
                </c:pt>
                <c:pt idx="50201">
                  <c:v>128.08000000000001</c:v>
                </c:pt>
                <c:pt idx="50202">
                  <c:v>128.06</c:v>
                </c:pt>
                <c:pt idx="50203">
                  <c:v>128.01</c:v>
                </c:pt>
                <c:pt idx="50204">
                  <c:v>128.04</c:v>
                </c:pt>
                <c:pt idx="50205">
                  <c:v>128.04</c:v>
                </c:pt>
                <c:pt idx="50206">
                  <c:v>128.1</c:v>
                </c:pt>
                <c:pt idx="50207">
                  <c:v>128.06</c:v>
                </c:pt>
                <c:pt idx="50208">
                  <c:v>128.06</c:v>
                </c:pt>
                <c:pt idx="50209">
                  <c:v>128.04</c:v>
                </c:pt>
                <c:pt idx="50210">
                  <c:v>128.08000000000001</c:v>
                </c:pt>
                <c:pt idx="50211">
                  <c:v>128.04</c:v>
                </c:pt>
                <c:pt idx="50212">
                  <c:v>128.04</c:v>
                </c:pt>
                <c:pt idx="50213">
                  <c:v>128.06</c:v>
                </c:pt>
                <c:pt idx="50214">
                  <c:v>128.01</c:v>
                </c:pt>
                <c:pt idx="50215">
                  <c:v>128.08000000000001</c:v>
                </c:pt>
                <c:pt idx="50216">
                  <c:v>128.01</c:v>
                </c:pt>
                <c:pt idx="50217">
                  <c:v>128.04</c:v>
                </c:pt>
                <c:pt idx="50218">
                  <c:v>128.01</c:v>
                </c:pt>
                <c:pt idx="50219">
                  <c:v>128.04</c:v>
                </c:pt>
                <c:pt idx="50220">
                  <c:v>128.08000000000001</c:v>
                </c:pt>
                <c:pt idx="50221">
                  <c:v>128.04</c:v>
                </c:pt>
                <c:pt idx="50222">
                  <c:v>128.04</c:v>
                </c:pt>
                <c:pt idx="50223">
                  <c:v>128.1</c:v>
                </c:pt>
                <c:pt idx="50224">
                  <c:v>128.01</c:v>
                </c:pt>
                <c:pt idx="50225">
                  <c:v>128.01</c:v>
                </c:pt>
                <c:pt idx="50226">
                  <c:v>128.08000000000001</c:v>
                </c:pt>
                <c:pt idx="50227">
                  <c:v>128.04</c:v>
                </c:pt>
                <c:pt idx="50228">
                  <c:v>128.01</c:v>
                </c:pt>
                <c:pt idx="50229">
                  <c:v>128.01</c:v>
                </c:pt>
                <c:pt idx="50230">
                  <c:v>128.01</c:v>
                </c:pt>
                <c:pt idx="50231">
                  <c:v>128.1</c:v>
                </c:pt>
                <c:pt idx="50232">
                  <c:v>128.04</c:v>
                </c:pt>
                <c:pt idx="50233">
                  <c:v>128.01</c:v>
                </c:pt>
                <c:pt idx="50234">
                  <c:v>128.01</c:v>
                </c:pt>
                <c:pt idx="50235">
                  <c:v>128.01</c:v>
                </c:pt>
                <c:pt idx="50236">
                  <c:v>128.01</c:v>
                </c:pt>
                <c:pt idx="50237">
                  <c:v>128.01</c:v>
                </c:pt>
                <c:pt idx="50238">
                  <c:v>128.04</c:v>
                </c:pt>
                <c:pt idx="50239">
                  <c:v>127.99</c:v>
                </c:pt>
                <c:pt idx="50240">
                  <c:v>127.95</c:v>
                </c:pt>
                <c:pt idx="50241">
                  <c:v>127.97</c:v>
                </c:pt>
                <c:pt idx="50242">
                  <c:v>127.95</c:v>
                </c:pt>
                <c:pt idx="50243">
                  <c:v>128.04</c:v>
                </c:pt>
                <c:pt idx="50244">
                  <c:v>127.99</c:v>
                </c:pt>
                <c:pt idx="50245">
                  <c:v>127.95</c:v>
                </c:pt>
                <c:pt idx="50246">
                  <c:v>127.97</c:v>
                </c:pt>
                <c:pt idx="50247">
                  <c:v>127.97</c:v>
                </c:pt>
                <c:pt idx="50248">
                  <c:v>127.97</c:v>
                </c:pt>
                <c:pt idx="50249">
                  <c:v>127.99</c:v>
                </c:pt>
                <c:pt idx="50250">
                  <c:v>127.99</c:v>
                </c:pt>
                <c:pt idx="50251">
                  <c:v>127.95</c:v>
                </c:pt>
                <c:pt idx="50252">
                  <c:v>127.95</c:v>
                </c:pt>
                <c:pt idx="50253">
                  <c:v>127.95</c:v>
                </c:pt>
                <c:pt idx="50254">
                  <c:v>127.95</c:v>
                </c:pt>
                <c:pt idx="50255">
                  <c:v>127.95</c:v>
                </c:pt>
                <c:pt idx="50256">
                  <c:v>127.9</c:v>
                </c:pt>
                <c:pt idx="50257">
                  <c:v>127.95</c:v>
                </c:pt>
                <c:pt idx="50258">
                  <c:v>127.93</c:v>
                </c:pt>
                <c:pt idx="50259">
                  <c:v>127.9</c:v>
                </c:pt>
                <c:pt idx="50260">
                  <c:v>127.88</c:v>
                </c:pt>
                <c:pt idx="50261">
                  <c:v>127.88</c:v>
                </c:pt>
                <c:pt idx="50262">
                  <c:v>127.9</c:v>
                </c:pt>
                <c:pt idx="50263">
                  <c:v>127.88</c:v>
                </c:pt>
                <c:pt idx="50264">
                  <c:v>127.9</c:v>
                </c:pt>
                <c:pt idx="50265">
                  <c:v>127.86</c:v>
                </c:pt>
                <c:pt idx="50266">
                  <c:v>127.86</c:v>
                </c:pt>
                <c:pt idx="50267">
                  <c:v>127.95</c:v>
                </c:pt>
                <c:pt idx="50268">
                  <c:v>127.88</c:v>
                </c:pt>
                <c:pt idx="50269">
                  <c:v>127.88</c:v>
                </c:pt>
                <c:pt idx="50270">
                  <c:v>127.84</c:v>
                </c:pt>
                <c:pt idx="50271">
                  <c:v>127.86</c:v>
                </c:pt>
                <c:pt idx="50272">
                  <c:v>127.9</c:v>
                </c:pt>
                <c:pt idx="50273">
                  <c:v>127.86</c:v>
                </c:pt>
                <c:pt idx="50274">
                  <c:v>127.81</c:v>
                </c:pt>
                <c:pt idx="50275">
                  <c:v>127.86</c:v>
                </c:pt>
                <c:pt idx="50276">
                  <c:v>127.79</c:v>
                </c:pt>
                <c:pt idx="50277">
                  <c:v>127.84</c:v>
                </c:pt>
                <c:pt idx="50278">
                  <c:v>127.84</c:v>
                </c:pt>
                <c:pt idx="50279">
                  <c:v>127.86</c:v>
                </c:pt>
                <c:pt idx="50280">
                  <c:v>127.79</c:v>
                </c:pt>
                <c:pt idx="50281">
                  <c:v>127.84</c:v>
                </c:pt>
                <c:pt idx="50282">
                  <c:v>127.84</c:v>
                </c:pt>
                <c:pt idx="50283">
                  <c:v>127.84</c:v>
                </c:pt>
                <c:pt idx="50284">
                  <c:v>127.79</c:v>
                </c:pt>
                <c:pt idx="50285">
                  <c:v>127.86</c:v>
                </c:pt>
                <c:pt idx="50286">
                  <c:v>127.79</c:v>
                </c:pt>
                <c:pt idx="50287">
                  <c:v>127.79</c:v>
                </c:pt>
                <c:pt idx="50288">
                  <c:v>127.84</c:v>
                </c:pt>
                <c:pt idx="50289">
                  <c:v>127.77</c:v>
                </c:pt>
                <c:pt idx="50290">
                  <c:v>127.72</c:v>
                </c:pt>
                <c:pt idx="50291">
                  <c:v>127.79</c:v>
                </c:pt>
                <c:pt idx="50292">
                  <c:v>127.77</c:v>
                </c:pt>
                <c:pt idx="50293">
                  <c:v>127.77</c:v>
                </c:pt>
                <c:pt idx="50294">
                  <c:v>127.75</c:v>
                </c:pt>
                <c:pt idx="50295">
                  <c:v>127.72</c:v>
                </c:pt>
                <c:pt idx="50296">
                  <c:v>127.81</c:v>
                </c:pt>
                <c:pt idx="50297">
                  <c:v>127.79</c:v>
                </c:pt>
                <c:pt idx="50298">
                  <c:v>127.75</c:v>
                </c:pt>
                <c:pt idx="50299">
                  <c:v>127.75</c:v>
                </c:pt>
                <c:pt idx="50300">
                  <c:v>127.72</c:v>
                </c:pt>
                <c:pt idx="50301">
                  <c:v>127.79</c:v>
                </c:pt>
                <c:pt idx="50302">
                  <c:v>127.75</c:v>
                </c:pt>
                <c:pt idx="50303">
                  <c:v>127.77</c:v>
                </c:pt>
                <c:pt idx="50304">
                  <c:v>127.72</c:v>
                </c:pt>
                <c:pt idx="50305">
                  <c:v>127.75</c:v>
                </c:pt>
                <c:pt idx="50306">
                  <c:v>127.77</c:v>
                </c:pt>
                <c:pt idx="50307">
                  <c:v>127.72</c:v>
                </c:pt>
                <c:pt idx="50308">
                  <c:v>127.72</c:v>
                </c:pt>
                <c:pt idx="50309">
                  <c:v>127.72</c:v>
                </c:pt>
                <c:pt idx="50310">
                  <c:v>127.77</c:v>
                </c:pt>
                <c:pt idx="50311">
                  <c:v>127.7</c:v>
                </c:pt>
                <c:pt idx="50312">
                  <c:v>127.7</c:v>
                </c:pt>
                <c:pt idx="50313">
                  <c:v>127.7</c:v>
                </c:pt>
                <c:pt idx="50314">
                  <c:v>127.7</c:v>
                </c:pt>
                <c:pt idx="50315">
                  <c:v>127.72</c:v>
                </c:pt>
                <c:pt idx="50316">
                  <c:v>127.7</c:v>
                </c:pt>
                <c:pt idx="50317">
                  <c:v>127.75</c:v>
                </c:pt>
                <c:pt idx="50318">
                  <c:v>127.7</c:v>
                </c:pt>
                <c:pt idx="50319">
                  <c:v>127.72</c:v>
                </c:pt>
                <c:pt idx="50320">
                  <c:v>127.72</c:v>
                </c:pt>
                <c:pt idx="50321">
                  <c:v>127.77</c:v>
                </c:pt>
                <c:pt idx="50322">
                  <c:v>127.75</c:v>
                </c:pt>
                <c:pt idx="50323">
                  <c:v>127.75</c:v>
                </c:pt>
                <c:pt idx="50324">
                  <c:v>127.72</c:v>
                </c:pt>
                <c:pt idx="50325">
                  <c:v>127.72</c:v>
                </c:pt>
                <c:pt idx="50326">
                  <c:v>127.68</c:v>
                </c:pt>
                <c:pt idx="50327">
                  <c:v>127.75</c:v>
                </c:pt>
                <c:pt idx="50328">
                  <c:v>127.68</c:v>
                </c:pt>
                <c:pt idx="50329">
                  <c:v>127.77</c:v>
                </c:pt>
                <c:pt idx="50330">
                  <c:v>127.75</c:v>
                </c:pt>
                <c:pt idx="50331">
                  <c:v>127.72</c:v>
                </c:pt>
                <c:pt idx="50332">
                  <c:v>127.77</c:v>
                </c:pt>
                <c:pt idx="50333">
                  <c:v>127.79</c:v>
                </c:pt>
                <c:pt idx="50334">
                  <c:v>127.79</c:v>
                </c:pt>
                <c:pt idx="50335">
                  <c:v>127.79</c:v>
                </c:pt>
                <c:pt idx="50336">
                  <c:v>127.79</c:v>
                </c:pt>
                <c:pt idx="50337">
                  <c:v>127.84</c:v>
                </c:pt>
                <c:pt idx="50338">
                  <c:v>127.81</c:v>
                </c:pt>
                <c:pt idx="50339">
                  <c:v>127.79</c:v>
                </c:pt>
                <c:pt idx="50340">
                  <c:v>127.86</c:v>
                </c:pt>
                <c:pt idx="50341">
                  <c:v>127.84</c:v>
                </c:pt>
                <c:pt idx="50342">
                  <c:v>127.86</c:v>
                </c:pt>
                <c:pt idx="50343">
                  <c:v>127.84</c:v>
                </c:pt>
                <c:pt idx="50344">
                  <c:v>127.86</c:v>
                </c:pt>
                <c:pt idx="50345">
                  <c:v>127.81</c:v>
                </c:pt>
                <c:pt idx="50346">
                  <c:v>127.88</c:v>
                </c:pt>
                <c:pt idx="50347">
                  <c:v>127.88</c:v>
                </c:pt>
                <c:pt idx="50348">
                  <c:v>127.86</c:v>
                </c:pt>
                <c:pt idx="50349">
                  <c:v>127.86</c:v>
                </c:pt>
                <c:pt idx="50350">
                  <c:v>127.88</c:v>
                </c:pt>
                <c:pt idx="50351">
                  <c:v>127.88</c:v>
                </c:pt>
                <c:pt idx="50352">
                  <c:v>127.93</c:v>
                </c:pt>
                <c:pt idx="50353">
                  <c:v>127.95</c:v>
                </c:pt>
                <c:pt idx="50354">
                  <c:v>127.9</c:v>
                </c:pt>
                <c:pt idx="50355">
                  <c:v>127.93</c:v>
                </c:pt>
                <c:pt idx="50356">
                  <c:v>127.93</c:v>
                </c:pt>
                <c:pt idx="50357">
                  <c:v>127.97</c:v>
                </c:pt>
                <c:pt idx="50358">
                  <c:v>127.9</c:v>
                </c:pt>
                <c:pt idx="50359">
                  <c:v>127.97</c:v>
                </c:pt>
                <c:pt idx="50360">
                  <c:v>127.93</c:v>
                </c:pt>
                <c:pt idx="50361">
                  <c:v>127.95</c:v>
                </c:pt>
                <c:pt idx="50362">
                  <c:v>128.01</c:v>
                </c:pt>
                <c:pt idx="50363">
                  <c:v>127.97</c:v>
                </c:pt>
                <c:pt idx="50364">
                  <c:v>127.97</c:v>
                </c:pt>
                <c:pt idx="50365">
                  <c:v>127.97</c:v>
                </c:pt>
                <c:pt idx="50366">
                  <c:v>127.99</c:v>
                </c:pt>
                <c:pt idx="50367">
                  <c:v>127.99</c:v>
                </c:pt>
                <c:pt idx="50368">
                  <c:v>127.97</c:v>
                </c:pt>
                <c:pt idx="50369">
                  <c:v>127.99</c:v>
                </c:pt>
                <c:pt idx="50370">
                  <c:v>128.01</c:v>
                </c:pt>
                <c:pt idx="50371">
                  <c:v>128.01</c:v>
                </c:pt>
                <c:pt idx="50372">
                  <c:v>127.99</c:v>
                </c:pt>
                <c:pt idx="50373">
                  <c:v>128.04</c:v>
                </c:pt>
                <c:pt idx="50374">
                  <c:v>128.04</c:v>
                </c:pt>
                <c:pt idx="50375">
                  <c:v>127.99</c:v>
                </c:pt>
                <c:pt idx="50376">
                  <c:v>128.04</c:v>
                </c:pt>
                <c:pt idx="50377">
                  <c:v>128.06</c:v>
                </c:pt>
                <c:pt idx="50378">
                  <c:v>128.06</c:v>
                </c:pt>
                <c:pt idx="50379">
                  <c:v>128.01</c:v>
                </c:pt>
                <c:pt idx="50380">
                  <c:v>128.06</c:v>
                </c:pt>
                <c:pt idx="50381">
                  <c:v>128.06</c:v>
                </c:pt>
                <c:pt idx="50382">
                  <c:v>128.04</c:v>
                </c:pt>
                <c:pt idx="50383">
                  <c:v>128.01</c:v>
                </c:pt>
                <c:pt idx="50384">
                  <c:v>127.99</c:v>
                </c:pt>
                <c:pt idx="50385">
                  <c:v>127.95</c:v>
                </c:pt>
                <c:pt idx="50386">
                  <c:v>127.99</c:v>
                </c:pt>
                <c:pt idx="50387">
                  <c:v>127.99</c:v>
                </c:pt>
                <c:pt idx="50388">
                  <c:v>128.04</c:v>
                </c:pt>
                <c:pt idx="50389">
                  <c:v>127.97</c:v>
                </c:pt>
                <c:pt idx="50390">
                  <c:v>127.99</c:v>
                </c:pt>
                <c:pt idx="50391">
                  <c:v>127.99</c:v>
                </c:pt>
                <c:pt idx="50392">
                  <c:v>127.99</c:v>
                </c:pt>
                <c:pt idx="50393">
                  <c:v>127.99</c:v>
                </c:pt>
                <c:pt idx="50394">
                  <c:v>127.99</c:v>
                </c:pt>
                <c:pt idx="50395">
                  <c:v>128.01</c:v>
                </c:pt>
                <c:pt idx="50396">
                  <c:v>127.97</c:v>
                </c:pt>
                <c:pt idx="50397">
                  <c:v>127.99</c:v>
                </c:pt>
                <c:pt idx="50398">
                  <c:v>127.99</c:v>
                </c:pt>
                <c:pt idx="50399">
                  <c:v>128.01</c:v>
                </c:pt>
                <c:pt idx="50400">
                  <c:v>128.01</c:v>
                </c:pt>
                <c:pt idx="50401">
                  <c:v>127.97</c:v>
                </c:pt>
                <c:pt idx="50402">
                  <c:v>128.01</c:v>
                </c:pt>
                <c:pt idx="50403">
                  <c:v>128.04</c:v>
                </c:pt>
                <c:pt idx="50404">
                  <c:v>127.99</c:v>
                </c:pt>
                <c:pt idx="50405">
                  <c:v>128.01</c:v>
                </c:pt>
                <c:pt idx="50406">
                  <c:v>128.01</c:v>
                </c:pt>
                <c:pt idx="50407">
                  <c:v>128.06</c:v>
                </c:pt>
                <c:pt idx="50408">
                  <c:v>128.04</c:v>
                </c:pt>
                <c:pt idx="50409">
                  <c:v>128.01</c:v>
                </c:pt>
                <c:pt idx="50410">
                  <c:v>127.97</c:v>
                </c:pt>
                <c:pt idx="50411">
                  <c:v>128.01</c:v>
                </c:pt>
                <c:pt idx="50412">
                  <c:v>127.95</c:v>
                </c:pt>
                <c:pt idx="50413">
                  <c:v>127.95</c:v>
                </c:pt>
                <c:pt idx="50414">
                  <c:v>127.97</c:v>
                </c:pt>
                <c:pt idx="50415">
                  <c:v>128.01</c:v>
                </c:pt>
                <c:pt idx="50416">
                  <c:v>128.01</c:v>
                </c:pt>
                <c:pt idx="50417">
                  <c:v>127.97</c:v>
                </c:pt>
                <c:pt idx="50418">
                  <c:v>127.99</c:v>
                </c:pt>
                <c:pt idx="50419">
                  <c:v>127.99</c:v>
                </c:pt>
                <c:pt idx="50420">
                  <c:v>127.97</c:v>
                </c:pt>
                <c:pt idx="50421">
                  <c:v>128.01</c:v>
                </c:pt>
                <c:pt idx="50422">
                  <c:v>127.97</c:v>
                </c:pt>
                <c:pt idx="50423">
                  <c:v>128.04</c:v>
                </c:pt>
                <c:pt idx="50424">
                  <c:v>128.01</c:v>
                </c:pt>
                <c:pt idx="50425">
                  <c:v>127.99</c:v>
                </c:pt>
                <c:pt idx="50426">
                  <c:v>128.01</c:v>
                </c:pt>
                <c:pt idx="50427">
                  <c:v>128.06</c:v>
                </c:pt>
                <c:pt idx="50428">
                  <c:v>127.99</c:v>
                </c:pt>
                <c:pt idx="50429">
                  <c:v>128.01</c:v>
                </c:pt>
                <c:pt idx="50430">
                  <c:v>128.01</c:v>
                </c:pt>
                <c:pt idx="50431">
                  <c:v>128.01</c:v>
                </c:pt>
                <c:pt idx="50432">
                  <c:v>128.04</c:v>
                </c:pt>
                <c:pt idx="50433">
                  <c:v>128.01</c:v>
                </c:pt>
                <c:pt idx="50434">
                  <c:v>128.04</c:v>
                </c:pt>
                <c:pt idx="50435">
                  <c:v>128.04</c:v>
                </c:pt>
                <c:pt idx="50436">
                  <c:v>128.06</c:v>
                </c:pt>
                <c:pt idx="50437">
                  <c:v>127.99</c:v>
                </c:pt>
                <c:pt idx="50438">
                  <c:v>128.04</c:v>
                </c:pt>
                <c:pt idx="50439">
                  <c:v>128.04</c:v>
                </c:pt>
                <c:pt idx="50440">
                  <c:v>127.99</c:v>
                </c:pt>
                <c:pt idx="50441">
                  <c:v>127.99</c:v>
                </c:pt>
                <c:pt idx="50442">
                  <c:v>128.04</c:v>
                </c:pt>
                <c:pt idx="50443">
                  <c:v>128.04</c:v>
                </c:pt>
                <c:pt idx="50444">
                  <c:v>128.06</c:v>
                </c:pt>
                <c:pt idx="50445">
                  <c:v>128.06</c:v>
                </c:pt>
                <c:pt idx="50446">
                  <c:v>128.04</c:v>
                </c:pt>
                <c:pt idx="50447">
                  <c:v>128.01</c:v>
                </c:pt>
                <c:pt idx="50448">
                  <c:v>128.08000000000001</c:v>
                </c:pt>
                <c:pt idx="50449">
                  <c:v>128.06</c:v>
                </c:pt>
                <c:pt idx="50450">
                  <c:v>128.04</c:v>
                </c:pt>
                <c:pt idx="50451">
                  <c:v>128.01</c:v>
                </c:pt>
                <c:pt idx="50452">
                  <c:v>127.97</c:v>
                </c:pt>
                <c:pt idx="50453">
                  <c:v>128.01</c:v>
                </c:pt>
                <c:pt idx="50454">
                  <c:v>128.04</c:v>
                </c:pt>
                <c:pt idx="50455">
                  <c:v>128.08000000000001</c:v>
                </c:pt>
                <c:pt idx="50456">
                  <c:v>127.99</c:v>
                </c:pt>
                <c:pt idx="50457">
                  <c:v>128.04</c:v>
                </c:pt>
                <c:pt idx="50458">
                  <c:v>128.06</c:v>
                </c:pt>
                <c:pt idx="50459">
                  <c:v>128.01</c:v>
                </c:pt>
                <c:pt idx="50460">
                  <c:v>128.06</c:v>
                </c:pt>
                <c:pt idx="50461">
                  <c:v>128.01</c:v>
                </c:pt>
                <c:pt idx="50462">
                  <c:v>127.99</c:v>
                </c:pt>
                <c:pt idx="50463">
                  <c:v>128.04</c:v>
                </c:pt>
                <c:pt idx="50464">
                  <c:v>127.99</c:v>
                </c:pt>
                <c:pt idx="50465">
                  <c:v>128.06</c:v>
                </c:pt>
                <c:pt idx="50466">
                  <c:v>128.04</c:v>
                </c:pt>
                <c:pt idx="50467">
                  <c:v>128.04</c:v>
                </c:pt>
                <c:pt idx="50468">
                  <c:v>128.01</c:v>
                </c:pt>
                <c:pt idx="50469">
                  <c:v>128.04</c:v>
                </c:pt>
                <c:pt idx="50470">
                  <c:v>128.01</c:v>
                </c:pt>
                <c:pt idx="50471">
                  <c:v>128.01</c:v>
                </c:pt>
                <c:pt idx="50472">
                  <c:v>127.99</c:v>
                </c:pt>
                <c:pt idx="50473">
                  <c:v>128.01</c:v>
                </c:pt>
                <c:pt idx="50474">
                  <c:v>127.99</c:v>
                </c:pt>
                <c:pt idx="50475">
                  <c:v>127.97</c:v>
                </c:pt>
                <c:pt idx="50476">
                  <c:v>128.06</c:v>
                </c:pt>
                <c:pt idx="50477">
                  <c:v>128.01</c:v>
                </c:pt>
                <c:pt idx="50478">
                  <c:v>127.99</c:v>
                </c:pt>
                <c:pt idx="50479">
                  <c:v>127.97</c:v>
                </c:pt>
                <c:pt idx="50480">
                  <c:v>128.04</c:v>
                </c:pt>
                <c:pt idx="50481">
                  <c:v>128.01</c:v>
                </c:pt>
                <c:pt idx="50482">
                  <c:v>128.06</c:v>
                </c:pt>
                <c:pt idx="50483">
                  <c:v>127.97</c:v>
                </c:pt>
                <c:pt idx="50484">
                  <c:v>128.01</c:v>
                </c:pt>
                <c:pt idx="50485">
                  <c:v>127.99</c:v>
                </c:pt>
                <c:pt idx="50486">
                  <c:v>127.95</c:v>
                </c:pt>
                <c:pt idx="50487">
                  <c:v>127.97</c:v>
                </c:pt>
                <c:pt idx="50488">
                  <c:v>128.04</c:v>
                </c:pt>
                <c:pt idx="50489">
                  <c:v>128.01</c:v>
                </c:pt>
                <c:pt idx="50490">
                  <c:v>127.97</c:v>
                </c:pt>
                <c:pt idx="50491">
                  <c:v>128.01</c:v>
                </c:pt>
                <c:pt idx="50492">
                  <c:v>128.06</c:v>
                </c:pt>
                <c:pt idx="50493">
                  <c:v>127.99</c:v>
                </c:pt>
                <c:pt idx="50494">
                  <c:v>128.01</c:v>
                </c:pt>
                <c:pt idx="50495">
                  <c:v>127.97</c:v>
                </c:pt>
                <c:pt idx="50496">
                  <c:v>127.99</c:v>
                </c:pt>
                <c:pt idx="50497">
                  <c:v>128.04</c:v>
                </c:pt>
                <c:pt idx="50498">
                  <c:v>128.04</c:v>
                </c:pt>
                <c:pt idx="50499">
                  <c:v>128.01</c:v>
                </c:pt>
                <c:pt idx="50500">
                  <c:v>128.01</c:v>
                </c:pt>
                <c:pt idx="50501">
                  <c:v>127.99</c:v>
                </c:pt>
                <c:pt idx="50502">
                  <c:v>128.01</c:v>
                </c:pt>
                <c:pt idx="50503">
                  <c:v>127.99</c:v>
                </c:pt>
                <c:pt idx="50504">
                  <c:v>128.04</c:v>
                </c:pt>
                <c:pt idx="50505">
                  <c:v>128.01</c:v>
                </c:pt>
                <c:pt idx="50506">
                  <c:v>128.04</c:v>
                </c:pt>
                <c:pt idx="50507">
                  <c:v>128.04</c:v>
                </c:pt>
                <c:pt idx="50508">
                  <c:v>127.99</c:v>
                </c:pt>
                <c:pt idx="50509">
                  <c:v>128.04</c:v>
                </c:pt>
                <c:pt idx="50510">
                  <c:v>128.04</c:v>
                </c:pt>
                <c:pt idx="50511">
                  <c:v>128.06</c:v>
                </c:pt>
                <c:pt idx="50512">
                  <c:v>128.06</c:v>
                </c:pt>
                <c:pt idx="50513">
                  <c:v>127.99</c:v>
                </c:pt>
                <c:pt idx="50514">
                  <c:v>128.01</c:v>
                </c:pt>
                <c:pt idx="50515">
                  <c:v>128.01</c:v>
                </c:pt>
                <c:pt idx="50516">
                  <c:v>128.04</c:v>
                </c:pt>
                <c:pt idx="50517">
                  <c:v>128.01</c:v>
                </c:pt>
                <c:pt idx="50518">
                  <c:v>128.04</c:v>
                </c:pt>
                <c:pt idx="50519">
                  <c:v>128.06</c:v>
                </c:pt>
                <c:pt idx="50520">
                  <c:v>128.06</c:v>
                </c:pt>
                <c:pt idx="50521">
                  <c:v>128.04</c:v>
                </c:pt>
                <c:pt idx="50522">
                  <c:v>128.01</c:v>
                </c:pt>
                <c:pt idx="50523">
                  <c:v>128.01</c:v>
                </c:pt>
                <c:pt idx="50524">
                  <c:v>127.99</c:v>
                </c:pt>
                <c:pt idx="50525">
                  <c:v>127.99</c:v>
                </c:pt>
                <c:pt idx="50526">
                  <c:v>127.99</c:v>
                </c:pt>
                <c:pt idx="50527">
                  <c:v>128.01</c:v>
                </c:pt>
                <c:pt idx="50528">
                  <c:v>128.01</c:v>
                </c:pt>
                <c:pt idx="50529">
                  <c:v>128.04</c:v>
                </c:pt>
                <c:pt idx="50530">
                  <c:v>128.01</c:v>
                </c:pt>
                <c:pt idx="50531">
                  <c:v>128.01</c:v>
                </c:pt>
                <c:pt idx="50532">
                  <c:v>128.04</c:v>
                </c:pt>
                <c:pt idx="50533">
                  <c:v>128.06</c:v>
                </c:pt>
                <c:pt idx="50534">
                  <c:v>127.99</c:v>
                </c:pt>
                <c:pt idx="50535">
                  <c:v>127.99</c:v>
                </c:pt>
                <c:pt idx="50536">
                  <c:v>128.08000000000001</c:v>
                </c:pt>
                <c:pt idx="50537">
                  <c:v>127.99</c:v>
                </c:pt>
                <c:pt idx="50538">
                  <c:v>128.06</c:v>
                </c:pt>
                <c:pt idx="50539">
                  <c:v>127.99</c:v>
                </c:pt>
                <c:pt idx="50540">
                  <c:v>128.01</c:v>
                </c:pt>
                <c:pt idx="50541">
                  <c:v>128.04</c:v>
                </c:pt>
                <c:pt idx="50542">
                  <c:v>127.99</c:v>
                </c:pt>
                <c:pt idx="50543">
                  <c:v>128.01</c:v>
                </c:pt>
                <c:pt idx="50544">
                  <c:v>127.99</c:v>
                </c:pt>
                <c:pt idx="50545">
                  <c:v>128.01</c:v>
                </c:pt>
                <c:pt idx="50546">
                  <c:v>128.04</c:v>
                </c:pt>
                <c:pt idx="50547">
                  <c:v>128.08000000000001</c:v>
                </c:pt>
                <c:pt idx="50548">
                  <c:v>128.01</c:v>
                </c:pt>
                <c:pt idx="50549">
                  <c:v>128.01</c:v>
                </c:pt>
                <c:pt idx="50550">
                  <c:v>128.01</c:v>
                </c:pt>
                <c:pt idx="50551">
                  <c:v>128.01</c:v>
                </c:pt>
                <c:pt idx="50552">
                  <c:v>128.01</c:v>
                </c:pt>
                <c:pt idx="50553">
                  <c:v>128.01</c:v>
                </c:pt>
                <c:pt idx="50554">
                  <c:v>128.01</c:v>
                </c:pt>
                <c:pt idx="50555">
                  <c:v>127.99</c:v>
                </c:pt>
                <c:pt idx="50556">
                  <c:v>128.01</c:v>
                </c:pt>
                <c:pt idx="50557">
                  <c:v>128.06</c:v>
                </c:pt>
                <c:pt idx="50558">
                  <c:v>128.01</c:v>
                </c:pt>
                <c:pt idx="50559">
                  <c:v>128.01</c:v>
                </c:pt>
                <c:pt idx="50560">
                  <c:v>128.01</c:v>
                </c:pt>
                <c:pt idx="50561">
                  <c:v>127.97</c:v>
                </c:pt>
                <c:pt idx="50562">
                  <c:v>127.99</c:v>
                </c:pt>
                <c:pt idx="50563">
                  <c:v>128.01</c:v>
                </c:pt>
                <c:pt idx="50564">
                  <c:v>128.04</c:v>
                </c:pt>
                <c:pt idx="50565">
                  <c:v>127.99</c:v>
                </c:pt>
                <c:pt idx="50566">
                  <c:v>128.01</c:v>
                </c:pt>
                <c:pt idx="50567">
                  <c:v>127.99</c:v>
                </c:pt>
                <c:pt idx="50568">
                  <c:v>127.95</c:v>
                </c:pt>
                <c:pt idx="50569">
                  <c:v>128.01</c:v>
                </c:pt>
                <c:pt idx="50570">
                  <c:v>127.97</c:v>
                </c:pt>
                <c:pt idx="50571">
                  <c:v>127.97</c:v>
                </c:pt>
                <c:pt idx="50572">
                  <c:v>127.97</c:v>
                </c:pt>
                <c:pt idx="50573">
                  <c:v>127.99</c:v>
                </c:pt>
                <c:pt idx="50574">
                  <c:v>127.99</c:v>
                </c:pt>
                <c:pt idx="50575">
                  <c:v>127.99</c:v>
                </c:pt>
                <c:pt idx="50576">
                  <c:v>127.99</c:v>
                </c:pt>
                <c:pt idx="50577">
                  <c:v>127.95</c:v>
                </c:pt>
                <c:pt idx="50578">
                  <c:v>127.95</c:v>
                </c:pt>
                <c:pt idx="50579">
                  <c:v>127.95</c:v>
                </c:pt>
                <c:pt idx="50580">
                  <c:v>127.99</c:v>
                </c:pt>
                <c:pt idx="50581">
                  <c:v>127.99</c:v>
                </c:pt>
                <c:pt idx="50582">
                  <c:v>127.99</c:v>
                </c:pt>
                <c:pt idx="50583">
                  <c:v>127.99</c:v>
                </c:pt>
                <c:pt idx="50584">
                  <c:v>128.04</c:v>
                </c:pt>
                <c:pt idx="50585">
                  <c:v>128.01</c:v>
                </c:pt>
                <c:pt idx="50586">
                  <c:v>128.01</c:v>
                </c:pt>
                <c:pt idx="50587">
                  <c:v>128.04</c:v>
                </c:pt>
                <c:pt idx="50588">
                  <c:v>128.01</c:v>
                </c:pt>
                <c:pt idx="50589">
                  <c:v>127.97</c:v>
                </c:pt>
                <c:pt idx="50590">
                  <c:v>127.97</c:v>
                </c:pt>
                <c:pt idx="50591">
                  <c:v>127.95</c:v>
                </c:pt>
                <c:pt idx="50592">
                  <c:v>127.95</c:v>
                </c:pt>
                <c:pt idx="50593">
                  <c:v>127.99</c:v>
                </c:pt>
                <c:pt idx="50594">
                  <c:v>127.97</c:v>
                </c:pt>
                <c:pt idx="50595">
                  <c:v>127.99</c:v>
                </c:pt>
                <c:pt idx="50596">
                  <c:v>127.97</c:v>
                </c:pt>
                <c:pt idx="50597">
                  <c:v>128.01</c:v>
                </c:pt>
                <c:pt idx="50598">
                  <c:v>127.95</c:v>
                </c:pt>
                <c:pt idx="50599">
                  <c:v>127.99</c:v>
                </c:pt>
                <c:pt idx="50600">
                  <c:v>127.99</c:v>
                </c:pt>
                <c:pt idx="50601">
                  <c:v>127.97</c:v>
                </c:pt>
                <c:pt idx="50602">
                  <c:v>127.97</c:v>
                </c:pt>
                <c:pt idx="50603">
                  <c:v>128.01</c:v>
                </c:pt>
                <c:pt idx="50604">
                  <c:v>127.99</c:v>
                </c:pt>
                <c:pt idx="50605">
                  <c:v>128.01</c:v>
                </c:pt>
                <c:pt idx="50606">
                  <c:v>127.97</c:v>
                </c:pt>
                <c:pt idx="50607">
                  <c:v>128.01</c:v>
                </c:pt>
                <c:pt idx="50608">
                  <c:v>127.97</c:v>
                </c:pt>
                <c:pt idx="50609">
                  <c:v>128.01</c:v>
                </c:pt>
                <c:pt idx="50610">
                  <c:v>127.93</c:v>
                </c:pt>
                <c:pt idx="50611">
                  <c:v>127.95</c:v>
                </c:pt>
                <c:pt idx="50612">
                  <c:v>127.95</c:v>
                </c:pt>
                <c:pt idx="50613">
                  <c:v>127.95</c:v>
                </c:pt>
                <c:pt idx="50614">
                  <c:v>128.01</c:v>
                </c:pt>
                <c:pt idx="50615">
                  <c:v>128.04</c:v>
                </c:pt>
                <c:pt idx="50616">
                  <c:v>127.97</c:v>
                </c:pt>
                <c:pt idx="50617">
                  <c:v>127.99</c:v>
                </c:pt>
                <c:pt idx="50618">
                  <c:v>127.95</c:v>
                </c:pt>
                <c:pt idx="50619">
                  <c:v>127.9</c:v>
                </c:pt>
                <c:pt idx="50620">
                  <c:v>127.95</c:v>
                </c:pt>
                <c:pt idx="50621">
                  <c:v>127.93</c:v>
                </c:pt>
                <c:pt idx="50622">
                  <c:v>127.93</c:v>
                </c:pt>
                <c:pt idx="50623">
                  <c:v>127.95</c:v>
                </c:pt>
                <c:pt idx="50624">
                  <c:v>127.95</c:v>
                </c:pt>
                <c:pt idx="50625">
                  <c:v>127.93</c:v>
                </c:pt>
                <c:pt idx="50626">
                  <c:v>127.95</c:v>
                </c:pt>
                <c:pt idx="50627">
                  <c:v>127.93</c:v>
                </c:pt>
                <c:pt idx="50628">
                  <c:v>127.93</c:v>
                </c:pt>
                <c:pt idx="50629">
                  <c:v>127.9</c:v>
                </c:pt>
                <c:pt idx="50630">
                  <c:v>127.9</c:v>
                </c:pt>
                <c:pt idx="50631">
                  <c:v>127.88</c:v>
                </c:pt>
                <c:pt idx="50632">
                  <c:v>127.95</c:v>
                </c:pt>
                <c:pt idx="50633">
                  <c:v>127.88</c:v>
                </c:pt>
                <c:pt idx="50634">
                  <c:v>127.86</c:v>
                </c:pt>
                <c:pt idx="50635">
                  <c:v>127.86</c:v>
                </c:pt>
                <c:pt idx="50636">
                  <c:v>127.9</c:v>
                </c:pt>
                <c:pt idx="50637">
                  <c:v>127.86</c:v>
                </c:pt>
                <c:pt idx="50638">
                  <c:v>127.9</c:v>
                </c:pt>
                <c:pt idx="50639">
                  <c:v>127.9</c:v>
                </c:pt>
                <c:pt idx="50640">
                  <c:v>127.93</c:v>
                </c:pt>
                <c:pt idx="50641">
                  <c:v>127.93</c:v>
                </c:pt>
                <c:pt idx="50642">
                  <c:v>127.88</c:v>
                </c:pt>
                <c:pt idx="50643">
                  <c:v>127.88</c:v>
                </c:pt>
                <c:pt idx="50644">
                  <c:v>127.86</c:v>
                </c:pt>
                <c:pt idx="50645">
                  <c:v>127.86</c:v>
                </c:pt>
                <c:pt idx="50646">
                  <c:v>127.86</c:v>
                </c:pt>
                <c:pt idx="50647">
                  <c:v>127.88</c:v>
                </c:pt>
                <c:pt idx="50648">
                  <c:v>127.86</c:v>
                </c:pt>
                <c:pt idx="50649">
                  <c:v>127.88</c:v>
                </c:pt>
                <c:pt idx="50650">
                  <c:v>127.93</c:v>
                </c:pt>
                <c:pt idx="50651">
                  <c:v>127.93</c:v>
                </c:pt>
                <c:pt idx="50652">
                  <c:v>127.88</c:v>
                </c:pt>
                <c:pt idx="50653">
                  <c:v>127.9</c:v>
                </c:pt>
                <c:pt idx="50654">
                  <c:v>127.86</c:v>
                </c:pt>
                <c:pt idx="50655">
                  <c:v>127.86</c:v>
                </c:pt>
                <c:pt idx="50656">
                  <c:v>127.84</c:v>
                </c:pt>
                <c:pt idx="50657">
                  <c:v>127.86</c:v>
                </c:pt>
                <c:pt idx="50658">
                  <c:v>127.88</c:v>
                </c:pt>
                <c:pt idx="50659">
                  <c:v>127.81</c:v>
                </c:pt>
                <c:pt idx="50660">
                  <c:v>127.84</c:v>
                </c:pt>
                <c:pt idx="50661">
                  <c:v>127.81</c:v>
                </c:pt>
                <c:pt idx="50662">
                  <c:v>127.81</c:v>
                </c:pt>
                <c:pt idx="50663">
                  <c:v>127.84</c:v>
                </c:pt>
                <c:pt idx="50664">
                  <c:v>127.86</c:v>
                </c:pt>
                <c:pt idx="50665">
                  <c:v>127.81</c:v>
                </c:pt>
                <c:pt idx="50666">
                  <c:v>127.81</c:v>
                </c:pt>
                <c:pt idx="50667">
                  <c:v>127.84</c:v>
                </c:pt>
                <c:pt idx="50668">
                  <c:v>127.81</c:v>
                </c:pt>
                <c:pt idx="50669">
                  <c:v>127.84</c:v>
                </c:pt>
                <c:pt idx="50670">
                  <c:v>127.86</c:v>
                </c:pt>
                <c:pt idx="50671">
                  <c:v>127.79</c:v>
                </c:pt>
                <c:pt idx="50672">
                  <c:v>127.79</c:v>
                </c:pt>
                <c:pt idx="50673">
                  <c:v>127.77</c:v>
                </c:pt>
                <c:pt idx="50674">
                  <c:v>127.77</c:v>
                </c:pt>
                <c:pt idx="50675">
                  <c:v>127.79</c:v>
                </c:pt>
                <c:pt idx="50676">
                  <c:v>127.79</c:v>
                </c:pt>
                <c:pt idx="50677">
                  <c:v>127.84</c:v>
                </c:pt>
                <c:pt idx="50678">
                  <c:v>127.84</c:v>
                </c:pt>
                <c:pt idx="50679">
                  <c:v>127.79</c:v>
                </c:pt>
                <c:pt idx="50680">
                  <c:v>127.77</c:v>
                </c:pt>
                <c:pt idx="50681">
                  <c:v>127.79</c:v>
                </c:pt>
                <c:pt idx="50682">
                  <c:v>127.81</c:v>
                </c:pt>
                <c:pt idx="50683">
                  <c:v>127.75</c:v>
                </c:pt>
                <c:pt idx="50684">
                  <c:v>127.77</c:v>
                </c:pt>
                <c:pt idx="50685">
                  <c:v>127.77</c:v>
                </c:pt>
                <c:pt idx="50686">
                  <c:v>127.79</c:v>
                </c:pt>
                <c:pt idx="50687">
                  <c:v>127.75</c:v>
                </c:pt>
                <c:pt idx="50688">
                  <c:v>127.7</c:v>
                </c:pt>
                <c:pt idx="50689">
                  <c:v>127.77</c:v>
                </c:pt>
                <c:pt idx="50690">
                  <c:v>127.75</c:v>
                </c:pt>
                <c:pt idx="50691">
                  <c:v>127.72</c:v>
                </c:pt>
                <c:pt idx="50692">
                  <c:v>127.7</c:v>
                </c:pt>
                <c:pt idx="50693">
                  <c:v>127.77</c:v>
                </c:pt>
                <c:pt idx="50694">
                  <c:v>127.77</c:v>
                </c:pt>
                <c:pt idx="50695">
                  <c:v>127.7</c:v>
                </c:pt>
                <c:pt idx="50696">
                  <c:v>127.75</c:v>
                </c:pt>
                <c:pt idx="50697">
                  <c:v>127.75</c:v>
                </c:pt>
                <c:pt idx="50698">
                  <c:v>127.72</c:v>
                </c:pt>
                <c:pt idx="50699">
                  <c:v>127.75</c:v>
                </c:pt>
                <c:pt idx="50700">
                  <c:v>127.72</c:v>
                </c:pt>
                <c:pt idx="50701">
                  <c:v>127.72</c:v>
                </c:pt>
                <c:pt idx="50702">
                  <c:v>127.7</c:v>
                </c:pt>
                <c:pt idx="50703">
                  <c:v>127.7</c:v>
                </c:pt>
                <c:pt idx="50704">
                  <c:v>127.81</c:v>
                </c:pt>
                <c:pt idx="50705">
                  <c:v>127.75</c:v>
                </c:pt>
                <c:pt idx="50706">
                  <c:v>127.77</c:v>
                </c:pt>
                <c:pt idx="50707">
                  <c:v>127.79</c:v>
                </c:pt>
                <c:pt idx="50708">
                  <c:v>127.77</c:v>
                </c:pt>
                <c:pt idx="50709">
                  <c:v>127.75</c:v>
                </c:pt>
                <c:pt idx="50710">
                  <c:v>127.75</c:v>
                </c:pt>
                <c:pt idx="50711">
                  <c:v>127.75</c:v>
                </c:pt>
                <c:pt idx="50712">
                  <c:v>127.79</c:v>
                </c:pt>
                <c:pt idx="50713">
                  <c:v>127.75</c:v>
                </c:pt>
                <c:pt idx="50714">
                  <c:v>127.77</c:v>
                </c:pt>
                <c:pt idx="50715">
                  <c:v>127.79</c:v>
                </c:pt>
                <c:pt idx="50716">
                  <c:v>127.79</c:v>
                </c:pt>
                <c:pt idx="50717">
                  <c:v>127.79</c:v>
                </c:pt>
                <c:pt idx="50718">
                  <c:v>127.79</c:v>
                </c:pt>
                <c:pt idx="50719">
                  <c:v>127.86</c:v>
                </c:pt>
                <c:pt idx="50720">
                  <c:v>127.81</c:v>
                </c:pt>
                <c:pt idx="50721">
                  <c:v>127.77</c:v>
                </c:pt>
                <c:pt idx="50722">
                  <c:v>127.84</c:v>
                </c:pt>
                <c:pt idx="50723">
                  <c:v>127.84</c:v>
                </c:pt>
                <c:pt idx="50724">
                  <c:v>127.86</c:v>
                </c:pt>
                <c:pt idx="50725">
                  <c:v>127.79</c:v>
                </c:pt>
                <c:pt idx="50726">
                  <c:v>127.86</c:v>
                </c:pt>
                <c:pt idx="50727">
                  <c:v>127.88</c:v>
                </c:pt>
                <c:pt idx="50728">
                  <c:v>127.86</c:v>
                </c:pt>
                <c:pt idx="50729">
                  <c:v>127.9</c:v>
                </c:pt>
                <c:pt idx="50730">
                  <c:v>127.9</c:v>
                </c:pt>
                <c:pt idx="50731">
                  <c:v>127.86</c:v>
                </c:pt>
                <c:pt idx="50732">
                  <c:v>127.86</c:v>
                </c:pt>
                <c:pt idx="50733">
                  <c:v>127.9</c:v>
                </c:pt>
                <c:pt idx="50734">
                  <c:v>127.9</c:v>
                </c:pt>
                <c:pt idx="50735">
                  <c:v>127.88</c:v>
                </c:pt>
                <c:pt idx="50736">
                  <c:v>127.97</c:v>
                </c:pt>
                <c:pt idx="50737">
                  <c:v>127.9</c:v>
                </c:pt>
                <c:pt idx="50738">
                  <c:v>127.95</c:v>
                </c:pt>
                <c:pt idx="50739">
                  <c:v>127.97</c:v>
                </c:pt>
                <c:pt idx="50740">
                  <c:v>127.97</c:v>
                </c:pt>
                <c:pt idx="50741">
                  <c:v>127.97</c:v>
                </c:pt>
                <c:pt idx="50742">
                  <c:v>127.99</c:v>
                </c:pt>
                <c:pt idx="50743">
                  <c:v>127.99</c:v>
                </c:pt>
                <c:pt idx="50744">
                  <c:v>127.99</c:v>
                </c:pt>
                <c:pt idx="50745">
                  <c:v>128.04</c:v>
                </c:pt>
                <c:pt idx="50746">
                  <c:v>127.97</c:v>
                </c:pt>
                <c:pt idx="50747">
                  <c:v>128.06</c:v>
                </c:pt>
                <c:pt idx="50748">
                  <c:v>128.01</c:v>
                </c:pt>
                <c:pt idx="50749">
                  <c:v>128.04</c:v>
                </c:pt>
                <c:pt idx="50750">
                  <c:v>128.04</c:v>
                </c:pt>
                <c:pt idx="50751">
                  <c:v>128.04</c:v>
                </c:pt>
                <c:pt idx="50752">
                  <c:v>128.06</c:v>
                </c:pt>
                <c:pt idx="50753">
                  <c:v>128.06</c:v>
                </c:pt>
                <c:pt idx="50754">
                  <c:v>128.06</c:v>
                </c:pt>
                <c:pt idx="50755">
                  <c:v>128.06</c:v>
                </c:pt>
                <c:pt idx="50756">
                  <c:v>128.1</c:v>
                </c:pt>
                <c:pt idx="50757">
                  <c:v>128.06</c:v>
                </c:pt>
                <c:pt idx="50758">
                  <c:v>128.13</c:v>
                </c:pt>
                <c:pt idx="50759">
                  <c:v>128.1</c:v>
                </c:pt>
                <c:pt idx="50760">
                  <c:v>128.04</c:v>
                </c:pt>
                <c:pt idx="50761">
                  <c:v>128.15</c:v>
                </c:pt>
                <c:pt idx="50762">
                  <c:v>128.06</c:v>
                </c:pt>
                <c:pt idx="50763">
                  <c:v>128.08000000000001</c:v>
                </c:pt>
                <c:pt idx="50764">
                  <c:v>128.06</c:v>
                </c:pt>
                <c:pt idx="50765">
                  <c:v>128.08000000000001</c:v>
                </c:pt>
                <c:pt idx="50766">
                  <c:v>128.08000000000001</c:v>
                </c:pt>
                <c:pt idx="50767">
                  <c:v>128.08000000000001</c:v>
                </c:pt>
                <c:pt idx="50768">
                  <c:v>128.06</c:v>
                </c:pt>
                <c:pt idx="50769">
                  <c:v>128.04</c:v>
                </c:pt>
                <c:pt idx="50770">
                  <c:v>128.06</c:v>
                </c:pt>
                <c:pt idx="50771">
                  <c:v>128.1</c:v>
                </c:pt>
                <c:pt idx="50772">
                  <c:v>128.13</c:v>
                </c:pt>
                <c:pt idx="50773">
                  <c:v>128.08000000000001</c:v>
                </c:pt>
                <c:pt idx="50774">
                  <c:v>128.1</c:v>
                </c:pt>
                <c:pt idx="50775">
                  <c:v>128.1</c:v>
                </c:pt>
                <c:pt idx="50776">
                  <c:v>128.04</c:v>
                </c:pt>
                <c:pt idx="50777">
                  <c:v>128.06</c:v>
                </c:pt>
                <c:pt idx="50778">
                  <c:v>128.1</c:v>
                </c:pt>
                <c:pt idx="50779">
                  <c:v>128.08000000000001</c:v>
                </c:pt>
                <c:pt idx="50780">
                  <c:v>128.06</c:v>
                </c:pt>
                <c:pt idx="50781">
                  <c:v>128.06</c:v>
                </c:pt>
                <c:pt idx="50782">
                  <c:v>128.04</c:v>
                </c:pt>
                <c:pt idx="50783">
                  <c:v>128.04</c:v>
                </c:pt>
                <c:pt idx="50784">
                  <c:v>128.06</c:v>
                </c:pt>
                <c:pt idx="50785">
                  <c:v>128.1</c:v>
                </c:pt>
                <c:pt idx="50786">
                  <c:v>128.06</c:v>
                </c:pt>
                <c:pt idx="50787">
                  <c:v>128.1</c:v>
                </c:pt>
                <c:pt idx="50788">
                  <c:v>128.08000000000001</c:v>
                </c:pt>
                <c:pt idx="50789">
                  <c:v>128.08000000000001</c:v>
                </c:pt>
                <c:pt idx="50790">
                  <c:v>128.01</c:v>
                </c:pt>
                <c:pt idx="50791">
                  <c:v>128.08000000000001</c:v>
                </c:pt>
                <c:pt idx="50792">
                  <c:v>128.06</c:v>
                </c:pt>
                <c:pt idx="50793">
                  <c:v>128.1</c:v>
                </c:pt>
                <c:pt idx="50794">
                  <c:v>128.08000000000001</c:v>
                </c:pt>
                <c:pt idx="50795">
                  <c:v>128.01</c:v>
                </c:pt>
                <c:pt idx="50796">
                  <c:v>128.04</c:v>
                </c:pt>
                <c:pt idx="50797">
                  <c:v>128.1</c:v>
                </c:pt>
                <c:pt idx="50798">
                  <c:v>128.1</c:v>
                </c:pt>
                <c:pt idx="50799">
                  <c:v>128.08000000000001</c:v>
                </c:pt>
                <c:pt idx="50800">
                  <c:v>128.08000000000001</c:v>
                </c:pt>
                <c:pt idx="50801">
                  <c:v>128.08000000000001</c:v>
                </c:pt>
                <c:pt idx="50802">
                  <c:v>128.1</c:v>
                </c:pt>
                <c:pt idx="50803">
                  <c:v>128.06</c:v>
                </c:pt>
                <c:pt idx="50804">
                  <c:v>128.06</c:v>
                </c:pt>
                <c:pt idx="50805">
                  <c:v>128.08000000000001</c:v>
                </c:pt>
                <c:pt idx="50806">
                  <c:v>128.1</c:v>
                </c:pt>
                <c:pt idx="50807">
                  <c:v>128.15</c:v>
                </c:pt>
                <c:pt idx="50808">
                  <c:v>128.08000000000001</c:v>
                </c:pt>
                <c:pt idx="50809">
                  <c:v>128.04</c:v>
                </c:pt>
                <c:pt idx="50810">
                  <c:v>128.1</c:v>
                </c:pt>
                <c:pt idx="50811">
                  <c:v>128.13</c:v>
                </c:pt>
                <c:pt idx="50812">
                  <c:v>128.13</c:v>
                </c:pt>
                <c:pt idx="50813">
                  <c:v>128.15</c:v>
                </c:pt>
                <c:pt idx="50814">
                  <c:v>128.13</c:v>
                </c:pt>
                <c:pt idx="50815">
                  <c:v>128.1</c:v>
                </c:pt>
                <c:pt idx="50816">
                  <c:v>128.16999999999999</c:v>
                </c:pt>
                <c:pt idx="50817">
                  <c:v>128.08000000000001</c:v>
                </c:pt>
                <c:pt idx="50818">
                  <c:v>128.15</c:v>
                </c:pt>
                <c:pt idx="50819">
                  <c:v>128.13</c:v>
                </c:pt>
                <c:pt idx="50820">
                  <c:v>128.13</c:v>
                </c:pt>
                <c:pt idx="50821">
                  <c:v>128.16999999999999</c:v>
                </c:pt>
                <c:pt idx="50822">
                  <c:v>128.15</c:v>
                </c:pt>
                <c:pt idx="50823">
                  <c:v>128.13</c:v>
                </c:pt>
                <c:pt idx="50824">
                  <c:v>128.16999999999999</c:v>
                </c:pt>
                <c:pt idx="50825">
                  <c:v>128.16999999999999</c:v>
                </c:pt>
                <c:pt idx="50826">
                  <c:v>128.15</c:v>
                </c:pt>
                <c:pt idx="50827">
                  <c:v>128.15</c:v>
                </c:pt>
                <c:pt idx="50828">
                  <c:v>128.13</c:v>
                </c:pt>
                <c:pt idx="50829">
                  <c:v>128.13</c:v>
                </c:pt>
                <c:pt idx="50830">
                  <c:v>128.15</c:v>
                </c:pt>
                <c:pt idx="50831">
                  <c:v>128.19</c:v>
                </c:pt>
                <c:pt idx="50832">
                  <c:v>128.16999999999999</c:v>
                </c:pt>
                <c:pt idx="50833">
                  <c:v>128.13</c:v>
                </c:pt>
                <c:pt idx="50834">
                  <c:v>128.15</c:v>
                </c:pt>
                <c:pt idx="50835">
                  <c:v>128.16999999999999</c:v>
                </c:pt>
                <c:pt idx="50836">
                  <c:v>128.22</c:v>
                </c:pt>
                <c:pt idx="50837">
                  <c:v>128.24</c:v>
                </c:pt>
                <c:pt idx="50838">
                  <c:v>128.15</c:v>
                </c:pt>
                <c:pt idx="50839">
                  <c:v>128.22</c:v>
                </c:pt>
                <c:pt idx="50840">
                  <c:v>128.19</c:v>
                </c:pt>
                <c:pt idx="50841">
                  <c:v>128.19</c:v>
                </c:pt>
                <c:pt idx="50842">
                  <c:v>128.16999999999999</c:v>
                </c:pt>
                <c:pt idx="50843">
                  <c:v>128.22</c:v>
                </c:pt>
                <c:pt idx="50844">
                  <c:v>128.26</c:v>
                </c:pt>
                <c:pt idx="50845">
                  <c:v>128.22</c:v>
                </c:pt>
                <c:pt idx="50846">
                  <c:v>128.16999999999999</c:v>
                </c:pt>
                <c:pt idx="50847">
                  <c:v>128.16999999999999</c:v>
                </c:pt>
                <c:pt idx="50848">
                  <c:v>128.16999999999999</c:v>
                </c:pt>
                <c:pt idx="50849">
                  <c:v>128.16999999999999</c:v>
                </c:pt>
                <c:pt idx="50850">
                  <c:v>128.16999999999999</c:v>
                </c:pt>
                <c:pt idx="50851">
                  <c:v>128.22</c:v>
                </c:pt>
                <c:pt idx="50852">
                  <c:v>128.15</c:v>
                </c:pt>
                <c:pt idx="50853">
                  <c:v>128.16999999999999</c:v>
                </c:pt>
                <c:pt idx="50854">
                  <c:v>128.16999999999999</c:v>
                </c:pt>
                <c:pt idx="50855">
                  <c:v>128.16999999999999</c:v>
                </c:pt>
                <c:pt idx="50856">
                  <c:v>128.13</c:v>
                </c:pt>
                <c:pt idx="50857">
                  <c:v>128.16999999999999</c:v>
                </c:pt>
                <c:pt idx="50858">
                  <c:v>128.19</c:v>
                </c:pt>
                <c:pt idx="50859">
                  <c:v>128.13</c:v>
                </c:pt>
                <c:pt idx="50860">
                  <c:v>128.16999999999999</c:v>
                </c:pt>
                <c:pt idx="50861">
                  <c:v>128.19</c:v>
                </c:pt>
                <c:pt idx="50862">
                  <c:v>128.1</c:v>
                </c:pt>
                <c:pt idx="50863">
                  <c:v>128.19</c:v>
                </c:pt>
                <c:pt idx="50864">
                  <c:v>128.16999999999999</c:v>
                </c:pt>
                <c:pt idx="50865">
                  <c:v>128.16999999999999</c:v>
                </c:pt>
                <c:pt idx="50866">
                  <c:v>128.15</c:v>
                </c:pt>
                <c:pt idx="50867">
                  <c:v>128.16999999999999</c:v>
                </c:pt>
                <c:pt idx="50868">
                  <c:v>128.19</c:v>
                </c:pt>
                <c:pt idx="50869">
                  <c:v>128.13</c:v>
                </c:pt>
                <c:pt idx="50870">
                  <c:v>128.15</c:v>
                </c:pt>
                <c:pt idx="50871">
                  <c:v>128.16999999999999</c:v>
                </c:pt>
                <c:pt idx="50872">
                  <c:v>128.16999999999999</c:v>
                </c:pt>
                <c:pt idx="50873">
                  <c:v>128.13</c:v>
                </c:pt>
                <c:pt idx="50874">
                  <c:v>128.15</c:v>
                </c:pt>
                <c:pt idx="50875">
                  <c:v>128.22</c:v>
                </c:pt>
                <c:pt idx="50876">
                  <c:v>128.16999999999999</c:v>
                </c:pt>
                <c:pt idx="50877">
                  <c:v>128.16999999999999</c:v>
                </c:pt>
                <c:pt idx="50878">
                  <c:v>128.19</c:v>
                </c:pt>
                <c:pt idx="50879">
                  <c:v>128.13</c:v>
                </c:pt>
                <c:pt idx="50880">
                  <c:v>128.16999999999999</c:v>
                </c:pt>
                <c:pt idx="50881">
                  <c:v>128.16999999999999</c:v>
                </c:pt>
                <c:pt idx="50882">
                  <c:v>128.16999999999999</c:v>
                </c:pt>
                <c:pt idx="50883">
                  <c:v>128.13</c:v>
                </c:pt>
                <c:pt idx="50884">
                  <c:v>128.13</c:v>
                </c:pt>
                <c:pt idx="50885">
                  <c:v>128.13</c:v>
                </c:pt>
                <c:pt idx="50886">
                  <c:v>128.16999999999999</c:v>
                </c:pt>
                <c:pt idx="50887">
                  <c:v>128.13</c:v>
                </c:pt>
                <c:pt idx="50888">
                  <c:v>128.16999999999999</c:v>
                </c:pt>
                <c:pt idx="50889">
                  <c:v>128.16999999999999</c:v>
                </c:pt>
                <c:pt idx="50890">
                  <c:v>128.13</c:v>
                </c:pt>
                <c:pt idx="50891">
                  <c:v>128.16999999999999</c:v>
                </c:pt>
                <c:pt idx="50892">
                  <c:v>128.16999999999999</c:v>
                </c:pt>
                <c:pt idx="50893">
                  <c:v>128.16999999999999</c:v>
                </c:pt>
                <c:pt idx="50894">
                  <c:v>128.16999999999999</c:v>
                </c:pt>
                <c:pt idx="50895">
                  <c:v>128.19</c:v>
                </c:pt>
                <c:pt idx="50896">
                  <c:v>128.19</c:v>
                </c:pt>
                <c:pt idx="50897">
                  <c:v>128.24</c:v>
                </c:pt>
                <c:pt idx="50898">
                  <c:v>128.24</c:v>
                </c:pt>
                <c:pt idx="50899">
                  <c:v>128.22</c:v>
                </c:pt>
                <c:pt idx="50900">
                  <c:v>128.19</c:v>
                </c:pt>
                <c:pt idx="50901">
                  <c:v>128.22</c:v>
                </c:pt>
                <c:pt idx="50902">
                  <c:v>128.15</c:v>
                </c:pt>
                <c:pt idx="50903">
                  <c:v>128.22</c:v>
                </c:pt>
                <c:pt idx="50904">
                  <c:v>128.22</c:v>
                </c:pt>
                <c:pt idx="50905">
                  <c:v>128.16999999999999</c:v>
                </c:pt>
                <c:pt idx="50906">
                  <c:v>128.19</c:v>
                </c:pt>
                <c:pt idx="50907">
                  <c:v>128.24</c:v>
                </c:pt>
                <c:pt idx="50908">
                  <c:v>128.22</c:v>
                </c:pt>
                <c:pt idx="50909">
                  <c:v>128.19</c:v>
                </c:pt>
                <c:pt idx="50910">
                  <c:v>128.16999999999999</c:v>
                </c:pt>
                <c:pt idx="50911">
                  <c:v>128.22</c:v>
                </c:pt>
                <c:pt idx="50912">
                  <c:v>128.22</c:v>
                </c:pt>
                <c:pt idx="50913">
                  <c:v>128.19</c:v>
                </c:pt>
                <c:pt idx="50914">
                  <c:v>128.22</c:v>
                </c:pt>
                <c:pt idx="50915">
                  <c:v>128.22</c:v>
                </c:pt>
                <c:pt idx="50916">
                  <c:v>128.22</c:v>
                </c:pt>
                <c:pt idx="50917">
                  <c:v>128.19</c:v>
                </c:pt>
                <c:pt idx="50918">
                  <c:v>128.15</c:v>
                </c:pt>
                <c:pt idx="50919">
                  <c:v>128.19</c:v>
                </c:pt>
                <c:pt idx="50920">
                  <c:v>128.19</c:v>
                </c:pt>
                <c:pt idx="50921">
                  <c:v>128.22</c:v>
                </c:pt>
                <c:pt idx="50922">
                  <c:v>128.19</c:v>
                </c:pt>
                <c:pt idx="50923">
                  <c:v>128.22</c:v>
                </c:pt>
                <c:pt idx="50924">
                  <c:v>128.19</c:v>
                </c:pt>
                <c:pt idx="50925">
                  <c:v>128.19</c:v>
                </c:pt>
                <c:pt idx="50926">
                  <c:v>128.19</c:v>
                </c:pt>
                <c:pt idx="50927">
                  <c:v>128.22</c:v>
                </c:pt>
                <c:pt idx="50928">
                  <c:v>128.16999999999999</c:v>
                </c:pt>
                <c:pt idx="50929">
                  <c:v>128.15</c:v>
                </c:pt>
                <c:pt idx="50930">
                  <c:v>128.22</c:v>
                </c:pt>
                <c:pt idx="50931">
                  <c:v>128.13</c:v>
                </c:pt>
                <c:pt idx="50932">
                  <c:v>128.15</c:v>
                </c:pt>
                <c:pt idx="50933">
                  <c:v>128.16999999999999</c:v>
                </c:pt>
                <c:pt idx="50934">
                  <c:v>128.19</c:v>
                </c:pt>
                <c:pt idx="50935">
                  <c:v>128.16999999999999</c:v>
                </c:pt>
                <c:pt idx="50936">
                  <c:v>128.16999999999999</c:v>
                </c:pt>
                <c:pt idx="50937">
                  <c:v>128.15</c:v>
                </c:pt>
                <c:pt idx="50938">
                  <c:v>128.19</c:v>
                </c:pt>
                <c:pt idx="50939">
                  <c:v>128.19</c:v>
                </c:pt>
                <c:pt idx="50940">
                  <c:v>128.15</c:v>
                </c:pt>
                <c:pt idx="50941">
                  <c:v>128.16999999999999</c:v>
                </c:pt>
                <c:pt idx="50942">
                  <c:v>128.19</c:v>
                </c:pt>
                <c:pt idx="50943">
                  <c:v>128.13</c:v>
                </c:pt>
                <c:pt idx="50944">
                  <c:v>128.16999999999999</c:v>
                </c:pt>
                <c:pt idx="50945">
                  <c:v>128.19</c:v>
                </c:pt>
                <c:pt idx="50946">
                  <c:v>128.19</c:v>
                </c:pt>
                <c:pt idx="50947">
                  <c:v>128.15</c:v>
                </c:pt>
                <c:pt idx="50948">
                  <c:v>128.19</c:v>
                </c:pt>
                <c:pt idx="50949">
                  <c:v>128.16999999999999</c:v>
                </c:pt>
                <c:pt idx="50950">
                  <c:v>128.16999999999999</c:v>
                </c:pt>
                <c:pt idx="50951">
                  <c:v>128.13</c:v>
                </c:pt>
                <c:pt idx="50952">
                  <c:v>128.15</c:v>
                </c:pt>
                <c:pt idx="50953">
                  <c:v>128.16999999999999</c:v>
                </c:pt>
                <c:pt idx="50954">
                  <c:v>128.16999999999999</c:v>
                </c:pt>
                <c:pt idx="50955">
                  <c:v>128.19</c:v>
                </c:pt>
                <c:pt idx="50956">
                  <c:v>128.15</c:v>
                </c:pt>
                <c:pt idx="50957">
                  <c:v>128.19</c:v>
                </c:pt>
                <c:pt idx="50958">
                  <c:v>128.1</c:v>
                </c:pt>
                <c:pt idx="50959">
                  <c:v>128.16999999999999</c:v>
                </c:pt>
                <c:pt idx="50960">
                  <c:v>128.16999999999999</c:v>
                </c:pt>
                <c:pt idx="50961">
                  <c:v>128.16999999999999</c:v>
                </c:pt>
                <c:pt idx="50962">
                  <c:v>128.15</c:v>
                </c:pt>
                <c:pt idx="50963">
                  <c:v>128.15</c:v>
                </c:pt>
                <c:pt idx="50964">
                  <c:v>128.15</c:v>
                </c:pt>
                <c:pt idx="50965">
                  <c:v>128.19</c:v>
                </c:pt>
                <c:pt idx="50966">
                  <c:v>128.22</c:v>
                </c:pt>
                <c:pt idx="50967">
                  <c:v>128.22</c:v>
                </c:pt>
                <c:pt idx="50968">
                  <c:v>128.13</c:v>
                </c:pt>
                <c:pt idx="50969">
                  <c:v>128.13</c:v>
                </c:pt>
                <c:pt idx="50970">
                  <c:v>128.19</c:v>
                </c:pt>
                <c:pt idx="50971">
                  <c:v>128.13</c:v>
                </c:pt>
                <c:pt idx="50972">
                  <c:v>128.15</c:v>
                </c:pt>
                <c:pt idx="50973">
                  <c:v>128.15</c:v>
                </c:pt>
                <c:pt idx="50974">
                  <c:v>128.19</c:v>
                </c:pt>
                <c:pt idx="50975">
                  <c:v>128.13</c:v>
                </c:pt>
                <c:pt idx="50976">
                  <c:v>128.16999999999999</c:v>
                </c:pt>
                <c:pt idx="50977">
                  <c:v>128.15</c:v>
                </c:pt>
                <c:pt idx="50978">
                  <c:v>128.15</c:v>
                </c:pt>
                <c:pt idx="50979">
                  <c:v>128.19</c:v>
                </c:pt>
                <c:pt idx="50980">
                  <c:v>128.22</c:v>
                </c:pt>
                <c:pt idx="50981">
                  <c:v>128.19</c:v>
                </c:pt>
                <c:pt idx="50982">
                  <c:v>128.15</c:v>
                </c:pt>
                <c:pt idx="50983">
                  <c:v>128.15</c:v>
                </c:pt>
                <c:pt idx="50984">
                  <c:v>128.15</c:v>
                </c:pt>
                <c:pt idx="50985">
                  <c:v>128.16999999999999</c:v>
                </c:pt>
                <c:pt idx="50986">
                  <c:v>128.15</c:v>
                </c:pt>
                <c:pt idx="50987">
                  <c:v>128.15</c:v>
                </c:pt>
                <c:pt idx="50988">
                  <c:v>128.13</c:v>
                </c:pt>
                <c:pt idx="50989">
                  <c:v>128.16999999999999</c:v>
                </c:pt>
                <c:pt idx="50990">
                  <c:v>128.16999999999999</c:v>
                </c:pt>
                <c:pt idx="50991">
                  <c:v>128.15</c:v>
                </c:pt>
                <c:pt idx="50992">
                  <c:v>128.13</c:v>
                </c:pt>
                <c:pt idx="50993">
                  <c:v>128.16999999999999</c:v>
                </c:pt>
                <c:pt idx="50994">
                  <c:v>128.16999999999999</c:v>
                </c:pt>
                <c:pt idx="50995">
                  <c:v>128.13</c:v>
                </c:pt>
                <c:pt idx="50996">
                  <c:v>128.13</c:v>
                </c:pt>
                <c:pt idx="50997">
                  <c:v>128.1</c:v>
                </c:pt>
                <c:pt idx="50998">
                  <c:v>128.15</c:v>
                </c:pt>
                <c:pt idx="50999">
                  <c:v>128.13</c:v>
                </c:pt>
                <c:pt idx="51000">
                  <c:v>128.06</c:v>
                </c:pt>
                <c:pt idx="51001">
                  <c:v>128.13</c:v>
                </c:pt>
                <c:pt idx="51002">
                  <c:v>128.15</c:v>
                </c:pt>
                <c:pt idx="51003">
                  <c:v>128.08000000000001</c:v>
                </c:pt>
                <c:pt idx="51004">
                  <c:v>128.1</c:v>
                </c:pt>
                <c:pt idx="51005">
                  <c:v>128.08000000000001</c:v>
                </c:pt>
                <c:pt idx="51006">
                  <c:v>128.1</c:v>
                </c:pt>
                <c:pt idx="51007">
                  <c:v>128.13</c:v>
                </c:pt>
                <c:pt idx="51008">
                  <c:v>128.16999999999999</c:v>
                </c:pt>
                <c:pt idx="51009">
                  <c:v>128.06</c:v>
                </c:pt>
                <c:pt idx="51010">
                  <c:v>128.06</c:v>
                </c:pt>
                <c:pt idx="51011">
                  <c:v>128.1</c:v>
                </c:pt>
                <c:pt idx="51012">
                  <c:v>128.08000000000001</c:v>
                </c:pt>
                <c:pt idx="51013">
                  <c:v>128.08000000000001</c:v>
                </c:pt>
                <c:pt idx="51014">
                  <c:v>128.1</c:v>
                </c:pt>
                <c:pt idx="51015">
                  <c:v>128.06</c:v>
                </c:pt>
                <c:pt idx="51016">
                  <c:v>128.04</c:v>
                </c:pt>
                <c:pt idx="51017">
                  <c:v>128.06</c:v>
                </c:pt>
                <c:pt idx="51018">
                  <c:v>128.04</c:v>
                </c:pt>
                <c:pt idx="51019">
                  <c:v>128.08000000000001</c:v>
                </c:pt>
                <c:pt idx="51020">
                  <c:v>128.08000000000001</c:v>
                </c:pt>
                <c:pt idx="51021">
                  <c:v>128.04</c:v>
                </c:pt>
                <c:pt idx="51022">
                  <c:v>128.01</c:v>
                </c:pt>
                <c:pt idx="51023">
                  <c:v>128.06</c:v>
                </c:pt>
                <c:pt idx="51024">
                  <c:v>128.04</c:v>
                </c:pt>
                <c:pt idx="51025">
                  <c:v>128.06</c:v>
                </c:pt>
                <c:pt idx="51026">
                  <c:v>127.99</c:v>
                </c:pt>
                <c:pt idx="51027">
                  <c:v>128.08000000000001</c:v>
                </c:pt>
                <c:pt idx="51028">
                  <c:v>128.04</c:v>
                </c:pt>
                <c:pt idx="51029">
                  <c:v>128.01</c:v>
                </c:pt>
                <c:pt idx="51030">
                  <c:v>128.01</c:v>
                </c:pt>
                <c:pt idx="51031">
                  <c:v>128.04</c:v>
                </c:pt>
                <c:pt idx="51032">
                  <c:v>128.01</c:v>
                </c:pt>
                <c:pt idx="51033">
                  <c:v>128.08000000000001</c:v>
                </c:pt>
                <c:pt idx="51034">
                  <c:v>127.97</c:v>
                </c:pt>
                <c:pt idx="51035">
                  <c:v>128.04</c:v>
                </c:pt>
                <c:pt idx="51036">
                  <c:v>128.01</c:v>
                </c:pt>
                <c:pt idx="51037">
                  <c:v>128.01</c:v>
                </c:pt>
                <c:pt idx="51038">
                  <c:v>128.06</c:v>
                </c:pt>
                <c:pt idx="51039">
                  <c:v>128.04</c:v>
                </c:pt>
                <c:pt idx="51040">
                  <c:v>128.01</c:v>
                </c:pt>
                <c:pt idx="51041">
                  <c:v>127.99</c:v>
                </c:pt>
                <c:pt idx="51042">
                  <c:v>127.95</c:v>
                </c:pt>
                <c:pt idx="51043">
                  <c:v>127.99</c:v>
                </c:pt>
                <c:pt idx="51044">
                  <c:v>127.99</c:v>
                </c:pt>
                <c:pt idx="51045">
                  <c:v>127.97</c:v>
                </c:pt>
                <c:pt idx="51046">
                  <c:v>128.04</c:v>
                </c:pt>
                <c:pt idx="51047">
                  <c:v>128.01</c:v>
                </c:pt>
                <c:pt idx="51048">
                  <c:v>127.93</c:v>
                </c:pt>
                <c:pt idx="51049">
                  <c:v>127.95</c:v>
                </c:pt>
                <c:pt idx="51050">
                  <c:v>127.97</c:v>
                </c:pt>
                <c:pt idx="51051">
                  <c:v>127.99</c:v>
                </c:pt>
                <c:pt idx="51052">
                  <c:v>127.97</c:v>
                </c:pt>
                <c:pt idx="51053">
                  <c:v>127.9</c:v>
                </c:pt>
                <c:pt idx="51054">
                  <c:v>127.99</c:v>
                </c:pt>
                <c:pt idx="51055">
                  <c:v>127.97</c:v>
                </c:pt>
                <c:pt idx="51056">
                  <c:v>127.93</c:v>
                </c:pt>
                <c:pt idx="51057">
                  <c:v>127.9</c:v>
                </c:pt>
                <c:pt idx="51058">
                  <c:v>127.95</c:v>
                </c:pt>
                <c:pt idx="51059">
                  <c:v>127.99</c:v>
                </c:pt>
                <c:pt idx="51060">
                  <c:v>127.95</c:v>
                </c:pt>
                <c:pt idx="51061">
                  <c:v>127.95</c:v>
                </c:pt>
                <c:pt idx="51062">
                  <c:v>127.9</c:v>
                </c:pt>
                <c:pt idx="51063">
                  <c:v>127.95</c:v>
                </c:pt>
                <c:pt idx="51064">
                  <c:v>127.93</c:v>
                </c:pt>
                <c:pt idx="51065">
                  <c:v>127.93</c:v>
                </c:pt>
                <c:pt idx="51066">
                  <c:v>127.93</c:v>
                </c:pt>
                <c:pt idx="51067">
                  <c:v>127.95</c:v>
                </c:pt>
                <c:pt idx="51068">
                  <c:v>127.95</c:v>
                </c:pt>
                <c:pt idx="51069">
                  <c:v>127.9</c:v>
                </c:pt>
                <c:pt idx="51070">
                  <c:v>127.93</c:v>
                </c:pt>
                <c:pt idx="51071">
                  <c:v>127.93</c:v>
                </c:pt>
                <c:pt idx="51072">
                  <c:v>127.9</c:v>
                </c:pt>
                <c:pt idx="51073">
                  <c:v>127.93</c:v>
                </c:pt>
                <c:pt idx="51074">
                  <c:v>127.84</c:v>
                </c:pt>
                <c:pt idx="51075">
                  <c:v>127.9</c:v>
                </c:pt>
                <c:pt idx="51076">
                  <c:v>127.9</c:v>
                </c:pt>
                <c:pt idx="51077">
                  <c:v>127.9</c:v>
                </c:pt>
                <c:pt idx="51078">
                  <c:v>127.84</c:v>
                </c:pt>
                <c:pt idx="51079">
                  <c:v>127.86</c:v>
                </c:pt>
                <c:pt idx="51080">
                  <c:v>127.88</c:v>
                </c:pt>
                <c:pt idx="51081">
                  <c:v>127.84</c:v>
                </c:pt>
                <c:pt idx="51082">
                  <c:v>127.86</c:v>
                </c:pt>
                <c:pt idx="51083">
                  <c:v>127.88</c:v>
                </c:pt>
                <c:pt idx="51084">
                  <c:v>127.79</c:v>
                </c:pt>
                <c:pt idx="51085">
                  <c:v>127.84</c:v>
                </c:pt>
                <c:pt idx="51086">
                  <c:v>127.84</c:v>
                </c:pt>
                <c:pt idx="51087">
                  <c:v>127.86</c:v>
                </c:pt>
                <c:pt idx="51088">
                  <c:v>127.86</c:v>
                </c:pt>
                <c:pt idx="51089">
                  <c:v>127.86</c:v>
                </c:pt>
                <c:pt idx="51090">
                  <c:v>127.81</c:v>
                </c:pt>
                <c:pt idx="51091">
                  <c:v>127.86</c:v>
                </c:pt>
                <c:pt idx="51092">
                  <c:v>127.81</c:v>
                </c:pt>
                <c:pt idx="51093">
                  <c:v>127.84</c:v>
                </c:pt>
                <c:pt idx="51094">
                  <c:v>127.81</c:v>
                </c:pt>
                <c:pt idx="51095">
                  <c:v>127.86</c:v>
                </c:pt>
                <c:pt idx="51096">
                  <c:v>127.84</c:v>
                </c:pt>
                <c:pt idx="51097">
                  <c:v>127.86</c:v>
                </c:pt>
                <c:pt idx="51098">
                  <c:v>127.84</c:v>
                </c:pt>
                <c:pt idx="51099">
                  <c:v>127.84</c:v>
                </c:pt>
                <c:pt idx="51100">
                  <c:v>127.84</c:v>
                </c:pt>
                <c:pt idx="51101">
                  <c:v>127.81</c:v>
                </c:pt>
                <c:pt idx="51102">
                  <c:v>127.88</c:v>
                </c:pt>
                <c:pt idx="51103">
                  <c:v>127.81</c:v>
                </c:pt>
                <c:pt idx="51104">
                  <c:v>127.88</c:v>
                </c:pt>
                <c:pt idx="51105">
                  <c:v>127.86</c:v>
                </c:pt>
                <c:pt idx="51106">
                  <c:v>127.84</c:v>
                </c:pt>
                <c:pt idx="51107">
                  <c:v>127.86</c:v>
                </c:pt>
                <c:pt idx="51108">
                  <c:v>127.84</c:v>
                </c:pt>
                <c:pt idx="51109">
                  <c:v>127.84</c:v>
                </c:pt>
                <c:pt idx="51110">
                  <c:v>127.9</c:v>
                </c:pt>
                <c:pt idx="51111">
                  <c:v>127.88</c:v>
                </c:pt>
                <c:pt idx="51112">
                  <c:v>127.9</c:v>
                </c:pt>
                <c:pt idx="51113">
                  <c:v>127.88</c:v>
                </c:pt>
                <c:pt idx="51114">
                  <c:v>127.93</c:v>
                </c:pt>
                <c:pt idx="51115">
                  <c:v>127.95</c:v>
                </c:pt>
                <c:pt idx="51116">
                  <c:v>127.9</c:v>
                </c:pt>
                <c:pt idx="51117">
                  <c:v>127.9</c:v>
                </c:pt>
                <c:pt idx="51118">
                  <c:v>127.99</c:v>
                </c:pt>
                <c:pt idx="51119">
                  <c:v>127.95</c:v>
                </c:pt>
                <c:pt idx="51120">
                  <c:v>128.01</c:v>
                </c:pt>
                <c:pt idx="51121">
                  <c:v>128.01</c:v>
                </c:pt>
                <c:pt idx="51122">
                  <c:v>127.95</c:v>
                </c:pt>
                <c:pt idx="51123">
                  <c:v>127.99</c:v>
                </c:pt>
                <c:pt idx="51124">
                  <c:v>128.04</c:v>
                </c:pt>
                <c:pt idx="51125">
                  <c:v>127.99</c:v>
                </c:pt>
                <c:pt idx="51126">
                  <c:v>128.01</c:v>
                </c:pt>
                <c:pt idx="51127">
                  <c:v>128.06</c:v>
                </c:pt>
                <c:pt idx="51128">
                  <c:v>128.04</c:v>
                </c:pt>
                <c:pt idx="51129">
                  <c:v>128.08000000000001</c:v>
                </c:pt>
                <c:pt idx="51130">
                  <c:v>128.01</c:v>
                </c:pt>
                <c:pt idx="51131">
                  <c:v>128.06</c:v>
                </c:pt>
                <c:pt idx="51132">
                  <c:v>128.06</c:v>
                </c:pt>
                <c:pt idx="51133">
                  <c:v>128.08000000000001</c:v>
                </c:pt>
                <c:pt idx="51134">
                  <c:v>128.13</c:v>
                </c:pt>
                <c:pt idx="51135">
                  <c:v>128.13</c:v>
                </c:pt>
                <c:pt idx="51136">
                  <c:v>128.15</c:v>
                </c:pt>
                <c:pt idx="51137">
                  <c:v>128.08000000000001</c:v>
                </c:pt>
                <c:pt idx="51138">
                  <c:v>128.08000000000001</c:v>
                </c:pt>
                <c:pt idx="51139">
                  <c:v>128.08000000000001</c:v>
                </c:pt>
                <c:pt idx="51140">
                  <c:v>128.13</c:v>
                </c:pt>
                <c:pt idx="51141">
                  <c:v>128.1</c:v>
                </c:pt>
                <c:pt idx="51142">
                  <c:v>128.15</c:v>
                </c:pt>
                <c:pt idx="51143">
                  <c:v>128.1</c:v>
                </c:pt>
                <c:pt idx="51144">
                  <c:v>128.04</c:v>
                </c:pt>
                <c:pt idx="51145">
                  <c:v>128.13</c:v>
                </c:pt>
                <c:pt idx="51146">
                  <c:v>128.1</c:v>
                </c:pt>
                <c:pt idx="51147">
                  <c:v>128.19</c:v>
                </c:pt>
                <c:pt idx="51148">
                  <c:v>128.15</c:v>
                </c:pt>
                <c:pt idx="51149">
                  <c:v>128.15</c:v>
                </c:pt>
                <c:pt idx="51150">
                  <c:v>128.16999999999999</c:v>
                </c:pt>
                <c:pt idx="51151">
                  <c:v>128.16999999999999</c:v>
                </c:pt>
                <c:pt idx="51152">
                  <c:v>128.19</c:v>
                </c:pt>
                <c:pt idx="51153">
                  <c:v>128.19</c:v>
                </c:pt>
                <c:pt idx="51154">
                  <c:v>128.24</c:v>
                </c:pt>
                <c:pt idx="51155">
                  <c:v>128.15</c:v>
                </c:pt>
                <c:pt idx="51156">
                  <c:v>128.19</c:v>
                </c:pt>
                <c:pt idx="51157">
                  <c:v>128.19</c:v>
                </c:pt>
                <c:pt idx="51158">
                  <c:v>128.15</c:v>
                </c:pt>
                <c:pt idx="51159">
                  <c:v>128.16999999999999</c:v>
                </c:pt>
                <c:pt idx="51160">
                  <c:v>128.15</c:v>
                </c:pt>
                <c:pt idx="51161">
                  <c:v>128.16999999999999</c:v>
                </c:pt>
                <c:pt idx="51162">
                  <c:v>128.13</c:v>
                </c:pt>
                <c:pt idx="51163">
                  <c:v>128.19</c:v>
                </c:pt>
                <c:pt idx="51164">
                  <c:v>128.16999999999999</c:v>
                </c:pt>
                <c:pt idx="51165">
                  <c:v>128.24</c:v>
                </c:pt>
                <c:pt idx="51166">
                  <c:v>128.16999999999999</c:v>
                </c:pt>
                <c:pt idx="51167">
                  <c:v>128.1</c:v>
                </c:pt>
                <c:pt idx="51168">
                  <c:v>128.19</c:v>
                </c:pt>
                <c:pt idx="51169">
                  <c:v>128.1</c:v>
                </c:pt>
                <c:pt idx="51170">
                  <c:v>128.19</c:v>
                </c:pt>
                <c:pt idx="51171">
                  <c:v>128.19</c:v>
                </c:pt>
                <c:pt idx="51172">
                  <c:v>128.16999999999999</c:v>
                </c:pt>
                <c:pt idx="51173">
                  <c:v>128.13</c:v>
                </c:pt>
                <c:pt idx="51174">
                  <c:v>128.08000000000001</c:v>
                </c:pt>
                <c:pt idx="51175">
                  <c:v>128.1</c:v>
                </c:pt>
                <c:pt idx="51176">
                  <c:v>128.1</c:v>
                </c:pt>
                <c:pt idx="51177">
                  <c:v>128.15</c:v>
                </c:pt>
                <c:pt idx="51178">
                  <c:v>128.16999999999999</c:v>
                </c:pt>
                <c:pt idx="51179">
                  <c:v>128.13</c:v>
                </c:pt>
                <c:pt idx="51180">
                  <c:v>128.13</c:v>
                </c:pt>
                <c:pt idx="51181">
                  <c:v>128.15</c:v>
                </c:pt>
                <c:pt idx="51182">
                  <c:v>128.08000000000001</c:v>
                </c:pt>
                <c:pt idx="51183">
                  <c:v>128.13</c:v>
                </c:pt>
                <c:pt idx="51184">
                  <c:v>128.15</c:v>
                </c:pt>
                <c:pt idx="51185">
                  <c:v>128.16999999999999</c:v>
                </c:pt>
                <c:pt idx="51186">
                  <c:v>128.15</c:v>
                </c:pt>
                <c:pt idx="51187">
                  <c:v>128.16999999999999</c:v>
                </c:pt>
                <c:pt idx="51188">
                  <c:v>128.15</c:v>
                </c:pt>
                <c:pt idx="51189">
                  <c:v>128.15</c:v>
                </c:pt>
                <c:pt idx="51190">
                  <c:v>128.16999999999999</c:v>
                </c:pt>
                <c:pt idx="51191">
                  <c:v>128.16999999999999</c:v>
                </c:pt>
                <c:pt idx="51192">
                  <c:v>128.15</c:v>
                </c:pt>
                <c:pt idx="51193">
                  <c:v>128.13</c:v>
                </c:pt>
                <c:pt idx="51194">
                  <c:v>128.15</c:v>
                </c:pt>
                <c:pt idx="51195">
                  <c:v>128.13</c:v>
                </c:pt>
                <c:pt idx="51196">
                  <c:v>128.15</c:v>
                </c:pt>
                <c:pt idx="51197">
                  <c:v>128.19</c:v>
                </c:pt>
                <c:pt idx="51198">
                  <c:v>128.15</c:v>
                </c:pt>
                <c:pt idx="51199">
                  <c:v>128.13</c:v>
                </c:pt>
                <c:pt idx="51200">
                  <c:v>128.13</c:v>
                </c:pt>
                <c:pt idx="51201">
                  <c:v>128.13</c:v>
                </c:pt>
                <c:pt idx="51202">
                  <c:v>128.13</c:v>
                </c:pt>
                <c:pt idx="51203">
                  <c:v>128.16999999999999</c:v>
                </c:pt>
                <c:pt idx="51204">
                  <c:v>128.13</c:v>
                </c:pt>
                <c:pt idx="51205">
                  <c:v>128.15</c:v>
                </c:pt>
                <c:pt idx="51206">
                  <c:v>128.15</c:v>
                </c:pt>
                <c:pt idx="51207">
                  <c:v>128.15</c:v>
                </c:pt>
                <c:pt idx="51208">
                  <c:v>128.16999999999999</c:v>
                </c:pt>
                <c:pt idx="51209">
                  <c:v>128.15</c:v>
                </c:pt>
                <c:pt idx="51210">
                  <c:v>128.22</c:v>
                </c:pt>
                <c:pt idx="51211">
                  <c:v>128.16999999999999</c:v>
                </c:pt>
                <c:pt idx="51212">
                  <c:v>128.16999999999999</c:v>
                </c:pt>
                <c:pt idx="51213">
                  <c:v>128.19</c:v>
                </c:pt>
                <c:pt idx="51214">
                  <c:v>128.22</c:v>
                </c:pt>
                <c:pt idx="51215">
                  <c:v>128.16999999999999</c:v>
                </c:pt>
                <c:pt idx="51216">
                  <c:v>128.22</c:v>
                </c:pt>
                <c:pt idx="51217">
                  <c:v>128.19</c:v>
                </c:pt>
                <c:pt idx="51218">
                  <c:v>128.22</c:v>
                </c:pt>
                <c:pt idx="51219">
                  <c:v>128.16999999999999</c:v>
                </c:pt>
                <c:pt idx="51220">
                  <c:v>128.16999999999999</c:v>
                </c:pt>
                <c:pt idx="51221">
                  <c:v>128.16999999999999</c:v>
                </c:pt>
                <c:pt idx="51222">
                  <c:v>128.15</c:v>
                </c:pt>
                <c:pt idx="51223">
                  <c:v>128.19</c:v>
                </c:pt>
                <c:pt idx="51224">
                  <c:v>128.24</c:v>
                </c:pt>
                <c:pt idx="51225">
                  <c:v>128.19</c:v>
                </c:pt>
                <c:pt idx="51226">
                  <c:v>128.19</c:v>
                </c:pt>
                <c:pt idx="51227">
                  <c:v>128.16999999999999</c:v>
                </c:pt>
                <c:pt idx="51228">
                  <c:v>128.16999999999999</c:v>
                </c:pt>
                <c:pt idx="51229">
                  <c:v>128.16999999999999</c:v>
                </c:pt>
                <c:pt idx="51230">
                  <c:v>128.22</c:v>
                </c:pt>
                <c:pt idx="51231">
                  <c:v>128.19</c:v>
                </c:pt>
                <c:pt idx="51232">
                  <c:v>128.22</c:v>
                </c:pt>
                <c:pt idx="51233">
                  <c:v>128.16999999999999</c:v>
                </c:pt>
                <c:pt idx="51234">
                  <c:v>128.15</c:v>
                </c:pt>
                <c:pt idx="51235">
                  <c:v>128.22</c:v>
                </c:pt>
                <c:pt idx="51236">
                  <c:v>128.16999999999999</c:v>
                </c:pt>
                <c:pt idx="51237">
                  <c:v>128.16999999999999</c:v>
                </c:pt>
                <c:pt idx="51238">
                  <c:v>128.22</c:v>
                </c:pt>
                <c:pt idx="51239">
                  <c:v>128.24</c:v>
                </c:pt>
                <c:pt idx="51240">
                  <c:v>128.16999999999999</c:v>
                </c:pt>
                <c:pt idx="51241">
                  <c:v>128.15</c:v>
                </c:pt>
                <c:pt idx="51242">
                  <c:v>128.16999999999999</c:v>
                </c:pt>
                <c:pt idx="51243">
                  <c:v>128.19</c:v>
                </c:pt>
                <c:pt idx="51244">
                  <c:v>128.22</c:v>
                </c:pt>
                <c:pt idx="51245">
                  <c:v>128.16999999999999</c:v>
                </c:pt>
                <c:pt idx="51246">
                  <c:v>128.19</c:v>
                </c:pt>
                <c:pt idx="51247">
                  <c:v>128.16999999999999</c:v>
                </c:pt>
                <c:pt idx="51248">
                  <c:v>128.16999999999999</c:v>
                </c:pt>
                <c:pt idx="51249">
                  <c:v>128.15</c:v>
                </c:pt>
                <c:pt idx="51250">
                  <c:v>128.15</c:v>
                </c:pt>
                <c:pt idx="51251">
                  <c:v>128.19</c:v>
                </c:pt>
                <c:pt idx="51252">
                  <c:v>128.19</c:v>
                </c:pt>
                <c:pt idx="51253">
                  <c:v>128.16999999999999</c:v>
                </c:pt>
                <c:pt idx="51254">
                  <c:v>128.15</c:v>
                </c:pt>
                <c:pt idx="51255">
                  <c:v>128.19</c:v>
                </c:pt>
                <c:pt idx="51256">
                  <c:v>128.16999999999999</c:v>
                </c:pt>
                <c:pt idx="51257">
                  <c:v>128.16999999999999</c:v>
                </c:pt>
                <c:pt idx="51258">
                  <c:v>128.22</c:v>
                </c:pt>
                <c:pt idx="51259">
                  <c:v>128.1</c:v>
                </c:pt>
                <c:pt idx="51260">
                  <c:v>128.15</c:v>
                </c:pt>
                <c:pt idx="51261">
                  <c:v>128.16999999999999</c:v>
                </c:pt>
                <c:pt idx="51262">
                  <c:v>128.16999999999999</c:v>
                </c:pt>
                <c:pt idx="51263">
                  <c:v>128.15</c:v>
                </c:pt>
                <c:pt idx="51264">
                  <c:v>128.15</c:v>
                </c:pt>
                <c:pt idx="51265">
                  <c:v>128.16999999999999</c:v>
                </c:pt>
                <c:pt idx="51266">
                  <c:v>128.13</c:v>
                </c:pt>
                <c:pt idx="51267">
                  <c:v>128.15</c:v>
                </c:pt>
                <c:pt idx="51268">
                  <c:v>128.16999999999999</c:v>
                </c:pt>
                <c:pt idx="51269">
                  <c:v>128.15</c:v>
                </c:pt>
                <c:pt idx="51270">
                  <c:v>128.13</c:v>
                </c:pt>
                <c:pt idx="51271">
                  <c:v>128.16999999999999</c:v>
                </c:pt>
                <c:pt idx="51272">
                  <c:v>128.15</c:v>
                </c:pt>
                <c:pt idx="51273">
                  <c:v>128.19</c:v>
                </c:pt>
                <c:pt idx="51274">
                  <c:v>128.16999999999999</c:v>
                </c:pt>
                <c:pt idx="51275">
                  <c:v>128.16999999999999</c:v>
                </c:pt>
                <c:pt idx="51276">
                  <c:v>128.19</c:v>
                </c:pt>
                <c:pt idx="51277">
                  <c:v>128.16999999999999</c:v>
                </c:pt>
                <c:pt idx="51278">
                  <c:v>128.1</c:v>
                </c:pt>
                <c:pt idx="51279">
                  <c:v>128.15</c:v>
                </c:pt>
                <c:pt idx="51280">
                  <c:v>128.13</c:v>
                </c:pt>
                <c:pt idx="51281">
                  <c:v>128.19</c:v>
                </c:pt>
                <c:pt idx="51282">
                  <c:v>128.22</c:v>
                </c:pt>
                <c:pt idx="51283">
                  <c:v>128.19</c:v>
                </c:pt>
                <c:pt idx="51284">
                  <c:v>128.13</c:v>
                </c:pt>
                <c:pt idx="51285">
                  <c:v>128.13</c:v>
                </c:pt>
                <c:pt idx="51286">
                  <c:v>128.19</c:v>
                </c:pt>
                <c:pt idx="51287">
                  <c:v>128.15</c:v>
                </c:pt>
                <c:pt idx="51288">
                  <c:v>128.19</c:v>
                </c:pt>
                <c:pt idx="51289">
                  <c:v>128.19</c:v>
                </c:pt>
                <c:pt idx="51290">
                  <c:v>128.16999999999999</c:v>
                </c:pt>
                <c:pt idx="51291">
                  <c:v>128.13</c:v>
                </c:pt>
                <c:pt idx="51292">
                  <c:v>128.15</c:v>
                </c:pt>
                <c:pt idx="51293">
                  <c:v>128.19</c:v>
                </c:pt>
                <c:pt idx="51294">
                  <c:v>128.15</c:v>
                </c:pt>
                <c:pt idx="51295">
                  <c:v>128.15</c:v>
                </c:pt>
                <c:pt idx="51296">
                  <c:v>128.16999999999999</c:v>
                </c:pt>
                <c:pt idx="51297">
                  <c:v>128.22</c:v>
                </c:pt>
                <c:pt idx="51298">
                  <c:v>128.19</c:v>
                </c:pt>
                <c:pt idx="51299">
                  <c:v>128.16999999999999</c:v>
                </c:pt>
                <c:pt idx="51300">
                  <c:v>128.16999999999999</c:v>
                </c:pt>
                <c:pt idx="51301">
                  <c:v>128.1</c:v>
                </c:pt>
                <c:pt idx="51302">
                  <c:v>128.15</c:v>
                </c:pt>
                <c:pt idx="51303">
                  <c:v>128.15</c:v>
                </c:pt>
                <c:pt idx="51304">
                  <c:v>128.16999999999999</c:v>
                </c:pt>
                <c:pt idx="51305">
                  <c:v>128.13</c:v>
                </c:pt>
                <c:pt idx="51306">
                  <c:v>128.13</c:v>
                </c:pt>
                <c:pt idx="51307">
                  <c:v>128.19</c:v>
                </c:pt>
                <c:pt idx="51308">
                  <c:v>128.19</c:v>
                </c:pt>
                <c:pt idx="51309">
                  <c:v>128.16999999999999</c:v>
                </c:pt>
                <c:pt idx="51310">
                  <c:v>128.15</c:v>
                </c:pt>
                <c:pt idx="51311">
                  <c:v>128.08000000000001</c:v>
                </c:pt>
                <c:pt idx="51312">
                  <c:v>128.19</c:v>
                </c:pt>
                <c:pt idx="51313">
                  <c:v>128.16999999999999</c:v>
                </c:pt>
                <c:pt idx="51314">
                  <c:v>128.15</c:v>
                </c:pt>
                <c:pt idx="51315">
                  <c:v>128.15</c:v>
                </c:pt>
                <c:pt idx="51316">
                  <c:v>128.16999999999999</c:v>
                </c:pt>
                <c:pt idx="51317">
                  <c:v>128.13</c:v>
                </c:pt>
                <c:pt idx="51318">
                  <c:v>128.15</c:v>
                </c:pt>
                <c:pt idx="51319">
                  <c:v>128.13</c:v>
                </c:pt>
                <c:pt idx="51320">
                  <c:v>128.13</c:v>
                </c:pt>
                <c:pt idx="51321">
                  <c:v>128.13</c:v>
                </c:pt>
                <c:pt idx="51322">
                  <c:v>128.1</c:v>
                </c:pt>
                <c:pt idx="51323">
                  <c:v>128.16999999999999</c:v>
                </c:pt>
                <c:pt idx="51324">
                  <c:v>128.19</c:v>
                </c:pt>
                <c:pt idx="51325">
                  <c:v>128.13</c:v>
                </c:pt>
                <c:pt idx="51326">
                  <c:v>128.13</c:v>
                </c:pt>
                <c:pt idx="51327">
                  <c:v>128.16999999999999</c:v>
                </c:pt>
                <c:pt idx="51328">
                  <c:v>128.1</c:v>
                </c:pt>
                <c:pt idx="51329">
                  <c:v>128.13</c:v>
                </c:pt>
                <c:pt idx="51330">
                  <c:v>128.08000000000001</c:v>
                </c:pt>
                <c:pt idx="51331">
                  <c:v>128.15</c:v>
                </c:pt>
                <c:pt idx="51332">
                  <c:v>128.16999999999999</c:v>
                </c:pt>
                <c:pt idx="51333">
                  <c:v>128.15</c:v>
                </c:pt>
                <c:pt idx="51334">
                  <c:v>128.16999999999999</c:v>
                </c:pt>
                <c:pt idx="51335">
                  <c:v>128.1</c:v>
                </c:pt>
                <c:pt idx="51336">
                  <c:v>128.1</c:v>
                </c:pt>
                <c:pt idx="51337">
                  <c:v>128.15</c:v>
                </c:pt>
                <c:pt idx="51338">
                  <c:v>128.15</c:v>
                </c:pt>
                <c:pt idx="51339">
                  <c:v>128.1</c:v>
                </c:pt>
                <c:pt idx="51340">
                  <c:v>128.13</c:v>
                </c:pt>
                <c:pt idx="51341">
                  <c:v>128.16999999999999</c:v>
                </c:pt>
                <c:pt idx="51342">
                  <c:v>128.16999999999999</c:v>
                </c:pt>
                <c:pt idx="51343">
                  <c:v>128.13</c:v>
                </c:pt>
                <c:pt idx="51344">
                  <c:v>128.1</c:v>
                </c:pt>
                <c:pt idx="51345">
                  <c:v>128.1</c:v>
                </c:pt>
                <c:pt idx="51346">
                  <c:v>128.08000000000001</c:v>
                </c:pt>
                <c:pt idx="51347">
                  <c:v>128.13</c:v>
                </c:pt>
                <c:pt idx="51348">
                  <c:v>128.15</c:v>
                </c:pt>
                <c:pt idx="51349">
                  <c:v>128.1</c:v>
                </c:pt>
                <c:pt idx="51350">
                  <c:v>128.15</c:v>
                </c:pt>
                <c:pt idx="51351">
                  <c:v>128.08000000000001</c:v>
                </c:pt>
                <c:pt idx="51352">
                  <c:v>128.15</c:v>
                </c:pt>
                <c:pt idx="51353">
                  <c:v>128.1</c:v>
                </c:pt>
                <c:pt idx="51354">
                  <c:v>128.08000000000001</c:v>
                </c:pt>
                <c:pt idx="51355">
                  <c:v>128.16999999999999</c:v>
                </c:pt>
                <c:pt idx="51356">
                  <c:v>128.13</c:v>
                </c:pt>
                <c:pt idx="51357">
                  <c:v>128.16999999999999</c:v>
                </c:pt>
                <c:pt idx="51358">
                  <c:v>128.1</c:v>
                </c:pt>
                <c:pt idx="51359">
                  <c:v>128.1</c:v>
                </c:pt>
                <c:pt idx="51360">
                  <c:v>128.15</c:v>
                </c:pt>
                <c:pt idx="51361">
                  <c:v>128.15</c:v>
                </c:pt>
                <c:pt idx="51362">
                  <c:v>128.08000000000001</c:v>
                </c:pt>
                <c:pt idx="51363">
                  <c:v>128.15</c:v>
                </c:pt>
                <c:pt idx="51364">
                  <c:v>128.13</c:v>
                </c:pt>
                <c:pt idx="51365">
                  <c:v>128.08000000000001</c:v>
                </c:pt>
                <c:pt idx="51366">
                  <c:v>128.13</c:v>
                </c:pt>
                <c:pt idx="51367">
                  <c:v>128.13</c:v>
                </c:pt>
                <c:pt idx="51368">
                  <c:v>128.08000000000001</c:v>
                </c:pt>
                <c:pt idx="51369">
                  <c:v>128.1</c:v>
                </c:pt>
                <c:pt idx="51370">
                  <c:v>128.13</c:v>
                </c:pt>
                <c:pt idx="51371">
                  <c:v>128.04</c:v>
                </c:pt>
                <c:pt idx="51372">
                  <c:v>128.13</c:v>
                </c:pt>
                <c:pt idx="51373">
                  <c:v>128.13</c:v>
                </c:pt>
                <c:pt idx="51374">
                  <c:v>128.1</c:v>
                </c:pt>
                <c:pt idx="51375">
                  <c:v>128.1</c:v>
                </c:pt>
                <c:pt idx="51376">
                  <c:v>128.15</c:v>
                </c:pt>
                <c:pt idx="51377">
                  <c:v>128.08000000000001</c:v>
                </c:pt>
                <c:pt idx="51378">
                  <c:v>128.13</c:v>
                </c:pt>
                <c:pt idx="51379">
                  <c:v>128.06</c:v>
                </c:pt>
                <c:pt idx="51380">
                  <c:v>128.08000000000001</c:v>
                </c:pt>
                <c:pt idx="51381">
                  <c:v>128.08000000000001</c:v>
                </c:pt>
                <c:pt idx="51382">
                  <c:v>128.06</c:v>
                </c:pt>
                <c:pt idx="51383">
                  <c:v>128.04</c:v>
                </c:pt>
                <c:pt idx="51384">
                  <c:v>128.08000000000001</c:v>
                </c:pt>
                <c:pt idx="51385">
                  <c:v>128.08000000000001</c:v>
                </c:pt>
                <c:pt idx="51386">
                  <c:v>128.06</c:v>
                </c:pt>
                <c:pt idx="51387">
                  <c:v>128.08000000000001</c:v>
                </c:pt>
                <c:pt idx="51388">
                  <c:v>128.13</c:v>
                </c:pt>
                <c:pt idx="51389">
                  <c:v>128.08000000000001</c:v>
                </c:pt>
                <c:pt idx="51390">
                  <c:v>128.06</c:v>
                </c:pt>
                <c:pt idx="51391">
                  <c:v>128.01</c:v>
                </c:pt>
                <c:pt idx="51392">
                  <c:v>128.08000000000001</c:v>
                </c:pt>
                <c:pt idx="51393">
                  <c:v>128.13</c:v>
                </c:pt>
                <c:pt idx="51394">
                  <c:v>128.08000000000001</c:v>
                </c:pt>
                <c:pt idx="51395">
                  <c:v>128.08000000000001</c:v>
                </c:pt>
                <c:pt idx="51396">
                  <c:v>128.04</c:v>
                </c:pt>
                <c:pt idx="51397">
                  <c:v>128.01</c:v>
                </c:pt>
                <c:pt idx="51398">
                  <c:v>128.04</c:v>
                </c:pt>
                <c:pt idx="51399">
                  <c:v>128.1</c:v>
                </c:pt>
                <c:pt idx="51400">
                  <c:v>128.06</c:v>
                </c:pt>
                <c:pt idx="51401">
                  <c:v>127.97</c:v>
                </c:pt>
                <c:pt idx="51402">
                  <c:v>128.01</c:v>
                </c:pt>
                <c:pt idx="51403">
                  <c:v>127.99</c:v>
                </c:pt>
                <c:pt idx="51404">
                  <c:v>128.08000000000001</c:v>
                </c:pt>
                <c:pt idx="51405">
                  <c:v>127.97</c:v>
                </c:pt>
                <c:pt idx="51406">
                  <c:v>127.99</c:v>
                </c:pt>
                <c:pt idx="51407">
                  <c:v>128.04</c:v>
                </c:pt>
                <c:pt idx="51408">
                  <c:v>127.99</c:v>
                </c:pt>
                <c:pt idx="51409">
                  <c:v>128.01</c:v>
                </c:pt>
                <c:pt idx="51410">
                  <c:v>128.04</c:v>
                </c:pt>
                <c:pt idx="51411">
                  <c:v>128.01</c:v>
                </c:pt>
                <c:pt idx="51412">
                  <c:v>127.97</c:v>
                </c:pt>
                <c:pt idx="51413">
                  <c:v>127.99</c:v>
                </c:pt>
                <c:pt idx="51414">
                  <c:v>127.97</c:v>
                </c:pt>
                <c:pt idx="51415">
                  <c:v>128.01</c:v>
                </c:pt>
                <c:pt idx="51416">
                  <c:v>127.99</c:v>
                </c:pt>
                <c:pt idx="51417">
                  <c:v>128.01</c:v>
                </c:pt>
                <c:pt idx="51418">
                  <c:v>127.93</c:v>
                </c:pt>
                <c:pt idx="51419">
                  <c:v>128.01</c:v>
                </c:pt>
                <c:pt idx="51420">
                  <c:v>127.99</c:v>
                </c:pt>
                <c:pt idx="51421">
                  <c:v>127.99</c:v>
                </c:pt>
                <c:pt idx="51422">
                  <c:v>127.93</c:v>
                </c:pt>
                <c:pt idx="51423">
                  <c:v>127.97</c:v>
                </c:pt>
                <c:pt idx="51424">
                  <c:v>127.97</c:v>
                </c:pt>
                <c:pt idx="51425">
                  <c:v>127.95</c:v>
                </c:pt>
                <c:pt idx="51426">
                  <c:v>127.97</c:v>
                </c:pt>
                <c:pt idx="51427">
                  <c:v>127.99</c:v>
                </c:pt>
                <c:pt idx="51428">
                  <c:v>127.97</c:v>
                </c:pt>
                <c:pt idx="51429">
                  <c:v>127.99</c:v>
                </c:pt>
                <c:pt idx="51430">
                  <c:v>127.97</c:v>
                </c:pt>
                <c:pt idx="51431">
                  <c:v>127.93</c:v>
                </c:pt>
                <c:pt idx="51432">
                  <c:v>127.9</c:v>
                </c:pt>
                <c:pt idx="51433">
                  <c:v>127.95</c:v>
                </c:pt>
                <c:pt idx="51434">
                  <c:v>127.95</c:v>
                </c:pt>
                <c:pt idx="51435">
                  <c:v>127.93</c:v>
                </c:pt>
                <c:pt idx="51436">
                  <c:v>127.95</c:v>
                </c:pt>
                <c:pt idx="51437">
                  <c:v>127.9</c:v>
                </c:pt>
                <c:pt idx="51438">
                  <c:v>127.95</c:v>
                </c:pt>
                <c:pt idx="51439">
                  <c:v>127.93</c:v>
                </c:pt>
                <c:pt idx="51440">
                  <c:v>127.93</c:v>
                </c:pt>
                <c:pt idx="51441">
                  <c:v>127.9</c:v>
                </c:pt>
                <c:pt idx="51442">
                  <c:v>127.99</c:v>
                </c:pt>
                <c:pt idx="51443">
                  <c:v>127.95</c:v>
                </c:pt>
                <c:pt idx="51444">
                  <c:v>127.88</c:v>
                </c:pt>
                <c:pt idx="51445">
                  <c:v>127.93</c:v>
                </c:pt>
                <c:pt idx="51446">
                  <c:v>127.9</c:v>
                </c:pt>
                <c:pt idx="51447">
                  <c:v>127.9</c:v>
                </c:pt>
                <c:pt idx="51448">
                  <c:v>127.88</c:v>
                </c:pt>
                <c:pt idx="51449">
                  <c:v>127.9</c:v>
                </c:pt>
                <c:pt idx="51450">
                  <c:v>127.93</c:v>
                </c:pt>
                <c:pt idx="51451">
                  <c:v>127.84</c:v>
                </c:pt>
                <c:pt idx="51452">
                  <c:v>127.88</c:v>
                </c:pt>
                <c:pt idx="51453">
                  <c:v>127.9</c:v>
                </c:pt>
                <c:pt idx="51454">
                  <c:v>127.84</c:v>
                </c:pt>
                <c:pt idx="51455">
                  <c:v>127.86</c:v>
                </c:pt>
                <c:pt idx="51456">
                  <c:v>127.86</c:v>
                </c:pt>
                <c:pt idx="51457">
                  <c:v>127.86</c:v>
                </c:pt>
                <c:pt idx="51458">
                  <c:v>127.88</c:v>
                </c:pt>
                <c:pt idx="51459">
                  <c:v>127.86</c:v>
                </c:pt>
                <c:pt idx="51460">
                  <c:v>127.88</c:v>
                </c:pt>
                <c:pt idx="51461">
                  <c:v>127.86</c:v>
                </c:pt>
                <c:pt idx="51462">
                  <c:v>127.79</c:v>
                </c:pt>
                <c:pt idx="51463">
                  <c:v>127.81</c:v>
                </c:pt>
                <c:pt idx="51464">
                  <c:v>127.84</c:v>
                </c:pt>
                <c:pt idx="51465">
                  <c:v>127.84</c:v>
                </c:pt>
                <c:pt idx="51466">
                  <c:v>127.84</c:v>
                </c:pt>
                <c:pt idx="51467">
                  <c:v>127.88</c:v>
                </c:pt>
                <c:pt idx="51468">
                  <c:v>127.81</c:v>
                </c:pt>
                <c:pt idx="51469">
                  <c:v>127.88</c:v>
                </c:pt>
                <c:pt idx="51470">
                  <c:v>127.84</c:v>
                </c:pt>
                <c:pt idx="51471">
                  <c:v>127.86</c:v>
                </c:pt>
                <c:pt idx="51472">
                  <c:v>127.88</c:v>
                </c:pt>
                <c:pt idx="51473">
                  <c:v>127.84</c:v>
                </c:pt>
                <c:pt idx="51474">
                  <c:v>127.86</c:v>
                </c:pt>
                <c:pt idx="51475">
                  <c:v>127.84</c:v>
                </c:pt>
                <c:pt idx="51476">
                  <c:v>127.84</c:v>
                </c:pt>
                <c:pt idx="51477">
                  <c:v>127.84</c:v>
                </c:pt>
                <c:pt idx="51478">
                  <c:v>127.84</c:v>
                </c:pt>
                <c:pt idx="51479">
                  <c:v>127.84</c:v>
                </c:pt>
                <c:pt idx="51480">
                  <c:v>127.86</c:v>
                </c:pt>
                <c:pt idx="51481">
                  <c:v>127.84</c:v>
                </c:pt>
                <c:pt idx="51482">
                  <c:v>127.86</c:v>
                </c:pt>
                <c:pt idx="51483">
                  <c:v>127.88</c:v>
                </c:pt>
                <c:pt idx="51484">
                  <c:v>127.84</c:v>
                </c:pt>
                <c:pt idx="51485">
                  <c:v>127.88</c:v>
                </c:pt>
                <c:pt idx="51486">
                  <c:v>127.86</c:v>
                </c:pt>
                <c:pt idx="51487">
                  <c:v>127.86</c:v>
                </c:pt>
                <c:pt idx="51488">
                  <c:v>127.93</c:v>
                </c:pt>
                <c:pt idx="51489">
                  <c:v>127.9</c:v>
                </c:pt>
                <c:pt idx="51490">
                  <c:v>127.88</c:v>
                </c:pt>
                <c:pt idx="51491">
                  <c:v>127.9</c:v>
                </c:pt>
                <c:pt idx="51492">
                  <c:v>127.95</c:v>
                </c:pt>
                <c:pt idx="51493">
                  <c:v>127.93</c:v>
                </c:pt>
                <c:pt idx="51494">
                  <c:v>127.9</c:v>
                </c:pt>
                <c:pt idx="51495">
                  <c:v>127.97</c:v>
                </c:pt>
                <c:pt idx="51496">
                  <c:v>127.95</c:v>
                </c:pt>
                <c:pt idx="51497">
                  <c:v>127.95</c:v>
                </c:pt>
                <c:pt idx="51498">
                  <c:v>127.99</c:v>
                </c:pt>
                <c:pt idx="51499">
                  <c:v>127.95</c:v>
                </c:pt>
                <c:pt idx="51500">
                  <c:v>128.04</c:v>
                </c:pt>
                <c:pt idx="51501">
                  <c:v>128.06</c:v>
                </c:pt>
                <c:pt idx="51502">
                  <c:v>128.01</c:v>
                </c:pt>
                <c:pt idx="51503">
                  <c:v>128.04</c:v>
                </c:pt>
                <c:pt idx="51504">
                  <c:v>128.06</c:v>
                </c:pt>
                <c:pt idx="51505">
                  <c:v>128.04</c:v>
                </c:pt>
                <c:pt idx="51506">
                  <c:v>128.08000000000001</c:v>
                </c:pt>
                <c:pt idx="51507">
                  <c:v>128.01</c:v>
                </c:pt>
                <c:pt idx="51508">
                  <c:v>128.08000000000001</c:v>
                </c:pt>
                <c:pt idx="51509">
                  <c:v>128.08000000000001</c:v>
                </c:pt>
                <c:pt idx="51510">
                  <c:v>128.06</c:v>
                </c:pt>
                <c:pt idx="51511">
                  <c:v>128.06</c:v>
                </c:pt>
                <c:pt idx="51512">
                  <c:v>128.1</c:v>
                </c:pt>
                <c:pt idx="51513">
                  <c:v>128.1</c:v>
                </c:pt>
                <c:pt idx="51514">
                  <c:v>128.13</c:v>
                </c:pt>
                <c:pt idx="51515">
                  <c:v>128.1</c:v>
                </c:pt>
                <c:pt idx="51516">
                  <c:v>128.08000000000001</c:v>
                </c:pt>
                <c:pt idx="51517">
                  <c:v>128.15</c:v>
                </c:pt>
                <c:pt idx="51518">
                  <c:v>128.13</c:v>
                </c:pt>
                <c:pt idx="51519">
                  <c:v>128.19</c:v>
                </c:pt>
                <c:pt idx="51520">
                  <c:v>128.15</c:v>
                </c:pt>
                <c:pt idx="51521">
                  <c:v>128.15</c:v>
                </c:pt>
                <c:pt idx="51522">
                  <c:v>128.16999999999999</c:v>
                </c:pt>
                <c:pt idx="51523">
                  <c:v>128.19</c:v>
                </c:pt>
                <c:pt idx="51524">
                  <c:v>128.22</c:v>
                </c:pt>
                <c:pt idx="51525">
                  <c:v>128.16999999999999</c:v>
                </c:pt>
                <c:pt idx="51526">
                  <c:v>128.15</c:v>
                </c:pt>
                <c:pt idx="51527">
                  <c:v>128.16999999999999</c:v>
                </c:pt>
                <c:pt idx="51528">
                  <c:v>128.22</c:v>
                </c:pt>
                <c:pt idx="51529">
                  <c:v>128.19</c:v>
                </c:pt>
                <c:pt idx="51530">
                  <c:v>128.19</c:v>
                </c:pt>
                <c:pt idx="51531">
                  <c:v>128.16999999999999</c:v>
                </c:pt>
                <c:pt idx="51532">
                  <c:v>128.19</c:v>
                </c:pt>
                <c:pt idx="51533">
                  <c:v>128.19</c:v>
                </c:pt>
                <c:pt idx="51534">
                  <c:v>128.24</c:v>
                </c:pt>
                <c:pt idx="51535">
                  <c:v>128.19</c:v>
                </c:pt>
                <c:pt idx="51536">
                  <c:v>128.24</c:v>
                </c:pt>
                <c:pt idx="51537">
                  <c:v>128.16999999999999</c:v>
                </c:pt>
                <c:pt idx="51538">
                  <c:v>128.22</c:v>
                </c:pt>
                <c:pt idx="51539">
                  <c:v>128.16999999999999</c:v>
                </c:pt>
                <c:pt idx="51540">
                  <c:v>128.19</c:v>
                </c:pt>
                <c:pt idx="51541">
                  <c:v>128.16999999999999</c:v>
                </c:pt>
                <c:pt idx="51542">
                  <c:v>128.22</c:v>
                </c:pt>
                <c:pt idx="51543">
                  <c:v>128.19</c:v>
                </c:pt>
                <c:pt idx="51544">
                  <c:v>128.15</c:v>
                </c:pt>
                <c:pt idx="51545">
                  <c:v>128.16999999999999</c:v>
                </c:pt>
                <c:pt idx="51546">
                  <c:v>128.24</c:v>
                </c:pt>
                <c:pt idx="51547">
                  <c:v>128.19</c:v>
                </c:pt>
                <c:pt idx="51548">
                  <c:v>128.16999999999999</c:v>
                </c:pt>
                <c:pt idx="51549">
                  <c:v>128.19</c:v>
                </c:pt>
                <c:pt idx="51550">
                  <c:v>128.15</c:v>
                </c:pt>
                <c:pt idx="51551">
                  <c:v>128.16999999999999</c:v>
                </c:pt>
                <c:pt idx="51552">
                  <c:v>128.22</c:v>
                </c:pt>
                <c:pt idx="51553">
                  <c:v>128.13</c:v>
                </c:pt>
                <c:pt idx="51554">
                  <c:v>128.16999999999999</c:v>
                </c:pt>
                <c:pt idx="51555">
                  <c:v>128.15</c:v>
                </c:pt>
                <c:pt idx="51556">
                  <c:v>128.13</c:v>
                </c:pt>
                <c:pt idx="51557">
                  <c:v>128.13</c:v>
                </c:pt>
                <c:pt idx="51558">
                  <c:v>128.16999999999999</c:v>
                </c:pt>
                <c:pt idx="51559">
                  <c:v>128.15</c:v>
                </c:pt>
                <c:pt idx="51560">
                  <c:v>128.13</c:v>
                </c:pt>
                <c:pt idx="51561">
                  <c:v>128.16999999999999</c:v>
                </c:pt>
                <c:pt idx="51562">
                  <c:v>128.13</c:v>
                </c:pt>
                <c:pt idx="51563">
                  <c:v>128.15</c:v>
                </c:pt>
                <c:pt idx="51564">
                  <c:v>128.1</c:v>
                </c:pt>
                <c:pt idx="51565">
                  <c:v>128.16999999999999</c:v>
                </c:pt>
                <c:pt idx="51566">
                  <c:v>128.15</c:v>
                </c:pt>
                <c:pt idx="51567">
                  <c:v>128.16999999999999</c:v>
                </c:pt>
                <c:pt idx="51568">
                  <c:v>128.16999999999999</c:v>
                </c:pt>
                <c:pt idx="51569">
                  <c:v>128.19</c:v>
                </c:pt>
                <c:pt idx="51570">
                  <c:v>128.13</c:v>
                </c:pt>
                <c:pt idx="51571">
                  <c:v>128.16999999999999</c:v>
                </c:pt>
                <c:pt idx="51572">
                  <c:v>128.15</c:v>
                </c:pt>
                <c:pt idx="51573">
                  <c:v>128.16999999999999</c:v>
                </c:pt>
                <c:pt idx="51574">
                  <c:v>128.22</c:v>
                </c:pt>
                <c:pt idx="51575">
                  <c:v>128.16999999999999</c:v>
                </c:pt>
                <c:pt idx="51576">
                  <c:v>128.16999999999999</c:v>
                </c:pt>
                <c:pt idx="51577">
                  <c:v>128.26</c:v>
                </c:pt>
                <c:pt idx="51578">
                  <c:v>128.15</c:v>
                </c:pt>
                <c:pt idx="51579">
                  <c:v>128.16999999999999</c:v>
                </c:pt>
                <c:pt idx="51580">
                  <c:v>128.16999999999999</c:v>
                </c:pt>
                <c:pt idx="51581">
                  <c:v>128.26</c:v>
                </c:pt>
                <c:pt idx="51582">
                  <c:v>128.22</c:v>
                </c:pt>
                <c:pt idx="51583">
                  <c:v>128.26</c:v>
                </c:pt>
                <c:pt idx="51584">
                  <c:v>128.22</c:v>
                </c:pt>
                <c:pt idx="51585">
                  <c:v>128.28</c:v>
                </c:pt>
                <c:pt idx="51586">
                  <c:v>128.22</c:v>
                </c:pt>
                <c:pt idx="51587">
                  <c:v>128.24</c:v>
                </c:pt>
                <c:pt idx="51588">
                  <c:v>128.22</c:v>
                </c:pt>
                <c:pt idx="51589">
                  <c:v>128.26</c:v>
                </c:pt>
                <c:pt idx="51590">
                  <c:v>128.24</c:v>
                </c:pt>
                <c:pt idx="51591">
                  <c:v>128.26</c:v>
                </c:pt>
                <c:pt idx="51592">
                  <c:v>128.16999999999999</c:v>
                </c:pt>
                <c:pt idx="51593">
                  <c:v>128.19</c:v>
                </c:pt>
                <c:pt idx="51594">
                  <c:v>128.26</c:v>
                </c:pt>
                <c:pt idx="51595">
                  <c:v>128.24</c:v>
                </c:pt>
                <c:pt idx="51596">
                  <c:v>128.22</c:v>
                </c:pt>
                <c:pt idx="51597">
                  <c:v>128.28</c:v>
                </c:pt>
                <c:pt idx="51598">
                  <c:v>128.26</c:v>
                </c:pt>
                <c:pt idx="51599">
                  <c:v>128.24</c:v>
                </c:pt>
                <c:pt idx="51600">
                  <c:v>128.22</c:v>
                </c:pt>
                <c:pt idx="51601">
                  <c:v>128.28</c:v>
                </c:pt>
                <c:pt idx="51602">
                  <c:v>128.26</c:v>
                </c:pt>
                <c:pt idx="51603">
                  <c:v>128.28</c:v>
                </c:pt>
                <c:pt idx="51604">
                  <c:v>128.26</c:v>
                </c:pt>
                <c:pt idx="51605">
                  <c:v>128.26</c:v>
                </c:pt>
                <c:pt idx="51606">
                  <c:v>128.28</c:v>
                </c:pt>
                <c:pt idx="51607">
                  <c:v>128.28</c:v>
                </c:pt>
                <c:pt idx="51608">
                  <c:v>128.26</c:v>
                </c:pt>
                <c:pt idx="51609">
                  <c:v>128.26</c:v>
                </c:pt>
                <c:pt idx="51610">
                  <c:v>128.26</c:v>
                </c:pt>
                <c:pt idx="51611">
                  <c:v>128.26</c:v>
                </c:pt>
                <c:pt idx="51612">
                  <c:v>128.22</c:v>
                </c:pt>
                <c:pt idx="51613">
                  <c:v>128.24</c:v>
                </c:pt>
                <c:pt idx="51614">
                  <c:v>128.31</c:v>
                </c:pt>
                <c:pt idx="51615">
                  <c:v>128.26</c:v>
                </c:pt>
                <c:pt idx="51616">
                  <c:v>128.31</c:v>
                </c:pt>
                <c:pt idx="51617">
                  <c:v>128.26</c:v>
                </c:pt>
                <c:pt idx="51618">
                  <c:v>128.28</c:v>
                </c:pt>
                <c:pt idx="51619">
                  <c:v>128.26</c:v>
                </c:pt>
                <c:pt idx="51620">
                  <c:v>128.26</c:v>
                </c:pt>
                <c:pt idx="51621">
                  <c:v>128.22</c:v>
                </c:pt>
                <c:pt idx="51622">
                  <c:v>128.28</c:v>
                </c:pt>
                <c:pt idx="51623">
                  <c:v>128.19</c:v>
                </c:pt>
                <c:pt idx="51624">
                  <c:v>128.26</c:v>
                </c:pt>
                <c:pt idx="51625">
                  <c:v>128.26</c:v>
                </c:pt>
                <c:pt idx="51626">
                  <c:v>128.22</c:v>
                </c:pt>
                <c:pt idx="51627">
                  <c:v>128.28</c:v>
                </c:pt>
                <c:pt idx="51628">
                  <c:v>128.22</c:v>
                </c:pt>
                <c:pt idx="51629">
                  <c:v>128.22</c:v>
                </c:pt>
                <c:pt idx="51630">
                  <c:v>128.26</c:v>
                </c:pt>
                <c:pt idx="51631">
                  <c:v>128.22</c:v>
                </c:pt>
                <c:pt idx="51632">
                  <c:v>128.26</c:v>
                </c:pt>
                <c:pt idx="51633">
                  <c:v>128.19</c:v>
                </c:pt>
                <c:pt idx="51634">
                  <c:v>128.26</c:v>
                </c:pt>
                <c:pt idx="51635">
                  <c:v>128.24</c:v>
                </c:pt>
                <c:pt idx="51636">
                  <c:v>128.19</c:v>
                </c:pt>
                <c:pt idx="51637">
                  <c:v>128.24</c:v>
                </c:pt>
                <c:pt idx="51638">
                  <c:v>128.22</c:v>
                </c:pt>
                <c:pt idx="51639">
                  <c:v>128.26</c:v>
                </c:pt>
                <c:pt idx="51640">
                  <c:v>128.22</c:v>
                </c:pt>
                <c:pt idx="51641">
                  <c:v>128.19</c:v>
                </c:pt>
                <c:pt idx="51642">
                  <c:v>128.22</c:v>
                </c:pt>
                <c:pt idx="51643">
                  <c:v>128.22</c:v>
                </c:pt>
                <c:pt idx="51644">
                  <c:v>128.26</c:v>
                </c:pt>
                <c:pt idx="51645">
                  <c:v>128.19</c:v>
                </c:pt>
                <c:pt idx="51646">
                  <c:v>128.22</c:v>
                </c:pt>
                <c:pt idx="51647">
                  <c:v>128.19</c:v>
                </c:pt>
                <c:pt idx="51648">
                  <c:v>128.24</c:v>
                </c:pt>
                <c:pt idx="51649">
                  <c:v>128.22</c:v>
                </c:pt>
                <c:pt idx="51650">
                  <c:v>128.22</c:v>
                </c:pt>
                <c:pt idx="51651">
                  <c:v>128.22</c:v>
                </c:pt>
                <c:pt idx="51652">
                  <c:v>128.19</c:v>
                </c:pt>
                <c:pt idx="51653">
                  <c:v>128.24</c:v>
                </c:pt>
                <c:pt idx="51654">
                  <c:v>128.22</c:v>
                </c:pt>
                <c:pt idx="51655">
                  <c:v>128.31</c:v>
                </c:pt>
                <c:pt idx="51656">
                  <c:v>128.22</c:v>
                </c:pt>
                <c:pt idx="51657">
                  <c:v>128.22</c:v>
                </c:pt>
                <c:pt idx="51658">
                  <c:v>128.28</c:v>
                </c:pt>
                <c:pt idx="51659">
                  <c:v>128.22</c:v>
                </c:pt>
                <c:pt idx="51660">
                  <c:v>128.26</c:v>
                </c:pt>
                <c:pt idx="51661">
                  <c:v>128.19</c:v>
                </c:pt>
                <c:pt idx="51662">
                  <c:v>128.24</c:v>
                </c:pt>
                <c:pt idx="51663">
                  <c:v>128.24</c:v>
                </c:pt>
                <c:pt idx="51664">
                  <c:v>128.24</c:v>
                </c:pt>
                <c:pt idx="51665">
                  <c:v>128.26</c:v>
                </c:pt>
                <c:pt idx="51666">
                  <c:v>128.24</c:v>
                </c:pt>
                <c:pt idx="51667">
                  <c:v>128.26</c:v>
                </c:pt>
                <c:pt idx="51668">
                  <c:v>128.26</c:v>
                </c:pt>
                <c:pt idx="51669">
                  <c:v>128.24</c:v>
                </c:pt>
                <c:pt idx="51670">
                  <c:v>128.24</c:v>
                </c:pt>
                <c:pt idx="51671">
                  <c:v>128.26</c:v>
                </c:pt>
                <c:pt idx="51672">
                  <c:v>128.24</c:v>
                </c:pt>
                <c:pt idx="51673">
                  <c:v>128.24</c:v>
                </c:pt>
                <c:pt idx="51674">
                  <c:v>128.26</c:v>
                </c:pt>
                <c:pt idx="51675">
                  <c:v>128.26</c:v>
                </c:pt>
                <c:pt idx="51676">
                  <c:v>128.28</c:v>
                </c:pt>
                <c:pt idx="51677">
                  <c:v>128.24</c:v>
                </c:pt>
                <c:pt idx="51678">
                  <c:v>128.31</c:v>
                </c:pt>
                <c:pt idx="51679">
                  <c:v>128.28</c:v>
                </c:pt>
                <c:pt idx="51680">
                  <c:v>128.24</c:v>
                </c:pt>
                <c:pt idx="51681">
                  <c:v>128.26</c:v>
                </c:pt>
                <c:pt idx="51682">
                  <c:v>128.28</c:v>
                </c:pt>
                <c:pt idx="51683">
                  <c:v>128.24</c:v>
                </c:pt>
                <c:pt idx="51684">
                  <c:v>128.22</c:v>
                </c:pt>
                <c:pt idx="51685">
                  <c:v>128.28</c:v>
                </c:pt>
                <c:pt idx="51686">
                  <c:v>128.26</c:v>
                </c:pt>
                <c:pt idx="51687">
                  <c:v>128.24</c:v>
                </c:pt>
                <c:pt idx="51688">
                  <c:v>128.22</c:v>
                </c:pt>
                <c:pt idx="51689">
                  <c:v>128.28</c:v>
                </c:pt>
                <c:pt idx="51690">
                  <c:v>128.28</c:v>
                </c:pt>
                <c:pt idx="51691">
                  <c:v>128.24</c:v>
                </c:pt>
                <c:pt idx="51692">
                  <c:v>128.24</c:v>
                </c:pt>
                <c:pt idx="51693">
                  <c:v>128.26</c:v>
                </c:pt>
                <c:pt idx="51694">
                  <c:v>128.26</c:v>
                </c:pt>
                <c:pt idx="51695">
                  <c:v>128.26</c:v>
                </c:pt>
                <c:pt idx="51696">
                  <c:v>128.19</c:v>
                </c:pt>
                <c:pt idx="51697">
                  <c:v>128.19</c:v>
                </c:pt>
                <c:pt idx="51698">
                  <c:v>128.22</c:v>
                </c:pt>
                <c:pt idx="51699">
                  <c:v>128.26</c:v>
                </c:pt>
                <c:pt idx="51700">
                  <c:v>128.22</c:v>
                </c:pt>
                <c:pt idx="51701">
                  <c:v>128.28</c:v>
                </c:pt>
                <c:pt idx="51702">
                  <c:v>128.19</c:v>
                </c:pt>
                <c:pt idx="51703">
                  <c:v>128.28</c:v>
                </c:pt>
                <c:pt idx="51704">
                  <c:v>128.22</c:v>
                </c:pt>
                <c:pt idx="51705">
                  <c:v>128.22</c:v>
                </c:pt>
                <c:pt idx="51706">
                  <c:v>128.26</c:v>
                </c:pt>
                <c:pt idx="51707">
                  <c:v>128.16999999999999</c:v>
                </c:pt>
                <c:pt idx="51708">
                  <c:v>128.19</c:v>
                </c:pt>
                <c:pt idx="51709">
                  <c:v>128.19</c:v>
                </c:pt>
                <c:pt idx="51710">
                  <c:v>128.19</c:v>
                </c:pt>
                <c:pt idx="51711">
                  <c:v>128.19</c:v>
                </c:pt>
                <c:pt idx="51712">
                  <c:v>128.22</c:v>
                </c:pt>
                <c:pt idx="51713">
                  <c:v>128.26</c:v>
                </c:pt>
                <c:pt idx="51714">
                  <c:v>128.19</c:v>
                </c:pt>
                <c:pt idx="51715">
                  <c:v>128.19</c:v>
                </c:pt>
                <c:pt idx="51716">
                  <c:v>128.24</c:v>
                </c:pt>
                <c:pt idx="51717">
                  <c:v>128.22</c:v>
                </c:pt>
                <c:pt idx="51718">
                  <c:v>128.16999999999999</c:v>
                </c:pt>
                <c:pt idx="51719">
                  <c:v>128.22</c:v>
                </c:pt>
                <c:pt idx="51720">
                  <c:v>128.16999999999999</c:v>
                </c:pt>
                <c:pt idx="51721">
                  <c:v>128.22</c:v>
                </c:pt>
                <c:pt idx="51722">
                  <c:v>128.22</c:v>
                </c:pt>
                <c:pt idx="51723">
                  <c:v>128.28</c:v>
                </c:pt>
                <c:pt idx="51724">
                  <c:v>128.22</c:v>
                </c:pt>
                <c:pt idx="51725">
                  <c:v>128.24</c:v>
                </c:pt>
                <c:pt idx="51726">
                  <c:v>128.24</c:v>
                </c:pt>
                <c:pt idx="51727">
                  <c:v>128.22</c:v>
                </c:pt>
                <c:pt idx="51728">
                  <c:v>128.22</c:v>
                </c:pt>
                <c:pt idx="51729">
                  <c:v>128.22</c:v>
                </c:pt>
                <c:pt idx="51730">
                  <c:v>128.22</c:v>
                </c:pt>
                <c:pt idx="51731">
                  <c:v>128.22</c:v>
                </c:pt>
                <c:pt idx="51732">
                  <c:v>128.24</c:v>
                </c:pt>
                <c:pt idx="51733">
                  <c:v>128.24</c:v>
                </c:pt>
                <c:pt idx="51734">
                  <c:v>128.24</c:v>
                </c:pt>
                <c:pt idx="51735">
                  <c:v>128.22</c:v>
                </c:pt>
                <c:pt idx="51736">
                  <c:v>128.28</c:v>
                </c:pt>
                <c:pt idx="51737">
                  <c:v>128.19</c:v>
                </c:pt>
                <c:pt idx="51738">
                  <c:v>128.24</c:v>
                </c:pt>
                <c:pt idx="51739">
                  <c:v>128.22</c:v>
                </c:pt>
                <c:pt idx="51740">
                  <c:v>128.22</c:v>
                </c:pt>
                <c:pt idx="51741">
                  <c:v>128.22</c:v>
                </c:pt>
                <c:pt idx="51742">
                  <c:v>128.24</c:v>
                </c:pt>
                <c:pt idx="51743">
                  <c:v>128.22</c:v>
                </c:pt>
                <c:pt idx="51744">
                  <c:v>128.24</c:v>
                </c:pt>
                <c:pt idx="51745">
                  <c:v>128.24</c:v>
                </c:pt>
                <c:pt idx="51746">
                  <c:v>128.19</c:v>
                </c:pt>
                <c:pt idx="51747">
                  <c:v>128.28</c:v>
                </c:pt>
                <c:pt idx="51748">
                  <c:v>128.22</c:v>
                </c:pt>
                <c:pt idx="51749">
                  <c:v>128.22</c:v>
                </c:pt>
                <c:pt idx="51750">
                  <c:v>128.22</c:v>
                </c:pt>
                <c:pt idx="51751">
                  <c:v>128.16999999999999</c:v>
                </c:pt>
                <c:pt idx="51752">
                  <c:v>128.26</c:v>
                </c:pt>
                <c:pt idx="51753">
                  <c:v>128.24</c:v>
                </c:pt>
                <c:pt idx="51754">
                  <c:v>128.24</c:v>
                </c:pt>
                <c:pt idx="51755">
                  <c:v>128.22</c:v>
                </c:pt>
                <c:pt idx="51756">
                  <c:v>128.22</c:v>
                </c:pt>
                <c:pt idx="51757">
                  <c:v>128.24</c:v>
                </c:pt>
                <c:pt idx="51758">
                  <c:v>128.16999999999999</c:v>
                </c:pt>
                <c:pt idx="51759">
                  <c:v>128.22</c:v>
                </c:pt>
                <c:pt idx="51760">
                  <c:v>128.19</c:v>
                </c:pt>
                <c:pt idx="51761">
                  <c:v>128.22</c:v>
                </c:pt>
                <c:pt idx="51762">
                  <c:v>128.22</c:v>
                </c:pt>
                <c:pt idx="51763">
                  <c:v>128.16999999999999</c:v>
                </c:pt>
                <c:pt idx="51764">
                  <c:v>128.19</c:v>
                </c:pt>
                <c:pt idx="51765">
                  <c:v>128.24</c:v>
                </c:pt>
                <c:pt idx="51766">
                  <c:v>128.19</c:v>
                </c:pt>
                <c:pt idx="51767">
                  <c:v>128.19</c:v>
                </c:pt>
                <c:pt idx="51768">
                  <c:v>128.16999999999999</c:v>
                </c:pt>
                <c:pt idx="51769">
                  <c:v>128.16999999999999</c:v>
                </c:pt>
                <c:pt idx="51770">
                  <c:v>128.19</c:v>
                </c:pt>
                <c:pt idx="51771">
                  <c:v>128.16999999999999</c:v>
                </c:pt>
                <c:pt idx="51772">
                  <c:v>128.19</c:v>
                </c:pt>
                <c:pt idx="51773">
                  <c:v>128.15</c:v>
                </c:pt>
                <c:pt idx="51774">
                  <c:v>128.15</c:v>
                </c:pt>
                <c:pt idx="51775">
                  <c:v>128.19</c:v>
                </c:pt>
                <c:pt idx="51776">
                  <c:v>128.19</c:v>
                </c:pt>
                <c:pt idx="51777">
                  <c:v>128.16999999999999</c:v>
                </c:pt>
                <c:pt idx="51778">
                  <c:v>128.16999999999999</c:v>
                </c:pt>
                <c:pt idx="51779">
                  <c:v>128.15</c:v>
                </c:pt>
                <c:pt idx="51780">
                  <c:v>128.1</c:v>
                </c:pt>
                <c:pt idx="51781">
                  <c:v>128.16999999999999</c:v>
                </c:pt>
                <c:pt idx="51782">
                  <c:v>128.15</c:v>
                </c:pt>
                <c:pt idx="51783">
                  <c:v>128.19</c:v>
                </c:pt>
                <c:pt idx="51784">
                  <c:v>128.13</c:v>
                </c:pt>
                <c:pt idx="51785">
                  <c:v>128.19</c:v>
                </c:pt>
                <c:pt idx="51786">
                  <c:v>128.15</c:v>
                </c:pt>
                <c:pt idx="51787">
                  <c:v>128.13</c:v>
                </c:pt>
                <c:pt idx="51788">
                  <c:v>128.08000000000001</c:v>
                </c:pt>
                <c:pt idx="51789">
                  <c:v>128.08000000000001</c:v>
                </c:pt>
                <c:pt idx="51790">
                  <c:v>128.13</c:v>
                </c:pt>
                <c:pt idx="51791">
                  <c:v>128.13</c:v>
                </c:pt>
                <c:pt idx="51792">
                  <c:v>128.15</c:v>
                </c:pt>
                <c:pt idx="51793">
                  <c:v>128.15</c:v>
                </c:pt>
                <c:pt idx="51794">
                  <c:v>128.13</c:v>
                </c:pt>
                <c:pt idx="51795">
                  <c:v>128.08000000000001</c:v>
                </c:pt>
                <c:pt idx="51796">
                  <c:v>128.06</c:v>
                </c:pt>
                <c:pt idx="51797">
                  <c:v>128.16999999999999</c:v>
                </c:pt>
                <c:pt idx="51798">
                  <c:v>128.08000000000001</c:v>
                </c:pt>
                <c:pt idx="51799">
                  <c:v>128.1</c:v>
                </c:pt>
                <c:pt idx="51800">
                  <c:v>128.08000000000001</c:v>
                </c:pt>
                <c:pt idx="51801">
                  <c:v>128.06</c:v>
                </c:pt>
                <c:pt idx="51802">
                  <c:v>128.08000000000001</c:v>
                </c:pt>
                <c:pt idx="51803">
                  <c:v>128.1</c:v>
                </c:pt>
                <c:pt idx="51804">
                  <c:v>128.15</c:v>
                </c:pt>
                <c:pt idx="51805">
                  <c:v>128.1</c:v>
                </c:pt>
                <c:pt idx="51806">
                  <c:v>128.1</c:v>
                </c:pt>
                <c:pt idx="51807">
                  <c:v>128.1</c:v>
                </c:pt>
                <c:pt idx="51808">
                  <c:v>128.08000000000001</c:v>
                </c:pt>
                <c:pt idx="51809">
                  <c:v>128.1</c:v>
                </c:pt>
                <c:pt idx="51810">
                  <c:v>128.08000000000001</c:v>
                </c:pt>
                <c:pt idx="51811">
                  <c:v>128.01</c:v>
                </c:pt>
                <c:pt idx="51812">
                  <c:v>128.1</c:v>
                </c:pt>
                <c:pt idx="51813">
                  <c:v>128.13</c:v>
                </c:pt>
                <c:pt idx="51814">
                  <c:v>128.15</c:v>
                </c:pt>
                <c:pt idx="51815">
                  <c:v>128.1</c:v>
                </c:pt>
                <c:pt idx="51816">
                  <c:v>128.06</c:v>
                </c:pt>
                <c:pt idx="51817">
                  <c:v>128.04</c:v>
                </c:pt>
                <c:pt idx="51818">
                  <c:v>128.08000000000001</c:v>
                </c:pt>
                <c:pt idx="51819">
                  <c:v>128.1</c:v>
                </c:pt>
                <c:pt idx="51820">
                  <c:v>128.1</c:v>
                </c:pt>
                <c:pt idx="51821">
                  <c:v>127.99</c:v>
                </c:pt>
                <c:pt idx="51822">
                  <c:v>128.1</c:v>
                </c:pt>
                <c:pt idx="51823">
                  <c:v>127.99</c:v>
                </c:pt>
                <c:pt idx="51824">
                  <c:v>128.06</c:v>
                </c:pt>
                <c:pt idx="51825">
                  <c:v>128.1</c:v>
                </c:pt>
                <c:pt idx="51826">
                  <c:v>128.04</c:v>
                </c:pt>
                <c:pt idx="51827">
                  <c:v>128.06</c:v>
                </c:pt>
                <c:pt idx="51828">
                  <c:v>128.06</c:v>
                </c:pt>
                <c:pt idx="51829">
                  <c:v>127.99</c:v>
                </c:pt>
                <c:pt idx="51830">
                  <c:v>127.97</c:v>
                </c:pt>
                <c:pt idx="51831">
                  <c:v>127.97</c:v>
                </c:pt>
                <c:pt idx="51832">
                  <c:v>127.97</c:v>
                </c:pt>
                <c:pt idx="51833">
                  <c:v>127.99</c:v>
                </c:pt>
                <c:pt idx="51834">
                  <c:v>128.01</c:v>
                </c:pt>
                <c:pt idx="51835">
                  <c:v>128.01</c:v>
                </c:pt>
                <c:pt idx="51836">
                  <c:v>127.99</c:v>
                </c:pt>
                <c:pt idx="51837">
                  <c:v>127.95</c:v>
                </c:pt>
                <c:pt idx="51838">
                  <c:v>128.01</c:v>
                </c:pt>
                <c:pt idx="51839">
                  <c:v>127.95</c:v>
                </c:pt>
                <c:pt idx="51840">
                  <c:v>127.99</c:v>
                </c:pt>
                <c:pt idx="51841">
                  <c:v>127.97</c:v>
                </c:pt>
                <c:pt idx="51842">
                  <c:v>127.99</c:v>
                </c:pt>
                <c:pt idx="51843">
                  <c:v>127.99</c:v>
                </c:pt>
                <c:pt idx="51844">
                  <c:v>127.99</c:v>
                </c:pt>
                <c:pt idx="51845">
                  <c:v>127.97</c:v>
                </c:pt>
                <c:pt idx="51846">
                  <c:v>127.93</c:v>
                </c:pt>
                <c:pt idx="51847">
                  <c:v>127.95</c:v>
                </c:pt>
                <c:pt idx="51848">
                  <c:v>127.93</c:v>
                </c:pt>
                <c:pt idx="51849">
                  <c:v>127.88</c:v>
                </c:pt>
                <c:pt idx="51850">
                  <c:v>127.9</c:v>
                </c:pt>
                <c:pt idx="51851">
                  <c:v>127.93</c:v>
                </c:pt>
                <c:pt idx="51852">
                  <c:v>127.88</c:v>
                </c:pt>
                <c:pt idx="51853">
                  <c:v>127.95</c:v>
                </c:pt>
                <c:pt idx="51854">
                  <c:v>127.9</c:v>
                </c:pt>
                <c:pt idx="51855">
                  <c:v>127.9</c:v>
                </c:pt>
                <c:pt idx="51856">
                  <c:v>127.93</c:v>
                </c:pt>
                <c:pt idx="51857">
                  <c:v>127.93</c:v>
                </c:pt>
                <c:pt idx="51858">
                  <c:v>127.9</c:v>
                </c:pt>
                <c:pt idx="51859">
                  <c:v>127.95</c:v>
                </c:pt>
                <c:pt idx="51860">
                  <c:v>127.9</c:v>
                </c:pt>
                <c:pt idx="51861">
                  <c:v>127.86</c:v>
                </c:pt>
                <c:pt idx="51862">
                  <c:v>127.9</c:v>
                </c:pt>
                <c:pt idx="51863">
                  <c:v>127.9</c:v>
                </c:pt>
                <c:pt idx="51864">
                  <c:v>127.9</c:v>
                </c:pt>
                <c:pt idx="51865">
                  <c:v>127.88</c:v>
                </c:pt>
                <c:pt idx="51866">
                  <c:v>127.9</c:v>
                </c:pt>
                <c:pt idx="51867">
                  <c:v>127.84</c:v>
                </c:pt>
                <c:pt idx="51868">
                  <c:v>127.88</c:v>
                </c:pt>
                <c:pt idx="51869">
                  <c:v>127.86</c:v>
                </c:pt>
                <c:pt idx="51870">
                  <c:v>127.86</c:v>
                </c:pt>
                <c:pt idx="51871">
                  <c:v>127.9</c:v>
                </c:pt>
                <c:pt idx="51872">
                  <c:v>127.95</c:v>
                </c:pt>
                <c:pt idx="51873">
                  <c:v>127.9</c:v>
                </c:pt>
                <c:pt idx="51874">
                  <c:v>127.93</c:v>
                </c:pt>
                <c:pt idx="51875">
                  <c:v>127.88</c:v>
                </c:pt>
                <c:pt idx="51876">
                  <c:v>127.93</c:v>
                </c:pt>
                <c:pt idx="51877">
                  <c:v>127.86</c:v>
                </c:pt>
                <c:pt idx="51878">
                  <c:v>127.95</c:v>
                </c:pt>
                <c:pt idx="51879">
                  <c:v>127.93</c:v>
                </c:pt>
                <c:pt idx="51880">
                  <c:v>127.99</c:v>
                </c:pt>
                <c:pt idx="51881">
                  <c:v>127.95</c:v>
                </c:pt>
                <c:pt idx="51882">
                  <c:v>127.95</c:v>
                </c:pt>
                <c:pt idx="51883">
                  <c:v>127.99</c:v>
                </c:pt>
                <c:pt idx="51884">
                  <c:v>127.93</c:v>
                </c:pt>
                <c:pt idx="51885">
                  <c:v>127.97</c:v>
                </c:pt>
                <c:pt idx="51886">
                  <c:v>127.99</c:v>
                </c:pt>
                <c:pt idx="51887">
                  <c:v>128.01</c:v>
                </c:pt>
                <c:pt idx="51888">
                  <c:v>127.99</c:v>
                </c:pt>
                <c:pt idx="51889">
                  <c:v>127.99</c:v>
                </c:pt>
                <c:pt idx="51890">
                  <c:v>128.08000000000001</c:v>
                </c:pt>
                <c:pt idx="51891">
                  <c:v>128.01</c:v>
                </c:pt>
                <c:pt idx="51892">
                  <c:v>128.06</c:v>
                </c:pt>
                <c:pt idx="51893">
                  <c:v>128.04</c:v>
                </c:pt>
                <c:pt idx="51894">
                  <c:v>128.06</c:v>
                </c:pt>
                <c:pt idx="51895">
                  <c:v>128.01</c:v>
                </c:pt>
                <c:pt idx="51896">
                  <c:v>128.1</c:v>
                </c:pt>
                <c:pt idx="51897">
                  <c:v>128.1</c:v>
                </c:pt>
                <c:pt idx="51898">
                  <c:v>128.08000000000001</c:v>
                </c:pt>
                <c:pt idx="51899">
                  <c:v>128.1</c:v>
                </c:pt>
                <c:pt idx="51900">
                  <c:v>128.13</c:v>
                </c:pt>
                <c:pt idx="51901">
                  <c:v>128.08000000000001</c:v>
                </c:pt>
                <c:pt idx="51902">
                  <c:v>128.1</c:v>
                </c:pt>
                <c:pt idx="51903">
                  <c:v>128.13</c:v>
                </c:pt>
                <c:pt idx="51904">
                  <c:v>128.08000000000001</c:v>
                </c:pt>
                <c:pt idx="51905">
                  <c:v>128.13</c:v>
                </c:pt>
                <c:pt idx="51906">
                  <c:v>128.1</c:v>
                </c:pt>
                <c:pt idx="51907">
                  <c:v>128.13</c:v>
                </c:pt>
                <c:pt idx="51908">
                  <c:v>128.13</c:v>
                </c:pt>
                <c:pt idx="51909">
                  <c:v>128.1</c:v>
                </c:pt>
                <c:pt idx="51910">
                  <c:v>128.15</c:v>
                </c:pt>
                <c:pt idx="51911">
                  <c:v>128.22</c:v>
                </c:pt>
                <c:pt idx="51912">
                  <c:v>128.16999999999999</c:v>
                </c:pt>
                <c:pt idx="51913">
                  <c:v>128.15</c:v>
                </c:pt>
                <c:pt idx="51914">
                  <c:v>128.24</c:v>
                </c:pt>
                <c:pt idx="51915">
                  <c:v>128.15</c:v>
                </c:pt>
                <c:pt idx="51916">
                  <c:v>128.15</c:v>
                </c:pt>
                <c:pt idx="51917">
                  <c:v>128.22</c:v>
                </c:pt>
                <c:pt idx="51918">
                  <c:v>128.19</c:v>
                </c:pt>
                <c:pt idx="51919">
                  <c:v>128.22</c:v>
                </c:pt>
                <c:pt idx="51920">
                  <c:v>128.22</c:v>
                </c:pt>
                <c:pt idx="51921">
                  <c:v>128.22</c:v>
                </c:pt>
                <c:pt idx="51922">
                  <c:v>128.19</c:v>
                </c:pt>
                <c:pt idx="51923">
                  <c:v>128.15</c:v>
                </c:pt>
                <c:pt idx="51924">
                  <c:v>128.16999999999999</c:v>
                </c:pt>
                <c:pt idx="51925">
                  <c:v>128.28</c:v>
                </c:pt>
                <c:pt idx="51926">
                  <c:v>128.19</c:v>
                </c:pt>
                <c:pt idx="51927">
                  <c:v>128.22</c:v>
                </c:pt>
                <c:pt idx="51928">
                  <c:v>128.16999999999999</c:v>
                </c:pt>
                <c:pt idx="51929">
                  <c:v>128.19</c:v>
                </c:pt>
                <c:pt idx="51930">
                  <c:v>128.19</c:v>
                </c:pt>
                <c:pt idx="51931">
                  <c:v>128.24</c:v>
                </c:pt>
                <c:pt idx="51932">
                  <c:v>128.24</c:v>
                </c:pt>
                <c:pt idx="51933">
                  <c:v>128.19</c:v>
                </c:pt>
                <c:pt idx="51934">
                  <c:v>128.24</c:v>
                </c:pt>
                <c:pt idx="51935">
                  <c:v>128.16999999999999</c:v>
                </c:pt>
                <c:pt idx="51936">
                  <c:v>128.24</c:v>
                </c:pt>
                <c:pt idx="51937">
                  <c:v>128.19</c:v>
                </c:pt>
                <c:pt idx="51938">
                  <c:v>128.16999999999999</c:v>
                </c:pt>
                <c:pt idx="51939">
                  <c:v>128.22</c:v>
                </c:pt>
                <c:pt idx="51940">
                  <c:v>128.22</c:v>
                </c:pt>
                <c:pt idx="51941">
                  <c:v>128.19</c:v>
                </c:pt>
                <c:pt idx="51942">
                  <c:v>128.19</c:v>
                </c:pt>
                <c:pt idx="51943">
                  <c:v>128.16999999999999</c:v>
                </c:pt>
                <c:pt idx="51944">
                  <c:v>128.16999999999999</c:v>
                </c:pt>
                <c:pt idx="51945">
                  <c:v>128.15</c:v>
                </c:pt>
                <c:pt idx="51946">
                  <c:v>128.16999999999999</c:v>
                </c:pt>
                <c:pt idx="51947">
                  <c:v>128.22</c:v>
                </c:pt>
                <c:pt idx="51948">
                  <c:v>128.16999999999999</c:v>
                </c:pt>
                <c:pt idx="51949">
                  <c:v>128.22</c:v>
                </c:pt>
                <c:pt idx="51950">
                  <c:v>128.16999999999999</c:v>
                </c:pt>
                <c:pt idx="51951">
                  <c:v>128.22</c:v>
                </c:pt>
                <c:pt idx="51952">
                  <c:v>128.16999999999999</c:v>
                </c:pt>
                <c:pt idx="51953">
                  <c:v>128.19</c:v>
                </c:pt>
                <c:pt idx="51954">
                  <c:v>128.24</c:v>
                </c:pt>
                <c:pt idx="51955">
                  <c:v>128.19</c:v>
                </c:pt>
                <c:pt idx="51956">
                  <c:v>128.22</c:v>
                </c:pt>
                <c:pt idx="51957">
                  <c:v>128.16999999999999</c:v>
                </c:pt>
                <c:pt idx="51958">
                  <c:v>128.24</c:v>
                </c:pt>
                <c:pt idx="51959">
                  <c:v>128.16999999999999</c:v>
                </c:pt>
                <c:pt idx="51960">
                  <c:v>128.22</c:v>
                </c:pt>
                <c:pt idx="51961">
                  <c:v>128.22</c:v>
                </c:pt>
                <c:pt idx="51962">
                  <c:v>128.16999999999999</c:v>
                </c:pt>
                <c:pt idx="51963">
                  <c:v>128.24</c:v>
                </c:pt>
                <c:pt idx="51964">
                  <c:v>128.22</c:v>
                </c:pt>
                <c:pt idx="51965">
                  <c:v>128.16999999999999</c:v>
                </c:pt>
                <c:pt idx="51966">
                  <c:v>128.24</c:v>
                </c:pt>
                <c:pt idx="51967">
                  <c:v>128.24</c:v>
                </c:pt>
                <c:pt idx="51968">
                  <c:v>128.22</c:v>
                </c:pt>
                <c:pt idx="51969">
                  <c:v>128.19</c:v>
                </c:pt>
                <c:pt idx="51970">
                  <c:v>128.16999999999999</c:v>
                </c:pt>
                <c:pt idx="51971">
                  <c:v>128.15</c:v>
                </c:pt>
                <c:pt idx="51972">
                  <c:v>128.19</c:v>
                </c:pt>
                <c:pt idx="51973">
                  <c:v>128.19</c:v>
                </c:pt>
                <c:pt idx="51974">
                  <c:v>128.15</c:v>
                </c:pt>
                <c:pt idx="51975">
                  <c:v>128.22</c:v>
                </c:pt>
                <c:pt idx="51976">
                  <c:v>128.26</c:v>
                </c:pt>
                <c:pt idx="51977">
                  <c:v>128.24</c:v>
                </c:pt>
                <c:pt idx="51978">
                  <c:v>128.24</c:v>
                </c:pt>
                <c:pt idx="51979">
                  <c:v>128.24</c:v>
                </c:pt>
                <c:pt idx="51980">
                  <c:v>128.24</c:v>
                </c:pt>
                <c:pt idx="51981">
                  <c:v>128.26</c:v>
                </c:pt>
                <c:pt idx="51982">
                  <c:v>128.19</c:v>
                </c:pt>
                <c:pt idx="51983">
                  <c:v>128.24</c:v>
                </c:pt>
                <c:pt idx="51984">
                  <c:v>128.24</c:v>
                </c:pt>
                <c:pt idx="51985">
                  <c:v>128.22</c:v>
                </c:pt>
                <c:pt idx="51986">
                  <c:v>128.24</c:v>
                </c:pt>
                <c:pt idx="51987">
                  <c:v>128.24</c:v>
                </c:pt>
                <c:pt idx="51988">
                  <c:v>128.24</c:v>
                </c:pt>
                <c:pt idx="51989">
                  <c:v>128.24</c:v>
                </c:pt>
                <c:pt idx="51990">
                  <c:v>128.26</c:v>
                </c:pt>
                <c:pt idx="51991">
                  <c:v>128.24</c:v>
                </c:pt>
                <c:pt idx="51992">
                  <c:v>128.28</c:v>
                </c:pt>
                <c:pt idx="51993">
                  <c:v>128.28</c:v>
                </c:pt>
                <c:pt idx="51994">
                  <c:v>128.26</c:v>
                </c:pt>
                <c:pt idx="51995">
                  <c:v>128.24</c:v>
                </c:pt>
                <c:pt idx="51996">
                  <c:v>128.26</c:v>
                </c:pt>
                <c:pt idx="51997">
                  <c:v>128.26</c:v>
                </c:pt>
                <c:pt idx="51998">
                  <c:v>128.26</c:v>
                </c:pt>
                <c:pt idx="51999">
                  <c:v>128.26</c:v>
                </c:pt>
                <c:pt idx="52000">
                  <c:v>128.26</c:v>
                </c:pt>
                <c:pt idx="52001">
                  <c:v>128.26</c:v>
                </c:pt>
                <c:pt idx="52002">
                  <c:v>128.22</c:v>
                </c:pt>
                <c:pt idx="52003">
                  <c:v>128.24</c:v>
                </c:pt>
                <c:pt idx="52004">
                  <c:v>128.22</c:v>
                </c:pt>
                <c:pt idx="52005">
                  <c:v>128.28</c:v>
                </c:pt>
                <c:pt idx="52006">
                  <c:v>128.24</c:v>
                </c:pt>
                <c:pt idx="52007">
                  <c:v>128.26</c:v>
                </c:pt>
                <c:pt idx="52008">
                  <c:v>128.26</c:v>
                </c:pt>
                <c:pt idx="52009">
                  <c:v>128.19</c:v>
                </c:pt>
                <c:pt idx="52010">
                  <c:v>128.22</c:v>
                </c:pt>
                <c:pt idx="52011">
                  <c:v>128.26</c:v>
                </c:pt>
                <c:pt idx="52012">
                  <c:v>128.31</c:v>
                </c:pt>
                <c:pt idx="52013">
                  <c:v>128.24</c:v>
                </c:pt>
                <c:pt idx="52014">
                  <c:v>128.22</c:v>
                </c:pt>
                <c:pt idx="52015">
                  <c:v>128.26</c:v>
                </c:pt>
                <c:pt idx="52016">
                  <c:v>128.24</c:v>
                </c:pt>
                <c:pt idx="52017">
                  <c:v>128.22</c:v>
                </c:pt>
                <c:pt idx="52018">
                  <c:v>128.16999999999999</c:v>
                </c:pt>
                <c:pt idx="52019">
                  <c:v>128.22</c:v>
                </c:pt>
                <c:pt idx="52020">
                  <c:v>128.26</c:v>
                </c:pt>
                <c:pt idx="52021">
                  <c:v>128.19</c:v>
                </c:pt>
                <c:pt idx="52022">
                  <c:v>128.22</c:v>
                </c:pt>
                <c:pt idx="52023">
                  <c:v>128.22</c:v>
                </c:pt>
                <c:pt idx="52024">
                  <c:v>128.24</c:v>
                </c:pt>
                <c:pt idx="52025">
                  <c:v>128.19</c:v>
                </c:pt>
                <c:pt idx="52026">
                  <c:v>128.24</c:v>
                </c:pt>
                <c:pt idx="52027">
                  <c:v>128.15</c:v>
                </c:pt>
                <c:pt idx="52028">
                  <c:v>128.28</c:v>
                </c:pt>
                <c:pt idx="52029">
                  <c:v>128.24</c:v>
                </c:pt>
                <c:pt idx="52030">
                  <c:v>128.19</c:v>
                </c:pt>
                <c:pt idx="52031">
                  <c:v>128.26</c:v>
                </c:pt>
                <c:pt idx="52032">
                  <c:v>128.26</c:v>
                </c:pt>
                <c:pt idx="52033">
                  <c:v>128.26</c:v>
                </c:pt>
                <c:pt idx="52034">
                  <c:v>128.16999999999999</c:v>
                </c:pt>
                <c:pt idx="52035">
                  <c:v>128.19</c:v>
                </c:pt>
                <c:pt idx="52036">
                  <c:v>128.19</c:v>
                </c:pt>
                <c:pt idx="52037">
                  <c:v>128.19</c:v>
                </c:pt>
                <c:pt idx="52038">
                  <c:v>128.28</c:v>
                </c:pt>
                <c:pt idx="52039">
                  <c:v>128.16999999999999</c:v>
                </c:pt>
                <c:pt idx="52040">
                  <c:v>128.22</c:v>
                </c:pt>
                <c:pt idx="52041">
                  <c:v>128.24</c:v>
                </c:pt>
                <c:pt idx="52042">
                  <c:v>128.19</c:v>
                </c:pt>
                <c:pt idx="52043">
                  <c:v>128.22</c:v>
                </c:pt>
                <c:pt idx="52044">
                  <c:v>128.24</c:v>
                </c:pt>
                <c:pt idx="52045">
                  <c:v>128.24</c:v>
                </c:pt>
                <c:pt idx="52046">
                  <c:v>128.22</c:v>
                </c:pt>
                <c:pt idx="52047">
                  <c:v>128.22</c:v>
                </c:pt>
                <c:pt idx="52048">
                  <c:v>128.24</c:v>
                </c:pt>
                <c:pt idx="52049">
                  <c:v>128.22</c:v>
                </c:pt>
                <c:pt idx="52050">
                  <c:v>128.24</c:v>
                </c:pt>
                <c:pt idx="52051">
                  <c:v>128.24</c:v>
                </c:pt>
                <c:pt idx="52052">
                  <c:v>128.24</c:v>
                </c:pt>
                <c:pt idx="52053">
                  <c:v>128.24</c:v>
                </c:pt>
                <c:pt idx="52054">
                  <c:v>128.24</c:v>
                </c:pt>
                <c:pt idx="52055">
                  <c:v>128.26</c:v>
                </c:pt>
                <c:pt idx="52056">
                  <c:v>128.19</c:v>
                </c:pt>
                <c:pt idx="52057">
                  <c:v>128.22</c:v>
                </c:pt>
                <c:pt idx="52058">
                  <c:v>128.22</c:v>
                </c:pt>
                <c:pt idx="52059">
                  <c:v>128.28</c:v>
                </c:pt>
                <c:pt idx="52060">
                  <c:v>128.22</c:v>
                </c:pt>
                <c:pt idx="52061">
                  <c:v>128.19</c:v>
                </c:pt>
                <c:pt idx="52062">
                  <c:v>128.24</c:v>
                </c:pt>
                <c:pt idx="52063">
                  <c:v>128.22</c:v>
                </c:pt>
                <c:pt idx="52064">
                  <c:v>128.22</c:v>
                </c:pt>
                <c:pt idx="52065">
                  <c:v>128.22</c:v>
                </c:pt>
                <c:pt idx="52066">
                  <c:v>128.24</c:v>
                </c:pt>
                <c:pt idx="52067">
                  <c:v>128.31</c:v>
                </c:pt>
                <c:pt idx="52068">
                  <c:v>128.22</c:v>
                </c:pt>
                <c:pt idx="52069">
                  <c:v>128.26</c:v>
                </c:pt>
                <c:pt idx="52070">
                  <c:v>128.19</c:v>
                </c:pt>
                <c:pt idx="52071">
                  <c:v>128.22</c:v>
                </c:pt>
                <c:pt idx="52072">
                  <c:v>128.24</c:v>
                </c:pt>
                <c:pt idx="52073">
                  <c:v>128.22</c:v>
                </c:pt>
                <c:pt idx="52074">
                  <c:v>128.22</c:v>
                </c:pt>
                <c:pt idx="52075">
                  <c:v>128.24</c:v>
                </c:pt>
                <c:pt idx="52076">
                  <c:v>128.22</c:v>
                </c:pt>
                <c:pt idx="52077">
                  <c:v>128.22</c:v>
                </c:pt>
                <c:pt idx="52078">
                  <c:v>128.26</c:v>
                </c:pt>
                <c:pt idx="52079">
                  <c:v>128.24</c:v>
                </c:pt>
                <c:pt idx="52080">
                  <c:v>128.26</c:v>
                </c:pt>
                <c:pt idx="52081">
                  <c:v>128.22</c:v>
                </c:pt>
                <c:pt idx="52082">
                  <c:v>128.24</c:v>
                </c:pt>
                <c:pt idx="52083">
                  <c:v>128.22</c:v>
                </c:pt>
                <c:pt idx="52084">
                  <c:v>128.22</c:v>
                </c:pt>
                <c:pt idx="52085">
                  <c:v>128.24</c:v>
                </c:pt>
                <c:pt idx="52086">
                  <c:v>128.26</c:v>
                </c:pt>
                <c:pt idx="52087">
                  <c:v>128.19</c:v>
                </c:pt>
                <c:pt idx="52088">
                  <c:v>128.22</c:v>
                </c:pt>
                <c:pt idx="52089">
                  <c:v>128.22</c:v>
                </c:pt>
                <c:pt idx="52090">
                  <c:v>128.26</c:v>
                </c:pt>
                <c:pt idx="52091">
                  <c:v>128.24</c:v>
                </c:pt>
                <c:pt idx="52092">
                  <c:v>128.19</c:v>
                </c:pt>
                <c:pt idx="52093">
                  <c:v>128.26</c:v>
                </c:pt>
                <c:pt idx="52094">
                  <c:v>128.16999999999999</c:v>
                </c:pt>
                <c:pt idx="52095">
                  <c:v>128.22</c:v>
                </c:pt>
                <c:pt idx="52096">
                  <c:v>128.22</c:v>
                </c:pt>
                <c:pt idx="52097">
                  <c:v>128.22</c:v>
                </c:pt>
                <c:pt idx="52098">
                  <c:v>128.19</c:v>
                </c:pt>
                <c:pt idx="52099">
                  <c:v>128.22</c:v>
                </c:pt>
                <c:pt idx="52100">
                  <c:v>128.24</c:v>
                </c:pt>
                <c:pt idx="52101">
                  <c:v>128.24</c:v>
                </c:pt>
                <c:pt idx="52102">
                  <c:v>128.19</c:v>
                </c:pt>
                <c:pt idx="52103">
                  <c:v>128.19</c:v>
                </c:pt>
                <c:pt idx="52104">
                  <c:v>128.19</c:v>
                </c:pt>
                <c:pt idx="52105">
                  <c:v>128.26</c:v>
                </c:pt>
                <c:pt idx="52106">
                  <c:v>128.24</c:v>
                </c:pt>
                <c:pt idx="52107">
                  <c:v>128.24</c:v>
                </c:pt>
                <c:pt idx="52108">
                  <c:v>128.19</c:v>
                </c:pt>
                <c:pt idx="52109">
                  <c:v>128.22</c:v>
                </c:pt>
                <c:pt idx="52110">
                  <c:v>128.24</c:v>
                </c:pt>
                <c:pt idx="52111">
                  <c:v>128.26</c:v>
                </c:pt>
                <c:pt idx="52112">
                  <c:v>128.24</c:v>
                </c:pt>
                <c:pt idx="52113">
                  <c:v>128.26</c:v>
                </c:pt>
                <c:pt idx="52114">
                  <c:v>128.19</c:v>
                </c:pt>
                <c:pt idx="52115">
                  <c:v>128.19</c:v>
                </c:pt>
                <c:pt idx="52116">
                  <c:v>128.24</c:v>
                </c:pt>
                <c:pt idx="52117">
                  <c:v>128.24</c:v>
                </c:pt>
                <c:pt idx="52118">
                  <c:v>128.19</c:v>
                </c:pt>
                <c:pt idx="52119">
                  <c:v>128.19</c:v>
                </c:pt>
                <c:pt idx="52120">
                  <c:v>128.24</c:v>
                </c:pt>
                <c:pt idx="52121">
                  <c:v>128.24</c:v>
                </c:pt>
                <c:pt idx="52122">
                  <c:v>128.19</c:v>
                </c:pt>
                <c:pt idx="52123">
                  <c:v>128.16999999999999</c:v>
                </c:pt>
                <c:pt idx="52124">
                  <c:v>128.19</c:v>
                </c:pt>
                <c:pt idx="52125">
                  <c:v>128.24</c:v>
                </c:pt>
                <c:pt idx="52126">
                  <c:v>128.19</c:v>
                </c:pt>
                <c:pt idx="52127">
                  <c:v>128.19</c:v>
                </c:pt>
                <c:pt idx="52128">
                  <c:v>128.22</c:v>
                </c:pt>
                <c:pt idx="52129">
                  <c:v>128.26</c:v>
                </c:pt>
                <c:pt idx="52130">
                  <c:v>128.19</c:v>
                </c:pt>
                <c:pt idx="52131">
                  <c:v>128.22</c:v>
                </c:pt>
                <c:pt idx="52132">
                  <c:v>128.19</c:v>
                </c:pt>
                <c:pt idx="52133">
                  <c:v>128.19</c:v>
                </c:pt>
                <c:pt idx="52134">
                  <c:v>128.19</c:v>
                </c:pt>
                <c:pt idx="52135">
                  <c:v>128.19</c:v>
                </c:pt>
                <c:pt idx="52136">
                  <c:v>128.19</c:v>
                </c:pt>
                <c:pt idx="52137">
                  <c:v>128.22</c:v>
                </c:pt>
                <c:pt idx="52138">
                  <c:v>128.19</c:v>
                </c:pt>
                <c:pt idx="52139">
                  <c:v>128.19</c:v>
                </c:pt>
                <c:pt idx="52140">
                  <c:v>128.19</c:v>
                </c:pt>
                <c:pt idx="52141">
                  <c:v>128.16999999999999</c:v>
                </c:pt>
                <c:pt idx="52142">
                  <c:v>128.19</c:v>
                </c:pt>
                <c:pt idx="52143">
                  <c:v>128.19</c:v>
                </c:pt>
                <c:pt idx="52144">
                  <c:v>128.16999999999999</c:v>
                </c:pt>
                <c:pt idx="52145">
                  <c:v>128.15</c:v>
                </c:pt>
                <c:pt idx="52146">
                  <c:v>128.13</c:v>
                </c:pt>
                <c:pt idx="52147">
                  <c:v>128.24</c:v>
                </c:pt>
                <c:pt idx="52148">
                  <c:v>128.16999999999999</c:v>
                </c:pt>
                <c:pt idx="52149">
                  <c:v>128.19</c:v>
                </c:pt>
                <c:pt idx="52150">
                  <c:v>128.19</c:v>
                </c:pt>
                <c:pt idx="52151">
                  <c:v>128.15</c:v>
                </c:pt>
                <c:pt idx="52152">
                  <c:v>128.08000000000001</c:v>
                </c:pt>
                <c:pt idx="52153">
                  <c:v>128.19</c:v>
                </c:pt>
                <c:pt idx="52154">
                  <c:v>128.16999999999999</c:v>
                </c:pt>
                <c:pt idx="52155">
                  <c:v>128.19</c:v>
                </c:pt>
                <c:pt idx="52156">
                  <c:v>128.16999999999999</c:v>
                </c:pt>
                <c:pt idx="52157">
                  <c:v>128.1</c:v>
                </c:pt>
                <c:pt idx="52158">
                  <c:v>128.16999999999999</c:v>
                </c:pt>
                <c:pt idx="52159">
                  <c:v>128.13</c:v>
                </c:pt>
                <c:pt idx="52160">
                  <c:v>128.15</c:v>
                </c:pt>
                <c:pt idx="52161">
                  <c:v>128.15</c:v>
                </c:pt>
                <c:pt idx="52162">
                  <c:v>128.13</c:v>
                </c:pt>
                <c:pt idx="52163">
                  <c:v>128.16999999999999</c:v>
                </c:pt>
                <c:pt idx="52164">
                  <c:v>128.15</c:v>
                </c:pt>
                <c:pt idx="52165">
                  <c:v>128.1</c:v>
                </c:pt>
                <c:pt idx="52166">
                  <c:v>128.15</c:v>
                </c:pt>
                <c:pt idx="52167">
                  <c:v>128.13</c:v>
                </c:pt>
                <c:pt idx="52168">
                  <c:v>128.08000000000001</c:v>
                </c:pt>
                <c:pt idx="52169">
                  <c:v>128.08000000000001</c:v>
                </c:pt>
                <c:pt idx="52170">
                  <c:v>128.1</c:v>
                </c:pt>
                <c:pt idx="52171">
                  <c:v>128.13</c:v>
                </c:pt>
                <c:pt idx="52172">
                  <c:v>128.08000000000001</c:v>
                </c:pt>
                <c:pt idx="52173">
                  <c:v>128.06</c:v>
                </c:pt>
                <c:pt idx="52174">
                  <c:v>128.1</c:v>
                </c:pt>
                <c:pt idx="52175">
                  <c:v>128.06</c:v>
                </c:pt>
                <c:pt idx="52176">
                  <c:v>128.1</c:v>
                </c:pt>
                <c:pt idx="52177">
                  <c:v>128.08000000000001</c:v>
                </c:pt>
                <c:pt idx="52178">
                  <c:v>128.1</c:v>
                </c:pt>
                <c:pt idx="52179">
                  <c:v>128.08000000000001</c:v>
                </c:pt>
                <c:pt idx="52180">
                  <c:v>128.01</c:v>
                </c:pt>
                <c:pt idx="52181">
                  <c:v>128.06</c:v>
                </c:pt>
                <c:pt idx="52182">
                  <c:v>128.06</c:v>
                </c:pt>
                <c:pt idx="52183">
                  <c:v>128.06</c:v>
                </c:pt>
                <c:pt idx="52184">
                  <c:v>128.08000000000001</c:v>
                </c:pt>
                <c:pt idx="52185">
                  <c:v>128.08000000000001</c:v>
                </c:pt>
                <c:pt idx="52186">
                  <c:v>128.08000000000001</c:v>
                </c:pt>
                <c:pt idx="52187">
                  <c:v>128.04</c:v>
                </c:pt>
                <c:pt idx="52188">
                  <c:v>128.06</c:v>
                </c:pt>
                <c:pt idx="52189">
                  <c:v>128.08000000000001</c:v>
                </c:pt>
                <c:pt idx="52190">
                  <c:v>128.08000000000001</c:v>
                </c:pt>
                <c:pt idx="52191">
                  <c:v>128.08000000000001</c:v>
                </c:pt>
                <c:pt idx="52192">
                  <c:v>128.1</c:v>
                </c:pt>
                <c:pt idx="52193">
                  <c:v>128.04</c:v>
                </c:pt>
                <c:pt idx="52194">
                  <c:v>128.1</c:v>
                </c:pt>
                <c:pt idx="52195">
                  <c:v>128.08000000000001</c:v>
                </c:pt>
                <c:pt idx="52196">
                  <c:v>128.04</c:v>
                </c:pt>
                <c:pt idx="52197">
                  <c:v>128.04</c:v>
                </c:pt>
                <c:pt idx="52198">
                  <c:v>128.08000000000001</c:v>
                </c:pt>
                <c:pt idx="52199">
                  <c:v>128.06</c:v>
                </c:pt>
                <c:pt idx="52200">
                  <c:v>128.04</c:v>
                </c:pt>
                <c:pt idx="52201">
                  <c:v>128.04</c:v>
                </c:pt>
                <c:pt idx="52202">
                  <c:v>128.04</c:v>
                </c:pt>
                <c:pt idx="52203">
                  <c:v>127.97</c:v>
                </c:pt>
                <c:pt idx="52204">
                  <c:v>127.97</c:v>
                </c:pt>
                <c:pt idx="52205">
                  <c:v>127.99</c:v>
                </c:pt>
                <c:pt idx="52206">
                  <c:v>128.01</c:v>
                </c:pt>
                <c:pt idx="52207">
                  <c:v>127.97</c:v>
                </c:pt>
                <c:pt idx="52208">
                  <c:v>127.95</c:v>
                </c:pt>
                <c:pt idx="52209">
                  <c:v>127.97</c:v>
                </c:pt>
                <c:pt idx="52210">
                  <c:v>127.95</c:v>
                </c:pt>
                <c:pt idx="52211">
                  <c:v>127.95</c:v>
                </c:pt>
                <c:pt idx="52212">
                  <c:v>127.95</c:v>
                </c:pt>
                <c:pt idx="52213">
                  <c:v>127.97</c:v>
                </c:pt>
                <c:pt idx="52214">
                  <c:v>127.9</c:v>
                </c:pt>
                <c:pt idx="52215">
                  <c:v>127.97</c:v>
                </c:pt>
                <c:pt idx="52216">
                  <c:v>127.99</c:v>
                </c:pt>
                <c:pt idx="52217">
                  <c:v>127.9</c:v>
                </c:pt>
                <c:pt idx="52218">
                  <c:v>127.93</c:v>
                </c:pt>
                <c:pt idx="52219">
                  <c:v>127.88</c:v>
                </c:pt>
                <c:pt idx="52220">
                  <c:v>127.95</c:v>
                </c:pt>
                <c:pt idx="52221">
                  <c:v>127.93</c:v>
                </c:pt>
                <c:pt idx="52222">
                  <c:v>127.9</c:v>
                </c:pt>
                <c:pt idx="52223">
                  <c:v>127.88</c:v>
                </c:pt>
                <c:pt idx="52224">
                  <c:v>127.88</c:v>
                </c:pt>
                <c:pt idx="52225">
                  <c:v>127.9</c:v>
                </c:pt>
                <c:pt idx="52226">
                  <c:v>127.93</c:v>
                </c:pt>
                <c:pt idx="52227">
                  <c:v>127.88</c:v>
                </c:pt>
                <c:pt idx="52228">
                  <c:v>127.9</c:v>
                </c:pt>
                <c:pt idx="52229">
                  <c:v>127.93</c:v>
                </c:pt>
                <c:pt idx="52230">
                  <c:v>127.9</c:v>
                </c:pt>
                <c:pt idx="52231">
                  <c:v>127.95</c:v>
                </c:pt>
                <c:pt idx="52232">
                  <c:v>127.88</c:v>
                </c:pt>
                <c:pt idx="52233">
                  <c:v>127.9</c:v>
                </c:pt>
                <c:pt idx="52234">
                  <c:v>127.88</c:v>
                </c:pt>
                <c:pt idx="52235">
                  <c:v>127.86</c:v>
                </c:pt>
                <c:pt idx="52236">
                  <c:v>127.84</c:v>
                </c:pt>
                <c:pt idx="52237">
                  <c:v>127.84</c:v>
                </c:pt>
                <c:pt idx="52238">
                  <c:v>127.93</c:v>
                </c:pt>
                <c:pt idx="52239">
                  <c:v>127.88</c:v>
                </c:pt>
                <c:pt idx="52240">
                  <c:v>127.88</c:v>
                </c:pt>
                <c:pt idx="52241">
                  <c:v>127.86</c:v>
                </c:pt>
                <c:pt idx="52242">
                  <c:v>127.9</c:v>
                </c:pt>
                <c:pt idx="52243">
                  <c:v>127.88</c:v>
                </c:pt>
                <c:pt idx="52244">
                  <c:v>127.9</c:v>
                </c:pt>
                <c:pt idx="52245">
                  <c:v>127.88</c:v>
                </c:pt>
                <c:pt idx="52246">
                  <c:v>127.88</c:v>
                </c:pt>
                <c:pt idx="52247">
                  <c:v>127.88</c:v>
                </c:pt>
                <c:pt idx="52248">
                  <c:v>127.9</c:v>
                </c:pt>
                <c:pt idx="52249">
                  <c:v>127.86</c:v>
                </c:pt>
                <c:pt idx="52250">
                  <c:v>127.86</c:v>
                </c:pt>
                <c:pt idx="52251">
                  <c:v>127.86</c:v>
                </c:pt>
                <c:pt idx="52252">
                  <c:v>127.86</c:v>
                </c:pt>
                <c:pt idx="52253">
                  <c:v>127.88</c:v>
                </c:pt>
                <c:pt idx="52254">
                  <c:v>127.9</c:v>
                </c:pt>
                <c:pt idx="52255">
                  <c:v>127.9</c:v>
                </c:pt>
                <c:pt idx="52256">
                  <c:v>127.9</c:v>
                </c:pt>
                <c:pt idx="52257">
                  <c:v>127.88</c:v>
                </c:pt>
                <c:pt idx="52258">
                  <c:v>127.86</c:v>
                </c:pt>
                <c:pt idx="52259">
                  <c:v>127.93</c:v>
                </c:pt>
                <c:pt idx="52260">
                  <c:v>127.93</c:v>
                </c:pt>
                <c:pt idx="52261">
                  <c:v>127.93</c:v>
                </c:pt>
                <c:pt idx="52262">
                  <c:v>127.93</c:v>
                </c:pt>
                <c:pt idx="52263">
                  <c:v>127.95</c:v>
                </c:pt>
                <c:pt idx="52264">
                  <c:v>127.93</c:v>
                </c:pt>
                <c:pt idx="52265">
                  <c:v>127.9</c:v>
                </c:pt>
                <c:pt idx="52266">
                  <c:v>127.93</c:v>
                </c:pt>
                <c:pt idx="52267">
                  <c:v>127.97</c:v>
                </c:pt>
                <c:pt idx="52268">
                  <c:v>127.99</c:v>
                </c:pt>
                <c:pt idx="52269">
                  <c:v>127.99</c:v>
                </c:pt>
                <c:pt idx="52270">
                  <c:v>127.97</c:v>
                </c:pt>
                <c:pt idx="52271">
                  <c:v>127.97</c:v>
                </c:pt>
                <c:pt idx="52272">
                  <c:v>128.04</c:v>
                </c:pt>
                <c:pt idx="52273">
                  <c:v>127.99</c:v>
                </c:pt>
                <c:pt idx="52274">
                  <c:v>128.01</c:v>
                </c:pt>
                <c:pt idx="52275">
                  <c:v>128.01</c:v>
                </c:pt>
                <c:pt idx="52276">
                  <c:v>128.04</c:v>
                </c:pt>
                <c:pt idx="52277">
                  <c:v>128.01</c:v>
                </c:pt>
                <c:pt idx="52278">
                  <c:v>128.01</c:v>
                </c:pt>
                <c:pt idx="52279">
                  <c:v>128.01</c:v>
                </c:pt>
                <c:pt idx="52280">
                  <c:v>127.99</c:v>
                </c:pt>
                <c:pt idx="52281">
                  <c:v>127.99</c:v>
                </c:pt>
                <c:pt idx="52282">
                  <c:v>128.08000000000001</c:v>
                </c:pt>
                <c:pt idx="52283">
                  <c:v>128.08000000000001</c:v>
                </c:pt>
                <c:pt idx="52284">
                  <c:v>128.06</c:v>
                </c:pt>
                <c:pt idx="52285">
                  <c:v>128.08000000000001</c:v>
                </c:pt>
                <c:pt idx="52286">
                  <c:v>128.15</c:v>
                </c:pt>
                <c:pt idx="52287">
                  <c:v>128.08000000000001</c:v>
                </c:pt>
                <c:pt idx="52288">
                  <c:v>128.1</c:v>
                </c:pt>
                <c:pt idx="52289">
                  <c:v>128.19</c:v>
                </c:pt>
                <c:pt idx="52290">
                  <c:v>128.19</c:v>
                </c:pt>
                <c:pt idx="52291">
                  <c:v>128.19</c:v>
                </c:pt>
                <c:pt idx="52292">
                  <c:v>128.16999999999999</c:v>
                </c:pt>
                <c:pt idx="52293">
                  <c:v>128.19</c:v>
                </c:pt>
                <c:pt idx="52294">
                  <c:v>128.22</c:v>
                </c:pt>
                <c:pt idx="52295">
                  <c:v>128.19</c:v>
                </c:pt>
                <c:pt idx="52296">
                  <c:v>128.19</c:v>
                </c:pt>
                <c:pt idx="52297">
                  <c:v>128.16999999999999</c:v>
                </c:pt>
                <c:pt idx="52298">
                  <c:v>128.22</c:v>
                </c:pt>
                <c:pt idx="52299">
                  <c:v>128.19</c:v>
                </c:pt>
                <c:pt idx="52300">
                  <c:v>128.16999999999999</c:v>
                </c:pt>
                <c:pt idx="52301">
                  <c:v>128.19</c:v>
                </c:pt>
                <c:pt idx="52302">
                  <c:v>128.16999999999999</c:v>
                </c:pt>
                <c:pt idx="52303">
                  <c:v>128.19</c:v>
                </c:pt>
                <c:pt idx="52304">
                  <c:v>128.22</c:v>
                </c:pt>
                <c:pt idx="52305">
                  <c:v>128.19</c:v>
                </c:pt>
                <c:pt idx="52306">
                  <c:v>128.19</c:v>
                </c:pt>
                <c:pt idx="52307">
                  <c:v>128.22</c:v>
                </c:pt>
                <c:pt idx="52308">
                  <c:v>128.22</c:v>
                </c:pt>
                <c:pt idx="52309">
                  <c:v>128.22</c:v>
                </c:pt>
                <c:pt idx="52310">
                  <c:v>128.22</c:v>
                </c:pt>
                <c:pt idx="52311">
                  <c:v>128.19</c:v>
                </c:pt>
                <c:pt idx="52312">
                  <c:v>128.24</c:v>
                </c:pt>
                <c:pt idx="52313">
                  <c:v>128.16999999999999</c:v>
                </c:pt>
                <c:pt idx="52314">
                  <c:v>128.19</c:v>
                </c:pt>
                <c:pt idx="52315">
                  <c:v>128.19</c:v>
                </c:pt>
                <c:pt idx="52316">
                  <c:v>128.22</c:v>
                </c:pt>
                <c:pt idx="52317">
                  <c:v>128.16999999999999</c:v>
                </c:pt>
                <c:pt idx="52318">
                  <c:v>128.24</c:v>
                </c:pt>
                <c:pt idx="52319">
                  <c:v>128.22</c:v>
                </c:pt>
                <c:pt idx="52320">
                  <c:v>128.16999999999999</c:v>
                </c:pt>
                <c:pt idx="52321">
                  <c:v>128.24</c:v>
                </c:pt>
                <c:pt idx="52322">
                  <c:v>128.24</c:v>
                </c:pt>
                <c:pt idx="52323">
                  <c:v>128.24</c:v>
                </c:pt>
                <c:pt idx="52324">
                  <c:v>128.24</c:v>
                </c:pt>
                <c:pt idx="52325">
                  <c:v>128.19</c:v>
                </c:pt>
                <c:pt idx="52326">
                  <c:v>128.22</c:v>
                </c:pt>
                <c:pt idx="52327">
                  <c:v>128.19</c:v>
                </c:pt>
                <c:pt idx="52328">
                  <c:v>128.16999999999999</c:v>
                </c:pt>
                <c:pt idx="52329">
                  <c:v>128.13</c:v>
                </c:pt>
                <c:pt idx="52330">
                  <c:v>128.15</c:v>
                </c:pt>
                <c:pt idx="52331">
                  <c:v>128.16999999999999</c:v>
                </c:pt>
                <c:pt idx="52332">
                  <c:v>128.16999999999999</c:v>
                </c:pt>
                <c:pt idx="52333">
                  <c:v>128.13</c:v>
                </c:pt>
                <c:pt idx="52334">
                  <c:v>128.13</c:v>
                </c:pt>
                <c:pt idx="52335">
                  <c:v>128.16999999999999</c:v>
                </c:pt>
                <c:pt idx="52336">
                  <c:v>128.15</c:v>
                </c:pt>
                <c:pt idx="52337">
                  <c:v>128.13</c:v>
                </c:pt>
                <c:pt idx="52338">
                  <c:v>128.16999999999999</c:v>
                </c:pt>
                <c:pt idx="52339">
                  <c:v>128.08000000000001</c:v>
                </c:pt>
                <c:pt idx="52340">
                  <c:v>128.16999999999999</c:v>
                </c:pt>
                <c:pt idx="52341">
                  <c:v>128.15</c:v>
                </c:pt>
                <c:pt idx="52342">
                  <c:v>128.1</c:v>
                </c:pt>
                <c:pt idx="52343">
                  <c:v>128.1</c:v>
                </c:pt>
                <c:pt idx="52344">
                  <c:v>128.19</c:v>
                </c:pt>
                <c:pt idx="52345">
                  <c:v>128.1</c:v>
                </c:pt>
                <c:pt idx="52346">
                  <c:v>128.13</c:v>
                </c:pt>
                <c:pt idx="52347">
                  <c:v>128.13</c:v>
                </c:pt>
                <c:pt idx="52348">
                  <c:v>128.15</c:v>
                </c:pt>
                <c:pt idx="52349">
                  <c:v>128.22</c:v>
                </c:pt>
                <c:pt idx="52350">
                  <c:v>128.19</c:v>
                </c:pt>
                <c:pt idx="52351">
                  <c:v>128.16999999999999</c:v>
                </c:pt>
                <c:pt idx="52352">
                  <c:v>128.19</c:v>
                </c:pt>
                <c:pt idx="52353">
                  <c:v>128.16999999999999</c:v>
                </c:pt>
                <c:pt idx="52354">
                  <c:v>128.24</c:v>
                </c:pt>
                <c:pt idx="52355">
                  <c:v>128.16999999999999</c:v>
                </c:pt>
                <c:pt idx="52356">
                  <c:v>128.19</c:v>
                </c:pt>
                <c:pt idx="52357">
                  <c:v>128.16999999999999</c:v>
                </c:pt>
                <c:pt idx="52358">
                  <c:v>128.19</c:v>
                </c:pt>
                <c:pt idx="52359">
                  <c:v>128.22</c:v>
                </c:pt>
                <c:pt idx="52360">
                  <c:v>128.19</c:v>
                </c:pt>
                <c:pt idx="52361">
                  <c:v>128.16999999999999</c:v>
                </c:pt>
                <c:pt idx="52362">
                  <c:v>128.16999999999999</c:v>
                </c:pt>
                <c:pt idx="52363">
                  <c:v>128.16999999999999</c:v>
                </c:pt>
                <c:pt idx="52364">
                  <c:v>128.19</c:v>
                </c:pt>
                <c:pt idx="52365">
                  <c:v>128.22</c:v>
                </c:pt>
                <c:pt idx="52366">
                  <c:v>128.16999999999999</c:v>
                </c:pt>
                <c:pt idx="52367">
                  <c:v>128.22</c:v>
                </c:pt>
                <c:pt idx="52368">
                  <c:v>128.16999999999999</c:v>
                </c:pt>
                <c:pt idx="52369">
                  <c:v>128.19</c:v>
                </c:pt>
                <c:pt idx="52370">
                  <c:v>128.19</c:v>
                </c:pt>
                <c:pt idx="52371">
                  <c:v>128.19</c:v>
                </c:pt>
                <c:pt idx="52372">
                  <c:v>128.24</c:v>
                </c:pt>
                <c:pt idx="52373">
                  <c:v>128.16999999999999</c:v>
                </c:pt>
                <c:pt idx="52374">
                  <c:v>128.24</c:v>
                </c:pt>
                <c:pt idx="52375">
                  <c:v>128.19</c:v>
                </c:pt>
                <c:pt idx="52376">
                  <c:v>128.26</c:v>
                </c:pt>
                <c:pt idx="52377">
                  <c:v>128.22</c:v>
                </c:pt>
                <c:pt idx="52378">
                  <c:v>128.22</c:v>
                </c:pt>
                <c:pt idx="52379">
                  <c:v>128.19</c:v>
                </c:pt>
                <c:pt idx="52380">
                  <c:v>128.22</c:v>
                </c:pt>
                <c:pt idx="52381">
                  <c:v>128.24</c:v>
                </c:pt>
                <c:pt idx="52382">
                  <c:v>128.24</c:v>
                </c:pt>
                <c:pt idx="52383">
                  <c:v>128.19</c:v>
                </c:pt>
                <c:pt idx="52384">
                  <c:v>128.28</c:v>
                </c:pt>
                <c:pt idx="52385">
                  <c:v>128.19</c:v>
                </c:pt>
                <c:pt idx="52386">
                  <c:v>128.22</c:v>
                </c:pt>
                <c:pt idx="52387">
                  <c:v>128.24</c:v>
                </c:pt>
                <c:pt idx="52388">
                  <c:v>128.19</c:v>
                </c:pt>
                <c:pt idx="52389">
                  <c:v>128.26</c:v>
                </c:pt>
                <c:pt idx="52390">
                  <c:v>128.22</c:v>
                </c:pt>
                <c:pt idx="52391">
                  <c:v>128.16999999999999</c:v>
                </c:pt>
                <c:pt idx="52392">
                  <c:v>128.24</c:v>
                </c:pt>
                <c:pt idx="52393">
                  <c:v>128.16999999999999</c:v>
                </c:pt>
                <c:pt idx="52394">
                  <c:v>128.19</c:v>
                </c:pt>
                <c:pt idx="52395">
                  <c:v>128.22</c:v>
                </c:pt>
                <c:pt idx="52396">
                  <c:v>128.24</c:v>
                </c:pt>
                <c:pt idx="52397">
                  <c:v>128.19</c:v>
                </c:pt>
                <c:pt idx="52398">
                  <c:v>128.22</c:v>
                </c:pt>
                <c:pt idx="52399">
                  <c:v>128.15</c:v>
                </c:pt>
                <c:pt idx="52400">
                  <c:v>128.19</c:v>
                </c:pt>
                <c:pt idx="52401">
                  <c:v>128.16999999999999</c:v>
                </c:pt>
                <c:pt idx="52402">
                  <c:v>128.13</c:v>
                </c:pt>
                <c:pt idx="52403">
                  <c:v>128.15</c:v>
                </c:pt>
                <c:pt idx="52404">
                  <c:v>128.15</c:v>
                </c:pt>
                <c:pt idx="52405">
                  <c:v>128.1</c:v>
                </c:pt>
                <c:pt idx="52406">
                  <c:v>128.15</c:v>
                </c:pt>
                <c:pt idx="52407">
                  <c:v>128.16999999999999</c:v>
                </c:pt>
                <c:pt idx="52408">
                  <c:v>128.15</c:v>
                </c:pt>
                <c:pt idx="52409">
                  <c:v>128.16999999999999</c:v>
                </c:pt>
                <c:pt idx="52410">
                  <c:v>128.16999999999999</c:v>
                </c:pt>
                <c:pt idx="52411">
                  <c:v>128.13</c:v>
                </c:pt>
                <c:pt idx="52412">
                  <c:v>128.19</c:v>
                </c:pt>
                <c:pt idx="52413">
                  <c:v>128.13</c:v>
                </c:pt>
                <c:pt idx="52414">
                  <c:v>128.16999999999999</c:v>
                </c:pt>
                <c:pt idx="52415">
                  <c:v>128.15</c:v>
                </c:pt>
                <c:pt idx="52416">
                  <c:v>128.13</c:v>
                </c:pt>
                <c:pt idx="52417">
                  <c:v>128.15</c:v>
                </c:pt>
                <c:pt idx="52418">
                  <c:v>128.15</c:v>
                </c:pt>
                <c:pt idx="52419">
                  <c:v>128.13</c:v>
                </c:pt>
                <c:pt idx="52420">
                  <c:v>128.19</c:v>
                </c:pt>
                <c:pt idx="52421">
                  <c:v>128.16999999999999</c:v>
                </c:pt>
                <c:pt idx="52422">
                  <c:v>128.15</c:v>
                </c:pt>
                <c:pt idx="52423">
                  <c:v>128.15</c:v>
                </c:pt>
                <c:pt idx="52424">
                  <c:v>128.19</c:v>
                </c:pt>
                <c:pt idx="52425">
                  <c:v>128.15</c:v>
                </c:pt>
                <c:pt idx="52426">
                  <c:v>128.1</c:v>
                </c:pt>
                <c:pt idx="52427">
                  <c:v>128.15</c:v>
                </c:pt>
                <c:pt idx="52428">
                  <c:v>128.13</c:v>
                </c:pt>
                <c:pt idx="52429">
                  <c:v>128.15</c:v>
                </c:pt>
                <c:pt idx="52430">
                  <c:v>128.16999999999999</c:v>
                </c:pt>
                <c:pt idx="52431">
                  <c:v>128.16999999999999</c:v>
                </c:pt>
                <c:pt idx="52432">
                  <c:v>128.13</c:v>
                </c:pt>
                <c:pt idx="52433">
                  <c:v>128.16999999999999</c:v>
                </c:pt>
                <c:pt idx="52434">
                  <c:v>128.15</c:v>
                </c:pt>
                <c:pt idx="52435">
                  <c:v>128.13</c:v>
                </c:pt>
                <c:pt idx="52436">
                  <c:v>128.13</c:v>
                </c:pt>
                <c:pt idx="52437">
                  <c:v>128.15</c:v>
                </c:pt>
                <c:pt idx="52438">
                  <c:v>128.13</c:v>
                </c:pt>
                <c:pt idx="52439">
                  <c:v>128.1</c:v>
                </c:pt>
                <c:pt idx="52440">
                  <c:v>128.16999999999999</c:v>
                </c:pt>
                <c:pt idx="52441">
                  <c:v>128.15</c:v>
                </c:pt>
                <c:pt idx="52442">
                  <c:v>128.13</c:v>
                </c:pt>
                <c:pt idx="52443">
                  <c:v>128.13</c:v>
                </c:pt>
                <c:pt idx="52444">
                  <c:v>128.13</c:v>
                </c:pt>
                <c:pt idx="52445">
                  <c:v>128.16999999999999</c:v>
                </c:pt>
                <c:pt idx="52446">
                  <c:v>128.16999999999999</c:v>
                </c:pt>
                <c:pt idx="52447">
                  <c:v>128.15</c:v>
                </c:pt>
                <c:pt idx="52448">
                  <c:v>128.22</c:v>
                </c:pt>
                <c:pt idx="52449">
                  <c:v>128.13</c:v>
                </c:pt>
                <c:pt idx="52450">
                  <c:v>128.19</c:v>
                </c:pt>
                <c:pt idx="52451">
                  <c:v>128.15</c:v>
                </c:pt>
                <c:pt idx="52452">
                  <c:v>128.16999999999999</c:v>
                </c:pt>
                <c:pt idx="52453">
                  <c:v>128.19</c:v>
                </c:pt>
                <c:pt idx="52454">
                  <c:v>128.19</c:v>
                </c:pt>
                <c:pt idx="52455">
                  <c:v>128.13</c:v>
                </c:pt>
                <c:pt idx="52456">
                  <c:v>128.15</c:v>
                </c:pt>
                <c:pt idx="52457">
                  <c:v>128.16999999999999</c:v>
                </c:pt>
                <c:pt idx="52458">
                  <c:v>128.13</c:v>
                </c:pt>
                <c:pt idx="52459">
                  <c:v>128.16999999999999</c:v>
                </c:pt>
                <c:pt idx="52460">
                  <c:v>128.1</c:v>
                </c:pt>
                <c:pt idx="52461">
                  <c:v>128.16999999999999</c:v>
                </c:pt>
                <c:pt idx="52462">
                  <c:v>128.13</c:v>
                </c:pt>
                <c:pt idx="52463">
                  <c:v>128.13</c:v>
                </c:pt>
                <c:pt idx="52464">
                  <c:v>128.1</c:v>
                </c:pt>
                <c:pt idx="52465">
                  <c:v>128.13</c:v>
                </c:pt>
                <c:pt idx="52466">
                  <c:v>128.15</c:v>
                </c:pt>
                <c:pt idx="52467">
                  <c:v>128.15</c:v>
                </c:pt>
                <c:pt idx="52468">
                  <c:v>128.13</c:v>
                </c:pt>
                <c:pt idx="52469">
                  <c:v>128.15</c:v>
                </c:pt>
                <c:pt idx="52470">
                  <c:v>128.15</c:v>
                </c:pt>
                <c:pt idx="52471">
                  <c:v>128.13</c:v>
                </c:pt>
                <c:pt idx="52472">
                  <c:v>128.13</c:v>
                </c:pt>
                <c:pt idx="52473">
                  <c:v>128.13</c:v>
                </c:pt>
                <c:pt idx="52474">
                  <c:v>128.08000000000001</c:v>
                </c:pt>
                <c:pt idx="52475">
                  <c:v>128.15</c:v>
                </c:pt>
                <c:pt idx="52476">
                  <c:v>128.1</c:v>
                </c:pt>
                <c:pt idx="52477">
                  <c:v>128.1</c:v>
                </c:pt>
                <c:pt idx="52478">
                  <c:v>128.08000000000001</c:v>
                </c:pt>
                <c:pt idx="52479">
                  <c:v>128.1</c:v>
                </c:pt>
                <c:pt idx="52480">
                  <c:v>128.08000000000001</c:v>
                </c:pt>
                <c:pt idx="52481">
                  <c:v>128.15</c:v>
                </c:pt>
                <c:pt idx="52482">
                  <c:v>128.1</c:v>
                </c:pt>
                <c:pt idx="52483">
                  <c:v>128.15</c:v>
                </c:pt>
                <c:pt idx="52484">
                  <c:v>128.1</c:v>
                </c:pt>
                <c:pt idx="52485">
                  <c:v>128.15</c:v>
                </c:pt>
                <c:pt idx="52486">
                  <c:v>128.1</c:v>
                </c:pt>
                <c:pt idx="52487">
                  <c:v>128.08000000000001</c:v>
                </c:pt>
                <c:pt idx="52488">
                  <c:v>128.1</c:v>
                </c:pt>
                <c:pt idx="52489">
                  <c:v>128.06</c:v>
                </c:pt>
                <c:pt idx="52490">
                  <c:v>128.13</c:v>
                </c:pt>
                <c:pt idx="52491">
                  <c:v>128.06</c:v>
                </c:pt>
                <c:pt idx="52492">
                  <c:v>128.06</c:v>
                </c:pt>
                <c:pt idx="52493">
                  <c:v>128.06</c:v>
                </c:pt>
                <c:pt idx="52494">
                  <c:v>128.06</c:v>
                </c:pt>
                <c:pt idx="52495">
                  <c:v>128.13</c:v>
                </c:pt>
                <c:pt idx="52496">
                  <c:v>128.06</c:v>
                </c:pt>
                <c:pt idx="52497">
                  <c:v>128.06</c:v>
                </c:pt>
                <c:pt idx="52498">
                  <c:v>128.04</c:v>
                </c:pt>
                <c:pt idx="52499">
                  <c:v>128.04</c:v>
                </c:pt>
                <c:pt idx="52500">
                  <c:v>128.04</c:v>
                </c:pt>
                <c:pt idx="52501">
                  <c:v>128.06</c:v>
                </c:pt>
                <c:pt idx="52502">
                  <c:v>128.04</c:v>
                </c:pt>
                <c:pt idx="52503">
                  <c:v>128.06</c:v>
                </c:pt>
                <c:pt idx="52504">
                  <c:v>128.01</c:v>
                </c:pt>
                <c:pt idx="52505">
                  <c:v>128.08000000000001</c:v>
                </c:pt>
                <c:pt idx="52506">
                  <c:v>128.06</c:v>
                </c:pt>
                <c:pt idx="52507">
                  <c:v>128.01</c:v>
                </c:pt>
                <c:pt idx="52508">
                  <c:v>128.04</c:v>
                </c:pt>
                <c:pt idx="52509">
                  <c:v>128.04</c:v>
                </c:pt>
                <c:pt idx="52510">
                  <c:v>128.06</c:v>
                </c:pt>
                <c:pt idx="52511">
                  <c:v>128.1</c:v>
                </c:pt>
                <c:pt idx="52512">
                  <c:v>128.08000000000001</c:v>
                </c:pt>
                <c:pt idx="52513">
                  <c:v>128.01</c:v>
                </c:pt>
                <c:pt idx="52514">
                  <c:v>128.01</c:v>
                </c:pt>
                <c:pt idx="52515">
                  <c:v>128.04</c:v>
                </c:pt>
                <c:pt idx="52516">
                  <c:v>128.01</c:v>
                </c:pt>
                <c:pt idx="52517">
                  <c:v>128.08000000000001</c:v>
                </c:pt>
                <c:pt idx="52518">
                  <c:v>128.06</c:v>
                </c:pt>
                <c:pt idx="52519">
                  <c:v>128.04</c:v>
                </c:pt>
                <c:pt idx="52520">
                  <c:v>128.04</c:v>
                </c:pt>
                <c:pt idx="52521">
                  <c:v>128.04</c:v>
                </c:pt>
                <c:pt idx="52522">
                  <c:v>128.01</c:v>
                </c:pt>
                <c:pt idx="52523">
                  <c:v>128.06</c:v>
                </c:pt>
                <c:pt idx="52524">
                  <c:v>128.04</c:v>
                </c:pt>
                <c:pt idx="52525">
                  <c:v>128.08000000000001</c:v>
                </c:pt>
                <c:pt idx="52526">
                  <c:v>128.06</c:v>
                </c:pt>
                <c:pt idx="52527">
                  <c:v>128.04</c:v>
                </c:pt>
                <c:pt idx="52528">
                  <c:v>128.06</c:v>
                </c:pt>
                <c:pt idx="52529">
                  <c:v>128.04</c:v>
                </c:pt>
                <c:pt idx="52530">
                  <c:v>128.06</c:v>
                </c:pt>
                <c:pt idx="52531">
                  <c:v>128.01</c:v>
                </c:pt>
                <c:pt idx="52532">
                  <c:v>128.01</c:v>
                </c:pt>
                <c:pt idx="52533">
                  <c:v>128.04</c:v>
                </c:pt>
                <c:pt idx="52534">
                  <c:v>128.06</c:v>
                </c:pt>
                <c:pt idx="52535">
                  <c:v>128.06</c:v>
                </c:pt>
                <c:pt idx="52536">
                  <c:v>127.97</c:v>
                </c:pt>
                <c:pt idx="52537">
                  <c:v>128.04</c:v>
                </c:pt>
                <c:pt idx="52538">
                  <c:v>128.06</c:v>
                </c:pt>
                <c:pt idx="52539">
                  <c:v>127.97</c:v>
                </c:pt>
                <c:pt idx="52540">
                  <c:v>128.06</c:v>
                </c:pt>
                <c:pt idx="52541">
                  <c:v>128.04</c:v>
                </c:pt>
                <c:pt idx="52542">
                  <c:v>127.99</c:v>
                </c:pt>
                <c:pt idx="52543">
                  <c:v>127.99</c:v>
                </c:pt>
                <c:pt idx="52544">
                  <c:v>128.04</c:v>
                </c:pt>
                <c:pt idx="52545">
                  <c:v>128.01</c:v>
                </c:pt>
                <c:pt idx="52546">
                  <c:v>127.99</c:v>
                </c:pt>
                <c:pt idx="52547">
                  <c:v>127.99</c:v>
                </c:pt>
                <c:pt idx="52548">
                  <c:v>127.99</c:v>
                </c:pt>
                <c:pt idx="52549">
                  <c:v>127.99</c:v>
                </c:pt>
                <c:pt idx="52550">
                  <c:v>127.99</c:v>
                </c:pt>
                <c:pt idx="52551">
                  <c:v>127.95</c:v>
                </c:pt>
                <c:pt idx="52552">
                  <c:v>127.97</c:v>
                </c:pt>
                <c:pt idx="52553">
                  <c:v>127.93</c:v>
                </c:pt>
                <c:pt idx="52554">
                  <c:v>127.97</c:v>
                </c:pt>
                <c:pt idx="52555">
                  <c:v>127.9</c:v>
                </c:pt>
                <c:pt idx="52556">
                  <c:v>127.95</c:v>
                </c:pt>
                <c:pt idx="52557">
                  <c:v>127.95</c:v>
                </c:pt>
                <c:pt idx="52558">
                  <c:v>127.95</c:v>
                </c:pt>
                <c:pt idx="52559">
                  <c:v>127.95</c:v>
                </c:pt>
                <c:pt idx="52560">
                  <c:v>127.9</c:v>
                </c:pt>
                <c:pt idx="52561">
                  <c:v>127.97</c:v>
                </c:pt>
                <c:pt idx="52562">
                  <c:v>127.93</c:v>
                </c:pt>
                <c:pt idx="52563">
                  <c:v>127.93</c:v>
                </c:pt>
                <c:pt idx="52564">
                  <c:v>127.93</c:v>
                </c:pt>
                <c:pt idx="52565">
                  <c:v>127.9</c:v>
                </c:pt>
                <c:pt idx="52566">
                  <c:v>127.88</c:v>
                </c:pt>
                <c:pt idx="52567">
                  <c:v>127.97</c:v>
                </c:pt>
                <c:pt idx="52568">
                  <c:v>127.88</c:v>
                </c:pt>
                <c:pt idx="52569">
                  <c:v>127.93</c:v>
                </c:pt>
                <c:pt idx="52570">
                  <c:v>127.86</c:v>
                </c:pt>
                <c:pt idx="52571">
                  <c:v>127.88</c:v>
                </c:pt>
                <c:pt idx="52572">
                  <c:v>127.88</c:v>
                </c:pt>
                <c:pt idx="52573">
                  <c:v>127.88</c:v>
                </c:pt>
                <c:pt idx="52574">
                  <c:v>127.86</c:v>
                </c:pt>
                <c:pt idx="52575">
                  <c:v>127.9</c:v>
                </c:pt>
                <c:pt idx="52576">
                  <c:v>127.81</c:v>
                </c:pt>
                <c:pt idx="52577">
                  <c:v>127.86</c:v>
                </c:pt>
                <c:pt idx="52578">
                  <c:v>127.84</c:v>
                </c:pt>
                <c:pt idx="52579">
                  <c:v>127.81</c:v>
                </c:pt>
                <c:pt idx="52580">
                  <c:v>127.81</c:v>
                </c:pt>
                <c:pt idx="52581">
                  <c:v>127.77</c:v>
                </c:pt>
                <c:pt idx="52582">
                  <c:v>127.81</c:v>
                </c:pt>
                <c:pt idx="52583">
                  <c:v>127.84</c:v>
                </c:pt>
                <c:pt idx="52584">
                  <c:v>127.84</c:v>
                </c:pt>
                <c:pt idx="52585">
                  <c:v>127.81</c:v>
                </c:pt>
                <c:pt idx="52586">
                  <c:v>127.81</c:v>
                </c:pt>
                <c:pt idx="52587">
                  <c:v>127.86</c:v>
                </c:pt>
                <c:pt idx="52588">
                  <c:v>127.79</c:v>
                </c:pt>
                <c:pt idx="52589">
                  <c:v>127.81</c:v>
                </c:pt>
                <c:pt idx="52590">
                  <c:v>127.81</c:v>
                </c:pt>
                <c:pt idx="52591">
                  <c:v>127.81</c:v>
                </c:pt>
                <c:pt idx="52592">
                  <c:v>127.79</c:v>
                </c:pt>
                <c:pt idx="52593">
                  <c:v>127.77</c:v>
                </c:pt>
                <c:pt idx="52594">
                  <c:v>127.81</c:v>
                </c:pt>
                <c:pt idx="52595">
                  <c:v>127.77</c:v>
                </c:pt>
                <c:pt idx="52596">
                  <c:v>127.79</c:v>
                </c:pt>
                <c:pt idx="52597">
                  <c:v>127.77</c:v>
                </c:pt>
                <c:pt idx="52598">
                  <c:v>127.77</c:v>
                </c:pt>
                <c:pt idx="52599">
                  <c:v>127.79</c:v>
                </c:pt>
                <c:pt idx="52600">
                  <c:v>127.79</c:v>
                </c:pt>
                <c:pt idx="52601">
                  <c:v>127.77</c:v>
                </c:pt>
                <c:pt idx="52602">
                  <c:v>127.77</c:v>
                </c:pt>
                <c:pt idx="52603">
                  <c:v>127.77</c:v>
                </c:pt>
                <c:pt idx="52604">
                  <c:v>127.75</c:v>
                </c:pt>
                <c:pt idx="52605">
                  <c:v>127.75</c:v>
                </c:pt>
                <c:pt idx="52606">
                  <c:v>127.7</c:v>
                </c:pt>
                <c:pt idx="52607">
                  <c:v>127.75</c:v>
                </c:pt>
                <c:pt idx="52608">
                  <c:v>127.77</c:v>
                </c:pt>
                <c:pt idx="52609">
                  <c:v>127.7</c:v>
                </c:pt>
                <c:pt idx="52610">
                  <c:v>127.7</c:v>
                </c:pt>
                <c:pt idx="52611">
                  <c:v>127.75</c:v>
                </c:pt>
                <c:pt idx="52612">
                  <c:v>127.75</c:v>
                </c:pt>
                <c:pt idx="52613">
                  <c:v>127.72</c:v>
                </c:pt>
                <c:pt idx="52614">
                  <c:v>127.77</c:v>
                </c:pt>
                <c:pt idx="52615">
                  <c:v>127.7</c:v>
                </c:pt>
                <c:pt idx="52616">
                  <c:v>127.72</c:v>
                </c:pt>
                <c:pt idx="52617">
                  <c:v>127.7</c:v>
                </c:pt>
                <c:pt idx="52618">
                  <c:v>127.75</c:v>
                </c:pt>
                <c:pt idx="52619">
                  <c:v>127.72</c:v>
                </c:pt>
                <c:pt idx="52620">
                  <c:v>127.7</c:v>
                </c:pt>
                <c:pt idx="52621">
                  <c:v>127.66</c:v>
                </c:pt>
                <c:pt idx="52622">
                  <c:v>127.7</c:v>
                </c:pt>
                <c:pt idx="52623">
                  <c:v>127.7</c:v>
                </c:pt>
                <c:pt idx="52624">
                  <c:v>127.75</c:v>
                </c:pt>
                <c:pt idx="52625">
                  <c:v>127.72</c:v>
                </c:pt>
                <c:pt idx="52626">
                  <c:v>127.7</c:v>
                </c:pt>
                <c:pt idx="52627">
                  <c:v>127.75</c:v>
                </c:pt>
                <c:pt idx="52628">
                  <c:v>127.68</c:v>
                </c:pt>
                <c:pt idx="52629">
                  <c:v>127.7</c:v>
                </c:pt>
                <c:pt idx="52630">
                  <c:v>127.77</c:v>
                </c:pt>
                <c:pt idx="52631">
                  <c:v>127.77</c:v>
                </c:pt>
                <c:pt idx="52632">
                  <c:v>127.72</c:v>
                </c:pt>
                <c:pt idx="52633">
                  <c:v>127.72</c:v>
                </c:pt>
                <c:pt idx="52634">
                  <c:v>127.72</c:v>
                </c:pt>
                <c:pt idx="52635">
                  <c:v>127.77</c:v>
                </c:pt>
                <c:pt idx="52636">
                  <c:v>127.79</c:v>
                </c:pt>
                <c:pt idx="52637">
                  <c:v>127.81</c:v>
                </c:pt>
                <c:pt idx="52638">
                  <c:v>127.77</c:v>
                </c:pt>
                <c:pt idx="52639">
                  <c:v>127.79</c:v>
                </c:pt>
                <c:pt idx="52640">
                  <c:v>127.79</c:v>
                </c:pt>
                <c:pt idx="52641">
                  <c:v>127.79</c:v>
                </c:pt>
                <c:pt idx="52642">
                  <c:v>127.84</c:v>
                </c:pt>
                <c:pt idx="52643">
                  <c:v>127.84</c:v>
                </c:pt>
                <c:pt idx="52644">
                  <c:v>127.84</c:v>
                </c:pt>
                <c:pt idx="52645">
                  <c:v>127.81</c:v>
                </c:pt>
                <c:pt idx="52646">
                  <c:v>127.79</c:v>
                </c:pt>
                <c:pt idx="52647">
                  <c:v>127.84</c:v>
                </c:pt>
                <c:pt idx="52648">
                  <c:v>127.86</c:v>
                </c:pt>
                <c:pt idx="52649">
                  <c:v>127.84</c:v>
                </c:pt>
                <c:pt idx="52650">
                  <c:v>127.86</c:v>
                </c:pt>
                <c:pt idx="52651">
                  <c:v>127.88</c:v>
                </c:pt>
                <c:pt idx="52652">
                  <c:v>127.88</c:v>
                </c:pt>
                <c:pt idx="52653">
                  <c:v>127.9</c:v>
                </c:pt>
                <c:pt idx="52654">
                  <c:v>127.88</c:v>
                </c:pt>
                <c:pt idx="52655">
                  <c:v>127.9</c:v>
                </c:pt>
                <c:pt idx="52656">
                  <c:v>127.9</c:v>
                </c:pt>
                <c:pt idx="52657">
                  <c:v>127.93</c:v>
                </c:pt>
                <c:pt idx="52658">
                  <c:v>127.9</c:v>
                </c:pt>
                <c:pt idx="52659">
                  <c:v>127.88</c:v>
                </c:pt>
                <c:pt idx="52660">
                  <c:v>127.93</c:v>
                </c:pt>
                <c:pt idx="52661">
                  <c:v>127.9</c:v>
                </c:pt>
                <c:pt idx="52662">
                  <c:v>127.97</c:v>
                </c:pt>
                <c:pt idx="52663">
                  <c:v>127.95</c:v>
                </c:pt>
                <c:pt idx="52664">
                  <c:v>127.97</c:v>
                </c:pt>
                <c:pt idx="52665">
                  <c:v>127.9</c:v>
                </c:pt>
                <c:pt idx="52666">
                  <c:v>127.93</c:v>
                </c:pt>
                <c:pt idx="52667">
                  <c:v>127.97</c:v>
                </c:pt>
                <c:pt idx="52668">
                  <c:v>127.95</c:v>
                </c:pt>
                <c:pt idx="52669">
                  <c:v>127.97</c:v>
                </c:pt>
                <c:pt idx="52670">
                  <c:v>127.97</c:v>
                </c:pt>
                <c:pt idx="52671">
                  <c:v>127.95</c:v>
                </c:pt>
                <c:pt idx="52672">
                  <c:v>127.99</c:v>
                </c:pt>
                <c:pt idx="52673">
                  <c:v>127.99</c:v>
                </c:pt>
                <c:pt idx="52674">
                  <c:v>127.97</c:v>
                </c:pt>
                <c:pt idx="52675">
                  <c:v>128.04</c:v>
                </c:pt>
                <c:pt idx="52676">
                  <c:v>128.04</c:v>
                </c:pt>
                <c:pt idx="52677">
                  <c:v>128.04</c:v>
                </c:pt>
                <c:pt idx="52678">
                  <c:v>128.01</c:v>
                </c:pt>
                <c:pt idx="52679">
                  <c:v>128.01</c:v>
                </c:pt>
                <c:pt idx="52680">
                  <c:v>128.01</c:v>
                </c:pt>
                <c:pt idx="52681">
                  <c:v>128.01</c:v>
                </c:pt>
                <c:pt idx="52682">
                  <c:v>127.97</c:v>
                </c:pt>
                <c:pt idx="52683">
                  <c:v>127.97</c:v>
                </c:pt>
                <c:pt idx="52684">
                  <c:v>128.01</c:v>
                </c:pt>
                <c:pt idx="52685">
                  <c:v>128.04</c:v>
                </c:pt>
                <c:pt idx="52686">
                  <c:v>128.01</c:v>
                </c:pt>
                <c:pt idx="52687">
                  <c:v>127.99</c:v>
                </c:pt>
                <c:pt idx="52688">
                  <c:v>128.04</c:v>
                </c:pt>
                <c:pt idx="52689">
                  <c:v>127.97</c:v>
                </c:pt>
                <c:pt idx="52690">
                  <c:v>128.01</c:v>
                </c:pt>
                <c:pt idx="52691">
                  <c:v>127.97</c:v>
                </c:pt>
                <c:pt idx="52692">
                  <c:v>128.01</c:v>
                </c:pt>
                <c:pt idx="52693">
                  <c:v>127.97</c:v>
                </c:pt>
                <c:pt idx="52694">
                  <c:v>128.01</c:v>
                </c:pt>
                <c:pt idx="52695">
                  <c:v>127.97</c:v>
                </c:pt>
                <c:pt idx="52696">
                  <c:v>128.01</c:v>
                </c:pt>
                <c:pt idx="52697">
                  <c:v>127.99</c:v>
                </c:pt>
                <c:pt idx="52698">
                  <c:v>127.99</c:v>
                </c:pt>
                <c:pt idx="52699">
                  <c:v>127.99</c:v>
                </c:pt>
                <c:pt idx="52700">
                  <c:v>127.93</c:v>
                </c:pt>
                <c:pt idx="52701">
                  <c:v>127.97</c:v>
                </c:pt>
                <c:pt idx="52702">
                  <c:v>128.01</c:v>
                </c:pt>
                <c:pt idx="52703">
                  <c:v>128.01</c:v>
                </c:pt>
                <c:pt idx="52704">
                  <c:v>127.97</c:v>
                </c:pt>
                <c:pt idx="52705">
                  <c:v>127.97</c:v>
                </c:pt>
                <c:pt idx="52706">
                  <c:v>127.97</c:v>
                </c:pt>
                <c:pt idx="52707">
                  <c:v>127.97</c:v>
                </c:pt>
                <c:pt idx="52708">
                  <c:v>127.99</c:v>
                </c:pt>
                <c:pt idx="52709">
                  <c:v>127.95</c:v>
                </c:pt>
                <c:pt idx="52710">
                  <c:v>128.01</c:v>
                </c:pt>
                <c:pt idx="52711">
                  <c:v>127.99</c:v>
                </c:pt>
                <c:pt idx="52712">
                  <c:v>127.97</c:v>
                </c:pt>
                <c:pt idx="52713">
                  <c:v>128.04</c:v>
                </c:pt>
                <c:pt idx="52714">
                  <c:v>127.97</c:v>
                </c:pt>
                <c:pt idx="52715">
                  <c:v>127.99</c:v>
                </c:pt>
                <c:pt idx="52716">
                  <c:v>127.95</c:v>
                </c:pt>
                <c:pt idx="52717">
                  <c:v>127.95</c:v>
                </c:pt>
                <c:pt idx="52718">
                  <c:v>127.97</c:v>
                </c:pt>
                <c:pt idx="52719">
                  <c:v>127.95</c:v>
                </c:pt>
                <c:pt idx="52720">
                  <c:v>127.95</c:v>
                </c:pt>
                <c:pt idx="52721">
                  <c:v>127.95</c:v>
                </c:pt>
                <c:pt idx="52722">
                  <c:v>127.99</c:v>
                </c:pt>
                <c:pt idx="52723">
                  <c:v>127.97</c:v>
                </c:pt>
                <c:pt idx="52724">
                  <c:v>127.95</c:v>
                </c:pt>
                <c:pt idx="52725">
                  <c:v>128.01</c:v>
                </c:pt>
                <c:pt idx="52726">
                  <c:v>127.97</c:v>
                </c:pt>
                <c:pt idx="52727">
                  <c:v>127.99</c:v>
                </c:pt>
                <c:pt idx="52728">
                  <c:v>127.97</c:v>
                </c:pt>
                <c:pt idx="52729">
                  <c:v>128.04</c:v>
                </c:pt>
                <c:pt idx="52730">
                  <c:v>128.01</c:v>
                </c:pt>
                <c:pt idx="52731">
                  <c:v>127.99</c:v>
                </c:pt>
                <c:pt idx="52732">
                  <c:v>127.97</c:v>
                </c:pt>
                <c:pt idx="52733">
                  <c:v>127.99</c:v>
                </c:pt>
                <c:pt idx="52734">
                  <c:v>127.97</c:v>
                </c:pt>
                <c:pt idx="52735">
                  <c:v>127.97</c:v>
                </c:pt>
                <c:pt idx="52736">
                  <c:v>127.97</c:v>
                </c:pt>
                <c:pt idx="52737">
                  <c:v>128.06</c:v>
                </c:pt>
                <c:pt idx="52738">
                  <c:v>128.04</c:v>
                </c:pt>
                <c:pt idx="52739">
                  <c:v>128.01</c:v>
                </c:pt>
                <c:pt idx="52740">
                  <c:v>127.95</c:v>
                </c:pt>
                <c:pt idx="52741">
                  <c:v>127.99</c:v>
                </c:pt>
                <c:pt idx="52742">
                  <c:v>128.06</c:v>
                </c:pt>
                <c:pt idx="52743">
                  <c:v>128.04</c:v>
                </c:pt>
                <c:pt idx="52744">
                  <c:v>128.08000000000001</c:v>
                </c:pt>
                <c:pt idx="52745">
                  <c:v>128.04</c:v>
                </c:pt>
                <c:pt idx="52746">
                  <c:v>128.04</c:v>
                </c:pt>
                <c:pt idx="52747">
                  <c:v>128.06</c:v>
                </c:pt>
                <c:pt idx="52748">
                  <c:v>127.97</c:v>
                </c:pt>
                <c:pt idx="52749">
                  <c:v>127.99</c:v>
                </c:pt>
                <c:pt idx="52750">
                  <c:v>128.06</c:v>
                </c:pt>
                <c:pt idx="52751">
                  <c:v>127.99</c:v>
                </c:pt>
                <c:pt idx="52752">
                  <c:v>128.04</c:v>
                </c:pt>
                <c:pt idx="52753">
                  <c:v>128.08000000000001</c:v>
                </c:pt>
                <c:pt idx="52754">
                  <c:v>127.97</c:v>
                </c:pt>
                <c:pt idx="52755">
                  <c:v>128.06</c:v>
                </c:pt>
                <c:pt idx="52756">
                  <c:v>128.01</c:v>
                </c:pt>
                <c:pt idx="52757">
                  <c:v>128.04</c:v>
                </c:pt>
                <c:pt idx="52758">
                  <c:v>128.06</c:v>
                </c:pt>
                <c:pt idx="52759">
                  <c:v>128.01</c:v>
                </c:pt>
                <c:pt idx="52760">
                  <c:v>128.06</c:v>
                </c:pt>
                <c:pt idx="52761">
                  <c:v>128.08000000000001</c:v>
                </c:pt>
                <c:pt idx="52762">
                  <c:v>128.06</c:v>
                </c:pt>
                <c:pt idx="52763">
                  <c:v>128.04</c:v>
                </c:pt>
                <c:pt idx="52764">
                  <c:v>128.04</c:v>
                </c:pt>
                <c:pt idx="52765">
                  <c:v>127.99</c:v>
                </c:pt>
                <c:pt idx="52766">
                  <c:v>128.01</c:v>
                </c:pt>
                <c:pt idx="52767">
                  <c:v>128.04</c:v>
                </c:pt>
                <c:pt idx="52768">
                  <c:v>128.01</c:v>
                </c:pt>
                <c:pt idx="52769">
                  <c:v>128.06</c:v>
                </c:pt>
                <c:pt idx="52770">
                  <c:v>128.01</c:v>
                </c:pt>
                <c:pt idx="52771">
                  <c:v>127.99</c:v>
                </c:pt>
                <c:pt idx="52772">
                  <c:v>128.06</c:v>
                </c:pt>
                <c:pt idx="52773">
                  <c:v>128.01</c:v>
                </c:pt>
                <c:pt idx="52774">
                  <c:v>128.06</c:v>
                </c:pt>
                <c:pt idx="52775">
                  <c:v>128.01</c:v>
                </c:pt>
                <c:pt idx="52776">
                  <c:v>128.04</c:v>
                </c:pt>
                <c:pt idx="52777">
                  <c:v>128.04</c:v>
                </c:pt>
                <c:pt idx="52778">
                  <c:v>127.99</c:v>
                </c:pt>
                <c:pt idx="52779">
                  <c:v>127.99</c:v>
                </c:pt>
                <c:pt idx="52780">
                  <c:v>128.01</c:v>
                </c:pt>
                <c:pt idx="52781">
                  <c:v>128.04</c:v>
                </c:pt>
                <c:pt idx="52782">
                  <c:v>128.08000000000001</c:v>
                </c:pt>
                <c:pt idx="52783">
                  <c:v>128.01</c:v>
                </c:pt>
                <c:pt idx="52784">
                  <c:v>128.01</c:v>
                </c:pt>
                <c:pt idx="52785">
                  <c:v>127.99</c:v>
                </c:pt>
                <c:pt idx="52786">
                  <c:v>127.99</c:v>
                </c:pt>
                <c:pt idx="52787">
                  <c:v>128.04</c:v>
                </c:pt>
                <c:pt idx="52788">
                  <c:v>127.97</c:v>
                </c:pt>
                <c:pt idx="52789">
                  <c:v>128.01</c:v>
                </c:pt>
                <c:pt idx="52790">
                  <c:v>128.01</c:v>
                </c:pt>
                <c:pt idx="52791">
                  <c:v>128.01</c:v>
                </c:pt>
                <c:pt idx="52792">
                  <c:v>127.97</c:v>
                </c:pt>
                <c:pt idx="52793">
                  <c:v>127.99</c:v>
                </c:pt>
                <c:pt idx="52794">
                  <c:v>127.99</c:v>
                </c:pt>
                <c:pt idx="52795">
                  <c:v>128.04</c:v>
                </c:pt>
                <c:pt idx="52796">
                  <c:v>128.04</c:v>
                </c:pt>
                <c:pt idx="52797">
                  <c:v>128.01</c:v>
                </c:pt>
                <c:pt idx="52798">
                  <c:v>128.06</c:v>
                </c:pt>
                <c:pt idx="52799">
                  <c:v>127.99</c:v>
                </c:pt>
                <c:pt idx="52800">
                  <c:v>128.01</c:v>
                </c:pt>
                <c:pt idx="52801">
                  <c:v>128.04</c:v>
                </c:pt>
                <c:pt idx="52802">
                  <c:v>127.99</c:v>
                </c:pt>
                <c:pt idx="52803">
                  <c:v>127.97</c:v>
                </c:pt>
                <c:pt idx="52804">
                  <c:v>127.99</c:v>
                </c:pt>
                <c:pt idx="52805">
                  <c:v>127.99</c:v>
                </c:pt>
                <c:pt idx="52806">
                  <c:v>128.01</c:v>
                </c:pt>
                <c:pt idx="52807">
                  <c:v>128.06</c:v>
                </c:pt>
                <c:pt idx="52808">
                  <c:v>127.99</c:v>
                </c:pt>
                <c:pt idx="52809">
                  <c:v>128.04</c:v>
                </c:pt>
                <c:pt idx="52810">
                  <c:v>128.06</c:v>
                </c:pt>
                <c:pt idx="52811">
                  <c:v>127.99</c:v>
                </c:pt>
                <c:pt idx="52812">
                  <c:v>128.04</c:v>
                </c:pt>
                <c:pt idx="52813">
                  <c:v>128.06</c:v>
                </c:pt>
                <c:pt idx="52814">
                  <c:v>128.01</c:v>
                </c:pt>
                <c:pt idx="52815">
                  <c:v>127.99</c:v>
                </c:pt>
                <c:pt idx="52816">
                  <c:v>127.99</c:v>
                </c:pt>
                <c:pt idx="52817">
                  <c:v>128.01</c:v>
                </c:pt>
                <c:pt idx="52818">
                  <c:v>128.04</c:v>
                </c:pt>
                <c:pt idx="52819">
                  <c:v>128.04</c:v>
                </c:pt>
                <c:pt idx="52820">
                  <c:v>128.04</c:v>
                </c:pt>
                <c:pt idx="52821">
                  <c:v>128.08000000000001</c:v>
                </c:pt>
                <c:pt idx="52822">
                  <c:v>128.04</c:v>
                </c:pt>
                <c:pt idx="52823">
                  <c:v>128.04</c:v>
                </c:pt>
                <c:pt idx="52824">
                  <c:v>127.99</c:v>
                </c:pt>
                <c:pt idx="52825">
                  <c:v>128.04</c:v>
                </c:pt>
                <c:pt idx="52826">
                  <c:v>128.01</c:v>
                </c:pt>
                <c:pt idx="52827">
                  <c:v>128.04</c:v>
                </c:pt>
                <c:pt idx="52828">
                  <c:v>128.01</c:v>
                </c:pt>
                <c:pt idx="52829">
                  <c:v>128.01</c:v>
                </c:pt>
                <c:pt idx="52830">
                  <c:v>127.99</c:v>
                </c:pt>
                <c:pt idx="52831">
                  <c:v>128.01</c:v>
                </c:pt>
                <c:pt idx="52832">
                  <c:v>127.99</c:v>
                </c:pt>
                <c:pt idx="52833">
                  <c:v>128.04</c:v>
                </c:pt>
                <c:pt idx="52834">
                  <c:v>127.97</c:v>
                </c:pt>
                <c:pt idx="52835">
                  <c:v>128.04</c:v>
                </c:pt>
                <c:pt idx="52836">
                  <c:v>128.01</c:v>
                </c:pt>
                <c:pt idx="52837">
                  <c:v>128.04</c:v>
                </c:pt>
                <c:pt idx="52838">
                  <c:v>128.01</c:v>
                </c:pt>
                <c:pt idx="52839">
                  <c:v>128.04</c:v>
                </c:pt>
                <c:pt idx="52840">
                  <c:v>128.01</c:v>
                </c:pt>
                <c:pt idx="52841">
                  <c:v>127.99</c:v>
                </c:pt>
                <c:pt idx="52842">
                  <c:v>127.97</c:v>
                </c:pt>
                <c:pt idx="52843">
                  <c:v>128.01</c:v>
                </c:pt>
                <c:pt idx="52844">
                  <c:v>128.01</c:v>
                </c:pt>
                <c:pt idx="52845">
                  <c:v>128.01</c:v>
                </c:pt>
                <c:pt idx="52846">
                  <c:v>128.04</c:v>
                </c:pt>
                <c:pt idx="52847">
                  <c:v>127.97</c:v>
                </c:pt>
                <c:pt idx="52848">
                  <c:v>128.01</c:v>
                </c:pt>
                <c:pt idx="52849">
                  <c:v>127.99</c:v>
                </c:pt>
                <c:pt idx="52850">
                  <c:v>128.04</c:v>
                </c:pt>
                <c:pt idx="52851">
                  <c:v>127.97</c:v>
                </c:pt>
                <c:pt idx="52852">
                  <c:v>127.97</c:v>
                </c:pt>
                <c:pt idx="52853">
                  <c:v>127.99</c:v>
                </c:pt>
                <c:pt idx="52854">
                  <c:v>127.97</c:v>
                </c:pt>
                <c:pt idx="52855">
                  <c:v>127.97</c:v>
                </c:pt>
                <c:pt idx="52856">
                  <c:v>127.99</c:v>
                </c:pt>
                <c:pt idx="52857">
                  <c:v>127.97</c:v>
                </c:pt>
                <c:pt idx="52858">
                  <c:v>127.97</c:v>
                </c:pt>
                <c:pt idx="52859">
                  <c:v>128.01</c:v>
                </c:pt>
                <c:pt idx="52860">
                  <c:v>127.99</c:v>
                </c:pt>
                <c:pt idx="52861">
                  <c:v>127.95</c:v>
                </c:pt>
                <c:pt idx="52862">
                  <c:v>128.01</c:v>
                </c:pt>
                <c:pt idx="52863">
                  <c:v>127.99</c:v>
                </c:pt>
                <c:pt idx="52864">
                  <c:v>127.95</c:v>
                </c:pt>
                <c:pt idx="52865">
                  <c:v>128.01</c:v>
                </c:pt>
                <c:pt idx="52866">
                  <c:v>127.93</c:v>
                </c:pt>
                <c:pt idx="52867">
                  <c:v>128.04</c:v>
                </c:pt>
                <c:pt idx="52868">
                  <c:v>128.01</c:v>
                </c:pt>
                <c:pt idx="52869">
                  <c:v>127.99</c:v>
                </c:pt>
                <c:pt idx="52870">
                  <c:v>127.93</c:v>
                </c:pt>
                <c:pt idx="52871">
                  <c:v>127.99</c:v>
                </c:pt>
                <c:pt idx="52872">
                  <c:v>127.97</c:v>
                </c:pt>
                <c:pt idx="52873">
                  <c:v>127.97</c:v>
                </c:pt>
                <c:pt idx="52874">
                  <c:v>128.04</c:v>
                </c:pt>
                <c:pt idx="52875">
                  <c:v>127.99</c:v>
                </c:pt>
                <c:pt idx="52876">
                  <c:v>127.95</c:v>
                </c:pt>
                <c:pt idx="52877">
                  <c:v>127.99</c:v>
                </c:pt>
                <c:pt idx="52878">
                  <c:v>127.99</c:v>
                </c:pt>
                <c:pt idx="52879">
                  <c:v>128.01</c:v>
                </c:pt>
                <c:pt idx="52880">
                  <c:v>127.95</c:v>
                </c:pt>
                <c:pt idx="52881">
                  <c:v>128.01</c:v>
                </c:pt>
                <c:pt idx="52882">
                  <c:v>128.01</c:v>
                </c:pt>
                <c:pt idx="52883">
                  <c:v>128.01</c:v>
                </c:pt>
                <c:pt idx="52884">
                  <c:v>127.95</c:v>
                </c:pt>
                <c:pt idx="52885">
                  <c:v>127.99</c:v>
                </c:pt>
                <c:pt idx="52886">
                  <c:v>127.97</c:v>
                </c:pt>
                <c:pt idx="52887">
                  <c:v>127.99</c:v>
                </c:pt>
                <c:pt idx="52888">
                  <c:v>128.01</c:v>
                </c:pt>
                <c:pt idx="52889">
                  <c:v>127.95</c:v>
                </c:pt>
                <c:pt idx="52890">
                  <c:v>127.97</c:v>
                </c:pt>
                <c:pt idx="52891">
                  <c:v>127.99</c:v>
                </c:pt>
                <c:pt idx="52892">
                  <c:v>128.01</c:v>
                </c:pt>
                <c:pt idx="52893">
                  <c:v>128.01</c:v>
                </c:pt>
                <c:pt idx="52894">
                  <c:v>127.93</c:v>
                </c:pt>
                <c:pt idx="52895">
                  <c:v>127.95</c:v>
                </c:pt>
                <c:pt idx="52896">
                  <c:v>127.97</c:v>
                </c:pt>
                <c:pt idx="52897">
                  <c:v>127.97</c:v>
                </c:pt>
                <c:pt idx="52898">
                  <c:v>127.99</c:v>
                </c:pt>
                <c:pt idx="52899">
                  <c:v>127.95</c:v>
                </c:pt>
                <c:pt idx="52900">
                  <c:v>127.99</c:v>
                </c:pt>
                <c:pt idx="52901">
                  <c:v>127.95</c:v>
                </c:pt>
                <c:pt idx="52902">
                  <c:v>127.99</c:v>
                </c:pt>
                <c:pt idx="52903">
                  <c:v>127.95</c:v>
                </c:pt>
                <c:pt idx="52904">
                  <c:v>127.97</c:v>
                </c:pt>
                <c:pt idx="52905">
                  <c:v>127.97</c:v>
                </c:pt>
                <c:pt idx="52906">
                  <c:v>127.97</c:v>
                </c:pt>
                <c:pt idx="52907">
                  <c:v>127.93</c:v>
                </c:pt>
                <c:pt idx="52908">
                  <c:v>127.95</c:v>
                </c:pt>
                <c:pt idx="52909">
                  <c:v>127.95</c:v>
                </c:pt>
                <c:pt idx="52910">
                  <c:v>127.97</c:v>
                </c:pt>
                <c:pt idx="52911">
                  <c:v>127.97</c:v>
                </c:pt>
                <c:pt idx="52912">
                  <c:v>127.99</c:v>
                </c:pt>
                <c:pt idx="52913">
                  <c:v>127.93</c:v>
                </c:pt>
                <c:pt idx="52914">
                  <c:v>127.97</c:v>
                </c:pt>
                <c:pt idx="52915">
                  <c:v>127.95</c:v>
                </c:pt>
                <c:pt idx="52916">
                  <c:v>127.97</c:v>
                </c:pt>
                <c:pt idx="52917">
                  <c:v>127.95</c:v>
                </c:pt>
                <c:pt idx="52918">
                  <c:v>127.97</c:v>
                </c:pt>
                <c:pt idx="52919">
                  <c:v>127.97</c:v>
                </c:pt>
                <c:pt idx="52920">
                  <c:v>127.95</c:v>
                </c:pt>
                <c:pt idx="52921">
                  <c:v>127.97</c:v>
                </c:pt>
                <c:pt idx="52922">
                  <c:v>127.95</c:v>
                </c:pt>
                <c:pt idx="52923">
                  <c:v>127.95</c:v>
                </c:pt>
                <c:pt idx="52924">
                  <c:v>127.93</c:v>
                </c:pt>
                <c:pt idx="52925">
                  <c:v>127.93</c:v>
                </c:pt>
                <c:pt idx="52926">
                  <c:v>127.95</c:v>
                </c:pt>
                <c:pt idx="52927">
                  <c:v>127.93</c:v>
                </c:pt>
                <c:pt idx="52928">
                  <c:v>127.93</c:v>
                </c:pt>
                <c:pt idx="52929">
                  <c:v>127.93</c:v>
                </c:pt>
                <c:pt idx="52930">
                  <c:v>127.95</c:v>
                </c:pt>
                <c:pt idx="52931">
                  <c:v>127.88</c:v>
                </c:pt>
                <c:pt idx="52932">
                  <c:v>127.9</c:v>
                </c:pt>
                <c:pt idx="52933">
                  <c:v>127.93</c:v>
                </c:pt>
                <c:pt idx="52934">
                  <c:v>127.95</c:v>
                </c:pt>
                <c:pt idx="52935">
                  <c:v>127.88</c:v>
                </c:pt>
                <c:pt idx="52936">
                  <c:v>127.9</c:v>
                </c:pt>
                <c:pt idx="52937">
                  <c:v>127.9</c:v>
                </c:pt>
                <c:pt idx="52938">
                  <c:v>127.84</c:v>
                </c:pt>
                <c:pt idx="52939">
                  <c:v>127.9</c:v>
                </c:pt>
                <c:pt idx="52940">
                  <c:v>127.86</c:v>
                </c:pt>
                <c:pt idx="52941">
                  <c:v>127.88</c:v>
                </c:pt>
                <c:pt idx="52942">
                  <c:v>127.84</c:v>
                </c:pt>
                <c:pt idx="52943">
                  <c:v>127.9</c:v>
                </c:pt>
                <c:pt idx="52944">
                  <c:v>127.9</c:v>
                </c:pt>
                <c:pt idx="52945">
                  <c:v>127.88</c:v>
                </c:pt>
                <c:pt idx="52946">
                  <c:v>127.93</c:v>
                </c:pt>
                <c:pt idx="52947">
                  <c:v>127.93</c:v>
                </c:pt>
                <c:pt idx="52948">
                  <c:v>127.86</c:v>
                </c:pt>
                <c:pt idx="52949">
                  <c:v>127.88</c:v>
                </c:pt>
                <c:pt idx="52950">
                  <c:v>127.9</c:v>
                </c:pt>
                <c:pt idx="52951">
                  <c:v>127.9</c:v>
                </c:pt>
                <c:pt idx="52952">
                  <c:v>127.93</c:v>
                </c:pt>
                <c:pt idx="52953">
                  <c:v>127.88</c:v>
                </c:pt>
                <c:pt idx="52954">
                  <c:v>127.86</c:v>
                </c:pt>
                <c:pt idx="52955">
                  <c:v>127.86</c:v>
                </c:pt>
                <c:pt idx="52956">
                  <c:v>127.88</c:v>
                </c:pt>
                <c:pt idx="52957">
                  <c:v>127.88</c:v>
                </c:pt>
                <c:pt idx="52958">
                  <c:v>127.88</c:v>
                </c:pt>
                <c:pt idx="52959">
                  <c:v>127.86</c:v>
                </c:pt>
                <c:pt idx="52960">
                  <c:v>127.84</c:v>
                </c:pt>
                <c:pt idx="52961">
                  <c:v>127.88</c:v>
                </c:pt>
                <c:pt idx="52962">
                  <c:v>127.9</c:v>
                </c:pt>
                <c:pt idx="52963">
                  <c:v>127.84</c:v>
                </c:pt>
                <c:pt idx="52964">
                  <c:v>127.86</c:v>
                </c:pt>
                <c:pt idx="52965">
                  <c:v>127.86</c:v>
                </c:pt>
                <c:pt idx="52966">
                  <c:v>127.88</c:v>
                </c:pt>
                <c:pt idx="52967">
                  <c:v>127.88</c:v>
                </c:pt>
                <c:pt idx="52968">
                  <c:v>127.84</c:v>
                </c:pt>
                <c:pt idx="52969">
                  <c:v>127.81</c:v>
                </c:pt>
                <c:pt idx="52970">
                  <c:v>127.86</c:v>
                </c:pt>
                <c:pt idx="52971">
                  <c:v>127.84</c:v>
                </c:pt>
                <c:pt idx="52972">
                  <c:v>127.77</c:v>
                </c:pt>
                <c:pt idx="52973">
                  <c:v>127.86</c:v>
                </c:pt>
                <c:pt idx="52974">
                  <c:v>127.84</c:v>
                </c:pt>
                <c:pt idx="52975">
                  <c:v>127.81</c:v>
                </c:pt>
                <c:pt idx="52976">
                  <c:v>127.79</c:v>
                </c:pt>
                <c:pt idx="52977">
                  <c:v>127.79</c:v>
                </c:pt>
                <c:pt idx="52978">
                  <c:v>127.84</c:v>
                </c:pt>
                <c:pt idx="52979">
                  <c:v>127.77</c:v>
                </c:pt>
                <c:pt idx="52980">
                  <c:v>127.84</c:v>
                </c:pt>
                <c:pt idx="52981">
                  <c:v>127.79</c:v>
                </c:pt>
                <c:pt idx="52982">
                  <c:v>127.77</c:v>
                </c:pt>
                <c:pt idx="52983">
                  <c:v>127.79</c:v>
                </c:pt>
                <c:pt idx="52984">
                  <c:v>127.79</c:v>
                </c:pt>
                <c:pt idx="52985">
                  <c:v>127.75</c:v>
                </c:pt>
                <c:pt idx="52986">
                  <c:v>127.81</c:v>
                </c:pt>
                <c:pt idx="52987">
                  <c:v>127.79</c:v>
                </c:pt>
                <c:pt idx="52988">
                  <c:v>127.81</c:v>
                </c:pt>
                <c:pt idx="52989">
                  <c:v>127.75</c:v>
                </c:pt>
                <c:pt idx="52990">
                  <c:v>127.77</c:v>
                </c:pt>
                <c:pt idx="52991">
                  <c:v>127.77</c:v>
                </c:pt>
                <c:pt idx="52992">
                  <c:v>127.72</c:v>
                </c:pt>
                <c:pt idx="52993">
                  <c:v>127.77</c:v>
                </c:pt>
                <c:pt idx="52994">
                  <c:v>127.77</c:v>
                </c:pt>
                <c:pt idx="52995">
                  <c:v>127.79</c:v>
                </c:pt>
                <c:pt idx="52996">
                  <c:v>127.75</c:v>
                </c:pt>
                <c:pt idx="52997">
                  <c:v>127.79</c:v>
                </c:pt>
                <c:pt idx="52998">
                  <c:v>127.79</c:v>
                </c:pt>
                <c:pt idx="52999">
                  <c:v>127.72</c:v>
                </c:pt>
                <c:pt idx="53000">
                  <c:v>127.7</c:v>
                </c:pt>
                <c:pt idx="53001">
                  <c:v>127.79</c:v>
                </c:pt>
                <c:pt idx="53002">
                  <c:v>127.79</c:v>
                </c:pt>
                <c:pt idx="53003">
                  <c:v>127.68</c:v>
                </c:pt>
                <c:pt idx="53004">
                  <c:v>127.79</c:v>
                </c:pt>
                <c:pt idx="53005">
                  <c:v>127.75</c:v>
                </c:pt>
                <c:pt idx="53006">
                  <c:v>127.77</c:v>
                </c:pt>
                <c:pt idx="53007">
                  <c:v>127.75</c:v>
                </c:pt>
                <c:pt idx="53008">
                  <c:v>127.75</c:v>
                </c:pt>
                <c:pt idx="53009">
                  <c:v>127.72</c:v>
                </c:pt>
                <c:pt idx="53010">
                  <c:v>127.77</c:v>
                </c:pt>
                <c:pt idx="53011">
                  <c:v>127.72</c:v>
                </c:pt>
                <c:pt idx="53012">
                  <c:v>127.75</c:v>
                </c:pt>
                <c:pt idx="53013">
                  <c:v>127.77</c:v>
                </c:pt>
                <c:pt idx="53014">
                  <c:v>127.7</c:v>
                </c:pt>
                <c:pt idx="53015">
                  <c:v>127.77</c:v>
                </c:pt>
                <c:pt idx="53016">
                  <c:v>127.75</c:v>
                </c:pt>
                <c:pt idx="53017">
                  <c:v>127.72</c:v>
                </c:pt>
                <c:pt idx="53018">
                  <c:v>127.75</c:v>
                </c:pt>
                <c:pt idx="53019">
                  <c:v>127.79</c:v>
                </c:pt>
                <c:pt idx="53020">
                  <c:v>127.81</c:v>
                </c:pt>
                <c:pt idx="53021">
                  <c:v>127.84</c:v>
                </c:pt>
                <c:pt idx="53022">
                  <c:v>127.84</c:v>
                </c:pt>
                <c:pt idx="53023">
                  <c:v>127.81</c:v>
                </c:pt>
                <c:pt idx="53024">
                  <c:v>127.81</c:v>
                </c:pt>
                <c:pt idx="53025">
                  <c:v>127.86</c:v>
                </c:pt>
                <c:pt idx="53026">
                  <c:v>127.84</c:v>
                </c:pt>
                <c:pt idx="53027">
                  <c:v>127.86</c:v>
                </c:pt>
                <c:pt idx="53028">
                  <c:v>127.86</c:v>
                </c:pt>
                <c:pt idx="53029">
                  <c:v>127.86</c:v>
                </c:pt>
                <c:pt idx="53030">
                  <c:v>127.86</c:v>
                </c:pt>
                <c:pt idx="53031">
                  <c:v>127.9</c:v>
                </c:pt>
                <c:pt idx="53032">
                  <c:v>127.88</c:v>
                </c:pt>
                <c:pt idx="53033">
                  <c:v>127.93</c:v>
                </c:pt>
                <c:pt idx="53034">
                  <c:v>127.93</c:v>
                </c:pt>
                <c:pt idx="53035">
                  <c:v>127.9</c:v>
                </c:pt>
                <c:pt idx="53036">
                  <c:v>127.86</c:v>
                </c:pt>
                <c:pt idx="53037">
                  <c:v>127.95</c:v>
                </c:pt>
                <c:pt idx="53038">
                  <c:v>127.9</c:v>
                </c:pt>
                <c:pt idx="53039">
                  <c:v>127.9</c:v>
                </c:pt>
                <c:pt idx="53040">
                  <c:v>127.97</c:v>
                </c:pt>
                <c:pt idx="53041">
                  <c:v>127.95</c:v>
                </c:pt>
                <c:pt idx="53042">
                  <c:v>127.97</c:v>
                </c:pt>
                <c:pt idx="53043">
                  <c:v>127.99</c:v>
                </c:pt>
                <c:pt idx="53044">
                  <c:v>127.97</c:v>
                </c:pt>
                <c:pt idx="53045">
                  <c:v>127.99</c:v>
                </c:pt>
                <c:pt idx="53046">
                  <c:v>127.97</c:v>
                </c:pt>
                <c:pt idx="53047">
                  <c:v>128.01</c:v>
                </c:pt>
                <c:pt idx="53048">
                  <c:v>127.99</c:v>
                </c:pt>
                <c:pt idx="53049">
                  <c:v>127.99</c:v>
                </c:pt>
                <c:pt idx="53050">
                  <c:v>128.04</c:v>
                </c:pt>
                <c:pt idx="53051">
                  <c:v>128.06</c:v>
                </c:pt>
                <c:pt idx="53052">
                  <c:v>128.01</c:v>
                </c:pt>
                <c:pt idx="53053">
                  <c:v>128.04</c:v>
                </c:pt>
                <c:pt idx="53054">
                  <c:v>128.08000000000001</c:v>
                </c:pt>
                <c:pt idx="53055">
                  <c:v>128.06</c:v>
                </c:pt>
                <c:pt idx="53056">
                  <c:v>128.1</c:v>
                </c:pt>
                <c:pt idx="53057">
                  <c:v>128.04</c:v>
                </c:pt>
                <c:pt idx="53058">
                  <c:v>128.1</c:v>
                </c:pt>
                <c:pt idx="53059">
                  <c:v>128.1</c:v>
                </c:pt>
                <c:pt idx="53060">
                  <c:v>128.04</c:v>
                </c:pt>
                <c:pt idx="53061">
                  <c:v>128.08000000000001</c:v>
                </c:pt>
                <c:pt idx="53062">
                  <c:v>128.1</c:v>
                </c:pt>
                <c:pt idx="53063">
                  <c:v>128.13</c:v>
                </c:pt>
                <c:pt idx="53064">
                  <c:v>128.06</c:v>
                </c:pt>
                <c:pt idx="53065">
                  <c:v>128.1</c:v>
                </c:pt>
                <c:pt idx="53066">
                  <c:v>128.06</c:v>
                </c:pt>
                <c:pt idx="53067">
                  <c:v>128.06</c:v>
                </c:pt>
                <c:pt idx="53068">
                  <c:v>128.08000000000001</c:v>
                </c:pt>
                <c:pt idx="53069">
                  <c:v>128.08000000000001</c:v>
                </c:pt>
                <c:pt idx="53070">
                  <c:v>128.08000000000001</c:v>
                </c:pt>
                <c:pt idx="53071">
                  <c:v>128.04</c:v>
                </c:pt>
                <c:pt idx="53072">
                  <c:v>128.08000000000001</c:v>
                </c:pt>
                <c:pt idx="53073">
                  <c:v>128.1</c:v>
                </c:pt>
                <c:pt idx="53074">
                  <c:v>128.08000000000001</c:v>
                </c:pt>
                <c:pt idx="53075">
                  <c:v>128.08000000000001</c:v>
                </c:pt>
                <c:pt idx="53076">
                  <c:v>128.13</c:v>
                </c:pt>
                <c:pt idx="53077">
                  <c:v>128.01</c:v>
                </c:pt>
                <c:pt idx="53078">
                  <c:v>128.1</c:v>
                </c:pt>
                <c:pt idx="53079">
                  <c:v>128.06</c:v>
                </c:pt>
                <c:pt idx="53080">
                  <c:v>128.08000000000001</c:v>
                </c:pt>
                <c:pt idx="53081">
                  <c:v>127.99</c:v>
                </c:pt>
                <c:pt idx="53082">
                  <c:v>128.06</c:v>
                </c:pt>
                <c:pt idx="53083">
                  <c:v>128.1</c:v>
                </c:pt>
                <c:pt idx="53084">
                  <c:v>128.01</c:v>
                </c:pt>
                <c:pt idx="53085">
                  <c:v>128.06</c:v>
                </c:pt>
                <c:pt idx="53086">
                  <c:v>128.08000000000001</c:v>
                </c:pt>
                <c:pt idx="53087">
                  <c:v>128.06</c:v>
                </c:pt>
                <c:pt idx="53088">
                  <c:v>128.1</c:v>
                </c:pt>
                <c:pt idx="53089">
                  <c:v>128.04</c:v>
                </c:pt>
                <c:pt idx="53090">
                  <c:v>128.1</c:v>
                </c:pt>
                <c:pt idx="53091">
                  <c:v>128.1</c:v>
                </c:pt>
                <c:pt idx="53092">
                  <c:v>128.04</c:v>
                </c:pt>
                <c:pt idx="53093">
                  <c:v>128.13</c:v>
                </c:pt>
                <c:pt idx="53094">
                  <c:v>128.06</c:v>
                </c:pt>
                <c:pt idx="53095">
                  <c:v>128.06</c:v>
                </c:pt>
                <c:pt idx="53096">
                  <c:v>128.06</c:v>
                </c:pt>
                <c:pt idx="53097">
                  <c:v>128.04</c:v>
                </c:pt>
                <c:pt idx="53098">
                  <c:v>128.08000000000001</c:v>
                </c:pt>
                <c:pt idx="53099">
                  <c:v>128.06</c:v>
                </c:pt>
                <c:pt idx="53100">
                  <c:v>128.01</c:v>
                </c:pt>
                <c:pt idx="53101">
                  <c:v>128.06</c:v>
                </c:pt>
                <c:pt idx="53102">
                  <c:v>128.04</c:v>
                </c:pt>
                <c:pt idx="53103">
                  <c:v>128.06</c:v>
                </c:pt>
                <c:pt idx="53104">
                  <c:v>128.06</c:v>
                </c:pt>
                <c:pt idx="53105">
                  <c:v>128.1</c:v>
                </c:pt>
                <c:pt idx="53106">
                  <c:v>128.15</c:v>
                </c:pt>
                <c:pt idx="53107">
                  <c:v>128.1</c:v>
                </c:pt>
                <c:pt idx="53108">
                  <c:v>128.08000000000001</c:v>
                </c:pt>
                <c:pt idx="53109">
                  <c:v>128.1</c:v>
                </c:pt>
                <c:pt idx="53110">
                  <c:v>128.08000000000001</c:v>
                </c:pt>
                <c:pt idx="53111">
                  <c:v>128.08000000000001</c:v>
                </c:pt>
                <c:pt idx="53112">
                  <c:v>128.06</c:v>
                </c:pt>
                <c:pt idx="53113">
                  <c:v>128.06</c:v>
                </c:pt>
                <c:pt idx="53114">
                  <c:v>128.08000000000001</c:v>
                </c:pt>
                <c:pt idx="53115">
                  <c:v>128.1</c:v>
                </c:pt>
                <c:pt idx="53116">
                  <c:v>128.08000000000001</c:v>
                </c:pt>
                <c:pt idx="53117">
                  <c:v>128.13</c:v>
                </c:pt>
                <c:pt idx="53118">
                  <c:v>128.15</c:v>
                </c:pt>
                <c:pt idx="53119">
                  <c:v>128.08000000000001</c:v>
                </c:pt>
                <c:pt idx="53120">
                  <c:v>128.16999999999999</c:v>
                </c:pt>
                <c:pt idx="53121">
                  <c:v>128.19</c:v>
                </c:pt>
                <c:pt idx="53122">
                  <c:v>128.19</c:v>
                </c:pt>
                <c:pt idx="53123">
                  <c:v>128.08000000000001</c:v>
                </c:pt>
                <c:pt idx="53124">
                  <c:v>128.15</c:v>
                </c:pt>
                <c:pt idx="53125">
                  <c:v>128.19</c:v>
                </c:pt>
                <c:pt idx="53126">
                  <c:v>128.15</c:v>
                </c:pt>
                <c:pt idx="53127">
                  <c:v>128.15</c:v>
                </c:pt>
                <c:pt idx="53128">
                  <c:v>128.15</c:v>
                </c:pt>
                <c:pt idx="53129">
                  <c:v>128.13</c:v>
                </c:pt>
                <c:pt idx="53130">
                  <c:v>128.1</c:v>
                </c:pt>
                <c:pt idx="53131">
                  <c:v>128.13</c:v>
                </c:pt>
                <c:pt idx="53132">
                  <c:v>128.15</c:v>
                </c:pt>
                <c:pt idx="53133">
                  <c:v>128.15</c:v>
                </c:pt>
                <c:pt idx="53134">
                  <c:v>128.15</c:v>
                </c:pt>
                <c:pt idx="53135">
                  <c:v>128.16999999999999</c:v>
                </c:pt>
                <c:pt idx="53136">
                  <c:v>128.19</c:v>
                </c:pt>
                <c:pt idx="53137">
                  <c:v>128.15</c:v>
                </c:pt>
                <c:pt idx="53138">
                  <c:v>128.19</c:v>
                </c:pt>
                <c:pt idx="53139">
                  <c:v>128.16999999999999</c:v>
                </c:pt>
                <c:pt idx="53140">
                  <c:v>128.15</c:v>
                </c:pt>
                <c:pt idx="53141">
                  <c:v>128.15</c:v>
                </c:pt>
                <c:pt idx="53142">
                  <c:v>128.16999999999999</c:v>
                </c:pt>
                <c:pt idx="53143">
                  <c:v>128.16999999999999</c:v>
                </c:pt>
                <c:pt idx="53144">
                  <c:v>128.15</c:v>
                </c:pt>
                <c:pt idx="53145">
                  <c:v>128.19</c:v>
                </c:pt>
                <c:pt idx="53146">
                  <c:v>128.22</c:v>
                </c:pt>
                <c:pt idx="53147">
                  <c:v>128.15</c:v>
                </c:pt>
                <c:pt idx="53148">
                  <c:v>128.19</c:v>
                </c:pt>
                <c:pt idx="53149">
                  <c:v>128.13</c:v>
                </c:pt>
                <c:pt idx="53150">
                  <c:v>128.15</c:v>
                </c:pt>
                <c:pt idx="53151">
                  <c:v>128.19</c:v>
                </c:pt>
                <c:pt idx="53152">
                  <c:v>128.19</c:v>
                </c:pt>
                <c:pt idx="53153">
                  <c:v>128.15</c:v>
                </c:pt>
                <c:pt idx="53154">
                  <c:v>128.13</c:v>
                </c:pt>
                <c:pt idx="53155">
                  <c:v>128.16999999999999</c:v>
                </c:pt>
                <c:pt idx="53156">
                  <c:v>128.16999999999999</c:v>
                </c:pt>
                <c:pt idx="53157">
                  <c:v>128.15</c:v>
                </c:pt>
                <c:pt idx="53158">
                  <c:v>128.19</c:v>
                </c:pt>
                <c:pt idx="53159">
                  <c:v>128.15</c:v>
                </c:pt>
                <c:pt idx="53160">
                  <c:v>128.15</c:v>
                </c:pt>
                <c:pt idx="53161">
                  <c:v>128.16999999999999</c:v>
                </c:pt>
                <c:pt idx="53162">
                  <c:v>128.13</c:v>
                </c:pt>
                <c:pt idx="53163">
                  <c:v>128.1</c:v>
                </c:pt>
                <c:pt idx="53164">
                  <c:v>128.13</c:v>
                </c:pt>
                <c:pt idx="53165">
                  <c:v>128.08000000000001</c:v>
                </c:pt>
                <c:pt idx="53166">
                  <c:v>128.15</c:v>
                </c:pt>
                <c:pt idx="53167">
                  <c:v>128.15</c:v>
                </c:pt>
                <c:pt idx="53168">
                  <c:v>128.15</c:v>
                </c:pt>
                <c:pt idx="53169">
                  <c:v>128.1</c:v>
                </c:pt>
                <c:pt idx="53170">
                  <c:v>128.13</c:v>
                </c:pt>
                <c:pt idx="53171">
                  <c:v>128.15</c:v>
                </c:pt>
                <c:pt idx="53172">
                  <c:v>128.16999999999999</c:v>
                </c:pt>
                <c:pt idx="53173">
                  <c:v>128.15</c:v>
                </c:pt>
                <c:pt idx="53174">
                  <c:v>128.15</c:v>
                </c:pt>
                <c:pt idx="53175">
                  <c:v>128.16999999999999</c:v>
                </c:pt>
                <c:pt idx="53176">
                  <c:v>128.16999999999999</c:v>
                </c:pt>
                <c:pt idx="53177">
                  <c:v>128.16999999999999</c:v>
                </c:pt>
                <c:pt idx="53178">
                  <c:v>128.13</c:v>
                </c:pt>
                <c:pt idx="53179">
                  <c:v>128.13</c:v>
                </c:pt>
                <c:pt idx="53180">
                  <c:v>128.1</c:v>
                </c:pt>
                <c:pt idx="53181">
                  <c:v>128.16999999999999</c:v>
                </c:pt>
                <c:pt idx="53182">
                  <c:v>128.15</c:v>
                </c:pt>
                <c:pt idx="53183">
                  <c:v>128.15</c:v>
                </c:pt>
                <c:pt idx="53184">
                  <c:v>128.16999999999999</c:v>
                </c:pt>
                <c:pt idx="53185">
                  <c:v>128.16999999999999</c:v>
                </c:pt>
                <c:pt idx="53186">
                  <c:v>128.19</c:v>
                </c:pt>
                <c:pt idx="53187">
                  <c:v>128.16999999999999</c:v>
                </c:pt>
                <c:pt idx="53188">
                  <c:v>128.16999999999999</c:v>
                </c:pt>
                <c:pt idx="53189">
                  <c:v>128.16999999999999</c:v>
                </c:pt>
                <c:pt idx="53190">
                  <c:v>128.16999999999999</c:v>
                </c:pt>
                <c:pt idx="53191">
                  <c:v>128.19</c:v>
                </c:pt>
                <c:pt idx="53192">
                  <c:v>128.13</c:v>
                </c:pt>
                <c:pt idx="53193">
                  <c:v>128.22</c:v>
                </c:pt>
                <c:pt idx="53194">
                  <c:v>128.13</c:v>
                </c:pt>
                <c:pt idx="53195">
                  <c:v>128.19</c:v>
                </c:pt>
                <c:pt idx="53196">
                  <c:v>128.22</c:v>
                </c:pt>
                <c:pt idx="53197">
                  <c:v>128.19</c:v>
                </c:pt>
                <c:pt idx="53198">
                  <c:v>128.15</c:v>
                </c:pt>
                <c:pt idx="53199">
                  <c:v>128.15</c:v>
                </c:pt>
                <c:pt idx="53200">
                  <c:v>128.15</c:v>
                </c:pt>
                <c:pt idx="53201">
                  <c:v>128.15</c:v>
                </c:pt>
                <c:pt idx="53202">
                  <c:v>128.16999999999999</c:v>
                </c:pt>
                <c:pt idx="53203">
                  <c:v>128.16999999999999</c:v>
                </c:pt>
                <c:pt idx="53204">
                  <c:v>128.19</c:v>
                </c:pt>
                <c:pt idx="53205">
                  <c:v>128.19</c:v>
                </c:pt>
                <c:pt idx="53206">
                  <c:v>128.16999999999999</c:v>
                </c:pt>
                <c:pt idx="53207">
                  <c:v>128.15</c:v>
                </c:pt>
                <c:pt idx="53208">
                  <c:v>128.22</c:v>
                </c:pt>
                <c:pt idx="53209">
                  <c:v>128.19</c:v>
                </c:pt>
                <c:pt idx="53210">
                  <c:v>128.19</c:v>
                </c:pt>
                <c:pt idx="53211">
                  <c:v>128.19</c:v>
                </c:pt>
                <c:pt idx="53212">
                  <c:v>128.19</c:v>
                </c:pt>
                <c:pt idx="53213">
                  <c:v>128.15</c:v>
                </c:pt>
                <c:pt idx="53214">
                  <c:v>128.19</c:v>
                </c:pt>
                <c:pt idx="53215">
                  <c:v>128.22</c:v>
                </c:pt>
                <c:pt idx="53216">
                  <c:v>128.19</c:v>
                </c:pt>
                <c:pt idx="53217">
                  <c:v>128.15</c:v>
                </c:pt>
                <c:pt idx="53218">
                  <c:v>128.16999999999999</c:v>
                </c:pt>
                <c:pt idx="53219">
                  <c:v>128.19</c:v>
                </c:pt>
                <c:pt idx="53220">
                  <c:v>128.16999999999999</c:v>
                </c:pt>
                <c:pt idx="53221">
                  <c:v>128.16999999999999</c:v>
                </c:pt>
                <c:pt idx="53222">
                  <c:v>128.15</c:v>
                </c:pt>
                <c:pt idx="53223">
                  <c:v>128.16999999999999</c:v>
                </c:pt>
                <c:pt idx="53224">
                  <c:v>128.15</c:v>
                </c:pt>
                <c:pt idx="53225">
                  <c:v>128.16999999999999</c:v>
                </c:pt>
                <c:pt idx="53226">
                  <c:v>128.16999999999999</c:v>
                </c:pt>
                <c:pt idx="53227">
                  <c:v>128.16999999999999</c:v>
                </c:pt>
                <c:pt idx="53228">
                  <c:v>128.13</c:v>
                </c:pt>
                <c:pt idx="53229">
                  <c:v>128.16999999999999</c:v>
                </c:pt>
                <c:pt idx="53230">
                  <c:v>128.15</c:v>
                </c:pt>
                <c:pt idx="53231">
                  <c:v>128.15</c:v>
                </c:pt>
                <c:pt idx="53232">
                  <c:v>128.19</c:v>
                </c:pt>
                <c:pt idx="53233">
                  <c:v>128.1</c:v>
                </c:pt>
                <c:pt idx="53234">
                  <c:v>128.16999999999999</c:v>
                </c:pt>
                <c:pt idx="53235">
                  <c:v>128.13</c:v>
                </c:pt>
                <c:pt idx="53236">
                  <c:v>128.19</c:v>
                </c:pt>
                <c:pt idx="53237">
                  <c:v>128.15</c:v>
                </c:pt>
                <c:pt idx="53238">
                  <c:v>128.16999999999999</c:v>
                </c:pt>
                <c:pt idx="53239">
                  <c:v>128.22</c:v>
                </c:pt>
                <c:pt idx="53240">
                  <c:v>128.16999999999999</c:v>
                </c:pt>
                <c:pt idx="53241">
                  <c:v>128.1</c:v>
                </c:pt>
                <c:pt idx="53242">
                  <c:v>128.16999999999999</c:v>
                </c:pt>
                <c:pt idx="53243">
                  <c:v>128.13</c:v>
                </c:pt>
                <c:pt idx="53244">
                  <c:v>128.16999999999999</c:v>
                </c:pt>
                <c:pt idx="53245">
                  <c:v>128.16999999999999</c:v>
                </c:pt>
                <c:pt idx="53246">
                  <c:v>128.15</c:v>
                </c:pt>
                <c:pt idx="53247">
                  <c:v>128.15</c:v>
                </c:pt>
                <c:pt idx="53248">
                  <c:v>128.19</c:v>
                </c:pt>
                <c:pt idx="53249">
                  <c:v>128.15</c:v>
                </c:pt>
                <c:pt idx="53250">
                  <c:v>128.13</c:v>
                </c:pt>
                <c:pt idx="53251">
                  <c:v>128.1</c:v>
                </c:pt>
                <c:pt idx="53252">
                  <c:v>128.13</c:v>
                </c:pt>
                <c:pt idx="53253">
                  <c:v>128.15</c:v>
                </c:pt>
                <c:pt idx="53254">
                  <c:v>128.13</c:v>
                </c:pt>
                <c:pt idx="53255">
                  <c:v>128.13</c:v>
                </c:pt>
                <c:pt idx="53256">
                  <c:v>128.16999999999999</c:v>
                </c:pt>
                <c:pt idx="53257">
                  <c:v>128.15</c:v>
                </c:pt>
                <c:pt idx="53258">
                  <c:v>128.15</c:v>
                </c:pt>
                <c:pt idx="53259">
                  <c:v>128.15</c:v>
                </c:pt>
                <c:pt idx="53260">
                  <c:v>128.13</c:v>
                </c:pt>
                <c:pt idx="53261">
                  <c:v>128.13</c:v>
                </c:pt>
                <c:pt idx="53262">
                  <c:v>128.16999999999999</c:v>
                </c:pt>
                <c:pt idx="53263">
                  <c:v>128.19</c:v>
                </c:pt>
                <c:pt idx="53264">
                  <c:v>128.16999999999999</c:v>
                </c:pt>
                <c:pt idx="53265">
                  <c:v>128.1</c:v>
                </c:pt>
                <c:pt idx="53266">
                  <c:v>128.13</c:v>
                </c:pt>
                <c:pt idx="53267">
                  <c:v>128.15</c:v>
                </c:pt>
                <c:pt idx="53268">
                  <c:v>128.13</c:v>
                </c:pt>
                <c:pt idx="53269">
                  <c:v>128.16999999999999</c:v>
                </c:pt>
                <c:pt idx="53270">
                  <c:v>128.16999999999999</c:v>
                </c:pt>
                <c:pt idx="53271">
                  <c:v>128.13</c:v>
                </c:pt>
                <c:pt idx="53272">
                  <c:v>128.15</c:v>
                </c:pt>
                <c:pt idx="53273">
                  <c:v>128.22</c:v>
                </c:pt>
                <c:pt idx="53274">
                  <c:v>128.13</c:v>
                </c:pt>
                <c:pt idx="53275">
                  <c:v>128.15</c:v>
                </c:pt>
                <c:pt idx="53276">
                  <c:v>128.19</c:v>
                </c:pt>
                <c:pt idx="53277">
                  <c:v>128.15</c:v>
                </c:pt>
                <c:pt idx="53278">
                  <c:v>128.13</c:v>
                </c:pt>
                <c:pt idx="53279">
                  <c:v>128.15</c:v>
                </c:pt>
                <c:pt idx="53280">
                  <c:v>128.13</c:v>
                </c:pt>
                <c:pt idx="53281">
                  <c:v>128.15</c:v>
                </c:pt>
                <c:pt idx="53282">
                  <c:v>128.15</c:v>
                </c:pt>
                <c:pt idx="53283">
                  <c:v>128.15</c:v>
                </c:pt>
                <c:pt idx="53284">
                  <c:v>128.08000000000001</c:v>
                </c:pt>
                <c:pt idx="53285">
                  <c:v>128.13</c:v>
                </c:pt>
                <c:pt idx="53286">
                  <c:v>128.15</c:v>
                </c:pt>
                <c:pt idx="53287">
                  <c:v>128.15</c:v>
                </c:pt>
                <c:pt idx="53288">
                  <c:v>128.13</c:v>
                </c:pt>
                <c:pt idx="53289">
                  <c:v>128.15</c:v>
                </c:pt>
                <c:pt idx="53290">
                  <c:v>128.1</c:v>
                </c:pt>
                <c:pt idx="53291">
                  <c:v>128.08000000000001</c:v>
                </c:pt>
                <c:pt idx="53292">
                  <c:v>128.16999999999999</c:v>
                </c:pt>
                <c:pt idx="53293">
                  <c:v>128.16999999999999</c:v>
                </c:pt>
                <c:pt idx="53294">
                  <c:v>128.13</c:v>
                </c:pt>
                <c:pt idx="53295">
                  <c:v>128.13</c:v>
                </c:pt>
                <c:pt idx="53296">
                  <c:v>128.15</c:v>
                </c:pt>
                <c:pt idx="53297">
                  <c:v>128.08000000000001</c:v>
                </c:pt>
                <c:pt idx="53298">
                  <c:v>128.1</c:v>
                </c:pt>
                <c:pt idx="53299">
                  <c:v>128.15</c:v>
                </c:pt>
                <c:pt idx="53300">
                  <c:v>128.15</c:v>
                </c:pt>
                <c:pt idx="53301">
                  <c:v>128.13</c:v>
                </c:pt>
                <c:pt idx="53302">
                  <c:v>128.06</c:v>
                </c:pt>
                <c:pt idx="53303">
                  <c:v>128.1</c:v>
                </c:pt>
                <c:pt idx="53304">
                  <c:v>128.08000000000001</c:v>
                </c:pt>
                <c:pt idx="53305">
                  <c:v>128.04</c:v>
                </c:pt>
                <c:pt idx="53306">
                  <c:v>128.15</c:v>
                </c:pt>
                <c:pt idx="53307">
                  <c:v>128.06</c:v>
                </c:pt>
                <c:pt idx="53308">
                  <c:v>128.08000000000001</c:v>
                </c:pt>
                <c:pt idx="53309">
                  <c:v>128.08000000000001</c:v>
                </c:pt>
                <c:pt idx="53310">
                  <c:v>128.1</c:v>
                </c:pt>
                <c:pt idx="53311">
                  <c:v>128.08000000000001</c:v>
                </c:pt>
                <c:pt idx="53312">
                  <c:v>128.1</c:v>
                </c:pt>
                <c:pt idx="53313">
                  <c:v>128.08000000000001</c:v>
                </c:pt>
                <c:pt idx="53314">
                  <c:v>128.08000000000001</c:v>
                </c:pt>
                <c:pt idx="53315">
                  <c:v>128.1</c:v>
                </c:pt>
                <c:pt idx="53316">
                  <c:v>128.04</c:v>
                </c:pt>
                <c:pt idx="53317">
                  <c:v>128.06</c:v>
                </c:pt>
                <c:pt idx="53318">
                  <c:v>128.08000000000001</c:v>
                </c:pt>
                <c:pt idx="53319">
                  <c:v>128.04</c:v>
                </c:pt>
                <c:pt idx="53320">
                  <c:v>128.06</c:v>
                </c:pt>
                <c:pt idx="53321">
                  <c:v>128.04</c:v>
                </c:pt>
                <c:pt idx="53322">
                  <c:v>128.04</c:v>
                </c:pt>
                <c:pt idx="53323">
                  <c:v>128.06</c:v>
                </c:pt>
                <c:pt idx="53324">
                  <c:v>128.06</c:v>
                </c:pt>
                <c:pt idx="53325">
                  <c:v>127.99</c:v>
                </c:pt>
                <c:pt idx="53326">
                  <c:v>128.04</c:v>
                </c:pt>
                <c:pt idx="53327">
                  <c:v>128.1</c:v>
                </c:pt>
                <c:pt idx="53328">
                  <c:v>128.04</c:v>
                </c:pt>
                <c:pt idx="53329">
                  <c:v>128.01</c:v>
                </c:pt>
                <c:pt idx="53330">
                  <c:v>127.99</c:v>
                </c:pt>
                <c:pt idx="53331">
                  <c:v>128.06</c:v>
                </c:pt>
                <c:pt idx="53332">
                  <c:v>127.97</c:v>
                </c:pt>
                <c:pt idx="53333">
                  <c:v>128.04</c:v>
                </c:pt>
                <c:pt idx="53334">
                  <c:v>127.99</c:v>
                </c:pt>
                <c:pt idx="53335">
                  <c:v>128.08000000000001</c:v>
                </c:pt>
                <c:pt idx="53336">
                  <c:v>127.99</c:v>
                </c:pt>
                <c:pt idx="53337">
                  <c:v>128.04</c:v>
                </c:pt>
                <c:pt idx="53338">
                  <c:v>127.95</c:v>
                </c:pt>
                <c:pt idx="53339">
                  <c:v>128.01</c:v>
                </c:pt>
                <c:pt idx="53340">
                  <c:v>128.04</c:v>
                </c:pt>
                <c:pt idx="53341">
                  <c:v>127.97</c:v>
                </c:pt>
                <c:pt idx="53342">
                  <c:v>128.01</c:v>
                </c:pt>
                <c:pt idx="53343">
                  <c:v>127.97</c:v>
                </c:pt>
                <c:pt idx="53344">
                  <c:v>127.97</c:v>
                </c:pt>
                <c:pt idx="53345">
                  <c:v>127.99</c:v>
                </c:pt>
                <c:pt idx="53346">
                  <c:v>127.93</c:v>
                </c:pt>
                <c:pt idx="53347">
                  <c:v>127.99</c:v>
                </c:pt>
                <c:pt idx="53348">
                  <c:v>127.99</c:v>
                </c:pt>
                <c:pt idx="53349">
                  <c:v>127.95</c:v>
                </c:pt>
                <c:pt idx="53350">
                  <c:v>127.97</c:v>
                </c:pt>
                <c:pt idx="53351">
                  <c:v>127.99</c:v>
                </c:pt>
                <c:pt idx="53352">
                  <c:v>127.93</c:v>
                </c:pt>
                <c:pt idx="53353">
                  <c:v>127.99</c:v>
                </c:pt>
                <c:pt idx="53354">
                  <c:v>127.95</c:v>
                </c:pt>
                <c:pt idx="53355">
                  <c:v>128.01</c:v>
                </c:pt>
                <c:pt idx="53356">
                  <c:v>127.97</c:v>
                </c:pt>
                <c:pt idx="53357">
                  <c:v>127.95</c:v>
                </c:pt>
                <c:pt idx="53358">
                  <c:v>127.93</c:v>
                </c:pt>
                <c:pt idx="53359">
                  <c:v>127.95</c:v>
                </c:pt>
                <c:pt idx="53360">
                  <c:v>127.99</c:v>
                </c:pt>
                <c:pt idx="53361">
                  <c:v>127.95</c:v>
                </c:pt>
                <c:pt idx="53362">
                  <c:v>127.9</c:v>
                </c:pt>
                <c:pt idx="53363">
                  <c:v>127.9</c:v>
                </c:pt>
                <c:pt idx="53364">
                  <c:v>127.88</c:v>
                </c:pt>
                <c:pt idx="53365">
                  <c:v>127.93</c:v>
                </c:pt>
                <c:pt idx="53366">
                  <c:v>127.95</c:v>
                </c:pt>
                <c:pt idx="53367">
                  <c:v>127.9</c:v>
                </c:pt>
                <c:pt idx="53368">
                  <c:v>127.9</c:v>
                </c:pt>
                <c:pt idx="53369">
                  <c:v>127.9</c:v>
                </c:pt>
                <c:pt idx="53370">
                  <c:v>127.84</c:v>
                </c:pt>
                <c:pt idx="53371">
                  <c:v>127.88</c:v>
                </c:pt>
                <c:pt idx="53372">
                  <c:v>127.9</c:v>
                </c:pt>
                <c:pt idx="53373">
                  <c:v>127.88</c:v>
                </c:pt>
                <c:pt idx="53374">
                  <c:v>127.86</c:v>
                </c:pt>
                <c:pt idx="53375">
                  <c:v>127.88</c:v>
                </c:pt>
                <c:pt idx="53376">
                  <c:v>127.86</c:v>
                </c:pt>
                <c:pt idx="53377">
                  <c:v>127.86</c:v>
                </c:pt>
                <c:pt idx="53378">
                  <c:v>127.86</c:v>
                </c:pt>
                <c:pt idx="53379">
                  <c:v>127.81</c:v>
                </c:pt>
                <c:pt idx="53380">
                  <c:v>127.88</c:v>
                </c:pt>
                <c:pt idx="53381">
                  <c:v>127.84</c:v>
                </c:pt>
                <c:pt idx="53382">
                  <c:v>127.88</c:v>
                </c:pt>
                <c:pt idx="53383">
                  <c:v>127.86</c:v>
                </c:pt>
                <c:pt idx="53384">
                  <c:v>127.81</c:v>
                </c:pt>
                <c:pt idx="53385">
                  <c:v>127.88</c:v>
                </c:pt>
                <c:pt idx="53386">
                  <c:v>127.86</c:v>
                </c:pt>
                <c:pt idx="53387">
                  <c:v>127.84</c:v>
                </c:pt>
                <c:pt idx="53388">
                  <c:v>127.84</c:v>
                </c:pt>
                <c:pt idx="53389">
                  <c:v>127.84</c:v>
                </c:pt>
                <c:pt idx="53390">
                  <c:v>127.81</c:v>
                </c:pt>
                <c:pt idx="53391">
                  <c:v>127.84</c:v>
                </c:pt>
                <c:pt idx="53392">
                  <c:v>127.81</c:v>
                </c:pt>
                <c:pt idx="53393">
                  <c:v>127.81</c:v>
                </c:pt>
                <c:pt idx="53394">
                  <c:v>127.86</c:v>
                </c:pt>
                <c:pt idx="53395">
                  <c:v>127.86</c:v>
                </c:pt>
                <c:pt idx="53396">
                  <c:v>127.88</c:v>
                </c:pt>
                <c:pt idx="53397">
                  <c:v>127.88</c:v>
                </c:pt>
                <c:pt idx="53398">
                  <c:v>127.84</c:v>
                </c:pt>
                <c:pt idx="53399">
                  <c:v>127.88</c:v>
                </c:pt>
                <c:pt idx="53400">
                  <c:v>127.79</c:v>
                </c:pt>
                <c:pt idx="53401">
                  <c:v>127.81</c:v>
                </c:pt>
                <c:pt idx="53402">
                  <c:v>127.9</c:v>
                </c:pt>
                <c:pt idx="53403">
                  <c:v>127.86</c:v>
                </c:pt>
                <c:pt idx="53404">
                  <c:v>127.86</c:v>
                </c:pt>
                <c:pt idx="53405">
                  <c:v>127.86</c:v>
                </c:pt>
                <c:pt idx="53406">
                  <c:v>127.84</c:v>
                </c:pt>
                <c:pt idx="53407">
                  <c:v>127.84</c:v>
                </c:pt>
                <c:pt idx="53408">
                  <c:v>127.81</c:v>
                </c:pt>
                <c:pt idx="53409">
                  <c:v>127.81</c:v>
                </c:pt>
                <c:pt idx="53410">
                  <c:v>127.81</c:v>
                </c:pt>
                <c:pt idx="53411">
                  <c:v>127.88</c:v>
                </c:pt>
                <c:pt idx="53412">
                  <c:v>127.86</c:v>
                </c:pt>
                <c:pt idx="53413">
                  <c:v>127.9</c:v>
                </c:pt>
                <c:pt idx="53414">
                  <c:v>127.9</c:v>
                </c:pt>
                <c:pt idx="53415">
                  <c:v>127.93</c:v>
                </c:pt>
                <c:pt idx="53416">
                  <c:v>127.9</c:v>
                </c:pt>
                <c:pt idx="53417">
                  <c:v>127.9</c:v>
                </c:pt>
                <c:pt idx="53418">
                  <c:v>127.95</c:v>
                </c:pt>
                <c:pt idx="53419">
                  <c:v>127.95</c:v>
                </c:pt>
                <c:pt idx="53420">
                  <c:v>127.97</c:v>
                </c:pt>
                <c:pt idx="53421">
                  <c:v>127.95</c:v>
                </c:pt>
                <c:pt idx="53422">
                  <c:v>127.95</c:v>
                </c:pt>
                <c:pt idx="53423">
                  <c:v>127.99</c:v>
                </c:pt>
                <c:pt idx="53424">
                  <c:v>127.95</c:v>
                </c:pt>
                <c:pt idx="53425">
                  <c:v>127.99</c:v>
                </c:pt>
                <c:pt idx="53426">
                  <c:v>127.97</c:v>
                </c:pt>
                <c:pt idx="53427">
                  <c:v>128.06</c:v>
                </c:pt>
                <c:pt idx="53428">
                  <c:v>128.01</c:v>
                </c:pt>
                <c:pt idx="53429">
                  <c:v>128.01</c:v>
                </c:pt>
                <c:pt idx="53430">
                  <c:v>127.99</c:v>
                </c:pt>
                <c:pt idx="53431">
                  <c:v>128.06</c:v>
                </c:pt>
                <c:pt idx="53432">
                  <c:v>128.08000000000001</c:v>
                </c:pt>
                <c:pt idx="53433">
                  <c:v>128.08000000000001</c:v>
                </c:pt>
                <c:pt idx="53434">
                  <c:v>128.08000000000001</c:v>
                </c:pt>
                <c:pt idx="53435">
                  <c:v>128.04</c:v>
                </c:pt>
                <c:pt idx="53436">
                  <c:v>128.04</c:v>
                </c:pt>
                <c:pt idx="53437">
                  <c:v>128.1</c:v>
                </c:pt>
                <c:pt idx="53438">
                  <c:v>128.06</c:v>
                </c:pt>
                <c:pt idx="53439">
                  <c:v>128.04</c:v>
                </c:pt>
                <c:pt idx="53440">
                  <c:v>128.06</c:v>
                </c:pt>
                <c:pt idx="53441">
                  <c:v>128.1</c:v>
                </c:pt>
                <c:pt idx="53442">
                  <c:v>128.04</c:v>
                </c:pt>
                <c:pt idx="53443">
                  <c:v>128.08000000000001</c:v>
                </c:pt>
                <c:pt idx="53444">
                  <c:v>128.08000000000001</c:v>
                </c:pt>
                <c:pt idx="53445">
                  <c:v>128.15</c:v>
                </c:pt>
                <c:pt idx="53446">
                  <c:v>128.13</c:v>
                </c:pt>
                <c:pt idx="53447">
                  <c:v>128.15</c:v>
                </c:pt>
                <c:pt idx="53448">
                  <c:v>128.19</c:v>
                </c:pt>
                <c:pt idx="53449">
                  <c:v>128.15</c:v>
                </c:pt>
                <c:pt idx="53450">
                  <c:v>128.19</c:v>
                </c:pt>
                <c:pt idx="53451">
                  <c:v>128.19</c:v>
                </c:pt>
                <c:pt idx="53452">
                  <c:v>128.16999999999999</c:v>
                </c:pt>
                <c:pt idx="53453">
                  <c:v>128.16999999999999</c:v>
                </c:pt>
                <c:pt idx="53454">
                  <c:v>128.19</c:v>
                </c:pt>
                <c:pt idx="53455">
                  <c:v>128.22</c:v>
                </c:pt>
                <c:pt idx="53456">
                  <c:v>128.15</c:v>
                </c:pt>
                <c:pt idx="53457">
                  <c:v>128.19</c:v>
                </c:pt>
                <c:pt idx="53458">
                  <c:v>128.16999999999999</c:v>
                </c:pt>
                <c:pt idx="53459">
                  <c:v>128.19</c:v>
                </c:pt>
                <c:pt idx="53460">
                  <c:v>128.16999999999999</c:v>
                </c:pt>
                <c:pt idx="53461">
                  <c:v>128.1</c:v>
                </c:pt>
                <c:pt idx="53462">
                  <c:v>128.16999999999999</c:v>
                </c:pt>
                <c:pt idx="53463">
                  <c:v>128.16999999999999</c:v>
                </c:pt>
                <c:pt idx="53464">
                  <c:v>128.13</c:v>
                </c:pt>
                <c:pt idx="53465">
                  <c:v>128.16999999999999</c:v>
                </c:pt>
                <c:pt idx="53466">
                  <c:v>128.13</c:v>
                </c:pt>
                <c:pt idx="53467">
                  <c:v>128.13</c:v>
                </c:pt>
                <c:pt idx="53468">
                  <c:v>128.16999999999999</c:v>
                </c:pt>
                <c:pt idx="53469">
                  <c:v>128.16999999999999</c:v>
                </c:pt>
                <c:pt idx="53470">
                  <c:v>128.1</c:v>
                </c:pt>
                <c:pt idx="53471">
                  <c:v>128.19</c:v>
                </c:pt>
                <c:pt idx="53472">
                  <c:v>128.15</c:v>
                </c:pt>
                <c:pt idx="53473">
                  <c:v>128.1</c:v>
                </c:pt>
                <c:pt idx="53474">
                  <c:v>128.1</c:v>
                </c:pt>
                <c:pt idx="53475">
                  <c:v>128.15</c:v>
                </c:pt>
                <c:pt idx="53476">
                  <c:v>128.13</c:v>
                </c:pt>
                <c:pt idx="53477">
                  <c:v>128.13</c:v>
                </c:pt>
                <c:pt idx="53478">
                  <c:v>128.1</c:v>
                </c:pt>
                <c:pt idx="53479">
                  <c:v>128.15</c:v>
                </c:pt>
                <c:pt idx="53480">
                  <c:v>128.15</c:v>
                </c:pt>
                <c:pt idx="53481">
                  <c:v>128.15</c:v>
                </c:pt>
                <c:pt idx="53482">
                  <c:v>128.13</c:v>
                </c:pt>
                <c:pt idx="53483">
                  <c:v>128.16999999999999</c:v>
                </c:pt>
                <c:pt idx="53484">
                  <c:v>128.22</c:v>
                </c:pt>
                <c:pt idx="53485">
                  <c:v>128.16999999999999</c:v>
                </c:pt>
                <c:pt idx="53486">
                  <c:v>128.16999999999999</c:v>
                </c:pt>
                <c:pt idx="53487">
                  <c:v>128.19</c:v>
                </c:pt>
                <c:pt idx="53488">
                  <c:v>128.15</c:v>
                </c:pt>
                <c:pt idx="53489">
                  <c:v>128.13</c:v>
                </c:pt>
                <c:pt idx="53490">
                  <c:v>128.22</c:v>
                </c:pt>
                <c:pt idx="53491">
                  <c:v>128.08000000000001</c:v>
                </c:pt>
                <c:pt idx="53492">
                  <c:v>128.15</c:v>
                </c:pt>
                <c:pt idx="53493">
                  <c:v>128.16999999999999</c:v>
                </c:pt>
                <c:pt idx="53494">
                  <c:v>128.16999999999999</c:v>
                </c:pt>
                <c:pt idx="53495">
                  <c:v>128.15</c:v>
                </c:pt>
                <c:pt idx="53496">
                  <c:v>128.15</c:v>
                </c:pt>
                <c:pt idx="53497">
                  <c:v>128.13</c:v>
                </c:pt>
                <c:pt idx="53498">
                  <c:v>128.1</c:v>
                </c:pt>
                <c:pt idx="53499">
                  <c:v>128.13</c:v>
                </c:pt>
                <c:pt idx="53500">
                  <c:v>128.15</c:v>
                </c:pt>
                <c:pt idx="53501">
                  <c:v>128.1</c:v>
                </c:pt>
                <c:pt idx="53502">
                  <c:v>128.08000000000001</c:v>
                </c:pt>
                <c:pt idx="53503">
                  <c:v>128.13</c:v>
                </c:pt>
                <c:pt idx="53504">
                  <c:v>128.15</c:v>
                </c:pt>
                <c:pt idx="53505">
                  <c:v>128.15</c:v>
                </c:pt>
                <c:pt idx="53506">
                  <c:v>128.16999999999999</c:v>
                </c:pt>
                <c:pt idx="53507">
                  <c:v>128.16999999999999</c:v>
                </c:pt>
                <c:pt idx="53508">
                  <c:v>128.13</c:v>
                </c:pt>
                <c:pt idx="53509">
                  <c:v>128.19</c:v>
                </c:pt>
                <c:pt idx="53510">
                  <c:v>128.24</c:v>
                </c:pt>
                <c:pt idx="53511">
                  <c:v>128.16999999999999</c:v>
                </c:pt>
                <c:pt idx="53512">
                  <c:v>128.15</c:v>
                </c:pt>
                <c:pt idx="53513">
                  <c:v>128.19</c:v>
                </c:pt>
                <c:pt idx="53514">
                  <c:v>128.22</c:v>
                </c:pt>
                <c:pt idx="53515">
                  <c:v>128.15</c:v>
                </c:pt>
                <c:pt idx="53516">
                  <c:v>128.19</c:v>
                </c:pt>
                <c:pt idx="53517">
                  <c:v>128.16999999999999</c:v>
                </c:pt>
                <c:pt idx="53518">
                  <c:v>128.26</c:v>
                </c:pt>
                <c:pt idx="53519">
                  <c:v>128.15</c:v>
                </c:pt>
                <c:pt idx="53520">
                  <c:v>128.22</c:v>
                </c:pt>
                <c:pt idx="53521">
                  <c:v>128.24</c:v>
                </c:pt>
                <c:pt idx="53522">
                  <c:v>128.15</c:v>
                </c:pt>
                <c:pt idx="53523">
                  <c:v>128.22</c:v>
                </c:pt>
                <c:pt idx="53524">
                  <c:v>128.22</c:v>
                </c:pt>
                <c:pt idx="53525">
                  <c:v>128.16999999999999</c:v>
                </c:pt>
                <c:pt idx="53526">
                  <c:v>128.19</c:v>
                </c:pt>
                <c:pt idx="53527">
                  <c:v>128.16999999999999</c:v>
                </c:pt>
                <c:pt idx="53528">
                  <c:v>128.15</c:v>
                </c:pt>
                <c:pt idx="53529">
                  <c:v>128.15</c:v>
                </c:pt>
                <c:pt idx="53530">
                  <c:v>128.16999999999999</c:v>
                </c:pt>
                <c:pt idx="53531">
                  <c:v>128.19</c:v>
                </c:pt>
                <c:pt idx="53532">
                  <c:v>128.16999999999999</c:v>
                </c:pt>
                <c:pt idx="53533">
                  <c:v>128.19</c:v>
                </c:pt>
                <c:pt idx="53534">
                  <c:v>128.13</c:v>
                </c:pt>
                <c:pt idx="53535">
                  <c:v>128.19</c:v>
                </c:pt>
                <c:pt idx="53536">
                  <c:v>128.16999999999999</c:v>
                </c:pt>
                <c:pt idx="53537">
                  <c:v>128.15</c:v>
                </c:pt>
                <c:pt idx="53538">
                  <c:v>128.15</c:v>
                </c:pt>
                <c:pt idx="53539">
                  <c:v>128.15</c:v>
                </c:pt>
                <c:pt idx="53540">
                  <c:v>128.15</c:v>
                </c:pt>
                <c:pt idx="53541">
                  <c:v>128.15</c:v>
                </c:pt>
                <c:pt idx="53542">
                  <c:v>128.16999999999999</c:v>
                </c:pt>
                <c:pt idx="53543">
                  <c:v>128.1</c:v>
                </c:pt>
                <c:pt idx="53544">
                  <c:v>128.13</c:v>
                </c:pt>
                <c:pt idx="53545">
                  <c:v>128.13</c:v>
                </c:pt>
                <c:pt idx="53546">
                  <c:v>128.15</c:v>
                </c:pt>
                <c:pt idx="53547">
                  <c:v>128.15</c:v>
                </c:pt>
                <c:pt idx="53548">
                  <c:v>128.1</c:v>
                </c:pt>
                <c:pt idx="53549">
                  <c:v>128.13</c:v>
                </c:pt>
                <c:pt idx="53550">
                  <c:v>128.13</c:v>
                </c:pt>
                <c:pt idx="53551">
                  <c:v>128.19</c:v>
                </c:pt>
                <c:pt idx="53552">
                  <c:v>128.15</c:v>
                </c:pt>
                <c:pt idx="53553">
                  <c:v>128.1</c:v>
                </c:pt>
                <c:pt idx="53554">
                  <c:v>128.16999999999999</c:v>
                </c:pt>
                <c:pt idx="53555">
                  <c:v>128.16999999999999</c:v>
                </c:pt>
                <c:pt idx="53556">
                  <c:v>128.16999999999999</c:v>
                </c:pt>
                <c:pt idx="53557">
                  <c:v>128.1</c:v>
                </c:pt>
                <c:pt idx="53558">
                  <c:v>128.15</c:v>
                </c:pt>
                <c:pt idx="53559">
                  <c:v>128.1</c:v>
                </c:pt>
                <c:pt idx="53560">
                  <c:v>128.13</c:v>
                </c:pt>
                <c:pt idx="53561">
                  <c:v>128.15</c:v>
                </c:pt>
                <c:pt idx="53562">
                  <c:v>128.13</c:v>
                </c:pt>
                <c:pt idx="53563">
                  <c:v>128.16999999999999</c:v>
                </c:pt>
                <c:pt idx="53564">
                  <c:v>128.1</c:v>
                </c:pt>
                <c:pt idx="53565">
                  <c:v>128.1</c:v>
                </c:pt>
                <c:pt idx="53566">
                  <c:v>128.1</c:v>
                </c:pt>
                <c:pt idx="53567">
                  <c:v>128.13</c:v>
                </c:pt>
                <c:pt idx="53568">
                  <c:v>128.1</c:v>
                </c:pt>
                <c:pt idx="53569">
                  <c:v>128.13</c:v>
                </c:pt>
                <c:pt idx="53570">
                  <c:v>128.15</c:v>
                </c:pt>
                <c:pt idx="53571">
                  <c:v>128.1</c:v>
                </c:pt>
                <c:pt idx="53572">
                  <c:v>128.15</c:v>
                </c:pt>
                <c:pt idx="53573">
                  <c:v>128.13</c:v>
                </c:pt>
                <c:pt idx="53574">
                  <c:v>128.19</c:v>
                </c:pt>
                <c:pt idx="53575">
                  <c:v>128.13</c:v>
                </c:pt>
                <c:pt idx="53576">
                  <c:v>128.16999999999999</c:v>
                </c:pt>
                <c:pt idx="53577">
                  <c:v>128.13</c:v>
                </c:pt>
                <c:pt idx="53578">
                  <c:v>128.13</c:v>
                </c:pt>
                <c:pt idx="53579">
                  <c:v>128.13</c:v>
                </c:pt>
                <c:pt idx="53580">
                  <c:v>128.13</c:v>
                </c:pt>
                <c:pt idx="53581">
                  <c:v>128.15</c:v>
                </c:pt>
                <c:pt idx="53582">
                  <c:v>128.1</c:v>
                </c:pt>
                <c:pt idx="53583">
                  <c:v>128.15</c:v>
                </c:pt>
                <c:pt idx="53584">
                  <c:v>128.16999999999999</c:v>
                </c:pt>
                <c:pt idx="53585">
                  <c:v>128.16999999999999</c:v>
                </c:pt>
                <c:pt idx="53586">
                  <c:v>128.15</c:v>
                </c:pt>
                <c:pt idx="53587">
                  <c:v>128.13</c:v>
                </c:pt>
                <c:pt idx="53588">
                  <c:v>128.15</c:v>
                </c:pt>
                <c:pt idx="53589">
                  <c:v>128.16999999999999</c:v>
                </c:pt>
                <c:pt idx="53590">
                  <c:v>128.15</c:v>
                </c:pt>
                <c:pt idx="53591">
                  <c:v>128.16999999999999</c:v>
                </c:pt>
                <c:pt idx="53592">
                  <c:v>128.16999999999999</c:v>
                </c:pt>
                <c:pt idx="53593">
                  <c:v>128.13</c:v>
                </c:pt>
                <c:pt idx="53594">
                  <c:v>128.13</c:v>
                </c:pt>
                <c:pt idx="53595">
                  <c:v>128.19</c:v>
                </c:pt>
                <c:pt idx="53596">
                  <c:v>128.19</c:v>
                </c:pt>
                <c:pt idx="53597">
                  <c:v>128.15</c:v>
                </c:pt>
                <c:pt idx="53598">
                  <c:v>128.16999999999999</c:v>
                </c:pt>
                <c:pt idx="53599">
                  <c:v>128.16999999999999</c:v>
                </c:pt>
                <c:pt idx="53600">
                  <c:v>128.15</c:v>
                </c:pt>
                <c:pt idx="53601">
                  <c:v>128.15</c:v>
                </c:pt>
                <c:pt idx="53602">
                  <c:v>128.15</c:v>
                </c:pt>
                <c:pt idx="53603">
                  <c:v>128.1</c:v>
                </c:pt>
                <c:pt idx="53604">
                  <c:v>128.16999999999999</c:v>
                </c:pt>
                <c:pt idx="53605">
                  <c:v>128.19</c:v>
                </c:pt>
                <c:pt idx="53606">
                  <c:v>128.22</c:v>
                </c:pt>
                <c:pt idx="53607">
                  <c:v>128.13</c:v>
                </c:pt>
                <c:pt idx="53608">
                  <c:v>128.1</c:v>
                </c:pt>
                <c:pt idx="53609">
                  <c:v>128.08000000000001</c:v>
                </c:pt>
                <c:pt idx="53610">
                  <c:v>128.1</c:v>
                </c:pt>
                <c:pt idx="53611">
                  <c:v>128.19</c:v>
                </c:pt>
                <c:pt idx="53612">
                  <c:v>128.16999999999999</c:v>
                </c:pt>
                <c:pt idx="53613">
                  <c:v>128.1</c:v>
                </c:pt>
                <c:pt idx="53614">
                  <c:v>128.15</c:v>
                </c:pt>
                <c:pt idx="53615">
                  <c:v>128.15</c:v>
                </c:pt>
                <c:pt idx="53616">
                  <c:v>128.1</c:v>
                </c:pt>
                <c:pt idx="53617">
                  <c:v>128.1</c:v>
                </c:pt>
                <c:pt idx="53618">
                  <c:v>128.16999999999999</c:v>
                </c:pt>
                <c:pt idx="53619">
                  <c:v>128.13</c:v>
                </c:pt>
                <c:pt idx="53620">
                  <c:v>128.1</c:v>
                </c:pt>
                <c:pt idx="53621">
                  <c:v>128.15</c:v>
                </c:pt>
                <c:pt idx="53622">
                  <c:v>128.1</c:v>
                </c:pt>
                <c:pt idx="53623">
                  <c:v>128.15</c:v>
                </c:pt>
                <c:pt idx="53624">
                  <c:v>128.13</c:v>
                </c:pt>
                <c:pt idx="53625">
                  <c:v>128.08000000000001</c:v>
                </c:pt>
                <c:pt idx="53626">
                  <c:v>128.1</c:v>
                </c:pt>
                <c:pt idx="53627">
                  <c:v>128.1</c:v>
                </c:pt>
                <c:pt idx="53628">
                  <c:v>128.13</c:v>
                </c:pt>
                <c:pt idx="53629">
                  <c:v>128.1</c:v>
                </c:pt>
                <c:pt idx="53630">
                  <c:v>128.13</c:v>
                </c:pt>
                <c:pt idx="53631">
                  <c:v>128.08000000000001</c:v>
                </c:pt>
                <c:pt idx="53632">
                  <c:v>128.13</c:v>
                </c:pt>
                <c:pt idx="53633">
                  <c:v>128.16999999999999</c:v>
                </c:pt>
                <c:pt idx="53634">
                  <c:v>128.13</c:v>
                </c:pt>
                <c:pt idx="53635">
                  <c:v>128.13</c:v>
                </c:pt>
                <c:pt idx="53636">
                  <c:v>128.1</c:v>
                </c:pt>
                <c:pt idx="53637">
                  <c:v>128.13</c:v>
                </c:pt>
                <c:pt idx="53638">
                  <c:v>128.15</c:v>
                </c:pt>
                <c:pt idx="53639">
                  <c:v>128.13</c:v>
                </c:pt>
                <c:pt idx="53640">
                  <c:v>128.15</c:v>
                </c:pt>
                <c:pt idx="53641">
                  <c:v>128.15</c:v>
                </c:pt>
                <c:pt idx="53642">
                  <c:v>128.15</c:v>
                </c:pt>
                <c:pt idx="53643">
                  <c:v>128.06</c:v>
                </c:pt>
                <c:pt idx="53644">
                  <c:v>128.1</c:v>
                </c:pt>
                <c:pt idx="53645">
                  <c:v>128.04</c:v>
                </c:pt>
                <c:pt idx="53646">
                  <c:v>128.13</c:v>
                </c:pt>
                <c:pt idx="53647">
                  <c:v>128.1</c:v>
                </c:pt>
                <c:pt idx="53648">
                  <c:v>128.06</c:v>
                </c:pt>
                <c:pt idx="53649">
                  <c:v>128.13</c:v>
                </c:pt>
                <c:pt idx="53650">
                  <c:v>128.1</c:v>
                </c:pt>
                <c:pt idx="53651">
                  <c:v>128.15</c:v>
                </c:pt>
                <c:pt idx="53652">
                  <c:v>128.13</c:v>
                </c:pt>
                <c:pt idx="53653">
                  <c:v>128.08000000000001</c:v>
                </c:pt>
                <c:pt idx="53654">
                  <c:v>128.1</c:v>
                </c:pt>
                <c:pt idx="53655">
                  <c:v>128.15</c:v>
                </c:pt>
                <c:pt idx="53656">
                  <c:v>128.06</c:v>
                </c:pt>
                <c:pt idx="53657">
                  <c:v>128.1</c:v>
                </c:pt>
                <c:pt idx="53658">
                  <c:v>128.08000000000001</c:v>
                </c:pt>
                <c:pt idx="53659">
                  <c:v>128.13</c:v>
                </c:pt>
                <c:pt idx="53660">
                  <c:v>128.1</c:v>
                </c:pt>
                <c:pt idx="53661">
                  <c:v>128.08000000000001</c:v>
                </c:pt>
                <c:pt idx="53662">
                  <c:v>128.1</c:v>
                </c:pt>
                <c:pt idx="53663">
                  <c:v>128.13</c:v>
                </c:pt>
                <c:pt idx="53664">
                  <c:v>128.06</c:v>
                </c:pt>
                <c:pt idx="53665">
                  <c:v>128.1</c:v>
                </c:pt>
                <c:pt idx="53666">
                  <c:v>128.06</c:v>
                </c:pt>
                <c:pt idx="53667">
                  <c:v>128.1</c:v>
                </c:pt>
                <c:pt idx="53668">
                  <c:v>128.08000000000001</c:v>
                </c:pt>
                <c:pt idx="53669">
                  <c:v>128.1</c:v>
                </c:pt>
                <c:pt idx="53670">
                  <c:v>128.06</c:v>
                </c:pt>
                <c:pt idx="53671">
                  <c:v>128.15</c:v>
                </c:pt>
                <c:pt idx="53672">
                  <c:v>128.13</c:v>
                </c:pt>
                <c:pt idx="53673">
                  <c:v>128.1</c:v>
                </c:pt>
                <c:pt idx="53674">
                  <c:v>128.1</c:v>
                </c:pt>
                <c:pt idx="53675">
                  <c:v>128.08000000000001</c:v>
                </c:pt>
                <c:pt idx="53676">
                  <c:v>128.1</c:v>
                </c:pt>
                <c:pt idx="53677">
                  <c:v>128.04</c:v>
                </c:pt>
                <c:pt idx="53678">
                  <c:v>128.06</c:v>
                </c:pt>
                <c:pt idx="53679">
                  <c:v>128.08000000000001</c:v>
                </c:pt>
                <c:pt idx="53680">
                  <c:v>128.04</c:v>
                </c:pt>
                <c:pt idx="53681">
                  <c:v>128.08000000000001</c:v>
                </c:pt>
                <c:pt idx="53682">
                  <c:v>128.01</c:v>
                </c:pt>
                <c:pt idx="53683">
                  <c:v>128.01</c:v>
                </c:pt>
                <c:pt idx="53684">
                  <c:v>128.04</c:v>
                </c:pt>
                <c:pt idx="53685">
                  <c:v>128.04</c:v>
                </c:pt>
                <c:pt idx="53686">
                  <c:v>128.01</c:v>
                </c:pt>
                <c:pt idx="53687">
                  <c:v>128.01</c:v>
                </c:pt>
                <c:pt idx="53688">
                  <c:v>128.06</c:v>
                </c:pt>
                <c:pt idx="53689">
                  <c:v>128.1</c:v>
                </c:pt>
                <c:pt idx="53690">
                  <c:v>128.04</c:v>
                </c:pt>
                <c:pt idx="53691">
                  <c:v>128.08000000000001</c:v>
                </c:pt>
                <c:pt idx="53692">
                  <c:v>128.04</c:v>
                </c:pt>
                <c:pt idx="53693">
                  <c:v>128.01</c:v>
                </c:pt>
                <c:pt idx="53694">
                  <c:v>128.06</c:v>
                </c:pt>
                <c:pt idx="53695">
                  <c:v>128.04</c:v>
                </c:pt>
                <c:pt idx="53696">
                  <c:v>128.01</c:v>
                </c:pt>
                <c:pt idx="53697">
                  <c:v>127.97</c:v>
                </c:pt>
                <c:pt idx="53698">
                  <c:v>128.01</c:v>
                </c:pt>
                <c:pt idx="53699">
                  <c:v>127.99</c:v>
                </c:pt>
                <c:pt idx="53700">
                  <c:v>128.01</c:v>
                </c:pt>
                <c:pt idx="53701">
                  <c:v>127.99</c:v>
                </c:pt>
                <c:pt idx="53702">
                  <c:v>128.04</c:v>
                </c:pt>
                <c:pt idx="53703">
                  <c:v>127.99</c:v>
                </c:pt>
                <c:pt idx="53704">
                  <c:v>127.97</c:v>
                </c:pt>
                <c:pt idx="53705">
                  <c:v>128.01</c:v>
                </c:pt>
                <c:pt idx="53706">
                  <c:v>127.97</c:v>
                </c:pt>
                <c:pt idx="53707">
                  <c:v>127.97</c:v>
                </c:pt>
                <c:pt idx="53708">
                  <c:v>127.99</c:v>
                </c:pt>
                <c:pt idx="53709">
                  <c:v>127.99</c:v>
                </c:pt>
                <c:pt idx="53710">
                  <c:v>127.99</c:v>
                </c:pt>
                <c:pt idx="53711">
                  <c:v>127.95</c:v>
                </c:pt>
                <c:pt idx="53712">
                  <c:v>127.95</c:v>
                </c:pt>
                <c:pt idx="53713">
                  <c:v>127.95</c:v>
                </c:pt>
                <c:pt idx="53714">
                  <c:v>127.97</c:v>
                </c:pt>
                <c:pt idx="53715">
                  <c:v>127.99</c:v>
                </c:pt>
                <c:pt idx="53716">
                  <c:v>127.97</c:v>
                </c:pt>
                <c:pt idx="53717">
                  <c:v>127.99</c:v>
                </c:pt>
                <c:pt idx="53718">
                  <c:v>127.97</c:v>
                </c:pt>
                <c:pt idx="53719">
                  <c:v>127.97</c:v>
                </c:pt>
                <c:pt idx="53720">
                  <c:v>127.95</c:v>
                </c:pt>
                <c:pt idx="53721">
                  <c:v>127.97</c:v>
                </c:pt>
                <c:pt idx="53722">
                  <c:v>127.97</c:v>
                </c:pt>
                <c:pt idx="53723">
                  <c:v>127.93</c:v>
                </c:pt>
                <c:pt idx="53724">
                  <c:v>127.95</c:v>
                </c:pt>
                <c:pt idx="53725">
                  <c:v>127.95</c:v>
                </c:pt>
                <c:pt idx="53726">
                  <c:v>127.97</c:v>
                </c:pt>
                <c:pt idx="53727">
                  <c:v>127.93</c:v>
                </c:pt>
                <c:pt idx="53728">
                  <c:v>127.93</c:v>
                </c:pt>
                <c:pt idx="53729">
                  <c:v>127.9</c:v>
                </c:pt>
                <c:pt idx="53730">
                  <c:v>127.93</c:v>
                </c:pt>
                <c:pt idx="53731">
                  <c:v>127.95</c:v>
                </c:pt>
                <c:pt idx="53732">
                  <c:v>127.97</c:v>
                </c:pt>
                <c:pt idx="53733">
                  <c:v>127.93</c:v>
                </c:pt>
                <c:pt idx="53734">
                  <c:v>127.93</c:v>
                </c:pt>
                <c:pt idx="53735">
                  <c:v>127.95</c:v>
                </c:pt>
                <c:pt idx="53736">
                  <c:v>127.93</c:v>
                </c:pt>
                <c:pt idx="53737">
                  <c:v>127.88</c:v>
                </c:pt>
                <c:pt idx="53738">
                  <c:v>127.95</c:v>
                </c:pt>
                <c:pt idx="53739">
                  <c:v>127.9</c:v>
                </c:pt>
                <c:pt idx="53740">
                  <c:v>127.88</c:v>
                </c:pt>
                <c:pt idx="53741">
                  <c:v>127.9</c:v>
                </c:pt>
                <c:pt idx="53742">
                  <c:v>127.86</c:v>
                </c:pt>
                <c:pt idx="53743">
                  <c:v>127.93</c:v>
                </c:pt>
                <c:pt idx="53744">
                  <c:v>127.88</c:v>
                </c:pt>
                <c:pt idx="53745">
                  <c:v>127.88</c:v>
                </c:pt>
                <c:pt idx="53746">
                  <c:v>127.88</c:v>
                </c:pt>
                <c:pt idx="53747">
                  <c:v>127.81</c:v>
                </c:pt>
                <c:pt idx="53748">
                  <c:v>127.86</c:v>
                </c:pt>
                <c:pt idx="53749">
                  <c:v>127.88</c:v>
                </c:pt>
                <c:pt idx="53750">
                  <c:v>127.84</c:v>
                </c:pt>
                <c:pt idx="53751">
                  <c:v>127.84</c:v>
                </c:pt>
                <c:pt idx="53752">
                  <c:v>127.86</c:v>
                </c:pt>
                <c:pt idx="53753">
                  <c:v>127.9</c:v>
                </c:pt>
                <c:pt idx="53754">
                  <c:v>127.86</c:v>
                </c:pt>
                <c:pt idx="53755">
                  <c:v>127.88</c:v>
                </c:pt>
                <c:pt idx="53756">
                  <c:v>127.88</c:v>
                </c:pt>
                <c:pt idx="53757">
                  <c:v>127.86</c:v>
                </c:pt>
                <c:pt idx="53758">
                  <c:v>127.84</c:v>
                </c:pt>
                <c:pt idx="53759">
                  <c:v>127.79</c:v>
                </c:pt>
                <c:pt idx="53760">
                  <c:v>127.81</c:v>
                </c:pt>
                <c:pt idx="53761">
                  <c:v>127.81</c:v>
                </c:pt>
                <c:pt idx="53762">
                  <c:v>127.77</c:v>
                </c:pt>
                <c:pt idx="53763">
                  <c:v>127.84</c:v>
                </c:pt>
                <c:pt idx="53764">
                  <c:v>127.77</c:v>
                </c:pt>
                <c:pt idx="53765">
                  <c:v>127.81</c:v>
                </c:pt>
                <c:pt idx="53766">
                  <c:v>127.84</c:v>
                </c:pt>
                <c:pt idx="53767">
                  <c:v>127.79</c:v>
                </c:pt>
                <c:pt idx="53768">
                  <c:v>127.81</c:v>
                </c:pt>
                <c:pt idx="53769">
                  <c:v>127.84</c:v>
                </c:pt>
                <c:pt idx="53770">
                  <c:v>127.86</c:v>
                </c:pt>
                <c:pt idx="53771">
                  <c:v>127.84</c:v>
                </c:pt>
                <c:pt idx="53772">
                  <c:v>127.79</c:v>
                </c:pt>
                <c:pt idx="53773">
                  <c:v>127.84</c:v>
                </c:pt>
                <c:pt idx="53774">
                  <c:v>127.86</c:v>
                </c:pt>
                <c:pt idx="53775">
                  <c:v>127.84</c:v>
                </c:pt>
                <c:pt idx="53776">
                  <c:v>127.84</c:v>
                </c:pt>
                <c:pt idx="53777">
                  <c:v>127.86</c:v>
                </c:pt>
                <c:pt idx="53778">
                  <c:v>127.81</c:v>
                </c:pt>
                <c:pt idx="53779">
                  <c:v>127.88</c:v>
                </c:pt>
                <c:pt idx="53780">
                  <c:v>127.81</c:v>
                </c:pt>
                <c:pt idx="53781">
                  <c:v>127.84</c:v>
                </c:pt>
                <c:pt idx="53782">
                  <c:v>127.84</c:v>
                </c:pt>
                <c:pt idx="53783">
                  <c:v>127.88</c:v>
                </c:pt>
                <c:pt idx="53784">
                  <c:v>127.9</c:v>
                </c:pt>
                <c:pt idx="53785">
                  <c:v>127.88</c:v>
                </c:pt>
                <c:pt idx="53786">
                  <c:v>127.9</c:v>
                </c:pt>
                <c:pt idx="53787">
                  <c:v>127.93</c:v>
                </c:pt>
                <c:pt idx="53788">
                  <c:v>127.95</c:v>
                </c:pt>
                <c:pt idx="53789">
                  <c:v>127.9</c:v>
                </c:pt>
                <c:pt idx="53790">
                  <c:v>127.95</c:v>
                </c:pt>
                <c:pt idx="53791">
                  <c:v>127.95</c:v>
                </c:pt>
                <c:pt idx="53792">
                  <c:v>127.9</c:v>
                </c:pt>
                <c:pt idx="53793">
                  <c:v>127.88</c:v>
                </c:pt>
                <c:pt idx="53794">
                  <c:v>127.95</c:v>
                </c:pt>
                <c:pt idx="53795">
                  <c:v>127.95</c:v>
                </c:pt>
                <c:pt idx="53796">
                  <c:v>127.99</c:v>
                </c:pt>
                <c:pt idx="53797">
                  <c:v>127.97</c:v>
                </c:pt>
                <c:pt idx="53798">
                  <c:v>128.01</c:v>
                </c:pt>
                <c:pt idx="53799">
                  <c:v>127.97</c:v>
                </c:pt>
                <c:pt idx="53800">
                  <c:v>128.01</c:v>
                </c:pt>
                <c:pt idx="53801">
                  <c:v>128.01</c:v>
                </c:pt>
                <c:pt idx="53802">
                  <c:v>128.04</c:v>
                </c:pt>
                <c:pt idx="53803">
                  <c:v>128.08000000000001</c:v>
                </c:pt>
                <c:pt idx="53804">
                  <c:v>128.01</c:v>
                </c:pt>
                <c:pt idx="53805">
                  <c:v>128.08000000000001</c:v>
                </c:pt>
                <c:pt idx="53806">
                  <c:v>128.08000000000001</c:v>
                </c:pt>
                <c:pt idx="53807">
                  <c:v>128.04</c:v>
                </c:pt>
                <c:pt idx="53808">
                  <c:v>128.13</c:v>
                </c:pt>
                <c:pt idx="53809">
                  <c:v>128.1</c:v>
                </c:pt>
                <c:pt idx="53810">
                  <c:v>128.06</c:v>
                </c:pt>
                <c:pt idx="53811">
                  <c:v>128.04</c:v>
                </c:pt>
                <c:pt idx="53812">
                  <c:v>128.08000000000001</c:v>
                </c:pt>
                <c:pt idx="53813">
                  <c:v>128.08000000000001</c:v>
                </c:pt>
                <c:pt idx="53814">
                  <c:v>128.08000000000001</c:v>
                </c:pt>
                <c:pt idx="53815">
                  <c:v>128.06</c:v>
                </c:pt>
                <c:pt idx="53816">
                  <c:v>128.13</c:v>
                </c:pt>
                <c:pt idx="53817">
                  <c:v>128.16999999999999</c:v>
                </c:pt>
                <c:pt idx="53818">
                  <c:v>128.15</c:v>
                </c:pt>
                <c:pt idx="53819">
                  <c:v>128.13</c:v>
                </c:pt>
                <c:pt idx="53820">
                  <c:v>128.19</c:v>
                </c:pt>
                <c:pt idx="53821">
                  <c:v>128.15</c:v>
                </c:pt>
                <c:pt idx="53822">
                  <c:v>128.16999999999999</c:v>
                </c:pt>
                <c:pt idx="53823">
                  <c:v>128.15</c:v>
                </c:pt>
                <c:pt idx="53824">
                  <c:v>128.16999999999999</c:v>
                </c:pt>
                <c:pt idx="53825">
                  <c:v>128.19</c:v>
                </c:pt>
                <c:pt idx="53826">
                  <c:v>128.19</c:v>
                </c:pt>
                <c:pt idx="53827">
                  <c:v>128.13</c:v>
                </c:pt>
                <c:pt idx="53828">
                  <c:v>128.15</c:v>
                </c:pt>
                <c:pt idx="53829">
                  <c:v>128.15</c:v>
                </c:pt>
                <c:pt idx="53830">
                  <c:v>128.13</c:v>
                </c:pt>
                <c:pt idx="53831">
                  <c:v>128.15</c:v>
                </c:pt>
                <c:pt idx="53832">
                  <c:v>128.16999999999999</c:v>
                </c:pt>
                <c:pt idx="53833">
                  <c:v>128.15</c:v>
                </c:pt>
                <c:pt idx="53834">
                  <c:v>128.15</c:v>
                </c:pt>
                <c:pt idx="53835">
                  <c:v>128.19</c:v>
                </c:pt>
                <c:pt idx="53836">
                  <c:v>128.16999999999999</c:v>
                </c:pt>
                <c:pt idx="53837">
                  <c:v>128.16999999999999</c:v>
                </c:pt>
                <c:pt idx="53838">
                  <c:v>128.19</c:v>
                </c:pt>
                <c:pt idx="53839">
                  <c:v>128.13</c:v>
                </c:pt>
                <c:pt idx="53840">
                  <c:v>128.22</c:v>
                </c:pt>
                <c:pt idx="53841">
                  <c:v>128.19</c:v>
                </c:pt>
                <c:pt idx="53842">
                  <c:v>128.13</c:v>
                </c:pt>
                <c:pt idx="53843">
                  <c:v>128.15</c:v>
                </c:pt>
                <c:pt idx="53844">
                  <c:v>128.1</c:v>
                </c:pt>
                <c:pt idx="53845">
                  <c:v>128.13</c:v>
                </c:pt>
                <c:pt idx="53846">
                  <c:v>128.15</c:v>
                </c:pt>
                <c:pt idx="53847">
                  <c:v>128.19</c:v>
                </c:pt>
                <c:pt idx="53848">
                  <c:v>128.13</c:v>
                </c:pt>
                <c:pt idx="53849">
                  <c:v>128.1</c:v>
                </c:pt>
                <c:pt idx="53850">
                  <c:v>128.15</c:v>
                </c:pt>
                <c:pt idx="53851">
                  <c:v>128.04</c:v>
                </c:pt>
                <c:pt idx="53852">
                  <c:v>128.1</c:v>
                </c:pt>
                <c:pt idx="53853">
                  <c:v>128.15</c:v>
                </c:pt>
                <c:pt idx="53854">
                  <c:v>128.13</c:v>
                </c:pt>
                <c:pt idx="53855">
                  <c:v>128.13</c:v>
                </c:pt>
                <c:pt idx="53856">
                  <c:v>128.13</c:v>
                </c:pt>
                <c:pt idx="53857">
                  <c:v>128.19</c:v>
                </c:pt>
                <c:pt idx="53858">
                  <c:v>128.1</c:v>
                </c:pt>
                <c:pt idx="53859">
                  <c:v>128.13</c:v>
                </c:pt>
                <c:pt idx="53860">
                  <c:v>128.13</c:v>
                </c:pt>
                <c:pt idx="53861">
                  <c:v>128.15</c:v>
                </c:pt>
                <c:pt idx="53862">
                  <c:v>128.16999999999999</c:v>
                </c:pt>
                <c:pt idx="53863">
                  <c:v>128.1</c:v>
                </c:pt>
                <c:pt idx="53864">
                  <c:v>128.15</c:v>
                </c:pt>
                <c:pt idx="53865">
                  <c:v>128.22</c:v>
                </c:pt>
                <c:pt idx="53866">
                  <c:v>128.15</c:v>
                </c:pt>
                <c:pt idx="53867">
                  <c:v>128.16999999999999</c:v>
                </c:pt>
                <c:pt idx="53868">
                  <c:v>128.13</c:v>
                </c:pt>
                <c:pt idx="53869">
                  <c:v>128.13</c:v>
                </c:pt>
                <c:pt idx="53870">
                  <c:v>128.15</c:v>
                </c:pt>
                <c:pt idx="53871">
                  <c:v>128.16999999999999</c:v>
                </c:pt>
                <c:pt idx="53872">
                  <c:v>128.16999999999999</c:v>
                </c:pt>
                <c:pt idx="53873">
                  <c:v>128.16999999999999</c:v>
                </c:pt>
                <c:pt idx="53874">
                  <c:v>128.15</c:v>
                </c:pt>
                <c:pt idx="53875">
                  <c:v>128.16999999999999</c:v>
                </c:pt>
                <c:pt idx="53876">
                  <c:v>128.16999999999999</c:v>
                </c:pt>
                <c:pt idx="53877">
                  <c:v>128.22</c:v>
                </c:pt>
                <c:pt idx="53878">
                  <c:v>128.16999999999999</c:v>
                </c:pt>
                <c:pt idx="53879">
                  <c:v>128.19</c:v>
                </c:pt>
                <c:pt idx="53880">
                  <c:v>128.15</c:v>
                </c:pt>
                <c:pt idx="53881">
                  <c:v>128.16999999999999</c:v>
                </c:pt>
                <c:pt idx="53882">
                  <c:v>128.16999999999999</c:v>
                </c:pt>
                <c:pt idx="53883">
                  <c:v>128.16999999999999</c:v>
                </c:pt>
                <c:pt idx="53884">
                  <c:v>128.26</c:v>
                </c:pt>
                <c:pt idx="53885">
                  <c:v>128.16999999999999</c:v>
                </c:pt>
                <c:pt idx="53886">
                  <c:v>128.19</c:v>
                </c:pt>
                <c:pt idx="53887">
                  <c:v>128.19</c:v>
                </c:pt>
                <c:pt idx="53888">
                  <c:v>128.24</c:v>
                </c:pt>
                <c:pt idx="53889">
                  <c:v>128.19</c:v>
                </c:pt>
                <c:pt idx="53890">
                  <c:v>128.24</c:v>
                </c:pt>
                <c:pt idx="53891">
                  <c:v>128.24</c:v>
                </c:pt>
                <c:pt idx="53892">
                  <c:v>128.24</c:v>
                </c:pt>
                <c:pt idx="53893">
                  <c:v>128.22</c:v>
                </c:pt>
                <c:pt idx="53894">
                  <c:v>128.19</c:v>
                </c:pt>
                <c:pt idx="53895">
                  <c:v>128.19</c:v>
                </c:pt>
                <c:pt idx="53896">
                  <c:v>128.22</c:v>
                </c:pt>
                <c:pt idx="53897">
                  <c:v>128.28</c:v>
                </c:pt>
                <c:pt idx="53898">
                  <c:v>128.28</c:v>
                </c:pt>
                <c:pt idx="53899">
                  <c:v>128.24</c:v>
                </c:pt>
                <c:pt idx="53900">
                  <c:v>128.22</c:v>
                </c:pt>
                <c:pt idx="53901">
                  <c:v>128.24</c:v>
                </c:pt>
                <c:pt idx="53902">
                  <c:v>128.24</c:v>
                </c:pt>
                <c:pt idx="53903">
                  <c:v>128.26</c:v>
                </c:pt>
                <c:pt idx="53904">
                  <c:v>128.19</c:v>
                </c:pt>
                <c:pt idx="53905">
                  <c:v>128.24</c:v>
                </c:pt>
                <c:pt idx="53906">
                  <c:v>128.24</c:v>
                </c:pt>
                <c:pt idx="53907">
                  <c:v>128.26</c:v>
                </c:pt>
                <c:pt idx="53908">
                  <c:v>128.16999999999999</c:v>
                </c:pt>
                <c:pt idx="53909">
                  <c:v>128.22</c:v>
                </c:pt>
                <c:pt idx="53910">
                  <c:v>128.22</c:v>
                </c:pt>
                <c:pt idx="53911">
                  <c:v>128.22</c:v>
                </c:pt>
                <c:pt idx="53912">
                  <c:v>128.22</c:v>
                </c:pt>
                <c:pt idx="53913">
                  <c:v>128.22</c:v>
                </c:pt>
                <c:pt idx="53914">
                  <c:v>128.22</c:v>
                </c:pt>
                <c:pt idx="53915">
                  <c:v>128.22</c:v>
                </c:pt>
                <c:pt idx="53916">
                  <c:v>128.16999999999999</c:v>
                </c:pt>
                <c:pt idx="53917">
                  <c:v>128.19</c:v>
                </c:pt>
                <c:pt idx="53918">
                  <c:v>128.22</c:v>
                </c:pt>
                <c:pt idx="53919">
                  <c:v>128.24</c:v>
                </c:pt>
                <c:pt idx="53920">
                  <c:v>128.22</c:v>
                </c:pt>
                <c:pt idx="53921">
                  <c:v>128.24</c:v>
                </c:pt>
                <c:pt idx="53922">
                  <c:v>128.19</c:v>
                </c:pt>
                <c:pt idx="53923">
                  <c:v>128.22</c:v>
                </c:pt>
                <c:pt idx="53924">
                  <c:v>128.15</c:v>
                </c:pt>
                <c:pt idx="53925">
                  <c:v>128.22</c:v>
                </c:pt>
                <c:pt idx="53926">
                  <c:v>128.15</c:v>
                </c:pt>
                <c:pt idx="53927">
                  <c:v>128.22</c:v>
                </c:pt>
                <c:pt idx="53928">
                  <c:v>128.15</c:v>
                </c:pt>
                <c:pt idx="53929">
                  <c:v>128.19</c:v>
                </c:pt>
                <c:pt idx="53930">
                  <c:v>128.22</c:v>
                </c:pt>
                <c:pt idx="53931">
                  <c:v>128.16999999999999</c:v>
                </c:pt>
                <c:pt idx="53932">
                  <c:v>128.19</c:v>
                </c:pt>
                <c:pt idx="53933">
                  <c:v>128.15</c:v>
                </c:pt>
                <c:pt idx="53934">
                  <c:v>128.15</c:v>
                </c:pt>
                <c:pt idx="53935">
                  <c:v>128.19</c:v>
                </c:pt>
                <c:pt idx="53936">
                  <c:v>128.16999999999999</c:v>
                </c:pt>
                <c:pt idx="53937">
                  <c:v>128.16999999999999</c:v>
                </c:pt>
                <c:pt idx="53938">
                  <c:v>128.22</c:v>
                </c:pt>
                <c:pt idx="53939">
                  <c:v>128.22</c:v>
                </c:pt>
                <c:pt idx="53940">
                  <c:v>128.19</c:v>
                </c:pt>
                <c:pt idx="53941">
                  <c:v>128.19</c:v>
                </c:pt>
                <c:pt idx="53942">
                  <c:v>128.24</c:v>
                </c:pt>
                <c:pt idx="53943">
                  <c:v>128.24</c:v>
                </c:pt>
                <c:pt idx="53944">
                  <c:v>128.16999999999999</c:v>
                </c:pt>
                <c:pt idx="53945">
                  <c:v>128.16999999999999</c:v>
                </c:pt>
                <c:pt idx="53946">
                  <c:v>128.22</c:v>
                </c:pt>
                <c:pt idx="53947">
                  <c:v>128.19</c:v>
                </c:pt>
                <c:pt idx="53948">
                  <c:v>128.19</c:v>
                </c:pt>
                <c:pt idx="53949">
                  <c:v>128.22</c:v>
                </c:pt>
                <c:pt idx="53950">
                  <c:v>128.16999999999999</c:v>
                </c:pt>
                <c:pt idx="53951">
                  <c:v>128.22</c:v>
                </c:pt>
                <c:pt idx="53952">
                  <c:v>128.22</c:v>
                </c:pt>
                <c:pt idx="53953">
                  <c:v>128.22</c:v>
                </c:pt>
                <c:pt idx="53954">
                  <c:v>128.19</c:v>
                </c:pt>
                <c:pt idx="53955">
                  <c:v>128.24</c:v>
                </c:pt>
                <c:pt idx="53956">
                  <c:v>128.19</c:v>
                </c:pt>
                <c:pt idx="53957">
                  <c:v>128.22</c:v>
                </c:pt>
                <c:pt idx="53958">
                  <c:v>128.16999999999999</c:v>
                </c:pt>
                <c:pt idx="53959">
                  <c:v>128.19</c:v>
                </c:pt>
                <c:pt idx="53960">
                  <c:v>128.26</c:v>
                </c:pt>
                <c:pt idx="53961">
                  <c:v>128.22</c:v>
                </c:pt>
                <c:pt idx="53962">
                  <c:v>128.24</c:v>
                </c:pt>
                <c:pt idx="53963">
                  <c:v>128.26</c:v>
                </c:pt>
                <c:pt idx="53964">
                  <c:v>128.19</c:v>
                </c:pt>
                <c:pt idx="53965">
                  <c:v>128.22</c:v>
                </c:pt>
                <c:pt idx="53966">
                  <c:v>128.19</c:v>
                </c:pt>
                <c:pt idx="53967">
                  <c:v>128.22</c:v>
                </c:pt>
                <c:pt idx="53968">
                  <c:v>128.22</c:v>
                </c:pt>
                <c:pt idx="53969">
                  <c:v>128.24</c:v>
                </c:pt>
                <c:pt idx="53970">
                  <c:v>128.24</c:v>
                </c:pt>
                <c:pt idx="53971">
                  <c:v>128.24</c:v>
                </c:pt>
                <c:pt idx="53972">
                  <c:v>128.22</c:v>
                </c:pt>
                <c:pt idx="53973">
                  <c:v>128.22</c:v>
                </c:pt>
                <c:pt idx="53974">
                  <c:v>128.26</c:v>
                </c:pt>
                <c:pt idx="53975">
                  <c:v>128.24</c:v>
                </c:pt>
                <c:pt idx="53976">
                  <c:v>128.16999999999999</c:v>
                </c:pt>
                <c:pt idx="53977">
                  <c:v>128.22</c:v>
                </c:pt>
                <c:pt idx="53978">
                  <c:v>128.26</c:v>
                </c:pt>
                <c:pt idx="53979">
                  <c:v>128.22</c:v>
                </c:pt>
                <c:pt idx="53980">
                  <c:v>128.19</c:v>
                </c:pt>
                <c:pt idx="53981">
                  <c:v>128.22</c:v>
                </c:pt>
                <c:pt idx="53982">
                  <c:v>128.22</c:v>
                </c:pt>
                <c:pt idx="53983">
                  <c:v>128.24</c:v>
                </c:pt>
                <c:pt idx="53984">
                  <c:v>128.24</c:v>
                </c:pt>
                <c:pt idx="53985">
                  <c:v>128.22</c:v>
                </c:pt>
                <c:pt idx="53986">
                  <c:v>128.28</c:v>
                </c:pt>
                <c:pt idx="53987">
                  <c:v>128.19</c:v>
                </c:pt>
                <c:pt idx="53988">
                  <c:v>128.19</c:v>
                </c:pt>
                <c:pt idx="53989">
                  <c:v>128.22</c:v>
                </c:pt>
                <c:pt idx="53990">
                  <c:v>128.22</c:v>
                </c:pt>
                <c:pt idx="53991">
                  <c:v>128.22</c:v>
                </c:pt>
                <c:pt idx="53992">
                  <c:v>128.24</c:v>
                </c:pt>
                <c:pt idx="53993">
                  <c:v>128.19</c:v>
                </c:pt>
                <c:pt idx="53994">
                  <c:v>128.22</c:v>
                </c:pt>
                <c:pt idx="53995">
                  <c:v>128.24</c:v>
                </c:pt>
                <c:pt idx="53996">
                  <c:v>128.19</c:v>
                </c:pt>
                <c:pt idx="53997">
                  <c:v>128.16999999999999</c:v>
                </c:pt>
                <c:pt idx="53998">
                  <c:v>128.15</c:v>
                </c:pt>
                <c:pt idx="53999">
                  <c:v>128.22</c:v>
                </c:pt>
                <c:pt idx="54000">
                  <c:v>128.19</c:v>
                </c:pt>
                <c:pt idx="54001">
                  <c:v>128.16999999999999</c:v>
                </c:pt>
                <c:pt idx="54002">
                  <c:v>128.22</c:v>
                </c:pt>
                <c:pt idx="54003">
                  <c:v>128.15</c:v>
                </c:pt>
                <c:pt idx="54004">
                  <c:v>128.22</c:v>
                </c:pt>
                <c:pt idx="54005">
                  <c:v>128.22</c:v>
                </c:pt>
                <c:pt idx="54006">
                  <c:v>128.22</c:v>
                </c:pt>
                <c:pt idx="54007">
                  <c:v>128.15</c:v>
                </c:pt>
                <c:pt idx="54008">
                  <c:v>128.19</c:v>
                </c:pt>
                <c:pt idx="54009">
                  <c:v>128.22</c:v>
                </c:pt>
                <c:pt idx="54010">
                  <c:v>128.19</c:v>
                </c:pt>
                <c:pt idx="54011">
                  <c:v>128.22</c:v>
                </c:pt>
                <c:pt idx="54012">
                  <c:v>128.16999999999999</c:v>
                </c:pt>
                <c:pt idx="54013">
                  <c:v>128.22</c:v>
                </c:pt>
                <c:pt idx="54014">
                  <c:v>128.19</c:v>
                </c:pt>
                <c:pt idx="54015">
                  <c:v>128.22</c:v>
                </c:pt>
                <c:pt idx="54016">
                  <c:v>128.19</c:v>
                </c:pt>
                <c:pt idx="54017">
                  <c:v>128.19</c:v>
                </c:pt>
                <c:pt idx="54018">
                  <c:v>128.22</c:v>
                </c:pt>
                <c:pt idx="54019">
                  <c:v>128.22</c:v>
                </c:pt>
                <c:pt idx="54020">
                  <c:v>128.19</c:v>
                </c:pt>
                <c:pt idx="54021">
                  <c:v>128.19</c:v>
                </c:pt>
                <c:pt idx="54022">
                  <c:v>128.16999999999999</c:v>
                </c:pt>
                <c:pt idx="54023">
                  <c:v>128.19</c:v>
                </c:pt>
                <c:pt idx="54024">
                  <c:v>128.16999999999999</c:v>
                </c:pt>
                <c:pt idx="54025">
                  <c:v>128.16999999999999</c:v>
                </c:pt>
                <c:pt idx="54026">
                  <c:v>128.16999999999999</c:v>
                </c:pt>
                <c:pt idx="54027">
                  <c:v>128.22</c:v>
                </c:pt>
                <c:pt idx="54028">
                  <c:v>128.19</c:v>
                </c:pt>
                <c:pt idx="54029">
                  <c:v>128.19</c:v>
                </c:pt>
                <c:pt idx="54030">
                  <c:v>128.19</c:v>
                </c:pt>
                <c:pt idx="54031">
                  <c:v>128.19</c:v>
                </c:pt>
                <c:pt idx="54032">
                  <c:v>128.19</c:v>
                </c:pt>
                <c:pt idx="54033">
                  <c:v>128.19</c:v>
                </c:pt>
                <c:pt idx="54034">
                  <c:v>128.24</c:v>
                </c:pt>
                <c:pt idx="54035">
                  <c:v>128.22</c:v>
                </c:pt>
                <c:pt idx="54036">
                  <c:v>128.19</c:v>
                </c:pt>
                <c:pt idx="54037">
                  <c:v>128.24</c:v>
                </c:pt>
                <c:pt idx="54038">
                  <c:v>128.22</c:v>
                </c:pt>
                <c:pt idx="54039">
                  <c:v>128.19</c:v>
                </c:pt>
                <c:pt idx="54040">
                  <c:v>128.19</c:v>
                </c:pt>
                <c:pt idx="54041">
                  <c:v>128.19</c:v>
                </c:pt>
                <c:pt idx="54042">
                  <c:v>128.15</c:v>
                </c:pt>
                <c:pt idx="54043">
                  <c:v>128.22</c:v>
                </c:pt>
                <c:pt idx="54044">
                  <c:v>128.22</c:v>
                </c:pt>
                <c:pt idx="54045">
                  <c:v>128.16999999999999</c:v>
                </c:pt>
                <c:pt idx="54046">
                  <c:v>128.19</c:v>
                </c:pt>
                <c:pt idx="54047">
                  <c:v>128.19</c:v>
                </c:pt>
                <c:pt idx="54048">
                  <c:v>128.16999999999999</c:v>
                </c:pt>
                <c:pt idx="54049">
                  <c:v>128.19</c:v>
                </c:pt>
                <c:pt idx="54050">
                  <c:v>128.19</c:v>
                </c:pt>
                <c:pt idx="54051">
                  <c:v>128.16999999999999</c:v>
                </c:pt>
                <c:pt idx="54052">
                  <c:v>128.16999999999999</c:v>
                </c:pt>
                <c:pt idx="54053">
                  <c:v>128.19</c:v>
                </c:pt>
                <c:pt idx="54054">
                  <c:v>128.22</c:v>
                </c:pt>
                <c:pt idx="54055">
                  <c:v>128.22</c:v>
                </c:pt>
                <c:pt idx="54056">
                  <c:v>128.19</c:v>
                </c:pt>
                <c:pt idx="54057">
                  <c:v>128.22</c:v>
                </c:pt>
                <c:pt idx="54058">
                  <c:v>128.16999999999999</c:v>
                </c:pt>
                <c:pt idx="54059">
                  <c:v>128.22</c:v>
                </c:pt>
                <c:pt idx="54060">
                  <c:v>128.16999999999999</c:v>
                </c:pt>
                <c:pt idx="54061">
                  <c:v>128.22</c:v>
                </c:pt>
                <c:pt idx="54062">
                  <c:v>128.16999999999999</c:v>
                </c:pt>
                <c:pt idx="54063">
                  <c:v>128.16999999999999</c:v>
                </c:pt>
                <c:pt idx="54064">
                  <c:v>128.16999999999999</c:v>
                </c:pt>
                <c:pt idx="54065">
                  <c:v>128.08000000000001</c:v>
                </c:pt>
                <c:pt idx="54066">
                  <c:v>128.15</c:v>
                </c:pt>
                <c:pt idx="54067">
                  <c:v>128.13</c:v>
                </c:pt>
                <c:pt idx="54068">
                  <c:v>128.19</c:v>
                </c:pt>
                <c:pt idx="54069">
                  <c:v>128.13</c:v>
                </c:pt>
                <c:pt idx="54070">
                  <c:v>128.13</c:v>
                </c:pt>
                <c:pt idx="54071">
                  <c:v>128.1</c:v>
                </c:pt>
                <c:pt idx="54072">
                  <c:v>128.16999999999999</c:v>
                </c:pt>
                <c:pt idx="54073">
                  <c:v>128.13</c:v>
                </c:pt>
                <c:pt idx="54074">
                  <c:v>128.15</c:v>
                </c:pt>
                <c:pt idx="54075">
                  <c:v>128.1</c:v>
                </c:pt>
                <c:pt idx="54076">
                  <c:v>128.16999999999999</c:v>
                </c:pt>
                <c:pt idx="54077">
                  <c:v>128.16999999999999</c:v>
                </c:pt>
                <c:pt idx="54078">
                  <c:v>128.1</c:v>
                </c:pt>
                <c:pt idx="54079">
                  <c:v>128.1</c:v>
                </c:pt>
                <c:pt idx="54080">
                  <c:v>128.15</c:v>
                </c:pt>
                <c:pt idx="54081">
                  <c:v>128.06</c:v>
                </c:pt>
                <c:pt idx="54082">
                  <c:v>128.15</c:v>
                </c:pt>
                <c:pt idx="54083">
                  <c:v>128.13</c:v>
                </c:pt>
                <c:pt idx="54084">
                  <c:v>128.13</c:v>
                </c:pt>
                <c:pt idx="54085">
                  <c:v>128.08000000000001</c:v>
                </c:pt>
                <c:pt idx="54086">
                  <c:v>128.08000000000001</c:v>
                </c:pt>
                <c:pt idx="54087">
                  <c:v>128.1</c:v>
                </c:pt>
                <c:pt idx="54088">
                  <c:v>128.06</c:v>
                </c:pt>
                <c:pt idx="54089">
                  <c:v>128.1</c:v>
                </c:pt>
                <c:pt idx="54090">
                  <c:v>128.13</c:v>
                </c:pt>
                <c:pt idx="54091">
                  <c:v>128.06</c:v>
                </c:pt>
                <c:pt idx="54092">
                  <c:v>128.08000000000001</c:v>
                </c:pt>
                <c:pt idx="54093">
                  <c:v>128.1</c:v>
                </c:pt>
                <c:pt idx="54094">
                  <c:v>128.13</c:v>
                </c:pt>
                <c:pt idx="54095">
                  <c:v>128.06</c:v>
                </c:pt>
                <c:pt idx="54096">
                  <c:v>128.1</c:v>
                </c:pt>
                <c:pt idx="54097">
                  <c:v>128.1</c:v>
                </c:pt>
                <c:pt idx="54098">
                  <c:v>128.04</c:v>
                </c:pt>
                <c:pt idx="54099">
                  <c:v>128.06</c:v>
                </c:pt>
                <c:pt idx="54100">
                  <c:v>128.04</c:v>
                </c:pt>
                <c:pt idx="54101">
                  <c:v>128.06</c:v>
                </c:pt>
                <c:pt idx="54102">
                  <c:v>128.06</c:v>
                </c:pt>
                <c:pt idx="54103">
                  <c:v>128.08000000000001</c:v>
                </c:pt>
                <c:pt idx="54104">
                  <c:v>128.04</c:v>
                </c:pt>
                <c:pt idx="54105">
                  <c:v>128.06</c:v>
                </c:pt>
                <c:pt idx="54106">
                  <c:v>128.04</c:v>
                </c:pt>
                <c:pt idx="54107">
                  <c:v>128.06</c:v>
                </c:pt>
                <c:pt idx="54108">
                  <c:v>128.06</c:v>
                </c:pt>
                <c:pt idx="54109">
                  <c:v>128.06</c:v>
                </c:pt>
                <c:pt idx="54110">
                  <c:v>128.04</c:v>
                </c:pt>
                <c:pt idx="54111">
                  <c:v>128.06</c:v>
                </c:pt>
                <c:pt idx="54112">
                  <c:v>128.04</c:v>
                </c:pt>
                <c:pt idx="54113">
                  <c:v>128.06</c:v>
                </c:pt>
                <c:pt idx="54114">
                  <c:v>128.04</c:v>
                </c:pt>
                <c:pt idx="54115">
                  <c:v>128.1</c:v>
                </c:pt>
                <c:pt idx="54116">
                  <c:v>127.99</c:v>
                </c:pt>
                <c:pt idx="54117">
                  <c:v>128.06</c:v>
                </c:pt>
                <c:pt idx="54118">
                  <c:v>128.06</c:v>
                </c:pt>
                <c:pt idx="54119">
                  <c:v>128.06</c:v>
                </c:pt>
                <c:pt idx="54120">
                  <c:v>128.01</c:v>
                </c:pt>
                <c:pt idx="54121">
                  <c:v>128.04</c:v>
                </c:pt>
                <c:pt idx="54122">
                  <c:v>127.97</c:v>
                </c:pt>
                <c:pt idx="54123">
                  <c:v>127.97</c:v>
                </c:pt>
                <c:pt idx="54124">
                  <c:v>128.01</c:v>
                </c:pt>
                <c:pt idx="54125">
                  <c:v>128.04</c:v>
                </c:pt>
                <c:pt idx="54126">
                  <c:v>128.04</c:v>
                </c:pt>
                <c:pt idx="54127">
                  <c:v>127.97</c:v>
                </c:pt>
                <c:pt idx="54128">
                  <c:v>127.99</c:v>
                </c:pt>
                <c:pt idx="54129">
                  <c:v>127.97</c:v>
                </c:pt>
                <c:pt idx="54130">
                  <c:v>127.97</c:v>
                </c:pt>
                <c:pt idx="54131">
                  <c:v>127.99</c:v>
                </c:pt>
                <c:pt idx="54132">
                  <c:v>127.97</c:v>
                </c:pt>
                <c:pt idx="54133">
                  <c:v>127.99</c:v>
                </c:pt>
                <c:pt idx="54134">
                  <c:v>127.97</c:v>
                </c:pt>
                <c:pt idx="54135">
                  <c:v>127.99</c:v>
                </c:pt>
                <c:pt idx="54136">
                  <c:v>127.97</c:v>
                </c:pt>
                <c:pt idx="54137">
                  <c:v>127.95</c:v>
                </c:pt>
                <c:pt idx="54138">
                  <c:v>127.97</c:v>
                </c:pt>
                <c:pt idx="54139">
                  <c:v>127.88</c:v>
                </c:pt>
                <c:pt idx="54140">
                  <c:v>127.99</c:v>
                </c:pt>
                <c:pt idx="54141">
                  <c:v>127.93</c:v>
                </c:pt>
                <c:pt idx="54142">
                  <c:v>127.93</c:v>
                </c:pt>
                <c:pt idx="54143">
                  <c:v>127.95</c:v>
                </c:pt>
                <c:pt idx="54144">
                  <c:v>127.88</c:v>
                </c:pt>
                <c:pt idx="54145">
                  <c:v>127.95</c:v>
                </c:pt>
                <c:pt idx="54146">
                  <c:v>127.9</c:v>
                </c:pt>
                <c:pt idx="54147">
                  <c:v>127.88</c:v>
                </c:pt>
                <c:pt idx="54148">
                  <c:v>127.93</c:v>
                </c:pt>
                <c:pt idx="54149">
                  <c:v>127.88</c:v>
                </c:pt>
                <c:pt idx="54150">
                  <c:v>127.88</c:v>
                </c:pt>
                <c:pt idx="54151">
                  <c:v>127.88</c:v>
                </c:pt>
                <c:pt idx="54152">
                  <c:v>127.93</c:v>
                </c:pt>
                <c:pt idx="54153">
                  <c:v>127.93</c:v>
                </c:pt>
                <c:pt idx="54154">
                  <c:v>127.93</c:v>
                </c:pt>
                <c:pt idx="54155">
                  <c:v>127.9</c:v>
                </c:pt>
                <c:pt idx="54156">
                  <c:v>127.86</c:v>
                </c:pt>
                <c:pt idx="54157">
                  <c:v>127.81</c:v>
                </c:pt>
                <c:pt idx="54158">
                  <c:v>127.88</c:v>
                </c:pt>
                <c:pt idx="54159">
                  <c:v>127.9</c:v>
                </c:pt>
                <c:pt idx="54160">
                  <c:v>127.86</c:v>
                </c:pt>
                <c:pt idx="54161">
                  <c:v>127.84</c:v>
                </c:pt>
                <c:pt idx="54162">
                  <c:v>127.86</c:v>
                </c:pt>
                <c:pt idx="54163">
                  <c:v>127.88</c:v>
                </c:pt>
                <c:pt idx="54164">
                  <c:v>127.84</c:v>
                </c:pt>
                <c:pt idx="54165">
                  <c:v>127.88</c:v>
                </c:pt>
                <c:pt idx="54166">
                  <c:v>127.88</c:v>
                </c:pt>
                <c:pt idx="54167">
                  <c:v>127.88</c:v>
                </c:pt>
                <c:pt idx="54168">
                  <c:v>127.88</c:v>
                </c:pt>
                <c:pt idx="54169">
                  <c:v>127.9</c:v>
                </c:pt>
                <c:pt idx="54170">
                  <c:v>127.93</c:v>
                </c:pt>
                <c:pt idx="54171">
                  <c:v>127.93</c:v>
                </c:pt>
                <c:pt idx="54172">
                  <c:v>127.95</c:v>
                </c:pt>
                <c:pt idx="54173">
                  <c:v>127.88</c:v>
                </c:pt>
                <c:pt idx="54174">
                  <c:v>127.93</c:v>
                </c:pt>
                <c:pt idx="54175">
                  <c:v>127.95</c:v>
                </c:pt>
                <c:pt idx="54176">
                  <c:v>127.97</c:v>
                </c:pt>
                <c:pt idx="54177">
                  <c:v>127.86</c:v>
                </c:pt>
                <c:pt idx="54178">
                  <c:v>127.93</c:v>
                </c:pt>
                <c:pt idx="54179">
                  <c:v>127.97</c:v>
                </c:pt>
                <c:pt idx="54180">
                  <c:v>127.95</c:v>
                </c:pt>
                <c:pt idx="54181">
                  <c:v>127.9</c:v>
                </c:pt>
                <c:pt idx="54182">
                  <c:v>127.95</c:v>
                </c:pt>
                <c:pt idx="54183">
                  <c:v>127.99</c:v>
                </c:pt>
                <c:pt idx="54184">
                  <c:v>128.04</c:v>
                </c:pt>
                <c:pt idx="54185">
                  <c:v>128.01</c:v>
                </c:pt>
                <c:pt idx="54186">
                  <c:v>127.99</c:v>
                </c:pt>
                <c:pt idx="54187">
                  <c:v>127.99</c:v>
                </c:pt>
                <c:pt idx="54188">
                  <c:v>127.99</c:v>
                </c:pt>
                <c:pt idx="54189">
                  <c:v>128.01</c:v>
                </c:pt>
                <c:pt idx="54190">
                  <c:v>128.01</c:v>
                </c:pt>
                <c:pt idx="54191">
                  <c:v>127.99</c:v>
                </c:pt>
                <c:pt idx="54192">
                  <c:v>128.08000000000001</c:v>
                </c:pt>
                <c:pt idx="54193">
                  <c:v>128.04</c:v>
                </c:pt>
                <c:pt idx="54194">
                  <c:v>128.1</c:v>
                </c:pt>
                <c:pt idx="54195">
                  <c:v>128.08000000000001</c:v>
                </c:pt>
                <c:pt idx="54196">
                  <c:v>128.08000000000001</c:v>
                </c:pt>
                <c:pt idx="54197">
                  <c:v>128.08000000000001</c:v>
                </c:pt>
                <c:pt idx="54198">
                  <c:v>128.08000000000001</c:v>
                </c:pt>
                <c:pt idx="54199">
                  <c:v>128.08000000000001</c:v>
                </c:pt>
                <c:pt idx="54200">
                  <c:v>128.1</c:v>
                </c:pt>
                <c:pt idx="54201">
                  <c:v>128.1</c:v>
                </c:pt>
                <c:pt idx="54202">
                  <c:v>128.1</c:v>
                </c:pt>
                <c:pt idx="54203">
                  <c:v>128.13</c:v>
                </c:pt>
                <c:pt idx="54204">
                  <c:v>128.13</c:v>
                </c:pt>
                <c:pt idx="54205">
                  <c:v>128.13</c:v>
                </c:pt>
                <c:pt idx="54206">
                  <c:v>128.1</c:v>
                </c:pt>
                <c:pt idx="54207">
                  <c:v>128.13</c:v>
                </c:pt>
                <c:pt idx="54208">
                  <c:v>128.22</c:v>
                </c:pt>
                <c:pt idx="54209">
                  <c:v>128.15</c:v>
                </c:pt>
                <c:pt idx="54210">
                  <c:v>128.13</c:v>
                </c:pt>
                <c:pt idx="54211">
                  <c:v>128.22</c:v>
                </c:pt>
                <c:pt idx="54212">
                  <c:v>128.22</c:v>
                </c:pt>
                <c:pt idx="54213">
                  <c:v>128.13</c:v>
                </c:pt>
                <c:pt idx="54214">
                  <c:v>128.15</c:v>
                </c:pt>
                <c:pt idx="54215">
                  <c:v>128.16999999999999</c:v>
                </c:pt>
                <c:pt idx="54216">
                  <c:v>128.16999999999999</c:v>
                </c:pt>
                <c:pt idx="54217">
                  <c:v>128.13</c:v>
                </c:pt>
                <c:pt idx="54218">
                  <c:v>128.16999999999999</c:v>
                </c:pt>
                <c:pt idx="54219">
                  <c:v>128.16999999999999</c:v>
                </c:pt>
                <c:pt idx="54220">
                  <c:v>128.22</c:v>
                </c:pt>
                <c:pt idx="54221">
                  <c:v>128.24</c:v>
                </c:pt>
                <c:pt idx="54222">
                  <c:v>128.16999999999999</c:v>
                </c:pt>
                <c:pt idx="54223">
                  <c:v>128.16999999999999</c:v>
                </c:pt>
                <c:pt idx="54224">
                  <c:v>128.19</c:v>
                </c:pt>
                <c:pt idx="54225">
                  <c:v>128.19</c:v>
                </c:pt>
                <c:pt idx="54226">
                  <c:v>128.19</c:v>
                </c:pt>
                <c:pt idx="54227">
                  <c:v>128.15</c:v>
                </c:pt>
                <c:pt idx="54228">
                  <c:v>128.19</c:v>
                </c:pt>
                <c:pt idx="54229">
                  <c:v>128.15</c:v>
                </c:pt>
                <c:pt idx="54230">
                  <c:v>128.13</c:v>
                </c:pt>
                <c:pt idx="54231">
                  <c:v>128.15</c:v>
                </c:pt>
                <c:pt idx="54232">
                  <c:v>128.16999999999999</c:v>
                </c:pt>
                <c:pt idx="54233">
                  <c:v>128.15</c:v>
                </c:pt>
                <c:pt idx="54234">
                  <c:v>128.15</c:v>
                </c:pt>
                <c:pt idx="54235">
                  <c:v>128.16999999999999</c:v>
                </c:pt>
                <c:pt idx="54236">
                  <c:v>128.13</c:v>
                </c:pt>
                <c:pt idx="54237">
                  <c:v>128.15</c:v>
                </c:pt>
                <c:pt idx="54238">
                  <c:v>128.15</c:v>
                </c:pt>
                <c:pt idx="54239">
                  <c:v>128.16999999999999</c:v>
                </c:pt>
                <c:pt idx="54240">
                  <c:v>128.15</c:v>
                </c:pt>
                <c:pt idx="54241">
                  <c:v>128.16999999999999</c:v>
                </c:pt>
                <c:pt idx="54242">
                  <c:v>128.15</c:v>
                </c:pt>
                <c:pt idx="54243">
                  <c:v>128.15</c:v>
                </c:pt>
                <c:pt idx="54244">
                  <c:v>128.19</c:v>
                </c:pt>
                <c:pt idx="54245">
                  <c:v>128.13</c:v>
                </c:pt>
                <c:pt idx="54246">
                  <c:v>128.15</c:v>
                </c:pt>
                <c:pt idx="54247">
                  <c:v>128.22</c:v>
                </c:pt>
                <c:pt idx="54248">
                  <c:v>128.15</c:v>
                </c:pt>
                <c:pt idx="54249">
                  <c:v>128.22</c:v>
                </c:pt>
                <c:pt idx="54250">
                  <c:v>128.16999999999999</c:v>
                </c:pt>
                <c:pt idx="54251">
                  <c:v>128.19</c:v>
                </c:pt>
                <c:pt idx="54252">
                  <c:v>128.22</c:v>
                </c:pt>
                <c:pt idx="54253">
                  <c:v>128.15</c:v>
                </c:pt>
                <c:pt idx="54254">
                  <c:v>128.15</c:v>
                </c:pt>
                <c:pt idx="54255">
                  <c:v>128.13</c:v>
                </c:pt>
                <c:pt idx="54256">
                  <c:v>128.19</c:v>
                </c:pt>
                <c:pt idx="54257">
                  <c:v>128.13</c:v>
                </c:pt>
                <c:pt idx="54258">
                  <c:v>128.1</c:v>
                </c:pt>
                <c:pt idx="54259">
                  <c:v>128.16999999999999</c:v>
                </c:pt>
                <c:pt idx="54260">
                  <c:v>128.16999999999999</c:v>
                </c:pt>
                <c:pt idx="54261">
                  <c:v>128.16999999999999</c:v>
                </c:pt>
                <c:pt idx="54262">
                  <c:v>128.16999999999999</c:v>
                </c:pt>
                <c:pt idx="54263">
                  <c:v>128.15</c:v>
                </c:pt>
                <c:pt idx="54264">
                  <c:v>128.19</c:v>
                </c:pt>
                <c:pt idx="54265">
                  <c:v>128.22</c:v>
                </c:pt>
                <c:pt idx="54266">
                  <c:v>128.22</c:v>
                </c:pt>
                <c:pt idx="54267">
                  <c:v>128.22</c:v>
                </c:pt>
                <c:pt idx="54268">
                  <c:v>128.22</c:v>
                </c:pt>
                <c:pt idx="54269">
                  <c:v>128.19</c:v>
                </c:pt>
                <c:pt idx="54270">
                  <c:v>128.19</c:v>
                </c:pt>
                <c:pt idx="54271">
                  <c:v>128.22</c:v>
                </c:pt>
                <c:pt idx="54272">
                  <c:v>128.22</c:v>
                </c:pt>
                <c:pt idx="54273">
                  <c:v>128.22</c:v>
                </c:pt>
                <c:pt idx="54274">
                  <c:v>128.24</c:v>
                </c:pt>
                <c:pt idx="54275">
                  <c:v>128.24</c:v>
                </c:pt>
                <c:pt idx="54276">
                  <c:v>128.22</c:v>
                </c:pt>
                <c:pt idx="54277">
                  <c:v>128.19</c:v>
                </c:pt>
                <c:pt idx="54278">
                  <c:v>128.24</c:v>
                </c:pt>
                <c:pt idx="54279">
                  <c:v>128.24</c:v>
                </c:pt>
                <c:pt idx="54280">
                  <c:v>128.19</c:v>
                </c:pt>
                <c:pt idx="54281">
                  <c:v>128.22</c:v>
                </c:pt>
                <c:pt idx="54282">
                  <c:v>128.19</c:v>
                </c:pt>
                <c:pt idx="54283">
                  <c:v>128.24</c:v>
                </c:pt>
                <c:pt idx="54284">
                  <c:v>128.24</c:v>
                </c:pt>
                <c:pt idx="54285">
                  <c:v>128.24</c:v>
                </c:pt>
                <c:pt idx="54286">
                  <c:v>128.24</c:v>
                </c:pt>
                <c:pt idx="54287">
                  <c:v>128.24</c:v>
                </c:pt>
                <c:pt idx="54288">
                  <c:v>128.22</c:v>
                </c:pt>
                <c:pt idx="54289">
                  <c:v>128.24</c:v>
                </c:pt>
                <c:pt idx="54290">
                  <c:v>128.16999999999999</c:v>
                </c:pt>
                <c:pt idx="54291">
                  <c:v>128.24</c:v>
                </c:pt>
                <c:pt idx="54292">
                  <c:v>128.22</c:v>
                </c:pt>
                <c:pt idx="54293">
                  <c:v>128.24</c:v>
                </c:pt>
                <c:pt idx="54294">
                  <c:v>128.26</c:v>
                </c:pt>
                <c:pt idx="54295">
                  <c:v>128.22</c:v>
                </c:pt>
                <c:pt idx="54296">
                  <c:v>128.19</c:v>
                </c:pt>
                <c:pt idx="54297">
                  <c:v>128.16999999999999</c:v>
                </c:pt>
                <c:pt idx="54298">
                  <c:v>128.19</c:v>
                </c:pt>
                <c:pt idx="54299">
                  <c:v>128.22</c:v>
                </c:pt>
                <c:pt idx="54300">
                  <c:v>128.19</c:v>
                </c:pt>
                <c:pt idx="54301">
                  <c:v>128.22</c:v>
                </c:pt>
                <c:pt idx="54302">
                  <c:v>128.16999999999999</c:v>
                </c:pt>
                <c:pt idx="54303">
                  <c:v>128.19</c:v>
                </c:pt>
                <c:pt idx="54304">
                  <c:v>128.22</c:v>
                </c:pt>
                <c:pt idx="54305">
                  <c:v>128.24</c:v>
                </c:pt>
                <c:pt idx="54306">
                  <c:v>128.22</c:v>
                </c:pt>
                <c:pt idx="54307">
                  <c:v>128.24</c:v>
                </c:pt>
                <c:pt idx="54308">
                  <c:v>128.22</c:v>
                </c:pt>
                <c:pt idx="54309">
                  <c:v>128.19</c:v>
                </c:pt>
                <c:pt idx="54310">
                  <c:v>128.19</c:v>
                </c:pt>
                <c:pt idx="54311">
                  <c:v>128.22</c:v>
                </c:pt>
                <c:pt idx="54312">
                  <c:v>128.24</c:v>
                </c:pt>
                <c:pt idx="54313">
                  <c:v>128.26</c:v>
                </c:pt>
                <c:pt idx="54314">
                  <c:v>128.19</c:v>
                </c:pt>
                <c:pt idx="54315">
                  <c:v>128.24</c:v>
                </c:pt>
                <c:pt idx="54316">
                  <c:v>128.22</c:v>
                </c:pt>
                <c:pt idx="54317">
                  <c:v>128.22</c:v>
                </c:pt>
                <c:pt idx="54318">
                  <c:v>128.22</c:v>
                </c:pt>
                <c:pt idx="54319">
                  <c:v>128.16999999999999</c:v>
                </c:pt>
                <c:pt idx="54320">
                  <c:v>128.19</c:v>
                </c:pt>
                <c:pt idx="54321">
                  <c:v>128.16999999999999</c:v>
                </c:pt>
                <c:pt idx="54322">
                  <c:v>128.19</c:v>
                </c:pt>
                <c:pt idx="54323">
                  <c:v>128.22</c:v>
                </c:pt>
                <c:pt idx="54324">
                  <c:v>128.16999999999999</c:v>
                </c:pt>
                <c:pt idx="54325">
                  <c:v>128.16999999999999</c:v>
                </c:pt>
                <c:pt idx="54326">
                  <c:v>128.19</c:v>
                </c:pt>
                <c:pt idx="54327">
                  <c:v>128.19</c:v>
                </c:pt>
                <c:pt idx="54328">
                  <c:v>128.19</c:v>
                </c:pt>
                <c:pt idx="54329">
                  <c:v>128.19</c:v>
                </c:pt>
                <c:pt idx="54330">
                  <c:v>128.22</c:v>
                </c:pt>
                <c:pt idx="54331">
                  <c:v>128.16999999999999</c:v>
                </c:pt>
                <c:pt idx="54332">
                  <c:v>128.15</c:v>
                </c:pt>
                <c:pt idx="54333">
                  <c:v>128.22</c:v>
                </c:pt>
                <c:pt idx="54334">
                  <c:v>128.15</c:v>
                </c:pt>
                <c:pt idx="54335">
                  <c:v>128.22</c:v>
                </c:pt>
                <c:pt idx="54336">
                  <c:v>128.19</c:v>
                </c:pt>
                <c:pt idx="54337">
                  <c:v>128.15</c:v>
                </c:pt>
                <c:pt idx="54338">
                  <c:v>128.22</c:v>
                </c:pt>
                <c:pt idx="54339">
                  <c:v>128.19</c:v>
                </c:pt>
                <c:pt idx="54340">
                  <c:v>128.24</c:v>
                </c:pt>
                <c:pt idx="54341">
                  <c:v>128.16999999999999</c:v>
                </c:pt>
                <c:pt idx="54342">
                  <c:v>128.16999999999999</c:v>
                </c:pt>
                <c:pt idx="54343">
                  <c:v>128.19</c:v>
                </c:pt>
                <c:pt idx="54344">
                  <c:v>128.16999999999999</c:v>
                </c:pt>
                <c:pt idx="54345">
                  <c:v>128.22</c:v>
                </c:pt>
                <c:pt idx="54346">
                  <c:v>128.22</c:v>
                </c:pt>
                <c:pt idx="54347">
                  <c:v>128.19</c:v>
                </c:pt>
                <c:pt idx="54348">
                  <c:v>128.19</c:v>
                </c:pt>
                <c:pt idx="54349">
                  <c:v>128.16999999999999</c:v>
                </c:pt>
                <c:pt idx="54350">
                  <c:v>128.22</c:v>
                </c:pt>
                <c:pt idx="54351">
                  <c:v>128.22</c:v>
                </c:pt>
                <c:pt idx="54352">
                  <c:v>128.19</c:v>
                </c:pt>
                <c:pt idx="54353">
                  <c:v>128.16999999999999</c:v>
                </c:pt>
                <c:pt idx="54354">
                  <c:v>128.16999999999999</c:v>
                </c:pt>
                <c:pt idx="54355">
                  <c:v>128.16999999999999</c:v>
                </c:pt>
                <c:pt idx="54356">
                  <c:v>128.22</c:v>
                </c:pt>
                <c:pt idx="54357">
                  <c:v>128.22</c:v>
                </c:pt>
                <c:pt idx="54358">
                  <c:v>128.16999999999999</c:v>
                </c:pt>
                <c:pt idx="54359">
                  <c:v>128.16999999999999</c:v>
                </c:pt>
                <c:pt idx="54360">
                  <c:v>128.22</c:v>
                </c:pt>
                <c:pt idx="54361">
                  <c:v>128.16999999999999</c:v>
                </c:pt>
                <c:pt idx="54362">
                  <c:v>128.24</c:v>
                </c:pt>
                <c:pt idx="54363">
                  <c:v>128.19</c:v>
                </c:pt>
                <c:pt idx="54364">
                  <c:v>128.22</c:v>
                </c:pt>
                <c:pt idx="54365">
                  <c:v>128.16999999999999</c:v>
                </c:pt>
                <c:pt idx="54366">
                  <c:v>128.16999999999999</c:v>
                </c:pt>
                <c:pt idx="54367">
                  <c:v>128.19</c:v>
                </c:pt>
                <c:pt idx="54368">
                  <c:v>128.19</c:v>
                </c:pt>
                <c:pt idx="54369">
                  <c:v>128.22</c:v>
                </c:pt>
                <c:pt idx="54370">
                  <c:v>128.19</c:v>
                </c:pt>
                <c:pt idx="54371">
                  <c:v>128.19</c:v>
                </c:pt>
                <c:pt idx="54372">
                  <c:v>128.19</c:v>
                </c:pt>
                <c:pt idx="54373">
                  <c:v>128.16999999999999</c:v>
                </c:pt>
                <c:pt idx="54374">
                  <c:v>128.22</c:v>
                </c:pt>
                <c:pt idx="54375">
                  <c:v>128.24</c:v>
                </c:pt>
                <c:pt idx="54376">
                  <c:v>128.16999999999999</c:v>
                </c:pt>
                <c:pt idx="54377">
                  <c:v>128.16999999999999</c:v>
                </c:pt>
                <c:pt idx="54378">
                  <c:v>128.24</c:v>
                </c:pt>
                <c:pt idx="54379">
                  <c:v>128.19</c:v>
                </c:pt>
                <c:pt idx="54380">
                  <c:v>128.16999999999999</c:v>
                </c:pt>
                <c:pt idx="54381">
                  <c:v>128.22</c:v>
                </c:pt>
                <c:pt idx="54382">
                  <c:v>128.16999999999999</c:v>
                </c:pt>
                <c:pt idx="54383">
                  <c:v>128.19</c:v>
                </c:pt>
                <c:pt idx="54384">
                  <c:v>128.22</c:v>
                </c:pt>
                <c:pt idx="54385">
                  <c:v>128.19</c:v>
                </c:pt>
                <c:pt idx="54386">
                  <c:v>128.13</c:v>
                </c:pt>
                <c:pt idx="54387">
                  <c:v>128.22</c:v>
                </c:pt>
                <c:pt idx="54388">
                  <c:v>128.15</c:v>
                </c:pt>
                <c:pt idx="54389">
                  <c:v>128.16999999999999</c:v>
                </c:pt>
                <c:pt idx="54390">
                  <c:v>128.15</c:v>
                </c:pt>
                <c:pt idx="54391">
                  <c:v>128.19</c:v>
                </c:pt>
                <c:pt idx="54392">
                  <c:v>128.13</c:v>
                </c:pt>
                <c:pt idx="54393">
                  <c:v>128.19</c:v>
                </c:pt>
                <c:pt idx="54394">
                  <c:v>128.15</c:v>
                </c:pt>
                <c:pt idx="54395">
                  <c:v>128.15</c:v>
                </c:pt>
                <c:pt idx="54396">
                  <c:v>128.15</c:v>
                </c:pt>
                <c:pt idx="54397">
                  <c:v>128.16999999999999</c:v>
                </c:pt>
                <c:pt idx="54398">
                  <c:v>128.22</c:v>
                </c:pt>
                <c:pt idx="54399">
                  <c:v>128.24</c:v>
                </c:pt>
                <c:pt idx="54400">
                  <c:v>128.19</c:v>
                </c:pt>
                <c:pt idx="54401">
                  <c:v>128.15</c:v>
                </c:pt>
                <c:pt idx="54402">
                  <c:v>128.24</c:v>
                </c:pt>
                <c:pt idx="54403">
                  <c:v>128.19</c:v>
                </c:pt>
                <c:pt idx="54404">
                  <c:v>128.16999999999999</c:v>
                </c:pt>
                <c:pt idx="54405">
                  <c:v>128.15</c:v>
                </c:pt>
                <c:pt idx="54406">
                  <c:v>128.19</c:v>
                </c:pt>
                <c:pt idx="54407">
                  <c:v>128.15</c:v>
                </c:pt>
                <c:pt idx="54408">
                  <c:v>128.16999999999999</c:v>
                </c:pt>
                <c:pt idx="54409">
                  <c:v>128.16999999999999</c:v>
                </c:pt>
                <c:pt idx="54410">
                  <c:v>128.15</c:v>
                </c:pt>
                <c:pt idx="54411">
                  <c:v>128.16999999999999</c:v>
                </c:pt>
                <c:pt idx="54412">
                  <c:v>128.19</c:v>
                </c:pt>
                <c:pt idx="54413">
                  <c:v>128.15</c:v>
                </c:pt>
                <c:pt idx="54414">
                  <c:v>128.19</c:v>
                </c:pt>
                <c:pt idx="54415">
                  <c:v>128.15</c:v>
                </c:pt>
                <c:pt idx="54416">
                  <c:v>128.13</c:v>
                </c:pt>
                <c:pt idx="54417">
                  <c:v>128.15</c:v>
                </c:pt>
                <c:pt idx="54418">
                  <c:v>128.16999999999999</c:v>
                </c:pt>
                <c:pt idx="54419">
                  <c:v>128.19</c:v>
                </c:pt>
                <c:pt idx="54420">
                  <c:v>128.16999999999999</c:v>
                </c:pt>
                <c:pt idx="54421">
                  <c:v>128.1</c:v>
                </c:pt>
                <c:pt idx="54422">
                  <c:v>128.15</c:v>
                </c:pt>
                <c:pt idx="54423">
                  <c:v>128.1</c:v>
                </c:pt>
                <c:pt idx="54424">
                  <c:v>128.15</c:v>
                </c:pt>
                <c:pt idx="54425">
                  <c:v>128.19</c:v>
                </c:pt>
                <c:pt idx="54426">
                  <c:v>128.15</c:v>
                </c:pt>
                <c:pt idx="54427">
                  <c:v>128.19</c:v>
                </c:pt>
                <c:pt idx="54428">
                  <c:v>128.16999999999999</c:v>
                </c:pt>
                <c:pt idx="54429">
                  <c:v>128.16999999999999</c:v>
                </c:pt>
                <c:pt idx="54430">
                  <c:v>128.16999999999999</c:v>
                </c:pt>
                <c:pt idx="54431">
                  <c:v>128.15</c:v>
                </c:pt>
                <c:pt idx="54432">
                  <c:v>128.13</c:v>
                </c:pt>
                <c:pt idx="54433">
                  <c:v>128.15</c:v>
                </c:pt>
                <c:pt idx="54434">
                  <c:v>128.16999999999999</c:v>
                </c:pt>
                <c:pt idx="54435">
                  <c:v>128.15</c:v>
                </c:pt>
                <c:pt idx="54436">
                  <c:v>128.19</c:v>
                </c:pt>
                <c:pt idx="54437">
                  <c:v>128.13</c:v>
                </c:pt>
                <c:pt idx="54438">
                  <c:v>128.16999999999999</c:v>
                </c:pt>
                <c:pt idx="54439">
                  <c:v>128.08000000000001</c:v>
                </c:pt>
                <c:pt idx="54440">
                  <c:v>128.16999999999999</c:v>
                </c:pt>
                <c:pt idx="54441">
                  <c:v>128.1</c:v>
                </c:pt>
                <c:pt idx="54442">
                  <c:v>128.1</c:v>
                </c:pt>
                <c:pt idx="54443">
                  <c:v>128.15</c:v>
                </c:pt>
                <c:pt idx="54444">
                  <c:v>128.1</c:v>
                </c:pt>
                <c:pt idx="54445">
                  <c:v>128.13</c:v>
                </c:pt>
                <c:pt idx="54446">
                  <c:v>128.1</c:v>
                </c:pt>
                <c:pt idx="54447">
                  <c:v>128.15</c:v>
                </c:pt>
                <c:pt idx="54448">
                  <c:v>128.13</c:v>
                </c:pt>
                <c:pt idx="54449">
                  <c:v>128.13</c:v>
                </c:pt>
                <c:pt idx="54450">
                  <c:v>128.13</c:v>
                </c:pt>
                <c:pt idx="54451">
                  <c:v>128.15</c:v>
                </c:pt>
                <c:pt idx="54452">
                  <c:v>128.13</c:v>
                </c:pt>
                <c:pt idx="54453">
                  <c:v>128.13</c:v>
                </c:pt>
                <c:pt idx="54454">
                  <c:v>128.13</c:v>
                </c:pt>
                <c:pt idx="54455">
                  <c:v>128.1</c:v>
                </c:pt>
                <c:pt idx="54456">
                  <c:v>128.04</c:v>
                </c:pt>
                <c:pt idx="54457">
                  <c:v>128.1</c:v>
                </c:pt>
                <c:pt idx="54458">
                  <c:v>128.04</c:v>
                </c:pt>
                <c:pt idx="54459">
                  <c:v>128.06</c:v>
                </c:pt>
                <c:pt idx="54460">
                  <c:v>128.04</c:v>
                </c:pt>
                <c:pt idx="54461">
                  <c:v>128.01</c:v>
                </c:pt>
                <c:pt idx="54462">
                  <c:v>128.06</c:v>
                </c:pt>
                <c:pt idx="54463">
                  <c:v>128.13</c:v>
                </c:pt>
                <c:pt idx="54464">
                  <c:v>128.08000000000001</c:v>
                </c:pt>
                <c:pt idx="54465">
                  <c:v>128.04</c:v>
                </c:pt>
                <c:pt idx="54466">
                  <c:v>128.06</c:v>
                </c:pt>
                <c:pt idx="54467">
                  <c:v>128.06</c:v>
                </c:pt>
                <c:pt idx="54468">
                  <c:v>128.04</c:v>
                </c:pt>
                <c:pt idx="54469">
                  <c:v>128.01</c:v>
                </c:pt>
                <c:pt idx="54470">
                  <c:v>128.04</c:v>
                </c:pt>
                <c:pt idx="54471">
                  <c:v>128.04</c:v>
                </c:pt>
                <c:pt idx="54472">
                  <c:v>128.08000000000001</c:v>
                </c:pt>
                <c:pt idx="54473">
                  <c:v>128.04</c:v>
                </c:pt>
                <c:pt idx="54474">
                  <c:v>128.06</c:v>
                </c:pt>
                <c:pt idx="54475">
                  <c:v>128.01</c:v>
                </c:pt>
                <c:pt idx="54476">
                  <c:v>128.04</c:v>
                </c:pt>
                <c:pt idx="54477">
                  <c:v>128.01</c:v>
                </c:pt>
                <c:pt idx="54478">
                  <c:v>128.01</c:v>
                </c:pt>
                <c:pt idx="54479">
                  <c:v>128.01</c:v>
                </c:pt>
                <c:pt idx="54480">
                  <c:v>128.04</c:v>
                </c:pt>
                <c:pt idx="54481">
                  <c:v>128.01</c:v>
                </c:pt>
                <c:pt idx="54482">
                  <c:v>128.01</c:v>
                </c:pt>
                <c:pt idx="54483">
                  <c:v>128.01</c:v>
                </c:pt>
                <c:pt idx="54484">
                  <c:v>127.97</c:v>
                </c:pt>
                <c:pt idx="54485">
                  <c:v>128.01</c:v>
                </c:pt>
                <c:pt idx="54486">
                  <c:v>127.99</c:v>
                </c:pt>
                <c:pt idx="54487">
                  <c:v>127.99</c:v>
                </c:pt>
                <c:pt idx="54488">
                  <c:v>127.99</c:v>
                </c:pt>
                <c:pt idx="54489">
                  <c:v>127.97</c:v>
                </c:pt>
                <c:pt idx="54490">
                  <c:v>127.99</c:v>
                </c:pt>
                <c:pt idx="54491">
                  <c:v>127.93</c:v>
                </c:pt>
                <c:pt idx="54492">
                  <c:v>127.97</c:v>
                </c:pt>
                <c:pt idx="54493">
                  <c:v>127.99</c:v>
                </c:pt>
                <c:pt idx="54494">
                  <c:v>127.95</c:v>
                </c:pt>
                <c:pt idx="54495">
                  <c:v>127.97</c:v>
                </c:pt>
                <c:pt idx="54496">
                  <c:v>127.97</c:v>
                </c:pt>
                <c:pt idx="54497">
                  <c:v>127.97</c:v>
                </c:pt>
                <c:pt idx="54498">
                  <c:v>127.9</c:v>
                </c:pt>
                <c:pt idx="54499">
                  <c:v>127.97</c:v>
                </c:pt>
                <c:pt idx="54500">
                  <c:v>127.9</c:v>
                </c:pt>
                <c:pt idx="54501">
                  <c:v>127.93</c:v>
                </c:pt>
                <c:pt idx="54502">
                  <c:v>127.9</c:v>
                </c:pt>
                <c:pt idx="54503">
                  <c:v>127.95</c:v>
                </c:pt>
                <c:pt idx="54504">
                  <c:v>127.93</c:v>
                </c:pt>
                <c:pt idx="54505">
                  <c:v>127.9</c:v>
                </c:pt>
                <c:pt idx="54506">
                  <c:v>127.93</c:v>
                </c:pt>
                <c:pt idx="54507">
                  <c:v>127.93</c:v>
                </c:pt>
                <c:pt idx="54508">
                  <c:v>127.88</c:v>
                </c:pt>
                <c:pt idx="54509">
                  <c:v>127.93</c:v>
                </c:pt>
                <c:pt idx="54510">
                  <c:v>127.88</c:v>
                </c:pt>
                <c:pt idx="54511">
                  <c:v>127.86</c:v>
                </c:pt>
                <c:pt idx="54512">
                  <c:v>127.9</c:v>
                </c:pt>
                <c:pt idx="54513">
                  <c:v>127.86</c:v>
                </c:pt>
                <c:pt idx="54514">
                  <c:v>127.88</c:v>
                </c:pt>
                <c:pt idx="54515">
                  <c:v>127.88</c:v>
                </c:pt>
                <c:pt idx="54516">
                  <c:v>127.86</c:v>
                </c:pt>
                <c:pt idx="54517">
                  <c:v>127.93</c:v>
                </c:pt>
                <c:pt idx="54518">
                  <c:v>127.88</c:v>
                </c:pt>
                <c:pt idx="54519">
                  <c:v>127.84</c:v>
                </c:pt>
                <c:pt idx="54520">
                  <c:v>127.88</c:v>
                </c:pt>
                <c:pt idx="54521">
                  <c:v>127.81</c:v>
                </c:pt>
                <c:pt idx="54522">
                  <c:v>127.88</c:v>
                </c:pt>
                <c:pt idx="54523">
                  <c:v>127.86</c:v>
                </c:pt>
                <c:pt idx="54524">
                  <c:v>127.81</c:v>
                </c:pt>
                <c:pt idx="54525">
                  <c:v>127.84</c:v>
                </c:pt>
                <c:pt idx="54526">
                  <c:v>127.86</c:v>
                </c:pt>
                <c:pt idx="54527">
                  <c:v>127.81</c:v>
                </c:pt>
                <c:pt idx="54528">
                  <c:v>127.84</c:v>
                </c:pt>
                <c:pt idx="54529">
                  <c:v>127.79</c:v>
                </c:pt>
                <c:pt idx="54530">
                  <c:v>127.86</c:v>
                </c:pt>
                <c:pt idx="54531">
                  <c:v>127.84</c:v>
                </c:pt>
                <c:pt idx="54532">
                  <c:v>127.9</c:v>
                </c:pt>
                <c:pt idx="54533">
                  <c:v>127.88</c:v>
                </c:pt>
                <c:pt idx="54534">
                  <c:v>127.81</c:v>
                </c:pt>
                <c:pt idx="54535">
                  <c:v>127.77</c:v>
                </c:pt>
                <c:pt idx="54536">
                  <c:v>127.79</c:v>
                </c:pt>
                <c:pt idx="54537">
                  <c:v>127.81</c:v>
                </c:pt>
                <c:pt idx="54538">
                  <c:v>127.79</c:v>
                </c:pt>
                <c:pt idx="54539">
                  <c:v>127.84</c:v>
                </c:pt>
                <c:pt idx="54540">
                  <c:v>127.81</c:v>
                </c:pt>
                <c:pt idx="54541">
                  <c:v>127.81</c:v>
                </c:pt>
                <c:pt idx="54542">
                  <c:v>127.81</c:v>
                </c:pt>
                <c:pt idx="54543">
                  <c:v>127.84</c:v>
                </c:pt>
                <c:pt idx="54544">
                  <c:v>127.84</c:v>
                </c:pt>
                <c:pt idx="54545">
                  <c:v>127.81</c:v>
                </c:pt>
                <c:pt idx="54546">
                  <c:v>127.84</c:v>
                </c:pt>
                <c:pt idx="54547">
                  <c:v>127.84</c:v>
                </c:pt>
                <c:pt idx="54548">
                  <c:v>127.88</c:v>
                </c:pt>
                <c:pt idx="54549">
                  <c:v>127.81</c:v>
                </c:pt>
                <c:pt idx="54550">
                  <c:v>127.86</c:v>
                </c:pt>
                <c:pt idx="54551">
                  <c:v>127.84</c:v>
                </c:pt>
                <c:pt idx="54552">
                  <c:v>127.86</c:v>
                </c:pt>
                <c:pt idx="54553">
                  <c:v>127.86</c:v>
                </c:pt>
                <c:pt idx="54554">
                  <c:v>127.86</c:v>
                </c:pt>
                <c:pt idx="54555">
                  <c:v>127.84</c:v>
                </c:pt>
                <c:pt idx="54556">
                  <c:v>127.88</c:v>
                </c:pt>
                <c:pt idx="54557">
                  <c:v>127.86</c:v>
                </c:pt>
                <c:pt idx="54558">
                  <c:v>127.84</c:v>
                </c:pt>
                <c:pt idx="54559">
                  <c:v>127.88</c:v>
                </c:pt>
                <c:pt idx="54560">
                  <c:v>127.88</c:v>
                </c:pt>
                <c:pt idx="54561">
                  <c:v>127.95</c:v>
                </c:pt>
                <c:pt idx="54562">
                  <c:v>127.93</c:v>
                </c:pt>
                <c:pt idx="54563">
                  <c:v>127.9</c:v>
                </c:pt>
                <c:pt idx="54564">
                  <c:v>127.97</c:v>
                </c:pt>
                <c:pt idx="54565">
                  <c:v>127.9</c:v>
                </c:pt>
                <c:pt idx="54566">
                  <c:v>127.93</c:v>
                </c:pt>
                <c:pt idx="54567">
                  <c:v>127.97</c:v>
                </c:pt>
                <c:pt idx="54568">
                  <c:v>127.95</c:v>
                </c:pt>
                <c:pt idx="54569">
                  <c:v>127.99</c:v>
                </c:pt>
                <c:pt idx="54570">
                  <c:v>127.95</c:v>
                </c:pt>
                <c:pt idx="54571">
                  <c:v>128.01</c:v>
                </c:pt>
                <c:pt idx="54572">
                  <c:v>127.97</c:v>
                </c:pt>
                <c:pt idx="54573">
                  <c:v>127.99</c:v>
                </c:pt>
                <c:pt idx="54574">
                  <c:v>127.97</c:v>
                </c:pt>
                <c:pt idx="54575">
                  <c:v>128.01</c:v>
                </c:pt>
                <c:pt idx="54576">
                  <c:v>128.01</c:v>
                </c:pt>
                <c:pt idx="54577">
                  <c:v>127.99</c:v>
                </c:pt>
                <c:pt idx="54578">
                  <c:v>128.1</c:v>
                </c:pt>
                <c:pt idx="54579">
                  <c:v>128.08000000000001</c:v>
                </c:pt>
                <c:pt idx="54580">
                  <c:v>128.08000000000001</c:v>
                </c:pt>
                <c:pt idx="54581">
                  <c:v>128.08000000000001</c:v>
                </c:pt>
                <c:pt idx="54582">
                  <c:v>128.16999999999999</c:v>
                </c:pt>
                <c:pt idx="54583">
                  <c:v>128.06</c:v>
                </c:pt>
                <c:pt idx="54584">
                  <c:v>128.13</c:v>
                </c:pt>
                <c:pt idx="54585">
                  <c:v>128.13</c:v>
                </c:pt>
                <c:pt idx="54586">
                  <c:v>128.16999999999999</c:v>
                </c:pt>
                <c:pt idx="54587">
                  <c:v>128.13</c:v>
                </c:pt>
                <c:pt idx="54588">
                  <c:v>128.16999999999999</c:v>
                </c:pt>
                <c:pt idx="54589">
                  <c:v>128.16999999999999</c:v>
                </c:pt>
                <c:pt idx="54590">
                  <c:v>128.15</c:v>
                </c:pt>
                <c:pt idx="54591">
                  <c:v>128.13</c:v>
                </c:pt>
                <c:pt idx="54592">
                  <c:v>128.13</c:v>
                </c:pt>
                <c:pt idx="54593">
                  <c:v>128.16999999999999</c:v>
                </c:pt>
                <c:pt idx="54594">
                  <c:v>128.19</c:v>
                </c:pt>
                <c:pt idx="54595">
                  <c:v>128.13</c:v>
                </c:pt>
                <c:pt idx="54596">
                  <c:v>128.15</c:v>
                </c:pt>
                <c:pt idx="54597">
                  <c:v>128.15</c:v>
                </c:pt>
                <c:pt idx="54598">
                  <c:v>128.15</c:v>
                </c:pt>
                <c:pt idx="54599">
                  <c:v>128.15</c:v>
                </c:pt>
                <c:pt idx="54600">
                  <c:v>128.15</c:v>
                </c:pt>
                <c:pt idx="54601">
                  <c:v>128.15</c:v>
                </c:pt>
                <c:pt idx="54602">
                  <c:v>128.13</c:v>
                </c:pt>
                <c:pt idx="54603">
                  <c:v>128.16999999999999</c:v>
                </c:pt>
                <c:pt idx="54604">
                  <c:v>128.1</c:v>
                </c:pt>
                <c:pt idx="54605">
                  <c:v>128.15</c:v>
                </c:pt>
                <c:pt idx="54606">
                  <c:v>128.16999999999999</c:v>
                </c:pt>
                <c:pt idx="54607">
                  <c:v>128.1</c:v>
                </c:pt>
                <c:pt idx="54608">
                  <c:v>128.19</c:v>
                </c:pt>
                <c:pt idx="54609">
                  <c:v>128.13</c:v>
                </c:pt>
                <c:pt idx="54610">
                  <c:v>128.15</c:v>
                </c:pt>
                <c:pt idx="54611">
                  <c:v>128.19</c:v>
                </c:pt>
                <c:pt idx="54612">
                  <c:v>128.19</c:v>
                </c:pt>
                <c:pt idx="54613">
                  <c:v>128.15</c:v>
                </c:pt>
                <c:pt idx="54614">
                  <c:v>128.16999999999999</c:v>
                </c:pt>
                <c:pt idx="54615">
                  <c:v>128.16999999999999</c:v>
                </c:pt>
                <c:pt idx="54616">
                  <c:v>128.16999999999999</c:v>
                </c:pt>
                <c:pt idx="54617">
                  <c:v>128.19</c:v>
                </c:pt>
                <c:pt idx="54618">
                  <c:v>128.19</c:v>
                </c:pt>
                <c:pt idx="54619">
                  <c:v>128.15</c:v>
                </c:pt>
                <c:pt idx="54620">
                  <c:v>128.08000000000001</c:v>
                </c:pt>
                <c:pt idx="54621">
                  <c:v>128.08000000000001</c:v>
                </c:pt>
                <c:pt idx="54622">
                  <c:v>128.08000000000001</c:v>
                </c:pt>
                <c:pt idx="54623">
                  <c:v>128.1</c:v>
                </c:pt>
                <c:pt idx="54624">
                  <c:v>128.06</c:v>
                </c:pt>
                <c:pt idx="54625">
                  <c:v>128.08000000000001</c:v>
                </c:pt>
                <c:pt idx="54626">
                  <c:v>128.08000000000001</c:v>
                </c:pt>
                <c:pt idx="54627">
                  <c:v>128.1</c:v>
                </c:pt>
                <c:pt idx="54628">
                  <c:v>128.16999999999999</c:v>
                </c:pt>
                <c:pt idx="54629">
                  <c:v>128.04</c:v>
                </c:pt>
                <c:pt idx="54630">
                  <c:v>128.1</c:v>
                </c:pt>
                <c:pt idx="54631">
                  <c:v>128.08000000000001</c:v>
                </c:pt>
                <c:pt idx="54632">
                  <c:v>128.04</c:v>
                </c:pt>
                <c:pt idx="54633">
                  <c:v>128.01</c:v>
                </c:pt>
                <c:pt idx="54634">
                  <c:v>128.08000000000001</c:v>
                </c:pt>
                <c:pt idx="54635">
                  <c:v>128.06</c:v>
                </c:pt>
                <c:pt idx="54636">
                  <c:v>128.04</c:v>
                </c:pt>
                <c:pt idx="54637">
                  <c:v>128.1</c:v>
                </c:pt>
                <c:pt idx="54638">
                  <c:v>128.1</c:v>
                </c:pt>
                <c:pt idx="54639">
                  <c:v>128.1</c:v>
                </c:pt>
                <c:pt idx="54640">
                  <c:v>128.1</c:v>
                </c:pt>
                <c:pt idx="54641">
                  <c:v>128.13</c:v>
                </c:pt>
                <c:pt idx="54642">
                  <c:v>128.1</c:v>
                </c:pt>
                <c:pt idx="54643">
                  <c:v>128.1</c:v>
                </c:pt>
                <c:pt idx="54644">
                  <c:v>128.13</c:v>
                </c:pt>
                <c:pt idx="54645">
                  <c:v>128.15</c:v>
                </c:pt>
                <c:pt idx="54646">
                  <c:v>128.19</c:v>
                </c:pt>
                <c:pt idx="54647">
                  <c:v>128.15</c:v>
                </c:pt>
                <c:pt idx="54648">
                  <c:v>128.1</c:v>
                </c:pt>
                <c:pt idx="54649">
                  <c:v>128.19</c:v>
                </c:pt>
                <c:pt idx="54650">
                  <c:v>128.19</c:v>
                </c:pt>
                <c:pt idx="54651">
                  <c:v>128.13</c:v>
                </c:pt>
                <c:pt idx="54652">
                  <c:v>128.13</c:v>
                </c:pt>
                <c:pt idx="54653">
                  <c:v>128.15</c:v>
                </c:pt>
                <c:pt idx="54654">
                  <c:v>128.1</c:v>
                </c:pt>
                <c:pt idx="54655">
                  <c:v>128.08000000000001</c:v>
                </c:pt>
                <c:pt idx="54656">
                  <c:v>128.1</c:v>
                </c:pt>
                <c:pt idx="54657">
                  <c:v>128.16999999999999</c:v>
                </c:pt>
                <c:pt idx="54658">
                  <c:v>128.13</c:v>
                </c:pt>
                <c:pt idx="54659">
                  <c:v>128.13</c:v>
                </c:pt>
                <c:pt idx="54660">
                  <c:v>128.13</c:v>
                </c:pt>
                <c:pt idx="54661">
                  <c:v>128.13</c:v>
                </c:pt>
                <c:pt idx="54662">
                  <c:v>128.16999999999999</c:v>
                </c:pt>
                <c:pt idx="54663">
                  <c:v>128.13</c:v>
                </c:pt>
                <c:pt idx="54664">
                  <c:v>128.19</c:v>
                </c:pt>
                <c:pt idx="54665">
                  <c:v>128.13</c:v>
                </c:pt>
                <c:pt idx="54666">
                  <c:v>128.15</c:v>
                </c:pt>
                <c:pt idx="54667">
                  <c:v>128.15</c:v>
                </c:pt>
                <c:pt idx="54668">
                  <c:v>128.15</c:v>
                </c:pt>
                <c:pt idx="54669">
                  <c:v>128.13</c:v>
                </c:pt>
                <c:pt idx="54670">
                  <c:v>128.19</c:v>
                </c:pt>
                <c:pt idx="54671">
                  <c:v>128.15</c:v>
                </c:pt>
                <c:pt idx="54672">
                  <c:v>128.19</c:v>
                </c:pt>
                <c:pt idx="54673">
                  <c:v>128.16999999999999</c:v>
                </c:pt>
                <c:pt idx="54674">
                  <c:v>128.16999999999999</c:v>
                </c:pt>
                <c:pt idx="54675">
                  <c:v>128.19</c:v>
                </c:pt>
                <c:pt idx="54676">
                  <c:v>128.16999999999999</c:v>
                </c:pt>
                <c:pt idx="54677">
                  <c:v>128.19</c:v>
                </c:pt>
                <c:pt idx="54678">
                  <c:v>128.19</c:v>
                </c:pt>
                <c:pt idx="54679">
                  <c:v>128.19</c:v>
                </c:pt>
                <c:pt idx="54680">
                  <c:v>128.16999999999999</c:v>
                </c:pt>
                <c:pt idx="54681">
                  <c:v>128.16999999999999</c:v>
                </c:pt>
                <c:pt idx="54682">
                  <c:v>128.16999999999999</c:v>
                </c:pt>
                <c:pt idx="54683">
                  <c:v>128.15</c:v>
                </c:pt>
                <c:pt idx="54684">
                  <c:v>128.15</c:v>
                </c:pt>
                <c:pt idx="54685">
                  <c:v>128.19</c:v>
                </c:pt>
                <c:pt idx="54686">
                  <c:v>128.15</c:v>
                </c:pt>
                <c:pt idx="54687">
                  <c:v>128.19</c:v>
                </c:pt>
                <c:pt idx="54688">
                  <c:v>128.16999999999999</c:v>
                </c:pt>
                <c:pt idx="54689">
                  <c:v>128.13</c:v>
                </c:pt>
                <c:pt idx="54690">
                  <c:v>128.16999999999999</c:v>
                </c:pt>
                <c:pt idx="54691">
                  <c:v>128.1</c:v>
                </c:pt>
                <c:pt idx="54692">
                  <c:v>128.08000000000001</c:v>
                </c:pt>
                <c:pt idx="54693">
                  <c:v>128.16999999999999</c:v>
                </c:pt>
                <c:pt idx="54694">
                  <c:v>128.1</c:v>
                </c:pt>
                <c:pt idx="54695">
                  <c:v>128.13</c:v>
                </c:pt>
                <c:pt idx="54696">
                  <c:v>128.13</c:v>
                </c:pt>
                <c:pt idx="54697">
                  <c:v>128.1</c:v>
                </c:pt>
                <c:pt idx="54698">
                  <c:v>128.08000000000001</c:v>
                </c:pt>
                <c:pt idx="54699">
                  <c:v>128.16999999999999</c:v>
                </c:pt>
                <c:pt idx="54700">
                  <c:v>128.1</c:v>
                </c:pt>
                <c:pt idx="54701">
                  <c:v>128.08000000000001</c:v>
                </c:pt>
                <c:pt idx="54702">
                  <c:v>128.1</c:v>
                </c:pt>
                <c:pt idx="54703">
                  <c:v>128.1</c:v>
                </c:pt>
                <c:pt idx="54704">
                  <c:v>128.13</c:v>
                </c:pt>
                <c:pt idx="54705">
                  <c:v>128.08000000000001</c:v>
                </c:pt>
                <c:pt idx="54706">
                  <c:v>128.08000000000001</c:v>
                </c:pt>
                <c:pt idx="54707">
                  <c:v>128.13</c:v>
                </c:pt>
                <c:pt idx="54708">
                  <c:v>128.15</c:v>
                </c:pt>
                <c:pt idx="54709">
                  <c:v>128.1</c:v>
                </c:pt>
                <c:pt idx="54710">
                  <c:v>128.13</c:v>
                </c:pt>
                <c:pt idx="54711">
                  <c:v>128.13</c:v>
                </c:pt>
                <c:pt idx="54712">
                  <c:v>128.06</c:v>
                </c:pt>
                <c:pt idx="54713">
                  <c:v>128.1</c:v>
                </c:pt>
                <c:pt idx="54714">
                  <c:v>128.13</c:v>
                </c:pt>
                <c:pt idx="54715">
                  <c:v>128.1</c:v>
                </c:pt>
                <c:pt idx="54716">
                  <c:v>128.06</c:v>
                </c:pt>
                <c:pt idx="54717">
                  <c:v>128.1</c:v>
                </c:pt>
                <c:pt idx="54718">
                  <c:v>128.15</c:v>
                </c:pt>
                <c:pt idx="54719">
                  <c:v>128.06</c:v>
                </c:pt>
                <c:pt idx="54720">
                  <c:v>128.08000000000001</c:v>
                </c:pt>
                <c:pt idx="54721">
                  <c:v>128.1</c:v>
                </c:pt>
                <c:pt idx="54722">
                  <c:v>128.13</c:v>
                </c:pt>
                <c:pt idx="54723">
                  <c:v>128.1</c:v>
                </c:pt>
                <c:pt idx="54724">
                  <c:v>128.08000000000001</c:v>
                </c:pt>
                <c:pt idx="54725">
                  <c:v>128.08000000000001</c:v>
                </c:pt>
                <c:pt idx="54726">
                  <c:v>128.1</c:v>
                </c:pt>
                <c:pt idx="54727">
                  <c:v>128.04</c:v>
                </c:pt>
                <c:pt idx="54728">
                  <c:v>128.06</c:v>
                </c:pt>
                <c:pt idx="54729">
                  <c:v>128.1</c:v>
                </c:pt>
                <c:pt idx="54730">
                  <c:v>128.1</c:v>
                </c:pt>
                <c:pt idx="54731">
                  <c:v>128.1</c:v>
                </c:pt>
                <c:pt idx="54732">
                  <c:v>128.1</c:v>
                </c:pt>
                <c:pt idx="54733">
                  <c:v>128.08000000000001</c:v>
                </c:pt>
                <c:pt idx="54734">
                  <c:v>128.1</c:v>
                </c:pt>
                <c:pt idx="54735">
                  <c:v>128.08000000000001</c:v>
                </c:pt>
                <c:pt idx="54736">
                  <c:v>128.13</c:v>
                </c:pt>
                <c:pt idx="54737">
                  <c:v>128.13</c:v>
                </c:pt>
                <c:pt idx="54738">
                  <c:v>128.08000000000001</c:v>
                </c:pt>
                <c:pt idx="54739">
                  <c:v>128.08000000000001</c:v>
                </c:pt>
                <c:pt idx="54740">
                  <c:v>128.08000000000001</c:v>
                </c:pt>
                <c:pt idx="54741">
                  <c:v>128.1</c:v>
                </c:pt>
                <c:pt idx="54742">
                  <c:v>128.1</c:v>
                </c:pt>
                <c:pt idx="54743">
                  <c:v>128.15</c:v>
                </c:pt>
                <c:pt idx="54744">
                  <c:v>128.1</c:v>
                </c:pt>
                <c:pt idx="54745">
                  <c:v>128.08000000000001</c:v>
                </c:pt>
                <c:pt idx="54746">
                  <c:v>128.1</c:v>
                </c:pt>
                <c:pt idx="54747">
                  <c:v>128.1</c:v>
                </c:pt>
                <c:pt idx="54748">
                  <c:v>128.13</c:v>
                </c:pt>
                <c:pt idx="54749">
                  <c:v>128.13</c:v>
                </c:pt>
                <c:pt idx="54750">
                  <c:v>128.1</c:v>
                </c:pt>
                <c:pt idx="54751">
                  <c:v>128.08000000000001</c:v>
                </c:pt>
                <c:pt idx="54752">
                  <c:v>128.08000000000001</c:v>
                </c:pt>
                <c:pt idx="54753">
                  <c:v>128.1</c:v>
                </c:pt>
                <c:pt idx="54754">
                  <c:v>128.1</c:v>
                </c:pt>
                <c:pt idx="54755">
                  <c:v>128.13</c:v>
                </c:pt>
                <c:pt idx="54756">
                  <c:v>128.1</c:v>
                </c:pt>
                <c:pt idx="54757">
                  <c:v>128.08000000000001</c:v>
                </c:pt>
                <c:pt idx="54758">
                  <c:v>128.1</c:v>
                </c:pt>
                <c:pt idx="54759">
                  <c:v>128.1</c:v>
                </c:pt>
                <c:pt idx="54760">
                  <c:v>128.08000000000001</c:v>
                </c:pt>
                <c:pt idx="54761">
                  <c:v>128.1</c:v>
                </c:pt>
                <c:pt idx="54762">
                  <c:v>128.1</c:v>
                </c:pt>
                <c:pt idx="54763">
                  <c:v>128.1</c:v>
                </c:pt>
                <c:pt idx="54764">
                  <c:v>128.08000000000001</c:v>
                </c:pt>
                <c:pt idx="54765">
                  <c:v>128.08000000000001</c:v>
                </c:pt>
                <c:pt idx="54766">
                  <c:v>128.08000000000001</c:v>
                </c:pt>
                <c:pt idx="54767">
                  <c:v>128.01</c:v>
                </c:pt>
                <c:pt idx="54768">
                  <c:v>128.08000000000001</c:v>
                </c:pt>
                <c:pt idx="54769">
                  <c:v>128.04</c:v>
                </c:pt>
                <c:pt idx="54770">
                  <c:v>128.1</c:v>
                </c:pt>
                <c:pt idx="54771">
                  <c:v>128.06</c:v>
                </c:pt>
                <c:pt idx="54772">
                  <c:v>128.08000000000001</c:v>
                </c:pt>
                <c:pt idx="54773">
                  <c:v>128.04</c:v>
                </c:pt>
                <c:pt idx="54774">
                  <c:v>128.04</c:v>
                </c:pt>
                <c:pt idx="54775">
                  <c:v>128.04</c:v>
                </c:pt>
                <c:pt idx="54776">
                  <c:v>128.01</c:v>
                </c:pt>
                <c:pt idx="54777">
                  <c:v>128.04</c:v>
                </c:pt>
                <c:pt idx="54778">
                  <c:v>128.08000000000001</c:v>
                </c:pt>
                <c:pt idx="54779">
                  <c:v>128.06</c:v>
                </c:pt>
                <c:pt idx="54780">
                  <c:v>128.04</c:v>
                </c:pt>
                <c:pt idx="54781">
                  <c:v>128.06</c:v>
                </c:pt>
                <c:pt idx="54782">
                  <c:v>128.08000000000001</c:v>
                </c:pt>
                <c:pt idx="54783">
                  <c:v>128.01</c:v>
                </c:pt>
                <c:pt idx="54784">
                  <c:v>128.01</c:v>
                </c:pt>
                <c:pt idx="54785">
                  <c:v>128.06</c:v>
                </c:pt>
                <c:pt idx="54786">
                  <c:v>128.08000000000001</c:v>
                </c:pt>
                <c:pt idx="54787">
                  <c:v>128.01</c:v>
                </c:pt>
                <c:pt idx="54788">
                  <c:v>128.08000000000001</c:v>
                </c:pt>
                <c:pt idx="54789">
                  <c:v>128.01</c:v>
                </c:pt>
                <c:pt idx="54790">
                  <c:v>128.04</c:v>
                </c:pt>
                <c:pt idx="54791">
                  <c:v>128.04</c:v>
                </c:pt>
                <c:pt idx="54792">
                  <c:v>128.01</c:v>
                </c:pt>
                <c:pt idx="54793">
                  <c:v>127.99</c:v>
                </c:pt>
                <c:pt idx="54794">
                  <c:v>128.01</c:v>
                </c:pt>
                <c:pt idx="54795">
                  <c:v>128.01</c:v>
                </c:pt>
                <c:pt idx="54796">
                  <c:v>127.99</c:v>
                </c:pt>
                <c:pt idx="54797">
                  <c:v>128.04</c:v>
                </c:pt>
                <c:pt idx="54798">
                  <c:v>128.01</c:v>
                </c:pt>
                <c:pt idx="54799">
                  <c:v>128.01</c:v>
                </c:pt>
                <c:pt idx="54800">
                  <c:v>127.99</c:v>
                </c:pt>
                <c:pt idx="54801">
                  <c:v>127.99</c:v>
                </c:pt>
                <c:pt idx="54802">
                  <c:v>128.01</c:v>
                </c:pt>
                <c:pt idx="54803">
                  <c:v>128.01</c:v>
                </c:pt>
                <c:pt idx="54804">
                  <c:v>128.04</c:v>
                </c:pt>
                <c:pt idx="54805">
                  <c:v>128.01</c:v>
                </c:pt>
                <c:pt idx="54806">
                  <c:v>128.01</c:v>
                </c:pt>
                <c:pt idx="54807">
                  <c:v>127.95</c:v>
                </c:pt>
                <c:pt idx="54808">
                  <c:v>127.99</c:v>
                </c:pt>
                <c:pt idx="54809">
                  <c:v>128.06</c:v>
                </c:pt>
                <c:pt idx="54810">
                  <c:v>127.99</c:v>
                </c:pt>
                <c:pt idx="54811">
                  <c:v>127.99</c:v>
                </c:pt>
                <c:pt idx="54812">
                  <c:v>127.99</c:v>
                </c:pt>
                <c:pt idx="54813">
                  <c:v>127.99</c:v>
                </c:pt>
                <c:pt idx="54814">
                  <c:v>127.93</c:v>
                </c:pt>
                <c:pt idx="54815">
                  <c:v>128.06</c:v>
                </c:pt>
                <c:pt idx="54816">
                  <c:v>127.97</c:v>
                </c:pt>
                <c:pt idx="54817">
                  <c:v>127.97</c:v>
                </c:pt>
                <c:pt idx="54818">
                  <c:v>127.97</c:v>
                </c:pt>
                <c:pt idx="54819">
                  <c:v>127.99</c:v>
                </c:pt>
                <c:pt idx="54820">
                  <c:v>127.97</c:v>
                </c:pt>
                <c:pt idx="54821">
                  <c:v>127.95</c:v>
                </c:pt>
                <c:pt idx="54822">
                  <c:v>127.99</c:v>
                </c:pt>
                <c:pt idx="54823">
                  <c:v>128.01</c:v>
                </c:pt>
                <c:pt idx="54824">
                  <c:v>127.99</c:v>
                </c:pt>
                <c:pt idx="54825">
                  <c:v>127.99</c:v>
                </c:pt>
                <c:pt idx="54826">
                  <c:v>127.93</c:v>
                </c:pt>
                <c:pt idx="54827">
                  <c:v>127.95</c:v>
                </c:pt>
                <c:pt idx="54828">
                  <c:v>127.9</c:v>
                </c:pt>
                <c:pt idx="54829">
                  <c:v>127.97</c:v>
                </c:pt>
                <c:pt idx="54830">
                  <c:v>127.97</c:v>
                </c:pt>
                <c:pt idx="54831">
                  <c:v>127.95</c:v>
                </c:pt>
                <c:pt idx="54832">
                  <c:v>127.97</c:v>
                </c:pt>
                <c:pt idx="54833">
                  <c:v>127.97</c:v>
                </c:pt>
                <c:pt idx="54834">
                  <c:v>127.95</c:v>
                </c:pt>
                <c:pt idx="54835">
                  <c:v>127.9</c:v>
                </c:pt>
                <c:pt idx="54836">
                  <c:v>127.93</c:v>
                </c:pt>
                <c:pt idx="54837">
                  <c:v>127.9</c:v>
                </c:pt>
                <c:pt idx="54838">
                  <c:v>127.95</c:v>
                </c:pt>
                <c:pt idx="54839">
                  <c:v>127.93</c:v>
                </c:pt>
                <c:pt idx="54840">
                  <c:v>127.95</c:v>
                </c:pt>
                <c:pt idx="54841">
                  <c:v>127.9</c:v>
                </c:pt>
                <c:pt idx="54842">
                  <c:v>127.9</c:v>
                </c:pt>
                <c:pt idx="54843">
                  <c:v>127.86</c:v>
                </c:pt>
                <c:pt idx="54844">
                  <c:v>127.86</c:v>
                </c:pt>
                <c:pt idx="54845">
                  <c:v>127.86</c:v>
                </c:pt>
                <c:pt idx="54846">
                  <c:v>127.9</c:v>
                </c:pt>
                <c:pt idx="54847">
                  <c:v>127.9</c:v>
                </c:pt>
                <c:pt idx="54848">
                  <c:v>127.9</c:v>
                </c:pt>
                <c:pt idx="54849">
                  <c:v>127.9</c:v>
                </c:pt>
                <c:pt idx="54850">
                  <c:v>127.88</c:v>
                </c:pt>
                <c:pt idx="54851">
                  <c:v>127.86</c:v>
                </c:pt>
                <c:pt idx="54852">
                  <c:v>127.86</c:v>
                </c:pt>
                <c:pt idx="54853">
                  <c:v>127.88</c:v>
                </c:pt>
                <c:pt idx="54854">
                  <c:v>127.88</c:v>
                </c:pt>
                <c:pt idx="54855">
                  <c:v>127.86</c:v>
                </c:pt>
                <c:pt idx="54856">
                  <c:v>127.9</c:v>
                </c:pt>
                <c:pt idx="54857">
                  <c:v>127.81</c:v>
                </c:pt>
                <c:pt idx="54858">
                  <c:v>127.88</c:v>
                </c:pt>
                <c:pt idx="54859">
                  <c:v>127.86</c:v>
                </c:pt>
                <c:pt idx="54860">
                  <c:v>127.84</c:v>
                </c:pt>
                <c:pt idx="54861">
                  <c:v>127.81</c:v>
                </c:pt>
                <c:pt idx="54862">
                  <c:v>127.86</c:v>
                </c:pt>
                <c:pt idx="54863">
                  <c:v>127.84</c:v>
                </c:pt>
                <c:pt idx="54864">
                  <c:v>127.77</c:v>
                </c:pt>
                <c:pt idx="54865">
                  <c:v>127.79</c:v>
                </c:pt>
                <c:pt idx="54866">
                  <c:v>127.79</c:v>
                </c:pt>
                <c:pt idx="54867">
                  <c:v>127.81</c:v>
                </c:pt>
                <c:pt idx="54868">
                  <c:v>127.77</c:v>
                </c:pt>
                <c:pt idx="54869">
                  <c:v>127.84</c:v>
                </c:pt>
                <c:pt idx="54870">
                  <c:v>127.81</c:v>
                </c:pt>
                <c:pt idx="54871">
                  <c:v>127.79</c:v>
                </c:pt>
                <c:pt idx="54872">
                  <c:v>127.79</c:v>
                </c:pt>
                <c:pt idx="54873">
                  <c:v>127.79</c:v>
                </c:pt>
                <c:pt idx="54874">
                  <c:v>127.79</c:v>
                </c:pt>
                <c:pt idx="54875">
                  <c:v>127.77</c:v>
                </c:pt>
                <c:pt idx="54876">
                  <c:v>127.81</c:v>
                </c:pt>
                <c:pt idx="54877">
                  <c:v>127.77</c:v>
                </c:pt>
                <c:pt idx="54878">
                  <c:v>127.79</c:v>
                </c:pt>
                <c:pt idx="54879">
                  <c:v>127.75</c:v>
                </c:pt>
                <c:pt idx="54880">
                  <c:v>127.72</c:v>
                </c:pt>
                <c:pt idx="54881">
                  <c:v>127.75</c:v>
                </c:pt>
                <c:pt idx="54882">
                  <c:v>127.75</c:v>
                </c:pt>
                <c:pt idx="54883">
                  <c:v>127.77</c:v>
                </c:pt>
                <c:pt idx="54884">
                  <c:v>127.72</c:v>
                </c:pt>
                <c:pt idx="54885">
                  <c:v>127.75</c:v>
                </c:pt>
                <c:pt idx="54886">
                  <c:v>127.7</c:v>
                </c:pt>
                <c:pt idx="54887">
                  <c:v>127.72</c:v>
                </c:pt>
                <c:pt idx="54888">
                  <c:v>127.75</c:v>
                </c:pt>
                <c:pt idx="54889">
                  <c:v>127.7</c:v>
                </c:pt>
                <c:pt idx="54890">
                  <c:v>127.66</c:v>
                </c:pt>
                <c:pt idx="54891">
                  <c:v>127.72</c:v>
                </c:pt>
                <c:pt idx="54892">
                  <c:v>127.66</c:v>
                </c:pt>
                <c:pt idx="54893">
                  <c:v>127.75</c:v>
                </c:pt>
                <c:pt idx="54894">
                  <c:v>127.72</c:v>
                </c:pt>
                <c:pt idx="54895">
                  <c:v>127.77</c:v>
                </c:pt>
                <c:pt idx="54896">
                  <c:v>127.68</c:v>
                </c:pt>
                <c:pt idx="54897">
                  <c:v>127.64</c:v>
                </c:pt>
                <c:pt idx="54898">
                  <c:v>127.7</c:v>
                </c:pt>
                <c:pt idx="54899">
                  <c:v>127.7</c:v>
                </c:pt>
                <c:pt idx="54900">
                  <c:v>127.66</c:v>
                </c:pt>
                <c:pt idx="54901">
                  <c:v>127.66</c:v>
                </c:pt>
                <c:pt idx="54902">
                  <c:v>127.68</c:v>
                </c:pt>
                <c:pt idx="54903">
                  <c:v>127.64</c:v>
                </c:pt>
                <c:pt idx="54904">
                  <c:v>127.68</c:v>
                </c:pt>
                <c:pt idx="54905">
                  <c:v>127.66</c:v>
                </c:pt>
                <c:pt idx="54906">
                  <c:v>127.61</c:v>
                </c:pt>
                <c:pt idx="54907">
                  <c:v>127.72</c:v>
                </c:pt>
                <c:pt idx="54908">
                  <c:v>127.7</c:v>
                </c:pt>
                <c:pt idx="54909">
                  <c:v>127.64</c:v>
                </c:pt>
                <c:pt idx="54910">
                  <c:v>127.7</c:v>
                </c:pt>
                <c:pt idx="54911">
                  <c:v>127.68</c:v>
                </c:pt>
                <c:pt idx="54912">
                  <c:v>127.66</c:v>
                </c:pt>
                <c:pt idx="54913">
                  <c:v>127.68</c:v>
                </c:pt>
                <c:pt idx="54914">
                  <c:v>127.68</c:v>
                </c:pt>
                <c:pt idx="54915">
                  <c:v>127.68</c:v>
                </c:pt>
                <c:pt idx="54916">
                  <c:v>127.68</c:v>
                </c:pt>
                <c:pt idx="54917">
                  <c:v>127.66</c:v>
                </c:pt>
                <c:pt idx="54918">
                  <c:v>127.68</c:v>
                </c:pt>
                <c:pt idx="54919">
                  <c:v>127.68</c:v>
                </c:pt>
                <c:pt idx="54920">
                  <c:v>127.68</c:v>
                </c:pt>
                <c:pt idx="54921">
                  <c:v>127.72</c:v>
                </c:pt>
                <c:pt idx="54922">
                  <c:v>127.68</c:v>
                </c:pt>
                <c:pt idx="54923">
                  <c:v>127.72</c:v>
                </c:pt>
                <c:pt idx="54924">
                  <c:v>127.68</c:v>
                </c:pt>
                <c:pt idx="54925">
                  <c:v>127.75</c:v>
                </c:pt>
                <c:pt idx="54926">
                  <c:v>127.72</c:v>
                </c:pt>
                <c:pt idx="54927">
                  <c:v>127.75</c:v>
                </c:pt>
                <c:pt idx="54928">
                  <c:v>127.7</c:v>
                </c:pt>
                <c:pt idx="54929">
                  <c:v>127.72</c:v>
                </c:pt>
                <c:pt idx="54930">
                  <c:v>127.75</c:v>
                </c:pt>
                <c:pt idx="54931">
                  <c:v>127.75</c:v>
                </c:pt>
                <c:pt idx="54932">
                  <c:v>127.77</c:v>
                </c:pt>
                <c:pt idx="54933">
                  <c:v>127.72</c:v>
                </c:pt>
                <c:pt idx="54934">
                  <c:v>127.79</c:v>
                </c:pt>
                <c:pt idx="54935">
                  <c:v>127.79</c:v>
                </c:pt>
                <c:pt idx="54936">
                  <c:v>127.81</c:v>
                </c:pt>
                <c:pt idx="54937">
                  <c:v>127.84</c:v>
                </c:pt>
                <c:pt idx="54938">
                  <c:v>127.75</c:v>
                </c:pt>
                <c:pt idx="54939">
                  <c:v>127.79</c:v>
                </c:pt>
                <c:pt idx="54940">
                  <c:v>127.81</c:v>
                </c:pt>
                <c:pt idx="54941">
                  <c:v>127.79</c:v>
                </c:pt>
                <c:pt idx="54942">
                  <c:v>127.81</c:v>
                </c:pt>
                <c:pt idx="54943">
                  <c:v>127.79</c:v>
                </c:pt>
                <c:pt idx="54944">
                  <c:v>127.86</c:v>
                </c:pt>
                <c:pt idx="54945">
                  <c:v>127.84</c:v>
                </c:pt>
                <c:pt idx="54946">
                  <c:v>127.88</c:v>
                </c:pt>
                <c:pt idx="54947">
                  <c:v>127.88</c:v>
                </c:pt>
                <c:pt idx="54948">
                  <c:v>127.81</c:v>
                </c:pt>
                <c:pt idx="54949">
                  <c:v>127.79</c:v>
                </c:pt>
                <c:pt idx="54950">
                  <c:v>127.9</c:v>
                </c:pt>
                <c:pt idx="54951">
                  <c:v>127.88</c:v>
                </c:pt>
                <c:pt idx="54952">
                  <c:v>127.9</c:v>
                </c:pt>
                <c:pt idx="54953">
                  <c:v>127.9</c:v>
                </c:pt>
                <c:pt idx="54954">
                  <c:v>127.93</c:v>
                </c:pt>
                <c:pt idx="54955">
                  <c:v>127.95</c:v>
                </c:pt>
                <c:pt idx="54956">
                  <c:v>127.95</c:v>
                </c:pt>
                <c:pt idx="54957">
                  <c:v>127.9</c:v>
                </c:pt>
                <c:pt idx="54958">
                  <c:v>127.93</c:v>
                </c:pt>
                <c:pt idx="54959">
                  <c:v>127.99</c:v>
                </c:pt>
                <c:pt idx="54960">
                  <c:v>127.95</c:v>
                </c:pt>
                <c:pt idx="54961">
                  <c:v>127.88</c:v>
                </c:pt>
                <c:pt idx="54962">
                  <c:v>127.93</c:v>
                </c:pt>
                <c:pt idx="54963">
                  <c:v>127.95</c:v>
                </c:pt>
                <c:pt idx="54964">
                  <c:v>127.97</c:v>
                </c:pt>
                <c:pt idx="54965">
                  <c:v>127.95</c:v>
                </c:pt>
                <c:pt idx="54966">
                  <c:v>127.95</c:v>
                </c:pt>
                <c:pt idx="54967">
                  <c:v>127.97</c:v>
                </c:pt>
                <c:pt idx="54968">
                  <c:v>127.99</c:v>
                </c:pt>
                <c:pt idx="54969">
                  <c:v>127.97</c:v>
                </c:pt>
                <c:pt idx="54970">
                  <c:v>127.9</c:v>
                </c:pt>
                <c:pt idx="54971">
                  <c:v>127.97</c:v>
                </c:pt>
                <c:pt idx="54972">
                  <c:v>127.97</c:v>
                </c:pt>
                <c:pt idx="54973">
                  <c:v>127.99</c:v>
                </c:pt>
                <c:pt idx="54974">
                  <c:v>127.95</c:v>
                </c:pt>
                <c:pt idx="54975">
                  <c:v>127.95</c:v>
                </c:pt>
                <c:pt idx="54976">
                  <c:v>127.9</c:v>
                </c:pt>
                <c:pt idx="54977">
                  <c:v>127.95</c:v>
                </c:pt>
                <c:pt idx="54978">
                  <c:v>127.88</c:v>
                </c:pt>
                <c:pt idx="54979">
                  <c:v>127.93</c:v>
                </c:pt>
                <c:pt idx="54980">
                  <c:v>127.93</c:v>
                </c:pt>
                <c:pt idx="54981">
                  <c:v>127.95</c:v>
                </c:pt>
                <c:pt idx="54982">
                  <c:v>127.97</c:v>
                </c:pt>
                <c:pt idx="54983">
                  <c:v>128.01</c:v>
                </c:pt>
                <c:pt idx="54984">
                  <c:v>127.9</c:v>
                </c:pt>
                <c:pt idx="54985">
                  <c:v>127.97</c:v>
                </c:pt>
                <c:pt idx="54986">
                  <c:v>127.97</c:v>
                </c:pt>
                <c:pt idx="54987">
                  <c:v>127.95</c:v>
                </c:pt>
                <c:pt idx="54988">
                  <c:v>127.93</c:v>
                </c:pt>
                <c:pt idx="54989">
                  <c:v>127.93</c:v>
                </c:pt>
                <c:pt idx="54990">
                  <c:v>127.97</c:v>
                </c:pt>
                <c:pt idx="54991">
                  <c:v>127.9</c:v>
                </c:pt>
                <c:pt idx="54992">
                  <c:v>127.95</c:v>
                </c:pt>
                <c:pt idx="54993">
                  <c:v>127.95</c:v>
                </c:pt>
                <c:pt idx="54994">
                  <c:v>127.95</c:v>
                </c:pt>
                <c:pt idx="54995">
                  <c:v>127.95</c:v>
                </c:pt>
                <c:pt idx="54996">
                  <c:v>127.99</c:v>
                </c:pt>
                <c:pt idx="54997">
                  <c:v>127.97</c:v>
                </c:pt>
                <c:pt idx="54998">
                  <c:v>127.95</c:v>
                </c:pt>
                <c:pt idx="54999">
                  <c:v>127.93</c:v>
                </c:pt>
                <c:pt idx="55000">
                  <c:v>127.9</c:v>
                </c:pt>
                <c:pt idx="55001">
                  <c:v>127.9</c:v>
                </c:pt>
                <c:pt idx="55002">
                  <c:v>127.93</c:v>
                </c:pt>
                <c:pt idx="55003">
                  <c:v>127.93</c:v>
                </c:pt>
                <c:pt idx="55004">
                  <c:v>127.97</c:v>
                </c:pt>
                <c:pt idx="55005">
                  <c:v>127.93</c:v>
                </c:pt>
                <c:pt idx="55006">
                  <c:v>127.95</c:v>
                </c:pt>
                <c:pt idx="55007">
                  <c:v>127.95</c:v>
                </c:pt>
                <c:pt idx="55008">
                  <c:v>127.95</c:v>
                </c:pt>
                <c:pt idx="55009">
                  <c:v>127.95</c:v>
                </c:pt>
                <c:pt idx="55010">
                  <c:v>127.95</c:v>
                </c:pt>
                <c:pt idx="55011">
                  <c:v>127.97</c:v>
                </c:pt>
                <c:pt idx="55012">
                  <c:v>127.93</c:v>
                </c:pt>
                <c:pt idx="55013">
                  <c:v>127.97</c:v>
                </c:pt>
                <c:pt idx="55014">
                  <c:v>127.95</c:v>
                </c:pt>
                <c:pt idx="55015">
                  <c:v>127.99</c:v>
                </c:pt>
                <c:pt idx="55016">
                  <c:v>127.95</c:v>
                </c:pt>
                <c:pt idx="55017">
                  <c:v>127.95</c:v>
                </c:pt>
                <c:pt idx="55018">
                  <c:v>127.95</c:v>
                </c:pt>
                <c:pt idx="55019">
                  <c:v>127.95</c:v>
                </c:pt>
                <c:pt idx="55020">
                  <c:v>127.93</c:v>
                </c:pt>
                <c:pt idx="55021">
                  <c:v>127.95</c:v>
                </c:pt>
                <c:pt idx="55022">
                  <c:v>127.93</c:v>
                </c:pt>
                <c:pt idx="55023">
                  <c:v>127.95</c:v>
                </c:pt>
                <c:pt idx="55024">
                  <c:v>127.93</c:v>
                </c:pt>
                <c:pt idx="55025">
                  <c:v>127.93</c:v>
                </c:pt>
                <c:pt idx="55026">
                  <c:v>127.97</c:v>
                </c:pt>
                <c:pt idx="55027">
                  <c:v>127.97</c:v>
                </c:pt>
                <c:pt idx="55028">
                  <c:v>127.97</c:v>
                </c:pt>
                <c:pt idx="55029">
                  <c:v>127.95</c:v>
                </c:pt>
                <c:pt idx="55030">
                  <c:v>127.97</c:v>
                </c:pt>
                <c:pt idx="55031">
                  <c:v>127.99</c:v>
                </c:pt>
                <c:pt idx="55032">
                  <c:v>127.97</c:v>
                </c:pt>
                <c:pt idx="55033">
                  <c:v>127.95</c:v>
                </c:pt>
                <c:pt idx="55034">
                  <c:v>127.99</c:v>
                </c:pt>
                <c:pt idx="55035">
                  <c:v>127.95</c:v>
                </c:pt>
                <c:pt idx="55036">
                  <c:v>127.97</c:v>
                </c:pt>
                <c:pt idx="55037">
                  <c:v>127.97</c:v>
                </c:pt>
                <c:pt idx="55038">
                  <c:v>127.93</c:v>
                </c:pt>
                <c:pt idx="55039">
                  <c:v>127.99</c:v>
                </c:pt>
                <c:pt idx="55040">
                  <c:v>127.93</c:v>
                </c:pt>
                <c:pt idx="55041">
                  <c:v>128.01</c:v>
                </c:pt>
                <c:pt idx="55042">
                  <c:v>127.99</c:v>
                </c:pt>
                <c:pt idx="55043">
                  <c:v>127.97</c:v>
                </c:pt>
                <c:pt idx="55044">
                  <c:v>127.97</c:v>
                </c:pt>
                <c:pt idx="55045">
                  <c:v>127.99</c:v>
                </c:pt>
                <c:pt idx="55046">
                  <c:v>127.99</c:v>
                </c:pt>
                <c:pt idx="55047">
                  <c:v>128.01</c:v>
                </c:pt>
                <c:pt idx="55048">
                  <c:v>127.99</c:v>
                </c:pt>
                <c:pt idx="55049">
                  <c:v>127.97</c:v>
                </c:pt>
                <c:pt idx="55050">
                  <c:v>128.01</c:v>
                </c:pt>
                <c:pt idx="55051">
                  <c:v>127.97</c:v>
                </c:pt>
                <c:pt idx="55052">
                  <c:v>127.97</c:v>
                </c:pt>
                <c:pt idx="55053">
                  <c:v>127.99</c:v>
                </c:pt>
                <c:pt idx="55054">
                  <c:v>128.04</c:v>
                </c:pt>
                <c:pt idx="55055">
                  <c:v>127.99</c:v>
                </c:pt>
                <c:pt idx="55056">
                  <c:v>127.99</c:v>
                </c:pt>
                <c:pt idx="55057">
                  <c:v>127.97</c:v>
                </c:pt>
                <c:pt idx="55058">
                  <c:v>127.99</c:v>
                </c:pt>
                <c:pt idx="55059">
                  <c:v>127.97</c:v>
                </c:pt>
                <c:pt idx="55060">
                  <c:v>127.97</c:v>
                </c:pt>
                <c:pt idx="55061">
                  <c:v>128.01</c:v>
                </c:pt>
                <c:pt idx="55062">
                  <c:v>127.93</c:v>
                </c:pt>
                <c:pt idx="55063">
                  <c:v>127.97</c:v>
                </c:pt>
                <c:pt idx="55064">
                  <c:v>127.99</c:v>
                </c:pt>
                <c:pt idx="55065">
                  <c:v>128.01</c:v>
                </c:pt>
                <c:pt idx="55066">
                  <c:v>127.99</c:v>
                </c:pt>
                <c:pt idx="55067">
                  <c:v>127.97</c:v>
                </c:pt>
                <c:pt idx="55068">
                  <c:v>127.97</c:v>
                </c:pt>
                <c:pt idx="55069">
                  <c:v>127.9</c:v>
                </c:pt>
                <c:pt idx="55070">
                  <c:v>127.95</c:v>
                </c:pt>
                <c:pt idx="55071">
                  <c:v>127.97</c:v>
                </c:pt>
                <c:pt idx="55072">
                  <c:v>127.93</c:v>
                </c:pt>
                <c:pt idx="55073">
                  <c:v>127.97</c:v>
                </c:pt>
                <c:pt idx="55074">
                  <c:v>127.97</c:v>
                </c:pt>
                <c:pt idx="55075">
                  <c:v>127.9</c:v>
                </c:pt>
                <c:pt idx="55076">
                  <c:v>127.95</c:v>
                </c:pt>
                <c:pt idx="55077">
                  <c:v>127.95</c:v>
                </c:pt>
                <c:pt idx="55078">
                  <c:v>127.9</c:v>
                </c:pt>
                <c:pt idx="55079">
                  <c:v>127.97</c:v>
                </c:pt>
                <c:pt idx="55080">
                  <c:v>127.97</c:v>
                </c:pt>
                <c:pt idx="55081">
                  <c:v>127.97</c:v>
                </c:pt>
                <c:pt idx="55082">
                  <c:v>127.97</c:v>
                </c:pt>
                <c:pt idx="55083">
                  <c:v>127.95</c:v>
                </c:pt>
                <c:pt idx="55084">
                  <c:v>127.99</c:v>
                </c:pt>
                <c:pt idx="55085">
                  <c:v>127.95</c:v>
                </c:pt>
                <c:pt idx="55086">
                  <c:v>127.97</c:v>
                </c:pt>
                <c:pt idx="55087">
                  <c:v>127.9</c:v>
                </c:pt>
                <c:pt idx="55088">
                  <c:v>127.95</c:v>
                </c:pt>
                <c:pt idx="55089">
                  <c:v>127.97</c:v>
                </c:pt>
                <c:pt idx="55090">
                  <c:v>127.95</c:v>
                </c:pt>
                <c:pt idx="55091">
                  <c:v>127.99</c:v>
                </c:pt>
                <c:pt idx="55092">
                  <c:v>127.95</c:v>
                </c:pt>
                <c:pt idx="55093">
                  <c:v>127.95</c:v>
                </c:pt>
                <c:pt idx="55094">
                  <c:v>127.97</c:v>
                </c:pt>
                <c:pt idx="55095">
                  <c:v>127.97</c:v>
                </c:pt>
                <c:pt idx="55096">
                  <c:v>127.97</c:v>
                </c:pt>
                <c:pt idx="55097">
                  <c:v>127.95</c:v>
                </c:pt>
                <c:pt idx="55098">
                  <c:v>127.97</c:v>
                </c:pt>
                <c:pt idx="55099">
                  <c:v>127.99</c:v>
                </c:pt>
                <c:pt idx="55100">
                  <c:v>127.99</c:v>
                </c:pt>
                <c:pt idx="55101">
                  <c:v>127.97</c:v>
                </c:pt>
                <c:pt idx="55102">
                  <c:v>127.95</c:v>
                </c:pt>
                <c:pt idx="55103">
                  <c:v>127.93</c:v>
                </c:pt>
                <c:pt idx="55104">
                  <c:v>127.95</c:v>
                </c:pt>
                <c:pt idx="55105">
                  <c:v>127.99</c:v>
                </c:pt>
                <c:pt idx="55106">
                  <c:v>127.99</c:v>
                </c:pt>
                <c:pt idx="55107">
                  <c:v>127.95</c:v>
                </c:pt>
                <c:pt idx="55108">
                  <c:v>127.95</c:v>
                </c:pt>
                <c:pt idx="55109">
                  <c:v>127.95</c:v>
                </c:pt>
                <c:pt idx="55110">
                  <c:v>127.95</c:v>
                </c:pt>
                <c:pt idx="55111">
                  <c:v>127.97</c:v>
                </c:pt>
                <c:pt idx="55112">
                  <c:v>127.99</c:v>
                </c:pt>
                <c:pt idx="55113">
                  <c:v>127.97</c:v>
                </c:pt>
                <c:pt idx="55114">
                  <c:v>127.95</c:v>
                </c:pt>
                <c:pt idx="55115">
                  <c:v>127.99</c:v>
                </c:pt>
                <c:pt idx="55116">
                  <c:v>127.99</c:v>
                </c:pt>
                <c:pt idx="55117">
                  <c:v>127.97</c:v>
                </c:pt>
                <c:pt idx="55118">
                  <c:v>128.04</c:v>
                </c:pt>
                <c:pt idx="55119">
                  <c:v>127.97</c:v>
                </c:pt>
                <c:pt idx="55120">
                  <c:v>127.99</c:v>
                </c:pt>
                <c:pt idx="55121">
                  <c:v>127.99</c:v>
                </c:pt>
                <c:pt idx="55122">
                  <c:v>128.01</c:v>
                </c:pt>
                <c:pt idx="55123">
                  <c:v>127.99</c:v>
                </c:pt>
                <c:pt idx="55124">
                  <c:v>127.93</c:v>
                </c:pt>
                <c:pt idx="55125">
                  <c:v>127.97</c:v>
                </c:pt>
                <c:pt idx="55126">
                  <c:v>127.99</c:v>
                </c:pt>
                <c:pt idx="55127">
                  <c:v>127.97</c:v>
                </c:pt>
                <c:pt idx="55128">
                  <c:v>127.97</c:v>
                </c:pt>
                <c:pt idx="55129">
                  <c:v>127.95</c:v>
                </c:pt>
                <c:pt idx="55130">
                  <c:v>127.95</c:v>
                </c:pt>
                <c:pt idx="55131">
                  <c:v>127.99</c:v>
                </c:pt>
                <c:pt idx="55132">
                  <c:v>127.95</c:v>
                </c:pt>
                <c:pt idx="55133">
                  <c:v>127.99</c:v>
                </c:pt>
                <c:pt idx="55134">
                  <c:v>127.93</c:v>
                </c:pt>
                <c:pt idx="55135">
                  <c:v>127.95</c:v>
                </c:pt>
                <c:pt idx="55136">
                  <c:v>127.97</c:v>
                </c:pt>
                <c:pt idx="55137">
                  <c:v>127.93</c:v>
                </c:pt>
                <c:pt idx="55138">
                  <c:v>127.95</c:v>
                </c:pt>
                <c:pt idx="55139">
                  <c:v>127.97</c:v>
                </c:pt>
                <c:pt idx="55140">
                  <c:v>127.97</c:v>
                </c:pt>
                <c:pt idx="55141">
                  <c:v>127.97</c:v>
                </c:pt>
                <c:pt idx="55142">
                  <c:v>127.97</c:v>
                </c:pt>
                <c:pt idx="55143">
                  <c:v>127.97</c:v>
                </c:pt>
                <c:pt idx="55144">
                  <c:v>127.99</c:v>
                </c:pt>
                <c:pt idx="55145">
                  <c:v>127.9</c:v>
                </c:pt>
                <c:pt idx="55146">
                  <c:v>127.93</c:v>
                </c:pt>
                <c:pt idx="55147">
                  <c:v>127.99</c:v>
                </c:pt>
                <c:pt idx="55148">
                  <c:v>127.97</c:v>
                </c:pt>
                <c:pt idx="55149">
                  <c:v>127.93</c:v>
                </c:pt>
                <c:pt idx="55150">
                  <c:v>127.97</c:v>
                </c:pt>
                <c:pt idx="55151">
                  <c:v>127.97</c:v>
                </c:pt>
                <c:pt idx="55152">
                  <c:v>127.95</c:v>
                </c:pt>
                <c:pt idx="55153">
                  <c:v>127.99</c:v>
                </c:pt>
                <c:pt idx="55154">
                  <c:v>127.99</c:v>
                </c:pt>
                <c:pt idx="55155">
                  <c:v>127.95</c:v>
                </c:pt>
                <c:pt idx="55156">
                  <c:v>127.97</c:v>
                </c:pt>
                <c:pt idx="55157">
                  <c:v>127.97</c:v>
                </c:pt>
                <c:pt idx="55158">
                  <c:v>127.95</c:v>
                </c:pt>
                <c:pt idx="55159">
                  <c:v>127.97</c:v>
                </c:pt>
                <c:pt idx="55160">
                  <c:v>127.93</c:v>
                </c:pt>
                <c:pt idx="55161">
                  <c:v>127.99</c:v>
                </c:pt>
                <c:pt idx="55162">
                  <c:v>127.95</c:v>
                </c:pt>
                <c:pt idx="55163">
                  <c:v>127.95</c:v>
                </c:pt>
                <c:pt idx="55164">
                  <c:v>127.9</c:v>
                </c:pt>
                <c:pt idx="55165">
                  <c:v>127.9</c:v>
                </c:pt>
                <c:pt idx="55166">
                  <c:v>127.95</c:v>
                </c:pt>
                <c:pt idx="55167">
                  <c:v>128.01</c:v>
                </c:pt>
                <c:pt idx="55168">
                  <c:v>127.97</c:v>
                </c:pt>
                <c:pt idx="55169">
                  <c:v>127.97</c:v>
                </c:pt>
                <c:pt idx="55170">
                  <c:v>127.99</c:v>
                </c:pt>
                <c:pt idx="55171">
                  <c:v>127.93</c:v>
                </c:pt>
                <c:pt idx="55172">
                  <c:v>128.01</c:v>
                </c:pt>
                <c:pt idx="55173">
                  <c:v>127.97</c:v>
                </c:pt>
                <c:pt idx="55174">
                  <c:v>127.95</c:v>
                </c:pt>
                <c:pt idx="55175">
                  <c:v>127.95</c:v>
                </c:pt>
                <c:pt idx="55176">
                  <c:v>127.93</c:v>
                </c:pt>
                <c:pt idx="55177">
                  <c:v>127.97</c:v>
                </c:pt>
                <c:pt idx="55178">
                  <c:v>127.9</c:v>
                </c:pt>
                <c:pt idx="55179">
                  <c:v>127.95</c:v>
                </c:pt>
                <c:pt idx="55180">
                  <c:v>127.95</c:v>
                </c:pt>
                <c:pt idx="55181">
                  <c:v>127.88</c:v>
                </c:pt>
                <c:pt idx="55182">
                  <c:v>127.95</c:v>
                </c:pt>
                <c:pt idx="55183">
                  <c:v>127.95</c:v>
                </c:pt>
                <c:pt idx="55184">
                  <c:v>127.95</c:v>
                </c:pt>
                <c:pt idx="55185">
                  <c:v>127.9</c:v>
                </c:pt>
                <c:pt idx="55186">
                  <c:v>127.93</c:v>
                </c:pt>
                <c:pt idx="55187">
                  <c:v>127.95</c:v>
                </c:pt>
                <c:pt idx="55188">
                  <c:v>127.99</c:v>
                </c:pt>
                <c:pt idx="55189">
                  <c:v>127.93</c:v>
                </c:pt>
                <c:pt idx="55190">
                  <c:v>127.9</c:v>
                </c:pt>
                <c:pt idx="55191">
                  <c:v>127.95</c:v>
                </c:pt>
                <c:pt idx="55192">
                  <c:v>127.93</c:v>
                </c:pt>
                <c:pt idx="55193">
                  <c:v>127.93</c:v>
                </c:pt>
                <c:pt idx="55194">
                  <c:v>127.95</c:v>
                </c:pt>
                <c:pt idx="55195">
                  <c:v>127.88</c:v>
                </c:pt>
                <c:pt idx="55196">
                  <c:v>127.99</c:v>
                </c:pt>
                <c:pt idx="55197">
                  <c:v>127.88</c:v>
                </c:pt>
                <c:pt idx="55198">
                  <c:v>127.93</c:v>
                </c:pt>
                <c:pt idx="55199">
                  <c:v>127.93</c:v>
                </c:pt>
                <c:pt idx="55200">
                  <c:v>127.88</c:v>
                </c:pt>
                <c:pt idx="55201">
                  <c:v>127.95</c:v>
                </c:pt>
                <c:pt idx="55202">
                  <c:v>127.97</c:v>
                </c:pt>
                <c:pt idx="55203">
                  <c:v>127.9</c:v>
                </c:pt>
                <c:pt idx="55204">
                  <c:v>127.9</c:v>
                </c:pt>
                <c:pt idx="55205">
                  <c:v>127.95</c:v>
                </c:pt>
                <c:pt idx="55206">
                  <c:v>127.86</c:v>
                </c:pt>
                <c:pt idx="55207">
                  <c:v>127.93</c:v>
                </c:pt>
                <c:pt idx="55208">
                  <c:v>127.9</c:v>
                </c:pt>
                <c:pt idx="55209">
                  <c:v>127.9</c:v>
                </c:pt>
                <c:pt idx="55210">
                  <c:v>127.88</c:v>
                </c:pt>
                <c:pt idx="55211">
                  <c:v>127.88</c:v>
                </c:pt>
                <c:pt idx="55212">
                  <c:v>127.88</c:v>
                </c:pt>
                <c:pt idx="55213">
                  <c:v>127.9</c:v>
                </c:pt>
                <c:pt idx="55214">
                  <c:v>127.84</c:v>
                </c:pt>
                <c:pt idx="55215">
                  <c:v>127.88</c:v>
                </c:pt>
                <c:pt idx="55216">
                  <c:v>127.93</c:v>
                </c:pt>
                <c:pt idx="55217">
                  <c:v>127.84</c:v>
                </c:pt>
                <c:pt idx="55218">
                  <c:v>127.9</c:v>
                </c:pt>
                <c:pt idx="55219">
                  <c:v>127.9</c:v>
                </c:pt>
                <c:pt idx="55220">
                  <c:v>127.84</c:v>
                </c:pt>
                <c:pt idx="55221">
                  <c:v>127.86</c:v>
                </c:pt>
                <c:pt idx="55222">
                  <c:v>127.88</c:v>
                </c:pt>
                <c:pt idx="55223">
                  <c:v>127.88</c:v>
                </c:pt>
                <c:pt idx="55224">
                  <c:v>127.88</c:v>
                </c:pt>
                <c:pt idx="55225">
                  <c:v>127.88</c:v>
                </c:pt>
                <c:pt idx="55226">
                  <c:v>127.88</c:v>
                </c:pt>
                <c:pt idx="55227">
                  <c:v>127.88</c:v>
                </c:pt>
                <c:pt idx="55228">
                  <c:v>127.86</c:v>
                </c:pt>
                <c:pt idx="55229">
                  <c:v>127.9</c:v>
                </c:pt>
                <c:pt idx="55230">
                  <c:v>127.84</c:v>
                </c:pt>
                <c:pt idx="55231">
                  <c:v>127.86</c:v>
                </c:pt>
                <c:pt idx="55232">
                  <c:v>127.88</c:v>
                </c:pt>
                <c:pt idx="55233">
                  <c:v>127.84</c:v>
                </c:pt>
                <c:pt idx="55234">
                  <c:v>127.81</c:v>
                </c:pt>
                <c:pt idx="55235">
                  <c:v>127.88</c:v>
                </c:pt>
                <c:pt idx="55236">
                  <c:v>127.88</c:v>
                </c:pt>
                <c:pt idx="55237">
                  <c:v>127.81</c:v>
                </c:pt>
                <c:pt idx="55238">
                  <c:v>127.79</c:v>
                </c:pt>
                <c:pt idx="55239">
                  <c:v>127.84</c:v>
                </c:pt>
                <c:pt idx="55240">
                  <c:v>127.84</c:v>
                </c:pt>
                <c:pt idx="55241">
                  <c:v>127.81</c:v>
                </c:pt>
                <c:pt idx="55242">
                  <c:v>127.81</c:v>
                </c:pt>
                <c:pt idx="55243">
                  <c:v>127.86</c:v>
                </c:pt>
                <c:pt idx="55244">
                  <c:v>127.81</c:v>
                </c:pt>
                <c:pt idx="55245">
                  <c:v>127.88</c:v>
                </c:pt>
                <c:pt idx="55246">
                  <c:v>127.79</c:v>
                </c:pt>
                <c:pt idx="55247">
                  <c:v>127.81</c:v>
                </c:pt>
                <c:pt idx="55248">
                  <c:v>127.79</c:v>
                </c:pt>
                <c:pt idx="55249">
                  <c:v>127.81</c:v>
                </c:pt>
                <c:pt idx="55250">
                  <c:v>127.81</c:v>
                </c:pt>
                <c:pt idx="55251">
                  <c:v>127.84</c:v>
                </c:pt>
                <c:pt idx="55252">
                  <c:v>127.77</c:v>
                </c:pt>
                <c:pt idx="55253">
                  <c:v>127.81</c:v>
                </c:pt>
                <c:pt idx="55254">
                  <c:v>127.77</c:v>
                </c:pt>
                <c:pt idx="55255">
                  <c:v>127.77</c:v>
                </c:pt>
                <c:pt idx="55256">
                  <c:v>127.84</c:v>
                </c:pt>
                <c:pt idx="55257">
                  <c:v>127.79</c:v>
                </c:pt>
                <c:pt idx="55258">
                  <c:v>127.77</c:v>
                </c:pt>
                <c:pt idx="55259">
                  <c:v>127.75</c:v>
                </c:pt>
                <c:pt idx="55260">
                  <c:v>127.77</c:v>
                </c:pt>
                <c:pt idx="55261">
                  <c:v>127.72</c:v>
                </c:pt>
                <c:pt idx="55262">
                  <c:v>127.75</c:v>
                </c:pt>
                <c:pt idx="55263">
                  <c:v>127.77</c:v>
                </c:pt>
                <c:pt idx="55264">
                  <c:v>127.79</c:v>
                </c:pt>
                <c:pt idx="55265">
                  <c:v>127.72</c:v>
                </c:pt>
                <c:pt idx="55266">
                  <c:v>127.77</c:v>
                </c:pt>
                <c:pt idx="55267">
                  <c:v>127.72</c:v>
                </c:pt>
                <c:pt idx="55268">
                  <c:v>127.72</c:v>
                </c:pt>
                <c:pt idx="55269">
                  <c:v>127.75</c:v>
                </c:pt>
                <c:pt idx="55270">
                  <c:v>127.75</c:v>
                </c:pt>
                <c:pt idx="55271">
                  <c:v>127.7</c:v>
                </c:pt>
                <c:pt idx="55272">
                  <c:v>127.72</c:v>
                </c:pt>
                <c:pt idx="55273">
                  <c:v>127.72</c:v>
                </c:pt>
                <c:pt idx="55274">
                  <c:v>127.77</c:v>
                </c:pt>
                <c:pt idx="55275">
                  <c:v>127.77</c:v>
                </c:pt>
                <c:pt idx="55276">
                  <c:v>127.7</c:v>
                </c:pt>
                <c:pt idx="55277">
                  <c:v>127.7</c:v>
                </c:pt>
                <c:pt idx="55278">
                  <c:v>127.75</c:v>
                </c:pt>
                <c:pt idx="55279">
                  <c:v>127.77</c:v>
                </c:pt>
                <c:pt idx="55280">
                  <c:v>127.7</c:v>
                </c:pt>
                <c:pt idx="55281">
                  <c:v>127.7</c:v>
                </c:pt>
                <c:pt idx="55282">
                  <c:v>127.72</c:v>
                </c:pt>
                <c:pt idx="55283">
                  <c:v>127.72</c:v>
                </c:pt>
                <c:pt idx="55284">
                  <c:v>127.72</c:v>
                </c:pt>
                <c:pt idx="55285">
                  <c:v>127.68</c:v>
                </c:pt>
                <c:pt idx="55286">
                  <c:v>127.72</c:v>
                </c:pt>
                <c:pt idx="55287">
                  <c:v>127.7</c:v>
                </c:pt>
                <c:pt idx="55288">
                  <c:v>127.7</c:v>
                </c:pt>
                <c:pt idx="55289">
                  <c:v>127.79</c:v>
                </c:pt>
                <c:pt idx="55290">
                  <c:v>127.7</c:v>
                </c:pt>
                <c:pt idx="55291">
                  <c:v>127.68</c:v>
                </c:pt>
                <c:pt idx="55292">
                  <c:v>127.7</c:v>
                </c:pt>
                <c:pt idx="55293">
                  <c:v>127.68</c:v>
                </c:pt>
                <c:pt idx="55294">
                  <c:v>127.72</c:v>
                </c:pt>
                <c:pt idx="55295">
                  <c:v>127.75</c:v>
                </c:pt>
                <c:pt idx="55296">
                  <c:v>127.75</c:v>
                </c:pt>
                <c:pt idx="55297">
                  <c:v>127.7</c:v>
                </c:pt>
                <c:pt idx="55298">
                  <c:v>127.75</c:v>
                </c:pt>
                <c:pt idx="55299">
                  <c:v>127.72</c:v>
                </c:pt>
                <c:pt idx="55300">
                  <c:v>127.72</c:v>
                </c:pt>
                <c:pt idx="55301">
                  <c:v>127.75</c:v>
                </c:pt>
                <c:pt idx="55302">
                  <c:v>127.7</c:v>
                </c:pt>
                <c:pt idx="55303">
                  <c:v>127.68</c:v>
                </c:pt>
                <c:pt idx="55304">
                  <c:v>127.75</c:v>
                </c:pt>
                <c:pt idx="55305">
                  <c:v>127.7</c:v>
                </c:pt>
                <c:pt idx="55306">
                  <c:v>127.72</c:v>
                </c:pt>
                <c:pt idx="55307">
                  <c:v>127.77</c:v>
                </c:pt>
                <c:pt idx="55308">
                  <c:v>127.75</c:v>
                </c:pt>
                <c:pt idx="55309">
                  <c:v>127.72</c:v>
                </c:pt>
                <c:pt idx="55310">
                  <c:v>127.84</c:v>
                </c:pt>
                <c:pt idx="55311">
                  <c:v>127.79</c:v>
                </c:pt>
                <c:pt idx="55312">
                  <c:v>127.77</c:v>
                </c:pt>
                <c:pt idx="55313">
                  <c:v>127.79</c:v>
                </c:pt>
                <c:pt idx="55314">
                  <c:v>127.84</c:v>
                </c:pt>
                <c:pt idx="55315">
                  <c:v>127.81</c:v>
                </c:pt>
                <c:pt idx="55316">
                  <c:v>127.75</c:v>
                </c:pt>
                <c:pt idx="55317">
                  <c:v>127.81</c:v>
                </c:pt>
                <c:pt idx="55318">
                  <c:v>127.88</c:v>
                </c:pt>
                <c:pt idx="55319">
                  <c:v>127.86</c:v>
                </c:pt>
                <c:pt idx="55320">
                  <c:v>127.9</c:v>
                </c:pt>
                <c:pt idx="55321">
                  <c:v>127.84</c:v>
                </c:pt>
                <c:pt idx="55322">
                  <c:v>127.84</c:v>
                </c:pt>
                <c:pt idx="55323">
                  <c:v>127.88</c:v>
                </c:pt>
                <c:pt idx="55324">
                  <c:v>127.88</c:v>
                </c:pt>
                <c:pt idx="55325">
                  <c:v>127.9</c:v>
                </c:pt>
                <c:pt idx="55326">
                  <c:v>127.9</c:v>
                </c:pt>
                <c:pt idx="55327">
                  <c:v>127.88</c:v>
                </c:pt>
                <c:pt idx="55328">
                  <c:v>127.93</c:v>
                </c:pt>
                <c:pt idx="55329">
                  <c:v>127.9</c:v>
                </c:pt>
                <c:pt idx="55330">
                  <c:v>127.93</c:v>
                </c:pt>
                <c:pt idx="55331">
                  <c:v>127.9</c:v>
                </c:pt>
                <c:pt idx="55332">
                  <c:v>127.99</c:v>
                </c:pt>
                <c:pt idx="55333">
                  <c:v>127.99</c:v>
                </c:pt>
                <c:pt idx="55334">
                  <c:v>127.97</c:v>
                </c:pt>
                <c:pt idx="55335">
                  <c:v>127.95</c:v>
                </c:pt>
                <c:pt idx="55336">
                  <c:v>127.97</c:v>
                </c:pt>
                <c:pt idx="55337">
                  <c:v>127.97</c:v>
                </c:pt>
                <c:pt idx="55338">
                  <c:v>128.01</c:v>
                </c:pt>
                <c:pt idx="55339">
                  <c:v>128.01</c:v>
                </c:pt>
                <c:pt idx="55340">
                  <c:v>128.01</c:v>
                </c:pt>
                <c:pt idx="55341">
                  <c:v>127.99</c:v>
                </c:pt>
                <c:pt idx="55342">
                  <c:v>128.01</c:v>
                </c:pt>
                <c:pt idx="55343">
                  <c:v>128.01</c:v>
                </c:pt>
                <c:pt idx="55344">
                  <c:v>127.99</c:v>
                </c:pt>
                <c:pt idx="55345">
                  <c:v>127.99</c:v>
                </c:pt>
                <c:pt idx="55346">
                  <c:v>128.06</c:v>
                </c:pt>
                <c:pt idx="55347">
                  <c:v>128.08000000000001</c:v>
                </c:pt>
                <c:pt idx="55348">
                  <c:v>128.01</c:v>
                </c:pt>
                <c:pt idx="55349">
                  <c:v>128.04</c:v>
                </c:pt>
                <c:pt idx="55350">
                  <c:v>128.08000000000001</c:v>
                </c:pt>
                <c:pt idx="55351">
                  <c:v>128.06</c:v>
                </c:pt>
                <c:pt idx="55352">
                  <c:v>128.01</c:v>
                </c:pt>
                <c:pt idx="55353">
                  <c:v>128.01</c:v>
                </c:pt>
                <c:pt idx="55354">
                  <c:v>128.01</c:v>
                </c:pt>
                <c:pt idx="55355">
                  <c:v>128.04</c:v>
                </c:pt>
                <c:pt idx="55356">
                  <c:v>128.01</c:v>
                </c:pt>
                <c:pt idx="55357">
                  <c:v>128.04</c:v>
                </c:pt>
                <c:pt idx="55358">
                  <c:v>128.01</c:v>
                </c:pt>
                <c:pt idx="55359">
                  <c:v>128.01</c:v>
                </c:pt>
                <c:pt idx="55360">
                  <c:v>128.04</c:v>
                </c:pt>
                <c:pt idx="55361">
                  <c:v>128.08000000000001</c:v>
                </c:pt>
                <c:pt idx="55362">
                  <c:v>128.04</c:v>
                </c:pt>
                <c:pt idx="55363">
                  <c:v>128.04</c:v>
                </c:pt>
                <c:pt idx="55364">
                  <c:v>128.08000000000001</c:v>
                </c:pt>
                <c:pt idx="55365">
                  <c:v>127.99</c:v>
                </c:pt>
                <c:pt idx="55366">
                  <c:v>128.06</c:v>
                </c:pt>
                <c:pt idx="55367">
                  <c:v>128.04</c:v>
                </c:pt>
                <c:pt idx="55368">
                  <c:v>128.04</c:v>
                </c:pt>
                <c:pt idx="55369">
                  <c:v>128.08000000000001</c:v>
                </c:pt>
                <c:pt idx="55370">
                  <c:v>127.99</c:v>
                </c:pt>
                <c:pt idx="55371">
                  <c:v>128.04</c:v>
                </c:pt>
                <c:pt idx="55372">
                  <c:v>128.06</c:v>
                </c:pt>
                <c:pt idx="55373">
                  <c:v>128.01</c:v>
                </c:pt>
                <c:pt idx="55374">
                  <c:v>128.1</c:v>
                </c:pt>
                <c:pt idx="55375">
                  <c:v>128.08000000000001</c:v>
                </c:pt>
                <c:pt idx="55376">
                  <c:v>128.04</c:v>
                </c:pt>
                <c:pt idx="55377">
                  <c:v>128.04</c:v>
                </c:pt>
                <c:pt idx="55378">
                  <c:v>128.04</c:v>
                </c:pt>
                <c:pt idx="55379">
                  <c:v>128.04</c:v>
                </c:pt>
                <c:pt idx="55380">
                  <c:v>128.04</c:v>
                </c:pt>
                <c:pt idx="55381">
                  <c:v>128.01</c:v>
                </c:pt>
                <c:pt idx="55382">
                  <c:v>128.06</c:v>
                </c:pt>
                <c:pt idx="55383">
                  <c:v>127.99</c:v>
                </c:pt>
                <c:pt idx="55384">
                  <c:v>128.01</c:v>
                </c:pt>
                <c:pt idx="55385">
                  <c:v>127.99</c:v>
                </c:pt>
                <c:pt idx="55386">
                  <c:v>128.04</c:v>
                </c:pt>
                <c:pt idx="55387">
                  <c:v>128.04</c:v>
                </c:pt>
                <c:pt idx="55388">
                  <c:v>127.97</c:v>
                </c:pt>
                <c:pt idx="55389">
                  <c:v>127.99</c:v>
                </c:pt>
                <c:pt idx="55390">
                  <c:v>127.97</c:v>
                </c:pt>
                <c:pt idx="55391">
                  <c:v>128.04</c:v>
                </c:pt>
                <c:pt idx="55392">
                  <c:v>128.04</c:v>
                </c:pt>
                <c:pt idx="55393">
                  <c:v>128.06</c:v>
                </c:pt>
                <c:pt idx="55394">
                  <c:v>128.08000000000001</c:v>
                </c:pt>
                <c:pt idx="55395">
                  <c:v>128.04</c:v>
                </c:pt>
                <c:pt idx="55396">
                  <c:v>128.06</c:v>
                </c:pt>
                <c:pt idx="55397">
                  <c:v>128.06</c:v>
                </c:pt>
                <c:pt idx="55398">
                  <c:v>128.04</c:v>
                </c:pt>
                <c:pt idx="55399">
                  <c:v>128.1</c:v>
                </c:pt>
                <c:pt idx="55400">
                  <c:v>128.08000000000001</c:v>
                </c:pt>
                <c:pt idx="55401">
                  <c:v>128.13</c:v>
                </c:pt>
                <c:pt idx="55402">
                  <c:v>128.13</c:v>
                </c:pt>
                <c:pt idx="55403">
                  <c:v>128.1</c:v>
                </c:pt>
                <c:pt idx="55404">
                  <c:v>128.1</c:v>
                </c:pt>
                <c:pt idx="55405">
                  <c:v>128.13</c:v>
                </c:pt>
                <c:pt idx="55406">
                  <c:v>128.15</c:v>
                </c:pt>
                <c:pt idx="55407">
                  <c:v>128.08000000000001</c:v>
                </c:pt>
                <c:pt idx="55408">
                  <c:v>128.1</c:v>
                </c:pt>
                <c:pt idx="55409">
                  <c:v>128.08000000000001</c:v>
                </c:pt>
                <c:pt idx="55410">
                  <c:v>128.13</c:v>
                </c:pt>
                <c:pt idx="55411">
                  <c:v>128.1</c:v>
                </c:pt>
                <c:pt idx="55412">
                  <c:v>128.08000000000001</c:v>
                </c:pt>
                <c:pt idx="55413">
                  <c:v>128.13</c:v>
                </c:pt>
                <c:pt idx="55414">
                  <c:v>128.06</c:v>
                </c:pt>
                <c:pt idx="55415">
                  <c:v>128.08000000000001</c:v>
                </c:pt>
                <c:pt idx="55416">
                  <c:v>128.13</c:v>
                </c:pt>
                <c:pt idx="55417">
                  <c:v>128.08000000000001</c:v>
                </c:pt>
                <c:pt idx="55418">
                  <c:v>128.13</c:v>
                </c:pt>
                <c:pt idx="55419">
                  <c:v>128.06</c:v>
                </c:pt>
                <c:pt idx="55420">
                  <c:v>128.06</c:v>
                </c:pt>
                <c:pt idx="55421">
                  <c:v>128.08000000000001</c:v>
                </c:pt>
                <c:pt idx="55422">
                  <c:v>128.1</c:v>
                </c:pt>
                <c:pt idx="55423">
                  <c:v>128.1</c:v>
                </c:pt>
                <c:pt idx="55424">
                  <c:v>128.15</c:v>
                </c:pt>
                <c:pt idx="55425">
                  <c:v>128.13</c:v>
                </c:pt>
                <c:pt idx="55426">
                  <c:v>128.13</c:v>
                </c:pt>
                <c:pt idx="55427">
                  <c:v>128.15</c:v>
                </c:pt>
                <c:pt idx="55428">
                  <c:v>128.15</c:v>
                </c:pt>
                <c:pt idx="55429">
                  <c:v>128.15</c:v>
                </c:pt>
                <c:pt idx="55430">
                  <c:v>128.15</c:v>
                </c:pt>
                <c:pt idx="55431">
                  <c:v>128.16999999999999</c:v>
                </c:pt>
                <c:pt idx="55432">
                  <c:v>128.15</c:v>
                </c:pt>
                <c:pt idx="55433">
                  <c:v>128.15</c:v>
                </c:pt>
                <c:pt idx="55434">
                  <c:v>128.13</c:v>
                </c:pt>
                <c:pt idx="55435">
                  <c:v>128.13</c:v>
                </c:pt>
                <c:pt idx="55436">
                  <c:v>128.15</c:v>
                </c:pt>
                <c:pt idx="55437">
                  <c:v>128.15</c:v>
                </c:pt>
                <c:pt idx="55438">
                  <c:v>128.13</c:v>
                </c:pt>
                <c:pt idx="55439">
                  <c:v>128.08000000000001</c:v>
                </c:pt>
                <c:pt idx="55440">
                  <c:v>128.08000000000001</c:v>
                </c:pt>
                <c:pt idx="55441">
                  <c:v>128.13</c:v>
                </c:pt>
                <c:pt idx="55442">
                  <c:v>128.1</c:v>
                </c:pt>
                <c:pt idx="55443">
                  <c:v>128.13</c:v>
                </c:pt>
                <c:pt idx="55444">
                  <c:v>128.08000000000001</c:v>
                </c:pt>
                <c:pt idx="55445">
                  <c:v>128.08000000000001</c:v>
                </c:pt>
                <c:pt idx="55446">
                  <c:v>128.08000000000001</c:v>
                </c:pt>
                <c:pt idx="55447">
                  <c:v>128.04</c:v>
                </c:pt>
                <c:pt idx="55448">
                  <c:v>128.08000000000001</c:v>
                </c:pt>
                <c:pt idx="55449">
                  <c:v>128.15</c:v>
                </c:pt>
                <c:pt idx="55450">
                  <c:v>128.1</c:v>
                </c:pt>
                <c:pt idx="55451">
                  <c:v>128.06</c:v>
                </c:pt>
                <c:pt idx="55452">
                  <c:v>128.13</c:v>
                </c:pt>
                <c:pt idx="55453">
                  <c:v>128.1</c:v>
                </c:pt>
                <c:pt idx="55454">
                  <c:v>128.15</c:v>
                </c:pt>
                <c:pt idx="55455">
                  <c:v>128.13</c:v>
                </c:pt>
                <c:pt idx="55456">
                  <c:v>128.08000000000001</c:v>
                </c:pt>
                <c:pt idx="55457">
                  <c:v>128.13</c:v>
                </c:pt>
                <c:pt idx="55458">
                  <c:v>128.15</c:v>
                </c:pt>
                <c:pt idx="55459">
                  <c:v>128.13</c:v>
                </c:pt>
                <c:pt idx="55460">
                  <c:v>128.1</c:v>
                </c:pt>
                <c:pt idx="55461">
                  <c:v>128.1</c:v>
                </c:pt>
                <c:pt idx="55462">
                  <c:v>128.15</c:v>
                </c:pt>
                <c:pt idx="55463">
                  <c:v>128.15</c:v>
                </c:pt>
                <c:pt idx="55464">
                  <c:v>128.08000000000001</c:v>
                </c:pt>
                <c:pt idx="55465">
                  <c:v>128.19</c:v>
                </c:pt>
                <c:pt idx="55466">
                  <c:v>128.13</c:v>
                </c:pt>
                <c:pt idx="55467">
                  <c:v>128.1</c:v>
                </c:pt>
                <c:pt idx="55468">
                  <c:v>128.15</c:v>
                </c:pt>
                <c:pt idx="55469">
                  <c:v>128.1</c:v>
                </c:pt>
                <c:pt idx="55470">
                  <c:v>128.13</c:v>
                </c:pt>
                <c:pt idx="55471">
                  <c:v>128.15</c:v>
                </c:pt>
                <c:pt idx="55472">
                  <c:v>128.1</c:v>
                </c:pt>
                <c:pt idx="55473">
                  <c:v>128.16999999999999</c:v>
                </c:pt>
                <c:pt idx="55474">
                  <c:v>128.1</c:v>
                </c:pt>
                <c:pt idx="55475">
                  <c:v>128.08000000000001</c:v>
                </c:pt>
                <c:pt idx="55476">
                  <c:v>128.13</c:v>
                </c:pt>
                <c:pt idx="55477">
                  <c:v>128.13</c:v>
                </c:pt>
                <c:pt idx="55478">
                  <c:v>128.15</c:v>
                </c:pt>
                <c:pt idx="55479">
                  <c:v>128.15</c:v>
                </c:pt>
                <c:pt idx="55480">
                  <c:v>128.16999999999999</c:v>
                </c:pt>
                <c:pt idx="55481">
                  <c:v>128.1</c:v>
                </c:pt>
                <c:pt idx="55482">
                  <c:v>128.13</c:v>
                </c:pt>
                <c:pt idx="55483">
                  <c:v>128.13</c:v>
                </c:pt>
                <c:pt idx="55484">
                  <c:v>128.1</c:v>
                </c:pt>
                <c:pt idx="55485">
                  <c:v>128.13</c:v>
                </c:pt>
                <c:pt idx="55486">
                  <c:v>128.15</c:v>
                </c:pt>
                <c:pt idx="55487">
                  <c:v>128.15</c:v>
                </c:pt>
                <c:pt idx="55488">
                  <c:v>128.19</c:v>
                </c:pt>
                <c:pt idx="55489">
                  <c:v>128.16999999999999</c:v>
                </c:pt>
                <c:pt idx="55490">
                  <c:v>128.16999999999999</c:v>
                </c:pt>
                <c:pt idx="55491">
                  <c:v>128.1</c:v>
                </c:pt>
                <c:pt idx="55492">
                  <c:v>128.16999999999999</c:v>
                </c:pt>
                <c:pt idx="55493">
                  <c:v>128.15</c:v>
                </c:pt>
                <c:pt idx="55494">
                  <c:v>128.13</c:v>
                </c:pt>
                <c:pt idx="55495">
                  <c:v>128.13</c:v>
                </c:pt>
                <c:pt idx="55496">
                  <c:v>128.1</c:v>
                </c:pt>
                <c:pt idx="55497">
                  <c:v>128.1</c:v>
                </c:pt>
                <c:pt idx="55498">
                  <c:v>128.13</c:v>
                </c:pt>
                <c:pt idx="55499">
                  <c:v>128.16999999999999</c:v>
                </c:pt>
                <c:pt idx="55500">
                  <c:v>128.13</c:v>
                </c:pt>
                <c:pt idx="55501">
                  <c:v>128.13</c:v>
                </c:pt>
                <c:pt idx="55502">
                  <c:v>128.22</c:v>
                </c:pt>
                <c:pt idx="55503">
                  <c:v>128.16999999999999</c:v>
                </c:pt>
                <c:pt idx="55504">
                  <c:v>128.19</c:v>
                </c:pt>
                <c:pt idx="55505">
                  <c:v>128.13</c:v>
                </c:pt>
                <c:pt idx="55506">
                  <c:v>128.15</c:v>
                </c:pt>
                <c:pt idx="55507">
                  <c:v>128.15</c:v>
                </c:pt>
                <c:pt idx="55508">
                  <c:v>128.13</c:v>
                </c:pt>
                <c:pt idx="55509">
                  <c:v>128.16999999999999</c:v>
                </c:pt>
                <c:pt idx="55510">
                  <c:v>128.08000000000001</c:v>
                </c:pt>
                <c:pt idx="55511">
                  <c:v>128.13</c:v>
                </c:pt>
                <c:pt idx="55512">
                  <c:v>128.15</c:v>
                </c:pt>
                <c:pt idx="55513">
                  <c:v>128.13</c:v>
                </c:pt>
                <c:pt idx="55514">
                  <c:v>128.19</c:v>
                </c:pt>
                <c:pt idx="55515">
                  <c:v>128.15</c:v>
                </c:pt>
                <c:pt idx="55516">
                  <c:v>128.13</c:v>
                </c:pt>
                <c:pt idx="55517">
                  <c:v>128.1</c:v>
                </c:pt>
                <c:pt idx="55518">
                  <c:v>128.16999999999999</c:v>
                </c:pt>
                <c:pt idx="55519">
                  <c:v>128.16999999999999</c:v>
                </c:pt>
                <c:pt idx="55520">
                  <c:v>128.15</c:v>
                </c:pt>
                <c:pt idx="55521">
                  <c:v>128.13</c:v>
                </c:pt>
                <c:pt idx="55522">
                  <c:v>128.15</c:v>
                </c:pt>
                <c:pt idx="55523">
                  <c:v>128.1</c:v>
                </c:pt>
                <c:pt idx="55524">
                  <c:v>128.13</c:v>
                </c:pt>
                <c:pt idx="55525">
                  <c:v>128.1</c:v>
                </c:pt>
                <c:pt idx="55526">
                  <c:v>128.16999999999999</c:v>
                </c:pt>
                <c:pt idx="55527">
                  <c:v>128.15</c:v>
                </c:pt>
                <c:pt idx="55528">
                  <c:v>128.15</c:v>
                </c:pt>
                <c:pt idx="55529">
                  <c:v>128.13</c:v>
                </c:pt>
                <c:pt idx="55530">
                  <c:v>128.15</c:v>
                </c:pt>
                <c:pt idx="55531">
                  <c:v>128.1</c:v>
                </c:pt>
                <c:pt idx="55532">
                  <c:v>128.08000000000001</c:v>
                </c:pt>
                <c:pt idx="55533">
                  <c:v>128.08000000000001</c:v>
                </c:pt>
                <c:pt idx="55534">
                  <c:v>128.15</c:v>
                </c:pt>
                <c:pt idx="55535">
                  <c:v>128.1</c:v>
                </c:pt>
                <c:pt idx="55536">
                  <c:v>128.15</c:v>
                </c:pt>
                <c:pt idx="55537">
                  <c:v>128.13</c:v>
                </c:pt>
                <c:pt idx="55538">
                  <c:v>128.13</c:v>
                </c:pt>
                <c:pt idx="55539">
                  <c:v>128.1</c:v>
                </c:pt>
                <c:pt idx="55540">
                  <c:v>128.15</c:v>
                </c:pt>
                <c:pt idx="55541">
                  <c:v>128.15</c:v>
                </c:pt>
                <c:pt idx="55542">
                  <c:v>128.08000000000001</c:v>
                </c:pt>
                <c:pt idx="55543">
                  <c:v>128.13</c:v>
                </c:pt>
                <c:pt idx="55544">
                  <c:v>128.13</c:v>
                </c:pt>
                <c:pt idx="55545">
                  <c:v>128.16999999999999</c:v>
                </c:pt>
                <c:pt idx="55546">
                  <c:v>128.13</c:v>
                </c:pt>
                <c:pt idx="55547">
                  <c:v>128.15</c:v>
                </c:pt>
                <c:pt idx="55548">
                  <c:v>128.13</c:v>
                </c:pt>
                <c:pt idx="55549">
                  <c:v>128.13</c:v>
                </c:pt>
                <c:pt idx="55550">
                  <c:v>128.1</c:v>
                </c:pt>
                <c:pt idx="55551">
                  <c:v>128.13</c:v>
                </c:pt>
                <c:pt idx="55552">
                  <c:v>128.13</c:v>
                </c:pt>
                <c:pt idx="55553">
                  <c:v>128.13</c:v>
                </c:pt>
                <c:pt idx="55554">
                  <c:v>128.1</c:v>
                </c:pt>
                <c:pt idx="55555">
                  <c:v>128.1</c:v>
                </c:pt>
                <c:pt idx="55556">
                  <c:v>128.08000000000001</c:v>
                </c:pt>
                <c:pt idx="55557">
                  <c:v>128.16999999999999</c:v>
                </c:pt>
                <c:pt idx="55558">
                  <c:v>128.13</c:v>
                </c:pt>
                <c:pt idx="55559">
                  <c:v>128.15</c:v>
                </c:pt>
                <c:pt idx="55560">
                  <c:v>128.13</c:v>
                </c:pt>
                <c:pt idx="55561">
                  <c:v>128.13</c:v>
                </c:pt>
                <c:pt idx="55562">
                  <c:v>128.13</c:v>
                </c:pt>
                <c:pt idx="55563">
                  <c:v>128.13</c:v>
                </c:pt>
                <c:pt idx="55564">
                  <c:v>128.15</c:v>
                </c:pt>
                <c:pt idx="55565">
                  <c:v>128.13</c:v>
                </c:pt>
                <c:pt idx="55566">
                  <c:v>128.06</c:v>
                </c:pt>
                <c:pt idx="55567">
                  <c:v>128.08000000000001</c:v>
                </c:pt>
                <c:pt idx="55568">
                  <c:v>128.13</c:v>
                </c:pt>
                <c:pt idx="55569">
                  <c:v>128.1</c:v>
                </c:pt>
                <c:pt idx="55570">
                  <c:v>128.06</c:v>
                </c:pt>
                <c:pt idx="55571">
                  <c:v>128.1</c:v>
                </c:pt>
                <c:pt idx="55572">
                  <c:v>128.08000000000001</c:v>
                </c:pt>
                <c:pt idx="55573">
                  <c:v>128.08000000000001</c:v>
                </c:pt>
                <c:pt idx="55574">
                  <c:v>128.16999999999999</c:v>
                </c:pt>
                <c:pt idx="55575">
                  <c:v>128.1</c:v>
                </c:pt>
                <c:pt idx="55576">
                  <c:v>128.13</c:v>
                </c:pt>
                <c:pt idx="55577">
                  <c:v>128.1</c:v>
                </c:pt>
                <c:pt idx="55578">
                  <c:v>128.1</c:v>
                </c:pt>
                <c:pt idx="55579">
                  <c:v>128.13</c:v>
                </c:pt>
                <c:pt idx="55580">
                  <c:v>128.1</c:v>
                </c:pt>
                <c:pt idx="55581">
                  <c:v>128.08000000000001</c:v>
                </c:pt>
                <c:pt idx="55582">
                  <c:v>128.1</c:v>
                </c:pt>
                <c:pt idx="55583">
                  <c:v>128.1</c:v>
                </c:pt>
                <c:pt idx="55584">
                  <c:v>128.01</c:v>
                </c:pt>
                <c:pt idx="55585">
                  <c:v>128.08000000000001</c:v>
                </c:pt>
                <c:pt idx="55586">
                  <c:v>128.08000000000001</c:v>
                </c:pt>
                <c:pt idx="55587">
                  <c:v>128.08000000000001</c:v>
                </c:pt>
                <c:pt idx="55588">
                  <c:v>128.06</c:v>
                </c:pt>
                <c:pt idx="55589">
                  <c:v>128.1</c:v>
                </c:pt>
                <c:pt idx="55590">
                  <c:v>128.06</c:v>
                </c:pt>
                <c:pt idx="55591">
                  <c:v>128.01</c:v>
                </c:pt>
                <c:pt idx="55592">
                  <c:v>128.06</c:v>
                </c:pt>
                <c:pt idx="55593">
                  <c:v>128.04</c:v>
                </c:pt>
                <c:pt idx="55594">
                  <c:v>128.01</c:v>
                </c:pt>
                <c:pt idx="55595">
                  <c:v>128.01</c:v>
                </c:pt>
                <c:pt idx="55596">
                  <c:v>128.08000000000001</c:v>
                </c:pt>
                <c:pt idx="55597">
                  <c:v>128.01</c:v>
                </c:pt>
                <c:pt idx="55598">
                  <c:v>127.99</c:v>
                </c:pt>
                <c:pt idx="55599">
                  <c:v>128.06</c:v>
                </c:pt>
                <c:pt idx="55600">
                  <c:v>128.04</c:v>
                </c:pt>
                <c:pt idx="55601">
                  <c:v>128.04</c:v>
                </c:pt>
                <c:pt idx="55602">
                  <c:v>128.06</c:v>
                </c:pt>
                <c:pt idx="55603">
                  <c:v>128.08000000000001</c:v>
                </c:pt>
                <c:pt idx="55604">
                  <c:v>128.04</c:v>
                </c:pt>
                <c:pt idx="55605">
                  <c:v>127.99</c:v>
                </c:pt>
                <c:pt idx="55606">
                  <c:v>128.04</c:v>
                </c:pt>
                <c:pt idx="55607">
                  <c:v>128.04</c:v>
                </c:pt>
                <c:pt idx="55608">
                  <c:v>127.99</c:v>
                </c:pt>
                <c:pt idx="55609">
                  <c:v>128.04</c:v>
                </c:pt>
                <c:pt idx="55610">
                  <c:v>128.01</c:v>
                </c:pt>
                <c:pt idx="55611">
                  <c:v>127.99</c:v>
                </c:pt>
                <c:pt idx="55612">
                  <c:v>127.99</c:v>
                </c:pt>
                <c:pt idx="55613">
                  <c:v>128.01</c:v>
                </c:pt>
                <c:pt idx="55614">
                  <c:v>127.99</c:v>
                </c:pt>
                <c:pt idx="55615">
                  <c:v>127.97</c:v>
                </c:pt>
                <c:pt idx="55616">
                  <c:v>127.99</c:v>
                </c:pt>
                <c:pt idx="55617">
                  <c:v>127.97</c:v>
                </c:pt>
                <c:pt idx="55618">
                  <c:v>127.95</c:v>
                </c:pt>
                <c:pt idx="55619">
                  <c:v>127.99</c:v>
                </c:pt>
                <c:pt idx="55620">
                  <c:v>128.01</c:v>
                </c:pt>
                <c:pt idx="55621">
                  <c:v>127.95</c:v>
                </c:pt>
                <c:pt idx="55622">
                  <c:v>127.99</c:v>
                </c:pt>
                <c:pt idx="55623">
                  <c:v>127.97</c:v>
                </c:pt>
                <c:pt idx="55624">
                  <c:v>127.95</c:v>
                </c:pt>
                <c:pt idx="55625">
                  <c:v>127.97</c:v>
                </c:pt>
                <c:pt idx="55626">
                  <c:v>127.95</c:v>
                </c:pt>
                <c:pt idx="55627">
                  <c:v>127.93</c:v>
                </c:pt>
                <c:pt idx="55628">
                  <c:v>127.95</c:v>
                </c:pt>
                <c:pt idx="55629">
                  <c:v>127.93</c:v>
                </c:pt>
                <c:pt idx="55630">
                  <c:v>127.95</c:v>
                </c:pt>
                <c:pt idx="55631">
                  <c:v>127.9</c:v>
                </c:pt>
                <c:pt idx="55632">
                  <c:v>127.97</c:v>
                </c:pt>
                <c:pt idx="55633">
                  <c:v>127.93</c:v>
                </c:pt>
                <c:pt idx="55634">
                  <c:v>127.93</c:v>
                </c:pt>
                <c:pt idx="55635">
                  <c:v>127.95</c:v>
                </c:pt>
                <c:pt idx="55636">
                  <c:v>127.93</c:v>
                </c:pt>
                <c:pt idx="55637">
                  <c:v>127.95</c:v>
                </c:pt>
                <c:pt idx="55638">
                  <c:v>127.95</c:v>
                </c:pt>
                <c:pt idx="55639">
                  <c:v>127.88</c:v>
                </c:pt>
                <c:pt idx="55640">
                  <c:v>127.88</c:v>
                </c:pt>
                <c:pt idx="55641">
                  <c:v>127.84</c:v>
                </c:pt>
                <c:pt idx="55642">
                  <c:v>127.93</c:v>
                </c:pt>
                <c:pt idx="55643">
                  <c:v>127.88</c:v>
                </c:pt>
                <c:pt idx="55644">
                  <c:v>127.88</c:v>
                </c:pt>
                <c:pt idx="55645">
                  <c:v>127.84</c:v>
                </c:pt>
                <c:pt idx="55646">
                  <c:v>127.88</c:v>
                </c:pt>
                <c:pt idx="55647">
                  <c:v>127.93</c:v>
                </c:pt>
                <c:pt idx="55648">
                  <c:v>127.84</c:v>
                </c:pt>
                <c:pt idx="55649">
                  <c:v>127.88</c:v>
                </c:pt>
                <c:pt idx="55650">
                  <c:v>127.88</c:v>
                </c:pt>
                <c:pt idx="55651">
                  <c:v>127.84</c:v>
                </c:pt>
                <c:pt idx="55652">
                  <c:v>127.88</c:v>
                </c:pt>
                <c:pt idx="55653">
                  <c:v>127.86</c:v>
                </c:pt>
                <c:pt idx="55654">
                  <c:v>127.84</c:v>
                </c:pt>
                <c:pt idx="55655">
                  <c:v>127.86</c:v>
                </c:pt>
                <c:pt idx="55656">
                  <c:v>127.86</c:v>
                </c:pt>
                <c:pt idx="55657">
                  <c:v>127.86</c:v>
                </c:pt>
                <c:pt idx="55658">
                  <c:v>127.84</c:v>
                </c:pt>
                <c:pt idx="55659">
                  <c:v>127.86</c:v>
                </c:pt>
                <c:pt idx="55660">
                  <c:v>127.88</c:v>
                </c:pt>
                <c:pt idx="55661">
                  <c:v>127.84</c:v>
                </c:pt>
                <c:pt idx="55662">
                  <c:v>127.81</c:v>
                </c:pt>
                <c:pt idx="55663">
                  <c:v>127.84</c:v>
                </c:pt>
                <c:pt idx="55664">
                  <c:v>127.86</c:v>
                </c:pt>
                <c:pt idx="55665">
                  <c:v>127.84</c:v>
                </c:pt>
                <c:pt idx="55666">
                  <c:v>127.81</c:v>
                </c:pt>
                <c:pt idx="55667">
                  <c:v>127.79</c:v>
                </c:pt>
                <c:pt idx="55668">
                  <c:v>127.77</c:v>
                </c:pt>
                <c:pt idx="55669">
                  <c:v>127.84</c:v>
                </c:pt>
                <c:pt idx="55670">
                  <c:v>127.77</c:v>
                </c:pt>
                <c:pt idx="55671">
                  <c:v>127.79</c:v>
                </c:pt>
                <c:pt idx="55672">
                  <c:v>127.75</c:v>
                </c:pt>
                <c:pt idx="55673">
                  <c:v>127.81</c:v>
                </c:pt>
                <c:pt idx="55674">
                  <c:v>127.84</c:v>
                </c:pt>
                <c:pt idx="55675">
                  <c:v>127.81</c:v>
                </c:pt>
                <c:pt idx="55676">
                  <c:v>127.84</c:v>
                </c:pt>
                <c:pt idx="55677">
                  <c:v>127.81</c:v>
                </c:pt>
                <c:pt idx="55678">
                  <c:v>127.79</c:v>
                </c:pt>
                <c:pt idx="55679">
                  <c:v>127.81</c:v>
                </c:pt>
                <c:pt idx="55680">
                  <c:v>127.84</c:v>
                </c:pt>
                <c:pt idx="55681">
                  <c:v>127.86</c:v>
                </c:pt>
                <c:pt idx="55682">
                  <c:v>127.79</c:v>
                </c:pt>
                <c:pt idx="55683">
                  <c:v>127.86</c:v>
                </c:pt>
                <c:pt idx="55684">
                  <c:v>127.81</c:v>
                </c:pt>
                <c:pt idx="55685">
                  <c:v>127.79</c:v>
                </c:pt>
                <c:pt idx="55686">
                  <c:v>127.84</c:v>
                </c:pt>
                <c:pt idx="55687">
                  <c:v>127.79</c:v>
                </c:pt>
                <c:pt idx="55688">
                  <c:v>127.84</c:v>
                </c:pt>
                <c:pt idx="55689">
                  <c:v>127.84</c:v>
                </c:pt>
                <c:pt idx="55690">
                  <c:v>127.88</c:v>
                </c:pt>
                <c:pt idx="55691">
                  <c:v>127.81</c:v>
                </c:pt>
                <c:pt idx="55692">
                  <c:v>127.81</c:v>
                </c:pt>
                <c:pt idx="55693">
                  <c:v>127.84</c:v>
                </c:pt>
                <c:pt idx="55694">
                  <c:v>127.84</c:v>
                </c:pt>
                <c:pt idx="55695">
                  <c:v>127.84</c:v>
                </c:pt>
                <c:pt idx="55696">
                  <c:v>127.9</c:v>
                </c:pt>
                <c:pt idx="55697">
                  <c:v>127.88</c:v>
                </c:pt>
                <c:pt idx="55698">
                  <c:v>127.86</c:v>
                </c:pt>
                <c:pt idx="55699">
                  <c:v>127.88</c:v>
                </c:pt>
                <c:pt idx="55700">
                  <c:v>127.88</c:v>
                </c:pt>
                <c:pt idx="55701">
                  <c:v>127.88</c:v>
                </c:pt>
                <c:pt idx="55702">
                  <c:v>127.93</c:v>
                </c:pt>
                <c:pt idx="55703">
                  <c:v>127.86</c:v>
                </c:pt>
                <c:pt idx="55704">
                  <c:v>127.97</c:v>
                </c:pt>
                <c:pt idx="55705">
                  <c:v>127.9</c:v>
                </c:pt>
                <c:pt idx="55706">
                  <c:v>127.93</c:v>
                </c:pt>
                <c:pt idx="55707">
                  <c:v>127.99</c:v>
                </c:pt>
                <c:pt idx="55708">
                  <c:v>127.97</c:v>
                </c:pt>
                <c:pt idx="55709">
                  <c:v>127.97</c:v>
                </c:pt>
                <c:pt idx="55710">
                  <c:v>127.97</c:v>
                </c:pt>
                <c:pt idx="55711">
                  <c:v>128.04</c:v>
                </c:pt>
                <c:pt idx="55712">
                  <c:v>127.99</c:v>
                </c:pt>
                <c:pt idx="55713">
                  <c:v>127.99</c:v>
                </c:pt>
                <c:pt idx="55714">
                  <c:v>127.99</c:v>
                </c:pt>
                <c:pt idx="55715">
                  <c:v>128.06</c:v>
                </c:pt>
                <c:pt idx="55716">
                  <c:v>128.04</c:v>
                </c:pt>
                <c:pt idx="55717">
                  <c:v>128.04</c:v>
                </c:pt>
                <c:pt idx="55718">
                  <c:v>128.04</c:v>
                </c:pt>
                <c:pt idx="55719">
                  <c:v>128.08000000000001</c:v>
                </c:pt>
                <c:pt idx="55720">
                  <c:v>128.08000000000001</c:v>
                </c:pt>
                <c:pt idx="55721">
                  <c:v>128.08000000000001</c:v>
                </c:pt>
                <c:pt idx="55722">
                  <c:v>128.1</c:v>
                </c:pt>
                <c:pt idx="55723">
                  <c:v>128.06</c:v>
                </c:pt>
                <c:pt idx="55724">
                  <c:v>128.04</c:v>
                </c:pt>
                <c:pt idx="55725">
                  <c:v>128.06</c:v>
                </c:pt>
                <c:pt idx="55726">
                  <c:v>128.06</c:v>
                </c:pt>
                <c:pt idx="55727">
                  <c:v>128.08000000000001</c:v>
                </c:pt>
                <c:pt idx="55728">
                  <c:v>128.06</c:v>
                </c:pt>
                <c:pt idx="55729">
                  <c:v>128.08000000000001</c:v>
                </c:pt>
                <c:pt idx="55730">
                  <c:v>128.15</c:v>
                </c:pt>
                <c:pt idx="55731">
                  <c:v>128.1</c:v>
                </c:pt>
                <c:pt idx="55732">
                  <c:v>128.1</c:v>
                </c:pt>
                <c:pt idx="55733">
                  <c:v>128.1</c:v>
                </c:pt>
                <c:pt idx="55734">
                  <c:v>128.13</c:v>
                </c:pt>
                <c:pt idx="55735">
                  <c:v>128.1</c:v>
                </c:pt>
                <c:pt idx="55736">
                  <c:v>128.15</c:v>
                </c:pt>
                <c:pt idx="55737">
                  <c:v>128.13</c:v>
                </c:pt>
                <c:pt idx="55738">
                  <c:v>128.13</c:v>
                </c:pt>
                <c:pt idx="55739">
                  <c:v>128.13</c:v>
                </c:pt>
                <c:pt idx="55740">
                  <c:v>128.13</c:v>
                </c:pt>
                <c:pt idx="55741">
                  <c:v>128.13</c:v>
                </c:pt>
                <c:pt idx="55742">
                  <c:v>128.13</c:v>
                </c:pt>
                <c:pt idx="55743">
                  <c:v>128.13</c:v>
                </c:pt>
                <c:pt idx="55744">
                  <c:v>128.08000000000001</c:v>
                </c:pt>
                <c:pt idx="55745">
                  <c:v>128.13</c:v>
                </c:pt>
                <c:pt idx="55746">
                  <c:v>128.15</c:v>
                </c:pt>
                <c:pt idx="55747">
                  <c:v>128.1</c:v>
                </c:pt>
                <c:pt idx="55748">
                  <c:v>128.13</c:v>
                </c:pt>
                <c:pt idx="55749">
                  <c:v>128.16999999999999</c:v>
                </c:pt>
                <c:pt idx="55750">
                  <c:v>128.1</c:v>
                </c:pt>
                <c:pt idx="55751">
                  <c:v>128.08000000000001</c:v>
                </c:pt>
                <c:pt idx="55752">
                  <c:v>128.13</c:v>
                </c:pt>
                <c:pt idx="55753">
                  <c:v>128.06</c:v>
                </c:pt>
                <c:pt idx="55754">
                  <c:v>128.08000000000001</c:v>
                </c:pt>
                <c:pt idx="55755">
                  <c:v>128.08000000000001</c:v>
                </c:pt>
                <c:pt idx="55756">
                  <c:v>128.08000000000001</c:v>
                </c:pt>
                <c:pt idx="55757">
                  <c:v>128.04</c:v>
                </c:pt>
                <c:pt idx="55758">
                  <c:v>128.06</c:v>
                </c:pt>
                <c:pt idx="55759">
                  <c:v>128.04</c:v>
                </c:pt>
                <c:pt idx="55760">
                  <c:v>128.1</c:v>
                </c:pt>
                <c:pt idx="55761">
                  <c:v>128.13</c:v>
                </c:pt>
                <c:pt idx="55762">
                  <c:v>128.06</c:v>
                </c:pt>
                <c:pt idx="55763">
                  <c:v>128.1</c:v>
                </c:pt>
                <c:pt idx="55764">
                  <c:v>128.15</c:v>
                </c:pt>
                <c:pt idx="55765">
                  <c:v>128.08000000000001</c:v>
                </c:pt>
                <c:pt idx="55766">
                  <c:v>128.1</c:v>
                </c:pt>
                <c:pt idx="55767">
                  <c:v>128.13</c:v>
                </c:pt>
                <c:pt idx="55768">
                  <c:v>128.13</c:v>
                </c:pt>
                <c:pt idx="55769">
                  <c:v>128.1</c:v>
                </c:pt>
                <c:pt idx="55770">
                  <c:v>128.13</c:v>
                </c:pt>
                <c:pt idx="55771">
                  <c:v>128.13</c:v>
                </c:pt>
                <c:pt idx="55772">
                  <c:v>128.15</c:v>
                </c:pt>
                <c:pt idx="55773">
                  <c:v>128.1</c:v>
                </c:pt>
                <c:pt idx="55774">
                  <c:v>128.13</c:v>
                </c:pt>
                <c:pt idx="55775">
                  <c:v>128.1</c:v>
                </c:pt>
                <c:pt idx="55776">
                  <c:v>128.13</c:v>
                </c:pt>
                <c:pt idx="55777">
                  <c:v>128.1</c:v>
                </c:pt>
                <c:pt idx="55778">
                  <c:v>128.08000000000001</c:v>
                </c:pt>
                <c:pt idx="55779">
                  <c:v>128.13</c:v>
                </c:pt>
                <c:pt idx="55780">
                  <c:v>128.1</c:v>
                </c:pt>
                <c:pt idx="55781">
                  <c:v>128.13</c:v>
                </c:pt>
                <c:pt idx="55782">
                  <c:v>128.1</c:v>
                </c:pt>
                <c:pt idx="55783">
                  <c:v>128.1</c:v>
                </c:pt>
                <c:pt idx="55784">
                  <c:v>128.1</c:v>
                </c:pt>
                <c:pt idx="55785">
                  <c:v>128.1</c:v>
                </c:pt>
                <c:pt idx="55786">
                  <c:v>128.16999999999999</c:v>
                </c:pt>
                <c:pt idx="55787">
                  <c:v>128.1</c:v>
                </c:pt>
                <c:pt idx="55788">
                  <c:v>128.19</c:v>
                </c:pt>
                <c:pt idx="55789">
                  <c:v>128.1</c:v>
                </c:pt>
                <c:pt idx="55790">
                  <c:v>128.15</c:v>
                </c:pt>
                <c:pt idx="55791">
                  <c:v>128.1</c:v>
                </c:pt>
                <c:pt idx="55792">
                  <c:v>128.08000000000001</c:v>
                </c:pt>
                <c:pt idx="55793">
                  <c:v>128.13</c:v>
                </c:pt>
                <c:pt idx="55794">
                  <c:v>128.15</c:v>
                </c:pt>
                <c:pt idx="55795">
                  <c:v>128.15</c:v>
                </c:pt>
                <c:pt idx="55796">
                  <c:v>128.19</c:v>
                </c:pt>
                <c:pt idx="55797">
                  <c:v>128.16999999999999</c:v>
                </c:pt>
                <c:pt idx="55798">
                  <c:v>128.15</c:v>
                </c:pt>
                <c:pt idx="55799">
                  <c:v>128.16999999999999</c:v>
                </c:pt>
                <c:pt idx="55800">
                  <c:v>128.19</c:v>
                </c:pt>
                <c:pt idx="55801">
                  <c:v>128.16999999999999</c:v>
                </c:pt>
                <c:pt idx="55802">
                  <c:v>128.1</c:v>
                </c:pt>
                <c:pt idx="55803">
                  <c:v>128.22</c:v>
                </c:pt>
                <c:pt idx="55804">
                  <c:v>128.22</c:v>
                </c:pt>
                <c:pt idx="55805">
                  <c:v>128.1</c:v>
                </c:pt>
                <c:pt idx="55806">
                  <c:v>128.19</c:v>
                </c:pt>
                <c:pt idx="55807">
                  <c:v>128.15</c:v>
                </c:pt>
                <c:pt idx="55808">
                  <c:v>128.19</c:v>
                </c:pt>
                <c:pt idx="55809">
                  <c:v>128.19</c:v>
                </c:pt>
                <c:pt idx="55810">
                  <c:v>128.16999999999999</c:v>
                </c:pt>
                <c:pt idx="55811">
                  <c:v>128.13</c:v>
                </c:pt>
                <c:pt idx="55812">
                  <c:v>128.16999999999999</c:v>
                </c:pt>
                <c:pt idx="55813">
                  <c:v>128.13</c:v>
                </c:pt>
                <c:pt idx="55814">
                  <c:v>128.1</c:v>
                </c:pt>
                <c:pt idx="55815">
                  <c:v>128.1</c:v>
                </c:pt>
                <c:pt idx="55816">
                  <c:v>128.19</c:v>
                </c:pt>
                <c:pt idx="55817">
                  <c:v>128.1</c:v>
                </c:pt>
                <c:pt idx="55818">
                  <c:v>128.13</c:v>
                </c:pt>
                <c:pt idx="55819">
                  <c:v>128.1</c:v>
                </c:pt>
                <c:pt idx="55820">
                  <c:v>128.16999999999999</c:v>
                </c:pt>
                <c:pt idx="55821">
                  <c:v>128.15</c:v>
                </c:pt>
                <c:pt idx="55822">
                  <c:v>128.15</c:v>
                </c:pt>
                <c:pt idx="55823">
                  <c:v>128.15</c:v>
                </c:pt>
                <c:pt idx="55824">
                  <c:v>128.1</c:v>
                </c:pt>
                <c:pt idx="55825">
                  <c:v>128.15</c:v>
                </c:pt>
                <c:pt idx="55826">
                  <c:v>128.13</c:v>
                </c:pt>
                <c:pt idx="55827">
                  <c:v>128.1</c:v>
                </c:pt>
                <c:pt idx="55828">
                  <c:v>128.16999999999999</c:v>
                </c:pt>
                <c:pt idx="55829">
                  <c:v>128.13</c:v>
                </c:pt>
                <c:pt idx="55830">
                  <c:v>128.1</c:v>
                </c:pt>
                <c:pt idx="55831">
                  <c:v>128.13</c:v>
                </c:pt>
                <c:pt idx="55832">
                  <c:v>128.15</c:v>
                </c:pt>
                <c:pt idx="55833">
                  <c:v>128.16999999999999</c:v>
                </c:pt>
                <c:pt idx="55834">
                  <c:v>128.15</c:v>
                </c:pt>
                <c:pt idx="55835">
                  <c:v>128.19</c:v>
                </c:pt>
                <c:pt idx="55836">
                  <c:v>128.1</c:v>
                </c:pt>
                <c:pt idx="55837">
                  <c:v>128.1</c:v>
                </c:pt>
                <c:pt idx="55838">
                  <c:v>128.13</c:v>
                </c:pt>
                <c:pt idx="55839">
                  <c:v>128.13</c:v>
                </c:pt>
                <c:pt idx="55840">
                  <c:v>128.13</c:v>
                </c:pt>
                <c:pt idx="55841">
                  <c:v>128.15</c:v>
                </c:pt>
                <c:pt idx="55842">
                  <c:v>128.13</c:v>
                </c:pt>
                <c:pt idx="55843">
                  <c:v>128.1</c:v>
                </c:pt>
                <c:pt idx="55844">
                  <c:v>128.16999999999999</c:v>
                </c:pt>
                <c:pt idx="55845">
                  <c:v>128.1</c:v>
                </c:pt>
                <c:pt idx="55846">
                  <c:v>128.15</c:v>
                </c:pt>
                <c:pt idx="55847">
                  <c:v>128.16999999999999</c:v>
                </c:pt>
                <c:pt idx="55848">
                  <c:v>128.15</c:v>
                </c:pt>
                <c:pt idx="55849">
                  <c:v>128.15</c:v>
                </c:pt>
                <c:pt idx="55850">
                  <c:v>128.13</c:v>
                </c:pt>
                <c:pt idx="55851">
                  <c:v>128.13</c:v>
                </c:pt>
                <c:pt idx="55852">
                  <c:v>128.1</c:v>
                </c:pt>
                <c:pt idx="55853">
                  <c:v>128.16999999999999</c:v>
                </c:pt>
                <c:pt idx="55854">
                  <c:v>128.13</c:v>
                </c:pt>
                <c:pt idx="55855">
                  <c:v>128.13</c:v>
                </c:pt>
                <c:pt idx="55856">
                  <c:v>128.13</c:v>
                </c:pt>
                <c:pt idx="55857">
                  <c:v>128.15</c:v>
                </c:pt>
                <c:pt idx="55858">
                  <c:v>128.1</c:v>
                </c:pt>
                <c:pt idx="55859">
                  <c:v>128.13</c:v>
                </c:pt>
                <c:pt idx="55860">
                  <c:v>128.15</c:v>
                </c:pt>
                <c:pt idx="55861">
                  <c:v>128.13</c:v>
                </c:pt>
                <c:pt idx="55862">
                  <c:v>128.15</c:v>
                </c:pt>
                <c:pt idx="55863">
                  <c:v>128.08000000000001</c:v>
                </c:pt>
                <c:pt idx="55864">
                  <c:v>128.13</c:v>
                </c:pt>
                <c:pt idx="55865">
                  <c:v>128.13</c:v>
                </c:pt>
                <c:pt idx="55866">
                  <c:v>128.13</c:v>
                </c:pt>
                <c:pt idx="55867">
                  <c:v>128.13</c:v>
                </c:pt>
                <c:pt idx="55868">
                  <c:v>128.1</c:v>
                </c:pt>
                <c:pt idx="55869">
                  <c:v>128.13</c:v>
                </c:pt>
                <c:pt idx="55870">
                  <c:v>128.16999999999999</c:v>
                </c:pt>
                <c:pt idx="55871">
                  <c:v>128.16999999999999</c:v>
                </c:pt>
                <c:pt idx="55872">
                  <c:v>128.13</c:v>
                </c:pt>
                <c:pt idx="55873">
                  <c:v>128.15</c:v>
                </c:pt>
                <c:pt idx="55874">
                  <c:v>128.13</c:v>
                </c:pt>
                <c:pt idx="55875">
                  <c:v>128.13</c:v>
                </c:pt>
                <c:pt idx="55876">
                  <c:v>128.13</c:v>
                </c:pt>
                <c:pt idx="55877">
                  <c:v>128.15</c:v>
                </c:pt>
                <c:pt idx="55878">
                  <c:v>128.15</c:v>
                </c:pt>
                <c:pt idx="55879">
                  <c:v>128.15</c:v>
                </c:pt>
                <c:pt idx="55880">
                  <c:v>128.08000000000001</c:v>
                </c:pt>
                <c:pt idx="55881">
                  <c:v>128.19</c:v>
                </c:pt>
                <c:pt idx="55882">
                  <c:v>128.08000000000001</c:v>
                </c:pt>
                <c:pt idx="55883">
                  <c:v>128.13</c:v>
                </c:pt>
                <c:pt idx="55884">
                  <c:v>128.1</c:v>
                </c:pt>
                <c:pt idx="55885">
                  <c:v>128.08000000000001</c:v>
                </c:pt>
                <c:pt idx="55886">
                  <c:v>128.13</c:v>
                </c:pt>
                <c:pt idx="55887">
                  <c:v>128.13</c:v>
                </c:pt>
                <c:pt idx="55888">
                  <c:v>128.1</c:v>
                </c:pt>
                <c:pt idx="55889">
                  <c:v>128.1</c:v>
                </c:pt>
                <c:pt idx="55890">
                  <c:v>128.13</c:v>
                </c:pt>
                <c:pt idx="55891">
                  <c:v>128.16999999999999</c:v>
                </c:pt>
                <c:pt idx="55892">
                  <c:v>128.1</c:v>
                </c:pt>
                <c:pt idx="55893">
                  <c:v>128.13</c:v>
                </c:pt>
                <c:pt idx="55894">
                  <c:v>128.13</c:v>
                </c:pt>
                <c:pt idx="55895">
                  <c:v>128.13</c:v>
                </c:pt>
                <c:pt idx="55896">
                  <c:v>128.13</c:v>
                </c:pt>
                <c:pt idx="55897">
                  <c:v>128.13</c:v>
                </c:pt>
                <c:pt idx="55898">
                  <c:v>128.15</c:v>
                </c:pt>
                <c:pt idx="55899">
                  <c:v>128.1</c:v>
                </c:pt>
                <c:pt idx="55900">
                  <c:v>128.1</c:v>
                </c:pt>
                <c:pt idx="55901">
                  <c:v>128.15</c:v>
                </c:pt>
                <c:pt idx="55902">
                  <c:v>128.08000000000001</c:v>
                </c:pt>
                <c:pt idx="55903">
                  <c:v>128.1</c:v>
                </c:pt>
                <c:pt idx="55904">
                  <c:v>128.08000000000001</c:v>
                </c:pt>
                <c:pt idx="55905">
                  <c:v>128.08000000000001</c:v>
                </c:pt>
                <c:pt idx="55906">
                  <c:v>128.1</c:v>
                </c:pt>
                <c:pt idx="55907">
                  <c:v>128.15</c:v>
                </c:pt>
                <c:pt idx="55908">
                  <c:v>128.1</c:v>
                </c:pt>
                <c:pt idx="55909">
                  <c:v>128.15</c:v>
                </c:pt>
                <c:pt idx="55910">
                  <c:v>128.13</c:v>
                </c:pt>
                <c:pt idx="55911">
                  <c:v>128.08000000000001</c:v>
                </c:pt>
                <c:pt idx="55912">
                  <c:v>128.1</c:v>
                </c:pt>
                <c:pt idx="55913">
                  <c:v>128.13</c:v>
                </c:pt>
                <c:pt idx="55914">
                  <c:v>128.1</c:v>
                </c:pt>
                <c:pt idx="55915">
                  <c:v>128.08000000000001</c:v>
                </c:pt>
                <c:pt idx="55916">
                  <c:v>128.1</c:v>
                </c:pt>
                <c:pt idx="55917">
                  <c:v>128.1</c:v>
                </c:pt>
                <c:pt idx="55918">
                  <c:v>128.15</c:v>
                </c:pt>
                <c:pt idx="55919">
                  <c:v>128.06</c:v>
                </c:pt>
                <c:pt idx="55920">
                  <c:v>128.08000000000001</c:v>
                </c:pt>
                <c:pt idx="55921">
                  <c:v>128.06</c:v>
                </c:pt>
                <c:pt idx="55922">
                  <c:v>128.1</c:v>
                </c:pt>
                <c:pt idx="55923">
                  <c:v>128.06</c:v>
                </c:pt>
                <c:pt idx="55924">
                  <c:v>128.06</c:v>
                </c:pt>
                <c:pt idx="55925">
                  <c:v>128.13</c:v>
                </c:pt>
                <c:pt idx="55926">
                  <c:v>128.1</c:v>
                </c:pt>
                <c:pt idx="55927">
                  <c:v>128.1</c:v>
                </c:pt>
                <c:pt idx="55928">
                  <c:v>128.08000000000001</c:v>
                </c:pt>
                <c:pt idx="55929">
                  <c:v>128.06</c:v>
                </c:pt>
                <c:pt idx="55930">
                  <c:v>128.08000000000001</c:v>
                </c:pt>
                <c:pt idx="55931">
                  <c:v>128.08000000000001</c:v>
                </c:pt>
                <c:pt idx="55932">
                  <c:v>128.13</c:v>
                </c:pt>
                <c:pt idx="55933">
                  <c:v>128.08000000000001</c:v>
                </c:pt>
                <c:pt idx="55934">
                  <c:v>128.06</c:v>
                </c:pt>
                <c:pt idx="55935">
                  <c:v>128.04</c:v>
                </c:pt>
                <c:pt idx="55936">
                  <c:v>128.1</c:v>
                </c:pt>
                <c:pt idx="55937">
                  <c:v>128.08000000000001</c:v>
                </c:pt>
                <c:pt idx="55938">
                  <c:v>128.04</c:v>
                </c:pt>
                <c:pt idx="55939">
                  <c:v>128.06</c:v>
                </c:pt>
                <c:pt idx="55940">
                  <c:v>128.1</c:v>
                </c:pt>
                <c:pt idx="55941">
                  <c:v>128.08000000000001</c:v>
                </c:pt>
                <c:pt idx="55942">
                  <c:v>128.1</c:v>
                </c:pt>
                <c:pt idx="55943">
                  <c:v>128.1</c:v>
                </c:pt>
                <c:pt idx="55944">
                  <c:v>128.06</c:v>
                </c:pt>
                <c:pt idx="55945">
                  <c:v>128.1</c:v>
                </c:pt>
                <c:pt idx="55946">
                  <c:v>128.06</c:v>
                </c:pt>
                <c:pt idx="55947">
                  <c:v>128.06</c:v>
                </c:pt>
                <c:pt idx="55948">
                  <c:v>128.08000000000001</c:v>
                </c:pt>
                <c:pt idx="55949">
                  <c:v>128.08000000000001</c:v>
                </c:pt>
                <c:pt idx="55950">
                  <c:v>128.08000000000001</c:v>
                </c:pt>
                <c:pt idx="55951">
                  <c:v>128.06</c:v>
                </c:pt>
                <c:pt idx="55952">
                  <c:v>128.06</c:v>
                </c:pt>
                <c:pt idx="55953">
                  <c:v>128.08000000000001</c:v>
                </c:pt>
                <c:pt idx="55954">
                  <c:v>128.06</c:v>
                </c:pt>
                <c:pt idx="55955">
                  <c:v>128.1</c:v>
                </c:pt>
                <c:pt idx="55956">
                  <c:v>128.08000000000001</c:v>
                </c:pt>
                <c:pt idx="55957">
                  <c:v>128.08000000000001</c:v>
                </c:pt>
                <c:pt idx="55958">
                  <c:v>128.01</c:v>
                </c:pt>
                <c:pt idx="55959">
                  <c:v>128.01</c:v>
                </c:pt>
                <c:pt idx="55960">
                  <c:v>128.06</c:v>
                </c:pt>
                <c:pt idx="55961">
                  <c:v>128.06</c:v>
                </c:pt>
                <c:pt idx="55962">
                  <c:v>128.08000000000001</c:v>
                </c:pt>
                <c:pt idx="55963">
                  <c:v>128.06</c:v>
                </c:pt>
                <c:pt idx="55964">
                  <c:v>128.04</c:v>
                </c:pt>
                <c:pt idx="55965">
                  <c:v>128.04</c:v>
                </c:pt>
                <c:pt idx="55966">
                  <c:v>128.01</c:v>
                </c:pt>
                <c:pt idx="55967">
                  <c:v>128.04</c:v>
                </c:pt>
                <c:pt idx="55968">
                  <c:v>128.01</c:v>
                </c:pt>
                <c:pt idx="55969">
                  <c:v>128.01</c:v>
                </c:pt>
                <c:pt idx="55970">
                  <c:v>128.04</c:v>
                </c:pt>
                <c:pt idx="55971">
                  <c:v>127.99</c:v>
                </c:pt>
                <c:pt idx="55972">
                  <c:v>128.04</c:v>
                </c:pt>
                <c:pt idx="55973">
                  <c:v>128.04</c:v>
                </c:pt>
                <c:pt idx="55974">
                  <c:v>128.01</c:v>
                </c:pt>
                <c:pt idx="55975">
                  <c:v>128.01</c:v>
                </c:pt>
                <c:pt idx="55976">
                  <c:v>128.06</c:v>
                </c:pt>
                <c:pt idx="55977">
                  <c:v>127.99</c:v>
                </c:pt>
                <c:pt idx="55978">
                  <c:v>128.04</c:v>
                </c:pt>
                <c:pt idx="55979">
                  <c:v>128.01</c:v>
                </c:pt>
                <c:pt idx="55980">
                  <c:v>128.01</c:v>
                </c:pt>
                <c:pt idx="55981">
                  <c:v>128.06</c:v>
                </c:pt>
                <c:pt idx="55982">
                  <c:v>127.99</c:v>
                </c:pt>
                <c:pt idx="55983">
                  <c:v>128.01</c:v>
                </c:pt>
                <c:pt idx="55984">
                  <c:v>127.99</c:v>
                </c:pt>
                <c:pt idx="55985">
                  <c:v>127.95</c:v>
                </c:pt>
                <c:pt idx="55986">
                  <c:v>128.04</c:v>
                </c:pt>
                <c:pt idx="55987">
                  <c:v>127.97</c:v>
                </c:pt>
                <c:pt idx="55988">
                  <c:v>127.99</c:v>
                </c:pt>
                <c:pt idx="55989">
                  <c:v>127.95</c:v>
                </c:pt>
                <c:pt idx="55990">
                  <c:v>127.97</c:v>
                </c:pt>
                <c:pt idx="55991">
                  <c:v>127.93</c:v>
                </c:pt>
                <c:pt idx="55992">
                  <c:v>127.95</c:v>
                </c:pt>
                <c:pt idx="55993">
                  <c:v>127.93</c:v>
                </c:pt>
                <c:pt idx="55994">
                  <c:v>127.97</c:v>
                </c:pt>
                <c:pt idx="55995">
                  <c:v>127.97</c:v>
                </c:pt>
                <c:pt idx="55996">
                  <c:v>127.93</c:v>
                </c:pt>
                <c:pt idx="55997">
                  <c:v>127.93</c:v>
                </c:pt>
                <c:pt idx="55998">
                  <c:v>127.97</c:v>
                </c:pt>
                <c:pt idx="55999">
                  <c:v>127.88</c:v>
                </c:pt>
                <c:pt idx="56000">
                  <c:v>127.93</c:v>
                </c:pt>
                <c:pt idx="56001">
                  <c:v>127.9</c:v>
                </c:pt>
                <c:pt idx="56002">
                  <c:v>127.95</c:v>
                </c:pt>
                <c:pt idx="56003">
                  <c:v>127.93</c:v>
                </c:pt>
                <c:pt idx="56004">
                  <c:v>127.93</c:v>
                </c:pt>
                <c:pt idx="56005">
                  <c:v>127.9</c:v>
                </c:pt>
                <c:pt idx="56006">
                  <c:v>127.95</c:v>
                </c:pt>
                <c:pt idx="56007">
                  <c:v>127.9</c:v>
                </c:pt>
                <c:pt idx="56008">
                  <c:v>127.93</c:v>
                </c:pt>
                <c:pt idx="56009">
                  <c:v>127.88</c:v>
                </c:pt>
                <c:pt idx="56010">
                  <c:v>127.88</c:v>
                </c:pt>
                <c:pt idx="56011">
                  <c:v>127.93</c:v>
                </c:pt>
                <c:pt idx="56012">
                  <c:v>127.9</c:v>
                </c:pt>
                <c:pt idx="56013">
                  <c:v>127.88</c:v>
                </c:pt>
                <c:pt idx="56014">
                  <c:v>127.9</c:v>
                </c:pt>
                <c:pt idx="56015">
                  <c:v>127.88</c:v>
                </c:pt>
                <c:pt idx="56016">
                  <c:v>127.9</c:v>
                </c:pt>
                <c:pt idx="56017">
                  <c:v>127.9</c:v>
                </c:pt>
                <c:pt idx="56018">
                  <c:v>127.86</c:v>
                </c:pt>
                <c:pt idx="56019">
                  <c:v>127.86</c:v>
                </c:pt>
                <c:pt idx="56020">
                  <c:v>127.93</c:v>
                </c:pt>
                <c:pt idx="56021">
                  <c:v>127.86</c:v>
                </c:pt>
                <c:pt idx="56022">
                  <c:v>127.86</c:v>
                </c:pt>
                <c:pt idx="56023">
                  <c:v>127.88</c:v>
                </c:pt>
                <c:pt idx="56024">
                  <c:v>127.84</c:v>
                </c:pt>
                <c:pt idx="56025">
                  <c:v>127.84</c:v>
                </c:pt>
                <c:pt idx="56026">
                  <c:v>127.81</c:v>
                </c:pt>
                <c:pt idx="56027">
                  <c:v>127.81</c:v>
                </c:pt>
                <c:pt idx="56028">
                  <c:v>127.88</c:v>
                </c:pt>
                <c:pt idx="56029">
                  <c:v>127.86</c:v>
                </c:pt>
                <c:pt idx="56030">
                  <c:v>127.88</c:v>
                </c:pt>
                <c:pt idx="56031">
                  <c:v>127.84</c:v>
                </c:pt>
                <c:pt idx="56032">
                  <c:v>127.84</c:v>
                </c:pt>
                <c:pt idx="56033">
                  <c:v>127.84</c:v>
                </c:pt>
                <c:pt idx="56034">
                  <c:v>127.81</c:v>
                </c:pt>
                <c:pt idx="56035">
                  <c:v>127.84</c:v>
                </c:pt>
                <c:pt idx="56036">
                  <c:v>127.79</c:v>
                </c:pt>
                <c:pt idx="56037">
                  <c:v>127.84</c:v>
                </c:pt>
                <c:pt idx="56038">
                  <c:v>127.79</c:v>
                </c:pt>
                <c:pt idx="56039">
                  <c:v>127.77</c:v>
                </c:pt>
                <c:pt idx="56040">
                  <c:v>127.72</c:v>
                </c:pt>
                <c:pt idx="56041">
                  <c:v>127.77</c:v>
                </c:pt>
                <c:pt idx="56042">
                  <c:v>127.79</c:v>
                </c:pt>
                <c:pt idx="56043">
                  <c:v>127.81</c:v>
                </c:pt>
                <c:pt idx="56044">
                  <c:v>127.84</c:v>
                </c:pt>
                <c:pt idx="56045">
                  <c:v>127.77</c:v>
                </c:pt>
                <c:pt idx="56046">
                  <c:v>127.84</c:v>
                </c:pt>
                <c:pt idx="56047">
                  <c:v>127.77</c:v>
                </c:pt>
                <c:pt idx="56048">
                  <c:v>127.79</c:v>
                </c:pt>
                <c:pt idx="56049">
                  <c:v>127.84</c:v>
                </c:pt>
                <c:pt idx="56050">
                  <c:v>127.81</c:v>
                </c:pt>
                <c:pt idx="56051">
                  <c:v>127.84</c:v>
                </c:pt>
                <c:pt idx="56052">
                  <c:v>127.81</c:v>
                </c:pt>
                <c:pt idx="56053">
                  <c:v>127.79</c:v>
                </c:pt>
                <c:pt idx="56054">
                  <c:v>127.77</c:v>
                </c:pt>
                <c:pt idx="56055">
                  <c:v>127.79</c:v>
                </c:pt>
                <c:pt idx="56056">
                  <c:v>127.79</c:v>
                </c:pt>
                <c:pt idx="56057">
                  <c:v>127.86</c:v>
                </c:pt>
                <c:pt idx="56058">
                  <c:v>127.81</c:v>
                </c:pt>
                <c:pt idx="56059">
                  <c:v>127.79</c:v>
                </c:pt>
                <c:pt idx="56060">
                  <c:v>127.86</c:v>
                </c:pt>
                <c:pt idx="56061">
                  <c:v>127.84</c:v>
                </c:pt>
                <c:pt idx="56062">
                  <c:v>127.86</c:v>
                </c:pt>
                <c:pt idx="56063">
                  <c:v>127.88</c:v>
                </c:pt>
                <c:pt idx="56064">
                  <c:v>127.86</c:v>
                </c:pt>
                <c:pt idx="56065">
                  <c:v>127.88</c:v>
                </c:pt>
                <c:pt idx="56066">
                  <c:v>127.9</c:v>
                </c:pt>
                <c:pt idx="56067">
                  <c:v>127.88</c:v>
                </c:pt>
                <c:pt idx="56068">
                  <c:v>127.93</c:v>
                </c:pt>
                <c:pt idx="56069">
                  <c:v>127.88</c:v>
                </c:pt>
                <c:pt idx="56070">
                  <c:v>127.88</c:v>
                </c:pt>
                <c:pt idx="56071">
                  <c:v>127.86</c:v>
                </c:pt>
                <c:pt idx="56072">
                  <c:v>127.9</c:v>
                </c:pt>
                <c:pt idx="56073">
                  <c:v>127.86</c:v>
                </c:pt>
                <c:pt idx="56074">
                  <c:v>127.97</c:v>
                </c:pt>
                <c:pt idx="56075">
                  <c:v>127.9</c:v>
                </c:pt>
                <c:pt idx="56076">
                  <c:v>127.99</c:v>
                </c:pt>
                <c:pt idx="56077">
                  <c:v>127.97</c:v>
                </c:pt>
                <c:pt idx="56078">
                  <c:v>128.01</c:v>
                </c:pt>
                <c:pt idx="56079">
                  <c:v>128.04</c:v>
                </c:pt>
                <c:pt idx="56080">
                  <c:v>127.95</c:v>
                </c:pt>
                <c:pt idx="56081">
                  <c:v>128.04</c:v>
                </c:pt>
                <c:pt idx="56082">
                  <c:v>128.06</c:v>
                </c:pt>
                <c:pt idx="56083">
                  <c:v>128.08000000000001</c:v>
                </c:pt>
                <c:pt idx="56084">
                  <c:v>128.08000000000001</c:v>
                </c:pt>
                <c:pt idx="56085">
                  <c:v>128.01</c:v>
                </c:pt>
                <c:pt idx="56086">
                  <c:v>128.04</c:v>
                </c:pt>
                <c:pt idx="56087">
                  <c:v>128.04</c:v>
                </c:pt>
                <c:pt idx="56088">
                  <c:v>128.06</c:v>
                </c:pt>
                <c:pt idx="56089">
                  <c:v>128.04</c:v>
                </c:pt>
                <c:pt idx="56090">
                  <c:v>128.1</c:v>
                </c:pt>
                <c:pt idx="56091">
                  <c:v>128.08000000000001</c:v>
                </c:pt>
                <c:pt idx="56092">
                  <c:v>128.01</c:v>
                </c:pt>
                <c:pt idx="56093">
                  <c:v>128.13</c:v>
                </c:pt>
                <c:pt idx="56094">
                  <c:v>128.13</c:v>
                </c:pt>
                <c:pt idx="56095">
                  <c:v>128.13</c:v>
                </c:pt>
                <c:pt idx="56096">
                  <c:v>128.15</c:v>
                </c:pt>
                <c:pt idx="56097">
                  <c:v>128.15</c:v>
                </c:pt>
                <c:pt idx="56098">
                  <c:v>128.16999999999999</c:v>
                </c:pt>
                <c:pt idx="56099">
                  <c:v>128.15</c:v>
                </c:pt>
                <c:pt idx="56100">
                  <c:v>128.15</c:v>
                </c:pt>
                <c:pt idx="56101">
                  <c:v>128.19</c:v>
                </c:pt>
                <c:pt idx="56102">
                  <c:v>128.16999999999999</c:v>
                </c:pt>
                <c:pt idx="56103">
                  <c:v>128.15</c:v>
                </c:pt>
                <c:pt idx="56104">
                  <c:v>128.15</c:v>
                </c:pt>
                <c:pt idx="56105">
                  <c:v>128.15</c:v>
                </c:pt>
                <c:pt idx="56106">
                  <c:v>128.15</c:v>
                </c:pt>
                <c:pt idx="56107">
                  <c:v>128.16999999999999</c:v>
                </c:pt>
                <c:pt idx="56108">
                  <c:v>128.15</c:v>
                </c:pt>
                <c:pt idx="56109">
                  <c:v>128.16999999999999</c:v>
                </c:pt>
                <c:pt idx="56110">
                  <c:v>128.13</c:v>
                </c:pt>
                <c:pt idx="56111">
                  <c:v>128.24</c:v>
                </c:pt>
                <c:pt idx="56112">
                  <c:v>128.15</c:v>
                </c:pt>
                <c:pt idx="56113">
                  <c:v>128.15</c:v>
                </c:pt>
                <c:pt idx="56114">
                  <c:v>128.15</c:v>
                </c:pt>
                <c:pt idx="56115">
                  <c:v>128.22</c:v>
                </c:pt>
                <c:pt idx="56116">
                  <c:v>128.16999999999999</c:v>
                </c:pt>
                <c:pt idx="56117">
                  <c:v>128.19</c:v>
                </c:pt>
                <c:pt idx="56118">
                  <c:v>128.16999999999999</c:v>
                </c:pt>
                <c:pt idx="56119">
                  <c:v>128.16999999999999</c:v>
                </c:pt>
                <c:pt idx="56120">
                  <c:v>128.15</c:v>
                </c:pt>
                <c:pt idx="56121">
                  <c:v>128.16999999999999</c:v>
                </c:pt>
                <c:pt idx="56122">
                  <c:v>128.1</c:v>
                </c:pt>
                <c:pt idx="56123">
                  <c:v>128.15</c:v>
                </c:pt>
                <c:pt idx="56124">
                  <c:v>128.13</c:v>
                </c:pt>
                <c:pt idx="56125">
                  <c:v>128.15</c:v>
                </c:pt>
                <c:pt idx="56126">
                  <c:v>128.19</c:v>
                </c:pt>
                <c:pt idx="56127">
                  <c:v>128.13</c:v>
                </c:pt>
                <c:pt idx="56128">
                  <c:v>128.13</c:v>
                </c:pt>
                <c:pt idx="56129">
                  <c:v>128.1</c:v>
                </c:pt>
                <c:pt idx="56130">
                  <c:v>128.1</c:v>
                </c:pt>
                <c:pt idx="56131">
                  <c:v>128.15</c:v>
                </c:pt>
                <c:pt idx="56132">
                  <c:v>128.15</c:v>
                </c:pt>
                <c:pt idx="56133">
                  <c:v>128.13</c:v>
                </c:pt>
                <c:pt idx="56134">
                  <c:v>128.15</c:v>
                </c:pt>
                <c:pt idx="56135">
                  <c:v>128.13</c:v>
                </c:pt>
                <c:pt idx="56136">
                  <c:v>128.08000000000001</c:v>
                </c:pt>
                <c:pt idx="56137">
                  <c:v>128.13</c:v>
                </c:pt>
                <c:pt idx="56138">
                  <c:v>128.08000000000001</c:v>
                </c:pt>
                <c:pt idx="56139">
                  <c:v>128.08000000000001</c:v>
                </c:pt>
                <c:pt idx="56140">
                  <c:v>128.13</c:v>
                </c:pt>
                <c:pt idx="56141">
                  <c:v>128.1</c:v>
                </c:pt>
                <c:pt idx="56142">
                  <c:v>128.08000000000001</c:v>
                </c:pt>
                <c:pt idx="56143">
                  <c:v>128.06</c:v>
                </c:pt>
                <c:pt idx="56144">
                  <c:v>128.08000000000001</c:v>
                </c:pt>
                <c:pt idx="56145">
                  <c:v>128.13</c:v>
                </c:pt>
                <c:pt idx="56146">
                  <c:v>128.13</c:v>
                </c:pt>
                <c:pt idx="56147">
                  <c:v>128.13</c:v>
                </c:pt>
                <c:pt idx="56148">
                  <c:v>128.16999999999999</c:v>
                </c:pt>
                <c:pt idx="56149">
                  <c:v>128.15</c:v>
                </c:pt>
                <c:pt idx="56150">
                  <c:v>128.15</c:v>
                </c:pt>
                <c:pt idx="56151">
                  <c:v>128.1</c:v>
                </c:pt>
                <c:pt idx="56152">
                  <c:v>128.13</c:v>
                </c:pt>
                <c:pt idx="56153">
                  <c:v>128.08000000000001</c:v>
                </c:pt>
                <c:pt idx="56154">
                  <c:v>128.15</c:v>
                </c:pt>
                <c:pt idx="56155">
                  <c:v>128.1</c:v>
                </c:pt>
                <c:pt idx="56156">
                  <c:v>128.15</c:v>
                </c:pt>
                <c:pt idx="56157">
                  <c:v>128.13</c:v>
                </c:pt>
                <c:pt idx="56158">
                  <c:v>128.19</c:v>
                </c:pt>
                <c:pt idx="56159">
                  <c:v>128.15</c:v>
                </c:pt>
                <c:pt idx="56160">
                  <c:v>128.19</c:v>
                </c:pt>
                <c:pt idx="56161">
                  <c:v>128.19</c:v>
                </c:pt>
                <c:pt idx="56162">
                  <c:v>128.19</c:v>
                </c:pt>
                <c:pt idx="56163">
                  <c:v>128.19</c:v>
                </c:pt>
                <c:pt idx="56164">
                  <c:v>128.19</c:v>
                </c:pt>
                <c:pt idx="56165">
                  <c:v>128.15</c:v>
                </c:pt>
                <c:pt idx="56166">
                  <c:v>128.16999999999999</c:v>
                </c:pt>
                <c:pt idx="56167">
                  <c:v>128.16999999999999</c:v>
                </c:pt>
                <c:pt idx="56168">
                  <c:v>128.15</c:v>
                </c:pt>
                <c:pt idx="56169">
                  <c:v>128.22</c:v>
                </c:pt>
                <c:pt idx="56170">
                  <c:v>128.22</c:v>
                </c:pt>
                <c:pt idx="56171">
                  <c:v>128.26</c:v>
                </c:pt>
                <c:pt idx="56172">
                  <c:v>128.22</c:v>
                </c:pt>
                <c:pt idx="56173">
                  <c:v>128.22</c:v>
                </c:pt>
                <c:pt idx="56174">
                  <c:v>128.22</c:v>
                </c:pt>
                <c:pt idx="56175">
                  <c:v>128.22</c:v>
                </c:pt>
                <c:pt idx="56176">
                  <c:v>128.16999999999999</c:v>
                </c:pt>
                <c:pt idx="56177">
                  <c:v>128.22</c:v>
                </c:pt>
                <c:pt idx="56178">
                  <c:v>128.19</c:v>
                </c:pt>
                <c:pt idx="56179">
                  <c:v>128.19</c:v>
                </c:pt>
                <c:pt idx="56180">
                  <c:v>128.19</c:v>
                </c:pt>
                <c:pt idx="56181">
                  <c:v>128.16999999999999</c:v>
                </c:pt>
                <c:pt idx="56182">
                  <c:v>128.26</c:v>
                </c:pt>
                <c:pt idx="56183">
                  <c:v>128.24</c:v>
                </c:pt>
                <c:pt idx="56184">
                  <c:v>128.15</c:v>
                </c:pt>
                <c:pt idx="56185">
                  <c:v>128.24</c:v>
                </c:pt>
                <c:pt idx="56186">
                  <c:v>128.22</c:v>
                </c:pt>
                <c:pt idx="56187">
                  <c:v>128.19</c:v>
                </c:pt>
                <c:pt idx="56188">
                  <c:v>128.24</c:v>
                </c:pt>
                <c:pt idx="56189">
                  <c:v>128.16999999999999</c:v>
                </c:pt>
                <c:pt idx="56190">
                  <c:v>128.16999999999999</c:v>
                </c:pt>
                <c:pt idx="56191">
                  <c:v>128.22</c:v>
                </c:pt>
                <c:pt idx="56192">
                  <c:v>128.19</c:v>
                </c:pt>
                <c:pt idx="56193">
                  <c:v>128.26</c:v>
                </c:pt>
                <c:pt idx="56194">
                  <c:v>128.24</c:v>
                </c:pt>
                <c:pt idx="56195">
                  <c:v>128.19</c:v>
                </c:pt>
                <c:pt idx="56196">
                  <c:v>128.19</c:v>
                </c:pt>
                <c:pt idx="56197">
                  <c:v>128.28</c:v>
                </c:pt>
                <c:pt idx="56198">
                  <c:v>128.22</c:v>
                </c:pt>
                <c:pt idx="56199">
                  <c:v>128.16999999999999</c:v>
                </c:pt>
                <c:pt idx="56200">
                  <c:v>128.24</c:v>
                </c:pt>
                <c:pt idx="56201">
                  <c:v>128.22</c:v>
                </c:pt>
                <c:pt idx="56202">
                  <c:v>128.22</c:v>
                </c:pt>
                <c:pt idx="56203">
                  <c:v>128.19</c:v>
                </c:pt>
                <c:pt idx="56204">
                  <c:v>128.16999999999999</c:v>
                </c:pt>
                <c:pt idx="56205">
                  <c:v>128.15</c:v>
                </c:pt>
                <c:pt idx="56206">
                  <c:v>128.19</c:v>
                </c:pt>
                <c:pt idx="56207">
                  <c:v>128.24</c:v>
                </c:pt>
                <c:pt idx="56208">
                  <c:v>128.19</c:v>
                </c:pt>
                <c:pt idx="56209">
                  <c:v>128.16999999999999</c:v>
                </c:pt>
                <c:pt idx="56210">
                  <c:v>128.16999999999999</c:v>
                </c:pt>
                <c:pt idx="56211">
                  <c:v>128.26</c:v>
                </c:pt>
                <c:pt idx="56212">
                  <c:v>128.15</c:v>
                </c:pt>
                <c:pt idx="56213">
                  <c:v>128.19</c:v>
                </c:pt>
                <c:pt idx="56214">
                  <c:v>128.16999999999999</c:v>
                </c:pt>
                <c:pt idx="56215">
                  <c:v>128.24</c:v>
                </c:pt>
                <c:pt idx="56216">
                  <c:v>128.19</c:v>
                </c:pt>
                <c:pt idx="56217">
                  <c:v>128.22</c:v>
                </c:pt>
                <c:pt idx="56218">
                  <c:v>128.15</c:v>
                </c:pt>
                <c:pt idx="56219">
                  <c:v>128.22</c:v>
                </c:pt>
                <c:pt idx="56220">
                  <c:v>128.16999999999999</c:v>
                </c:pt>
                <c:pt idx="56221">
                  <c:v>128.19</c:v>
                </c:pt>
                <c:pt idx="56222">
                  <c:v>128.16999999999999</c:v>
                </c:pt>
                <c:pt idx="56223">
                  <c:v>128.15</c:v>
                </c:pt>
                <c:pt idx="56224">
                  <c:v>128.19</c:v>
                </c:pt>
                <c:pt idx="56225">
                  <c:v>128.22</c:v>
                </c:pt>
                <c:pt idx="56226">
                  <c:v>128.19</c:v>
                </c:pt>
                <c:pt idx="56227">
                  <c:v>128.19</c:v>
                </c:pt>
                <c:pt idx="56228">
                  <c:v>128.19</c:v>
                </c:pt>
                <c:pt idx="56229">
                  <c:v>128.15</c:v>
                </c:pt>
                <c:pt idx="56230">
                  <c:v>128.19</c:v>
                </c:pt>
                <c:pt idx="56231">
                  <c:v>128.22</c:v>
                </c:pt>
                <c:pt idx="56232">
                  <c:v>128.22</c:v>
                </c:pt>
                <c:pt idx="56233">
                  <c:v>128.22</c:v>
                </c:pt>
                <c:pt idx="56234">
                  <c:v>128.19</c:v>
                </c:pt>
                <c:pt idx="56235">
                  <c:v>128.16999999999999</c:v>
                </c:pt>
                <c:pt idx="56236">
                  <c:v>128.24</c:v>
                </c:pt>
                <c:pt idx="56237">
                  <c:v>128.19</c:v>
                </c:pt>
                <c:pt idx="56238">
                  <c:v>128.26</c:v>
                </c:pt>
                <c:pt idx="56239">
                  <c:v>128.24</c:v>
                </c:pt>
                <c:pt idx="56240">
                  <c:v>128.22</c:v>
                </c:pt>
                <c:pt idx="56241">
                  <c:v>128.19</c:v>
                </c:pt>
                <c:pt idx="56242">
                  <c:v>128.24</c:v>
                </c:pt>
                <c:pt idx="56243">
                  <c:v>128.19</c:v>
                </c:pt>
                <c:pt idx="56244">
                  <c:v>128.26</c:v>
                </c:pt>
                <c:pt idx="56245">
                  <c:v>128.24</c:v>
                </c:pt>
                <c:pt idx="56246">
                  <c:v>128.24</c:v>
                </c:pt>
                <c:pt idx="56247">
                  <c:v>128.19</c:v>
                </c:pt>
                <c:pt idx="56248">
                  <c:v>128.26</c:v>
                </c:pt>
                <c:pt idx="56249">
                  <c:v>128.22</c:v>
                </c:pt>
                <c:pt idx="56250">
                  <c:v>128.26</c:v>
                </c:pt>
                <c:pt idx="56251">
                  <c:v>128.28</c:v>
                </c:pt>
                <c:pt idx="56252">
                  <c:v>128.24</c:v>
                </c:pt>
                <c:pt idx="56253">
                  <c:v>128.28</c:v>
                </c:pt>
                <c:pt idx="56254">
                  <c:v>128.22</c:v>
                </c:pt>
                <c:pt idx="56255">
                  <c:v>128.19</c:v>
                </c:pt>
                <c:pt idx="56256">
                  <c:v>128.24</c:v>
                </c:pt>
                <c:pt idx="56257">
                  <c:v>128.22</c:v>
                </c:pt>
                <c:pt idx="56258">
                  <c:v>128.22</c:v>
                </c:pt>
                <c:pt idx="56259">
                  <c:v>128.24</c:v>
                </c:pt>
                <c:pt idx="56260">
                  <c:v>128.16999999999999</c:v>
                </c:pt>
                <c:pt idx="56261">
                  <c:v>128.26</c:v>
                </c:pt>
                <c:pt idx="56262">
                  <c:v>128.19</c:v>
                </c:pt>
                <c:pt idx="56263">
                  <c:v>128.26</c:v>
                </c:pt>
                <c:pt idx="56264">
                  <c:v>128.24</c:v>
                </c:pt>
                <c:pt idx="56265">
                  <c:v>128.26</c:v>
                </c:pt>
                <c:pt idx="56266">
                  <c:v>128.26</c:v>
                </c:pt>
                <c:pt idx="56267">
                  <c:v>128.26</c:v>
                </c:pt>
                <c:pt idx="56268">
                  <c:v>128.24</c:v>
                </c:pt>
                <c:pt idx="56269">
                  <c:v>128.22</c:v>
                </c:pt>
                <c:pt idx="56270">
                  <c:v>128.24</c:v>
                </c:pt>
                <c:pt idx="56271">
                  <c:v>128.24</c:v>
                </c:pt>
                <c:pt idx="56272">
                  <c:v>128.16999999999999</c:v>
                </c:pt>
                <c:pt idx="56273">
                  <c:v>128.26</c:v>
                </c:pt>
                <c:pt idx="56274">
                  <c:v>128.19</c:v>
                </c:pt>
                <c:pt idx="56275">
                  <c:v>128.16999999999999</c:v>
                </c:pt>
                <c:pt idx="56276">
                  <c:v>128.16999999999999</c:v>
                </c:pt>
                <c:pt idx="56277">
                  <c:v>128.15</c:v>
                </c:pt>
                <c:pt idx="56278">
                  <c:v>128.22</c:v>
                </c:pt>
                <c:pt idx="56279">
                  <c:v>128.22</c:v>
                </c:pt>
                <c:pt idx="56280">
                  <c:v>128.24</c:v>
                </c:pt>
                <c:pt idx="56281">
                  <c:v>128.16999999999999</c:v>
                </c:pt>
                <c:pt idx="56282">
                  <c:v>128.24</c:v>
                </c:pt>
                <c:pt idx="56283">
                  <c:v>128.22</c:v>
                </c:pt>
                <c:pt idx="56284">
                  <c:v>128.19</c:v>
                </c:pt>
                <c:pt idx="56285">
                  <c:v>128.22</c:v>
                </c:pt>
                <c:pt idx="56286">
                  <c:v>128.22</c:v>
                </c:pt>
                <c:pt idx="56287">
                  <c:v>128.16999999999999</c:v>
                </c:pt>
                <c:pt idx="56288">
                  <c:v>128.19</c:v>
                </c:pt>
                <c:pt idx="56289">
                  <c:v>128.19</c:v>
                </c:pt>
                <c:pt idx="56290">
                  <c:v>128.19</c:v>
                </c:pt>
                <c:pt idx="56291">
                  <c:v>128.22</c:v>
                </c:pt>
                <c:pt idx="56292">
                  <c:v>128.13</c:v>
                </c:pt>
                <c:pt idx="56293">
                  <c:v>128.16999999999999</c:v>
                </c:pt>
                <c:pt idx="56294">
                  <c:v>128.22</c:v>
                </c:pt>
                <c:pt idx="56295">
                  <c:v>128.13</c:v>
                </c:pt>
                <c:pt idx="56296">
                  <c:v>128.19</c:v>
                </c:pt>
                <c:pt idx="56297">
                  <c:v>128.16999999999999</c:v>
                </c:pt>
                <c:pt idx="56298">
                  <c:v>128.19</c:v>
                </c:pt>
                <c:pt idx="56299">
                  <c:v>128.22</c:v>
                </c:pt>
                <c:pt idx="56300">
                  <c:v>128.15</c:v>
                </c:pt>
                <c:pt idx="56301">
                  <c:v>128.19</c:v>
                </c:pt>
                <c:pt idx="56302">
                  <c:v>128.1</c:v>
                </c:pt>
                <c:pt idx="56303">
                  <c:v>128.16999999999999</c:v>
                </c:pt>
                <c:pt idx="56304">
                  <c:v>128.16999999999999</c:v>
                </c:pt>
                <c:pt idx="56305">
                  <c:v>128.19</c:v>
                </c:pt>
                <c:pt idx="56306">
                  <c:v>128.15</c:v>
                </c:pt>
                <c:pt idx="56307">
                  <c:v>128.22</c:v>
                </c:pt>
                <c:pt idx="56308">
                  <c:v>128.16999999999999</c:v>
                </c:pt>
                <c:pt idx="56309">
                  <c:v>128.19</c:v>
                </c:pt>
                <c:pt idx="56310">
                  <c:v>128.22</c:v>
                </c:pt>
                <c:pt idx="56311">
                  <c:v>128.19</c:v>
                </c:pt>
                <c:pt idx="56312">
                  <c:v>128.19</c:v>
                </c:pt>
                <c:pt idx="56313">
                  <c:v>128.19</c:v>
                </c:pt>
                <c:pt idx="56314">
                  <c:v>128.22</c:v>
                </c:pt>
                <c:pt idx="56315">
                  <c:v>128.19</c:v>
                </c:pt>
                <c:pt idx="56316">
                  <c:v>128.22</c:v>
                </c:pt>
                <c:pt idx="56317">
                  <c:v>128.19</c:v>
                </c:pt>
                <c:pt idx="56318">
                  <c:v>128.24</c:v>
                </c:pt>
                <c:pt idx="56319">
                  <c:v>128.19</c:v>
                </c:pt>
                <c:pt idx="56320">
                  <c:v>128.15</c:v>
                </c:pt>
                <c:pt idx="56321">
                  <c:v>128.19</c:v>
                </c:pt>
                <c:pt idx="56322">
                  <c:v>128.22</c:v>
                </c:pt>
                <c:pt idx="56323">
                  <c:v>128.19</c:v>
                </c:pt>
                <c:pt idx="56324">
                  <c:v>128.19</c:v>
                </c:pt>
                <c:pt idx="56325">
                  <c:v>128.19</c:v>
                </c:pt>
                <c:pt idx="56326">
                  <c:v>128.16999999999999</c:v>
                </c:pt>
                <c:pt idx="56327">
                  <c:v>128.22</c:v>
                </c:pt>
                <c:pt idx="56328">
                  <c:v>128.16999999999999</c:v>
                </c:pt>
                <c:pt idx="56329">
                  <c:v>128.22</c:v>
                </c:pt>
                <c:pt idx="56330">
                  <c:v>128.19</c:v>
                </c:pt>
                <c:pt idx="56331">
                  <c:v>128.15</c:v>
                </c:pt>
                <c:pt idx="56332">
                  <c:v>128.16999999999999</c:v>
                </c:pt>
                <c:pt idx="56333">
                  <c:v>128.15</c:v>
                </c:pt>
                <c:pt idx="56334">
                  <c:v>128.16999999999999</c:v>
                </c:pt>
                <c:pt idx="56335">
                  <c:v>128.22</c:v>
                </c:pt>
                <c:pt idx="56336">
                  <c:v>128.19</c:v>
                </c:pt>
                <c:pt idx="56337">
                  <c:v>128.15</c:v>
                </c:pt>
                <c:pt idx="56338">
                  <c:v>128.16999999999999</c:v>
                </c:pt>
                <c:pt idx="56339">
                  <c:v>128.15</c:v>
                </c:pt>
                <c:pt idx="56340">
                  <c:v>128.15</c:v>
                </c:pt>
                <c:pt idx="56341">
                  <c:v>128.16999999999999</c:v>
                </c:pt>
                <c:pt idx="56342">
                  <c:v>128.16999999999999</c:v>
                </c:pt>
                <c:pt idx="56343">
                  <c:v>128.16999999999999</c:v>
                </c:pt>
                <c:pt idx="56344">
                  <c:v>128.16999999999999</c:v>
                </c:pt>
                <c:pt idx="56345">
                  <c:v>128.19</c:v>
                </c:pt>
                <c:pt idx="56346">
                  <c:v>128.16999999999999</c:v>
                </c:pt>
                <c:pt idx="56347">
                  <c:v>128.15</c:v>
                </c:pt>
                <c:pt idx="56348">
                  <c:v>128.13</c:v>
                </c:pt>
                <c:pt idx="56349">
                  <c:v>128.15</c:v>
                </c:pt>
                <c:pt idx="56350">
                  <c:v>128.13</c:v>
                </c:pt>
                <c:pt idx="56351">
                  <c:v>128.15</c:v>
                </c:pt>
                <c:pt idx="56352">
                  <c:v>128.1</c:v>
                </c:pt>
                <c:pt idx="56353">
                  <c:v>128.1</c:v>
                </c:pt>
                <c:pt idx="56354">
                  <c:v>128.1</c:v>
                </c:pt>
                <c:pt idx="56355">
                  <c:v>128.1</c:v>
                </c:pt>
                <c:pt idx="56356">
                  <c:v>128.16999999999999</c:v>
                </c:pt>
                <c:pt idx="56357">
                  <c:v>128.15</c:v>
                </c:pt>
                <c:pt idx="56358">
                  <c:v>128.06</c:v>
                </c:pt>
                <c:pt idx="56359">
                  <c:v>128.13</c:v>
                </c:pt>
                <c:pt idx="56360">
                  <c:v>128.08000000000001</c:v>
                </c:pt>
                <c:pt idx="56361">
                  <c:v>128.08000000000001</c:v>
                </c:pt>
                <c:pt idx="56362">
                  <c:v>128.1</c:v>
                </c:pt>
                <c:pt idx="56363">
                  <c:v>128.1</c:v>
                </c:pt>
                <c:pt idx="56364">
                  <c:v>128.06</c:v>
                </c:pt>
                <c:pt idx="56365">
                  <c:v>128.1</c:v>
                </c:pt>
                <c:pt idx="56366">
                  <c:v>128.1</c:v>
                </c:pt>
                <c:pt idx="56367">
                  <c:v>128.06</c:v>
                </c:pt>
                <c:pt idx="56368">
                  <c:v>128.08000000000001</c:v>
                </c:pt>
                <c:pt idx="56369">
                  <c:v>128.13</c:v>
                </c:pt>
                <c:pt idx="56370">
                  <c:v>128.04</c:v>
                </c:pt>
                <c:pt idx="56371">
                  <c:v>128.13</c:v>
                </c:pt>
                <c:pt idx="56372">
                  <c:v>128.08000000000001</c:v>
                </c:pt>
                <c:pt idx="56373">
                  <c:v>128.06</c:v>
                </c:pt>
                <c:pt idx="56374">
                  <c:v>128.04</c:v>
                </c:pt>
                <c:pt idx="56375">
                  <c:v>128.06</c:v>
                </c:pt>
                <c:pt idx="56376">
                  <c:v>128.06</c:v>
                </c:pt>
                <c:pt idx="56377">
                  <c:v>128.08000000000001</c:v>
                </c:pt>
                <c:pt idx="56378">
                  <c:v>128.08000000000001</c:v>
                </c:pt>
                <c:pt idx="56379">
                  <c:v>128.01</c:v>
                </c:pt>
                <c:pt idx="56380">
                  <c:v>128.04</c:v>
                </c:pt>
                <c:pt idx="56381">
                  <c:v>128.08000000000001</c:v>
                </c:pt>
                <c:pt idx="56382">
                  <c:v>128.04</c:v>
                </c:pt>
                <c:pt idx="56383">
                  <c:v>128.1</c:v>
                </c:pt>
                <c:pt idx="56384">
                  <c:v>128.06</c:v>
                </c:pt>
                <c:pt idx="56385">
                  <c:v>128.06</c:v>
                </c:pt>
                <c:pt idx="56386">
                  <c:v>128.01</c:v>
                </c:pt>
                <c:pt idx="56387">
                  <c:v>128.08000000000001</c:v>
                </c:pt>
                <c:pt idx="56388">
                  <c:v>128.04</c:v>
                </c:pt>
                <c:pt idx="56389">
                  <c:v>127.99</c:v>
                </c:pt>
                <c:pt idx="56390">
                  <c:v>128.06</c:v>
                </c:pt>
                <c:pt idx="56391">
                  <c:v>128.01</c:v>
                </c:pt>
                <c:pt idx="56392">
                  <c:v>128.01</c:v>
                </c:pt>
                <c:pt idx="56393">
                  <c:v>128.04</c:v>
                </c:pt>
                <c:pt idx="56394">
                  <c:v>128.01</c:v>
                </c:pt>
                <c:pt idx="56395">
                  <c:v>127.97</c:v>
                </c:pt>
                <c:pt idx="56396">
                  <c:v>128.01</c:v>
                </c:pt>
                <c:pt idx="56397">
                  <c:v>127.97</c:v>
                </c:pt>
                <c:pt idx="56398">
                  <c:v>127.99</c:v>
                </c:pt>
                <c:pt idx="56399">
                  <c:v>127.97</c:v>
                </c:pt>
                <c:pt idx="56400">
                  <c:v>128.04</c:v>
                </c:pt>
                <c:pt idx="56401">
                  <c:v>127.97</c:v>
                </c:pt>
                <c:pt idx="56402">
                  <c:v>127.95</c:v>
                </c:pt>
                <c:pt idx="56403">
                  <c:v>127.9</c:v>
                </c:pt>
                <c:pt idx="56404">
                  <c:v>127.95</c:v>
                </c:pt>
                <c:pt idx="56405">
                  <c:v>128.01</c:v>
                </c:pt>
                <c:pt idx="56406">
                  <c:v>127.95</c:v>
                </c:pt>
                <c:pt idx="56407">
                  <c:v>127.97</c:v>
                </c:pt>
                <c:pt idx="56408">
                  <c:v>127.99</c:v>
                </c:pt>
                <c:pt idx="56409">
                  <c:v>128.01</c:v>
                </c:pt>
                <c:pt idx="56410">
                  <c:v>127.95</c:v>
                </c:pt>
                <c:pt idx="56411">
                  <c:v>127.97</c:v>
                </c:pt>
                <c:pt idx="56412">
                  <c:v>127.95</c:v>
                </c:pt>
                <c:pt idx="56413">
                  <c:v>127.9</c:v>
                </c:pt>
                <c:pt idx="56414">
                  <c:v>127.93</c:v>
                </c:pt>
                <c:pt idx="56415">
                  <c:v>127.97</c:v>
                </c:pt>
                <c:pt idx="56416">
                  <c:v>127.95</c:v>
                </c:pt>
                <c:pt idx="56417">
                  <c:v>127.95</c:v>
                </c:pt>
                <c:pt idx="56418">
                  <c:v>127.97</c:v>
                </c:pt>
                <c:pt idx="56419">
                  <c:v>127.9</c:v>
                </c:pt>
                <c:pt idx="56420">
                  <c:v>127.93</c:v>
                </c:pt>
                <c:pt idx="56421">
                  <c:v>127.9</c:v>
                </c:pt>
                <c:pt idx="56422">
                  <c:v>127.9</c:v>
                </c:pt>
                <c:pt idx="56423">
                  <c:v>127.95</c:v>
                </c:pt>
                <c:pt idx="56424">
                  <c:v>127.97</c:v>
                </c:pt>
                <c:pt idx="56425">
                  <c:v>127.88</c:v>
                </c:pt>
                <c:pt idx="56426">
                  <c:v>127.88</c:v>
                </c:pt>
                <c:pt idx="56427">
                  <c:v>127.88</c:v>
                </c:pt>
                <c:pt idx="56428">
                  <c:v>127.9</c:v>
                </c:pt>
                <c:pt idx="56429">
                  <c:v>127.88</c:v>
                </c:pt>
                <c:pt idx="56430">
                  <c:v>127.88</c:v>
                </c:pt>
                <c:pt idx="56431">
                  <c:v>127.93</c:v>
                </c:pt>
                <c:pt idx="56432">
                  <c:v>127.9</c:v>
                </c:pt>
                <c:pt idx="56433">
                  <c:v>127.88</c:v>
                </c:pt>
                <c:pt idx="56434">
                  <c:v>127.88</c:v>
                </c:pt>
                <c:pt idx="56435">
                  <c:v>127.84</c:v>
                </c:pt>
                <c:pt idx="56436">
                  <c:v>127.9</c:v>
                </c:pt>
                <c:pt idx="56437">
                  <c:v>127.81</c:v>
                </c:pt>
                <c:pt idx="56438">
                  <c:v>127.88</c:v>
                </c:pt>
                <c:pt idx="56439">
                  <c:v>127.86</c:v>
                </c:pt>
                <c:pt idx="56440">
                  <c:v>127.86</c:v>
                </c:pt>
                <c:pt idx="56441">
                  <c:v>127.88</c:v>
                </c:pt>
                <c:pt idx="56442">
                  <c:v>127.88</c:v>
                </c:pt>
                <c:pt idx="56443">
                  <c:v>127.9</c:v>
                </c:pt>
                <c:pt idx="56444">
                  <c:v>127.88</c:v>
                </c:pt>
                <c:pt idx="56445">
                  <c:v>127.88</c:v>
                </c:pt>
                <c:pt idx="56446">
                  <c:v>127.86</c:v>
                </c:pt>
                <c:pt idx="56447">
                  <c:v>127.9</c:v>
                </c:pt>
                <c:pt idx="56448">
                  <c:v>127.88</c:v>
                </c:pt>
                <c:pt idx="56449">
                  <c:v>127.93</c:v>
                </c:pt>
                <c:pt idx="56450">
                  <c:v>127.86</c:v>
                </c:pt>
                <c:pt idx="56451">
                  <c:v>127.93</c:v>
                </c:pt>
                <c:pt idx="56452">
                  <c:v>127.93</c:v>
                </c:pt>
                <c:pt idx="56453">
                  <c:v>127.93</c:v>
                </c:pt>
                <c:pt idx="56454">
                  <c:v>127.9</c:v>
                </c:pt>
                <c:pt idx="56455">
                  <c:v>127.95</c:v>
                </c:pt>
                <c:pt idx="56456">
                  <c:v>127.93</c:v>
                </c:pt>
                <c:pt idx="56457">
                  <c:v>127.95</c:v>
                </c:pt>
                <c:pt idx="56458">
                  <c:v>127.95</c:v>
                </c:pt>
                <c:pt idx="56459">
                  <c:v>127.93</c:v>
                </c:pt>
                <c:pt idx="56460">
                  <c:v>127.95</c:v>
                </c:pt>
                <c:pt idx="56461">
                  <c:v>127.97</c:v>
                </c:pt>
                <c:pt idx="56462">
                  <c:v>127.95</c:v>
                </c:pt>
                <c:pt idx="56463">
                  <c:v>127.99</c:v>
                </c:pt>
                <c:pt idx="56464">
                  <c:v>128.01</c:v>
                </c:pt>
                <c:pt idx="56465">
                  <c:v>128.01</c:v>
                </c:pt>
                <c:pt idx="56466">
                  <c:v>128.04</c:v>
                </c:pt>
                <c:pt idx="56467">
                  <c:v>127.99</c:v>
                </c:pt>
                <c:pt idx="56468">
                  <c:v>128.08000000000001</c:v>
                </c:pt>
                <c:pt idx="56469">
                  <c:v>128.06</c:v>
                </c:pt>
                <c:pt idx="56470">
                  <c:v>128.06</c:v>
                </c:pt>
                <c:pt idx="56471">
                  <c:v>128.06</c:v>
                </c:pt>
                <c:pt idx="56472">
                  <c:v>128.06</c:v>
                </c:pt>
                <c:pt idx="56473">
                  <c:v>128.08000000000001</c:v>
                </c:pt>
                <c:pt idx="56474">
                  <c:v>128.06</c:v>
                </c:pt>
                <c:pt idx="56475">
                  <c:v>128.1</c:v>
                </c:pt>
                <c:pt idx="56476">
                  <c:v>128.13</c:v>
                </c:pt>
                <c:pt idx="56477">
                  <c:v>128.13</c:v>
                </c:pt>
                <c:pt idx="56478">
                  <c:v>128.13</c:v>
                </c:pt>
                <c:pt idx="56479">
                  <c:v>128.1</c:v>
                </c:pt>
                <c:pt idx="56480">
                  <c:v>128.15</c:v>
                </c:pt>
                <c:pt idx="56481">
                  <c:v>128.13</c:v>
                </c:pt>
                <c:pt idx="56482">
                  <c:v>128.13</c:v>
                </c:pt>
                <c:pt idx="56483">
                  <c:v>128.15</c:v>
                </c:pt>
                <c:pt idx="56484">
                  <c:v>128.15</c:v>
                </c:pt>
                <c:pt idx="56485">
                  <c:v>128.15</c:v>
                </c:pt>
                <c:pt idx="56486">
                  <c:v>128.19</c:v>
                </c:pt>
                <c:pt idx="56487">
                  <c:v>128.16999999999999</c:v>
                </c:pt>
                <c:pt idx="56488">
                  <c:v>128.16999999999999</c:v>
                </c:pt>
                <c:pt idx="56489">
                  <c:v>128.08000000000001</c:v>
                </c:pt>
                <c:pt idx="56490">
                  <c:v>128.19</c:v>
                </c:pt>
                <c:pt idx="56491">
                  <c:v>128.19</c:v>
                </c:pt>
                <c:pt idx="56492">
                  <c:v>128.19</c:v>
                </c:pt>
                <c:pt idx="56493">
                  <c:v>128.15</c:v>
                </c:pt>
                <c:pt idx="56494">
                  <c:v>128.19</c:v>
                </c:pt>
                <c:pt idx="56495">
                  <c:v>128.16999999999999</c:v>
                </c:pt>
                <c:pt idx="56496">
                  <c:v>128.22</c:v>
                </c:pt>
                <c:pt idx="56497">
                  <c:v>128.19</c:v>
                </c:pt>
                <c:pt idx="56498">
                  <c:v>128.15</c:v>
                </c:pt>
                <c:pt idx="56499">
                  <c:v>128.22</c:v>
                </c:pt>
                <c:pt idx="56500">
                  <c:v>128.15</c:v>
                </c:pt>
                <c:pt idx="56501">
                  <c:v>128.22</c:v>
                </c:pt>
                <c:pt idx="56502">
                  <c:v>128.19</c:v>
                </c:pt>
                <c:pt idx="56503">
                  <c:v>128.16999999999999</c:v>
                </c:pt>
                <c:pt idx="56504">
                  <c:v>128.16999999999999</c:v>
                </c:pt>
                <c:pt idx="56505">
                  <c:v>128.19</c:v>
                </c:pt>
                <c:pt idx="56506">
                  <c:v>128.19</c:v>
                </c:pt>
                <c:pt idx="56507">
                  <c:v>128.15</c:v>
                </c:pt>
                <c:pt idx="56508">
                  <c:v>128.19</c:v>
                </c:pt>
                <c:pt idx="56509">
                  <c:v>128.19</c:v>
                </c:pt>
                <c:pt idx="56510">
                  <c:v>128.15</c:v>
                </c:pt>
                <c:pt idx="56511">
                  <c:v>128.19</c:v>
                </c:pt>
                <c:pt idx="56512">
                  <c:v>128.13</c:v>
                </c:pt>
                <c:pt idx="56513">
                  <c:v>128.15</c:v>
                </c:pt>
                <c:pt idx="56514">
                  <c:v>128.15</c:v>
                </c:pt>
                <c:pt idx="56515">
                  <c:v>128.15</c:v>
                </c:pt>
                <c:pt idx="56516">
                  <c:v>128.16999999999999</c:v>
                </c:pt>
                <c:pt idx="56517">
                  <c:v>128.19</c:v>
                </c:pt>
                <c:pt idx="56518">
                  <c:v>128.19</c:v>
                </c:pt>
                <c:pt idx="56519">
                  <c:v>128.15</c:v>
                </c:pt>
                <c:pt idx="56520">
                  <c:v>128.16999999999999</c:v>
                </c:pt>
                <c:pt idx="56521">
                  <c:v>128.16999999999999</c:v>
                </c:pt>
                <c:pt idx="56522">
                  <c:v>128.19</c:v>
                </c:pt>
                <c:pt idx="56523">
                  <c:v>128.19</c:v>
                </c:pt>
                <c:pt idx="56524">
                  <c:v>128.16999999999999</c:v>
                </c:pt>
                <c:pt idx="56525">
                  <c:v>128.19</c:v>
                </c:pt>
                <c:pt idx="56526">
                  <c:v>128.16999999999999</c:v>
                </c:pt>
                <c:pt idx="56527">
                  <c:v>128.16999999999999</c:v>
                </c:pt>
                <c:pt idx="56528">
                  <c:v>128.16999999999999</c:v>
                </c:pt>
                <c:pt idx="56529">
                  <c:v>128.22</c:v>
                </c:pt>
                <c:pt idx="56530">
                  <c:v>128.28</c:v>
                </c:pt>
                <c:pt idx="56531">
                  <c:v>128.22</c:v>
                </c:pt>
                <c:pt idx="56532">
                  <c:v>128.16999999999999</c:v>
                </c:pt>
                <c:pt idx="56533">
                  <c:v>128.13</c:v>
                </c:pt>
                <c:pt idx="56534">
                  <c:v>128.16999999999999</c:v>
                </c:pt>
                <c:pt idx="56535">
                  <c:v>128.22</c:v>
                </c:pt>
                <c:pt idx="56536">
                  <c:v>128.19</c:v>
                </c:pt>
                <c:pt idx="56537">
                  <c:v>128.16999999999999</c:v>
                </c:pt>
                <c:pt idx="56538">
                  <c:v>128.22</c:v>
                </c:pt>
                <c:pt idx="56539">
                  <c:v>128.24</c:v>
                </c:pt>
                <c:pt idx="56540">
                  <c:v>128.16999999999999</c:v>
                </c:pt>
                <c:pt idx="56541">
                  <c:v>128.19</c:v>
                </c:pt>
                <c:pt idx="56542">
                  <c:v>128.15</c:v>
                </c:pt>
                <c:pt idx="56543">
                  <c:v>128.19</c:v>
                </c:pt>
                <c:pt idx="56544">
                  <c:v>128.19</c:v>
                </c:pt>
                <c:pt idx="56545">
                  <c:v>128.22</c:v>
                </c:pt>
                <c:pt idx="56546">
                  <c:v>128.16999999999999</c:v>
                </c:pt>
                <c:pt idx="56547">
                  <c:v>128.16999999999999</c:v>
                </c:pt>
                <c:pt idx="56548">
                  <c:v>128.19</c:v>
                </c:pt>
                <c:pt idx="56549">
                  <c:v>128.22</c:v>
                </c:pt>
                <c:pt idx="56550">
                  <c:v>128.24</c:v>
                </c:pt>
                <c:pt idx="56551">
                  <c:v>128.19</c:v>
                </c:pt>
                <c:pt idx="56552">
                  <c:v>128.19</c:v>
                </c:pt>
                <c:pt idx="56553">
                  <c:v>128.22</c:v>
                </c:pt>
                <c:pt idx="56554">
                  <c:v>128.24</c:v>
                </c:pt>
                <c:pt idx="56555">
                  <c:v>128.19</c:v>
                </c:pt>
                <c:pt idx="56556">
                  <c:v>128.22</c:v>
                </c:pt>
                <c:pt idx="56557">
                  <c:v>128.22</c:v>
                </c:pt>
                <c:pt idx="56558">
                  <c:v>128.19</c:v>
                </c:pt>
                <c:pt idx="56559">
                  <c:v>128.24</c:v>
                </c:pt>
                <c:pt idx="56560">
                  <c:v>128.22</c:v>
                </c:pt>
                <c:pt idx="56561">
                  <c:v>128.22</c:v>
                </c:pt>
                <c:pt idx="56562">
                  <c:v>128.31</c:v>
                </c:pt>
                <c:pt idx="56563">
                  <c:v>128.19</c:v>
                </c:pt>
                <c:pt idx="56564">
                  <c:v>128.26</c:v>
                </c:pt>
                <c:pt idx="56565">
                  <c:v>128.24</c:v>
                </c:pt>
                <c:pt idx="56566">
                  <c:v>128.22</c:v>
                </c:pt>
                <c:pt idx="56567">
                  <c:v>128.19</c:v>
                </c:pt>
                <c:pt idx="56568">
                  <c:v>128.22</c:v>
                </c:pt>
                <c:pt idx="56569">
                  <c:v>128.22</c:v>
                </c:pt>
                <c:pt idx="56570">
                  <c:v>128.24</c:v>
                </c:pt>
                <c:pt idx="56571">
                  <c:v>128.19</c:v>
                </c:pt>
                <c:pt idx="56572">
                  <c:v>128.22</c:v>
                </c:pt>
                <c:pt idx="56573">
                  <c:v>128.22</c:v>
                </c:pt>
                <c:pt idx="56574">
                  <c:v>128.22</c:v>
                </c:pt>
                <c:pt idx="56575">
                  <c:v>128.22</c:v>
                </c:pt>
                <c:pt idx="56576">
                  <c:v>128.22</c:v>
                </c:pt>
                <c:pt idx="56577">
                  <c:v>128.22</c:v>
                </c:pt>
                <c:pt idx="56578">
                  <c:v>128.22</c:v>
                </c:pt>
                <c:pt idx="56579">
                  <c:v>128.16999999999999</c:v>
                </c:pt>
                <c:pt idx="56580">
                  <c:v>128.26</c:v>
                </c:pt>
                <c:pt idx="56581">
                  <c:v>128.24</c:v>
                </c:pt>
                <c:pt idx="56582">
                  <c:v>128.16999999999999</c:v>
                </c:pt>
                <c:pt idx="56583">
                  <c:v>128.22</c:v>
                </c:pt>
                <c:pt idx="56584">
                  <c:v>128.16999999999999</c:v>
                </c:pt>
                <c:pt idx="56585">
                  <c:v>128.24</c:v>
                </c:pt>
                <c:pt idx="56586">
                  <c:v>128.24</c:v>
                </c:pt>
                <c:pt idx="56587">
                  <c:v>128.26</c:v>
                </c:pt>
                <c:pt idx="56588">
                  <c:v>128.26</c:v>
                </c:pt>
                <c:pt idx="56589">
                  <c:v>128.22</c:v>
                </c:pt>
                <c:pt idx="56590">
                  <c:v>128.22</c:v>
                </c:pt>
                <c:pt idx="56591">
                  <c:v>128.22</c:v>
                </c:pt>
                <c:pt idx="56592">
                  <c:v>128.19</c:v>
                </c:pt>
                <c:pt idx="56593">
                  <c:v>128.19</c:v>
                </c:pt>
                <c:pt idx="56594">
                  <c:v>128.22</c:v>
                </c:pt>
                <c:pt idx="56595">
                  <c:v>128.16999999999999</c:v>
                </c:pt>
                <c:pt idx="56596">
                  <c:v>128.19</c:v>
                </c:pt>
                <c:pt idx="56597">
                  <c:v>128.24</c:v>
                </c:pt>
                <c:pt idx="56598">
                  <c:v>128.16999999999999</c:v>
                </c:pt>
                <c:pt idx="56599">
                  <c:v>128.16999999999999</c:v>
                </c:pt>
                <c:pt idx="56600">
                  <c:v>128.15</c:v>
                </c:pt>
                <c:pt idx="56601">
                  <c:v>128.15</c:v>
                </c:pt>
                <c:pt idx="56602">
                  <c:v>128.19</c:v>
                </c:pt>
                <c:pt idx="56603">
                  <c:v>128.16999999999999</c:v>
                </c:pt>
                <c:pt idx="56604">
                  <c:v>128.16999999999999</c:v>
                </c:pt>
                <c:pt idx="56605">
                  <c:v>128.16999999999999</c:v>
                </c:pt>
                <c:pt idx="56606">
                  <c:v>128.19</c:v>
                </c:pt>
                <c:pt idx="56607">
                  <c:v>128.16999999999999</c:v>
                </c:pt>
                <c:pt idx="56608">
                  <c:v>128.16999999999999</c:v>
                </c:pt>
                <c:pt idx="56609">
                  <c:v>128.16999999999999</c:v>
                </c:pt>
                <c:pt idx="56610">
                  <c:v>128.19</c:v>
                </c:pt>
                <c:pt idx="56611">
                  <c:v>128.19</c:v>
                </c:pt>
                <c:pt idx="56612">
                  <c:v>128.22</c:v>
                </c:pt>
                <c:pt idx="56613">
                  <c:v>128.15</c:v>
                </c:pt>
                <c:pt idx="56614">
                  <c:v>128.24</c:v>
                </c:pt>
                <c:pt idx="56615">
                  <c:v>128.19</c:v>
                </c:pt>
                <c:pt idx="56616">
                  <c:v>128.22</c:v>
                </c:pt>
                <c:pt idx="56617">
                  <c:v>128.26</c:v>
                </c:pt>
                <c:pt idx="56618">
                  <c:v>128.24</c:v>
                </c:pt>
                <c:pt idx="56619">
                  <c:v>128.19</c:v>
                </c:pt>
                <c:pt idx="56620">
                  <c:v>128.22</c:v>
                </c:pt>
                <c:pt idx="56621">
                  <c:v>128.19</c:v>
                </c:pt>
                <c:pt idx="56622">
                  <c:v>128.24</c:v>
                </c:pt>
                <c:pt idx="56623">
                  <c:v>128.19</c:v>
                </c:pt>
                <c:pt idx="56624">
                  <c:v>128.16999999999999</c:v>
                </c:pt>
                <c:pt idx="56625">
                  <c:v>128.19</c:v>
                </c:pt>
                <c:pt idx="56626">
                  <c:v>128.16999999999999</c:v>
                </c:pt>
                <c:pt idx="56627">
                  <c:v>128.24</c:v>
                </c:pt>
                <c:pt idx="56628">
                  <c:v>128.19</c:v>
                </c:pt>
                <c:pt idx="56629">
                  <c:v>128.16999999999999</c:v>
                </c:pt>
                <c:pt idx="56630">
                  <c:v>128.19</c:v>
                </c:pt>
                <c:pt idx="56631">
                  <c:v>128.16999999999999</c:v>
                </c:pt>
                <c:pt idx="56632">
                  <c:v>128.19</c:v>
                </c:pt>
                <c:pt idx="56633">
                  <c:v>128.19</c:v>
                </c:pt>
                <c:pt idx="56634">
                  <c:v>128.16999999999999</c:v>
                </c:pt>
                <c:pt idx="56635">
                  <c:v>128.22</c:v>
                </c:pt>
                <c:pt idx="56636">
                  <c:v>128.22</c:v>
                </c:pt>
                <c:pt idx="56637">
                  <c:v>128.24</c:v>
                </c:pt>
                <c:pt idx="56638">
                  <c:v>128.24</c:v>
                </c:pt>
                <c:pt idx="56639">
                  <c:v>128.22</c:v>
                </c:pt>
                <c:pt idx="56640">
                  <c:v>128.22</c:v>
                </c:pt>
                <c:pt idx="56641">
                  <c:v>128.24</c:v>
                </c:pt>
                <c:pt idx="56642">
                  <c:v>128.24</c:v>
                </c:pt>
                <c:pt idx="56643">
                  <c:v>128.15</c:v>
                </c:pt>
                <c:pt idx="56644">
                  <c:v>128.24</c:v>
                </c:pt>
                <c:pt idx="56645">
                  <c:v>128.22</c:v>
                </c:pt>
                <c:pt idx="56646">
                  <c:v>128.19</c:v>
                </c:pt>
                <c:pt idx="56647">
                  <c:v>128.22</c:v>
                </c:pt>
                <c:pt idx="56648">
                  <c:v>128.24</c:v>
                </c:pt>
                <c:pt idx="56649">
                  <c:v>128.19</c:v>
                </c:pt>
                <c:pt idx="56650">
                  <c:v>128.22</c:v>
                </c:pt>
                <c:pt idx="56651">
                  <c:v>128.24</c:v>
                </c:pt>
                <c:pt idx="56652">
                  <c:v>128.22</c:v>
                </c:pt>
                <c:pt idx="56653">
                  <c:v>128.19</c:v>
                </c:pt>
                <c:pt idx="56654">
                  <c:v>128.24</c:v>
                </c:pt>
                <c:pt idx="56655">
                  <c:v>128.22</c:v>
                </c:pt>
                <c:pt idx="56656">
                  <c:v>128.22</c:v>
                </c:pt>
                <c:pt idx="56657">
                  <c:v>128.22</c:v>
                </c:pt>
                <c:pt idx="56658">
                  <c:v>128.16999999999999</c:v>
                </c:pt>
                <c:pt idx="56659">
                  <c:v>128.22</c:v>
                </c:pt>
                <c:pt idx="56660">
                  <c:v>128.19</c:v>
                </c:pt>
                <c:pt idx="56661">
                  <c:v>128.22</c:v>
                </c:pt>
                <c:pt idx="56662">
                  <c:v>128.24</c:v>
                </c:pt>
                <c:pt idx="56663">
                  <c:v>128.16999999999999</c:v>
                </c:pt>
                <c:pt idx="56664">
                  <c:v>128.16999999999999</c:v>
                </c:pt>
                <c:pt idx="56665">
                  <c:v>128.26</c:v>
                </c:pt>
                <c:pt idx="56666">
                  <c:v>128.19</c:v>
                </c:pt>
                <c:pt idx="56667">
                  <c:v>128.16999999999999</c:v>
                </c:pt>
                <c:pt idx="56668">
                  <c:v>128.15</c:v>
                </c:pt>
                <c:pt idx="56669">
                  <c:v>128.22</c:v>
                </c:pt>
                <c:pt idx="56670">
                  <c:v>128.24</c:v>
                </c:pt>
                <c:pt idx="56671">
                  <c:v>128.19</c:v>
                </c:pt>
                <c:pt idx="56672">
                  <c:v>128.19</c:v>
                </c:pt>
                <c:pt idx="56673">
                  <c:v>128.19</c:v>
                </c:pt>
                <c:pt idx="56674">
                  <c:v>128.19</c:v>
                </c:pt>
                <c:pt idx="56675">
                  <c:v>128.16999999999999</c:v>
                </c:pt>
                <c:pt idx="56676">
                  <c:v>128.16999999999999</c:v>
                </c:pt>
                <c:pt idx="56677">
                  <c:v>128.16999999999999</c:v>
                </c:pt>
                <c:pt idx="56678">
                  <c:v>128.22</c:v>
                </c:pt>
                <c:pt idx="56679">
                  <c:v>128.16999999999999</c:v>
                </c:pt>
                <c:pt idx="56680">
                  <c:v>128.13</c:v>
                </c:pt>
                <c:pt idx="56681">
                  <c:v>128.19</c:v>
                </c:pt>
                <c:pt idx="56682">
                  <c:v>128.13</c:v>
                </c:pt>
                <c:pt idx="56683">
                  <c:v>128.16999999999999</c:v>
                </c:pt>
                <c:pt idx="56684">
                  <c:v>128.15</c:v>
                </c:pt>
                <c:pt idx="56685">
                  <c:v>128.19</c:v>
                </c:pt>
                <c:pt idx="56686">
                  <c:v>128.16999999999999</c:v>
                </c:pt>
                <c:pt idx="56687">
                  <c:v>128.19</c:v>
                </c:pt>
                <c:pt idx="56688">
                  <c:v>128.19</c:v>
                </c:pt>
                <c:pt idx="56689">
                  <c:v>128.15</c:v>
                </c:pt>
                <c:pt idx="56690">
                  <c:v>128.16999999999999</c:v>
                </c:pt>
                <c:pt idx="56691">
                  <c:v>128.15</c:v>
                </c:pt>
                <c:pt idx="56692">
                  <c:v>128.16999999999999</c:v>
                </c:pt>
                <c:pt idx="56693">
                  <c:v>128.15</c:v>
                </c:pt>
                <c:pt idx="56694">
                  <c:v>128.13</c:v>
                </c:pt>
                <c:pt idx="56695">
                  <c:v>128.16999999999999</c:v>
                </c:pt>
                <c:pt idx="56696">
                  <c:v>128.15</c:v>
                </c:pt>
                <c:pt idx="56697">
                  <c:v>128.19</c:v>
                </c:pt>
                <c:pt idx="56698">
                  <c:v>128.15</c:v>
                </c:pt>
                <c:pt idx="56699">
                  <c:v>128.15</c:v>
                </c:pt>
                <c:pt idx="56700">
                  <c:v>128.19</c:v>
                </c:pt>
                <c:pt idx="56701">
                  <c:v>128.16999999999999</c:v>
                </c:pt>
                <c:pt idx="56702">
                  <c:v>128.16999999999999</c:v>
                </c:pt>
                <c:pt idx="56703">
                  <c:v>128.16999999999999</c:v>
                </c:pt>
                <c:pt idx="56704">
                  <c:v>128.1</c:v>
                </c:pt>
                <c:pt idx="56705">
                  <c:v>128.13</c:v>
                </c:pt>
                <c:pt idx="56706">
                  <c:v>128.16999999999999</c:v>
                </c:pt>
                <c:pt idx="56707">
                  <c:v>128.16999999999999</c:v>
                </c:pt>
                <c:pt idx="56708">
                  <c:v>128.15</c:v>
                </c:pt>
                <c:pt idx="56709">
                  <c:v>128.16999999999999</c:v>
                </c:pt>
                <c:pt idx="56710">
                  <c:v>128.15</c:v>
                </c:pt>
                <c:pt idx="56711">
                  <c:v>128.16999999999999</c:v>
                </c:pt>
                <c:pt idx="56712">
                  <c:v>128.13</c:v>
                </c:pt>
                <c:pt idx="56713">
                  <c:v>128.15</c:v>
                </c:pt>
                <c:pt idx="56714">
                  <c:v>128.1</c:v>
                </c:pt>
                <c:pt idx="56715">
                  <c:v>128.15</c:v>
                </c:pt>
                <c:pt idx="56716">
                  <c:v>128.22</c:v>
                </c:pt>
                <c:pt idx="56717">
                  <c:v>128.15</c:v>
                </c:pt>
                <c:pt idx="56718">
                  <c:v>128.15</c:v>
                </c:pt>
                <c:pt idx="56719">
                  <c:v>128.13</c:v>
                </c:pt>
                <c:pt idx="56720">
                  <c:v>128.15</c:v>
                </c:pt>
                <c:pt idx="56721">
                  <c:v>128.06</c:v>
                </c:pt>
                <c:pt idx="56722">
                  <c:v>128.13</c:v>
                </c:pt>
                <c:pt idx="56723">
                  <c:v>128.15</c:v>
                </c:pt>
                <c:pt idx="56724">
                  <c:v>128.15</c:v>
                </c:pt>
                <c:pt idx="56725">
                  <c:v>128.13</c:v>
                </c:pt>
                <c:pt idx="56726">
                  <c:v>128.15</c:v>
                </c:pt>
                <c:pt idx="56727">
                  <c:v>128.1</c:v>
                </c:pt>
                <c:pt idx="56728">
                  <c:v>128.13</c:v>
                </c:pt>
                <c:pt idx="56729">
                  <c:v>128.1</c:v>
                </c:pt>
                <c:pt idx="56730">
                  <c:v>128.1</c:v>
                </c:pt>
                <c:pt idx="56731">
                  <c:v>128.13</c:v>
                </c:pt>
                <c:pt idx="56732">
                  <c:v>128.15</c:v>
                </c:pt>
                <c:pt idx="56733">
                  <c:v>128.08000000000001</c:v>
                </c:pt>
                <c:pt idx="56734">
                  <c:v>128.08000000000001</c:v>
                </c:pt>
                <c:pt idx="56735">
                  <c:v>128.13</c:v>
                </c:pt>
                <c:pt idx="56736">
                  <c:v>128.1</c:v>
                </c:pt>
                <c:pt idx="56737">
                  <c:v>128.1</c:v>
                </c:pt>
                <c:pt idx="56738">
                  <c:v>128.1</c:v>
                </c:pt>
                <c:pt idx="56739">
                  <c:v>128.06</c:v>
                </c:pt>
                <c:pt idx="56740">
                  <c:v>128.06</c:v>
                </c:pt>
                <c:pt idx="56741">
                  <c:v>128.08000000000001</c:v>
                </c:pt>
                <c:pt idx="56742">
                  <c:v>128.08000000000001</c:v>
                </c:pt>
                <c:pt idx="56743">
                  <c:v>128.01</c:v>
                </c:pt>
                <c:pt idx="56744">
                  <c:v>128.04</c:v>
                </c:pt>
                <c:pt idx="56745">
                  <c:v>128.04</c:v>
                </c:pt>
                <c:pt idx="56746">
                  <c:v>128.04</c:v>
                </c:pt>
                <c:pt idx="56747">
                  <c:v>127.97</c:v>
                </c:pt>
                <c:pt idx="56748">
                  <c:v>128.01</c:v>
                </c:pt>
                <c:pt idx="56749">
                  <c:v>127.99</c:v>
                </c:pt>
                <c:pt idx="56750">
                  <c:v>128.06</c:v>
                </c:pt>
                <c:pt idx="56751">
                  <c:v>128.01</c:v>
                </c:pt>
                <c:pt idx="56752">
                  <c:v>128.01</c:v>
                </c:pt>
                <c:pt idx="56753">
                  <c:v>127.99</c:v>
                </c:pt>
                <c:pt idx="56754">
                  <c:v>128.06</c:v>
                </c:pt>
                <c:pt idx="56755">
                  <c:v>127.99</c:v>
                </c:pt>
                <c:pt idx="56756">
                  <c:v>128.01</c:v>
                </c:pt>
                <c:pt idx="56757">
                  <c:v>127.97</c:v>
                </c:pt>
                <c:pt idx="56758">
                  <c:v>128.04</c:v>
                </c:pt>
                <c:pt idx="56759">
                  <c:v>128.01</c:v>
                </c:pt>
                <c:pt idx="56760">
                  <c:v>127.99</c:v>
                </c:pt>
                <c:pt idx="56761">
                  <c:v>127.99</c:v>
                </c:pt>
                <c:pt idx="56762">
                  <c:v>128.04</c:v>
                </c:pt>
                <c:pt idx="56763">
                  <c:v>127.99</c:v>
                </c:pt>
                <c:pt idx="56764">
                  <c:v>128.01</c:v>
                </c:pt>
                <c:pt idx="56765">
                  <c:v>128.01</c:v>
                </c:pt>
                <c:pt idx="56766">
                  <c:v>128.01</c:v>
                </c:pt>
                <c:pt idx="56767">
                  <c:v>127.97</c:v>
                </c:pt>
                <c:pt idx="56768">
                  <c:v>127.99</c:v>
                </c:pt>
                <c:pt idx="56769">
                  <c:v>127.95</c:v>
                </c:pt>
                <c:pt idx="56770">
                  <c:v>127.97</c:v>
                </c:pt>
                <c:pt idx="56771">
                  <c:v>128.01</c:v>
                </c:pt>
                <c:pt idx="56772">
                  <c:v>127.93</c:v>
                </c:pt>
                <c:pt idx="56773">
                  <c:v>127.93</c:v>
                </c:pt>
                <c:pt idx="56774">
                  <c:v>127.99</c:v>
                </c:pt>
                <c:pt idx="56775">
                  <c:v>128.01</c:v>
                </c:pt>
                <c:pt idx="56776">
                  <c:v>127.97</c:v>
                </c:pt>
                <c:pt idx="56777">
                  <c:v>127.95</c:v>
                </c:pt>
                <c:pt idx="56778">
                  <c:v>127.95</c:v>
                </c:pt>
                <c:pt idx="56779">
                  <c:v>127.93</c:v>
                </c:pt>
                <c:pt idx="56780">
                  <c:v>127.9</c:v>
                </c:pt>
                <c:pt idx="56781">
                  <c:v>127.88</c:v>
                </c:pt>
                <c:pt idx="56782">
                  <c:v>127.93</c:v>
                </c:pt>
                <c:pt idx="56783">
                  <c:v>127.9</c:v>
                </c:pt>
                <c:pt idx="56784">
                  <c:v>127.95</c:v>
                </c:pt>
                <c:pt idx="56785">
                  <c:v>127.88</c:v>
                </c:pt>
                <c:pt idx="56786">
                  <c:v>127.93</c:v>
                </c:pt>
                <c:pt idx="56787">
                  <c:v>127.9</c:v>
                </c:pt>
                <c:pt idx="56788">
                  <c:v>127.86</c:v>
                </c:pt>
                <c:pt idx="56789">
                  <c:v>127.86</c:v>
                </c:pt>
                <c:pt idx="56790">
                  <c:v>127.81</c:v>
                </c:pt>
                <c:pt idx="56791">
                  <c:v>127.88</c:v>
                </c:pt>
                <c:pt idx="56792">
                  <c:v>127.9</c:v>
                </c:pt>
                <c:pt idx="56793">
                  <c:v>127.9</c:v>
                </c:pt>
                <c:pt idx="56794">
                  <c:v>127.9</c:v>
                </c:pt>
                <c:pt idx="56795">
                  <c:v>127.84</c:v>
                </c:pt>
                <c:pt idx="56796">
                  <c:v>127.9</c:v>
                </c:pt>
                <c:pt idx="56797">
                  <c:v>127.9</c:v>
                </c:pt>
                <c:pt idx="56798">
                  <c:v>127.88</c:v>
                </c:pt>
                <c:pt idx="56799">
                  <c:v>127.9</c:v>
                </c:pt>
                <c:pt idx="56800">
                  <c:v>127.84</c:v>
                </c:pt>
                <c:pt idx="56801">
                  <c:v>127.86</c:v>
                </c:pt>
                <c:pt idx="56802">
                  <c:v>127.84</c:v>
                </c:pt>
                <c:pt idx="56803">
                  <c:v>127.81</c:v>
                </c:pt>
                <c:pt idx="56804">
                  <c:v>127.81</c:v>
                </c:pt>
                <c:pt idx="56805">
                  <c:v>127.84</c:v>
                </c:pt>
                <c:pt idx="56806">
                  <c:v>127.84</c:v>
                </c:pt>
                <c:pt idx="56807">
                  <c:v>127.79</c:v>
                </c:pt>
                <c:pt idx="56808">
                  <c:v>127.79</c:v>
                </c:pt>
                <c:pt idx="56809">
                  <c:v>127.84</c:v>
                </c:pt>
                <c:pt idx="56810">
                  <c:v>127.84</c:v>
                </c:pt>
                <c:pt idx="56811">
                  <c:v>127.81</c:v>
                </c:pt>
                <c:pt idx="56812">
                  <c:v>127.79</c:v>
                </c:pt>
                <c:pt idx="56813">
                  <c:v>127.84</c:v>
                </c:pt>
                <c:pt idx="56814">
                  <c:v>127.79</c:v>
                </c:pt>
                <c:pt idx="56815">
                  <c:v>127.81</c:v>
                </c:pt>
                <c:pt idx="56816">
                  <c:v>127.79</c:v>
                </c:pt>
                <c:pt idx="56817">
                  <c:v>127.81</c:v>
                </c:pt>
                <c:pt idx="56818">
                  <c:v>127.84</c:v>
                </c:pt>
                <c:pt idx="56819">
                  <c:v>127.86</c:v>
                </c:pt>
                <c:pt idx="56820">
                  <c:v>127.81</c:v>
                </c:pt>
                <c:pt idx="56821">
                  <c:v>127.9</c:v>
                </c:pt>
                <c:pt idx="56822">
                  <c:v>127.81</c:v>
                </c:pt>
                <c:pt idx="56823">
                  <c:v>127.86</c:v>
                </c:pt>
                <c:pt idx="56824">
                  <c:v>127.88</c:v>
                </c:pt>
                <c:pt idx="56825">
                  <c:v>127.86</c:v>
                </c:pt>
                <c:pt idx="56826">
                  <c:v>127.84</c:v>
                </c:pt>
                <c:pt idx="56827">
                  <c:v>127.84</c:v>
                </c:pt>
                <c:pt idx="56828">
                  <c:v>127.86</c:v>
                </c:pt>
                <c:pt idx="56829">
                  <c:v>127.88</c:v>
                </c:pt>
                <c:pt idx="56830">
                  <c:v>127.86</c:v>
                </c:pt>
                <c:pt idx="56831">
                  <c:v>127.81</c:v>
                </c:pt>
                <c:pt idx="56832">
                  <c:v>127.86</c:v>
                </c:pt>
                <c:pt idx="56833">
                  <c:v>127.95</c:v>
                </c:pt>
                <c:pt idx="56834">
                  <c:v>127.88</c:v>
                </c:pt>
                <c:pt idx="56835">
                  <c:v>127.95</c:v>
                </c:pt>
                <c:pt idx="56836">
                  <c:v>127.9</c:v>
                </c:pt>
                <c:pt idx="56837">
                  <c:v>127.95</c:v>
                </c:pt>
                <c:pt idx="56838">
                  <c:v>127.95</c:v>
                </c:pt>
                <c:pt idx="56839">
                  <c:v>127.93</c:v>
                </c:pt>
                <c:pt idx="56840">
                  <c:v>127.97</c:v>
                </c:pt>
                <c:pt idx="56841">
                  <c:v>127.93</c:v>
                </c:pt>
                <c:pt idx="56842">
                  <c:v>127.93</c:v>
                </c:pt>
                <c:pt idx="56843">
                  <c:v>127.95</c:v>
                </c:pt>
                <c:pt idx="56844">
                  <c:v>127.99</c:v>
                </c:pt>
                <c:pt idx="56845">
                  <c:v>127.9</c:v>
                </c:pt>
                <c:pt idx="56846">
                  <c:v>127.97</c:v>
                </c:pt>
                <c:pt idx="56847">
                  <c:v>128.01</c:v>
                </c:pt>
                <c:pt idx="56848">
                  <c:v>127.93</c:v>
                </c:pt>
                <c:pt idx="56849">
                  <c:v>128.01</c:v>
                </c:pt>
                <c:pt idx="56850">
                  <c:v>128.01</c:v>
                </c:pt>
                <c:pt idx="56851">
                  <c:v>127.99</c:v>
                </c:pt>
                <c:pt idx="56852">
                  <c:v>128.01</c:v>
                </c:pt>
                <c:pt idx="56853">
                  <c:v>128.08000000000001</c:v>
                </c:pt>
                <c:pt idx="56854">
                  <c:v>128.04</c:v>
                </c:pt>
                <c:pt idx="56855">
                  <c:v>128.06</c:v>
                </c:pt>
                <c:pt idx="56856">
                  <c:v>128.15</c:v>
                </c:pt>
                <c:pt idx="56857">
                  <c:v>128.08000000000001</c:v>
                </c:pt>
                <c:pt idx="56858">
                  <c:v>128.13</c:v>
                </c:pt>
                <c:pt idx="56859">
                  <c:v>128.08000000000001</c:v>
                </c:pt>
                <c:pt idx="56860">
                  <c:v>128.13</c:v>
                </c:pt>
                <c:pt idx="56861">
                  <c:v>128.06</c:v>
                </c:pt>
                <c:pt idx="56862">
                  <c:v>128.13</c:v>
                </c:pt>
                <c:pt idx="56863">
                  <c:v>128.1</c:v>
                </c:pt>
                <c:pt idx="56864">
                  <c:v>128.15</c:v>
                </c:pt>
                <c:pt idx="56865">
                  <c:v>128.13</c:v>
                </c:pt>
                <c:pt idx="56866">
                  <c:v>128.08000000000001</c:v>
                </c:pt>
                <c:pt idx="56867">
                  <c:v>128.13</c:v>
                </c:pt>
                <c:pt idx="56868">
                  <c:v>128.16999999999999</c:v>
                </c:pt>
                <c:pt idx="56869">
                  <c:v>128.15</c:v>
                </c:pt>
                <c:pt idx="56870">
                  <c:v>128.15</c:v>
                </c:pt>
                <c:pt idx="56871">
                  <c:v>128.19</c:v>
                </c:pt>
                <c:pt idx="56872">
                  <c:v>128.15</c:v>
                </c:pt>
                <c:pt idx="56873">
                  <c:v>128.13</c:v>
                </c:pt>
                <c:pt idx="56874">
                  <c:v>128.13</c:v>
                </c:pt>
                <c:pt idx="56875">
                  <c:v>128.1</c:v>
                </c:pt>
                <c:pt idx="56876">
                  <c:v>128.13</c:v>
                </c:pt>
                <c:pt idx="56877">
                  <c:v>128.13</c:v>
                </c:pt>
                <c:pt idx="56878">
                  <c:v>128.16999999999999</c:v>
                </c:pt>
                <c:pt idx="56879">
                  <c:v>128.06</c:v>
                </c:pt>
                <c:pt idx="56880">
                  <c:v>128.15</c:v>
                </c:pt>
                <c:pt idx="56881">
                  <c:v>128.13</c:v>
                </c:pt>
                <c:pt idx="56882">
                  <c:v>128.15</c:v>
                </c:pt>
                <c:pt idx="56883">
                  <c:v>128.16999999999999</c:v>
                </c:pt>
                <c:pt idx="56884">
                  <c:v>128.15</c:v>
                </c:pt>
                <c:pt idx="56885">
                  <c:v>128.15</c:v>
                </c:pt>
                <c:pt idx="56886">
                  <c:v>128.15</c:v>
                </c:pt>
                <c:pt idx="56887">
                  <c:v>128.24</c:v>
                </c:pt>
                <c:pt idx="56888">
                  <c:v>128.22</c:v>
                </c:pt>
                <c:pt idx="56889">
                  <c:v>128.19</c:v>
                </c:pt>
                <c:pt idx="56890">
                  <c:v>128.15</c:v>
                </c:pt>
                <c:pt idx="56891">
                  <c:v>128.15</c:v>
                </c:pt>
                <c:pt idx="56892">
                  <c:v>128.13</c:v>
                </c:pt>
                <c:pt idx="56893">
                  <c:v>128.15</c:v>
                </c:pt>
                <c:pt idx="56894">
                  <c:v>128.13</c:v>
                </c:pt>
                <c:pt idx="56895">
                  <c:v>128.08000000000001</c:v>
                </c:pt>
                <c:pt idx="56896">
                  <c:v>128.13</c:v>
                </c:pt>
                <c:pt idx="56897">
                  <c:v>128.15</c:v>
                </c:pt>
                <c:pt idx="56898">
                  <c:v>128.1</c:v>
                </c:pt>
                <c:pt idx="56899">
                  <c:v>128.13</c:v>
                </c:pt>
                <c:pt idx="56900">
                  <c:v>128.13</c:v>
                </c:pt>
                <c:pt idx="56901">
                  <c:v>128.13</c:v>
                </c:pt>
                <c:pt idx="56902">
                  <c:v>128.1</c:v>
                </c:pt>
                <c:pt idx="56903">
                  <c:v>128.13</c:v>
                </c:pt>
                <c:pt idx="56904">
                  <c:v>128.16999999999999</c:v>
                </c:pt>
                <c:pt idx="56905">
                  <c:v>128.08000000000001</c:v>
                </c:pt>
                <c:pt idx="56906">
                  <c:v>128.06</c:v>
                </c:pt>
                <c:pt idx="56907">
                  <c:v>128.13</c:v>
                </c:pt>
                <c:pt idx="56908">
                  <c:v>128.1</c:v>
                </c:pt>
                <c:pt idx="56909">
                  <c:v>128.13</c:v>
                </c:pt>
                <c:pt idx="56910">
                  <c:v>128.1</c:v>
                </c:pt>
                <c:pt idx="56911">
                  <c:v>128.1</c:v>
                </c:pt>
                <c:pt idx="56912">
                  <c:v>128.08000000000001</c:v>
                </c:pt>
                <c:pt idx="56913">
                  <c:v>128.01</c:v>
                </c:pt>
                <c:pt idx="56914">
                  <c:v>128.08000000000001</c:v>
                </c:pt>
                <c:pt idx="56915">
                  <c:v>128.06</c:v>
                </c:pt>
                <c:pt idx="56916">
                  <c:v>128.1</c:v>
                </c:pt>
                <c:pt idx="56917">
                  <c:v>128.13</c:v>
                </c:pt>
                <c:pt idx="56918">
                  <c:v>128.1</c:v>
                </c:pt>
                <c:pt idx="56919">
                  <c:v>128.13</c:v>
                </c:pt>
                <c:pt idx="56920">
                  <c:v>128.16999999999999</c:v>
                </c:pt>
                <c:pt idx="56921">
                  <c:v>128.15</c:v>
                </c:pt>
                <c:pt idx="56922">
                  <c:v>128.15</c:v>
                </c:pt>
                <c:pt idx="56923">
                  <c:v>128.19</c:v>
                </c:pt>
                <c:pt idx="56924">
                  <c:v>128.13</c:v>
                </c:pt>
                <c:pt idx="56925">
                  <c:v>128.13</c:v>
                </c:pt>
                <c:pt idx="56926">
                  <c:v>128.13</c:v>
                </c:pt>
                <c:pt idx="56927">
                  <c:v>128.15</c:v>
                </c:pt>
                <c:pt idx="56928">
                  <c:v>128.13</c:v>
                </c:pt>
                <c:pt idx="56929">
                  <c:v>128.1</c:v>
                </c:pt>
                <c:pt idx="56930">
                  <c:v>128.08000000000001</c:v>
                </c:pt>
                <c:pt idx="56931">
                  <c:v>128.13</c:v>
                </c:pt>
                <c:pt idx="56932">
                  <c:v>128.15</c:v>
                </c:pt>
                <c:pt idx="56933">
                  <c:v>128.16999999999999</c:v>
                </c:pt>
                <c:pt idx="56934">
                  <c:v>128.1</c:v>
                </c:pt>
                <c:pt idx="56935">
                  <c:v>128.19</c:v>
                </c:pt>
                <c:pt idx="56936">
                  <c:v>128.16999999999999</c:v>
                </c:pt>
                <c:pt idx="56937">
                  <c:v>128.16999999999999</c:v>
                </c:pt>
                <c:pt idx="56938">
                  <c:v>128.16999999999999</c:v>
                </c:pt>
                <c:pt idx="56939">
                  <c:v>128.19</c:v>
                </c:pt>
                <c:pt idx="56940">
                  <c:v>128.15</c:v>
                </c:pt>
                <c:pt idx="56941">
                  <c:v>128.16999999999999</c:v>
                </c:pt>
                <c:pt idx="56942">
                  <c:v>128.19</c:v>
                </c:pt>
                <c:pt idx="56943">
                  <c:v>128.19</c:v>
                </c:pt>
                <c:pt idx="56944">
                  <c:v>128.16999999999999</c:v>
                </c:pt>
                <c:pt idx="56945">
                  <c:v>128.19</c:v>
                </c:pt>
                <c:pt idx="56946">
                  <c:v>128.15</c:v>
                </c:pt>
                <c:pt idx="56947">
                  <c:v>128.16999999999999</c:v>
                </c:pt>
                <c:pt idx="56948">
                  <c:v>128.19</c:v>
                </c:pt>
                <c:pt idx="56949">
                  <c:v>128.16999999999999</c:v>
                </c:pt>
                <c:pt idx="56950">
                  <c:v>128.16999999999999</c:v>
                </c:pt>
                <c:pt idx="56951">
                  <c:v>128.26</c:v>
                </c:pt>
                <c:pt idx="56952">
                  <c:v>128.19</c:v>
                </c:pt>
                <c:pt idx="56953">
                  <c:v>128.22</c:v>
                </c:pt>
                <c:pt idx="56954">
                  <c:v>128.19</c:v>
                </c:pt>
                <c:pt idx="56955">
                  <c:v>128.22</c:v>
                </c:pt>
                <c:pt idx="56956">
                  <c:v>128.22</c:v>
                </c:pt>
                <c:pt idx="56957">
                  <c:v>128.16999999999999</c:v>
                </c:pt>
                <c:pt idx="56958">
                  <c:v>128.16999999999999</c:v>
                </c:pt>
                <c:pt idx="56959">
                  <c:v>128.15</c:v>
                </c:pt>
                <c:pt idx="56960">
                  <c:v>128.16999999999999</c:v>
                </c:pt>
                <c:pt idx="56961">
                  <c:v>128.19</c:v>
                </c:pt>
                <c:pt idx="56962">
                  <c:v>128.16999999999999</c:v>
                </c:pt>
                <c:pt idx="56963">
                  <c:v>128.16999999999999</c:v>
                </c:pt>
                <c:pt idx="56964">
                  <c:v>128.15</c:v>
                </c:pt>
                <c:pt idx="56965">
                  <c:v>128.1</c:v>
                </c:pt>
                <c:pt idx="56966">
                  <c:v>128.15</c:v>
                </c:pt>
                <c:pt idx="56967">
                  <c:v>128.1</c:v>
                </c:pt>
                <c:pt idx="56968">
                  <c:v>128.1</c:v>
                </c:pt>
                <c:pt idx="56969">
                  <c:v>128.08000000000001</c:v>
                </c:pt>
                <c:pt idx="56970">
                  <c:v>128.15</c:v>
                </c:pt>
                <c:pt idx="56971">
                  <c:v>128.1</c:v>
                </c:pt>
                <c:pt idx="56972">
                  <c:v>128.16999999999999</c:v>
                </c:pt>
                <c:pt idx="56973">
                  <c:v>128.1</c:v>
                </c:pt>
                <c:pt idx="56974">
                  <c:v>128.15</c:v>
                </c:pt>
                <c:pt idx="56975">
                  <c:v>128.16999999999999</c:v>
                </c:pt>
                <c:pt idx="56976">
                  <c:v>128.19</c:v>
                </c:pt>
                <c:pt idx="56977">
                  <c:v>128.1</c:v>
                </c:pt>
                <c:pt idx="56978">
                  <c:v>128.15</c:v>
                </c:pt>
                <c:pt idx="56979">
                  <c:v>128.15</c:v>
                </c:pt>
                <c:pt idx="56980">
                  <c:v>128.13</c:v>
                </c:pt>
                <c:pt idx="56981">
                  <c:v>128.1</c:v>
                </c:pt>
                <c:pt idx="56982">
                  <c:v>128.1</c:v>
                </c:pt>
                <c:pt idx="56983">
                  <c:v>128.1</c:v>
                </c:pt>
                <c:pt idx="56984">
                  <c:v>128.1</c:v>
                </c:pt>
                <c:pt idx="56985">
                  <c:v>128.1</c:v>
                </c:pt>
                <c:pt idx="56986">
                  <c:v>128.15</c:v>
                </c:pt>
                <c:pt idx="56987">
                  <c:v>128.06</c:v>
                </c:pt>
                <c:pt idx="56988">
                  <c:v>128.13</c:v>
                </c:pt>
                <c:pt idx="56989">
                  <c:v>128.13</c:v>
                </c:pt>
                <c:pt idx="56990">
                  <c:v>128.08000000000001</c:v>
                </c:pt>
                <c:pt idx="56991">
                  <c:v>128.1</c:v>
                </c:pt>
                <c:pt idx="56992">
                  <c:v>128.1</c:v>
                </c:pt>
                <c:pt idx="56993">
                  <c:v>128.08000000000001</c:v>
                </c:pt>
                <c:pt idx="56994">
                  <c:v>128.13</c:v>
                </c:pt>
                <c:pt idx="56995">
                  <c:v>128.08000000000001</c:v>
                </c:pt>
                <c:pt idx="56996">
                  <c:v>128.06</c:v>
                </c:pt>
                <c:pt idx="56997">
                  <c:v>128.08000000000001</c:v>
                </c:pt>
                <c:pt idx="56998">
                  <c:v>128.13</c:v>
                </c:pt>
                <c:pt idx="56999">
                  <c:v>128.1</c:v>
                </c:pt>
                <c:pt idx="57000">
                  <c:v>128.04</c:v>
                </c:pt>
                <c:pt idx="57001">
                  <c:v>128.1</c:v>
                </c:pt>
                <c:pt idx="57002">
                  <c:v>128.06</c:v>
                </c:pt>
                <c:pt idx="57003">
                  <c:v>128.04</c:v>
                </c:pt>
                <c:pt idx="57004">
                  <c:v>128.08000000000001</c:v>
                </c:pt>
                <c:pt idx="57005">
                  <c:v>128.06</c:v>
                </c:pt>
                <c:pt idx="57006">
                  <c:v>128.15</c:v>
                </c:pt>
                <c:pt idx="57007">
                  <c:v>128.13</c:v>
                </c:pt>
                <c:pt idx="57008">
                  <c:v>128.1</c:v>
                </c:pt>
                <c:pt idx="57009">
                  <c:v>128.1</c:v>
                </c:pt>
                <c:pt idx="57010">
                  <c:v>128.13</c:v>
                </c:pt>
                <c:pt idx="57011">
                  <c:v>128.13</c:v>
                </c:pt>
                <c:pt idx="57012">
                  <c:v>128.08000000000001</c:v>
                </c:pt>
                <c:pt idx="57013">
                  <c:v>128.16999999999999</c:v>
                </c:pt>
                <c:pt idx="57014">
                  <c:v>128.1</c:v>
                </c:pt>
                <c:pt idx="57015">
                  <c:v>128.08000000000001</c:v>
                </c:pt>
                <c:pt idx="57016">
                  <c:v>128.13</c:v>
                </c:pt>
                <c:pt idx="57017">
                  <c:v>128.13</c:v>
                </c:pt>
                <c:pt idx="57018">
                  <c:v>128.13</c:v>
                </c:pt>
                <c:pt idx="57019">
                  <c:v>128.1</c:v>
                </c:pt>
                <c:pt idx="57020">
                  <c:v>128.08000000000001</c:v>
                </c:pt>
                <c:pt idx="57021">
                  <c:v>128.13</c:v>
                </c:pt>
                <c:pt idx="57022">
                  <c:v>128.13</c:v>
                </c:pt>
                <c:pt idx="57023">
                  <c:v>128.15</c:v>
                </c:pt>
                <c:pt idx="57024">
                  <c:v>128.13</c:v>
                </c:pt>
                <c:pt idx="57025">
                  <c:v>128.1</c:v>
                </c:pt>
                <c:pt idx="57026">
                  <c:v>128.1</c:v>
                </c:pt>
                <c:pt idx="57027">
                  <c:v>128.1</c:v>
                </c:pt>
                <c:pt idx="57028">
                  <c:v>128.1</c:v>
                </c:pt>
                <c:pt idx="57029">
                  <c:v>128.08000000000001</c:v>
                </c:pt>
                <c:pt idx="57030">
                  <c:v>128.13</c:v>
                </c:pt>
                <c:pt idx="57031">
                  <c:v>128.1</c:v>
                </c:pt>
                <c:pt idx="57032">
                  <c:v>128.08000000000001</c:v>
                </c:pt>
                <c:pt idx="57033">
                  <c:v>128.1</c:v>
                </c:pt>
                <c:pt idx="57034">
                  <c:v>128.13</c:v>
                </c:pt>
                <c:pt idx="57035">
                  <c:v>128.06</c:v>
                </c:pt>
                <c:pt idx="57036">
                  <c:v>128.08000000000001</c:v>
                </c:pt>
                <c:pt idx="57037">
                  <c:v>128.06</c:v>
                </c:pt>
                <c:pt idx="57038">
                  <c:v>128.06</c:v>
                </c:pt>
                <c:pt idx="57039">
                  <c:v>128.1</c:v>
                </c:pt>
                <c:pt idx="57040">
                  <c:v>128.06</c:v>
                </c:pt>
                <c:pt idx="57041">
                  <c:v>128.06</c:v>
                </c:pt>
                <c:pt idx="57042">
                  <c:v>128.06</c:v>
                </c:pt>
                <c:pt idx="57043">
                  <c:v>128.08000000000001</c:v>
                </c:pt>
                <c:pt idx="57044">
                  <c:v>128.04</c:v>
                </c:pt>
                <c:pt idx="57045">
                  <c:v>128.1</c:v>
                </c:pt>
                <c:pt idx="57046">
                  <c:v>127.99</c:v>
                </c:pt>
                <c:pt idx="57047">
                  <c:v>128.01</c:v>
                </c:pt>
                <c:pt idx="57048">
                  <c:v>128.06</c:v>
                </c:pt>
                <c:pt idx="57049">
                  <c:v>128.06</c:v>
                </c:pt>
                <c:pt idx="57050">
                  <c:v>128.01</c:v>
                </c:pt>
                <c:pt idx="57051">
                  <c:v>128.04</c:v>
                </c:pt>
                <c:pt idx="57052">
                  <c:v>128.06</c:v>
                </c:pt>
                <c:pt idx="57053">
                  <c:v>128.04</c:v>
                </c:pt>
                <c:pt idx="57054">
                  <c:v>128.04</c:v>
                </c:pt>
                <c:pt idx="57055">
                  <c:v>128.01</c:v>
                </c:pt>
                <c:pt idx="57056">
                  <c:v>127.99</c:v>
                </c:pt>
                <c:pt idx="57057">
                  <c:v>128.04</c:v>
                </c:pt>
                <c:pt idx="57058">
                  <c:v>128.04</c:v>
                </c:pt>
                <c:pt idx="57059">
                  <c:v>128.06</c:v>
                </c:pt>
                <c:pt idx="57060">
                  <c:v>128.04</c:v>
                </c:pt>
                <c:pt idx="57061">
                  <c:v>128.08000000000001</c:v>
                </c:pt>
                <c:pt idx="57062">
                  <c:v>128.06</c:v>
                </c:pt>
                <c:pt idx="57063">
                  <c:v>128.04</c:v>
                </c:pt>
                <c:pt idx="57064">
                  <c:v>128.01</c:v>
                </c:pt>
                <c:pt idx="57065">
                  <c:v>128.01</c:v>
                </c:pt>
                <c:pt idx="57066">
                  <c:v>128.01</c:v>
                </c:pt>
                <c:pt idx="57067">
                  <c:v>128.04</c:v>
                </c:pt>
                <c:pt idx="57068">
                  <c:v>127.99</c:v>
                </c:pt>
                <c:pt idx="57069">
                  <c:v>128.06</c:v>
                </c:pt>
                <c:pt idx="57070">
                  <c:v>127.99</c:v>
                </c:pt>
                <c:pt idx="57071">
                  <c:v>127.97</c:v>
                </c:pt>
                <c:pt idx="57072">
                  <c:v>128.01</c:v>
                </c:pt>
                <c:pt idx="57073">
                  <c:v>127.95</c:v>
                </c:pt>
                <c:pt idx="57074">
                  <c:v>128.04</c:v>
                </c:pt>
                <c:pt idx="57075">
                  <c:v>128.06</c:v>
                </c:pt>
                <c:pt idx="57076">
                  <c:v>127.99</c:v>
                </c:pt>
                <c:pt idx="57077">
                  <c:v>127.99</c:v>
                </c:pt>
                <c:pt idx="57078">
                  <c:v>127.99</c:v>
                </c:pt>
                <c:pt idx="57079">
                  <c:v>127.99</c:v>
                </c:pt>
                <c:pt idx="57080">
                  <c:v>128.01</c:v>
                </c:pt>
                <c:pt idx="57081">
                  <c:v>127.99</c:v>
                </c:pt>
                <c:pt idx="57082">
                  <c:v>127.97</c:v>
                </c:pt>
                <c:pt idx="57083">
                  <c:v>128.01</c:v>
                </c:pt>
                <c:pt idx="57084">
                  <c:v>127.95</c:v>
                </c:pt>
                <c:pt idx="57085">
                  <c:v>128.01</c:v>
                </c:pt>
                <c:pt idx="57086">
                  <c:v>127.97</c:v>
                </c:pt>
                <c:pt idx="57087">
                  <c:v>128.01</c:v>
                </c:pt>
                <c:pt idx="57088">
                  <c:v>127.97</c:v>
                </c:pt>
                <c:pt idx="57089">
                  <c:v>127.99</c:v>
                </c:pt>
                <c:pt idx="57090">
                  <c:v>127.95</c:v>
                </c:pt>
                <c:pt idx="57091">
                  <c:v>127.95</c:v>
                </c:pt>
                <c:pt idx="57092">
                  <c:v>127.95</c:v>
                </c:pt>
                <c:pt idx="57093">
                  <c:v>128.01</c:v>
                </c:pt>
                <c:pt idx="57094">
                  <c:v>127.97</c:v>
                </c:pt>
                <c:pt idx="57095">
                  <c:v>127.97</c:v>
                </c:pt>
                <c:pt idx="57096">
                  <c:v>127.99</c:v>
                </c:pt>
                <c:pt idx="57097">
                  <c:v>127.97</c:v>
                </c:pt>
                <c:pt idx="57098">
                  <c:v>127.97</c:v>
                </c:pt>
                <c:pt idx="57099">
                  <c:v>127.95</c:v>
                </c:pt>
                <c:pt idx="57100">
                  <c:v>127.95</c:v>
                </c:pt>
                <c:pt idx="57101">
                  <c:v>127.9</c:v>
                </c:pt>
                <c:pt idx="57102">
                  <c:v>127.99</c:v>
                </c:pt>
                <c:pt idx="57103">
                  <c:v>127.93</c:v>
                </c:pt>
                <c:pt idx="57104">
                  <c:v>127.97</c:v>
                </c:pt>
                <c:pt idx="57105">
                  <c:v>127.95</c:v>
                </c:pt>
                <c:pt idx="57106">
                  <c:v>127.9</c:v>
                </c:pt>
                <c:pt idx="57107">
                  <c:v>127.93</c:v>
                </c:pt>
                <c:pt idx="57108">
                  <c:v>127.95</c:v>
                </c:pt>
                <c:pt idx="57109">
                  <c:v>127.93</c:v>
                </c:pt>
                <c:pt idx="57110">
                  <c:v>127.95</c:v>
                </c:pt>
                <c:pt idx="57111">
                  <c:v>127.86</c:v>
                </c:pt>
                <c:pt idx="57112">
                  <c:v>127.97</c:v>
                </c:pt>
                <c:pt idx="57113">
                  <c:v>127.95</c:v>
                </c:pt>
                <c:pt idx="57114">
                  <c:v>127.9</c:v>
                </c:pt>
                <c:pt idx="57115">
                  <c:v>127.93</c:v>
                </c:pt>
                <c:pt idx="57116">
                  <c:v>127.9</c:v>
                </c:pt>
                <c:pt idx="57117">
                  <c:v>127.88</c:v>
                </c:pt>
                <c:pt idx="57118">
                  <c:v>127.86</c:v>
                </c:pt>
                <c:pt idx="57119">
                  <c:v>127.9</c:v>
                </c:pt>
                <c:pt idx="57120">
                  <c:v>127.9</c:v>
                </c:pt>
                <c:pt idx="57121">
                  <c:v>127.84</c:v>
                </c:pt>
                <c:pt idx="57122">
                  <c:v>127.86</c:v>
                </c:pt>
                <c:pt idx="57123">
                  <c:v>127.81</c:v>
                </c:pt>
                <c:pt idx="57124">
                  <c:v>127.88</c:v>
                </c:pt>
                <c:pt idx="57125">
                  <c:v>127.86</c:v>
                </c:pt>
                <c:pt idx="57126">
                  <c:v>127.9</c:v>
                </c:pt>
                <c:pt idx="57127">
                  <c:v>127.88</c:v>
                </c:pt>
                <c:pt idx="57128">
                  <c:v>127.84</c:v>
                </c:pt>
                <c:pt idx="57129">
                  <c:v>127.84</c:v>
                </c:pt>
                <c:pt idx="57130">
                  <c:v>127.84</c:v>
                </c:pt>
                <c:pt idx="57131">
                  <c:v>127.86</c:v>
                </c:pt>
                <c:pt idx="57132">
                  <c:v>127.84</c:v>
                </c:pt>
                <c:pt idx="57133">
                  <c:v>127.79</c:v>
                </c:pt>
                <c:pt idx="57134">
                  <c:v>127.81</c:v>
                </c:pt>
                <c:pt idx="57135">
                  <c:v>127.79</c:v>
                </c:pt>
                <c:pt idx="57136">
                  <c:v>127.84</c:v>
                </c:pt>
                <c:pt idx="57137">
                  <c:v>127.79</c:v>
                </c:pt>
                <c:pt idx="57138">
                  <c:v>127.84</c:v>
                </c:pt>
                <c:pt idx="57139">
                  <c:v>127.79</c:v>
                </c:pt>
                <c:pt idx="57140">
                  <c:v>127.86</c:v>
                </c:pt>
                <c:pt idx="57141">
                  <c:v>127.79</c:v>
                </c:pt>
                <c:pt idx="57142">
                  <c:v>127.84</c:v>
                </c:pt>
                <c:pt idx="57143">
                  <c:v>127.77</c:v>
                </c:pt>
                <c:pt idx="57144">
                  <c:v>127.79</c:v>
                </c:pt>
                <c:pt idx="57145">
                  <c:v>127.79</c:v>
                </c:pt>
                <c:pt idx="57146">
                  <c:v>127.75</c:v>
                </c:pt>
                <c:pt idx="57147">
                  <c:v>127.77</c:v>
                </c:pt>
                <c:pt idx="57148">
                  <c:v>127.77</c:v>
                </c:pt>
                <c:pt idx="57149">
                  <c:v>127.75</c:v>
                </c:pt>
                <c:pt idx="57150">
                  <c:v>127.75</c:v>
                </c:pt>
                <c:pt idx="57151">
                  <c:v>127.77</c:v>
                </c:pt>
                <c:pt idx="57152">
                  <c:v>127.72</c:v>
                </c:pt>
                <c:pt idx="57153">
                  <c:v>127.72</c:v>
                </c:pt>
                <c:pt idx="57154">
                  <c:v>127.72</c:v>
                </c:pt>
                <c:pt idx="57155">
                  <c:v>127.7</c:v>
                </c:pt>
                <c:pt idx="57156">
                  <c:v>127.68</c:v>
                </c:pt>
                <c:pt idx="57157">
                  <c:v>127.7</c:v>
                </c:pt>
                <c:pt idx="57158">
                  <c:v>127.75</c:v>
                </c:pt>
                <c:pt idx="57159">
                  <c:v>127.72</c:v>
                </c:pt>
                <c:pt idx="57160">
                  <c:v>127.75</c:v>
                </c:pt>
                <c:pt idx="57161">
                  <c:v>127.7</c:v>
                </c:pt>
                <c:pt idx="57162">
                  <c:v>127.7</c:v>
                </c:pt>
                <c:pt idx="57163">
                  <c:v>127.72</c:v>
                </c:pt>
                <c:pt idx="57164">
                  <c:v>127.7</c:v>
                </c:pt>
                <c:pt idx="57165">
                  <c:v>127.7</c:v>
                </c:pt>
                <c:pt idx="57166">
                  <c:v>127.66</c:v>
                </c:pt>
                <c:pt idx="57167">
                  <c:v>127.68</c:v>
                </c:pt>
                <c:pt idx="57168">
                  <c:v>127.66</c:v>
                </c:pt>
                <c:pt idx="57169">
                  <c:v>127.66</c:v>
                </c:pt>
                <c:pt idx="57170">
                  <c:v>127.7</c:v>
                </c:pt>
                <c:pt idx="57171">
                  <c:v>127.68</c:v>
                </c:pt>
                <c:pt idx="57172">
                  <c:v>127.66</c:v>
                </c:pt>
                <c:pt idx="57173">
                  <c:v>127.68</c:v>
                </c:pt>
                <c:pt idx="57174">
                  <c:v>127.68</c:v>
                </c:pt>
                <c:pt idx="57175">
                  <c:v>127.68</c:v>
                </c:pt>
                <c:pt idx="57176">
                  <c:v>127.61</c:v>
                </c:pt>
                <c:pt idx="57177">
                  <c:v>127.66</c:v>
                </c:pt>
                <c:pt idx="57178">
                  <c:v>127.68</c:v>
                </c:pt>
                <c:pt idx="57179">
                  <c:v>127.68</c:v>
                </c:pt>
                <c:pt idx="57180">
                  <c:v>127.68</c:v>
                </c:pt>
                <c:pt idx="57181">
                  <c:v>127.64</c:v>
                </c:pt>
                <c:pt idx="57182">
                  <c:v>127.66</c:v>
                </c:pt>
                <c:pt idx="57183">
                  <c:v>127.64</c:v>
                </c:pt>
                <c:pt idx="57184">
                  <c:v>127.66</c:v>
                </c:pt>
                <c:pt idx="57185">
                  <c:v>127.64</c:v>
                </c:pt>
                <c:pt idx="57186">
                  <c:v>127.66</c:v>
                </c:pt>
                <c:pt idx="57187">
                  <c:v>127.59</c:v>
                </c:pt>
                <c:pt idx="57188">
                  <c:v>127.72</c:v>
                </c:pt>
                <c:pt idx="57189">
                  <c:v>127.68</c:v>
                </c:pt>
                <c:pt idx="57190">
                  <c:v>127.68</c:v>
                </c:pt>
                <c:pt idx="57191">
                  <c:v>127.72</c:v>
                </c:pt>
                <c:pt idx="57192">
                  <c:v>127.66</c:v>
                </c:pt>
                <c:pt idx="57193">
                  <c:v>127.7</c:v>
                </c:pt>
                <c:pt idx="57194">
                  <c:v>127.72</c:v>
                </c:pt>
                <c:pt idx="57195">
                  <c:v>127.68</c:v>
                </c:pt>
                <c:pt idx="57196">
                  <c:v>127.68</c:v>
                </c:pt>
                <c:pt idx="57197">
                  <c:v>127.75</c:v>
                </c:pt>
                <c:pt idx="57198">
                  <c:v>127.75</c:v>
                </c:pt>
                <c:pt idx="57199">
                  <c:v>127.75</c:v>
                </c:pt>
                <c:pt idx="57200">
                  <c:v>127.77</c:v>
                </c:pt>
                <c:pt idx="57201">
                  <c:v>127.7</c:v>
                </c:pt>
                <c:pt idx="57202">
                  <c:v>127.72</c:v>
                </c:pt>
                <c:pt idx="57203">
                  <c:v>127.75</c:v>
                </c:pt>
                <c:pt idx="57204">
                  <c:v>127.77</c:v>
                </c:pt>
                <c:pt idx="57205">
                  <c:v>127.79</c:v>
                </c:pt>
                <c:pt idx="57206">
                  <c:v>127.75</c:v>
                </c:pt>
                <c:pt idx="57207">
                  <c:v>127.77</c:v>
                </c:pt>
                <c:pt idx="57208">
                  <c:v>127.81</c:v>
                </c:pt>
                <c:pt idx="57209">
                  <c:v>127.75</c:v>
                </c:pt>
                <c:pt idx="57210">
                  <c:v>127.81</c:v>
                </c:pt>
                <c:pt idx="57211">
                  <c:v>127.81</c:v>
                </c:pt>
                <c:pt idx="57212">
                  <c:v>127.79</c:v>
                </c:pt>
                <c:pt idx="57213">
                  <c:v>127.77</c:v>
                </c:pt>
                <c:pt idx="57214">
                  <c:v>127.84</c:v>
                </c:pt>
                <c:pt idx="57215">
                  <c:v>127.86</c:v>
                </c:pt>
                <c:pt idx="57216">
                  <c:v>127.84</c:v>
                </c:pt>
                <c:pt idx="57217">
                  <c:v>127.86</c:v>
                </c:pt>
                <c:pt idx="57218">
                  <c:v>127.88</c:v>
                </c:pt>
                <c:pt idx="57219">
                  <c:v>127.86</c:v>
                </c:pt>
                <c:pt idx="57220">
                  <c:v>127.84</c:v>
                </c:pt>
                <c:pt idx="57221">
                  <c:v>127.9</c:v>
                </c:pt>
                <c:pt idx="57222">
                  <c:v>127.9</c:v>
                </c:pt>
                <c:pt idx="57223">
                  <c:v>127.86</c:v>
                </c:pt>
                <c:pt idx="57224">
                  <c:v>127.95</c:v>
                </c:pt>
                <c:pt idx="57225">
                  <c:v>127.9</c:v>
                </c:pt>
                <c:pt idx="57226">
                  <c:v>127.93</c:v>
                </c:pt>
                <c:pt idx="57227">
                  <c:v>127.9</c:v>
                </c:pt>
                <c:pt idx="57228">
                  <c:v>127.9</c:v>
                </c:pt>
                <c:pt idx="57229">
                  <c:v>127.9</c:v>
                </c:pt>
                <c:pt idx="57230">
                  <c:v>127.9</c:v>
                </c:pt>
                <c:pt idx="57231">
                  <c:v>127.93</c:v>
                </c:pt>
                <c:pt idx="57232">
                  <c:v>127.95</c:v>
                </c:pt>
                <c:pt idx="57233">
                  <c:v>127.93</c:v>
                </c:pt>
                <c:pt idx="57234">
                  <c:v>127.97</c:v>
                </c:pt>
                <c:pt idx="57235">
                  <c:v>127.9</c:v>
                </c:pt>
                <c:pt idx="57236">
                  <c:v>127.99</c:v>
                </c:pt>
                <c:pt idx="57237">
                  <c:v>127.97</c:v>
                </c:pt>
                <c:pt idx="57238">
                  <c:v>128.01</c:v>
                </c:pt>
                <c:pt idx="57239">
                  <c:v>127.99</c:v>
                </c:pt>
                <c:pt idx="57240">
                  <c:v>127.97</c:v>
                </c:pt>
                <c:pt idx="57241">
                  <c:v>127.95</c:v>
                </c:pt>
                <c:pt idx="57242">
                  <c:v>127.9</c:v>
                </c:pt>
                <c:pt idx="57243">
                  <c:v>127.93</c:v>
                </c:pt>
                <c:pt idx="57244">
                  <c:v>127.93</c:v>
                </c:pt>
                <c:pt idx="57245">
                  <c:v>127.95</c:v>
                </c:pt>
                <c:pt idx="57246">
                  <c:v>127.97</c:v>
                </c:pt>
                <c:pt idx="57247">
                  <c:v>127.97</c:v>
                </c:pt>
                <c:pt idx="57248">
                  <c:v>127.95</c:v>
                </c:pt>
                <c:pt idx="57249">
                  <c:v>127.93</c:v>
                </c:pt>
                <c:pt idx="57250">
                  <c:v>127.95</c:v>
                </c:pt>
                <c:pt idx="57251">
                  <c:v>127.95</c:v>
                </c:pt>
                <c:pt idx="57252">
                  <c:v>127.97</c:v>
                </c:pt>
                <c:pt idx="57253">
                  <c:v>127.97</c:v>
                </c:pt>
                <c:pt idx="57254">
                  <c:v>127.97</c:v>
                </c:pt>
                <c:pt idx="57255">
                  <c:v>127.99</c:v>
                </c:pt>
                <c:pt idx="57256">
                  <c:v>127.88</c:v>
                </c:pt>
                <c:pt idx="57257">
                  <c:v>127.95</c:v>
                </c:pt>
                <c:pt idx="57258">
                  <c:v>127.9</c:v>
                </c:pt>
                <c:pt idx="57259">
                  <c:v>127.95</c:v>
                </c:pt>
                <c:pt idx="57260">
                  <c:v>127.93</c:v>
                </c:pt>
                <c:pt idx="57261">
                  <c:v>127.95</c:v>
                </c:pt>
                <c:pt idx="57262">
                  <c:v>127.9</c:v>
                </c:pt>
                <c:pt idx="57263">
                  <c:v>127.9</c:v>
                </c:pt>
                <c:pt idx="57264">
                  <c:v>127.88</c:v>
                </c:pt>
                <c:pt idx="57265">
                  <c:v>127.88</c:v>
                </c:pt>
                <c:pt idx="57266">
                  <c:v>127.93</c:v>
                </c:pt>
                <c:pt idx="57267">
                  <c:v>127.95</c:v>
                </c:pt>
                <c:pt idx="57268">
                  <c:v>127.95</c:v>
                </c:pt>
                <c:pt idx="57269">
                  <c:v>127.93</c:v>
                </c:pt>
                <c:pt idx="57270">
                  <c:v>127.95</c:v>
                </c:pt>
                <c:pt idx="57271">
                  <c:v>127.95</c:v>
                </c:pt>
                <c:pt idx="57272">
                  <c:v>127.9</c:v>
                </c:pt>
                <c:pt idx="57273">
                  <c:v>127.95</c:v>
                </c:pt>
                <c:pt idx="57274">
                  <c:v>127.95</c:v>
                </c:pt>
                <c:pt idx="57275">
                  <c:v>127.93</c:v>
                </c:pt>
                <c:pt idx="57276">
                  <c:v>127.9</c:v>
                </c:pt>
                <c:pt idx="57277">
                  <c:v>127.93</c:v>
                </c:pt>
                <c:pt idx="57278">
                  <c:v>127.95</c:v>
                </c:pt>
                <c:pt idx="57279">
                  <c:v>127.97</c:v>
                </c:pt>
                <c:pt idx="57280">
                  <c:v>127.86</c:v>
                </c:pt>
                <c:pt idx="57281">
                  <c:v>127.95</c:v>
                </c:pt>
                <c:pt idx="57282">
                  <c:v>127.93</c:v>
                </c:pt>
                <c:pt idx="57283">
                  <c:v>127.9</c:v>
                </c:pt>
                <c:pt idx="57284">
                  <c:v>127.9</c:v>
                </c:pt>
                <c:pt idx="57285">
                  <c:v>127.93</c:v>
                </c:pt>
                <c:pt idx="57286">
                  <c:v>127.95</c:v>
                </c:pt>
                <c:pt idx="57287">
                  <c:v>127.97</c:v>
                </c:pt>
                <c:pt idx="57288">
                  <c:v>127.99</c:v>
                </c:pt>
                <c:pt idx="57289">
                  <c:v>127.95</c:v>
                </c:pt>
                <c:pt idx="57290">
                  <c:v>127.95</c:v>
                </c:pt>
                <c:pt idx="57291">
                  <c:v>127.97</c:v>
                </c:pt>
                <c:pt idx="57292">
                  <c:v>127.97</c:v>
                </c:pt>
                <c:pt idx="57293">
                  <c:v>127.95</c:v>
                </c:pt>
                <c:pt idx="57294">
                  <c:v>127.97</c:v>
                </c:pt>
                <c:pt idx="57295">
                  <c:v>127.99</c:v>
                </c:pt>
                <c:pt idx="57296">
                  <c:v>127.93</c:v>
                </c:pt>
                <c:pt idx="57297">
                  <c:v>127.97</c:v>
                </c:pt>
                <c:pt idx="57298">
                  <c:v>127.93</c:v>
                </c:pt>
                <c:pt idx="57299">
                  <c:v>127.99</c:v>
                </c:pt>
                <c:pt idx="57300">
                  <c:v>128.01</c:v>
                </c:pt>
                <c:pt idx="57301">
                  <c:v>127.95</c:v>
                </c:pt>
                <c:pt idx="57302">
                  <c:v>127.95</c:v>
                </c:pt>
                <c:pt idx="57303">
                  <c:v>127.95</c:v>
                </c:pt>
                <c:pt idx="57304">
                  <c:v>127.99</c:v>
                </c:pt>
                <c:pt idx="57305">
                  <c:v>127.97</c:v>
                </c:pt>
                <c:pt idx="57306">
                  <c:v>127.99</c:v>
                </c:pt>
                <c:pt idx="57307">
                  <c:v>127.95</c:v>
                </c:pt>
                <c:pt idx="57308">
                  <c:v>127.97</c:v>
                </c:pt>
                <c:pt idx="57309">
                  <c:v>127.95</c:v>
                </c:pt>
                <c:pt idx="57310">
                  <c:v>127.97</c:v>
                </c:pt>
                <c:pt idx="57311">
                  <c:v>127.93</c:v>
                </c:pt>
                <c:pt idx="57312">
                  <c:v>127.97</c:v>
                </c:pt>
                <c:pt idx="57313">
                  <c:v>127.97</c:v>
                </c:pt>
                <c:pt idx="57314">
                  <c:v>127.95</c:v>
                </c:pt>
                <c:pt idx="57315">
                  <c:v>127.97</c:v>
                </c:pt>
                <c:pt idx="57316">
                  <c:v>127.93</c:v>
                </c:pt>
                <c:pt idx="57317">
                  <c:v>128.01</c:v>
                </c:pt>
                <c:pt idx="57318">
                  <c:v>127.95</c:v>
                </c:pt>
                <c:pt idx="57319">
                  <c:v>127.97</c:v>
                </c:pt>
                <c:pt idx="57320">
                  <c:v>127.97</c:v>
                </c:pt>
                <c:pt idx="57321">
                  <c:v>127.97</c:v>
                </c:pt>
                <c:pt idx="57322">
                  <c:v>128.01</c:v>
                </c:pt>
                <c:pt idx="57323">
                  <c:v>127.99</c:v>
                </c:pt>
                <c:pt idx="57324">
                  <c:v>127.99</c:v>
                </c:pt>
                <c:pt idx="57325">
                  <c:v>127.97</c:v>
                </c:pt>
                <c:pt idx="57326">
                  <c:v>127.97</c:v>
                </c:pt>
                <c:pt idx="57327">
                  <c:v>127.9</c:v>
                </c:pt>
                <c:pt idx="57328">
                  <c:v>127.95</c:v>
                </c:pt>
                <c:pt idx="57329">
                  <c:v>127.97</c:v>
                </c:pt>
                <c:pt idx="57330">
                  <c:v>127.95</c:v>
                </c:pt>
                <c:pt idx="57331">
                  <c:v>127.93</c:v>
                </c:pt>
                <c:pt idx="57332">
                  <c:v>127.97</c:v>
                </c:pt>
                <c:pt idx="57333">
                  <c:v>127.97</c:v>
                </c:pt>
                <c:pt idx="57334">
                  <c:v>127.99</c:v>
                </c:pt>
                <c:pt idx="57335">
                  <c:v>127.95</c:v>
                </c:pt>
                <c:pt idx="57336">
                  <c:v>127.97</c:v>
                </c:pt>
                <c:pt idx="57337">
                  <c:v>128.01</c:v>
                </c:pt>
                <c:pt idx="57338">
                  <c:v>127.97</c:v>
                </c:pt>
                <c:pt idx="57339">
                  <c:v>127.95</c:v>
                </c:pt>
                <c:pt idx="57340">
                  <c:v>127.97</c:v>
                </c:pt>
                <c:pt idx="57341">
                  <c:v>127.95</c:v>
                </c:pt>
                <c:pt idx="57342">
                  <c:v>127.95</c:v>
                </c:pt>
                <c:pt idx="57343">
                  <c:v>127.99</c:v>
                </c:pt>
                <c:pt idx="57344">
                  <c:v>127.9</c:v>
                </c:pt>
                <c:pt idx="57345">
                  <c:v>127.95</c:v>
                </c:pt>
                <c:pt idx="57346">
                  <c:v>127.97</c:v>
                </c:pt>
                <c:pt idx="57347">
                  <c:v>127.93</c:v>
                </c:pt>
                <c:pt idx="57348">
                  <c:v>127.97</c:v>
                </c:pt>
                <c:pt idx="57349">
                  <c:v>127.97</c:v>
                </c:pt>
                <c:pt idx="57350">
                  <c:v>127.93</c:v>
                </c:pt>
                <c:pt idx="57351">
                  <c:v>127.93</c:v>
                </c:pt>
                <c:pt idx="57352">
                  <c:v>127.93</c:v>
                </c:pt>
                <c:pt idx="57353">
                  <c:v>127.93</c:v>
                </c:pt>
                <c:pt idx="57354">
                  <c:v>127.93</c:v>
                </c:pt>
                <c:pt idx="57355">
                  <c:v>127.97</c:v>
                </c:pt>
                <c:pt idx="57356">
                  <c:v>127.97</c:v>
                </c:pt>
                <c:pt idx="57357">
                  <c:v>128.01</c:v>
                </c:pt>
                <c:pt idx="57358">
                  <c:v>127.9</c:v>
                </c:pt>
                <c:pt idx="57359">
                  <c:v>127.97</c:v>
                </c:pt>
                <c:pt idx="57360">
                  <c:v>127.95</c:v>
                </c:pt>
                <c:pt idx="57361">
                  <c:v>127.97</c:v>
                </c:pt>
                <c:pt idx="57362">
                  <c:v>127.9</c:v>
                </c:pt>
                <c:pt idx="57363">
                  <c:v>127.95</c:v>
                </c:pt>
                <c:pt idx="57364">
                  <c:v>127.95</c:v>
                </c:pt>
                <c:pt idx="57365">
                  <c:v>127.95</c:v>
                </c:pt>
                <c:pt idx="57366">
                  <c:v>127.95</c:v>
                </c:pt>
                <c:pt idx="57367">
                  <c:v>127.99</c:v>
                </c:pt>
                <c:pt idx="57368">
                  <c:v>127.99</c:v>
                </c:pt>
                <c:pt idx="57369">
                  <c:v>127.97</c:v>
                </c:pt>
                <c:pt idx="57370">
                  <c:v>127.97</c:v>
                </c:pt>
                <c:pt idx="57371">
                  <c:v>127.93</c:v>
                </c:pt>
                <c:pt idx="57372">
                  <c:v>127.97</c:v>
                </c:pt>
                <c:pt idx="57373">
                  <c:v>127.97</c:v>
                </c:pt>
                <c:pt idx="57374">
                  <c:v>127.99</c:v>
                </c:pt>
                <c:pt idx="57375">
                  <c:v>127.99</c:v>
                </c:pt>
                <c:pt idx="57376">
                  <c:v>127.97</c:v>
                </c:pt>
                <c:pt idx="57377">
                  <c:v>127.95</c:v>
                </c:pt>
                <c:pt idx="57378">
                  <c:v>127.9</c:v>
                </c:pt>
                <c:pt idx="57379">
                  <c:v>127.99</c:v>
                </c:pt>
                <c:pt idx="57380">
                  <c:v>127.97</c:v>
                </c:pt>
                <c:pt idx="57381">
                  <c:v>127.95</c:v>
                </c:pt>
                <c:pt idx="57382">
                  <c:v>127.95</c:v>
                </c:pt>
                <c:pt idx="57383">
                  <c:v>127.97</c:v>
                </c:pt>
                <c:pt idx="57384">
                  <c:v>127.97</c:v>
                </c:pt>
                <c:pt idx="57385">
                  <c:v>127.97</c:v>
                </c:pt>
                <c:pt idx="57386">
                  <c:v>127.97</c:v>
                </c:pt>
                <c:pt idx="57387">
                  <c:v>127.95</c:v>
                </c:pt>
                <c:pt idx="57388">
                  <c:v>127.95</c:v>
                </c:pt>
                <c:pt idx="57389">
                  <c:v>127.99</c:v>
                </c:pt>
                <c:pt idx="57390">
                  <c:v>127.93</c:v>
                </c:pt>
                <c:pt idx="57391">
                  <c:v>127.95</c:v>
                </c:pt>
                <c:pt idx="57392">
                  <c:v>127.93</c:v>
                </c:pt>
                <c:pt idx="57393">
                  <c:v>127.9</c:v>
                </c:pt>
                <c:pt idx="57394">
                  <c:v>127.95</c:v>
                </c:pt>
                <c:pt idx="57395">
                  <c:v>127.93</c:v>
                </c:pt>
                <c:pt idx="57396">
                  <c:v>127.95</c:v>
                </c:pt>
                <c:pt idx="57397">
                  <c:v>127.97</c:v>
                </c:pt>
                <c:pt idx="57398">
                  <c:v>127.99</c:v>
                </c:pt>
                <c:pt idx="57399">
                  <c:v>127.97</c:v>
                </c:pt>
                <c:pt idx="57400">
                  <c:v>127.95</c:v>
                </c:pt>
                <c:pt idx="57401">
                  <c:v>127.95</c:v>
                </c:pt>
                <c:pt idx="57402">
                  <c:v>127.97</c:v>
                </c:pt>
                <c:pt idx="57403">
                  <c:v>127.99</c:v>
                </c:pt>
                <c:pt idx="57404">
                  <c:v>127.97</c:v>
                </c:pt>
                <c:pt idx="57405">
                  <c:v>127.95</c:v>
                </c:pt>
                <c:pt idx="57406">
                  <c:v>127.95</c:v>
                </c:pt>
                <c:pt idx="57407">
                  <c:v>127.95</c:v>
                </c:pt>
                <c:pt idx="57408">
                  <c:v>127.9</c:v>
                </c:pt>
                <c:pt idx="57409">
                  <c:v>127.9</c:v>
                </c:pt>
                <c:pt idx="57410">
                  <c:v>127.9</c:v>
                </c:pt>
                <c:pt idx="57411">
                  <c:v>127.95</c:v>
                </c:pt>
                <c:pt idx="57412">
                  <c:v>127.99</c:v>
                </c:pt>
                <c:pt idx="57413">
                  <c:v>127.97</c:v>
                </c:pt>
                <c:pt idx="57414">
                  <c:v>127.9</c:v>
                </c:pt>
                <c:pt idx="57415">
                  <c:v>127.93</c:v>
                </c:pt>
                <c:pt idx="57416">
                  <c:v>127.93</c:v>
                </c:pt>
                <c:pt idx="57417">
                  <c:v>127.99</c:v>
                </c:pt>
                <c:pt idx="57418">
                  <c:v>127.95</c:v>
                </c:pt>
                <c:pt idx="57419">
                  <c:v>127.93</c:v>
                </c:pt>
                <c:pt idx="57420">
                  <c:v>127.95</c:v>
                </c:pt>
                <c:pt idx="57421">
                  <c:v>127.97</c:v>
                </c:pt>
                <c:pt idx="57422">
                  <c:v>127.93</c:v>
                </c:pt>
                <c:pt idx="57423">
                  <c:v>127.95</c:v>
                </c:pt>
                <c:pt idx="57424">
                  <c:v>127.97</c:v>
                </c:pt>
                <c:pt idx="57425">
                  <c:v>127.97</c:v>
                </c:pt>
                <c:pt idx="57426">
                  <c:v>127.97</c:v>
                </c:pt>
                <c:pt idx="57427">
                  <c:v>127.9</c:v>
                </c:pt>
                <c:pt idx="57428">
                  <c:v>127.93</c:v>
                </c:pt>
                <c:pt idx="57429">
                  <c:v>127.97</c:v>
                </c:pt>
                <c:pt idx="57430">
                  <c:v>127.97</c:v>
                </c:pt>
                <c:pt idx="57431">
                  <c:v>127.95</c:v>
                </c:pt>
                <c:pt idx="57432">
                  <c:v>127.93</c:v>
                </c:pt>
                <c:pt idx="57433">
                  <c:v>127.93</c:v>
                </c:pt>
                <c:pt idx="57434">
                  <c:v>127.93</c:v>
                </c:pt>
                <c:pt idx="57435">
                  <c:v>127.93</c:v>
                </c:pt>
                <c:pt idx="57436">
                  <c:v>127.88</c:v>
                </c:pt>
                <c:pt idx="57437">
                  <c:v>127.93</c:v>
                </c:pt>
                <c:pt idx="57438">
                  <c:v>127.9</c:v>
                </c:pt>
                <c:pt idx="57439">
                  <c:v>127.95</c:v>
                </c:pt>
                <c:pt idx="57440">
                  <c:v>127.93</c:v>
                </c:pt>
                <c:pt idx="57441">
                  <c:v>127.9</c:v>
                </c:pt>
                <c:pt idx="57442">
                  <c:v>127.95</c:v>
                </c:pt>
                <c:pt idx="57443">
                  <c:v>127.93</c:v>
                </c:pt>
                <c:pt idx="57444">
                  <c:v>127.95</c:v>
                </c:pt>
                <c:pt idx="57445">
                  <c:v>127.93</c:v>
                </c:pt>
                <c:pt idx="57446">
                  <c:v>127.93</c:v>
                </c:pt>
                <c:pt idx="57447">
                  <c:v>127.88</c:v>
                </c:pt>
                <c:pt idx="57448">
                  <c:v>127.95</c:v>
                </c:pt>
                <c:pt idx="57449">
                  <c:v>127.93</c:v>
                </c:pt>
                <c:pt idx="57450">
                  <c:v>127.93</c:v>
                </c:pt>
                <c:pt idx="57451">
                  <c:v>127.95</c:v>
                </c:pt>
                <c:pt idx="57452">
                  <c:v>127.93</c:v>
                </c:pt>
                <c:pt idx="57453">
                  <c:v>127.95</c:v>
                </c:pt>
                <c:pt idx="57454">
                  <c:v>127.93</c:v>
                </c:pt>
                <c:pt idx="57455">
                  <c:v>127.9</c:v>
                </c:pt>
                <c:pt idx="57456">
                  <c:v>127.95</c:v>
                </c:pt>
                <c:pt idx="57457">
                  <c:v>127.93</c:v>
                </c:pt>
                <c:pt idx="57458">
                  <c:v>127.9</c:v>
                </c:pt>
                <c:pt idx="57459">
                  <c:v>127.9</c:v>
                </c:pt>
                <c:pt idx="57460">
                  <c:v>127.93</c:v>
                </c:pt>
                <c:pt idx="57461">
                  <c:v>127.95</c:v>
                </c:pt>
                <c:pt idx="57462">
                  <c:v>127.95</c:v>
                </c:pt>
                <c:pt idx="57463">
                  <c:v>127.9</c:v>
                </c:pt>
                <c:pt idx="57464">
                  <c:v>127.93</c:v>
                </c:pt>
                <c:pt idx="57465">
                  <c:v>127.95</c:v>
                </c:pt>
                <c:pt idx="57466">
                  <c:v>127.93</c:v>
                </c:pt>
                <c:pt idx="57467">
                  <c:v>127.9</c:v>
                </c:pt>
                <c:pt idx="57468">
                  <c:v>127.9</c:v>
                </c:pt>
                <c:pt idx="57469">
                  <c:v>127.93</c:v>
                </c:pt>
                <c:pt idx="57470">
                  <c:v>127.93</c:v>
                </c:pt>
                <c:pt idx="57471">
                  <c:v>127.86</c:v>
                </c:pt>
                <c:pt idx="57472">
                  <c:v>127.9</c:v>
                </c:pt>
                <c:pt idx="57473">
                  <c:v>127.88</c:v>
                </c:pt>
                <c:pt idx="57474">
                  <c:v>127.93</c:v>
                </c:pt>
                <c:pt idx="57475">
                  <c:v>127.86</c:v>
                </c:pt>
                <c:pt idx="57476">
                  <c:v>127.93</c:v>
                </c:pt>
                <c:pt idx="57477">
                  <c:v>127.88</c:v>
                </c:pt>
                <c:pt idx="57478">
                  <c:v>127.88</c:v>
                </c:pt>
                <c:pt idx="57479">
                  <c:v>127.88</c:v>
                </c:pt>
                <c:pt idx="57480">
                  <c:v>127.86</c:v>
                </c:pt>
                <c:pt idx="57481">
                  <c:v>127.9</c:v>
                </c:pt>
                <c:pt idx="57482">
                  <c:v>127.88</c:v>
                </c:pt>
                <c:pt idx="57483">
                  <c:v>127.86</c:v>
                </c:pt>
                <c:pt idx="57484">
                  <c:v>127.84</c:v>
                </c:pt>
                <c:pt idx="57485">
                  <c:v>127.9</c:v>
                </c:pt>
                <c:pt idx="57486">
                  <c:v>127.88</c:v>
                </c:pt>
                <c:pt idx="57487">
                  <c:v>127.9</c:v>
                </c:pt>
                <c:pt idx="57488">
                  <c:v>127.88</c:v>
                </c:pt>
                <c:pt idx="57489">
                  <c:v>127.88</c:v>
                </c:pt>
                <c:pt idx="57490">
                  <c:v>127.84</c:v>
                </c:pt>
                <c:pt idx="57491">
                  <c:v>127.86</c:v>
                </c:pt>
                <c:pt idx="57492">
                  <c:v>127.84</c:v>
                </c:pt>
                <c:pt idx="57493">
                  <c:v>127.88</c:v>
                </c:pt>
                <c:pt idx="57494">
                  <c:v>127.84</c:v>
                </c:pt>
                <c:pt idx="57495">
                  <c:v>127.86</c:v>
                </c:pt>
                <c:pt idx="57496">
                  <c:v>127.86</c:v>
                </c:pt>
                <c:pt idx="57497">
                  <c:v>127.86</c:v>
                </c:pt>
                <c:pt idx="57498">
                  <c:v>127.84</c:v>
                </c:pt>
                <c:pt idx="57499">
                  <c:v>127.86</c:v>
                </c:pt>
                <c:pt idx="57500">
                  <c:v>127.86</c:v>
                </c:pt>
                <c:pt idx="57501">
                  <c:v>127.86</c:v>
                </c:pt>
                <c:pt idx="57502">
                  <c:v>127.79</c:v>
                </c:pt>
                <c:pt idx="57503">
                  <c:v>127.81</c:v>
                </c:pt>
                <c:pt idx="57504">
                  <c:v>127.86</c:v>
                </c:pt>
                <c:pt idx="57505">
                  <c:v>127.79</c:v>
                </c:pt>
                <c:pt idx="57506">
                  <c:v>127.88</c:v>
                </c:pt>
                <c:pt idx="57507">
                  <c:v>127.84</c:v>
                </c:pt>
                <c:pt idx="57508">
                  <c:v>127.84</c:v>
                </c:pt>
                <c:pt idx="57509">
                  <c:v>127.84</c:v>
                </c:pt>
                <c:pt idx="57510">
                  <c:v>127.81</c:v>
                </c:pt>
                <c:pt idx="57511">
                  <c:v>127.81</c:v>
                </c:pt>
                <c:pt idx="57512">
                  <c:v>127.77</c:v>
                </c:pt>
                <c:pt idx="57513">
                  <c:v>127.72</c:v>
                </c:pt>
                <c:pt idx="57514">
                  <c:v>127.79</c:v>
                </c:pt>
                <c:pt idx="57515">
                  <c:v>127.84</c:v>
                </c:pt>
                <c:pt idx="57516">
                  <c:v>127.79</c:v>
                </c:pt>
                <c:pt idx="57517">
                  <c:v>127.79</c:v>
                </c:pt>
                <c:pt idx="57518">
                  <c:v>127.77</c:v>
                </c:pt>
                <c:pt idx="57519">
                  <c:v>127.77</c:v>
                </c:pt>
                <c:pt idx="57520">
                  <c:v>127.77</c:v>
                </c:pt>
                <c:pt idx="57521">
                  <c:v>127.79</c:v>
                </c:pt>
                <c:pt idx="57522">
                  <c:v>127.79</c:v>
                </c:pt>
                <c:pt idx="57523">
                  <c:v>127.79</c:v>
                </c:pt>
                <c:pt idx="57524">
                  <c:v>127.79</c:v>
                </c:pt>
                <c:pt idx="57525">
                  <c:v>127.77</c:v>
                </c:pt>
                <c:pt idx="57526">
                  <c:v>127.79</c:v>
                </c:pt>
                <c:pt idx="57527">
                  <c:v>127.79</c:v>
                </c:pt>
                <c:pt idx="57528">
                  <c:v>127.75</c:v>
                </c:pt>
                <c:pt idx="57529">
                  <c:v>127.72</c:v>
                </c:pt>
                <c:pt idx="57530">
                  <c:v>127.77</c:v>
                </c:pt>
                <c:pt idx="57531">
                  <c:v>127.75</c:v>
                </c:pt>
                <c:pt idx="57532">
                  <c:v>127.72</c:v>
                </c:pt>
                <c:pt idx="57533">
                  <c:v>127.75</c:v>
                </c:pt>
                <c:pt idx="57534">
                  <c:v>127.77</c:v>
                </c:pt>
                <c:pt idx="57535">
                  <c:v>127.75</c:v>
                </c:pt>
                <c:pt idx="57536">
                  <c:v>127.75</c:v>
                </c:pt>
                <c:pt idx="57537">
                  <c:v>127.7</c:v>
                </c:pt>
                <c:pt idx="57538">
                  <c:v>127.7</c:v>
                </c:pt>
                <c:pt idx="57539">
                  <c:v>127.75</c:v>
                </c:pt>
                <c:pt idx="57540">
                  <c:v>127.72</c:v>
                </c:pt>
                <c:pt idx="57541">
                  <c:v>127.72</c:v>
                </c:pt>
                <c:pt idx="57542">
                  <c:v>127.68</c:v>
                </c:pt>
                <c:pt idx="57543">
                  <c:v>127.72</c:v>
                </c:pt>
                <c:pt idx="57544">
                  <c:v>127.72</c:v>
                </c:pt>
                <c:pt idx="57545">
                  <c:v>127.7</c:v>
                </c:pt>
                <c:pt idx="57546">
                  <c:v>127.72</c:v>
                </c:pt>
                <c:pt idx="57547">
                  <c:v>127.7</c:v>
                </c:pt>
                <c:pt idx="57548">
                  <c:v>127.66</c:v>
                </c:pt>
                <c:pt idx="57549">
                  <c:v>127.7</c:v>
                </c:pt>
                <c:pt idx="57550">
                  <c:v>127.7</c:v>
                </c:pt>
                <c:pt idx="57551">
                  <c:v>127.66</c:v>
                </c:pt>
                <c:pt idx="57552">
                  <c:v>127.66</c:v>
                </c:pt>
                <c:pt idx="57553">
                  <c:v>127.7</c:v>
                </c:pt>
                <c:pt idx="57554">
                  <c:v>127.72</c:v>
                </c:pt>
                <c:pt idx="57555">
                  <c:v>127.72</c:v>
                </c:pt>
                <c:pt idx="57556">
                  <c:v>127.68</c:v>
                </c:pt>
                <c:pt idx="57557">
                  <c:v>127.66</c:v>
                </c:pt>
                <c:pt idx="57558">
                  <c:v>127.72</c:v>
                </c:pt>
                <c:pt idx="57559">
                  <c:v>127.72</c:v>
                </c:pt>
                <c:pt idx="57560">
                  <c:v>127.68</c:v>
                </c:pt>
                <c:pt idx="57561">
                  <c:v>127.7</c:v>
                </c:pt>
                <c:pt idx="57562">
                  <c:v>127.72</c:v>
                </c:pt>
                <c:pt idx="57563">
                  <c:v>127.72</c:v>
                </c:pt>
                <c:pt idx="57564">
                  <c:v>127.7</c:v>
                </c:pt>
                <c:pt idx="57565">
                  <c:v>127.7</c:v>
                </c:pt>
                <c:pt idx="57566">
                  <c:v>127.7</c:v>
                </c:pt>
                <c:pt idx="57567">
                  <c:v>127.68</c:v>
                </c:pt>
                <c:pt idx="57568">
                  <c:v>127.7</c:v>
                </c:pt>
                <c:pt idx="57569">
                  <c:v>127.77</c:v>
                </c:pt>
                <c:pt idx="57570">
                  <c:v>127.72</c:v>
                </c:pt>
                <c:pt idx="57571">
                  <c:v>127.72</c:v>
                </c:pt>
                <c:pt idx="57572">
                  <c:v>127.75</c:v>
                </c:pt>
                <c:pt idx="57573">
                  <c:v>127.75</c:v>
                </c:pt>
                <c:pt idx="57574">
                  <c:v>127.77</c:v>
                </c:pt>
                <c:pt idx="57575">
                  <c:v>127.72</c:v>
                </c:pt>
                <c:pt idx="57576">
                  <c:v>127.77</c:v>
                </c:pt>
                <c:pt idx="57577">
                  <c:v>127.77</c:v>
                </c:pt>
                <c:pt idx="57578">
                  <c:v>127.84</c:v>
                </c:pt>
                <c:pt idx="57579">
                  <c:v>127.77</c:v>
                </c:pt>
                <c:pt idx="57580">
                  <c:v>127.79</c:v>
                </c:pt>
                <c:pt idx="57581">
                  <c:v>127.81</c:v>
                </c:pt>
                <c:pt idx="57582">
                  <c:v>127.79</c:v>
                </c:pt>
                <c:pt idx="57583">
                  <c:v>127.77</c:v>
                </c:pt>
                <c:pt idx="57584">
                  <c:v>127.77</c:v>
                </c:pt>
                <c:pt idx="57585">
                  <c:v>127.84</c:v>
                </c:pt>
                <c:pt idx="57586">
                  <c:v>127.81</c:v>
                </c:pt>
                <c:pt idx="57587">
                  <c:v>127.81</c:v>
                </c:pt>
                <c:pt idx="57588">
                  <c:v>127.88</c:v>
                </c:pt>
                <c:pt idx="57589">
                  <c:v>127.86</c:v>
                </c:pt>
                <c:pt idx="57590">
                  <c:v>127.81</c:v>
                </c:pt>
                <c:pt idx="57591">
                  <c:v>127.84</c:v>
                </c:pt>
                <c:pt idx="57592">
                  <c:v>127.9</c:v>
                </c:pt>
                <c:pt idx="57593">
                  <c:v>127.86</c:v>
                </c:pt>
                <c:pt idx="57594">
                  <c:v>127.88</c:v>
                </c:pt>
                <c:pt idx="57595">
                  <c:v>127.88</c:v>
                </c:pt>
                <c:pt idx="57596">
                  <c:v>127.86</c:v>
                </c:pt>
                <c:pt idx="57597">
                  <c:v>127.88</c:v>
                </c:pt>
                <c:pt idx="57598">
                  <c:v>127.86</c:v>
                </c:pt>
                <c:pt idx="57599">
                  <c:v>127.93</c:v>
                </c:pt>
                <c:pt idx="57600">
                  <c:v>127.97</c:v>
                </c:pt>
                <c:pt idx="57601">
                  <c:v>127.93</c:v>
                </c:pt>
                <c:pt idx="57602">
                  <c:v>127.95</c:v>
                </c:pt>
                <c:pt idx="57603">
                  <c:v>127.93</c:v>
                </c:pt>
                <c:pt idx="57604">
                  <c:v>127.97</c:v>
                </c:pt>
                <c:pt idx="57605">
                  <c:v>127.97</c:v>
                </c:pt>
                <c:pt idx="57606">
                  <c:v>128.01</c:v>
                </c:pt>
                <c:pt idx="57607">
                  <c:v>127.97</c:v>
                </c:pt>
                <c:pt idx="57608">
                  <c:v>128.04</c:v>
                </c:pt>
                <c:pt idx="57609">
                  <c:v>128.06</c:v>
                </c:pt>
                <c:pt idx="57610">
                  <c:v>128.04</c:v>
                </c:pt>
                <c:pt idx="57611">
                  <c:v>128.06</c:v>
                </c:pt>
                <c:pt idx="57612">
                  <c:v>127.99</c:v>
                </c:pt>
                <c:pt idx="57613">
                  <c:v>127.97</c:v>
                </c:pt>
                <c:pt idx="57614">
                  <c:v>128.01</c:v>
                </c:pt>
                <c:pt idx="57615">
                  <c:v>127.99</c:v>
                </c:pt>
                <c:pt idx="57616">
                  <c:v>128.06</c:v>
                </c:pt>
                <c:pt idx="57617">
                  <c:v>128.01</c:v>
                </c:pt>
                <c:pt idx="57618">
                  <c:v>128.01</c:v>
                </c:pt>
                <c:pt idx="57619">
                  <c:v>128.06</c:v>
                </c:pt>
                <c:pt idx="57620">
                  <c:v>127.99</c:v>
                </c:pt>
                <c:pt idx="57621">
                  <c:v>127.99</c:v>
                </c:pt>
                <c:pt idx="57622">
                  <c:v>127.97</c:v>
                </c:pt>
                <c:pt idx="57623">
                  <c:v>128.01</c:v>
                </c:pt>
                <c:pt idx="57624">
                  <c:v>128.04</c:v>
                </c:pt>
                <c:pt idx="57625">
                  <c:v>128.06</c:v>
                </c:pt>
                <c:pt idx="57626">
                  <c:v>128.04</c:v>
                </c:pt>
                <c:pt idx="57627">
                  <c:v>127.99</c:v>
                </c:pt>
                <c:pt idx="57628">
                  <c:v>128.01</c:v>
                </c:pt>
                <c:pt idx="57629">
                  <c:v>128.04</c:v>
                </c:pt>
                <c:pt idx="57630">
                  <c:v>127.99</c:v>
                </c:pt>
                <c:pt idx="57631">
                  <c:v>128.04</c:v>
                </c:pt>
                <c:pt idx="57632">
                  <c:v>128.01</c:v>
                </c:pt>
                <c:pt idx="57633">
                  <c:v>128.04</c:v>
                </c:pt>
                <c:pt idx="57634">
                  <c:v>128.01</c:v>
                </c:pt>
                <c:pt idx="57635">
                  <c:v>128.06</c:v>
                </c:pt>
                <c:pt idx="57636">
                  <c:v>128.04</c:v>
                </c:pt>
                <c:pt idx="57637">
                  <c:v>127.99</c:v>
                </c:pt>
                <c:pt idx="57638">
                  <c:v>128.04</c:v>
                </c:pt>
                <c:pt idx="57639">
                  <c:v>127.99</c:v>
                </c:pt>
                <c:pt idx="57640">
                  <c:v>128.08000000000001</c:v>
                </c:pt>
                <c:pt idx="57641">
                  <c:v>127.99</c:v>
                </c:pt>
                <c:pt idx="57642">
                  <c:v>128.01</c:v>
                </c:pt>
                <c:pt idx="57643">
                  <c:v>128.04</c:v>
                </c:pt>
                <c:pt idx="57644">
                  <c:v>128.01</c:v>
                </c:pt>
                <c:pt idx="57645">
                  <c:v>128.04</c:v>
                </c:pt>
                <c:pt idx="57646">
                  <c:v>127.99</c:v>
                </c:pt>
                <c:pt idx="57647">
                  <c:v>128.01</c:v>
                </c:pt>
                <c:pt idx="57648">
                  <c:v>127.99</c:v>
                </c:pt>
                <c:pt idx="57649">
                  <c:v>127.97</c:v>
                </c:pt>
                <c:pt idx="57650">
                  <c:v>127.99</c:v>
                </c:pt>
                <c:pt idx="57651">
                  <c:v>127.97</c:v>
                </c:pt>
                <c:pt idx="57652">
                  <c:v>127.99</c:v>
                </c:pt>
                <c:pt idx="57653">
                  <c:v>127.95</c:v>
                </c:pt>
                <c:pt idx="57654">
                  <c:v>128.01</c:v>
                </c:pt>
                <c:pt idx="57655">
                  <c:v>127.97</c:v>
                </c:pt>
                <c:pt idx="57656">
                  <c:v>128.01</c:v>
                </c:pt>
                <c:pt idx="57657">
                  <c:v>127.99</c:v>
                </c:pt>
                <c:pt idx="57658">
                  <c:v>128.06</c:v>
                </c:pt>
                <c:pt idx="57659">
                  <c:v>128.06</c:v>
                </c:pt>
                <c:pt idx="57660">
                  <c:v>128.06</c:v>
                </c:pt>
                <c:pt idx="57661">
                  <c:v>127.97</c:v>
                </c:pt>
                <c:pt idx="57662">
                  <c:v>128.06</c:v>
                </c:pt>
                <c:pt idx="57663">
                  <c:v>128.06</c:v>
                </c:pt>
                <c:pt idx="57664">
                  <c:v>128.1</c:v>
                </c:pt>
                <c:pt idx="57665">
                  <c:v>128.04</c:v>
                </c:pt>
                <c:pt idx="57666">
                  <c:v>128.06</c:v>
                </c:pt>
                <c:pt idx="57667">
                  <c:v>128.04</c:v>
                </c:pt>
                <c:pt idx="57668">
                  <c:v>128.08000000000001</c:v>
                </c:pt>
                <c:pt idx="57669">
                  <c:v>128.08000000000001</c:v>
                </c:pt>
                <c:pt idx="57670">
                  <c:v>128.06</c:v>
                </c:pt>
                <c:pt idx="57671">
                  <c:v>128.08000000000001</c:v>
                </c:pt>
                <c:pt idx="57672">
                  <c:v>128.06</c:v>
                </c:pt>
                <c:pt idx="57673">
                  <c:v>128.06</c:v>
                </c:pt>
                <c:pt idx="57674">
                  <c:v>128.08000000000001</c:v>
                </c:pt>
                <c:pt idx="57675">
                  <c:v>128.1</c:v>
                </c:pt>
                <c:pt idx="57676">
                  <c:v>128.1</c:v>
                </c:pt>
                <c:pt idx="57677">
                  <c:v>128.06</c:v>
                </c:pt>
                <c:pt idx="57678">
                  <c:v>128.08000000000001</c:v>
                </c:pt>
                <c:pt idx="57679">
                  <c:v>128.13</c:v>
                </c:pt>
                <c:pt idx="57680">
                  <c:v>128.1</c:v>
                </c:pt>
                <c:pt idx="57681">
                  <c:v>128.13</c:v>
                </c:pt>
                <c:pt idx="57682">
                  <c:v>128.1</c:v>
                </c:pt>
                <c:pt idx="57683">
                  <c:v>128.1</c:v>
                </c:pt>
                <c:pt idx="57684">
                  <c:v>128.1</c:v>
                </c:pt>
                <c:pt idx="57685">
                  <c:v>128.08000000000001</c:v>
                </c:pt>
                <c:pt idx="57686">
                  <c:v>128.08000000000001</c:v>
                </c:pt>
                <c:pt idx="57687">
                  <c:v>128.04</c:v>
                </c:pt>
                <c:pt idx="57688">
                  <c:v>128.06</c:v>
                </c:pt>
                <c:pt idx="57689">
                  <c:v>128.06</c:v>
                </c:pt>
                <c:pt idx="57690">
                  <c:v>128.1</c:v>
                </c:pt>
                <c:pt idx="57691">
                  <c:v>128.1</c:v>
                </c:pt>
                <c:pt idx="57692">
                  <c:v>128.1</c:v>
                </c:pt>
                <c:pt idx="57693">
                  <c:v>128.06</c:v>
                </c:pt>
                <c:pt idx="57694">
                  <c:v>128.1</c:v>
                </c:pt>
                <c:pt idx="57695">
                  <c:v>128.16999999999999</c:v>
                </c:pt>
                <c:pt idx="57696">
                  <c:v>128.1</c:v>
                </c:pt>
                <c:pt idx="57697">
                  <c:v>128.08000000000001</c:v>
                </c:pt>
                <c:pt idx="57698">
                  <c:v>128.15</c:v>
                </c:pt>
                <c:pt idx="57699">
                  <c:v>128.13</c:v>
                </c:pt>
                <c:pt idx="57700">
                  <c:v>128.13</c:v>
                </c:pt>
                <c:pt idx="57701">
                  <c:v>128.13</c:v>
                </c:pt>
                <c:pt idx="57702">
                  <c:v>128.04</c:v>
                </c:pt>
                <c:pt idx="57703">
                  <c:v>128.1</c:v>
                </c:pt>
                <c:pt idx="57704">
                  <c:v>128.15</c:v>
                </c:pt>
                <c:pt idx="57705">
                  <c:v>128.1</c:v>
                </c:pt>
                <c:pt idx="57706">
                  <c:v>128.1</c:v>
                </c:pt>
                <c:pt idx="57707">
                  <c:v>128.1</c:v>
                </c:pt>
                <c:pt idx="57708">
                  <c:v>128.08000000000001</c:v>
                </c:pt>
                <c:pt idx="57709">
                  <c:v>128.08000000000001</c:v>
                </c:pt>
                <c:pt idx="57710">
                  <c:v>128.1</c:v>
                </c:pt>
                <c:pt idx="57711">
                  <c:v>128.15</c:v>
                </c:pt>
                <c:pt idx="57712">
                  <c:v>128.06</c:v>
                </c:pt>
                <c:pt idx="57713">
                  <c:v>128.08000000000001</c:v>
                </c:pt>
                <c:pt idx="57714">
                  <c:v>128.08000000000001</c:v>
                </c:pt>
                <c:pt idx="57715">
                  <c:v>128.08000000000001</c:v>
                </c:pt>
                <c:pt idx="57716">
                  <c:v>128.1</c:v>
                </c:pt>
                <c:pt idx="57717">
                  <c:v>128.06</c:v>
                </c:pt>
                <c:pt idx="57718">
                  <c:v>128.06</c:v>
                </c:pt>
                <c:pt idx="57719">
                  <c:v>128.04</c:v>
                </c:pt>
                <c:pt idx="57720">
                  <c:v>128.1</c:v>
                </c:pt>
                <c:pt idx="57721">
                  <c:v>128.04</c:v>
                </c:pt>
                <c:pt idx="57722">
                  <c:v>128.08000000000001</c:v>
                </c:pt>
                <c:pt idx="57723">
                  <c:v>128.13</c:v>
                </c:pt>
                <c:pt idx="57724">
                  <c:v>128.06</c:v>
                </c:pt>
                <c:pt idx="57725">
                  <c:v>128.1</c:v>
                </c:pt>
                <c:pt idx="57726">
                  <c:v>128.1</c:v>
                </c:pt>
                <c:pt idx="57727">
                  <c:v>128.13</c:v>
                </c:pt>
                <c:pt idx="57728">
                  <c:v>128.1</c:v>
                </c:pt>
                <c:pt idx="57729">
                  <c:v>128.13</c:v>
                </c:pt>
                <c:pt idx="57730">
                  <c:v>128.08000000000001</c:v>
                </c:pt>
                <c:pt idx="57731">
                  <c:v>128.13</c:v>
                </c:pt>
                <c:pt idx="57732">
                  <c:v>128.13</c:v>
                </c:pt>
                <c:pt idx="57733">
                  <c:v>128.13</c:v>
                </c:pt>
                <c:pt idx="57734">
                  <c:v>128.1</c:v>
                </c:pt>
                <c:pt idx="57735">
                  <c:v>128.1</c:v>
                </c:pt>
                <c:pt idx="57736">
                  <c:v>128.1</c:v>
                </c:pt>
                <c:pt idx="57737">
                  <c:v>128.1</c:v>
                </c:pt>
                <c:pt idx="57738">
                  <c:v>128.1</c:v>
                </c:pt>
                <c:pt idx="57739">
                  <c:v>128.1</c:v>
                </c:pt>
                <c:pt idx="57740">
                  <c:v>128.15</c:v>
                </c:pt>
                <c:pt idx="57741">
                  <c:v>128.15</c:v>
                </c:pt>
                <c:pt idx="57742">
                  <c:v>128.13</c:v>
                </c:pt>
                <c:pt idx="57743">
                  <c:v>128.16999999999999</c:v>
                </c:pt>
                <c:pt idx="57744">
                  <c:v>128.1</c:v>
                </c:pt>
                <c:pt idx="57745">
                  <c:v>128.13</c:v>
                </c:pt>
                <c:pt idx="57746">
                  <c:v>128.13</c:v>
                </c:pt>
                <c:pt idx="57747">
                  <c:v>128.13</c:v>
                </c:pt>
                <c:pt idx="57748">
                  <c:v>128.08000000000001</c:v>
                </c:pt>
                <c:pt idx="57749">
                  <c:v>128.13</c:v>
                </c:pt>
                <c:pt idx="57750">
                  <c:v>128.13</c:v>
                </c:pt>
                <c:pt idx="57751">
                  <c:v>128.15</c:v>
                </c:pt>
                <c:pt idx="57752">
                  <c:v>128.13</c:v>
                </c:pt>
                <c:pt idx="57753">
                  <c:v>128.15</c:v>
                </c:pt>
                <c:pt idx="57754">
                  <c:v>128.15</c:v>
                </c:pt>
                <c:pt idx="57755">
                  <c:v>128.15</c:v>
                </c:pt>
                <c:pt idx="57756">
                  <c:v>128.1</c:v>
                </c:pt>
                <c:pt idx="57757">
                  <c:v>128.1</c:v>
                </c:pt>
                <c:pt idx="57758">
                  <c:v>128.13</c:v>
                </c:pt>
                <c:pt idx="57759">
                  <c:v>128.16999999999999</c:v>
                </c:pt>
                <c:pt idx="57760">
                  <c:v>128.13</c:v>
                </c:pt>
                <c:pt idx="57761">
                  <c:v>128.13</c:v>
                </c:pt>
                <c:pt idx="57762">
                  <c:v>128.16999999999999</c:v>
                </c:pt>
                <c:pt idx="57763">
                  <c:v>128.15</c:v>
                </c:pt>
                <c:pt idx="57764">
                  <c:v>128.16999999999999</c:v>
                </c:pt>
                <c:pt idx="57765">
                  <c:v>128.13</c:v>
                </c:pt>
                <c:pt idx="57766">
                  <c:v>128.13</c:v>
                </c:pt>
                <c:pt idx="57767">
                  <c:v>128.13</c:v>
                </c:pt>
                <c:pt idx="57768">
                  <c:v>128.19</c:v>
                </c:pt>
                <c:pt idx="57769">
                  <c:v>128.15</c:v>
                </c:pt>
                <c:pt idx="57770">
                  <c:v>128.19</c:v>
                </c:pt>
                <c:pt idx="57771">
                  <c:v>128.16999999999999</c:v>
                </c:pt>
                <c:pt idx="57772">
                  <c:v>128.15</c:v>
                </c:pt>
                <c:pt idx="57773">
                  <c:v>128.13</c:v>
                </c:pt>
                <c:pt idx="57774">
                  <c:v>128.16999999999999</c:v>
                </c:pt>
                <c:pt idx="57775">
                  <c:v>128.16999999999999</c:v>
                </c:pt>
                <c:pt idx="57776">
                  <c:v>128.13</c:v>
                </c:pt>
                <c:pt idx="57777">
                  <c:v>128.15</c:v>
                </c:pt>
                <c:pt idx="57778">
                  <c:v>128.22</c:v>
                </c:pt>
                <c:pt idx="57779">
                  <c:v>128.16999999999999</c:v>
                </c:pt>
                <c:pt idx="57780">
                  <c:v>128.15</c:v>
                </c:pt>
                <c:pt idx="57781">
                  <c:v>128.13</c:v>
                </c:pt>
                <c:pt idx="57782">
                  <c:v>128.15</c:v>
                </c:pt>
                <c:pt idx="57783">
                  <c:v>128.15</c:v>
                </c:pt>
                <c:pt idx="57784">
                  <c:v>128.1</c:v>
                </c:pt>
                <c:pt idx="57785">
                  <c:v>128.13</c:v>
                </c:pt>
                <c:pt idx="57786">
                  <c:v>128.15</c:v>
                </c:pt>
                <c:pt idx="57787">
                  <c:v>128.08000000000001</c:v>
                </c:pt>
                <c:pt idx="57788">
                  <c:v>128.16999999999999</c:v>
                </c:pt>
                <c:pt idx="57789">
                  <c:v>128.16999999999999</c:v>
                </c:pt>
                <c:pt idx="57790">
                  <c:v>128.1</c:v>
                </c:pt>
                <c:pt idx="57791">
                  <c:v>128.15</c:v>
                </c:pt>
                <c:pt idx="57792">
                  <c:v>128.1</c:v>
                </c:pt>
                <c:pt idx="57793">
                  <c:v>128.13</c:v>
                </c:pt>
                <c:pt idx="57794">
                  <c:v>128.16999999999999</c:v>
                </c:pt>
                <c:pt idx="57795">
                  <c:v>128.06</c:v>
                </c:pt>
                <c:pt idx="57796">
                  <c:v>128.1</c:v>
                </c:pt>
                <c:pt idx="57797">
                  <c:v>128.1</c:v>
                </c:pt>
                <c:pt idx="57798">
                  <c:v>128.13</c:v>
                </c:pt>
                <c:pt idx="57799">
                  <c:v>128.1</c:v>
                </c:pt>
                <c:pt idx="57800">
                  <c:v>128.1</c:v>
                </c:pt>
                <c:pt idx="57801">
                  <c:v>128.13</c:v>
                </c:pt>
                <c:pt idx="57802">
                  <c:v>128.1</c:v>
                </c:pt>
                <c:pt idx="57803">
                  <c:v>128.15</c:v>
                </c:pt>
                <c:pt idx="57804">
                  <c:v>128.08000000000001</c:v>
                </c:pt>
                <c:pt idx="57805">
                  <c:v>128.13</c:v>
                </c:pt>
                <c:pt idx="57806">
                  <c:v>128.15</c:v>
                </c:pt>
                <c:pt idx="57807">
                  <c:v>128.06</c:v>
                </c:pt>
                <c:pt idx="57808">
                  <c:v>128.15</c:v>
                </c:pt>
                <c:pt idx="57809">
                  <c:v>128.1</c:v>
                </c:pt>
                <c:pt idx="57810">
                  <c:v>128.1</c:v>
                </c:pt>
                <c:pt idx="57811">
                  <c:v>128.15</c:v>
                </c:pt>
                <c:pt idx="57812">
                  <c:v>128.13</c:v>
                </c:pt>
                <c:pt idx="57813">
                  <c:v>128.1</c:v>
                </c:pt>
                <c:pt idx="57814">
                  <c:v>128.15</c:v>
                </c:pt>
                <c:pt idx="57815">
                  <c:v>128.1</c:v>
                </c:pt>
                <c:pt idx="57816">
                  <c:v>128.13</c:v>
                </c:pt>
                <c:pt idx="57817">
                  <c:v>128.13</c:v>
                </c:pt>
                <c:pt idx="57818">
                  <c:v>128.1</c:v>
                </c:pt>
                <c:pt idx="57819">
                  <c:v>128.1</c:v>
                </c:pt>
                <c:pt idx="57820">
                  <c:v>128.13</c:v>
                </c:pt>
                <c:pt idx="57821">
                  <c:v>128.13</c:v>
                </c:pt>
                <c:pt idx="57822">
                  <c:v>128.1</c:v>
                </c:pt>
                <c:pt idx="57823">
                  <c:v>128.1</c:v>
                </c:pt>
                <c:pt idx="57824">
                  <c:v>128.16999999999999</c:v>
                </c:pt>
                <c:pt idx="57825">
                  <c:v>128.1</c:v>
                </c:pt>
                <c:pt idx="57826">
                  <c:v>128.1</c:v>
                </c:pt>
                <c:pt idx="57827">
                  <c:v>128.08000000000001</c:v>
                </c:pt>
                <c:pt idx="57828">
                  <c:v>128.13</c:v>
                </c:pt>
                <c:pt idx="57829">
                  <c:v>128.13</c:v>
                </c:pt>
                <c:pt idx="57830">
                  <c:v>128.1</c:v>
                </c:pt>
                <c:pt idx="57831">
                  <c:v>128.06</c:v>
                </c:pt>
                <c:pt idx="57832">
                  <c:v>128.08000000000001</c:v>
                </c:pt>
                <c:pt idx="57833">
                  <c:v>128.06</c:v>
                </c:pt>
                <c:pt idx="57834">
                  <c:v>128.1</c:v>
                </c:pt>
                <c:pt idx="57835">
                  <c:v>128.08000000000001</c:v>
                </c:pt>
                <c:pt idx="57836">
                  <c:v>128.1</c:v>
                </c:pt>
                <c:pt idx="57837">
                  <c:v>128.1</c:v>
                </c:pt>
                <c:pt idx="57838">
                  <c:v>128.08000000000001</c:v>
                </c:pt>
                <c:pt idx="57839">
                  <c:v>128.08000000000001</c:v>
                </c:pt>
                <c:pt idx="57840">
                  <c:v>128.13</c:v>
                </c:pt>
                <c:pt idx="57841">
                  <c:v>128.13</c:v>
                </c:pt>
                <c:pt idx="57842">
                  <c:v>128.1</c:v>
                </c:pt>
                <c:pt idx="57843">
                  <c:v>128.1</c:v>
                </c:pt>
                <c:pt idx="57844">
                  <c:v>128.1</c:v>
                </c:pt>
                <c:pt idx="57845">
                  <c:v>128.1</c:v>
                </c:pt>
                <c:pt idx="57846">
                  <c:v>128.08000000000001</c:v>
                </c:pt>
                <c:pt idx="57847">
                  <c:v>128.08000000000001</c:v>
                </c:pt>
                <c:pt idx="57848">
                  <c:v>128.08000000000001</c:v>
                </c:pt>
                <c:pt idx="57849">
                  <c:v>128.06</c:v>
                </c:pt>
                <c:pt idx="57850">
                  <c:v>128.08000000000001</c:v>
                </c:pt>
                <c:pt idx="57851">
                  <c:v>128.1</c:v>
                </c:pt>
                <c:pt idx="57852">
                  <c:v>128.1</c:v>
                </c:pt>
                <c:pt idx="57853">
                  <c:v>128.08000000000001</c:v>
                </c:pt>
                <c:pt idx="57854">
                  <c:v>128.08000000000001</c:v>
                </c:pt>
                <c:pt idx="57855">
                  <c:v>128.04</c:v>
                </c:pt>
                <c:pt idx="57856">
                  <c:v>128.04</c:v>
                </c:pt>
                <c:pt idx="57857">
                  <c:v>128.06</c:v>
                </c:pt>
                <c:pt idx="57858">
                  <c:v>128.06</c:v>
                </c:pt>
                <c:pt idx="57859">
                  <c:v>128.04</c:v>
                </c:pt>
                <c:pt idx="57860">
                  <c:v>128.1</c:v>
                </c:pt>
                <c:pt idx="57861">
                  <c:v>128.04</c:v>
                </c:pt>
                <c:pt idx="57862">
                  <c:v>128.08000000000001</c:v>
                </c:pt>
                <c:pt idx="57863">
                  <c:v>128.01</c:v>
                </c:pt>
                <c:pt idx="57864">
                  <c:v>128.06</c:v>
                </c:pt>
                <c:pt idx="57865">
                  <c:v>128.06</c:v>
                </c:pt>
                <c:pt idx="57866">
                  <c:v>128.04</c:v>
                </c:pt>
                <c:pt idx="57867">
                  <c:v>128.01</c:v>
                </c:pt>
                <c:pt idx="57868">
                  <c:v>128.04</c:v>
                </c:pt>
                <c:pt idx="57869">
                  <c:v>128.01</c:v>
                </c:pt>
                <c:pt idx="57870">
                  <c:v>127.99</c:v>
                </c:pt>
                <c:pt idx="57871">
                  <c:v>127.99</c:v>
                </c:pt>
                <c:pt idx="57872">
                  <c:v>128.04</c:v>
                </c:pt>
                <c:pt idx="57873">
                  <c:v>127.99</c:v>
                </c:pt>
                <c:pt idx="57874">
                  <c:v>128.04</c:v>
                </c:pt>
                <c:pt idx="57875">
                  <c:v>128.01</c:v>
                </c:pt>
                <c:pt idx="57876">
                  <c:v>128.06</c:v>
                </c:pt>
                <c:pt idx="57877">
                  <c:v>128.04</c:v>
                </c:pt>
                <c:pt idx="57878">
                  <c:v>128.01</c:v>
                </c:pt>
                <c:pt idx="57879">
                  <c:v>128.01</c:v>
                </c:pt>
                <c:pt idx="57880">
                  <c:v>128.01</c:v>
                </c:pt>
                <c:pt idx="57881">
                  <c:v>127.97</c:v>
                </c:pt>
                <c:pt idx="57882">
                  <c:v>127.93</c:v>
                </c:pt>
                <c:pt idx="57883">
                  <c:v>127.95</c:v>
                </c:pt>
                <c:pt idx="57884">
                  <c:v>127.99</c:v>
                </c:pt>
                <c:pt idx="57885">
                  <c:v>127.97</c:v>
                </c:pt>
                <c:pt idx="57886">
                  <c:v>127.99</c:v>
                </c:pt>
                <c:pt idx="57887">
                  <c:v>128.01</c:v>
                </c:pt>
                <c:pt idx="57888">
                  <c:v>127.95</c:v>
                </c:pt>
                <c:pt idx="57889">
                  <c:v>127.95</c:v>
                </c:pt>
                <c:pt idx="57890">
                  <c:v>127.95</c:v>
                </c:pt>
                <c:pt idx="57891">
                  <c:v>127.93</c:v>
                </c:pt>
                <c:pt idx="57892">
                  <c:v>127.9</c:v>
                </c:pt>
                <c:pt idx="57893">
                  <c:v>127.99</c:v>
                </c:pt>
                <c:pt idx="57894">
                  <c:v>127.93</c:v>
                </c:pt>
                <c:pt idx="57895">
                  <c:v>127.93</c:v>
                </c:pt>
                <c:pt idx="57896">
                  <c:v>127.93</c:v>
                </c:pt>
                <c:pt idx="57897">
                  <c:v>127.97</c:v>
                </c:pt>
                <c:pt idx="57898">
                  <c:v>127.95</c:v>
                </c:pt>
                <c:pt idx="57899">
                  <c:v>127.95</c:v>
                </c:pt>
                <c:pt idx="57900">
                  <c:v>127.9</c:v>
                </c:pt>
                <c:pt idx="57901">
                  <c:v>127.9</c:v>
                </c:pt>
                <c:pt idx="57902">
                  <c:v>127.95</c:v>
                </c:pt>
                <c:pt idx="57903">
                  <c:v>127.9</c:v>
                </c:pt>
                <c:pt idx="57904">
                  <c:v>127.93</c:v>
                </c:pt>
                <c:pt idx="57905">
                  <c:v>127.88</c:v>
                </c:pt>
                <c:pt idx="57906">
                  <c:v>127.9</c:v>
                </c:pt>
                <c:pt idx="57907">
                  <c:v>127.88</c:v>
                </c:pt>
                <c:pt idx="57908">
                  <c:v>127.88</c:v>
                </c:pt>
                <c:pt idx="57909">
                  <c:v>127.9</c:v>
                </c:pt>
                <c:pt idx="57910">
                  <c:v>127.88</c:v>
                </c:pt>
                <c:pt idx="57911">
                  <c:v>127.9</c:v>
                </c:pt>
                <c:pt idx="57912">
                  <c:v>127.88</c:v>
                </c:pt>
                <c:pt idx="57913">
                  <c:v>127.9</c:v>
                </c:pt>
                <c:pt idx="57914">
                  <c:v>127.88</c:v>
                </c:pt>
                <c:pt idx="57915">
                  <c:v>127.84</c:v>
                </c:pt>
                <c:pt idx="57916">
                  <c:v>127.86</c:v>
                </c:pt>
                <c:pt idx="57917">
                  <c:v>127.84</c:v>
                </c:pt>
                <c:pt idx="57918">
                  <c:v>127.84</c:v>
                </c:pt>
                <c:pt idx="57919">
                  <c:v>127.88</c:v>
                </c:pt>
                <c:pt idx="57920">
                  <c:v>127.86</c:v>
                </c:pt>
                <c:pt idx="57921">
                  <c:v>127.84</c:v>
                </c:pt>
                <c:pt idx="57922">
                  <c:v>127.86</c:v>
                </c:pt>
                <c:pt idx="57923">
                  <c:v>127.84</c:v>
                </c:pt>
                <c:pt idx="57924">
                  <c:v>127.86</c:v>
                </c:pt>
                <c:pt idx="57925">
                  <c:v>127.84</c:v>
                </c:pt>
                <c:pt idx="57926">
                  <c:v>127.84</c:v>
                </c:pt>
                <c:pt idx="57927">
                  <c:v>127.81</c:v>
                </c:pt>
                <c:pt idx="57928">
                  <c:v>127.81</c:v>
                </c:pt>
                <c:pt idx="57929">
                  <c:v>127.77</c:v>
                </c:pt>
                <c:pt idx="57930">
                  <c:v>127.9</c:v>
                </c:pt>
                <c:pt idx="57931">
                  <c:v>127.81</c:v>
                </c:pt>
                <c:pt idx="57932">
                  <c:v>127.79</c:v>
                </c:pt>
                <c:pt idx="57933">
                  <c:v>127.86</c:v>
                </c:pt>
                <c:pt idx="57934">
                  <c:v>127.81</c:v>
                </c:pt>
                <c:pt idx="57935">
                  <c:v>127.81</c:v>
                </c:pt>
                <c:pt idx="57936">
                  <c:v>127.79</c:v>
                </c:pt>
                <c:pt idx="57937">
                  <c:v>127.79</c:v>
                </c:pt>
                <c:pt idx="57938">
                  <c:v>127.79</c:v>
                </c:pt>
                <c:pt idx="57939">
                  <c:v>127.81</c:v>
                </c:pt>
                <c:pt idx="57940">
                  <c:v>127.86</c:v>
                </c:pt>
                <c:pt idx="57941">
                  <c:v>127.84</c:v>
                </c:pt>
                <c:pt idx="57942">
                  <c:v>127.79</c:v>
                </c:pt>
                <c:pt idx="57943">
                  <c:v>127.81</c:v>
                </c:pt>
                <c:pt idx="57944">
                  <c:v>127.81</c:v>
                </c:pt>
                <c:pt idx="57945">
                  <c:v>127.79</c:v>
                </c:pt>
                <c:pt idx="57946">
                  <c:v>127.79</c:v>
                </c:pt>
                <c:pt idx="57947">
                  <c:v>127.84</c:v>
                </c:pt>
                <c:pt idx="57948">
                  <c:v>127.86</c:v>
                </c:pt>
                <c:pt idx="57949">
                  <c:v>127.84</c:v>
                </c:pt>
                <c:pt idx="57950">
                  <c:v>127.81</c:v>
                </c:pt>
                <c:pt idx="57951">
                  <c:v>127.86</c:v>
                </c:pt>
                <c:pt idx="57952">
                  <c:v>127.84</c:v>
                </c:pt>
                <c:pt idx="57953">
                  <c:v>127.81</c:v>
                </c:pt>
                <c:pt idx="57954">
                  <c:v>127.86</c:v>
                </c:pt>
                <c:pt idx="57955">
                  <c:v>127.81</c:v>
                </c:pt>
                <c:pt idx="57956">
                  <c:v>127.81</c:v>
                </c:pt>
                <c:pt idx="57957">
                  <c:v>127.81</c:v>
                </c:pt>
                <c:pt idx="57958">
                  <c:v>127.84</c:v>
                </c:pt>
                <c:pt idx="57959">
                  <c:v>127.79</c:v>
                </c:pt>
                <c:pt idx="57960">
                  <c:v>127.84</c:v>
                </c:pt>
                <c:pt idx="57961">
                  <c:v>127.86</c:v>
                </c:pt>
                <c:pt idx="57962">
                  <c:v>127.86</c:v>
                </c:pt>
                <c:pt idx="57963">
                  <c:v>127.93</c:v>
                </c:pt>
                <c:pt idx="57964">
                  <c:v>127.9</c:v>
                </c:pt>
                <c:pt idx="57965">
                  <c:v>127.93</c:v>
                </c:pt>
                <c:pt idx="57966">
                  <c:v>127.9</c:v>
                </c:pt>
                <c:pt idx="57967">
                  <c:v>127.88</c:v>
                </c:pt>
                <c:pt idx="57968">
                  <c:v>127.88</c:v>
                </c:pt>
                <c:pt idx="57969">
                  <c:v>127.93</c:v>
                </c:pt>
                <c:pt idx="57970">
                  <c:v>127.97</c:v>
                </c:pt>
                <c:pt idx="57971">
                  <c:v>127.95</c:v>
                </c:pt>
                <c:pt idx="57972">
                  <c:v>127.97</c:v>
                </c:pt>
                <c:pt idx="57973">
                  <c:v>127.97</c:v>
                </c:pt>
                <c:pt idx="57974">
                  <c:v>128.04</c:v>
                </c:pt>
                <c:pt idx="57975">
                  <c:v>127.97</c:v>
                </c:pt>
                <c:pt idx="57976">
                  <c:v>128.04</c:v>
                </c:pt>
                <c:pt idx="57977">
                  <c:v>128.01</c:v>
                </c:pt>
                <c:pt idx="57978">
                  <c:v>128.08000000000001</c:v>
                </c:pt>
                <c:pt idx="57979">
                  <c:v>128.04</c:v>
                </c:pt>
                <c:pt idx="57980">
                  <c:v>128.06</c:v>
                </c:pt>
                <c:pt idx="57981">
                  <c:v>128.04</c:v>
                </c:pt>
                <c:pt idx="57982">
                  <c:v>128.08000000000001</c:v>
                </c:pt>
                <c:pt idx="57983">
                  <c:v>127.99</c:v>
                </c:pt>
                <c:pt idx="57984">
                  <c:v>128.01</c:v>
                </c:pt>
                <c:pt idx="57985">
                  <c:v>128.06</c:v>
                </c:pt>
                <c:pt idx="57986">
                  <c:v>128.06</c:v>
                </c:pt>
                <c:pt idx="57987">
                  <c:v>128.1</c:v>
                </c:pt>
                <c:pt idx="57988">
                  <c:v>128.06</c:v>
                </c:pt>
                <c:pt idx="57989">
                  <c:v>128.04</c:v>
                </c:pt>
                <c:pt idx="57990">
                  <c:v>128.06</c:v>
                </c:pt>
                <c:pt idx="57991">
                  <c:v>128.08000000000001</c:v>
                </c:pt>
                <c:pt idx="57992">
                  <c:v>128.06</c:v>
                </c:pt>
                <c:pt idx="57993">
                  <c:v>128.08000000000001</c:v>
                </c:pt>
                <c:pt idx="57994">
                  <c:v>128.1</c:v>
                </c:pt>
                <c:pt idx="57995">
                  <c:v>128.13</c:v>
                </c:pt>
                <c:pt idx="57996">
                  <c:v>128.1</c:v>
                </c:pt>
                <c:pt idx="57997">
                  <c:v>128.16999999999999</c:v>
                </c:pt>
                <c:pt idx="57998">
                  <c:v>128.16999999999999</c:v>
                </c:pt>
                <c:pt idx="57999">
                  <c:v>128.1</c:v>
                </c:pt>
                <c:pt idx="58000">
                  <c:v>128.13</c:v>
                </c:pt>
                <c:pt idx="58001">
                  <c:v>128.19</c:v>
                </c:pt>
                <c:pt idx="58002">
                  <c:v>128.15</c:v>
                </c:pt>
                <c:pt idx="58003">
                  <c:v>128.16999999999999</c:v>
                </c:pt>
                <c:pt idx="58004">
                  <c:v>128.15</c:v>
                </c:pt>
                <c:pt idx="58005">
                  <c:v>128.16999999999999</c:v>
                </c:pt>
                <c:pt idx="58006">
                  <c:v>128.13</c:v>
                </c:pt>
                <c:pt idx="58007">
                  <c:v>128.13</c:v>
                </c:pt>
                <c:pt idx="58008">
                  <c:v>128.15</c:v>
                </c:pt>
                <c:pt idx="58009">
                  <c:v>128.1</c:v>
                </c:pt>
                <c:pt idx="58010">
                  <c:v>128.15</c:v>
                </c:pt>
                <c:pt idx="58011">
                  <c:v>128.15</c:v>
                </c:pt>
                <c:pt idx="58012">
                  <c:v>128.15</c:v>
                </c:pt>
                <c:pt idx="58013">
                  <c:v>128.15</c:v>
                </c:pt>
                <c:pt idx="58014">
                  <c:v>128.1</c:v>
                </c:pt>
                <c:pt idx="58015">
                  <c:v>128.04</c:v>
                </c:pt>
                <c:pt idx="58016">
                  <c:v>128.13</c:v>
                </c:pt>
                <c:pt idx="58017">
                  <c:v>128.15</c:v>
                </c:pt>
                <c:pt idx="58018">
                  <c:v>128.16999999999999</c:v>
                </c:pt>
                <c:pt idx="58019">
                  <c:v>128.1</c:v>
                </c:pt>
                <c:pt idx="58020">
                  <c:v>128.15</c:v>
                </c:pt>
                <c:pt idx="58021">
                  <c:v>128.1</c:v>
                </c:pt>
                <c:pt idx="58022">
                  <c:v>128.06</c:v>
                </c:pt>
                <c:pt idx="58023">
                  <c:v>128.15</c:v>
                </c:pt>
                <c:pt idx="58024">
                  <c:v>128.1</c:v>
                </c:pt>
                <c:pt idx="58025">
                  <c:v>128.16999999999999</c:v>
                </c:pt>
                <c:pt idx="58026">
                  <c:v>128.13</c:v>
                </c:pt>
                <c:pt idx="58027">
                  <c:v>128.1</c:v>
                </c:pt>
                <c:pt idx="58028">
                  <c:v>128.08000000000001</c:v>
                </c:pt>
                <c:pt idx="58029">
                  <c:v>128.1</c:v>
                </c:pt>
                <c:pt idx="58030">
                  <c:v>128.08000000000001</c:v>
                </c:pt>
                <c:pt idx="58031">
                  <c:v>128.1</c:v>
                </c:pt>
                <c:pt idx="58032">
                  <c:v>128.08000000000001</c:v>
                </c:pt>
                <c:pt idx="58033">
                  <c:v>128.15</c:v>
                </c:pt>
                <c:pt idx="58034">
                  <c:v>128.13</c:v>
                </c:pt>
                <c:pt idx="58035">
                  <c:v>128.13</c:v>
                </c:pt>
                <c:pt idx="58036">
                  <c:v>128.1</c:v>
                </c:pt>
                <c:pt idx="58037">
                  <c:v>128.08000000000001</c:v>
                </c:pt>
                <c:pt idx="58038">
                  <c:v>128.16999999999999</c:v>
                </c:pt>
                <c:pt idx="58039">
                  <c:v>128.15</c:v>
                </c:pt>
                <c:pt idx="58040">
                  <c:v>128.13</c:v>
                </c:pt>
                <c:pt idx="58041">
                  <c:v>128.15</c:v>
                </c:pt>
                <c:pt idx="58042">
                  <c:v>128.08000000000001</c:v>
                </c:pt>
                <c:pt idx="58043">
                  <c:v>128.1</c:v>
                </c:pt>
                <c:pt idx="58044">
                  <c:v>128.08000000000001</c:v>
                </c:pt>
                <c:pt idx="58045">
                  <c:v>128.08000000000001</c:v>
                </c:pt>
                <c:pt idx="58046">
                  <c:v>128.1</c:v>
                </c:pt>
                <c:pt idx="58047">
                  <c:v>128.1</c:v>
                </c:pt>
                <c:pt idx="58048">
                  <c:v>128.08000000000001</c:v>
                </c:pt>
                <c:pt idx="58049">
                  <c:v>128.08000000000001</c:v>
                </c:pt>
                <c:pt idx="58050">
                  <c:v>128.08000000000001</c:v>
                </c:pt>
                <c:pt idx="58051">
                  <c:v>128.15</c:v>
                </c:pt>
                <c:pt idx="58052">
                  <c:v>128.1</c:v>
                </c:pt>
                <c:pt idx="58053">
                  <c:v>128.1</c:v>
                </c:pt>
                <c:pt idx="58054">
                  <c:v>128.13</c:v>
                </c:pt>
                <c:pt idx="58055">
                  <c:v>128.1</c:v>
                </c:pt>
                <c:pt idx="58056">
                  <c:v>128.13</c:v>
                </c:pt>
                <c:pt idx="58057">
                  <c:v>128.15</c:v>
                </c:pt>
                <c:pt idx="58058">
                  <c:v>128.16999999999999</c:v>
                </c:pt>
                <c:pt idx="58059">
                  <c:v>128.13</c:v>
                </c:pt>
                <c:pt idx="58060">
                  <c:v>128.15</c:v>
                </c:pt>
                <c:pt idx="58061">
                  <c:v>128.19</c:v>
                </c:pt>
                <c:pt idx="58062">
                  <c:v>128.15</c:v>
                </c:pt>
                <c:pt idx="58063">
                  <c:v>128.15</c:v>
                </c:pt>
                <c:pt idx="58064">
                  <c:v>128.1</c:v>
                </c:pt>
                <c:pt idx="58065">
                  <c:v>128.16999999999999</c:v>
                </c:pt>
                <c:pt idx="58066">
                  <c:v>128.22</c:v>
                </c:pt>
                <c:pt idx="58067">
                  <c:v>128.16999999999999</c:v>
                </c:pt>
                <c:pt idx="58068">
                  <c:v>128.16999999999999</c:v>
                </c:pt>
                <c:pt idx="58069">
                  <c:v>128.15</c:v>
                </c:pt>
                <c:pt idx="58070">
                  <c:v>128.22</c:v>
                </c:pt>
                <c:pt idx="58071">
                  <c:v>128.15</c:v>
                </c:pt>
                <c:pt idx="58072">
                  <c:v>128.22</c:v>
                </c:pt>
                <c:pt idx="58073">
                  <c:v>128.15</c:v>
                </c:pt>
                <c:pt idx="58074">
                  <c:v>128.13</c:v>
                </c:pt>
                <c:pt idx="58075">
                  <c:v>128.16999999999999</c:v>
                </c:pt>
                <c:pt idx="58076">
                  <c:v>128.15</c:v>
                </c:pt>
                <c:pt idx="58077">
                  <c:v>128.1</c:v>
                </c:pt>
                <c:pt idx="58078">
                  <c:v>128.15</c:v>
                </c:pt>
                <c:pt idx="58079">
                  <c:v>128.1</c:v>
                </c:pt>
                <c:pt idx="58080">
                  <c:v>128.13</c:v>
                </c:pt>
                <c:pt idx="58081">
                  <c:v>128.1</c:v>
                </c:pt>
                <c:pt idx="58082">
                  <c:v>128.15</c:v>
                </c:pt>
                <c:pt idx="58083">
                  <c:v>128.13</c:v>
                </c:pt>
                <c:pt idx="58084">
                  <c:v>128.22</c:v>
                </c:pt>
                <c:pt idx="58085">
                  <c:v>128.13</c:v>
                </c:pt>
                <c:pt idx="58086">
                  <c:v>128.19</c:v>
                </c:pt>
                <c:pt idx="58087">
                  <c:v>128.13</c:v>
                </c:pt>
                <c:pt idx="58088">
                  <c:v>128.16999999999999</c:v>
                </c:pt>
                <c:pt idx="58089">
                  <c:v>128.13</c:v>
                </c:pt>
                <c:pt idx="58090">
                  <c:v>128.19</c:v>
                </c:pt>
                <c:pt idx="58091">
                  <c:v>128.08000000000001</c:v>
                </c:pt>
                <c:pt idx="58092">
                  <c:v>128.1</c:v>
                </c:pt>
                <c:pt idx="58093">
                  <c:v>128.15</c:v>
                </c:pt>
                <c:pt idx="58094">
                  <c:v>128.15</c:v>
                </c:pt>
                <c:pt idx="58095">
                  <c:v>128.08000000000001</c:v>
                </c:pt>
                <c:pt idx="58096">
                  <c:v>128.13</c:v>
                </c:pt>
                <c:pt idx="58097">
                  <c:v>128.16999999999999</c:v>
                </c:pt>
                <c:pt idx="58098">
                  <c:v>128.15</c:v>
                </c:pt>
                <c:pt idx="58099">
                  <c:v>128.15</c:v>
                </c:pt>
                <c:pt idx="58100">
                  <c:v>128.13</c:v>
                </c:pt>
                <c:pt idx="58101">
                  <c:v>128.16999999999999</c:v>
                </c:pt>
                <c:pt idx="58102">
                  <c:v>128.15</c:v>
                </c:pt>
                <c:pt idx="58103">
                  <c:v>128.15</c:v>
                </c:pt>
                <c:pt idx="58104">
                  <c:v>128.1</c:v>
                </c:pt>
                <c:pt idx="58105">
                  <c:v>128.13</c:v>
                </c:pt>
                <c:pt idx="58106">
                  <c:v>128.13</c:v>
                </c:pt>
                <c:pt idx="58107">
                  <c:v>128.15</c:v>
                </c:pt>
                <c:pt idx="58108">
                  <c:v>128.13</c:v>
                </c:pt>
                <c:pt idx="58109">
                  <c:v>128.1</c:v>
                </c:pt>
                <c:pt idx="58110">
                  <c:v>128.13</c:v>
                </c:pt>
                <c:pt idx="58111">
                  <c:v>128.08000000000001</c:v>
                </c:pt>
                <c:pt idx="58112">
                  <c:v>128.15</c:v>
                </c:pt>
                <c:pt idx="58113">
                  <c:v>128.1</c:v>
                </c:pt>
                <c:pt idx="58114">
                  <c:v>128.15</c:v>
                </c:pt>
                <c:pt idx="58115">
                  <c:v>128.16999999999999</c:v>
                </c:pt>
                <c:pt idx="58116">
                  <c:v>128.13</c:v>
                </c:pt>
                <c:pt idx="58117">
                  <c:v>128.13</c:v>
                </c:pt>
                <c:pt idx="58118">
                  <c:v>128.13</c:v>
                </c:pt>
                <c:pt idx="58119">
                  <c:v>128.15</c:v>
                </c:pt>
                <c:pt idx="58120">
                  <c:v>128.13</c:v>
                </c:pt>
                <c:pt idx="58121">
                  <c:v>128.16999999999999</c:v>
                </c:pt>
                <c:pt idx="58122">
                  <c:v>128.15</c:v>
                </c:pt>
                <c:pt idx="58123">
                  <c:v>128.1</c:v>
                </c:pt>
                <c:pt idx="58124">
                  <c:v>128.13</c:v>
                </c:pt>
                <c:pt idx="58125">
                  <c:v>128.15</c:v>
                </c:pt>
                <c:pt idx="58126">
                  <c:v>128.13</c:v>
                </c:pt>
                <c:pt idx="58127">
                  <c:v>128.16999999999999</c:v>
                </c:pt>
                <c:pt idx="58128">
                  <c:v>128.15</c:v>
                </c:pt>
                <c:pt idx="58129">
                  <c:v>128.13</c:v>
                </c:pt>
                <c:pt idx="58130">
                  <c:v>128.15</c:v>
                </c:pt>
                <c:pt idx="58131">
                  <c:v>128.13</c:v>
                </c:pt>
                <c:pt idx="58132">
                  <c:v>128.13</c:v>
                </c:pt>
                <c:pt idx="58133">
                  <c:v>128.1</c:v>
                </c:pt>
                <c:pt idx="58134">
                  <c:v>128.13</c:v>
                </c:pt>
                <c:pt idx="58135">
                  <c:v>128.13</c:v>
                </c:pt>
                <c:pt idx="58136">
                  <c:v>128.15</c:v>
                </c:pt>
                <c:pt idx="58137">
                  <c:v>128.15</c:v>
                </c:pt>
                <c:pt idx="58138">
                  <c:v>128.13</c:v>
                </c:pt>
                <c:pt idx="58139">
                  <c:v>128.13</c:v>
                </c:pt>
                <c:pt idx="58140">
                  <c:v>128.16999999999999</c:v>
                </c:pt>
                <c:pt idx="58141">
                  <c:v>128.16999999999999</c:v>
                </c:pt>
                <c:pt idx="58142">
                  <c:v>128.15</c:v>
                </c:pt>
                <c:pt idx="58143">
                  <c:v>128.13</c:v>
                </c:pt>
                <c:pt idx="58144">
                  <c:v>128.16999999999999</c:v>
                </c:pt>
                <c:pt idx="58145">
                  <c:v>128.15</c:v>
                </c:pt>
                <c:pt idx="58146">
                  <c:v>128.1</c:v>
                </c:pt>
                <c:pt idx="58147">
                  <c:v>128.06</c:v>
                </c:pt>
                <c:pt idx="58148">
                  <c:v>128.16999999999999</c:v>
                </c:pt>
                <c:pt idx="58149">
                  <c:v>128.15</c:v>
                </c:pt>
                <c:pt idx="58150">
                  <c:v>128.16999999999999</c:v>
                </c:pt>
                <c:pt idx="58151">
                  <c:v>128.16999999999999</c:v>
                </c:pt>
                <c:pt idx="58152">
                  <c:v>128.13</c:v>
                </c:pt>
                <c:pt idx="58153">
                  <c:v>128.15</c:v>
                </c:pt>
                <c:pt idx="58154">
                  <c:v>128.1</c:v>
                </c:pt>
                <c:pt idx="58155">
                  <c:v>128.15</c:v>
                </c:pt>
                <c:pt idx="58156">
                  <c:v>128.13</c:v>
                </c:pt>
                <c:pt idx="58157">
                  <c:v>128.13</c:v>
                </c:pt>
                <c:pt idx="58158">
                  <c:v>128.16999999999999</c:v>
                </c:pt>
                <c:pt idx="58159">
                  <c:v>128.13</c:v>
                </c:pt>
                <c:pt idx="58160">
                  <c:v>128.16999999999999</c:v>
                </c:pt>
                <c:pt idx="58161">
                  <c:v>128.13</c:v>
                </c:pt>
                <c:pt idx="58162">
                  <c:v>128.1</c:v>
                </c:pt>
                <c:pt idx="58163">
                  <c:v>128.13</c:v>
                </c:pt>
                <c:pt idx="58164">
                  <c:v>128.13</c:v>
                </c:pt>
                <c:pt idx="58165">
                  <c:v>128.16999999999999</c:v>
                </c:pt>
                <c:pt idx="58166">
                  <c:v>128.1</c:v>
                </c:pt>
                <c:pt idx="58167">
                  <c:v>128.13</c:v>
                </c:pt>
                <c:pt idx="58168">
                  <c:v>128.13</c:v>
                </c:pt>
                <c:pt idx="58169">
                  <c:v>128.13</c:v>
                </c:pt>
                <c:pt idx="58170">
                  <c:v>128.15</c:v>
                </c:pt>
                <c:pt idx="58171">
                  <c:v>128.15</c:v>
                </c:pt>
                <c:pt idx="58172">
                  <c:v>128.1</c:v>
                </c:pt>
                <c:pt idx="58173">
                  <c:v>128.1</c:v>
                </c:pt>
                <c:pt idx="58174">
                  <c:v>128.16999999999999</c:v>
                </c:pt>
                <c:pt idx="58175">
                  <c:v>128.1</c:v>
                </c:pt>
                <c:pt idx="58176">
                  <c:v>128.15</c:v>
                </c:pt>
                <c:pt idx="58177">
                  <c:v>128.08000000000001</c:v>
                </c:pt>
                <c:pt idx="58178">
                  <c:v>128.13</c:v>
                </c:pt>
                <c:pt idx="58179">
                  <c:v>128.13</c:v>
                </c:pt>
                <c:pt idx="58180">
                  <c:v>128.13</c:v>
                </c:pt>
                <c:pt idx="58181">
                  <c:v>128.06</c:v>
                </c:pt>
                <c:pt idx="58182">
                  <c:v>128.13</c:v>
                </c:pt>
                <c:pt idx="58183">
                  <c:v>128.1</c:v>
                </c:pt>
                <c:pt idx="58184">
                  <c:v>128.1</c:v>
                </c:pt>
                <c:pt idx="58185">
                  <c:v>128.15</c:v>
                </c:pt>
                <c:pt idx="58186">
                  <c:v>128.13</c:v>
                </c:pt>
                <c:pt idx="58187">
                  <c:v>128.1</c:v>
                </c:pt>
                <c:pt idx="58188">
                  <c:v>128.13</c:v>
                </c:pt>
                <c:pt idx="58189">
                  <c:v>128.1</c:v>
                </c:pt>
                <c:pt idx="58190">
                  <c:v>128.1</c:v>
                </c:pt>
                <c:pt idx="58191">
                  <c:v>128.06</c:v>
                </c:pt>
                <c:pt idx="58192">
                  <c:v>128.1</c:v>
                </c:pt>
                <c:pt idx="58193">
                  <c:v>128.08000000000001</c:v>
                </c:pt>
                <c:pt idx="58194">
                  <c:v>128.13</c:v>
                </c:pt>
                <c:pt idx="58195">
                  <c:v>128.1</c:v>
                </c:pt>
                <c:pt idx="58196">
                  <c:v>128.08000000000001</c:v>
                </c:pt>
                <c:pt idx="58197">
                  <c:v>128.06</c:v>
                </c:pt>
                <c:pt idx="58198">
                  <c:v>128.13</c:v>
                </c:pt>
                <c:pt idx="58199">
                  <c:v>128.04</c:v>
                </c:pt>
                <c:pt idx="58200">
                  <c:v>128.1</c:v>
                </c:pt>
                <c:pt idx="58201">
                  <c:v>128.1</c:v>
                </c:pt>
                <c:pt idx="58202">
                  <c:v>128.1</c:v>
                </c:pt>
                <c:pt idx="58203">
                  <c:v>128.15</c:v>
                </c:pt>
                <c:pt idx="58204">
                  <c:v>128.08000000000001</c:v>
                </c:pt>
                <c:pt idx="58205">
                  <c:v>128.08000000000001</c:v>
                </c:pt>
                <c:pt idx="58206">
                  <c:v>128.1</c:v>
                </c:pt>
                <c:pt idx="58207">
                  <c:v>128.08000000000001</c:v>
                </c:pt>
                <c:pt idx="58208">
                  <c:v>128.08000000000001</c:v>
                </c:pt>
                <c:pt idx="58209">
                  <c:v>128.1</c:v>
                </c:pt>
                <c:pt idx="58210">
                  <c:v>128.1</c:v>
                </c:pt>
                <c:pt idx="58211">
                  <c:v>128.06</c:v>
                </c:pt>
                <c:pt idx="58212">
                  <c:v>128.08000000000001</c:v>
                </c:pt>
                <c:pt idx="58213">
                  <c:v>128.06</c:v>
                </c:pt>
                <c:pt idx="58214">
                  <c:v>128.06</c:v>
                </c:pt>
                <c:pt idx="58215">
                  <c:v>128.04</c:v>
                </c:pt>
                <c:pt idx="58216">
                  <c:v>128.06</c:v>
                </c:pt>
                <c:pt idx="58217">
                  <c:v>128.08000000000001</c:v>
                </c:pt>
                <c:pt idx="58218">
                  <c:v>128.06</c:v>
                </c:pt>
                <c:pt idx="58219">
                  <c:v>128.13</c:v>
                </c:pt>
                <c:pt idx="58220">
                  <c:v>128.06</c:v>
                </c:pt>
                <c:pt idx="58221">
                  <c:v>128.06</c:v>
                </c:pt>
                <c:pt idx="58222">
                  <c:v>128.04</c:v>
                </c:pt>
                <c:pt idx="58223">
                  <c:v>128.04</c:v>
                </c:pt>
                <c:pt idx="58224">
                  <c:v>128.06</c:v>
                </c:pt>
                <c:pt idx="58225">
                  <c:v>128.08000000000001</c:v>
                </c:pt>
                <c:pt idx="58226">
                  <c:v>128.06</c:v>
                </c:pt>
                <c:pt idx="58227">
                  <c:v>128.04</c:v>
                </c:pt>
                <c:pt idx="58228">
                  <c:v>128.06</c:v>
                </c:pt>
                <c:pt idx="58229">
                  <c:v>128.04</c:v>
                </c:pt>
                <c:pt idx="58230">
                  <c:v>128.01</c:v>
                </c:pt>
                <c:pt idx="58231">
                  <c:v>128.04</c:v>
                </c:pt>
                <c:pt idx="58232">
                  <c:v>128.01</c:v>
                </c:pt>
                <c:pt idx="58233">
                  <c:v>127.99</c:v>
                </c:pt>
                <c:pt idx="58234">
                  <c:v>127.99</c:v>
                </c:pt>
                <c:pt idx="58235">
                  <c:v>128.04</c:v>
                </c:pt>
                <c:pt idx="58236">
                  <c:v>127.99</c:v>
                </c:pt>
                <c:pt idx="58237">
                  <c:v>128.04</c:v>
                </c:pt>
                <c:pt idx="58238">
                  <c:v>128.04</c:v>
                </c:pt>
                <c:pt idx="58239">
                  <c:v>128.04</c:v>
                </c:pt>
                <c:pt idx="58240">
                  <c:v>127.99</c:v>
                </c:pt>
                <c:pt idx="58241">
                  <c:v>127.99</c:v>
                </c:pt>
                <c:pt idx="58242">
                  <c:v>127.99</c:v>
                </c:pt>
                <c:pt idx="58243">
                  <c:v>127.97</c:v>
                </c:pt>
                <c:pt idx="58244">
                  <c:v>127.97</c:v>
                </c:pt>
                <c:pt idx="58245">
                  <c:v>127.97</c:v>
                </c:pt>
                <c:pt idx="58246">
                  <c:v>128.04</c:v>
                </c:pt>
                <c:pt idx="58247">
                  <c:v>127.97</c:v>
                </c:pt>
                <c:pt idx="58248">
                  <c:v>128.01</c:v>
                </c:pt>
                <c:pt idx="58249">
                  <c:v>128.01</c:v>
                </c:pt>
                <c:pt idx="58250">
                  <c:v>127.99</c:v>
                </c:pt>
                <c:pt idx="58251">
                  <c:v>127.93</c:v>
                </c:pt>
                <c:pt idx="58252">
                  <c:v>127.99</c:v>
                </c:pt>
                <c:pt idx="58253">
                  <c:v>127.97</c:v>
                </c:pt>
                <c:pt idx="58254">
                  <c:v>127.99</c:v>
                </c:pt>
                <c:pt idx="58255">
                  <c:v>127.97</c:v>
                </c:pt>
                <c:pt idx="58256">
                  <c:v>127.97</c:v>
                </c:pt>
                <c:pt idx="58257">
                  <c:v>127.93</c:v>
                </c:pt>
                <c:pt idx="58258">
                  <c:v>128.01</c:v>
                </c:pt>
                <c:pt idx="58259">
                  <c:v>127.93</c:v>
                </c:pt>
                <c:pt idx="58260">
                  <c:v>127.93</c:v>
                </c:pt>
                <c:pt idx="58261">
                  <c:v>127.97</c:v>
                </c:pt>
                <c:pt idx="58262">
                  <c:v>128.01</c:v>
                </c:pt>
                <c:pt idx="58263">
                  <c:v>127.93</c:v>
                </c:pt>
                <c:pt idx="58264">
                  <c:v>127.95</c:v>
                </c:pt>
                <c:pt idx="58265">
                  <c:v>127.95</c:v>
                </c:pt>
                <c:pt idx="58266">
                  <c:v>127.95</c:v>
                </c:pt>
                <c:pt idx="58267">
                  <c:v>127.88</c:v>
                </c:pt>
                <c:pt idx="58268">
                  <c:v>127.9</c:v>
                </c:pt>
                <c:pt idx="58269">
                  <c:v>127.99</c:v>
                </c:pt>
                <c:pt idx="58270">
                  <c:v>127.95</c:v>
                </c:pt>
                <c:pt idx="58271">
                  <c:v>127.95</c:v>
                </c:pt>
                <c:pt idx="58272">
                  <c:v>127.93</c:v>
                </c:pt>
                <c:pt idx="58273">
                  <c:v>127.9</c:v>
                </c:pt>
                <c:pt idx="58274">
                  <c:v>127.93</c:v>
                </c:pt>
                <c:pt idx="58275">
                  <c:v>127.93</c:v>
                </c:pt>
                <c:pt idx="58276">
                  <c:v>127.9</c:v>
                </c:pt>
                <c:pt idx="58277">
                  <c:v>127.93</c:v>
                </c:pt>
                <c:pt idx="58278">
                  <c:v>127.9</c:v>
                </c:pt>
                <c:pt idx="58279">
                  <c:v>127.9</c:v>
                </c:pt>
                <c:pt idx="58280">
                  <c:v>127.88</c:v>
                </c:pt>
                <c:pt idx="58281">
                  <c:v>127.93</c:v>
                </c:pt>
                <c:pt idx="58282">
                  <c:v>127.9</c:v>
                </c:pt>
                <c:pt idx="58283">
                  <c:v>127.88</c:v>
                </c:pt>
                <c:pt idx="58284">
                  <c:v>127.86</c:v>
                </c:pt>
                <c:pt idx="58285">
                  <c:v>127.9</c:v>
                </c:pt>
                <c:pt idx="58286">
                  <c:v>127.84</c:v>
                </c:pt>
                <c:pt idx="58287">
                  <c:v>127.84</c:v>
                </c:pt>
                <c:pt idx="58288">
                  <c:v>127.88</c:v>
                </c:pt>
                <c:pt idx="58289">
                  <c:v>127.86</c:v>
                </c:pt>
                <c:pt idx="58290">
                  <c:v>127.81</c:v>
                </c:pt>
                <c:pt idx="58291">
                  <c:v>127.86</c:v>
                </c:pt>
                <c:pt idx="58292">
                  <c:v>127.84</c:v>
                </c:pt>
                <c:pt idx="58293">
                  <c:v>127.84</c:v>
                </c:pt>
                <c:pt idx="58294">
                  <c:v>127.81</c:v>
                </c:pt>
                <c:pt idx="58295">
                  <c:v>127.88</c:v>
                </c:pt>
                <c:pt idx="58296">
                  <c:v>127.81</c:v>
                </c:pt>
                <c:pt idx="58297">
                  <c:v>127.86</c:v>
                </c:pt>
                <c:pt idx="58298">
                  <c:v>127.79</c:v>
                </c:pt>
                <c:pt idx="58299">
                  <c:v>127.81</c:v>
                </c:pt>
                <c:pt idx="58300">
                  <c:v>127.81</c:v>
                </c:pt>
                <c:pt idx="58301">
                  <c:v>127.79</c:v>
                </c:pt>
                <c:pt idx="58302">
                  <c:v>127.77</c:v>
                </c:pt>
                <c:pt idx="58303">
                  <c:v>127.81</c:v>
                </c:pt>
                <c:pt idx="58304">
                  <c:v>127.79</c:v>
                </c:pt>
                <c:pt idx="58305">
                  <c:v>127.79</c:v>
                </c:pt>
                <c:pt idx="58306">
                  <c:v>127.79</c:v>
                </c:pt>
                <c:pt idx="58307">
                  <c:v>127.79</c:v>
                </c:pt>
                <c:pt idx="58308">
                  <c:v>127.84</c:v>
                </c:pt>
                <c:pt idx="58309">
                  <c:v>127.86</c:v>
                </c:pt>
                <c:pt idx="58310">
                  <c:v>127.79</c:v>
                </c:pt>
                <c:pt idx="58311">
                  <c:v>127.79</c:v>
                </c:pt>
                <c:pt idx="58312">
                  <c:v>127.79</c:v>
                </c:pt>
                <c:pt idx="58313">
                  <c:v>127.77</c:v>
                </c:pt>
                <c:pt idx="58314">
                  <c:v>127.79</c:v>
                </c:pt>
                <c:pt idx="58315">
                  <c:v>127.77</c:v>
                </c:pt>
                <c:pt idx="58316">
                  <c:v>127.79</c:v>
                </c:pt>
                <c:pt idx="58317">
                  <c:v>127.77</c:v>
                </c:pt>
                <c:pt idx="58318">
                  <c:v>127.79</c:v>
                </c:pt>
                <c:pt idx="58319">
                  <c:v>127.84</c:v>
                </c:pt>
                <c:pt idx="58320">
                  <c:v>127.79</c:v>
                </c:pt>
                <c:pt idx="58321">
                  <c:v>127.86</c:v>
                </c:pt>
                <c:pt idx="58322">
                  <c:v>127.86</c:v>
                </c:pt>
                <c:pt idx="58323">
                  <c:v>127.88</c:v>
                </c:pt>
                <c:pt idx="58324">
                  <c:v>127.81</c:v>
                </c:pt>
                <c:pt idx="58325">
                  <c:v>127.84</c:v>
                </c:pt>
                <c:pt idx="58326">
                  <c:v>127.79</c:v>
                </c:pt>
                <c:pt idx="58327">
                  <c:v>127.9</c:v>
                </c:pt>
                <c:pt idx="58328">
                  <c:v>127.95</c:v>
                </c:pt>
                <c:pt idx="58329">
                  <c:v>127.93</c:v>
                </c:pt>
                <c:pt idx="58330">
                  <c:v>127.86</c:v>
                </c:pt>
                <c:pt idx="58331">
                  <c:v>127.88</c:v>
                </c:pt>
                <c:pt idx="58332">
                  <c:v>127.88</c:v>
                </c:pt>
                <c:pt idx="58333">
                  <c:v>127.88</c:v>
                </c:pt>
                <c:pt idx="58334">
                  <c:v>127.9</c:v>
                </c:pt>
                <c:pt idx="58335">
                  <c:v>127.9</c:v>
                </c:pt>
                <c:pt idx="58336">
                  <c:v>127.9</c:v>
                </c:pt>
                <c:pt idx="58337">
                  <c:v>127.93</c:v>
                </c:pt>
                <c:pt idx="58338">
                  <c:v>127.93</c:v>
                </c:pt>
                <c:pt idx="58339">
                  <c:v>127.93</c:v>
                </c:pt>
                <c:pt idx="58340">
                  <c:v>127.95</c:v>
                </c:pt>
                <c:pt idx="58341">
                  <c:v>127.93</c:v>
                </c:pt>
                <c:pt idx="58342">
                  <c:v>127.97</c:v>
                </c:pt>
                <c:pt idx="58343">
                  <c:v>127.99</c:v>
                </c:pt>
                <c:pt idx="58344">
                  <c:v>127.95</c:v>
                </c:pt>
                <c:pt idx="58345">
                  <c:v>127.9</c:v>
                </c:pt>
                <c:pt idx="58346">
                  <c:v>127.99</c:v>
                </c:pt>
                <c:pt idx="58347">
                  <c:v>127.97</c:v>
                </c:pt>
                <c:pt idx="58348">
                  <c:v>127.99</c:v>
                </c:pt>
                <c:pt idx="58349">
                  <c:v>128.06</c:v>
                </c:pt>
                <c:pt idx="58350">
                  <c:v>128.04</c:v>
                </c:pt>
                <c:pt idx="58351">
                  <c:v>128.06</c:v>
                </c:pt>
                <c:pt idx="58352">
                  <c:v>128.08000000000001</c:v>
                </c:pt>
                <c:pt idx="58353">
                  <c:v>128.08000000000001</c:v>
                </c:pt>
                <c:pt idx="58354">
                  <c:v>128.1</c:v>
                </c:pt>
                <c:pt idx="58355">
                  <c:v>128.13</c:v>
                </c:pt>
                <c:pt idx="58356">
                  <c:v>128.15</c:v>
                </c:pt>
                <c:pt idx="58357">
                  <c:v>128.15</c:v>
                </c:pt>
                <c:pt idx="58358">
                  <c:v>128.13</c:v>
                </c:pt>
                <c:pt idx="58359">
                  <c:v>128.15</c:v>
                </c:pt>
                <c:pt idx="58360">
                  <c:v>128.19</c:v>
                </c:pt>
                <c:pt idx="58361">
                  <c:v>128.15</c:v>
                </c:pt>
                <c:pt idx="58362">
                  <c:v>128.16999999999999</c:v>
                </c:pt>
                <c:pt idx="58363">
                  <c:v>128.16999999999999</c:v>
                </c:pt>
                <c:pt idx="58364">
                  <c:v>128.15</c:v>
                </c:pt>
                <c:pt idx="58365">
                  <c:v>128.13</c:v>
                </c:pt>
                <c:pt idx="58366">
                  <c:v>128.15</c:v>
                </c:pt>
                <c:pt idx="58367">
                  <c:v>128.16999999999999</c:v>
                </c:pt>
                <c:pt idx="58368">
                  <c:v>128.13</c:v>
                </c:pt>
                <c:pt idx="58369">
                  <c:v>128.16999999999999</c:v>
                </c:pt>
                <c:pt idx="58370">
                  <c:v>128.19</c:v>
                </c:pt>
                <c:pt idx="58371">
                  <c:v>128.19</c:v>
                </c:pt>
                <c:pt idx="58372">
                  <c:v>128.16999999999999</c:v>
                </c:pt>
                <c:pt idx="58373">
                  <c:v>128.19</c:v>
                </c:pt>
                <c:pt idx="58374">
                  <c:v>128.22</c:v>
                </c:pt>
                <c:pt idx="58375">
                  <c:v>128.24</c:v>
                </c:pt>
                <c:pt idx="58376">
                  <c:v>128.16999999999999</c:v>
                </c:pt>
                <c:pt idx="58377">
                  <c:v>128.16999999999999</c:v>
                </c:pt>
                <c:pt idx="58378">
                  <c:v>128.16999999999999</c:v>
                </c:pt>
                <c:pt idx="58379">
                  <c:v>128.13</c:v>
                </c:pt>
                <c:pt idx="58380">
                  <c:v>128.16999999999999</c:v>
                </c:pt>
                <c:pt idx="58381">
                  <c:v>128.19</c:v>
                </c:pt>
                <c:pt idx="58382">
                  <c:v>128.1</c:v>
                </c:pt>
                <c:pt idx="58383">
                  <c:v>128.16999999999999</c:v>
                </c:pt>
                <c:pt idx="58384">
                  <c:v>128.16999999999999</c:v>
                </c:pt>
                <c:pt idx="58385">
                  <c:v>128.19</c:v>
                </c:pt>
                <c:pt idx="58386">
                  <c:v>128.16999999999999</c:v>
                </c:pt>
                <c:pt idx="58387">
                  <c:v>128.15</c:v>
                </c:pt>
                <c:pt idx="58388">
                  <c:v>128.22</c:v>
                </c:pt>
                <c:pt idx="58389">
                  <c:v>128.19</c:v>
                </c:pt>
                <c:pt idx="58390">
                  <c:v>128.15</c:v>
                </c:pt>
                <c:pt idx="58391">
                  <c:v>128.13</c:v>
                </c:pt>
                <c:pt idx="58392">
                  <c:v>128.13</c:v>
                </c:pt>
                <c:pt idx="58393">
                  <c:v>128.13</c:v>
                </c:pt>
                <c:pt idx="58394">
                  <c:v>128.13</c:v>
                </c:pt>
                <c:pt idx="58395">
                  <c:v>128.13</c:v>
                </c:pt>
                <c:pt idx="58396">
                  <c:v>128.13</c:v>
                </c:pt>
                <c:pt idx="58397">
                  <c:v>128.19</c:v>
                </c:pt>
                <c:pt idx="58398">
                  <c:v>128.13</c:v>
                </c:pt>
                <c:pt idx="58399">
                  <c:v>128.1</c:v>
                </c:pt>
                <c:pt idx="58400">
                  <c:v>128.13</c:v>
                </c:pt>
                <c:pt idx="58401">
                  <c:v>128.08000000000001</c:v>
                </c:pt>
                <c:pt idx="58402">
                  <c:v>128.13</c:v>
                </c:pt>
                <c:pt idx="58403">
                  <c:v>128.08000000000001</c:v>
                </c:pt>
                <c:pt idx="58404">
                  <c:v>128.15</c:v>
                </c:pt>
                <c:pt idx="58405">
                  <c:v>128.08000000000001</c:v>
                </c:pt>
                <c:pt idx="58406">
                  <c:v>128.13</c:v>
                </c:pt>
                <c:pt idx="58407">
                  <c:v>128.1</c:v>
                </c:pt>
                <c:pt idx="58408">
                  <c:v>128.15</c:v>
                </c:pt>
                <c:pt idx="58409">
                  <c:v>128.15</c:v>
                </c:pt>
                <c:pt idx="58410">
                  <c:v>128.16999999999999</c:v>
                </c:pt>
                <c:pt idx="58411">
                  <c:v>128.13</c:v>
                </c:pt>
                <c:pt idx="58412">
                  <c:v>128.15</c:v>
                </c:pt>
                <c:pt idx="58413">
                  <c:v>128.1</c:v>
                </c:pt>
                <c:pt idx="58414">
                  <c:v>128.15</c:v>
                </c:pt>
                <c:pt idx="58415">
                  <c:v>128.16999999999999</c:v>
                </c:pt>
                <c:pt idx="58416">
                  <c:v>128.13</c:v>
                </c:pt>
                <c:pt idx="58417">
                  <c:v>128.16999999999999</c:v>
                </c:pt>
                <c:pt idx="58418">
                  <c:v>128.16999999999999</c:v>
                </c:pt>
                <c:pt idx="58419">
                  <c:v>128.19</c:v>
                </c:pt>
                <c:pt idx="58420">
                  <c:v>128.22</c:v>
                </c:pt>
                <c:pt idx="58421">
                  <c:v>128.16999999999999</c:v>
                </c:pt>
                <c:pt idx="58422">
                  <c:v>128.19</c:v>
                </c:pt>
                <c:pt idx="58423">
                  <c:v>128.15</c:v>
                </c:pt>
                <c:pt idx="58424">
                  <c:v>128.16999999999999</c:v>
                </c:pt>
                <c:pt idx="58425">
                  <c:v>128.19</c:v>
                </c:pt>
                <c:pt idx="58426">
                  <c:v>128.19</c:v>
                </c:pt>
                <c:pt idx="58427">
                  <c:v>128.22</c:v>
                </c:pt>
                <c:pt idx="58428">
                  <c:v>128.19</c:v>
                </c:pt>
                <c:pt idx="58429">
                  <c:v>128.19</c:v>
                </c:pt>
                <c:pt idx="58430">
                  <c:v>128.19</c:v>
                </c:pt>
                <c:pt idx="58431">
                  <c:v>128.24</c:v>
                </c:pt>
                <c:pt idx="58432">
                  <c:v>128.15</c:v>
                </c:pt>
                <c:pt idx="58433">
                  <c:v>128.19</c:v>
                </c:pt>
                <c:pt idx="58434">
                  <c:v>128.22</c:v>
                </c:pt>
                <c:pt idx="58435">
                  <c:v>128.22</c:v>
                </c:pt>
                <c:pt idx="58436">
                  <c:v>128.22</c:v>
                </c:pt>
                <c:pt idx="58437">
                  <c:v>128.22</c:v>
                </c:pt>
                <c:pt idx="58438">
                  <c:v>128.26</c:v>
                </c:pt>
                <c:pt idx="58439">
                  <c:v>128.22</c:v>
                </c:pt>
                <c:pt idx="58440">
                  <c:v>128.19</c:v>
                </c:pt>
                <c:pt idx="58441">
                  <c:v>128.22</c:v>
                </c:pt>
                <c:pt idx="58442">
                  <c:v>128.24</c:v>
                </c:pt>
                <c:pt idx="58443">
                  <c:v>128.22</c:v>
                </c:pt>
                <c:pt idx="58444">
                  <c:v>128.24</c:v>
                </c:pt>
                <c:pt idx="58445">
                  <c:v>128.22</c:v>
                </c:pt>
                <c:pt idx="58446">
                  <c:v>128.24</c:v>
                </c:pt>
                <c:pt idx="58447">
                  <c:v>128.24</c:v>
                </c:pt>
                <c:pt idx="58448">
                  <c:v>128.19</c:v>
                </c:pt>
                <c:pt idx="58449">
                  <c:v>128.26</c:v>
                </c:pt>
                <c:pt idx="58450">
                  <c:v>128.28</c:v>
                </c:pt>
                <c:pt idx="58451">
                  <c:v>128.22</c:v>
                </c:pt>
                <c:pt idx="58452">
                  <c:v>128.24</c:v>
                </c:pt>
                <c:pt idx="58453">
                  <c:v>128.26</c:v>
                </c:pt>
                <c:pt idx="58454">
                  <c:v>128.22</c:v>
                </c:pt>
                <c:pt idx="58455">
                  <c:v>128.24</c:v>
                </c:pt>
                <c:pt idx="58456">
                  <c:v>128.22</c:v>
                </c:pt>
                <c:pt idx="58457">
                  <c:v>128.24</c:v>
                </c:pt>
                <c:pt idx="58458">
                  <c:v>128.22</c:v>
                </c:pt>
                <c:pt idx="58459">
                  <c:v>128.16999999999999</c:v>
                </c:pt>
                <c:pt idx="58460">
                  <c:v>128.16999999999999</c:v>
                </c:pt>
                <c:pt idx="58461">
                  <c:v>128.19</c:v>
                </c:pt>
                <c:pt idx="58462">
                  <c:v>128.24</c:v>
                </c:pt>
                <c:pt idx="58463">
                  <c:v>128.15</c:v>
                </c:pt>
                <c:pt idx="58464">
                  <c:v>128.16999999999999</c:v>
                </c:pt>
                <c:pt idx="58465">
                  <c:v>128.19</c:v>
                </c:pt>
                <c:pt idx="58466">
                  <c:v>128.22</c:v>
                </c:pt>
                <c:pt idx="58467">
                  <c:v>128.19</c:v>
                </c:pt>
                <c:pt idx="58468">
                  <c:v>128.19</c:v>
                </c:pt>
                <c:pt idx="58469">
                  <c:v>128.22</c:v>
                </c:pt>
                <c:pt idx="58470">
                  <c:v>128.19</c:v>
                </c:pt>
                <c:pt idx="58471">
                  <c:v>128.24</c:v>
                </c:pt>
                <c:pt idx="58472">
                  <c:v>128.24</c:v>
                </c:pt>
                <c:pt idx="58473">
                  <c:v>128.19</c:v>
                </c:pt>
                <c:pt idx="58474">
                  <c:v>128.15</c:v>
                </c:pt>
                <c:pt idx="58475">
                  <c:v>128.19</c:v>
                </c:pt>
                <c:pt idx="58476">
                  <c:v>128.22</c:v>
                </c:pt>
                <c:pt idx="58477">
                  <c:v>128.19</c:v>
                </c:pt>
                <c:pt idx="58478">
                  <c:v>128.22</c:v>
                </c:pt>
                <c:pt idx="58479">
                  <c:v>128.19</c:v>
                </c:pt>
                <c:pt idx="58480">
                  <c:v>128.19</c:v>
                </c:pt>
                <c:pt idx="58481">
                  <c:v>128.24</c:v>
                </c:pt>
                <c:pt idx="58482">
                  <c:v>128.13</c:v>
                </c:pt>
                <c:pt idx="58483">
                  <c:v>128.22</c:v>
                </c:pt>
                <c:pt idx="58484">
                  <c:v>128.19</c:v>
                </c:pt>
                <c:pt idx="58485">
                  <c:v>128.22</c:v>
                </c:pt>
                <c:pt idx="58486">
                  <c:v>128.13</c:v>
                </c:pt>
                <c:pt idx="58487">
                  <c:v>128.22</c:v>
                </c:pt>
                <c:pt idx="58488">
                  <c:v>128.24</c:v>
                </c:pt>
                <c:pt idx="58489">
                  <c:v>128.19</c:v>
                </c:pt>
                <c:pt idx="58490">
                  <c:v>128.19</c:v>
                </c:pt>
                <c:pt idx="58491">
                  <c:v>128.22</c:v>
                </c:pt>
                <c:pt idx="58492">
                  <c:v>128.16999999999999</c:v>
                </c:pt>
                <c:pt idx="58493">
                  <c:v>128.22</c:v>
                </c:pt>
                <c:pt idx="58494">
                  <c:v>128.22</c:v>
                </c:pt>
                <c:pt idx="58495">
                  <c:v>128.24</c:v>
                </c:pt>
                <c:pt idx="58496">
                  <c:v>128.19</c:v>
                </c:pt>
                <c:pt idx="58497">
                  <c:v>128.26</c:v>
                </c:pt>
                <c:pt idx="58498">
                  <c:v>128.28</c:v>
                </c:pt>
                <c:pt idx="58499">
                  <c:v>128.22</c:v>
                </c:pt>
                <c:pt idx="58500">
                  <c:v>128.22</c:v>
                </c:pt>
                <c:pt idx="58501">
                  <c:v>128.24</c:v>
                </c:pt>
                <c:pt idx="58502">
                  <c:v>128.19</c:v>
                </c:pt>
                <c:pt idx="58503">
                  <c:v>128.24</c:v>
                </c:pt>
                <c:pt idx="58504">
                  <c:v>128.26</c:v>
                </c:pt>
                <c:pt idx="58505">
                  <c:v>128.22</c:v>
                </c:pt>
                <c:pt idx="58506">
                  <c:v>128.22</c:v>
                </c:pt>
                <c:pt idx="58507">
                  <c:v>128.28</c:v>
                </c:pt>
                <c:pt idx="58508">
                  <c:v>128.19</c:v>
                </c:pt>
                <c:pt idx="58509">
                  <c:v>128.22</c:v>
                </c:pt>
                <c:pt idx="58510">
                  <c:v>128.26</c:v>
                </c:pt>
                <c:pt idx="58511">
                  <c:v>128.26</c:v>
                </c:pt>
                <c:pt idx="58512">
                  <c:v>128.28</c:v>
                </c:pt>
                <c:pt idx="58513">
                  <c:v>128.24</c:v>
                </c:pt>
                <c:pt idx="58514">
                  <c:v>128.24</c:v>
                </c:pt>
                <c:pt idx="58515">
                  <c:v>128.26</c:v>
                </c:pt>
                <c:pt idx="58516">
                  <c:v>128.26</c:v>
                </c:pt>
                <c:pt idx="58517">
                  <c:v>128.31</c:v>
                </c:pt>
                <c:pt idx="58518">
                  <c:v>128.26</c:v>
                </c:pt>
                <c:pt idx="58519">
                  <c:v>128.24</c:v>
                </c:pt>
                <c:pt idx="58520">
                  <c:v>128.22</c:v>
                </c:pt>
                <c:pt idx="58521">
                  <c:v>128.22</c:v>
                </c:pt>
                <c:pt idx="58522">
                  <c:v>128.24</c:v>
                </c:pt>
                <c:pt idx="58523">
                  <c:v>128.26</c:v>
                </c:pt>
                <c:pt idx="58524">
                  <c:v>128.26</c:v>
                </c:pt>
                <c:pt idx="58525">
                  <c:v>128.26</c:v>
                </c:pt>
                <c:pt idx="58526">
                  <c:v>128.22</c:v>
                </c:pt>
                <c:pt idx="58527">
                  <c:v>128.28</c:v>
                </c:pt>
                <c:pt idx="58528">
                  <c:v>128.24</c:v>
                </c:pt>
                <c:pt idx="58529">
                  <c:v>128.22</c:v>
                </c:pt>
                <c:pt idx="58530">
                  <c:v>128.24</c:v>
                </c:pt>
                <c:pt idx="58531">
                  <c:v>128.22</c:v>
                </c:pt>
                <c:pt idx="58532">
                  <c:v>128.26</c:v>
                </c:pt>
                <c:pt idx="58533">
                  <c:v>128.19</c:v>
                </c:pt>
                <c:pt idx="58534">
                  <c:v>128.22</c:v>
                </c:pt>
                <c:pt idx="58535">
                  <c:v>128.22</c:v>
                </c:pt>
                <c:pt idx="58536">
                  <c:v>128.19</c:v>
                </c:pt>
                <c:pt idx="58537">
                  <c:v>128.24</c:v>
                </c:pt>
                <c:pt idx="58538">
                  <c:v>128.22</c:v>
                </c:pt>
                <c:pt idx="58539">
                  <c:v>128.28</c:v>
                </c:pt>
                <c:pt idx="58540">
                  <c:v>128.19</c:v>
                </c:pt>
                <c:pt idx="58541">
                  <c:v>128.26</c:v>
                </c:pt>
                <c:pt idx="58542">
                  <c:v>128.19</c:v>
                </c:pt>
                <c:pt idx="58543">
                  <c:v>128.19</c:v>
                </c:pt>
                <c:pt idx="58544">
                  <c:v>128.22</c:v>
                </c:pt>
                <c:pt idx="58545">
                  <c:v>128.19</c:v>
                </c:pt>
                <c:pt idx="58546">
                  <c:v>128.22</c:v>
                </c:pt>
                <c:pt idx="58547">
                  <c:v>128.22</c:v>
                </c:pt>
                <c:pt idx="58548">
                  <c:v>128.16999999999999</c:v>
                </c:pt>
                <c:pt idx="58549">
                  <c:v>128.19</c:v>
                </c:pt>
                <c:pt idx="58550">
                  <c:v>128.19</c:v>
                </c:pt>
                <c:pt idx="58551">
                  <c:v>128.22</c:v>
                </c:pt>
                <c:pt idx="58552">
                  <c:v>128.22</c:v>
                </c:pt>
                <c:pt idx="58553">
                  <c:v>128.16999999999999</c:v>
                </c:pt>
                <c:pt idx="58554">
                  <c:v>128.19</c:v>
                </c:pt>
                <c:pt idx="58555">
                  <c:v>128.22</c:v>
                </c:pt>
                <c:pt idx="58556">
                  <c:v>128.19</c:v>
                </c:pt>
                <c:pt idx="58557">
                  <c:v>128.19</c:v>
                </c:pt>
                <c:pt idx="58558">
                  <c:v>128.15</c:v>
                </c:pt>
                <c:pt idx="58559">
                  <c:v>128.16999999999999</c:v>
                </c:pt>
                <c:pt idx="58560">
                  <c:v>128.15</c:v>
                </c:pt>
                <c:pt idx="58561">
                  <c:v>128.19</c:v>
                </c:pt>
                <c:pt idx="58562">
                  <c:v>128.22</c:v>
                </c:pt>
                <c:pt idx="58563">
                  <c:v>128.19</c:v>
                </c:pt>
                <c:pt idx="58564">
                  <c:v>128.22</c:v>
                </c:pt>
                <c:pt idx="58565">
                  <c:v>128.19</c:v>
                </c:pt>
                <c:pt idx="58566">
                  <c:v>128.22</c:v>
                </c:pt>
                <c:pt idx="58567">
                  <c:v>128.19</c:v>
                </c:pt>
                <c:pt idx="58568">
                  <c:v>128.16999999999999</c:v>
                </c:pt>
                <c:pt idx="58569">
                  <c:v>128.26</c:v>
                </c:pt>
                <c:pt idx="58570">
                  <c:v>128.22</c:v>
                </c:pt>
                <c:pt idx="58571">
                  <c:v>128.19</c:v>
                </c:pt>
                <c:pt idx="58572">
                  <c:v>128.19</c:v>
                </c:pt>
                <c:pt idx="58573">
                  <c:v>128.16999999999999</c:v>
                </c:pt>
                <c:pt idx="58574">
                  <c:v>128.24</c:v>
                </c:pt>
                <c:pt idx="58575">
                  <c:v>128.16999999999999</c:v>
                </c:pt>
                <c:pt idx="58576">
                  <c:v>128.19</c:v>
                </c:pt>
                <c:pt idx="58577">
                  <c:v>128.16999999999999</c:v>
                </c:pt>
                <c:pt idx="58578">
                  <c:v>128.19</c:v>
                </c:pt>
                <c:pt idx="58579">
                  <c:v>128.19</c:v>
                </c:pt>
                <c:pt idx="58580">
                  <c:v>128.19</c:v>
                </c:pt>
                <c:pt idx="58581">
                  <c:v>128.22</c:v>
                </c:pt>
                <c:pt idx="58582">
                  <c:v>128.19</c:v>
                </c:pt>
                <c:pt idx="58583">
                  <c:v>128.22</c:v>
                </c:pt>
                <c:pt idx="58584">
                  <c:v>128.24</c:v>
                </c:pt>
                <c:pt idx="58585">
                  <c:v>128.19</c:v>
                </c:pt>
                <c:pt idx="58586">
                  <c:v>128.16999999999999</c:v>
                </c:pt>
                <c:pt idx="58587">
                  <c:v>128.22</c:v>
                </c:pt>
                <c:pt idx="58588">
                  <c:v>128.22</c:v>
                </c:pt>
                <c:pt idx="58589">
                  <c:v>128.19</c:v>
                </c:pt>
                <c:pt idx="58590">
                  <c:v>128.22</c:v>
                </c:pt>
                <c:pt idx="58591">
                  <c:v>128.16999999999999</c:v>
                </c:pt>
                <c:pt idx="58592">
                  <c:v>128.19</c:v>
                </c:pt>
                <c:pt idx="58593">
                  <c:v>128.19</c:v>
                </c:pt>
                <c:pt idx="58594">
                  <c:v>128.19</c:v>
                </c:pt>
                <c:pt idx="58595">
                  <c:v>128.15</c:v>
                </c:pt>
                <c:pt idx="58596">
                  <c:v>128.15</c:v>
                </c:pt>
                <c:pt idx="58597">
                  <c:v>128.19</c:v>
                </c:pt>
                <c:pt idx="58598">
                  <c:v>128.19</c:v>
                </c:pt>
                <c:pt idx="58599">
                  <c:v>128.19</c:v>
                </c:pt>
                <c:pt idx="58600">
                  <c:v>128.19</c:v>
                </c:pt>
                <c:pt idx="58601">
                  <c:v>128.22</c:v>
                </c:pt>
                <c:pt idx="58602">
                  <c:v>128.15</c:v>
                </c:pt>
                <c:pt idx="58603">
                  <c:v>128.15</c:v>
                </c:pt>
                <c:pt idx="58604">
                  <c:v>128.15</c:v>
                </c:pt>
                <c:pt idx="58605">
                  <c:v>128.16999999999999</c:v>
                </c:pt>
                <c:pt idx="58606">
                  <c:v>128.19</c:v>
                </c:pt>
                <c:pt idx="58607">
                  <c:v>128.19</c:v>
                </c:pt>
                <c:pt idx="58608">
                  <c:v>128.16999999999999</c:v>
                </c:pt>
                <c:pt idx="58609">
                  <c:v>128.16999999999999</c:v>
                </c:pt>
                <c:pt idx="58610">
                  <c:v>128.15</c:v>
                </c:pt>
                <c:pt idx="58611">
                  <c:v>128.16999999999999</c:v>
                </c:pt>
                <c:pt idx="58612">
                  <c:v>128.16999999999999</c:v>
                </c:pt>
                <c:pt idx="58613">
                  <c:v>128.15</c:v>
                </c:pt>
                <c:pt idx="58614">
                  <c:v>128.16999999999999</c:v>
                </c:pt>
                <c:pt idx="58615">
                  <c:v>128.13</c:v>
                </c:pt>
                <c:pt idx="58616">
                  <c:v>128.15</c:v>
                </c:pt>
                <c:pt idx="58617">
                  <c:v>128.15</c:v>
                </c:pt>
                <c:pt idx="58618">
                  <c:v>128.08000000000001</c:v>
                </c:pt>
                <c:pt idx="58619">
                  <c:v>128.1</c:v>
                </c:pt>
                <c:pt idx="58620">
                  <c:v>128.13</c:v>
                </c:pt>
                <c:pt idx="58621">
                  <c:v>128.15</c:v>
                </c:pt>
                <c:pt idx="58622">
                  <c:v>128.13</c:v>
                </c:pt>
                <c:pt idx="58623">
                  <c:v>128.1</c:v>
                </c:pt>
                <c:pt idx="58624">
                  <c:v>128.15</c:v>
                </c:pt>
                <c:pt idx="58625">
                  <c:v>128.1</c:v>
                </c:pt>
                <c:pt idx="58626">
                  <c:v>128.13</c:v>
                </c:pt>
                <c:pt idx="58627">
                  <c:v>128.1</c:v>
                </c:pt>
                <c:pt idx="58628">
                  <c:v>128.13</c:v>
                </c:pt>
                <c:pt idx="58629">
                  <c:v>128.08000000000001</c:v>
                </c:pt>
                <c:pt idx="58630">
                  <c:v>128.08000000000001</c:v>
                </c:pt>
                <c:pt idx="58631">
                  <c:v>128.08000000000001</c:v>
                </c:pt>
                <c:pt idx="58632">
                  <c:v>128.06</c:v>
                </c:pt>
                <c:pt idx="58633">
                  <c:v>128.08000000000001</c:v>
                </c:pt>
                <c:pt idx="58634">
                  <c:v>128.13</c:v>
                </c:pt>
                <c:pt idx="58635">
                  <c:v>128.06</c:v>
                </c:pt>
                <c:pt idx="58636">
                  <c:v>128.1</c:v>
                </c:pt>
                <c:pt idx="58637">
                  <c:v>128.1</c:v>
                </c:pt>
                <c:pt idx="58638">
                  <c:v>128.08000000000001</c:v>
                </c:pt>
                <c:pt idx="58639">
                  <c:v>128.1</c:v>
                </c:pt>
                <c:pt idx="58640">
                  <c:v>128.08000000000001</c:v>
                </c:pt>
                <c:pt idx="58641">
                  <c:v>128.04</c:v>
                </c:pt>
                <c:pt idx="58642">
                  <c:v>128.08000000000001</c:v>
                </c:pt>
                <c:pt idx="58643">
                  <c:v>128.01</c:v>
                </c:pt>
                <c:pt idx="58644">
                  <c:v>128.06</c:v>
                </c:pt>
                <c:pt idx="58645">
                  <c:v>128.06</c:v>
                </c:pt>
                <c:pt idx="58646">
                  <c:v>128.06</c:v>
                </c:pt>
                <c:pt idx="58647">
                  <c:v>128.01</c:v>
                </c:pt>
                <c:pt idx="58648">
                  <c:v>128.01</c:v>
                </c:pt>
                <c:pt idx="58649">
                  <c:v>128.04</c:v>
                </c:pt>
                <c:pt idx="58650">
                  <c:v>128.08000000000001</c:v>
                </c:pt>
                <c:pt idx="58651">
                  <c:v>128.06</c:v>
                </c:pt>
                <c:pt idx="58652">
                  <c:v>128.01</c:v>
                </c:pt>
                <c:pt idx="58653">
                  <c:v>128.01</c:v>
                </c:pt>
                <c:pt idx="58654">
                  <c:v>128.01</c:v>
                </c:pt>
                <c:pt idx="58655">
                  <c:v>128.01</c:v>
                </c:pt>
                <c:pt idx="58656">
                  <c:v>128.04</c:v>
                </c:pt>
                <c:pt idx="58657">
                  <c:v>127.99</c:v>
                </c:pt>
                <c:pt idx="58658">
                  <c:v>128.01</c:v>
                </c:pt>
                <c:pt idx="58659">
                  <c:v>127.97</c:v>
                </c:pt>
                <c:pt idx="58660">
                  <c:v>127.99</c:v>
                </c:pt>
                <c:pt idx="58661">
                  <c:v>128.01</c:v>
                </c:pt>
                <c:pt idx="58662">
                  <c:v>127.97</c:v>
                </c:pt>
                <c:pt idx="58663">
                  <c:v>127.97</c:v>
                </c:pt>
                <c:pt idx="58664">
                  <c:v>127.97</c:v>
                </c:pt>
                <c:pt idx="58665">
                  <c:v>128.01</c:v>
                </c:pt>
                <c:pt idx="58666">
                  <c:v>127.99</c:v>
                </c:pt>
                <c:pt idx="58667">
                  <c:v>128.04</c:v>
                </c:pt>
                <c:pt idx="58668">
                  <c:v>128.06</c:v>
                </c:pt>
                <c:pt idx="58669">
                  <c:v>127.97</c:v>
                </c:pt>
                <c:pt idx="58670">
                  <c:v>127.99</c:v>
                </c:pt>
                <c:pt idx="58671">
                  <c:v>128.01</c:v>
                </c:pt>
                <c:pt idx="58672">
                  <c:v>127.9</c:v>
                </c:pt>
                <c:pt idx="58673">
                  <c:v>127.99</c:v>
                </c:pt>
                <c:pt idx="58674">
                  <c:v>127.95</c:v>
                </c:pt>
                <c:pt idx="58675">
                  <c:v>127.9</c:v>
                </c:pt>
                <c:pt idx="58676">
                  <c:v>127.93</c:v>
                </c:pt>
                <c:pt idx="58677">
                  <c:v>127.95</c:v>
                </c:pt>
                <c:pt idx="58678">
                  <c:v>127.95</c:v>
                </c:pt>
                <c:pt idx="58679">
                  <c:v>127.95</c:v>
                </c:pt>
                <c:pt idx="58680">
                  <c:v>127.99</c:v>
                </c:pt>
                <c:pt idx="58681">
                  <c:v>127.95</c:v>
                </c:pt>
                <c:pt idx="58682">
                  <c:v>127.93</c:v>
                </c:pt>
                <c:pt idx="58683">
                  <c:v>127.95</c:v>
                </c:pt>
                <c:pt idx="58684">
                  <c:v>127.9</c:v>
                </c:pt>
                <c:pt idx="58685">
                  <c:v>127.9</c:v>
                </c:pt>
                <c:pt idx="58686">
                  <c:v>127.9</c:v>
                </c:pt>
                <c:pt idx="58687">
                  <c:v>127.9</c:v>
                </c:pt>
                <c:pt idx="58688">
                  <c:v>127.88</c:v>
                </c:pt>
                <c:pt idx="58689">
                  <c:v>127.88</c:v>
                </c:pt>
                <c:pt idx="58690">
                  <c:v>127.93</c:v>
                </c:pt>
                <c:pt idx="58691">
                  <c:v>127.9</c:v>
                </c:pt>
                <c:pt idx="58692">
                  <c:v>127.9</c:v>
                </c:pt>
                <c:pt idx="58693">
                  <c:v>127.93</c:v>
                </c:pt>
                <c:pt idx="58694">
                  <c:v>127.9</c:v>
                </c:pt>
                <c:pt idx="58695">
                  <c:v>127.86</c:v>
                </c:pt>
                <c:pt idx="58696">
                  <c:v>127.9</c:v>
                </c:pt>
                <c:pt idx="58697">
                  <c:v>127.88</c:v>
                </c:pt>
                <c:pt idx="58698">
                  <c:v>127.9</c:v>
                </c:pt>
                <c:pt idx="58699">
                  <c:v>127.86</c:v>
                </c:pt>
                <c:pt idx="58700">
                  <c:v>127.9</c:v>
                </c:pt>
                <c:pt idx="58701">
                  <c:v>127.88</c:v>
                </c:pt>
                <c:pt idx="58702">
                  <c:v>127.88</c:v>
                </c:pt>
                <c:pt idx="58703">
                  <c:v>127.93</c:v>
                </c:pt>
                <c:pt idx="58704">
                  <c:v>127.9</c:v>
                </c:pt>
                <c:pt idx="58705">
                  <c:v>127.9</c:v>
                </c:pt>
                <c:pt idx="58706">
                  <c:v>127.95</c:v>
                </c:pt>
                <c:pt idx="58707">
                  <c:v>127.93</c:v>
                </c:pt>
                <c:pt idx="58708">
                  <c:v>127.97</c:v>
                </c:pt>
                <c:pt idx="58709">
                  <c:v>127.95</c:v>
                </c:pt>
                <c:pt idx="58710">
                  <c:v>127.93</c:v>
                </c:pt>
                <c:pt idx="58711">
                  <c:v>127.97</c:v>
                </c:pt>
                <c:pt idx="58712">
                  <c:v>127.88</c:v>
                </c:pt>
                <c:pt idx="58713">
                  <c:v>127.88</c:v>
                </c:pt>
                <c:pt idx="58714">
                  <c:v>127.97</c:v>
                </c:pt>
                <c:pt idx="58715">
                  <c:v>127.93</c:v>
                </c:pt>
                <c:pt idx="58716">
                  <c:v>127.99</c:v>
                </c:pt>
                <c:pt idx="58717">
                  <c:v>127.97</c:v>
                </c:pt>
                <c:pt idx="58718">
                  <c:v>128.01</c:v>
                </c:pt>
                <c:pt idx="58719">
                  <c:v>127.99</c:v>
                </c:pt>
                <c:pt idx="58720">
                  <c:v>127.97</c:v>
                </c:pt>
                <c:pt idx="58721">
                  <c:v>128.04</c:v>
                </c:pt>
                <c:pt idx="58722">
                  <c:v>128.01</c:v>
                </c:pt>
                <c:pt idx="58723">
                  <c:v>128.06</c:v>
                </c:pt>
                <c:pt idx="58724">
                  <c:v>128.04</c:v>
                </c:pt>
                <c:pt idx="58725">
                  <c:v>128.01</c:v>
                </c:pt>
                <c:pt idx="58726">
                  <c:v>128.06</c:v>
                </c:pt>
                <c:pt idx="58727">
                  <c:v>128.01</c:v>
                </c:pt>
                <c:pt idx="58728">
                  <c:v>128.04</c:v>
                </c:pt>
                <c:pt idx="58729">
                  <c:v>128.08000000000001</c:v>
                </c:pt>
                <c:pt idx="58730">
                  <c:v>128.13</c:v>
                </c:pt>
                <c:pt idx="58731">
                  <c:v>128.1</c:v>
                </c:pt>
                <c:pt idx="58732">
                  <c:v>128.06</c:v>
                </c:pt>
                <c:pt idx="58733">
                  <c:v>128.13</c:v>
                </c:pt>
                <c:pt idx="58734">
                  <c:v>128.1</c:v>
                </c:pt>
                <c:pt idx="58735">
                  <c:v>128.08000000000001</c:v>
                </c:pt>
                <c:pt idx="58736">
                  <c:v>128.16999999999999</c:v>
                </c:pt>
                <c:pt idx="58737">
                  <c:v>128.15</c:v>
                </c:pt>
                <c:pt idx="58738">
                  <c:v>128.1</c:v>
                </c:pt>
                <c:pt idx="58739">
                  <c:v>128.15</c:v>
                </c:pt>
                <c:pt idx="58740">
                  <c:v>128.22</c:v>
                </c:pt>
                <c:pt idx="58741">
                  <c:v>128.15</c:v>
                </c:pt>
                <c:pt idx="58742">
                  <c:v>128.16999999999999</c:v>
                </c:pt>
                <c:pt idx="58743">
                  <c:v>128.19</c:v>
                </c:pt>
                <c:pt idx="58744">
                  <c:v>128.16999999999999</c:v>
                </c:pt>
                <c:pt idx="58745">
                  <c:v>128.15</c:v>
                </c:pt>
                <c:pt idx="58746">
                  <c:v>128.16999999999999</c:v>
                </c:pt>
                <c:pt idx="58747">
                  <c:v>128.22</c:v>
                </c:pt>
                <c:pt idx="58748">
                  <c:v>128.16999999999999</c:v>
                </c:pt>
                <c:pt idx="58749">
                  <c:v>128.16999999999999</c:v>
                </c:pt>
                <c:pt idx="58750">
                  <c:v>128.22</c:v>
                </c:pt>
                <c:pt idx="58751">
                  <c:v>128.19</c:v>
                </c:pt>
                <c:pt idx="58752">
                  <c:v>128.16999999999999</c:v>
                </c:pt>
                <c:pt idx="58753">
                  <c:v>128.19</c:v>
                </c:pt>
                <c:pt idx="58754">
                  <c:v>128.22</c:v>
                </c:pt>
                <c:pt idx="58755">
                  <c:v>128.19</c:v>
                </c:pt>
                <c:pt idx="58756">
                  <c:v>128.22</c:v>
                </c:pt>
                <c:pt idx="58757">
                  <c:v>128.19</c:v>
                </c:pt>
                <c:pt idx="58758">
                  <c:v>128.16999999999999</c:v>
                </c:pt>
                <c:pt idx="58759">
                  <c:v>128.19</c:v>
                </c:pt>
                <c:pt idx="58760">
                  <c:v>128.28</c:v>
                </c:pt>
                <c:pt idx="58761">
                  <c:v>128.19</c:v>
                </c:pt>
                <c:pt idx="58762">
                  <c:v>128.22</c:v>
                </c:pt>
                <c:pt idx="58763">
                  <c:v>128.16999999999999</c:v>
                </c:pt>
                <c:pt idx="58764">
                  <c:v>128.16999999999999</c:v>
                </c:pt>
                <c:pt idx="58765">
                  <c:v>128.13</c:v>
                </c:pt>
                <c:pt idx="58766">
                  <c:v>128.22</c:v>
                </c:pt>
                <c:pt idx="58767">
                  <c:v>128.19</c:v>
                </c:pt>
                <c:pt idx="58768">
                  <c:v>128.19</c:v>
                </c:pt>
                <c:pt idx="58769">
                  <c:v>128.15</c:v>
                </c:pt>
                <c:pt idx="58770">
                  <c:v>128.22</c:v>
                </c:pt>
                <c:pt idx="58771">
                  <c:v>128.24</c:v>
                </c:pt>
                <c:pt idx="58772">
                  <c:v>128.13</c:v>
                </c:pt>
                <c:pt idx="58773">
                  <c:v>128.22</c:v>
                </c:pt>
                <c:pt idx="58774">
                  <c:v>128.19</c:v>
                </c:pt>
                <c:pt idx="58775">
                  <c:v>128.16999999999999</c:v>
                </c:pt>
                <c:pt idx="58776">
                  <c:v>128.19</c:v>
                </c:pt>
                <c:pt idx="58777">
                  <c:v>128.16999999999999</c:v>
                </c:pt>
                <c:pt idx="58778">
                  <c:v>128.24</c:v>
                </c:pt>
                <c:pt idx="58779">
                  <c:v>128.16999999999999</c:v>
                </c:pt>
                <c:pt idx="58780">
                  <c:v>128.16999999999999</c:v>
                </c:pt>
                <c:pt idx="58781">
                  <c:v>128.19</c:v>
                </c:pt>
                <c:pt idx="58782">
                  <c:v>128.1</c:v>
                </c:pt>
                <c:pt idx="58783">
                  <c:v>128.16999999999999</c:v>
                </c:pt>
                <c:pt idx="58784">
                  <c:v>128.19</c:v>
                </c:pt>
                <c:pt idx="58785">
                  <c:v>128.16999999999999</c:v>
                </c:pt>
                <c:pt idx="58786">
                  <c:v>128.19</c:v>
                </c:pt>
                <c:pt idx="58787">
                  <c:v>128.19</c:v>
                </c:pt>
                <c:pt idx="58788">
                  <c:v>128.16999999999999</c:v>
                </c:pt>
                <c:pt idx="58789">
                  <c:v>128.22</c:v>
                </c:pt>
                <c:pt idx="58790">
                  <c:v>128.16999999999999</c:v>
                </c:pt>
                <c:pt idx="58791">
                  <c:v>128.15</c:v>
                </c:pt>
                <c:pt idx="58792">
                  <c:v>128.19</c:v>
                </c:pt>
                <c:pt idx="58793">
                  <c:v>128.15</c:v>
                </c:pt>
                <c:pt idx="58794">
                  <c:v>128.13</c:v>
                </c:pt>
                <c:pt idx="58795">
                  <c:v>128.15</c:v>
                </c:pt>
                <c:pt idx="58796">
                  <c:v>128.19</c:v>
                </c:pt>
                <c:pt idx="58797">
                  <c:v>128.16999999999999</c:v>
                </c:pt>
                <c:pt idx="58798">
                  <c:v>128.19</c:v>
                </c:pt>
                <c:pt idx="58799">
                  <c:v>128.19</c:v>
                </c:pt>
                <c:pt idx="58800">
                  <c:v>128.19</c:v>
                </c:pt>
                <c:pt idx="58801">
                  <c:v>128.16999999999999</c:v>
                </c:pt>
                <c:pt idx="58802">
                  <c:v>128.16999999999999</c:v>
                </c:pt>
                <c:pt idx="58803">
                  <c:v>128.16999999999999</c:v>
                </c:pt>
                <c:pt idx="58804">
                  <c:v>128.19</c:v>
                </c:pt>
                <c:pt idx="58805">
                  <c:v>128.15</c:v>
                </c:pt>
                <c:pt idx="58806">
                  <c:v>128.16999999999999</c:v>
                </c:pt>
                <c:pt idx="58807">
                  <c:v>128.22</c:v>
                </c:pt>
                <c:pt idx="58808">
                  <c:v>128.22</c:v>
                </c:pt>
                <c:pt idx="58809">
                  <c:v>128.15</c:v>
                </c:pt>
                <c:pt idx="58810">
                  <c:v>128.22</c:v>
                </c:pt>
                <c:pt idx="58811">
                  <c:v>128.22</c:v>
                </c:pt>
                <c:pt idx="58812">
                  <c:v>128.22</c:v>
                </c:pt>
                <c:pt idx="58813">
                  <c:v>128.24</c:v>
                </c:pt>
                <c:pt idx="58814">
                  <c:v>128.22</c:v>
                </c:pt>
                <c:pt idx="58815">
                  <c:v>128.26</c:v>
                </c:pt>
                <c:pt idx="58816">
                  <c:v>128.24</c:v>
                </c:pt>
                <c:pt idx="58817">
                  <c:v>128.26</c:v>
                </c:pt>
                <c:pt idx="58818">
                  <c:v>128.22</c:v>
                </c:pt>
                <c:pt idx="58819">
                  <c:v>128.26</c:v>
                </c:pt>
                <c:pt idx="58820">
                  <c:v>128.26</c:v>
                </c:pt>
                <c:pt idx="58821">
                  <c:v>128.28</c:v>
                </c:pt>
                <c:pt idx="58822">
                  <c:v>128.24</c:v>
                </c:pt>
                <c:pt idx="58823">
                  <c:v>128.19</c:v>
                </c:pt>
                <c:pt idx="58824">
                  <c:v>128.24</c:v>
                </c:pt>
                <c:pt idx="58825">
                  <c:v>128.19</c:v>
                </c:pt>
                <c:pt idx="58826">
                  <c:v>128.24</c:v>
                </c:pt>
                <c:pt idx="58827">
                  <c:v>128.26</c:v>
                </c:pt>
                <c:pt idx="58828">
                  <c:v>128.22</c:v>
                </c:pt>
                <c:pt idx="58829">
                  <c:v>128.19</c:v>
                </c:pt>
                <c:pt idx="58830">
                  <c:v>128.24</c:v>
                </c:pt>
                <c:pt idx="58831">
                  <c:v>128.22</c:v>
                </c:pt>
                <c:pt idx="58832">
                  <c:v>128.22</c:v>
                </c:pt>
                <c:pt idx="58833">
                  <c:v>128.26</c:v>
                </c:pt>
                <c:pt idx="58834">
                  <c:v>128.24</c:v>
                </c:pt>
                <c:pt idx="58835">
                  <c:v>128.22</c:v>
                </c:pt>
                <c:pt idx="58836">
                  <c:v>128.19</c:v>
                </c:pt>
                <c:pt idx="58837">
                  <c:v>128.22</c:v>
                </c:pt>
                <c:pt idx="58838">
                  <c:v>128.24</c:v>
                </c:pt>
                <c:pt idx="58839">
                  <c:v>128.26</c:v>
                </c:pt>
                <c:pt idx="58840">
                  <c:v>128.22</c:v>
                </c:pt>
                <c:pt idx="58841">
                  <c:v>128.31</c:v>
                </c:pt>
                <c:pt idx="58842">
                  <c:v>128.24</c:v>
                </c:pt>
                <c:pt idx="58843">
                  <c:v>128.24</c:v>
                </c:pt>
                <c:pt idx="58844">
                  <c:v>128.26</c:v>
                </c:pt>
                <c:pt idx="58845">
                  <c:v>128.24</c:v>
                </c:pt>
                <c:pt idx="58846">
                  <c:v>128.19</c:v>
                </c:pt>
                <c:pt idx="58847">
                  <c:v>128.22</c:v>
                </c:pt>
                <c:pt idx="58848">
                  <c:v>128.22</c:v>
                </c:pt>
                <c:pt idx="58849">
                  <c:v>128.22</c:v>
                </c:pt>
                <c:pt idx="58850">
                  <c:v>128.26</c:v>
                </c:pt>
                <c:pt idx="58851">
                  <c:v>128.22</c:v>
                </c:pt>
                <c:pt idx="58852">
                  <c:v>128.22</c:v>
                </c:pt>
                <c:pt idx="58853">
                  <c:v>128.22</c:v>
                </c:pt>
                <c:pt idx="58854">
                  <c:v>128.22</c:v>
                </c:pt>
                <c:pt idx="58855">
                  <c:v>128.19</c:v>
                </c:pt>
                <c:pt idx="58856">
                  <c:v>128.22</c:v>
                </c:pt>
                <c:pt idx="58857">
                  <c:v>128.22</c:v>
                </c:pt>
                <c:pt idx="58858">
                  <c:v>128.22</c:v>
                </c:pt>
                <c:pt idx="58859">
                  <c:v>128.24</c:v>
                </c:pt>
                <c:pt idx="58860">
                  <c:v>128.22</c:v>
                </c:pt>
                <c:pt idx="58861">
                  <c:v>128.19</c:v>
                </c:pt>
                <c:pt idx="58862">
                  <c:v>128.16999999999999</c:v>
                </c:pt>
                <c:pt idx="58863">
                  <c:v>128.26</c:v>
                </c:pt>
                <c:pt idx="58864">
                  <c:v>128.19</c:v>
                </c:pt>
                <c:pt idx="58865">
                  <c:v>128.22</c:v>
                </c:pt>
                <c:pt idx="58866">
                  <c:v>128.22</c:v>
                </c:pt>
                <c:pt idx="58867">
                  <c:v>128.22</c:v>
                </c:pt>
                <c:pt idx="58868">
                  <c:v>128.22</c:v>
                </c:pt>
                <c:pt idx="58869">
                  <c:v>128.19</c:v>
                </c:pt>
                <c:pt idx="58870">
                  <c:v>128.22</c:v>
                </c:pt>
                <c:pt idx="58871">
                  <c:v>128.22</c:v>
                </c:pt>
                <c:pt idx="58872">
                  <c:v>128.24</c:v>
                </c:pt>
                <c:pt idx="58873">
                  <c:v>128.26</c:v>
                </c:pt>
                <c:pt idx="58874">
                  <c:v>128.24</c:v>
                </c:pt>
                <c:pt idx="58875">
                  <c:v>128.24</c:v>
                </c:pt>
                <c:pt idx="58876">
                  <c:v>128.24</c:v>
                </c:pt>
                <c:pt idx="58877">
                  <c:v>128.22</c:v>
                </c:pt>
                <c:pt idx="58878">
                  <c:v>128.24</c:v>
                </c:pt>
                <c:pt idx="58879">
                  <c:v>128.19</c:v>
                </c:pt>
                <c:pt idx="58880">
                  <c:v>128.22</c:v>
                </c:pt>
                <c:pt idx="58881">
                  <c:v>128.19</c:v>
                </c:pt>
                <c:pt idx="58882">
                  <c:v>128.26</c:v>
                </c:pt>
                <c:pt idx="58883">
                  <c:v>128.22</c:v>
                </c:pt>
                <c:pt idx="58884">
                  <c:v>128.24</c:v>
                </c:pt>
                <c:pt idx="58885">
                  <c:v>128.19</c:v>
                </c:pt>
                <c:pt idx="58886">
                  <c:v>128.24</c:v>
                </c:pt>
                <c:pt idx="58887">
                  <c:v>128.24</c:v>
                </c:pt>
                <c:pt idx="58888">
                  <c:v>128.19</c:v>
                </c:pt>
                <c:pt idx="58889">
                  <c:v>128.24</c:v>
                </c:pt>
                <c:pt idx="58890">
                  <c:v>128.26</c:v>
                </c:pt>
                <c:pt idx="58891">
                  <c:v>128.19</c:v>
                </c:pt>
                <c:pt idx="58892">
                  <c:v>128.24</c:v>
                </c:pt>
                <c:pt idx="58893">
                  <c:v>128.24</c:v>
                </c:pt>
                <c:pt idx="58894">
                  <c:v>128.19</c:v>
                </c:pt>
                <c:pt idx="58895">
                  <c:v>128.24</c:v>
                </c:pt>
                <c:pt idx="58896">
                  <c:v>128.19</c:v>
                </c:pt>
                <c:pt idx="58897">
                  <c:v>128.24</c:v>
                </c:pt>
                <c:pt idx="58898">
                  <c:v>128.22</c:v>
                </c:pt>
                <c:pt idx="58899">
                  <c:v>128.24</c:v>
                </c:pt>
                <c:pt idx="58900">
                  <c:v>128.24</c:v>
                </c:pt>
                <c:pt idx="58901">
                  <c:v>128.22</c:v>
                </c:pt>
                <c:pt idx="58902">
                  <c:v>128.24</c:v>
                </c:pt>
                <c:pt idx="58903">
                  <c:v>128.28</c:v>
                </c:pt>
                <c:pt idx="58904">
                  <c:v>128.24</c:v>
                </c:pt>
                <c:pt idx="58905">
                  <c:v>128.22</c:v>
                </c:pt>
                <c:pt idx="58906">
                  <c:v>128.16999999999999</c:v>
                </c:pt>
                <c:pt idx="58907">
                  <c:v>128.26</c:v>
                </c:pt>
                <c:pt idx="58908">
                  <c:v>128.24</c:v>
                </c:pt>
                <c:pt idx="58909">
                  <c:v>128.24</c:v>
                </c:pt>
                <c:pt idx="58910">
                  <c:v>128.19</c:v>
                </c:pt>
                <c:pt idx="58911">
                  <c:v>128.22</c:v>
                </c:pt>
                <c:pt idx="58912">
                  <c:v>128.26</c:v>
                </c:pt>
                <c:pt idx="58913">
                  <c:v>128.26</c:v>
                </c:pt>
                <c:pt idx="58914">
                  <c:v>128.15</c:v>
                </c:pt>
                <c:pt idx="58915">
                  <c:v>128.22</c:v>
                </c:pt>
                <c:pt idx="58916">
                  <c:v>128.19</c:v>
                </c:pt>
                <c:pt idx="58917">
                  <c:v>128.22</c:v>
                </c:pt>
                <c:pt idx="58918">
                  <c:v>128.24</c:v>
                </c:pt>
                <c:pt idx="58919">
                  <c:v>128.19</c:v>
                </c:pt>
                <c:pt idx="58920">
                  <c:v>128.22</c:v>
                </c:pt>
                <c:pt idx="58921">
                  <c:v>128.24</c:v>
                </c:pt>
                <c:pt idx="58922">
                  <c:v>128.24</c:v>
                </c:pt>
                <c:pt idx="58923">
                  <c:v>128.19</c:v>
                </c:pt>
                <c:pt idx="58924">
                  <c:v>128.19</c:v>
                </c:pt>
                <c:pt idx="58925">
                  <c:v>128.19</c:v>
                </c:pt>
                <c:pt idx="58926">
                  <c:v>128.16999999999999</c:v>
                </c:pt>
                <c:pt idx="58927">
                  <c:v>128.19</c:v>
                </c:pt>
                <c:pt idx="58928">
                  <c:v>128.22</c:v>
                </c:pt>
                <c:pt idx="58929">
                  <c:v>128.22</c:v>
                </c:pt>
                <c:pt idx="58930">
                  <c:v>128.24</c:v>
                </c:pt>
                <c:pt idx="58931">
                  <c:v>128.19</c:v>
                </c:pt>
                <c:pt idx="58932">
                  <c:v>128.22</c:v>
                </c:pt>
                <c:pt idx="58933">
                  <c:v>128.15</c:v>
                </c:pt>
                <c:pt idx="58934">
                  <c:v>128.16999999999999</c:v>
                </c:pt>
                <c:pt idx="58935">
                  <c:v>128.16999999999999</c:v>
                </c:pt>
                <c:pt idx="58936">
                  <c:v>128.22</c:v>
                </c:pt>
                <c:pt idx="58937">
                  <c:v>128.22</c:v>
                </c:pt>
                <c:pt idx="58938">
                  <c:v>128.19</c:v>
                </c:pt>
                <c:pt idx="58939">
                  <c:v>128.16999999999999</c:v>
                </c:pt>
                <c:pt idx="58940">
                  <c:v>128.19</c:v>
                </c:pt>
                <c:pt idx="58941">
                  <c:v>128.13</c:v>
                </c:pt>
                <c:pt idx="58942">
                  <c:v>128.16999999999999</c:v>
                </c:pt>
                <c:pt idx="58943">
                  <c:v>128.16999999999999</c:v>
                </c:pt>
                <c:pt idx="58944">
                  <c:v>128.22</c:v>
                </c:pt>
                <c:pt idx="58945">
                  <c:v>128.16999999999999</c:v>
                </c:pt>
                <c:pt idx="58946">
                  <c:v>128.22</c:v>
                </c:pt>
                <c:pt idx="58947">
                  <c:v>128.16999999999999</c:v>
                </c:pt>
                <c:pt idx="58948">
                  <c:v>128.15</c:v>
                </c:pt>
                <c:pt idx="58949">
                  <c:v>128.16999999999999</c:v>
                </c:pt>
                <c:pt idx="58950">
                  <c:v>128.24</c:v>
                </c:pt>
                <c:pt idx="58951">
                  <c:v>128.22</c:v>
                </c:pt>
                <c:pt idx="58952">
                  <c:v>128.22</c:v>
                </c:pt>
                <c:pt idx="58953">
                  <c:v>128.16999999999999</c:v>
                </c:pt>
                <c:pt idx="58954">
                  <c:v>128.15</c:v>
                </c:pt>
                <c:pt idx="58955">
                  <c:v>128.16999999999999</c:v>
                </c:pt>
                <c:pt idx="58956">
                  <c:v>128.15</c:v>
                </c:pt>
                <c:pt idx="58957">
                  <c:v>128.19</c:v>
                </c:pt>
                <c:pt idx="58958">
                  <c:v>128.16999999999999</c:v>
                </c:pt>
                <c:pt idx="58959">
                  <c:v>128.19</c:v>
                </c:pt>
                <c:pt idx="58960">
                  <c:v>128.16999999999999</c:v>
                </c:pt>
                <c:pt idx="58961">
                  <c:v>128.13</c:v>
                </c:pt>
                <c:pt idx="58962">
                  <c:v>128.15</c:v>
                </c:pt>
                <c:pt idx="58963">
                  <c:v>128.16999999999999</c:v>
                </c:pt>
                <c:pt idx="58964">
                  <c:v>128.15</c:v>
                </c:pt>
                <c:pt idx="58965">
                  <c:v>128.19</c:v>
                </c:pt>
                <c:pt idx="58966">
                  <c:v>128.16999999999999</c:v>
                </c:pt>
                <c:pt idx="58967">
                  <c:v>128.16999999999999</c:v>
                </c:pt>
                <c:pt idx="58968">
                  <c:v>128.19</c:v>
                </c:pt>
                <c:pt idx="58969">
                  <c:v>128.13</c:v>
                </c:pt>
                <c:pt idx="58970">
                  <c:v>128.19</c:v>
                </c:pt>
                <c:pt idx="58971">
                  <c:v>128.13</c:v>
                </c:pt>
                <c:pt idx="58972">
                  <c:v>128.13</c:v>
                </c:pt>
                <c:pt idx="58973">
                  <c:v>128.13</c:v>
                </c:pt>
                <c:pt idx="58974">
                  <c:v>128.1</c:v>
                </c:pt>
                <c:pt idx="58975">
                  <c:v>128.13</c:v>
                </c:pt>
                <c:pt idx="58976">
                  <c:v>128.13</c:v>
                </c:pt>
                <c:pt idx="58977">
                  <c:v>128.15</c:v>
                </c:pt>
                <c:pt idx="58978">
                  <c:v>128.15</c:v>
                </c:pt>
                <c:pt idx="58979">
                  <c:v>128.15</c:v>
                </c:pt>
                <c:pt idx="58980">
                  <c:v>128.15</c:v>
                </c:pt>
                <c:pt idx="58981">
                  <c:v>128.13</c:v>
                </c:pt>
                <c:pt idx="58982">
                  <c:v>128.1</c:v>
                </c:pt>
                <c:pt idx="58983">
                  <c:v>128.13</c:v>
                </c:pt>
                <c:pt idx="58984">
                  <c:v>128.1</c:v>
                </c:pt>
                <c:pt idx="58985">
                  <c:v>128.1</c:v>
                </c:pt>
                <c:pt idx="58986">
                  <c:v>128.1</c:v>
                </c:pt>
                <c:pt idx="58987">
                  <c:v>128.01</c:v>
                </c:pt>
                <c:pt idx="58988">
                  <c:v>128.06</c:v>
                </c:pt>
                <c:pt idx="58989">
                  <c:v>128.06</c:v>
                </c:pt>
                <c:pt idx="58990">
                  <c:v>128.08000000000001</c:v>
                </c:pt>
                <c:pt idx="58991">
                  <c:v>128.01</c:v>
                </c:pt>
                <c:pt idx="58992">
                  <c:v>128.06</c:v>
                </c:pt>
                <c:pt idx="58993">
                  <c:v>128.08000000000001</c:v>
                </c:pt>
                <c:pt idx="58994">
                  <c:v>128.08000000000001</c:v>
                </c:pt>
                <c:pt idx="58995">
                  <c:v>128.08000000000001</c:v>
                </c:pt>
                <c:pt idx="58996">
                  <c:v>128.06</c:v>
                </c:pt>
                <c:pt idx="58997">
                  <c:v>128.06</c:v>
                </c:pt>
                <c:pt idx="58998">
                  <c:v>128.06</c:v>
                </c:pt>
                <c:pt idx="58999">
                  <c:v>128.1</c:v>
                </c:pt>
                <c:pt idx="59000">
                  <c:v>128.1</c:v>
                </c:pt>
                <c:pt idx="59001">
                  <c:v>128.04</c:v>
                </c:pt>
                <c:pt idx="59002">
                  <c:v>128.04</c:v>
                </c:pt>
                <c:pt idx="59003">
                  <c:v>128.06</c:v>
                </c:pt>
                <c:pt idx="59004">
                  <c:v>128.06</c:v>
                </c:pt>
                <c:pt idx="59005">
                  <c:v>128.06</c:v>
                </c:pt>
                <c:pt idx="59006">
                  <c:v>128.06</c:v>
                </c:pt>
                <c:pt idx="59007">
                  <c:v>128.08000000000001</c:v>
                </c:pt>
                <c:pt idx="59008">
                  <c:v>128.04</c:v>
                </c:pt>
                <c:pt idx="59009">
                  <c:v>128.06</c:v>
                </c:pt>
                <c:pt idx="59010">
                  <c:v>128.01</c:v>
                </c:pt>
                <c:pt idx="59011">
                  <c:v>128.01</c:v>
                </c:pt>
                <c:pt idx="59012">
                  <c:v>127.99</c:v>
                </c:pt>
                <c:pt idx="59013">
                  <c:v>128.01</c:v>
                </c:pt>
                <c:pt idx="59014">
                  <c:v>127.99</c:v>
                </c:pt>
                <c:pt idx="59015">
                  <c:v>128.04</c:v>
                </c:pt>
                <c:pt idx="59016">
                  <c:v>128.06</c:v>
                </c:pt>
                <c:pt idx="59017">
                  <c:v>128.06</c:v>
                </c:pt>
                <c:pt idx="59018">
                  <c:v>128.04</c:v>
                </c:pt>
                <c:pt idx="59019">
                  <c:v>127.99</c:v>
                </c:pt>
                <c:pt idx="59020">
                  <c:v>127.99</c:v>
                </c:pt>
                <c:pt idx="59021">
                  <c:v>127.99</c:v>
                </c:pt>
                <c:pt idx="59022">
                  <c:v>127.97</c:v>
                </c:pt>
                <c:pt idx="59023">
                  <c:v>127.99</c:v>
                </c:pt>
                <c:pt idx="59024">
                  <c:v>128.01</c:v>
                </c:pt>
                <c:pt idx="59025">
                  <c:v>127.99</c:v>
                </c:pt>
                <c:pt idx="59026">
                  <c:v>127.95</c:v>
                </c:pt>
                <c:pt idx="59027">
                  <c:v>127.97</c:v>
                </c:pt>
                <c:pt idx="59028">
                  <c:v>127.99</c:v>
                </c:pt>
                <c:pt idx="59029">
                  <c:v>127.93</c:v>
                </c:pt>
                <c:pt idx="59030">
                  <c:v>127.97</c:v>
                </c:pt>
                <c:pt idx="59031">
                  <c:v>127.99</c:v>
                </c:pt>
                <c:pt idx="59032">
                  <c:v>127.97</c:v>
                </c:pt>
                <c:pt idx="59033">
                  <c:v>127.99</c:v>
                </c:pt>
                <c:pt idx="59034">
                  <c:v>127.93</c:v>
                </c:pt>
                <c:pt idx="59035">
                  <c:v>127.97</c:v>
                </c:pt>
                <c:pt idx="59036">
                  <c:v>127.97</c:v>
                </c:pt>
                <c:pt idx="59037">
                  <c:v>127.93</c:v>
                </c:pt>
                <c:pt idx="59038">
                  <c:v>127.93</c:v>
                </c:pt>
                <c:pt idx="59039">
                  <c:v>127.93</c:v>
                </c:pt>
                <c:pt idx="59040">
                  <c:v>127.93</c:v>
                </c:pt>
                <c:pt idx="59041">
                  <c:v>127.9</c:v>
                </c:pt>
                <c:pt idx="59042">
                  <c:v>127.9</c:v>
                </c:pt>
                <c:pt idx="59043">
                  <c:v>127.93</c:v>
                </c:pt>
                <c:pt idx="59044">
                  <c:v>127.93</c:v>
                </c:pt>
                <c:pt idx="59045">
                  <c:v>127.93</c:v>
                </c:pt>
                <c:pt idx="59046">
                  <c:v>127.95</c:v>
                </c:pt>
                <c:pt idx="59047">
                  <c:v>127.86</c:v>
                </c:pt>
                <c:pt idx="59048">
                  <c:v>127.9</c:v>
                </c:pt>
                <c:pt idx="59049">
                  <c:v>127.86</c:v>
                </c:pt>
                <c:pt idx="59050">
                  <c:v>127.95</c:v>
                </c:pt>
                <c:pt idx="59051">
                  <c:v>127.88</c:v>
                </c:pt>
                <c:pt idx="59052">
                  <c:v>127.86</c:v>
                </c:pt>
                <c:pt idx="59053">
                  <c:v>127.86</c:v>
                </c:pt>
                <c:pt idx="59054">
                  <c:v>127.95</c:v>
                </c:pt>
                <c:pt idx="59055">
                  <c:v>127.9</c:v>
                </c:pt>
                <c:pt idx="59056">
                  <c:v>127.88</c:v>
                </c:pt>
                <c:pt idx="59057">
                  <c:v>127.81</c:v>
                </c:pt>
                <c:pt idx="59058">
                  <c:v>127.88</c:v>
                </c:pt>
                <c:pt idx="59059">
                  <c:v>127.88</c:v>
                </c:pt>
                <c:pt idx="59060">
                  <c:v>127.84</c:v>
                </c:pt>
                <c:pt idx="59061">
                  <c:v>127.81</c:v>
                </c:pt>
                <c:pt idx="59062">
                  <c:v>127.9</c:v>
                </c:pt>
                <c:pt idx="59063">
                  <c:v>127.88</c:v>
                </c:pt>
                <c:pt idx="59064">
                  <c:v>127.86</c:v>
                </c:pt>
                <c:pt idx="59065">
                  <c:v>127.88</c:v>
                </c:pt>
                <c:pt idx="59066">
                  <c:v>127.86</c:v>
                </c:pt>
                <c:pt idx="59067">
                  <c:v>127.84</c:v>
                </c:pt>
                <c:pt idx="59068">
                  <c:v>127.84</c:v>
                </c:pt>
                <c:pt idx="59069">
                  <c:v>127.88</c:v>
                </c:pt>
                <c:pt idx="59070">
                  <c:v>127.86</c:v>
                </c:pt>
                <c:pt idx="59071">
                  <c:v>127.77</c:v>
                </c:pt>
                <c:pt idx="59072">
                  <c:v>127.79</c:v>
                </c:pt>
                <c:pt idx="59073">
                  <c:v>127.86</c:v>
                </c:pt>
                <c:pt idx="59074">
                  <c:v>127.84</c:v>
                </c:pt>
                <c:pt idx="59075">
                  <c:v>127.84</c:v>
                </c:pt>
                <c:pt idx="59076">
                  <c:v>127.9</c:v>
                </c:pt>
                <c:pt idx="59077">
                  <c:v>127.86</c:v>
                </c:pt>
                <c:pt idx="59078">
                  <c:v>127.88</c:v>
                </c:pt>
                <c:pt idx="59079">
                  <c:v>127.88</c:v>
                </c:pt>
                <c:pt idx="59080">
                  <c:v>127.9</c:v>
                </c:pt>
                <c:pt idx="59081">
                  <c:v>127.88</c:v>
                </c:pt>
                <c:pt idx="59082">
                  <c:v>127.86</c:v>
                </c:pt>
                <c:pt idx="59083">
                  <c:v>127.86</c:v>
                </c:pt>
                <c:pt idx="59084">
                  <c:v>127.88</c:v>
                </c:pt>
                <c:pt idx="59085">
                  <c:v>127.88</c:v>
                </c:pt>
                <c:pt idx="59086">
                  <c:v>127.95</c:v>
                </c:pt>
                <c:pt idx="59087">
                  <c:v>127.9</c:v>
                </c:pt>
                <c:pt idx="59088">
                  <c:v>127.9</c:v>
                </c:pt>
                <c:pt idx="59089">
                  <c:v>127.93</c:v>
                </c:pt>
                <c:pt idx="59090">
                  <c:v>127.9</c:v>
                </c:pt>
                <c:pt idx="59091">
                  <c:v>127.95</c:v>
                </c:pt>
                <c:pt idx="59092">
                  <c:v>127.9</c:v>
                </c:pt>
                <c:pt idx="59093">
                  <c:v>127.99</c:v>
                </c:pt>
                <c:pt idx="59094">
                  <c:v>127.95</c:v>
                </c:pt>
                <c:pt idx="59095">
                  <c:v>127.93</c:v>
                </c:pt>
                <c:pt idx="59096">
                  <c:v>127.97</c:v>
                </c:pt>
                <c:pt idx="59097">
                  <c:v>127.97</c:v>
                </c:pt>
                <c:pt idx="59098">
                  <c:v>127.99</c:v>
                </c:pt>
                <c:pt idx="59099">
                  <c:v>127.95</c:v>
                </c:pt>
                <c:pt idx="59100">
                  <c:v>127.97</c:v>
                </c:pt>
                <c:pt idx="59101">
                  <c:v>127.99</c:v>
                </c:pt>
                <c:pt idx="59102">
                  <c:v>127.97</c:v>
                </c:pt>
                <c:pt idx="59103">
                  <c:v>128.01</c:v>
                </c:pt>
                <c:pt idx="59104">
                  <c:v>128.01</c:v>
                </c:pt>
                <c:pt idx="59105">
                  <c:v>128.04</c:v>
                </c:pt>
                <c:pt idx="59106">
                  <c:v>128.06</c:v>
                </c:pt>
                <c:pt idx="59107">
                  <c:v>128.06</c:v>
                </c:pt>
                <c:pt idx="59108">
                  <c:v>128.08000000000001</c:v>
                </c:pt>
                <c:pt idx="59109">
                  <c:v>128.13</c:v>
                </c:pt>
                <c:pt idx="59110">
                  <c:v>128.1</c:v>
                </c:pt>
                <c:pt idx="59111">
                  <c:v>128.1</c:v>
                </c:pt>
                <c:pt idx="59112">
                  <c:v>128.1</c:v>
                </c:pt>
                <c:pt idx="59113">
                  <c:v>128.13</c:v>
                </c:pt>
                <c:pt idx="59114">
                  <c:v>128.1</c:v>
                </c:pt>
                <c:pt idx="59115">
                  <c:v>128.15</c:v>
                </c:pt>
                <c:pt idx="59116">
                  <c:v>128.1</c:v>
                </c:pt>
                <c:pt idx="59117">
                  <c:v>128.19</c:v>
                </c:pt>
                <c:pt idx="59118">
                  <c:v>128.19</c:v>
                </c:pt>
                <c:pt idx="59119">
                  <c:v>128.15</c:v>
                </c:pt>
                <c:pt idx="59120">
                  <c:v>128.19</c:v>
                </c:pt>
                <c:pt idx="59121">
                  <c:v>128.16999999999999</c:v>
                </c:pt>
                <c:pt idx="59122">
                  <c:v>128.19</c:v>
                </c:pt>
                <c:pt idx="59123">
                  <c:v>128.15</c:v>
                </c:pt>
                <c:pt idx="59124">
                  <c:v>128.16999999999999</c:v>
                </c:pt>
                <c:pt idx="59125">
                  <c:v>128.15</c:v>
                </c:pt>
                <c:pt idx="59126">
                  <c:v>128.15</c:v>
                </c:pt>
                <c:pt idx="59127">
                  <c:v>128.16999999999999</c:v>
                </c:pt>
                <c:pt idx="59128">
                  <c:v>128.15</c:v>
                </c:pt>
                <c:pt idx="59129">
                  <c:v>128.16999999999999</c:v>
                </c:pt>
                <c:pt idx="59130">
                  <c:v>128.16999999999999</c:v>
                </c:pt>
                <c:pt idx="59131">
                  <c:v>128.16999999999999</c:v>
                </c:pt>
                <c:pt idx="59132">
                  <c:v>128.13</c:v>
                </c:pt>
                <c:pt idx="59133">
                  <c:v>128.16999999999999</c:v>
                </c:pt>
                <c:pt idx="59134">
                  <c:v>128.16999999999999</c:v>
                </c:pt>
                <c:pt idx="59135">
                  <c:v>128.13</c:v>
                </c:pt>
                <c:pt idx="59136">
                  <c:v>128.16999999999999</c:v>
                </c:pt>
                <c:pt idx="59137">
                  <c:v>128.19</c:v>
                </c:pt>
                <c:pt idx="59138">
                  <c:v>128.13</c:v>
                </c:pt>
                <c:pt idx="59139">
                  <c:v>128.19</c:v>
                </c:pt>
                <c:pt idx="59140">
                  <c:v>128.19</c:v>
                </c:pt>
                <c:pt idx="59141">
                  <c:v>128.19</c:v>
                </c:pt>
                <c:pt idx="59142">
                  <c:v>128.24</c:v>
                </c:pt>
                <c:pt idx="59143">
                  <c:v>128.15</c:v>
                </c:pt>
                <c:pt idx="59144">
                  <c:v>128.15</c:v>
                </c:pt>
                <c:pt idx="59145">
                  <c:v>128.16999999999999</c:v>
                </c:pt>
                <c:pt idx="59146">
                  <c:v>128.15</c:v>
                </c:pt>
                <c:pt idx="59147">
                  <c:v>128.16999999999999</c:v>
                </c:pt>
                <c:pt idx="59148">
                  <c:v>128.13</c:v>
                </c:pt>
                <c:pt idx="59149">
                  <c:v>128.1</c:v>
                </c:pt>
                <c:pt idx="59150">
                  <c:v>128.15</c:v>
                </c:pt>
                <c:pt idx="59151">
                  <c:v>128.19</c:v>
                </c:pt>
                <c:pt idx="59152">
                  <c:v>128.13</c:v>
                </c:pt>
                <c:pt idx="59153">
                  <c:v>128.15</c:v>
                </c:pt>
                <c:pt idx="59154">
                  <c:v>128.13</c:v>
                </c:pt>
                <c:pt idx="59155">
                  <c:v>128.15</c:v>
                </c:pt>
                <c:pt idx="59156">
                  <c:v>128.1</c:v>
                </c:pt>
                <c:pt idx="59157">
                  <c:v>128.16999999999999</c:v>
                </c:pt>
                <c:pt idx="59158">
                  <c:v>128.1</c:v>
                </c:pt>
                <c:pt idx="59159">
                  <c:v>128.08000000000001</c:v>
                </c:pt>
                <c:pt idx="59160">
                  <c:v>128.13</c:v>
                </c:pt>
                <c:pt idx="59161">
                  <c:v>128.13</c:v>
                </c:pt>
                <c:pt idx="59162">
                  <c:v>128.1</c:v>
                </c:pt>
                <c:pt idx="59163">
                  <c:v>128.1</c:v>
                </c:pt>
                <c:pt idx="59164">
                  <c:v>128.1</c:v>
                </c:pt>
                <c:pt idx="59165">
                  <c:v>128.1</c:v>
                </c:pt>
                <c:pt idx="59166">
                  <c:v>128.08000000000001</c:v>
                </c:pt>
                <c:pt idx="59167">
                  <c:v>128.1</c:v>
                </c:pt>
                <c:pt idx="59168">
                  <c:v>128.06</c:v>
                </c:pt>
                <c:pt idx="59169">
                  <c:v>128.13</c:v>
                </c:pt>
                <c:pt idx="59170">
                  <c:v>128.13</c:v>
                </c:pt>
                <c:pt idx="59171">
                  <c:v>128.08000000000001</c:v>
                </c:pt>
                <c:pt idx="59172">
                  <c:v>128.15</c:v>
                </c:pt>
                <c:pt idx="59173">
                  <c:v>128.13</c:v>
                </c:pt>
                <c:pt idx="59174">
                  <c:v>128.1</c:v>
                </c:pt>
                <c:pt idx="59175">
                  <c:v>128.1</c:v>
                </c:pt>
                <c:pt idx="59176">
                  <c:v>128.19</c:v>
                </c:pt>
                <c:pt idx="59177">
                  <c:v>128.19</c:v>
                </c:pt>
                <c:pt idx="59178">
                  <c:v>128.13</c:v>
                </c:pt>
                <c:pt idx="59179">
                  <c:v>128.19</c:v>
                </c:pt>
                <c:pt idx="59180">
                  <c:v>128.15</c:v>
                </c:pt>
                <c:pt idx="59181">
                  <c:v>128.16999999999999</c:v>
                </c:pt>
                <c:pt idx="59182">
                  <c:v>128.15</c:v>
                </c:pt>
                <c:pt idx="59183">
                  <c:v>128.16999999999999</c:v>
                </c:pt>
                <c:pt idx="59184">
                  <c:v>128.16999999999999</c:v>
                </c:pt>
                <c:pt idx="59185">
                  <c:v>128.15</c:v>
                </c:pt>
                <c:pt idx="59186">
                  <c:v>128.13</c:v>
                </c:pt>
                <c:pt idx="59187">
                  <c:v>128.19</c:v>
                </c:pt>
                <c:pt idx="59188">
                  <c:v>128.19</c:v>
                </c:pt>
                <c:pt idx="59189">
                  <c:v>128.13</c:v>
                </c:pt>
                <c:pt idx="59190">
                  <c:v>128.15</c:v>
                </c:pt>
                <c:pt idx="59191">
                  <c:v>128.16999999999999</c:v>
                </c:pt>
                <c:pt idx="59192">
                  <c:v>128.19</c:v>
                </c:pt>
                <c:pt idx="59193">
                  <c:v>128.15</c:v>
                </c:pt>
                <c:pt idx="59194">
                  <c:v>128.19</c:v>
                </c:pt>
                <c:pt idx="59195">
                  <c:v>128.16999999999999</c:v>
                </c:pt>
                <c:pt idx="59196">
                  <c:v>128.19</c:v>
                </c:pt>
                <c:pt idx="59197">
                  <c:v>128.15</c:v>
                </c:pt>
                <c:pt idx="59198">
                  <c:v>128.19</c:v>
                </c:pt>
                <c:pt idx="59199">
                  <c:v>128.22</c:v>
                </c:pt>
                <c:pt idx="59200">
                  <c:v>128.15</c:v>
                </c:pt>
                <c:pt idx="59201">
                  <c:v>128.19</c:v>
                </c:pt>
                <c:pt idx="59202">
                  <c:v>128.22</c:v>
                </c:pt>
                <c:pt idx="59203">
                  <c:v>128.22</c:v>
                </c:pt>
                <c:pt idx="59204">
                  <c:v>128.24</c:v>
                </c:pt>
                <c:pt idx="59205">
                  <c:v>128.16999999999999</c:v>
                </c:pt>
                <c:pt idx="59206">
                  <c:v>128.22</c:v>
                </c:pt>
                <c:pt idx="59207">
                  <c:v>128.15</c:v>
                </c:pt>
                <c:pt idx="59208">
                  <c:v>128.24</c:v>
                </c:pt>
                <c:pt idx="59209">
                  <c:v>128.16999999999999</c:v>
                </c:pt>
                <c:pt idx="59210">
                  <c:v>128.22</c:v>
                </c:pt>
                <c:pt idx="59211">
                  <c:v>128.16999999999999</c:v>
                </c:pt>
                <c:pt idx="59212">
                  <c:v>128.16999999999999</c:v>
                </c:pt>
                <c:pt idx="59213">
                  <c:v>128.19</c:v>
                </c:pt>
                <c:pt idx="59214">
                  <c:v>128.15</c:v>
                </c:pt>
                <c:pt idx="59215">
                  <c:v>128.15</c:v>
                </c:pt>
                <c:pt idx="59216">
                  <c:v>128.16999999999999</c:v>
                </c:pt>
                <c:pt idx="59217">
                  <c:v>128.19</c:v>
                </c:pt>
                <c:pt idx="59218">
                  <c:v>128.1</c:v>
                </c:pt>
                <c:pt idx="59219">
                  <c:v>128.19</c:v>
                </c:pt>
                <c:pt idx="59220">
                  <c:v>128.16999999999999</c:v>
                </c:pt>
                <c:pt idx="59221">
                  <c:v>128.15</c:v>
                </c:pt>
                <c:pt idx="59222">
                  <c:v>128.15</c:v>
                </c:pt>
                <c:pt idx="59223">
                  <c:v>128.15</c:v>
                </c:pt>
                <c:pt idx="59224">
                  <c:v>128.15</c:v>
                </c:pt>
                <c:pt idx="59225">
                  <c:v>128.13</c:v>
                </c:pt>
                <c:pt idx="59226">
                  <c:v>128.1</c:v>
                </c:pt>
                <c:pt idx="59227">
                  <c:v>128.13</c:v>
                </c:pt>
                <c:pt idx="59228">
                  <c:v>128.16999999999999</c:v>
                </c:pt>
                <c:pt idx="59229">
                  <c:v>128.22</c:v>
                </c:pt>
                <c:pt idx="59230">
                  <c:v>128.13</c:v>
                </c:pt>
                <c:pt idx="59231">
                  <c:v>128.16999999999999</c:v>
                </c:pt>
                <c:pt idx="59232">
                  <c:v>128.15</c:v>
                </c:pt>
                <c:pt idx="59233">
                  <c:v>128.06</c:v>
                </c:pt>
                <c:pt idx="59234">
                  <c:v>128.1</c:v>
                </c:pt>
                <c:pt idx="59235">
                  <c:v>128.13</c:v>
                </c:pt>
                <c:pt idx="59236">
                  <c:v>128.15</c:v>
                </c:pt>
                <c:pt idx="59237">
                  <c:v>128.19</c:v>
                </c:pt>
                <c:pt idx="59238">
                  <c:v>128.13</c:v>
                </c:pt>
                <c:pt idx="59239">
                  <c:v>128.1</c:v>
                </c:pt>
                <c:pt idx="59240">
                  <c:v>128.15</c:v>
                </c:pt>
                <c:pt idx="59241">
                  <c:v>128.15</c:v>
                </c:pt>
                <c:pt idx="59242">
                  <c:v>128.1</c:v>
                </c:pt>
                <c:pt idx="59243">
                  <c:v>128.15</c:v>
                </c:pt>
                <c:pt idx="59244">
                  <c:v>128.1</c:v>
                </c:pt>
                <c:pt idx="59245">
                  <c:v>128.1</c:v>
                </c:pt>
                <c:pt idx="59246">
                  <c:v>128.08000000000001</c:v>
                </c:pt>
                <c:pt idx="59247">
                  <c:v>128.08000000000001</c:v>
                </c:pt>
                <c:pt idx="59248">
                  <c:v>128.15</c:v>
                </c:pt>
                <c:pt idx="59249">
                  <c:v>128.1</c:v>
                </c:pt>
                <c:pt idx="59250">
                  <c:v>128.13</c:v>
                </c:pt>
                <c:pt idx="59251">
                  <c:v>128.15</c:v>
                </c:pt>
                <c:pt idx="59252">
                  <c:v>128.13</c:v>
                </c:pt>
                <c:pt idx="59253">
                  <c:v>128.16999999999999</c:v>
                </c:pt>
                <c:pt idx="59254">
                  <c:v>128.08000000000001</c:v>
                </c:pt>
                <c:pt idx="59255">
                  <c:v>128.1</c:v>
                </c:pt>
                <c:pt idx="59256">
                  <c:v>128.13</c:v>
                </c:pt>
                <c:pt idx="59257">
                  <c:v>128.15</c:v>
                </c:pt>
                <c:pt idx="59258">
                  <c:v>128.1</c:v>
                </c:pt>
                <c:pt idx="59259">
                  <c:v>128.15</c:v>
                </c:pt>
                <c:pt idx="59260">
                  <c:v>128.13</c:v>
                </c:pt>
                <c:pt idx="59261">
                  <c:v>128.16999999999999</c:v>
                </c:pt>
                <c:pt idx="59262">
                  <c:v>128.16999999999999</c:v>
                </c:pt>
                <c:pt idx="59263">
                  <c:v>128.1</c:v>
                </c:pt>
                <c:pt idx="59264">
                  <c:v>128.15</c:v>
                </c:pt>
                <c:pt idx="59265">
                  <c:v>128.15</c:v>
                </c:pt>
                <c:pt idx="59266">
                  <c:v>128.13</c:v>
                </c:pt>
                <c:pt idx="59267">
                  <c:v>128.13</c:v>
                </c:pt>
                <c:pt idx="59268">
                  <c:v>128.1</c:v>
                </c:pt>
                <c:pt idx="59269">
                  <c:v>128.15</c:v>
                </c:pt>
                <c:pt idx="59270">
                  <c:v>128.15</c:v>
                </c:pt>
                <c:pt idx="59271">
                  <c:v>128.15</c:v>
                </c:pt>
                <c:pt idx="59272">
                  <c:v>128.13</c:v>
                </c:pt>
                <c:pt idx="59273">
                  <c:v>128.13</c:v>
                </c:pt>
                <c:pt idx="59274">
                  <c:v>128.13</c:v>
                </c:pt>
                <c:pt idx="59275">
                  <c:v>128.13</c:v>
                </c:pt>
                <c:pt idx="59276">
                  <c:v>128.1</c:v>
                </c:pt>
                <c:pt idx="59277">
                  <c:v>128.15</c:v>
                </c:pt>
                <c:pt idx="59278">
                  <c:v>128.22</c:v>
                </c:pt>
                <c:pt idx="59279">
                  <c:v>128.1</c:v>
                </c:pt>
                <c:pt idx="59280">
                  <c:v>128.08000000000001</c:v>
                </c:pt>
                <c:pt idx="59281">
                  <c:v>128.16999999999999</c:v>
                </c:pt>
                <c:pt idx="59282">
                  <c:v>128.13</c:v>
                </c:pt>
                <c:pt idx="59283">
                  <c:v>128.08000000000001</c:v>
                </c:pt>
                <c:pt idx="59284">
                  <c:v>128.13</c:v>
                </c:pt>
                <c:pt idx="59285">
                  <c:v>128.13</c:v>
                </c:pt>
                <c:pt idx="59286">
                  <c:v>128.08000000000001</c:v>
                </c:pt>
                <c:pt idx="59287">
                  <c:v>128.13</c:v>
                </c:pt>
                <c:pt idx="59288">
                  <c:v>128.08000000000001</c:v>
                </c:pt>
                <c:pt idx="59289">
                  <c:v>128.15</c:v>
                </c:pt>
                <c:pt idx="59290">
                  <c:v>128.1</c:v>
                </c:pt>
                <c:pt idx="59291">
                  <c:v>128.13</c:v>
                </c:pt>
                <c:pt idx="59292">
                  <c:v>128.08000000000001</c:v>
                </c:pt>
                <c:pt idx="59293">
                  <c:v>128.1</c:v>
                </c:pt>
                <c:pt idx="59294">
                  <c:v>128.08000000000001</c:v>
                </c:pt>
                <c:pt idx="59295">
                  <c:v>128.08000000000001</c:v>
                </c:pt>
                <c:pt idx="59296">
                  <c:v>128.13</c:v>
                </c:pt>
                <c:pt idx="59297">
                  <c:v>128.1</c:v>
                </c:pt>
                <c:pt idx="59298">
                  <c:v>128.06</c:v>
                </c:pt>
                <c:pt idx="59299">
                  <c:v>128.08000000000001</c:v>
                </c:pt>
                <c:pt idx="59300">
                  <c:v>128.01</c:v>
                </c:pt>
                <c:pt idx="59301">
                  <c:v>128.08000000000001</c:v>
                </c:pt>
                <c:pt idx="59302">
                  <c:v>128.08000000000001</c:v>
                </c:pt>
                <c:pt idx="59303">
                  <c:v>128.08000000000001</c:v>
                </c:pt>
                <c:pt idx="59304">
                  <c:v>128.15</c:v>
                </c:pt>
                <c:pt idx="59305">
                  <c:v>128.08000000000001</c:v>
                </c:pt>
                <c:pt idx="59306">
                  <c:v>128.08000000000001</c:v>
                </c:pt>
                <c:pt idx="59307">
                  <c:v>128.08000000000001</c:v>
                </c:pt>
                <c:pt idx="59308">
                  <c:v>128.08000000000001</c:v>
                </c:pt>
                <c:pt idx="59309">
                  <c:v>128.04</c:v>
                </c:pt>
                <c:pt idx="59310">
                  <c:v>128.04</c:v>
                </c:pt>
                <c:pt idx="59311">
                  <c:v>128.04</c:v>
                </c:pt>
                <c:pt idx="59312">
                  <c:v>128.04</c:v>
                </c:pt>
                <c:pt idx="59313">
                  <c:v>128.04</c:v>
                </c:pt>
                <c:pt idx="59314">
                  <c:v>128.06</c:v>
                </c:pt>
                <c:pt idx="59315">
                  <c:v>128.06</c:v>
                </c:pt>
                <c:pt idx="59316">
                  <c:v>128.06</c:v>
                </c:pt>
                <c:pt idx="59317">
                  <c:v>128.04</c:v>
                </c:pt>
                <c:pt idx="59318">
                  <c:v>128.06</c:v>
                </c:pt>
                <c:pt idx="59319">
                  <c:v>128.06</c:v>
                </c:pt>
                <c:pt idx="59320">
                  <c:v>128.06</c:v>
                </c:pt>
                <c:pt idx="59321">
                  <c:v>128.06</c:v>
                </c:pt>
                <c:pt idx="59322">
                  <c:v>128.04</c:v>
                </c:pt>
                <c:pt idx="59323">
                  <c:v>128.04</c:v>
                </c:pt>
                <c:pt idx="59324">
                  <c:v>128.01</c:v>
                </c:pt>
                <c:pt idx="59325">
                  <c:v>128.04</c:v>
                </c:pt>
                <c:pt idx="59326">
                  <c:v>128.01</c:v>
                </c:pt>
                <c:pt idx="59327">
                  <c:v>128.04</c:v>
                </c:pt>
                <c:pt idx="59328">
                  <c:v>128.04</c:v>
                </c:pt>
                <c:pt idx="59329">
                  <c:v>128.01</c:v>
                </c:pt>
                <c:pt idx="59330">
                  <c:v>127.99</c:v>
                </c:pt>
                <c:pt idx="59331">
                  <c:v>128.01</c:v>
                </c:pt>
                <c:pt idx="59332">
                  <c:v>128.06</c:v>
                </c:pt>
                <c:pt idx="59333">
                  <c:v>127.99</c:v>
                </c:pt>
                <c:pt idx="59334">
                  <c:v>128.06</c:v>
                </c:pt>
                <c:pt idx="59335">
                  <c:v>128.04</c:v>
                </c:pt>
                <c:pt idx="59336">
                  <c:v>128.04</c:v>
                </c:pt>
                <c:pt idx="59337">
                  <c:v>128.01</c:v>
                </c:pt>
                <c:pt idx="59338">
                  <c:v>128.01</c:v>
                </c:pt>
                <c:pt idx="59339">
                  <c:v>127.99</c:v>
                </c:pt>
                <c:pt idx="59340">
                  <c:v>128.01</c:v>
                </c:pt>
                <c:pt idx="59341">
                  <c:v>128.06</c:v>
                </c:pt>
                <c:pt idx="59342">
                  <c:v>128.04</c:v>
                </c:pt>
                <c:pt idx="59343">
                  <c:v>128.01</c:v>
                </c:pt>
                <c:pt idx="59344">
                  <c:v>128.04</c:v>
                </c:pt>
                <c:pt idx="59345">
                  <c:v>128.01</c:v>
                </c:pt>
                <c:pt idx="59346">
                  <c:v>128.04</c:v>
                </c:pt>
                <c:pt idx="59347">
                  <c:v>127.97</c:v>
                </c:pt>
                <c:pt idx="59348">
                  <c:v>128.01</c:v>
                </c:pt>
                <c:pt idx="59349">
                  <c:v>127.99</c:v>
                </c:pt>
                <c:pt idx="59350">
                  <c:v>127.99</c:v>
                </c:pt>
                <c:pt idx="59351">
                  <c:v>127.97</c:v>
                </c:pt>
                <c:pt idx="59352">
                  <c:v>127.99</c:v>
                </c:pt>
                <c:pt idx="59353">
                  <c:v>127.97</c:v>
                </c:pt>
                <c:pt idx="59354">
                  <c:v>128.01</c:v>
                </c:pt>
                <c:pt idx="59355">
                  <c:v>127.95</c:v>
                </c:pt>
                <c:pt idx="59356">
                  <c:v>127.95</c:v>
                </c:pt>
                <c:pt idx="59357">
                  <c:v>127.95</c:v>
                </c:pt>
                <c:pt idx="59358">
                  <c:v>128.04</c:v>
                </c:pt>
                <c:pt idx="59359">
                  <c:v>127.97</c:v>
                </c:pt>
                <c:pt idx="59360">
                  <c:v>127.97</c:v>
                </c:pt>
                <c:pt idx="59361">
                  <c:v>127.95</c:v>
                </c:pt>
                <c:pt idx="59362">
                  <c:v>127.95</c:v>
                </c:pt>
                <c:pt idx="59363">
                  <c:v>128.06</c:v>
                </c:pt>
                <c:pt idx="59364">
                  <c:v>127.95</c:v>
                </c:pt>
                <c:pt idx="59365">
                  <c:v>127.95</c:v>
                </c:pt>
                <c:pt idx="59366">
                  <c:v>127.97</c:v>
                </c:pt>
                <c:pt idx="59367">
                  <c:v>127.95</c:v>
                </c:pt>
                <c:pt idx="59368">
                  <c:v>127.93</c:v>
                </c:pt>
                <c:pt idx="59369">
                  <c:v>127.95</c:v>
                </c:pt>
                <c:pt idx="59370">
                  <c:v>127.93</c:v>
                </c:pt>
                <c:pt idx="59371">
                  <c:v>127.99</c:v>
                </c:pt>
                <c:pt idx="59372">
                  <c:v>127.93</c:v>
                </c:pt>
                <c:pt idx="59373">
                  <c:v>127.86</c:v>
                </c:pt>
                <c:pt idx="59374">
                  <c:v>127.88</c:v>
                </c:pt>
                <c:pt idx="59375">
                  <c:v>127.86</c:v>
                </c:pt>
                <c:pt idx="59376">
                  <c:v>127.86</c:v>
                </c:pt>
                <c:pt idx="59377">
                  <c:v>127.9</c:v>
                </c:pt>
                <c:pt idx="59378">
                  <c:v>127.9</c:v>
                </c:pt>
                <c:pt idx="59379">
                  <c:v>127.97</c:v>
                </c:pt>
                <c:pt idx="59380">
                  <c:v>127.88</c:v>
                </c:pt>
                <c:pt idx="59381">
                  <c:v>127.88</c:v>
                </c:pt>
                <c:pt idx="59382">
                  <c:v>127.88</c:v>
                </c:pt>
                <c:pt idx="59383">
                  <c:v>127.88</c:v>
                </c:pt>
                <c:pt idx="59384">
                  <c:v>127.81</c:v>
                </c:pt>
                <c:pt idx="59385">
                  <c:v>127.86</c:v>
                </c:pt>
                <c:pt idx="59386">
                  <c:v>127.86</c:v>
                </c:pt>
                <c:pt idx="59387">
                  <c:v>127.84</c:v>
                </c:pt>
                <c:pt idx="59388">
                  <c:v>127.84</c:v>
                </c:pt>
                <c:pt idx="59389">
                  <c:v>127.88</c:v>
                </c:pt>
                <c:pt idx="59390">
                  <c:v>127.84</c:v>
                </c:pt>
                <c:pt idx="59391">
                  <c:v>127.79</c:v>
                </c:pt>
                <c:pt idx="59392">
                  <c:v>127.86</c:v>
                </c:pt>
                <c:pt idx="59393">
                  <c:v>127.77</c:v>
                </c:pt>
                <c:pt idx="59394">
                  <c:v>127.79</c:v>
                </c:pt>
                <c:pt idx="59395">
                  <c:v>127.75</c:v>
                </c:pt>
                <c:pt idx="59396">
                  <c:v>127.86</c:v>
                </c:pt>
                <c:pt idx="59397">
                  <c:v>127.81</c:v>
                </c:pt>
                <c:pt idx="59398">
                  <c:v>127.79</c:v>
                </c:pt>
                <c:pt idx="59399">
                  <c:v>127.81</c:v>
                </c:pt>
                <c:pt idx="59400">
                  <c:v>127.77</c:v>
                </c:pt>
                <c:pt idx="59401">
                  <c:v>127.81</c:v>
                </c:pt>
                <c:pt idx="59402">
                  <c:v>127.77</c:v>
                </c:pt>
                <c:pt idx="59403">
                  <c:v>127.79</c:v>
                </c:pt>
                <c:pt idx="59404">
                  <c:v>127.72</c:v>
                </c:pt>
                <c:pt idx="59405">
                  <c:v>127.7</c:v>
                </c:pt>
                <c:pt idx="59406">
                  <c:v>127.77</c:v>
                </c:pt>
                <c:pt idx="59407">
                  <c:v>127.81</c:v>
                </c:pt>
                <c:pt idx="59408">
                  <c:v>127.79</c:v>
                </c:pt>
                <c:pt idx="59409">
                  <c:v>127.7</c:v>
                </c:pt>
                <c:pt idx="59410">
                  <c:v>127.72</c:v>
                </c:pt>
                <c:pt idx="59411">
                  <c:v>127.79</c:v>
                </c:pt>
                <c:pt idx="59412">
                  <c:v>127.75</c:v>
                </c:pt>
                <c:pt idx="59413">
                  <c:v>127.7</c:v>
                </c:pt>
                <c:pt idx="59414">
                  <c:v>127.68</c:v>
                </c:pt>
                <c:pt idx="59415">
                  <c:v>127.75</c:v>
                </c:pt>
                <c:pt idx="59416">
                  <c:v>127.72</c:v>
                </c:pt>
                <c:pt idx="59417">
                  <c:v>127.77</c:v>
                </c:pt>
                <c:pt idx="59418">
                  <c:v>127.7</c:v>
                </c:pt>
                <c:pt idx="59419">
                  <c:v>127.72</c:v>
                </c:pt>
                <c:pt idx="59420">
                  <c:v>127.75</c:v>
                </c:pt>
                <c:pt idx="59421">
                  <c:v>127.68</c:v>
                </c:pt>
                <c:pt idx="59422">
                  <c:v>127.7</c:v>
                </c:pt>
                <c:pt idx="59423">
                  <c:v>127.68</c:v>
                </c:pt>
                <c:pt idx="59424">
                  <c:v>127.68</c:v>
                </c:pt>
                <c:pt idx="59425">
                  <c:v>127.72</c:v>
                </c:pt>
                <c:pt idx="59426">
                  <c:v>127.68</c:v>
                </c:pt>
                <c:pt idx="59427">
                  <c:v>127.72</c:v>
                </c:pt>
                <c:pt idx="59428">
                  <c:v>127.7</c:v>
                </c:pt>
                <c:pt idx="59429">
                  <c:v>127.7</c:v>
                </c:pt>
                <c:pt idx="59430">
                  <c:v>127.72</c:v>
                </c:pt>
                <c:pt idx="59431">
                  <c:v>127.75</c:v>
                </c:pt>
                <c:pt idx="59432">
                  <c:v>127.66</c:v>
                </c:pt>
                <c:pt idx="59433">
                  <c:v>127.66</c:v>
                </c:pt>
                <c:pt idx="59434">
                  <c:v>127.7</c:v>
                </c:pt>
                <c:pt idx="59435">
                  <c:v>127.68</c:v>
                </c:pt>
                <c:pt idx="59436">
                  <c:v>127.66</c:v>
                </c:pt>
                <c:pt idx="59437">
                  <c:v>127.66</c:v>
                </c:pt>
                <c:pt idx="59438">
                  <c:v>127.68</c:v>
                </c:pt>
                <c:pt idx="59439">
                  <c:v>127.7</c:v>
                </c:pt>
                <c:pt idx="59440">
                  <c:v>127.68</c:v>
                </c:pt>
                <c:pt idx="59441">
                  <c:v>127.7</c:v>
                </c:pt>
                <c:pt idx="59442">
                  <c:v>127.68</c:v>
                </c:pt>
                <c:pt idx="59443">
                  <c:v>127.68</c:v>
                </c:pt>
                <c:pt idx="59444">
                  <c:v>127.7</c:v>
                </c:pt>
                <c:pt idx="59445">
                  <c:v>127.68</c:v>
                </c:pt>
                <c:pt idx="59446">
                  <c:v>127.75</c:v>
                </c:pt>
                <c:pt idx="59447">
                  <c:v>127.68</c:v>
                </c:pt>
                <c:pt idx="59448">
                  <c:v>127.7</c:v>
                </c:pt>
                <c:pt idx="59449">
                  <c:v>127.75</c:v>
                </c:pt>
                <c:pt idx="59450">
                  <c:v>127.72</c:v>
                </c:pt>
                <c:pt idx="59451">
                  <c:v>127.72</c:v>
                </c:pt>
                <c:pt idx="59452">
                  <c:v>127.77</c:v>
                </c:pt>
                <c:pt idx="59453">
                  <c:v>127.75</c:v>
                </c:pt>
                <c:pt idx="59454">
                  <c:v>127.7</c:v>
                </c:pt>
                <c:pt idx="59455">
                  <c:v>127.75</c:v>
                </c:pt>
                <c:pt idx="59456">
                  <c:v>127.75</c:v>
                </c:pt>
                <c:pt idx="59457">
                  <c:v>127.75</c:v>
                </c:pt>
                <c:pt idx="59458">
                  <c:v>127.77</c:v>
                </c:pt>
                <c:pt idx="59459">
                  <c:v>127.77</c:v>
                </c:pt>
                <c:pt idx="59460">
                  <c:v>127.77</c:v>
                </c:pt>
                <c:pt idx="59461">
                  <c:v>127.79</c:v>
                </c:pt>
                <c:pt idx="59462">
                  <c:v>127.84</c:v>
                </c:pt>
                <c:pt idx="59463">
                  <c:v>127.86</c:v>
                </c:pt>
                <c:pt idx="59464">
                  <c:v>127.81</c:v>
                </c:pt>
                <c:pt idx="59465">
                  <c:v>127.81</c:v>
                </c:pt>
                <c:pt idx="59466">
                  <c:v>127.84</c:v>
                </c:pt>
                <c:pt idx="59467">
                  <c:v>127.81</c:v>
                </c:pt>
                <c:pt idx="59468">
                  <c:v>127.88</c:v>
                </c:pt>
                <c:pt idx="59469">
                  <c:v>127.86</c:v>
                </c:pt>
                <c:pt idx="59470">
                  <c:v>127.86</c:v>
                </c:pt>
                <c:pt idx="59471">
                  <c:v>127.88</c:v>
                </c:pt>
                <c:pt idx="59472">
                  <c:v>127.95</c:v>
                </c:pt>
                <c:pt idx="59473">
                  <c:v>127.93</c:v>
                </c:pt>
                <c:pt idx="59474">
                  <c:v>127.88</c:v>
                </c:pt>
                <c:pt idx="59475">
                  <c:v>127.9</c:v>
                </c:pt>
                <c:pt idx="59476">
                  <c:v>127.93</c:v>
                </c:pt>
                <c:pt idx="59477">
                  <c:v>127.9</c:v>
                </c:pt>
                <c:pt idx="59478">
                  <c:v>127.93</c:v>
                </c:pt>
                <c:pt idx="59479">
                  <c:v>127.88</c:v>
                </c:pt>
                <c:pt idx="59480">
                  <c:v>127.95</c:v>
                </c:pt>
                <c:pt idx="59481">
                  <c:v>127.95</c:v>
                </c:pt>
                <c:pt idx="59482">
                  <c:v>127.95</c:v>
                </c:pt>
                <c:pt idx="59483">
                  <c:v>127.95</c:v>
                </c:pt>
                <c:pt idx="59484">
                  <c:v>127.95</c:v>
                </c:pt>
                <c:pt idx="59485">
                  <c:v>127.93</c:v>
                </c:pt>
                <c:pt idx="59486">
                  <c:v>127.93</c:v>
                </c:pt>
                <c:pt idx="59487">
                  <c:v>127.99</c:v>
                </c:pt>
                <c:pt idx="59488">
                  <c:v>127.95</c:v>
                </c:pt>
                <c:pt idx="59489">
                  <c:v>128.01</c:v>
                </c:pt>
                <c:pt idx="59490">
                  <c:v>127.97</c:v>
                </c:pt>
                <c:pt idx="59491">
                  <c:v>127.93</c:v>
                </c:pt>
                <c:pt idx="59492">
                  <c:v>128.01</c:v>
                </c:pt>
                <c:pt idx="59493">
                  <c:v>127.99</c:v>
                </c:pt>
                <c:pt idx="59494">
                  <c:v>127.99</c:v>
                </c:pt>
                <c:pt idx="59495">
                  <c:v>127.97</c:v>
                </c:pt>
                <c:pt idx="59496">
                  <c:v>128.04</c:v>
                </c:pt>
                <c:pt idx="59497">
                  <c:v>127.95</c:v>
                </c:pt>
                <c:pt idx="59498">
                  <c:v>127.97</c:v>
                </c:pt>
                <c:pt idx="59499">
                  <c:v>128.04</c:v>
                </c:pt>
                <c:pt idx="59500">
                  <c:v>127.95</c:v>
                </c:pt>
                <c:pt idx="59501">
                  <c:v>127.99</c:v>
                </c:pt>
                <c:pt idx="59502">
                  <c:v>128.01</c:v>
                </c:pt>
                <c:pt idx="59503">
                  <c:v>127.97</c:v>
                </c:pt>
                <c:pt idx="59504">
                  <c:v>127.95</c:v>
                </c:pt>
                <c:pt idx="59505">
                  <c:v>128.01</c:v>
                </c:pt>
                <c:pt idx="59506">
                  <c:v>127.97</c:v>
                </c:pt>
                <c:pt idx="59507">
                  <c:v>127.97</c:v>
                </c:pt>
                <c:pt idx="59508">
                  <c:v>127.95</c:v>
                </c:pt>
                <c:pt idx="59509">
                  <c:v>127.95</c:v>
                </c:pt>
                <c:pt idx="59510">
                  <c:v>127.97</c:v>
                </c:pt>
                <c:pt idx="59511">
                  <c:v>127.95</c:v>
                </c:pt>
                <c:pt idx="59512">
                  <c:v>127.97</c:v>
                </c:pt>
                <c:pt idx="59513">
                  <c:v>127.97</c:v>
                </c:pt>
                <c:pt idx="59514">
                  <c:v>127.97</c:v>
                </c:pt>
                <c:pt idx="59515">
                  <c:v>127.97</c:v>
                </c:pt>
                <c:pt idx="59516">
                  <c:v>127.93</c:v>
                </c:pt>
                <c:pt idx="59517">
                  <c:v>127.95</c:v>
                </c:pt>
                <c:pt idx="59518">
                  <c:v>127.95</c:v>
                </c:pt>
                <c:pt idx="59519">
                  <c:v>127.99</c:v>
                </c:pt>
                <c:pt idx="59520">
                  <c:v>127.99</c:v>
                </c:pt>
                <c:pt idx="59521">
                  <c:v>127.97</c:v>
                </c:pt>
                <c:pt idx="59522">
                  <c:v>128.01</c:v>
                </c:pt>
                <c:pt idx="59523">
                  <c:v>127.99</c:v>
                </c:pt>
                <c:pt idx="59524">
                  <c:v>127.88</c:v>
                </c:pt>
                <c:pt idx="59525">
                  <c:v>127.99</c:v>
                </c:pt>
                <c:pt idx="59526">
                  <c:v>127.97</c:v>
                </c:pt>
                <c:pt idx="59527">
                  <c:v>127.95</c:v>
                </c:pt>
                <c:pt idx="59528">
                  <c:v>127.93</c:v>
                </c:pt>
                <c:pt idx="59529">
                  <c:v>127.97</c:v>
                </c:pt>
                <c:pt idx="59530">
                  <c:v>127.99</c:v>
                </c:pt>
                <c:pt idx="59531">
                  <c:v>127.97</c:v>
                </c:pt>
                <c:pt idx="59532">
                  <c:v>127.99</c:v>
                </c:pt>
                <c:pt idx="59533">
                  <c:v>127.99</c:v>
                </c:pt>
                <c:pt idx="59534">
                  <c:v>127.97</c:v>
                </c:pt>
                <c:pt idx="59535">
                  <c:v>127.93</c:v>
                </c:pt>
                <c:pt idx="59536">
                  <c:v>127.99</c:v>
                </c:pt>
                <c:pt idx="59537">
                  <c:v>127.97</c:v>
                </c:pt>
                <c:pt idx="59538">
                  <c:v>127.95</c:v>
                </c:pt>
                <c:pt idx="59539">
                  <c:v>128.01</c:v>
                </c:pt>
                <c:pt idx="59540">
                  <c:v>127.95</c:v>
                </c:pt>
                <c:pt idx="59541">
                  <c:v>127.97</c:v>
                </c:pt>
                <c:pt idx="59542">
                  <c:v>127.97</c:v>
                </c:pt>
                <c:pt idx="59543">
                  <c:v>127.95</c:v>
                </c:pt>
                <c:pt idx="59544">
                  <c:v>128.04</c:v>
                </c:pt>
                <c:pt idx="59545">
                  <c:v>127.99</c:v>
                </c:pt>
                <c:pt idx="59546">
                  <c:v>127.99</c:v>
                </c:pt>
                <c:pt idx="59547">
                  <c:v>127.97</c:v>
                </c:pt>
                <c:pt idx="59548">
                  <c:v>127.97</c:v>
                </c:pt>
                <c:pt idx="59549">
                  <c:v>128.04</c:v>
                </c:pt>
                <c:pt idx="59550">
                  <c:v>128.01</c:v>
                </c:pt>
                <c:pt idx="59551">
                  <c:v>127.97</c:v>
                </c:pt>
                <c:pt idx="59552">
                  <c:v>127.97</c:v>
                </c:pt>
                <c:pt idx="59553">
                  <c:v>127.97</c:v>
                </c:pt>
                <c:pt idx="59554">
                  <c:v>127.99</c:v>
                </c:pt>
                <c:pt idx="59555">
                  <c:v>128.01</c:v>
                </c:pt>
                <c:pt idx="59556">
                  <c:v>128.04</c:v>
                </c:pt>
                <c:pt idx="59557">
                  <c:v>128.01</c:v>
                </c:pt>
                <c:pt idx="59558">
                  <c:v>127.97</c:v>
                </c:pt>
                <c:pt idx="59559">
                  <c:v>127.99</c:v>
                </c:pt>
                <c:pt idx="59560">
                  <c:v>127.97</c:v>
                </c:pt>
                <c:pt idx="59561">
                  <c:v>127.95</c:v>
                </c:pt>
                <c:pt idx="59562">
                  <c:v>127.97</c:v>
                </c:pt>
                <c:pt idx="59563">
                  <c:v>128.01</c:v>
                </c:pt>
                <c:pt idx="59564">
                  <c:v>127.99</c:v>
                </c:pt>
                <c:pt idx="59565">
                  <c:v>128.01</c:v>
                </c:pt>
                <c:pt idx="59566">
                  <c:v>127.97</c:v>
                </c:pt>
                <c:pt idx="59567">
                  <c:v>127.99</c:v>
                </c:pt>
                <c:pt idx="59568">
                  <c:v>127.99</c:v>
                </c:pt>
                <c:pt idx="59569">
                  <c:v>127.95</c:v>
                </c:pt>
                <c:pt idx="59570">
                  <c:v>128.01</c:v>
                </c:pt>
                <c:pt idx="59571">
                  <c:v>128.01</c:v>
                </c:pt>
                <c:pt idx="59572">
                  <c:v>128.06</c:v>
                </c:pt>
                <c:pt idx="59573">
                  <c:v>128.01</c:v>
                </c:pt>
                <c:pt idx="59574">
                  <c:v>127.95</c:v>
                </c:pt>
                <c:pt idx="59575">
                  <c:v>127.97</c:v>
                </c:pt>
                <c:pt idx="59576">
                  <c:v>128.04</c:v>
                </c:pt>
                <c:pt idx="59577">
                  <c:v>127.99</c:v>
                </c:pt>
                <c:pt idx="59578">
                  <c:v>127.99</c:v>
                </c:pt>
                <c:pt idx="59579">
                  <c:v>127.95</c:v>
                </c:pt>
                <c:pt idx="59580">
                  <c:v>128.01</c:v>
                </c:pt>
                <c:pt idx="59581">
                  <c:v>127.99</c:v>
                </c:pt>
                <c:pt idx="59582">
                  <c:v>127.99</c:v>
                </c:pt>
                <c:pt idx="59583">
                  <c:v>128.01</c:v>
                </c:pt>
                <c:pt idx="59584">
                  <c:v>127.99</c:v>
                </c:pt>
                <c:pt idx="59585">
                  <c:v>127.97</c:v>
                </c:pt>
                <c:pt idx="59586">
                  <c:v>127.97</c:v>
                </c:pt>
                <c:pt idx="59587">
                  <c:v>128.01</c:v>
                </c:pt>
                <c:pt idx="59588">
                  <c:v>127.97</c:v>
                </c:pt>
                <c:pt idx="59589">
                  <c:v>127.95</c:v>
                </c:pt>
                <c:pt idx="59590">
                  <c:v>127.95</c:v>
                </c:pt>
                <c:pt idx="59591">
                  <c:v>128.01</c:v>
                </c:pt>
                <c:pt idx="59592">
                  <c:v>127.99</c:v>
                </c:pt>
                <c:pt idx="59593">
                  <c:v>127.97</c:v>
                </c:pt>
                <c:pt idx="59594">
                  <c:v>127.99</c:v>
                </c:pt>
                <c:pt idx="59595">
                  <c:v>127.99</c:v>
                </c:pt>
                <c:pt idx="59596">
                  <c:v>127.97</c:v>
                </c:pt>
                <c:pt idx="59597">
                  <c:v>127.97</c:v>
                </c:pt>
                <c:pt idx="59598">
                  <c:v>127.97</c:v>
                </c:pt>
                <c:pt idx="59599">
                  <c:v>127.97</c:v>
                </c:pt>
                <c:pt idx="59600">
                  <c:v>127.99</c:v>
                </c:pt>
                <c:pt idx="59601">
                  <c:v>127.99</c:v>
                </c:pt>
                <c:pt idx="59602">
                  <c:v>128.01</c:v>
                </c:pt>
                <c:pt idx="59603">
                  <c:v>127.95</c:v>
                </c:pt>
                <c:pt idx="59604">
                  <c:v>127.95</c:v>
                </c:pt>
                <c:pt idx="59605">
                  <c:v>127.97</c:v>
                </c:pt>
                <c:pt idx="59606">
                  <c:v>127.97</c:v>
                </c:pt>
                <c:pt idx="59607">
                  <c:v>128.01</c:v>
                </c:pt>
                <c:pt idx="59608">
                  <c:v>127.95</c:v>
                </c:pt>
                <c:pt idx="59609">
                  <c:v>127.99</c:v>
                </c:pt>
                <c:pt idx="59610">
                  <c:v>127.97</c:v>
                </c:pt>
                <c:pt idx="59611">
                  <c:v>128.01</c:v>
                </c:pt>
                <c:pt idx="59612">
                  <c:v>127.97</c:v>
                </c:pt>
                <c:pt idx="59613">
                  <c:v>127.99</c:v>
                </c:pt>
                <c:pt idx="59614">
                  <c:v>127.99</c:v>
                </c:pt>
                <c:pt idx="59615">
                  <c:v>127.99</c:v>
                </c:pt>
                <c:pt idx="59616">
                  <c:v>127.95</c:v>
                </c:pt>
                <c:pt idx="59617">
                  <c:v>127.99</c:v>
                </c:pt>
                <c:pt idx="59618">
                  <c:v>128.01</c:v>
                </c:pt>
                <c:pt idx="59619">
                  <c:v>128.01</c:v>
                </c:pt>
                <c:pt idx="59620">
                  <c:v>128.01</c:v>
                </c:pt>
                <c:pt idx="59621">
                  <c:v>127.95</c:v>
                </c:pt>
                <c:pt idx="59622">
                  <c:v>127.95</c:v>
                </c:pt>
                <c:pt idx="59623">
                  <c:v>127.99</c:v>
                </c:pt>
                <c:pt idx="59624">
                  <c:v>127.99</c:v>
                </c:pt>
                <c:pt idx="59625">
                  <c:v>128.01</c:v>
                </c:pt>
                <c:pt idx="59626">
                  <c:v>127.97</c:v>
                </c:pt>
                <c:pt idx="59627">
                  <c:v>127.99</c:v>
                </c:pt>
                <c:pt idx="59628">
                  <c:v>127.97</c:v>
                </c:pt>
                <c:pt idx="59629">
                  <c:v>127.97</c:v>
                </c:pt>
                <c:pt idx="59630">
                  <c:v>128.04</c:v>
                </c:pt>
                <c:pt idx="59631">
                  <c:v>128.01</c:v>
                </c:pt>
                <c:pt idx="59632">
                  <c:v>127.97</c:v>
                </c:pt>
                <c:pt idx="59633">
                  <c:v>127.99</c:v>
                </c:pt>
                <c:pt idx="59634">
                  <c:v>127.97</c:v>
                </c:pt>
                <c:pt idx="59635">
                  <c:v>127.99</c:v>
                </c:pt>
                <c:pt idx="59636">
                  <c:v>127.97</c:v>
                </c:pt>
                <c:pt idx="59637">
                  <c:v>127.97</c:v>
                </c:pt>
                <c:pt idx="59638">
                  <c:v>127.93</c:v>
                </c:pt>
                <c:pt idx="59639">
                  <c:v>127.95</c:v>
                </c:pt>
                <c:pt idx="59640">
                  <c:v>127.97</c:v>
                </c:pt>
                <c:pt idx="59641">
                  <c:v>127.97</c:v>
                </c:pt>
                <c:pt idx="59642">
                  <c:v>127.97</c:v>
                </c:pt>
                <c:pt idx="59643">
                  <c:v>127.99</c:v>
                </c:pt>
                <c:pt idx="59644">
                  <c:v>127.99</c:v>
                </c:pt>
                <c:pt idx="59645">
                  <c:v>127.97</c:v>
                </c:pt>
                <c:pt idx="59646">
                  <c:v>127.97</c:v>
                </c:pt>
                <c:pt idx="59647">
                  <c:v>127.99</c:v>
                </c:pt>
                <c:pt idx="59648">
                  <c:v>128.04</c:v>
                </c:pt>
                <c:pt idx="59649">
                  <c:v>127.93</c:v>
                </c:pt>
                <c:pt idx="59650">
                  <c:v>127.95</c:v>
                </c:pt>
                <c:pt idx="59651">
                  <c:v>127.99</c:v>
                </c:pt>
                <c:pt idx="59652">
                  <c:v>127.95</c:v>
                </c:pt>
                <c:pt idx="59653">
                  <c:v>127.99</c:v>
                </c:pt>
                <c:pt idx="59654">
                  <c:v>128.04</c:v>
                </c:pt>
                <c:pt idx="59655">
                  <c:v>127.97</c:v>
                </c:pt>
                <c:pt idx="59656">
                  <c:v>127.97</c:v>
                </c:pt>
                <c:pt idx="59657">
                  <c:v>128.06</c:v>
                </c:pt>
                <c:pt idx="59658">
                  <c:v>127.99</c:v>
                </c:pt>
                <c:pt idx="59659">
                  <c:v>127.99</c:v>
                </c:pt>
                <c:pt idx="59660">
                  <c:v>128.01</c:v>
                </c:pt>
                <c:pt idx="59661">
                  <c:v>127.99</c:v>
                </c:pt>
                <c:pt idx="59662">
                  <c:v>127.95</c:v>
                </c:pt>
                <c:pt idx="59663">
                  <c:v>127.99</c:v>
                </c:pt>
                <c:pt idx="59664">
                  <c:v>127.95</c:v>
                </c:pt>
                <c:pt idx="59665">
                  <c:v>127.95</c:v>
                </c:pt>
                <c:pt idx="59666">
                  <c:v>127.97</c:v>
                </c:pt>
                <c:pt idx="59667">
                  <c:v>127.99</c:v>
                </c:pt>
                <c:pt idx="59668">
                  <c:v>127.99</c:v>
                </c:pt>
                <c:pt idx="59669">
                  <c:v>127.99</c:v>
                </c:pt>
                <c:pt idx="59670">
                  <c:v>128.01</c:v>
                </c:pt>
                <c:pt idx="59671">
                  <c:v>127.97</c:v>
                </c:pt>
                <c:pt idx="59672">
                  <c:v>127.97</c:v>
                </c:pt>
                <c:pt idx="59673">
                  <c:v>127.99</c:v>
                </c:pt>
                <c:pt idx="59674">
                  <c:v>127.95</c:v>
                </c:pt>
                <c:pt idx="59675">
                  <c:v>127.97</c:v>
                </c:pt>
                <c:pt idx="59676">
                  <c:v>127.97</c:v>
                </c:pt>
                <c:pt idx="59677">
                  <c:v>127.97</c:v>
                </c:pt>
                <c:pt idx="59678">
                  <c:v>127.97</c:v>
                </c:pt>
                <c:pt idx="59679">
                  <c:v>127.99</c:v>
                </c:pt>
                <c:pt idx="59680">
                  <c:v>127.95</c:v>
                </c:pt>
                <c:pt idx="59681">
                  <c:v>127.95</c:v>
                </c:pt>
                <c:pt idx="59682">
                  <c:v>127.93</c:v>
                </c:pt>
                <c:pt idx="59683">
                  <c:v>127.99</c:v>
                </c:pt>
                <c:pt idx="59684">
                  <c:v>127.97</c:v>
                </c:pt>
                <c:pt idx="59685">
                  <c:v>127.99</c:v>
                </c:pt>
                <c:pt idx="59686">
                  <c:v>127.95</c:v>
                </c:pt>
                <c:pt idx="59687">
                  <c:v>127.95</c:v>
                </c:pt>
                <c:pt idx="59688">
                  <c:v>128.04</c:v>
                </c:pt>
                <c:pt idx="59689">
                  <c:v>127.95</c:v>
                </c:pt>
                <c:pt idx="59690">
                  <c:v>127.97</c:v>
                </c:pt>
                <c:pt idx="59691">
                  <c:v>127.93</c:v>
                </c:pt>
                <c:pt idx="59692">
                  <c:v>127.97</c:v>
                </c:pt>
                <c:pt idx="59693">
                  <c:v>127.97</c:v>
                </c:pt>
                <c:pt idx="59694">
                  <c:v>127.95</c:v>
                </c:pt>
                <c:pt idx="59695">
                  <c:v>127.97</c:v>
                </c:pt>
                <c:pt idx="59696">
                  <c:v>127.95</c:v>
                </c:pt>
                <c:pt idx="59697">
                  <c:v>127.95</c:v>
                </c:pt>
                <c:pt idx="59698">
                  <c:v>127.99</c:v>
                </c:pt>
                <c:pt idx="59699">
                  <c:v>127.97</c:v>
                </c:pt>
                <c:pt idx="59700">
                  <c:v>127.97</c:v>
                </c:pt>
                <c:pt idx="59701">
                  <c:v>127.9</c:v>
                </c:pt>
                <c:pt idx="59702">
                  <c:v>127.95</c:v>
                </c:pt>
                <c:pt idx="59703">
                  <c:v>127.97</c:v>
                </c:pt>
                <c:pt idx="59704">
                  <c:v>127.97</c:v>
                </c:pt>
                <c:pt idx="59705">
                  <c:v>127.95</c:v>
                </c:pt>
                <c:pt idx="59706">
                  <c:v>127.99</c:v>
                </c:pt>
                <c:pt idx="59707">
                  <c:v>127.97</c:v>
                </c:pt>
                <c:pt idx="59708">
                  <c:v>127.93</c:v>
                </c:pt>
                <c:pt idx="59709">
                  <c:v>127.95</c:v>
                </c:pt>
                <c:pt idx="59710">
                  <c:v>128.01</c:v>
                </c:pt>
                <c:pt idx="59711">
                  <c:v>127.88</c:v>
                </c:pt>
                <c:pt idx="59712">
                  <c:v>127.9</c:v>
                </c:pt>
                <c:pt idx="59713">
                  <c:v>127.93</c:v>
                </c:pt>
                <c:pt idx="59714">
                  <c:v>127.93</c:v>
                </c:pt>
                <c:pt idx="59715">
                  <c:v>127.9</c:v>
                </c:pt>
                <c:pt idx="59716">
                  <c:v>127.9</c:v>
                </c:pt>
                <c:pt idx="59717">
                  <c:v>127.95</c:v>
                </c:pt>
                <c:pt idx="59718">
                  <c:v>127.93</c:v>
                </c:pt>
                <c:pt idx="59719">
                  <c:v>127.93</c:v>
                </c:pt>
                <c:pt idx="59720">
                  <c:v>127.9</c:v>
                </c:pt>
                <c:pt idx="59721">
                  <c:v>127.93</c:v>
                </c:pt>
                <c:pt idx="59722">
                  <c:v>127.95</c:v>
                </c:pt>
                <c:pt idx="59723">
                  <c:v>127.93</c:v>
                </c:pt>
                <c:pt idx="59724">
                  <c:v>127.93</c:v>
                </c:pt>
                <c:pt idx="59725">
                  <c:v>127.93</c:v>
                </c:pt>
                <c:pt idx="59726">
                  <c:v>127.9</c:v>
                </c:pt>
                <c:pt idx="59727">
                  <c:v>127.88</c:v>
                </c:pt>
                <c:pt idx="59728">
                  <c:v>127.93</c:v>
                </c:pt>
                <c:pt idx="59729">
                  <c:v>127.9</c:v>
                </c:pt>
                <c:pt idx="59730">
                  <c:v>127.88</c:v>
                </c:pt>
                <c:pt idx="59731">
                  <c:v>127.86</c:v>
                </c:pt>
                <c:pt idx="59732">
                  <c:v>127.88</c:v>
                </c:pt>
                <c:pt idx="59733">
                  <c:v>127.86</c:v>
                </c:pt>
                <c:pt idx="59734">
                  <c:v>127.88</c:v>
                </c:pt>
                <c:pt idx="59735">
                  <c:v>127.93</c:v>
                </c:pt>
                <c:pt idx="59736">
                  <c:v>127.9</c:v>
                </c:pt>
                <c:pt idx="59737">
                  <c:v>127.88</c:v>
                </c:pt>
                <c:pt idx="59738">
                  <c:v>127.86</c:v>
                </c:pt>
                <c:pt idx="59739">
                  <c:v>127.88</c:v>
                </c:pt>
                <c:pt idx="59740">
                  <c:v>127.88</c:v>
                </c:pt>
                <c:pt idx="59741">
                  <c:v>127.86</c:v>
                </c:pt>
                <c:pt idx="59742">
                  <c:v>127.88</c:v>
                </c:pt>
                <c:pt idx="59743">
                  <c:v>127.9</c:v>
                </c:pt>
                <c:pt idx="59744">
                  <c:v>127.88</c:v>
                </c:pt>
                <c:pt idx="59745">
                  <c:v>127.86</c:v>
                </c:pt>
                <c:pt idx="59746">
                  <c:v>127.86</c:v>
                </c:pt>
                <c:pt idx="59747">
                  <c:v>127.84</c:v>
                </c:pt>
                <c:pt idx="59748">
                  <c:v>127.81</c:v>
                </c:pt>
                <c:pt idx="59749">
                  <c:v>127.9</c:v>
                </c:pt>
                <c:pt idx="59750">
                  <c:v>127.81</c:v>
                </c:pt>
                <c:pt idx="59751">
                  <c:v>127.81</c:v>
                </c:pt>
                <c:pt idx="59752">
                  <c:v>127.84</c:v>
                </c:pt>
                <c:pt idx="59753">
                  <c:v>127.86</c:v>
                </c:pt>
                <c:pt idx="59754">
                  <c:v>127.86</c:v>
                </c:pt>
                <c:pt idx="59755">
                  <c:v>127.86</c:v>
                </c:pt>
                <c:pt idx="59756">
                  <c:v>127.79</c:v>
                </c:pt>
                <c:pt idx="59757">
                  <c:v>127.79</c:v>
                </c:pt>
                <c:pt idx="59758">
                  <c:v>127.81</c:v>
                </c:pt>
                <c:pt idx="59759">
                  <c:v>127.86</c:v>
                </c:pt>
                <c:pt idx="59760">
                  <c:v>127.79</c:v>
                </c:pt>
                <c:pt idx="59761">
                  <c:v>127.77</c:v>
                </c:pt>
                <c:pt idx="59762">
                  <c:v>127.79</c:v>
                </c:pt>
                <c:pt idx="59763">
                  <c:v>127.84</c:v>
                </c:pt>
                <c:pt idx="59764">
                  <c:v>127.81</c:v>
                </c:pt>
                <c:pt idx="59765">
                  <c:v>127.77</c:v>
                </c:pt>
                <c:pt idx="59766">
                  <c:v>127.79</c:v>
                </c:pt>
                <c:pt idx="59767">
                  <c:v>127.81</c:v>
                </c:pt>
                <c:pt idx="59768">
                  <c:v>127.75</c:v>
                </c:pt>
                <c:pt idx="59769">
                  <c:v>127.77</c:v>
                </c:pt>
                <c:pt idx="59770">
                  <c:v>127.81</c:v>
                </c:pt>
                <c:pt idx="59771">
                  <c:v>127.75</c:v>
                </c:pt>
                <c:pt idx="59772">
                  <c:v>127.81</c:v>
                </c:pt>
                <c:pt idx="59773">
                  <c:v>127.79</c:v>
                </c:pt>
                <c:pt idx="59774">
                  <c:v>127.72</c:v>
                </c:pt>
                <c:pt idx="59775">
                  <c:v>127.72</c:v>
                </c:pt>
                <c:pt idx="59776">
                  <c:v>127.77</c:v>
                </c:pt>
                <c:pt idx="59777">
                  <c:v>127.77</c:v>
                </c:pt>
                <c:pt idx="59778">
                  <c:v>127.81</c:v>
                </c:pt>
                <c:pt idx="59779">
                  <c:v>127.75</c:v>
                </c:pt>
                <c:pt idx="59780">
                  <c:v>127.77</c:v>
                </c:pt>
                <c:pt idx="59781">
                  <c:v>127.75</c:v>
                </c:pt>
                <c:pt idx="59782">
                  <c:v>127.75</c:v>
                </c:pt>
                <c:pt idx="59783">
                  <c:v>127.77</c:v>
                </c:pt>
                <c:pt idx="59784">
                  <c:v>127.7</c:v>
                </c:pt>
                <c:pt idx="59785">
                  <c:v>127.72</c:v>
                </c:pt>
                <c:pt idx="59786">
                  <c:v>127.7</c:v>
                </c:pt>
                <c:pt idx="59787">
                  <c:v>127.72</c:v>
                </c:pt>
                <c:pt idx="59788">
                  <c:v>127.75</c:v>
                </c:pt>
                <c:pt idx="59789">
                  <c:v>127.66</c:v>
                </c:pt>
                <c:pt idx="59790">
                  <c:v>127.7</c:v>
                </c:pt>
                <c:pt idx="59791">
                  <c:v>127.68</c:v>
                </c:pt>
                <c:pt idx="59792">
                  <c:v>127.68</c:v>
                </c:pt>
                <c:pt idx="59793">
                  <c:v>127.72</c:v>
                </c:pt>
                <c:pt idx="59794">
                  <c:v>127.7</c:v>
                </c:pt>
                <c:pt idx="59795">
                  <c:v>127.72</c:v>
                </c:pt>
                <c:pt idx="59796">
                  <c:v>127.7</c:v>
                </c:pt>
                <c:pt idx="59797">
                  <c:v>127.72</c:v>
                </c:pt>
                <c:pt idx="59798">
                  <c:v>127.7</c:v>
                </c:pt>
                <c:pt idx="59799">
                  <c:v>127.72</c:v>
                </c:pt>
                <c:pt idx="59800">
                  <c:v>127.7</c:v>
                </c:pt>
                <c:pt idx="59801">
                  <c:v>127.7</c:v>
                </c:pt>
                <c:pt idx="59802">
                  <c:v>127.66</c:v>
                </c:pt>
                <c:pt idx="59803">
                  <c:v>127.68</c:v>
                </c:pt>
                <c:pt idx="59804">
                  <c:v>127.7</c:v>
                </c:pt>
                <c:pt idx="59805">
                  <c:v>127.72</c:v>
                </c:pt>
                <c:pt idx="59806">
                  <c:v>127.68</c:v>
                </c:pt>
                <c:pt idx="59807">
                  <c:v>127.68</c:v>
                </c:pt>
                <c:pt idx="59808">
                  <c:v>127.75</c:v>
                </c:pt>
                <c:pt idx="59809">
                  <c:v>127.68</c:v>
                </c:pt>
                <c:pt idx="59810">
                  <c:v>127.7</c:v>
                </c:pt>
                <c:pt idx="59811">
                  <c:v>127.7</c:v>
                </c:pt>
                <c:pt idx="59812">
                  <c:v>127.72</c:v>
                </c:pt>
                <c:pt idx="59813">
                  <c:v>127.7</c:v>
                </c:pt>
                <c:pt idx="59814">
                  <c:v>127.68</c:v>
                </c:pt>
                <c:pt idx="59815">
                  <c:v>127.66</c:v>
                </c:pt>
                <c:pt idx="59816">
                  <c:v>127.7</c:v>
                </c:pt>
                <c:pt idx="59817">
                  <c:v>127.64</c:v>
                </c:pt>
                <c:pt idx="59818">
                  <c:v>127.68</c:v>
                </c:pt>
                <c:pt idx="59819">
                  <c:v>127.72</c:v>
                </c:pt>
                <c:pt idx="59820">
                  <c:v>127.79</c:v>
                </c:pt>
                <c:pt idx="59821">
                  <c:v>127.75</c:v>
                </c:pt>
                <c:pt idx="59822">
                  <c:v>127.72</c:v>
                </c:pt>
                <c:pt idx="59823">
                  <c:v>127.75</c:v>
                </c:pt>
                <c:pt idx="59824">
                  <c:v>127.75</c:v>
                </c:pt>
                <c:pt idx="59825">
                  <c:v>127.79</c:v>
                </c:pt>
                <c:pt idx="59826">
                  <c:v>127.79</c:v>
                </c:pt>
                <c:pt idx="59827">
                  <c:v>127.75</c:v>
                </c:pt>
                <c:pt idx="59828">
                  <c:v>127.81</c:v>
                </c:pt>
                <c:pt idx="59829">
                  <c:v>127.81</c:v>
                </c:pt>
                <c:pt idx="59830">
                  <c:v>127.81</c:v>
                </c:pt>
                <c:pt idx="59831">
                  <c:v>127.81</c:v>
                </c:pt>
                <c:pt idx="59832">
                  <c:v>127.81</c:v>
                </c:pt>
                <c:pt idx="59833">
                  <c:v>127.84</c:v>
                </c:pt>
                <c:pt idx="59834">
                  <c:v>127.81</c:v>
                </c:pt>
                <c:pt idx="59835">
                  <c:v>127.84</c:v>
                </c:pt>
                <c:pt idx="59836">
                  <c:v>127.77</c:v>
                </c:pt>
                <c:pt idx="59837">
                  <c:v>127.84</c:v>
                </c:pt>
                <c:pt idx="59838">
                  <c:v>127.86</c:v>
                </c:pt>
                <c:pt idx="59839">
                  <c:v>127.9</c:v>
                </c:pt>
                <c:pt idx="59840">
                  <c:v>127.93</c:v>
                </c:pt>
                <c:pt idx="59841">
                  <c:v>127.93</c:v>
                </c:pt>
                <c:pt idx="59842">
                  <c:v>127.86</c:v>
                </c:pt>
                <c:pt idx="59843">
                  <c:v>127.88</c:v>
                </c:pt>
                <c:pt idx="59844">
                  <c:v>127.9</c:v>
                </c:pt>
                <c:pt idx="59845">
                  <c:v>127.88</c:v>
                </c:pt>
                <c:pt idx="59846">
                  <c:v>127.9</c:v>
                </c:pt>
                <c:pt idx="59847">
                  <c:v>127.88</c:v>
                </c:pt>
                <c:pt idx="59848">
                  <c:v>127.93</c:v>
                </c:pt>
                <c:pt idx="59849">
                  <c:v>127.88</c:v>
                </c:pt>
                <c:pt idx="59850">
                  <c:v>127.97</c:v>
                </c:pt>
                <c:pt idx="59851">
                  <c:v>127.95</c:v>
                </c:pt>
                <c:pt idx="59852">
                  <c:v>127.95</c:v>
                </c:pt>
                <c:pt idx="59853">
                  <c:v>127.97</c:v>
                </c:pt>
                <c:pt idx="59854">
                  <c:v>127.95</c:v>
                </c:pt>
                <c:pt idx="59855">
                  <c:v>127.97</c:v>
                </c:pt>
                <c:pt idx="59856">
                  <c:v>128.04</c:v>
                </c:pt>
                <c:pt idx="59857">
                  <c:v>128.01</c:v>
                </c:pt>
                <c:pt idx="59858">
                  <c:v>128.06</c:v>
                </c:pt>
                <c:pt idx="59859">
                  <c:v>127.99</c:v>
                </c:pt>
                <c:pt idx="59860">
                  <c:v>128.01</c:v>
                </c:pt>
                <c:pt idx="59861">
                  <c:v>128.01</c:v>
                </c:pt>
                <c:pt idx="59862">
                  <c:v>128.01</c:v>
                </c:pt>
                <c:pt idx="59863">
                  <c:v>128.06</c:v>
                </c:pt>
                <c:pt idx="59864">
                  <c:v>128.04</c:v>
                </c:pt>
                <c:pt idx="59865">
                  <c:v>127.99</c:v>
                </c:pt>
                <c:pt idx="59866">
                  <c:v>128.01</c:v>
                </c:pt>
                <c:pt idx="59867">
                  <c:v>128.04</c:v>
                </c:pt>
                <c:pt idx="59868">
                  <c:v>128.01</c:v>
                </c:pt>
                <c:pt idx="59869">
                  <c:v>128.06</c:v>
                </c:pt>
                <c:pt idx="59870">
                  <c:v>128.06</c:v>
                </c:pt>
                <c:pt idx="59871">
                  <c:v>128.04</c:v>
                </c:pt>
                <c:pt idx="59872">
                  <c:v>128.06</c:v>
                </c:pt>
                <c:pt idx="59873">
                  <c:v>128.06</c:v>
                </c:pt>
                <c:pt idx="59874">
                  <c:v>128.01</c:v>
                </c:pt>
                <c:pt idx="59875">
                  <c:v>128.06</c:v>
                </c:pt>
                <c:pt idx="59876">
                  <c:v>127.99</c:v>
                </c:pt>
                <c:pt idx="59877">
                  <c:v>128.06</c:v>
                </c:pt>
                <c:pt idx="59878">
                  <c:v>128.06</c:v>
                </c:pt>
                <c:pt idx="59879">
                  <c:v>128.04</c:v>
                </c:pt>
                <c:pt idx="59880">
                  <c:v>128.04</c:v>
                </c:pt>
                <c:pt idx="59881">
                  <c:v>128.06</c:v>
                </c:pt>
                <c:pt idx="59882">
                  <c:v>128.04</c:v>
                </c:pt>
                <c:pt idx="59883">
                  <c:v>127.99</c:v>
                </c:pt>
                <c:pt idx="59884">
                  <c:v>127.99</c:v>
                </c:pt>
                <c:pt idx="59885">
                  <c:v>127.99</c:v>
                </c:pt>
                <c:pt idx="59886">
                  <c:v>128.06</c:v>
                </c:pt>
                <c:pt idx="59887">
                  <c:v>128.06</c:v>
                </c:pt>
                <c:pt idx="59888">
                  <c:v>128.04</c:v>
                </c:pt>
                <c:pt idx="59889">
                  <c:v>128.06</c:v>
                </c:pt>
                <c:pt idx="59890">
                  <c:v>128.06</c:v>
                </c:pt>
                <c:pt idx="59891">
                  <c:v>128.08000000000001</c:v>
                </c:pt>
                <c:pt idx="59892">
                  <c:v>128.06</c:v>
                </c:pt>
                <c:pt idx="59893">
                  <c:v>128.01</c:v>
                </c:pt>
                <c:pt idx="59894">
                  <c:v>128.04</c:v>
                </c:pt>
                <c:pt idx="59895">
                  <c:v>128.01</c:v>
                </c:pt>
                <c:pt idx="59896">
                  <c:v>127.99</c:v>
                </c:pt>
                <c:pt idx="59897">
                  <c:v>127.99</c:v>
                </c:pt>
                <c:pt idx="59898">
                  <c:v>128.01</c:v>
                </c:pt>
                <c:pt idx="59899">
                  <c:v>127.97</c:v>
                </c:pt>
                <c:pt idx="59900">
                  <c:v>127.97</c:v>
                </c:pt>
                <c:pt idx="59901">
                  <c:v>128.01</c:v>
                </c:pt>
                <c:pt idx="59902">
                  <c:v>128.04</c:v>
                </c:pt>
                <c:pt idx="59903">
                  <c:v>128.01</c:v>
                </c:pt>
                <c:pt idx="59904">
                  <c:v>128.04</c:v>
                </c:pt>
                <c:pt idx="59905">
                  <c:v>127.99</c:v>
                </c:pt>
                <c:pt idx="59906">
                  <c:v>127.97</c:v>
                </c:pt>
                <c:pt idx="59907">
                  <c:v>128.04</c:v>
                </c:pt>
                <c:pt idx="59908">
                  <c:v>127.99</c:v>
                </c:pt>
                <c:pt idx="59909">
                  <c:v>128.04</c:v>
                </c:pt>
                <c:pt idx="59910">
                  <c:v>128.06</c:v>
                </c:pt>
                <c:pt idx="59911">
                  <c:v>128.04</c:v>
                </c:pt>
                <c:pt idx="59912">
                  <c:v>128.01</c:v>
                </c:pt>
                <c:pt idx="59913">
                  <c:v>128.04</c:v>
                </c:pt>
                <c:pt idx="59914">
                  <c:v>127.99</c:v>
                </c:pt>
                <c:pt idx="59915">
                  <c:v>128.08000000000001</c:v>
                </c:pt>
                <c:pt idx="59916">
                  <c:v>128.06</c:v>
                </c:pt>
                <c:pt idx="59917">
                  <c:v>128.04</c:v>
                </c:pt>
                <c:pt idx="59918">
                  <c:v>128.04</c:v>
                </c:pt>
                <c:pt idx="59919">
                  <c:v>128.1</c:v>
                </c:pt>
                <c:pt idx="59920">
                  <c:v>128.13</c:v>
                </c:pt>
                <c:pt idx="59921">
                  <c:v>128.13</c:v>
                </c:pt>
                <c:pt idx="59922">
                  <c:v>128.08000000000001</c:v>
                </c:pt>
                <c:pt idx="59923">
                  <c:v>128.1</c:v>
                </c:pt>
                <c:pt idx="59924">
                  <c:v>128.13</c:v>
                </c:pt>
                <c:pt idx="59925">
                  <c:v>128.08000000000001</c:v>
                </c:pt>
                <c:pt idx="59926">
                  <c:v>128.13</c:v>
                </c:pt>
                <c:pt idx="59927">
                  <c:v>128.06</c:v>
                </c:pt>
                <c:pt idx="59928">
                  <c:v>128.13</c:v>
                </c:pt>
                <c:pt idx="59929">
                  <c:v>128.08000000000001</c:v>
                </c:pt>
                <c:pt idx="59930">
                  <c:v>128.13</c:v>
                </c:pt>
                <c:pt idx="59931">
                  <c:v>128.08000000000001</c:v>
                </c:pt>
                <c:pt idx="59932">
                  <c:v>128.1</c:v>
                </c:pt>
                <c:pt idx="59933">
                  <c:v>128.04</c:v>
                </c:pt>
                <c:pt idx="59934">
                  <c:v>128.15</c:v>
                </c:pt>
                <c:pt idx="59935">
                  <c:v>128.08000000000001</c:v>
                </c:pt>
                <c:pt idx="59936">
                  <c:v>128.15</c:v>
                </c:pt>
                <c:pt idx="59937">
                  <c:v>128.13</c:v>
                </c:pt>
                <c:pt idx="59938">
                  <c:v>128.1</c:v>
                </c:pt>
                <c:pt idx="59939">
                  <c:v>128.13</c:v>
                </c:pt>
                <c:pt idx="59940">
                  <c:v>128.1</c:v>
                </c:pt>
                <c:pt idx="59941">
                  <c:v>128.1</c:v>
                </c:pt>
                <c:pt idx="59942">
                  <c:v>128.13</c:v>
                </c:pt>
                <c:pt idx="59943">
                  <c:v>128.13</c:v>
                </c:pt>
                <c:pt idx="59944">
                  <c:v>128.22</c:v>
                </c:pt>
                <c:pt idx="59945">
                  <c:v>128.16999999999999</c:v>
                </c:pt>
                <c:pt idx="59946">
                  <c:v>128.15</c:v>
                </c:pt>
                <c:pt idx="59947">
                  <c:v>128.13</c:v>
                </c:pt>
                <c:pt idx="59948">
                  <c:v>128.13</c:v>
                </c:pt>
                <c:pt idx="59949">
                  <c:v>128.19</c:v>
                </c:pt>
                <c:pt idx="59950">
                  <c:v>128.1</c:v>
                </c:pt>
                <c:pt idx="59951">
                  <c:v>128.15</c:v>
                </c:pt>
                <c:pt idx="59952">
                  <c:v>128.13</c:v>
                </c:pt>
                <c:pt idx="59953">
                  <c:v>128.15</c:v>
                </c:pt>
                <c:pt idx="59954">
                  <c:v>128.13</c:v>
                </c:pt>
                <c:pt idx="59955">
                  <c:v>128.16999999999999</c:v>
                </c:pt>
                <c:pt idx="59956">
                  <c:v>128.1</c:v>
                </c:pt>
                <c:pt idx="59957">
                  <c:v>128.13</c:v>
                </c:pt>
                <c:pt idx="59958">
                  <c:v>128.13</c:v>
                </c:pt>
                <c:pt idx="59959">
                  <c:v>128.16999999999999</c:v>
                </c:pt>
                <c:pt idx="59960">
                  <c:v>128.19</c:v>
                </c:pt>
                <c:pt idx="59961">
                  <c:v>128.15</c:v>
                </c:pt>
                <c:pt idx="59962">
                  <c:v>128.15</c:v>
                </c:pt>
                <c:pt idx="59963">
                  <c:v>128.16999999999999</c:v>
                </c:pt>
                <c:pt idx="59964">
                  <c:v>128.13</c:v>
                </c:pt>
                <c:pt idx="59965">
                  <c:v>128.15</c:v>
                </c:pt>
                <c:pt idx="59966">
                  <c:v>128.13</c:v>
                </c:pt>
                <c:pt idx="59967">
                  <c:v>128.16999999999999</c:v>
                </c:pt>
                <c:pt idx="59968">
                  <c:v>128.1</c:v>
                </c:pt>
                <c:pt idx="59969">
                  <c:v>128.08000000000001</c:v>
                </c:pt>
                <c:pt idx="59970">
                  <c:v>128.1</c:v>
                </c:pt>
                <c:pt idx="59971">
                  <c:v>128.1</c:v>
                </c:pt>
                <c:pt idx="59972">
                  <c:v>128.13</c:v>
                </c:pt>
                <c:pt idx="59973">
                  <c:v>128.16999999999999</c:v>
                </c:pt>
                <c:pt idx="59974">
                  <c:v>128.1</c:v>
                </c:pt>
                <c:pt idx="59975">
                  <c:v>128.1</c:v>
                </c:pt>
                <c:pt idx="59976">
                  <c:v>128.13</c:v>
                </c:pt>
                <c:pt idx="59977">
                  <c:v>128.15</c:v>
                </c:pt>
                <c:pt idx="59978">
                  <c:v>128.1</c:v>
                </c:pt>
                <c:pt idx="59979">
                  <c:v>128.1</c:v>
                </c:pt>
                <c:pt idx="59980">
                  <c:v>128.15</c:v>
                </c:pt>
                <c:pt idx="59981">
                  <c:v>128.1</c:v>
                </c:pt>
                <c:pt idx="59982">
                  <c:v>128.16999999999999</c:v>
                </c:pt>
                <c:pt idx="59983">
                  <c:v>128.1</c:v>
                </c:pt>
                <c:pt idx="59984">
                  <c:v>128.1</c:v>
                </c:pt>
                <c:pt idx="59985">
                  <c:v>128.13</c:v>
                </c:pt>
                <c:pt idx="59986">
                  <c:v>128.15</c:v>
                </c:pt>
                <c:pt idx="59987">
                  <c:v>128.13</c:v>
                </c:pt>
                <c:pt idx="59988">
                  <c:v>128.15</c:v>
                </c:pt>
                <c:pt idx="59989">
                  <c:v>128.08000000000001</c:v>
                </c:pt>
                <c:pt idx="59990">
                  <c:v>128.15</c:v>
                </c:pt>
                <c:pt idx="59991">
                  <c:v>128.13</c:v>
                </c:pt>
                <c:pt idx="59992">
                  <c:v>128.15</c:v>
                </c:pt>
                <c:pt idx="59993">
                  <c:v>128.15</c:v>
                </c:pt>
                <c:pt idx="59994">
                  <c:v>128.15</c:v>
                </c:pt>
                <c:pt idx="59995">
                  <c:v>128.15</c:v>
                </c:pt>
                <c:pt idx="59996">
                  <c:v>128.13</c:v>
                </c:pt>
                <c:pt idx="59997">
                  <c:v>128.15</c:v>
                </c:pt>
                <c:pt idx="59998">
                  <c:v>128.16999999999999</c:v>
                </c:pt>
                <c:pt idx="59999">
                  <c:v>128.1</c:v>
                </c:pt>
                <c:pt idx="60000">
                  <c:v>128.13</c:v>
                </c:pt>
                <c:pt idx="60001">
                  <c:v>128.16999999999999</c:v>
                </c:pt>
                <c:pt idx="60002">
                  <c:v>128.1</c:v>
                </c:pt>
                <c:pt idx="60003">
                  <c:v>128.15</c:v>
                </c:pt>
                <c:pt idx="60004">
                  <c:v>128.19</c:v>
                </c:pt>
                <c:pt idx="60005">
                  <c:v>128.08000000000001</c:v>
                </c:pt>
                <c:pt idx="60006">
                  <c:v>128.15</c:v>
                </c:pt>
                <c:pt idx="60007">
                  <c:v>128.13</c:v>
                </c:pt>
                <c:pt idx="60008">
                  <c:v>128.19</c:v>
                </c:pt>
                <c:pt idx="60009">
                  <c:v>128.19</c:v>
                </c:pt>
                <c:pt idx="60010">
                  <c:v>128.16999999999999</c:v>
                </c:pt>
                <c:pt idx="60011">
                  <c:v>128.1</c:v>
                </c:pt>
                <c:pt idx="60012">
                  <c:v>128.16999999999999</c:v>
                </c:pt>
                <c:pt idx="60013">
                  <c:v>128.08000000000001</c:v>
                </c:pt>
                <c:pt idx="60014">
                  <c:v>128.22</c:v>
                </c:pt>
                <c:pt idx="60015">
                  <c:v>128.16999999999999</c:v>
                </c:pt>
                <c:pt idx="60016">
                  <c:v>128.15</c:v>
                </c:pt>
                <c:pt idx="60017">
                  <c:v>128.13</c:v>
                </c:pt>
                <c:pt idx="60018">
                  <c:v>128.15</c:v>
                </c:pt>
                <c:pt idx="60019">
                  <c:v>128.15</c:v>
                </c:pt>
                <c:pt idx="60020">
                  <c:v>128.13</c:v>
                </c:pt>
                <c:pt idx="60021">
                  <c:v>128.15</c:v>
                </c:pt>
                <c:pt idx="60022">
                  <c:v>128.22</c:v>
                </c:pt>
                <c:pt idx="60023">
                  <c:v>128.13</c:v>
                </c:pt>
                <c:pt idx="60024">
                  <c:v>128.1</c:v>
                </c:pt>
                <c:pt idx="60025">
                  <c:v>128.15</c:v>
                </c:pt>
                <c:pt idx="60026">
                  <c:v>128.13</c:v>
                </c:pt>
                <c:pt idx="60027">
                  <c:v>128.15</c:v>
                </c:pt>
                <c:pt idx="60028">
                  <c:v>128.15</c:v>
                </c:pt>
                <c:pt idx="60029">
                  <c:v>128.15</c:v>
                </c:pt>
                <c:pt idx="60030">
                  <c:v>128.15</c:v>
                </c:pt>
                <c:pt idx="60031">
                  <c:v>128.16999999999999</c:v>
                </c:pt>
                <c:pt idx="60032">
                  <c:v>128.15</c:v>
                </c:pt>
                <c:pt idx="60033">
                  <c:v>128.15</c:v>
                </c:pt>
                <c:pt idx="60034">
                  <c:v>128.13</c:v>
                </c:pt>
                <c:pt idx="60035">
                  <c:v>128.1</c:v>
                </c:pt>
                <c:pt idx="60036">
                  <c:v>128.15</c:v>
                </c:pt>
                <c:pt idx="60037">
                  <c:v>128.13</c:v>
                </c:pt>
                <c:pt idx="60038">
                  <c:v>128.13</c:v>
                </c:pt>
                <c:pt idx="60039">
                  <c:v>128.13</c:v>
                </c:pt>
                <c:pt idx="60040">
                  <c:v>128.15</c:v>
                </c:pt>
                <c:pt idx="60041">
                  <c:v>128.15</c:v>
                </c:pt>
                <c:pt idx="60042">
                  <c:v>128.1</c:v>
                </c:pt>
                <c:pt idx="60043">
                  <c:v>128.13</c:v>
                </c:pt>
                <c:pt idx="60044">
                  <c:v>128.15</c:v>
                </c:pt>
                <c:pt idx="60045">
                  <c:v>128.1</c:v>
                </c:pt>
                <c:pt idx="60046">
                  <c:v>128.13</c:v>
                </c:pt>
                <c:pt idx="60047">
                  <c:v>128.13</c:v>
                </c:pt>
                <c:pt idx="60048">
                  <c:v>128.13</c:v>
                </c:pt>
                <c:pt idx="60049">
                  <c:v>128.19</c:v>
                </c:pt>
                <c:pt idx="60050">
                  <c:v>128.15</c:v>
                </c:pt>
                <c:pt idx="60051">
                  <c:v>128.15</c:v>
                </c:pt>
                <c:pt idx="60052">
                  <c:v>128.15</c:v>
                </c:pt>
                <c:pt idx="60053">
                  <c:v>128.1</c:v>
                </c:pt>
                <c:pt idx="60054">
                  <c:v>128.08000000000001</c:v>
                </c:pt>
                <c:pt idx="60055">
                  <c:v>128.16999999999999</c:v>
                </c:pt>
                <c:pt idx="60056">
                  <c:v>128.15</c:v>
                </c:pt>
                <c:pt idx="60057">
                  <c:v>128.13</c:v>
                </c:pt>
                <c:pt idx="60058">
                  <c:v>128.13</c:v>
                </c:pt>
                <c:pt idx="60059">
                  <c:v>128.15</c:v>
                </c:pt>
                <c:pt idx="60060">
                  <c:v>128.1</c:v>
                </c:pt>
                <c:pt idx="60061">
                  <c:v>128.13</c:v>
                </c:pt>
                <c:pt idx="60062">
                  <c:v>128.15</c:v>
                </c:pt>
                <c:pt idx="60063">
                  <c:v>128.1</c:v>
                </c:pt>
                <c:pt idx="60064">
                  <c:v>128.16999999999999</c:v>
                </c:pt>
                <c:pt idx="60065">
                  <c:v>128.13</c:v>
                </c:pt>
                <c:pt idx="60066">
                  <c:v>128.19</c:v>
                </c:pt>
                <c:pt idx="60067">
                  <c:v>128.08000000000001</c:v>
                </c:pt>
                <c:pt idx="60068">
                  <c:v>128.13</c:v>
                </c:pt>
                <c:pt idx="60069">
                  <c:v>128.1</c:v>
                </c:pt>
                <c:pt idx="60070">
                  <c:v>128.15</c:v>
                </c:pt>
                <c:pt idx="60071">
                  <c:v>128.15</c:v>
                </c:pt>
                <c:pt idx="60072">
                  <c:v>128.08000000000001</c:v>
                </c:pt>
                <c:pt idx="60073">
                  <c:v>128.08000000000001</c:v>
                </c:pt>
                <c:pt idx="60074">
                  <c:v>128.1</c:v>
                </c:pt>
                <c:pt idx="60075">
                  <c:v>128.1</c:v>
                </c:pt>
                <c:pt idx="60076">
                  <c:v>128.1</c:v>
                </c:pt>
                <c:pt idx="60077">
                  <c:v>128.1</c:v>
                </c:pt>
                <c:pt idx="60078">
                  <c:v>128.08000000000001</c:v>
                </c:pt>
                <c:pt idx="60079">
                  <c:v>128.16999999999999</c:v>
                </c:pt>
                <c:pt idx="60080">
                  <c:v>128.1</c:v>
                </c:pt>
                <c:pt idx="60081">
                  <c:v>128.15</c:v>
                </c:pt>
                <c:pt idx="60082">
                  <c:v>128.13</c:v>
                </c:pt>
                <c:pt idx="60083">
                  <c:v>128.13</c:v>
                </c:pt>
                <c:pt idx="60084">
                  <c:v>128.13</c:v>
                </c:pt>
                <c:pt idx="60085">
                  <c:v>128.1</c:v>
                </c:pt>
                <c:pt idx="60086">
                  <c:v>128.15</c:v>
                </c:pt>
                <c:pt idx="60087">
                  <c:v>128.15</c:v>
                </c:pt>
                <c:pt idx="60088">
                  <c:v>128.1</c:v>
                </c:pt>
                <c:pt idx="60089">
                  <c:v>128.06</c:v>
                </c:pt>
                <c:pt idx="60090">
                  <c:v>128.1</c:v>
                </c:pt>
                <c:pt idx="60091">
                  <c:v>128.08000000000001</c:v>
                </c:pt>
                <c:pt idx="60092">
                  <c:v>128.1</c:v>
                </c:pt>
                <c:pt idx="60093">
                  <c:v>128.15</c:v>
                </c:pt>
                <c:pt idx="60094">
                  <c:v>128.1</c:v>
                </c:pt>
                <c:pt idx="60095">
                  <c:v>128.15</c:v>
                </c:pt>
                <c:pt idx="60096">
                  <c:v>128.1</c:v>
                </c:pt>
                <c:pt idx="60097">
                  <c:v>128.1</c:v>
                </c:pt>
                <c:pt idx="60098">
                  <c:v>128.06</c:v>
                </c:pt>
                <c:pt idx="60099">
                  <c:v>128.1</c:v>
                </c:pt>
                <c:pt idx="60100">
                  <c:v>128.08000000000001</c:v>
                </c:pt>
                <c:pt idx="60101">
                  <c:v>128.08000000000001</c:v>
                </c:pt>
                <c:pt idx="60102">
                  <c:v>128.08000000000001</c:v>
                </c:pt>
                <c:pt idx="60103">
                  <c:v>128.04</c:v>
                </c:pt>
                <c:pt idx="60104">
                  <c:v>128.1</c:v>
                </c:pt>
                <c:pt idx="60105">
                  <c:v>128.04</c:v>
                </c:pt>
                <c:pt idx="60106">
                  <c:v>128.04</c:v>
                </c:pt>
                <c:pt idx="60107">
                  <c:v>128.1</c:v>
                </c:pt>
                <c:pt idx="60108">
                  <c:v>128.06</c:v>
                </c:pt>
                <c:pt idx="60109">
                  <c:v>128.06</c:v>
                </c:pt>
                <c:pt idx="60110">
                  <c:v>128.08000000000001</c:v>
                </c:pt>
                <c:pt idx="60111">
                  <c:v>128.08000000000001</c:v>
                </c:pt>
                <c:pt idx="60112">
                  <c:v>128.04</c:v>
                </c:pt>
                <c:pt idx="60113">
                  <c:v>128.06</c:v>
                </c:pt>
                <c:pt idx="60114">
                  <c:v>128.04</c:v>
                </c:pt>
                <c:pt idx="60115">
                  <c:v>128.01</c:v>
                </c:pt>
                <c:pt idx="60116">
                  <c:v>128.08000000000001</c:v>
                </c:pt>
                <c:pt idx="60117">
                  <c:v>128.04</c:v>
                </c:pt>
                <c:pt idx="60118">
                  <c:v>128.06</c:v>
                </c:pt>
                <c:pt idx="60119">
                  <c:v>128.01</c:v>
                </c:pt>
                <c:pt idx="60120">
                  <c:v>128.01</c:v>
                </c:pt>
                <c:pt idx="60121">
                  <c:v>127.97</c:v>
                </c:pt>
                <c:pt idx="60122">
                  <c:v>128.04</c:v>
                </c:pt>
                <c:pt idx="60123">
                  <c:v>128.01</c:v>
                </c:pt>
                <c:pt idx="60124">
                  <c:v>128.04</c:v>
                </c:pt>
                <c:pt idx="60125">
                  <c:v>128.01</c:v>
                </c:pt>
                <c:pt idx="60126">
                  <c:v>128.04</c:v>
                </c:pt>
                <c:pt idx="60127">
                  <c:v>127.99</c:v>
                </c:pt>
                <c:pt idx="60128">
                  <c:v>127.99</c:v>
                </c:pt>
                <c:pt idx="60129">
                  <c:v>127.99</c:v>
                </c:pt>
                <c:pt idx="60130">
                  <c:v>127.99</c:v>
                </c:pt>
                <c:pt idx="60131">
                  <c:v>127.97</c:v>
                </c:pt>
                <c:pt idx="60132">
                  <c:v>127.95</c:v>
                </c:pt>
                <c:pt idx="60133">
                  <c:v>127.95</c:v>
                </c:pt>
                <c:pt idx="60134">
                  <c:v>127.95</c:v>
                </c:pt>
                <c:pt idx="60135">
                  <c:v>127.97</c:v>
                </c:pt>
                <c:pt idx="60136">
                  <c:v>127.95</c:v>
                </c:pt>
                <c:pt idx="60137">
                  <c:v>127.95</c:v>
                </c:pt>
                <c:pt idx="60138">
                  <c:v>127.93</c:v>
                </c:pt>
                <c:pt idx="60139">
                  <c:v>127.97</c:v>
                </c:pt>
                <c:pt idx="60140">
                  <c:v>127.95</c:v>
                </c:pt>
                <c:pt idx="60141">
                  <c:v>127.9</c:v>
                </c:pt>
                <c:pt idx="60142">
                  <c:v>127.97</c:v>
                </c:pt>
                <c:pt idx="60143">
                  <c:v>127.95</c:v>
                </c:pt>
                <c:pt idx="60144">
                  <c:v>127.93</c:v>
                </c:pt>
                <c:pt idx="60145">
                  <c:v>127.9</c:v>
                </c:pt>
                <c:pt idx="60146">
                  <c:v>127.95</c:v>
                </c:pt>
                <c:pt idx="60147">
                  <c:v>127.84</c:v>
                </c:pt>
                <c:pt idx="60148">
                  <c:v>127.97</c:v>
                </c:pt>
                <c:pt idx="60149">
                  <c:v>127.88</c:v>
                </c:pt>
                <c:pt idx="60150">
                  <c:v>127.88</c:v>
                </c:pt>
                <c:pt idx="60151">
                  <c:v>127.9</c:v>
                </c:pt>
                <c:pt idx="60152">
                  <c:v>127.88</c:v>
                </c:pt>
                <c:pt idx="60153">
                  <c:v>127.88</c:v>
                </c:pt>
                <c:pt idx="60154">
                  <c:v>127.86</c:v>
                </c:pt>
                <c:pt idx="60155">
                  <c:v>127.9</c:v>
                </c:pt>
                <c:pt idx="60156">
                  <c:v>127.93</c:v>
                </c:pt>
                <c:pt idx="60157">
                  <c:v>127.9</c:v>
                </c:pt>
                <c:pt idx="60158">
                  <c:v>127.9</c:v>
                </c:pt>
                <c:pt idx="60159">
                  <c:v>127.86</c:v>
                </c:pt>
                <c:pt idx="60160">
                  <c:v>127.88</c:v>
                </c:pt>
                <c:pt idx="60161">
                  <c:v>127.81</c:v>
                </c:pt>
                <c:pt idx="60162">
                  <c:v>127.88</c:v>
                </c:pt>
                <c:pt idx="60163">
                  <c:v>127.86</c:v>
                </c:pt>
                <c:pt idx="60164">
                  <c:v>127.9</c:v>
                </c:pt>
                <c:pt idx="60165">
                  <c:v>127.88</c:v>
                </c:pt>
                <c:pt idx="60166">
                  <c:v>127.88</c:v>
                </c:pt>
                <c:pt idx="60167">
                  <c:v>127.86</c:v>
                </c:pt>
                <c:pt idx="60168">
                  <c:v>127.9</c:v>
                </c:pt>
                <c:pt idx="60169">
                  <c:v>127.88</c:v>
                </c:pt>
                <c:pt idx="60170">
                  <c:v>127.84</c:v>
                </c:pt>
                <c:pt idx="60171">
                  <c:v>127.84</c:v>
                </c:pt>
                <c:pt idx="60172">
                  <c:v>127.84</c:v>
                </c:pt>
                <c:pt idx="60173">
                  <c:v>127.81</c:v>
                </c:pt>
                <c:pt idx="60174">
                  <c:v>127.84</c:v>
                </c:pt>
                <c:pt idx="60175">
                  <c:v>127.84</c:v>
                </c:pt>
                <c:pt idx="60176">
                  <c:v>127.81</c:v>
                </c:pt>
                <c:pt idx="60177">
                  <c:v>127.84</c:v>
                </c:pt>
                <c:pt idx="60178">
                  <c:v>127.84</c:v>
                </c:pt>
                <c:pt idx="60179">
                  <c:v>127.81</c:v>
                </c:pt>
                <c:pt idx="60180">
                  <c:v>127.84</c:v>
                </c:pt>
                <c:pt idx="60181">
                  <c:v>127.84</c:v>
                </c:pt>
                <c:pt idx="60182">
                  <c:v>127.84</c:v>
                </c:pt>
                <c:pt idx="60183">
                  <c:v>127.86</c:v>
                </c:pt>
                <c:pt idx="60184">
                  <c:v>127.84</c:v>
                </c:pt>
                <c:pt idx="60185">
                  <c:v>127.79</c:v>
                </c:pt>
                <c:pt idx="60186">
                  <c:v>127.79</c:v>
                </c:pt>
                <c:pt idx="60187">
                  <c:v>127.75</c:v>
                </c:pt>
                <c:pt idx="60188">
                  <c:v>127.81</c:v>
                </c:pt>
                <c:pt idx="60189">
                  <c:v>127.79</c:v>
                </c:pt>
                <c:pt idx="60190">
                  <c:v>127.86</c:v>
                </c:pt>
                <c:pt idx="60191">
                  <c:v>127.81</c:v>
                </c:pt>
                <c:pt idx="60192">
                  <c:v>127.79</c:v>
                </c:pt>
                <c:pt idx="60193">
                  <c:v>127.81</c:v>
                </c:pt>
                <c:pt idx="60194">
                  <c:v>127.84</c:v>
                </c:pt>
                <c:pt idx="60195">
                  <c:v>127.81</c:v>
                </c:pt>
                <c:pt idx="60196">
                  <c:v>127.79</c:v>
                </c:pt>
                <c:pt idx="60197">
                  <c:v>127.86</c:v>
                </c:pt>
                <c:pt idx="60198">
                  <c:v>127.84</c:v>
                </c:pt>
                <c:pt idx="60199">
                  <c:v>127.79</c:v>
                </c:pt>
                <c:pt idx="60200">
                  <c:v>127.79</c:v>
                </c:pt>
                <c:pt idx="60201">
                  <c:v>127.79</c:v>
                </c:pt>
                <c:pt idx="60202">
                  <c:v>127.79</c:v>
                </c:pt>
                <c:pt idx="60203">
                  <c:v>127.84</c:v>
                </c:pt>
                <c:pt idx="60204">
                  <c:v>127.81</c:v>
                </c:pt>
                <c:pt idx="60205">
                  <c:v>127.86</c:v>
                </c:pt>
                <c:pt idx="60206">
                  <c:v>127.81</c:v>
                </c:pt>
                <c:pt idx="60207">
                  <c:v>127.88</c:v>
                </c:pt>
                <c:pt idx="60208">
                  <c:v>127.88</c:v>
                </c:pt>
                <c:pt idx="60209">
                  <c:v>127.81</c:v>
                </c:pt>
                <c:pt idx="60210">
                  <c:v>127.86</c:v>
                </c:pt>
                <c:pt idx="60211">
                  <c:v>127.9</c:v>
                </c:pt>
                <c:pt idx="60212">
                  <c:v>127.88</c:v>
                </c:pt>
                <c:pt idx="60213">
                  <c:v>127.9</c:v>
                </c:pt>
                <c:pt idx="60214">
                  <c:v>127.93</c:v>
                </c:pt>
                <c:pt idx="60215">
                  <c:v>127.93</c:v>
                </c:pt>
                <c:pt idx="60216">
                  <c:v>127.9</c:v>
                </c:pt>
                <c:pt idx="60217">
                  <c:v>127.95</c:v>
                </c:pt>
                <c:pt idx="60218">
                  <c:v>127.93</c:v>
                </c:pt>
                <c:pt idx="60219">
                  <c:v>127.93</c:v>
                </c:pt>
                <c:pt idx="60220">
                  <c:v>127.95</c:v>
                </c:pt>
                <c:pt idx="60221">
                  <c:v>127.97</c:v>
                </c:pt>
                <c:pt idx="60222">
                  <c:v>127.99</c:v>
                </c:pt>
                <c:pt idx="60223">
                  <c:v>127.97</c:v>
                </c:pt>
                <c:pt idx="60224">
                  <c:v>127.99</c:v>
                </c:pt>
                <c:pt idx="60225">
                  <c:v>128.04</c:v>
                </c:pt>
                <c:pt idx="60226">
                  <c:v>128.01</c:v>
                </c:pt>
                <c:pt idx="60227">
                  <c:v>128.08000000000001</c:v>
                </c:pt>
                <c:pt idx="60228">
                  <c:v>128.04</c:v>
                </c:pt>
                <c:pt idx="60229">
                  <c:v>128.08000000000001</c:v>
                </c:pt>
                <c:pt idx="60230">
                  <c:v>128.06</c:v>
                </c:pt>
                <c:pt idx="60231">
                  <c:v>128.06</c:v>
                </c:pt>
                <c:pt idx="60232">
                  <c:v>128.04</c:v>
                </c:pt>
                <c:pt idx="60233">
                  <c:v>128.04</c:v>
                </c:pt>
                <c:pt idx="60234">
                  <c:v>128.08000000000001</c:v>
                </c:pt>
                <c:pt idx="60235">
                  <c:v>128.04</c:v>
                </c:pt>
                <c:pt idx="60236">
                  <c:v>128.1</c:v>
                </c:pt>
                <c:pt idx="60237">
                  <c:v>128.1</c:v>
                </c:pt>
                <c:pt idx="60238">
                  <c:v>128.06</c:v>
                </c:pt>
                <c:pt idx="60239">
                  <c:v>128.06</c:v>
                </c:pt>
                <c:pt idx="60240">
                  <c:v>128.06</c:v>
                </c:pt>
                <c:pt idx="60241">
                  <c:v>128.08000000000001</c:v>
                </c:pt>
                <c:pt idx="60242">
                  <c:v>128.06</c:v>
                </c:pt>
                <c:pt idx="60243">
                  <c:v>128.1</c:v>
                </c:pt>
                <c:pt idx="60244">
                  <c:v>128.15</c:v>
                </c:pt>
                <c:pt idx="60245">
                  <c:v>128.1</c:v>
                </c:pt>
                <c:pt idx="60246">
                  <c:v>128.15</c:v>
                </c:pt>
                <c:pt idx="60247">
                  <c:v>128.16999999999999</c:v>
                </c:pt>
                <c:pt idx="60248">
                  <c:v>128.13</c:v>
                </c:pt>
                <c:pt idx="60249">
                  <c:v>128.16999999999999</c:v>
                </c:pt>
                <c:pt idx="60250">
                  <c:v>128.19</c:v>
                </c:pt>
                <c:pt idx="60251">
                  <c:v>128.15</c:v>
                </c:pt>
                <c:pt idx="60252">
                  <c:v>128.15</c:v>
                </c:pt>
                <c:pt idx="60253">
                  <c:v>128.19</c:v>
                </c:pt>
                <c:pt idx="60254">
                  <c:v>128.08000000000001</c:v>
                </c:pt>
                <c:pt idx="60255">
                  <c:v>128.16999999999999</c:v>
                </c:pt>
                <c:pt idx="60256">
                  <c:v>128.15</c:v>
                </c:pt>
                <c:pt idx="60257">
                  <c:v>128.13</c:v>
                </c:pt>
                <c:pt idx="60258">
                  <c:v>128.13</c:v>
                </c:pt>
                <c:pt idx="60259">
                  <c:v>128.15</c:v>
                </c:pt>
                <c:pt idx="60260">
                  <c:v>128.13</c:v>
                </c:pt>
                <c:pt idx="60261">
                  <c:v>128.13</c:v>
                </c:pt>
                <c:pt idx="60262">
                  <c:v>128.13</c:v>
                </c:pt>
                <c:pt idx="60263">
                  <c:v>128.1</c:v>
                </c:pt>
                <c:pt idx="60264">
                  <c:v>128.06</c:v>
                </c:pt>
                <c:pt idx="60265">
                  <c:v>128.1</c:v>
                </c:pt>
                <c:pt idx="60266">
                  <c:v>128.08000000000001</c:v>
                </c:pt>
                <c:pt idx="60267">
                  <c:v>128.13</c:v>
                </c:pt>
                <c:pt idx="60268">
                  <c:v>128.15</c:v>
                </c:pt>
                <c:pt idx="60269">
                  <c:v>128.08000000000001</c:v>
                </c:pt>
                <c:pt idx="60270">
                  <c:v>128.1</c:v>
                </c:pt>
                <c:pt idx="60271">
                  <c:v>128.1</c:v>
                </c:pt>
                <c:pt idx="60272">
                  <c:v>128.08000000000001</c:v>
                </c:pt>
                <c:pt idx="60273">
                  <c:v>128.15</c:v>
                </c:pt>
                <c:pt idx="60274">
                  <c:v>128.06</c:v>
                </c:pt>
                <c:pt idx="60275">
                  <c:v>128.13</c:v>
                </c:pt>
                <c:pt idx="60276">
                  <c:v>128.08000000000001</c:v>
                </c:pt>
                <c:pt idx="60277">
                  <c:v>128.13</c:v>
                </c:pt>
                <c:pt idx="60278">
                  <c:v>128.15</c:v>
                </c:pt>
                <c:pt idx="60279">
                  <c:v>128.1</c:v>
                </c:pt>
                <c:pt idx="60280">
                  <c:v>128.1</c:v>
                </c:pt>
                <c:pt idx="60281">
                  <c:v>128.15</c:v>
                </c:pt>
                <c:pt idx="60282">
                  <c:v>128.15</c:v>
                </c:pt>
                <c:pt idx="60283">
                  <c:v>128.1</c:v>
                </c:pt>
                <c:pt idx="60284">
                  <c:v>128.1</c:v>
                </c:pt>
                <c:pt idx="60285">
                  <c:v>128.13</c:v>
                </c:pt>
                <c:pt idx="60286">
                  <c:v>128.1</c:v>
                </c:pt>
                <c:pt idx="60287">
                  <c:v>128.13</c:v>
                </c:pt>
                <c:pt idx="60288">
                  <c:v>128.06</c:v>
                </c:pt>
                <c:pt idx="60289">
                  <c:v>128.08000000000001</c:v>
                </c:pt>
                <c:pt idx="60290">
                  <c:v>128.1</c:v>
                </c:pt>
                <c:pt idx="60291">
                  <c:v>128.15</c:v>
                </c:pt>
                <c:pt idx="60292">
                  <c:v>128.08000000000001</c:v>
                </c:pt>
                <c:pt idx="60293">
                  <c:v>128.08000000000001</c:v>
                </c:pt>
                <c:pt idx="60294">
                  <c:v>128.13</c:v>
                </c:pt>
                <c:pt idx="60295">
                  <c:v>128.08000000000001</c:v>
                </c:pt>
                <c:pt idx="60296">
                  <c:v>128.08000000000001</c:v>
                </c:pt>
                <c:pt idx="60297">
                  <c:v>128.1</c:v>
                </c:pt>
                <c:pt idx="60298">
                  <c:v>128.08000000000001</c:v>
                </c:pt>
                <c:pt idx="60299">
                  <c:v>128.1</c:v>
                </c:pt>
                <c:pt idx="60300">
                  <c:v>128.1</c:v>
                </c:pt>
                <c:pt idx="60301">
                  <c:v>128.19</c:v>
                </c:pt>
                <c:pt idx="60302">
                  <c:v>128.13</c:v>
                </c:pt>
                <c:pt idx="60303">
                  <c:v>128.15</c:v>
                </c:pt>
                <c:pt idx="60304">
                  <c:v>128.13</c:v>
                </c:pt>
                <c:pt idx="60305">
                  <c:v>128.16999999999999</c:v>
                </c:pt>
                <c:pt idx="60306">
                  <c:v>128.24</c:v>
                </c:pt>
                <c:pt idx="60307">
                  <c:v>128.16999999999999</c:v>
                </c:pt>
                <c:pt idx="60308">
                  <c:v>128.19</c:v>
                </c:pt>
                <c:pt idx="60309">
                  <c:v>128.16999999999999</c:v>
                </c:pt>
                <c:pt idx="60310">
                  <c:v>128.22</c:v>
                </c:pt>
                <c:pt idx="60311">
                  <c:v>128.16999999999999</c:v>
                </c:pt>
                <c:pt idx="60312">
                  <c:v>128.19</c:v>
                </c:pt>
                <c:pt idx="60313">
                  <c:v>128.16999999999999</c:v>
                </c:pt>
                <c:pt idx="60314">
                  <c:v>128.16999999999999</c:v>
                </c:pt>
                <c:pt idx="60315">
                  <c:v>128.16999999999999</c:v>
                </c:pt>
                <c:pt idx="60316">
                  <c:v>128.19</c:v>
                </c:pt>
                <c:pt idx="60317">
                  <c:v>128.22</c:v>
                </c:pt>
                <c:pt idx="60318">
                  <c:v>128.15</c:v>
                </c:pt>
                <c:pt idx="60319">
                  <c:v>128.19</c:v>
                </c:pt>
                <c:pt idx="60320">
                  <c:v>128.16999999999999</c:v>
                </c:pt>
                <c:pt idx="60321">
                  <c:v>128.16999999999999</c:v>
                </c:pt>
                <c:pt idx="60322">
                  <c:v>128.15</c:v>
                </c:pt>
                <c:pt idx="60323">
                  <c:v>128.24</c:v>
                </c:pt>
                <c:pt idx="60324">
                  <c:v>128.15</c:v>
                </c:pt>
                <c:pt idx="60325">
                  <c:v>128.15</c:v>
                </c:pt>
                <c:pt idx="60326">
                  <c:v>128.15</c:v>
                </c:pt>
                <c:pt idx="60327">
                  <c:v>128.15</c:v>
                </c:pt>
                <c:pt idx="60328">
                  <c:v>128.13</c:v>
                </c:pt>
                <c:pt idx="60329">
                  <c:v>128.16999999999999</c:v>
                </c:pt>
                <c:pt idx="60330">
                  <c:v>128.15</c:v>
                </c:pt>
                <c:pt idx="60331">
                  <c:v>128.19</c:v>
                </c:pt>
                <c:pt idx="60332">
                  <c:v>128.16999999999999</c:v>
                </c:pt>
                <c:pt idx="60333">
                  <c:v>128.19</c:v>
                </c:pt>
                <c:pt idx="60334">
                  <c:v>128.24</c:v>
                </c:pt>
                <c:pt idx="60335">
                  <c:v>128.19</c:v>
                </c:pt>
                <c:pt idx="60336">
                  <c:v>128.16999999999999</c:v>
                </c:pt>
                <c:pt idx="60337">
                  <c:v>128.16999999999999</c:v>
                </c:pt>
                <c:pt idx="60338">
                  <c:v>128.19</c:v>
                </c:pt>
                <c:pt idx="60339">
                  <c:v>128.15</c:v>
                </c:pt>
                <c:pt idx="60340">
                  <c:v>128.15</c:v>
                </c:pt>
                <c:pt idx="60341">
                  <c:v>128.16999999999999</c:v>
                </c:pt>
                <c:pt idx="60342">
                  <c:v>128.15</c:v>
                </c:pt>
                <c:pt idx="60343">
                  <c:v>128.13</c:v>
                </c:pt>
                <c:pt idx="60344">
                  <c:v>128.13</c:v>
                </c:pt>
                <c:pt idx="60345">
                  <c:v>128.16999999999999</c:v>
                </c:pt>
                <c:pt idx="60346">
                  <c:v>128.15</c:v>
                </c:pt>
                <c:pt idx="60347">
                  <c:v>128.16999999999999</c:v>
                </c:pt>
                <c:pt idx="60348">
                  <c:v>128.16999999999999</c:v>
                </c:pt>
                <c:pt idx="60349">
                  <c:v>128.19</c:v>
                </c:pt>
                <c:pt idx="60350">
                  <c:v>128.15</c:v>
                </c:pt>
                <c:pt idx="60351">
                  <c:v>128.13</c:v>
                </c:pt>
                <c:pt idx="60352">
                  <c:v>128.19</c:v>
                </c:pt>
                <c:pt idx="60353">
                  <c:v>128.15</c:v>
                </c:pt>
                <c:pt idx="60354">
                  <c:v>128.16999999999999</c:v>
                </c:pt>
                <c:pt idx="60355">
                  <c:v>128.16999999999999</c:v>
                </c:pt>
                <c:pt idx="60356">
                  <c:v>128.13</c:v>
                </c:pt>
                <c:pt idx="60357">
                  <c:v>128.13</c:v>
                </c:pt>
                <c:pt idx="60358">
                  <c:v>128.16999999999999</c:v>
                </c:pt>
                <c:pt idx="60359">
                  <c:v>128.13</c:v>
                </c:pt>
                <c:pt idx="60360">
                  <c:v>128.13</c:v>
                </c:pt>
                <c:pt idx="60361">
                  <c:v>128.19</c:v>
                </c:pt>
                <c:pt idx="60362">
                  <c:v>128.19</c:v>
                </c:pt>
                <c:pt idx="60363">
                  <c:v>128.13</c:v>
                </c:pt>
                <c:pt idx="60364">
                  <c:v>128.16999999999999</c:v>
                </c:pt>
                <c:pt idx="60365">
                  <c:v>128.16999999999999</c:v>
                </c:pt>
                <c:pt idx="60366">
                  <c:v>128.15</c:v>
                </c:pt>
                <c:pt idx="60367">
                  <c:v>128.16999999999999</c:v>
                </c:pt>
                <c:pt idx="60368">
                  <c:v>128.19</c:v>
                </c:pt>
                <c:pt idx="60369">
                  <c:v>128.16999999999999</c:v>
                </c:pt>
                <c:pt idx="60370">
                  <c:v>128.08000000000001</c:v>
                </c:pt>
                <c:pt idx="60371">
                  <c:v>128.16999999999999</c:v>
                </c:pt>
                <c:pt idx="60372">
                  <c:v>128.16999999999999</c:v>
                </c:pt>
                <c:pt idx="60373">
                  <c:v>128.22</c:v>
                </c:pt>
                <c:pt idx="60374">
                  <c:v>128.1</c:v>
                </c:pt>
                <c:pt idx="60375">
                  <c:v>128.16999999999999</c:v>
                </c:pt>
                <c:pt idx="60376">
                  <c:v>128.15</c:v>
                </c:pt>
                <c:pt idx="60377">
                  <c:v>128.13</c:v>
                </c:pt>
                <c:pt idx="60378">
                  <c:v>128.15</c:v>
                </c:pt>
                <c:pt idx="60379">
                  <c:v>128.16999999999999</c:v>
                </c:pt>
                <c:pt idx="60380">
                  <c:v>128.16999999999999</c:v>
                </c:pt>
                <c:pt idx="60381">
                  <c:v>128.1</c:v>
                </c:pt>
                <c:pt idx="60382">
                  <c:v>128.13</c:v>
                </c:pt>
                <c:pt idx="60383">
                  <c:v>128.1</c:v>
                </c:pt>
                <c:pt idx="60384">
                  <c:v>128.16999999999999</c:v>
                </c:pt>
                <c:pt idx="60385">
                  <c:v>128.15</c:v>
                </c:pt>
                <c:pt idx="60386">
                  <c:v>128.15</c:v>
                </c:pt>
                <c:pt idx="60387">
                  <c:v>128.16999999999999</c:v>
                </c:pt>
                <c:pt idx="60388">
                  <c:v>128.22</c:v>
                </c:pt>
                <c:pt idx="60389">
                  <c:v>128.13</c:v>
                </c:pt>
                <c:pt idx="60390">
                  <c:v>128.13</c:v>
                </c:pt>
                <c:pt idx="60391">
                  <c:v>128.16999999999999</c:v>
                </c:pt>
                <c:pt idx="60392">
                  <c:v>128.13</c:v>
                </c:pt>
                <c:pt idx="60393">
                  <c:v>128.16999999999999</c:v>
                </c:pt>
                <c:pt idx="60394">
                  <c:v>128.16999999999999</c:v>
                </c:pt>
                <c:pt idx="60395">
                  <c:v>128.15</c:v>
                </c:pt>
                <c:pt idx="60396">
                  <c:v>128.15</c:v>
                </c:pt>
                <c:pt idx="60397">
                  <c:v>128.13</c:v>
                </c:pt>
                <c:pt idx="60398">
                  <c:v>128.13</c:v>
                </c:pt>
                <c:pt idx="60399">
                  <c:v>128.16999999999999</c:v>
                </c:pt>
                <c:pt idx="60400">
                  <c:v>128.19</c:v>
                </c:pt>
                <c:pt idx="60401">
                  <c:v>128.15</c:v>
                </c:pt>
                <c:pt idx="60402">
                  <c:v>128.16999999999999</c:v>
                </c:pt>
                <c:pt idx="60403">
                  <c:v>128.13</c:v>
                </c:pt>
                <c:pt idx="60404">
                  <c:v>128.13</c:v>
                </c:pt>
                <c:pt idx="60405">
                  <c:v>128.13</c:v>
                </c:pt>
                <c:pt idx="60406">
                  <c:v>128.13</c:v>
                </c:pt>
                <c:pt idx="60407">
                  <c:v>128.15</c:v>
                </c:pt>
                <c:pt idx="60408">
                  <c:v>128.13</c:v>
                </c:pt>
                <c:pt idx="60409">
                  <c:v>128.15</c:v>
                </c:pt>
                <c:pt idx="60410">
                  <c:v>128.15</c:v>
                </c:pt>
                <c:pt idx="60411">
                  <c:v>128.15</c:v>
                </c:pt>
                <c:pt idx="60412">
                  <c:v>128.1</c:v>
                </c:pt>
                <c:pt idx="60413">
                  <c:v>128.15</c:v>
                </c:pt>
                <c:pt idx="60414">
                  <c:v>128.16999999999999</c:v>
                </c:pt>
                <c:pt idx="60415">
                  <c:v>128.15</c:v>
                </c:pt>
                <c:pt idx="60416">
                  <c:v>128.13</c:v>
                </c:pt>
                <c:pt idx="60417">
                  <c:v>128.13</c:v>
                </c:pt>
                <c:pt idx="60418">
                  <c:v>128.15</c:v>
                </c:pt>
                <c:pt idx="60419">
                  <c:v>128.13</c:v>
                </c:pt>
                <c:pt idx="60420">
                  <c:v>128.13</c:v>
                </c:pt>
                <c:pt idx="60421">
                  <c:v>128.1</c:v>
                </c:pt>
                <c:pt idx="60422">
                  <c:v>128.15</c:v>
                </c:pt>
                <c:pt idx="60423">
                  <c:v>128.1</c:v>
                </c:pt>
                <c:pt idx="60424">
                  <c:v>128.13</c:v>
                </c:pt>
                <c:pt idx="60425">
                  <c:v>128.15</c:v>
                </c:pt>
                <c:pt idx="60426">
                  <c:v>128.1</c:v>
                </c:pt>
                <c:pt idx="60427">
                  <c:v>128.15</c:v>
                </c:pt>
                <c:pt idx="60428">
                  <c:v>128.13</c:v>
                </c:pt>
                <c:pt idx="60429">
                  <c:v>128.13</c:v>
                </c:pt>
                <c:pt idx="60430">
                  <c:v>128.15</c:v>
                </c:pt>
                <c:pt idx="60431">
                  <c:v>128.13</c:v>
                </c:pt>
                <c:pt idx="60432">
                  <c:v>128.1</c:v>
                </c:pt>
                <c:pt idx="60433">
                  <c:v>128.16999999999999</c:v>
                </c:pt>
                <c:pt idx="60434">
                  <c:v>128.13</c:v>
                </c:pt>
                <c:pt idx="60435">
                  <c:v>128.1</c:v>
                </c:pt>
                <c:pt idx="60436">
                  <c:v>128.08000000000001</c:v>
                </c:pt>
                <c:pt idx="60437">
                  <c:v>128.15</c:v>
                </c:pt>
                <c:pt idx="60438">
                  <c:v>128.16999999999999</c:v>
                </c:pt>
                <c:pt idx="60439">
                  <c:v>128.15</c:v>
                </c:pt>
                <c:pt idx="60440">
                  <c:v>128.06</c:v>
                </c:pt>
                <c:pt idx="60441">
                  <c:v>128.13</c:v>
                </c:pt>
                <c:pt idx="60442">
                  <c:v>128.13</c:v>
                </c:pt>
                <c:pt idx="60443">
                  <c:v>128.13</c:v>
                </c:pt>
                <c:pt idx="60444">
                  <c:v>128.1</c:v>
                </c:pt>
                <c:pt idx="60445">
                  <c:v>128.13</c:v>
                </c:pt>
                <c:pt idx="60446">
                  <c:v>128.16999999999999</c:v>
                </c:pt>
                <c:pt idx="60447">
                  <c:v>128.08000000000001</c:v>
                </c:pt>
                <c:pt idx="60448">
                  <c:v>128.08000000000001</c:v>
                </c:pt>
                <c:pt idx="60449">
                  <c:v>128.08000000000001</c:v>
                </c:pt>
                <c:pt idx="60450">
                  <c:v>128.1</c:v>
                </c:pt>
                <c:pt idx="60451">
                  <c:v>128.08000000000001</c:v>
                </c:pt>
                <c:pt idx="60452">
                  <c:v>128.1</c:v>
                </c:pt>
                <c:pt idx="60453">
                  <c:v>128.08000000000001</c:v>
                </c:pt>
                <c:pt idx="60454">
                  <c:v>128.08000000000001</c:v>
                </c:pt>
                <c:pt idx="60455">
                  <c:v>128.08000000000001</c:v>
                </c:pt>
                <c:pt idx="60456">
                  <c:v>128.1</c:v>
                </c:pt>
                <c:pt idx="60457">
                  <c:v>128.1</c:v>
                </c:pt>
                <c:pt idx="60458">
                  <c:v>128.04</c:v>
                </c:pt>
                <c:pt idx="60459">
                  <c:v>128.15</c:v>
                </c:pt>
                <c:pt idx="60460">
                  <c:v>128.13</c:v>
                </c:pt>
                <c:pt idx="60461">
                  <c:v>128.08000000000001</c:v>
                </c:pt>
                <c:pt idx="60462">
                  <c:v>128.08000000000001</c:v>
                </c:pt>
                <c:pt idx="60463">
                  <c:v>128.08000000000001</c:v>
                </c:pt>
                <c:pt idx="60464">
                  <c:v>128.04</c:v>
                </c:pt>
                <c:pt idx="60465">
                  <c:v>128.08000000000001</c:v>
                </c:pt>
                <c:pt idx="60466">
                  <c:v>128.15</c:v>
                </c:pt>
                <c:pt idx="60467">
                  <c:v>128.06</c:v>
                </c:pt>
                <c:pt idx="60468">
                  <c:v>128.06</c:v>
                </c:pt>
                <c:pt idx="60469">
                  <c:v>128.1</c:v>
                </c:pt>
                <c:pt idx="60470">
                  <c:v>128.08000000000001</c:v>
                </c:pt>
                <c:pt idx="60471">
                  <c:v>128.06</c:v>
                </c:pt>
                <c:pt idx="60472">
                  <c:v>128.08000000000001</c:v>
                </c:pt>
                <c:pt idx="60473">
                  <c:v>128.1</c:v>
                </c:pt>
                <c:pt idx="60474">
                  <c:v>128.08000000000001</c:v>
                </c:pt>
                <c:pt idx="60475">
                  <c:v>128.04</c:v>
                </c:pt>
                <c:pt idx="60476">
                  <c:v>128.06</c:v>
                </c:pt>
                <c:pt idx="60477">
                  <c:v>128.08000000000001</c:v>
                </c:pt>
                <c:pt idx="60478">
                  <c:v>127.99</c:v>
                </c:pt>
                <c:pt idx="60479">
                  <c:v>128.04</c:v>
                </c:pt>
                <c:pt idx="60480">
                  <c:v>128.08000000000001</c:v>
                </c:pt>
                <c:pt idx="60481">
                  <c:v>128.08000000000001</c:v>
                </c:pt>
                <c:pt idx="60482">
                  <c:v>128.04</c:v>
                </c:pt>
                <c:pt idx="60483">
                  <c:v>128.06</c:v>
                </c:pt>
                <c:pt idx="60484">
                  <c:v>128.06</c:v>
                </c:pt>
                <c:pt idx="60485">
                  <c:v>128.01</c:v>
                </c:pt>
                <c:pt idx="60486">
                  <c:v>128.01</c:v>
                </c:pt>
                <c:pt idx="60487">
                  <c:v>128.01</c:v>
                </c:pt>
                <c:pt idx="60488">
                  <c:v>128.01</c:v>
                </c:pt>
                <c:pt idx="60489">
                  <c:v>128.04</c:v>
                </c:pt>
                <c:pt idx="60490">
                  <c:v>128.01</c:v>
                </c:pt>
                <c:pt idx="60491">
                  <c:v>127.99</c:v>
                </c:pt>
                <c:pt idx="60492">
                  <c:v>128.01</c:v>
                </c:pt>
                <c:pt idx="60493">
                  <c:v>127.99</c:v>
                </c:pt>
                <c:pt idx="60494">
                  <c:v>128.06</c:v>
                </c:pt>
                <c:pt idx="60495">
                  <c:v>128.01</c:v>
                </c:pt>
                <c:pt idx="60496">
                  <c:v>128.01</c:v>
                </c:pt>
                <c:pt idx="60497">
                  <c:v>128.01</c:v>
                </c:pt>
                <c:pt idx="60498">
                  <c:v>127.97</c:v>
                </c:pt>
                <c:pt idx="60499">
                  <c:v>127.99</c:v>
                </c:pt>
                <c:pt idx="60500">
                  <c:v>127.99</c:v>
                </c:pt>
                <c:pt idx="60501">
                  <c:v>127.99</c:v>
                </c:pt>
                <c:pt idx="60502">
                  <c:v>127.99</c:v>
                </c:pt>
                <c:pt idx="60503">
                  <c:v>127.97</c:v>
                </c:pt>
                <c:pt idx="60504">
                  <c:v>127.99</c:v>
                </c:pt>
                <c:pt idx="60505">
                  <c:v>127.99</c:v>
                </c:pt>
                <c:pt idx="60506">
                  <c:v>127.97</c:v>
                </c:pt>
                <c:pt idx="60507">
                  <c:v>127.93</c:v>
                </c:pt>
                <c:pt idx="60508">
                  <c:v>127.93</c:v>
                </c:pt>
                <c:pt idx="60509">
                  <c:v>127.97</c:v>
                </c:pt>
                <c:pt idx="60510">
                  <c:v>127.95</c:v>
                </c:pt>
                <c:pt idx="60511">
                  <c:v>127.97</c:v>
                </c:pt>
                <c:pt idx="60512">
                  <c:v>127.97</c:v>
                </c:pt>
                <c:pt idx="60513">
                  <c:v>127.95</c:v>
                </c:pt>
                <c:pt idx="60514">
                  <c:v>128.01</c:v>
                </c:pt>
                <c:pt idx="60515">
                  <c:v>127.93</c:v>
                </c:pt>
                <c:pt idx="60516">
                  <c:v>127.88</c:v>
                </c:pt>
                <c:pt idx="60517">
                  <c:v>127.95</c:v>
                </c:pt>
                <c:pt idx="60518">
                  <c:v>127.93</c:v>
                </c:pt>
                <c:pt idx="60519">
                  <c:v>127.9</c:v>
                </c:pt>
                <c:pt idx="60520">
                  <c:v>127.97</c:v>
                </c:pt>
                <c:pt idx="60521">
                  <c:v>127.9</c:v>
                </c:pt>
                <c:pt idx="60522">
                  <c:v>127.93</c:v>
                </c:pt>
                <c:pt idx="60523">
                  <c:v>127.9</c:v>
                </c:pt>
                <c:pt idx="60524">
                  <c:v>127.9</c:v>
                </c:pt>
                <c:pt idx="60525">
                  <c:v>127.9</c:v>
                </c:pt>
                <c:pt idx="60526">
                  <c:v>127.88</c:v>
                </c:pt>
                <c:pt idx="60527">
                  <c:v>127.93</c:v>
                </c:pt>
                <c:pt idx="60528">
                  <c:v>127.88</c:v>
                </c:pt>
                <c:pt idx="60529">
                  <c:v>127.9</c:v>
                </c:pt>
                <c:pt idx="60530">
                  <c:v>127.88</c:v>
                </c:pt>
                <c:pt idx="60531">
                  <c:v>127.88</c:v>
                </c:pt>
                <c:pt idx="60532">
                  <c:v>127.86</c:v>
                </c:pt>
                <c:pt idx="60533">
                  <c:v>127.84</c:v>
                </c:pt>
                <c:pt idx="60534">
                  <c:v>127.86</c:v>
                </c:pt>
                <c:pt idx="60535">
                  <c:v>127.88</c:v>
                </c:pt>
                <c:pt idx="60536">
                  <c:v>127.86</c:v>
                </c:pt>
                <c:pt idx="60537">
                  <c:v>127.93</c:v>
                </c:pt>
                <c:pt idx="60538">
                  <c:v>127.84</c:v>
                </c:pt>
                <c:pt idx="60539">
                  <c:v>127.86</c:v>
                </c:pt>
                <c:pt idx="60540">
                  <c:v>127.86</c:v>
                </c:pt>
                <c:pt idx="60541">
                  <c:v>127.84</c:v>
                </c:pt>
                <c:pt idx="60542">
                  <c:v>127.81</c:v>
                </c:pt>
                <c:pt idx="60543">
                  <c:v>127.84</c:v>
                </c:pt>
                <c:pt idx="60544">
                  <c:v>127.84</c:v>
                </c:pt>
                <c:pt idx="60545">
                  <c:v>127.81</c:v>
                </c:pt>
                <c:pt idx="60546">
                  <c:v>127.79</c:v>
                </c:pt>
                <c:pt idx="60547">
                  <c:v>127.81</c:v>
                </c:pt>
                <c:pt idx="60548">
                  <c:v>127.84</c:v>
                </c:pt>
                <c:pt idx="60549">
                  <c:v>127.86</c:v>
                </c:pt>
                <c:pt idx="60550">
                  <c:v>127.9</c:v>
                </c:pt>
                <c:pt idx="60551">
                  <c:v>127.81</c:v>
                </c:pt>
                <c:pt idx="60552">
                  <c:v>127.81</c:v>
                </c:pt>
                <c:pt idx="60553">
                  <c:v>127.84</c:v>
                </c:pt>
                <c:pt idx="60554">
                  <c:v>127.81</c:v>
                </c:pt>
                <c:pt idx="60555">
                  <c:v>127.81</c:v>
                </c:pt>
                <c:pt idx="60556">
                  <c:v>127.79</c:v>
                </c:pt>
                <c:pt idx="60557">
                  <c:v>127.86</c:v>
                </c:pt>
                <c:pt idx="60558">
                  <c:v>127.84</c:v>
                </c:pt>
                <c:pt idx="60559">
                  <c:v>127.84</c:v>
                </c:pt>
                <c:pt idx="60560">
                  <c:v>127.81</c:v>
                </c:pt>
                <c:pt idx="60561">
                  <c:v>127.84</c:v>
                </c:pt>
                <c:pt idx="60562">
                  <c:v>127.84</c:v>
                </c:pt>
                <c:pt idx="60563">
                  <c:v>127.86</c:v>
                </c:pt>
                <c:pt idx="60564">
                  <c:v>127.81</c:v>
                </c:pt>
                <c:pt idx="60565">
                  <c:v>127.86</c:v>
                </c:pt>
                <c:pt idx="60566">
                  <c:v>127.86</c:v>
                </c:pt>
                <c:pt idx="60567">
                  <c:v>127.81</c:v>
                </c:pt>
                <c:pt idx="60568">
                  <c:v>127.84</c:v>
                </c:pt>
                <c:pt idx="60569">
                  <c:v>127.86</c:v>
                </c:pt>
                <c:pt idx="60570">
                  <c:v>127.88</c:v>
                </c:pt>
                <c:pt idx="60571">
                  <c:v>127.95</c:v>
                </c:pt>
                <c:pt idx="60572">
                  <c:v>127.86</c:v>
                </c:pt>
                <c:pt idx="60573">
                  <c:v>127.88</c:v>
                </c:pt>
                <c:pt idx="60574">
                  <c:v>127.9</c:v>
                </c:pt>
                <c:pt idx="60575">
                  <c:v>127.93</c:v>
                </c:pt>
                <c:pt idx="60576">
                  <c:v>127.88</c:v>
                </c:pt>
                <c:pt idx="60577">
                  <c:v>127.93</c:v>
                </c:pt>
                <c:pt idx="60578">
                  <c:v>127.95</c:v>
                </c:pt>
                <c:pt idx="60579">
                  <c:v>127.93</c:v>
                </c:pt>
                <c:pt idx="60580">
                  <c:v>127.97</c:v>
                </c:pt>
                <c:pt idx="60581">
                  <c:v>128.01</c:v>
                </c:pt>
                <c:pt idx="60582">
                  <c:v>127.97</c:v>
                </c:pt>
                <c:pt idx="60583">
                  <c:v>127.97</c:v>
                </c:pt>
                <c:pt idx="60584">
                  <c:v>127.99</c:v>
                </c:pt>
                <c:pt idx="60585">
                  <c:v>127.99</c:v>
                </c:pt>
                <c:pt idx="60586">
                  <c:v>127.99</c:v>
                </c:pt>
                <c:pt idx="60587">
                  <c:v>128.01</c:v>
                </c:pt>
                <c:pt idx="60588">
                  <c:v>128.01</c:v>
                </c:pt>
                <c:pt idx="60589">
                  <c:v>127.99</c:v>
                </c:pt>
                <c:pt idx="60590">
                  <c:v>128.01</c:v>
                </c:pt>
                <c:pt idx="60591">
                  <c:v>128.04</c:v>
                </c:pt>
                <c:pt idx="60592">
                  <c:v>128.08000000000001</c:v>
                </c:pt>
                <c:pt idx="60593">
                  <c:v>128.08000000000001</c:v>
                </c:pt>
                <c:pt idx="60594">
                  <c:v>128.04</c:v>
                </c:pt>
                <c:pt idx="60595">
                  <c:v>128.04</c:v>
                </c:pt>
                <c:pt idx="60596">
                  <c:v>128.04</c:v>
                </c:pt>
                <c:pt idx="60597">
                  <c:v>128.13</c:v>
                </c:pt>
                <c:pt idx="60598">
                  <c:v>128.13</c:v>
                </c:pt>
                <c:pt idx="60599">
                  <c:v>128.08000000000001</c:v>
                </c:pt>
                <c:pt idx="60600">
                  <c:v>128.19</c:v>
                </c:pt>
                <c:pt idx="60601">
                  <c:v>128.15</c:v>
                </c:pt>
                <c:pt idx="60602">
                  <c:v>128.16999999999999</c:v>
                </c:pt>
                <c:pt idx="60603">
                  <c:v>128.16999999999999</c:v>
                </c:pt>
                <c:pt idx="60604">
                  <c:v>128.19</c:v>
                </c:pt>
                <c:pt idx="60605">
                  <c:v>128.15</c:v>
                </c:pt>
                <c:pt idx="60606">
                  <c:v>128.19</c:v>
                </c:pt>
                <c:pt idx="60607">
                  <c:v>128.19</c:v>
                </c:pt>
                <c:pt idx="60608">
                  <c:v>128.15</c:v>
                </c:pt>
                <c:pt idx="60609">
                  <c:v>128.22</c:v>
                </c:pt>
                <c:pt idx="60610">
                  <c:v>128.19</c:v>
                </c:pt>
                <c:pt idx="60611">
                  <c:v>128.22</c:v>
                </c:pt>
                <c:pt idx="60612">
                  <c:v>128.19</c:v>
                </c:pt>
                <c:pt idx="60613">
                  <c:v>128.22</c:v>
                </c:pt>
                <c:pt idx="60614">
                  <c:v>128.16999999999999</c:v>
                </c:pt>
                <c:pt idx="60615">
                  <c:v>128.22</c:v>
                </c:pt>
                <c:pt idx="60616">
                  <c:v>128.24</c:v>
                </c:pt>
                <c:pt idx="60617">
                  <c:v>128.19</c:v>
                </c:pt>
                <c:pt idx="60618">
                  <c:v>128.19</c:v>
                </c:pt>
                <c:pt idx="60619">
                  <c:v>128.16999999999999</c:v>
                </c:pt>
                <c:pt idx="60620">
                  <c:v>128.22</c:v>
                </c:pt>
                <c:pt idx="60621">
                  <c:v>128.15</c:v>
                </c:pt>
                <c:pt idx="60622">
                  <c:v>128.16999999999999</c:v>
                </c:pt>
                <c:pt idx="60623">
                  <c:v>128.16999999999999</c:v>
                </c:pt>
                <c:pt idx="60624">
                  <c:v>128.19</c:v>
                </c:pt>
                <c:pt idx="60625">
                  <c:v>128.15</c:v>
                </c:pt>
                <c:pt idx="60626">
                  <c:v>128.19</c:v>
                </c:pt>
                <c:pt idx="60627">
                  <c:v>128.13</c:v>
                </c:pt>
                <c:pt idx="60628">
                  <c:v>128.19</c:v>
                </c:pt>
                <c:pt idx="60629">
                  <c:v>128.16999999999999</c:v>
                </c:pt>
                <c:pt idx="60630">
                  <c:v>128.19</c:v>
                </c:pt>
                <c:pt idx="60631">
                  <c:v>128.22</c:v>
                </c:pt>
                <c:pt idx="60632">
                  <c:v>128.15</c:v>
                </c:pt>
                <c:pt idx="60633">
                  <c:v>128.16999999999999</c:v>
                </c:pt>
                <c:pt idx="60634">
                  <c:v>128.19</c:v>
                </c:pt>
                <c:pt idx="60635">
                  <c:v>128.19</c:v>
                </c:pt>
                <c:pt idx="60636">
                  <c:v>128.16999999999999</c:v>
                </c:pt>
                <c:pt idx="60637">
                  <c:v>128.19</c:v>
                </c:pt>
                <c:pt idx="60638">
                  <c:v>128.19</c:v>
                </c:pt>
                <c:pt idx="60639">
                  <c:v>128.16999999999999</c:v>
                </c:pt>
                <c:pt idx="60640">
                  <c:v>128.19</c:v>
                </c:pt>
                <c:pt idx="60641">
                  <c:v>128.16999999999999</c:v>
                </c:pt>
                <c:pt idx="60642">
                  <c:v>128.19</c:v>
                </c:pt>
                <c:pt idx="60643">
                  <c:v>128.15</c:v>
                </c:pt>
                <c:pt idx="60644">
                  <c:v>128.13</c:v>
                </c:pt>
                <c:pt idx="60645">
                  <c:v>128.16999999999999</c:v>
                </c:pt>
                <c:pt idx="60646">
                  <c:v>128.13</c:v>
                </c:pt>
                <c:pt idx="60647">
                  <c:v>128.16999999999999</c:v>
                </c:pt>
                <c:pt idx="60648">
                  <c:v>128.13</c:v>
                </c:pt>
                <c:pt idx="60649">
                  <c:v>128.13</c:v>
                </c:pt>
                <c:pt idx="60650">
                  <c:v>128.15</c:v>
                </c:pt>
                <c:pt idx="60651">
                  <c:v>128.1</c:v>
                </c:pt>
                <c:pt idx="60652">
                  <c:v>128.1</c:v>
                </c:pt>
                <c:pt idx="60653">
                  <c:v>128.15</c:v>
                </c:pt>
                <c:pt idx="60654">
                  <c:v>128.16999999999999</c:v>
                </c:pt>
                <c:pt idx="60655">
                  <c:v>128.15</c:v>
                </c:pt>
                <c:pt idx="60656">
                  <c:v>128.13</c:v>
                </c:pt>
                <c:pt idx="60657">
                  <c:v>128.13</c:v>
                </c:pt>
                <c:pt idx="60658">
                  <c:v>128.22</c:v>
                </c:pt>
                <c:pt idx="60659">
                  <c:v>128.13</c:v>
                </c:pt>
                <c:pt idx="60660">
                  <c:v>128.19</c:v>
                </c:pt>
                <c:pt idx="60661">
                  <c:v>128.13</c:v>
                </c:pt>
                <c:pt idx="60662">
                  <c:v>128.22</c:v>
                </c:pt>
                <c:pt idx="60663">
                  <c:v>128.16999999999999</c:v>
                </c:pt>
                <c:pt idx="60664">
                  <c:v>128.19</c:v>
                </c:pt>
                <c:pt idx="60665">
                  <c:v>128.19</c:v>
                </c:pt>
                <c:pt idx="60666">
                  <c:v>128.19</c:v>
                </c:pt>
                <c:pt idx="60667">
                  <c:v>128.24</c:v>
                </c:pt>
                <c:pt idx="60668">
                  <c:v>128.26</c:v>
                </c:pt>
                <c:pt idx="60669">
                  <c:v>128.24</c:v>
                </c:pt>
                <c:pt idx="60670">
                  <c:v>128.24</c:v>
                </c:pt>
                <c:pt idx="60671">
                  <c:v>128.24</c:v>
                </c:pt>
                <c:pt idx="60672">
                  <c:v>128.19</c:v>
                </c:pt>
                <c:pt idx="60673">
                  <c:v>128.22</c:v>
                </c:pt>
                <c:pt idx="60674">
                  <c:v>128.22</c:v>
                </c:pt>
                <c:pt idx="60675">
                  <c:v>128.22</c:v>
                </c:pt>
                <c:pt idx="60676">
                  <c:v>128.26</c:v>
                </c:pt>
                <c:pt idx="60677">
                  <c:v>128.22</c:v>
                </c:pt>
                <c:pt idx="60678">
                  <c:v>128.16999999999999</c:v>
                </c:pt>
                <c:pt idx="60679">
                  <c:v>128.16999999999999</c:v>
                </c:pt>
                <c:pt idx="60680">
                  <c:v>128.16999999999999</c:v>
                </c:pt>
                <c:pt idx="60681">
                  <c:v>128.24</c:v>
                </c:pt>
                <c:pt idx="60682">
                  <c:v>128.24</c:v>
                </c:pt>
                <c:pt idx="60683">
                  <c:v>128.24</c:v>
                </c:pt>
                <c:pt idx="60684">
                  <c:v>128.26</c:v>
                </c:pt>
                <c:pt idx="60685">
                  <c:v>128.24</c:v>
                </c:pt>
                <c:pt idx="60686">
                  <c:v>128.24</c:v>
                </c:pt>
                <c:pt idx="60687">
                  <c:v>128.24</c:v>
                </c:pt>
                <c:pt idx="60688">
                  <c:v>128.24</c:v>
                </c:pt>
                <c:pt idx="60689">
                  <c:v>128.22</c:v>
                </c:pt>
                <c:pt idx="60690">
                  <c:v>128.24</c:v>
                </c:pt>
                <c:pt idx="60691">
                  <c:v>128.22</c:v>
                </c:pt>
                <c:pt idx="60692">
                  <c:v>128.22</c:v>
                </c:pt>
                <c:pt idx="60693">
                  <c:v>128.24</c:v>
                </c:pt>
                <c:pt idx="60694">
                  <c:v>128.22</c:v>
                </c:pt>
                <c:pt idx="60695">
                  <c:v>128.26</c:v>
                </c:pt>
                <c:pt idx="60696">
                  <c:v>128.28</c:v>
                </c:pt>
                <c:pt idx="60697">
                  <c:v>128.24</c:v>
                </c:pt>
                <c:pt idx="60698">
                  <c:v>128.24</c:v>
                </c:pt>
                <c:pt idx="60699">
                  <c:v>128.22</c:v>
                </c:pt>
                <c:pt idx="60700">
                  <c:v>128.26</c:v>
                </c:pt>
                <c:pt idx="60701">
                  <c:v>128.26</c:v>
                </c:pt>
                <c:pt idx="60702">
                  <c:v>128.26</c:v>
                </c:pt>
                <c:pt idx="60703">
                  <c:v>128.24</c:v>
                </c:pt>
                <c:pt idx="60704">
                  <c:v>128.22</c:v>
                </c:pt>
                <c:pt idx="60705">
                  <c:v>128.19</c:v>
                </c:pt>
                <c:pt idx="60706">
                  <c:v>128.28</c:v>
                </c:pt>
                <c:pt idx="60707">
                  <c:v>128.22</c:v>
                </c:pt>
                <c:pt idx="60708">
                  <c:v>128.19</c:v>
                </c:pt>
                <c:pt idx="60709">
                  <c:v>128.19</c:v>
                </c:pt>
                <c:pt idx="60710">
                  <c:v>128.22</c:v>
                </c:pt>
                <c:pt idx="60711">
                  <c:v>128.22</c:v>
                </c:pt>
                <c:pt idx="60712">
                  <c:v>128.16999999999999</c:v>
                </c:pt>
                <c:pt idx="60713">
                  <c:v>128.19</c:v>
                </c:pt>
                <c:pt idx="60714">
                  <c:v>128.22</c:v>
                </c:pt>
                <c:pt idx="60715">
                  <c:v>128.26</c:v>
                </c:pt>
                <c:pt idx="60716">
                  <c:v>128.22</c:v>
                </c:pt>
                <c:pt idx="60717">
                  <c:v>128.19</c:v>
                </c:pt>
                <c:pt idx="60718">
                  <c:v>128.24</c:v>
                </c:pt>
                <c:pt idx="60719">
                  <c:v>128.24</c:v>
                </c:pt>
                <c:pt idx="60720">
                  <c:v>128.24</c:v>
                </c:pt>
                <c:pt idx="60721">
                  <c:v>128.26</c:v>
                </c:pt>
                <c:pt idx="60722">
                  <c:v>128.22</c:v>
                </c:pt>
                <c:pt idx="60723">
                  <c:v>128.19</c:v>
                </c:pt>
                <c:pt idx="60724">
                  <c:v>128.26</c:v>
                </c:pt>
                <c:pt idx="60725">
                  <c:v>128.19</c:v>
                </c:pt>
                <c:pt idx="60726">
                  <c:v>128.22</c:v>
                </c:pt>
                <c:pt idx="60727">
                  <c:v>128.24</c:v>
                </c:pt>
                <c:pt idx="60728">
                  <c:v>128.22</c:v>
                </c:pt>
                <c:pt idx="60729">
                  <c:v>128.22</c:v>
                </c:pt>
                <c:pt idx="60730">
                  <c:v>128.26</c:v>
                </c:pt>
                <c:pt idx="60731">
                  <c:v>128.19</c:v>
                </c:pt>
                <c:pt idx="60732">
                  <c:v>128.19</c:v>
                </c:pt>
                <c:pt idx="60733">
                  <c:v>128.19</c:v>
                </c:pt>
                <c:pt idx="60734">
                  <c:v>128.22</c:v>
                </c:pt>
                <c:pt idx="60735">
                  <c:v>128.24</c:v>
                </c:pt>
                <c:pt idx="60736">
                  <c:v>128.22</c:v>
                </c:pt>
                <c:pt idx="60737">
                  <c:v>128.24</c:v>
                </c:pt>
                <c:pt idx="60738">
                  <c:v>128.24</c:v>
                </c:pt>
                <c:pt idx="60739">
                  <c:v>128.19</c:v>
                </c:pt>
                <c:pt idx="60740">
                  <c:v>128.22</c:v>
                </c:pt>
                <c:pt idx="60741">
                  <c:v>128.22</c:v>
                </c:pt>
                <c:pt idx="60742">
                  <c:v>128.22</c:v>
                </c:pt>
                <c:pt idx="60743">
                  <c:v>128.26</c:v>
                </c:pt>
                <c:pt idx="60744">
                  <c:v>128.24</c:v>
                </c:pt>
                <c:pt idx="60745">
                  <c:v>128.26</c:v>
                </c:pt>
                <c:pt idx="60746">
                  <c:v>128.24</c:v>
                </c:pt>
                <c:pt idx="60747">
                  <c:v>128.22</c:v>
                </c:pt>
                <c:pt idx="60748">
                  <c:v>128.26</c:v>
                </c:pt>
                <c:pt idx="60749">
                  <c:v>128.26</c:v>
                </c:pt>
                <c:pt idx="60750">
                  <c:v>128.31</c:v>
                </c:pt>
                <c:pt idx="60751">
                  <c:v>128.28</c:v>
                </c:pt>
                <c:pt idx="60752">
                  <c:v>128.16999999999999</c:v>
                </c:pt>
                <c:pt idx="60753">
                  <c:v>128.31</c:v>
                </c:pt>
                <c:pt idx="60754">
                  <c:v>128.28</c:v>
                </c:pt>
                <c:pt idx="60755">
                  <c:v>128.26</c:v>
                </c:pt>
                <c:pt idx="60756">
                  <c:v>128.24</c:v>
                </c:pt>
                <c:pt idx="60757">
                  <c:v>128.28</c:v>
                </c:pt>
                <c:pt idx="60758">
                  <c:v>128.26</c:v>
                </c:pt>
                <c:pt idx="60759">
                  <c:v>128.26</c:v>
                </c:pt>
                <c:pt idx="60760">
                  <c:v>128.26</c:v>
                </c:pt>
                <c:pt idx="60761">
                  <c:v>128.28</c:v>
                </c:pt>
                <c:pt idx="60762">
                  <c:v>128.28</c:v>
                </c:pt>
                <c:pt idx="60763">
                  <c:v>128.26</c:v>
                </c:pt>
                <c:pt idx="60764">
                  <c:v>128.26</c:v>
                </c:pt>
                <c:pt idx="60765">
                  <c:v>128.24</c:v>
                </c:pt>
                <c:pt idx="60766">
                  <c:v>128.26</c:v>
                </c:pt>
                <c:pt idx="60767">
                  <c:v>128.24</c:v>
                </c:pt>
                <c:pt idx="60768">
                  <c:v>128.24</c:v>
                </c:pt>
                <c:pt idx="60769">
                  <c:v>128.24</c:v>
                </c:pt>
                <c:pt idx="60770">
                  <c:v>128.24</c:v>
                </c:pt>
                <c:pt idx="60771">
                  <c:v>128.24</c:v>
                </c:pt>
                <c:pt idx="60772">
                  <c:v>128.24</c:v>
                </c:pt>
                <c:pt idx="60773">
                  <c:v>128.26</c:v>
                </c:pt>
                <c:pt idx="60774">
                  <c:v>128.28</c:v>
                </c:pt>
                <c:pt idx="60775">
                  <c:v>128.28</c:v>
                </c:pt>
                <c:pt idx="60776">
                  <c:v>128.22</c:v>
                </c:pt>
                <c:pt idx="60777">
                  <c:v>128.26</c:v>
                </c:pt>
                <c:pt idx="60778">
                  <c:v>128.24</c:v>
                </c:pt>
                <c:pt idx="60779">
                  <c:v>128.26</c:v>
                </c:pt>
                <c:pt idx="60780">
                  <c:v>128.22</c:v>
                </c:pt>
                <c:pt idx="60781">
                  <c:v>128.26</c:v>
                </c:pt>
                <c:pt idx="60782">
                  <c:v>128.24</c:v>
                </c:pt>
                <c:pt idx="60783">
                  <c:v>128.26</c:v>
                </c:pt>
                <c:pt idx="60784">
                  <c:v>128.26</c:v>
                </c:pt>
                <c:pt idx="60785">
                  <c:v>128.24</c:v>
                </c:pt>
                <c:pt idx="60786">
                  <c:v>128.22</c:v>
                </c:pt>
                <c:pt idx="60787">
                  <c:v>128.24</c:v>
                </c:pt>
                <c:pt idx="60788">
                  <c:v>128.16999999999999</c:v>
                </c:pt>
                <c:pt idx="60789">
                  <c:v>128.26</c:v>
                </c:pt>
                <c:pt idx="60790">
                  <c:v>128.24</c:v>
                </c:pt>
                <c:pt idx="60791">
                  <c:v>128.24</c:v>
                </c:pt>
                <c:pt idx="60792">
                  <c:v>128.22</c:v>
                </c:pt>
                <c:pt idx="60793">
                  <c:v>128.24</c:v>
                </c:pt>
                <c:pt idx="60794">
                  <c:v>128.19</c:v>
                </c:pt>
                <c:pt idx="60795">
                  <c:v>128.19</c:v>
                </c:pt>
                <c:pt idx="60796">
                  <c:v>128.28</c:v>
                </c:pt>
                <c:pt idx="60797">
                  <c:v>128.22</c:v>
                </c:pt>
                <c:pt idx="60798">
                  <c:v>128.19</c:v>
                </c:pt>
                <c:pt idx="60799">
                  <c:v>128.22</c:v>
                </c:pt>
                <c:pt idx="60800">
                  <c:v>128.22</c:v>
                </c:pt>
                <c:pt idx="60801">
                  <c:v>128.19</c:v>
                </c:pt>
                <c:pt idx="60802">
                  <c:v>128.19</c:v>
                </c:pt>
                <c:pt idx="60803">
                  <c:v>128.26</c:v>
                </c:pt>
                <c:pt idx="60804">
                  <c:v>128.19</c:v>
                </c:pt>
                <c:pt idx="60805">
                  <c:v>128.16999999999999</c:v>
                </c:pt>
                <c:pt idx="60806">
                  <c:v>128.22</c:v>
                </c:pt>
                <c:pt idx="60807">
                  <c:v>128.24</c:v>
                </c:pt>
                <c:pt idx="60808">
                  <c:v>128.19</c:v>
                </c:pt>
                <c:pt idx="60809">
                  <c:v>128.26</c:v>
                </c:pt>
                <c:pt idx="60810">
                  <c:v>128.19</c:v>
                </c:pt>
                <c:pt idx="60811">
                  <c:v>128.19</c:v>
                </c:pt>
                <c:pt idx="60812">
                  <c:v>128.19</c:v>
                </c:pt>
                <c:pt idx="60813">
                  <c:v>128.16999999999999</c:v>
                </c:pt>
                <c:pt idx="60814">
                  <c:v>128.15</c:v>
                </c:pt>
                <c:pt idx="60815">
                  <c:v>128.22</c:v>
                </c:pt>
                <c:pt idx="60816">
                  <c:v>128.19</c:v>
                </c:pt>
                <c:pt idx="60817">
                  <c:v>128.26</c:v>
                </c:pt>
                <c:pt idx="60818">
                  <c:v>128.19</c:v>
                </c:pt>
                <c:pt idx="60819">
                  <c:v>128.22</c:v>
                </c:pt>
                <c:pt idx="60820">
                  <c:v>128.22</c:v>
                </c:pt>
                <c:pt idx="60821">
                  <c:v>128.22</c:v>
                </c:pt>
                <c:pt idx="60822">
                  <c:v>128.22</c:v>
                </c:pt>
                <c:pt idx="60823">
                  <c:v>128.24</c:v>
                </c:pt>
                <c:pt idx="60824">
                  <c:v>128.26</c:v>
                </c:pt>
                <c:pt idx="60825">
                  <c:v>128.26</c:v>
                </c:pt>
                <c:pt idx="60826">
                  <c:v>128.22</c:v>
                </c:pt>
                <c:pt idx="60827">
                  <c:v>128.19</c:v>
                </c:pt>
                <c:pt idx="60828">
                  <c:v>128.24</c:v>
                </c:pt>
                <c:pt idx="60829">
                  <c:v>128.16999999999999</c:v>
                </c:pt>
                <c:pt idx="60830">
                  <c:v>128.19</c:v>
                </c:pt>
                <c:pt idx="60831">
                  <c:v>128.16999999999999</c:v>
                </c:pt>
                <c:pt idx="60832">
                  <c:v>128.24</c:v>
                </c:pt>
                <c:pt idx="60833">
                  <c:v>128.26</c:v>
                </c:pt>
                <c:pt idx="60834">
                  <c:v>128.19</c:v>
                </c:pt>
                <c:pt idx="60835">
                  <c:v>128.16999999999999</c:v>
                </c:pt>
                <c:pt idx="60836">
                  <c:v>128.16999999999999</c:v>
                </c:pt>
                <c:pt idx="60837">
                  <c:v>128.16999999999999</c:v>
                </c:pt>
                <c:pt idx="60838">
                  <c:v>128.19</c:v>
                </c:pt>
                <c:pt idx="60839">
                  <c:v>128.19</c:v>
                </c:pt>
                <c:pt idx="60840">
                  <c:v>128.22</c:v>
                </c:pt>
                <c:pt idx="60841">
                  <c:v>128.19</c:v>
                </c:pt>
                <c:pt idx="60842">
                  <c:v>128.19</c:v>
                </c:pt>
                <c:pt idx="60843">
                  <c:v>128.24</c:v>
                </c:pt>
                <c:pt idx="60844">
                  <c:v>128.16999999999999</c:v>
                </c:pt>
                <c:pt idx="60845">
                  <c:v>128.22</c:v>
                </c:pt>
                <c:pt idx="60846">
                  <c:v>128.16999999999999</c:v>
                </c:pt>
                <c:pt idx="60847">
                  <c:v>128.24</c:v>
                </c:pt>
                <c:pt idx="60848">
                  <c:v>128.16999999999999</c:v>
                </c:pt>
                <c:pt idx="60849">
                  <c:v>128.16999999999999</c:v>
                </c:pt>
                <c:pt idx="60850">
                  <c:v>128.24</c:v>
                </c:pt>
                <c:pt idx="60851">
                  <c:v>128.15</c:v>
                </c:pt>
                <c:pt idx="60852">
                  <c:v>128.22</c:v>
                </c:pt>
                <c:pt idx="60853">
                  <c:v>128.15</c:v>
                </c:pt>
                <c:pt idx="60854">
                  <c:v>128.1</c:v>
                </c:pt>
                <c:pt idx="60855">
                  <c:v>128.19</c:v>
                </c:pt>
                <c:pt idx="60856">
                  <c:v>128.19</c:v>
                </c:pt>
                <c:pt idx="60857">
                  <c:v>128.15</c:v>
                </c:pt>
                <c:pt idx="60858">
                  <c:v>128.16999999999999</c:v>
                </c:pt>
                <c:pt idx="60859">
                  <c:v>128.13</c:v>
                </c:pt>
                <c:pt idx="60860">
                  <c:v>128.13</c:v>
                </c:pt>
                <c:pt idx="60861">
                  <c:v>128.13</c:v>
                </c:pt>
                <c:pt idx="60862">
                  <c:v>128.13</c:v>
                </c:pt>
                <c:pt idx="60863">
                  <c:v>128.13</c:v>
                </c:pt>
                <c:pt idx="60864">
                  <c:v>128.13</c:v>
                </c:pt>
                <c:pt idx="60865">
                  <c:v>128.1</c:v>
                </c:pt>
                <c:pt idx="60866">
                  <c:v>128.08000000000001</c:v>
                </c:pt>
                <c:pt idx="60867">
                  <c:v>128.15</c:v>
                </c:pt>
                <c:pt idx="60868">
                  <c:v>128.13</c:v>
                </c:pt>
                <c:pt idx="60869">
                  <c:v>128.08000000000001</c:v>
                </c:pt>
                <c:pt idx="60870">
                  <c:v>128.1</c:v>
                </c:pt>
                <c:pt idx="60871">
                  <c:v>128.13</c:v>
                </c:pt>
                <c:pt idx="60872">
                  <c:v>128.1</c:v>
                </c:pt>
                <c:pt idx="60873">
                  <c:v>128.1</c:v>
                </c:pt>
                <c:pt idx="60874">
                  <c:v>128.13</c:v>
                </c:pt>
                <c:pt idx="60875">
                  <c:v>128.08000000000001</c:v>
                </c:pt>
                <c:pt idx="60876">
                  <c:v>128.08000000000001</c:v>
                </c:pt>
                <c:pt idx="60877">
                  <c:v>128.13</c:v>
                </c:pt>
                <c:pt idx="60878">
                  <c:v>128.1</c:v>
                </c:pt>
                <c:pt idx="60879">
                  <c:v>128.08000000000001</c:v>
                </c:pt>
                <c:pt idx="60880">
                  <c:v>128.08000000000001</c:v>
                </c:pt>
                <c:pt idx="60881">
                  <c:v>128.13</c:v>
                </c:pt>
                <c:pt idx="60882">
                  <c:v>128.08000000000001</c:v>
                </c:pt>
                <c:pt idx="60883">
                  <c:v>128.1</c:v>
                </c:pt>
                <c:pt idx="60884">
                  <c:v>128.08000000000001</c:v>
                </c:pt>
                <c:pt idx="60885">
                  <c:v>128.08000000000001</c:v>
                </c:pt>
                <c:pt idx="60886">
                  <c:v>128.06</c:v>
                </c:pt>
                <c:pt idx="60887">
                  <c:v>128.01</c:v>
                </c:pt>
                <c:pt idx="60888">
                  <c:v>128.06</c:v>
                </c:pt>
                <c:pt idx="60889">
                  <c:v>127.99</c:v>
                </c:pt>
                <c:pt idx="60890">
                  <c:v>128.04</c:v>
                </c:pt>
                <c:pt idx="60891">
                  <c:v>128.04</c:v>
                </c:pt>
                <c:pt idx="60892">
                  <c:v>128.01</c:v>
                </c:pt>
                <c:pt idx="60893">
                  <c:v>128.01</c:v>
                </c:pt>
                <c:pt idx="60894">
                  <c:v>128.04</c:v>
                </c:pt>
                <c:pt idx="60895">
                  <c:v>128.01</c:v>
                </c:pt>
                <c:pt idx="60896">
                  <c:v>127.99</c:v>
                </c:pt>
                <c:pt idx="60897">
                  <c:v>128.01</c:v>
                </c:pt>
                <c:pt idx="60898">
                  <c:v>128.04</c:v>
                </c:pt>
                <c:pt idx="60899">
                  <c:v>127.99</c:v>
                </c:pt>
                <c:pt idx="60900">
                  <c:v>127.99</c:v>
                </c:pt>
                <c:pt idx="60901">
                  <c:v>128.01</c:v>
                </c:pt>
                <c:pt idx="60902">
                  <c:v>128.01</c:v>
                </c:pt>
                <c:pt idx="60903">
                  <c:v>128.04</c:v>
                </c:pt>
                <c:pt idx="60904">
                  <c:v>128.01</c:v>
                </c:pt>
                <c:pt idx="60905">
                  <c:v>127.99</c:v>
                </c:pt>
                <c:pt idx="60906">
                  <c:v>127.97</c:v>
                </c:pt>
                <c:pt idx="60907">
                  <c:v>127.93</c:v>
                </c:pt>
                <c:pt idx="60908">
                  <c:v>127.97</c:v>
                </c:pt>
                <c:pt idx="60909">
                  <c:v>127.97</c:v>
                </c:pt>
                <c:pt idx="60910">
                  <c:v>127.99</c:v>
                </c:pt>
                <c:pt idx="60911">
                  <c:v>127.99</c:v>
                </c:pt>
                <c:pt idx="60912">
                  <c:v>127.97</c:v>
                </c:pt>
                <c:pt idx="60913">
                  <c:v>127.99</c:v>
                </c:pt>
                <c:pt idx="60914">
                  <c:v>127.95</c:v>
                </c:pt>
                <c:pt idx="60915">
                  <c:v>127.99</c:v>
                </c:pt>
                <c:pt idx="60916">
                  <c:v>127.95</c:v>
                </c:pt>
                <c:pt idx="60917">
                  <c:v>127.99</c:v>
                </c:pt>
                <c:pt idx="60918">
                  <c:v>127.95</c:v>
                </c:pt>
                <c:pt idx="60919">
                  <c:v>127.99</c:v>
                </c:pt>
                <c:pt idx="60920">
                  <c:v>127.9</c:v>
                </c:pt>
                <c:pt idx="60921">
                  <c:v>127.93</c:v>
                </c:pt>
                <c:pt idx="60922">
                  <c:v>127.93</c:v>
                </c:pt>
                <c:pt idx="60923">
                  <c:v>127.99</c:v>
                </c:pt>
                <c:pt idx="60924">
                  <c:v>127.9</c:v>
                </c:pt>
                <c:pt idx="60925">
                  <c:v>127.88</c:v>
                </c:pt>
                <c:pt idx="60926">
                  <c:v>127.88</c:v>
                </c:pt>
                <c:pt idx="60927">
                  <c:v>127.93</c:v>
                </c:pt>
                <c:pt idx="60928">
                  <c:v>127.93</c:v>
                </c:pt>
                <c:pt idx="60929">
                  <c:v>127.88</c:v>
                </c:pt>
                <c:pt idx="60930">
                  <c:v>127.93</c:v>
                </c:pt>
                <c:pt idx="60931">
                  <c:v>127.93</c:v>
                </c:pt>
                <c:pt idx="60932">
                  <c:v>127.9</c:v>
                </c:pt>
                <c:pt idx="60933">
                  <c:v>127.88</c:v>
                </c:pt>
                <c:pt idx="60934">
                  <c:v>127.86</c:v>
                </c:pt>
                <c:pt idx="60935">
                  <c:v>127.9</c:v>
                </c:pt>
                <c:pt idx="60936">
                  <c:v>127.88</c:v>
                </c:pt>
                <c:pt idx="60937">
                  <c:v>127.86</c:v>
                </c:pt>
                <c:pt idx="60938">
                  <c:v>127.9</c:v>
                </c:pt>
                <c:pt idx="60939">
                  <c:v>127.9</c:v>
                </c:pt>
                <c:pt idx="60940">
                  <c:v>127.9</c:v>
                </c:pt>
                <c:pt idx="60941">
                  <c:v>127.9</c:v>
                </c:pt>
                <c:pt idx="60942">
                  <c:v>127.93</c:v>
                </c:pt>
                <c:pt idx="60943">
                  <c:v>127.95</c:v>
                </c:pt>
                <c:pt idx="60944">
                  <c:v>127.9</c:v>
                </c:pt>
                <c:pt idx="60945">
                  <c:v>127.93</c:v>
                </c:pt>
                <c:pt idx="60946">
                  <c:v>127.95</c:v>
                </c:pt>
                <c:pt idx="60947">
                  <c:v>127.93</c:v>
                </c:pt>
                <c:pt idx="60948">
                  <c:v>127.95</c:v>
                </c:pt>
                <c:pt idx="60949">
                  <c:v>127.93</c:v>
                </c:pt>
                <c:pt idx="60950">
                  <c:v>127.93</c:v>
                </c:pt>
                <c:pt idx="60951">
                  <c:v>127.95</c:v>
                </c:pt>
                <c:pt idx="60952">
                  <c:v>127.95</c:v>
                </c:pt>
                <c:pt idx="60953">
                  <c:v>127.97</c:v>
                </c:pt>
                <c:pt idx="60954">
                  <c:v>127.97</c:v>
                </c:pt>
                <c:pt idx="60955">
                  <c:v>127.97</c:v>
                </c:pt>
                <c:pt idx="60956">
                  <c:v>128.01</c:v>
                </c:pt>
                <c:pt idx="60957">
                  <c:v>127.93</c:v>
                </c:pt>
                <c:pt idx="60958">
                  <c:v>127.97</c:v>
                </c:pt>
                <c:pt idx="60959">
                  <c:v>127.95</c:v>
                </c:pt>
                <c:pt idx="60960">
                  <c:v>128.01</c:v>
                </c:pt>
                <c:pt idx="60961">
                  <c:v>127.97</c:v>
                </c:pt>
                <c:pt idx="60962">
                  <c:v>128.04</c:v>
                </c:pt>
                <c:pt idx="60963">
                  <c:v>127.97</c:v>
                </c:pt>
                <c:pt idx="60964">
                  <c:v>128.04</c:v>
                </c:pt>
                <c:pt idx="60965">
                  <c:v>128.01</c:v>
                </c:pt>
                <c:pt idx="60966">
                  <c:v>128.01</c:v>
                </c:pt>
                <c:pt idx="60967">
                  <c:v>128.06</c:v>
                </c:pt>
                <c:pt idx="60968">
                  <c:v>128.06</c:v>
                </c:pt>
                <c:pt idx="60969">
                  <c:v>128.1</c:v>
                </c:pt>
                <c:pt idx="60970">
                  <c:v>128.1</c:v>
                </c:pt>
                <c:pt idx="60971">
                  <c:v>128.15</c:v>
                </c:pt>
                <c:pt idx="60972">
                  <c:v>128.08000000000001</c:v>
                </c:pt>
                <c:pt idx="60973">
                  <c:v>128.1</c:v>
                </c:pt>
                <c:pt idx="60974">
                  <c:v>128.15</c:v>
                </c:pt>
                <c:pt idx="60975">
                  <c:v>128.15</c:v>
                </c:pt>
                <c:pt idx="60976">
                  <c:v>128.13</c:v>
                </c:pt>
                <c:pt idx="60977">
                  <c:v>128.1</c:v>
                </c:pt>
                <c:pt idx="60978">
                  <c:v>128.13</c:v>
                </c:pt>
                <c:pt idx="60979">
                  <c:v>128.15</c:v>
                </c:pt>
                <c:pt idx="60980">
                  <c:v>128.15</c:v>
                </c:pt>
                <c:pt idx="60981">
                  <c:v>128.22</c:v>
                </c:pt>
                <c:pt idx="60982">
                  <c:v>128.19</c:v>
                </c:pt>
                <c:pt idx="60983">
                  <c:v>128.22</c:v>
                </c:pt>
                <c:pt idx="60984">
                  <c:v>128.1</c:v>
                </c:pt>
                <c:pt idx="60985">
                  <c:v>128.16999999999999</c:v>
                </c:pt>
                <c:pt idx="60986">
                  <c:v>128.16999999999999</c:v>
                </c:pt>
                <c:pt idx="60987">
                  <c:v>128.15</c:v>
                </c:pt>
                <c:pt idx="60988">
                  <c:v>128.16999999999999</c:v>
                </c:pt>
                <c:pt idx="60989">
                  <c:v>128.19</c:v>
                </c:pt>
                <c:pt idx="60990">
                  <c:v>128.19</c:v>
                </c:pt>
                <c:pt idx="60991">
                  <c:v>128.15</c:v>
                </c:pt>
                <c:pt idx="60992">
                  <c:v>128.24</c:v>
                </c:pt>
                <c:pt idx="60993">
                  <c:v>128.19</c:v>
                </c:pt>
                <c:pt idx="60994">
                  <c:v>128.19</c:v>
                </c:pt>
                <c:pt idx="60995">
                  <c:v>128.24</c:v>
                </c:pt>
                <c:pt idx="60996">
                  <c:v>128.24</c:v>
                </c:pt>
                <c:pt idx="60997">
                  <c:v>128.16999999999999</c:v>
                </c:pt>
                <c:pt idx="60998">
                  <c:v>128.24</c:v>
                </c:pt>
                <c:pt idx="60999">
                  <c:v>128.19</c:v>
                </c:pt>
                <c:pt idx="61000">
                  <c:v>128.15</c:v>
                </c:pt>
                <c:pt idx="61001">
                  <c:v>128.22</c:v>
                </c:pt>
                <c:pt idx="61002">
                  <c:v>128.16999999999999</c:v>
                </c:pt>
                <c:pt idx="61003">
                  <c:v>128.22</c:v>
                </c:pt>
                <c:pt idx="61004">
                  <c:v>128.22</c:v>
                </c:pt>
                <c:pt idx="61005">
                  <c:v>128.19</c:v>
                </c:pt>
                <c:pt idx="61006">
                  <c:v>128.19</c:v>
                </c:pt>
                <c:pt idx="61007">
                  <c:v>128.16999999999999</c:v>
                </c:pt>
                <c:pt idx="61008">
                  <c:v>128.16999999999999</c:v>
                </c:pt>
                <c:pt idx="61009">
                  <c:v>128.22</c:v>
                </c:pt>
                <c:pt idx="61010">
                  <c:v>128.19</c:v>
                </c:pt>
                <c:pt idx="61011">
                  <c:v>128.24</c:v>
                </c:pt>
                <c:pt idx="61012">
                  <c:v>128.16999999999999</c:v>
                </c:pt>
                <c:pt idx="61013">
                  <c:v>128.22</c:v>
                </c:pt>
                <c:pt idx="61014">
                  <c:v>128.19</c:v>
                </c:pt>
                <c:pt idx="61015">
                  <c:v>128.19</c:v>
                </c:pt>
                <c:pt idx="61016">
                  <c:v>128.16999999999999</c:v>
                </c:pt>
                <c:pt idx="61017">
                  <c:v>128.22</c:v>
                </c:pt>
                <c:pt idx="61018">
                  <c:v>128.19</c:v>
                </c:pt>
                <c:pt idx="61019">
                  <c:v>128.26</c:v>
                </c:pt>
                <c:pt idx="61020">
                  <c:v>128.19</c:v>
                </c:pt>
                <c:pt idx="61021">
                  <c:v>128.15</c:v>
                </c:pt>
                <c:pt idx="61022">
                  <c:v>128.16999999999999</c:v>
                </c:pt>
                <c:pt idx="61023">
                  <c:v>128.22</c:v>
                </c:pt>
                <c:pt idx="61024">
                  <c:v>128.19</c:v>
                </c:pt>
                <c:pt idx="61025">
                  <c:v>128.22</c:v>
                </c:pt>
                <c:pt idx="61026">
                  <c:v>128.16999999999999</c:v>
                </c:pt>
                <c:pt idx="61027">
                  <c:v>128.22</c:v>
                </c:pt>
                <c:pt idx="61028">
                  <c:v>128.19</c:v>
                </c:pt>
                <c:pt idx="61029">
                  <c:v>128.19</c:v>
                </c:pt>
                <c:pt idx="61030">
                  <c:v>128.15</c:v>
                </c:pt>
                <c:pt idx="61031">
                  <c:v>128.22</c:v>
                </c:pt>
                <c:pt idx="61032">
                  <c:v>128.19</c:v>
                </c:pt>
                <c:pt idx="61033">
                  <c:v>128.16999999999999</c:v>
                </c:pt>
                <c:pt idx="61034">
                  <c:v>128.22</c:v>
                </c:pt>
                <c:pt idx="61035">
                  <c:v>128.19</c:v>
                </c:pt>
                <c:pt idx="61036">
                  <c:v>128.22</c:v>
                </c:pt>
                <c:pt idx="61037">
                  <c:v>128.19</c:v>
                </c:pt>
                <c:pt idx="61038">
                  <c:v>128.19</c:v>
                </c:pt>
                <c:pt idx="61039">
                  <c:v>128.19</c:v>
                </c:pt>
                <c:pt idx="61040">
                  <c:v>128.22</c:v>
                </c:pt>
                <c:pt idx="61041">
                  <c:v>128.19</c:v>
                </c:pt>
                <c:pt idx="61042">
                  <c:v>128.19</c:v>
                </c:pt>
                <c:pt idx="61043">
                  <c:v>128.24</c:v>
                </c:pt>
                <c:pt idx="61044">
                  <c:v>128.19</c:v>
                </c:pt>
                <c:pt idx="61045">
                  <c:v>128.26</c:v>
                </c:pt>
                <c:pt idx="61046">
                  <c:v>128.24</c:v>
                </c:pt>
                <c:pt idx="61047">
                  <c:v>128.24</c:v>
                </c:pt>
                <c:pt idx="61048">
                  <c:v>128.24</c:v>
                </c:pt>
                <c:pt idx="61049">
                  <c:v>128.24</c:v>
                </c:pt>
                <c:pt idx="61050">
                  <c:v>128.26</c:v>
                </c:pt>
                <c:pt idx="61051">
                  <c:v>128.22</c:v>
                </c:pt>
                <c:pt idx="61052">
                  <c:v>128.24</c:v>
                </c:pt>
                <c:pt idx="61053">
                  <c:v>128.26</c:v>
                </c:pt>
                <c:pt idx="61054">
                  <c:v>128.26</c:v>
                </c:pt>
                <c:pt idx="61055">
                  <c:v>128.26</c:v>
                </c:pt>
                <c:pt idx="61056">
                  <c:v>128.24</c:v>
                </c:pt>
                <c:pt idx="61057">
                  <c:v>128.28</c:v>
                </c:pt>
                <c:pt idx="61058">
                  <c:v>128.26</c:v>
                </c:pt>
                <c:pt idx="61059">
                  <c:v>128.28</c:v>
                </c:pt>
                <c:pt idx="61060">
                  <c:v>128.26</c:v>
                </c:pt>
                <c:pt idx="61061">
                  <c:v>128.19</c:v>
                </c:pt>
                <c:pt idx="61062">
                  <c:v>128.26</c:v>
                </c:pt>
                <c:pt idx="61063">
                  <c:v>128.24</c:v>
                </c:pt>
                <c:pt idx="61064">
                  <c:v>128.24</c:v>
                </c:pt>
                <c:pt idx="61065">
                  <c:v>128.26</c:v>
                </c:pt>
                <c:pt idx="61066">
                  <c:v>128.26</c:v>
                </c:pt>
                <c:pt idx="61067">
                  <c:v>128.28</c:v>
                </c:pt>
                <c:pt idx="61068">
                  <c:v>128.24</c:v>
                </c:pt>
                <c:pt idx="61069">
                  <c:v>128.26</c:v>
                </c:pt>
                <c:pt idx="61070">
                  <c:v>128.26</c:v>
                </c:pt>
                <c:pt idx="61071">
                  <c:v>128.28</c:v>
                </c:pt>
                <c:pt idx="61072">
                  <c:v>128.22</c:v>
                </c:pt>
                <c:pt idx="61073">
                  <c:v>128.24</c:v>
                </c:pt>
                <c:pt idx="61074">
                  <c:v>128.22</c:v>
                </c:pt>
                <c:pt idx="61075">
                  <c:v>128.24</c:v>
                </c:pt>
                <c:pt idx="61076">
                  <c:v>128.26</c:v>
                </c:pt>
                <c:pt idx="61077">
                  <c:v>128.24</c:v>
                </c:pt>
                <c:pt idx="61078">
                  <c:v>128.19</c:v>
                </c:pt>
                <c:pt idx="61079">
                  <c:v>128.22</c:v>
                </c:pt>
                <c:pt idx="61080">
                  <c:v>128.28</c:v>
                </c:pt>
                <c:pt idx="61081">
                  <c:v>128.26</c:v>
                </c:pt>
                <c:pt idx="61082">
                  <c:v>128.26</c:v>
                </c:pt>
                <c:pt idx="61083">
                  <c:v>128.22</c:v>
                </c:pt>
                <c:pt idx="61084">
                  <c:v>128.19</c:v>
                </c:pt>
                <c:pt idx="61085">
                  <c:v>128.24</c:v>
                </c:pt>
                <c:pt idx="61086">
                  <c:v>128.22</c:v>
                </c:pt>
                <c:pt idx="61087">
                  <c:v>128.24</c:v>
                </c:pt>
                <c:pt idx="61088">
                  <c:v>128.24</c:v>
                </c:pt>
                <c:pt idx="61089">
                  <c:v>128.19</c:v>
                </c:pt>
                <c:pt idx="61090">
                  <c:v>128.16999999999999</c:v>
                </c:pt>
                <c:pt idx="61091">
                  <c:v>128.28</c:v>
                </c:pt>
                <c:pt idx="61092">
                  <c:v>128.24</c:v>
                </c:pt>
                <c:pt idx="61093">
                  <c:v>128.22</c:v>
                </c:pt>
                <c:pt idx="61094">
                  <c:v>128.24</c:v>
                </c:pt>
                <c:pt idx="61095">
                  <c:v>128.24</c:v>
                </c:pt>
                <c:pt idx="61096">
                  <c:v>128.19</c:v>
                </c:pt>
                <c:pt idx="61097">
                  <c:v>128.22</c:v>
                </c:pt>
                <c:pt idx="61098">
                  <c:v>128.24</c:v>
                </c:pt>
                <c:pt idx="61099">
                  <c:v>128.22</c:v>
                </c:pt>
                <c:pt idx="61100">
                  <c:v>128.16999999999999</c:v>
                </c:pt>
                <c:pt idx="61101">
                  <c:v>128.24</c:v>
                </c:pt>
                <c:pt idx="61102">
                  <c:v>128.26</c:v>
                </c:pt>
                <c:pt idx="61103">
                  <c:v>128.22</c:v>
                </c:pt>
                <c:pt idx="61104">
                  <c:v>128.22</c:v>
                </c:pt>
                <c:pt idx="61105">
                  <c:v>128.26</c:v>
                </c:pt>
                <c:pt idx="61106">
                  <c:v>128.22</c:v>
                </c:pt>
                <c:pt idx="61107">
                  <c:v>128.24</c:v>
                </c:pt>
                <c:pt idx="61108">
                  <c:v>128.24</c:v>
                </c:pt>
                <c:pt idx="61109">
                  <c:v>128.26</c:v>
                </c:pt>
                <c:pt idx="61110">
                  <c:v>128.16999999999999</c:v>
                </c:pt>
                <c:pt idx="61111">
                  <c:v>128.26</c:v>
                </c:pt>
                <c:pt idx="61112">
                  <c:v>128.22</c:v>
                </c:pt>
                <c:pt idx="61113">
                  <c:v>128.22</c:v>
                </c:pt>
                <c:pt idx="61114">
                  <c:v>128.19</c:v>
                </c:pt>
                <c:pt idx="61115">
                  <c:v>128.24</c:v>
                </c:pt>
                <c:pt idx="61116">
                  <c:v>128.24</c:v>
                </c:pt>
                <c:pt idx="61117">
                  <c:v>128.24</c:v>
                </c:pt>
                <c:pt idx="61118">
                  <c:v>128.19</c:v>
                </c:pt>
                <c:pt idx="61119">
                  <c:v>128.28</c:v>
                </c:pt>
                <c:pt idx="61120">
                  <c:v>128.24</c:v>
                </c:pt>
                <c:pt idx="61121">
                  <c:v>128.22</c:v>
                </c:pt>
                <c:pt idx="61122">
                  <c:v>128.26</c:v>
                </c:pt>
                <c:pt idx="61123">
                  <c:v>128.16999999999999</c:v>
                </c:pt>
                <c:pt idx="61124">
                  <c:v>128.28</c:v>
                </c:pt>
                <c:pt idx="61125">
                  <c:v>128.26</c:v>
                </c:pt>
                <c:pt idx="61126">
                  <c:v>128.28</c:v>
                </c:pt>
                <c:pt idx="61127">
                  <c:v>128.24</c:v>
                </c:pt>
                <c:pt idx="61128">
                  <c:v>128.26</c:v>
                </c:pt>
                <c:pt idx="61129">
                  <c:v>128.24</c:v>
                </c:pt>
                <c:pt idx="61130">
                  <c:v>128.28</c:v>
                </c:pt>
                <c:pt idx="61131">
                  <c:v>128.28</c:v>
                </c:pt>
                <c:pt idx="61132">
                  <c:v>128.26</c:v>
                </c:pt>
                <c:pt idx="61133">
                  <c:v>128.22</c:v>
                </c:pt>
                <c:pt idx="61134">
                  <c:v>128.26</c:v>
                </c:pt>
                <c:pt idx="61135">
                  <c:v>128.22</c:v>
                </c:pt>
                <c:pt idx="61136">
                  <c:v>128.22</c:v>
                </c:pt>
                <c:pt idx="61137">
                  <c:v>128.19</c:v>
                </c:pt>
                <c:pt idx="61138">
                  <c:v>128.22</c:v>
                </c:pt>
                <c:pt idx="61139">
                  <c:v>128.22</c:v>
                </c:pt>
                <c:pt idx="61140">
                  <c:v>128.22</c:v>
                </c:pt>
                <c:pt idx="61141">
                  <c:v>128.24</c:v>
                </c:pt>
                <c:pt idx="61142">
                  <c:v>128.28</c:v>
                </c:pt>
                <c:pt idx="61143">
                  <c:v>128.26</c:v>
                </c:pt>
                <c:pt idx="61144">
                  <c:v>128.26</c:v>
                </c:pt>
                <c:pt idx="61145">
                  <c:v>128.22</c:v>
                </c:pt>
                <c:pt idx="61146">
                  <c:v>128.28</c:v>
                </c:pt>
                <c:pt idx="61147">
                  <c:v>128.19</c:v>
                </c:pt>
                <c:pt idx="61148">
                  <c:v>128.24</c:v>
                </c:pt>
                <c:pt idx="61149">
                  <c:v>128.22</c:v>
                </c:pt>
                <c:pt idx="61150">
                  <c:v>128.26</c:v>
                </c:pt>
                <c:pt idx="61151">
                  <c:v>128.22</c:v>
                </c:pt>
                <c:pt idx="61152">
                  <c:v>128.19</c:v>
                </c:pt>
                <c:pt idx="61153">
                  <c:v>128.19</c:v>
                </c:pt>
                <c:pt idx="61154">
                  <c:v>128.15</c:v>
                </c:pt>
                <c:pt idx="61155">
                  <c:v>128.22</c:v>
                </c:pt>
                <c:pt idx="61156">
                  <c:v>128.24</c:v>
                </c:pt>
                <c:pt idx="61157">
                  <c:v>128.24</c:v>
                </c:pt>
                <c:pt idx="61158">
                  <c:v>128.26</c:v>
                </c:pt>
                <c:pt idx="61159">
                  <c:v>128.19</c:v>
                </c:pt>
                <c:pt idx="61160">
                  <c:v>128.24</c:v>
                </c:pt>
                <c:pt idx="61161">
                  <c:v>128.16999999999999</c:v>
                </c:pt>
                <c:pt idx="61162">
                  <c:v>128.24</c:v>
                </c:pt>
                <c:pt idx="61163">
                  <c:v>128.24</c:v>
                </c:pt>
                <c:pt idx="61164">
                  <c:v>128.22</c:v>
                </c:pt>
                <c:pt idx="61165">
                  <c:v>128.19</c:v>
                </c:pt>
                <c:pt idx="61166">
                  <c:v>128.22</c:v>
                </c:pt>
                <c:pt idx="61167">
                  <c:v>128.22</c:v>
                </c:pt>
                <c:pt idx="61168">
                  <c:v>128.24</c:v>
                </c:pt>
                <c:pt idx="61169">
                  <c:v>128.19</c:v>
                </c:pt>
                <c:pt idx="61170">
                  <c:v>128.15</c:v>
                </c:pt>
                <c:pt idx="61171">
                  <c:v>128.19</c:v>
                </c:pt>
                <c:pt idx="61172">
                  <c:v>128.24</c:v>
                </c:pt>
                <c:pt idx="61173">
                  <c:v>128.19</c:v>
                </c:pt>
                <c:pt idx="61174">
                  <c:v>128.19</c:v>
                </c:pt>
                <c:pt idx="61175">
                  <c:v>128.19</c:v>
                </c:pt>
                <c:pt idx="61176">
                  <c:v>128.16999999999999</c:v>
                </c:pt>
                <c:pt idx="61177">
                  <c:v>128.19</c:v>
                </c:pt>
                <c:pt idx="61178">
                  <c:v>128.22</c:v>
                </c:pt>
                <c:pt idx="61179">
                  <c:v>128.19</c:v>
                </c:pt>
                <c:pt idx="61180">
                  <c:v>128.16999999999999</c:v>
                </c:pt>
                <c:pt idx="61181">
                  <c:v>128.24</c:v>
                </c:pt>
                <c:pt idx="61182">
                  <c:v>128.22</c:v>
                </c:pt>
                <c:pt idx="61183">
                  <c:v>128.31</c:v>
                </c:pt>
                <c:pt idx="61184">
                  <c:v>128.16999999999999</c:v>
                </c:pt>
                <c:pt idx="61185">
                  <c:v>128.22</c:v>
                </c:pt>
                <c:pt idx="61186">
                  <c:v>128.24</c:v>
                </c:pt>
                <c:pt idx="61187">
                  <c:v>128.24</c:v>
                </c:pt>
                <c:pt idx="61188">
                  <c:v>128.16999999999999</c:v>
                </c:pt>
                <c:pt idx="61189">
                  <c:v>128.19</c:v>
                </c:pt>
                <c:pt idx="61190">
                  <c:v>128.16999999999999</c:v>
                </c:pt>
                <c:pt idx="61191">
                  <c:v>128.19</c:v>
                </c:pt>
                <c:pt idx="61192">
                  <c:v>128.16999999999999</c:v>
                </c:pt>
                <c:pt idx="61193">
                  <c:v>128.22</c:v>
                </c:pt>
                <c:pt idx="61194">
                  <c:v>128.15</c:v>
                </c:pt>
                <c:pt idx="61195">
                  <c:v>128.22</c:v>
                </c:pt>
                <c:pt idx="61196">
                  <c:v>128.24</c:v>
                </c:pt>
                <c:pt idx="61197">
                  <c:v>128.16999999999999</c:v>
                </c:pt>
                <c:pt idx="61198">
                  <c:v>128.16999999999999</c:v>
                </c:pt>
                <c:pt idx="61199">
                  <c:v>128.15</c:v>
                </c:pt>
                <c:pt idx="61200">
                  <c:v>128.22</c:v>
                </c:pt>
                <c:pt idx="61201">
                  <c:v>128.19</c:v>
                </c:pt>
                <c:pt idx="61202">
                  <c:v>128.19</c:v>
                </c:pt>
                <c:pt idx="61203">
                  <c:v>128.24</c:v>
                </c:pt>
                <c:pt idx="61204">
                  <c:v>128.16999999999999</c:v>
                </c:pt>
                <c:pt idx="61205">
                  <c:v>128.13</c:v>
                </c:pt>
                <c:pt idx="61206">
                  <c:v>128.15</c:v>
                </c:pt>
                <c:pt idx="61207">
                  <c:v>128.15</c:v>
                </c:pt>
                <c:pt idx="61208">
                  <c:v>128.24</c:v>
                </c:pt>
                <c:pt idx="61209">
                  <c:v>128.15</c:v>
                </c:pt>
                <c:pt idx="61210">
                  <c:v>128.22</c:v>
                </c:pt>
                <c:pt idx="61211">
                  <c:v>128.16999999999999</c:v>
                </c:pt>
                <c:pt idx="61212">
                  <c:v>128.16999999999999</c:v>
                </c:pt>
                <c:pt idx="61213">
                  <c:v>128.19</c:v>
                </c:pt>
                <c:pt idx="61214">
                  <c:v>128.16999999999999</c:v>
                </c:pt>
                <c:pt idx="61215">
                  <c:v>128.15</c:v>
                </c:pt>
                <c:pt idx="61216">
                  <c:v>128.22</c:v>
                </c:pt>
                <c:pt idx="61217">
                  <c:v>128.15</c:v>
                </c:pt>
                <c:pt idx="61218">
                  <c:v>128.15</c:v>
                </c:pt>
                <c:pt idx="61219">
                  <c:v>128.16999999999999</c:v>
                </c:pt>
                <c:pt idx="61220">
                  <c:v>128.1</c:v>
                </c:pt>
                <c:pt idx="61221">
                  <c:v>128.16999999999999</c:v>
                </c:pt>
                <c:pt idx="61222">
                  <c:v>128.1</c:v>
                </c:pt>
                <c:pt idx="61223">
                  <c:v>128.13</c:v>
                </c:pt>
                <c:pt idx="61224">
                  <c:v>128.13</c:v>
                </c:pt>
                <c:pt idx="61225">
                  <c:v>128.15</c:v>
                </c:pt>
                <c:pt idx="61226">
                  <c:v>128.13</c:v>
                </c:pt>
                <c:pt idx="61227">
                  <c:v>128.13</c:v>
                </c:pt>
                <c:pt idx="61228">
                  <c:v>128.08000000000001</c:v>
                </c:pt>
                <c:pt idx="61229">
                  <c:v>128.1</c:v>
                </c:pt>
                <c:pt idx="61230">
                  <c:v>128.19</c:v>
                </c:pt>
                <c:pt idx="61231">
                  <c:v>128.1</c:v>
                </c:pt>
                <c:pt idx="61232">
                  <c:v>128.1</c:v>
                </c:pt>
                <c:pt idx="61233">
                  <c:v>128.08000000000001</c:v>
                </c:pt>
                <c:pt idx="61234">
                  <c:v>128.08000000000001</c:v>
                </c:pt>
                <c:pt idx="61235">
                  <c:v>128.1</c:v>
                </c:pt>
                <c:pt idx="61236">
                  <c:v>128.1</c:v>
                </c:pt>
                <c:pt idx="61237">
                  <c:v>128.1</c:v>
                </c:pt>
                <c:pt idx="61238">
                  <c:v>128.08000000000001</c:v>
                </c:pt>
                <c:pt idx="61239">
                  <c:v>128.08000000000001</c:v>
                </c:pt>
                <c:pt idx="61240">
                  <c:v>128.08000000000001</c:v>
                </c:pt>
                <c:pt idx="61241">
                  <c:v>128.08000000000001</c:v>
                </c:pt>
                <c:pt idx="61242">
                  <c:v>128.08000000000001</c:v>
                </c:pt>
                <c:pt idx="61243">
                  <c:v>128.04</c:v>
                </c:pt>
                <c:pt idx="61244">
                  <c:v>128.1</c:v>
                </c:pt>
                <c:pt idx="61245">
                  <c:v>128.04</c:v>
                </c:pt>
                <c:pt idx="61246">
                  <c:v>128.1</c:v>
                </c:pt>
                <c:pt idx="61247">
                  <c:v>128.08000000000001</c:v>
                </c:pt>
                <c:pt idx="61248">
                  <c:v>128.04</c:v>
                </c:pt>
                <c:pt idx="61249">
                  <c:v>127.97</c:v>
                </c:pt>
                <c:pt idx="61250">
                  <c:v>128.08000000000001</c:v>
                </c:pt>
                <c:pt idx="61251">
                  <c:v>128.06</c:v>
                </c:pt>
                <c:pt idx="61252">
                  <c:v>128.01</c:v>
                </c:pt>
                <c:pt idx="61253">
                  <c:v>128.08000000000001</c:v>
                </c:pt>
                <c:pt idx="61254">
                  <c:v>128.04</c:v>
                </c:pt>
                <c:pt idx="61255">
                  <c:v>128.06</c:v>
                </c:pt>
                <c:pt idx="61256">
                  <c:v>127.99</c:v>
                </c:pt>
                <c:pt idx="61257">
                  <c:v>128.04</c:v>
                </c:pt>
                <c:pt idx="61258">
                  <c:v>128.01</c:v>
                </c:pt>
                <c:pt idx="61259">
                  <c:v>128.04</c:v>
                </c:pt>
                <c:pt idx="61260">
                  <c:v>128.01</c:v>
                </c:pt>
                <c:pt idx="61261">
                  <c:v>127.99</c:v>
                </c:pt>
                <c:pt idx="61262">
                  <c:v>128.04</c:v>
                </c:pt>
                <c:pt idx="61263">
                  <c:v>127.97</c:v>
                </c:pt>
                <c:pt idx="61264">
                  <c:v>127.97</c:v>
                </c:pt>
                <c:pt idx="61265">
                  <c:v>127.99</c:v>
                </c:pt>
                <c:pt idx="61266">
                  <c:v>128.01</c:v>
                </c:pt>
                <c:pt idx="61267">
                  <c:v>127.97</c:v>
                </c:pt>
                <c:pt idx="61268">
                  <c:v>127.97</c:v>
                </c:pt>
                <c:pt idx="61269">
                  <c:v>127.95</c:v>
                </c:pt>
                <c:pt idx="61270">
                  <c:v>127.99</c:v>
                </c:pt>
                <c:pt idx="61271">
                  <c:v>127.97</c:v>
                </c:pt>
                <c:pt idx="61272">
                  <c:v>127.93</c:v>
                </c:pt>
                <c:pt idx="61273">
                  <c:v>127.88</c:v>
                </c:pt>
                <c:pt idx="61274">
                  <c:v>127.97</c:v>
                </c:pt>
                <c:pt idx="61275">
                  <c:v>127.97</c:v>
                </c:pt>
                <c:pt idx="61276">
                  <c:v>127.93</c:v>
                </c:pt>
                <c:pt idx="61277">
                  <c:v>127.93</c:v>
                </c:pt>
                <c:pt idx="61278">
                  <c:v>127.88</c:v>
                </c:pt>
                <c:pt idx="61279">
                  <c:v>127.93</c:v>
                </c:pt>
                <c:pt idx="61280">
                  <c:v>127.9</c:v>
                </c:pt>
                <c:pt idx="61281">
                  <c:v>127.93</c:v>
                </c:pt>
                <c:pt idx="61282">
                  <c:v>127.95</c:v>
                </c:pt>
                <c:pt idx="61283">
                  <c:v>127.9</c:v>
                </c:pt>
                <c:pt idx="61284">
                  <c:v>127.9</c:v>
                </c:pt>
                <c:pt idx="61285">
                  <c:v>127.88</c:v>
                </c:pt>
                <c:pt idx="61286">
                  <c:v>127.9</c:v>
                </c:pt>
                <c:pt idx="61287">
                  <c:v>127.88</c:v>
                </c:pt>
                <c:pt idx="61288">
                  <c:v>127.93</c:v>
                </c:pt>
                <c:pt idx="61289">
                  <c:v>127.84</c:v>
                </c:pt>
                <c:pt idx="61290">
                  <c:v>127.86</c:v>
                </c:pt>
                <c:pt idx="61291">
                  <c:v>127.88</c:v>
                </c:pt>
                <c:pt idx="61292">
                  <c:v>127.86</c:v>
                </c:pt>
                <c:pt idx="61293">
                  <c:v>127.93</c:v>
                </c:pt>
                <c:pt idx="61294">
                  <c:v>127.93</c:v>
                </c:pt>
                <c:pt idx="61295">
                  <c:v>127.93</c:v>
                </c:pt>
                <c:pt idx="61296">
                  <c:v>127.9</c:v>
                </c:pt>
                <c:pt idx="61297">
                  <c:v>127.9</c:v>
                </c:pt>
                <c:pt idx="61298">
                  <c:v>127.88</c:v>
                </c:pt>
                <c:pt idx="61299">
                  <c:v>127.86</c:v>
                </c:pt>
                <c:pt idx="61300">
                  <c:v>127.88</c:v>
                </c:pt>
                <c:pt idx="61301">
                  <c:v>127.84</c:v>
                </c:pt>
                <c:pt idx="61302">
                  <c:v>127.88</c:v>
                </c:pt>
                <c:pt idx="61303">
                  <c:v>127.81</c:v>
                </c:pt>
                <c:pt idx="61304">
                  <c:v>127.81</c:v>
                </c:pt>
                <c:pt idx="61305">
                  <c:v>127.84</c:v>
                </c:pt>
                <c:pt idx="61306">
                  <c:v>127.79</c:v>
                </c:pt>
                <c:pt idx="61307">
                  <c:v>127.9</c:v>
                </c:pt>
                <c:pt idx="61308">
                  <c:v>127.86</c:v>
                </c:pt>
                <c:pt idx="61309">
                  <c:v>127.79</c:v>
                </c:pt>
                <c:pt idx="61310">
                  <c:v>127.84</c:v>
                </c:pt>
                <c:pt idx="61311">
                  <c:v>127.81</c:v>
                </c:pt>
                <c:pt idx="61312">
                  <c:v>127.86</c:v>
                </c:pt>
                <c:pt idx="61313">
                  <c:v>127.81</c:v>
                </c:pt>
                <c:pt idx="61314">
                  <c:v>127.79</c:v>
                </c:pt>
                <c:pt idx="61315">
                  <c:v>127.9</c:v>
                </c:pt>
                <c:pt idx="61316">
                  <c:v>127.84</c:v>
                </c:pt>
                <c:pt idx="61317">
                  <c:v>127.81</c:v>
                </c:pt>
                <c:pt idx="61318">
                  <c:v>127.86</c:v>
                </c:pt>
                <c:pt idx="61319">
                  <c:v>127.88</c:v>
                </c:pt>
                <c:pt idx="61320">
                  <c:v>127.86</c:v>
                </c:pt>
                <c:pt idx="61321">
                  <c:v>127.86</c:v>
                </c:pt>
                <c:pt idx="61322">
                  <c:v>127.9</c:v>
                </c:pt>
                <c:pt idx="61323">
                  <c:v>127.86</c:v>
                </c:pt>
                <c:pt idx="61324">
                  <c:v>127.93</c:v>
                </c:pt>
                <c:pt idx="61325">
                  <c:v>127.9</c:v>
                </c:pt>
                <c:pt idx="61326">
                  <c:v>127.9</c:v>
                </c:pt>
                <c:pt idx="61327">
                  <c:v>127.95</c:v>
                </c:pt>
                <c:pt idx="61328">
                  <c:v>127.97</c:v>
                </c:pt>
                <c:pt idx="61329">
                  <c:v>127.93</c:v>
                </c:pt>
                <c:pt idx="61330">
                  <c:v>127.97</c:v>
                </c:pt>
                <c:pt idx="61331">
                  <c:v>127.9</c:v>
                </c:pt>
                <c:pt idx="61332">
                  <c:v>127.97</c:v>
                </c:pt>
                <c:pt idx="61333">
                  <c:v>127.97</c:v>
                </c:pt>
                <c:pt idx="61334">
                  <c:v>127.95</c:v>
                </c:pt>
                <c:pt idx="61335">
                  <c:v>127.93</c:v>
                </c:pt>
                <c:pt idx="61336">
                  <c:v>127.95</c:v>
                </c:pt>
                <c:pt idx="61337">
                  <c:v>128.01</c:v>
                </c:pt>
                <c:pt idx="61338">
                  <c:v>127.93</c:v>
                </c:pt>
                <c:pt idx="61339">
                  <c:v>127.95</c:v>
                </c:pt>
                <c:pt idx="61340">
                  <c:v>127.97</c:v>
                </c:pt>
                <c:pt idx="61341">
                  <c:v>128.01</c:v>
                </c:pt>
                <c:pt idx="61342">
                  <c:v>128.01</c:v>
                </c:pt>
                <c:pt idx="61343">
                  <c:v>128.04</c:v>
                </c:pt>
                <c:pt idx="61344">
                  <c:v>128.04</c:v>
                </c:pt>
                <c:pt idx="61345">
                  <c:v>128.04</c:v>
                </c:pt>
                <c:pt idx="61346">
                  <c:v>128.1</c:v>
                </c:pt>
                <c:pt idx="61347">
                  <c:v>128.08000000000001</c:v>
                </c:pt>
                <c:pt idx="61348">
                  <c:v>128.08000000000001</c:v>
                </c:pt>
                <c:pt idx="61349">
                  <c:v>128.08000000000001</c:v>
                </c:pt>
                <c:pt idx="61350">
                  <c:v>128.08000000000001</c:v>
                </c:pt>
                <c:pt idx="61351">
                  <c:v>128.1</c:v>
                </c:pt>
                <c:pt idx="61352">
                  <c:v>128.1</c:v>
                </c:pt>
                <c:pt idx="61353">
                  <c:v>128.15</c:v>
                </c:pt>
                <c:pt idx="61354">
                  <c:v>128.13</c:v>
                </c:pt>
                <c:pt idx="61355">
                  <c:v>128.16999999999999</c:v>
                </c:pt>
                <c:pt idx="61356">
                  <c:v>128.15</c:v>
                </c:pt>
                <c:pt idx="61357">
                  <c:v>128.13</c:v>
                </c:pt>
                <c:pt idx="61358">
                  <c:v>128.15</c:v>
                </c:pt>
                <c:pt idx="61359">
                  <c:v>128.16999999999999</c:v>
                </c:pt>
                <c:pt idx="61360">
                  <c:v>128.13</c:v>
                </c:pt>
                <c:pt idx="61361">
                  <c:v>128.13</c:v>
                </c:pt>
                <c:pt idx="61362">
                  <c:v>128.16999999999999</c:v>
                </c:pt>
                <c:pt idx="61363">
                  <c:v>128.15</c:v>
                </c:pt>
                <c:pt idx="61364">
                  <c:v>128.22</c:v>
                </c:pt>
                <c:pt idx="61365">
                  <c:v>128.19</c:v>
                </c:pt>
                <c:pt idx="61366">
                  <c:v>128.19</c:v>
                </c:pt>
                <c:pt idx="61367">
                  <c:v>128.16999999999999</c:v>
                </c:pt>
                <c:pt idx="61368">
                  <c:v>128.13</c:v>
                </c:pt>
                <c:pt idx="61369">
                  <c:v>128.13</c:v>
                </c:pt>
                <c:pt idx="61370">
                  <c:v>128.16999999999999</c:v>
                </c:pt>
                <c:pt idx="61371">
                  <c:v>128.16999999999999</c:v>
                </c:pt>
                <c:pt idx="61372">
                  <c:v>128.15</c:v>
                </c:pt>
                <c:pt idx="61373">
                  <c:v>128.19</c:v>
                </c:pt>
                <c:pt idx="61374">
                  <c:v>128.1</c:v>
                </c:pt>
                <c:pt idx="61375">
                  <c:v>128.16999999999999</c:v>
                </c:pt>
                <c:pt idx="61376">
                  <c:v>128.19</c:v>
                </c:pt>
                <c:pt idx="61377">
                  <c:v>128.15</c:v>
                </c:pt>
                <c:pt idx="61378">
                  <c:v>128.24</c:v>
                </c:pt>
                <c:pt idx="61379">
                  <c:v>128.15</c:v>
                </c:pt>
                <c:pt idx="61380">
                  <c:v>128.16999999999999</c:v>
                </c:pt>
                <c:pt idx="61381">
                  <c:v>128.22</c:v>
                </c:pt>
                <c:pt idx="61382">
                  <c:v>128.16999999999999</c:v>
                </c:pt>
                <c:pt idx="61383">
                  <c:v>128.19</c:v>
                </c:pt>
                <c:pt idx="61384">
                  <c:v>128.19</c:v>
                </c:pt>
                <c:pt idx="61385">
                  <c:v>128.13</c:v>
                </c:pt>
                <c:pt idx="61386">
                  <c:v>128.16999999999999</c:v>
                </c:pt>
                <c:pt idx="61387">
                  <c:v>128.16999999999999</c:v>
                </c:pt>
                <c:pt idx="61388">
                  <c:v>128.13</c:v>
                </c:pt>
                <c:pt idx="61389">
                  <c:v>128.13</c:v>
                </c:pt>
                <c:pt idx="61390">
                  <c:v>128.16999999999999</c:v>
                </c:pt>
                <c:pt idx="61391">
                  <c:v>128.16999999999999</c:v>
                </c:pt>
                <c:pt idx="61392">
                  <c:v>128.19</c:v>
                </c:pt>
                <c:pt idx="61393">
                  <c:v>128.13</c:v>
                </c:pt>
                <c:pt idx="61394">
                  <c:v>128.13</c:v>
                </c:pt>
                <c:pt idx="61395">
                  <c:v>128.1</c:v>
                </c:pt>
                <c:pt idx="61396">
                  <c:v>128.16999999999999</c:v>
                </c:pt>
                <c:pt idx="61397">
                  <c:v>128.16999999999999</c:v>
                </c:pt>
                <c:pt idx="61398">
                  <c:v>128.08000000000001</c:v>
                </c:pt>
                <c:pt idx="61399">
                  <c:v>128.1</c:v>
                </c:pt>
                <c:pt idx="61400">
                  <c:v>128.15</c:v>
                </c:pt>
                <c:pt idx="61401">
                  <c:v>128.1</c:v>
                </c:pt>
                <c:pt idx="61402">
                  <c:v>128.08000000000001</c:v>
                </c:pt>
                <c:pt idx="61403">
                  <c:v>128.08000000000001</c:v>
                </c:pt>
                <c:pt idx="61404">
                  <c:v>128.04</c:v>
                </c:pt>
                <c:pt idx="61405">
                  <c:v>128.06</c:v>
                </c:pt>
                <c:pt idx="61406">
                  <c:v>128.08000000000001</c:v>
                </c:pt>
                <c:pt idx="61407">
                  <c:v>128.1</c:v>
                </c:pt>
                <c:pt idx="61408">
                  <c:v>128.13</c:v>
                </c:pt>
                <c:pt idx="61409">
                  <c:v>128.13</c:v>
                </c:pt>
                <c:pt idx="61410">
                  <c:v>128.1</c:v>
                </c:pt>
                <c:pt idx="61411">
                  <c:v>128.19</c:v>
                </c:pt>
                <c:pt idx="61412">
                  <c:v>128.15</c:v>
                </c:pt>
                <c:pt idx="61413">
                  <c:v>128.1</c:v>
                </c:pt>
                <c:pt idx="61414">
                  <c:v>128.15</c:v>
                </c:pt>
                <c:pt idx="61415">
                  <c:v>128.15</c:v>
                </c:pt>
                <c:pt idx="61416">
                  <c:v>128.19</c:v>
                </c:pt>
                <c:pt idx="61417">
                  <c:v>128.16999999999999</c:v>
                </c:pt>
                <c:pt idx="61418">
                  <c:v>128.13</c:v>
                </c:pt>
                <c:pt idx="61419">
                  <c:v>128.13</c:v>
                </c:pt>
                <c:pt idx="61420">
                  <c:v>128.15</c:v>
                </c:pt>
                <c:pt idx="61421">
                  <c:v>128.16999999999999</c:v>
                </c:pt>
                <c:pt idx="61422">
                  <c:v>128.15</c:v>
                </c:pt>
                <c:pt idx="61423">
                  <c:v>128.16999999999999</c:v>
                </c:pt>
                <c:pt idx="61424">
                  <c:v>128.15</c:v>
                </c:pt>
                <c:pt idx="61425">
                  <c:v>128.16999999999999</c:v>
                </c:pt>
                <c:pt idx="61426">
                  <c:v>128.15</c:v>
                </c:pt>
                <c:pt idx="61427">
                  <c:v>128.19</c:v>
                </c:pt>
                <c:pt idx="61428">
                  <c:v>128.16999999999999</c:v>
                </c:pt>
                <c:pt idx="61429">
                  <c:v>128.16999999999999</c:v>
                </c:pt>
                <c:pt idx="61430">
                  <c:v>128.19</c:v>
                </c:pt>
                <c:pt idx="61431">
                  <c:v>128.22</c:v>
                </c:pt>
                <c:pt idx="61432">
                  <c:v>128.16999999999999</c:v>
                </c:pt>
                <c:pt idx="61433">
                  <c:v>128.15</c:v>
                </c:pt>
                <c:pt idx="61434">
                  <c:v>128.16999999999999</c:v>
                </c:pt>
                <c:pt idx="61435">
                  <c:v>128.19</c:v>
                </c:pt>
                <c:pt idx="61436">
                  <c:v>128.15</c:v>
                </c:pt>
                <c:pt idx="61437">
                  <c:v>128.16999999999999</c:v>
                </c:pt>
                <c:pt idx="61438">
                  <c:v>128.19</c:v>
                </c:pt>
                <c:pt idx="61439">
                  <c:v>128.19</c:v>
                </c:pt>
                <c:pt idx="61440">
                  <c:v>128.19</c:v>
                </c:pt>
                <c:pt idx="61441">
                  <c:v>128.16999999999999</c:v>
                </c:pt>
                <c:pt idx="61442">
                  <c:v>128.22</c:v>
                </c:pt>
                <c:pt idx="61443">
                  <c:v>128.16999999999999</c:v>
                </c:pt>
                <c:pt idx="61444">
                  <c:v>128.22</c:v>
                </c:pt>
                <c:pt idx="61445">
                  <c:v>128.19</c:v>
                </c:pt>
                <c:pt idx="61446">
                  <c:v>128.22</c:v>
                </c:pt>
                <c:pt idx="61447">
                  <c:v>128.22</c:v>
                </c:pt>
                <c:pt idx="61448">
                  <c:v>128.19</c:v>
                </c:pt>
                <c:pt idx="61449">
                  <c:v>128.19</c:v>
                </c:pt>
                <c:pt idx="61450">
                  <c:v>128.15</c:v>
                </c:pt>
                <c:pt idx="61451">
                  <c:v>128.16999999999999</c:v>
                </c:pt>
                <c:pt idx="61452">
                  <c:v>128.19</c:v>
                </c:pt>
                <c:pt idx="61453">
                  <c:v>128.16999999999999</c:v>
                </c:pt>
                <c:pt idx="61454">
                  <c:v>128.19</c:v>
                </c:pt>
                <c:pt idx="61455">
                  <c:v>128.16999999999999</c:v>
                </c:pt>
                <c:pt idx="61456">
                  <c:v>128.16999999999999</c:v>
                </c:pt>
                <c:pt idx="61457">
                  <c:v>128.16999999999999</c:v>
                </c:pt>
                <c:pt idx="61458">
                  <c:v>128.13</c:v>
                </c:pt>
                <c:pt idx="61459">
                  <c:v>128.16999999999999</c:v>
                </c:pt>
                <c:pt idx="61460">
                  <c:v>128.19</c:v>
                </c:pt>
                <c:pt idx="61461">
                  <c:v>128.16999999999999</c:v>
                </c:pt>
                <c:pt idx="61462">
                  <c:v>128.15</c:v>
                </c:pt>
                <c:pt idx="61463">
                  <c:v>128.08000000000001</c:v>
                </c:pt>
                <c:pt idx="61464">
                  <c:v>128.1</c:v>
                </c:pt>
                <c:pt idx="61465">
                  <c:v>128.16999999999999</c:v>
                </c:pt>
                <c:pt idx="61466">
                  <c:v>128.15</c:v>
                </c:pt>
                <c:pt idx="61467">
                  <c:v>128.15</c:v>
                </c:pt>
                <c:pt idx="61468">
                  <c:v>128.19</c:v>
                </c:pt>
                <c:pt idx="61469">
                  <c:v>128.13</c:v>
                </c:pt>
                <c:pt idx="61470">
                  <c:v>128.13</c:v>
                </c:pt>
                <c:pt idx="61471">
                  <c:v>128.08000000000001</c:v>
                </c:pt>
                <c:pt idx="61472">
                  <c:v>128.19</c:v>
                </c:pt>
                <c:pt idx="61473">
                  <c:v>128.13</c:v>
                </c:pt>
                <c:pt idx="61474">
                  <c:v>128.1</c:v>
                </c:pt>
                <c:pt idx="61475">
                  <c:v>128.13</c:v>
                </c:pt>
                <c:pt idx="61476">
                  <c:v>128.1</c:v>
                </c:pt>
                <c:pt idx="61477">
                  <c:v>128.08000000000001</c:v>
                </c:pt>
                <c:pt idx="61478">
                  <c:v>128.08000000000001</c:v>
                </c:pt>
                <c:pt idx="61479">
                  <c:v>128.15</c:v>
                </c:pt>
                <c:pt idx="61480">
                  <c:v>128.15</c:v>
                </c:pt>
                <c:pt idx="61481">
                  <c:v>128.15</c:v>
                </c:pt>
                <c:pt idx="61482">
                  <c:v>128.13</c:v>
                </c:pt>
                <c:pt idx="61483">
                  <c:v>128.1</c:v>
                </c:pt>
                <c:pt idx="61484">
                  <c:v>128.15</c:v>
                </c:pt>
                <c:pt idx="61485">
                  <c:v>128.16999999999999</c:v>
                </c:pt>
                <c:pt idx="61486">
                  <c:v>128.08000000000001</c:v>
                </c:pt>
                <c:pt idx="61487">
                  <c:v>128.1</c:v>
                </c:pt>
                <c:pt idx="61488">
                  <c:v>128.1</c:v>
                </c:pt>
                <c:pt idx="61489">
                  <c:v>128.08000000000001</c:v>
                </c:pt>
                <c:pt idx="61490">
                  <c:v>128.1</c:v>
                </c:pt>
                <c:pt idx="61491">
                  <c:v>128.1</c:v>
                </c:pt>
                <c:pt idx="61492">
                  <c:v>128.1</c:v>
                </c:pt>
                <c:pt idx="61493">
                  <c:v>128.15</c:v>
                </c:pt>
                <c:pt idx="61494">
                  <c:v>128.13</c:v>
                </c:pt>
                <c:pt idx="61495">
                  <c:v>128.15</c:v>
                </c:pt>
                <c:pt idx="61496">
                  <c:v>128.1</c:v>
                </c:pt>
                <c:pt idx="61497">
                  <c:v>128.1</c:v>
                </c:pt>
                <c:pt idx="61498">
                  <c:v>128.1</c:v>
                </c:pt>
                <c:pt idx="61499">
                  <c:v>128.13</c:v>
                </c:pt>
                <c:pt idx="61500">
                  <c:v>128.1</c:v>
                </c:pt>
                <c:pt idx="61501">
                  <c:v>128.13</c:v>
                </c:pt>
                <c:pt idx="61502">
                  <c:v>128.13</c:v>
                </c:pt>
                <c:pt idx="61503">
                  <c:v>128.1</c:v>
                </c:pt>
                <c:pt idx="61504">
                  <c:v>128.15</c:v>
                </c:pt>
                <c:pt idx="61505">
                  <c:v>128.13</c:v>
                </c:pt>
                <c:pt idx="61506">
                  <c:v>128.1</c:v>
                </c:pt>
                <c:pt idx="61507">
                  <c:v>128.15</c:v>
                </c:pt>
                <c:pt idx="61508">
                  <c:v>128.08000000000001</c:v>
                </c:pt>
                <c:pt idx="61509">
                  <c:v>128.13</c:v>
                </c:pt>
                <c:pt idx="61510">
                  <c:v>128.1</c:v>
                </c:pt>
                <c:pt idx="61511">
                  <c:v>128.15</c:v>
                </c:pt>
                <c:pt idx="61512">
                  <c:v>128.13</c:v>
                </c:pt>
                <c:pt idx="61513">
                  <c:v>128.08000000000001</c:v>
                </c:pt>
                <c:pt idx="61514">
                  <c:v>128.15</c:v>
                </c:pt>
                <c:pt idx="61515">
                  <c:v>128.15</c:v>
                </c:pt>
                <c:pt idx="61516">
                  <c:v>128.15</c:v>
                </c:pt>
                <c:pt idx="61517">
                  <c:v>128.15</c:v>
                </c:pt>
                <c:pt idx="61518">
                  <c:v>128.15</c:v>
                </c:pt>
                <c:pt idx="61519">
                  <c:v>128.13</c:v>
                </c:pt>
                <c:pt idx="61520">
                  <c:v>128.1</c:v>
                </c:pt>
                <c:pt idx="61521">
                  <c:v>128.1</c:v>
                </c:pt>
                <c:pt idx="61522">
                  <c:v>128.06</c:v>
                </c:pt>
                <c:pt idx="61523">
                  <c:v>128.15</c:v>
                </c:pt>
                <c:pt idx="61524">
                  <c:v>128.1</c:v>
                </c:pt>
                <c:pt idx="61525">
                  <c:v>128.1</c:v>
                </c:pt>
                <c:pt idx="61526">
                  <c:v>128.08000000000001</c:v>
                </c:pt>
                <c:pt idx="61527">
                  <c:v>128.1</c:v>
                </c:pt>
                <c:pt idx="61528">
                  <c:v>128.1</c:v>
                </c:pt>
                <c:pt idx="61529">
                  <c:v>128.06</c:v>
                </c:pt>
                <c:pt idx="61530">
                  <c:v>128.1</c:v>
                </c:pt>
                <c:pt idx="61531">
                  <c:v>128.04</c:v>
                </c:pt>
                <c:pt idx="61532">
                  <c:v>128.08000000000001</c:v>
                </c:pt>
                <c:pt idx="61533">
                  <c:v>128.04</c:v>
                </c:pt>
                <c:pt idx="61534">
                  <c:v>128.04</c:v>
                </c:pt>
                <c:pt idx="61535">
                  <c:v>128.1</c:v>
                </c:pt>
                <c:pt idx="61536">
                  <c:v>128.06</c:v>
                </c:pt>
                <c:pt idx="61537">
                  <c:v>128.1</c:v>
                </c:pt>
                <c:pt idx="61538">
                  <c:v>128.08000000000001</c:v>
                </c:pt>
                <c:pt idx="61539">
                  <c:v>128.06</c:v>
                </c:pt>
                <c:pt idx="61540">
                  <c:v>128.06</c:v>
                </c:pt>
                <c:pt idx="61541">
                  <c:v>128.04</c:v>
                </c:pt>
                <c:pt idx="61542">
                  <c:v>128.08000000000001</c:v>
                </c:pt>
                <c:pt idx="61543">
                  <c:v>128.06</c:v>
                </c:pt>
                <c:pt idx="61544">
                  <c:v>128.08000000000001</c:v>
                </c:pt>
                <c:pt idx="61545">
                  <c:v>128.04</c:v>
                </c:pt>
                <c:pt idx="61546">
                  <c:v>128.08000000000001</c:v>
                </c:pt>
                <c:pt idx="61547">
                  <c:v>128.04</c:v>
                </c:pt>
                <c:pt idx="61548">
                  <c:v>128.04</c:v>
                </c:pt>
                <c:pt idx="61549">
                  <c:v>128.06</c:v>
                </c:pt>
                <c:pt idx="61550">
                  <c:v>128.08000000000001</c:v>
                </c:pt>
                <c:pt idx="61551">
                  <c:v>128.04</c:v>
                </c:pt>
                <c:pt idx="61552">
                  <c:v>128.01</c:v>
                </c:pt>
                <c:pt idx="61553">
                  <c:v>128.04</c:v>
                </c:pt>
                <c:pt idx="61554">
                  <c:v>128.01</c:v>
                </c:pt>
                <c:pt idx="61555">
                  <c:v>127.99</c:v>
                </c:pt>
                <c:pt idx="61556">
                  <c:v>128.04</c:v>
                </c:pt>
                <c:pt idx="61557">
                  <c:v>127.97</c:v>
                </c:pt>
                <c:pt idx="61558">
                  <c:v>128.04</c:v>
                </c:pt>
                <c:pt idx="61559">
                  <c:v>128.04</c:v>
                </c:pt>
                <c:pt idx="61560">
                  <c:v>128.04</c:v>
                </c:pt>
                <c:pt idx="61561">
                  <c:v>127.99</c:v>
                </c:pt>
                <c:pt idx="61562">
                  <c:v>128.08000000000001</c:v>
                </c:pt>
                <c:pt idx="61563">
                  <c:v>128.01</c:v>
                </c:pt>
                <c:pt idx="61564">
                  <c:v>127.99</c:v>
                </c:pt>
                <c:pt idx="61565">
                  <c:v>128.01</c:v>
                </c:pt>
                <c:pt idx="61566">
                  <c:v>128.01</c:v>
                </c:pt>
                <c:pt idx="61567">
                  <c:v>128.01</c:v>
                </c:pt>
                <c:pt idx="61568">
                  <c:v>127.97</c:v>
                </c:pt>
                <c:pt idx="61569">
                  <c:v>128.04</c:v>
                </c:pt>
                <c:pt idx="61570">
                  <c:v>128.04</c:v>
                </c:pt>
                <c:pt idx="61571">
                  <c:v>128.01</c:v>
                </c:pt>
                <c:pt idx="61572">
                  <c:v>127.97</c:v>
                </c:pt>
                <c:pt idx="61573">
                  <c:v>127.99</c:v>
                </c:pt>
                <c:pt idx="61574">
                  <c:v>127.99</c:v>
                </c:pt>
                <c:pt idx="61575">
                  <c:v>127.97</c:v>
                </c:pt>
                <c:pt idx="61576">
                  <c:v>128.04</c:v>
                </c:pt>
                <c:pt idx="61577">
                  <c:v>127.97</c:v>
                </c:pt>
                <c:pt idx="61578">
                  <c:v>127.99</c:v>
                </c:pt>
                <c:pt idx="61579">
                  <c:v>127.95</c:v>
                </c:pt>
                <c:pt idx="61580">
                  <c:v>127.97</c:v>
                </c:pt>
                <c:pt idx="61581">
                  <c:v>127.97</c:v>
                </c:pt>
                <c:pt idx="61582">
                  <c:v>127.97</c:v>
                </c:pt>
                <c:pt idx="61583">
                  <c:v>127.95</c:v>
                </c:pt>
                <c:pt idx="61584">
                  <c:v>127.97</c:v>
                </c:pt>
                <c:pt idx="61585">
                  <c:v>127.99</c:v>
                </c:pt>
                <c:pt idx="61586">
                  <c:v>127.97</c:v>
                </c:pt>
                <c:pt idx="61587">
                  <c:v>128.01</c:v>
                </c:pt>
                <c:pt idx="61588">
                  <c:v>127.97</c:v>
                </c:pt>
                <c:pt idx="61589">
                  <c:v>127.99</c:v>
                </c:pt>
                <c:pt idx="61590">
                  <c:v>128.01</c:v>
                </c:pt>
                <c:pt idx="61591">
                  <c:v>127.97</c:v>
                </c:pt>
                <c:pt idx="61592">
                  <c:v>127.97</c:v>
                </c:pt>
                <c:pt idx="61593">
                  <c:v>127.95</c:v>
                </c:pt>
                <c:pt idx="61594">
                  <c:v>128.06</c:v>
                </c:pt>
                <c:pt idx="61595">
                  <c:v>127.95</c:v>
                </c:pt>
                <c:pt idx="61596">
                  <c:v>128.01</c:v>
                </c:pt>
                <c:pt idx="61597">
                  <c:v>128.01</c:v>
                </c:pt>
                <c:pt idx="61598">
                  <c:v>127.99</c:v>
                </c:pt>
                <c:pt idx="61599">
                  <c:v>127.95</c:v>
                </c:pt>
                <c:pt idx="61600">
                  <c:v>127.97</c:v>
                </c:pt>
                <c:pt idx="61601">
                  <c:v>127.97</c:v>
                </c:pt>
                <c:pt idx="61602">
                  <c:v>127.97</c:v>
                </c:pt>
                <c:pt idx="61603">
                  <c:v>127.97</c:v>
                </c:pt>
                <c:pt idx="61604">
                  <c:v>127.97</c:v>
                </c:pt>
                <c:pt idx="61605">
                  <c:v>127.95</c:v>
                </c:pt>
                <c:pt idx="61606">
                  <c:v>127.97</c:v>
                </c:pt>
                <c:pt idx="61607">
                  <c:v>127.95</c:v>
                </c:pt>
                <c:pt idx="61608">
                  <c:v>127.93</c:v>
                </c:pt>
                <c:pt idx="61609">
                  <c:v>127.9</c:v>
                </c:pt>
                <c:pt idx="61610">
                  <c:v>127.93</c:v>
                </c:pt>
                <c:pt idx="61611">
                  <c:v>127.88</c:v>
                </c:pt>
                <c:pt idx="61612">
                  <c:v>127.9</c:v>
                </c:pt>
                <c:pt idx="61613">
                  <c:v>127.88</c:v>
                </c:pt>
                <c:pt idx="61614">
                  <c:v>127.9</c:v>
                </c:pt>
                <c:pt idx="61615">
                  <c:v>127.9</c:v>
                </c:pt>
                <c:pt idx="61616">
                  <c:v>127.88</c:v>
                </c:pt>
                <c:pt idx="61617">
                  <c:v>127.86</c:v>
                </c:pt>
                <c:pt idx="61618">
                  <c:v>127.88</c:v>
                </c:pt>
                <c:pt idx="61619">
                  <c:v>127.88</c:v>
                </c:pt>
                <c:pt idx="61620">
                  <c:v>127.9</c:v>
                </c:pt>
                <c:pt idx="61621">
                  <c:v>127.86</c:v>
                </c:pt>
                <c:pt idx="61622">
                  <c:v>127.88</c:v>
                </c:pt>
                <c:pt idx="61623">
                  <c:v>127.86</c:v>
                </c:pt>
                <c:pt idx="61624">
                  <c:v>127.86</c:v>
                </c:pt>
                <c:pt idx="61625">
                  <c:v>127.77</c:v>
                </c:pt>
                <c:pt idx="61626">
                  <c:v>127.86</c:v>
                </c:pt>
                <c:pt idx="61627">
                  <c:v>127.86</c:v>
                </c:pt>
                <c:pt idx="61628">
                  <c:v>127.77</c:v>
                </c:pt>
                <c:pt idx="61629">
                  <c:v>127.81</c:v>
                </c:pt>
                <c:pt idx="61630">
                  <c:v>127.84</c:v>
                </c:pt>
                <c:pt idx="61631">
                  <c:v>127.88</c:v>
                </c:pt>
                <c:pt idx="61632">
                  <c:v>127.84</c:v>
                </c:pt>
                <c:pt idx="61633">
                  <c:v>127.79</c:v>
                </c:pt>
                <c:pt idx="61634">
                  <c:v>127.81</c:v>
                </c:pt>
                <c:pt idx="61635">
                  <c:v>127.79</c:v>
                </c:pt>
                <c:pt idx="61636">
                  <c:v>127.84</c:v>
                </c:pt>
                <c:pt idx="61637">
                  <c:v>127.75</c:v>
                </c:pt>
                <c:pt idx="61638">
                  <c:v>127.81</c:v>
                </c:pt>
                <c:pt idx="61639">
                  <c:v>127.72</c:v>
                </c:pt>
                <c:pt idx="61640">
                  <c:v>127.77</c:v>
                </c:pt>
                <c:pt idx="61641">
                  <c:v>127.81</c:v>
                </c:pt>
                <c:pt idx="61642">
                  <c:v>127.72</c:v>
                </c:pt>
                <c:pt idx="61643">
                  <c:v>127.75</c:v>
                </c:pt>
                <c:pt idx="61644">
                  <c:v>127.77</c:v>
                </c:pt>
                <c:pt idx="61645">
                  <c:v>127.7</c:v>
                </c:pt>
                <c:pt idx="61646">
                  <c:v>127.77</c:v>
                </c:pt>
                <c:pt idx="61647">
                  <c:v>127.7</c:v>
                </c:pt>
                <c:pt idx="61648">
                  <c:v>127.7</c:v>
                </c:pt>
                <c:pt idx="61649">
                  <c:v>127.72</c:v>
                </c:pt>
                <c:pt idx="61650">
                  <c:v>127.72</c:v>
                </c:pt>
                <c:pt idx="61651">
                  <c:v>127.72</c:v>
                </c:pt>
                <c:pt idx="61652">
                  <c:v>127.72</c:v>
                </c:pt>
                <c:pt idx="61653">
                  <c:v>127.72</c:v>
                </c:pt>
                <c:pt idx="61654">
                  <c:v>127.75</c:v>
                </c:pt>
                <c:pt idx="61655">
                  <c:v>127.68</c:v>
                </c:pt>
                <c:pt idx="61656">
                  <c:v>127.68</c:v>
                </c:pt>
                <c:pt idx="61657">
                  <c:v>127.68</c:v>
                </c:pt>
                <c:pt idx="61658">
                  <c:v>127.7</c:v>
                </c:pt>
                <c:pt idx="61659">
                  <c:v>127.68</c:v>
                </c:pt>
                <c:pt idx="61660">
                  <c:v>127.72</c:v>
                </c:pt>
                <c:pt idx="61661">
                  <c:v>127.72</c:v>
                </c:pt>
                <c:pt idx="61662">
                  <c:v>127.7</c:v>
                </c:pt>
                <c:pt idx="61663">
                  <c:v>127.7</c:v>
                </c:pt>
                <c:pt idx="61664">
                  <c:v>127.66</c:v>
                </c:pt>
                <c:pt idx="61665">
                  <c:v>127.68</c:v>
                </c:pt>
                <c:pt idx="61666">
                  <c:v>127.66</c:v>
                </c:pt>
                <c:pt idx="61667">
                  <c:v>127.64</c:v>
                </c:pt>
                <c:pt idx="61668">
                  <c:v>127.59</c:v>
                </c:pt>
                <c:pt idx="61669">
                  <c:v>127.66</c:v>
                </c:pt>
                <c:pt idx="61670">
                  <c:v>127.64</c:v>
                </c:pt>
                <c:pt idx="61671">
                  <c:v>127.7</c:v>
                </c:pt>
                <c:pt idx="61672">
                  <c:v>127.66</c:v>
                </c:pt>
                <c:pt idx="61673">
                  <c:v>127.61</c:v>
                </c:pt>
                <c:pt idx="61674">
                  <c:v>127.66</c:v>
                </c:pt>
                <c:pt idx="61675">
                  <c:v>127.7</c:v>
                </c:pt>
                <c:pt idx="61676">
                  <c:v>127.7</c:v>
                </c:pt>
                <c:pt idx="61677">
                  <c:v>127.66</c:v>
                </c:pt>
                <c:pt idx="61678">
                  <c:v>127.7</c:v>
                </c:pt>
                <c:pt idx="61679">
                  <c:v>127.68</c:v>
                </c:pt>
                <c:pt idx="61680">
                  <c:v>127.68</c:v>
                </c:pt>
                <c:pt idx="61681">
                  <c:v>127.72</c:v>
                </c:pt>
                <c:pt idx="61682">
                  <c:v>127.72</c:v>
                </c:pt>
                <c:pt idx="61683">
                  <c:v>127.75</c:v>
                </c:pt>
                <c:pt idx="61684">
                  <c:v>127.75</c:v>
                </c:pt>
                <c:pt idx="61685">
                  <c:v>127.77</c:v>
                </c:pt>
                <c:pt idx="61686">
                  <c:v>127.72</c:v>
                </c:pt>
                <c:pt idx="61687">
                  <c:v>127.72</c:v>
                </c:pt>
                <c:pt idx="61688">
                  <c:v>127.72</c:v>
                </c:pt>
                <c:pt idx="61689">
                  <c:v>127.77</c:v>
                </c:pt>
                <c:pt idx="61690">
                  <c:v>127.77</c:v>
                </c:pt>
                <c:pt idx="61691">
                  <c:v>127.77</c:v>
                </c:pt>
                <c:pt idx="61692">
                  <c:v>127.75</c:v>
                </c:pt>
                <c:pt idx="61693">
                  <c:v>127.72</c:v>
                </c:pt>
                <c:pt idx="61694">
                  <c:v>127.75</c:v>
                </c:pt>
                <c:pt idx="61695">
                  <c:v>127.72</c:v>
                </c:pt>
                <c:pt idx="61696">
                  <c:v>127.77</c:v>
                </c:pt>
                <c:pt idx="61697">
                  <c:v>127.75</c:v>
                </c:pt>
                <c:pt idx="61698">
                  <c:v>127.79</c:v>
                </c:pt>
                <c:pt idx="61699">
                  <c:v>127.84</c:v>
                </c:pt>
                <c:pt idx="61700">
                  <c:v>127.81</c:v>
                </c:pt>
                <c:pt idx="61701">
                  <c:v>127.84</c:v>
                </c:pt>
                <c:pt idx="61702">
                  <c:v>127.84</c:v>
                </c:pt>
                <c:pt idx="61703">
                  <c:v>127.84</c:v>
                </c:pt>
                <c:pt idx="61704">
                  <c:v>127.84</c:v>
                </c:pt>
                <c:pt idx="61705">
                  <c:v>127.86</c:v>
                </c:pt>
                <c:pt idx="61706">
                  <c:v>127.81</c:v>
                </c:pt>
                <c:pt idx="61707">
                  <c:v>127.81</c:v>
                </c:pt>
                <c:pt idx="61708">
                  <c:v>127.81</c:v>
                </c:pt>
                <c:pt idx="61709">
                  <c:v>127.93</c:v>
                </c:pt>
                <c:pt idx="61710">
                  <c:v>127.9</c:v>
                </c:pt>
                <c:pt idx="61711">
                  <c:v>127.88</c:v>
                </c:pt>
                <c:pt idx="61712">
                  <c:v>127.93</c:v>
                </c:pt>
                <c:pt idx="61713">
                  <c:v>127.88</c:v>
                </c:pt>
                <c:pt idx="61714">
                  <c:v>127.93</c:v>
                </c:pt>
                <c:pt idx="61715">
                  <c:v>127.9</c:v>
                </c:pt>
                <c:pt idx="61716">
                  <c:v>127.93</c:v>
                </c:pt>
                <c:pt idx="61717">
                  <c:v>127.9</c:v>
                </c:pt>
                <c:pt idx="61718">
                  <c:v>127.93</c:v>
                </c:pt>
                <c:pt idx="61719">
                  <c:v>127.95</c:v>
                </c:pt>
                <c:pt idx="61720">
                  <c:v>127.9</c:v>
                </c:pt>
                <c:pt idx="61721">
                  <c:v>127.93</c:v>
                </c:pt>
                <c:pt idx="61722">
                  <c:v>127.93</c:v>
                </c:pt>
                <c:pt idx="61723">
                  <c:v>127.95</c:v>
                </c:pt>
                <c:pt idx="61724">
                  <c:v>127.93</c:v>
                </c:pt>
                <c:pt idx="61725">
                  <c:v>127.95</c:v>
                </c:pt>
                <c:pt idx="61726">
                  <c:v>128.01</c:v>
                </c:pt>
                <c:pt idx="61727">
                  <c:v>127.95</c:v>
                </c:pt>
                <c:pt idx="61728">
                  <c:v>127.93</c:v>
                </c:pt>
                <c:pt idx="61729">
                  <c:v>127.95</c:v>
                </c:pt>
                <c:pt idx="61730">
                  <c:v>128.01</c:v>
                </c:pt>
                <c:pt idx="61731">
                  <c:v>127.93</c:v>
                </c:pt>
                <c:pt idx="61732">
                  <c:v>128.01</c:v>
                </c:pt>
                <c:pt idx="61733">
                  <c:v>127.97</c:v>
                </c:pt>
                <c:pt idx="61734">
                  <c:v>127.97</c:v>
                </c:pt>
                <c:pt idx="61735">
                  <c:v>127.97</c:v>
                </c:pt>
                <c:pt idx="61736">
                  <c:v>127.95</c:v>
                </c:pt>
                <c:pt idx="61737">
                  <c:v>127.93</c:v>
                </c:pt>
                <c:pt idx="61738">
                  <c:v>127.97</c:v>
                </c:pt>
                <c:pt idx="61739">
                  <c:v>127.99</c:v>
                </c:pt>
                <c:pt idx="61740">
                  <c:v>127.97</c:v>
                </c:pt>
                <c:pt idx="61741">
                  <c:v>127.99</c:v>
                </c:pt>
                <c:pt idx="61742">
                  <c:v>128.01</c:v>
                </c:pt>
                <c:pt idx="61743">
                  <c:v>128.01</c:v>
                </c:pt>
                <c:pt idx="61744">
                  <c:v>127.95</c:v>
                </c:pt>
                <c:pt idx="61745">
                  <c:v>127.93</c:v>
                </c:pt>
                <c:pt idx="61746">
                  <c:v>127.95</c:v>
                </c:pt>
                <c:pt idx="61747">
                  <c:v>127.93</c:v>
                </c:pt>
                <c:pt idx="61748">
                  <c:v>127.97</c:v>
                </c:pt>
                <c:pt idx="61749">
                  <c:v>127.93</c:v>
                </c:pt>
                <c:pt idx="61750">
                  <c:v>127.93</c:v>
                </c:pt>
                <c:pt idx="61751">
                  <c:v>127.97</c:v>
                </c:pt>
                <c:pt idx="61752">
                  <c:v>127.97</c:v>
                </c:pt>
                <c:pt idx="61753">
                  <c:v>127.88</c:v>
                </c:pt>
                <c:pt idx="61754">
                  <c:v>127.99</c:v>
                </c:pt>
                <c:pt idx="61755">
                  <c:v>127.97</c:v>
                </c:pt>
                <c:pt idx="61756">
                  <c:v>128.01</c:v>
                </c:pt>
                <c:pt idx="61757">
                  <c:v>127.93</c:v>
                </c:pt>
                <c:pt idx="61758">
                  <c:v>127.99</c:v>
                </c:pt>
                <c:pt idx="61759">
                  <c:v>127.99</c:v>
                </c:pt>
                <c:pt idx="61760">
                  <c:v>127.97</c:v>
                </c:pt>
                <c:pt idx="61761">
                  <c:v>127.95</c:v>
                </c:pt>
                <c:pt idx="61762">
                  <c:v>127.93</c:v>
                </c:pt>
                <c:pt idx="61763">
                  <c:v>127.95</c:v>
                </c:pt>
                <c:pt idx="61764">
                  <c:v>127.95</c:v>
                </c:pt>
                <c:pt idx="61765">
                  <c:v>127.95</c:v>
                </c:pt>
                <c:pt idx="61766">
                  <c:v>127.97</c:v>
                </c:pt>
                <c:pt idx="61767">
                  <c:v>127.9</c:v>
                </c:pt>
                <c:pt idx="61768">
                  <c:v>127.97</c:v>
                </c:pt>
                <c:pt idx="61769">
                  <c:v>127.93</c:v>
                </c:pt>
                <c:pt idx="61770">
                  <c:v>127.95</c:v>
                </c:pt>
                <c:pt idx="61771">
                  <c:v>127.97</c:v>
                </c:pt>
                <c:pt idx="61772">
                  <c:v>127.93</c:v>
                </c:pt>
                <c:pt idx="61773">
                  <c:v>127.9</c:v>
                </c:pt>
                <c:pt idx="61774">
                  <c:v>128.01</c:v>
                </c:pt>
                <c:pt idx="61775">
                  <c:v>127.95</c:v>
                </c:pt>
                <c:pt idx="61776">
                  <c:v>127.95</c:v>
                </c:pt>
                <c:pt idx="61777">
                  <c:v>127.97</c:v>
                </c:pt>
                <c:pt idx="61778">
                  <c:v>127.86</c:v>
                </c:pt>
                <c:pt idx="61779">
                  <c:v>127.97</c:v>
                </c:pt>
                <c:pt idx="61780">
                  <c:v>127.95</c:v>
                </c:pt>
                <c:pt idx="61781">
                  <c:v>127.95</c:v>
                </c:pt>
                <c:pt idx="61782">
                  <c:v>127.97</c:v>
                </c:pt>
                <c:pt idx="61783">
                  <c:v>127.95</c:v>
                </c:pt>
                <c:pt idx="61784">
                  <c:v>127.97</c:v>
                </c:pt>
                <c:pt idx="61785">
                  <c:v>127.95</c:v>
                </c:pt>
                <c:pt idx="61786">
                  <c:v>127.97</c:v>
                </c:pt>
                <c:pt idx="61787">
                  <c:v>127.97</c:v>
                </c:pt>
                <c:pt idx="61788">
                  <c:v>127.97</c:v>
                </c:pt>
                <c:pt idx="61789">
                  <c:v>128.01</c:v>
                </c:pt>
                <c:pt idx="61790">
                  <c:v>127.97</c:v>
                </c:pt>
                <c:pt idx="61791">
                  <c:v>127.95</c:v>
                </c:pt>
                <c:pt idx="61792">
                  <c:v>128.01</c:v>
                </c:pt>
                <c:pt idx="61793">
                  <c:v>128.04</c:v>
                </c:pt>
                <c:pt idx="61794">
                  <c:v>127.97</c:v>
                </c:pt>
                <c:pt idx="61795">
                  <c:v>127.99</c:v>
                </c:pt>
                <c:pt idx="61796">
                  <c:v>128.01</c:v>
                </c:pt>
                <c:pt idx="61797">
                  <c:v>127.93</c:v>
                </c:pt>
                <c:pt idx="61798">
                  <c:v>128.01</c:v>
                </c:pt>
                <c:pt idx="61799">
                  <c:v>127.97</c:v>
                </c:pt>
                <c:pt idx="61800">
                  <c:v>127.99</c:v>
                </c:pt>
                <c:pt idx="61801">
                  <c:v>128.01</c:v>
                </c:pt>
                <c:pt idx="61802">
                  <c:v>127.99</c:v>
                </c:pt>
                <c:pt idx="61803">
                  <c:v>128.04</c:v>
                </c:pt>
                <c:pt idx="61804">
                  <c:v>128.01</c:v>
                </c:pt>
                <c:pt idx="61805">
                  <c:v>127.99</c:v>
                </c:pt>
                <c:pt idx="61806">
                  <c:v>127.99</c:v>
                </c:pt>
                <c:pt idx="61807">
                  <c:v>127.95</c:v>
                </c:pt>
                <c:pt idx="61808">
                  <c:v>127.97</c:v>
                </c:pt>
                <c:pt idx="61809">
                  <c:v>127.99</c:v>
                </c:pt>
                <c:pt idx="61810">
                  <c:v>127.97</c:v>
                </c:pt>
                <c:pt idx="61811">
                  <c:v>127.99</c:v>
                </c:pt>
                <c:pt idx="61812">
                  <c:v>127.95</c:v>
                </c:pt>
                <c:pt idx="61813">
                  <c:v>127.93</c:v>
                </c:pt>
                <c:pt idx="61814">
                  <c:v>127.99</c:v>
                </c:pt>
                <c:pt idx="61815">
                  <c:v>127.97</c:v>
                </c:pt>
                <c:pt idx="61816">
                  <c:v>127.97</c:v>
                </c:pt>
                <c:pt idx="61817">
                  <c:v>127.97</c:v>
                </c:pt>
                <c:pt idx="61818">
                  <c:v>128.01</c:v>
                </c:pt>
                <c:pt idx="61819">
                  <c:v>128.01</c:v>
                </c:pt>
                <c:pt idx="61820">
                  <c:v>127.97</c:v>
                </c:pt>
                <c:pt idx="61821">
                  <c:v>127.97</c:v>
                </c:pt>
                <c:pt idx="61822">
                  <c:v>128.01</c:v>
                </c:pt>
                <c:pt idx="61823">
                  <c:v>127.97</c:v>
                </c:pt>
                <c:pt idx="61824">
                  <c:v>127.97</c:v>
                </c:pt>
                <c:pt idx="61825">
                  <c:v>127.99</c:v>
                </c:pt>
                <c:pt idx="61826">
                  <c:v>127.97</c:v>
                </c:pt>
                <c:pt idx="61827">
                  <c:v>127.99</c:v>
                </c:pt>
                <c:pt idx="61828">
                  <c:v>127.97</c:v>
                </c:pt>
                <c:pt idx="61829">
                  <c:v>127.99</c:v>
                </c:pt>
                <c:pt idx="61830">
                  <c:v>127.97</c:v>
                </c:pt>
                <c:pt idx="61831">
                  <c:v>127.99</c:v>
                </c:pt>
                <c:pt idx="61832">
                  <c:v>127.95</c:v>
                </c:pt>
                <c:pt idx="61833">
                  <c:v>127.97</c:v>
                </c:pt>
                <c:pt idx="61834">
                  <c:v>127.95</c:v>
                </c:pt>
                <c:pt idx="61835">
                  <c:v>127.93</c:v>
                </c:pt>
                <c:pt idx="61836">
                  <c:v>127.95</c:v>
                </c:pt>
                <c:pt idx="61837">
                  <c:v>127.97</c:v>
                </c:pt>
                <c:pt idx="61838">
                  <c:v>127.97</c:v>
                </c:pt>
                <c:pt idx="61839">
                  <c:v>127.97</c:v>
                </c:pt>
                <c:pt idx="61840">
                  <c:v>127.99</c:v>
                </c:pt>
                <c:pt idx="61841">
                  <c:v>127.97</c:v>
                </c:pt>
                <c:pt idx="61842">
                  <c:v>127.9</c:v>
                </c:pt>
                <c:pt idx="61843">
                  <c:v>127.97</c:v>
                </c:pt>
                <c:pt idx="61844">
                  <c:v>127.99</c:v>
                </c:pt>
                <c:pt idx="61845">
                  <c:v>127.93</c:v>
                </c:pt>
                <c:pt idx="61846">
                  <c:v>127.97</c:v>
                </c:pt>
                <c:pt idx="61847">
                  <c:v>127.99</c:v>
                </c:pt>
                <c:pt idx="61848">
                  <c:v>127.99</c:v>
                </c:pt>
                <c:pt idx="61849">
                  <c:v>127.97</c:v>
                </c:pt>
                <c:pt idx="61850">
                  <c:v>127.99</c:v>
                </c:pt>
                <c:pt idx="61851">
                  <c:v>127.93</c:v>
                </c:pt>
                <c:pt idx="61852">
                  <c:v>127.95</c:v>
                </c:pt>
                <c:pt idx="61853">
                  <c:v>127.93</c:v>
                </c:pt>
                <c:pt idx="61854">
                  <c:v>127.97</c:v>
                </c:pt>
                <c:pt idx="61855">
                  <c:v>127.97</c:v>
                </c:pt>
                <c:pt idx="61856">
                  <c:v>127.97</c:v>
                </c:pt>
                <c:pt idx="61857">
                  <c:v>127.97</c:v>
                </c:pt>
                <c:pt idx="61858">
                  <c:v>127.93</c:v>
                </c:pt>
                <c:pt idx="61859">
                  <c:v>128.04</c:v>
                </c:pt>
                <c:pt idx="61860">
                  <c:v>127.97</c:v>
                </c:pt>
                <c:pt idx="61861">
                  <c:v>127.99</c:v>
                </c:pt>
                <c:pt idx="61862">
                  <c:v>127.93</c:v>
                </c:pt>
                <c:pt idx="61863">
                  <c:v>127.97</c:v>
                </c:pt>
                <c:pt idx="61864">
                  <c:v>127.99</c:v>
                </c:pt>
                <c:pt idx="61865">
                  <c:v>127.95</c:v>
                </c:pt>
                <c:pt idx="61866">
                  <c:v>127.95</c:v>
                </c:pt>
                <c:pt idx="61867">
                  <c:v>127.95</c:v>
                </c:pt>
                <c:pt idx="61868">
                  <c:v>127.97</c:v>
                </c:pt>
                <c:pt idx="61869">
                  <c:v>127.95</c:v>
                </c:pt>
                <c:pt idx="61870">
                  <c:v>127.93</c:v>
                </c:pt>
                <c:pt idx="61871">
                  <c:v>127.99</c:v>
                </c:pt>
                <c:pt idx="61872">
                  <c:v>127.97</c:v>
                </c:pt>
                <c:pt idx="61873">
                  <c:v>127.97</c:v>
                </c:pt>
                <c:pt idx="61874">
                  <c:v>127.99</c:v>
                </c:pt>
                <c:pt idx="61875">
                  <c:v>128.01</c:v>
                </c:pt>
                <c:pt idx="61876">
                  <c:v>127.95</c:v>
                </c:pt>
                <c:pt idx="61877">
                  <c:v>127.95</c:v>
                </c:pt>
                <c:pt idx="61878">
                  <c:v>127.97</c:v>
                </c:pt>
                <c:pt idx="61879">
                  <c:v>127.95</c:v>
                </c:pt>
                <c:pt idx="61880">
                  <c:v>127.99</c:v>
                </c:pt>
                <c:pt idx="61881">
                  <c:v>127.95</c:v>
                </c:pt>
                <c:pt idx="61882">
                  <c:v>127.99</c:v>
                </c:pt>
                <c:pt idx="61883">
                  <c:v>127.99</c:v>
                </c:pt>
                <c:pt idx="61884">
                  <c:v>127.97</c:v>
                </c:pt>
                <c:pt idx="61885">
                  <c:v>128.01</c:v>
                </c:pt>
                <c:pt idx="61886">
                  <c:v>127.99</c:v>
                </c:pt>
                <c:pt idx="61887">
                  <c:v>127.97</c:v>
                </c:pt>
                <c:pt idx="61888">
                  <c:v>127.97</c:v>
                </c:pt>
                <c:pt idx="61889">
                  <c:v>127.95</c:v>
                </c:pt>
                <c:pt idx="61890">
                  <c:v>127.97</c:v>
                </c:pt>
                <c:pt idx="61891">
                  <c:v>127.95</c:v>
                </c:pt>
                <c:pt idx="61892">
                  <c:v>127.93</c:v>
                </c:pt>
                <c:pt idx="61893">
                  <c:v>127.99</c:v>
                </c:pt>
                <c:pt idx="61894">
                  <c:v>127.93</c:v>
                </c:pt>
                <c:pt idx="61895">
                  <c:v>127.95</c:v>
                </c:pt>
                <c:pt idx="61896">
                  <c:v>127.93</c:v>
                </c:pt>
                <c:pt idx="61897">
                  <c:v>128.01</c:v>
                </c:pt>
                <c:pt idx="61898">
                  <c:v>127.93</c:v>
                </c:pt>
                <c:pt idx="61899">
                  <c:v>127.93</c:v>
                </c:pt>
                <c:pt idx="61900">
                  <c:v>127.93</c:v>
                </c:pt>
                <c:pt idx="61901">
                  <c:v>127.97</c:v>
                </c:pt>
                <c:pt idx="61902">
                  <c:v>127.97</c:v>
                </c:pt>
                <c:pt idx="61903">
                  <c:v>127.97</c:v>
                </c:pt>
                <c:pt idx="61904">
                  <c:v>127.97</c:v>
                </c:pt>
                <c:pt idx="61905">
                  <c:v>127.97</c:v>
                </c:pt>
                <c:pt idx="61906">
                  <c:v>127.93</c:v>
                </c:pt>
                <c:pt idx="61907">
                  <c:v>127.97</c:v>
                </c:pt>
                <c:pt idx="61908">
                  <c:v>127.95</c:v>
                </c:pt>
                <c:pt idx="61909">
                  <c:v>127.99</c:v>
                </c:pt>
                <c:pt idx="61910">
                  <c:v>127.93</c:v>
                </c:pt>
                <c:pt idx="61911">
                  <c:v>128.01</c:v>
                </c:pt>
                <c:pt idx="61912">
                  <c:v>127.95</c:v>
                </c:pt>
                <c:pt idx="61913">
                  <c:v>127.99</c:v>
                </c:pt>
                <c:pt idx="61914">
                  <c:v>127.93</c:v>
                </c:pt>
                <c:pt idx="61915">
                  <c:v>127.97</c:v>
                </c:pt>
                <c:pt idx="61916">
                  <c:v>127.95</c:v>
                </c:pt>
                <c:pt idx="61917">
                  <c:v>127.95</c:v>
                </c:pt>
                <c:pt idx="61918">
                  <c:v>127.93</c:v>
                </c:pt>
                <c:pt idx="61919">
                  <c:v>127.95</c:v>
                </c:pt>
                <c:pt idx="61920">
                  <c:v>127.93</c:v>
                </c:pt>
                <c:pt idx="61921">
                  <c:v>127.95</c:v>
                </c:pt>
                <c:pt idx="61922">
                  <c:v>127.88</c:v>
                </c:pt>
                <c:pt idx="61923">
                  <c:v>127.95</c:v>
                </c:pt>
                <c:pt idx="61924">
                  <c:v>127.93</c:v>
                </c:pt>
                <c:pt idx="61925">
                  <c:v>127.95</c:v>
                </c:pt>
                <c:pt idx="61926">
                  <c:v>127.95</c:v>
                </c:pt>
                <c:pt idx="61927">
                  <c:v>127.97</c:v>
                </c:pt>
                <c:pt idx="61928">
                  <c:v>127.93</c:v>
                </c:pt>
                <c:pt idx="61929">
                  <c:v>127.9</c:v>
                </c:pt>
                <c:pt idx="61930">
                  <c:v>127.93</c:v>
                </c:pt>
                <c:pt idx="61931">
                  <c:v>127.97</c:v>
                </c:pt>
                <c:pt idx="61932">
                  <c:v>127.93</c:v>
                </c:pt>
                <c:pt idx="61933">
                  <c:v>127.93</c:v>
                </c:pt>
                <c:pt idx="61934">
                  <c:v>127.93</c:v>
                </c:pt>
                <c:pt idx="61935">
                  <c:v>127.93</c:v>
                </c:pt>
                <c:pt idx="61936">
                  <c:v>127.93</c:v>
                </c:pt>
                <c:pt idx="61937">
                  <c:v>127.93</c:v>
                </c:pt>
                <c:pt idx="61938">
                  <c:v>127.93</c:v>
                </c:pt>
                <c:pt idx="61939">
                  <c:v>127.97</c:v>
                </c:pt>
                <c:pt idx="61940">
                  <c:v>127.97</c:v>
                </c:pt>
                <c:pt idx="61941">
                  <c:v>127.97</c:v>
                </c:pt>
                <c:pt idx="61942">
                  <c:v>127.93</c:v>
                </c:pt>
                <c:pt idx="61943">
                  <c:v>127.93</c:v>
                </c:pt>
                <c:pt idx="61944">
                  <c:v>127.9</c:v>
                </c:pt>
                <c:pt idx="61945">
                  <c:v>127.9</c:v>
                </c:pt>
                <c:pt idx="61946">
                  <c:v>127.9</c:v>
                </c:pt>
                <c:pt idx="61947">
                  <c:v>127.97</c:v>
                </c:pt>
                <c:pt idx="61948">
                  <c:v>127.95</c:v>
                </c:pt>
                <c:pt idx="61949">
                  <c:v>127.88</c:v>
                </c:pt>
                <c:pt idx="61950">
                  <c:v>127.86</c:v>
                </c:pt>
                <c:pt idx="61951">
                  <c:v>127.9</c:v>
                </c:pt>
                <c:pt idx="61952">
                  <c:v>127.93</c:v>
                </c:pt>
                <c:pt idx="61953">
                  <c:v>127.9</c:v>
                </c:pt>
                <c:pt idx="61954">
                  <c:v>127.93</c:v>
                </c:pt>
                <c:pt idx="61955">
                  <c:v>127.86</c:v>
                </c:pt>
                <c:pt idx="61956">
                  <c:v>127.93</c:v>
                </c:pt>
                <c:pt idx="61957">
                  <c:v>127.95</c:v>
                </c:pt>
                <c:pt idx="61958">
                  <c:v>127.9</c:v>
                </c:pt>
                <c:pt idx="61959">
                  <c:v>127.9</c:v>
                </c:pt>
                <c:pt idx="61960">
                  <c:v>127.9</c:v>
                </c:pt>
                <c:pt idx="61961">
                  <c:v>127.9</c:v>
                </c:pt>
                <c:pt idx="61962">
                  <c:v>127.84</c:v>
                </c:pt>
                <c:pt idx="61963">
                  <c:v>127.95</c:v>
                </c:pt>
                <c:pt idx="61964">
                  <c:v>127.88</c:v>
                </c:pt>
                <c:pt idx="61965">
                  <c:v>127.88</c:v>
                </c:pt>
                <c:pt idx="61966">
                  <c:v>127.86</c:v>
                </c:pt>
                <c:pt idx="61967">
                  <c:v>127.88</c:v>
                </c:pt>
                <c:pt idx="61968">
                  <c:v>127.86</c:v>
                </c:pt>
                <c:pt idx="61969">
                  <c:v>127.86</c:v>
                </c:pt>
                <c:pt idx="61970">
                  <c:v>127.93</c:v>
                </c:pt>
                <c:pt idx="61971">
                  <c:v>127.86</c:v>
                </c:pt>
                <c:pt idx="61972">
                  <c:v>127.86</c:v>
                </c:pt>
                <c:pt idx="61973">
                  <c:v>127.81</c:v>
                </c:pt>
                <c:pt idx="61974">
                  <c:v>127.88</c:v>
                </c:pt>
                <c:pt idx="61975">
                  <c:v>127.86</c:v>
                </c:pt>
                <c:pt idx="61976">
                  <c:v>127.88</c:v>
                </c:pt>
                <c:pt idx="61977">
                  <c:v>127.84</c:v>
                </c:pt>
                <c:pt idx="61978">
                  <c:v>127.84</c:v>
                </c:pt>
                <c:pt idx="61979">
                  <c:v>127.84</c:v>
                </c:pt>
                <c:pt idx="61980">
                  <c:v>127.86</c:v>
                </c:pt>
                <c:pt idx="61981">
                  <c:v>127.86</c:v>
                </c:pt>
                <c:pt idx="61982">
                  <c:v>127.88</c:v>
                </c:pt>
                <c:pt idx="61983">
                  <c:v>127.84</c:v>
                </c:pt>
                <c:pt idx="61984">
                  <c:v>127.84</c:v>
                </c:pt>
                <c:pt idx="61985">
                  <c:v>127.81</c:v>
                </c:pt>
                <c:pt idx="61986">
                  <c:v>127.81</c:v>
                </c:pt>
                <c:pt idx="61987">
                  <c:v>127.81</c:v>
                </c:pt>
                <c:pt idx="61988">
                  <c:v>127.79</c:v>
                </c:pt>
                <c:pt idx="61989">
                  <c:v>127.86</c:v>
                </c:pt>
                <c:pt idx="61990">
                  <c:v>127.81</c:v>
                </c:pt>
                <c:pt idx="61991">
                  <c:v>127.81</c:v>
                </c:pt>
                <c:pt idx="61992">
                  <c:v>127.79</c:v>
                </c:pt>
                <c:pt idx="61993">
                  <c:v>127.77</c:v>
                </c:pt>
                <c:pt idx="61994">
                  <c:v>127.84</c:v>
                </c:pt>
                <c:pt idx="61995">
                  <c:v>127.79</c:v>
                </c:pt>
                <c:pt idx="61996">
                  <c:v>127.77</c:v>
                </c:pt>
                <c:pt idx="61997">
                  <c:v>127.79</c:v>
                </c:pt>
                <c:pt idx="61998">
                  <c:v>127.81</c:v>
                </c:pt>
                <c:pt idx="61999">
                  <c:v>127.79</c:v>
                </c:pt>
                <c:pt idx="62000">
                  <c:v>127.79</c:v>
                </c:pt>
                <c:pt idx="62001">
                  <c:v>127.77</c:v>
                </c:pt>
                <c:pt idx="62002">
                  <c:v>127.77</c:v>
                </c:pt>
                <c:pt idx="62003">
                  <c:v>127.79</c:v>
                </c:pt>
                <c:pt idx="62004">
                  <c:v>127.79</c:v>
                </c:pt>
                <c:pt idx="62005">
                  <c:v>127.75</c:v>
                </c:pt>
                <c:pt idx="62006">
                  <c:v>127.72</c:v>
                </c:pt>
                <c:pt idx="62007">
                  <c:v>127.81</c:v>
                </c:pt>
                <c:pt idx="62008">
                  <c:v>127.75</c:v>
                </c:pt>
                <c:pt idx="62009">
                  <c:v>127.77</c:v>
                </c:pt>
                <c:pt idx="62010">
                  <c:v>127.79</c:v>
                </c:pt>
                <c:pt idx="62011">
                  <c:v>127.75</c:v>
                </c:pt>
                <c:pt idx="62012">
                  <c:v>127.75</c:v>
                </c:pt>
                <c:pt idx="62013">
                  <c:v>127.75</c:v>
                </c:pt>
                <c:pt idx="62014">
                  <c:v>127.72</c:v>
                </c:pt>
                <c:pt idx="62015">
                  <c:v>127.75</c:v>
                </c:pt>
                <c:pt idx="62016">
                  <c:v>127.72</c:v>
                </c:pt>
                <c:pt idx="62017">
                  <c:v>127.7</c:v>
                </c:pt>
                <c:pt idx="62018">
                  <c:v>127.79</c:v>
                </c:pt>
                <c:pt idx="62019">
                  <c:v>127.75</c:v>
                </c:pt>
                <c:pt idx="62020">
                  <c:v>127.75</c:v>
                </c:pt>
                <c:pt idx="62021">
                  <c:v>127.7</c:v>
                </c:pt>
                <c:pt idx="62022">
                  <c:v>127.72</c:v>
                </c:pt>
                <c:pt idx="62023">
                  <c:v>127.7</c:v>
                </c:pt>
                <c:pt idx="62024">
                  <c:v>127.66</c:v>
                </c:pt>
                <c:pt idx="62025">
                  <c:v>127.68</c:v>
                </c:pt>
                <c:pt idx="62026">
                  <c:v>127.7</c:v>
                </c:pt>
                <c:pt idx="62027">
                  <c:v>127.68</c:v>
                </c:pt>
                <c:pt idx="62028">
                  <c:v>127.7</c:v>
                </c:pt>
                <c:pt idx="62029">
                  <c:v>127.72</c:v>
                </c:pt>
                <c:pt idx="62030">
                  <c:v>127.68</c:v>
                </c:pt>
                <c:pt idx="62031">
                  <c:v>127.66</c:v>
                </c:pt>
                <c:pt idx="62032">
                  <c:v>127.68</c:v>
                </c:pt>
                <c:pt idx="62033">
                  <c:v>127.72</c:v>
                </c:pt>
                <c:pt idx="62034">
                  <c:v>127.7</c:v>
                </c:pt>
                <c:pt idx="62035">
                  <c:v>127.7</c:v>
                </c:pt>
                <c:pt idx="62036">
                  <c:v>127.68</c:v>
                </c:pt>
                <c:pt idx="62037">
                  <c:v>127.7</c:v>
                </c:pt>
                <c:pt idx="62038">
                  <c:v>127.68</c:v>
                </c:pt>
                <c:pt idx="62039">
                  <c:v>127.7</c:v>
                </c:pt>
                <c:pt idx="62040">
                  <c:v>127.72</c:v>
                </c:pt>
                <c:pt idx="62041">
                  <c:v>127.7</c:v>
                </c:pt>
                <c:pt idx="62042">
                  <c:v>127.68</c:v>
                </c:pt>
                <c:pt idx="62043">
                  <c:v>127.72</c:v>
                </c:pt>
                <c:pt idx="62044">
                  <c:v>127.7</c:v>
                </c:pt>
                <c:pt idx="62045">
                  <c:v>127.66</c:v>
                </c:pt>
                <c:pt idx="62046">
                  <c:v>127.66</c:v>
                </c:pt>
                <c:pt idx="62047">
                  <c:v>127.68</c:v>
                </c:pt>
                <c:pt idx="62048">
                  <c:v>127.66</c:v>
                </c:pt>
                <c:pt idx="62049">
                  <c:v>127.68</c:v>
                </c:pt>
                <c:pt idx="62050">
                  <c:v>127.7</c:v>
                </c:pt>
                <c:pt idx="62051">
                  <c:v>127.68</c:v>
                </c:pt>
                <c:pt idx="62052">
                  <c:v>127.7</c:v>
                </c:pt>
                <c:pt idx="62053">
                  <c:v>127.66</c:v>
                </c:pt>
                <c:pt idx="62054">
                  <c:v>127.72</c:v>
                </c:pt>
                <c:pt idx="62055">
                  <c:v>127.7</c:v>
                </c:pt>
                <c:pt idx="62056">
                  <c:v>127.72</c:v>
                </c:pt>
                <c:pt idx="62057">
                  <c:v>127.77</c:v>
                </c:pt>
                <c:pt idx="62058">
                  <c:v>127.77</c:v>
                </c:pt>
                <c:pt idx="62059">
                  <c:v>127.75</c:v>
                </c:pt>
                <c:pt idx="62060">
                  <c:v>127.79</c:v>
                </c:pt>
                <c:pt idx="62061">
                  <c:v>127.75</c:v>
                </c:pt>
                <c:pt idx="62062">
                  <c:v>127.79</c:v>
                </c:pt>
                <c:pt idx="62063">
                  <c:v>127.77</c:v>
                </c:pt>
                <c:pt idx="62064">
                  <c:v>127.79</c:v>
                </c:pt>
                <c:pt idx="62065">
                  <c:v>127.81</c:v>
                </c:pt>
                <c:pt idx="62066">
                  <c:v>127.81</c:v>
                </c:pt>
                <c:pt idx="62067">
                  <c:v>127.84</c:v>
                </c:pt>
                <c:pt idx="62068">
                  <c:v>127.79</c:v>
                </c:pt>
                <c:pt idx="62069">
                  <c:v>127.86</c:v>
                </c:pt>
                <c:pt idx="62070">
                  <c:v>127.84</c:v>
                </c:pt>
                <c:pt idx="62071">
                  <c:v>127.84</c:v>
                </c:pt>
                <c:pt idx="62072">
                  <c:v>127.84</c:v>
                </c:pt>
                <c:pt idx="62073">
                  <c:v>127.84</c:v>
                </c:pt>
                <c:pt idx="62074">
                  <c:v>127.88</c:v>
                </c:pt>
                <c:pt idx="62075">
                  <c:v>127.88</c:v>
                </c:pt>
                <c:pt idx="62076">
                  <c:v>127.88</c:v>
                </c:pt>
                <c:pt idx="62077">
                  <c:v>127.93</c:v>
                </c:pt>
                <c:pt idx="62078">
                  <c:v>127.86</c:v>
                </c:pt>
                <c:pt idx="62079">
                  <c:v>127.86</c:v>
                </c:pt>
                <c:pt idx="62080">
                  <c:v>127.86</c:v>
                </c:pt>
                <c:pt idx="62081">
                  <c:v>127.9</c:v>
                </c:pt>
                <c:pt idx="62082">
                  <c:v>127.93</c:v>
                </c:pt>
                <c:pt idx="62083">
                  <c:v>127.88</c:v>
                </c:pt>
                <c:pt idx="62084">
                  <c:v>127.9</c:v>
                </c:pt>
                <c:pt idx="62085">
                  <c:v>127.9</c:v>
                </c:pt>
                <c:pt idx="62086">
                  <c:v>127.95</c:v>
                </c:pt>
                <c:pt idx="62087">
                  <c:v>127.99</c:v>
                </c:pt>
                <c:pt idx="62088">
                  <c:v>128.01</c:v>
                </c:pt>
                <c:pt idx="62089">
                  <c:v>127.97</c:v>
                </c:pt>
                <c:pt idx="62090">
                  <c:v>127.99</c:v>
                </c:pt>
                <c:pt idx="62091">
                  <c:v>127.97</c:v>
                </c:pt>
                <c:pt idx="62092">
                  <c:v>128.04</c:v>
                </c:pt>
                <c:pt idx="62093">
                  <c:v>128.04</c:v>
                </c:pt>
                <c:pt idx="62094">
                  <c:v>128.04</c:v>
                </c:pt>
                <c:pt idx="62095">
                  <c:v>128.04</c:v>
                </c:pt>
                <c:pt idx="62096">
                  <c:v>128.06</c:v>
                </c:pt>
                <c:pt idx="62097">
                  <c:v>127.99</c:v>
                </c:pt>
                <c:pt idx="62098">
                  <c:v>128.01</c:v>
                </c:pt>
                <c:pt idx="62099">
                  <c:v>127.99</c:v>
                </c:pt>
                <c:pt idx="62100">
                  <c:v>128.01</c:v>
                </c:pt>
                <c:pt idx="62101">
                  <c:v>128.06</c:v>
                </c:pt>
                <c:pt idx="62102">
                  <c:v>128.01</c:v>
                </c:pt>
                <c:pt idx="62103">
                  <c:v>128.04</c:v>
                </c:pt>
                <c:pt idx="62104">
                  <c:v>128.04</c:v>
                </c:pt>
                <c:pt idx="62105">
                  <c:v>127.99</c:v>
                </c:pt>
                <c:pt idx="62106">
                  <c:v>127.97</c:v>
                </c:pt>
                <c:pt idx="62107">
                  <c:v>128.01</c:v>
                </c:pt>
                <c:pt idx="62108">
                  <c:v>128.04</c:v>
                </c:pt>
                <c:pt idx="62109">
                  <c:v>128.01</c:v>
                </c:pt>
                <c:pt idx="62110">
                  <c:v>128.01</c:v>
                </c:pt>
                <c:pt idx="62111">
                  <c:v>127.99</c:v>
                </c:pt>
                <c:pt idx="62112">
                  <c:v>128.01</c:v>
                </c:pt>
                <c:pt idx="62113">
                  <c:v>128.06</c:v>
                </c:pt>
                <c:pt idx="62114">
                  <c:v>128.04</c:v>
                </c:pt>
                <c:pt idx="62115">
                  <c:v>128.04</c:v>
                </c:pt>
                <c:pt idx="62116">
                  <c:v>128.01</c:v>
                </c:pt>
                <c:pt idx="62117">
                  <c:v>128.01</c:v>
                </c:pt>
                <c:pt idx="62118">
                  <c:v>128.04</c:v>
                </c:pt>
                <c:pt idx="62119">
                  <c:v>128.04</c:v>
                </c:pt>
                <c:pt idx="62120">
                  <c:v>128.04</c:v>
                </c:pt>
                <c:pt idx="62121">
                  <c:v>128.06</c:v>
                </c:pt>
                <c:pt idx="62122">
                  <c:v>128.08000000000001</c:v>
                </c:pt>
                <c:pt idx="62123">
                  <c:v>128.06</c:v>
                </c:pt>
                <c:pt idx="62124">
                  <c:v>128.04</c:v>
                </c:pt>
                <c:pt idx="62125">
                  <c:v>128.01</c:v>
                </c:pt>
                <c:pt idx="62126">
                  <c:v>127.99</c:v>
                </c:pt>
                <c:pt idx="62127">
                  <c:v>128.04</c:v>
                </c:pt>
                <c:pt idx="62128">
                  <c:v>127.99</c:v>
                </c:pt>
                <c:pt idx="62129">
                  <c:v>128.04</c:v>
                </c:pt>
                <c:pt idx="62130">
                  <c:v>128.01</c:v>
                </c:pt>
                <c:pt idx="62131">
                  <c:v>127.97</c:v>
                </c:pt>
                <c:pt idx="62132">
                  <c:v>128.01</c:v>
                </c:pt>
                <c:pt idx="62133">
                  <c:v>128.06</c:v>
                </c:pt>
                <c:pt idx="62134">
                  <c:v>127.97</c:v>
                </c:pt>
                <c:pt idx="62135">
                  <c:v>128.01</c:v>
                </c:pt>
                <c:pt idx="62136">
                  <c:v>127.99</c:v>
                </c:pt>
                <c:pt idx="62137">
                  <c:v>128.01</c:v>
                </c:pt>
                <c:pt idx="62138">
                  <c:v>127.97</c:v>
                </c:pt>
                <c:pt idx="62139">
                  <c:v>128.01</c:v>
                </c:pt>
                <c:pt idx="62140">
                  <c:v>127.99</c:v>
                </c:pt>
                <c:pt idx="62141">
                  <c:v>127.99</c:v>
                </c:pt>
                <c:pt idx="62142">
                  <c:v>128.04</c:v>
                </c:pt>
                <c:pt idx="62143">
                  <c:v>128.01</c:v>
                </c:pt>
                <c:pt idx="62144">
                  <c:v>128.06</c:v>
                </c:pt>
                <c:pt idx="62145">
                  <c:v>127.99</c:v>
                </c:pt>
                <c:pt idx="62146">
                  <c:v>128.06</c:v>
                </c:pt>
                <c:pt idx="62147">
                  <c:v>128.04</c:v>
                </c:pt>
                <c:pt idx="62148">
                  <c:v>128.06</c:v>
                </c:pt>
                <c:pt idx="62149">
                  <c:v>128.08000000000001</c:v>
                </c:pt>
                <c:pt idx="62150">
                  <c:v>128.04</c:v>
                </c:pt>
                <c:pt idx="62151">
                  <c:v>128.04</c:v>
                </c:pt>
                <c:pt idx="62152">
                  <c:v>128.08000000000001</c:v>
                </c:pt>
                <c:pt idx="62153">
                  <c:v>128.08000000000001</c:v>
                </c:pt>
                <c:pt idx="62154">
                  <c:v>128.06</c:v>
                </c:pt>
                <c:pt idx="62155">
                  <c:v>128.1</c:v>
                </c:pt>
                <c:pt idx="62156">
                  <c:v>128.06</c:v>
                </c:pt>
                <c:pt idx="62157">
                  <c:v>128.1</c:v>
                </c:pt>
                <c:pt idx="62158">
                  <c:v>128.13</c:v>
                </c:pt>
                <c:pt idx="62159">
                  <c:v>128.06</c:v>
                </c:pt>
                <c:pt idx="62160">
                  <c:v>128.08000000000001</c:v>
                </c:pt>
                <c:pt idx="62161">
                  <c:v>128.13</c:v>
                </c:pt>
                <c:pt idx="62162">
                  <c:v>128.1</c:v>
                </c:pt>
                <c:pt idx="62163">
                  <c:v>128.13</c:v>
                </c:pt>
                <c:pt idx="62164">
                  <c:v>128.06</c:v>
                </c:pt>
                <c:pt idx="62165">
                  <c:v>128.04</c:v>
                </c:pt>
                <c:pt idx="62166">
                  <c:v>128.1</c:v>
                </c:pt>
                <c:pt idx="62167">
                  <c:v>128.06</c:v>
                </c:pt>
                <c:pt idx="62168">
                  <c:v>128.1</c:v>
                </c:pt>
                <c:pt idx="62169">
                  <c:v>128.1</c:v>
                </c:pt>
                <c:pt idx="62170">
                  <c:v>128.1</c:v>
                </c:pt>
                <c:pt idx="62171">
                  <c:v>128.13</c:v>
                </c:pt>
                <c:pt idx="62172">
                  <c:v>128.13</c:v>
                </c:pt>
                <c:pt idx="62173">
                  <c:v>128.1</c:v>
                </c:pt>
                <c:pt idx="62174">
                  <c:v>128.16999999999999</c:v>
                </c:pt>
                <c:pt idx="62175">
                  <c:v>128.1</c:v>
                </c:pt>
                <c:pt idx="62176">
                  <c:v>128.13</c:v>
                </c:pt>
                <c:pt idx="62177">
                  <c:v>128.15</c:v>
                </c:pt>
                <c:pt idx="62178">
                  <c:v>128.13</c:v>
                </c:pt>
                <c:pt idx="62179">
                  <c:v>128.1</c:v>
                </c:pt>
                <c:pt idx="62180">
                  <c:v>128.15</c:v>
                </c:pt>
                <c:pt idx="62181">
                  <c:v>128.15</c:v>
                </c:pt>
                <c:pt idx="62182">
                  <c:v>128.1</c:v>
                </c:pt>
                <c:pt idx="62183">
                  <c:v>128.1</c:v>
                </c:pt>
                <c:pt idx="62184">
                  <c:v>128.06</c:v>
                </c:pt>
                <c:pt idx="62185">
                  <c:v>128.08000000000001</c:v>
                </c:pt>
                <c:pt idx="62186">
                  <c:v>128.13</c:v>
                </c:pt>
                <c:pt idx="62187">
                  <c:v>128.15</c:v>
                </c:pt>
                <c:pt idx="62188">
                  <c:v>128.15</c:v>
                </c:pt>
                <c:pt idx="62189">
                  <c:v>128.08000000000001</c:v>
                </c:pt>
                <c:pt idx="62190">
                  <c:v>128.08000000000001</c:v>
                </c:pt>
                <c:pt idx="62191">
                  <c:v>128.15</c:v>
                </c:pt>
                <c:pt idx="62192">
                  <c:v>128.08000000000001</c:v>
                </c:pt>
                <c:pt idx="62193">
                  <c:v>128.13</c:v>
                </c:pt>
                <c:pt idx="62194">
                  <c:v>128.1</c:v>
                </c:pt>
                <c:pt idx="62195">
                  <c:v>128.13</c:v>
                </c:pt>
                <c:pt idx="62196">
                  <c:v>128.06</c:v>
                </c:pt>
                <c:pt idx="62197">
                  <c:v>128.08000000000001</c:v>
                </c:pt>
                <c:pt idx="62198">
                  <c:v>128.13</c:v>
                </c:pt>
                <c:pt idx="62199">
                  <c:v>128.08000000000001</c:v>
                </c:pt>
                <c:pt idx="62200">
                  <c:v>128.1</c:v>
                </c:pt>
                <c:pt idx="62201">
                  <c:v>128.08000000000001</c:v>
                </c:pt>
                <c:pt idx="62202">
                  <c:v>128.15</c:v>
                </c:pt>
                <c:pt idx="62203">
                  <c:v>128.1</c:v>
                </c:pt>
                <c:pt idx="62204">
                  <c:v>128.1</c:v>
                </c:pt>
                <c:pt idx="62205">
                  <c:v>128.13</c:v>
                </c:pt>
                <c:pt idx="62206">
                  <c:v>128.06</c:v>
                </c:pt>
                <c:pt idx="62207">
                  <c:v>128.1</c:v>
                </c:pt>
                <c:pt idx="62208">
                  <c:v>128.15</c:v>
                </c:pt>
                <c:pt idx="62209">
                  <c:v>128.16999999999999</c:v>
                </c:pt>
                <c:pt idx="62210">
                  <c:v>128.1</c:v>
                </c:pt>
                <c:pt idx="62211">
                  <c:v>128.08000000000001</c:v>
                </c:pt>
                <c:pt idx="62212">
                  <c:v>128.13</c:v>
                </c:pt>
                <c:pt idx="62213">
                  <c:v>128.1</c:v>
                </c:pt>
                <c:pt idx="62214">
                  <c:v>128.13</c:v>
                </c:pt>
                <c:pt idx="62215">
                  <c:v>128.08000000000001</c:v>
                </c:pt>
                <c:pt idx="62216">
                  <c:v>128.13</c:v>
                </c:pt>
                <c:pt idx="62217">
                  <c:v>128.13</c:v>
                </c:pt>
                <c:pt idx="62218">
                  <c:v>128.13</c:v>
                </c:pt>
                <c:pt idx="62219">
                  <c:v>128.13</c:v>
                </c:pt>
                <c:pt idx="62220">
                  <c:v>128.1</c:v>
                </c:pt>
                <c:pt idx="62221">
                  <c:v>128.06</c:v>
                </c:pt>
                <c:pt idx="62222">
                  <c:v>128.13</c:v>
                </c:pt>
                <c:pt idx="62223">
                  <c:v>128.06</c:v>
                </c:pt>
                <c:pt idx="62224">
                  <c:v>128.1</c:v>
                </c:pt>
                <c:pt idx="62225">
                  <c:v>128.13</c:v>
                </c:pt>
                <c:pt idx="62226">
                  <c:v>128.1</c:v>
                </c:pt>
                <c:pt idx="62227">
                  <c:v>128.08000000000001</c:v>
                </c:pt>
                <c:pt idx="62228">
                  <c:v>128.06</c:v>
                </c:pt>
                <c:pt idx="62229">
                  <c:v>128.16999999999999</c:v>
                </c:pt>
                <c:pt idx="62230">
                  <c:v>128.13</c:v>
                </c:pt>
                <c:pt idx="62231">
                  <c:v>128.1</c:v>
                </c:pt>
                <c:pt idx="62232">
                  <c:v>128.1</c:v>
                </c:pt>
                <c:pt idx="62233">
                  <c:v>128.13</c:v>
                </c:pt>
                <c:pt idx="62234">
                  <c:v>128.1</c:v>
                </c:pt>
                <c:pt idx="62235">
                  <c:v>128.13</c:v>
                </c:pt>
                <c:pt idx="62236">
                  <c:v>128.08000000000001</c:v>
                </c:pt>
                <c:pt idx="62237">
                  <c:v>128.15</c:v>
                </c:pt>
                <c:pt idx="62238">
                  <c:v>128.13</c:v>
                </c:pt>
                <c:pt idx="62239">
                  <c:v>128.15</c:v>
                </c:pt>
                <c:pt idx="62240">
                  <c:v>128.16999999999999</c:v>
                </c:pt>
                <c:pt idx="62241">
                  <c:v>128.15</c:v>
                </c:pt>
                <c:pt idx="62242">
                  <c:v>128.15</c:v>
                </c:pt>
                <c:pt idx="62243">
                  <c:v>128.15</c:v>
                </c:pt>
                <c:pt idx="62244">
                  <c:v>128.15</c:v>
                </c:pt>
                <c:pt idx="62245">
                  <c:v>128.15</c:v>
                </c:pt>
                <c:pt idx="62246">
                  <c:v>128.16999999999999</c:v>
                </c:pt>
                <c:pt idx="62247">
                  <c:v>128.16999999999999</c:v>
                </c:pt>
                <c:pt idx="62248">
                  <c:v>128.16999999999999</c:v>
                </c:pt>
                <c:pt idx="62249">
                  <c:v>128.13</c:v>
                </c:pt>
                <c:pt idx="62250">
                  <c:v>128.1</c:v>
                </c:pt>
                <c:pt idx="62251">
                  <c:v>128.15</c:v>
                </c:pt>
                <c:pt idx="62252">
                  <c:v>128.13</c:v>
                </c:pt>
                <c:pt idx="62253">
                  <c:v>128.15</c:v>
                </c:pt>
                <c:pt idx="62254">
                  <c:v>128.13</c:v>
                </c:pt>
                <c:pt idx="62255">
                  <c:v>128.1</c:v>
                </c:pt>
                <c:pt idx="62256">
                  <c:v>128.19</c:v>
                </c:pt>
                <c:pt idx="62257">
                  <c:v>128.15</c:v>
                </c:pt>
                <c:pt idx="62258">
                  <c:v>128.15</c:v>
                </c:pt>
                <c:pt idx="62259">
                  <c:v>128.13</c:v>
                </c:pt>
                <c:pt idx="62260">
                  <c:v>128.15</c:v>
                </c:pt>
                <c:pt idx="62261">
                  <c:v>128.16999999999999</c:v>
                </c:pt>
                <c:pt idx="62262">
                  <c:v>128.13</c:v>
                </c:pt>
                <c:pt idx="62263">
                  <c:v>128.16999999999999</c:v>
                </c:pt>
                <c:pt idx="62264">
                  <c:v>128.15</c:v>
                </c:pt>
                <c:pt idx="62265">
                  <c:v>128.15</c:v>
                </c:pt>
                <c:pt idx="62266">
                  <c:v>128.13</c:v>
                </c:pt>
                <c:pt idx="62267">
                  <c:v>128.19</c:v>
                </c:pt>
                <c:pt idx="62268">
                  <c:v>128.1</c:v>
                </c:pt>
                <c:pt idx="62269">
                  <c:v>128.13</c:v>
                </c:pt>
                <c:pt idx="62270">
                  <c:v>128.1</c:v>
                </c:pt>
                <c:pt idx="62271">
                  <c:v>128.15</c:v>
                </c:pt>
                <c:pt idx="62272">
                  <c:v>128.15</c:v>
                </c:pt>
                <c:pt idx="62273">
                  <c:v>128.16999999999999</c:v>
                </c:pt>
                <c:pt idx="62274">
                  <c:v>128.15</c:v>
                </c:pt>
                <c:pt idx="62275">
                  <c:v>128.15</c:v>
                </c:pt>
                <c:pt idx="62276">
                  <c:v>128.16999999999999</c:v>
                </c:pt>
                <c:pt idx="62277">
                  <c:v>128.19</c:v>
                </c:pt>
                <c:pt idx="62278">
                  <c:v>128.16999999999999</c:v>
                </c:pt>
                <c:pt idx="62279">
                  <c:v>128.1</c:v>
                </c:pt>
                <c:pt idx="62280">
                  <c:v>128.15</c:v>
                </c:pt>
                <c:pt idx="62281">
                  <c:v>128.15</c:v>
                </c:pt>
                <c:pt idx="62282">
                  <c:v>128.15</c:v>
                </c:pt>
                <c:pt idx="62283">
                  <c:v>128.16999999999999</c:v>
                </c:pt>
                <c:pt idx="62284">
                  <c:v>128.15</c:v>
                </c:pt>
                <c:pt idx="62285">
                  <c:v>128.13</c:v>
                </c:pt>
                <c:pt idx="62286">
                  <c:v>128.08000000000001</c:v>
                </c:pt>
                <c:pt idx="62287">
                  <c:v>128.1</c:v>
                </c:pt>
                <c:pt idx="62288">
                  <c:v>128.1</c:v>
                </c:pt>
                <c:pt idx="62289">
                  <c:v>128.13</c:v>
                </c:pt>
                <c:pt idx="62290">
                  <c:v>128.1</c:v>
                </c:pt>
                <c:pt idx="62291">
                  <c:v>128.13</c:v>
                </c:pt>
                <c:pt idx="62292">
                  <c:v>128.13</c:v>
                </c:pt>
                <c:pt idx="62293">
                  <c:v>128.08000000000001</c:v>
                </c:pt>
                <c:pt idx="62294">
                  <c:v>128.08000000000001</c:v>
                </c:pt>
                <c:pt idx="62295">
                  <c:v>128.1</c:v>
                </c:pt>
                <c:pt idx="62296">
                  <c:v>128.13</c:v>
                </c:pt>
                <c:pt idx="62297">
                  <c:v>128.13</c:v>
                </c:pt>
                <c:pt idx="62298">
                  <c:v>128.1</c:v>
                </c:pt>
                <c:pt idx="62299">
                  <c:v>128.13</c:v>
                </c:pt>
                <c:pt idx="62300">
                  <c:v>128.1</c:v>
                </c:pt>
                <c:pt idx="62301">
                  <c:v>128.15</c:v>
                </c:pt>
                <c:pt idx="62302">
                  <c:v>128.13</c:v>
                </c:pt>
                <c:pt idx="62303">
                  <c:v>128.13</c:v>
                </c:pt>
                <c:pt idx="62304">
                  <c:v>128.13</c:v>
                </c:pt>
                <c:pt idx="62305">
                  <c:v>128.13</c:v>
                </c:pt>
                <c:pt idx="62306">
                  <c:v>128.1</c:v>
                </c:pt>
                <c:pt idx="62307">
                  <c:v>128.13</c:v>
                </c:pt>
                <c:pt idx="62308">
                  <c:v>128.08000000000001</c:v>
                </c:pt>
                <c:pt idx="62309">
                  <c:v>128.13</c:v>
                </c:pt>
                <c:pt idx="62310">
                  <c:v>128.15</c:v>
                </c:pt>
                <c:pt idx="62311">
                  <c:v>128.13</c:v>
                </c:pt>
                <c:pt idx="62312">
                  <c:v>128.1</c:v>
                </c:pt>
                <c:pt idx="62313">
                  <c:v>128.13</c:v>
                </c:pt>
                <c:pt idx="62314">
                  <c:v>128.13</c:v>
                </c:pt>
                <c:pt idx="62315">
                  <c:v>128.1</c:v>
                </c:pt>
                <c:pt idx="62316">
                  <c:v>128.1</c:v>
                </c:pt>
                <c:pt idx="62317">
                  <c:v>128.1</c:v>
                </c:pt>
                <c:pt idx="62318">
                  <c:v>128.08000000000001</c:v>
                </c:pt>
                <c:pt idx="62319">
                  <c:v>128.08000000000001</c:v>
                </c:pt>
                <c:pt idx="62320">
                  <c:v>128.08000000000001</c:v>
                </c:pt>
                <c:pt idx="62321">
                  <c:v>128.1</c:v>
                </c:pt>
                <c:pt idx="62322">
                  <c:v>128.08000000000001</c:v>
                </c:pt>
                <c:pt idx="62323">
                  <c:v>128.1</c:v>
                </c:pt>
                <c:pt idx="62324">
                  <c:v>128.1</c:v>
                </c:pt>
                <c:pt idx="62325">
                  <c:v>128.06</c:v>
                </c:pt>
                <c:pt idx="62326">
                  <c:v>128.06</c:v>
                </c:pt>
                <c:pt idx="62327">
                  <c:v>128.1</c:v>
                </c:pt>
                <c:pt idx="62328">
                  <c:v>128.06</c:v>
                </c:pt>
                <c:pt idx="62329">
                  <c:v>128.06</c:v>
                </c:pt>
                <c:pt idx="62330">
                  <c:v>128.1</c:v>
                </c:pt>
                <c:pt idx="62331">
                  <c:v>128.1</c:v>
                </c:pt>
                <c:pt idx="62332">
                  <c:v>128.1</c:v>
                </c:pt>
                <c:pt idx="62333">
                  <c:v>128.1</c:v>
                </c:pt>
                <c:pt idx="62334">
                  <c:v>128.1</c:v>
                </c:pt>
                <c:pt idx="62335">
                  <c:v>128.06</c:v>
                </c:pt>
                <c:pt idx="62336">
                  <c:v>128.08000000000001</c:v>
                </c:pt>
                <c:pt idx="62337">
                  <c:v>128.04</c:v>
                </c:pt>
                <c:pt idx="62338">
                  <c:v>128.1</c:v>
                </c:pt>
                <c:pt idx="62339">
                  <c:v>128.06</c:v>
                </c:pt>
                <c:pt idx="62340">
                  <c:v>128.01</c:v>
                </c:pt>
                <c:pt idx="62341">
                  <c:v>128.08000000000001</c:v>
                </c:pt>
                <c:pt idx="62342">
                  <c:v>128.06</c:v>
                </c:pt>
                <c:pt idx="62343">
                  <c:v>128.01</c:v>
                </c:pt>
                <c:pt idx="62344">
                  <c:v>128.01</c:v>
                </c:pt>
                <c:pt idx="62345">
                  <c:v>128.01</c:v>
                </c:pt>
                <c:pt idx="62346">
                  <c:v>128.01</c:v>
                </c:pt>
                <c:pt idx="62347">
                  <c:v>128.01</c:v>
                </c:pt>
                <c:pt idx="62348">
                  <c:v>128.06</c:v>
                </c:pt>
                <c:pt idx="62349">
                  <c:v>128.01</c:v>
                </c:pt>
                <c:pt idx="62350">
                  <c:v>128.01</c:v>
                </c:pt>
                <c:pt idx="62351">
                  <c:v>128.01</c:v>
                </c:pt>
                <c:pt idx="62352">
                  <c:v>128.06</c:v>
                </c:pt>
                <c:pt idx="62353">
                  <c:v>127.99</c:v>
                </c:pt>
                <c:pt idx="62354">
                  <c:v>127.97</c:v>
                </c:pt>
                <c:pt idx="62355">
                  <c:v>127.99</c:v>
                </c:pt>
                <c:pt idx="62356">
                  <c:v>127.97</c:v>
                </c:pt>
                <c:pt idx="62357">
                  <c:v>127.99</c:v>
                </c:pt>
                <c:pt idx="62358">
                  <c:v>127.99</c:v>
                </c:pt>
                <c:pt idx="62359">
                  <c:v>127.97</c:v>
                </c:pt>
                <c:pt idx="62360">
                  <c:v>127.97</c:v>
                </c:pt>
                <c:pt idx="62361">
                  <c:v>127.99</c:v>
                </c:pt>
                <c:pt idx="62362">
                  <c:v>127.95</c:v>
                </c:pt>
                <c:pt idx="62363">
                  <c:v>127.99</c:v>
                </c:pt>
                <c:pt idx="62364">
                  <c:v>127.99</c:v>
                </c:pt>
                <c:pt idx="62365">
                  <c:v>127.99</c:v>
                </c:pt>
                <c:pt idx="62366">
                  <c:v>127.95</c:v>
                </c:pt>
                <c:pt idx="62367">
                  <c:v>127.93</c:v>
                </c:pt>
                <c:pt idx="62368">
                  <c:v>127.97</c:v>
                </c:pt>
                <c:pt idx="62369">
                  <c:v>127.95</c:v>
                </c:pt>
                <c:pt idx="62370">
                  <c:v>127.9</c:v>
                </c:pt>
                <c:pt idx="62371">
                  <c:v>127.97</c:v>
                </c:pt>
                <c:pt idx="62372">
                  <c:v>127.88</c:v>
                </c:pt>
                <c:pt idx="62373">
                  <c:v>127.95</c:v>
                </c:pt>
                <c:pt idx="62374">
                  <c:v>127.9</c:v>
                </c:pt>
                <c:pt idx="62375">
                  <c:v>127.93</c:v>
                </c:pt>
                <c:pt idx="62376">
                  <c:v>127.93</c:v>
                </c:pt>
                <c:pt idx="62377">
                  <c:v>127.93</c:v>
                </c:pt>
                <c:pt idx="62378">
                  <c:v>127.93</c:v>
                </c:pt>
                <c:pt idx="62379">
                  <c:v>127.88</c:v>
                </c:pt>
                <c:pt idx="62380">
                  <c:v>127.9</c:v>
                </c:pt>
                <c:pt idx="62381">
                  <c:v>127.93</c:v>
                </c:pt>
                <c:pt idx="62382">
                  <c:v>127.88</c:v>
                </c:pt>
                <c:pt idx="62383">
                  <c:v>127.88</c:v>
                </c:pt>
                <c:pt idx="62384">
                  <c:v>127.86</c:v>
                </c:pt>
                <c:pt idx="62385">
                  <c:v>127.88</c:v>
                </c:pt>
                <c:pt idx="62386">
                  <c:v>127.88</c:v>
                </c:pt>
                <c:pt idx="62387">
                  <c:v>127.9</c:v>
                </c:pt>
                <c:pt idx="62388">
                  <c:v>127.93</c:v>
                </c:pt>
                <c:pt idx="62389">
                  <c:v>127.88</c:v>
                </c:pt>
                <c:pt idx="62390">
                  <c:v>127.81</c:v>
                </c:pt>
                <c:pt idx="62391">
                  <c:v>127.86</c:v>
                </c:pt>
                <c:pt idx="62392">
                  <c:v>127.88</c:v>
                </c:pt>
                <c:pt idx="62393">
                  <c:v>127.86</c:v>
                </c:pt>
                <c:pt idx="62394">
                  <c:v>127.93</c:v>
                </c:pt>
                <c:pt idx="62395">
                  <c:v>127.81</c:v>
                </c:pt>
                <c:pt idx="62396">
                  <c:v>127.86</c:v>
                </c:pt>
                <c:pt idx="62397">
                  <c:v>127.86</c:v>
                </c:pt>
                <c:pt idx="62398">
                  <c:v>127.81</c:v>
                </c:pt>
                <c:pt idx="62399">
                  <c:v>127.86</c:v>
                </c:pt>
                <c:pt idx="62400">
                  <c:v>127.81</c:v>
                </c:pt>
                <c:pt idx="62401">
                  <c:v>127.84</c:v>
                </c:pt>
                <c:pt idx="62402">
                  <c:v>127.81</c:v>
                </c:pt>
                <c:pt idx="62403">
                  <c:v>127.84</c:v>
                </c:pt>
                <c:pt idx="62404">
                  <c:v>127.81</c:v>
                </c:pt>
                <c:pt idx="62405">
                  <c:v>127.79</c:v>
                </c:pt>
                <c:pt idx="62406">
                  <c:v>127.81</c:v>
                </c:pt>
                <c:pt idx="62407">
                  <c:v>127.84</c:v>
                </c:pt>
                <c:pt idx="62408">
                  <c:v>127.84</c:v>
                </c:pt>
                <c:pt idx="62409">
                  <c:v>127.84</c:v>
                </c:pt>
                <c:pt idx="62410">
                  <c:v>127.84</c:v>
                </c:pt>
                <c:pt idx="62411">
                  <c:v>127.84</c:v>
                </c:pt>
                <c:pt idx="62412">
                  <c:v>127.79</c:v>
                </c:pt>
                <c:pt idx="62413">
                  <c:v>127.84</c:v>
                </c:pt>
                <c:pt idx="62414">
                  <c:v>127.75</c:v>
                </c:pt>
                <c:pt idx="62415">
                  <c:v>127.75</c:v>
                </c:pt>
                <c:pt idx="62416">
                  <c:v>127.81</c:v>
                </c:pt>
                <c:pt idx="62417">
                  <c:v>127.81</c:v>
                </c:pt>
                <c:pt idx="62418">
                  <c:v>127.79</c:v>
                </c:pt>
                <c:pt idx="62419">
                  <c:v>127.79</c:v>
                </c:pt>
                <c:pt idx="62420">
                  <c:v>127.79</c:v>
                </c:pt>
                <c:pt idx="62421">
                  <c:v>127.72</c:v>
                </c:pt>
                <c:pt idx="62422">
                  <c:v>127.75</c:v>
                </c:pt>
                <c:pt idx="62423">
                  <c:v>127.81</c:v>
                </c:pt>
                <c:pt idx="62424">
                  <c:v>127.79</c:v>
                </c:pt>
                <c:pt idx="62425">
                  <c:v>127.79</c:v>
                </c:pt>
                <c:pt idx="62426">
                  <c:v>127.84</c:v>
                </c:pt>
                <c:pt idx="62427">
                  <c:v>127.79</c:v>
                </c:pt>
                <c:pt idx="62428">
                  <c:v>127.84</c:v>
                </c:pt>
                <c:pt idx="62429">
                  <c:v>127.81</c:v>
                </c:pt>
                <c:pt idx="62430">
                  <c:v>127.79</c:v>
                </c:pt>
                <c:pt idx="62431">
                  <c:v>127.84</c:v>
                </c:pt>
                <c:pt idx="62432">
                  <c:v>127.77</c:v>
                </c:pt>
                <c:pt idx="62433">
                  <c:v>127.84</c:v>
                </c:pt>
                <c:pt idx="62434">
                  <c:v>127.81</c:v>
                </c:pt>
                <c:pt idx="62435">
                  <c:v>127.84</c:v>
                </c:pt>
                <c:pt idx="62436">
                  <c:v>127.86</c:v>
                </c:pt>
                <c:pt idx="62437">
                  <c:v>127.81</c:v>
                </c:pt>
                <c:pt idx="62438">
                  <c:v>127.86</c:v>
                </c:pt>
                <c:pt idx="62439">
                  <c:v>127.79</c:v>
                </c:pt>
                <c:pt idx="62440">
                  <c:v>127.84</c:v>
                </c:pt>
                <c:pt idx="62441">
                  <c:v>127.86</c:v>
                </c:pt>
                <c:pt idx="62442">
                  <c:v>127.88</c:v>
                </c:pt>
                <c:pt idx="62443">
                  <c:v>127.88</c:v>
                </c:pt>
                <c:pt idx="62444">
                  <c:v>127.88</c:v>
                </c:pt>
                <c:pt idx="62445">
                  <c:v>127.88</c:v>
                </c:pt>
                <c:pt idx="62446">
                  <c:v>127.88</c:v>
                </c:pt>
                <c:pt idx="62447">
                  <c:v>127.9</c:v>
                </c:pt>
                <c:pt idx="62448">
                  <c:v>127.9</c:v>
                </c:pt>
                <c:pt idx="62449">
                  <c:v>127.95</c:v>
                </c:pt>
                <c:pt idx="62450">
                  <c:v>127.95</c:v>
                </c:pt>
                <c:pt idx="62451">
                  <c:v>127.95</c:v>
                </c:pt>
                <c:pt idx="62452">
                  <c:v>127.99</c:v>
                </c:pt>
                <c:pt idx="62453">
                  <c:v>128.01</c:v>
                </c:pt>
                <c:pt idx="62454">
                  <c:v>127.97</c:v>
                </c:pt>
                <c:pt idx="62455">
                  <c:v>128.01</c:v>
                </c:pt>
                <c:pt idx="62456">
                  <c:v>128.01</c:v>
                </c:pt>
                <c:pt idx="62457">
                  <c:v>128.06</c:v>
                </c:pt>
                <c:pt idx="62458">
                  <c:v>128.01</c:v>
                </c:pt>
                <c:pt idx="62459">
                  <c:v>128.01</c:v>
                </c:pt>
                <c:pt idx="62460">
                  <c:v>128.08000000000001</c:v>
                </c:pt>
                <c:pt idx="62461">
                  <c:v>128.08000000000001</c:v>
                </c:pt>
                <c:pt idx="62462">
                  <c:v>128.04</c:v>
                </c:pt>
                <c:pt idx="62463">
                  <c:v>128.1</c:v>
                </c:pt>
                <c:pt idx="62464">
                  <c:v>127.99</c:v>
                </c:pt>
                <c:pt idx="62465">
                  <c:v>128.04</c:v>
                </c:pt>
                <c:pt idx="62466">
                  <c:v>128.01</c:v>
                </c:pt>
                <c:pt idx="62467">
                  <c:v>128.06</c:v>
                </c:pt>
                <c:pt idx="62468">
                  <c:v>128.04</c:v>
                </c:pt>
                <c:pt idx="62469">
                  <c:v>128.01</c:v>
                </c:pt>
                <c:pt idx="62470">
                  <c:v>128.13</c:v>
                </c:pt>
                <c:pt idx="62471">
                  <c:v>128.08000000000001</c:v>
                </c:pt>
                <c:pt idx="62472">
                  <c:v>128.04</c:v>
                </c:pt>
                <c:pt idx="62473">
                  <c:v>128.1</c:v>
                </c:pt>
                <c:pt idx="62474">
                  <c:v>128.13</c:v>
                </c:pt>
                <c:pt idx="62475">
                  <c:v>128.1</c:v>
                </c:pt>
                <c:pt idx="62476">
                  <c:v>128.15</c:v>
                </c:pt>
                <c:pt idx="62477">
                  <c:v>128.13</c:v>
                </c:pt>
                <c:pt idx="62478">
                  <c:v>128.15</c:v>
                </c:pt>
                <c:pt idx="62479">
                  <c:v>128.16999999999999</c:v>
                </c:pt>
                <c:pt idx="62480">
                  <c:v>128.13</c:v>
                </c:pt>
                <c:pt idx="62481">
                  <c:v>128.13</c:v>
                </c:pt>
                <c:pt idx="62482">
                  <c:v>128.13</c:v>
                </c:pt>
                <c:pt idx="62483">
                  <c:v>128.13</c:v>
                </c:pt>
                <c:pt idx="62484">
                  <c:v>128.1</c:v>
                </c:pt>
                <c:pt idx="62485">
                  <c:v>128.16999999999999</c:v>
                </c:pt>
                <c:pt idx="62486">
                  <c:v>128.15</c:v>
                </c:pt>
                <c:pt idx="62487">
                  <c:v>128.13</c:v>
                </c:pt>
                <c:pt idx="62488">
                  <c:v>128.13</c:v>
                </c:pt>
                <c:pt idx="62489">
                  <c:v>128.1</c:v>
                </c:pt>
                <c:pt idx="62490">
                  <c:v>128.13</c:v>
                </c:pt>
                <c:pt idx="62491">
                  <c:v>128.13</c:v>
                </c:pt>
                <c:pt idx="62492">
                  <c:v>128.15</c:v>
                </c:pt>
                <c:pt idx="62493">
                  <c:v>128.19</c:v>
                </c:pt>
                <c:pt idx="62494">
                  <c:v>128.13</c:v>
                </c:pt>
                <c:pt idx="62495">
                  <c:v>128.1</c:v>
                </c:pt>
                <c:pt idx="62496">
                  <c:v>128.13</c:v>
                </c:pt>
                <c:pt idx="62497">
                  <c:v>128.13</c:v>
                </c:pt>
                <c:pt idx="62498">
                  <c:v>128.06</c:v>
                </c:pt>
                <c:pt idx="62499">
                  <c:v>128.08000000000001</c:v>
                </c:pt>
                <c:pt idx="62500">
                  <c:v>128.08000000000001</c:v>
                </c:pt>
                <c:pt idx="62501">
                  <c:v>128.1</c:v>
                </c:pt>
                <c:pt idx="62502">
                  <c:v>128.13</c:v>
                </c:pt>
                <c:pt idx="62503">
                  <c:v>128.1</c:v>
                </c:pt>
                <c:pt idx="62504">
                  <c:v>128.08000000000001</c:v>
                </c:pt>
                <c:pt idx="62505">
                  <c:v>128.15</c:v>
                </c:pt>
                <c:pt idx="62506">
                  <c:v>128.16999999999999</c:v>
                </c:pt>
                <c:pt idx="62507">
                  <c:v>128.08000000000001</c:v>
                </c:pt>
                <c:pt idx="62508">
                  <c:v>128.15</c:v>
                </c:pt>
                <c:pt idx="62509">
                  <c:v>128.13</c:v>
                </c:pt>
                <c:pt idx="62510">
                  <c:v>128.15</c:v>
                </c:pt>
                <c:pt idx="62511">
                  <c:v>128.15</c:v>
                </c:pt>
                <c:pt idx="62512">
                  <c:v>128.13</c:v>
                </c:pt>
                <c:pt idx="62513">
                  <c:v>128.15</c:v>
                </c:pt>
                <c:pt idx="62514">
                  <c:v>128.08000000000001</c:v>
                </c:pt>
                <c:pt idx="62515">
                  <c:v>128.19</c:v>
                </c:pt>
                <c:pt idx="62516">
                  <c:v>128.13</c:v>
                </c:pt>
                <c:pt idx="62517">
                  <c:v>128.13</c:v>
                </c:pt>
                <c:pt idx="62518">
                  <c:v>128.1</c:v>
                </c:pt>
                <c:pt idx="62519">
                  <c:v>128.1</c:v>
                </c:pt>
                <c:pt idx="62520">
                  <c:v>128.15</c:v>
                </c:pt>
                <c:pt idx="62521">
                  <c:v>128.08000000000001</c:v>
                </c:pt>
                <c:pt idx="62522">
                  <c:v>128.1</c:v>
                </c:pt>
                <c:pt idx="62523">
                  <c:v>128.1</c:v>
                </c:pt>
                <c:pt idx="62524">
                  <c:v>128.13</c:v>
                </c:pt>
                <c:pt idx="62525">
                  <c:v>128.08000000000001</c:v>
                </c:pt>
                <c:pt idx="62526">
                  <c:v>128.1</c:v>
                </c:pt>
                <c:pt idx="62527">
                  <c:v>128.1</c:v>
                </c:pt>
                <c:pt idx="62528">
                  <c:v>128.16999999999999</c:v>
                </c:pt>
                <c:pt idx="62529">
                  <c:v>128.15</c:v>
                </c:pt>
                <c:pt idx="62530">
                  <c:v>128.1</c:v>
                </c:pt>
                <c:pt idx="62531">
                  <c:v>128.08000000000001</c:v>
                </c:pt>
                <c:pt idx="62532">
                  <c:v>128.13</c:v>
                </c:pt>
                <c:pt idx="62533">
                  <c:v>128.08000000000001</c:v>
                </c:pt>
                <c:pt idx="62534">
                  <c:v>128.16999999999999</c:v>
                </c:pt>
                <c:pt idx="62535">
                  <c:v>128.13</c:v>
                </c:pt>
                <c:pt idx="62536">
                  <c:v>128.15</c:v>
                </c:pt>
                <c:pt idx="62537">
                  <c:v>128.19</c:v>
                </c:pt>
                <c:pt idx="62538">
                  <c:v>128.15</c:v>
                </c:pt>
                <c:pt idx="62539">
                  <c:v>128.22</c:v>
                </c:pt>
                <c:pt idx="62540">
                  <c:v>128.19</c:v>
                </c:pt>
                <c:pt idx="62541">
                  <c:v>128.16999999999999</c:v>
                </c:pt>
                <c:pt idx="62542">
                  <c:v>128.16999999999999</c:v>
                </c:pt>
                <c:pt idx="62543">
                  <c:v>128.16999999999999</c:v>
                </c:pt>
                <c:pt idx="62544">
                  <c:v>128.16999999999999</c:v>
                </c:pt>
                <c:pt idx="62545">
                  <c:v>128.22</c:v>
                </c:pt>
                <c:pt idx="62546">
                  <c:v>128.24</c:v>
                </c:pt>
                <c:pt idx="62547">
                  <c:v>128.22</c:v>
                </c:pt>
                <c:pt idx="62548">
                  <c:v>128.19</c:v>
                </c:pt>
                <c:pt idx="62549">
                  <c:v>128.22</c:v>
                </c:pt>
                <c:pt idx="62550">
                  <c:v>128.16999999999999</c:v>
                </c:pt>
                <c:pt idx="62551">
                  <c:v>128.19</c:v>
                </c:pt>
                <c:pt idx="62552">
                  <c:v>128.19</c:v>
                </c:pt>
                <c:pt idx="62553">
                  <c:v>128.16999999999999</c:v>
                </c:pt>
                <c:pt idx="62554">
                  <c:v>128.16999999999999</c:v>
                </c:pt>
                <c:pt idx="62555">
                  <c:v>128.15</c:v>
                </c:pt>
                <c:pt idx="62556">
                  <c:v>128.16999999999999</c:v>
                </c:pt>
                <c:pt idx="62557">
                  <c:v>128.15</c:v>
                </c:pt>
                <c:pt idx="62558">
                  <c:v>128.15</c:v>
                </c:pt>
                <c:pt idx="62559">
                  <c:v>128.16999999999999</c:v>
                </c:pt>
                <c:pt idx="62560">
                  <c:v>128.24</c:v>
                </c:pt>
                <c:pt idx="62561">
                  <c:v>128.16999999999999</c:v>
                </c:pt>
                <c:pt idx="62562">
                  <c:v>128.19</c:v>
                </c:pt>
                <c:pt idx="62563">
                  <c:v>128.16999999999999</c:v>
                </c:pt>
                <c:pt idx="62564">
                  <c:v>128.22</c:v>
                </c:pt>
                <c:pt idx="62565">
                  <c:v>128.15</c:v>
                </c:pt>
                <c:pt idx="62566">
                  <c:v>128.15</c:v>
                </c:pt>
                <c:pt idx="62567">
                  <c:v>128.13</c:v>
                </c:pt>
                <c:pt idx="62568">
                  <c:v>128.19</c:v>
                </c:pt>
                <c:pt idx="62569">
                  <c:v>128.16999999999999</c:v>
                </c:pt>
                <c:pt idx="62570">
                  <c:v>128.13</c:v>
                </c:pt>
                <c:pt idx="62571">
                  <c:v>128.15</c:v>
                </c:pt>
                <c:pt idx="62572">
                  <c:v>128.15</c:v>
                </c:pt>
                <c:pt idx="62573">
                  <c:v>128.13</c:v>
                </c:pt>
                <c:pt idx="62574">
                  <c:v>128.19</c:v>
                </c:pt>
                <c:pt idx="62575">
                  <c:v>128.15</c:v>
                </c:pt>
                <c:pt idx="62576">
                  <c:v>128.16999999999999</c:v>
                </c:pt>
                <c:pt idx="62577">
                  <c:v>128.16999999999999</c:v>
                </c:pt>
                <c:pt idx="62578">
                  <c:v>128.15</c:v>
                </c:pt>
                <c:pt idx="62579">
                  <c:v>128.13</c:v>
                </c:pt>
                <c:pt idx="62580">
                  <c:v>128.16999999999999</c:v>
                </c:pt>
                <c:pt idx="62581">
                  <c:v>128.1</c:v>
                </c:pt>
                <c:pt idx="62582">
                  <c:v>128.13</c:v>
                </c:pt>
                <c:pt idx="62583">
                  <c:v>128.16999999999999</c:v>
                </c:pt>
                <c:pt idx="62584">
                  <c:v>128.16999999999999</c:v>
                </c:pt>
                <c:pt idx="62585">
                  <c:v>128.15</c:v>
                </c:pt>
                <c:pt idx="62586">
                  <c:v>128.15</c:v>
                </c:pt>
                <c:pt idx="62587">
                  <c:v>128.1</c:v>
                </c:pt>
                <c:pt idx="62588">
                  <c:v>128.1</c:v>
                </c:pt>
                <c:pt idx="62589">
                  <c:v>128.15</c:v>
                </c:pt>
                <c:pt idx="62590">
                  <c:v>128.15</c:v>
                </c:pt>
                <c:pt idx="62591">
                  <c:v>128.08000000000001</c:v>
                </c:pt>
                <c:pt idx="62592">
                  <c:v>128.08000000000001</c:v>
                </c:pt>
                <c:pt idx="62593">
                  <c:v>128.16999999999999</c:v>
                </c:pt>
                <c:pt idx="62594">
                  <c:v>128.1</c:v>
                </c:pt>
                <c:pt idx="62595">
                  <c:v>128.16999999999999</c:v>
                </c:pt>
                <c:pt idx="62596">
                  <c:v>128.1</c:v>
                </c:pt>
                <c:pt idx="62597">
                  <c:v>128.22</c:v>
                </c:pt>
                <c:pt idx="62598">
                  <c:v>128.15</c:v>
                </c:pt>
                <c:pt idx="62599">
                  <c:v>128.13</c:v>
                </c:pt>
                <c:pt idx="62600">
                  <c:v>128.15</c:v>
                </c:pt>
                <c:pt idx="62601">
                  <c:v>128.16999999999999</c:v>
                </c:pt>
                <c:pt idx="62602">
                  <c:v>128.19</c:v>
                </c:pt>
                <c:pt idx="62603">
                  <c:v>128.16999999999999</c:v>
                </c:pt>
                <c:pt idx="62604">
                  <c:v>128.15</c:v>
                </c:pt>
                <c:pt idx="62605">
                  <c:v>128.16999999999999</c:v>
                </c:pt>
                <c:pt idx="62606">
                  <c:v>128.1</c:v>
                </c:pt>
                <c:pt idx="62607">
                  <c:v>128.1</c:v>
                </c:pt>
                <c:pt idx="62608">
                  <c:v>128.1</c:v>
                </c:pt>
                <c:pt idx="62609">
                  <c:v>128.15</c:v>
                </c:pt>
                <c:pt idx="62610">
                  <c:v>128.16999999999999</c:v>
                </c:pt>
                <c:pt idx="62611">
                  <c:v>128.15</c:v>
                </c:pt>
                <c:pt idx="62612">
                  <c:v>128.16999999999999</c:v>
                </c:pt>
                <c:pt idx="62613">
                  <c:v>128.13</c:v>
                </c:pt>
                <c:pt idx="62614">
                  <c:v>128.22</c:v>
                </c:pt>
                <c:pt idx="62615">
                  <c:v>128.08000000000001</c:v>
                </c:pt>
                <c:pt idx="62616">
                  <c:v>128.16999999999999</c:v>
                </c:pt>
                <c:pt idx="62617">
                  <c:v>128.1</c:v>
                </c:pt>
                <c:pt idx="62618">
                  <c:v>128.16999999999999</c:v>
                </c:pt>
                <c:pt idx="62619">
                  <c:v>128.06</c:v>
                </c:pt>
                <c:pt idx="62620">
                  <c:v>128.16999999999999</c:v>
                </c:pt>
                <c:pt idx="62621">
                  <c:v>128.15</c:v>
                </c:pt>
                <c:pt idx="62622">
                  <c:v>128.16999999999999</c:v>
                </c:pt>
                <c:pt idx="62623">
                  <c:v>128.15</c:v>
                </c:pt>
                <c:pt idx="62624">
                  <c:v>128.15</c:v>
                </c:pt>
                <c:pt idx="62625">
                  <c:v>128.16999999999999</c:v>
                </c:pt>
                <c:pt idx="62626">
                  <c:v>128.15</c:v>
                </c:pt>
                <c:pt idx="62627">
                  <c:v>128.16999999999999</c:v>
                </c:pt>
                <c:pt idx="62628">
                  <c:v>128.15</c:v>
                </c:pt>
                <c:pt idx="62629">
                  <c:v>128.15</c:v>
                </c:pt>
                <c:pt idx="62630">
                  <c:v>128.13</c:v>
                </c:pt>
                <c:pt idx="62631">
                  <c:v>128.16999999999999</c:v>
                </c:pt>
                <c:pt idx="62632">
                  <c:v>128.15</c:v>
                </c:pt>
                <c:pt idx="62633">
                  <c:v>128.15</c:v>
                </c:pt>
                <c:pt idx="62634">
                  <c:v>128.13</c:v>
                </c:pt>
                <c:pt idx="62635">
                  <c:v>128.16999999999999</c:v>
                </c:pt>
                <c:pt idx="62636">
                  <c:v>128.1</c:v>
                </c:pt>
                <c:pt idx="62637">
                  <c:v>128.15</c:v>
                </c:pt>
                <c:pt idx="62638">
                  <c:v>128.15</c:v>
                </c:pt>
                <c:pt idx="62639">
                  <c:v>128.13</c:v>
                </c:pt>
                <c:pt idx="62640">
                  <c:v>128.1</c:v>
                </c:pt>
                <c:pt idx="62641">
                  <c:v>128.13</c:v>
                </c:pt>
                <c:pt idx="62642">
                  <c:v>128.15</c:v>
                </c:pt>
                <c:pt idx="62643">
                  <c:v>128.15</c:v>
                </c:pt>
                <c:pt idx="62644">
                  <c:v>128.15</c:v>
                </c:pt>
                <c:pt idx="62645">
                  <c:v>128.1</c:v>
                </c:pt>
                <c:pt idx="62646">
                  <c:v>128.06</c:v>
                </c:pt>
                <c:pt idx="62647">
                  <c:v>128.13</c:v>
                </c:pt>
                <c:pt idx="62648">
                  <c:v>128.16999999999999</c:v>
                </c:pt>
                <c:pt idx="62649">
                  <c:v>128.16999999999999</c:v>
                </c:pt>
                <c:pt idx="62650">
                  <c:v>128.13</c:v>
                </c:pt>
                <c:pt idx="62651">
                  <c:v>128.15</c:v>
                </c:pt>
                <c:pt idx="62652">
                  <c:v>128.1</c:v>
                </c:pt>
                <c:pt idx="62653">
                  <c:v>128.1</c:v>
                </c:pt>
                <c:pt idx="62654">
                  <c:v>128.13</c:v>
                </c:pt>
                <c:pt idx="62655">
                  <c:v>128.13</c:v>
                </c:pt>
                <c:pt idx="62656">
                  <c:v>128.15</c:v>
                </c:pt>
                <c:pt idx="62657">
                  <c:v>128.13</c:v>
                </c:pt>
                <c:pt idx="62658">
                  <c:v>128.13</c:v>
                </c:pt>
                <c:pt idx="62659">
                  <c:v>128.08000000000001</c:v>
                </c:pt>
                <c:pt idx="62660">
                  <c:v>128.1</c:v>
                </c:pt>
                <c:pt idx="62661">
                  <c:v>128.1</c:v>
                </c:pt>
                <c:pt idx="62662">
                  <c:v>128.15</c:v>
                </c:pt>
                <c:pt idx="62663">
                  <c:v>128.13</c:v>
                </c:pt>
                <c:pt idx="62664">
                  <c:v>128.08000000000001</c:v>
                </c:pt>
                <c:pt idx="62665">
                  <c:v>128.1</c:v>
                </c:pt>
                <c:pt idx="62666">
                  <c:v>128.1</c:v>
                </c:pt>
                <c:pt idx="62667">
                  <c:v>128.13</c:v>
                </c:pt>
                <c:pt idx="62668">
                  <c:v>128.08000000000001</c:v>
                </c:pt>
                <c:pt idx="62669">
                  <c:v>128.08000000000001</c:v>
                </c:pt>
                <c:pt idx="62670">
                  <c:v>128.15</c:v>
                </c:pt>
                <c:pt idx="62671">
                  <c:v>128.06</c:v>
                </c:pt>
                <c:pt idx="62672">
                  <c:v>128.08000000000001</c:v>
                </c:pt>
                <c:pt idx="62673">
                  <c:v>128.04</c:v>
                </c:pt>
                <c:pt idx="62674">
                  <c:v>128.06</c:v>
                </c:pt>
                <c:pt idx="62675">
                  <c:v>128.08000000000001</c:v>
                </c:pt>
                <c:pt idx="62676">
                  <c:v>128.04</c:v>
                </c:pt>
                <c:pt idx="62677">
                  <c:v>128.1</c:v>
                </c:pt>
                <c:pt idx="62678">
                  <c:v>128.08000000000001</c:v>
                </c:pt>
                <c:pt idx="62679">
                  <c:v>128.1</c:v>
                </c:pt>
                <c:pt idx="62680">
                  <c:v>128.06</c:v>
                </c:pt>
                <c:pt idx="62681">
                  <c:v>128.08000000000001</c:v>
                </c:pt>
                <c:pt idx="62682">
                  <c:v>128.06</c:v>
                </c:pt>
                <c:pt idx="62683">
                  <c:v>128.1</c:v>
                </c:pt>
                <c:pt idx="62684">
                  <c:v>128.08000000000001</c:v>
                </c:pt>
                <c:pt idx="62685">
                  <c:v>128.08000000000001</c:v>
                </c:pt>
                <c:pt idx="62686">
                  <c:v>128.1</c:v>
                </c:pt>
                <c:pt idx="62687">
                  <c:v>128.08000000000001</c:v>
                </c:pt>
                <c:pt idx="62688">
                  <c:v>128.08000000000001</c:v>
                </c:pt>
                <c:pt idx="62689">
                  <c:v>128.06</c:v>
                </c:pt>
                <c:pt idx="62690">
                  <c:v>128.06</c:v>
                </c:pt>
                <c:pt idx="62691">
                  <c:v>128.06</c:v>
                </c:pt>
                <c:pt idx="62692">
                  <c:v>128.08000000000001</c:v>
                </c:pt>
                <c:pt idx="62693">
                  <c:v>128.06</c:v>
                </c:pt>
                <c:pt idx="62694">
                  <c:v>128.1</c:v>
                </c:pt>
                <c:pt idx="62695">
                  <c:v>128.04</c:v>
                </c:pt>
                <c:pt idx="62696">
                  <c:v>128.06</c:v>
                </c:pt>
                <c:pt idx="62697">
                  <c:v>128.08000000000001</c:v>
                </c:pt>
                <c:pt idx="62698">
                  <c:v>128.1</c:v>
                </c:pt>
                <c:pt idx="62699">
                  <c:v>128.08000000000001</c:v>
                </c:pt>
                <c:pt idx="62700">
                  <c:v>128.04</c:v>
                </c:pt>
                <c:pt idx="62701">
                  <c:v>128.04</c:v>
                </c:pt>
                <c:pt idx="62702">
                  <c:v>128.01</c:v>
                </c:pt>
                <c:pt idx="62703">
                  <c:v>128.1</c:v>
                </c:pt>
                <c:pt idx="62704">
                  <c:v>128.01</c:v>
                </c:pt>
                <c:pt idx="62705">
                  <c:v>128.08000000000001</c:v>
                </c:pt>
                <c:pt idx="62706">
                  <c:v>128.04</c:v>
                </c:pt>
                <c:pt idx="62707">
                  <c:v>128.04</c:v>
                </c:pt>
                <c:pt idx="62708">
                  <c:v>128.06</c:v>
                </c:pt>
                <c:pt idx="62709">
                  <c:v>128.04</c:v>
                </c:pt>
                <c:pt idx="62710">
                  <c:v>128.01</c:v>
                </c:pt>
                <c:pt idx="62711">
                  <c:v>128.01</c:v>
                </c:pt>
                <c:pt idx="62712">
                  <c:v>128.01</c:v>
                </c:pt>
                <c:pt idx="62713">
                  <c:v>127.99</c:v>
                </c:pt>
                <c:pt idx="62714">
                  <c:v>127.99</c:v>
                </c:pt>
                <c:pt idx="62715">
                  <c:v>128.04</c:v>
                </c:pt>
                <c:pt idx="62716">
                  <c:v>127.97</c:v>
                </c:pt>
                <c:pt idx="62717">
                  <c:v>128.04</c:v>
                </c:pt>
                <c:pt idx="62718">
                  <c:v>128.04</c:v>
                </c:pt>
                <c:pt idx="62719">
                  <c:v>128.01</c:v>
                </c:pt>
                <c:pt idx="62720">
                  <c:v>128.01</c:v>
                </c:pt>
                <c:pt idx="62721">
                  <c:v>128.01</c:v>
                </c:pt>
                <c:pt idx="62722">
                  <c:v>128.04</c:v>
                </c:pt>
                <c:pt idx="62723">
                  <c:v>127.97</c:v>
                </c:pt>
                <c:pt idx="62724">
                  <c:v>128.04</c:v>
                </c:pt>
                <c:pt idx="62725">
                  <c:v>128.01</c:v>
                </c:pt>
                <c:pt idx="62726">
                  <c:v>127.97</c:v>
                </c:pt>
                <c:pt idx="62727">
                  <c:v>127.99</c:v>
                </c:pt>
                <c:pt idx="62728">
                  <c:v>127.97</c:v>
                </c:pt>
                <c:pt idx="62729">
                  <c:v>127.88</c:v>
                </c:pt>
                <c:pt idx="62730">
                  <c:v>127.97</c:v>
                </c:pt>
                <c:pt idx="62731">
                  <c:v>128.04</c:v>
                </c:pt>
                <c:pt idx="62732">
                  <c:v>127.95</c:v>
                </c:pt>
                <c:pt idx="62733">
                  <c:v>127.95</c:v>
                </c:pt>
                <c:pt idx="62734">
                  <c:v>127.95</c:v>
                </c:pt>
                <c:pt idx="62735">
                  <c:v>127.97</c:v>
                </c:pt>
                <c:pt idx="62736">
                  <c:v>127.97</c:v>
                </c:pt>
                <c:pt idx="62737">
                  <c:v>127.97</c:v>
                </c:pt>
                <c:pt idx="62738">
                  <c:v>127.95</c:v>
                </c:pt>
                <c:pt idx="62739">
                  <c:v>127.93</c:v>
                </c:pt>
                <c:pt idx="62740">
                  <c:v>127.95</c:v>
                </c:pt>
                <c:pt idx="62741">
                  <c:v>127.95</c:v>
                </c:pt>
                <c:pt idx="62742">
                  <c:v>127.93</c:v>
                </c:pt>
                <c:pt idx="62743">
                  <c:v>127.95</c:v>
                </c:pt>
                <c:pt idx="62744">
                  <c:v>127.93</c:v>
                </c:pt>
                <c:pt idx="62745">
                  <c:v>127.93</c:v>
                </c:pt>
                <c:pt idx="62746">
                  <c:v>127.9</c:v>
                </c:pt>
                <c:pt idx="62747">
                  <c:v>127.93</c:v>
                </c:pt>
                <c:pt idx="62748">
                  <c:v>127.93</c:v>
                </c:pt>
                <c:pt idx="62749">
                  <c:v>127.95</c:v>
                </c:pt>
                <c:pt idx="62750">
                  <c:v>127.9</c:v>
                </c:pt>
                <c:pt idx="62751">
                  <c:v>127.93</c:v>
                </c:pt>
                <c:pt idx="62752">
                  <c:v>127.9</c:v>
                </c:pt>
                <c:pt idx="62753">
                  <c:v>127.9</c:v>
                </c:pt>
                <c:pt idx="62754">
                  <c:v>127.84</c:v>
                </c:pt>
                <c:pt idx="62755">
                  <c:v>127.88</c:v>
                </c:pt>
                <c:pt idx="62756">
                  <c:v>127.86</c:v>
                </c:pt>
                <c:pt idx="62757">
                  <c:v>127.88</c:v>
                </c:pt>
                <c:pt idx="62758">
                  <c:v>127.95</c:v>
                </c:pt>
                <c:pt idx="62759">
                  <c:v>127.84</c:v>
                </c:pt>
                <c:pt idx="62760">
                  <c:v>127.86</c:v>
                </c:pt>
                <c:pt idx="62761">
                  <c:v>127.84</c:v>
                </c:pt>
                <c:pt idx="62762">
                  <c:v>127.86</c:v>
                </c:pt>
                <c:pt idx="62763">
                  <c:v>127.81</c:v>
                </c:pt>
                <c:pt idx="62764">
                  <c:v>127.79</c:v>
                </c:pt>
                <c:pt idx="62765">
                  <c:v>127.81</c:v>
                </c:pt>
                <c:pt idx="62766">
                  <c:v>127.86</c:v>
                </c:pt>
                <c:pt idx="62767">
                  <c:v>127.84</c:v>
                </c:pt>
                <c:pt idx="62768">
                  <c:v>127.88</c:v>
                </c:pt>
                <c:pt idx="62769">
                  <c:v>127.86</c:v>
                </c:pt>
                <c:pt idx="62770">
                  <c:v>127.84</c:v>
                </c:pt>
                <c:pt idx="62771">
                  <c:v>127.88</c:v>
                </c:pt>
                <c:pt idx="62772">
                  <c:v>127.86</c:v>
                </c:pt>
                <c:pt idx="62773">
                  <c:v>127.86</c:v>
                </c:pt>
                <c:pt idx="62774">
                  <c:v>127.88</c:v>
                </c:pt>
                <c:pt idx="62775">
                  <c:v>127.84</c:v>
                </c:pt>
                <c:pt idx="62776">
                  <c:v>127.86</c:v>
                </c:pt>
                <c:pt idx="62777">
                  <c:v>127.9</c:v>
                </c:pt>
                <c:pt idx="62778">
                  <c:v>127.81</c:v>
                </c:pt>
                <c:pt idx="62779">
                  <c:v>127.81</c:v>
                </c:pt>
                <c:pt idx="62780">
                  <c:v>127.81</c:v>
                </c:pt>
                <c:pt idx="62781">
                  <c:v>127.86</c:v>
                </c:pt>
                <c:pt idx="62782">
                  <c:v>127.86</c:v>
                </c:pt>
                <c:pt idx="62783">
                  <c:v>127.84</c:v>
                </c:pt>
                <c:pt idx="62784">
                  <c:v>127.81</c:v>
                </c:pt>
                <c:pt idx="62785">
                  <c:v>127.84</c:v>
                </c:pt>
                <c:pt idx="62786">
                  <c:v>127.84</c:v>
                </c:pt>
                <c:pt idx="62787">
                  <c:v>127.81</c:v>
                </c:pt>
                <c:pt idx="62788">
                  <c:v>127.84</c:v>
                </c:pt>
                <c:pt idx="62789">
                  <c:v>127.84</c:v>
                </c:pt>
                <c:pt idx="62790">
                  <c:v>127.86</c:v>
                </c:pt>
                <c:pt idx="62791">
                  <c:v>127.81</c:v>
                </c:pt>
                <c:pt idx="62792">
                  <c:v>127.81</c:v>
                </c:pt>
                <c:pt idx="62793">
                  <c:v>127.86</c:v>
                </c:pt>
                <c:pt idx="62794">
                  <c:v>127.9</c:v>
                </c:pt>
                <c:pt idx="62795">
                  <c:v>127.86</c:v>
                </c:pt>
                <c:pt idx="62796">
                  <c:v>127.88</c:v>
                </c:pt>
                <c:pt idx="62797">
                  <c:v>127.81</c:v>
                </c:pt>
                <c:pt idx="62798">
                  <c:v>127.95</c:v>
                </c:pt>
                <c:pt idx="62799">
                  <c:v>127.86</c:v>
                </c:pt>
                <c:pt idx="62800">
                  <c:v>127.88</c:v>
                </c:pt>
                <c:pt idx="62801">
                  <c:v>127.9</c:v>
                </c:pt>
                <c:pt idx="62802">
                  <c:v>127.9</c:v>
                </c:pt>
                <c:pt idx="62803">
                  <c:v>127.9</c:v>
                </c:pt>
                <c:pt idx="62804">
                  <c:v>127.95</c:v>
                </c:pt>
                <c:pt idx="62805">
                  <c:v>127.95</c:v>
                </c:pt>
                <c:pt idx="62806">
                  <c:v>127.9</c:v>
                </c:pt>
                <c:pt idx="62807">
                  <c:v>127.93</c:v>
                </c:pt>
                <c:pt idx="62808">
                  <c:v>127.99</c:v>
                </c:pt>
                <c:pt idx="62809">
                  <c:v>127.93</c:v>
                </c:pt>
                <c:pt idx="62810">
                  <c:v>127.95</c:v>
                </c:pt>
                <c:pt idx="62811">
                  <c:v>127.93</c:v>
                </c:pt>
                <c:pt idx="62812">
                  <c:v>127.99</c:v>
                </c:pt>
                <c:pt idx="62813">
                  <c:v>127.97</c:v>
                </c:pt>
                <c:pt idx="62814">
                  <c:v>127.95</c:v>
                </c:pt>
                <c:pt idx="62815">
                  <c:v>127.99</c:v>
                </c:pt>
                <c:pt idx="62816">
                  <c:v>127.97</c:v>
                </c:pt>
                <c:pt idx="62817">
                  <c:v>128.01</c:v>
                </c:pt>
                <c:pt idx="62818">
                  <c:v>128.01</c:v>
                </c:pt>
                <c:pt idx="62819">
                  <c:v>128.04</c:v>
                </c:pt>
                <c:pt idx="62820">
                  <c:v>128.04</c:v>
                </c:pt>
                <c:pt idx="62821">
                  <c:v>128.06</c:v>
                </c:pt>
                <c:pt idx="62822">
                  <c:v>128.06</c:v>
                </c:pt>
                <c:pt idx="62823">
                  <c:v>128.08000000000001</c:v>
                </c:pt>
                <c:pt idx="62824">
                  <c:v>128.06</c:v>
                </c:pt>
                <c:pt idx="62825">
                  <c:v>128.1</c:v>
                </c:pt>
                <c:pt idx="62826">
                  <c:v>128.08000000000001</c:v>
                </c:pt>
                <c:pt idx="62827">
                  <c:v>128.15</c:v>
                </c:pt>
                <c:pt idx="62828">
                  <c:v>128.13</c:v>
                </c:pt>
                <c:pt idx="62829">
                  <c:v>128.15</c:v>
                </c:pt>
                <c:pt idx="62830">
                  <c:v>128.13</c:v>
                </c:pt>
                <c:pt idx="62831">
                  <c:v>128.15</c:v>
                </c:pt>
                <c:pt idx="62832">
                  <c:v>128.15</c:v>
                </c:pt>
                <c:pt idx="62833">
                  <c:v>128.13</c:v>
                </c:pt>
                <c:pt idx="62834">
                  <c:v>128.19</c:v>
                </c:pt>
                <c:pt idx="62835">
                  <c:v>128.19</c:v>
                </c:pt>
                <c:pt idx="62836">
                  <c:v>128.15</c:v>
                </c:pt>
                <c:pt idx="62837">
                  <c:v>128.19</c:v>
                </c:pt>
                <c:pt idx="62838">
                  <c:v>128.08000000000001</c:v>
                </c:pt>
                <c:pt idx="62839">
                  <c:v>128.22</c:v>
                </c:pt>
                <c:pt idx="62840">
                  <c:v>128.16999999999999</c:v>
                </c:pt>
                <c:pt idx="62841">
                  <c:v>128.24</c:v>
                </c:pt>
                <c:pt idx="62842">
                  <c:v>128.16999999999999</c:v>
                </c:pt>
                <c:pt idx="62843">
                  <c:v>128.19</c:v>
                </c:pt>
                <c:pt idx="62844">
                  <c:v>128.22</c:v>
                </c:pt>
                <c:pt idx="62845">
                  <c:v>128.15</c:v>
                </c:pt>
                <c:pt idx="62846">
                  <c:v>128.16999999999999</c:v>
                </c:pt>
                <c:pt idx="62847">
                  <c:v>128.15</c:v>
                </c:pt>
                <c:pt idx="62848">
                  <c:v>128.15</c:v>
                </c:pt>
                <c:pt idx="62849">
                  <c:v>128.15</c:v>
                </c:pt>
                <c:pt idx="62850">
                  <c:v>128.22</c:v>
                </c:pt>
                <c:pt idx="62851">
                  <c:v>128.26</c:v>
                </c:pt>
                <c:pt idx="62852">
                  <c:v>128.24</c:v>
                </c:pt>
                <c:pt idx="62853">
                  <c:v>128.22</c:v>
                </c:pt>
                <c:pt idx="62854">
                  <c:v>128.16999999999999</c:v>
                </c:pt>
                <c:pt idx="62855">
                  <c:v>128.13</c:v>
                </c:pt>
                <c:pt idx="62856">
                  <c:v>128.19</c:v>
                </c:pt>
                <c:pt idx="62857">
                  <c:v>128.22</c:v>
                </c:pt>
                <c:pt idx="62858">
                  <c:v>128.15</c:v>
                </c:pt>
                <c:pt idx="62859">
                  <c:v>128.15</c:v>
                </c:pt>
                <c:pt idx="62860">
                  <c:v>128.26</c:v>
                </c:pt>
                <c:pt idx="62861">
                  <c:v>128.16999999999999</c:v>
                </c:pt>
                <c:pt idx="62862">
                  <c:v>128.26</c:v>
                </c:pt>
                <c:pt idx="62863">
                  <c:v>128.22</c:v>
                </c:pt>
                <c:pt idx="62864">
                  <c:v>128.16999999999999</c:v>
                </c:pt>
                <c:pt idx="62865">
                  <c:v>128.16999999999999</c:v>
                </c:pt>
                <c:pt idx="62866">
                  <c:v>128.16999999999999</c:v>
                </c:pt>
                <c:pt idx="62867">
                  <c:v>128.15</c:v>
                </c:pt>
                <c:pt idx="62868">
                  <c:v>128.15</c:v>
                </c:pt>
                <c:pt idx="62869">
                  <c:v>128.19</c:v>
                </c:pt>
                <c:pt idx="62870">
                  <c:v>128.19</c:v>
                </c:pt>
                <c:pt idx="62871">
                  <c:v>128.16999999999999</c:v>
                </c:pt>
                <c:pt idx="62872">
                  <c:v>128.13</c:v>
                </c:pt>
                <c:pt idx="62873">
                  <c:v>128.13</c:v>
                </c:pt>
                <c:pt idx="62874">
                  <c:v>128.1</c:v>
                </c:pt>
                <c:pt idx="62875">
                  <c:v>128.15</c:v>
                </c:pt>
                <c:pt idx="62876">
                  <c:v>128.13</c:v>
                </c:pt>
                <c:pt idx="62877">
                  <c:v>128.08000000000001</c:v>
                </c:pt>
                <c:pt idx="62878">
                  <c:v>128.08000000000001</c:v>
                </c:pt>
                <c:pt idx="62879">
                  <c:v>128.1</c:v>
                </c:pt>
                <c:pt idx="62880">
                  <c:v>128.16999999999999</c:v>
                </c:pt>
                <c:pt idx="62881">
                  <c:v>128.13</c:v>
                </c:pt>
                <c:pt idx="62882">
                  <c:v>128.1</c:v>
                </c:pt>
                <c:pt idx="62883">
                  <c:v>128.15</c:v>
                </c:pt>
                <c:pt idx="62884">
                  <c:v>128.1</c:v>
                </c:pt>
                <c:pt idx="62885">
                  <c:v>128.15</c:v>
                </c:pt>
                <c:pt idx="62886">
                  <c:v>128.15</c:v>
                </c:pt>
                <c:pt idx="62887">
                  <c:v>128.19</c:v>
                </c:pt>
                <c:pt idx="62888">
                  <c:v>128.22</c:v>
                </c:pt>
                <c:pt idx="62889">
                  <c:v>128.19</c:v>
                </c:pt>
                <c:pt idx="62890">
                  <c:v>128.22</c:v>
                </c:pt>
                <c:pt idx="62891">
                  <c:v>128.16999999999999</c:v>
                </c:pt>
                <c:pt idx="62892">
                  <c:v>128.22</c:v>
                </c:pt>
                <c:pt idx="62893">
                  <c:v>128.19</c:v>
                </c:pt>
                <c:pt idx="62894">
                  <c:v>128.22</c:v>
                </c:pt>
                <c:pt idx="62895">
                  <c:v>128.22</c:v>
                </c:pt>
                <c:pt idx="62896">
                  <c:v>128.24</c:v>
                </c:pt>
                <c:pt idx="62897">
                  <c:v>128.19</c:v>
                </c:pt>
                <c:pt idx="62898">
                  <c:v>128.22</c:v>
                </c:pt>
                <c:pt idx="62899">
                  <c:v>128.16999999999999</c:v>
                </c:pt>
                <c:pt idx="62900">
                  <c:v>128.16999999999999</c:v>
                </c:pt>
                <c:pt idx="62901">
                  <c:v>128.16999999999999</c:v>
                </c:pt>
                <c:pt idx="62902">
                  <c:v>128.24</c:v>
                </c:pt>
                <c:pt idx="62903">
                  <c:v>128.22</c:v>
                </c:pt>
                <c:pt idx="62904">
                  <c:v>128.19</c:v>
                </c:pt>
                <c:pt idx="62905">
                  <c:v>128.22</c:v>
                </c:pt>
                <c:pt idx="62906">
                  <c:v>128.19</c:v>
                </c:pt>
                <c:pt idx="62907">
                  <c:v>128.19</c:v>
                </c:pt>
                <c:pt idx="62908">
                  <c:v>128.16999999999999</c:v>
                </c:pt>
                <c:pt idx="62909">
                  <c:v>128.24</c:v>
                </c:pt>
                <c:pt idx="62910">
                  <c:v>128.15</c:v>
                </c:pt>
                <c:pt idx="62911">
                  <c:v>128.26</c:v>
                </c:pt>
                <c:pt idx="62912">
                  <c:v>128.28</c:v>
                </c:pt>
                <c:pt idx="62913">
                  <c:v>128.16999999999999</c:v>
                </c:pt>
                <c:pt idx="62914">
                  <c:v>128.28</c:v>
                </c:pt>
                <c:pt idx="62915">
                  <c:v>128.28</c:v>
                </c:pt>
                <c:pt idx="62916">
                  <c:v>128.26</c:v>
                </c:pt>
                <c:pt idx="62917">
                  <c:v>128.28</c:v>
                </c:pt>
                <c:pt idx="62918">
                  <c:v>128.28</c:v>
                </c:pt>
                <c:pt idx="62919">
                  <c:v>128.28</c:v>
                </c:pt>
                <c:pt idx="62920">
                  <c:v>128.28</c:v>
                </c:pt>
                <c:pt idx="62921">
                  <c:v>128.28</c:v>
                </c:pt>
                <c:pt idx="62922">
                  <c:v>128.22</c:v>
                </c:pt>
                <c:pt idx="62923">
                  <c:v>128.26</c:v>
                </c:pt>
                <c:pt idx="62924">
                  <c:v>128.28</c:v>
                </c:pt>
                <c:pt idx="62925">
                  <c:v>128.28</c:v>
                </c:pt>
                <c:pt idx="62926">
                  <c:v>128.28</c:v>
                </c:pt>
                <c:pt idx="62927">
                  <c:v>128.26</c:v>
                </c:pt>
                <c:pt idx="62928">
                  <c:v>128.22</c:v>
                </c:pt>
                <c:pt idx="62929">
                  <c:v>128.24</c:v>
                </c:pt>
                <c:pt idx="62930">
                  <c:v>128.24</c:v>
                </c:pt>
                <c:pt idx="62931">
                  <c:v>128.22</c:v>
                </c:pt>
                <c:pt idx="62932">
                  <c:v>128.22</c:v>
                </c:pt>
                <c:pt idx="62933">
                  <c:v>128.19</c:v>
                </c:pt>
                <c:pt idx="62934">
                  <c:v>128.19</c:v>
                </c:pt>
                <c:pt idx="62935">
                  <c:v>128.22</c:v>
                </c:pt>
                <c:pt idx="62936">
                  <c:v>128.22</c:v>
                </c:pt>
                <c:pt idx="62937">
                  <c:v>128.19</c:v>
                </c:pt>
                <c:pt idx="62938">
                  <c:v>128.24</c:v>
                </c:pt>
                <c:pt idx="62939">
                  <c:v>128.16999999999999</c:v>
                </c:pt>
                <c:pt idx="62940">
                  <c:v>128.19</c:v>
                </c:pt>
                <c:pt idx="62941">
                  <c:v>128.24</c:v>
                </c:pt>
                <c:pt idx="62942">
                  <c:v>128.16999999999999</c:v>
                </c:pt>
                <c:pt idx="62943">
                  <c:v>128.24</c:v>
                </c:pt>
                <c:pt idx="62944">
                  <c:v>128.22</c:v>
                </c:pt>
                <c:pt idx="62945">
                  <c:v>128.19</c:v>
                </c:pt>
                <c:pt idx="62946">
                  <c:v>128.24</c:v>
                </c:pt>
                <c:pt idx="62947">
                  <c:v>128.19</c:v>
                </c:pt>
                <c:pt idx="62948">
                  <c:v>128.24</c:v>
                </c:pt>
                <c:pt idx="62949">
                  <c:v>128.24</c:v>
                </c:pt>
                <c:pt idx="62950">
                  <c:v>128.15</c:v>
                </c:pt>
                <c:pt idx="62951">
                  <c:v>128.26</c:v>
                </c:pt>
                <c:pt idx="62952">
                  <c:v>128.26</c:v>
                </c:pt>
                <c:pt idx="62953">
                  <c:v>128.22</c:v>
                </c:pt>
                <c:pt idx="62954">
                  <c:v>128.22</c:v>
                </c:pt>
                <c:pt idx="62955">
                  <c:v>128.26</c:v>
                </c:pt>
                <c:pt idx="62956">
                  <c:v>128.19</c:v>
                </c:pt>
                <c:pt idx="62957">
                  <c:v>128.26</c:v>
                </c:pt>
                <c:pt idx="62958">
                  <c:v>128.19</c:v>
                </c:pt>
                <c:pt idx="62959">
                  <c:v>128.19</c:v>
                </c:pt>
                <c:pt idx="62960">
                  <c:v>128.24</c:v>
                </c:pt>
                <c:pt idx="62961">
                  <c:v>128.26</c:v>
                </c:pt>
                <c:pt idx="62962">
                  <c:v>128.24</c:v>
                </c:pt>
                <c:pt idx="62963">
                  <c:v>128.19</c:v>
                </c:pt>
                <c:pt idx="62964">
                  <c:v>128.22</c:v>
                </c:pt>
                <c:pt idx="62965">
                  <c:v>128.24</c:v>
                </c:pt>
                <c:pt idx="62966">
                  <c:v>128.16999999999999</c:v>
                </c:pt>
                <c:pt idx="62967">
                  <c:v>128.19</c:v>
                </c:pt>
                <c:pt idx="62968">
                  <c:v>128.24</c:v>
                </c:pt>
                <c:pt idx="62969">
                  <c:v>128.22</c:v>
                </c:pt>
                <c:pt idx="62970">
                  <c:v>128.24</c:v>
                </c:pt>
                <c:pt idx="62971">
                  <c:v>128.22</c:v>
                </c:pt>
                <c:pt idx="62972">
                  <c:v>128.24</c:v>
                </c:pt>
                <c:pt idx="62973">
                  <c:v>128.24</c:v>
                </c:pt>
                <c:pt idx="62974">
                  <c:v>128.24</c:v>
                </c:pt>
                <c:pt idx="62975">
                  <c:v>128.22</c:v>
                </c:pt>
                <c:pt idx="62976">
                  <c:v>128.24</c:v>
                </c:pt>
                <c:pt idx="62977">
                  <c:v>128.31</c:v>
                </c:pt>
                <c:pt idx="62978">
                  <c:v>128.26</c:v>
                </c:pt>
                <c:pt idx="62979">
                  <c:v>128.26</c:v>
                </c:pt>
                <c:pt idx="62980">
                  <c:v>128.28</c:v>
                </c:pt>
                <c:pt idx="62981">
                  <c:v>128.24</c:v>
                </c:pt>
                <c:pt idx="62982">
                  <c:v>128.24</c:v>
                </c:pt>
                <c:pt idx="62983">
                  <c:v>128.24</c:v>
                </c:pt>
                <c:pt idx="62984">
                  <c:v>128.24</c:v>
                </c:pt>
                <c:pt idx="62985">
                  <c:v>128.26</c:v>
                </c:pt>
                <c:pt idx="62986">
                  <c:v>128.22</c:v>
                </c:pt>
                <c:pt idx="62987">
                  <c:v>128.26</c:v>
                </c:pt>
                <c:pt idx="62988">
                  <c:v>128.24</c:v>
                </c:pt>
                <c:pt idx="62989">
                  <c:v>128.26</c:v>
                </c:pt>
                <c:pt idx="62990">
                  <c:v>128.24</c:v>
                </c:pt>
                <c:pt idx="62991">
                  <c:v>128.26</c:v>
                </c:pt>
                <c:pt idx="62992">
                  <c:v>128.26</c:v>
                </c:pt>
                <c:pt idx="62993">
                  <c:v>128.26</c:v>
                </c:pt>
                <c:pt idx="62994">
                  <c:v>128.24</c:v>
                </c:pt>
                <c:pt idx="62995">
                  <c:v>128.24</c:v>
                </c:pt>
                <c:pt idx="62996">
                  <c:v>128.24</c:v>
                </c:pt>
                <c:pt idx="62997">
                  <c:v>128.26</c:v>
                </c:pt>
                <c:pt idx="62998">
                  <c:v>128.22</c:v>
                </c:pt>
                <c:pt idx="62999">
                  <c:v>128.22</c:v>
                </c:pt>
                <c:pt idx="63000">
                  <c:v>128.24</c:v>
                </c:pt>
                <c:pt idx="63001">
                  <c:v>128.26</c:v>
                </c:pt>
                <c:pt idx="63002">
                  <c:v>128.26</c:v>
                </c:pt>
                <c:pt idx="63003">
                  <c:v>128.22</c:v>
                </c:pt>
                <c:pt idx="63004">
                  <c:v>128.19</c:v>
                </c:pt>
                <c:pt idx="63005">
                  <c:v>128.26</c:v>
                </c:pt>
                <c:pt idx="63006">
                  <c:v>128.24</c:v>
                </c:pt>
                <c:pt idx="63007">
                  <c:v>128.26</c:v>
                </c:pt>
                <c:pt idx="63008">
                  <c:v>128.22</c:v>
                </c:pt>
                <c:pt idx="63009">
                  <c:v>128.24</c:v>
                </c:pt>
                <c:pt idx="63010">
                  <c:v>128.22</c:v>
                </c:pt>
                <c:pt idx="63011">
                  <c:v>128.22</c:v>
                </c:pt>
                <c:pt idx="63012">
                  <c:v>128.19</c:v>
                </c:pt>
                <c:pt idx="63013">
                  <c:v>128.24</c:v>
                </c:pt>
                <c:pt idx="63014">
                  <c:v>128.26</c:v>
                </c:pt>
                <c:pt idx="63015">
                  <c:v>128.28</c:v>
                </c:pt>
                <c:pt idx="63016">
                  <c:v>128.24</c:v>
                </c:pt>
                <c:pt idx="63017">
                  <c:v>128.22</c:v>
                </c:pt>
                <c:pt idx="63018">
                  <c:v>128.22</c:v>
                </c:pt>
                <c:pt idx="63019">
                  <c:v>128.22</c:v>
                </c:pt>
                <c:pt idx="63020">
                  <c:v>128.22</c:v>
                </c:pt>
                <c:pt idx="63021">
                  <c:v>128.22</c:v>
                </c:pt>
                <c:pt idx="63022">
                  <c:v>128.19</c:v>
                </c:pt>
                <c:pt idx="63023">
                  <c:v>128.22</c:v>
                </c:pt>
                <c:pt idx="63024">
                  <c:v>128.28</c:v>
                </c:pt>
                <c:pt idx="63025">
                  <c:v>128.19</c:v>
                </c:pt>
                <c:pt idx="63026">
                  <c:v>128.19</c:v>
                </c:pt>
                <c:pt idx="63027">
                  <c:v>128.26</c:v>
                </c:pt>
                <c:pt idx="63028">
                  <c:v>128.22</c:v>
                </c:pt>
                <c:pt idx="63029">
                  <c:v>128.16999999999999</c:v>
                </c:pt>
                <c:pt idx="63030">
                  <c:v>128.22</c:v>
                </c:pt>
                <c:pt idx="63031">
                  <c:v>128.22</c:v>
                </c:pt>
                <c:pt idx="63032">
                  <c:v>128.24</c:v>
                </c:pt>
                <c:pt idx="63033">
                  <c:v>128.19</c:v>
                </c:pt>
                <c:pt idx="63034">
                  <c:v>128.22</c:v>
                </c:pt>
                <c:pt idx="63035">
                  <c:v>128.22</c:v>
                </c:pt>
                <c:pt idx="63036">
                  <c:v>128.19</c:v>
                </c:pt>
                <c:pt idx="63037">
                  <c:v>128.22</c:v>
                </c:pt>
                <c:pt idx="63038">
                  <c:v>128.22</c:v>
                </c:pt>
                <c:pt idx="63039">
                  <c:v>128.19</c:v>
                </c:pt>
                <c:pt idx="63040">
                  <c:v>128.22</c:v>
                </c:pt>
                <c:pt idx="63041">
                  <c:v>128.16999999999999</c:v>
                </c:pt>
                <c:pt idx="63042">
                  <c:v>128.22</c:v>
                </c:pt>
                <c:pt idx="63043">
                  <c:v>128.22</c:v>
                </c:pt>
                <c:pt idx="63044">
                  <c:v>128.22</c:v>
                </c:pt>
                <c:pt idx="63045">
                  <c:v>128.24</c:v>
                </c:pt>
                <c:pt idx="63046">
                  <c:v>128.22</c:v>
                </c:pt>
                <c:pt idx="63047">
                  <c:v>128.22</c:v>
                </c:pt>
                <c:pt idx="63048">
                  <c:v>128.22</c:v>
                </c:pt>
                <c:pt idx="63049">
                  <c:v>128.22</c:v>
                </c:pt>
                <c:pt idx="63050">
                  <c:v>128.22</c:v>
                </c:pt>
                <c:pt idx="63051">
                  <c:v>128.26</c:v>
                </c:pt>
                <c:pt idx="63052">
                  <c:v>128.24</c:v>
                </c:pt>
                <c:pt idx="63053">
                  <c:v>128.24</c:v>
                </c:pt>
                <c:pt idx="63054">
                  <c:v>128.24</c:v>
                </c:pt>
                <c:pt idx="63055">
                  <c:v>128.16999999999999</c:v>
                </c:pt>
                <c:pt idx="63056">
                  <c:v>128.19</c:v>
                </c:pt>
                <c:pt idx="63057">
                  <c:v>128.24</c:v>
                </c:pt>
                <c:pt idx="63058">
                  <c:v>128.26</c:v>
                </c:pt>
                <c:pt idx="63059">
                  <c:v>128.26</c:v>
                </c:pt>
                <c:pt idx="63060">
                  <c:v>128.19</c:v>
                </c:pt>
                <c:pt idx="63061">
                  <c:v>128.22</c:v>
                </c:pt>
                <c:pt idx="63062">
                  <c:v>128.19</c:v>
                </c:pt>
                <c:pt idx="63063">
                  <c:v>128.19</c:v>
                </c:pt>
                <c:pt idx="63064">
                  <c:v>128.22</c:v>
                </c:pt>
                <c:pt idx="63065">
                  <c:v>128.22</c:v>
                </c:pt>
                <c:pt idx="63066">
                  <c:v>128.16999999999999</c:v>
                </c:pt>
                <c:pt idx="63067">
                  <c:v>128.22</c:v>
                </c:pt>
                <c:pt idx="63068">
                  <c:v>128.19</c:v>
                </c:pt>
                <c:pt idx="63069">
                  <c:v>128.22</c:v>
                </c:pt>
                <c:pt idx="63070">
                  <c:v>128.19</c:v>
                </c:pt>
                <c:pt idx="63071">
                  <c:v>128.19</c:v>
                </c:pt>
                <c:pt idx="63072">
                  <c:v>128.13</c:v>
                </c:pt>
                <c:pt idx="63073">
                  <c:v>128.19</c:v>
                </c:pt>
                <c:pt idx="63074">
                  <c:v>128.16999999999999</c:v>
                </c:pt>
                <c:pt idx="63075">
                  <c:v>128.15</c:v>
                </c:pt>
                <c:pt idx="63076">
                  <c:v>128.19</c:v>
                </c:pt>
                <c:pt idx="63077">
                  <c:v>128.16999999999999</c:v>
                </c:pt>
                <c:pt idx="63078">
                  <c:v>128.19</c:v>
                </c:pt>
                <c:pt idx="63079">
                  <c:v>128.1</c:v>
                </c:pt>
                <c:pt idx="63080">
                  <c:v>128.16999999999999</c:v>
                </c:pt>
                <c:pt idx="63081">
                  <c:v>128.22</c:v>
                </c:pt>
                <c:pt idx="63082">
                  <c:v>128.22</c:v>
                </c:pt>
                <c:pt idx="63083">
                  <c:v>128.1</c:v>
                </c:pt>
                <c:pt idx="63084">
                  <c:v>128.15</c:v>
                </c:pt>
                <c:pt idx="63085">
                  <c:v>128.13</c:v>
                </c:pt>
                <c:pt idx="63086">
                  <c:v>128.16999999999999</c:v>
                </c:pt>
                <c:pt idx="63087">
                  <c:v>128.1</c:v>
                </c:pt>
                <c:pt idx="63088">
                  <c:v>128.1</c:v>
                </c:pt>
                <c:pt idx="63089">
                  <c:v>128.16999999999999</c:v>
                </c:pt>
                <c:pt idx="63090">
                  <c:v>128.15</c:v>
                </c:pt>
                <c:pt idx="63091">
                  <c:v>128.1</c:v>
                </c:pt>
                <c:pt idx="63092">
                  <c:v>128.1</c:v>
                </c:pt>
                <c:pt idx="63093">
                  <c:v>128.16999999999999</c:v>
                </c:pt>
                <c:pt idx="63094">
                  <c:v>128.13</c:v>
                </c:pt>
                <c:pt idx="63095">
                  <c:v>128.13</c:v>
                </c:pt>
                <c:pt idx="63096">
                  <c:v>128.15</c:v>
                </c:pt>
                <c:pt idx="63097">
                  <c:v>128.15</c:v>
                </c:pt>
                <c:pt idx="63098">
                  <c:v>128.15</c:v>
                </c:pt>
                <c:pt idx="63099">
                  <c:v>128.1</c:v>
                </c:pt>
                <c:pt idx="63100">
                  <c:v>128.08000000000001</c:v>
                </c:pt>
                <c:pt idx="63101">
                  <c:v>128.1</c:v>
                </c:pt>
                <c:pt idx="63102">
                  <c:v>128.13</c:v>
                </c:pt>
                <c:pt idx="63103">
                  <c:v>128.08000000000001</c:v>
                </c:pt>
                <c:pt idx="63104">
                  <c:v>128.15</c:v>
                </c:pt>
                <c:pt idx="63105">
                  <c:v>128.08000000000001</c:v>
                </c:pt>
                <c:pt idx="63106">
                  <c:v>128.08000000000001</c:v>
                </c:pt>
                <c:pt idx="63107">
                  <c:v>128.1</c:v>
                </c:pt>
                <c:pt idx="63108">
                  <c:v>128.1</c:v>
                </c:pt>
                <c:pt idx="63109">
                  <c:v>128.08000000000001</c:v>
                </c:pt>
                <c:pt idx="63110">
                  <c:v>128.08000000000001</c:v>
                </c:pt>
                <c:pt idx="63111">
                  <c:v>128.08000000000001</c:v>
                </c:pt>
                <c:pt idx="63112">
                  <c:v>128.08000000000001</c:v>
                </c:pt>
                <c:pt idx="63113">
                  <c:v>128.1</c:v>
                </c:pt>
                <c:pt idx="63114">
                  <c:v>128.1</c:v>
                </c:pt>
                <c:pt idx="63115">
                  <c:v>128.06</c:v>
                </c:pt>
                <c:pt idx="63116">
                  <c:v>127.99</c:v>
                </c:pt>
                <c:pt idx="63117">
                  <c:v>128.08000000000001</c:v>
                </c:pt>
                <c:pt idx="63118">
                  <c:v>128.1</c:v>
                </c:pt>
                <c:pt idx="63119">
                  <c:v>128.04</c:v>
                </c:pt>
                <c:pt idx="63120">
                  <c:v>128.04</c:v>
                </c:pt>
                <c:pt idx="63121">
                  <c:v>128.06</c:v>
                </c:pt>
                <c:pt idx="63122">
                  <c:v>128.01</c:v>
                </c:pt>
                <c:pt idx="63123">
                  <c:v>127.99</c:v>
                </c:pt>
                <c:pt idx="63124">
                  <c:v>128.01</c:v>
                </c:pt>
                <c:pt idx="63125">
                  <c:v>128.01</c:v>
                </c:pt>
                <c:pt idx="63126">
                  <c:v>128.06</c:v>
                </c:pt>
                <c:pt idx="63127">
                  <c:v>127.99</c:v>
                </c:pt>
                <c:pt idx="63128">
                  <c:v>128.01</c:v>
                </c:pt>
                <c:pt idx="63129">
                  <c:v>127.97</c:v>
                </c:pt>
                <c:pt idx="63130">
                  <c:v>128.01</c:v>
                </c:pt>
                <c:pt idx="63131">
                  <c:v>127.99</c:v>
                </c:pt>
                <c:pt idx="63132">
                  <c:v>128.04</c:v>
                </c:pt>
                <c:pt idx="63133">
                  <c:v>127.99</c:v>
                </c:pt>
                <c:pt idx="63134">
                  <c:v>127.99</c:v>
                </c:pt>
                <c:pt idx="63135">
                  <c:v>127.99</c:v>
                </c:pt>
                <c:pt idx="63136">
                  <c:v>127.95</c:v>
                </c:pt>
                <c:pt idx="63137">
                  <c:v>127.95</c:v>
                </c:pt>
                <c:pt idx="63138">
                  <c:v>127.99</c:v>
                </c:pt>
                <c:pt idx="63139">
                  <c:v>127.95</c:v>
                </c:pt>
                <c:pt idx="63140">
                  <c:v>127.97</c:v>
                </c:pt>
                <c:pt idx="63141">
                  <c:v>127.97</c:v>
                </c:pt>
                <c:pt idx="63142">
                  <c:v>127.99</c:v>
                </c:pt>
                <c:pt idx="63143">
                  <c:v>127.97</c:v>
                </c:pt>
                <c:pt idx="63144">
                  <c:v>127.97</c:v>
                </c:pt>
                <c:pt idx="63145">
                  <c:v>127.99</c:v>
                </c:pt>
                <c:pt idx="63146">
                  <c:v>127.95</c:v>
                </c:pt>
                <c:pt idx="63147">
                  <c:v>127.97</c:v>
                </c:pt>
                <c:pt idx="63148">
                  <c:v>127.9</c:v>
                </c:pt>
                <c:pt idx="63149">
                  <c:v>127.93</c:v>
                </c:pt>
                <c:pt idx="63150">
                  <c:v>127.9</c:v>
                </c:pt>
                <c:pt idx="63151">
                  <c:v>127.88</c:v>
                </c:pt>
                <c:pt idx="63152">
                  <c:v>127.93</c:v>
                </c:pt>
                <c:pt idx="63153">
                  <c:v>127.93</c:v>
                </c:pt>
                <c:pt idx="63154">
                  <c:v>127.88</c:v>
                </c:pt>
                <c:pt idx="63155">
                  <c:v>127.9</c:v>
                </c:pt>
                <c:pt idx="63156">
                  <c:v>127.9</c:v>
                </c:pt>
                <c:pt idx="63157">
                  <c:v>127.93</c:v>
                </c:pt>
                <c:pt idx="63158">
                  <c:v>127.88</c:v>
                </c:pt>
                <c:pt idx="63159">
                  <c:v>127.93</c:v>
                </c:pt>
                <c:pt idx="63160">
                  <c:v>127.9</c:v>
                </c:pt>
                <c:pt idx="63161">
                  <c:v>127.9</c:v>
                </c:pt>
                <c:pt idx="63162">
                  <c:v>127.9</c:v>
                </c:pt>
                <c:pt idx="63163">
                  <c:v>127.88</c:v>
                </c:pt>
                <c:pt idx="63164">
                  <c:v>127.93</c:v>
                </c:pt>
                <c:pt idx="63165">
                  <c:v>127.95</c:v>
                </c:pt>
                <c:pt idx="63166">
                  <c:v>127.9</c:v>
                </c:pt>
                <c:pt idx="63167">
                  <c:v>127.86</c:v>
                </c:pt>
                <c:pt idx="63168">
                  <c:v>127.93</c:v>
                </c:pt>
                <c:pt idx="63169">
                  <c:v>127.93</c:v>
                </c:pt>
                <c:pt idx="63170">
                  <c:v>127.93</c:v>
                </c:pt>
                <c:pt idx="63171">
                  <c:v>128.01</c:v>
                </c:pt>
                <c:pt idx="63172">
                  <c:v>127.93</c:v>
                </c:pt>
                <c:pt idx="63173">
                  <c:v>127.93</c:v>
                </c:pt>
                <c:pt idx="63174">
                  <c:v>127.93</c:v>
                </c:pt>
                <c:pt idx="63175">
                  <c:v>127.95</c:v>
                </c:pt>
                <c:pt idx="63176">
                  <c:v>127.95</c:v>
                </c:pt>
                <c:pt idx="63177">
                  <c:v>127.97</c:v>
                </c:pt>
                <c:pt idx="63178">
                  <c:v>127.95</c:v>
                </c:pt>
                <c:pt idx="63179">
                  <c:v>127.97</c:v>
                </c:pt>
                <c:pt idx="63180">
                  <c:v>127.93</c:v>
                </c:pt>
                <c:pt idx="63181">
                  <c:v>127.93</c:v>
                </c:pt>
                <c:pt idx="63182">
                  <c:v>127.97</c:v>
                </c:pt>
                <c:pt idx="63183">
                  <c:v>127.97</c:v>
                </c:pt>
                <c:pt idx="63184">
                  <c:v>127.99</c:v>
                </c:pt>
                <c:pt idx="63185">
                  <c:v>127.97</c:v>
                </c:pt>
                <c:pt idx="63186">
                  <c:v>128.01</c:v>
                </c:pt>
                <c:pt idx="63187">
                  <c:v>127.95</c:v>
                </c:pt>
                <c:pt idx="63188">
                  <c:v>128.06</c:v>
                </c:pt>
                <c:pt idx="63189">
                  <c:v>128.06</c:v>
                </c:pt>
                <c:pt idx="63190">
                  <c:v>128.06</c:v>
                </c:pt>
                <c:pt idx="63191">
                  <c:v>128.06</c:v>
                </c:pt>
                <c:pt idx="63192">
                  <c:v>128.08000000000001</c:v>
                </c:pt>
                <c:pt idx="63193">
                  <c:v>128.04</c:v>
                </c:pt>
                <c:pt idx="63194">
                  <c:v>128.1</c:v>
                </c:pt>
                <c:pt idx="63195">
                  <c:v>128.13</c:v>
                </c:pt>
                <c:pt idx="63196">
                  <c:v>128.15</c:v>
                </c:pt>
                <c:pt idx="63197">
                  <c:v>128.16999999999999</c:v>
                </c:pt>
                <c:pt idx="63198">
                  <c:v>128.08000000000001</c:v>
                </c:pt>
                <c:pt idx="63199">
                  <c:v>128.13</c:v>
                </c:pt>
                <c:pt idx="63200">
                  <c:v>128.13</c:v>
                </c:pt>
                <c:pt idx="63201">
                  <c:v>128.15</c:v>
                </c:pt>
                <c:pt idx="63202">
                  <c:v>128.16999999999999</c:v>
                </c:pt>
                <c:pt idx="63203">
                  <c:v>128.15</c:v>
                </c:pt>
                <c:pt idx="63204">
                  <c:v>128.13</c:v>
                </c:pt>
                <c:pt idx="63205">
                  <c:v>128.19</c:v>
                </c:pt>
                <c:pt idx="63206">
                  <c:v>128.16999999999999</c:v>
                </c:pt>
                <c:pt idx="63207">
                  <c:v>128.19</c:v>
                </c:pt>
                <c:pt idx="63208">
                  <c:v>128.19</c:v>
                </c:pt>
                <c:pt idx="63209">
                  <c:v>128.15</c:v>
                </c:pt>
                <c:pt idx="63210">
                  <c:v>128.16999999999999</c:v>
                </c:pt>
                <c:pt idx="63211">
                  <c:v>128.16999999999999</c:v>
                </c:pt>
                <c:pt idx="63212">
                  <c:v>128.19</c:v>
                </c:pt>
                <c:pt idx="63213">
                  <c:v>128.19</c:v>
                </c:pt>
                <c:pt idx="63214">
                  <c:v>128.22</c:v>
                </c:pt>
                <c:pt idx="63215">
                  <c:v>128.19</c:v>
                </c:pt>
                <c:pt idx="63216">
                  <c:v>128.19</c:v>
                </c:pt>
                <c:pt idx="63217">
                  <c:v>128.22</c:v>
                </c:pt>
                <c:pt idx="63218">
                  <c:v>128.19</c:v>
                </c:pt>
                <c:pt idx="63219">
                  <c:v>128.19</c:v>
                </c:pt>
                <c:pt idx="63220">
                  <c:v>128.19</c:v>
                </c:pt>
                <c:pt idx="63221">
                  <c:v>128.22</c:v>
                </c:pt>
                <c:pt idx="63222">
                  <c:v>128.24</c:v>
                </c:pt>
                <c:pt idx="63223">
                  <c:v>128.24</c:v>
                </c:pt>
                <c:pt idx="63224">
                  <c:v>128.28</c:v>
                </c:pt>
                <c:pt idx="63225">
                  <c:v>128.19</c:v>
                </c:pt>
                <c:pt idx="63226">
                  <c:v>128.26</c:v>
                </c:pt>
                <c:pt idx="63227">
                  <c:v>128.26</c:v>
                </c:pt>
                <c:pt idx="63228">
                  <c:v>128.16999999999999</c:v>
                </c:pt>
                <c:pt idx="63229">
                  <c:v>128.22</c:v>
                </c:pt>
                <c:pt idx="63230">
                  <c:v>128.19</c:v>
                </c:pt>
                <c:pt idx="63231">
                  <c:v>128.22</c:v>
                </c:pt>
                <c:pt idx="63232">
                  <c:v>128.19</c:v>
                </c:pt>
                <c:pt idx="63233">
                  <c:v>128.22</c:v>
                </c:pt>
                <c:pt idx="63234">
                  <c:v>128.19</c:v>
                </c:pt>
                <c:pt idx="63235">
                  <c:v>128.16999999999999</c:v>
                </c:pt>
                <c:pt idx="63236">
                  <c:v>128.19</c:v>
                </c:pt>
                <c:pt idx="63237">
                  <c:v>128.22</c:v>
                </c:pt>
                <c:pt idx="63238">
                  <c:v>128.16999999999999</c:v>
                </c:pt>
                <c:pt idx="63239">
                  <c:v>128.24</c:v>
                </c:pt>
                <c:pt idx="63240">
                  <c:v>128.19</c:v>
                </c:pt>
                <c:pt idx="63241">
                  <c:v>128.19</c:v>
                </c:pt>
                <c:pt idx="63242">
                  <c:v>128.19</c:v>
                </c:pt>
                <c:pt idx="63243">
                  <c:v>128.24</c:v>
                </c:pt>
                <c:pt idx="63244">
                  <c:v>128.22</c:v>
                </c:pt>
                <c:pt idx="63245">
                  <c:v>128.16999999999999</c:v>
                </c:pt>
                <c:pt idx="63246">
                  <c:v>128.19</c:v>
                </c:pt>
                <c:pt idx="63247">
                  <c:v>128.16999999999999</c:v>
                </c:pt>
                <c:pt idx="63248">
                  <c:v>128.13</c:v>
                </c:pt>
                <c:pt idx="63249">
                  <c:v>128.22</c:v>
                </c:pt>
                <c:pt idx="63250">
                  <c:v>128.19</c:v>
                </c:pt>
                <c:pt idx="63251">
                  <c:v>128.22</c:v>
                </c:pt>
                <c:pt idx="63252">
                  <c:v>128.13</c:v>
                </c:pt>
                <c:pt idx="63253">
                  <c:v>128.19</c:v>
                </c:pt>
                <c:pt idx="63254">
                  <c:v>128.19</c:v>
                </c:pt>
                <c:pt idx="63255">
                  <c:v>128.26</c:v>
                </c:pt>
                <c:pt idx="63256">
                  <c:v>128.26</c:v>
                </c:pt>
                <c:pt idx="63257">
                  <c:v>128.19</c:v>
                </c:pt>
                <c:pt idx="63258">
                  <c:v>128.16999999999999</c:v>
                </c:pt>
                <c:pt idx="63259">
                  <c:v>128.28</c:v>
                </c:pt>
                <c:pt idx="63260">
                  <c:v>128.16999999999999</c:v>
                </c:pt>
                <c:pt idx="63261">
                  <c:v>128.24</c:v>
                </c:pt>
                <c:pt idx="63262">
                  <c:v>128.24</c:v>
                </c:pt>
                <c:pt idx="63263">
                  <c:v>128.24</c:v>
                </c:pt>
                <c:pt idx="63264">
                  <c:v>128.19</c:v>
                </c:pt>
                <c:pt idx="63265">
                  <c:v>128.19</c:v>
                </c:pt>
                <c:pt idx="63266">
                  <c:v>128.22</c:v>
                </c:pt>
                <c:pt idx="63267">
                  <c:v>128.22</c:v>
                </c:pt>
                <c:pt idx="63268">
                  <c:v>128.22</c:v>
                </c:pt>
                <c:pt idx="63269">
                  <c:v>128.24</c:v>
                </c:pt>
                <c:pt idx="63270">
                  <c:v>128.22</c:v>
                </c:pt>
                <c:pt idx="63271">
                  <c:v>128.19</c:v>
                </c:pt>
                <c:pt idx="63272">
                  <c:v>128.19</c:v>
                </c:pt>
                <c:pt idx="63273">
                  <c:v>128.22</c:v>
                </c:pt>
                <c:pt idx="63274">
                  <c:v>128.24</c:v>
                </c:pt>
                <c:pt idx="63275">
                  <c:v>128.22</c:v>
                </c:pt>
                <c:pt idx="63276">
                  <c:v>128.24</c:v>
                </c:pt>
                <c:pt idx="63277">
                  <c:v>128.22</c:v>
                </c:pt>
                <c:pt idx="63278">
                  <c:v>128.22</c:v>
                </c:pt>
                <c:pt idx="63279">
                  <c:v>128.22</c:v>
                </c:pt>
                <c:pt idx="63280">
                  <c:v>128.24</c:v>
                </c:pt>
                <c:pt idx="63281">
                  <c:v>128.28</c:v>
                </c:pt>
                <c:pt idx="63282">
                  <c:v>128.26</c:v>
                </c:pt>
                <c:pt idx="63283">
                  <c:v>128.26</c:v>
                </c:pt>
                <c:pt idx="63284">
                  <c:v>128.26</c:v>
                </c:pt>
                <c:pt idx="63285">
                  <c:v>128.28</c:v>
                </c:pt>
                <c:pt idx="63286">
                  <c:v>128.28</c:v>
                </c:pt>
                <c:pt idx="63287">
                  <c:v>128.26</c:v>
                </c:pt>
                <c:pt idx="63288">
                  <c:v>128.28</c:v>
                </c:pt>
                <c:pt idx="63289">
                  <c:v>128.24</c:v>
                </c:pt>
                <c:pt idx="63290">
                  <c:v>128.28</c:v>
                </c:pt>
                <c:pt idx="63291">
                  <c:v>128.31</c:v>
                </c:pt>
                <c:pt idx="63292">
                  <c:v>128.33000000000001</c:v>
                </c:pt>
                <c:pt idx="63293">
                  <c:v>128.26</c:v>
                </c:pt>
                <c:pt idx="63294">
                  <c:v>128.28</c:v>
                </c:pt>
                <c:pt idx="63295">
                  <c:v>128.24</c:v>
                </c:pt>
                <c:pt idx="63296">
                  <c:v>128.26</c:v>
                </c:pt>
                <c:pt idx="63297">
                  <c:v>128.24</c:v>
                </c:pt>
                <c:pt idx="63298">
                  <c:v>128.24</c:v>
                </c:pt>
                <c:pt idx="63299">
                  <c:v>128.22</c:v>
                </c:pt>
                <c:pt idx="63300">
                  <c:v>128.26</c:v>
                </c:pt>
                <c:pt idx="63301">
                  <c:v>128.24</c:v>
                </c:pt>
                <c:pt idx="63302">
                  <c:v>128.24</c:v>
                </c:pt>
                <c:pt idx="63303">
                  <c:v>128.26</c:v>
                </c:pt>
                <c:pt idx="63304">
                  <c:v>128.26</c:v>
                </c:pt>
                <c:pt idx="63305">
                  <c:v>128.26</c:v>
                </c:pt>
                <c:pt idx="63306">
                  <c:v>128.24</c:v>
                </c:pt>
                <c:pt idx="63307">
                  <c:v>128.24</c:v>
                </c:pt>
                <c:pt idx="63308">
                  <c:v>128.24</c:v>
                </c:pt>
                <c:pt idx="63309">
                  <c:v>128.22</c:v>
                </c:pt>
                <c:pt idx="63310">
                  <c:v>128.24</c:v>
                </c:pt>
                <c:pt idx="63311">
                  <c:v>128.22</c:v>
                </c:pt>
                <c:pt idx="63312">
                  <c:v>128.22</c:v>
                </c:pt>
                <c:pt idx="63313">
                  <c:v>128.26</c:v>
                </c:pt>
                <c:pt idx="63314">
                  <c:v>128.26</c:v>
                </c:pt>
                <c:pt idx="63315">
                  <c:v>128.24</c:v>
                </c:pt>
                <c:pt idx="63316">
                  <c:v>128.26</c:v>
                </c:pt>
                <c:pt idx="63317">
                  <c:v>128.22</c:v>
                </c:pt>
                <c:pt idx="63318">
                  <c:v>128.24</c:v>
                </c:pt>
                <c:pt idx="63319">
                  <c:v>128.24</c:v>
                </c:pt>
                <c:pt idx="63320">
                  <c:v>128.22</c:v>
                </c:pt>
                <c:pt idx="63321">
                  <c:v>128.16999999999999</c:v>
                </c:pt>
                <c:pt idx="63322">
                  <c:v>128.26</c:v>
                </c:pt>
                <c:pt idx="63323">
                  <c:v>128.22</c:v>
                </c:pt>
                <c:pt idx="63324">
                  <c:v>128.24</c:v>
                </c:pt>
                <c:pt idx="63325">
                  <c:v>128.22</c:v>
                </c:pt>
                <c:pt idx="63326">
                  <c:v>128.19</c:v>
                </c:pt>
                <c:pt idx="63327">
                  <c:v>128.26</c:v>
                </c:pt>
                <c:pt idx="63328">
                  <c:v>128.22</c:v>
                </c:pt>
                <c:pt idx="63329">
                  <c:v>128.24</c:v>
                </c:pt>
                <c:pt idx="63330">
                  <c:v>128.19</c:v>
                </c:pt>
                <c:pt idx="63331">
                  <c:v>128.16999999999999</c:v>
                </c:pt>
                <c:pt idx="63332">
                  <c:v>128.16999999999999</c:v>
                </c:pt>
                <c:pt idx="63333">
                  <c:v>128.22</c:v>
                </c:pt>
                <c:pt idx="63334">
                  <c:v>128.22</c:v>
                </c:pt>
                <c:pt idx="63335">
                  <c:v>128.28</c:v>
                </c:pt>
                <c:pt idx="63336">
                  <c:v>128.26</c:v>
                </c:pt>
                <c:pt idx="63337">
                  <c:v>128.19</c:v>
                </c:pt>
                <c:pt idx="63338">
                  <c:v>128.24</c:v>
                </c:pt>
                <c:pt idx="63339">
                  <c:v>128.22</c:v>
                </c:pt>
                <c:pt idx="63340">
                  <c:v>128.26</c:v>
                </c:pt>
                <c:pt idx="63341">
                  <c:v>128.24</c:v>
                </c:pt>
                <c:pt idx="63342">
                  <c:v>128.28</c:v>
                </c:pt>
                <c:pt idx="63343">
                  <c:v>128.19</c:v>
                </c:pt>
                <c:pt idx="63344">
                  <c:v>128.22</c:v>
                </c:pt>
                <c:pt idx="63345">
                  <c:v>128.28</c:v>
                </c:pt>
                <c:pt idx="63346">
                  <c:v>128.24</c:v>
                </c:pt>
                <c:pt idx="63347">
                  <c:v>128.26</c:v>
                </c:pt>
                <c:pt idx="63348">
                  <c:v>128.26</c:v>
                </c:pt>
                <c:pt idx="63349">
                  <c:v>128.24</c:v>
                </c:pt>
                <c:pt idx="63350">
                  <c:v>128.24</c:v>
                </c:pt>
                <c:pt idx="63351">
                  <c:v>128.28</c:v>
                </c:pt>
                <c:pt idx="63352">
                  <c:v>128.28</c:v>
                </c:pt>
                <c:pt idx="63353">
                  <c:v>128.24</c:v>
                </c:pt>
                <c:pt idx="63354">
                  <c:v>128.26</c:v>
                </c:pt>
                <c:pt idx="63355">
                  <c:v>128.22</c:v>
                </c:pt>
                <c:pt idx="63356">
                  <c:v>128.26</c:v>
                </c:pt>
                <c:pt idx="63357">
                  <c:v>128.22</c:v>
                </c:pt>
                <c:pt idx="63358">
                  <c:v>128.26</c:v>
                </c:pt>
                <c:pt idx="63359">
                  <c:v>128.26</c:v>
                </c:pt>
                <c:pt idx="63360">
                  <c:v>128.26</c:v>
                </c:pt>
                <c:pt idx="63361">
                  <c:v>128.26</c:v>
                </c:pt>
                <c:pt idx="63362">
                  <c:v>128.26</c:v>
                </c:pt>
                <c:pt idx="63363">
                  <c:v>128.22</c:v>
                </c:pt>
                <c:pt idx="63364">
                  <c:v>128.24</c:v>
                </c:pt>
                <c:pt idx="63365">
                  <c:v>128.22</c:v>
                </c:pt>
                <c:pt idx="63366">
                  <c:v>128.26</c:v>
                </c:pt>
                <c:pt idx="63367">
                  <c:v>128.16999999999999</c:v>
                </c:pt>
                <c:pt idx="63368">
                  <c:v>128.26</c:v>
                </c:pt>
                <c:pt idx="63369">
                  <c:v>128.22</c:v>
                </c:pt>
                <c:pt idx="63370">
                  <c:v>128.24</c:v>
                </c:pt>
                <c:pt idx="63371">
                  <c:v>128.26</c:v>
                </c:pt>
                <c:pt idx="63372">
                  <c:v>128.22</c:v>
                </c:pt>
                <c:pt idx="63373">
                  <c:v>128.19</c:v>
                </c:pt>
                <c:pt idx="63374">
                  <c:v>128.22</c:v>
                </c:pt>
                <c:pt idx="63375">
                  <c:v>128.24</c:v>
                </c:pt>
                <c:pt idx="63376">
                  <c:v>128.24</c:v>
                </c:pt>
                <c:pt idx="63377">
                  <c:v>128.19</c:v>
                </c:pt>
                <c:pt idx="63378">
                  <c:v>128.22</c:v>
                </c:pt>
                <c:pt idx="63379">
                  <c:v>128.24</c:v>
                </c:pt>
                <c:pt idx="63380">
                  <c:v>128.16999999999999</c:v>
                </c:pt>
                <c:pt idx="63381">
                  <c:v>128.22</c:v>
                </c:pt>
                <c:pt idx="63382">
                  <c:v>128.24</c:v>
                </c:pt>
                <c:pt idx="63383">
                  <c:v>128.22</c:v>
                </c:pt>
                <c:pt idx="63384">
                  <c:v>128.16999999999999</c:v>
                </c:pt>
                <c:pt idx="63385">
                  <c:v>128.16999999999999</c:v>
                </c:pt>
                <c:pt idx="63386">
                  <c:v>128.16999999999999</c:v>
                </c:pt>
                <c:pt idx="63387">
                  <c:v>128.26</c:v>
                </c:pt>
                <c:pt idx="63388">
                  <c:v>128.22</c:v>
                </c:pt>
                <c:pt idx="63389">
                  <c:v>128.22</c:v>
                </c:pt>
                <c:pt idx="63390">
                  <c:v>128.26</c:v>
                </c:pt>
                <c:pt idx="63391">
                  <c:v>128.19</c:v>
                </c:pt>
                <c:pt idx="63392">
                  <c:v>128.24</c:v>
                </c:pt>
                <c:pt idx="63393">
                  <c:v>128.24</c:v>
                </c:pt>
                <c:pt idx="63394">
                  <c:v>128.22</c:v>
                </c:pt>
                <c:pt idx="63395">
                  <c:v>128.22</c:v>
                </c:pt>
                <c:pt idx="63396">
                  <c:v>128.22</c:v>
                </c:pt>
                <c:pt idx="63397">
                  <c:v>128.24</c:v>
                </c:pt>
                <c:pt idx="63398">
                  <c:v>128.22</c:v>
                </c:pt>
                <c:pt idx="63399">
                  <c:v>128.15</c:v>
                </c:pt>
                <c:pt idx="63400">
                  <c:v>128.22</c:v>
                </c:pt>
                <c:pt idx="63401">
                  <c:v>128.19</c:v>
                </c:pt>
                <c:pt idx="63402">
                  <c:v>128.26</c:v>
                </c:pt>
                <c:pt idx="63403">
                  <c:v>128.24</c:v>
                </c:pt>
                <c:pt idx="63404">
                  <c:v>128.19</c:v>
                </c:pt>
                <c:pt idx="63405">
                  <c:v>128.28</c:v>
                </c:pt>
                <c:pt idx="63406">
                  <c:v>128.19</c:v>
                </c:pt>
                <c:pt idx="63407">
                  <c:v>128.24</c:v>
                </c:pt>
                <c:pt idx="63408">
                  <c:v>128.22</c:v>
                </c:pt>
                <c:pt idx="63409">
                  <c:v>128.15</c:v>
                </c:pt>
                <c:pt idx="63410">
                  <c:v>128.26</c:v>
                </c:pt>
                <c:pt idx="63411">
                  <c:v>128.24</c:v>
                </c:pt>
                <c:pt idx="63412">
                  <c:v>128.22</c:v>
                </c:pt>
                <c:pt idx="63413">
                  <c:v>128.19</c:v>
                </c:pt>
                <c:pt idx="63414">
                  <c:v>128.16999999999999</c:v>
                </c:pt>
                <c:pt idx="63415">
                  <c:v>128.15</c:v>
                </c:pt>
                <c:pt idx="63416">
                  <c:v>128.22</c:v>
                </c:pt>
                <c:pt idx="63417">
                  <c:v>128.16999999999999</c:v>
                </c:pt>
                <c:pt idx="63418">
                  <c:v>128.22</c:v>
                </c:pt>
                <c:pt idx="63419">
                  <c:v>128.22</c:v>
                </c:pt>
                <c:pt idx="63420">
                  <c:v>128.16999999999999</c:v>
                </c:pt>
                <c:pt idx="63421">
                  <c:v>128.19</c:v>
                </c:pt>
                <c:pt idx="63422">
                  <c:v>128.16999999999999</c:v>
                </c:pt>
                <c:pt idx="63423">
                  <c:v>128.16999999999999</c:v>
                </c:pt>
                <c:pt idx="63424">
                  <c:v>128.19</c:v>
                </c:pt>
                <c:pt idx="63425">
                  <c:v>128.13</c:v>
                </c:pt>
                <c:pt idx="63426">
                  <c:v>128.15</c:v>
                </c:pt>
                <c:pt idx="63427">
                  <c:v>128.19</c:v>
                </c:pt>
                <c:pt idx="63428">
                  <c:v>128.13</c:v>
                </c:pt>
                <c:pt idx="63429">
                  <c:v>128.22</c:v>
                </c:pt>
                <c:pt idx="63430">
                  <c:v>128.16999999999999</c:v>
                </c:pt>
                <c:pt idx="63431">
                  <c:v>128.15</c:v>
                </c:pt>
                <c:pt idx="63432">
                  <c:v>128.16999999999999</c:v>
                </c:pt>
                <c:pt idx="63433">
                  <c:v>128.19</c:v>
                </c:pt>
                <c:pt idx="63434">
                  <c:v>128.08000000000001</c:v>
                </c:pt>
                <c:pt idx="63435">
                  <c:v>128.16999999999999</c:v>
                </c:pt>
                <c:pt idx="63436">
                  <c:v>128.19</c:v>
                </c:pt>
                <c:pt idx="63437">
                  <c:v>128.22</c:v>
                </c:pt>
                <c:pt idx="63438">
                  <c:v>128.13</c:v>
                </c:pt>
                <c:pt idx="63439">
                  <c:v>128.15</c:v>
                </c:pt>
                <c:pt idx="63440">
                  <c:v>128.15</c:v>
                </c:pt>
                <c:pt idx="63441">
                  <c:v>128.16999999999999</c:v>
                </c:pt>
                <c:pt idx="63442">
                  <c:v>128.16999999999999</c:v>
                </c:pt>
                <c:pt idx="63443">
                  <c:v>128.15</c:v>
                </c:pt>
                <c:pt idx="63444">
                  <c:v>128.1</c:v>
                </c:pt>
                <c:pt idx="63445">
                  <c:v>128.16999999999999</c:v>
                </c:pt>
                <c:pt idx="63446">
                  <c:v>128.16999999999999</c:v>
                </c:pt>
                <c:pt idx="63447">
                  <c:v>128.16999999999999</c:v>
                </c:pt>
                <c:pt idx="63448">
                  <c:v>128.1</c:v>
                </c:pt>
                <c:pt idx="63449">
                  <c:v>128.13</c:v>
                </c:pt>
                <c:pt idx="63450">
                  <c:v>128.1</c:v>
                </c:pt>
                <c:pt idx="63451">
                  <c:v>128.16999999999999</c:v>
                </c:pt>
                <c:pt idx="63452">
                  <c:v>128.08000000000001</c:v>
                </c:pt>
                <c:pt idx="63453">
                  <c:v>128.15</c:v>
                </c:pt>
                <c:pt idx="63454">
                  <c:v>128.13</c:v>
                </c:pt>
                <c:pt idx="63455">
                  <c:v>128.13</c:v>
                </c:pt>
                <c:pt idx="63456">
                  <c:v>128.1</c:v>
                </c:pt>
                <c:pt idx="63457">
                  <c:v>128.08000000000001</c:v>
                </c:pt>
                <c:pt idx="63458">
                  <c:v>128.13</c:v>
                </c:pt>
                <c:pt idx="63459">
                  <c:v>128.15</c:v>
                </c:pt>
                <c:pt idx="63460">
                  <c:v>128.08000000000001</c:v>
                </c:pt>
                <c:pt idx="63461">
                  <c:v>128.1</c:v>
                </c:pt>
                <c:pt idx="63462">
                  <c:v>128.08000000000001</c:v>
                </c:pt>
                <c:pt idx="63463">
                  <c:v>128.13</c:v>
                </c:pt>
                <c:pt idx="63464">
                  <c:v>128.08000000000001</c:v>
                </c:pt>
                <c:pt idx="63465">
                  <c:v>128.06</c:v>
                </c:pt>
                <c:pt idx="63466">
                  <c:v>128.13</c:v>
                </c:pt>
                <c:pt idx="63467">
                  <c:v>128.08000000000001</c:v>
                </c:pt>
                <c:pt idx="63468">
                  <c:v>128.08000000000001</c:v>
                </c:pt>
                <c:pt idx="63469">
                  <c:v>128.06</c:v>
                </c:pt>
                <c:pt idx="63470">
                  <c:v>128.01</c:v>
                </c:pt>
                <c:pt idx="63471">
                  <c:v>128.06</c:v>
                </c:pt>
                <c:pt idx="63472">
                  <c:v>128.04</c:v>
                </c:pt>
                <c:pt idx="63473">
                  <c:v>128.06</c:v>
                </c:pt>
                <c:pt idx="63474">
                  <c:v>128.01</c:v>
                </c:pt>
                <c:pt idx="63475">
                  <c:v>128.01</c:v>
                </c:pt>
                <c:pt idx="63476">
                  <c:v>127.99</c:v>
                </c:pt>
                <c:pt idx="63477">
                  <c:v>128.04</c:v>
                </c:pt>
                <c:pt idx="63478">
                  <c:v>128.01</c:v>
                </c:pt>
                <c:pt idx="63479">
                  <c:v>127.99</c:v>
                </c:pt>
                <c:pt idx="63480">
                  <c:v>128.04</c:v>
                </c:pt>
                <c:pt idx="63481">
                  <c:v>128.01</c:v>
                </c:pt>
                <c:pt idx="63482">
                  <c:v>128.04</c:v>
                </c:pt>
                <c:pt idx="63483">
                  <c:v>127.99</c:v>
                </c:pt>
                <c:pt idx="63484">
                  <c:v>127.95</c:v>
                </c:pt>
                <c:pt idx="63485">
                  <c:v>127.99</c:v>
                </c:pt>
                <c:pt idx="63486">
                  <c:v>128.01</c:v>
                </c:pt>
                <c:pt idx="63487">
                  <c:v>127.99</c:v>
                </c:pt>
                <c:pt idx="63488">
                  <c:v>127.97</c:v>
                </c:pt>
                <c:pt idx="63489">
                  <c:v>127.97</c:v>
                </c:pt>
                <c:pt idx="63490">
                  <c:v>127.97</c:v>
                </c:pt>
                <c:pt idx="63491">
                  <c:v>127.95</c:v>
                </c:pt>
                <c:pt idx="63492">
                  <c:v>127.9</c:v>
                </c:pt>
                <c:pt idx="63493">
                  <c:v>127.99</c:v>
                </c:pt>
                <c:pt idx="63494">
                  <c:v>127.9</c:v>
                </c:pt>
                <c:pt idx="63495">
                  <c:v>127.93</c:v>
                </c:pt>
                <c:pt idx="63496">
                  <c:v>127.95</c:v>
                </c:pt>
                <c:pt idx="63497">
                  <c:v>127.93</c:v>
                </c:pt>
                <c:pt idx="63498">
                  <c:v>127.93</c:v>
                </c:pt>
                <c:pt idx="63499">
                  <c:v>127.97</c:v>
                </c:pt>
                <c:pt idx="63500">
                  <c:v>127.95</c:v>
                </c:pt>
                <c:pt idx="63501">
                  <c:v>127.93</c:v>
                </c:pt>
                <c:pt idx="63502">
                  <c:v>127.93</c:v>
                </c:pt>
                <c:pt idx="63503">
                  <c:v>127.88</c:v>
                </c:pt>
                <c:pt idx="63504">
                  <c:v>127.93</c:v>
                </c:pt>
                <c:pt idx="63505">
                  <c:v>127.88</c:v>
                </c:pt>
                <c:pt idx="63506">
                  <c:v>127.9</c:v>
                </c:pt>
                <c:pt idx="63507">
                  <c:v>127.88</c:v>
                </c:pt>
                <c:pt idx="63508">
                  <c:v>127.9</c:v>
                </c:pt>
                <c:pt idx="63509">
                  <c:v>127.9</c:v>
                </c:pt>
                <c:pt idx="63510">
                  <c:v>127.86</c:v>
                </c:pt>
                <c:pt idx="63511">
                  <c:v>127.88</c:v>
                </c:pt>
                <c:pt idx="63512">
                  <c:v>127.84</c:v>
                </c:pt>
                <c:pt idx="63513">
                  <c:v>127.88</c:v>
                </c:pt>
                <c:pt idx="63514">
                  <c:v>127.88</c:v>
                </c:pt>
                <c:pt idx="63515">
                  <c:v>127.93</c:v>
                </c:pt>
                <c:pt idx="63516">
                  <c:v>127.86</c:v>
                </c:pt>
                <c:pt idx="63517">
                  <c:v>127.9</c:v>
                </c:pt>
                <c:pt idx="63518">
                  <c:v>127.88</c:v>
                </c:pt>
                <c:pt idx="63519">
                  <c:v>127.81</c:v>
                </c:pt>
                <c:pt idx="63520">
                  <c:v>127.88</c:v>
                </c:pt>
                <c:pt idx="63521">
                  <c:v>127.84</c:v>
                </c:pt>
                <c:pt idx="63522">
                  <c:v>127.79</c:v>
                </c:pt>
                <c:pt idx="63523">
                  <c:v>127.84</c:v>
                </c:pt>
                <c:pt idx="63524">
                  <c:v>127.81</c:v>
                </c:pt>
                <c:pt idx="63525">
                  <c:v>127.84</c:v>
                </c:pt>
                <c:pt idx="63526">
                  <c:v>127.81</c:v>
                </c:pt>
                <c:pt idx="63527">
                  <c:v>127.81</c:v>
                </c:pt>
                <c:pt idx="63528">
                  <c:v>127.79</c:v>
                </c:pt>
                <c:pt idx="63529">
                  <c:v>127.77</c:v>
                </c:pt>
                <c:pt idx="63530">
                  <c:v>127.84</c:v>
                </c:pt>
                <c:pt idx="63531">
                  <c:v>127.84</c:v>
                </c:pt>
                <c:pt idx="63532">
                  <c:v>127.86</c:v>
                </c:pt>
                <c:pt idx="63533">
                  <c:v>127.86</c:v>
                </c:pt>
                <c:pt idx="63534">
                  <c:v>127.81</c:v>
                </c:pt>
                <c:pt idx="63535">
                  <c:v>127.84</c:v>
                </c:pt>
                <c:pt idx="63536">
                  <c:v>127.81</c:v>
                </c:pt>
                <c:pt idx="63537">
                  <c:v>127.86</c:v>
                </c:pt>
                <c:pt idx="63538">
                  <c:v>127.93</c:v>
                </c:pt>
                <c:pt idx="63539">
                  <c:v>127.84</c:v>
                </c:pt>
                <c:pt idx="63540">
                  <c:v>127.84</c:v>
                </c:pt>
                <c:pt idx="63541">
                  <c:v>127.84</c:v>
                </c:pt>
                <c:pt idx="63542">
                  <c:v>127.84</c:v>
                </c:pt>
                <c:pt idx="63543">
                  <c:v>127.81</c:v>
                </c:pt>
                <c:pt idx="63544">
                  <c:v>127.88</c:v>
                </c:pt>
                <c:pt idx="63545">
                  <c:v>127.86</c:v>
                </c:pt>
                <c:pt idx="63546">
                  <c:v>127.88</c:v>
                </c:pt>
                <c:pt idx="63547">
                  <c:v>127.86</c:v>
                </c:pt>
                <c:pt idx="63548">
                  <c:v>127.86</c:v>
                </c:pt>
                <c:pt idx="63549">
                  <c:v>127.88</c:v>
                </c:pt>
                <c:pt idx="63550">
                  <c:v>127.88</c:v>
                </c:pt>
                <c:pt idx="63551">
                  <c:v>127.9</c:v>
                </c:pt>
                <c:pt idx="63552">
                  <c:v>127.88</c:v>
                </c:pt>
                <c:pt idx="63553">
                  <c:v>127.93</c:v>
                </c:pt>
                <c:pt idx="63554">
                  <c:v>127.95</c:v>
                </c:pt>
                <c:pt idx="63555">
                  <c:v>127.9</c:v>
                </c:pt>
                <c:pt idx="63556">
                  <c:v>127.93</c:v>
                </c:pt>
                <c:pt idx="63557">
                  <c:v>127.95</c:v>
                </c:pt>
                <c:pt idx="63558">
                  <c:v>127.93</c:v>
                </c:pt>
                <c:pt idx="63559">
                  <c:v>127.9</c:v>
                </c:pt>
                <c:pt idx="63560">
                  <c:v>127.93</c:v>
                </c:pt>
                <c:pt idx="63561">
                  <c:v>127.99</c:v>
                </c:pt>
                <c:pt idx="63562">
                  <c:v>127.95</c:v>
                </c:pt>
                <c:pt idx="63563">
                  <c:v>128.04</c:v>
                </c:pt>
                <c:pt idx="63564">
                  <c:v>127.99</c:v>
                </c:pt>
                <c:pt idx="63565">
                  <c:v>127.99</c:v>
                </c:pt>
                <c:pt idx="63566">
                  <c:v>127.99</c:v>
                </c:pt>
                <c:pt idx="63567">
                  <c:v>128.08000000000001</c:v>
                </c:pt>
                <c:pt idx="63568">
                  <c:v>128.01</c:v>
                </c:pt>
                <c:pt idx="63569">
                  <c:v>128.04</c:v>
                </c:pt>
                <c:pt idx="63570">
                  <c:v>127.99</c:v>
                </c:pt>
                <c:pt idx="63571">
                  <c:v>128.06</c:v>
                </c:pt>
                <c:pt idx="63572">
                  <c:v>128.06</c:v>
                </c:pt>
                <c:pt idx="63573">
                  <c:v>128.08000000000001</c:v>
                </c:pt>
                <c:pt idx="63574">
                  <c:v>128.1</c:v>
                </c:pt>
                <c:pt idx="63575">
                  <c:v>128.06</c:v>
                </c:pt>
                <c:pt idx="63576">
                  <c:v>128.08000000000001</c:v>
                </c:pt>
                <c:pt idx="63577">
                  <c:v>128.13</c:v>
                </c:pt>
                <c:pt idx="63578">
                  <c:v>128.16999999999999</c:v>
                </c:pt>
                <c:pt idx="63579">
                  <c:v>128.08000000000001</c:v>
                </c:pt>
                <c:pt idx="63580">
                  <c:v>128.1</c:v>
                </c:pt>
                <c:pt idx="63581">
                  <c:v>128.1</c:v>
                </c:pt>
                <c:pt idx="63582">
                  <c:v>128.15</c:v>
                </c:pt>
                <c:pt idx="63583">
                  <c:v>128.15</c:v>
                </c:pt>
                <c:pt idx="63584">
                  <c:v>128.19</c:v>
                </c:pt>
                <c:pt idx="63585">
                  <c:v>128.19</c:v>
                </c:pt>
                <c:pt idx="63586">
                  <c:v>128.15</c:v>
                </c:pt>
                <c:pt idx="63587">
                  <c:v>128.15</c:v>
                </c:pt>
                <c:pt idx="63588">
                  <c:v>128.15</c:v>
                </c:pt>
                <c:pt idx="63589">
                  <c:v>128.13</c:v>
                </c:pt>
                <c:pt idx="63590">
                  <c:v>128.13</c:v>
                </c:pt>
                <c:pt idx="63591">
                  <c:v>128.13</c:v>
                </c:pt>
                <c:pt idx="63592">
                  <c:v>128.15</c:v>
                </c:pt>
                <c:pt idx="63593">
                  <c:v>128.19</c:v>
                </c:pt>
                <c:pt idx="63594">
                  <c:v>128.13</c:v>
                </c:pt>
                <c:pt idx="63595">
                  <c:v>128.16999999999999</c:v>
                </c:pt>
                <c:pt idx="63596">
                  <c:v>128.16999999999999</c:v>
                </c:pt>
                <c:pt idx="63597">
                  <c:v>128.16999999999999</c:v>
                </c:pt>
                <c:pt idx="63598">
                  <c:v>128.16999999999999</c:v>
                </c:pt>
                <c:pt idx="63599">
                  <c:v>128.19</c:v>
                </c:pt>
                <c:pt idx="63600">
                  <c:v>128.13</c:v>
                </c:pt>
                <c:pt idx="63601">
                  <c:v>128.19</c:v>
                </c:pt>
                <c:pt idx="63602">
                  <c:v>128.24</c:v>
                </c:pt>
                <c:pt idx="63603">
                  <c:v>128.15</c:v>
                </c:pt>
                <c:pt idx="63604">
                  <c:v>128.16999999999999</c:v>
                </c:pt>
                <c:pt idx="63605">
                  <c:v>128.22</c:v>
                </c:pt>
                <c:pt idx="63606">
                  <c:v>128.13</c:v>
                </c:pt>
                <c:pt idx="63607">
                  <c:v>128.15</c:v>
                </c:pt>
                <c:pt idx="63608">
                  <c:v>128.15</c:v>
                </c:pt>
                <c:pt idx="63609">
                  <c:v>128.13</c:v>
                </c:pt>
                <c:pt idx="63610">
                  <c:v>128.13</c:v>
                </c:pt>
                <c:pt idx="63611">
                  <c:v>128.1</c:v>
                </c:pt>
                <c:pt idx="63612">
                  <c:v>128.16999999999999</c:v>
                </c:pt>
                <c:pt idx="63613">
                  <c:v>128.1</c:v>
                </c:pt>
                <c:pt idx="63614">
                  <c:v>128.1</c:v>
                </c:pt>
                <c:pt idx="63615">
                  <c:v>128.16999999999999</c:v>
                </c:pt>
                <c:pt idx="63616">
                  <c:v>128.08000000000001</c:v>
                </c:pt>
                <c:pt idx="63617">
                  <c:v>128.1</c:v>
                </c:pt>
                <c:pt idx="63618">
                  <c:v>128.08000000000001</c:v>
                </c:pt>
                <c:pt idx="63619">
                  <c:v>128.1</c:v>
                </c:pt>
                <c:pt idx="63620">
                  <c:v>128.13</c:v>
                </c:pt>
                <c:pt idx="63621">
                  <c:v>128.08000000000001</c:v>
                </c:pt>
                <c:pt idx="63622">
                  <c:v>128.08000000000001</c:v>
                </c:pt>
                <c:pt idx="63623">
                  <c:v>128.08000000000001</c:v>
                </c:pt>
                <c:pt idx="63624">
                  <c:v>128.04</c:v>
                </c:pt>
                <c:pt idx="63625">
                  <c:v>128.13</c:v>
                </c:pt>
                <c:pt idx="63626">
                  <c:v>128.08000000000001</c:v>
                </c:pt>
                <c:pt idx="63627">
                  <c:v>128.04</c:v>
                </c:pt>
                <c:pt idx="63628">
                  <c:v>128.08000000000001</c:v>
                </c:pt>
                <c:pt idx="63629">
                  <c:v>128.1</c:v>
                </c:pt>
                <c:pt idx="63630">
                  <c:v>128.08000000000001</c:v>
                </c:pt>
                <c:pt idx="63631">
                  <c:v>128.08000000000001</c:v>
                </c:pt>
                <c:pt idx="63632">
                  <c:v>128.15</c:v>
                </c:pt>
                <c:pt idx="63633">
                  <c:v>128.1</c:v>
                </c:pt>
                <c:pt idx="63634">
                  <c:v>128.16999999999999</c:v>
                </c:pt>
                <c:pt idx="63635">
                  <c:v>128.16999999999999</c:v>
                </c:pt>
                <c:pt idx="63636">
                  <c:v>128.16999999999999</c:v>
                </c:pt>
                <c:pt idx="63637">
                  <c:v>128.15</c:v>
                </c:pt>
                <c:pt idx="63638">
                  <c:v>128.13</c:v>
                </c:pt>
                <c:pt idx="63639">
                  <c:v>128.13</c:v>
                </c:pt>
                <c:pt idx="63640">
                  <c:v>128.19</c:v>
                </c:pt>
                <c:pt idx="63641">
                  <c:v>128.13</c:v>
                </c:pt>
                <c:pt idx="63642">
                  <c:v>128.16999999999999</c:v>
                </c:pt>
                <c:pt idx="63643">
                  <c:v>128.16999999999999</c:v>
                </c:pt>
                <c:pt idx="63644">
                  <c:v>128.15</c:v>
                </c:pt>
                <c:pt idx="63645">
                  <c:v>128.16999999999999</c:v>
                </c:pt>
                <c:pt idx="63646">
                  <c:v>128.13</c:v>
                </c:pt>
                <c:pt idx="63647">
                  <c:v>128.13</c:v>
                </c:pt>
                <c:pt idx="63648">
                  <c:v>128.15</c:v>
                </c:pt>
                <c:pt idx="63649">
                  <c:v>128.19</c:v>
                </c:pt>
                <c:pt idx="63650">
                  <c:v>128.19</c:v>
                </c:pt>
                <c:pt idx="63651">
                  <c:v>128.16999999999999</c:v>
                </c:pt>
                <c:pt idx="63652">
                  <c:v>128.19</c:v>
                </c:pt>
                <c:pt idx="63653">
                  <c:v>128.16999999999999</c:v>
                </c:pt>
                <c:pt idx="63654">
                  <c:v>128.16999999999999</c:v>
                </c:pt>
                <c:pt idx="63655">
                  <c:v>128.16999999999999</c:v>
                </c:pt>
                <c:pt idx="63656">
                  <c:v>128.15</c:v>
                </c:pt>
                <c:pt idx="63657">
                  <c:v>128.16999999999999</c:v>
                </c:pt>
                <c:pt idx="63658">
                  <c:v>128.19</c:v>
                </c:pt>
                <c:pt idx="63659">
                  <c:v>128.15</c:v>
                </c:pt>
                <c:pt idx="63660">
                  <c:v>128.16999999999999</c:v>
                </c:pt>
                <c:pt idx="63661">
                  <c:v>128.16999999999999</c:v>
                </c:pt>
                <c:pt idx="63662">
                  <c:v>128.24</c:v>
                </c:pt>
                <c:pt idx="63663">
                  <c:v>128.19</c:v>
                </c:pt>
                <c:pt idx="63664">
                  <c:v>128.15</c:v>
                </c:pt>
                <c:pt idx="63665">
                  <c:v>128.16999999999999</c:v>
                </c:pt>
                <c:pt idx="63666">
                  <c:v>128.16999999999999</c:v>
                </c:pt>
                <c:pt idx="63667">
                  <c:v>128.19</c:v>
                </c:pt>
                <c:pt idx="63668">
                  <c:v>128.19</c:v>
                </c:pt>
                <c:pt idx="63669">
                  <c:v>128.22</c:v>
                </c:pt>
                <c:pt idx="63670">
                  <c:v>128.22</c:v>
                </c:pt>
                <c:pt idx="63671">
                  <c:v>128.24</c:v>
                </c:pt>
                <c:pt idx="63672">
                  <c:v>128.16999999999999</c:v>
                </c:pt>
                <c:pt idx="63673">
                  <c:v>128.15</c:v>
                </c:pt>
                <c:pt idx="63674">
                  <c:v>128.16999999999999</c:v>
                </c:pt>
                <c:pt idx="63675">
                  <c:v>128.13</c:v>
                </c:pt>
                <c:pt idx="63676">
                  <c:v>128.15</c:v>
                </c:pt>
                <c:pt idx="63677">
                  <c:v>128.19</c:v>
                </c:pt>
                <c:pt idx="63678">
                  <c:v>128.19</c:v>
                </c:pt>
                <c:pt idx="63679">
                  <c:v>128.19</c:v>
                </c:pt>
                <c:pt idx="63680">
                  <c:v>128.16999999999999</c:v>
                </c:pt>
                <c:pt idx="63681">
                  <c:v>128.16999999999999</c:v>
                </c:pt>
                <c:pt idx="63682">
                  <c:v>128.15</c:v>
                </c:pt>
                <c:pt idx="63683">
                  <c:v>128.15</c:v>
                </c:pt>
                <c:pt idx="63684">
                  <c:v>128.15</c:v>
                </c:pt>
                <c:pt idx="63685">
                  <c:v>128.13</c:v>
                </c:pt>
                <c:pt idx="63686">
                  <c:v>128.16999999999999</c:v>
                </c:pt>
                <c:pt idx="63687">
                  <c:v>128.15</c:v>
                </c:pt>
                <c:pt idx="63688">
                  <c:v>128.1</c:v>
                </c:pt>
                <c:pt idx="63689">
                  <c:v>128.13</c:v>
                </c:pt>
                <c:pt idx="63690">
                  <c:v>128.15</c:v>
                </c:pt>
                <c:pt idx="63691">
                  <c:v>128.13</c:v>
                </c:pt>
                <c:pt idx="63692">
                  <c:v>128.13</c:v>
                </c:pt>
                <c:pt idx="63693">
                  <c:v>128.15</c:v>
                </c:pt>
                <c:pt idx="63694">
                  <c:v>128.15</c:v>
                </c:pt>
                <c:pt idx="63695">
                  <c:v>128.08000000000001</c:v>
                </c:pt>
                <c:pt idx="63696">
                  <c:v>128.13</c:v>
                </c:pt>
                <c:pt idx="63697">
                  <c:v>128.16999999999999</c:v>
                </c:pt>
                <c:pt idx="63698">
                  <c:v>128.13</c:v>
                </c:pt>
                <c:pt idx="63699">
                  <c:v>128.1</c:v>
                </c:pt>
                <c:pt idx="63700">
                  <c:v>128.13</c:v>
                </c:pt>
                <c:pt idx="63701">
                  <c:v>128.15</c:v>
                </c:pt>
                <c:pt idx="63702">
                  <c:v>128.15</c:v>
                </c:pt>
                <c:pt idx="63703">
                  <c:v>128.15</c:v>
                </c:pt>
                <c:pt idx="63704">
                  <c:v>128.1</c:v>
                </c:pt>
                <c:pt idx="63705">
                  <c:v>128.1</c:v>
                </c:pt>
                <c:pt idx="63706">
                  <c:v>128.13</c:v>
                </c:pt>
                <c:pt idx="63707">
                  <c:v>128.13</c:v>
                </c:pt>
                <c:pt idx="63708">
                  <c:v>128.13</c:v>
                </c:pt>
                <c:pt idx="63709">
                  <c:v>128.1</c:v>
                </c:pt>
                <c:pt idx="63710">
                  <c:v>128.1</c:v>
                </c:pt>
                <c:pt idx="63711">
                  <c:v>128.1</c:v>
                </c:pt>
                <c:pt idx="63712">
                  <c:v>128.08000000000001</c:v>
                </c:pt>
                <c:pt idx="63713">
                  <c:v>128.13</c:v>
                </c:pt>
                <c:pt idx="63714">
                  <c:v>128.15</c:v>
                </c:pt>
                <c:pt idx="63715">
                  <c:v>128.08000000000001</c:v>
                </c:pt>
                <c:pt idx="63716">
                  <c:v>128.15</c:v>
                </c:pt>
                <c:pt idx="63717">
                  <c:v>128.13</c:v>
                </c:pt>
                <c:pt idx="63718">
                  <c:v>128.13</c:v>
                </c:pt>
                <c:pt idx="63719">
                  <c:v>128.13</c:v>
                </c:pt>
                <c:pt idx="63720">
                  <c:v>128.1</c:v>
                </c:pt>
                <c:pt idx="63721">
                  <c:v>128.1</c:v>
                </c:pt>
                <c:pt idx="63722">
                  <c:v>128.08000000000001</c:v>
                </c:pt>
                <c:pt idx="63723">
                  <c:v>128.1</c:v>
                </c:pt>
                <c:pt idx="63724">
                  <c:v>128.13</c:v>
                </c:pt>
                <c:pt idx="63725">
                  <c:v>128.15</c:v>
                </c:pt>
                <c:pt idx="63726">
                  <c:v>128.13</c:v>
                </c:pt>
                <c:pt idx="63727">
                  <c:v>128.1</c:v>
                </c:pt>
                <c:pt idx="63728">
                  <c:v>128.1</c:v>
                </c:pt>
                <c:pt idx="63729">
                  <c:v>128.1</c:v>
                </c:pt>
                <c:pt idx="63730">
                  <c:v>128.13</c:v>
                </c:pt>
                <c:pt idx="63731">
                  <c:v>128.15</c:v>
                </c:pt>
                <c:pt idx="63732">
                  <c:v>128.1</c:v>
                </c:pt>
                <c:pt idx="63733">
                  <c:v>128.13</c:v>
                </c:pt>
                <c:pt idx="63734">
                  <c:v>128.13</c:v>
                </c:pt>
                <c:pt idx="63735">
                  <c:v>128.15</c:v>
                </c:pt>
                <c:pt idx="63736">
                  <c:v>128.15</c:v>
                </c:pt>
                <c:pt idx="63737">
                  <c:v>128.13</c:v>
                </c:pt>
                <c:pt idx="63738">
                  <c:v>128.13</c:v>
                </c:pt>
                <c:pt idx="63739">
                  <c:v>128.1</c:v>
                </c:pt>
                <c:pt idx="63740">
                  <c:v>128.13</c:v>
                </c:pt>
                <c:pt idx="63741">
                  <c:v>128.1</c:v>
                </c:pt>
                <c:pt idx="63742">
                  <c:v>128.13</c:v>
                </c:pt>
                <c:pt idx="63743">
                  <c:v>128.08000000000001</c:v>
                </c:pt>
                <c:pt idx="63744">
                  <c:v>128.15</c:v>
                </c:pt>
                <c:pt idx="63745">
                  <c:v>128.1</c:v>
                </c:pt>
                <c:pt idx="63746">
                  <c:v>128.1</c:v>
                </c:pt>
                <c:pt idx="63747">
                  <c:v>128.08000000000001</c:v>
                </c:pt>
                <c:pt idx="63748">
                  <c:v>128.06</c:v>
                </c:pt>
                <c:pt idx="63749">
                  <c:v>128.08000000000001</c:v>
                </c:pt>
                <c:pt idx="63750">
                  <c:v>128.08000000000001</c:v>
                </c:pt>
                <c:pt idx="63751">
                  <c:v>128.1</c:v>
                </c:pt>
                <c:pt idx="63752">
                  <c:v>128.13</c:v>
                </c:pt>
                <c:pt idx="63753">
                  <c:v>128.08000000000001</c:v>
                </c:pt>
                <c:pt idx="63754">
                  <c:v>128.06</c:v>
                </c:pt>
                <c:pt idx="63755">
                  <c:v>128.1</c:v>
                </c:pt>
                <c:pt idx="63756">
                  <c:v>128.06</c:v>
                </c:pt>
                <c:pt idx="63757">
                  <c:v>128.08000000000001</c:v>
                </c:pt>
                <c:pt idx="63758">
                  <c:v>128.06</c:v>
                </c:pt>
                <c:pt idx="63759">
                  <c:v>128.1</c:v>
                </c:pt>
                <c:pt idx="63760">
                  <c:v>128.08000000000001</c:v>
                </c:pt>
                <c:pt idx="63761">
                  <c:v>128.1</c:v>
                </c:pt>
                <c:pt idx="63762">
                  <c:v>128.1</c:v>
                </c:pt>
                <c:pt idx="63763">
                  <c:v>128.13</c:v>
                </c:pt>
                <c:pt idx="63764">
                  <c:v>127.99</c:v>
                </c:pt>
                <c:pt idx="63765">
                  <c:v>128.08000000000001</c:v>
                </c:pt>
                <c:pt idx="63766">
                  <c:v>128.01</c:v>
                </c:pt>
                <c:pt idx="63767">
                  <c:v>128.08000000000001</c:v>
                </c:pt>
                <c:pt idx="63768">
                  <c:v>128.04</c:v>
                </c:pt>
                <c:pt idx="63769">
                  <c:v>127.99</c:v>
                </c:pt>
                <c:pt idx="63770">
                  <c:v>128.04</c:v>
                </c:pt>
                <c:pt idx="63771">
                  <c:v>128.04</c:v>
                </c:pt>
                <c:pt idx="63772">
                  <c:v>128.04</c:v>
                </c:pt>
                <c:pt idx="63773">
                  <c:v>128.04</c:v>
                </c:pt>
                <c:pt idx="63774">
                  <c:v>128.06</c:v>
                </c:pt>
                <c:pt idx="63775">
                  <c:v>128.06</c:v>
                </c:pt>
                <c:pt idx="63776">
                  <c:v>127.99</c:v>
                </c:pt>
                <c:pt idx="63777">
                  <c:v>127.99</c:v>
                </c:pt>
                <c:pt idx="63778">
                  <c:v>128.04</c:v>
                </c:pt>
                <c:pt idx="63779">
                  <c:v>128.01</c:v>
                </c:pt>
                <c:pt idx="63780">
                  <c:v>128.08000000000001</c:v>
                </c:pt>
                <c:pt idx="63781">
                  <c:v>128.01</c:v>
                </c:pt>
                <c:pt idx="63782">
                  <c:v>128.01</c:v>
                </c:pt>
                <c:pt idx="63783">
                  <c:v>128.15</c:v>
                </c:pt>
                <c:pt idx="63784">
                  <c:v>127.99</c:v>
                </c:pt>
                <c:pt idx="63785">
                  <c:v>128.01</c:v>
                </c:pt>
                <c:pt idx="63786">
                  <c:v>127.99</c:v>
                </c:pt>
                <c:pt idx="63787">
                  <c:v>127.99</c:v>
                </c:pt>
                <c:pt idx="63788">
                  <c:v>128.01</c:v>
                </c:pt>
                <c:pt idx="63789">
                  <c:v>127.99</c:v>
                </c:pt>
                <c:pt idx="63790">
                  <c:v>128.01</c:v>
                </c:pt>
                <c:pt idx="63791">
                  <c:v>128.01</c:v>
                </c:pt>
                <c:pt idx="63792">
                  <c:v>127.99</c:v>
                </c:pt>
                <c:pt idx="63793">
                  <c:v>127.99</c:v>
                </c:pt>
                <c:pt idx="63794">
                  <c:v>127.97</c:v>
                </c:pt>
                <c:pt idx="63795">
                  <c:v>127.95</c:v>
                </c:pt>
                <c:pt idx="63796">
                  <c:v>128.04</c:v>
                </c:pt>
                <c:pt idx="63797">
                  <c:v>127.99</c:v>
                </c:pt>
                <c:pt idx="63798">
                  <c:v>128.01</c:v>
                </c:pt>
                <c:pt idx="63799">
                  <c:v>128.01</c:v>
                </c:pt>
                <c:pt idx="63800">
                  <c:v>127.93</c:v>
                </c:pt>
                <c:pt idx="63801">
                  <c:v>127.99</c:v>
                </c:pt>
                <c:pt idx="63802">
                  <c:v>127.97</c:v>
                </c:pt>
                <c:pt idx="63803">
                  <c:v>127.99</c:v>
                </c:pt>
                <c:pt idx="63804">
                  <c:v>127.99</c:v>
                </c:pt>
                <c:pt idx="63805">
                  <c:v>127.95</c:v>
                </c:pt>
                <c:pt idx="63806">
                  <c:v>127.97</c:v>
                </c:pt>
                <c:pt idx="63807">
                  <c:v>127.97</c:v>
                </c:pt>
                <c:pt idx="63808">
                  <c:v>127.9</c:v>
                </c:pt>
                <c:pt idx="63809">
                  <c:v>127.97</c:v>
                </c:pt>
                <c:pt idx="63810">
                  <c:v>127.95</c:v>
                </c:pt>
                <c:pt idx="63811">
                  <c:v>127.99</c:v>
                </c:pt>
                <c:pt idx="63812">
                  <c:v>127.9</c:v>
                </c:pt>
                <c:pt idx="63813">
                  <c:v>127.93</c:v>
                </c:pt>
                <c:pt idx="63814">
                  <c:v>127.99</c:v>
                </c:pt>
                <c:pt idx="63815">
                  <c:v>127.99</c:v>
                </c:pt>
                <c:pt idx="63816">
                  <c:v>127.97</c:v>
                </c:pt>
                <c:pt idx="63817">
                  <c:v>127.97</c:v>
                </c:pt>
                <c:pt idx="63818">
                  <c:v>127.95</c:v>
                </c:pt>
                <c:pt idx="63819">
                  <c:v>127.95</c:v>
                </c:pt>
                <c:pt idx="63820">
                  <c:v>127.9</c:v>
                </c:pt>
                <c:pt idx="63821">
                  <c:v>127.88</c:v>
                </c:pt>
                <c:pt idx="63822">
                  <c:v>127.9</c:v>
                </c:pt>
                <c:pt idx="63823">
                  <c:v>127.9</c:v>
                </c:pt>
                <c:pt idx="63824">
                  <c:v>127.88</c:v>
                </c:pt>
                <c:pt idx="63825">
                  <c:v>127.9</c:v>
                </c:pt>
                <c:pt idx="63826">
                  <c:v>127.95</c:v>
                </c:pt>
                <c:pt idx="63827">
                  <c:v>127.9</c:v>
                </c:pt>
                <c:pt idx="63828">
                  <c:v>127.86</c:v>
                </c:pt>
                <c:pt idx="63829">
                  <c:v>127.9</c:v>
                </c:pt>
                <c:pt idx="63830">
                  <c:v>127.88</c:v>
                </c:pt>
                <c:pt idx="63831">
                  <c:v>127.93</c:v>
                </c:pt>
                <c:pt idx="63832">
                  <c:v>127.86</c:v>
                </c:pt>
                <c:pt idx="63833">
                  <c:v>127.88</c:v>
                </c:pt>
                <c:pt idx="63834">
                  <c:v>127.86</c:v>
                </c:pt>
                <c:pt idx="63835">
                  <c:v>127.84</c:v>
                </c:pt>
                <c:pt idx="63836">
                  <c:v>127.84</c:v>
                </c:pt>
                <c:pt idx="63837">
                  <c:v>127.88</c:v>
                </c:pt>
                <c:pt idx="63838">
                  <c:v>127.88</c:v>
                </c:pt>
                <c:pt idx="63839">
                  <c:v>127.84</c:v>
                </c:pt>
                <c:pt idx="63840">
                  <c:v>127.84</c:v>
                </c:pt>
                <c:pt idx="63841">
                  <c:v>127.81</c:v>
                </c:pt>
                <c:pt idx="63842">
                  <c:v>127.84</c:v>
                </c:pt>
                <c:pt idx="63843">
                  <c:v>127.86</c:v>
                </c:pt>
                <c:pt idx="63844">
                  <c:v>127.86</c:v>
                </c:pt>
                <c:pt idx="63845">
                  <c:v>127.88</c:v>
                </c:pt>
                <c:pt idx="63846">
                  <c:v>127.79</c:v>
                </c:pt>
                <c:pt idx="63847">
                  <c:v>127.84</c:v>
                </c:pt>
                <c:pt idx="63848">
                  <c:v>127.77</c:v>
                </c:pt>
                <c:pt idx="63849">
                  <c:v>127.81</c:v>
                </c:pt>
                <c:pt idx="63850">
                  <c:v>127.81</c:v>
                </c:pt>
                <c:pt idx="63851">
                  <c:v>127.84</c:v>
                </c:pt>
                <c:pt idx="63852">
                  <c:v>127.81</c:v>
                </c:pt>
                <c:pt idx="63853">
                  <c:v>127.75</c:v>
                </c:pt>
                <c:pt idx="63854">
                  <c:v>127.77</c:v>
                </c:pt>
                <c:pt idx="63855">
                  <c:v>127.79</c:v>
                </c:pt>
                <c:pt idx="63856">
                  <c:v>127.77</c:v>
                </c:pt>
                <c:pt idx="63857">
                  <c:v>127.77</c:v>
                </c:pt>
                <c:pt idx="63858">
                  <c:v>127.79</c:v>
                </c:pt>
                <c:pt idx="63859">
                  <c:v>127.75</c:v>
                </c:pt>
                <c:pt idx="63860">
                  <c:v>127.75</c:v>
                </c:pt>
                <c:pt idx="63861">
                  <c:v>127.72</c:v>
                </c:pt>
                <c:pt idx="63862">
                  <c:v>127.79</c:v>
                </c:pt>
                <c:pt idx="63863">
                  <c:v>127.75</c:v>
                </c:pt>
                <c:pt idx="63864">
                  <c:v>127.7</c:v>
                </c:pt>
                <c:pt idx="63865">
                  <c:v>127.75</c:v>
                </c:pt>
                <c:pt idx="63866">
                  <c:v>127.7</c:v>
                </c:pt>
                <c:pt idx="63867">
                  <c:v>127.81</c:v>
                </c:pt>
                <c:pt idx="63868">
                  <c:v>127.68</c:v>
                </c:pt>
                <c:pt idx="63869">
                  <c:v>127.68</c:v>
                </c:pt>
                <c:pt idx="63870">
                  <c:v>127.7</c:v>
                </c:pt>
                <c:pt idx="63871">
                  <c:v>127.7</c:v>
                </c:pt>
                <c:pt idx="63872">
                  <c:v>127.72</c:v>
                </c:pt>
                <c:pt idx="63873">
                  <c:v>127.64</c:v>
                </c:pt>
                <c:pt idx="63874">
                  <c:v>127.68</c:v>
                </c:pt>
                <c:pt idx="63875">
                  <c:v>127.7</c:v>
                </c:pt>
                <c:pt idx="63876">
                  <c:v>127.7</c:v>
                </c:pt>
                <c:pt idx="63877">
                  <c:v>127.72</c:v>
                </c:pt>
                <c:pt idx="63878">
                  <c:v>127.68</c:v>
                </c:pt>
                <c:pt idx="63879">
                  <c:v>127.66</c:v>
                </c:pt>
                <c:pt idx="63880">
                  <c:v>127.61</c:v>
                </c:pt>
                <c:pt idx="63881">
                  <c:v>127.61</c:v>
                </c:pt>
                <c:pt idx="63882">
                  <c:v>127.66</c:v>
                </c:pt>
                <c:pt idx="63883">
                  <c:v>127.68</c:v>
                </c:pt>
                <c:pt idx="63884">
                  <c:v>127.68</c:v>
                </c:pt>
                <c:pt idx="63885">
                  <c:v>127.68</c:v>
                </c:pt>
                <c:pt idx="63886">
                  <c:v>127.68</c:v>
                </c:pt>
                <c:pt idx="63887">
                  <c:v>127.64</c:v>
                </c:pt>
                <c:pt idx="63888">
                  <c:v>127.68</c:v>
                </c:pt>
                <c:pt idx="63889">
                  <c:v>127.66</c:v>
                </c:pt>
                <c:pt idx="63890">
                  <c:v>127.64</c:v>
                </c:pt>
                <c:pt idx="63891">
                  <c:v>127.68</c:v>
                </c:pt>
                <c:pt idx="63892">
                  <c:v>127.66</c:v>
                </c:pt>
                <c:pt idx="63893">
                  <c:v>127.64</c:v>
                </c:pt>
                <c:pt idx="63894">
                  <c:v>127.66</c:v>
                </c:pt>
                <c:pt idx="63895">
                  <c:v>127.66</c:v>
                </c:pt>
                <c:pt idx="63896">
                  <c:v>127.7</c:v>
                </c:pt>
                <c:pt idx="63897">
                  <c:v>127.68</c:v>
                </c:pt>
                <c:pt idx="63898">
                  <c:v>127.66</c:v>
                </c:pt>
                <c:pt idx="63899">
                  <c:v>127.66</c:v>
                </c:pt>
                <c:pt idx="63900">
                  <c:v>127.68</c:v>
                </c:pt>
                <c:pt idx="63901">
                  <c:v>127.72</c:v>
                </c:pt>
                <c:pt idx="63902">
                  <c:v>127.7</c:v>
                </c:pt>
                <c:pt idx="63903">
                  <c:v>127.66</c:v>
                </c:pt>
                <c:pt idx="63904">
                  <c:v>127.7</c:v>
                </c:pt>
                <c:pt idx="63905">
                  <c:v>127.7</c:v>
                </c:pt>
                <c:pt idx="63906">
                  <c:v>127.7</c:v>
                </c:pt>
                <c:pt idx="63907">
                  <c:v>127.77</c:v>
                </c:pt>
                <c:pt idx="63908">
                  <c:v>127.68</c:v>
                </c:pt>
                <c:pt idx="63909">
                  <c:v>127.7</c:v>
                </c:pt>
                <c:pt idx="63910">
                  <c:v>127.72</c:v>
                </c:pt>
                <c:pt idx="63911">
                  <c:v>127.72</c:v>
                </c:pt>
                <c:pt idx="63912">
                  <c:v>127.75</c:v>
                </c:pt>
                <c:pt idx="63913">
                  <c:v>127.72</c:v>
                </c:pt>
                <c:pt idx="63914">
                  <c:v>127.72</c:v>
                </c:pt>
                <c:pt idx="63915">
                  <c:v>127.72</c:v>
                </c:pt>
                <c:pt idx="63916">
                  <c:v>127.77</c:v>
                </c:pt>
                <c:pt idx="63917">
                  <c:v>127.77</c:v>
                </c:pt>
                <c:pt idx="63918">
                  <c:v>127.81</c:v>
                </c:pt>
                <c:pt idx="63919">
                  <c:v>127.79</c:v>
                </c:pt>
                <c:pt idx="63920">
                  <c:v>127.79</c:v>
                </c:pt>
                <c:pt idx="63921">
                  <c:v>127.79</c:v>
                </c:pt>
                <c:pt idx="63922">
                  <c:v>127.81</c:v>
                </c:pt>
                <c:pt idx="63923">
                  <c:v>127.81</c:v>
                </c:pt>
                <c:pt idx="63924">
                  <c:v>127.84</c:v>
                </c:pt>
                <c:pt idx="63925">
                  <c:v>127.88</c:v>
                </c:pt>
                <c:pt idx="63926">
                  <c:v>127.88</c:v>
                </c:pt>
                <c:pt idx="63927">
                  <c:v>127.88</c:v>
                </c:pt>
                <c:pt idx="63928">
                  <c:v>127.9</c:v>
                </c:pt>
                <c:pt idx="63929">
                  <c:v>127.86</c:v>
                </c:pt>
                <c:pt idx="63930">
                  <c:v>127.79</c:v>
                </c:pt>
                <c:pt idx="63931">
                  <c:v>127.84</c:v>
                </c:pt>
                <c:pt idx="63932">
                  <c:v>127.86</c:v>
                </c:pt>
                <c:pt idx="63933">
                  <c:v>127.9</c:v>
                </c:pt>
                <c:pt idx="63934">
                  <c:v>127.9</c:v>
                </c:pt>
                <c:pt idx="63935">
                  <c:v>127.9</c:v>
                </c:pt>
                <c:pt idx="63936">
                  <c:v>127.95</c:v>
                </c:pt>
                <c:pt idx="63937">
                  <c:v>127.88</c:v>
                </c:pt>
                <c:pt idx="63938">
                  <c:v>127.88</c:v>
                </c:pt>
                <c:pt idx="63939">
                  <c:v>127.9</c:v>
                </c:pt>
                <c:pt idx="63940">
                  <c:v>127.88</c:v>
                </c:pt>
                <c:pt idx="63941">
                  <c:v>127.95</c:v>
                </c:pt>
                <c:pt idx="63942">
                  <c:v>127.9</c:v>
                </c:pt>
                <c:pt idx="63943">
                  <c:v>127.93</c:v>
                </c:pt>
                <c:pt idx="63944">
                  <c:v>127.93</c:v>
                </c:pt>
                <c:pt idx="63945">
                  <c:v>127.95</c:v>
                </c:pt>
                <c:pt idx="63946">
                  <c:v>127.93</c:v>
                </c:pt>
                <c:pt idx="63947">
                  <c:v>127.93</c:v>
                </c:pt>
                <c:pt idx="63948">
                  <c:v>127.95</c:v>
                </c:pt>
                <c:pt idx="63949">
                  <c:v>127.97</c:v>
                </c:pt>
                <c:pt idx="63950">
                  <c:v>127.99</c:v>
                </c:pt>
                <c:pt idx="63951">
                  <c:v>127.93</c:v>
                </c:pt>
                <c:pt idx="63952">
                  <c:v>128.04</c:v>
                </c:pt>
                <c:pt idx="63953">
                  <c:v>127.97</c:v>
                </c:pt>
                <c:pt idx="63954">
                  <c:v>127.95</c:v>
                </c:pt>
                <c:pt idx="63955">
                  <c:v>127.97</c:v>
                </c:pt>
                <c:pt idx="63956">
                  <c:v>127.99</c:v>
                </c:pt>
                <c:pt idx="63957">
                  <c:v>127.95</c:v>
                </c:pt>
                <c:pt idx="63958">
                  <c:v>127.99</c:v>
                </c:pt>
                <c:pt idx="63959">
                  <c:v>127.95</c:v>
                </c:pt>
                <c:pt idx="63960">
                  <c:v>127.97</c:v>
                </c:pt>
                <c:pt idx="63961">
                  <c:v>127.95</c:v>
                </c:pt>
                <c:pt idx="63962">
                  <c:v>127.95</c:v>
                </c:pt>
                <c:pt idx="63963">
                  <c:v>127.95</c:v>
                </c:pt>
                <c:pt idx="63964">
                  <c:v>127.9</c:v>
                </c:pt>
                <c:pt idx="63965">
                  <c:v>127.95</c:v>
                </c:pt>
                <c:pt idx="63966">
                  <c:v>127.99</c:v>
                </c:pt>
                <c:pt idx="63967">
                  <c:v>127.93</c:v>
                </c:pt>
                <c:pt idx="63968">
                  <c:v>127.95</c:v>
                </c:pt>
                <c:pt idx="63969">
                  <c:v>127.93</c:v>
                </c:pt>
                <c:pt idx="63970">
                  <c:v>127.93</c:v>
                </c:pt>
                <c:pt idx="63971">
                  <c:v>127.97</c:v>
                </c:pt>
                <c:pt idx="63972">
                  <c:v>127.93</c:v>
                </c:pt>
                <c:pt idx="63973">
                  <c:v>127.93</c:v>
                </c:pt>
                <c:pt idx="63974">
                  <c:v>127.95</c:v>
                </c:pt>
                <c:pt idx="63975">
                  <c:v>127.9</c:v>
                </c:pt>
                <c:pt idx="63976">
                  <c:v>127.93</c:v>
                </c:pt>
                <c:pt idx="63977">
                  <c:v>127.95</c:v>
                </c:pt>
                <c:pt idx="63978">
                  <c:v>127.93</c:v>
                </c:pt>
                <c:pt idx="63979">
                  <c:v>127.97</c:v>
                </c:pt>
                <c:pt idx="63980">
                  <c:v>127.97</c:v>
                </c:pt>
                <c:pt idx="63981">
                  <c:v>127.95</c:v>
                </c:pt>
                <c:pt idx="63982">
                  <c:v>127.93</c:v>
                </c:pt>
                <c:pt idx="63983">
                  <c:v>127.93</c:v>
                </c:pt>
                <c:pt idx="63984">
                  <c:v>127.93</c:v>
                </c:pt>
                <c:pt idx="63985">
                  <c:v>127.99</c:v>
                </c:pt>
                <c:pt idx="63986">
                  <c:v>127.93</c:v>
                </c:pt>
                <c:pt idx="63987">
                  <c:v>127.97</c:v>
                </c:pt>
                <c:pt idx="63988">
                  <c:v>127.95</c:v>
                </c:pt>
                <c:pt idx="63989">
                  <c:v>127.95</c:v>
                </c:pt>
                <c:pt idx="63990">
                  <c:v>127.99</c:v>
                </c:pt>
                <c:pt idx="63991">
                  <c:v>127.93</c:v>
                </c:pt>
                <c:pt idx="63992">
                  <c:v>127.88</c:v>
                </c:pt>
                <c:pt idx="63993">
                  <c:v>127.93</c:v>
                </c:pt>
                <c:pt idx="63994">
                  <c:v>127.93</c:v>
                </c:pt>
                <c:pt idx="63995">
                  <c:v>127.95</c:v>
                </c:pt>
                <c:pt idx="63996">
                  <c:v>127.95</c:v>
                </c:pt>
                <c:pt idx="63997">
                  <c:v>127.88</c:v>
                </c:pt>
                <c:pt idx="63998">
                  <c:v>127.9</c:v>
                </c:pt>
                <c:pt idx="63999">
                  <c:v>127.97</c:v>
                </c:pt>
                <c:pt idx="64000">
                  <c:v>127.95</c:v>
                </c:pt>
                <c:pt idx="64001">
                  <c:v>127.97</c:v>
                </c:pt>
                <c:pt idx="64002">
                  <c:v>127.95</c:v>
                </c:pt>
                <c:pt idx="64003">
                  <c:v>127.93</c:v>
                </c:pt>
                <c:pt idx="64004">
                  <c:v>127.97</c:v>
                </c:pt>
                <c:pt idx="64005">
                  <c:v>127.99</c:v>
                </c:pt>
                <c:pt idx="64006">
                  <c:v>127.97</c:v>
                </c:pt>
                <c:pt idx="64007">
                  <c:v>127.93</c:v>
                </c:pt>
                <c:pt idx="64008">
                  <c:v>127.97</c:v>
                </c:pt>
                <c:pt idx="64009">
                  <c:v>127.95</c:v>
                </c:pt>
                <c:pt idx="64010">
                  <c:v>127.99</c:v>
                </c:pt>
                <c:pt idx="64011">
                  <c:v>127.99</c:v>
                </c:pt>
                <c:pt idx="64012">
                  <c:v>127.95</c:v>
                </c:pt>
                <c:pt idx="64013">
                  <c:v>127.99</c:v>
                </c:pt>
                <c:pt idx="64014">
                  <c:v>127.97</c:v>
                </c:pt>
                <c:pt idx="64015">
                  <c:v>127.97</c:v>
                </c:pt>
                <c:pt idx="64016">
                  <c:v>128.01</c:v>
                </c:pt>
                <c:pt idx="64017">
                  <c:v>127.97</c:v>
                </c:pt>
                <c:pt idx="64018">
                  <c:v>128.01</c:v>
                </c:pt>
                <c:pt idx="64019">
                  <c:v>127.97</c:v>
                </c:pt>
                <c:pt idx="64020">
                  <c:v>127.93</c:v>
                </c:pt>
                <c:pt idx="64021">
                  <c:v>127.95</c:v>
                </c:pt>
                <c:pt idx="64022">
                  <c:v>127.99</c:v>
                </c:pt>
                <c:pt idx="64023">
                  <c:v>127.97</c:v>
                </c:pt>
                <c:pt idx="64024">
                  <c:v>127.95</c:v>
                </c:pt>
                <c:pt idx="64025">
                  <c:v>127.93</c:v>
                </c:pt>
                <c:pt idx="64026">
                  <c:v>127.97</c:v>
                </c:pt>
                <c:pt idx="64027">
                  <c:v>127.97</c:v>
                </c:pt>
                <c:pt idx="64028">
                  <c:v>127.93</c:v>
                </c:pt>
                <c:pt idx="64029">
                  <c:v>127.97</c:v>
                </c:pt>
                <c:pt idx="64030">
                  <c:v>127.93</c:v>
                </c:pt>
                <c:pt idx="64031">
                  <c:v>127.99</c:v>
                </c:pt>
                <c:pt idx="64032">
                  <c:v>127.95</c:v>
                </c:pt>
                <c:pt idx="64033">
                  <c:v>127.97</c:v>
                </c:pt>
                <c:pt idx="64034">
                  <c:v>127.95</c:v>
                </c:pt>
                <c:pt idx="64035">
                  <c:v>127.95</c:v>
                </c:pt>
                <c:pt idx="64036">
                  <c:v>127.95</c:v>
                </c:pt>
                <c:pt idx="64037">
                  <c:v>127.97</c:v>
                </c:pt>
                <c:pt idx="64038">
                  <c:v>128.01</c:v>
                </c:pt>
                <c:pt idx="64039">
                  <c:v>127.97</c:v>
                </c:pt>
                <c:pt idx="64040">
                  <c:v>127.99</c:v>
                </c:pt>
                <c:pt idx="64041">
                  <c:v>127.93</c:v>
                </c:pt>
                <c:pt idx="64042">
                  <c:v>127.95</c:v>
                </c:pt>
                <c:pt idx="64043">
                  <c:v>127.93</c:v>
                </c:pt>
                <c:pt idx="64044">
                  <c:v>127.93</c:v>
                </c:pt>
                <c:pt idx="64045">
                  <c:v>127.97</c:v>
                </c:pt>
                <c:pt idx="64046">
                  <c:v>127.97</c:v>
                </c:pt>
                <c:pt idx="64047">
                  <c:v>127.99</c:v>
                </c:pt>
                <c:pt idx="64048">
                  <c:v>127.99</c:v>
                </c:pt>
                <c:pt idx="64049">
                  <c:v>127.95</c:v>
                </c:pt>
                <c:pt idx="64050">
                  <c:v>127.97</c:v>
                </c:pt>
                <c:pt idx="64051">
                  <c:v>127.97</c:v>
                </c:pt>
                <c:pt idx="64052">
                  <c:v>127.93</c:v>
                </c:pt>
                <c:pt idx="64053">
                  <c:v>127.93</c:v>
                </c:pt>
                <c:pt idx="64054">
                  <c:v>127.97</c:v>
                </c:pt>
                <c:pt idx="64055">
                  <c:v>127.9</c:v>
                </c:pt>
                <c:pt idx="64056">
                  <c:v>127.93</c:v>
                </c:pt>
                <c:pt idx="64057">
                  <c:v>127.97</c:v>
                </c:pt>
                <c:pt idx="64058">
                  <c:v>127.95</c:v>
                </c:pt>
                <c:pt idx="64059">
                  <c:v>127.95</c:v>
                </c:pt>
                <c:pt idx="64060">
                  <c:v>127.93</c:v>
                </c:pt>
                <c:pt idx="64061">
                  <c:v>127.88</c:v>
                </c:pt>
                <c:pt idx="64062">
                  <c:v>127.95</c:v>
                </c:pt>
                <c:pt idx="64063">
                  <c:v>127.9</c:v>
                </c:pt>
                <c:pt idx="64064">
                  <c:v>127.97</c:v>
                </c:pt>
                <c:pt idx="64065">
                  <c:v>127.99</c:v>
                </c:pt>
                <c:pt idx="64066">
                  <c:v>127.97</c:v>
                </c:pt>
                <c:pt idx="64067">
                  <c:v>127.9</c:v>
                </c:pt>
                <c:pt idx="64068">
                  <c:v>127.95</c:v>
                </c:pt>
                <c:pt idx="64069">
                  <c:v>127.97</c:v>
                </c:pt>
                <c:pt idx="64070">
                  <c:v>127.95</c:v>
                </c:pt>
                <c:pt idx="64071">
                  <c:v>127.93</c:v>
                </c:pt>
                <c:pt idx="64072">
                  <c:v>127.99</c:v>
                </c:pt>
                <c:pt idx="64073">
                  <c:v>127.93</c:v>
                </c:pt>
                <c:pt idx="64074">
                  <c:v>127.99</c:v>
                </c:pt>
                <c:pt idx="64075">
                  <c:v>127.99</c:v>
                </c:pt>
                <c:pt idx="64076">
                  <c:v>127.95</c:v>
                </c:pt>
                <c:pt idx="64077">
                  <c:v>127.93</c:v>
                </c:pt>
                <c:pt idx="64078">
                  <c:v>127.93</c:v>
                </c:pt>
                <c:pt idx="64079">
                  <c:v>128.01</c:v>
                </c:pt>
                <c:pt idx="64080">
                  <c:v>127.93</c:v>
                </c:pt>
                <c:pt idx="64081">
                  <c:v>127.95</c:v>
                </c:pt>
                <c:pt idx="64082">
                  <c:v>127.93</c:v>
                </c:pt>
                <c:pt idx="64083">
                  <c:v>127.99</c:v>
                </c:pt>
                <c:pt idx="64084">
                  <c:v>127.97</c:v>
                </c:pt>
                <c:pt idx="64085">
                  <c:v>127.97</c:v>
                </c:pt>
                <c:pt idx="64086">
                  <c:v>127.99</c:v>
                </c:pt>
                <c:pt idx="64087">
                  <c:v>127.97</c:v>
                </c:pt>
                <c:pt idx="64088">
                  <c:v>128.01</c:v>
                </c:pt>
                <c:pt idx="64089">
                  <c:v>127.97</c:v>
                </c:pt>
                <c:pt idx="64090">
                  <c:v>127.95</c:v>
                </c:pt>
                <c:pt idx="64091">
                  <c:v>127.97</c:v>
                </c:pt>
                <c:pt idx="64092">
                  <c:v>127.97</c:v>
                </c:pt>
                <c:pt idx="64093">
                  <c:v>127.95</c:v>
                </c:pt>
                <c:pt idx="64094">
                  <c:v>127.97</c:v>
                </c:pt>
                <c:pt idx="64095">
                  <c:v>127.93</c:v>
                </c:pt>
                <c:pt idx="64096">
                  <c:v>127.99</c:v>
                </c:pt>
                <c:pt idx="64097">
                  <c:v>127.95</c:v>
                </c:pt>
                <c:pt idx="64098">
                  <c:v>127.97</c:v>
                </c:pt>
                <c:pt idx="64099">
                  <c:v>127.99</c:v>
                </c:pt>
                <c:pt idx="64100">
                  <c:v>127.97</c:v>
                </c:pt>
                <c:pt idx="64101">
                  <c:v>127.97</c:v>
                </c:pt>
                <c:pt idx="64102">
                  <c:v>127.99</c:v>
                </c:pt>
                <c:pt idx="64103">
                  <c:v>127.93</c:v>
                </c:pt>
                <c:pt idx="64104">
                  <c:v>127.99</c:v>
                </c:pt>
                <c:pt idx="64105">
                  <c:v>127.95</c:v>
                </c:pt>
                <c:pt idx="64106">
                  <c:v>127.97</c:v>
                </c:pt>
                <c:pt idx="64107">
                  <c:v>127.97</c:v>
                </c:pt>
                <c:pt idx="64108">
                  <c:v>128.01</c:v>
                </c:pt>
                <c:pt idx="64109">
                  <c:v>127.99</c:v>
                </c:pt>
                <c:pt idx="64110">
                  <c:v>127.97</c:v>
                </c:pt>
                <c:pt idx="64111">
                  <c:v>127.93</c:v>
                </c:pt>
                <c:pt idx="64112">
                  <c:v>127.95</c:v>
                </c:pt>
                <c:pt idx="64113">
                  <c:v>127.97</c:v>
                </c:pt>
                <c:pt idx="64114">
                  <c:v>127.97</c:v>
                </c:pt>
                <c:pt idx="64115">
                  <c:v>127.93</c:v>
                </c:pt>
                <c:pt idx="64116">
                  <c:v>127.95</c:v>
                </c:pt>
                <c:pt idx="64117">
                  <c:v>127.93</c:v>
                </c:pt>
                <c:pt idx="64118">
                  <c:v>127.99</c:v>
                </c:pt>
                <c:pt idx="64119">
                  <c:v>127.99</c:v>
                </c:pt>
                <c:pt idx="64120">
                  <c:v>127.97</c:v>
                </c:pt>
                <c:pt idx="64121">
                  <c:v>127.93</c:v>
                </c:pt>
                <c:pt idx="64122">
                  <c:v>127.95</c:v>
                </c:pt>
                <c:pt idx="64123">
                  <c:v>127.99</c:v>
                </c:pt>
                <c:pt idx="64124">
                  <c:v>127.95</c:v>
                </c:pt>
                <c:pt idx="64125">
                  <c:v>127.95</c:v>
                </c:pt>
                <c:pt idx="64126">
                  <c:v>127.97</c:v>
                </c:pt>
                <c:pt idx="64127">
                  <c:v>127.95</c:v>
                </c:pt>
                <c:pt idx="64128">
                  <c:v>127.95</c:v>
                </c:pt>
                <c:pt idx="64129">
                  <c:v>127.93</c:v>
                </c:pt>
                <c:pt idx="64130">
                  <c:v>127.95</c:v>
                </c:pt>
                <c:pt idx="64131">
                  <c:v>127.9</c:v>
                </c:pt>
                <c:pt idx="64132">
                  <c:v>127.9</c:v>
                </c:pt>
                <c:pt idx="64133">
                  <c:v>127.95</c:v>
                </c:pt>
                <c:pt idx="64134">
                  <c:v>127.93</c:v>
                </c:pt>
                <c:pt idx="64135">
                  <c:v>127.97</c:v>
                </c:pt>
                <c:pt idx="64136">
                  <c:v>127.93</c:v>
                </c:pt>
                <c:pt idx="64137">
                  <c:v>127.95</c:v>
                </c:pt>
                <c:pt idx="64138">
                  <c:v>127.93</c:v>
                </c:pt>
                <c:pt idx="64139">
                  <c:v>127.9</c:v>
                </c:pt>
                <c:pt idx="64140">
                  <c:v>127.93</c:v>
                </c:pt>
                <c:pt idx="64141">
                  <c:v>127.93</c:v>
                </c:pt>
                <c:pt idx="64142">
                  <c:v>127.95</c:v>
                </c:pt>
                <c:pt idx="64143">
                  <c:v>127.95</c:v>
                </c:pt>
                <c:pt idx="64144">
                  <c:v>127.97</c:v>
                </c:pt>
                <c:pt idx="64145">
                  <c:v>127.95</c:v>
                </c:pt>
                <c:pt idx="64146">
                  <c:v>127.93</c:v>
                </c:pt>
                <c:pt idx="64147">
                  <c:v>127.93</c:v>
                </c:pt>
                <c:pt idx="64148">
                  <c:v>127.93</c:v>
                </c:pt>
                <c:pt idx="64149">
                  <c:v>127.97</c:v>
                </c:pt>
                <c:pt idx="64150">
                  <c:v>127.95</c:v>
                </c:pt>
                <c:pt idx="64151">
                  <c:v>127.9</c:v>
                </c:pt>
                <c:pt idx="64152">
                  <c:v>127.97</c:v>
                </c:pt>
                <c:pt idx="64153">
                  <c:v>127.88</c:v>
                </c:pt>
                <c:pt idx="64154">
                  <c:v>127.9</c:v>
                </c:pt>
                <c:pt idx="64155">
                  <c:v>127.95</c:v>
                </c:pt>
                <c:pt idx="64156">
                  <c:v>127.93</c:v>
                </c:pt>
                <c:pt idx="64157">
                  <c:v>127.93</c:v>
                </c:pt>
                <c:pt idx="64158">
                  <c:v>127.93</c:v>
                </c:pt>
                <c:pt idx="64159">
                  <c:v>127.9</c:v>
                </c:pt>
                <c:pt idx="64160">
                  <c:v>127.93</c:v>
                </c:pt>
                <c:pt idx="64161">
                  <c:v>127.95</c:v>
                </c:pt>
                <c:pt idx="64162">
                  <c:v>127.93</c:v>
                </c:pt>
                <c:pt idx="64163">
                  <c:v>127.95</c:v>
                </c:pt>
                <c:pt idx="64164">
                  <c:v>127.93</c:v>
                </c:pt>
                <c:pt idx="64165">
                  <c:v>127.93</c:v>
                </c:pt>
                <c:pt idx="64166">
                  <c:v>127.88</c:v>
                </c:pt>
                <c:pt idx="64167">
                  <c:v>127.88</c:v>
                </c:pt>
                <c:pt idx="64168">
                  <c:v>127.88</c:v>
                </c:pt>
                <c:pt idx="64169">
                  <c:v>127.86</c:v>
                </c:pt>
                <c:pt idx="64170">
                  <c:v>127.88</c:v>
                </c:pt>
                <c:pt idx="64171">
                  <c:v>127.86</c:v>
                </c:pt>
                <c:pt idx="64172">
                  <c:v>127.86</c:v>
                </c:pt>
                <c:pt idx="64173">
                  <c:v>127.9</c:v>
                </c:pt>
                <c:pt idx="64174">
                  <c:v>127.86</c:v>
                </c:pt>
                <c:pt idx="64175">
                  <c:v>127.88</c:v>
                </c:pt>
                <c:pt idx="64176">
                  <c:v>127.9</c:v>
                </c:pt>
                <c:pt idx="64177">
                  <c:v>127.88</c:v>
                </c:pt>
                <c:pt idx="64178">
                  <c:v>127.86</c:v>
                </c:pt>
                <c:pt idx="64179">
                  <c:v>127.9</c:v>
                </c:pt>
                <c:pt idx="64180">
                  <c:v>127.86</c:v>
                </c:pt>
                <c:pt idx="64181">
                  <c:v>127.88</c:v>
                </c:pt>
                <c:pt idx="64182">
                  <c:v>127.88</c:v>
                </c:pt>
                <c:pt idx="64183">
                  <c:v>127.88</c:v>
                </c:pt>
                <c:pt idx="64184">
                  <c:v>127.86</c:v>
                </c:pt>
                <c:pt idx="64185">
                  <c:v>127.86</c:v>
                </c:pt>
                <c:pt idx="64186">
                  <c:v>127.88</c:v>
                </c:pt>
                <c:pt idx="64187">
                  <c:v>127.84</c:v>
                </c:pt>
                <c:pt idx="64188">
                  <c:v>127.81</c:v>
                </c:pt>
                <c:pt idx="64189">
                  <c:v>127.88</c:v>
                </c:pt>
                <c:pt idx="64190">
                  <c:v>127.84</c:v>
                </c:pt>
                <c:pt idx="64191">
                  <c:v>127.84</c:v>
                </c:pt>
                <c:pt idx="64192">
                  <c:v>127.84</c:v>
                </c:pt>
                <c:pt idx="64193">
                  <c:v>127.86</c:v>
                </c:pt>
                <c:pt idx="64194">
                  <c:v>127.88</c:v>
                </c:pt>
                <c:pt idx="64195">
                  <c:v>127.81</c:v>
                </c:pt>
                <c:pt idx="64196">
                  <c:v>127.86</c:v>
                </c:pt>
                <c:pt idx="64197">
                  <c:v>127.81</c:v>
                </c:pt>
                <c:pt idx="64198">
                  <c:v>127.86</c:v>
                </c:pt>
                <c:pt idx="64199">
                  <c:v>127.81</c:v>
                </c:pt>
                <c:pt idx="64200">
                  <c:v>127.79</c:v>
                </c:pt>
                <c:pt idx="64201">
                  <c:v>127.84</c:v>
                </c:pt>
                <c:pt idx="64202">
                  <c:v>127.84</c:v>
                </c:pt>
                <c:pt idx="64203">
                  <c:v>127.81</c:v>
                </c:pt>
                <c:pt idx="64204">
                  <c:v>127.77</c:v>
                </c:pt>
                <c:pt idx="64205">
                  <c:v>127.81</c:v>
                </c:pt>
                <c:pt idx="64206">
                  <c:v>127.79</c:v>
                </c:pt>
                <c:pt idx="64207">
                  <c:v>127.77</c:v>
                </c:pt>
                <c:pt idx="64208">
                  <c:v>127.72</c:v>
                </c:pt>
                <c:pt idx="64209">
                  <c:v>127.81</c:v>
                </c:pt>
                <c:pt idx="64210">
                  <c:v>127.77</c:v>
                </c:pt>
                <c:pt idx="64211">
                  <c:v>127.75</c:v>
                </c:pt>
                <c:pt idx="64212">
                  <c:v>127.79</c:v>
                </c:pt>
                <c:pt idx="64213">
                  <c:v>127.77</c:v>
                </c:pt>
                <c:pt idx="64214">
                  <c:v>127.79</c:v>
                </c:pt>
                <c:pt idx="64215">
                  <c:v>127.79</c:v>
                </c:pt>
                <c:pt idx="64216">
                  <c:v>127.7</c:v>
                </c:pt>
                <c:pt idx="64217">
                  <c:v>127.75</c:v>
                </c:pt>
                <c:pt idx="64218">
                  <c:v>127.75</c:v>
                </c:pt>
                <c:pt idx="64219">
                  <c:v>127.75</c:v>
                </c:pt>
                <c:pt idx="64220">
                  <c:v>127.79</c:v>
                </c:pt>
                <c:pt idx="64221">
                  <c:v>127.77</c:v>
                </c:pt>
                <c:pt idx="64222">
                  <c:v>127.75</c:v>
                </c:pt>
                <c:pt idx="64223">
                  <c:v>127.72</c:v>
                </c:pt>
                <c:pt idx="64224">
                  <c:v>127.75</c:v>
                </c:pt>
                <c:pt idx="64225">
                  <c:v>127.7</c:v>
                </c:pt>
                <c:pt idx="64226">
                  <c:v>127.72</c:v>
                </c:pt>
                <c:pt idx="64227">
                  <c:v>127.77</c:v>
                </c:pt>
                <c:pt idx="64228">
                  <c:v>127.72</c:v>
                </c:pt>
                <c:pt idx="64229">
                  <c:v>127.72</c:v>
                </c:pt>
                <c:pt idx="64230">
                  <c:v>127.72</c:v>
                </c:pt>
                <c:pt idx="64231">
                  <c:v>127.75</c:v>
                </c:pt>
                <c:pt idx="64232">
                  <c:v>127.75</c:v>
                </c:pt>
                <c:pt idx="64233">
                  <c:v>127.7</c:v>
                </c:pt>
                <c:pt idx="64234">
                  <c:v>127.7</c:v>
                </c:pt>
                <c:pt idx="64235">
                  <c:v>127.77</c:v>
                </c:pt>
                <c:pt idx="64236">
                  <c:v>127.7</c:v>
                </c:pt>
                <c:pt idx="64237">
                  <c:v>127.68</c:v>
                </c:pt>
                <c:pt idx="64238">
                  <c:v>127.72</c:v>
                </c:pt>
                <c:pt idx="64239">
                  <c:v>127.7</c:v>
                </c:pt>
                <c:pt idx="64240">
                  <c:v>127.7</c:v>
                </c:pt>
                <c:pt idx="64241">
                  <c:v>127.7</c:v>
                </c:pt>
                <c:pt idx="64242">
                  <c:v>127.66</c:v>
                </c:pt>
                <c:pt idx="64243">
                  <c:v>127.7</c:v>
                </c:pt>
                <c:pt idx="64244">
                  <c:v>127.7</c:v>
                </c:pt>
                <c:pt idx="64245">
                  <c:v>127.64</c:v>
                </c:pt>
                <c:pt idx="64246">
                  <c:v>127.68</c:v>
                </c:pt>
                <c:pt idx="64247">
                  <c:v>127.68</c:v>
                </c:pt>
                <c:pt idx="64248">
                  <c:v>127.7</c:v>
                </c:pt>
                <c:pt idx="64249">
                  <c:v>127.68</c:v>
                </c:pt>
                <c:pt idx="64250">
                  <c:v>127.72</c:v>
                </c:pt>
                <c:pt idx="64251">
                  <c:v>127.7</c:v>
                </c:pt>
                <c:pt idx="64252">
                  <c:v>127.68</c:v>
                </c:pt>
                <c:pt idx="64253">
                  <c:v>127.66</c:v>
                </c:pt>
                <c:pt idx="64254">
                  <c:v>127.68</c:v>
                </c:pt>
                <c:pt idx="64255">
                  <c:v>127.68</c:v>
                </c:pt>
                <c:pt idx="64256">
                  <c:v>127.68</c:v>
                </c:pt>
                <c:pt idx="64257">
                  <c:v>127.7</c:v>
                </c:pt>
                <c:pt idx="64258">
                  <c:v>127.64</c:v>
                </c:pt>
                <c:pt idx="64259">
                  <c:v>127.66</c:v>
                </c:pt>
                <c:pt idx="64260">
                  <c:v>127.7</c:v>
                </c:pt>
                <c:pt idx="64261">
                  <c:v>127.7</c:v>
                </c:pt>
                <c:pt idx="64262">
                  <c:v>127.72</c:v>
                </c:pt>
                <c:pt idx="64263">
                  <c:v>127.68</c:v>
                </c:pt>
                <c:pt idx="64264">
                  <c:v>127.68</c:v>
                </c:pt>
                <c:pt idx="64265">
                  <c:v>127.75</c:v>
                </c:pt>
                <c:pt idx="64266">
                  <c:v>127.68</c:v>
                </c:pt>
                <c:pt idx="64267">
                  <c:v>127.68</c:v>
                </c:pt>
                <c:pt idx="64268">
                  <c:v>127.66</c:v>
                </c:pt>
                <c:pt idx="64269">
                  <c:v>127.66</c:v>
                </c:pt>
                <c:pt idx="64270">
                  <c:v>127.68</c:v>
                </c:pt>
                <c:pt idx="64271">
                  <c:v>127.72</c:v>
                </c:pt>
                <c:pt idx="64272">
                  <c:v>127.75</c:v>
                </c:pt>
                <c:pt idx="64273">
                  <c:v>127.7</c:v>
                </c:pt>
                <c:pt idx="64274">
                  <c:v>127.77</c:v>
                </c:pt>
                <c:pt idx="64275">
                  <c:v>127.72</c:v>
                </c:pt>
                <c:pt idx="64276">
                  <c:v>127.77</c:v>
                </c:pt>
                <c:pt idx="64277">
                  <c:v>127.75</c:v>
                </c:pt>
                <c:pt idx="64278">
                  <c:v>127.75</c:v>
                </c:pt>
                <c:pt idx="64279">
                  <c:v>127.75</c:v>
                </c:pt>
                <c:pt idx="64280">
                  <c:v>127.75</c:v>
                </c:pt>
                <c:pt idx="64281">
                  <c:v>127.81</c:v>
                </c:pt>
                <c:pt idx="64282">
                  <c:v>127.79</c:v>
                </c:pt>
                <c:pt idx="64283">
                  <c:v>127.84</c:v>
                </c:pt>
                <c:pt idx="64284">
                  <c:v>127.77</c:v>
                </c:pt>
                <c:pt idx="64285">
                  <c:v>127.79</c:v>
                </c:pt>
                <c:pt idx="64286">
                  <c:v>127.81</c:v>
                </c:pt>
                <c:pt idx="64287">
                  <c:v>127.81</c:v>
                </c:pt>
                <c:pt idx="64288">
                  <c:v>127.79</c:v>
                </c:pt>
                <c:pt idx="64289">
                  <c:v>127.88</c:v>
                </c:pt>
                <c:pt idx="64290">
                  <c:v>127.79</c:v>
                </c:pt>
                <c:pt idx="64291">
                  <c:v>127.86</c:v>
                </c:pt>
                <c:pt idx="64292">
                  <c:v>127.84</c:v>
                </c:pt>
                <c:pt idx="64293">
                  <c:v>127.88</c:v>
                </c:pt>
                <c:pt idx="64294">
                  <c:v>127.93</c:v>
                </c:pt>
                <c:pt idx="64295">
                  <c:v>127.88</c:v>
                </c:pt>
                <c:pt idx="64296">
                  <c:v>127.84</c:v>
                </c:pt>
                <c:pt idx="64297">
                  <c:v>127.88</c:v>
                </c:pt>
                <c:pt idx="64298">
                  <c:v>127.88</c:v>
                </c:pt>
                <c:pt idx="64299">
                  <c:v>127.93</c:v>
                </c:pt>
                <c:pt idx="64300">
                  <c:v>127.95</c:v>
                </c:pt>
                <c:pt idx="64301">
                  <c:v>127.97</c:v>
                </c:pt>
                <c:pt idx="64302">
                  <c:v>128.01</c:v>
                </c:pt>
                <c:pt idx="64303">
                  <c:v>127.97</c:v>
                </c:pt>
                <c:pt idx="64304">
                  <c:v>127.95</c:v>
                </c:pt>
                <c:pt idx="64305">
                  <c:v>127.97</c:v>
                </c:pt>
                <c:pt idx="64306">
                  <c:v>128.01</c:v>
                </c:pt>
                <c:pt idx="64307">
                  <c:v>127.97</c:v>
                </c:pt>
                <c:pt idx="64308">
                  <c:v>127.99</c:v>
                </c:pt>
                <c:pt idx="64309">
                  <c:v>127.97</c:v>
                </c:pt>
                <c:pt idx="64310">
                  <c:v>127.97</c:v>
                </c:pt>
                <c:pt idx="64311">
                  <c:v>128.01</c:v>
                </c:pt>
                <c:pt idx="64312">
                  <c:v>128.01</c:v>
                </c:pt>
                <c:pt idx="64313">
                  <c:v>127.99</c:v>
                </c:pt>
                <c:pt idx="64314">
                  <c:v>127.99</c:v>
                </c:pt>
                <c:pt idx="64315">
                  <c:v>128.01</c:v>
                </c:pt>
                <c:pt idx="64316">
                  <c:v>128.01</c:v>
                </c:pt>
                <c:pt idx="64317">
                  <c:v>128.04</c:v>
                </c:pt>
                <c:pt idx="64318">
                  <c:v>128.01</c:v>
                </c:pt>
                <c:pt idx="64319">
                  <c:v>127.99</c:v>
                </c:pt>
                <c:pt idx="64320">
                  <c:v>127.97</c:v>
                </c:pt>
                <c:pt idx="64321">
                  <c:v>127.99</c:v>
                </c:pt>
                <c:pt idx="64322">
                  <c:v>128.04</c:v>
                </c:pt>
                <c:pt idx="64323">
                  <c:v>128.04</c:v>
                </c:pt>
                <c:pt idx="64324">
                  <c:v>128.06</c:v>
                </c:pt>
                <c:pt idx="64325">
                  <c:v>128.08000000000001</c:v>
                </c:pt>
                <c:pt idx="64326">
                  <c:v>128.01</c:v>
                </c:pt>
                <c:pt idx="64327">
                  <c:v>127.99</c:v>
                </c:pt>
                <c:pt idx="64328">
                  <c:v>127.95</c:v>
                </c:pt>
                <c:pt idx="64329">
                  <c:v>127.95</c:v>
                </c:pt>
                <c:pt idx="64330">
                  <c:v>127.99</c:v>
                </c:pt>
                <c:pt idx="64331">
                  <c:v>128.04</c:v>
                </c:pt>
                <c:pt idx="64332">
                  <c:v>128.04</c:v>
                </c:pt>
                <c:pt idx="64333">
                  <c:v>127.99</c:v>
                </c:pt>
                <c:pt idx="64334">
                  <c:v>128.01</c:v>
                </c:pt>
                <c:pt idx="64335">
                  <c:v>128.04</c:v>
                </c:pt>
                <c:pt idx="64336">
                  <c:v>128.01</c:v>
                </c:pt>
                <c:pt idx="64337">
                  <c:v>128.04</c:v>
                </c:pt>
                <c:pt idx="64338">
                  <c:v>128.04</c:v>
                </c:pt>
                <c:pt idx="64339">
                  <c:v>128.06</c:v>
                </c:pt>
                <c:pt idx="64340">
                  <c:v>128.06</c:v>
                </c:pt>
                <c:pt idx="64341">
                  <c:v>128.06</c:v>
                </c:pt>
                <c:pt idx="64342">
                  <c:v>128.04</c:v>
                </c:pt>
                <c:pt idx="64343">
                  <c:v>127.99</c:v>
                </c:pt>
                <c:pt idx="64344">
                  <c:v>128.01</c:v>
                </c:pt>
                <c:pt idx="64345">
                  <c:v>127.99</c:v>
                </c:pt>
                <c:pt idx="64346">
                  <c:v>127.97</c:v>
                </c:pt>
                <c:pt idx="64347">
                  <c:v>127.97</c:v>
                </c:pt>
                <c:pt idx="64348">
                  <c:v>128.01</c:v>
                </c:pt>
                <c:pt idx="64349">
                  <c:v>128.01</c:v>
                </c:pt>
                <c:pt idx="64350">
                  <c:v>127.99</c:v>
                </c:pt>
                <c:pt idx="64351">
                  <c:v>128.01</c:v>
                </c:pt>
                <c:pt idx="64352">
                  <c:v>128.01</c:v>
                </c:pt>
                <c:pt idx="64353">
                  <c:v>128.04</c:v>
                </c:pt>
                <c:pt idx="64354">
                  <c:v>128.01</c:v>
                </c:pt>
                <c:pt idx="64355">
                  <c:v>128.01</c:v>
                </c:pt>
                <c:pt idx="64356">
                  <c:v>128.01</c:v>
                </c:pt>
                <c:pt idx="64357">
                  <c:v>127.97</c:v>
                </c:pt>
                <c:pt idx="64358">
                  <c:v>127.95</c:v>
                </c:pt>
                <c:pt idx="64359">
                  <c:v>127.99</c:v>
                </c:pt>
                <c:pt idx="64360">
                  <c:v>128.04</c:v>
                </c:pt>
                <c:pt idx="64361">
                  <c:v>128.04</c:v>
                </c:pt>
                <c:pt idx="64362">
                  <c:v>128.01</c:v>
                </c:pt>
                <c:pt idx="64363">
                  <c:v>127.99</c:v>
                </c:pt>
                <c:pt idx="64364">
                  <c:v>128.04</c:v>
                </c:pt>
                <c:pt idx="64365">
                  <c:v>128.06</c:v>
                </c:pt>
                <c:pt idx="64366">
                  <c:v>128.08000000000001</c:v>
                </c:pt>
                <c:pt idx="64367">
                  <c:v>128.08000000000001</c:v>
                </c:pt>
                <c:pt idx="64368">
                  <c:v>128.01</c:v>
                </c:pt>
                <c:pt idx="64369">
                  <c:v>128.1</c:v>
                </c:pt>
                <c:pt idx="64370">
                  <c:v>128.1</c:v>
                </c:pt>
                <c:pt idx="64371">
                  <c:v>128.06</c:v>
                </c:pt>
                <c:pt idx="64372">
                  <c:v>128.06</c:v>
                </c:pt>
                <c:pt idx="64373">
                  <c:v>128.08000000000001</c:v>
                </c:pt>
                <c:pt idx="64374">
                  <c:v>128.1</c:v>
                </c:pt>
                <c:pt idx="64375">
                  <c:v>128.1</c:v>
                </c:pt>
                <c:pt idx="64376">
                  <c:v>128.08000000000001</c:v>
                </c:pt>
                <c:pt idx="64377">
                  <c:v>128.08000000000001</c:v>
                </c:pt>
                <c:pt idx="64378">
                  <c:v>128.08000000000001</c:v>
                </c:pt>
                <c:pt idx="64379">
                  <c:v>128.13</c:v>
                </c:pt>
                <c:pt idx="64380">
                  <c:v>128.06</c:v>
                </c:pt>
                <c:pt idx="64381">
                  <c:v>128.1</c:v>
                </c:pt>
                <c:pt idx="64382">
                  <c:v>128.08000000000001</c:v>
                </c:pt>
                <c:pt idx="64383">
                  <c:v>128.13</c:v>
                </c:pt>
                <c:pt idx="64384">
                  <c:v>128.1</c:v>
                </c:pt>
                <c:pt idx="64385">
                  <c:v>128.13</c:v>
                </c:pt>
                <c:pt idx="64386">
                  <c:v>128.13</c:v>
                </c:pt>
                <c:pt idx="64387">
                  <c:v>128.13</c:v>
                </c:pt>
                <c:pt idx="64388">
                  <c:v>128.08000000000001</c:v>
                </c:pt>
                <c:pt idx="64389">
                  <c:v>128.06</c:v>
                </c:pt>
                <c:pt idx="64390">
                  <c:v>128.15</c:v>
                </c:pt>
                <c:pt idx="64391">
                  <c:v>128.1</c:v>
                </c:pt>
                <c:pt idx="64392">
                  <c:v>128.13</c:v>
                </c:pt>
                <c:pt idx="64393">
                  <c:v>128.08000000000001</c:v>
                </c:pt>
                <c:pt idx="64394">
                  <c:v>128.1</c:v>
                </c:pt>
                <c:pt idx="64395">
                  <c:v>128.15</c:v>
                </c:pt>
                <c:pt idx="64396">
                  <c:v>128.13</c:v>
                </c:pt>
                <c:pt idx="64397">
                  <c:v>128.1</c:v>
                </c:pt>
                <c:pt idx="64398">
                  <c:v>128.16999999999999</c:v>
                </c:pt>
                <c:pt idx="64399">
                  <c:v>128.13</c:v>
                </c:pt>
                <c:pt idx="64400">
                  <c:v>128.1</c:v>
                </c:pt>
                <c:pt idx="64401">
                  <c:v>128.13</c:v>
                </c:pt>
                <c:pt idx="64402">
                  <c:v>128.1</c:v>
                </c:pt>
                <c:pt idx="64403">
                  <c:v>128.15</c:v>
                </c:pt>
                <c:pt idx="64404">
                  <c:v>128.13</c:v>
                </c:pt>
                <c:pt idx="64405">
                  <c:v>128.13</c:v>
                </c:pt>
                <c:pt idx="64406">
                  <c:v>128.15</c:v>
                </c:pt>
                <c:pt idx="64407">
                  <c:v>128.13</c:v>
                </c:pt>
                <c:pt idx="64408">
                  <c:v>128.08000000000001</c:v>
                </c:pt>
                <c:pt idx="64409">
                  <c:v>128.13</c:v>
                </c:pt>
                <c:pt idx="64410">
                  <c:v>128.13</c:v>
                </c:pt>
                <c:pt idx="64411">
                  <c:v>128.08000000000001</c:v>
                </c:pt>
                <c:pt idx="64412">
                  <c:v>128.1</c:v>
                </c:pt>
                <c:pt idx="64413">
                  <c:v>128.15</c:v>
                </c:pt>
                <c:pt idx="64414">
                  <c:v>128.06</c:v>
                </c:pt>
                <c:pt idx="64415">
                  <c:v>128.13</c:v>
                </c:pt>
                <c:pt idx="64416">
                  <c:v>128.06</c:v>
                </c:pt>
                <c:pt idx="64417">
                  <c:v>128.1</c:v>
                </c:pt>
                <c:pt idx="64418">
                  <c:v>128.15</c:v>
                </c:pt>
                <c:pt idx="64419">
                  <c:v>128.08000000000001</c:v>
                </c:pt>
                <c:pt idx="64420">
                  <c:v>128.08000000000001</c:v>
                </c:pt>
                <c:pt idx="64421">
                  <c:v>128.1</c:v>
                </c:pt>
                <c:pt idx="64422">
                  <c:v>128.1</c:v>
                </c:pt>
                <c:pt idx="64423">
                  <c:v>128.08000000000001</c:v>
                </c:pt>
                <c:pt idx="64424">
                  <c:v>128.1</c:v>
                </c:pt>
                <c:pt idx="64425">
                  <c:v>128.13</c:v>
                </c:pt>
                <c:pt idx="64426">
                  <c:v>128.13</c:v>
                </c:pt>
                <c:pt idx="64427">
                  <c:v>128.1</c:v>
                </c:pt>
                <c:pt idx="64428">
                  <c:v>128.13</c:v>
                </c:pt>
                <c:pt idx="64429">
                  <c:v>128.15</c:v>
                </c:pt>
                <c:pt idx="64430">
                  <c:v>128.13</c:v>
                </c:pt>
                <c:pt idx="64431">
                  <c:v>128.1</c:v>
                </c:pt>
                <c:pt idx="64432">
                  <c:v>128.13</c:v>
                </c:pt>
                <c:pt idx="64433">
                  <c:v>128.13</c:v>
                </c:pt>
                <c:pt idx="64434">
                  <c:v>128.08000000000001</c:v>
                </c:pt>
                <c:pt idx="64435">
                  <c:v>128.13</c:v>
                </c:pt>
                <c:pt idx="64436">
                  <c:v>128.15</c:v>
                </c:pt>
                <c:pt idx="64437">
                  <c:v>128.15</c:v>
                </c:pt>
                <c:pt idx="64438">
                  <c:v>128.1</c:v>
                </c:pt>
                <c:pt idx="64439">
                  <c:v>128.16999999999999</c:v>
                </c:pt>
                <c:pt idx="64440">
                  <c:v>128.06</c:v>
                </c:pt>
                <c:pt idx="64441">
                  <c:v>128.06</c:v>
                </c:pt>
                <c:pt idx="64442">
                  <c:v>128.1</c:v>
                </c:pt>
                <c:pt idx="64443">
                  <c:v>128.08000000000001</c:v>
                </c:pt>
                <c:pt idx="64444">
                  <c:v>128.13</c:v>
                </c:pt>
                <c:pt idx="64445">
                  <c:v>128.13</c:v>
                </c:pt>
                <c:pt idx="64446">
                  <c:v>128.13</c:v>
                </c:pt>
                <c:pt idx="64447">
                  <c:v>128.1</c:v>
                </c:pt>
                <c:pt idx="64448">
                  <c:v>128.1</c:v>
                </c:pt>
                <c:pt idx="64449">
                  <c:v>128.16999999999999</c:v>
                </c:pt>
                <c:pt idx="64450">
                  <c:v>128.13</c:v>
                </c:pt>
                <c:pt idx="64451">
                  <c:v>128.13</c:v>
                </c:pt>
                <c:pt idx="64452">
                  <c:v>128.1</c:v>
                </c:pt>
                <c:pt idx="64453">
                  <c:v>128.13</c:v>
                </c:pt>
                <c:pt idx="64454">
                  <c:v>128.15</c:v>
                </c:pt>
                <c:pt idx="64455">
                  <c:v>128.06</c:v>
                </c:pt>
                <c:pt idx="64456">
                  <c:v>128.13</c:v>
                </c:pt>
                <c:pt idx="64457">
                  <c:v>128.1</c:v>
                </c:pt>
                <c:pt idx="64458">
                  <c:v>128.13</c:v>
                </c:pt>
                <c:pt idx="64459">
                  <c:v>128.16999999999999</c:v>
                </c:pt>
                <c:pt idx="64460">
                  <c:v>128.16999999999999</c:v>
                </c:pt>
                <c:pt idx="64461">
                  <c:v>128.15</c:v>
                </c:pt>
                <c:pt idx="64462">
                  <c:v>128.15</c:v>
                </c:pt>
                <c:pt idx="64463">
                  <c:v>128.15</c:v>
                </c:pt>
                <c:pt idx="64464">
                  <c:v>128.13</c:v>
                </c:pt>
                <c:pt idx="64465">
                  <c:v>128.15</c:v>
                </c:pt>
                <c:pt idx="64466">
                  <c:v>128.15</c:v>
                </c:pt>
                <c:pt idx="64467">
                  <c:v>128.13</c:v>
                </c:pt>
                <c:pt idx="64468">
                  <c:v>128.15</c:v>
                </c:pt>
                <c:pt idx="64469">
                  <c:v>128.13</c:v>
                </c:pt>
                <c:pt idx="64470">
                  <c:v>128.15</c:v>
                </c:pt>
                <c:pt idx="64471">
                  <c:v>128.22</c:v>
                </c:pt>
                <c:pt idx="64472">
                  <c:v>128.13</c:v>
                </c:pt>
                <c:pt idx="64473">
                  <c:v>128.15</c:v>
                </c:pt>
                <c:pt idx="64474">
                  <c:v>128.15</c:v>
                </c:pt>
                <c:pt idx="64475">
                  <c:v>128.16999999999999</c:v>
                </c:pt>
                <c:pt idx="64476">
                  <c:v>128.1</c:v>
                </c:pt>
                <c:pt idx="64477">
                  <c:v>128.13</c:v>
                </c:pt>
                <c:pt idx="64478">
                  <c:v>128.13</c:v>
                </c:pt>
                <c:pt idx="64479">
                  <c:v>128.19</c:v>
                </c:pt>
                <c:pt idx="64480">
                  <c:v>128.13</c:v>
                </c:pt>
                <c:pt idx="64481">
                  <c:v>128.1</c:v>
                </c:pt>
                <c:pt idx="64482">
                  <c:v>128.15</c:v>
                </c:pt>
                <c:pt idx="64483">
                  <c:v>128.19</c:v>
                </c:pt>
                <c:pt idx="64484">
                  <c:v>128.19</c:v>
                </c:pt>
                <c:pt idx="64485">
                  <c:v>128.22</c:v>
                </c:pt>
                <c:pt idx="64486">
                  <c:v>128.13</c:v>
                </c:pt>
                <c:pt idx="64487">
                  <c:v>128.13</c:v>
                </c:pt>
                <c:pt idx="64488">
                  <c:v>128.1</c:v>
                </c:pt>
                <c:pt idx="64489">
                  <c:v>128.16999999999999</c:v>
                </c:pt>
                <c:pt idx="64490">
                  <c:v>128.1</c:v>
                </c:pt>
                <c:pt idx="64491">
                  <c:v>128.13</c:v>
                </c:pt>
                <c:pt idx="64492">
                  <c:v>128.13</c:v>
                </c:pt>
                <c:pt idx="64493">
                  <c:v>128.15</c:v>
                </c:pt>
                <c:pt idx="64494">
                  <c:v>128.16999999999999</c:v>
                </c:pt>
                <c:pt idx="64495">
                  <c:v>128.13</c:v>
                </c:pt>
                <c:pt idx="64496">
                  <c:v>128.1</c:v>
                </c:pt>
                <c:pt idx="64497">
                  <c:v>128.1</c:v>
                </c:pt>
                <c:pt idx="64498">
                  <c:v>128.15</c:v>
                </c:pt>
                <c:pt idx="64499">
                  <c:v>128.15</c:v>
                </c:pt>
                <c:pt idx="64500">
                  <c:v>128.15</c:v>
                </c:pt>
                <c:pt idx="64501">
                  <c:v>128.16999999999999</c:v>
                </c:pt>
                <c:pt idx="64502">
                  <c:v>128.1</c:v>
                </c:pt>
                <c:pt idx="64503">
                  <c:v>128.13</c:v>
                </c:pt>
                <c:pt idx="64504">
                  <c:v>128.13</c:v>
                </c:pt>
                <c:pt idx="64505">
                  <c:v>128.15</c:v>
                </c:pt>
                <c:pt idx="64506">
                  <c:v>128.13</c:v>
                </c:pt>
                <c:pt idx="64507">
                  <c:v>128.08000000000001</c:v>
                </c:pt>
                <c:pt idx="64508">
                  <c:v>128.08000000000001</c:v>
                </c:pt>
                <c:pt idx="64509">
                  <c:v>128.1</c:v>
                </c:pt>
                <c:pt idx="64510">
                  <c:v>128.16999999999999</c:v>
                </c:pt>
                <c:pt idx="64511">
                  <c:v>128.15</c:v>
                </c:pt>
                <c:pt idx="64512">
                  <c:v>128.13</c:v>
                </c:pt>
                <c:pt idx="64513">
                  <c:v>128.13</c:v>
                </c:pt>
                <c:pt idx="64514">
                  <c:v>128.13</c:v>
                </c:pt>
                <c:pt idx="64515">
                  <c:v>128.06</c:v>
                </c:pt>
                <c:pt idx="64516">
                  <c:v>128.06</c:v>
                </c:pt>
                <c:pt idx="64517">
                  <c:v>128.06</c:v>
                </c:pt>
                <c:pt idx="64518">
                  <c:v>128.15</c:v>
                </c:pt>
                <c:pt idx="64519">
                  <c:v>128.13</c:v>
                </c:pt>
                <c:pt idx="64520">
                  <c:v>128.08000000000001</c:v>
                </c:pt>
                <c:pt idx="64521">
                  <c:v>128.1</c:v>
                </c:pt>
                <c:pt idx="64522">
                  <c:v>128.06</c:v>
                </c:pt>
                <c:pt idx="64523">
                  <c:v>128.13</c:v>
                </c:pt>
                <c:pt idx="64524">
                  <c:v>128.08000000000001</c:v>
                </c:pt>
                <c:pt idx="64525">
                  <c:v>128.1</c:v>
                </c:pt>
                <c:pt idx="64526">
                  <c:v>128.13</c:v>
                </c:pt>
                <c:pt idx="64527">
                  <c:v>128.08000000000001</c:v>
                </c:pt>
                <c:pt idx="64528">
                  <c:v>128.08000000000001</c:v>
                </c:pt>
                <c:pt idx="64529">
                  <c:v>128.1</c:v>
                </c:pt>
                <c:pt idx="64530">
                  <c:v>128.1</c:v>
                </c:pt>
                <c:pt idx="64531">
                  <c:v>128.1</c:v>
                </c:pt>
                <c:pt idx="64532">
                  <c:v>128.1</c:v>
                </c:pt>
                <c:pt idx="64533">
                  <c:v>128.1</c:v>
                </c:pt>
                <c:pt idx="64534">
                  <c:v>128.08000000000001</c:v>
                </c:pt>
                <c:pt idx="64535">
                  <c:v>128.1</c:v>
                </c:pt>
                <c:pt idx="64536">
                  <c:v>128.06</c:v>
                </c:pt>
                <c:pt idx="64537">
                  <c:v>128.04</c:v>
                </c:pt>
                <c:pt idx="64538">
                  <c:v>128.1</c:v>
                </c:pt>
                <c:pt idx="64539">
                  <c:v>128.08000000000001</c:v>
                </c:pt>
                <c:pt idx="64540">
                  <c:v>128.1</c:v>
                </c:pt>
                <c:pt idx="64541">
                  <c:v>128.1</c:v>
                </c:pt>
                <c:pt idx="64542">
                  <c:v>128.06</c:v>
                </c:pt>
                <c:pt idx="64543">
                  <c:v>128.04</c:v>
                </c:pt>
                <c:pt idx="64544">
                  <c:v>128.08000000000001</c:v>
                </c:pt>
                <c:pt idx="64545">
                  <c:v>128.08000000000001</c:v>
                </c:pt>
                <c:pt idx="64546">
                  <c:v>127.99</c:v>
                </c:pt>
                <c:pt idx="64547">
                  <c:v>128.06</c:v>
                </c:pt>
                <c:pt idx="64548">
                  <c:v>128.08000000000001</c:v>
                </c:pt>
                <c:pt idx="64549">
                  <c:v>128.01</c:v>
                </c:pt>
                <c:pt idx="64550">
                  <c:v>128.01</c:v>
                </c:pt>
                <c:pt idx="64551">
                  <c:v>128.1</c:v>
                </c:pt>
                <c:pt idx="64552">
                  <c:v>128.08000000000001</c:v>
                </c:pt>
                <c:pt idx="64553">
                  <c:v>128.04</c:v>
                </c:pt>
                <c:pt idx="64554">
                  <c:v>128.08000000000001</c:v>
                </c:pt>
                <c:pt idx="64555">
                  <c:v>128.01</c:v>
                </c:pt>
                <c:pt idx="64556">
                  <c:v>128.06</c:v>
                </c:pt>
                <c:pt idx="64557">
                  <c:v>128.04</c:v>
                </c:pt>
                <c:pt idx="64558">
                  <c:v>128.01</c:v>
                </c:pt>
                <c:pt idx="64559">
                  <c:v>128.01</c:v>
                </c:pt>
                <c:pt idx="64560">
                  <c:v>128.04</c:v>
                </c:pt>
                <c:pt idx="64561">
                  <c:v>128.04</c:v>
                </c:pt>
                <c:pt idx="64562">
                  <c:v>127.99</c:v>
                </c:pt>
                <c:pt idx="64563">
                  <c:v>127.99</c:v>
                </c:pt>
                <c:pt idx="64564">
                  <c:v>128.04</c:v>
                </c:pt>
                <c:pt idx="64565">
                  <c:v>127.95</c:v>
                </c:pt>
                <c:pt idx="64566">
                  <c:v>127.97</c:v>
                </c:pt>
                <c:pt idx="64567">
                  <c:v>127.99</c:v>
                </c:pt>
                <c:pt idx="64568">
                  <c:v>127.99</c:v>
                </c:pt>
                <c:pt idx="64569">
                  <c:v>128.04</c:v>
                </c:pt>
                <c:pt idx="64570">
                  <c:v>128.01</c:v>
                </c:pt>
                <c:pt idx="64571">
                  <c:v>127.93</c:v>
                </c:pt>
                <c:pt idx="64572">
                  <c:v>127.97</c:v>
                </c:pt>
                <c:pt idx="64573">
                  <c:v>127.97</c:v>
                </c:pt>
                <c:pt idx="64574">
                  <c:v>127.97</c:v>
                </c:pt>
                <c:pt idx="64575">
                  <c:v>127.93</c:v>
                </c:pt>
                <c:pt idx="64576">
                  <c:v>127.99</c:v>
                </c:pt>
                <c:pt idx="64577">
                  <c:v>127.97</c:v>
                </c:pt>
                <c:pt idx="64578">
                  <c:v>127.97</c:v>
                </c:pt>
                <c:pt idx="64579">
                  <c:v>127.93</c:v>
                </c:pt>
                <c:pt idx="64580">
                  <c:v>127.95</c:v>
                </c:pt>
                <c:pt idx="64581">
                  <c:v>127.97</c:v>
                </c:pt>
                <c:pt idx="64582">
                  <c:v>127.9</c:v>
                </c:pt>
                <c:pt idx="64583">
                  <c:v>127.97</c:v>
                </c:pt>
                <c:pt idx="64584">
                  <c:v>127.9</c:v>
                </c:pt>
                <c:pt idx="64585">
                  <c:v>127.95</c:v>
                </c:pt>
                <c:pt idx="64586">
                  <c:v>127.9</c:v>
                </c:pt>
                <c:pt idx="64587">
                  <c:v>127.9</c:v>
                </c:pt>
                <c:pt idx="64588">
                  <c:v>127.9</c:v>
                </c:pt>
                <c:pt idx="64589">
                  <c:v>127.95</c:v>
                </c:pt>
                <c:pt idx="64590">
                  <c:v>127.95</c:v>
                </c:pt>
                <c:pt idx="64591">
                  <c:v>127.88</c:v>
                </c:pt>
                <c:pt idx="64592">
                  <c:v>127.93</c:v>
                </c:pt>
                <c:pt idx="64593">
                  <c:v>127.95</c:v>
                </c:pt>
                <c:pt idx="64594">
                  <c:v>127.9</c:v>
                </c:pt>
                <c:pt idx="64595">
                  <c:v>127.86</c:v>
                </c:pt>
                <c:pt idx="64596">
                  <c:v>127.86</c:v>
                </c:pt>
                <c:pt idx="64597">
                  <c:v>127.84</c:v>
                </c:pt>
                <c:pt idx="64598">
                  <c:v>127.93</c:v>
                </c:pt>
                <c:pt idx="64599">
                  <c:v>127.88</c:v>
                </c:pt>
                <c:pt idx="64600">
                  <c:v>127.84</c:v>
                </c:pt>
                <c:pt idx="64601">
                  <c:v>127.84</c:v>
                </c:pt>
                <c:pt idx="64602">
                  <c:v>127.88</c:v>
                </c:pt>
                <c:pt idx="64603">
                  <c:v>127.86</c:v>
                </c:pt>
                <c:pt idx="64604">
                  <c:v>127.88</c:v>
                </c:pt>
                <c:pt idx="64605">
                  <c:v>127.9</c:v>
                </c:pt>
                <c:pt idx="64606">
                  <c:v>127.86</c:v>
                </c:pt>
                <c:pt idx="64607">
                  <c:v>127.88</c:v>
                </c:pt>
                <c:pt idx="64608">
                  <c:v>127.86</c:v>
                </c:pt>
                <c:pt idx="64609">
                  <c:v>127.86</c:v>
                </c:pt>
                <c:pt idx="64610">
                  <c:v>127.81</c:v>
                </c:pt>
                <c:pt idx="64611">
                  <c:v>127.81</c:v>
                </c:pt>
                <c:pt idx="64612">
                  <c:v>127.79</c:v>
                </c:pt>
                <c:pt idx="64613">
                  <c:v>127.81</c:v>
                </c:pt>
                <c:pt idx="64614">
                  <c:v>127.77</c:v>
                </c:pt>
                <c:pt idx="64615">
                  <c:v>127.81</c:v>
                </c:pt>
                <c:pt idx="64616">
                  <c:v>127.81</c:v>
                </c:pt>
                <c:pt idx="64617">
                  <c:v>127.86</c:v>
                </c:pt>
                <c:pt idx="64618">
                  <c:v>127.81</c:v>
                </c:pt>
                <c:pt idx="64619">
                  <c:v>127.79</c:v>
                </c:pt>
                <c:pt idx="64620">
                  <c:v>127.81</c:v>
                </c:pt>
                <c:pt idx="64621">
                  <c:v>127.84</c:v>
                </c:pt>
                <c:pt idx="64622">
                  <c:v>127.81</c:v>
                </c:pt>
                <c:pt idx="64623">
                  <c:v>127.81</c:v>
                </c:pt>
                <c:pt idx="64624">
                  <c:v>127.79</c:v>
                </c:pt>
                <c:pt idx="64625">
                  <c:v>127.77</c:v>
                </c:pt>
                <c:pt idx="64626">
                  <c:v>127.79</c:v>
                </c:pt>
                <c:pt idx="64627">
                  <c:v>127.84</c:v>
                </c:pt>
                <c:pt idx="64628">
                  <c:v>127.77</c:v>
                </c:pt>
                <c:pt idx="64629">
                  <c:v>127.79</c:v>
                </c:pt>
                <c:pt idx="64630">
                  <c:v>127.84</c:v>
                </c:pt>
                <c:pt idx="64631">
                  <c:v>127.79</c:v>
                </c:pt>
                <c:pt idx="64632">
                  <c:v>127.77</c:v>
                </c:pt>
                <c:pt idx="64633">
                  <c:v>127.79</c:v>
                </c:pt>
                <c:pt idx="64634">
                  <c:v>127.81</c:v>
                </c:pt>
                <c:pt idx="64635">
                  <c:v>127.81</c:v>
                </c:pt>
                <c:pt idx="64636">
                  <c:v>127.81</c:v>
                </c:pt>
                <c:pt idx="64637">
                  <c:v>127.79</c:v>
                </c:pt>
                <c:pt idx="64638">
                  <c:v>127.81</c:v>
                </c:pt>
                <c:pt idx="64639">
                  <c:v>127.81</c:v>
                </c:pt>
                <c:pt idx="64640">
                  <c:v>127.77</c:v>
                </c:pt>
                <c:pt idx="64641">
                  <c:v>127.79</c:v>
                </c:pt>
                <c:pt idx="64642">
                  <c:v>127.86</c:v>
                </c:pt>
                <c:pt idx="64643">
                  <c:v>127.84</c:v>
                </c:pt>
                <c:pt idx="64644">
                  <c:v>127.86</c:v>
                </c:pt>
                <c:pt idx="64645">
                  <c:v>127.86</c:v>
                </c:pt>
                <c:pt idx="64646">
                  <c:v>127.84</c:v>
                </c:pt>
                <c:pt idx="64647">
                  <c:v>127.81</c:v>
                </c:pt>
                <c:pt idx="64648">
                  <c:v>127.79</c:v>
                </c:pt>
                <c:pt idx="64649">
                  <c:v>127.86</c:v>
                </c:pt>
                <c:pt idx="64650">
                  <c:v>127.88</c:v>
                </c:pt>
                <c:pt idx="64651">
                  <c:v>127.88</c:v>
                </c:pt>
                <c:pt idx="64652">
                  <c:v>127.84</c:v>
                </c:pt>
                <c:pt idx="64653">
                  <c:v>127.81</c:v>
                </c:pt>
                <c:pt idx="64654">
                  <c:v>127.84</c:v>
                </c:pt>
                <c:pt idx="64655">
                  <c:v>127.84</c:v>
                </c:pt>
                <c:pt idx="64656">
                  <c:v>127.86</c:v>
                </c:pt>
                <c:pt idx="64657">
                  <c:v>127.88</c:v>
                </c:pt>
                <c:pt idx="64658">
                  <c:v>127.88</c:v>
                </c:pt>
                <c:pt idx="64659">
                  <c:v>127.88</c:v>
                </c:pt>
                <c:pt idx="64660">
                  <c:v>127.93</c:v>
                </c:pt>
                <c:pt idx="64661">
                  <c:v>127.88</c:v>
                </c:pt>
                <c:pt idx="64662">
                  <c:v>127.93</c:v>
                </c:pt>
                <c:pt idx="64663">
                  <c:v>127.9</c:v>
                </c:pt>
                <c:pt idx="64664">
                  <c:v>127.9</c:v>
                </c:pt>
                <c:pt idx="64665">
                  <c:v>127.93</c:v>
                </c:pt>
                <c:pt idx="64666">
                  <c:v>127.99</c:v>
                </c:pt>
                <c:pt idx="64667">
                  <c:v>127.95</c:v>
                </c:pt>
                <c:pt idx="64668">
                  <c:v>127.99</c:v>
                </c:pt>
                <c:pt idx="64669">
                  <c:v>128.01</c:v>
                </c:pt>
                <c:pt idx="64670">
                  <c:v>127.99</c:v>
                </c:pt>
                <c:pt idx="64671">
                  <c:v>127.97</c:v>
                </c:pt>
                <c:pt idx="64672">
                  <c:v>128.01</c:v>
                </c:pt>
                <c:pt idx="64673">
                  <c:v>127.97</c:v>
                </c:pt>
                <c:pt idx="64674">
                  <c:v>128.08000000000001</c:v>
                </c:pt>
                <c:pt idx="64675">
                  <c:v>128.04</c:v>
                </c:pt>
                <c:pt idx="64676">
                  <c:v>128.01</c:v>
                </c:pt>
                <c:pt idx="64677">
                  <c:v>128.08000000000001</c:v>
                </c:pt>
                <c:pt idx="64678">
                  <c:v>128.04</c:v>
                </c:pt>
                <c:pt idx="64679">
                  <c:v>128.04</c:v>
                </c:pt>
                <c:pt idx="64680">
                  <c:v>128.08000000000001</c:v>
                </c:pt>
                <c:pt idx="64681">
                  <c:v>128.06</c:v>
                </c:pt>
                <c:pt idx="64682">
                  <c:v>128.01</c:v>
                </c:pt>
                <c:pt idx="64683">
                  <c:v>128.1</c:v>
                </c:pt>
                <c:pt idx="64684">
                  <c:v>128.1</c:v>
                </c:pt>
                <c:pt idx="64685">
                  <c:v>128.08000000000001</c:v>
                </c:pt>
                <c:pt idx="64686">
                  <c:v>128.04</c:v>
                </c:pt>
                <c:pt idx="64687">
                  <c:v>128.13</c:v>
                </c:pt>
                <c:pt idx="64688">
                  <c:v>128.08000000000001</c:v>
                </c:pt>
                <c:pt idx="64689">
                  <c:v>128.15</c:v>
                </c:pt>
                <c:pt idx="64690">
                  <c:v>128.13</c:v>
                </c:pt>
                <c:pt idx="64691">
                  <c:v>128.15</c:v>
                </c:pt>
                <c:pt idx="64692">
                  <c:v>128.1</c:v>
                </c:pt>
                <c:pt idx="64693">
                  <c:v>128.15</c:v>
                </c:pt>
                <c:pt idx="64694">
                  <c:v>128.08000000000001</c:v>
                </c:pt>
                <c:pt idx="64695">
                  <c:v>128.1</c:v>
                </c:pt>
                <c:pt idx="64696">
                  <c:v>128.1</c:v>
                </c:pt>
                <c:pt idx="64697">
                  <c:v>128.15</c:v>
                </c:pt>
                <c:pt idx="64698">
                  <c:v>128.15</c:v>
                </c:pt>
                <c:pt idx="64699">
                  <c:v>128.16999999999999</c:v>
                </c:pt>
                <c:pt idx="64700">
                  <c:v>128.15</c:v>
                </c:pt>
                <c:pt idx="64701">
                  <c:v>128.13</c:v>
                </c:pt>
                <c:pt idx="64702">
                  <c:v>128.13</c:v>
                </c:pt>
                <c:pt idx="64703">
                  <c:v>128.08000000000001</c:v>
                </c:pt>
                <c:pt idx="64704">
                  <c:v>128.08000000000001</c:v>
                </c:pt>
                <c:pt idx="64705">
                  <c:v>128.15</c:v>
                </c:pt>
                <c:pt idx="64706">
                  <c:v>128.16999999999999</c:v>
                </c:pt>
                <c:pt idx="64707">
                  <c:v>128.06</c:v>
                </c:pt>
                <c:pt idx="64708">
                  <c:v>128.15</c:v>
                </c:pt>
                <c:pt idx="64709">
                  <c:v>128.06</c:v>
                </c:pt>
                <c:pt idx="64710">
                  <c:v>128.1</c:v>
                </c:pt>
                <c:pt idx="64711">
                  <c:v>128.15</c:v>
                </c:pt>
                <c:pt idx="64712">
                  <c:v>128.1</c:v>
                </c:pt>
                <c:pt idx="64713">
                  <c:v>128.13</c:v>
                </c:pt>
                <c:pt idx="64714">
                  <c:v>128.1</c:v>
                </c:pt>
                <c:pt idx="64715">
                  <c:v>128.08000000000001</c:v>
                </c:pt>
                <c:pt idx="64716">
                  <c:v>128.06</c:v>
                </c:pt>
                <c:pt idx="64717">
                  <c:v>128.08000000000001</c:v>
                </c:pt>
                <c:pt idx="64718">
                  <c:v>128.08000000000001</c:v>
                </c:pt>
                <c:pt idx="64719">
                  <c:v>128.1</c:v>
                </c:pt>
                <c:pt idx="64720">
                  <c:v>128.15</c:v>
                </c:pt>
                <c:pt idx="64721">
                  <c:v>128.1</c:v>
                </c:pt>
                <c:pt idx="64722">
                  <c:v>128.1</c:v>
                </c:pt>
                <c:pt idx="64723">
                  <c:v>128.13</c:v>
                </c:pt>
                <c:pt idx="64724">
                  <c:v>128.15</c:v>
                </c:pt>
                <c:pt idx="64725">
                  <c:v>128.16999999999999</c:v>
                </c:pt>
                <c:pt idx="64726">
                  <c:v>128.08000000000001</c:v>
                </c:pt>
                <c:pt idx="64727">
                  <c:v>128.15</c:v>
                </c:pt>
                <c:pt idx="64728">
                  <c:v>128.15</c:v>
                </c:pt>
                <c:pt idx="64729">
                  <c:v>128.1</c:v>
                </c:pt>
                <c:pt idx="64730">
                  <c:v>128.08000000000001</c:v>
                </c:pt>
                <c:pt idx="64731">
                  <c:v>128.1</c:v>
                </c:pt>
                <c:pt idx="64732">
                  <c:v>128.06</c:v>
                </c:pt>
                <c:pt idx="64733">
                  <c:v>128.1</c:v>
                </c:pt>
                <c:pt idx="64734">
                  <c:v>128.13</c:v>
                </c:pt>
                <c:pt idx="64735">
                  <c:v>128.06</c:v>
                </c:pt>
                <c:pt idx="64736">
                  <c:v>128.1</c:v>
                </c:pt>
                <c:pt idx="64737">
                  <c:v>128.1</c:v>
                </c:pt>
                <c:pt idx="64738">
                  <c:v>128.08000000000001</c:v>
                </c:pt>
                <c:pt idx="64739">
                  <c:v>128.13</c:v>
                </c:pt>
                <c:pt idx="64740">
                  <c:v>128.01</c:v>
                </c:pt>
                <c:pt idx="64741">
                  <c:v>128.04</c:v>
                </c:pt>
                <c:pt idx="64742">
                  <c:v>128.1</c:v>
                </c:pt>
                <c:pt idx="64743">
                  <c:v>128.08000000000001</c:v>
                </c:pt>
                <c:pt idx="64744">
                  <c:v>128.08000000000001</c:v>
                </c:pt>
                <c:pt idx="64745">
                  <c:v>128.13</c:v>
                </c:pt>
                <c:pt idx="64746">
                  <c:v>128.08000000000001</c:v>
                </c:pt>
                <c:pt idx="64747">
                  <c:v>128.06</c:v>
                </c:pt>
                <c:pt idx="64748">
                  <c:v>128.13</c:v>
                </c:pt>
                <c:pt idx="64749">
                  <c:v>128.13</c:v>
                </c:pt>
                <c:pt idx="64750">
                  <c:v>128.16999999999999</c:v>
                </c:pt>
                <c:pt idx="64751">
                  <c:v>128.13</c:v>
                </c:pt>
                <c:pt idx="64752">
                  <c:v>128.15</c:v>
                </c:pt>
                <c:pt idx="64753">
                  <c:v>128.15</c:v>
                </c:pt>
                <c:pt idx="64754">
                  <c:v>128.19</c:v>
                </c:pt>
                <c:pt idx="64755">
                  <c:v>128.16999999999999</c:v>
                </c:pt>
                <c:pt idx="64756">
                  <c:v>128.15</c:v>
                </c:pt>
                <c:pt idx="64757">
                  <c:v>128.16999999999999</c:v>
                </c:pt>
                <c:pt idx="64758">
                  <c:v>128.22</c:v>
                </c:pt>
                <c:pt idx="64759">
                  <c:v>128.13</c:v>
                </c:pt>
                <c:pt idx="64760">
                  <c:v>128.15</c:v>
                </c:pt>
                <c:pt idx="64761">
                  <c:v>128.15</c:v>
                </c:pt>
                <c:pt idx="64762">
                  <c:v>128.16999999999999</c:v>
                </c:pt>
                <c:pt idx="64763">
                  <c:v>128.22</c:v>
                </c:pt>
                <c:pt idx="64764">
                  <c:v>128.13</c:v>
                </c:pt>
                <c:pt idx="64765">
                  <c:v>128.16999999999999</c:v>
                </c:pt>
                <c:pt idx="64766">
                  <c:v>128.15</c:v>
                </c:pt>
                <c:pt idx="64767">
                  <c:v>128.16999999999999</c:v>
                </c:pt>
                <c:pt idx="64768">
                  <c:v>128.15</c:v>
                </c:pt>
                <c:pt idx="64769">
                  <c:v>128.13</c:v>
                </c:pt>
                <c:pt idx="64770">
                  <c:v>128.08000000000001</c:v>
                </c:pt>
                <c:pt idx="64771">
                  <c:v>128.15</c:v>
                </c:pt>
                <c:pt idx="64772">
                  <c:v>128.13</c:v>
                </c:pt>
                <c:pt idx="64773">
                  <c:v>128.13</c:v>
                </c:pt>
                <c:pt idx="64774">
                  <c:v>128.1</c:v>
                </c:pt>
                <c:pt idx="64775">
                  <c:v>128.13</c:v>
                </c:pt>
                <c:pt idx="64776">
                  <c:v>128.1</c:v>
                </c:pt>
                <c:pt idx="64777">
                  <c:v>128.13</c:v>
                </c:pt>
                <c:pt idx="64778">
                  <c:v>128.13</c:v>
                </c:pt>
                <c:pt idx="64779">
                  <c:v>128.15</c:v>
                </c:pt>
                <c:pt idx="64780">
                  <c:v>128.19</c:v>
                </c:pt>
                <c:pt idx="64781">
                  <c:v>128.15</c:v>
                </c:pt>
                <c:pt idx="64782">
                  <c:v>128.16999999999999</c:v>
                </c:pt>
                <c:pt idx="64783">
                  <c:v>128.15</c:v>
                </c:pt>
                <c:pt idx="64784">
                  <c:v>128.15</c:v>
                </c:pt>
                <c:pt idx="64785">
                  <c:v>128.15</c:v>
                </c:pt>
                <c:pt idx="64786">
                  <c:v>128.15</c:v>
                </c:pt>
                <c:pt idx="64787">
                  <c:v>128.16999999999999</c:v>
                </c:pt>
                <c:pt idx="64788">
                  <c:v>128.16999999999999</c:v>
                </c:pt>
                <c:pt idx="64789">
                  <c:v>128.13</c:v>
                </c:pt>
                <c:pt idx="64790">
                  <c:v>128.13</c:v>
                </c:pt>
                <c:pt idx="64791">
                  <c:v>128.13</c:v>
                </c:pt>
                <c:pt idx="64792">
                  <c:v>128.16999999999999</c:v>
                </c:pt>
                <c:pt idx="64793">
                  <c:v>128.13</c:v>
                </c:pt>
                <c:pt idx="64794">
                  <c:v>128.13</c:v>
                </c:pt>
                <c:pt idx="64795">
                  <c:v>128.1</c:v>
                </c:pt>
                <c:pt idx="64796">
                  <c:v>128.13</c:v>
                </c:pt>
                <c:pt idx="64797">
                  <c:v>128.08000000000001</c:v>
                </c:pt>
                <c:pt idx="64798">
                  <c:v>128.08000000000001</c:v>
                </c:pt>
                <c:pt idx="64799">
                  <c:v>128.13</c:v>
                </c:pt>
                <c:pt idx="64800">
                  <c:v>128.08000000000001</c:v>
                </c:pt>
                <c:pt idx="64801">
                  <c:v>128.1</c:v>
                </c:pt>
                <c:pt idx="64802">
                  <c:v>128.13</c:v>
                </c:pt>
                <c:pt idx="64803">
                  <c:v>128.1</c:v>
                </c:pt>
                <c:pt idx="64804">
                  <c:v>128.15</c:v>
                </c:pt>
                <c:pt idx="64805">
                  <c:v>128.15</c:v>
                </c:pt>
                <c:pt idx="64806">
                  <c:v>128.04</c:v>
                </c:pt>
                <c:pt idx="64807">
                  <c:v>128.06</c:v>
                </c:pt>
                <c:pt idx="64808">
                  <c:v>128.1</c:v>
                </c:pt>
                <c:pt idx="64809">
                  <c:v>128.15</c:v>
                </c:pt>
                <c:pt idx="64810">
                  <c:v>128.08000000000001</c:v>
                </c:pt>
                <c:pt idx="64811">
                  <c:v>128.13</c:v>
                </c:pt>
                <c:pt idx="64812">
                  <c:v>128.15</c:v>
                </c:pt>
                <c:pt idx="64813">
                  <c:v>128.08000000000001</c:v>
                </c:pt>
                <c:pt idx="64814">
                  <c:v>128.16999999999999</c:v>
                </c:pt>
                <c:pt idx="64815">
                  <c:v>128.08000000000001</c:v>
                </c:pt>
                <c:pt idx="64816">
                  <c:v>128.13</c:v>
                </c:pt>
                <c:pt idx="64817">
                  <c:v>128.1</c:v>
                </c:pt>
                <c:pt idx="64818">
                  <c:v>128.13</c:v>
                </c:pt>
                <c:pt idx="64819">
                  <c:v>128.1</c:v>
                </c:pt>
                <c:pt idx="64820">
                  <c:v>128.15</c:v>
                </c:pt>
                <c:pt idx="64821">
                  <c:v>128.1</c:v>
                </c:pt>
                <c:pt idx="64822">
                  <c:v>128.13</c:v>
                </c:pt>
                <c:pt idx="64823">
                  <c:v>128.15</c:v>
                </c:pt>
                <c:pt idx="64824">
                  <c:v>128.1</c:v>
                </c:pt>
                <c:pt idx="64825">
                  <c:v>128.08000000000001</c:v>
                </c:pt>
                <c:pt idx="64826">
                  <c:v>128.13</c:v>
                </c:pt>
                <c:pt idx="64827">
                  <c:v>128.13</c:v>
                </c:pt>
                <c:pt idx="64828">
                  <c:v>128.06</c:v>
                </c:pt>
                <c:pt idx="64829">
                  <c:v>128.1</c:v>
                </c:pt>
                <c:pt idx="64830">
                  <c:v>128.1</c:v>
                </c:pt>
                <c:pt idx="64831">
                  <c:v>128.06</c:v>
                </c:pt>
                <c:pt idx="64832">
                  <c:v>128.13</c:v>
                </c:pt>
                <c:pt idx="64833">
                  <c:v>128.13</c:v>
                </c:pt>
                <c:pt idx="64834">
                  <c:v>128.1</c:v>
                </c:pt>
                <c:pt idx="64835">
                  <c:v>128.13</c:v>
                </c:pt>
                <c:pt idx="64836">
                  <c:v>128.08000000000001</c:v>
                </c:pt>
                <c:pt idx="64837">
                  <c:v>128.1</c:v>
                </c:pt>
                <c:pt idx="64838">
                  <c:v>128.08000000000001</c:v>
                </c:pt>
                <c:pt idx="64839">
                  <c:v>128.08000000000001</c:v>
                </c:pt>
                <c:pt idx="64840">
                  <c:v>128.1</c:v>
                </c:pt>
                <c:pt idx="64841">
                  <c:v>128.13</c:v>
                </c:pt>
                <c:pt idx="64842">
                  <c:v>128.1</c:v>
                </c:pt>
                <c:pt idx="64843">
                  <c:v>128.08000000000001</c:v>
                </c:pt>
                <c:pt idx="64844">
                  <c:v>128.15</c:v>
                </c:pt>
                <c:pt idx="64845">
                  <c:v>128.08000000000001</c:v>
                </c:pt>
                <c:pt idx="64846">
                  <c:v>128.1</c:v>
                </c:pt>
                <c:pt idx="64847">
                  <c:v>128.15</c:v>
                </c:pt>
                <c:pt idx="64848">
                  <c:v>128.06</c:v>
                </c:pt>
                <c:pt idx="64849">
                  <c:v>128.1</c:v>
                </c:pt>
                <c:pt idx="64850">
                  <c:v>128.08000000000001</c:v>
                </c:pt>
                <c:pt idx="64851">
                  <c:v>128.13</c:v>
                </c:pt>
                <c:pt idx="64852">
                  <c:v>128.1</c:v>
                </c:pt>
                <c:pt idx="64853">
                  <c:v>128.06</c:v>
                </c:pt>
                <c:pt idx="64854">
                  <c:v>128.06</c:v>
                </c:pt>
                <c:pt idx="64855">
                  <c:v>128.15</c:v>
                </c:pt>
                <c:pt idx="64856">
                  <c:v>128.1</c:v>
                </c:pt>
                <c:pt idx="64857">
                  <c:v>128.08000000000001</c:v>
                </c:pt>
                <c:pt idx="64858">
                  <c:v>128.08000000000001</c:v>
                </c:pt>
                <c:pt idx="64859">
                  <c:v>128.08000000000001</c:v>
                </c:pt>
                <c:pt idx="64860">
                  <c:v>128.08000000000001</c:v>
                </c:pt>
                <c:pt idx="64861">
                  <c:v>128.06</c:v>
                </c:pt>
                <c:pt idx="64862">
                  <c:v>128.06</c:v>
                </c:pt>
                <c:pt idx="64863">
                  <c:v>128.08000000000001</c:v>
                </c:pt>
                <c:pt idx="64864">
                  <c:v>128.1</c:v>
                </c:pt>
                <c:pt idx="64865">
                  <c:v>128.08000000000001</c:v>
                </c:pt>
                <c:pt idx="64866">
                  <c:v>128.06</c:v>
                </c:pt>
                <c:pt idx="64867">
                  <c:v>128.1</c:v>
                </c:pt>
                <c:pt idx="64868">
                  <c:v>128.1</c:v>
                </c:pt>
                <c:pt idx="64869">
                  <c:v>128.08000000000001</c:v>
                </c:pt>
                <c:pt idx="64870">
                  <c:v>128.04</c:v>
                </c:pt>
                <c:pt idx="64871">
                  <c:v>128.06</c:v>
                </c:pt>
                <c:pt idx="64872">
                  <c:v>128.08000000000001</c:v>
                </c:pt>
                <c:pt idx="64873">
                  <c:v>128.04</c:v>
                </c:pt>
                <c:pt idx="64874">
                  <c:v>128.06</c:v>
                </c:pt>
                <c:pt idx="64875">
                  <c:v>128.04</c:v>
                </c:pt>
                <c:pt idx="64876">
                  <c:v>128.04</c:v>
                </c:pt>
                <c:pt idx="64877">
                  <c:v>128.06</c:v>
                </c:pt>
                <c:pt idx="64878">
                  <c:v>128.08000000000001</c:v>
                </c:pt>
                <c:pt idx="64879">
                  <c:v>128.06</c:v>
                </c:pt>
                <c:pt idx="64880">
                  <c:v>128.04</c:v>
                </c:pt>
                <c:pt idx="64881">
                  <c:v>128.04</c:v>
                </c:pt>
                <c:pt idx="64882">
                  <c:v>128.04</c:v>
                </c:pt>
                <c:pt idx="64883">
                  <c:v>127.99</c:v>
                </c:pt>
                <c:pt idx="64884">
                  <c:v>128.01</c:v>
                </c:pt>
                <c:pt idx="64885">
                  <c:v>128.01</c:v>
                </c:pt>
                <c:pt idx="64886">
                  <c:v>128.04</c:v>
                </c:pt>
                <c:pt idx="64887">
                  <c:v>128.01</c:v>
                </c:pt>
                <c:pt idx="64888">
                  <c:v>127.99</c:v>
                </c:pt>
                <c:pt idx="64889">
                  <c:v>128.01</c:v>
                </c:pt>
                <c:pt idx="64890">
                  <c:v>128.06</c:v>
                </c:pt>
                <c:pt idx="64891">
                  <c:v>128.01</c:v>
                </c:pt>
                <c:pt idx="64892">
                  <c:v>128.01</c:v>
                </c:pt>
                <c:pt idx="64893">
                  <c:v>128.08000000000001</c:v>
                </c:pt>
                <c:pt idx="64894">
                  <c:v>128.06</c:v>
                </c:pt>
                <c:pt idx="64895">
                  <c:v>128.04</c:v>
                </c:pt>
                <c:pt idx="64896">
                  <c:v>128.04</c:v>
                </c:pt>
                <c:pt idx="64897">
                  <c:v>128.06</c:v>
                </c:pt>
                <c:pt idx="64898">
                  <c:v>128.01</c:v>
                </c:pt>
                <c:pt idx="64899">
                  <c:v>128.01</c:v>
                </c:pt>
                <c:pt idx="64900">
                  <c:v>128.01</c:v>
                </c:pt>
                <c:pt idx="64901">
                  <c:v>127.99</c:v>
                </c:pt>
                <c:pt idx="64902">
                  <c:v>128.04</c:v>
                </c:pt>
                <c:pt idx="64903">
                  <c:v>128.01</c:v>
                </c:pt>
                <c:pt idx="64904">
                  <c:v>128.06</c:v>
                </c:pt>
                <c:pt idx="64905">
                  <c:v>128.06</c:v>
                </c:pt>
                <c:pt idx="64906">
                  <c:v>127.97</c:v>
                </c:pt>
                <c:pt idx="64907">
                  <c:v>128.01</c:v>
                </c:pt>
                <c:pt idx="64908">
                  <c:v>127.97</c:v>
                </c:pt>
                <c:pt idx="64909">
                  <c:v>128.06</c:v>
                </c:pt>
                <c:pt idx="64910">
                  <c:v>127.99</c:v>
                </c:pt>
                <c:pt idx="64911">
                  <c:v>127.99</c:v>
                </c:pt>
                <c:pt idx="64912">
                  <c:v>127.97</c:v>
                </c:pt>
                <c:pt idx="64913">
                  <c:v>127.99</c:v>
                </c:pt>
                <c:pt idx="64914">
                  <c:v>128.04</c:v>
                </c:pt>
                <c:pt idx="64915">
                  <c:v>127.99</c:v>
                </c:pt>
                <c:pt idx="64916">
                  <c:v>127.99</c:v>
                </c:pt>
                <c:pt idx="64917">
                  <c:v>127.97</c:v>
                </c:pt>
                <c:pt idx="64918">
                  <c:v>127.99</c:v>
                </c:pt>
                <c:pt idx="64919">
                  <c:v>127.95</c:v>
                </c:pt>
                <c:pt idx="64920">
                  <c:v>127.97</c:v>
                </c:pt>
                <c:pt idx="64921">
                  <c:v>127.97</c:v>
                </c:pt>
                <c:pt idx="64922">
                  <c:v>127.9</c:v>
                </c:pt>
                <c:pt idx="64923">
                  <c:v>127.95</c:v>
                </c:pt>
                <c:pt idx="64924">
                  <c:v>127.97</c:v>
                </c:pt>
                <c:pt idx="64925">
                  <c:v>127.95</c:v>
                </c:pt>
                <c:pt idx="64926">
                  <c:v>127.93</c:v>
                </c:pt>
                <c:pt idx="64927">
                  <c:v>127.97</c:v>
                </c:pt>
                <c:pt idx="64928">
                  <c:v>127.97</c:v>
                </c:pt>
                <c:pt idx="64929">
                  <c:v>127.93</c:v>
                </c:pt>
                <c:pt idx="64930">
                  <c:v>127.95</c:v>
                </c:pt>
                <c:pt idx="64931">
                  <c:v>127.93</c:v>
                </c:pt>
                <c:pt idx="64932">
                  <c:v>127.93</c:v>
                </c:pt>
                <c:pt idx="64933">
                  <c:v>127.93</c:v>
                </c:pt>
                <c:pt idx="64934">
                  <c:v>127.97</c:v>
                </c:pt>
                <c:pt idx="64935">
                  <c:v>127.93</c:v>
                </c:pt>
                <c:pt idx="64936">
                  <c:v>127.93</c:v>
                </c:pt>
                <c:pt idx="64937">
                  <c:v>127.97</c:v>
                </c:pt>
                <c:pt idx="64938">
                  <c:v>127.93</c:v>
                </c:pt>
                <c:pt idx="64939">
                  <c:v>127.93</c:v>
                </c:pt>
                <c:pt idx="64940">
                  <c:v>127.88</c:v>
                </c:pt>
                <c:pt idx="64941">
                  <c:v>127.9</c:v>
                </c:pt>
                <c:pt idx="64942">
                  <c:v>127.88</c:v>
                </c:pt>
                <c:pt idx="64943">
                  <c:v>127.88</c:v>
                </c:pt>
                <c:pt idx="64944">
                  <c:v>127.9</c:v>
                </c:pt>
                <c:pt idx="64945">
                  <c:v>127.88</c:v>
                </c:pt>
                <c:pt idx="64946">
                  <c:v>127.9</c:v>
                </c:pt>
                <c:pt idx="64947">
                  <c:v>127.88</c:v>
                </c:pt>
                <c:pt idx="64948">
                  <c:v>127.86</c:v>
                </c:pt>
                <c:pt idx="64949">
                  <c:v>127.88</c:v>
                </c:pt>
                <c:pt idx="64950">
                  <c:v>127.88</c:v>
                </c:pt>
                <c:pt idx="64951">
                  <c:v>127.86</c:v>
                </c:pt>
                <c:pt idx="64952">
                  <c:v>127.86</c:v>
                </c:pt>
                <c:pt idx="64953">
                  <c:v>127.88</c:v>
                </c:pt>
                <c:pt idx="64954">
                  <c:v>127.86</c:v>
                </c:pt>
                <c:pt idx="64955">
                  <c:v>127.84</c:v>
                </c:pt>
                <c:pt idx="64956">
                  <c:v>127.84</c:v>
                </c:pt>
                <c:pt idx="64957">
                  <c:v>127.84</c:v>
                </c:pt>
                <c:pt idx="64958">
                  <c:v>127.84</c:v>
                </c:pt>
                <c:pt idx="64959">
                  <c:v>127.79</c:v>
                </c:pt>
                <c:pt idx="64960">
                  <c:v>127.84</c:v>
                </c:pt>
                <c:pt idx="64961">
                  <c:v>127.81</c:v>
                </c:pt>
                <c:pt idx="64962">
                  <c:v>127.81</c:v>
                </c:pt>
                <c:pt idx="64963">
                  <c:v>127.81</c:v>
                </c:pt>
                <c:pt idx="64964">
                  <c:v>127.86</c:v>
                </c:pt>
                <c:pt idx="64965">
                  <c:v>127.84</c:v>
                </c:pt>
                <c:pt idx="64966">
                  <c:v>127.79</c:v>
                </c:pt>
                <c:pt idx="64967">
                  <c:v>127.86</c:v>
                </c:pt>
                <c:pt idx="64968">
                  <c:v>127.77</c:v>
                </c:pt>
                <c:pt idx="64969">
                  <c:v>127.79</c:v>
                </c:pt>
                <c:pt idx="64970">
                  <c:v>127.81</c:v>
                </c:pt>
                <c:pt idx="64971">
                  <c:v>127.77</c:v>
                </c:pt>
                <c:pt idx="64972">
                  <c:v>127.81</c:v>
                </c:pt>
                <c:pt idx="64973">
                  <c:v>127.75</c:v>
                </c:pt>
                <c:pt idx="64974">
                  <c:v>127.77</c:v>
                </c:pt>
                <c:pt idx="64975">
                  <c:v>127.75</c:v>
                </c:pt>
                <c:pt idx="64976">
                  <c:v>127.7</c:v>
                </c:pt>
                <c:pt idx="64977">
                  <c:v>127.72</c:v>
                </c:pt>
                <c:pt idx="64978">
                  <c:v>127.72</c:v>
                </c:pt>
                <c:pt idx="64979">
                  <c:v>127.75</c:v>
                </c:pt>
                <c:pt idx="64980">
                  <c:v>127.77</c:v>
                </c:pt>
                <c:pt idx="64981">
                  <c:v>127.68</c:v>
                </c:pt>
                <c:pt idx="64982">
                  <c:v>127.72</c:v>
                </c:pt>
                <c:pt idx="64983">
                  <c:v>127.75</c:v>
                </c:pt>
                <c:pt idx="64984">
                  <c:v>127.7</c:v>
                </c:pt>
                <c:pt idx="64985">
                  <c:v>127.7</c:v>
                </c:pt>
                <c:pt idx="64986">
                  <c:v>127.72</c:v>
                </c:pt>
                <c:pt idx="64987">
                  <c:v>127.75</c:v>
                </c:pt>
                <c:pt idx="64988">
                  <c:v>127.7</c:v>
                </c:pt>
                <c:pt idx="64989">
                  <c:v>127.7</c:v>
                </c:pt>
                <c:pt idx="64990">
                  <c:v>127.7</c:v>
                </c:pt>
                <c:pt idx="64991">
                  <c:v>127.66</c:v>
                </c:pt>
                <c:pt idx="64992">
                  <c:v>127.68</c:v>
                </c:pt>
                <c:pt idx="64993">
                  <c:v>127.68</c:v>
                </c:pt>
                <c:pt idx="64994">
                  <c:v>127.66</c:v>
                </c:pt>
                <c:pt idx="64995">
                  <c:v>127.66</c:v>
                </c:pt>
                <c:pt idx="64996">
                  <c:v>127.68</c:v>
                </c:pt>
                <c:pt idx="64997">
                  <c:v>127.7</c:v>
                </c:pt>
                <c:pt idx="64998">
                  <c:v>127.66</c:v>
                </c:pt>
                <c:pt idx="64999">
                  <c:v>127.68</c:v>
                </c:pt>
                <c:pt idx="65000">
                  <c:v>127.68</c:v>
                </c:pt>
                <c:pt idx="65001">
                  <c:v>127.64</c:v>
                </c:pt>
                <c:pt idx="65002">
                  <c:v>127.7</c:v>
                </c:pt>
                <c:pt idx="65003">
                  <c:v>127.68</c:v>
                </c:pt>
                <c:pt idx="65004">
                  <c:v>127.66</c:v>
                </c:pt>
                <c:pt idx="65005">
                  <c:v>127.64</c:v>
                </c:pt>
                <c:pt idx="65006">
                  <c:v>127.66</c:v>
                </c:pt>
                <c:pt idx="65007">
                  <c:v>127.66</c:v>
                </c:pt>
                <c:pt idx="65008">
                  <c:v>127.59</c:v>
                </c:pt>
                <c:pt idx="65009">
                  <c:v>127.64</c:v>
                </c:pt>
                <c:pt idx="65010">
                  <c:v>127.59</c:v>
                </c:pt>
                <c:pt idx="65011">
                  <c:v>127.59</c:v>
                </c:pt>
                <c:pt idx="65012">
                  <c:v>127.66</c:v>
                </c:pt>
                <c:pt idx="65013">
                  <c:v>127.64</c:v>
                </c:pt>
                <c:pt idx="65014">
                  <c:v>127.57</c:v>
                </c:pt>
                <c:pt idx="65015">
                  <c:v>127.55</c:v>
                </c:pt>
                <c:pt idx="65016">
                  <c:v>127.57</c:v>
                </c:pt>
                <c:pt idx="65017">
                  <c:v>127.57</c:v>
                </c:pt>
                <c:pt idx="65018">
                  <c:v>127.59</c:v>
                </c:pt>
                <c:pt idx="65019">
                  <c:v>127.55</c:v>
                </c:pt>
                <c:pt idx="65020">
                  <c:v>127.57</c:v>
                </c:pt>
                <c:pt idx="65021">
                  <c:v>127.59</c:v>
                </c:pt>
                <c:pt idx="65022">
                  <c:v>127.59</c:v>
                </c:pt>
                <c:pt idx="65023">
                  <c:v>127.57</c:v>
                </c:pt>
                <c:pt idx="65024">
                  <c:v>127.48</c:v>
                </c:pt>
                <c:pt idx="65025">
                  <c:v>127.55</c:v>
                </c:pt>
                <c:pt idx="65026">
                  <c:v>127.5</c:v>
                </c:pt>
                <c:pt idx="65027">
                  <c:v>127.55</c:v>
                </c:pt>
                <c:pt idx="65028">
                  <c:v>127.5</c:v>
                </c:pt>
                <c:pt idx="65029">
                  <c:v>127.52</c:v>
                </c:pt>
                <c:pt idx="65030">
                  <c:v>127.46</c:v>
                </c:pt>
                <c:pt idx="65031">
                  <c:v>127.5</c:v>
                </c:pt>
                <c:pt idx="65032">
                  <c:v>127.48</c:v>
                </c:pt>
                <c:pt idx="65033">
                  <c:v>127.48</c:v>
                </c:pt>
                <c:pt idx="65034">
                  <c:v>127.5</c:v>
                </c:pt>
                <c:pt idx="65035">
                  <c:v>127.48</c:v>
                </c:pt>
                <c:pt idx="65036">
                  <c:v>127.41</c:v>
                </c:pt>
                <c:pt idx="65037">
                  <c:v>127.46</c:v>
                </c:pt>
                <c:pt idx="65038">
                  <c:v>127.5</c:v>
                </c:pt>
                <c:pt idx="65039">
                  <c:v>127.48</c:v>
                </c:pt>
                <c:pt idx="65040">
                  <c:v>127.48</c:v>
                </c:pt>
                <c:pt idx="65041">
                  <c:v>127.43</c:v>
                </c:pt>
                <c:pt idx="65042">
                  <c:v>127.46</c:v>
                </c:pt>
                <c:pt idx="65043">
                  <c:v>127.41</c:v>
                </c:pt>
                <c:pt idx="65044">
                  <c:v>127.43</c:v>
                </c:pt>
                <c:pt idx="65045">
                  <c:v>127.41</c:v>
                </c:pt>
                <c:pt idx="65046">
                  <c:v>127.39</c:v>
                </c:pt>
                <c:pt idx="65047">
                  <c:v>127.37</c:v>
                </c:pt>
                <c:pt idx="65048">
                  <c:v>127.37</c:v>
                </c:pt>
                <c:pt idx="65049">
                  <c:v>127.46</c:v>
                </c:pt>
                <c:pt idx="65050">
                  <c:v>127.43</c:v>
                </c:pt>
                <c:pt idx="65051">
                  <c:v>127.39</c:v>
                </c:pt>
                <c:pt idx="65052">
                  <c:v>127.39</c:v>
                </c:pt>
                <c:pt idx="65053">
                  <c:v>127.41</c:v>
                </c:pt>
                <c:pt idx="65054">
                  <c:v>127.39</c:v>
                </c:pt>
                <c:pt idx="65055">
                  <c:v>127.37</c:v>
                </c:pt>
                <c:pt idx="65056">
                  <c:v>127.39</c:v>
                </c:pt>
                <c:pt idx="65057">
                  <c:v>127.39</c:v>
                </c:pt>
                <c:pt idx="65058">
                  <c:v>127.34</c:v>
                </c:pt>
                <c:pt idx="65059">
                  <c:v>127.37</c:v>
                </c:pt>
                <c:pt idx="65060">
                  <c:v>127.3</c:v>
                </c:pt>
                <c:pt idx="65061">
                  <c:v>127.34</c:v>
                </c:pt>
                <c:pt idx="65062">
                  <c:v>127.37</c:v>
                </c:pt>
                <c:pt idx="65063">
                  <c:v>127.34</c:v>
                </c:pt>
                <c:pt idx="65064">
                  <c:v>127.32</c:v>
                </c:pt>
                <c:pt idx="65065">
                  <c:v>127.28</c:v>
                </c:pt>
                <c:pt idx="65066">
                  <c:v>127.28</c:v>
                </c:pt>
                <c:pt idx="65067">
                  <c:v>127.32</c:v>
                </c:pt>
                <c:pt idx="65068">
                  <c:v>127.26</c:v>
                </c:pt>
                <c:pt idx="65069">
                  <c:v>127.26</c:v>
                </c:pt>
                <c:pt idx="65070">
                  <c:v>127.3</c:v>
                </c:pt>
                <c:pt idx="65071">
                  <c:v>127.26</c:v>
                </c:pt>
                <c:pt idx="65072">
                  <c:v>127.28</c:v>
                </c:pt>
                <c:pt idx="65073">
                  <c:v>127.23</c:v>
                </c:pt>
                <c:pt idx="65074">
                  <c:v>127.3</c:v>
                </c:pt>
                <c:pt idx="65075">
                  <c:v>127.21</c:v>
                </c:pt>
                <c:pt idx="65076">
                  <c:v>127.21</c:v>
                </c:pt>
                <c:pt idx="65077">
                  <c:v>127.23</c:v>
                </c:pt>
                <c:pt idx="65078">
                  <c:v>127.26</c:v>
                </c:pt>
                <c:pt idx="65079">
                  <c:v>127.21</c:v>
                </c:pt>
                <c:pt idx="65080">
                  <c:v>127.23</c:v>
                </c:pt>
                <c:pt idx="65081">
                  <c:v>127.19</c:v>
                </c:pt>
                <c:pt idx="65082">
                  <c:v>127.26</c:v>
                </c:pt>
                <c:pt idx="65083">
                  <c:v>127.19</c:v>
                </c:pt>
                <c:pt idx="65084">
                  <c:v>127.21</c:v>
                </c:pt>
                <c:pt idx="65085">
                  <c:v>127.17</c:v>
                </c:pt>
                <c:pt idx="65086">
                  <c:v>127.17</c:v>
                </c:pt>
                <c:pt idx="65087">
                  <c:v>127.17</c:v>
                </c:pt>
                <c:pt idx="65088">
                  <c:v>127.14</c:v>
                </c:pt>
                <c:pt idx="65089">
                  <c:v>127.12</c:v>
                </c:pt>
                <c:pt idx="65090">
                  <c:v>127.19</c:v>
                </c:pt>
                <c:pt idx="65091">
                  <c:v>127.12</c:v>
                </c:pt>
                <c:pt idx="65092">
                  <c:v>127.14</c:v>
                </c:pt>
                <c:pt idx="65093">
                  <c:v>127.14</c:v>
                </c:pt>
                <c:pt idx="65094">
                  <c:v>127.17</c:v>
                </c:pt>
                <c:pt idx="65095">
                  <c:v>127.1</c:v>
                </c:pt>
                <c:pt idx="65096">
                  <c:v>127.12</c:v>
                </c:pt>
                <c:pt idx="65097">
                  <c:v>127.14</c:v>
                </c:pt>
                <c:pt idx="65098">
                  <c:v>127.05</c:v>
                </c:pt>
                <c:pt idx="65099">
                  <c:v>127.08</c:v>
                </c:pt>
                <c:pt idx="65100">
                  <c:v>127.05</c:v>
                </c:pt>
                <c:pt idx="65101">
                  <c:v>127.14</c:v>
                </c:pt>
                <c:pt idx="65102">
                  <c:v>127.08</c:v>
                </c:pt>
                <c:pt idx="65103">
                  <c:v>127.03</c:v>
                </c:pt>
                <c:pt idx="65104">
                  <c:v>127.05</c:v>
                </c:pt>
                <c:pt idx="65105">
                  <c:v>126.99</c:v>
                </c:pt>
                <c:pt idx="65106">
                  <c:v>127.01</c:v>
                </c:pt>
                <c:pt idx="65107">
                  <c:v>126.99</c:v>
                </c:pt>
                <c:pt idx="65108">
                  <c:v>127.01</c:v>
                </c:pt>
                <c:pt idx="65109">
                  <c:v>127.05</c:v>
                </c:pt>
                <c:pt idx="65110">
                  <c:v>127.01</c:v>
                </c:pt>
                <c:pt idx="65111">
                  <c:v>127.03</c:v>
                </c:pt>
                <c:pt idx="65112">
                  <c:v>126.99</c:v>
                </c:pt>
                <c:pt idx="65113">
                  <c:v>127.01</c:v>
                </c:pt>
                <c:pt idx="65114">
                  <c:v>126.99</c:v>
                </c:pt>
                <c:pt idx="65115">
                  <c:v>126.99</c:v>
                </c:pt>
                <c:pt idx="65116">
                  <c:v>127.01</c:v>
                </c:pt>
                <c:pt idx="65117">
                  <c:v>126.99</c:v>
                </c:pt>
                <c:pt idx="65118">
                  <c:v>126.99</c:v>
                </c:pt>
                <c:pt idx="65119">
                  <c:v>126.96</c:v>
                </c:pt>
                <c:pt idx="65120">
                  <c:v>126.94</c:v>
                </c:pt>
                <c:pt idx="65121">
                  <c:v>126.92</c:v>
                </c:pt>
                <c:pt idx="65122">
                  <c:v>126.94</c:v>
                </c:pt>
                <c:pt idx="65123">
                  <c:v>126.9</c:v>
                </c:pt>
                <c:pt idx="65124">
                  <c:v>126.92</c:v>
                </c:pt>
                <c:pt idx="65125">
                  <c:v>126.88</c:v>
                </c:pt>
                <c:pt idx="65126">
                  <c:v>126.88</c:v>
                </c:pt>
                <c:pt idx="65127">
                  <c:v>126.88</c:v>
                </c:pt>
                <c:pt idx="65128">
                  <c:v>126.83</c:v>
                </c:pt>
                <c:pt idx="65129">
                  <c:v>126.94</c:v>
                </c:pt>
                <c:pt idx="65130">
                  <c:v>126.9</c:v>
                </c:pt>
                <c:pt idx="65131">
                  <c:v>126.85</c:v>
                </c:pt>
                <c:pt idx="65132">
                  <c:v>126.85</c:v>
                </c:pt>
                <c:pt idx="65133">
                  <c:v>126.81</c:v>
                </c:pt>
                <c:pt idx="65134">
                  <c:v>126.85</c:v>
                </c:pt>
                <c:pt idx="65135">
                  <c:v>126.83</c:v>
                </c:pt>
                <c:pt idx="65136">
                  <c:v>126.81</c:v>
                </c:pt>
                <c:pt idx="65137">
                  <c:v>126.81</c:v>
                </c:pt>
                <c:pt idx="65138">
                  <c:v>126.81</c:v>
                </c:pt>
                <c:pt idx="65139">
                  <c:v>126.74</c:v>
                </c:pt>
                <c:pt idx="65140">
                  <c:v>126.81</c:v>
                </c:pt>
                <c:pt idx="65141">
                  <c:v>126.76</c:v>
                </c:pt>
                <c:pt idx="65142">
                  <c:v>126.76</c:v>
                </c:pt>
                <c:pt idx="65143">
                  <c:v>126.76</c:v>
                </c:pt>
                <c:pt idx="65144">
                  <c:v>126.76</c:v>
                </c:pt>
                <c:pt idx="65145">
                  <c:v>126.76</c:v>
                </c:pt>
                <c:pt idx="65146">
                  <c:v>126.74</c:v>
                </c:pt>
                <c:pt idx="65147">
                  <c:v>126.7</c:v>
                </c:pt>
                <c:pt idx="65148">
                  <c:v>126.76</c:v>
                </c:pt>
                <c:pt idx="65149">
                  <c:v>126.72</c:v>
                </c:pt>
                <c:pt idx="65150">
                  <c:v>126.67</c:v>
                </c:pt>
                <c:pt idx="65151">
                  <c:v>126.7</c:v>
                </c:pt>
                <c:pt idx="65152">
                  <c:v>126.7</c:v>
                </c:pt>
                <c:pt idx="65153">
                  <c:v>126.72</c:v>
                </c:pt>
                <c:pt idx="65154">
                  <c:v>126.61</c:v>
                </c:pt>
                <c:pt idx="65155">
                  <c:v>126.7</c:v>
                </c:pt>
                <c:pt idx="65156">
                  <c:v>126.67</c:v>
                </c:pt>
                <c:pt idx="65157">
                  <c:v>126.67</c:v>
                </c:pt>
                <c:pt idx="65158">
                  <c:v>126.65</c:v>
                </c:pt>
                <c:pt idx="65159">
                  <c:v>126.61</c:v>
                </c:pt>
                <c:pt idx="65160">
                  <c:v>126.59</c:v>
                </c:pt>
                <c:pt idx="65161">
                  <c:v>126.59</c:v>
                </c:pt>
                <c:pt idx="65162">
                  <c:v>126.59</c:v>
                </c:pt>
                <c:pt idx="65163">
                  <c:v>126.54</c:v>
                </c:pt>
                <c:pt idx="65164">
                  <c:v>126.56</c:v>
                </c:pt>
                <c:pt idx="65165">
                  <c:v>126.52</c:v>
                </c:pt>
                <c:pt idx="65166">
                  <c:v>126.56</c:v>
                </c:pt>
                <c:pt idx="65167">
                  <c:v>126.54</c:v>
                </c:pt>
                <c:pt idx="65168">
                  <c:v>126.5</c:v>
                </c:pt>
                <c:pt idx="65169">
                  <c:v>126.52</c:v>
                </c:pt>
                <c:pt idx="65170">
                  <c:v>126.52</c:v>
                </c:pt>
                <c:pt idx="65171">
                  <c:v>126.52</c:v>
                </c:pt>
                <c:pt idx="65172">
                  <c:v>126.5</c:v>
                </c:pt>
                <c:pt idx="65173">
                  <c:v>126.5</c:v>
                </c:pt>
                <c:pt idx="65174">
                  <c:v>126.5</c:v>
                </c:pt>
                <c:pt idx="65175">
                  <c:v>126.47</c:v>
                </c:pt>
                <c:pt idx="65176">
                  <c:v>126.45</c:v>
                </c:pt>
                <c:pt idx="65177">
                  <c:v>126.45</c:v>
                </c:pt>
                <c:pt idx="65178">
                  <c:v>126.43</c:v>
                </c:pt>
                <c:pt idx="65179">
                  <c:v>126.45</c:v>
                </c:pt>
                <c:pt idx="65180">
                  <c:v>126.43</c:v>
                </c:pt>
                <c:pt idx="65181">
                  <c:v>126.41</c:v>
                </c:pt>
                <c:pt idx="65182">
                  <c:v>126.34</c:v>
                </c:pt>
                <c:pt idx="65183">
                  <c:v>126.41</c:v>
                </c:pt>
                <c:pt idx="65184">
                  <c:v>126.38</c:v>
                </c:pt>
                <c:pt idx="65185">
                  <c:v>126.36</c:v>
                </c:pt>
                <c:pt idx="65186">
                  <c:v>126.32</c:v>
                </c:pt>
                <c:pt idx="65187">
                  <c:v>126.29</c:v>
                </c:pt>
                <c:pt idx="65188">
                  <c:v>126.36</c:v>
                </c:pt>
                <c:pt idx="65189">
                  <c:v>126.32</c:v>
                </c:pt>
                <c:pt idx="65190">
                  <c:v>126.36</c:v>
                </c:pt>
                <c:pt idx="65191">
                  <c:v>126.32</c:v>
                </c:pt>
                <c:pt idx="65192">
                  <c:v>126.29</c:v>
                </c:pt>
                <c:pt idx="65193">
                  <c:v>126.27</c:v>
                </c:pt>
                <c:pt idx="65194">
                  <c:v>126.27</c:v>
                </c:pt>
                <c:pt idx="65195">
                  <c:v>126.27</c:v>
                </c:pt>
                <c:pt idx="65196">
                  <c:v>126.25</c:v>
                </c:pt>
                <c:pt idx="65197">
                  <c:v>126.23</c:v>
                </c:pt>
                <c:pt idx="65198">
                  <c:v>126.21</c:v>
                </c:pt>
                <c:pt idx="65199">
                  <c:v>126.23</c:v>
                </c:pt>
                <c:pt idx="65200">
                  <c:v>126.21</c:v>
                </c:pt>
                <c:pt idx="65201">
                  <c:v>126.16</c:v>
                </c:pt>
                <c:pt idx="65202">
                  <c:v>126.18</c:v>
                </c:pt>
                <c:pt idx="65203">
                  <c:v>126.16</c:v>
                </c:pt>
                <c:pt idx="65204">
                  <c:v>126.18</c:v>
                </c:pt>
                <c:pt idx="65205">
                  <c:v>126.18</c:v>
                </c:pt>
                <c:pt idx="65206">
                  <c:v>126.16</c:v>
                </c:pt>
                <c:pt idx="65207">
                  <c:v>126.14</c:v>
                </c:pt>
                <c:pt idx="65208">
                  <c:v>126.12</c:v>
                </c:pt>
                <c:pt idx="65209">
                  <c:v>126.07</c:v>
                </c:pt>
                <c:pt idx="65210">
                  <c:v>126.09</c:v>
                </c:pt>
                <c:pt idx="65211">
                  <c:v>126.09</c:v>
                </c:pt>
                <c:pt idx="65212">
                  <c:v>126.05</c:v>
                </c:pt>
                <c:pt idx="65213">
                  <c:v>126.05</c:v>
                </c:pt>
                <c:pt idx="65214">
                  <c:v>126.05</c:v>
                </c:pt>
                <c:pt idx="65215">
                  <c:v>126.05</c:v>
                </c:pt>
                <c:pt idx="65216">
                  <c:v>126.05</c:v>
                </c:pt>
                <c:pt idx="65217">
                  <c:v>126.07</c:v>
                </c:pt>
                <c:pt idx="65218">
                  <c:v>125.96</c:v>
                </c:pt>
                <c:pt idx="65219">
                  <c:v>126</c:v>
                </c:pt>
                <c:pt idx="65220">
                  <c:v>125.98</c:v>
                </c:pt>
                <c:pt idx="65221">
                  <c:v>125.94</c:v>
                </c:pt>
                <c:pt idx="65222">
                  <c:v>125.96</c:v>
                </c:pt>
                <c:pt idx="65223">
                  <c:v>125.94</c:v>
                </c:pt>
                <c:pt idx="65224">
                  <c:v>125.94</c:v>
                </c:pt>
                <c:pt idx="65225">
                  <c:v>125.94</c:v>
                </c:pt>
                <c:pt idx="65226">
                  <c:v>125.94</c:v>
                </c:pt>
                <c:pt idx="65227">
                  <c:v>125.94</c:v>
                </c:pt>
                <c:pt idx="65228">
                  <c:v>125.85</c:v>
                </c:pt>
                <c:pt idx="65229">
                  <c:v>125.89</c:v>
                </c:pt>
                <c:pt idx="65230">
                  <c:v>125.85</c:v>
                </c:pt>
                <c:pt idx="65231">
                  <c:v>125.85</c:v>
                </c:pt>
                <c:pt idx="65232">
                  <c:v>125.83</c:v>
                </c:pt>
                <c:pt idx="65233">
                  <c:v>125.83</c:v>
                </c:pt>
                <c:pt idx="65234">
                  <c:v>125.83</c:v>
                </c:pt>
                <c:pt idx="65235">
                  <c:v>125.78</c:v>
                </c:pt>
                <c:pt idx="65236">
                  <c:v>125.83</c:v>
                </c:pt>
                <c:pt idx="65237">
                  <c:v>125.76</c:v>
                </c:pt>
                <c:pt idx="65238">
                  <c:v>125.74</c:v>
                </c:pt>
                <c:pt idx="65239">
                  <c:v>125.78</c:v>
                </c:pt>
                <c:pt idx="65240">
                  <c:v>125.76</c:v>
                </c:pt>
                <c:pt idx="65241">
                  <c:v>125.74</c:v>
                </c:pt>
                <c:pt idx="65242">
                  <c:v>125.76</c:v>
                </c:pt>
                <c:pt idx="65243">
                  <c:v>125.74</c:v>
                </c:pt>
                <c:pt idx="65244">
                  <c:v>125.74</c:v>
                </c:pt>
                <c:pt idx="65245">
                  <c:v>125.74</c:v>
                </c:pt>
                <c:pt idx="65246">
                  <c:v>125.65</c:v>
                </c:pt>
                <c:pt idx="65247">
                  <c:v>125.67</c:v>
                </c:pt>
                <c:pt idx="65248">
                  <c:v>125.65</c:v>
                </c:pt>
                <c:pt idx="65249">
                  <c:v>125.6</c:v>
                </c:pt>
                <c:pt idx="65250">
                  <c:v>125.6</c:v>
                </c:pt>
                <c:pt idx="65251">
                  <c:v>125.58</c:v>
                </c:pt>
                <c:pt idx="65252">
                  <c:v>125.65</c:v>
                </c:pt>
                <c:pt idx="65253">
                  <c:v>125.56</c:v>
                </c:pt>
                <c:pt idx="65254">
                  <c:v>125.56</c:v>
                </c:pt>
                <c:pt idx="65255">
                  <c:v>125.58</c:v>
                </c:pt>
                <c:pt idx="65256">
                  <c:v>125.54</c:v>
                </c:pt>
                <c:pt idx="65257">
                  <c:v>125.56</c:v>
                </c:pt>
                <c:pt idx="65258">
                  <c:v>125.47</c:v>
                </c:pt>
                <c:pt idx="65259">
                  <c:v>125.54</c:v>
                </c:pt>
                <c:pt idx="65260">
                  <c:v>125.49</c:v>
                </c:pt>
                <c:pt idx="65261">
                  <c:v>125.49</c:v>
                </c:pt>
                <c:pt idx="65262">
                  <c:v>125.45</c:v>
                </c:pt>
                <c:pt idx="65263">
                  <c:v>125.45</c:v>
                </c:pt>
                <c:pt idx="65264">
                  <c:v>125.42</c:v>
                </c:pt>
                <c:pt idx="65265">
                  <c:v>125.4</c:v>
                </c:pt>
                <c:pt idx="65266">
                  <c:v>125.4</c:v>
                </c:pt>
                <c:pt idx="65267">
                  <c:v>125.33</c:v>
                </c:pt>
                <c:pt idx="65268">
                  <c:v>125.36</c:v>
                </c:pt>
                <c:pt idx="65269">
                  <c:v>125.36</c:v>
                </c:pt>
                <c:pt idx="65270">
                  <c:v>125.36</c:v>
                </c:pt>
                <c:pt idx="65271">
                  <c:v>125.38</c:v>
                </c:pt>
                <c:pt idx="65272">
                  <c:v>125.29</c:v>
                </c:pt>
                <c:pt idx="65273">
                  <c:v>125.36</c:v>
                </c:pt>
                <c:pt idx="65274">
                  <c:v>125.29</c:v>
                </c:pt>
                <c:pt idx="65275">
                  <c:v>125.29</c:v>
                </c:pt>
                <c:pt idx="65276">
                  <c:v>125.24</c:v>
                </c:pt>
                <c:pt idx="65277">
                  <c:v>125.24</c:v>
                </c:pt>
                <c:pt idx="65278">
                  <c:v>125.18</c:v>
                </c:pt>
                <c:pt idx="65279">
                  <c:v>125.18</c:v>
                </c:pt>
                <c:pt idx="65280">
                  <c:v>125.13</c:v>
                </c:pt>
                <c:pt idx="65281">
                  <c:v>125.2</c:v>
                </c:pt>
                <c:pt idx="65282">
                  <c:v>125.18</c:v>
                </c:pt>
                <c:pt idx="65283">
                  <c:v>125.16</c:v>
                </c:pt>
                <c:pt idx="65284">
                  <c:v>125.13</c:v>
                </c:pt>
                <c:pt idx="65285">
                  <c:v>125.11</c:v>
                </c:pt>
                <c:pt idx="65286">
                  <c:v>125.13</c:v>
                </c:pt>
                <c:pt idx="65287">
                  <c:v>125.11</c:v>
                </c:pt>
                <c:pt idx="65288">
                  <c:v>125.11</c:v>
                </c:pt>
                <c:pt idx="65289">
                  <c:v>125.07</c:v>
                </c:pt>
                <c:pt idx="65290">
                  <c:v>125.07</c:v>
                </c:pt>
                <c:pt idx="65291">
                  <c:v>125.02</c:v>
                </c:pt>
                <c:pt idx="65292">
                  <c:v>124.98</c:v>
                </c:pt>
                <c:pt idx="65293">
                  <c:v>124.98</c:v>
                </c:pt>
                <c:pt idx="65294">
                  <c:v>124.93</c:v>
                </c:pt>
                <c:pt idx="65295">
                  <c:v>125</c:v>
                </c:pt>
                <c:pt idx="65296">
                  <c:v>124.93</c:v>
                </c:pt>
                <c:pt idx="65297">
                  <c:v>124.89</c:v>
                </c:pt>
                <c:pt idx="65298">
                  <c:v>124.95</c:v>
                </c:pt>
                <c:pt idx="65299">
                  <c:v>124.89</c:v>
                </c:pt>
                <c:pt idx="65300">
                  <c:v>124.86</c:v>
                </c:pt>
                <c:pt idx="65301">
                  <c:v>124.84</c:v>
                </c:pt>
                <c:pt idx="65302">
                  <c:v>124.82</c:v>
                </c:pt>
                <c:pt idx="65303">
                  <c:v>124.84</c:v>
                </c:pt>
                <c:pt idx="65304">
                  <c:v>124.8</c:v>
                </c:pt>
                <c:pt idx="65305">
                  <c:v>124.78</c:v>
                </c:pt>
                <c:pt idx="65306">
                  <c:v>124.8</c:v>
                </c:pt>
                <c:pt idx="65307">
                  <c:v>124.78</c:v>
                </c:pt>
                <c:pt idx="65308">
                  <c:v>124.78</c:v>
                </c:pt>
                <c:pt idx="65309">
                  <c:v>124.75</c:v>
                </c:pt>
                <c:pt idx="65310">
                  <c:v>124.71</c:v>
                </c:pt>
                <c:pt idx="65311">
                  <c:v>124.75</c:v>
                </c:pt>
                <c:pt idx="65312">
                  <c:v>124.66</c:v>
                </c:pt>
                <c:pt idx="65313">
                  <c:v>124.66</c:v>
                </c:pt>
                <c:pt idx="65314">
                  <c:v>124.64</c:v>
                </c:pt>
                <c:pt idx="65315">
                  <c:v>124.6</c:v>
                </c:pt>
                <c:pt idx="65316">
                  <c:v>124.6</c:v>
                </c:pt>
                <c:pt idx="65317">
                  <c:v>124.6</c:v>
                </c:pt>
                <c:pt idx="65318">
                  <c:v>124.57</c:v>
                </c:pt>
                <c:pt idx="65319">
                  <c:v>124.55</c:v>
                </c:pt>
                <c:pt idx="65320">
                  <c:v>124.55</c:v>
                </c:pt>
                <c:pt idx="65321">
                  <c:v>124.53</c:v>
                </c:pt>
                <c:pt idx="65322">
                  <c:v>124.51</c:v>
                </c:pt>
                <c:pt idx="65323">
                  <c:v>124.49</c:v>
                </c:pt>
                <c:pt idx="65324">
                  <c:v>124.49</c:v>
                </c:pt>
                <c:pt idx="65325">
                  <c:v>124.44</c:v>
                </c:pt>
                <c:pt idx="65326">
                  <c:v>124.44</c:v>
                </c:pt>
                <c:pt idx="65327">
                  <c:v>124.46</c:v>
                </c:pt>
                <c:pt idx="65328">
                  <c:v>124.44</c:v>
                </c:pt>
                <c:pt idx="65329">
                  <c:v>124.37</c:v>
                </c:pt>
                <c:pt idx="65330">
                  <c:v>124.35</c:v>
                </c:pt>
                <c:pt idx="65331">
                  <c:v>124.37</c:v>
                </c:pt>
                <c:pt idx="65332">
                  <c:v>124.28</c:v>
                </c:pt>
                <c:pt idx="65333">
                  <c:v>124.33</c:v>
                </c:pt>
                <c:pt idx="65334">
                  <c:v>124.26</c:v>
                </c:pt>
                <c:pt idx="65335">
                  <c:v>124.26</c:v>
                </c:pt>
                <c:pt idx="65336">
                  <c:v>124.24</c:v>
                </c:pt>
                <c:pt idx="65337">
                  <c:v>124.28</c:v>
                </c:pt>
                <c:pt idx="65338">
                  <c:v>124.22</c:v>
                </c:pt>
                <c:pt idx="65339">
                  <c:v>124.28</c:v>
                </c:pt>
                <c:pt idx="65340">
                  <c:v>124.22</c:v>
                </c:pt>
                <c:pt idx="65341">
                  <c:v>124.15</c:v>
                </c:pt>
                <c:pt idx="65342">
                  <c:v>124.22</c:v>
                </c:pt>
                <c:pt idx="65343">
                  <c:v>124.11</c:v>
                </c:pt>
                <c:pt idx="65344">
                  <c:v>124.13</c:v>
                </c:pt>
                <c:pt idx="65345">
                  <c:v>124.08</c:v>
                </c:pt>
                <c:pt idx="65346">
                  <c:v>124.04</c:v>
                </c:pt>
                <c:pt idx="65347">
                  <c:v>124.08</c:v>
                </c:pt>
                <c:pt idx="65348">
                  <c:v>124.06</c:v>
                </c:pt>
                <c:pt idx="65349">
                  <c:v>123.99</c:v>
                </c:pt>
                <c:pt idx="65350">
                  <c:v>123.97</c:v>
                </c:pt>
                <c:pt idx="65351">
                  <c:v>123.97</c:v>
                </c:pt>
                <c:pt idx="65352">
                  <c:v>123.95</c:v>
                </c:pt>
                <c:pt idx="65353">
                  <c:v>123.93</c:v>
                </c:pt>
                <c:pt idx="65354">
                  <c:v>123.9</c:v>
                </c:pt>
                <c:pt idx="65355">
                  <c:v>123.9</c:v>
                </c:pt>
                <c:pt idx="65356">
                  <c:v>123.88</c:v>
                </c:pt>
                <c:pt idx="65357">
                  <c:v>123.86</c:v>
                </c:pt>
                <c:pt idx="65358">
                  <c:v>123.84</c:v>
                </c:pt>
                <c:pt idx="65359">
                  <c:v>123.79</c:v>
                </c:pt>
                <c:pt idx="65360">
                  <c:v>123.86</c:v>
                </c:pt>
                <c:pt idx="65361">
                  <c:v>123.79</c:v>
                </c:pt>
                <c:pt idx="65362">
                  <c:v>123.77</c:v>
                </c:pt>
                <c:pt idx="65363">
                  <c:v>123.7</c:v>
                </c:pt>
                <c:pt idx="65364">
                  <c:v>123.77</c:v>
                </c:pt>
                <c:pt idx="65365">
                  <c:v>123.73</c:v>
                </c:pt>
                <c:pt idx="65366">
                  <c:v>123.68</c:v>
                </c:pt>
                <c:pt idx="65367">
                  <c:v>123.64</c:v>
                </c:pt>
                <c:pt idx="65368">
                  <c:v>123.64</c:v>
                </c:pt>
                <c:pt idx="65369">
                  <c:v>123.64</c:v>
                </c:pt>
                <c:pt idx="65370">
                  <c:v>123.61</c:v>
                </c:pt>
                <c:pt idx="65371">
                  <c:v>123.59</c:v>
                </c:pt>
                <c:pt idx="65372">
                  <c:v>123.57</c:v>
                </c:pt>
                <c:pt idx="65373">
                  <c:v>123.55</c:v>
                </c:pt>
                <c:pt idx="65374">
                  <c:v>123.61</c:v>
                </c:pt>
                <c:pt idx="65375">
                  <c:v>123.57</c:v>
                </c:pt>
                <c:pt idx="65376">
                  <c:v>123.48</c:v>
                </c:pt>
                <c:pt idx="65377">
                  <c:v>123.48</c:v>
                </c:pt>
                <c:pt idx="65378">
                  <c:v>123.46</c:v>
                </c:pt>
                <c:pt idx="65379">
                  <c:v>123.46</c:v>
                </c:pt>
                <c:pt idx="65380">
                  <c:v>123.41</c:v>
                </c:pt>
                <c:pt idx="65381">
                  <c:v>123.37</c:v>
                </c:pt>
                <c:pt idx="65382">
                  <c:v>123.32</c:v>
                </c:pt>
                <c:pt idx="65383">
                  <c:v>123.37</c:v>
                </c:pt>
                <c:pt idx="65384">
                  <c:v>123.32</c:v>
                </c:pt>
                <c:pt idx="65385">
                  <c:v>123.3</c:v>
                </c:pt>
                <c:pt idx="65386">
                  <c:v>123.26</c:v>
                </c:pt>
                <c:pt idx="65387">
                  <c:v>123.23</c:v>
                </c:pt>
                <c:pt idx="65388">
                  <c:v>123.19</c:v>
                </c:pt>
                <c:pt idx="65389">
                  <c:v>123.26</c:v>
                </c:pt>
                <c:pt idx="65390">
                  <c:v>123.21</c:v>
                </c:pt>
                <c:pt idx="65391">
                  <c:v>123.17</c:v>
                </c:pt>
                <c:pt idx="65392">
                  <c:v>123.21</c:v>
                </c:pt>
                <c:pt idx="65393">
                  <c:v>123.14</c:v>
                </c:pt>
                <c:pt idx="65394">
                  <c:v>123.08</c:v>
                </c:pt>
                <c:pt idx="65395">
                  <c:v>123.08</c:v>
                </c:pt>
                <c:pt idx="65396">
                  <c:v>123.08</c:v>
                </c:pt>
                <c:pt idx="65397">
                  <c:v>123.06</c:v>
                </c:pt>
                <c:pt idx="65398">
                  <c:v>123.01</c:v>
                </c:pt>
                <c:pt idx="65399">
                  <c:v>123.03</c:v>
                </c:pt>
                <c:pt idx="65400">
                  <c:v>123.01</c:v>
                </c:pt>
                <c:pt idx="65401">
                  <c:v>123.01</c:v>
                </c:pt>
                <c:pt idx="65402">
                  <c:v>122.99</c:v>
                </c:pt>
                <c:pt idx="65403">
                  <c:v>122.94</c:v>
                </c:pt>
                <c:pt idx="65404">
                  <c:v>122.97</c:v>
                </c:pt>
                <c:pt idx="65405">
                  <c:v>122.88</c:v>
                </c:pt>
                <c:pt idx="65406">
                  <c:v>122.9</c:v>
                </c:pt>
                <c:pt idx="65407">
                  <c:v>122.85</c:v>
                </c:pt>
                <c:pt idx="65408">
                  <c:v>122.88</c:v>
                </c:pt>
                <c:pt idx="65409">
                  <c:v>122.79</c:v>
                </c:pt>
                <c:pt idx="65410">
                  <c:v>122.83</c:v>
                </c:pt>
                <c:pt idx="65411">
                  <c:v>122.79</c:v>
                </c:pt>
                <c:pt idx="65412">
                  <c:v>122.74</c:v>
                </c:pt>
                <c:pt idx="65413">
                  <c:v>122.72</c:v>
                </c:pt>
                <c:pt idx="65414">
                  <c:v>122.7</c:v>
                </c:pt>
                <c:pt idx="65415">
                  <c:v>122.68</c:v>
                </c:pt>
                <c:pt idx="65416">
                  <c:v>122.7</c:v>
                </c:pt>
                <c:pt idx="65417">
                  <c:v>122.63</c:v>
                </c:pt>
                <c:pt idx="65418">
                  <c:v>122.56</c:v>
                </c:pt>
                <c:pt idx="65419">
                  <c:v>122.59</c:v>
                </c:pt>
                <c:pt idx="65420">
                  <c:v>122.59</c:v>
                </c:pt>
                <c:pt idx="65421">
                  <c:v>122.54</c:v>
                </c:pt>
                <c:pt idx="65422">
                  <c:v>122.54</c:v>
                </c:pt>
                <c:pt idx="65423">
                  <c:v>122.47</c:v>
                </c:pt>
                <c:pt idx="65424">
                  <c:v>122.45</c:v>
                </c:pt>
                <c:pt idx="65425">
                  <c:v>122.5</c:v>
                </c:pt>
                <c:pt idx="65426">
                  <c:v>122.45</c:v>
                </c:pt>
                <c:pt idx="65427">
                  <c:v>122.36</c:v>
                </c:pt>
                <c:pt idx="65428">
                  <c:v>122.39</c:v>
                </c:pt>
                <c:pt idx="65429">
                  <c:v>122.39</c:v>
                </c:pt>
                <c:pt idx="65430">
                  <c:v>122.36</c:v>
                </c:pt>
                <c:pt idx="65431">
                  <c:v>122.32</c:v>
                </c:pt>
                <c:pt idx="65432">
                  <c:v>122.32</c:v>
                </c:pt>
                <c:pt idx="65433">
                  <c:v>122.3</c:v>
                </c:pt>
                <c:pt idx="65434">
                  <c:v>122.3</c:v>
                </c:pt>
                <c:pt idx="65435">
                  <c:v>122.27</c:v>
                </c:pt>
                <c:pt idx="65436">
                  <c:v>122.23</c:v>
                </c:pt>
                <c:pt idx="65437">
                  <c:v>122.18</c:v>
                </c:pt>
                <c:pt idx="65438">
                  <c:v>122.27</c:v>
                </c:pt>
                <c:pt idx="65439">
                  <c:v>122.14</c:v>
                </c:pt>
                <c:pt idx="65440">
                  <c:v>122.14</c:v>
                </c:pt>
                <c:pt idx="65441">
                  <c:v>122.07</c:v>
                </c:pt>
                <c:pt idx="65442">
                  <c:v>122.09</c:v>
                </c:pt>
                <c:pt idx="65443">
                  <c:v>122.03</c:v>
                </c:pt>
                <c:pt idx="65444">
                  <c:v>122.01</c:v>
                </c:pt>
                <c:pt idx="65445">
                  <c:v>121.98</c:v>
                </c:pt>
                <c:pt idx="65446">
                  <c:v>121.98</c:v>
                </c:pt>
                <c:pt idx="65447">
                  <c:v>121.98</c:v>
                </c:pt>
                <c:pt idx="65448">
                  <c:v>121.94</c:v>
                </c:pt>
                <c:pt idx="65449">
                  <c:v>121.83</c:v>
                </c:pt>
                <c:pt idx="65450">
                  <c:v>121.85</c:v>
                </c:pt>
                <c:pt idx="65451">
                  <c:v>121.83</c:v>
                </c:pt>
                <c:pt idx="65452">
                  <c:v>121.83</c:v>
                </c:pt>
                <c:pt idx="65453">
                  <c:v>121.78</c:v>
                </c:pt>
                <c:pt idx="65454">
                  <c:v>121.8</c:v>
                </c:pt>
                <c:pt idx="65455">
                  <c:v>121.76</c:v>
                </c:pt>
                <c:pt idx="65456">
                  <c:v>121.76</c:v>
                </c:pt>
                <c:pt idx="65457">
                  <c:v>121.72</c:v>
                </c:pt>
                <c:pt idx="65458">
                  <c:v>121.72</c:v>
                </c:pt>
                <c:pt idx="65459">
                  <c:v>121.67</c:v>
                </c:pt>
                <c:pt idx="65460">
                  <c:v>121.65</c:v>
                </c:pt>
                <c:pt idx="65461">
                  <c:v>121.63</c:v>
                </c:pt>
                <c:pt idx="65462">
                  <c:v>121.58</c:v>
                </c:pt>
                <c:pt idx="65463">
                  <c:v>121.54</c:v>
                </c:pt>
                <c:pt idx="65464">
                  <c:v>121.51</c:v>
                </c:pt>
                <c:pt idx="65465">
                  <c:v>121.54</c:v>
                </c:pt>
                <c:pt idx="65466">
                  <c:v>121.45</c:v>
                </c:pt>
                <c:pt idx="65467">
                  <c:v>121.49</c:v>
                </c:pt>
                <c:pt idx="65468">
                  <c:v>121.42</c:v>
                </c:pt>
                <c:pt idx="65469">
                  <c:v>121.38</c:v>
                </c:pt>
                <c:pt idx="65470">
                  <c:v>121.4</c:v>
                </c:pt>
                <c:pt idx="65471">
                  <c:v>121.36</c:v>
                </c:pt>
                <c:pt idx="65472">
                  <c:v>121.34</c:v>
                </c:pt>
                <c:pt idx="65473">
                  <c:v>121.31</c:v>
                </c:pt>
                <c:pt idx="65474">
                  <c:v>121.29</c:v>
                </c:pt>
                <c:pt idx="65475">
                  <c:v>121.27</c:v>
                </c:pt>
                <c:pt idx="65476">
                  <c:v>121.29</c:v>
                </c:pt>
                <c:pt idx="65477">
                  <c:v>121.22</c:v>
                </c:pt>
                <c:pt idx="65478">
                  <c:v>121.22</c:v>
                </c:pt>
                <c:pt idx="65479">
                  <c:v>121.22</c:v>
                </c:pt>
                <c:pt idx="65480">
                  <c:v>121.2</c:v>
                </c:pt>
                <c:pt idx="65481">
                  <c:v>121.13</c:v>
                </c:pt>
                <c:pt idx="65482">
                  <c:v>121.11</c:v>
                </c:pt>
                <c:pt idx="65483">
                  <c:v>121.04</c:v>
                </c:pt>
                <c:pt idx="65484">
                  <c:v>121.07</c:v>
                </c:pt>
                <c:pt idx="65485">
                  <c:v>121</c:v>
                </c:pt>
                <c:pt idx="65486">
                  <c:v>121.04</c:v>
                </c:pt>
                <c:pt idx="65487">
                  <c:v>121</c:v>
                </c:pt>
                <c:pt idx="65488">
                  <c:v>120.93</c:v>
                </c:pt>
                <c:pt idx="65489">
                  <c:v>120.96</c:v>
                </c:pt>
                <c:pt idx="65490">
                  <c:v>120.96</c:v>
                </c:pt>
                <c:pt idx="65491">
                  <c:v>120.93</c:v>
                </c:pt>
                <c:pt idx="65492">
                  <c:v>120.87</c:v>
                </c:pt>
                <c:pt idx="65493">
                  <c:v>120.87</c:v>
                </c:pt>
                <c:pt idx="65494">
                  <c:v>120.82</c:v>
                </c:pt>
                <c:pt idx="65495">
                  <c:v>120.78</c:v>
                </c:pt>
                <c:pt idx="65496">
                  <c:v>120.73</c:v>
                </c:pt>
                <c:pt idx="65497">
                  <c:v>120.73</c:v>
                </c:pt>
                <c:pt idx="65498">
                  <c:v>120.73</c:v>
                </c:pt>
                <c:pt idx="65499">
                  <c:v>120.69</c:v>
                </c:pt>
                <c:pt idx="65500">
                  <c:v>120.69</c:v>
                </c:pt>
                <c:pt idx="65501">
                  <c:v>120.62</c:v>
                </c:pt>
                <c:pt idx="65502">
                  <c:v>120.6</c:v>
                </c:pt>
                <c:pt idx="65503">
                  <c:v>120.55</c:v>
                </c:pt>
                <c:pt idx="65504">
                  <c:v>120.58</c:v>
                </c:pt>
                <c:pt idx="65505">
                  <c:v>120.55</c:v>
                </c:pt>
                <c:pt idx="65506">
                  <c:v>120.51</c:v>
                </c:pt>
                <c:pt idx="65507">
                  <c:v>120.46</c:v>
                </c:pt>
                <c:pt idx="65508">
                  <c:v>120.46</c:v>
                </c:pt>
                <c:pt idx="65509">
                  <c:v>120.4</c:v>
                </c:pt>
                <c:pt idx="65510">
                  <c:v>120.42</c:v>
                </c:pt>
                <c:pt idx="65511">
                  <c:v>120.42</c:v>
                </c:pt>
                <c:pt idx="65512">
                  <c:v>120.37</c:v>
                </c:pt>
                <c:pt idx="65513">
                  <c:v>120.33</c:v>
                </c:pt>
                <c:pt idx="65514">
                  <c:v>120.29</c:v>
                </c:pt>
                <c:pt idx="65515">
                  <c:v>120.24</c:v>
                </c:pt>
                <c:pt idx="65516">
                  <c:v>120.26</c:v>
                </c:pt>
                <c:pt idx="65517">
                  <c:v>120.26</c:v>
                </c:pt>
                <c:pt idx="65518">
                  <c:v>120.17</c:v>
                </c:pt>
                <c:pt idx="65519">
                  <c:v>120.2</c:v>
                </c:pt>
                <c:pt idx="65520">
                  <c:v>120.15</c:v>
                </c:pt>
                <c:pt idx="65521">
                  <c:v>120.11</c:v>
                </c:pt>
                <c:pt idx="65522">
                  <c:v>120.13</c:v>
                </c:pt>
                <c:pt idx="65523">
                  <c:v>120.08</c:v>
                </c:pt>
                <c:pt idx="65524">
                  <c:v>119.97</c:v>
                </c:pt>
                <c:pt idx="65525">
                  <c:v>120.06</c:v>
                </c:pt>
                <c:pt idx="65526">
                  <c:v>119.97</c:v>
                </c:pt>
                <c:pt idx="65527">
                  <c:v>119.95</c:v>
                </c:pt>
                <c:pt idx="65528">
                  <c:v>119.93</c:v>
                </c:pt>
                <c:pt idx="65529">
                  <c:v>119.88</c:v>
                </c:pt>
                <c:pt idx="65530">
                  <c:v>119.88</c:v>
                </c:pt>
                <c:pt idx="65531">
                  <c:v>119.79</c:v>
                </c:pt>
                <c:pt idx="65532">
                  <c:v>119.77</c:v>
                </c:pt>
                <c:pt idx="65533">
                  <c:v>119.73</c:v>
                </c:pt>
                <c:pt idx="65534">
                  <c:v>119.73</c:v>
                </c:pt>
                <c:pt idx="65535">
                  <c:v>119.7</c:v>
                </c:pt>
                <c:pt idx="65536">
                  <c:v>119.73</c:v>
                </c:pt>
                <c:pt idx="65537">
                  <c:v>119.68</c:v>
                </c:pt>
                <c:pt idx="65538">
                  <c:v>119.66</c:v>
                </c:pt>
                <c:pt idx="65539">
                  <c:v>119.64</c:v>
                </c:pt>
                <c:pt idx="65540">
                  <c:v>119.64</c:v>
                </c:pt>
                <c:pt idx="65541">
                  <c:v>119.55</c:v>
                </c:pt>
                <c:pt idx="65542">
                  <c:v>119.53</c:v>
                </c:pt>
                <c:pt idx="65543">
                  <c:v>119.53</c:v>
                </c:pt>
                <c:pt idx="65544">
                  <c:v>119.41</c:v>
                </c:pt>
                <c:pt idx="65545">
                  <c:v>119.41</c:v>
                </c:pt>
                <c:pt idx="65546">
                  <c:v>119.41</c:v>
                </c:pt>
                <c:pt idx="65547">
                  <c:v>119.39</c:v>
                </c:pt>
                <c:pt idx="65548">
                  <c:v>119.32</c:v>
                </c:pt>
                <c:pt idx="65549">
                  <c:v>119.3</c:v>
                </c:pt>
                <c:pt idx="65550">
                  <c:v>119.3</c:v>
                </c:pt>
                <c:pt idx="65551">
                  <c:v>119.28</c:v>
                </c:pt>
                <c:pt idx="65552">
                  <c:v>119.19</c:v>
                </c:pt>
                <c:pt idx="65553">
                  <c:v>119.21</c:v>
                </c:pt>
                <c:pt idx="65554">
                  <c:v>119.15</c:v>
                </c:pt>
                <c:pt idx="65555">
                  <c:v>119.24</c:v>
                </c:pt>
                <c:pt idx="65556">
                  <c:v>119.1</c:v>
                </c:pt>
                <c:pt idx="65557">
                  <c:v>119.1</c:v>
                </c:pt>
                <c:pt idx="65558">
                  <c:v>119.08</c:v>
                </c:pt>
                <c:pt idx="65559">
                  <c:v>119.03</c:v>
                </c:pt>
                <c:pt idx="65560">
                  <c:v>119.06</c:v>
                </c:pt>
                <c:pt idx="65561">
                  <c:v>119.01</c:v>
                </c:pt>
                <c:pt idx="65562">
                  <c:v>118.94</c:v>
                </c:pt>
                <c:pt idx="65563">
                  <c:v>118.9</c:v>
                </c:pt>
                <c:pt idx="65564">
                  <c:v>118.86</c:v>
                </c:pt>
                <c:pt idx="65565">
                  <c:v>118.86</c:v>
                </c:pt>
                <c:pt idx="65566">
                  <c:v>118.86</c:v>
                </c:pt>
                <c:pt idx="65567">
                  <c:v>118.79</c:v>
                </c:pt>
                <c:pt idx="65568">
                  <c:v>118.81</c:v>
                </c:pt>
                <c:pt idx="65569">
                  <c:v>118.74</c:v>
                </c:pt>
                <c:pt idx="65570">
                  <c:v>118.7</c:v>
                </c:pt>
                <c:pt idx="65571">
                  <c:v>118.72</c:v>
                </c:pt>
                <c:pt idx="65572">
                  <c:v>118.7</c:v>
                </c:pt>
                <c:pt idx="65573">
                  <c:v>118.59</c:v>
                </c:pt>
                <c:pt idx="65574">
                  <c:v>118.61</c:v>
                </c:pt>
                <c:pt idx="65575">
                  <c:v>118.57</c:v>
                </c:pt>
                <c:pt idx="65576">
                  <c:v>118.54</c:v>
                </c:pt>
                <c:pt idx="65577">
                  <c:v>118.54</c:v>
                </c:pt>
                <c:pt idx="65578">
                  <c:v>118.52</c:v>
                </c:pt>
                <c:pt idx="65579">
                  <c:v>118.43</c:v>
                </c:pt>
                <c:pt idx="65580">
                  <c:v>118.36</c:v>
                </c:pt>
                <c:pt idx="65581">
                  <c:v>118.41</c:v>
                </c:pt>
                <c:pt idx="65582">
                  <c:v>118.36</c:v>
                </c:pt>
                <c:pt idx="65583">
                  <c:v>118.3</c:v>
                </c:pt>
                <c:pt idx="65584">
                  <c:v>118.34</c:v>
                </c:pt>
                <c:pt idx="65585">
                  <c:v>118.3</c:v>
                </c:pt>
                <c:pt idx="65586">
                  <c:v>118.27</c:v>
                </c:pt>
                <c:pt idx="65587">
                  <c:v>118.19</c:v>
                </c:pt>
                <c:pt idx="65588">
                  <c:v>118.23</c:v>
                </c:pt>
                <c:pt idx="65589">
                  <c:v>118.19</c:v>
                </c:pt>
                <c:pt idx="65590">
                  <c:v>118.16</c:v>
                </c:pt>
                <c:pt idx="65591">
                  <c:v>118.12</c:v>
                </c:pt>
                <c:pt idx="65592">
                  <c:v>118.1</c:v>
                </c:pt>
                <c:pt idx="65593">
                  <c:v>118.05</c:v>
                </c:pt>
                <c:pt idx="65594">
                  <c:v>118.05</c:v>
                </c:pt>
                <c:pt idx="65595">
                  <c:v>118.01</c:v>
                </c:pt>
                <c:pt idx="65596">
                  <c:v>117.96</c:v>
                </c:pt>
                <c:pt idx="65597">
                  <c:v>117.94</c:v>
                </c:pt>
                <c:pt idx="65598">
                  <c:v>117.94</c:v>
                </c:pt>
                <c:pt idx="65599">
                  <c:v>117.87</c:v>
                </c:pt>
                <c:pt idx="65600">
                  <c:v>117.89</c:v>
                </c:pt>
                <c:pt idx="65601">
                  <c:v>117.83</c:v>
                </c:pt>
                <c:pt idx="65602">
                  <c:v>117.76</c:v>
                </c:pt>
                <c:pt idx="65603">
                  <c:v>117.74</c:v>
                </c:pt>
                <c:pt idx="65604">
                  <c:v>117.72</c:v>
                </c:pt>
                <c:pt idx="65605">
                  <c:v>117.69</c:v>
                </c:pt>
                <c:pt idx="65606">
                  <c:v>117.67</c:v>
                </c:pt>
                <c:pt idx="65607">
                  <c:v>117.65</c:v>
                </c:pt>
                <c:pt idx="65608">
                  <c:v>117.6</c:v>
                </c:pt>
                <c:pt idx="65609">
                  <c:v>117.58</c:v>
                </c:pt>
                <c:pt idx="65610">
                  <c:v>117.56</c:v>
                </c:pt>
                <c:pt idx="65611">
                  <c:v>117.49</c:v>
                </c:pt>
                <c:pt idx="65612">
                  <c:v>117.49</c:v>
                </c:pt>
                <c:pt idx="65613">
                  <c:v>117.43</c:v>
                </c:pt>
                <c:pt idx="65614">
                  <c:v>117.43</c:v>
                </c:pt>
                <c:pt idx="65615">
                  <c:v>117.38</c:v>
                </c:pt>
                <c:pt idx="65616">
                  <c:v>117.38</c:v>
                </c:pt>
                <c:pt idx="65617">
                  <c:v>117.34</c:v>
                </c:pt>
                <c:pt idx="65618">
                  <c:v>117.36</c:v>
                </c:pt>
                <c:pt idx="65619">
                  <c:v>117.27</c:v>
                </c:pt>
                <c:pt idx="65620">
                  <c:v>117.25</c:v>
                </c:pt>
                <c:pt idx="65621">
                  <c:v>117.25</c:v>
                </c:pt>
                <c:pt idx="65622">
                  <c:v>117.18</c:v>
                </c:pt>
                <c:pt idx="65623">
                  <c:v>117.14</c:v>
                </c:pt>
                <c:pt idx="65624">
                  <c:v>117.11</c:v>
                </c:pt>
                <c:pt idx="65625">
                  <c:v>117.07</c:v>
                </c:pt>
                <c:pt idx="65626">
                  <c:v>117.05</c:v>
                </c:pt>
                <c:pt idx="65627">
                  <c:v>117.05</c:v>
                </c:pt>
                <c:pt idx="65628">
                  <c:v>117</c:v>
                </c:pt>
                <c:pt idx="65629">
                  <c:v>116.98</c:v>
                </c:pt>
                <c:pt idx="65630">
                  <c:v>116.91</c:v>
                </c:pt>
                <c:pt idx="65631">
                  <c:v>116.91</c:v>
                </c:pt>
                <c:pt idx="65632">
                  <c:v>116.82</c:v>
                </c:pt>
                <c:pt idx="65633">
                  <c:v>116.82</c:v>
                </c:pt>
                <c:pt idx="65634">
                  <c:v>116.8</c:v>
                </c:pt>
                <c:pt idx="65635">
                  <c:v>116.8</c:v>
                </c:pt>
                <c:pt idx="65636">
                  <c:v>116.71</c:v>
                </c:pt>
                <c:pt idx="65637">
                  <c:v>116.67</c:v>
                </c:pt>
                <c:pt idx="65638">
                  <c:v>116.67</c:v>
                </c:pt>
                <c:pt idx="65639">
                  <c:v>116.64</c:v>
                </c:pt>
                <c:pt idx="65640">
                  <c:v>116.6</c:v>
                </c:pt>
                <c:pt idx="65641">
                  <c:v>116.58</c:v>
                </c:pt>
                <c:pt idx="65642">
                  <c:v>116.55</c:v>
                </c:pt>
                <c:pt idx="65643">
                  <c:v>116.55</c:v>
                </c:pt>
                <c:pt idx="65644">
                  <c:v>116.44</c:v>
                </c:pt>
                <c:pt idx="65645">
                  <c:v>116.47</c:v>
                </c:pt>
                <c:pt idx="65646">
                  <c:v>116.42</c:v>
                </c:pt>
                <c:pt idx="65647">
                  <c:v>116.4</c:v>
                </c:pt>
                <c:pt idx="65648">
                  <c:v>116.35</c:v>
                </c:pt>
                <c:pt idx="65649">
                  <c:v>116.29</c:v>
                </c:pt>
                <c:pt idx="65650">
                  <c:v>116.29</c:v>
                </c:pt>
                <c:pt idx="65651">
                  <c:v>116.24</c:v>
                </c:pt>
                <c:pt idx="65652">
                  <c:v>116.22</c:v>
                </c:pt>
                <c:pt idx="65653">
                  <c:v>116.2</c:v>
                </c:pt>
                <c:pt idx="65654">
                  <c:v>116.15</c:v>
                </c:pt>
                <c:pt idx="65655">
                  <c:v>116.13</c:v>
                </c:pt>
                <c:pt idx="65656">
                  <c:v>116.11</c:v>
                </c:pt>
                <c:pt idx="65657">
                  <c:v>116.04</c:v>
                </c:pt>
                <c:pt idx="65658">
                  <c:v>116</c:v>
                </c:pt>
                <c:pt idx="65659">
                  <c:v>115.97</c:v>
                </c:pt>
                <c:pt idx="65660">
                  <c:v>115.95</c:v>
                </c:pt>
                <c:pt idx="65661">
                  <c:v>115.91</c:v>
                </c:pt>
                <c:pt idx="65662">
                  <c:v>115.86</c:v>
                </c:pt>
                <c:pt idx="65663">
                  <c:v>115.84</c:v>
                </c:pt>
                <c:pt idx="65664">
                  <c:v>115.82</c:v>
                </c:pt>
                <c:pt idx="65665">
                  <c:v>115.75</c:v>
                </c:pt>
                <c:pt idx="65666">
                  <c:v>115.8</c:v>
                </c:pt>
                <c:pt idx="65667">
                  <c:v>115.71</c:v>
                </c:pt>
                <c:pt idx="65668">
                  <c:v>115.68</c:v>
                </c:pt>
                <c:pt idx="65669">
                  <c:v>115.64</c:v>
                </c:pt>
                <c:pt idx="65670">
                  <c:v>115.59</c:v>
                </c:pt>
                <c:pt idx="65671">
                  <c:v>115.57</c:v>
                </c:pt>
                <c:pt idx="65672">
                  <c:v>115.5</c:v>
                </c:pt>
                <c:pt idx="65673">
                  <c:v>115.53</c:v>
                </c:pt>
                <c:pt idx="65674">
                  <c:v>115.5</c:v>
                </c:pt>
                <c:pt idx="65675">
                  <c:v>115.44</c:v>
                </c:pt>
                <c:pt idx="65676">
                  <c:v>115.44</c:v>
                </c:pt>
                <c:pt idx="65677">
                  <c:v>115.42</c:v>
                </c:pt>
                <c:pt idx="65678">
                  <c:v>115.37</c:v>
                </c:pt>
                <c:pt idx="65679">
                  <c:v>115.28</c:v>
                </c:pt>
                <c:pt idx="65680">
                  <c:v>115.28</c:v>
                </c:pt>
                <c:pt idx="65681">
                  <c:v>115.21</c:v>
                </c:pt>
                <c:pt idx="65682">
                  <c:v>115.24</c:v>
                </c:pt>
                <c:pt idx="65683">
                  <c:v>115.17</c:v>
                </c:pt>
                <c:pt idx="65684">
                  <c:v>115.12</c:v>
                </c:pt>
                <c:pt idx="65685">
                  <c:v>115.08</c:v>
                </c:pt>
                <c:pt idx="65686">
                  <c:v>115.08</c:v>
                </c:pt>
                <c:pt idx="65687">
                  <c:v>115.04</c:v>
                </c:pt>
                <c:pt idx="65688">
                  <c:v>115.01</c:v>
                </c:pt>
                <c:pt idx="65689">
                  <c:v>114.95</c:v>
                </c:pt>
                <c:pt idx="65690">
                  <c:v>114.92</c:v>
                </c:pt>
                <c:pt idx="65691">
                  <c:v>114.95</c:v>
                </c:pt>
                <c:pt idx="65692">
                  <c:v>114.9</c:v>
                </c:pt>
                <c:pt idx="65693">
                  <c:v>114.9</c:v>
                </c:pt>
                <c:pt idx="65694">
                  <c:v>114.79</c:v>
                </c:pt>
                <c:pt idx="65695">
                  <c:v>114.75</c:v>
                </c:pt>
                <c:pt idx="65696">
                  <c:v>114.75</c:v>
                </c:pt>
                <c:pt idx="65697">
                  <c:v>114.7</c:v>
                </c:pt>
                <c:pt idx="65698">
                  <c:v>114.66</c:v>
                </c:pt>
                <c:pt idx="65699">
                  <c:v>114.68</c:v>
                </c:pt>
                <c:pt idx="65700">
                  <c:v>114.59</c:v>
                </c:pt>
                <c:pt idx="65701">
                  <c:v>114.52</c:v>
                </c:pt>
                <c:pt idx="65702">
                  <c:v>114.48</c:v>
                </c:pt>
                <c:pt idx="65703">
                  <c:v>114.5</c:v>
                </c:pt>
                <c:pt idx="65704">
                  <c:v>114.39</c:v>
                </c:pt>
                <c:pt idx="65705">
                  <c:v>114.43</c:v>
                </c:pt>
                <c:pt idx="65706">
                  <c:v>114.39</c:v>
                </c:pt>
                <c:pt idx="65707">
                  <c:v>114.34</c:v>
                </c:pt>
                <c:pt idx="65708">
                  <c:v>114.28</c:v>
                </c:pt>
                <c:pt idx="65709">
                  <c:v>114.28</c:v>
                </c:pt>
                <c:pt idx="65710">
                  <c:v>114.21</c:v>
                </c:pt>
                <c:pt idx="65711">
                  <c:v>114.19</c:v>
                </c:pt>
                <c:pt idx="65712">
                  <c:v>114.14</c:v>
                </c:pt>
                <c:pt idx="65713">
                  <c:v>114.12</c:v>
                </c:pt>
                <c:pt idx="65714">
                  <c:v>114.05</c:v>
                </c:pt>
                <c:pt idx="65715">
                  <c:v>114.05</c:v>
                </c:pt>
                <c:pt idx="65716">
                  <c:v>114.05</c:v>
                </c:pt>
                <c:pt idx="65717">
                  <c:v>114.03</c:v>
                </c:pt>
                <c:pt idx="65718">
                  <c:v>113.99</c:v>
                </c:pt>
                <c:pt idx="65719">
                  <c:v>113.92</c:v>
                </c:pt>
                <c:pt idx="65720">
                  <c:v>113.9</c:v>
                </c:pt>
                <c:pt idx="65721">
                  <c:v>113.87</c:v>
                </c:pt>
                <c:pt idx="65722">
                  <c:v>113.83</c:v>
                </c:pt>
                <c:pt idx="65723">
                  <c:v>113.81</c:v>
                </c:pt>
                <c:pt idx="65724">
                  <c:v>113.76</c:v>
                </c:pt>
                <c:pt idx="65725">
                  <c:v>113.72</c:v>
                </c:pt>
                <c:pt idx="65726">
                  <c:v>113.7</c:v>
                </c:pt>
                <c:pt idx="65727">
                  <c:v>113.63</c:v>
                </c:pt>
                <c:pt idx="65728">
                  <c:v>113.58</c:v>
                </c:pt>
                <c:pt idx="65729">
                  <c:v>113.54</c:v>
                </c:pt>
                <c:pt idx="65730">
                  <c:v>113.47</c:v>
                </c:pt>
                <c:pt idx="65731">
                  <c:v>113.49</c:v>
                </c:pt>
                <c:pt idx="65732">
                  <c:v>113.43</c:v>
                </c:pt>
                <c:pt idx="65733">
                  <c:v>113.45</c:v>
                </c:pt>
                <c:pt idx="65734">
                  <c:v>113.43</c:v>
                </c:pt>
                <c:pt idx="65735">
                  <c:v>113.34</c:v>
                </c:pt>
                <c:pt idx="65736">
                  <c:v>113.32</c:v>
                </c:pt>
                <c:pt idx="65737">
                  <c:v>113.25</c:v>
                </c:pt>
                <c:pt idx="65738">
                  <c:v>113.2</c:v>
                </c:pt>
                <c:pt idx="65739">
                  <c:v>113.18</c:v>
                </c:pt>
                <c:pt idx="65740">
                  <c:v>113.14</c:v>
                </c:pt>
                <c:pt idx="65741">
                  <c:v>113.16</c:v>
                </c:pt>
                <c:pt idx="65742">
                  <c:v>113.11</c:v>
                </c:pt>
                <c:pt idx="65743">
                  <c:v>113.07</c:v>
                </c:pt>
                <c:pt idx="65744">
                  <c:v>113.05</c:v>
                </c:pt>
                <c:pt idx="65745">
                  <c:v>112.98</c:v>
                </c:pt>
                <c:pt idx="65746">
                  <c:v>112.94</c:v>
                </c:pt>
                <c:pt idx="65747">
                  <c:v>112.91</c:v>
                </c:pt>
                <c:pt idx="65748">
                  <c:v>112.89</c:v>
                </c:pt>
                <c:pt idx="65749">
                  <c:v>112.78</c:v>
                </c:pt>
                <c:pt idx="65750">
                  <c:v>112.85</c:v>
                </c:pt>
                <c:pt idx="65751">
                  <c:v>112.76</c:v>
                </c:pt>
                <c:pt idx="65752">
                  <c:v>112.71</c:v>
                </c:pt>
                <c:pt idx="65753">
                  <c:v>112.69</c:v>
                </c:pt>
                <c:pt idx="65754">
                  <c:v>112.62</c:v>
                </c:pt>
                <c:pt idx="65755">
                  <c:v>112.62</c:v>
                </c:pt>
                <c:pt idx="65756">
                  <c:v>112.53</c:v>
                </c:pt>
                <c:pt idx="65757">
                  <c:v>112.6</c:v>
                </c:pt>
                <c:pt idx="65758">
                  <c:v>112.51</c:v>
                </c:pt>
                <c:pt idx="65759">
                  <c:v>112.44</c:v>
                </c:pt>
                <c:pt idx="65760">
                  <c:v>112.35</c:v>
                </c:pt>
                <c:pt idx="65761">
                  <c:v>112.35</c:v>
                </c:pt>
                <c:pt idx="65762">
                  <c:v>112.35</c:v>
                </c:pt>
                <c:pt idx="65763">
                  <c:v>112.38</c:v>
                </c:pt>
                <c:pt idx="65764">
                  <c:v>112.31</c:v>
                </c:pt>
                <c:pt idx="65765">
                  <c:v>112.22</c:v>
                </c:pt>
                <c:pt idx="65766">
                  <c:v>112.24</c:v>
                </c:pt>
                <c:pt idx="65767">
                  <c:v>112.18</c:v>
                </c:pt>
                <c:pt idx="65768">
                  <c:v>112.18</c:v>
                </c:pt>
                <c:pt idx="65769">
                  <c:v>112.09</c:v>
                </c:pt>
                <c:pt idx="65770">
                  <c:v>112.06</c:v>
                </c:pt>
                <c:pt idx="65771">
                  <c:v>112.02</c:v>
                </c:pt>
                <c:pt idx="65772">
                  <c:v>111.97</c:v>
                </c:pt>
                <c:pt idx="65773">
                  <c:v>111.93</c:v>
                </c:pt>
                <c:pt idx="65774">
                  <c:v>111.91</c:v>
                </c:pt>
                <c:pt idx="65775">
                  <c:v>111.93</c:v>
                </c:pt>
                <c:pt idx="65776">
                  <c:v>111.89</c:v>
                </c:pt>
                <c:pt idx="65777">
                  <c:v>111.82</c:v>
                </c:pt>
                <c:pt idx="65778">
                  <c:v>111.77</c:v>
                </c:pt>
                <c:pt idx="65779">
                  <c:v>111.75</c:v>
                </c:pt>
                <c:pt idx="65780">
                  <c:v>111.73</c:v>
                </c:pt>
                <c:pt idx="65781">
                  <c:v>111.68</c:v>
                </c:pt>
                <c:pt idx="65782">
                  <c:v>111.66</c:v>
                </c:pt>
                <c:pt idx="65783">
                  <c:v>111.62</c:v>
                </c:pt>
                <c:pt idx="65784">
                  <c:v>111.53</c:v>
                </c:pt>
                <c:pt idx="65785">
                  <c:v>111.48</c:v>
                </c:pt>
                <c:pt idx="65786">
                  <c:v>111.44</c:v>
                </c:pt>
                <c:pt idx="65787">
                  <c:v>111.44</c:v>
                </c:pt>
                <c:pt idx="65788">
                  <c:v>111.42</c:v>
                </c:pt>
                <c:pt idx="65789">
                  <c:v>111.39</c:v>
                </c:pt>
                <c:pt idx="65790">
                  <c:v>111.33</c:v>
                </c:pt>
                <c:pt idx="65791">
                  <c:v>111.33</c:v>
                </c:pt>
                <c:pt idx="65792">
                  <c:v>111.26</c:v>
                </c:pt>
                <c:pt idx="65793">
                  <c:v>111.22</c:v>
                </c:pt>
                <c:pt idx="65794">
                  <c:v>111.17</c:v>
                </c:pt>
                <c:pt idx="65795">
                  <c:v>111.1</c:v>
                </c:pt>
                <c:pt idx="65796">
                  <c:v>111.13</c:v>
                </c:pt>
                <c:pt idx="65797">
                  <c:v>111.06</c:v>
                </c:pt>
                <c:pt idx="65798">
                  <c:v>111.01</c:v>
                </c:pt>
                <c:pt idx="65799">
                  <c:v>110.99</c:v>
                </c:pt>
                <c:pt idx="65800">
                  <c:v>110.95</c:v>
                </c:pt>
                <c:pt idx="65801">
                  <c:v>110.88</c:v>
                </c:pt>
                <c:pt idx="65802">
                  <c:v>110.84</c:v>
                </c:pt>
                <c:pt idx="65803">
                  <c:v>110.81</c:v>
                </c:pt>
                <c:pt idx="65804">
                  <c:v>110.79</c:v>
                </c:pt>
                <c:pt idx="65805">
                  <c:v>110.75</c:v>
                </c:pt>
                <c:pt idx="65806">
                  <c:v>110.75</c:v>
                </c:pt>
                <c:pt idx="65807">
                  <c:v>110.68</c:v>
                </c:pt>
                <c:pt idx="65808">
                  <c:v>110.63</c:v>
                </c:pt>
                <c:pt idx="65809">
                  <c:v>110.55</c:v>
                </c:pt>
                <c:pt idx="65810">
                  <c:v>110.61</c:v>
                </c:pt>
                <c:pt idx="65811">
                  <c:v>110.48</c:v>
                </c:pt>
                <c:pt idx="65812">
                  <c:v>110.55</c:v>
                </c:pt>
                <c:pt idx="65813">
                  <c:v>110.43</c:v>
                </c:pt>
                <c:pt idx="65814">
                  <c:v>110.43</c:v>
                </c:pt>
                <c:pt idx="65815">
                  <c:v>110.37</c:v>
                </c:pt>
                <c:pt idx="65816">
                  <c:v>110.25</c:v>
                </c:pt>
                <c:pt idx="65817">
                  <c:v>110.3</c:v>
                </c:pt>
                <c:pt idx="65818">
                  <c:v>110.28</c:v>
                </c:pt>
                <c:pt idx="65819">
                  <c:v>110.17</c:v>
                </c:pt>
                <c:pt idx="65820">
                  <c:v>110.12</c:v>
                </c:pt>
                <c:pt idx="65821">
                  <c:v>110.1</c:v>
                </c:pt>
                <c:pt idx="65822">
                  <c:v>110.12</c:v>
                </c:pt>
                <c:pt idx="65823">
                  <c:v>110.03</c:v>
                </c:pt>
                <c:pt idx="65824">
                  <c:v>109.96</c:v>
                </c:pt>
                <c:pt idx="65825">
                  <c:v>109.96</c:v>
                </c:pt>
                <c:pt idx="65826">
                  <c:v>109.9</c:v>
                </c:pt>
                <c:pt idx="65827">
                  <c:v>109.85</c:v>
                </c:pt>
                <c:pt idx="65828">
                  <c:v>109.83</c:v>
                </c:pt>
                <c:pt idx="65829">
                  <c:v>109.83</c:v>
                </c:pt>
                <c:pt idx="65830">
                  <c:v>109.85</c:v>
                </c:pt>
                <c:pt idx="65831">
                  <c:v>109.72</c:v>
                </c:pt>
                <c:pt idx="65832">
                  <c:v>109.63</c:v>
                </c:pt>
                <c:pt idx="65833">
                  <c:v>109.65</c:v>
                </c:pt>
                <c:pt idx="65834">
                  <c:v>109.61</c:v>
                </c:pt>
                <c:pt idx="65835">
                  <c:v>109.56</c:v>
                </c:pt>
                <c:pt idx="65836">
                  <c:v>109.58</c:v>
                </c:pt>
                <c:pt idx="65837">
                  <c:v>109.47</c:v>
                </c:pt>
                <c:pt idx="65838">
                  <c:v>109.43</c:v>
                </c:pt>
                <c:pt idx="65839">
                  <c:v>109.38</c:v>
                </c:pt>
                <c:pt idx="65840">
                  <c:v>109.43</c:v>
                </c:pt>
                <c:pt idx="65841">
                  <c:v>109.34</c:v>
                </c:pt>
                <c:pt idx="65842">
                  <c:v>109.27</c:v>
                </c:pt>
                <c:pt idx="65843">
                  <c:v>109.23</c:v>
                </c:pt>
                <c:pt idx="65844">
                  <c:v>109.2</c:v>
                </c:pt>
                <c:pt idx="65845">
                  <c:v>109.16</c:v>
                </c:pt>
                <c:pt idx="65846">
                  <c:v>109.14</c:v>
                </c:pt>
                <c:pt idx="65847">
                  <c:v>109.16</c:v>
                </c:pt>
                <c:pt idx="65848">
                  <c:v>109.07</c:v>
                </c:pt>
                <c:pt idx="65849">
                  <c:v>109.05</c:v>
                </c:pt>
                <c:pt idx="65850">
                  <c:v>108.96</c:v>
                </c:pt>
                <c:pt idx="65851">
                  <c:v>108.94</c:v>
                </c:pt>
                <c:pt idx="65852">
                  <c:v>108.91</c:v>
                </c:pt>
                <c:pt idx="65853">
                  <c:v>108.89</c:v>
                </c:pt>
                <c:pt idx="65854">
                  <c:v>108.8</c:v>
                </c:pt>
                <c:pt idx="65855">
                  <c:v>108.74</c:v>
                </c:pt>
                <c:pt idx="65856">
                  <c:v>108.74</c:v>
                </c:pt>
                <c:pt idx="65857">
                  <c:v>108.67</c:v>
                </c:pt>
                <c:pt idx="65858">
                  <c:v>108.71</c:v>
                </c:pt>
                <c:pt idx="65859">
                  <c:v>108.58</c:v>
                </c:pt>
                <c:pt idx="65860">
                  <c:v>108.58</c:v>
                </c:pt>
                <c:pt idx="65861">
                  <c:v>108.56</c:v>
                </c:pt>
                <c:pt idx="65862">
                  <c:v>108.49</c:v>
                </c:pt>
                <c:pt idx="65863">
                  <c:v>108.47</c:v>
                </c:pt>
                <c:pt idx="65864">
                  <c:v>108.45</c:v>
                </c:pt>
                <c:pt idx="65865">
                  <c:v>108.38</c:v>
                </c:pt>
                <c:pt idx="65866">
                  <c:v>108.33</c:v>
                </c:pt>
                <c:pt idx="65867">
                  <c:v>108.31</c:v>
                </c:pt>
                <c:pt idx="65868">
                  <c:v>108.24</c:v>
                </c:pt>
                <c:pt idx="65869">
                  <c:v>108.2</c:v>
                </c:pt>
                <c:pt idx="65870">
                  <c:v>108.22</c:v>
                </c:pt>
                <c:pt idx="65871">
                  <c:v>108.15</c:v>
                </c:pt>
                <c:pt idx="65872">
                  <c:v>108.09</c:v>
                </c:pt>
                <c:pt idx="65873">
                  <c:v>108.02</c:v>
                </c:pt>
                <c:pt idx="65874">
                  <c:v>108.02</c:v>
                </c:pt>
                <c:pt idx="65875">
                  <c:v>107.98</c:v>
                </c:pt>
                <c:pt idx="65876">
                  <c:v>107.95</c:v>
                </c:pt>
                <c:pt idx="65877">
                  <c:v>107.89</c:v>
                </c:pt>
                <c:pt idx="65878">
                  <c:v>107.86</c:v>
                </c:pt>
                <c:pt idx="65879">
                  <c:v>107.8</c:v>
                </c:pt>
                <c:pt idx="65880">
                  <c:v>107.8</c:v>
                </c:pt>
                <c:pt idx="65881">
                  <c:v>107.75</c:v>
                </c:pt>
                <c:pt idx="65882">
                  <c:v>107.64</c:v>
                </c:pt>
                <c:pt idx="65883">
                  <c:v>107.62</c:v>
                </c:pt>
                <c:pt idx="65884">
                  <c:v>107.6</c:v>
                </c:pt>
                <c:pt idx="65885">
                  <c:v>107.55</c:v>
                </c:pt>
                <c:pt idx="65886">
                  <c:v>107.51</c:v>
                </c:pt>
                <c:pt idx="65887">
                  <c:v>107.46</c:v>
                </c:pt>
                <c:pt idx="65888">
                  <c:v>107.42</c:v>
                </c:pt>
                <c:pt idx="65889">
                  <c:v>107.42</c:v>
                </c:pt>
                <c:pt idx="65890">
                  <c:v>107.35</c:v>
                </c:pt>
                <c:pt idx="65891">
                  <c:v>107.33</c:v>
                </c:pt>
                <c:pt idx="65892">
                  <c:v>107.31</c:v>
                </c:pt>
                <c:pt idx="65893">
                  <c:v>107.24</c:v>
                </c:pt>
                <c:pt idx="65894">
                  <c:v>107.19</c:v>
                </c:pt>
                <c:pt idx="65895">
                  <c:v>107.15</c:v>
                </c:pt>
                <c:pt idx="65896">
                  <c:v>107.13</c:v>
                </c:pt>
                <c:pt idx="65897">
                  <c:v>107.06</c:v>
                </c:pt>
                <c:pt idx="65898">
                  <c:v>107.04</c:v>
                </c:pt>
                <c:pt idx="65899">
                  <c:v>107.02</c:v>
                </c:pt>
                <c:pt idx="65900">
                  <c:v>106.95</c:v>
                </c:pt>
                <c:pt idx="65901">
                  <c:v>106.93</c:v>
                </c:pt>
                <c:pt idx="65902">
                  <c:v>106.88</c:v>
                </c:pt>
                <c:pt idx="65903">
                  <c:v>106.86</c:v>
                </c:pt>
                <c:pt idx="65904">
                  <c:v>106.75</c:v>
                </c:pt>
                <c:pt idx="65905">
                  <c:v>106.75</c:v>
                </c:pt>
                <c:pt idx="65906">
                  <c:v>106.7</c:v>
                </c:pt>
                <c:pt idx="65907">
                  <c:v>106.68</c:v>
                </c:pt>
                <c:pt idx="65908">
                  <c:v>106.61</c:v>
                </c:pt>
                <c:pt idx="65909">
                  <c:v>106.61</c:v>
                </c:pt>
                <c:pt idx="65910">
                  <c:v>106.52</c:v>
                </c:pt>
                <c:pt idx="65911">
                  <c:v>106.48</c:v>
                </c:pt>
                <c:pt idx="65912">
                  <c:v>106.46</c:v>
                </c:pt>
                <c:pt idx="65913">
                  <c:v>106.41</c:v>
                </c:pt>
                <c:pt idx="65914">
                  <c:v>106.39</c:v>
                </c:pt>
                <c:pt idx="65915">
                  <c:v>106.37</c:v>
                </c:pt>
                <c:pt idx="65916">
                  <c:v>106.35</c:v>
                </c:pt>
                <c:pt idx="65917">
                  <c:v>106.26</c:v>
                </c:pt>
                <c:pt idx="65918">
                  <c:v>106.23</c:v>
                </c:pt>
                <c:pt idx="65919">
                  <c:v>106.19</c:v>
                </c:pt>
                <c:pt idx="65920">
                  <c:v>106.12</c:v>
                </c:pt>
                <c:pt idx="65921">
                  <c:v>106.06</c:v>
                </c:pt>
                <c:pt idx="65922">
                  <c:v>106.1</c:v>
                </c:pt>
                <c:pt idx="65923">
                  <c:v>105.94</c:v>
                </c:pt>
                <c:pt idx="65924">
                  <c:v>105.99</c:v>
                </c:pt>
                <c:pt idx="65925">
                  <c:v>105.92</c:v>
                </c:pt>
                <c:pt idx="65926">
                  <c:v>105.85</c:v>
                </c:pt>
                <c:pt idx="65927">
                  <c:v>105.88</c:v>
                </c:pt>
                <c:pt idx="65928">
                  <c:v>105.81</c:v>
                </c:pt>
                <c:pt idx="65929">
                  <c:v>105.79</c:v>
                </c:pt>
                <c:pt idx="65930">
                  <c:v>105.7</c:v>
                </c:pt>
                <c:pt idx="65931">
                  <c:v>105.68</c:v>
                </c:pt>
                <c:pt idx="65932">
                  <c:v>105.59</c:v>
                </c:pt>
                <c:pt idx="65933">
                  <c:v>105.59</c:v>
                </c:pt>
                <c:pt idx="65934">
                  <c:v>105.56</c:v>
                </c:pt>
                <c:pt idx="65935">
                  <c:v>105.5</c:v>
                </c:pt>
                <c:pt idx="65936">
                  <c:v>105.5</c:v>
                </c:pt>
                <c:pt idx="65937">
                  <c:v>105.41</c:v>
                </c:pt>
                <c:pt idx="65938">
                  <c:v>105.36</c:v>
                </c:pt>
                <c:pt idx="65939">
                  <c:v>105.27</c:v>
                </c:pt>
                <c:pt idx="65940">
                  <c:v>105.27</c:v>
                </c:pt>
                <c:pt idx="65941">
                  <c:v>105.21</c:v>
                </c:pt>
                <c:pt idx="65942">
                  <c:v>105.18</c:v>
                </c:pt>
                <c:pt idx="65943">
                  <c:v>105.18</c:v>
                </c:pt>
                <c:pt idx="65944">
                  <c:v>105.14</c:v>
                </c:pt>
                <c:pt idx="65945">
                  <c:v>105.12</c:v>
                </c:pt>
                <c:pt idx="65946">
                  <c:v>105.09</c:v>
                </c:pt>
                <c:pt idx="65947">
                  <c:v>104.98</c:v>
                </c:pt>
                <c:pt idx="65948">
                  <c:v>104.98</c:v>
                </c:pt>
                <c:pt idx="65949">
                  <c:v>104.92</c:v>
                </c:pt>
                <c:pt idx="65950">
                  <c:v>104.83</c:v>
                </c:pt>
                <c:pt idx="65951">
                  <c:v>104.83</c:v>
                </c:pt>
                <c:pt idx="65952">
                  <c:v>104.76</c:v>
                </c:pt>
                <c:pt idx="65953">
                  <c:v>104.78</c:v>
                </c:pt>
                <c:pt idx="65954">
                  <c:v>104.69</c:v>
                </c:pt>
                <c:pt idx="65955">
                  <c:v>104.67</c:v>
                </c:pt>
                <c:pt idx="65956">
                  <c:v>104.6</c:v>
                </c:pt>
                <c:pt idx="65957">
                  <c:v>104.56</c:v>
                </c:pt>
                <c:pt idx="65958">
                  <c:v>104.58</c:v>
                </c:pt>
                <c:pt idx="65959">
                  <c:v>104.54</c:v>
                </c:pt>
                <c:pt idx="65960">
                  <c:v>104.45</c:v>
                </c:pt>
                <c:pt idx="65961">
                  <c:v>104.4</c:v>
                </c:pt>
                <c:pt idx="65962">
                  <c:v>104.38</c:v>
                </c:pt>
                <c:pt idx="65963">
                  <c:v>104.33</c:v>
                </c:pt>
                <c:pt idx="65964">
                  <c:v>104.27</c:v>
                </c:pt>
                <c:pt idx="65965">
                  <c:v>104.22</c:v>
                </c:pt>
                <c:pt idx="65966">
                  <c:v>104.18</c:v>
                </c:pt>
                <c:pt idx="65967">
                  <c:v>104.16</c:v>
                </c:pt>
                <c:pt idx="65968">
                  <c:v>104.13</c:v>
                </c:pt>
                <c:pt idx="65969">
                  <c:v>104.09</c:v>
                </c:pt>
                <c:pt idx="65970">
                  <c:v>104.02</c:v>
                </c:pt>
                <c:pt idx="65971">
                  <c:v>104</c:v>
                </c:pt>
                <c:pt idx="65972">
                  <c:v>103.96</c:v>
                </c:pt>
                <c:pt idx="65973">
                  <c:v>103.87</c:v>
                </c:pt>
                <c:pt idx="65974">
                  <c:v>103.87</c:v>
                </c:pt>
                <c:pt idx="65975">
                  <c:v>103.8</c:v>
                </c:pt>
                <c:pt idx="65976">
                  <c:v>103.8</c:v>
                </c:pt>
                <c:pt idx="65977">
                  <c:v>103.73</c:v>
                </c:pt>
                <c:pt idx="65978">
                  <c:v>103.73</c:v>
                </c:pt>
                <c:pt idx="65979">
                  <c:v>103.58</c:v>
                </c:pt>
                <c:pt idx="65980">
                  <c:v>103.58</c:v>
                </c:pt>
                <c:pt idx="65981">
                  <c:v>103.51</c:v>
                </c:pt>
                <c:pt idx="65982">
                  <c:v>103.53</c:v>
                </c:pt>
                <c:pt idx="65983">
                  <c:v>103.49</c:v>
                </c:pt>
                <c:pt idx="65984">
                  <c:v>103.42</c:v>
                </c:pt>
                <c:pt idx="65985">
                  <c:v>103.4</c:v>
                </c:pt>
                <c:pt idx="65986">
                  <c:v>103.33</c:v>
                </c:pt>
                <c:pt idx="65987">
                  <c:v>103.33</c:v>
                </c:pt>
                <c:pt idx="65988">
                  <c:v>103.22</c:v>
                </c:pt>
                <c:pt idx="65989">
                  <c:v>103.17</c:v>
                </c:pt>
                <c:pt idx="65990">
                  <c:v>103.11</c:v>
                </c:pt>
                <c:pt idx="65991">
                  <c:v>103.11</c:v>
                </c:pt>
                <c:pt idx="65992">
                  <c:v>103.08</c:v>
                </c:pt>
                <c:pt idx="65993">
                  <c:v>102.97</c:v>
                </c:pt>
                <c:pt idx="65994">
                  <c:v>102.99</c:v>
                </c:pt>
                <c:pt idx="65995">
                  <c:v>102.91</c:v>
                </c:pt>
                <c:pt idx="65996">
                  <c:v>102.91</c:v>
                </c:pt>
                <c:pt idx="65997">
                  <c:v>102.84</c:v>
                </c:pt>
                <c:pt idx="65998">
                  <c:v>102.73</c:v>
                </c:pt>
                <c:pt idx="65999">
                  <c:v>102.75</c:v>
                </c:pt>
                <c:pt idx="66000">
                  <c:v>102.66</c:v>
                </c:pt>
                <c:pt idx="66001">
                  <c:v>102.66</c:v>
                </c:pt>
                <c:pt idx="66002">
                  <c:v>102.61</c:v>
                </c:pt>
                <c:pt idx="66003">
                  <c:v>102.61</c:v>
                </c:pt>
                <c:pt idx="66004">
                  <c:v>102.55</c:v>
                </c:pt>
                <c:pt idx="66005">
                  <c:v>102.53</c:v>
                </c:pt>
                <c:pt idx="66006">
                  <c:v>102.48</c:v>
                </c:pt>
                <c:pt idx="66007">
                  <c:v>102.39</c:v>
                </c:pt>
                <c:pt idx="66008">
                  <c:v>102.41</c:v>
                </c:pt>
                <c:pt idx="66009">
                  <c:v>102.28</c:v>
                </c:pt>
                <c:pt idx="66010">
                  <c:v>102.32</c:v>
                </c:pt>
                <c:pt idx="66011">
                  <c:v>102.26</c:v>
                </c:pt>
                <c:pt idx="66012">
                  <c:v>102.21</c:v>
                </c:pt>
                <c:pt idx="66013">
                  <c:v>102.15</c:v>
                </c:pt>
                <c:pt idx="66014">
                  <c:v>102.03</c:v>
                </c:pt>
                <c:pt idx="66015">
                  <c:v>102.06</c:v>
                </c:pt>
                <c:pt idx="66016">
                  <c:v>101.99</c:v>
                </c:pt>
                <c:pt idx="66017">
                  <c:v>101.97</c:v>
                </c:pt>
                <c:pt idx="66018">
                  <c:v>101.99</c:v>
                </c:pt>
                <c:pt idx="66019">
                  <c:v>101.88</c:v>
                </c:pt>
                <c:pt idx="66020">
                  <c:v>101.88</c:v>
                </c:pt>
                <c:pt idx="66021">
                  <c:v>101.81</c:v>
                </c:pt>
                <c:pt idx="66022">
                  <c:v>101.79</c:v>
                </c:pt>
                <c:pt idx="66023">
                  <c:v>101.7</c:v>
                </c:pt>
                <c:pt idx="66024">
                  <c:v>101.68</c:v>
                </c:pt>
                <c:pt idx="66025">
                  <c:v>101.63</c:v>
                </c:pt>
                <c:pt idx="66026">
                  <c:v>101.61</c:v>
                </c:pt>
                <c:pt idx="66027">
                  <c:v>101.54</c:v>
                </c:pt>
                <c:pt idx="66028">
                  <c:v>101.52</c:v>
                </c:pt>
                <c:pt idx="66029">
                  <c:v>101.48</c:v>
                </c:pt>
                <c:pt idx="66030">
                  <c:v>101.48</c:v>
                </c:pt>
                <c:pt idx="66031">
                  <c:v>101.36</c:v>
                </c:pt>
                <c:pt idx="66032">
                  <c:v>101.3</c:v>
                </c:pt>
                <c:pt idx="66033">
                  <c:v>101.27</c:v>
                </c:pt>
                <c:pt idx="66034">
                  <c:v>101.25</c:v>
                </c:pt>
                <c:pt idx="66035">
                  <c:v>101.21</c:v>
                </c:pt>
                <c:pt idx="66036">
                  <c:v>101.14</c:v>
                </c:pt>
                <c:pt idx="66037">
                  <c:v>101.1</c:v>
                </c:pt>
                <c:pt idx="66038">
                  <c:v>101.01</c:v>
                </c:pt>
                <c:pt idx="66039">
                  <c:v>100.98</c:v>
                </c:pt>
                <c:pt idx="66040">
                  <c:v>100.98</c:v>
                </c:pt>
                <c:pt idx="66041">
                  <c:v>100.89</c:v>
                </c:pt>
                <c:pt idx="66042">
                  <c:v>100.92</c:v>
                </c:pt>
                <c:pt idx="66043">
                  <c:v>100.78</c:v>
                </c:pt>
                <c:pt idx="66044">
                  <c:v>100.74</c:v>
                </c:pt>
                <c:pt idx="66045">
                  <c:v>100.72</c:v>
                </c:pt>
                <c:pt idx="66046">
                  <c:v>100.72</c:v>
                </c:pt>
                <c:pt idx="66047">
                  <c:v>100.65</c:v>
                </c:pt>
                <c:pt idx="66048">
                  <c:v>100.6</c:v>
                </c:pt>
                <c:pt idx="66049">
                  <c:v>100.54</c:v>
                </c:pt>
                <c:pt idx="66050">
                  <c:v>100.56</c:v>
                </c:pt>
                <c:pt idx="66051">
                  <c:v>100.54</c:v>
                </c:pt>
                <c:pt idx="66052">
                  <c:v>100.47</c:v>
                </c:pt>
                <c:pt idx="66053">
                  <c:v>100.36</c:v>
                </c:pt>
                <c:pt idx="66054">
                  <c:v>100.36</c:v>
                </c:pt>
                <c:pt idx="66055">
                  <c:v>100.29</c:v>
                </c:pt>
                <c:pt idx="66056">
                  <c:v>100.22</c:v>
                </c:pt>
                <c:pt idx="66057">
                  <c:v>100.25</c:v>
                </c:pt>
                <c:pt idx="66058">
                  <c:v>100.14</c:v>
                </c:pt>
                <c:pt idx="66059">
                  <c:v>100.16</c:v>
                </c:pt>
                <c:pt idx="66060">
                  <c:v>100.11</c:v>
                </c:pt>
                <c:pt idx="66061">
                  <c:v>100</c:v>
                </c:pt>
                <c:pt idx="66062">
                  <c:v>99.978999999999999</c:v>
                </c:pt>
                <c:pt idx="66063">
                  <c:v>99.956000000000003</c:v>
                </c:pt>
                <c:pt idx="66064">
                  <c:v>99.978999999999999</c:v>
                </c:pt>
                <c:pt idx="66065">
                  <c:v>99.888999999999996</c:v>
                </c:pt>
                <c:pt idx="66066">
                  <c:v>99.778000000000006</c:v>
                </c:pt>
                <c:pt idx="66067">
                  <c:v>99.733000000000004</c:v>
                </c:pt>
                <c:pt idx="66068">
                  <c:v>99.754999999999995</c:v>
                </c:pt>
                <c:pt idx="66069">
                  <c:v>99.733000000000004</c:v>
                </c:pt>
                <c:pt idx="66070">
                  <c:v>99.665999999999997</c:v>
                </c:pt>
                <c:pt idx="66071">
                  <c:v>99.554000000000002</c:v>
                </c:pt>
                <c:pt idx="66072">
                  <c:v>99.531999999999996</c:v>
                </c:pt>
                <c:pt idx="66073">
                  <c:v>99.51</c:v>
                </c:pt>
                <c:pt idx="66074">
                  <c:v>99.51</c:v>
                </c:pt>
                <c:pt idx="66075">
                  <c:v>99.441999999999993</c:v>
                </c:pt>
                <c:pt idx="66076">
                  <c:v>99.375</c:v>
                </c:pt>
                <c:pt idx="66077">
                  <c:v>99.286000000000001</c:v>
                </c:pt>
                <c:pt idx="66078">
                  <c:v>99.263999999999996</c:v>
                </c:pt>
                <c:pt idx="66079">
                  <c:v>99.263999999999996</c:v>
                </c:pt>
                <c:pt idx="66080">
                  <c:v>99.197000000000003</c:v>
                </c:pt>
                <c:pt idx="66081">
                  <c:v>99.106999999999999</c:v>
                </c:pt>
                <c:pt idx="66082">
                  <c:v>99.04</c:v>
                </c:pt>
                <c:pt idx="66083">
                  <c:v>99.018000000000001</c:v>
                </c:pt>
                <c:pt idx="66084">
                  <c:v>98.950999999999993</c:v>
                </c:pt>
                <c:pt idx="66085">
                  <c:v>98.929000000000002</c:v>
                </c:pt>
                <c:pt idx="66086">
                  <c:v>98.929000000000002</c:v>
                </c:pt>
                <c:pt idx="66087">
                  <c:v>98.884</c:v>
                </c:pt>
                <c:pt idx="66088">
                  <c:v>98.795000000000002</c:v>
                </c:pt>
                <c:pt idx="66089">
                  <c:v>98.795000000000002</c:v>
                </c:pt>
                <c:pt idx="66090">
                  <c:v>98.704999999999998</c:v>
                </c:pt>
                <c:pt idx="66091">
                  <c:v>98.704999999999998</c:v>
                </c:pt>
                <c:pt idx="66092">
                  <c:v>98.661000000000001</c:v>
                </c:pt>
                <c:pt idx="66093">
                  <c:v>98.593999999999994</c:v>
                </c:pt>
                <c:pt idx="66094">
                  <c:v>98.593999999999994</c:v>
                </c:pt>
                <c:pt idx="66095">
                  <c:v>98.481999999999999</c:v>
                </c:pt>
                <c:pt idx="66096">
                  <c:v>98.46</c:v>
                </c:pt>
                <c:pt idx="66097">
                  <c:v>98.415000000000006</c:v>
                </c:pt>
                <c:pt idx="66098">
                  <c:v>98.37</c:v>
                </c:pt>
                <c:pt idx="66099">
                  <c:v>98.347999999999999</c:v>
                </c:pt>
                <c:pt idx="66100">
                  <c:v>98.259</c:v>
                </c:pt>
                <c:pt idx="66101">
                  <c:v>98.236000000000004</c:v>
                </c:pt>
                <c:pt idx="66102">
                  <c:v>98.213999999999999</c:v>
                </c:pt>
                <c:pt idx="66103">
                  <c:v>98.191000000000003</c:v>
                </c:pt>
                <c:pt idx="66104">
                  <c:v>98.123999999999995</c:v>
                </c:pt>
                <c:pt idx="66105">
                  <c:v>97.99</c:v>
                </c:pt>
                <c:pt idx="66106">
                  <c:v>97.945999999999998</c:v>
                </c:pt>
                <c:pt idx="66107">
                  <c:v>97.968000000000004</c:v>
                </c:pt>
                <c:pt idx="66108">
                  <c:v>97.945999999999998</c:v>
                </c:pt>
                <c:pt idx="66109">
                  <c:v>97.834000000000003</c:v>
                </c:pt>
                <c:pt idx="66110">
                  <c:v>97.834000000000003</c:v>
                </c:pt>
                <c:pt idx="66111">
                  <c:v>97.677999999999997</c:v>
                </c:pt>
                <c:pt idx="66112">
                  <c:v>97.766999999999996</c:v>
                </c:pt>
                <c:pt idx="66113">
                  <c:v>97.677999999999997</c:v>
                </c:pt>
                <c:pt idx="66114">
                  <c:v>97.632999999999996</c:v>
                </c:pt>
                <c:pt idx="66115">
                  <c:v>97.611000000000004</c:v>
                </c:pt>
                <c:pt idx="66116">
                  <c:v>97.543999999999997</c:v>
                </c:pt>
                <c:pt idx="66117">
                  <c:v>97.453999999999994</c:v>
                </c:pt>
                <c:pt idx="66118">
                  <c:v>97.432000000000002</c:v>
                </c:pt>
                <c:pt idx="66119">
                  <c:v>97.41</c:v>
                </c:pt>
                <c:pt idx="66120">
                  <c:v>97.387</c:v>
                </c:pt>
                <c:pt idx="66121">
                  <c:v>97.32</c:v>
                </c:pt>
                <c:pt idx="66122">
                  <c:v>97.298000000000002</c:v>
                </c:pt>
                <c:pt idx="66123">
                  <c:v>97.230999999999995</c:v>
                </c:pt>
                <c:pt idx="66124">
                  <c:v>97.186000000000007</c:v>
                </c:pt>
                <c:pt idx="66125">
                  <c:v>97.096999999999994</c:v>
                </c:pt>
                <c:pt idx="66126">
                  <c:v>97.119</c:v>
                </c:pt>
                <c:pt idx="66127">
                  <c:v>97.075000000000003</c:v>
                </c:pt>
                <c:pt idx="66128">
                  <c:v>97.007000000000005</c:v>
                </c:pt>
                <c:pt idx="66129">
                  <c:v>96.918000000000006</c:v>
                </c:pt>
                <c:pt idx="66130">
                  <c:v>96.873000000000005</c:v>
                </c:pt>
                <c:pt idx="66131">
                  <c:v>96.873000000000005</c:v>
                </c:pt>
                <c:pt idx="66132">
                  <c:v>96.850999999999999</c:v>
                </c:pt>
                <c:pt idx="66133">
                  <c:v>96.784000000000006</c:v>
                </c:pt>
                <c:pt idx="66134">
                  <c:v>96.739000000000004</c:v>
                </c:pt>
                <c:pt idx="66135">
                  <c:v>96.694999999999993</c:v>
                </c:pt>
                <c:pt idx="66136">
                  <c:v>96.628</c:v>
                </c:pt>
                <c:pt idx="66137">
                  <c:v>96.582999999999998</c:v>
                </c:pt>
                <c:pt idx="66138">
                  <c:v>96.582999999999998</c:v>
                </c:pt>
                <c:pt idx="66139">
                  <c:v>96.471000000000004</c:v>
                </c:pt>
                <c:pt idx="66140">
                  <c:v>96.427000000000007</c:v>
                </c:pt>
                <c:pt idx="66141">
                  <c:v>96.427000000000007</c:v>
                </c:pt>
                <c:pt idx="66142">
                  <c:v>96.382000000000005</c:v>
                </c:pt>
                <c:pt idx="66143">
                  <c:v>96.27</c:v>
                </c:pt>
                <c:pt idx="66144">
                  <c:v>96.248000000000005</c:v>
                </c:pt>
                <c:pt idx="66145">
                  <c:v>96.225999999999999</c:v>
                </c:pt>
                <c:pt idx="66146">
                  <c:v>96.225999999999999</c:v>
                </c:pt>
                <c:pt idx="66147">
                  <c:v>96.159000000000006</c:v>
                </c:pt>
                <c:pt idx="66148">
                  <c:v>96.046999999999997</c:v>
                </c:pt>
                <c:pt idx="66149">
                  <c:v>96.025000000000006</c:v>
                </c:pt>
                <c:pt idx="66150">
                  <c:v>95.98</c:v>
                </c:pt>
                <c:pt idx="66151">
                  <c:v>95.935000000000002</c:v>
                </c:pt>
                <c:pt idx="66152">
                  <c:v>95.891000000000005</c:v>
                </c:pt>
                <c:pt idx="66153">
                  <c:v>95.846000000000004</c:v>
                </c:pt>
                <c:pt idx="66154">
                  <c:v>95.778999999999996</c:v>
                </c:pt>
                <c:pt idx="66155">
                  <c:v>95.733999999999995</c:v>
                </c:pt>
                <c:pt idx="66156">
                  <c:v>95.733999999999995</c:v>
                </c:pt>
                <c:pt idx="66157">
                  <c:v>95.667000000000002</c:v>
                </c:pt>
                <c:pt idx="66158">
                  <c:v>95.622</c:v>
                </c:pt>
                <c:pt idx="66159">
                  <c:v>95.622</c:v>
                </c:pt>
                <c:pt idx="66160">
                  <c:v>95.555000000000007</c:v>
                </c:pt>
                <c:pt idx="66161">
                  <c:v>95.510999999999996</c:v>
                </c:pt>
                <c:pt idx="66162">
                  <c:v>95.421000000000006</c:v>
                </c:pt>
                <c:pt idx="66163">
                  <c:v>95.376999999999995</c:v>
                </c:pt>
                <c:pt idx="66164">
                  <c:v>95.353999999999999</c:v>
                </c:pt>
                <c:pt idx="66165">
                  <c:v>95.331999999999994</c:v>
                </c:pt>
                <c:pt idx="66166">
                  <c:v>95.265000000000001</c:v>
                </c:pt>
                <c:pt idx="66167">
                  <c:v>95.287000000000006</c:v>
                </c:pt>
                <c:pt idx="66168">
                  <c:v>95.153000000000006</c:v>
                </c:pt>
                <c:pt idx="66169">
                  <c:v>95.153000000000006</c:v>
                </c:pt>
                <c:pt idx="66170">
                  <c:v>95.085999999999999</c:v>
                </c:pt>
                <c:pt idx="66171">
                  <c:v>95.042000000000002</c:v>
                </c:pt>
                <c:pt idx="66172">
                  <c:v>94.997</c:v>
                </c:pt>
                <c:pt idx="66173">
                  <c:v>94.951999999999998</c:v>
                </c:pt>
                <c:pt idx="66174">
                  <c:v>94.885000000000005</c:v>
                </c:pt>
                <c:pt idx="66175">
                  <c:v>94.863</c:v>
                </c:pt>
                <c:pt idx="66176">
                  <c:v>94.817999999999998</c:v>
                </c:pt>
                <c:pt idx="66177">
                  <c:v>94.774000000000001</c:v>
                </c:pt>
                <c:pt idx="66178">
                  <c:v>94.706999999999994</c:v>
                </c:pt>
                <c:pt idx="66179">
                  <c:v>94.638999999999996</c:v>
                </c:pt>
                <c:pt idx="66180">
                  <c:v>94.594999999999999</c:v>
                </c:pt>
                <c:pt idx="66181">
                  <c:v>94.55</c:v>
                </c:pt>
                <c:pt idx="66182">
                  <c:v>94.528000000000006</c:v>
                </c:pt>
                <c:pt idx="66183">
                  <c:v>94.460999999999999</c:v>
                </c:pt>
                <c:pt idx="66184">
                  <c:v>94.438000000000002</c:v>
                </c:pt>
                <c:pt idx="66185">
                  <c:v>94.438000000000002</c:v>
                </c:pt>
                <c:pt idx="66186">
                  <c:v>94.304000000000002</c:v>
                </c:pt>
                <c:pt idx="66187">
                  <c:v>94.215000000000003</c:v>
                </c:pt>
                <c:pt idx="66188">
                  <c:v>94.236999999999995</c:v>
                </c:pt>
                <c:pt idx="66189">
                  <c:v>94.236999999999995</c:v>
                </c:pt>
                <c:pt idx="66190">
                  <c:v>94.147999999999996</c:v>
                </c:pt>
                <c:pt idx="66191">
                  <c:v>94.147999999999996</c:v>
                </c:pt>
                <c:pt idx="66192">
                  <c:v>93.992000000000004</c:v>
                </c:pt>
                <c:pt idx="66193">
                  <c:v>94.013999999999996</c:v>
                </c:pt>
                <c:pt idx="66194">
                  <c:v>93.924999999999997</c:v>
                </c:pt>
                <c:pt idx="66195">
                  <c:v>93.902000000000001</c:v>
                </c:pt>
                <c:pt idx="66196">
                  <c:v>93.902000000000001</c:v>
                </c:pt>
                <c:pt idx="66197">
                  <c:v>93.88</c:v>
                </c:pt>
                <c:pt idx="66198">
                  <c:v>93.834999999999994</c:v>
                </c:pt>
                <c:pt idx="66199">
                  <c:v>93.790999999999997</c:v>
                </c:pt>
                <c:pt idx="66200">
                  <c:v>93.700999999999993</c:v>
                </c:pt>
                <c:pt idx="66201">
                  <c:v>93.700999999999993</c:v>
                </c:pt>
                <c:pt idx="66202">
                  <c:v>93.566999999999993</c:v>
                </c:pt>
                <c:pt idx="66203">
                  <c:v>93.545000000000002</c:v>
                </c:pt>
                <c:pt idx="66204">
                  <c:v>93.522999999999996</c:v>
                </c:pt>
                <c:pt idx="66205">
                  <c:v>93.433000000000007</c:v>
                </c:pt>
                <c:pt idx="66206">
                  <c:v>93.454999999999998</c:v>
                </c:pt>
                <c:pt idx="66207">
                  <c:v>93.366</c:v>
                </c:pt>
                <c:pt idx="66208">
                  <c:v>93.299000000000007</c:v>
                </c:pt>
                <c:pt idx="66209">
                  <c:v>93.254000000000005</c:v>
                </c:pt>
                <c:pt idx="66210">
                  <c:v>93.254000000000005</c:v>
                </c:pt>
                <c:pt idx="66211">
                  <c:v>93.143000000000001</c:v>
                </c:pt>
                <c:pt idx="66212">
                  <c:v>93.12</c:v>
                </c:pt>
                <c:pt idx="66213">
                  <c:v>93.097999999999999</c:v>
                </c:pt>
                <c:pt idx="66214">
                  <c:v>93.009</c:v>
                </c:pt>
                <c:pt idx="66215">
                  <c:v>92.986000000000004</c:v>
                </c:pt>
                <c:pt idx="66216">
                  <c:v>92.918999999999997</c:v>
                </c:pt>
                <c:pt idx="66217">
                  <c:v>92.897000000000006</c:v>
                </c:pt>
                <c:pt idx="66218">
                  <c:v>92.897000000000006</c:v>
                </c:pt>
                <c:pt idx="66219">
                  <c:v>92.784999999999997</c:v>
                </c:pt>
                <c:pt idx="66220">
                  <c:v>92.763000000000005</c:v>
                </c:pt>
                <c:pt idx="66221">
                  <c:v>92.695999999999998</c:v>
                </c:pt>
                <c:pt idx="66222">
                  <c:v>92.650999999999996</c:v>
                </c:pt>
                <c:pt idx="66223">
                  <c:v>92.584000000000003</c:v>
                </c:pt>
                <c:pt idx="66224">
                  <c:v>92.561999999999998</c:v>
                </c:pt>
                <c:pt idx="66225">
                  <c:v>92.472999999999999</c:v>
                </c:pt>
                <c:pt idx="66226">
                  <c:v>92.45</c:v>
                </c:pt>
                <c:pt idx="66227">
                  <c:v>92.45</c:v>
                </c:pt>
                <c:pt idx="66228">
                  <c:v>92.406000000000006</c:v>
                </c:pt>
                <c:pt idx="66229">
                  <c:v>92.338999999999999</c:v>
                </c:pt>
                <c:pt idx="66230">
                  <c:v>92.272000000000006</c:v>
                </c:pt>
                <c:pt idx="66231">
                  <c:v>92.248999999999995</c:v>
                </c:pt>
                <c:pt idx="66232">
                  <c:v>92.227000000000004</c:v>
                </c:pt>
                <c:pt idx="66233">
                  <c:v>92.16</c:v>
                </c:pt>
                <c:pt idx="66234">
                  <c:v>92.16</c:v>
                </c:pt>
                <c:pt idx="66235">
                  <c:v>92.025999999999996</c:v>
                </c:pt>
                <c:pt idx="66236">
                  <c:v>92.048000000000002</c:v>
                </c:pt>
                <c:pt idx="66237">
                  <c:v>91.891999999999996</c:v>
                </c:pt>
                <c:pt idx="66238">
                  <c:v>91.869</c:v>
                </c:pt>
                <c:pt idx="66239">
                  <c:v>91.891999999999996</c:v>
                </c:pt>
                <c:pt idx="66240">
                  <c:v>91.802000000000007</c:v>
                </c:pt>
                <c:pt idx="66241">
                  <c:v>91.802000000000007</c:v>
                </c:pt>
                <c:pt idx="66242">
                  <c:v>91.757999999999996</c:v>
                </c:pt>
                <c:pt idx="66243">
                  <c:v>91.734999999999999</c:v>
                </c:pt>
                <c:pt idx="66244">
                  <c:v>91.600999999999999</c:v>
                </c:pt>
                <c:pt idx="66245">
                  <c:v>91.600999999999999</c:v>
                </c:pt>
                <c:pt idx="66246">
                  <c:v>91.578999999999994</c:v>
                </c:pt>
                <c:pt idx="66247">
                  <c:v>91.534000000000006</c:v>
                </c:pt>
                <c:pt idx="66248">
                  <c:v>91.423000000000002</c:v>
                </c:pt>
                <c:pt idx="66249">
                  <c:v>91.4</c:v>
                </c:pt>
                <c:pt idx="66250">
                  <c:v>91.332999999999998</c:v>
                </c:pt>
                <c:pt idx="66251">
                  <c:v>91.332999999999998</c:v>
                </c:pt>
                <c:pt idx="66252">
                  <c:v>91.244</c:v>
                </c:pt>
                <c:pt idx="66253">
                  <c:v>91.177000000000007</c:v>
                </c:pt>
                <c:pt idx="66254">
                  <c:v>91.132000000000005</c:v>
                </c:pt>
                <c:pt idx="66255">
                  <c:v>91.11</c:v>
                </c:pt>
                <c:pt idx="66256">
                  <c:v>91.02</c:v>
                </c:pt>
                <c:pt idx="66257">
                  <c:v>91.02</c:v>
                </c:pt>
                <c:pt idx="66258">
                  <c:v>90.930999999999997</c:v>
                </c:pt>
                <c:pt idx="66259">
                  <c:v>90.909000000000006</c:v>
                </c:pt>
                <c:pt idx="66260">
                  <c:v>90.885999999999996</c:v>
                </c:pt>
                <c:pt idx="66261">
                  <c:v>90.819000000000003</c:v>
                </c:pt>
                <c:pt idx="66262">
                  <c:v>90.796999999999997</c:v>
                </c:pt>
                <c:pt idx="66263">
                  <c:v>90.751999999999995</c:v>
                </c:pt>
                <c:pt idx="66264">
                  <c:v>90.707999999999998</c:v>
                </c:pt>
                <c:pt idx="66265">
                  <c:v>90.641000000000005</c:v>
                </c:pt>
                <c:pt idx="66266">
                  <c:v>90.617999999999995</c:v>
                </c:pt>
                <c:pt idx="66267">
                  <c:v>90.596000000000004</c:v>
                </c:pt>
                <c:pt idx="66268">
                  <c:v>90.483999999999995</c:v>
                </c:pt>
                <c:pt idx="66269">
                  <c:v>90.462000000000003</c:v>
                </c:pt>
                <c:pt idx="66270">
                  <c:v>90.394999999999996</c:v>
                </c:pt>
                <c:pt idx="66271">
                  <c:v>90.328000000000003</c:v>
                </c:pt>
                <c:pt idx="66272">
                  <c:v>90.35</c:v>
                </c:pt>
                <c:pt idx="66273">
                  <c:v>90.260999999999996</c:v>
                </c:pt>
                <c:pt idx="66274">
                  <c:v>90.215999999999994</c:v>
                </c:pt>
                <c:pt idx="66275">
                  <c:v>90.149000000000001</c:v>
                </c:pt>
                <c:pt idx="66276">
                  <c:v>90.149000000000001</c:v>
                </c:pt>
                <c:pt idx="66277">
                  <c:v>90.06</c:v>
                </c:pt>
                <c:pt idx="66278">
                  <c:v>90.06</c:v>
                </c:pt>
                <c:pt idx="66279">
                  <c:v>89.992999999999995</c:v>
                </c:pt>
                <c:pt idx="66280">
                  <c:v>89.926000000000002</c:v>
                </c:pt>
                <c:pt idx="66281">
                  <c:v>89.881</c:v>
                </c:pt>
                <c:pt idx="66282">
                  <c:v>89.813999999999993</c:v>
                </c:pt>
                <c:pt idx="66283">
                  <c:v>89.792000000000002</c:v>
                </c:pt>
                <c:pt idx="66284">
                  <c:v>89.747</c:v>
                </c:pt>
                <c:pt idx="66285">
                  <c:v>89.724999999999994</c:v>
                </c:pt>
                <c:pt idx="66286">
                  <c:v>89.68</c:v>
                </c:pt>
                <c:pt idx="66287">
                  <c:v>89.567999999999998</c:v>
                </c:pt>
                <c:pt idx="66288">
                  <c:v>89.524000000000001</c:v>
                </c:pt>
                <c:pt idx="66289">
                  <c:v>89.501000000000005</c:v>
                </c:pt>
                <c:pt idx="66290">
                  <c:v>89.501000000000005</c:v>
                </c:pt>
                <c:pt idx="66291">
                  <c:v>89.433999999999997</c:v>
                </c:pt>
                <c:pt idx="66292">
                  <c:v>89.367000000000004</c:v>
                </c:pt>
                <c:pt idx="66293">
                  <c:v>89.278000000000006</c:v>
                </c:pt>
                <c:pt idx="66294">
                  <c:v>89.278000000000006</c:v>
                </c:pt>
                <c:pt idx="66295">
                  <c:v>89.233000000000004</c:v>
                </c:pt>
                <c:pt idx="66296">
                  <c:v>89.165999999999997</c:v>
                </c:pt>
                <c:pt idx="66297">
                  <c:v>89.144000000000005</c:v>
                </c:pt>
                <c:pt idx="66298">
                  <c:v>89.122</c:v>
                </c:pt>
                <c:pt idx="66299">
                  <c:v>89.055000000000007</c:v>
                </c:pt>
                <c:pt idx="66300">
                  <c:v>88.965000000000003</c:v>
                </c:pt>
                <c:pt idx="66301">
                  <c:v>88.942999999999998</c:v>
                </c:pt>
                <c:pt idx="66302">
                  <c:v>88.965000000000003</c:v>
                </c:pt>
                <c:pt idx="66303">
                  <c:v>88.876000000000005</c:v>
                </c:pt>
                <c:pt idx="66304">
                  <c:v>88.787000000000006</c:v>
                </c:pt>
                <c:pt idx="66305">
                  <c:v>88.763999999999996</c:v>
                </c:pt>
                <c:pt idx="66306">
                  <c:v>88.674999999999997</c:v>
                </c:pt>
                <c:pt idx="66307">
                  <c:v>88.697000000000003</c:v>
                </c:pt>
                <c:pt idx="66308">
                  <c:v>88.608000000000004</c:v>
                </c:pt>
                <c:pt idx="66309">
                  <c:v>88.540999999999997</c:v>
                </c:pt>
                <c:pt idx="66310">
                  <c:v>88.540999999999997</c:v>
                </c:pt>
                <c:pt idx="66311">
                  <c:v>88.474000000000004</c:v>
                </c:pt>
                <c:pt idx="66312">
                  <c:v>88.450999999999993</c:v>
                </c:pt>
                <c:pt idx="66313">
                  <c:v>88.406999999999996</c:v>
                </c:pt>
                <c:pt idx="66314">
                  <c:v>88.34</c:v>
                </c:pt>
                <c:pt idx="66315">
                  <c:v>88.295000000000002</c:v>
                </c:pt>
                <c:pt idx="66316">
                  <c:v>88.25</c:v>
                </c:pt>
                <c:pt idx="66317">
                  <c:v>88.227999999999994</c:v>
                </c:pt>
                <c:pt idx="66318">
                  <c:v>88.161000000000001</c:v>
                </c:pt>
                <c:pt idx="66319">
                  <c:v>88.116</c:v>
                </c:pt>
                <c:pt idx="66320">
                  <c:v>88.093999999999994</c:v>
                </c:pt>
                <c:pt idx="66321">
                  <c:v>87.96</c:v>
                </c:pt>
                <c:pt idx="66322">
                  <c:v>87.96</c:v>
                </c:pt>
                <c:pt idx="66323">
                  <c:v>87.938000000000002</c:v>
                </c:pt>
                <c:pt idx="66324">
                  <c:v>87.893000000000001</c:v>
                </c:pt>
                <c:pt idx="66325">
                  <c:v>87.781000000000006</c:v>
                </c:pt>
                <c:pt idx="66326">
                  <c:v>87.804000000000002</c:v>
                </c:pt>
                <c:pt idx="66327">
                  <c:v>87.736999999999995</c:v>
                </c:pt>
                <c:pt idx="66328">
                  <c:v>87.691999999999993</c:v>
                </c:pt>
                <c:pt idx="66329">
                  <c:v>87.625</c:v>
                </c:pt>
                <c:pt idx="66330">
                  <c:v>87.602999999999994</c:v>
                </c:pt>
                <c:pt idx="66331">
                  <c:v>87.58</c:v>
                </c:pt>
                <c:pt idx="66332">
                  <c:v>87.468000000000004</c:v>
                </c:pt>
                <c:pt idx="66333">
                  <c:v>87.468000000000004</c:v>
                </c:pt>
                <c:pt idx="66334">
                  <c:v>87.424000000000007</c:v>
                </c:pt>
                <c:pt idx="66335">
                  <c:v>87.400999999999996</c:v>
                </c:pt>
                <c:pt idx="66336">
                  <c:v>87.334000000000003</c:v>
                </c:pt>
                <c:pt idx="66337">
                  <c:v>87.266999999999996</c:v>
                </c:pt>
                <c:pt idx="66338">
                  <c:v>87.222999999999999</c:v>
                </c:pt>
                <c:pt idx="66339">
                  <c:v>87.132999999999996</c:v>
                </c:pt>
                <c:pt idx="66340">
                  <c:v>87.088999999999999</c:v>
                </c:pt>
                <c:pt idx="66341">
                  <c:v>87.066000000000003</c:v>
                </c:pt>
                <c:pt idx="66342">
                  <c:v>87.022000000000006</c:v>
                </c:pt>
                <c:pt idx="66343">
                  <c:v>86.888000000000005</c:v>
                </c:pt>
                <c:pt idx="66344">
                  <c:v>86.91</c:v>
                </c:pt>
                <c:pt idx="66345">
                  <c:v>86.843000000000004</c:v>
                </c:pt>
                <c:pt idx="66346">
                  <c:v>86.864999999999995</c:v>
                </c:pt>
                <c:pt idx="66347">
                  <c:v>86.730999999999995</c:v>
                </c:pt>
                <c:pt idx="66348">
                  <c:v>86.775999999999996</c:v>
                </c:pt>
                <c:pt idx="66349">
                  <c:v>86.709000000000003</c:v>
                </c:pt>
                <c:pt idx="66350">
                  <c:v>86.596999999999994</c:v>
                </c:pt>
                <c:pt idx="66351">
                  <c:v>86.552999999999997</c:v>
                </c:pt>
                <c:pt idx="66352">
                  <c:v>86.53</c:v>
                </c:pt>
                <c:pt idx="66353">
                  <c:v>86.462999999999994</c:v>
                </c:pt>
                <c:pt idx="66354">
                  <c:v>86.441000000000003</c:v>
                </c:pt>
                <c:pt idx="66355">
                  <c:v>86.396000000000001</c:v>
                </c:pt>
                <c:pt idx="66356">
                  <c:v>86.307000000000002</c:v>
                </c:pt>
                <c:pt idx="66357">
                  <c:v>86.262</c:v>
                </c:pt>
                <c:pt idx="66358">
                  <c:v>86.216999999999999</c:v>
                </c:pt>
                <c:pt idx="66359">
                  <c:v>86.173000000000002</c:v>
                </c:pt>
                <c:pt idx="66360">
                  <c:v>86.105999999999995</c:v>
                </c:pt>
                <c:pt idx="66361">
                  <c:v>86.082999999999998</c:v>
                </c:pt>
                <c:pt idx="66362">
                  <c:v>86.061000000000007</c:v>
                </c:pt>
                <c:pt idx="66363">
                  <c:v>86.016000000000005</c:v>
                </c:pt>
                <c:pt idx="66364">
                  <c:v>85.948999999999998</c:v>
                </c:pt>
                <c:pt idx="66365">
                  <c:v>85.927000000000007</c:v>
                </c:pt>
                <c:pt idx="66366">
                  <c:v>85.86</c:v>
                </c:pt>
                <c:pt idx="66367">
                  <c:v>85.814999999999998</c:v>
                </c:pt>
                <c:pt idx="66368">
                  <c:v>85.771000000000001</c:v>
                </c:pt>
                <c:pt idx="66369">
                  <c:v>85.748000000000005</c:v>
                </c:pt>
                <c:pt idx="66370">
                  <c:v>85.703999999999994</c:v>
                </c:pt>
                <c:pt idx="66371">
                  <c:v>85.637</c:v>
                </c:pt>
                <c:pt idx="66372">
                  <c:v>85.591999999999999</c:v>
                </c:pt>
                <c:pt idx="66373">
                  <c:v>85.525000000000006</c:v>
                </c:pt>
                <c:pt idx="66374">
                  <c:v>85.457999999999998</c:v>
                </c:pt>
                <c:pt idx="66375">
                  <c:v>85.436000000000007</c:v>
                </c:pt>
                <c:pt idx="66376">
                  <c:v>85.346000000000004</c:v>
                </c:pt>
                <c:pt idx="66377">
                  <c:v>85.346000000000004</c:v>
                </c:pt>
                <c:pt idx="66378">
                  <c:v>85.323999999999998</c:v>
                </c:pt>
                <c:pt idx="66379">
                  <c:v>85.257000000000005</c:v>
                </c:pt>
                <c:pt idx="66380">
                  <c:v>85.19</c:v>
                </c:pt>
                <c:pt idx="66381">
                  <c:v>85.123000000000005</c:v>
                </c:pt>
                <c:pt idx="66382">
                  <c:v>85.123000000000005</c:v>
                </c:pt>
                <c:pt idx="66383">
                  <c:v>85.100999999999999</c:v>
                </c:pt>
                <c:pt idx="66384">
                  <c:v>85.055999999999997</c:v>
                </c:pt>
                <c:pt idx="66385">
                  <c:v>84.965999999999994</c:v>
                </c:pt>
                <c:pt idx="66386">
                  <c:v>84.921999999999997</c:v>
                </c:pt>
                <c:pt idx="66387">
                  <c:v>84.855000000000004</c:v>
                </c:pt>
                <c:pt idx="66388">
                  <c:v>84.876999999999995</c:v>
                </c:pt>
                <c:pt idx="66389">
                  <c:v>84.765000000000001</c:v>
                </c:pt>
                <c:pt idx="66390">
                  <c:v>84.721000000000004</c:v>
                </c:pt>
                <c:pt idx="66391">
                  <c:v>84.697999999999993</c:v>
                </c:pt>
                <c:pt idx="66392">
                  <c:v>84.653999999999996</c:v>
                </c:pt>
                <c:pt idx="66393">
                  <c:v>84.587000000000003</c:v>
                </c:pt>
                <c:pt idx="66394">
                  <c:v>84.587000000000003</c:v>
                </c:pt>
                <c:pt idx="66395">
                  <c:v>84.474999999999994</c:v>
                </c:pt>
                <c:pt idx="66396">
                  <c:v>84.43</c:v>
                </c:pt>
                <c:pt idx="66397">
                  <c:v>84.385999999999996</c:v>
                </c:pt>
                <c:pt idx="66398">
                  <c:v>84.296000000000006</c:v>
                </c:pt>
                <c:pt idx="66399">
                  <c:v>84.319000000000003</c:v>
                </c:pt>
                <c:pt idx="66400">
                  <c:v>84.228999999999999</c:v>
                </c:pt>
                <c:pt idx="66401">
                  <c:v>84.228999999999999</c:v>
                </c:pt>
                <c:pt idx="66402">
                  <c:v>84.14</c:v>
                </c:pt>
                <c:pt idx="66403">
                  <c:v>84.072999999999993</c:v>
                </c:pt>
                <c:pt idx="66404">
                  <c:v>84.072999999999993</c:v>
                </c:pt>
                <c:pt idx="66405">
                  <c:v>84.028000000000006</c:v>
                </c:pt>
                <c:pt idx="66406">
                  <c:v>83.983999999999995</c:v>
                </c:pt>
                <c:pt idx="66407">
                  <c:v>83.960999999999999</c:v>
                </c:pt>
                <c:pt idx="66408">
                  <c:v>83.894000000000005</c:v>
                </c:pt>
                <c:pt idx="66409">
                  <c:v>83.826999999999998</c:v>
                </c:pt>
                <c:pt idx="66410">
                  <c:v>83.738</c:v>
                </c:pt>
                <c:pt idx="66411">
                  <c:v>83.692999999999998</c:v>
                </c:pt>
                <c:pt idx="66412">
                  <c:v>83.738</c:v>
                </c:pt>
                <c:pt idx="66413">
                  <c:v>83.626000000000005</c:v>
                </c:pt>
                <c:pt idx="66414">
                  <c:v>83.581000000000003</c:v>
                </c:pt>
                <c:pt idx="66415">
                  <c:v>83.558999999999997</c:v>
                </c:pt>
                <c:pt idx="66416">
                  <c:v>83.558999999999997</c:v>
                </c:pt>
                <c:pt idx="66417">
                  <c:v>83.492000000000004</c:v>
                </c:pt>
                <c:pt idx="66418">
                  <c:v>83.38</c:v>
                </c:pt>
                <c:pt idx="66419">
                  <c:v>83.38</c:v>
                </c:pt>
                <c:pt idx="66420">
                  <c:v>83.313000000000002</c:v>
                </c:pt>
                <c:pt idx="66421">
                  <c:v>83.290999999999997</c:v>
                </c:pt>
                <c:pt idx="66422">
                  <c:v>83.224000000000004</c:v>
                </c:pt>
                <c:pt idx="66423">
                  <c:v>83.179000000000002</c:v>
                </c:pt>
                <c:pt idx="66424">
                  <c:v>83.111999999999995</c:v>
                </c:pt>
                <c:pt idx="66425">
                  <c:v>83.067999999999998</c:v>
                </c:pt>
                <c:pt idx="66426">
                  <c:v>83.067999999999998</c:v>
                </c:pt>
                <c:pt idx="66427">
                  <c:v>83.045000000000002</c:v>
                </c:pt>
                <c:pt idx="66428">
                  <c:v>82.888999999999996</c:v>
                </c:pt>
                <c:pt idx="66429">
                  <c:v>82.911000000000001</c:v>
                </c:pt>
                <c:pt idx="66430">
                  <c:v>82.822000000000003</c:v>
                </c:pt>
                <c:pt idx="66431">
                  <c:v>82.843999999999994</c:v>
                </c:pt>
                <c:pt idx="66432">
                  <c:v>82.754999999999995</c:v>
                </c:pt>
                <c:pt idx="66433">
                  <c:v>82.754999999999995</c:v>
                </c:pt>
                <c:pt idx="66434">
                  <c:v>82.688000000000002</c:v>
                </c:pt>
                <c:pt idx="66435">
                  <c:v>82.620999999999995</c:v>
                </c:pt>
                <c:pt idx="66436">
                  <c:v>82.597999999999999</c:v>
                </c:pt>
                <c:pt idx="66437">
                  <c:v>82.531000000000006</c:v>
                </c:pt>
                <c:pt idx="66438">
                  <c:v>82.441999999999993</c:v>
                </c:pt>
                <c:pt idx="66439">
                  <c:v>82.441999999999993</c:v>
                </c:pt>
                <c:pt idx="66440">
                  <c:v>82.375</c:v>
                </c:pt>
                <c:pt idx="66441">
                  <c:v>82.352999999999994</c:v>
                </c:pt>
                <c:pt idx="66442">
                  <c:v>82.286000000000001</c:v>
                </c:pt>
                <c:pt idx="66443">
                  <c:v>82.241</c:v>
                </c:pt>
                <c:pt idx="66444">
                  <c:v>82.174000000000007</c:v>
                </c:pt>
                <c:pt idx="66445">
                  <c:v>82.152000000000001</c:v>
                </c:pt>
                <c:pt idx="66446">
                  <c:v>82.061999999999998</c:v>
                </c:pt>
                <c:pt idx="66447">
                  <c:v>82.04</c:v>
                </c:pt>
                <c:pt idx="66448">
                  <c:v>82.04</c:v>
                </c:pt>
                <c:pt idx="66449">
                  <c:v>81.884</c:v>
                </c:pt>
                <c:pt idx="66450">
                  <c:v>81.884</c:v>
                </c:pt>
                <c:pt idx="66451">
                  <c:v>81.906000000000006</c:v>
                </c:pt>
                <c:pt idx="66452">
                  <c:v>81.793999999999997</c:v>
                </c:pt>
                <c:pt idx="66453">
                  <c:v>81.704999999999998</c:v>
                </c:pt>
                <c:pt idx="66454">
                  <c:v>81.683000000000007</c:v>
                </c:pt>
                <c:pt idx="66455">
                  <c:v>81.638000000000005</c:v>
                </c:pt>
                <c:pt idx="66456">
                  <c:v>81.570999999999998</c:v>
                </c:pt>
                <c:pt idx="66457">
                  <c:v>81.593000000000004</c:v>
                </c:pt>
                <c:pt idx="66458">
                  <c:v>81.504000000000005</c:v>
                </c:pt>
                <c:pt idx="66459">
                  <c:v>81.480999999999995</c:v>
                </c:pt>
                <c:pt idx="66460">
                  <c:v>81.391999999999996</c:v>
                </c:pt>
                <c:pt idx="66461">
                  <c:v>81.391999999999996</c:v>
                </c:pt>
                <c:pt idx="66462">
                  <c:v>81.28</c:v>
                </c:pt>
                <c:pt idx="66463">
                  <c:v>81.28</c:v>
                </c:pt>
                <c:pt idx="66464">
                  <c:v>81.212999999999994</c:v>
                </c:pt>
                <c:pt idx="66465">
                  <c:v>81.146000000000001</c:v>
                </c:pt>
                <c:pt idx="66466">
                  <c:v>81.191000000000003</c:v>
                </c:pt>
                <c:pt idx="66467">
                  <c:v>81.078999999999994</c:v>
                </c:pt>
                <c:pt idx="66468">
                  <c:v>81.078999999999994</c:v>
                </c:pt>
                <c:pt idx="66469">
                  <c:v>81.034999999999997</c:v>
                </c:pt>
                <c:pt idx="66470">
                  <c:v>80.968000000000004</c:v>
                </c:pt>
                <c:pt idx="66471">
                  <c:v>80.900999999999996</c:v>
                </c:pt>
                <c:pt idx="66472">
                  <c:v>80.834000000000003</c:v>
                </c:pt>
                <c:pt idx="66473">
                  <c:v>80.811000000000007</c:v>
                </c:pt>
                <c:pt idx="66474">
                  <c:v>80.811000000000007</c:v>
                </c:pt>
                <c:pt idx="66475">
                  <c:v>80.766999999999996</c:v>
                </c:pt>
                <c:pt idx="66476">
                  <c:v>80.677000000000007</c:v>
                </c:pt>
                <c:pt idx="66477">
                  <c:v>80.655000000000001</c:v>
                </c:pt>
                <c:pt idx="66478">
                  <c:v>80.655000000000001</c:v>
                </c:pt>
                <c:pt idx="66479">
                  <c:v>80.543000000000006</c:v>
                </c:pt>
                <c:pt idx="66480">
                  <c:v>80.498999999999995</c:v>
                </c:pt>
                <c:pt idx="66481">
                  <c:v>80.432000000000002</c:v>
                </c:pt>
                <c:pt idx="66482">
                  <c:v>80.409000000000006</c:v>
                </c:pt>
                <c:pt idx="66483">
                  <c:v>80.341999999999999</c:v>
                </c:pt>
                <c:pt idx="66484">
                  <c:v>80.275000000000006</c:v>
                </c:pt>
                <c:pt idx="66485">
                  <c:v>80.253</c:v>
                </c:pt>
                <c:pt idx="66486">
                  <c:v>80.23</c:v>
                </c:pt>
                <c:pt idx="66487">
                  <c:v>80.162999999999997</c:v>
                </c:pt>
                <c:pt idx="66488">
                  <c:v>80.141000000000005</c:v>
                </c:pt>
                <c:pt idx="66489">
                  <c:v>80.052000000000007</c:v>
                </c:pt>
                <c:pt idx="66490">
                  <c:v>80.096000000000004</c:v>
                </c:pt>
                <c:pt idx="66491">
                  <c:v>79.984999999999999</c:v>
                </c:pt>
                <c:pt idx="66492">
                  <c:v>79.918000000000006</c:v>
                </c:pt>
                <c:pt idx="66493">
                  <c:v>79.850999999999999</c:v>
                </c:pt>
                <c:pt idx="66494">
                  <c:v>79.805999999999997</c:v>
                </c:pt>
                <c:pt idx="66495">
                  <c:v>79.828000000000003</c:v>
                </c:pt>
                <c:pt idx="66496">
                  <c:v>79.784000000000006</c:v>
                </c:pt>
                <c:pt idx="66497">
                  <c:v>79.716999999999999</c:v>
                </c:pt>
                <c:pt idx="66498">
                  <c:v>79.694000000000003</c:v>
                </c:pt>
                <c:pt idx="66499">
                  <c:v>79.626999999999995</c:v>
                </c:pt>
                <c:pt idx="66500">
                  <c:v>79.582999999999998</c:v>
                </c:pt>
                <c:pt idx="66501">
                  <c:v>79.582999999999998</c:v>
                </c:pt>
                <c:pt idx="66502">
                  <c:v>79.471000000000004</c:v>
                </c:pt>
                <c:pt idx="66503">
                  <c:v>79.448999999999998</c:v>
                </c:pt>
                <c:pt idx="66504">
                  <c:v>79.426000000000002</c:v>
                </c:pt>
                <c:pt idx="66505">
                  <c:v>79.358999999999995</c:v>
                </c:pt>
                <c:pt idx="66506">
                  <c:v>79.337000000000003</c:v>
                </c:pt>
                <c:pt idx="66507">
                  <c:v>79.248000000000005</c:v>
                </c:pt>
                <c:pt idx="66508">
                  <c:v>79.224999999999994</c:v>
                </c:pt>
                <c:pt idx="66509">
                  <c:v>79.158000000000001</c:v>
                </c:pt>
                <c:pt idx="66510">
                  <c:v>79.158000000000001</c:v>
                </c:pt>
                <c:pt idx="66511">
                  <c:v>79.090999999999994</c:v>
                </c:pt>
                <c:pt idx="66512">
                  <c:v>79.069000000000003</c:v>
                </c:pt>
                <c:pt idx="66513">
                  <c:v>79.024000000000001</c:v>
                </c:pt>
                <c:pt idx="66514">
                  <c:v>79.001999999999995</c:v>
                </c:pt>
                <c:pt idx="66515">
                  <c:v>78.89</c:v>
                </c:pt>
                <c:pt idx="66516">
                  <c:v>78.822999999999993</c:v>
                </c:pt>
                <c:pt idx="66517">
                  <c:v>78.778000000000006</c:v>
                </c:pt>
                <c:pt idx="66518">
                  <c:v>78.822999999999993</c:v>
                </c:pt>
                <c:pt idx="66519">
                  <c:v>78.710999999999999</c:v>
                </c:pt>
                <c:pt idx="66520">
                  <c:v>78.667000000000002</c:v>
                </c:pt>
                <c:pt idx="66521">
                  <c:v>78.622</c:v>
                </c:pt>
                <c:pt idx="66522">
                  <c:v>78.555000000000007</c:v>
                </c:pt>
                <c:pt idx="66523">
                  <c:v>78.576999999999998</c:v>
                </c:pt>
                <c:pt idx="66524">
                  <c:v>78.488</c:v>
                </c:pt>
                <c:pt idx="66525">
                  <c:v>78.465999999999994</c:v>
                </c:pt>
                <c:pt idx="66526">
                  <c:v>78.399000000000001</c:v>
                </c:pt>
                <c:pt idx="66527">
                  <c:v>78.399000000000001</c:v>
                </c:pt>
                <c:pt idx="66528">
                  <c:v>78.287000000000006</c:v>
                </c:pt>
                <c:pt idx="66529">
                  <c:v>78.287000000000006</c:v>
                </c:pt>
                <c:pt idx="66530">
                  <c:v>78.242000000000004</c:v>
                </c:pt>
                <c:pt idx="66531">
                  <c:v>78.153000000000006</c:v>
                </c:pt>
                <c:pt idx="66532">
                  <c:v>78.131</c:v>
                </c:pt>
                <c:pt idx="66533">
                  <c:v>78.108000000000004</c:v>
                </c:pt>
                <c:pt idx="66534">
                  <c:v>78.063999999999993</c:v>
                </c:pt>
                <c:pt idx="66535">
                  <c:v>77.997</c:v>
                </c:pt>
                <c:pt idx="66536">
                  <c:v>77.951999999999998</c:v>
                </c:pt>
                <c:pt idx="66537">
                  <c:v>77.885000000000005</c:v>
                </c:pt>
                <c:pt idx="66538">
                  <c:v>77.861999999999995</c:v>
                </c:pt>
                <c:pt idx="66539">
                  <c:v>77.795000000000002</c:v>
                </c:pt>
                <c:pt idx="66540">
                  <c:v>77.751000000000005</c:v>
                </c:pt>
                <c:pt idx="66541">
                  <c:v>77.727999999999994</c:v>
                </c:pt>
                <c:pt idx="66542">
                  <c:v>77.661000000000001</c:v>
                </c:pt>
                <c:pt idx="66543">
                  <c:v>77.55</c:v>
                </c:pt>
                <c:pt idx="66544">
                  <c:v>77.593999999999994</c:v>
                </c:pt>
                <c:pt idx="66545">
                  <c:v>77.504999999999995</c:v>
                </c:pt>
                <c:pt idx="66546">
                  <c:v>77.504999999999995</c:v>
                </c:pt>
                <c:pt idx="66547">
                  <c:v>77.415999999999997</c:v>
                </c:pt>
                <c:pt idx="66548">
                  <c:v>77.393000000000001</c:v>
                </c:pt>
                <c:pt idx="66549">
                  <c:v>77.370999999999995</c:v>
                </c:pt>
                <c:pt idx="66550">
                  <c:v>77.304000000000002</c:v>
                </c:pt>
                <c:pt idx="66551">
                  <c:v>77.259</c:v>
                </c:pt>
                <c:pt idx="66552">
                  <c:v>77.17</c:v>
                </c:pt>
                <c:pt idx="66553">
                  <c:v>77.17</c:v>
                </c:pt>
                <c:pt idx="66554">
                  <c:v>77.147999999999996</c:v>
                </c:pt>
                <c:pt idx="66555">
                  <c:v>77.036000000000001</c:v>
                </c:pt>
                <c:pt idx="66556">
                  <c:v>77.058000000000007</c:v>
                </c:pt>
                <c:pt idx="66557">
                  <c:v>76.991</c:v>
                </c:pt>
                <c:pt idx="66558">
                  <c:v>76.947000000000003</c:v>
                </c:pt>
                <c:pt idx="66559">
                  <c:v>76.924000000000007</c:v>
                </c:pt>
                <c:pt idx="66560">
                  <c:v>76.856999999999999</c:v>
                </c:pt>
                <c:pt idx="66561">
                  <c:v>76.790000000000006</c:v>
                </c:pt>
                <c:pt idx="66562">
                  <c:v>76.722999999999999</c:v>
                </c:pt>
                <c:pt idx="66563">
                  <c:v>76.722999999999999</c:v>
                </c:pt>
                <c:pt idx="66564">
                  <c:v>76.634</c:v>
                </c:pt>
                <c:pt idx="66565">
                  <c:v>76.700999999999993</c:v>
                </c:pt>
                <c:pt idx="66566">
                  <c:v>76.611000000000004</c:v>
                </c:pt>
                <c:pt idx="66567">
                  <c:v>76.543999999999997</c:v>
                </c:pt>
                <c:pt idx="66568">
                  <c:v>76.522000000000006</c:v>
                </c:pt>
                <c:pt idx="66569">
                  <c:v>76.433000000000007</c:v>
                </c:pt>
                <c:pt idx="66570">
                  <c:v>76.433000000000007</c:v>
                </c:pt>
                <c:pt idx="66571">
                  <c:v>76.343000000000004</c:v>
                </c:pt>
                <c:pt idx="66572">
                  <c:v>76.299000000000007</c:v>
                </c:pt>
                <c:pt idx="66573">
                  <c:v>76.209000000000003</c:v>
                </c:pt>
                <c:pt idx="66574">
                  <c:v>76.209000000000003</c:v>
                </c:pt>
                <c:pt idx="66575">
                  <c:v>76.141999999999996</c:v>
                </c:pt>
                <c:pt idx="66576">
                  <c:v>76.12</c:v>
                </c:pt>
                <c:pt idx="66577">
                  <c:v>76.031000000000006</c:v>
                </c:pt>
                <c:pt idx="66578">
                  <c:v>75.986000000000004</c:v>
                </c:pt>
                <c:pt idx="66579">
                  <c:v>75.963999999999999</c:v>
                </c:pt>
                <c:pt idx="66580">
                  <c:v>75.897000000000006</c:v>
                </c:pt>
                <c:pt idx="66581">
                  <c:v>75.897000000000006</c:v>
                </c:pt>
                <c:pt idx="66582">
                  <c:v>75.807000000000002</c:v>
                </c:pt>
                <c:pt idx="66583">
                  <c:v>75.784999999999997</c:v>
                </c:pt>
                <c:pt idx="66584">
                  <c:v>75.739999999999995</c:v>
                </c:pt>
                <c:pt idx="66585">
                  <c:v>75.695999999999998</c:v>
                </c:pt>
                <c:pt idx="66586">
                  <c:v>75.629000000000005</c:v>
                </c:pt>
                <c:pt idx="66587">
                  <c:v>75.584000000000003</c:v>
                </c:pt>
                <c:pt idx="66588">
                  <c:v>75.516999999999996</c:v>
                </c:pt>
                <c:pt idx="66589">
                  <c:v>75.45</c:v>
                </c:pt>
                <c:pt idx="66590">
                  <c:v>75.45</c:v>
                </c:pt>
                <c:pt idx="66591">
                  <c:v>75.471999999999994</c:v>
                </c:pt>
                <c:pt idx="66592">
                  <c:v>75.337999999999994</c:v>
                </c:pt>
                <c:pt idx="66593">
                  <c:v>75.337999999999994</c:v>
                </c:pt>
                <c:pt idx="66594">
                  <c:v>75.293000000000006</c:v>
                </c:pt>
                <c:pt idx="66595">
                  <c:v>75.225999999999999</c:v>
                </c:pt>
                <c:pt idx="66596">
                  <c:v>75.159000000000006</c:v>
                </c:pt>
                <c:pt idx="66597">
                  <c:v>75.091999999999999</c:v>
                </c:pt>
                <c:pt idx="66598">
                  <c:v>75.114999999999995</c:v>
                </c:pt>
                <c:pt idx="66599">
                  <c:v>75.069999999999993</c:v>
                </c:pt>
                <c:pt idx="66600">
                  <c:v>74.980999999999995</c:v>
                </c:pt>
                <c:pt idx="66601">
                  <c:v>74.957999999999998</c:v>
                </c:pt>
                <c:pt idx="66602">
                  <c:v>74.936000000000007</c:v>
                </c:pt>
                <c:pt idx="66603">
                  <c:v>74.891000000000005</c:v>
                </c:pt>
                <c:pt idx="66604">
                  <c:v>74.823999999999998</c:v>
                </c:pt>
                <c:pt idx="66605">
                  <c:v>74.78</c:v>
                </c:pt>
                <c:pt idx="66606">
                  <c:v>74.712999999999994</c:v>
                </c:pt>
                <c:pt idx="66607">
                  <c:v>74.668000000000006</c:v>
                </c:pt>
                <c:pt idx="66608">
                  <c:v>74.646000000000001</c:v>
                </c:pt>
                <c:pt idx="66609">
                  <c:v>74.555999999999997</c:v>
                </c:pt>
                <c:pt idx="66610">
                  <c:v>74.555999999999997</c:v>
                </c:pt>
                <c:pt idx="66611">
                  <c:v>74.466999999999999</c:v>
                </c:pt>
                <c:pt idx="66612">
                  <c:v>74.466999999999999</c:v>
                </c:pt>
                <c:pt idx="66613">
                  <c:v>74.444999999999993</c:v>
                </c:pt>
                <c:pt idx="66614">
                  <c:v>74.378</c:v>
                </c:pt>
                <c:pt idx="66615">
                  <c:v>74.287999999999997</c:v>
                </c:pt>
                <c:pt idx="66616">
                  <c:v>74.332999999999998</c:v>
                </c:pt>
                <c:pt idx="66617">
                  <c:v>74.221000000000004</c:v>
                </c:pt>
                <c:pt idx="66618">
                  <c:v>74.221000000000004</c:v>
                </c:pt>
                <c:pt idx="66619">
                  <c:v>74.132000000000005</c:v>
                </c:pt>
                <c:pt idx="66620">
                  <c:v>74.087000000000003</c:v>
                </c:pt>
                <c:pt idx="66621">
                  <c:v>74.042000000000002</c:v>
                </c:pt>
                <c:pt idx="66622">
                  <c:v>73.974999999999994</c:v>
                </c:pt>
                <c:pt idx="66623">
                  <c:v>73.930999999999997</c:v>
                </c:pt>
                <c:pt idx="66624">
                  <c:v>73.908000000000001</c:v>
                </c:pt>
                <c:pt idx="66625">
                  <c:v>73.864000000000004</c:v>
                </c:pt>
                <c:pt idx="66626">
                  <c:v>73.819000000000003</c:v>
                </c:pt>
                <c:pt idx="66627">
                  <c:v>73.751999999999995</c:v>
                </c:pt>
                <c:pt idx="66628">
                  <c:v>73.73</c:v>
                </c:pt>
                <c:pt idx="66629">
                  <c:v>73.662999999999997</c:v>
                </c:pt>
                <c:pt idx="66630">
                  <c:v>73.685000000000002</c:v>
                </c:pt>
                <c:pt idx="66631">
                  <c:v>73.551000000000002</c:v>
                </c:pt>
                <c:pt idx="66632">
                  <c:v>73.551000000000002</c:v>
                </c:pt>
                <c:pt idx="66633">
                  <c:v>73.506</c:v>
                </c:pt>
                <c:pt idx="66634">
                  <c:v>73.438999999999993</c:v>
                </c:pt>
                <c:pt idx="66635">
                  <c:v>73.417000000000002</c:v>
                </c:pt>
                <c:pt idx="66636">
                  <c:v>73.349999999999994</c:v>
                </c:pt>
                <c:pt idx="66637">
                  <c:v>73.349999999999994</c:v>
                </c:pt>
                <c:pt idx="66638">
                  <c:v>73.283000000000001</c:v>
                </c:pt>
                <c:pt idx="66639">
                  <c:v>73.238</c:v>
                </c:pt>
                <c:pt idx="66640">
                  <c:v>73.215999999999994</c:v>
                </c:pt>
                <c:pt idx="66641">
                  <c:v>73.171000000000006</c:v>
                </c:pt>
                <c:pt idx="66642">
                  <c:v>73.126999999999995</c:v>
                </c:pt>
                <c:pt idx="66643">
                  <c:v>73.058999999999997</c:v>
                </c:pt>
                <c:pt idx="66644">
                  <c:v>72.992000000000004</c:v>
                </c:pt>
                <c:pt idx="66645">
                  <c:v>72.924999999999997</c:v>
                </c:pt>
                <c:pt idx="66646">
                  <c:v>72.97</c:v>
                </c:pt>
                <c:pt idx="66647">
                  <c:v>72.881</c:v>
                </c:pt>
                <c:pt idx="66648">
                  <c:v>72.858000000000004</c:v>
                </c:pt>
                <c:pt idx="66649">
                  <c:v>72.835999999999999</c:v>
                </c:pt>
                <c:pt idx="66650">
                  <c:v>72.747</c:v>
                </c:pt>
                <c:pt idx="66651">
                  <c:v>72.724000000000004</c:v>
                </c:pt>
                <c:pt idx="66652">
                  <c:v>72.656999999999996</c:v>
                </c:pt>
                <c:pt idx="66653">
                  <c:v>72.635000000000005</c:v>
                </c:pt>
                <c:pt idx="66654">
                  <c:v>72.546000000000006</c:v>
                </c:pt>
                <c:pt idx="66655">
                  <c:v>72.522999999999996</c:v>
                </c:pt>
                <c:pt idx="66656">
                  <c:v>72.501000000000005</c:v>
                </c:pt>
                <c:pt idx="66657">
                  <c:v>72.501000000000005</c:v>
                </c:pt>
                <c:pt idx="66658">
                  <c:v>72.433999999999997</c:v>
                </c:pt>
                <c:pt idx="66659">
                  <c:v>72.344999999999999</c:v>
                </c:pt>
                <c:pt idx="66660">
                  <c:v>72.322000000000003</c:v>
                </c:pt>
                <c:pt idx="66661">
                  <c:v>72.3</c:v>
                </c:pt>
                <c:pt idx="66662">
                  <c:v>72.233000000000004</c:v>
                </c:pt>
                <c:pt idx="66663">
                  <c:v>72.254999999999995</c:v>
                </c:pt>
                <c:pt idx="66664">
                  <c:v>72.165999999999997</c:v>
                </c:pt>
                <c:pt idx="66665">
                  <c:v>72.144000000000005</c:v>
                </c:pt>
                <c:pt idx="66666">
                  <c:v>72.099000000000004</c:v>
                </c:pt>
                <c:pt idx="66667">
                  <c:v>72.076999999999998</c:v>
                </c:pt>
                <c:pt idx="66668">
                  <c:v>71.986999999999995</c:v>
                </c:pt>
                <c:pt idx="66669">
                  <c:v>71.986999999999995</c:v>
                </c:pt>
                <c:pt idx="66670">
                  <c:v>71.92</c:v>
                </c:pt>
                <c:pt idx="66671">
                  <c:v>71.852999999999994</c:v>
                </c:pt>
                <c:pt idx="66672">
                  <c:v>71.808000000000007</c:v>
                </c:pt>
                <c:pt idx="66673">
                  <c:v>71.786000000000001</c:v>
                </c:pt>
                <c:pt idx="66674">
                  <c:v>71.741</c:v>
                </c:pt>
                <c:pt idx="66675">
                  <c:v>71.697000000000003</c:v>
                </c:pt>
                <c:pt idx="66676">
                  <c:v>71.606999999999999</c:v>
                </c:pt>
                <c:pt idx="66677">
                  <c:v>71.63</c:v>
                </c:pt>
                <c:pt idx="66678">
                  <c:v>71.563000000000002</c:v>
                </c:pt>
                <c:pt idx="66679">
                  <c:v>71.540000000000006</c:v>
                </c:pt>
                <c:pt idx="66680">
                  <c:v>71.518000000000001</c:v>
                </c:pt>
                <c:pt idx="66681">
                  <c:v>71.384</c:v>
                </c:pt>
                <c:pt idx="66682">
                  <c:v>71.361999999999995</c:v>
                </c:pt>
                <c:pt idx="66683">
                  <c:v>71.316999999999993</c:v>
                </c:pt>
                <c:pt idx="66684">
                  <c:v>71.316999999999993</c:v>
                </c:pt>
                <c:pt idx="66685">
                  <c:v>71.272000000000006</c:v>
                </c:pt>
                <c:pt idx="66686">
                  <c:v>71.227999999999994</c:v>
                </c:pt>
                <c:pt idx="66687">
                  <c:v>71.161000000000001</c:v>
                </c:pt>
                <c:pt idx="66688">
                  <c:v>71.138000000000005</c:v>
                </c:pt>
                <c:pt idx="66689">
                  <c:v>71.116</c:v>
                </c:pt>
                <c:pt idx="66690">
                  <c:v>71.070999999999998</c:v>
                </c:pt>
                <c:pt idx="66691">
                  <c:v>70.959999999999994</c:v>
                </c:pt>
                <c:pt idx="66692">
                  <c:v>71.027000000000001</c:v>
                </c:pt>
                <c:pt idx="66693">
                  <c:v>70.959999999999994</c:v>
                </c:pt>
                <c:pt idx="66694">
                  <c:v>70.893000000000001</c:v>
                </c:pt>
                <c:pt idx="66695">
                  <c:v>70.825999999999993</c:v>
                </c:pt>
                <c:pt idx="66696">
                  <c:v>70.825999999999993</c:v>
                </c:pt>
                <c:pt idx="66697">
                  <c:v>70.781000000000006</c:v>
                </c:pt>
                <c:pt idx="66698">
                  <c:v>70.713999999999999</c:v>
                </c:pt>
                <c:pt idx="66699">
                  <c:v>70.691000000000003</c:v>
                </c:pt>
                <c:pt idx="66700">
                  <c:v>70.691000000000003</c:v>
                </c:pt>
                <c:pt idx="66701">
                  <c:v>70.58</c:v>
                </c:pt>
                <c:pt idx="66702">
                  <c:v>70.534999999999997</c:v>
                </c:pt>
                <c:pt idx="66703">
                  <c:v>70.468000000000004</c:v>
                </c:pt>
                <c:pt idx="66704">
                  <c:v>70.489999999999995</c:v>
                </c:pt>
                <c:pt idx="66705">
                  <c:v>70.423000000000002</c:v>
                </c:pt>
                <c:pt idx="66706">
                  <c:v>70.355999999999995</c:v>
                </c:pt>
                <c:pt idx="66707">
                  <c:v>70.334000000000003</c:v>
                </c:pt>
                <c:pt idx="66708">
                  <c:v>70.266999999999996</c:v>
                </c:pt>
                <c:pt idx="66709">
                  <c:v>70.245000000000005</c:v>
                </c:pt>
                <c:pt idx="66710">
                  <c:v>70.155000000000001</c:v>
                </c:pt>
                <c:pt idx="66711">
                  <c:v>70.111000000000004</c:v>
                </c:pt>
                <c:pt idx="66712">
                  <c:v>70.132999999999996</c:v>
                </c:pt>
                <c:pt idx="66713">
                  <c:v>70.043999999999997</c:v>
                </c:pt>
                <c:pt idx="66714">
                  <c:v>69.977000000000004</c:v>
                </c:pt>
                <c:pt idx="66715">
                  <c:v>69.953999999999994</c:v>
                </c:pt>
                <c:pt idx="66716">
                  <c:v>69.953999999999994</c:v>
                </c:pt>
                <c:pt idx="66717">
                  <c:v>69.91</c:v>
                </c:pt>
                <c:pt idx="66718">
                  <c:v>69.819999999999993</c:v>
                </c:pt>
                <c:pt idx="66719">
                  <c:v>69.730999999999995</c:v>
                </c:pt>
                <c:pt idx="66720">
                  <c:v>69.709000000000003</c:v>
                </c:pt>
                <c:pt idx="66721">
                  <c:v>69.686000000000007</c:v>
                </c:pt>
                <c:pt idx="66722">
                  <c:v>69.686000000000007</c:v>
                </c:pt>
                <c:pt idx="66723">
                  <c:v>69.575000000000003</c:v>
                </c:pt>
                <c:pt idx="66724">
                  <c:v>69.552000000000007</c:v>
                </c:pt>
                <c:pt idx="66725">
                  <c:v>69.507999999999996</c:v>
                </c:pt>
                <c:pt idx="66726">
                  <c:v>69.484999999999999</c:v>
                </c:pt>
                <c:pt idx="66727">
                  <c:v>69.462999999999994</c:v>
                </c:pt>
                <c:pt idx="66728">
                  <c:v>69.396000000000001</c:v>
                </c:pt>
                <c:pt idx="66729">
                  <c:v>69.373000000000005</c:v>
                </c:pt>
                <c:pt idx="66730">
                  <c:v>69.350999999999999</c:v>
                </c:pt>
                <c:pt idx="66731">
                  <c:v>69.262</c:v>
                </c:pt>
                <c:pt idx="66732">
                  <c:v>69.216999999999999</c:v>
                </c:pt>
                <c:pt idx="66733">
                  <c:v>69.171999999999997</c:v>
                </c:pt>
                <c:pt idx="66734">
                  <c:v>69.128</c:v>
                </c:pt>
                <c:pt idx="66735">
                  <c:v>69.061000000000007</c:v>
                </c:pt>
                <c:pt idx="66736">
                  <c:v>69.082999999999998</c:v>
                </c:pt>
                <c:pt idx="66737">
                  <c:v>69.037999999999997</c:v>
                </c:pt>
                <c:pt idx="66738">
                  <c:v>68.971000000000004</c:v>
                </c:pt>
                <c:pt idx="66739">
                  <c:v>68.86</c:v>
                </c:pt>
                <c:pt idx="66740">
                  <c:v>68.882000000000005</c:v>
                </c:pt>
                <c:pt idx="66741">
                  <c:v>68.86</c:v>
                </c:pt>
                <c:pt idx="66742">
                  <c:v>68.793000000000006</c:v>
                </c:pt>
                <c:pt idx="66743">
                  <c:v>68.680999999999997</c:v>
                </c:pt>
                <c:pt idx="66744">
                  <c:v>68.680999999999997</c:v>
                </c:pt>
                <c:pt idx="66745">
                  <c:v>68.659000000000006</c:v>
                </c:pt>
                <c:pt idx="66746">
                  <c:v>68.659000000000006</c:v>
                </c:pt>
                <c:pt idx="66747">
                  <c:v>68.569000000000003</c:v>
                </c:pt>
                <c:pt idx="66748">
                  <c:v>68.525000000000006</c:v>
                </c:pt>
                <c:pt idx="66749">
                  <c:v>68.48</c:v>
                </c:pt>
                <c:pt idx="66750">
                  <c:v>68.412999999999997</c:v>
                </c:pt>
                <c:pt idx="66751">
                  <c:v>68.391000000000005</c:v>
                </c:pt>
                <c:pt idx="66752">
                  <c:v>68.346000000000004</c:v>
                </c:pt>
                <c:pt idx="66753">
                  <c:v>68.301000000000002</c:v>
                </c:pt>
                <c:pt idx="66754">
                  <c:v>68.256</c:v>
                </c:pt>
                <c:pt idx="66755">
                  <c:v>68.278999999999996</c:v>
                </c:pt>
                <c:pt idx="66756">
                  <c:v>68.188999999999993</c:v>
                </c:pt>
                <c:pt idx="66757">
                  <c:v>68.144999999999996</c:v>
                </c:pt>
                <c:pt idx="66758">
                  <c:v>68.078000000000003</c:v>
                </c:pt>
                <c:pt idx="66759">
                  <c:v>68.078000000000003</c:v>
                </c:pt>
                <c:pt idx="66760">
                  <c:v>68.010999999999996</c:v>
                </c:pt>
                <c:pt idx="66761">
                  <c:v>67.965999999999994</c:v>
                </c:pt>
                <c:pt idx="66762">
                  <c:v>67.921000000000006</c:v>
                </c:pt>
                <c:pt idx="66763">
                  <c:v>67.853999999999999</c:v>
                </c:pt>
                <c:pt idx="66764">
                  <c:v>67.853999999999999</c:v>
                </c:pt>
                <c:pt idx="66765">
                  <c:v>67.81</c:v>
                </c:pt>
                <c:pt idx="66766">
                  <c:v>67.787000000000006</c:v>
                </c:pt>
                <c:pt idx="66767">
                  <c:v>67.742999999999995</c:v>
                </c:pt>
                <c:pt idx="66768">
                  <c:v>67.676000000000002</c:v>
                </c:pt>
                <c:pt idx="66769">
                  <c:v>67.631</c:v>
                </c:pt>
                <c:pt idx="66770">
                  <c:v>67.608999999999995</c:v>
                </c:pt>
                <c:pt idx="66771">
                  <c:v>67.563999999999993</c:v>
                </c:pt>
                <c:pt idx="66772">
                  <c:v>67.519000000000005</c:v>
                </c:pt>
                <c:pt idx="66773">
                  <c:v>67.451999999999998</c:v>
                </c:pt>
                <c:pt idx="66774">
                  <c:v>67.408000000000001</c:v>
                </c:pt>
                <c:pt idx="66775">
                  <c:v>67.385000000000005</c:v>
                </c:pt>
                <c:pt idx="66776">
                  <c:v>67.317999999999998</c:v>
                </c:pt>
                <c:pt idx="66777">
                  <c:v>67.296000000000006</c:v>
                </c:pt>
                <c:pt idx="66778">
                  <c:v>67.274000000000001</c:v>
                </c:pt>
                <c:pt idx="66779">
                  <c:v>67.206999999999994</c:v>
                </c:pt>
                <c:pt idx="66780">
                  <c:v>67.228999999999999</c:v>
                </c:pt>
                <c:pt idx="66781">
                  <c:v>67.162000000000006</c:v>
                </c:pt>
                <c:pt idx="66782">
                  <c:v>67.094999999999999</c:v>
                </c:pt>
                <c:pt idx="66783">
                  <c:v>67.004999999999995</c:v>
                </c:pt>
                <c:pt idx="66784">
                  <c:v>67.004999999999995</c:v>
                </c:pt>
                <c:pt idx="66785">
                  <c:v>67.028000000000006</c:v>
                </c:pt>
                <c:pt idx="66786">
                  <c:v>66.915999999999997</c:v>
                </c:pt>
                <c:pt idx="66787">
                  <c:v>66.894000000000005</c:v>
                </c:pt>
                <c:pt idx="66788">
                  <c:v>66.804000000000002</c:v>
                </c:pt>
                <c:pt idx="66789">
                  <c:v>66.826999999999998</c:v>
                </c:pt>
                <c:pt idx="66790">
                  <c:v>66.736999999999995</c:v>
                </c:pt>
                <c:pt idx="66791">
                  <c:v>66.715000000000003</c:v>
                </c:pt>
                <c:pt idx="66792">
                  <c:v>66.692999999999998</c:v>
                </c:pt>
                <c:pt idx="66793">
                  <c:v>66.626000000000005</c:v>
                </c:pt>
                <c:pt idx="66794">
                  <c:v>66.581000000000003</c:v>
                </c:pt>
                <c:pt idx="66795">
                  <c:v>66.558999999999997</c:v>
                </c:pt>
                <c:pt idx="66796">
                  <c:v>66.513999999999996</c:v>
                </c:pt>
                <c:pt idx="66797">
                  <c:v>66.468999999999994</c:v>
                </c:pt>
                <c:pt idx="66798">
                  <c:v>66.38</c:v>
                </c:pt>
                <c:pt idx="66799">
                  <c:v>66.38</c:v>
                </c:pt>
                <c:pt idx="66800">
                  <c:v>66.334999999999994</c:v>
                </c:pt>
                <c:pt idx="66801">
                  <c:v>66.334999999999994</c:v>
                </c:pt>
                <c:pt idx="66802">
                  <c:v>66.245999999999995</c:v>
                </c:pt>
                <c:pt idx="66803">
                  <c:v>66.224000000000004</c:v>
                </c:pt>
                <c:pt idx="66804">
                  <c:v>66.134</c:v>
                </c:pt>
                <c:pt idx="66805">
                  <c:v>66.09</c:v>
                </c:pt>
                <c:pt idx="66806">
                  <c:v>66.045000000000002</c:v>
                </c:pt>
                <c:pt idx="66807">
                  <c:v>66.045000000000002</c:v>
                </c:pt>
                <c:pt idx="66808">
                  <c:v>65.956000000000003</c:v>
                </c:pt>
                <c:pt idx="66809">
                  <c:v>65.956000000000003</c:v>
                </c:pt>
                <c:pt idx="66810">
                  <c:v>65.933000000000007</c:v>
                </c:pt>
                <c:pt idx="66811">
                  <c:v>65.843999999999994</c:v>
                </c:pt>
                <c:pt idx="66812">
                  <c:v>65.866</c:v>
                </c:pt>
                <c:pt idx="66813">
                  <c:v>65.820999999999998</c:v>
                </c:pt>
                <c:pt idx="66814">
                  <c:v>65.777000000000001</c:v>
                </c:pt>
                <c:pt idx="66815">
                  <c:v>65.686999999999998</c:v>
                </c:pt>
                <c:pt idx="66816">
                  <c:v>65.709999999999994</c:v>
                </c:pt>
                <c:pt idx="66817">
                  <c:v>65.597999999999999</c:v>
                </c:pt>
                <c:pt idx="66818">
                  <c:v>65.597999999999999</c:v>
                </c:pt>
                <c:pt idx="66819">
                  <c:v>65.531000000000006</c:v>
                </c:pt>
                <c:pt idx="66820">
                  <c:v>65.552999999999997</c:v>
                </c:pt>
                <c:pt idx="66821">
                  <c:v>65.463999999999999</c:v>
                </c:pt>
                <c:pt idx="66822">
                  <c:v>65.418999999999997</c:v>
                </c:pt>
                <c:pt idx="66823">
                  <c:v>65.397000000000006</c:v>
                </c:pt>
                <c:pt idx="66824">
                  <c:v>65.352000000000004</c:v>
                </c:pt>
                <c:pt idx="66825">
                  <c:v>65.352000000000004</c:v>
                </c:pt>
                <c:pt idx="66826">
                  <c:v>65.284999999999997</c:v>
                </c:pt>
                <c:pt idx="66827">
                  <c:v>65.218000000000004</c:v>
                </c:pt>
                <c:pt idx="66828">
                  <c:v>65.150999999999996</c:v>
                </c:pt>
                <c:pt idx="66829">
                  <c:v>65.129000000000005</c:v>
                </c:pt>
                <c:pt idx="66830">
                  <c:v>65.106999999999999</c:v>
                </c:pt>
                <c:pt idx="66831">
                  <c:v>65.040000000000006</c:v>
                </c:pt>
                <c:pt idx="66832">
                  <c:v>64.995000000000005</c:v>
                </c:pt>
                <c:pt idx="66833">
                  <c:v>64.95</c:v>
                </c:pt>
                <c:pt idx="66834">
                  <c:v>64.972999999999999</c:v>
                </c:pt>
                <c:pt idx="66835">
                  <c:v>64.906000000000006</c:v>
                </c:pt>
                <c:pt idx="66836">
                  <c:v>64.861000000000004</c:v>
                </c:pt>
                <c:pt idx="66837">
                  <c:v>64.838999999999999</c:v>
                </c:pt>
                <c:pt idx="66838">
                  <c:v>64.838999999999999</c:v>
                </c:pt>
                <c:pt idx="66839">
                  <c:v>64.748999999999995</c:v>
                </c:pt>
                <c:pt idx="66840">
                  <c:v>64.703999999999994</c:v>
                </c:pt>
                <c:pt idx="66841">
                  <c:v>64.66</c:v>
                </c:pt>
                <c:pt idx="66842">
                  <c:v>64.637</c:v>
                </c:pt>
                <c:pt idx="66843">
                  <c:v>64.569999999999993</c:v>
                </c:pt>
                <c:pt idx="66844">
                  <c:v>64.548000000000002</c:v>
                </c:pt>
                <c:pt idx="66845">
                  <c:v>64.525999999999996</c:v>
                </c:pt>
                <c:pt idx="66846">
                  <c:v>64.436000000000007</c:v>
                </c:pt>
                <c:pt idx="66847">
                  <c:v>64.369</c:v>
                </c:pt>
                <c:pt idx="66848">
                  <c:v>64.391999999999996</c:v>
                </c:pt>
                <c:pt idx="66849">
                  <c:v>64.369</c:v>
                </c:pt>
                <c:pt idx="66850">
                  <c:v>64.325000000000003</c:v>
                </c:pt>
                <c:pt idx="66851">
                  <c:v>64.28</c:v>
                </c:pt>
                <c:pt idx="66852">
                  <c:v>64.212999999999994</c:v>
                </c:pt>
                <c:pt idx="66853">
                  <c:v>64.168000000000006</c:v>
                </c:pt>
                <c:pt idx="66854">
                  <c:v>64.078999999999994</c:v>
                </c:pt>
                <c:pt idx="66855">
                  <c:v>64.078999999999994</c:v>
                </c:pt>
                <c:pt idx="66856">
                  <c:v>64.057000000000002</c:v>
                </c:pt>
                <c:pt idx="66857">
                  <c:v>63.99</c:v>
                </c:pt>
                <c:pt idx="66858">
                  <c:v>63.923000000000002</c:v>
                </c:pt>
                <c:pt idx="66859">
                  <c:v>63.945</c:v>
                </c:pt>
                <c:pt idx="66860">
                  <c:v>63.9</c:v>
                </c:pt>
                <c:pt idx="66861">
                  <c:v>63.832999999999998</c:v>
                </c:pt>
                <c:pt idx="66862">
                  <c:v>63.811</c:v>
                </c:pt>
                <c:pt idx="66863">
                  <c:v>63.744</c:v>
                </c:pt>
                <c:pt idx="66864">
                  <c:v>63.744</c:v>
                </c:pt>
                <c:pt idx="66865">
                  <c:v>63.698999999999998</c:v>
                </c:pt>
                <c:pt idx="66866">
                  <c:v>63.61</c:v>
                </c:pt>
                <c:pt idx="66867">
                  <c:v>63.588000000000001</c:v>
                </c:pt>
                <c:pt idx="66868">
                  <c:v>63.542999999999999</c:v>
                </c:pt>
                <c:pt idx="66869">
                  <c:v>63.564999999999998</c:v>
                </c:pt>
                <c:pt idx="66870">
                  <c:v>63.497999999999998</c:v>
                </c:pt>
                <c:pt idx="66871">
                  <c:v>63.475999999999999</c:v>
                </c:pt>
                <c:pt idx="66872">
                  <c:v>63.408999999999999</c:v>
                </c:pt>
                <c:pt idx="66873">
                  <c:v>63.341999999999999</c:v>
                </c:pt>
                <c:pt idx="66874">
                  <c:v>63.319000000000003</c:v>
                </c:pt>
                <c:pt idx="66875">
                  <c:v>63.296999999999997</c:v>
                </c:pt>
                <c:pt idx="66876">
                  <c:v>63.252000000000002</c:v>
                </c:pt>
                <c:pt idx="66877">
                  <c:v>63.252000000000002</c:v>
                </c:pt>
                <c:pt idx="66878">
                  <c:v>63.162999999999997</c:v>
                </c:pt>
                <c:pt idx="66879">
                  <c:v>63.140999999999998</c:v>
                </c:pt>
                <c:pt idx="66880">
                  <c:v>63.073999999999998</c:v>
                </c:pt>
                <c:pt idx="66881">
                  <c:v>63.051000000000002</c:v>
                </c:pt>
                <c:pt idx="66882">
                  <c:v>62.984000000000002</c:v>
                </c:pt>
                <c:pt idx="66883">
                  <c:v>62.984000000000002</c:v>
                </c:pt>
                <c:pt idx="66884">
                  <c:v>62.962000000000003</c:v>
                </c:pt>
                <c:pt idx="66885">
                  <c:v>62.872999999999998</c:v>
                </c:pt>
                <c:pt idx="66886">
                  <c:v>62.828000000000003</c:v>
                </c:pt>
                <c:pt idx="66887">
                  <c:v>62.828000000000003</c:v>
                </c:pt>
                <c:pt idx="66888">
                  <c:v>62.738999999999997</c:v>
                </c:pt>
                <c:pt idx="66889">
                  <c:v>62.694000000000003</c:v>
                </c:pt>
                <c:pt idx="66890">
                  <c:v>62.649000000000001</c:v>
                </c:pt>
                <c:pt idx="66891">
                  <c:v>62.627000000000002</c:v>
                </c:pt>
                <c:pt idx="66892">
                  <c:v>62.582000000000001</c:v>
                </c:pt>
                <c:pt idx="66893">
                  <c:v>62.537999999999997</c:v>
                </c:pt>
                <c:pt idx="66894">
                  <c:v>62.537999999999997</c:v>
                </c:pt>
                <c:pt idx="66895">
                  <c:v>62.470999999999997</c:v>
                </c:pt>
                <c:pt idx="66896">
                  <c:v>62.448</c:v>
                </c:pt>
                <c:pt idx="66897">
                  <c:v>62.381</c:v>
                </c:pt>
                <c:pt idx="66898">
                  <c:v>62.404000000000003</c:v>
                </c:pt>
                <c:pt idx="66899">
                  <c:v>62.337000000000003</c:v>
                </c:pt>
                <c:pt idx="66900">
                  <c:v>62.225000000000001</c:v>
                </c:pt>
                <c:pt idx="66901">
                  <c:v>62.247</c:v>
                </c:pt>
                <c:pt idx="66902">
                  <c:v>62.201999999999998</c:v>
                </c:pt>
                <c:pt idx="66903">
                  <c:v>62.158000000000001</c:v>
                </c:pt>
                <c:pt idx="66904">
                  <c:v>62.134999999999998</c:v>
                </c:pt>
                <c:pt idx="66905">
                  <c:v>62.067999999999998</c:v>
                </c:pt>
                <c:pt idx="66906">
                  <c:v>62.000999999999998</c:v>
                </c:pt>
                <c:pt idx="66907">
                  <c:v>61.978999999999999</c:v>
                </c:pt>
                <c:pt idx="66908">
                  <c:v>61.957000000000001</c:v>
                </c:pt>
                <c:pt idx="66909">
                  <c:v>61.933999999999997</c:v>
                </c:pt>
                <c:pt idx="66910">
                  <c:v>61.911999999999999</c:v>
                </c:pt>
                <c:pt idx="66911">
                  <c:v>61.844999999999999</c:v>
                </c:pt>
                <c:pt idx="66912">
                  <c:v>61.823</c:v>
                </c:pt>
                <c:pt idx="66913">
                  <c:v>61.844999999999999</c:v>
                </c:pt>
                <c:pt idx="66914">
                  <c:v>61.756</c:v>
                </c:pt>
                <c:pt idx="66915">
                  <c:v>61.665999999999997</c:v>
                </c:pt>
                <c:pt idx="66916">
                  <c:v>61.689</c:v>
                </c:pt>
                <c:pt idx="66917">
                  <c:v>61.689</c:v>
                </c:pt>
                <c:pt idx="66918">
                  <c:v>61.622</c:v>
                </c:pt>
                <c:pt idx="66919">
                  <c:v>61.555</c:v>
                </c:pt>
                <c:pt idx="66920">
                  <c:v>61.442999999999998</c:v>
                </c:pt>
                <c:pt idx="66921">
                  <c:v>61.488</c:v>
                </c:pt>
                <c:pt idx="66922">
                  <c:v>61.398000000000003</c:v>
                </c:pt>
                <c:pt idx="66923">
                  <c:v>61.375999999999998</c:v>
                </c:pt>
                <c:pt idx="66924">
                  <c:v>61.331000000000003</c:v>
                </c:pt>
                <c:pt idx="66925">
                  <c:v>61.331000000000003</c:v>
                </c:pt>
                <c:pt idx="66926">
                  <c:v>61.264000000000003</c:v>
                </c:pt>
                <c:pt idx="66927">
                  <c:v>61.241999999999997</c:v>
                </c:pt>
                <c:pt idx="66928">
                  <c:v>61.264000000000003</c:v>
                </c:pt>
                <c:pt idx="66929">
                  <c:v>61.174999999999997</c:v>
                </c:pt>
                <c:pt idx="66930">
                  <c:v>61.152999999999999</c:v>
                </c:pt>
                <c:pt idx="66931">
                  <c:v>61.085000000000001</c:v>
                </c:pt>
                <c:pt idx="66932">
                  <c:v>61.040999999999997</c:v>
                </c:pt>
                <c:pt idx="66933">
                  <c:v>60.973999999999997</c:v>
                </c:pt>
                <c:pt idx="66934">
                  <c:v>60.951000000000001</c:v>
                </c:pt>
                <c:pt idx="66935">
                  <c:v>60.884</c:v>
                </c:pt>
                <c:pt idx="66936">
                  <c:v>60.951000000000001</c:v>
                </c:pt>
                <c:pt idx="66937">
                  <c:v>60.862000000000002</c:v>
                </c:pt>
                <c:pt idx="66938">
                  <c:v>60.795000000000002</c:v>
                </c:pt>
                <c:pt idx="66939">
                  <c:v>60.75</c:v>
                </c:pt>
                <c:pt idx="66940">
                  <c:v>60.706000000000003</c:v>
                </c:pt>
                <c:pt idx="66941">
                  <c:v>60.661000000000001</c:v>
                </c:pt>
                <c:pt idx="66942">
                  <c:v>60.594000000000001</c:v>
                </c:pt>
                <c:pt idx="66943">
                  <c:v>60.639000000000003</c:v>
                </c:pt>
                <c:pt idx="66944">
                  <c:v>60.572000000000003</c:v>
                </c:pt>
                <c:pt idx="66945">
                  <c:v>60.548999999999999</c:v>
                </c:pt>
                <c:pt idx="66946">
                  <c:v>60.481999999999999</c:v>
                </c:pt>
                <c:pt idx="66947">
                  <c:v>60.505000000000003</c:v>
                </c:pt>
                <c:pt idx="66948">
                  <c:v>60.414999999999999</c:v>
                </c:pt>
                <c:pt idx="66949">
                  <c:v>60.371000000000002</c:v>
                </c:pt>
                <c:pt idx="66950">
                  <c:v>60.393000000000001</c:v>
                </c:pt>
                <c:pt idx="66951">
                  <c:v>60.304000000000002</c:v>
                </c:pt>
                <c:pt idx="66952">
                  <c:v>60.259</c:v>
                </c:pt>
                <c:pt idx="66953">
                  <c:v>60.237000000000002</c:v>
                </c:pt>
                <c:pt idx="66954">
                  <c:v>60.213999999999999</c:v>
                </c:pt>
                <c:pt idx="66955">
                  <c:v>60.17</c:v>
                </c:pt>
                <c:pt idx="66956">
                  <c:v>60.125</c:v>
                </c:pt>
                <c:pt idx="66957">
                  <c:v>60.08</c:v>
                </c:pt>
                <c:pt idx="66958">
                  <c:v>60.103000000000002</c:v>
                </c:pt>
                <c:pt idx="66959">
                  <c:v>60.058</c:v>
                </c:pt>
                <c:pt idx="66960">
                  <c:v>59.991</c:v>
                </c:pt>
                <c:pt idx="66961">
                  <c:v>59.923999999999999</c:v>
                </c:pt>
                <c:pt idx="66962">
                  <c:v>59.901000000000003</c:v>
                </c:pt>
                <c:pt idx="66963">
                  <c:v>59.834000000000003</c:v>
                </c:pt>
                <c:pt idx="66964">
                  <c:v>59.834000000000003</c:v>
                </c:pt>
                <c:pt idx="66965">
                  <c:v>59.744999999999997</c:v>
                </c:pt>
                <c:pt idx="66966">
                  <c:v>59.744999999999997</c:v>
                </c:pt>
                <c:pt idx="66967">
                  <c:v>59.677999999999997</c:v>
                </c:pt>
                <c:pt idx="66968">
                  <c:v>59.677999999999997</c:v>
                </c:pt>
                <c:pt idx="66969">
                  <c:v>59.610999999999997</c:v>
                </c:pt>
                <c:pt idx="66970">
                  <c:v>59.543999999999997</c:v>
                </c:pt>
                <c:pt idx="66971">
                  <c:v>59.543999999999997</c:v>
                </c:pt>
                <c:pt idx="66972">
                  <c:v>59.521999999999998</c:v>
                </c:pt>
                <c:pt idx="66973">
                  <c:v>59.521999999999998</c:v>
                </c:pt>
                <c:pt idx="66974">
                  <c:v>59.432000000000002</c:v>
                </c:pt>
                <c:pt idx="66975">
                  <c:v>59.387999999999998</c:v>
                </c:pt>
                <c:pt idx="66976">
                  <c:v>59.387999999999998</c:v>
                </c:pt>
                <c:pt idx="66977">
                  <c:v>59.298000000000002</c:v>
                </c:pt>
                <c:pt idx="66978">
                  <c:v>59.276000000000003</c:v>
                </c:pt>
                <c:pt idx="66979">
                  <c:v>59.298000000000002</c:v>
                </c:pt>
                <c:pt idx="66980">
                  <c:v>59.209000000000003</c:v>
                </c:pt>
                <c:pt idx="66981">
                  <c:v>59.209000000000003</c:v>
                </c:pt>
                <c:pt idx="66982">
                  <c:v>59.164000000000001</c:v>
                </c:pt>
                <c:pt idx="66983">
                  <c:v>59.097000000000001</c:v>
                </c:pt>
                <c:pt idx="66984">
                  <c:v>59.03</c:v>
                </c:pt>
                <c:pt idx="66985">
                  <c:v>59.052999999999997</c:v>
                </c:pt>
                <c:pt idx="66986">
                  <c:v>58.985999999999997</c:v>
                </c:pt>
                <c:pt idx="66987">
                  <c:v>58.963000000000001</c:v>
                </c:pt>
                <c:pt idx="66988">
                  <c:v>58.918999999999997</c:v>
                </c:pt>
                <c:pt idx="66989">
                  <c:v>58.874000000000002</c:v>
                </c:pt>
                <c:pt idx="66990">
                  <c:v>58.829000000000001</c:v>
                </c:pt>
                <c:pt idx="66991">
                  <c:v>58.829000000000001</c:v>
                </c:pt>
                <c:pt idx="66992">
                  <c:v>58.784999999999997</c:v>
                </c:pt>
                <c:pt idx="66993">
                  <c:v>58.762</c:v>
                </c:pt>
                <c:pt idx="66994">
                  <c:v>58.673000000000002</c:v>
                </c:pt>
                <c:pt idx="66995">
                  <c:v>58.628</c:v>
                </c:pt>
                <c:pt idx="66996">
                  <c:v>58.606000000000002</c:v>
                </c:pt>
                <c:pt idx="66997">
                  <c:v>58.561</c:v>
                </c:pt>
                <c:pt idx="66998">
                  <c:v>58.494</c:v>
                </c:pt>
                <c:pt idx="66999">
                  <c:v>58.448999999999998</c:v>
                </c:pt>
                <c:pt idx="67000">
                  <c:v>58.472000000000001</c:v>
                </c:pt>
                <c:pt idx="67001">
                  <c:v>58.405000000000001</c:v>
                </c:pt>
                <c:pt idx="67002">
                  <c:v>58.36</c:v>
                </c:pt>
                <c:pt idx="67003">
                  <c:v>58.338000000000001</c:v>
                </c:pt>
                <c:pt idx="67004">
                  <c:v>58.314999999999998</c:v>
                </c:pt>
                <c:pt idx="67005">
                  <c:v>58.225999999999999</c:v>
                </c:pt>
                <c:pt idx="67006">
                  <c:v>58.225999999999999</c:v>
                </c:pt>
                <c:pt idx="67007">
                  <c:v>58.204000000000001</c:v>
                </c:pt>
                <c:pt idx="67008">
                  <c:v>58.180999999999997</c:v>
                </c:pt>
                <c:pt idx="67009">
                  <c:v>58.091999999999999</c:v>
                </c:pt>
                <c:pt idx="67010">
                  <c:v>58.07</c:v>
                </c:pt>
                <c:pt idx="67011">
                  <c:v>58.091999999999999</c:v>
                </c:pt>
                <c:pt idx="67012">
                  <c:v>57.98</c:v>
                </c:pt>
                <c:pt idx="67013">
                  <c:v>58.046999999999997</c:v>
                </c:pt>
                <c:pt idx="67014">
                  <c:v>57.957999999999998</c:v>
                </c:pt>
                <c:pt idx="67015">
                  <c:v>57.845999999999997</c:v>
                </c:pt>
                <c:pt idx="67016">
                  <c:v>57.869</c:v>
                </c:pt>
                <c:pt idx="67017">
                  <c:v>57.845999999999997</c:v>
                </c:pt>
                <c:pt idx="67018">
                  <c:v>57.779000000000003</c:v>
                </c:pt>
                <c:pt idx="67019">
                  <c:v>57.756999999999998</c:v>
                </c:pt>
                <c:pt idx="67020">
                  <c:v>57.756999999999998</c:v>
                </c:pt>
                <c:pt idx="67021">
                  <c:v>57.712000000000003</c:v>
                </c:pt>
                <c:pt idx="67022">
                  <c:v>57.69</c:v>
                </c:pt>
                <c:pt idx="67023">
                  <c:v>57.622999999999998</c:v>
                </c:pt>
                <c:pt idx="67024">
                  <c:v>57.578000000000003</c:v>
                </c:pt>
                <c:pt idx="67025">
                  <c:v>57.578000000000003</c:v>
                </c:pt>
                <c:pt idx="67026">
                  <c:v>57.533999999999999</c:v>
                </c:pt>
                <c:pt idx="67027">
                  <c:v>57.421999999999997</c:v>
                </c:pt>
                <c:pt idx="67028">
                  <c:v>57.421999999999997</c:v>
                </c:pt>
                <c:pt idx="67029">
                  <c:v>57.444000000000003</c:v>
                </c:pt>
                <c:pt idx="67030">
                  <c:v>57.31</c:v>
                </c:pt>
                <c:pt idx="67031">
                  <c:v>57.31</c:v>
                </c:pt>
                <c:pt idx="67032">
                  <c:v>57.31</c:v>
                </c:pt>
                <c:pt idx="67033">
                  <c:v>57.243000000000002</c:v>
                </c:pt>
                <c:pt idx="67034">
                  <c:v>57.220999999999997</c:v>
                </c:pt>
                <c:pt idx="67035">
                  <c:v>57.176000000000002</c:v>
                </c:pt>
                <c:pt idx="67036">
                  <c:v>57.131</c:v>
                </c:pt>
                <c:pt idx="67037">
                  <c:v>57.109000000000002</c:v>
                </c:pt>
                <c:pt idx="67038">
                  <c:v>57.064</c:v>
                </c:pt>
                <c:pt idx="67039">
                  <c:v>57.087000000000003</c:v>
                </c:pt>
                <c:pt idx="67040">
                  <c:v>57.02</c:v>
                </c:pt>
                <c:pt idx="67041">
                  <c:v>56.953000000000003</c:v>
                </c:pt>
                <c:pt idx="67042">
                  <c:v>56.953000000000003</c:v>
                </c:pt>
                <c:pt idx="67043">
                  <c:v>56.908000000000001</c:v>
                </c:pt>
                <c:pt idx="67044">
                  <c:v>56.819000000000003</c:v>
                </c:pt>
                <c:pt idx="67045">
                  <c:v>56.795999999999999</c:v>
                </c:pt>
                <c:pt idx="67046">
                  <c:v>56.819000000000003</c:v>
                </c:pt>
                <c:pt idx="67047">
                  <c:v>56.752000000000002</c:v>
                </c:pt>
                <c:pt idx="67048">
                  <c:v>56.752000000000002</c:v>
                </c:pt>
                <c:pt idx="67049">
                  <c:v>56.685000000000002</c:v>
                </c:pt>
                <c:pt idx="67050">
                  <c:v>56.64</c:v>
                </c:pt>
                <c:pt idx="67051">
                  <c:v>56.64</c:v>
                </c:pt>
                <c:pt idx="67052">
                  <c:v>56.618000000000002</c:v>
                </c:pt>
                <c:pt idx="67053">
                  <c:v>56.573</c:v>
                </c:pt>
                <c:pt idx="67054">
                  <c:v>56.527999999999999</c:v>
                </c:pt>
                <c:pt idx="67055">
                  <c:v>56.417000000000002</c:v>
                </c:pt>
                <c:pt idx="67056">
                  <c:v>56.439</c:v>
                </c:pt>
                <c:pt idx="67057">
                  <c:v>56.417000000000002</c:v>
                </c:pt>
                <c:pt idx="67058">
                  <c:v>56.393999999999998</c:v>
                </c:pt>
                <c:pt idx="67059">
                  <c:v>56.305</c:v>
                </c:pt>
                <c:pt idx="67060">
                  <c:v>56.305</c:v>
                </c:pt>
                <c:pt idx="67061">
                  <c:v>56.215000000000003</c:v>
                </c:pt>
                <c:pt idx="67062">
                  <c:v>56.215000000000003</c:v>
                </c:pt>
                <c:pt idx="67063">
                  <c:v>56.215000000000003</c:v>
                </c:pt>
                <c:pt idx="67064">
                  <c:v>56.148000000000003</c:v>
                </c:pt>
                <c:pt idx="67065">
                  <c:v>56.103999999999999</c:v>
                </c:pt>
                <c:pt idx="67066">
                  <c:v>56.103999999999999</c:v>
                </c:pt>
                <c:pt idx="67067">
                  <c:v>56.081000000000003</c:v>
                </c:pt>
                <c:pt idx="67068">
                  <c:v>56.036999999999999</c:v>
                </c:pt>
                <c:pt idx="67069">
                  <c:v>56.014000000000003</c:v>
                </c:pt>
                <c:pt idx="67070">
                  <c:v>55.924999999999997</c:v>
                </c:pt>
                <c:pt idx="67071">
                  <c:v>55.902999999999999</c:v>
                </c:pt>
                <c:pt idx="67072">
                  <c:v>55.88</c:v>
                </c:pt>
                <c:pt idx="67073">
                  <c:v>55.88</c:v>
                </c:pt>
                <c:pt idx="67074">
                  <c:v>55.746000000000002</c:v>
                </c:pt>
                <c:pt idx="67075">
                  <c:v>55.768999999999998</c:v>
                </c:pt>
                <c:pt idx="67076">
                  <c:v>55.746000000000002</c:v>
                </c:pt>
                <c:pt idx="67077">
                  <c:v>55.701999999999998</c:v>
                </c:pt>
                <c:pt idx="67078">
                  <c:v>55.679000000000002</c:v>
                </c:pt>
                <c:pt idx="67079">
                  <c:v>55.59</c:v>
                </c:pt>
                <c:pt idx="67080">
                  <c:v>55.567999999999998</c:v>
                </c:pt>
                <c:pt idx="67081">
                  <c:v>55.59</c:v>
                </c:pt>
                <c:pt idx="67082">
                  <c:v>55.500999999999998</c:v>
                </c:pt>
                <c:pt idx="67083">
                  <c:v>55.500999999999998</c:v>
                </c:pt>
                <c:pt idx="67084">
                  <c:v>55.456000000000003</c:v>
                </c:pt>
                <c:pt idx="67085">
                  <c:v>55.433999999999997</c:v>
                </c:pt>
                <c:pt idx="67086">
                  <c:v>55.344000000000001</c:v>
                </c:pt>
                <c:pt idx="67087">
                  <c:v>55.366999999999997</c:v>
                </c:pt>
                <c:pt idx="67088">
                  <c:v>55.322000000000003</c:v>
                </c:pt>
                <c:pt idx="67089">
                  <c:v>55.3</c:v>
                </c:pt>
                <c:pt idx="67090">
                  <c:v>55.232999999999997</c:v>
                </c:pt>
                <c:pt idx="67091">
                  <c:v>55.21</c:v>
                </c:pt>
                <c:pt idx="67092">
                  <c:v>55.188000000000002</c:v>
                </c:pt>
                <c:pt idx="67093">
                  <c:v>55.121000000000002</c:v>
                </c:pt>
                <c:pt idx="67094">
                  <c:v>55.097999999999999</c:v>
                </c:pt>
                <c:pt idx="67095">
                  <c:v>55.054000000000002</c:v>
                </c:pt>
                <c:pt idx="67096">
                  <c:v>55.030999999999999</c:v>
                </c:pt>
                <c:pt idx="67097">
                  <c:v>54.987000000000002</c:v>
                </c:pt>
                <c:pt idx="67098">
                  <c:v>54.987000000000002</c:v>
                </c:pt>
                <c:pt idx="67099">
                  <c:v>54.896999999999998</c:v>
                </c:pt>
                <c:pt idx="67100">
                  <c:v>54.942</c:v>
                </c:pt>
                <c:pt idx="67101">
                  <c:v>54.83</c:v>
                </c:pt>
                <c:pt idx="67102">
                  <c:v>54.808</c:v>
                </c:pt>
                <c:pt idx="67103">
                  <c:v>54.786000000000001</c:v>
                </c:pt>
                <c:pt idx="67104">
                  <c:v>54.695999999999998</c:v>
                </c:pt>
                <c:pt idx="67105">
                  <c:v>54.719000000000001</c:v>
                </c:pt>
                <c:pt idx="67106">
                  <c:v>54.695999999999998</c:v>
                </c:pt>
                <c:pt idx="67107">
                  <c:v>54.628999999999998</c:v>
                </c:pt>
                <c:pt idx="67108">
                  <c:v>54.628999999999998</c:v>
                </c:pt>
                <c:pt idx="67109">
                  <c:v>54.606999999999999</c:v>
                </c:pt>
                <c:pt idx="67110">
                  <c:v>54.585000000000001</c:v>
                </c:pt>
                <c:pt idx="67111">
                  <c:v>54.518000000000001</c:v>
                </c:pt>
                <c:pt idx="67112">
                  <c:v>54.494999999999997</c:v>
                </c:pt>
                <c:pt idx="67113">
                  <c:v>54.472999999999999</c:v>
                </c:pt>
                <c:pt idx="67114">
                  <c:v>54.405999999999999</c:v>
                </c:pt>
                <c:pt idx="67115">
                  <c:v>54.384</c:v>
                </c:pt>
                <c:pt idx="67116">
                  <c:v>54.317</c:v>
                </c:pt>
                <c:pt idx="67117">
                  <c:v>54.293999999999997</c:v>
                </c:pt>
                <c:pt idx="67118">
                  <c:v>54.293999999999997</c:v>
                </c:pt>
                <c:pt idx="67119">
                  <c:v>54.317</c:v>
                </c:pt>
                <c:pt idx="67120">
                  <c:v>54.226999999999997</c:v>
                </c:pt>
                <c:pt idx="67121">
                  <c:v>54.137999999999998</c:v>
                </c:pt>
                <c:pt idx="67122">
                  <c:v>54.137999999999998</c:v>
                </c:pt>
                <c:pt idx="67123">
                  <c:v>54.116</c:v>
                </c:pt>
                <c:pt idx="67124">
                  <c:v>54.116</c:v>
                </c:pt>
                <c:pt idx="67125">
                  <c:v>53.981999999999999</c:v>
                </c:pt>
                <c:pt idx="67126">
                  <c:v>54.003999999999998</c:v>
                </c:pt>
                <c:pt idx="67127">
                  <c:v>53.981999999999999</c:v>
                </c:pt>
                <c:pt idx="67128">
                  <c:v>53.936999999999998</c:v>
                </c:pt>
                <c:pt idx="67129">
                  <c:v>53.87</c:v>
                </c:pt>
                <c:pt idx="67130">
                  <c:v>53.87</c:v>
                </c:pt>
                <c:pt idx="67131">
                  <c:v>53.802999999999997</c:v>
                </c:pt>
                <c:pt idx="67132">
                  <c:v>53.78</c:v>
                </c:pt>
                <c:pt idx="67133">
                  <c:v>53.78</c:v>
                </c:pt>
                <c:pt idx="67134">
                  <c:v>53.758000000000003</c:v>
                </c:pt>
                <c:pt idx="67135">
                  <c:v>53.691000000000003</c:v>
                </c:pt>
                <c:pt idx="67136">
                  <c:v>53.668999999999997</c:v>
                </c:pt>
                <c:pt idx="67137">
                  <c:v>53.646000000000001</c:v>
                </c:pt>
                <c:pt idx="67138">
                  <c:v>53.624000000000002</c:v>
                </c:pt>
                <c:pt idx="67139">
                  <c:v>53.579000000000001</c:v>
                </c:pt>
                <c:pt idx="67140">
                  <c:v>53.557000000000002</c:v>
                </c:pt>
                <c:pt idx="67141">
                  <c:v>53.49</c:v>
                </c:pt>
                <c:pt idx="67142">
                  <c:v>53.49</c:v>
                </c:pt>
                <c:pt idx="67143">
                  <c:v>53.401000000000003</c:v>
                </c:pt>
                <c:pt idx="67144">
                  <c:v>53.445</c:v>
                </c:pt>
                <c:pt idx="67145">
                  <c:v>53.356000000000002</c:v>
                </c:pt>
                <c:pt idx="67146">
                  <c:v>53.356000000000002</c:v>
                </c:pt>
                <c:pt idx="67147">
                  <c:v>53.311</c:v>
                </c:pt>
                <c:pt idx="67148">
                  <c:v>53.244</c:v>
                </c:pt>
                <c:pt idx="67149">
                  <c:v>53.2</c:v>
                </c:pt>
                <c:pt idx="67150">
                  <c:v>53.177</c:v>
                </c:pt>
                <c:pt idx="67151">
                  <c:v>53.155000000000001</c:v>
                </c:pt>
                <c:pt idx="67152">
                  <c:v>53.155000000000001</c:v>
                </c:pt>
                <c:pt idx="67153">
                  <c:v>53.133000000000003</c:v>
                </c:pt>
                <c:pt idx="67154">
                  <c:v>53.066000000000003</c:v>
                </c:pt>
                <c:pt idx="67155">
                  <c:v>53.021000000000001</c:v>
                </c:pt>
                <c:pt idx="67156">
                  <c:v>52.999000000000002</c:v>
                </c:pt>
                <c:pt idx="67157">
                  <c:v>52.954000000000001</c:v>
                </c:pt>
                <c:pt idx="67158">
                  <c:v>52.954000000000001</c:v>
                </c:pt>
                <c:pt idx="67159">
                  <c:v>52.908999999999999</c:v>
                </c:pt>
                <c:pt idx="67160">
                  <c:v>52.865000000000002</c:v>
                </c:pt>
                <c:pt idx="67161">
                  <c:v>52.798000000000002</c:v>
                </c:pt>
                <c:pt idx="67162">
                  <c:v>52.82</c:v>
                </c:pt>
                <c:pt idx="67163">
                  <c:v>52.774999999999999</c:v>
                </c:pt>
                <c:pt idx="67164">
                  <c:v>52.731000000000002</c:v>
                </c:pt>
                <c:pt idx="67165">
                  <c:v>52.686</c:v>
                </c:pt>
                <c:pt idx="67166">
                  <c:v>52.640999999999998</c:v>
                </c:pt>
                <c:pt idx="67167">
                  <c:v>52.595999999999997</c:v>
                </c:pt>
                <c:pt idx="67168">
                  <c:v>52.619</c:v>
                </c:pt>
                <c:pt idx="67169">
                  <c:v>52.529000000000003</c:v>
                </c:pt>
                <c:pt idx="67170">
                  <c:v>52.484999999999999</c:v>
                </c:pt>
                <c:pt idx="67171">
                  <c:v>52.462000000000003</c:v>
                </c:pt>
                <c:pt idx="67172">
                  <c:v>52.462000000000003</c:v>
                </c:pt>
                <c:pt idx="67173">
                  <c:v>52.395000000000003</c:v>
                </c:pt>
                <c:pt idx="67174">
                  <c:v>52.462000000000003</c:v>
                </c:pt>
                <c:pt idx="67175">
                  <c:v>52.328000000000003</c:v>
                </c:pt>
                <c:pt idx="67176">
                  <c:v>52.350999999999999</c:v>
                </c:pt>
                <c:pt idx="67177">
                  <c:v>52.283999999999999</c:v>
                </c:pt>
                <c:pt idx="67178">
                  <c:v>52.283999999999999</c:v>
                </c:pt>
                <c:pt idx="67179">
                  <c:v>52.194000000000003</c:v>
                </c:pt>
                <c:pt idx="67180">
                  <c:v>52.238999999999997</c:v>
                </c:pt>
                <c:pt idx="67181">
                  <c:v>52.15</c:v>
                </c:pt>
                <c:pt idx="67182">
                  <c:v>52.171999999999997</c:v>
                </c:pt>
                <c:pt idx="67183">
                  <c:v>52.104999999999997</c:v>
                </c:pt>
                <c:pt idx="67184">
                  <c:v>52.06</c:v>
                </c:pt>
                <c:pt idx="67185">
                  <c:v>52.015999999999998</c:v>
                </c:pt>
                <c:pt idx="67186">
                  <c:v>52.015999999999998</c:v>
                </c:pt>
                <c:pt idx="67187">
                  <c:v>51.948999999999998</c:v>
                </c:pt>
                <c:pt idx="67188">
                  <c:v>51.970999999999997</c:v>
                </c:pt>
                <c:pt idx="67189">
                  <c:v>51.881999999999998</c:v>
                </c:pt>
                <c:pt idx="67190">
                  <c:v>51.881999999999998</c:v>
                </c:pt>
                <c:pt idx="67191">
                  <c:v>51.859000000000002</c:v>
                </c:pt>
                <c:pt idx="67192">
                  <c:v>51.792000000000002</c:v>
                </c:pt>
                <c:pt idx="67193">
                  <c:v>51.77</c:v>
                </c:pt>
                <c:pt idx="67194">
                  <c:v>51.747999999999998</c:v>
                </c:pt>
                <c:pt idx="67195">
                  <c:v>51.77</c:v>
                </c:pt>
                <c:pt idx="67196">
                  <c:v>51.680999999999997</c:v>
                </c:pt>
                <c:pt idx="67197">
                  <c:v>51.613999999999997</c:v>
                </c:pt>
                <c:pt idx="67198">
                  <c:v>51.658000000000001</c:v>
                </c:pt>
                <c:pt idx="67199">
                  <c:v>51.613999999999997</c:v>
                </c:pt>
                <c:pt idx="67200">
                  <c:v>51.591000000000001</c:v>
                </c:pt>
                <c:pt idx="67201">
                  <c:v>51.524000000000001</c:v>
                </c:pt>
                <c:pt idx="67202">
                  <c:v>51.502000000000002</c:v>
                </c:pt>
                <c:pt idx="67203">
                  <c:v>51.502000000000002</c:v>
                </c:pt>
                <c:pt idx="67204">
                  <c:v>51.435000000000002</c:v>
                </c:pt>
                <c:pt idx="67205">
                  <c:v>51.368000000000002</c:v>
                </c:pt>
                <c:pt idx="67206">
                  <c:v>51.368000000000002</c:v>
                </c:pt>
                <c:pt idx="67207">
                  <c:v>51.301000000000002</c:v>
                </c:pt>
                <c:pt idx="67208">
                  <c:v>51.277999999999999</c:v>
                </c:pt>
                <c:pt idx="67209">
                  <c:v>51.323</c:v>
                </c:pt>
                <c:pt idx="67210">
                  <c:v>51.210999999999999</c:v>
                </c:pt>
                <c:pt idx="67211">
                  <c:v>51.189</c:v>
                </c:pt>
                <c:pt idx="67212">
                  <c:v>51.167000000000002</c:v>
                </c:pt>
                <c:pt idx="67213">
                  <c:v>51.167000000000002</c:v>
                </c:pt>
                <c:pt idx="67214">
                  <c:v>51.122</c:v>
                </c:pt>
                <c:pt idx="67215">
                  <c:v>51.055</c:v>
                </c:pt>
                <c:pt idx="67216">
                  <c:v>51.122</c:v>
                </c:pt>
                <c:pt idx="67217">
                  <c:v>51.01</c:v>
                </c:pt>
                <c:pt idx="67218">
                  <c:v>50.942999999999998</c:v>
                </c:pt>
                <c:pt idx="67219">
                  <c:v>50.988</c:v>
                </c:pt>
                <c:pt idx="67220">
                  <c:v>50.920999999999999</c:v>
                </c:pt>
                <c:pt idx="67221">
                  <c:v>50.875999999999998</c:v>
                </c:pt>
                <c:pt idx="67222">
                  <c:v>50.853999999999999</c:v>
                </c:pt>
                <c:pt idx="67223">
                  <c:v>50.808999999999997</c:v>
                </c:pt>
                <c:pt idx="67224">
                  <c:v>50.832000000000001</c:v>
                </c:pt>
                <c:pt idx="67225">
                  <c:v>50.765000000000001</c:v>
                </c:pt>
                <c:pt idx="67226">
                  <c:v>50.765000000000001</c:v>
                </c:pt>
                <c:pt idx="67227">
                  <c:v>50.674999999999997</c:v>
                </c:pt>
                <c:pt idx="67228">
                  <c:v>50.674999999999997</c:v>
                </c:pt>
                <c:pt idx="67229">
                  <c:v>50.698</c:v>
                </c:pt>
                <c:pt idx="67230">
                  <c:v>50.585999999999999</c:v>
                </c:pt>
                <c:pt idx="67231">
                  <c:v>50.652999999999999</c:v>
                </c:pt>
                <c:pt idx="67232">
                  <c:v>50.540999999999997</c:v>
                </c:pt>
                <c:pt idx="67233">
                  <c:v>50.540999999999997</c:v>
                </c:pt>
                <c:pt idx="67234">
                  <c:v>50.451999999999998</c:v>
                </c:pt>
                <c:pt idx="67235">
                  <c:v>50.363</c:v>
                </c:pt>
                <c:pt idx="67236">
                  <c:v>50.384999999999998</c:v>
                </c:pt>
                <c:pt idx="67237">
                  <c:v>50.363</c:v>
                </c:pt>
                <c:pt idx="67238">
                  <c:v>50.34</c:v>
                </c:pt>
                <c:pt idx="67239">
                  <c:v>50.273000000000003</c:v>
                </c:pt>
                <c:pt idx="67240">
                  <c:v>50.273000000000003</c:v>
                </c:pt>
                <c:pt idx="67241">
                  <c:v>50.295000000000002</c:v>
                </c:pt>
                <c:pt idx="67242">
                  <c:v>50.206000000000003</c:v>
                </c:pt>
                <c:pt idx="67243">
                  <c:v>50.206000000000003</c:v>
                </c:pt>
                <c:pt idx="67244">
                  <c:v>50.183999999999997</c:v>
                </c:pt>
                <c:pt idx="67245">
                  <c:v>50.161000000000001</c:v>
                </c:pt>
                <c:pt idx="67246">
                  <c:v>50.139000000000003</c:v>
                </c:pt>
                <c:pt idx="67247">
                  <c:v>50.072000000000003</c:v>
                </c:pt>
                <c:pt idx="67248">
                  <c:v>50.027000000000001</c:v>
                </c:pt>
                <c:pt idx="67249">
                  <c:v>50.005000000000003</c:v>
                </c:pt>
                <c:pt idx="67250">
                  <c:v>49.982999999999997</c:v>
                </c:pt>
                <c:pt idx="67251">
                  <c:v>49.982999999999997</c:v>
                </c:pt>
                <c:pt idx="67252">
                  <c:v>49.915999999999997</c:v>
                </c:pt>
                <c:pt idx="67253">
                  <c:v>49.915999999999997</c:v>
                </c:pt>
                <c:pt idx="67254">
                  <c:v>49.871000000000002</c:v>
                </c:pt>
                <c:pt idx="67255">
                  <c:v>49.826000000000001</c:v>
                </c:pt>
                <c:pt idx="67256">
                  <c:v>49.781999999999996</c:v>
                </c:pt>
                <c:pt idx="67257">
                  <c:v>49.759</c:v>
                </c:pt>
                <c:pt idx="67258">
                  <c:v>49.737000000000002</c:v>
                </c:pt>
                <c:pt idx="67259">
                  <c:v>49.692</c:v>
                </c:pt>
                <c:pt idx="67260">
                  <c:v>49.67</c:v>
                </c:pt>
                <c:pt idx="67261">
                  <c:v>49.67</c:v>
                </c:pt>
                <c:pt idx="67262">
                  <c:v>49.603000000000002</c:v>
                </c:pt>
                <c:pt idx="67263">
                  <c:v>49.603000000000002</c:v>
                </c:pt>
                <c:pt idx="67264">
                  <c:v>49.558</c:v>
                </c:pt>
                <c:pt idx="67265">
                  <c:v>49.581000000000003</c:v>
                </c:pt>
                <c:pt idx="67266">
                  <c:v>49.469000000000001</c:v>
                </c:pt>
                <c:pt idx="67267">
                  <c:v>49.491</c:v>
                </c:pt>
                <c:pt idx="67268">
                  <c:v>49.469000000000001</c:v>
                </c:pt>
                <c:pt idx="67269">
                  <c:v>49.447000000000003</c:v>
                </c:pt>
                <c:pt idx="67270">
                  <c:v>49.38</c:v>
                </c:pt>
                <c:pt idx="67271">
                  <c:v>49.335000000000001</c:v>
                </c:pt>
                <c:pt idx="67272">
                  <c:v>49.29</c:v>
                </c:pt>
                <c:pt idx="67273">
                  <c:v>49.268000000000001</c:v>
                </c:pt>
                <c:pt idx="67274">
                  <c:v>49.201000000000001</c:v>
                </c:pt>
                <c:pt idx="67275">
                  <c:v>49.201000000000001</c:v>
                </c:pt>
                <c:pt idx="67276">
                  <c:v>49.201000000000001</c:v>
                </c:pt>
                <c:pt idx="67277">
                  <c:v>49.155999999999999</c:v>
                </c:pt>
                <c:pt idx="67278">
                  <c:v>49.155999999999999</c:v>
                </c:pt>
                <c:pt idx="67279">
                  <c:v>49.134</c:v>
                </c:pt>
                <c:pt idx="67280">
                  <c:v>49.067</c:v>
                </c:pt>
                <c:pt idx="67281">
                  <c:v>49.067</c:v>
                </c:pt>
                <c:pt idx="67282">
                  <c:v>49</c:v>
                </c:pt>
                <c:pt idx="67283">
                  <c:v>49.043999999999997</c:v>
                </c:pt>
                <c:pt idx="67284">
                  <c:v>49.021999999999998</c:v>
                </c:pt>
                <c:pt idx="67285">
                  <c:v>48.887999999999998</c:v>
                </c:pt>
                <c:pt idx="67286">
                  <c:v>48.976999999999997</c:v>
                </c:pt>
                <c:pt idx="67287">
                  <c:v>48.933</c:v>
                </c:pt>
                <c:pt idx="67288">
                  <c:v>48.820999999999998</c:v>
                </c:pt>
                <c:pt idx="67289">
                  <c:v>48.820999999999998</c:v>
                </c:pt>
                <c:pt idx="67290">
                  <c:v>48.820999999999998</c:v>
                </c:pt>
                <c:pt idx="67291">
                  <c:v>48.753999999999998</c:v>
                </c:pt>
                <c:pt idx="67292">
                  <c:v>48.709000000000003</c:v>
                </c:pt>
                <c:pt idx="67293">
                  <c:v>48.686999999999998</c:v>
                </c:pt>
                <c:pt idx="67294">
                  <c:v>48.664999999999999</c:v>
                </c:pt>
                <c:pt idx="67295">
                  <c:v>48.62</c:v>
                </c:pt>
                <c:pt idx="67296">
                  <c:v>48.664999999999999</c:v>
                </c:pt>
                <c:pt idx="67297">
                  <c:v>48.62</c:v>
                </c:pt>
                <c:pt idx="67298">
                  <c:v>48.552999999999997</c:v>
                </c:pt>
                <c:pt idx="67299">
                  <c:v>48.485999999999997</c:v>
                </c:pt>
                <c:pt idx="67300">
                  <c:v>48.485999999999997</c:v>
                </c:pt>
                <c:pt idx="67301">
                  <c:v>48.418999999999997</c:v>
                </c:pt>
                <c:pt idx="67302">
                  <c:v>48.418999999999997</c:v>
                </c:pt>
                <c:pt idx="67303">
                  <c:v>48.374000000000002</c:v>
                </c:pt>
                <c:pt idx="67304">
                  <c:v>48.396999999999998</c:v>
                </c:pt>
                <c:pt idx="67305">
                  <c:v>48.374000000000002</c:v>
                </c:pt>
                <c:pt idx="67306">
                  <c:v>48.307000000000002</c:v>
                </c:pt>
                <c:pt idx="67307">
                  <c:v>48.307000000000002</c:v>
                </c:pt>
                <c:pt idx="67308">
                  <c:v>48.262999999999998</c:v>
                </c:pt>
                <c:pt idx="67309">
                  <c:v>48.262999999999998</c:v>
                </c:pt>
                <c:pt idx="67310">
                  <c:v>48.195999999999998</c:v>
                </c:pt>
                <c:pt idx="67311">
                  <c:v>48.173000000000002</c:v>
                </c:pt>
                <c:pt idx="67312">
                  <c:v>48.128999999999998</c:v>
                </c:pt>
                <c:pt idx="67313">
                  <c:v>48.151000000000003</c:v>
                </c:pt>
                <c:pt idx="67314">
                  <c:v>48.128999999999998</c:v>
                </c:pt>
                <c:pt idx="67315">
                  <c:v>48.061999999999998</c:v>
                </c:pt>
                <c:pt idx="67316">
                  <c:v>48.017000000000003</c:v>
                </c:pt>
                <c:pt idx="67317">
                  <c:v>47.972000000000001</c:v>
                </c:pt>
                <c:pt idx="67318">
                  <c:v>47.994999999999997</c:v>
                </c:pt>
                <c:pt idx="67319">
                  <c:v>47.927</c:v>
                </c:pt>
                <c:pt idx="67320">
                  <c:v>47.86</c:v>
                </c:pt>
                <c:pt idx="67321">
                  <c:v>47.838000000000001</c:v>
                </c:pt>
                <c:pt idx="67322">
                  <c:v>47.86</c:v>
                </c:pt>
                <c:pt idx="67323">
                  <c:v>47.792999999999999</c:v>
                </c:pt>
                <c:pt idx="67324">
                  <c:v>47.816000000000003</c:v>
                </c:pt>
                <c:pt idx="67325">
                  <c:v>47.771000000000001</c:v>
                </c:pt>
                <c:pt idx="67326">
                  <c:v>47.682000000000002</c:v>
                </c:pt>
                <c:pt idx="67327">
                  <c:v>47.658999999999999</c:v>
                </c:pt>
                <c:pt idx="67328">
                  <c:v>47.658999999999999</c:v>
                </c:pt>
                <c:pt idx="67329">
                  <c:v>47.658999999999999</c:v>
                </c:pt>
                <c:pt idx="67330">
                  <c:v>47.637</c:v>
                </c:pt>
                <c:pt idx="67331">
                  <c:v>47.591999999999999</c:v>
                </c:pt>
                <c:pt idx="67332">
                  <c:v>47.548000000000002</c:v>
                </c:pt>
                <c:pt idx="67333">
                  <c:v>47.524999999999999</c:v>
                </c:pt>
                <c:pt idx="67334">
                  <c:v>47.481000000000002</c:v>
                </c:pt>
                <c:pt idx="67335">
                  <c:v>47.481000000000002</c:v>
                </c:pt>
                <c:pt idx="67336">
                  <c:v>47.414000000000001</c:v>
                </c:pt>
                <c:pt idx="67337">
                  <c:v>47.457999999999998</c:v>
                </c:pt>
                <c:pt idx="67338">
                  <c:v>47.347000000000001</c:v>
                </c:pt>
                <c:pt idx="67339">
                  <c:v>47.347000000000001</c:v>
                </c:pt>
                <c:pt idx="67340">
                  <c:v>47.347000000000001</c:v>
                </c:pt>
                <c:pt idx="67341">
                  <c:v>47.302</c:v>
                </c:pt>
                <c:pt idx="67342">
                  <c:v>47.256999999999998</c:v>
                </c:pt>
                <c:pt idx="67343">
                  <c:v>47.28</c:v>
                </c:pt>
                <c:pt idx="67344">
                  <c:v>47.213000000000001</c:v>
                </c:pt>
                <c:pt idx="67345">
                  <c:v>47.19</c:v>
                </c:pt>
                <c:pt idx="67346">
                  <c:v>47.146000000000001</c:v>
                </c:pt>
                <c:pt idx="67347">
                  <c:v>47.079000000000001</c:v>
                </c:pt>
                <c:pt idx="67348">
                  <c:v>47.100999999999999</c:v>
                </c:pt>
                <c:pt idx="67349">
                  <c:v>47.055999999999997</c:v>
                </c:pt>
                <c:pt idx="67350">
                  <c:v>47.055999999999997</c:v>
                </c:pt>
                <c:pt idx="67351">
                  <c:v>47.055999999999997</c:v>
                </c:pt>
                <c:pt idx="67352">
                  <c:v>46.988999999999997</c:v>
                </c:pt>
                <c:pt idx="67353">
                  <c:v>46.966999999999999</c:v>
                </c:pt>
                <c:pt idx="67354">
                  <c:v>46.945</c:v>
                </c:pt>
                <c:pt idx="67355">
                  <c:v>46.921999999999997</c:v>
                </c:pt>
                <c:pt idx="67356">
                  <c:v>46.878</c:v>
                </c:pt>
                <c:pt idx="67357">
                  <c:v>46.832999999999998</c:v>
                </c:pt>
                <c:pt idx="67358">
                  <c:v>46.811</c:v>
                </c:pt>
                <c:pt idx="67359">
                  <c:v>46.744</c:v>
                </c:pt>
                <c:pt idx="67360">
                  <c:v>46.744</c:v>
                </c:pt>
                <c:pt idx="67361">
                  <c:v>46.720999999999997</c:v>
                </c:pt>
                <c:pt idx="67362">
                  <c:v>46.698999999999998</c:v>
                </c:pt>
                <c:pt idx="67363">
                  <c:v>46.609000000000002</c:v>
                </c:pt>
                <c:pt idx="67364">
                  <c:v>46.654000000000003</c:v>
                </c:pt>
                <c:pt idx="67365">
                  <c:v>46.631999999999998</c:v>
                </c:pt>
                <c:pt idx="67366">
                  <c:v>46.587000000000003</c:v>
                </c:pt>
                <c:pt idx="67367">
                  <c:v>46.542000000000002</c:v>
                </c:pt>
                <c:pt idx="67368">
                  <c:v>46.497999999999998</c:v>
                </c:pt>
                <c:pt idx="67369">
                  <c:v>46.475000000000001</c:v>
                </c:pt>
                <c:pt idx="67370">
                  <c:v>46.475000000000001</c:v>
                </c:pt>
                <c:pt idx="67371">
                  <c:v>46.475000000000001</c:v>
                </c:pt>
                <c:pt idx="67372">
                  <c:v>46.430999999999997</c:v>
                </c:pt>
                <c:pt idx="67373">
                  <c:v>46.363999999999997</c:v>
                </c:pt>
                <c:pt idx="67374">
                  <c:v>46.430999999999997</c:v>
                </c:pt>
                <c:pt idx="67375">
                  <c:v>46.319000000000003</c:v>
                </c:pt>
                <c:pt idx="67376">
                  <c:v>46.319000000000003</c:v>
                </c:pt>
                <c:pt idx="67377">
                  <c:v>46.274000000000001</c:v>
                </c:pt>
                <c:pt idx="67378">
                  <c:v>46.274000000000001</c:v>
                </c:pt>
                <c:pt idx="67379">
                  <c:v>46.23</c:v>
                </c:pt>
                <c:pt idx="67380">
                  <c:v>46.207000000000001</c:v>
                </c:pt>
                <c:pt idx="67381">
                  <c:v>46.162999999999997</c:v>
                </c:pt>
                <c:pt idx="67382">
                  <c:v>46.162999999999997</c:v>
                </c:pt>
                <c:pt idx="67383">
                  <c:v>46.118000000000002</c:v>
                </c:pt>
                <c:pt idx="67384">
                  <c:v>46.051000000000002</c:v>
                </c:pt>
                <c:pt idx="67385">
                  <c:v>46.073</c:v>
                </c:pt>
                <c:pt idx="67386">
                  <c:v>46.029000000000003</c:v>
                </c:pt>
                <c:pt idx="67387">
                  <c:v>46.029000000000003</c:v>
                </c:pt>
                <c:pt idx="67388">
                  <c:v>45.939</c:v>
                </c:pt>
                <c:pt idx="67389">
                  <c:v>45.939</c:v>
                </c:pt>
                <c:pt idx="67390">
                  <c:v>45.917000000000002</c:v>
                </c:pt>
                <c:pt idx="67391">
                  <c:v>45.872</c:v>
                </c:pt>
                <c:pt idx="67392">
                  <c:v>45.805</c:v>
                </c:pt>
                <c:pt idx="67393">
                  <c:v>45.828000000000003</c:v>
                </c:pt>
                <c:pt idx="67394">
                  <c:v>45.805</c:v>
                </c:pt>
                <c:pt idx="67395">
                  <c:v>45.783000000000001</c:v>
                </c:pt>
                <c:pt idx="67396">
                  <c:v>45.716000000000001</c:v>
                </c:pt>
                <c:pt idx="67397">
                  <c:v>45.738</c:v>
                </c:pt>
                <c:pt idx="67398">
                  <c:v>45.716000000000001</c:v>
                </c:pt>
                <c:pt idx="67399">
                  <c:v>45.649000000000001</c:v>
                </c:pt>
                <c:pt idx="67400">
                  <c:v>45.627000000000002</c:v>
                </c:pt>
                <c:pt idx="67401">
                  <c:v>45.627000000000002</c:v>
                </c:pt>
                <c:pt idx="67402">
                  <c:v>45.582000000000001</c:v>
                </c:pt>
                <c:pt idx="67403">
                  <c:v>45.536999999999999</c:v>
                </c:pt>
                <c:pt idx="67404">
                  <c:v>45.515000000000001</c:v>
                </c:pt>
                <c:pt idx="67405">
                  <c:v>45.491999999999997</c:v>
                </c:pt>
                <c:pt idx="67406">
                  <c:v>45.47</c:v>
                </c:pt>
                <c:pt idx="67407">
                  <c:v>45.424999999999997</c:v>
                </c:pt>
                <c:pt idx="67408">
                  <c:v>45.381</c:v>
                </c:pt>
                <c:pt idx="67409">
                  <c:v>45.381</c:v>
                </c:pt>
                <c:pt idx="67410">
                  <c:v>45.335999999999999</c:v>
                </c:pt>
                <c:pt idx="67411">
                  <c:v>45.314</c:v>
                </c:pt>
                <c:pt idx="67412">
                  <c:v>45.335999999999999</c:v>
                </c:pt>
                <c:pt idx="67413">
                  <c:v>45.290999999999997</c:v>
                </c:pt>
                <c:pt idx="67414">
                  <c:v>45.290999999999997</c:v>
                </c:pt>
                <c:pt idx="67415">
                  <c:v>45.223999999999997</c:v>
                </c:pt>
                <c:pt idx="67416">
                  <c:v>45.223999999999997</c:v>
                </c:pt>
                <c:pt idx="67417">
                  <c:v>45.18</c:v>
                </c:pt>
                <c:pt idx="67418">
                  <c:v>45.201999999999998</c:v>
                </c:pt>
                <c:pt idx="67419">
                  <c:v>45.156999999999996</c:v>
                </c:pt>
                <c:pt idx="67420">
                  <c:v>45.156999999999996</c:v>
                </c:pt>
                <c:pt idx="67421">
                  <c:v>45.09</c:v>
                </c:pt>
                <c:pt idx="67422">
                  <c:v>45.023000000000003</c:v>
                </c:pt>
                <c:pt idx="67423">
                  <c:v>45.000999999999998</c:v>
                </c:pt>
                <c:pt idx="67424">
                  <c:v>45.045999999999999</c:v>
                </c:pt>
                <c:pt idx="67425">
                  <c:v>44.978999999999999</c:v>
                </c:pt>
                <c:pt idx="67426">
                  <c:v>44.956000000000003</c:v>
                </c:pt>
                <c:pt idx="67427">
                  <c:v>44.933999999999997</c:v>
                </c:pt>
                <c:pt idx="67428">
                  <c:v>44.911999999999999</c:v>
                </c:pt>
                <c:pt idx="67429">
                  <c:v>44.866999999999997</c:v>
                </c:pt>
                <c:pt idx="67430">
                  <c:v>44.866999999999997</c:v>
                </c:pt>
                <c:pt idx="67431">
                  <c:v>44.8</c:v>
                </c:pt>
                <c:pt idx="67432">
                  <c:v>44.822000000000003</c:v>
                </c:pt>
                <c:pt idx="67433">
                  <c:v>44.777999999999999</c:v>
                </c:pt>
                <c:pt idx="67434">
                  <c:v>44.665999999999997</c:v>
                </c:pt>
                <c:pt idx="67435">
                  <c:v>44.710999999999999</c:v>
                </c:pt>
                <c:pt idx="67436">
                  <c:v>44.621000000000002</c:v>
                </c:pt>
                <c:pt idx="67437">
                  <c:v>44.643999999999998</c:v>
                </c:pt>
                <c:pt idx="67438">
                  <c:v>44.643999999999998</c:v>
                </c:pt>
                <c:pt idx="67439">
                  <c:v>44.621000000000002</c:v>
                </c:pt>
                <c:pt idx="67440">
                  <c:v>44.576999999999998</c:v>
                </c:pt>
                <c:pt idx="67441">
                  <c:v>44.554000000000002</c:v>
                </c:pt>
                <c:pt idx="67442">
                  <c:v>44.487000000000002</c:v>
                </c:pt>
                <c:pt idx="67443">
                  <c:v>44.487000000000002</c:v>
                </c:pt>
                <c:pt idx="67444">
                  <c:v>44.442999999999998</c:v>
                </c:pt>
                <c:pt idx="67445">
                  <c:v>44.487000000000002</c:v>
                </c:pt>
                <c:pt idx="67446">
                  <c:v>44.398000000000003</c:v>
                </c:pt>
                <c:pt idx="67447">
                  <c:v>44.398000000000003</c:v>
                </c:pt>
                <c:pt idx="67448">
                  <c:v>44.308</c:v>
                </c:pt>
                <c:pt idx="67449">
                  <c:v>44.286000000000001</c:v>
                </c:pt>
                <c:pt idx="67450">
                  <c:v>44.331000000000003</c:v>
                </c:pt>
                <c:pt idx="67451">
                  <c:v>44.264000000000003</c:v>
                </c:pt>
                <c:pt idx="67452">
                  <c:v>44.241</c:v>
                </c:pt>
                <c:pt idx="67453">
                  <c:v>44.264000000000003</c:v>
                </c:pt>
                <c:pt idx="67454">
                  <c:v>44.219000000000001</c:v>
                </c:pt>
                <c:pt idx="67455">
                  <c:v>44.152000000000001</c:v>
                </c:pt>
                <c:pt idx="67456">
                  <c:v>44.173999999999999</c:v>
                </c:pt>
                <c:pt idx="67457">
                  <c:v>44.13</c:v>
                </c:pt>
                <c:pt idx="67458">
                  <c:v>44.085000000000001</c:v>
                </c:pt>
                <c:pt idx="67459">
                  <c:v>44.085000000000001</c:v>
                </c:pt>
                <c:pt idx="67460">
                  <c:v>44.085000000000001</c:v>
                </c:pt>
                <c:pt idx="67461">
                  <c:v>44.04</c:v>
                </c:pt>
                <c:pt idx="67462">
                  <c:v>44.018000000000001</c:v>
                </c:pt>
                <c:pt idx="67463">
                  <c:v>43.929000000000002</c:v>
                </c:pt>
                <c:pt idx="67464">
                  <c:v>43.951000000000001</c:v>
                </c:pt>
                <c:pt idx="67465">
                  <c:v>43.929000000000002</c:v>
                </c:pt>
                <c:pt idx="67466">
                  <c:v>43.905999999999999</c:v>
                </c:pt>
                <c:pt idx="67467">
                  <c:v>43.884</c:v>
                </c:pt>
                <c:pt idx="67468">
                  <c:v>43.817</c:v>
                </c:pt>
                <c:pt idx="67469">
                  <c:v>43.817</c:v>
                </c:pt>
                <c:pt idx="67470">
                  <c:v>43.75</c:v>
                </c:pt>
                <c:pt idx="67471">
                  <c:v>43.75</c:v>
                </c:pt>
                <c:pt idx="67472">
                  <c:v>43.75</c:v>
                </c:pt>
                <c:pt idx="67473">
                  <c:v>43.75</c:v>
                </c:pt>
                <c:pt idx="67474">
                  <c:v>43.728000000000002</c:v>
                </c:pt>
                <c:pt idx="67475">
                  <c:v>43.728000000000002</c:v>
                </c:pt>
                <c:pt idx="67476">
                  <c:v>43.637999999999998</c:v>
                </c:pt>
                <c:pt idx="67477">
                  <c:v>43.594000000000001</c:v>
                </c:pt>
                <c:pt idx="67478">
                  <c:v>43.570999999999998</c:v>
                </c:pt>
                <c:pt idx="67479">
                  <c:v>43.570999999999998</c:v>
                </c:pt>
                <c:pt idx="67480">
                  <c:v>43.527000000000001</c:v>
                </c:pt>
                <c:pt idx="67481">
                  <c:v>43.527000000000001</c:v>
                </c:pt>
                <c:pt idx="67482">
                  <c:v>43.503999999999998</c:v>
                </c:pt>
                <c:pt idx="67483">
                  <c:v>43.503999999999998</c:v>
                </c:pt>
                <c:pt idx="67484">
                  <c:v>43.46</c:v>
                </c:pt>
                <c:pt idx="67485">
                  <c:v>43.414999999999999</c:v>
                </c:pt>
                <c:pt idx="67486">
                  <c:v>43.347999999999999</c:v>
                </c:pt>
                <c:pt idx="67487">
                  <c:v>43.37</c:v>
                </c:pt>
                <c:pt idx="67488">
                  <c:v>43.37</c:v>
                </c:pt>
                <c:pt idx="67489">
                  <c:v>43.37</c:v>
                </c:pt>
                <c:pt idx="67490">
                  <c:v>43.326000000000001</c:v>
                </c:pt>
                <c:pt idx="67491">
                  <c:v>43.235999999999997</c:v>
                </c:pt>
                <c:pt idx="67492">
                  <c:v>43.280999999999999</c:v>
                </c:pt>
                <c:pt idx="67493">
                  <c:v>43.235999999999997</c:v>
                </c:pt>
                <c:pt idx="67494">
                  <c:v>43.192</c:v>
                </c:pt>
                <c:pt idx="67495">
                  <c:v>43.192</c:v>
                </c:pt>
                <c:pt idx="67496">
                  <c:v>43.146999999999998</c:v>
                </c:pt>
                <c:pt idx="67497">
                  <c:v>43.101999999999997</c:v>
                </c:pt>
                <c:pt idx="67498">
                  <c:v>43.124000000000002</c:v>
                </c:pt>
                <c:pt idx="67499">
                  <c:v>43.034999999999997</c:v>
                </c:pt>
                <c:pt idx="67500">
                  <c:v>43.057000000000002</c:v>
                </c:pt>
                <c:pt idx="67501">
                  <c:v>42.99</c:v>
                </c:pt>
                <c:pt idx="67502">
                  <c:v>42.945999999999998</c:v>
                </c:pt>
                <c:pt idx="67503">
                  <c:v>42.968000000000004</c:v>
                </c:pt>
                <c:pt idx="67504">
                  <c:v>42.968000000000004</c:v>
                </c:pt>
                <c:pt idx="67505">
                  <c:v>42.923000000000002</c:v>
                </c:pt>
                <c:pt idx="67506">
                  <c:v>42.923000000000002</c:v>
                </c:pt>
                <c:pt idx="67507">
                  <c:v>42.856000000000002</c:v>
                </c:pt>
                <c:pt idx="67508">
                  <c:v>42.811999999999998</c:v>
                </c:pt>
                <c:pt idx="67509">
                  <c:v>42.811999999999998</c:v>
                </c:pt>
                <c:pt idx="67510">
                  <c:v>42.834000000000003</c:v>
                </c:pt>
                <c:pt idx="67511">
                  <c:v>42.767000000000003</c:v>
                </c:pt>
                <c:pt idx="67512">
                  <c:v>42.744999999999997</c:v>
                </c:pt>
                <c:pt idx="67513">
                  <c:v>42.7</c:v>
                </c:pt>
                <c:pt idx="67514">
                  <c:v>42.722000000000001</c:v>
                </c:pt>
                <c:pt idx="67515">
                  <c:v>42.677999999999997</c:v>
                </c:pt>
                <c:pt idx="67516">
                  <c:v>42.677999999999997</c:v>
                </c:pt>
                <c:pt idx="67517">
                  <c:v>42.677999999999997</c:v>
                </c:pt>
                <c:pt idx="67518">
                  <c:v>42.633000000000003</c:v>
                </c:pt>
                <c:pt idx="67519">
                  <c:v>42.588000000000001</c:v>
                </c:pt>
                <c:pt idx="67520">
                  <c:v>42.588000000000001</c:v>
                </c:pt>
                <c:pt idx="67521">
                  <c:v>42.521000000000001</c:v>
                </c:pt>
                <c:pt idx="67522">
                  <c:v>42.499000000000002</c:v>
                </c:pt>
                <c:pt idx="67523">
                  <c:v>42.476999999999997</c:v>
                </c:pt>
                <c:pt idx="67524">
                  <c:v>42.432000000000002</c:v>
                </c:pt>
                <c:pt idx="67525">
                  <c:v>42.41</c:v>
                </c:pt>
                <c:pt idx="67526">
                  <c:v>42.432000000000002</c:v>
                </c:pt>
                <c:pt idx="67527">
                  <c:v>42.365000000000002</c:v>
                </c:pt>
                <c:pt idx="67528">
                  <c:v>42.32</c:v>
                </c:pt>
                <c:pt idx="67529">
                  <c:v>42.365000000000002</c:v>
                </c:pt>
                <c:pt idx="67530">
                  <c:v>42.32</c:v>
                </c:pt>
                <c:pt idx="67531">
                  <c:v>42.343000000000004</c:v>
                </c:pt>
                <c:pt idx="67532">
                  <c:v>42.231000000000002</c:v>
                </c:pt>
                <c:pt idx="67533">
                  <c:v>42.231000000000002</c:v>
                </c:pt>
                <c:pt idx="67534">
                  <c:v>42.231000000000002</c:v>
                </c:pt>
                <c:pt idx="67535">
                  <c:v>42.209000000000003</c:v>
                </c:pt>
                <c:pt idx="67536">
                  <c:v>42.186</c:v>
                </c:pt>
                <c:pt idx="67537">
                  <c:v>42.164000000000001</c:v>
                </c:pt>
                <c:pt idx="67538">
                  <c:v>42.142000000000003</c:v>
                </c:pt>
                <c:pt idx="67539">
                  <c:v>42.119</c:v>
                </c:pt>
                <c:pt idx="67540">
                  <c:v>42.075000000000003</c:v>
                </c:pt>
                <c:pt idx="67541">
                  <c:v>42.03</c:v>
                </c:pt>
                <c:pt idx="67542">
                  <c:v>42.052</c:v>
                </c:pt>
                <c:pt idx="67543">
                  <c:v>42.052</c:v>
                </c:pt>
                <c:pt idx="67544">
                  <c:v>41.984999999999999</c:v>
                </c:pt>
                <c:pt idx="67545">
                  <c:v>41.963000000000001</c:v>
                </c:pt>
                <c:pt idx="67546">
                  <c:v>41.94</c:v>
                </c:pt>
                <c:pt idx="67547">
                  <c:v>41.917999999999999</c:v>
                </c:pt>
                <c:pt idx="67548">
                  <c:v>41.896000000000001</c:v>
                </c:pt>
                <c:pt idx="67549">
                  <c:v>41.896000000000001</c:v>
                </c:pt>
                <c:pt idx="67550">
                  <c:v>41.805999999999997</c:v>
                </c:pt>
                <c:pt idx="67551">
                  <c:v>41.805999999999997</c:v>
                </c:pt>
                <c:pt idx="67552">
                  <c:v>41.805999999999997</c:v>
                </c:pt>
                <c:pt idx="67553">
                  <c:v>41.783999999999999</c:v>
                </c:pt>
                <c:pt idx="67554">
                  <c:v>41.716999999999999</c:v>
                </c:pt>
                <c:pt idx="67555">
                  <c:v>41.695</c:v>
                </c:pt>
                <c:pt idx="67556">
                  <c:v>41.716999999999999</c:v>
                </c:pt>
                <c:pt idx="67557">
                  <c:v>41.628</c:v>
                </c:pt>
                <c:pt idx="67558">
                  <c:v>41.65</c:v>
                </c:pt>
                <c:pt idx="67559">
                  <c:v>41.604999999999997</c:v>
                </c:pt>
                <c:pt idx="67560">
                  <c:v>41.561</c:v>
                </c:pt>
                <c:pt idx="67561">
                  <c:v>41.582999999999998</c:v>
                </c:pt>
                <c:pt idx="67562">
                  <c:v>41.537999999999997</c:v>
                </c:pt>
                <c:pt idx="67563">
                  <c:v>41.582999999999998</c:v>
                </c:pt>
                <c:pt idx="67564">
                  <c:v>41.537999999999997</c:v>
                </c:pt>
                <c:pt idx="67565">
                  <c:v>41.494</c:v>
                </c:pt>
                <c:pt idx="67566">
                  <c:v>41.448999999999998</c:v>
                </c:pt>
                <c:pt idx="67567">
                  <c:v>41.427</c:v>
                </c:pt>
                <c:pt idx="67568">
                  <c:v>41.427</c:v>
                </c:pt>
                <c:pt idx="67569">
                  <c:v>41.404000000000003</c:v>
                </c:pt>
                <c:pt idx="67570">
                  <c:v>41.36</c:v>
                </c:pt>
                <c:pt idx="67571">
                  <c:v>41.381999999999998</c:v>
                </c:pt>
                <c:pt idx="67572">
                  <c:v>41.314999999999998</c:v>
                </c:pt>
                <c:pt idx="67573">
                  <c:v>41.314999999999998</c:v>
                </c:pt>
                <c:pt idx="67574">
                  <c:v>41.292999999999999</c:v>
                </c:pt>
                <c:pt idx="67575">
                  <c:v>41.247999999999998</c:v>
                </c:pt>
                <c:pt idx="67576">
                  <c:v>41.203000000000003</c:v>
                </c:pt>
                <c:pt idx="67577">
                  <c:v>41.225999999999999</c:v>
                </c:pt>
                <c:pt idx="67578">
                  <c:v>41.158999999999999</c:v>
                </c:pt>
                <c:pt idx="67579">
                  <c:v>41.180999999999997</c:v>
                </c:pt>
                <c:pt idx="67580">
                  <c:v>41.180999999999997</c:v>
                </c:pt>
                <c:pt idx="67581">
                  <c:v>41.113999999999997</c:v>
                </c:pt>
                <c:pt idx="67582">
                  <c:v>41.091999999999999</c:v>
                </c:pt>
                <c:pt idx="67583">
                  <c:v>41.069000000000003</c:v>
                </c:pt>
                <c:pt idx="67584">
                  <c:v>41.002000000000002</c:v>
                </c:pt>
                <c:pt idx="67585">
                  <c:v>41.069000000000003</c:v>
                </c:pt>
                <c:pt idx="67586">
                  <c:v>40.957999999999998</c:v>
                </c:pt>
                <c:pt idx="67587">
                  <c:v>40.98</c:v>
                </c:pt>
                <c:pt idx="67588">
                  <c:v>40.935000000000002</c:v>
                </c:pt>
                <c:pt idx="67589">
                  <c:v>40.912999999999997</c:v>
                </c:pt>
                <c:pt idx="67590">
                  <c:v>40.845999999999997</c:v>
                </c:pt>
                <c:pt idx="67591">
                  <c:v>40.890999999999998</c:v>
                </c:pt>
                <c:pt idx="67592">
                  <c:v>40.912999999999997</c:v>
                </c:pt>
                <c:pt idx="67593">
                  <c:v>40.845999999999997</c:v>
                </c:pt>
                <c:pt idx="67594">
                  <c:v>40.823999999999998</c:v>
                </c:pt>
                <c:pt idx="67595">
                  <c:v>40.779000000000003</c:v>
                </c:pt>
                <c:pt idx="67596">
                  <c:v>40.756999999999998</c:v>
                </c:pt>
                <c:pt idx="67597">
                  <c:v>40.734000000000002</c:v>
                </c:pt>
                <c:pt idx="67598">
                  <c:v>40.756999999999998</c:v>
                </c:pt>
                <c:pt idx="67599">
                  <c:v>40.689</c:v>
                </c:pt>
                <c:pt idx="67600">
                  <c:v>40.689</c:v>
                </c:pt>
                <c:pt idx="67601">
                  <c:v>40.667000000000002</c:v>
                </c:pt>
                <c:pt idx="67602">
                  <c:v>40.6</c:v>
                </c:pt>
                <c:pt idx="67603">
                  <c:v>40.578000000000003</c:v>
                </c:pt>
                <c:pt idx="67604">
                  <c:v>40.6</c:v>
                </c:pt>
                <c:pt idx="67605">
                  <c:v>40.578000000000003</c:v>
                </c:pt>
                <c:pt idx="67606">
                  <c:v>40.555</c:v>
                </c:pt>
                <c:pt idx="67607">
                  <c:v>40.533000000000001</c:v>
                </c:pt>
                <c:pt idx="67608">
                  <c:v>40.511000000000003</c:v>
                </c:pt>
                <c:pt idx="67609">
                  <c:v>40.533000000000001</c:v>
                </c:pt>
                <c:pt idx="67610">
                  <c:v>40.399000000000001</c:v>
                </c:pt>
                <c:pt idx="67611">
                  <c:v>40.444000000000003</c:v>
                </c:pt>
                <c:pt idx="67612">
                  <c:v>40.444000000000003</c:v>
                </c:pt>
                <c:pt idx="67613">
                  <c:v>40.399000000000001</c:v>
                </c:pt>
                <c:pt idx="67614">
                  <c:v>40.377000000000002</c:v>
                </c:pt>
                <c:pt idx="67615">
                  <c:v>40.332000000000001</c:v>
                </c:pt>
                <c:pt idx="67616">
                  <c:v>40.353999999999999</c:v>
                </c:pt>
                <c:pt idx="67617">
                  <c:v>40.286999999999999</c:v>
                </c:pt>
                <c:pt idx="67618">
                  <c:v>40.265000000000001</c:v>
                </c:pt>
                <c:pt idx="67619">
                  <c:v>40.22</c:v>
                </c:pt>
                <c:pt idx="67620">
                  <c:v>40.22</c:v>
                </c:pt>
                <c:pt idx="67621">
                  <c:v>40.22</c:v>
                </c:pt>
                <c:pt idx="67622">
                  <c:v>40.22</c:v>
                </c:pt>
                <c:pt idx="67623">
                  <c:v>40.176000000000002</c:v>
                </c:pt>
                <c:pt idx="67624">
                  <c:v>40.131</c:v>
                </c:pt>
                <c:pt idx="67625">
                  <c:v>40.109000000000002</c:v>
                </c:pt>
                <c:pt idx="67626">
                  <c:v>40.131</c:v>
                </c:pt>
                <c:pt idx="67627">
                  <c:v>40.109000000000002</c:v>
                </c:pt>
                <c:pt idx="67628">
                  <c:v>40.064</c:v>
                </c:pt>
                <c:pt idx="67629">
                  <c:v>39.997</c:v>
                </c:pt>
                <c:pt idx="67630">
                  <c:v>40.064</c:v>
                </c:pt>
                <c:pt idx="67631">
                  <c:v>40.042000000000002</c:v>
                </c:pt>
                <c:pt idx="67632">
                  <c:v>39.997</c:v>
                </c:pt>
                <c:pt idx="67633">
                  <c:v>39.997</c:v>
                </c:pt>
                <c:pt idx="67634">
                  <c:v>39.951999999999998</c:v>
                </c:pt>
                <c:pt idx="67635">
                  <c:v>39.93</c:v>
                </c:pt>
                <c:pt idx="67636">
                  <c:v>39.863</c:v>
                </c:pt>
                <c:pt idx="67637">
                  <c:v>39.841000000000001</c:v>
                </c:pt>
                <c:pt idx="67638">
                  <c:v>39.908000000000001</c:v>
                </c:pt>
                <c:pt idx="67639">
                  <c:v>39.795999999999999</c:v>
                </c:pt>
                <c:pt idx="67640">
                  <c:v>39.795999999999999</c:v>
                </c:pt>
                <c:pt idx="67641">
                  <c:v>39.795999999999999</c:v>
                </c:pt>
                <c:pt idx="67642">
                  <c:v>39.750999999999998</c:v>
                </c:pt>
                <c:pt idx="67643">
                  <c:v>39.774000000000001</c:v>
                </c:pt>
                <c:pt idx="67644">
                  <c:v>39.707000000000001</c:v>
                </c:pt>
                <c:pt idx="67645">
                  <c:v>39.728999999999999</c:v>
                </c:pt>
                <c:pt idx="67646">
                  <c:v>39.64</c:v>
                </c:pt>
                <c:pt idx="67647">
                  <c:v>39.616999999999997</c:v>
                </c:pt>
                <c:pt idx="67648">
                  <c:v>39.616999999999997</c:v>
                </c:pt>
                <c:pt idx="67649">
                  <c:v>39.594999999999999</c:v>
                </c:pt>
                <c:pt idx="67650">
                  <c:v>39.573</c:v>
                </c:pt>
                <c:pt idx="67651">
                  <c:v>39.549999999999997</c:v>
                </c:pt>
                <c:pt idx="67652">
                  <c:v>39.549999999999997</c:v>
                </c:pt>
                <c:pt idx="67653">
                  <c:v>39.460999999999999</c:v>
                </c:pt>
                <c:pt idx="67654">
                  <c:v>39.527999999999999</c:v>
                </c:pt>
                <c:pt idx="67655">
                  <c:v>39.482999999999997</c:v>
                </c:pt>
                <c:pt idx="67656">
                  <c:v>39.460999999999999</c:v>
                </c:pt>
                <c:pt idx="67657">
                  <c:v>39.460999999999999</c:v>
                </c:pt>
                <c:pt idx="67658">
                  <c:v>39.393999999999998</c:v>
                </c:pt>
                <c:pt idx="67659">
                  <c:v>39.415999999999997</c:v>
                </c:pt>
                <c:pt idx="67660">
                  <c:v>39.348999999999997</c:v>
                </c:pt>
                <c:pt idx="67661">
                  <c:v>39.326999999999998</c:v>
                </c:pt>
                <c:pt idx="67662">
                  <c:v>39.326999999999998</c:v>
                </c:pt>
                <c:pt idx="67663">
                  <c:v>39.304000000000002</c:v>
                </c:pt>
                <c:pt idx="67664">
                  <c:v>39.326999999999998</c:v>
                </c:pt>
                <c:pt idx="67665">
                  <c:v>39.304000000000002</c:v>
                </c:pt>
                <c:pt idx="67666">
                  <c:v>39.237000000000002</c:v>
                </c:pt>
                <c:pt idx="67667">
                  <c:v>39.26</c:v>
                </c:pt>
                <c:pt idx="67668">
                  <c:v>39.215000000000003</c:v>
                </c:pt>
                <c:pt idx="67669">
                  <c:v>39.148000000000003</c:v>
                </c:pt>
                <c:pt idx="67670">
                  <c:v>39.237000000000002</c:v>
                </c:pt>
                <c:pt idx="67671">
                  <c:v>39.17</c:v>
                </c:pt>
                <c:pt idx="67672">
                  <c:v>39.103000000000002</c:v>
                </c:pt>
                <c:pt idx="67673">
                  <c:v>39.081000000000003</c:v>
                </c:pt>
                <c:pt idx="67674">
                  <c:v>39.058999999999997</c:v>
                </c:pt>
                <c:pt idx="67675">
                  <c:v>39.125999999999998</c:v>
                </c:pt>
                <c:pt idx="67676">
                  <c:v>39.014000000000003</c:v>
                </c:pt>
                <c:pt idx="67677">
                  <c:v>39.036000000000001</c:v>
                </c:pt>
                <c:pt idx="67678">
                  <c:v>38.991999999999997</c:v>
                </c:pt>
                <c:pt idx="67679">
                  <c:v>38.969000000000001</c:v>
                </c:pt>
                <c:pt idx="67680">
                  <c:v>38.969000000000001</c:v>
                </c:pt>
                <c:pt idx="67681">
                  <c:v>38.947000000000003</c:v>
                </c:pt>
                <c:pt idx="67682">
                  <c:v>38.880000000000003</c:v>
                </c:pt>
                <c:pt idx="67683">
                  <c:v>38.880000000000003</c:v>
                </c:pt>
                <c:pt idx="67684">
                  <c:v>38.857999999999997</c:v>
                </c:pt>
                <c:pt idx="67685">
                  <c:v>38.835000000000001</c:v>
                </c:pt>
                <c:pt idx="67686">
                  <c:v>38.835000000000001</c:v>
                </c:pt>
                <c:pt idx="67687">
                  <c:v>38.857999999999997</c:v>
                </c:pt>
                <c:pt idx="67688">
                  <c:v>38.813000000000002</c:v>
                </c:pt>
                <c:pt idx="67689">
                  <c:v>38.768000000000001</c:v>
                </c:pt>
                <c:pt idx="67690">
                  <c:v>38.790999999999997</c:v>
                </c:pt>
                <c:pt idx="67691">
                  <c:v>38.701000000000001</c:v>
                </c:pt>
                <c:pt idx="67692">
                  <c:v>38.746000000000002</c:v>
                </c:pt>
                <c:pt idx="67693">
                  <c:v>38.701000000000001</c:v>
                </c:pt>
                <c:pt idx="67694">
                  <c:v>38.634</c:v>
                </c:pt>
                <c:pt idx="67695">
                  <c:v>38.634</c:v>
                </c:pt>
                <c:pt idx="67696">
                  <c:v>38.612000000000002</c:v>
                </c:pt>
                <c:pt idx="67697">
                  <c:v>38.612000000000002</c:v>
                </c:pt>
                <c:pt idx="67698">
                  <c:v>38.590000000000003</c:v>
                </c:pt>
                <c:pt idx="67699">
                  <c:v>38.545000000000002</c:v>
                </c:pt>
                <c:pt idx="67700">
                  <c:v>38.523000000000003</c:v>
                </c:pt>
                <c:pt idx="67701">
                  <c:v>38.523000000000003</c:v>
                </c:pt>
                <c:pt idx="67702">
                  <c:v>38.523000000000003</c:v>
                </c:pt>
                <c:pt idx="67703">
                  <c:v>38.478000000000002</c:v>
                </c:pt>
                <c:pt idx="67704">
                  <c:v>38.5</c:v>
                </c:pt>
                <c:pt idx="67705">
                  <c:v>38.456000000000003</c:v>
                </c:pt>
                <c:pt idx="67706">
                  <c:v>38.389000000000003</c:v>
                </c:pt>
                <c:pt idx="67707">
                  <c:v>38.389000000000003</c:v>
                </c:pt>
                <c:pt idx="67708">
                  <c:v>38.389000000000003</c:v>
                </c:pt>
                <c:pt idx="67709">
                  <c:v>38.433</c:v>
                </c:pt>
                <c:pt idx="67710">
                  <c:v>38.320999999999998</c:v>
                </c:pt>
                <c:pt idx="67711">
                  <c:v>38.298999999999999</c:v>
                </c:pt>
                <c:pt idx="67712">
                  <c:v>38.298999999999999</c:v>
                </c:pt>
                <c:pt idx="67713">
                  <c:v>38.298999999999999</c:v>
                </c:pt>
                <c:pt idx="67714">
                  <c:v>38.298999999999999</c:v>
                </c:pt>
                <c:pt idx="67715">
                  <c:v>38.277000000000001</c:v>
                </c:pt>
                <c:pt idx="67716">
                  <c:v>38.231999999999999</c:v>
                </c:pt>
                <c:pt idx="67717">
                  <c:v>38.231999999999999</c:v>
                </c:pt>
                <c:pt idx="67718">
                  <c:v>38.186999999999998</c:v>
                </c:pt>
                <c:pt idx="67719">
                  <c:v>38.164999999999999</c:v>
                </c:pt>
                <c:pt idx="67720">
                  <c:v>38.143000000000001</c:v>
                </c:pt>
                <c:pt idx="67721">
                  <c:v>38.097999999999999</c:v>
                </c:pt>
                <c:pt idx="67722">
                  <c:v>38.076000000000001</c:v>
                </c:pt>
                <c:pt idx="67723">
                  <c:v>38.119999999999997</c:v>
                </c:pt>
                <c:pt idx="67724">
                  <c:v>38.030999999999999</c:v>
                </c:pt>
                <c:pt idx="67725">
                  <c:v>38.030999999999999</c:v>
                </c:pt>
                <c:pt idx="67726">
                  <c:v>38.009</c:v>
                </c:pt>
                <c:pt idx="67727">
                  <c:v>37.963999999999999</c:v>
                </c:pt>
                <c:pt idx="67728">
                  <c:v>38.030999999999999</c:v>
                </c:pt>
                <c:pt idx="67729">
                  <c:v>38.009</c:v>
                </c:pt>
                <c:pt idx="67730">
                  <c:v>37.963999999999999</c:v>
                </c:pt>
                <c:pt idx="67731">
                  <c:v>37.918999999999997</c:v>
                </c:pt>
                <c:pt idx="67732">
                  <c:v>37.942</c:v>
                </c:pt>
                <c:pt idx="67733">
                  <c:v>37.896999999999998</c:v>
                </c:pt>
                <c:pt idx="67734">
                  <c:v>37.918999999999997</c:v>
                </c:pt>
                <c:pt idx="67735">
                  <c:v>37.808</c:v>
                </c:pt>
                <c:pt idx="67736">
                  <c:v>37.851999999999997</c:v>
                </c:pt>
                <c:pt idx="67737">
                  <c:v>37.808</c:v>
                </c:pt>
                <c:pt idx="67738">
                  <c:v>37.83</c:v>
                </c:pt>
                <c:pt idx="67739">
                  <c:v>37.784999999999997</c:v>
                </c:pt>
                <c:pt idx="67740">
                  <c:v>37.762999999999998</c:v>
                </c:pt>
                <c:pt idx="67741">
                  <c:v>37.762999999999998</c:v>
                </c:pt>
                <c:pt idx="67742">
                  <c:v>37.718000000000004</c:v>
                </c:pt>
                <c:pt idx="67743">
                  <c:v>37.673999999999999</c:v>
                </c:pt>
                <c:pt idx="67744">
                  <c:v>37.718000000000004</c:v>
                </c:pt>
                <c:pt idx="67745">
                  <c:v>37.651000000000003</c:v>
                </c:pt>
                <c:pt idx="67746">
                  <c:v>37.606999999999999</c:v>
                </c:pt>
                <c:pt idx="67747">
                  <c:v>37.584000000000003</c:v>
                </c:pt>
                <c:pt idx="67748">
                  <c:v>37.584000000000003</c:v>
                </c:pt>
                <c:pt idx="67749">
                  <c:v>37.54</c:v>
                </c:pt>
                <c:pt idx="67750">
                  <c:v>37.54</c:v>
                </c:pt>
                <c:pt idx="67751">
                  <c:v>37.561999999999998</c:v>
                </c:pt>
                <c:pt idx="67752">
                  <c:v>37.494999999999997</c:v>
                </c:pt>
                <c:pt idx="67753">
                  <c:v>37.472999999999999</c:v>
                </c:pt>
                <c:pt idx="67754">
                  <c:v>37.494999999999997</c:v>
                </c:pt>
                <c:pt idx="67755">
                  <c:v>37.427999999999997</c:v>
                </c:pt>
                <c:pt idx="67756">
                  <c:v>37.472999999999999</c:v>
                </c:pt>
                <c:pt idx="67757">
                  <c:v>37.450000000000003</c:v>
                </c:pt>
                <c:pt idx="67758">
                  <c:v>37.472999999999999</c:v>
                </c:pt>
                <c:pt idx="67759">
                  <c:v>37.405999999999999</c:v>
                </c:pt>
                <c:pt idx="67760">
                  <c:v>37.405999999999999</c:v>
                </c:pt>
                <c:pt idx="67761">
                  <c:v>37.338999999999999</c:v>
                </c:pt>
                <c:pt idx="67762">
                  <c:v>37.338999999999999</c:v>
                </c:pt>
                <c:pt idx="67763">
                  <c:v>37.293999999999997</c:v>
                </c:pt>
                <c:pt idx="67764">
                  <c:v>37.338999999999999</c:v>
                </c:pt>
                <c:pt idx="67765">
                  <c:v>37.271999999999998</c:v>
                </c:pt>
                <c:pt idx="67766">
                  <c:v>37.249000000000002</c:v>
                </c:pt>
                <c:pt idx="67767">
                  <c:v>37.271999999999998</c:v>
                </c:pt>
                <c:pt idx="67768">
                  <c:v>37.249000000000002</c:v>
                </c:pt>
                <c:pt idx="67769">
                  <c:v>37.159999999999997</c:v>
                </c:pt>
                <c:pt idx="67770">
                  <c:v>37.204999999999998</c:v>
                </c:pt>
                <c:pt idx="67771">
                  <c:v>37.137</c:v>
                </c:pt>
                <c:pt idx="67772">
                  <c:v>37.159999999999997</c:v>
                </c:pt>
                <c:pt idx="67773">
                  <c:v>37.137</c:v>
                </c:pt>
                <c:pt idx="67774">
                  <c:v>37.115000000000002</c:v>
                </c:pt>
                <c:pt idx="67775">
                  <c:v>37.093000000000004</c:v>
                </c:pt>
                <c:pt idx="67776">
                  <c:v>37.048000000000002</c:v>
                </c:pt>
                <c:pt idx="67777">
                  <c:v>37.07</c:v>
                </c:pt>
                <c:pt idx="67778">
                  <c:v>37.026000000000003</c:v>
                </c:pt>
                <c:pt idx="67779">
                  <c:v>37.048000000000002</c:v>
                </c:pt>
                <c:pt idx="67780">
                  <c:v>36.981000000000002</c:v>
                </c:pt>
                <c:pt idx="67781">
                  <c:v>37.003</c:v>
                </c:pt>
                <c:pt idx="67782">
                  <c:v>36.959000000000003</c:v>
                </c:pt>
                <c:pt idx="67783">
                  <c:v>36.959000000000003</c:v>
                </c:pt>
                <c:pt idx="67784">
                  <c:v>36.914000000000001</c:v>
                </c:pt>
                <c:pt idx="67785">
                  <c:v>36.914000000000001</c:v>
                </c:pt>
                <c:pt idx="67786">
                  <c:v>36.869</c:v>
                </c:pt>
                <c:pt idx="67787">
                  <c:v>36.847000000000001</c:v>
                </c:pt>
                <c:pt idx="67788">
                  <c:v>36.847000000000001</c:v>
                </c:pt>
                <c:pt idx="67789">
                  <c:v>36.758000000000003</c:v>
                </c:pt>
                <c:pt idx="67790">
                  <c:v>36.825000000000003</c:v>
                </c:pt>
                <c:pt idx="67791">
                  <c:v>36.802</c:v>
                </c:pt>
                <c:pt idx="67792">
                  <c:v>36.78</c:v>
                </c:pt>
                <c:pt idx="67793">
                  <c:v>36.758000000000003</c:v>
                </c:pt>
                <c:pt idx="67794">
                  <c:v>36.667999999999999</c:v>
                </c:pt>
                <c:pt idx="67795">
                  <c:v>36.734999999999999</c:v>
                </c:pt>
                <c:pt idx="67796">
                  <c:v>36.713000000000001</c:v>
                </c:pt>
                <c:pt idx="67797">
                  <c:v>36.758000000000003</c:v>
                </c:pt>
                <c:pt idx="67798">
                  <c:v>36.646000000000001</c:v>
                </c:pt>
                <c:pt idx="67799">
                  <c:v>36.667999999999999</c:v>
                </c:pt>
                <c:pt idx="67800">
                  <c:v>36.646000000000001</c:v>
                </c:pt>
                <c:pt idx="67801">
                  <c:v>36.646000000000001</c:v>
                </c:pt>
                <c:pt idx="67802">
                  <c:v>36.512</c:v>
                </c:pt>
                <c:pt idx="67803">
                  <c:v>36.579000000000001</c:v>
                </c:pt>
                <c:pt idx="67804">
                  <c:v>36.579000000000001</c:v>
                </c:pt>
                <c:pt idx="67805">
                  <c:v>36.533999999999999</c:v>
                </c:pt>
                <c:pt idx="67806">
                  <c:v>36.533999999999999</c:v>
                </c:pt>
                <c:pt idx="67807">
                  <c:v>36.49</c:v>
                </c:pt>
                <c:pt idx="67808">
                  <c:v>36.533999999999999</c:v>
                </c:pt>
                <c:pt idx="67809">
                  <c:v>36.423000000000002</c:v>
                </c:pt>
                <c:pt idx="67810">
                  <c:v>36.445</c:v>
                </c:pt>
                <c:pt idx="67811">
                  <c:v>36.4</c:v>
                </c:pt>
                <c:pt idx="67812">
                  <c:v>36.423000000000002</c:v>
                </c:pt>
                <c:pt idx="67813">
                  <c:v>36.423000000000002</c:v>
                </c:pt>
                <c:pt idx="67814">
                  <c:v>36.4</c:v>
                </c:pt>
                <c:pt idx="67815">
                  <c:v>36.4</c:v>
                </c:pt>
                <c:pt idx="67816">
                  <c:v>36.356000000000002</c:v>
                </c:pt>
                <c:pt idx="67817">
                  <c:v>36.332999999999998</c:v>
                </c:pt>
                <c:pt idx="67818">
                  <c:v>36.289000000000001</c:v>
                </c:pt>
                <c:pt idx="67819">
                  <c:v>36.311</c:v>
                </c:pt>
                <c:pt idx="67820">
                  <c:v>36.244</c:v>
                </c:pt>
                <c:pt idx="67821">
                  <c:v>36.289000000000001</c:v>
                </c:pt>
                <c:pt idx="67822">
                  <c:v>36.244</c:v>
                </c:pt>
                <c:pt idx="67823">
                  <c:v>36.244</c:v>
                </c:pt>
                <c:pt idx="67824">
                  <c:v>36.177</c:v>
                </c:pt>
                <c:pt idx="67825">
                  <c:v>36.131999999999998</c:v>
                </c:pt>
                <c:pt idx="67826">
                  <c:v>36.177</c:v>
                </c:pt>
                <c:pt idx="67827">
                  <c:v>36.11</c:v>
                </c:pt>
                <c:pt idx="67828">
                  <c:v>36.064999999999998</c:v>
                </c:pt>
                <c:pt idx="67829">
                  <c:v>36.131999999999998</c:v>
                </c:pt>
                <c:pt idx="67830">
                  <c:v>36.11</c:v>
                </c:pt>
                <c:pt idx="67831">
                  <c:v>36.042999999999999</c:v>
                </c:pt>
                <c:pt idx="67832">
                  <c:v>36.11</c:v>
                </c:pt>
                <c:pt idx="67833">
                  <c:v>36.021000000000001</c:v>
                </c:pt>
                <c:pt idx="67834">
                  <c:v>36.021000000000001</c:v>
                </c:pt>
                <c:pt idx="67835">
                  <c:v>35.997999999999998</c:v>
                </c:pt>
                <c:pt idx="67836">
                  <c:v>35.975999999999999</c:v>
                </c:pt>
                <c:pt idx="67837">
                  <c:v>35.953000000000003</c:v>
                </c:pt>
                <c:pt idx="67838">
                  <c:v>35.908999999999999</c:v>
                </c:pt>
                <c:pt idx="67839">
                  <c:v>35.930999999999997</c:v>
                </c:pt>
                <c:pt idx="67840">
                  <c:v>35.953000000000003</c:v>
                </c:pt>
                <c:pt idx="67841">
                  <c:v>35.908999999999999</c:v>
                </c:pt>
                <c:pt idx="67842">
                  <c:v>35.886000000000003</c:v>
                </c:pt>
                <c:pt idx="67843">
                  <c:v>35.863999999999997</c:v>
                </c:pt>
                <c:pt idx="67844">
                  <c:v>35.886000000000003</c:v>
                </c:pt>
                <c:pt idx="67845">
                  <c:v>35.841999999999999</c:v>
                </c:pt>
                <c:pt idx="67846">
                  <c:v>35.819000000000003</c:v>
                </c:pt>
                <c:pt idx="67847">
                  <c:v>35.796999999999997</c:v>
                </c:pt>
                <c:pt idx="67848">
                  <c:v>35.752000000000002</c:v>
                </c:pt>
                <c:pt idx="67849">
                  <c:v>35.707999999999998</c:v>
                </c:pt>
                <c:pt idx="67850">
                  <c:v>35.729999999999997</c:v>
                </c:pt>
                <c:pt idx="67851">
                  <c:v>35.752000000000002</c:v>
                </c:pt>
                <c:pt idx="67852">
                  <c:v>35.707999999999998</c:v>
                </c:pt>
                <c:pt idx="67853">
                  <c:v>35.685000000000002</c:v>
                </c:pt>
                <c:pt idx="67854">
                  <c:v>35.640999999999998</c:v>
                </c:pt>
                <c:pt idx="67855">
                  <c:v>35.640999999999998</c:v>
                </c:pt>
                <c:pt idx="67856">
                  <c:v>35.618000000000002</c:v>
                </c:pt>
                <c:pt idx="67857">
                  <c:v>35.640999999999998</c:v>
                </c:pt>
                <c:pt idx="67858">
                  <c:v>35.595999999999997</c:v>
                </c:pt>
                <c:pt idx="67859">
                  <c:v>35.618000000000002</c:v>
                </c:pt>
                <c:pt idx="67860">
                  <c:v>35.573999999999998</c:v>
                </c:pt>
                <c:pt idx="67861">
                  <c:v>35.551000000000002</c:v>
                </c:pt>
                <c:pt idx="67862">
                  <c:v>35.529000000000003</c:v>
                </c:pt>
                <c:pt idx="67863">
                  <c:v>35.573999999999998</c:v>
                </c:pt>
                <c:pt idx="67864">
                  <c:v>35.506999999999998</c:v>
                </c:pt>
                <c:pt idx="67865">
                  <c:v>35.484000000000002</c:v>
                </c:pt>
                <c:pt idx="67866">
                  <c:v>35.529000000000003</c:v>
                </c:pt>
                <c:pt idx="67867">
                  <c:v>35.417000000000002</c:v>
                </c:pt>
                <c:pt idx="67868">
                  <c:v>35.395000000000003</c:v>
                </c:pt>
                <c:pt idx="67869">
                  <c:v>35.44</c:v>
                </c:pt>
                <c:pt idx="67870">
                  <c:v>35.395000000000003</c:v>
                </c:pt>
                <c:pt idx="67871">
                  <c:v>35.372999999999998</c:v>
                </c:pt>
                <c:pt idx="67872">
                  <c:v>35.372999999999998</c:v>
                </c:pt>
                <c:pt idx="67873">
                  <c:v>35.372999999999998</c:v>
                </c:pt>
                <c:pt idx="67874">
                  <c:v>35.372999999999998</c:v>
                </c:pt>
                <c:pt idx="67875">
                  <c:v>35.305999999999997</c:v>
                </c:pt>
                <c:pt idx="67876">
                  <c:v>35.305999999999997</c:v>
                </c:pt>
                <c:pt idx="67877">
                  <c:v>35.283000000000001</c:v>
                </c:pt>
                <c:pt idx="67878">
                  <c:v>35.261000000000003</c:v>
                </c:pt>
                <c:pt idx="67879">
                  <c:v>35.238999999999997</c:v>
                </c:pt>
                <c:pt idx="67880">
                  <c:v>35.194000000000003</c:v>
                </c:pt>
                <c:pt idx="67881">
                  <c:v>35.194000000000003</c:v>
                </c:pt>
                <c:pt idx="67882">
                  <c:v>35.238999999999997</c:v>
                </c:pt>
                <c:pt idx="67883">
                  <c:v>35.149000000000001</c:v>
                </c:pt>
                <c:pt idx="67884">
                  <c:v>35.104999999999997</c:v>
                </c:pt>
                <c:pt idx="67885">
                  <c:v>35.171999999999997</c:v>
                </c:pt>
                <c:pt idx="67886">
                  <c:v>35.127000000000002</c:v>
                </c:pt>
                <c:pt idx="67887">
                  <c:v>35.149000000000001</c:v>
                </c:pt>
                <c:pt idx="67888">
                  <c:v>35.082000000000001</c:v>
                </c:pt>
                <c:pt idx="67889">
                  <c:v>35.06</c:v>
                </c:pt>
                <c:pt idx="67890">
                  <c:v>35.037999999999997</c:v>
                </c:pt>
                <c:pt idx="67891">
                  <c:v>35.037999999999997</c:v>
                </c:pt>
                <c:pt idx="67892">
                  <c:v>34.970999999999997</c:v>
                </c:pt>
                <c:pt idx="67893">
                  <c:v>35.015000000000001</c:v>
                </c:pt>
                <c:pt idx="67894">
                  <c:v>34.993000000000002</c:v>
                </c:pt>
                <c:pt idx="67895">
                  <c:v>34.993000000000002</c:v>
                </c:pt>
                <c:pt idx="67896">
                  <c:v>34.970999999999997</c:v>
                </c:pt>
                <c:pt idx="67897">
                  <c:v>34.948</c:v>
                </c:pt>
                <c:pt idx="67898">
                  <c:v>34.948</c:v>
                </c:pt>
                <c:pt idx="67899">
                  <c:v>34.926000000000002</c:v>
                </c:pt>
                <c:pt idx="67900">
                  <c:v>34.926000000000002</c:v>
                </c:pt>
                <c:pt idx="67901">
                  <c:v>34.881</c:v>
                </c:pt>
                <c:pt idx="67902">
                  <c:v>34.837000000000003</c:v>
                </c:pt>
                <c:pt idx="67903">
                  <c:v>34.837000000000003</c:v>
                </c:pt>
                <c:pt idx="67904">
                  <c:v>34.814</c:v>
                </c:pt>
                <c:pt idx="67905">
                  <c:v>34.859000000000002</c:v>
                </c:pt>
                <c:pt idx="67906">
                  <c:v>34.814</c:v>
                </c:pt>
                <c:pt idx="67907">
                  <c:v>34.837000000000003</c:v>
                </c:pt>
                <c:pt idx="67908">
                  <c:v>34.792000000000002</c:v>
                </c:pt>
                <c:pt idx="67909">
                  <c:v>34.792000000000002</c:v>
                </c:pt>
                <c:pt idx="67910">
                  <c:v>34.725000000000001</c:v>
                </c:pt>
                <c:pt idx="67911">
                  <c:v>34.725000000000001</c:v>
                </c:pt>
                <c:pt idx="67912">
                  <c:v>34.725000000000001</c:v>
                </c:pt>
                <c:pt idx="67913">
                  <c:v>34.701999999999998</c:v>
                </c:pt>
                <c:pt idx="67914">
                  <c:v>34.658000000000001</c:v>
                </c:pt>
                <c:pt idx="67915">
                  <c:v>34.634999999999998</c:v>
                </c:pt>
                <c:pt idx="67916">
                  <c:v>34.634999999999998</c:v>
                </c:pt>
                <c:pt idx="67917">
                  <c:v>34.634999999999998</c:v>
                </c:pt>
                <c:pt idx="67918">
                  <c:v>34.634999999999998</c:v>
                </c:pt>
                <c:pt idx="67919">
                  <c:v>34.545999999999999</c:v>
                </c:pt>
                <c:pt idx="67920">
                  <c:v>34.634999999999998</c:v>
                </c:pt>
                <c:pt idx="67921">
                  <c:v>34.545999999999999</c:v>
                </c:pt>
                <c:pt idx="67922">
                  <c:v>34.545999999999999</c:v>
                </c:pt>
                <c:pt idx="67923">
                  <c:v>34.500999999999998</c:v>
                </c:pt>
                <c:pt idx="67924">
                  <c:v>34.524000000000001</c:v>
                </c:pt>
                <c:pt idx="67925">
                  <c:v>34.500999999999998</c:v>
                </c:pt>
                <c:pt idx="67926">
                  <c:v>34.500999999999998</c:v>
                </c:pt>
                <c:pt idx="67927">
                  <c:v>34.478999999999999</c:v>
                </c:pt>
                <c:pt idx="67928">
                  <c:v>34.433999999999997</c:v>
                </c:pt>
                <c:pt idx="67929">
                  <c:v>34.457000000000001</c:v>
                </c:pt>
                <c:pt idx="67930">
                  <c:v>34.39</c:v>
                </c:pt>
                <c:pt idx="67931">
                  <c:v>34.457000000000001</c:v>
                </c:pt>
                <c:pt idx="67932">
                  <c:v>34.39</c:v>
                </c:pt>
                <c:pt idx="67933">
                  <c:v>34.366999999999997</c:v>
                </c:pt>
                <c:pt idx="67934">
                  <c:v>34.344999999999999</c:v>
                </c:pt>
                <c:pt idx="67935">
                  <c:v>34.411999999999999</c:v>
                </c:pt>
                <c:pt idx="67936">
                  <c:v>34.323</c:v>
                </c:pt>
                <c:pt idx="67937">
                  <c:v>34.323</c:v>
                </c:pt>
                <c:pt idx="67938">
                  <c:v>34.299999999999997</c:v>
                </c:pt>
                <c:pt idx="67939">
                  <c:v>34.299999999999997</c:v>
                </c:pt>
                <c:pt idx="67940">
                  <c:v>34.210999999999999</c:v>
                </c:pt>
                <c:pt idx="67941">
                  <c:v>34.277999999999999</c:v>
                </c:pt>
                <c:pt idx="67942">
                  <c:v>34.256</c:v>
                </c:pt>
                <c:pt idx="67943">
                  <c:v>34.232999999999997</c:v>
                </c:pt>
                <c:pt idx="67944">
                  <c:v>34.189</c:v>
                </c:pt>
                <c:pt idx="67945">
                  <c:v>34.122</c:v>
                </c:pt>
                <c:pt idx="67946">
                  <c:v>34.189</c:v>
                </c:pt>
                <c:pt idx="67947">
                  <c:v>34.165999999999997</c:v>
                </c:pt>
                <c:pt idx="67948">
                  <c:v>34.165999999999997</c:v>
                </c:pt>
                <c:pt idx="67949">
                  <c:v>34.122</c:v>
                </c:pt>
                <c:pt idx="67950">
                  <c:v>34.143999999999998</c:v>
                </c:pt>
                <c:pt idx="67951">
                  <c:v>34.098999999999997</c:v>
                </c:pt>
                <c:pt idx="67952">
                  <c:v>34.076999999999998</c:v>
                </c:pt>
                <c:pt idx="67953">
                  <c:v>34.055</c:v>
                </c:pt>
                <c:pt idx="67954">
                  <c:v>34.055</c:v>
                </c:pt>
                <c:pt idx="67955">
                  <c:v>34.01</c:v>
                </c:pt>
                <c:pt idx="67956">
                  <c:v>34.031999999999996</c:v>
                </c:pt>
                <c:pt idx="67957">
                  <c:v>33.988</c:v>
                </c:pt>
                <c:pt idx="67958">
                  <c:v>33.965000000000003</c:v>
                </c:pt>
                <c:pt idx="67959">
                  <c:v>34.01</c:v>
                </c:pt>
                <c:pt idx="67960">
                  <c:v>33.988</c:v>
                </c:pt>
                <c:pt idx="67961">
                  <c:v>33.942999999999998</c:v>
                </c:pt>
                <c:pt idx="67962">
                  <c:v>33.920999999999999</c:v>
                </c:pt>
                <c:pt idx="67963">
                  <c:v>33.898000000000003</c:v>
                </c:pt>
                <c:pt idx="67964">
                  <c:v>33.875999999999998</c:v>
                </c:pt>
                <c:pt idx="67965">
                  <c:v>33.920999999999999</c:v>
                </c:pt>
                <c:pt idx="67966">
                  <c:v>33.875999999999998</c:v>
                </c:pt>
                <c:pt idx="67967">
                  <c:v>33.853999999999999</c:v>
                </c:pt>
                <c:pt idx="67968">
                  <c:v>33.808999999999997</c:v>
                </c:pt>
                <c:pt idx="67969">
                  <c:v>33.831000000000003</c:v>
                </c:pt>
                <c:pt idx="67970">
                  <c:v>33.808999999999997</c:v>
                </c:pt>
                <c:pt idx="67971">
                  <c:v>33.808999999999997</c:v>
                </c:pt>
                <c:pt idx="67972">
                  <c:v>33.808999999999997</c:v>
                </c:pt>
                <c:pt idx="67973">
                  <c:v>33.764000000000003</c:v>
                </c:pt>
                <c:pt idx="67974">
                  <c:v>33.764000000000003</c:v>
                </c:pt>
                <c:pt idx="67975">
                  <c:v>33.72</c:v>
                </c:pt>
                <c:pt idx="67976">
                  <c:v>33.741999999999997</c:v>
                </c:pt>
                <c:pt idx="67977">
                  <c:v>33.72</c:v>
                </c:pt>
                <c:pt idx="67978">
                  <c:v>33.72</c:v>
                </c:pt>
                <c:pt idx="67979">
                  <c:v>33.652999999999999</c:v>
                </c:pt>
                <c:pt idx="67980">
                  <c:v>33.652999999999999</c:v>
                </c:pt>
                <c:pt idx="67981">
                  <c:v>33.630000000000003</c:v>
                </c:pt>
                <c:pt idx="67982">
                  <c:v>33.630000000000003</c:v>
                </c:pt>
                <c:pt idx="67983">
                  <c:v>33.607999999999997</c:v>
                </c:pt>
                <c:pt idx="67984">
                  <c:v>33.607999999999997</c:v>
                </c:pt>
                <c:pt idx="67985">
                  <c:v>33.607999999999997</c:v>
                </c:pt>
                <c:pt idx="67986">
                  <c:v>33.585999999999999</c:v>
                </c:pt>
                <c:pt idx="67987">
                  <c:v>33.518000000000001</c:v>
                </c:pt>
                <c:pt idx="67988">
                  <c:v>33.585999999999999</c:v>
                </c:pt>
                <c:pt idx="67989">
                  <c:v>33.540999999999997</c:v>
                </c:pt>
                <c:pt idx="67990">
                  <c:v>33.496000000000002</c:v>
                </c:pt>
                <c:pt idx="67991">
                  <c:v>33.518000000000001</c:v>
                </c:pt>
                <c:pt idx="67992">
                  <c:v>33.473999999999997</c:v>
                </c:pt>
                <c:pt idx="67993">
                  <c:v>33.429000000000002</c:v>
                </c:pt>
                <c:pt idx="67994">
                  <c:v>33.473999999999997</c:v>
                </c:pt>
                <c:pt idx="67995">
                  <c:v>33.406999999999996</c:v>
                </c:pt>
                <c:pt idx="67996">
                  <c:v>33.473999999999997</c:v>
                </c:pt>
                <c:pt idx="67997">
                  <c:v>33.429000000000002</c:v>
                </c:pt>
                <c:pt idx="67998">
                  <c:v>33.429000000000002</c:v>
                </c:pt>
                <c:pt idx="67999">
                  <c:v>33.406999999999996</c:v>
                </c:pt>
                <c:pt idx="68000">
                  <c:v>33.429000000000002</c:v>
                </c:pt>
                <c:pt idx="68001">
                  <c:v>33.340000000000003</c:v>
                </c:pt>
                <c:pt idx="68002">
                  <c:v>33.362000000000002</c:v>
                </c:pt>
                <c:pt idx="68003">
                  <c:v>33.384</c:v>
                </c:pt>
                <c:pt idx="68004">
                  <c:v>33.340000000000003</c:v>
                </c:pt>
                <c:pt idx="68005">
                  <c:v>33.317</c:v>
                </c:pt>
                <c:pt idx="68006">
                  <c:v>33.317</c:v>
                </c:pt>
                <c:pt idx="68007">
                  <c:v>33.340000000000003</c:v>
                </c:pt>
                <c:pt idx="68008">
                  <c:v>33.25</c:v>
                </c:pt>
                <c:pt idx="68009">
                  <c:v>33.228000000000002</c:v>
                </c:pt>
                <c:pt idx="68010">
                  <c:v>33.228000000000002</c:v>
                </c:pt>
                <c:pt idx="68011">
                  <c:v>33.228000000000002</c:v>
                </c:pt>
                <c:pt idx="68012">
                  <c:v>33.183</c:v>
                </c:pt>
                <c:pt idx="68013">
                  <c:v>33.183</c:v>
                </c:pt>
                <c:pt idx="68014">
                  <c:v>33.161000000000001</c:v>
                </c:pt>
                <c:pt idx="68015">
                  <c:v>33.139000000000003</c:v>
                </c:pt>
                <c:pt idx="68016">
                  <c:v>33.183</c:v>
                </c:pt>
                <c:pt idx="68017">
                  <c:v>33.116</c:v>
                </c:pt>
                <c:pt idx="68018">
                  <c:v>33.139000000000003</c:v>
                </c:pt>
                <c:pt idx="68019">
                  <c:v>33.139000000000003</c:v>
                </c:pt>
                <c:pt idx="68020">
                  <c:v>33.094000000000001</c:v>
                </c:pt>
                <c:pt idx="68021">
                  <c:v>33.094000000000001</c:v>
                </c:pt>
                <c:pt idx="68022">
                  <c:v>33.048999999999999</c:v>
                </c:pt>
                <c:pt idx="68023">
                  <c:v>33.027000000000001</c:v>
                </c:pt>
                <c:pt idx="68024">
                  <c:v>33.072000000000003</c:v>
                </c:pt>
                <c:pt idx="68025">
                  <c:v>33.048999999999999</c:v>
                </c:pt>
                <c:pt idx="68026">
                  <c:v>32.981999999999999</c:v>
                </c:pt>
                <c:pt idx="68027">
                  <c:v>32.981999999999999</c:v>
                </c:pt>
                <c:pt idx="68028">
                  <c:v>33.048999999999999</c:v>
                </c:pt>
                <c:pt idx="68029">
                  <c:v>32.938000000000002</c:v>
                </c:pt>
                <c:pt idx="68030">
                  <c:v>32.938000000000002</c:v>
                </c:pt>
                <c:pt idx="68031">
                  <c:v>32.938000000000002</c:v>
                </c:pt>
                <c:pt idx="68032">
                  <c:v>32.893000000000001</c:v>
                </c:pt>
                <c:pt idx="68033">
                  <c:v>32.914999999999999</c:v>
                </c:pt>
                <c:pt idx="68034">
                  <c:v>32.893000000000001</c:v>
                </c:pt>
                <c:pt idx="68035">
                  <c:v>32.914999999999999</c:v>
                </c:pt>
                <c:pt idx="68036">
                  <c:v>32.914999999999999</c:v>
                </c:pt>
                <c:pt idx="68037">
                  <c:v>32.804000000000002</c:v>
                </c:pt>
                <c:pt idx="68038">
                  <c:v>32.871000000000002</c:v>
                </c:pt>
                <c:pt idx="68039">
                  <c:v>32.804000000000002</c:v>
                </c:pt>
                <c:pt idx="68040">
                  <c:v>32.804000000000002</c:v>
                </c:pt>
                <c:pt idx="68041">
                  <c:v>32.804000000000002</c:v>
                </c:pt>
                <c:pt idx="68042">
                  <c:v>32.780999999999999</c:v>
                </c:pt>
                <c:pt idx="68043">
                  <c:v>32.759</c:v>
                </c:pt>
                <c:pt idx="68044">
                  <c:v>32.759</c:v>
                </c:pt>
                <c:pt idx="68045">
                  <c:v>32.713999999999999</c:v>
                </c:pt>
                <c:pt idx="68046">
                  <c:v>32.692</c:v>
                </c:pt>
                <c:pt idx="68047">
                  <c:v>32.759</c:v>
                </c:pt>
                <c:pt idx="68048">
                  <c:v>32.713999999999999</c:v>
                </c:pt>
                <c:pt idx="68049">
                  <c:v>32.713999999999999</c:v>
                </c:pt>
                <c:pt idx="68050">
                  <c:v>32.692</c:v>
                </c:pt>
                <c:pt idx="68051">
                  <c:v>32.67</c:v>
                </c:pt>
                <c:pt idx="68052">
                  <c:v>32.646999999999998</c:v>
                </c:pt>
                <c:pt idx="68053">
                  <c:v>32.646999999999998</c:v>
                </c:pt>
                <c:pt idx="68054">
                  <c:v>32.646999999999998</c:v>
                </c:pt>
                <c:pt idx="68055">
                  <c:v>32.603000000000002</c:v>
                </c:pt>
                <c:pt idx="68056">
                  <c:v>32.625</c:v>
                </c:pt>
                <c:pt idx="68057">
                  <c:v>32.558</c:v>
                </c:pt>
                <c:pt idx="68058">
                  <c:v>32.58</c:v>
                </c:pt>
                <c:pt idx="68059">
                  <c:v>32.625</c:v>
                </c:pt>
                <c:pt idx="68060">
                  <c:v>32.536000000000001</c:v>
                </c:pt>
                <c:pt idx="68061">
                  <c:v>32.536000000000001</c:v>
                </c:pt>
                <c:pt idx="68062">
                  <c:v>32.536000000000001</c:v>
                </c:pt>
                <c:pt idx="68063">
                  <c:v>32.469000000000001</c:v>
                </c:pt>
                <c:pt idx="68064">
                  <c:v>32.469000000000001</c:v>
                </c:pt>
                <c:pt idx="68065">
                  <c:v>32.512999999999998</c:v>
                </c:pt>
                <c:pt idx="68066">
                  <c:v>32.423999999999999</c:v>
                </c:pt>
                <c:pt idx="68067">
                  <c:v>32.469000000000001</c:v>
                </c:pt>
                <c:pt idx="68068">
                  <c:v>32.445999999999998</c:v>
                </c:pt>
                <c:pt idx="68069">
                  <c:v>32.445999999999998</c:v>
                </c:pt>
                <c:pt idx="68070">
                  <c:v>32.423999999999999</c:v>
                </c:pt>
                <c:pt idx="68071">
                  <c:v>32.469000000000001</c:v>
                </c:pt>
                <c:pt idx="68072">
                  <c:v>32.378999999999998</c:v>
                </c:pt>
                <c:pt idx="68073">
                  <c:v>32.378999999999998</c:v>
                </c:pt>
                <c:pt idx="68074">
                  <c:v>32.378999999999998</c:v>
                </c:pt>
                <c:pt idx="68075">
                  <c:v>32.311999999999998</c:v>
                </c:pt>
                <c:pt idx="68076">
                  <c:v>32.356999999999999</c:v>
                </c:pt>
                <c:pt idx="68077">
                  <c:v>32.378999999999998</c:v>
                </c:pt>
                <c:pt idx="68078">
                  <c:v>32.334000000000003</c:v>
                </c:pt>
                <c:pt idx="68079">
                  <c:v>32.311999999999998</c:v>
                </c:pt>
                <c:pt idx="68080">
                  <c:v>32.29</c:v>
                </c:pt>
                <c:pt idx="68081">
                  <c:v>32.29</c:v>
                </c:pt>
                <c:pt idx="68082">
                  <c:v>32.311999999999998</c:v>
                </c:pt>
                <c:pt idx="68083">
                  <c:v>32.222999999999999</c:v>
                </c:pt>
                <c:pt idx="68084">
                  <c:v>32.29</c:v>
                </c:pt>
                <c:pt idx="68085">
                  <c:v>32.222999999999999</c:v>
                </c:pt>
                <c:pt idx="68086">
                  <c:v>32.222999999999999</c:v>
                </c:pt>
                <c:pt idx="68087">
                  <c:v>32.222999999999999</c:v>
                </c:pt>
                <c:pt idx="68088">
                  <c:v>32.155999999999999</c:v>
                </c:pt>
                <c:pt idx="68089">
                  <c:v>32.200000000000003</c:v>
                </c:pt>
                <c:pt idx="68090">
                  <c:v>32.177999999999997</c:v>
                </c:pt>
                <c:pt idx="68091">
                  <c:v>32.110999999999997</c:v>
                </c:pt>
                <c:pt idx="68092">
                  <c:v>32.177999999999997</c:v>
                </c:pt>
                <c:pt idx="68093">
                  <c:v>32.155999999999999</c:v>
                </c:pt>
                <c:pt idx="68094">
                  <c:v>32.088999999999999</c:v>
                </c:pt>
                <c:pt idx="68095">
                  <c:v>32.133000000000003</c:v>
                </c:pt>
                <c:pt idx="68096">
                  <c:v>32.021999999999998</c:v>
                </c:pt>
                <c:pt idx="68097">
                  <c:v>32.110999999999997</c:v>
                </c:pt>
                <c:pt idx="68098">
                  <c:v>32.066000000000003</c:v>
                </c:pt>
                <c:pt idx="68099">
                  <c:v>32.021999999999998</c:v>
                </c:pt>
                <c:pt idx="68100">
                  <c:v>32.066000000000003</c:v>
                </c:pt>
                <c:pt idx="68101">
                  <c:v>32.021999999999998</c:v>
                </c:pt>
                <c:pt idx="68102">
                  <c:v>31.998999999999999</c:v>
                </c:pt>
                <c:pt idx="68103">
                  <c:v>31.998999999999999</c:v>
                </c:pt>
                <c:pt idx="68104">
                  <c:v>32.021999999999998</c:v>
                </c:pt>
                <c:pt idx="68105">
                  <c:v>31.954999999999998</c:v>
                </c:pt>
                <c:pt idx="68106">
                  <c:v>31.977</c:v>
                </c:pt>
                <c:pt idx="68107">
                  <c:v>31.931999999999999</c:v>
                </c:pt>
                <c:pt idx="68108">
                  <c:v>31.864999999999998</c:v>
                </c:pt>
                <c:pt idx="68109">
                  <c:v>31.888000000000002</c:v>
                </c:pt>
                <c:pt idx="68110">
                  <c:v>31.864999999999998</c:v>
                </c:pt>
                <c:pt idx="68111">
                  <c:v>31.931999999999999</c:v>
                </c:pt>
                <c:pt idx="68112">
                  <c:v>31.888000000000002</c:v>
                </c:pt>
                <c:pt idx="68113">
                  <c:v>31.864999999999998</c:v>
                </c:pt>
                <c:pt idx="68114">
                  <c:v>31.843</c:v>
                </c:pt>
                <c:pt idx="68115">
                  <c:v>31.864999999999998</c:v>
                </c:pt>
                <c:pt idx="68116">
                  <c:v>31.843</c:v>
                </c:pt>
                <c:pt idx="68117">
                  <c:v>31.797999999999998</c:v>
                </c:pt>
                <c:pt idx="68118">
                  <c:v>31.821000000000002</c:v>
                </c:pt>
                <c:pt idx="68119">
                  <c:v>31.864999999999998</c:v>
                </c:pt>
                <c:pt idx="68120">
                  <c:v>31.797999999999998</c:v>
                </c:pt>
                <c:pt idx="68121">
                  <c:v>31.776</c:v>
                </c:pt>
                <c:pt idx="68122">
                  <c:v>31.797999999999998</c:v>
                </c:pt>
                <c:pt idx="68123">
                  <c:v>31.731000000000002</c:v>
                </c:pt>
                <c:pt idx="68124">
                  <c:v>31.754000000000001</c:v>
                </c:pt>
                <c:pt idx="68125">
                  <c:v>31.709</c:v>
                </c:pt>
                <c:pt idx="68126">
                  <c:v>31.731000000000002</c:v>
                </c:pt>
                <c:pt idx="68127">
                  <c:v>31.687000000000001</c:v>
                </c:pt>
                <c:pt idx="68128">
                  <c:v>31.687000000000001</c:v>
                </c:pt>
                <c:pt idx="68129">
                  <c:v>31.731000000000002</c:v>
                </c:pt>
                <c:pt idx="68130">
                  <c:v>31.709</c:v>
                </c:pt>
                <c:pt idx="68131">
                  <c:v>31.709</c:v>
                </c:pt>
                <c:pt idx="68132">
                  <c:v>31.687000000000001</c:v>
                </c:pt>
                <c:pt idx="68133">
                  <c:v>31.687000000000001</c:v>
                </c:pt>
                <c:pt idx="68134">
                  <c:v>31.553000000000001</c:v>
                </c:pt>
                <c:pt idx="68135">
                  <c:v>31.62</c:v>
                </c:pt>
                <c:pt idx="68136">
                  <c:v>31.574999999999999</c:v>
                </c:pt>
                <c:pt idx="68137">
                  <c:v>31.574999999999999</c:v>
                </c:pt>
                <c:pt idx="68138">
                  <c:v>31.553000000000001</c:v>
                </c:pt>
                <c:pt idx="68139">
                  <c:v>31.53</c:v>
                </c:pt>
                <c:pt idx="68140">
                  <c:v>31.53</c:v>
                </c:pt>
                <c:pt idx="68141">
                  <c:v>31.574999999999999</c:v>
                </c:pt>
                <c:pt idx="68142">
                  <c:v>31.53</c:v>
                </c:pt>
                <c:pt idx="68143">
                  <c:v>31.553000000000001</c:v>
                </c:pt>
                <c:pt idx="68144">
                  <c:v>31.53</c:v>
                </c:pt>
                <c:pt idx="68145">
                  <c:v>31.463000000000001</c:v>
                </c:pt>
                <c:pt idx="68146">
                  <c:v>31.507999999999999</c:v>
                </c:pt>
                <c:pt idx="68147">
                  <c:v>31.507999999999999</c:v>
                </c:pt>
                <c:pt idx="68148">
                  <c:v>31.463000000000001</c:v>
                </c:pt>
                <c:pt idx="68149">
                  <c:v>31.440999999999999</c:v>
                </c:pt>
                <c:pt idx="68150">
                  <c:v>31.396000000000001</c:v>
                </c:pt>
                <c:pt idx="68151">
                  <c:v>31.419</c:v>
                </c:pt>
                <c:pt idx="68152">
                  <c:v>31.440999999999999</c:v>
                </c:pt>
                <c:pt idx="68153">
                  <c:v>31.419</c:v>
                </c:pt>
                <c:pt idx="68154">
                  <c:v>31.419</c:v>
                </c:pt>
                <c:pt idx="68155">
                  <c:v>31.373999999999999</c:v>
                </c:pt>
                <c:pt idx="68156">
                  <c:v>31.396000000000001</c:v>
                </c:pt>
                <c:pt idx="68157">
                  <c:v>31.373999999999999</c:v>
                </c:pt>
                <c:pt idx="68158">
                  <c:v>31.306999999999999</c:v>
                </c:pt>
                <c:pt idx="68159">
                  <c:v>31.352</c:v>
                </c:pt>
                <c:pt idx="68160">
                  <c:v>31.262</c:v>
                </c:pt>
                <c:pt idx="68161">
                  <c:v>31.306999999999999</c:v>
                </c:pt>
                <c:pt idx="68162">
                  <c:v>31.262</c:v>
                </c:pt>
                <c:pt idx="68163">
                  <c:v>31.262</c:v>
                </c:pt>
                <c:pt idx="68164">
                  <c:v>31.24</c:v>
                </c:pt>
                <c:pt idx="68165">
                  <c:v>31.285</c:v>
                </c:pt>
                <c:pt idx="68166">
                  <c:v>31.24</c:v>
                </c:pt>
                <c:pt idx="68167">
                  <c:v>31.24</c:v>
                </c:pt>
                <c:pt idx="68168">
                  <c:v>31.218</c:v>
                </c:pt>
                <c:pt idx="68169">
                  <c:v>31.15</c:v>
                </c:pt>
                <c:pt idx="68170">
                  <c:v>31.172999999999998</c:v>
                </c:pt>
                <c:pt idx="68171">
                  <c:v>31.195</c:v>
                </c:pt>
                <c:pt idx="68172">
                  <c:v>31.172999999999998</c:v>
                </c:pt>
                <c:pt idx="68173">
                  <c:v>31.195</c:v>
                </c:pt>
                <c:pt idx="68174">
                  <c:v>31.15</c:v>
                </c:pt>
                <c:pt idx="68175">
                  <c:v>31.15</c:v>
                </c:pt>
                <c:pt idx="68176">
                  <c:v>31.15</c:v>
                </c:pt>
                <c:pt idx="68177">
                  <c:v>31.15</c:v>
                </c:pt>
                <c:pt idx="68178">
                  <c:v>31.082999999999998</c:v>
                </c:pt>
                <c:pt idx="68179">
                  <c:v>31.061</c:v>
                </c:pt>
                <c:pt idx="68180">
                  <c:v>31.106000000000002</c:v>
                </c:pt>
                <c:pt idx="68181">
                  <c:v>31.061</c:v>
                </c:pt>
                <c:pt idx="68182">
                  <c:v>31.061</c:v>
                </c:pt>
                <c:pt idx="68183">
                  <c:v>31.082999999999998</c:v>
                </c:pt>
                <c:pt idx="68184">
                  <c:v>31.039000000000001</c:v>
                </c:pt>
                <c:pt idx="68185">
                  <c:v>30.994</c:v>
                </c:pt>
                <c:pt idx="68186">
                  <c:v>30.949000000000002</c:v>
                </c:pt>
                <c:pt idx="68187">
                  <c:v>30.972000000000001</c:v>
                </c:pt>
                <c:pt idx="68188">
                  <c:v>31.015999999999998</c:v>
                </c:pt>
                <c:pt idx="68189">
                  <c:v>31.039000000000001</c:v>
                </c:pt>
                <c:pt idx="68190">
                  <c:v>30.972000000000001</c:v>
                </c:pt>
                <c:pt idx="68191">
                  <c:v>30.949000000000002</c:v>
                </c:pt>
                <c:pt idx="68192">
                  <c:v>30.972000000000001</c:v>
                </c:pt>
                <c:pt idx="68193">
                  <c:v>30.927</c:v>
                </c:pt>
                <c:pt idx="68194">
                  <c:v>30.905000000000001</c:v>
                </c:pt>
                <c:pt idx="68195">
                  <c:v>30.927</c:v>
                </c:pt>
                <c:pt idx="68196">
                  <c:v>30.905000000000001</c:v>
                </c:pt>
                <c:pt idx="68197">
                  <c:v>30.882000000000001</c:v>
                </c:pt>
                <c:pt idx="68198">
                  <c:v>30.882000000000001</c:v>
                </c:pt>
                <c:pt idx="68199">
                  <c:v>30.927</c:v>
                </c:pt>
                <c:pt idx="68200">
                  <c:v>30.838000000000001</c:v>
                </c:pt>
                <c:pt idx="68201">
                  <c:v>30.815000000000001</c:v>
                </c:pt>
                <c:pt idx="68202">
                  <c:v>30.815000000000001</c:v>
                </c:pt>
                <c:pt idx="68203">
                  <c:v>30.815000000000001</c:v>
                </c:pt>
                <c:pt idx="68204">
                  <c:v>30.815000000000001</c:v>
                </c:pt>
                <c:pt idx="68205">
                  <c:v>30.815000000000001</c:v>
                </c:pt>
                <c:pt idx="68206">
                  <c:v>30.792999999999999</c:v>
                </c:pt>
                <c:pt idx="68207">
                  <c:v>30.792999999999999</c:v>
                </c:pt>
                <c:pt idx="68208">
                  <c:v>30.725999999999999</c:v>
                </c:pt>
                <c:pt idx="68209">
                  <c:v>30.771000000000001</c:v>
                </c:pt>
                <c:pt idx="68210">
                  <c:v>30.771000000000001</c:v>
                </c:pt>
                <c:pt idx="68211">
                  <c:v>30.748000000000001</c:v>
                </c:pt>
                <c:pt idx="68212">
                  <c:v>30.725999999999999</c:v>
                </c:pt>
                <c:pt idx="68213">
                  <c:v>30.681000000000001</c:v>
                </c:pt>
                <c:pt idx="68214">
                  <c:v>30.748000000000001</c:v>
                </c:pt>
                <c:pt idx="68215">
                  <c:v>30.658999999999999</c:v>
                </c:pt>
                <c:pt idx="68216">
                  <c:v>30.658999999999999</c:v>
                </c:pt>
                <c:pt idx="68217">
                  <c:v>30.637</c:v>
                </c:pt>
                <c:pt idx="68218">
                  <c:v>30.658999999999999</c:v>
                </c:pt>
                <c:pt idx="68219">
                  <c:v>30.637</c:v>
                </c:pt>
                <c:pt idx="68220">
                  <c:v>30.614000000000001</c:v>
                </c:pt>
                <c:pt idx="68221">
                  <c:v>30.614000000000001</c:v>
                </c:pt>
                <c:pt idx="68222">
                  <c:v>30.614000000000001</c:v>
                </c:pt>
                <c:pt idx="68223">
                  <c:v>30.614000000000001</c:v>
                </c:pt>
                <c:pt idx="68224">
                  <c:v>30.591999999999999</c:v>
                </c:pt>
                <c:pt idx="68225">
                  <c:v>30.547000000000001</c:v>
                </c:pt>
                <c:pt idx="68226">
                  <c:v>30.57</c:v>
                </c:pt>
                <c:pt idx="68227">
                  <c:v>30.547000000000001</c:v>
                </c:pt>
                <c:pt idx="68228">
                  <c:v>30.547000000000001</c:v>
                </c:pt>
                <c:pt idx="68229">
                  <c:v>30.547000000000001</c:v>
                </c:pt>
                <c:pt idx="68230">
                  <c:v>30.524999999999999</c:v>
                </c:pt>
                <c:pt idx="68231">
                  <c:v>30.57</c:v>
                </c:pt>
                <c:pt idx="68232">
                  <c:v>30.457999999999998</c:v>
                </c:pt>
                <c:pt idx="68233">
                  <c:v>30.503</c:v>
                </c:pt>
                <c:pt idx="68234">
                  <c:v>30.48</c:v>
                </c:pt>
                <c:pt idx="68235">
                  <c:v>30.48</c:v>
                </c:pt>
                <c:pt idx="68236">
                  <c:v>30.457999999999998</c:v>
                </c:pt>
                <c:pt idx="68237">
                  <c:v>30.413</c:v>
                </c:pt>
                <c:pt idx="68238">
                  <c:v>30.436</c:v>
                </c:pt>
                <c:pt idx="68239">
                  <c:v>30.436</c:v>
                </c:pt>
                <c:pt idx="68240">
                  <c:v>30.457999999999998</c:v>
                </c:pt>
                <c:pt idx="68241">
                  <c:v>30.369</c:v>
                </c:pt>
                <c:pt idx="68242">
                  <c:v>30.390999999999998</c:v>
                </c:pt>
                <c:pt idx="68243">
                  <c:v>30.390999999999998</c:v>
                </c:pt>
                <c:pt idx="68244">
                  <c:v>30.369</c:v>
                </c:pt>
                <c:pt idx="68245">
                  <c:v>30.390999999999998</c:v>
                </c:pt>
                <c:pt idx="68246">
                  <c:v>30.346</c:v>
                </c:pt>
                <c:pt idx="68247">
                  <c:v>30.369</c:v>
                </c:pt>
                <c:pt idx="68248">
                  <c:v>30.324000000000002</c:v>
                </c:pt>
                <c:pt idx="68249">
                  <c:v>30.324000000000002</c:v>
                </c:pt>
                <c:pt idx="68250">
                  <c:v>30.302</c:v>
                </c:pt>
                <c:pt idx="68251">
                  <c:v>30.279</c:v>
                </c:pt>
                <c:pt idx="68252">
                  <c:v>30.324000000000002</c:v>
                </c:pt>
                <c:pt idx="68253">
                  <c:v>30.279</c:v>
                </c:pt>
                <c:pt idx="68254">
                  <c:v>30.302</c:v>
                </c:pt>
                <c:pt idx="68255">
                  <c:v>30.279</c:v>
                </c:pt>
                <c:pt idx="68256">
                  <c:v>30.257000000000001</c:v>
                </c:pt>
                <c:pt idx="68257">
                  <c:v>30.279</c:v>
                </c:pt>
                <c:pt idx="68258">
                  <c:v>30.234999999999999</c:v>
                </c:pt>
                <c:pt idx="68259">
                  <c:v>30.212</c:v>
                </c:pt>
                <c:pt idx="68260">
                  <c:v>30.167999999999999</c:v>
                </c:pt>
                <c:pt idx="68261">
                  <c:v>30.19</c:v>
                </c:pt>
                <c:pt idx="68262">
                  <c:v>30.19</c:v>
                </c:pt>
                <c:pt idx="68263">
                  <c:v>30.19</c:v>
                </c:pt>
                <c:pt idx="68264">
                  <c:v>30.212</c:v>
                </c:pt>
                <c:pt idx="68265">
                  <c:v>30.123000000000001</c:v>
                </c:pt>
                <c:pt idx="68266">
                  <c:v>30.123000000000001</c:v>
                </c:pt>
                <c:pt idx="68267">
                  <c:v>30.145</c:v>
                </c:pt>
                <c:pt idx="68268">
                  <c:v>30.123000000000001</c:v>
                </c:pt>
                <c:pt idx="68269">
                  <c:v>30.100999999999999</c:v>
                </c:pt>
                <c:pt idx="68270">
                  <c:v>30.100999999999999</c:v>
                </c:pt>
                <c:pt idx="68271">
                  <c:v>30.100999999999999</c:v>
                </c:pt>
                <c:pt idx="68272">
                  <c:v>30.033999999999999</c:v>
                </c:pt>
                <c:pt idx="68273">
                  <c:v>30.100999999999999</c:v>
                </c:pt>
                <c:pt idx="68274">
                  <c:v>30.100999999999999</c:v>
                </c:pt>
                <c:pt idx="68275">
                  <c:v>30.033999999999999</c:v>
                </c:pt>
                <c:pt idx="68276">
                  <c:v>30.056000000000001</c:v>
                </c:pt>
                <c:pt idx="68277">
                  <c:v>30.056000000000001</c:v>
                </c:pt>
                <c:pt idx="68278">
                  <c:v>30.077999999999999</c:v>
                </c:pt>
                <c:pt idx="68279">
                  <c:v>30.010999999999999</c:v>
                </c:pt>
                <c:pt idx="68280">
                  <c:v>30.033999999999999</c:v>
                </c:pt>
                <c:pt idx="68281">
                  <c:v>29.989000000000001</c:v>
                </c:pt>
                <c:pt idx="68282">
                  <c:v>29.966000000000001</c:v>
                </c:pt>
                <c:pt idx="68283">
                  <c:v>29.943999999999999</c:v>
                </c:pt>
                <c:pt idx="68284">
                  <c:v>30.010999999999999</c:v>
                </c:pt>
                <c:pt idx="68285">
                  <c:v>29.966000000000001</c:v>
                </c:pt>
                <c:pt idx="68286">
                  <c:v>29.943999999999999</c:v>
                </c:pt>
                <c:pt idx="68287">
                  <c:v>29.943999999999999</c:v>
                </c:pt>
                <c:pt idx="68288">
                  <c:v>29.876999999999999</c:v>
                </c:pt>
                <c:pt idx="68289">
                  <c:v>29.922000000000001</c:v>
                </c:pt>
                <c:pt idx="68290">
                  <c:v>29.899000000000001</c:v>
                </c:pt>
                <c:pt idx="68291">
                  <c:v>29.899000000000001</c:v>
                </c:pt>
                <c:pt idx="68292">
                  <c:v>29.855</c:v>
                </c:pt>
                <c:pt idx="68293">
                  <c:v>29.855</c:v>
                </c:pt>
                <c:pt idx="68294">
                  <c:v>29.855</c:v>
                </c:pt>
                <c:pt idx="68295">
                  <c:v>29.855</c:v>
                </c:pt>
                <c:pt idx="68296">
                  <c:v>29.832000000000001</c:v>
                </c:pt>
                <c:pt idx="68297">
                  <c:v>29.832000000000001</c:v>
                </c:pt>
                <c:pt idx="68298">
                  <c:v>29.81</c:v>
                </c:pt>
                <c:pt idx="68299">
                  <c:v>29.788</c:v>
                </c:pt>
                <c:pt idx="68300">
                  <c:v>29.788</c:v>
                </c:pt>
                <c:pt idx="68301">
                  <c:v>29.81</c:v>
                </c:pt>
                <c:pt idx="68302">
                  <c:v>29.765000000000001</c:v>
                </c:pt>
                <c:pt idx="68303">
                  <c:v>29.765000000000001</c:v>
                </c:pt>
                <c:pt idx="68304">
                  <c:v>29.742999999999999</c:v>
                </c:pt>
                <c:pt idx="68305">
                  <c:v>29.742999999999999</c:v>
                </c:pt>
                <c:pt idx="68306">
                  <c:v>29.742999999999999</c:v>
                </c:pt>
                <c:pt idx="68307">
                  <c:v>29.698</c:v>
                </c:pt>
                <c:pt idx="68308">
                  <c:v>29.721</c:v>
                </c:pt>
                <c:pt idx="68309">
                  <c:v>29.675999999999998</c:v>
                </c:pt>
                <c:pt idx="68310">
                  <c:v>29.721</c:v>
                </c:pt>
                <c:pt idx="68311">
                  <c:v>29.698</c:v>
                </c:pt>
                <c:pt idx="68312">
                  <c:v>29.698</c:v>
                </c:pt>
                <c:pt idx="68313">
                  <c:v>29.698</c:v>
                </c:pt>
                <c:pt idx="68314">
                  <c:v>29.654</c:v>
                </c:pt>
                <c:pt idx="68315">
                  <c:v>29.654</c:v>
                </c:pt>
                <c:pt idx="68316">
                  <c:v>29.654</c:v>
                </c:pt>
                <c:pt idx="68317">
                  <c:v>29.654</c:v>
                </c:pt>
                <c:pt idx="68318">
                  <c:v>29.587</c:v>
                </c:pt>
                <c:pt idx="68319">
                  <c:v>29.631</c:v>
                </c:pt>
                <c:pt idx="68320">
                  <c:v>29.631</c:v>
                </c:pt>
                <c:pt idx="68321">
                  <c:v>29.587</c:v>
                </c:pt>
                <c:pt idx="68322">
                  <c:v>29.587</c:v>
                </c:pt>
                <c:pt idx="68323">
                  <c:v>29.542000000000002</c:v>
                </c:pt>
                <c:pt idx="68324">
                  <c:v>29.564</c:v>
                </c:pt>
                <c:pt idx="68325">
                  <c:v>29.564</c:v>
                </c:pt>
                <c:pt idx="68326">
                  <c:v>29.542000000000002</c:v>
                </c:pt>
                <c:pt idx="68327">
                  <c:v>29.497</c:v>
                </c:pt>
                <c:pt idx="68328">
                  <c:v>29.542000000000002</c:v>
                </c:pt>
                <c:pt idx="68329">
                  <c:v>29.52</c:v>
                </c:pt>
                <c:pt idx="68330">
                  <c:v>29.542000000000002</c:v>
                </c:pt>
                <c:pt idx="68331">
                  <c:v>29.52</c:v>
                </c:pt>
                <c:pt idx="68332">
                  <c:v>29.542000000000002</c:v>
                </c:pt>
                <c:pt idx="68333">
                  <c:v>29.497</c:v>
                </c:pt>
                <c:pt idx="68334">
                  <c:v>29.43</c:v>
                </c:pt>
                <c:pt idx="68335">
                  <c:v>29.497</c:v>
                </c:pt>
                <c:pt idx="68336">
                  <c:v>29.452999999999999</c:v>
                </c:pt>
                <c:pt idx="68337">
                  <c:v>29.452999999999999</c:v>
                </c:pt>
                <c:pt idx="68338">
                  <c:v>29.452999999999999</c:v>
                </c:pt>
                <c:pt idx="68339">
                  <c:v>29.385999999999999</c:v>
                </c:pt>
                <c:pt idx="68340">
                  <c:v>29.452999999999999</c:v>
                </c:pt>
                <c:pt idx="68341">
                  <c:v>29.408000000000001</c:v>
                </c:pt>
                <c:pt idx="68342">
                  <c:v>29.408000000000001</c:v>
                </c:pt>
                <c:pt idx="68343">
                  <c:v>29.385999999999999</c:v>
                </c:pt>
                <c:pt idx="68344">
                  <c:v>29.341000000000001</c:v>
                </c:pt>
                <c:pt idx="68345">
                  <c:v>29.408000000000001</c:v>
                </c:pt>
                <c:pt idx="68346">
                  <c:v>29.341000000000001</c:v>
                </c:pt>
                <c:pt idx="68347">
                  <c:v>29.341000000000001</c:v>
                </c:pt>
                <c:pt idx="68348">
                  <c:v>29.341000000000001</c:v>
                </c:pt>
                <c:pt idx="68349">
                  <c:v>29.295999999999999</c:v>
                </c:pt>
                <c:pt idx="68350">
                  <c:v>29.295999999999999</c:v>
                </c:pt>
                <c:pt idx="68351">
                  <c:v>29.318999999999999</c:v>
                </c:pt>
                <c:pt idx="68352">
                  <c:v>29.318999999999999</c:v>
                </c:pt>
                <c:pt idx="68353">
                  <c:v>29.318999999999999</c:v>
                </c:pt>
                <c:pt idx="68354">
                  <c:v>29.274000000000001</c:v>
                </c:pt>
                <c:pt idx="68355">
                  <c:v>29.274000000000001</c:v>
                </c:pt>
                <c:pt idx="68356">
                  <c:v>29.274000000000001</c:v>
                </c:pt>
                <c:pt idx="68357">
                  <c:v>29.341000000000001</c:v>
                </c:pt>
                <c:pt idx="68358">
                  <c:v>29.251999999999999</c:v>
                </c:pt>
                <c:pt idx="68359">
                  <c:v>29.274000000000001</c:v>
                </c:pt>
                <c:pt idx="68360">
                  <c:v>29.251999999999999</c:v>
                </c:pt>
                <c:pt idx="68361">
                  <c:v>29.207000000000001</c:v>
                </c:pt>
                <c:pt idx="68362">
                  <c:v>29.228999999999999</c:v>
                </c:pt>
                <c:pt idx="68363">
                  <c:v>29.228999999999999</c:v>
                </c:pt>
                <c:pt idx="68364">
                  <c:v>29.251999999999999</c:v>
                </c:pt>
                <c:pt idx="68365">
                  <c:v>29.184999999999999</c:v>
                </c:pt>
                <c:pt idx="68366">
                  <c:v>29.207000000000001</c:v>
                </c:pt>
                <c:pt idx="68367">
                  <c:v>29.161999999999999</c:v>
                </c:pt>
                <c:pt idx="68368">
                  <c:v>29.207000000000001</c:v>
                </c:pt>
                <c:pt idx="68369">
                  <c:v>29.14</c:v>
                </c:pt>
                <c:pt idx="68370">
                  <c:v>29.184999999999999</c:v>
                </c:pt>
                <c:pt idx="68371">
                  <c:v>29.117999999999999</c:v>
                </c:pt>
                <c:pt idx="68372">
                  <c:v>29.117999999999999</c:v>
                </c:pt>
                <c:pt idx="68373">
                  <c:v>29.14</c:v>
                </c:pt>
                <c:pt idx="68374">
                  <c:v>29.117999999999999</c:v>
                </c:pt>
                <c:pt idx="68375">
                  <c:v>29.094999999999999</c:v>
                </c:pt>
                <c:pt idx="68376">
                  <c:v>29.094999999999999</c:v>
                </c:pt>
                <c:pt idx="68377">
                  <c:v>29.094999999999999</c:v>
                </c:pt>
                <c:pt idx="68378">
                  <c:v>29.14</c:v>
                </c:pt>
                <c:pt idx="68379">
                  <c:v>29.073</c:v>
                </c:pt>
                <c:pt idx="68380">
                  <c:v>29.117999999999999</c:v>
                </c:pt>
                <c:pt idx="68381">
                  <c:v>29.073</c:v>
                </c:pt>
                <c:pt idx="68382">
                  <c:v>29.073</c:v>
                </c:pt>
                <c:pt idx="68383">
                  <c:v>29.073</c:v>
                </c:pt>
                <c:pt idx="68384">
                  <c:v>29.073</c:v>
                </c:pt>
                <c:pt idx="68385">
                  <c:v>29.006</c:v>
                </c:pt>
                <c:pt idx="68386">
                  <c:v>28.960999999999999</c:v>
                </c:pt>
                <c:pt idx="68387">
                  <c:v>28.984000000000002</c:v>
                </c:pt>
                <c:pt idx="68388">
                  <c:v>28.984000000000002</c:v>
                </c:pt>
                <c:pt idx="68389">
                  <c:v>29.006</c:v>
                </c:pt>
                <c:pt idx="68390">
                  <c:v>28.960999999999999</c:v>
                </c:pt>
                <c:pt idx="68391">
                  <c:v>28.960999999999999</c:v>
                </c:pt>
                <c:pt idx="68392">
                  <c:v>28.939</c:v>
                </c:pt>
                <c:pt idx="68393">
                  <c:v>28.939</c:v>
                </c:pt>
                <c:pt idx="68394">
                  <c:v>28.960999999999999</c:v>
                </c:pt>
                <c:pt idx="68395">
                  <c:v>28.939</c:v>
                </c:pt>
                <c:pt idx="68396">
                  <c:v>28.893999999999998</c:v>
                </c:pt>
                <c:pt idx="68397">
                  <c:v>28.893999999999998</c:v>
                </c:pt>
                <c:pt idx="68398">
                  <c:v>28.872</c:v>
                </c:pt>
                <c:pt idx="68399">
                  <c:v>28.939</c:v>
                </c:pt>
                <c:pt idx="68400">
                  <c:v>28.85</c:v>
                </c:pt>
                <c:pt idx="68401">
                  <c:v>28.872</c:v>
                </c:pt>
                <c:pt idx="68402">
                  <c:v>28.872</c:v>
                </c:pt>
                <c:pt idx="68403">
                  <c:v>28.872</c:v>
                </c:pt>
                <c:pt idx="68404">
                  <c:v>28.827000000000002</c:v>
                </c:pt>
                <c:pt idx="68405">
                  <c:v>28.783000000000001</c:v>
                </c:pt>
                <c:pt idx="68406">
                  <c:v>28.85</c:v>
                </c:pt>
                <c:pt idx="68407">
                  <c:v>28.872</c:v>
                </c:pt>
                <c:pt idx="68408">
                  <c:v>28.783000000000001</c:v>
                </c:pt>
                <c:pt idx="68409">
                  <c:v>28.827000000000002</c:v>
                </c:pt>
                <c:pt idx="68410">
                  <c:v>28.827000000000002</c:v>
                </c:pt>
                <c:pt idx="68411">
                  <c:v>28.783000000000001</c:v>
                </c:pt>
                <c:pt idx="68412">
                  <c:v>28.76</c:v>
                </c:pt>
                <c:pt idx="68413">
                  <c:v>28.76</c:v>
                </c:pt>
                <c:pt idx="68414">
                  <c:v>28.783000000000001</c:v>
                </c:pt>
                <c:pt idx="68415">
                  <c:v>28.738</c:v>
                </c:pt>
                <c:pt idx="68416">
                  <c:v>28.715</c:v>
                </c:pt>
                <c:pt idx="68417">
                  <c:v>28.738</c:v>
                </c:pt>
                <c:pt idx="68418">
                  <c:v>28.715</c:v>
                </c:pt>
                <c:pt idx="68419">
                  <c:v>28.715</c:v>
                </c:pt>
                <c:pt idx="68420">
                  <c:v>28.693000000000001</c:v>
                </c:pt>
                <c:pt idx="68421">
                  <c:v>28.715</c:v>
                </c:pt>
                <c:pt idx="68422">
                  <c:v>28.715</c:v>
                </c:pt>
                <c:pt idx="68423">
                  <c:v>28.715</c:v>
                </c:pt>
                <c:pt idx="68424">
                  <c:v>28.693000000000001</c:v>
                </c:pt>
                <c:pt idx="68425">
                  <c:v>28.670999999999999</c:v>
                </c:pt>
                <c:pt idx="68426">
                  <c:v>28.648</c:v>
                </c:pt>
                <c:pt idx="68427">
                  <c:v>28.670999999999999</c:v>
                </c:pt>
                <c:pt idx="68428">
                  <c:v>28.603999999999999</c:v>
                </c:pt>
                <c:pt idx="68429">
                  <c:v>28.626000000000001</c:v>
                </c:pt>
                <c:pt idx="68430">
                  <c:v>28.603999999999999</c:v>
                </c:pt>
                <c:pt idx="68431">
                  <c:v>28.648</c:v>
                </c:pt>
                <c:pt idx="68432">
                  <c:v>28.603999999999999</c:v>
                </c:pt>
                <c:pt idx="68433">
                  <c:v>28.559000000000001</c:v>
                </c:pt>
                <c:pt idx="68434">
                  <c:v>28.603999999999999</c:v>
                </c:pt>
                <c:pt idx="68435">
                  <c:v>28.559000000000001</c:v>
                </c:pt>
                <c:pt idx="68436">
                  <c:v>28.603999999999999</c:v>
                </c:pt>
                <c:pt idx="68437">
                  <c:v>28.581</c:v>
                </c:pt>
                <c:pt idx="68438">
                  <c:v>28.559000000000001</c:v>
                </c:pt>
                <c:pt idx="68439">
                  <c:v>28.513999999999999</c:v>
                </c:pt>
                <c:pt idx="68440">
                  <c:v>28.536999999999999</c:v>
                </c:pt>
                <c:pt idx="68441">
                  <c:v>28.536999999999999</c:v>
                </c:pt>
                <c:pt idx="68442">
                  <c:v>28.513999999999999</c:v>
                </c:pt>
                <c:pt idx="68443">
                  <c:v>28.536999999999999</c:v>
                </c:pt>
                <c:pt idx="68444">
                  <c:v>28.492000000000001</c:v>
                </c:pt>
                <c:pt idx="68445">
                  <c:v>28.513999999999999</c:v>
                </c:pt>
                <c:pt idx="68446">
                  <c:v>28.513999999999999</c:v>
                </c:pt>
                <c:pt idx="68447">
                  <c:v>28.513999999999999</c:v>
                </c:pt>
                <c:pt idx="68448">
                  <c:v>28.446999999999999</c:v>
                </c:pt>
                <c:pt idx="68449">
                  <c:v>28.513999999999999</c:v>
                </c:pt>
                <c:pt idx="68450">
                  <c:v>28.446999999999999</c:v>
                </c:pt>
                <c:pt idx="68451">
                  <c:v>28.47</c:v>
                </c:pt>
                <c:pt idx="68452">
                  <c:v>28.446999999999999</c:v>
                </c:pt>
                <c:pt idx="68453">
                  <c:v>28.425000000000001</c:v>
                </c:pt>
                <c:pt idx="68454">
                  <c:v>28.402999999999999</c:v>
                </c:pt>
                <c:pt idx="68455">
                  <c:v>28.425000000000001</c:v>
                </c:pt>
                <c:pt idx="68456">
                  <c:v>28.402999999999999</c:v>
                </c:pt>
                <c:pt idx="68457">
                  <c:v>28.38</c:v>
                </c:pt>
                <c:pt idx="68458">
                  <c:v>28.38</c:v>
                </c:pt>
                <c:pt idx="68459">
                  <c:v>28.402999999999999</c:v>
                </c:pt>
                <c:pt idx="68460">
                  <c:v>28.358000000000001</c:v>
                </c:pt>
                <c:pt idx="68461">
                  <c:v>28.402999999999999</c:v>
                </c:pt>
                <c:pt idx="68462">
                  <c:v>28.335999999999999</c:v>
                </c:pt>
                <c:pt idx="68463">
                  <c:v>28.335999999999999</c:v>
                </c:pt>
                <c:pt idx="68464">
                  <c:v>28.312999999999999</c:v>
                </c:pt>
                <c:pt idx="68465">
                  <c:v>28.358000000000001</c:v>
                </c:pt>
                <c:pt idx="68466">
                  <c:v>28.312999999999999</c:v>
                </c:pt>
                <c:pt idx="68467">
                  <c:v>28.335999999999999</c:v>
                </c:pt>
                <c:pt idx="68468">
                  <c:v>28.312999999999999</c:v>
                </c:pt>
                <c:pt idx="68469">
                  <c:v>28.312999999999999</c:v>
                </c:pt>
                <c:pt idx="68470">
                  <c:v>28.335999999999999</c:v>
                </c:pt>
                <c:pt idx="68471">
                  <c:v>28.312999999999999</c:v>
                </c:pt>
                <c:pt idx="68472">
                  <c:v>28.291</c:v>
                </c:pt>
                <c:pt idx="68473">
                  <c:v>28.291</c:v>
                </c:pt>
                <c:pt idx="68474">
                  <c:v>28.268999999999998</c:v>
                </c:pt>
                <c:pt idx="68475">
                  <c:v>28.245999999999999</c:v>
                </c:pt>
                <c:pt idx="68476">
                  <c:v>28.245999999999999</c:v>
                </c:pt>
                <c:pt idx="68477">
                  <c:v>28.268999999999998</c:v>
                </c:pt>
                <c:pt idx="68478">
                  <c:v>28.224</c:v>
                </c:pt>
                <c:pt idx="68479">
                  <c:v>28.245999999999999</c:v>
                </c:pt>
                <c:pt idx="68480">
                  <c:v>28.202000000000002</c:v>
                </c:pt>
                <c:pt idx="68481">
                  <c:v>28.268999999999998</c:v>
                </c:pt>
                <c:pt idx="68482">
                  <c:v>28.202000000000002</c:v>
                </c:pt>
                <c:pt idx="68483">
                  <c:v>28.224</c:v>
                </c:pt>
                <c:pt idx="68484">
                  <c:v>28.178999999999998</c:v>
                </c:pt>
                <c:pt idx="68485">
                  <c:v>28.157</c:v>
                </c:pt>
                <c:pt idx="68486">
                  <c:v>28.178999999999998</c:v>
                </c:pt>
                <c:pt idx="68487">
                  <c:v>28.111999999999998</c:v>
                </c:pt>
                <c:pt idx="68488">
                  <c:v>28.178999999999998</c:v>
                </c:pt>
                <c:pt idx="68489">
                  <c:v>28.157</c:v>
                </c:pt>
                <c:pt idx="68490">
                  <c:v>28.111999999999998</c:v>
                </c:pt>
                <c:pt idx="68491">
                  <c:v>28.111999999999998</c:v>
                </c:pt>
                <c:pt idx="68492">
                  <c:v>28.111999999999998</c:v>
                </c:pt>
                <c:pt idx="68493">
                  <c:v>28.111999999999998</c:v>
                </c:pt>
                <c:pt idx="68494">
                  <c:v>28.09</c:v>
                </c:pt>
                <c:pt idx="68495">
                  <c:v>28.068000000000001</c:v>
                </c:pt>
                <c:pt idx="68496">
                  <c:v>28.135000000000002</c:v>
                </c:pt>
                <c:pt idx="68497">
                  <c:v>28.135000000000002</c:v>
                </c:pt>
                <c:pt idx="68498">
                  <c:v>28.068000000000001</c:v>
                </c:pt>
                <c:pt idx="68499">
                  <c:v>28.045000000000002</c:v>
                </c:pt>
                <c:pt idx="68500">
                  <c:v>28.068000000000001</c:v>
                </c:pt>
                <c:pt idx="68501">
                  <c:v>28.045000000000002</c:v>
                </c:pt>
                <c:pt idx="68502">
                  <c:v>28.023</c:v>
                </c:pt>
                <c:pt idx="68503">
                  <c:v>28.068000000000001</c:v>
                </c:pt>
                <c:pt idx="68504">
                  <c:v>28.045000000000002</c:v>
                </c:pt>
                <c:pt idx="68505">
                  <c:v>28.001000000000001</c:v>
                </c:pt>
                <c:pt idx="68506">
                  <c:v>27.978000000000002</c:v>
                </c:pt>
                <c:pt idx="68507">
                  <c:v>27.978000000000002</c:v>
                </c:pt>
                <c:pt idx="68508">
                  <c:v>28.045000000000002</c:v>
                </c:pt>
                <c:pt idx="68509">
                  <c:v>28.001000000000001</c:v>
                </c:pt>
                <c:pt idx="68510">
                  <c:v>28.023</c:v>
                </c:pt>
                <c:pt idx="68511">
                  <c:v>27.978000000000002</c:v>
                </c:pt>
                <c:pt idx="68512">
                  <c:v>28.001000000000001</c:v>
                </c:pt>
                <c:pt idx="68513">
                  <c:v>27.978000000000002</c:v>
                </c:pt>
                <c:pt idx="68514">
                  <c:v>27.978000000000002</c:v>
                </c:pt>
                <c:pt idx="68515">
                  <c:v>27.956</c:v>
                </c:pt>
                <c:pt idx="68516">
                  <c:v>27.934000000000001</c:v>
                </c:pt>
                <c:pt idx="68517">
                  <c:v>27.934000000000001</c:v>
                </c:pt>
                <c:pt idx="68518">
                  <c:v>27.934000000000001</c:v>
                </c:pt>
                <c:pt idx="68519">
                  <c:v>27.911000000000001</c:v>
                </c:pt>
                <c:pt idx="68520">
                  <c:v>27.911000000000001</c:v>
                </c:pt>
                <c:pt idx="68521">
                  <c:v>27.911000000000001</c:v>
                </c:pt>
                <c:pt idx="68522">
                  <c:v>27.867000000000001</c:v>
                </c:pt>
                <c:pt idx="68523">
                  <c:v>27.888999999999999</c:v>
                </c:pt>
                <c:pt idx="68524">
                  <c:v>27.888999999999999</c:v>
                </c:pt>
                <c:pt idx="68525">
                  <c:v>27.844000000000001</c:v>
                </c:pt>
                <c:pt idx="68526">
                  <c:v>27.911000000000001</c:v>
                </c:pt>
                <c:pt idx="68527">
                  <c:v>27.867000000000001</c:v>
                </c:pt>
                <c:pt idx="68528">
                  <c:v>27.888999999999999</c:v>
                </c:pt>
                <c:pt idx="68529">
                  <c:v>27.867000000000001</c:v>
                </c:pt>
                <c:pt idx="68530">
                  <c:v>27.888999999999999</c:v>
                </c:pt>
                <c:pt idx="68531">
                  <c:v>27.821999999999999</c:v>
                </c:pt>
                <c:pt idx="68532">
                  <c:v>27.821999999999999</c:v>
                </c:pt>
                <c:pt idx="68533">
                  <c:v>27.844000000000001</c:v>
                </c:pt>
                <c:pt idx="68534">
                  <c:v>27.8</c:v>
                </c:pt>
                <c:pt idx="68535">
                  <c:v>27.821999999999999</c:v>
                </c:pt>
                <c:pt idx="68536">
                  <c:v>27.821999999999999</c:v>
                </c:pt>
                <c:pt idx="68537">
                  <c:v>27.733000000000001</c:v>
                </c:pt>
                <c:pt idx="68538">
                  <c:v>27.821999999999999</c:v>
                </c:pt>
                <c:pt idx="68539">
                  <c:v>27.821999999999999</c:v>
                </c:pt>
                <c:pt idx="68540">
                  <c:v>27.754999999999999</c:v>
                </c:pt>
                <c:pt idx="68541">
                  <c:v>27.754999999999999</c:v>
                </c:pt>
                <c:pt idx="68542">
                  <c:v>27.754999999999999</c:v>
                </c:pt>
                <c:pt idx="68543">
                  <c:v>27.733000000000001</c:v>
                </c:pt>
                <c:pt idx="68544">
                  <c:v>27.754999999999999</c:v>
                </c:pt>
                <c:pt idx="68545">
                  <c:v>27.733000000000001</c:v>
                </c:pt>
                <c:pt idx="68546">
                  <c:v>27.71</c:v>
                </c:pt>
                <c:pt idx="68547">
                  <c:v>27.777000000000001</c:v>
                </c:pt>
                <c:pt idx="68548">
                  <c:v>27.71</c:v>
                </c:pt>
                <c:pt idx="68549">
                  <c:v>27.666</c:v>
                </c:pt>
                <c:pt idx="68550">
                  <c:v>27.71</c:v>
                </c:pt>
                <c:pt idx="68551">
                  <c:v>27.687999999999999</c:v>
                </c:pt>
                <c:pt idx="68552">
                  <c:v>27.643000000000001</c:v>
                </c:pt>
                <c:pt idx="68553">
                  <c:v>27.666</c:v>
                </c:pt>
                <c:pt idx="68554">
                  <c:v>27.643000000000001</c:v>
                </c:pt>
                <c:pt idx="68555">
                  <c:v>27.643000000000001</c:v>
                </c:pt>
                <c:pt idx="68556">
                  <c:v>27.666</c:v>
                </c:pt>
                <c:pt idx="68557">
                  <c:v>27.643000000000001</c:v>
                </c:pt>
                <c:pt idx="68558">
                  <c:v>27.687999999999999</c:v>
                </c:pt>
                <c:pt idx="68559">
                  <c:v>27.643000000000001</c:v>
                </c:pt>
                <c:pt idx="68560">
                  <c:v>27.620999999999999</c:v>
                </c:pt>
                <c:pt idx="68561">
                  <c:v>27.576000000000001</c:v>
                </c:pt>
                <c:pt idx="68562">
                  <c:v>27.666</c:v>
                </c:pt>
                <c:pt idx="68563">
                  <c:v>27.620999999999999</c:v>
                </c:pt>
                <c:pt idx="68564">
                  <c:v>27.620999999999999</c:v>
                </c:pt>
                <c:pt idx="68565">
                  <c:v>27.599</c:v>
                </c:pt>
                <c:pt idx="68566">
                  <c:v>27.553999999999998</c:v>
                </c:pt>
                <c:pt idx="68567">
                  <c:v>27.530999999999999</c:v>
                </c:pt>
                <c:pt idx="68568">
                  <c:v>27.576000000000001</c:v>
                </c:pt>
                <c:pt idx="68569">
                  <c:v>27.553999999999998</c:v>
                </c:pt>
                <c:pt idx="68570">
                  <c:v>27.486999999999998</c:v>
                </c:pt>
                <c:pt idx="68571">
                  <c:v>27.486999999999998</c:v>
                </c:pt>
                <c:pt idx="68572">
                  <c:v>27.509</c:v>
                </c:pt>
                <c:pt idx="68573">
                  <c:v>27.553999999999998</c:v>
                </c:pt>
                <c:pt idx="68574">
                  <c:v>27.530999999999999</c:v>
                </c:pt>
                <c:pt idx="68575">
                  <c:v>27.486999999999998</c:v>
                </c:pt>
                <c:pt idx="68576">
                  <c:v>27.509</c:v>
                </c:pt>
                <c:pt idx="68577">
                  <c:v>27.553999999999998</c:v>
                </c:pt>
                <c:pt idx="68578">
                  <c:v>27.486999999999998</c:v>
                </c:pt>
                <c:pt idx="68579">
                  <c:v>27.442</c:v>
                </c:pt>
                <c:pt idx="68580">
                  <c:v>27.463999999999999</c:v>
                </c:pt>
                <c:pt idx="68581">
                  <c:v>27.530999999999999</c:v>
                </c:pt>
                <c:pt idx="68582">
                  <c:v>27.486999999999998</c:v>
                </c:pt>
                <c:pt idx="68583">
                  <c:v>27.463999999999999</c:v>
                </c:pt>
                <c:pt idx="68584">
                  <c:v>27.463999999999999</c:v>
                </c:pt>
                <c:pt idx="68585">
                  <c:v>27.463999999999999</c:v>
                </c:pt>
                <c:pt idx="68586">
                  <c:v>27.442</c:v>
                </c:pt>
                <c:pt idx="68587">
                  <c:v>27.463999999999999</c:v>
                </c:pt>
                <c:pt idx="68588">
                  <c:v>27.442</c:v>
                </c:pt>
                <c:pt idx="68589">
                  <c:v>27.442</c:v>
                </c:pt>
                <c:pt idx="68590">
                  <c:v>27.396999999999998</c:v>
                </c:pt>
                <c:pt idx="68591">
                  <c:v>27.442</c:v>
                </c:pt>
                <c:pt idx="68592">
                  <c:v>27.396999999999998</c:v>
                </c:pt>
                <c:pt idx="68593">
                  <c:v>27.396999999999998</c:v>
                </c:pt>
                <c:pt idx="68594">
                  <c:v>27.375</c:v>
                </c:pt>
                <c:pt idx="68595">
                  <c:v>27.42</c:v>
                </c:pt>
                <c:pt idx="68596">
                  <c:v>27.375</c:v>
                </c:pt>
                <c:pt idx="68597">
                  <c:v>27.375</c:v>
                </c:pt>
                <c:pt idx="68598">
                  <c:v>27.375</c:v>
                </c:pt>
                <c:pt idx="68599">
                  <c:v>27.353000000000002</c:v>
                </c:pt>
                <c:pt idx="68600">
                  <c:v>27.353000000000002</c:v>
                </c:pt>
                <c:pt idx="68601">
                  <c:v>27.33</c:v>
                </c:pt>
                <c:pt idx="68602">
                  <c:v>27.308</c:v>
                </c:pt>
                <c:pt idx="68603">
                  <c:v>27.33</c:v>
                </c:pt>
                <c:pt idx="68604">
                  <c:v>27.353000000000002</c:v>
                </c:pt>
                <c:pt idx="68605">
                  <c:v>27.308</c:v>
                </c:pt>
                <c:pt idx="68606">
                  <c:v>27.33</c:v>
                </c:pt>
                <c:pt idx="68607">
                  <c:v>27.263000000000002</c:v>
                </c:pt>
                <c:pt idx="68608">
                  <c:v>27.33</c:v>
                </c:pt>
                <c:pt idx="68609">
                  <c:v>27.286000000000001</c:v>
                </c:pt>
                <c:pt idx="68610">
                  <c:v>27.241</c:v>
                </c:pt>
                <c:pt idx="68611">
                  <c:v>27.263000000000002</c:v>
                </c:pt>
                <c:pt idx="68612">
                  <c:v>27.263000000000002</c:v>
                </c:pt>
                <c:pt idx="68613">
                  <c:v>27.219000000000001</c:v>
                </c:pt>
                <c:pt idx="68614">
                  <c:v>27.241</c:v>
                </c:pt>
                <c:pt idx="68615">
                  <c:v>27.219000000000001</c:v>
                </c:pt>
                <c:pt idx="68616">
                  <c:v>27.263000000000002</c:v>
                </c:pt>
                <c:pt idx="68617">
                  <c:v>27.196000000000002</c:v>
                </c:pt>
                <c:pt idx="68618">
                  <c:v>27.219000000000001</c:v>
                </c:pt>
                <c:pt idx="68619">
                  <c:v>27.241</c:v>
                </c:pt>
                <c:pt idx="68620">
                  <c:v>27.219000000000001</c:v>
                </c:pt>
                <c:pt idx="68621">
                  <c:v>27.219000000000001</c:v>
                </c:pt>
                <c:pt idx="68622">
                  <c:v>27.173999999999999</c:v>
                </c:pt>
                <c:pt idx="68623">
                  <c:v>27.129000000000001</c:v>
                </c:pt>
                <c:pt idx="68624">
                  <c:v>27.173999999999999</c:v>
                </c:pt>
                <c:pt idx="68625">
                  <c:v>27.173999999999999</c:v>
                </c:pt>
                <c:pt idx="68626">
                  <c:v>27.152000000000001</c:v>
                </c:pt>
                <c:pt idx="68627">
                  <c:v>27.129000000000001</c:v>
                </c:pt>
                <c:pt idx="68628">
                  <c:v>27.129000000000001</c:v>
                </c:pt>
                <c:pt idx="68629">
                  <c:v>27.152000000000001</c:v>
                </c:pt>
                <c:pt idx="68630">
                  <c:v>27.152000000000001</c:v>
                </c:pt>
                <c:pt idx="68631">
                  <c:v>27.129000000000001</c:v>
                </c:pt>
                <c:pt idx="68632">
                  <c:v>27.085000000000001</c:v>
                </c:pt>
                <c:pt idx="68633">
                  <c:v>27.106999999999999</c:v>
                </c:pt>
                <c:pt idx="68634">
                  <c:v>27.106999999999999</c:v>
                </c:pt>
                <c:pt idx="68635">
                  <c:v>27.062000000000001</c:v>
                </c:pt>
                <c:pt idx="68636">
                  <c:v>27.129000000000001</c:v>
                </c:pt>
                <c:pt idx="68637">
                  <c:v>27.04</c:v>
                </c:pt>
                <c:pt idx="68638">
                  <c:v>27.129000000000001</c:v>
                </c:pt>
                <c:pt idx="68639">
                  <c:v>27.04</c:v>
                </c:pt>
                <c:pt idx="68640">
                  <c:v>27.062000000000001</c:v>
                </c:pt>
                <c:pt idx="68641">
                  <c:v>27.062000000000001</c:v>
                </c:pt>
                <c:pt idx="68642">
                  <c:v>27.018000000000001</c:v>
                </c:pt>
                <c:pt idx="68643">
                  <c:v>27.04</c:v>
                </c:pt>
                <c:pt idx="68644">
                  <c:v>27.018000000000001</c:v>
                </c:pt>
                <c:pt idx="68645">
                  <c:v>27.04</c:v>
                </c:pt>
                <c:pt idx="68646">
                  <c:v>27.085000000000001</c:v>
                </c:pt>
                <c:pt idx="68647">
                  <c:v>27.04</c:v>
                </c:pt>
                <c:pt idx="68648">
                  <c:v>27.085000000000001</c:v>
                </c:pt>
                <c:pt idx="68649">
                  <c:v>27.018000000000001</c:v>
                </c:pt>
                <c:pt idx="68650">
                  <c:v>26.995000000000001</c:v>
                </c:pt>
                <c:pt idx="68651">
                  <c:v>26.995000000000001</c:v>
                </c:pt>
                <c:pt idx="68652">
                  <c:v>26.995000000000001</c:v>
                </c:pt>
                <c:pt idx="68653">
                  <c:v>26.972999999999999</c:v>
                </c:pt>
                <c:pt idx="68654">
                  <c:v>26.972999999999999</c:v>
                </c:pt>
                <c:pt idx="68655">
                  <c:v>26.928000000000001</c:v>
                </c:pt>
                <c:pt idx="68656">
                  <c:v>26.951000000000001</c:v>
                </c:pt>
                <c:pt idx="68657">
                  <c:v>26.951000000000001</c:v>
                </c:pt>
                <c:pt idx="68658">
                  <c:v>26.905999999999999</c:v>
                </c:pt>
                <c:pt idx="68659">
                  <c:v>26.861000000000001</c:v>
                </c:pt>
                <c:pt idx="68660">
                  <c:v>26.928000000000001</c:v>
                </c:pt>
                <c:pt idx="68661">
                  <c:v>26.905999999999999</c:v>
                </c:pt>
                <c:pt idx="68662">
                  <c:v>26.951000000000001</c:v>
                </c:pt>
                <c:pt idx="68663">
                  <c:v>26.905999999999999</c:v>
                </c:pt>
                <c:pt idx="68664">
                  <c:v>26.928000000000001</c:v>
                </c:pt>
                <c:pt idx="68665">
                  <c:v>26.884</c:v>
                </c:pt>
                <c:pt idx="68666">
                  <c:v>26.905999999999999</c:v>
                </c:pt>
                <c:pt idx="68667">
                  <c:v>26.884</c:v>
                </c:pt>
                <c:pt idx="68668">
                  <c:v>26.884</c:v>
                </c:pt>
                <c:pt idx="68669">
                  <c:v>26.884</c:v>
                </c:pt>
                <c:pt idx="68670">
                  <c:v>26.838999999999999</c:v>
                </c:pt>
                <c:pt idx="68671">
                  <c:v>26.838999999999999</c:v>
                </c:pt>
                <c:pt idx="68672">
                  <c:v>26.861000000000001</c:v>
                </c:pt>
                <c:pt idx="68673">
                  <c:v>26.861000000000001</c:v>
                </c:pt>
                <c:pt idx="68674">
                  <c:v>26.838999999999999</c:v>
                </c:pt>
                <c:pt idx="68675">
                  <c:v>26.838999999999999</c:v>
                </c:pt>
                <c:pt idx="68676">
                  <c:v>26.771999999999998</c:v>
                </c:pt>
                <c:pt idx="68677">
                  <c:v>26.817</c:v>
                </c:pt>
                <c:pt idx="68678">
                  <c:v>26.838999999999999</c:v>
                </c:pt>
                <c:pt idx="68679">
                  <c:v>26.861000000000001</c:v>
                </c:pt>
                <c:pt idx="68680">
                  <c:v>26.838999999999999</c:v>
                </c:pt>
                <c:pt idx="68681">
                  <c:v>26.794</c:v>
                </c:pt>
                <c:pt idx="68682">
                  <c:v>26.817</c:v>
                </c:pt>
                <c:pt idx="68683">
                  <c:v>26.75</c:v>
                </c:pt>
                <c:pt idx="68684">
                  <c:v>26.794</c:v>
                </c:pt>
                <c:pt idx="68685">
                  <c:v>26.75</c:v>
                </c:pt>
                <c:pt idx="68686">
                  <c:v>26.75</c:v>
                </c:pt>
                <c:pt idx="68687">
                  <c:v>26.794</c:v>
                </c:pt>
                <c:pt idx="68688">
                  <c:v>26.771999999999998</c:v>
                </c:pt>
                <c:pt idx="68689">
                  <c:v>26.794</c:v>
                </c:pt>
                <c:pt idx="68690">
                  <c:v>26.75</c:v>
                </c:pt>
                <c:pt idx="68691">
                  <c:v>26.771999999999998</c:v>
                </c:pt>
                <c:pt idx="68692">
                  <c:v>26.771999999999998</c:v>
                </c:pt>
                <c:pt idx="68693">
                  <c:v>26.75</c:v>
                </c:pt>
                <c:pt idx="68694">
                  <c:v>26.704999999999998</c:v>
                </c:pt>
                <c:pt idx="68695">
                  <c:v>26.75</c:v>
                </c:pt>
                <c:pt idx="68696">
                  <c:v>26.66</c:v>
                </c:pt>
                <c:pt idx="68697">
                  <c:v>26.638000000000002</c:v>
                </c:pt>
                <c:pt idx="68698">
                  <c:v>26.683</c:v>
                </c:pt>
                <c:pt idx="68699">
                  <c:v>26.727</c:v>
                </c:pt>
                <c:pt idx="68700">
                  <c:v>26.704999999999998</c:v>
                </c:pt>
                <c:pt idx="68701">
                  <c:v>26.66</c:v>
                </c:pt>
                <c:pt idx="68702">
                  <c:v>26.638000000000002</c:v>
                </c:pt>
                <c:pt idx="68703">
                  <c:v>26.616</c:v>
                </c:pt>
                <c:pt idx="68704">
                  <c:v>26.66</c:v>
                </c:pt>
                <c:pt idx="68705">
                  <c:v>26.66</c:v>
                </c:pt>
                <c:pt idx="68706">
                  <c:v>26.638000000000002</c:v>
                </c:pt>
                <c:pt idx="68707">
                  <c:v>26.593</c:v>
                </c:pt>
                <c:pt idx="68708">
                  <c:v>26.638000000000002</c:v>
                </c:pt>
                <c:pt idx="68709">
                  <c:v>26.616</c:v>
                </c:pt>
                <c:pt idx="68710">
                  <c:v>26.616</c:v>
                </c:pt>
                <c:pt idx="68711">
                  <c:v>26.616</c:v>
                </c:pt>
                <c:pt idx="68712">
                  <c:v>26.593</c:v>
                </c:pt>
                <c:pt idx="68713">
                  <c:v>26.616</c:v>
                </c:pt>
                <c:pt idx="68714">
                  <c:v>26.593</c:v>
                </c:pt>
                <c:pt idx="68715">
                  <c:v>26.593</c:v>
                </c:pt>
                <c:pt idx="68716">
                  <c:v>26.616</c:v>
                </c:pt>
                <c:pt idx="68717">
                  <c:v>26.571000000000002</c:v>
                </c:pt>
                <c:pt idx="68718">
                  <c:v>26.571000000000002</c:v>
                </c:pt>
                <c:pt idx="68719">
                  <c:v>26.548999999999999</c:v>
                </c:pt>
                <c:pt idx="68720">
                  <c:v>26.593</c:v>
                </c:pt>
                <c:pt idx="68721">
                  <c:v>26.571000000000002</c:v>
                </c:pt>
                <c:pt idx="68722">
                  <c:v>26.548999999999999</c:v>
                </c:pt>
                <c:pt idx="68723">
                  <c:v>26.526</c:v>
                </c:pt>
                <c:pt idx="68724">
                  <c:v>26.593</c:v>
                </c:pt>
                <c:pt idx="68725">
                  <c:v>26.593</c:v>
                </c:pt>
                <c:pt idx="68726">
                  <c:v>26.504000000000001</c:v>
                </c:pt>
                <c:pt idx="68727">
                  <c:v>26.504000000000001</c:v>
                </c:pt>
                <c:pt idx="68728">
                  <c:v>26.548999999999999</c:v>
                </c:pt>
                <c:pt idx="68729">
                  <c:v>26.459</c:v>
                </c:pt>
                <c:pt idx="68730">
                  <c:v>26.481999999999999</c:v>
                </c:pt>
                <c:pt idx="68731">
                  <c:v>26.481999999999999</c:v>
                </c:pt>
                <c:pt idx="68732">
                  <c:v>26.481999999999999</c:v>
                </c:pt>
                <c:pt idx="68733">
                  <c:v>26.526</c:v>
                </c:pt>
                <c:pt idx="68734">
                  <c:v>26.504000000000001</c:v>
                </c:pt>
                <c:pt idx="68735">
                  <c:v>26.526</c:v>
                </c:pt>
                <c:pt idx="68736">
                  <c:v>26.504000000000001</c:v>
                </c:pt>
                <c:pt idx="68737">
                  <c:v>26.504000000000001</c:v>
                </c:pt>
                <c:pt idx="68738">
                  <c:v>26.459</c:v>
                </c:pt>
                <c:pt idx="68739">
                  <c:v>26.437000000000001</c:v>
                </c:pt>
                <c:pt idx="68740">
                  <c:v>26.459</c:v>
                </c:pt>
                <c:pt idx="68741">
                  <c:v>26.459</c:v>
                </c:pt>
                <c:pt idx="68742">
                  <c:v>26.437000000000001</c:v>
                </c:pt>
                <c:pt idx="68743">
                  <c:v>26.391999999999999</c:v>
                </c:pt>
                <c:pt idx="68744">
                  <c:v>26.481999999999999</c:v>
                </c:pt>
                <c:pt idx="68745">
                  <c:v>26.37</c:v>
                </c:pt>
                <c:pt idx="68746">
                  <c:v>26.391999999999999</c:v>
                </c:pt>
                <c:pt idx="68747">
                  <c:v>26.391999999999999</c:v>
                </c:pt>
                <c:pt idx="68748">
                  <c:v>26.391999999999999</c:v>
                </c:pt>
                <c:pt idx="68749">
                  <c:v>26.37</c:v>
                </c:pt>
                <c:pt idx="68750">
                  <c:v>26.37</c:v>
                </c:pt>
                <c:pt idx="68751">
                  <c:v>26.347000000000001</c:v>
                </c:pt>
                <c:pt idx="68752">
                  <c:v>26.37</c:v>
                </c:pt>
                <c:pt idx="68753">
                  <c:v>26.414999999999999</c:v>
                </c:pt>
                <c:pt idx="68754">
                  <c:v>26.324999999999999</c:v>
                </c:pt>
                <c:pt idx="68755">
                  <c:v>26.303000000000001</c:v>
                </c:pt>
                <c:pt idx="68756">
                  <c:v>26.37</c:v>
                </c:pt>
                <c:pt idx="68757">
                  <c:v>26.347000000000001</c:v>
                </c:pt>
                <c:pt idx="68758">
                  <c:v>26.324999999999999</c:v>
                </c:pt>
                <c:pt idx="68759">
                  <c:v>26.324999999999999</c:v>
                </c:pt>
                <c:pt idx="68760">
                  <c:v>26.324999999999999</c:v>
                </c:pt>
                <c:pt idx="68761">
                  <c:v>26.303000000000001</c:v>
                </c:pt>
                <c:pt idx="68762">
                  <c:v>26.324999999999999</c:v>
                </c:pt>
                <c:pt idx="68763">
                  <c:v>26.324999999999999</c:v>
                </c:pt>
                <c:pt idx="68764">
                  <c:v>26.28</c:v>
                </c:pt>
                <c:pt idx="68765">
                  <c:v>26.347000000000001</c:v>
                </c:pt>
                <c:pt idx="68766">
                  <c:v>26.257999999999999</c:v>
                </c:pt>
                <c:pt idx="68767">
                  <c:v>26.303000000000001</c:v>
                </c:pt>
                <c:pt idx="68768">
                  <c:v>26.303000000000001</c:v>
                </c:pt>
                <c:pt idx="68769">
                  <c:v>26.28</c:v>
                </c:pt>
                <c:pt idx="68770">
                  <c:v>26.28</c:v>
                </c:pt>
                <c:pt idx="68771">
                  <c:v>26.28</c:v>
                </c:pt>
                <c:pt idx="68772">
                  <c:v>26.303000000000001</c:v>
                </c:pt>
                <c:pt idx="68773">
                  <c:v>26.236000000000001</c:v>
                </c:pt>
                <c:pt idx="68774">
                  <c:v>26.28</c:v>
                </c:pt>
                <c:pt idx="68775">
                  <c:v>26.28</c:v>
                </c:pt>
                <c:pt idx="68776">
                  <c:v>26.28</c:v>
                </c:pt>
                <c:pt idx="68777">
                  <c:v>26.236000000000001</c:v>
                </c:pt>
                <c:pt idx="68778">
                  <c:v>26.28</c:v>
                </c:pt>
                <c:pt idx="68779">
                  <c:v>26.213000000000001</c:v>
                </c:pt>
                <c:pt idx="68780">
                  <c:v>26.236000000000001</c:v>
                </c:pt>
                <c:pt idx="68781">
                  <c:v>26.236000000000001</c:v>
                </c:pt>
                <c:pt idx="68782">
                  <c:v>26.213000000000001</c:v>
                </c:pt>
                <c:pt idx="68783">
                  <c:v>26.169</c:v>
                </c:pt>
                <c:pt idx="68784">
                  <c:v>26.146000000000001</c:v>
                </c:pt>
                <c:pt idx="68785">
                  <c:v>26.169</c:v>
                </c:pt>
                <c:pt idx="68786">
                  <c:v>26.190999999999999</c:v>
                </c:pt>
                <c:pt idx="68787">
                  <c:v>26.190999999999999</c:v>
                </c:pt>
                <c:pt idx="68788">
                  <c:v>26.169</c:v>
                </c:pt>
                <c:pt idx="68789">
                  <c:v>26.123999999999999</c:v>
                </c:pt>
                <c:pt idx="68790">
                  <c:v>26.146000000000001</c:v>
                </c:pt>
                <c:pt idx="68791">
                  <c:v>26.169</c:v>
                </c:pt>
                <c:pt idx="68792">
                  <c:v>26.169</c:v>
                </c:pt>
                <c:pt idx="68793">
                  <c:v>26.169</c:v>
                </c:pt>
                <c:pt idx="68794">
                  <c:v>26.123999999999999</c:v>
                </c:pt>
                <c:pt idx="68795">
                  <c:v>26.169</c:v>
                </c:pt>
                <c:pt idx="68796">
                  <c:v>26.123999999999999</c:v>
                </c:pt>
                <c:pt idx="68797">
                  <c:v>26.123999999999999</c:v>
                </c:pt>
                <c:pt idx="68798">
                  <c:v>26.146000000000001</c:v>
                </c:pt>
                <c:pt idx="68799">
                  <c:v>26.056999999999999</c:v>
                </c:pt>
                <c:pt idx="68800">
                  <c:v>26.102</c:v>
                </c:pt>
                <c:pt idx="68801">
                  <c:v>26.102</c:v>
                </c:pt>
                <c:pt idx="68802">
                  <c:v>26.123999999999999</c:v>
                </c:pt>
                <c:pt idx="68803">
                  <c:v>26.056999999999999</c:v>
                </c:pt>
                <c:pt idx="68804">
                  <c:v>26.035</c:v>
                </c:pt>
                <c:pt idx="68805">
                  <c:v>26.123999999999999</c:v>
                </c:pt>
                <c:pt idx="68806">
                  <c:v>26.079000000000001</c:v>
                </c:pt>
                <c:pt idx="68807">
                  <c:v>26.035</c:v>
                </c:pt>
                <c:pt idx="68808">
                  <c:v>25.99</c:v>
                </c:pt>
                <c:pt idx="68809">
                  <c:v>26.012</c:v>
                </c:pt>
                <c:pt idx="68810">
                  <c:v>26.079000000000001</c:v>
                </c:pt>
                <c:pt idx="68811">
                  <c:v>26.035</c:v>
                </c:pt>
                <c:pt idx="68812">
                  <c:v>26.035</c:v>
                </c:pt>
                <c:pt idx="68813">
                  <c:v>26.035</c:v>
                </c:pt>
                <c:pt idx="68814">
                  <c:v>26.056999999999999</c:v>
                </c:pt>
                <c:pt idx="68815">
                  <c:v>25.99</c:v>
                </c:pt>
                <c:pt idx="68816">
                  <c:v>25.99</c:v>
                </c:pt>
                <c:pt idx="68817">
                  <c:v>26.012</c:v>
                </c:pt>
                <c:pt idx="68818">
                  <c:v>26.056999999999999</c:v>
                </c:pt>
                <c:pt idx="68819">
                  <c:v>25.968</c:v>
                </c:pt>
                <c:pt idx="68820">
                  <c:v>26.035</c:v>
                </c:pt>
                <c:pt idx="68821">
                  <c:v>26.035</c:v>
                </c:pt>
                <c:pt idx="68822">
                  <c:v>25.99</c:v>
                </c:pt>
                <c:pt idx="68823">
                  <c:v>25.968</c:v>
                </c:pt>
                <c:pt idx="68824">
                  <c:v>25.968</c:v>
                </c:pt>
                <c:pt idx="68825">
                  <c:v>25.99</c:v>
                </c:pt>
                <c:pt idx="68826">
                  <c:v>25.945</c:v>
                </c:pt>
                <c:pt idx="68827">
                  <c:v>25.922999999999998</c:v>
                </c:pt>
                <c:pt idx="68828">
                  <c:v>25.922999999999998</c:v>
                </c:pt>
                <c:pt idx="68829">
                  <c:v>25.968</c:v>
                </c:pt>
                <c:pt idx="68830">
                  <c:v>25.99</c:v>
                </c:pt>
                <c:pt idx="68831">
                  <c:v>25.901</c:v>
                </c:pt>
                <c:pt idx="68832">
                  <c:v>25.968</c:v>
                </c:pt>
                <c:pt idx="68833">
                  <c:v>25.922999999999998</c:v>
                </c:pt>
                <c:pt idx="68834">
                  <c:v>25.922999999999998</c:v>
                </c:pt>
                <c:pt idx="68835">
                  <c:v>25.901</c:v>
                </c:pt>
                <c:pt idx="68836">
                  <c:v>25.901</c:v>
                </c:pt>
                <c:pt idx="68837">
                  <c:v>25.834</c:v>
                </c:pt>
                <c:pt idx="68838">
                  <c:v>25.878</c:v>
                </c:pt>
                <c:pt idx="68839">
                  <c:v>25.922999999999998</c:v>
                </c:pt>
                <c:pt idx="68840">
                  <c:v>25.878</c:v>
                </c:pt>
                <c:pt idx="68841">
                  <c:v>25.811</c:v>
                </c:pt>
                <c:pt idx="68842">
                  <c:v>25.878</c:v>
                </c:pt>
                <c:pt idx="68843">
                  <c:v>25.878</c:v>
                </c:pt>
                <c:pt idx="68844">
                  <c:v>25.878</c:v>
                </c:pt>
                <c:pt idx="68845">
                  <c:v>25.856000000000002</c:v>
                </c:pt>
                <c:pt idx="68846">
                  <c:v>25.856000000000002</c:v>
                </c:pt>
                <c:pt idx="68847">
                  <c:v>25.834</c:v>
                </c:pt>
                <c:pt idx="68848">
                  <c:v>25.811</c:v>
                </c:pt>
                <c:pt idx="68849">
                  <c:v>25.811</c:v>
                </c:pt>
                <c:pt idx="68850">
                  <c:v>25.834</c:v>
                </c:pt>
                <c:pt idx="68851">
                  <c:v>25.834</c:v>
                </c:pt>
                <c:pt idx="68852">
                  <c:v>25.789000000000001</c:v>
                </c:pt>
                <c:pt idx="68853">
                  <c:v>25.766999999999999</c:v>
                </c:pt>
                <c:pt idx="68854">
                  <c:v>25.766999999999999</c:v>
                </c:pt>
                <c:pt idx="68855">
                  <c:v>25.834</c:v>
                </c:pt>
                <c:pt idx="68856">
                  <c:v>25.811</c:v>
                </c:pt>
                <c:pt idx="68857">
                  <c:v>25.766999999999999</c:v>
                </c:pt>
                <c:pt idx="68858">
                  <c:v>25.722000000000001</c:v>
                </c:pt>
                <c:pt idx="68859">
                  <c:v>25.834</c:v>
                </c:pt>
                <c:pt idx="68860">
                  <c:v>25.7</c:v>
                </c:pt>
                <c:pt idx="68861">
                  <c:v>25.744</c:v>
                </c:pt>
                <c:pt idx="68862">
                  <c:v>25.766999999999999</c:v>
                </c:pt>
                <c:pt idx="68863">
                  <c:v>25.766999999999999</c:v>
                </c:pt>
                <c:pt idx="68864">
                  <c:v>25.722000000000001</c:v>
                </c:pt>
                <c:pt idx="68865">
                  <c:v>25.766999999999999</c:v>
                </c:pt>
                <c:pt idx="68866">
                  <c:v>25.744</c:v>
                </c:pt>
                <c:pt idx="68867">
                  <c:v>25.789000000000001</c:v>
                </c:pt>
                <c:pt idx="68868">
                  <c:v>25.744</c:v>
                </c:pt>
                <c:pt idx="68869">
                  <c:v>25.677</c:v>
                </c:pt>
                <c:pt idx="68870">
                  <c:v>25.722000000000001</c:v>
                </c:pt>
                <c:pt idx="68871">
                  <c:v>25.7</c:v>
                </c:pt>
                <c:pt idx="68872">
                  <c:v>25.677</c:v>
                </c:pt>
                <c:pt idx="68873">
                  <c:v>25.722000000000001</c:v>
                </c:pt>
                <c:pt idx="68874">
                  <c:v>25.7</c:v>
                </c:pt>
                <c:pt idx="68875">
                  <c:v>25.677</c:v>
                </c:pt>
                <c:pt idx="68876">
                  <c:v>25.677</c:v>
                </c:pt>
                <c:pt idx="68877">
                  <c:v>25.677</c:v>
                </c:pt>
                <c:pt idx="68878">
                  <c:v>25.655000000000001</c:v>
                </c:pt>
                <c:pt idx="68879">
                  <c:v>25.655000000000001</c:v>
                </c:pt>
                <c:pt idx="68880">
                  <c:v>25.677</c:v>
                </c:pt>
                <c:pt idx="68881">
                  <c:v>25.655000000000001</c:v>
                </c:pt>
                <c:pt idx="68882">
                  <c:v>25.677</c:v>
                </c:pt>
                <c:pt idx="68883">
                  <c:v>25.632999999999999</c:v>
                </c:pt>
                <c:pt idx="68884">
                  <c:v>25.655000000000001</c:v>
                </c:pt>
                <c:pt idx="68885">
                  <c:v>25.655000000000001</c:v>
                </c:pt>
                <c:pt idx="68886">
                  <c:v>25.61</c:v>
                </c:pt>
                <c:pt idx="68887">
                  <c:v>25.655000000000001</c:v>
                </c:pt>
                <c:pt idx="68888">
                  <c:v>25.588000000000001</c:v>
                </c:pt>
                <c:pt idx="68889">
                  <c:v>25.632999999999999</c:v>
                </c:pt>
                <c:pt idx="68890">
                  <c:v>25.565999999999999</c:v>
                </c:pt>
                <c:pt idx="68891">
                  <c:v>25.588000000000001</c:v>
                </c:pt>
                <c:pt idx="68892">
                  <c:v>25.565999999999999</c:v>
                </c:pt>
                <c:pt idx="68893">
                  <c:v>25.588000000000001</c:v>
                </c:pt>
                <c:pt idx="68894">
                  <c:v>25.542999999999999</c:v>
                </c:pt>
                <c:pt idx="68895">
                  <c:v>25.61</c:v>
                </c:pt>
                <c:pt idx="68896">
                  <c:v>25.565999999999999</c:v>
                </c:pt>
                <c:pt idx="68897">
                  <c:v>25.632999999999999</c:v>
                </c:pt>
                <c:pt idx="68898">
                  <c:v>25.61</c:v>
                </c:pt>
                <c:pt idx="68899">
                  <c:v>25.588000000000001</c:v>
                </c:pt>
                <c:pt idx="68900">
                  <c:v>25.542999999999999</c:v>
                </c:pt>
                <c:pt idx="68901">
                  <c:v>25.565999999999999</c:v>
                </c:pt>
                <c:pt idx="68902">
                  <c:v>25.565999999999999</c:v>
                </c:pt>
                <c:pt idx="68903">
                  <c:v>25.565999999999999</c:v>
                </c:pt>
                <c:pt idx="68904">
                  <c:v>25.498999999999999</c:v>
                </c:pt>
                <c:pt idx="68905">
                  <c:v>25.542999999999999</c:v>
                </c:pt>
                <c:pt idx="68906">
                  <c:v>25.542999999999999</c:v>
                </c:pt>
                <c:pt idx="68907">
                  <c:v>25.521000000000001</c:v>
                </c:pt>
                <c:pt idx="68908">
                  <c:v>25.588000000000001</c:v>
                </c:pt>
                <c:pt idx="68909">
                  <c:v>25.521000000000001</c:v>
                </c:pt>
                <c:pt idx="68910">
                  <c:v>25.498999999999999</c:v>
                </c:pt>
                <c:pt idx="68911">
                  <c:v>25.498999999999999</c:v>
                </c:pt>
                <c:pt idx="68912">
                  <c:v>25.475999999999999</c:v>
                </c:pt>
                <c:pt idx="68913">
                  <c:v>25.521000000000001</c:v>
                </c:pt>
                <c:pt idx="68914">
                  <c:v>25.454000000000001</c:v>
                </c:pt>
                <c:pt idx="68915">
                  <c:v>25.454000000000001</c:v>
                </c:pt>
                <c:pt idx="68916">
                  <c:v>25.454000000000001</c:v>
                </c:pt>
                <c:pt idx="68917">
                  <c:v>25.498999999999999</c:v>
                </c:pt>
                <c:pt idx="68918">
                  <c:v>25.408999999999999</c:v>
                </c:pt>
                <c:pt idx="68919">
                  <c:v>25.454000000000001</c:v>
                </c:pt>
                <c:pt idx="68920">
                  <c:v>25.431999999999999</c:v>
                </c:pt>
                <c:pt idx="68921">
                  <c:v>25.408999999999999</c:v>
                </c:pt>
                <c:pt idx="68922">
                  <c:v>25.454000000000001</c:v>
                </c:pt>
                <c:pt idx="68923">
                  <c:v>25.431999999999999</c:v>
                </c:pt>
                <c:pt idx="68924">
                  <c:v>25.408999999999999</c:v>
                </c:pt>
                <c:pt idx="68925">
                  <c:v>25.454000000000001</c:v>
                </c:pt>
                <c:pt idx="68926">
                  <c:v>25.408999999999999</c:v>
                </c:pt>
                <c:pt idx="68927">
                  <c:v>25.431999999999999</c:v>
                </c:pt>
                <c:pt idx="68928">
                  <c:v>25.408999999999999</c:v>
                </c:pt>
                <c:pt idx="68929">
                  <c:v>25.387</c:v>
                </c:pt>
                <c:pt idx="68930">
                  <c:v>25.387</c:v>
                </c:pt>
                <c:pt idx="68931">
                  <c:v>25.387</c:v>
                </c:pt>
                <c:pt idx="68932">
                  <c:v>25.387</c:v>
                </c:pt>
                <c:pt idx="68933">
                  <c:v>25.387</c:v>
                </c:pt>
                <c:pt idx="68934">
                  <c:v>25.364999999999998</c:v>
                </c:pt>
                <c:pt idx="68935">
                  <c:v>25.341999999999999</c:v>
                </c:pt>
                <c:pt idx="68936">
                  <c:v>25.341999999999999</c:v>
                </c:pt>
                <c:pt idx="68937">
                  <c:v>25.364999999999998</c:v>
                </c:pt>
                <c:pt idx="68938">
                  <c:v>25.387</c:v>
                </c:pt>
                <c:pt idx="68939">
                  <c:v>25.32</c:v>
                </c:pt>
                <c:pt idx="68940">
                  <c:v>25.364999999999998</c:v>
                </c:pt>
                <c:pt idx="68941">
                  <c:v>25.32</c:v>
                </c:pt>
                <c:pt idx="68942">
                  <c:v>25.32</c:v>
                </c:pt>
                <c:pt idx="68943">
                  <c:v>25.341999999999999</c:v>
                </c:pt>
                <c:pt idx="68944">
                  <c:v>25.341999999999999</c:v>
                </c:pt>
                <c:pt idx="68945">
                  <c:v>25.297999999999998</c:v>
                </c:pt>
                <c:pt idx="68946">
                  <c:v>25.32</c:v>
                </c:pt>
                <c:pt idx="68947">
                  <c:v>25.297999999999998</c:v>
                </c:pt>
                <c:pt idx="68948">
                  <c:v>25.274999999999999</c:v>
                </c:pt>
                <c:pt idx="68949">
                  <c:v>25.32</c:v>
                </c:pt>
                <c:pt idx="68950">
                  <c:v>25.297999999999998</c:v>
                </c:pt>
                <c:pt idx="68951">
                  <c:v>25.274999999999999</c:v>
                </c:pt>
                <c:pt idx="68952">
                  <c:v>25.297999999999998</c:v>
                </c:pt>
                <c:pt idx="68953">
                  <c:v>25.297999999999998</c:v>
                </c:pt>
                <c:pt idx="68954">
                  <c:v>25.253</c:v>
                </c:pt>
                <c:pt idx="68955">
                  <c:v>25.274999999999999</c:v>
                </c:pt>
                <c:pt idx="68956">
                  <c:v>25.253</c:v>
                </c:pt>
                <c:pt idx="68957">
                  <c:v>25.274999999999999</c:v>
                </c:pt>
                <c:pt idx="68958">
                  <c:v>25.207999999999998</c:v>
                </c:pt>
                <c:pt idx="68959">
                  <c:v>25.207999999999998</c:v>
                </c:pt>
                <c:pt idx="68960">
                  <c:v>25.207999999999998</c:v>
                </c:pt>
                <c:pt idx="68961">
                  <c:v>25.207999999999998</c:v>
                </c:pt>
                <c:pt idx="68962">
                  <c:v>25.207999999999998</c:v>
                </c:pt>
                <c:pt idx="68963">
                  <c:v>25.163</c:v>
                </c:pt>
                <c:pt idx="68964">
                  <c:v>25.207999999999998</c:v>
                </c:pt>
                <c:pt idx="68965">
                  <c:v>25.231000000000002</c:v>
                </c:pt>
                <c:pt idx="68966">
                  <c:v>25.186</c:v>
                </c:pt>
                <c:pt idx="68967">
                  <c:v>25.207999999999998</c:v>
                </c:pt>
                <c:pt idx="68968">
                  <c:v>25.186</c:v>
                </c:pt>
                <c:pt idx="68969">
                  <c:v>25.186</c:v>
                </c:pt>
                <c:pt idx="68970">
                  <c:v>25.163</c:v>
                </c:pt>
                <c:pt idx="68971">
                  <c:v>25.163</c:v>
                </c:pt>
                <c:pt idx="68972">
                  <c:v>25.186</c:v>
                </c:pt>
                <c:pt idx="68973">
                  <c:v>25.231000000000002</c:v>
                </c:pt>
                <c:pt idx="68974">
                  <c:v>25.207999999999998</c:v>
                </c:pt>
                <c:pt idx="68975">
                  <c:v>25.207999999999998</c:v>
                </c:pt>
                <c:pt idx="68976">
                  <c:v>25.163</c:v>
                </c:pt>
                <c:pt idx="68977">
                  <c:v>25.163</c:v>
                </c:pt>
                <c:pt idx="68978">
                  <c:v>25.140999999999998</c:v>
                </c:pt>
                <c:pt idx="68979">
                  <c:v>25.140999999999998</c:v>
                </c:pt>
                <c:pt idx="68980">
                  <c:v>25.163</c:v>
                </c:pt>
                <c:pt idx="68981">
                  <c:v>25.163</c:v>
                </c:pt>
                <c:pt idx="68982">
                  <c:v>25.119</c:v>
                </c:pt>
                <c:pt idx="68983">
                  <c:v>25.140999999999998</c:v>
                </c:pt>
                <c:pt idx="68984">
                  <c:v>25.163</c:v>
                </c:pt>
                <c:pt idx="68985">
                  <c:v>25.074000000000002</c:v>
                </c:pt>
                <c:pt idx="68986">
                  <c:v>25.140999999999998</c:v>
                </c:pt>
                <c:pt idx="68987">
                  <c:v>25.163</c:v>
                </c:pt>
                <c:pt idx="68988">
                  <c:v>25.119</c:v>
                </c:pt>
                <c:pt idx="68989">
                  <c:v>25.119</c:v>
                </c:pt>
                <c:pt idx="68990">
                  <c:v>25.096</c:v>
                </c:pt>
                <c:pt idx="68991">
                  <c:v>25.119</c:v>
                </c:pt>
                <c:pt idx="68992">
                  <c:v>25.119</c:v>
                </c:pt>
                <c:pt idx="68993">
                  <c:v>25.074000000000002</c:v>
                </c:pt>
                <c:pt idx="68994">
                  <c:v>25.163</c:v>
                </c:pt>
                <c:pt idx="68995">
                  <c:v>25.052</c:v>
                </c:pt>
                <c:pt idx="68996">
                  <c:v>25.074000000000002</c:v>
                </c:pt>
                <c:pt idx="68997">
                  <c:v>25.096</c:v>
                </c:pt>
                <c:pt idx="68998">
                  <c:v>25.074000000000002</c:v>
                </c:pt>
                <c:pt idx="68999">
                  <c:v>25.096</c:v>
                </c:pt>
                <c:pt idx="69000">
                  <c:v>25.007000000000001</c:v>
                </c:pt>
                <c:pt idx="69001">
                  <c:v>25.052</c:v>
                </c:pt>
                <c:pt idx="69002">
                  <c:v>25.052</c:v>
                </c:pt>
                <c:pt idx="69003">
                  <c:v>25.052</c:v>
                </c:pt>
                <c:pt idx="69004">
                  <c:v>25.029</c:v>
                </c:pt>
                <c:pt idx="69005">
                  <c:v>25.007000000000001</c:v>
                </c:pt>
                <c:pt idx="69006">
                  <c:v>24.962</c:v>
                </c:pt>
                <c:pt idx="69007">
                  <c:v>25.029</c:v>
                </c:pt>
                <c:pt idx="69008">
                  <c:v>25.029</c:v>
                </c:pt>
                <c:pt idx="69009">
                  <c:v>24.962</c:v>
                </c:pt>
                <c:pt idx="69010">
                  <c:v>24.962</c:v>
                </c:pt>
                <c:pt idx="69011">
                  <c:v>24.984999999999999</c:v>
                </c:pt>
                <c:pt idx="69012">
                  <c:v>24.962</c:v>
                </c:pt>
                <c:pt idx="69013">
                  <c:v>24.962</c:v>
                </c:pt>
                <c:pt idx="69014">
                  <c:v>25.007000000000001</c:v>
                </c:pt>
                <c:pt idx="69015">
                  <c:v>24.984999999999999</c:v>
                </c:pt>
                <c:pt idx="69016">
                  <c:v>24.962</c:v>
                </c:pt>
                <c:pt idx="69017">
                  <c:v>25.007000000000001</c:v>
                </c:pt>
                <c:pt idx="69018">
                  <c:v>24.94</c:v>
                </c:pt>
                <c:pt idx="69019">
                  <c:v>24.94</c:v>
                </c:pt>
                <c:pt idx="69020">
                  <c:v>24.94</c:v>
                </c:pt>
                <c:pt idx="69021">
                  <c:v>24.94</c:v>
                </c:pt>
                <c:pt idx="69022">
                  <c:v>24.895</c:v>
                </c:pt>
                <c:pt idx="69023">
                  <c:v>25.007000000000001</c:v>
                </c:pt>
                <c:pt idx="69024">
                  <c:v>24.962</c:v>
                </c:pt>
                <c:pt idx="69025">
                  <c:v>24.94</c:v>
                </c:pt>
                <c:pt idx="69026">
                  <c:v>24.94</c:v>
                </c:pt>
                <c:pt idx="69027">
                  <c:v>24.895</c:v>
                </c:pt>
                <c:pt idx="69028">
                  <c:v>24.962</c:v>
                </c:pt>
                <c:pt idx="69029">
                  <c:v>24.873000000000001</c:v>
                </c:pt>
                <c:pt idx="69030">
                  <c:v>24.917999999999999</c:v>
                </c:pt>
                <c:pt idx="69031">
                  <c:v>24.94</c:v>
                </c:pt>
                <c:pt idx="69032">
                  <c:v>24.895</c:v>
                </c:pt>
                <c:pt idx="69033">
                  <c:v>24.850999999999999</c:v>
                </c:pt>
                <c:pt idx="69034">
                  <c:v>24.850999999999999</c:v>
                </c:pt>
                <c:pt idx="69035">
                  <c:v>24.850999999999999</c:v>
                </c:pt>
                <c:pt idx="69036">
                  <c:v>24.850999999999999</c:v>
                </c:pt>
                <c:pt idx="69037">
                  <c:v>24.850999999999999</c:v>
                </c:pt>
                <c:pt idx="69038">
                  <c:v>24.850999999999999</c:v>
                </c:pt>
                <c:pt idx="69039">
                  <c:v>24.827999999999999</c:v>
                </c:pt>
                <c:pt idx="69040">
                  <c:v>24.827999999999999</c:v>
                </c:pt>
                <c:pt idx="69041">
                  <c:v>24.850999999999999</c:v>
                </c:pt>
                <c:pt idx="69042">
                  <c:v>24.806000000000001</c:v>
                </c:pt>
                <c:pt idx="69043">
                  <c:v>24.760999999999999</c:v>
                </c:pt>
                <c:pt idx="69044">
                  <c:v>24.806000000000001</c:v>
                </c:pt>
                <c:pt idx="69045">
                  <c:v>24.806000000000001</c:v>
                </c:pt>
                <c:pt idx="69046">
                  <c:v>24.806000000000001</c:v>
                </c:pt>
                <c:pt idx="69047">
                  <c:v>24.806000000000001</c:v>
                </c:pt>
                <c:pt idx="69048">
                  <c:v>24.760999999999999</c:v>
                </c:pt>
                <c:pt idx="69049">
                  <c:v>24.806000000000001</c:v>
                </c:pt>
                <c:pt idx="69050">
                  <c:v>24.760999999999999</c:v>
                </c:pt>
                <c:pt idx="69051">
                  <c:v>24.783999999999999</c:v>
                </c:pt>
                <c:pt idx="69052">
                  <c:v>24.760999999999999</c:v>
                </c:pt>
                <c:pt idx="69053">
                  <c:v>24.783999999999999</c:v>
                </c:pt>
                <c:pt idx="69054">
                  <c:v>24.760999999999999</c:v>
                </c:pt>
                <c:pt idx="69055">
                  <c:v>24.783999999999999</c:v>
                </c:pt>
                <c:pt idx="69056">
                  <c:v>24.739000000000001</c:v>
                </c:pt>
                <c:pt idx="69057">
                  <c:v>24.783999999999999</c:v>
                </c:pt>
                <c:pt idx="69058">
                  <c:v>24.783999999999999</c:v>
                </c:pt>
                <c:pt idx="69059">
                  <c:v>24.716999999999999</c:v>
                </c:pt>
                <c:pt idx="69060">
                  <c:v>24.739000000000001</c:v>
                </c:pt>
                <c:pt idx="69061">
                  <c:v>24.760999999999999</c:v>
                </c:pt>
                <c:pt idx="69062">
                  <c:v>24.783999999999999</c:v>
                </c:pt>
                <c:pt idx="69063">
                  <c:v>24.716999999999999</c:v>
                </c:pt>
                <c:pt idx="69064">
                  <c:v>24.716999999999999</c:v>
                </c:pt>
                <c:pt idx="69065">
                  <c:v>24.783999999999999</c:v>
                </c:pt>
                <c:pt idx="69066">
                  <c:v>24.672000000000001</c:v>
                </c:pt>
                <c:pt idx="69067">
                  <c:v>24.716999999999999</c:v>
                </c:pt>
                <c:pt idx="69068">
                  <c:v>24.693999999999999</c:v>
                </c:pt>
                <c:pt idx="69069">
                  <c:v>24.693999999999999</c:v>
                </c:pt>
                <c:pt idx="69070">
                  <c:v>24.693999999999999</c:v>
                </c:pt>
                <c:pt idx="69071">
                  <c:v>24.65</c:v>
                </c:pt>
                <c:pt idx="69072">
                  <c:v>24.716999999999999</c:v>
                </c:pt>
                <c:pt idx="69073">
                  <c:v>24.693999999999999</c:v>
                </c:pt>
                <c:pt idx="69074">
                  <c:v>24.716999999999999</c:v>
                </c:pt>
                <c:pt idx="69075">
                  <c:v>24.672000000000001</c:v>
                </c:pt>
                <c:pt idx="69076">
                  <c:v>24.672000000000001</c:v>
                </c:pt>
                <c:pt idx="69077">
                  <c:v>24.672000000000001</c:v>
                </c:pt>
                <c:pt idx="69078">
                  <c:v>24.672000000000001</c:v>
                </c:pt>
                <c:pt idx="69079">
                  <c:v>24.626999999999999</c:v>
                </c:pt>
                <c:pt idx="69080">
                  <c:v>24.672000000000001</c:v>
                </c:pt>
                <c:pt idx="69081">
                  <c:v>24.65</c:v>
                </c:pt>
                <c:pt idx="69082">
                  <c:v>24.605</c:v>
                </c:pt>
                <c:pt idx="69083">
                  <c:v>24.626999999999999</c:v>
                </c:pt>
                <c:pt idx="69084">
                  <c:v>24.605</c:v>
                </c:pt>
                <c:pt idx="69085">
                  <c:v>24.626999999999999</c:v>
                </c:pt>
                <c:pt idx="69086">
                  <c:v>24.626999999999999</c:v>
                </c:pt>
                <c:pt idx="69087">
                  <c:v>24.605</c:v>
                </c:pt>
                <c:pt idx="69088">
                  <c:v>24.626999999999999</c:v>
                </c:pt>
                <c:pt idx="69089">
                  <c:v>24.605</c:v>
                </c:pt>
                <c:pt idx="69090">
                  <c:v>24.626999999999999</c:v>
                </c:pt>
                <c:pt idx="69091">
                  <c:v>24.626999999999999</c:v>
                </c:pt>
                <c:pt idx="69092">
                  <c:v>24.56</c:v>
                </c:pt>
                <c:pt idx="69093">
                  <c:v>24.582999999999998</c:v>
                </c:pt>
                <c:pt idx="69094">
                  <c:v>24.56</c:v>
                </c:pt>
                <c:pt idx="69095">
                  <c:v>24.582999999999998</c:v>
                </c:pt>
                <c:pt idx="69096">
                  <c:v>24.605</c:v>
                </c:pt>
                <c:pt idx="69097">
                  <c:v>24.605</c:v>
                </c:pt>
                <c:pt idx="69098">
                  <c:v>24.56</c:v>
                </c:pt>
                <c:pt idx="69099">
                  <c:v>24.515999999999998</c:v>
                </c:pt>
                <c:pt idx="69100">
                  <c:v>24.538</c:v>
                </c:pt>
                <c:pt idx="69101">
                  <c:v>24.538</c:v>
                </c:pt>
                <c:pt idx="69102">
                  <c:v>24.538</c:v>
                </c:pt>
                <c:pt idx="69103">
                  <c:v>24.582999999999998</c:v>
                </c:pt>
                <c:pt idx="69104">
                  <c:v>24.538</c:v>
                </c:pt>
                <c:pt idx="69105">
                  <c:v>24.538</c:v>
                </c:pt>
                <c:pt idx="69106">
                  <c:v>24.492999999999999</c:v>
                </c:pt>
                <c:pt idx="69107">
                  <c:v>24.492999999999999</c:v>
                </c:pt>
                <c:pt idx="69108">
                  <c:v>24.471</c:v>
                </c:pt>
                <c:pt idx="69109">
                  <c:v>24.515999999999998</c:v>
                </c:pt>
                <c:pt idx="69110">
                  <c:v>24.492999999999999</c:v>
                </c:pt>
                <c:pt idx="69111">
                  <c:v>24.515999999999998</c:v>
                </c:pt>
                <c:pt idx="69112">
                  <c:v>24.492999999999999</c:v>
                </c:pt>
                <c:pt idx="69113">
                  <c:v>24.492999999999999</c:v>
                </c:pt>
                <c:pt idx="69114">
                  <c:v>24.471</c:v>
                </c:pt>
                <c:pt idx="69115">
                  <c:v>24.471</c:v>
                </c:pt>
                <c:pt idx="69116">
                  <c:v>24.471</c:v>
                </c:pt>
                <c:pt idx="69117">
                  <c:v>24.471</c:v>
                </c:pt>
                <c:pt idx="69118">
                  <c:v>24.471</c:v>
                </c:pt>
                <c:pt idx="69119">
                  <c:v>24.471</c:v>
                </c:pt>
                <c:pt idx="69120">
                  <c:v>24.425999999999998</c:v>
                </c:pt>
                <c:pt idx="69121">
                  <c:v>24.425999999999998</c:v>
                </c:pt>
                <c:pt idx="69122">
                  <c:v>24.449000000000002</c:v>
                </c:pt>
                <c:pt idx="69123">
                  <c:v>24.425999999999998</c:v>
                </c:pt>
                <c:pt idx="69124">
                  <c:v>24.425999999999998</c:v>
                </c:pt>
                <c:pt idx="69125">
                  <c:v>24.425999999999998</c:v>
                </c:pt>
                <c:pt idx="69126">
                  <c:v>24.425999999999998</c:v>
                </c:pt>
                <c:pt idx="69127">
                  <c:v>24.425999999999998</c:v>
                </c:pt>
                <c:pt idx="69128">
                  <c:v>24.382000000000001</c:v>
                </c:pt>
                <c:pt idx="69129">
                  <c:v>24.382000000000001</c:v>
                </c:pt>
                <c:pt idx="69130">
                  <c:v>24.359000000000002</c:v>
                </c:pt>
                <c:pt idx="69131">
                  <c:v>24.425999999999998</c:v>
                </c:pt>
                <c:pt idx="69132">
                  <c:v>24.404</c:v>
                </c:pt>
                <c:pt idx="69133">
                  <c:v>24.425999999999998</c:v>
                </c:pt>
                <c:pt idx="69134">
                  <c:v>24.404</c:v>
                </c:pt>
                <c:pt idx="69135">
                  <c:v>24.382000000000001</c:v>
                </c:pt>
                <c:pt idx="69136">
                  <c:v>24.404</c:v>
                </c:pt>
                <c:pt idx="69137">
                  <c:v>24.337</c:v>
                </c:pt>
                <c:pt idx="69138">
                  <c:v>24.359000000000002</c:v>
                </c:pt>
                <c:pt idx="69139">
                  <c:v>24.337</c:v>
                </c:pt>
                <c:pt idx="69140">
                  <c:v>24.382000000000001</c:v>
                </c:pt>
                <c:pt idx="69141">
                  <c:v>24.404</c:v>
                </c:pt>
                <c:pt idx="69142">
                  <c:v>24.382000000000001</c:v>
                </c:pt>
                <c:pt idx="69143">
                  <c:v>24.359000000000002</c:v>
                </c:pt>
                <c:pt idx="69144">
                  <c:v>24.359000000000002</c:v>
                </c:pt>
                <c:pt idx="69145">
                  <c:v>24.315000000000001</c:v>
                </c:pt>
                <c:pt idx="69146">
                  <c:v>24.27</c:v>
                </c:pt>
                <c:pt idx="69147">
                  <c:v>24.315000000000001</c:v>
                </c:pt>
                <c:pt idx="69148">
                  <c:v>24.248000000000001</c:v>
                </c:pt>
                <c:pt idx="69149">
                  <c:v>24.292000000000002</c:v>
                </c:pt>
                <c:pt idx="69150">
                  <c:v>24.315000000000001</c:v>
                </c:pt>
                <c:pt idx="69151">
                  <c:v>24.292000000000002</c:v>
                </c:pt>
                <c:pt idx="69152">
                  <c:v>24.225000000000001</c:v>
                </c:pt>
                <c:pt idx="69153">
                  <c:v>24.337</c:v>
                </c:pt>
                <c:pt idx="69154">
                  <c:v>24.292000000000002</c:v>
                </c:pt>
                <c:pt idx="69155">
                  <c:v>24.292000000000002</c:v>
                </c:pt>
                <c:pt idx="69156">
                  <c:v>24.27</c:v>
                </c:pt>
                <c:pt idx="69157">
                  <c:v>24.248000000000001</c:v>
                </c:pt>
                <c:pt idx="69158">
                  <c:v>24.27</c:v>
                </c:pt>
                <c:pt idx="69159">
                  <c:v>24.292000000000002</c:v>
                </c:pt>
                <c:pt idx="69160">
                  <c:v>24.248000000000001</c:v>
                </c:pt>
                <c:pt idx="69161">
                  <c:v>24.27</c:v>
                </c:pt>
                <c:pt idx="69162">
                  <c:v>24.202999999999999</c:v>
                </c:pt>
                <c:pt idx="69163">
                  <c:v>24.225000000000001</c:v>
                </c:pt>
                <c:pt idx="69164">
                  <c:v>24.248000000000001</c:v>
                </c:pt>
                <c:pt idx="69165">
                  <c:v>24.27</c:v>
                </c:pt>
                <c:pt idx="69166">
                  <c:v>24.181000000000001</c:v>
                </c:pt>
                <c:pt idx="69167">
                  <c:v>24.248000000000001</c:v>
                </c:pt>
                <c:pt idx="69168">
                  <c:v>24.202999999999999</c:v>
                </c:pt>
                <c:pt idx="69169">
                  <c:v>24.202999999999999</c:v>
                </c:pt>
                <c:pt idx="69170">
                  <c:v>24.248000000000001</c:v>
                </c:pt>
                <c:pt idx="69171">
                  <c:v>24.202999999999999</c:v>
                </c:pt>
                <c:pt idx="69172">
                  <c:v>24.225000000000001</c:v>
                </c:pt>
                <c:pt idx="69173">
                  <c:v>24.225000000000001</c:v>
                </c:pt>
                <c:pt idx="69174">
                  <c:v>24.158000000000001</c:v>
                </c:pt>
                <c:pt idx="69175">
                  <c:v>24.181000000000001</c:v>
                </c:pt>
                <c:pt idx="69176">
                  <c:v>24.135999999999999</c:v>
                </c:pt>
                <c:pt idx="69177">
                  <c:v>24.202999999999999</c:v>
                </c:pt>
                <c:pt idx="69178">
                  <c:v>24.158000000000001</c:v>
                </c:pt>
                <c:pt idx="69179">
                  <c:v>24.181000000000001</c:v>
                </c:pt>
                <c:pt idx="69180">
                  <c:v>24.181000000000001</c:v>
                </c:pt>
                <c:pt idx="69181">
                  <c:v>24.158000000000001</c:v>
                </c:pt>
                <c:pt idx="69182">
                  <c:v>24.114000000000001</c:v>
                </c:pt>
                <c:pt idx="69183">
                  <c:v>24.091000000000001</c:v>
                </c:pt>
                <c:pt idx="69184">
                  <c:v>24.135999999999999</c:v>
                </c:pt>
                <c:pt idx="69185">
                  <c:v>24.158000000000001</c:v>
                </c:pt>
                <c:pt idx="69186">
                  <c:v>24.114000000000001</c:v>
                </c:pt>
                <c:pt idx="69187">
                  <c:v>24.135999999999999</c:v>
                </c:pt>
                <c:pt idx="69188">
                  <c:v>24.135999999999999</c:v>
                </c:pt>
                <c:pt idx="69189">
                  <c:v>24.114000000000001</c:v>
                </c:pt>
                <c:pt idx="69190">
                  <c:v>24.158000000000001</c:v>
                </c:pt>
                <c:pt idx="69191">
                  <c:v>24.135999999999999</c:v>
                </c:pt>
                <c:pt idx="69192">
                  <c:v>24.135999999999999</c:v>
                </c:pt>
                <c:pt idx="69193">
                  <c:v>24.091000000000001</c:v>
                </c:pt>
                <c:pt idx="69194">
                  <c:v>24.114000000000001</c:v>
                </c:pt>
                <c:pt idx="69195">
                  <c:v>24.091000000000001</c:v>
                </c:pt>
                <c:pt idx="69196">
                  <c:v>24.091000000000001</c:v>
                </c:pt>
                <c:pt idx="69197">
                  <c:v>24.024000000000001</c:v>
                </c:pt>
                <c:pt idx="69198">
                  <c:v>24.047000000000001</c:v>
                </c:pt>
                <c:pt idx="69199">
                  <c:v>24.068999999999999</c:v>
                </c:pt>
                <c:pt idx="69200">
                  <c:v>24.158000000000001</c:v>
                </c:pt>
                <c:pt idx="69201">
                  <c:v>24.068999999999999</c:v>
                </c:pt>
                <c:pt idx="69202">
                  <c:v>24.068999999999999</c:v>
                </c:pt>
                <c:pt idx="69203">
                  <c:v>24.024000000000001</c:v>
                </c:pt>
                <c:pt idx="69204">
                  <c:v>24.024000000000001</c:v>
                </c:pt>
                <c:pt idx="69205">
                  <c:v>24.047000000000001</c:v>
                </c:pt>
                <c:pt idx="69206">
                  <c:v>24.024000000000001</c:v>
                </c:pt>
                <c:pt idx="69207">
                  <c:v>24.024000000000001</c:v>
                </c:pt>
                <c:pt idx="69208">
                  <c:v>24.047000000000001</c:v>
                </c:pt>
                <c:pt idx="69209">
                  <c:v>24.047000000000001</c:v>
                </c:pt>
                <c:pt idx="69210">
                  <c:v>24.047000000000001</c:v>
                </c:pt>
                <c:pt idx="69211">
                  <c:v>23.98</c:v>
                </c:pt>
                <c:pt idx="69212">
                  <c:v>24.001999999999999</c:v>
                </c:pt>
                <c:pt idx="69213">
                  <c:v>23.98</c:v>
                </c:pt>
                <c:pt idx="69214">
                  <c:v>23.98</c:v>
                </c:pt>
                <c:pt idx="69215">
                  <c:v>24.001999999999999</c:v>
                </c:pt>
                <c:pt idx="69216">
                  <c:v>23.98</c:v>
                </c:pt>
                <c:pt idx="69217">
                  <c:v>23.98</c:v>
                </c:pt>
                <c:pt idx="69218">
                  <c:v>24.001999999999999</c:v>
                </c:pt>
                <c:pt idx="69219">
                  <c:v>23.934999999999999</c:v>
                </c:pt>
                <c:pt idx="69220">
                  <c:v>23.957000000000001</c:v>
                </c:pt>
                <c:pt idx="69221">
                  <c:v>23.957000000000001</c:v>
                </c:pt>
                <c:pt idx="69222">
                  <c:v>23.957000000000001</c:v>
                </c:pt>
                <c:pt idx="69223">
                  <c:v>23.957000000000001</c:v>
                </c:pt>
                <c:pt idx="69224">
                  <c:v>23.934999999999999</c:v>
                </c:pt>
                <c:pt idx="69225">
                  <c:v>23.957000000000001</c:v>
                </c:pt>
                <c:pt idx="69226">
                  <c:v>23.911999999999999</c:v>
                </c:pt>
                <c:pt idx="69227">
                  <c:v>23.934999999999999</c:v>
                </c:pt>
                <c:pt idx="69228">
                  <c:v>23.934999999999999</c:v>
                </c:pt>
                <c:pt idx="69229">
                  <c:v>23.867999999999999</c:v>
                </c:pt>
                <c:pt idx="69230">
                  <c:v>23.89</c:v>
                </c:pt>
                <c:pt idx="69231">
                  <c:v>23.934999999999999</c:v>
                </c:pt>
                <c:pt idx="69232">
                  <c:v>23.867999999999999</c:v>
                </c:pt>
                <c:pt idx="69233">
                  <c:v>23.934999999999999</c:v>
                </c:pt>
                <c:pt idx="69234">
                  <c:v>23.89</c:v>
                </c:pt>
                <c:pt idx="69235">
                  <c:v>23.89</c:v>
                </c:pt>
                <c:pt idx="69236">
                  <c:v>23.89</c:v>
                </c:pt>
                <c:pt idx="69237">
                  <c:v>23.867999999999999</c:v>
                </c:pt>
                <c:pt idx="69238">
                  <c:v>23.98</c:v>
                </c:pt>
                <c:pt idx="69239">
                  <c:v>23.844999999999999</c:v>
                </c:pt>
                <c:pt idx="69240">
                  <c:v>23.867999999999999</c:v>
                </c:pt>
                <c:pt idx="69241">
                  <c:v>23.823</c:v>
                </c:pt>
                <c:pt idx="69242">
                  <c:v>23.867999999999999</c:v>
                </c:pt>
                <c:pt idx="69243">
                  <c:v>23.844999999999999</c:v>
                </c:pt>
                <c:pt idx="69244">
                  <c:v>23.89</c:v>
                </c:pt>
                <c:pt idx="69245">
                  <c:v>23.867999999999999</c:v>
                </c:pt>
                <c:pt idx="69246">
                  <c:v>23.867999999999999</c:v>
                </c:pt>
                <c:pt idx="69247">
                  <c:v>23.911999999999999</c:v>
                </c:pt>
                <c:pt idx="69248">
                  <c:v>23.823</c:v>
                </c:pt>
                <c:pt idx="69249">
                  <c:v>23.800999999999998</c:v>
                </c:pt>
                <c:pt idx="69250">
                  <c:v>23.823</c:v>
                </c:pt>
                <c:pt idx="69251">
                  <c:v>23.800999999999998</c:v>
                </c:pt>
                <c:pt idx="69252">
                  <c:v>23.823</c:v>
                </c:pt>
                <c:pt idx="69253">
                  <c:v>23.800999999999998</c:v>
                </c:pt>
                <c:pt idx="69254">
                  <c:v>23.777999999999999</c:v>
                </c:pt>
                <c:pt idx="69255">
                  <c:v>23.800999999999998</c:v>
                </c:pt>
                <c:pt idx="69256">
                  <c:v>23.777999999999999</c:v>
                </c:pt>
                <c:pt idx="69257">
                  <c:v>23.777999999999999</c:v>
                </c:pt>
                <c:pt idx="69258">
                  <c:v>23.800999999999998</c:v>
                </c:pt>
                <c:pt idx="69259">
                  <c:v>23.777999999999999</c:v>
                </c:pt>
                <c:pt idx="69260">
                  <c:v>23.823</c:v>
                </c:pt>
                <c:pt idx="69261">
                  <c:v>23.777999999999999</c:v>
                </c:pt>
                <c:pt idx="69262">
                  <c:v>23.756</c:v>
                </c:pt>
                <c:pt idx="69263">
                  <c:v>23.777999999999999</c:v>
                </c:pt>
                <c:pt idx="69264">
                  <c:v>23.756</c:v>
                </c:pt>
                <c:pt idx="69265">
                  <c:v>23.756</c:v>
                </c:pt>
                <c:pt idx="69266">
                  <c:v>23.756</c:v>
                </c:pt>
                <c:pt idx="69267">
                  <c:v>23.756</c:v>
                </c:pt>
                <c:pt idx="69268">
                  <c:v>23.734000000000002</c:v>
                </c:pt>
                <c:pt idx="69269">
                  <c:v>23.710999999999999</c:v>
                </c:pt>
                <c:pt idx="69270">
                  <c:v>23.734000000000002</c:v>
                </c:pt>
                <c:pt idx="69271">
                  <c:v>23.689</c:v>
                </c:pt>
                <c:pt idx="69272">
                  <c:v>23.756</c:v>
                </c:pt>
                <c:pt idx="69273">
                  <c:v>23.710999999999999</c:v>
                </c:pt>
                <c:pt idx="69274">
                  <c:v>23.689</c:v>
                </c:pt>
                <c:pt idx="69275">
                  <c:v>23.689</c:v>
                </c:pt>
                <c:pt idx="69276">
                  <c:v>23.710999999999999</c:v>
                </c:pt>
                <c:pt idx="69277">
                  <c:v>23.689</c:v>
                </c:pt>
                <c:pt idx="69278">
                  <c:v>23.667000000000002</c:v>
                </c:pt>
                <c:pt idx="69279">
                  <c:v>23.689</c:v>
                </c:pt>
                <c:pt idx="69280">
                  <c:v>23.734000000000002</c:v>
                </c:pt>
                <c:pt idx="69281">
                  <c:v>23.710999999999999</c:v>
                </c:pt>
                <c:pt idx="69282">
                  <c:v>23.667000000000002</c:v>
                </c:pt>
                <c:pt idx="69283">
                  <c:v>23.667000000000002</c:v>
                </c:pt>
                <c:pt idx="69284">
                  <c:v>23.710999999999999</c:v>
                </c:pt>
                <c:pt idx="69285">
                  <c:v>23.667000000000002</c:v>
                </c:pt>
                <c:pt idx="69286">
                  <c:v>23.643999999999998</c:v>
                </c:pt>
                <c:pt idx="69287">
                  <c:v>23.643999999999998</c:v>
                </c:pt>
                <c:pt idx="69288">
                  <c:v>23.689</c:v>
                </c:pt>
                <c:pt idx="69289">
                  <c:v>23.6</c:v>
                </c:pt>
                <c:pt idx="69290">
                  <c:v>23.643999999999998</c:v>
                </c:pt>
                <c:pt idx="69291">
                  <c:v>23.622</c:v>
                </c:pt>
                <c:pt idx="69292">
                  <c:v>23.622</c:v>
                </c:pt>
                <c:pt idx="69293">
                  <c:v>23.6</c:v>
                </c:pt>
                <c:pt idx="69294">
                  <c:v>23.6</c:v>
                </c:pt>
                <c:pt idx="69295">
                  <c:v>23.622</c:v>
                </c:pt>
                <c:pt idx="69296">
                  <c:v>23.6</c:v>
                </c:pt>
                <c:pt idx="69297">
                  <c:v>23.555</c:v>
                </c:pt>
                <c:pt idx="69298">
                  <c:v>23.622</c:v>
                </c:pt>
                <c:pt idx="69299">
                  <c:v>23.643999999999998</c:v>
                </c:pt>
                <c:pt idx="69300">
                  <c:v>23.6</c:v>
                </c:pt>
                <c:pt idx="69301">
                  <c:v>23.6</c:v>
                </c:pt>
                <c:pt idx="69302">
                  <c:v>23.643999999999998</c:v>
                </c:pt>
                <c:pt idx="69303">
                  <c:v>23.577000000000002</c:v>
                </c:pt>
                <c:pt idx="69304">
                  <c:v>23.577000000000002</c:v>
                </c:pt>
                <c:pt idx="69305">
                  <c:v>23.577000000000002</c:v>
                </c:pt>
                <c:pt idx="69306">
                  <c:v>23.6</c:v>
                </c:pt>
                <c:pt idx="69307">
                  <c:v>23.577000000000002</c:v>
                </c:pt>
                <c:pt idx="69308">
                  <c:v>23.555</c:v>
                </c:pt>
                <c:pt idx="69309">
                  <c:v>23.6</c:v>
                </c:pt>
                <c:pt idx="69310">
                  <c:v>23.577000000000002</c:v>
                </c:pt>
                <c:pt idx="69311">
                  <c:v>23.6</c:v>
                </c:pt>
                <c:pt idx="69312">
                  <c:v>23.577000000000002</c:v>
                </c:pt>
                <c:pt idx="69313">
                  <c:v>23.51</c:v>
                </c:pt>
                <c:pt idx="69314">
                  <c:v>23.533000000000001</c:v>
                </c:pt>
                <c:pt idx="69315">
                  <c:v>23.51</c:v>
                </c:pt>
                <c:pt idx="69316">
                  <c:v>23.51</c:v>
                </c:pt>
                <c:pt idx="69317">
                  <c:v>23.555</c:v>
                </c:pt>
                <c:pt idx="69318">
                  <c:v>23.555</c:v>
                </c:pt>
                <c:pt idx="69319">
                  <c:v>23.466000000000001</c:v>
                </c:pt>
                <c:pt idx="69320">
                  <c:v>23.488</c:v>
                </c:pt>
                <c:pt idx="69321">
                  <c:v>23.488</c:v>
                </c:pt>
                <c:pt idx="69322">
                  <c:v>23.577000000000002</c:v>
                </c:pt>
                <c:pt idx="69323">
                  <c:v>23.51</c:v>
                </c:pt>
                <c:pt idx="69324">
                  <c:v>23.51</c:v>
                </c:pt>
                <c:pt idx="69325">
                  <c:v>23.443000000000001</c:v>
                </c:pt>
                <c:pt idx="69326">
                  <c:v>23.443000000000001</c:v>
                </c:pt>
                <c:pt idx="69327">
                  <c:v>23.443000000000001</c:v>
                </c:pt>
                <c:pt idx="69328">
                  <c:v>23.488</c:v>
                </c:pt>
                <c:pt idx="69329">
                  <c:v>23.488</c:v>
                </c:pt>
                <c:pt idx="69330">
                  <c:v>23.488</c:v>
                </c:pt>
                <c:pt idx="69331">
                  <c:v>23.466000000000001</c:v>
                </c:pt>
                <c:pt idx="69332">
                  <c:v>23.420999999999999</c:v>
                </c:pt>
                <c:pt idx="69333">
                  <c:v>23.466000000000001</c:v>
                </c:pt>
                <c:pt idx="69334">
                  <c:v>23.420999999999999</c:v>
                </c:pt>
                <c:pt idx="69335">
                  <c:v>23.399000000000001</c:v>
                </c:pt>
                <c:pt idx="69336">
                  <c:v>23.443000000000001</c:v>
                </c:pt>
                <c:pt idx="69337">
                  <c:v>23.420999999999999</c:v>
                </c:pt>
                <c:pt idx="69338">
                  <c:v>23.420999999999999</c:v>
                </c:pt>
                <c:pt idx="69339">
                  <c:v>23.376000000000001</c:v>
                </c:pt>
                <c:pt idx="69340">
                  <c:v>23.420999999999999</c:v>
                </c:pt>
                <c:pt idx="69341">
                  <c:v>23.443000000000001</c:v>
                </c:pt>
                <c:pt idx="69342">
                  <c:v>23.376000000000001</c:v>
                </c:pt>
                <c:pt idx="69343">
                  <c:v>23.376000000000001</c:v>
                </c:pt>
                <c:pt idx="69344">
                  <c:v>23.420999999999999</c:v>
                </c:pt>
                <c:pt idx="69345">
                  <c:v>23.420999999999999</c:v>
                </c:pt>
                <c:pt idx="69346">
                  <c:v>23.376000000000001</c:v>
                </c:pt>
                <c:pt idx="69347">
                  <c:v>23.399000000000001</c:v>
                </c:pt>
                <c:pt idx="69348">
                  <c:v>23.376000000000001</c:v>
                </c:pt>
                <c:pt idx="69349">
                  <c:v>23.332000000000001</c:v>
                </c:pt>
                <c:pt idx="69350">
                  <c:v>23.353999999999999</c:v>
                </c:pt>
                <c:pt idx="69351">
                  <c:v>23.376000000000001</c:v>
                </c:pt>
                <c:pt idx="69352">
                  <c:v>23.353999999999999</c:v>
                </c:pt>
                <c:pt idx="69353">
                  <c:v>23.353999999999999</c:v>
                </c:pt>
                <c:pt idx="69354">
                  <c:v>23.353999999999999</c:v>
                </c:pt>
                <c:pt idx="69355">
                  <c:v>23.353999999999999</c:v>
                </c:pt>
                <c:pt idx="69356">
                  <c:v>23.353999999999999</c:v>
                </c:pt>
                <c:pt idx="69357">
                  <c:v>23.309000000000001</c:v>
                </c:pt>
                <c:pt idx="69358">
                  <c:v>23.309000000000001</c:v>
                </c:pt>
                <c:pt idx="69359">
                  <c:v>23.332000000000001</c:v>
                </c:pt>
                <c:pt idx="69360">
                  <c:v>23.309000000000001</c:v>
                </c:pt>
                <c:pt idx="69361">
                  <c:v>23.242000000000001</c:v>
                </c:pt>
                <c:pt idx="69362">
                  <c:v>23.265000000000001</c:v>
                </c:pt>
                <c:pt idx="69363">
                  <c:v>23.309000000000001</c:v>
                </c:pt>
                <c:pt idx="69364">
                  <c:v>23.309000000000001</c:v>
                </c:pt>
                <c:pt idx="69365">
                  <c:v>23.332000000000001</c:v>
                </c:pt>
                <c:pt idx="69366">
                  <c:v>23.309000000000001</c:v>
                </c:pt>
                <c:pt idx="69367">
                  <c:v>23.286999999999999</c:v>
                </c:pt>
                <c:pt idx="69368">
                  <c:v>23.309000000000001</c:v>
                </c:pt>
                <c:pt idx="69369">
                  <c:v>23.265000000000001</c:v>
                </c:pt>
                <c:pt idx="69370">
                  <c:v>23.309000000000001</c:v>
                </c:pt>
                <c:pt idx="69371">
                  <c:v>23.22</c:v>
                </c:pt>
                <c:pt idx="69372">
                  <c:v>23.22</c:v>
                </c:pt>
                <c:pt idx="69373">
                  <c:v>23.22</c:v>
                </c:pt>
                <c:pt idx="69374">
                  <c:v>23.286999999999999</c:v>
                </c:pt>
                <c:pt idx="69375">
                  <c:v>23.242000000000001</c:v>
                </c:pt>
                <c:pt idx="69376">
                  <c:v>23.286999999999999</c:v>
                </c:pt>
                <c:pt idx="69377">
                  <c:v>23.242000000000001</c:v>
                </c:pt>
                <c:pt idx="69378">
                  <c:v>23.265000000000001</c:v>
                </c:pt>
                <c:pt idx="69379">
                  <c:v>23.265000000000001</c:v>
                </c:pt>
                <c:pt idx="69380">
                  <c:v>23.22</c:v>
                </c:pt>
                <c:pt idx="69381">
                  <c:v>23.286999999999999</c:v>
                </c:pt>
                <c:pt idx="69382">
                  <c:v>23.242000000000001</c:v>
                </c:pt>
                <c:pt idx="69383">
                  <c:v>23.22</c:v>
                </c:pt>
                <c:pt idx="69384">
                  <c:v>23.198</c:v>
                </c:pt>
                <c:pt idx="69385">
                  <c:v>23.242000000000001</c:v>
                </c:pt>
                <c:pt idx="69386">
                  <c:v>23.242000000000001</c:v>
                </c:pt>
                <c:pt idx="69387">
                  <c:v>23.22</c:v>
                </c:pt>
                <c:pt idx="69388">
                  <c:v>23.22</c:v>
                </c:pt>
                <c:pt idx="69389">
                  <c:v>23.242000000000001</c:v>
                </c:pt>
                <c:pt idx="69390">
                  <c:v>23.131</c:v>
                </c:pt>
                <c:pt idx="69391">
                  <c:v>23.175000000000001</c:v>
                </c:pt>
                <c:pt idx="69392">
                  <c:v>23.175000000000001</c:v>
                </c:pt>
                <c:pt idx="69393">
                  <c:v>23.242000000000001</c:v>
                </c:pt>
                <c:pt idx="69394">
                  <c:v>23.131</c:v>
                </c:pt>
                <c:pt idx="69395">
                  <c:v>23.152999999999999</c:v>
                </c:pt>
                <c:pt idx="69396">
                  <c:v>23.152999999999999</c:v>
                </c:pt>
                <c:pt idx="69397">
                  <c:v>23.152999999999999</c:v>
                </c:pt>
                <c:pt idx="69398">
                  <c:v>23.152999999999999</c:v>
                </c:pt>
                <c:pt idx="69399">
                  <c:v>23.152999999999999</c:v>
                </c:pt>
                <c:pt idx="69400">
                  <c:v>23.198</c:v>
                </c:pt>
                <c:pt idx="69401">
                  <c:v>23.152999999999999</c:v>
                </c:pt>
                <c:pt idx="69402">
                  <c:v>23.131</c:v>
                </c:pt>
                <c:pt idx="69403">
                  <c:v>23.108000000000001</c:v>
                </c:pt>
                <c:pt idx="69404">
                  <c:v>23.152999999999999</c:v>
                </c:pt>
                <c:pt idx="69405">
                  <c:v>23.108000000000001</c:v>
                </c:pt>
                <c:pt idx="69406">
                  <c:v>23.085999999999999</c:v>
                </c:pt>
                <c:pt idx="69407">
                  <c:v>23.108000000000001</c:v>
                </c:pt>
                <c:pt idx="69408">
                  <c:v>23.064</c:v>
                </c:pt>
                <c:pt idx="69409">
                  <c:v>23.131</c:v>
                </c:pt>
                <c:pt idx="69410">
                  <c:v>23.108000000000001</c:v>
                </c:pt>
                <c:pt idx="69411">
                  <c:v>23.108000000000001</c:v>
                </c:pt>
                <c:pt idx="69412">
                  <c:v>23.085999999999999</c:v>
                </c:pt>
                <c:pt idx="69413">
                  <c:v>23.064</c:v>
                </c:pt>
                <c:pt idx="69414">
                  <c:v>23.018999999999998</c:v>
                </c:pt>
                <c:pt idx="69415">
                  <c:v>23.085999999999999</c:v>
                </c:pt>
                <c:pt idx="69416">
                  <c:v>23.041</c:v>
                </c:pt>
                <c:pt idx="69417">
                  <c:v>23.018999999999998</c:v>
                </c:pt>
                <c:pt idx="69418">
                  <c:v>23.108000000000001</c:v>
                </c:pt>
                <c:pt idx="69419">
                  <c:v>23.064</c:v>
                </c:pt>
                <c:pt idx="69420">
                  <c:v>23.108000000000001</c:v>
                </c:pt>
                <c:pt idx="69421">
                  <c:v>23.018999999999998</c:v>
                </c:pt>
                <c:pt idx="69422">
                  <c:v>23.064</c:v>
                </c:pt>
                <c:pt idx="69423">
                  <c:v>23.018999999999998</c:v>
                </c:pt>
                <c:pt idx="69424">
                  <c:v>23.041</c:v>
                </c:pt>
                <c:pt idx="69425">
                  <c:v>22.997</c:v>
                </c:pt>
                <c:pt idx="69426">
                  <c:v>23.041</c:v>
                </c:pt>
                <c:pt idx="69427">
                  <c:v>23.018999999999998</c:v>
                </c:pt>
                <c:pt idx="69428">
                  <c:v>23.041</c:v>
                </c:pt>
                <c:pt idx="69429">
                  <c:v>23.018999999999998</c:v>
                </c:pt>
                <c:pt idx="69430">
                  <c:v>23.064</c:v>
                </c:pt>
                <c:pt idx="69431">
                  <c:v>23.064</c:v>
                </c:pt>
                <c:pt idx="69432">
                  <c:v>23.018999999999998</c:v>
                </c:pt>
                <c:pt idx="69433">
                  <c:v>23.018999999999998</c:v>
                </c:pt>
                <c:pt idx="69434">
                  <c:v>22.997</c:v>
                </c:pt>
                <c:pt idx="69435">
                  <c:v>22.974</c:v>
                </c:pt>
                <c:pt idx="69436">
                  <c:v>22.997</c:v>
                </c:pt>
                <c:pt idx="69437">
                  <c:v>22.997</c:v>
                </c:pt>
                <c:pt idx="69438">
                  <c:v>22.997</c:v>
                </c:pt>
                <c:pt idx="69439">
                  <c:v>22.997</c:v>
                </c:pt>
                <c:pt idx="69440">
                  <c:v>22.997</c:v>
                </c:pt>
                <c:pt idx="69441">
                  <c:v>22.93</c:v>
                </c:pt>
                <c:pt idx="69442">
                  <c:v>22.885000000000002</c:v>
                </c:pt>
                <c:pt idx="69443">
                  <c:v>22.907</c:v>
                </c:pt>
                <c:pt idx="69444">
                  <c:v>22.997</c:v>
                </c:pt>
                <c:pt idx="69445">
                  <c:v>22.907</c:v>
                </c:pt>
                <c:pt idx="69446">
                  <c:v>22.974</c:v>
                </c:pt>
                <c:pt idx="69447">
                  <c:v>22.93</c:v>
                </c:pt>
                <c:pt idx="69448">
                  <c:v>22.885000000000002</c:v>
                </c:pt>
                <c:pt idx="69449">
                  <c:v>22.885000000000002</c:v>
                </c:pt>
                <c:pt idx="69450">
                  <c:v>22.93</c:v>
                </c:pt>
                <c:pt idx="69451">
                  <c:v>22.93</c:v>
                </c:pt>
                <c:pt idx="69452">
                  <c:v>22.93</c:v>
                </c:pt>
                <c:pt idx="69453">
                  <c:v>22.907</c:v>
                </c:pt>
                <c:pt idx="69454">
                  <c:v>22.93</c:v>
                </c:pt>
                <c:pt idx="69455">
                  <c:v>22.885000000000002</c:v>
                </c:pt>
                <c:pt idx="69456">
                  <c:v>22.93</c:v>
                </c:pt>
                <c:pt idx="69457">
                  <c:v>22.863</c:v>
                </c:pt>
                <c:pt idx="69458">
                  <c:v>22.885000000000002</c:v>
                </c:pt>
                <c:pt idx="69459">
                  <c:v>22.907</c:v>
                </c:pt>
                <c:pt idx="69460">
                  <c:v>22.93</c:v>
                </c:pt>
                <c:pt idx="69461">
                  <c:v>22.863</c:v>
                </c:pt>
                <c:pt idx="69462">
                  <c:v>22.93</c:v>
                </c:pt>
                <c:pt idx="69463">
                  <c:v>22.885000000000002</c:v>
                </c:pt>
                <c:pt idx="69464">
                  <c:v>22.818000000000001</c:v>
                </c:pt>
                <c:pt idx="69465">
                  <c:v>22.863</c:v>
                </c:pt>
                <c:pt idx="69466">
                  <c:v>22.818000000000001</c:v>
                </c:pt>
                <c:pt idx="69467">
                  <c:v>22.84</c:v>
                </c:pt>
                <c:pt idx="69468">
                  <c:v>22.863</c:v>
                </c:pt>
                <c:pt idx="69469">
                  <c:v>22.84</c:v>
                </c:pt>
                <c:pt idx="69470">
                  <c:v>22.818000000000001</c:v>
                </c:pt>
                <c:pt idx="69471">
                  <c:v>22.795999999999999</c:v>
                </c:pt>
                <c:pt idx="69472">
                  <c:v>22.84</c:v>
                </c:pt>
                <c:pt idx="69473">
                  <c:v>22.795999999999999</c:v>
                </c:pt>
                <c:pt idx="69474">
                  <c:v>22.84</c:v>
                </c:pt>
                <c:pt idx="69475">
                  <c:v>22.818000000000001</c:v>
                </c:pt>
                <c:pt idx="69476">
                  <c:v>22.795999999999999</c:v>
                </c:pt>
                <c:pt idx="69477">
                  <c:v>22.818000000000001</c:v>
                </c:pt>
                <c:pt idx="69478">
                  <c:v>22.863</c:v>
                </c:pt>
                <c:pt idx="69479">
                  <c:v>22.773</c:v>
                </c:pt>
                <c:pt idx="69480">
                  <c:v>22.818000000000001</c:v>
                </c:pt>
                <c:pt idx="69481">
                  <c:v>22.751000000000001</c:v>
                </c:pt>
                <c:pt idx="69482">
                  <c:v>22.84</c:v>
                </c:pt>
                <c:pt idx="69483">
                  <c:v>22.751000000000001</c:v>
                </c:pt>
                <c:pt idx="69484">
                  <c:v>22.818000000000001</c:v>
                </c:pt>
                <c:pt idx="69485">
                  <c:v>22.773</c:v>
                </c:pt>
                <c:pt idx="69486">
                  <c:v>22.751000000000001</c:v>
                </c:pt>
                <c:pt idx="69487">
                  <c:v>22.773</c:v>
                </c:pt>
                <c:pt idx="69488">
                  <c:v>22.751000000000001</c:v>
                </c:pt>
                <c:pt idx="69489">
                  <c:v>22.728000000000002</c:v>
                </c:pt>
                <c:pt idx="69490">
                  <c:v>22.795999999999999</c:v>
                </c:pt>
                <c:pt idx="69491">
                  <c:v>22.773</c:v>
                </c:pt>
                <c:pt idx="69492">
                  <c:v>22.751000000000001</c:v>
                </c:pt>
                <c:pt idx="69493">
                  <c:v>22.728000000000002</c:v>
                </c:pt>
                <c:pt idx="69494">
                  <c:v>22.728000000000002</c:v>
                </c:pt>
                <c:pt idx="69495">
                  <c:v>22.706</c:v>
                </c:pt>
                <c:pt idx="69496">
                  <c:v>22.773</c:v>
                </c:pt>
                <c:pt idx="69497">
                  <c:v>22.684000000000001</c:v>
                </c:pt>
                <c:pt idx="69498">
                  <c:v>22.706</c:v>
                </c:pt>
                <c:pt idx="69499">
                  <c:v>22.661000000000001</c:v>
                </c:pt>
                <c:pt idx="69500">
                  <c:v>22.684000000000001</c:v>
                </c:pt>
                <c:pt idx="69501">
                  <c:v>22.728000000000002</c:v>
                </c:pt>
                <c:pt idx="69502">
                  <c:v>22.706</c:v>
                </c:pt>
                <c:pt idx="69503">
                  <c:v>22.661000000000001</c:v>
                </c:pt>
                <c:pt idx="69504">
                  <c:v>22.661000000000001</c:v>
                </c:pt>
                <c:pt idx="69505">
                  <c:v>22.661000000000001</c:v>
                </c:pt>
                <c:pt idx="69506">
                  <c:v>22.617000000000001</c:v>
                </c:pt>
                <c:pt idx="69507">
                  <c:v>22.661000000000001</c:v>
                </c:pt>
                <c:pt idx="69508">
                  <c:v>22.638999999999999</c:v>
                </c:pt>
                <c:pt idx="69509">
                  <c:v>22.661000000000001</c:v>
                </c:pt>
                <c:pt idx="69510">
                  <c:v>22.661000000000001</c:v>
                </c:pt>
                <c:pt idx="69511">
                  <c:v>22.638999999999999</c:v>
                </c:pt>
                <c:pt idx="69512">
                  <c:v>22.661000000000001</c:v>
                </c:pt>
                <c:pt idx="69513">
                  <c:v>22.638999999999999</c:v>
                </c:pt>
                <c:pt idx="69514">
                  <c:v>22.617000000000001</c:v>
                </c:pt>
                <c:pt idx="69515">
                  <c:v>22.594000000000001</c:v>
                </c:pt>
                <c:pt idx="69516">
                  <c:v>22.661000000000001</c:v>
                </c:pt>
                <c:pt idx="69517">
                  <c:v>22.617000000000001</c:v>
                </c:pt>
                <c:pt idx="69518">
                  <c:v>22.617000000000001</c:v>
                </c:pt>
                <c:pt idx="69519">
                  <c:v>22.617000000000001</c:v>
                </c:pt>
                <c:pt idx="69520">
                  <c:v>22.638999999999999</c:v>
                </c:pt>
                <c:pt idx="69521">
                  <c:v>22.617000000000001</c:v>
                </c:pt>
                <c:pt idx="69522">
                  <c:v>22.571999999999999</c:v>
                </c:pt>
                <c:pt idx="69523">
                  <c:v>22.594000000000001</c:v>
                </c:pt>
                <c:pt idx="69524">
                  <c:v>22.661000000000001</c:v>
                </c:pt>
                <c:pt idx="69525">
                  <c:v>22.527000000000001</c:v>
                </c:pt>
                <c:pt idx="69526">
                  <c:v>22.617000000000001</c:v>
                </c:pt>
                <c:pt idx="69527">
                  <c:v>22.571999999999999</c:v>
                </c:pt>
                <c:pt idx="69528">
                  <c:v>22.55</c:v>
                </c:pt>
                <c:pt idx="69529">
                  <c:v>22.594000000000001</c:v>
                </c:pt>
                <c:pt idx="69530">
                  <c:v>22.594000000000001</c:v>
                </c:pt>
                <c:pt idx="69531">
                  <c:v>22.55</c:v>
                </c:pt>
                <c:pt idx="69532">
                  <c:v>22.55</c:v>
                </c:pt>
                <c:pt idx="69533">
                  <c:v>22.571999999999999</c:v>
                </c:pt>
                <c:pt idx="69534">
                  <c:v>22.55</c:v>
                </c:pt>
                <c:pt idx="69535">
                  <c:v>22.527000000000001</c:v>
                </c:pt>
                <c:pt idx="69536">
                  <c:v>22.527000000000001</c:v>
                </c:pt>
                <c:pt idx="69537">
                  <c:v>22.483000000000001</c:v>
                </c:pt>
                <c:pt idx="69538">
                  <c:v>22.483000000000001</c:v>
                </c:pt>
                <c:pt idx="69539">
                  <c:v>22.483000000000001</c:v>
                </c:pt>
                <c:pt idx="69540">
                  <c:v>22.527000000000001</c:v>
                </c:pt>
                <c:pt idx="69541">
                  <c:v>22.55</c:v>
                </c:pt>
                <c:pt idx="69542">
                  <c:v>22.483000000000001</c:v>
                </c:pt>
                <c:pt idx="69543">
                  <c:v>22.504999999999999</c:v>
                </c:pt>
                <c:pt idx="69544">
                  <c:v>22.483000000000001</c:v>
                </c:pt>
                <c:pt idx="69545">
                  <c:v>22.483000000000001</c:v>
                </c:pt>
                <c:pt idx="69546">
                  <c:v>22.483000000000001</c:v>
                </c:pt>
                <c:pt idx="69547">
                  <c:v>22.483000000000001</c:v>
                </c:pt>
                <c:pt idx="69548">
                  <c:v>22.416</c:v>
                </c:pt>
                <c:pt idx="69549">
                  <c:v>22.483000000000001</c:v>
                </c:pt>
                <c:pt idx="69550">
                  <c:v>22.483000000000001</c:v>
                </c:pt>
                <c:pt idx="69551">
                  <c:v>22.46</c:v>
                </c:pt>
                <c:pt idx="69552">
                  <c:v>22.46</c:v>
                </c:pt>
                <c:pt idx="69553">
                  <c:v>22.46</c:v>
                </c:pt>
                <c:pt idx="69554">
                  <c:v>22.483000000000001</c:v>
                </c:pt>
                <c:pt idx="69555">
                  <c:v>22.483000000000001</c:v>
                </c:pt>
                <c:pt idx="69556">
                  <c:v>22.46</c:v>
                </c:pt>
                <c:pt idx="69557">
                  <c:v>22.504999999999999</c:v>
                </c:pt>
                <c:pt idx="69558">
                  <c:v>22.370999999999999</c:v>
                </c:pt>
                <c:pt idx="69559">
                  <c:v>22.416</c:v>
                </c:pt>
                <c:pt idx="69560">
                  <c:v>22.46</c:v>
                </c:pt>
                <c:pt idx="69561">
                  <c:v>22.416</c:v>
                </c:pt>
                <c:pt idx="69562">
                  <c:v>22.437999999999999</c:v>
                </c:pt>
                <c:pt idx="69563">
                  <c:v>22.437999999999999</c:v>
                </c:pt>
                <c:pt idx="69564">
                  <c:v>22.437999999999999</c:v>
                </c:pt>
                <c:pt idx="69565">
                  <c:v>22.393000000000001</c:v>
                </c:pt>
                <c:pt idx="69566">
                  <c:v>22.326000000000001</c:v>
                </c:pt>
                <c:pt idx="69567">
                  <c:v>22.416</c:v>
                </c:pt>
                <c:pt idx="69568">
                  <c:v>22.437999999999999</c:v>
                </c:pt>
                <c:pt idx="69569">
                  <c:v>22.393000000000001</c:v>
                </c:pt>
                <c:pt idx="69570">
                  <c:v>22.416</c:v>
                </c:pt>
                <c:pt idx="69571">
                  <c:v>22.326000000000001</c:v>
                </c:pt>
                <c:pt idx="69572">
                  <c:v>22.393000000000001</c:v>
                </c:pt>
                <c:pt idx="69573">
                  <c:v>22.326000000000001</c:v>
                </c:pt>
                <c:pt idx="69574">
                  <c:v>22.349</c:v>
                </c:pt>
                <c:pt idx="69575">
                  <c:v>22.349</c:v>
                </c:pt>
                <c:pt idx="69576">
                  <c:v>22.326000000000001</c:v>
                </c:pt>
                <c:pt idx="69577">
                  <c:v>22.393000000000001</c:v>
                </c:pt>
                <c:pt idx="69578">
                  <c:v>22.326000000000001</c:v>
                </c:pt>
                <c:pt idx="69579">
                  <c:v>22.326000000000001</c:v>
                </c:pt>
                <c:pt idx="69580">
                  <c:v>22.326000000000001</c:v>
                </c:pt>
                <c:pt idx="69581">
                  <c:v>22.326000000000001</c:v>
                </c:pt>
                <c:pt idx="69582">
                  <c:v>22.349</c:v>
                </c:pt>
                <c:pt idx="69583">
                  <c:v>22.326000000000001</c:v>
                </c:pt>
                <c:pt idx="69584">
                  <c:v>22.303999999999998</c:v>
                </c:pt>
                <c:pt idx="69585">
                  <c:v>22.236999999999998</c:v>
                </c:pt>
                <c:pt idx="69586">
                  <c:v>22.326000000000001</c:v>
                </c:pt>
                <c:pt idx="69587">
                  <c:v>22.259</c:v>
                </c:pt>
                <c:pt idx="69588">
                  <c:v>22.303999999999998</c:v>
                </c:pt>
                <c:pt idx="69589">
                  <c:v>22.303999999999998</c:v>
                </c:pt>
                <c:pt idx="69590">
                  <c:v>22.259</c:v>
                </c:pt>
                <c:pt idx="69591">
                  <c:v>22.303999999999998</c:v>
                </c:pt>
                <c:pt idx="69592">
                  <c:v>22.326000000000001</c:v>
                </c:pt>
                <c:pt idx="69593">
                  <c:v>22.326000000000001</c:v>
                </c:pt>
                <c:pt idx="69594">
                  <c:v>22.259</c:v>
                </c:pt>
                <c:pt idx="69595">
                  <c:v>22.259</c:v>
                </c:pt>
                <c:pt idx="69596">
                  <c:v>22.303999999999998</c:v>
                </c:pt>
                <c:pt idx="69597">
                  <c:v>22.326000000000001</c:v>
                </c:pt>
                <c:pt idx="69598">
                  <c:v>22.282</c:v>
                </c:pt>
                <c:pt idx="69599">
                  <c:v>22.303999999999998</c:v>
                </c:pt>
                <c:pt idx="69600">
                  <c:v>22.236999999999998</c:v>
                </c:pt>
                <c:pt idx="69601">
                  <c:v>22.259</c:v>
                </c:pt>
                <c:pt idx="69602">
                  <c:v>22.259</c:v>
                </c:pt>
                <c:pt idx="69603">
                  <c:v>22.17</c:v>
                </c:pt>
                <c:pt idx="69604">
                  <c:v>22.236999999999998</c:v>
                </c:pt>
                <c:pt idx="69605">
                  <c:v>22.282</c:v>
                </c:pt>
                <c:pt idx="69606">
                  <c:v>22.236999999999998</c:v>
                </c:pt>
                <c:pt idx="69607">
                  <c:v>22.192</c:v>
                </c:pt>
                <c:pt idx="69608">
                  <c:v>22.215</c:v>
                </c:pt>
                <c:pt idx="69609">
                  <c:v>22.192</c:v>
                </c:pt>
                <c:pt idx="69610">
                  <c:v>22.236999999999998</c:v>
                </c:pt>
                <c:pt idx="69611">
                  <c:v>22.17</c:v>
                </c:pt>
                <c:pt idx="69612">
                  <c:v>22.17</c:v>
                </c:pt>
                <c:pt idx="69613">
                  <c:v>22.17</c:v>
                </c:pt>
                <c:pt idx="69614">
                  <c:v>22.215</c:v>
                </c:pt>
                <c:pt idx="69615">
                  <c:v>22.192</c:v>
                </c:pt>
                <c:pt idx="69616">
                  <c:v>22.148</c:v>
                </c:pt>
                <c:pt idx="69617">
                  <c:v>22.192</c:v>
                </c:pt>
                <c:pt idx="69618">
                  <c:v>22.125</c:v>
                </c:pt>
                <c:pt idx="69619">
                  <c:v>22.192</c:v>
                </c:pt>
                <c:pt idx="69620">
                  <c:v>22.148</c:v>
                </c:pt>
                <c:pt idx="69621">
                  <c:v>22.148</c:v>
                </c:pt>
                <c:pt idx="69622">
                  <c:v>22.215</c:v>
                </c:pt>
                <c:pt idx="69623">
                  <c:v>22.148</c:v>
                </c:pt>
                <c:pt idx="69624">
                  <c:v>22.125</c:v>
                </c:pt>
                <c:pt idx="69625">
                  <c:v>22.17</c:v>
                </c:pt>
                <c:pt idx="69626">
                  <c:v>22.125</c:v>
                </c:pt>
                <c:pt idx="69627">
                  <c:v>22.148</c:v>
                </c:pt>
                <c:pt idx="69628">
                  <c:v>22.125</c:v>
                </c:pt>
                <c:pt idx="69629">
                  <c:v>22.125</c:v>
                </c:pt>
                <c:pt idx="69630">
                  <c:v>22.125</c:v>
                </c:pt>
                <c:pt idx="69631">
                  <c:v>22.125</c:v>
                </c:pt>
                <c:pt idx="69632">
                  <c:v>22.103000000000002</c:v>
                </c:pt>
                <c:pt idx="69633">
                  <c:v>22.148</c:v>
                </c:pt>
                <c:pt idx="69634">
                  <c:v>22.081</c:v>
                </c:pt>
                <c:pt idx="69635">
                  <c:v>22.103000000000002</c:v>
                </c:pt>
                <c:pt idx="69636">
                  <c:v>22.103000000000002</c:v>
                </c:pt>
                <c:pt idx="69637">
                  <c:v>22.125</c:v>
                </c:pt>
                <c:pt idx="69638">
                  <c:v>22.081</c:v>
                </c:pt>
                <c:pt idx="69639">
                  <c:v>22.058</c:v>
                </c:pt>
                <c:pt idx="69640">
                  <c:v>22.081</c:v>
                </c:pt>
                <c:pt idx="69641">
                  <c:v>22.081</c:v>
                </c:pt>
                <c:pt idx="69642">
                  <c:v>22.013999999999999</c:v>
                </c:pt>
                <c:pt idx="69643">
                  <c:v>22.081</c:v>
                </c:pt>
                <c:pt idx="69644">
                  <c:v>22.036000000000001</c:v>
                </c:pt>
                <c:pt idx="69645">
                  <c:v>22.058</c:v>
                </c:pt>
                <c:pt idx="69646">
                  <c:v>22.036000000000001</c:v>
                </c:pt>
                <c:pt idx="69647">
                  <c:v>22.036000000000001</c:v>
                </c:pt>
                <c:pt idx="69648">
                  <c:v>22.058</c:v>
                </c:pt>
                <c:pt idx="69649">
                  <c:v>22.103000000000002</c:v>
                </c:pt>
                <c:pt idx="69650">
                  <c:v>22.013999999999999</c:v>
                </c:pt>
                <c:pt idx="69651">
                  <c:v>22.013999999999999</c:v>
                </c:pt>
                <c:pt idx="69652">
                  <c:v>22.036000000000001</c:v>
                </c:pt>
                <c:pt idx="69653">
                  <c:v>22.013999999999999</c:v>
                </c:pt>
                <c:pt idx="69654">
                  <c:v>22.013999999999999</c:v>
                </c:pt>
                <c:pt idx="69655">
                  <c:v>21.969000000000001</c:v>
                </c:pt>
                <c:pt idx="69656">
                  <c:v>21.991</c:v>
                </c:pt>
                <c:pt idx="69657">
                  <c:v>22.036000000000001</c:v>
                </c:pt>
                <c:pt idx="69658">
                  <c:v>22.058</c:v>
                </c:pt>
                <c:pt idx="69659">
                  <c:v>22.013999999999999</c:v>
                </c:pt>
                <c:pt idx="69660">
                  <c:v>21.946999999999999</c:v>
                </c:pt>
                <c:pt idx="69661">
                  <c:v>21.969000000000001</c:v>
                </c:pt>
                <c:pt idx="69662">
                  <c:v>21.969000000000001</c:v>
                </c:pt>
                <c:pt idx="69663">
                  <c:v>21.946999999999999</c:v>
                </c:pt>
                <c:pt idx="69664">
                  <c:v>21.991</c:v>
                </c:pt>
                <c:pt idx="69665">
                  <c:v>21.969000000000001</c:v>
                </c:pt>
                <c:pt idx="69666">
                  <c:v>21.969000000000001</c:v>
                </c:pt>
                <c:pt idx="69667">
                  <c:v>21.946999999999999</c:v>
                </c:pt>
                <c:pt idx="69668">
                  <c:v>21.946999999999999</c:v>
                </c:pt>
                <c:pt idx="69669">
                  <c:v>21.946999999999999</c:v>
                </c:pt>
                <c:pt idx="69670">
                  <c:v>21.946999999999999</c:v>
                </c:pt>
                <c:pt idx="69671">
                  <c:v>21.969000000000001</c:v>
                </c:pt>
                <c:pt idx="69672">
                  <c:v>21.946999999999999</c:v>
                </c:pt>
                <c:pt idx="69673">
                  <c:v>21.969000000000001</c:v>
                </c:pt>
                <c:pt idx="69674">
                  <c:v>21.946999999999999</c:v>
                </c:pt>
                <c:pt idx="69675">
                  <c:v>21.946999999999999</c:v>
                </c:pt>
                <c:pt idx="69676">
                  <c:v>21.923999999999999</c:v>
                </c:pt>
                <c:pt idx="69677">
                  <c:v>21.946999999999999</c:v>
                </c:pt>
                <c:pt idx="69678">
                  <c:v>21.902000000000001</c:v>
                </c:pt>
                <c:pt idx="69679">
                  <c:v>21.923999999999999</c:v>
                </c:pt>
                <c:pt idx="69680">
                  <c:v>21.946999999999999</c:v>
                </c:pt>
                <c:pt idx="69681">
                  <c:v>21.902000000000001</c:v>
                </c:pt>
                <c:pt idx="69682">
                  <c:v>21.856999999999999</c:v>
                </c:pt>
                <c:pt idx="69683">
                  <c:v>21.902000000000001</c:v>
                </c:pt>
                <c:pt idx="69684">
                  <c:v>21.923999999999999</c:v>
                </c:pt>
                <c:pt idx="69685">
                  <c:v>21.856999999999999</c:v>
                </c:pt>
                <c:pt idx="69686">
                  <c:v>21.902000000000001</c:v>
                </c:pt>
                <c:pt idx="69687">
                  <c:v>21.856999999999999</c:v>
                </c:pt>
                <c:pt idx="69688">
                  <c:v>21.88</c:v>
                </c:pt>
                <c:pt idx="69689">
                  <c:v>21.856999999999999</c:v>
                </c:pt>
                <c:pt idx="69690">
                  <c:v>21.856999999999999</c:v>
                </c:pt>
                <c:pt idx="69691">
                  <c:v>21.856999999999999</c:v>
                </c:pt>
                <c:pt idx="69692">
                  <c:v>21.88</c:v>
                </c:pt>
                <c:pt idx="69693">
                  <c:v>21.79</c:v>
                </c:pt>
                <c:pt idx="69694">
                  <c:v>21.812999999999999</c:v>
                </c:pt>
                <c:pt idx="69695">
                  <c:v>21.88</c:v>
                </c:pt>
                <c:pt idx="69696">
                  <c:v>21.812999999999999</c:v>
                </c:pt>
                <c:pt idx="69697">
                  <c:v>21.812999999999999</c:v>
                </c:pt>
                <c:pt idx="69698">
                  <c:v>21.835000000000001</c:v>
                </c:pt>
                <c:pt idx="69699">
                  <c:v>21.812999999999999</c:v>
                </c:pt>
                <c:pt idx="69700">
                  <c:v>21.79</c:v>
                </c:pt>
                <c:pt idx="69701">
                  <c:v>21.79</c:v>
                </c:pt>
                <c:pt idx="69702">
                  <c:v>21.835000000000001</c:v>
                </c:pt>
                <c:pt idx="69703">
                  <c:v>21.835000000000001</c:v>
                </c:pt>
                <c:pt idx="69704">
                  <c:v>21.768000000000001</c:v>
                </c:pt>
                <c:pt idx="69705">
                  <c:v>21.79</c:v>
                </c:pt>
                <c:pt idx="69706">
                  <c:v>21.812999999999999</c:v>
                </c:pt>
                <c:pt idx="69707">
                  <c:v>21.79</c:v>
                </c:pt>
                <c:pt idx="69708">
                  <c:v>21.835000000000001</c:v>
                </c:pt>
                <c:pt idx="69709">
                  <c:v>21.79</c:v>
                </c:pt>
                <c:pt idx="69710">
                  <c:v>21.745999999999999</c:v>
                </c:pt>
                <c:pt idx="69711">
                  <c:v>21.768000000000001</c:v>
                </c:pt>
                <c:pt idx="69712">
                  <c:v>21.745999999999999</c:v>
                </c:pt>
                <c:pt idx="69713">
                  <c:v>21.768000000000001</c:v>
                </c:pt>
                <c:pt idx="69714">
                  <c:v>21.745999999999999</c:v>
                </c:pt>
                <c:pt idx="69715">
                  <c:v>21.745999999999999</c:v>
                </c:pt>
                <c:pt idx="69716">
                  <c:v>21.722999999999999</c:v>
                </c:pt>
                <c:pt idx="69717">
                  <c:v>21.745999999999999</c:v>
                </c:pt>
                <c:pt idx="69718">
                  <c:v>21.745999999999999</c:v>
                </c:pt>
                <c:pt idx="69719">
                  <c:v>21.745999999999999</c:v>
                </c:pt>
                <c:pt idx="69720">
                  <c:v>21.768000000000001</c:v>
                </c:pt>
                <c:pt idx="69721">
                  <c:v>21.701000000000001</c:v>
                </c:pt>
                <c:pt idx="69722">
                  <c:v>21.678999999999998</c:v>
                </c:pt>
                <c:pt idx="69723">
                  <c:v>21.655999999999999</c:v>
                </c:pt>
                <c:pt idx="69724">
                  <c:v>21.678999999999998</c:v>
                </c:pt>
                <c:pt idx="69725">
                  <c:v>21.722999999999999</c:v>
                </c:pt>
                <c:pt idx="69726">
                  <c:v>21.678999999999998</c:v>
                </c:pt>
                <c:pt idx="69727">
                  <c:v>21.678999999999998</c:v>
                </c:pt>
                <c:pt idx="69728">
                  <c:v>21.701000000000001</c:v>
                </c:pt>
                <c:pt idx="69729">
                  <c:v>21.745999999999999</c:v>
                </c:pt>
                <c:pt idx="69730">
                  <c:v>21.655999999999999</c:v>
                </c:pt>
                <c:pt idx="69731">
                  <c:v>21.701000000000001</c:v>
                </c:pt>
                <c:pt idx="69732">
                  <c:v>21.655999999999999</c:v>
                </c:pt>
                <c:pt idx="69733">
                  <c:v>21.678999999999998</c:v>
                </c:pt>
                <c:pt idx="69734">
                  <c:v>21.701000000000001</c:v>
                </c:pt>
                <c:pt idx="69735">
                  <c:v>21.678999999999998</c:v>
                </c:pt>
                <c:pt idx="69736">
                  <c:v>21.655999999999999</c:v>
                </c:pt>
                <c:pt idx="69737">
                  <c:v>21.678999999999998</c:v>
                </c:pt>
                <c:pt idx="69738">
                  <c:v>21.634</c:v>
                </c:pt>
                <c:pt idx="69739">
                  <c:v>21.611999999999998</c:v>
                </c:pt>
                <c:pt idx="69740">
                  <c:v>21.611999999999998</c:v>
                </c:pt>
                <c:pt idx="69741">
                  <c:v>21.678999999999998</c:v>
                </c:pt>
                <c:pt idx="69742">
                  <c:v>21.655999999999999</c:v>
                </c:pt>
                <c:pt idx="69743">
                  <c:v>21.655999999999999</c:v>
                </c:pt>
                <c:pt idx="69744">
                  <c:v>21.634</c:v>
                </c:pt>
                <c:pt idx="69745">
                  <c:v>21.634</c:v>
                </c:pt>
                <c:pt idx="69746">
                  <c:v>21.611999999999998</c:v>
                </c:pt>
                <c:pt idx="69747">
                  <c:v>21.611999999999998</c:v>
                </c:pt>
                <c:pt idx="69748">
                  <c:v>21.655999999999999</c:v>
                </c:pt>
                <c:pt idx="69749">
                  <c:v>21.634</c:v>
                </c:pt>
                <c:pt idx="69750">
                  <c:v>21.588999999999999</c:v>
                </c:pt>
                <c:pt idx="69751">
                  <c:v>21.588999999999999</c:v>
                </c:pt>
                <c:pt idx="69752">
                  <c:v>21.567</c:v>
                </c:pt>
                <c:pt idx="69753">
                  <c:v>21.588999999999999</c:v>
                </c:pt>
                <c:pt idx="69754">
                  <c:v>21.611999999999998</c:v>
                </c:pt>
                <c:pt idx="69755">
                  <c:v>21.567</c:v>
                </c:pt>
                <c:pt idx="69756">
                  <c:v>21.544</c:v>
                </c:pt>
                <c:pt idx="69757">
                  <c:v>21.544</c:v>
                </c:pt>
                <c:pt idx="69758">
                  <c:v>21.567</c:v>
                </c:pt>
                <c:pt idx="69759">
                  <c:v>21.544</c:v>
                </c:pt>
                <c:pt idx="69760">
                  <c:v>21.544</c:v>
                </c:pt>
                <c:pt idx="69761">
                  <c:v>21.544</c:v>
                </c:pt>
                <c:pt idx="69762">
                  <c:v>21.544</c:v>
                </c:pt>
                <c:pt idx="69763">
                  <c:v>21.521999999999998</c:v>
                </c:pt>
                <c:pt idx="69764">
                  <c:v>21.567</c:v>
                </c:pt>
                <c:pt idx="69765">
                  <c:v>21.5</c:v>
                </c:pt>
                <c:pt idx="69766">
                  <c:v>21.544</c:v>
                </c:pt>
                <c:pt idx="69767">
                  <c:v>21.544</c:v>
                </c:pt>
                <c:pt idx="69768">
                  <c:v>21.521999999999998</c:v>
                </c:pt>
                <c:pt idx="69769">
                  <c:v>21.5</c:v>
                </c:pt>
                <c:pt idx="69770">
                  <c:v>21.521999999999998</c:v>
                </c:pt>
                <c:pt idx="69771">
                  <c:v>21.521999999999998</c:v>
                </c:pt>
                <c:pt idx="69772">
                  <c:v>21.544</c:v>
                </c:pt>
                <c:pt idx="69773">
                  <c:v>21.5</c:v>
                </c:pt>
                <c:pt idx="69774">
                  <c:v>21.477</c:v>
                </c:pt>
                <c:pt idx="69775">
                  <c:v>21.5</c:v>
                </c:pt>
                <c:pt idx="69776">
                  <c:v>21.477</c:v>
                </c:pt>
                <c:pt idx="69777">
                  <c:v>21.5</c:v>
                </c:pt>
                <c:pt idx="69778">
                  <c:v>21.454999999999998</c:v>
                </c:pt>
                <c:pt idx="69779">
                  <c:v>21.454999999999998</c:v>
                </c:pt>
                <c:pt idx="69780">
                  <c:v>21.521999999999998</c:v>
                </c:pt>
                <c:pt idx="69781">
                  <c:v>21.521999999999998</c:v>
                </c:pt>
                <c:pt idx="69782">
                  <c:v>21.433</c:v>
                </c:pt>
                <c:pt idx="69783">
                  <c:v>21.477</c:v>
                </c:pt>
                <c:pt idx="69784">
                  <c:v>21.433</c:v>
                </c:pt>
                <c:pt idx="69785">
                  <c:v>21.454999999999998</c:v>
                </c:pt>
                <c:pt idx="69786">
                  <c:v>21.41</c:v>
                </c:pt>
                <c:pt idx="69787">
                  <c:v>21.433</c:v>
                </c:pt>
                <c:pt idx="69788">
                  <c:v>21.41</c:v>
                </c:pt>
                <c:pt idx="69789">
                  <c:v>21.433</c:v>
                </c:pt>
                <c:pt idx="69790">
                  <c:v>21.454999999999998</c:v>
                </c:pt>
                <c:pt idx="69791">
                  <c:v>21.41</c:v>
                </c:pt>
                <c:pt idx="69792">
                  <c:v>21.454999999999998</c:v>
                </c:pt>
                <c:pt idx="69793">
                  <c:v>21.388000000000002</c:v>
                </c:pt>
                <c:pt idx="69794">
                  <c:v>21.41</c:v>
                </c:pt>
                <c:pt idx="69795">
                  <c:v>21.388000000000002</c:v>
                </c:pt>
                <c:pt idx="69796">
                  <c:v>21.388000000000002</c:v>
                </c:pt>
                <c:pt idx="69797">
                  <c:v>21.41</c:v>
                </c:pt>
                <c:pt idx="69798">
                  <c:v>21.388000000000002</c:v>
                </c:pt>
                <c:pt idx="69799">
                  <c:v>21.366</c:v>
                </c:pt>
                <c:pt idx="69800">
                  <c:v>21.41</c:v>
                </c:pt>
                <c:pt idx="69801">
                  <c:v>21.388000000000002</c:v>
                </c:pt>
                <c:pt idx="69802">
                  <c:v>21.41</c:v>
                </c:pt>
                <c:pt idx="69803">
                  <c:v>21.388000000000002</c:v>
                </c:pt>
                <c:pt idx="69804">
                  <c:v>21.366</c:v>
                </c:pt>
                <c:pt idx="69805">
                  <c:v>21.343</c:v>
                </c:pt>
                <c:pt idx="69806">
                  <c:v>21.366</c:v>
                </c:pt>
                <c:pt idx="69807">
                  <c:v>21.343</c:v>
                </c:pt>
                <c:pt idx="69808">
                  <c:v>21.388000000000002</c:v>
                </c:pt>
                <c:pt idx="69809">
                  <c:v>21.41</c:v>
                </c:pt>
                <c:pt idx="69810">
                  <c:v>21.366</c:v>
                </c:pt>
                <c:pt idx="69811">
                  <c:v>21.343</c:v>
                </c:pt>
                <c:pt idx="69812">
                  <c:v>21.366</c:v>
                </c:pt>
                <c:pt idx="69813">
                  <c:v>21.343</c:v>
                </c:pt>
                <c:pt idx="69814">
                  <c:v>21.321000000000002</c:v>
                </c:pt>
                <c:pt idx="69815">
                  <c:v>21.298999999999999</c:v>
                </c:pt>
                <c:pt idx="69816">
                  <c:v>21.321000000000002</c:v>
                </c:pt>
                <c:pt idx="69817">
                  <c:v>21.321000000000002</c:v>
                </c:pt>
                <c:pt idx="69818">
                  <c:v>21.298999999999999</c:v>
                </c:pt>
                <c:pt idx="69819">
                  <c:v>21.321000000000002</c:v>
                </c:pt>
                <c:pt idx="69820">
                  <c:v>21.298999999999999</c:v>
                </c:pt>
                <c:pt idx="69821">
                  <c:v>21.254000000000001</c:v>
                </c:pt>
                <c:pt idx="69822">
                  <c:v>21.321000000000002</c:v>
                </c:pt>
                <c:pt idx="69823">
                  <c:v>21.298999999999999</c:v>
                </c:pt>
                <c:pt idx="69824">
                  <c:v>21.254000000000001</c:v>
                </c:pt>
                <c:pt idx="69825">
                  <c:v>21.298999999999999</c:v>
                </c:pt>
                <c:pt idx="69826">
                  <c:v>21.254000000000001</c:v>
                </c:pt>
                <c:pt idx="69827">
                  <c:v>21.298999999999999</c:v>
                </c:pt>
                <c:pt idx="69828">
                  <c:v>21.276</c:v>
                </c:pt>
                <c:pt idx="69829">
                  <c:v>21.231999999999999</c:v>
                </c:pt>
                <c:pt idx="69830">
                  <c:v>21.254000000000001</c:v>
                </c:pt>
                <c:pt idx="69831">
                  <c:v>21.231999999999999</c:v>
                </c:pt>
                <c:pt idx="69832">
                  <c:v>21.276</c:v>
                </c:pt>
                <c:pt idx="69833">
                  <c:v>21.209</c:v>
                </c:pt>
                <c:pt idx="69834">
                  <c:v>21.231999999999999</c:v>
                </c:pt>
                <c:pt idx="69835">
                  <c:v>21.254000000000001</c:v>
                </c:pt>
                <c:pt idx="69836">
                  <c:v>21.187000000000001</c:v>
                </c:pt>
                <c:pt idx="69837">
                  <c:v>21.231999999999999</c:v>
                </c:pt>
                <c:pt idx="69838">
                  <c:v>21.254000000000001</c:v>
                </c:pt>
                <c:pt idx="69839">
                  <c:v>21.187000000000001</c:v>
                </c:pt>
                <c:pt idx="69840">
                  <c:v>21.231999999999999</c:v>
                </c:pt>
                <c:pt idx="69841">
                  <c:v>21.231999999999999</c:v>
                </c:pt>
                <c:pt idx="69842">
                  <c:v>21.187000000000001</c:v>
                </c:pt>
                <c:pt idx="69843">
                  <c:v>21.187000000000001</c:v>
                </c:pt>
                <c:pt idx="69844">
                  <c:v>21.209</c:v>
                </c:pt>
                <c:pt idx="69845">
                  <c:v>21.209</c:v>
                </c:pt>
                <c:pt idx="69846">
                  <c:v>21.231999999999999</c:v>
                </c:pt>
                <c:pt idx="69847">
                  <c:v>21.231999999999999</c:v>
                </c:pt>
                <c:pt idx="69848">
                  <c:v>21.231999999999999</c:v>
                </c:pt>
                <c:pt idx="69849">
                  <c:v>21.209</c:v>
                </c:pt>
                <c:pt idx="69850">
                  <c:v>21.187000000000001</c:v>
                </c:pt>
                <c:pt idx="69851">
                  <c:v>21.164999999999999</c:v>
                </c:pt>
                <c:pt idx="69852">
                  <c:v>21.141999999999999</c:v>
                </c:pt>
                <c:pt idx="69853">
                  <c:v>21.12</c:v>
                </c:pt>
                <c:pt idx="69854">
                  <c:v>21.141999999999999</c:v>
                </c:pt>
                <c:pt idx="69855">
                  <c:v>21.141999999999999</c:v>
                </c:pt>
                <c:pt idx="69856">
                  <c:v>21.231999999999999</c:v>
                </c:pt>
                <c:pt idx="69857">
                  <c:v>21.141999999999999</c:v>
                </c:pt>
                <c:pt idx="69858">
                  <c:v>21.141999999999999</c:v>
                </c:pt>
                <c:pt idx="69859">
                  <c:v>21.164999999999999</c:v>
                </c:pt>
                <c:pt idx="69860">
                  <c:v>21.141999999999999</c:v>
                </c:pt>
                <c:pt idx="69861">
                  <c:v>21.12</c:v>
                </c:pt>
                <c:pt idx="69862">
                  <c:v>21.141999999999999</c:v>
                </c:pt>
                <c:pt idx="69863">
                  <c:v>21.097999999999999</c:v>
                </c:pt>
                <c:pt idx="69864">
                  <c:v>21.164999999999999</c:v>
                </c:pt>
                <c:pt idx="69865">
                  <c:v>21.12</c:v>
                </c:pt>
                <c:pt idx="69866">
                  <c:v>21.097999999999999</c:v>
                </c:pt>
                <c:pt idx="69867">
                  <c:v>21.053000000000001</c:v>
                </c:pt>
                <c:pt idx="69868">
                  <c:v>21.097999999999999</c:v>
                </c:pt>
                <c:pt idx="69869">
                  <c:v>21.097999999999999</c:v>
                </c:pt>
                <c:pt idx="69870">
                  <c:v>21.053000000000001</c:v>
                </c:pt>
                <c:pt idx="69871">
                  <c:v>21.097999999999999</c:v>
                </c:pt>
                <c:pt idx="69872">
                  <c:v>21.053000000000001</c:v>
                </c:pt>
                <c:pt idx="69873">
                  <c:v>21.074999999999999</c:v>
                </c:pt>
                <c:pt idx="69874">
                  <c:v>21.053000000000001</c:v>
                </c:pt>
                <c:pt idx="69875">
                  <c:v>21.141999999999999</c:v>
                </c:pt>
                <c:pt idx="69876">
                  <c:v>21.074999999999999</c:v>
                </c:pt>
                <c:pt idx="69877">
                  <c:v>21.053000000000001</c:v>
                </c:pt>
                <c:pt idx="69878">
                  <c:v>21.074999999999999</c:v>
                </c:pt>
                <c:pt idx="69879">
                  <c:v>21.097999999999999</c:v>
                </c:pt>
                <c:pt idx="69880">
                  <c:v>21.007999999999999</c:v>
                </c:pt>
                <c:pt idx="69881">
                  <c:v>21.030999999999999</c:v>
                </c:pt>
                <c:pt idx="69882">
                  <c:v>21.007999999999999</c:v>
                </c:pt>
                <c:pt idx="69883">
                  <c:v>21.053000000000001</c:v>
                </c:pt>
                <c:pt idx="69884">
                  <c:v>21.030999999999999</c:v>
                </c:pt>
                <c:pt idx="69885">
                  <c:v>21.030999999999999</c:v>
                </c:pt>
                <c:pt idx="69886">
                  <c:v>21.053000000000001</c:v>
                </c:pt>
                <c:pt idx="69887">
                  <c:v>21.007999999999999</c:v>
                </c:pt>
                <c:pt idx="69888">
                  <c:v>20.986000000000001</c:v>
                </c:pt>
                <c:pt idx="69889">
                  <c:v>21.030999999999999</c:v>
                </c:pt>
                <c:pt idx="69890">
                  <c:v>21.030999999999999</c:v>
                </c:pt>
                <c:pt idx="69891">
                  <c:v>20.963999999999999</c:v>
                </c:pt>
                <c:pt idx="69892">
                  <c:v>20.963999999999999</c:v>
                </c:pt>
                <c:pt idx="69893">
                  <c:v>20.963999999999999</c:v>
                </c:pt>
                <c:pt idx="69894">
                  <c:v>20.963999999999999</c:v>
                </c:pt>
                <c:pt idx="69895">
                  <c:v>20.940999999999999</c:v>
                </c:pt>
                <c:pt idx="69896">
                  <c:v>20.963999999999999</c:v>
                </c:pt>
                <c:pt idx="69897">
                  <c:v>21.007999999999999</c:v>
                </c:pt>
                <c:pt idx="69898">
                  <c:v>20.940999999999999</c:v>
                </c:pt>
                <c:pt idx="69899">
                  <c:v>20.919</c:v>
                </c:pt>
                <c:pt idx="69900">
                  <c:v>21.007999999999999</c:v>
                </c:pt>
                <c:pt idx="69901">
                  <c:v>20.940999999999999</c:v>
                </c:pt>
                <c:pt idx="69902">
                  <c:v>20.919</c:v>
                </c:pt>
                <c:pt idx="69903">
                  <c:v>20.940999999999999</c:v>
                </c:pt>
                <c:pt idx="69904">
                  <c:v>20.940999999999999</c:v>
                </c:pt>
                <c:pt idx="69905">
                  <c:v>20.896999999999998</c:v>
                </c:pt>
                <c:pt idx="69906">
                  <c:v>20.963999999999999</c:v>
                </c:pt>
                <c:pt idx="69907">
                  <c:v>20.940999999999999</c:v>
                </c:pt>
                <c:pt idx="69908">
                  <c:v>20.940999999999999</c:v>
                </c:pt>
                <c:pt idx="69909">
                  <c:v>20.940999999999999</c:v>
                </c:pt>
                <c:pt idx="69910">
                  <c:v>20.896999999999998</c:v>
                </c:pt>
                <c:pt idx="69911">
                  <c:v>20.940999999999999</c:v>
                </c:pt>
                <c:pt idx="69912">
                  <c:v>20.919</c:v>
                </c:pt>
                <c:pt idx="69913">
                  <c:v>20.873999999999999</c:v>
                </c:pt>
                <c:pt idx="69914">
                  <c:v>20.919</c:v>
                </c:pt>
                <c:pt idx="69915">
                  <c:v>20.896999999999998</c:v>
                </c:pt>
                <c:pt idx="69916">
                  <c:v>20.896999999999998</c:v>
                </c:pt>
                <c:pt idx="69917">
                  <c:v>20.852</c:v>
                </c:pt>
                <c:pt idx="69918">
                  <c:v>20.873999999999999</c:v>
                </c:pt>
                <c:pt idx="69919">
                  <c:v>20.896999999999998</c:v>
                </c:pt>
                <c:pt idx="69920">
                  <c:v>20.852</c:v>
                </c:pt>
                <c:pt idx="69921">
                  <c:v>20.919</c:v>
                </c:pt>
                <c:pt idx="69922">
                  <c:v>20.852</c:v>
                </c:pt>
                <c:pt idx="69923">
                  <c:v>20.919</c:v>
                </c:pt>
                <c:pt idx="69924">
                  <c:v>20.852</c:v>
                </c:pt>
                <c:pt idx="69925">
                  <c:v>20.873999999999999</c:v>
                </c:pt>
                <c:pt idx="69926">
                  <c:v>20.852</c:v>
                </c:pt>
                <c:pt idx="69927">
                  <c:v>20.852</c:v>
                </c:pt>
                <c:pt idx="69928">
                  <c:v>20.852</c:v>
                </c:pt>
                <c:pt idx="69929">
                  <c:v>20.83</c:v>
                </c:pt>
                <c:pt idx="69930">
                  <c:v>20.852</c:v>
                </c:pt>
                <c:pt idx="69931">
                  <c:v>20.83</c:v>
                </c:pt>
                <c:pt idx="69932">
                  <c:v>20.873999999999999</c:v>
                </c:pt>
                <c:pt idx="69933">
                  <c:v>20.873999999999999</c:v>
                </c:pt>
                <c:pt idx="69934">
                  <c:v>20.806999999999999</c:v>
                </c:pt>
                <c:pt idx="69935">
                  <c:v>20.785</c:v>
                </c:pt>
                <c:pt idx="69936">
                  <c:v>20.806999999999999</c:v>
                </c:pt>
                <c:pt idx="69937">
                  <c:v>20.806999999999999</c:v>
                </c:pt>
                <c:pt idx="69938">
                  <c:v>20.873999999999999</c:v>
                </c:pt>
                <c:pt idx="69939">
                  <c:v>20.83</c:v>
                </c:pt>
                <c:pt idx="69940">
                  <c:v>20.785</c:v>
                </c:pt>
                <c:pt idx="69941">
                  <c:v>20.83</c:v>
                </c:pt>
                <c:pt idx="69942">
                  <c:v>20.785</c:v>
                </c:pt>
                <c:pt idx="69943">
                  <c:v>20.83</c:v>
                </c:pt>
                <c:pt idx="69944">
                  <c:v>20.718</c:v>
                </c:pt>
                <c:pt idx="69945">
                  <c:v>20.785</c:v>
                </c:pt>
                <c:pt idx="69946">
                  <c:v>20.763000000000002</c:v>
                </c:pt>
                <c:pt idx="69947">
                  <c:v>20.806999999999999</c:v>
                </c:pt>
                <c:pt idx="69948">
                  <c:v>20.74</c:v>
                </c:pt>
                <c:pt idx="69949">
                  <c:v>20.74</c:v>
                </c:pt>
                <c:pt idx="69950">
                  <c:v>20.718</c:v>
                </c:pt>
                <c:pt idx="69951">
                  <c:v>20.785</c:v>
                </c:pt>
                <c:pt idx="69952">
                  <c:v>20.785</c:v>
                </c:pt>
                <c:pt idx="69953">
                  <c:v>20.74</c:v>
                </c:pt>
                <c:pt idx="69954">
                  <c:v>20.763000000000002</c:v>
                </c:pt>
                <c:pt idx="69955">
                  <c:v>20.763000000000002</c:v>
                </c:pt>
                <c:pt idx="69956">
                  <c:v>20.74</c:v>
                </c:pt>
                <c:pt idx="69957">
                  <c:v>20.763000000000002</c:v>
                </c:pt>
                <c:pt idx="69958">
                  <c:v>20.696000000000002</c:v>
                </c:pt>
                <c:pt idx="69959">
                  <c:v>20.696000000000002</c:v>
                </c:pt>
                <c:pt idx="69960">
                  <c:v>20.763000000000002</c:v>
                </c:pt>
                <c:pt idx="69961">
                  <c:v>20.696000000000002</c:v>
                </c:pt>
                <c:pt idx="69962">
                  <c:v>20.763000000000002</c:v>
                </c:pt>
                <c:pt idx="69963">
                  <c:v>20.718</c:v>
                </c:pt>
                <c:pt idx="69964">
                  <c:v>20.696000000000002</c:v>
                </c:pt>
                <c:pt idx="69965">
                  <c:v>20.718</c:v>
                </c:pt>
                <c:pt idx="69966">
                  <c:v>20.629000000000001</c:v>
                </c:pt>
                <c:pt idx="69967">
                  <c:v>20.718</c:v>
                </c:pt>
                <c:pt idx="69968">
                  <c:v>20.672999999999998</c:v>
                </c:pt>
                <c:pt idx="69969">
                  <c:v>20.696000000000002</c:v>
                </c:pt>
                <c:pt idx="69970">
                  <c:v>20.672999999999998</c:v>
                </c:pt>
                <c:pt idx="69971">
                  <c:v>20.629000000000001</c:v>
                </c:pt>
                <c:pt idx="69972">
                  <c:v>20.651</c:v>
                </c:pt>
                <c:pt idx="69973">
                  <c:v>20.651</c:v>
                </c:pt>
                <c:pt idx="69974">
                  <c:v>20.696000000000002</c:v>
                </c:pt>
                <c:pt idx="69975">
                  <c:v>20.651</c:v>
                </c:pt>
                <c:pt idx="69976">
                  <c:v>20.696000000000002</c:v>
                </c:pt>
                <c:pt idx="69977">
                  <c:v>20.629000000000001</c:v>
                </c:pt>
                <c:pt idx="69978">
                  <c:v>20.651</c:v>
                </c:pt>
                <c:pt idx="69979">
                  <c:v>20.606000000000002</c:v>
                </c:pt>
                <c:pt idx="69980">
                  <c:v>20.651</c:v>
                </c:pt>
                <c:pt idx="69981">
                  <c:v>20.651</c:v>
                </c:pt>
                <c:pt idx="69982">
                  <c:v>20.606000000000002</c:v>
                </c:pt>
                <c:pt idx="69983">
                  <c:v>20.651</c:v>
                </c:pt>
                <c:pt idx="69984">
                  <c:v>20.629000000000001</c:v>
                </c:pt>
                <c:pt idx="69985">
                  <c:v>20.629000000000001</c:v>
                </c:pt>
                <c:pt idx="69986">
                  <c:v>20.629000000000001</c:v>
                </c:pt>
                <c:pt idx="69987">
                  <c:v>20.584</c:v>
                </c:pt>
                <c:pt idx="69988">
                  <c:v>20.606000000000002</c:v>
                </c:pt>
                <c:pt idx="69989">
                  <c:v>20.562000000000001</c:v>
                </c:pt>
                <c:pt idx="69990">
                  <c:v>20.606000000000002</c:v>
                </c:pt>
                <c:pt idx="69991">
                  <c:v>20.584</c:v>
                </c:pt>
                <c:pt idx="69992">
                  <c:v>20.629000000000001</c:v>
                </c:pt>
                <c:pt idx="69993">
                  <c:v>20.606000000000002</c:v>
                </c:pt>
                <c:pt idx="69994">
                  <c:v>20.629000000000001</c:v>
                </c:pt>
                <c:pt idx="69995">
                  <c:v>20.562000000000001</c:v>
                </c:pt>
                <c:pt idx="69996">
                  <c:v>20.562000000000001</c:v>
                </c:pt>
                <c:pt idx="69997">
                  <c:v>20.539000000000001</c:v>
                </c:pt>
                <c:pt idx="69998">
                  <c:v>20.562000000000001</c:v>
                </c:pt>
                <c:pt idx="69999">
                  <c:v>20.539000000000001</c:v>
                </c:pt>
                <c:pt idx="70000">
                  <c:v>20.562000000000001</c:v>
                </c:pt>
                <c:pt idx="70001">
                  <c:v>20.562000000000001</c:v>
                </c:pt>
                <c:pt idx="70002">
                  <c:v>20.562000000000001</c:v>
                </c:pt>
                <c:pt idx="70003">
                  <c:v>20.516999999999999</c:v>
                </c:pt>
                <c:pt idx="70004">
                  <c:v>20.539000000000001</c:v>
                </c:pt>
                <c:pt idx="70005">
                  <c:v>20.516999999999999</c:v>
                </c:pt>
                <c:pt idx="70006">
                  <c:v>20.562000000000001</c:v>
                </c:pt>
                <c:pt idx="70007">
                  <c:v>20.584</c:v>
                </c:pt>
                <c:pt idx="70008">
                  <c:v>20.584</c:v>
                </c:pt>
                <c:pt idx="70009">
                  <c:v>20.495000000000001</c:v>
                </c:pt>
                <c:pt idx="70010">
                  <c:v>20.539000000000001</c:v>
                </c:pt>
                <c:pt idx="70011">
                  <c:v>20.539000000000001</c:v>
                </c:pt>
                <c:pt idx="70012">
                  <c:v>20.516999999999999</c:v>
                </c:pt>
                <c:pt idx="70013">
                  <c:v>20.539000000000001</c:v>
                </c:pt>
                <c:pt idx="70014">
                  <c:v>20.516999999999999</c:v>
                </c:pt>
                <c:pt idx="70015">
                  <c:v>20.516999999999999</c:v>
                </c:pt>
                <c:pt idx="70016">
                  <c:v>20.516999999999999</c:v>
                </c:pt>
                <c:pt idx="70017">
                  <c:v>20.562000000000001</c:v>
                </c:pt>
                <c:pt idx="70018">
                  <c:v>20.495000000000001</c:v>
                </c:pt>
                <c:pt idx="70019">
                  <c:v>20.45</c:v>
                </c:pt>
                <c:pt idx="70020">
                  <c:v>20.495000000000001</c:v>
                </c:pt>
                <c:pt idx="70021">
                  <c:v>20.516999999999999</c:v>
                </c:pt>
                <c:pt idx="70022">
                  <c:v>20.516999999999999</c:v>
                </c:pt>
                <c:pt idx="70023">
                  <c:v>20.495000000000001</c:v>
                </c:pt>
                <c:pt idx="70024">
                  <c:v>20.45</c:v>
                </c:pt>
                <c:pt idx="70025">
                  <c:v>20.45</c:v>
                </c:pt>
                <c:pt idx="70026">
                  <c:v>20.428000000000001</c:v>
                </c:pt>
                <c:pt idx="70027">
                  <c:v>20.428000000000001</c:v>
                </c:pt>
                <c:pt idx="70028">
                  <c:v>20.428000000000001</c:v>
                </c:pt>
                <c:pt idx="70029">
                  <c:v>20.45</c:v>
                </c:pt>
                <c:pt idx="70030">
                  <c:v>20.428000000000001</c:v>
                </c:pt>
                <c:pt idx="70031">
                  <c:v>20.495000000000001</c:v>
                </c:pt>
                <c:pt idx="70032">
                  <c:v>20.472000000000001</c:v>
                </c:pt>
                <c:pt idx="70033">
                  <c:v>20.405000000000001</c:v>
                </c:pt>
                <c:pt idx="70034">
                  <c:v>20.405000000000001</c:v>
                </c:pt>
                <c:pt idx="70035">
                  <c:v>20.428000000000001</c:v>
                </c:pt>
                <c:pt idx="70036">
                  <c:v>20.382999999999999</c:v>
                </c:pt>
                <c:pt idx="70037">
                  <c:v>20.405000000000001</c:v>
                </c:pt>
                <c:pt idx="70038">
                  <c:v>20.405000000000001</c:v>
                </c:pt>
                <c:pt idx="70039">
                  <c:v>20.382999999999999</c:v>
                </c:pt>
                <c:pt idx="70040">
                  <c:v>20.428000000000001</c:v>
                </c:pt>
                <c:pt idx="70041">
                  <c:v>20.405000000000001</c:v>
                </c:pt>
                <c:pt idx="70042">
                  <c:v>20.405000000000001</c:v>
                </c:pt>
                <c:pt idx="70043">
                  <c:v>20.428000000000001</c:v>
                </c:pt>
                <c:pt idx="70044">
                  <c:v>20.428000000000001</c:v>
                </c:pt>
                <c:pt idx="70045">
                  <c:v>20.338000000000001</c:v>
                </c:pt>
                <c:pt idx="70046">
                  <c:v>20.382999999999999</c:v>
                </c:pt>
                <c:pt idx="70047">
                  <c:v>20.36</c:v>
                </c:pt>
                <c:pt idx="70048">
                  <c:v>20.315999999999999</c:v>
                </c:pt>
                <c:pt idx="70049">
                  <c:v>20.36</c:v>
                </c:pt>
                <c:pt idx="70050">
                  <c:v>20.338000000000001</c:v>
                </c:pt>
                <c:pt idx="70051">
                  <c:v>20.315999999999999</c:v>
                </c:pt>
                <c:pt idx="70052">
                  <c:v>20.36</c:v>
                </c:pt>
                <c:pt idx="70053">
                  <c:v>20.315999999999999</c:v>
                </c:pt>
                <c:pt idx="70054">
                  <c:v>20.36</c:v>
                </c:pt>
                <c:pt idx="70055">
                  <c:v>20.36</c:v>
                </c:pt>
                <c:pt idx="70056">
                  <c:v>20.382999999999999</c:v>
                </c:pt>
                <c:pt idx="70057">
                  <c:v>20.315999999999999</c:v>
                </c:pt>
                <c:pt idx="70058">
                  <c:v>20.292999999999999</c:v>
                </c:pt>
                <c:pt idx="70059">
                  <c:v>20.36</c:v>
                </c:pt>
                <c:pt idx="70060">
                  <c:v>20.36</c:v>
                </c:pt>
                <c:pt idx="70061">
                  <c:v>20.36</c:v>
                </c:pt>
                <c:pt idx="70062">
                  <c:v>20.315999999999999</c:v>
                </c:pt>
                <c:pt idx="70063">
                  <c:v>20.315999999999999</c:v>
                </c:pt>
                <c:pt idx="70064">
                  <c:v>20.292999999999999</c:v>
                </c:pt>
                <c:pt idx="70065">
                  <c:v>20.292999999999999</c:v>
                </c:pt>
                <c:pt idx="70066">
                  <c:v>20.292999999999999</c:v>
                </c:pt>
                <c:pt idx="70067">
                  <c:v>20.292999999999999</c:v>
                </c:pt>
                <c:pt idx="70068">
                  <c:v>20.315999999999999</c:v>
                </c:pt>
                <c:pt idx="70069">
                  <c:v>20.292999999999999</c:v>
                </c:pt>
                <c:pt idx="70070">
                  <c:v>20.338000000000001</c:v>
                </c:pt>
                <c:pt idx="70071">
                  <c:v>20.292999999999999</c:v>
                </c:pt>
                <c:pt idx="70072">
                  <c:v>20.315999999999999</c:v>
                </c:pt>
                <c:pt idx="70073">
                  <c:v>20.271000000000001</c:v>
                </c:pt>
                <c:pt idx="70074">
                  <c:v>20.271000000000001</c:v>
                </c:pt>
                <c:pt idx="70075">
                  <c:v>20.271000000000001</c:v>
                </c:pt>
                <c:pt idx="70076">
                  <c:v>20.248999999999999</c:v>
                </c:pt>
                <c:pt idx="70077">
                  <c:v>20.271000000000001</c:v>
                </c:pt>
                <c:pt idx="70078">
                  <c:v>20.204000000000001</c:v>
                </c:pt>
                <c:pt idx="70079">
                  <c:v>20.204000000000001</c:v>
                </c:pt>
                <c:pt idx="70080">
                  <c:v>20.271000000000001</c:v>
                </c:pt>
                <c:pt idx="70081">
                  <c:v>20.271000000000001</c:v>
                </c:pt>
                <c:pt idx="70082">
                  <c:v>20.248999999999999</c:v>
                </c:pt>
                <c:pt idx="70083">
                  <c:v>20.225999999999999</c:v>
                </c:pt>
                <c:pt idx="70084">
                  <c:v>20.248999999999999</c:v>
                </c:pt>
                <c:pt idx="70085">
                  <c:v>20.225999999999999</c:v>
                </c:pt>
                <c:pt idx="70086">
                  <c:v>20.248999999999999</c:v>
                </c:pt>
                <c:pt idx="70087">
                  <c:v>20.248999999999999</c:v>
                </c:pt>
                <c:pt idx="70088">
                  <c:v>20.248999999999999</c:v>
                </c:pt>
                <c:pt idx="70089">
                  <c:v>20.204000000000001</c:v>
                </c:pt>
                <c:pt idx="70090">
                  <c:v>20.248999999999999</c:v>
                </c:pt>
                <c:pt idx="70091">
                  <c:v>20.225999999999999</c:v>
                </c:pt>
                <c:pt idx="70092">
                  <c:v>20.225999999999999</c:v>
                </c:pt>
                <c:pt idx="70093">
                  <c:v>20.158999999999999</c:v>
                </c:pt>
                <c:pt idx="70094">
                  <c:v>20.137</c:v>
                </c:pt>
                <c:pt idx="70095">
                  <c:v>20.204000000000001</c:v>
                </c:pt>
                <c:pt idx="70096">
                  <c:v>20.225999999999999</c:v>
                </c:pt>
                <c:pt idx="70097">
                  <c:v>20.158999999999999</c:v>
                </c:pt>
                <c:pt idx="70098">
                  <c:v>20.137</c:v>
                </c:pt>
                <c:pt idx="70099">
                  <c:v>20.181999999999999</c:v>
                </c:pt>
                <c:pt idx="70100">
                  <c:v>20.181999999999999</c:v>
                </c:pt>
                <c:pt idx="70101">
                  <c:v>20.137</c:v>
                </c:pt>
                <c:pt idx="70102">
                  <c:v>20.137</c:v>
                </c:pt>
                <c:pt idx="70103">
                  <c:v>20.158999999999999</c:v>
                </c:pt>
                <c:pt idx="70104">
                  <c:v>20.225999999999999</c:v>
                </c:pt>
                <c:pt idx="70105">
                  <c:v>20.158999999999999</c:v>
                </c:pt>
                <c:pt idx="70106">
                  <c:v>20.114999999999998</c:v>
                </c:pt>
                <c:pt idx="70107">
                  <c:v>20.091999999999999</c:v>
                </c:pt>
                <c:pt idx="70108">
                  <c:v>20.114999999999998</c:v>
                </c:pt>
                <c:pt idx="70109">
                  <c:v>20.158999999999999</c:v>
                </c:pt>
                <c:pt idx="70110">
                  <c:v>20.137</c:v>
                </c:pt>
                <c:pt idx="70111">
                  <c:v>20.114999999999998</c:v>
                </c:pt>
                <c:pt idx="70112">
                  <c:v>20.091999999999999</c:v>
                </c:pt>
                <c:pt idx="70113">
                  <c:v>20.114999999999998</c:v>
                </c:pt>
                <c:pt idx="70114">
                  <c:v>20.158999999999999</c:v>
                </c:pt>
                <c:pt idx="70115">
                  <c:v>20.091999999999999</c:v>
                </c:pt>
                <c:pt idx="70116">
                  <c:v>20.091999999999999</c:v>
                </c:pt>
                <c:pt idx="70117">
                  <c:v>20.114999999999998</c:v>
                </c:pt>
                <c:pt idx="70118">
                  <c:v>20.091999999999999</c:v>
                </c:pt>
                <c:pt idx="70119">
                  <c:v>20.114999999999998</c:v>
                </c:pt>
                <c:pt idx="70120">
                  <c:v>20.07</c:v>
                </c:pt>
                <c:pt idx="70121">
                  <c:v>20.091999999999999</c:v>
                </c:pt>
                <c:pt idx="70122">
                  <c:v>20.091999999999999</c:v>
                </c:pt>
                <c:pt idx="70123">
                  <c:v>20.137</c:v>
                </c:pt>
                <c:pt idx="70124">
                  <c:v>20.114999999999998</c:v>
                </c:pt>
                <c:pt idx="70125">
                  <c:v>20.114999999999998</c:v>
                </c:pt>
                <c:pt idx="70126">
                  <c:v>20.07</c:v>
                </c:pt>
                <c:pt idx="70127">
                  <c:v>20.047999999999998</c:v>
                </c:pt>
                <c:pt idx="70128">
                  <c:v>20.07</c:v>
                </c:pt>
                <c:pt idx="70129">
                  <c:v>20.07</c:v>
                </c:pt>
                <c:pt idx="70130">
                  <c:v>20.047999999999998</c:v>
                </c:pt>
                <c:pt idx="70131">
                  <c:v>20.003</c:v>
                </c:pt>
                <c:pt idx="70132">
                  <c:v>20.091999999999999</c:v>
                </c:pt>
                <c:pt idx="70133">
                  <c:v>20.07</c:v>
                </c:pt>
                <c:pt idx="70134">
                  <c:v>20.047999999999998</c:v>
                </c:pt>
                <c:pt idx="70135">
                  <c:v>20.003</c:v>
                </c:pt>
                <c:pt idx="70136">
                  <c:v>20.024999999999999</c:v>
                </c:pt>
                <c:pt idx="70137">
                  <c:v>20.047999999999998</c:v>
                </c:pt>
                <c:pt idx="70138">
                  <c:v>20.047999999999998</c:v>
                </c:pt>
                <c:pt idx="70139">
                  <c:v>20.024999999999999</c:v>
                </c:pt>
                <c:pt idx="70140">
                  <c:v>20.003</c:v>
                </c:pt>
                <c:pt idx="70141">
                  <c:v>20.003</c:v>
                </c:pt>
                <c:pt idx="70142">
                  <c:v>19.957999999999998</c:v>
                </c:pt>
                <c:pt idx="70143">
                  <c:v>20.003</c:v>
                </c:pt>
                <c:pt idx="70144">
                  <c:v>19.981000000000002</c:v>
                </c:pt>
                <c:pt idx="70145">
                  <c:v>20.003</c:v>
                </c:pt>
                <c:pt idx="70146">
                  <c:v>20.003</c:v>
                </c:pt>
                <c:pt idx="70147">
                  <c:v>20.003</c:v>
                </c:pt>
                <c:pt idx="70148">
                  <c:v>19.981000000000002</c:v>
                </c:pt>
                <c:pt idx="70149">
                  <c:v>20.003</c:v>
                </c:pt>
                <c:pt idx="70150">
                  <c:v>19.981000000000002</c:v>
                </c:pt>
                <c:pt idx="70151">
                  <c:v>19.981000000000002</c:v>
                </c:pt>
                <c:pt idx="70152">
                  <c:v>19.981000000000002</c:v>
                </c:pt>
                <c:pt idx="70153">
                  <c:v>20.003</c:v>
                </c:pt>
                <c:pt idx="70154">
                  <c:v>19.981000000000002</c:v>
                </c:pt>
                <c:pt idx="70155">
                  <c:v>19.957999999999998</c:v>
                </c:pt>
                <c:pt idx="70156">
                  <c:v>19.957999999999998</c:v>
                </c:pt>
                <c:pt idx="70157">
                  <c:v>19.936</c:v>
                </c:pt>
                <c:pt idx="70158">
                  <c:v>19.936</c:v>
                </c:pt>
                <c:pt idx="70159">
                  <c:v>19.914000000000001</c:v>
                </c:pt>
                <c:pt idx="70160">
                  <c:v>19.936</c:v>
                </c:pt>
                <c:pt idx="70161">
                  <c:v>19.890999999999998</c:v>
                </c:pt>
                <c:pt idx="70162">
                  <c:v>19.914000000000001</c:v>
                </c:pt>
                <c:pt idx="70163">
                  <c:v>19.890999999999998</c:v>
                </c:pt>
                <c:pt idx="70164">
                  <c:v>19.981000000000002</c:v>
                </c:pt>
                <c:pt idx="70165">
                  <c:v>19.914000000000001</c:v>
                </c:pt>
                <c:pt idx="70166">
                  <c:v>19.957999999999998</c:v>
                </c:pt>
                <c:pt idx="70167">
                  <c:v>19.890999999999998</c:v>
                </c:pt>
                <c:pt idx="70168">
                  <c:v>19.936</c:v>
                </c:pt>
                <c:pt idx="70169">
                  <c:v>19.936</c:v>
                </c:pt>
                <c:pt idx="70170">
                  <c:v>19.890999999999998</c:v>
                </c:pt>
                <c:pt idx="70171">
                  <c:v>19.914000000000001</c:v>
                </c:pt>
                <c:pt idx="70172">
                  <c:v>19.869</c:v>
                </c:pt>
                <c:pt idx="70173">
                  <c:v>19.847000000000001</c:v>
                </c:pt>
                <c:pt idx="70174">
                  <c:v>19.869</c:v>
                </c:pt>
                <c:pt idx="70175">
                  <c:v>19.869</c:v>
                </c:pt>
                <c:pt idx="70176">
                  <c:v>19.847000000000001</c:v>
                </c:pt>
                <c:pt idx="70177">
                  <c:v>19.847000000000001</c:v>
                </c:pt>
                <c:pt idx="70178">
                  <c:v>19.847000000000001</c:v>
                </c:pt>
                <c:pt idx="70179">
                  <c:v>19.890999999999998</c:v>
                </c:pt>
                <c:pt idx="70180">
                  <c:v>19.847000000000001</c:v>
                </c:pt>
                <c:pt idx="70181">
                  <c:v>19.847000000000001</c:v>
                </c:pt>
                <c:pt idx="70182">
                  <c:v>19.936</c:v>
                </c:pt>
                <c:pt idx="70183">
                  <c:v>19.847000000000001</c:v>
                </c:pt>
                <c:pt idx="70184">
                  <c:v>19.890999999999998</c:v>
                </c:pt>
                <c:pt idx="70185">
                  <c:v>19.869</c:v>
                </c:pt>
                <c:pt idx="70186">
                  <c:v>19.847000000000001</c:v>
                </c:pt>
                <c:pt idx="70187">
                  <c:v>19.847000000000001</c:v>
                </c:pt>
                <c:pt idx="70188">
                  <c:v>19.869</c:v>
                </c:pt>
                <c:pt idx="70189">
                  <c:v>19.802</c:v>
                </c:pt>
                <c:pt idx="70190">
                  <c:v>19.802</c:v>
                </c:pt>
                <c:pt idx="70191">
                  <c:v>19.824000000000002</c:v>
                </c:pt>
                <c:pt idx="70192">
                  <c:v>19.802</c:v>
                </c:pt>
                <c:pt idx="70193">
                  <c:v>19.869</c:v>
                </c:pt>
                <c:pt idx="70194">
                  <c:v>19.824000000000002</c:v>
                </c:pt>
                <c:pt idx="70195">
                  <c:v>19.802</c:v>
                </c:pt>
                <c:pt idx="70196">
                  <c:v>19.78</c:v>
                </c:pt>
                <c:pt idx="70197">
                  <c:v>19.824000000000002</c:v>
                </c:pt>
                <c:pt idx="70198">
                  <c:v>19.824000000000002</c:v>
                </c:pt>
                <c:pt idx="70199">
                  <c:v>19.802</c:v>
                </c:pt>
                <c:pt idx="70200">
                  <c:v>19.78</c:v>
                </c:pt>
                <c:pt idx="70201">
                  <c:v>19.802</c:v>
                </c:pt>
                <c:pt idx="70202">
                  <c:v>19.757000000000001</c:v>
                </c:pt>
                <c:pt idx="70203">
                  <c:v>19.824000000000002</c:v>
                </c:pt>
                <c:pt idx="70204">
                  <c:v>19.734999999999999</c:v>
                </c:pt>
                <c:pt idx="70205">
                  <c:v>19.757000000000001</c:v>
                </c:pt>
                <c:pt idx="70206">
                  <c:v>19.757000000000001</c:v>
                </c:pt>
                <c:pt idx="70207">
                  <c:v>19.78</c:v>
                </c:pt>
                <c:pt idx="70208">
                  <c:v>19.757000000000001</c:v>
                </c:pt>
                <c:pt idx="70209">
                  <c:v>19.757000000000001</c:v>
                </c:pt>
                <c:pt idx="70210">
                  <c:v>19.78</c:v>
                </c:pt>
                <c:pt idx="70211">
                  <c:v>19.713000000000001</c:v>
                </c:pt>
                <c:pt idx="70212">
                  <c:v>19.734999999999999</c:v>
                </c:pt>
                <c:pt idx="70213">
                  <c:v>19.734999999999999</c:v>
                </c:pt>
                <c:pt idx="70214">
                  <c:v>19.734999999999999</c:v>
                </c:pt>
                <c:pt idx="70215">
                  <c:v>19.78</c:v>
                </c:pt>
                <c:pt idx="70216">
                  <c:v>19.78</c:v>
                </c:pt>
                <c:pt idx="70217">
                  <c:v>19.757000000000001</c:v>
                </c:pt>
                <c:pt idx="70218">
                  <c:v>19.713000000000001</c:v>
                </c:pt>
                <c:pt idx="70219">
                  <c:v>19.713000000000001</c:v>
                </c:pt>
                <c:pt idx="70220">
                  <c:v>19.690000000000001</c:v>
                </c:pt>
                <c:pt idx="70221">
                  <c:v>19.713000000000001</c:v>
                </c:pt>
                <c:pt idx="70222">
                  <c:v>19.690000000000001</c:v>
                </c:pt>
                <c:pt idx="70223">
                  <c:v>19.667999999999999</c:v>
                </c:pt>
                <c:pt idx="70224">
                  <c:v>19.690000000000001</c:v>
                </c:pt>
                <c:pt idx="70225">
                  <c:v>19.734999999999999</c:v>
                </c:pt>
                <c:pt idx="70226">
                  <c:v>19.690000000000001</c:v>
                </c:pt>
                <c:pt idx="70227">
                  <c:v>19.734999999999999</c:v>
                </c:pt>
                <c:pt idx="70228">
                  <c:v>19.734999999999999</c:v>
                </c:pt>
                <c:pt idx="70229">
                  <c:v>19.690000000000001</c:v>
                </c:pt>
                <c:pt idx="70230">
                  <c:v>19.713000000000001</c:v>
                </c:pt>
                <c:pt idx="70231">
                  <c:v>19.667999999999999</c:v>
                </c:pt>
                <c:pt idx="70232">
                  <c:v>19.646000000000001</c:v>
                </c:pt>
                <c:pt idx="70233">
                  <c:v>19.646000000000001</c:v>
                </c:pt>
                <c:pt idx="70234">
                  <c:v>19.646000000000001</c:v>
                </c:pt>
                <c:pt idx="70235">
                  <c:v>19.690000000000001</c:v>
                </c:pt>
                <c:pt idx="70236">
                  <c:v>19.667999999999999</c:v>
                </c:pt>
                <c:pt idx="70237">
                  <c:v>19.667999999999999</c:v>
                </c:pt>
                <c:pt idx="70238">
                  <c:v>19.623000000000001</c:v>
                </c:pt>
                <c:pt idx="70239">
                  <c:v>19.646000000000001</c:v>
                </c:pt>
                <c:pt idx="70240">
                  <c:v>19.579000000000001</c:v>
                </c:pt>
                <c:pt idx="70241">
                  <c:v>19.600999999999999</c:v>
                </c:pt>
                <c:pt idx="70242">
                  <c:v>19.667999999999999</c:v>
                </c:pt>
                <c:pt idx="70243">
                  <c:v>19.600999999999999</c:v>
                </c:pt>
                <c:pt idx="70244">
                  <c:v>19.623000000000001</c:v>
                </c:pt>
                <c:pt idx="70245">
                  <c:v>19.646000000000001</c:v>
                </c:pt>
                <c:pt idx="70246">
                  <c:v>19.579000000000001</c:v>
                </c:pt>
                <c:pt idx="70247">
                  <c:v>19.623000000000001</c:v>
                </c:pt>
                <c:pt idx="70248">
                  <c:v>19.646000000000001</c:v>
                </c:pt>
                <c:pt idx="70249">
                  <c:v>19.646000000000001</c:v>
                </c:pt>
                <c:pt idx="70250">
                  <c:v>19.600999999999999</c:v>
                </c:pt>
                <c:pt idx="70251">
                  <c:v>19.600999999999999</c:v>
                </c:pt>
                <c:pt idx="70252">
                  <c:v>19.556000000000001</c:v>
                </c:pt>
                <c:pt idx="70253">
                  <c:v>19.556000000000001</c:v>
                </c:pt>
                <c:pt idx="70254">
                  <c:v>19.600999999999999</c:v>
                </c:pt>
                <c:pt idx="70255">
                  <c:v>19.600999999999999</c:v>
                </c:pt>
                <c:pt idx="70256">
                  <c:v>19.533999999999999</c:v>
                </c:pt>
                <c:pt idx="70257">
                  <c:v>19.533999999999999</c:v>
                </c:pt>
                <c:pt idx="70258">
                  <c:v>19.579000000000001</c:v>
                </c:pt>
                <c:pt idx="70259">
                  <c:v>19.556000000000001</c:v>
                </c:pt>
                <c:pt idx="70260">
                  <c:v>19.556000000000001</c:v>
                </c:pt>
                <c:pt idx="70261">
                  <c:v>19.533999999999999</c:v>
                </c:pt>
                <c:pt idx="70262">
                  <c:v>19.556000000000001</c:v>
                </c:pt>
                <c:pt idx="70263">
                  <c:v>19.533999999999999</c:v>
                </c:pt>
                <c:pt idx="70264">
                  <c:v>19.512</c:v>
                </c:pt>
                <c:pt idx="70265">
                  <c:v>19.512</c:v>
                </c:pt>
                <c:pt idx="70266">
                  <c:v>19.556000000000001</c:v>
                </c:pt>
                <c:pt idx="70267">
                  <c:v>19.579000000000001</c:v>
                </c:pt>
                <c:pt idx="70268">
                  <c:v>19.533999999999999</c:v>
                </c:pt>
                <c:pt idx="70269">
                  <c:v>19.556000000000001</c:v>
                </c:pt>
                <c:pt idx="70270">
                  <c:v>19.533999999999999</c:v>
                </c:pt>
                <c:pt idx="70271">
                  <c:v>19.533999999999999</c:v>
                </c:pt>
                <c:pt idx="70272">
                  <c:v>19.512</c:v>
                </c:pt>
                <c:pt idx="70273">
                  <c:v>19.533999999999999</c:v>
                </c:pt>
                <c:pt idx="70274">
                  <c:v>19.489000000000001</c:v>
                </c:pt>
                <c:pt idx="70275">
                  <c:v>19.533999999999999</c:v>
                </c:pt>
                <c:pt idx="70276">
                  <c:v>19.466999999999999</c:v>
                </c:pt>
                <c:pt idx="70277">
                  <c:v>19.512</c:v>
                </c:pt>
                <c:pt idx="70278">
                  <c:v>19.489000000000001</c:v>
                </c:pt>
                <c:pt idx="70279">
                  <c:v>19.466999999999999</c:v>
                </c:pt>
                <c:pt idx="70280">
                  <c:v>19.466999999999999</c:v>
                </c:pt>
                <c:pt idx="70281">
                  <c:v>19.512</c:v>
                </c:pt>
                <c:pt idx="70282">
                  <c:v>19.466999999999999</c:v>
                </c:pt>
                <c:pt idx="70283">
                  <c:v>19.466999999999999</c:v>
                </c:pt>
                <c:pt idx="70284">
                  <c:v>19.445</c:v>
                </c:pt>
                <c:pt idx="70285">
                  <c:v>19.445</c:v>
                </c:pt>
                <c:pt idx="70286">
                  <c:v>19.489000000000001</c:v>
                </c:pt>
                <c:pt idx="70287">
                  <c:v>19.445</c:v>
                </c:pt>
                <c:pt idx="70288">
                  <c:v>19.489000000000001</c:v>
                </c:pt>
                <c:pt idx="70289">
                  <c:v>19.489000000000001</c:v>
                </c:pt>
                <c:pt idx="70290">
                  <c:v>19.445</c:v>
                </c:pt>
                <c:pt idx="70291">
                  <c:v>19.466999999999999</c:v>
                </c:pt>
                <c:pt idx="70292">
                  <c:v>19.466999999999999</c:v>
                </c:pt>
                <c:pt idx="70293">
                  <c:v>19.445</c:v>
                </c:pt>
                <c:pt idx="70294">
                  <c:v>19.445</c:v>
                </c:pt>
                <c:pt idx="70295">
                  <c:v>19.445</c:v>
                </c:pt>
                <c:pt idx="70296">
                  <c:v>19.422000000000001</c:v>
                </c:pt>
                <c:pt idx="70297">
                  <c:v>19.445</c:v>
                </c:pt>
                <c:pt idx="70298">
                  <c:v>19.445</c:v>
                </c:pt>
                <c:pt idx="70299">
                  <c:v>19.399999999999999</c:v>
                </c:pt>
                <c:pt idx="70300">
                  <c:v>19.445</c:v>
                </c:pt>
                <c:pt idx="70301">
                  <c:v>19.466999999999999</c:v>
                </c:pt>
                <c:pt idx="70302">
                  <c:v>19.422000000000001</c:v>
                </c:pt>
                <c:pt idx="70303">
                  <c:v>19.445</c:v>
                </c:pt>
                <c:pt idx="70304">
                  <c:v>19.422000000000001</c:v>
                </c:pt>
                <c:pt idx="70305">
                  <c:v>19.422000000000001</c:v>
                </c:pt>
                <c:pt idx="70306">
                  <c:v>19.378</c:v>
                </c:pt>
                <c:pt idx="70307">
                  <c:v>19.399999999999999</c:v>
                </c:pt>
                <c:pt idx="70308">
                  <c:v>19.399999999999999</c:v>
                </c:pt>
                <c:pt idx="70309">
                  <c:v>19.422000000000001</c:v>
                </c:pt>
                <c:pt idx="70310">
                  <c:v>19.399999999999999</c:v>
                </c:pt>
                <c:pt idx="70311">
                  <c:v>19.378</c:v>
                </c:pt>
                <c:pt idx="70312">
                  <c:v>19.355</c:v>
                </c:pt>
                <c:pt idx="70313">
                  <c:v>19.355</c:v>
                </c:pt>
                <c:pt idx="70314">
                  <c:v>19.378</c:v>
                </c:pt>
                <c:pt idx="70315">
                  <c:v>19.355</c:v>
                </c:pt>
                <c:pt idx="70316">
                  <c:v>19.311</c:v>
                </c:pt>
                <c:pt idx="70317">
                  <c:v>19.355</c:v>
                </c:pt>
                <c:pt idx="70318">
                  <c:v>19.355</c:v>
                </c:pt>
                <c:pt idx="70319">
                  <c:v>19.355</c:v>
                </c:pt>
                <c:pt idx="70320">
                  <c:v>19.332999999999998</c:v>
                </c:pt>
                <c:pt idx="70321">
                  <c:v>19.355</c:v>
                </c:pt>
                <c:pt idx="70322">
                  <c:v>19.399999999999999</c:v>
                </c:pt>
                <c:pt idx="70323">
                  <c:v>19.288</c:v>
                </c:pt>
                <c:pt idx="70324">
                  <c:v>19.355</c:v>
                </c:pt>
                <c:pt idx="70325">
                  <c:v>19.332999999999998</c:v>
                </c:pt>
                <c:pt idx="70326">
                  <c:v>19.355</c:v>
                </c:pt>
                <c:pt idx="70327">
                  <c:v>19.378</c:v>
                </c:pt>
                <c:pt idx="70328">
                  <c:v>19.288</c:v>
                </c:pt>
                <c:pt idx="70329">
                  <c:v>19.311</c:v>
                </c:pt>
                <c:pt idx="70330">
                  <c:v>19.288</c:v>
                </c:pt>
                <c:pt idx="70331">
                  <c:v>19.288</c:v>
                </c:pt>
                <c:pt idx="70332">
                  <c:v>19.288</c:v>
                </c:pt>
                <c:pt idx="70333">
                  <c:v>19.311</c:v>
                </c:pt>
                <c:pt idx="70334">
                  <c:v>19.265999999999998</c:v>
                </c:pt>
                <c:pt idx="70335">
                  <c:v>19.288</c:v>
                </c:pt>
                <c:pt idx="70336">
                  <c:v>19.288</c:v>
                </c:pt>
                <c:pt idx="70337">
                  <c:v>19.244</c:v>
                </c:pt>
                <c:pt idx="70338">
                  <c:v>19.288</c:v>
                </c:pt>
                <c:pt idx="70339">
                  <c:v>19.288</c:v>
                </c:pt>
                <c:pt idx="70340">
                  <c:v>19.311</c:v>
                </c:pt>
                <c:pt idx="70341">
                  <c:v>19.265999999999998</c:v>
                </c:pt>
                <c:pt idx="70342">
                  <c:v>19.265999999999998</c:v>
                </c:pt>
                <c:pt idx="70343">
                  <c:v>19.288</c:v>
                </c:pt>
                <c:pt idx="70344">
                  <c:v>19.221</c:v>
                </c:pt>
                <c:pt idx="70345">
                  <c:v>19.175999999999998</c:v>
                </c:pt>
                <c:pt idx="70346">
                  <c:v>19.221</c:v>
                </c:pt>
                <c:pt idx="70347">
                  <c:v>19.221</c:v>
                </c:pt>
                <c:pt idx="70348">
                  <c:v>19.244</c:v>
                </c:pt>
                <c:pt idx="70349">
                  <c:v>19.265999999999998</c:v>
                </c:pt>
                <c:pt idx="70350">
                  <c:v>19.244</c:v>
                </c:pt>
                <c:pt idx="70351">
                  <c:v>19.288</c:v>
                </c:pt>
                <c:pt idx="70352">
                  <c:v>19.199000000000002</c:v>
                </c:pt>
                <c:pt idx="70353">
                  <c:v>19.221</c:v>
                </c:pt>
                <c:pt idx="70354">
                  <c:v>19.199000000000002</c:v>
                </c:pt>
                <c:pt idx="70355">
                  <c:v>19.221</c:v>
                </c:pt>
                <c:pt idx="70356">
                  <c:v>19.199000000000002</c:v>
                </c:pt>
                <c:pt idx="70357">
                  <c:v>19.221</c:v>
                </c:pt>
                <c:pt idx="70358">
                  <c:v>19.199000000000002</c:v>
                </c:pt>
                <c:pt idx="70359">
                  <c:v>19.244</c:v>
                </c:pt>
                <c:pt idx="70360">
                  <c:v>19.265999999999998</c:v>
                </c:pt>
                <c:pt idx="70361">
                  <c:v>19.244</c:v>
                </c:pt>
                <c:pt idx="70362">
                  <c:v>19.221</c:v>
                </c:pt>
                <c:pt idx="70363">
                  <c:v>19.199000000000002</c:v>
                </c:pt>
                <c:pt idx="70364">
                  <c:v>19.265999999999998</c:v>
                </c:pt>
                <c:pt idx="70365">
                  <c:v>19.175999999999998</c:v>
                </c:pt>
                <c:pt idx="70366">
                  <c:v>19.175999999999998</c:v>
                </c:pt>
                <c:pt idx="70367">
                  <c:v>19.199000000000002</c:v>
                </c:pt>
                <c:pt idx="70368">
                  <c:v>19.175999999999998</c:v>
                </c:pt>
                <c:pt idx="70369">
                  <c:v>19.175999999999998</c:v>
                </c:pt>
                <c:pt idx="70370">
                  <c:v>19.199000000000002</c:v>
                </c:pt>
                <c:pt idx="70371">
                  <c:v>19.175999999999998</c:v>
                </c:pt>
                <c:pt idx="70372">
                  <c:v>19.199000000000002</c:v>
                </c:pt>
                <c:pt idx="70373">
                  <c:v>19.154</c:v>
                </c:pt>
                <c:pt idx="70374">
                  <c:v>19.154</c:v>
                </c:pt>
                <c:pt idx="70375">
                  <c:v>19.132000000000001</c:v>
                </c:pt>
                <c:pt idx="70376">
                  <c:v>19.109000000000002</c:v>
                </c:pt>
                <c:pt idx="70377">
                  <c:v>19.154</c:v>
                </c:pt>
                <c:pt idx="70378">
                  <c:v>19.087</c:v>
                </c:pt>
                <c:pt idx="70379">
                  <c:v>19.154</c:v>
                </c:pt>
                <c:pt idx="70380">
                  <c:v>19.154</c:v>
                </c:pt>
                <c:pt idx="70381">
                  <c:v>19.087</c:v>
                </c:pt>
                <c:pt idx="70382">
                  <c:v>19.109000000000002</c:v>
                </c:pt>
                <c:pt idx="70383">
                  <c:v>19.109000000000002</c:v>
                </c:pt>
                <c:pt idx="70384">
                  <c:v>19.087</c:v>
                </c:pt>
                <c:pt idx="70385">
                  <c:v>19.065000000000001</c:v>
                </c:pt>
                <c:pt idx="70386">
                  <c:v>19.109000000000002</c:v>
                </c:pt>
                <c:pt idx="70387">
                  <c:v>19.065000000000001</c:v>
                </c:pt>
                <c:pt idx="70388">
                  <c:v>19.087</c:v>
                </c:pt>
                <c:pt idx="70389">
                  <c:v>19.065000000000001</c:v>
                </c:pt>
                <c:pt idx="70390">
                  <c:v>19.109000000000002</c:v>
                </c:pt>
                <c:pt idx="70391">
                  <c:v>19.065000000000001</c:v>
                </c:pt>
                <c:pt idx="70392">
                  <c:v>19.02</c:v>
                </c:pt>
                <c:pt idx="70393">
                  <c:v>19.042000000000002</c:v>
                </c:pt>
                <c:pt idx="70394">
                  <c:v>19.087</c:v>
                </c:pt>
                <c:pt idx="70395">
                  <c:v>19.109000000000002</c:v>
                </c:pt>
                <c:pt idx="70396">
                  <c:v>19.109000000000002</c:v>
                </c:pt>
                <c:pt idx="70397">
                  <c:v>19.065000000000001</c:v>
                </c:pt>
                <c:pt idx="70398">
                  <c:v>19.065000000000001</c:v>
                </c:pt>
                <c:pt idx="70399">
                  <c:v>19.065000000000001</c:v>
                </c:pt>
                <c:pt idx="70400">
                  <c:v>19.065000000000001</c:v>
                </c:pt>
                <c:pt idx="70401">
                  <c:v>19.042000000000002</c:v>
                </c:pt>
                <c:pt idx="70402">
                  <c:v>19.042000000000002</c:v>
                </c:pt>
                <c:pt idx="70403">
                  <c:v>19.087</c:v>
                </c:pt>
                <c:pt idx="70404">
                  <c:v>19.02</c:v>
                </c:pt>
                <c:pt idx="70405">
                  <c:v>19.02</c:v>
                </c:pt>
                <c:pt idx="70406">
                  <c:v>19.042000000000002</c:v>
                </c:pt>
                <c:pt idx="70407">
                  <c:v>18.998000000000001</c:v>
                </c:pt>
                <c:pt idx="70408">
                  <c:v>19.02</c:v>
                </c:pt>
                <c:pt idx="70409">
                  <c:v>19.02</c:v>
                </c:pt>
                <c:pt idx="70410">
                  <c:v>19.02</c:v>
                </c:pt>
                <c:pt idx="70411">
                  <c:v>19.065000000000001</c:v>
                </c:pt>
                <c:pt idx="70412">
                  <c:v>19.02</c:v>
                </c:pt>
                <c:pt idx="70413">
                  <c:v>18.998000000000001</c:v>
                </c:pt>
                <c:pt idx="70414">
                  <c:v>19.02</c:v>
                </c:pt>
                <c:pt idx="70415">
                  <c:v>18.998000000000001</c:v>
                </c:pt>
                <c:pt idx="70416">
                  <c:v>19.042000000000002</c:v>
                </c:pt>
                <c:pt idx="70417">
                  <c:v>19.02</c:v>
                </c:pt>
                <c:pt idx="70418">
                  <c:v>18.998000000000001</c:v>
                </c:pt>
                <c:pt idx="70419">
                  <c:v>18.975000000000001</c:v>
                </c:pt>
                <c:pt idx="70420">
                  <c:v>19.02</c:v>
                </c:pt>
                <c:pt idx="70421">
                  <c:v>18.952999999999999</c:v>
                </c:pt>
                <c:pt idx="70422">
                  <c:v>19.042000000000002</c:v>
                </c:pt>
                <c:pt idx="70423">
                  <c:v>18.975000000000001</c:v>
                </c:pt>
                <c:pt idx="70424">
                  <c:v>19.042000000000002</c:v>
                </c:pt>
                <c:pt idx="70425">
                  <c:v>18.998000000000001</c:v>
                </c:pt>
                <c:pt idx="70426">
                  <c:v>19.02</c:v>
                </c:pt>
                <c:pt idx="70427">
                  <c:v>18.975000000000001</c:v>
                </c:pt>
                <c:pt idx="70428">
                  <c:v>18.931000000000001</c:v>
                </c:pt>
                <c:pt idx="70429">
                  <c:v>18.975000000000001</c:v>
                </c:pt>
                <c:pt idx="70430">
                  <c:v>18.931000000000001</c:v>
                </c:pt>
                <c:pt idx="70431">
                  <c:v>18.908000000000001</c:v>
                </c:pt>
                <c:pt idx="70432">
                  <c:v>18.998000000000001</c:v>
                </c:pt>
                <c:pt idx="70433">
                  <c:v>18.975000000000001</c:v>
                </c:pt>
                <c:pt idx="70434">
                  <c:v>18.931000000000001</c:v>
                </c:pt>
                <c:pt idx="70435">
                  <c:v>18.952999999999999</c:v>
                </c:pt>
                <c:pt idx="70436">
                  <c:v>18.931000000000001</c:v>
                </c:pt>
                <c:pt idx="70437">
                  <c:v>18.931000000000001</c:v>
                </c:pt>
                <c:pt idx="70438">
                  <c:v>18.931000000000001</c:v>
                </c:pt>
                <c:pt idx="70439">
                  <c:v>18.908000000000001</c:v>
                </c:pt>
                <c:pt idx="70440">
                  <c:v>18.908000000000001</c:v>
                </c:pt>
                <c:pt idx="70441">
                  <c:v>18.931000000000001</c:v>
                </c:pt>
                <c:pt idx="70442">
                  <c:v>18.908000000000001</c:v>
                </c:pt>
                <c:pt idx="70443">
                  <c:v>18.931000000000001</c:v>
                </c:pt>
                <c:pt idx="70444">
                  <c:v>18.885999999999999</c:v>
                </c:pt>
                <c:pt idx="70445">
                  <c:v>18.931000000000001</c:v>
                </c:pt>
                <c:pt idx="70446">
                  <c:v>18.885999999999999</c:v>
                </c:pt>
                <c:pt idx="70447">
                  <c:v>18.931000000000001</c:v>
                </c:pt>
                <c:pt idx="70448">
                  <c:v>18.864000000000001</c:v>
                </c:pt>
                <c:pt idx="70449">
                  <c:v>18.908000000000001</c:v>
                </c:pt>
                <c:pt idx="70450">
                  <c:v>18.818999999999999</c:v>
                </c:pt>
                <c:pt idx="70451">
                  <c:v>18.864000000000001</c:v>
                </c:pt>
                <c:pt idx="70452">
                  <c:v>18.864000000000001</c:v>
                </c:pt>
                <c:pt idx="70453">
                  <c:v>18.885999999999999</c:v>
                </c:pt>
                <c:pt idx="70454">
                  <c:v>18.885999999999999</c:v>
                </c:pt>
                <c:pt idx="70455">
                  <c:v>18.864000000000001</c:v>
                </c:pt>
                <c:pt idx="70456">
                  <c:v>18.841000000000001</c:v>
                </c:pt>
                <c:pt idx="70457">
                  <c:v>18.864000000000001</c:v>
                </c:pt>
                <c:pt idx="70458">
                  <c:v>18.885999999999999</c:v>
                </c:pt>
                <c:pt idx="70459">
                  <c:v>18.864000000000001</c:v>
                </c:pt>
                <c:pt idx="70460">
                  <c:v>18.841000000000001</c:v>
                </c:pt>
                <c:pt idx="70461">
                  <c:v>18.841000000000001</c:v>
                </c:pt>
                <c:pt idx="70462">
                  <c:v>18.864000000000001</c:v>
                </c:pt>
                <c:pt idx="70463">
                  <c:v>18.818999999999999</c:v>
                </c:pt>
                <c:pt idx="70464">
                  <c:v>18.818999999999999</c:v>
                </c:pt>
                <c:pt idx="70465">
                  <c:v>18.818999999999999</c:v>
                </c:pt>
                <c:pt idx="70466">
                  <c:v>18.841000000000001</c:v>
                </c:pt>
                <c:pt idx="70467">
                  <c:v>18.797000000000001</c:v>
                </c:pt>
                <c:pt idx="70468">
                  <c:v>18.818999999999999</c:v>
                </c:pt>
                <c:pt idx="70469">
                  <c:v>18.818999999999999</c:v>
                </c:pt>
                <c:pt idx="70470">
                  <c:v>18.818999999999999</c:v>
                </c:pt>
                <c:pt idx="70471">
                  <c:v>18.818999999999999</c:v>
                </c:pt>
                <c:pt idx="70472">
                  <c:v>18.818999999999999</c:v>
                </c:pt>
                <c:pt idx="70473">
                  <c:v>18.818999999999999</c:v>
                </c:pt>
                <c:pt idx="70474">
                  <c:v>18.797000000000001</c:v>
                </c:pt>
                <c:pt idx="70475">
                  <c:v>18.818999999999999</c:v>
                </c:pt>
                <c:pt idx="70476">
                  <c:v>18.797000000000001</c:v>
                </c:pt>
                <c:pt idx="70477">
                  <c:v>18.774000000000001</c:v>
                </c:pt>
                <c:pt idx="70478">
                  <c:v>18.818999999999999</c:v>
                </c:pt>
                <c:pt idx="70479">
                  <c:v>18.797000000000001</c:v>
                </c:pt>
                <c:pt idx="70480">
                  <c:v>18.818999999999999</c:v>
                </c:pt>
                <c:pt idx="70481">
                  <c:v>18.774000000000001</c:v>
                </c:pt>
                <c:pt idx="70482">
                  <c:v>18.751999999999999</c:v>
                </c:pt>
                <c:pt idx="70483">
                  <c:v>18.797000000000001</c:v>
                </c:pt>
                <c:pt idx="70484">
                  <c:v>18.73</c:v>
                </c:pt>
                <c:pt idx="70485">
                  <c:v>18.797000000000001</c:v>
                </c:pt>
                <c:pt idx="70486">
                  <c:v>18.774000000000001</c:v>
                </c:pt>
                <c:pt idx="70487">
                  <c:v>18.774000000000001</c:v>
                </c:pt>
                <c:pt idx="70488">
                  <c:v>18.774000000000001</c:v>
                </c:pt>
                <c:pt idx="70489">
                  <c:v>18.751999999999999</c:v>
                </c:pt>
                <c:pt idx="70490">
                  <c:v>18.751999999999999</c:v>
                </c:pt>
                <c:pt idx="70491">
                  <c:v>18.751999999999999</c:v>
                </c:pt>
                <c:pt idx="70492">
                  <c:v>18.774000000000001</c:v>
                </c:pt>
                <c:pt idx="70493">
                  <c:v>18.73</c:v>
                </c:pt>
                <c:pt idx="70494">
                  <c:v>18.797000000000001</c:v>
                </c:pt>
                <c:pt idx="70495">
                  <c:v>18.73</c:v>
                </c:pt>
                <c:pt idx="70496">
                  <c:v>18.774000000000001</c:v>
                </c:pt>
                <c:pt idx="70497">
                  <c:v>18.707000000000001</c:v>
                </c:pt>
                <c:pt idx="70498">
                  <c:v>18.73</c:v>
                </c:pt>
                <c:pt idx="70499">
                  <c:v>18.707000000000001</c:v>
                </c:pt>
                <c:pt idx="70500">
                  <c:v>18.774000000000001</c:v>
                </c:pt>
                <c:pt idx="70501">
                  <c:v>18.707000000000001</c:v>
                </c:pt>
                <c:pt idx="70502">
                  <c:v>18.73</c:v>
                </c:pt>
                <c:pt idx="70503">
                  <c:v>18.73</c:v>
                </c:pt>
                <c:pt idx="70504">
                  <c:v>18.73</c:v>
                </c:pt>
                <c:pt idx="70505">
                  <c:v>18.684999999999999</c:v>
                </c:pt>
                <c:pt idx="70506">
                  <c:v>18.73</c:v>
                </c:pt>
                <c:pt idx="70507">
                  <c:v>18.684999999999999</c:v>
                </c:pt>
                <c:pt idx="70508">
                  <c:v>18.684999999999999</c:v>
                </c:pt>
                <c:pt idx="70509">
                  <c:v>18.663</c:v>
                </c:pt>
                <c:pt idx="70510">
                  <c:v>18.707000000000001</c:v>
                </c:pt>
                <c:pt idx="70511">
                  <c:v>18.684999999999999</c:v>
                </c:pt>
                <c:pt idx="70512">
                  <c:v>18.684999999999999</c:v>
                </c:pt>
                <c:pt idx="70513">
                  <c:v>18.707000000000001</c:v>
                </c:pt>
                <c:pt idx="70514">
                  <c:v>18.663</c:v>
                </c:pt>
                <c:pt idx="70515">
                  <c:v>18.64</c:v>
                </c:pt>
                <c:pt idx="70516">
                  <c:v>18.73</c:v>
                </c:pt>
                <c:pt idx="70517">
                  <c:v>18.573</c:v>
                </c:pt>
                <c:pt idx="70518">
                  <c:v>18.64</c:v>
                </c:pt>
                <c:pt idx="70519">
                  <c:v>18.64</c:v>
                </c:pt>
                <c:pt idx="70520">
                  <c:v>18.663</c:v>
                </c:pt>
                <c:pt idx="70521">
                  <c:v>18.617999999999999</c:v>
                </c:pt>
                <c:pt idx="70522">
                  <c:v>18.663</c:v>
                </c:pt>
                <c:pt idx="70523">
                  <c:v>18.663</c:v>
                </c:pt>
                <c:pt idx="70524">
                  <c:v>18.684999999999999</c:v>
                </c:pt>
                <c:pt idx="70525">
                  <c:v>18.684999999999999</c:v>
                </c:pt>
                <c:pt idx="70526">
                  <c:v>18.64</c:v>
                </c:pt>
                <c:pt idx="70527">
                  <c:v>18.64</c:v>
                </c:pt>
                <c:pt idx="70528">
                  <c:v>18.617999999999999</c:v>
                </c:pt>
                <c:pt idx="70529">
                  <c:v>18.663</c:v>
                </c:pt>
                <c:pt idx="70530">
                  <c:v>18.573</c:v>
                </c:pt>
                <c:pt idx="70531">
                  <c:v>18.573</c:v>
                </c:pt>
                <c:pt idx="70532">
                  <c:v>18.617999999999999</c:v>
                </c:pt>
                <c:pt idx="70533">
                  <c:v>18.663</c:v>
                </c:pt>
                <c:pt idx="70534">
                  <c:v>18.573</c:v>
                </c:pt>
                <c:pt idx="70535">
                  <c:v>18.529</c:v>
                </c:pt>
                <c:pt idx="70536">
                  <c:v>18.573</c:v>
                </c:pt>
                <c:pt idx="70537">
                  <c:v>18.573</c:v>
                </c:pt>
                <c:pt idx="70538">
                  <c:v>18.596</c:v>
                </c:pt>
                <c:pt idx="70539">
                  <c:v>18.596</c:v>
                </c:pt>
                <c:pt idx="70540">
                  <c:v>18.573</c:v>
                </c:pt>
                <c:pt idx="70541">
                  <c:v>18.529</c:v>
                </c:pt>
                <c:pt idx="70542">
                  <c:v>18.596</c:v>
                </c:pt>
                <c:pt idx="70543">
                  <c:v>18.596</c:v>
                </c:pt>
                <c:pt idx="70544">
                  <c:v>18.550999999999998</c:v>
                </c:pt>
                <c:pt idx="70545">
                  <c:v>18.617999999999999</c:v>
                </c:pt>
                <c:pt idx="70546">
                  <c:v>18.573</c:v>
                </c:pt>
                <c:pt idx="70547">
                  <c:v>18.596</c:v>
                </c:pt>
                <c:pt idx="70548">
                  <c:v>18.617999999999999</c:v>
                </c:pt>
                <c:pt idx="70549">
                  <c:v>18.550999999999998</c:v>
                </c:pt>
                <c:pt idx="70550">
                  <c:v>18.573</c:v>
                </c:pt>
                <c:pt idx="70551">
                  <c:v>18.529</c:v>
                </c:pt>
                <c:pt idx="70552">
                  <c:v>18.506</c:v>
                </c:pt>
                <c:pt idx="70553">
                  <c:v>18.573</c:v>
                </c:pt>
                <c:pt idx="70554">
                  <c:v>18.506</c:v>
                </c:pt>
                <c:pt idx="70555">
                  <c:v>18.529</c:v>
                </c:pt>
                <c:pt idx="70556">
                  <c:v>18.506</c:v>
                </c:pt>
                <c:pt idx="70557">
                  <c:v>18.529</c:v>
                </c:pt>
                <c:pt idx="70558">
                  <c:v>18.506</c:v>
                </c:pt>
                <c:pt idx="70559">
                  <c:v>18.506</c:v>
                </c:pt>
                <c:pt idx="70560">
                  <c:v>18.529</c:v>
                </c:pt>
                <c:pt idx="70561">
                  <c:v>18.529</c:v>
                </c:pt>
                <c:pt idx="70562">
                  <c:v>18.484000000000002</c:v>
                </c:pt>
                <c:pt idx="70563">
                  <c:v>18.573</c:v>
                </c:pt>
                <c:pt idx="70564">
                  <c:v>18.462</c:v>
                </c:pt>
                <c:pt idx="70565">
                  <c:v>18.550999999999998</c:v>
                </c:pt>
                <c:pt idx="70566">
                  <c:v>18.484000000000002</c:v>
                </c:pt>
                <c:pt idx="70567">
                  <c:v>18.506</c:v>
                </c:pt>
                <c:pt idx="70568">
                  <c:v>18.506</c:v>
                </c:pt>
                <c:pt idx="70569">
                  <c:v>18.484000000000002</c:v>
                </c:pt>
                <c:pt idx="70570">
                  <c:v>18.484000000000002</c:v>
                </c:pt>
                <c:pt idx="70571">
                  <c:v>18.529</c:v>
                </c:pt>
                <c:pt idx="70572">
                  <c:v>18.439</c:v>
                </c:pt>
                <c:pt idx="70573">
                  <c:v>18.484000000000002</c:v>
                </c:pt>
                <c:pt idx="70574">
                  <c:v>18.506</c:v>
                </c:pt>
                <c:pt idx="70575">
                  <c:v>18.439</c:v>
                </c:pt>
                <c:pt idx="70576">
                  <c:v>18.417000000000002</c:v>
                </c:pt>
                <c:pt idx="70577">
                  <c:v>18.462</c:v>
                </c:pt>
                <c:pt idx="70578">
                  <c:v>18.439</c:v>
                </c:pt>
                <c:pt idx="70579">
                  <c:v>18.417000000000002</c:v>
                </c:pt>
                <c:pt idx="70580">
                  <c:v>18.439</c:v>
                </c:pt>
                <c:pt idx="70581">
                  <c:v>18.439</c:v>
                </c:pt>
                <c:pt idx="70582">
                  <c:v>18.439</c:v>
                </c:pt>
                <c:pt idx="70583">
                  <c:v>18.417000000000002</c:v>
                </c:pt>
                <c:pt idx="70584">
                  <c:v>18.417000000000002</c:v>
                </c:pt>
                <c:pt idx="70585">
                  <c:v>18.439</c:v>
                </c:pt>
                <c:pt idx="70586">
                  <c:v>18.417000000000002</c:v>
                </c:pt>
                <c:pt idx="70587">
                  <c:v>18.417000000000002</c:v>
                </c:pt>
                <c:pt idx="70588">
                  <c:v>18.395</c:v>
                </c:pt>
                <c:pt idx="70589">
                  <c:v>18.439</c:v>
                </c:pt>
                <c:pt idx="70590">
                  <c:v>18.395</c:v>
                </c:pt>
                <c:pt idx="70591">
                  <c:v>18.395</c:v>
                </c:pt>
                <c:pt idx="70592">
                  <c:v>18.439</c:v>
                </c:pt>
                <c:pt idx="70593">
                  <c:v>18.395</c:v>
                </c:pt>
                <c:pt idx="70594">
                  <c:v>18.395</c:v>
                </c:pt>
                <c:pt idx="70595">
                  <c:v>18.395</c:v>
                </c:pt>
                <c:pt idx="70596">
                  <c:v>18.395</c:v>
                </c:pt>
                <c:pt idx="70597">
                  <c:v>18.372</c:v>
                </c:pt>
                <c:pt idx="70598">
                  <c:v>18.372</c:v>
                </c:pt>
                <c:pt idx="70599">
                  <c:v>18.417000000000002</c:v>
                </c:pt>
                <c:pt idx="70600">
                  <c:v>18.417000000000002</c:v>
                </c:pt>
                <c:pt idx="70601">
                  <c:v>18.417000000000002</c:v>
                </c:pt>
                <c:pt idx="70602">
                  <c:v>18.350000000000001</c:v>
                </c:pt>
                <c:pt idx="70603">
                  <c:v>18.372</c:v>
                </c:pt>
                <c:pt idx="70604">
                  <c:v>18.372</c:v>
                </c:pt>
                <c:pt idx="70605">
                  <c:v>18.372</c:v>
                </c:pt>
                <c:pt idx="70606">
                  <c:v>18.350000000000001</c:v>
                </c:pt>
                <c:pt idx="70607">
                  <c:v>18.350000000000001</c:v>
                </c:pt>
                <c:pt idx="70608">
                  <c:v>18.417000000000002</c:v>
                </c:pt>
                <c:pt idx="70609">
                  <c:v>18.372</c:v>
                </c:pt>
                <c:pt idx="70610">
                  <c:v>18.417000000000002</c:v>
                </c:pt>
                <c:pt idx="70611">
                  <c:v>18.372</c:v>
                </c:pt>
                <c:pt idx="70612">
                  <c:v>18.305</c:v>
                </c:pt>
                <c:pt idx="70613">
                  <c:v>18.305</c:v>
                </c:pt>
                <c:pt idx="70614">
                  <c:v>18.283000000000001</c:v>
                </c:pt>
                <c:pt idx="70615">
                  <c:v>18.305</c:v>
                </c:pt>
                <c:pt idx="70616">
                  <c:v>18.350000000000001</c:v>
                </c:pt>
                <c:pt idx="70617">
                  <c:v>18.305</c:v>
                </c:pt>
                <c:pt idx="70618">
                  <c:v>18.260999999999999</c:v>
                </c:pt>
                <c:pt idx="70619">
                  <c:v>18.350000000000001</c:v>
                </c:pt>
                <c:pt idx="70620">
                  <c:v>18.283000000000001</c:v>
                </c:pt>
                <c:pt idx="70621">
                  <c:v>18.260999999999999</c:v>
                </c:pt>
                <c:pt idx="70622">
                  <c:v>18.305</c:v>
                </c:pt>
                <c:pt idx="70623">
                  <c:v>18.327999999999999</c:v>
                </c:pt>
                <c:pt idx="70624">
                  <c:v>18.327999999999999</c:v>
                </c:pt>
                <c:pt idx="70625">
                  <c:v>18.327999999999999</c:v>
                </c:pt>
                <c:pt idx="70626">
                  <c:v>18.305</c:v>
                </c:pt>
                <c:pt idx="70627">
                  <c:v>18.283000000000001</c:v>
                </c:pt>
                <c:pt idx="70628">
                  <c:v>18.305</c:v>
                </c:pt>
                <c:pt idx="70629">
                  <c:v>18.305</c:v>
                </c:pt>
                <c:pt idx="70630">
                  <c:v>18.305</c:v>
                </c:pt>
                <c:pt idx="70631">
                  <c:v>18.283000000000001</c:v>
                </c:pt>
                <c:pt idx="70632">
                  <c:v>18.260999999999999</c:v>
                </c:pt>
                <c:pt idx="70633">
                  <c:v>18.305</c:v>
                </c:pt>
                <c:pt idx="70634">
                  <c:v>18.305</c:v>
                </c:pt>
                <c:pt idx="70635">
                  <c:v>18.238</c:v>
                </c:pt>
                <c:pt idx="70636">
                  <c:v>18.260999999999999</c:v>
                </c:pt>
                <c:pt idx="70637">
                  <c:v>18.193999999999999</c:v>
                </c:pt>
                <c:pt idx="70638">
                  <c:v>18.260999999999999</c:v>
                </c:pt>
                <c:pt idx="70639">
                  <c:v>18.216000000000001</c:v>
                </c:pt>
                <c:pt idx="70640">
                  <c:v>18.305</c:v>
                </c:pt>
                <c:pt idx="70641">
                  <c:v>18.238</c:v>
                </c:pt>
                <c:pt idx="70642">
                  <c:v>18.260999999999999</c:v>
                </c:pt>
                <c:pt idx="70643">
                  <c:v>18.216000000000001</c:v>
                </c:pt>
                <c:pt idx="70644">
                  <c:v>18.260999999999999</c:v>
                </c:pt>
                <c:pt idx="70645">
                  <c:v>18.238</c:v>
                </c:pt>
                <c:pt idx="70646">
                  <c:v>18.193999999999999</c:v>
                </c:pt>
                <c:pt idx="70647">
                  <c:v>18.238</c:v>
                </c:pt>
                <c:pt idx="70648">
                  <c:v>18.238</c:v>
                </c:pt>
                <c:pt idx="70649">
                  <c:v>18.170999999999999</c:v>
                </c:pt>
                <c:pt idx="70650">
                  <c:v>18.283000000000001</c:v>
                </c:pt>
                <c:pt idx="70651">
                  <c:v>18.216000000000001</c:v>
                </c:pt>
                <c:pt idx="70652">
                  <c:v>18.216000000000001</c:v>
                </c:pt>
                <c:pt idx="70653">
                  <c:v>18.216000000000001</c:v>
                </c:pt>
                <c:pt idx="70654">
                  <c:v>18.216000000000001</c:v>
                </c:pt>
                <c:pt idx="70655">
                  <c:v>18.216000000000001</c:v>
                </c:pt>
                <c:pt idx="70656">
                  <c:v>18.193999999999999</c:v>
                </c:pt>
                <c:pt idx="70657">
                  <c:v>18.238</c:v>
                </c:pt>
                <c:pt idx="70658">
                  <c:v>18.193999999999999</c:v>
                </c:pt>
                <c:pt idx="70659">
                  <c:v>18.193999999999999</c:v>
                </c:pt>
                <c:pt idx="70660">
                  <c:v>18.193999999999999</c:v>
                </c:pt>
                <c:pt idx="70661">
                  <c:v>18.216000000000001</c:v>
                </c:pt>
                <c:pt idx="70662">
                  <c:v>18.193999999999999</c:v>
                </c:pt>
                <c:pt idx="70663">
                  <c:v>18.216000000000001</c:v>
                </c:pt>
                <c:pt idx="70664">
                  <c:v>18.193999999999999</c:v>
                </c:pt>
                <c:pt idx="70665">
                  <c:v>18.149000000000001</c:v>
                </c:pt>
                <c:pt idx="70666">
                  <c:v>18.193999999999999</c:v>
                </c:pt>
                <c:pt idx="70667">
                  <c:v>18.126999999999999</c:v>
                </c:pt>
                <c:pt idx="70668">
                  <c:v>18.149000000000001</c:v>
                </c:pt>
                <c:pt idx="70669">
                  <c:v>18.170999999999999</c:v>
                </c:pt>
                <c:pt idx="70670">
                  <c:v>18.149000000000001</c:v>
                </c:pt>
                <c:pt idx="70671">
                  <c:v>18.193999999999999</c:v>
                </c:pt>
                <c:pt idx="70672">
                  <c:v>18.126999999999999</c:v>
                </c:pt>
                <c:pt idx="70673">
                  <c:v>18.149000000000001</c:v>
                </c:pt>
                <c:pt idx="70674">
                  <c:v>18.126999999999999</c:v>
                </c:pt>
                <c:pt idx="70675">
                  <c:v>18.126999999999999</c:v>
                </c:pt>
                <c:pt idx="70676">
                  <c:v>18.126999999999999</c:v>
                </c:pt>
                <c:pt idx="70677">
                  <c:v>18.126999999999999</c:v>
                </c:pt>
                <c:pt idx="70678">
                  <c:v>18.103999999999999</c:v>
                </c:pt>
                <c:pt idx="70679">
                  <c:v>18.103999999999999</c:v>
                </c:pt>
                <c:pt idx="70680">
                  <c:v>18.103999999999999</c:v>
                </c:pt>
                <c:pt idx="70681">
                  <c:v>18.126999999999999</c:v>
                </c:pt>
                <c:pt idx="70682">
                  <c:v>18.082000000000001</c:v>
                </c:pt>
                <c:pt idx="70683">
                  <c:v>18.149000000000001</c:v>
                </c:pt>
                <c:pt idx="70684">
                  <c:v>18.216000000000001</c:v>
                </c:pt>
                <c:pt idx="70685">
                  <c:v>18.126999999999999</c:v>
                </c:pt>
                <c:pt idx="70686">
                  <c:v>18.126999999999999</c:v>
                </c:pt>
                <c:pt idx="70687">
                  <c:v>18.059999999999999</c:v>
                </c:pt>
                <c:pt idx="70688">
                  <c:v>18.082000000000001</c:v>
                </c:pt>
                <c:pt idx="70689">
                  <c:v>18.082000000000001</c:v>
                </c:pt>
                <c:pt idx="70690">
                  <c:v>18.103999999999999</c:v>
                </c:pt>
                <c:pt idx="70691">
                  <c:v>18.082000000000001</c:v>
                </c:pt>
                <c:pt idx="70692">
                  <c:v>18.059999999999999</c:v>
                </c:pt>
                <c:pt idx="70693">
                  <c:v>18.103999999999999</c:v>
                </c:pt>
                <c:pt idx="70694">
                  <c:v>18.036999999999999</c:v>
                </c:pt>
                <c:pt idx="70695">
                  <c:v>18.082000000000001</c:v>
                </c:pt>
                <c:pt idx="70696">
                  <c:v>18.082000000000001</c:v>
                </c:pt>
                <c:pt idx="70697">
                  <c:v>18.082000000000001</c:v>
                </c:pt>
                <c:pt idx="70698">
                  <c:v>18.036999999999999</c:v>
                </c:pt>
                <c:pt idx="70699">
                  <c:v>18.103999999999999</c:v>
                </c:pt>
                <c:pt idx="70700">
                  <c:v>18.059999999999999</c:v>
                </c:pt>
                <c:pt idx="70701">
                  <c:v>18.036999999999999</c:v>
                </c:pt>
                <c:pt idx="70702">
                  <c:v>18.059999999999999</c:v>
                </c:pt>
                <c:pt idx="70703">
                  <c:v>18.059999999999999</c:v>
                </c:pt>
                <c:pt idx="70704">
                  <c:v>18.059999999999999</c:v>
                </c:pt>
                <c:pt idx="70705">
                  <c:v>18.059999999999999</c:v>
                </c:pt>
                <c:pt idx="70706">
                  <c:v>18.015000000000001</c:v>
                </c:pt>
                <c:pt idx="70707">
                  <c:v>18.015000000000001</c:v>
                </c:pt>
                <c:pt idx="70708">
                  <c:v>17.992999999999999</c:v>
                </c:pt>
                <c:pt idx="70709">
                  <c:v>18.059999999999999</c:v>
                </c:pt>
                <c:pt idx="70710">
                  <c:v>18.036999999999999</c:v>
                </c:pt>
                <c:pt idx="70711">
                  <c:v>18.036999999999999</c:v>
                </c:pt>
                <c:pt idx="70712">
                  <c:v>18.015000000000001</c:v>
                </c:pt>
                <c:pt idx="70713">
                  <c:v>18.036999999999999</c:v>
                </c:pt>
                <c:pt idx="70714">
                  <c:v>18.015000000000001</c:v>
                </c:pt>
                <c:pt idx="70715">
                  <c:v>17.992999999999999</c:v>
                </c:pt>
                <c:pt idx="70716">
                  <c:v>18.015000000000001</c:v>
                </c:pt>
                <c:pt idx="70717">
                  <c:v>18.015000000000001</c:v>
                </c:pt>
                <c:pt idx="70718">
                  <c:v>17.992999999999999</c:v>
                </c:pt>
                <c:pt idx="70719">
                  <c:v>18.036999999999999</c:v>
                </c:pt>
                <c:pt idx="70720">
                  <c:v>17.992999999999999</c:v>
                </c:pt>
                <c:pt idx="70721">
                  <c:v>17.992999999999999</c:v>
                </c:pt>
                <c:pt idx="70722">
                  <c:v>17.992999999999999</c:v>
                </c:pt>
                <c:pt idx="70723">
                  <c:v>17.97</c:v>
                </c:pt>
                <c:pt idx="70724">
                  <c:v>18.015000000000001</c:v>
                </c:pt>
                <c:pt idx="70725">
                  <c:v>17.97</c:v>
                </c:pt>
                <c:pt idx="70726">
                  <c:v>17.948</c:v>
                </c:pt>
                <c:pt idx="70727">
                  <c:v>17.948</c:v>
                </c:pt>
                <c:pt idx="70728">
                  <c:v>17.97</c:v>
                </c:pt>
                <c:pt idx="70729">
                  <c:v>17.992999999999999</c:v>
                </c:pt>
                <c:pt idx="70730">
                  <c:v>17.925000000000001</c:v>
                </c:pt>
                <c:pt idx="70731">
                  <c:v>17.948</c:v>
                </c:pt>
                <c:pt idx="70732">
                  <c:v>17.97</c:v>
                </c:pt>
                <c:pt idx="70733">
                  <c:v>17.992999999999999</c:v>
                </c:pt>
                <c:pt idx="70734">
                  <c:v>17.948</c:v>
                </c:pt>
                <c:pt idx="70735">
                  <c:v>17.97</c:v>
                </c:pt>
                <c:pt idx="70736">
                  <c:v>17.97</c:v>
                </c:pt>
                <c:pt idx="70737">
                  <c:v>17.948</c:v>
                </c:pt>
                <c:pt idx="70738">
                  <c:v>17.925000000000001</c:v>
                </c:pt>
                <c:pt idx="70739">
                  <c:v>17.948</c:v>
                </c:pt>
                <c:pt idx="70740">
                  <c:v>17.925000000000001</c:v>
                </c:pt>
                <c:pt idx="70741">
                  <c:v>17.948</c:v>
                </c:pt>
                <c:pt idx="70742">
                  <c:v>17.881</c:v>
                </c:pt>
                <c:pt idx="70743">
                  <c:v>17.948</c:v>
                </c:pt>
                <c:pt idx="70744">
                  <c:v>17.948</c:v>
                </c:pt>
                <c:pt idx="70745">
                  <c:v>17.925000000000001</c:v>
                </c:pt>
                <c:pt idx="70746">
                  <c:v>17.925000000000001</c:v>
                </c:pt>
                <c:pt idx="70747">
                  <c:v>17.925000000000001</c:v>
                </c:pt>
                <c:pt idx="70748">
                  <c:v>17.902999999999999</c:v>
                </c:pt>
                <c:pt idx="70749">
                  <c:v>17.902999999999999</c:v>
                </c:pt>
                <c:pt idx="70750">
                  <c:v>17.902999999999999</c:v>
                </c:pt>
                <c:pt idx="70751">
                  <c:v>17.902999999999999</c:v>
                </c:pt>
                <c:pt idx="70752">
                  <c:v>17.902999999999999</c:v>
                </c:pt>
                <c:pt idx="70753">
                  <c:v>17.925000000000001</c:v>
                </c:pt>
                <c:pt idx="70754">
                  <c:v>17.902999999999999</c:v>
                </c:pt>
                <c:pt idx="70755">
                  <c:v>17.858000000000001</c:v>
                </c:pt>
                <c:pt idx="70756">
                  <c:v>17.902999999999999</c:v>
                </c:pt>
                <c:pt idx="70757">
                  <c:v>17.902999999999999</c:v>
                </c:pt>
                <c:pt idx="70758">
                  <c:v>17.881</c:v>
                </c:pt>
                <c:pt idx="70759">
                  <c:v>17.858000000000001</c:v>
                </c:pt>
                <c:pt idx="70760">
                  <c:v>17.881</c:v>
                </c:pt>
                <c:pt idx="70761">
                  <c:v>17.881</c:v>
                </c:pt>
                <c:pt idx="70762">
                  <c:v>17.858000000000001</c:v>
                </c:pt>
                <c:pt idx="70763">
                  <c:v>17.835999999999999</c:v>
                </c:pt>
                <c:pt idx="70764">
                  <c:v>17.858000000000001</c:v>
                </c:pt>
                <c:pt idx="70765">
                  <c:v>17.881</c:v>
                </c:pt>
                <c:pt idx="70766">
                  <c:v>17.881</c:v>
                </c:pt>
                <c:pt idx="70767">
                  <c:v>17.902999999999999</c:v>
                </c:pt>
                <c:pt idx="70768">
                  <c:v>17.835999999999999</c:v>
                </c:pt>
                <c:pt idx="70769">
                  <c:v>17.814</c:v>
                </c:pt>
                <c:pt idx="70770">
                  <c:v>17.881</c:v>
                </c:pt>
                <c:pt idx="70771">
                  <c:v>17.814</c:v>
                </c:pt>
                <c:pt idx="70772">
                  <c:v>17.881</c:v>
                </c:pt>
                <c:pt idx="70773">
                  <c:v>17.835999999999999</c:v>
                </c:pt>
                <c:pt idx="70774">
                  <c:v>17.858000000000001</c:v>
                </c:pt>
                <c:pt idx="70775">
                  <c:v>17.768999999999998</c:v>
                </c:pt>
                <c:pt idx="70776">
                  <c:v>17.814</c:v>
                </c:pt>
                <c:pt idx="70777">
                  <c:v>17.835999999999999</c:v>
                </c:pt>
                <c:pt idx="70778">
                  <c:v>17.791</c:v>
                </c:pt>
                <c:pt idx="70779">
                  <c:v>17.814</c:v>
                </c:pt>
                <c:pt idx="70780">
                  <c:v>17.791</c:v>
                </c:pt>
                <c:pt idx="70781">
                  <c:v>17.835999999999999</c:v>
                </c:pt>
                <c:pt idx="70782">
                  <c:v>17.768999999999998</c:v>
                </c:pt>
                <c:pt idx="70783">
                  <c:v>17.814</c:v>
                </c:pt>
                <c:pt idx="70784">
                  <c:v>17.768999999999998</c:v>
                </c:pt>
                <c:pt idx="70785">
                  <c:v>17.768999999999998</c:v>
                </c:pt>
                <c:pt idx="70786">
                  <c:v>17.814</c:v>
                </c:pt>
                <c:pt idx="70787">
                  <c:v>17.768999999999998</c:v>
                </c:pt>
                <c:pt idx="70788">
                  <c:v>17.814</c:v>
                </c:pt>
                <c:pt idx="70789">
                  <c:v>17.747</c:v>
                </c:pt>
                <c:pt idx="70790">
                  <c:v>17.768999999999998</c:v>
                </c:pt>
                <c:pt idx="70791">
                  <c:v>17.768999999999998</c:v>
                </c:pt>
                <c:pt idx="70792">
                  <c:v>17.747</c:v>
                </c:pt>
                <c:pt idx="70793">
                  <c:v>17.791</c:v>
                </c:pt>
                <c:pt idx="70794">
                  <c:v>17.768999999999998</c:v>
                </c:pt>
                <c:pt idx="70795">
                  <c:v>17.724</c:v>
                </c:pt>
                <c:pt idx="70796">
                  <c:v>17.768999999999998</c:v>
                </c:pt>
                <c:pt idx="70797">
                  <c:v>17.724</c:v>
                </c:pt>
                <c:pt idx="70798">
                  <c:v>17.702000000000002</c:v>
                </c:pt>
                <c:pt idx="70799">
                  <c:v>17.747</c:v>
                </c:pt>
                <c:pt idx="70800">
                  <c:v>17.768999999999998</c:v>
                </c:pt>
                <c:pt idx="70801">
                  <c:v>17.791</c:v>
                </c:pt>
                <c:pt idx="70802">
                  <c:v>17.747</c:v>
                </c:pt>
                <c:pt idx="70803">
                  <c:v>17.747</c:v>
                </c:pt>
                <c:pt idx="70804">
                  <c:v>17.702000000000002</c:v>
                </c:pt>
                <c:pt idx="70805">
                  <c:v>17.747</c:v>
                </c:pt>
                <c:pt idx="70806">
                  <c:v>17.791</c:v>
                </c:pt>
                <c:pt idx="70807">
                  <c:v>17.747</c:v>
                </c:pt>
                <c:pt idx="70808">
                  <c:v>17.68</c:v>
                </c:pt>
                <c:pt idx="70809">
                  <c:v>17.702000000000002</c:v>
                </c:pt>
                <c:pt idx="70810">
                  <c:v>17.747</c:v>
                </c:pt>
                <c:pt idx="70811">
                  <c:v>17.724</c:v>
                </c:pt>
                <c:pt idx="70812">
                  <c:v>17.747</c:v>
                </c:pt>
                <c:pt idx="70813">
                  <c:v>17.724</c:v>
                </c:pt>
                <c:pt idx="70814">
                  <c:v>17.747</c:v>
                </c:pt>
                <c:pt idx="70815">
                  <c:v>17.768999999999998</c:v>
                </c:pt>
                <c:pt idx="70816">
                  <c:v>17.635000000000002</c:v>
                </c:pt>
                <c:pt idx="70817">
                  <c:v>17.68</c:v>
                </c:pt>
                <c:pt idx="70818">
                  <c:v>17.702000000000002</c:v>
                </c:pt>
                <c:pt idx="70819">
                  <c:v>17.68</c:v>
                </c:pt>
                <c:pt idx="70820">
                  <c:v>17.68</c:v>
                </c:pt>
                <c:pt idx="70821">
                  <c:v>17.702000000000002</c:v>
                </c:pt>
                <c:pt idx="70822">
                  <c:v>17.68</c:v>
                </c:pt>
                <c:pt idx="70823">
                  <c:v>17.702000000000002</c:v>
                </c:pt>
                <c:pt idx="70824">
                  <c:v>17.657</c:v>
                </c:pt>
                <c:pt idx="70825">
                  <c:v>17.657</c:v>
                </c:pt>
                <c:pt idx="70826">
                  <c:v>17.657</c:v>
                </c:pt>
                <c:pt idx="70827">
                  <c:v>17.635000000000002</c:v>
                </c:pt>
                <c:pt idx="70828">
                  <c:v>17.657</c:v>
                </c:pt>
                <c:pt idx="70829">
                  <c:v>17.635000000000002</c:v>
                </c:pt>
                <c:pt idx="70830">
                  <c:v>17.635000000000002</c:v>
                </c:pt>
                <c:pt idx="70831">
                  <c:v>17.635000000000002</c:v>
                </c:pt>
                <c:pt idx="70832">
                  <c:v>17.68</c:v>
                </c:pt>
                <c:pt idx="70833">
                  <c:v>17.613</c:v>
                </c:pt>
                <c:pt idx="70834">
                  <c:v>17.657</c:v>
                </c:pt>
                <c:pt idx="70835">
                  <c:v>17.68</c:v>
                </c:pt>
                <c:pt idx="70836">
                  <c:v>17.657</c:v>
                </c:pt>
                <c:pt idx="70837">
                  <c:v>17.657</c:v>
                </c:pt>
                <c:pt idx="70838">
                  <c:v>17.68</c:v>
                </c:pt>
                <c:pt idx="70839">
                  <c:v>17.613</c:v>
                </c:pt>
                <c:pt idx="70840">
                  <c:v>17.68</c:v>
                </c:pt>
                <c:pt idx="70841">
                  <c:v>17.613</c:v>
                </c:pt>
                <c:pt idx="70842">
                  <c:v>17.613</c:v>
                </c:pt>
                <c:pt idx="70843">
                  <c:v>17.59</c:v>
                </c:pt>
                <c:pt idx="70844">
                  <c:v>17.59</c:v>
                </c:pt>
                <c:pt idx="70845">
                  <c:v>17.657</c:v>
                </c:pt>
                <c:pt idx="70846">
                  <c:v>17.613</c:v>
                </c:pt>
                <c:pt idx="70847">
                  <c:v>17.635000000000002</c:v>
                </c:pt>
                <c:pt idx="70848">
                  <c:v>17.568000000000001</c:v>
                </c:pt>
                <c:pt idx="70849">
                  <c:v>17.568000000000001</c:v>
                </c:pt>
                <c:pt idx="70850">
                  <c:v>17.613</c:v>
                </c:pt>
                <c:pt idx="70851">
                  <c:v>17.635000000000002</c:v>
                </c:pt>
                <c:pt idx="70852">
                  <c:v>17.59</c:v>
                </c:pt>
                <c:pt idx="70853">
                  <c:v>17.59</c:v>
                </c:pt>
                <c:pt idx="70854">
                  <c:v>17.568000000000001</c:v>
                </c:pt>
                <c:pt idx="70855">
                  <c:v>17.545999999999999</c:v>
                </c:pt>
                <c:pt idx="70856">
                  <c:v>17.545999999999999</c:v>
                </c:pt>
                <c:pt idx="70857">
                  <c:v>17.59</c:v>
                </c:pt>
                <c:pt idx="70858">
                  <c:v>17.523</c:v>
                </c:pt>
                <c:pt idx="70859">
                  <c:v>17.501000000000001</c:v>
                </c:pt>
                <c:pt idx="70860">
                  <c:v>17.568000000000001</c:v>
                </c:pt>
                <c:pt idx="70861">
                  <c:v>17.59</c:v>
                </c:pt>
                <c:pt idx="70862">
                  <c:v>17.568000000000001</c:v>
                </c:pt>
                <c:pt idx="70863">
                  <c:v>17.545999999999999</c:v>
                </c:pt>
                <c:pt idx="70864">
                  <c:v>17.545999999999999</c:v>
                </c:pt>
                <c:pt idx="70865">
                  <c:v>17.545999999999999</c:v>
                </c:pt>
                <c:pt idx="70866">
                  <c:v>17.568000000000001</c:v>
                </c:pt>
                <c:pt idx="70867">
                  <c:v>17.545999999999999</c:v>
                </c:pt>
                <c:pt idx="70868">
                  <c:v>17.501000000000001</c:v>
                </c:pt>
                <c:pt idx="70869">
                  <c:v>17.568000000000001</c:v>
                </c:pt>
                <c:pt idx="70870">
                  <c:v>17.568000000000001</c:v>
                </c:pt>
                <c:pt idx="70871">
                  <c:v>17.501000000000001</c:v>
                </c:pt>
                <c:pt idx="70872">
                  <c:v>17.523</c:v>
                </c:pt>
                <c:pt idx="70873">
                  <c:v>17.523</c:v>
                </c:pt>
                <c:pt idx="70874">
                  <c:v>17.545999999999999</c:v>
                </c:pt>
                <c:pt idx="70875">
                  <c:v>17.501000000000001</c:v>
                </c:pt>
                <c:pt idx="70876">
                  <c:v>17.501000000000001</c:v>
                </c:pt>
                <c:pt idx="70877">
                  <c:v>17.501000000000001</c:v>
                </c:pt>
                <c:pt idx="70878">
                  <c:v>17.523</c:v>
                </c:pt>
                <c:pt idx="70879">
                  <c:v>17.523</c:v>
                </c:pt>
                <c:pt idx="70880">
                  <c:v>17.501000000000001</c:v>
                </c:pt>
                <c:pt idx="70881">
                  <c:v>17.478999999999999</c:v>
                </c:pt>
                <c:pt idx="70882">
                  <c:v>17.523</c:v>
                </c:pt>
                <c:pt idx="70883">
                  <c:v>17.501000000000001</c:v>
                </c:pt>
                <c:pt idx="70884">
                  <c:v>17.545999999999999</c:v>
                </c:pt>
                <c:pt idx="70885">
                  <c:v>17.523</c:v>
                </c:pt>
                <c:pt idx="70886">
                  <c:v>17.501000000000001</c:v>
                </c:pt>
                <c:pt idx="70887">
                  <c:v>17.478999999999999</c:v>
                </c:pt>
                <c:pt idx="70888">
                  <c:v>17.523</c:v>
                </c:pt>
                <c:pt idx="70889">
                  <c:v>17.501000000000001</c:v>
                </c:pt>
                <c:pt idx="70890">
                  <c:v>17.478999999999999</c:v>
                </c:pt>
                <c:pt idx="70891">
                  <c:v>17.501000000000001</c:v>
                </c:pt>
                <c:pt idx="70892">
                  <c:v>17.478999999999999</c:v>
                </c:pt>
                <c:pt idx="70893">
                  <c:v>17.411999999999999</c:v>
                </c:pt>
                <c:pt idx="70894">
                  <c:v>17.501000000000001</c:v>
                </c:pt>
                <c:pt idx="70895">
                  <c:v>17.434000000000001</c:v>
                </c:pt>
                <c:pt idx="70896">
                  <c:v>17.501000000000001</c:v>
                </c:pt>
                <c:pt idx="70897">
                  <c:v>17.411999999999999</c:v>
                </c:pt>
                <c:pt idx="70898">
                  <c:v>17.411999999999999</c:v>
                </c:pt>
                <c:pt idx="70899">
                  <c:v>17.501000000000001</c:v>
                </c:pt>
                <c:pt idx="70900">
                  <c:v>17.434000000000001</c:v>
                </c:pt>
                <c:pt idx="70901">
                  <c:v>17.434000000000001</c:v>
                </c:pt>
                <c:pt idx="70902">
                  <c:v>17.411999999999999</c:v>
                </c:pt>
                <c:pt idx="70903">
                  <c:v>17.501000000000001</c:v>
                </c:pt>
                <c:pt idx="70904">
                  <c:v>17.434000000000001</c:v>
                </c:pt>
                <c:pt idx="70905">
                  <c:v>17.456</c:v>
                </c:pt>
                <c:pt idx="70906">
                  <c:v>17.434000000000001</c:v>
                </c:pt>
                <c:pt idx="70907">
                  <c:v>17.456</c:v>
                </c:pt>
                <c:pt idx="70908">
                  <c:v>17.456</c:v>
                </c:pt>
                <c:pt idx="70909">
                  <c:v>17.411999999999999</c:v>
                </c:pt>
                <c:pt idx="70910">
                  <c:v>17.411999999999999</c:v>
                </c:pt>
                <c:pt idx="70911">
                  <c:v>17.388999999999999</c:v>
                </c:pt>
                <c:pt idx="70912">
                  <c:v>17.411999999999999</c:v>
                </c:pt>
                <c:pt idx="70913">
                  <c:v>17.388999999999999</c:v>
                </c:pt>
                <c:pt idx="70914">
                  <c:v>17.434000000000001</c:v>
                </c:pt>
                <c:pt idx="70915">
                  <c:v>17.367000000000001</c:v>
                </c:pt>
                <c:pt idx="70916">
                  <c:v>17.388999999999999</c:v>
                </c:pt>
                <c:pt idx="70917">
                  <c:v>17.411999999999999</c:v>
                </c:pt>
                <c:pt idx="70918">
                  <c:v>17.344999999999999</c:v>
                </c:pt>
                <c:pt idx="70919">
                  <c:v>17.367000000000001</c:v>
                </c:pt>
                <c:pt idx="70920">
                  <c:v>17.388999999999999</c:v>
                </c:pt>
                <c:pt idx="70921">
                  <c:v>17.344999999999999</c:v>
                </c:pt>
                <c:pt idx="70922">
                  <c:v>17.411999999999999</c:v>
                </c:pt>
                <c:pt idx="70923">
                  <c:v>17.411999999999999</c:v>
                </c:pt>
                <c:pt idx="70924">
                  <c:v>17.388999999999999</c:v>
                </c:pt>
                <c:pt idx="70925">
                  <c:v>17.388999999999999</c:v>
                </c:pt>
                <c:pt idx="70926">
                  <c:v>17.388999999999999</c:v>
                </c:pt>
                <c:pt idx="70927">
                  <c:v>17.367000000000001</c:v>
                </c:pt>
                <c:pt idx="70928">
                  <c:v>17.344999999999999</c:v>
                </c:pt>
                <c:pt idx="70929">
                  <c:v>17.388999999999999</c:v>
                </c:pt>
                <c:pt idx="70930">
                  <c:v>17.367000000000001</c:v>
                </c:pt>
                <c:pt idx="70931">
                  <c:v>17.321999999999999</c:v>
                </c:pt>
                <c:pt idx="70932">
                  <c:v>17.344999999999999</c:v>
                </c:pt>
                <c:pt idx="70933">
                  <c:v>17.344999999999999</c:v>
                </c:pt>
                <c:pt idx="70934">
                  <c:v>17.321999999999999</c:v>
                </c:pt>
                <c:pt idx="70935">
                  <c:v>17.388999999999999</c:v>
                </c:pt>
                <c:pt idx="70936">
                  <c:v>17.344999999999999</c:v>
                </c:pt>
                <c:pt idx="70937">
                  <c:v>17.344999999999999</c:v>
                </c:pt>
                <c:pt idx="70938">
                  <c:v>17.344999999999999</c:v>
                </c:pt>
                <c:pt idx="70939">
                  <c:v>17.344999999999999</c:v>
                </c:pt>
                <c:pt idx="70940">
                  <c:v>17.344999999999999</c:v>
                </c:pt>
                <c:pt idx="70941">
                  <c:v>17.321999999999999</c:v>
                </c:pt>
                <c:pt idx="70942">
                  <c:v>17.344999999999999</c:v>
                </c:pt>
                <c:pt idx="70943">
                  <c:v>17.344999999999999</c:v>
                </c:pt>
                <c:pt idx="70944">
                  <c:v>17.344999999999999</c:v>
                </c:pt>
                <c:pt idx="70945">
                  <c:v>17.344999999999999</c:v>
                </c:pt>
                <c:pt idx="70946">
                  <c:v>17.321999999999999</c:v>
                </c:pt>
                <c:pt idx="70947">
                  <c:v>17.344999999999999</c:v>
                </c:pt>
                <c:pt idx="70948">
                  <c:v>17.3</c:v>
                </c:pt>
                <c:pt idx="70949">
                  <c:v>17.321999999999999</c:v>
                </c:pt>
                <c:pt idx="70950">
                  <c:v>17.3</c:v>
                </c:pt>
                <c:pt idx="70951">
                  <c:v>17.321999999999999</c:v>
                </c:pt>
                <c:pt idx="70952">
                  <c:v>17.277999999999999</c:v>
                </c:pt>
                <c:pt idx="70953">
                  <c:v>17.254999999999999</c:v>
                </c:pt>
                <c:pt idx="70954">
                  <c:v>17.233000000000001</c:v>
                </c:pt>
                <c:pt idx="70955">
                  <c:v>17.321999999999999</c:v>
                </c:pt>
                <c:pt idx="70956">
                  <c:v>17.3</c:v>
                </c:pt>
                <c:pt idx="70957">
                  <c:v>17.321999999999999</c:v>
                </c:pt>
                <c:pt idx="70958">
                  <c:v>17.3</c:v>
                </c:pt>
                <c:pt idx="70959">
                  <c:v>17.254999999999999</c:v>
                </c:pt>
                <c:pt idx="70960">
                  <c:v>17.3</c:v>
                </c:pt>
                <c:pt idx="70961">
                  <c:v>17.3</c:v>
                </c:pt>
                <c:pt idx="70962">
                  <c:v>17.233000000000001</c:v>
                </c:pt>
                <c:pt idx="70963">
                  <c:v>17.254999999999999</c:v>
                </c:pt>
                <c:pt idx="70964">
                  <c:v>17.254999999999999</c:v>
                </c:pt>
                <c:pt idx="70965">
                  <c:v>17.3</c:v>
                </c:pt>
                <c:pt idx="70966">
                  <c:v>17.254999999999999</c:v>
                </c:pt>
                <c:pt idx="70967">
                  <c:v>17.277999999999999</c:v>
                </c:pt>
                <c:pt idx="70968">
                  <c:v>17.254999999999999</c:v>
                </c:pt>
                <c:pt idx="70969">
                  <c:v>17.254999999999999</c:v>
                </c:pt>
                <c:pt idx="70970">
                  <c:v>17.277999999999999</c:v>
                </c:pt>
                <c:pt idx="70971">
                  <c:v>17.277999999999999</c:v>
                </c:pt>
                <c:pt idx="70972">
                  <c:v>17.254999999999999</c:v>
                </c:pt>
                <c:pt idx="70973">
                  <c:v>17.233000000000001</c:v>
                </c:pt>
                <c:pt idx="70974">
                  <c:v>17.210999999999999</c:v>
                </c:pt>
                <c:pt idx="70975">
                  <c:v>17.233000000000001</c:v>
                </c:pt>
                <c:pt idx="70976">
                  <c:v>17.187999999999999</c:v>
                </c:pt>
                <c:pt idx="70977">
                  <c:v>17.254999999999999</c:v>
                </c:pt>
                <c:pt idx="70978">
                  <c:v>17.254999999999999</c:v>
                </c:pt>
                <c:pt idx="70979">
                  <c:v>17.277999999999999</c:v>
                </c:pt>
                <c:pt idx="70980">
                  <c:v>17.210999999999999</c:v>
                </c:pt>
                <c:pt idx="70981">
                  <c:v>17.210999999999999</c:v>
                </c:pt>
                <c:pt idx="70982">
                  <c:v>17.233000000000001</c:v>
                </c:pt>
                <c:pt idx="70983">
                  <c:v>17.210999999999999</c:v>
                </c:pt>
                <c:pt idx="70984">
                  <c:v>17.187999999999999</c:v>
                </c:pt>
                <c:pt idx="70985">
                  <c:v>17.233000000000001</c:v>
                </c:pt>
                <c:pt idx="70986">
                  <c:v>17.166</c:v>
                </c:pt>
                <c:pt idx="70987">
                  <c:v>17.187999999999999</c:v>
                </c:pt>
                <c:pt idx="70988">
                  <c:v>17.187999999999999</c:v>
                </c:pt>
                <c:pt idx="70989">
                  <c:v>17.187999999999999</c:v>
                </c:pt>
                <c:pt idx="70990">
                  <c:v>17.166</c:v>
                </c:pt>
                <c:pt idx="70991">
                  <c:v>17.187999999999999</c:v>
                </c:pt>
                <c:pt idx="70992">
                  <c:v>17.187999999999999</c:v>
                </c:pt>
                <c:pt idx="70993">
                  <c:v>17.210999999999999</c:v>
                </c:pt>
                <c:pt idx="70994">
                  <c:v>17.210999999999999</c:v>
                </c:pt>
                <c:pt idx="70995">
                  <c:v>17.166</c:v>
                </c:pt>
                <c:pt idx="70996">
                  <c:v>17.187999999999999</c:v>
                </c:pt>
                <c:pt idx="70997">
                  <c:v>17.187999999999999</c:v>
                </c:pt>
                <c:pt idx="70998">
                  <c:v>17.143999999999998</c:v>
                </c:pt>
                <c:pt idx="70999">
                  <c:v>17.120999999999999</c:v>
                </c:pt>
                <c:pt idx="71000">
                  <c:v>17.166</c:v>
                </c:pt>
                <c:pt idx="71001">
                  <c:v>17.143999999999998</c:v>
                </c:pt>
                <c:pt idx="71002">
                  <c:v>17.166</c:v>
                </c:pt>
                <c:pt idx="71003">
                  <c:v>17.120999999999999</c:v>
                </c:pt>
                <c:pt idx="71004">
                  <c:v>17.166</c:v>
                </c:pt>
                <c:pt idx="71005">
                  <c:v>17.166</c:v>
                </c:pt>
                <c:pt idx="71006">
                  <c:v>17.166</c:v>
                </c:pt>
                <c:pt idx="71007">
                  <c:v>17.187999999999999</c:v>
                </c:pt>
                <c:pt idx="71008">
                  <c:v>17.099</c:v>
                </c:pt>
                <c:pt idx="71009">
                  <c:v>17.099</c:v>
                </c:pt>
                <c:pt idx="71010">
                  <c:v>17.120999999999999</c:v>
                </c:pt>
                <c:pt idx="71011">
                  <c:v>17.120999999999999</c:v>
                </c:pt>
                <c:pt idx="71012">
                  <c:v>17.077000000000002</c:v>
                </c:pt>
                <c:pt idx="71013">
                  <c:v>17.143999999999998</c:v>
                </c:pt>
                <c:pt idx="71014">
                  <c:v>17.099</c:v>
                </c:pt>
                <c:pt idx="71015">
                  <c:v>17.099</c:v>
                </c:pt>
                <c:pt idx="71016">
                  <c:v>17.099</c:v>
                </c:pt>
                <c:pt idx="71017">
                  <c:v>17.077000000000002</c:v>
                </c:pt>
                <c:pt idx="71018">
                  <c:v>17.053999999999998</c:v>
                </c:pt>
                <c:pt idx="71019">
                  <c:v>17.077000000000002</c:v>
                </c:pt>
                <c:pt idx="71020">
                  <c:v>17.077000000000002</c:v>
                </c:pt>
                <c:pt idx="71021">
                  <c:v>17.120999999999999</c:v>
                </c:pt>
                <c:pt idx="71022">
                  <c:v>17.053999999999998</c:v>
                </c:pt>
                <c:pt idx="71023">
                  <c:v>17.099</c:v>
                </c:pt>
                <c:pt idx="71024">
                  <c:v>17.053999999999998</c:v>
                </c:pt>
                <c:pt idx="71025">
                  <c:v>17.010000000000002</c:v>
                </c:pt>
                <c:pt idx="71026">
                  <c:v>17.053999999999998</c:v>
                </c:pt>
                <c:pt idx="71027">
                  <c:v>17.053999999999998</c:v>
                </c:pt>
                <c:pt idx="71028">
                  <c:v>17.077000000000002</c:v>
                </c:pt>
                <c:pt idx="71029">
                  <c:v>17.120999999999999</c:v>
                </c:pt>
                <c:pt idx="71030">
                  <c:v>17.077000000000002</c:v>
                </c:pt>
                <c:pt idx="71031">
                  <c:v>17.077000000000002</c:v>
                </c:pt>
                <c:pt idx="71032">
                  <c:v>17.053999999999998</c:v>
                </c:pt>
                <c:pt idx="71033">
                  <c:v>17.077000000000002</c:v>
                </c:pt>
                <c:pt idx="71034">
                  <c:v>17.053999999999998</c:v>
                </c:pt>
                <c:pt idx="71035">
                  <c:v>17.099</c:v>
                </c:pt>
                <c:pt idx="71036">
                  <c:v>17.077000000000002</c:v>
                </c:pt>
                <c:pt idx="71037">
                  <c:v>16.986999999999998</c:v>
                </c:pt>
                <c:pt idx="71038">
                  <c:v>17.010000000000002</c:v>
                </c:pt>
                <c:pt idx="71039">
                  <c:v>17.010000000000002</c:v>
                </c:pt>
                <c:pt idx="71040">
                  <c:v>17.032</c:v>
                </c:pt>
                <c:pt idx="71041">
                  <c:v>17.010000000000002</c:v>
                </c:pt>
                <c:pt idx="71042">
                  <c:v>17.010000000000002</c:v>
                </c:pt>
                <c:pt idx="71043">
                  <c:v>17.010000000000002</c:v>
                </c:pt>
                <c:pt idx="71044">
                  <c:v>17.053999999999998</c:v>
                </c:pt>
                <c:pt idx="71045">
                  <c:v>17.010000000000002</c:v>
                </c:pt>
                <c:pt idx="71046">
                  <c:v>17.010000000000002</c:v>
                </c:pt>
                <c:pt idx="71047">
                  <c:v>17.010000000000002</c:v>
                </c:pt>
                <c:pt idx="71048">
                  <c:v>17.032</c:v>
                </c:pt>
                <c:pt idx="71049">
                  <c:v>16.986999999999998</c:v>
                </c:pt>
                <c:pt idx="71050">
                  <c:v>16.943000000000001</c:v>
                </c:pt>
                <c:pt idx="71051">
                  <c:v>17.010000000000002</c:v>
                </c:pt>
                <c:pt idx="71052">
                  <c:v>17.010000000000002</c:v>
                </c:pt>
                <c:pt idx="71053">
                  <c:v>16.943000000000001</c:v>
                </c:pt>
                <c:pt idx="71054">
                  <c:v>16.986999999999998</c:v>
                </c:pt>
                <c:pt idx="71055">
                  <c:v>17.032</c:v>
                </c:pt>
                <c:pt idx="71056">
                  <c:v>16.986999999999998</c:v>
                </c:pt>
                <c:pt idx="71057">
                  <c:v>17.010000000000002</c:v>
                </c:pt>
                <c:pt idx="71058">
                  <c:v>16.986999999999998</c:v>
                </c:pt>
                <c:pt idx="71059">
                  <c:v>16.943000000000001</c:v>
                </c:pt>
                <c:pt idx="71060">
                  <c:v>16.965</c:v>
                </c:pt>
                <c:pt idx="71061">
                  <c:v>16.986999999999998</c:v>
                </c:pt>
                <c:pt idx="71062">
                  <c:v>16.965</c:v>
                </c:pt>
                <c:pt idx="71063">
                  <c:v>17.010000000000002</c:v>
                </c:pt>
                <c:pt idx="71064">
                  <c:v>16.965</c:v>
                </c:pt>
                <c:pt idx="71065">
                  <c:v>16.986999999999998</c:v>
                </c:pt>
                <c:pt idx="71066">
                  <c:v>16.920000000000002</c:v>
                </c:pt>
                <c:pt idx="71067">
                  <c:v>16.965</c:v>
                </c:pt>
                <c:pt idx="71068">
                  <c:v>16.920000000000002</c:v>
                </c:pt>
                <c:pt idx="71069">
                  <c:v>16.943000000000001</c:v>
                </c:pt>
                <c:pt idx="71070">
                  <c:v>16.920000000000002</c:v>
                </c:pt>
                <c:pt idx="71071">
                  <c:v>16.986999999999998</c:v>
                </c:pt>
                <c:pt idx="71072">
                  <c:v>16.943000000000001</c:v>
                </c:pt>
                <c:pt idx="71073">
                  <c:v>16.965</c:v>
                </c:pt>
                <c:pt idx="71074">
                  <c:v>16.898</c:v>
                </c:pt>
                <c:pt idx="71075">
                  <c:v>16.943000000000001</c:v>
                </c:pt>
                <c:pt idx="71076">
                  <c:v>16.943000000000001</c:v>
                </c:pt>
                <c:pt idx="71077">
                  <c:v>16.943000000000001</c:v>
                </c:pt>
                <c:pt idx="71078">
                  <c:v>17.010000000000002</c:v>
                </c:pt>
                <c:pt idx="71079">
                  <c:v>16.920000000000002</c:v>
                </c:pt>
                <c:pt idx="71080">
                  <c:v>16.943000000000001</c:v>
                </c:pt>
                <c:pt idx="71081">
                  <c:v>16.876000000000001</c:v>
                </c:pt>
                <c:pt idx="71082">
                  <c:v>16.943000000000001</c:v>
                </c:pt>
                <c:pt idx="71083">
                  <c:v>16.943000000000001</c:v>
                </c:pt>
                <c:pt idx="71084">
                  <c:v>16.898</c:v>
                </c:pt>
                <c:pt idx="71085">
                  <c:v>16.920000000000002</c:v>
                </c:pt>
                <c:pt idx="71086">
                  <c:v>16.876000000000001</c:v>
                </c:pt>
                <c:pt idx="71087">
                  <c:v>16.876000000000001</c:v>
                </c:pt>
                <c:pt idx="71088">
                  <c:v>16.986999999999998</c:v>
                </c:pt>
                <c:pt idx="71089">
                  <c:v>16.920000000000002</c:v>
                </c:pt>
                <c:pt idx="71090">
                  <c:v>16.853000000000002</c:v>
                </c:pt>
                <c:pt idx="71091">
                  <c:v>16.831</c:v>
                </c:pt>
                <c:pt idx="71092">
                  <c:v>16.898</c:v>
                </c:pt>
                <c:pt idx="71093">
                  <c:v>16.876000000000001</c:v>
                </c:pt>
                <c:pt idx="71094">
                  <c:v>16.853000000000002</c:v>
                </c:pt>
                <c:pt idx="71095">
                  <c:v>16.853000000000002</c:v>
                </c:pt>
                <c:pt idx="71096">
                  <c:v>16.943000000000001</c:v>
                </c:pt>
                <c:pt idx="71097">
                  <c:v>16.876000000000001</c:v>
                </c:pt>
                <c:pt idx="71098">
                  <c:v>16.853000000000002</c:v>
                </c:pt>
                <c:pt idx="71099">
                  <c:v>16.853000000000002</c:v>
                </c:pt>
                <c:pt idx="71100">
                  <c:v>16.876000000000001</c:v>
                </c:pt>
                <c:pt idx="71101">
                  <c:v>16.898</c:v>
                </c:pt>
                <c:pt idx="71102">
                  <c:v>16.876000000000001</c:v>
                </c:pt>
                <c:pt idx="71103">
                  <c:v>16.853000000000002</c:v>
                </c:pt>
                <c:pt idx="71104">
                  <c:v>16.831</c:v>
                </c:pt>
                <c:pt idx="71105">
                  <c:v>16.876000000000001</c:v>
                </c:pt>
                <c:pt idx="71106">
                  <c:v>16.831</c:v>
                </c:pt>
                <c:pt idx="71107">
                  <c:v>16.876000000000001</c:v>
                </c:pt>
                <c:pt idx="71108">
                  <c:v>16.876000000000001</c:v>
                </c:pt>
                <c:pt idx="71109">
                  <c:v>16.876000000000001</c:v>
                </c:pt>
                <c:pt idx="71110">
                  <c:v>16.876000000000001</c:v>
                </c:pt>
                <c:pt idx="71111">
                  <c:v>16.786000000000001</c:v>
                </c:pt>
                <c:pt idx="71112">
                  <c:v>16.831</c:v>
                </c:pt>
                <c:pt idx="71113">
                  <c:v>16.853000000000002</c:v>
                </c:pt>
                <c:pt idx="71114">
                  <c:v>16.853000000000002</c:v>
                </c:pt>
                <c:pt idx="71115">
                  <c:v>16.831</c:v>
                </c:pt>
                <c:pt idx="71116">
                  <c:v>16.809000000000001</c:v>
                </c:pt>
                <c:pt idx="71117">
                  <c:v>16.786000000000001</c:v>
                </c:pt>
                <c:pt idx="71118">
                  <c:v>16.853000000000002</c:v>
                </c:pt>
                <c:pt idx="71119">
                  <c:v>16.831</c:v>
                </c:pt>
                <c:pt idx="71120">
                  <c:v>16.786000000000001</c:v>
                </c:pt>
                <c:pt idx="71121">
                  <c:v>16.786000000000001</c:v>
                </c:pt>
                <c:pt idx="71122">
                  <c:v>16.741</c:v>
                </c:pt>
                <c:pt idx="71123">
                  <c:v>16.786000000000001</c:v>
                </c:pt>
                <c:pt idx="71124">
                  <c:v>16.786000000000001</c:v>
                </c:pt>
                <c:pt idx="71125">
                  <c:v>16.809000000000001</c:v>
                </c:pt>
                <c:pt idx="71126">
                  <c:v>16.809000000000001</c:v>
                </c:pt>
                <c:pt idx="71127">
                  <c:v>16.763999999999999</c:v>
                </c:pt>
                <c:pt idx="71128">
                  <c:v>16.763999999999999</c:v>
                </c:pt>
                <c:pt idx="71129">
                  <c:v>16.786000000000001</c:v>
                </c:pt>
                <c:pt idx="71130">
                  <c:v>16.831</c:v>
                </c:pt>
                <c:pt idx="71131">
                  <c:v>16.809000000000001</c:v>
                </c:pt>
                <c:pt idx="71132">
                  <c:v>16.809000000000001</c:v>
                </c:pt>
                <c:pt idx="71133">
                  <c:v>16.741</c:v>
                </c:pt>
                <c:pt idx="71134">
                  <c:v>16.719000000000001</c:v>
                </c:pt>
                <c:pt idx="71135">
                  <c:v>16.719000000000001</c:v>
                </c:pt>
                <c:pt idx="71136">
                  <c:v>16.741</c:v>
                </c:pt>
                <c:pt idx="71137">
                  <c:v>16.741</c:v>
                </c:pt>
                <c:pt idx="71138">
                  <c:v>16.696999999999999</c:v>
                </c:pt>
                <c:pt idx="71139">
                  <c:v>16.741</c:v>
                </c:pt>
                <c:pt idx="71140">
                  <c:v>16.786000000000001</c:v>
                </c:pt>
                <c:pt idx="71141">
                  <c:v>16.741</c:v>
                </c:pt>
                <c:pt idx="71142">
                  <c:v>16.763999999999999</c:v>
                </c:pt>
                <c:pt idx="71143">
                  <c:v>16.741</c:v>
                </c:pt>
                <c:pt idx="71144">
                  <c:v>16.719000000000001</c:v>
                </c:pt>
                <c:pt idx="71145">
                  <c:v>16.763999999999999</c:v>
                </c:pt>
                <c:pt idx="71146">
                  <c:v>16.763999999999999</c:v>
                </c:pt>
                <c:pt idx="71147">
                  <c:v>16.741</c:v>
                </c:pt>
                <c:pt idx="71148">
                  <c:v>16.719000000000001</c:v>
                </c:pt>
                <c:pt idx="71149">
                  <c:v>16.741</c:v>
                </c:pt>
                <c:pt idx="71150">
                  <c:v>16.741</c:v>
                </c:pt>
                <c:pt idx="71151">
                  <c:v>16.673999999999999</c:v>
                </c:pt>
                <c:pt idx="71152">
                  <c:v>16.696999999999999</c:v>
                </c:pt>
                <c:pt idx="71153">
                  <c:v>16.719000000000001</c:v>
                </c:pt>
                <c:pt idx="71154">
                  <c:v>16.719000000000001</c:v>
                </c:pt>
                <c:pt idx="71155">
                  <c:v>16.763999999999999</c:v>
                </c:pt>
                <c:pt idx="71156">
                  <c:v>16.673999999999999</c:v>
                </c:pt>
                <c:pt idx="71157">
                  <c:v>16.719000000000001</c:v>
                </c:pt>
                <c:pt idx="71158">
                  <c:v>16.696999999999999</c:v>
                </c:pt>
                <c:pt idx="71159">
                  <c:v>16.652000000000001</c:v>
                </c:pt>
                <c:pt idx="71160">
                  <c:v>16.673999999999999</c:v>
                </c:pt>
                <c:pt idx="71161">
                  <c:v>16.673999999999999</c:v>
                </c:pt>
                <c:pt idx="71162">
                  <c:v>16.673999999999999</c:v>
                </c:pt>
                <c:pt idx="71163">
                  <c:v>16.719000000000001</c:v>
                </c:pt>
                <c:pt idx="71164">
                  <c:v>16.673999999999999</c:v>
                </c:pt>
                <c:pt idx="71165">
                  <c:v>16.652000000000001</c:v>
                </c:pt>
                <c:pt idx="71166">
                  <c:v>16.696999999999999</c:v>
                </c:pt>
                <c:pt idx="71167">
                  <c:v>16.652000000000001</c:v>
                </c:pt>
                <c:pt idx="71168">
                  <c:v>16.652000000000001</c:v>
                </c:pt>
                <c:pt idx="71169">
                  <c:v>16.673999999999999</c:v>
                </c:pt>
                <c:pt idx="71170">
                  <c:v>16.673999999999999</c:v>
                </c:pt>
                <c:pt idx="71171">
                  <c:v>16.673999999999999</c:v>
                </c:pt>
                <c:pt idx="71172">
                  <c:v>16.652000000000001</c:v>
                </c:pt>
                <c:pt idx="71173">
                  <c:v>16.696999999999999</c:v>
                </c:pt>
                <c:pt idx="71174">
                  <c:v>16.673999999999999</c:v>
                </c:pt>
                <c:pt idx="71175">
                  <c:v>16.63</c:v>
                </c:pt>
                <c:pt idx="71176">
                  <c:v>16.673999999999999</c:v>
                </c:pt>
                <c:pt idx="71177">
                  <c:v>16.652000000000001</c:v>
                </c:pt>
                <c:pt idx="71178">
                  <c:v>16.606999999999999</c:v>
                </c:pt>
                <c:pt idx="71179">
                  <c:v>16.585000000000001</c:v>
                </c:pt>
                <c:pt idx="71180">
                  <c:v>16.652000000000001</c:v>
                </c:pt>
                <c:pt idx="71181">
                  <c:v>16.652000000000001</c:v>
                </c:pt>
                <c:pt idx="71182">
                  <c:v>16.63</c:v>
                </c:pt>
                <c:pt idx="71183">
                  <c:v>16.63</c:v>
                </c:pt>
                <c:pt idx="71184">
                  <c:v>16.606999999999999</c:v>
                </c:pt>
                <c:pt idx="71185">
                  <c:v>16.562999999999999</c:v>
                </c:pt>
                <c:pt idx="71186">
                  <c:v>16.63</c:v>
                </c:pt>
                <c:pt idx="71187">
                  <c:v>16.585000000000001</c:v>
                </c:pt>
                <c:pt idx="71188">
                  <c:v>16.606999999999999</c:v>
                </c:pt>
                <c:pt idx="71189">
                  <c:v>16.673999999999999</c:v>
                </c:pt>
                <c:pt idx="71190">
                  <c:v>16.585000000000001</c:v>
                </c:pt>
                <c:pt idx="71191">
                  <c:v>16.585000000000001</c:v>
                </c:pt>
                <c:pt idx="71192">
                  <c:v>16.585000000000001</c:v>
                </c:pt>
                <c:pt idx="71193">
                  <c:v>16.63</c:v>
                </c:pt>
                <c:pt idx="71194">
                  <c:v>16.606999999999999</c:v>
                </c:pt>
                <c:pt idx="71195">
                  <c:v>16.652000000000001</c:v>
                </c:pt>
                <c:pt idx="71196">
                  <c:v>16.562999999999999</c:v>
                </c:pt>
                <c:pt idx="71197">
                  <c:v>16.585000000000001</c:v>
                </c:pt>
                <c:pt idx="71198">
                  <c:v>16.606999999999999</c:v>
                </c:pt>
                <c:pt idx="71199">
                  <c:v>16.652000000000001</c:v>
                </c:pt>
                <c:pt idx="71200">
                  <c:v>16.585000000000001</c:v>
                </c:pt>
                <c:pt idx="71201">
                  <c:v>16.606999999999999</c:v>
                </c:pt>
                <c:pt idx="71202">
                  <c:v>16.562999999999999</c:v>
                </c:pt>
                <c:pt idx="71203">
                  <c:v>16.562999999999999</c:v>
                </c:pt>
                <c:pt idx="71204">
                  <c:v>16.585000000000001</c:v>
                </c:pt>
                <c:pt idx="71205">
                  <c:v>16.54</c:v>
                </c:pt>
                <c:pt idx="71206">
                  <c:v>16.54</c:v>
                </c:pt>
                <c:pt idx="71207">
                  <c:v>16.54</c:v>
                </c:pt>
                <c:pt idx="71208">
                  <c:v>16.562999999999999</c:v>
                </c:pt>
                <c:pt idx="71209">
                  <c:v>16.585000000000001</c:v>
                </c:pt>
                <c:pt idx="71210">
                  <c:v>16.562999999999999</c:v>
                </c:pt>
                <c:pt idx="71211">
                  <c:v>16.518000000000001</c:v>
                </c:pt>
                <c:pt idx="71212">
                  <c:v>16.54</c:v>
                </c:pt>
                <c:pt idx="71213">
                  <c:v>16.562999999999999</c:v>
                </c:pt>
                <c:pt idx="71214">
                  <c:v>16.54</c:v>
                </c:pt>
                <c:pt idx="71215">
                  <c:v>16.54</c:v>
                </c:pt>
                <c:pt idx="71216">
                  <c:v>16.495999999999999</c:v>
                </c:pt>
                <c:pt idx="71217">
                  <c:v>16.54</c:v>
                </c:pt>
                <c:pt idx="71218">
                  <c:v>16.518000000000001</c:v>
                </c:pt>
                <c:pt idx="71219">
                  <c:v>16.518000000000001</c:v>
                </c:pt>
                <c:pt idx="71220">
                  <c:v>16.472999999999999</c:v>
                </c:pt>
                <c:pt idx="71221">
                  <c:v>16.495999999999999</c:v>
                </c:pt>
                <c:pt idx="71222">
                  <c:v>16.518000000000001</c:v>
                </c:pt>
                <c:pt idx="71223">
                  <c:v>16.472999999999999</c:v>
                </c:pt>
                <c:pt idx="71224">
                  <c:v>16.54</c:v>
                </c:pt>
                <c:pt idx="71225">
                  <c:v>16.495999999999999</c:v>
                </c:pt>
                <c:pt idx="71226">
                  <c:v>16.495999999999999</c:v>
                </c:pt>
                <c:pt idx="71227">
                  <c:v>16.518000000000001</c:v>
                </c:pt>
                <c:pt idx="71228">
                  <c:v>16.518000000000001</c:v>
                </c:pt>
                <c:pt idx="71229">
                  <c:v>16.518000000000001</c:v>
                </c:pt>
                <c:pt idx="71230">
                  <c:v>16.451000000000001</c:v>
                </c:pt>
                <c:pt idx="71231">
                  <c:v>16.451000000000001</c:v>
                </c:pt>
                <c:pt idx="71232">
                  <c:v>16.472999999999999</c:v>
                </c:pt>
                <c:pt idx="71233">
                  <c:v>16.495999999999999</c:v>
                </c:pt>
                <c:pt idx="71234">
                  <c:v>16.518000000000001</c:v>
                </c:pt>
                <c:pt idx="71235">
                  <c:v>16.472999999999999</c:v>
                </c:pt>
                <c:pt idx="71236">
                  <c:v>16.428999999999998</c:v>
                </c:pt>
                <c:pt idx="71237">
                  <c:v>16.518000000000001</c:v>
                </c:pt>
                <c:pt idx="71238">
                  <c:v>16.495999999999999</c:v>
                </c:pt>
                <c:pt idx="71239">
                  <c:v>16.472999999999999</c:v>
                </c:pt>
                <c:pt idx="71240">
                  <c:v>16.451000000000001</c:v>
                </c:pt>
                <c:pt idx="71241">
                  <c:v>16.495999999999999</c:v>
                </c:pt>
                <c:pt idx="71242">
                  <c:v>16.495999999999999</c:v>
                </c:pt>
                <c:pt idx="71243">
                  <c:v>16.472999999999999</c:v>
                </c:pt>
                <c:pt idx="71244">
                  <c:v>16.451000000000001</c:v>
                </c:pt>
                <c:pt idx="71245">
                  <c:v>16.405999999999999</c:v>
                </c:pt>
                <c:pt idx="71246">
                  <c:v>16.428999999999998</c:v>
                </c:pt>
                <c:pt idx="71247">
                  <c:v>16.451000000000001</c:v>
                </c:pt>
                <c:pt idx="71248">
                  <c:v>16.451000000000001</c:v>
                </c:pt>
                <c:pt idx="71249">
                  <c:v>16.405999999999999</c:v>
                </c:pt>
                <c:pt idx="71250">
                  <c:v>16.451000000000001</c:v>
                </c:pt>
                <c:pt idx="71251">
                  <c:v>16.428999999999998</c:v>
                </c:pt>
                <c:pt idx="71252">
                  <c:v>16.428999999999998</c:v>
                </c:pt>
                <c:pt idx="71253">
                  <c:v>16.384</c:v>
                </c:pt>
                <c:pt idx="71254">
                  <c:v>16.472999999999999</c:v>
                </c:pt>
                <c:pt idx="71255">
                  <c:v>16.451000000000001</c:v>
                </c:pt>
                <c:pt idx="71256">
                  <c:v>16.451000000000001</c:v>
                </c:pt>
                <c:pt idx="71257">
                  <c:v>16.428999999999998</c:v>
                </c:pt>
                <c:pt idx="71258">
                  <c:v>16.428999999999998</c:v>
                </c:pt>
                <c:pt idx="71259">
                  <c:v>16.405999999999999</c:v>
                </c:pt>
                <c:pt idx="71260">
                  <c:v>16.384</c:v>
                </c:pt>
                <c:pt idx="71261">
                  <c:v>16.384</c:v>
                </c:pt>
                <c:pt idx="71262">
                  <c:v>16.405999999999999</c:v>
                </c:pt>
                <c:pt idx="71263">
                  <c:v>16.428999999999998</c:v>
                </c:pt>
                <c:pt idx="71264">
                  <c:v>16.405999999999999</c:v>
                </c:pt>
                <c:pt idx="71265">
                  <c:v>16.405999999999999</c:v>
                </c:pt>
                <c:pt idx="71266">
                  <c:v>16.384</c:v>
                </c:pt>
                <c:pt idx="71267">
                  <c:v>16.428999999999998</c:v>
                </c:pt>
                <c:pt idx="71268">
                  <c:v>16.384</c:v>
                </c:pt>
                <c:pt idx="71269">
                  <c:v>16.384</c:v>
                </c:pt>
                <c:pt idx="71270">
                  <c:v>16.317</c:v>
                </c:pt>
                <c:pt idx="71271">
                  <c:v>16.384</c:v>
                </c:pt>
                <c:pt idx="71272">
                  <c:v>16.338999999999999</c:v>
                </c:pt>
                <c:pt idx="71273">
                  <c:v>16.361999999999998</c:v>
                </c:pt>
                <c:pt idx="71274">
                  <c:v>16.361999999999998</c:v>
                </c:pt>
                <c:pt idx="71275">
                  <c:v>16.338999999999999</c:v>
                </c:pt>
                <c:pt idx="71276">
                  <c:v>16.361999999999998</c:v>
                </c:pt>
                <c:pt idx="71277">
                  <c:v>16.338999999999999</c:v>
                </c:pt>
                <c:pt idx="71278">
                  <c:v>16.338999999999999</c:v>
                </c:pt>
                <c:pt idx="71279">
                  <c:v>16.338999999999999</c:v>
                </c:pt>
                <c:pt idx="71280">
                  <c:v>16.295000000000002</c:v>
                </c:pt>
                <c:pt idx="71281">
                  <c:v>16.317</c:v>
                </c:pt>
                <c:pt idx="71282">
                  <c:v>16.295000000000002</c:v>
                </c:pt>
                <c:pt idx="71283">
                  <c:v>16.295000000000002</c:v>
                </c:pt>
                <c:pt idx="71284">
                  <c:v>16.317</c:v>
                </c:pt>
                <c:pt idx="71285">
                  <c:v>16.271999999999998</c:v>
                </c:pt>
                <c:pt idx="71286">
                  <c:v>16.338999999999999</c:v>
                </c:pt>
                <c:pt idx="71287">
                  <c:v>16.338999999999999</c:v>
                </c:pt>
                <c:pt idx="71288">
                  <c:v>16.317</c:v>
                </c:pt>
                <c:pt idx="71289">
                  <c:v>16.317</c:v>
                </c:pt>
                <c:pt idx="71290">
                  <c:v>16.295000000000002</c:v>
                </c:pt>
                <c:pt idx="71291">
                  <c:v>16.338999999999999</c:v>
                </c:pt>
                <c:pt idx="71292">
                  <c:v>16.317</c:v>
                </c:pt>
                <c:pt idx="71293">
                  <c:v>16.295000000000002</c:v>
                </c:pt>
                <c:pt idx="71294">
                  <c:v>16.295000000000002</c:v>
                </c:pt>
                <c:pt idx="71295">
                  <c:v>16.271999999999998</c:v>
                </c:pt>
                <c:pt idx="71296">
                  <c:v>16.317</c:v>
                </c:pt>
                <c:pt idx="71297">
                  <c:v>16.271999999999998</c:v>
                </c:pt>
                <c:pt idx="71298">
                  <c:v>16.317</c:v>
                </c:pt>
                <c:pt idx="71299">
                  <c:v>16.271999999999998</c:v>
                </c:pt>
                <c:pt idx="71300">
                  <c:v>16.295000000000002</c:v>
                </c:pt>
                <c:pt idx="71301">
                  <c:v>16.295000000000002</c:v>
                </c:pt>
                <c:pt idx="71302">
                  <c:v>16.295000000000002</c:v>
                </c:pt>
                <c:pt idx="71303">
                  <c:v>16.295000000000002</c:v>
                </c:pt>
                <c:pt idx="71304">
                  <c:v>16.271999999999998</c:v>
                </c:pt>
                <c:pt idx="71305">
                  <c:v>16.295000000000002</c:v>
                </c:pt>
                <c:pt idx="71306">
                  <c:v>16.271999999999998</c:v>
                </c:pt>
                <c:pt idx="71307">
                  <c:v>16.317</c:v>
                </c:pt>
                <c:pt idx="71308">
                  <c:v>16.25</c:v>
                </c:pt>
                <c:pt idx="71309">
                  <c:v>16.317</c:v>
                </c:pt>
                <c:pt idx="71310">
                  <c:v>16.25</c:v>
                </c:pt>
                <c:pt idx="71311">
                  <c:v>16.25</c:v>
                </c:pt>
                <c:pt idx="71312">
                  <c:v>16.271999999999998</c:v>
                </c:pt>
                <c:pt idx="71313">
                  <c:v>16.25</c:v>
                </c:pt>
                <c:pt idx="71314">
                  <c:v>16.271999999999998</c:v>
                </c:pt>
                <c:pt idx="71315">
                  <c:v>16.271999999999998</c:v>
                </c:pt>
                <c:pt idx="71316">
                  <c:v>16.228000000000002</c:v>
                </c:pt>
                <c:pt idx="71317">
                  <c:v>16.228000000000002</c:v>
                </c:pt>
                <c:pt idx="71318">
                  <c:v>16.25</c:v>
                </c:pt>
                <c:pt idx="71319">
                  <c:v>16.271999999999998</c:v>
                </c:pt>
                <c:pt idx="71320">
                  <c:v>16.271999999999998</c:v>
                </c:pt>
                <c:pt idx="71321">
                  <c:v>16.204999999999998</c:v>
                </c:pt>
                <c:pt idx="71322">
                  <c:v>16.228000000000002</c:v>
                </c:pt>
                <c:pt idx="71323">
                  <c:v>16.204999999999998</c:v>
                </c:pt>
                <c:pt idx="71324">
                  <c:v>16.25</c:v>
                </c:pt>
                <c:pt idx="71325">
                  <c:v>16.204999999999998</c:v>
                </c:pt>
                <c:pt idx="71326">
                  <c:v>16.271999999999998</c:v>
                </c:pt>
                <c:pt idx="71327">
                  <c:v>16.25</c:v>
                </c:pt>
                <c:pt idx="71328">
                  <c:v>16.228000000000002</c:v>
                </c:pt>
                <c:pt idx="71329">
                  <c:v>16.204999999999998</c:v>
                </c:pt>
                <c:pt idx="71330">
                  <c:v>16.204999999999998</c:v>
                </c:pt>
                <c:pt idx="71331">
                  <c:v>16.183</c:v>
                </c:pt>
                <c:pt idx="71332">
                  <c:v>16.204999999999998</c:v>
                </c:pt>
                <c:pt idx="71333">
                  <c:v>16.204999999999998</c:v>
                </c:pt>
                <c:pt idx="71334">
                  <c:v>16.228000000000002</c:v>
                </c:pt>
                <c:pt idx="71335">
                  <c:v>16.204999999999998</c:v>
                </c:pt>
                <c:pt idx="71336">
                  <c:v>16.204999999999998</c:v>
                </c:pt>
                <c:pt idx="71337">
                  <c:v>16.204999999999998</c:v>
                </c:pt>
                <c:pt idx="71338">
                  <c:v>16.183</c:v>
                </c:pt>
                <c:pt idx="71339">
                  <c:v>16.183</c:v>
                </c:pt>
                <c:pt idx="71340">
                  <c:v>16.183</c:v>
                </c:pt>
                <c:pt idx="71341">
                  <c:v>16.183</c:v>
                </c:pt>
                <c:pt idx="71342">
                  <c:v>16.204999999999998</c:v>
                </c:pt>
                <c:pt idx="71343">
                  <c:v>16.183</c:v>
                </c:pt>
                <c:pt idx="71344">
                  <c:v>16.183</c:v>
                </c:pt>
                <c:pt idx="71345">
                  <c:v>16.161000000000001</c:v>
                </c:pt>
                <c:pt idx="71346">
                  <c:v>16.138000000000002</c:v>
                </c:pt>
                <c:pt idx="71347">
                  <c:v>16.204999999999998</c:v>
                </c:pt>
                <c:pt idx="71348">
                  <c:v>16.183</c:v>
                </c:pt>
                <c:pt idx="71349">
                  <c:v>16.138000000000002</c:v>
                </c:pt>
                <c:pt idx="71350">
                  <c:v>16.183</c:v>
                </c:pt>
                <c:pt idx="71351">
                  <c:v>16.161000000000001</c:v>
                </c:pt>
                <c:pt idx="71352">
                  <c:v>16.183</c:v>
                </c:pt>
                <c:pt idx="71353">
                  <c:v>16.161000000000001</c:v>
                </c:pt>
                <c:pt idx="71354">
                  <c:v>16.138000000000002</c:v>
                </c:pt>
                <c:pt idx="71355">
                  <c:v>16.183</c:v>
                </c:pt>
                <c:pt idx="71356">
                  <c:v>16.138000000000002</c:v>
                </c:pt>
                <c:pt idx="71357">
                  <c:v>16.138000000000002</c:v>
                </c:pt>
                <c:pt idx="71358">
                  <c:v>16.116</c:v>
                </c:pt>
                <c:pt idx="71359">
                  <c:v>16.183</c:v>
                </c:pt>
                <c:pt idx="71360">
                  <c:v>16.116</c:v>
                </c:pt>
                <c:pt idx="71361">
                  <c:v>16.138000000000002</c:v>
                </c:pt>
                <c:pt idx="71362">
                  <c:v>16.138000000000002</c:v>
                </c:pt>
                <c:pt idx="71363">
                  <c:v>16.161000000000001</c:v>
                </c:pt>
                <c:pt idx="71364">
                  <c:v>16.183</c:v>
                </c:pt>
                <c:pt idx="71365">
                  <c:v>16.094000000000001</c:v>
                </c:pt>
                <c:pt idx="71366">
                  <c:v>16.138000000000002</c:v>
                </c:pt>
                <c:pt idx="71367">
                  <c:v>16.116</c:v>
                </c:pt>
                <c:pt idx="71368">
                  <c:v>16.094000000000001</c:v>
                </c:pt>
                <c:pt idx="71369">
                  <c:v>16.048999999999999</c:v>
                </c:pt>
                <c:pt idx="71370">
                  <c:v>16.116</c:v>
                </c:pt>
                <c:pt idx="71371">
                  <c:v>16.138000000000002</c:v>
                </c:pt>
                <c:pt idx="71372">
                  <c:v>16.094000000000001</c:v>
                </c:pt>
                <c:pt idx="71373">
                  <c:v>16.116</c:v>
                </c:pt>
                <c:pt idx="71374">
                  <c:v>16.071000000000002</c:v>
                </c:pt>
                <c:pt idx="71375">
                  <c:v>16.094000000000001</c:v>
                </c:pt>
                <c:pt idx="71376">
                  <c:v>16.116</c:v>
                </c:pt>
                <c:pt idx="71377">
                  <c:v>16.071000000000002</c:v>
                </c:pt>
                <c:pt idx="71378">
                  <c:v>16.048999999999999</c:v>
                </c:pt>
                <c:pt idx="71379">
                  <c:v>16.048999999999999</c:v>
                </c:pt>
                <c:pt idx="71380">
                  <c:v>16.094000000000001</c:v>
                </c:pt>
                <c:pt idx="71381">
                  <c:v>16.094000000000001</c:v>
                </c:pt>
                <c:pt idx="71382">
                  <c:v>16.094000000000001</c:v>
                </c:pt>
                <c:pt idx="71383">
                  <c:v>16.116</c:v>
                </c:pt>
                <c:pt idx="71384">
                  <c:v>16.048999999999999</c:v>
                </c:pt>
                <c:pt idx="71385">
                  <c:v>16.048999999999999</c:v>
                </c:pt>
                <c:pt idx="71386">
                  <c:v>16.048999999999999</c:v>
                </c:pt>
                <c:pt idx="71387">
                  <c:v>16.071000000000002</c:v>
                </c:pt>
                <c:pt idx="71388">
                  <c:v>16.071000000000002</c:v>
                </c:pt>
                <c:pt idx="71389">
                  <c:v>16.116</c:v>
                </c:pt>
                <c:pt idx="71390">
                  <c:v>16.116</c:v>
                </c:pt>
                <c:pt idx="71391">
                  <c:v>16.048999999999999</c:v>
                </c:pt>
                <c:pt idx="71392">
                  <c:v>16.094000000000001</c:v>
                </c:pt>
                <c:pt idx="71393">
                  <c:v>16.048999999999999</c:v>
                </c:pt>
                <c:pt idx="71394">
                  <c:v>16.048999999999999</c:v>
                </c:pt>
                <c:pt idx="71395">
                  <c:v>16.048999999999999</c:v>
                </c:pt>
                <c:pt idx="71396">
                  <c:v>16.027000000000001</c:v>
                </c:pt>
                <c:pt idx="71397">
                  <c:v>16.027000000000001</c:v>
                </c:pt>
                <c:pt idx="71398">
                  <c:v>16.048999999999999</c:v>
                </c:pt>
                <c:pt idx="71399">
                  <c:v>16.027000000000001</c:v>
                </c:pt>
                <c:pt idx="71400">
                  <c:v>16.071000000000002</c:v>
                </c:pt>
                <c:pt idx="71401">
                  <c:v>15.981999999999999</c:v>
                </c:pt>
                <c:pt idx="71402">
                  <c:v>16.004000000000001</c:v>
                </c:pt>
                <c:pt idx="71403">
                  <c:v>16.027000000000001</c:v>
                </c:pt>
                <c:pt idx="71404">
                  <c:v>16.027000000000001</c:v>
                </c:pt>
                <c:pt idx="71405">
                  <c:v>16.004000000000001</c:v>
                </c:pt>
                <c:pt idx="71406">
                  <c:v>16.027000000000001</c:v>
                </c:pt>
                <c:pt idx="71407">
                  <c:v>16.027000000000001</c:v>
                </c:pt>
                <c:pt idx="71408">
                  <c:v>16.004000000000001</c:v>
                </c:pt>
                <c:pt idx="71409">
                  <c:v>16.004000000000001</c:v>
                </c:pt>
                <c:pt idx="71410">
                  <c:v>16.027000000000001</c:v>
                </c:pt>
                <c:pt idx="71411">
                  <c:v>15.981999999999999</c:v>
                </c:pt>
                <c:pt idx="71412">
                  <c:v>16.004000000000001</c:v>
                </c:pt>
                <c:pt idx="71413">
                  <c:v>16.048999999999999</c:v>
                </c:pt>
                <c:pt idx="71414">
                  <c:v>15.914999999999999</c:v>
                </c:pt>
                <c:pt idx="71415">
                  <c:v>16.004000000000001</c:v>
                </c:pt>
                <c:pt idx="71416">
                  <c:v>15.981999999999999</c:v>
                </c:pt>
                <c:pt idx="71417">
                  <c:v>15.981999999999999</c:v>
                </c:pt>
                <c:pt idx="71418">
                  <c:v>15.96</c:v>
                </c:pt>
                <c:pt idx="71419">
                  <c:v>15.981999999999999</c:v>
                </c:pt>
                <c:pt idx="71420">
                  <c:v>15.96</c:v>
                </c:pt>
                <c:pt idx="71421">
                  <c:v>15.981999999999999</c:v>
                </c:pt>
                <c:pt idx="71422">
                  <c:v>15.96</c:v>
                </c:pt>
                <c:pt idx="71423">
                  <c:v>15.893000000000001</c:v>
                </c:pt>
                <c:pt idx="71424">
                  <c:v>15.981999999999999</c:v>
                </c:pt>
                <c:pt idx="71425">
                  <c:v>15.936999999999999</c:v>
                </c:pt>
                <c:pt idx="71426">
                  <c:v>15.936999999999999</c:v>
                </c:pt>
                <c:pt idx="71427">
                  <c:v>15.981999999999999</c:v>
                </c:pt>
                <c:pt idx="71428">
                  <c:v>15.936999999999999</c:v>
                </c:pt>
                <c:pt idx="71429">
                  <c:v>15.96</c:v>
                </c:pt>
                <c:pt idx="71430">
                  <c:v>15.914999999999999</c:v>
                </c:pt>
                <c:pt idx="71431">
                  <c:v>15.936999999999999</c:v>
                </c:pt>
                <c:pt idx="71432">
                  <c:v>15.936999999999999</c:v>
                </c:pt>
                <c:pt idx="71433">
                  <c:v>15.914999999999999</c:v>
                </c:pt>
                <c:pt idx="71434">
                  <c:v>15.96</c:v>
                </c:pt>
                <c:pt idx="71435">
                  <c:v>15.981999999999999</c:v>
                </c:pt>
                <c:pt idx="71436">
                  <c:v>15.981999999999999</c:v>
                </c:pt>
                <c:pt idx="71437">
                  <c:v>15.936999999999999</c:v>
                </c:pt>
                <c:pt idx="71438">
                  <c:v>15.893000000000001</c:v>
                </c:pt>
                <c:pt idx="71439">
                  <c:v>15.914999999999999</c:v>
                </c:pt>
                <c:pt idx="71440">
                  <c:v>15.914999999999999</c:v>
                </c:pt>
                <c:pt idx="71441">
                  <c:v>15.936999999999999</c:v>
                </c:pt>
                <c:pt idx="71442">
                  <c:v>15.914999999999999</c:v>
                </c:pt>
                <c:pt idx="71443">
                  <c:v>15.936999999999999</c:v>
                </c:pt>
                <c:pt idx="71444">
                  <c:v>15.914999999999999</c:v>
                </c:pt>
                <c:pt idx="71445">
                  <c:v>15.893000000000001</c:v>
                </c:pt>
                <c:pt idx="71446">
                  <c:v>15.914999999999999</c:v>
                </c:pt>
                <c:pt idx="71447">
                  <c:v>15.893000000000001</c:v>
                </c:pt>
                <c:pt idx="71448">
                  <c:v>15.936999999999999</c:v>
                </c:pt>
                <c:pt idx="71449">
                  <c:v>15.914999999999999</c:v>
                </c:pt>
                <c:pt idx="71450">
                  <c:v>15.936999999999999</c:v>
                </c:pt>
                <c:pt idx="71451">
                  <c:v>15.893000000000001</c:v>
                </c:pt>
                <c:pt idx="71452">
                  <c:v>15.914999999999999</c:v>
                </c:pt>
                <c:pt idx="71453">
                  <c:v>15.936999999999999</c:v>
                </c:pt>
                <c:pt idx="71454">
                  <c:v>15.893000000000001</c:v>
                </c:pt>
                <c:pt idx="71455">
                  <c:v>15.87</c:v>
                </c:pt>
                <c:pt idx="71456">
                  <c:v>15.893000000000001</c:v>
                </c:pt>
                <c:pt idx="71457">
                  <c:v>15.848000000000001</c:v>
                </c:pt>
                <c:pt idx="71458">
                  <c:v>15.914999999999999</c:v>
                </c:pt>
                <c:pt idx="71459">
                  <c:v>15.914999999999999</c:v>
                </c:pt>
                <c:pt idx="71460">
                  <c:v>15.848000000000001</c:v>
                </c:pt>
                <c:pt idx="71461">
                  <c:v>15.87</c:v>
                </c:pt>
                <c:pt idx="71462">
                  <c:v>15.87</c:v>
                </c:pt>
                <c:pt idx="71463">
                  <c:v>15.826000000000001</c:v>
                </c:pt>
                <c:pt idx="71464">
                  <c:v>15.87</c:v>
                </c:pt>
                <c:pt idx="71465">
                  <c:v>15.87</c:v>
                </c:pt>
                <c:pt idx="71466">
                  <c:v>15.826000000000001</c:v>
                </c:pt>
                <c:pt idx="71467">
                  <c:v>15.848000000000001</c:v>
                </c:pt>
                <c:pt idx="71468">
                  <c:v>15.826000000000001</c:v>
                </c:pt>
                <c:pt idx="71469">
                  <c:v>15.848000000000001</c:v>
                </c:pt>
                <c:pt idx="71470">
                  <c:v>15.803000000000001</c:v>
                </c:pt>
                <c:pt idx="71471">
                  <c:v>15.803000000000001</c:v>
                </c:pt>
                <c:pt idx="71472">
                  <c:v>15.826000000000001</c:v>
                </c:pt>
                <c:pt idx="71473">
                  <c:v>15.826000000000001</c:v>
                </c:pt>
                <c:pt idx="71474">
                  <c:v>15.803000000000001</c:v>
                </c:pt>
                <c:pt idx="71475">
                  <c:v>15.826000000000001</c:v>
                </c:pt>
                <c:pt idx="71476">
                  <c:v>15.848000000000001</c:v>
                </c:pt>
                <c:pt idx="71477">
                  <c:v>15.803000000000001</c:v>
                </c:pt>
                <c:pt idx="71478">
                  <c:v>15.826000000000001</c:v>
                </c:pt>
                <c:pt idx="71479">
                  <c:v>15.826000000000001</c:v>
                </c:pt>
                <c:pt idx="71480">
                  <c:v>15.826000000000001</c:v>
                </c:pt>
                <c:pt idx="71481">
                  <c:v>15.803000000000001</c:v>
                </c:pt>
                <c:pt idx="71482">
                  <c:v>15.803000000000001</c:v>
                </c:pt>
                <c:pt idx="71483">
                  <c:v>15.803000000000001</c:v>
                </c:pt>
                <c:pt idx="71484">
                  <c:v>15.826000000000001</c:v>
                </c:pt>
                <c:pt idx="71485">
                  <c:v>15.736000000000001</c:v>
                </c:pt>
                <c:pt idx="71486">
                  <c:v>15.781000000000001</c:v>
                </c:pt>
                <c:pt idx="71487">
                  <c:v>15.759</c:v>
                </c:pt>
                <c:pt idx="71488">
                  <c:v>15.826000000000001</c:v>
                </c:pt>
                <c:pt idx="71489">
                  <c:v>15.781000000000001</c:v>
                </c:pt>
                <c:pt idx="71490">
                  <c:v>15.803000000000001</c:v>
                </c:pt>
                <c:pt idx="71491">
                  <c:v>15.781000000000001</c:v>
                </c:pt>
                <c:pt idx="71492">
                  <c:v>15.781000000000001</c:v>
                </c:pt>
                <c:pt idx="71493">
                  <c:v>15.781000000000001</c:v>
                </c:pt>
                <c:pt idx="71494">
                  <c:v>15.759</c:v>
                </c:pt>
                <c:pt idx="71495">
                  <c:v>15.736000000000001</c:v>
                </c:pt>
                <c:pt idx="71496">
                  <c:v>15.759</c:v>
                </c:pt>
                <c:pt idx="71497">
                  <c:v>15.781000000000001</c:v>
                </c:pt>
                <c:pt idx="71498">
                  <c:v>15.736000000000001</c:v>
                </c:pt>
                <c:pt idx="71499">
                  <c:v>15.714</c:v>
                </c:pt>
                <c:pt idx="71500">
                  <c:v>15.736000000000001</c:v>
                </c:pt>
                <c:pt idx="71501">
                  <c:v>15.736000000000001</c:v>
                </c:pt>
                <c:pt idx="71502">
                  <c:v>15.759</c:v>
                </c:pt>
                <c:pt idx="71503">
                  <c:v>15.736000000000001</c:v>
                </c:pt>
                <c:pt idx="71504">
                  <c:v>15.647</c:v>
                </c:pt>
                <c:pt idx="71505">
                  <c:v>15.714</c:v>
                </c:pt>
                <c:pt idx="71506">
                  <c:v>15.736000000000001</c:v>
                </c:pt>
                <c:pt idx="71507">
                  <c:v>15.759</c:v>
                </c:pt>
                <c:pt idx="71508">
                  <c:v>15.781000000000001</c:v>
                </c:pt>
                <c:pt idx="71509">
                  <c:v>15.736000000000001</c:v>
                </c:pt>
                <c:pt idx="71510">
                  <c:v>15.714</c:v>
                </c:pt>
                <c:pt idx="71511">
                  <c:v>15.759</c:v>
                </c:pt>
                <c:pt idx="71512">
                  <c:v>15.736000000000001</c:v>
                </c:pt>
                <c:pt idx="71513">
                  <c:v>15.692</c:v>
                </c:pt>
                <c:pt idx="71514">
                  <c:v>15.714</c:v>
                </c:pt>
                <c:pt idx="71515">
                  <c:v>15.692</c:v>
                </c:pt>
                <c:pt idx="71516">
                  <c:v>15.714</c:v>
                </c:pt>
                <c:pt idx="71517">
                  <c:v>15.692</c:v>
                </c:pt>
                <c:pt idx="71518">
                  <c:v>15.692</c:v>
                </c:pt>
                <c:pt idx="71519">
                  <c:v>15.692</c:v>
                </c:pt>
                <c:pt idx="71520">
                  <c:v>15.759</c:v>
                </c:pt>
                <c:pt idx="71521">
                  <c:v>15.692</c:v>
                </c:pt>
                <c:pt idx="71522">
                  <c:v>15.692</c:v>
                </c:pt>
                <c:pt idx="71523">
                  <c:v>15.714</c:v>
                </c:pt>
                <c:pt idx="71524">
                  <c:v>15.692</c:v>
                </c:pt>
                <c:pt idx="71525">
                  <c:v>15.669</c:v>
                </c:pt>
                <c:pt idx="71526">
                  <c:v>15.714</c:v>
                </c:pt>
                <c:pt idx="71527">
                  <c:v>15.625</c:v>
                </c:pt>
                <c:pt idx="71528">
                  <c:v>15.669</c:v>
                </c:pt>
                <c:pt idx="71529">
                  <c:v>15.647</c:v>
                </c:pt>
                <c:pt idx="71530">
                  <c:v>15.647</c:v>
                </c:pt>
                <c:pt idx="71531">
                  <c:v>15.669</c:v>
                </c:pt>
                <c:pt idx="71532">
                  <c:v>15.647</c:v>
                </c:pt>
                <c:pt idx="71533">
                  <c:v>15.669</c:v>
                </c:pt>
                <c:pt idx="71534">
                  <c:v>15.647</c:v>
                </c:pt>
                <c:pt idx="71535">
                  <c:v>15.647</c:v>
                </c:pt>
                <c:pt idx="71536">
                  <c:v>15.669</c:v>
                </c:pt>
                <c:pt idx="71537">
                  <c:v>15.625</c:v>
                </c:pt>
                <c:pt idx="71538">
                  <c:v>15.625</c:v>
                </c:pt>
                <c:pt idx="71539">
                  <c:v>15.625</c:v>
                </c:pt>
                <c:pt idx="71540">
                  <c:v>15.736000000000001</c:v>
                </c:pt>
                <c:pt idx="71541">
                  <c:v>15.625</c:v>
                </c:pt>
                <c:pt idx="71542">
                  <c:v>15.647</c:v>
                </c:pt>
                <c:pt idx="71543">
                  <c:v>15.625</c:v>
                </c:pt>
                <c:pt idx="71544">
                  <c:v>15.647</c:v>
                </c:pt>
                <c:pt idx="71545">
                  <c:v>15.669</c:v>
                </c:pt>
                <c:pt idx="71546">
                  <c:v>15.602</c:v>
                </c:pt>
                <c:pt idx="71547">
                  <c:v>15.625</c:v>
                </c:pt>
                <c:pt idx="71548">
                  <c:v>15.602</c:v>
                </c:pt>
                <c:pt idx="71549">
                  <c:v>15.602</c:v>
                </c:pt>
                <c:pt idx="71550">
                  <c:v>15.58</c:v>
                </c:pt>
                <c:pt idx="71551">
                  <c:v>15.647</c:v>
                </c:pt>
                <c:pt idx="71552">
                  <c:v>15.602</c:v>
                </c:pt>
                <c:pt idx="71553">
                  <c:v>15.557</c:v>
                </c:pt>
                <c:pt idx="71554">
                  <c:v>15.58</c:v>
                </c:pt>
                <c:pt idx="71555">
                  <c:v>15.602</c:v>
                </c:pt>
                <c:pt idx="71556">
                  <c:v>15.647</c:v>
                </c:pt>
                <c:pt idx="71557">
                  <c:v>15.625</c:v>
                </c:pt>
                <c:pt idx="71558">
                  <c:v>15.557</c:v>
                </c:pt>
                <c:pt idx="71559">
                  <c:v>15.625</c:v>
                </c:pt>
                <c:pt idx="71560">
                  <c:v>15.602</c:v>
                </c:pt>
                <c:pt idx="71561">
                  <c:v>15.557</c:v>
                </c:pt>
                <c:pt idx="71562">
                  <c:v>15.58</c:v>
                </c:pt>
                <c:pt idx="71563">
                  <c:v>15.602</c:v>
                </c:pt>
                <c:pt idx="71564">
                  <c:v>15.557</c:v>
                </c:pt>
                <c:pt idx="71565">
                  <c:v>15.58</c:v>
                </c:pt>
                <c:pt idx="71566">
                  <c:v>15.58</c:v>
                </c:pt>
                <c:pt idx="71567">
                  <c:v>15.602</c:v>
                </c:pt>
                <c:pt idx="71568">
                  <c:v>15.58</c:v>
                </c:pt>
                <c:pt idx="71569">
                  <c:v>15.557</c:v>
                </c:pt>
                <c:pt idx="71570">
                  <c:v>15.535</c:v>
                </c:pt>
                <c:pt idx="71571">
                  <c:v>15.58</c:v>
                </c:pt>
                <c:pt idx="71572">
                  <c:v>15.513</c:v>
                </c:pt>
                <c:pt idx="71573">
                  <c:v>15.58</c:v>
                </c:pt>
                <c:pt idx="71574">
                  <c:v>15.557</c:v>
                </c:pt>
                <c:pt idx="71575">
                  <c:v>15.557</c:v>
                </c:pt>
                <c:pt idx="71576">
                  <c:v>15.535</c:v>
                </c:pt>
                <c:pt idx="71577">
                  <c:v>15.557</c:v>
                </c:pt>
                <c:pt idx="71578">
                  <c:v>15.513</c:v>
                </c:pt>
                <c:pt idx="71579">
                  <c:v>15.49</c:v>
                </c:pt>
                <c:pt idx="71580">
                  <c:v>15.513</c:v>
                </c:pt>
                <c:pt idx="71581">
                  <c:v>15.513</c:v>
                </c:pt>
                <c:pt idx="71582">
                  <c:v>15.535</c:v>
                </c:pt>
                <c:pt idx="71583">
                  <c:v>15.513</c:v>
                </c:pt>
                <c:pt idx="71584">
                  <c:v>15.49</c:v>
                </c:pt>
                <c:pt idx="71585">
                  <c:v>15.513</c:v>
                </c:pt>
                <c:pt idx="71586">
                  <c:v>15.557</c:v>
                </c:pt>
                <c:pt idx="71587">
                  <c:v>15.513</c:v>
                </c:pt>
                <c:pt idx="71588">
                  <c:v>15.513</c:v>
                </c:pt>
                <c:pt idx="71589">
                  <c:v>15.535</c:v>
                </c:pt>
                <c:pt idx="71590">
                  <c:v>15.49</c:v>
                </c:pt>
                <c:pt idx="71591">
                  <c:v>15.513</c:v>
                </c:pt>
                <c:pt idx="71592">
                  <c:v>15.468</c:v>
                </c:pt>
                <c:pt idx="71593">
                  <c:v>15.468</c:v>
                </c:pt>
                <c:pt idx="71594">
                  <c:v>15.468</c:v>
                </c:pt>
                <c:pt idx="71595">
                  <c:v>15.513</c:v>
                </c:pt>
                <c:pt idx="71596">
                  <c:v>15.468</c:v>
                </c:pt>
                <c:pt idx="71597">
                  <c:v>15.535</c:v>
                </c:pt>
                <c:pt idx="71598">
                  <c:v>15.468</c:v>
                </c:pt>
                <c:pt idx="71599">
                  <c:v>15.468</c:v>
                </c:pt>
                <c:pt idx="71600">
                  <c:v>15.513</c:v>
                </c:pt>
                <c:pt idx="71601">
                  <c:v>15.513</c:v>
                </c:pt>
                <c:pt idx="71602">
                  <c:v>15.49</c:v>
                </c:pt>
                <c:pt idx="71603">
                  <c:v>15.468</c:v>
                </c:pt>
                <c:pt idx="71604">
                  <c:v>15.513</c:v>
                </c:pt>
                <c:pt idx="71605">
                  <c:v>15.468</c:v>
                </c:pt>
                <c:pt idx="71606">
                  <c:v>15.49</c:v>
                </c:pt>
                <c:pt idx="71607">
                  <c:v>15.446</c:v>
                </c:pt>
                <c:pt idx="71608">
                  <c:v>15.468</c:v>
                </c:pt>
                <c:pt idx="71609">
                  <c:v>15.446</c:v>
                </c:pt>
                <c:pt idx="71610">
                  <c:v>15.423</c:v>
                </c:pt>
                <c:pt idx="71611">
                  <c:v>15.446</c:v>
                </c:pt>
                <c:pt idx="71612">
                  <c:v>15.423</c:v>
                </c:pt>
                <c:pt idx="71613">
                  <c:v>15.468</c:v>
                </c:pt>
                <c:pt idx="71614">
                  <c:v>15.49</c:v>
                </c:pt>
                <c:pt idx="71615">
                  <c:v>15.446</c:v>
                </c:pt>
                <c:pt idx="71616">
                  <c:v>15.446</c:v>
                </c:pt>
                <c:pt idx="71617">
                  <c:v>15.423</c:v>
                </c:pt>
                <c:pt idx="71618">
                  <c:v>15.423</c:v>
                </c:pt>
                <c:pt idx="71619">
                  <c:v>15.423</c:v>
                </c:pt>
                <c:pt idx="71620">
                  <c:v>15.446</c:v>
                </c:pt>
                <c:pt idx="71621">
                  <c:v>15.468</c:v>
                </c:pt>
                <c:pt idx="71622">
                  <c:v>15.49</c:v>
                </c:pt>
                <c:pt idx="71623">
                  <c:v>15.379</c:v>
                </c:pt>
                <c:pt idx="71624">
                  <c:v>15.446</c:v>
                </c:pt>
                <c:pt idx="71625">
                  <c:v>15.423</c:v>
                </c:pt>
                <c:pt idx="71626">
                  <c:v>15.423</c:v>
                </c:pt>
                <c:pt idx="71627">
                  <c:v>15.401</c:v>
                </c:pt>
                <c:pt idx="71628">
                  <c:v>15.401</c:v>
                </c:pt>
                <c:pt idx="71629">
                  <c:v>15.423</c:v>
                </c:pt>
                <c:pt idx="71630">
                  <c:v>15.379</c:v>
                </c:pt>
                <c:pt idx="71631">
                  <c:v>15.401</c:v>
                </c:pt>
                <c:pt idx="71632">
                  <c:v>15.401</c:v>
                </c:pt>
                <c:pt idx="71633">
                  <c:v>15.379</c:v>
                </c:pt>
                <c:pt idx="71634">
                  <c:v>15.423</c:v>
                </c:pt>
                <c:pt idx="71635">
                  <c:v>15.423</c:v>
                </c:pt>
                <c:pt idx="71636">
                  <c:v>15.356</c:v>
                </c:pt>
                <c:pt idx="71637">
                  <c:v>15.379</c:v>
                </c:pt>
                <c:pt idx="71638">
                  <c:v>15.356</c:v>
                </c:pt>
                <c:pt idx="71639">
                  <c:v>15.356</c:v>
                </c:pt>
                <c:pt idx="71640">
                  <c:v>15.356</c:v>
                </c:pt>
                <c:pt idx="71641">
                  <c:v>15.401</c:v>
                </c:pt>
                <c:pt idx="71642">
                  <c:v>15.379</c:v>
                </c:pt>
                <c:pt idx="71643">
                  <c:v>15.379</c:v>
                </c:pt>
                <c:pt idx="71644">
                  <c:v>15.379</c:v>
                </c:pt>
                <c:pt idx="71645">
                  <c:v>15.334</c:v>
                </c:pt>
                <c:pt idx="71646">
                  <c:v>15.334</c:v>
                </c:pt>
                <c:pt idx="71647">
                  <c:v>15.379</c:v>
                </c:pt>
                <c:pt idx="71648">
                  <c:v>15.356</c:v>
                </c:pt>
                <c:pt idx="71649">
                  <c:v>15.334</c:v>
                </c:pt>
                <c:pt idx="71650">
                  <c:v>15.334</c:v>
                </c:pt>
                <c:pt idx="71651">
                  <c:v>15.356</c:v>
                </c:pt>
                <c:pt idx="71652">
                  <c:v>15.379</c:v>
                </c:pt>
                <c:pt idx="71653">
                  <c:v>15.356</c:v>
                </c:pt>
                <c:pt idx="71654">
                  <c:v>15.356</c:v>
                </c:pt>
                <c:pt idx="71655">
                  <c:v>15.334</c:v>
                </c:pt>
                <c:pt idx="71656">
                  <c:v>15.334</c:v>
                </c:pt>
                <c:pt idx="71657">
                  <c:v>15.311999999999999</c:v>
                </c:pt>
                <c:pt idx="71658">
                  <c:v>15.356</c:v>
                </c:pt>
                <c:pt idx="71659">
                  <c:v>15.356</c:v>
                </c:pt>
                <c:pt idx="71660">
                  <c:v>15.334</c:v>
                </c:pt>
                <c:pt idx="71661">
                  <c:v>15.334</c:v>
                </c:pt>
                <c:pt idx="71662">
                  <c:v>15.334</c:v>
                </c:pt>
                <c:pt idx="71663">
                  <c:v>15.289</c:v>
                </c:pt>
                <c:pt idx="71664">
                  <c:v>15.334</c:v>
                </c:pt>
                <c:pt idx="71665">
                  <c:v>15.311999999999999</c:v>
                </c:pt>
                <c:pt idx="71666">
                  <c:v>15.289</c:v>
                </c:pt>
                <c:pt idx="71667">
                  <c:v>15.311999999999999</c:v>
                </c:pt>
                <c:pt idx="71668">
                  <c:v>15.289</c:v>
                </c:pt>
                <c:pt idx="71669">
                  <c:v>15.311999999999999</c:v>
                </c:pt>
                <c:pt idx="71670">
                  <c:v>15.222</c:v>
                </c:pt>
                <c:pt idx="71671">
                  <c:v>15.311999999999999</c:v>
                </c:pt>
                <c:pt idx="71672">
                  <c:v>15.311999999999999</c:v>
                </c:pt>
                <c:pt idx="71673">
                  <c:v>15.289</c:v>
                </c:pt>
                <c:pt idx="71674">
                  <c:v>15.266999999999999</c:v>
                </c:pt>
                <c:pt idx="71675">
                  <c:v>15.266999999999999</c:v>
                </c:pt>
                <c:pt idx="71676">
                  <c:v>15.311999999999999</c:v>
                </c:pt>
                <c:pt idx="71677">
                  <c:v>15.244999999999999</c:v>
                </c:pt>
                <c:pt idx="71678">
                  <c:v>15.311999999999999</c:v>
                </c:pt>
                <c:pt idx="71679">
                  <c:v>15.289</c:v>
                </c:pt>
                <c:pt idx="71680">
                  <c:v>15.244999999999999</c:v>
                </c:pt>
                <c:pt idx="71681">
                  <c:v>15.289</c:v>
                </c:pt>
                <c:pt idx="71682">
                  <c:v>15.266999999999999</c:v>
                </c:pt>
                <c:pt idx="71683">
                  <c:v>15.244999999999999</c:v>
                </c:pt>
                <c:pt idx="71684">
                  <c:v>15.266999999999999</c:v>
                </c:pt>
                <c:pt idx="71685">
                  <c:v>15.311999999999999</c:v>
                </c:pt>
                <c:pt idx="71686">
                  <c:v>15.244999999999999</c:v>
                </c:pt>
                <c:pt idx="71687">
                  <c:v>15.289</c:v>
                </c:pt>
                <c:pt idx="71688">
                  <c:v>15.244999999999999</c:v>
                </c:pt>
                <c:pt idx="71689">
                  <c:v>15.2</c:v>
                </c:pt>
                <c:pt idx="71690">
                  <c:v>15.222</c:v>
                </c:pt>
                <c:pt idx="71691">
                  <c:v>15.244999999999999</c:v>
                </c:pt>
                <c:pt idx="71692">
                  <c:v>15.244999999999999</c:v>
                </c:pt>
                <c:pt idx="71693">
                  <c:v>15.289</c:v>
                </c:pt>
                <c:pt idx="71694">
                  <c:v>15.244999999999999</c:v>
                </c:pt>
                <c:pt idx="71695">
                  <c:v>15.222</c:v>
                </c:pt>
                <c:pt idx="71696">
                  <c:v>15.244999999999999</c:v>
                </c:pt>
                <c:pt idx="71697">
                  <c:v>15.244999999999999</c:v>
                </c:pt>
                <c:pt idx="71698">
                  <c:v>15.266999999999999</c:v>
                </c:pt>
                <c:pt idx="71699">
                  <c:v>15.266999999999999</c:v>
                </c:pt>
                <c:pt idx="71700">
                  <c:v>15.222</c:v>
                </c:pt>
                <c:pt idx="71701">
                  <c:v>15.244999999999999</c:v>
                </c:pt>
                <c:pt idx="71702">
                  <c:v>15.222</c:v>
                </c:pt>
                <c:pt idx="71703">
                  <c:v>15.178000000000001</c:v>
                </c:pt>
                <c:pt idx="71704">
                  <c:v>15.2</c:v>
                </c:pt>
                <c:pt idx="71705">
                  <c:v>15.2</c:v>
                </c:pt>
                <c:pt idx="71706">
                  <c:v>15.178000000000001</c:v>
                </c:pt>
                <c:pt idx="71707">
                  <c:v>15.178000000000001</c:v>
                </c:pt>
                <c:pt idx="71708">
                  <c:v>15.154999999999999</c:v>
                </c:pt>
                <c:pt idx="71709">
                  <c:v>15.178000000000001</c:v>
                </c:pt>
                <c:pt idx="71710">
                  <c:v>15.178000000000001</c:v>
                </c:pt>
                <c:pt idx="71711">
                  <c:v>15.2</c:v>
                </c:pt>
                <c:pt idx="71712">
                  <c:v>15.154999999999999</c:v>
                </c:pt>
                <c:pt idx="71713">
                  <c:v>15.178000000000001</c:v>
                </c:pt>
                <c:pt idx="71714">
                  <c:v>15.132999999999999</c:v>
                </c:pt>
                <c:pt idx="71715">
                  <c:v>15.178000000000001</c:v>
                </c:pt>
                <c:pt idx="71716">
                  <c:v>15.222</c:v>
                </c:pt>
                <c:pt idx="71717">
                  <c:v>15.2</c:v>
                </c:pt>
                <c:pt idx="71718">
                  <c:v>15.132999999999999</c:v>
                </c:pt>
                <c:pt idx="71719">
                  <c:v>15.111000000000001</c:v>
                </c:pt>
                <c:pt idx="71720">
                  <c:v>15.178000000000001</c:v>
                </c:pt>
                <c:pt idx="71721">
                  <c:v>15.154999999999999</c:v>
                </c:pt>
                <c:pt idx="71722">
                  <c:v>15.132999999999999</c:v>
                </c:pt>
                <c:pt idx="71723">
                  <c:v>15.178000000000001</c:v>
                </c:pt>
                <c:pt idx="71724">
                  <c:v>15.178000000000001</c:v>
                </c:pt>
                <c:pt idx="71725">
                  <c:v>15.132999999999999</c:v>
                </c:pt>
                <c:pt idx="71726">
                  <c:v>15.154999999999999</c:v>
                </c:pt>
                <c:pt idx="71727">
                  <c:v>15.132999999999999</c:v>
                </c:pt>
                <c:pt idx="71728">
                  <c:v>15.132999999999999</c:v>
                </c:pt>
                <c:pt idx="71729">
                  <c:v>15.132999999999999</c:v>
                </c:pt>
                <c:pt idx="71730">
                  <c:v>15.132999999999999</c:v>
                </c:pt>
                <c:pt idx="71731">
                  <c:v>15.154999999999999</c:v>
                </c:pt>
                <c:pt idx="71732">
                  <c:v>15.178000000000001</c:v>
                </c:pt>
                <c:pt idx="71733">
                  <c:v>15.132999999999999</c:v>
                </c:pt>
                <c:pt idx="71734">
                  <c:v>15.154999999999999</c:v>
                </c:pt>
                <c:pt idx="71735">
                  <c:v>15.154999999999999</c:v>
                </c:pt>
                <c:pt idx="71736">
                  <c:v>15.111000000000001</c:v>
                </c:pt>
                <c:pt idx="71737">
                  <c:v>15.132999999999999</c:v>
                </c:pt>
                <c:pt idx="71738">
                  <c:v>15.132999999999999</c:v>
                </c:pt>
                <c:pt idx="71739">
                  <c:v>15.132999999999999</c:v>
                </c:pt>
                <c:pt idx="71740">
                  <c:v>15.111000000000001</c:v>
                </c:pt>
                <c:pt idx="71741">
                  <c:v>15.087999999999999</c:v>
                </c:pt>
                <c:pt idx="71742">
                  <c:v>15.066000000000001</c:v>
                </c:pt>
                <c:pt idx="71743">
                  <c:v>15.066000000000001</c:v>
                </c:pt>
                <c:pt idx="71744">
                  <c:v>15.132999999999999</c:v>
                </c:pt>
                <c:pt idx="71745">
                  <c:v>15.087999999999999</c:v>
                </c:pt>
                <c:pt idx="71746">
                  <c:v>15.087999999999999</c:v>
                </c:pt>
                <c:pt idx="71747">
                  <c:v>15.087999999999999</c:v>
                </c:pt>
                <c:pt idx="71748">
                  <c:v>15.087999999999999</c:v>
                </c:pt>
                <c:pt idx="71749">
                  <c:v>15.066000000000001</c:v>
                </c:pt>
                <c:pt idx="71750">
                  <c:v>15.111000000000001</c:v>
                </c:pt>
                <c:pt idx="71751">
                  <c:v>15.087999999999999</c:v>
                </c:pt>
                <c:pt idx="71752">
                  <c:v>15.111000000000001</c:v>
                </c:pt>
                <c:pt idx="71753">
                  <c:v>15.066000000000001</c:v>
                </c:pt>
                <c:pt idx="71754">
                  <c:v>15.066000000000001</c:v>
                </c:pt>
                <c:pt idx="71755">
                  <c:v>15.044</c:v>
                </c:pt>
                <c:pt idx="71756">
                  <c:v>15.044</c:v>
                </c:pt>
                <c:pt idx="71757">
                  <c:v>15.066000000000001</c:v>
                </c:pt>
                <c:pt idx="71758">
                  <c:v>15.044</c:v>
                </c:pt>
                <c:pt idx="71759">
                  <c:v>15.087999999999999</c:v>
                </c:pt>
                <c:pt idx="71760">
                  <c:v>15.111000000000001</c:v>
                </c:pt>
                <c:pt idx="71761">
                  <c:v>15.044</c:v>
                </c:pt>
                <c:pt idx="71762">
                  <c:v>15.044</c:v>
                </c:pt>
                <c:pt idx="71763">
                  <c:v>15.044</c:v>
                </c:pt>
                <c:pt idx="71764">
                  <c:v>15.044</c:v>
                </c:pt>
                <c:pt idx="71765">
                  <c:v>15.044</c:v>
                </c:pt>
                <c:pt idx="71766">
                  <c:v>15.044</c:v>
                </c:pt>
                <c:pt idx="71767">
                  <c:v>15.044</c:v>
                </c:pt>
                <c:pt idx="71768">
                  <c:v>15.021000000000001</c:v>
                </c:pt>
                <c:pt idx="71769">
                  <c:v>15.044</c:v>
                </c:pt>
                <c:pt idx="71770">
                  <c:v>15.021000000000001</c:v>
                </c:pt>
                <c:pt idx="71771">
                  <c:v>15.044</c:v>
                </c:pt>
                <c:pt idx="71772">
                  <c:v>15.021000000000001</c:v>
                </c:pt>
                <c:pt idx="71773">
                  <c:v>15.044</c:v>
                </c:pt>
                <c:pt idx="71774">
                  <c:v>14.954000000000001</c:v>
                </c:pt>
                <c:pt idx="71775">
                  <c:v>14.999000000000001</c:v>
                </c:pt>
                <c:pt idx="71776">
                  <c:v>14.999000000000001</c:v>
                </c:pt>
                <c:pt idx="71777">
                  <c:v>14.999000000000001</c:v>
                </c:pt>
                <c:pt idx="71778">
                  <c:v>15.021000000000001</c:v>
                </c:pt>
                <c:pt idx="71779">
                  <c:v>15.021000000000001</c:v>
                </c:pt>
                <c:pt idx="71780">
                  <c:v>14.977</c:v>
                </c:pt>
                <c:pt idx="71781">
                  <c:v>14.999000000000001</c:v>
                </c:pt>
                <c:pt idx="71782">
                  <c:v>14.999000000000001</c:v>
                </c:pt>
                <c:pt idx="71783">
                  <c:v>14.977</c:v>
                </c:pt>
                <c:pt idx="71784">
                  <c:v>14.977</c:v>
                </c:pt>
                <c:pt idx="71785">
                  <c:v>14.999000000000001</c:v>
                </c:pt>
                <c:pt idx="71786">
                  <c:v>15.021000000000001</c:v>
                </c:pt>
                <c:pt idx="71787">
                  <c:v>14.999000000000001</c:v>
                </c:pt>
                <c:pt idx="71788">
                  <c:v>14.999000000000001</c:v>
                </c:pt>
                <c:pt idx="71789">
                  <c:v>14.954000000000001</c:v>
                </c:pt>
                <c:pt idx="71790">
                  <c:v>14.954000000000001</c:v>
                </c:pt>
                <c:pt idx="71791">
                  <c:v>14.932</c:v>
                </c:pt>
                <c:pt idx="71792">
                  <c:v>14.999000000000001</c:v>
                </c:pt>
                <c:pt idx="71793">
                  <c:v>14.954000000000001</c:v>
                </c:pt>
                <c:pt idx="71794">
                  <c:v>14.954000000000001</c:v>
                </c:pt>
                <c:pt idx="71795">
                  <c:v>14.932</c:v>
                </c:pt>
                <c:pt idx="71796">
                  <c:v>14.954000000000001</c:v>
                </c:pt>
                <c:pt idx="71797">
                  <c:v>14.932</c:v>
                </c:pt>
                <c:pt idx="71798">
                  <c:v>14.977</c:v>
                </c:pt>
                <c:pt idx="71799">
                  <c:v>15.021000000000001</c:v>
                </c:pt>
                <c:pt idx="71800">
                  <c:v>15.021000000000001</c:v>
                </c:pt>
                <c:pt idx="71801">
                  <c:v>14.954000000000001</c:v>
                </c:pt>
                <c:pt idx="71802">
                  <c:v>14.954000000000001</c:v>
                </c:pt>
                <c:pt idx="71803">
                  <c:v>14.999000000000001</c:v>
                </c:pt>
                <c:pt idx="71804">
                  <c:v>14.954000000000001</c:v>
                </c:pt>
                <c:pt idx="71805">
                  <c:v>14.932</c:v>
                </c:pt>
                <c:pt idx="71806">
                  <c:v>14.954000000000001</c:v>
                </c:pt>
                <c:pt idx="71807">
                  <c:v>14.954000000000001</c:v>
                </c:pt>
                <c:pt idx="71808">
                  <c:v>14.954000000000001</c:v>
                </c:pt>
                <c:pt idx="71809">
                  <c:v>14.91</c:v>
                </c:pt>
                <c:pt idx="71810">
                  <c:v>14.954000000000001</c:v>
                </c:pt>
                <c:pt idx="71811">
                  <c:v>14.954000000000001</c:v>
                </c:pt>
                <c:pt idx="71812">
                  <c:v>14.954000000000001</c:v>
                </c:pt>
                <c:pt idx="71813">
                  <c:v>14.91</c:v>
                </c:pt>
                <c:pt idx="71814">
                  <c:v>14.932</c:v>
                </c:pt>
                <c:pt idx="71815">
                  <c:v>14.932</c:v>
                </c:pt>
                <c:pt idx="71816">
                  <c:v>14.954000000000001</c:v>
                </c:pt>
                <c:pt idx="71817">
                  <c:v>14.954000000000001</c:v>
                </c:pt>
                <c:pt idx="71818">
                  <c:v>14.91</c:v>
                </c:pt>
                <c:pt idx="71819">
                  <c:v>14.887</c:v>
                </c:pt>
                <c:pt idx="71820">
                  <c:v>14.954000000000001</c:v>
                </c:pt>
                <c:pt idx="71821">
                  <c:v>14.932</c:v>
                </c:pt>
                <c:pt idx="71822">
                  <c:v>14.91</c:v>
                </c:pt>
                <c:pt idx="71823">
                  <c:v>14.91</c:v>
                </c:pt>
                <c:pt idx="71824">
                  <c:v>14.91</c:v>
                </c:pt>
                <c:pt idx="71825">
                  <c:v>14.865</c:v>
                </c:pt>
                <c:pt idx="71826">
                  <c:v>14.887</c:v>
                </c:pt>
                <c:pt idx="71827">
                  <c:v>14.91</c:v>
                </c:pt>
                <c:pt idx="71828">
                  <c:v>14.91</c:v>
                </c:pt>
                <c:pt idx="71829">
                  <c:v>14.91</c:v>
                </c:pt>
                <c:pt idx="71830">
                  <c:v>14.887</c:v>
                </c:pt>
                <c:pt idx="71831">
                  <c:v>14.865</c:v>
                </c:pt>
                <c:pt idx="71832">
                  <c:v>14.865</c:v>
                </c:pt>
                <c:pt idx="71833">
                  <c:v>14.843</c:v>
                </c:pt>
                <c:pt idx="71834">
                  <c:v>14.91</c:v>
                </c:pt>
                <c:pt idx="71835">
                  <c:v>14.91</c:v>
                </c:pt>
                <c:pt idx="71836">
                  <c:v>14.865</c:v>
                </c:pt>
                <c:pt idx="71837">
                  <c:v>14.865</c:v>
                </c:pt>
                <c:pt idx="71838">
                  <c:v>14.887</c:v>
                </c:pt>
                <c:pt idx="71839">
                  <c:v>14.887</c:v>
                </c:pt>
                <c:pt idx="71840">
                  <c:v>14.865</c:v>
                </c:pt>
                <c:pt idx="71841">
                  <c:v>14.843</c:v>
                </c:pt>
                <c:pt idx="71842">
                  <c:v>14.887</c:v>
                </c:pt>
                <c:pt idx="71843">
                  <c:v>14.82</c:v>
                </c:pt>
                <c:pt idx="71844">
                  <c:v>14.843</c:v>
                </c:pt>
                <c:pt idx="71845">
                  <c:v>14.865</c:v>
                </c:pt>
                <c:pt idx="71846">
                  <c:v>14.843</c:v>
                </c:pt>
                <c:pt idx="71847">
                  <c:v>14.887</c:v>
                </c:pt>
                <c:pt idx="71848">
                  <c:v>14.82</c:v>
                </c:pt>
                <c:pt idx="71849">
                  <c:v>14.798</c:v>
                </c:pt>
                <c:pt idx="71850">
                  <c:v>14.82</c:v>
                </c:pt>
                <c:pt idx="71851">
                  <c:v>14.843</c:v>
                </c:pt>
                <c:pt idx="71852">
                  <c:v>14.843</c:v>
                </c:pt>
                <c:pt idx="71853">
                  <c:v>14.843</c:v>
                </c:pt>
                <c:pt idx="71854">
                  <c:v>14.82</c:v>
                </c:pt>
                <c:pt idx="71855">
                  <c:v>14.798</c:v>
                </c:pt>
                <c:pt idx="71856">
                  <c:v>14.82</c:v>
                </c:pt>
                <c:pt idx="71857">
                  <c:v>14.843</c:v>
                </c:pt>
                <c:pt idx="71858">
                  <c:v>14.843</c:v>
                </c:pt>
                <c:pt idx="71859">
                  <c:v>14.843</c:v>
                </c:pt>
                <c:pt idx="71860">
                  <c:v>14.82</c:v>
                </c:pt>
                <c:pt idx="71861">
                  <c:v>14.753</c:v>
                </c:pt>
                <c:pt idx="71862">
                  <c:v>14.82</c:v>
                </c:pt>
                <c:pt idx="71863">
                  <c:v>14.798</c:v>
                </c:pt>
                <c:pt idx="71864">
                  <c:v>14.843</c:v>
                </c:pt>
                <c:pt idx="71865">
                  <c:v>14.776</c:v>
                </c:pt>
                <c:pt idx="71866">
                  <c:v>14.865</c:v>
                </c:pt>
                <c:pt idx="71867">
                  <c:v>14.731</c:v>
                </c:pt>
                <c:pt idx="71868">
                  <c:v>14.776</c:v>
                </c:pt>
                <c:pt idx="71869">
                  <c:v>14.843</c:v>
                </c:pt>
                <c:pt idx="71870">
                  <c:v>14.753</c:v>
                </c:pt>
                <c:pt idx="71871">
                  <c:v>14.798</c:v>
                </c:pt>
                <c:pt idx="71872">
                  <c:v>14.776</c:v>
                </c:pt>
                <c:pt idx="71873">
                  <c:v>14.798</c:v>
                </c:pt>
                <c:pt idx="71874">
                  <c:v>14.753</c:v>
                </c:pt>
                <c:pt idx="71875">
                  <c:v>14.776</c:v>
                </c:pt>
                <c:pt idx="71876">
                  <c:v>14.798</c:v>
                </c:pt>
                <c:pt idx="71877">
                  <c:v>14.709</c:v>
                </c:pt>
                <c:pt idx="71878">
                  <c:v>14.776</c:v>
                </c:pt>
                <c:pt idx="71879">
                  <c:v>14.753</c:v>
                </c:pt>
                <c:pt idx="71880">
                  <c:v>14.776</c:v>
                </c:pt>
                <c:pt idx="71881">
                  <c:v>14.776</c:v>
                </c:pt>
                <c:pt idx="71882">
                  <c:v>14.731</c:v>
                </c:pt>
                <c:pt idx="71883">
                  <c:v>14.731</c:v>
                </c:pt>
                <c:pt idx="71884">
                  <c:v>14.731</c:v>
                </c:pt>
                <c:pt idx="71885">
                  <c:v>14.731</c:v>
                </c:pt>
                <c:pt idx="71886">
                  <c:v>14.753</c:v>
                </c:pt>
                <c:pt idx="71887">
                  <c:v>14.776</c:v>
                </c:pt>
                <c:pt idx="71888">
                  <c:v>14.686</c:v>
                </c:pt>
                <c:pt idx="71889">
                  <c:v>14.709</c:v>
                </c:pt>
                <c:pt idx="71890">
                  <c:v>14.686</c:v>
                </c:pt>
                <c:pt idx="71891">
                  <c:v>14.709</c:v>
                </c:pt>
                <c:pt idx="71892">
                  <c:v>14.709</c:v>
                </c:pt>
                <c:pt idx="71893">
                  <c:v>14.731</c:v>
                </c:pt>
                <c:pt idx="71894">
                  <c:v>14.709</c:v>
                </c:pt>
                <c:pt idx="71895">
                  <c:v>14.731</c:v>
                </c:pt>
                <c:pt idx="71896">
                  <c:v>14.731</c:v>
                </c:pt>
                <c:pt idx="71897">
                  <c:v>14.731</c:v>
                </c:pt>
                <c:pt idx="71898">
                  <c:v>14.664</c:v>
                </c:pt>
                <c:pt idx="71899">
                  <c:v>14.709</c:v>
                </c:pt>
                <c:pt idx="71900">
                  <c:v>14.686</c:v>
                </c:pt>
                <c:pt idx="71901">
                  <c:v>14.686</c:v>
                </c:pt>
                <c:pt idx="71902">
                  <c:v>14.709</c:v>
                </c:pt>
                <c:pt idx="71903">
                  <c:v>14.664</c:v>
                </c:pt>
                <c:pt idx="71904">
                  <c:v>14.686</c:v>
                </c:pt>
                <c:pt idx="71905">
                  <c:v>14.641999999999999</c:v>
                </c:pt>
                <c:pt idx="71906">
                  <c:v>14.686</c:v>
                </c:pt>
                <c:pt idx="71907">
                  <c:v>14.709</c:v>
                </c:pt>
                <c:pt idx="71908">
                  <c:v>14.686</c:v>
                </c:pt>
                <c:pt idx="71909">
                  <c:v>14.686</c:v>
                </c:pt>
                <c:pt idx="71910">
                  <c:v>14.709</c:v>
                </c:pt>
                <c:pt idx="71911">
                  <c:v>14.686</c:v>
                </c:pt>
                <c:pt idx="71912">
                  <c:v>14.641999999999999</c:v>
                </c:pt>
                <c:pt idx="71913">
                  <c:v>14.709</c:v>
                </c:pt>
                <c:pt idx="71914">
                  <c:v>14.709</c:v>
                </c:pt>
                <c:pt idx="71915">
                  <c:v>14.619</c:v>
                </c:pt>
                <c:pt idx="71916">
                  <c:v>14.709</c:v>
                </c:pt>
                <c:pt idx="71917">
                  <c:v>14.664</c:v>
                </c:pt>
                <c:pt idx="71918">
                  <c:v>14.686</c:v>
                </c:pt>
                <c:pt idx="71919">
                  <c:v>14.709</c:v>
                </c:pt>
                <c:pt idx="71920">
                  <c:v>14.619</c:v>
                </c:pt>
                <c:pt idx="71921">
                  <c:v>14.641999999999999</c:v>
                </c:pt>
                <c:pt idx="71922">
                  <c:v>14.709</c:v>
                </c:pt>
                <c:pt idx="71923">
                  <c:v>14.619</c:v>
                </c:pt>
                <c:pt idx="71924">
                  <c:v>14.641999999999999</c:v>
                </c:pt>
                <c:pt idx="71925">
                  <c:v>14.597</c:v>
                </c:pt>
                <c:pt idx="71926">
                  <c:v>14.686</c:v>
                </c:pt>
                <c:pt idx="71927">
                  <c:v>14.641999999999999</c:v>
                </c:pt>
                <c:pt idx="71928">
                  <c:v>14.597</c:v>
                </c:pt>
                <c:pt idx="71929">
                  <c:v>14.641999999999999</c:v>
                </c:pt>
                <c:pt idx="71930">
                  <c:v>14.641999999999999</c:v>
                </c:pt>
                <c:pt idx="71931">
                  <c:v>14.619</c:v>
                </c:pt>
                <c:pt idx="71932">
                  <c:v>14.619</c:v>
                </c:pt>
                <c:pt idx="71933">
                  <c:v>14.664</c:v>
                </c:pt>
                <c:pt idx="71934">
                  <c:v>14.641999999999999</c:v>
                </c:pt>
                <c:pt idx="71935">
                  <c:v>14.574999999999999</c:v>
                </c:pt>
                <c:pt idx="71936">
                  <c:v>14.597</c:v>
                </c:pt>
                <c:pt idx="71937">
                  <c:v>14.597</c:v>
                </c:pt>
                <c:pt idx="71938">
                  <c:v>14.641999999999999</c:v>
                </c:pt>
                <c:pt idx="71939">
                  <c:v>14.619</c:v>
                </c:pt>
                <c:pt idx="71940">
                  <c:v>14.574999999999999</c:v>
                </c:pt>
                <c:pt idx="71941">
                  <c:v>14.597</c:v>
                </c:pt>
                <c:pt idx="71942">
                  <c:v>14.619</c:v>
                </c:pt>
                <c:pt idx="71943">
                  <c:v>14.619</c:v>
                </c:pt>
                <c:pt idx="71944">
                  <c:v>14.574999999999999</c:v>
                </c:pt>
                <c:pt idx="71945">
                  <c:v>14.597</c:v>
                </c:pt>
                <c:pt idx="71946">
                  <c:v>14.597</c:v>
                </c:pt>
                <c:pt idx="71947">
                  <c:v>14.552</c:v>
                </c:pt>
                <c:pt idx="71948">
                  <c:v>14.597</c:v>
                </c:pt>
                <c:pt idx="71949">
                  <c:v>14.597</c:v>
                </c:pt>
                <c:pt idx="71950">
                  <c:v>14.597</c:v>
                </c:pt>
                <c:pt idx="71951">
                  <c:v>14.574999999999999</c:v>
                </c:pt>
                <c:pt idx="71952">
                  <c:v>14.53</c:v>
                </c:pt>
                <c:pt idx="71953">
                  <c:v>14.619</c:v>
                </c:pt>
                <c:pt idx="71954">
                  <c:v>14.619</c:v>
                </c:pt>
                <c:pt idx="71955">
                  <c:v>14.574999999999999</c:v>
                </c:pt>
                <c:pt idx="71956">
                  <c:v>14.597</c:v>
                </c:pt>
                <c:pt idx="71957">
                  <c:v>14.552</c:v>
                </c:pt>
                <c:pt idx="71958">
                  <c:v>14.574999999999999</c:v>
                </c:pt>
                <c:pt idx="71959">
                  <c:v>14.552</c:v>
                </c:pt>
                <c:pt idx="71960">
                  <c:v>14.597</c:v>
                </c:pt>
                <c:pt idx="71961">
                  <c:v>14.552</c:v>
                </c:pt>
                <c:pt idx="71962">
                  <c:v>14.53</c:v>
                </c:pt>
                <c:pt idx="71963">
                  <c:v>14.507999999999999</c:v>
                </c:pt>
                <c:pt idx="71964">
                  <c:v>14.574999999999999</c:v>
                </c:pt>
                <c:pt idx="71965">
                  <c:v>14.53</c:v>
                </c:pt>
                <c:pt idx="71966">
                  <c:v>14.552</c:v>
                </c:pt>
                <c:pt idx="71967">
                  <c:v>14.507999999999999</c:v>
                </c:pt>
                <c:pt idx="71968">
                  <c:v>14.552</c:v>
                </c:pt>
                <c:pt idx="71969">
                  <c:v>14.53</c:v>
                </c:pt>
                <c:pt idx="71970">
                  <c:v>14.507999999999999</c:v>
                </c:pt>
                <c:pt idx="71971">
                  <c:v>14.484999999999999</c:v>
                </c:pt>
                <c:pt idx="71972">
                  <c:v>14.462999999999999</c:v>
                </c:pt>
                <c:pt idx="71973">
                  <c:v>14.552</c:v>
                </c:pt>
                <c:pt idx="71974">
                  <c:v>14.53</c:v>
                </c:pt>
                <c:pt idx="71975">
                  <c:v>14.53</c:v>
                </c:pt>
                <c:pt idx="71976">
                  <c:v>14.462999999999999</c:v>
                </c:pt>
                <c:pt idx="71977">
                  <c:v>14.53</c:v>
                </c:pt>
                <c:pt idx="71978">
                  <c:v>14.484999999999999</c:v>
                </c:pt>
                <c:pt idx="71979">
                  <c:v>14.53</c:v>
                </c:pt>
                <c:pt idx="71980">
                  <c:v>14.484999999999999</c:v>
                </c:pt>
                <c:pt idx="71981">
                  <c:v>14.53</c:v>
                </c:pt>
                <c:pt idx="71982">
                  <c:v>14.53</c:v>
                </c:pt>
                <c:pt idx="71983">
                  <c:v>14.507999999999999</c:v>
                </c:pt>
                <c:pt idx="71984">
                  <c:v>14.53</c:v>
                </c:pt>
                <c:pt idx="71985">
                  <c:v>14.484999999999999</c:v>
                </c:pt>
                <c:pt idx="71986">
                  <c:v>14.484999999999999</c:v>
                </c:pt>
                <c:pt idx="71987">
                  <c:v>14.507999999999999</c:v>
                </c:pt>
                <c:pt idx="71988">
                  <c:v>14.484999999999999</c:v>
                </c:pt>
                <c:pt idx="71989">
                  <c:v>14.462999999999999</c:v>
                </c:pt>
                <c:pt idx="71990">
                  <c:v>14.484999999999999</c:v>
                </c:pt>
                <c:pt idx="71991">
                  <c:v>14.552</c:v>
                </c:pt>
                <c:pt idx="71992">
                  <c:v>14.484999999999999</c:v>
                </c:pt>
                <c:pt idx="71993">
                  <c:v>14.462999999999999</c:v>
                </c:pt>
                <c:pt idx="71994">
                  <c:v>14.462999999999999</c:v>
                </c:pt>
                <c:pt idx="71995">
                  <c:v>14.507999999999999</c:v>
                </c:pt>
                <c:pt idx="71996">
                  <c:v>14.484999999999999</c:v>
                </c:pt>
                <c:pt idx="71997">
                  <c:v>14.484999999999999</c:v>
                </c:pt>
                <c:pt idx="71998">
                  <c:v>14.507999999999999</c:v>
                </c:pt>
                <c:pt idx="71999">
                  <c:v>14.462999999999999</c:v>
                </c:pt>
                <c:pt idx="72000">
                  <c:v>14.484999999999999</c:v>
                </c:pt>
                <c:pt idx="72001">
                  <c:v>14.441000000000001</c:v>
                </c:pt>
                <c:pt idx="72002">
                  <c:v>14.462999999999999</c:v>
                </c:pt>
                <c:pt idx="72003">
                  <c:v>14.484999999999999</c:v>
                </c:pt>
                <c:pt idx="72004">
                  <c:v>14.484999999999999</c:v>
                </c:pt>
                <c:pt idx="72005">
                  <c:v>14.417999999999999</c:v>
                </c:pt>
                <c:pt idx="72006">
                  <c:v>14.441000000000001</c:v>
                </c:pt>
                <c:pt idx="72007">
                  <c:v>14.462999999999999</c:v>
                </c:pt>
                <c:pt idx="72008">
                  <c:v>14.462999999999999</c:v>
                </c:pt>
                <c:pt idx="72009">
                  <c:v>14.441000000000001</c:v>
                </c:pt>
                <c:pt idx="72010">
                  <c:v>14.417999999999999</c:v>
                </c:pt>
                <c:pt idx="72011">
                  <c:v>14.484999999999999</c:v>
                </c:pt>
                <c:pt idx="72012">
                  <c:v>14.462999999999999</c:v>
                </c:pt>
                <c:pt idx="72013">
                  <c:v>14.441000000000001</c:v>
                </c:pt>
                <c:pt idx="72014">
                  <c:v>14.441000000000001</c:v>
                </c:pt>
                <c:pt idx="72015">
                  <c:v>14.417999999999999</c:v>
                </c:pt>
                <c:pt idx="72016">
                  <c:v>14.417999999999999</c:v>
                </c:pt>
                <c:pt idx="72017">
                  <c:v>14.484999999999999</c:v>
                </c:pt>
                <c:pt idx="72018">
                  <c:v>14.396000000000001</c:v>
                </c:pt>
                <c:pt idx="72019">
                  <c:v>14.396000000000001</c:v>
                </c:pt>
                <c:pt idx="72020">
                  <c:v>14.396000000000001</c:v>
                </c:pt>
                <c:pt idx="72021">
                  <c:v>14.417999999999999</c:v>
                </c:pt>
                <c:pt idx="72022">
                  <c:v>14.441000000000001</c:v>
                </c:pt>
                <c:pt idx="72023">
                  <c:v>14.372999999999999</c:v>
                </c:pt>
                <c:pt idx="72024">
                  <c:v>14.417999999999999</c:v>
                </c:pt>
                <c:pt idx="72025">
                  <c:v>14.372999999999999</c:v>
                </c:pt>
                <c:pt idx="72026">
                  <c:v>14.372999999999999</c:v>
                </c:pt>
                <c:pt idx="72027">
                  <c:v>14.417999999999999</c:v>
                </c:pt>
                <c:pt idx="72028">
                  <c:v>14.372999999999999</c:v>
                </c:pt>
                <c:pt idx="72029">
                  <c:v>14.372999999999999</c:v>
                </c:pt>
                <c:pt idx="72030">
                  <c:v>14.417999999999999</c:v>
                </c:pt>
                <c:pt idx="72031">
                  <c:v>14.396000000000001</c:v>
                </c:pt>
                <c:pt idx="72032">
                  <c:v>14.372999999999999</c:v>
                </c:pt>
                <c:pt idx="72033">
                  <c:v>14.372999999999999</c:v>
                </c:pt>
                <c:pt idx="72034">
                  <c:v>14.351000000000001</c:v>
                </c:pt>
                <c:pt idx="72035">
                  <c:v>14.396000000000001</c:v>
                </c:pt>
                <c:pt idx="72036">
                  <c:v>14.372999999999999</c:v>
                </c:pt>
                <c:pt idx="72037">
                  <c:v>14.372999999999999</c:v>
                </c:pt>
                <c:pt idx="72038">
                  <c:v>14.417999999999999</c:v>
                </c:pt>
                <c:pt idx="72039">
                  <c:v>14.396000000000001</c:v>
                </c:pt>
                <c:pt idx="72040">
                  <c:v>14.351000000000001</c:v>
                </c:pt>
                <c:pt idx="72041">
                  <c:v>14.396000000000001</c:v>
                </c:pt>
                <c:pt idx="72042">
                  <c:v>14.372999999999999</c:v>
                </c:pt>
                <c:pt idx="72043">
                  <c:v>14.396000000000001</c:v>
                </c:pt>
                <c:pt idx="72044">
                  <c:v>14.396000000000001</c:v>
                </c:pt>
                <c:pt idx="72045">
                  <c:v>14.396000000000001</c:v>
                </c:pt>
                <c:pt idx="72046">
                  <c:v>14.351000000000001</c:v>
                </c:pt>
                <c:pt idx="72047">
                  <c:v>14.351000000000001</c:v>
                </c:pt>
                <c:pt idx="72048">
                  <c:v>14.329000000000001</c:v>
                </c:pt>
                <c:pt idx="72049">
                  <c:v>14.351000000000001</c:v>
                </c:pt>
                <c:pt idx="72050">
                  <c:v>14.305999999999999</c:v>
                </c:pt>
                <c:pt idx="72051">
                  <c:v>14.329000000000001</c:v>
                </c:pt>
                <c:pt idx="72052">
                  <c:v>14.351000000000001</c:v>
                </c:pt>
                <c:pt idx="72053">
                  <c:v>14.305999999999999</c:v>
                </c:pt>
                <c:pt idx="72054">
                  <c:v>14.305999999999999</c:v>
                </c:pt>
                <c:pt idx="72055">
                  <c:v>14.372999999999999</c:v>
                </c:pt>
                <c:pt idx="72056">
                  <c:v>14.305999999999999</c:v>
                </c:pt>
                <c:pt idx="72057">
                  <c:v>14.284000000000001</c:v>
                </c:pt>
                <c:pt idx="72058">
                  <c:v>14.284000000000001</c:v>
                </c:pt>
                <c:pt idx="72059">
                  <c:v>14.305999999999999</c:v>
                </c:pt>
                <c:pt idx="72060">
                  <c:v>14.329000000000001</c:v>
                </c:pt>
                <c:pt idx="72061">
                  <c:v>14.329000000000001</c:v>
                </c:pt>
                <c:pt idx="72062">
                  <c:v>14.351000000000001</c:v>
                </c:pt>
                <c:pt idx="72063">
                  <c:v>14.284000000000001</c:v>
                </c:pt>
                <c:pt idx="72064">
                  <c:v>14.284000000000001</c:v>
                </c:pt>
                <c:pt idx="72065">
                  <c:v>14.284000000000001</c:v>
                </c:pt>
                <c:pt idx="72066">
                  <c:v>14.305999999999999</c:v>
                </c:pt>
                <c:pt idx="72067">
                  <c:v>14.262</c:v>
                </c:pt>
                <c:pt idx="72068">
                  <c:v>14.351000000000001</c:v>
                </c:pt>
                <c:pt idx="72069">
                  <c:v>14.329000000000001</c:v>
                </c:pt>
                <c:pt idx="72070">
                  <c:v>14.262</c:v>
                </c:pt>
                <c:pt idx="72071">
                  <c:v>14.329000000000001</c:v>
                </c:pt>
                <c:pt idx="72072">
                  <c:v>14.262</c:v>
                </c:pt>
                <c:pt idx="72073">
                  <c:v>14.351000000000001</c:v>
                </c:pt>
                <c:pt idx="72074">
                  <c:v>14.284000000000001</c:v>
                </c:pt>
                <c:pt idx="72075">
                  <c:v>14.262</c:v>
                </c:pt>
                <c:pt idx="72076">
                  <c:v>14.305999999999999</c:v>
                </c:pt>
                <c:pt idx="72077">
                  <c:v>14.305999999999999</c:v>
                </c:pt>
                <c:pt idx="72078">
                  <c:v>14.262</c:v>
                </c:pt>
                <c:pt idx="72079">
                  <c:v>14.284000000000001</c:v>
                </c:pt>
                <c:pt idx="72080">
                  <c:v>14.284000000000001</c:v>
                </c:pt>
                <c:pt idx="72081">
                  <c:v>14.262</c:v>
                </c:pt>
                <c:pt idx="72082">
                  <c:v>14.239000000000001</c:v>
                </c:pt>
                <c:pt idx="72083">
                  <c:v>14.195</c:v>
                </c:pt>
                <c:pt idx="72084">
                  <c:v>14.284000000000001</c:v>
                </c:pt>
                <c:pt idx="72085">
                  <c:v>14.262</c:v>
                </c:pt>
                <c:pt idx="72086">
                  <c:v>14.262</c:v>
                </c:pt>
                <c:pt idx="72087">
                  <c:v>14.239000000000001</c:v>
                </c:pt>
                <c:pt idx="72088">
                  <c:v>14.262</c:v>
                </c:pt>
                <c:pt idx="72089">
                  <c:v>14.262</c:v>
                </c:pt>
                <c:pt idx="72090">
                  <c:v>14.262</c:v>
                </c:pt>
                <c:pt idx="72091">
                  <c:v>14.195</c:v>
                </c:pt>
                <c:pt idx="72092">
                  <c:v>14.217000000000001</c:v>
                </c:pt>
                <c:pt idx="72093">
                  <c:v>14.195</c:v>
                </c:pt>
                <c:pt idx="72094">
                  <c:v>14.217000000000001</c:v>
                </c:pt>
                <c:pt idx="72095">
                  <c:v>14.172000000000001</c:v>
                </c:pt>
                <c:pt idx="72096">
                  <c:v>14.239000000000001</c:v>
                </c:pt>
                <c:pt idx="72097">
                  <c:v>14.217000000000001</c:v>
                </c:pt>
                <c:pt idx="72098">
                  <c:v>14.217000000000001</c:v>
                </c:pt>
                <c:pt idx="72099">
                  <c:v>14.217000000000001</c:v>
                </c:pt>
                <c:pt idx="72100">
                  <c:v>14.217000000000001</c:v>
                </c:pt>
                <c:pt idx="72101">
                  <c:v>14.15</c:v>
                </c:pt>
                <c:pt idx="72102">
                  <c:v>14.262</c:v>
                </c:pt>
                <c:pt idx="72103">
                  <c:v>14.217000000000001</c:v>
                </c:pt>
                <c:pt idx="72104">
                  <c:v>14.195</c:v>
                </c:pt>
                <c:pt idx="72105">
                  <c:v>14.217000000000001</c:v>
                </c:pt>
                <c:pt idx="72106">
                  <c:v>14.217000000000001</c:v>
                </c:pt>
                <c:pt idx="72107">
                  <c:v>14.195</c:v>
                </c:pt>
                <c:pt idx="72108">
                  <c:v>14.172000000000001</c:v>
                </c:pt>
                <c:pt idx="72109">
                  <c:v>14.195</c:v>
                </c:pt>
                <c:pt idx="72110">
                  <c:v>14.195</c:v>
                </c:pt>
                <c:pt idx="72111">
                  <c:v>14.195</c:v>
                </c:pt>
                <c:pt idx="72112">
                  <c:v>14.15</c:v>
                </c:pt>
                <c:pt idx="72113">
                  <c:v>14.217000000000001</c:v>
                </c:pt>
                <c:pt idx="72114">
                  <c:v>14.195</c:v>
                </c:pt>
                <c:pt idx="72115">
                  <c:v>14.172000000000001</c:v>
                </c:pt>
                <c:pt idx="72116">
                  <c:v>14.217000000000001</c:v>
                </c:pt>
                <c:pt idx="72117">
                  <c:v>14.172000000000001</c:v>
                </c:pt>
                <c:pt idx="72118">
                  <c:v>14.172000000000001</c:v>
                </c:pt>
                <c:pt idx="72119">
                  <c:v>14.217000000000001</c:v>
                </c:pt>
                <c:pt idx="72120">
                  <c:v>14.172000000000001</c:v>
                </c:pt>
                <c:pt idx="72121">
                  <c:v>14.172000000000001</c:v>
                </c:pt>
                <c:pt idx="72122">
                  <c:v>14.195</c:v>
                </c:pt>
                <c:pt idx="72123">
                  <c:v>14.195</c:v>
                </c:pt>
                <c:pt idx="72124">
                  <c:v>14.195</c:v>
                </c:pt>
                <c:pt idx="72125">
                  <c:v>14.15</c:v>
                </c:pt>
                <c:pt idx="72126">
                  <c:v>14.128</c:v>
                </c:pt>
                <c:pt idx="72127">
                  <c:v>14.15</c:v>
                </c:pt>
                <c:pt idx="72128">
                  <c:v>14.105</c:v>
                </c:pt>
                <c:pt idx="72129">
                  <c:v>14.15</c:v>
                </c:pt>
                <c:pt idx="72130">
                  <c:v>14.15</c:v>
                </c:pt>
                <c:pt idx="72131">
                  <c:v>14.128</c:v>
                </c:pt>
                <c:pt idx="72132">
                  <c:v>14.172000000000001</c:v>
                </c:pt>
                <c:pt idx="72133">
                  <c:v>14.105</c:v>
                </c:pt>
                <c:pt idx="72134">
                  <c:v>14.15</c:v>
                </c:pt>
                <c:pt idx="72135">
                  <c:v>14.15</c:v>
                </c:pt>
                <c:pt idx="72136">
                  <c:v>14.128</c:v>
                </c:pt>
                <c:pt idx="72137">
                  <c:v>14.195</c:v>
                </c:pt>
                <c:pt idx="72138">
                  <c:v>14.172000000000001</c:v>
                </c:pt>
                <c:pt idx="72139">
                  <c:v>14.128</c:v>
                </c:pt>
                <c:pt idx="72140">
                  <c:v>14.172000000000001</c:v>
                </c:pt>
                <c:pt idx="72141">
                  <c:v>14.105</c:v>
                </c:pt>
                <c:pt idx="72142">
                  <c:v>14.128</c:v>
                </c:pt>
                <c:pt idx="72143">
                  <c:v>14.15</c:v>
                </c:pt>
                <c:pt idx="72144">
                  <c:v>14.083</c:v>
                </c:pt>
                <c:pt idx="72145">
                  <c:v>14.083</c:v>
                </c:pt>
                <c:pt idx="72146">
                  <c:v>14.128</c:v>
                </c:pt>
                <c:pt idx="72147">
                  <c:v>14.128</c:v>
                </c:pt>
                <c:pt idx="72148">
                  <c:v>14.016</c:v>
                </c:pt>
                <c:pt idx="72149">
                  <c:v>14.105</c:v>
                </c:pt>
                <c:pt idx="72150">
                  <c:v>14.128</c:v>
                </c:pt>
                <c:pt idx="72151">
                  <c:v>14.083</c:v>
                </c:pt>
                <c:pt idx="72152">
                  <c:v>14.083</c:v>
                </c:pt>
                <c:pt idx="72153">
                  <c:v>14.105</c:v>
                </c:pt>
                <c:pt idx="72154">
                  <c:v>14.172000000000001</c:v>
                </c:pt>
                <c:pt idx="72155">
                  <c:v>14.128</c:v>
                </c:pt>
                <c:pt idx="72156">
                  <c:v>14.083</c:v>
                </c:pt>
                <c:pt idx="72157">
                  <c:v>14.128</c:v>
                </c:pt>
                <c:pt idx="72158">
                  <c:v>14.038</c:v>
                </c:pt>
                <c:pt idx="72159">
                  <c:v>14.083</c:v>
                </c:pt>
                <c:pt idx="72160">
                  <c:v>14.083</c:v>
                </c:pt>
                <c:pt idx="72161">
                  <c:v>14.016</c:v>
                </c:pt>
                <c:pt idx="72162">
                  <c:v>14.061</c:v>
                </c:pt>
                <c:pt idx="72163">
                  <c:v>14.083</c:v>
                </c:pt>
                <c:pt idx="72164">
                  <c:v>14.038</c:v>
                </c:pt>
                <c:pt idx="72165">
                  <c:v>14.105</c:v>
                </c:pt>
                <c:pt idx="72166">
                  <c:v>14.083</c:v>
                </c:pt>
                <c:pt idx="72167">
                  <c:v>14.083</c:v>
                </c:pt>
                <c:pt idx="72168">
                  <c:v>14.128</c:v>
                </c:pt>
                <c:pt idx="72169">
                  <c:v>14.061</c:v>
                </c:pt>
                <c:pt idx="72170">
                  <c:v>14.016</c:v>
                </c:pt>
                <c:pt idx="72171">
                  <c:v>14.083</c:v>
                </c:pt>
                <c:pt idx="72172">
                  <c:v>14.016</c:v>
                </c:pt>
                <c:pt idx="72173">
                  <c:v>14.083</c:v>
                </c:pt>
                <c:pt idx="72174">
                  <c:v>14.016</c:v>
                </c:pt>
                <c:pt idx="72175">
                  <c:v>14.016</c:v>
                </c:pt>
                <c:pt idx="72176">
                  <c:v>13.994</c:v>
                </c:pt>
                <c:pt idx="72177">
                  <c:v>14.061</c:v>
                </c:pt>
                <c:pt idx="72178">
                  <c:v>14.016</c:v>
                </c:pt>
                <c:pt idx="72179">
                  <c:v>14.038</c:v>
                </c:pt>
                <c:pt idx="72180">
                  <c:v>14.016</c:v>
                </c:pt>
                <c:pt idx="72181">
                  <c:v>14.038</c:v>
                </c:pt>
                <c:pt idx="72182">
                  <c:v>14.038</c:v>
                </c:pt>
                <c:pt idx="72183">
                  <c:v>14.061</c:v>
                </c:pt>
                <c:pt idx="72184">
                  <c:v>14.016</c:v>
                </c:pt>
                <c:pt idx="72185">
                  <c:v>14.038</c:v>
                </c:pt>
                <c:pt idx="72186">
                  <c:v>14.016</c:v>
                </c:pt>
                <c:pt idx="72187">
                  <c:v>14.016</c:v>
                </c:pt>
                <c:pt idx="72188">
                  <c:v>14.038</c:v>
                </c:pt>
                <c:pt idx="72189">
                  <c:v>13.971</c:v>
                </c:pt>
                <c:pt idx="72190">
                  <c:v>13.994</c:v>
                </c:pt>
                <c:pt idx="72191">
                  <c:v>13.994</c:v>
                </c:pt>
                <c:pt idx="72192">
                  <c:v>13.994</c:v>
                </c:pt>
                <c:pt idx="72193">
                  <c:v>13.994</c:v>
                </c:pt>
                <c:pt idx="72194">
                  <c:v>13.994</c:v>
                </c:pt>
                <c:pt idx="72195">
                  <c:v>13.949</c:v>
                </c:pt>
                <c:pt idx="72196">
                  <c:v>13.994</c:v>
                </c:pt>
                <c:pt idx="72197">
                  <c:v>13.971</c:v>
                </c:pt>
                <c:pt idx="72198">
                  <c:v>14.016</c:v>
                </c:pt>
                <c:pt idx="72199">
                  <c:v>13.927</c:v>
                </c:pt>
                <c:pt idx="72200">
                  <c:v>13.994</c:v>
                </c:pt>
                <c:pt idx="72201">
                  <c:v>13.971</c:v>
                </c:pt>
                <c:pt idx="72202">
                  <c:v>13.994</c:v>
                </c:pt>
                <c:pt idx="72203">
                  <c:v>13.994</c:v>
                </c:pt>
                <c:pt idx="72204">
                  <c:v>14.016</c:v>
                </c:pt>
                <c:pt idx="72205">
                  <c:v>13.949</c:v>
                </c:pt>
                <c:pt idx="72206">
                  <c:v>13.927</c:v>
                </c:pt>
                <c:pt idx="72207">
                  <c:v>13.971</c:v>
                </c:pt>
                <c:pt idx="72208">
                  <c:v>13.994</c:v>
                </c:pt>
                <c:pt idx="72209">
                  <c:v>13.971</c:v>
                </c:pt>
                <c:pt idx="72210">
                  <c:v>13.927</c:v>
                </c:pt>
                <c:pt idx="72211">
                  <c:v>13.971</c:v>
                </c:pt>
                <c:pt idx="72212">
                  <c:v>13.971</c:v>
                </c:pt>
                <c:pt idx="72213">
                  <c:v>13.949</c:v>
                </c:pt>
                <c:pt idx="72214">
                  <c:v>13.927</c:v>
                </c:pt>
                <c:pt idx="72215">
                  <c:v>13.971</c:v>
                </c:pt>
                <c:pt idx="72216">
                  <c:v>13.949</c:v>
                </c:pt>
                <c:pt idx="72217">
                  <c:v>13.971</c:v>
                </c:pt>
                <c:pt idx="72218">
                  <c:v>13.927</c:v>
                </c:pt>
                <c:pt idx="72219">
                  <c:v>13.904</c:v>
                </c:pt>
                <c:pt idx="72220">
                  <c:v>13.927</c:v>
                </c:pt>
                <c:pt idx="72221">
                  <c:v>13.949</c:v>
                </c:pt>
                <c:pt idx="72222">
                  <c:v>13.927</c:v>
                </c:pt>
                <c:pt idx="72223">
                  <c:v>13.949</c:v>
                </c:pt>
                <c:pt idx="72224">
                  <c:v>13.927</c:v>
                </c:pt>
                <c:pt idx="72225">
                  <c:v>13.927</c:v>
                </c:pt>
                <c:pt idx="72226">
                  <c:v>13.904</c:v>
                </c:pt>
                <c:pt idx="72227">
                  <c:v>13.904</c:v>
                </c:pt>
                <c:pt idx="72228">
                  <c:v>13.949</c:v>
                </c:pt>
                <c:pt idx="72229">
                  <c:v>13.904</c:v>
                </c:pt>
                <c:pt idx="72230">
                  <c:v>13.904</c:v>
                </c:pt>
                <c:pt idx="72231">
                  <c:v>13.882</c:v>
                </c:pt>
                <c:pt idx="72232">
                  <c:v>13.927</c:v>
                </c:pt>
                <c:pt idx="72233">
                  <c:v>13.882</c:v>
                </c:pt>
                <c:pt idx="72234">
                  <c:v>13.927</c:v>
                </c:pt>
                <c:pt idx="72235">
                  <c:v>13.904</c:v>
                </c:pt>
                <c:pt idx="72236">
                  <c:v>13.837</c:v>
                </c:pt>
                <c:pt idx="72237">
                  <c:v>13.882</c:v>
                </c:pt>
                <c:pt idx="72238">
                  <c:v>13.904</c:v>
                </c:pt>
                <c:pt idx="72239">
                  <c:v>13.882</c:v>
                </c:pt>
                <c:pt idx="72240">
                  <c:v>13.882</c:v>
                </c:pt>
                <c:pt idx="72241">
                  <c:v>13.904</c:v>
                </c:pt>
                <c:pt idx="72242">
                  <c:v>13.882</c:v>
                </c:pt>
                <c:pt idx="72243">
                  <c:v>13.882</c:v>
                </c:pt>
                <c:pt idx="72244">
                  <c:v>13.904</c:v>
                </c:pt>
                <c:pt idx="72245">
                  <c:v>13.837</c:v>
                </c:pt>
                <c:pt idx="72246">
                  <c:v>13.86</c:v>
                </c:pt>
                <c:pt idx="72247">
                  <c:v>13.86</c:v>
                </c:pt>
                <c:pt idx="72248">
                  <c:v>13.904</c:v>
                </c:pt>
                <c:pt idx="72249">
                  <c:v>13.837</c:v>
                </c:pt>
                <c:pt idx="72250">
                  <c:v>13.882</c:v>
                </c:pt>
                <c:pt idx="72251">
                  <c:v>13.882</c:v>
                </c:pt>
                <c:pt idx="72252">
                  <c:v>13.904</c:v>
                </c:pt>
                <c:pt idx="72253">
                  <c:v>13.86</c:v>
                </c:pt>
                <c:pt idx="72254">
                  <c:v>13.927</c:v>
                </c:pt>
                <c:pt idx="72255">
                  <c:v>13.882</c:v>
                </c:pt>
                <c:pt idx="72256">
                  <c:v>13.882</c:v>
                </c:pt>
                <c:pt idx="72257">
                  <c:v>13.882</c:v>
                </c:pt>
                <c:pt idx="72258">
                  <c:v>13.86</c:v>
                </c:pt>
                <c:pt idx="72259">
                  <c:v>13.86</c:v>
                </c:pt>
                <c:pt idx="72260">
                  <c:v>13.86</c:v>
                </c:pt>
                <c:pt idx="72261">
                  <c:v>13.837</c:v>
                </c:pt>
                <c:pt idx="72262">
                  <c:v>13.882</c:v>
                </c:pt>
                <c:pt idx="72263">
                  <c:v>13.815</c:v>
                </c:pt>
                <c:pt idx="72264">
                  <c:v>13.837</c:v>
                </c:pt>
                <c:pt idx="72265">
                  <c:v>13.86</c:v>
                </c:pt>
                <c:pt idx="72266">
                  <c:v>13.86</c:v>
                </c:pt>
                <c:pt idx="72267">
                  <c:v>13.837</c:v>
                </c:pt>
                <c:pt idx="72268">
                  <c:v>13.837</c:v>
                </c:pt>
                <c:pt idx="72269">
                  <c:v>13.837</c:v>
                </c:pt>
                <c:pt idx="72270">
                  <c:v>13.86</c:v>
                </c:pt>
                <c:pt idx="72271">
                  <c:v>13.815</c:v>
                </c:pt>
                <c:pt idx="72272">
                  <c:v>13.837</c:v>
                </c:pt>
                <c:pt idx="72273">
                  <c:v>13.77</c:v>
                </c:pt>
                <c:pt idx="72274">
                  <c:v>13.77</c:v>
                </c:pt>
                <c:pt idx="72275">
                  <c:v>13.792999999999999</c:v>
                </c:pt>
                <c:pt idx="72276">
                  <c:v>13.86</c:v>
                </c:pt>
                <c:pt idx="72277">
                  <c:v>13.792999999999999</c:v>
                </c:pt>
                <c:pt idx="72278">
                  <c:v>13.815</c:v>
                </c:pt>
                <c:pt idx="72279">
                  <c:v>13.815</c:v>
                </c:pt>
                <c:pt idx="72280">
                  <c:v>13.792999999999999</c:v>
                </c:pt>
                <c:pt idx="72281">
                  <c:v>13.747999999999999</c:v>
                </c:pt>
                <c:pt idx="72282">
                  <c:v>13.792999999999999</c:v>
                </c:pt>
                <c:pt idx="72283">
                  <c:v>13.792999999999999</c:v>
                </c:pt>
                <c:pt idx="72284">
                  <c:v>13.792999999999999</c:v>
                </c:pt>
                <c:pt idx="72285">
                  <c:v>13.792999999999999</c:v>
                </c:pt>
                <c:pt idx="72286">
                  <c:v>13.792999999999999</c:v>
                </c:pt>
                <c:pt idx="72287">
                  <c:v>13.792999999999999</c:v>
                </c:pt>
                <c:pt idx="72288">
                  <c:v>13.792999999999999</c:v>
                </c:pt>
                <c:pt idx="72289">
                  <c:v>13.815</c:v>
                </c:pt>
                <c:pt idx="72290">
                  <c:v>13.815</c:v>
                </c:pt>
                <c:pt idx="72291">
                  <c:v>13.815</c:v>
                </c:pt>
                <c:pt idx="72292">
                  <c:v>13.792999999999999</c:v>
                </c:pt>
                <c:pt idx="72293">
                  <c:v>13.77</c:v>
                </c:pt>
                <c:pt idx="72294">
                  <c:v>13.792999999999999</c:v>
                </c:pt>
                <c:pt idx="72295">
                  <c:v>13.747999999999999</c:v>
                </c:pt>
                <c:pt idx="72296">
                  <c:v>13.726000000000001</c:v>
                </c:pt>
                <c:pt idx="72297">
                  <c:v>13.792999999999999</c:v>
                </c:pt>
                <c:pt idx="72298">
                  <c:v>13.726000000000001</c:v>
                </c:pt>
                <c:pt idx="72299">
                  <c:v>13.726000000000001</c:v>
                </c:pt>
                <c:pt idx="72300">
                  <c:v>13.77</c:v>
                </c:pt>
                <c:pt idx="72301">
                  <c:v>13.726000000000001</c:v>
                </c:pt>
                <c:pt idx="72302">
                  <c:v>13.747999999999999</c:v>
                </c:pt>
                <c:pt idx="72303">
                  <c:v>13.747999999999999</c:v>
                </c:pt>
                <c:pt idx="72304">
                  <c:v>13.726000000000001</c:v>
                </c:pt>
                <c:pt idx="72305">
                  <c:v>13.726000000000001</c:v>
                </c:pt>
                <c:pt idx="72306">
                  <c:v>13.702999999999999</c:v>
                </c:pt>
                <c:pt idx="72307">
                  <c:v>13.726000000000001</c:v>
                </c:pt>
                <c:pt idx="72308">
                  <c:v>13.747999999999999</c:v>
                </c:pt>
                <c:pt idx="72309">
                  <c:v>13.726000000000001</c:v>
                </c:pt>
                <c:pt idx="72310">
                  <c:v>13.702999999999999</c:v>
                </c:pt>
                <c:pt idx="72311">
                  <c:v>13.726000000000001</c:v>
                </c:pt>
                <c:pt idx="72312">
                  <c:v>13.77</c:v>
                </c:pt>
                <c:pt idx="72313">
                  <c:v>13.747999999999999</c:v>
                </c:pt>
                <c:pt idx="72314">
                  <c:v>13.726000000000001</c:v>
                </c:pt>
                <c:pt idx="72315">
                  <c:v>13.747999999999999</c:v>
                </c:pt>
                <c:pt idx="72316">
                  <c:v>13.726000000000001</c:v>
                </c:pt>
                <c:pt idx="72317">
                  <c:v>13.747999999999999</c:v>
                </c:pt>
                <c:pt idx="72318">
                  <c:v>13.702999999999999</c:v>
                </c:pt>
                <c:pt idx="72319">
                  <c:v>13.726000000000001</c:v>
                </c:pt>
                <c:pt idx="72320">
                  <c:v>13.747999999999999</c:v>
                </c:pt>
                <c:pt idx="72321">
                  <c:v>13.77</c:v>
                </c:pt>
                <c:pt idx="72322">
                  <c:v>13.702999999999999</c:v>
                </c:pt>
                <c:pt idx="72323">
                  <c:v>13.726000000000001</c:v>
                </c:pt>
                <c:pt idx="72324">
                  <c:v>13.614000000000001</c:v>
                </c:pt>
                <c:pt idx="72325">
                  <c:v>13.726000000000001</c:v>
                </c:pt>
                <c:pt idx="72326">
                  <c:v>13.680999999999999</c:v>
                </c:pt>
                <c:pt idx="72327">
                  <c:v>13.726000000000001</c:v>
                </c:pt>
                <c:pt idx="72328">
                  <c:v>13.680999999999999</c:v>
                </c:pt>
                <c:pt idx="72329">
                  <c:v>13.680999999999999</c:v>
                </c:pt>
                <c:pt idx="72330">
                  <c:v>13.680999999999999</c:v>
                </c:pt>
                <c:pt idx="72331">
                  <c:v>13.659000000000001</c:v>
                </c:pt>
                <c:pt idx="72332">
                  <c:v>13.702999999999999</c:v>
                </c:pt>
                <c:pt idx="72333">
                  <c:v>13.635999999999999</c:v>
                </c:pt>
                <c:pt idx="72334">
                  <c:v>13.680999999999999</c:v>
                </c:pt>
                <c:pt idx="72335">
                  <c:v>13.680999999999999</c:v>
                </c:pt>
                <c:pt idx="72336">
                  <c:v>13.680999999999999</c:v>
                </c:pt>
                <c:pt idx="72337">
                  <c:v>13.614000000000001</c:v>
                </c:pt>
                <c:pt idx="72338">
                  <c:v>13.680999999999999</c:v>
                </c:pt>
                <c:pt idx="72339">
                  <c:v>13.680999999999999</c:v>
                </c:pt>
                <c:pt idx="72340">
                  <c:v>13.680999999999999</c:v>
                </c:pt>
                <c:pt idx="72341">
                  <c:v>13.702999999999999</c:v>
                </c:pt>
                <c:pt idx="72342">
                  <c:v>13.702999999999999</c:v>
                </c:pt>
                <c:pt idx="72343">
                  <c:v>13.635999999999999</c:v>
                </c:pt>
                <c:pt idx="72344">
                  <c:v>13.659000000000001</c:v>
                </c:pt>
                <c:pt idx="72345">
                  <c:v>13.659000000000001</c:v>
                </c:pt>
                <c:pt idx="72346">
                  <c:v>13.635999999999999</c:v>
                </c:pt>
                <c:pt idx="72347">
                  <c:v>13.659000000000001</c:v>
                </c:pt>
                <c:pt idx="72348">
                  <c:v>13.635999999999999</c:v>
                </c:pt>
                <c:pt idx="72349">
                  <c:v>13.592000000000001</c:v>
                </c:pt>
                <c:pt idx="72350">
                  <c:v>13.680999999999999</c:v>
                </c:pt>
                <c:pt idx="72351">
                  <c:v>13.680999999999999</c:v>
                </c:pt>
                <c:pt idx="72352">
                  <c:v>13.680999999999999</c:v>
                </c:pt>
                <c:pt idx="72353">
                  <c:v>13.592000000000001</c:v>
                </c:pt>
                <c:pt idx="72354">
                  <c:v>13.659000000000001</c:v>
                </c:pt>
                <c:pt idx="72355">
                  <c:v>13.614000000000001</c:v>
                </c:pt>
                <c:pt idx="72356">
                  <c:v>13.635999999999999</c:v>
                </c:pt>
                <c:pt idx="72357">
                  <c:v>13.635999999999999</c:v>
                </c:pt>
                <c:pt idx="72358">
                  <c:v>13.659000000000001</c:v>
                </c:pt>
                <c:pt idx="72359">
                  <c:v>13.659000000000001</c:v>
                </c:pt>
                <c:pt idx="72360">
                  <c:v>13.614000000000001</c:v>
                </c:pt>
                <c:pt idx="72361">
                  <c:v>13.635999999999999</c:v>
                </c:pt>
                <c:pt idx="72362">
                  <c:v>13.592000000000001</c:v>
                </c:pt>
                <c:pt idx="72363">
                  <c:v>13.614000000000001</c:v>
                </c:pt>
                <c:pt idx="72364">
                  <c:v>13.614000000000001</c:v>
                </c:pt>
                <c:pt idx="72365">
                  <c:v>13.659000000000001</c:v>
                </c:pt>
                <c:pt idx="72366">
                  <c:v>13.592000000000001</c:v>
                </c:pt>
                <c:pt idx="72367">
                  <c:v>13.592000000000001</c:v>
                </c:pt>
                <c:pt idx="72368">
                  <c:v>13.614000000000001</c:v>
                </c:pt>
                <c:pt idx="72369">
                  <c:v>13.635999999999999</c:v>
                </c:pt>
                <c:pt idx="72370">
                  <c:v>13.614000000000001</c:v>
                </c:pt>
                <c:pt idx="72371">
                  <c:v>13.614000000000001</c:v>
                </c:pt>
                <c:pt idx="72372">
                  <c:v>13.614000000000001</c:v>
                </c:pt>
                <c:pt idx="72373">
                  <c:v>13.614000000000001</c:v>
                </c:pt>
                <c:pt idx="72374">
                  <c:v>13.592000000000001</c:v>
                </c:pt>
                <c:pt idx="72375">
                  <c:v>13.635999999999999</c:v>
                </c:pt>
                <c:pt idx="72376">
                  <c:v>13.592000000000001</c:v>
                </c:pt>
                <c:pt idx="72377">
                  <c:v>13.614000000000001</c:v>
                </c:pt>
                <c:pt idx="72378">
                  <c:v>13.547000000000001</c:v>
                </c:pt>
                <c:pt idx="72379">
                  <c:v>13.592000000000001</c:v>
                </c:pt>
                <c:pt idx="72380">
                  <c:v>13.569000000000001</c:v>
                </c:pt>
                <c:pt idx="72381">
                  <c:v>13.592000000000001</c:v>
                </c:pt>
                <c:pt idx="72382">
                  <c:v>13.592000000000001</c:v>
                </c:pt>
                <c:pt idx="72383">
                  <c:v>13.592000000000001</c:v>
                </c:pt>
                <c:pt idx="72384">
                  <c:v>13.569000000000001</c:v>
                </c:pt>
                <c:pt idx="72385">
                  <c:v>13.614000000000001</c:v>
                </c:pt>
                <c:pt idx="72386">
                  <c:v>13.592000000000001</c:v>
                </c:pt>
                <c:pt idx="72387">
                  <c:v>13.592000000000001</c:v>
                </c:pt>
                <c:pt idx="72388">
                  <c:v>13.547000000000001</c:v>
                </c:pt>
                <c:pt idx="72389">
                  <c:v>13.547000000000001</c:v>
                </c:pt>
                <c:pt idx="72390">
                  <c:v>13.525</c:v>
                </c:pt>
                <c:pt idx="72391">
                  <c:v>13.525</c:v>
                </c:pt>
                <c:pt idx="72392">
                  <c:v>13.547000000000001</c:v>
                </c:pt>
                <c:pt idx="72393">
                  <c:v>13.569000000000001</c:v>
                </c:pt>
                <c:pt idx="72394">
                  <c:v>13.525</c:v>
                </c:pt>
                <c:pt idx="72395">
                  <c:v>13.525</c:v>
                </c:pt>
                <c:pt idx="72396">
                  <c:v>13.569000000000001</c:v>
                </c:pt>
                <c:pt idx="72397">
                  <c:v>13.547000000000001</c:v>
                </c:pt>
                <c:pt idx="72398">
                  <c:v>13.547000000000001</c:v>
                </c:pt>
                <c:pt idx="72399">
                  <c:v>13.525</c:v>
                </c:pt>
                <c:pt idx="72400">
                  <c:v>13.569000000000001</c:v>
                </c:pt>
                <c:pt idx="72401">
                  <c:v>13.502000000000001</c:v>
                </c:pt>
                <c:pt idx="72402">
                  <c:v>13.547000000000001</c:v>
                </c:pt>
                <c:pt idx="72403">
                  <c:v>13.525</c:v>
                </c:pt>
                <c:pt idx="72404">
                  <c:v>13.547000000000001</c:v>
                </c:pt>
                <c:pt idx="72405">
                  <c:v>13.502000000000001</c:v>
                </c:pt>
                <c:pt idx="72406">
                  <c:v>13.525</c:v>
                </c:pt>
                <c:pt idx="72407">
                  <c:v>13.502000000000001</c:v>
                </c:pt>
                <c:pt idx="72408">
                  <c:v>13.502000000000001</c:v>
                </c:pt>
                <c:pt idx="72409">
                  <c:v>13.502000000000001</c:v>
                </c:pt>
                <c:pt idx="72410">
                  <c:v>13.502000000000001</c:v>
                </c:pt>
                <c:pt idx="72411">
                  <c:v>13.525</c:v>
                </c:pt>
                <c:pt idx="72412">
                  <c:v>13.48</c:v>
                </c:pt>
                <c:pt idx="72413">
                  <c:v>13.525</c:v>
                </c:pt>
                <c:pt idx="72414">
                  <c:v>13.525</c:v>
                </c:pt>
                <c:pt idx="72415">
                  <c:v>13.458</c:v>
                </c:pt>
                <c:pt idx="72416">
                  <c:v>13.48</c:v>
                </c:pt>
                <c:pt idx="72417">
                  <c:v>13.502000000000001</c:v>
                </c:pt>
                <c:pt idx="72418">
                  <c:v>13.48</c:v>
                </c:pt>
                <c:pt idx="72419">
                  <c:v>13.48</c:v>
                </c:pt>
                <c:pt idx="72420">
                  <c:v>13.458</c:v>
                </c:pt>
                <c:pt idx="72421">
                  <c:v>13.547000000000001</c:v>
                </c:pt>
                <c:pt idx="72422">
                  <c:v>13.48</c:v>
                </c:pt>
                <c:pt idx="72423">
                  <c:v>13.48</c:v>
                </c:pt>
                <c:pt idx="72424">
                  <c:v>13.458</c:v>
                </c:pt>
                <c:pt idx="72425">
                  <c:v>13.48</c:v>
                </c:pt>
                <c:pt idx="72426">
                  <c:v>13.502000000000001</c:v>
                </c:pt>
                <c:pt idx="72427">
                  <c:v>13.48</c:v>
                </c:pt>
                <c:pt idx="72428">
                  <c:v>13.48</c:v>
                </c:pt>
                <c:pt idx="72429">
                  <c:v>13.48</c:v>
                </c:pt>
                <c:pt idx="72430">
                  <c:v>13.435</c:v>
                </c:pt>
                <c:pt idx="72431">
                  <c:v>13.458</c:v>
                </c:pt>
                <c:pt idx="72432">
                  <c:v>13.502000000000001</c:v>
                </c:pt>
                <c:pt idx="72433">
                  <c:v>13.458</c:v>
                </c:pt>
                <c:pt idx="72434">
                  <c:v>13.502000000000001</c:v>
                </c:pt>
                <c:pt idx="72435">
                  <c:v>13.458</c:v>
                </c:pt>
                <c:pt idx="72436">
                  <c:v>13.435</c:v>
                </c:pt>
                <c:pt idx="72437">
                  <c:v>13.48</c:v>
                </c:pt>
                <c:pt idx="72438">
                  <c:v>13.435</c:v>
                </c:pt>
                <c:pt idx="72439">
                  <c:v>13.435</c:v>
                </c:pt>
                <c:pt idx="72440">
                  <c:v>13.413</c:v>
                </c:pt>
                <c:pt idx="72441">
                  <c:v>13.48</c:v>
                </c:pt>
                <c:pt idx="72442">
                  <c:v>13.435</c:v>
                </c:pt>
                <c:pt idx="72443">
                  <c:v>13.413</c:v>
                </c:pt>
                <c:pt idx="72444">
                  <c:v>13.435</c:v>
                </c:pt>
                <c:pt idx="72445">
                  <c:v>13.502000000000001</c:v>
                </c:pt>
                <c:pt idx="72446">
                  <c:v>13.435</c:v>
                </c:pt>
                <c:pt idx="72447">
                  <c:v>13.413</c:v>
                </c:pt>
                <c:pt idx="72448">
                  <c:v>13.435</c:v>
                </c:pt>
                <c:pt idx="72449">
                  <c:v>13.391</c:v>
                </c:pt>
                <c:pt idx="72450">
                  <c:v>13.413</c:v>
                </c:pt>
                <c:pt idx="72451">
                  <c:v>13.391</c:v>
                </c:pt>
                <c:pt idx="72452">
                  <c:v>13.391</c:v>
                </c:pt>
                <c:pt idx="72453">
                  <c:v>13.435</c:v>
                </c:pt>
                <c:pt idx="72454">
                  <c:v>13.413</c:v>
                </c:pt>
                <c:pt idx="72455">
                  <c:v>13.391</c:v>
                </c:pt>
                <c:pt idx="72456">
                  <c:v>13.413</c:v>
                </c:pt>
                <c:pt idx="72457">
                  <c:v>13.413</c:v>
                </c:pt>
                <c:pt idx="72458">
                  <c:v>13.413</c:v>
                </c:pt>
                <c:pt idx="72459">
                  <c:v>13.391</c:v>
                </c:pt>
                <c:pt idx="72460">
                  <c:v>13.435</c:v>
                </c:pt>
                <c:pt idx="72461">
                  <c:v>13.458</c:v>
                </c:pt>
                <c:pt idx="72462">
                  <c:v>13.435</c:v>
                </c:pt>
                <c:pt idx="72463">
                  <c:v>13.413</c:v>
                </c:pt>
                <c:pt idx="72464">
                  <c:v>13.391</c:v>
                </c:pt>
                <c:pt idx="72465">
                  <c:v>13.391</c:v>
                </c:pt>
                <c:pt idx="72466">
                  <c:v>13.346</c:v>
                </c:pt>
                <c:pt idx="72467">
                  <c:v>13.368</c:v>
                </c:pt>
                <c:pt idx="72468">
                  <c:v>13.435</c:v>
                </c:pt>
                <c:pt idx="72469">
                  <c:v>13.368</c:v>
                </c:pt>
                <c:pt idx="72470">
                  <c:v>13.413</c:v>
                </c:pt>
                <c:pt idx="72471">
                  <c:v>13.413</c:v>
                </c:pt>
                <c:pt idx="72472">
                  <c:v>13.368</c:v>
                </c:pt>
                <c:pt idx="72473">
                  <c:v>13.435</c:v>
                </c:pt>
                <c:pt idx="72474">
                  <c:v>13.346</c:v>
                </c:pt>
                <c:pt idx="72475">
                  <c:v>13.391</c:v>
                </c:pt>
                <c:pt idx="72476">
                  <c:v>13.368</c:v>
                </c:pt>
                <c:pt idx="72477">
                  <c:v>13.368</c:v>
                </c:pt>
                <c:pt idx="72478">
                  <c:v>13.368</c:v>
                </c:pt>
                <c:pt idx="72479">
                  <c:v>13.324</c:v>
                </c:pt>
                <c:pt idx="72480">
                  <c:v>13.346</c:v>
                </c:pt>
                <c:pt idx="72481">
                  <c:v>13.368</c:v>
                </c:pt>
                <c:pt idx="72482">
                  <c:v>13.368</c:v>
                </c:pt>
                <c:pt idx="72483">
                  <c:v>13.324</c:v>
                </c:pt>
                <c:pt idx="72484">
                  <c:v>13.346</c:v>
                </c:pt>
                <c:pt idx="72485">
                  <c:v>13.346</c:v>
                </c:pt>
                <c:pt idx="72486">
                  <c:v>13.346</c:v>
                </c:pt>
                <c:pt idx="72487">
                  <c:v>13.368</c:v>
                </c:pt>
                <c:pt idx="72488">
                  <c:v>13.368</c:v>
                </c:pt>
                <c:pt idx="72489">
                  <c:v>13.324</c:v>
                </c:pt>
                <c:pt idx="72490">
                  <c:v>13.324</c:v>
                </c:pt>
                <c:pt idx="72491">
                  <c:v>13.391</c:v>
                </c:pt>
                <c:pt idx="72492">
                  <c:v>13.324</c:v>
                </c:pt>
                <c:pt idx="72493">
                  <c:v>13.368</c:v>
                </c:pt>
                <c:pt idx="72494">
                  <c:v>13.346</c:v>
                </c:pt>
                <c:pt idx="72495">
                  <c:v>13.279</c:v>
                </c:pt>
                <c:pt idx="72496">
                  <c:v>13.346</c:v>
                </c:pt>
                <c:pt idx="72497">
                  <c:v>13.324</c:v>
                </c:pt>
                <c:pt idx="72498">
                  <c:v>13.279</c:v>
                </c:pt>
                <c:pt idx="72499">
                  <c:v>13.324</c:v>
                </c:pt>
                <c:pt idx="72500">
                  <c:v>13.324</c:v>
                </c:pt>
                <c:pt idx="72501">
                  <c:v>13.346</c:v>
                </c:pt>
                <c:pt idx="72502">
                  <c:v>13.301</c:v>
                </c:pt>
                <c:pt idx="72503">
                  <c:v>13.301</c:v>
                </c:pt>
                <c:pt idx="72504">
                  <c:v>13.346</c:v>
                </c:pt>
                <c:pt idx="72505">
                  <c:v>13.324</c:v>
                </c:pt>
                <c:pt idx="72506">
                  <c:v>13.257</c:v>
                </c:pt>
                <c:pt idx="72507">
                  <c:v>13.301</c:v>
                </c:pt>
                <c:pt idx="72508">
                  <c:v>13.324</c:v>
                </c:pt>
                <c:pt idx="72509">
                  <c:v>13.324</c:v>
                </c:pt>
                <c:pt idx="72510">
                  <c:v>13.324</c:v>
                </c:pt>
                <c:pt idx="72511">
                  <c:v>13.301</c:v>
                </c:pt>
                <c:pt idx="72512">
                  <c:v>13.301</c:v>
                </c:pt>
                <c:pt idx="72513">
                  <c:v>13.301</c:v>
                </c:pt>
                <c:pt idx="72514">
                  <c:v>13.257</c:v>
                </c:pt>
                <c:pt idx="72515">
                  <c:v>13.257</c:v>
                </c:pt>
                <c:pt idx="72516">
                  <c:v>13.279</c:v>
                </c:pt>
                <c:pt idx="72517">
                  <c:v>13.279</c:v>
                </c:pt>
                <c:pt idx="72518">
                  <c:v>13.301</c:v>
                </c:pt>
                <c:pt idx="72519">
                  <c:v>13.279</c:v>
                </c:pt>
                <c:pt idx="72520">
                  <c:v>13.279</c:v>
                </c:pt>
                <c:pt idx="72521">
                  <c:v>13.301</c:v>
                </c:pt>
                <c:pt idx="72522">
                  <c:v>13.279</c:v>
                </c:pt>
                <c:pt idx="72523">
                  <c:v>13.257</c:v>
                </c:pt>
                <c:pt idx="72524">
                  <c:v>13.301</c:v>
                </c:pt>
                <c:pt idx="72525">
                  <c:v>13.234</c:v>
                </c:pt>
                <c:pt idx="72526">
                  <c:v>13.279</c:v>
                </c:pt>
                <c:pt idx="72527">
                  <c:v>13.234</c:v>
                </c:pt>
                <c:pt idx="72528">
                  <c:v>13.212</c:v>
                </c:pt>
                <c:pt idx="72529">
                  <c:v>13.234</c:v>
                </c:pt>
                <c:pt idx="72530">
                  <c:v>13.279</c:v>
                </c:pt>
                <c:pt idx="72531">
                  <c:v>13.257</c:v>
                </c:pt>
                <c:pt idx="72532">
                  <c:v>13.257</c:v>
                </c:pt>
                <c:pt idx="72533">
                  <c:v>13.257</c:v>
                </c:pt>
                <c:pt idx="72534">
                  <c:v>13.234</c:v>
                </c:pt>
                <c:pt idx="72535">
                  <c:v>13.234</c:v>
                </c:pt>
                <c:pt idx="72536">
                  <c:v>13.257</c:v>
                </c:pt>
                <c:pt idx="72537">
                  <c:v>13.234</c:v>
                </c:pt>
                <c:pt idx="72538">
                  <c:v>13.234</c:v>
                </c:pt>
                <c:pt idx="72539">
                  <c:v>13.189</c:v>
                </c:pt>
                <c:pt idx="72540">
                  <c:v>13.234</c:v>
                </c:pt>
                <c:pt idx="72541">
                  <c:v>13.234</c:v>
                </c:pt>
                <c:pt idx="72542">
                  <c:v>13.234</c:v>
                </c:pt>
                <c:pt idx="72543">
                  <c:v>13.234</c:v>
                </c:pt>
                <c:pt idx="72544">
                  <c:v>13.212</c:v>
                </c:pt>
                <c:pt idx="72545">
                  <c:v>13.257</c:v>
                </c:pt>
                <c:pt idx="72546">
                  <c:v>13.189</c:v>
                </c:pt>
                <c:pt idx="72547">
                  <c:v>13.189</c:v>
                </c:pt>
                <c:pt idx="72548">
                  <c:v>13.234</c:v>
                </c:pt>
                <c:pt idx="72549">
                  <c:v>13.257</c:v>
                </c:pt>
                <c:pt idx="72550">
                  <c:v>13.234</c:v>
                </c:pt>
                <c:pt idx="72551">
                  <c:v>13.234</c:v>
                </c:pt>
                <c:pt idx="72552">
                  <c:v>13.212</c:v>
                </c:pt>
                <c:pt idx="72553">
                  <c:v>13.234</c:v>
                </c:pt>
                <c:pt idx="72554">
                  <c:v>13.189</c:v>
                </c:pt>
                <c:pt idx="72555">
                  <c:v>13.234</c:v>
                </c:pt>
                <c:pt idx="72556">
                  <c:v>13.189</c:v>
                </c:pt>
                <c:pt idx="72557">
                  <c:v>13.212</c:v>
                </c:pt>
                <c:pt idx="72558">
                  <c:v>13.189</c:v>
                </c:pt>
                <c:pt idx="72559">
                  <c:v>13.189</c:v>
                </c:pt>
                <c:pt idx="72560">
                  <c:v>13.212</c:v>
                </c:pt>
                <c:pt idx="72561">
                  <c:v>13.212</c:v>
                </c:pt>
                <c:pt idx="72562">
                  <c:v>13.145</c:v>
                </c:pt>
                <c:pt idx="72563">
                  <c:v>13.212</c:v>
                </c:pt>
                <c:pt idx="72564">
                  <c:v>13.167</c:v>
                </c:pt>
                <c:pt idx="72565">
                  <c:v>13.167</c:v>
                </c:pt>
                <c:pt idx="72566">
                  <c:v>13.167</c:v>
                </c:pt>
                <c:pt idx="72567">
                  <c:v>13.234</c:v>
                </c:pt>
                <c:pt idx="72568">
                  <c:v>13.189</c:v>
                </c:pt>
                <c:pt idx="72569">
                  <c:v>13.167</c:v>
                </c:pt>
                <c:pt idx="72570">
                  <c:v>13.189</c:v>
                </c:pt>
                <c:pt idx="72571">
                  <c:v>13.212</c:v>
                </c:pt>
                <c:pt idx="72572">
                  <c:v>13.145</c:v>
                </c:pt>
                <c:pt idx="72573">
                  <c:v>13.145</c:v>
                </c:pt>
                <c:pt idx="72574">
                  <c:v>13.189</c:v>
                </c:pt>
                <c:pt idx="72575">
                  <c:v>13.189</c:v>
                </c:pt>
                <c:pt idx="72576">
                  <c:v>13.145</c:v>
                </c:pt>
                <c:pt idx="72577">
                  <c:v>13.145</c:v>
                </c:pt>
                <c:pt idx="72578">
                  <c:v>13.145</c:v>
                </c:pt>
                <c:pt idx="72579">
                  <c:v>13.167</c:v>
                </c:pt>
                <c:pt idx="72580">
                  <c:v>13.1</c:v>
                </c:pt>
                <c:pt idx="72581">
                  <c:v>13.167</c:v>
                </c:pt>
                <c:pt idx="72582">
                  <c:v>13.1</c:v>
                </c:pt>
                <c:pt idx="72583">
                  <c:v>13.1</c:v>
                </c:pt>
                <c:pt idx="72584">
                  <c:v>13.122</c:v>
                </c:pt>
                <c:pt idx="72585">
                  <c:v>13.145</c:v>
                </c:pt>
                <c:pt idx="72586">
                  <c:v>13.1</c:v>
                </c:pt>
                <c:pt idx="72587">
                  <c:v>13.1</c:v>
                </c:pt>
                <c:pt idx="72588">
                  <c:v>13.1</c:v>
                </c:pt>
                <c:pt idx="72589">
                  <c:v>13.167</c:v>
                </c:pt>
                <c:pt idx="72590">
                  <c:v>13.1</c:v>
                </c:pt>
                <c:pt idx="72591">
                  <c:v>13.122</c:v>
                </c:pt>
                <c:pt idx="72592">
                  <c:v>13.1</c:v>
                </c:pt>
                <c:pt idx="72593">
                  <c:v>13.122</c:v>
                </c:pt>
                <c:pt idx="72594">
                  <c:v>13.077999999999999</c:v>
                </c:pt>
                <c:pt idx="72595">
                  <c:v>13.145</c:v>
                </c:pt>
                <c:pt idx="72596">
                  <c:v>13.122</c:v>
                </c:pt>
                <c:pt idx="72597">
                  <c:v>13.1</c:v>
                </c:pt>
                <c:pt idx="72598">
                  <c:v>13.145</c:v>
                </c:pt>
                <c:pt idx="72599">
                  <c:v>13.145</c:v>
                </c:pt>
                <c:pt idx="72600">
                  <c:v>13.145</c:v>
                </c:pt>
                <c:pt idx="72601">
                  <c:v>13.167</c:v>
                </c:pt>
                <c:pt idx="72602">
                  <c:v>13.1</c:v>
                </c:pt>
                <c:pt idx="72603">
                  <c:v>13.1</c:v>
                </c:pt>
                <c:pt idx="72604">
                  <c:v>13.1</c:v>
                </c:pt>
                <c:pt idx="72605">
                  <c:v>13.1</c:v>
                </c:pt>
                <c:pt idx="72606">
                  <c:v>13.1</c:v>
                </c:pt>
                <c:pt idx="72607">
                  <c:v>13.1</c:v>
                </c:pt>
                <c:pt idx="72608">
                  <c:v>13.055</c:v>
                </c:pt>
                <c:pt idx="72609">
                  <c:v>13.145</c:v>
                </c:pt>
                <c:pt idx="72610">
                  <c:v>13.1</c:v>
                </c:pt>
                <c:pt idx="72611">
                  <c:v>13.1</c:v>
                </c:pt>
                <c:pt idx="72612">
                  <c:v>13.010999999999999</c:v>
                </c:pt>
                <c:pt idx="72613">
                  <c:v>13.077999999999999</c:v>
                </c:pt>
                <c:pt idx="72614">
                  <c:v>13.077999999999999</c:v>
                </c:pt>
                <c:pt idx="72615">
                  <c:v>13.055</c:v>
                </c:pt>
                <c:pt idx="72616">
                  <c:v>13.055</c:v>
                </c:pt>
                <c:pt idx="72617">
                  <c:v>13.077999999999999</c:v>
                </c:pt>
                <c:pt idx="72618">
                  <c:v>13.055</c:v>
                </c:pt>
                <c:pt idx="72619">
                  <c:v>13.1</c:v>
                </c:pt>
                <c:pt idx="72620">
                  <c:v>13.032999999999999</c:v>
                </c:pt>
                <c:pt idx="72621">
                  <c:v>13.032999999999999</c:v>
                </c:pt>
                <c:pt idx="72622">
                  <c:v>13.1</c:v>
                </c:pt>
                <c:pt idx="72623">
                  <c:v>13.055</c:v>
                </c:pt>
                <c:pt idx="72624">
                  <c:v>13.077999999999999</c:v>
                </c:pt>
                <c:pt idx="72625">
                  <c:v>13.055</c:v>
                </c:pt>
                <c:pt idx="72626">
                  <c:v>13.055</c:v>
                </c:pt>
                <c:pt idx="72627">
                  <c:v>13.032999999999999</c:v>
                </c:pt>
                <c:pt idx="72628">
                  <c:v>13.010999999999999</c:v>
                </c:pt>
                <c:pt idx="72629">
                  <c:v>13.1</c:v>
                </c:pt>
                <c:pt idx="72630">
                  <c:v>13.010999999999999</c:v>
                </c:pt>
                <c:pt idx="72631">
                  <c:v>13.055</c:v>
                </c:pt>
                <c:pt idx="72632">
                  <c:v>13.032999999999999</c:v>
                </c:pt>
                <c:pt idx="72633">
                  <c:v>13.055</c:v>
                </c:pt>
                <c:pt idx="72634">
                  <c:v>13.055</c:v>
                </c:pt>
                <c:pt idx="72635">
                  <c:v>13.055</c:v>
                </c:pt>
                <c:pt idx="72636">
                  <c:v>13.032999999999999</c:v>
                </c:pt>
                <c:pt idx="72637">
                  <c:v>12.988</c:v>
                </c:pt>
                <c:pt idx="72638">
                  <c:v>13.032999999999999</c:v>
                </c:pt>
                <c:pt idx="72639">
                  <c:v>13.032999999999999</c:v>
                </c:pt>
                <c:pt idx="72640">
                  <c:v>13.055</c:v>
                </c:pt>
                <c:pt idx="72641">
                  <c:v>13.055</c:v>
                </c:pt>
                <c:pt idx="72642">
                  <c:v>13.077999999999999</c:v>
                </c:pt>
                <c:pt idx="72643">
                  <c:v>13.010999999999999</c:v>
                </c:pt>
                <c:pt idx="72644">
                  <c:v>13.055</c:v>
                </c:pt>
                <c:pt idx="72645">
                  <c:v>13.010999999999999</c:v>
                </c:pt>
                <c:pt idx="72646">
                  <c:v>13.032999999999999</c:v>
                </c:pt>
                <c:pt idx="72647">
                  <c:v>12.988</c:v>
                </c:pt>
                <c:pt idx="72648">
                  <c:v>13.010999999999999</c:v>
                </c:pt>
                <c:pt idx="72649">
                  <c:v>13.032999999999999</c:v>
                </c:pt>
                <c:pt idx="72650">
                  <c:v>13.010999999999999</c:v>
                </c:pt>
                <c:pt idx="72651">
                  <c:v>12.965999999999999</c:v>
                </c:pt>
                <c:pt idx="72652">
                  <c:v>13.010999999999999</c:v>
                </c:pt>
                <c:pt idx="72653">
                  <c:v>13.010999999999999</c:v>
                </c:pt>
                <c:pt idx="72654">
                  <c:v>13.010999999999999</c:v>
                </c:pt>
                <c:pt idx="72655">
                  <c:v>12.988</c:v>
                </c:pt>
                <c:pt idx="72656">
                  <c:v>12.965999999999999</c:v>
                </c:pt>
                <c:pt idx="72657">
                  <c:v>12.965999999999999</c:v>
                </c:pt>
                <c:pt idx="72658">
                  <c:v>13.010999999999999</c:v>
                </c:pt>
                <c:pt idx="72659">
                  <c:v>13.010999999999999</c:v>
                </c:pt>
                <c:pt idx="72660">
                  <c:v>13.032999999999999</c:v>
                </c:pt>
                <c:pt idx="72661">
                  <c:v>13.010999999999999</c:v>
                </c:pt>
                <c:pt idx="72662">
                  <c:v>13.010999999999999</c:v>
                </c:pt>
                <c:pt idx="72663">
                  <c:v>12.965999999999999</c:v>
                </c:pt>
                <c:pt idx="72664">
                  <c:v>12.988</c:v>
                </c:pt>
                <c:pt idx="72665">
                  <c:v>12.965999999999999</c:v>
                </c:pt>
                <c:pt idx="72666">
                  <c:v>12.988</c:v>
                </c:pt>
                <c:pt idx="72667">
                  <c:v>12.965999999999999</c:v>
                </c:pt>
                <c:pt idx="72668">
                  <c:v>12.965999999999999</c:v>
                </c:pt>
                <c:pt idx="72669">
                  <c:v>12.965999999999999</c:v>
                </c:pt>
                <c:pt idx="72670">
                  <c:v>12.988</c:v>
                </c:pt>
                <c:pt idx="72671">
                  <c:v>13.010999999999999</c:v>
                </c:pt>
                <c:pt idx="72672">
                  <c:v>12.944000000000001</c:v>
                </c:pt>
                <c:pt idx="72673">
                  <c:v>12.965999999999999</c:v>
                </c:pt>
                <c:pt idx="72674">
                  <c:v>12.920999999999999</c:v>
                </c:pt>
                <c:pt idx="72675">
                  <c:v>12.965999999999999</c:v>
                </c:pt>
                <c:pt idx="72676">
                  <c:v>12.965999999999999</c:v>
                </c:pt>
                <c:pt idx="72677">
                  <c:v>13.010999999999999</c:v>
                </c:pt>
                <c:pt idx="72678">
                  <c:v>12.944000000000001</c:v>
                </c:pt>
                <c:pt idx="72679">
                  <c:v>12.944000000000001</c:v>
                </c:pt>
                <c:pt idx="72680">
                  <c:v>12.944000000000001</c:v>
                </c:pt>
                <c:pt idx="72681">
                  <c:v>12.944000000000001</c:v>
                </c:pt>
                <c:pt idx="72682">
                  <c:v>12.920999999999999</c:v>
                </c:pt>
                <c:pt idx="72683">
                  <c:v>12.965999999999999</c:v>
                </c:pt>
                <c:pt idx="72684">
                  <c:v>12.965999999999999</c:v>
                </c:pt>
                <c:pt idx="72685">
                  <c:v>12.944000000000001</c:v>
                </c:pt>
                <c:pt idx="72686">
                  <c:v>12.920999999999999</c:v>
                </c:pt>
                <c:pt idx="72687">
                  <c:v>12.920999999999999</c:v>
                </c:pt>
                <c:pt idx="72688">
                  <c:v>12.898999999999999</c:v>
                </c:pt>
                <c:pt idx="72689">
                  <c:v>12.944000000000001</c:v>
                </c:pt>
                <c:pt idx="72690">
                  <c:v>12.944000000000001</c:v>
                </c:pt>
                <c:pt idx="72691">
                  <c:v>12.988</c:v>
                </c:pt>
                <c:pt idx="72692">
                  <c:v>12.944000000000001</c:v>
                </c:pt>
                <c:pt idx="72693">
                  <c:v>12.965999999999999</c:v>
                </c:pt>
                <c:pt idx="72694">
                  <c:v>12.965999999999999</c:v>
                </c:pt>
                <c:pt idx="72695">
                  <c:v>12.944000000000001</c:v>
                </c:pt>
                <c:pt idx="72696">
                  <c:v>12.920999999999999</c:v>
                </c:pt>
                <c:pt idx="72697">
                  <c:v>12.920999999999999</c:v>
                </c:pt>
                <c:pt idx="72698">
                  <c:v>12.898999999999999</c:v>
                </c:pt>
                <c:pt idx="72699">
                  <c:v>12.920999999999999</c:v>
                </c:pt>
                <c:pt idx="72700">
                  <c:v>12.920999999999999</c:v>
                </c:pt>
                <c:pt idx="72701">
                  <c:v>12.898999999999999</c:v>
                </c:pt>
                <c:pt idx="72702">
                  <c:v>12.920999999999999</c:v>
                </c:pt>
                <c:pt idx="72703">
                  <c:v>12.920999999999999</c:v>
                </c:pt>
                <c:pt idx="72704">
                  <c:v>12.920999999999999</c:v>
                </c:pt>
                <c:pt idx="72705">
                  <c:v>12.965999999999999</c:v>
                </c:pt>
                <c:pt idx="72706">
                  <c:v>12.877000000000001</c:v>
                </c:pt>
                <c:pt idx="72707">
                  <c:v>12.898999999999999</c:v>
                </c:pt>
                <c:pt idx="72708">
                  <c:v>12.877000000000001</c:v>
                </c:pt>
                <c:pt idx="72709">
                  <c:v>12.898999999999999</c:v>
                </c:pt>
                <c:pt idx="72710">
                  <c:v>12.853999999999999</c:v>
                </c:pt>
                <c:pt idx="72711">
                  <c:v>12.853999999999999</c:v>
                </c:pt>
                <c:pt idx="72712">
                  <c:v>12.832000000000001</c:v>
                </c:pt>
                <c:pt idx="72713">
                  <c:v>12.898999999999999</c:v>
                </c:pt>
                <c:pt idx="72714">
                  <c:v>12.898999999999999</c:v>
                </c:pt>
                <c:pt idx="72715">
                  <c:v>12.898999999999999</c:v>
                </c:pt>
                <c:pt idx="72716">
                  <c:v>12.832000000000001</c:v>
                </c:pt>
                <c:pt idx="72717">
                  <c:v>12.898999999999999</c:v>
                </c:pt>
                <c:pt idx="72718">
                  <c:v>12.853999999999999</c:v>
                </c:pt>
                <c:pt idx="72719">
                  <c:v>12.920999999999999</c:v>
                </c:pt>
                <c:pt idx="72720">
                  <c:v>12.877000000000001</c:v>
                </c:pt>
                <c:pt idx="72721">
                  <c:v>12.853999999999999</c:v>
                </c:pt>
                <c:pt idx="72722">
                  <c:v>12.877000000000001</c:v>
                </c:pt>
                <c:pt idx="72723">
                  <c:v>12.898999999999999</c:v>
                </c:pt>
                <c:pt idx="72724">
                  <c:v>12.832000000000001</c:v>
                </c:pt>
                <c:pt idx="72725">
                  <c:v>12.853999999999999</c:v>
                </c:pt>
                <c:pt idx="72726">
                  <c:v>12.832000000000001</c:v>
                </c:pt>
                <c:pt idx="72727">
                  <c:v>12.853999999999999</c:v>
                </c:pt>
                <c:pt idx="72728">
                  <c:v>12.81</c:v>
                </c:pt>
                <c:pt idx="72729">
                  <c:v>12.853999999999999</c:v>
                </c:pt>
                <c:pt idx="72730">
                  <c:v>12.787000000000001</c:v>
                </c:pt>
                <c:pt idx="72731">
                  <c:v>12.81</c:v>
                </c:pt>
                <c:pt idx="72732">
                  <c:v>12.832000000000001</c:v>
                </c:pt>
                <c:pt idx="72733">
                  <c:v>12.787000000000001</c:v>
                </c:pt>
                <c:pt idx="72734">
                  <c:v>12.898999999999999</c:v>
                </c:pt>
                <c:pt idx="72735">
                  <c:v>12.877000000000001</c:v>
                </c:pt>
                <c:pt idx="72736">
                  <c:v>12.765000000000001</c:v>
                </c:pt>
                <c:pt idx="72737">
                  <c:v>12.853999999999999</c:v>
                </c:pt>
                <c:pt idx="72738">
                  <c:v>12.81</c:v>
                </c:pt>
                <c:pt idx="72739">
                  <c:v>12.832000000000001</c:v>
                </c:pt>
                <c:pt idx="72740">
                  <c:v>12.853999999999999</c:v>
                </c:pt>
                <c:pt idx="72741">
                  <c:v>12.81</c:v>
                </c:pt>
                <c:pt idx="72742">
                  <c:v>12.832000000000001</c:v>
                </c:pt>
                <c:pt idx="72743">
                  <c:v>12.832000000000001</c:v>
                </c:pt>
                <c:pt idx="72744">
                  <c:v>12.81</c:v>
                </c:pt>
                <c:pt idx="72745">
                  <c:v>12.853999999999999</c:v>
                </c:pt>
                <c:pt idx="72746">
                  <c:v>12.787000000000001</c:v>
                </c:pt>
                <c:pt idx="72747">
                  <c:v>12.81</c:v>
                </c:pt>
                <c:pt idx="72748">
                  <c:v>12.787000000000001</c:v>
                </c:pt>
                <c:pt idx="72749">
                  <c:v>12.787000000000001</c:v>
                </c:pt>
                <c:pt idx="72750">
                  <c:v>12.787000000000001</c:v>
                </c:pt>
                <c:pt idx="72751">
                  <c:v>12.81</c:v>
                </c:pt>
                <c:pt idx="72752">
                  <c:v>12.81</c:v>
                </c:pt>
                <c:pt idx="72753">
                  <c:v>12.765000000000001</c:v>
                </c:pt>
                <c:pt idx="72754">
                  <c:v>12.81</c:v>
                </c:pt>
                <c:pt idx="72755">
                  <c:v>12.81</c:v>
                </c:pt>
                <c:pt idx="72756">
                  <c:v>12.743</c:v>
                </c:pt>
                <c:pt idx="72757">
                  <c:v>12.787000000000001</c:v>
                </c:pt>
                <c:pt idx="72758">
                  <c:v>12.787000000000001</c:v>
                </c:pt>
                <c:pt idx="72759">
                  <c:v>12.787000000000001</c:v>
                </c:pt>
                <c:pt idx="72760">
                  <c:v>12.787000000000001</c:v>
                </c:pt>
                <c:pt idx="72761">
                  <c:v>12.81</c:v>
                </c:pt>
                <c:pt idx="72762">
                  <c:v>12.81</c:v>
                </c:pt>
                <c:pt idx="72763">
                  <c:v>12.787000000000001</c:v>
                </c:pt>
                <c:pt idx="72764">
                  <c:v>12.787000000000001</c:v>
                </c:pt>
                <c:pt idx="72765">
                  <c:v>12.765000000000001</c:v>
                </c:pt>
                <c:pt idx="72766">
                  <c:v>12.743</c:v>
                </c:pt>
                <c:pt idx="72767">
                  <c:v>12.81</c:v>
                </c:pt>
                <c:pt idx="72768">
                  <c:v>12.765000000000001</c:v>
                </c:pt>
                <c:pt idx="72769">
                  <c:v>12.765000000000001</c:v>
                </c:pt>
                <c:pt idx="72770">
                  <c:v>12.832000000000001</c:v>
                </c:pt>
                <c:pt idx="72771">
                  <c:v>12.787000000000001</c:v>
                </c:pt>
                <c:pt idx="72772">
                  <c:v>12.72</c:v>
                </c:pt>
                <c:pt idx="72773">
                  <c:v>12.743</c:v>
                </c:pt>
                <c:pt idx="72774">
                  <c:v>12.765000000000001</c:v>
                </c:pt>
                <c:pt idx="72775">
                  <c:v>12.743</c:v>
                </c:pt>
                <c:pt idx="72776">
                  <c:v>12.72</c:v>
                </c:pt>
                <c:pt idx="72777">
                  <c:v>12.743</c:v>
                </c:pt>
                <c:pt idx="72778">
                  <c:v>12.743</c:v>
                </c:pt>
                <c:pt idx="72779">
                  <c:v>12.72</c:v>
                </c:pt>
                <c:pt idx="72780">
                  <c:v>12.743</c:v>
                </c:pt>
                <c:pt idx="72781">
                  <c:v>12.743</c:v>
                </c:pt>
                <c:pt idx="72782">
                  <c:v>12.765000000000001</c:v>
                </c:pt>
                <c:pt idx="72783">
                  <c:v>12.743</c:v>
                </c:pt>
                <c:pt idx="72784">
                  <c:v>12.698</c:v>
                </c:pt>
                <c:pt idx="72785">
                  <c:v>12.698</c:v>
                </c:pt>
                <c:pt idx="72786">
                  <c:v>12.787000000000001</c:v>
                </c:pt>
                <c:pt idx="72787">
                  <c:v>12.72</c:v>
                </c:pt>
                <c:pt idx="72788">
                  <c:v>12.765000000000001</c:v>
                </c:pt>
                <c:pt idx="72789">
                  <c:v>12.743</c:v>
                </c:pt>
                <c:pt idx="72790">
                  <c:v>12.743</c:v>
                </c:pt>
                <c:pt idx="72791">
                  <c:v>12.72</c:v>
                </c:pt>
                <c:pt idx="72792">
                  <c:v>12.698</c:v>
                </c:pt>
                <c:pt idx="72793">
                  <c:v>12.72</c:v>
                </c:pt>
                <c:pt idx="72794">
                  <c:v>12.72</c:v>
                </c:pt>
                <c:pt idx="72795">
                  <c:v>12.72</c:v>
                </c:pt>
                <c:pt idx="72796">
                  <c:v>12.72</c:v>
                </c:pt>
                <c:pt idx="72797">
                  <c:v>12.72</c:v>
                </c:pt>
                <c:pt idx="72798">
                  <c:v>12.698</c:v>
                </c:pt>
                <c:pt idx="72799">
                  <c:v>12.698</c:v>
                </c:pt>
                <c:pt idx="72800">
                  <c:v>12.72</c:v>
                </c:pt>
                <c:pt idx="72801">
                  <c:v>12.698</c:v>
                </c:pt>
                <c:pt idx="72802">
                  <c:v>12.698</c:v>
                </c:pt>
                <c:pt idx="72803">
                  <c:v>12.72</c:v>
                </c:pt>
                <c:pt idx="72804">
                  <c:v>12.676</c:v>
                </c:pt>
                <c:pt idx="72805">
                  <c:v>12.698</c:v>
                </c:pt>
                <c:pt idx="72806">
                  <c:v>12.72</c:v>
                </c:pt>
                <c:pt idx="72807">
                  <c:v>12.743</c:v>
                </c:pt>
                <c:pt idx="72808">
                  <c:v>12.698</c:v>
                </c:pt>
                <c:pt idx="72809">
                  <c:v>12.698</c:v>
                </c:pt>
                <c:pt idx="72810">
                  <c:v>12.698</c:v>
                </c:pt>
                <c:pt idx="72811">
                  <c:v>12.72</c:v>
                </c:pt>
                <c:pt idx="72812">
                  <c:v>12.698</c:v>
                </c:pt>
                <c:pt idx="72813">
                  <c:v>12.72</c:v>
                </c:pt>
                <c:pt idx="72814">
                  <c:v>12.653</c:v>
                </c:pt>
                <c:pt idx="72815">
                  <c:v>12.698</c:v>
                </c:pt>
                <c:pt idx="72816">
                  <c:v>12.698</c:v>
                </c:pt>
                <c:pt idx="72817">
                  <c:v>12.676</c:v>
                </c:pt>
                <c:pt idx="72818">
                  <c:v>12.653</c:v>
                </c:pt>
                <c:pt idx="72819">
                  <c:v>12.698</c:v>
                </c:pt>
                <c:pt idx="72820">
                  <c:v>12.631</c:v>
                </c:pt>
                <c:pt idx="72821">
                  <c:v>12.676</c:v>
                </c:pt>
                <c:pt idx="72822">
                  <c:v>12.653</c:v>
                </c:pt>
                <c:pt idx="72823">
                  <c:v>12.676</c:v>
                </c:pt>
                <c:pt idx="72824">
                  <c:v>12.653</c:v>
                </c:pt>
                <c:pt idx="72825">
                  <c:v>12.653</c:v>
                </c:pt>
                <c:pt idx="72826">
                  <c:v>12.698</c:v>
                </c:pt>
                <c:pt idx="72827">
                  <c:v>12.631</c:v>
                </c:pt>
                <c:pt idx="72828">
                  <c:v>12.609</c:v>
                </c:pt>
                <c:pt idx="72829">
                  <c:v>12.631</c:v>
                </c:pt>
                <c:pt idx="72830">
                  <c:v>12.631</c:v>
                </c:pt>
                <c:pt idx="72831">
                  <c:v>12.676</c:v>
                </c:pt>
                <c:pt idx="72832">
                  <c:v>12.653</c:v>
                </c:pt>
                <c:pt idx="72833">
                  <c:v>12.676</c:v>
                </c:pt>
                <c:pt idx="72834">
                  <c:v>12.653</c:v>
                </c:pt>
                <c:pt idx="72835">
                  <c:v>12.653</c:v>
                </c:pt>
                <c:pt idx="72836">
                  <c:v>12.653</c:v>
                </c:pt>
                <c:pt idx="72837">
                  <c:v>12.609</c:v>
                </c:pt>
                <c:pt idx="72838">
                  <c:v>12.676</c:v>
                </c:pt>
                <c:pt idx="72839">
                  <c:v>12.698</c:v>
                </c:pt>
                <c:pt idx="72840">
                  <c:v>12.676</c:v>
                </c:pt>
                <c:pt idx="72841">
                  <c:v>12.676</c:v>
                </c:pt>
                <c:pt idx="72842">
                  <c:v>12.676</c:v>
                </c:pt>
                <c:pt idx="72843">
                  <c:v>12.631</c:v>
                </c:pt>
                <c:pt idx="72844">
                  <c:v>12.609</c:v>
                </c:pt>
                <c:pt idx="72845">
                  <c:v>12.586</c:v>
                </c:pt>
                <c:pt idx="72846">
                  <c:v>12.609</c:v>
                </c:pt>
                <c:pt idx="72847">
                  <c:v>12.586</c:v>
                </c:pt>
                <c:pt idx="72848">
                  <c:v>12.609</c:v>
                </c:pt>
                <c:pt idx="72849">
                  <c:v>12.586</c:v>
                </c:pt>
                <c:pt idx="72850">
                  <c:v>12.586</c:v>
                </c:pt>
                <c:pt idx="72851">
                  <c:v>12.631</c:v>
                </c:pt>
                <c:pt idx="72852">
                  <c:v>12.586</c:v>
                </c:pt>
                <c:pt idx="72853">
                  <c:v>12.653</c:v>
                </c:pt>
                <c:pt idx="72854">
                  <c:v>12.609</c:v>
                </c:pt>
                <c:pt idx="72855">
                  <c:v>12.609</c:v>
                </c:pt>
                <c:pt idx="72856">
                  <c:v>12.586</c:v>
                </c:pt>
                <c:pt idx="72857">
                  <c:v>12.631</c:v>
                </c:pt>
                <c:pt idx="72858">
                  <c:v>12.586</c:v>
                </c:pt>
                <c:pt idx="72859">
                  <c:v>12.609</c:v>
                </c:pt>
                <c:pt idx="72860">
                  <c:v>12.609</c:v>
                </c:pt>
                <c:pt idx="72861">
                  <c:v>12.653</c:v>
                </c:pt>
                <c:pt idx="72862">
                  <c:v>12.609</c:v>
                </c:pt>
                <c:pt idx="72863">
                  <c:v>12.609</c:v>
                </c:pt>
                <c:pt idx="72864">
                  <c:v>12.609</c:v>
                </c:pt>
                <c:pt idx="72865">
                  <c:v>12.653</c:v>
                </c:pt>
                <c:pt idx="72866">
                  <c:v>12.586</c:v>
                </c:pt>
                <c:pt idx="72867">
                  <c:v>12.586</c:v>
                </c:pt>
                <c:pt idx="72868">
                  <c:v>12.631</c:v>
                </c:pt>
                <c:pt idx="72869">
                  <c:v>12.586</c:v>
                </c:pt>
                <c:pt idx="72870">
                  <c:v>12.609</c:v>
                </c:pt>
                <c:pt idx="72871">
                  <c:v>12.586</c:v>
                </c:pt>
                <c:pt idx="72872">
                  <c:v>12.564</c:v>
                </c:pt>
                <c:pt idx="72873">
                  <c:v>12.519</c:v>
                </c:pt>
                <c:pt idx="72874">
                  <c:v>12.586</c:v>
                </c:pt>
                <c:pt idx="72875">
                  <c:v>12.564</c:v>
                </c:pt>
                <c:pt idx="72876">
                  <c:v>12.586</c:v>
                </c:pt>
                <c:pt idx="72877">
                  <c:v>12.564</c:v>
                </c:pt>
                <c:pt idx="72878">
                  <c:v>12.564</c:v>
                </c:pt>
                <c:pt idx="72879">
                  <c:v>12.586</c:v>
                </c:pt>
                <c:pt idx="72880">
                  <c:v>12.586</c:v>
                </c:pt>
                <c:pt idx="72881">
                  <c:v>12.586</c:v>
                </c:pt>
                <c:pt idx="72882">
                  <c:v>12.564</c:v>
                </c:pt>
                <c:pt idx="72883">
                  <c:v>12.564</c:v>
                </c:pt>
                <c:pt idx="72884">
                  <c:v>12.609</c:v>
                </c:pt>
                <c:pt idx="72885">
                  <c:v>12.519</c:v>
                </c:pt>
                <c:pt idx="72886">
                  <c:v>12.542</c:v>
                </c:pt>
                <c:pt idx="72887">
                  <c:v>12.564</c:v>
                </c:pt>
                <c:pt idx="72888">
                  <c:v>12.519</c:v>
                </c:pt>
                <c:pt idx="72889">
                  <c:v>12.519</c:v>
                </c:pt>
                <c:pt idx="72890">
                  <c:v>12.497</c:v>
                </c:pt>
                <c:pt idx="72891">
                  <c:v>12.542</c:v>
                </c:pt>
                <c:pt idx="72892">
                  <c:v>12.542</c:v>
                </c:pt>
                <c:pt idx="72893">
                  <c:v>12.542</c:v>
                </c:pt>
                <c:pt idx="72894">
                  <c:v>12.519</c:v>
                </c:pt>
                <c:pt idx="72895">
                  <c:v>12.519</c:v>
                </c:pt>
                <c:pt idx="72896">
                  <c:v>12.542</c:v>
                </c:pt>
                <c:pt idx="72897">
                  <c:v>12.497</c:v>
                </c:pt>
                <c:pt idx="72898">
                  <c:v>12.542</c:v>
                </c:pt>
                <c:pt idx="72899">
                  <c:v>12.542</c:v>
                </c:pt>
                <c:pt idx="72900">
                  <c:v>12.519</c:v>
                </c:pt>
                <c:pt idx="72901">
                  <c:v>12.542</c:v>
                </c:pt>
                <c:pt idx="72902">
                  <c:v>12.519</c:v>
                </c:pt>
                <c:pt idx="72903">
                  <c:v>12.519</c:v>
                </c:pt>
                <c:pt idx="72904">
                  <c:v>12.542</c:v>
                </c:pt>
                <c:pt idx="72905">
                  <c:v>12.497</c:v>
                </c:pt>
                <c:pt idx="72906">
                  <c:v>12.497</c:v>
                </c:pt>
                <c:pt idx="72907">
                  <c:v>12.519</c:v>
                </c:pt>
                <c:pt idx="72908">
                  <c:v>12.542</c:v>
                </c:pt>
                <c:pt idx="72909">
                  <c:v>12.519</c:v>
                </c:pt>
                <c:pt idx="72910">
                  <c:v>12.497</c:v>
                </c:pt>
                <c:pt idx="72911">
                  <c:v>12.475</c:v>
                </c:pt>
                <c:pt idx="72912">
                  <c:v>12.497</c:v>
                </c:pt>
                <c:pt idx="72913">
                  <c:v>12.519</c:v>
                </c:pt>
                <c:pt idx="72914">
                  <c:v>12.475</c:v>
                </c:pt>
                <c:pt idx="72915">
                  <c:v>12.475</c:v>
                </c:pt>
                <c:pt idx="72916">
                  <c:v>12.564</c:v>
                </c:pt>
                <c:pt idx="72917">
                  <c:v>12.497</c:v>
                </c:pt>
                <c:pt idx="72918">
                  <c:v>12.475</c:v>
                </c:pt>
                <c:pt idx="72919">
                  <c:v>12.497</c:v>
                </c:pt>
                <c:pt idx="72920">
                  <c:v>12.497</c:v>
                </c:pt>
                <c:pt idx="72921">
                  <c:v>12.475</c:v>
                </c:pt>
                <c:pt idx="72922">
                  <c:v>12.497</c:v>
                </c:pt>
                <c:pt idx="72923">
                  <c:v>12.497</c:v>
                </c:pt>
                <c:pt idx="72924">
                  <c:v>12.497</c:v>
                </c:pt>
                <c:pt idx="72925">
                  <c:v>12.452</c:v>
                </c:pt>
                <c:pt idx="72926">
                  <c:v>12.497</c:v>
                </c:pt>
                <c:pt idx="72927">
                  <c:v>12.452</c:v>
                </c:pt>
                <c:pt idx="72928">
                  <c:v>12.452</c:v>
                </c:pt>
                <c:pt idx="72929">
                  <c:v>12.542</c:v>
                </c:pt>
                <c:pt idx="72930">
                  <c:v>12.475</c:v>
                </c:pt>
                <c:pt idx="72931">
                  <c:v>12.519</c:v>
                </c:pt>
                <c:pt idx="72932">
                  <c:v>12.497</c:v>
                </c:pt>
                <c:pt idx="72933">
                  <c:v>12.452</c:v>
                </c:pt>
                <c:pt idx="72934">
                  <c:v>12.43</c:v>
                </c:pt>
                <c:pt idx="72935">
                  <c:v>12.407999999999999</c:v>
                </c:pt>
                <c:pt idx="72936">
                  <c:v>12.385</c:v>
                </c:pt>
                <c:pt idx="72937">
                  <c:v>12.452</c:v>
                </c:pt>
                <c:pt idx="72938">
                  <c:v>12.407999999999999</c:v>
                </c:pt>
                <c:pt idx="72939">
                  <c:v>12.452</c:v>
                </c:pt>
                <c:pt idx="72940">
                  <c:v>12.452</c:v>
                </c:pt>
                <c:pt idx="72941">
                  <c:v>12.475</c:v>
                </c:pt>
                <c:pt idx="72942">
                  <c:v>12.407999999999999</c:v>
                </c:pt>
                <c:pt idx="72943">
                  <c:v>12.407999999999999</c:v>
                </c:pt>
                <c:pt idx="72944">
                  <c:v>12.475</c:v>
                </c:pt>
                <c:pt idx="72945">
                  <c:v>12.452</c:v>
                </c:pt>
                <c:pt idx="72946">
                  <c:v>12.43</c:v>
                </c:pt>
                <c:pt idx="72947">
                  <c:v>12.452</c:v>
                </c:pt>
                <c:pt idx="72948">
                  <c:v>12.452</c:v>
                </c:pt>
                <c:pt idx="72949">
                  <c:v>12.407999999999999</c:v>
                </c:pt>
                <c:pt idx="72950">
                  <c:v>12.407999999999999</c:v>
                </c:pt>
                <c:pt idx="72951">
                  <c:v>12.407999999999999</c:v>
                </c:pt>
                <c:pt idx="72952">
                  <c:v>12.43</c:v>
                </c:pt>
                <c:pt idx="72953">
                  <c:v>12.43</c:v>
                </c:pt>
                <c:pt idx="72954">
                  <c:v>12.407999999999999</c:v>
                </c:pt>
                <c:pt idx="72955">
                  <c:v>12.407999999999999</c:v>
                </c:pt>
                <c:pt idx="72956">
                  <c:v>12.452</c:v>
                </c:pt>
                <c:pt idx="72957">
                  <c:v>12.385</c:v>
                </c:pt>
                <c:pt idx="72958">
                  <c:v>12.43</c:v>
                </c:pt>
                <c:pt idx="72959">
                  <c:v>12.363</c:v>
                </c:pt>
                <c:pt idx="72960">
                  <c:v>12.452</c:v>
                </c:pt>
                <c:pt idx="72961">
                  <c:v>12.407999999999999</c:v>
                </c:pt>
                <c:pt idx="72962">
                  <c:v>12.407999999999999</c:v>
                </c:pt>
                <c:pt idx="72963">
                  <c:v>12.407999999999999</c:v>
                </c:pt>
                <c:pt idx="72964">
                  <c:v>12.43</c:v>
                </c:pt>
                <c:pt idx="72965">
                  <c:v>12.452</c:v>
                </c:pt>
                <c:pt idx="72966">
                  <c:v>12.43</c:v>
                </c:pt>
                <c:pt idx="72967">
                  <c:v>12.385</c:v>
                </c:pt>
                <c:pt idx="72968">
                  <c:v>12.43</c:v>
                </c:pt>
                <c:pt idx="72969">
                  <c:v>12.43</c:v>
                </c:pt>
                <c:pt idx="72970">
                  <c:v>12.318</c:v>
                </c:pt>
                <c:pt idx="72971">
                  <c:v>12.363</c:v>
                </c:pt>
                <c:pt idx="72972">
                  <c:v>12.363</c:v>
                </c:pt>
                <c:pt idx="72973">
                  <c:v>12.385</c:v>
                </c:pt>
                <c:pt idx="72974">
                  <c:v>12.385</c:v>
                </c:pt>
                <c:pt idx="72975">
                  <c:v>12.407999999999999</c:v>
                </c:pt>
                <c:pt idx="72976">
                  <c:v>12.363</c:v>
                </c:pt>
                <c:pt idx="72977">
                  <c:v>12.385</c:v>
                </c:pt>
                <c:pt idx="72978">
                  <c:v>12.363</c:v>
                </c:pt>
                <c:pt idx="72979">
                  <c:v>12.385</c:v>
                </c:pt>
                <c:pt idx="72980">
                  <c:v>12.363</c:v>
                </c:pt>
                <c:pt idx="72981">
                  <c:v>12.363</c:v>
                </c:pt>
                <c:pt idx="72982">
                  <c:v>12.363</c:v>
                </c:pt>
                <c:pt idx="72983">
                  <c:v>12.340999999999999</c:v>
                </c:pt>
                <c:pt idx="72984">
                  <c:v>12.407999999999999</c:v>
                </c:pt>
                <c:pt idx="72985">
                  <c:v>12.318</c:v>
                </c:pt>
                <c:pt idx="72986">
                  <c:v>12.385</c:v>
                </c:pt>
                <c:pt idx="72987">
                  <c:v>12.363</c:v>
                </c:pt>
                <c:pt idx="72988">
                  <c:v>12.363</c:v>
                </c:pt>
                <c:pt idx="72989">
                  <c:v>12.363</c:v>
                </c:pt>
                <c:pt idx="72990">
                  <c:v>12.340999999999999</c:v>
                </c:pt>
                <c:pt idx="72991">
                  <c:v>12.340999999999999</c:v>
                </c:pt>
                <c:pt idx="72992">
                  <c:v>12.340999999999999</c:v>
                </c:pt>
                <c:pt idx="72993">
                  <c:v>12.363</c:v>
                </c:pt>
                <c:pt idx="72994">
                  <c:v>12.363</c:v>
                </c:pt>
                <c:pt idx="72995">
                  <c:v>12.363</c:v>
                </c:pt>
                <c:pt idx="72996">
                  <c:v>12.340999999999999</c:v>
                </c:pt>
                <c:pt idx="72997">
                  <c:v>12.363</c:v>
                </c:pt>
                <c:pt idx="72998">
                  <c:v>12.340999999999999</c:v>
                </c:pt>
                <c:pt idx="72999">
                  <c:v>12.363</c:v>
                </c:pt>
                <c:pt idx="73000">
                  <c:v>12.295999999999999</c:v>
                </c:pt>
                <c:pt idx="73001">
                  <c:v>12.363</c:v>
                </c:pt>
                <c:pt idx="73002">
                  <c:v>12.363</c:v>
                </c:pt>
                <c:pt idx="73003">
                  <c:v>12.295999999999999</c:v>
                </c:pt>
                <c:pt idx="73004">
                  <c:v>12.363</c:v>
                </c:pt>
                <c:pt idx="73005">
                  <c:v>12.340999999999999</c:v>
                </c:pt>
                <c:pt idx="73006">
                  <c:v>12.318</c:v>
                </c:pt>
                <c:pt idx="73007">
                  <c:v>12.363</c:v>
                </c:pt>
                <c:pt idx="73008">
                  <c:v>12.318</c:v>
                </c:pt>
                <c:pt idx="73009">
                  <c:v>12.295999999999999</c:v>
                </c:pt>
                <c:pt idx="73010">
                  <c:v>12.295999999999999</c:v>
                </c:pt>
                <c:pt idx="73011">
                  <c:v>12.318</c:v>
                </c:pt>
                <c:pt idx="73012">
                  <c:v>12.273999999999999</c:v>
                </c:pt>
                <c:pt idx="73013">
                  <c:v>12.318</c:v>
                </c:pt>
                <c:pt idx="73014">
                  <c:v>12.340999999999999</c:v>
                </c:pt>
                <c:pt idx="73015">
                  <c:v>12.318</c:v>
                </c:pt>
                <c:pt idx="73016">
                  <c:v>12.318</c:v>
                </c:pt>
                <c:pt idx="73017">
                  <c:v>12.318</c:v>
                </c:pt>
                <c:pt idx="73018">
                  <c:v>12.318</c:v>
                </c:pt>
                <c:pt idx="73019">
                  <c:v>12.273999999999999</c:v>
                </c:pt>
                <c:pt idx="73020">
                  <c:v>12.273999999999999</c:v>
                </c:pt>
                <c:pt idx="73021">
                  <c:v>12.318</c:v>
                </c:pt>
                <c:pt idx="73022">
                  <c:v>12.295999999999999</c:v>
                </c:pt>
                <c:pt idx="73023">
                  <c:v>12.318</c:v>
                </c:pt>
                <c:pt idx="73024">
                  <c:v>12.295999999999999</c:v>
                </c:pt>
                <c:pt idx="73025">
                  <c:v>12.295999999999999</c:v>
                </c:pt>
                <c:pt idx="73026">
                  <c:v>12.250999999999999</c:v>
                </c:pt>
                <c:pt idx="73027">
                  <c:v>12.295999999999999</c:v>
                </c:pt>
                <c:pt idx="73028">
                  <c:v>12.318</c:v>
                </c:pt>
                <c:pt idx="73029">
                  <c:v>12.250999999999999</c:v>
                </c:pt>
                <c:pt idx="73030">
                  <c:v>12.295999999999999</c:v>
                </c:pt>
                <c:pt idx="73031">
                  <c:v>12.318</c:v>
                </c:pt>
                <c:pt idx="73032">
                  <c:v>12.250999999999999</c:v>
                </c:pt>
                <c:pt idx="73033">
                  <c:v>12.273999999999999</c:v>
                </c:pt>
                <c:pt idx="73034">
                  <c:v>12.250999999999999</c:v>
                </c:pt>
                <c:pt idx="73035">
                  <c:v>12.250999999999999</c:v>
                </c:pt>
                <c:pt idx="73036">
                  <c:v>12.250999999999999</c:v>
                </c:pt>
                <c:pt idx="73037">
                  <c:v>12.295999999999999</c:v>
                </c:pt>
                <c:pt idx="73038">
                  <c:v>12.250999999999999</c:v>
                </c:pt>
                <c:pt idx="73039">
                  <c:v>12.250999999999999</c:v>
                </c:pt>
                <c:pt idx="73040">
                  <c:v>12.273999999999999</c:v>
                </c:pt>
                <c:pt idx="73041">
                  <c:v>12.273999999999999</c:v>
                </c:pt>
                <c:pt idx="73042">
                  <c:v>12.250999999999999</c:v>
                </c:pt>
                <c:pt idx="73043">
                  <c:v>12.273999999999999</c:v>
                </c:pt>
                <c:pt idx="73044">
                  <c:v>12.228999999999999</c:v>
                </c:pt>
                <c:pt idx="73045">
                  <c:v>12.250999999999999</c:v>
                </c:pt>
                <c:pt idx="73046">
                  <c:v>12.250999999999999</c:v>
                </c:pt>
                <c:pt idx="73047">
                  <c:v>12.250999999999999</c:v>
                </c:pt>
                <c:pt idx="73048">
                  <c:v>12.228999999999999</c:v>
                </c:pt>
                <c:pt idx="73049">
                  <c:v>12.250999999999999</c:v>
                </c:pt>
                <c:pt idx="73050">
                  <c:v>12.207000000000001</c:v>
                </c:pt>
                <c:pt idx="73051">
                  <c:v>12.273999999999999</c:v>
                </c:pt>
                <c:pt idx="73052">
                  <c:v>12.207000000000001</c:v>
                </c:pt>
                <c:pt idx="73053">
                  <c:v>12.250999999999999</c:v>
                </c:pt>
                <c:pt idx="73054">
                  <c:v>12.183999999999999</c:v>
                </c:pt>
                <c:pt idx="73055">
                  <c:v>12.228999999999999</c:v>
                </c:pt>
                <c:pt idx="73056">
                  <c:v>12.250999999999999</c:v>
                </c:pt>
                <c:pt idx="73057">
                  <c:v>12.250999999999999</c:v>
                </c:pt>
                <c:pt idx="73058">
                  <c:v>12.250999999999999</c:v>
                </c:pt>
                <c:pt idx="73059">
                  <c:v>12.228999999999999</c:v>
                </c:pt>
                <c:pt idx="73060">
                  <c:v>12.207000000000001</c:v>
                </c:pt>
                <c:pt idx="73061">
                  <c:v>12.207000000000001</c:v>
                </c:pt>
                <c:pt idx="73062">
                  <c:v>12.228999999999999</c:v>
                </c:pt>
                <c:pt idx="73063">
                  <c:v>12.228999999999999</c:v>
                </c:pt>
                <c:pt idx="73064">
                  <c:v>12.228999999999999</c:v>
                </c:pt>
                <c:pt idx="73065">
                  <c:v>12.162000000000001</c:v>
                </c:pt>
                <c:pt idx="73066">
                  <c:v>12.228999999999999</c:v>
                </c:pt>
                <c:pt idx="73067">
                  <c:v>12.207000000000001</c:v>
                </c:pt>
                <c:pt idx="73068">
                  <c:v>12.183999999999999</c:v>
                </c:pt>
                <c:pt idx="73069">
                  <c:v>12.207000000000001</c:v>
                </c:pt>
                <c:pt idx="73070">
                  <c:v>12.250999999999999</c:v>
                </c:pt>
                <c:pt idx="73071">
                  <c:v>12.207000000000001</c:v>
                </c:pt>
                <c:pt idx="73072">
                  <c:v>12.183999999999999</c:v>
                </c:pt>
                <c:pt idx="73073">
                  <c:v>12.228999999999999</c:v>
                </c:pt>
                <c:pt idx="73074">
                  <c:v>12.14</c:v>
                </c:pt>
                <c:pt idx="73075">
                  <c:v>12.207000000000001</c:v>
                </c:pt>
                <c:pt idx="73076">
                  <c:v>12.228999999999999</c:v>
                </c:pt>
                <c:pt idx="73077">
                  <c:v>12.14</c:v>
                </c:pt>
                <c:pt idx="73078">
                  <c:v>12.207000000000001</c:v>
                </c:pt>
                <c:pt idx="73079">
                  <c:v>12.228999999999999</c:v>
                </c:pt>
                <c:pt idx="73080">
                  <c:v>12.228999999999999</c:v>
                </c:pt>
                <c:pt idx="73081">
                  <c:v>12.183999999999999</c:v>
                </c:pt>
                <c:pt idx="73082">
                  <c:v>12.207000000000001</c:v>
                </c:pt>
                <c:pt idx="73083">
                  <c:v>12.162000000000001</c:v>
                </c:pt>
                <c:pt idx="73084">
                  <c:v>12.162000000000001</c:v>
                </c:pt>
                <c:pt idx="73085">
                  <c:v>12.162000000000001</c:v>
                </c:pt>
                <c:pt idx="73086">
                  <c:v>12.162000000000001</c:v>
                </c:pt>
                <c:pt idx="73087">
                  <c:v>12.207000000000001</c:v>
                </c:pt>
                <c:pt idx="73088">
                  <c:v>12.207000000000001</c:v>
                </c:pt>
                <c:pt idx="73089">
                  <c:v>12.183999999999999</c:v>
                </c:pt>
                <c:pt idx="73090">
                  <c:v>12.183999999999999</c:v>
                </c:pt>
                <c:pt idx="73091">
                  <c:v>12.183999999999999</c:v>
                </c:pt>
                <c:pt idx="73092">
                  <c:v>12.183999999999999</c:v>
                </c:pt>
                <c:pt idx="73093">
                  <c:v>12.14</c:v>
                </c:pt>
                <c:pt idx="73094">
                  <c:v>12.183999999999999</c:v>
                </c:pt>
                <c:pt idx="73095">
                  <c:v>12.162000000000001</c:v>
                </c:pt>
                <c:pt idx="73096">
                  <c:v>12.117000000000001</c:v>
                </c:pt>
                <c:pt idx="73097">
                  <c:v>12.117000000000001</c:v>
                </c:pt>
                <c:pt idx="73098">
                  <c:v>12.117000000000001</c:v>
                </c:pt>
                <c:pt idx="73099">
                  <c:v>12.183999999999999</c:v>
                </c:pt>
                <c:pt idx="73100">
                  <c:v>12.183999999999999</c:v>
                </c:pt>
                <c:pt idx="73101">
                  <c:v>12.14</c:v>
                </c:pt>
                <c:pt idx="73102">
                  <c:v>12.207000000000001</c:v>
                </c:pt>
                <c:pt idx="73103">
                  <c:v>12.117000000000001</c:v>
                </c:pt>
                <c:pt idx="73104">
                  <c:v>12.162000000000001</c:v>
                </c:pt>
                <c:pt idx="73105">
                  <c:v>12.183999999999999</c:v>
                </c:pt>
                <c:pt idx="73106">
                  <c:v>12.117000000000001</c:v>
                </c:pt>
                <c:pt idx="73107">
                  <c:v>12.162000000000001</c:v>
                </c:pt>
                <c:pt idx="73108">
                  <c:v>12.14</c:v>
                </c:pt>
                <c:pt idx="73109">
                  <c:v>12.183999999999999</c:v>
                </c:pt>
                <c:pt idx="73110">
                  <c:v>12.117000000000001</c:v>
                </c:pt>
                <c:pt idx="73111">
                  <c:v>12.14</c:v>
                </c:pt>
                <c:pt idx="73112">
                  <c:v>12.14</c:v>
                </c:pt>
                <c:pt idx="73113">
                  <c:v>12.117000000000001</c:v>
                </c:pt>
                <c:pt idx="73114">
                  <c:v>12.117000000000001</c:v>
                </c:pt>
                <c:pt idx="73115">
                  <c:v>12.183999999999999</c:v>
                </c:pt>
                <c:pt idx="73116">
                  <c:v>12.162000000000001</c:v>
                </c:pt>
                <c:pt idx="73117">
                  <c:v>12.117000000000001</c:v>
                </c:pt>
                <c:pt idx="73118">
                  <c:v>12.095000000000001</c:v>
                </c:pt>
                <c:pt idx="73119">
                  <c:v>12.14</c:v>
                </c:pt>
                <c:pt idx="73120">
                  <c:v>12.117000000000001</c:v>
                </c:pt>
                <c:pt idx="73121">
                  <c:v>12.117000000000001</c:v>
                </c:pt>
                <c:pt idx="73122">
                  <c:v>12.095000000000001</c:v>
                </c:pt>
                <c:pt idx="73123">
                  <c:v>12.117000000000001</c:v>
                </c:pt>
                <c:pt idx="73124">
                  <c:v>12.117000000000001</c:v>
                </c:pt>
                <c:pt idx="73125">
                  <c:v>12.095000000000001</c:v>
                </c:pt>
                <c:pt idx="73126">
                  <c:v>12.095000000000001</c:v>
                </c:pt>
                <c:pt idx="73127">
                  <c:v>12.073</c:v>
                </c:pt>
                <c:pt idx="73128">
                  <c:v>12.117000000000001</c:v>
                </c:pt>
                <c:pt idx="73129">
                  <c:v>12.14</c:v>
                </c:pt>
                <c:pt idx="73130">
                  <c:v>12.095000000000001</c:v>
                </c:pt>
                <c:pt idx="73131">
                  <c:v>12.14</c:v>
                </c:pt>
                <c:pt idx="73132">
                  <c:v>12.117000000000001</c:v>
                </c:pt>
                <c:pt idx="73133">
                  <c:v>12.073</c:v>
                </c:pt>
                <c:pt idx="73134">
                  <c:v>12.095000000000001</c:v>
                </c:pt>
                <c:pt idx="73135">
                  <c:v>12.095000000000001</c:v>
                </c:pt>
                <c:pt idx="73136">
                  <c:v>12.073</c:v>
                </c:pt>
                <c:pt idx="73137">
                  <c:v>12.117000000000001</c:v>
                </c:pt>
                <c:pt idx="73138">
                  <c:v>12.073</c:v>
                </c:pt>
                <c:pt idx="73139">
                  <c:v>12.095000000000001</c:v>
                </c:pt>
                <c:pt idx="73140">
                  <c:v>12.095000000000001</c:v>
                </c:pt>
                <c:pt idx="73141">
                  <c:v>12.095000000000001</c:v>
                </c:pt>
                <c:pt idx="73142">
                  <c:v>12.095000000000001</c:v>
                </c:pt>
                <c:pt idx="73143">
                  <c:v>12.095000000000001</c:v>
                </c:pt>
                <c:pt idx="73144">
                  <c:v>12.073</c:v>
                </c:pt>
                <c:pt idx="73145">
                  <c:v>12.095000000000001</c:v>
                </c:pt>
                <c:pt idx="73146">
                  <c:v>12.095000000000001</c:v>
                </c:pt>
                <c:pt idx="73147">
                  <c:v>12.095000000000001</c:v>
                </c:pt>
                <c:pt idx="73148">
                  <c:v>12.095000000000001</c:v>
                </c:pt>
                <c:pt idx="73149">
                  <c:v>12.073</c:v>
                </c:pt>
                <c:pt idx="73150">
                  <c:v>12.095000000000001</c:v>
                </c:pt>
                <c:pt idx="73151">
                  <c:v>12.073</c:v>
                </c:pt>
                <c:pt idx="73152">
                  <c:v>12.095000000000001</c:v>
                </c:pt>
                <c:pt idx="73153">
                  <c:v>12.073</c:v>
                </c:pt>
                <c:pt idx="73154">
                  <c:v>12.095000000000001</c:v>
                </c:pt>
                <c:pt idx="73155">
                  <c:v>12.05</c:v>
                </c:pt>
                <c:pt idx="73156">
                  <c:v>12.095000000000001</c:v>
                </c:pt>
                <c:pt idx="73157">
                  <c:v>12.073</c:v>
                </c:pt>
                <c:pt idx="73158">
                  <c:v>12.073</c:v>
                </c:pt>
                <c:pt idx="73159">
                  <c:v>12.073</c:v>
                </c:pt>
                <c:pt idx="73160">
                  <c:v>12.028</c:v>
                </c:pt>
                <c:pt idx="73161">
                  <c:v>12.028</c:v>
                </c:pt>
                <c:pt idx="73162">
                  <c:v>12.028</c:v>
                </c:pt>
                <c:pt idx="73163">
                  <c:v>12.028</c:v>
                </c:pt>
                <c:pt idx="73164">
                  <c:v>12.073</c:v>
                </c:pt>
                <c:pt idx="73165">
                  <c:v>12.073</c:v>
                </c:pt>
                <c:pt idx="73166">
                  <c:v>12.073</c:v>
                </c:pt>
                <c:pt idx="73167">
                  <c:v>12.095000000000001</c:v>
                </c:pt>
                <c:pt idx="73168">
                  <c:v>12.028</c:v>
                </c:pt>
                <c:pt idx="73169">
                  <c:v>12.028</c:v>
                </c:pt>
                <c:pt idx="73170">
                  <c:v>12.028</c:v>
                </c:pt>
                <c:pt idx="73171">
                  <c:v>12.05</c:v>
                </c:pt>
                <c:pt idx="73172">
                  <c:v>12.073</c:v>
                </c:pt>
                <c:pt idx="73173">
                  <c:v>12.028</c:v>
                </c:pt>
                <c:pt idx="73174">
                  <c:v>12.028</c:v>
                </c:pt>
                <c:pt idx="73175">
                  <c:v>12.028</c:v>
                </c:pt>
                <c:pt idx="73176">
                  <c:v>12.073</c:v>
                </c:pt>
                <c:pt idx="73177">
                  <c:v>12.028</c:v>
                </c:pt>
                <c:pt idx="73178">
                  <c:v>12.05</c:v>
                </c:pt>
                <c:pt idx="73179">
                  <c:v>12.006</c:v>
                </c:pt>
                <c:pt idx="73180">
                  <c:v>12.05</c:v>
                </c:pt>
                <c:pt idx="73181">
                  <c:v>12.006</c:v>
                </c:pt>
                <c:pt idx="73182">
                  <c:v>12.006</c:v>
                </c:pt>
                <c:pt idx="73183">
                  <c:v>12.05</c:v>
                </c:pt>
                <c:pt idx="73184">
                  <c:v>12.028</c:v>
                </c:pt>
                <c:pt idx="73185">
                  <c:v>11.961</c:v>
                </c:pt>
                <c:pt idx="73186">
                  <c:v>12.006</c:v>
                </c:pt>
                <c:pt idx="73187">
                  <c:v>12.006</c:v>
                </c:pt>
                <c:pt idx="73188">
                  <c:v>12.028</c:v>
                </c:pt>
                <c:pt idx="73189">
                  <c:v>11.983000000000001</c:v>
                </c:pt>
                <c:pt idx="73190">
                  <c:v>11.983000000000001</c:v>
                </c:pt>
                <c:pt idx="73191">
                  <c:v>11.983000000000001</c:v>
                </c:pt>
                <c:pt idx="73192">
                  <c:v>12.006</c:v>
                </c:pt>
                <c:pt idx="73193">
                  <c:v>11.983000000000001</c:v>
                </c:pt>
                <c:pt idx="73194">
                  <c:v>12.028</c:v>
                </c:pt>
                <c:pt idx="73195">
                  <c:v>11.983000000000001</c:v>
                </c:pt>
                <c:pt idx="73196">
                  <c:v>12.028</c:v>
                </c:pt>
                <c:pt idx="73197">
                  <c:v>11.961</c:v>
                </c:pt>
                <c:pt idx="73198">
                  <c:v>12.05</c:v>
                </c:pt>
                <c:pt idx="73199">
                  <c:v>12.028</c:v>
                </c:pt>
                <c:pt idx="73200">
                  <c:v>11.983000000000001</c:v>
                </c:pt>
                <c:pt idx="73201">
                  <c:v>11.983000000000001</c:v>
                </c:pt>
                <c:pt idx="73202">
                  <c:v>11.983000000000001</c:v>
                </c:pt>
                <c:pt idx="73203">
                  <c:v>11.961</c:v>
                </c:pt>
                <c:pt idx="73204">
                  <c:v>11.983000000000001</c:v>
                </c:pt>
                <c:pt idx="73205">
                  <c:v>11.961</c:v>
                </c:pt>
                <c:pt idx="73206">
                  <c:v>11.938000000000001</c:v>
                </c:pt>
                <c:pt idx="73207">
                  <c:v>11.983000000000001</c:v>
                </c:pt>
                <c:pt idx="73208">
                  <c:v>11.983000000000001</c:v>
                </c:pt>
                <c:pt idx="73209">
                  <c:v>11.916</c:v>
                </c:pt>
                <c:pt idx="73210">
                  <c:v>11.916</c:v>
                </c:pt>
                <c:pt idx="73211">
                  <c:v>11.983000000000001</c:v>
                </c:pt>
                <c:pt idx="73212">
                  <c:v>12.006</c:v>
                </c:pt>
                <c:pt idx="73213">
                  <c:v>11.961</c:v>
                </c:pt>
                <c:pt idx="73214">
                  <c:v>11.938000000000001</c:v>
                </c:pt>
                <c:pt idx="73215">
                  <c:v>11.961</c:v>
                </c:pt>
                <c:pt idx="73216">
                  <c:v>11.961</c:v>
                </c:pt>
                <c:pt idx="73217">
                  <c:v>11.983000000000001</c:v>
                </c:pt>
                <c:pt idx="73218">
                  <c:v>11.938000000000001</c:v>
                </c:pt>
                <c:pt idx="73219">
                  <c:v>11.938000000000001</c:v>
                </c:pt>
                <c:pt idx="73220">
                  <c:v>11.961</c:v>
                </c:pt>
                <c:pt idx="73221">
                  <c:v>11.916</c:v>
                </c:pt>
                <c:pt idx="73222">
                  <c:v>11.894</c:v>
                </c:pt>
                <c:pt idx="73223">
                  <c:v>11.961</c:v>
                </c:pt>
                <c:pt idx="73224">
                  <c:v>11.983000000000001</c:v>
                </c:pt>
                <c:pt idx="73225">
                  <c:v>11.961</c:v>
                </c:pt>
                <c:pt idx="73226">
                  <c:v>12.006</c:v>
                </c:pt>
                <c:pt idx="73227">
                  <c:v>11.961</c:v>
                </c:pt>
                <c:pt idx="73228">
                  <c:v>11.938000000000001</c:v>
                </c:pt>
                <c:pt idx="73229">
                  <c:v>11.894</c:v>
                </c:pt>
                <c:pt idx="73230">
                  <c:v>11.961</c:v>
                </c:pt>
                <c:pt idx="73231">
                  <c:v>11.938000000000001</c:v>
                </c:pt>
                <c:pt idx="73232">
                  <c:v>11.849</c:v>
                </c:pt>
                <c:pt idx="73233">
                  <c:v>11.916</c:v>
                </c:pt>
                <c:pt idx="73234">
                  <c:v>11.983000000000001</c:v>
                </c:pt>
                <c:pt idx="73235">
                  <c:v>11.871</c:v>
                </c:pt>
                <c:pt idx="73236">
                  <c:v>11.916</c:v>
                </c:pt>
                <c:pt idx="73237">
                  <c:v>11.849</c:v>
                </c:pt>
                <c:pt idx="73238">
                  <c:v>11.894</c:v>
                </c:pt>
                <c:pt idx="73239">
                  <c:v>11.894</c:v>
                </c:pt>
                <c:pt idx="73240">
                  <c:v>11.916</c:v>
                </c:pt>
                <c:pt idx="73241">
                  <c:v>11.938000000000001</c:v>
                </c:pt>
                <c:pt idx="73242">
                  <c:v>11.894</c:v>
                </c:pt>
                <c:pt idx="73243">
                  <c:v>11.916</c:v>
                </c:pt>
                <c:pt idx="73244">
                  <c:v>11.916</c:v>
                </c:pt>
                <c:pt idx="73245">
                  <c:v>11.938000000000001</c:v>
                </c:pt>
                <c:pt idx="73246">
                  <c:v>11.961</c:v>
                </c:pt>
                <c:pt idx="73247">
                  <c:v>11.871</c:v>
                </c:pt>
                <c:pt idx="73248">
                  <c:v>11.894</c:v>
                </c:pt>
                <c:pt idx="73249">
                  <c:v>11.938000000000001</c:v>
                </c:pt>
                <c:pt idx="73250">
                  <c:v>11.916</c:v>
                </c:pt>
                <c:pt idx="73251">
                  <c:v>11.938000000000001</c:v>
                </c:pt>
                <c:pt idx="73252">
                  <c:v>11.894</c:v>
                </c:pt>
                <c:pt idx="73253">
                  <c:v>11.916</c:v>
                </c:pt>
                <c:pt idx="73254">
                  <c:v>11.916</c:v>
                </c:pt>
                <c:pt idx="73255">
                  <c:v>11.938000000000001</c:v>
                </c:pt>
                <c:pt idx="73256">
                  <c:v>11.938000000000001</c:v>
                </c:pt>
                <c:pt idx="73257">
                  <c:v>11.849</c:v>
                </c:pt>
                <c:pt idx="73258">
                  <c:v>11.916</c:v>
                </c:pt>
                <c:pt idx="73259">
                  <c:v>11.916</c:v>
                </c:pt>
                <c:pt idx="73260">
                  <c:v>11.849</c:v>
                </c:pt>
                <c:pt idx="73261">
                  <c:v>11.871</c:v>
                </c:pt>
                <c:pt idx="73262">
                  <c:v>11.849</c:v>
                </c:pt>
                <c:pt idx="73263">
                  <c:v>11.894</c:v>
                </c:pt>
                <c:pt idx="73264">
                  <c:v>11.849</c:v>
                </c:pt>
                <c:pt idx="73265">
                  <c:v>11.849</c:v>
                </c:pt>
                <c:pt idx="73266">
                  <c:v>11.827</c:v>
                </c:pt>
                <c:pt idx="73267">
                  <c:v>11.827</c:v>
                </c:pt>
                <c:pt idx="73268">
                  <c:v>11.894</c:v>
                </c:pt>
                <c:pt idx="73269">
                  <c:v>11.894</c:v>
                </c:pt>
                <c:pt idx="73270">
                  <c:v>11.938000000000001</c:v>
                </c:pt>
                <c:pt idx="73271">
                  <c:v>11.849</c:v>
                </c:pt>
                <c:pt idx="73272">
                  <c:v>11.871</c:v>
                </c:pt>
                <c:pt idx="73273">
                  <c:v>11.871</c:v>
                </c:pt>
                <c:pt idx="73274">
                  <c:v>11.916</c:v>
                </c:pt>
                <c:pt idx="73275">
                  <c:v>11.894</c:v>
                </c:pt>
                <c:pt idx="73276">
                  <c:v>11.849</c:v>
                </c:pt>
                <c:pt idx="73277">
                  <c:v>11.827</c:v>
                </c:pt>
                <c:pt idx="73278">
                  <c:v>11.849</c:v>
                </c:pt>
                <c:pt idx="73279">
                  <c:v>11.871</c:v>
                </c:pt>
                <c:pt idx="73280">
                  <c:v>11.827</c:v>
                </c:pt>
                <c:pt idx="73281">
                  <c:v>11.849</c:v>
                </c:pt>
                <c:pt idx="73282">
                  <c:v>11.827</c:v>
                </c:pt>
                <c:pt idx="73283">
                  <c:v>11.894</c:v>
                </c:pt>
                <c:pt idx="73284">
                  <c:v>11.827</c:v>
                </c:pt>
                <c:pt idx="73285">
                  <c:v>11.849</c:v>
                </c:pt>
                <c:pt idx="73286">
                  <c:v>11.849</c:v>
                </c:pt>
                <c:pt idx="73287">
                  <c:v>11.938000000000001</c:v>
                </c:pt>
                <c:pt idx="73288">
                  <c:v>11.782</c:v>
                </c:pt>
                <c:pt idx="73289">
                  <c:v>11.804</c:v>
                </c:pt>
                <c:pt idx="73290">
                  <c:v>11.827</c:v>
                </c:pt>
                <c:pt idx="73291">
                  <c:v>11.827</c:v>
                </c:pt>
                <c:pt idx="73292">
                  <c:v>11.827</c:v>
                </c:pt>
                <c:pt idx="73293">
                  <c:v>11.871</c:v>
                </c:pt>
                <c:pt idx="73294">
                  <c:v>11.849</c:v>
                </c:pt>
                <c:pt idx="73295">
                  <c:v>11.849</c:v>
                </c:pt>
                <c:pt idx="73296">
                  <c:v>11.827</c:v>
                </c:pt>
                <c:pt idx="73297">
                  <c:v>11.804</c:v>
                </c:pt>
                <c:pt idx="73298">
                  <c:v>11.804</c:v>
                </c:pt>
                <c:pt idx="73299">
                  <c:v>11.827</c:v>
                </c:pt>
                <c:pt idx="73300">
                  <c:v>11.827</c:v>
                </c:pt>
                <c:pt idx="73301">
                  <c:v>11.804</c:v>
                </c:pt>
                <c:pt idx="73302">
                  <c:v>11.76</c:v>
                </c:pt>
                <c:pt idx="73303">
                  <c:v>11.804</c:v>
                </c:pt>
                <c:pt idx="73304">
                  <c:v>11.827</c:v>
                </c:pt>
                <c:pt idx="73305">
                  <c:v>11.849</c:v>
                </c:pt>
                <c:pt idx="73306">
                  <c:v>11.849</c:v>
                </c:pt>
                <c:pt idx="73307">
                  <c:v>11.804</c:v>
                </c:pt>
                <c:pt idx="73308">
                  <c:v>11.782</c:v>
                </c:pt>
                <c:pt idx="73309">
                  <c:v>11.76</c:v>
                </c:pt>
                <c:pt idx="73310">
                  <c:v>11.849</c:v>
                </c:pt>
                <c:pt idx="73311">
                  <c:v>11.804</c:v>
                </c:pt>
                <c:pt idx="73312">
                  <c:v>11.804</c:v>
                </c:pt>
                <c:pt idx="73313">
                  <c:v>11.804</c:v>
                </c:pt>
                <c:pt idx="73314">
                  <c:v>11.782</c:v>
                </c:pt>
                <c:pt idx="73315">
                  <c:v>11.76</c:v>
                </c:pt>
                <c:pt idx="73316">
                  <c:v>11.804</c:v>
                </c:pt>
                <c:pt idx="73317">
                  <c:v>11.76</c:v>
                </c:pt>
                <c:pt idx="73318">
                  <c:v>11.737</c:v>
                </c:pt>
                <c:pt idx="73319">
                  <c:v>11.782</c:v>
                </c:pt>
                <c:pt idx="73320">
                  <c:v>11.782</c:v>
                </c:pt>
                <c:pt idx="73321">
                  <c:v>11.782</c:v>
                </c:pt>
                <c:pt idx="73322">
                  <c:v>11.804</c:v>
                </c:pt>
                <c:pt idx="73323">
                  <c:v>11.782</c:v>
                </c:pt>
                <c:pt idx="73324">
                  <c:v>11.782</c:v>
                </c:pt>
                <c:pt idx="73325">
                  <c:v>11.782</c:v>
                </c:pt>
                <c:pt idx="73326">
                  <c:v>11.804</c:v>
                </c:pt>
                <c:pt idx="73327">
                  <c:v>11.76</c:v>
                </c:pt>
                <c:pt idx="73328">
                  <c:v>11.782</c:v>
                </c:pt>
                <c:pt idx="73329">
                  <c:v>11.76</c:v>
                </c:pt>
                <c:pt idx="73330">
                  <c:v>11.782</c:v>
                </c:pt>
                <c:pt idx="73331">
                  <c:v>11.804</c:v>
                </c:pt>
                <c:pt idx="73332">
                  <c:v>11.737</c:v>
                </c:pt>
                <c:pt idx="73333">
                  <c:v>11.782</c:v>
                </c:pt>
                <c:pt idx="73334">
                  <c:v>11.782</c:v>
                </c:pt>
                <c:pt idx="73335">
                  <c:v>11.737</c:v>
                </c:pt>
                <c:pt idx="73336">
                  <c:v>11.76</c:v>
                </c:pt>
                <c:pt idx="73337">
                  <c:v>11.76</c:v>
                </c:pt>
                <c:pt idx="73338">
                  <c:v>11.782</c:v>
                </c:pt>
                <c:pt idx="73339">
                  <c:v>11.715</c:v>
                </c:pt>
                <c:pt idx="73340">
                  <c:v>11.737</c:v>
                </c:pt>
                <c:pt idx="73341">
                  <c:v>11.737</c:v>
                </c:pt>
                <c:pt idx="73342">
                  <c:v>11.715</c:v>
                </c:pt>
                <c:pt idx="73343">
                  <c:v>11.737</c:v>
                </c:pt>
                <c:pt idx="73344">
                  <c:v>11.737</c:v>
                </c:pt>
                <c:pt idx="73345">
                  <c:v>11.737</c:v>
                </c:pt>
                <c:pt idx="73346">
                  <c:v>11.737</c:v>
                </c:pt>
                <c:pt idx="73347">
                  <c:v>11.76</c:v>
                </c:pt>
                <c:pt idx="73348">
                  <c:v>11.737</c:v>
                </c:pt>
                <c:pt idx="73349">
                  <c:v>11.715</c:v>
                </c:pt>
                <c:pt idx="73350">
                  <c:v>11.737</c:v>
                </c:pt>
                <c:pt idx="73351">
                  <c:v>11.76</c:v>
                </c:pt>
                <c:pt idx="73352">
                  <c:v>11.737</c:v>
                </c:pt>
                <c:pt idx="73353">
                  <c:v>11.715</c:v>
                </c:pt>
                <c:pt idx="73354">
                  <c:v>11.737</c:v>
                </c:pt>
                <c:pt idx="73355">
                  <c:v>11.693</c:v>
                </c:pt>
                <c:pt idx="73356">
                  <c:v>11.67</c:v>
                </c:pt>
                <c:pt idx="73357">
                  <c:v>11.737</c:v>
                </c:pt>
                <c:pt idx="73358">
                  <c:v>11.715</c:v>
                </c:pt>
                <c:pt idx="73359">
                  <c:v>11.737</c:v>
                </c:pt>
                <c:pt idx="73360">
                  <c:v>11.715</c:v>
                </c:pt>
                <c:pt idx="73361">
                  <c:v>11.693</c:v>
                </c:pt>
                <c:pt idx="73362">
                  <c:v>11.693</c:v>
                </c:pt>
                <c:pt idx="73363">
                  <c:v>11.737</c:v>
                </c:pt>
                <c:pt idx="73364">
                  <c:v>11.67</c:v>
                </c:pt>
                <c:pt idx="73365">
                  <c:v>11.715</c:v>
                </c:pt>
                <c:pt idx="73366">
                  <c:v>11.693</c:v>
                </c:pt>
                <c:pt idx="73367">
                  <c:v>11.715</c:v>
                </c:pt>
                <c:pt idx="73368">
                  <c:v>11.737</c:v>
                </c:pt>
                <c:pt idx="73369">
                  <c:v>11.625999999999999</c:v>
                </c:pt>
                <c:pt idx="73370">
                  <c:v>11.67</c:v>
                </c:pt>
                <c:pt idx="73371">
                  <c:v>11.715</c:v>
                </c:pt>
                <c:pt idx="73372">
                  <c:v>11.693</c:v>
                </c:pt>
                <c:pt idx="73373">
                  <c:v>11.67</c:v>
                </c:pt>
                <c:pt idx="73374">
                  <c:v>11.648</c:v>
                </c:pt>
                <c:pt idx="73375">
                  <c:v>11.715</c:v>
                </c:pt>
                <c:pt idx="73376">
                  <c:v>11.67</c:v>
                </c:pt>
                <c:pt idx="73377">
                  <c:v>11.693</c:v>
                </c:pt>
                <c:pt idx="73378">
                  <c:v>11.625999999999999</c:v>
                </c:pt>
                <c:pt idx="73379">
                  <c:v>11.67</c:v>
                </c:pt>
                <c:pt idx="73380">
                  <c:v>11.648</c:v>
                </c:pt>
                <c:pt idx="73381">
                  <c:v>11.715</c:v>
                </c:pt>
                <c:pt idx="73382">
                  <c:v>11.67</c:v>
                </c:pt>
                <c:pt idx="73383">
                  <c:v>11.648</c:v>
                </c:pt>
                <c:pt idx="73384">
                  <c:v>11.648</c:v>
                </c:pt>
                <c:pt idx="73385">
                  <c:v>11.625999999999999</c:v>
                </c:pt>
                <c:pt idx="73386">
                  <c:v>11.67</c:v>
                </c:pt>
                <c:pt idx="73387">
                  <c:v>11.67</c:v>
                </c:pt>
                <c:pt idx="73388">
                  <c:v>11.67</c:v>
                </c:pt>
                <c:pt idx="73389">
                  <c:v>11.693</c:v>
                </c:pt>
                <c:pt idx="73390">
                  <c:v>11.67</c:v>
                </c:pt>
                <c:pt idx="73391">
                  <c:v>11.648</c:v>
                </c:pt>
                <c:pt idx="73392">
                  <c:v>11.603</c:v>
                </c:pt>
                <c:pt idx="73393">
                  <c:v>11.67</c:v>
                </c:pt>
                <c:pt idx="73394">
                  <c:v>11.625999999999999</c:v>
                </c:pt>
                <c:pt idx="73395">
                  <c:v>11.625999999999999</c:v>
                </c:pt>
                <c:pt idx="73396">
                  <c:v>11.648</c:v>
                </c:pt>
                <c:pt idx="73397">
                  <c:v>11.625999999999999</c:v>
                </c:pt>
                <c:pt idx="73398">
                  <c:v>11.648</c:v>
                </c:pt>
                <c:pt idx="73399">
                  <c:v>11.625999999999999</c:v>
                </c:pt>
                <c:pt idx="73400">
                  <c:v>11.648</c:v>
                </c:pt>
                <c:pt idx="73401">
                  <c:v>11.67</c:v>
                </c:pt>
                <c:pt idx="73402">
                  <c:v>11.648</c:v>
                </c:pt>
                <c:pt idx="73403">
                  <c:v>11.625999999999999</c:v>
                </c:pt>
                <c:pt idx="73404">
                  <c:v>11.625999999999999</c:v>
                </c:pt>
                <c:pt idx="73405">
                  <c:v>11.603</c:v>
                </c:pt>
                <c:pt idx="73406">
                  <c:v>11.693</c:v>
                </c:pt>
                <c:pt idx="73407">
                  <c:v>11.603</c:v>
                </c:pt>
                <c:pt idx="73408">
                  <c:v>11.625999999999999</c:v>
                </c:pt>
                <c:pt idx="73409">
                  <c:v>11.625999999999999</c:v>
                </c:pt>
                <c:pt idx="73410">
                  <c:v>11.67</c:v>
                </c:pt>
                <c:pt idx="73411">
                  <c:v>11.625999999999999</c:v>
                </c:pt>
                <c:pt idx="73412">
                  <c:v>11.603</c:v>
                </c:pt>
                <c:pt idx="73413">
                  <c:v>11.581</c:v>
                </c:pt>
                <c:pt idx="73414">
                  <c:v>11.625999999999999</c:v>
                </c:pt>
                <c:pt idx="73415">
                  <c:v>11.648</c:v>
                </c:pt>
                <c:pt idx="73416">
                  <c:v>11.625999999999999</c:v>
                </c:pt>
                <c:pt idx="73417">
                  <c:v>11.625999999999999</c:v>
                </c:pt>
                <c:pt idx="73418">
                  <c:v>11.603</c:v>
                </c:pt>
                <c:pt idx="73419">
                  <c:v>11.625999999999999</c:v>
                </c:pt>
                <c:pt idx="73420">
                  <c:v>11.603</c:v>
                </c:pt>
                <c:pt idx="73421">
                  <c:v>11.625999999999999</c:v>
                </c:pt>
                <c:pt idx="73422">
                  <c:v>11.536</c:v>
                </c:pt>
                <c:pt idx="73423">
                  <c:v>11.603</c:v>
                </c:pt>
                <c:pt idx="73424">
                  <c:v>11.558999999999999</c:v>
                </c:pt>
                <c:pt idx="73425">
                  <c:v>11.67</c:v>
                </c:pt>
                <c:pt idx="73426">
                  <c:v>11.648</c:v>
                </c:pt>
                <c:pt idx="73427">
                  <c:v>11.558999999999999</c:v>
                </c:pt>
                <c:pt idx="73428">
                  <c:v>11.581</c:v>
                </c:pt>
                <c:pt idx="73429">
                  <c:v>11.603</c:v>
                </c:pt>
                <c:pt idx="73430">
                  <c:v>11.603</c:v>
                </c:pt>
                <c:pt idx="73431">
                  <c:v>11.603</c:v>
                </c:pt>
                <c:pt idx="73432">
                  <c:v>11.603</c:v>
                </c:pt>
                <c:pt idx="73433">
                  <c:v>11.581</c:v>
                </c:pt>
                <c:pt idx="73434">
                  <c:v>11.648</c:v>
                </c:pt>
                <c:pt idx="73435">
                  <c:v>11.581</c:v>
                </c:pt>
                <c:pt idx="73436">
                  <c:v>11.581</c:v>
                </c:pt>
                <c:pt idx="73437">
                  <c:v>11.581</c:v>
                </c:pt>
                <c:pt idx="73438">
                  <c:v>11.603</c:v>
                </c:pt>
                <c:pt idx="73439">
                  <c:v>11.558999999999999</c:v>
                </c:pt>
                <c:pt idx="73440">
                  <c:v>11.603</c:v>
                </c:pt>
                <c:pt idx="73441">
                  <c:v>11.558999999999999</c:v>
                </c:pt>
                <c:pt idx="73442">
                  <c:v>11.603</c:v>
                </c:pt>
                <c:pt idx="73443">
                  <c:v>11.581</c:v>
                </c:pt>
                <c:pt idx="73444">
                  <c:v>11.558999999999999</c:v>
                </c:pt>
                <c:pt idx="73445">
                  <c:v>11.558999999999999</c:v>
                </c:pt>
                <c:pt idx="73446">
                  <c:v>11.603</c:v>
                </c:pt>
                <c:pt idx="73447">
                  <c:v>11.558999999999999</c:v>
                </c:pt>
                <c:pt idx="73448">
                  <c:v>11.536</c:v>
                </c:pt>
                <c:pt idx="73449">
                  <c:v>11.581</c:v>
                </c:pt>
                <c:pt idx="73450">
                  <c:v>11.558999999999999</c:v>
                </c:pt>
                <c:pt idx="73451">
                  <c:v>11.536</c:v>
                </c:pt>
                <c:pt idx="73452">
                  <c:v>11.625999999999999</c:v>
                </c:pt>
                <c:pt idx="73453">
                  <c:v>11.558999999999999</c:v>
                </c:pt>
                <c:pt idx="73454">
                  <c:v>11.513999999999999</c:v>
                </c:pt>
                <c:pt idx="73455">
                  <c:v>11.558999999999999</c:v>
                </c:pt>
                <c:pt idx="73456">
                  <c:v>11.513999999999999</c:v>
                </c:pt>
                <c:pt idx="73457">
                  <c:v>11.558999999999999</c:v>
                </c:pt>
                <c:pt idx="73458">
                  <c:v>11.536</c:v>
                </c:pt>
                <c:pt idx="73459">
                  <c:v>11.558999999999999</c:v>
                </c:pt>
                <c:pt idx="73460">
                  <c:v>11.513999999999999</c:v>
                </c:pt>
                <c:pt idx="73461">
                  <c:v>11.603</c:v>
                </c:pt>
                <c:pt idx="73462">
                  <c:v>11.558999999999999</c:v>
                </c:pt>
                <c:pt idx="73463">
                  <c:v>11.536</c:v>
                </c:pt>
                <c:pt idx="73464">
                  <c:v>11.536</c:v>
                </c:pt>
                <c:pt idx="73465">
                  <c:v>11.492000000000001</c:v>
                </c:pt>
                <c:pt idx="73466">
                  <c:v>11.513999999999999</c:v>
                </c:pt>
                <c:pt idx="73467">
                  <c:v>11.603</c:v>
                </c:pt>
                <c:pt idx="73468">
                  <c:v>11.492000000000001</c:v>
                </c:pt>
                <c:pt idx="73469">
                  <c:v>11.536</c:v>
                </c:pt>
                <c:pt idx="73470">
                  <c:v>11.558999999999999</c:v>
                </c:pt>
                <c:pt idx="73471">
                  <c:v>11.536</c:v>
                </c:pt>
                <c:pt idx="73472">
                  <c:v>11.492000000000001</c:v>
                </c:pt>
                <c:pt idx="73473">
                  <c:v>11.536</c:v>
                </c:pt>
                <c:pt idx="73474">
                  <c:v>11.536</c:v>
                </c:pt>
                <c:pt idx="73475">
                  <c:v>11.536</c:v>
                </c:pt>
                <c:pt idx="73476">
                  <c:v>11.492000000000001</c:v>
                </c:pt>
                <c:pt idx="73477">
                  <c:v>11.536</c:v>
                </c:pt>
                <c:pt idx="73478">
                  <c:v>11.513999999999999</c:v>
                </c:pt>
                <c:pt idx="73479">
                  <c:v>11.492000000000001</c:v>
                </c:pt>
                <c:pt idx="73480">
                  <c:v>11.513999999999999</c:v>
                </c:pt>
                <c:pt idx="73481">
                  <c:v>11.468999999999999</c:v>
                </c:pt>
                <c:pt idx="73482">
                  <c:v>11.536</c:v>
                </c:pt>
                <c:pt idx="73483">
                  <c:v>11.558999999999999</c:v>
                </c:pt>
                <c:pt idx="73484">
                  <c:v>11.536</c:v>
                </c:pt>
                <c:pt idx="73485">
                  <c:v>11.468999999999999</c:v>
                </c:pt>
                <c:pt idx="73486">
                  <c:v>11.492000000000001</c:v>
                </c:pt>
                <c:pt idx="73487">
                  <c:v>11.468999999999999</c:v>
                </c:pt>
                <c:pt idx="73488">
                  <c:v>11.492000000000001</c:v>
                </c:pt>
                <c:pt idx="73489">
                  <c:v>11.513999999999999</c:v>
                </c:pt>
                <c:pt idx="73490">
                  <c:v>11.492000000000001</c:v>
                </c:pt>
                <c:pt idx="73491">
                  <c:v>11.492000000000001</c:v>
                </c:pt>
                <c:pt idx="73492">
                  <c:v>11.468999999999999</c:v>
                </c:pt>
                <c:pt idx="73493">
                  <c:v>11.446999999999999</c:v>
                </c:pt>
                <c:pt idx="73494">
                  <c:v>11.513999999999999</c:v>
                </c:pt>
                <c:pt idx="73495">
                  <c:v>11.425000000000001</c:v>
                </c:pt>
                <c:pt idx="73496">
                  <c:v>11.492000000000001</c:v>
                </c:pt>
                <c:pt idx="73497">
                  <c:v>11.513999999999999</c:v>
                </c:pt>
                <c:pt idx="73498">
                  <c:v>11.513999999999999</c:v>
                </c:pt>
                <c:pt idx="73499">
                  <c:v>11.468999999999999</c:v>
                </c:pt>
                <c:pt idx="73500">
                  <c:v>11.468999999999999</c:v>
                </c:pt>
                <c:pt idx="73501">
                  <c:v>11.468999999999999</c:v>
                </c:pt>
                <c:pt idx="73502">
                  <c:v>11.425000000000001</c:v>
                </c:pt>
                <c:pt idx="73503">
                  <c:v>11.446999999999999</c:v>
                </c:pt>
                <c:pt idx="73504">
                  <c:v>11.492000000000001</c:v>
                </c:pt>
                <c:pt idx="73505">
                  <c:v>11.513999999999999</c:v>
                </c:pt>
                <c:pt idx="73506">
                  <c:v>11.446999999999999</c:v>
                </c:pt>
                <c:pt idx="73507">
                  <c:v>11.425000000000001</c:v>
                </c:pt>
                <c:pt idx="73508">
                  <c:v>11.468999999999999</c:v>
                </c:pt>
                <c:pt idx="73509">
                  <c:v>11.492000000000001</c:v>
                </c:pt>
                <c:pt idx="73510">
                  <c:v>11.446999999999999</c:v>
                </c:pt>
                <c:pt idx="73511">
                  <c:v>11.468999999999999</c:v>
                </c:pt>
                <c:pt idx="73512">
                  <c:v>11.446999999999999</c:v>
                </c:pt>
                <c:pt idx="73513">
                  <c:v>11.425000000000001</c:v>
                </c:pt>
                <c:pt idx="73514">
                  <c:v>11.492000000000001</c:v>
                </c:pt>
                <c:pt idx="73515">
                  <c:v>11.468999999999999</c:v>
                </c:pt>
                <c:pt idx="73516">
                  <c:v>11.401999999999999</c:v>
                </c:pt>
                <c:pt idx="73517">
                  <c:v>11.401999999999999</c:v>
                </c:pt>
                <c:pt idx="73518">
                  <c:v>11.425000000000001</c:v>
                </c:pt>
                <c:pt idx="73519">
                  <c:v>11.468999999999999</c:v>
                </c:pt>
                <c:pt idx="73520">
                  <c:v>11.446999999999999</c:v>
                </c:pt>
                <c:pt idx="73521">
                  <c:v>11.492000000000001</c:v>
                </c:pt>
                <c:pt idx="73522">
                  <c:v>11.401999999999999</c:v>
                </c:pt>
                <c:pt idx="73523">
                  <c:v>11.401999999999999</c:v>
                </c:pt>
                <c:pt idx="73524">
                  <c:v>11.446999999999999</c:v>
                </c:pt>
                <c:pt idx="73525">
                  <c:v>11.425000000000001</c:v>
                </c:pt>
                <c:pt idx="73526">
                  <c:v>11.425000000000001</c:v>
                </c:pt>
                <c:pt idx="73527">
                  <c:v>11.468999999999999</c:v>
                </c:pt>
                <c:pt idx="73528">
                  <c:v>11.38</c:v>
                </c:pt>
                <c:pt idx="73529">
                  <c:v>11.358000000000001</c:v>
                </c:pt>
                <c:pt idx="73530">
                  <c:v>11.401999999999999</c:v>
                </c:pt>
                <c:pt idx="73531">
                  <c:v>11.425000000000001</c:v>
                </c:pt>
                <c:pt idx="73532">
                  <c:v>11.38</c:v>
                </c:pt>
                <c:pt idx="73533">
                  <c:v>11.468999999999999</c:v>
                </c:pt>
                <c:pt idx="73534">
                  <c:v>11.401999999999999</c:v>
                </c:pt>
                <c:pt idx="73535">
                  <c:v>11.446999999999999</c:v>
                </c:pt>
                <c:pt idx="73536">
                  <c:v>11.38</c:v>
                </c:pt>
                <c:pt idx="73537">
                  <c:v>11.358000000000001</c:v>
                </c:pt>
                <c:pt idx="73538">
                  <c:v>11.446999999999999</c:v>
                </c:pt>
                <c:pt idx="73539">
                  <c:v>11.38</c:v>
                </c:pt>
                <c:pt idx="73540">
                  <c:v>11.38</c:v>
                </c:pt>
                <c:pt idx="73541">
                  <c:v>11.38</c:v>
                </c:pt>
                <c:pt idx="73542">
                  <c:v>11.38</c:v>
                </c:pt>
                <c:pt idx="73543">
                  <c:v>11.425000000000001</c:v>
                </c:pt>
                <c:pt idx="73544">
                  <c:v>11.38</c:v>
                </c:pt>
                <c:pt idx="73545">
                  <c:v>11.38</c:v>
                </c:pt>
                <c:pt idx="73546">
                  <c:v>11.358000000000001</c:v>
                </c:pt>
                <c:pt idx="73547">
                  <c:v>11.335000000000001</c:v>
                </c:pt>
                <c:pt idx="73548">
                  <c:v>11.38</c:v>
                </c:pt>
                <c:pt idx="73549">
                  <c:v>11.358000000000001</c:v>
                </c:pt>
                <c:pt idx="73550">
                  <c:v>11.401999999999999</c:v>
                </c:pt>
                <c:pt idx="73551">
                  <c:v>11.425000000000001</c:v>
                </c:pt>
                <c:pt idx="73552">
                  <c:v>11.401999999999999</c:v>
                </c:pt>
                <c:pt idx="73553">
                  <c:v>11.38</c:v>
                </c:pt>
                <c:pt idx="73554">
                  <c:v>11.335000000000001</c:v>
                </c:pt>
                <c:pt idx="73555">
                  <c:v>11.358000000000001</c:v>
                </c:pt>
                <c:pt idx="73556">
                  <c:v>11.401999999999999</c:v>
                </c:pt>
                <c:pt idx="73557">
                  <c:v>11.38</c:v>
                </c:pt>
                <c:pt idx="73558">
                  <c:v>11.335000000000001</c:v>
                </c:pt>
                <c:pt idx="73559">
                  <c:v>11.425000000000001</c:v>
                </c:pt>
                <c:pt idx="73560">
                  <c:v>11.401999999999999</c:v>
                </c:pt>
                <c:pt idx="73561">
                  <c:v>11.401999999999999</c:v>
                </c:pt>
                <c:pt idx="73562">
                  <c:v>11.358000000000001</c:v>
                </c:pt>
                <c:pt idx="73563">
                  <c:v>11.38</c:v>
                </c:pt>
                <c:pt idx="73564">
                  <c:v>11.313000000000001</c:v>
                </c:pt>
                <c:pt idx="73565">
                  <c:v>11.358000000000001</c:v>
                </c:pt>
                <c:pt idx="73566">
                  <c:v>11.38</c:v>
                </c:pt>
                <c:pt idx="73567">
                  <c:v>11.358000000000001</c:v>
                </c:pt>
                <c:pt idx="73568">
                  <c:v>11.335000000000001</c:v>
                </c:pt>
                <c:pt idx="73569">
                  <c:v>11.38</c:v>
                </c:pt>
                <c:pt idx="73570">
                  <c:v>11.335000000000001</c:v>
                </c:pt>
                <c:pt idx="73571">
                  <c:v>11.358000000000001</c:v>
                </c:pt>
                <c:pt idx="73572">
                  <c:v>11.335000000000001</c:v>
                </c:pt>
                <c:pt idx="73573">
                  <c:v>11.291</c:v>
                </c:pt>
                <c:pt idx="73574">
                  <c:v>11.335000000000001</c:v>
                </c:pt>
                <c:pt idx="73575">
                  <c:v>11.291</c:v>
                </c:pt>
                <c:pt idx="73576">
                  <c:v>11.358000000000001</c:v>
                </c:pt>
                <c:pt idx="73577">
                  <c:v>11.313000000000001</c:v>
                </c:pt>
                <c:pt idx="73578">
                  <c:v>11.291</c:v>
                </c:pt>
                <c:pt idx="73579">
                  <c:v>11.335000000000001</c:v>
                </c:pt>
                <c:pt idx="73580">
                  <c:v>11.358000000000001</c:v>
                </c:pt>
                <c:pt idx="73581">
                  <c:v>11.313000000000001</c:v>
                </c:pt>
                <c:pt idx="73582">
                  <c:v>11.38</c:v>
                </c:pt>
                <c:pt idx="73583">
                  <c:v>11.291</c:v>
                </c:pt>
                <c:pt idx="73584">
                  <c:v>11.335000000000001</c:v>
                </c:pt>
                <c:pt idx="73585">
                  <c:v>11.335000000000001</c:v>
                </c:pt>
                <c:pt idx="73586">
                  <c:v>11.291</c:v>
                </c:pt>
                <c:pt idx="73587">
                  <c:v>11.358000000000001</c:v>
                </c:pt>
                <c:pt idx="73588">
                  <c:v>11.313000000000001</c:v>
                </c:pt>
                <c:pt idx="73589">
                  <c:v>11.246</c:v>
                </c:pt>
                <c:pt idx="73590">
                  <c:v>11.313000000000001</c:v>
                </c:pt>
                <c:pt idx="73591">
                  <c:v>11.358000000000001</c:v>
                </c:pt>
                <c:pt idx="73592">
                  <c:v>11.291</c:v>
                </c:pt>
                <c:pt idx="73593">
                  <c:v>11.268000000000001</c:v>
                </c:pt>
                <c:pt idx="73594">
                  <c:v>11.268000000000001</c:v>
                </c:pt>
                <c:pt idx="73595">
                  <c:v>11.313000000000001</c:v>
                </c:pt>
                <c:pt idx="73596">
                  <c:v>11.313000000000001</c:v>
                </c:pt>
                <c:pt idx="73597">
                  <c:v>11.268000000000001</c:v>
                </c:pt>
                <c:pt idx="73598">
                  <c:v>11.313000000000001</c:v>
                </c:pt>
                <c:pt idx="73599">
                  <c:v>11.358000000000001</c:v>
                </c:pt>
                <c:pt idx="73600">
                  <c:v>11.268000000000001</c:v>
                </c:pt>
                <c:pt idx="73601">
                  <c:v>11.313000000000001</c:v>
                </c:pt>
                <c:pt idx="73602">
                  <c:v>11.291</c:v>
                </c:pt>
                <c:pt idx="73603">
                  <c:v>11.313000000000001</c:v>
                </c:pt>
                <c:pt idx="73604">
                  <c:v>11.268000000000001</c:v>
                </c:pt>
                <c:pt idx="73605">
                  <c:v>11.313000000000001</c:v>
                </c:pt>
                <c:pt idx="73606">
                  <c:v>11.268000000000001</c:v>
                </c:pt>
                <c:pt idx="73607">
                  <c:v>11.246</c:v>
                </c:pt>
                <c:pt idx="73608">
                  <c:v>11.246</c:v>
                </c:pt>
                <c:pt idx="73609">
                  <c:v>11.224</c:v>
                </c:pt>
                <c:pt idx="73610">
                  <c:v>11.201000000000001</c:v>
                </c:pt>
                <c:pt idx="73611">
                  <c:v>11.246</c:v>
                </c:pt>
                <c:pt idx="73612">
                  <c:v>11.313000000000001</c:v>
                </c:pt>
                <c:pt idx="73613">
                  <c:v>11.268000000000001</c:v>
                </c:pt>
                <c:pt idx="73614">
                  <c:v>11.246</c:v>
                </c:pt>
                <c:pt idx="73615">
                  <c:v>11.224</c:v>
                </c:pt>
                <c:pt idx="73616">
                  <c:v>11.268000000000001</c:v>
                </c:pt>
                <c:pt idx="73617">
                  <c:v>11.246</c:v>
                </c:pt>
                <c:pt idx="73618">
                  <c:v>11.268000000000001</c:v>
                </c:pt>
                <c:pt idx="73619">
                  <c:v>11.291</c:v>
                </c:pt>
                <c:pt idx="73620">
                  <c:v>11.246</c:v>
                </c:pt>
                <c:pt idx="73621">
                  <c:v>11.268000000000001</c:v>
                </c:pt>
                <c:pt idx="73622">
                  <c:v>11.268000000000001</c:v>
                </c:pt>
                <c:pt idx="73623">
                  <c:v>11.268000000000001</c:v>
                </c:pt>
                <c:pt idx="73624">
                  <c:v>11.268000000000001</c:v>
                </c:pt>
                <c:pt idx="73625">
                  <c:v>11.246</c:v>
                </c:pt>
                <c:pt idx="73626">
                  <c:v>11.224</c:v>
                </c:pt>
                <c:pt idx="73627">
                  <c:v>11.313000000000001</c:v>
                </c:pt>
                <c:pt idx="73628">
                  <c:v>11.224</c:v>
                </c:pt>
                <c:pt idx="73629">
                  <c:v>11.224</c:v>
                </c:pt>
                <c:pt idx="73630">
                  <c:v>11.179</c:v>
                </c:pt>
                <c:pt idx="73631">
                  <c:v>11.224</c:v>
                </c:pt>
                <c:pt idx="73632">
                  <c:v>11.224</c:v>
                </c:pt>
                <c:pt idx="73633">
                  <c:v>11.224</c:v>
                </c:pt>
                <c:pt idx="73634">
                  <c:v>11.246</c:v>
                </c:pt>
                <c:pt idx="73635">
                  <c:v>11.268000000000001</c:v>
                </c:pt>
                <c:pt idx="73636">
                  <c:v>11.268000000000001</c:v>
                </c:pt>
                <c:pt idx="73637">
                  <c:v>11.201000000000001</c:v>
                </c:pt>
                <c:pt idx="73638">
                  <c:v>11.224</c:v>
                </c:pt>
                <c:pt idx="73639">
                  <c:v>11.246</c:v>
                </c:pt>
                <c:pt idx="73640">
                  <c:v>11.201000000000001</c:v>
                </c:pt>
                <c:pt idx="73641">
                  <c:v>11.224</c:v>
                </c:pt>
                <c:pt idx="73642">
                  <c:v>11.201000000000001</c:v>
                </c:pt>
                <c:pt idx="73643">
                  <c:v>11.224</c:v>
                </c:pt>
                <c:pt idx="73644">
                  <c:v>11.201000000000001</c:v>
                </c:pt>
                <c:pt idx="73645">
                  <c:v>11.201000000000001</c:v>
                </c:pt>
                <c:pt idx="73646">
                  <c:v>11.201000000000001</c:v>
                </c:pt>
                <c:pt idx="73647">
                  <c:v>11.246</c:v>
                </c:pt>
                <c:pt idx="73648">
                  <c:v>11.201000000000001</c:v>
                </c:pt>
                <c:pt idx="73649">
                  <c:v>11.246</c:v>
                </c:pt>
                <c:pt idx="73650">
                  <c:v>11.201000000000001</c:v>
                </c:pt>
                <c:pt idx="73651">
                  <c:v>11.157</c:v>
                </c:pt>
                <c:pt idx="73652">
                  <c:v>11.157</c:v>
                </c:pt>
                <c:pt idx="73653">
                  <c:v>11.201000000000001</c:v>
                </c:pt>
                <c:pt idx="73654">
                  <c:v>11.157</c:v>
                </c:pt>
                <c:pt idx="73655">
                  <c:v>11.179</c:v>
                </c:pt>
                <c:pt idx="73656">
                  <c:v>11.201000000000001</c:v>
                </c:pt>
                <c:pt idx="73657">
                  <c:v>11.179</c:v>
                </c:pt>
                <c:pt idx="73658">
                  <c:v>11.157</c:v>
                </c:pt>
                <c:pt idx="73659">
                  <c:v>11.157</c:v>
                </c:pt>
                <c:pt idx="73660">
                  <c:v>11.157</c:v>
                </c:pt>
                <c:pt idx="73661">
                  <c:v>11.179</c:v>
                </c:pt>
                <c:pt idx="73662">
                  <c:v>11.112</c:v>
                </c:pt>
                <c:pt idx="73663">
                  <c:v>11.157</c:v>
                </c:pt>
                <c:pt idx="73664">
                  <c:v>11.157</c:v>
                </c:pt>
                <c:pt idx="73665">
                  <c:v>11.179</c:v>
                </c:pt>
                <c:pt idx="73666">
                  <c:v>11.201000000000001</c:v>
                </c:pt>
                <c:pt idx="73667">
                  <c:v>11.201000000000001</c:v>
                </c:pt>
                <c:pt idx="73668">
                  <c:v>11.157</c:v>
                </c:pt>
                <c:pt idx="73669">
                  <c:v>11.179</c:v>
                </c:pt>
                <c:pt idx="73670">
                  <c:v>11.157</c:v>
                </c:pt>
                <c:pt idx="73671">
                  <c:v>11.157</c:v>
                </c:pt>
                <c:pt idx="73672">
                  <c:v>11.179</c:v>
                </c:pt>
                <c:pt idx="73673">
                  <c:v>11.134</c:v>
                </c:pt>
                <c:pt idx="73674">
                  <c:v>11.179</c:v>
                </c:pt>
                <c:pt idx="73675">
                  <c:v>11.179</c:v>
                </c:pt>
                <c:pt idx="73676">
                  <c:v>11.134</c:v>
                </c:pt>
                <c:pt idx="73677">
                  <c:v>11.201000000000001</c:v>
                </c:pt>
                <c:pt idx="73678">
                  <c:v>11.179</c:v>
                </c:pt>
                <c:pt idx="73679">
                  <c:v>11.157</c:v>
                </c:pt>
                <c:pt idx="73680">
                  <c:v>11.134</c:v>
                </c:pt>
                <c:pt idx="73681">
                  <c:v>11.157</c:v>
                </c:pt>
                <c:pt idx="73682">
                  <c:v>11.157</c:v>
                </c:pt>
                <c:pt idx="73683">
                  <c:v>11.09</c:v>
                </c:pt>
                <c:pt idx="73684">
                  <c:v>11.179</c:v>
                </c:pt>
                <c:pt idx="73685">
                  <c:v>11.09</c:v>
                </c:pt>
                <c:pt idx="73686">
                  <c:v>11.179</c:v>
                </c:pt>
                <c:pt idx="73687">
                  <c:v>11.157</c:v>
                </c:pt>
                <c:pt idx="73688">
                  <c:v>11.134</c:v>
                </c:pt>
                <c:pt idx="73689">
                  <c:v>11.179</c:v>
                </c:pt>
                <c:pt idx="73690">
                  <c:v>11.112</c:v>
                </c:pt>
                <c:pt idx="73691">
                  <c:v>11.134</c:v>
                </c:pt>
                <c:pt idx="73692">
                  <c:v>11.157</c:v>
                </c:pt>
                <c:pt idx="73693">
                  <c:v>11.067</c:v>
                </c:pt>
                <c:pt idx="73694">
                  <c:v>11.157</c:v>
                </c:pt>
                <c:pt idx="73695">
                  <c:v>11.134</c:v>
                </c:pt>
                <c:pt idx="73696">
                  <c:v>11.179</c:v>
                </c:pt>
                <c:pt idx="73697">
                  <c:v>11.067</c:v>
                </c:pt>
                <c:pt idx="73698">
                  <c:v>11.134</c:v>
                </c:pt>
                <c:pt idx="73699">
                  <c:v>11.067</c:v>
                </c:pt>
                <c:pt idx="73700">
                  <c:v>11.134</c:v>
                </c:pt>
                <c:pt idx="73701">
                  <c:v>11.134</c:v>
                </c:pt>
                <c:pt idx="73702">
                  <c:v>11.09</c:v>
                </c:pt>
                <c:pt idx="73703">
                  <c:v>11.112</c:v>
                </c:pt>
                <c:pt idx="73704">
                  <c:v>11.09</c:v>
                </c:pt>
                <c:pt idx="73705">
                  <c:v>11.134</c:v>
                </c:pt>
                <c:pt idx="73706">
                  <c:v>11.112</c:v>
                </c:pt>
                <c:pt idx="73707">
                  <c:v>11.134</c:v>
                </c:pt>
                <c:pt idx="73708">
                  <c:v>11.09</c:v>
                </c:pt>
                <c:pt idx="73709">
                  <c:v>11.112</c:v>
                </c:pt>
                <c:pt idx="73710">
                  <c:v>11.09</c:v>
                </c:pt>
                <c:pt idx="73711">
                  <c:v>11.09</c:v>
                </c:pt>
                <c:pt idx="73712">
                  <c:v>11.112</c:v>
                </c:pt>
                <c:pt idx="73713">
                  <c:v>11.112</c:v>
                </c:pt>
                <c:pt idx="73714">
                  <c:v>11.09</c:v>
                </c:pt>
                <c:pt idx="73715">
                  <c:v>11.157</c:v>
                </c:pt>
                <c:pt idx="73716">
                  <c:v>11.045</c:v>
                </c:pt>
                <c:pt idx="73717">
                  <c:v>11.09</c:v>
                </c:pt>
                <c:pt idx="73718">
                  <c:v>11.112</c:v>
                </c:pt>
                <c:pt idx="73719">
                  <c:v>11.045</c:v>
                </c:pt>
                <c:pt idx="73720">
                  <c:v>11.112</c:v>
                </c:pt>
                <c:pt idx="73721">
                  <c:v>11.112</c:v>
                </c:pt>
                <c:pt idx="73722">
                  <c:v>11.09</c:v>
                </c:pt>
                <c:pt idx="73723">
                  <c:v>11.067</c:v>
                </c:pt>
                <c:pt idx="73724">
                  <c:v>11.09</c:v>
                </c:pt>
                <c:pt idx="73725">
                  <c:v>11.023</c:v>
                </c:pt>
                <c:pt idx="73726">
                  <c:v>11.045</c:v>
                </c:pt>
                <c:pt idx="73727">
                  <c:v>11.09</c:v>
                </c:pt>
                <c:pt idx="73728">
                  <c:v>11.045</c:v>
                </c:pt>
                <c:pt idx="73729">
                  <c:v>11.09</c:v>
                </c:pt>
                <c:pt idx="73730">
                  <c:v>11.067</c:v>
                </c:pt>
                <c:pt idx="73731">
                  <c:v>11.067</c:v>
                </c:pt>
                <c:pt idx="73732">
                  <c:v>11.134</c:v>
                </c:pt>
                <c:pt idx="73733">
                  <c:v>11.09</c:v>
                </c:pt>
                <c:pt idx="73734">
                  <c:v>11.09</c:v>
                </c:pt>
                <c:pt idx="73735">
                  <c:v>11.09</c:v>
                </c:pt>
                <c:pt idx="73736">
                  <c:v>11.023</c:v>
                </c:pt>
                <c:pt idx="73737">
                  <c:v>11.067</c:v>
                </c:pt>
                <c:pt idx="73738">
                  <c:v>11</c:v>
                </c:pt>
                <c:pt idx="73739">
                  <c:v>11.023</c:v>
                </c:pt>
                <c:pt idx="73740">
                  <c:v>11.023</c:v>
                </c:pt>
                <c:pt idx="73741">
                  <c:v>11.09</c:v>
                </c:pt>
                <c:pt idx="73742">
                  <c:v>11.09</c:v>
                </c:pt>
                <c:pt idx="73743">
                  <c:v>11.023</c:v>
                </c:pt>
                <c:pt idx="73744">
                  <c:v>11.023</c:v>
                </c:pt>
                <c:pt idx="73745">
                  <c:v>11.023</c:v>
                </c:pt>
                <c:pt idx="73746">
                  <c:v>11.045</c:v>
                </c:pt>
                <c:pt idx="73747">
                  <c:v>11.067</c:v>
                </c:pt>
                <c:pt idx="73748">
                  <c:v>11.045</c:v>
                </c:pt>
                <c:pt idx="73749">
                  <c:v>11.067</c:v>
                </c:pt>
                <c:pt idx="73750">
                  <c:v>11</c:v>
                </c:pt>
                <c:pt idx="73751">
                  <c:v>10.978</c:v>
                </c:pt>
                <c:pt idx="73752">
                  <c:v>11.023</c:v>
                </c:pt>
                <c:pt idx="73753">
                  <c:v>11</c:v>
                </c:pt>
                <c:pt idx="73754">
                  <c:v>11.067</c:v>
                </c:pt>
                <c:pt idx="73755">
                  <c:v>11.023</c:v>
                </c:pt>
                <c:pt idx="73756">
                  <c:v>11</c:v>
                </c:pt>
                <c:pt idx="73757">
                  <c:v>11.045</c:v>
                </c:pt>
                <c:pt idx="73758">
                  <c:v>11</c:v>
                </c:pt>
                <c:pt idx="73759">
                  <c:v>11.023</c:v>
                </c:pt>
                <c:pt idx="73760">
                  <c:v>11</c:v>
                </c:pt>
                <c:pt idx="73761">
                  <c:v>11.023</c:v>
                </c:pt>
                <c:pt idx="73762">
                  <c:v>11.023</c:v>
                </c:pt>
                <c:pt idx="73763">
                  <c:v>11.023</c:v>
                </c:pt>
                <c:pt idx="73764">
                  <c:v>10.978</c:v>
                </c:pt>
                <c:pt idx="73765">
                  <c:v>11.045</c:v>
                </c:pt>
                <c:pt idx="73766">
                  <c:v>10.978</c:v>
                </c:pt>
                <c:pt idx="73767">
                  <c:v>10.978</c:v>
                </c:pt>
                <c:pt idx="73768">
                  <c:v>11</c:v>
                </c:pt>
                <c:pt idx="73769">
                  <c:v>10.978</c:v>
                </c:pt>
                <c:pt idx="73770">
                  <c:v>10.956</c:v>
                </c:pt>
                <c:pt idx="73771">
                  <c:v>11</c:v>
                </c:pt>
                <c:pt idx="73772">
                  <c:v>10.978</c:v>
                </c:pt>
                <c:pt idx="73773">
                  <c:v>11</c:v>
                </c:pt>
                <c:pt idx="73774">
                  <c:v>10.956</c:v>
                </c:pt>
                <c:pt idx="73775">
                  <c:v>10.956</c:v>
                </c:pt>
                <c:pt idx="73776">
                  <c:v>11.023</c:v>
                </c:pt>
                <c:pt idx="73777">
                  <c:v>10.956</c:v>
                </c:pt>
                <c:pt idx="73778">
                  <c:v>11.023</c:v>
                </c:pt>
                <c:pt idx="73779">
                  <c:v>11</c:v>
                </c:pt>
                <c:pt idx="73780">
                  <c:v>10.956</c:v>
                </c:pt>
                <c:pt idx="73781">
                  <c:v>10.978</c:v>
                </c:pt>
                <c:pt idx="73782">
                  <c:v>10.956</c:v>
                </c:pt>
                <c:pt idx="73783">
                  <c:v>10.956</c:v>
                </c:pt>
                <c:pt idx="73784">
                  <c:v>11</c:v>
                </c:pt>
                <c:pt idx="73785">
                  <c:v>10.933</c:v>
                </c:pt>
                <c:pt idx="73786">
                  <c:v>11</c:v>
                </c:pt>
                <c:pt idx="73787">
                  <c:v>10.956</c:v>
                </c:pt>
                <c:pt idx="73788">
                  <c:v>10.956</c:v>
                </c:pt>
                <c:pt idx="73789">
                  <c:v>10.956</c:v>
                </c:pt>
                <c:pt idx="73790">
                  <c:v>10.933</c:v>
                </c:pt>
                <c:pt idx="73791">
                  <c:v>11</c:v>
                </c:pt>
                <c:pt idx="73792">
                  <c:v>10.956</c:v>
                </c:pt>
                <c:pt idx="73793">
                  <c:v>11.023</c:v>
                </c:pt>
                <c:pt idx="73794">
                  <c:v>10.956</c:v>
                </c:pt>
                <c:pt idx="73795">
                  <c:v>10.978</c:v>
                </c:pt>
                <c:pt idx="73796">
                  <c:v>10.978</c:v>
                </c:pt>
                <c:pt idx="73797">
                  <c:v>10.956</c:v>
                </c:pt>
                <c:pt idx="73798">
                  <c:v>10.933</c:v>
                </c:pt>
                <c:pt idx="73799">
                  <c:v>10.978</c:v>
                </c:pt>
                <c:pt idx="73800">
                  <c:v>10.978</c:v>
                </c:pt>
                <c:pt idx="73801">
                  <c:v>10.956</c:v>
                </c:pt>
                <c:pt idx="73802">
                  <c:v>10.956</c:v>
                </c:pt>
                <c:pt idx="73803">
                  <c:v>10.933</c:v>
                </c:pt>
                <c:pt idx="73804">
                  <c:v>10.911</c:v>
                </c:pt>
                <c:pt idx="73805">
                  <c:v>10.978</c:v>
                </c:pt>
                <c:pt idx="73806">
                  <c:v>10.933</c:v>
                </c:pt>
                <c:pt idx="73807">
                  <c:v>10.933</c:v>
                </c:pt>
                <c:pt idx="73808">
                  <c:v>10.933</c:v>
                </c:pt>
                <c:pt idx="73809">
                  <c:v>10.911</c:v>
                </c:pt>
                <c:pt idx="73810">
                  <c:v>10.933</c:v>
                </c:pt>
                <c:pt idx="73811">
                  <c:v>10.911</c:v>
                </c:pt>
                <c:pt idx="73812">
                  <c:v>10.911</c:v>
                </c:pt>
                <c:pt idx="73813">
                  <c:v>10.933</c:v>
                </c:pt>
                <c:pt idx="73814">
                  <c:v>10.933</c:v>
                </c:pt>
                <c:pt idx="73815">
                  <c:v>10.933</c:v>
                </c:pt>
                <c:pt idx="73816">
                  <c:v>10.888999999999999</c:v>
                </c:pt>
                <c:pt idx="73817">
                  <c:v>10.911</c:v>
                </c:pt>
                <c:pt idx="73818">
                  <c:v>10.933</c:v>
                </c:pt>
                <c:pt idx="73819">
                  <c:v>10.866</c:v>
                </c:pt>
                <c:pt idx="73820">
                  <c:v>10.888999999999999</c:v>
                </c:pt>
                <c:pt idx="73821">
                  <c:v>10.911</c:v>
                </c:pt>
                <c:pt idx="73822">
                  <c:v>10.888999999999999</c:v>
                </c:pt>
                <c:pt idx="73823">
                  <c:v>10.888999999999999</c:v>
                </c:pt>
                <c:pt idx="73824">
                  <c:v>10.911</c:v>
                </c:pt>
                <c:pt idx="73825">
                  <c:v>10.956</c:v>
                </c:pt>
                <c:pt idx="73826">
                  <c:v>10.888999999999999</c:v>
                </c:pt>
                <c:pt idx="73827">
                  <c:v>10.888999999999999</c:v>
                </c:pt>
                <c:pt idx="73828">
                  <c:v>10.866</c:v>
                </c:pt>
                <c:pt idx="73829">
                  <c:v>10.888999999999999</c:v>
                </c:pt>
                <c:pt idx="73830">
                  <c:v>10.911</c:v>
                </c:pt>
                <c:pt idx="73831">
                  <c:v>10.911</c:v>
                </c:pt>
                <c:pt idx="73832">
                  <c:v>10.888999999999999</c:v>
                </c:pt>
                <c:pt idx="73833">
                  <c:v>10.888999999999999</c:v>
                </c:pt>
                <c:pt idx="73834">
                  <c:v>10.843999999999999</c:v>
                </c:pt>
                <c:pt idx="73835">
                  <c:v>10.821999999999999</c:v>
                </c:pt>
                <c:pt idx="73836">
                  <c:v>10.866</c:v>
                </c:pt>
                <c:pt idx="73837">
                  <c:v>10.843999999999999</c:v>
                </c:pt>
                <c:pt idx="73838">
                  <c:v>10.888999999999999</c:v>
                </c:pt>
                <c:pt idx="73839">
                  <c:v>10.911</c:v>
                </c:pt>
                <c:pt idx="73840">
                  <c:v>10.888999999999999</c:v>
                </c:pt>
                <c:pt idx="73841">
                  <c:v>10.866</c:v>
                </c:pt>
                <c:pt idx="73842">
                  <c:v>10.821999999999999</c:v>
                </c:pt>
                <c:pt idx="73843">
                  <c:v>10.866</c:v>
                </c:pt>
                <c:pt idx="73844">
                  <c:v>10.888999999999999</c:v>
                </c:pt>
                <c:pt idx="73845">
                  <c:v>10.866</c:v>
                </c:pt>
                <c:pt idx="73846">
                  <c:v>10.866</c:v>
                </c:pt>
                <c:pt idx="73847">
                  <c:v>10.911</c:v>
                </c:pt>
                <c:pt idx="73848">
                  <c:v>10.866</c:v>
                </c:pt>
                <c:pt idx="73849">
                  <c:v>10.843999999999999</c:v>
                </c:pt>
                <c:pt idx="73850">
                  <c:v>10.866</c:v>
                </c:pt>
                <c:pt idx="73851">
                  <c:v>10.866</c:v>
                </c:pt>
                <c:pt idx="73852">
                  <c:v>10.866</c:v>
                </c:pt>
                <c:pt idx="73853">
                  <c:v>10.866</c:v>
                </c:pt>
                <c:pt idx="73854">
                  <c:v>10.866</c:v>
                </c:pt>
                <c:pt idx="73855">
                  <c:v>10.866</c:v>
                </c:pt>
                <c:pt idx="73856">
                  <c:v>10.843999999999999</c:v>
                </c:pt>
                <c:pt idx="73857">
                  <c:v>10.821999999999999</c:v>
                </c:pt>
                <c:pt idx="73858">
                  <c:v>10.843999999999999</c:v>
                </c:pt>
                <c:pt idx="73859">
                  <c:v>10.843999999999999</c:v>
                </c:pt>
                <c:pt idx="73860">
                  <c:v>10.843999999999999</c:v>
                </c:pt>
                <c:pt idx="73861">
                  <c:v>10.888999999999999</c:v>
                </c:pt>
                <c:pt idx="73862">
                  <c:v>10.911</c:v>
                </c:pt>
                <c:pt idx="73863">
                  <c:v>10.821999999999999</c:v>
                </c:pt>
                <c:pt idx="73864">
                  <c:v>10.866</c:v>
                </c:pt>
                <c:pt idx="73865">
                  <c:v>10.843999999999999</c:v>
                </c:pt>
                <c:pt idx="73866">
                  <c:v>10.776999999999999</c:v>
                </c:pt>
                <c:pt idx="73867">
                  <c:v>10.798999999999999</c:v>
                </c:pt>
                <c:pt idx="73868">
                  <c:v>10.821999999999999</c:v>
                </c:pt>
                <c:pt idx="73869">
                  <c:v>10.821999999999999</c:v>
                </c:pt>
                <c:pt idx="73870">
                  <c:v>10.798999999999999</c:v>
                </c:pt>
                <c:pt idx="73871">
                  <c:v>10.821999999999999</c:v>
                </c:pt>
                <c:pt idx="73872">
                  <c:v>10.776999999999999</c:v>
                </c:pt>
                <c:pt idx="73873">
                  <c:v>10.843999999999999</c:v>
                </c:pt>
                <c:pt idx="73874">
                  <c:v>10.843999999999999</c:v>
                </c:pt>
                <c:pt idx="73875">
                  <c:v>10.821999999999999</c:v>
                </c:pt>
                <c:pt idx="73876">
                  <c:v>10.866</c:v>
                </c:pt>
                <c:pt idx="73877">
                  <c:v>10.821999999999999</c:v>
                </c:pt>
                <c:pt idx="73878">
                  <c:v>10.776999999999999</c:v>
                </c:pt>
                <c:pt idx="73879">
                  <c:v>10.843999999999999</c:v>
                </c:pt>
                <c:pt idx="73880">
                  <c:v>10.821999999999999</c:v>
                </c:pt>
                <c:pt idx="73881">
                  <c:v>10.821999999999999</c:v>
                </c:pt>
                <c:pt idx="73882">
                  <c:v>10.798999999999999</c:v>
                </c:pt>
                <c:pt idx="73883">
                  <c:v>10.731999999999999</c:v>
                </c:pt>
                <c:pt idx="73884">
                  <c:v>10.821999999999999</c:v>
                </c:pt>
                <c:pt idx="73885">
                  <c:v>10.754</c:v>
                </c:pt>
                <c:pt idx="73886">
                  <c:v>10.821999999999999</c:v>
                </c:pt>
                <c:pt idx="73887">
                  <c:v>10.798999999999999</c:v>
                </c:pt>
                <c:pt idx="73888">
                  <c:v>10.798999999999999</c:v>
                </c:pt>
                <c:pt idx="73889">
                  <c:v>10.776999999999999</c:v>
                </c:pt>
                <c:pt idx="73890">
                  <c:v>10.798999999999999</c:v>
                </c:pt>
                <c:pt idx="73891">
                  <c:v>10.798999999999999</c:v>
                </c:pt>
                <c:pt idx="73892">
                  <c:v>10.776999999999999</c:v>
                </c:pt>
                <c:pt idx="73893">
                  <c:v>10.798999999999999</c:v>
                </c:pt>
                <c:pt idx="73894">
                  <c:v>10.754</c:v>
                </c:pt>
                <c:pt idx="73895">
                  <c:v>10.731999999999999</c:v>
                </c:pt>
                <c:pt idx="73896">
                  <c:v>10.821999999999999</c:v>
                </c:pt>
                <c:pt idx="73897">
                  <c:v>10.821999999999999</c:v>
                </c:pt>
                <c:pt idx="73898">
                  <c:v>10.776999999999999</c:v>
                </c:pt>
                <c:pt idx="73899">
                  <c:v>10.798999999999999</c:v>
                </c:pt>
                <c:pt idx="73900">
                  <c:v>10.843999999999999</c:v>
                </c:pt>
                <c:pt idx="73901">
                  <c:v>10.731999999999999</c:v>
                </c:pt>
                <c:pt idx="73902">
                  <c:v>10.776999999999999</c:v>
                </c:pt>
                <c:pt idx="73903">
                  <c:v>10.731999999999999</c:v>
                </c:pt>
                <c:pt idx="73904">
                  <c:v>10.843999999999999</c:v>
                </c:pt>
                <c:pt idx="73905">
                  <c:v>10.776999999999999</c:v>
                </c:pt>
                <c:pt idx="73906">
                  <c:v>10.754</c:v>
                </c:pt>
                <c:pt idx="73907">
                  <c:v>10.821999999999999</c:v>
                </c:pt>
                <c:pt idx="73908">
                  <c:v>10.798999999999999</c:v>
                </c:pt>
                <c:pt idx="73909">
                  <c:v>10.731999999999999</c:v>
                </c:pt>
                <c:pt idx="73910">
                  <c:v>10.754</c:v>
                </c:pt>
                <c:pt idx="73911">
                  <c:v>10.776999999999999</c:v>
                </c:pt>
                <c:pt idx="73912">
                  <c:v>10.821999999999999</c:v>
                </c:pt>
                <c:pt idx="73913">
                  <c:v>10.731999999999999</c:v>
                </c:pt>
                <c:pt idx="73914">
                  <c:v>10.776999999999999</c:v>
                </c:pt>
                <c:pt idx="73915">
                  <c:v>10.754</c:v>
                </c:pt>
                <c:pt idx="73916">
                  <c:v>10.776999999999999</c:v>
                </c:pt>
                <c:pt idx="73917">
                  <c:v>10.686999999999999</c:v>
                </c:pt>
                <c:pt idx="73918">
                  <c:v>10.731999999999999</c:v>
                </c:pt>
                <c:pt idx="73919">
                  <c:v>10.731999999999999</c:v>
                </c:pt>
                <c:pt idx="73920">
                  <c:v>10.71</c:v>
                </c:pt>
                <c:pt idx="73921">
                  <c:v>10.71</c:v>
                </c:pt>
                <c:pt idx="73922">
                  <c:v>10.731999999999999</c:v>
                </c:pt>
                <c:pt idx="73923">
                  <c:v>10.71</c:v>
                </c:pt>
                <c:pt idx="73924">
                  <c:v>10.754</c:v>
                </c:pt>
                <c:pt idx="73925">
                  <c:v>10.731999999999999</c:v>
                </c:pt>
                <c:pt idx="73926">
                  <c:v>10.731999999999999</c:v>
                </c:pt>
                <c:pt idx="73927">
                  <c:v>10.686999999999999</c:v>
                </c:pt>
                <c:pt idx="73928">
                  <c:v>10.754</c:v>
                </c:pt>
                <c:pt idx="73929">
                  <c:v>10.686999999999999</c:v>
                </c:pt>
                <c:pt idx="73930">
                  <c:v>10.731999999999999</c:v>
                </c:pt>
                <c:pt idx="73931">
                  <c:v>10.754</c:v>
                </c:pt>
                <c:pt idx="73932">
                  <c:v>10.686999999999999</c:v>
                </c:pt>
                <c:pt idx="73933">
                  <c:v>10.71</c:v>
                </c:pt>
                <c:pt idx="73934">
                  <c:v>10.731999999999999</c:v>
                </c:pt>
                <c:pt idx="73935">
                  <c:v>10.686999999999999</c:v>
                </c:pt>
                <c:pt idx="73936">
                  <c:v>10.731999999999999</c:v>
                </c:pt>
                <c:pt idx="73937">
                  <c:v>10.731999999999999</c:v>
                </c:pt>
                <c:pt idx="73938">
                  <c:v>10.731999999999999</c:v>
                </c:pt>
                <c:pt idx="73939">
                  <c:v>10.686999999999999</c:v>
                </c:pt>
                <c:pt idx="73940">
                  <c:v>10.731999999999999</c:v>
                </c:pt>
                <c:pt idx="73941">
                  <c:v>10.664999999999999</c:v>
                </c:pt>
                <c:pt idx="73942">
                  <c:v>10.686999999999999</c:v>
                </c:pt>
                <c:pt idx="73943">
                  <c:v>10.71</c:v>
                </c:pt>
                <c:pt idx="73944">
                  <c:v>10.754</c:v>
                </c:pt>
                <c:pt idx="73945">
                  <c:v>10.754</c:v>
                </c:pt>
                <c:pt idx="73946">
                  <c:v>10.754</c:v>
                </c:pt>
                <c:pt idx="73947">
                  <c:v>10.686999999999999</c:v>
                </c:pt>
                <c:pt idx="73948">
                  <c:v>10.686999999999999</c:v>
                </c:pt>
                <c:pt idx="73949">
                  <c:v>10.686999999999999</c:v>
                </c:pt>
                <c:pt idx="73950">
                  <c:v>10.71</c:v>
                </c:pt>
                <c:pt idx="73951">
                  <c:v>10.686999999999999</c:v>
                </c:pt>
                <c:pt idx="73952">
                  <c:v>10.686999999999999</c:v>
                </c:pt>
                <c:pt idx="73953">
                  <c:v>10.686999999999999</c:v>
                </c:pt>
                <c:pt idx="73954">
                  <c:v>10.731999999999999</c:v>
                </c:pt>
                <c:pt idx="73955">
                  <c:v>10.664999999999999</c:v>
                </c:pt>
                <c:pt idx="73956">
                  <c:v>10.686999999999999</c:v>
                </c:pt>
                <c:pt idx="73957">
                  <c:v>10.686999999999999</c:v>
                </c:pt>
                <c:pt idx="73958">
                  <c:v>10.686999999999999</c:v>
                </c:pt>
                <c:pt idx="73959">
                  <c:v>10.686999999999999</c:v>
                </c:pt>
                <c:pt idx="73960">
                  <c:v>10.686999999999999</c:v>
                </c:pt>
                <c:pt idx="73961">
                  <c:v>10.71</c:v>
                </c:pt>
                <c:pt idx="73962">
                  <c:v>10.664999999999999</c:v>
                </c:pt>
                <c:pt idx="73963">
                  <c:v>10.686999999999999</c:v>
                </c:pt>
                <c:pt idx="73964">
                  <c:v>10.62</c:v>
                </c:pt>
                <c:pt idx="73965">
                  <c:v>10.664999999999999</c:v>
                </c:pt>
                <c:pt idx="73966">
                  <c:v>10.686999999999999</c:v>
                </c:pt>
                <c:pt idx="73967">
                  <c:v>10.686999999999999</c:v>
                </c:pt>
                <c:pt idx="73968">
                  <c:v>10.643000000000001</c:v>
                </c:pt>
                <c:pt idx="73969">
                  <c:v>10.686999999999999</c:v>
                </c:pt>
                <c:pt idx="73970">
                  <c:v>10.664999999999999</c:v>
                </c:pt>
                <c:pt idx="73971">
                  <c:v>10.643000000000001</c:v>
                </c:pt>
                <c:pt idx="73972">
                  <c:v>10.664999999999999</c:v>
                </c:pt>
                <c:pt idx="73973">
                  <c:v>10.686999999999999</c:v>
                </c:pt>
                <c:pt idx="73974">
                  <c:v>10.686999999999999</c:v>
                </c:pt>
                <c:pt idx="73975">
                  <c:v>10.643000000000001</c:v>
                </c:pt>
                <c:pt idx="73976">
                  <c:v>10.62</c:v>
                </c:pt>
                <c:pt idx="73977">
                  <c:v>10.643000000000001</c:v>
                </c:pt>
                <c:pt idx="73978">
                  <c:v>10.643000000000001</c:v>
                </c:pt>
                <c:pt idx="73979">
                  <c:v>10.643000000000001</c:v>
                </c:pt>
                <c:pt idx="73980">
                  <c:v>10.643000000000001</c:v>
                </c:pt>
                <c:pt idx="73981">
                  <c:v>10.686999999999999</c:v>
                </c:pt>
                <c:pt idx="73982">
                  <c:v>10.643000000000001</c:v>
                </c:pt>
                <c:pt idx="73983">
                  <c:v>10.664999999999999</c:v>
                </c:pt>
                <c:pt idx="73984">
                  <c:v>10.62</c:v>
                </c:pt>
                <c:pt idx="73985">
                  <c:v>10.643000000000001</c:v>
                </c:pt>
                <c:pt idx="73986">
                  <c:v>10.643000000000001</c:v>
                </c:pt>
                <c:pt idx="73987">
                  <c:v>10.664999999999999</c:v>
                </c:pt>
                <c:pt idx="73988">
                  <c:v>10.62</c:v>
                </c:pt>
                <c:pt idx="73989">
                  <c:v>10.62</c:v>
                </c:pt>
                <c:pt idx="73990">
                  <c:v>10.62</c:v>
                </c:pt>
                <c:pt idx="73991">
                  <c:v>10.664999999999999</c:v>
                </c:pt>
                <c:pt idx="73992">
                  <c:v>10.598000000000001</c:v>
                </c:pt>
                <c:pt idx="73993">
                  <c:v>10.62</c:v>
                </c:pt>
                <c:pt idx="73994">
                  <c:v>10.598000000000001</c:v>
                </c:pt>
                <c:pt idx="73995">
                  <c:v>10.62</c:v>
                </c:pt>
                <c:pt idx="73996">
                  <c:v>10.598000000000001</c:v>
                </c:pt>
                <c:pt idx="73997">
                  <c:v>10.62</c:v>
                </c:pt>
                <c:pt idx="73998">
                  <c:v>10.576000000000001</c:v>
                </c:pt>
                <c:pt idx="73999">
                  <c:v>10.598000000000001</c:v>
                </c:pt>
                <c:pt idx="74000">
                  <c:v>10.598000000000001</c:v>
                </c:pt>
                <c:pt idx="74001">
                  <c:v>10.576000000000001</c:v>
                </c:pt>
                <c:pt idx="74002">
                  <c:v>10.553000000000001</c:v>
                </c:pt>
                <c:pt idx="74003">
                  <c:v>10.62</c:v>
                </c:pt>
                <c:pt idx="74004">
                  <c:v>10.598000000000001</c:v>
                </c:pt>
                <c:pt idx="74005">
                  <c:v>10.598000000000001</c:v>
                </c:pt>
                <c:pt idx="74006">
                  <c:v>10.576000000000001</c:v>
                </c:pt>
                <c:pt idx="74007">
                  <c:v>10.598000000000001</c:v>
                </c:pt>
                <c:pt idx="74008">
                  <c:v>10.62</c:v>
                </c:pt>
                <c:pt idx="74009">
                  <c:v>10.598000000000001</c:v>
                </c:pt>
                <c:pt idx="74010">
                  <c:v>10.553000000000001</c:v>
                </c:pt>
                <c:pt idx="74011">
                  <c:v>10.576000000000001</c:v>
                </c:pt>
                <c:pt idx="74012">
                  <c:v>10.576000000000001</c:v>
                </c:pt>
                <c:pt idx="74013">
                  <c:v>10.576000000000001</c:v>
                </c:pt>
                <c:pt idx="74014">
                  <c:v>10.576000000000001</c:v>
                </c:pt>
                <c:pt idx="74015">
                  <c:v>10.576000000000001</c:v>
                </c:pt>
                <c:pt idx="74016">
                  <c:v>10.598000000000001</c:v>
                </c:pt>
                <c:pt idx="74017">
                  <c:v>10.598000000000001</c:v>
                </c:pt>
                <c:pt idx="74018">
                  <c:v>10.598000000000001</c:v>
                </c:pt>
                <c:pt idx="74019">
                  <c:v>10.62</c:v>
                </c:pt>
                <c:pt idx="74020">
                  <c:v>10.576000000000001</c:v>
                </c:pt>
                <c:pt idx="74021">
                  <c:v>10.62</c:v>
                </c:pt>
                <c:pt idx="74022">
                  <c:v>10.553000000000001</c:v>
                </c:pt>
                <c:pt idx="74023">
                  <c:v>10.553000000000001</c:v>
                </c:pt>
                <c:pt idx="74024">
                  <c:v>10.576000000000001</c:v>
                </c:pt>
                <c:pt idx="74025">
                  <c:v>10.598000000000001</c:v>
                </c:pt>
                <c:pt idx="74026">
                  <c:v>10.553000000000001</c:v>
                </c:pt>
                <c:pt idx="74027">
                  <c:v>10.576000000000001</c:v>
                </c:pt>
                <c:pt idx="74028">
                  <c:v>10.553000000000001</c:v>
                </c:pt>
                <c:pt idx="74029">
                  <c:v>10.598000000000001</c:v>
                </c:pt>
                <c:pt idx="74030">
                  <c:v>10.553000000000001</c:v>
                </c:pt>
                <c:pt idx="74031">
                  <c:v>10.553000000000001</c:v>
                </c:pt>
                <c:pt idx="74032">
                  <c:v>10.553000000000001</c:v>
                </c:pt>
                <c:pt idx="74033">
                  <c:v>10.553000000000001</c:v>
                </c:pt>
                <c:pt idx="74034">
                  <c:v>10.509</c:v>
                </c:pt>
                <c:pt idx="74035">
                  <c:v>10.576000000000001</c:v>
                </c:pt>
                <c:pt idx="74036">
                  <c:v>10.576000000000001</c:v>
                </c:pt>
                <c:pt idx="74037">
                  <c:v>10.553000000000001</c:v>
                </c:pt>
                <c:pt idx="74038">
                  <c:v>10.553000000000001</c:v>
                </c:pt>
                <c:pt idx="74039">
                  <c:v>10.553000000000001</c:v>
                </c:pt>
                <c:pt idx="74040">
                  <c:v>10.553000000000001</c:v>
                </c:pt>
                <c:pt idx="74041">
                  <c:v>10.509</c:v>
                </c:pt>
                <c:pt idx="74042">
                  <c:v>10.531000000000001</c:v>
                </c:pt>
                <c:pt idx="74043">
                  <c:v>10.531000000000001</c:v>
                </c:pt>
                <c:pt idx="74044">
                  <c:v>10.531000000000001</c:v>
                </c:pt>
                <c:pt idx="74045">
                  <c:v>10.509</c:v>
                </c:pt>
                <c:pt idx="74046">
                  <c:v>10.553000000000001</c:v>
                </c:pt>
                <c:pt idx="74047">
                  <c:v>10.531000000000001</c:v>
                </c:pt>
                <c:pt idx="74048">
                  <c:v>10.531000000000001</c:v>
                </c:pt>
                <c:pt idx="74049">
                  <c:v>10.509</c:v>
                </c:pt>
                <c:pt idx="74050">
                  <c:v>10.553000000000001</c:v>
                </c:pt>
                <c:pt idx="74051">
                  <c:v>10.553000000000001</c:v>
                </c:pt>
                <c:pt idx="74052">
                  <c:v>10.576000000000001</c:v>
                </c:pt>
                <c:pt idx="74053">
                  <c:v>10.576000000000001</c:v>
                </c:pt>
                <c:pt idx="74054">
                  <c:v>10.576000000000001</c:v>
                </c:pt>
                <c:pt idx="74055">
                  <c:v>10.509</c:v>
                </c:pt>
                <c:pt idx="74056">
                  <c:v>10.531000000000001</c:v>
                </c:pt>
                <c:pt idx="74057">
                  <c:v>10.509</c:v>
                </c:pt>
                <c:pt idx="74058">
                  <c:v>10.486000000000001</c:v>
                </c:pt>
                <c:pt idx="74059">
                  <c:v>10.531000000000001</c:v>
                </c:pt>
                <c:pt idx="74060">
                  <c:v>10.486000000000001</c:v>
                </c:pt>
                <c:pt idx="74061">
                  <c:v>10.509</c:v>
                </c:pt>
                <c:pt idx="74062">
                  <c:v>10.509</c:v>
                </c:pt>
                <c:pt idx="74063">
                  <c:v>10.486000000000001</c:v>
                </c:pt>
                <c:pt idx="74064">
                  <c:v>10.464</c:v>
                </c:pt>
                <c:pt idx="74065">
                  <c:v>10.442</c:v>
                </c:pt>
                <c:pt idx="74066">
                  <c:v>10.486000000000001</c:v>
                </c:pt>
                <c:pt idx="74067">
                  <c:v>10.509</c:v>
                </c:pt>
                <c:pt idx="74068">
                  <c:v>10.486000000000001</c:v>
                </c:pt>
                <c:pt idx="74069">
                  <c:v>10.509</c:v>
                </c:pt>
                <c:pt idx="74070">
                  <c:v>10.509</c:v>
                </c:pt>
                <c:pt idx="74071">
                  <c:v>10.464</c:v>
                </c:pt>
                <c:pt idx="74072">
                  <c:v>10.464</c:v>
                </c:pt>
                <c:pt idx="74073">
                  <c:v>10.531000000000001</c:v>
                </c:pt>
                <c:pt idx="74074">
                  <c:v>10.486000000000001</c:v>
                </c:pt>
                <c:pt idx="74075">
                  <c:v>10.464</c:v>
                </c:pt>
                <c:pt idx="74076">
                  <c:v>10.509</c:v>
                </c:pt>
                <c:pt idx="74077">
                  <c:v>10.464</c:v>
                </c:pt>
                <c:pt idx="74078">
                  <c:v>10.486000000000001</c:v>
                </c:pt>
                <c:pt idx="74079">
                  <c:v>10.464</c:v>
                </c:pt>
                <c:pt idx="74080">
                  <c:v>10.464</c:v>
                </c:pt>
                <c:pt idx="74081">
                  <c:v>10.442</c:v>
                </c:pt>
                <c:pt idx="74082">
                  <c:v>10.486000000000001</c:v>
                </c:pt>
                <c:pt idx="74083">
                  <c:v>10.486000000000001</c:v>
                </c:pt>
                <c:pt idx="74084">
                  <c:v>10.464</c:v>
                </c:pt>
                <c:pt idx="74085">
                  <c:v>10.464</c:v>
                </c:pt>
                <c:pt idx="74086">
                  <c:v>10.486000000000001</c:v>
                </c:pt>
                <c:pt idx="74087">
                  <c:v>10.419</c:v>
                </c:pt>
                <c:pt idx="74088">
                  <c:v>10.509</c:v>
                </c:pt>
                <c:pt idx="74089">
                  <c:v>10.486000000000001</c:v>
                </c:pt>
                <c:pt idx="74090">
                  <c:v>10.419</c:v>
                </c:pt>
                <c:pt idx="74091">
                  <c:v>10.464</c:v>
                </c:pt>
                <c:pt idx="74092">
                  <c:v>10.464</c:v>
                </c:pt>
                <c:pt idx="74093">
                  <c:v>10.442</c:v>
                </c:pt>
                <c:pt idx="74094">
                  <c:v>10.397</c:v>
                </c:pt>
                <c:pt idx="74095">
                  <c:v>10.486000000000001</c:v>
                </c:pt>
                <c:pt idx="74096">
                  <c:v>10.419</c:v>
                </c:pt>
                <c:pt idx="74097">
                  <c:v>10.464</c:v>
                </c:pt>
                <c:pt idx="74098">
                  <c:v>10.486000000000001</c:v>
                </c:pt>
                <c:pt idx="74099">
                  <c:v>10.442</c:v>
                </c:pt>
                <c:pt idx="74100">
                  <c:v>10.464</c:v>
                </c:pt>
                <c:pt idx="74101">
                  <c:v>10.419</c:v>
                </c:pt>
                <c:pt idx="74102">
                  <c:v>10.419</c:v>
                </c:pt>
                <c:pt idx="74103">
                  <c:v>10.419</c:v>
                </c:pt>
                <c:pt idx="74104">
                  <c:v>10.464</c:v>
                </c:pt>
                <c:pt idx="74105">
                  <c:v>10.397</c:v>
                </c:pt>
                <c:pt idx="74106">
                  <c:v>10.509</c:v>
                </c:pt>
                <c:pt idx="74107">
                  <c:v>10.442</c:v>
                </c:pt>
                <c:pt idx="74108">
                  <c:v>10.419</c:v>
                </c:pt>
                <c:pt idx="74109">
                  <c:v>10.442</c:v>
                </c:pt>
                <c:pt idx="74110">
                  <c:v>10.419</c:v>
                </c:pt>
                <c:pt idx="74111">
                  <c:v>10.442</c:v>
                </c:pt>
                <c:pt idx="74112">
                  <c:v>10.375</c:v>
                </c:pt>
                <c:pt idx="74113">
                  <c:v>10.375</c:v>
                </c:pt>
                <c:pt idx="74114">
                  <c:v>10.442</c:v>
                </c:pt>
                <c:pt idx="74115">
                  <c:v>10.397</c:v>
                </c:pt>
                <c:pt idx="74116">
                  <c:v>10.419</c:v>
                </c:pt>
                <c:pt idx="74117">
                  <c:v>10.397</c:v>
                </c:pt>
                <c:pt idx="74118">
                  <c:v>10.442</c:v>
                </c:pt>
                <c:pt idx="74119">
                  <c:v>10.419</c:v>
                </c:pt>
                <c:pt idx="74120">
                  <c:v>10.375</c:v>
                </c:pt>
                <c:pt idx="74121">
                  <c:v>10.397</c:v>
                </c:pt>
                <c:pt idx="74122">
                  <c:v>10.397</c:v>
                </c:pt>
                <c:pt idx="74123">
                  <c:v>10.419</c:v>
                </c:pt>
                <c:pt idx="74124">
                  <c:v>10.419</c:v>
                </c:pt>
                <c:pt idx="74125">
                  <c:v>10.397</c:v>
                </c:pt>
                <c:pt idx="74126">
                  <c:v>10.352</c:v>
                </c:pt>
                <c:pt idx="74127">
                  <c:v>10.442</c:v>
                </c:pt>
                <c:pt idx="74128">
                  <c:v>10.397</c:v>
                </c:pt>
                <c:pt idx="74129">
                  <c:v>10.397</c:v>
                </c:pt>
                <c:pt idx="74130">
                  <c:v>10.33</c:v>
                </c:pt>
                <c:pt idx="74131">
                  <c:v>10.419</c:v>
                </c:pt>
                <c:pt idx="74132">
                  <c:v>10.375</c:v>
                </c:pt>
                <c:pt idx="74133">
                  <c:v>10.352</c:v>
                </c:pt>
                <c:pt idx="74134">
                  <c:v>10.397</c:v>
                </c:pt>
                <c:pt idx="74135">
                  <c:v>10.375</c:v>
                </c:pt>
                <c:pt idx="74136">
                  <c:v>10.352</c:v>
                </c:pt>
                <c:pt idx="74137">
                  <c:v>10.375</c:v>
                </c:pt>
                <c:pt idx="74138">
                  <c:v>10.397</c:v>
                </c:pt>
                <c:pt idx="74139">
                  <c:v>10.397</c:v>
                </c:pt>
                <c:pt idx="74140">
                  <c:v>10.375</c:v>
                </c:pt>
                <c:pt idx="74141">
                  <c:v>10.33</c:v>
                </c:pt>
                <c:pt idx="74142">
                  <c:v>10.33</c:v>
                </c:pt>
                <c:pt idx="74143">
                  <c:v>10.419</c:v>
                </c:pt>
                <c:pt idx="74144">
                  <c:v>10.352</c:v>
                </c:pt>
                <c:pt idx="74145">
                  <c:v>10.419</c:v>
                </c:pt>
                <c:pt idx="74146">
                  <c:v>10.375</c:v>
                </c:pt>
                <c:pt idx="74147">
                  <c:v>10.352</c:v>
                </c:pt>
                <c:pt idx="74148">
                  <c:v>10.375</c:v>
                </c:pt>
                <c:pt idx="74149">
                  <c:v>10.33</c:v>
                </c:pt>
                <c:pt idx="74150">
                  <c:v>10.375</c:v>
                </c:pt>
                <c:pt idx="74151">
                  <c:v>10.397</c:v>
                </c:pt>
                <c:pt idx="74152">
                  <c:v>10.375</c:v>
                </c:pt>
                <c:pt idx="74153">
                  <c:v>10.352</c:v>
                </c:pt>
                <c:pt idx="74154">
                  <c:v>10.352</c:v>
                </c:pt>
                <c:pt idx="74155">
                  <c:v>10.285</c:v>
                </c:pt>
                <c:pt idx="74156">
                  <c:v>10.352</c:v>
                </c:pt>
                <c:pt idx="74157">
                  <c:v>10.352</c:v>
                </c:pt>
                <c:pt idx="74158">
                  <c:v>10.352</c:v>
                </c:pt>
                <c:pt idx="74159">
                  <c:v>10.375</c:v>
                </c:pt>
                <c:pt idx="74160">
                  <c:v>10.352</c:v>
                </c:pt>
                <c:pt idx="74161">
                  <c:v>10.352</c:v>
                </c:pt>
                <c:pt idx="74162">
                  <c:v>10.33</c:v>
                </c:pt>
                <c:pt idx="74163">
                  <c:v>10.352</c:v>
                </c:pt>
                <c:pt idx="74164">
                  <c:v>10.33</c:v>
                </c:pt>
                <c:pt idx="74165">
                  <c:v>10.33</c:v>
                </c:pt>
                <c:pt idx="74166">
                  <c:v>10.33</c:v>
                </c:pt>
                <c:pt idx="74167">
                  <c:v>10.352</c:v>
                </c:pt>
                <c:pt idx="74168">
                  <c:v>10.285</c:v>
                </c:pt>
                <c:pt idx="74169">
                  <c:v>10.308</c:v>
                </c:pt>
                <c:pt idx="74170">
                  <c:v>10.352</c:v>
                </c:pt>
                <c:pt idx="74171">
                  <c:v>10.33</c:v>
                </c:pt>
                <c:pt idx="74172">
                  <c:v>10.352</c:v>
                </c:pt>
                <c:pt idx="74173">
                  <c:v>10.308</c:v>
                </c:pt>
                <c:pt idx="74174">
                  <c:v>10.352</c:v>
                </c:pt>
                <c:pt idx="74175">
                  <c:v>10.33</c:v>
                </c:pt>
                <c:pt idx="74176">
                  <c:v>10.285</c:v>
                </c:pt>
                <c:pt idx="74177">
                  <c:v>10.352</c:v>
                </c:pt>
                <c:pt idx="74178">
                  <c:v>10.308</c:v>
                </c:pt>
                <c:pt idx="74179">
                  <c:v>10.308</c:v>
                </c:pt>
                <c:pt idx="74180">
                  <c:v>10.285</c:v>
                </c:pt>
                <c:pt idx="74181">
                  <c:v>10.33</c:v>
                </c:pt>
                <c:pt idx="74182">
                  <c:v>10.308</c:v>
                </c:pt>
                <c:pt idx="74183">
                  <c:v>10.308</c:v>
                </c:pt>
                <c:pt idx="74184">
                  <c:v>10.308</c:v>
                </c:pt>
                <c:pt idx="74185">
                  <c:v>10.308</c:v>
                </c:pt>
                <c:pt idx="74186">
                  <c:v>10.308</c:v>
                </c:pt>
                <c:pt idx="74187">
                  <c:v>10.285</c:v>
                </c:pt>
                <c:pt idx="74188">
                  <c:v>10.33</c:v>
                </c:pt>
                <c:pt idx="74189">
                  <c:v>10.33</c:v>
                </c:pt>
                <c:pt idx="74190">
                  <c:v>10.285</c:v>
                </c:pt>
                <c:pt idx="74191">
                  <c:v>10.308</c:v>
                </c:pt>
                <c:pt idx="74192">
                  <c:v>10.33</c:v>
                </c:pt>
                <c:pt idx="74193">
                  <c:v>10.263</c:v>
                </c:pt>
                <c:pt idx="74194">
                  <c:v>10.285</c:v>
                </c:pt>
                <c:pt idx="74195">
                  <c:v>10.263</c:v>
                </c:pt>
                <c:pt idx="74196">
                  <c:v>10.241</c:v>
                </c:pt>
                <c:pt idx="74197">
                  <c:v>10.263</c:v>
                </c:pt>
                <c:pt idx="74198">
                  <c:v>10.308</c:v>
                </c:pt>
                <c:pt idx="74199">
                  <c:v>10.241</c:v>
                </c:pt>
                <c:pt idx="74200">
                  <c:v>10.241</c:v>
                </c:pt>
                <c:pt idx="74201">
                  <c:v>10.285</c:v>
                </c:pt>
                <c:pt idx="74202">
                  <c:v>10.263</c:v>
                </c:pt>
                <c:pt idx="74203">
                  <c:v>10.285</c:v>
                </c:pt>
                <c:pt idx="74204">
                  <c:v>10.308</c:v>
                </c:pt>
                <c:pt idx="74205">
                  <c:v>10.263</c:v>
                </c:pt>
                <c:pt idx="74206">
                  <c:v>10.218</c:v>
                </c:pt>
                <c:pt idx="74207">
                  <c:v>10.285</c:v>
                </c:pt>
                <c:pt idx="74208">
                  <c:v>10.241</c:v>
                </c:pt>
                <c:pt idx="74209">
                  <c:v>10.308</c:v>
                </c:pt>
                <c:pt idx="74210">
                  <c:v>10.263</c:v>
                </c:pt>
                <c:pt idx="74211">
                  <c:v>10.308</c:v>
                </c:pt>
                <c:pt idx="74212">
                  <c:v>10.285</c:v>
                </c:pt>
                <c:pt idx="74213">
                  <c:v>10.241</c:v>
                </c:pt>
                <c:pt idx="74214">
                  <c:v>10.263</c:v>
                </c:pt>
                <c:pt idx="74215">
                  <c:v>10.218</c:v>
                </c:pt>
                <c:pt idx="74216">
                  <c:v>10.263</c:v>
                </c:pt>
                <c:pt idx="74217">
                  <c:v>10.241</c:v>
                </c:pt>
                <c:pt idx="74218">
                  <c:v>10.241</c:v>
                </c:pt>
                <c:pt idx="74219">
                  <c:v>10.285</c:v>
                </c:pt>
                <c:pt idx="74220">
                  <c:v>10.241</c:v>
                </c:pt>
                <c:pt idx="74221">
                  <c:v>10.218</c:v>
                </c:pt>
                <c:pt idx="74222">
                  <c:v>10.196</c:v>
                </c:pt>
                <c:pt idx="74223">
                  <c:v>10.263</c:v>
                </c:pt>
                <c:pt idx="74224">
                  <c:v>10.241</c:v>
                </c:pt>
                <c:pt idx="74225">
                  <c:v>10.241</c:v>
                </c:pt>
                <c:pt idx="74226">
                  <c:v>10.218</c:v>
                </c:pt>
                <c:pt idx="74227">
                  <c:v>10.173999999999999</c:v>
                </c:pt>
                <c:pt idx="74228">
                  <c:v>10.218</c:v>
                </c:pt>
                <c:pt idx="74229">
                  <c:v>10.241</c:v>
                </c:pt>
                <c:pt idx="74230">
                  <c:v>10.241</c:v>
                </c:pt>
                <c:pt idx="74231">
                  <c:v>10.218</c:v>
                </c:pt>
                <c:pt idx="74232">
                  <c:v>10.196</c:v>
                </c:pt>
                <c:pt idx="74233">
                  <c:v>10.218</c:v>
                </c:pt>
                <c:pt idx="74234">
                  <c:v>10.196</c:v>
                </c:pt>
                <c:pt idx="74235">
                  <c:v>10.263</c:v>
                </c:pt>
                <c:pt idx="74236">
                  <c:v>10.218</c:v>
                </c:pt>
                <c:pt idx="74237">
                  <c:v>10.263</c:v>
                </c:pt>
                <c:pt idx="74238">
                  <c:v>10.241</c:v>
                </c:pt>
                <c:pt idx="74239">
                  <c:v>10.241</c:v>
                </c:pt>
                <c:pt idx="74240">
                  <c:v>10.218</c:v>
                </c:pt>
                <c:pt idx="74241">
                  <c:v>10.241</c:v>
                </c:pt>
                <c:pt idx="74242">
                  <c:v>10.173999999999999</c:v>
                </c:pt>
                <c:pt idx="74243">
                  <c:v>10.196</c:v>
                </c:pt>
                <c:pt idx="74244">
                  <c:v>10.218</c:v>
                </c:pt>
                <c:pt idx="74245">
                  <c:v>10.218</c:v>
                </c:pt>
                <c:pt idx="74246">
                  <c:v>10.151</c:v>
                </c:pt>
                <c:pt idx="74247">
                  <c:v>10.196</c:v>
                </c:pt>
                <c:pt idx="74248">
                  <c:v>10.263</c:v>
                </c:pt>
                <c:pt idx="74249">
                  <c:v>10.241</c:v>
                </c:pt>
                <c:pt idx="74250">
                  <c:v>10.218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BCF7-407E-8488-E85C34AC85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5698560"/>
        <c:axId val="35742464"/>
      </c:scatterChart>
      <c:valAx>
        <c:axId val="3569856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800" baseline="0"/>
                </a:pPr>
                <a:r>
                  <a:rPr lang="en-US" sz="800" baseline="0"/>
                  <a:t>time, s</a:t>
                </a:r>
              </a:p>
            </c:rich>
          </c:tx>
          <c:overlay val="0"/>
        </c:title>
        <c:numFmt formatCode="0.0E+00" sourceLinked="0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en-US"/>
          </a:p>
        </c:txPr>
        <c:crossAx val="35742464"/>
        <c:crosses val="autoZero"/>
        <c:crossBetween val="midCat"/>
      </c:valAx>
      <c:valAx>
        <c:axId val="35742464"/>
        <c:scaling>
          <c:orientation val="minMax"/>
          <c:max val="14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700" baseline="0"/>
                </a:pPr>
                <a:r>
                  <a:rPr lang="en-US" sz="700" baseline="0"/>
                  <a:t>Voltage, kV</a:t>
                </a:r>
              </a:p>
            </c:rich>
          </c:tx>
          <c:overlay val="0"/>
        </c:title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 sz="600"/>
            </a:pPr>
            <a:endParaRPr lang="en-US"/>
          </a:p>
        </c:txPr>
        <c:crossAx val="35698560"/>
        <c:crosses val="autoZero"/>
        <c:crossBetween val="midCat"/>
      </c:valAx>
    </c:plotArea>
    <c:plotVisOnly val="1"/>
    <c:dispBlanksAs val="gap"/>
    <c:showDLblsOverMax val="0"/>
  </c:chart>
  <c:spPr>
    <a:solidFill>
      <a:schemeClr val="bg1"/>
    </a:solidFill>
    <a:ln>
      <a:solidFill>
        <a:schemeClr val="tx1"/>
      </a:solidFill>
    </a:ln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baseline="0"/>
            </a:pPr>
            <a:r>
              <a:rPr lang="en-US" sz="1100" b="0" i="0" baseline="0" dirty="0"/>
              <a:t>Bus and snubber ripple with 10 </a:t>
            </a:r>
            <a:r>
              <a:rPr lang="en-US" sz="1100" b="0" i="0" baseline="0" dirty="0" err="1"/>
              <a:t>uF</a:t>
            </a:r>
            <a:r>
              <a:rPr lang="en-US" sz="1100" b="0" i="0" baseline="0" dirty="0"/>
              <a:t> per H-bridge, laminated bus, 75 kV output</a:t>
            </a:r>
          </a:p>
        </c:rich>
      </c:tx>
      <c:layout>
        <c:manualLayout>
          <c:xMode val="edge"/>
          <c:yMode val="edge"/>
          <c:x val="0.12248708768484141"/>
          <c:y val="0"/>
        </c:manualLayout>
      </c:layout>
      <c:overlay val="1"/>
      <c:spPr>
        <a:solidFill>
          <a:schemeClr val="bg1"/>
        </a:solidFill>
      </c:sp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'Lam bus ripple data'!$B$1</c:f>
              <c:strCache>
                <c:ptCount val="1"/>
                <c:pt idx="0">
                  <c:v>V bus A</c:v>
                </c:pt>
              </c:strCache>
            </c:strRef>
          </c:tx>
          <c:marker>
            <c:symbol val="none"/>
          </c:marker>
          <c:xVal>
            <c:numRef>
              <c:f>'Lam bus ripple data'!$A$2:$A$25002</c:f>
              <c:numCache>
                <c:formatCode>0.00E+00</c:formatCode>
                <c:ptCount val="25001"/>
                <c:pt idx="0">
                  <c:v>-7.2239999600000007E-5</c:v>
                </c:pt>
                <c:pt idx="1">
                  <c:v>-7.2159999599999994E-5</c:v>
                </c:pt>
                <c:pt idx="2">
                  <c:v>-7.2079999599999995E-5</c:v>
                </c:pt>
                <c:pt idx="3">
                  <c:v>-7.1999999599999995E-5</c:v>
                </c:pt>
                <c:pt idx="4">
                  <c:v>-7.1919999599999996E-5</c:v>
                </c:pt>
                <c:pt idx="5">
                  <c:v>-7.1839999599999997E-5</c:v>
                </c:pt>
                <c:pt idx="6">
                  <c:v>-7.1759999599999998E-5</c:v>
                </c:pt>
                <c:pt idx="7">
                  <c:v>-7.1679999599999998E-5</c:v>
                </c:pt>
                <c:pt idx="8">
                  <c:v>-7.1599999599999999E-5</c:v>
                </c:pt>
                <c:pt idx="9">
                  <c:v>-7.15199996E-5</c:v>
                </c:pt>
                <c:pt idx="10">
                  <c:v>-7.1439999600000001E-5</c:v>
                </c:pt>
                <c:pt idx="11">
                  <c:v>-7.1359999600000001E-5</c:v>
                </c:pt>
                <c:pt idx="12">
                  <c:v>-7.1279999600000002E-5</c:v>
                </c:pt>
                <c:pt idx="13">
                  <c:v>-7.1199999600000003E-5</c:v>
                </c:pt>
                <c:pt idx="14">
                  <c:v>-7.1119999600000004E-5</c:v>
                </c:pt>
                <c:pt idx="15">
                  <c:v>-7.1039999600000004E-5</c:v>
                </c:pt>
                <c:pt idx="16">
                  <c:v>-7.0959999600000005E-5</c:v>
                </c:pt>
                <c:pt idx="17">
                  <c:v>-7.0879999600000006E-5</c:v>
                </c:pt>
                <c:pt idx="18">
                  <c:v>-7.0799999599999993E-5</c:v>
                </c:pt>
                <c:pt idx="19">
                  <c:v>-7.0719999599999994E-5</c:v>
                </c:pt>
                <c:pt idx="20">
                  <c:v>-7.0639999599999995E-5</c:v>
                </c:pt>
                <c:pt idx="21">
                  <c:v>-7.0559999599999996E-5</c:v>
                </c:pt>
                <c:pt idx="22">
                  <c:v>-7.0479999599999996E-5</c:v>
                </c:pt>
                <c:pt idx="23">
                  <c:v>-7.0399999599999997E-5</c:v>
                </c:pt>
                <c:pt idx="24">
                  <c:v>-7.0319999599999998E-5</c:v>
                </c:pt>
                <c:pt idx="25">
                  <c:v>-7.0239999599999999E-5</c:v>
                </c:pt>
                <c:pt idx="26">
                  <c:v>-7.0159999599999999E-5</c:v>
                </c:pt>
                <c:pt idx="27">
                  <c:v>-7.00799996E-5</c:v>
                </c:pt>
                <c:pt idx="28">
                  <c:v>-6.9999999600000001E-5</c:v>
                </c:pt>
                <c:pt idx="29">
                  <c:v>-6.9919999600000002E-5</c:v>
                </c:pt>
                <c:pt idx="30">
                  <c:v>-6.9839999600000002E-5</c:v>
                </c:pt>
                <c:pt idx="31">
                  <c:v>-6.9759999600000003E-5</c:v>
                </c:pt>
                <c:pt idx="32">
                  <c:v>-6.9679999600000004E-5</c:v>
                </c:pt>
                <c:pt idx="33">
                  <c:v>-6.9599999600000005E-5</c:v>
                </c:pt>
                <c:pt idx="34">
                  <c:v>-6.9519999600000005E-5</c:v>
                </c:pt>
                <c:pt idx="35">
                  <c:v>-6.9439999600000006E-5</c:v>
                </c:pt>
                <c:pt idx="36">
                  <c:v>-6.9359999599999993E-5</c:v>
                </c:pt>
                <c:pt idx="37">
                  <c:v>-6.9279999599999994E-5</c:v>
                </c:pt>
                <c:pt idx="38">
                  <c:v>-6.9199999599999995E-5</c:v>
                </c:pt>
                <c:pt idx="39">
                  <c:v>-6.9119999599999996E-5</c:v>
                </c:pt>
                <c:pt idx="40">
                  <c:v>-6.9039999599999997E-5</c:v>
                </c:pt>
                <c:pt idx="41">
                  <c:v>-6.8959999599999997E-5</c:v>
                </c:pt>
                <c:pt idx="42">
                  <c:v>-6.8879999599999998E-5</c:v>
                </c:pt>
                <c:pt idx="43">
                  <c:v>-6.8799999599999999E-5</c:v>
                </c:pt>
                <c:pt idx="44">
                  <c:v>-6.87199996E-5</c:v>
                </c:pt>
                <c:pt idx="45">
                  <c:v>-6.86399996E-5</c:v>
                </c:pt>
                <c:pt idx="46">
                  <c:v>-6.8559999600000001E-5</c:v>
                </c:pt>
                <c:pt idx="47">
                  <c:v>-6.8479999600000002E-5</c:v>
                </c:pt>
                <c:pt idx="48">
                  <c:v>-6.8399999600000003E-5</c:v>
                </c:pt>
                <c:pt idx="49">
                  <c:v>-6.8319999600000003E-5</c:v>
                </c:pt>
                <c:pt idx="50">
                  <c:v>-6.8239999600000004E-5</c:v>
                </c:pt>
                <c:pt idx="51">
                  <c:v>-6.8159999600000005E-5</c:v>
                </c:pt>
                <c:pt idx="52">
                  <c:v>-6.8079999600000006E-5</c:v>
                </c:pt>
                <c:pt idx="53">
                  <c:v>-6.7999999600000006E-5</c:v>
                </c:pt>
                <c:pt idx="54">
                  <c:v>-6.7919999599999994E-5</c:v>
                </c:pt>
                <c:pt idx="55">
                  <c:v>-6.7839999599999994E-5</c:v>
                </c:pt>
                <c:pt idx="56">
                  <c:v>-6.7759999599999995E-5</c:v>
                </c:pt>
                <c:pt idx="57">
                  <c:v>-6.7679999599999996E-5</c:v>
                </c:pt>
                <c:pt idx="58">
                  <c:v>-6.7599999599999997E-5</c:v>
                </c:pt>
                <c:pt idx="59">
                  <c:v>-6.7519999599999998E-5</c:v>
                </c:pt>
                <c:pt idx="60">
                  <c:v>-6.7439999599999998E-5</c:v>
                </c:pt>
                <c:pt idx="61">
                  <c:v>-6.7359999599999999E-5</c:v>
                </c:pt>
                <c:pt idx="62">
                  <c:v>-6.72799996E-5</c:v>
                </c:pt>
                <c:pt idx="63">
                  <c:v>-6.7199999600000001E-5</c:v>
                </c:pt>
                <c:pt idx="64">
                  <c:v>-6.7119999600000001E-5</c:v>
                </c:pt>
                <c:pt idx="65">
                  <c:v>-6.7039999600000002E-5</c:v>
                </c:pt>
                <c:pt idx="66">
                  <c:v>-6.6959999600000003E-5</c:v>
                </c:pt>
                <c:pt idx="67">
                  <c:v>-6.6879999600000004E-5</c:v>
                </c:pt>
                <c:pt idx="68">
                  <c:v>-6.6799999600000004E-5</c:v>
                </c:pt>
                <c:pt idx="69">
                  <c:v>-6.6719999600000005E-5</c:v>
                </c:pt>
                <c:pt idx="70">
                  <c:v>-6.6639999600000006E-5</c:v>
                </c:pt>
                <c:pt idx="71">
                  <c:v>-6.6559999600000007E-5</c:v>
                </c:pt>
                <c:pt idx="72">
                  <c:v>-6.6479999599999994E-5</c:v>
                </c:pt>
                <c:pt idx="73">
                  <c:v>-6.6399999599999995E-5</c:v>
                </c:pt>
                <c:pt idx="74">
                  <c:v>-6.6319999599999995E-5</c:v>
                </c:pt>
                <c:pt idx="75">
                  <c:v>-6.6239999599999996E-5</c:v>
                </c:pt>
                <c:pt idx="76">
                  <c:v>-6.6159999599999997E-5</c:v>
                </c:pt>
                <c:pt idx="77">
                  <c:v>-6.6079999599999998E-5</c:v>
                </c:pt>
                <c:pt idx="78">
                  <c:v>-6.5999999599999999E-5</c:v>
                </c:pt>
                <c:pt idx="79">
                  <c:v>-6.5919999599999999E-5</c:v>
                </c:pt>
                <c:pt idx="80">
                  <c:v>-6.58399996E-5</c:v>
                </c:pt>
                <c:pt idx="81">
                  <c:v>-6.5759999600000001E-5</c:v>
                </c:pt>
                <c:pt idx="82">
                  <c:v>-6.5679999600000002E-5</c:v>
                </c:pt>
                <c:pt idx="83">
                  <c:v>-6.5599999600000002E-5</c:v>
                </c:pt>
                <c:pt idx="84">
                  <c:v>-6.5519999600000003E-5</c:v>
                </c:pt>
                <c:pt idx="85">
                  <c:v>-6.5439999600000004E-5</c:v>
                </c:pt>
                <c:pt idx="86">
                  <c:v>-6.5359999600000005E-5</c:v>
                </c:pt>
                <c:pt idx="87">
                  <c:v>-6.5279999600000005E-5</c:v>
                </c:pt>
                <c:pt idx="88">
                  <c:v>-6.5199999600000006E-5</c:v>
                </c:pt>
                <c:pt idx="89">
                  <c:v>-6.5119999599999993E-5</c:v>
                </c:pt>
                <c:pt idx="90">
                  <c:v>-6.5039999599999994E-5</c:v>
                </c:pt>
                <c:pt idx="91">
                  <c:v>-6.4959999599999995E-5</c:v>
                </c:pt>
                <c:pt idx="92">
                  <c:v>-6.4879999599999996E-5</c:v>
                </c:pt>
                <c:pt idx="93">
                  <c:v>-6.4799999599999996E-5</c:v>
                </c:pt>
                <c:pt idx="94">
                  <c:v>-6.4719999599999997E-5</c:v>
                </c:pt>
                <c:pt idx="95">
                  <c:v>-6.4639999599999998E-5</c:v>
                </c:pt>
                <c:pt idx="96">
                  <c:v>-6.4559999599999999E-5</c:v>
                </c:pt>
                <c:pt idx="97">
                  <c:v>-6.44799996E-5</c:v>
                </c:pt>
                <c:pt idx="98">
                  <c:v>-6.43999996E-5</c:v>
                </c:pt>
                <c:pt idx="99">
                  <c:v>-6.4319999600000001E-5</c:v>
                </c:pt>
                <c:pt idx="100">
                  <c:v>-6.4239999600000002E-5</c:v>
                </c:pt>
                <c:pt idx="101">
                  <c:v>-6.4159999600000003E-5</c:v>
                </c:pt>
                <c:pt idx="102">
                  <c:v>-6.4079999600000003E-5</c:v>
                </c:pt>
                <c:pt idx="103">
                  <c:v>-6.3999999600000004E-5</c:v>
                </c:pt>
                <c:pt idx="104">
                  <c:v>-6.3919999600000005E-5</c:v>
                </c:pt>
                <c:pt idx="105">
                  <c:v>-6.3839999600000006E-5</c:v>
                </c:pt>
                <c:pt idx="106">
                  <c:v>-6.3759999600000006E-5</c:v>
                </c:pt>
                <c:pt idx="107">
                  <c:v>-6.3679999599999994E-5</c:v>
                </c:pt>
                <c:pt idx="108">
                  <c:v>-6.3599999599999994E-5</c:v>
                </c:pt>
                <c:pt idx="109">
                  <c:v>-6.3519999599999995E-5</c:v>
                </c:pt>
                <c:pt idx="110">
                  <c:v>-6.3439999599999996E-5</c:v>
                </c:pt>
                <c:pt idx="111">
                  <c:v>-6.3359999599999997E-5</c:v>
                </c:pt>
                <c:pt idx="112">
                  <c:v>-6.3279999599999997E-5</c:v>
                </c:pt>
                <c:pt idx="113">
                  <c:v>-6.3199999599999998E-5</c:v>
                </c:pt>
                <c:pt idx="114">
                  <c:v>-6.3119999599999999E-5</c:v>
                </c:pt>
                <c:pt idx="115">
                  <c:v>-6.30399996E-5</c:v>
                </c:pt>
                <c:pt idx="116">
                  <c:v>-6.2959999600000001E-5</c:v>
                </c:pt>
                <c:pt idx="117">
                  <c:v>-6.2879999600000001E-5</c:v>
                </c:pt>
                <c:pt idx="118">
                  <c:v>-6.2799999600000002E-5</c:v>
                </c:pt>
                <c:pt idx="119">
                  <c:v>-6.2719999600000003E-5</c:v>
                </c:pt>
                <c:pt idx="120">
                  <c:v>-6.2639999600000004E-5</c:v>
                </c:pt>
                <c:pt idx="121">
                  <c:v>-6.2559999600000004E-5</c:v>
                </c:pt>
                <c:pt idx="122">
                  <c:v>-6.2479999600000005E-5</c:v>
                </c:pt>
                <c:pt idx="123">
                  <c:v>-6.2399999600000006E-5</c:v>
                </c:pt>
                <c:pt idx="124">
                  <c:v>-6.2319999600000007E-5</c:v>
                </c:pt>
                <c:pt idx="125">
                  <c:v>-6.2239999599999994E-5</c:v>
                </c:pt>
                <c:pt idx="126">
                  <c:v>-6.2159999599999995E-5</c:v>
                </c:pt>
                <c:pt idx="127">
                  <c:v>-6.2079999599999995E-5</c:v>
                </c:pt>
                <c:pt idx="128">
                  <c:v>-6.1999999599999996E-5</c:v>
                </c:pt>
                <c:pt idx="129">
                  <c:v>-6.1919999599999997E-5</c:v>
                </c:pt>
                <c:pt idx="130">
                  <c:v>-6.1839999599999998E-5</c:v>
                </c:pt>
                <c:pt idx="131">
                  <c:v>-6.1759999599999998E-5</c:v>
                </c:pt>
                <c:pt idx="132">
                  <c:v>-6.1679999599999999E-5</c:v>
                </c:pt>
                <c:pt idx="133">
                  <c:v>-6.15999996E-5</c:v>
                </c:pt>
                <c:pt idx="134">
                  <c:v>-6.1519999600000001E-5</c:v>
                </c:pt>
                <c:pt idx="135">
                  <c:v>-6.1439999600000002E-5</c:v>
                </c:pt>
                <c:pt idx="136">
                  <c:v>-6.1359999600000002E-5</c:v>
                </c:pt>
                <c:pt idx="137">
                  <c:v>-6.1279999600000003E-5</c:v>
                </c:pt>
                <c:pt idx="138">
                  <c:v>-6.1199999600000004E-5</c:v>
                </c:pt>
                <c:pt idx="139">
                  <c:v>-6.1119999600000005E-5</c:v>
                </c:pt>
                <c:pt idx="140">
                  <c:v>-6.1039999600000005E-5</c:v>
                </c:pt>
                <c:pt idx="141">
                  <c:v>-6.0959999599999999E-5</c:v>
                </c:pt>
                <c:pt idx="142">
                  <c:v>-6.08799996E-5</c:v>
                </c:pt>
                <c:pt idx="143">
                  <c:v>-6.0799999600000001E-5</c:v>
                </c:pt>
                <c:pt idx="144">
                  <c:v>-6.0719999600000002E-5</c:v>
                </c:pt>
                <c:pt idx="145">
                  <c:v>-6.0639999600000002E-5</c:v>
                </c:pt>
                <c:pt idx="146">
                  <c:v>-6.0559999600000003E-5</c:v>
                </c:pt>
                <c:pt idx="147">
                  <c:v>-6.0479999599999997E-5</c:v>
                </c:pt>
                <c:pt idx="148">
                  <c:v>-6.0399999599999998E-5</c:v>
                </c:pt>
                <c:pt idx="149">
                  <c:v>-6.0319999599999999E-5</c:v>
                </c:pt>
                <c:pt idx="150">
                  <c:v>-6.0239999599999999E-5</c:v>
                </c:pt>
                <c:pt idx="151">
                  <c:v>-6.01599996E-5</c:v>
                </c:pt>
                <c:pt idx="152">
                  <c:v>-6.0079999600000001E-5</c:v>
                </c:pt>
                <c:pt idx="153">
                  <c:v>-5.9999999600000002E-5</c:v>
                </c:pt>
                <c:pt idx="154">
                  <c:v>-5.9919999600000003E-5</c:v>
                </c:pt>
                <c:pt idx="155">
                  <c:v>-5.9839999600000003E-5</c:v>
                </c:pt>
                <c:pt idx="156">
                  <c:v>-5.9759999599999997E-5</c:v>
                </c:pt>
                <c:pt idx="157">
                  <c:v>-5.9679999599999998E-5</c:v>
                </c:pt>
                <c:pt idx="158">
                  <c:v>-5.9599999599999999E-5</c:v>
                </c:pt>
                <c:pt idx="159">
                  <c:v>-5.95199996E-5</c:v>
                </c:pt>
                <c:pt idx="160">
                  <c:v>-5.94399996E-5</c:v>
                </c:pt>
                <c:pt idx="161">
                  <c:v>-5.9359999600000001E-5</c:v>
                </c:pt>
                <c:pt idx="162">
                  <c:v>-5.9279999600000002E-5</c:v>
                </c:pt>
                <c:pt idx="163">
                  <c:v>-5.9199999600000003E-5</c:v>
                </c:pt>
                <c:pt idx="164">
                  <c:v>-5.9119999599999997E-5</c:v>
                </c:pt>
                <c:pt idx="165">
                  <c:v>-5.9039999599999997E-5</c:v>
                </c:pt>
                <c:pt idx="166">
                  <c:v>-5.8959999599999998E-5</c:v>
                </c:pt>
                <c:pt idx="167">
                  <c:v>-5.8879999599999999E-5</c:v>
                </c:pt>
                <c:pt idx="168">
                  <c:v>-5.87999996E-5</c:v>
                </c:pt>
                <c:pt idx="169">
                  <c:v>-5.87199996E-5</c:v>
                </c:pt>
                <c:pt idx="170">
                  <c:v>-5.8639999600000001E-5</c:v>
                </c:pt>
                <c:pt idx="171">
                  <c:v>-5.8559999600000002E-5</c:v>
                </c:pt>
                <c:pt idx="172">
                  <c:v>-5.8479999600000003E-5</c:v>
                </c:pt>
                <c:pt idx="173">
                  <c:v>-5.8399999599999997E-5</c:v>
                </c:pt>
                <c:pt idx="174">
                  <c:v>-5.8319999599999998E-5</c:v>
                </c:pt>
                <c:pt idx="175">
                  <c:v>-5.8239999599999998E-5</c:v>
                </c:pt>
                <c:pt idx="176">
                  <c:v>-5.8159999599999999E-5</c:v>
                </c:pt>
                <c:pt idx="177">
                  <c:v>-5.80799996E-5</c:v>
                </c:pt>
                <c:pt idx="178">
                  <c:v>-5.7999999600000001E-5</c:v>
                </c:pt>
                <c:pt idx="179">
                  <c:v>-5.7919999600000001E-5</c:v>
                </c:pt>
                <c:pt idx="180">
                  <c:v>-5.7839999600000002E-5</c:v>
                </c:pt>
                <c:pt idx="181">
                  <c:v>-5.7759999600000003E-5</c:v>
                </c:pt>
                <c:pt idx="182">
                  <c:v>-5.7679999599999997E-5</c:v>
                </c:pt>
                <c:pt idx="183">
                  <c:v>-5.7599999599999998E-5</c:v>
                </c:pt>
                <c:pt idx="184">
                  <c:v>-5.7519999699999997E-5</c:v>
                </c:pt>
                <c:pt idx="185">
                  <c:v>-5.7439999699999997E-5</c:v>
                </c:pt>
                <c:pt idx="186">
                  <c:v>-5.7359999699999998E-5</c:v>
                </c:pt>
                <c:pt idx="187">
                  <c:v>-5.7279999699999999E-5</c:v>
                </c:pt>
                <c:pt idx="188">
                  <c:v>-5.71999997E-5</c:v>
                </c:pt>
                <c:pt idx="189">
                  <c:v>-5.71199997E-5</c:v>
                </c:pt>
                <c:pt idx="190">
                  <c:v>-5.7039999700000001E-5</c:v>
                </c:pt>
                <c:pt idx="191">
                  <c:v>-5.6959999700000002E-5</c:v>
                </c:pt>
                <c:pt idx="192">
                  <c:v>-5.6879999700000003E-5</c:v>
                </c:pt>
                <c:pt idx="193">
                  <c:v>-5.6799999699999997E-5</c:v>
                </c:pt>
                <c:pt idx="194">
                  <c:v>-5.6719999699999998E-5</c:v>
                </c:pt>
                <c:pt idx="195">
                  <c:v>-5.6639999699999998E-5</c:v>
                </c:pt>
                <c:pt idx="196">
                  <c:v>-5.6559999699999999E-5</c:v>
                </c:pt>
                <c:pt idx="197">
                  <c:v>-5.64799997E-5</c:v>
                </c:pt>
                <c:pt idx="198">
                  <c:v>-5.6399999700000001E-5</c:v>
                </c:pt>
                <c:pt idx="199">
                  <c:v>-5.6319999700000001E-5</c:v>
                </c:pt>
                <c:pt idx="200">
                  <c:v>-5.6239999700000002E-5</c:v>
                </c:pt>
                <c:pt idx="201">
                  <c:v>-5.6159999700000003E-5</c:v>
                </c:pt>
                <c:pt idx="202">
                  <c:v>-5.6079999699999997E-5</c:v>
                </c:pt>
                <c:pt idx="203">
                  <c:v>-5.5999999699999998E-5</c:v>
                </c:pt>
                <c:pt idx="204">
                  <c:v>-5.5919999699999998E-5</c:v>
                </c:pt>
                <c:pt idx="205">
                  <c:v>-5.5839999699999999E-5</c:v>
                </c:pt>
                <c:pt idx="206">
                  <c:v>-5.57599997E-5</c:v>
                </c:pt>
                <c:pt idx="207">
                  <c:v>-5.5679999700000001E-5</c:v>
                </c:pt>
                <c:pt idx="208">
                  <c:v>-5.5599999700000001E-5</c:v>
                </c:pt>
                <c:pt idx="209">
                  <c:v>-5.5519999700000002E-5</c:v>
                </c:pt>
                <c:pt idx="210">
                  <c:v>-5.5439999700000003E-5</c:v>
                </c:pt>
                <c:pt idx="211">
                  <c:v>-5.5359999699999997E-5</c:v>
                </c:pt>
                <c:pt idx="212">
                  <c:v>-5.5279999699999998E-5</c:v>
                </c:pt>
                <c:pt idx="213">
                  <c:v>-5.5199999699999999E-5</c:v>
                </c:pt>
                <c:pt idx="214">
                  <c:v>-5.5119999699999999E-5</c:v>
                </c:pt>
                <c:pt idx="215">
                  <c:v>-5.50399997E-5</c:v>
                </c:pt>
                <c:pt idx="216">
                  <c:v>-5.4959999700000001E-5</c:v>
                </c:pt>
                <c:pt idx="217">
                  <c:v>-5.4879999700000002E-5</c:v>
                </c:pt>
                <c:pt idx="218">
                  <c:v>-5.4799999700000002E-5</c:v>
                </c:pt>
                <c:pt idx="219">
                  <c:v>-5.4719999700000003E-5</c:v>
                </c:pt>
                <c:pt idx="220">
                  <c:v>-5.4639999699999997E-5</c:v>
                </c:pt>
                <c:pt idx="221">
                  <c:v>-5.4559999699999998E-5</c:v>
                </c:pt>
                <c:pt idx="222">
                  <c:v>-5.4479999699999999E-5</c:v>
                </c:pt>
                <c:pt idx="223">
                  <c:v>-5.4399999699999999E-5</c:v>
                </c:pt>
                <c:pt idx="224">
                  <c:v>-5.43199997E-5</c:v>
                </c:pt>
                <c:pt idx="225">
                  <c:v>-5.4239999700000001E-5</c:v>
                </c:pt>
                <c:pt idx="226">
                  <c:v>-5.4159999700000002E-5</c:v>
                </c:pt>
                <c:pt idx="227">
                  <c:v>-5.4079999700000002E-5</c:v>
                </c:pt>
                <c:pt idx="228">
                  <c:v>-5.3999999700000003E-5</c:v>
                </c:pt>
                <c:pt idx="229">
                  <c:v>-5.3919999699999997E-5</c:v>
                </c:pt>
                <c:pt idx="230">
                  <c:v>-5.3839999699999998E-5</c:v>
                </c:pt>
                <c:pt idx="231">
                  <c:v>-5.3759999699999999E-5</c:v>
                </c:pt>
                <c:pt idx="232">
                  <c:v>-5.36799997E-5</c:v>
                </c:pt>
                <c:pt idx="233">
                  <c:v>-5.35999997E-5</c:v>
                </c:pt>
                <c:pt idx="234">
                  <c:v>-5.3519999700000001E-5</c:v>
                </c:pt>
                <c:pt idx="235">
                  <c:v>-5.3439999700000002E-5</c:v>
                </c:pt>
                <c:pt idx="236">
                  <c:v>-5.3359999700000003E-5</c:v>
                </c:pt>
                <c:pt idx="237">
                  <c:v>-5.3279999700000003E-5</c:v>
                </c:pt>
                <c:pt idx="238">
                  <c:v>-5.3199999699999997E-5</c:v>
                </c:pt>
                <c:pt idx="239">
                  <c:v>-5.3119999699999998E-5</c:v>
                </c:pt>
                <c:pt idx="240">
                  <c:v>-5.3039999699999999E-5</c:v>
                </c:pt>
                <c:pt idx="241">
                  <c:v>-5.29599997E-5</c:v>
                </c:pt>
                <c:pt idx="242">
                  <c:v>-5.28799997E-5</c:v>
                </c:pt>
                <c:pt idx="243">
                  <c:v>-5.2799999700000001E-5</c:v>
                </c:pt>
                <c:pt idx="244">
                  <c:v>-5.2719999700000002E-5</c:v>
                </c:pt>
                <c:pt idx="245">
                  <c:v>-5.2639999700000003E-5</c:v>
                </c:pt>
                <c:pt idx="246">
                  <c:v>-5.2559999699999997E-5</c:v>
                </c:pt>
                <c:pt idx="247">
                  <c:v>-5.2479999699999997E-5</c:v>
                </c:pt>
                <c:pt idx="248">
                  <c:v>-5.2399999699999998E-5</c:v>
                </c:pt>
                <c:pt idx="249">
                  <c:v>-5.2319999699999999E-5</c:v>
                </c:pt>
                <c:pt idx="250">
                  <c:v>-5.22399997E-5</c:v>
                </c:pt>
                <c:pt idx="251">
                  <c:v>-5.2159999700000001E-5</c:v>
                </c:pt>
                <c:pt idx="252">
                  <c:v>-5.2079999700000001E-5</c:v>
                </c:pt>
                <c:pt idx="253">
                  <c:v>-5.1999999700000002E-5</c:v>
                </c:pt>
                <c:pt idx="254">
                  <c:v>-5.1919999700000003E-5</c:v>
                </c:pt>
                <c:pt idx="255">
                  <c:v>-5.1839999699999997E-5</c:v>
                </c:pt>
                <c:pt idx="256">
                  <c:v>-5.1759999699999998E-5</c:v>
                </c:pt>
                <c:pt idx="257">
                  <c:v>-5.1679999699999998E-5</c:v>
                </c:pt>
                <c:pt idx="258">
                  <c:v>-5.1599999699999999E-5</c:v>
                </c:pt>
                <c:pt idx="259">
                  <c:v>-5.15199997E-5</c:v>
                </c:pt>
                <c:pt idx="260">
                  <c:v>-5.1439999700000001E-5</c:v>
                </c:pt>
                <c:pt idx="261">
                  <c:v>-5.1359999700000001E-5</c:v>
                </c:pt>
                <c:pt idx="262">
                  <c:v>-5.1279999700000002E-5</c:v>
                </c:pt>
                <c:pt idx="263">
                  <c:v>-5.1199999700000003E-5</c:v>
                </c:pt>
                <c:pt idx="264">
                  <c:v>-5.1119999699999997E-5</c:v>
                </c:pt>
                <c:pt idx="265">
                  <c:v>-5.1039999699999998E-5</c:v>
                </c:pt>
                <c:pt idx="266">
                  <c:v>-5.0959999699999998E-5</c:v>
                </c:pt>
                <c:pt idx="267">
                  <c:v>-5.0879999699999999E-5</c:v>
                </c:pt>
                <c:pt idx="268">
                  <c:v>-5.07999997E-5</c:v>
                </c:pt>
                <c:pt idx="269">
                  <c:v>-5.0719999700000001E-5</c:v>
                </c:pt>
                <c:pt idx="270">
                  <c:v>-5.0639999700000002E-5</c:v>
                </c:pt>
                <c:pt idx="271">
                  <c:v>-5.0559999700000002E-5</c:v>
                </c:pt>
                <c:pt idx="272">
                  <c:v>-5.0479999700000003E-5</c:v>
                </c:pt>
                <c:pt idx="273">
                  <c:v>-5.0399999699999997E-5</c:v>
                </c:pt>
                <c:pt idx="274">
                  <c:v>-5.0319999699999998E-5</c:v>
                </c:pt>
                <c:pt idx="275">
                  <c:v>-5.0239999699999999E-5</c:v>
                </c:pt>
                <c:pt idx="276">
                  <c:v>-5.0159999699999999E-5</c:v>
                </c:pt>
                <c:pt idx="277">
                  <c:v>-5.00799997E-5</c:v>
                </c:pt>
                <c:pt idx="278">
                  <c:v>-4.9999999700000001E-5</c:v>
                </c:pt>
                <c:pt idx="279">
                  <c:v>-4.9919999700000002E-5</c:v>
                </c:pt>
                <c:pt idx="280">
                  <c:v>-4.9839999700000002E-5</c:v>
                </c:pt>
                <c:pt idx="281">
                  <c:v>-4.9759999700000003E-5</c:v>
                </c:pt>
                <c:pt idx="282">
                  <c:v>-4.9679999699999997E-5</c:v>
                </c:pt>
                <c:pt idx="283">
                  <c:v>-4.9599999699999998E-5</c:v>
                </c:pt>
                <c:pt idx="284">
                  <c:v>-4.9519999699999999E-5</c:v>
                </c:pt>
                <c:pt idx="285">
                  <c:v>-4.9439999699999999E-5</c:v>
                </c:pt>
                <c:pt idx="286">
                  <c:v>-4.93599997E-5</c:v>
                </c:pt>
                <c:pt idx="287">
                  <c:v>-4.9279999700000001E-5</c:v>
                </c:pt>
                <c:pt idx="288">
                  <c:v>-4.9199999700000002E-5</c:v>
                </c:pt>
                <c:pt idx="289">
                  <c:v>-4.9119999700000003E-5</c:v>
                </c:pt>
                <c:pt idx="290">
                  <c:v>-4.9039999700000003E-5</c:v>
                </c:pt>
                <c:pt idx="291">
                  <c:v>-4.8959999699999997E-5</c:v>
                </c:pt>
                <c:pt idx="292">
                  <c:v>-4.8879999699999998E-5</c:v>
                </c:pt>
                <c:pt idx="293">
                  <c:v>-4.8799999699999999E-5</c:v>
                </c:pt>
                <c:pt idx="294">
                  <c:v>-4.87199997E-5</c:v>
                </c:pt>
                <c:pt idx="295">
                  <c:v>-4.86399997E-5</c:v>
                </c:pt>
                <c:pt idx="296">
                  <c:v>-4.8559999700000001E-5</c:v>
                </c:pt>
                <c:pt idx="297">
                  <c:v>-4.8479999700000002E-5</c:v>
                </c:pt>
                <c:pt idx="298">
                  <c:v>-4.8399999700000003E-5</c:v>
                </c:pt>
                <c:pt idx="299">
                  <c:v>-4.8319999699999997E-5</c:v>
                </c:pt>
                <c:pt idx="300">
                  <c:v>-4.8239999699999997E-5</c:v>
                </c:pt>
                <c:pt idx="301">
                  <c:v>-4.8159999699999998E-5</c:v>
                </c:pt>
                <c:pt idx="302">
                  <c:v>-4.8079999699999999E-5</c:v>
                </c:pt>
                <c:pt idx="303">
                  <c:v>-4.79999997E-5</c:v>
                </c:pt>
                <c:pt idx="304">
                  <c:v>-4.79199997E-5</c:v>
                </c:pt>
                <c:pt idx="305">
                  <c:v>-4.7839999700000001E-5</c:v>
                </c:pt>
                <c:pt idx="306">
                  <c:v>-4.7759999700000002E-5</c:v>
                </c:pt>
                <c:pt idx="307">
                  <c:v>-4.7679999700000003E-5</c:v>
                </c:pt>
                <c:pt idx="308">
                  <c:v>-4.7599999699999997E-5</c:v>
                </c:pt>
                <c:pt idx="309">
                  <c:v>-4.7519999699999998E-5</c:v>
                </c:pt>
                <c:pt idx="310">
                  <c:v>-4.7439999699999998E-5</c:v>
                </c:pt>
                <c:pt idx="311">
                  <c:v>-4.7359999699999999E-5</c:v>
                </c:pt>
                <c:pt idx="312">
                  <c:v>-4.72799997E-5</c:v>
                </c:pt>
                <c:pt idx="313">
                  <c:v>-4.7199999700000001E-5</c:v>
                </c:pt>
                <c:pt idx="314">
                  <c:v>-4.7119999700000001E-5</c:v>
                </c:pt>
                <c:pt idx="315">
                  <c:v>-4.7039999700000002E-5</c:v>
                </c:pt>
                <c:pt idx="316">
                  <c:v>-4.6959999700000003E-5</c:v>
                </c:pt>
                <c:pt idx="317">
                  <c:v>-4.6879999699999997E-5</c:v>
                </c:pt>
                <c:pt idx="318">
                  <c:v>-4.6799999699999998E-5</c:v>
                </c:pt>
                <c:pt idx="319">
                  <c:v>-4.6719999699999998E-5</c:v>
                </c:pt>
                <c:pt idx="320">
                  <c:v>-4.6639999699999999E-5</c:v>
                </c:pt>
                <c:pt idx="321">
                  <c:v>-4.65599997E-5</c:v>
                </c:pt>
                <c:pt idx="322">
                  <c:v>-4.6479999700000001E-5</c:v>
                </c:pt>
                <c:pt idx="323">
                  <c:v>-4.6399999700000001E-5</c:v>
                </c:pt>
                <c:pt idx="324">
                  <c:v>-4.6319999700000002E-5</c:v>
                </c:pt>
                <c:pt idx="325">
                  <c:v>-4.6239999700000003E-5</c:v>
                </c:pt>
                <c:pt idx="326">
                  <c:v>-4.6159999699999997E-5</c:v>
                </c:pt>
                <c:pt idx="327">
                  <c:v>-4.6079999699999998E-5</c:v>
                </c:pt>
                <c:pt idx="328">
                  <c:v>-4.5999999699999999E-5</c:v>
                </c:pt>
                <c:pt idx="329">
                  <c:v>-4.5919999699999999E-5</c:v>
                </c:pt>
                <c:pt idx="330">
                  <c:v>-4.58399997E-5</c:v>
                </c:pt>
                <c:pt idx="331">
                  <c:v>-4.5759999700000001E-5</c:v>
                </c:pt>
                <c:pt idx="332">
                  <c:v>-4.5679999700000002E-5</c:v>
                </c:pt>
                <c:pt idx="333">
                  <c:v>-4.5599999700000002E-5</c:v>
                </c:pt>
                <c:pt idx="334">
                  <c:v>-4.5519999700000003E-5</c:v>
                </c:pt>
                <c:pt idx="335">
                  <c:v>-4.5439999699999997E-5</c:v>
                </c:pt>
                <c:pt idx="336">
                  <c:v>-4.5359999699999998E-5</c:v>
                </c:pt>
                <c:pt idx="337">
                  <c:v>-4.5279999699999999E-5</c:v>
                </c:pt>
                <c:pt idx="338">
                  <c:v>-4.5199999699999999E-5</c:v>
                </c:pt>
                <c:pt idx="339">
                  <c:v>-4.51199997E-5</c:v>
                </c:pt>
                <c:pt idx="340">
                  <c:v>-4.5039999700000001E-5</c:v>
                </c:pt>
                <c:pt idx="341">
                  <c:v>-4.4959999700000002E-5</c:v>
                </c:pt>
                <c:pt idx="342">
                  <c:v>-4.4879999700000002E-5</c:v>
                </c:pt>
                <c:pt idx="343">
                  <c:v>-4.4799999700000003E-5</c:v>
                </c:pt>
                <c:pt idx="344">
                  <c:v>-4.4719999699999997E-5</c:v>
                </c:pt>
                <c:pt idx="345">
                  <c:v>-4.4639999699999998E-5</c:v>
                </c:pt>
                <c:pt idx="346">
                  <c:v>-4.4559999699999999E-5</c:v>
                </c:pt>
                <c:pt idx="347">
                  <c:v>-4.44799997E-5</c:v>
                </c:pt>
                <c:pt idx="348">
                  <c:v>-4.43999997E-5</c:v>
                </c:pt>
                <c:pt idx="349">
                  <c:v>-4.4319999700000001E-5</c:v>
                </c:pt>
                <c:pt idx="350">
                  <c:v>-4.4239999700000002E-5</c:v>
                </c:pt>
                <c:pt idx="351">
                  <c:v>-4.4159999700000003E-5</c:v>
                </c:pt>
                <c:pt idx="352">
                  <c:v>-4.4079999700000003E-5</c:v>
                </c:pt>
                <c:pt idx="353">
                  <c:v>-4.3999999699999997E-5</c:v>
                </c:pt>
                <c:pt idx="354">
                  <c:v>-4.3919999699999998E-5</c:v>
                </c:pt>
                <c:pt idx="355">
                  <c:v>-4.3839999699999999E-5</c:v>
                </c:pt>
                <c:pt idx="356">
                  <c:v>-4.37599997E-5</c:v>
                </c:pt>
                <c:pt idx="357">
                  <c:v>-4.36799997E-5</c:v>
                </c:pt>
                <c:pt idx="358">
                  <c:v>-4.3599999700000001E-5</c:v>
                </c:pt>
                <c:pt idx="359">
                  <c:v>-4.3519999700000002E-5</c:v>
                </c:pt>
                <c:pt idx="360">
                  <c:v>-4.3439999700000003E-5</c:v>
                </c:pt>
                <c:pt idx="361">
                  <c:v>-4.3359999699999997E-5</c:v>
                </c:pt>
                <c:pt idx="362">
                  <c:v>-4.3279999699999997E-5</c:v>
                </c:pt>
                <c:pt idx="363">
                  <c:v>-4.3199999699999998E-5</c:v>
                </c:pt>
                <c:pt idx="364">
                  <c:v>-4.3119999699999999E-5</c:v>
                </c:pt>
                <c:pt idx="365">
                  <c:v>-4.30399997E-5</c:v>
                </c:pt>
                <c:pt idx="366">
                  <c:v>-4.2959999700000001E-5</c:v>
                </c:pt>
                <c:pt idx="367">
                  <c:v>-4.2879999700000001E-5</c:v>
                </c:pt>
                <c:pt idx="368">
                  <c:v>-4.2799999700000002E-5</c:v>
                </c:pt>
                <c:pt idx="369">
                  <c:v>-4.2719999700000003E-5</c:v>
                </c:pt>
                <c:pt idx="370">
                  <c:v>-4.2639999699999997E-5</c:v>
                </c:pt>
                <c:pt idx="371">
                  <c:v>-4.2559999699999998E-5</c:v>
                </c:pt>
                <c:pt idx="372">
                  <c:v>-4.2479999699999998E-5</c:v>
                </c:pt>
                <c:pt idx="373">
                  <c:v>-4.2399999699999999E-5</c:v>
                </c:pt>
                <c:pt idx="374">
                  <c:v>-4.23199997E-5</c:v>
                </c:pt>
                <c:pt idx="375">
                  <c:v>-4.2239999700000001E-5</c:v>
                </c:pt>
                <c:pt idx="376">
                  <c:v>-4.2159999700000001E-5</c:v>
                </c:pt>
                <c:pt idx="377">
                  <c:v>-4.2079999700000002E-5</c:v>
                </c:pt>
                <c:pt idx="378">
                  <c:v>-4.1999999700000003E-5</c:v>
                </c:pt>
                <c:pt idx="379">
                  <c:v>-4.1919999699999997E-5</c:v>
                </c:pt>
                <c:pt idx="380">
                  <c:v>-4.1839999699999998E-5</c:v>
                </c:pt>
                <c:pt idx="381">
                  <c:v>-4.1759999699999998E-5</c:v>
                </c:pt>
                <c:pt idx="382">
                  <c:v>-4.1679999699999999E-5</c:v>
                </c:pt>
                <c:pt idx="383">
                  <c:v>-4.15999997E-5</c:v>
                </c:pt>
                <c:pt idx="384">
                  <c:v>-4.1519999700000001E-5</c:v>
                </c:pt>
                <c:pt idx="385">
                  <c:v>-4.1439999700000002E-5</c:v>
                </c:pt>
                <c:pt idx="386">
                  <c:v>-4.1359999700000002E-5</c:v>
                </c:pt>
                <c:pt idx="387">
                  <c:v>-4.1279999700000003E-5</c:v>
                </c:pt>
                <c:pt idx="388">
                  <c:v>-4.1199999699999997E-5</c:v>
                </c:pt>
                <c:pt idx="389">
                  <c:v>-4.1119999800000003E-5</c:v>
                </c:pt>
                <c:pt idx="390">
                  <c:v>-4.1039999799999997E-5</c:v>
                </c:pt>
                <c:pt idx="391">
                  <c:v>-4.0959999799999998E-5</c:v>
                </c:pt>
                <c:pt idx="392">
                  <c:v>-4.0879999799999998E-5</c:v>
                </c:pt>
                <c:pt idx="393">
                  <c:v>-4.0799999799999999E-5</c:v>
                </c:pt>
                <c:pt idx="394">
                  <c:v>-4.07199998E-5</c:v>
                </c:pt>
                <c:pt idx="395">
                  <c:v>-4.0639999800000001E-5</c:v>
                </c:pt>
                <c:pt idx="396">
                  <c:v>-4.0559999800000001E-5</c:v>
                </c:pt>
                <c:pt idx="397">
                  <c:v>-4.0479999800000002E-5</c:v>
                </c:pt>
                <c:pt idx="398">
                  <c:v>-4.0399999800000003E-5</c:v>
                </c:pt>
                <c:pt idx="399">
                  <c:v>-4.0319999799999997E-5</c:v>
                </c:pt>
                <c:pt idx="400">
                  <c:v>-4.0239999799999998E-5</c:v>
                </c:pt>
                <c:pt idx="401">
                  <c:v>-4.0159999799999998E-5</c:v>
                </c:pt>
                <c:pt idx="402">
                  <c:v>-4.0079999799999999E-5</c:v>
                </c:pt>
                <c:pt idx="403">
                  <c:v>-3.99999998E-5</c:v>
                </c:pt>
                <c:pt idx="404">
                  <c:v>-3.9919999800000001E-5</c:v>
                </c:pt>
                <c:pt idx="405">
                  <c:v>-3.9839999800000002E-5</c:v>
                </c:pt>
                <c:pt idx="406">
                  <c:v>-3.9759999800000002E-5</c:v>
                </c:pt>
                <c:pt idx="407">
                  <c:v>-3.9679999800000003E-5</c:v>
                </c:pt>
                <c:pt idx="408">
                  <c:v>-3.9599999799999997E-5</c:v>
                </c:pt>
                <c:pt idx="409">
                  <c:v>-3.9519999799999998E-5</c:v>
                </c:pt>
                <c:pt idx="410">
                  <c:v>-3.9439999799999999E-5</c:v>
                </c:pt>
                <c:pt idx="411">
                  <c:v>-3.9359999799999999E-5</c:v>
                </c:pt>
                <c:pt idx="412">
                  <c:v>-3.92799998E-5</c:v>
                </c:pt>
                <c:pt idx="413">
                  <c:v>-3.9199999800000001E-5</c:v>
                </c:pt>
                <c:pt idx="414">
                  <c:v>-3.9119999800000002E-5</c:v>
                </c:pt>
                <c:pt idx="415">
                  <c:v>-3.9039999800000002E-5</c:v>
                </c:pt>
                <c:pt idx="416">
                  <c:v>-3.8959999800000003E-5</c:v>
                </c:pt>
                <c:pt idx="417">
                  <c:v>-3.8879999799999997E-5</c:v>
                </c:pt>
                <c:pt idx="418">
                  <c:v>-3.8799999799999998E-5</c:v>
                </c:pt>
                <c:pt idx="419">
                  <c:v>-3.8719999799999999E-5</c:v>
                </c:pt>
                <c:pt idx="420">
                  <c:v>-3.8639999799999999E-5</c:v>
                </c:pt>
                <c:pt idx="421">
                  <c:v>-3.85599998E-5</c:v>
                </c:pt>
                <c:pt idx="422">
                  <c:v>-3.8479999800000001E-5</c:v>
                </c:pt>
                <c:pt idx="423">
                  <c:v>-3.8399999800000002E-5</c:v>
                </c:pt>
                <c:pt idx="424">
                  <c:v>-3.8319999800000003E-5</c:v>
                </c:pt>
                <c:pt idx="425">
                  <c:v>-3.8239999800000003E-5</c:v>
                </c:pt>
                <c:pt idx="426">
                  <c:v>-3.8159999799999997E-5</c:v>
                </c:pt>
                <c:pt idx="427">
                  <c:v>-3.8079999799999998E-5</c:v>
                </c:pt>
                <c:pt idx="428">
                  <c:v>-3.7999999799999999E-5</c:v>
                </c:pt>
                <c:pt idx="429">
                  <c:v>-3.79199998E-5</c:v>
                </c:pt>
                <c:pt idx="430">
                  <c:v>-3.78399998E-5</c:v>
                </c:pt>
                <c:pt idx="431">
                  <c:v>-3.7759999800000001E-5</c:v>
                </c:pt>
                <c:pt idx="432">
                  <c:v>-3.7679999800000002E-5</c:v>
                </c:pt>
                <c:pt idx="433">
                  <c:v>-3.7599999800000003E-5</c:v>
                </c:pt>
                <c:pt idx="434">
                  <c:v>-3.7519999799999997E-5</c:v>
                </c:pt>
                <c:pt idx="435">
                  <c:v>-3.7439999799999997E-5</c:v>
                </c:pt>
                <c:pt idx="436">
                  <c:v>-3.7359999799999998E-5</c:v>
                </c:pt>
                <c:pt idx="437">
                  <c:v>-3.7279999799999999E-5</c:v>
                </c:pt>
                <c:pt idx="438">
                  <c:v>-3.71999998E-5</c:v>
                </c:pt>
                <c:pt idx="439">
                  <c:v>-3.71199998E-5</c:v>
                </c:pt>
                <c:pt idx="440">
                  <c:v>-3.7039999800000001E-5</c:v>
                </c:pt>
                <c:pt idx="441">
                  <c:v>-3.6959999800000002E-5</c:v>
                </c:pt>
                <c:pt idx="442">
                  <c:v>-3.6879999800000003E-5</c:v>
                </c:pt>
                <c:pt idx="443">
                  <c:v>-3.6799999799999997E-5</c:v>
                </c:pt>
                <c:pt idx="444">
                  <c:v>-3.6719999799999998E-5</c:v>
                </c:pt>
                <c:pt idx="445">
                  <c:v>-3.6639999799999998E-5</c:v>
                </c:pt>
                <c:pt idx="446">
                  <c:v>-3.6559999799999999E-5</c:v>
                </c:pt>
                <c:pt idx="447">
                  <c:v>-3.64799998E-5</c:v>
                </c:pt>
                <c:pt idx="448">
                  <c:v>-3.6399999800000001E-5</c:v>
                </c:pt>
                <c:pt idx="449">
                  <c:v>-3.6319999800000001E-5</c:v>
                </c:pt>
                <c:pt idx="450">
                  <c:v>-3.6239999800000002E-5</c:v>
                </c:pt>
                <c:pt idx="451">
                  <c:v>-3.6159999800000003E-5</c:v>
                </c:pt>
                <c:pt idx="452">
                  <c:v>-3.6079999799999997E-5</c:v>
                </c:pt>
                <c:pt idx="453">
                  <c:v>-3.5999999799999998E-5</c:v>
                </c:pt>
                <c:pt idx="454">
                  <c:v>-3.5919999799999998E-5</c:v>
                </c:pt>
                <c:pt idx="455">
                  <c:v>-3.5839999799999999E-5</c:v>
                </c:pt>
                <c:pt idx="456">
                  <c:v>-3.57599998E-5</c:v>
                </c:pt>
                <c:pt idx="457">
                  <c:v>-3.5679999800000001E-5</c:v>
                </c:pt>
                <c:pt idx="458">
                  <c:v>-3.5599999800000001E-5</c:v>
                </c:pt>
                <c:pt idx="459">
                  <c:v>-3.5519999800000002E-5</c:v>
                </c:pt>
                <c:pt idx="460">
                  <c:v>-3.5439999800000003E-5</c:v>
                </c:pt>
                <c:pt idx="461">
                  <c:v>-3.5359999799999997E-5</c:v>
                </c:pt>
                <c:pt idx="462">
                  <c:v>-3.5279999799999998E-5</c:v>
                </c:pt>
                <c:pt idx="463">
                  <c:v>-3.5199999799999999E-5</c:v>
                </c:pt>
                <c:pt idx="464">
                  <c:v>-3.5119999799999999E-5</c:v>
                </c:pt>
                <c:pt idx="465">
                  <c:v>-3.50399998E-5</c:v>
                </c:pt>
                <c:pt idx="466">
                  <c:v>-3.4959999800000001E-5</c:v>
                </c:pt>
                <c:pt idx="467">
                  <c:v>-3.4879999800000002E-5</c:v>
                </c:pt>
                <c:pt idx="468">
                  <c:v>-3.4799999800000002E-5</c:v>
                </c:pt>
                <c:pt idx="469">
                  <c:v>-3.4719999800000003E-5</c:v>
                </c:pt>
                <c:pt idx="470">
                  <c:v>-3.4639999799999997E-5</c:v>
                </c:pt>
                <c:pt idx="471">
                  <c:v>-3.4559999799999998E-5</c:v>
                </c:pt>
                <c:pt idx="472">
                  <c:v>-3.4479999799999999E-5</c:v>
                </c:pt>
                <c:pt idx="473">
                  <c:v>-3.4399999799999999E-5</c:v>
                </c:pt>
                <c:pt idx="474">
                  <c:v>-3.43199998E-5</c:v>
                </c:pt>
                <c:pt idx="475">
                  <c:v>-3.4239999800000001E-5</c:v>
                </c:pt>
                <c:pt idx="476">
                  <c:v>-3.4159999800000002E-5</c:v>
                </c:pt>
                <c:pt idx="477">
                  <c:v>-3.4079999800000002E-5</c:v>
                </c:pt>
                <c:pt idx="478">
                  <c:v>-3.3999999800000003E-5</c:v>
                </c:pt>
                <c:pt idx="479">
                  <c:v>-3.3919999799999997E-5</c:v>
                </c:pt>
                <c:pt idx="480">
                  <c:v>-3.3839999799999998E-5</c:v>
                </c:pt>
                <c:pt idx="481">
                  <c:v>-3.3759999799999999E-5</c:v>
                </c:pt>
                <c:pt idx="482">
                  <c:v>-3.36799998E-5</c:v>
                </c:pt>
                <c:pt idx="483">
                  <c:v>-3.35999998E-5</c:v>
                </c:pt>
                <c:pt idx="484">
                  <c:v>-3.3519999800000001E-5</c:v>
                </c:pt>
                <c:pt idx="485">
                  <c:v>-3.3439999800000002E-5</c:v>
                </c:pt>
                <c:pt idx="486">
                  <c:v>-3.3359999800000003E-5</c:v>
                </c:pt>
                <c:pt idx="487">
                  <c:v>-3.3279999800000003E-5</c:v>
                </c:pt>
                <c:pt idx="488">
                  <c:v>-3.3199999799999997E-5</c:v>
                </c:pt>
                <c:pt idx="489">
                  <c:v>-3.3119999799999998E-5</c:v>
                </c:pt>
                <c:pt idx="490">
                  <c:v>-3.3039999799999999E-5</c:v>
                </c:pt>
                <c:pt idx="491">
                  <c:v>-3.29599998E-5</c:v>
                </c:pt>
                <c:pt idx="492">
                  <c:v>-3.28799998E-5</c:v>
                </c:pt>
                <c:pt idx="493">
                  <c:v>-3.2799999800000001E-5</c:v>
                </c:pt>
                <c:pt idx="494">
                  <c:v>-3.2719999800000002E-5</c:v>
                </c:pt>
                <c:pt idx="495">
                  <c:v>-3.2639999800000003E-5</c:v>
                </c:pt>
                <c:pt idx="496">
                  <c:v>-3.2559999799999997E-5</c:v>
                </c:pt>
                <c:pt idx="497">
                  <c:v>-3.2479999799999997E-5</c:v>
                </c:pt>
                <c:pt idx="498">
                  <c:v>-3.2399999799999998E-5</c:v>
                </c:pt>
                <c:pt idx="499">
                  <c:v>-3.2319999799999999E-5</c:v>
                </c:pt>
                <c:pt idx="500">
                  <c:v>-3.22399998E-5</c:v>
                </c:pt>
                <c:pt idx="501">
                  <c:v>-3.2159999800000001E-5</c:v>
                </c:pt>
                <c:pt idx="502">
                  <c:v>-3.2079999800000001E-5</c:v>
                </c:pt>
                <c:pt idx="503">
                  <c:v>-3.1999999800000002E-5</c:v>
                </c:pt>
                <c:pt idx="504">
                  <c:v>-3.1919999800000003E-5</c:v>
                </c:pt>
                <c:pt idx="505">
                  <c:v>-3.1839999799999997E-5</c:v>
                </c:pt>
                <c:pt idx="506">
                  <c:v>-3.1759999799999998E-5</c:v>
                </c:pt>
                <c:pt idx="507">
                  <c:v>-3.1679999799999998E-5</c:v>
                </c:pt>
                <c:pt idx="508">
                  <c:v>-3.1599999799999999E-5</c:v>
                </c:pt>
                <c:pt idx="509">
                  <c:v>-3.15199998E-5</c:v>
                </c:pt>
                <c:pt idx="510">
                  <c:v>-3.1439999800000001E-5</c:v>
                </c:pt>
                <c:pt idx="511">
                  <c:v>-3.1359999800000001E-5</c:v>
                </c:pt>
                <c:pt idx="512">
                  <c:v>-3.1279999800000002E-5</c:v>
                </c:pt>
                <c:pt idx="513">
                  <c:v>-3.1199999800000003E-5</c:v>
                </c:pt>
                <c:pt idx="514">
                  <c:v>-3.1119999799999997E-5</c:v>
                </c:pt>
                <c:pt idx="515">
                  <c:v>-3.1039999799999998E-5</c:v>
                </c:pt>
                <c:pt idx="516">
                  <c:v>-3.0959999799999998E-5</c:v>
                </c:pt>
                <c:pt idx="517">
                  <c:v>-3.0879999799999999E-5</c:v>
                </c:pt>
                <c:pt idx="518">
                  <c:v>-3.07999998E-5</c:v>
                </c:pt>
                <c:pt idx="519">
                  <c:v>-3.0719999800000001E-5</c:v>
                </c:pt>
                <c:pt idx="520">
                  <c:v>-3.0639999800000002E-5</c:v>
                </c:pt>
                <c:pt idx="521">
                  <c:v>-3.0559999800000002E-5</c:v>
                </c:pt>
                <c:pt idx="522">
                  <c:v>-3.04799998E-5</c:v>
                </c:pt>
                <c:pt idx="523">
                  <c:v>-3.03999998E-5</c:v>
                </c:pt>
                <c:pt idx="524">
                  <c:v>-3.0319999800000001E-5</c:v>
                </c:pt>
                <c:pt idx="525">
                  <c:v>-3.0239999799999999E-5</c:v>
                </c:pt>
                <c:pt idx="526">
                  <c:v>-3.0159999799999999E-5</c:v>
                </c:pt>
                <c:pt idx="527">
                  <c:v>-3.00799998E-5</c:v>
                </c:pt>
                <c:pt idx="528">
                  <c:v>-2.9999999800000001E-5</c:v>
                </c:pt>
                <c:pt idx="529">
                  <c:v>-2.9919999800000002E-5</c:v>
                </c:pt>
                <c:pt idx="530">
                  <c:v>-2.9839999799999999E-5</c:v>
                </c:pt>
                <c:pt idx="531">
                  <c:v>-2.97599998E-5</c:v>
                </c:pt>
                <c:pt idx="532">
                  <c:v>-2.9679999800000001E-5</c:v>
                </c:pt>
                <c:pt idx="533">
                  <c:v>-2.9599999800000001E-5</c:v>
                </c:pt>
                <c:pt idx="534">
                  <c:v>-2.9519999799999999E-5</c:v>
                </c:pt>
                <c:pt idx="535">
                  <c:v>-2.9439999799999999E-5</c:v>
                </c:pt>
                <c:pt idx="536">
                  <c:v>-2.93599998E-5</c:v>
                </c:pt>
                <c:pt idx="537">
                  <c:v>-2.9279999800000001E-5</c:v>
                </c:pt>
                <c:pt idx="538">
                  <c:v>-2.9199999799999998E-5</c:v>
                </c:pt>
                <c:pt idx="539">
                  <c:v>-2.9119999799999999E-5</c:v>
                </c:pt>
                <c:pt idx="540">
                  <c:v>-2.90399998E-5</c:v>
                </c:pt>
                <c:pt idx="541">
                  <c:v>-2.8959999800000001E-5</c:v>
                </c:pt>
                <c:pt idx="542">
                  <c:v>-2.8879999800000001E-5</c:v>
                </c:pt>
                <c:pt idx="543">
                  <c:v>-2.8799999799999999E-5</c:v>
                </c:pt>
                <c:pt idx="544">
                  <c:v>-2.87199998E-5</c:v>
                </c:pt>
                <c:pt idx="545">
                  <c:v>-2.86399998E-5</c:v>
                </c:pt>
                <c:pt idx="546">
                  <c:v>-2.8559999800000001E-5</c:v>
                </c:pt>
                <c:pt idx="547">
                  <c:v>-2.8479999799999998E-5</c:v>
                </c:pt>
                <c:pt idx="548">
                  <c:v>-2.8399999799999999E-5</c:v>
                </c:pt>
                <c:pt idx="549">
                  <c:v>-2.83199998E-5</c:v>
                </c:pt>
                <c:pt idx="550">
                  <c:v>-2.8239999800000001E-5</c:v>
                </c:pt>
                <c:pt idx="551">
                  <c:v>-2.8159999800000002E-5</c:v>
                </c:pt>
                <c:pt idx="552">
                  <c:v>-2.8079999799999999E-5</c:v>
                </c:pt>
                <c:pt idx="553">
                  <c:v>-2.79999998E-5</c:v>
                </c:pt>
                <c:pt idx="554">
                  <c:v>-2.79199998E-5</c:v>
                </c:pt>
                <c:pt idx="555">
                  <c:v>-2.7839999800000001E-5</c:v>
                </c:pt>
                <c:pt idx="556">
                  <c:v>-2.7759999799999999E-5</c:v>
                </c:pt>
                <c:pt idx="557">
                  <c:v>-2.7679999799999999E-5</c:v>
                </c:pt>
                <c:pt idx="558">
                  <c:v>-2.75999998E-5</c:v>
                </c:pt>
                <c:pt idx="559">
                  <c:v>-2.7519999800000001E-5</c:v>
                </c:pt>
                <c:pt idx="560">
                  <c:v>-2.7439999800000002E-5</c:v>
                </c:pt>
                <c:pt idx="561">
                  <c:v>-2.7359999799999999E-5</c:v>
                </c:pt>
                <c:pt idx="562">
                  <c:v>-2.72799998E-5</c:v>
                </c:pt>
                <c:pt idx="563">
                  <c:v>-2.7199999800000001E-5</c:v>
                </c:pt>
                <c:pt idx="564">
                  <c:v>-2.7119999800000001E-5</c:v>
                </c:pt>
                <c:pt idx="565">
                  <c:v>-2.7039999799999999E-5</c:v>
                </c:pt>
                <c:pt idx="566">
                  <c:v>-2.6959999799999999E-5</c:v>
                </c:pt>
                <c:pt idx="567">
                  <c:v>-2.68799998E-5</c:v>
                </c:pt>
                <c:pt idx="568">
                  <c:v>-2.6799999800000001E-5</c:v>
                </c:pt>
                <c:pt idx="569">
                  <c:v>-2.6719999799999998E-5</c:v>
                </c:pt>
                <c:pt idx="570">
                  <c:v>-2.6639999799999999E-5</c:v>
                </c:pt>
                <c:pt idx="571">
                  <c:v>-2.65599998E-5</c:v>
                </c:pt>
                <c:pt idx="572">
                  <c:v>-2.6479999800000001E-5</c:v>
                </c:pt>
                <c:pt idx="573">
                  <c:v>-2.6399999800000001E-5</c:v>
                </c:pt>
                <c:pt idx="574">
                  <c:v>-2.6319999799999999E-5</c:v>
                </c:pt>
                <c:pt idx="575">
                  <c:v>-2.62399998E-5</c:v>
                </c:pt>
                <c:pt idx="576">
                  <c:v>-2.61599998E-5</c:v>
                </c:pt>
                <c:pt idx="577">
                  <c:v>-2.6079999800000001E-5</c:v>
                </c:pt>
                <c:pt idx="578">
                  <c:v>-2.5999999799999999E-5</c:v>
                </c:pt>
                <c:pt idx="579">
                  <c:v>-2.5919999799999999E-5</c:v>
                </c:pt>
                <c:pt idx="580">
                  <c:v>-2.58399998E-5</c:v>
                </c:pt>
                <c:pt idx="581">
                  <c:v>-2.5759999800000001E-5</c:v>
                </c:pt>
                <c:pt idx="582">
                  <c:v>-2.5679999800000002E-5</c:v>
                </c:pt>
                <c:pt idx="583">
                  <c:v>-2.5599999799999999E-5</c:v>
                </c:pt>
                <c:pt idx="584">
                  <c:v>-2.55199998E-5</c:v>
                </c:pt>
                <c:pt idx="585">
                  <c:v>-2.54399998E-5</c:v>
                </c:pt>
                <c:pt idx="586">
                  <c:v>-2.5359999800000001E-5</c:v>
                </c:pt>
                <c:pt idx="587">
                  <c:v>-2.5279999799999999E-5</c:v>
                </c:pt>
                <c:pt idx="588">
                  <c:v>-2.5199999799999999E-5</c:v>
                </c:pt>
                <c:pt idx="589">
                  <c:v>-2.51199998E-5</c:v>
                </c:pt>
                <c:pt idx="590">
                  <c:v>-2.5039999800000001E-5</c:v>
                </c:pt>
                <c:pt idx="591">
                  <c:v>-2.4959999799999998E-5</c:v>
                </c:pt>
                <c:pt idx="592">
                  <c:v>-2.4879999799999999E-5</c:v>
                </c:pt>
                <c:pt idx="593">
                  <c:v>-2.47999998E-5</c:v>
                </c:pt>
                <c:pt idx="594">
                  <c:v>-2.4719999800000001E-5</c:v>
                </c:pt>
                <c:pt idx="595">
                  <c:v>-2.46399999E-5</c:v>
                </c:pt>
                <c:pt idx="596">
                  <c:v>-2.45599999E-5</c:v>
                </c:pt>
                <c:pt idx="597">
                  <c:v>-2.4479999900000001E-5</c:v>
                </c:pt>
                <c:pt idx="598">
                  <c:v>-2.4399999899999999E-5</c:v>
                </c:pt>
                <c:pt idx="599">
                  <c:v>-2.4319999899999999E-5</c:v>
                </c:pt>
                <c:pt idx="600">
                  <c:v>-2.42399999E-5</c:v>
                </c:pt>
                <c:pt idx="601">
                  <c:v>-2.4159999900000001E-5</c:v>
                </c:pt>
                <c:pt idx="602">
                  <c:v>-2.4079999900000002E-5</c:v>
                </c:pt>
                <c:pt idx="603">
                  <c:v>-2.3999999899999999E-5</c:v>
                </c:pt>
                <c:pt idx="604">
                  <c:v>-2.39199999E-5</c:v>
                </c:pt>
                <c:pt idx="605">
                  <c:v>-2.3839999900000001E-5</c:v>
                </c:pt>
                <c:pt idx="606">
                  <c:v>-2.3759999900000001E-5</c:v>
                </c:pt>
                <c:pt idx="607">
                  <c:v>-2.3679999899999999E-5</c:v>
                </c:pt>
                <c:pt idx="608">
                  <c:v>-2.3599999899999999E-5</c:v>
                </c:pt>
                <c:pt idx="609">
                  <c:v>-2.35199999E-5</c:v>
                </c:pt>
                <c:pt idx="610">
                  <c:v>-2.3439999900000001E-5</c:v>
                </c:pt>
                <c:pt idx="611">
                  <c:v>-2.3359999899999998E-5</c:v>
                </c:pt>
                <c:pt idx="612">
                  <c:v>-2.3279999899999999E-5</c:v>
                </c:pt>
                <c:pt idx="613">
                  <c:v>-2.31999999E-5</c:v>
                </c:pt>
                <c:pt idx="614">
                  <c:v>-2.3119999900000001E-5</c:v>
                </c:pt>
                <c:pt idx="615">
                  <c:v>-2.3039999900000001E-5</c:v>
                </c:pt>
                <c:pt idx="616">
                  <c:v>-2.2959999899999999E-5</c:v>
                </c:pt>
                <c:pt idx="617">
                  <c:v>-2.28799999E-5</c:v>
                </c:pt>
                <c:pt idx="618">
                  <c:v>-2.27999999E-5</c:v>
                </c:pt>
                <c:pt idx="619">
                  <c:v>-2.2719999900000001E-5</c:v>
                </c:pt>
                <c:pt idx="620">
                  <c:v>-2.2639999899999998E-5</c:v>
                </c:pt>
                <c:pt idx="621">
                  <c:v>-2.2559999899999999E-5</c:v>
                </c:pt>
                <c:pt idx="622">
                  <c:v>-2.24799999E-5</c:v>
                </c:pt>
                <c:pt idx="623">
                  <c:v>-2.2399999900000001E-5</c:v>
                </c:pt>
                <c:pt idx="624">
                  <c:v>-2.2319999900000002E-5</c:v>
                </c:pt>
                <c:pt idx="625">
                  <c:v>-2.2239999899999999E-5</c:v>
                </c:pt>
                <c:pt idx="626">
                  <c:v>-2.21599999E-5</c:v>
                </c:pt>
                <c:pt idx="627">
                  <c:v>-2.20799999E-5</c:v>
                </c:pt>
                <c:pt idx="628">
                  <c:v>-2.1999999900000001E-5</c:v>
                </c:pt>
                <c:pt idx="629">
                  <c:v>-2.1919999899999999E-5</c:v>
                </c:pt>
                <c:pt idx="630">
                  <c:v>-2.1839999899999999E-5</c:v>
                </c:pt>
                <c:pt idx="631">
                  <c:v>-2.17599999E-5</c:v>
                </c:pt>
                <c:pt idx="632">
                  <c:v>-2.1679999900000001E-5</c:v>
                </c:pt>
                <c:pt idx="633">
                  <c:v>-2.1599999900000002E-5</c:v>
                </c:pt>
                <c:pt idx="634">
                  <c:v>-2.1519999899999999E-5</c:v>
                </c:pt>
                <c:pt idx="635">
                  <c:v>-2.14399999E-5</c:v>
                </c:pt>
                <c:pt idx="636">
                  <c:v>-2.1359999900000001E-5</c:v>
                </c:pt>
                <c:pt idx="637">
                  <c:v>-2.1279999900000001E-5</c:v>
                </c:pt>
                <c:pt idx="638">
                  <c:v>-2.1199999899999999E-5</c:v>
                </c:pt>
                <c:pt idx="639">
                  <c:v>-2.1119999899999999E-5</c:v>
                </c:pt>
                <c:pt idx="640">
                  <c:v>-2.10399999E-5</c:v>
                </c:pt>
                <c:pt idx="641">
                  <c:v>-2.0959999900000001E-5</c:v>
                </c:pt>
                <c:pt idx="642">
                  <c:v>-2.0879999899999998E-5</c:v>
                </c:pt>
                <c:pt idx="643">
                  <c:v>-2.0799999899999999E-5</c:v>
                </c:pt>
                <c:pt idx="644">
                  <c:v>-2.07199999E-5</c:v>
                </c:pt>
                <c:pt idx="645">
                  <c:v>-2.0639999900000001E-5</c:v>
                </c:pt>
                <c:pt idx="646">
                  <c:v>-2.0559999900000001E-5</c:v>
                </c:pt>
                <c:pt idx="647">
                  <c:v>-2.0479999899999999E-5</c:v>
                </c:pt>
                <c:pt idx="648">
                  <c:v>-2.03999999E-5</c:v>
                </c:pt>
                <c:pt idx="649">
                  <c:v>-2.03199999E-5</c:v>
                </c:pt>
                <c:pt idx="650">
                  <c:v>-2.0239999900000001E-5</c:v>
                </c:pt>
                <c:pt idx="651">
                  <c:v>-2.0159999899999998E-5</c:v>
                </c:pt>
                <c:pt idx="652">
                  <c:v>-2.0079999899999999E-5</c:v>
                </c:pt>
                <c:pt idx="653">
                  <c:v>-1.99999999E-5</c:v>
                </c:pt>
                <c:pt idx="654">
                  <c:v>-1.9919999900000001E-5</c:v>
                </c:pt>
                <c:pt idx="655">
                  <c:v>-1.9839999900000002E-5</c:v>
                </c:pt>
                <c:pt idx="656">
                  <c:v>-1.9759999899999999E-5</c:v>
                </c:pt>
                <c:pt idx="657">
                  <c:v>-1.96799999E-5</c:v>
                </c:pt>
                <c:pt idx="658">
                  <c:v>-1.95999999E-5</c:v>
                </c:pt>
                <c:pt idx="659">
                  <c:v>-1.9519999900000001E-5</c:v>
                </c:pt>
                <c:pt idx="660">
                  <c:v>-1.9439999899999999E-5</c:v>
                </c:pt>
                <c:pt idx="661">
                  <c:v>-1.9359999899999999E-5</c:v>
                </c:pt>
                <c:pt idx="662">
                  <c:v>-1.92799999E-5</c:v>
                </c:pt>
                <c:pt idx="663">
                  <c:v>-1.9199999900000001E-5</c:v>
                </c:pt>
                <c:pt idx="664">
                  <c:v>-1.9119999900000002E-5</c:v>
                </c:pt>
                <c:pt idx="665">
                  <c:v>-1.9039999899999999E-5</c:v>
                </c:pt>
                <c:pt idx="666">
                  <c:v>-1.89599999E-5</c:v>
                </c:pt>
                <c:pt idx="667">
                  <c:v>-1.8879999900000001E-5</c:v>
                </c:pt>
                <c:pt idx="668">
                  <c:v>-1.8799999900000001E-5</c:v>
                </c:pt>
                <c:pt idx="669">
                  <c:v>-1.8719999899999999E-5</c:v>
                </c:pt>
                <c:pt idx="670">
                  <c:v>-1.8639999899999999E-5</c:v>
                </c:pt>
                <c:pt idx="671">
                  <c:v>-1.85599999E-5</c:v>
                </c:pt>
                <c:pt idx="672">
                  <c:v>-1.8479999900000001E-5</c:v>
                </c:pt>
                <c:pt idx="673">
                  <c:v>-1.8399999899999998E-5</c:v>
                </c:pt>
                <c:pt idx="674">
                  <c:v>-1.8319999899999999E-5</c:v>
                </c:pt>
                <c:pt idx="675">
                  <c:v>-1.82399999E-5</c:v>
                </c:pt>
                <c:pt idx="676">
                  <c:v>-1.8159999900000001E-5</c:v>
                </c:pt>
                <c:pt idx="677">
                  <c:v>-1.8079999900000001E-5</c:v>
                </c:pt>
                <c:pt idx="678">
                  <c:v>-1.7999999899999999E-5</c:v>
                </c:pt>
                <c:pt idx="679">
                  <c:v>-1.79199999E-5</c:v>
                </c:pt>
                <c:pt idx="680">
                  <c:v>-1.78399999E-5</c:v>
                </c:pt>
                <c:pt idx="681">
                  <c:v>-1.7759999900000001E-5</c:v>
                </c:pt>
                <c:pt idx="682">
                  <c:v>-1.7679999899999998E-5</c:v>
                </c:pt>
                <c:pt idx="683">
                  <c:v>-1.7599999899999999E-5</c:v>
                </c:pt>
                <c:pt idx="684">
                  <c:v>-1.75199999E-5</c:v>
                </c:pt>
                <c:pt idx="685">
                  <c:v>-1.7439999900000001E-5</c:v>
                </c:pt>
                <c:pt idx="686">
                  <c:v>-1.7359999900000002E-5</c:v>
                </c:pt>
                <c:pt idx="687">
                  <c:v>-1.7279999899999999E-5</c:v>
                </c:pt>
                <c:pt idx="688">
                  <c:v>-1.71999999E-5</c:v>
                </c:pt>
                <c:pt idx="689">
                  <c:v>-1.71199999E-5</c:v>
                </c:pt>
                <c:pt idx="690">
                  <c:v>-1.7039999900000001E-5</c:v>
                </c:pt>
                <c:pt idx="691">
                  <c:v>-1.6959999899999999E-5</c:v>
                </c:pt>
                <c:pt idx="692">
                  <c:v>-1.6879999899999999E-5</c:v>
                </c:pt>
                <c:pt idx="693">
                  <c:v>-1.67999999E-5</c:v>
                </c:pt>
                <c:pt idx="694">
                  <c:v>-1.6719999900000001E-5</c:v>
                </c:pt>
                <c:pt idx="695">
                  <c:v>-1.6639999900000002E-5</c:v>
                </c:pt>
                <c:pt idx="696">
                  <c:v>-1.6559999899999999E-5</c:v>
                </c:pt>
                <c:pt idx="697">
                  <c:v>-1.64799999E-5</c:v>
                </c:pt>
                <c:pt idx="698">
                  <c:v>-1.6399999900000001E-5</c:v>
                </c:pt>
                <c:pt idx="699">
                  <c:v>-1.6319999900000001E-5</c:v>
                </c:pt>
                <c:pt idx="700">
                  <c:v>-1.6239999899999999E-5</c:v>
                </c:pt>
                <c:pt idx="701">
                  <c:v>-1.6159999899999999E-5</c:v>
                </c:pt>
                <c:pt idx="702">
                  <c:v>-1.60799999E-5</c:v>
                </c:pt>
                <c:pt idx="703">
                  <c:v>-1.5999999900000001E-5</c:v>
                </c:pt>
                <c:pt idx="704">
                  <c:v>-1.5919999899999998E-5</c:v>
                </c:pt>
                <c:pt idx="705">
                  <c:v>-1.5839999899999999E-5</c:v>
                </c:pt>
                <c:pt idx="706">
                  <c:v>-1.57599999E-5</c:v>
                </c:pt>
                <c:pt idx="707">
                  <c:v>-1.5679999900000001E-5</c:v>
                </c:pt>
                <c:pt idx="708">
                  <c:v>-1.5599999900000001E-5</c:v>
                </c:pt>
                <c:pt idx="709">
                  <c:v>-1.5519999899999999E-5</c:v>
                </c:pt>
                <c:pt idx="710">
                  <c:v>-1.54399999E-5</c:v>
                </c:pt>
                <c:pt idx="711">
                  <c:v>-1.53599999E-5</c:v>
                </c:pt>
                <c:pt idx="712">
                  <c:v>-1.5279999900000001E-5</c:v>
                </c:pt>
                <c:pt idx="713">
                  <c:v>-1.51999999E-5</c:v>
                </c:pt>
                <c:pt idx="714">
                  <c:v>-1.5119999899999999E-5</c:v>
                </c:pt>
                <c:pt idx="715">
                  <c:v>-1.50399999E-5</c:v>
                </c:pt>
                <c:pt idx="716">
                  <c:v>-1.4959999900000001E-5</c:v>
                </c:pt>
                <c:pt idx="717">
                  <c:v>-1.48799999E-5</c:v>
                </c:pt>
                <c:pt idx="718">
                  <c:v>-1.4799999900000001E-5</c:v>
                </c:pt>
                <c:pt idx="719">
                  <c:v>-1.47199999E-5</c:v>
                </c:pt>
                <c:pt idx="720">
                  <c:v>-1.46399999E-5</c:v>
                </c:pt>
                <c:pt idx="721">
                  <c:v>-1.45599999E-5</c:v>
                </c:pt>
                <c:pt idx="722">
                  <c:v>-1.44799999E-5</c:v>
                </c:pt>
                <c:pt idx="723">
                  <c:v>-1.4399999899999999E-5</c:v>
                </c:pt>
                <c:pt idx="724">
                  <c:v>-1.43199999E-5</c:v>
                </c:pt>
                <c:pt idx="725">
                  <c:v>-1.4239999899999999E-5</c:v>
                </c:pt>
                <c:pt idx="726">
                  <c:v>-1.41599999E-5</c:v>
                </c:pt>
                <c:pt idx="727">
                  <c:v>-1.4079999900000001E-5</c:v>
                </c:pt>
                <c:pt idx="728">
                  <c:v>-1.39999999E-5</c:v>
                </c:pt>
                <c:pt idx="729">
                  <c:v>-1.3919999900000001E-5</c:v>
                </c:pt>
                <c:pt idx="730">
                  <c:v>-1.38399999E-5</c:v>
                </c:pt>
                <c:pt idx="731">
                  <c:v>-1.37599999E-5</c:v>
                </c:pt>
                <c:pt idx="732">
                  <c:v>-1.36799999E-5</c:v>
                </c:pt>
                <c:pt idx="733">
                  <c:v>-1.35999999E-5</c:v>
                </c:pt>
                <c:pt idx="734">
                  <c:v>-1.3519999899999999E-5</c:v>
                </c:pt>
                <c:pt idx="735">
                  <c:v>-1.34399999E-5</c:v>
                </c:pt>
                <c:pt idx="736">
                  <c:v>-1.3359999899999999E-5</c:v>
                </c:pt>
                <c:pt idx="737">
                  <c:v>-1.32799999E-5</c:v>
                </c:pt>
                <c:pt idx="738">
                  <c:v>-1.3199999900000001E-5</c:v>
                </c:pt>
                <c:pt idx="739">
                  <c:v>-1.31199999E-5</c:v>
                </c:pt>
                <c:pt idx="740">
                  <c:v>-1.3039999900000001E-5</c:v>
                </c:pt>
                <c:pt idx="741">
                  <c:v>-1.29599999E-5</c:v>
                </c:pt>
                <c:pt idx="742">
                  <c:v>-1.28799999E-5</c:v>
                </c:pt>
                <c:pt idx="743">
                  <c:v>-1.2799999899999999E-5</c:v>
                </c:pt>
                <c:pt idx="744">
                  <c:v>-1.27199999E-5</c:v>
                </c:pt>
                <c:pt idx="745">
                  <c:v>-1.2639999899999999E-5</c:v>
                </c:pt>
                <c:pt idx="746">
                  <c:v>-1.25599999E-5</c:v>
                </c:pt>
                <c:pt idx="747">
                  <c:v>-1.2479999899999999E-5</c:v>
                </c:pt>
                <c:pt idx="748">
                  <c:v>-1.23999999E-5</c:v>
                </c:pt>
                <c:pt idx="749">
                  <c:v>-1.2319999900000001E-5</c:v>
                </c:pt>
                <c:pt idx="750">
                  <c:v>-1.22399999E-5</c:v>
                </c:pt>
                <c:pt idx="751">
                  <c:v>-1.2159999900000001E-5</c:v>
                </c:pt>
                <c:pt idx="752">
                  <c:v>-1.20799999E-5</c:v>
                </c:pt>
                <c:pt idx="753">
                  <c:v>-1.19999999E-5</c:v>
                </c:pt>
                <c:pt idx="754">
                  <c:v>-1.1919999899999999E-5</c:v>
                </c:pt>
                <c:pt idx="755">
                  <c:v>-1.18399999E-5</c:v>
                </c:pt>
                <c:pt idx="756">
                  <c:v>-1.1759999899999999E-5</c:v>
                </c:pt>
                <c:pt idx="757">
                  <c:v>-1.16799999E-5</c:v>
                </c:pt>
                <c:pt idx="758">
                  <c:v>-1.1599999900000001E-5</c:v>
                </c:pt>
                <c:pt idx="759">
                  <c:v>-1.15199999E-5</c:v>
                </c:pt>
                <c:pt idx="760">
                  <c:v>-1.1439999900000001E-5</c:v>
                </c:pt>
                <c:pt idx="761">
                  <c:v>-1.13599999E-5</c:v>
                </c:pt>
                <c:pt idx="762">
                  <c:v>-1.12799999E-5</c:v>
                </c:pt>
                <c:pt idx="763">
                  <c:v>-1.11999999E-5</c:v>
                </c:pt>
                <c:pt idx="764">
                  <c:v>-1.11199999E-5</c:v>
                </c:pt>
                <c:pt idx="765">
                  <c:v>-1.1039999899999999E-5</c:v>
                </c:pt>
                <c:pt idx="766">
                  <c:v>-1.09599999E-5</c:v>
                </c:pt>
                <c:pt idx="767">
                  <c:v>-1.0879999899999999E-5</c:v>
                </c:pt>
                <c:pt idx="768">
                  <c:v>-1.07999999E-5</c:v>
                </c:pt>
                <c:pt idx="769">
                  <c:v>-1.0719999900000001E-5</c:v>
                </c:pt>
                <c:pt idx="770">
                  <c:v>-1.06399999E-5</c:v>
                </c:pt>
                <c:pt idx="771">
                  <c:v>-1.0559999900000001E-5</c:v>
                </c:pt>
                <c:pt idx="772">
                  <c:v>-1.04799999E-5</c:v>
                </c:pt>
                <c:pt idx="773">
                  <c:v>-1.03999999E-5</c:v>
                </c:pt>
                <c:pt idx="774">
                  <c:v>-1.03199999E-5</c:v>
                </c:pt>
                <c:pt idx="775">
                  <c:v>-1.02399999E-5</c:v>
                </c:pt>
                <c:pt idx="776">
                  <c:v>-1.0159999899999999E-5</c:v>
                </c:pt>
                <c:pt idx="777">
                  <c:v>-1.00799999E-5</c:v>
                </c:pt>
                <c:pt idx="778">
                  <c:v>-9.9999999400000002E-6</c:v>
                </c:pt>
                <c:pt idx="779">
                  <c:v>-9.9199999399999992E-6</c:v>
                </c:pt>
                <c:pt idx="780">
                  <c:v>-9.83999994E-6</c:v>
                </c:pt>
                <c:pt idx="781">
                  <c:v>-9.7599999400000008E-6</c:v>
                </c:pt>
                <c:pt idx="782">
                  <c:v>-9.6799999399999999E-6</c:v>
                </c:pt>
                <c:pt idx="783">
                  <c:v>-9.5999999400000006E-6</c:v>
                </c:pt>
                <c:pt idx="784">
                  <c:v>-9.5199999399999997E-6</c:v>
                </c:pt>
                <c:pt idx="785">
                  <c:v>-9.4399999400000005E-6</c:v>
                </c:pt>
                <c:pt idx="786">
                  <c:v>-9.3599999399999995E-6</c:v>
                </c:pt>
                <c:pt idx="787">
                  <c:v>-9.2799999400000003E-6</c:v>
                </c:pt>
                <c:pt idx="788">
                  <c:v>-9.1999999399999994E-6</c:v>
                </c:pt>
                <c:pt idx="789">
                  <c:v>-9.1199999400000001E-6</c:v>
                </c:pt>
                <c:pt idx="790">
                  <c:v>-9.0399999500000007E-6</c:v>
                </c:pt>
                <c:pt idx="791">
                  <c:v>-8.9599999499999998E-6</c:v>
                </c:pt>
                <c:pt idx="792">
                  <c:v>-8.8799999500000006E-6</c:v>
                </c:pt>
                <c:pt idx="793">
                  <c:v>-8.7999999499999996E-6</c:v>
                </c:pt>
                <c:pt idx="794">
                  <c:v>-8.7199999500000004E-6</c:v>
                </c:pt>
                <c:pt idx="795">
                  <c:v>-8.6399999499999995E-6</c:v>
                </c:pt>
                <c:pt idx="796">
                  <c:v>-8.5599999500000002E-6</c:v>
                </c:pt>
                <c:pt idx="797">
                  <c:v>-8.4799999499999993E-6</c:v>
                </c:pt>
                <c:pt idx="798">
                  <c:v>-8.3999999500000001E-6</c:v>
                </c:pt>
                <c:pt idx="799">
                  <c:v>-8.3199999500000008E-6</c:v>
                </c:pt>
                <c:pt idx="800">
                  <c:v>-8.2399999499999999E-6</c:v>
                </c:pt>
                <c:pt idx="801">
                  <c:v>-8.1599999500000007E-6</c:v>
                </c:pt>
                <c:pt idx="802">
                  <c:v>-8.0799999499999997E-6</c:v>
                </c:pt>
                <c:pt idx="803">
                  <c:v>-7.9999999500000005E-6</c:v>
                </c:pt>
                <c:pt idx="804">
                  <c:v>-7.9199999499999996E-6</c:v>
                </c:pt>
                <c:pt idx="805">
                  <c:v>-7.8399999500000004E-6</c:v>
                </c:pt>
                <c:pt idx="806">
                  <c:v>-7.7599999499999994E-6</c:v>
                </c:pt>
                <c:pt idx="807">
                  <c:v>-7.6799999500000002E-6</c:v>
                </c:pt>
                <c:pt idx="808">
                  <c:v>-7.5999999500000001E-6</c:v>
                </c:pt>
                <c:pt idx="809">
                  <c:v>-7.51999995E-6</c:v>
                </c:pt>
                <c:pt idx="810">
                  <c:v>-7.4399999499999999E-6</c:v>
                </c:pt>
                <c:pt idx="811">
                  <c:v>-7.3599999599999997E-6</c:v>
                </c:pt>
                <c:pt idx="812">
                  <c:v>-7.2799999599999996E-6</c:v>
                </c:pt>
                <c:pt idx="813">
                  <c:v>-7.1999999600000004E-6</c:v>
                </c:pt>
                <c:pt idx="814">
                  <c:v>-7.1199999600000003E-6</c:v>
                </c:pt>
                <c:pt idx="815">
                  <c:v>-7.0399999600000002E-6</c:v>
                </c:pt>
                <c:pt idx="816">
                  <c:v>-6.9599999600000001E-6</c:v>
                </c:pt>
                <c:pt idx="817">
                  <c:v>-6.8799999600000001E-6</c:v>
                </c:pt>
                <c:pt idx="818">
                  <c:v>-6.79999996E-6</c:v>
                </c:pt>
                <c:pt idx="819">
                  <c:v>-6.7199999599999999E-6</c:v>
                </c:pt>
                <c:pt idx="820">
                  <c:v>-6.6399999599999998E-6</c:v>
                </c:pt>
                <c:pt idx="821">
                  <c:v>-6.5599999599999997E-6</c:v>
                </c:pt>
                <c:pt idx="822">
                  <c:v>-6.4799999599999996E-6</c:v>
                </c:pt>
                <c:pt idx="823">
                  <c:v>-6.3999999600000004E-6</c:v>
                </c:pt>
                <c:pt idx="824">
                  <c:v>-6.3199999600000003E-6</c:v>
                </c:pt>
                <c:pt idx="825">
                  <c:v>-6.2399999600000003E-6</c:v>
                </c:pt>
                <c:pt idx="826">
                  <c:v>-6.1599999600000002E-6</c:v>
                </c:pt>
                <c:pt idx="827">
                  <c:v>-6.0799999600000001E-6</c:v>
                </c:pt>
                <c:pt idx="828">
                  <c:v>-5.99999996E-6</c:v>
                </c:pt>
                <c:pt idx="829">
                  <c:v>-5.9199999599999999E-6</c:v>
                </c:pt>
                <c:pt idx="830">
                  <c:v>-5.8399999599999998E-6</c:v>
                </c:pt>
                <c:pt idx="831">
                  <c:v>-5.7599999599999998E-6</c:v>
                </c:pt>
                <c:pt idx="832">
                  <c:v>-5.6799999700000004E-6</c:v>
                </c:pt>
                <c:pt idx="833">
                  <c:v>-5.5999999700000003E-6</c:v>
                </c:pt>
                <c:pt idx="834">
                  <c:v>-5.5199999700000002E-6</c:v>
                </c:pt>
                <c:pt idx="835">
                  <c:v>-5.4399999700000001E-6</c:v>
                </c:pt>
                <c:pt idx="836">
                  <c:v>-5.35999997E-6</c:v>
                </c:pt>
                <c:pt idx="837">
                  <c:v>-5.2799999699999999E-6</c:v>
                </c:pt>
                <c:pt idx="838">
                  <c:v>-5.1999999699999999E-6</c:v>
                </c:pt>
                <c:pt idx="839">
                  <c:v>-5.1199999699999998E-6</c:v>
                </c:pt>
                <c:pt idx="840">
                  <c:v>-5.0399999699999997E-6</c:v>
                </c:pt>
                <c:pt idx="841">
                  <c:v>-4.9599999699999996E-6</c:v>
                </c:pt>
                <c:pt idx="842">
                  <c:v>-4.8799999700000004E-6</c:v>
                </c:pt>
                <c:pt idx="843">
                  <c:v>-4.7999999700000003E-6</c:v>
                </c:pt>
                <c:pt idx="844">
                  <c:v>-4.7199999700000002E-6</c:v>
                </c:pt>
                <c:pt idx="845">
                  <c:v>-4.6399999700000001E-6</c:v>
                </c:pt>
                <c:pt idx="846">
                  <c:v>-4.5599999700000001E-6</c:v>
                </c:pt>
                <c:pt idx="847">
                  <c:v>-4.47999997E-6</c:v>
                </c:pt>
                <c:pt idx="848">
                  <c:v>-4.3999999699999999E-6</c:v>
                </c:pt>
                <c:pt idx="849">
                  <c:v>-4.3199999699999998E-6</c:v>
                </c:pt>
                <c:pt idx="850">
                  <c:v>-4.2399999699999997E-6</c:v>
                </c:pt>
                <c:pt idx="851">
                  <c:v>-4.1599999699999997E-6</c:v>
                </c:pt>
                <c:pt idx="852">
                  <c:v>-4.0799999800000003E-6</c:v>
                </c:pt>
                <c:pt idx="853">
                  <c:v>-3.9999999800000002E-6</c:v>
                </c:pt>
                <c:pt idx="854">
                  <c:v>-3.9199999800000001E-6</c:v>
                </c:pt>
                <c:pt idx="855">
                  <c:v>-3.83999998E-6</c:v>
                </c:pt>
                <c:pt idx="856">
                  <c:v>-3.7599999799999999E-6</c:v>
                </c:pt>
                <c:pt idx="857">
                  <c:v>-3.6799999799999998E-6</c:v>
                </c:pt>
                <c:pt idx="858">
                  <c:v>-3.5999999800000002E-6</c:v>
                </c:pt>
                <c:pt idx="859">
                  <c:v>-3.5199999800000001E-6</c:v>
                </c:pt>
                <c:pt idx="860">
                  <c:v>-3.43999998E-6</c:v>
                </c:pt>
                <c:pt idx="861">
                  <c:v>-3.3599999799999999E-6</c:v>
                </c:pt>
                <c:pt idx="862">
                  <c:v>-3.2799999799999999E-6</c:v>
                </c:pt>
                <c:pt idx="863">
                  <c:v>-3.1999999800000002E-6</c:v>
                </c:pt>
                <c:pt idx="864">
                  <c:v>-3.1199999800000001E-6</c:v>
                </c:pt>
                <c:pt idx="865">
                  <c:v>-3.03999998E-6</c:v>
                </c:pt>
                <c:pt idx="866">
                  <c:v>-2.95999998E-6</c:v>
                </c:pt>
                <c:pt idx="867">
                  <c:v>-2.8799999799999999E-6</c:v>
                </c:pt>
                <c:pt idx="868">
                  <c:v>-2.7999999799999998E-6</c:v>
                </c:pt>
                <c:pt idx="869">
                  <c:v>-2.7199999800000001E-6</c:v>
                </c:pt>
                <c:pt idx="870">
                  <c:v>-2.6399999800000001E-6</c:v>
                </c:pt>
                <c:pt idx="871">
                  <c:v>-2.55999998E-6</c:v>
                </c:pt>
                <c:pt idx="872">
                  <c:v>-2.4799999799999999E-6</c:v>
                </c:pt>
                <c:pt idx="873">
                  <c:v>-2.3999999900000001E-6</c:v>
                </c:pt>
                <c:pt idx="874">
                  <c:v>-2.31999999E-6</c:v>
                </c:pt>
                <c:pt idx="875">
                  <c:v>-2.2399999899999999E-6</c:v>
                </c:pt>
                <c:pt idx="876">
                  <c:v>-2.1599999899999998E-6</c:v>
                </c:pt>
                <c:pt idx="877">
                  <c:v>-2.0799999900000002E-6</c:v>
                </c:pt>
                <c:pt idx="878">
                  <c:v>-1.9999999900000001E-6</c:v>
                </c:pt>
                <c:pt idx="879">
                  <c:v>-1.91999999E-6</c:v>
                </c:pt>
                <c:pt idx="880">
                  <c:v>-1.8399999899999999E-6</c:v>
                </c:pt>
                <c:pt idx="881">
                  <c:v>-1.7599999900000001E-6</c:v>
                </c:pt>
                <c:pt idx="882">
                  <c:v>-1.67999999E-6</c:v>
                </c:pt>
                <c:pt idx="883">
                  <c:v>-1.5999999900000001E-6</c:v>
                </c:pt>
                <c:pt idx="884">
                  <c:v>-1.51999999E-6</c:v>
                </c:pt>
                <c:pt idx="885">
                  <c:v>-1.4399999899999999E-6</c:v>
                </c:pt>
                <c:pt idx="886">
                  <c:v>-1.3599999900000001E-6</c:v>
                </c:pt>
                <c:pt idx="887">
                  <c:v>-1.27999999E-6</c:v>
                </c:pt>
                <c:pt idx="888">
                  <c:v>-1.1999999899999999E-6</c:v>
                </c:pt>
                <c:pt idx="889">
                  <c:v>-1.11999999E-6</c:v>
                </c:pt>
                <c:pt idx="890">
                  <c:v>-1.03999999E-6</c:v>
                </c:pt>
                <c:pt idx="891">
                  <c:v>-9.599999940000001E-7</c:v>
                </c:pt>
                <c:pt idx="892">
                  <c:v>-8.7999999500000003E-7</c:v>
                </c:pt>
                <c:pt idx="893">
                  <c:v>-7.9999999500000005E-7</c:v>
                </c:pt>
                <c:pt idx="894">
                  <c:v>-7.1999999599999997E-7</c:v>
                </c:pt>
                <c:pt idx="895">
                  <c:v>-6.39999996E-7</c:v>
                </c:pt>
                <c:pt idx="896">
                  <c:v>-5.5999999700000003E-7</c:v>
                </c:pt>
                <c:pt idx="897">
                  <c:v>-4.7999999700000005E-7</c:v>
                </c:pt>
                <c:pt idx="898">
                  <c:v>-3.9999999799999997E-7</c:v>
                </c:pt>
                <c:pt idx="899">
                  <c:v>-3.19999998E-7</c:v>
                </c:pt>
                <c:pt idx="900">
                  <c:v>-2.3999999899999997E-7</c:v>
                </c:pt>
                <c:pt idx="901">
                  <c:v>-1.59999999E-7</c:v>
                </c:pt>
                <c:pt idx="902">
                  <c:v>-7.99999995E-8</c:v>
                </c:pt>
                <c:pt idx="903" formatCode="General">
                  <c:v>0</c:v>
                </c:pt>
                <c:pt idx="904">
                  <c:v>7.99999995E-8</c:v>
                </c:pt>
                <c:pt idx="905">
                  <c:v>1.59999999E-7</c:v>
                </c:pt>
                <c:pt idx="906">
                  <c:v>2.3999999899999997E-7</c:v>
                </c:pt>
                <c:pt idx="907">
                  <c:v>3.19999998E-7</c:v>
                </c:pt>
                <c:pt idx="908">
                  <c:v>3.9999999799999997E-7</c:v>
                </c:pt>
                <c:pt idx="909">
                  <c:v>4.7999999700000005E-7</c:v>
                </c:pt>
                <c:pt idx="910">
                  <c:v>5.5999999700000003E-7</c:v>
                </c:pt>
                <c:pt idx="911">
                  <c:v>6.39999996E-7</c:v>
                </c:pt>
                <c:pt idx="912">
                  <c:v>7.1999999599999997E-7</c:v>
                </c:pt>
                <c:pt idx="913">
                  <c:v>7.9999999500000005E-7</c:v>
                </c:pt>
                <c:pt idx="914">
                  <c:v>8.7999999500000003E-7</c:v>
                </c:pt>
                <c:pt idx="915">
                  <c:v>9.599999940000001E-7</c:v>
                </c:pt>
                <c:pt idx="916">
                  <c:v>1.03999999E-6</c:v>
                </c:pt>
                <c:pt idx="917">
                  <c:v>1.11999999E-6</c:v>
                </c:pt>
                <c:pt idx="918">
                  <c:v>1.1999999899999999E-6</c:v>
                </c:pt>
                <c:pt idx="919">
                  <c:v>1.27999999E-6</c:v>
                </c:pt>
                <c:pt idx="920">
                  <c:v>1.3599999900000001E-6</c:v>
                </c:pt>
                <c:pt idx="921">
                  <c:v>1.4399999899999999E-6</c:v>
                </c:pt>
                <c:pt idx="922">
                  <c:v>1.51999999E-6</c:v>
                </c:pt>
                <c:pt idx="923">
                  <c:v>1.5999999900000001E-6</c:v>
                </c:pt>
                <c:pt idx="924">
                  <c:v>1.67999999E-6</c:v>
                </c:pt>
                <c:pt idx="925">
                  <c:v>1.7599999900000001E-6</c:v>
                </c:pt>
                <c:pt idx="926">
                  <c:v>1.8399999899999999E-6</c:v>
                </c:pt>
                <c:pt idx="927">
                  <c:v>1.91999999E-6</c:v>
                </c:pt>
                <c:pt idx="928">
                  <c:v>1.9999999900000001E-6</c:v>
                </c:pt>
                <c:pt idx="929">
                  <c:v>2.0799999900000002E-6</c:v>
                </c:pt>
                <c:pt idx="930">
                  <c:v>2.1599999899999998E-6</c:v>
                </c:pt>
                <c:pt idx="931">
                  <c:v>2.2399999899999999E-6</c:v>
                </c:pt>
                <c:pt idx="932">
                  <c:v>2.31999999E-6</c:v>
                </c:pt>
                <c:pt idx="933">
                  <c:v>2.3999999900000001E-6</c:v>
                </c:pt>
                <c:pt idx="934">
                  <c:v>2.4799999799999999E-6</c:v>
                </c:pt>
                <c:pt idx="935">
                  <c:v>2.55999998E-6</c:v>
                </c:pt>
                <c:pt idx="936">
                  <c:v>2.6399999800000001E-6</c:v>
                </c:pt>
                <c:pt idx="937">
                  <c:v>2.7199999800000001E-6</c:v>
                </c:pt>
                <c:pt idx="938">
                  <c:v>2.7999999799999998E-6</c:v>
                </c:pt>
                <c:pt idx="939">
                  <c:v>2.8799999799999999E-6</c:v>
                </c:pt>
                <c:pt idx="940">
                  <c:v>2.95999998E-6</c:v>
                </c:pt>
                <c:pt idx="941">
                  <c:v>3.03999998E-6</c:v>
                </c:pt>
                <c:pt idx="942">
                  <c:v>3.1199999800000001E-6</c:v>
                </c:pt>
                <c:pt idx="943">
                  <c:v>3.1999999800000002E-6</c:v>
                </c:pt>
                <c:pt idx="944">
                  <c:v>3.2799999799999999E-6</c:v>
                </c:pt>
                <c:pt idx="945">
                  <c:v>3.3599999799999999E-6</c:v>
                </c:pt>
                <c:pt idx="946">
                  <c:v>3.43999998E-6</c:v>
                </c:pt>
                <c:pt idx="947">
                  <c:v>3.5199999800000001E-6</c:v>
                </c:pt>
                <c:pt idx="948">
                  <c:v>3.5999999800000002E-6</c:v>
                </c:pt>
                <c:pt idx="949">
                  <c:v>3.6799999799999998E-6</c:v>
                </c:pt>
                <c:pt idx="950">
                  <c:v>3.7599999799999999E-6</c:v>
                </c:pt>
                <c:pt idx="951">
                  <c:v>3.83999998E-6</c:v>
                </c:pt>
                <c:pt idx="952">
                  <c:v>3.9199999800000001E-6</c:v>
                </c:pt>
                <c:pt idx="953">
                  <c:v>3.9999999800000002E-6</c:v>
                </c:pt>
                <c:pt idx="954">
                  <c:v>4.0799999800000003E-6</c:v>
                </c:pt>
                <c:pt idx="955">
                  <c:v>4.1599999699999997E-6</c:v>
                </c:pt>
                <c:pt idx="956">
                  <c:v>4.2399999699999997E-6</c:v>
                </c:pt>
                <c:pt idx="957">
                  <c:v>4.3199999699999998E-6</c:v>
                </c:pt>
                <c:pt idx="958">
                  <c:v>4.3999999699999999E-6</c:v>
                </c:pt>
                <c:pt idx="959">
                  <c:v>4.47999997E-6</c:v>
                </c:pt>
                <c:pt idx="960">
                  <c:v>4.5599999700000001E-6</c:v>
                </c:pt>
                <c:pt idx="961">
                  <c:v>4.6399999700000001E-6</c:v>
                </c:pt>
                <c:pt idx="962">
                  <c:v>4.7199999700000002E-6</c:v>
                </c:pt>
                <c:pt idx="963">
                  <c:v>4.7999999700000003E-6</c:v>
                </c:pt>
                <c:pt idx="964">
                  <c:v>4.8799999700000004E-6</c:v>
                </c:pt>
                <c:pt idx="965">
                  <c:v>4.9599999699999996E-6</c:v>
                </c:pt>
                <c:pt idx="966">
                  <c:v>5.0399999699999997E-6</c:v>
                </c:pt>
                <c:pt idx="967">
                  <c:v>5.1199999699999998E-6</c:v>
                </c:pt>
                <c:pt idx="968">
                  <c:v>5.1999999699999999E-6</c:v>
                </c:pt>
                <c:pt idx="969">
                  <c:v>5.2799999699999999E-6</c:v>
                </c:pt>
                <c:pt idx="970">
                  <c:v>5.35999997E-6</c:v>
                </c:pt>
                <c:pt idx="971">
                  <c:v>5.4399999700000001E-6</c:v>
                </c:pt>
                <c:pt idx="972">
                  <c:v>5.5199999700000002E-6</c:v>
                </c:pt>
                <c:pt idx="973">
                  <c:v>5.5999999700000003E-6</c:v>
                </c:pt>
                <c:pt idx="974">
                  <c:v>5.6799999700000004E-6</c:v>
                </c:pt>
                <c:pt idx="975">
                  <c:v>5.7599999599999998E-6</c:v>
                </c:pt>
                <c:pt idx="976">
                  <c:v>5.8399999599999998E-6</c:v>
                </c:pt>
                <c:pt idx="977">
                  <c:v>5.9199999599999999E-6</c:v>
                </c:pt>
                <c:pt idx="978">
                  <c:v>5.99999996E-6</c:v>
                </c:pt>
                <c:pt idx="979">
                  <c:v>6.0799999600000001E-6</c:v>
                </c:pt>
                <c:pt idx="980">
                  <c:v>6.1599999600000002E-6</c:v>
                </c:pt>
                <c:pt idx="981">
                  <c:v>6.2399999600000003E-6</c:v>
                </c:pt>
                <c:pt idx="982">
                  <c:v>6.3199999600000003E-6</c:v>
                </c:pt>
                <c:pt idx="983">
                  <c:v>6.3999999600000004E-6</c:v>
                </c:pt>
                <c:pt idx="984">
                  <c:v>6.4799999599999996E-6</c:v>
                </c:pt>
                <c:pt idx="985">
                  <c:v>6.5599999599999997E-6</c:v>
                </c:pt>
                <c:pt idx="986">
                  <c:v>6.6399999599999998E-6</c:v>
                </c:pt>
                <c:pt idx="987">
                  <c:v>6.7199999599999999E-6</c:v>
                </c:pt>
                <c:pt idx="988">
                  <c:v>6.79999996E-6</c:v>
                </c:pt>
                <c:pt idx="989">
                  <c:v>6.8799999600000001E-6</c:v>
                </c:pt>
                <c:pt idx="990">
                  <c:v>6.9599999600000001E-6</c:v>
                </c:pt>
                <c:pt idx="991">
                  <c:v>7.0399999600000002E-6</c:v>
                </c:pt>
                <c:pt idx="992">
                  <c:v>7.1199999600000003E-6</c:v>
                </c:pt>
                <c:pt idx="993">
                  <c:v>7.1999999600000004E-6</c:v>
                </c:pt>
                <c:pt idx="994">
                  <c:v>7.2799999599999996E-6</c:v>
                </c:pt>
                <c:pt idx="995">
                  <c:v>7.3599999599999997E-6</c:v>
                </c:pt>
                <c:pt idx="996">
                  <c:v>7.4399999499999999E-6</c:v>
                </c:pt>
                <c:pt idx="997">
                  <c:v>7.51999995E-6</c:v>
                </c:pt>
                <c:pt idx="998">
                  <c:v>7.5999999500000001E-6</c:v>
                </c:pt>
                <c:pt idx="999">
                  <c:v>7.6799999500000002E-6</c:v>
                </c:pt>
                <c:pt idx="1000">
                  <c:v>7.7599999499999994E-6</c:v>
                </c:pt>
                <c:pt idx="1001">
                  <c:v>7.8399999500000004E-6</c:v>
                </c:pt>
                <c:pt idx="1002">
                  <c:v>7.9199999499999996E-6</c:v>
                </c:pt>
                <c:pt idx="1003">
                  <c:v>7.9999999500000005E-6</c:v>
                </c:pt>
                <c:pt idx="1004">
                  <c:v>8.0799999499999997E-6</c:v>
                </c:pt>
                <c:pt idx="1005">
                  <c:v>8.1599999500000007E-6</c:v>
                </c:pt>
                <c:pt idx="1006">
                  <c:v>8.2399999499999999E-6</c:v>
                </c:pt>
                <c:pt idx="1007">
                  <c:v>8.3199999500000008E-6</c:v>
                </c:pt>
                <c:pt idx="1008">
                  <c:v>8.3999999500000001E-6</c:v>
                </c:pt>
                <c:pt idx="1009">
                  <c:v>8.4799999499999993E-6</c:v>
                </c:pt>
                <c:pt idx="1010">
                  <c:v>8.5599999500000002E-6</c:v>
                </c:pt>
                <c:pt idx="1011">
                  <c:v>8.6399999499999995E-6</c:v>
                </c:pt>
                <c:pt idx="1012">
                  <c:v>8.7199999500000004E-6</c:v>
                </c:pt>
                <c:pt idx="1013">
                  <c:v>8.7999999499999996E-6</c:v>
                </c:pt>
                <c:pt idx="1014">
                  <c:v>8.8799999500000006E-6</c:v>
                </c:pt>
                <c:pt idx="1015">
                  <c:v>8.9599999499999998E-6</c:v>
                </c:pt>
                <c:pt idx="1016">
                  <c:v>9.0399999500000007E-6</c:v>
                </c:pt>
                <c:pt idx="1017">
                  <c:v>9.1199999400000001E-6</c:v>
                </c:pt>
                <c:pt idx="1018">
                  <c:v>9.1999999399999994E-6</c:v>
                </c:pt>
                <c:pt idx="1019">
                  <c:v>9.2799999400000003E-6</c:v>
                </c:pt>
                <c:pt idx="1020">
                  <c:v>9.3599999399999995E-6</c:v>
                </c:pt>
                <c:pt idx="1021">
                  <c:v>9.4399999400000005E-6</c:v>
                </c:pt>
                <c:pt idx="1022">
                  <c:v>9.5199999399999997E-6</c:v>
                </c:pt>
                <c:pt idx="1023">
                  <c:v>9.5999999400000006E-6</c:v>
                </c:pt>
                <c:pt idx="1024">
                  <c:v>9.6799999399999999E-6</c:v>
                </c:pt>
                <c:pt idx="1025">
                  <c:v>9.7599999400000008E-6</c:v>
                </c:pt>
                <c:pt idx="1026">
                  <c:v>9.83999994E-6</c:v>
                </c:pt>
                <c:pt idx="1027">
                  <c:v>9.9199999399999992E-6</c:v>
                </c:pt>
                <c:pt idx="1028">
                  <c:v>9.9999999400000002E-6</c:v>
                </c:pt>
                <c:pt idx="1029">
                  <c:v>1.00799999E-5</c:v>
                </c:pt>
                <c:pt idx="1030">
                  <c:v>1.0159999899999999E-5</c:v>
                </c:pt>
                <c:pt idx="1031">
                  <c:v>1.02399999E-5</c:v>
                </c:pt>
                <c:pt idx="1032">
                  <c:v>1.03199999E-5</c:v>
                </c:pt>
                <c:pt idx="1033">
                  <c:v>1.03999999E-5</c:v>
                </c:pt>
                <c:pt idx="1034">
                  <c:v>1.04799999E-5</c:v>
                </c:pt>
                <c:pt idx="1035">
                  <c:v>1.0559999900000001E-5</c:v>
                </c:pt>
                <c:pt idx="1036">
                  <c:v>1.06399999E-5</c:v>
                </c:pt>
                <c:pt idx="1037">
                  <c:v>1.0719999900000001E-5</c:v>
                </c:pt>
                <c:pt idx="1038">
                  <c:v>1.07999999E-5</c:v>
                </c:pt>
                <c:pt idx="1039">
                  <c:v>1.0879999899999999E-5</c:v>
                </c:pt>
                <c:pt idx="1040">
                  <c:v>1.09599999E-5</c:v>
                </c:pt>
                <c:pt idx="1041">
                  <c:v>1.1039999899999999E-5</c:v>
                </c:pt>
                <c:pt idx="1042">
                  <c:v>1.11199999E-5</c:v>
                </c:pt>
                <c:pt idx="1043">
                  <c:v>1.11999999E-5</c:v>
                </c:pt>
                <c:pt idx="1044">
                  <c:v>1.12799999E-5</c:v>
                </c:pt>
                <c:pt idx="1045">
                  <c:v>1.13599999E-5</c:v>
                </c:pt>
                <c:pt idx="1046">
                  <c:v>1.1439999900000001E-5</c:v>
                </c:pt>
                <c:pt idx="1047">
                  <c:v>1.15199999E-5</c:v>
                </c:pt>
                <c:pt idx="1048">
                  <c:v>1.1599999900000001E-5</c:v>
                </c:pt>
                <c:pt idx="1049">
                  <c:v>1.16799999E-5</c:v>
                </c:pt>
                <c:pt idx="1050">
                  <c:v>1.1759999899999999E-5</c:v>
                </c:pt>
                <c:pt idx="1051">
                  <c:v>1.18399999E-5</c:v>
                </c:pt>
                <c:pt idx="1052">
                  <c:v>1.1919999899999999E-5</c:v>
                </c:pt>
                <c:pt idx="1053">
                  <c:v>1.19999999E-5</c:v>
                </c:pt>
                <c:pt idx="1054">
                  <c:v>1.20799999E-5</c:v>
                </c:pt>
                <c:pt idx="1055">
                  <c:v>1.2159999900000001E-5</c:v>
                </c:pt>
                <c:pt idx="1056">
                  <c:v>1.22399999E-5</c:v>
                </c:pt>
                <c:pt idx="1057">
                  <c:v>1.2319999900000001E-5</c:v>
                </c:pt>
                <c:pt idx="1058">
                  <c:v>1.23999999E-5</c:v>
                </c:pt>
                <c:pt idx="1059">
                  <c:v>1.2479999899999999E-5</c:v>
                </c:pt>
                <c:pt idx="1060">
                  <c:v>1.25599999E-5</c:v>
                </c:pt>
                <c:pt idx="1061">
                  <c:v>1.2639999899999999E-5</c:v>
                </c:pt>
                <c:pt idx="1062">
                  <c:v>1.27199999E-5</c:v>
                </c:pt>
                <c:pt idx="1063">
                  <c:v>1.2799999899999999E-5</c:v>
                </c:pt>
                <c:pt idx="1064">
                  <c:v>1.28799999E-5</c:v>
                </c:pt>
                <c:pt idx="1065">
                  <c:v>1.29599999E-5</c:v>
                </c:pt>
                <c:pt idx="1066">
                  <c:v>1.3039999900000001E-5</c:v>
                </c:pt>
                <c:pt idx="1067">
                  <c:v>1.31199999E-5</c:v>
                </c:pt>
                <c:pt idx="1068">
                  <c:v>1.3199999900000001E-5</c:v>
                </c:pt>
                <c:pt idx="1069">
                  <c:v>1.32799999E-5</c:v>
                </c:pt>
                <c:pt idx="1070">
                  <c:v>1.3359999899999999E-5</c:v>
                </c:pt>
                <c:pt idx="1071">
                  <c:v>1.34399999E-5</c:v>
                </c:pt>
                <c:pt idx="1072">
                  <c:v>1.3519999899999999E-5</c:v>
                </c:pt>
                <c:pt idx="1073">
                  <c:v>1.35999999E-5</c:v>
                </c:pt>
                <c:pt idx="1074">
                  <c:v>1.36799999E-5</c:v>
                </c:pt>
                <c:pt idx="1075">
                  <c:v>1.37599999E-5</c:v>
                </c:pt>
                <c:pt idx="1076">
                  <c:v>1.38399999E-5</c:v>
                </c:pt>
                <c:pt idx="1077">
                  <c:v>1.3919999900000001E-5</c:v>
                </c:pt>
                <c:pt idx="1078">
                  <c:v>1.39999999E-5</c:v>
                </c:pt>
                <c:pt idx="1079">
                  <c:v>1.4079999900000001E-5</c:v>
                </c:pt>
                <c:pt idx="1080">
                  <c:v>1.41599999E-5</c:v>
                </c:pt>
                <c:pt idx="1081">
                  <c:v>1.4239999899999999E-5</c:v>
                </c:pt>
                <c:pt idx="1082">
                  <c:v>1.43199999E-5</c:v>
                </c:pt>
                <c:pt idx="1083">
                  <c:v>1.4399999899999999E-5</c:v>
                </c:pt>
                <c:pt idx="1084">
                  <c:v>1.44799999E-5</c:v>
                </c:pt>
                <c:pt idx="1085">
                  <c:v>1.45599999E-5</c:v>
                </c:pt>
                <c:pt idx="1086">
                  <c:v>1.46399999E-5</c:v>
                </c:pt>
                <c:pt idx="1087">
                  <c:v>1.47199999E-5</c:v>
                </c:pt>
                <c:pt idx="1088">
                  <c:v>1.4799999900000001E-5</c:v>
                </c:pt>
                <c:pt idx="1089">
                  <c:v>1.48799999E-5</c:v>
                </c:pt>
                <c:pt idx="1090">
                  <c:v>1.4959999900000001E-5</c:v>
                </c:pt>
                <c:pt idx="1091">
                  <c:v>1.50399999E-5</c:v>
                </c:pt>
                <c:pt idx="1092">
                  <c:v>1.5119999899999999E-5</c:v>
                </c:pt>
                <c:pt idx="1093">
                  <c:v>1.51999999E-5</c:v>
                </c:pt>
                <c:pt idx="1094">
                  <c:v>1.5279999900000001E-5</c:v>
                </c:pt>
                <c:pt idx="1095">
                  <c:v>1.53599999E-5</c:v>
                </c:pt>
                <c:pt idx="1096">
                  <c:v>1.54399999E-5</c:v>
                </c:pt>
                <c:pt idx="1097">
                  <c:v>1.5519999899999999E-5</c:v>
                </c:pt>
                <c:pt idx="1098">
                  <c:v>1.5599999900000001E-5</c:v>
                </c:pt>
                <c:pt idx="1099">
                  <c:v>1.5679999900000001E-5</c:v>
                </c:pt>
                <c:pt idx="1100">
                  <c:v>1.57599999E-5</c:v>
                </c:pt>
                <c:pt idx="1101">
                  <c:v>1.5839999899999999E-5</c:v>
                </c:pt>
                <c:pt idx="1102">
                  <c:v>1.5919999899999998E-5</c:v>
                </c:pt>
                <c:pt idx="1103">
                  <c:v>1.5999999900000001E-5</c:v>
                </c:pt>
                <c:pt idx="1104">
                  <c:v>1.60799999E-5</c:v>
                </c:pt>
                <c:pt idx="1105">
                  <c:v>1.6159999899999999E-5</c:v>
                </c:pt>
                <c:pt idx="1106">
                  <c:v>1.6239999899999999E-5</c:v>
                </c:pt>
                <c:pt idx="1107">
                  <c:v>1.6319999900000001E-5</c:v>
                </c:pt>
                <c:pt idx="1108">
                  <c:v>1.6399999900000001E-5</c:v>
                </c:pt>
                <c:pt idx="1109">
                  <c:v>1.64799999E-5</c:v>
                </c:pt>
                <c:pt idx="1110">
                  <c:v>1.6559999899999999E-5</c:v>
                </c:pt>
                <c:pt idx="1111">
                  <c:v>1.6639999900000002E-5</c:v>
                </c:pt>
                <c:pt idx="1112">
                  <c:v>1.6719999900000001E-5</c:v>
                </c:pt>
                <c:pt idx="1113">
                  <c:v>1.67999999E-5</c:v>
                </c:pt>
                <c:pt idx="1114">
                  <c:v>1.6879999899999999E-5</c:v>
                </c:pt>
                <c:pt idx="1115">
                  <c:v>1.6959999899999999E-5</c:v>
                </c:pt>
                <c:pt idx="1116">
                  <c:v>1.7039999900000001E-5</c:v>
                </c:pt>
                <c:pt idx="1117">
                  <c:v>1.71199999E-5</c:v>
                </c:pt>
                <c:pt idx="1118">
                  <c:v>1.71999999E-5</c:v>
                </c:pt>
                <c:pt idx="1119">
                  <c:v>1.7279999899999999E-5</c:v>
                </c:pt>
                <c:pt idx="1120">
                  <c:v>1.7359999900000002E-5</c:v>
                </c:pt>
                <c:pt idx="1121">
                  <c:v>1.7439999900000001E-5</c:v>
                </c:pt>
                <c:pt idx="1122">
                  <c:v>1.75199999E-5</c:v>
                </c:pt>
                <c:pt idx="1123">
                  <c:v>1.7599999899999999E-5</c:v>
                </c:pt>
                <c:pt idx="1124">
                  <c:v>1.7679999899999998E-5</c:v>
                </c:pt>
                <c:pt idx="1125">
                  <c:v>1.7759999900000001E-5</c:v>
                </c:pt>
                <c:pt idx="1126">
                  <c:v>1.78399999E-5</c:v>
                </c:pt>
                <c:pt idx="1127">
                  <c:v>1.79199999E-5</c:v>
                </c:pt>
                <c:pt idx="1128">
                  <c:v>1.7999999899999999E-5</c:v>
                </c:pt>
                <c:pt idx="1129">
                  <c:v>1.8079999900000001E-5</c:v>
                </c:pt>
                <c:pt idx="1130">
                  <c:v>1.8159999900000001E-5</c:v>
                </c:pt>
                <c:pt idx="1131">
                  <c:v>1.82399999E-5</c:v>
                </c:pt>
                <c:pt idx="1132">
                  <c:v>1.8319999899999999E-5</c:v>
                </c:pt>
                <c:pt idx="1133">
                  <c:v>1.8399999899999998E-5</c:v>
                </c:pt>
                <c:pt idx="1134">
                  <c:v>1.8479999900000001E-5</c:v>
                </c:pt>
                <c:pt idx="1135">
                  <c:v>1.85599999E-5</c:v>
                </c:pt>
                <c:pt idx="1136">
                  <c:v>1.8639999899999999E-5</c:v>
                </c:pt>
                <c:pt idx="1137">
                  <c:v>1.8719999899999999E-5</c:v>
                </c:pt>
                <c:pt idx="1138">
                  <c:v>1.8799999900000001E-5</c:v>
                </c:pt>
                <c:pt idx="1139">
                  <c:v>1.8879999900000001E-5</c:v>
                </c:pt>
                <c:pt idx="1140">
                  <c:v>1.89599999E-5</c:v>
                </c:pt>
                <c:pt idx="1141">
                  <c:v>1.9039999899999999E-5</c:v>
                </c:pt>
                <c:pt idx="1142">
                  <c:v>1.9119999900000002E-5</c:v>
                </c:pt>
                <c:pt idx="1143">
                  <c:v>1.9199999900000001E-5</c:v>
                </c:pt>
                <c:pt idx="1144">
                  <c:v>1.92799999E-5</c:v>
                </c:pt>
                <c:pt idx="1145">
                  <c:v>1.9359999899999999E-5</c:v>
                </c:pt>
                <c:pt idx="1146">
                  <c:v>1.9439999899999999E-5</c:v>
                </c:pt>
                <c:pt idx="1147">
                  <c:v>1.9519999900000001E-5</c:v>
                </c:pt>
                <c:pt idx="1148">
                  <c:v>1.95999999E-5</c:v>
                </c:pt>
                <c:pt idx="1149">
                  <c:v>1.96799999E-5</c:v>
                </c:pt>
                <c:pt idx="1150">
                  <c:v>1.9759999899999999E-5</c:v>
                </c:pt>
                <c:pt idx="1151">
                  <c:v>1.9839999900000002E-5</c:v>
                </c:pt>
                <c:pt idx="1152">
                  <c:v>1.9919999900000001E-5</c:v>
                </c:pt>
                <c:pt idx="1153">
                  <c:v>1.99999999E-5</c:v>
                </c:pt>
                <c:pt idx="1154">
                  <c:v>2.0079999899999999E-5</c:v>
                </c:pt>
                <c:pt idx="1155">
                  <c:v>2.0159999899999998E-5</c:v>
                </c:pt>
                <c:pt idx="1156">
                  <c:v>2.0239999900000001E-5</c:v>
                </c:pt>
                <c:pt idx="1157">
                  <c:v>2.03199999E-5</c:v>
                </c:pt>
                <c:pt idx="1158">
                  <c:v>2.03999999E-5</c:v>
                </c:pt>
                <c:pt idx="1159">
                  <c:v>2.0479999899999999E-5</c:v>
                </c:pt>
                <c:pt idx="1160">
                  <c:v>2.0559999900000001E-5</c:v>
                </c:pt>
                <c:pt idx="1161">
                  <c:v>2.0639999900000001E-5</c:v>
                </c:pt>
                <c:pt idx="1162">
                  <c:v>2.07199999E-5</c:v>
                </c:pt>
                <c:pt idx="1163">
                  <c:v>2.0799999899999999E-5</c:v>
                </c:pt>
                <c:pt idx="1164">
                  <c:v>2.0879999899999998E-5</c:v>
                </c:pt>
                <c:pt idx="1165">
                  <c:v>2.0959999900000001E-5</c:v>
                </c:pt>
                <c:pt idx="1166">
                  <c:v>2.10399999E-5</c:v>
                </c:pt>
                <c:pt idx="1167">
                  <c:v>2.1119999899999999E-5</c:v>
                </c:pt>
                <c:pt idx="1168">
                  <c:v>2.1199999899999999E-5</c:v>
                </c:pt>
                <c:pt idx="1169">
                  <c:v>2.1279999900000001E-5</c:v>
                </c:pt>
                <c:pt idx="1170">
                  <c:v>2.1359999900000001E-5</c:v>
                </c:pt>
                <c:pt idx="1171">
                  <c:v>2.14399999E-5</c:v>
                </c:pt>
                <c:pt idx="1172">
                  <c:v>2.1519999899999999E-5</c:v>
                </c:pt>
                <c:pt idx="1173">
                  <c:v>2.1599999900000002E-5</c:v>
                </c:pt>
                <c:pt idx="1174">
                  <c:v>2.1679999900000001E-5</c:v>
                </c:pt>
                <c:pt idx="1175">
                  <c:v>2.17599999E-5</c:v>
                </c:pt>
                <c:pt idx="1176">
                  <c:v>2.1839999899999999E-5</c:v>
                </c:pt>
                <c:pt idx="1177">
                  <c:v>2.1919999899999999E-5</c:v>
                </c:pt>
                <c:pt idx="1178">
                  <c:v>2.1999999900000001E-5</c:v>
                </c:pt>
                <c:pt idx="1179">
                  <c:v>2.20799999E-5</c:v>
                </c:pt>
                <c:pt idx="1180">
                  <c:v>2.21599999E-5</c:v>
                </c:pt>
                <c:pt idx="1181">
                  <c:v>2.2239999899999999E-5</c:v>
                </c:pt>
                <c:pt idx="1182">
                  <c:v>2.2319999900000002E-5</c:v>
                </c:pt>
                <c:pt idx="1183">
                  <c:v>2.2399999900000001E-5</c:v>
                </c:pt>
                <c:pt idx="1184">
                  <c:v>2.24799999E-5</c:v>
                </c:pt>
                <c:pt idx="1185">
                  <c:v>2.2559999899999999E-5</c:v>
                </c:pt>
                <c:pt idx="1186">
                  <c:v>2.2639999899999998E-5</c:v>
                </c:pt>
                <c:pt idx="1187">
                  <c:v>2.2719999900000001E-5</c:v>
                </c:pt>
                <c:pt idx="1188">
                  <c:v>2.27999999E-5</c:v>
                </c:pt>
                <c:pt idx="1189">
                  <c:v>2.28799999E-5</c:v>
                </c:pt>
                <c:pt idx="1190">
                  <c:v>2.2959999899999999E-5</c:v>
                </c:pt>
                <c:pt idx="1191">
                  <c:v>2.3039999900000001E-5</c:v>
                </c:pt>
                <c:pt idx="1192">
                  <c:v>2.3119999900000001E-5</c:v>
                </c:pt>
                <c:pt idx="1193">
                  <c:v>2.31999999E-5</c:v>
                </c:pt>
                <c:pt idx="1194">
                  <c:v>2.3279999899999999E-5</c:v>
                </c:pt>
                <c:pt idx="1195">
                  <c:v>2.3359999899999998E-5</c:v>
                </c:pt>
                <c:pt idx="1196">
                  <c:v>2.3439999900000001E-5</c:v>
                </c:pt>
                <c:pt idx="1197">
                  <c:v>2.35199999E-5</c:v>
                </c:pt>
                <c:pt idx="1198">
                  <c:v>2.3599999899999999E-5</c:v>
                </c:pt>
                <c:pt idx="1199">
                  <c:v>2.3679999899999999E-5</c:v>
                </c:pt>
                <c:pt idx="1200">
                  <c:v>2.3759999900000001E-5</c:v>
                </c:pt>
                <c:pt idx="1201">
                  <c:v>2.3839999900000001E-5</c:v>
                </c:pt>
                <c:pt idx="1202">
                  <c:v>2.39199999E-5</c:v>
                </c:pt>
                <c:pt idx="1203">
                  <c:v>2.3999999899999999E-5</c:v>
                </c:pt>
                <c:pt idx="1204">
                  <c:v>2.4079999900000002E-5</c:v>
                </c:pt>
                <c:pt idx="1205">
                  <c:v>2.4159999900000001E-5</c:v>
                </c:pt>
                <c:pt idx="1206">
                  <c:v>2.42399999E-5</c:v>
                </c:pt>
                <c:pt idx="1207">
                  <c:v>2.4319999899999999E-5</c:v>
                </c:pt>
                <c:pt idx="1208">
                  <c:v>2.4399999899999999E-5</c:v>
                </c:pt>
                <c:pt idx="1209">
                  <c:v>2.4479999900000001E-5</c:v>
                </c:pt>
                <c:pt idx="1210">
                  <c:v>2.45599999E-5</c:v>
                </c:pt>
                <c:pt idx="1211">
                  <c:v>2.46399999E-5</c:v>
                </c:pt>
                <c:pt idx="1212">
                  <c:v>2.4719999800000001E-5</c:v>
                </c:pt>
                <c:pt idx="1213">
                  <c:v>2.47999998E-5</c:v>
                </c:pt>
                <c:pt idx="1214">
                  <c:v>2.4879999799999999E-5</c:v>
                </c:pt>
                <c:pt idx="1215">
                  <c:v>2.4959999799999998E-5</c:v>
                </c:pt>
                <c:pt idx="1216">
                  <c:v>2.5039999800000001E-5</c:v>
                </c:pt>
                <c:pt idx="1217">
                  <c:v>2.51199998E-5</c:v>
                </c:pt>
                <c:pt idx="1218">
                  <c:v>2.5199999799999999E-5</c:v>
                </c:pt>
                <c:pt idx="1219">
                  <c:v>2.5279999799999999E-5</c:v>
                </c:pt>
                <c:pt idx="1220">
                  <c:v>2.5359999800000001E-5</c:v>
                </c:pt>
                <c:pt idx="1221">
                  <c:v>2.54399998E-5</c:v>
                </c:pt>
                <c:pt idx="1222">
                  <c:v>2.55199998E-5</c:v>
                </c:pt>
                <c:pt idx="1223">
                  <c:v>2.5599999799999999E-5</c:v>
                </c:pt>
                <c:pt idx="1224">
                  <c:v>2.5679999800000002E-5</c:v>
                </c:pt>
                <c:pt idx="1225">
                  <c:v>2.5759999800000001E-5</c:v>
                </c:pt>
                <c:pt idx="1226">
                  <c:v>2.58399998E-5</c:v>
                </c:pt>
                <c:pt idx="1227">
                  <c:v>2.5919999799999999E-5</c:v>
                </c:pt>
                <c:pt idx="1228">
                  <c:v>2.5999999799999999E-5</c:v>
                </c:pt>
                <c:pt idx="1229">
                  <c:v>2.6079999800000001E-5</c:v>
                </c:pt>
                <c:pt idx="1230">
                  <c:v>2.61599998E-5</c:v>
                </c:pt>
                <c:pt idx="1231">
                  <c:v>2.62399998E-5</c:v>
                </c:pt>
                <c:pt idx="1232">
                  <c:v>2.6319999799999999E-5</c:v>
                </c:pt>
                <c:pt idx="1233">
                  <c:v>2.6399999800000001E-5</c:v>
                </c:pt>
                <c:pt idx="1234">
                  <c:v>2.6479999800000001E-5</c:v>
                </c:pt>
                <c:pt idx="1235">
                  <c:v>2.65599998E-5</c:v>
                </c:pt>
                <c:pt idx="1236">
                  <c:v>2.6639999799999999E-5</c:v>
                </c:pt>
                <c:pt idx="1237">
                  <c:v>2.6719999799999998E-5</c:v>
                </c:pt>
                <c:pt idx="1238">
                  <c:v>2.6799999800000001E-5</c:v>
                </c:pt>
                <c:pt idx="1239">
                  <c:v>2.68799998E-5</c:v>
                </c:pt>
                <c:pt idx="1240">
                  <c:v>2.6959999799999999E-5</c:v>
                </c:pt>
                <c:pt idx="1241">
                  <c:v>2.7039999799999999E-5</c:v>
                </c:pt>
                <c:pt idx="1242">
                  <c:v>2.7119999800000001E-5</c:v>
                </c:pt>
                <c:pt idx="1243">
                  <c:v>2.7199999800000001E-5</c:v>
                </c:pt>
                <c:pt idx="1244">
                  <c:v>2.72799998E-5</c:v>
                </c:pt>
                <c:pt idx="1245">
                  <c:v>2.7359999799999999E-5</c:v>
                </c:pt>
                <c:pt idx="1246">
                  <c:v>2.7439999800000002E-5</c:v>
                </c:pt>
                <c:pt idx="1247">
                  <c:v>2.7519999800000001E-5</c:v>
                </c:pt>
                <c:pt idx="1248">
                  <c:v>2.75999998E-5</c:v>
                </c:pt>
                <c:pt idx="1249">
                  <c:v>2.7679999799999999E-5</c:v>
                </c:pt>
                <c:pt idx="1250">
                  <c:v>2.7759999799999999E-5</c:v>
                </c:pt>
                <c:pt idx="1251">
                  <c:v>2.7839999800000001E-5</c:v>
                </c:pt>
                <c:pt idx="1252">
                  <c:v>2.79199998E-5</c:v>
                </c:pt>
                <c:pt idx="1253">
                  <c:v>2.79999998E-5</c:v>
                </c:pt>
                <c:pt idx="1254">
                  <c:v>2.8079999799999999E-5</c:v>
                </c:pt>
                <c:pt idx="1255">
                  <c:v>2.8159999800000002E-5</c:v>
                </c:pt>
                <c:pt idx="1256">
                  <c:v>2.8239999800000001E-5</c:v>
                </c:pt>
                <c:pt idx="1257">
                  <c:v>2.83199998E-5</c:v>
                </c:pt>
                <c:pt idx="1258">
                  <c:v>2.8399999799999999E-5</c:v>
                </c:pt>
                <c:pt idx="1259">
                  <c:v>2.8479999799999998E-5</c:v>
                </c:pt>
                <c:pt idx="1260">
                  <c:v>2.8559999800000001E-5</c:v>
                </c:pt>
                <c:pt idx="1261">
                  <c:v>2.86399998E-5</c:v>
                </c:pt>
                <c:pt idx="1262">
                  <c:v>2.87199998E-5</c:v>
                </c:pt>
                <c:pt idx="1263">
                  <c:v>2.8799999799999999E-5</c:v>
                </c:pt>
                <c:pt idx="1264">
                  <c:v>2.8879999800000001E-5</c:v>
                </c:pt>
                <c:pt idx="1265">
                  <c:v>2.8959999800000001E-5</c:v>
                </c:pt>
                <c:pt idx="1266">
                  <c:v>2.90399998E-5</c:v>
                </c:pt>
                <c:pt idx="1267">
                  <c:v>2.9119999799999999E-5</c:v>
                </c:pt>
                <c:pt idx="1268">
                  <c:v>2.9199999799999998E-5</c:v>
                </c:pt>
                <c:pt idx="1269">
                  <c:v>2.9279999800000001E-5</c:v>
                </c:pt>
                <c:pt idx="1270">
                  <c:v>2.93599998E-5</c:v>
                </c:pt>
                <c:pt idx="1271">
                  <c:v>2.9439999799999999E-5</c:v>
                </c:pt>
                <c:pt idx="1272">
                  <c:v>2.9519999799999999E-5</c:v>
                </c:pt>
                <c:pt idx="1273">
                  <c:v>2.9599999800000001E-5</c:v>
                </c:pt>
                <c:pt idx="1274">
                  <c:v>2.9679999800000001E-5</c:v>
                </c:pt>
                <c:pt idx="1275">
                  <c:v>2.97599998E-5</c:v>
                </c:pt>
                <c:pt idx="1276">
                  <c:v>2.9839999799999999E-5</c:v>
                </c:pt>
                <c:pt idx="1277">
                  <c:v>2.9919999800000002E-5</c:v>
                </c:pt>
                <c:pt idx="1278">
                  <c:v>2.9999999800000001E-5</c:v>
                </c:pt>
                <c:pt idx="1279">
                  <c:v>3.00799998E-5</c:v>
                </c:pt>
                <c:pt idx="1280">
                  <c:v>3.0159999799999999E-5</c:v>
                </c:pt>
                <c:pt idx="1281">
                  <c:v>3.0239999799999999E-5</c:v>
                </c:pt>
                <c:pt idx="1282">
                  <c:v>3.0319999800000001E-5</c:v>
                </c:pt>
                <c:pt idx="1283">
                  <c:v>3.03999998E-5</c:v>
                </c:pt>
                <c:pt idx="1284">
                  <c:v>3.04799998E-5</c:v>
                </c:pt>
                <c:pt idx="1285">
                  <c:v>3.0559999800000002E-5</c:v>
                </c:pt>
                <c:pt idx="1286">
                  <c:v>3.0639999800000002E-5</c:v>
                </c:pt>
                <c:pt idx="1287">
                  <c:v>3.0719999800000001E-5</c:v>
                </c:pt>
                <c:pt idx="1288">
                  <c:v>3.07999998E-5</c:v>
                </c:pt>
                <c:pt idx="1289">
                  <c:v>3.0879999799999999E-5</c:v>
                </c:pt>
                <c:pt idx="1290">
                  <c:v>3.0959999799999998E-5</c:v>
                </c:pt>
                <c:pt idx="1291">
                  <c:v>3.1039999799999998E-5</c:v>
                </c:pt>
                <c:pt idx="1292">
                  <c:v>3.1119999799999997E-5</c:v>
                </c:pt>
                <c:pt idx="1293">
                  <c:v>3.1199999800000003E-5</c:v>
                </c:pt>
                <c:pt idx="1294">
                  <c:v>3.1279999800000002E-5</c:v>
                </c:pt>
                <c:pt idx="1295">
                  <c:v>3.1359999800000001E-5</c:v>
                </c:pt>
                <c:pt idx="1296">
                  <c:v>3.1439999800000001E-5</c:v>
                </c:pt>
                <c:pt idx="1297">
                  <c:v>3.15199998E-5</c:v>
                </c:pt>
                <c:pt idx="1298">
                  <c:v>3.1599999799999999E-5</c:v>
                </c:pt>
                <c:pt idx="1299">
                  <c:v>3.1679999799999998E-5</c:v>
                </c:pt>
                <c:pt idx="1300">
                  <c:v>3.1759999799999998E-5</c:v>
                </c:pt>
                <c:pt idx="1301">
                  <c:v>3.1839999799999997E-5</c:v>
                </c:pt>
                <c:pt idx="1302">
                  <c:v>3.1919999800000003E-5</c:v>
                </c:pt>
                <c:pt idx="1303">
                  <c:v>3.1999999800000002E-5</c:v>
                </c:pt>
                <c:pt idx="1304">
                  <c:v>3.2079999800000001E-5</c:v>
                </c:pt>
                <c:pt idx="1305">
                  <c:v>3.2159999800000001E-5</c:v>
                </c:pt>
                <c:pt idx="1306">
                  <c:v>3.22399998E-5</c:v>
                </c:pt>
                <c:pt idx="1307">
                  <c:v>3.2319999799999999E-5</c:v>
                </c:pt>
                <c:pt idx="1308">
                  <c:v>3.2399999799999998E-5</c:v>
                </c:pt>
                <c:pt idx="1309">
                  <c:v>3.2479999799999997E-5</c:v>
                </c:pt>
                <c:pt idx="1310">
                  <c:v>3.2559999799999997E-5</c:v>
                </c:pt>
                <c:pt idx="1311">
                  <c:v>3.2639999800000003E-5</c:v>
                </c:pt>
                <c:pt idx="1312">
                  <c:v>3.2719999800000002E-5</c:v>
                </c:pt>
                <c:pt idx="1313">
                  <c:v>3.2799999800000001E-5</c:v>
                </c:pt>
                <c:pt idx="1314">
                  <c:v>3.28799998E-5</c:v>
                </c:pt>
                <c:pt idx="1315">
                  <c:v>3.29599998E-5</c:v>
                </c:pt>
                <c:pt idx="1316">
                  <c:v>3.3039999799999999E-5</c:v>
                </c:pt>
                <c:pt idx="1317">
                  <c:v>3.3119999799999998E-5</c:v>
                </c:pt>
                <c:pt idx="1318">
                  <c:v>3.3199999799999997E-5</c:v>
                </c:pt>
                <c:pt idx="1319">
                  <c:v>3.3279999800000003E-5</c:v>
                </c:pt>
                <c:pt idx="1320">
                  <c:v>3.3359999800000003E-5</c:v>
                </c:pt>
                <c:pt idx="1321">
                  <c:v>3.3439999800000002E-5</c:v>
                </c:pt>
                <c:pt idx="1322">
                  <c:v>3.3519999800000001E-5</c:v>
                </c:pt>
                <c:pt idx="1323">
                  <c:v>3.35999998E-5</c:v>
                </c:pt>
                <c:pt idx="1324">
                  <c:v>3.36799998E-5</c:v>
                </c:pt>
                <c:pt idx="1325">
                  <c:v>3.3759999799999999E-5</c:v>
                </c:pt>
                <c:pt idx="1326">
                  <c:v>3.3839999799999998E-5</c:v>
                </c:pt>
                <c:pt idx="1327">
                  <c:v>3.3919999799999997E-5</c:v>
                </c:pt>
                <c:pt idx="1328">
                  <c:v>3.3999999800000003E-5</c:v>
                </c:pt>
                <c:pt idx="1329">
                  <c:v>3.4079999800000002E-5</c:v>
                </c:pt>
                <c:pt idx="1330">
                  <c:v>3.4159999800000002E-5</c:v>
                </c:pt>
                <c:pt idx="1331">
                  <c:v>3.4239999800000001E-5</c:v>
                </c:pt>
                <c:pt idx="1332">
                  <c:v>3.43199998E-5</c:v>
                </c:pt>
                <c:pt idx="1333">
                  <c:v>3.4399999799999999E-5</c:v>
                </c:pt>
                <c:pt idx="1334">
                  <c:v>3.4479999799999999E-5</c:v>
                </c:pt>
                <c:pt idx="1335">
                  <c:v>3.4559999799999998E-5</c:v>
                </c:pt>
                <c:pt idx="1336">
                  <c:v>3.4639999799999997E-5</c:v>
                </c:pt>
                <c:pt idx="1337">
                  <c:v>3.4719999800000003E-5</c:v>
                </c:pt>
                <c:pt idx="1338">
                  <c:v>3.4799999800000002E-5</c:v>
                </c:pt>
                <c:pt idx="1339">
                  <c:v>3.4879999800000002E-5</c:v>
                </c:pt>
                <c:pt idx="1340">
                  <c:v>3.4959999800000001E-5</c:v>
                </c:pt>
                <c:pt idx="1341">
                  <c:v>3.50399998E-5</c:v>
                </c:pt>
                <c:pt idx="1342">
                  <c:v>3.5119999799999999E-5</c:v>
                </c:pt>
                <c:pt idx="1343">
                  <c:v>3.5199999799999999E-5</c:v>
                </c:pt>
                <c:pt idx="1344">
                  <c:v>3.5279999799999998E-5</c:v>
                </c:pt>
                <c:pt idx="1345">
                  <c:v>3.5359999799999997E-5</c:v>
                </c:pt>
                <c:pt idx="1346">
                  <c:v>3.5439999800000003E-5</c:v>
                </c:pt>
                <c:pt idx="1347">
                  <c:v>3.5519999800000002E-5</c:v>
                </c:pt>
                <c:pt idx="1348">
                  <c:v>3.5599999800000001E-5</c:v>
                </c:pt>
                <c:pt idx="1349">
                  <c:v>3.5679999800000001E-5</c:v>
                </c:pt>
                <c:pt idx="1350">
                  <c:v>3.57599998E-5</c:v>
                </c:pt>
                <c:pt idx="1351">
                  <c:v>3.5839999799999999E-5</c:v>
                </c:pt>
                <c:pt idx="1352">
                  <c:v>3.5919999799999998E-5</c:v>
                </c:pt>
                <c:pt idx="1353">
                  <c:v>3.5999999799999998E-5</c:v>
                </c:pt>
                <c:pt idx="1354">
                  <c:v>3.6079999799999997E-5</c:v>
                </c:pt>
                <c:pt idx="1355">
                  <c:v>3.6159999800000003E-5</c:v>
                </c:pt>
                <c:pt idx="1356">
                  <c:v>3.6239999800000002E-5</c:v>
                </c:pt>
                <c:pt idx="1357">
                  <c:v>3.6319999800000001E-5</c:v>
                </c:pt>
                <c:pt idx="1358">
                  <c:v>3.6399999800000001E-5</c:v>
                </c:pt>
                <c:pt idx="1359">
                  <c:v>3.64799998E-5</c:v>
                </c:pt>
                <c:pt idx="1360">
                  <c:v>3.6559999799999999E-5</c:v>
                </c:pt>
                <c:pt idx="1361">
                  <c:v>3.6639999799999998E-5</c:v>
                </c:pt>
                <c:pt idx="1362">
                  <c:v>3.6719999799999998E-5</c:v>
                </c:pt>
                <c:pt idx="1363">
                  <c:v>3.6799999799999997E-5</c:v>
                </c:pt>
                <c:pt idx="1364">
                  <c:v>3.6879999800000003E-5</c:v>
                </c:pt>
                <c:pt idx="1365">
                  <c:v>3.6959999800000002E-5</c:v>
                </c:pt>
                <c:pt idx="1366">
                  <c:v>3.7039999800000001E-5</c:v>
                </c:pt>
                <c:pt idx="1367">
                  <c:v>3.71199998E-5</c:v>
                </c:pt>
                <c:pt idx="1368">
                  <c:v>3.71999998E-5</c:v>
                </c:pt>
                <c:pt idx="1369">
                  <c:v>3.7279999799999999E-5</c:v>
                </c:pt>
                <c:pt idx="1370">
                  <c:v>3.7359999799999998E-5</c:v>
                </c:pt>
                <c:pt idx="1371">
                  <c:v>3.7439999799999997E-5</c:v>
                </c:pt>
                <c:pt idx="1372">
                  <c:v>3.7519999799999997E-5</c:v>
                </c:pt>
                <c:pt idx="1373">
                  <c:v>3.7599999800000003E-5</c:v>
                </c:pt>
                <c:pt idx="1374">
                  <c:v>3.7679999800000002E-5</c:v>
                </c:pt>
                <c:pt idx="1375">
                  <c:v>3.7759999800000001E-5</c:v>
                </c:pt>
                <c:pt idx="1376">
                  <c:v>3.78399998E-5</c:v>
                </c:pt>
                <c:pt idx="1377">
                  <c:v>3.79199998E-5</c:v>
                </c:pt>
                <c:pt idx="1378">
                  <c:v>3.7999999799999999E-5</c:v>
                </c:pt>
                <c:pt idx="1379">
                  <c:v>3.8079999799999998E-5</c:v>
                </c:pt>
                <c:pt idx="1380">
                  <c:v>3.8159999799999997E-5</c:v>
                </c:pt>
                <c:pt idx="1381">
                  <c:v>3.8239999800000003E-5</c:v>
                </c:pt>
                <c:pt idx="1382">
                  <c:v>3.8319999800000003E-5</c:v>
                </c:pt>
                <c:pt idx="1383">
                  <c:v>3.8399999800000002E-5</c:v>
                </c:pt>
                <c:pt idx="1384">
                  <c:v>3.8479999800000001E-5</c:v>
                </c:pt>
                <c:pt idx="1385">
                  <c:v>3.85599998E-5</c:v>
                </c:pt>
                <c:pt idx="1386">
                  <c:v>3.8639999799999999E-5</c:v>
                </c:pt>
                <c:pt idx="1387">
                  <c:v>3.8719999799999999E-5</c:v>
                </c:pt>
                <c:pt idx="1388">
                  <c:v>3.8799999799999998E-5</c:v>
                </c:pt>
                <c:pt idx="1389">
                  <c:v>3.8879999799999997E-5</c:v>
                </c:pt>
                <c:pt idx="1390">
                  <c:v>3.8959999800000003E-5</c:v>
                </c:pt>
                <c:pt idx="1391">
                  <c:v>3.9039999800000002E-5</c:v>
                </c:pt>
                <c:pt idx="1392">
                  <c:v>3.9119999800000002E-5</c:v>
                </c:pt>
                <c:pt idx="1393">
                  <c:v>3.9199999800000001E-5</c:v>
                </c:pt>
                <c:pt idx="1394">
                  <c:v>3.92799998E-5</c:v>
                </c:pt>
                <c:pt idx="1395">
                  <c:v>3.9359999799999999E-5</c:v>
                </c:pt>
                <c:pt idx="1396">
                  <c:v>3.9439999799999999E-5</c:v>
                </c:pt>
                <c:pt idx="1397">
                  <c:v>3.9519999799999998E-5</c:v>
                </c:pt>
                <c:pt idx="1398">
                  <c:v>3.9599999799999997E-5</c:v>
                </c:pt>
                <c:pt idx="1399">
                  <c:v>3.9679999800000003E-5</c:v>
                </c:pt>
                <c:pt idx="1400">
                  <c:v>3.9759999800000002E-5</c:v>
                </c:pt>
                <c:pt idx="1401">
                  <c:v>3.9839999800000002E-5</c:v>
                </c:pt>
                <c:pt idx="1402">
                  <c:v>3.9919999800000001E-5</c:v>
                </c:pt>
                <c:pt idx="1403">
                  <c:v>3.99999998E-5</c:v>
                </c:pt>
                <c:pt idx="1404">
                  <c:v>4.0079999799999999E-5</c:v>
                </c:pt>
                <c:pt idx="1405">
                  <c:v>4.0159999799999998E-5</c:v>
                </c:pt>
                <c:pt idx="1406">
                  <c:v>4.0239999799999998E-5</c:v>
                </c:pt>
                <c:pt idx="1407">
                  <c:v>4.0319999799999997E-5</c:v>
                </c:pt>
                <c:pt idx="1408">
                  <c:v>4.0399999800000003E-5</c:v>
                </c:pt>
                <c:pt idx="1409">
                  <c:v>4.0479999800000002E-5</c:v>
                </c:pt>
                <c:pt idx="1410">
                  <c:v>4.0559999800000001E-5</c:v>
                </c:pt>
                <c:pt idx="1411">
                  <c:v>4.0639999800000001E-5</c:v>
                </c:pt>
                <c:pt idx="1412">
                  <c:v>4.07199998E-5</c:v>
                </c:pt>
                <c:pt idx="1413">
                  <c:v>4.0799999799999999E-5</c:v>
                </c:pt>
                <c:pt idx="1414">
                  <c:v>4.0879999799999998E-5</c:v>
                </c:pt>
                <c:pt idx="1415">
                  <c:v>4.0959999799999998E-5</c:v>
                </c:pt>
                <c:pt idx="1416">
                  <c:v>4.1039999799999997E-5</c:v>
                </c:pt>
                <c:pt idx="1417">
                  <c:v>4.1119999800000003E-5</c:v>
                </c:pt>
                <c:pt idx="1418">
                  <c:v>4.1199999699999997E-5</c:v>
                </c:pt>
                <c:pt idx="1419">
                  <c:v>4.1279999700000003E-5</c:v>
                </c:pt>
                <c:pt idx="1420">
                  <c:v>4.1359999700000002E-5</c:v>
                </c:pt>
                <c:pt idx="1421">
                  <c:v>4.1439999700000002E-5</c:v>
                </c:pt>
                <c:pt idx="1422">
                  <c:v>4.1519999700000001E-5</c:v>
                </c:pt>
                <c:pt idx="1423">
                  <c:v>4.15999997E-5</c:v>
                </c:pt>
                <c:pt idx="1424">
                  <c:v>4.1679999699999999E-5</c:v>
                </c:pt>
                <c:pt idx="1425">
                  <c:v>4.1759999699999998E-5</c:v>
                </c:pt>
                <c:pt idx="1426">
                  <c:v>4.1839999699999998E-5</c:v>
                </c:pt>
                <c:pt idx="1427">
                  <c:v>4.1919999699999997E-5</c:v>
                </c:pt>
                <c:pt idx="1428">
                  <c:v>4.1999999700000003E-5</c:v>
                </c:pt>
                <c:pt idx="1429">
                  <c:v>4.2079999700000002E-5</c:v>
                </c:pt>
                <c:pt idx="1430">
                  <c:v>4.2159999700000001E-5</c:v>
                </c:pt>
                <c:pt idx="1431">
                  <c:v>4.2239999700000001E-5</c:v>
                </c:pt>
                <c:pt idx="1432">
                  <c:v>4.23199997E-5</c:v>
                </c:pt>
                <c:pt idx="1433">
                  <c:v>4.2399999699999999E-5</c:v>
                </c:pt>
                <c:pt idx="1434">
                  <c:v>4.2479999699999998E-5</c:v>
                </c:pt>
                <c:pt idx="1435">
                  <c:v>4.2559999699999998E-5</c:v>
                </c:pt>
                <c:pt idx="1436">
                  <c:v>4.2639999699999997E-5</c:v>
                </c:pt>
                <c:pt idx="1437">
                  <c:v>4.2719999700000003E-5</c:v>
                </c:pt>
                <c:pt idx="1438">
                  <c:v>4.2799999700000002E-5</c:v>
                </c:pt>
                <c:pt idx="1439">
                  <c:v>4.2879999700000001E-5</c:v>
                </c:pt>
                <c:pt idx="1440">
                  <c:v>4.2959999700000001E-5</c:v>
                </c:pt>
                <c:pt idx="1441">
                  <c:v>4.30399997E-5</c:v>
                </c:pt>
                <c:pt idx="1442">
                  <c:v>4.3119999699999999E-5</c:v>
                </c:pt>
                <c:pt idx="1443">
                  <c:v>4.3199999699999998E-5</c:v>
                </c:pt>
                <c:pt idx="1444">
                  <c:v>4.3279999699999997E-5</c:v>
                </c:pt>
                <c:pt idx="1445">
                  <c:v>4.3359999699999997E-5</c:v>
                </c:pt>
                <c:pt idx="1446">
                  <c:v>4.3439999700000003E-5</c:v>
                </c:pt>
                <c:pt idx="1447">
                  <c:v>4.3519999700000002E-5</c:v>
                </c:pt>
                <c:pt idx="1448">
                  <c:v>4.3599999700000001E-5</c:v>
                </c:pt>
                <c:pt idx="1449">
                  <c:v>4.36799997E-5</c:v>
                </c:pt>
                <c:pt idx="1450">
                  <c:v>4.37599997E-5</c:v>
                </c:pt>
                <c:pt idx="1451">
                  <c:v>4.3839999699999999E-5</c:v>
                </c:pt>
                <c:pt idx="1452">
                  <c:v>4.3919999699999998E-5</c:v>
                </c:pt>
                <c:pt idx="1453">
                  <c:v>4.3999999699999997E-5</c:v>
                </c:pt>
                <c:pt idx="1454">
                  <c:v>4.4079999700000003E-5</c:v>
                </c:pt>
                <c:pt idx="1455">
                  <c:v>4.4159999700000003E-5</c:v>
                </c:pt>
                <c:pt idx="1456">
                  <c:v>4.4239999700000002E-5</c:v>
                </c:pt>
                <c:pt idx="1457">
                  <c:v>4.4319999700000001E-5</c:v>
                </c:pt>
                <c:pt idx="1458">
                  <c:v>4.43999997E-5</c:v>
                </c:pt>
                <c:pt idx="1459">
                  <c:v>4.44799997E-5</c:v>
                </c:pt>
                <c:pt idx="1460">
                  <c:v>4.4559999699999999E-5</c:v>
                </c:pt>
                <c:pt idx="1461">
                  <c:v>4.4639999699999998E-5</c:v>
                </c:pt>
                <c:pt idx="1462">
                  <c:v>4.4719999699999997E-5</c:v>
                </c:pt>
                <c:pt idx="1463">
                  <c:v>4.4799999700000003E-5</c:v>
                </c:pt>
                <c:pt idx="1464">
                  <c:v>4.4879999700000002E-5</c:v>
                </c:pt>
                <c:pt idx="1465">
                  <c:v>4.4959999700000002E-5</c:v>
                </c:pt>
                <c:pt idx="1466">
                  <c:v>4.5039999700000001E-5</c:v>
                </c:pt>
                <c:pt idx="1467">
                  <c:v>4.51199997E-5</c:v>
                </c:pt>
                <c:pt idx="1468">
                  <c:v>4.5199999699999999E-5</c:v>
                </c:pt>
                <c:pt idx="1469">
                  <c:v>4.5279999699999999E-5</c:v>
                </c:pt>
                <c:pt idx="1470">
                  <c:v>4.5359999699999998E-5</c:v>
                </c:pt>
                <c:pt idx="1471">
                  <c:v>4.5439999699999997E-5</c:v>
                </c:pt>
                <c:pt idx="1472">
                  <c:v>4.5519999700000003E-5</c:v>
                </c:pt>
                <c:pt idx="1473">
                  <c:v>4.5599999700000002E-5</c:v>
                </c:pt>
                <c:pt idx="1474">
                  <c:v>4.5679999700000002E-5</c:v>
                </c:pt>
                <c:pt idx="1475">
                  <c:v>4.5759999700000001E-5</c:v>
                </c:pt>
                <c:pt idx="1476">
                  <c:v>4.58399997E-5</c:v>
                </c:pt>
                <c:pt idx="1477">
                  <c:v>4.5919999699999999E-5</c:v>
                </c:pt>
                <c:pt idx="1478">
                  <c:v>4.5999999699999999E-5</c:v>
                </c:pt>
                <c:pt idx="1479">
                  <c:v>4.6079999699999998E-5</c:v>
                </c:pt>
                <c:pt idx="1480">
                  <c:v>4.6159999699999997E-5</c:v>
                </c:pt>
                <c:pt idx="1481">
                  <c:v>4.6239999700000003E-5</c:v>
                </c:pt>
                <c:pt idx="1482">
                  <c:v>4.6319999700000002E-5</c:v>
                </c:pt>
                <c:pt idx="1483">
                  <c:v>4.6399999700000001E-5</c:v>
                </c:pt>
                <c:pt idx="1484">
                  <c:v>4.6479999700000001E-5</c:v>
                </c:pt>
                <c:pt idx="1485">
                  <c:v>4.65599997E-5</c:v>
                </c:pt>
                <c:pt idx="1486">
                  <c:v>4.6639999699999999E-5</c:v>
                </c:pt>
                <c:pt idx="1487">
                  <c:v>4.6719999699999998E-5</c:v>
                </c:pt>
                <c:pt idx="1488">
                  <c:v>4.6799999699999998E-5</c:v>
                </c:pt>
                <c:pt idx="1489">
                  <c:v>4.6879999699999997E-5</c:v>
                </c:pt>
                <c:pt idx="1490">
                  <c:v>4.6959999700000003E-5</c:v>
                </c:pt>
                <c:pt idx="1491">
                  <c:v>4.7039999700000002E-5</c:v>
                </c:pt>
                <c:pt idx="1492">
                  <c:v>4.7119999700000001E-5</c:v>
                </c:pt>
                <c:pt idx="1493">
                  <c:v>4.7199999700000001E-5</c:v>
                </c:pt>
                <c:pt idx="1494">
                  <c:v>4.72799997E-5</c:v>
                </c:pt>
                <c:pt idx="1495">
                  <c:v>4.7359999699999999E-5</c:v>
                </c:pt>
                <c:pt idx="1496">
                  <c:v>4.7439999699999998E-5</c:v>
                </c:pt>
                <c:pt idx="1497">
                  <c:v>4.7519999699999998E-5</c:v>
                </c:pt>
                <c:pt idx="1498">
                  <c:v>4.7599999699999997E-5</c:v>
                </c:pt>
                <c:pt idx="1499">
                  <c:v>4.7679999700000003E-5</c:v>
                </c:pt>
                <c:pt idx="1500">
                  <c:v>4.7759999700000002E-5</c:v>
                </c:pt>
                <c:pt idx="1501">
                  <c:v>4.7839999700000001E-5</c:v>
                </c:pt>
                <c:pt idx="1502">
                  <c:v>4.79199997E-5</c:v>
                </c:pt>
                <c:pt idx="1503">
                  <c:v>4.79999997E-5</c:v>
                </c:pt>
                <c:pt idx="1504">
                  <c:v>4.8079999699999999E-5</c:v>
                </c:pt>
                <c:pt idx="1505">
                  <c:v>4.8159999699999998E-5</c:v>
                </c:pt>
                <c:pt idx="1506">
                  <c:v>4.8239999699999997E-5</c:v>
                </c:pt>
                <c:pt idx="1507">
                  <c:v>4.8319999699999997E-5</c:v>
                </c:pt>
                <c:pt idx="1508">
                  <c:v>4.8399999700000003E-5</c:v>
                </c:pt>
                <c:pt idx="1509">
                  <c:v>4.8479999700000002E-5</c:v>
                </c:pt>
                <c:pt idx="1510">
                  <c:v>4.8559999700000001E-5</c:v>
                </c:pt>
                <c:pt idx="1511">
                  <c:v>4.86399997E-5</c:v>
                </c:pt>
                <c:pt idx="1512">
                  <c:v>4.87199997E-5</c:v>
                </c:pt>
                <c:pt idx="1513">
                  <c:v>4.8799999699999999E-5</c:v>
                </c:pt>
                <c:pt idx="1514">
                  <c:v>4.8879999699999998E-5</c:v>
                </c:pt>
                <c:pt idx="1515">
                  <c:v>4.8959999699999997E-5</c:v>
                </c:pt>
                <c:pt idx="1516">
                  <c:v>4.9039999700000003E-5</c:v>
                </c:pt>
                <c:pt idx="1517">
                  <c:v>4.9119999700000003E-5</c:v>
                </c:pt>
                <c:pt idx="1518">
                  <c:v>4.9199999700000002E-5</c:v>
                </c:pt>
                <c:pt idx="1519">
                  <c:v>4.9279999700000001E-5</c:v>
                </c:pt>
                <c:pt idx="1520">
                  <c:v>4.93599997E-5</c:v>
                </c:pt>
                <c:pt idx="1521">
                  <c:v>4.9439999699999999E-5</c:v>
                </c:pt>
                <c:pt idx="1522">
                  <c:v>4.9519999699999999E-5</c:v>
                </c:pt>
                <c:pt idx="1523">
                  <c:v>4.9599999699999998E-5</c:v>
                </c:pt>
                <c:pt idx="1524">
                  <c:v>4.9679999699999997E-5</c:v>
                </c:pt>
                <c:pt idx="1525">
                  <c:v>4.9759999700000003E-5</c:v>
                </c:pt>
                <c:pt idx="1526">
                  <c:v>4.9839999700000002E-5</c:v>
                </c:pt>
                <c:pt idx="1527">
                  <c:v>4.9919999700000002E-5</c:v>
                </c:pt>
                <c:pt idx="1528">
                  <c:v>4.9999999700000001E-5</c:v>
                </c:pt>
                <c:pt idx="1529">
                  <c:v>5.00799997E-5</c:v>
                </c:pt>
                <c:pt idx="1530">
                  <c:v>5.0159999699999999E-5</c:v>
                </c:pt>
                <c:pt idx="1531">
                  <c:v>5.0239999699999999E-5</c:v>
                </c:pt>
                <c:pt idx="1532">
                  <c:v>5.0319999699999998E-5</c:v>
                </c:pt>
                <c:pt idx="1533">
                  <c:v>5.0399999699999997E-5</c:v>
                </c:pt>
                <c:pt idx="1534">
                  <c:v>5.0479999700000003E-5</c:v>
                </c:pt>
                <c:pt idx="1535">
                  <c:v>5.0559999700000002E-5</c:v>
                </c:pt>
                <c:pt idx="1536">
                  <c:v>5.0639999700000002E-5</c:v>
                </c:pt>
                <c:pt idx="1537">
                  <c:v>5.0719999700000001E-5</c:v>
                </c:pt>
                <c:pt idx="1538">
                  <c:v>5.07999997E-5</c:v>
                </c:pt>
                <c:pt idx="1539">
                  <c:v>5.0879999699999999E-5</c:v>
                </c:pt>
                <c:pt idx="1540">
                  <c:v>5.0959999699999998E-5</c:v>
                </c:pt>
                <c:pt idx="1541">
                  <c:v>5.1039999699999998E-5</c:v>
                </c:pt>
                <c:pt idx="1542">
                  <c:v>5.1119999699999997E-5</c:v>
                </c:pt>
                <c:pt idx="1543">
                  <c:v>5.1199999700000003E-5</c:v>
                </c:pt>
                <c:pt idx="1544">
                  <c:v>5.1279999700000002E-5</c:v>
                </c:pt>
                <c:pt idx="1545">
                  <c:v>5.1359999700000001E-5</c:v>
                </c:pt>
                <c:pt idx="1546">
                  <c:v>5.1439999700000001E-5</c:v>
                </c:pt>
                <c:pt idx="1547">
                  <c:v>5.15199997E-5</c:v>
                </c:pt>
                <c:pt idx="1548">
                  <c:v>5.1599999699999999E-5</c:v>
                </c:pt>
                <c:pt idx="1549">
                  <c:v>5.1679999699999998E-5</c:v>
                </c:pt>
                <c:pt idx="1550">
                  <c:v>5.1759999699999998E-5</c:v>
                </c:pt>
                <c:pt idx="1551">
                  <c:v>5.1839999699999997E-5</c:v>
                </c:pt>
                <c:pt idx="1552">
                  <c:v>5.1919999700000003E-5</c:v>
                </c:pt>
                <c:pt idx="1553">
                  <c:v>5.1999999700000002E-5</c:v>
                </c:pt>
                <c:pt idx="1554">
                  <c:v>5.2079999700000001E-5</c:v>
                </c:pt>
                <c:pt idx="1555">
                  <c:v>5.2159999700000001E-5</c:v>
                </c:pt>
                <c:pt idx="1556">
                  <c:v>5.22399997E-5</c:v>
                </c:pt>
                <c:pt idx="1557">
                  <c:v>5.2319999699999999E-5</c:v>
                </c:pt>
                <c:pt idx="1558">
                  <c:v>5.2399999699999998E-5</c:v>
                </c:pt>
                <c:pt idx="1559">
                  <c:v>5.2479999699999997E-5</c:v>
                </c:pt>
                <c:pt idx="1560">
                  <c:v>5.2559999699999997E-5</c:v>
                </c:pt>
                <c:pt idx="1561">
                  <c:v>5.2639999700000003E-5</c:v>
                </c:pt>
                <c:pt idx="1562">
                  <c:v>5.2719999700000002E-5</c:v>
                </c:pt>
                <c:pt idx="1563">
                  <c:v>5.2799999700000001E-5</c:v>
                </c:pt>
                <c:pt idx="1564">
                  <c:v>5.28799997E-5</c:v>
                </c:pt>
                <c:pt idx="1565">
                  <c:v>5.29599997E-5</c:v>
                </c:pt>
                <c:pt idx="1566">
                  <c:v>5.3039999699999999E-5</c:v>
                </c:pt>
                <c:pt idx="1567">
                  <c:v>5.3119999699999998E-5</c:v>
                </c:pt>
                <c:pt idx="1568">
                  <c:v>5.3199999699999997E-5</c:v>
                </c:pt>
                <c:pt idx="1569">
                  <c:v>5.3279999700000003E-5</c:v>
                </c:pt>
                <c:pt idx="1570">
                  <c:v>5.3359999700000003E-5</c:v>
                </c:pt>
                <c:pt idx="1571">
                  <c:v>5.3439999700000002E-5</c:v>
                </c:pt>
                <c:pt idx="1572">
                  <c:v>5.3519999700000001E-5</c:v>
                </c:pt>
                <c:pt idx="1573">
                  <c:v>5.35999997E-5</c:v>
                </c:pt>
                <c:pt idx="1574">
                  <c:v>5.36799997E-5</c:v>
                </c:pt>
                <c:pt idx="1575">
                  <c:v>5.3759999699999999E-5</c:v>
                </c:pt>
                <c:pt idx="1576">
                  <c:v>5.3839999699999998E-5</c:v>
                </c:pt>
                <c:pt idx="1577">
                  <c:v>5.3919999699999997E-5</c:v>
                </c:pt>
                <c:pt idx="1578">
                  <c:v>5.3999999700000003E-5</c:v>
                </c:pt>
                <c:pt idx="1579">
                  <c:v>5.4079999700000002E-5</c:v>
                </c:pt>
                <c:pt idx="1580">
                  <c:v>5.4159999700000002E-5</c:v>
                </c:pt>
                <c:pt idx="1581">
                  <c:v>5.4239999700000001E-5</c:v>
                </c:pt>
                <c:pt idx="1582">
                  <c:v>5.43199997E-5</c:v>
                </c:pt>
                <c:pt idx="1583">
                  <c:v>5.4399999699999999E-5</c:v>
                </c:pt>
                <c:pt idx="1584">
                  <c:v>5.4479999699999999E-5</c:v>
                </c:pt>
                <c:pt idx="1585">
                  <c:v>5.4559999699999998E-5</c:v>
                </c:pt>
                <c:pt idx="1586">
                  <c:v>5.4639999699999997E-5</c:v>
                </c:pt>
                <c:pt idx="1587">
                  <c:v>5.4719999700000003E-5</c:v>
                </c:pt>
                <c:pt idx="1588">
                  <c:v>5.4799999700000002E-5</c:v>
                </c:pt>
                <c:pt idx="1589">
                  <c:v>5.4879999700000002E-5</c:v>
                </c:pt>
                <c:pt idx="1590">
                  <c:v>5.4959999700000001E-5</c:v>
                </c:pt>
                <c:pt idx="1591">
                  <c:v>5.50399997E-5</c:v>
                </c:pt>
                <c:pt idx="1592">
                  <c:v>5.5119999699999999E-5</c:v>
                </c:pt>
                <c:pt idx="1593">
                  <c:v>5.5199999699999999E-5</c:v>
                </c:pt>
                <c:pt idx="1594">
                  <c:v>5.5279999699999998E-5</c:v>
                </c:pt>
                <c:pt idx="1595">
                  <c:v>5.5359999699999997E-5</c:v>
                </c:pt>
                <c:pt idx="1596">
                  <c:v>5.5439999700000003E-5</c:v>
                </c:pt>
                <c:pt idx="1597">
                  <c:v>5.5519999700000002E-5</c:v>
                </c:pt>
                <c:pt idx="1598">
                  <c:v>5.5599999700000001E-5</c:v>
                </c:pt>
                <c:pt idx="1599">
                  <c:v>5.5679999700000001E-5</c:v>
                </c:pt>
                <c:pt idx="1600">
                  <c:v>5.57599997E-5</c:v>
                </c:pt>
                <c:pt idx="1601">
                  <c:v>5.5839999699999999E-5</c:v>
                </c:pt>
                <c:pt idx="1602">
                  <c:v>5.5919999699999998E-5</c:v>
                </c:pt>
                <c:pt idx="1603">
                  <c:v>5.5999999699999998E-5</c:v>
                </c:pt>
                <c:pt idx="1604">
                  <c:v>5.6079999699999997E-5</c:v>
                </c:pt>
                <c:pt idx="1605">
                  <c:v>5.6159999700000003E-5</c:v>
                </c:pt>
                <c:pt idx="1606">
                  <c:v>5.6239999700000002E-5</c:v>
                </c:pt>
                <c:pt idx="1607">
                  <c:v>5.6319999700000001E-5</c:v>
                </c:pt>
                <c:pt idx="1608">
                  <c:v>5.6399999700000001E-5</c:v>
                </c:pt>
                <c:pt idx="1609">
                  <c:v>5.64799997E-5</c:v>
                </c:pt>
                <c:pt idx="1610">
                  <c:v>5.6559999699999999E-5</c:v>
                </c:pt>
                <c:pt idx="1611">
                  <c:v>5.6639999699999998E-5</c:v>
                </c:pt>
                <c:pt idx="1612">
                  <c:v>5.6719999699999998E-5</c:v>
                </c:pt>
                <c:pt idx="1613">
                  <c:v>5.6799999699999997E-5</c:v>
                </c:pt>
                <c:pt idx="1614">
                  <c:v>5.6879999700000003E-5</c:v>
                </c:pt>
                <c:pt idx="1615">
                  <c:v>5.6959999700000002E-5</c:v>
                </c:pt>
                <c:pt idx="1616">
                  <c:v>5.7039999700000001E-5</c:v>
                </c:pt>
                <c:pt idx="1617">
                  <c:v>5.71199997E-5</c:v>
                </c:pt>
                <c:pt idx="1618">
                  <c:v>5.71999997E-5</c:v>
                </c:pt>
                <c:pt idx="1619">
                  <c:v>5.7279999699999999E-5</c:v>
                </c:pt>
                <c:pt idx="1620">
                  <c:v>5.7359999699999998E-5</c:v>
                </c:pt>
                <c:pt idx="1621">
                  <c:v>5.7439999699999997E-5</c:v>
                </c:pt>
                <c:pt idx="1622">
                  <c:v>5.7519999699999997E-5</c:v>
                </c:pt>
                <c:pt idx="1623">
                  <c:v>5.7599999599999998E-5</c:v>
                </c:pt>
                <c:pt idx="1624">
                  <c:v>5.7679999599999997E-5</c:v>
                </c:pt>
                <c:pt idx="1625">
                  <c:v>5.7759999600000003E-5</c:v>
                </c:pt>
                <c:pt idx="1626">
                  <c:v>5.7839999600000002E-5</c:v>
                </c:pt>
                <c:pt idx="1627">
                  <c:v>5.7919999600000001E-5</c:v>
                </c:pt>
                <c:pt idx="1628">
                  <c:v>5.7999999600000001E-5</c:v>
                </c:pt>
                <c:pt idx="1629">
                  <c:v>5.80799996E-5</c:v>
                </c:pt>
                <c:pt idx="1630">
                  <c:v>5.8159999599999999E-5</c:v>
                </c:pt>
                <c:pt idx="1631">
                  <c:v>5.8239999599999998E-5</c:v>
                </c:pt>
                <c:pt idx="1632">
                  <c:v>5.8319999599999998E-5</c:v>
                </c:pt>
                <c:pt idx="1633">
                  <c:v>5.8399999599999997E-5</c:v>
                </c:pt>
                <c:pt idx="1634">
                  <c:v>5.8479999600000003E-5</c:v>
                </c:pt>
                <c:pt idx="1635">
                  <c:v>5.8559999600000002E-5</c:v>
                </c:pt>
                <c:pt idx="1636">
                  <c:v>5.8639999600000001E-5</c:v>
                </c:pt>
                <c:pt idx="1637">
                  <c:v>5.87199996E-5</c:v>
                </c:pt>
                <c:pt idx="1638">
                  <c:v>5.87999996E-5</c:v>
                </c:pt>
                <c:pt idx="1639">
                  <c:v>5.8879999599999999E-5</c:v>
                </c:pt>
                <c:pt idx="1640">
                  <c:v>5.8959999599999998E-5</c:v>
                </c:pt>
                <c:pt idx="1641">
                  <c:v>5.9039999599999997E-5</c:v>
                </c:pt>
                <c:pt idx="1642">
                  <c:v>5.9119999599999997E-5</c:v>
                </c:pt>
                <c:pt idx="1643">
                  <c:v>5.9199999600000003E-5</c:v>
                </c:pt>
                <c:pt idx="1644">
                  <c:v>5.9279999600000002E-5</c:v>
                </c:pt>
                <c:pt idx="1645">
                  <c:v>5.9359999600000001E-5</c:v>
                </c:pt>
                <c:pt idx="1646">
                  <c:v>5.94399996E-5</c:v>
                </c:pt>
                <c:pt idx="1647">
                  <c:v>5.95199996E-5</c:v>
                </c:pt>
                <c:pt idx="1648">
                  <c:v>5.9599999599999999E-5</c:v>
                </c:pt>
                <c:pt idx="1649">
                  <c:v>5.9679999599999998E-5</c:v>
                </c:pt>
                <c:pt idx="1650">
                  <c:v>5.9759999599999997E-5</c:v>
                </c:pt>
                <c:pt idx="1651">
                  <c:v>5.9839999600000003E-5</c:v>
                </c:pt>
                <c:pt idx="1652">
                  <c:v>5.9919999600000003E-5</c:v>
                </c:pt>
                <c:pt idx="1653">
                  <c:v>5.9999999600000002E-5</c:v>
                </c:pt>
                <c:pt idx="1654">
                  <c:v>6.0079999600000001E-5</c:v>
                </c:pt>
                <c:pt idx="1655">
                  <c:v>6.01599996E-5</c:v>
                </c:pt>
                <c:pt idx="1656">
                  <c:v>6.0239999599999999E-5</c:v>
                </c:pt>
                <c:pt idx="1657">
                  <c:v>6.0319999599999999E-5</c:v>
                </c:pt>
                <c:pt idx="1658">
                  <c:v>6.0399999599999998E-5</c:v>
                </c:pt>
                <c:pt idx="1659">
                  <c:v>6.0479999599999997E-5</c:v>
                </c:pt>
                <c:pt idx="1660">
                  <c:v>6.0559999600000003E-5</c:v>
                </c:pt>
                <c:pt idx="1661">
                  <c:v>6.0639999600000002E-5</c:v>
                </c:pt>
                <c:pt idx="1662">
                  <c:v>6.0719999600000002E-5</c:v>
                </c:pt>
                <c:pt idx="1663">
                  <c:v>6.0799999600000001E-5</c:v>
                </c:pt>
                <c:pt idx="1664">
                  <c:v>6.08799996E-5</c:v>
                </c:pt>
                <c:pt idx="1665">
                  <c:v>6.0959999599999999E-5</c:v>
                </c:pt>
                <c:pt idx="1666">
                  <c:v>6.1039999600000005E-5</c:v>
                </c:pt>
                <c:pt idx="1667">
                  <c:v>6.1119999600000005E-5</c:v>
                </c:pt>
                <c:pt idx="1668">
                  <c:v>6.1199999600000004E-5</c:v>
                </c:pt>
                <c:pt idx="1669">
                  <c:v>6.1279999600000003E-5</c:v>
                </c:pt>
                <c:pt idx="1670">
                  <c:v>6.1359999600000002E-5</c:v>
                </c:pt>
                <c:pt idx="1671">
                  <c:v>6.1439999600000002E-5</c:v>
                </c:pt>
                <c:pt idx="1672">
                  <c:v>6.1519999600000001E-5</c:v>
                </c:pt>
                <c:pt idx="1673">
                  <c:v>6.15999996E-5</c:v>
                </c:pt>
                <c:pt idx="1674">
                  <c:v>6.1679999599999999E-5</c:v>
                </c:pt>
                <c:pt idx="1675">
                  <c:v>6.1759999599999998E-5</c:v>
                </c:pt>
                <c:pt idx="1676">
                  <c:v>6.1839999599999998E-5</c:v>
                </c:pt>
                <c:pt idx="1677">
                  <c:v>6.1919999599999997E-5</c:v>
                </c:pt>
                <c:pt idx="1678">
                  <c:v>6.1999999599999996E-5</c:v>
                </c:pt>
                <c:pt idx="1679">
                  <c:v>6.2079999599999995E-5</c:v>
                </c:pt>
                <c:pt idx="1680">
                  <c:v>6.2159999599999995E-5</c:v>
                </c:pt>
                <c:pt idx="1681">
                  <c:v>6.2239999599999994E-5</c:v>
                </c:pt>
                <c:pt idx="1682">
                  <c:v>6.2319999600000007E-5</c:v>
                </c:pt>
                <c:pt idx="1683">
                  <c:v>6.2399999600000006E-5</c:v>
                </c:pt>
                <c:pt idx="1684">
                  <c:v>6.2479999600000005E-5</c:v>
                </c:pt>
                <c:pt idx="1685">
                  <c:v>6.2559999600000004E-5</c:v>
                </c:pt>
                <c:pt idx="1686">
                  <c:v>6.2639999600000004E-5</c:v>
                </c:pt>
                <c:pt idx="1687">
                  <c:v>6.2719999600000003E-5</c:v>
                </c:pt>
                <c:pt idx="1688">
                  <c:v>6.2799999600000002E-5</c:v>
                </c:pt>
                <c:pt idx="1689">
                  <c:v>6.2879999600000001E-5</c:v>
                </c:pt>
                <c:pt idx="1690">
                  <c:v>6.2959999600000001E-5</c:v>
                </c:pt>
                <c:pt idx="1691">
                  <c:v>6.30399996E-5</c:v>
                </c:pt>
                <c:pt idx="1692">
                  <c:v>6.3119999599999999E-5</c:v>
                </c:pt>
                <c:pt idx="1693">
                  <c:v>6.3199999599999998E-5</c:v>
                </c:pt>
                <c:pt idx="1694">
                  <c:v>6.3279999599999997E-5</c:v>
                </c:pt>
                <c:pt idx="1695">
                  <c:v>6.3359999599999997E-5</c:v>
                </c:pt>
                <c:pt idx="1696">
                  <c:v>6.3439999599999996E-5</c:v>
                </c:pt>
                <c:pt idx="1697">
                  <c:v>6.3519999599999995E-5</c:v>
                </c:pt>
                <c:pt idx="1698">
                  <c:v>6.3599999599999994E-5</c:v>
                </c:pt>
                <c:pt idx="1699">
                  <c:v>6.3679999599999994E-5</c:v>
                </c:pt>
                <c:pt idx="1700">
                  <c:v>6.3759999600000006E-5</c:v>
                </c:pt>
                <c:pt idx="1701">
                  <c:v>6.3839999600000006E-5</c:v>
                </c:pt>
                <c:pt idx="1702">
                  <c:v>6.3919999600000005E-5</c:v>
                </c:pt>
                <c:pt idx="1703">
                  <c:v>6.3999999600000004E-5</c:v>
                </c:pt>
                <c:pt idx="1704">
                  <c:v>6.4079999600000003E-5</c:v>
                </c:pt>
                <c:pt idx="1705">
                  <c:v>6.4159999600000003E-5</c:v>
                </c:pt>
                <c:pt idx="1706">
                  <c:v>6.4239999600000002E-5</c:v>
                </c:pt>
                <c:pt idx="1707">
                  <c:v>6.4319999600000001E-5</c:v>
                </c:pt>
                <c:pt idx="1708">
                  <c:v>6.43999996E-5</c:v>
                </c:pt>
                <c:pt idx="1709">
                  <c:v>6.44799996E-5</c:v>
                </c:pt>
                <c:pt idx="1710">
                  <c:v>6.4559999599999999E-5</c:v>
                </c:pt>
                <c:pt idx="1711">
                  <c:v>6.4639999599999998E-5</c:v>
                </c:pt>
                <c:pt idx="1712">
                  <c:v>6.4719999599999997E-5</c:v>
                </c:pt>
                <c:pt idx="1713">
                  <c:v>6.4799999599999996E-5</c:v>
                </c:pt>
                <c:pt idx="1714">
                  <c:v>6.4879999599999996E-5</c:v>
                </c:pt>
                <c:pt idx="1715">
                  <c:v>6.4959999599999995E-5</c:v>
                </c:pt>
                <c:pt idx="1716">
                  <c:v>6.5039999599999994E-5</c:v>
                </c:pt>
                <c:pt idx="1717">
                  <c:v>6.5119999599999993E-5</c:v>
                </c:pt>
                <c:pt idx="1718">
                  <c:v>6.5199999600000006E-5</c:v>
                </c:pt>
                <c:pt idx="1719">
                  <c:v>6.5279999600000005E-5</c:v>
                </c:pt>
                <c:pt idx="1720">
                  <c:v>6.5359999600000005E-5</c:v>
                </c:pt>
                <c:pt idx="1721">
                  <c:v>6.5439999600000004E-5</c:v>
                </c:pt>
                <c:pt idx="1722">
                  <c:v>6.5519999600000003E-5</c:v>
                </c:pt>
                <c:pt idx="1723">
                  <c:v>6.5599999600000002E-5</c:v>
                </c:pt>
                <c:pt idx="1724">
                  <c:v>6.5679999600000002E-5</c:v>
                </c:pt>
                <c:pt idx="1725">
                  <c:v>6.5759999600000001E-5</c:v>
                </c:pt>
                <c:pt idx="1726">
                  <c:v>6.58399996E-5</c:v>
                </c:pt>
                <c:pt idx="1727">
                  <c:v>6.5919999599999999E-5</c:v>
                </c:pt>
                <c:pt idx="1728">
                  <c:v>6.5999999599999999E-5</c:v>
                </c:pt>
                <c:pt idx="1729">
                  <c:v>6.6079999599999998E-5</c:v>
                </c:pt>
                <c:pt idx="1730">
                  <c:v>6.6159999599999997E-5</c:v>
                </c:pt>
                <c:pt idx="1731">
                  <c:v>6.6239999599999996E-5</c:v>
                </c:pt>
                <c:pt idx="1732">
                  <c:v>6.6319999599999995E-5</c:v>
                </c:pt>
                <c:pt idx="1733">
                  <c:v>6.6399999599999995E-5</c:v>
                </c:pt>
                <c:pt idx="1734">
                  <c:v>6.6479999599999994E-5</c:v>
                </c:pt>
                <c:pt idx="1735">
                  <c:v>6.6559999600000007E-5</c:v>
                </c:pt>
                <c:pt idx="1736">
                  <c:v>6.6639999600000006E-5</c:v>
                </c:pt>
                <c:pt idx="1737">
                  <c:v>6.6719999600000005E-5</c:v>
                </c:pt>
                <c:pt idx="1738">
                  <c:v>6.6799999600000004E-5</c:v>
                </c:pt>
                <c:pt idx="1739">
                  <c:v>6.6879999600000004E-5</c:v>
                </c:pt>
                <c:pt idx="1740">
                  <c:v>6.6959999600000003E-5</c:v>
                </c:pt>
                <c:pt idx="1741">
                  <c:v>6.7039999600000002E-5</c:v>
                </c:pt>
                <c:pt idx="1742">
                  <c:v>6.7119999600000001E-5</c:v>
                </c:pt>
                <c:pt idx="1743">
                  <c:v>6.7199999600000001E-5</c:v>
                </c:pt>
                <c:pt idx="1744">
                  <c:v>6.72799996E-5</c:v>
                </c:pt>
                <c:pt idx="1745">
                  <c:v>6.7359999599999999E-5</c:v>
                </c:pt>
                <c:pt idx="1746">
                  <c:v>6.7439999599999998E-5</c:v>
                </c:pt>
                <c:pt idx="1747">
                  <c:v>6.7519999599999998E-5</c:v>
                </c:pt>
                <c:pt idx="1748">
                  <c:v>6.7599999599999997E-5</c:v>
                </c:pt>
                <c:pt idx="1749">
                  <c:v>6.7679999599999996E-5</c:v>
                </c:pt>
                <c:pt idx="1750">
                  <c:v>6.7759999599999995E-5</c:v>
                </c:pt>
                <c:pt idx="1751">
                  <c:v>6.7839999599999994E-5</c:v>
                </c:pt>
                <c:pt idx="1752">
                  <c:v>6.7919999599999994E-5</c:v>
                </c:pt>
                <c:pt idx="1753">
                  <c:v>6.7999999600000006E-5</c:v>
                </c:pt>
                <c:pt idx="1754">
                  <c:v>6.8079999600000006E-5</c:v>
                </c:pt>
                <c:pt idx="1755">
                  <c:v>6.8159999600000005E-5</c:v>
                </c:pt>
                <c:pt idx="1756">
                  <c:v>6.8239999600000004E-5</c:v>
                </c:pt>
                <c:pt idx="1757">
                  <c:v>6.8319999600000003E-5</c:v>
                </c:pt>
                <c:pt idx="1758">
                  <c:v>6.8399999600000003E-5</c:v>
                </c:pt>
                <c:pt idx="1759">
                  <c:v>6.8479999600000002E-5</c:v>
                </c:pt>
                <c:pt idx="1760">
                  <c:v>6.8559999600000001E-5</c:v>
                </c:pt>
                <c:pt idx="1761">
                  <c:v>6.86399996E-5</c:v>
                </c:pt>
                <c:pt idx="1762">
                  <c:v>6.87199996E-5</c:v>
                </c:pt>
                <c:pt idx="1763">
                  <c:v>6.8799999599999999E-5</c:v>
                </c:pt>
                <c:pt idx="1764">
                  <c:v>6.8879999599999998E-5</c:v>
                </c:pt>
                <c:pt idx="1765">
                  <c:v>6.8959999599999997E-5</c:v>
                </c:pt>
                <c:pt idx="1766">
                  <c:v>6.9039999599999997E-5</c:v>
                </c:pt>
                <c:pt idx="1767">
                  <c:v>6.9119999599999996E-5</c:v>
                </c:pt>
                <c:pt idx="1768">
                  <c:v>6.9199999599999995E-5</c:v>
                </c:pt>
                <c:pt idx="1769">
                  <c:v>6.9279999599999994E-5</c:v>
                </c:pt>
                <c:pt idx="1770">
                  <c:v>6.9359999599999993E-5</c:v>
                </c:pt>
                <c:pt idx="1771">
                  <c:v>6.9439999600000006E-5</c:v>
                </c:pt>
                <c:pt idx="1772">
                  <c:v>6.9519999600000005E-5</c:v>
                </c:pt>
                <c:pt idx="1773">
                  <c:v>6.9599999600000005E-5</c:v>
                </c:pt>
                <c:pt idx="1774">
                  <c:v>6.9679999600000004E-5</c:v>
                </c:pt>
                <c:pt idx="1775">
                  <c:v>6.9759999600000003E-5</c:v>
                </c:pt>
                <c:pt idx="1776">
                  <c:v>6.9839999600000002E-5</c:v>
                </c:pt>
                <c:pt idx="1777">
                  <c:v>6.9919999600000002E-5</c:v>
                </c:pt>
                <c:pt idx="1778">
                  <c:v>6.9999999600000001E-5</c:v>
                </c:pt>
                <c:pt idx="1779">
                  <c:v>7.00799996E-5</c:v>
                </c:pt>
                <c:pt idx="1780">
                  <c:v>7.0159999599999999E-5</c:v>
                </c:pt>
                <c:pt idx="1781">
                  <c:v>7.0239999599999999E-5</c:v>
                </c:pt>
                <c:pt idx="1782">
                  <c:v>7.0319999599999998E-5</c:v>
                </c:pt>
                <c:pt idx="1783">
                  <c:v>7.0399999599999997E-5</c:v>
                </c:pt>
                <c:pt idx="1784">
                  <c:v>7.0479999599999996E-5</c:v>
                </c:pt>
                <c:pt idx="1785">
                  <c:v>7.0559999599999996E-5</c:v>
                </c:pt>
                <c:pt idx="1786">
                  <c:v>7.0639999599999995E-5</c:v>
                </c:pt>
                <c:pt idx="1787">
                  <c:v>7.0719999599999994E-5</c:v>
                </c:pt>
                <c:pt idx="1788">
                  <c:v>7.0799999599999993E-5</c:v>
                </c:pt>
                <c:pt idx="1789">
                  <c:v>7.0879999600000006E-5</c:v>
                </c:pt>
                <c:pt idx="1790">
                  <c:v>7.0959999600000005E-5</c:v>
                </c:pt>
                <c:pt idx="1791">
                  <c:v>7.1039999600000004E-5</c:v>
                </c:pt>
                <c:pt idx="1792">
                  <c:v>7.1119999600000004E-5</c:v>
                </c:pt>
                <c:pt idx="1793">
                  <c:v>7.1199999600000003E-5</c:v>
                </c:pt>
                <c:pt idx="1794">
                  <c:v>7.1279999600000002E-5</c:v>
                </c:pt>
                <c:pt idx="1795">
                  <c:v>7.1359999600000001E-5</c:v>
                </c:pt>
                <c:pt idx="1796">
                  <c:v>7.1439999600000001E-5</c:v>
                </c:pt>
                <c:pt idx="1797">
                  <c:v>7.15199996E-5</c:v>
                </c:pt>
                <c:pt idx="1798">
                  <c:v>7.1599999599999999E-5</c:v>
                </c:pt>
                <c:pt idx="1799">
                  <c:v>7.1679999599999998E-5</c:v>
                </c:pt>
                <c:pt idx="1800">
                  <c:v>7.1759999599999998E-5</c:v>
                </c:pt>
                <c:pt idx="1801">
                  <c:v>7.1839999599999997E-5</c:v>
                </c:pt>
                <c:pt idx="1802">
                  <c:v>7.1919999599999996E-5</c:v>
                </c:pt>
                <c:pt idx="1803">
                  <c:v>7.1999999599999995E-5</c:v>
                </c:pt>
                <c:pt idx="1804">
                  <c:v>7.2079999599999995E-5</c:v>
                </c:pt>
                <c:pt idx="1805">
                  <c:v>7.2159999599999994E-5</c:v>
                </c:pt>
                <c:pt idx="1806">
                  <c:v>7.2239999600000007E-5</c:v>
                </c:pt>
                <c:pt idx="1807">
                  <c:v>7.2319999600000006E-5</c:v>
                </c:pt>
                <c:pt idx="1808">
                  <c:v>7.2399999600000005E-5</c:v>
                </c:pt>
                <c:pt idx="1809">
                  <c:v>7.2479999600000004E-5</c:v>
                </c:pt>
                <c:pt idx="1810">
                  <c:v>7.2559999600000003E-5</c:v>
                </c:pt>
                <c:pt idx="1811">
                  <c:v>7.2639999600000003E-5</c:v>
                </c:pt>
                <c:pt idx="1812">
                  <c:v>7.2719999600000002E-5</c:v>
                </c:pt>
                <c:pt idx="1813">
                  <c:v>7.2799999600000001E-5</c:v>
                </c:pt>
                <c:pt idx="1814">
                  <c:v>7.28799996E-5</c:v>
                </c:pt>
                <c:pt idx="1815">
                  <c:v>7.29599996E-5</c:v>
                </c:pt>
                <c:pt idx="1816">
                  <c:v>7.3039999599999999E-5</c:v>
                </c:pt>
                <c:pt idx="1817">
                  <c:v>7.3119999599999998E-5</c:v>
                </c:pt>
                <c:pt idx="1818">
                  <c:v>7.3199999599999997E-5</c:v>
                </c:pt>
                <c:pt idx="1819">
                  <c:v>7.3279999599999997E-5</c:v>
                </c:pt>
                <c:pt idx="1820">
                  <c:v>7.3359999599999996E-5</c:v>
                </c:pt>
                <c:pt idx="1821">
                  <c:v>7.3439999599999995E-5</c:v>
                </c:pt>
                <c:pt idx="1822">
                  <c:v>7.3519999599999994E-5</c:v>
                </c:pt>
                <c:pt idx="1823">
                  <c:v>7.3599999599999994E-5</c:v>
                </c:pt>
                <c:pt idx="1824">
                  <c:v>7.3679999600000006E-5</c:v>
                </c:pt>
                <c:pt idx="1825">
                  <c:v>7.3759999600000006E-5</c:v>
                </c:pt>
                <c:pt idx="1826">
                  <c:v>7.3839999600000005E-5</c:v>
                </c:pt>
                <c:pt idx="1827">
                  <c:v>7.3919999600000004E-5</c:v>
                </c:pt>
                <c:pt idx="1828">
                  <c:v>7.3999999600000003E-5</c:v>
                </c:pt>
                <c:pt idx="1829">
                  <c:v>7.4079999499999997E-5</c:v>
                </c:pt>
                <c:pt idx="1830">
                  <c:v>7.4159999499999997E-5</c:v>
                </c:pt>
                <c:pt idx="1831">
                  <c:v>7.4239999499999996E-5</c:v>
                </c:pt>
                <c:pt idx="1832">
                  <c:v>7.4319999499999995E-5</c:v>
                </c:pt>
                <c:pt idx="1833">
                  <c:v>7.4399999499999994E-5</c:v>
                </c:pt>
                <c:pt idx="1834">
                  <c:v>7.4479999499999994E-5</c:v>
                </c:pt>
                <c:pt idx="1835">
                  <c:v>7.4559999500000006E-5</c:v>
                </c:pt>
                <c:pt idx="1836">
                  <c:v>7.4639999500000006E-5</c:v>
                </c:pt>
                <c:pt idx="1837">
                  <c:v>7.4719999500000005E-5</c:v>
                </c:pt>
                <c:pt idx="1838">
                  <c:v>7.4799999500000004E-5</c:v>
                </c:pt>
                <c:pt idx="1839">
                  <c:v>7.4879999500000003E-5</c:v>
                </c:pt>
                <c:pt idx="1840">
                  <c:v>7.4959999500000003E-5</c:v>
                </c:pt>
                <c:pt idx="1841">
                  <c:v>7.5039999500000002E-5</c:v>
                </c:pt>
                <c:pt idx="1842">
                  <c:v>7.5119999500000001E-5</c:v>
                </c:pt>
                <c:pt idx="1843">
                  <c:v>7.51999995E-5</c:v>
                </c:pt>
                <c:pt idx="1844">
                  <c:v>7.52799995E-5</c:v>
                </c:pt>
                <c:pt idx="1845">
                  <c:v>7.5359999499999999E-5</c:v>
                </c:pt>
                <c:pt idx="1846">
                  <c:v>7.5439999499999998E-5</c:v>
                </c:pt>
                <c:pt idx="1847">
                  <c:v>7.5519999499999997E-5</c:v>
                </c:pt>
                <c:pt idx="1848">
                  <c:v>7.5599999499999996E-5</c:v>
                </c:pt>
                <c:pt idx="1849">
                  <c:v>7.5679999499999996E-5</c:v>
                </c:pt>
                <c:pt idx="1850">
                  <c:v>7.5759999499999995E-5</c:v>
                </c:pt>
                <c:pt idx="1851">
                  <c:v>7.5839999499999994E-5</c:v>
                </c:pt>
                <c:pt idx="1852">
                  <c:v>7.5919999499999993E-5</c:v>
                </c:pt>
                <c:pt idx="1853">
                  <c:v>7.5999999500000006E-5</c:v>
                </c:pt>
                <c:pt idx="1854">
                  <c:v>7.6079999500000005E-5</c:v>
                </c:pt>
                <c:pt idx="1855">
                  <c:v>7.6159999500000005E-5</c:v>
                </c:pt>
                <c:pt idx="1856">
                  <c:v>7.6239999500000004E-5</c:v>
                </c:pt>
                <c:pt idx="1857">
                  <c:v>7.6319999500000003E-5</c:v>
                </c:pt>
                <c:pt idx="1858">
                  <c:v>7.6399999500000002E-5</c:v>
                </c:pt>
                <c:pt idx="1859">
                  <c:v>7.6479999500000002E-5</c:v>
                </c:pt>
                <c:pt idx="1860">
                  <c:v>7.6559999500000001E-5</c:v>
                </c:pt>
                <c:pt idx="1861">
                  <c:v>7.66399995E-5</c:v>
                </c:pt>
                <c:pt idx="1862">
                  <c:v>7.6719999499999999E-5</c:v>
                </c:pt>
                <c:pt idx="1863">
                  <c:v>7.6799999499999999E-5</c:v>
                </c:pt>
                <c:pt idx="1864">
                  <c:v>7.6879999499999998E-5</c:v>
                </c:pt>
                <c:pt idx="1865">
                  <c:v>7.6959999499999997E-5</c:v>
                </c:pt>
                <c:pt idx="1866">
                  <c:v>7.7039999499999996E-5</c:v>
                </c:pt>
                <c:pt idx="1867">
                  <c:v>7.7119999499999995E-5</c:v>
                </c:pt>
                <c:pt idx="1868">
                  <c:v>7.7199999499999995E-5</c:v>
                </c:pt>
                <c:pt idx="1869">
                  <c:v>7.7279999499999994E-5</c:v>
                </c:pt>
                <c:pt idx="1870">
                  <c:v>7.7359999500000007E-5</c:v>
                </c:pt>
                <c:pt idx="1871">
                  <c:v>7.7439999500000006E-5</c:v>
                </c:pt>
                <c:pt idx="1872">
                  <c:v>7.7519999500000005E-5</c:v>
                </c:pt>
                <c:pt idx="1873">
                  <c:v>7.7599999500000004E-5</c:v>
                </c:pt>
                <c:pt idx="1874">
                  <c:v>7.7679999500000004E-5</c:v>
                </c:pt>
                <c:pt idx="1875">
                  <c:v>7.7759999500000003E-5</c:v>
                </c:pt>
                <c:pt idx="1876">
                  <c:v>7.7839999500000002E-5</c:v>
                </c:pt>
                <c:pt idx="1877">
                  <c:v>7.7919999500000001E-5</c:v>
                </c:pt>
                <c:pt idx="1878">
                  <c:v>7.7999999500000001E-5</c:v>
                </c:pt>
                <c:pt idx="1879">
                  <c:v>7.80799995E-5</c:v>
                </c:pt>
                <c:pt idx="1880">
                  <c:v>7.8159999499999999E-5</c:v>
                </c:pt>
                <c:pt idx="1881">
                  <c:v>7.8239999499999998E-5</c:v>
                </c:pt>
                <c:pt idx="1882">
                  <c:v>7.8319999499999998E-5</c:v>
                </c:pt>
                <c:pt idx="1883">
                  <c:v>7.8399999499999997E-5</c:v>
                </c:pt>
                <c:pt idx="1884">
                  <c:v>7.8479999499999996E-5</c:v>
                </c:pt>
                <c:pt idx="1885">
                  <c:v>7.8559999499999995E-5</c:v>
                </c:pt>
                <c:pt idx="1886">
                  <c:v>7.8639999499999994E-5</c:v>
                </c:pt>
                <c:pt idx="1887">
                  <c:v>7.8719999499999994E-5</c:v>
                </c:pt>
                <c:pt idx="1888">
                  <c:v>7.8799999500000006E-5</c:v>
                </c:pt>
                <c:pt idx="1889">
                  <c:v>7.8879999500000006E-5</c:v>
                </c:pt>
                <c:pt idx="1890">
                  <c:v>7.8959999500000005E-5</c:v>
                </c:pt>
                <c:pt idx="1891">
                  <c:v>7.9039999500000004E-5</c:v>
                </c:pt>
                <c:pt idx="1892">
                  <c:v>7.9119999500000003E-5</c:v>
                </c:pt>
                <c:pt idx="1893">
                  <c:v>7.9199999500000003E-5</c:v>
                </c:pt>
                <c:pt idx="1894">
                  <c:v>7.9279999500000002E-5</c:v>
                </c:pt>
                <c:pt idx="1895">
                  <c:v>7.9359999500000001E-5</c:v>
                </c:pt>
                <c:pt idx="1896">
                  <c:v>7.94399995E-5</c:v>
                </c:pt>
                <c:pt idx="1897">
                  <c:v>7.95199995E-5</c:v>
                </c:pt>
                <c:pt idx="1898">
                  <c:v>7.9599999499999999E-5</c:v>
                </c:pt>
                <c:pt idx="1899">
                  <c:v>7.9679999499999998E-5</c:v>
                </c:pt>
                <c:pt idx="1900">
                  <c:v>7.9759999499999997E-5</c:v>
                </c:pt>
                <c:pt idx="1901">
                  <c:v>7.9839999499999997E-5</c:v>
                </c:pt>
                <c:pt idx="1902">
                  <c:v>7.9919999499999996E-5</c:v>
                </c:pt>
                <c:pt idx="1903">
                  <c:v>7.9999999499999995E-5</c:v>
                </c:pt>
                <c:pt idx="1904">
                  <c:v>8.0079999499999994E-5</c:v>
                </c:pt>
                <c:pt idx="1905">
                  <c:v>8.0159999499999993E-5</c:v>
                </c:pt>
                <c:pt idx="1906">
                  <c:v>8.0239999500000006E-5</c:v>
                </c:pt>
                <c:pt idx="1907">
                  <c:v>8.0319999500000005E-5</c:v>
                </c:pt>
                <c:pt idx="1908">
                  <c:v>8.0399999500000005E-5</c:v>
                </c:pt>
                <c:pt idx="1909">
                  <c:v>8.0479999500000004E-5</c:v>
                </c:pt>
                <c:pt idx="1910">
                  <c:v>8.0559999500000003E-5</c:v>
                </c:pt>
                <c:pt idx="1911">
                  <c:v>8.0639999500000002E-5</c:v>
                </c:pt>
                <c:pt idx="1912">
                  <c:v>8.0719999500000002E-5</c:v>
                </c:pt>
                <c:pt idx="1913">
                  <c:v>8.0799999500000001E-5</c:v>
                </c:pt>
                <c:pt idx="1914">
                  <c:v>8.08799995E-5</c:v>
                </c:pt>
                <c:pt idx="1915">
                  <c:v>8.0959999499999999E-5</c:v>
                </c:pt>
                <c:pt idx="1916">
                  <c:v>8.1039999499999999E-5</c:v>
                </c:pt>
                <c:pt idx="1917">
                  <c:v>8.1119999499999998E-5</c:v>
                </c:pt>
                <c:pt idx="1918">
                  <c:v>8.1199999499999997E-5</c:v>
                </c:pt>
                <c:pt idx="1919">
                  <c:v>8.1279999499999996E-5</c:v>
                </c:pt>
                <c:pt idx="1920">
                  <c:v>8.1359999499999996E-5</c:v>
                </c:pt>
                <c:pt idx="1921">
                  <c:v>8.1439999499999995E-5</c:v>
                </c:pt>
                <c:pt idx="1922">
                  <c:v>8.1519999499999994E-5</c:v>
                </c:pt>
                <c:pt idx="1923">
                  <c:v>8.1599999500000007E-5</c:v>
                </c:pt>
                <c:pt idx="1924">
                  <c:v>8.1679999500000006E-5</c:v>
                </c:pt>
                <c:pt idx="1925">
                  <c:v>8.1759999500000005E-5</c:v>
                </c:pt>
                <c:pt idx="1926">
                  <c:v>8.1839999500000004E-5</c:v>
                </c:pt>
                <c:pt idx="1927">
                  <c:v>8.1919999500000004E-5</c:v>
                </c:pt>
                <c:pt idx="1928">
                  <c:v>8.1999999500000003E-5</c:v>
                </c:pt>
                <c:pt idx="1929">
                  <c:v>8.2079999500000002E-5</c:v>
                </c:pt>
                <c:pt idx="1930">
                  <c:v>8.2159999500000001E-5</c:v>
                </c:pt>
                <c:pt idx="1931">
                  <c:v>8.2239999500000001E-5</c:v>
                </c:pt>
                <c:pt idx="1932">
                  <c:v>8.23199995E-5</c:v>
                </c:pt>
                <c:pt idx="1933">
                  <c:v>8.2399999499999999E-5</c:v>
                </c:pt>
                <c:pt idx="1934">
                  <c:v>8.2479999499999998E-5</c:v>
                </c:pt>
                <c:pt idx="1935">
                  <c:v>8.2559999499999998E-5</c:v>
                </c:pt>
                <c:pt idx="1936">
                  <c:v>8.2639999499999997E-5</c:v>
                </c:pt>
                <c:pt idx="1937">
                  <c:v>8.2719999499999996E-5</c:v>
                </c:pt>
                <c:pt idx="1938">
                  <c:v>8.2799999499999995E-5</c:v>
                </c:pt>
                <c:pt idx="1939">
                  <c:v>8.2879999499999995E-5</c:v>
                </c:pt>
                <c:pt idx="1940">
                  <c:v>8.2959999499999994E-5</c:v>
                </c:pt>
                <c:pt idx="1941">
                  <c:v>8.3039999500000007E-5</c:v>
                </c:pt>
                <c:pt idx="1942">
                  <c:v>8.3119999500000006E-5</c:v>
                </c:pt>
                <c:pt idx="1943">
                  <c:v>8.3199999500000005E-5</c:v>
                </c:pt>
                <c:pt idx="1944">
                  <c:v>8.3279999500000004E-5</c:v>
                </c:pt>
                <c:pt idx="1945">
                  <c:v>8.3359999500000003E-5</c:v>
                </c:pt>
                <c:pt idx="1946">
                  <c:v>8.3439999500000003E-5</c:v>
                </c:pt>
                <c:pt idx="1947">
                  <c:v>8.3519999500000002E-5</c:v>
                </c:pt>
                <c:pt idx="1948">
                  <c:v>8.3599999500000001E-5</c:v>
                </c:pt>
                <c:pt idx="1949">
                  <c:v>8.36799995E-5</c:v>
                </c:pt>
                <c:pt idx="1950">
                  <c:v>8.37599995E-5</c:v>
                </c:pt>
                <c:pt idx="1951">
                  <c:v>8.3839999499999999E-5</c:v>
                </c:pt>
                <c:pt idx="1952">
                  <c:v>8.3919999499999998E-5</c:v>
                </c:pt>
                <c:pt idx="1953">
                  <c:v>8.3999999499999997E-5</c:v>
                </c:pt>
                <c:pt idx="1954">
                  <c:v>8.4079999499999997E-5</c:v>
                </c:pt>
                <c:pt idx="1955">
                  <c:v>8.4159999499999996E-5</c:v>
                </c:pt>
                <c:pt idx="1956">
                  <c:v>8.4239999499999995E-5</c:v>
                </c:pt>
                <c:pt idx="1957">
                  <c:v>8.4319999499999994E-5</c:v>
                </c:pt>
                <c:pt idx="1958">
                  <c:v>8.4399999499999994E-5</c:v>
                </c:pt>
                <c:pt idx="1959">
                  <c:v>8.4479999500000006E-5</c:v>
                </c:pt>
                <c:pt idx="1960">
                  <c:v>8.4559999500000006E-5</c:v>
                </c:pt>
                <c:pt idx="1961">
                  <c:v>8.4639999500000005E-5</c:v>
                </c:pt>
                <c:pt idx="1962">
                  <c:v>8.4719999500000004E-5</c:v>
                </c:pt>
                <c:pt idx="1963">
                  <c:v>8.4799999500000003E-5</c:v>
                </c:pt>
                <c:pt idx="1964">
                  <c:v>8.4879999500000002E-5</c:v>
                </c:pt>
                <c:pt idx="1965">
                  <c:v>8.4959999500000002E-5</c:v>
                </c:pt>
                <c:pt idx="1966">
                  <c:v>8.5039999500000001E-5</c:v>
                </c:pt>
                <c:pt idx="1967">
                  <c:v>8.51199995E-5</c:v>
                </c:pt>
                <c:pt idx="1968">
                  <c:v>8.5199999499999999E-5</c:v>
                </c:pt>
                <c:pt idx="1969">
                  <c:v>8.5279999499999999E-5</c:v>
                </c:pt>
                <c:pt idx="1970">
                  <c:v>8.5359999499999998E-5</c:v>
                </c:pt>
                <c:pt idx="1971">
                  <c:v>8.5439999499999997E-5</c:v>
                </c:pt>
                <c:pt idx="1972">
                  <c:v>8.5519999499999996E-5</c:v>
                </c:pt>
                <c:pt idx="1973">
                  <c:v>8.5599999499999996E-5</c:v>
                </c:pt>
                <c:pt idx="1974">
                  <c:v>8.5679999499999995E-5</c:v>
                </c:pt>
                <c:pt idx="1975">
                  <c:v>8.5759999499999994E-5</c:v>
                </c:pt>
                <c:pt idx="1976">
                  <c:v>8.5839999499999993E-5</c:v>
                </c:pt>
                <c:pt idx="1977">
                  <c:v>8.5919999500000006E-5</c:v>
                </c:pt>
                <c:pt idx="1978">
                  <c:v>8.5999999500000005E-5</c:v>
                </c:pt>
                <c:pt idx="1979">
                  <c:v>8.6079999500000005E-5</c:v>
                </c:pt>
                <c:pt idx="1980">
                  <c:v>8.6159999500000004E-5</c:v>
                </c:pt>
                <c:pt idx="1981">
                  <c:v>8.6239999500000003E-5</c:v>
                </c:pt>
                <c:pt idx="1982">
                  <c:v>8.6319999500000002E-5</c:v>
                </c:pt>
                <c:pt idx="1983">
                  <c:v>8.6399999500000001E-5</c:v>
                </c:pt>
                <c:pt idx="1984">
                  <c:v>8.6479999500000001E-5</c:v>
                </c:pt>
                <c:pt idx="1985">
                  <c:v>8.65599995E-5</c:v>
                </c:pt>
                <c:pt idx="1986">
                  <c:v>8.6639999499999999E-5</c:v>
                </c:pt>
                <c:pt idx="1987">
                  <c:v>8.6719999499999998E-5</c:v>
                </c:pt>
                <c:pt idx="1988">
                  <c:v>8.6799999499999998E-5</c:v>
                </c:pt>
                <c:pt idx="1989">
                  <c:v>8.6879999499999997E-5</c:v>
                </c:pt>
                <c:pt idx="1990">
                  <c:v>8.6959999499999996E-5</c:v>
                </c:pt>
                <c:pt idx="1991">
                  <c:v>8.7039999499999995E-5</c:v>
                </c:pt>
                <c:pt idx="1992">
                  <c:v>8.7119999499999995E-5</c:v>
                </c:pt>
                <c:pt idx="1993">
                  <c:v>8.7199999499999994E-5</c:v>
                </c:pt>
                <c:pt idx="1994">
                  <c:v>8.7279999500000007E-5</c:v>
                </c:pt>
                <c:pt idx="1995">
                  <c:v>8.7359999500000006E-5</c:v>
                </c:pt>
                <c:pt idx="1996">
                  <c:v>8.7439999500000005E-5</c:v>
                </c:pt>
                <c:pt idx="1997">
                  <c:v>8.7519999500000004E-5</c:v>
                </c:pt>
                <c:pt idx="1998">
                  <c:v>8.7599999500000004E-5</c:v>
                </c:pt>
                <c:pt idx="1999">
                  <c:v>8.7679999500000003E-5</c:v>
                </c:pt>
                <c:pt idx="2000">
                  <c:v>8.7759999500000002E-5</c:v>
                </c:pt>
                <c:pt idx="2001">
                  <c:v>8.7839999500000001E-5</c:v>
                </c:pt>
                <c:pt idx="2002">
                  <c:v>8.79199995E-5</c:v>
                </c:pt>
                <c:pt idx="2003">
                  <c:v>8.79999995E-5</c:v>
                </c:pt>
                <c:pt idx="2004">
                  <c:v>8.8079999499999999E-5</c:v>
                </c:pt>
                <c:pt idx="2005">
                  <c:v>8.8159999499999998E-5</c:v>
                </c:pt>
                <c:pt idx="2006">
                  <c:v>8.8239999499999997E-5</c:v>
                </c:pt>
                <c:pt idx="2007">
                  <c:v>8.8319999499999997E-5</c:v>
                </c:pt>
                <c:pt idx="2008">
                  <c:v>8.8399999499999996E-5</c:v>
                </c:pt>
                <c:pt idx="2009">
                  <c:v>8.8479999499999995E-5</c:v>
                </c:pt>
                <c:pt idx="2010">
                  <c:v>8.8559999499999994E-5</c:v>
                </c:pt>
                <c:pt idx="2011">
                  <c:v>8.8639999499999994E-5</c:v>
                </c:pt>
                <c:pt idx="2012">
                  <c:v>8.8719999500000006E-5</c:v>
                </c:pt>
                <c:pt idx="2013">
                  <c:v>8.8799999500000006E-5</c:v>
                </c:pt>
                <c:pt idx="2014">
                  <c:v>8.8879999500000005E-5</c:v>
                </c:pt>
                <c:pt idx="2015">
                  <c:v>8.8959999500000004E-5</c:v>
                </c:pt>
                <c:pt idx="2016">
                  <c:v>8.9039999500000003E-5</c:v>
                </c:pt>
                <c:pt idx="2017">
                  <c:v>8.9119999500000003E-5</c:v>
                </c:pt>
                <c:pt idx="2018">
                  <c:v>8.9199999500000002E-5</c:v>
                </c:pt>
                <c:pt idx="2019">
                  <c:v>8.9279999500000001E-5</c:v>
                </c:pt>
                <c:pt idx="2020">
                  <c:v>8.93599995E-5</c:v>
                </c:pt>
                <c:pt idx="2021">
                  <c:v>8.9439999499999999E-5</c:v>
                </c:pt>
                <c:pt idx="2022">
                  <c:v>8.9519999499999999E-5</c:v>
                </c:pt>
                <c:pt idx="2023">
                  <c:v>8.9599999499999998E-5</c:v>
                </c:pt>
                <c:pt idx="2024">
                  <c:v>8.9679999499999997E-5</c:v>
                </c:pt>
                <c:pt idx="2025">
                  <c:v>8.9759999499999996E-5</c:v>
                </c:pt>
                <c:pt idx="2026">
                  <c:v>8.9839999499999996E-5</c:v>
                </c:pt>
                <c:pt idx="2027">
                  <c:v>8.9919999499999995E-5</c:v>
                </c:pt>
                <c:pt idx="2028">
                  <c:v>8.9999999499999994E-5</c:v>
                </c:pt>
                <c:pt idx="2029">
                  <c:v>9.0079999499999993E-5</c:v>
                </c:pt>
                <c:pt idx="2030">
                  <c:v>9.0159999500000006E-5</c:v>
                </c:pt>
                <c:pt idx="2031">
                  <c:v>9.0239999500000005E-5</c:v>
                </c:pt>
                <c:pt idx="2032">
                  <c:v>9.0319999500000005E-5</c:v>
                </c:pt>
                <c:pt idx="2033">
                  <c:v>9.0399999500000004E-5</c:v>
                </c:pt>
                <c:pt idx="2034">
                  <c:v>9.0479999500000003E-5</c:v>
                </c:pt>
                <c:pt idx="2035">
                  <c:v>9.0559999399999997E-5</c:v>
                </c:pt>
                <c:pt idx="2036">
                  <c:v>9.0639999399999997E-5</c:v>
                </c:pt>
                <c:pt idx="2037">
                  <c:v>9.0719999399999996E-5</c:v>
                </c:pt>
                <c:pt idx="2038">
                  <c:v>9.0799999399999995E-5</c:v>
                </c:pt>
                <c:pt idx="2039">
                  <c:v>9.0879999399999994E-5</c:v>
                </c:pt>
                <c:pt idx="2040">
                  <c:v>9.0959999399999993E-5</c:v>
                </c:pt>
                <c:pt idx="2041">
                  <c:v>9.1039999400000006E-5</c:v>
                </c:pt>
                <c:pt idx="2042">
                  <c:v>9.1119999400000005E-5</c:v>
                </c:pt>
                <c:pt idx="2043">
                  <c:v>9.1199999400000005E-5</c:v>
                </c:pt>
                <c:pt idx="2044">
                  <c:v>9.1279999400000004E-5</c:v>
                </c:pt>
                <c:pt idx="2045">
                  <c:v>9.1359999400000003E-5</c:v>
                </c:pt>
                <c:pt idx="2046">
                  <c:v>9.1439999400000002E-5</c:v>
                </c:pt>
                <c:pt idx="2047">
                  <c:v>9.1519999400000002E-5</c:v>
                </c:pt>
                <c:pt idx="2048">
                  <c:v>9.1599999400000001E-5</c:v>
                </c:pt>
                <c:pt idx="2049">
                  <c:v>9.16799994E-5</c:v>
                </c:pt>
                <c:pt idx="2050">
                  <c:v>9.1759999399999999E-5</c:v>
                </c:pt>
                <c:pt idx="2051">
                  <c:v>9.1839999399999999E-5</c:v>
                </c:pt>
                <c:pt idx="2052">
                  <c:v>9.1919999399999998E-5</c:v>
                </c:pt>
                <c:pt idx="2053">
                  <c:v>9.1999999399999997E-5</c:v>
                </c:pt>
                <c:pt idx="2054">
                  <c:v>9.2079999399999996E-5</c:v>
                </c:pt>
                <c:pt idx="2055">
                  <c:v>9.2159999399999996E-5</c:v>
                </c:pt>
                <c:pt idx="2056">
                  <c:v>9.2239999399999995E-5</c:v>
                </c:pt>
                <c:pt idx="2057">
                  <c:v>9.2319999399999994E-5</c:v>
                </c:pt>
                <c:pt idx="2058">
                  <c:v>9.2399999400000007E-5</c:v>
                </c:pt>
                <c:pt idx="2059">
                  <c:v>9.2479999400000006E-5</c:v>
                </c:pt>
                <c:pt idx="2060">
                  <c:v>9.2559999400000005E-5</c:v>
                </c:pt>
                <c:pt idx="2061">
                  <c:v>9.2639999400000004E-5</c:v>
                </c:pt>
                <c:pt idx="2062">
                  <c:v>9.2719999400000004E-5</c:v>
                </c:pt>
                <c:pt idx="2063">
                  <c:v>9.2799999400000003E-5</c:v>
                </c:pt>
                <c:pt idx="2064">
                  <c:v>9.2879999400000002E-5</c:v>
                </c:pt>
                <c:pt idx="2065">
                  <c:v>9.2959999400000001E-5</c:v>
                </c:pt>
                <c:pt idx="2066">
                  <c:v>9.3039999400000001E-5</c:v>
                </c:pt>
                <c:pt idx="2067">
                  <c:v>9.31199994E-5</c:v>
                </c:pt>
                <c:pt idx="2068">
                  <c:v>9.3199999399999999E-5</c:v>
                </c:pt>
                <c:pt idx="2069">
                  <c:v>9.3279999399999998E-5</c:v>
                </c:pt>
                <c:pt idx="2070">
                  <c:v>9.3359999399999998E-5</c:v>
                </c:pt>
                <c:pt idx="2071">
                  <c:v>9.3439999399999997E-5</c:v>
                </c:pt>
                <c:pt idx="2072">
                  <c:v>9.3519999399999996E-5</c:v>
                </c:pt>
                <c:pt idx="2073">
                  <c:v>9.3599999399999995E-5</c:v>
                </c:pt>
                <c:pt idx="2074">
                  <c:v>9.3679999399999995E-5</c:v>
                </c:pt>
                <c:pt idx="2075">
                  <c:v>9.3759999399999994E-5</c:v>
                </c:pt>
                <c:pt idx="2076">
                  <c:v>9.3839999400000007E-5</c:v>
                </c:pt>
                <c:pt idx="2077">
                  <c:v>9.3919999400000006E-5</c:v>
                </c:pt>
                <c:pt idx="2078">
                  <c:v>9.3999999400000005E-5</c:v>
                </c:pt>
                <c:pt idx="2079">
                  <c:v>9.4079999400000004E-5</c:v>
                </c:pt>
                <c:pt idx="2080">
                  <c:v>9.4159999400000003E-5</c:v>
                </c:pt>
                <c:pt idx="2081">
                  <c:v>9.4239999400000003E-5</c:v>
                </c:pt>
                <c:pt idx="2082">
                  <c:v>9.4319999400000002E-5</c:v>
                </c:pt>
                <c:pt idx="2083">
                  <c:v>9.4399999400000001E-5</c:v>
                </c:pt>
                <c:pt idx="2084">
                  <c:v>9.44799994E-5</c:v>
                </c:pt>
                <c:pt idx="2085">
                  <c:v>9.45599994E-5</c:v>
                </c:pt>
                <c:pt idx="2086">
                  <c:v>9.4639999399999999E-5</c:v>
                </c:pt>
                <c:pt idx="2087">
                  <c:v>9.4719999399999998E-5</c:v>
                </c:pt>
                <c:pt idx="2088">
                  <c:v>9.4799999399999997E-5</c:v>
                </c:pt>
                <c:pt idx="2089">
                  <c:v>9.4879999399999997E-5</c:v>
                </c:pt>
                <c:pt idx="2090">
                  <c:v>9.4959999399999996E-5</c:v>
                </c:pt>
                <c:pt idx="2091">
                  <c:v>9.5039999399999995E-5</c:v>
                </c:pt>
                <c:pt idx="2092">
                  <c:v>9.5119999399999994E-5</c:v>
                </c:pt>
                <c:pt idx="2093">
                  <c:v>9.5199999399999994E-5</c:v>
                </c:pt>
                <c:pt idx="2094">
                  <c:v>9.5279999400000006E-5</c:v>
                </c:pt>
                <c:pt idx="2095">
                  <c:v>9.5359999400000006E-5</c:v>
                </c:pt>
                <c:pt idx="2096">
                  <c:v>9.5439999400000005E-5</c:v>
                </c:pt>
                <c:pt idx="2097">
                  <c:v>9.5519999400000004E-5</c:v>
                </c:pt>
                <c:pt idx="2098">
                  <c:v>9.5599999400000003E-5</c:v>
                </c:pt>
                <c:pt idx="2099">
                  <c:v>9.5679999400000002E-5</c:v>
                </c:pt>
                <c:pt idx="2100">
                  <c:v>9.5759999400000002E-5</c:v>
                </c:pt>
                <c:pt idx="2101">
                  <c:v>9.5839999400000001E-5</c:v>
                </c:pt>
                <c:pt idx="2102">
                  <c:v>9.59199994E-5</c:v>
                </c:pt>
                <c:pt idx="2103">
                  <c:v>9.5999999399999999E-5</c:v>
                </c:pt>
                <c:pt idx="2104">
                  <c:v>9.6079999399999999E-5</c:v>
                </c:pt>
                <c:pt idx="2105">
                  <c:v>9.6159999399999998E-5</c:v>
                </c:pt>
                <c:pt idx="2106">
                  <c:v>9.6239999399999997E-5</c:v>
                </c:pt>
                <c:pt idx="2107">
                  <c:v>9.6319999399999996E-5</c:v>
                </c:pt>
                <c:pt idx="2108">
                  <c:v>9.6399999399999996E-5</c:v>
                </c:pt>
                <c:pt idx="2109">
                  <c:v>9.6479999399999995E-5</c:v>
                </c:pt>
                <c:pt idx="2110">
                  <c:v>9.6559999399999994E-5</c:v>
                </c:pt>
                <c:pt idx="2111">
                  <c:v>9.6639999399999993E-5</c:v>
                </c:pt>
                <c:pt idx="2112">
                  <c:v>9.6719999400000006E-5</c:v>
                </c:pt>
                <c:pt idx="2113">
                  <c:v>9.6799999400000005E-5</c:v>
                </c:pt>
                <c:pt idx="2114">
                  <c:v>9.6879999400000005E-5</c:v>
                </c:pt>
                <c:pt idx="2115">
                  <c:v>9.6959999400000004E-5</c:v>
                </c:pt>
                <c:pt idx="2116">
                  <c:v>9.7039999400000003E-5</c:v>
                </c:pt>
                <c:pt idx="2117">
                  <c:v>9.7119999400000002E-5</c:v>
                </c:pt>
                <c:pt idx="2118">
                  <c:v>9.7199999400000001E-5</c:v>
                </c:pt>
                <c:pt idx="2119">
                  <c:v>9.7279999400000001E-5</c:v>
                </c:pt>
                <c:pt idx="2120">
                  <c:v>9.73599994E-5</c:v>
                </c:pt>
                <c:pt idx="2121">
                  <c:v>9.7439999399999999E-5</c:v>
                </c:pt>
                <c:pt idx="2122">
                  <c:v>9.7519999399999998E-5</c:v>
                </c:pt>
                <c:pt idx="2123">
                  <c:v>9.7599999399999998E-5</c:v>
                </c:pt>
                <c:pt idx="2124">
                  <c:v>9.7679999399999997E-5</c:v>
                </c:pt>
                <c:pt idx="2125">
                  <c:v>9.7759999399999996E-5</c:v>
                </c:pt>
                <c:pt idx="2126">
                  <c:v>9.7839999399999995E-5</c:v>
                </c:pt>
                <c:pt idx="2127">
                  <c:v>9.7919999399999995E-5</c:v>
                </c:pt>
                <c:pt idx="2128">
                  <c:v>9.7999999399999994E-5</c:v>
                </c:pt>
                <c:pt idx="2129">
                  <c:v>9.8079999400000007E-5</c:v>
                </c:pt>
                <c:pt idx="2130">
                  <c:v>9.8159999400000006E-5</c:v>
                </c:pt>
                <c:pt idx="2131">
                  <c:v>9.8239999400000005E-5</c:v>
                </c:pt>
                <c:pt idx="2132">
                  <c:v>9.8319999400000004E-5</c:v>
                </c:pt>
                <c:pt idx="2133">
                  <c:v>9.8399999400000004E-5</c:v>
                </c:pt>
                <c:pt idx="2134">
                  <c:v>9.8479999400000003E-5</c:v>
                </c:pt>
                <c:pt idx="2135">
                  <c:v>9.8559999400000002E-5</c:v>
                </c:pt>
                <c:pt idx="2136">
                  <c:v>9.8639999400000001E-5</c:v>
                </c:pt>
                <c:pt idx="2137">
                  <c:v>9.87199994E-5</c:v>
                </c:pt>
                <c:pt idx="2138">
                  <c:v>9.87999994E-5</c:v>
                </c:pt>
                <c:pt idx="2139">
                  <c:v>9.8879999399999999E-5</c:v>
                </c:pt>
                <c:pt idx="2140">
                  <c:v>9.8959999399999998E-5</c:v>
                </c:pt>
                <c:pt idx="2141">
                  <c:v>9.9039999399999997E-5</c:v>
                </c:pt>
                <c:pt idx="2142">
                  <c:v>9.9119999399999997E-5</c:v>
                </c:pt>
                <c:pt idx="2143">
                  <c:v>9.9199999399999996E-5</c:v>
                </c:pt>
                <c:pt idx="2144">
                  <c:v>9.9279999399999995E-5</c:v>
                </c:pt>
                <c:pt idx="2145">
                  <c:v>9.9359999399999994E-5</c:v>
                </c:pt>
                <c:pt idx="2146">
                  <c:v>9.9439999399999994E-5</c:v>
                </c:pt>
                <c:pt idx="2147">
                  <c:v>9.9519999400000006E-5</c:v>
                </c:pt>
                <c:pt idx="2148">
                  <c:v>9.9599999400000006E-5</c:v>
                </c:pt>
                <c:pt idx="2149">
                  <c:v>9.9679999400000005E-5</c:v>
                </c:pt>
                <c:pt idx="2150">
                  <c:v>9.9759999400000004E-5</c:v>
                </c:pt>
                <c:pt idx="2151">
                  <c:v>9.9839999400000003E-5</c:v>
                </c:pt>
                <c:pt idx="2152">
                  <c:v>9.9919999400000003E-5</c:v>
                </c:pt>
                <c:pt idx="2153">
                  <c:v>9.9999999400000002E-5</c:v>
                </c:pt>
                <c:pt idx="2154" formatCode="General">
                  <c:v>1.0007999899999999E-4</c:v>
                </c:pt>
                <c:pt idx="2155" formatCode="General">
                  <c:v>1.0015999899999999E-4</c:v>
                </c:pt>
                <c:pt idx="2156" formatCode="General">
                  <c:v>1.0023999900000001E-4</c:v>
                </c:pt>
                <c:pt idx="2157" formatCode="General">
                  <c:v>1.0031999900000001E-4</c:v>
                </c:pt>
                <c:pt idx="2158" formatCode="General">
                  <c:v>1.00399999E-4</c:v>
                </c:pt>
                <c:pt idx="2159" formatCode="General">
                  <c:v>1.00479999E-4</c:v>
                </c:pt>
                <c:pt idx="2160" formatCode="General">
                  <c:v>1.00559999E-4</c:v>
                </c:pt>
                <c:pt idx="2161" formatCode="General">
                  <c:v>1.00639999E-4</c:v>
                </c:pt>
                <c:pt idx="2162" formatCode="General">
                  <c:v>1.00719999E-4</c:v>
                </c:pt>
                <c:pt idx="2163" formatCode="General">
                  <c:v>1.00799999E-4</c:v>
                </c:pt>
                <c:pt idx="2164" formatCode="General">
                  <c:v>1.00879999E-4</c:v>
                </c:pt>
                <c:pt idx="2165" formatCode="General">
                  <c:v>1.00959999E-4</c:v>
                </c:pt>
                <c:pt idx="2166" formatCode="General">
                  <c:v>1.01039999E-4</c:v>
                </c:pt>
                <c:pt idx="2167" formatCode="General">
                  <c:v>1.01119999E-4</c:v>
                </c:pt>
                <c:pt idx="2168" formatCode="General">
                  <c:v>1.01199999E-4</c:v>
                </c:pt>
                <c:pt idx="2169" formatCode="General">
                  <c:v>1.01279999E-4</c:v>
                </c:pt>
                <c:pt idx="2170" formatCode="General">
                  <c:v>1.01359999E-4</c:v>
                </c:pt>
                <c:pt idx="2171" formatCode="General">
                  <c:v>1.01439999E-4</c:v>
                </c:pt>
                <c:pt idx="2172" formatCode="General">
                  <c:v>1.0151999899999999E-4</c:v>
                </c:pt>
                <c:pt idx="2173" formatCode="General">
                  <c:v>1.0159999899999999E-4</c:v>
                </c:pt>
                <c:pt idx="2174" formatCode="General">
                  <c:v>1.0167999900000001E-4</c:v>
                </c:pt>
                <c:pt idx="2175" formatCode="General">
                  <c:v>1.0175999900000001E-4</c:v>
                </c:pt>
                <c:pt idx="2176" formatCode="General">
                  <c:v>1.01839999E-4</c:v>
                </c:pt>
                <c:pt idx="2177" formatCode="General">
                  <c:v>1.01919999E-4</c:v>
                </c:pt>
                <c:pt idx="2178" formatCode="General">
                  <c:v>1.01999999E-4</c:v>
                </c:pt>
                <c:pt idx="2179" formatCode="General">
                  <c:v>1.02079999E-4</c:v>
                </c:pt>
                <c:pt idx="2180" formatCode="General">
                  <c:v>1.02159999E-4</c:v>
                </c:pt>
                <c:pt idx="2181" formatCode="General">
                  <c:v>1.02239999E-4</c:v>
                </c:pt>
                <c:pt idx="2182" formatCode="General">
                  <c:v>1.02319999E-4</c:v>
                </c:pt>
                <c:pt idx="2183" formatCode="General">
                  <c:v>1.02399999E-4</c:v>
                </c:pt>
                <c:pt idx="2184" formatCode="General">
                  <c:v>1.02479999E-4</c:v>
                </c:pt>
                <c:pt idx="2185" formatCode="General">
                  <c:v>1.02559999E-4</c:v>
                </c:pt>
                <c:pt idx="2186" formatCode="General">
                  <c:v>1.02639999E-4</c:v>
                </c:pt>
                <c:pt idx="2187" formatCode="General">
                  <c:v>1.02719999E-4</c:v>
                </c:pt>
                <c:pt idx="2188" formatCode="General">
                  <c:v>1.02799999E-4</c:v>
                </c:pt>
                <c:pt idx="2189" formatCode="General">
                  <c:v>1.0287999899999999E-4</c:v>
                </c:pt>
                <c:pt idx="2190" formatCode="General">
                  <c:v>1.0295999899999999E-4</c:v>
                </c:pt>
                <c:pt idx="2191" formatCode="General">
                  <c:v>1.0303999899999999E-4</c:v>
                </c:pt>
                <c:pt idx="2192" formatCode="General">
                  <c:v>1.0311999900000001E-4</c:v>
                </c:pt>
                <c:pt idx="2193" formatCode="General">
                  <c:v>1.0319999900000001E-4</c:v>
                </c:pt>
                <c:pt idx="2194" formatCode="General">
                  <c:v>1.03279999E-4</c:v>
                </c:pt>
                <c:pt idx="2195" formatCode="General">
                  <c:v>1.03359999E-4</c:v>
                </c:pt>
                <c:pt idx="2196" formatCode="General">
                  <c:v>1.03439999E-4</c:v>
                </c:pt>
                <c:pt idx="2197" formatCode="General">
                  <c:v>1.03519999E-4</c:v>
                </c:pt>
                <c:pt idx="2198" formatCode="General">
                  <c:v>1.03599999E-4</c:v>
                </c:pt>
                <c:pt idx="2199" formatCode="General">
                  <c:v>1.03679999E-4</c:v>
                </c:pt>
                <c:pt idx="2200" formatCode="General">
                  <c:v>1.03759999E-4</c:v>
                </c:pt>
                <c:pt idx="2201" formatCode="General">
                  <c:v>1.03839999E-4</c:v>
                </c:pt>
                <c:pt idx="2202" formatCode="General">
                  <c:v>1.03919999E-4</c:v>
                </c:pt>
                <c:pt idx="2203" formatCode="General">
                  <c:v>1.03999999E-4</c:v>
                </c:pt>
                <c:pt idx="2204" formatCode="General">
                  <c:v>1.04079999E-4</c:v>
                </c:pt>
                <c:pt idx="2205" formatCode="General">
                  <c:v>1.04159999E-4</c:v>
                </c:pt>
                <c:pt idx="2206" formatCode="General">
                  <c:v>1.04239999E-4</c:v>
                </c:pt>
                <c:pt idx="2207" formatCode="General">
                  <c:v>1.0431999899999999E-4</c:v>
                </c:pt>
                <c:pt idx="2208" formatCode="General">
                  <c:v>1.0439999899999999E-4</c:v>
                </c:pt>
                <c:pt idx="2209" formatCode="General">
                  <c:v>1.0447999900000001E-4</c:v>
                </c:pt>
                <c:pt idx="2210" formatCode="General">
                  <c:v>1.0455999900000001E-4</c:v>
                </c:pt>
                <c:pt idx="2211" formatCode="General">
                  <c:v>1.0463999900000001E-4</c:v>
                </c:pt>
                <c:pt idx="2212" formatCode="General">
                  <c:v>1.04719999E-4</c:v>
                </c:pt>
                <c:pt idx="2213" formatCode="General">
                  <c:v>1.04799999E-4</c:v>
                </c:pt>
                <c:pt idx="2214" formatCode="General">
                  <c:v>1.04879999E-4</c:v>
                </c:pt>
                <c:pt idx="2215" formatCode="General">
                  <c:v>1.04959999E-4</c:v>
                </c:pt>
                <c:pt idx="2216" formatCode="General">
                  <c:v>1.05039999E-4</c:v>
                </c:pt>
                <c:pt idx="2217" formatCode="General">
                  <c:v>1.05119999E-4</c:v>
                </c:pt>
                <c:pt idx="2218" formatCode="General">
                  <c:v>1.05199999E-4</c:v>
                </c:pt>
                <c:pt idx="2219" formatCode="General">
                  <c:v>1.05279999E-4</c:v>
                </c:pt>
                <c:pt idx="2220" formatCode="General">
                  <c:v>1.05359999E-4</c:v>
                </c:pt>
                <c:pt idx="2221" formatCode="General">
                  <c:v>1.05439999E-4</c:v>
                </c:pt>
                <c:pt idx="2222" formatCode="General">
                  <c:v>1.05519999E-4</c:v>
                </c:pt>
                <c:pt idx="2223" formatCode="General">
                  <c:v>1.05599999E-4</c:v>
                </c:pt>
                <c:pt idx="2224" formatCode="General">
                  <c:v>1.05679999E-4</c:v>
                </c:pt>
                <c:pt idx="2225" formatCode="General">
                  <c:v>1.0575999899999999E-4</c:v>
                </c:pt>
                <c:pt idx="2226" formatCode="General">
                  <c:v>1.0583999899999999E-4</c:v>
                </c:pt>
                <c:pt idx="2227" formatCode="General">
                  <c:v>1.0591999900000001E-4</c:v>
                </c:pt>
                <c:pt idx="2228" formatCode="General">
                  <c:v>1.0599999900000001E-4</c:v>
                </c:pt>
                <c:pt idx="2229" formatCode="General">
                  <c:v>1.06079999E-4</c:v>
                </c:pt>
                <c:pt idx="2230" formatCode="General">
                  <c:v>1.06159999E-4</c:v>
                </c:pt>
                <c:pt idx="2231" formatCode="General">
                  <c:v>1.06239999E-4</c:v>
                </c:pt>
                <c:pt idx="2232" formatCode="General">
                  <c:v>1.06319999E-4</c:v>
                </c:pt>
                <c:pt idx="2233" formatCode="General">
                  <c:v>1.06399999E-4</c:v>
                </c:pt>
                <c:pt idx="2234" formatCode="General">
                  <c:v>1.06479999E-4</c:v>
                </c:pt>
                <c:pt idx="2235" formatCode="General">
                  <c:v>1.06559999E-4</c:v>
                </c:pt>
                <c:pt idx="2236" formatCode="General">
                  <c:v>1.06639999E-4</c:v>
                </c:pt>
                <c:pt idx="2237" formatCode="General">
                  <c:v>1.06719999E-4</c:v>
                </c:pt>
                <c:pt idx="2238" formatCode="General">
                  <c:v>1.06799999E-4</c:v>
                </c:pt>
                <c:pt idx="2239" formatCode="General">
                  <c:v>1.06879999E-4</c:v>
                </c:pt>
                <c:pt idx="2240" formatCode="General">
                  <c:v>1.06959999E-4</c:v>
                </c:pt>
                <c:pt idx="2241" formatCode="General">
                  <c:v>1.07039999E-4</c:v>
                </c:pt>
                <c:pt idx="2242" formatCode="General">
                  <c:v>1.0711999899999999E-4</c:v>
                </c:pt>
                <c:pt idx="2243" formatCode="General">
                  <c:v>1.0719999899999999E-4</c:v>
                </c:pt>
                <c:pt idx="2244" formatCode="General">
                  <c:v>1.0727999899999999E-4</c:v>
                </c:pt>
                <c:pt idx="2245" formatCode="General">
                  <c:v>1.0735999900000001E-4</c:v>
                </c:pt>
                <c:pt idx="2246" formatCode="General">
                  <c:v>1.0743999900000001E-4</c:v>
                </c:pt>
                <c:pt idx="2247" formatCode="General">
                  <c:v>1.07519999E-4</c:v>
                </c:pt>
                <c:pt idx="2248" formatCode="General">
                  <c:v>1.07599999E-4</c:v>
                </c:pt>
                <c:pt idx="2249" formatCode="General">
                  <c:v>1.07679999E-4</c:v>
                </c:pt>
                <c:pt idx="2250" formatCode="General">
                  <c:v>1.07759999E-4</c:v>
                </c:pt>
                <c:pt idx="2251" formatCode="General">
                  <c:v>1.07839999E-4</c:v>
                </c:pt>
                <c:pt idx="2252" formatCode="General">
                  <c:v>1.07919999E-4</c:v>
                </c:pt>
                <c:pt idx="2253" formatCode="General">
                  <c:v>1.07999999E-4</c:v>
                </c:pt>
                <c:pt idx="2254" formatCode="General">
                  <c:v>1.08079999E-4</c:v>
                </c:pt>
                <c:pt idx="2255" formatCode="General">
                  <c:v>1.08159999E-4</c:v>
                </c:pt>
                <c:pt idx="2256" formatCode="General">
                  <c:v>1.08239999E-4</c:v>
                </c:pt>
                <c:pt idx="2257" formatCode="General">
                  <c:v>1.08319999E-4</c:v>
                </c:pt>
                <c:pt idx="2258" formatCode="General">
                  <c:v>1.08399999E-4</c:v>
                </c:pt>
                <c:pt idx="2259" formatCode="General">
                  <c:v>1.08479999E-4</c:v>
                </c:pt>
                <c:pt idx="2260" formatCode="General">
                  <c:v>1.0855999899999999E-4</c:v>
                </c:pt>
                <c:pt idx="2261" formatCode="General">
                  <c:v>1.0863999899999999E-4</c:v>
                </c:pt>
                <c:pt idx="2262" formatCode="General">
                  <c:v>1.0871999900000001E-4</c:v>
                </c:pt>
                <c:pt idx="2263" formatCode="General">
                  <c:v>1.0879999900000001E-4</c:v>
                </c:pt>
                <c:pt idx="2264" formatCode="General">
                  <c:v>1.0887999900000001E-4</c:v>
                </c:pt>
                <c:pt idx="2265" formatCode="General">
                  <c:v>1.08959999E-4</c:v>
                </c:pt>
                <c:pt idx="2266" formatCode="General">
                  <c:v>1.09039999E-4</c:v>
                </c:pt>
                <c:pt idx="2267" formatCode="General">
                  <c:v>1.09119999E-4</c:v>
                </c:pt>
                <c:pt idx="2268" formatCode="General">
                  <c:v>1.09199999E-4</c:v>
                </c:pt>
                <c:pt idx="2269" formatCode="General">
                  <c:v>1.09279999E-4</c:v>
                </c:pt>
                <c:pt idx="2270" formatCode="General">
                  <c:v>1.09359999E-4</c:v>
                </c:pt>
                <c:pt idx="2271" formatCode="General">
                  <c:v>1.09439999E-4</c:v>
                </c:pt>
                <c:pt idx="2272" formatCode="General">
                  <c:v>1.09519999E-4</c:v>
                </c:pt>
                <c:pt idx="2273" formatCode="General">
                  <c:v>1.09599999E-4</c:v>
                </c:pt>
                <c:pt idx="2274" formatCode="General">
                  <c:v>1.09679999E-4</c:v>
                </c:pt>
                <c:pt idx="2275" formatCode="General">
                  <c:v>1.09759999E-4</c:v>
                </c:pt>
                <c:pt idx="2276" formatCode="General">
                  <c:v>1.09839999E-4</c:v>
                </c:pt>
                <c:pt idx="2277" formatCode="General">
                  <c:v>1.09919999E-4</c:v>
                </c:pt>
                <c:pt idx="2278" formatCode="General">
                  <c:v>1.0999999899999999E-4</c:v>
                </c:pt>
                <c:pt idx="2279" formatCode="General">
                  <c:v>1.1007999899999999E-4</c:v>
                </c:pt>
                <c:pt idx="2280" formatCode="General">
                  <c:v>1.1015999900000001E-4</c:v>
                </c:pt>
                <c:pt idx="2281" formatCode="General">
                  <c:v>1.1023999900000001E-4</c:v>
                </c:pt>
                <c:pt idx="2282" formatCode="General">
                  <c:v>1.10319999E-4</c:v>
                </c:pt>
                <c:pt idx="2283" formatCode="General">
                  <c:v>1.10399999E-4</c:v>
                </c:pt>
                <c:pt idx="2284" formatCode="General">
                  <c:v>1.10479999E-4</c:v>
                </c:pt>
                <c:pt idx="2285" formatCode="General">
                  <c:v>1.10559999E-4</c:v>
                </c:pt>
                <c:pt idx="2286" formatCode="General">
                  <c:v>1.10639999E-4</c:v>
                </c:pt>
                <c:pt idx="2287" formatCode="General">
                  <c:v>1.10719999E-4</c:v>
                </c:pt>
                <c:pt idx="2288" formatCode="General">
                  <c:v>1.10799999E-4</c:v>
                </c:pt>
                <c:pt idx="2289" formatCode="General">
                  <c:v>1.10879999E-4</c:v>
                </c:pt>
                <c:pt idx="2290" formatCode="General">
                  <c:v>1.10959999E-4</c:v>
                </c:pt>
                <c:pt idx="2291" formatCode="General">
                  <c:v>1.11039999E-4</c:v>
                </c:pt>
                <c:pt idx="2292" formatCode="General">
                  <c:v>1.11119999E-4</c:v>
                </c:pt>
                <c:pt idx="2293" formatCode="General">
                  <c:v>1.11199999E-4</c:v>
                </c:pt>
                <c:pt idx="2294" formatCode="General">
                  <c:v>1.11279999E-4</c:v>
                </c:pt>
                <c:pt idx="2295" formatCode="General">
                  <c:v>1.1135999899999999E-4</c:v>
                </c:pt>
                <c:pt idx="2296" formatCode="General">
                  <c:v>1.1143999899999999E-4</c:v>
                </c:pt>
                <c:pt idx="2297" formatCode="General">
                  <c:v>1.1151999899999999E-4</c:v>
                </c:pt>
                <c:pt idx="2298" formatCode="General">
                  <c:v>1.1159999900000001E-4</c:v>
                </c:pt>
                <c:pt idx="2299" formatCode="General">
                  <c:v>1.1167999900000001E-4</c:v>
                </c:pt>
                <c:pt idx="2300" formatCode="General">
                  <c:v>1.11759999E-4</c:v>
                </c:pt>
                <c:pt idx="2301" formatCode="General">
                  <c:v>1.11839999E-4</c:v>
                </c:pt>
                <c:pt idx="2302" formatCode="General">
                  <c:v>1.11919999E-4</c:v>
                </c:pt>
                <c:pt idx="2303" formatCode="General">
                  <c:v>1.11999999E-4</c:v>
                </c:pt>
                <c:pt idx="2304" formatCode="General">
                  <c:v>1.12079999E-4</c:v>
                </c:pt>
                <c:pt idx="2305" formatCode="General">
                  <c:v>1.12159999E-4</c:v>
                </c:pt>
                <c:pt idx="2306" formatCode="General">
                  <c:v>1.12239999E-4</c:v>
                </c:pt>
                <c:pt idx="2307" formatCode="General">
                  <c:v>1.12319999E-4</c:v>
                </c:pt>
                <c:pt idx="2308" formatCode="General">
                  <c:v>1.12399999E-4</c:v>
                </c:pt>
                <c:pt idx="2309" formatCode="General">
                  <c:v>1.12479999E-4</c:v>
                </c:pt>
                <c:pt idx="2310" formatCode="General">
                  <c:v>1.12559999E-4</c:v>
                </c:pt>
                <c:pt idx="2311" formatCode="General">
                  <c:v>1.12639999E-4</c:v>
                </c:pt>
                <c:pt idx="2312" formatCode="General">
                  <c:v>1.12719999E-4</c:v>
                </c:pt>
                <c:pt idx="2313" formatCode="General">
                  <c:v>1.1279999899999999E-4</c:v>
                </c:pt>
                <c:pt idx="2314" formatCode="General">
                  <c:v>1.1287999899999999E-4</c:v>
                </c:pt>
                <c:pt idx="2315" formatCode="General">
                  <c:v>1.1295999900000001E-4</c:v>
                </c:pt>
                <c:pt idx="2316" formatCode="General">
                  <c:v>1.1303999900000001E-4</c:v>
                </c:pt>
                <c:pt idx="2317" formatCode="General">
                  <c:v>1.1311999900000001E-4</c:v>
                </c:pt>
                <c:pt idx="2318" formatCode="General">
                  <c:v>1.13199999E-4</c:v>
                </c:pt>
                <c:pt idx="2319" formatCode="General">
                  <c:v>1.13279999E-4</c:v>
                </c:pt>
                <c:pt idx="2320" formatCode="General">
                  <c:v>1.13359999E-4</c:v>
                </c:pt>
                <c:pt idx="2321" formatCode="General">
                  <c:v>1.13439999E-4</c:v>
                </c:pt>
                <c:pt idx="2322" formatCode="General">
                  <c:v>1.13519999E-4</c:v>
                </c:pt>
                <c:pt idx="2323" formatCode="General">
                  <c:v>1.13599999E-4</c:v>
                </c:pt>
                <c:pt idx="2324" formatCode="General">
                  <c:v>1.13679999E-4</c:v>
                </c:pt>
                <c:pt idx="2325" formatCode="General">
                  <c:v>1.13759999E-4</c:v>
                </c:pt>
                <c:pt idx="2326" formatCode="General">
                  <c:v>1.13839999E-4</c:v>
                </c:pt>
                <c:pt idx="2327" formatCode="General">
                  <c:v>1.13919999E-4</c:v>
                </c:pt>
                <c:pt idx="2328" formatCode="General">
                  <c:v>1.13999999E-4</c:v>
                </c:pt>
                <c:pt idx="2329" formatCode="General">
                  <c:v>1.14079999E-4</c:v>
                </c:pt>
                <c:pt idx="2330" formatCode="General">
                  <c:v>1.14159999E-4</c:v>
                </c:pt>
                <c:pt idx="2331" formatCode="General">
                  <c:v>1.1423999899999999E-4</c:v>
                </c:pt>
                <c:pt idx="2332" formatCode="General">
                  <c:v>1.1431999899999999E-4</c:v>
                </c:pt>
                <c:pt idx="2333" formatCode="General">
                  <c:v>1.1439999900000001E-4</c:v>
                </c:pt>
                <c:pt idx="2334" formatCode="General">
                  <c:v>1.1447999900000001E-4</c:v>
                </c:pt>
                <c:pt idx="2335" formatCode="General">
                  <c:v>1.14559999E-4</c:v>
                </c:pt>
                <c:pt idx="2336" formatCode="General">
                  <c:v>1.14639999E-4</c:v>
                </c:pt>
                <c:pt idx="2337" formatCode="General">
                  <c:v>1.14719999E-4</c:v>
                </c:pt>
                <c:pt idx="2338" formatCode="General">
                  <c:v>1.14799999E-4</c:v>
                </c:pt>
                <c:pt idx="2339" formatCode="General">
                  <c:v>1.14879999E-4</c:v>
                </c:pt>
                <c:pt idx="2340" formatCode="General">
                  <c:v>1.14959999E-4</c:v>
                </c:pt>
                <c:pt idx="2341" formatCode="General">
                  <c:v>1.15039999E-4</c:v>
                </c:pt>
                <c:pt idx="2342" formatCode="General">
                  <c:v>1.15119999E-4</c:v>
                </c:pt>
                <c:pt idx="2343" formatCode="General">
                  <c:v>1.15199999E-4</c:v>
                </c:pt>
                <c:pt idx="2344" formatCode="General">
                  <c:v>1.15279999E-4</c:v>
                </c:pt>
                <c:pt idx="2345" formatCode="General">
                  <c:v>1.15359999E-4</c:v>
                </c:pt>
                <c:pt idx="2346" formatCode="General">
                  <c:v>1.15439999E-4</c:v>
                </c:pt>
                <c:pt idx="2347" formatCode="General">
                  <c:v>1.15519999E-4</c:v>
                </c:pt>
                <c:pt idx="2348" formatCode="General">
                  <c:v>1.1559999899999999E-4</c:v>
                </c:pt>
                <c:pt idx="2349" formatCode="General">
                  <c:v>1.1567999899999999E-4</c:v>
                </c:pt>
                <c:pt idx="2350" formatCode="General">
                  <c:v>1.1575999899999999E-4</c:v>
                </c:pt>
                <c:pt idx="2351" formatCode="General">
                  <c:v>1.1583999900000001E-4</c:v>
                </c:pt>
                <c:pt idx="2352" formatCode="General">
                  <c:v>1.1591999900000001E-4</c:v>
                </c:pt>
                <c:pt idx="2353" formatCode="General">
                  <c:v>1.15999999E-4</c:v>
                </c:pt>
                <c:pt idx="2354" formatCode="General">
                  <c:v>1.16079999E-4</c:v>
                </c:pt>
                <c:pt idx="2355" formatCode="General">
                  <c:v>1.16159999E-4</c:v>
                </c:pt>
                <c:pt idx="2356" formatCode="General">
                  <c:v>1.16239999E-4</c:v>
                </c:pt>
                <c:pt idx="2357" formatCode="General">
                  <c:v>1.16319999E-4</c:v>
                </c:pt>
                <c:pt idx="2358" formatCode="General">
                  <c:v>1.16399999E-4</c:v>
                </c:pt>
                <c:pt idx="2359" formatCode="General">
                  <c:v>1.16479999E-4</c:v>
                </c:pt>
                <c:pt idx="2360" formatCode="General">
                  <c:v>1.16559999E-4</c:v>
                </c:pt>
                <c:pt idx="2361" formatCode="General">
                  <c:v>1.16639999E-4</c:v>
                </c:pt>
                <c:pt idx="2362" formatCode="General">
                  <c:v>1.16719999E-4</c:v>
                </c:pt>
                <c:pt idx="2363" formatCode="General">
                  <c:v>1.16799999E-4</c:v>
                </c:pt>
                <c:pt idx="2364" formatCode="General">
                  <c:v>1.16879999E-4</c:v>
                </c:pt>
                <c:pt idx="2365" formatCode="General">
                  <c:v>1.16959999E-4</c:v>
                </c:pt>
                <c:pt idx="2366" formatCode="General">
                  <c:v>1.1703999899999999E-4</c:v>
                </c:pt>
                <c:pt idx="2367" formatCode="General">
                  <c:v>1.1711999899999999E-4</c:v>
                </c:pt>
                <c:pt idx="2368" formatCode="General">
                  <c:v>1.1719999900000001E-4</c:v>
                </c:pt>
                <c:pt idx="2369" formatCode="General">
                  <c:v>1.1727999900000001E-4</c:v>
                </c:pt>
                <c:pt idx="2370" formatCode="General">
                  <c:v>1.1735999900000001E-4</c:v>
                </c:pt>
                <c:pt idx="2371" formatCode="General">
                  <c:v>1.17439999E-4</c:v>
                </c:pt>
                <c:pt idx="2372" formatCode="General">
                  <c:v>1.17519999E-4</c:v>
                </c:pt>
                <c:pt idx="2373" formatCode="General">
                  <c:v>1.17599999E-4</c:v>
                </c:pt>
                <c:pt idx="2374" formatCode="General">
                  <c:v>1.17679999E-4</c:v>
                </c:pt>
                <c:pt idx="2375" formatCode="General">
                  <c:v>1.17759999E-4</c:v>
                </c:pt>
                <c:pt idx="2376" formatCode="General">
                  <c:v>1.17839999E-4</c:v>
                </c:pt>
                <c:pt idx="2377" formatCode="General">
                  <c:v>1.17919999E-4</c:v>
                </c:pt>
                <c:pt idx="2378" formatCode="General">
                  <c:v>1.17999999E-4</c:v>
                </c:pt>
                <c:pt idx="2379" formatCode="General">
                  <c:v>1.18079999E-4</c:v>
                </c:pt>
                <c:pt idx="2380" formatCode="General">
                  <c:v>1.18159999E-4</c:v>
                </c:pt>
                <c:pt idx="2381" formatCode="General">
                  <c:v>1.18239999E-4</c:v>
                </c:pt>
                <c:pt idx="2382" formatCode="General">
                  <c:v>1.18319999E-4</c:v>
                </c:pt>
                <c:pt idx="2383" formatCode="General">
                  <c:v>1.18399999E-4</c:v>
                </c:pt>
                <c:pt idx="2384" formatCode="General">
                  <c:v>1.1847999899999999E-4</c:v>
                </c:pt>
                <c:pt idx="2385" formatCode="General">
                  <c:v>1.1855999899999999E-4</c:v>
                </c:pt>
                <c:pt idx="2386" formatCode="General">
                  <c:v>1.1863999900000001E-4</c:v>
                </c:pt>
                <c:pt idx="2387" formatCode="General">
                  <c:v>1.1871999900000001E-4</c:v>
                </c:pt>
                <c:pt idx="2388" formatCode="General">
                  <c:v>1.18799999E-4</c:v>
                </c:pt>
                <c:pt idx="2389" formatCode="General">
                  <c:v>1.18879999E-4</c:v>
                </c:pt>
                <c:pt idx="2390" formatCode="General">
                  <c:v>1.18959999E-4</c:v>
                </c:pt>
                <c:pt idx="2391" formatCode="General">
                  <c:v>1.19039999E-4</c:v>
                </c:pt>
                <c:pt idx="2392" formatCode="General">
                  <c:v>1.19119999E-4</c:v>
                </c:pt>
                <c:pt idx="2393" formatCode="General">
                  <c:v>1.19199999E-4</c:v>
                </c:pt>
                <c:pt idx="2394" formatCode="General">
                  <c:v>1.19279999E-4</c:v>
                </c:pt>
                <c:pt idx="2395" formatCode="General">
                  <c:v>1.19359999E-4</c:v>
                </c:pt>
                <c:pt idx="2396" formatCode="General">
                  <c:v>1.19439999E-4</c:v>
                </c:pt>
                <c:pt idx="2397" formatCode="General">
                  <c:v>1.19519999E-4</c:v>
                </c:pt>
                <c:pt idx="2398" formatCode="General">
                  <c:v>1.19599999E-4</c:v>
                </c:pt>
                <c:pt idx="2399" formatCode="General">
                  <c:v>1.19679999E-4</c:v>
                </c:pt>
                <c:pt idx="2400" formatCode="General">
                  <c:v>1.19759999E-4</c:v>
                </c:pt>
                <c:pt idx="2401" formatCode="General">
                  <c:v>1.19839999E-4</c:v>
                </c:pt>
                <c:pt idx="2402" formatCode="General">
                  <c:v>1.1991999899999999E-4</c:v>
                </c:pt>
                <c:pt idx="2403" formatCode="General">
                  <c:v>1.1999999899999999E-4</c:v>
                </c:pt>
                <c:pt idx="2404" formatCode="General">
                  <c:v>1.2007999900000001E-4</c:v>
                </c:pt>
                <c:pt idx="2405" formatCode="General">
                  <c:v>1.2015999900000001E-4</c:v>
                </c:pt>
                <c:pt idx="2406" formatCode="General">
                  <c:v>1.20239999E-4</c:v>
                </c:pt>
                <c:pt idx="2407" formatCode="General">
                  <c:v>1.20319999E-4</c:v>
                </c:pt>
                <c:pt idx="2408" formatCode="General">
                  <c:v>1.20399999E-4</c:v>
                </c:pt>
                <c:pt idx="2409" formatCode="General">
                  <c:v>1.20479999E-4</c:v>
                </c:pt>
                <c:pt idx="2410" formatCode="General">
                  <c:v>1.20559999E-4</c:v>
                </c:pt>
                <c:pt idx="2411" formatCode="General">
                  <c:v>1.20639999E-4</c:v>
                </c:pt>
                <c:pt idx="2412" formatCode="General">
                  <c:v>1.20719999E-4</c:v>
                </c:pt>
                <c:pt idx="2413" formatCode="General">
                  <c:v>1.20799999E-4</c:v>
                </c:pt>
                <c:pt idx="2414" formatCode="General">
                  <c:v>1.20879999E-4</c:v>
                </c:pt>
                <c:pt idx="2415" formatCode="General">
                  <c:v>1.20959999E-4</c:v>
                </c:pt>
                <c:pt idx="2416" formatCode="General">
                  <c:v>1.21039999E-4</c:v>
                </c:pt>
                <c:pt idx="2417" formatCode="General">
                  <c:v>1.21119999E-4</c:v>
                </c:pt>
                <c:pt idx="2418" formatCode="General">
                  <c:v>1.21199999E-4</c:v>
                </c:pt>
                <c:pt idx="2419" formatCode="General">
                  <c:v>1.2127999899999999E-4</c:v>
                </c:pt>
                <c:pt idx="2420" formatCode="General">
                  <c:v>1.2135999899999999E-4</c:v>
                </c:pt>
                <c:pt idx="2421" formatCode="General">
                  <c:v>1.2143999899999999E-4</c:v>
                </c:pt>
                <c:pt idx="2422" formatCode="General">
                  <c:v>1.2151999900000001E-4</c:v>
                </c:pt>
                <c:pt idx="2423" formatCode="General">
                  <c:v>1.2159999900000001E-4</c:v>
                </c:pt>
                <c:pt idx="2424" formatCode="General">
                  <c:v>1.21679999E-4</c:v>
                </c:pt>
                <c:pt idx="2425" formatCode="General">
                  <c:v>1.21759999E-4</c:v>
                </c:pt>
                <c:pt idx="2426" formatCode="General">
                  <c:v>1.21839999E-4</c:v>
                </c:pt>
                <c:pt idx="2427" formatCode="General">
                  <c:v>1.21919999E-4</c:v>
                </c:pt>
                <c:pt idx="2428" formatCode="General">
                  <c:v>1.21999999E-4</c:v>
                </c:pt>
                <c:pt idx="2429" formatCode="General">
                  <c:v>1.22079999E-4</c:v>
                </c:pt>
                <c:pt idx="2430" formatCode="General">
                  <c:v>1.2215999900000001E-4</c:v>
                </c:pt>
                <c:pt idx="2431" formatCode="General">
                  <c:v>1.22239999E-4</c:v>
                </c:pt>
                <c:pt idx="2432" formatCode="General">
                  <c:v>1.2231999900000001E-4</c:v>
                </c:pt>
                <c:pt idx="2433" formatCode="General">
                  <c:v>1.22399999E-4</c:v>
                </c:pt>
                <c:pt idx="2434" formatCode="General">
                  <c:v>1.2247999900000001E-4</c:v>
                </c:pt>
                <c:pt idx="2435" formatCode="General">
                  <c:v>1.22559999E-4</c:v>
                </c:pt>
                <c:pt idx="2436" formatCode="General">
                  <c:v>1.2263999900000001E-4</c:v>
                </c:pt>
                <c:pt idx="2437" formatCode="General">
                  <c:v>1.2271999899999999E-4</c:v>
                </c:pt>
                <c:pt idx="2438" formatCode="General">
                  <c:v>1.2279999900000001E-4</c:v>
                </c:pt>
                <c:pt idx="2439" formatCode="General">
                  <c:v>1.2287999899999999E-4</c:v>
                </c:pt>
                <c:pt idx="2440" formatCode="General">
                  <c:v>1.2295999900000001E-4</c:v>
                </c:pt>
                <c:pt idx="2441" formatCode="General">
                  <c:v>1.2303999899999999E-4</c:v>
                </c:pt>
                <c:pt idx="2442" formatCode="General">
                  <c:v>1.23119999E-4</c:v>
                </c:pt>
                <c:pt idx="2443" formatCode="General">
                  <c:v>1.2319999899999999E-4</c:v>
                </c:pt>
                <c:pt idx="2444" formatCode="General">
                  <c:v>1.23279999E-4</c:v>
                </c:pt>
                <c:pt idx="2445" formatCode="General">
                  <c:v>1.2335999899999999E-4</c:v>
                </c:pt>
                <c:pt idx="2446" formatCode="General">
                  <c:v>1.23439999E-4</c:v>
                </c:pt>
                <c:pt idx="2447" formatCode="General">
                  <c:v>1.2351999899999999E-4</c:v>
                </c:pt>
                <c:pt idx="2448" formatCode="General">
                  <c:v>1.23599999E-4</c:v>
                </c:pt>
                <c:pt idx="2449" formatCode="General">
                  <c:v>1.2367999900000001E-4</c:v>
                </c:pt>
                <c:pt idx="2450" formatCode="General">
                  <c:v>1.23759999E-4</c:v>
                </c:pt>
                <c:pt idx="2451" formatCode="General">
                  <c:v>1.2383999900000001E-4</c:v>
                </c:pt>
                <c:pt idx="2452" formatCode="General">
                  <c:v>1.23919999E-4</c:v>
                </c:pt>
                <c:pt idx="2453" formatCode="General">
                  <c:v>1.2399999900000001E-4</c:v>
                </c:pt>
                <c:pt idx="2454" formatCode="General">
                  <c:v>1.24079999E-4</c:v>
                </c:pt>
                <c:pt idx="2455" formatCode="General">
                  <c:v>1.2415999900000001E-4</c:v>
                </c:pt>
                <c:pt idx="2456" formatCode="General">
                  <c:v>1.2423999899999999E-4</c:v>
                </c:pt>
                <c:pt idx="2457" formatCode="General">
                  <c:v>1.2431999900000001E-4</c:v>
                </c:pt>
                <c:pt idx="2458" formatCode="General">
                  <c:v>1.2439999899999999E-4</c:v>
                </c:pt>
                <c:pt idx="2459" formatCode="General">
                  <c:v>1.24479999E-4</c:v>
                </c:pt>
                <c:pt idx="2460" formatCode="General">
                  <c:v>1.2455999899999999E-4</c:v>
                </c:pt>
                <c:pt idx="2461" formatCode="General">
                  <c:v>1.24639999E-4</c:v>
                </c:pt>
                <c:pt idx="2462" formatCode="General">
                  <c:v>1.2471999899999999E-4</c:v>
                </c:pt>
                <c:pt idx="2463" formatCode="General">
                  <c:v>1.24799999E-4</c:v>
                </c:pt>
                <c:pt idx="2464" formatCode="General">
                  <c:v>1.2487999899999999E-4</c:v>
                </c:pt>
                <c:pt idx="2465" formatCode="General">
                  <c:v>1.24959999E-4</c:v>
                </c:pt>
                <c:pt idx="2466" formatCode="General">
                  <c:v>1.2503999900000001E-4</c:v>
                </c:pt>
                <c:pt idx="2467" formatCode="General">
                  <c:v>1.25119999E-4</c:v>
                </c:pt>
                <c:pt idx="2468" formatCode="General">
                  <c:v>1.2519999900000001E-4</c:v>
                </c:pt>
                <c:pt idx="2469" formatCode="General">
                  <c:v>1.25279999E-4</c:v>
                </c:pt>
                <c:pt idx="2470" formatCode="General">
                  <c:v>1.2535999900000001E-4</c:v>
                </c:pt>
                <c:pt idx="2471" formatCode="General">
                  <c:v>1.25439999E-4</c:v>
                </c:pt>
                <c:pt idx="2472" formatCode="General">
                  <c:v>1.2551999900000001E-4</c:v>
                </c:pt>
                <c:pt idx="2473" formatCode="General">
                  <c:v>1.2559999899999999E-4</c:v>
                </c:pt>
                <c:pt idx="2474" formatCode="General">
                  <c:v>1.2567999900000001E-4</c:v>
                </c:pt>
                <c:pt idx="2475" formatCode="General">
                  <c:v>1.2575999899999999E-4</c:v>
                </c:pt>
                <c:pt idx="2476" formatCode="General">
                  <c:v>1.2583999900000001E-4</c:v>
                </c:pt>
                <c:pt idx="2477" formatCode="General">
                  <c:v>1.2591999899999999E-4</c:v>
                </c:pt>
                <c:pt idx="2478" formatCode="General">
                  <c:v>1.25999999E-4</c:v>
                </c:pt>
                <c:pt idx="2479" formatCode="General">
                  <c:v>1.2607999899999999E-4</c:v>
                </c:pt>
                <c:pt idx="2480" formatCode="General">
                  <c:v>1.26159999E-4</c:v>
                </c:pt>
                <c:pt idx="2481" formatCode="General">
                  <c:v>1.2623999899999999E-4</c:v>
                </c:pt>
                <c:pt idx="2482" formatCode="General">
                  <c:v>1.26319999E-4</c:v>
                </c:pt>
                <c:pt idx="2483" formatCode="General">
                  <c:v>1.2639999900000001E-4</c:v>
                </c:pt>
                <c:pt idx="2484" formatCode="General">
                  <c:v>1.26479999E-4</c:v>
                </c:pt>
                <c:pt idx="2485" formatCode="General">
                  <c:v>1.2655999900000001E-4</c:v>
                </c:pt>
                <c:pt idx="2486" formatCode="General">
                  <c:v>1.26639999E-4</c:v>
                </c:pt>
                <c:pt idx="2487" formatCode="General">
                  <c:v>1.2671999900000001E-4</c:v>
                </c:pt>
                <c:pt idx="2488" formatCode="General">
                  <c:v>1.26799999E-4</c:v>
                </c:pt>
                <c:pt idx="2489" formatCode="General">
                  <c:v>1.2687999900000001E-4</c:v>
                </c:pt>
                <c:pt idx="2490" formatCode="General">
                  <c:v>1.2695999899999999E-4</c:v>
                </c:pt>
                <c:pt idx="2491" formatCode="General">
                  <c:v>1.2703999900000001E-4</c:v>
                </c:pt>
                <c:pt idx="2492" formatCode="General">
                  <c:v>1.2711999899999999E-4</c:v>
                </c:pt>
                <c:pt idx="2493" formatCode="General">
                  <c:v>1.2719999900000001E-4</c:v>
                </c:pt>
                <c:pt idx="2494" formatCode="General">
                  <c:v>1.2727999899999999E-4</c:v>
                </c:pt>
                <c:pt idx="2495" formatCode="General">
                  <c:v>1.27359999E-4</c:v>
                </c:pt>
                <c:pt idx="2496" formatCode="General">
                  <c:v>1.2743999899999999E-4</c:v>
                </c:pt>
                <c:pt idx="2497" formatCode="General">
                  <c:v>1.27519999E-4</c:v>
                </c:pt>
                <c:pt idx="2498" formatCode="General">
                  <c:v>1.2759999899999999E-4</c:v>
                </c:pt>
                <c:pt idx="2499" formatCode="General">
                  <c:v>1.27679999E-4</c:v>
                </c:pt>
                <c:pt idx="2500" formatCode="General">
                  <c:v>1.2775999899999999E-4</c:v>
                </c:pt>
                <c:pt idx="2501" formatCode="General">
                  <c:v>1.27839999E-4</c:v>
                </c:pt>
                <c:pt idx="2502" formatCode="General">
                  <c:v>1.2791999900000001E-4</c:v>
                </c:pt>
                <c:pt idx="2503" formatCode="General">
                  <c:v>1.27999999E-4</c:v>
                </c:pt>
                <c:pt idx="2504" formatCode="General">
                  <c:v>1.2807999900000001E-4</c:v>
                </c:pt>
                <c:pt idx="2505" formatCode="General">
                  <c:v>1.28159999E-4</c:v>
                </c:pt>
                <c:pt idx="2506" formatCode="General">
                  <c:v>1.2823999900000001E-4</c:v>
                </c:pt>
                <c:pt idx="2507" formatCode="General">
                  <c:v>1.28319999E-4</c:v>
                </c:pt>
                <c:pt idx="2508" formatCode="General">
                  <c:v>1.2839999900000001E-4</c:v>
                </c:pt>
                <c:pt idx="2509" formatCode="General">
                  <c:v>1.2847999899999999E-4</c:v>
                </c:pt>
                <c:pt idx="2510" formatCode="General">
                  <c:v>1.2855999900000001E-4</c:v>
                </c:pt>
                <c:pt idx="2511" formatCode="General">
                  <c:v>1.2863999899999999E-4</c:v>
                </c:pt>
                <c:pt idx="2512" formatCode="General">
                  <c:v>1.28719999E-4</c:v>
                </c:pt>
                <c:pt idx="2513" formatCode="General">
                  <c:v>1.2879999899999999E-4</c:v>
                </c:pt>
                <c:pt idx="2514" formatCode="General">
                  <c:v>1.28879999E-4</c:v>
                </c:pt>
                <c:pt idx="2515" formatCode="General">
                  <c:v>1.2895999899999999E-4</c:v>
                </c:pt>
                <c:pt idx="2516" formatCode="General">
                  <c:v>1.29039999E-4</c:v>
                </c:pt>
                <c:pt idx="2517" formatCode="General">
                  <c:v>1.2911999899999999E-4</c:v>
                </c:pt>
                <c:pt idx="2518" formatCode="General">
                  <c:v>1.29199999E-4</c:v>
                </c:pt>
                <c:pt idx="2519" formatCode="General">
                  <c:v>1.2927999900000001E-4</c:v>
                </c:pt>
                <c:pt idx="2520" formatCode="General">
                  <c:v>1.29359999E-4</c:v>
                </c:pt>
                <c:pt idx="2521" formatCode="General">
                  <c:v>1.2943999900000001E-4</c:v>
                </c:pt>
                <c:pt idx="2522" formatCode="General">
                  <c:v>1.29519999E-4</c:v>
                </c:pt>
                <c:pt idx="2523" formatCode="General">
                  <c:v>1.2959999900000001E-4</c:v>
                </c:pt>
                <c:pt idx="2524" formatCode="General">
                  <c:v>1.29679999E-4</c:v>
                </c:pt>
                <c:pt idx="2525" formatCode="General">
                  <c:v>1.2975999900000001E-4</c:v>
                </c:pt>
                <c:pt idx="2526" formatCode="General">
                  <c:v>1.2983999899999999E-4</c:v>
                </c:pt>
                <c:pt idx="2527" formatCode="General">
                  <c:v>1.2991999900000001E-4</c:v>
                </c:pt>
                <c:pt idx="2528" formatCode="General">
                  <c:v>1.2999999899999999E-4</c:v>
                </c:pt>
                <c:pt idx="2529" formatCode="General">
                  <c:v>1.3007999900000001E-4</c:v>
                </c:pt>
                <c:pt idx="2530" formatCode="General">
                  <c:v>1.3015999899999999E-4</c:v>
                </c:pt>
                <c:pt idx="2531" formatCode="General">
                  <c:v>1.30239999E-4</c:v>
                </c:pt>
                <c:pt idx="2532" formatCode="General">
                  <c:v>1.3031999899999999E-4</c:v>
                </c:pt>
                <c:pt idx="2533" formatCode="General">
                  <c:v>1.30399999E-4</c:v>
                </c:pt>
                <c:pt idx="2534" formatCode="General">
                  <c:v>1.3047999899999999E-4</c:v>
                </c:pt>
                <c:pt idx="2535" formatCode="General">
                  <c:v>1.30559999E-4</c:v>
                </c:pt>
                <c:pt idx="2536" formatCode="General">
                  <c:v>1.3063999899999999E-4</c:v>
                </c:pt>
                <c:pt idx="2537" formatCode="General">
                  <c:v>1.30719999E-4</c:v>
                </c:pt>
                <c:pt idx="2538" formatCode="General">
                  <c:v>1.3079999900000001E-4</c:v>
                </c:pt>
                <c:pt idx="2539" formatCode="General">
                  <c:v>1.30879999E-4</c:v>
                </c:pt>
                <c:pt idx="2540" formatCode="General">
                  <c:v>1.3095999900000001E-4</c:v>
                </c:pt>
                <c:pt idx="2541" formatCode="General">
                  <c:v>1.31039999E-4</c:v>
                </c:pt>
                <c:pt idx="2542" formatCode="General">
                  <c:v>1.3111999900000001E-4</c:v>
                </c:pt>
                <c:pt idx="2543" formatCode="General">
                  <c:v>1.3119999899999999E-4</c:v>
                </c:pt>
                <c:pt idx="2544" formatCode="General">
                  <c:v>1.3127999900000001E-4</c:v>
                </c:pt>
                <c:pt idx="2545" formatCode="General">
                  <c:v>1.3135999899999999E-4</c:v>
                </c:pt>
                <c:pt idx="2546" formatCode="General">
                  <c:v>1.3143999900000001E-4</c:v>
                </c:pt>
                <c:pt idx="2547" formatCode="General">
                  <c:v>1.3151999899999999E-4</c:v>
                </c:pt>
                <c:pt idx="2548" formatCode="General">
                  <c:v>1.31599999E-4</c:v>
                </c:pt>
                <c:pt idx="2549" formatCode="General">
                  <c:v>1.3167999899999999E-4</c:v>
                </c:pt>
                <c:pt idx="2550" formatCode="General">
                  <c:v>1.31759999E-4</c:v>
                </c:pt>
                <c:pt idx="2551" formatCode="General">
                  <c:v>1.3183999899999999E-4</c:v>
                </c:pt>
                <c:pt idx="2552" formatCode="General">
                  <c:v>1.31919999E-4</c:v>
                </c:pt>
                <c:pt idx="2553" formatCode="General">
                  <c:v>1.3199999899999999E-4</c:v>
                </c:pt>
                <c:pt idx="2554" formatCode="General">
                  <c:v>1.32079999E-4</c:v>
                </c:pt>
                <c:pt idx="2555" formatCode="General">
                  <c:v>1.3215999900000001E-4</c:v>
                </c:pt>
                <c:pt idx="2556" formatCode="General">
                  <c:v>1.32239999E-4</c:v>
                </c:pt>
                <c:pt idx="2557" formatCode="General">
                  <c:v>1.3231999900000001E-4</c:v>
                </c:pt>
                <c:pt idx="2558" formatCode="General">
                  <c:v>1.32399999E-4</c:v>
                </c:pt>
                <c:pt idx="2559" formatCode="General">
                  <c:v>1.3247999900000001E-4</c:v>
                </c:pt>
                <c:pt idx="2560" formatCode="General">
                  <c:v>1.32559999E-4</c:v>
                </c:pt>
                <c:pt idx="2561" formatCode="General">
                  <c:v>1.3263999900000001E-4</c:v>
                </c:pt>
                <c:pt idx="2562" formatCode="General">
                  <c:v>1.3271999899999999E-4</c:v>
                </c:pt>
                <c:pt idx="2563" formatCode="General">
                  <c:v>1.3279999900000001E-4</c:v>
                </c:pt>
                <c:pt idx="2564" formatCode="General">
                  <c:v>1.3287999899999999E-4</c:v>
                </c:pt>
                <c:pt idx="2565" formatCode="General">
                  <c:v>1.32959999E-4</c:v>
                </c:pt>
                <c:pt idx="2566" formatCode="General">
                  <c:v>1.3303999899999999E-4</c:v>
                </c:pt>
                <c:pt idx="2567" formatCode="General">
                  <c:v>1.33119999E-4</c:v>
                </c:pt>
                <c:pt idx="2568" formatCode="General">
                  <c:v>1.3319999899999999E-4</c:v>
                </c:pt>
                <c:pt idx="2569" formatCode="General">
                  <c:v>1.33279999E-4</c:v>
                </c:pt>
                <c:pt idx="2570" formatCode="General">
                  <c:v>1.3335999899999999E-4</c:v>
                </c:pt>
                <c:pt idx="2571" formatCode="General">
                  <c:v>1.33439999E-4</c:v>
                </c:pt>
                <c:pt idx="2572" formatCode="General">
                  <c:v>1.3351999900000001E-4</c:v>
                </c:pt>
                <c:pt idx="2573" formatCode="General">
                  <c:v>1.33599999E-4</c:v>
                </c:pt>
                <c:pt idx="2574" formatCode="General">
                  <c:v>1.3367999900000001E-4</c:v>
                </c:pt>
                <c:pt idx="2575" formatCode="General">
                  <c:v>1.33759999E-4</c:v>
                </c:pt>
                <c:pt idx="2576" formatCode="General">
                  <c:v>1.3383999900000001E-4</c:v>
                </c:pt>
                <c:pt idx="2577" formatCode="General">
                  <c:v>1.33919999E-4</c:v>
                </c:pt>
                <c:pt idx="2578" formatCode="General">
                  <c:v>1.3399999900000001E-4</c:v>
                </c:pt>
                <c:pt idx="2579" formatCode="General">
                  <c:v>1.3407999899999999E-4</c:v>
                </c:pt>
                <c:pt idx="2580" formatCode="General">
                  <c:v>1.3415999900000001E-4</c:v>
                </c:pt>
                <c:pt idx="2581" formatCode="General">
                  <c:v>1.3423999899999999E-4</c:v>
                </c:pt>
                <c:pt idx="2582" formatCode="General">
                  <c:v>1.3431999900000001E-4</c:v>
                </c:pt>
                <c:pt idx="2583" formatCode="General">
                  <c:v>1.3439999899999999E-4</c:v>
                </c:pt>
                <c:pt idx="2584" formatCode="General">
                  <c:v>1.34479999E-4</c:v>
                </c:pt>
                <c:pt idx="2585" formatCode="General">
                  <c:v>1.3455999899999999E-4</c:v>
                </c:pt>
                <c:pt idx="2586" formatCode="General">
                  <c:v>1.34639999E-4</c:v>
                </c:pt>
                <c:pt idx="2587" formatCode="General">
                  <c:v>1.3471999899999999E-4</c:v>
                </c:pt>
                <c:pt idx="2588" formatCode="General">
                  <c:v>1.34799999E-4</c:v>
                </c:pt>
                <c:pt idx="2589" formatCode="General">
                  <c:v>1.3487999899999999E-4</c:v>
                </c:pt>
                <c:pt idx="2590" formatCode="General">
                  <c:v>1.34959999E-4</c:v>
                </c:pt>
                <c:pt idx="2591" formatCode="General">
                  <c:v>1.3503999900000001E-4</c:v>
                </c:pt>
                <c:pt idx="2592" formatCode="General">
                  <c:v>1.35119999E-4</c:v>
                </c:pt>
                <c:pt idx="2593" formatCode="General">
                  <c:v>1.3519999900000001E-4</c:v>
                </c:pt>
                <c:pt idx="2594" formatCode="General">
                  <c:v>1.35279999E-4</c:v>
                </c:pt>
                <c:pt idx="2595" formatCode="General">
                  <c:v>1.3535999900000001E-4</c:v>
                </c:pt>
                <c:pt idx="2596" formatCode="General">
                  <c:v>1.3543999899999999E-4</c:v>
                </c:pt>
                <c:pt idx="2597" formatCode="General">
                  <c:v>1.3551999900000001E-4</c:v>
                </c:pt>
                <c:pt idx="2598" formatCode="General">
                  <c:v>1.3559999899999999E-4</c:v>
                </c:pt>
                <c:pt idx="2599" formatCode="General">
                  <c:v>1.3567999900000001E-4</c:v>
                </c:pt>
                <c:pt idx="2600" formatCode="General">
                  <c:v>1.3575999899999999E-4</c:v>
                </c:pt>
                <c:pt idx="2601" formatCode="General">
                  <c:v>1.35839999E-4</c:v>
                </c:pt>
                <c:pt idx="2602" formatCode="General">
                  <c:v>1.3591999899999999E-4</c:v>
                </c:pt>
                <c:pt idx="2603" formatCode="General">
                  <c:v>1.35999999E-4</c:v>
                </c:pt>
                <c:pt idx="2604" formatCode="General">
                  <c:v>1.3607999899999999E-4</c:v>
                </c:pt>
                <c:pt idx="2605" formatCode="General">
                  <c:v>1.36159999E-4</c:v>
                </c:pt>
                <c:pt idx="2606" formatCode="General">
                  <c:v>1.3623999899999999E-4</c:v>
                </c:pt>
                <c:pt idx="2607" formatCode="General">
                  <c:v>1.36319999E-4</c:v>
                </c:pt>
                <c:pt idx="2608" formatCode="General">
                  <c:v>1.3639999900000001E-4</c:v>
                </c:pt>
                <c:pt idx="2609" formatCode="General">
                  <c:v>1.36479999E-4</c:v>
                </c:pt>
                <c:pt idx="2610" formatCode="General">
                  <c:v>1.3655999900000001E-4</c:v>
                </c:pt>
                <c:pt idx="2611" formatCode="General">
                  <c:v>1.36639999E-4</c:v>
                </c:pt>
                <c:pt idx="2612" formatCode="General">
                  <c:v>1.3671999900000001E-4</c:v>
                </c:pt>
                <c:pt idx="2613" formatCode="General">
                  <c:v>1.36799999E-4</c:v>
                </c:pt>
                <c:pt idx="2614" formatCode="General">
                  <c:v>1.3687999900000001E-4</c:v>
                </c:pt>
                <c:pt idx="2615" formatCode="General">
                  <c:v>1.3695999899999999E-4</c:v>
                </c:pt>
                <c:pt idx="2616" formatCode="General">
                  <c:v>1.3703999900000001E-4</c:v>
                </c:pt>
                <c:pt idx="2617" formatCode="General">
                  <c:v>1.3711999899999999E-4</c:v>
                </c:pt>
                <c:pt idx="2618" formatCode="General">
                  <c:v>1.37199999E-4</c:v>
                </c:pt>
                <c:pt idx="2619" formatCode="General">
                  <c:v>1.3727999899999999E-4</c:v>
                </c:pt>
                <c:pt idx="2620" formatCode="General">
                  <c:v>1.37359999E-4</c:v>
                </c:pt>
                <c:pt idx="2621" formatCode="General">
                  <c:v>1.3743999899999999E-4</c:v>
                </c:pt>
                <c:pt idx="2622" formatCode="General">
                  <c:v>1.37519999E-4</c:v>
                </c:pt>
                <c:pt idx="2623" formatCode="General">
                  <c:v>1.3759999899999999E-4</c:v>
                </c:pt>
                <c:pt idx="2624" formatCode="General">
                  <c:v>1.37679999E-4</c:v>
                </c:pt>
                <c:pt idx="2625" formatCode="General">
                  <c:v>1.3775999900000001E-4</c:v>
                </c:pt>
                <c:pt idx="2626" formatCode="General">
                  <c:v>1.37839999E-4</c:v>
                </c:pt>
                <c:pt idx="2627" formatCode="General">
                  <c:v>1.3791999900000001E-4</c:v>
                </c:pt>
                <c:pt idx="2628" formatCode="General">
                  <c:v>1.37999999E-4</c:v>
                </c:pt>
                <c:pt idx="2629" formatCode="General">
                  <c:v>1.3807999900000001E-4</c:v>
                </c:pt>
                <c:pt idx="2630" formatCode="General">
                  <c:v>1.38159999E-4</c:v>
                </c:pt>
                <c:pt idx="2631" formatCode="General">
                  <c:v>1.3823999900000001E-4</c:v>
                </c:pt>
                <c:pt idx="2632" formatCode="General">
                  <c:v>1.3831999899999999E-4</c:v>
                </c:pt>
                <c:pt idx="2633" formatCode="General">
                  <c:v>1.3839999900000001E-4</c:v>
                </c:pt>
                <c:pt idx="2634" formatCode="General">
                  <c:v>1.3847999899999999E-4</c:v>
                </c:pt>
                <c:pt idx="2635" formatCode="General">
                  <c:v>1.3855999900000001E-4</c:v>
                </c:pt>
                <c:pt idx="2636" formatCode="General">
                  <c:v>1.3863999899999999E-4</c:v>
                </c:pt>
                <c:pt idx="2637" formatCode="General">
                  <c:v>1.38719999E-4</c:v>
                </c:pt>
                <c:pt idx="2638" formatCode="General">
                  <c:v>1.3879999899999999E-4</c:v>
                </c:pt>
                <c:pt idx="2639" formatCode="General">
                  <c:v>1.38879999E-4</c:v>
                </c:pt>
                <c:pt idx="2640" formatCode="General">
                  <c:v>1.3895999899999999E-4</c:v>
                </c:pt>
                <c:pt idx="2641" formatCode="General">
                  <c:v>1.39039999E-4</c:v>
                </c:pt>
                <c:pt idx="2642" formatCode="General">
                  <c:v>1.3911999899999999E-4</c:v>
                </c:pt>
                <c:pt idx="2643" formatCode="General">
                  <c:v>1.39199999E-4</c:v>
                </c:pt>
                <c:pt idx="2644" formatCode="General">
                  <c:v>1.3927999900000001E-4</c:v>
                </c:pt>
                <c:pt idx="2645" formatCode="General">
                  <c:v>1.39359999E-4</c:v>
                </c:pt>
                <c:pt idx="2646" formatCode="General">
                  <c:v>1.3943999900000001E-4</c:v>
                </c:pt>
                <c:pt idx="2647" formatCode="General">
                  <c:v>1.39519999E-4</c:v>
                </c:pt>
                <c:pt idx="2648" formatCode="General">
                  <c:v>1.3959999900000001E-4</c:v>
                </c:pt>
                <c:pt idx="2649" formatCode="General">
                  <c:v>1.3967999899999999E-4</c:v>
                </c:pt>
                <c:pt idx="2650" formatCode="General">
                  <c:v>1.3975999900000001E-4</c:v>
                </c:pt>
                <c:pt idx="2651" formatCode="General">
                  <c:v>1.3983999899999999E-4</c:v>
                </c:pt>
                <c:pt idx="2652" formatCode="General">
                  <c:v>1.3991999900000001E-4</c:v>
                </c:pt>
                <c:pt idx="2653" formatCode="General">
                  <c:v>1.3999999899999999E-4</c:v>
                </c:pt>
                <c:pt idx="2654" formatCode="General">
                  <c:v>1.40079999E-4</c:v>
                </c:pt>
                <c:pt idx="2655" formatCode="General">
                  <c:v>1.4015999899999999E-4</c:v>
                </c:pt>
                <c:pt idx="2656" formatCode="General">
                  <c:v>1.40239999E-4</c:v>
                </c:pt>
                <c:pt idx="2657" formatCode="General">
                  <c:v>1.4031999899999999E-4</c:v>
                </c:pt>
                <c:pt idx="2658" formatCode="General">
                  <c:v>1.40399999E-4</c:v>
                </c:pt>
                <c:pt idx="2659" formatCode="General">
                  <c:v>1.4047999899999999E-4</c:v>
                </c:pt>
                <c:pt idx="2660" formatCode="General">
                  <c:v>1.40559999E-4</c:v>
                </c:pt>
                <c:pt idx="2661" formatCode="General">
                  <c:v>1.4063999900000001E-4</c:v>
                </c:pt>
                <c:pt idx="2662" formatCode="General">
                  <c:v>1.40719999E-4</c:v>
                </c:pt>
                <c:pt idx="2663" formatCode="General">
                  <c:v>1.4079999900000001E-4</c:v>
                </c:pt>
                <c:pt idx="2664" formatCode="General">
                  <c:v>1.40879999E-4</c:v>
                </c:pt>
                <c:pt idx="2665" formatCode="General">
                  <c:v>1.4095999900000001E-4</c:v>
                </c:pt>
                <c:pt idx="2666" formatCode="General">
                  <c:v>1.41039999E-4</c:v>
                </c:pt>
                <c:pt idx="2667" formatCode="General">
                  <c:v>1.4111999900000001E-4</c:v>
                </c:pt>
                <c:pt idx="2668" formatCode="General">
                  <c:v>1.4119999899999999E-4</c:v>
                </c:pt>
                <c:pt idx="2669" formatCode="General">
                  <c:v>1.4127999900000001E-4</c:v>
                </c:pt>
                <c:pt idx="2670" formatCode="General">
                  <c:v>1.4135999899999999E-4</c:v>
                </c:pt>
                <c:pt idx="2671" formatCode="General">
                  <c:v>1.4143999900000001E-4</c:v>
                </c:pt>
                <c:pt idx="2672" formatCode="General">
                  <c:v>1.4151999899999999E-4</c:v>
                </c:pt>
                <c:pt idx="2673" formatCode="General">
                  <c:v>1.41599999E-4</c:v>
                </c:pt>
                <c:pt idx="2674" formatCode="General">
                  <c:v>1.4167999899999999E-4</c:v>
                </c:pt>
                <c:pt idx="2675" formatCode="General">
                  <c:v>1.41759999E-4</c:v>
                </c:pt>
                <c:pt idx="2676" formatCode="General">
                  <c:v>1.4183999899999999E-4</c:v>
                </c:pt>
                <c:pt idx="2677" formatCode="General">
                  <c:v>1.41919999E-4</c:v>
                </c:pt>
                <c:pt idx="2678" formatCode="General">
                  <c:v>1.4199999900000001E-4</c:v>
                </c:pt>
                <c:pt idx="2679" formatCode="General">
                  <c:v>1.42079999E-4</c:v>
                </c:pt>
                <c:pt idx="2680" formatCode="General">
                  <c:v>1.4215999900000001E-4</c:v>
                </c:pt>
                <c:pt idx="2681" formatCode="General">
                  <c:v>1.42239999E-4</c:v>
                </c:pt>
                <c:pt idx="2682" formatCode="General">
                  <c:v>1.4231999900000001E-4</c:v>
                </c:pt>
                <c:pt idx="2683" formatCode="General">
                  <c:v>1.42399999E-4</c:v>
                </c:pt>
                <c:pt idx="2684" formatCode="General">
                  <c:v>1.4247999900000001E-4</c:v>
                </c:pt>
                <c:pt idx="2685" formatCode="General">
                  <c:v>1.4255999899999999E-4</c:v>
                </c:pt>
                <c:pt idx="2686" formatCode="General">
                  <c:v>1.4263999900000001E-4</c:v>
                </c:pt>
                <c:pt idx="2687" formatCode="General">
                  <c:v>1.4271999899999999E-4</c:v>
                </c:pt>
                <c:pt idx="2688" formatCode="General">
                  <c:v>1.4279999900000001E-4</c:v>
                </c:pt>
                <c:pt idx="2689" formatCode="General">
                  <c:v>1.4287999899999999E-4</c:v>
                </c:pt>
                <c:pt idx="2690" formatCode="General">
                  <c:v>1.42959999E-4</c:v>
                </c:pt>
                <c:pt idx="2691" formatCode="General">
                  <c:v>1.4303999899999999E-4</c:v>
                </c:pt>
                <c:pt idx="2692" formatCode="General">
                  <c:v>1.43119999E-4</c:v>
                </c:pt>
                <c:pt idx="2693" formatCode="General">
                  <c:v>1.4319999899999999E-4</c:v>
                </c:pt>
                <c:pt idx="2694" formatCode="General">
                  <c:v>1.43279999E-4</c:v>
                </c:pt>
                <c:pt idx="2695" formatCode="General">
                  <c:v>1.4335999899999999E-4</c:v>
                </c:pt>
                <c:pt idx="2696" formatCode="General">
                  <c:v>1.43439999E-4</c:v>
                </c:pt>
                <c:pt idx="2697" formatCode="General">
                  <c:v>1.4351999900000001E-4</c:v>
                </c:pt>
                <c:pt idx="2698" formatCode="General">
                  <c:v>1.43599999E-4</c:v>
                </c:pt>
                <c:pt idx="2699" formatCode="General">
                  <c:v>1.4367999900000001E-4</c:v>
                </c:pt>
                <c:pt idx="2700" formatCode="General">
                  <c:v>1.43759999E-4</c:v>
                </c:pt>
                <c:pt idx="2701" formatCode="General">
                  <c:v>1.4383999900000001E-4</c:v>
                </c:pt>
                <c:pt idx="2702" formatCode="General">
                  <c:v>1.4391999899999999E-4</c:v>
                </c:pt>
                <c:pt idx="2703" formatCode="General">
                  <c:v>1.4399999900000001E-4</c:v>
                </c:pt>
                <c:pt idx="2704" formatCode="General">
                  <c:v>1.4407999899999999E-4</c:v>
                </c:pt>
                <c:pt idx="2705" formatCode="General">
                  <c:v>1.4415999900000001E-4</c:v>
                </c:pt>
                <c:pt idx="2706" formatCode="General">
                  <c:v>1.4423999899999999E-4</c:v>
                </c:pt>
                <c:pt idx="2707" formatCode="General">
                  <c:v>1.44319999E-4</c:v>
                </c:pt>
                <c:pt idx="2708" formatCode="General">
                  <c:v>1.4439999899999999E-4</c:v>
                </c:pt>
                <c:pt idx="2709" formatCode="General">
                  <c:v>1.44479999E-4</c:v>
                </c:pt>
                <c:pt idx="2710" formatCode="General">
                  <c:v>1.4455999899999999E-4</c:v>
                </c:pt>
                <c:pt idx="2711" formatCode="General">
                  <c:v>1.44639999E-4</c:v>
                </c:pt>
                <c:pt idx="2712" formatCode="General">
                  <c:v>1.4471999899999999E-4</c:v>
                </c:pt>
                <c:pt idx="2713" formatCode="General">
                  <c:v>1.44799999E-4</c:v>
                </c:pt>
                <c:pt idx="2714" formatCode="General">
                  <c:v>1.4487999900000001E-4</c:v>
                </c:pt>
                <c:pt idx="2715" formatCode="General">
                  <c:v>1.44959999E-4</c:v>
                </c:pt>
                <c:pt idx="2716" formatCode="General">
                  <c:v>1.4503999900000001E-4</c:v>
                </c:pt>
                <c:pt idx="2717" formatCode="General">
                  <c:v>1.45119999E-4</c:v>
                </c:pt>
                <c:pt idx="2718" formatCode="General">
                  <c:v>1.4519999900000001E-4</c:v>
                </c:pt>
                <c:pt idx="2719" formatCode="General">
                  <c:v>1.45279999E-4</c:v>
                </c:pt>
                <c:pt idx="2720" formatCode="General">
                  <c:v>1.4535999900000001E-4</c:v>
                </c:pt>
                <c:pt idx="2721" formatCode="General">
                  <c:v>1.4543999899999999E-4</c:v>
                </c:pt>
                <c:pt idx="2722" formatCode="General">
                  <c:v>1.4551999900000001E-4</c:v>
                </c:pt>
                <c:pt idx="2723" formatCode="General">
                  <c:v>1.4559999899999999E-4</c:v>
                </c:pt>
                <c:pt idx="2724" formatCode="General">
                  <c:v>1.4567999900000001E-4</c:v>
                </c:pt>
                <c:pt idx="2725" formatCode="General">
                  <c:v>1.4575999899999999E-4</c:v>
                </c:pt>
                <c:pt idx="2726" formatCode="General">
                  <c:v>1.45839999E-4</c:v>
                </c:pt>
                <c:pt idx="2727" formatCode="General">
                  <c:v>1.4591999899999999E-4</c:v>
                </c:pt>
                <c:pt idx="2728" formatCode="General">
                  <c:v>1.45999999E-4</c:v>
                </c:pt>
                <c:pt idx="2729" formatCode="General">
                  <c:v>1.4607999899999999E-4</c:v>
                </c:pt>
                <c:pt idx="2730" formatCode="General">
                  <c:v>1.46159999E-4</c:v>
                </c:pt>
                <c:pt idx="2731" formatCode="General">
                  <c:v>1.4623999900000001E-4</c:v>
                </c:pt>
                <c:pt idx="2732" formatCode="General">
                  <c:v>1.46319999E-4</c:v>
                </c:pt>
                <c:pt idx="2733" formatCode="General">
                  <c:v>1.4639999900000001E-4</c:v>
                </c:pt>
                <c:pt idx="2734" formatCode="General">
                  <c:v>1.46479999E-4</c:v>
                </c:pt>
                <c:pt idx="2735" formatCode="General">
                  <c:v>1.4655999900000001E-4</c:v>
                </c:pt>
                <c:pt idx="2736" formatCode="General">
                  <c:v>1.46639999E-4</c:v>
                </c:pt>
                <c:pt idx="2737" formatCode="General">
                  <c:v>1.4671999900000001E-4</c:v>
                </c:pt>
                <c:pt idx="2738" formatCode="General">
                  <c:v>1.4679999899999999E-4</c:v>
                </c:pt>
                <c:pt idx="2739" formatCode="General">
                  <c:v>1.4687999900000001E-4</c:v>
                </c:pt>
                <c:pt idx="2740" formatCode="General">
                  <c:v>1.4695999899999999E-4</c:v>
                </c:pt>
                <c:pt idx="2741" formatCode="General">
                  <c:v>1.4703999900000001E-4</c:v>
                </c:pt>
                <c:pt idx="2742" formatCode="General">
                  <c:v>1.4711999899999999E-4</c:v>
                </c:pt>
                <c:pt idx="2743" formatCode="General">
                  <c:v>1.47199999E-4</c:v>
                </c:pt>
                <c:pt idx="2744" formatCode="General">
                  <c:v>1.4727999899999999E-4</c:v>
                </c:pt>
                <c:pt idx="2745" formatCode="General">
                  <c:v>1.47359999E-4</c:v>
                </c:pt>
                <c:pt idx="2746" formatCode="General">
                  <c:v>1.4743999899999999E-4</c:v>
                </c:pt>
                <c:pt idx="2747" formatCode="General">
                  <c:v>1.47519999E-4</c:v>
                </c:pt>
                <c:pt idx="2748" formatCode="General">
                  <c:v>1.4759999899999999E-4</c:v>
                </c:pt>
                <c:pt idx="2749" formatCode="General">
                  <c:v>1.47679999E-4</c:v>
                </c:pt>
                <c:pt idx="2750" formatCode="General">
                  <c:v>1.4775999900000001E-4</c:v>
                </c:pt>
                <c:pt idx="2751" formatCode="General">
                  <c:v>1.47839999E-4</c:v>
                </c:pt>
                <c:pt idx="2752" formatCode="General">
                  <c:v>1.4791999900000001E-4</c:v>
                </c:pt>
                <c:pt idx="2753" formatCode="General">
                  <c:v>1.47999999E-4</c:v>
                </c:pt>
                <c:pt idx="2754" formatCode="General">
                  <c:v>1.4807999900000001E-4</c:v>
                </c:pt>
                <c:pt idx="2755" formatCode="General">
                  <c:v>1.4815999899999999E-4</c:v>
                </c:pt>
                <c:pt idx="2756" formatCode="General">
                  <c:v>1.4823999900000001E-4</c:v>
                </c:pt>
                <c:pt idx="2757" formatCode="General">
                  <c:v>1.4831999899999999E-4</c:v>
                </c:pt>
                <c:pt idx="2758" formatCode="General">
                  <c:v>1.4839999900000001E-4</c:v>
                </c:pt>
                <c:pt idx="2759" formatCode="General">
                  <c:v>1.4847999899999999E-4</c:v>
                </c:pt>
                <c:pt idx="2760" formatCode="General">
                  <c:v>1.48559999E-4</c:v>
                </c:pt>
                <c:pt idx="2761" formatCode="General">
                  <c:v>1.4863999899999999E-4</c:v>
                </c:pt>
                <c:pt idx="2762" formatCode="General">
                  <c:v>1.48719999E-4</c:v>
                </c:pt>
                <c:pt idx="2763" formatCode="General">
                  <c:v>1.4879999899999999E-4</c:v>
                </c:pt>
                <c:pt idx="2764" formatCode="General">
                  <c:v>1.48879999E-4</c:v>
                </c:pt>
                <c:pt idx="2765" formatCode="General">
                  <c:v>1.4895999899999999E-4</c:v>
                </c:pt>
                <c:pt idx="2766" formatCode="General">
                  <c:v>1.49039999E-4</c:v>
                </c:pt>
                <c:pt idx="2767" formatCode="General">
                  <c:v>1.4911999900000001E-4</c:v>
                </c:pt>
                <c:pt idx="2768" formatCode="General">
                  <c:v>1.49199999E-4</c:v>
                </c:pt>
                <c:pt idx="2769" formatCode="General">
                  <c:v>1.4927999900000001E-4</c:v>
                </c:pt>
                <c:pt idx="2770" formatCode="General">
                  <c:v>1.49359999E-4</c:v>
                </c:pt>
                <c:pt idx="2771" formatCode="General">
                  <c:v>1.4943999900000001E-4</c:v>
                </c:pt>
                <c:pt idx="2772" formatCode="General">
                  <c:v>1.49519999E-4</c:v>
                </c:pt>
                <c:pt idx="2773" formatCode="General">
                  <c:v>1.4959999900000001E-4</c:v>
                </c:pt>
                <c:pt idx="2774" formatCode="General">
                  <c:v>1.4967999899999999E-4</c:v>
                </c:pt>
                <c:pt idx="2775" formatCode="General">
                  <c:v>1.4975999900000001E-4</c:v>
                </c:pt>
                <c:pt idx="2776" formatCode="General">
                  <c:v>1.4983999899999999E-4</c:v>
                </c:pt>
                <c:pt idx="2777" formatCode="General">
                  <c:v>1.4991999900000001E-4</c:v>
                </c:pt>
                <c:pt idx="2778" formatCode="General">
                  <c:v>1.4999999899999999E-4</c:v>
                </c:pt>
                <c:pt idx="2779" formatCode="General">
                  <c:v>1.50079999E-4</c:v>
                </c:pt>
                <c:pt idx="2780" formatCode="General">
                  <c:v>1.5015999899999999E-4</c:v>
                </c:pt>
                <c:pt idx="2781" formatCode="General">
                  <c:v>1.50239999E-4</c:v>
                </c:pt>
                <c:pt idx="2782" formatCode="General">
                  <c:v>1.5031999899999999E-4</c:v>
                </c:pt>
                <c:pt idx="2783" formatCode="General">
                  <c:v>1.50399999E-4</c:v>
                </c:pt>
                <c:pt idx="2784" formatCode="General">
                  <c:v>1.5047999900000001E-4</c:v>
                </c:pt>
                <c:pt idx="2785" formatCode="General">
                  <c:v>1.50559999E-4</c:v>
                </c:pt>
                <c:pt idx="2786" formatCode="General">
                  <c:v>1.5063999900000001E-4</c:v>
                </c:pt>
                <c:pt idx="2787" formatCode="General">
                  <c:v>1.50719999E-4</c:v>
                </c:pt>
                <c:pt idx="2788" formatCode="General">
                  <c:v>1.5079999900000001E-4</c:v>
                </c:pt>
                <c:pt idx="2789" formatCode="General">
                  <c:v>1.50879999E-4</c:v>
                </c:pt>
                <c:pt idx="2790" formatCode="General">
                  <c:v>1.5095999900000001E-4</c:v>
                </c:pt>
                <c:pt idx="2791" formatCode="General">
                  <c:v>1.5103999899999999E-4</c:v>
                </c:pt>
                <c:pt idx="2792" formatCode="General">
                  <c:v>1.5111999900000001E-4</c:v>
                </c:pt>
                <c:pt idx="2793" formatCode="General">
                  <c:v>1.5119999899999999E-4</c:v>
                </c:pt>
                <c:pt idx="2794" formatCode="General">
                  <c:v>1.5127999900000001E-4</c:v>
                </c:pt>
                <c:pt idx="2795" formatCode="General">
                  <c:v>1.5135999899999999E-4</c:v>
                </c:pt>
                <c:pt idx="2796" formatCode="General">
                  <c:v>1.51439999E-4</c:v>
                </c:pt>
                <c:pt idx="2797" formatCode="General">
                  <c:v>1.5151999899999999E-4</c:v>
                </c:pt>
                <c:pt idx="2798" formatCode="General">
                  <c:v>1.51599999E-4</c:v>
                </c:pt>
                <c:pt idx="2799" formatCode="General">
                  <c:v>1.5167999899999999E-4</c:v>
                </c:pt>
                <c:pt idx="2800" formatCode="General">
                  <c:v>1.51759999E-4</c:v>
                </c:pt>
                <c:pt idx="2801" formatCode="General">
                  <c:v>1.5183999899999999E-4</c:v>
                </c:pt>
                <c:pt idx="2802" formatCode="General">
                  <c:v>1.51919999E-4</c:v>
                </c:pt>
                <c:pt idx="2803" formatCode="General">
                  <c:v>1.5199999900000001E-4</c:v>
                </c:pt>
                <c:pt idx="2804" formatCode="General">
                  <c:v>1.52079999E-4</c:v>
                </c:pt>
                <c:pt idx="2805" formatCode="General">
                  <c:v>1.5215999900000001E-4</c:v>
                </c:pt>
                <c:pt idx="2806" formatCode="General">
                  <c:v>1.52239999E-4</c:v>
                </c:pt>
                <c:pt idx="2807" formatCode="General">
                  <c:v>1.5231999900000001E-4</c:v>
                </c:pt>
                <c:pt idx="2808" formatCode="General">
                  <c:v>1.5239999899999999E-4</c:v>
                </c:pt>
                <c:pt idx="2809" formatCode="General">
                  <c:v>1.5247999900000001E-4</c:v>
                </c:pt>
                <c:pt idx="2810" formatCode="General">
                  <c:v>1.5255999899999999E-4</c:v>
                </c:pt>
                <c:pt idx="2811" formatCode="General">
                  <c:v>1.5263999900000001E-4</c:v>
                </c:pt>
                <c:pt idx="2812" formatCode="General">
                  <c:v>1.5271999899999999E-4</c:v>
                </c:pt>
                <c:pt idx="2813" formatCode="General">
                  <c:v>1.52799999E-4</c:v>
                </c:pt>
                <c:pt idx="2814" formatCode="General">
                  <c:v>1.5287999899999999E-4</c:v>
                </c:pt>
                <c:pt idx="2815" formatCode="General">
                  <c:v>1.52959999E-4</c:v>
                </c:pt>
                <c:pt idx="2816" formatCode="General">
                  <c:v>1.5303999899999999E-4</c:v>
                </c:pt>
                <c:pt idx="2817" formatCode="General">
                  <c:v>1.53119999E-4</c:v>
                </c:pt>
                <c:pt idx="2818" formatCode="General">
                  <c:v>1.5319999899999999E-4</c:v>
                </c:pt>
                <c:pt idx="2819" formatCode="General">
                  <c:v>1.53279999E-4</c:v>
                </c:pt>
                <c:pt idx="2820" formatCode="General">
                  <c:v>1.5335999900000001E-4</c:v>
                </c:pt>
                <c:pt idx="2821" formatCode="General">
                  <c:v>1.53439999E-4</c:v>
                </c:pt>
                <c:pt idx="2822" formatCode="General">
                  <c:v>1.5351999900000001E-4</c:v>
                </c:pt>
                <c:pt idx="2823" formatCode="General">
                  <c:v>1.53599999E-4</c:v>
                </c:pt>
                <c:pt idx="2824" formatCode="General">
                  <c:v>1.5367999900000001E-4</c:v>
                </c:pt>
                <c:pt idx="2825" formatCode="General">
                  <c:v>1.53759999E-4</c:v>
                </c:pt>
                <c:pt idx="2826" formatCode="General">
                  <c:v>1.5383999900000001E-4</c:v>
                </c:pt>
                <c:pt idx="2827" formatCode="General">
                  <c:v>1.5391999899999999E-4</c:v>
                </c:pt>
                <c:pt idx="2828" formatCode="General">
                  <c:v>1.5399999900000001E-4</c:v>
                </c:pt>
                <c:pt idx="2829" formatCode="General">
                  <c:v>1.5407999899999999E-4</c:v>
                </c:pt>
                <c:pt idx="2830" formatCode="General">
                  <c:v>1.5415999900000001E-4</c:v>
                </c:pt>
                <c:pt idx="2831" formatCode="General">
                  <c:v>1.5423999899999999E-4</c:v>
                </c:pt>
                <c:pt idx="2832" formatCode="General">
                  <c:v>1.54319999E-4</c:v>
                </c:pt>
                <c:pt idx="2833" formatCode="General">
                  <c:v>1.5439999899999999E-4</c:v>
                </c:pt>
                <c:pt idx="2834" formatCode="General">
                  <c:v>1.54479999E-4</c:v>
                </c:pt>
                <c:pt idx="2835" formatCode="General">
                  <c:v>1.5455999899999999E-4</c:v>
                </c:pt>
                <c:pt idx="2836" formatCode="General">
                  <c:v>1.54639999E-4</c:v>
                </c:pt>
                <c:pt idx="2837" formatCode="General">
                  <c:v>1.5471999900000001E-4</c:v>
                </c:pt>
                <c:pt idx="2838" formatCode="General">
                  <c:v>1.54799999E-4</c:v>
                </c:pt>
                <c:pt idx="2839" formatCode="General">
                  <c:v>1.5487999900000001E-4</c:v>
                </c:pt>
                <c:pt idx="2840" formatCode="General">
                  <c:v>1.54959999E-4</c:v>
                </c:pt>
                <c:pt idx="2841" formatCode="General">
                  <c:v>1.5503999900000001E-4</c:v>
                </c:pt>
                <c:pt idx="2842" formatCode="General">
                  <c:v>1.55119999E-4</c:v>
                </c:pt>
                <c:pt idx="2843" formatCode="General">
                  <c:v>1.5519999900000001E-4</c:v>
                </c:pt>
                <c:pt idx="2844" formatCode="General">
                  <c:v>1.5527999899999999E-4</c:v>
                </c:pt>
                <c:pt idx="2845" formatCode="General">
                  <c:v>1.5535999900000001E-4</c:v>
                </c:pt>
                <c:pt idx="2846" formatCode="General">
                  <c:v>1.5543999899999999E-4</c:v>
                </c:pt>
                <c:pt idx="2847" formatCode="General">
                  <c:v>1.5551999900000001E-4</c:v>
                </c:pt>
                <c:pt idx="2848" formatCode="General">
                  <c:v>1.5559999899999999E-4</c:v>
                </c:pt>
                <c:pt idx="2849" formatCode="General">
                  <c:v>1.55679999E-4</c:v>
                </c:pt>
                <c:pt idx="2850" formatCode="General">
                  <c:v>1.5575999899999999E-4</c:v>
                </c:pt>
                <c:pt idx="2851" formatCode="General">
                  <c:v>1.55839999E-4</c:v>
                </c:pt>
                <c:pt idx="2852" formatCode="General">
                  <c:v>1.5591999899999999E-4</c:v>
                </c:pt>
                <c:pt idx="2853" formatCode="General">
                  <c:v>1.55999999E-4</c:v>
                </c:pt>
                <c:pt idx="2854" formatCode="General">
                  <c:v>1.5607999899999999E-4</c:v>
                </c:pt>
                <c:pt idx="2855" formatCode="General">
                  <c:v>1.56159999E-4</c:v>
                </c:pt>
                <c:pt idx="2856" formatCode="General">
                  <c:v>1.5623999900000001E-4</c:v>
                </c:pt>
                <c:pt idx="2857" formatCode="General">
                  <c:v>1.56319999E-4</c:v>
                </c:pt>
                <c:pt idx="2858" formatCode="General">
                  <c:v>1.5639999900000001E-4</c:v>
                </c:pt>
                <c:pt idx="2859" formatCode="General">
                  <c:v>1.56479999E-4</c:v>
                </c:pt>
                <c:pt idx="2860" formatCode="General">
                  <c:v>1.5655999900000001E-4</c:v>
                </c:pt>
                <c:pt idx="2861" formatCode="General">
                  <c:v>1.56639999E-4</c:v>
                </c:pt>
                <c:pt idx="2862" formatCode="General">
                  <c:v>1.5671999900000001E-4</c:v>
                </c:pt>
                <c:pt idx="2863" formatCode="General">
                  <c:v>1.5679999899999999E-4</c:v>
                </c:pt>
                <c:pt idx="2864" formatCode="General">
                  <c:v>1.5687999900000001E-4</c:v>
                </c:pt>
                <c:pt idx="2865" formatCode="General">
                  <c:v>1.5695999899999999E-4</c:v>
                </c:pt>
                <c:pt idx="2866" formatCode="General">
                  <c:v>1.57039999E-4</c:v>
                </c:pt>
                <c:pt idx="2867" formatCode="General">
                  <c:v>1.5711999899999999E-4</c:v>
                </c:pt>
                <c:pt idx="2868" formatCode="General">
                  <c:v>1.57199999E-4</c:v>
                </c:pt>
                <c:pt idx="2869" formatCode="General">
                  <c:v>1.5727999899999999E-4</c:v>
                </c:pt>
                <c:pt idx="2870" formatCode="General">
                  <c:v>1.57359999E-4</c:v>
                </c:pt>
                <c:pt idx="2871" formatCode="General">
                  <c:v>1.5743999899999999E-4</c:v>
                </c:pt>
                <c:pt idx="2872" formatCode="General">
                  <c:v>1.57519999E-4</c:v>
                </c:pt>
                <c:pt idx="2873" formatCode="General">
                  <c:v>1.5759999900000001E-4</c:v>
                </c:pt>
                <c:pt idx="2874" formatCode="General">
                  <c:v>1.57679999E-4</c:v>
                </c:pt>
                <c:pt idx="2875" formatCode="General">
                  <c:v>1.5775999900000001E-4</c:v>
                </c:pt>
                <c:pt idx="2876" formatCode="General">
                  <c:v>1.57839999E-4</c:v>
                </c:pt>
                <c:pt idx="2877" formatCode="General">
                  <c:v>1.5791999900000001E-4</c:v>
                </c:pt>
                <c:pt idx="2878" formatCode="General">
                  <c:v>1.57999999E-4</c:v>
                </c:pt>
                <c:pt idx="2879" formatCode="General">
                  <c:v>1.5807999900000001E-4</c:v>
                </c:pt>
                <c:pt idx="2880" formatCode="General">
                  <c:v>1.5815999899999999E-4</c:v>
                </c:pt>
                <c:pt idx="2881" formatCode="General">
                  <c:v>1.5823999900000001E-4</c:v>
                </c:pt>
                <c:pt idx="2882" formatCode="General">
                  <c:v>1.5831999899999999E-4</c:v>
                </c:pt>
                <c:pt idx="2883" formatCode="General">
                  <c:v>1.5839999900000001E-4</c:v>
                </c:pt>
                <c:pt idx="2884" formatCode="General">
                  <c:v>1.5847999899999999E-4</c:v>
                </c:pt>
                <c:pt idx="2885" formatCode="General">
                  <c:v>1.58559999E-4</c:v>
                </c:pt>
                <c:pt idx="2886" formatCode="General">
                  <c:v>1.5863999899999999E-4</c:v>
                </c:pt>
                <c:pt idx="2887" formatCode="General">
                  <c:v>1.58719999E-4</c:v>
                </c:pt>
                <c:pt idx="2888" formatCode="General">
                  <c:v>1.5879999899999999E-4</c:v>
                </c:pt>
                <c:pt idx="2889" formatCode="General">
                  <c:v>1.58879999E-4</c:v>
                </c:pt>
                <c:pt idx="2890" formatCode="General">
                  <c:v>1.5895999900000001E-4</c:v>
                </c:pt>
                <c:pt idx="2891" formatCode="General">
                  <c:v>1.59039999E-4</c:v>
                </c:pt>
                <c:pt idx="2892" formatCode="General">
                  <c:v>1.5911999900000001E-4</c:v>
                </c:pt>
                <c:pt idx="2893" formatCode="General">
                  <c:v>1.59199999E-4</c:v>
                </c:pt>
                <c:pt idx="2894" formatCode="General">
                  <c:v>1.5927999900000001E-4</c:v>
                </c:pt>
                <c:pt idx="2895" formatCode="General">
                  <c:v>1.59359999E-4</c:v>
                </c:pt>
                <c:pt idx="2896" formatCode="General">
                  <c:v>1.5943999900000001E-4</c:v>
                </c:pt>
                <c:pt idx="2897" formatCode="General">
                  <c:v>1.5951999899999999E-4</c:v>
                </c:pt>
                <c:pt idx="2898" formatCode="General">
                  <c:v>1.5959999900000001E-4</c:v>
                </c:pt>
                <c:pt idx="2899" formatCode="General">
                  <c:v>1.5967999899999999E-4</c:v>
                </c:pt>
                <c:pt idx="2900" formatCode="General">
                  <c:v>1.5975999900000001E-4</c:v>
                </c:pt>
                <c:pt idx="2901" formatCode="General">
                  <c:v>1.5983999899999999E-4</c:v>
                </c:pt>
                <c:pt idx="2902" formatCode="General">
                  <c:v>1.59919999E-4</c:v>
                </c:pt>
                <c:pt idx="2903" formatCode="General">
                  <c:v>1.5999999899999999E-4</c:v>
                </c:pt>
                <c:pt idx="2904" formatCode="General">
                  <c:v>1.60079999E-4</c:v>
                </c:pt>
                <c:pt idx="2905" formatCode="General">
                  <c:v>1.6015999899999999E-4</c:v>
                </c:pt>
                <c:pt idx="2906" formatCode="General">
                  <c:v>1.60239999E-4</c:v>
                </c:pt>
                <c:pt idx="2907" formatCode="General">
                  <c:v>1.6031999899999999E-4</c:v>
                </c:pt>
                <c:pt idx="2908" formatCode="General">
                  <c:v>1.60399999E-4</c:v>
                </c:pt>
                <c:pt idx="2909" formatCode="General">
                  <c:v>1.6047999900000001E-4</c:v>
                </c:pt>
                <c:pt idx="2910" formatCode="General">
                  <c:v>1.60559999E-4</c:v>
                </c:pt>
                <c:pt idx="2911" formatCode="General">
                  <c:v>1.6063999900000001E-4</c:v>
                </c:pt>
                <c:pt idx="2912" formatCode="General">
                  <c:v>1.60719999E-4</c:v>
                </c:pt>
                <c:pt idx="2913" formatCode="General">
                  <c:v>1.6079999900000001E-4</c:v>
                </c:pt>
                <c:pt idx="2914" formatCode="General">
                  <c:v>1.60879999E-4</c:v>
                </c:pt>
                <c:pt idx="2915" formatCode="General">
                  <c:v>1.6095999900000001E-4</c:v>
                </c:pt>
                <c:pt idx="2916" formatCode="General">
                  <c:v>1.6103999899999999E-4</c:v>
                </c:pt>
                <c:pt idx="2917" formatCode="General">
                  <c:v>1.6111999900000001E-4</c:v>
                </c:pt>
                <c:pt idx="2918" formatCode="General">
                  <c:v>1.6119999899999999E-4</c:v>
                </c:pt>
                <c:pt idx="2919" formatCode="General">
                  <c:v>1.61279999E-4</c:v>
                </c:pt>
                <c:pt idx="2920" formatCode="General">
                  <c:v>1.6135999899999999E-4</c:v>
                </c:pt>
                <c:pt idx="2921" formatCode="General">
                  <c:v>1.61439999E-4</c:v>
                </c:pt>
                <c:pt idx="2922" formatCode="General">
                  <c:v>1.6151999899999999E-4</c:v>
                </c:pt>
                <c:pt idx="2923" formatCode="General">
                  <c:v>1.61599999E-4</c:v>
                </c:pt>
                <c:pt idx="2924" formatCode="General">
                  <c:v>1.6167999899999999E-4</c:v>
                </c:pt>
                <c:pt idx="2925" formatCode="General">
                  <c:v>1.61759999E-4</c:v>
                </c:pt>
                <c:pt idx="2926" formatCode="General">
                  <c:v>1.6183999900000001E-4</c:v>
                </c:pt>
                <c:pt idx="2927" formatCode="General">
                  <c:v>1.61919999E-4</c:v>
                </c:pt>
                <c:pt idx="2928" formatCode="General">
                  <c:v>1.6199999900000001E-4</c:v>
                </c:pt>
                <c:pt idx="2929" formatCode="General">
                  <c:v>1.62079999E-4</c:v>
                </c:pt>
                <c:pt idx="2930" formatCode="General">
                  <c:v>1.6215999900000001E-4</c:v>
                </c:pt>
                <c:pt idx="2931" formatCode="General">
                  <c:v>1.62239999E-4</c:v>
                </c:pt>
                <c:pt idx="2932" formatCode="General">
                  <c:v>1.6231999900000001E-4</c:v>
                </c:pt>
                <c:pt idx="2933" formatCode="General">
                  <c:v>1.6239999899999999E-4</c:v>
                </c:pt>
                <c:pt idx="2934" formatCode="General">
                  <c:v>1.6247999900000001E-4</c:v>
                </c:pt>
                <c:pt idx="2935" formatCode="General">
                  <c:v>1.6255999899999999E-4</c:v>
                </c:pt>
                <c:pt idx="2936" formatCode="General">
                  <c:v>1.6263999900000001E-4</c:v>
                </c:pt>
                <c:pt idx="2937" formatCode="General">
                  <c:v>1.6271999899999999E-4</c:v>
                </c:pt>
                <c:pt idx="2938" formatCode="General">
                  <c:v>1.62799999E-4</c:v>
                </c:pt>
                <c:pt idx="2939" formatCode="General">
                  <c:v>1.6287999899999999E-4</c:v>
                </c:pt>
                <c:pt idx="2940" formatCode="General">
                  <c:v>1.62959999E-4</c:v>
                </c:pt>
                <c:pt idx="2941" formatCode="General">
                  <c:v>1.6303999899999999E-4</c:v>
                </c:pt>
                <c:pt idx="2942" formatCode="General">
                  <c:v>1.63119999E-4</c:v>
                </c:pt>
                <c:pt idx="2943" formatCode="General">
                  <c:v>1.6319999900000001E-4</c:v>
                </c:pt>
                <c:pt idx="2944" formatCode="General">
                  <c:v>1.63279999E-4</c:v>
                </c:pt>
                <c:pt idx="2945" formatCode="General">
                  <c:v>1.6335999900000001E-4</c:v>
                </c:pt>
                <c:pt idx="2946" formatCode="General">
                  <c:v>1.63439999E-4</c:v>
                </c:pt>
                <c:pt idx="2947" formatCode="General">
                  <c:v>1.6351999900000001E-4</c:v>
                </c:pt>
                <c:pt idx="2948" formatCode="General">
                  <c:v>1.63599999E-4</c:v>
                </c:pt>
                <c:pt idx="2949" formatCode="General">
                  <c:v>1.6367999900000001E-4</c:v>
                </c:pt>
                <c:pt idx="2950" formatCode="General">
                  <c:v>1.6375999899999999E-4</c:v>
                </c:pt>
                <c:pt idx="2951" formatCode="General">
                  <c:v>1.6383999900000001E-4</c:v>
                </c:pt>
                <c:pt idx="2952" formatCode="General">
                  <c:v>1.6391999899999999E-4</c:v>
                </c:pt>
                <c:pt idx="2953" formatCode="General">
                  <c:v>1.6399999900000001E-4</c:v>
                </c:pt>
                <c:pt idx="2954" formatCode="General">
                  <c:v>1.6407999899999999E-4</c:v>
                </c:pt>
                <c:pt idx="2955" formatCode="General">
                  <c:v>1.64159999E-4</c:v>
                </c:pt>
                <c:pt idx="2956" formatCode="General">
                  <c:v>1.6423999899999999E-4</c:v>
                </c:pt>
                <c:pt idx="2957" formatCode="General">
                  <c:v>1.64319999E-4</c:v>
                </c:pt>
                <c:pt idx="2958" formatCode="General">
                  <c:v>1.6439999899999999E-4</c:v>
                </c:pt>
                <c:pt idx="2959" formatCode="General">
                  <c:v>1.64479999E-4</c:v>
                </c:pt>
                <c:pt idx="2960" formatCode="General">
                  <c:v>1.6455999899999999E-4</c:v>
                </c:pt>
                <c:pt idx="2961" formatCode="General">
                  <c:v>1.64639999E-4</c:v>
                </c:pt>
                <c:pt idx="2962" formatCode="General">
                  <c:v>1.6471999900000001E-4</c:v>
                </c:pt>
                <c:pt idx="2963" formatCode="General">
                  <c:v>1.64799999E-4</c:v>
                </c:pt>
                <c:pt idx="2964" formatCode="General">
                  <c:v>1.6487999900000001E-4</c:v>
                </c:pt>
                <c:pt idx="2965" formatCode="General">
                  <c:v>1.64959999E-4</c:v>
                </c:pt>
                <c:pt idx="2966" formatCode="General">
                  <c:v>1.6503999900000001E-4</c:v>
                </c:pt>
                <c:pt idx="2967" formatCode="General">
                  <c:v>1.65119999E-4</c:v>
                </c:pt>
                <c:pt idx="2968" formatCode="General">
                  <c:v>1.6519999900000001E-4</c:v>
                </c:pt>
                <c:pt idx="2969" formatCode="General">
                  <c:v>1.6527999899999999E-4</c:v>
                </c:pt>
                <c:pt idx="2970" formatCode="General">
                  <c:v>1.6535999900000001E-4</c:v>
                </c:pt>
                <c:pt idx="2971" formatCode="General">
                  <c:v>1.6543999899999999E-4</c:v>
                </c:pt>
                <c:pt idx="2972" formatCode="General">
                  <c:v>1.65519999E-4</c:v>
                </c:pt>
                <c:pt idx="2973" formatCode="General">
                  <c:v>1.6559999899999999E-4</c:v>
                </c:pt>
                <c:pt idx="2974" formatCode="General">
                  <c:v>1.65679999E-4</c:v>
                </c:pt>
                <c:pt idx="2975" formatCode="General">
                  <c:v>1.6575999899999999E-4</c:v>
                </c:pt>
                <c:pt idx="2976" formatCode="General">
                  <c:v>1.65839999E-4</c:v>
                </c:pt>
                <c:pt idx="2977" formatCode="General">
                  <c:v>1.6591999899999999E-4</c:v>
                </c:pt>
                <c:pt idx="2978" formatCode="General">
                  <c:v>1.65999999E-4</c:v>
                </c:pt>
                <c:pt idx="2979" formatCode="General">
                  <c:v>1.6607999900000001E-4</c:v>
                </c:pt>
                <c:pt idx="2980" formatCode="General">
                  <c:v>1.66159999E-4</c:v>
                </c:pt>
                <c:pt idx="2981" formatCode="General">
                  <c:v>1.6623999900000001E-4</c:v>
                </c:pt>
                <c:pt idx="2982" formatCode="General">
                  <c:v>1.66319999E-4</c:v>
                </c:pt>
                <c:pt idx="2983" formatCode="General">
                  <c:v>1.6639999900000001E-4</c:v>
                </c:pt>
                <c:pt idx="2984" formatCode="General">
                  <c:v>1.66479999E-4</c:v>
                </c:pt>
                <c:pt idx="2985" formatCode="General">
                  <c:v>1.6655999900000001E-4</c:v>
                </c:pt>
                <c:pt idx="2986" formatCode="General">
                  <c:v>1.6663999899999999E-4</c:v>
                </c:pt>
                <c:pt idx="2987" formatCode="General">
                  <c:v>1.6671999900000001E-4</c:v>
                </c:pt>
                <c:pt idx="2988" formatCode="General">
                  <c:v>1.6679999899999999E-4</c:v>
                </c:pt>
                <c:pt idx="2989" formatCode="General">
                  <c:v>1.6687999900000001E-4</c:v>
                </c:pt>
                <c:pt idx="2990" formatCode="General">
                  <c:v>1.6695999899999999E-4</c:v>
                </c:pt>
                <c:pt idx="2991" formatCode="General">
                  <c:v>1.67039999E-4</c:v>
                </c:pt>
                <c:pt idx="2992" formatCode="General">
                  <c:v>1.6711999899999999E-4</c:v>
                </c:pt>
                <c:pt idx="2993" formatCode="General">
                  <c:v>1.67199999E-4</c:v>
                </c:pt>
                <c:pt idx="2994" formatCode="General">
                  <c:v>1.6727999899999999E-4</c:v>
                </c:pt>
                <c:pt idx="2995" formatCode="General">
                  <c:v>1.67359999E-4</c:v>
                </c:pt>
                <c:pt idx="2996" formatCode="General">
                  <c:v>1.6743999899999999E-4</c:v>
                </c:pt>
                <c:pt idx="2997" formatCode="General">
                  <c:v>1.67519999E-4</c:v>
                </c:pt>
                <c:pt idx="2998" formatCode="General">
                  <c:v>1.6759999900000001E-4</c:v>
                </c:pt>
                <c:pt idx="2999" formatCode="General">
                  <c:v>1.67679999E-4</c:v>
                </c:pt>
                <c:pt idx="3000" formatCode="General">
                  <c:v>1.6775999900000001E-4</c:v>
                </c:pt>
                <c:pt idx="3001" formatCode="General">
                  <c:v>1.67839999E-4</c:v>
                </c:pt>
                <c:pt idx="3002" formatCode="General">
                  <c:v>1.6791999900000001E-4</c:v>
                </c:pt>
                <c:pt idx="3003" formatCode="General">
                  <c:v>1.6799999899999999E-4</c:v>
                </c:pt>
                <c:pt idx="3004" formatCode="General">
                  <c:v>1.6807999900000001E-4</c:v>
                </c:pt>
                <c:pt idx="3005" formatCode="General">
                  <c:v>1.6815999899999999E-4</c:v>
                </c:pt>
                <c:pt idx="3006" formatCode="General">
                  <c:v>1.6823999900000001E-4</c:v>
                </c:pt>
                <c:pt idx="3007" formatCode="General">
                  <c:v>1.6831999899999999E-4</c:v>
                </c:pt>
                <c:pt idx="3008" formatCode="General">
                  <c:v>1.68399999E-4</c:v>
                </c:pt>
                <c:pt idx="3009" formatCode="General">
                  <c:v>1.6847999899999999E-4</c:v>
                </c:pt>
                <c:pt idx="3010" formatCode="General">
                  <c:v>1.68559999E-4</c:v>
                </c:pt>
                <c:pt idx="3011" formatCode="General">
                  <c:v>1.6863999899999999E-4</c:v>
                </c:pt>
                <c:pt idx="3012" formatCode="General">
                  <c:v>1.68719999E-4</c:v>
                </c:pt>
                <c:pt idx="3013" formatCode="General">
                  <c:v>1.6879999899999999E-4</c:v>
                </c:pt>
                <c:pt idx="3014" formatCode="General">
                  <c:v>1.68879999E-4</c:v>
                </c:pt>
                <c:pt idx="3015" formatCode="General">
                  <c:v>1.6895999900000001E-4</c:v>
                </c:pt>
                <c:pt idx="3016" formatCode="General">
                  <c:v>1.69039999E-4</c:v>
                </c:pt>
                <c:pt idx="3017" formatCode="General">
                  <c:v>1.6911999900000001E-4</c:v>
                </c:pt>
                <c:pt idx="3018" formatCode="General">
                  <c:v>1.69199999E-4</c:v>
                </c:pt>
                <c:pt idx="3019" formatCode="General">
                  <c:v>1.6927999900000001E-4</c:v>
                </c:pt>
                <c:pt idx="3020" formatCode="General">
                  <c:v>1.69359999E-4</c:v>
                </c:pt>
                <c:pt idx="3021" formatCode="General">
                  <c:v>1.6943999900000001E-4</c:v>
                </c:pt>
                <c:pt idx="3022" formatCode="General">
                  <c:v>1.6951999899999999E-4</c:v>
                </c:pt>
                <c:pt idx="3023" formatCode="General">
                  <c:v>1.6959999900000001E-4</c:v>
                </c:pt>
                <c:pt idx="3024" formatCode="General">
                  <c:v>1.6967999899999999E-4</c:v>
                </c:pt>
                <c:pt idx="3025" formatCode="General">
                  <c:v>1.69759999E-4</c:v>
                </c:pt>
                <c:pt idx="3026" formatCode="General">
                  <c:v>1.6983999899999999E-4</c:v>
                </c:pt>
                <c:pt idx="3027" formatCode="General">
                  <c:v>1.69919999E-4</c:v>
                </c:pt>
                <c:pt idx="3028" formatCode="General">
                  <c:v>1.6999999899999999E-4</c:v>
                </c:pt>
                <c:pt idx="3029" formatCode="General">
                  <c:v>1.70079999E-4</c:v>
                </c:pt>
                <c:pt idx="3030" formatCode="General">
                  <c:v>1.7015999899999999E-4</c:v>
                </c:pt>
                <c:pt idx="3031" formatCode="General">
                  <c:v>1.70239999E-4</c:v>
                </c:pt>
                <c:pt idx="3032" formatCode="General">
                  <c:v>1.7031999900000001E-4</c:v>
                </c:pt>
                <c:pt idx="3033" formatCode="General">
                  <c:v>1.70399999E-4</c:v>
                </c:pt>
                <c:pt idx="3034" formatCode="General">
                  <c:v>1.7047999900000001E-4</c:v>
                </c:pt>
                <c:pt idx="3035" formatCode="General">
                  <c:v>1.70559999E-4</c:v>
                </c:pt>
                <c:pt idx="3036" formatCode="General">
                  <c:v>1.7063999900000001E-4</c:v>
                </c:pt>
                <c:pt idx="3037" formatCode="General">
                  <c:v>1.70719999E-4</c:v>
                </c:pt>
                <c:pt idx="3038" formatCode="General">
                  <c:v>1.7079999900000001E-4</c:v>
                </c:pt>
                <c:pt idx="3039" formatCode="General">
                  <c:v>1.7087999899999999E-4</c:v>
                </c:pt>
                <c:pt idx="3040" formatCode="General">
                  <c:v>1.7095999900000001E-4</c:v>
                </c:pt>
                <c:pt idx="3041" formatCode="General">
                  <c:v>1.7103999899999999E-4</c:v>
                </c:pt>
                <c:pt idx="3042" formatCode="General">
                  <c:v>1.7111999900000001E-4</c:v>
                </c:pt>
                <c:pt idx="3043" formatCode="General">
                  <c:v>1.7119999899999999E-4</c:v>
                </c:pt>
                <c:pt idx="3044" formatCode="General">
                  <c:v>1.71279999E-4</c:v>
                </c:pt>
                <c:pt idx="3045" formatCode="General">
                  <c:v>1.7135999899999999E-4</c:v>
                </c:pt>
                <c:pt idx="3046" formatCode="General">
                  <c:v>1.71439999E-4</c:v>
                </c:pt>
                <c:pt idx="3047" formatCode="General">
                  <c:v>1.7151999899999999E-4</c:v>
                </c:pt>
                <c:pt idx="3048" formatCode="General">
                  <c:v>1.71599999E-4</c:v>
                </c:pt>
                <c:pt idx="3049" formatCode="General">
                  <c:v>1.7167999899999999E-4</c:v>
                </c:pt>
                <c:pt idx="3050" formatCode="General">
                  <c:v>1.71759999E-4</c:v>
                </c:pt>
                <c:pt idx="3051" formatCode="General">
                  <c:v>1.7183999900000001E-4</c:v>
                </c:pt>
                <c:pt idx="3052" formatCode="General">
                  <c:v>1.71919999E-4</c:v>
                </c:pt>
                <c:pt idx="3053" formatCode="General">
                  <c:v>1.7199999900000001E-4</c:v>
                </c:pt>
                <c:pt idx="3054" formatCode="General">
                  <c:v>1.72079999E-4</c:v>
                </c:pt>
                <c:pt idx="3055" formatCode="General">
                  <c:v>1.7215999900000001E-4</c:v>
                </c:pt>
                <c:pt idx="3056" formatCode="General">
                  <c:v>1.7223999899999999E-4</c:v>
                </c:pt>
                <c:pt idx="3057" formatCode="General">
                  <c:v>1.7231999900000001E-4</c:v>
                </c:pt>
                <c:pt idx="3058" formatCode="General">
                  <c:v>1.7239999899999999E-4</c:v>
                </c:pt>
                <c:pt idx="3059" formatCode="General">
                  <c:v>1.7247999900000001E-4</c:v>
                </c:pt>
                <c:pt idx="3060" formatCode="General">
                  <c:v>1.7255999899999999E-4</c:v>
                </c:pt>
                <c:pt idx="3061" formatCode="General">
                  <c:v>1.72639999E-4</c:v>
                </c:pt>
                <c:pt idx="3062" formatCode="General">
                  <c:v>1.7271999899999999E-4</c:v>
                </c:pt>
                <c:pt idx="3063" formatCode="General">
                  <c:v>1.72799999E-4</c:v>
                </c:pt>
                <c:pt idx="3064" formatCode="General">
                  <c:v>1.7287999899999999E-4</c:v>
                </c:pt>
                <c:pt idx="3065" formatCode="General">
                  <c:v>1.72959999E-4</c:v>
                </c:pt>
                <c:pt idx="3066" formatCode="General">
                  <c:v>1.7303999899999999E-4</c:v>
                </c:pt>
                <c:pt idx="3067" formatCode="General">
                  <c:v>1.73119999E-4</c:v>
                </c:pt>
                <c:pt idx="3068" formatCode="General">
                  <c:v>1.7319999900000001E-4</c:v>
                </c:pt>
                <c:pt idx="3069" formatCode="General">
                  <c:v>1.73279999E-4</c:v>
                </c:pt>
                <c:pt idx="3070" formatCode="General">
                  <c:v>1.7335999900000001E-4</c:v>
                </c:pt>
                <c:pt idx="3071" formatCode="General">
                  <c:v>1.73439999E-4</c:v>
                </c:pt>
                <c:pt idx="3072" formatCode="General">
                  <c:v>1.7351999900000001E-4</c:v>
                </c:pt>
                <c:pt idx="3073" formatCode="General">
                  <c:v>1.73599999E-4</c:v>
                </c:pt>
                <c:pt idx="3074" formatCode="General">
                  <c:v>1.7367999900000001E-4</c:v>
                </c:pt>
                <c:pt idx="3075" formatCode="General">
                  <c:v>1.7375999899999999E-4</c:v>
                </c:pt>
                <c:pt idx="3076" formatCode="General">
                  <c:v>1.7383999900000001E-4</c:v>
                </c:pt>
                <c:pt idx="3077" formatCode="General">
                  <c:v>1.7391999899999999E-4</c:v>
                </c:pt>
                <c:pt idx="3078" formatCode="General">
                  <c:v>1.7399999900000001E-4</c:v>
                </c:pt>
                <c:pt idx="3079" formatCode="General">
                  <c:v>1.7407999899999999E-4</c:v>
                </c:pt>
                <c:pt idx="3080" formatCode="General">
                  <c:v>1.74159999E-4</c:v>
                </c:pt>
                <c:pt idx="3081" formatCode="General">
                  <c:v>1.7423999899999999E-4</c:v>
                </c:pt>
                <c:pt idx="3082" formatCode="General">
                  <c:v>1.74319999E-4</c:v>
                </c:pt>
                <c:pt idx="3083" formatCode="General">
                  <c:v>1.7439999899999999E-4</c:v>
                </c:pt>
                <c:pt idx="3084" formatCode="General">
                  <c:v>1.74479999E-4</c:v>
                </c:pt>
                <c:pt idx="3085" formatCode="General">
                  <c:v>1.7455999900000001E-4</c:v>
                </c:pt>
                <c:pt idx="3086" formatCode="General">
                  <c:v>1.74639999E-4</c:v>
                </c:pt>
                <c:pt idx="3087" formatCode="General">
                  <c:v>1.7471999900000001E-4</c:v>
                </c:pt>
                <c:pt idx="3088" formatCode="General">
                  <c:v>1.74799999E-4</c:v>
                </c:pt>
                <c:pt idx="3089" formatCode="General">
                  <c:v>1.7487999900000001E-4</c:v>
                </c:pt>
                <c:pt idx="3090" formatCode="General">
                  <c:v>1.74959999E-4</c:v>
                </c:pt>
                <c:pt idx="3091" formatCode="General">
                  <c:v>1.7503999900000001E-4</c:v>
                </c:pt>
                <c:pt idx="3092" formatCode="General">
                  <c:v>1.7511999899999999E-4</c:v>
                </c:pt>
                <c:pt idx="3093" formatCode="General">
                  <c:v>1.7519999900000001E-4</c:v>
                </c:pt>
                <c:pt idx="3094" formatCode="General">
                  <c:v>1.7527999899999999E-4</c:v>
                </c:pt>
                <c:pt idx="3095" formatCode="General">
                  <c:v>1.7535999900000001E-4</c:v>
                </c:pt>
                <c:pt idx="3096" formatCode="General">
                  <c:v>1.7543999899999999E-4</c:v>
                </c:pt>
                <c:pt idx="3097" formatCode="General">
                  <c:v>1.75519999E-4</c:v>
                </c:pt>
                <c:pt idx="3098" formatCode="General">
                  <c:v>1.7559999899999999E-4</c:v>
                </c:pt>
                <c:pt idx="3099" formatCode="General">
                  <c:v>1.75679999E-4</c:v>
                </c:pt>
                <c:pt idx="3100" formatCode="General">
                  <c:v>1.7575999899999999E-4</c:v>
                </c:pt>
                <c:pt idx="3101" formatCode="General">
                  <c:v>1.75839999E-4</c:v>
                </c:pt>
                <c:pt idx="3102" formatCode="General">
                  <c:v>1.7591999899999999E-4</c:v>
                </c:pt>
                <c:pt idx="3103" formatCode="General">
                  <c:v>1.75999999E-4</c:v>
                </c:pt>
                <c:pt idx="3104" formatCode="General">
                  <c:v>1.7607999900000001E-4</c:v>
                </c:pt>
                <c:pt idx="3105" formatCode="General">
                  <c:v>1.76159999E-4</c:v>
                </c:pt>
                <c:pt idx="3106" formatCode="General">
                  <c:v>1.7623999900000001E-4</c:v>
                </c:pt>
                <c:pt idx="3107" formatCode="General">
                  <c:v>1.76319999E-4</c:v>
                </c:pt>
                <c:pt idx="3108" formatCode="General">
                  <c:v>1.7639999900000001E-4</c:v>
                </c:pt>
                <c:pt idx="3109" formatCode="General">
                  <c:v>1.7647999899999999E-4</c:v>
                </c:pt>
                <c:pt idx="3110" formatCode="General">
                  <c:v>1.7655999900000001E-4</c:v>
                </c:pt>
                <c:pt idx="3111" formatCode="General">
                  <c:v>1.7663999899999999E-4</c:v>
                </c:pt>
                <c:pt idx="3112" formatCode="General">
                  <c:v>1.7671999900000001E-4</c:v>
                </c:pt>
                <c:pt idx="3113" formatCode="General">
                  <c:v>1.7679999899999999E-4</c:v>
                </c:pt>
                <c:pt idx="3114" formatCode="General">
                  <c:v>1.76879999E-4</c:v>
                </c:pt>
                <c:pt idx="3115" formatCode="General">
                  <c:v>1.7695999899999999E-4</c:v>
                </c:pt>
                <c:pt idx="3116" formatCode="General">
                  <c:v>1.77039999E-4</c:v>
                </c:pt>
                <c:pt idx="3117" formatCode="General">
                  <c:v>1.7711999899999999E-4</c:v>
                </c:pt>
                <c:pt idx="3118" formatCode="General">
                  <c:v>1.77199999E-4</c:v>
                </c:pt>
                <c:pt idx="3119" formatCode="General">
                  <c:v>1.7727999899999999E-4</c:v>
                </c:pt>
                <c:pt idx="3120" formatCode="General">
                  <c:v>1.77359999E-4</c:v>
                </c:pt>
                <c:pt idx="3121" formatCode="General">
                  <c:v>1.7743999900000001E-4</c:v>
                </c:pt>
                <c:pt idx="3122" formatCode="General">
                  <c:v>1.77519999E-4</c:v>
                </c:pt>
                <c:pt idx="3123" formatCode="General">
                  <c:v>1.7759999900000001E-4</c:v>
                </c:pt>
                <c:pt idx="3124" formatCode="General">
                  <c:v>1.77679999E-4</c:v>
                </c:pt>
                <c:pt idx="3125" formatCode="General">
                  <c:v>1.7775999900000001E-4</c:v>
                </c:pt>
                <c:pt idx="3126" formatCode="General">
                  <c:v>1.77839999E-4</c:v>
                </c:pt>
                <c:pt idx="3127" formatCode="General">
                  <c:v>1.7791999900000001E-4</c:v>
                </c:pt>
                <c:pt idx="3128" formatCode="General">
                  <c:v>1.7799999899999999E-4</c:v>
                </c:pt>
                <c:pt idx="3129" formatCode="General">
                  <c:v>1.7807999900000001E-4</c:v>
                </c:pt>
                <c:pt idx="3130" formatCode="General">
                  <c:v>1.7815999899999999E-4</c:v>
                </c:pt>
                <c:pt idx="3131" formatCode="General">
                  <c:v>1.7823999900000001E-4</c:v>
                </c:pt>
                <c:pt idx="3132" formatCode="General">
                  <c:v>1.7831999899999999E-4</c:v>
                </c:pt>
                <c:pt idx="3133" formatCode="General">
                  <c:v>1.78399999E-4</c:v>
                </c:pt>
                <c:pt idx="3134" formatCode="General">
                  <c:v>1.7847999899999999E-4</c:v>
                </c:pt>
                <c:pt idx="3135" formatCode="General">
                  <c:v>1.78559999E-4</c:v>
                </c:pt>
                <c:pt idx="3136" formatCode="General">
                  <c:v>1.7863999899999999E-4</c:v>
                </c:pt>
                <c:pt idx="3137" formatCode="General">
                  <c:v>1.78719999E-4</c:v>
                </c:pt>
                <c:pt idx="3138" formatCode="General">
                  <c:v>1.7879999900000001E-4</c:v>
                </c:pt>
                <c:pt idx="3139" formatCode="General">
                  <c:v>1.78879999E-4</c:v>
                </c:pt>
                <c:pt idx="3140" formatCode="General">
                  <c:v>1.7895999900000001E-4</c:v>
                </c:pt>
                <c:pt idx="3141" formatCode="General">
                  <c:v>1.79039999E-4</c:v>
                </c:pt>
                <c:pt idx="3142" formatCode="General">
                  <c:v>1.7911999900000001E-4</c:v>
                </c:pt>
                <c:pt idx="3143" formatCode="General">
                  <c:v>1.79199999E-4</c:v>
                </c:pt>
                <c:pt idx="3144" formatCode="General">
                  <c:v>1.7927999900000001E-4</c:v>
                </c:pt>
                <c:pt idx="3145" formatCode="General">
                  <c:v>1.7935999899999999E-4</c:v>
                </c:pt>
                <c:pt idx="3146" formatCode="General">
                  <c:v>1.7943999900000001E-4</c:v>
                </c:pt>
                <c:pt idx="3147" formatCode="General">
                  <c:v>1.7951999899999999E-4</c:v>
                </c:pt>
                <c:pt idx="3148" formatCode="General">
                  <c:v>1.7959999900000001E-4</c:v>
                </c:pt>
                <c:pt idx="3149" formatCode="General">
                  <c:v>1.7967999899999999E-4</c:v>
                </c:pt>
                <c:pt idx="3150" formatCode="General">
                  <c:v>1.79759999E-4</c:v>
                </c:pt>
                <c:pt idx="3151" formatCode="General">
                  <c:v>1.7983999899999999E-4</c:v>
                </c:pt>
                <c:pt idx="3152" formatCode="General">
                  <c:v>1.79919999E-4</c:v>
                </c:pt>
                <c:pt idx="3153" formatCode="General">
                  <c:v>1.7999999899999999E-4</c:v>
                </c:pt>
                <c:pt idx="3154" formatCode="General">
                  <c:v>1.80079999E-4</c:v>
                </c:pt>
                <c:pt idx="3155" formatCode="General">
                  <c:v>1.8015999899999999E-4</c:v>
                </c:pt>
                <c:pt idx="3156" formatCode="General">
                  <c:v>1.80239999E-4</c:v>
                </c:pt>
                <c:pt idx="3157" formatCode="General">
                  <c:v>1.8031999900000001E-4</c:v>
                </c:pt>
                <c:pt idx="3158" formatCode="General">
                  <c:v>1.80399999E-4</c:v>
                </c:pt>
                <c:pt idx="3159" formatCode="General">
                  <c:v>1.8047999900000001E-4</c:v>
                </c:pt>
                <c:pt idx="3160" formatCode="General">
                  <c:v>1.80559999E-4</c:v>
                </c:pt>
                <c:pt idx="3161" formatCode="General">
                  <c:v>1.8063999900000001E-4</c:v>
                </c:pt>
                <c:pt idx="3162" formatCode="General">
                  <c:v>1.8071999899999999E-4</c:v>
                </c:pt>
                <c:pt idx="3163" formatCode="General">
                  <c:v>1.8079999900000001E-4</c:v>
                </c:pt>
                <c:pt idx="3164" formatCode="General">
                  <c:v>1.8087999899999999E-4</c:v>
                </c:pt>
                <c:pt idx="3165" formatCode="General">
                  <c:v>1.8095999900000001E-4</c:v>
                </c:pt>
                <c:pt idx="3166" formatCode="General">
                  <c:v>1.8103999899999999E-4</c:v>
                </c:pt>
                <c:pt idx="3167" formatCode="General">
                  <c:v>1.81119999E-4</c:v>
                </c:pt>
                <c:pt idx="3168" formatCode="General">
                  <c:v>1.8119999899999999E-4</c:v>
                </c:pt>
                <c:pt idx="3169" formatCode="General">
                  <c:v>1.81279999E-4</c:v>
                </c:pt>
                <c:pt idx="3170" formatCode="General">
                  <c:v>1.8135999899999999E-4</c:v>
                </c:pt>
                <c:pt idx="3171" formatCode="General">
                  <c:v>1.81439999E-4</c:v>
                </c:pt>
                <c:pt idx="3172" formatCode="General">
                  <c:v>1.8151999899999999E-4</c:v>
                </c:pt>
                <c:pt idx="3173" formatCode="General">
                  <c:v>1.81599999E-4</c:v>
                </c:pt>
                <c:pt idx="3174" formatCode="General">
                  <c:v>1.8167999900000001E-4</c:v>
                </c:pt>
                <c:pt idx="3175" formatCode="General">
                  <c:v>1.81759999E-4</c:v>
                </c:pt>
                <c:pt idx="3176" formatCode="General">
                  <c:v>1.8183999900000001E-4</c:v>
                </c:pt>
                <c:pt idx="3177" formatCode="General">
                  <c:v>1.81919999E-4</c:v>
                </c:pt>
                <c:pt idx="3178" formatCode="General">
                  <c:v>1.8199999900000001E-4</c:v>
                </c:pt>
                <c:pt idx="3179" formatCode="General">
                  <c:v>1.82079999E-4</c:v>
                </c:pt>
                <c:pt idx="3180" formatCode="General">
                  <c:v>1.8215999900000001E-4</c:v>
                </c:pt>
                <c:pt idx="3181" formatCode="General">
                  <c:v>1.8223999899999999E-4</c:v>
                </c:pt>
                <c:pt idx="3182" formatCode="General">
                  <c:v>1.8231999900000001E-4</c:v>
                </c:pt>
                <c:pt idx="3183" formatCode="General">
                  <c:v>1.8239999899999999E-4</c:v>
                </c:pt>
                <c:pt idx="3184" formatCode="General">
                  <c:v>1.8247999900000001E-4</c:v>
                </c:pt>
                <c:pt idx="3185" formatCode="General">
                  <c:v>1.8255999899999999E-4</c:v>
                </c:pt>
                <c:pt idx="3186" formatCode="General">
                  <c:v>1.82639999E-4</c:v>
                </c:pt>
                <c:pt idx="3187" formatCode="General">
                  <c:v>1.8271999899999999E-4</c:v>
                </c:pt>
                <c:pt idx="3188" formatCode="General">
                  <c:v>1.82799999E-4</c:v>
                </c:pt>
                <c:pt idx="3189" formatCode="General">
                  <c:v>1.8287999899999999E-4</c:v>
                </c:pt>
                <c:pt idx="3190" formatCode="General">
                  <c:v>1.82959999E-4</c:v>
                </c:pt>
                <c:pt idx="3191" formatCode="General">
                  <c:v>1.8303999900000001E-4</c:v>
                </c:pt>
                <c:pt idx="3192" formatCode="General">
                  <c:v>1.83119999E-4</c:v>
                </c:pt>
                <c:pt idx="3193" formatCode="General">
                  <c:v>1.8319999900000001E-4</c:v>
                </c:pt>
                <c:pt idx="3194" formatCode="General">
                  <c:v>1.83279999E-4</c:v>
                </c:pt>
                <c:pt idx="3195" formatCode="General">
                  <c:v>1.8335999900000001E-4</c:v>
                </c:pt>
                <c:pt idx="3196" formatCode="General">
                  <c:v>1.83439999E-4</c:v>
                </c:pt>
                <c:pt idx="3197" formatCode="General">
                  <c:v>1.8351999900000001E-4</c:v>
                </c:pt>
                <c:pt idx="3198" formatCode="General">
                  <c:v>1.8359999899999999E-4</c:v>
                </c:pt>
                <c:pt idx="3199" formatCode="General">
                  <c:v>1.8367999900000001E-4</c:v>
                </c:pt>
                <c:pt idx="3200" formatCode="General">
                  <c:v>1.8375999899999999E-4</c:v>
                </c:pt>
                <c:pt idx="3201" formatCode="General">
                  <c:v>1.8383999900000001E-4</c:v>
                </c:pt>
                <c:pt idx="3202" formatCode="General">
                  <c:v>1.8391999899999999E-4</c:v>
                </c:pt>
                <c:pt idx="3203" formatCode="General">
                  <c:v>1.83999999E-4</c:v>
                </c:pt>
                <c:pt idx="3204" formatCode="General">
                  <c:v>1.8407999899999999E-4</c:v>
                </c:pt>
                <c:pt idx="3205" formatCode="General">
                  <c:v>1.84159999E-4</c:v>
                </c:pt>
                <c:pt idx="3206" formatCode="General">
                  <c:v>1.8423999899999999E-4</c:v>
                </c:pt>
                <c:pt idx="3207" formatCode="General">
                  <c:v>1.84319999E-4</c:v>
                </c:pt>
                <c:pt idx="3208" formatCode="General">
                  <c:v>1.8439999899999999E-4</c:v>
                </c:pt>
                <c:pt idx="3209" formatCode="General">
                  <c:v>1.84479999E-4</c:v>
                </c:pt>
                <c:pt idx="3210" formatCode="General">
                  <c:v>1.8455999900000001E-4</c:v>
                </c:pt>
                <c:pt idx="3211" formatCode="General">
                  <c:v>1.84639999E-4</c:v>
                </c:pt>
                <c:pt idx="3212" formatCode="General">
                  <c:v>1.8471999900000001E-4</c:v>
                </c:pt>
                <c:pt idx="3213" formatCode="General">
                  <c:v>1.84799999E-4</c:v>
                </c:pt>
                <c:pt idx="3214" formatCode="General">
                  <c:v>1.8487999900000001E-4</c:v>
                </c:pt>
                <c:pt idx="3215" formatCode="General">
                  <c:v>1.8495999899999999E-4</c:v>
                </c:pt>
                <c:pt idx="3216" formatCode="General">
                  <c:v>1.8503999900000001E-4</c:v>
                </c:pt>
                <c:pt idx="3217" formatCode="General">
                  <c:v>1.8511999899999999E-4</c:v>
                </c:pt>
                <c:pt idx="3218" formatCode="General">
                  <c:v>1.8519999900000001E-4</c:v>
                </c:pt>
                <c:pt idx="3219" formatCode="General">
                  <c:v>1.8527999899999999E-4</c:v>
                </c:pt>
                <c:pt idx="3220" formatCode="General">
                  <c:v>1.85359999E-4</c:v>
                </c:pt>
                <c:pt idx="3221" formatCode="General">
                  <c:v>1.8543999899999999E-4</c:v>
                </c:pt>
                <c:pt idx="3222" formatCode="General">
                  <c:v>1.85519999E-4</c:v>
                </c:pt>
                <c:pt idx="3223" formatCode="General">
                  <c:v>1.8559999899999999E-4</c:v>
                </c:pt>
                <c:pt idx="3224" formatCode="General">
                  <c:v>1.85679999E-4</c:v>
                </c:pt>
                <c:pt idx="3225" formatCode="General">
                  <c:v>1.8575999899999999E-4</c:v>
                </c:pt>
                <c:pt idx="3226" formatCode="General">
                  <c:v>1.85839999E-4</c:v>
                </c:pt>
                <c:pt idx="3227" formatCode="General">
                  <c:v>1.8591999900000001E-4</c:v>
                </c:pt>
                <c:pt idx="3228" formatCode="General">
                  <c:v>1.85999999E-4</c:v>
                </c:pt>
                <c:pt idx="3229" formatCode="General">
                  <c:v>1.8607999900000001E-4</c:v>
                </c:pt>
                <c:pt idx="3230" formatCode="General">
                  <c:v>1.86159999E-4</c:v>
                </c:pt>
                <c:pt idx="3231" formatCode="General">
                  <c:v>1.8623999900000001E-4</c:v>
                </c:pt>
                <c:pt idx="3232" formatCode="General">
                  <c:v>1.86319999E-4</c:v>
                </c:pt>
                <c:pt idx="3233" formatCode="General">
                  <c:v>1.8639999900000001E-4</c:v>
                </c:pt>
                <c:pt idx="3234" formatCode="General">
                  <c:v>1.8647999899999999E-4</c:v>
                </c:pt>
                <c:pt idx="3235" formatCode="General">
                  <c:v>1.8655999900000001E-4</c:v>
                </c:pt>
                <c:pt idx="3236" formatCode="General">
                  <c:v>1.8663999899999999E-4</c:v>
                </c:pt>
                <c:pt idx="3237" formatCode="General">
                  <c:v>1.8671999900000001E-4</c:v>
                </c:pt>
                <c:pt idx="3238" formatCode="General">
                  <c:v>1.8679999899999999E-4</c:v>
                </c:pt>
                <c:pt idx="3239" formatCode="General">
                  <c:v>1.86879999E-4</c:v>
                </c:pt>
                <c:pt idx="3240" formatCode="General">
                  <c:v>1.8695999899999999E-4</c:v>
                </c:pt>
                <c:pt idx="3241" formatCode="General">
                  <c:v>1.87039999E-4</c:v>
                </c:pt>
                <c:pt idx="3242" formatCode="General">
                  <c:v>1.8711999899999999E-4</c:v>
                </c:pt>
                <c:pt idx="3243" formatCode="General">
                  <c:v>1.87199999E-4</c:v>
                </c:pt>
                <c:pt idx="3244" formatCode="General">
                  <c:v>1.8727999900000001E-4</c:v>
                </c:pt>
                <c:pt idx="3245" formatCode="General">
                  <c:v>1.87359999E-4</c:v>
                </c:pt>
                <c:pt idx="3246" formatCode="General">
                  <c:v>1.8743999900000001E-4</c:v>
                </c:pt>
                <c:pt idx="3247" formatCode="General">
                  <c:v>1.87519999E-4</c:v>
                </c:pt>
                <c:pt idx="3248" formatCode="General">
                  <c:v>1.8759999900000001E-4</c:v>
                </c:pt>
                <c:pt idx="3249" formatCode="General">
                  <c:v>1.87679999E-4</c:v>
                </c:pt>
                <c:pt idx="3250" formatCode="General">
                  <c:v>1.8775999900000001E-4</c:v>
                </c:pt>
                <c:pt idx="3251" formatCode="General">
                  <c:v>1.8783999899999999E-4</c:v>
                </c:pt>
                <c:pt idx="3252" formatCode="General">
                  <c:v>1.8791999900000001E-4</c:v>
                </c:pt>
                <c:pt idx="3253" formatCode="General">
                  <c:v>1.8799999899999999E-4</c:v>
                </c:pt>
                <c:pt idx="3254" formatCode="General">
                  <c:v>1.8807999900000001E-4</c:v>
                </c:pt>
                <c:pt idx="3255" formatCode="General">
                  <c:v>1.8815999899999999E-4</c:v>
                </c:pt>
                <c:pt idx="3256" formatCode="General">
                  <c:v>1.88239999E-4</c:v>
                </c:pt>
                <c:pt idx="3257" formatCode="General">
                  <c:v>1.8831999899999999E-4</c:v>
                </c:pt>
                <c:pt idx="3258" formatCode="General">
                  <c:v>1.88399999E-4</c:v>
                </c:pt>
                <c:pt idx="3259" formatCode="General">
                  <c:v>1.8847999899999999E-4</c:v>
                </c:pt>
                <c:pt idx="3260" formatCode="General">
                  <c:v>1.88559999E-4</c:v>
                </c:pt>
                <c:pt idx="3261" formatCode="General">
                  <c:v>1.8863999899999999E-4</c:v>
                </c:pt>
                <c:pt idx="3262" formatCode="General">
                  <c:v>1.88719999E-4</c:v>
                </c:pt>
                <c:pt idx="3263" formatCode="General">
                  <c:v>1.8879999900000001E-4</c:v>
                </c:pt>
                <c:pt idx="3264" formatCode="General">
                  <c:v>1.88879999E-4</c:v>
                </c:pt>
                <c:pt idx="3265" formatCode="General">
                  <c:v>1.8895999900000001E-4</c:v>
                </c:pt>
                <c:pt idx="3266" formatCode="General">
                  <c:v>1.89039999E-4</c:v>
                </c:pt>
                <c:pt idx="3267" formatCode="General">
                  <c:v>1.8911999900000001E-4</c:v>
                </c:pt>
                <c:pt idx="3268" formatCode="General">
                  <c:v>1.89199999E-4</c:v>
                </c:pt>
                <c:pt idx="3269" formatCode="General">
                  <c:v>1.8927999900000001E-4</c:v>
                </c:pt>
                <c:pt idx="3270" formatCode="General">
                  <c:v>1.8935999899999999E-4</c:v>
                </c:pt>
                <c:pt idx="3271" formatCode="General">
                  <c:v>1.8943999900000001E-4</c:v>
                </c:pt>
                <c:pt idx="3272" formatCode="General">
                  <c:v>1.8951999899999999E-4</c:v>
                </c:pt>
                <c:pt idx="3273" formatCode="General">
                  <c:v>1.89599999E-4</c:v>
                </c:pt>
                <c:pt idx="3274" formatCode="General">
                  <c:v>1.8967999899999999E-4</c:v>
                </c:pt>
                <c:pt idx="3275" formatCode="General">
                  <c:v>1.89759999E-4</c:v>
                </c:pt>
                <c:pt idx="3276" formatCode="General">
                  <c:v>1.8983999899999999E-4</c:v>
                </c:pt>
                <c:pt idx="3277" formatCode="General">
                  <c:v>1.89919999E-4</c:v>
                </c:pt>
                <c:pt idx="3278" formatCode="General">
                  <c:v>1.8999999899999999E-4</c:v>
                </c:pt>
                <c:pt idx="3279" formatCode="General">
                  <c:v>1.90079999E-4</c:v>
                </c:pt>
                <c:pt idx="3280" formatCode="General">
                  <c:v>1.9015999900000001E-4</c:v>
                </c:pt>
                <c:pt idx="3281" formatCode="General">
                  <c:v>1.90239999E-4</c:v>
                </c:pt>
                <c:pt idx="3282" formatCode="General">
                  <c:v>1.9031999900000001E-4</c:v>
                </c:pt>
                <c:pt idx="3283" formatCode="General">
                  <c:v>1.90399999E-4</c:v>
                </c:pt>
                <c:pt idx="3284" formatCode="General">
                  <c:v>1.9047999900000001E-4</c:v>
                </c:pt>
                <c:pt idx="3285" formatCode="General">
                  <c:v>1.90559999E-4</c:v>
                </c:pt>
                <c:pt idx="3286" formatCode="General">
                  <c:v>1.9063999900000001E-4</c:v>
                </c:pt>
                <c:pt idx="3287" formatCode="General">
                  <c:v>1.9071999899999999E-4</c:v>
                </c:pt>
                <c:pt idx="3288" formatCode="General">
                  <c:v>1.9079999900000001E-4</c:v>
                </c:pt>
                <c:pt idx="3289" formatCode="General">
                  <c:v>1.9087999899999999E-4</c:v>
                </c:pt>
                <c:pt idx="3290" formatCode="General">
                  <c:v>1.9095999900000001E-4</c:v>
                </c:pt>
                <c:pt idx="3291" formatCode="General">
                  <c:v>1.9103999899999999E-4</c:v>
                </c:pt>
                <c:pt idx="3292" formatCode="General">
                  <c:v>1.91119999E-4</c:v>
                </c:pt>
                <c:pt idx="3293" formatCode="General">
                  <c:v>1.9119999899999999E-4</c:v>
                </c:pt>
                <c:pt idx="3294" formatCode="General">
                  <c:v>1.91279999E-4</c:v>
                </c:pt>
                <c:pt idx="3295" formatCode="General">
                  <c:v>1.9135999899999999E-4</c:v>
                </c:pt>
                <c:pt idx="3296" formatCode="General">
                  <c:v>1.91439999E-4</c:v>
                </c:pt>
                <c:pt idx="3297" formatCode="General">
                  <c:v>1.9151999900000001E-4</c:v>
                </c:pt>
                <c:pt idx="3298" formatCode="General">
                  <c:v>1.91599999E-4</c:v>
                </c:pt>
                <c:pt idx="3299" formatCode="General">
                  <c:v>1.9167999900000001E-4</c:v>
                </c:pt>
                <c:pt idx="3300" formatCode="General">
                  <c:v>1.91759999E-4</c:v>
                </c:pt>
                <c:pt idx="3301" formatCode="General">
                  <c:v>1.9183999900000001E-4</c:v>
                </c:pt>
                <c:pt idx="3302" formatCode="General">
                  <c:v>1.91919999E-4</c:v>
                </c:pt>
                <c:pt idx="3303" formatCode="General">
                  <c:v>1.9199999900000001E-4</c:v>
                </c:pt>
                <c:pt idx="3304" formatCode="General">
                  <c:v>1.9207999899999999E-4</c:v>
                </c:pt>
                <c:pt idx="3305" formatCode="General">
                  <c:v>1.9215999900000001E-4</c:v>
                </c:pt>
                <c:pt idx="3306" formatCode="General">
                  <c:v>1.9223999899999999E-4</c:v>
                </c:pt>
                <c:pt idx="3307" formatCode="General">
                  <c:v>1.9231999900000001E-4</c:v>
                </c:pt>
                <c:pt idx="3308" formatCode="General">
                  <c:v>1.9239999899999999E-4</c:v>
                </c:pt>
                <c:pt idx="3309" formatCode="General">
                  <c:v>1.92479999E-4</c:v>
                </c:pt>
                <c:pt idx="3310" formatCode="General">
                  <c:v>1.9255999899999999E-4</c:v>
                </c:pt>
                <c:pt idx="3311" formatCode="General">
                  <c:v>1.92639999E-4</c:v>
                </c:pt>
                <c:pt idx="3312" formatCode="General">
                  <c:v>1.9271999899999999E-4</c:v>
                </c:pt>
                <c:pt idx="3313" formatCode="General">
                  <c:v>1.92799999E-4</c:v>
                </c:pt>
                <c:pt idx="3314" formatCode="General">
                  <c:v>1.9287999899999999E-4</c:v>
                </c:pt>
                <c:pt idx="3315" formatCode="General">
                  <c:v>1.92959999E-4</c:v>
                </c:pt>
                <c:pt idx="3316" formatCode="General">
                  <c:v>1.9303999900000001E-4</c:v>
                </c:pt>
                <c:pt idx="3317" formatCode="General">
                  <c:v>1.93119999E-4</c:v>
                </c:pt>
                <c:pt idx="3318" formatCode="General">
                  <c:v>1.9319999900000001E-4</c:v>
                </c:pt>
                <c:pt idx="3319" formatCode="General">
                  <c:v>1.93279999E-4</c:v>
                </c:pt>
                <c:pt idx="3320" formatCode="General">
                  <c:v>1.9335999900000001E-4</c:v>
                </c:pt>
                <c:pt idx="3321" formatCode="General">
                  <c:v>1.93439999E-4</c:v>
                </c:pt>
                <c:pt idx="3322" formatCode="General">
                  <c:v>1.9351999900000001E-4</c:v>
                </c:pt>
                <c:pt idx="3323" formatCode="General">
                  <c:v>1.9359999899999999E-4</c:v>
                </c:pt>
                <c:pt idx="3324" formatCode="General">
                  <c:v>1.9367999900000001E-4</c:v>
                </c:pt>
                <c:pt idx="3325" formatCode="General">
                  <c:v>1.9375999899999999E-4</c:v>
                </c:pt>
                <c:pt idx="3326" formatCode="General">
                  <c:v>1.93839999E-4</c:v>
                </c:pt>
                <c:pt idx="3327" formatCode="General">
                  <c:v>1.9391999899999999E-4</c:v>
                </c:pt>
                <c:pt idx="3328" formatCode="General">
                  <c:v>1.93999999E-4</c:v>
                </c:pt>
                <c:pt idx="3329" formatCode="General">
                  <c:v>1.9407999899999999E-4</c:v>
                </c:pt>
                <c:pt idx="3330" formatCode="General">
                  <c:v>1.94159999E-4</c:v>
                </c:pt>
                <c:pt idx="3331" formatCode="General">
                  <c:v>1.9423999899999999E-4</c:v>
                </c:pt>
                <c:pt idx="3332" formatCode="General">
                  <c:v>1.94319999E-4</c:v>
                </c:pt>
                <c:pt idx="3333" formatCode="General">
                  <c:v>1.9439999900000001E-4</c:v>
                </c:pt>
                <c:pt idx="3334" formatCode="General">
                  <c:v>1.94479999E-4</c:v>
                </c:pt>
                <c:pt idx="3335" formatCode="General">
                  <c:v>1.9455999900000001E-4</c:v>
                </c:pt>
                <c:pt idx="3336" formatCode="General">
                  <c:v>1.94639999E-4</c:v>
                </c:pt>
                <c:pt idx="3337" formatCode="General">
                  <c:v>1.9471999900000001E-4</c:v>
                </c:pt>
                <c:pt idx="3338" formatCode="General">
                  <c:v>1.94799999E-4</c:v>
                </c:pt>
                <c:pt idx="3339" formatCode="General">
                  <c:v>1.9487999900000001E-4</c:v>
                </c:pt>
                <c:pt idx="3340" formatCode="General">
                  <c:v>1.9495999899999999E-4</c:v>
                </c:pt>
                <c:pt idx="3341" formatCode="General">
                  <c:v>1.9503999900000001E-4</c:v>
                </c:pt>
                <c:pt idx="3342" formatCode="General">
                  <c:v>1.9511999899999999E-4</c:v>
                </c:pt>
                <c:pt idx="3343" formatCode="General">
                  <c:v>1.9519999900000001E-4</c:v>
                </c:pt>
                <c:pt idx="3344" formatCode="General">
                  <c:v>1.9527999899999999E-4</c:v>
                </c:pt>
                <c:pt idx="3345" formatCode="General">
                  <c:v>1.95359999E-4</c:v>
                </c:pt>
                <c:pt idx="3346" formatCode="General">
                  <c:v>1.9543999899999999E-4</c:v>
                </c:pt>
                <c:pt idx="3347" formatCode="General">
                  <c:v>1.95519999E-4</c:v>
                </c:pt>
                <c:pt idx="3348" formatCode="General">
                  <c:v>1.9559999899999999E-4</c:v>
                </c:pt>
                <c:pt idx="3349" formatCode="General">
                  <c:v>1.95679999E-4</c:v>
                </c:pt>
                <c:pt idx="3350" formatCode="General">
                  <c:v>1.9575999900000001E-4</c:v>
                </c:pt>
                <c:pt idx="3351" formatCode="General">
                  <c:v>1.95839999E-4</c:v>
                </c:pt>
                <c:pt idx="3352" formatCode="General">
                  <c:v>1.9591999900000001E-4</c:v>
                </c:pt>
                <c:pt idx="3353" formatCode="General">
                  <c:v>1.95999999E-4</c:v>
                </c:pt>
                <c:pt idx="3354" formatCode="General">
                  <c:v>1.9607999900000001E-4</c:v>
                </c:pt>
                <c:pt idx="3355" formatCode="General">
                  <c:v>1.96159999E-4</c:v>
                </c:pt>
                <c:pt idx="3356" formatCode="General">
                  <c:v>1.9623999900000001E-4</c:v>
                </c:pt>
                <c:pt idx="3357" formatCode="General">
                  <c:v>1.9631999899999999E-4</c:v>
                </c:pt>
                <c:pt idx="3358" formatCode="General">
                  <c:v>1.9639999900000001E-4</c:v>
                </c:pt>
                <c:pt idx="3359" formatCode="General">
                  <c:v>1.9647999899999999E-4</c:v>
                </c:pt>
                <c:pt idx="3360" formatCode="General">
                  <c:v>1.9655999900000001E-4</c:v>
                </c:pt>
                <c:pt idx="3361" formatCode="General">
                  <c:v>1.9663999899999999E-4</c:v>
                </c:pt>
                <c:pt idx="3362" formatCode="General">
                  <c:v>1.96719999E-4</c:v>
                </c:pt>
                <c:pt idx="3363" formatCode="General">
                  <c:v>1.9679999899999999E-4</c:v>
                </c:pt>
                <c:pt idx="3364" formatCode="General">
                  <c:v>1.96879999E-4</c:v>
                </c:pt>
                <c:pt idx="3365" formatCode="General">
                  <c:v>1.9695999899999999E-4</c:v>
                </c:pt>
                <c:pt idx="3366" formatCode="General">
                  <c:v>1.97039999E-4</c:v>
                </c:pt>
                <c:pt idx="3367" formatCode="General">
                  <c:v>1.9711999899999999E-4</c:v>
                </c:pt>
                <c:pt idx="3368" formatCode="General">
                  <c:v>1.97199999E-4</c:v>
                </c:pt>
                <c:pt idx="3369" formatCode="General">
                  <c:v>1.9727999900000001E-4</c:v>
                </c:pt>
                <c:pt idx="3370" formatCode="General">
                  <c:v>1.97359999E-4</c:v>
                </c:pt>
                <c:pt idx="3371" formatCode="General">
                  <c:v>1.9743999900000001E-4</c:v>
                </c:pt>
                <c:pt idx="3372" formatCode="General">
                  <c:v>1.97519999E-4</c:v>
                </c:pt>
                <c:pt idx="3373" formatCode="General">
                  <c:v>1.9759999900000001E-4</c:v>
                </c:pt>
                <c:pt idx="3374" formatCode="General">
                  <c:v>1.97679999E-4</c:v>
                </c:pt>
                <c:pt idx="3375" formatCode="General">
                  <c:v>1.9775999900000001E-4</c:v>
                </c:pt>
                <c:pt idx="3376" formatCode="General">
                  <c:v>1.9783999899999999E-4</c:v>
                </c:pt>
                <c:pt idx="3377" formatCode="General">
                  <c:v>1.9791999900000001E-4</c:v>
                </c:pt>
                <c:pt idx="3378" formatCode="General">
                  <c:v>1.9799999899999999E-4</c:v>
                </c:pt>
                <c:pt idx="3379" formatCode="General">
                  <c:v>1.98079999E-4</c:v>
                </c:pt>
                <c:pt idx="3380" formatCode="General">
                  <c:v>1.9815999899999999E-4</c:v>
                </c:pt>
                <c:pt idx="3381" formatCode="General">
                  <c:v>1.98239999E-4</c:v>
                </c:pt>
                <c:pt idx="3382" formatCode="General">
                  <c:v>1.9831999899999999E-4</c:v>
                </c:pt>
                <c:pt idx="3383" formatCode="General">
                  <c:v>1.98399999E-4</c:v>
                </c:pt>
                <c:pt idx="3384" formatCode="General">
                  <c:v>1.9847999899999999E-4</c:v>
                </c:pt>
                <c:pt idx="3385" formatCode="General">
                  <c:v>1.98559999E-4</c:v>
                </c:pt>
                <c:pt idx="3386" formatCode="General">
                  <c:v>1.9863999900000001E-4</c:v>
                </c:pt>
                <c:pt idx="3387" formatCode="General">
                  <c:v>1.98719999E-4</c:v>
                </c:pt>
                <c:pt idx="3388" formatCode="General">
                  <c:v>1.9879999900000001E-4</c:v>
                </c:pt>
                <c:pt idx="3389" formatCode="General">
                  <c:v>1.98879999E-4</c:v>
                </c:pt>
                <c:pt idx="3390" formatCode="General">
                  <c:v>1.9895999900000001E-4</c:v>
                </c:pt>
                <c:pt idx="3391" formatCode="General">
                  <c:v>1.99039999E-4</c:v>
                </c:pt>
                <c:pt idx="3392" formatCode="General">
                  <c:v>1.9911999900000001E-4</c:v>
                </c:pt>
                <c:pt idx="3393" formatCode="General">
                  <c:v>1.9919999899999999E-4</c:v>
                </c:pt>
                <c:pt idx="3394" formatCode="General">
                  <c:v>1.9927999900000001E-4</c:v>
                </c:pt>
                <c:pt idx="3395" formatCode="General">
                  <c:v>1.9935999899999999E-4</c:v>
                </c:pt>
                <c:pt idx="3396" formatCode="General">
                  <c:v>1.9943999900000001E-4</c:v>
                </c:pt>
                <c:pt idx="3397" formatCode="General">
                  <c:v>1.9951999899999999E-4</c:v>
                </c:pt>
                <c:pt idx="3398" formatCode="General">
                  <c:v>1.99599999E-4</c:v>
                </c:pt>
                <c:pt idx="3399" formatCode="General">
                  <c:v>1.9967999899999999E-4</c:v>
                </c:pt>
                <c:pt idx="3400" formatCode="General">
                  <c:v>1.99759999E-4</c:v>
                </c:pt>
                <c:pt idx="3401" formatCode="General">
                  <c:v>1.9983999899999999E-4</c:v>
                </c:pt>
                <c:pt idx="3402" formatCode="General">
                  <c:v>1.99919999E-4</c:v>
                </c:pt>
                <c:pt idx="3403" formatCode="General">
                  <c:v>1.9999999899999999E-4</c:v>
                </c:pt>
                <c:pt idx="3404" formatCode="General">
                  <c:v>2.00079999E-4</c:v>
                </c:pt>
                <c:pt idx="3405" formatCode="General">
                  <c:v>2.0015999900000001E-4</c:v>
                </c:pt>
                <c:pt idx="3406" formatCode="General">
                  <c:v>2.00239999E-4</c:v>
                </c:pt>
                <c:pt idx="3407" formatCode="General">
                  <c:v>2.0031999900000001E-4</c:v>
                </c:pt>
                <c:pt idx="3408" formatCode="General">
                  <c:v>2.00399999E-4</c:v>
                </c:pt>
                <c:pt idx="3409" formatCode="General">
                  <c:v>2.0047999900000001E-4</c:v>
                </c:pt>
                <c:pt idx="3410" formatCode="General">
                  <c:v>2.0055999899999999E-4</c:v>
                </c:pt>
                <c:pt idx="3411" formatCode="General">
                  <c:v>2.0063999900000001E-4</c:v>
                </c:pt>
                <c:pt idx="3412" formatCode="General">
                  <c:v>2.0071999899999999E-4</c:v>
                </c:pt>
                <c:pt idx="3413" formatCode="General">
                  <c:v>2.0079999900000001E-4</c:v>
                </c:pt>
                <c:pt idx="3414" formatCode="General">
                  <c:v>2.0087999899999999E-4</c:v>
                </c:pt>
                <c:pt idx="3415" formatCode="General">
                  <c:v>2.00959999E-4</c:v>
                </c:pt>
                <c:pt idx="3416" formatCode="General">
                  <c:v>2.0103999899999999E-4</c:v>
                </c:pt>
                <c:pt idx="3417" formatCode="General">
                  <c:v>2.01119999E-4</c:v>
                </c:pt>
                <c:pt idx="3418" formatCode="General">
                  <c:v>2.0119999899999999E-4</c:v>
                </c:pt>
                <c:pt idx="3419" formatCode="General">
                  <c:v>2.01279999E-4</c:v>
                </c:pt>
                <c:pt idx="3420" formatCode="General">
                  <c:v>2.0135999899999999E-4</c:v>
                </c:pt>
                <c:pt idx="3421" formatCode="General">
                  <c:v>2.01439999E-4</c:v>
                </c:pt>
                <c:pt idx="3422" formatCode="General">
                  <c:v>2.0151999900000001E-4</c:v>
                </c:pt>
                <c:pt idx="3423" formatCode="General">
                  <c:v>2.01599999E-4</c:v>
                </c:pt>
                <c:pt idx="3424" formatCode="General">
                  <c:v>2.0167999900000001E-4</c:v>
                </c:pt>
                <c:pt idx="3425" formatCode="General">
                  <c:v>2.01759999E-4</c:v>
                </c:pt>
                <c:pt idx="3426" formatCode="General">
                  <c:v>2.0183999900000001E-4</c:v>
                </c:pt>
                <c:pt idx="3427" formatCode="General">
                  <c:v>2.01919999E-4</c:v>
                </c:pt>
                <c:pt idx="3428" formatCode="General">
                  <c:v>2.0199999900000001E-4</c:v>
                </c:pt>
                <c:pt idx="3429" formatCode="General">
                  <c:v>2.0207999899999999E-4</c:v>
                </c:pt>
                <c:pt idx="3430" formatCode="General">
                  <c:v>2.0215999900000001E-4</c:v>
                </c:pt>
                <c:pt idx="3431" formatCode="General">
                  <c:v>2.0223999899999999E-4</c:v>
                </c:pt>
                <c:pt idx="3432" formatCode="General">
                  <c:v>2.02319999E-4</c:v>
                </c:pt>
                <c:pt idx="3433" formatCode="General">
                  <c:v>2.0239999899999999E-4</c:v>
                </c:pt>
                <c:pt idx="3434" formatCode="General">
                  <c:v>2.02479999E-4</c:v>
                </c:pt>
                <c:pt idx="3435" formatCode="General">
                  <c:v>2.0255999899999999E-4</c:v>
                </c:pt>
                <c:pt idx="3436" formatCode="General">
                  <c:v>2.02639999E-4</c:v>
                </c:pt>
                <c:pt idx="3437" formatCode="General">
                  <c:v>2.0271999899999999E-4</c:v>
                </c:pt>
                <c:pt idx="3438" formatCode="General">
                  <c:v>2.02799999E-4</c:v>
                </c:pt>
                <c:pt idx="3439" formatCode="General">
                  <c:v>2.0287999900000001E-4</c:v>
                </c:pt>
                <c:pt idx="3440" formatCode="General">
                  <c:v>2.02959999E-4</c:v>
                </c:pt>
                <c:pt idx="3441" formatCode="General">
                  <c:v>2.0303999900000001E-4</c:v>
                </c:pt>
                <c:pt idx="3442" formatCode="General">
                  <c:v>2.03119999E-4</c:v>
                </c:pt>
                <c:pt idx="3443" formatCode="General">
                  <c:v>2.0319999900000001E-4</c:v>
                </c:pt>
                <c:pt idx="3444" formatCode="General">
                  <c:v>2.03279999E-4</c:v>
                </c:pt>
                <c:pt idx="3445" formatCode="General">
                  <c:v>2.0335999900000001E-4</c:v>
                </c:pt>
                <c:pt idx="3446" formatCode="General">
                  <c:v>2.0343999899999999E-4</c:v>
                </c:pt>
                <c:pt idx="3447" formatCode="General">
                  <c:v>2.0351999900000001E-4</c:v>
                </c:pt>
                <c:pt idx="3448" formatCode="General">
                  <c:v>2.0359999899999999E-4</c:v>
                </c:pt>
                <c:pt idx="3449" formatCode="General">
                  <c:v>2.0367999900000001E-4</c:v>
                </c:pt>
                <c:pt idx="3450" formatCode="General">
                  <c:v>2.0375999899999999E-4</c:v>
                </c:pt>
                <c:pt idx="3451" formatCode="General">
                  <c:v>2.03839999E-4</c:v>
                </c:pt>
                <c:pt idx="3452" formatCode="General">
                  <c:v>2.0391999899999999E-4</c:v>
                </c:pt>
                <c:pt idx="3453" formatCode="General">
                  <c:v>2.03999999E-4</c:v>
                </c:pt>
                <c:pt idx="3454" formatCode="General">
                  <c:v>2.0407999899999999E-4</c:v>
                </c:pt>
                <c:pt idx="3455" formatCode="General">
                  <c:v>2.04159999E-4</c:v>
                </c:pt>
                <c:pt idx="3456" formatCode="General">
                  <c:v>2.0423999899999999E-4</c:v>
                </c:pt>
                <c:pt idx="3457" formatCode="General">
                  <c:v>2.04319999E-4</c:v>
                </c:pt>
                <c:pt idx="3458" formatCode="General">
                  <c:v>2.0439999900000001E-4</c:v>
                </c:pt>
                <c:pt idx="3459" formatCode="General">
                  <c:v>2.04479999E-4</c:v>
                </c:pt>
                <c:pt idx="3460" formatCode="General">
                  <c:v>2.0455999900000001E-4</c:v>
                </c:pt>
                <c:pt idx="3461" formatCode="General">
                  <c:v>2.04639999E-4</c:v>
                </c:pt>
                <c:pt idx="3462" formatCode="General">
                  <c:v>2.0471999900000001E-4</c:v>
                </c:pt>
                <c:pt idx="3463" formatCode="General">
                  <c:v>2.0479999899999999E-4</c:v>
                </c:pt>
                <c:pt idx="3464" formatCode="General">
                  <c:v>2.0487999900000001E-4</c:v>
                </c:pt>
                <c:pt idx="3465" formatCode="General">
                  <c:v>2.0495999899999999E-4</c:v>
                </c:pt>
                <c:pt idx="3466" formatCode="General">
                  <c:v>2.0503999900000001E-4</c:v>
                </c:pt>
                <c:pt idx="3467" formatCode="General">
                  <c:v>2.0511999899999999E-4</c:v>
                </c:pt>
                <c:pt idx="3468" formatCode="General">
                  <c:v>2.05199999E-4</c:v>
                </c:pt>
                <c:pt idx="3469" formatCode="General">
                  <c:v>2.0527999899999999E-4</c:v>
                </c:pt>
                <c:pt idx="3470" formatCode="General">
                  <c:v>2.05359999E-4</c:v>
                </c:pt>
                <c:pt idx="3471" formatCode="General">
                  <c:v>2.0543999899999999E-4</c:v>
                </c:pt>
                <c:pt idx="3472" formatCode="General">
                  <c:v>2.05519999E-4</c:v>
                </c:pt>
                <c:pt idx="3473" formatCode="General">
                  <c:v>2.0559999899999999E-4</c:v>
                </c:pt>
                <c:pt idx="3474" formatCode="General">
                  <c:v>2.05679999E-4</c:v>
                </c:pt>
                <c:pt idx="3475" formatCode="General">
                  <c:v>2.0575999900000001E-4</c:v>
                </c:pt>
                <c:pt idx="3476" formatCode="General">
                  <c:v>2.05839999E-4</c:v>
                </c:pt>
                <c:pt idx="3477" formatCode="General">
                  <c:v>2.0591999900000001E-4</c:v>
                </c:pt>
                <c:pt idx="3478" formatCode="General">
                  <c:v>2.05999999E-4</c:v>
                </c:pt>
                <c:pt idx="3479" formatCode="General">
                  <c:v>2.0607999900000001E-4</c:v>
                </c:pt>
                <c:pt idx="3480" formatCode="General">
                  <c:v>2.06159999E-4</c:v>
                </c:pt>
                <c:pt idx="3481" formatCode="General">
                  <c:v>2.0623999900000001E-4</c:v>
                </c:pt>
                <c:pt idx="3482" formatCode="General">
                  <c:v>2.0631999899999999E-4</c:v>
                </c:pt>
                <c:pt idx="3483" formatCode="General">
                  <c:v>2.0639999900000001E-4</c:v>
                </c:pt>
                <c:pt idx="3484" formatCode="General">
                  <c:v>2.0647999899999999E-4</c:v>
                </c:pt>
                <c:pt idx="3485" formatCode="General">
                  <c:v>2.06559999E-4</c:v>
                </c:pt>
                <c:pt idx="3486" formatCode="General">
                  <c:v>2.0663999899999999E-4</c:v>
                </c:pt>
                <c:pt idx="3487" formatCode="General">
                  <c:v>2.06719999E-4</c:v>
                </c:pt>
                <c:pt idx="3488" formatCode="General">
                  <c:v>2.0679999899999999E-4</c:v>
                </c:pt>
                <c:pt idx="3489" formatCode="General">
                  <c:v>2.06879999E-4</c:v>
                </c:pt>
                <c:pt idx="3490" formatCode="General">
                  <c:v>2.0695999899999999E-4</c:v>
                </c:pt>
                <c:pt idx="3491" formatCode="General">
                  <c:v>2.07039999E-4</c:v>
                </c:pt>
                <c:pt idx="3492" formatCode="General">
                  <c:v>2.0711999900000001E-4</c:v>
                </c:pt>
                <c:pt idx="3493" formatCode="General">
                  <c:v>2.07199999E-4</c:v>
                </c:pt>
                <c:pt idx="3494" formatCode="General">
                  <c:v>2.0727999900000001E-4</c:v>
                </c:pt>
                <c:pt idx="3495" formatCode="General">
                  <c:v>2.07359999E-4</c:v>
                </c:pt>
                <c:pt idx="3496" formatCode="General">
                  <c:v>2.0743999900000001E-4</c:v>
                </c:pt>
                <c:pt idx="3497" formatCode="General">
                  <c:v>2.07519999E-4</c:v>
                </c:pt>
                <c:pt idx="3498" formatCode="General">
                  <c:v>2.0759999900000001E-4</c:v>
                </c:pt>
                <c:pt idx="3499" formatCode="General">
                  <c:v>2.0767999899999999E-4</c:v>
                </c:pt>
                <c:pt idx="3500" formatCode="General">
                  <c:v>2.0775999900000001E-4</c:v>
                </c:pt>
                <c:pt idx="3501" formatCode="General">
                  <c:v>2.0783999899999999E-4</c:v>
                </c:pt>
                <c:pt idx="3502" formatCode="General">
                  <c:v>2.0791999900000001E-4</c:v>
                </c:pt>
                <c:pt idx="3503" formatCode="General">
                  <c:v>2.0799999899999999E-4</c:v>
                </c:pt>
                <c:pt idx="3504" formatCode="General">
                  <c:v>2.08079999E-4</c:v>
                </c:pt>
                <c:pt idx="3505" formatCode="General">
                  <c:v>2.0815999899999999E-4</c:v>
                </c:pt>
                <c:pt idx="3506" formatCode="General">
                  <c:v>2.08239999E-4</c:v>
                </c:pt>
                <c:pt idx="3507" formatCode="General">
                  <c:v>2.0831999899999999E-4</c:v>
                </c:pt>
                <c:pt idx="3508" formatCode="General">
                  <c:v>2.08399999E-4</c:v>
                </c:pt>
                <c:pt idx="3509" formatCode="General">
                  <c:v>2.0847999899999999E-4</c:v>
                </c:pt>
                <c:pt idx="3510" formatCode="General">
                  <c:v>2.08559999E-4</c:v>
                </c:pt>
                <c:pt idx="3511" formatCode="General">
                  <c:v>2.0863999900000001E-4</c:v>
                </c:pt>
                <c:pt idx="3512" formatCode="General">
                  <c:v>2.08719999E-4</c:v>
                </c:pt>
                <c:pt idx="3513" formatCode="General">
                  <c:v>2.0879999900000001E-4</c:v>
                </c:pt>
                <c:pt idx="3514" formatCode="General">
                  <c:v>2.08879999E-4</c:v>
                </c:pt>
                <c:pt idx="3515" formatCode="General">
                  <c:v>2.0895999900000001E-4</c:v>
                </c:pt>
                <c:pt idx="3516" formatCode="General">
                  <c:v>2.0903999899999999E-4</c:v>
                </c:pt>
                <c:pt idx="3517" formatCode="General">
                  <c:v>2.0911999900000001E-4</c:v>
                </c:pt>
                <c:pt idx="3518" formatCode="General">
                  <c:v>2.0919999899999999E-4</c:v>
                </c:pt>
                <c:pt idx="3519" formatCode="General">
                  <c:v>2.0927999900000001E-4</c:v>
                </c:pt>
                <c:pt idx="3520" formatCode="General">
                  <c:v>2.0935999899999999E-4</c:v>
                </c:pt>
                <c:pt idx="3521" formatCode="General">
                  <c:v>2.09439999E-4</c:v>
                </c:pt>
                <c:pt idx="3522" formatCode="General">
                  <c:v>2.0951999899999999E-4</c:v>
                </c:pt>
                <c:pt idx="3523" formatCode="General">
                  <c:v>2.09599999E-4</c:v>
                </c:pt>
                <c:pt idx="3524" formatCode="General">
                  <c:v>2.0967999899999999E-4</c:v>
                </c:pt>
                <c:pt idx="3525" formatCode="General">
                  <c:v>2.09759999E-4</c:v>
                </c:pt>
                <c:pt idx="3526" formatCode="General">
                  <c:v>2.0983999899999999E-4</c:v>
                </c:pt>
                <c:pt idx="3527" formatCode="General">
                  <c:v>2.09919999E-4</c:v>
                </c:pt>
                <c:pt idx="3528" formatCode="General">
                  <c:v>2.0999999900000001E-4</c:v>
                </c:pt>
                <c:pt idx="3529" formatCode="General">
                  <c:v>2.10079999E-4</c:v>
                </c:pt>
                <c:pt idx="3530" formatCode="General">
                  <c:v>2.1015999900000001E-4</c:v>
                </c:pt>
                <c:pt idx="3531" formatCode="General">
                  <c:v>2.10239999E-4</c:v>
                </c:pt>
                <c:pt idx="3532" formatCode="General">
                  <c:v>2.1031999900000001E-4</c:v>
                </c:pt>
                <c:pt idx="3533" formatCode="General">
                  <c:v>2.10399999E-4</c:v>
                </c:pt>
                <c:pt idx="3534" formatCode="General">
                  <c:v>2.1047999900000001E-4</c:v>
                </c:pt>
                <c:pt idx="3535" formatCode="General">
                  <c:v>2.1055999899999999E-4</c:v>
                </c:pt>
                <c:pt idx="3536" formatCode="General">
                  <c:v>2.1063999900000001E-4</c:v>
                </c:pt>
                <c:pt idx="3537" formatCode="General">
                  <c:v>2.1071999899999999E-4</c:v>
                </c:pt>
                <c:pt idx="3538" formatCode="General">
                  <c:v>2.1079999900000001E-4</c:v>
                </c:pt>
                <c:pt idx="3539" formatCode="General">
                  <c:v>2.1087999899999999E-4</c:v>
                </c:pt>
                <c:pt idx="3540" formatCode="General">
                  <c:v>2.10959999E-4</c:v>
                </c:pt>
                <c:pt idx="3541" formatCode="General">
                  <c:v>2.1103999899999999E-4</c:v>
                </c:pt>
                <c:pt idx="3542" formatCode="General">
                  <c:v>2.11119999E-4</c:v>
                </c:pt>
                <c:pt idx="3543" formatCode="General">
                  <c:v>2.1119999899999999E-4</c:v>
                </c:pt>
                <c:pt idx="3544" formatCode="General">
                  <c:v>2.11279999E-4</c:v>
                </c:pt>
                <c:pt idx="3545" formatCode="General">
                  <c:v>2.1135999900000001E-4</c:v>
                </c:pt>
                <c:pt idx="3546" formatCode="General">
                  <c:v>2.11439999E-4</c:v>
                </c:pt>
                <c:pt idx="3547" formatCode="General">
                  <c:v>2.1151999900000001E-4</c:v>
                </c:pt>
                <c:pt idx="3548" formatCode="General">
                  <c:v>2.11599999E-4</c:v>
                </c:pt>
                <c:pt idx="3549" formatCode="General">
                  <c:v>2.1167999900000001E-4</c:v>
                </c:pt>
                <c:pt idx="3550" formatCode="General">
                  <c:v>2.11759999E-4</c:v>
                </c:pt>
                <c:pt idx="3551" formatCode="General">
                  <c:v>2.1183999900000001E-4</c:v>
                </c:pt>
                <c:pt idx="3552" formatCode="General">
                  <c:v>2.1191999899999999E-4</c:v>
                </c:pt>
                <c:pt idx="3553" formatCode="General">
                  <c:v>2.1199999900000001E-4</c:v>
                </c:pt>
                <c:pt idx="3554" formatCode="General">
                  <c:v>2.1207999899999999E-4</c:v>
                </c:pt>
                <c:pt idx="3555" formatCode="General">
                  <c:v>2.1215999900000001E-4</c:v>
                </c:pt>
                <c:pt idx="3556" formatCode="General">
                  <c:v>2.1223999899999999E-4</c:v>
                </c:pt>
                <c:pt idx="3557" formatCode="General">
                  <c:v>2.12319999E-4</c:v>
                </c:pt>
                <c:pt idx="3558" formatCode="General">
                  <c:v>2.1239999899999999E-4</c:v>
                </c:pt>
                <c:pt idx="3559" formatCode="General">
                  <c:v>2.12479999E-4</c:v>
                </c:pt>
                <c:pt idx="3560" formatCode="General">
                  <c:v>2.1255999899999999E-4</c:v>
                </c:pt>
                <c:pt idx="3561" formatCode="General">
                  <c:v>2.12639999E-4</c:v>
                </c:pt>
                <c:pt idx="3562" formatCode="General">
                  <c:v>2.1271999899999999E-4</c:v>
                </c:pt>
                <c:pt idx="3563" formatCode="General">
                  <c:v>2.12799999E-4</c:v>
                </c:pt>
                <c:pt idx="3564" formatCode="General">
                  <c:v>2.1287999900000001E-4</c:v>
                </c:pt>
                <c:pt idx="3565" formatCode="General">
                  <c:v>2.12959999E-4</c:v>
                </c:pt>
                <c:pt idx="3566" formatCode="General">
                  <c:v>2.1303999900000001E-4</c:v>
                </c:pt>
                <c:pt idx="3567" formatCode="General">
                  <c:v>2.13119999E-4</c:v>
                </c:pt>
                <c:pt idx="3568" formatCode="General">
                  <c:v>2.1319999900000001E-4</c:v>
                </c:pt>
                <c:pt idx="3569" formatCode="General">
                  <c:v>2.1327999899999999E-4</c:v>
                </c:pt>
                <c:pt idx="3570" formatCode="General">
                  <c:v>2.1335999900000001E-4</c:v>
                </c:pt>
                <c:pt idx="3571" formatCode="General">
                  <c:v>2.1343999899999999E-4</c:v>
                </c:pt>
                <c:pt idx="3572" formatCode="General">
                  <c:v>2.1351999900000001E-4</c:v>
                </c:pt>
                <c:pt idx="3573" formatCode="General">
                  <c:v>2.1359999899999999E-4</c:v>
                </c:pt>
                <c:pt idx="3574" formatCode="General">
                  <c:v>2.13679999E-4</c:v>
                </c:pt>
                <c:pt idx="3575" formatCode="General">
                  <c:v>2.1375999899999999E-4</c:v>
                </c:pt>
                <c:pt idx="3576" formatCode="General">
                  <c:v>2.13839999E-4</c:v>
                </c:pt>
                <c:pt idx="3577" formatCode="General">
                  <c:v>2.1391999899999999E-4</c:v>
                </c:pt>
                <c:pt idx="3578" formatCode="General">
                  <c:v>2.13999999E-4</c:v>
                </c:pt>
                <c:pt idx="3579" formatCode="General">
                  <c:v>2.1407999899999999E-4</c:v>
                </c:pt>
                <c:pt idx="3580" formatCode="General">
                  <c:v>2.14159999E-4</c:v>
                </c:pt>
                <c:pt idx="3581" formatCode="General">
                  <c:v>2.1423999900000001E-4</c:v>
                </c:pt>
                <c:pt idx="3582" formatCode="General">
                  <c:v>2.14319999E-4</c:v>
                </c:pt>
                <c:pt idx="3583" formatCode="General">
                  <c:v>2.1439999900000001E-4</c:v>
                </c:pt>
                <c:pt idx="3584" formatCode="General">
                  <c:v>2.14479999E-4</c:v>
                </c:pt>
                <c:pt idx="3585" formatCode="General">
                  <c:v>2.1455999900000001E-4</c:v>
                </c:pt>
                <c:pt idx="3586" formatCode="General">
                  <c:v>2.14639999E-4</c:v>
                </c:pt>
                <c:pt idx="3587" formatCode="General">
                  <c:v>2.1471999900000001E-4</c:v>
                </c:pt>
                <c:pt idx="3588" formatCode="General">
                  <c:v>2.1479999899999999E-4</c:v>
                </c:pt>
                <c:pt idx="3589" formatCode="General">
                  <c:v>2.1487999900000001E-4</c:v>
                </c:pt>
                <c:pt idx="3590" formatCode="General">
                  <c:v>2.1495999899999999E-4</c:v>
                </c:pt>
                <c:pt idx="3591" formatCode="General">
                  <c:v>2.1503999900000001E-4</c:v>
                </c:pt>
                <c:pt idx="3592" formatCode="General">
                  <c:v>2.1511999899999999E-4</c:v>
                </c:pt>
                <c:pt idx="3593" formatCode="General">
                  <c:v>2.15199999E-4</c:v>
                </c:pt>
                <c:pt idx="3594" formatCode="General">
                  <c:v>2.1527999899999999E-4</c:v>
                </c:pt>
                <c:pt idx="3595" formatCode="General">
                  <c:v>2.15359999E-4</c:v>
                </c:pt>
                <c:pt idx="3596" formatCode="General">
                  <c:v>2.1543999899999999E-4</c:v>
                </c:pt>
                <c:pt idx="3597" formatCode="General">
                  <c:v>2.15519999E-4</c:v>
                </c:pt>
                <c:pt idx="3598" formatCode="General">
                  <c:v>2.1559999900000001E-4</c:v>
                </c:pt>
                <c:pt idx="3599" formatCode="General">
                  <c:v>2.15679999E-4</c:v>
                </c:pt>
                <c:pt idx="3600" formatCode="General">
                  <c:v>2.1575999900000001E-4</c:v>
                </c:pt>
                <c:pt idx="3601" formatCode="General">
                  <c:v>2.15839999E-4</c:v>
                </c:pt>
                <c:pt idx="3602" formatCode="General">
                  <c:v>2.1591999900000001E-4</c:v>
                </c:pt>
                <c:pt idx="3603" formatCode="General">
                  <c:v>2.15999999E-4</c:v>
                </c:pt>
                <c:pt idx="3604" formatCode="General">
                  <c:v>2.1607999900000001E-4</c:v>
                </c:pt>
                <c:pt idx="3605" formatCode="General">
                  <c:v>2.1615999899999999E-4</c:v>
                </c:pt>
                <c:pt idx="3606" formatCode="General">
                  <c:v>2.1623999900000001E-4</c:v>
                </c:pt>
                <c:pt idx="3607" formatCode="General">
                  <c:v>2.1631999899999999E-4</c:v>
                </c:pt>
                <c:pt idx="3608" formatCode="General">
                  <c:v>2.1639999900000001E-4</c:v>
                </c:pt>
                <c:pt idx="3609" formatCode="General">
                  <c:v>2.1647999899999999E-4</c:v>
                </c:pt>
                <c:pt idx="3610" formatCode="General">
                  <c:v>2.16559999E-4</c:v>
                </c:pt>
                <c:pt idx="3611" formatCode="General">
                  <c:v>2.1663999899999999E-4</c:v>
                </c:pt>
                <c:pt idx="3612" formatCode="General">
                  <c:v>2.16719999E-4</c:v>
                </c:pt>
                <c:pt idx="3613" formatCode="General">
                  <c:v>2.1679999899999999E-4</c:v>
                </c:pt>
                <c:pt idx="3614" formatCode="General">
                  <c:v>2.16879999E-4</c:v>
                </c:pt>
                <c:pt idx="3615" formatCode="General">
                  <c:v>2.1695999899999999E-4</c:v>
                </c:pt>
                <c:pt idx="3616" formatCode="General">
                  <c:v>2.17039999E-4</c:v>
                </c:pt>
                <c:pt idx="3617" formatCode="General">
                  <c:v>2.1711999900000001E-4</c:v>
                </c:pt>
                <c:pt idx="3618" formatCode="General">
                  <c:v>2.17199999E-4</c:v>
                </c:pt>
                <c:pt idx="3619" formatCode="General">
                  <c:v>2.1727999900000001E-4</c:v>
                </c:pt>
                <c:pt idx="3620" formatCode="General">
                  <c:v>2.17359999E-4</c:v>
                </c:pt>
                <c:pt idx="3621" formatCode="General">
                  <c:v>2.1743999900000001E-4</c:v>
                </c:pt>
                <c:pt idx="3622" formatCode="General">
                  <c:v>2.1751999899999999E-4</c:v>
                </c:pt>
                <c:pt idx="3623" formatCode="General">
                  <c:v>2.1759999900000001E-4</c:v>
                </c:pt>
                <c:pt idx="3624" formatCode="General">
                  <c:v>2.1767999899999999E-4</c:v>
                </c:pt>
                <c:pt idx="3625" formatCode="General">
                  <c:v>2.1775999900000001E-4</c:v>
                </c:pt>
                <c:pt idx="3626" formatCode="General">
                  <c:v>2.1783999899999999E-4</c:v>
                </c:pt>
                <c:pt idx="3627" formatCode="General">
                  <c:v>2.17919999E-4</c:v>
                </c:pt>
                <c:pt idx="3628" formatCode="General">
                  <c:v>2.1799999899999999E-4</c:v>
                </c:pt>
                <c:pt idx="3629" formatCode="General">
                  <c:v>2.18079999E-4</c:v>
                </c:pt>
                <c:pt idx="3630" formatCode="General">
                  <c:v>2.1815999899999999E-4</c:v>
                </c:pt>
                <c:pt idx="3631" formatCode="General">
                  <c:v>2.18239999E-4</c:v>
                </c:pt>
                <c:pt idx="3632" formatCode="General">
                  <c:v>2.1831999899999999E-4</c:v>
                </c:pt>
                <c:pt idx="3633" formatCode="General">
                  <c:v>2.18399999E-4</c:v>
                </c:pt>
                <c:pt idx="3634" formatCode="General">
                  <c:v>2.1847999900000001E-4</c:v>
                </c:pt>
                <c:pt idx="3635" formatCode="General">
                  <c:v>2.18559999E-4</c:v>
                </c:pt>
                <c:pt idx="3636" formatCode="General">
                  <c:v>2.1863999900000001E-4</c:v>
                </c:pt>
                <c:pt idx="3637" formatCode="General">
                  <c:v>2.18719999E-4</c:v>
                </c:pt>
                <c:pt idx="3638" formatCode="General">
                  <c:v>2.1879999900000001E-4</c:v>
                </c:pt>
                <c:pt idx="3639" formatCode="General">
                  <c:v>2.18879999E-4</c:v>
                </c:pt>
                <c:pt idx="3640" formatCode="General">
                  <c:v>2.1895999900000001E-4</c:v>
                </c:pt>
                <c:pt idx="3641" formatCode="General">
                  <c:v>2.1903999899999999E-4</c:v>
                </c:pt>
                <c:pt idx="3642" formatCode="General">
                  <c:v>2.1911999900000001E-4</c:v>
                </c:pt>
                <c:pt idx="3643" formatCode="General">
                  <c:v>2.1919999899999999E-4</c:v>
                </c:pt>
                <c:pt idx="3644" formatCode="General">
                  <c:v>2.1927999900000001E-4</c:v>
                </c:pt>
                <c:pt idx="3645" formatCode="General">
                  <c:v>2.1935999899999999E-4</c:v>
                </c:pt>
                <c:pt idx="3646" formatCode="General">
                  <c:v>2.19439999E-4</c:v>
                </c:pt>
                <c:pt idx="3647" formatCode="General">
                  <c:v>2.1951999899999999E-4</c:v>
                </c:pt>
                <c:pt idx="3648" formatCode="General">
                  <c:v>2.19599999E-4</c:v>
                </c:pt>
                <c:pt idx="3649" formatCode="General">
                  <c:v>2.1967999899999999E-4</c:v>
                </c:pt>
                <c:pt idx="3650" formatCode="General">
                  <c:v>2.19759999E-4</c:v>
                </c:pt>
                <c:pt idx="3651" formatCode="General">
                  <c:v>2.1983999900000001E-4</c:v>
                </c:pt>
                <c:pt idx="3652" formatCode="General">
                  <c:v>2.19919999E-4</c:v>
                </c:pt>
                <c:pt idx="3653" formatCode="General">
                  <c:v>2.1999999900000001E-4</c:v>
                </c:pt>
                <c:pt idx="3654" formatCode="General">
                  <c:v>2.20079999E-4</c:v>
                </c:pt>
                <c:pt idx="3655" formatCode="General">
                  <c:v>2.2015999900000001E-4</c:v>
                </c:pt>
                <c:pt idx="3656" formatCode="General">
                  <c:v>2.20239999E-4</c:v>
                </c:pt>
                <c:pt idx="3657" formatCode="General">
                  <c:v>2.2031999900000001E-4</c:v>
                </c:pt>
                <c:pt idx="3658" formatCode="General">
                  <c:v>2.2039999899999999E-4</c:v>
                </c:pt>
                <c:pt idx="3659" formatCode="General">
                  <c:v>2.2047999900000001E-4</c:v>
                </c:pt>
                <c:pt idx="3660" formatCode="General">
                  <c:v>2.2055999899999999E-4</c:v>
                </c:pt>
                <c:pt idx="3661" formatCode="General">
                  <c:v>2.2063999900000001E-4</c:v>
                </c:pt>
                <c:pt idx="3662" formatCode="General">
                  <c:v>2.2071999899999999E-4</c:v>
                </c:pt>
                <c:pt idx="3663" formatCode="General">
                  <c:v>2.20799999E-4</c:v>
                </c:pt>
                <c:pt idx="3664" formatCode="General">
                  <c:v>2.2087999899999999E-4</c:v>
                </c:pt>
                <c:pt idx="3665" formatCode="General">
                  <c:v>2.20959999E-4</c:v>
                </c:pt>
                <c:pt idx="3666" formatCode="General">
                  <c:v>2.2103999899999999E-4</c:v>
                </c:pt>
                <c:pt idx="3667" formatCode="General">
                  <c:v>2.21119999E-4</c:v>
                </c:pt>
                <c:pt idx="3668" formatCode="General">
                  <c:v>2.2119999899999999E-4</c:v>
                </c:pt>
                <c:pt idx="3669" formatCode="General">
                  <c:v>2.21279999E-4</c:v>
                </c:pt>
                <c:pt idx="3670" formatCode="General">
                  <c:v>2.2135999900000001E-4</c:v>
                </c:pt>
                <c:pt idx="3671" formatCode="General">
                  <c:v>2.21439999E-4</c:v>
                </c:pt>
                <c:pt idx="3672" formatCode="General">
                  <c:v>2.2151999900000001E-4</c:v>
                </c:pt>
                <c:pt idx="3673" formatCode="General">
                  <c:v>2.21599999E-4</c:v>
                </c:pt>
                <c:pt idx="3674" formatCode="General">
                  <c:v>2.2167999900000001E-4</c:v>
                </c:pt>
                <c:pt idx="3675" formatCode="General">
                  <c:v>2.2175999899999999E-4</c:v>
                </c:pt>
                <c:pt idx="3676" formatCode="General">
                  <c:v>2.2183999900000001E-4</c:v>
                </c:pt>
                <c:pt idx="3677" formatCode="General">
                  <c:v>2.2191999899999999E-4</c:v>
                </c:pt>
                <c:pt idx="3678" formatCode="General">
                  <c:v>2.2199999900000001E-4</c:v>
                </c:pt>
                <c:pt idx="3679" formatCode="General">
                  <c:v>2.2207999899999999E-4</c:v>
                </c:pt>
                <c:pt idx="3680" formatCode="General">
                  <c:v>2.22159999E-4</c:v>
                </c:pt>
                <c:pt idx="3681" formatCode="General">
                  <c:v>2.2223999899999999E-4</c:v>
                </c:pt>
                <c:pt idx="3682" formatCode="General">
                  <c:v>2.22319999E-4</c:v>
                </c:pt>
                <c:pt idx="3683" formatCode="General">
                  <c:v>2.2239999899999999E-4</c:v>
                </c:pt>
                <c:pt idx="3684" formatCode="General">
                  <c:v>2.22479999E-4</c:v>
                </c:pt>
                <c:pt idx="3685" formatCode="General">
                  <c:v>2.2255999899999999E-4</c:v>
                </c:pt>
                <c:pt idx="3686" formatCode="General">
                  <c:v>2.22639999E-4</c:v>
                </c:pt>
                <c:pt idx="3687" formatCode="General">
                  <c:v>2.2271999900000001E-4</c:v>
                </c:pt>
                <c:pt idx="3688" formatCode="General">
                  <c:v>2.22799999E-4</c:v>
                </c:pt>
                <c:pt idx="3689" formatCode="General">
                  <c:v>2.2287999900000001E-4</c:v>
                </c:pt>
                <c:pt idx="3690" formatCode="General">
                  <c:v>2.22959999E-4</c:v>
                </c:pt>
                <c:pt idx="3691" formatCode="General">
                  <c:v>2.2303999900000001E-4</c:v>
                </c:pt>
                <c:pt idx="3692" formatCode="General">
                  <c:v>2.23119999E-4</c:v>
                </c:pt>
                <c:pt idx="3693" formatCode="General">
                  <c:v>2.2319999900000001E-4</c:v>
                </c:pt>
                <c:pt idx="3694" formatCode="General">
                  <c:v>2.2327999899999999E-4</c:v>
                </c:pt>
                <c:pt idx="3695" formatCode="General">
                  <c:v>2.2335999900000001E-4</c:v>
                </c:pt>
                <c:pt idx="3696" formatCode="General">
                  <c:v>2.2343999899999999E-4</c:v>
                </c:pt>
                <c:pt idx="3697" formatCode="General">
                  <c:v>2.2351999900000001E-4</c:v>
                </c:pt>
                <c:pt idx="3698" formatCode="General">
                  <c:v>2.2359999899999999E-4</c:v>
                </c:pt>
                <c:pt idx="3699" formatCode="General">
                  <c:v>2.23679999E-4</c:v>
                </c:pt>
                <c:pt idx="3700" formatCode="General">
                  <c:v>2.2375999899999999E-4</c:v>
                </c:pt>
                <c:pt idx="3701" formatCode="General">
                  <c:v>2.23839999E-4</c:v>
                </c:pt>
                <c:pt idx="3702" formatCode="General">
                  <c:v>2.2391999899999999E-4</c:v>
                </c:pt>
                <c:pt idx="3703" formatCode="General">
                  <c:v>2.23999999E-4</c:v>
                </c:pt>
                <c:pt idx="3704" formatCode="General">
                  <c:v>2.2407999900000001E-4</c:v>
                </c:pt>
                <c:pt idx="3705" formatCode="General">
                  <c:v>2.24159999E-4</c:v>
                </c:pt>
                <c:pt idx="3706" formatCode="General">
                  <c:v>2.2423999900000001E-4</c:v>
                </c:pt>
                <c:pt idx="3707" formatCode="General">
                  <c:v>2.24319999E-4</c:v>
                </c:pt>
                <c:pt idx="3708" formatCode="General">
                  <c:v>2.2439999900000001E-4</c:v>
                </c:pt>
                <c:pt idx="3709" formatCode="General">
                  <c:v>2.24479999E-4</c:v>
                </c:pt>
                <c:pt idx="3710" formatCode="General">
                  <c:v>2.2455999900000001E-4</c:v>
                </c:pt>
                <c:pt idx="3711" formatCode="General">
                  <c:v>2.2463999899999999E-4</c:v>
                </c:pt>
                <c:pt idx="3712" formatCode="General">
                  <c:v>2.2471999900000001E-4</c:v>
                </c:pt>
                <c:pt idx="3713" formatCode="General">
                  <c:v>2.2479999899999999E-4</c:v>
                </c:pt>
                <c:pt idx="3714" formatCode="General">
                  <c:v>2.2487999900000001E-4</c:v>
                </c:pt>
                <c:pt idx="3715" formatCode="General">
                  <c:v>2.2495999899999999E-4</c:v>
                </c:pt>
                <c:pt idx="3716" formatCode="General">
                  <c:v>2.25039999E-4</c:v>
                </c:pt>
                <c:pt idx="3717" formatCode="General">
                  <c:v>2.2511999899999999E-4</c:v>
                </c:pt>
                <c:pt idx="3718" formatCode="General">
                  <c:v>2.25199999E-4</c:v>
                </c:pt>
                <c:pt idx="3719" formatCode="General">
                  <c:v>2.2527999899999999E-4</c:v>
                </c:pt>
                <c:pt idx="3720" formatCode="General">
                  <c:v>2.25359999E-4</c:v>
                </c:pt>
                <c:pt idx="3721" formatCode="General">
                  <c:v>2.2543999899999999E-4</c:v>
                </c:pt>
                <c:pt idx="3722" formatCode="General">
                  <c:v>2.25519999E-4</c:v>
                </c:pt>
                <c:pt idx="3723" formatCode="General">
                  <c:v>2.2559999900000001E-4</c:v>
                </c:pt>
                <c:pt idx="3724" formatCode="General">
                  <c:v>2.25679999E-4</c:v>
                </c:pt>
                <c:pt idx="3725" formatCode="General">
                  <c:v>2.2575999900000001E-4</c:v>
                </c:pt>
                <c:pt idx="3726" formatCode="General">
                  <c:v>2.25839999E-4</c:v>
                </c:pt>
                <c:pt idx="3727" formatCode="General">
                  <c:v>2.2591999900000001E-4</c:v>
                </c:pt>
                <c:pt idx="3728" formatCode="General">
                  <c:v>2.25999999E-4</c:v>
                </c:pt>
                <c:pt idx="3729" formatCode="General">
                  <c:v>2.2607999900000001E-4</c:v>
                </c:pt>
                <c:pt idx="3730" formatCode="General">
                  <c:v>2.2615999899999999E-4</c:v>
                </c:pt>
                <c:pt idx="3731" formatCode="General">
                  <c:v>2.2623999900000001E-4</c:v>
                </c:pt>
                <c:pt idx="3732" formatCode="General">
                  <c:v>2.2631999899999999E-4</c:v>
                </c:pt>
                <c:pt idx="3733" formatCode="General">
                  <c:v>2.26399999E-4</c:v>
                </c:pt>
                <c:pt idx="3734" formatCode="General">
                  <c:v>2.2647999899999999E-4</c:v>
                </c:pt>
                <c:pt idx="3735" formatCode="General">
                  <c:v>2.26559999E-4</c:v>
                </c:pt>
                <c:pt idx="3736" formatCode="General">
                  <c:v>2.2663999899999999E-4</c:v>
                </c:pt>
                <c:pt idx="3737" formatCode="General">
                  <c:v>2.26719999E-4</c:v>
                </c:pt>
                <c:pt idx="3738" formatCode="General">
                  <c:v>2.2679999899999999E-4</c:v>
                </c:pt>
                <c:pt idx="3739" formatCode="General">
                  <c:v>2.26879999E-4</c:v>
                </c:pt>
                <c:pt idx="3740" formatCode="General">
                  <c:v>2.2695999900000001E-4</c:v>
                </c:pt>
                <c:pt idx="3741" formatCode="General">
                  <c:v>2.27039999E-4</c:v>
                </c:pt>
                <c:pt idx="3742" formatCode="General">
                  <c:v>2.2711999900000001E-4</c:v>
                </c:pt>
                <c:pt idx="3743" formatCode="General">
                  <c:v>2.27199999E-4</c:v>
                </c:pt>
                <c:pt idx="3744" formatCode="General">
                  <c:v>2.2727999900000001E-4</c:v>
                </c:pt>
                <c:pt idx="3745" formatCode="General">
                  <c:v>2.27359999E-4</c:v>
                </c:pt>
                <c:pt idx="3746" formatCode="General">
                  <c:v>2.2743999900000001E-4</c:v>
                </c:pt>
                <c:pt idx="3747" formatCode="General">
                  <c:v>2.2751999899999999E-4</c:v>
                </c:pt>
                <c:pt idx="3748" formatCode="General">
                  <c:v>2.2759999900000001E-4</c:v>
                </c:pt>
                <c:pt idx="3749" formatCode="General">
                  <c:v>2.2767999899999999E-4</c:v>
                </c:pt>
                <c:pt idx="3750" formatCode="General">
                  <c:v>2.2775999900000001E-4</c:v>
                </c:pt>
                <c:pt idx="3751" formatCode="General">
                  <c:v>2.2783999899999999E-4</c:v>
                </c:pt>
                <c:pt idx="3752" formatCode="General">
                  <c:v>2.27919999E-4</c:v>
                </c:pt>
                <c:pt idx="3753" formatCode="General">
                  <c:v>2.2799999899999999E-4</c:v>
                </c:pt>
                <c:pt idx="3754" formatCode="General">
                  <c:v>2.28079999E-4</c:v>
                </c:pt>
                <c:pt idx="3755" formatCode="General">
                  <c:v>2.2815999899999999E-4</c:v>
                </c:pt>
                <c:pt idx="3756" formatCode="General">
                  <c:v>2.28239999E-4</c:v>
                </c:pt>
                <c:pt idx="3757" formatCode="General">
                  <c:v>2.2831999900000001E-4</c:v>
                </c:pt>
                <c:pt idx="3758" formatCode="General">
                  <c:v>2.28399999E-4</c:v>
                </c:pt>
                <c:pt idx="3759" formatCode="General">
                  <c:v>2.2847999900000001E-4</c:v>
                </c:pt>
                <c:pt idx="3760" formatCode="General">
                  <c:v>2.28559999E-4</c:v>
                </c:pt>
                <c:pt idx="3761" formatCode="General">
                  <c:v>2.2863999900000001E-4</c:v>
                </c:pt>
                <c:pt idx="3762" formatCode="General">
                  <c:v>2.28719999E-4</c:v>
                </c:pt>
                <c:pt idx="3763" formatCode="General">
                  <c:v>2.2879999900000001E-4</c:v>
                </c:pt>
                <c:pt idx="3764" formatCode="General">
                  <c:v>2.2887999899999999E-4</c:v>
                </c:pt>
                <c:pt idx="3765" formatCode="General">
                  <c:v>2.2895999900000001E-4</c:v>
                </c:pt>
                <c:pt idx="3766" formatCode="General">
                  <c:v>2.2903999899999999E-4</c:v>
                </c:pt>
                <c:pt idx="3767" formatCode="General">
                  <c:v>2.2911999900000001E-4</c:v>
                </c:pt>
                <c:pt idx="3768" formatCode="General">
                  <c:v>2.2919999899999999E-4</c:v>
                </c:pt>
                <c:pt idx="3769" formatCode="General">
                  <c:v>2.29279999E-4</c:v>
                </c:pt>
                <c:pt idx="3770" formatCode="General">
                  <c:v>2.2935999899999999E-4</c:v>
                </c:pt>
                <c:pt idx="3771" formatCode="General">
                  <c:v>2.29439999E-4</c:v>
                </c:pt>
                <c:pt idx="3772" formatCode="General">
                  <c:v>2.2951999899999999E-4</c:v>
                </c:pt>
                <c:pt idx="3773" formatCode="General">
                  <c:v>2.29599999E-4</c:v>
                </c:pt>
                <c:pt idx="3774" formatCode="General">
                  <c:v>2.2967999899999999E-4</c:v>
                </c:pt>
                <c:pt idx="3775" formatCode="General">
                  <c:v>2.29759999E-4</c:v>
                </c:pt>
                <c:pt idx="3776" formatCode="General">
                  <c:v>2.2983999900000001E-4</c:v>
                </c:pt>
                <c:pt idx="3777" formatCode="General">
                  <c:v>2.29919999E-4</c:v>
                </c:pt>
                <c:pt idx="3778" formatCode="General">
                  <c:v>2.2999999900000001E-4</c:v>
                </c:pt>
                <c:pt idx="3779" formatCode="General">
                  <c:v>2.30079999E-4</c:v>
                </c:pt>
                <c:pt idx="3780" formatCode="General">
                  <c:v>2.3015999900000001E-4</c:v>
                </c:pt>
                <c:pt idx="3781" formatCode="General">
                  <c:v>2.30239999E-4</c:v>
                </c:pt>
                <c:pt idx="3782" formatCode="General">
                  <c:v>2.3031999900000001E-4</c:v>
                </c:pt>
                <c:pt idx="3783" formatCode="General">
                  <c:v>2.3039999899999999E-4</c:v>
                </c:pt>
                <c:pt idx="3784" formatCode="General">
                  <c:v>2.3047999900000001E-4</c:v>
                </c:pt>
                <c:pt idx="3785" formatCode="General">
                  <c:v>2.3055999899999999E-4</c:v>
                </c:pt>
                <c:pt idx="3786" formatCode="General">
                  <c:v>2.30639999E-4</c:v>
                </c:pt>
                <c:pt idx="3787" formatCode="General">
                  <c:v>2.3071999899999999E-4</c:v>
                </c:pt>
                <c:pt idx="3788" formatCode="General">
                  <c:v>2.30799999E-4</c:v>
                </c:pt>
                <c:pt idx="3789" formatCode="General">
                  <c:v>2.3087999899999999E-4</c:v>
                </c:pt>
                <c:pt idx="3790" formatCode="General">
                  <c:v>2.30959999E-4</c:v>
                </c:pt>
                <c:pt idx="3791" formatCode="General">
                  <c:v>2.3103999899999999E-4</c:v>
                </c:pt>
                <c:pt idx="3792" formatCode="General">
                  <c:v>2.31119999E-4</c:v>
                </c:pt>
                <c:pt idx="3793" formatCode="General">
                  <c:v>2.3119999900000001E-4</c:v>
                </c:pt>
                <c:pt idx="3794" formatCode="General">
                  <c:v>2.31279999E-4</c:v>
                </c:pt>
                <c:pt idx="3795" formatCode="General">
                  <c:v>2.3135999900000001E-4</c:v>
                </c:pt>
                <c:pt idx="3796" formatCode="General">
                  <c:v>2.31439999E-4</c:v>
                </c:pt>
                <c:pt idx="3797" formatCode="General">
                  <c:v>2.3151999900000001E-4</c:v>
                </c:pt>
                <c:pt idx="3798" formatCode="General">
                  <c:v>2.31599999E-4</c:v>
                </c:pt>
                <c:pt idx="3799" formatCode="General">
                  <c:v>2.3167999900000001E-4</c:v>
                </c:pt>
                <c:pt idx="3800" formatCode="General">
                  <c:v>2.3175999899999999E-4</c:v>
                </c:pt>
                <c:pt idx="3801" formatCode="General">
                  <c:v>2.3183999900000001E-4</c:v>
                </c:pt>
                <c:pt idx="3802" formatCode="General">
                  <c:v>2.3191999899999999E-4</c:v>
                </c:pt>
                <c:pt idx="3803" formatCode="General">
                  <c:v>2.3199999900000001E-4</c:v>
                </c:pt>
                <c:pt idx="3804" formatCode="General">
                  <c:v>2.3207999899999999E-4</c:v>
                </c:pt>
                <c:pt idx="3805" formatCode="General">
                  <c:v>2.32159999E-4</c:v>
                </c:pt>
                <c:pt idx="3806" formatCode="General">
                  <c:v>2.3223999899999999E-4</c:v>
                </c:pt>
                <c:pt idx="3807" formatCode="General">
                  <c:v>2.32319999E-4</c:v>
                </c:pt>
                <c:pt idx="3808" formatCode="General">
                  <c:v>2.3239999899999999E-4</c:v>
                </c:pt>
                <c:pt idx="3809" formatCode="General">
                  <c:v>2.32479999E-4</c:v>
                </c:pt>
                <c:pt idx="3810" formatCode="General">
                  <c:v>2.3255999899999999E-4</c:v>
                </c:pt>
                <c:pt idx="3811" formatCode="General">
                  <c:v>2.32639999E-4</c:v>
                </c:pt>
                <c:pt idx="3812" formatCode="General">
                  <c:v>2.3271999900000001E-4</c:v>
                </c:pt>
                <c:pt idx="3813" formatCode="General">
                  <c:v>2.32799999E-4</c:v>
                </c:pt>
                <c:pt idx="3814" formatCode="General">
                  <c:v>2.3287999900000001E-4</c:v>
                </c:pt>
                <c:pt idx="3815" formatCode="General">
                  <c:v>2.32959999E-4</c:v>
                </c:pt>
                <c:pt idx="3816" formatCode="General">
                  <c:v>2.3303999900000001E-4</c:v>
                </c:pt>
                <c:pt idx="3817" formatCode="General">
                  <c:v>2.3311999899999999E-4</c:v>
                </c:pt>
                <c:pt idx="3818" formatCode="General">
                  <c:v>2.3319999900000001E-4</c:v>
                </c:pt>
                <c:pt idx="3819" formatCode="General">
                  <c:v>2.3327999899999999E-4</c:v>
                </c:pt>
                <c:pt idx="3820" formatCode="General">
                  <c:v>2.3335999900000001E-4</c:v>
                </c:pt>
                <c:pt idx="3821" formatCode="General">
                  <c:v>2.3343999899999999E-4</c:v>
                </c:pt>
                <c:pt idx="3822" formatCode="General">
                  <c:v>2.33519999E-4</c:v>
                </c:pt>
                <c:pt idx="3823" formatCode="General">
                  <c:v>2.3359999899999999E-4</c:v>
                </c:pt>
                <c:pt idx="3824" formatCode="General">
                  <c:v>2.33679999E-4</c:v>
                </c:pt>
                <c:pt idx="3825" formatCode="General">
                  <c:v>2.3375999899999999E-4</c:v>
                </c:pt>
                <c:pt idx="3826" formatCode="General">
                  <c:v>2.33839999E-4</c:v>
                </c:pt>
                <c:pt idx="3827" formatCode="General">
                  <c:v>2.3391999899999999E-4</c:v>
                </c:pt>
                <c:pt idx="3828" formatCode="General">
                  <c:v>2.33999999E-4</c:v>
                </c:pt>
                <c:pt idx="3829" formatCode="General">
                  <c:v>2.3407999900000001E-4</c:v>
                </c:pt>
                <c:pt idx="3830" formatCode="General">
                  <c:v>2.34159999E-4</c:v>
                </c:pt>
                <c:pt idx="3831" formatCode="General">
                  <c:v>2.3423999900000001E-4</c:v>
                </c:pt>
                <c:pt idx="3832" formatCode="General">
                  <c:v>2.34319999E-4</c:v>
                </c:pt>
                <c:pt idx="3833" formatCode="General">
                  <c:v>2.3439999900000001E-4</c:v>
                </c:pt>
                <c:pt idx="3834" formatCode="General">
                  <c:v>2.34479999E-4</c:v>
                </c:pt>
                <c:pt idx="3835" formatCode="General">
                  <c:v>2.3455999900000001E-4</c:v>
                </c:pt>
                <c:pt idx="3836" formatCode="General">
                  <c:v>2.3463999899999999E-4</c:v>
                </c:pt>
                <c:pt idx="3837" formatCode="General">
                  <c:v>2.3471999900000001E-4</c:v>
                </c:pt>
                <c:pt idx="3838" formatCode="General">
                  <c:v>2.3479999899999999E-4</c:v>
                </c:pt>
                <c:pt idx="3839" formatCode="General">
                  <c:v>2.34879999E-4</c:v>
                </c:pt>
                <c:pt idx="3840" formatCode="General">
                  <c:v>2.3495999899999999E-4</c:v>
                </c:pt>
                <c:pt idx="3841" formatCode="General">
                  <c:v>2.35039999E-4</c:v>
                </c:pt>
                <c:pt idx="3842" formatCode="General">
                  <c:v>2.3511999899999999E-4</c:v>
                </c:pt>
                <c:pt idx="3843" formatCode="General">
                  <c:v>2.35199999E-4</c:v>
                </c:pt>
                <c:pt idx="3844" formatCode="General">
                  <c:v>2.3527999899999999E-4</c:v>
                </c:pt>
                <c:pt idx="3845" formatCode="General">
                  <c:v>2.35359999E-4</c:v>
                </c:pt>
                <c:pt idx="3846" formatCode="General">
                  <c:v>2.3543999900000001E-4</c:v>
                </c:pt>
                <c:pt idx="3847" formatCode="General">
                  <c:v>2.35519999E-4</c:v>
                </c:pt>
                <c:pt idx="3848" formatCode="General">
                  <c:v>2.3559999900000001E-4</c:v>
                </c:pt>
                <c:pt idx="3849" formatCode="General">
                  <c:v>2.35679999E-4</c:v>
                </c:pt>
                <c:pt idx="3850" formatCode="General">
                  <c:v>2.3575999900000001E-4</c:v>
                </c:pt>
                <c:pt idx="3851" formatCode="General">
                  <c:v>2.35839999E-4</c:v>
                </c:pt>
                <c:pt idx="3852" formatCode="General">
                  <c:v>2.3591999900000001E-4</c:v>
                </c:pt>
                <c:pt idx="3853" formatCode="General">
                  <c:v>2.3599999899999999E-4</c:v>
                </c:pt>
                <c:pt idx="3854" formatCode="General">
                  <c:v>2.3607999900000001E-4</c:v>
                </c:pt>
                <c:pt idx="3855" formatCode="General">
                  <c:v>2.3615999899999999E-4</c:v>
                </c:pt>
                <c:pt idx="3856" formatCode="General">
                  <c:v>2.3623999900000001E-4</c:v>
                </c:pt>
                <c:pt idx="3857" formatCode="General">
                  <c:v>2.3631999899999999E-4</c:v>
                </c:pt>
                <c:pt idx="3858" formatCode="General">
                  <c:v>2.36399999E-4</c:v>
                </c:pt>
                <c:pt idx="3859" formatCode="General">
                  <c:v>2.3647999899999999E-4</c:v>
                </c:pt>
                <c:pt idx="3860" formatCode="General">
                  <c:v>2.36559999E-4</c:v>
                </c:pt>
                <c:pt idx="3861" formatCode="General">
                  <c:v>2.3663999899999999E-4</c:v>
                </c:pt>
                <c:pt idx="3862" formatCode="General">
                  <c:v>2.36719999E-4</c:v>
                </c:pt>
                <c:pt idx="3863" formatCode="General">
                  <c:v>2.3679999899999999E-4</c:v>
                </c:pt>
                <c:pt idx="3864" formatCode="General">
                  <c:v>2.36879999E-4</c:v>
                </c:pt>
                <c:pt idx="3865" formatCode="General">
                  <c:v>2.3695999900000001E-4</c:v>
                </c:pt>
                <c:pt idx="3866" formatCode="General">
                  <c:v>2.37039999E-4</c:v>
                </c:pt>
                <c:pt idx="3867" formatCode="General">
                  <c:v>2.3711999900000001E-4</c:v>
                </c:pt>
                <c:pt idx="3868" formatCode="General">
                  <c:v>2.37199999E-4</c:v>
                </c:pt>
                <c:pt idx="3869" formatCode="General">
                  <c:v>2.3727999900000001E-4</c:v>
                </c:pt>
                <c:pt idx="3870" formatCode="General">
                  <c:v>2.3735999899999999E-4</c:v>
                </c:pt>
                <c:pt idx="3871" formatCode="General">
                  <c:v>2.3743999900000001E-4</c:v>
                </c:pt>
                <c:pt idx="3872" formatCode="General">
                  <c:v>2.3751999899999999E-4</c:v>
                </c:pt>
                <c:pt idx="3873" formatCode="General">
                  <c:v>2.3759999900000001E-4</c:v>
                </c:pt>
                <c:pt idx="3874" formatCode="General">
                  <c:v>2.3767999899999999E-4</c:v>
                </c:pt>
                <c:pt idx="3875" formatCode="General">
                  <c:v>2.37759999E-4</c:v>
                </c:pt>
                <c:pt idx="3876" formatCode="General">
                  <c:v>2.3783999899999999E-4</c:v>
                </c:pt>
                <c:pt idx="3877" formatCode="General">
                  <c:v>2.37919999E-4</c:v>
                </c:pt>
                <c:pt idx="3878" formatCode="General">
                  <c:v>2.3799999899999999E-4</c:v>
                </c:pt>
                <c:pt idx="3879" formatCode="General">
                  <c:v>2.38079999E-4</c:v>
                </c:pt>
                <c:pt idx="3880" formatCode="General">
                  <c:v>2.3815999899999999E-4</c:v>
                </c:pt>
                <c:pt idx="3881" formatCode="General">
                  <c:v>2.38239999E-4</c:v>
                </c:pt>
                <c:pt idx="3882" formatCode="General">
                  <c:v>2.3831999900000001E-4</c:v>
                </c:pt>
                <c:pt idx="3883" formatCode="General">
                  <c:v>2.38399999E-4</c:v>
                </c:pt>
                <c:pt idx="3884" formatCode="General">
                  <c:v>2.3847999900000001E-4</c:v>
                </c:pt>
                <c:pt idx="3885" formatCode="General">
                  <c:v>2.38559999E-4</c:v>
                </c:pt>
                <c:pt idx="3886" formatCode="General">
                  <c:v>2.3863999900000001E-4</c:v>
                </c:pt>
                <c:pt idx="3887" formatCode="General">
                  <c:v>2.38719999E-4</c:v>
                </c:pt>
                <c:pt idx="3888" formatCode="General">
                  <c:v>2.3879999900000001E-4</c:v>
                </c:pt>
                <c:pt idx="3889" formatCode="General">
                  <c:v>2.3887999899999999E-4</c:v>
                </c:pt>
                <c:pt idx="3890" formatCode="General">
                  <c:v>2.3895999900000001E-4</c:v>
                </c:pt>
                <c:pt idx="3891" formatCode="General">
                  <c:v>2.3903999899999999E-4</c:v>
                </c:pt>
                <c:pt idx="3892" formatCode="General">
                  <c:v>2.39119999E-4</c:v>
                </c:pt>
                <c:pt idx="3893" formatCode="General">
                  <c:v>2.3919999899999999E-4</c:v>
                </c:pt>
                <c:pt idx="3894" formatCode="General">
                  <c:v>2.39279999E-4</c:v>
                </c:pt>
                <c:pt idx="3895" formatCode="General">
                  <c:v>2.3935999899999999E-4</c:v>
                </c:pt>
                <c:pt idx="3896" formatCode="General">
                  <c:v>2.39439999E-4</c:v>
                </c:pt>
                <c:pt idx="3897" formatCode="General">
                  <c:v>2.3951999899999999E-4</c:v>
                </c:pt>
                <c:pt idx="3898" formatCode="General">
                  <c:v>2.39599999E-4</c:v>
                </c:pt>
                <c:pt idx="3899" formatCode="General">
                  <c:v>2.3967999900000001E-4</c:v>
                </c:pt>
                <c:pt idx="3900" formatCode="General">
                  <c:v>2.39759999E-4</c:v>
                </c:pt>
                <c:pt idx="3901" formatCode="General">
                  <c:v>2.3983999900000001E-4</c:v>
                </c:pt>
                <c:pt idx="3902" formatCode="General">
                  <c:v>2.39919999E-4</c:v>
                </c:pt>
                <c:pt idx="3903" formatCode="General">
                  <c:v>2.3999999900000001E-4</c:v>
                </c:pt>
                <c:pt idx="3904" formatCode="General">
                  <c:v>2.40079999E-4</c:v>
                </c:pt>
                <c:pt idx="3905" formatCode="General">
                  <c:v>2.4015999900000001E-4</c:v>
                </c:pt>
                <c:pt idx="3906" formatCode="General">
                  <c:v>2.4023999899999999E-4</c:v>
                </c:pt>
                <c:pt idx="3907" formatCode="General">
                  <c:v>2.4031999900000001E-4</c:v>
                </c:pt>
                <c:pt idx="3908" formatCode="General">
                  <c:v>2.4039999899999999E-4</c:v>
                </c:pt>
                <c:pt idx="3909" formatCode="General">
                  <c:v>2.4047999900000001E-4</c:v>
                </c:pt>
                <c:pt idx="3910" formatCode="General">
                  <c:v>2.4055999899999999E-4</c:v>
                </c:pt>
                <c:pt idx="3911" formatCode="General">
                  <c:v>2.40639999E-4</c:v>
                </c:pt>
                <c:pt idx="3912" formatCode="General">
                  <c:v>2.4071999899999999E-4</c:v>
                </c:pt>
                <c:pt idx="3913" formatCode="General">
                  <c:v>2.40799999E-4</c:v>
                </c:pt>
                <c:pt idx="3914" formatCode="General">
                  <c:v>2.4087999899999999E-4</c:v>
                </c:pt>
                <c:pt idx="3915" formatCode="General">
                  <c:v>2.40959999E-4</c:v>
                </c:pt>
                <c:pt idx="3916" formatCode="General">
                  <c:v>2.4103999899999999E-4</c:v>
                </c:pt>
                <c:pt idx="3917" formatCode="General">
                  <c:v>2.41119999E-4</c:v>
                </c:pt>
                <c:pt idx="3918" formatCode="General">
                  <c:v>2.4119999900000001E-4</c:v>
                </c:pt>
                <c:pt idx="3919" formatCode="General">
                  <c:v>2.41279999E-4</c:v>
                </c:pt>
                <c:pt idx="3920" formatCode="General">
                  <c:v>2.4135999900000001E-4</c:v>
                </c:pt>
                <c:pt idx="3921" formatCode="General">
                  <c:v>2.41439999E-4</c:v>
                </c:pt>
                <c:pt idx="3922" formatCode="General">
                  <c:v>2.4151999900000001E-4</c:v>
                </c:pt>
                <c:pt idx="3923" formatCode="General">
                  <c:v>2.4159999899999999E-4</c:v>
                </c:pt>
                <c:pt idx="3924" formatCode="General">
                  <c:v>2.4167999900000001E-4</c:v>
                </c:pt>
                <c:pt idx="3925" formatCode="General">
                  <c:v>2.4175999899999999E-4</c:v>
                </c:pt>
                <c:pt idx="3926" formatCode="General">
                  <c:v>2.4183999900000001E-4</c:v>
                </c:pt>
                <c:pt idx="3927" formatCode="General">
                  <c:v>2.4191999899999999E-4</c:v>
                </c:pt>
                <c:pt idx="3928" formatCode="General">
                  <c:v>2.41999999E-4</c:v>
                </c:pt>
                <c:pt idx="3929" formatCode="General">
                  <c:v>2.4207999899999999E-4</c:v>
                </c:pt>
                <c:pt idx="3930" formatCode="General">
                  <c:v>2.42159999E-4</c:v>
                </c:pt>
                <c:pt idx="3931" formatCode="General">
                  <c:v>2.4223999899999999E-4</c:v>
                </c:pt>
                <c:pt idx="3932" formatCode="General">
                  <c:v>2.42319999E-4</c:v>
                </c:pt>
                <c:pt idx="3933" formatCode="General">
                  <c:v>2.4239999899999999E-4</c:v>
                </c:pt>
                <c:pt idx="3934" formatCode="General">
                  <c:v>2.42479999E-4</c:v>
                </c:pt>
                <c:pt idx="3935" formatCode="General">
                  <c:v>2.4255999900000001E-4</c:v>
                </c:pt>
                <c:pt idx="3936" formatCode="General">
                  <c:v>2.42639999E-4</c:v>
                </c:pt>
                <c:pt idx="3937" formatCode="General">
                  <c:v>2.4271999900000001E-4</c:v>
                </c:pt>
                <c:pt idx="3938" formatCode="General">
                  <c:v>2.42799999E-4</c:v>
                </c:pt>
                <c:pt idx="3939" formatCode="General">
                  <c:v>2.4287999900000001E-4</c:v>
                </c:pt>
                <c:pt idx="3940" formatCode="General">
                  <c:v>2.42959999E-4</c:v>
                </c:pt>
                <c:pt idx="3941" formatCode="General">
                  <c:v>2.4303999900000001E-4</c:v>
                </c:pt>
                <c:pt idx="3942" formatCode="General">
                  <c:v>2.4311999899999999E-4</c:v>
                </c:pt>
                <c:pt idx="3943" formatCode="General">
                  <c:v>2.4319999900000001E-4</c:v>
                </c:pt>
                <c:pt idx="3944" formatCode="General">
                  <c:v>2.4327999899999999E-4</c:v>
                </c:pt>
                <c:pt idx="3945" formatCode="General">
                  <c:v>2.4335999900000001E-4</c:v>
                </c:pt>
                <c:pt idx="3946" formatCode="General">
                  <c:v>2.4343999899999999E-4</c:v>
                </c:pt>
                <c:pt idx="3947" formatCode="General">
                  <c:v>2.43519999E-4</c:v>
                </c:pt>
                <c:pt idx="3948" formatCode="General">
                  <c:v>2.4359999899999999E-4</c:v>
                </c:pt>
                <c:pt idx="3949" formatCode="General">
                  <c:v>2.43679999E-4</c:v>
                </c:pt>
                <c:pt idx="3950" formatCode="General">
                  <c:v>2.4375999899999999E-4</c:v>
                </c:pt>
                <c:pt idx="3951" formatCode="General">
                  <c:v>2.43839999E-4</c:v>
                </c:pt>
                <c:pt idx="3952" formatCode="General">
                  <c:v>2.4391999900000001E-4</c:v>
                </c:pt>
                <c:pt idx="3953" formatCode="General">
                  <c:v>2.43999999E-4</c:v>
                </c:pt>
                <c:pt idx="3954" formatCode="General">
                  <c:v>2.4407999900000001E-4</c:v>
                </c:pt>
                <c:pt idx="3955" formatCode="General">
                  <c:v>2.44159999E-4</c:v>
                </c:pt>
                <c:pt idx="3956" formatCode="General">
                  <c:v>2.4423999900000001E-4</c:v>
                </c:pt>
                <c:pt idx="3957" formatCode="General">
                  <c:v>2.4431999900000002E-4</c:v>
                </c:pt>
                <c:pt idx="3958" formatCode="General">
                  <c:v>2.4439999899999998E-4</c:v>
                </c:pt>
                <c:pt idx="3959" formatCode="General">
                  <c:v>2.4447999899999999E-4</c:v>
                </c:pt>
                <c:pt idx="3960" formatCode="General">
                  <c:v>2.4455999900000001E-4</c:v>
                </c:pt>
                <c:pt idx="3961" formatCode="General">
                  <c:v>2.4463999900000002E-4</c:v>
                </c:pt>
                <c:pt idx="3962" formatCode="General">
                  <c:v>2.4471999899999998E-4</c:v>
                </c:pt>
                <c:pt idx="3963" formatCode="General">
                  <c:v>2.4479999899999999E-4</c:v>
                </c:pt>
                <c:pt idx="3964" formatCode="General">
                  <c:v>2.44879999E-4</c:v>
                </c:pt>
                <c:pt idx="3965" formatCode="General">
                  <c:v>2.4495999900000002E-4</c:v>
                </c:pt>
                <c:pt idx="3966" formatCode="General">
                  <c:v>2.4503999899999998E-4</c:v>
                </c:pt>
                <c:pt idx="3967" formatCode="General">
                  <c:v>2.4511999899999999E-4</c:v>
                </c:pt>
                <c:pt idx="3968" formatCode="General">
                  <c:v>2.45199999E-4</c:v>
                </c:pt>
                <c:pt idx="3969" formatCode="General">
                  <c:v>2.4527999900000001E-4</c:v>
                </c:pt>
                <c:pt idx="3970" formatCode="General">
                  <c:v>2.4535999900000003E-4</c:v>
                </c:pt>
                <c:pt idx="3971" formatCode="General">
                  <c:v>2.4543999899999999E-4</c:v>
                </c:pt>
                <c:pt idx="3972" formatCode="General">
                  <c:v>2.45519999E-4</c:v>
                </c:pt>
                <c:pt idx="3973" formatCode="General">
                  <c:v>2.4559999900000001E-4</c:v>
                </c:pt>
                <c:pt idx="3974" formatCode="General">
                  <c:v>2.4567999900000002E-4</c:v>
                </c:pt>
                <c:pt idx="3975" formatCode="General">
                  <c:v>2.4575999899999998E-4</c:v>
                </c:pt>
                <c:pt idx="3976" formatCode="General">
                  <c:v>2.4583999899999999E-4</c:v>
                </c:pt>
                <c:pt idx="3977" formatCode="General">
                  <c:v>2.4591999900000001E-4</c:v>
                </c:pt>
                <c:pt idx="3978" formatCode="General">
                  <c:v>2.4599999900000002E-4</c:v>
                </c:pt>
                <c:pt idx="3979" formatCode="General">
                  <c:v>2.4607999899999998E-4</c:v>
                </c:pt>
                <c:pt idx="3980" formatCode="General">
                  <c:v>2.4615999899999999E-4</c:v>
                </c:pt>
                <c:pt idx="3981" formatCode="General">
                  <c:v>2.46239999E-4</c:v>
                </c:pt>
                <c:pt idx="3982" formatCode="General">
                  <c:v>2.4631999900000002E-4</c:v>
                </c:pt>
                <c:pt idx="3983" formatCode="General">
                  <c:v>2.4639999899999998E-4</c:v>
                </c:pt>
                <c:pt idx="3984" formatCode="General">
                  <c:v>2.4647999899999999E-4</c:v>
                </c:pt>
                <c:pt idx="3985" formatCode="General">
                  <c:v>2.46559999E-4</c:v>
                </c:pt>
                <c:pt idx="3986" formatCode="General">
                  <c:v>2.4663999900000001E-4</c:v>
                </c:pt>
                <c:pt idx="3987" formatCode="General">
                  <c:v>2.4671999900000003E-4</c:v>
                </c:pt>
                <c:pt idx="3988" formatCode="General">
                  <c:v>2.4679999899999999E-4</c:v>
                </c:pt>
                <c:pt idx="3989" formatCode="General">
                  <c:v>2.46879998E-4</c:v>
                </c:pt>
                <c:pt idx="3990" formatCode="General">
                  <c:v>2.4695999800000002E-4</c:v>
                </c:pt>
                <c:pt idx="3991" formatCode="General">
                  <c:v>2.4703999799999997E-4</c:v>
                </c:pt>
                <c:pt idx="3992" formatCode="General">
                  <c:v>2.4711999799999999E-4</c:v>
                </c:pt>
                <c:pt idx="3993" formatCode="General">
                  <c:v>2.47199998E-4</c:v>
                </c:pt>
                <c:pt idx="3994" formatCode="General">
                  <c:v>2.4727999800000001E-4</c:v>
                </c:pt>
                <c:pt idx="3995" formatCode="General">
                  <c:v>2.4735999800000002E-4</c:v>
                </c:pt>
                <c:pt idx="3996" formatCode="General">
                  <c:v>2.4743999799999998E-4</c:v>
                </c:pt>
                <c:pt idx="3997" formatCode="General">
                  <c:v>2.47519998E-4</c:v>
                </c:pt>
                <c:pt idx="3998" formatCode="General">
                  <c:v>2.4759999800000001E-4</c:v>
                </c:pt>
                <c:pt idx="3999" formatCode="General">
                  <c:v>2.4767999800000002E-4</c:v>
                </c:pt>
                <c:pt idx="4000" formatCode="General">
                  <c:v>2.4775999799999998E-4</c:v>
                </c:pt>
                <c:pt idx="4001" formatCode="General">
                  <c:v>2.4783999799999999E-4</c:v>
                </c:pt>
                <c:pt idx="4002" formatCode="General">
                  <c:v>2.4791999800000001E-4</c:v>
                </c:pt>
                <c:pt idx="4003" formatCode="General">
                  <c:v>2.4799999800000002E-4</c:v>
                </c:pt>
                <c:pt idx="4004" formatCode="General">
                  <c:v>2.4807999799999998E-4</c:v>
                </c:pt>
                <c:pt idx="4005" formatCode="General">
                  <c:v>2.4815999799999999E-4</c:v>
                </c:pt>
                <c:pt idx="4006" formatCode="General">
                  <c:v>2.48239998E-4</c:v>
                </c:pt>
                <c:pt idx="4007" formatCode="General">
                  <c:v>2.4831999800000002E-4</c:v>
                </c:pt>
                <c:pt idx="4008" formatCode="General">
                  <c:v>2.4839999799999997E-4</c:v>
                </c:pt>
                <c:pt idx="4009" formatCode="General">
                  <c:v>2.4847999799999999E-4</c:v>
                </c:pt>
                <c:pt idx="4010" formatCode="General">
                  <c:v>2.48559998E-4</c:v>
                </c:pt>
                <c:pt idx="4011" formatCode="General">
                  <c:v>2.4863999800000001E-4</c:v>
                </c:pt>
                <c:pt idx="4012" formatCode="General">
                  <c:v>2.4871999800000003E-4</c:v>
                </c:pt>
                <c:pt idx="4013" formatCode="General">
                  <c:v>2.4879999799999998E-4</c:v>
                </c:pt>
                <c:pt idx="4014" formatCode="General">
                  <c:v>2.48879998E-4</c:v>
                </c:pt>
                <c:pt idx="4015" formatCode="General">
                  <c:v>2.4895999800000001E-4</c:v>
                </c:pt>
                <c:pt idx="4016" formatCode="General">
                  <c:v>2.4903999800000002E-4</c:v>
                </c:pt>
                <c:pt idx="4017" formatCode="General">
                  <c:v>2.4911999799999998E-4</c:v>
                </c:pt>
                <c:pt idx="4018" formatCode="General">
                  <c:v>2.4919999799999999E-4</c:v>
                </c:pt>
                <c:pt idx="4019" formatCode="General">
                  <c:v>2.4927999800000001E-4</c:v>
                </c:pt>
                <c:pt idx="4020" formatCode="General">
                  <c:v>2.4935999800000002E-4</c:v>
                </c:pt>
                <c:pt idx="4021" formatCode="General">
                  <c:v>2.4943999799999998E-4</c:v>
                </c:pt>
                <c:pt idx="4022" formatCode="General">
                  <c:v>2.4951999799999999E-4</c:v>
                </c:pt>
                <c:pt idx="4023" formatCode="General">
                  <c:v>2.49599998E-4</c:v>
                </c:pt>
                <c:pt idx="4024" formatCode="General">
                  <c:v>2.4967999800000002E-4</c:v>
                </c:pt>
                <c:pt idx="4025" formatCode="General">
                  <c:v>2.4975999799999997E-4</c:v>
                </c:pt>
                <c:pt idx="4026" formatCode="General">
                  <c:v>2.4983999799999999E-4</c:v>
                </c:pt>
                <c:pt idx="4027" formatCode="General">
                  <c:v>2.49919998E-4</c:v>
                </c:pt>
                <c:pt idx="4028" formatCode="General">
                  <c:v>2.4999999800000001E-4</c:v>
                </c:pt>
                <c:pt idx="4029" formatCode="General">
                  <c:v>2.5007999800000003E-4</c:v>
                </c:pt>
                <c:pt idx="4030" formatCode="General">
                  <c:v>2.5015999799999998E-4</c:v>
                </c:pt>
                <c:pt idx="4031" formatCode="General">
                  <c:v>2.50239998E-4</c:v>
                </c:pt>
                <c:pt idx="4032" formatCode="General">
                  <c:v>2.5031999800000001E-4</c:v>
                </c:pt>
                <c:pt idx="4033" formatCode="General">
                  <c:v>2.5039999800000002E-4</c:v>
                </c:pt>
                <c:pt idx="4034" formatCode="General">
                  <c:v>2.5047999799999998E-4</c:v>
                </c:pt>
                <c:pt idx="4035" formatCode="General">
                  <c:v>2.5055999799999999E-4</c:v>
                </c:pt>
                <c:pt idx="4036" formatCode="General">
                  <c:v>2.5063999800000001E-4</c:v>
                </c:pt>
                <c:pt idx="4037" formatCode="General">
                  <c:v>2.5071999800000002E-4</c:v>
                </c:pt>
                <c:pt idx="4038" formatCode="General">
                  <c:v>2.5079999799999998E-4</c:v>
                </c:pt>
                <c:pt idx="4039" formatCode="General">
                  <c:v>2.5087999799999999E-4</c:v>
                </c:pt>
                <c:pt idx="4040" formatCode="General">
                  <c:v>2.50959998E-4</c:v>
                </c:pt>
                <c:pt idx="4041" formatCode="General">
                  <c:v>2.5103999800000002E-4</c:v>
                </c:pt>
                <c:pt idx="4042" formatCode="General">
                  <c:v>2.5111999799999998E-4</c:v>
                </c:pt>
                <c:pt idx="4043" formatCode="General">
                  <c:v>2.5119999799999999E-4</c:v>
                </c:pt>
                <c:pt idx="4044" formatCode="General">
                  <c:v>2.51279998E-4</c:v>
                </c:pt>
                <c:pt idx="4045" formatCode="General">
                  <c:v>2.5135999800000001E-4</c:v>
                </c:pt>
                <c:pt idx="4046" formatCode="General">
                  <c:v>2.5143999800000003E-4</c:v>
                </c:pt>
                <c:pt idx="4047" formatCode="General">
                  <c:v>2.5151999799999999E-4</c:v>
                </c:pt>
                <c:pt idx="4048" formatCode="General">
                  <c:v>2.51599998E-4</c:v>
                </c:pt>
                <c:pt idx="4049" formatCode="General">
                  <c:v>2.5167999800000001E-4</c:v>
                </c:pt>
                <c:pt idx="4050" formatCode="General">
                  <c:v>2.5175999800000002E-4</c:v>
                </c:pt>
                <c:pt idx="4051" formatCode="General">
                  <c:v>2.5183999799999998E-4</c:v>
                </c:pt>
                <c:pt idx="4052" formatCode="General">
                  <c:v>2.5191999799999999E-4</c:v>
                </c:pt>
                <c:pt idx="4053" formatCode="General">
                  <c:v>2.5199999800000001E-4</c:v>
                </c:pt>
                <c:pt idx="4054" formatCode="General">
                  <c:v>2.5207999800000002E-4</c:v>
                </c:pt>
                <c:pt idx="4055" formatCode="General">
                  <c:v>2.5215999799999998E-4</c:v>
                </c:pt>
                <c:pt idx="4056" formatCode="General">
                  <c:v>2.5223999799999999E-4</c:v>
                </c:pt>
                <c:pt idx="4057" formatCode="General">
                  <c:v>2.52319998E-4</c:v>
                </c:pt>
                <c:pt idx="4058" formatCode="General">
                  <c:v>2.5239999800000002E-4</c:v>
                </c:pt>
                <c:pt idx="4059" formatCode="General">
                  <c:v>2.5247999799999998E-4</c:v>
                </c:pt>
                <c:pt idx="4060" formatCode="General">
                  <c:v>2.5255999799999999E-4</c:v>
                </c:pt>
                <c:pt idx="4061" formatCode="General">
                  <c:v>2.52639998E-4</c:v>
                </c:pt>
                <c:pt idx="4062" formatCode="General">
                  <c:v>2.5271999800000001E-4</c:v>
                </c:pt>
                <c:pt idx="4063" formatCode="General">
                  <c:v>2.5279999800000003E-4</c:v>
                </c:pt>
                <c:pt idx="4064" formatCode="General">
                  <c:v>2.5287999799999999E-4</c:v>
                </c:pt>
                <c:pt idx="4065" formatCode="General">
                  <c:v>2.52959998E-4</c:v>
                </c:pt>
                <c:pt idx="4066" formatCode="General">
                  <c:v>2.5303999800000001E-4</c:v>
                </c:pt>
                <c:pt idx="4067" formatCode="General">
                  <c:v>2.5311999800000002E-4</c:v>
                </c:pt>
                <c:pt idx="4068" formatCode="General">
                  <c:v>2.5319999799999998E-4</c:v>
                </c:pt>
                <c:pt idx="4069" formatCode="General">
                  <c:v>2.53279998E-4</c:v>
                </c:pt>
                <c:pt idx="4070" formatCode="General">
                  <c:v>2.5335999800000001E-4</c:v>
                </c:pt>
                <c:pt idx="4071" formatCode="General">
                  <c:v>2.5343999800000002E-4</c:v>
                </c:pt>
                <c:pt idx="4072" formatCode="General">
                  <c:v>2.5351999799999998E-4</c:v>
                </c:pt>
                <c:pt idx="4073" formatCode="General">
                  <c:v>2.5359999799999999E-4</c:v>
                </c:pt>
                <c:pt idx="4074" formatCode="General">
                  <c:v>2.5367999800000001E-4</c:v>
                </c:pt>
                <c:pt idx="4075" formatCode="General">
                  <c:v>2.5375999800000002E-4</c:v>
                </c:pt>
                <c:pt idx="4076" formatCode="General">
                  <c:v>2.5383999799999998E-4</c:v>
                </c:pt>
                <c:pt idx="4077" formatCode="General">
                  <c:v>2.5391999799999999E-4</c:v>
                </c:pt>
                <c:pt idx="4078" formatCode="General">
                  <c:v>2.53999998E-4</c:v>
                </c:pt>
                <c:pt idx="4079" formatCode="General">
                  <c:v>2.5407999800000001E-4</c:v>
                </c:pt>
                <c:pt idx="4080" formatCode="General">
                  <c:v>2.5415999799999997E-4</c:v>
                </c:pt>
                <c:pt idx="4081" formatCode="General">
                  <c:v>2.5423999799999999E-4</c:v>
                </c:pt>
                <c:pt idx="4082" formatCode="General">
                  <c:v>2.54319998E-4</c:v>
                </c:pt>
                <c:pt idx="4083" formatCode="General">
                  <c:v>2.5439999800000001E-4</c:v>
                </c:pt>
                <c:pt idx="4084" formatCode="General">
                  <c:v>2.5447999800000002E-4</c:v>
                </c:pt>
                <c:pt idx="4085" formatCode="General">
                  <c:v>2.5455999799999998E-4</c:v>
                </c:pt>
                <c:pt idx="4086" formatCode="General">
                  <c:v>2.54639998E-4</c:v>
                </c:pt>
                <c:pt idx="4087" formatCode="General">
                  <c:v>2.5471999800000001E-4</c:v>
                </c:pt>
                <c:pt idx="4088" formatCode="General">
                  <c:v>2.5479999800000002E-4</c:v>
                </c:pt>
                <c:pt idx="4089" formatCode="General">
                  <c:v>2.5487999799999998E-4</c:v>
                </c:pt>
                <c:pt idx="4090" formatCode="General">
                  <c:v>2.5495999799999999E-4</c:v>
                </c:pt>
                <c:pt idx="4091" formatCode="General">
                  <c:v>2.5503999800000001E-4</c:v>
                </c:pt>
                <c:pt idx="4092" formatCode="General">
                  <c:v>2.5511999800000002E-4</c:v>
                </c:pt>
                <c:pt idx="4093" formatCode="General">
                  <c:v>2.5519999799999998E-4</c:v>
                </c:pt>
                <c:pt idx="4094" formatCode="General">
                  <c:v>2.5527999799999999E-4</c:v>
                </c:pt>
                <c:pt idx="4095" formatCode="General">
                  <c:v>2.55359998E-4</c:v>
                </c:pt>
                <c:pt idx="4096" formatCode="General">
                  <c:v>2.5543999800000002E-4</c:v>
                </c:pt>
                <c:pt idx="4097" formatCode="General">
                  <c:v>2.5551999799999997E-4</c:v>
                </c:pt>
                <c:pt idx="4098" formatCode="General">
                  <c:v>2.5559999799999999E-4</c:v>
                </c:pt>
                <c:pt idx="4099" formatCode="General">
                  <c:v>2.55679998E-4</c:v>
                </c:pt>
                <c:pt idx="4100" formatCode="General">
                  <c:v>2.5575999800000001E-4</c:v>
                </c:pt>
                <c:pt idx="4101" formatCode="General">
                  <c:v>2.5583999800000003E-4</c:v>
                </c:pt>
                <c:pt idx="4102" formatCode="General">
                  <c:v>2.5591999799999998E-4</c:v>
                </c:pt>
                <c:pt idx="4103" formatCode="General">
                  <c:v>2.55999998E-4</c:v>
                </c:pt>
                <c:pt idx="4104" formatCode="General">
                  <c:v>2.5607999800000001E-4</c:v>
                </c:pt>
                <c:pt idx="4105" formatCode="General">
                  <c:v>2.5615999800000002E-4</c:v>
                </c:pt>
                <c:pt idx="4106" formatCode="General">
                  <c:v>2.5623999799999998E-4</c:v>
                </c:pt>
                <c:pt idx="4107" formatCode="General">
                  <c:v>2.5631999799999999E-4</c:v>
                </c:pt>
                <c:pt idx="4108" formatCode="General">
                  <c:v>2.5639999800000001E-4</c:v>
                </c:pt>
                <c:pt idx="4109" formatCode="General">
                  <c:v>2.5647999800000002E-4</c:v>
                </c:pt>
                <c:pt idx="4110" formatCode="General">
                  <c:v>2.5655999799999998E-4</c:v>
                </c:pt>
                <c:pt idx="4111" formatCode="General">
                  <c:v>2.5663999799999999E-4</c:v>
                </c:pt>
                <c:pt idx="4112" formatCode="General">
                  <c:v>2.56719998E-4</c:v>
                </c:pt>
                <c:pt idx="4113" formatCode="General">
                  <c:v>2.5679999800000002E-4</c:v>
                </c:pt>
                <c:pt idx="4114" formatCode="General">
                  <c:v>2.5687999799999997E-4</c:v>
                </c:pt>
                <c:pt idx="4115" formatCode="General">
                  <c:v>2.5695999799999999E-4</c:v>
                </c:pt>
                <c:pt idx="4116" formatCode="General">
                  <c:v>2.57039998E-4</c:v>
                </c:pt>
                <c:pt idx="4117" formatCode="General">
                  <c:v>2.5711999800000001E-4</c:v>
                </c:pt>
                <c:pt idx="4118" formatCode="General">
                  <c:v>2.5719999800000003E-4</c:v>
                </c:pt>
                <c:pt idx="4119" formatCode="General">
                  <c:v>2.5727999799999998E-4</c:v>
                </c:pt>
                <c:pt idx="4120" formatCode="General">
                  <c:v>2.57359998E-4</c:v>
                </c:pt>
                <c:pt idx="4121" formatCode="General">
                  <c:v>2.5743999800000001E-4</c:v>
                </c:pt>
                <c:pt idx="4122" formatCode="General">
                  <c:v>2.5751999800000002E-4</c:v>
                </c:pt>
                <c:pt idx="4123" formatCode="General">
                  <c:v>2.5759999799999998E-4</c:v>
                </c:pt>
                <c:pt idx="4124" formatCode="General">
                  <c:v>2.5767999799999999E-4</c:v>
                </c:pt>
                <c:pt idx="4125" formatCode="General">
                  <c:v>2.5775999800000001E-4</c:v>
                </c:pt>
                <c:pt idx="4126" formatCode="General">
                  <c:v>2.5783999800000002E-4</c:v>
                </c:pt>
                <c:pt idx="4127" formatCode="General">
                  <c:v>2.5791999799999998E-4</c:v>
                </c:pt>
                <c:pt idx="4128" formatCode="General">
                  <c:v>2.5799999799999999E-4</c:v>
                </c:pt>
                <c:pt idx="4129" formatCode="General">
                  <c:v>2.58079998E-4</c:v>
                </c:pt>
                <c:pt idx="4130" formatCode="General">
                  <c:v>2.5815999800000002E-4</c:v>
                </c:pt>
                <c:pt idx="4131" formatCode="General">
                  <c:v>2.5823999799999997E-4</c:v>
                </c:pt>
                <c:pt idx="4132" formatCode="General">
                  <c:v>2.5831999799999999E-4</c:v>
                </c:pt>
                <c:pt idx="4133" formatCode="General">
                  <c:v>2.58399998E-4</c:v>
                </c:pt>
                <c:pt idx="4134" formatCode="General">
                  <c:v>2.5847999800000001E-4</c:v>
                </c:pt>
                <c:pt idx="4135" formatCode="General">
                  <c:v>2.5855999800000003E-4</c:v>
                </c:pt>
                <c:pt idx="4136" formatCode="General">
                  <c:v>2.5863999799999998E-4</c:v>
                </c:pt>
                <c:pt idx="4137" formatCode="General">
                  <c:v>2.58719998E-4</c:v>
                </c:pt>
                <c:pt idx="4138" formatCode="General">
                  <c:v>2.5879999800000001E-4</c:v>
                </c:pt>
                <c:pt idx="4139" formatCode="General">
                  <c:v>2.5887999800000002E-4</c:v>
                </c:pt>
                <c:pt idx="4140" formatCode="General">
                  <c:v>2.5895999799999998E-4</c:v>
                </c:pt>
                <c:pt idx="4141" formatCode="General">
                  <c:v>2.5903999799999999E-4</c:v>
                </c:pt>
                <c:pt idx="4142" formatCode="General">
                  <c:v>2.5911999800000001E-4</c:v>
                </c:pt>
                <c:pt idx="4143" formatCode="General">
                  <c:v>2.5919999800000002E-4</c:v>
                </c:pt>
                <c:pt idx="4144" formatCode="General">
                  <c:v>2.5927999799999998E-4</c:v>
                </c:pt>
                <c:pt idx="4145" formatCode="General">
                  <c:v>2.5935999799999999E-4</c:v>
                </c:pt>
                <c:pt idx="4146" formatCode="General">
                  <c:v>2.59439998E-4</c:v>
                </c:pt>
                <c:pt idx="4147" formatCode="General">
                  <c:v>2.5951999800000002E-4</c:v>
                </c:pt>
                <c:pt idx="4148" formatCode="General">
                  <c:v>2.5959999799999998E-4</c:v>
                </c:pt>
                <c:pt idx="4149" formatCode="General">
                  <c:v>2.5967999799999999E-4</c:v>
                </c:pt>
                <c:pt idx="4150" formatCode="General">
                  <c:v>2.59759998E-4</c:v>
                </c:pt>
                <c:pt idx="4151" formatCode="General">
                  <c:v>2.5983999800000001E-4</c:v>
                </c:pt>
                <c:pt idx="4152" formatCode="General">
                  <c:v>2.5991999800000003E-4</c:v>
                </c:pt>
                <c:pt idx="4153" formatCode="General">
                  <c:v>2.5999999799999999E-4</c:v>
                </c:pt>
                <c:pt idx="4154" formatCode="General">
                  <c:v>2.60079998E-4</c:v>
                </c:pt>
                <c:pt idx="4155" formatCode="General">
                  <c:v>2.6015999800000001E-4</c:v>
                </c:pt>
                <c:pt idx="4156" formatCode="General">
                  <c:v>2.6023999800000002E-4</c:v>
                </c:pt>
                <c:pt idx="4157" formatCode="General">
                  <c:v>2.6031999799999998E-4</c:v>
                </c:pt>
                <c:pt idx="4158" formatCode="General">
                  <c:v>2.6039999799999999E-4</c:v>
                </c:pt>
                <c:pt idx="4159" formatCode="General">
                  <c:v>2.6047999800000001E-4</c:v>
                </c:pt>
                <c:pt idx="4160" formatCode="General">
                  <c:v>2.6055999800000002E-4</c:v>
                </c:pt>
                <c:pt idx="4161" formatCode="General">
                  <c:v>2.6063999799999998E-4</c:v>
                </c:pt>
                <c:pt idx="4162" formatCode="General">
                  <c:v>2.6071999799999999E-4</c:v>
                </c:pt>
                <c:pt idx="4163" formatCode="General">
                  <c:v>2.60799998E-4</c:v>
                </c:pt>
                <c:pt idx="4164" formatCode="General">
                  <c:v>2.6087999800000002E-4</c:v>
                </c:pt>
                <c:pt idx="4165" formatCode="General">
                  <c:v>2.6095999799999998E-4</c:v>
                </c:pt>
                <c:pt idx="4166" formatCode="General">
                  <c:v>2.6103999799999999E-4</c:v>
                </c:pt>
                <c:pt idx="4167" formatCode="General">
                  <c:v>2.61119998E-4</c:v>
                </c:pt>
                <c:pt idx="4168" formatCode="General">
                  <c:v>2.6119999800000001E-4</c:v>
                </c:pt>
                <c:pt idx="4169" formatCode="General">
                  <c:v>2.6127999799999997E-4</c:v>
                </c:pt>
                <c:pt idx="4170" formatCode="General">
                  <c:v>2.6135999799999999E-4</c:v>
                </c:pt>
                <c:pt idx="4171" formatCode="General">
                  <c:v>2.61439998E-4</c:v>
                </c:pt>
                <c:pt idx="4172" formatCode="General">
                  <c:v>2.6151999800000001E-4</c:v>
                </c:pt>
                <c:pt idx="4173" formatCode="General">
                  <c:v>2.6159999800000002E-4</c:v>
                </c:pt>
                <c:pt idx="4174" formatCode="General">
                  <c:v>2.6167999799999998E-4</c:v>
                </c:pt>
                <c:pt idx="4175" formatCode="General">
                  <c:v>2.61759998E-4</c:v>
                </c:pt>
                <c:pt idx="4176" formatCode="General">
                  <c:v>2.6183999800000001E-4</c:v>
                </c:pt>
                <c:pt idx="4177" formatCode="General">
                  <c:v>2.6191999800000002E-4</c:v>
                </c:pt>
                <c:pt idx="4178" formatCode="General">
                  <c:v>2.6199999799999998E-4</c:v>
                </c:pt>
                <c:pt idx="4179" formatCode="General">
                  <c:v>2.6207999799999999E-4</c:v>
                </c:pt>
                <c:pt idx="4180" formatCode="General">
                  <c:v>2.6215999800000001E-4</c:v>
                </c:pt>
                <c:pt idx="4181" formatCode="General">
                  <c:v>2.6223999800000002E-4</c:v>
                </c:pt>
                <c:pt idx="4182" formatCode="General">
                  <c:v>2.6231999799999998E-4</c:v>
                </c:pt>
                <c:pt idx="4183" formatCode="General">
                  <c:v>2.6239999799999999E-4</c:v>
                </c:pt>
                <c:pt idx="4184" formatCode="General">
                  <c:v>2.62479998E-4</c:v>
                </c:pt>
                <c:pt idx="4185" formatCode="General">
                  <c:v>2.6255999800000001E-4</c:v>
                </c:pt>
                <c:pt idx="4186" formatCode="General">
                  <c:v>2.6263999799999997E-4</c:v>
                </c:pt>
                <c:pt idx="4187" formatCode="General">
                  <c:v>2.6271999799999999E-4</c:v>
                </c:pt>
                <c:pt idx="4188" formatCode="General">
                  <c:v>2.62799998E-4</c:v>
                </c:pt>
                <c:pt idx="4189" formatCode="General">
                  <c:v>2.6287999800000001E-4</c:v>
                </c:pt>
                <c:pt idx="4190" formatCode="General">
                  <c:v>2.6295999800000002E-4</c:v>
                </c:pt>
                <c:pt idx="4191" formatCode="General">
                  <c:v>2.6303999799999998E-4</c:v>
                </c:pt>
                <c:pt idx="4192" formatCode="General">
                  <c:v>2.63119998E-4</c:v>
                </c:pt>
                <c:pt idx="4193" formatCode="General">
                  <c:v>2.6319999800000001E-4</c:v>
                </c:pt>
                <c:pt idx="4194" formatCode="General">
                  <c:v>2.6327999800000002E-4</c:v>
                </c:pt>
                <c:pt idx="4195" formatCode="General">
                  <c:v>2.6335999799999998E-4</c:v>
                </c:pt>
                <c:pt idx="4196" formatCode="General">
                  <c:v>2.6343999799999999E-4</c:v>
                </c:pt>
                <c:pt idx="4197" formatCode="General">
                  <c:v>2.6351999800000001E-4</c:v>
                </c:pt>
                <c:pt idx="4198" formatCode="General">
                  <c:v>2.6359999800000002E-4</c:v>
                </c:pt>
                <c:pt idx="4199" formatCode="General">
                  <c:v>2.6367999799999998E-4</c:v>
                </c:pt>
                <c:pt idx="4200" formatCode="General">
                  <c:v>2.6375999799999999E-4</c:v>
                </c:pt>
                <c:pt idx="4201" formatCode="General">
                  <c:v>2.63839998E-4</c:v>
                </c:pt>
                <c:pt idx="4202" formatCode="General">
                  <c:v>2.6391999800000002E-4</c:v>
                </c:pt>
                <c:pt idx="4203" formatCode="General">
                  <c:v>2.6399999799999997E-4</c:v>
                </c:pt>
                <c:pt idx="4204" formatCode="General">
                  <c:v>2.6407999799999999E-4</c:v>
                </c:pt>
                <c:pt idx="4205" formatCode="General">
                  <c:v>2.64159998E-4</c:v>
                </c:pt>
                <c:pt idx="4206" formatCode="General">
                  <c:v>2.6423999800000001E-4</c:v>
                </c:pt>
                <c:pt idx="4207" formatCode="General">
                  <c:v>2.6431999800000003E-4</c:v>
                </c:pt>
                <c:pt idx="4208" formatCode="General">
                  <c:v>2.6439999799999998E-4</c:v>
                </c:pt>
                <c:pt idx="4209" formatCode="General">
                  <c:v>2.64479998E-4</c:v>
                </c:pt>
                <c:pt idx="4210" formatCode="General">
                  <c:v>2.6455999800000001E-4</c:v>
                </c:pt>
                <c:pt idx="4211" formatCode="General">
                  <c:v>2.6463999800000002E-4</c:v>
                </c:pt>
                <c:pt idx="4212" formatCode="General">
                  <c:v>2.6471999799999998E-4</c:v>
                </c:pt>
                <c:pt idx="4213" formatCode="General">
                  <c:v>2.6479999799999999E-4</c:v>
                </c:pt>
                <c:pt idx="4214" formatCode="General">
                  <c:v>2.6487999800000001E-4</c:v>
                </c:pt>
                <c:pt idx="4215" formatCode="General">
                  <c:v>2.6495999800000002E-4</c:v>
                </c:pt>
                <c:pt idx="4216" formatCode="General">
                  <c:v>2.6503999799999998E-4</c:v>
                </c:pt>
                <c:pt idx="4217" formatCode="General">
                  <c:v>2.6511999799999999E-4</c:v>
                </c:pt>
                <c:pt idx="4218" formatCode="General">
                  <c:v>2.65199998E-4</c:v>
                </c:pt>
                <c:pt idx="4219" formatCode="General">
                  <c:v>2.6527999800000002E-4</c:v>
                </c:pt>
                <c:pt idx="4220" formatCode="General">
                  <c:v>2.6535999799999997E-4</c:v>
                </c:pt>
                <c:pt idx="4221" formatCode="General">
                  <c:v>2.6543999799999999E-4</c:v>
                </c:pt>
                <c:pt idx="4222" formatCode="General">
                  <c:v>2.65519998E-4</c:v>
                </c:pt>
                <c:pt idx="4223" formatCode="General">
                  <c:v>2.6559999800000001E-4</c:v>
                </c:pt>
                <c:pt idx="4224" formatCode="General">
                  <c:v>2.6567999800000003E-4</c:v>
                </c:pt>
                <c:pt idx="4225" formatCode="General">
                  <c:v>2.6575999799999998E-4</c:v>
                </c:pt>
                <c:pt idx="4226" formatCode="General">
                  <c:v>2.65839998E-4</c:v>
                </c:pt>
                <c:pt idx="4227" formatCode="General">
                  <c:v>2.6591999800000001E-4</c:v>
                </c:pt>
                <c:pt idx="4228" formatCode="General">
                  <c:v>2.6599999800000002E-4</c:v>
                </c:pt>
                <c:pt idx="4229" formatCode="General">
                  <c:v>2.6607999799999998E-4</c:v>
                </c:pt>
                <c:pt idx="4230" formatCode="General">
                  <c:v>2.6615999799999999E-4</c:v>
                </c:pt>
                <c:pt idx="4231" formatCode="General">
                  <c:v>2.6623999800000001E-4</c:v>
                </c:pt>
                <c:pt idx="4232" formatCode="General">
                  <c:v>2.6631999800000002E-4</c:v>
                </c:pt>
                <c:pt idx="4233" formatCode="General">
                  <c:v>2.6639999799999998E-4</c:v>
                </c:pt>
                <c:pt idx="4234" formatCode="General">
                  <c:v>2.6647999799999999E-4</c:v>
                </c:pt>
                <c:pt idx="4235" formatCode="General">
                  <c:v>2.66559998E-4</c:v>
                </c:pt>
                <c:pt idx="4236" formatCode="General">
                  <c:v>2.6663999800000002E-4</c:v>
                </c:pt>
                <c:pt idx="4237" formatCode="General">
                  <c:v>2.6671999799999998E-4</c:v>
                </c:pt>
                <c:pt idx="4238" formatCode="General">
                  <c:v>2.6679999799999999E-4</c:v>
                </c:pt>
                <c:pt idx="4239" formatCode="General">
                  <c:v>2.66879998E-4</c:v>
                </c:pt>
                <c:pt idx="4240" formatCode="General">
                  <c:v>2.6695999800000001E-4</c:v>
                </c:pt>
                <c:pt idx="4241" formatCode="General">
                  <c:v>2.6703999800000003E-4</c:v>
                </c:pt>
                <c:pt idx="4242" formatCode="General">
                  <c:v>2.6711999799999998E-4</c:v>
                </c:pt>
                <c:pt idx="4243" formatCode="General">
                  <c:v>2.67199998E-4</c:v>
                </c:pt>
                <c:pt idx="4244" formatCode="General">
                  <c:v>2.6727999800000001E-4</c:v>
                </c:pt>
                <c:pt idx="4245" formatCode="General">
                  <c:v>2.6735999800000002E-4</c:v>
                </c:pt>
                <c:pt idx="4246" formatCode="General">
                  <c:v>2.6743999799999998E-4</c:v>
                </c:pt>
                <c:pt idx="4247" formatCode="General">
                  <c:v>2.6751999799999999E-4</c:v>
                </c:pt>
                <c:pt idx="4248" formatCode="General">
                  <c:v>2.6759999800000001E-4</c:v>
                </c:pt>
                <c:pt idx="4249" formatCode="General">
                  <c:v>2.6767999800000002E-4</c:v>
                </c:pt>
                <c:pt idx="4250" formatCode="General">
                  <c:v>2.6775999799999998E-4</c:v>
                </c:pt>
                <c:pt idx="4251" formatCode="General">
                  <c:v>2.6783999799999999E-4</c:v>
                </c:pt>
                <c:pt idx="4252" formatCode="General">
                  <c:v>2.67919998E-4</c:v>
                </c:pt>
                <c:pt idx="4253" formatCode="General">
                  <c:v>2.6799999800000002E-4</c:v>
                </c:pt>
                <c:pt idx="4254" formatCode="General">
                  <c:v>2.6807999799999998E-4</c:v>
                </c:pt>
                <c:pt idx="4255" formatCode="General">
                  <c:v>2.6815999799999999E-4</c:v>
                </c:pt>
                <c:pt idx="4256" formatCode="General">
                  <c:v>2.68239998E-4</c:v>
                </c:pt>
                <c:pt idx="4257" formatCode="General">
                  <c:v>2.6831999800000001E-4</c:v>
                </c:pt>
                <c:pt idx="4258" formatCode="General">
                  <c:v>2.6839999800000003E-4</c:v>
                </c:pt>
                <c:pt idx="4259" formatCode="General">
                  <c:v>2.6847999799999999E-4</c:v>
                </c:pt>
                <c:pt idx="4260" formatCode="General">
                  <c:v>2.68559998E-4</c:v>
                </c:pt>
                <c:pt idx="4261" formatCode="General">
                  <c:v>2.6863999800000001E-4</c:v>
                </c:pt>
                <c:pt idx="4262" formatCode="General">
                  <c:v>2.6871999800000002E-4</c:v>
                </c:pt>
                <c:pt idx="4263" formatCode="General">
                  <c:v>2.6879999799999998E-4</c:v>
                </c:pt>
                <c:pt idx="4264" formatCode="General">
                  <c:v>2.68879998E-4</c:v>
                </c:pt>
                <c:pt idx="4265" formatCode="General">
                  <c:v>2.6895999800000001E-4</c:v>
                </c:pt>
                <c:pt idx="4266" formatCode="General">
                  <c:v>2.6903999800000002E-4</c:v>
                </c:pt>
                <c:pt idx="4267" formatCode="General">
                  <c:v>2.6911999799999998E-4</c:v>
                </c:pt>
                <c:pt idx="4268" formatCode="General">
                  <c:v>2.6919999799999999E-4</c:v>
                </c:pt>
                <c:pt idx="4269" formatCode="General">
                  <c:v>2.69279998E-4</c:v>
                </c:pt>
                <c:pt idx="4270" formatCode="General">
                  <c:v>2.6935999800000002E-4</c:v>
                </c:pt>
                <c:pt idx="4271" formatCode="General">
                  <c:v>2.6943999799999998E-4</c:v>
                </c:pt>
                <c:pt idx="4272" formatCode="General">
                  <c:v>2.6951999799999999E-4</c:v>
                </c:pt>
                <c:pt idx="4273" formatCode="General">
                  <c:v>2.69599998E-4</c:v>
                </c:pt>
                <c:pt idx="4274" formatCode="General">
                  <c:v>2.6967999800000001E-4</c:v>
                </c:pt>
                <c:pt idx="4275" formatCode="General">
                  <c:v>2.6975999799999997E-4</c:v>
                </c:pt>
                <c:pt idx="4276" formatCode="General">
                  <c:v>2.6983999799999999E-4</c:v>
                </c:pt>
                <c:pt idx="4277" formatCode="General">
                  <c:v>2.69919998E-4</c:v>
                </c:pt>
                <c:pt idx="4278" formatCode="General">
                  <c:v>2.6999999800000001E-4</c:v>
                </c:pt>
                <c:pt idx="4279" formatCode="General">
                  <c:v>2.7007999800000002E-4</c:v>
                </c:pt>
                <c:pt idx="4280" formatCode="General">
                  <c:v>2.7015999799999998E-4</c:v>
                </c:pt>
                <c:pt idx="4281" formatCode="General">
                  <c:v>2.70239998E-4</c:v>
                </c:pt>
                <c:pt idx="4282" formatCode="General">
                  <c:v>2.7031999800000001E-4</c:v>
                </c:pt>
                <c:pt idx="4283" formatCode="General">
                  <c:v>2.7039999800000002E-4</c:v>
                </c:pt>
                <c:pt idx="4284" formatCode="General">
                  <c:v>2.7047999799999998E-4</c:v>
                </c:pt>
                <c:pt idx="4285" formatCode="General">
                  <c:v>2.7055999799999999E-4</c:v>
                </c:pt>
                <c:pt idx="4286" formatCode="General">
                  <c:v>2.7063999800000001E-4</c:v>
                </c:pt>
                <c:pt idx="4287" formatCode="General">
                  <c:v>2.7071999800000002E-4</c:v>
                </c:pt>
                <c:pt idx="4288" formatCode="General">
                  <c:v>2.7079999799999998E-4</c:v>
                </c:pt>
                <c:pt idx="4289" formatCode="General">
                  <c:v>2.7087999799999999E-4</c:v>
                </c:pt>
                <c:pt idx="4290" formatCode="General">
                  <c:v>2.70959998E-4</c:v>
                </c:pt>
                <c:pt idx="4291" formatCode="General">
                  <c:v>2.7103999800000002E-4</c:v>
                </c:pt>
                <c:pt idx="4292" formatCode="General">
                  <c:v>2.7111999799999997E-4</c:v>
                </c:pt>
                <c:pt idx="4293" formatCode="General">
                  <c:v>2.7119999799999999E-4</c:v>
                </c:pt>
                <c:pt idx="4294" formatCode="General">
                  <c:v>2.71279998E-4</c:v>
                </c:pt>
                <c:pt idx="4295" formatCode="General">
                  <c:v>2.7135999800000001E-4</c:v>
                </c:pt>
                <c:pt idx="4296" formatCode="General">
                  <c:v>2.7143999800000002E-4</c:v>
                </c:pt>
                <c:pt idx="4297" formatCode="General">
                  <c:v>2.7151999799999998E-4</c:v>
                </c:pt>
                <c:pt idx="4298" formatCode="General">
                  <c:v>2.71599998E-4</c:v>
                </c:pt>
                <c:pt idx="4299" formatCode="General">
                  <c:v>2.7167999800000001E-4</c:v>
                </c:pt>
                <c:pt idx="4300" formatCode="General">
                  <c:v>2.7175999800000002E-4</c:v>
                </c:pt>
                <c:pt idx="4301" formatCode="General">
                  <c:v>2.7183999799999998E-4</c:v>
                </c:pt>
                <c:pt idx="4302" formatCode="General">
                  <c:v>2.7191999799999999E-4</c:v>
                </c:pt>
                <c:pt idx="4303" formatCode="General">
                  <c:v>2.7199999800000001E-4</c:v>
                </c:pt>
                <c:pt idx="4304" formatCode="General">
                  <c:v>2.7207999800000002E-4</c:v>
                </c:pt>
                <c:pt idx="4305" formatCode="General">
                  <c:v>2.7215999799999998E-4</c:v>
                </c:pt>
                <c:pt idx="4306" formatCode="General">
                  <c:v>2.7223999799999999E-4</c:v>
                </c:pt>
                <c:pt idx="4307" formatCode="General">
                  <c:v>2.72319998E-4</c:v>
                </c:pt>
                <c:pt idx="4308" formatCode="General">
                  <c:v>2.7239999800000002E-4</c:v>
                </c:pt>
                <c:pt idx="4309" formatCode="General">
                  <c:v>2.7247999799999997E-4</c:v>
                </c:pt>
                <c:pt idx="4310" formatCode="General">
                  <c:v>2.7255999799999999E-4</c:v>
                </c:pt>
                <c:pt idx="4311" formatCode="General">
                  <c:v>2.72639998E-4</c:v>
                </c:pt>
                <c:pt idx="4312" formatCode="General">
                  <c:v>2.7271999800000001E-4</c:v>
                </c:pt>
                <c:pt idx="4313" formatCode="General">
                  <c:v>2.7279999800000003E-4</c:v>
                </c:pt>
                <c:pt idx="4314" formatCode="General">
                  <c:v>2.7287999799999998E-4</c:v>
                </c:pt>
                <c:pt idx="4315" formatCode="General">
                  <c:v>2.72959998E-4</c:v>
                </c:pt>
                <c:pt idx="4316" formatCode="General">
                  <c:v>2.7303999800000001E-4</c:v>
                </c:pt>
                <c:pt idx="4317" formatCode="General">
                  <c:v>2.7311999800000002E-4</c:v>
                </c:pt>
                <c:pt idx="4318" formatCode="General">
                  <c:v>2.7319999799999998E-4</c:v>
                </c:pt>
                <c:pt idx="4319" formatCode="General">
                  <c:v>2.7327999799999999E-4</c:v>
                </c:pt>
                <c:pt idx="4320" formatCode="General">
                  <c:v>2.7335999800000001E-4</c:v>
                </c:pt>
                <c:pt idx="4321" formatCode="General">
                  <c:v>2.7343999800000002E-4</c:v>
                </c:pt>
                <c:pt idx="4322" formatCode="General">
                  <c:v>2.7351999799999998E-4</c:v>
                </c:pt>
                <c:pt idx="4323" formatCode="General">
                  <c:v>2.7359999799999999E-4</c:v>
                </c:pt>
                <c:pt idx="4324" formatCode="General">
                  <c:v>2.73679998E-4</c:v>
                </c:pt>
                <c:pt idx="4325" formatCode="General">
                  <c:v>2.7375999800000002E-4</c:v>
                </c:pt>
                <c:pt idx="4326" formatCode="General">
                  <c:v>2.7383999799999997E-4</c:v>
                </c:pt>
                <c:pt idx="4327" formatCode="General">
                  <c:v>2.7391999799999999E-4</c:v>
                </c:pt>
                <c:pt idx="4328" formatCode="General">
                  <c:v>2.73999998E-4</c:v>
                </c:pt>
                <c:pt idx="4329" formatCode="General">
                  <c:v>2.7407999800000001E-4</c:v>
                </c:pt>
                <c:pt idx="4330" formatCode="General">
                  <c:v>2.7415999800000003E-4</c:v>
                </c:pt>
                <c:pt idx="4331" formatCode="General">
                  <c:v>2.7423999799999998E-4</c:v>
                </c:pt>
                <c:pt idx="4332" formatCode="General">
                  <c:v>2.74319998E-4</c:v>
                </c:pt>
                <c:pt idx="4333" formatCode="General">
                  <c:v>2.7439999800000001E-4</c:v>
                </c:pt>
                <c:pt idx="4334" formatCode="General">
                  <c:v>2.7447999800000002E-4</c:v>
                </c:pt>
                <c:pt idx="4335" formatCode="General">
                  <c:v>2.7455999799999998E-4</c:v>
                </c:pt>
                <c:pt idx="4336" formatCode="General">
                  <c:v>2.7463999799999999E-4</c:v>
                </c:pt>
                <c:pt idx="4337" formatCode="General">
                  <c:v>2.7471999800000001E-4</c:v>
                </c:pt>
                <c:pt idx="4338" formatCode="General">
                  <c:v>2.7479999800000002E-4</c:v>
                </c:pt>
                <c:pt idx="4339" formatCode="General">
                  <c:v>2.7487999799999998E-4</c:v>
                </c:pt>
                <c:pt idx="4340" formatCode="General">
                  <c:v>2.7495999799999999E-4</c:v>
                </c:pt>
                <c:pt idx="4341" formatCode="General">
                  <c:v>2.75039998E-4</c:v>
                </c:pt>
                <c:pt idx="4342" formatCode="General">
                  <c:v>2.7511999800000002E-4</c:v>
                </c:pt>
                <c:pt idx="4343" formatCode="General">
                  <c:v>2.7519999799999998E-4</c:v>
                </c:pt>
                <c:pt idx="4344" formatCode="General">
                  <c:v>2.7527999799999999E-4</c:v>
                </c:pt>
                <c:pt idx="4345" formatCode="General">
                  <c:v>2.75359998E-4</c:v>
                </c:pt>
                <c:pt idx="4346" formatCode="General">
                  <c:v>2.7543999800000001E-4</c:v>
                </c:pt>
                <c:pt idx="4347" formatCode="General">
                  <c:v>2.7551999800000003E-4</c:v>
                </c:pt>
                <c:pt idx="4348" formatCode="General">
                  <c:v>2.7559999799999998E-4</c:v>
                </c:pt>
                <c:pt idx="4349" formatCode="General">
                  <c:v>2.75679998E-4</c:v>
                </c:pt>
                <c:pt idx="4350" formatCode="General">
                  <c:v>2.7575999800000001E-4</c:v>
                </c:pt>
                <c:pt idx="4351" formatCode="General">
                  <c:v>2.7583999800000002E-4</c:v>
                </c:pt>
                <c:pt idx="4352" formatCode="General">
                  <c:v>2.7591999799999998E-4</c:v>
                </c:pt>
                <c:pt idx="4353" formatCode="General">
                  <c:v>2.7599999799999999E-4</c:v>
                </c:pt>
                <c:pt idx="4354" formatCode="General">
                  <c:v>2.7607999800000001E-4</c:v>
                </c:pt>
                <c:pt idx="4355" formatCode="General">
                  <c:v>2.7615999800000002E-4</c:v>
                </c:pt>
                <c:pt idx="4356" formatCode="General">
                  <c:v>2.7623999799999998E-4</c:v>
                </c:pt>
                <c:pt idx="4357" formatCode="General">
                  <c:v>2.7631999799999999E-4</c:v>
                </c:pt>
                <c:pt idx="4358" formatCode="General">
                  <c:v>2.76399998E-4</c:v>
                </c:pt>
                <c:pt idx="4359" formatCode="General">
                  <c:v>2.7647999800000002E-4</c:v>
                </c:pt>
                <c:pt idx="4360" formatCode="General">
                  <c:v>2.7655999799999998E-4</c:v>
                </c:pt>
                <c:pt idx="4361" formatCode="General">
                  <c:v>2.7663999799999999E-4</c:v>
                </c:pt>
                <c:pt idx="4362" formatCode="General">
                  <c:v>2.76719998E-4</c:v>
                </c:pt>
                <c:pt idx="4363" formatCode="General">
                  <c:v>2.7679999800000001E-4</c:v>
                </c:pt>
                <c:pt idx="4364" formatCode="General">
                  <c:v>2.7687999800000003E-4</c:v>
                </c:pt>
                <c:pt idx="4365" formatCode="General">
                  <c:v>2.7695999799999999E-4</c:v>
                </c:pt>
                <c:pt idx="4366" formatCode="General">
                  <c:v>2.77039998E-4</c:v>
                </c:pt>
                <c:pt idx="4367" formatCode="General">
                  <c:v>2.7711999800000001E-4</c:v>
                </c:pt>
                <c:pt idx="4368" formatCode="General">
                  <c:v>2.7719999800000002E-4</c:v>
                </c:pt>
                <c:pt idx="4369" formatCode="General">
                  <c:v>2.7727999799999998E-4</c:v>
                </c:pt>
                <c:pt idx="4370" formatCode="General">
                  <c:v>2.77359998E-4</c:v>
                </c:pt>
                <c:pt idx="4371" formatCode="General">
                  <c:v>2.7743999800000001E-4</c:v>
                </c:pt>
                <c:pt idx="4372" formatCode="General">
                  <c:v>2.7751999800000002E-4</c:v>
                </c:pt>
                <c:pt idx="4373" formatCode="General">
                  <c:v>2.7759999799999998E-4</c:v>
                </c:pt>
                <c:pt idx="4374" formatCode="General">
                  <c:v>2.7767999799999999E-4</c:v>
                </c:pt>
                <c:pt idx="4375" formatCode="General">
                  <c:v>2.77759998E-4</c:v>
                </c:pt>
                <c:pt idx="4376" formatCode="General">
                  <c:v>2.7783999800000002E-4</c:v>
                </c:pt>
                <c:pt idx="4377" formatCode="General">
                  <c:v>2.7791999799999998E-4</c:v>
                </c:pt>
                <c:pt idx="4378" formatCode="General">
                  <c:v>2.7799999799999999E-4</c:v>
                </c:pt>
                <c:pt idx="4379" formatCode="General">
                  <c:v>2.78079998E-4</c:v>
                </c:pt>
                <c:pt idx="4380" formatCode="General">
                  <c:v>2.7815999800000001E-4</c:v>
                </c:pt>
                <c:pt idx="4381" formatCode="General">
                  <c:v>2.7823999799999997E-4</c:v>
                </c:pt>
                <c:pt idx="4382" formatCode="General">
                  <c:v>2.7831999799999999E-4</c:v>
                </c:pt>
                <c:pt idx="4383" formatCode="General">
                  <c:v>2.78399998E-4</c:v>
                </c:pt>
                <c:pt idx="4384" formatCode="General">
                  <c:v>2.7847999800000001E-4</c:v>
                </c:pt>
                <c:pt idx="4385" formatCode="General">
                  <c:v>2.7855999800000002E-4</c:v>
                </c:pt>
                <c:pt idx="4386" formatCode="General">
                  <c:v>2.7863999799999998E-4</c:v>
                </c:pt>
                <c:pt idx="4387" formatCode="General">
                  <c:v>2.78719998E-4</c:v>
                </c:pt>
                <c:pt idx="4388" formatCode="General">
                  <c:v>2.7879999800000001E-4</c:v>
                </c:pt>
                <c:pt idx="4389" formatCode="General">
                  <c:v>2.7887999800000002E-4</c:v>
                </c:pt>
                <c:pt idx="4390" formatCode="General">
                  <c:v>2.7895999799999998E-4</c:v>
                </c:pt>
                <c:pt idx="4391" formatCode="General">
                  <c:v>2.7903999799999999E-4</c:v>
                </c:pt>
                <c:pt idx="4392" formatCode="General">
                  <c:v>2.7911999800000001E-4</c:v>
                </c:pt>
                <c:pt idx="4393" formatCode="General">
                  <c:v>2.7919999800000002E-4</c:v>
                </c:pt>
                <c:pt idx="4394" formatCode="General">
                  <c:v>2.7927999799999998E-4</c:v>
                </c:pt>
                <c:pt idx="4395" formatCode="General">
                  <c:v>2.7935999799999999E-4</c:v>
                </c:pt>
                <c:pt idx="4396" formatCode="General">
                  <c:v>2.79439998E-4</c:v>
                </c:pt>
                <c:pt idx="4397" formatCode="General">
                  <c:v>2.7951999800000002E-4</c:v>
                </c:pt>
                <c:pt idx="4398" formatCode="General">
                  <c:v>2.7959999799999997E-4</c:v>
                </c:pt>
                <c:pt idx="4399" formatCode="General">
                  <c:v>2.7967999799999999E-4</c:v>
                </c:pt>
                <c:pt idx="4400" formatCode="General">
                  <c:v>2.79759998E-4</c:v>
                </c:pt>
                <c:pt idx="4401" formatCode="General">
                  <c:v>2.7983999800000001E-4</c:v>
                </c:pt>
                <c:pt idx="4402" formatCode="General">
                  <c:v>2.7991999800000002E-4</c:v>
                </c:pt>
                <c:pt idx="4403" formatCode="General">
                  <c:v>2.7999999799999998E-4</c:v>
                </c:pt>
                <c:pt idx="4404" formatCode="General">
                  <c:v>2.80079998E-4</c:v>
                </c:pt>
                <c:pt idx="4405" formatCode="General">
                  <c:v>2.8015999800000001E-4</c:v>
                </c:pt>
                <c:pt idx="4406" formatCode="General">
                  <c:v>2.8023999800000002E-4</c:v>
                </c:pt>
                <c:pt idx="4407" formatCode="General">
                  <c:v>2.8031999799999998E-4</c:v>
                </c:pt>
                <c:pt idx="4408" formatCode="General">
                  <c:v>2.8039999799999999E-4</c:v>
                </c:pt>
                <c:pt idx="4409" formatCode="General">
                  <c:v>2.8047999800000001E-4</c:v>
                </c:pt>
                <c:pt idx="4410" formatCode="General">
                  <c:v>2.8055999800000002E-4</c:v>
                </c:pt>
                <c:pt idx="4411" formatCode="General">
                  <c:v>2.8063999799999998E-4</c:v>
                </c:pt>
                <c:pt idx="4412" formatCode="General">
                  <c:v>2.8071999799999999E-4</c:v>
                </c:pt>
                <c:pt idx="4413" formatCode="General">
                  <c:v>2.80799998E-4</c:v>
                </c:pt>
                <c:pt idx="4414" formatCode="General">
                  <c:v>2.8087999800000002E-4</c:v>
                </c:pt>
                <c:pt idx="4415" formatCode="General">
                  <c:v>2.8095999799999997E-4</c:v>
                </c:pt>
                <c:pt idx="4416" formatCode="General">
                  <c:v>2.8103999799999999E-4</c:v>
                </c:pt>
                <c:pt idx="4417" formatCode="General">
                  <c:v>2.81119998E-4</c:v>
                </c:pt>
                <c:pt idx="4418" formatCode="General">
                  <c:v>2.8119999800000001E-4</c:v>
                </c:pt>
                <c:pt idx="4419" formatCode="General">
                  <c:v>2.8127999800000003E-4</c:v>
                </c:pt>
                <c:pt idx="4420" formatCode="General">
                  <c:v>2.8135999799999998E-4</c:v>
                </c:pt>
                <c:pt idx="4421" formatCode="General">
                  <c:v>2.81439998E-4</c:v>
                </c:pt>
                <c:pt idx="4422" formatCode="General">
                  <c:v>2.8151999800000001E-4</c:v>
                </c:pt>
                <c:pt idx="4423" formatCode="General">
                  <c:v>2.8159999800000002E-4</c:v>
                </c:pt>
                <c:pt idx="4424" formatCode="General">
                  <c:v>2.8167999799999998E-4</c:v>
                </c:pt>
                <c:pt idx="4425" formatCode="General">
                  <c:v>2.8175999799999999E-4</c:v>
                </c:pt>
                <c:pt idx="4426" formatCode="General">
                  <c:v>2.8183999800000001E-4</c:v>
                </c:pt>
                <c:pt idx="4427" formatCode="General">
                  <c:v>2.8191999800000002E-4</c:v>
                </c:pt>
                <c:pt idx="4428" formatCode="General">
                  <c:v>2.8199999799999998E-4</c:v>
                </c:pt>
                <c:pt idx="4429" formatCode="General">
                  <c:v>2.8207999799999999E-4</c:v>
                </c:pt>
                <c:pt idx="4430" formatCode="General">
                  <c:v>2.82159998E-4</c:v>
                </c:pt>
                <c:pt idx="4431" formatCode="General">
                  <c:v>2.8223999800000002E-4</c:v>
                </c:pt>
                <c:pt idx="4432" formatCode="General">
                  <c:v>2.8231999799999997E-4</c:v>
                </c:pt>
                <c:pt idx="4433" formatCode="General">
                  <c:v>2.8239999799999999E-4</c:v>
                </c:pt>
                <c:pt idx="4434" formatCode="General">
                  <c:v>2.82479998E-4</c:v>
                </c:pt>
                <c:pt idx="4435" formatCode="General">
                  <c:v>2.8255999800000001E-4</c:v>
                </c:pt>
                <c:pt idx="4436" formatCode="General">
                  <c:v>2.8263999800000003E-4</c:v>
                </c:pt>
                <c:pt idx="4437" formatCode="General">
                  <c:v>2.8271999799999998E-4</c:v>
                </c:pt>
                <c:pt idx="4438" formatCode="General">
                  <c:v>2.82799998E-4</c:v>
                </c:pt>
                <c:pt idx="4439" formatCode="General">
                  <c:v>2.8287999800000001E-4</c:v>
                </c:pt>
                <c:pt idx="4440" formatCode="General">
                  <c:v>2.8295999800000002E-4</c:v>
                </c:pt>
                <c:pt idx="4441" formatCode="General">
                  <c:v>2.8303999799999998E-4</c:v>
                </c:pt>
                <c:pt idx="4442" formatCode="General">
                  <c:v>2.8311999799999999E-4</c:v>
                </c:pt>
                <c:pt idx="4443" formatCode="General">
                  <c:v>2.8319999800000001E-4</c:v>
                </c:pt>
                <c:pt idx="4444" formatCode="General">
                  <c:v>2.8327999800000002E-4</c:v>
                </c:pt>
                <c:pt idx="4445" formatCode="General">
                  <c:v>2.8335999799999998E-4</c:v>
                </c:pt>
                <c:pt idx="4446" formatCode="General">
                  <c:v>2.8343999799999999E-4</c:v>
                </c:pt>
                <c:pt idx="4447" formatCode="General">
                  <c:v>2.83519998E-4</c:v>
                </c:pt>
                <c:pt idx="4448" formatCode="General">
                  <c:v>2.8359999800000002E-4</c:v>
                </c:pt>
                <c:pt idx="4449" formatCode="General">
                  <c:v>2.8367999799999998E-4</c:v>
                </c:pt>
                <c:pt idx="4450" formatCode="General">
                  <c:v>2.8375999799999999E-4</c:v>
                </c:pt>
                <c:pt idx="4451" formatCode="General">
                  <c:v>2.83839998E-4</c:v>
                </c:pt>
                <c:pt idx="4452" formatCode="General">
                  <c:v>2.8391999800000001E-4</c:v>
                </c:pt>
                <c:pt idx="4453" formatCode="General">
                  <c:v>2.8399999800000003E-4</c:v>
                </c:pt>
                <c:pt idx="4454" formatCode="General">
                  <c:v>2.8407999799999999E-4</c:v>
                </c:pt>
                <c:pt idx="4455" formatCode="General">
                  <c:v>2.84159998E-4</c:v>
                </c:pt>
                <c:pt idx="4456" formatCode="General">
                  <c:v>2.8423999800000001E-4</c:v>
                </c:pt>
                <c:pt idx="4457" formatCode="General">
                  <c:v>2.8431999800000002E-4</c:v>
                </c:pt>
                <c:pt idx="4458" formatCode="General">
                  <c:v>2.8439999799999998E-4</c:v>
                </c:pt>
                <c:pt idx="4459" formatCode="General">
                  <c:v>2.8447999799999999E-4</c:v>
                </c:pt>
                <c:pt idx="4460" formatCode="General">
                  <c:v>2.8455999800000001E-4</c:v>
                </c:pt>
                <c:pt idx="4461" formatCode="General">
                  <c:v>2.8463999800000002E-4</c:v>
                </c:pt>
                <c:pt idx="4462" formatCode="General">
                  <c:v>2.8471999799999998E-4</c:v>
                </c:pt>
                <c:pt idx="4463" formatCode="General">
                  <c:v>2.8479999799999999E-4</c:v>
                </c:pt>
                <c:pt idx="4464" formatCode="General">
                  <c:v>2.84879998E-4</c:v>
                </c:pt>
                <c:pt idx="4465" formatCode="General">
                  <c:v>2.8495999800000002E-4</c:v>
                </c:pt>
                <c:pt idx="4466" formatCode="General">
                  <c:v>2.8503999799999998E-4</c:v>
                </c:pt>
                <c:pt idx="4467" formatCode="General">
                  <c:v>2.8511999799999999E-4</c:v>
                </c:pt>
                <c:pt idx="4468" formatCode="General">
                  <c:v>2.85199998E-4</c:v>
                </c:pt>
                <c:pt idx="4469" formatCode="General">
                  <c:v>2.8527999800000001E-4</c:v>
                </c:pt>
                <c:pt idx="4470" formatCode="General">
                  <c:v>2.8535999800000003E-4</c:v>
                </c:pt>
                <c:pt idx="4471" formatCode="General">
                  <c:v>2.8543999799999999E-4</c:v>
                </c:pt>
                <c:pt idx="4472" formatCode="General">
                  <c:v>2.85519998E-4</c:v>
                </c:pt>
                <c:pt idx="4473" formatCode="General">
                  <c:v>2.8559999800000001E-4</c:v>
                </c:pt>
                <c:pt idx="4474" formatCode="General">
                  <c:v>2.8567999800000002E-4</c:v>
                </c:pt>
                <c:pt idx="4475" formatCode="General">
                  <c:v>2.8575999799999998E-4</c:v>
                </c:pt>
                <c:pt idx="4476" formatCode="General">
                  <c:v>2.85839998E-4</c:v>
                </c:pt>
                <c:pt idx="4477" formatCode="General">
                  <c:v>2.8591999800000001E-4</c:v>
                </c:pt>
                <c:pt idx="4478" formatCode="General">
                  <c:v>2.8599999800000002E-4</c:v>
                </c:pt>
                <c:pt idx="4479" formatCode="General">
                  <c:v>2.8607999799999998E-4</c:v>
                </c:pt>
                <c:pt idx="4480" formatCode="General">
                  <c:v>2.8615999799999999E-4</c:v>
                </c:pt>
                <c:pt idx="4481" formatCode="General">
                  <c:v>2.8623999800000001E-4</c:v>
                </c:pt>
                <c:pt idx="4482" formatCode="General">
                  <c:v>2.8631999800000002E-4</c:v>
                </c:pt>
                <c:pt idx="4483" formatCode="General">
                  <c:v>2.8639999799999998E-4</c:v>
                </c:pt>
                <c:pt idx="4484" formatCode="General">
                  <c:v>2.8647999799999999E-4</c:v>
                </c:pt>
                <c:pt idx="4485" formatCode="General">
                  <c:v>2.86559998E-4</c:v>
                </c:pt>
                <c:pt idx="4486" formatCode="General">
                  <c:v>2.8663999800000001E-4</c:v>
                </c:pt>
                <c:pt idx="4487" formatCode="General">
                  <c:v>2.8671999799999997E-4</c:v>
                </c:pt>
                <c:pt idx="4488" formatCode="General">
                  <c:v>2.8679999799999999E-4</c:v>
                </c:pt>
                <c:pt idx="4489" formatCode="General">
                  <c:v>2.86879998E-4</c:v>
                </c:pt>
                <c:pt idx="4490" formatCode="General">
                  <c:v>2.8695999800000001E-4</c:v>
                </c:pt>
                <c:pt idx="4491" formatCode="General">
                  <c:v>2.8703999800000002E-4</c:v>
                </c:pt>
                <c:pt idx="4492" formatCode="General">
                  <c:v>2.8711999799999998E-4</c:v>
                </c:pt>
                <c:pt idx="4493" formatCode="General">
                  <c:v>2.87199998E-4</c:v>
                </c:pt>
                <c:pt idx="4494" formatCode="General">
                  <c:v>2.8727999800000001E-4</c:v>
                </c:pt>
                <c:pt idx="4495" formatCode="General">
                  <c:v>2.8735999800000002E-4</c:v>
                </c:pt>
                <c:pt idx="4496" formatCode="General">
                  <c:v>2.8743999799999998E-4</c:v>
                </c:pt>
                <c:pt idx="4497" formatCode="General">
                  <c:v>2.8751999799999999E-4</c:v>
                </c:pt>
                <c:pt idx="4498" formatCode="General">
                  <c:v>2.8759999800000001E-4</c:v>
                </c:pt>
                <c:pt idx="4499" formatCode="General">
                  <c:v>2.8767999800000002E-4</c:v>
                </c:pt>
                <c:pt idx="4500" formatCode="General">
                  <c:v>2.8775999799999998E-4</c:v>
                </c:pt>
                <c:pt idx="4501" formatCode="General">
                  <c:v>2.8783999799999999E-4</c:v>
                </c:pt>
                <c:pt idx="4502" formatCode="General">
                  <c:v>2.87919998E-4</c:v>
                </c:pt>
                <c:pt idx="4503" formatCode="General">
                  <c:v>2.8799999800000002E-4</c:v>
                </c:pt>
                <c:pt idx="4504" formatCode="General">
                  <c:v>2.8807999799999997E-4</c:v>
                </c:pt>
                <c:pt idx="4505" formatCode="General">
                  <c:v>2.8815999799999999E-4</c:v>
                </c:pt>
                <c:pt idx="4506" formatCode="General">
                  <c:v>2.88239998E-4</c:v>
                </c:pt>
                <c:pt idx="4507" formatCode="General">
                  <c:v>2.8831999800000001E-4</c:v>
                </c:pt>
                <c:pt idx="4508" formatCode="General">
                  <c:v>2.8839999800000003E-4</c:v>
                </c:pt>
                <c:pt idx="4509" formatCode="General">
                  <c:v>2.8847999799999998E-4</c:v>
                </c:pt>
                <c:pt idx="4510" formatCode="General">
                  <c:v>2.88559998E-4</c:v>
                </c:pt>
                <c:pt idx="4511" formatCode="General">
                  <c:v>2.8863999800000001E-4</c:v>
                </c:pt>
                <c:pt idx="4512" formatCode="General">
                  <c:v>2.8871999800000002E-4</c:v>
                </c:pt>
                <c:pt idx="4513" formatCode="General">
                  <c:v>2.8879999799999998E-4</c:v>
                </c:pt>
                <c:pt idx="4514" formatCode="General">
                  <c:v>2.8887999799999999E-4</c:v>
                </c:pt>
                <c:pt idx="4515" formatCode="General">
                  <c:v>2.8895999800000001E-4</c:v>
                </c:pt>
                <c:pt idx="4516" formatCode="General">
                  <c:v>2.8903999800000002E-4</c:v>
                </c:pt>
                <c:pt idx="4517" formatCode="General">
                  <c:v>2.8911999799999998E-4</c:v>
                </c:pt>
                <c:pt idx="4518" formatCode="General">
                  <c:v>2.8919999799999999E-4</c:v>
                </c:pt>
                <c:pt idx="4519" formatCode="General">
                  <c:v>2.89279998E-4</c:v>
                </c:pt>
                <c:pt idx="4520" formatCode="General">
                  <c:v>2.8935999800000002E-4</c:v>
                </c:pt>
                <c:pt idx="4521" formatCode="General">
                  <c:v>2.8943999799999997E-4</c:v>
                </c:pt>
                <c:pt idx="4522" formatCode="General">
                  <c:v>2.8951999799999999E-4</c:v>
                </c:pt>
                <c:pt idx="4523" formatCode="General">
                  <c:v>2.89599998E-4</c:v>
                </c:pt>
                <c:pt idx="4524" formatCode="General">
                  <c:v>2.8967999800000001E-4</c:v>
                </c:pt>
                <c:pt idx="4525" formatCode="General">
                  <c:v>2.8975999800000003E-4</c:v>
                </c:pt>
                <c:pt idx="4526" formatCode="General">
                  <c:v>2.8983999799999998E-4</c:v>
                </c:pt>
                <c:pt idx="4527" formatCode="General">
                  <c:v>2.89919998E-4</c:v>
                </c:pt>
                <c:pt idx="4528" formatCode="General">
                  <c:v>2.8999999800000001E-4</c:v>
                </c:pt>
                <c:pt idx="4529" formatCode="General">
                  <c:v>2.9007999800000002E-4</c:v>
                </c:pt>
                <c:pt idx="4530" formatCode="General">
                  <c:v>2.9015999799999998E-4</c:v>
                </c:pt>
                <c:pt idx="4531" formatCode="General">
                  <c:v>2.9023999799999999E-4</c:v>
                </c:pt>
                <c:pt idx="4532" formatCode="General">
                  <c:v>2.9031999800000001E-4</c:v>
                </c:pt>
                <c:pt idx="4533" formatCode="General">
                  <c:v>2.9039999800000002E-4</c:v>
                </c:pt>
                <c:pt idx="4534" formatCode="General">
                  <c:v>2.9047999799999998E-4</c:v>
                </c:pt>
                <c:pt idx="4535" formatCode="General">
                  <c:v>2.9055999799999999E-4</c:v>
                </c:pt>
                <c:pt idx="4536" formatCode="General">
                  <c:v>2.90639998E-4</c:v>
                </c:pt>
                <c:pt idx="4537" formatCode="General">
                  <c:v>2.9071999800000002E-4</c:v>
                </c:pt>
                <c:pt idx="4538" formatCode="General">
                  <c:v>2.9079999799999997E-4</c:v>
                </c:pt>
                <c:pt idx="4539" formatCode="General">
                  <c:v>2.9087999799999999E-4</c:v>
                </c:pt>
                <c:pt idx="4540" formatCode="General">
                  <c:v>2.90959998E-4</c:v>
                </c:pt>
                <c:pt idx="4541" formatCode="General">
                  <c:v>2.9103999800000001E-4</c:v>
                </c:pt>
                <c:pt idx="4542" formatCode="General">
                  <c:v>2.9111999800000003E-4</c:v>
                </c:pt>
                <c:pt idx="4543" formatCode="General">
                  <c:v>2.9119999799999998E-4</c:v>
                </c:pt>
                <c:pt idx="4544" formatCode="General">
                  <c:v>2.91279998E-4</c:v>
                </c:pt>
                <c:pt idx="4545" formatCode="General">
                  <c:v>2.9135999800000001E-4</c:v>
                </c:pt>
                <c:pt idx="4546" formatCode="General">
                  <c:v>2.9143999800000002E-4</c:v>
                </c:pt>
                <c:pt idx="4547" formatCode="General">
                  <c:v>2.9151999799999998E-4</c:v>
                </c:pt>
                <c:pt idx="4548" formatCode="General">
                  <c:v>2.9159999799999999E-4</c:v>
                </c:pt>
                <c:pt idx="4549" formatCode="General">
                  <c:v>2.9167999800000001E-4</c:v>
                </c:pt>
                <c:pt idx="4550" formatCode="General">
                  <c:v>2.9175999800000002E-4</c:v>
                </c:pt>
                <c:pt idx="4551" formatCode="General">
                  <c:v>2.9183999799999998E-4</c:v>
                </c:pt>
                <c:pt idx="4552" formatCode="General">
                  <c:v>2.9191999799999999E-4</c:v>
                </c:pt>
                <c:pt idx="4553" formatCode="General">
                  <c:v>2.91999998E-4</c:v>
                </c:pt>
                <c:pt idx="4554" formatCode="General">
                  <c:v>2.9207999800000002E-4</c:v>
                </c:pt>
                <c:pt idx="4555" formatCode="General">
                  <c:v>2.9215999799999998E-4</c:v>
                </c:pt>
                <c:pt idx="4556" formatCode="General">
                  <c:v>2.9223999799999999E-4</c:v>
                </c:pt>
                <c:pt idx="4557" formatCode="General">
                  <c:v>2.92319998E-4</c:v>
                </c:pt>
                <c:pt idx="4558" formatCode="General">
                  <c:v>2.9239999800000001E-4</c:v>
                </c:pt>
                <c:pt idx="4559" formatCode="General">
                  <c:v>2.9247999800000003E-4</c:v>
                </c:pt>
                <c:pt idx="4560" formatCode="General">
                  <c:v>2.9255999799999999E-4</c:v>
                </c:pt>
                <c:pt idx="4561" formatCode="General">
                  <c:v>2.92639998E-4</c:v>
                </c:pt>
                <c:pt idx="4562" formatCode="General">
                  <c:v>2.9271999800000001E-4</c:v>
                </c:pt>
                <c:pt idx="4563" formatCode="General">
                  <c:v>2.9279999800000002E-4</c:v>
                </c:pt>
                <c:pt idx="4564" formatCode="General">
                  <c:v>2.9287999799999998E-4</c:v>
                </c:pt>
                <c:pt idx="4565" formatCode="General">
                  <c:v>2.9295999799999999E-4</c:v>
                </c:pt>
                <c:pt idx="4566" formatCode="General">
                  <c:v>2.9303999800000001E-4</c:v>
                </c:pt>
                <c:pt idx="4567" formatCode="General">
                  <c:v>2.9311999800000002E-4</c:v>
                </c:pt>
                <c:pt idx="4568" formatCode="General">
                  <c:v>2.9319999799999998E-4</c:v>
                </c:pt>
                <c:pt idx="4569" formatCode="General">
                  <c:v>2.9327999799999999E-4</c:v>
                </c:pt>
                <c:pt idx="4570" formatCode="General">
                  <c:v>2.93359998E-4</c:v>
                </c:pt>
                <c:pt idx="4571" formatCode="General">
                  <c:v>2.9343999800000002E-4</c:v>
                </c:pt>
                <c:pt idx="4572" formatCode="General">
                  <c:v>2.9351999799999998E-4</c:v>
                </c:pt>
                <c:pt idx="4573" formatCode="General">
                  <c:v>2.9359999799999999E-4</c:v>
                </c:pt>
                <c:pt idx="4574" formatCode="General">
                  <c:v>2.93679998E-4</c:v>
                </c:pt>
                <c:pt idx="4575" formatCode="General">
                  <c:v>2.9375999800000001E-4</c:v>
                </c:pt>
                <c:pt idx="4576" formatCode="General">
                  <c:v>2.9383999799999997E-4</c:v>
                </c:pt>
                <c:pt idx="4577" formatCode="General">
                  <c:v>2.9391999799999999E-4</c:v>
                </c:pt>
                <c:pt idx="4578" formatCode="General">
                  <c:v>2.93999998E-4</c:v>
                </c:pt>
                <c:pt idx="4579" formatCode="General">
                  <c:v>2.9407999800000001E-4</c:v>
                </c:pt>
                <c:pt idx="4580" formatCode="General">
                  <c:v>2.9415999800000002E-4</c:v>
                </c:pt>
                <c:pt idx="4581" formatCode="General">
                  <c:v>2.9423999799999998E-4</c:v>
                </c:pt>
                <c:pt idx="4582" formatCode="General">
                  <c:v>2.94319998E-4</c:v>
                </c:pt>
                <c:pt idx="4583" formatCode="General">
                  <c:v>2.9439999800000001E-4</c:v>
                </c:pt>
                <c:pt idx="4584" formatCode="General">
                  <c:v>2.9447999800000002E-4</c:v>
                </c:pt>
                <c:pt idx="4585" formatCode="General">
                  <c:v>2.9455999799999998E-4</c:v>
                </c:pt>
                <c:pt idx="4586" formatCode="General">
                  <c:v>2.9463999799999999E-4</c:v>
                </c:pt>
                <c:pt idx="4587" formatCode="General">
                  <c:v>2.9471999800000001E-4</c:v>
                </c:pt>
                <c:pt idx="4588" formatCode="General">
                  <c:v>2.9479999800000002E-4</c:v>
                </c:pt>
                <c:pt idx="4589" formatCode="General">
                  <c:v>2.9487999799999998E-4</c:v>
                </c:pt>
                <c:pt idx="4590" formatCode="General">
                  <c:v>2.9495999799999999E-4</c:v>
                </c:pt>
                <c:pt idx="4591" formatCode="General">
                  <c:v>2.95039998E-4</c:v>
                </c:pt>
                <c:pt idx="4592" formatCode="General">
                  <c:v>2.9511999800000001E-4</c:v>
                </c:pt>
                <c:pt idx="4593" formatCode="General">
                  <c:v>2.9519999799999997E-4</c:v>
                </c:pt>
                <c:pt idx="4594" formatCode="General">
                  <c:v>2.9527999799999999E-4</c:v>
                </c:pt>
                <c:pt idx="4595" formatCode="General">
                  <c:v>2.95359998E-4</c:v>
                </c:pt>
                <c:pt idx="4596" formatCode="General">
                  <c:v>2.9543999800000001E-4</c:v>
                </c:pt>
                <c:pt idx="4597" formatCode="General">
                  <c:v>2.9551999800000002E-4</c:v>
                </c:pt>
                <c:pt idx="4598" formatCode="General">
                  <c:v>2.9559999799999998E-4</c:v>
                </c:pt>
                <c:pt idx="4599" formatCode="General">
                  <c:v>2.95679998E-4</c:v>
                </c:pt>
                <c:pt idx="4600" formatCode="General">
                  <c:v>2.9575999800000001E-4</c:v>
                </c:pt>
                <c:pt idx="4601" formatCode="General">
                  <c:v>2.9583999800000002E-4</c:v>
                </c:pt>
                <c:pt idx="4602" formatCode="General">
                  <c:v>2.9591999799999998E-4</c:v>
                </c:pt>
                <c:pt idx="4603" formatCode="General">
                  <c:v>2.9599999799999999E-4</c:v>
                </c:pt>
                <c:pt idx="4604" formatCode="General">
                  <c:v>2.9607999800000001E-4</c:v>
                </c:pt>
                <c:pt idx="4605" formatCode="General">
                  <c:v>2.9615999800000002E-4</c:v>
                </c:pt>
                <c:pt idx="4606" formatCode="General">
                  <c:v>2.9623999799999998E-4</c:v>
                </c:pt>
                <c:pt idx="4607" formatCode="General">
                  <c:v>2.9631999799999999E-4</c:v>
                </c:pt>
                <c:pt idx="4608" formatCode="General">
                  <c:v>2.96399998E-4</c:v>
                </c:pt>
                <c:pt idx="4609" formatCode="General">
                  <c:v>2.9647999800000002E-4</c:v>
                </c:pt>
                <c:pt idx="4610" formatCode="General">
                  <c:v>2.9655999799999997E-4</c:v>
                </c:pt>
                <c:pt idx="4611" formatCode="General">
                  <c:v>2.9663999799999999E-4</c:v>
                </c:pt>
                <c:pt idx="4612" formatCode="General">
                  <c:v>2.96719998E-4</c:v>
                </c:pt>
                <c:pt idx="4613" formatCode="General">
                  <c:v>2.9679999800000001E-4</c:v>
                </c:pt>
                <c:pt idx="4614" formatCode="General">
                  <c:v>2.9687999800000003E-4</c:v>
                </c:pt>
                <c:pt idx="4615" formatCode="General">
                  <c:v>2.9695999799999998E-4</c:v>
                </c:pt>
                <c:pt idx="4616" formatCode="General">
                  <c:v>2.97039998E-4</c:v>
                </c:pt>
                <c:pt idx="4617" formatCode="General">
                  <c:v>2.9711999800000001E-4</c:v>
                </c:pt>
                <c:pt idx="4618" formatCode="General">
                  <c:v>2.9719999800000002E-4</c:v>
                </c:pt>
                <c:pt idx="4619" formatCode="General">
                  <c:v>2.9727999799999998E-4</c:v>
                </c:pt>
                <c:pt idx="4620" formatCode="General">
                  <c:v>2.9735999799999999E-4</c:v>
                </c:pt>
                <c:pt idx="4621" formatCode="General">
                  <c:v>2.9743999800000001E-4</c:v>
                </c:pt>
                <c:pt idx="4622" formatCode="General">
                  <c:v>2.9751999800000002E-4</c:v>
                </c:pt>
                <c:pt idx="4623" formatCode="General">
                  <c:v>2.9759999799999998E-4</c:v>
                </c:pt>
                <c:pt idx="4624" formatCode="General">
                  <c:v>2.9767999799999999E-4</c:v>
                </c:pt>
                <c:pt idx="4625" formatCode="General">
                  <c:v>2.97759998E-4</c:v>
                </c:pt>
                <c:pt idx="4626" formatCode="General">
                  <c:v>2.9783999800000002E-4</c:v>
                </c:pt>
                <c:pt idx="4627" formatCode="General">
                  <c:v>2.9791999799999997E-4</c:v>
                </c:pt>
                <c:pt idx="4628" formatCode="General">
                  <c:v>2.9799999799999999E-4</c:v>
                </c:pt>
                <c:pt idx="4629" formatCode="General">
                  <c:v>2.98079998E-4</c:v>
                </c:pt>
                <c:pt idx="4630" formatCode="General">
                  <c:v>2.9815999800000001E-4</c:v>
                </c:pt>
                <c:pt idx="4631" formatCode="General">
                  <c:v>2.9823999800000003E-4</c:v>
                </c:pt>
                <c:pt idx="4632" formatCode="General">
                  <c:v>2.9831999799999998E-4</c:v>
                </c:pt>
                <c:pt idx="4633" formatCode="General">
                  <c:v>2.98399998E-4</c:v>
                </c:pt>
                <c:pt idx="4634" formatCode="General">
                  <c:v>2.9847999800000001E-4</c:v>
                </c:pt>
                <c:pt idx="4635" formatCode="General">
                  <c:v>2.9855999800000002E-4</c:v>
                </c:pt>
                <c:pt idx="4636" formatCode="General">
                  <c:v>2.9863999799999998E-4</c:v>
                </c:pt>
                <c:pt idx="4637" formatCode="General">
                  <c:v>2.9871999799999999E-4</c:v>
                </c:pt>
                <c:pt idx="4638" formatCode="General">
                  <c:v>2.9879999800000001E-4</c:v>
                </c:pt>
                <c:pt idx="4639" formatCode="General">
                  <c:v>2.9887999800000002E-4</c:v>
                </c:pt>
                <c:pt idx="4640" formatCode="General">
                  <c:v>2.9895999799999998E-4</c:v>
                </c:pt>
                <c:pt idx="4641" formatCode="General">
                  <c:v>2.9903999799999999E-4</c:v>
                </c:pt>
                <c:pt idx="4642" formatCode="General">
                  <c:v>2.99119998E-4</c:v>
                </c:pt>
                <c:pt idx="4643" formatCode="General">
                  <c:v>2.9919999800000002E-4</c:v>
                </c:pt>
                <c:pt idx="4644" formatCode="General">
                  <c:v>2.9927999799999998E-4</c:v>
                </c:pt>
                <c:pt idx="4645" formatCode="General">
                  <c:v>2.9935999799999999E-4</c:v>
                </c:pt>
                <c:pt idx="4646" formatCode="General">
                  <c:v>2.99439998E-4</c:v>
                </c:pt>
                <c:pt idx="4647" formatCode="General">
                  <c:v>2.9951999800000001E-4</c:v>
                </c:pt>
                <c:pt idx="4648" formatCode="General">
                  <c:v>2.9959999800000003E-4</c:v>
                </c:pt>
                <c:pt idx="4649" formatCode="General">
                  <c:v>2.9967999799999998E-4</c:v>
                </c:pt>
                <c:pt idx="4650" formatCode="General">
                  <c:v>2.99759998E-4</c:v>
                </c:pt>
                <c:pt idx="4651" formatCode="General">
                  <c:v>2.9983999800000001E-4</c:v>
                </c:pt>
                <c:pt idx="4652" formatCode="General">
                  <c:v>2.9991999800000002E-4</c:v>
                </c:pt>
                <c:pt idx="4653" formatCode="General">
                  <c:v>2.9999999799999998E-4</c:v>
                </c:pt>
                <c:pt idx="4654" formatCode="General">
                  <c:v>3.0007999799999999E-4</c:v>
                </c:pt>
                <c:pt idx="4655" formatCode="General">
                  <c:v>3.0015999800000001E-4</c:v>
                </c:pt>
                <c:pt idx="4656" formatCode="General">
                  <c:v>3.0023999800000002E-4</c:v>
                </c:pt>
                <c:pt idx="4657" formatCode="General">
                  <c:v>3.0031999799999998E-4</c:v>
                </c:pt>
                <c:pt idx="4658" formatCode="General">
                  <c:v>3.0039999799999999E-4</c:v>
                </c:pt>
                <c:pt idx="4659" formatCode="General">
                  <c:v>3.00479998E-4</c:v>
                </c:pt>
                <c:pt idx="4660" formatCode="General">
                  <c:v>3.0055999800000002E-4</c:v>
                </c:pt>
                <c:pt idx="4661" formatCode="General">
                  <c:v>3.0063999799999998E-4</c:v>
                </c:pt>
                <c:pt idx="4662" formatCode="General">
                  <c:v>3.0071999799999999E-4</c:v>
                </c:pt>
                <c:pt idx="4663" formatCode="General">
                  <c:v>3.00799998E-4</c:v>
                </c:pt>
                <c:pt idx="4664" formatCode="General">
                  <c:v>3.0087999800000001E-4</c:v>
                </c:pt>
                <c:pt idx="4665" formatCode="General">
                  <c:v>3.0095999800000003E-4</c:v>
                </c:pt>
                <c:pt idx="4666" formatCode="General">
                  <c:v>3.0103999799999999E-4</c:v>
                </c:pt>
                <c:pt idx="4667" formatCode="General">
                  <c:v>3.01119998E-4</c:v>
                </c:pt>
                <c:pt idx="4668" formatCode="General">
                  <c:v>3.0119999800000001E-4</c:v>
                </c:pt>
                <c:pt idx="4669" formatCode="General">
                  <c:v>3.0127999800000002E-4</c:v>
                </c:pt>
                <c:pt idx="4670" formatCode="General">
                  <c:v>3.0135999799999998E-4</c:v>
                </c:pt>
                <c:pt idx="4671" formatCode="General">
                  <c:v>3.01439998E-4</c:v>
                </c:pt>
                <c:pt idx="4672" formatCode="General">
                  <c:v>3.0151999800000001E-4</c:v>
                </c:pt>
                <c:pt idx="4673" formatCode="General">
                  <c:v>3.0159999800000002E-4</c:v>
                </c:pt>
                <c:pt idx="4674" formatCode="General">
                  <c:v>3.0167999799999998E-4</c:v>
                </c:pt>
                <c:pt idx="4675" formatCode="General">
                  <c:v>3.0175999799999999E-4</c:v>
                </c:pt>
                <c:pt idx="4676" formatCode="General">
                  <c:v>3.01839998E-4</c:v>
                </c:pt>
                <c:pt idx="4677" formatCode="General">
                  <c:v>3.0191999800000002E-4</c:v>
                </c:pt>
                <c:pt idx="4678" formatCode="General">
                  <c:v>3.0199999799999998E-4</c:v>
                </c:pt>
                <c:pt idx="4679" formatCode="General">
                  <c:v>3.0207999799999999E-4</c:v>
                </c:pt>
                <c:pt idx="4680" formatCode="General">
                  <c:v>3.02159998E-4</c:v>
                </c:pt>
                <c:pt idx="4681" formatCode="General">
                  <c:v>3.0223999800000001E-4</c:v>
                </c:pt>
                <c:pt idx="4682" formatCode="General">
                  <c:v>3.0231999799999997E-4</c:v>
                </c:pt>
                <c:pt idx="4683" formatCode="General">
                  <c:v>3.0239999799999999E-4</c:v>
                </c:pt>
                <c:pt idx="4684" formatCode="General">
                  <c:v>3.02479998E-4</c:v>
                </c:pt>
                <c:pt idx="4685" formatCode="General">
                  <c:v>3.0255999800000001E-4</c:v>
                </c:pt>
                <c:pt idx="4686" formatCode="General">
                  <c:v>3.0263999800000002E-4</c:v>
                </c:pt>
                <c:pt idx="4687" formatCode="General">
                  <c:v>3.0271999799999998E-4</c:v>
                </c:pt>
                <c:pt idx="4688" formatCode="General">
                  <c:v>3.02799998E-4</c:v>
                </c:pt>
                <c:pt idx="4689" formatCode="General">
                  <c:v>3.0287999800000001E-4</c:v>
                </c:pt>
                <c:pt idx="4690" formatCode="General">
                  <c:v>3.0295999800000002E-4</c:v>
                </c:pt>
                <c:pt idx="4691" formatCode="General">
                  <c:v>3.0303999799999998E-4</c:v>
                </c:pt>
                <c:pt idx="4692" formatCode="General">
                  <c:v>3.0311999799999999E-4</c:v>
                </c:pt>
                <c:pt idx="4693" formatCode="General">
                  <c:v>3.0319999800000001E-4</c:v>
                </c:pt>
                <c:pt idx="4694" formatCode="General">
                  <c:v>3.0327999800000002E-4</c:v>
                </c:pt>
                <c:pt idx="4695" formatCode="General">
                  <c:v>3.0335999799999998E-4</c:v>
                </c:pt>
                <c:pt idx="4696" formatCode="General">
                  <c:v>3.0343999799999999E-4</c:v>
                </c:pt>
                <c:pt idx="4697" formatCode="General">
                  <c:v>3.03519998E-4</c:v>
                </c:pt>
                <c:pt idx="4698" formatCode="General">
                  <c:v>3.0359999800000002E-4</c:v>
                </c:pt>
                <c:pt idx="4699" formatCode="General">
                  <c:v>3.0367999799999997E-4</c:v>
                </c:pt>
                <c:pt idx="4700" formatCode="General">
                  <c:v>3.0375999799999999E-4</c:v>
                </c:pt>
                <c:pt idx="4701" formatCode="General">
                  <c:v>3.03839998E-4</c:v>
                </c:pt>
                <c:pt idx="4702" formatCode="General">
                  <c:v>3.0391999800000001E-4</c:v>
                </c:pt>
                <c:pt idx="4703" formatCode="General">
                  <c:v>3.0399999800000002E-4</c:v>
                </c:pt>
                <c:pt idx="4704" formatCode="General">
                  <c:v>3.0407999799999998E-4</c:v>
                </c:pt>
                <c:pt idx="4705" formatCode="General">
                  <c:v>3.04159998E-4</c:v>
                </c:pt>
                <c:pt idx="4706" formatCode="General">
                  <c:v>3.0423999800000001E-4</c:v>
                </c:pt>
                <c:pt idx="4707" formatCode="General">
                  <c:v>3.0431999800000002E-4</c:v>
                </c:pt>
                <c:pt idx="4708" formatCode="General">
                  <c:v>3.0439999799999998E-4</c:v>
                </c:pt>
                <c:pt idx="4709" formatCode="General">
                  <c:v>3.0447999799999999E-4</c:v>
                </c:pt>
                <c:pt idx="4710" formatCode="General">
                  <c:v>3.0455999800000001E-4</c:v>
                </c:pt>
                <c:pt idx="4711" formatCode="General">
                  <c:v>3.0463999800000002E-4</c:v>
                </c:pt>
                <c:pt idx="4712" formatCode="General">
                  <c:v>3.0471999799999998E-4</c:v>
                </c:pt>
                <c:pt idx="4713" formatCode="General">
                  <c:v>3.0479999799999999E-4</c:v>
                </c:pt>
                <c:pt idx="4714" formatCode="General">
                  <c:v>3.04879998E-4</c:v>
                </c:pt>
                <c:pt idx="4715" formatCode="General">
                  <c:v>3.0495999800000002E-4</c:v>
                </c:pt>
                <c:pt idx="4716" formatCode="General">
                  <c:v>3.0503999799999997E-4</c:v>
                </c:pt>
                <c:pt idx="4717" formatCode="General">
                  <c:v>3.0511999799999999E-4</c:v>
                </c:pt>
                <c:pt idx="4718" formatCode="General">
                  <c:v>3.05199998E-4</c:v>
                </c:pt>
                <c:pt idx="4719" formatCode="General">
                  <c:v>3.0527999800000001E-4</c:v>
                </c:pt>
                <c:pt idx="4720" formatCode="General">
                  <c:v>3.0535999800000003E-4</c:v>
                </c:pt>
                <c:pt idx="4721" formatCode="General">
                  <c:v>3.0543999799999998E-4</c:v>
                </c:pt>
                <c:pt idx="4722" formatCode="General">
                  <c:v>3.05519998E-4</c:v>
                </c:pt>
                <c:pt idx="4723" formatCode="General">
                  <c:v>3.0559999800000001E-4</c:v>
                </c:pt>
                <c:pt idx="4724" formatCode="General">
                  <c:v>3.0567999800000002E-4</c:v>
                </c:pt>
                <c:pt idx="4725" formatCode="General">
                  <c:v>3.0575999799999998E-4</c:v>
                </c:pt>
                <c:pt idx="4726" formatCode="General">
                  <c:v>3.0583999799999999E-4</c:v>
                </c:pt>
                <c:pt idx="4727" formatCode="General">
                  <c:v>3.0591999800000001E-4</c:v>
                </c:pt>
                <c:pt idx="4728" formatCode="General">
                  <c:v>3.0599999800000002E-4</c:v>
                </c:pt>
                <c:pt idx="4729" formatCode="General">
                  <c:v>3.0607999799999998E-4</c:v>
                </c:pt>
                <c:pt idx="4730" formatCode="General">
                  <c:v>3.0615999799999999E-4</c:v>
                </c:pt>
                <c:pt idx="4731" formatCode="General">
                  <c:v>3.06239998E-4</c:v>
                </c:pt>
                <c:pt idx="4732" formatCode="General">
                  <c:v>3.0631999800000002E-4</c:v>
                </c:pt>
                <c:pt idx="4733" formatCode="General">
                  <c:v>3.0639999799999997E-4</c:v>
                </c:pt>
                <c:pt idx="4734" formatCode="General">
                  <c:v>3.0647999799999999E-4</c:v>
                </c:pt>
                <c:pt idx="4735" formatCode="General">
                  <c:v>3.06559998E-4</c:v>
                </c:pt>
                <c:pt idx="4736" formatCode="General">
                  <c:v>3.0663999800000001E-4</c:v>
                </c:pt>
                <c:pt idx="4737" formatCode="General">
                  <c:v>3.0671999800000003E-4</c:v>
                </c:pt>
                <c:pt idx="4738" formatCode="General">
                  <c:v>3.0679999799999998E-4</c:v>
                </c:pt>
                <c:pt idx="4739" formatCode="General">
                  <c:v>3.06879998E-4</c:v>
                </c:pt>
                <c:pt idx="4740" formatCode="General">
                  <c:v>3.0695999800000001E-4</c:v>
                </c:pt>
                <c:pt idx="4741" formatCode="General">
                  <c:v>3.0703999800000002E-4</c:v>
                </c:pt>
                <c:pt idx="4742" formatCode="General">
                  <c:v>3.0711999799999998E-4</c:v>
                </c:pt>
                <c:pt idx="4743" formatCode="General">
                  <c:v>3.0719999799999999E-4</c:v>
                </c:pt>
                <c:pt idx="4744" formatCode="General">
                  <c:v>3.0727999800000001E-4</c:v>
                </c:pt>
                <c:pt idx="4745" formatCode="General">
                  <c:v>3.0735999800000002E-4</c:v>
                </c:pt>
                <c:pt idx="4746" formatCode="General">
                  <c:v>3.0743999799999998E-4</c:v>
                </c:pt>
                <c:pt idx="4747" formatCode="General">
                  <c:v>3.0751999799999999E-4</c:v>
                </c:pt>
                <c:pt idx="4748" formatCode="General">
                  <c:v>3.07599998E-4</c:v>
                </c:pt>
                <c:pt idx="4749" formatCode="General">
                  <c:v>3.0767999800000002E-4</c:v>
                </c:pt>
                <c:pt idx="4750" formatCode="General">
                  <c:v>3.0775999799999998E-4</c:v>
                </c:pt>
                <c:pt idx="4751" formatCode="General">
                  <c:v>3.0783999799999999E-4</c:v>
                </c:pt>
                <c:pt idx="4752" formatCode="General">
                  <c:v>3.07919998E-4</c:v>
                </c:pt>
                <c:pt idx="4753" formatCode="General">
                  <c:v>3.0799999800000001E-4</c:v>
                </c:pt>
                <c:pt idx="4754" formatCode="General">
                  <c:v>3.0807999800000003E-4</c:v>
                </c:pt>
                <c:pt idx="4755" formatCode="General">
                  <c:v>3.0815999799999998E-4</c:v>
                </c:pt>
                <c:pt idx="4756" formatCode="General">
                  <c:v>3.08239998E-4</c:v>
                </c:pt>
                <c:pt idx="4757" formatCode="General">
                  <c:v>3.0831999800000001E-4</c:v>
                </c:pt>
                <c:pt idx="4758" formatCode="General">
                  <c:v>3.0839999800000002E-4</c:v>
                </c:pt>
                <c:pt idx="4759" formatCode="General">
                  <c:v>3.0847999799999998E-4</c:v>
                </c:pt>
                <c:pt idx="4760" formatCode="General">
                  <c:v>3.0855999799999999E-4</c:v>
                </c:pt>
                <c:pt idx="4761" formatCode="General">
                  <c:v>3.0863999800000001E-4</c:v>
                </c:pt>
                <c:pt idx="4762" formatCode="General">
                  <c:v>3.0871999800000002E-4</c:v>
                </c:pt>
                <c:pt idx="4763" formatCode="General">
                  <c:v>3.0879999799999998E-4</c:v>
                </c:pt>
                <c:pt idx="4764" formatCode="General">
                  <c:v>3.0887999799999999E-4</c:v>
                </c:pt>
                <c:pt idx="4765" formatCode="General">
                  <c:v>3.08959998E-4</c:v>
                </c:pt>
                <c:pt idx="4766" formatCode="General">
                  <c:v>3.0903999800000002E-4</c:v>
                </c:pt>
                <c:pt idx="4767" formatCode="General">
                  <c:v>3.0911999799999998E-4</c:v>
                </c:pt>
                <c:pt idx="4768" formatCode="General">
                  <c:v>3.0919999799999999E-4</c:v>
                </c:pt>
                <c:pt idx="4769" formatCode="General">
                  <c:v>3.09279998E-4</c:v>
                </c:pt>
                <c:pt idx="4770" formatCode="General">
                  <c:v>3.0935999800000001E-4</c:v>
                </c:pt>
                <c:pt idx="4771" formatCode="General">
                  <c:v>3.0943999800000003E-4</c:v>
                </c:pt>
                <c:pt idx="4772" formatCode="General">
                  <c:v>3.0951999799999999E-4</c:v>
                </c:pt>
                <c:pt idx="4773" formatCode="General">
                  <c:v>3.09599998E-4</c:v>
                </c:pt>
                <c:pt idx="4774" formatCode="General">
                  <c:v>3.0967999800000001E-4</c:v>
                </c:pt>
                <c:pt idx="4775" formatCode="General">
                  <c:v>3.0975999800000002E-4</c:v>
                </c:pt>
                <c:pt idx="4776" formatCode="General">
                  <c:v>3.0983999799999998E-4</c:v>
                </c:pt>
                <c:pt idx="4777" formatCode="General">
                  <c:v>3.09919998E-4</c:v>
                </c:pt>
                <c:pt idx="4778" formatCode="General">
                  <c:v>3.0999999800000001E-4</c:v>
                </c:pt>
                <c:pt idx="4779" formatCode="General">
                  <c:v>3.1007999800000002E-4</c:v>
                </c:pt>
                <c:pt idx="4780" formatCode="General">
                  <c:v>3.1015999799999998E-4</c:v>
                </c:pt>
                <c:pt idx="4781" formatCode="General">
                  <c:v>3.1023999799999999E-4</c:v>
                </c:pt>
                <c:pt idx="4782" formatCode="General">
                  <c:v>3.10319998E-4</c:v>
                </c:pt>
                <c:pt idx="4783" formatCode="General">
                  <c:v>3.1039999800000002E-4</c:v>
                </c:pt>
                <c:pt idx="4784" formatCode="General">
                  <c:v>3.1047999799999998E-4</c:v>
                </c:pt>
                <c:pt idx="4785" formatCode="General">
                  <c:v>3.1055999799999999E-4</c:v>
                </c:pt>
                <c:pt idx="4786" formatCode="General">
                  <c:v>3.10639998E-4</c:v>
                </c:pt>
                <c:pt idx="4787" formatCode="General">
                  <c:v>3.1071999800000001E-4</c:v>
                </c:pt>
                <c:pt idx="4788" formatCode="General">
                  <c:v>3.1079999799999997E-4</c:v>
                </c:pt>
                <c:pt idx="4789" formatCode="General">
                  <c:v>3.1087999799999999E-4</c:v>
                </c:pt>
                <c:pt idx="4790" formatCode="General">
                  <c:v>3.10959998E-4</c:v>
                </c:pt>
                <c:pt idx="4791" formatCode="General">
                  <c:v>3.1103999800000001E-4</c:v>
                </c:pt>
                <c:pt idx="4792" formatCode="General">
                  <c:v>3.1111999800000002E-4</c:v>
                </c:pt>
                <c:pt idx="4793" formatCode="General">
                  <c:v>3.1119999799999998E-4</c:v>
                </c:pt>
                <c:pt idx="4794" formatCode="General">
                  <c:v>3.11279998E-4</c:v>
                </c:pt>
                <c:pt idx="4795" formatCode="General">
                  <c:v>3.1135999800000001E-4</c:v>
                </c:pt>
                <c:pt idx="4796" formatCode="General">
                  <c:v>3.1143999800000002E-4</c:v>
                </c:pt>
                <c:pt idx="4797" formatCode="General">
                  <c:v>3.1151999799999998E-4</c:v>
                </c:pt>
                <c:pt idx="4798" formatCode="General">
                  <c:v>3.1159999799999999E-4</c:v>
                </c:pt>
                <c:pt idx="4799" formatCode="General">
                  <c:v>3.1167999800000001E-4</c:v>
                </c:pt>
                <c:pt idx="4800" formatCode="General">
                  <c:v>3.1175999800000002E-4</c:v>
                </c:pt>
                <c:pt idx="4801" formatCode="General">
                  <c:v>3.1183999799999998E-4</c:v>
                </c:pt>
                <c:pt idx="4802" formatCode="General">
                  <c:v>3.1191999799999999E-4</c:v>
                </c:pt>
                <c:pt idx="4803" formatCode="General">
                  <c:v>3.11999998E-4</c:v>
                </c:pt>
                <c:pt idx="4804" formatCode="General">
                  <c:v>3.1207999800000002E-4</c:v>
                </c:pt>
                <c:pt idx="4805" formatCode="General">
                  <c:v>3.1215999799999997E-4</c:v>
                </c:pt>
                <c:pt idx="4806" formatCode="General">
                  <c:v>3.1223999799999999E-4</c:v>
                </c:pt>
                <c:pt idx="4807" formatCode="General">
                  <c:v>3.12319998E-4</c:v>
                </c:pt>
                <c:pt idx="4808" formatCode="General">
                  <c:v>3.1239999800000001E-4</c:v>
                </c:pt>
                <c:pt idx="4809" formatCode="General">
                  <c:v>3.1247999800000002E-4</c:v>
                </c:pt>
                <c:pt idx="4810" formatCode="General">
                  <c:v>3.1255999799999998E-4</c:v>
                </c:pt>
                <c:pt idx="4811" formatCode="General">
                  <c:v>3.12639998E-4</c:v>
                </c:pt>
                <c:pt idx="4812" formatCode="General">
                  <c:v>3.1271999800000001E-4</c:v>
                </c:pt>
                <c:pt idx="4813" formatCode="General">
                  <c:v>3.1279999800000002E-4</c:v>
                </c:pt>
                <c:pt idx="4814" formatCode="General">
                  <c:v>3.1287999799999998E-4</c:v>
                </c:pt>
                <c:pt idx="4815" formatCode="General">
                  <c:v>3.1295999799999999E-4</c:v>
                </c:pt>
                <c:pt idx="4816" formatCode="General">
                  <c:v>3.1303999800000001E-4</c:v>
                </c:pt>
                <c:pt idx="4817" formatCode="General">
                  <c:v>3.1311999800000002E-4</c:v>
                </c:pt>
                <c:pt idx="4818" formatCode="General">
                  <c:v>3.1319999799999998E-4</c:v>
                </c:pt>
                <c:pt idx="4819" formatCode="General">
                  <c:v>3.1327999799999999E-4</c:v>
                </c:pt>
                <c:pt idx="4820" formatCode="General">
                  <c:v>3.13359998E-4</c:v>
                </c:pt>
                <c:pt idx="4821" formatCode="General">
                  <c:v>3.1343999800000002E-4</c:v>
                </c:pt>
                <c:pt idx="4822" formatCode="General">
                  <c:v>3.1351999799999997E-4</c:v>
                </c:pt>
                <c:pt idx="4823" formatCode="General">
                  <c:v>3.1359999799999999E-4</c:v>
                </c:pt>
                <c:pt idx="4824" formatCode="General">
                  <c:v>3.13679998E-4</c:v>
                </c:pt>
                <c:pt idx="4825" formatCode="General">
                  <c:v>3.1375999800000001E-4</c:v>
                </c:pt>
                <c:pt idx="4826" formatCode="General">
                  <c:v>3.1383999800000003E-4</c:v>
                </c:pt>
                <c:pt idx="4827" formatCode="General">
                  <c:v>3.1391999799999998E-4</c:v>
                </c:pt>
                <c:pt idx="4828" formatCode="General">
                  <c:v>3.13999998E-4</c:v>
                </c:pt>
                <c:pt idx="4829" formatCode="General">
                  <c:v>3.1407999800000001E-4</c:v>
                </c:pt>
                <c:pt idx="4830" formatCode="General">
                  <c:v>3.1415999800000002E-4</c:v>
                </c:pt>
                <c:pt idx="4831" formatCode="General">
                  <c:v>3.1423999799999998E-4</c:v>
                </c:pt>
                <c:pt idx="4832" formatCode="General">
                  <c:v>3.1431999799999999E-4</c:v>
                </c:pt>
                <c:pt idx="4833" formatCode="General">
                  <c:v>3.1439999800000001E-4</c:v>
                </c:pt>
                <c:pt idx="4834" formatCode="General">
                  <c:v>3.1447999800000002E-4</c:v>
                </c:pt>
                <c:pt idx="4835" formatCode="General">
                  <c:v>3.1455999799999998E-4</c:v>
                </c:pt>
                <c:pt idx="4836" formatCode="General">
                  <c:v>3.1463999799999999E-4</c:v>
                </c:pt>
                <c:pt idx="4837" formatCode="General">
                  <c:v>3.14719998E-4</c:v>
                </c:pt>
                <c:pt idx="4838" formatCode="General">
                  <c:v>3.1479999800000002E-4</c:v>
                </c:pt>
                <c:pt idx="4839" formatCode="General">
                  <c:v>3.1487999799999997E-4</c:v>
                </c:pt>
                <c:pt idx="4840" formatCode="General">
                  <c:v>3.1495999799999999E-4</c:v>
                </c:pt>
                <c:pt idx="4841" formatCode="General">
                  <c:v>3.15039998E-4</c:v>
                </c:pt>
                <c:pt idx="4842" formatCode="General">
                  <c:v>3.1511999800000001E-4</c:v>
                </c:pt>
                <c:pt idx="4843" formatCode="General">
                  <c:v>3.1519999800000003E-4</c:v>
                </c:pt>
                <c:pt idx="4844" formatCode="General">
                  <c:v>3.1527999799999998E-4</c:v>
                </c:pt>
                <c:pt idx="4845" formatCode="General">
                  <c:v>3.15359998E-4</c:v>
                </c:pt>
                <c:pt idx="4846" formatCode="General">
                  <c:v>3.1543999800000001E-4</c:v>
                </c:pt>
                <c:pt idx="4847" formatCode="General">
                  <c:v>3.1551999800000002E-4</c:v>
                </c:pt>
                <c:pt idx="4848" formatCode="General">
                  <c:v>3.1559999799999998E-4</c:v>
                </c:pt>
                <c:pt idx="4849" formatCode="General">
                  <c:v>3.1567999799999999E-4</c:v>
                </c:pt>
                <c:pt idx="4850" formatCode="General">
                  <c:v>3.1575999800000001E-4</c:v>
                </c:pt>
                <c:pt idx="4851" formatCode="General">
                  <c:v>3.1583999800000002E-4</c:v>
                </c:pt>
                <c:pt idx="4852" formatCode="General">
                  <c:v>3.1591999799999998E-4</c:v>
                </c:pt>
                <c:pt idx="4853" formatCode="General">
                  <c:v>3.1599999799999999E-4</c:v>
                </c:pt>
                <c:pt idx="4854" formatCode="General">
                  <c:v>3.16079998E-4</c:v>
                </c:pt>
                <c:pt idx="4855" formatCode="General">
                  <c:v>3.1615999800000002E-4</c:v>
                </c:pt>
                <c:pt idx="4856" formatCode="General">
                  <c:v>3.1623999799999998E-4</c:v>
                </c:pt>
                <c:pt idx="4857" formatCode="General">
                  <c:v>3.1631999799999999E-4</c:v>
                </c:pt>
                <c:pt idx="4858" formatCode="General">
                  <c:v>3.16399998E-4</c:v>
                </c:pt>
                <c:pt idx="4859" formatCode="General">
                  <c:v>3.1647999800000001E-4</c:v>
                </c:pt>
                <c:pt idx="4860" formatCode="General">
                  <c:v>3.1655999800000003E-4</c:v>
                </c:pt>
                <c:pt idx="4861" formatCode="General">
                  <c:v>3.1663999799999999E-4</c:v>
                </c:pt>
                <c:pt idx="4862" formatCode="General">
                  <c:v>3.16719998E-4</c:v>
                </c:pt>
                <c:pt idx="4863" formatCode="General">
                  <c:v>3.1679999800000001E-4</c:v>
                </c:pt>
                <c:pt idx="4864" formatCode="General">
                  <c:v>3.1687999800000002E-4</c:v>
                </c:pt>
                <c:pt idx="4865" formatCode="General">
                  <c:v>3.1695999799999998E-4</c:v>
                </c:pt>
                <c:pt idx="4866" formatCode="General">
                  <c:v>3.1703999799999999E-4</c:v>
                </c:pt>
                <c:pt idx="4867" formatCode="General">
                  <c:v>3.1711999800000001E-4</c:v>
                </c:pt>
                <c:pt idx="4868" formatCode="General">
                  <c:v>3.1719999800000002E-4</c:v>
                </c:pt>
                <c:pt idx="4869" formatCode="General">
                  <c:v>3.1727999799999998E-4</c:v>
                </c:pt>
                <c:pt idx="4870" formatCode="General">
                  <c:v>3.1735999799999999E-4</c:v>
                </c:pt>
                <c:pt idx="4871" formatCode="General">
                  <c:v>3.17439998E-4</c:v>
                </c:pt>
                <c:pt idx="4872" formatCode="General">
                  <c:v>3.1751999800000002E-4</c:v>
                </c:pt>
                <c:pt idx="4873" formatCode="General">
                  <c:v>3.1759999799999998E-4</c:v>
                </c:pt>
                <c:pt idx="4874" formatCode="General">
                  <c:v>3.1767999799999999E-4</c:v>
                </c:pt>
                <c:pt idx="4875" formatCode="General">
                  <c:v>3.17759998E-4</c:v>
                </c:pt>
                <c:pt idx="4876" formatCode="General">
                  <c:v>3.1783999800000001E-4</c:v>
                </c:pt>
                <c:pt idx="4877" formatCode="General">
                  <c:v>3.1791999800000003E-4</c:v>
                </c:pt>
                <c:pt idx="4878" formatCode="General">
                  <c:v>3.1799999799999999E-4</c:v>
                </c:pt>
                <c:pt idx="4879" formatCode="General">
                  <c:v>3.18079998E-4</c:v>
                </c:pt>
                <c:pt idx="4880" formatCode="General">
                  <c:v>3.1815999800000001E-4</c:v>
                </c:pt>
                <c:pt idx="4881" formatCode="General">
                  <c:v>3.1823999800000002E-4</c:v>
                </c:pt>
                <c:pt idx="4882" formatCode="General">
                  <c:v>3.1831999799999998E-4</c:v>
                </c:pt>
                <c:pt idx="4883" formatCode="General">
                  <c:v>3.18399998E-4</c:v>
                </c:pt>
                <c:pt idx="4884" formatCode="General">
                  <c:v>3.1847999800000001E-4</c:v>
                </c:pt>
                <c:pt idx="4885" formatCode="General">
                  <c:v>3.1855999800000002E-4</c:v>
                </c:pt>
                <c:pt idx="4886" formatCode="General">
                  <c:v>3.1863999799999998E-4</c:v>
                </c:pt>
                <c:pt idx="4887" formatCode="General">
                  <c:v>3.1871999799999999E-4</c:v>
                </c:pt>
                <c:pt idx="4888" formatCode="General">
                  <c:v>3.1879999800000001E-4</c:v>
                </c:pt>
                <c:pt idx="4889" formatCode="General">
                  <c:v>3.1887999800000002E-4</c:v>
                </c:pt>
                <c:pt idx="4890" formatCode="General">
                  <c:v>3.1895999799999998E-4</c:v>
                </c:pt>
                <c:pt idx="4891" formatCode="General">
                  <c:v>3.1903999799999999E-4</c:v>
                </c:pt>
                <c:pt idx="4892" formatCode="General">
                  <c:v>3.19119998E-4</c:v>
                </c:pt>
                <c:pt idx="4893" formatCode="General">
                  <c:v>3.1919999800000001E-4</c:v>
                </c:pt>
                <c:pt idx="4894" formatCode="General">
                  <c:v>3.1927999799999997E-4</c:v>
                </c:pt>
                <c:pt idx="4895" formatCode="General">
                  <c:v>3.1935999799999999E-4</c:v>
                </c:pt>
                <c:pt idx="4896" formatCode="General">
                  <c:v>3.19439998E-4</c:v>
                </c:pt>
                <c:pt idx="4897" formatCode="General">
                  <c:v>3.1951999800000001E-4</c:v>
                </c:pt>
                <c:pt idx="4898" formatCode="General">
                  <c:v>3.1959999800000002E-4</c:v>
                </c:pt>
                <c:pt idx="4899" formatCode="General">
                  <c:v>3.1967999799999998E-4</c:v>
                </c:pt>
                <c:pt idx="4900" formatCode="General">
                  <c:v>3.19759998E-4</c:v>
                </c:pt>
                <c:pt idx="4901" formatCode="General">
                  <c:v>3.1983999800000001E-4</c:v>
                </c:pt>
                <c:pt idx="4902" formatCode="General">
                  <c:v>3.1991999800000002E-4</c:v>
                </c:pt>
                <c:pt idx="4903" formatCode="General">
                  <c:v>3.1999999799999998E-4</c:v>
                </c:pt>
                <c:pt idx="4904" formatCode="General">
                  <c:v>3.2007999799999999E-4</c:v>
                </c:pt>
                <c:pt idx="4905" formatCode="General">
                  <c:v>3.2015999800000001E-4</c:v>
                </c:pt>
                <c:pt idx="4906" formatCode="General">
                  <c:v>3.2023999800000002E-4</c:v>
                </c:pt>
                <c:pt idx="4907" formatCode="General">
                  <c:v>3.2031999799999998E-4</c:v>
                </c:pt>
                <c:pt idx="4908" formatCode="General">
                  <c:v>3.2039999799999999E-4</c:v>
                </c:pt>
                <c:pt idx="4909" formatCode="General">
                  <c:v>3.20479998E-4</c:v>
                </c:pt>
                <c:pt idx="4910" formatCode="General">
                  <c:v>3.2055999800000002E-4</c:v>
                </c:pt>
                <c:pt idx="4911" formatCode="General">
                  <c:v>3.2063999799999997E-4</c:v>
                </c:pt>
                <c:pt idx="4912" formatCode="General">
                  <c:v>3.2071999799999999E-4</c:v>
                </c:pt>
                <c:pt idx="4913" formatCode="General">
                  <c:v>3.20799998E-4</c:v>
                </c:pt>
                <c:pt idx="4914" formatCode="General">
                  <c:v>3.2087999800000001E-4</c:v>
                </c:pt>
                <c:pt idx="4915" formatCode="General">
                  <c:v>3.2095999800000002E-4</c:v>
                </c:pt>
                <c:pt idx="4916" formatCode="General">
                  <c:v>3.2103999799999998E-4</c:v>
                </c:pt>
                <c:pt idx="4917" formatCode="General">
                  <c:v>3.21119998E-4</c:v>
                </c:pt>
                <c:pt idx="4918" formatCode="General">
                  <c:v>3.2119999800000001E-4</c:v>
                </c:pt>
                <c:pt idx="4919" formatCode="General">
                  <c:v>3.2127999800000002E-4</c:v>
                </c:pt>
                <c:pt idx="4920" formatCode="General">
                  <c:v>3.2135999799999998E-4</c:v>
                </c:pt>
                <c:pt idx="4921" formatCode="General">
                  <c:v>3.2143999799999999E-4</c:v>
                </c:pt>
                <c:pt idx="4922" formatCode="General">
                  <c:v>3.2151999800000001E-4</c:v>
                </c:pt>
                <c:pt idx="4923" formatCode="General">
                  <c:v>3.2159999800000002E-4</c:v>
                </c:pt>
                <c:pt idx="4924" formatCode="General">
                  <c:v>3.2167999799999998E-4</c:v>
                </c:pt>
                <c:pt idx="4925" formatCode="General">
                  <c:v>3.2175999799999999E-4</c:v>
                </c:pt>
                <c:pt idx="4926" formatCode="General">
                  <c:v>3.21839998E-4</c:v>
                </c:pt>
                <c:pt idx="4927" formatCode="General">
                  <c:v>3.2191999800000002E-4</c:v>
                </c:pt>
                <c:pt idx="4928" formatCode="General">
                  <c:v>3.2199999799999997E-4</c:v>
                </c:pt>
                <c:pt idx="4929" formatCode="General">
                  <c:v>3.2207999799999999E-4</c:v>
                </c:pt>
                <c:pt idx="4930" formatCode="General">
                  <c:v>3.22159998E-4</c:v>
                </c:pt>
                <c:pt idx="4931" formatCode="General">
                  <c:v>3.2223999800000001E-4</c:v>
                </c:pt>
                <c:pt idx="4932" formatCode="General">
                  <c:v>3.2231999800000003E-4</c:v>
                </c:pt>
                <c:pt idx="4933" formatCode="General">
                  <c:v>3.2239999799999998E-4</c:v>
                </c:pt>
                <c:pt idx="4934" formatCode="General">
                  <c:v>3.22479998E-4</c:v>
                </c:pt>
                <c:pt idx="4935" formatCode="General">
                  <c:v>3.2255999800000001E-4</c:v>
                </c:pt>
                <c:pt idx="4936" formatCode="General">
                  <c:v>3.2263999800000002E-4</c:v>
                </c:pt>
                <c:pt idx="4937" formatCode="General">
                  <c:v>3.2271999799999998E-4</c:v>
                </c:pt>
                <c:pt idx="4938" formatCode="General">
                  <c:v>3.2279999799999999E-4</c:v>
                </c:pt>
                <c:pt idx="4939" formatCode="General">
                  <c:v>3.2287999800000001E-4</c:v>
                </c:pt>
                <c:pt idx="4940" formatCode="General">
                  <c:v>3.2295999800000002E-4</c:v>
                </c:pt>
                <c:pt idx="4941" formatCode="General">
                  <c:v>3.2303999799999998E-4</c:v>
                </c:pt>
                <c:pt idx="4942" formatCode="General">
                  <c:v>3.2311999799999999E-4</c:v>
                </c:pt>
                <c:pt idx="4943" formatCode="General">
                  <c:v>3.23199998E-4</c:v>
                </c:pt>
                <c:pt idx="4944" formatCode="General">
                  <c:v>3.2327999800000002E-4</c:v>
                </c:pt>
                <c:pt idx="4945" formatCode="General">
                  <c:v>3.2335999799999997E-4</c:v>
                </c:pt>
                <c:pt idx="4946" formatCode="General">
                  <c:v>3.2343999799999999E-4</c:v>
                </c:pt>
                <c:pt idx="4947" formatCode="General">
                  <c:v>3.23519998E-4</c:v>
                </c:pt>
                <c:pt idx="4948" formatCode="General">
                  <c:v>3.2359999800000001E-4</c:v>
                </c:pt>
                <c:pt idx="4949" formatCode="General">
                  <c:v>3.2367999800000003E-4</c:v>
                </c:pt>
                <c:pt idx="4950" formatCode="General">
                  <c:v>3.2375999799999998E-4</c:v>
                </c:pt>
                <c:pt idx="4951" formatCode="General">
                  <c:v>3.23839998E-4</c:v>
                </c:pt>
                <c:pt idx="4952" formatCode="General">
                  <c:v>3.2391999800000001E-4</c:v>
                </c:pt>
                <c:pt idx="4953" formatCode="General">
                  <c:v>3.2399999800000002E-4</c:v>
                </c:pt>
                <c:pt idx="4954" formatCode="General">
                  <c:v>3.2407999799999998E-4</c:v>
                </c:pt>
                <c:pt idx="4955" formatCode="General">
                  <c:v>3.2415999799999999E-4</c:v>
                </c:pt>
                <c:pt idx="4956" formatCode="General">
                  <c:v>3.2423999800000001E-4</c:v>
                </c:pt>
                <c:pt idx="4957" formatCode="General">
                  <c:v>3.2431999800000002E-4</c:v>
                </c:pt>
                <c:pt idx="4958" formatCode="General">
                  <c:v>3.2439999799999998E-4</c:v>
                </c:pt>
                <c:pt idx="4959" formatCode="General">
                  <c:v>3.2447999799999999E-4</c:v>
                </c:pt>
                <c:pt idx="4960" formatCode="General">
                  <c:v>3.24559998E-4</c:v>
                </c:pt>
                <c:pt idx="4961" formatCode="General">
                  <c:v>3.2463999800000002E-4</c:v>
                </c:pt>
                <c:pt idx="4962" formatCode="General">
                  <c:v>3.2471999799999998E-4</c:v>
                </c:pt>
                <c:pt idx="4963" formatCode="General">
                  <c:v>3.2479999799999999E-4</c:v>
                </c:pt>
                <c:pt idx="4964" formatCode="General">
                  <c:v>3.24879998E-4</c:v>
                </c:pt>
                <c:pt idx="4965" formatCode="General">
                  <c:v>3.2495999800000001E-4</c:v>
                </c:pt>
                <c:pt idx="4966" formatCode="General">
                  <c:v>3.2503999800000003E-4</c:v>
                </c:pt>
                <c:pt idx="4967" formatCode="General">
                  <c:v>3.2511999799999999E-4</c:v>
                </c:pt>
                <c:pt idx="4968" formatCode="General">
                  <c:v>3.25199998E-4</c:v>
                </c:pt>
                <c:pt idx="4969" formatCode="General">
                  <c:v>3.2527999800000001E-4</c:v>
                </c:pt>
                <c:pt idx="4970" formatCode="General">
                  <c:v>3.2535999800000002E-4</c:v>
                </c:pt>
                <c:pt idx="4971" formatCode="General">
                  <c:v>3.2543999799999998E-4</c:v>
                </c:pt>
                <c:pt idx="4972" formatCode="General">
                  <c:v>3.2551999799999999E-4</c:v>
                </c:pt>
                <c:pt idx="4973" formatCode="General">
                  <c:v>3.2559999800000001E-4</c:v>
                </c:pt>
                <c:pt idx="4974" formatCode="General">
                  <c:v>3.2567999800000002E-4</c:v>
                </c:pt>
                <c:pt idx="4975" formatCode="General">
                  <c:v>3.2575999799999998E-4</c:v>
                </c:pt>
                <c:pt idx="4976" formatCode="General">
                  <c:v>3.2583999799999999E-4</c:v>
                </c:pt>
                <c:pt idx="4977" formatCode="General">
                  <c:v>3.25919998E-4</c:v>
                </c:pt>
                <c:pt idx="4978" formatCode="General">
                  <c:v>3.2599999800000002E-4</c:v>
                </c:pt>
                <c:pt idx="4979" formatCode="General">
                  <c:v>3.2607999799999998E-4</c:v>
                </c:pt>
                <c:pt idx="4980" formatCode="General">
                  <c:v>3.2615999799999999E-4</c:v>
                </c:pt>
                <c:pt idx="4981" formatCode="General">
                  <c:v>3.26239998E-4</c:v>
                </c:pt>
                <c:pt idx="4982" formatCode="General">
                  <c:v>3.2631999800000001E-4</c:v>
                </c:pt>
                <c:pt idx="4983" formatCode="General">
                  <c:v>3.2639999800000003E-4</c:v>
                </c:pt>
                <c:pt idx="4984" formatCode="General">
                  <c:v>3.2647999799999999E-4</c:v>
                </c:pt>
                <c:pt idx="4985" formatCode="General">
                  <c:v>3.26559998E-4</c:v>
                </c:pt>
                <c:pt idx="4986" formatCode="General">
                  <c:v>3.2663999800000001E-4</c:v>
                </c:pt>
                <c:pt idx="4987" formatCode="General">
                  <c:v>3.2671999800000002E-4</c:v>
                </c:pt>
                <c:pt idx="4988" formatCode="General">
                  <c:v>3.2679999799999998E-4</c:v>
                </c:pt>
                <c:pt idx="4989" formatCode="General">
                  <c:v>3.26879998E-4</c:v>
                </c:pt>
                <c:pt idx="4990" formatCode="General">
                  <c:v>3.2695999800000001E-4</c:v>
                </c:pt>
                <c:pt idx="4991" formatCode="General">
                  <c:v>3.2703999800000002E-4</c:v>
                </c:pt>
                <c:pt idx="4992" formatCode="General">
                  <c:v>3.2711999799999998E-4</c:v>
                </c:pt>
                <c:pt idx="4993" formatCode="General">
                  <c:v>3.2719999799999999E-4</c:v>
                </c:pt>
                <c:pt idx="4994" formatCode="General">
                  <c:v>3.2727999800000001E-4</c:v>
                </c:pt>
                <c:pt idx="4995" formatCode="General">
                  <c:v>3.2735999800000002E-4</c:v>
                </c:pt>
                <c:pt idx="4996" formatCode="General">
                  <c:v>3.2743999799999998E-4</c:v>
                </c:pt>
                <c:pt idx="4997" formatCode="General">
                  <c:v>3.2751999799999999E-4</c:v>
                </c:pt>
                <c:pt idx="4998" formatCode="General">
                  <c:v>3.27599998E-4</c:v>
                </c:pt>
                <c:pt idx="4999" formatCode="General">
                  <c:v>3.2767999800000001E-4</c:v>
                </c:pt>
                <c:pt idx="5000" formatCode="General">
                  <c:v>3.2775999799999997E-4</c:v>
                </c:pt>
                <c:pt idx="5001" formatCode="General">
                  <c:v>3.2783999799999999E-4</c:v>
                </c:pt>
                <c:pt idx="5002" formatCode="General">
                  <c:v>3.27919998E-4</c:v>
                </c:pt>
                <c:pt idx="5003" formatCode="General">
                  <c:v>3.2799999800000001E-4</c:v>
                </c:pt>
                <c:pt idx="5004" formatCode="General">
                  <c:v>3.2807999800000002E-4</c:v>
                </c:pt>
                <c:pt idx="5005" formatCode="General">
                  <c:v>3.2815999799999998E-4</c:v>
                </c:pt>
                <c:pt idx="5006" formatCode="General">
                  <c:v>3.28239998E-4</c:v>
                </c:pt>
                <c:pt idx="5007" formatCode="General">
                  <c:v>3.2831999800000001E-4</c:v>
                </c:pt>
                <c:pt idx="5008" formatCode="General">
                  <c:v>3.2839999800000002E-4</c:v>
                </c:pt>
                <c:pt idx="5009" formatCode="General">
                  <c:v>3.2847999799999998E-4</c:v>
                </c:pt>
                <c:pt idx="5010" formatCode="General">
                  <c:v>3.2855999799999999E-4</c:v>
                </c:pt>
                <c:pt idx="5011" formatCode="General">
                  <c:v>3.2863999800000001E-4</c:v>
                </c:pt>
                <c:pt idx="5012" formatCode="General">
                  <c:v>3.2871999800000002E-4</c:v>
                </c:pt>
                <c:pt idx="5013" formatCode="General">
                  <c:v>3.2879999799999998E-4</c:v>
                </c:pt>
                <c:pt idx="5014" formatCode="General">
                  <c:v>3.2887999799999999E-4</c:v>
                </c:pt>
                <c:pt idx="5015" formatCode="General">
                  <c:v>3.28959998E-4</c:v>
                </c:pt>
                <c:pt idx="5016" formatCode="General">
                  <c:v>3.2903999800000002E-4</c:v>
                </c:pt>
                <c:pt idx="5017" formatCode="General">
                  <c:v>3.2911999799999997E-4</c:v>
                </c:pt>
                <c:pt idx="5018" formatCode="General">
                  <c:v>3.2919999799999999E-4</c:v>
                </c:pt>
                <c:pt idx="5019" formatCode="General">
                  <c:v>3.29279998E-4</c:v>
                </c:pt>
                <c:pt idx="5020" formatCode="General">
                  <c:v>3.2935999800000001E-4</c:v>
                </c:pt>
                <c:pt idx="5021" formatCode="General">
                  <c:v>3.2943999800000003E-4</c:v>
                </c:pt>
                <c:pt idx="5022" formatCode="General">
                  <c:v>3.2951999799999998E-4</c:v>
                </c:pt>
                <c:pt idx="5023" formatCode="General">
                  <c:v>3.29599998E-4</c:v>
                </c:pt>
                <c:pt idx="5024" formatCode="General">
                  <c:v>3.2967999800000001E-4</c:v>
                </c:pt>
                <c:pt idx="5025" formatCode="General">
                  <c:v>3.2975999800000002E-4</c:v>
                </c:pt>
                <c:pt idx="5026" formatCode="General">
                  <c:v>3.2983999799999998E-4</c:v>
                </c:pt>
                <c:pt idx="5027" formatCode="General">
                  <c:v>3.2991999799999999E-4</c:v>
                </c:pt>
                <c:pt idx="5028" formatCode="General">
                  <c:v>3.2999999800000001E-4</c:v>
                </c:pt>
                <c:pt idx="5029" formatCode="General">
                  <c:v>3.3007999800000002E-4</c:v>
                </c:pt>
                <c:pt idx="5030" formatCode="General">
                  <c:v>3.3015999799999998E-4</c:v>
                </c:pt>
                <c:pt idx="5031" formatCode="General">
                  <c:v>3.3023999799999999E-4</c:v>
                </c:pt>
                <c:pt idx="5032" formatCode="General">
                  <c:v>3.30319998E-4</c:v>
                </c:pt>
                <c:pt idx="5033" formatCode="General">
                  <c:v>3.3039999800000002E-4</c:v>
                </c:pt>
                <c:pt idx="5034" formatCode="General">
                  <c:v>3.3047999799999997E-4</c:v>
                </c:pt>
                <c:pt idx="5035" formatCode="General">
                  <c:v>3.3055999799999999E-4</c:v>
                </c:pt>
                <c:pt idx="5036" formatCode="General">
                  <c:v>3.30639998E-4</c:v>
                </c:pt>
                <c:pt idx="5037" formatCode="General">
                  <c:v>3.3071999800000001E-4</c:v>
                </c:pt>
                <c:pt idx="5038" formatCode="General">
                  <c:v>3.3079999800000003E-4</c:v>
                </c:pt>
                <c:pt idx="5039" formatCode="General">
                  <c:v>3.3087999799999998E-4</c:v>
                </c:pt>
                <c:pt idx="5040" formatCode="General">
                  <c:v>3.30959998E-4</c:v>
                </c:pt>
                <c:pt idx="5041" formatCode="General">
                  <c:v>3.3103999800000001E-4</c:v>
                </c:pt>
                <c:pt idx="5042" formatCode="General">
                  <c:v>3.3111999800000002E-4</c:v>
                </c:pt>
                <c:pt idx="5043" formatCode="General">
                  <c:v>3.3119999799999998E-4</c:v>
                </c:pt>
                <c:pt idx="5044" formatCode="General">
                  <c:v>3.3127999799999999E-4</c:v>
                </c:pt>
                <c:pt idx="5045" formatCode="General">
                  <c:v>3.3135999800000001E-4</c:v>
                </c:pt>
                <c:pt idx="5046" formatCode="General">
                  <c:v>3.3143999800000002E-4</c:v>
                </c:pt>
                <c:pt idx="5047" formatCode="General">
                  <c:v>3.3151999799999998E-4</c:v>
                </c:pt>
                <c:pt idx="5048" formatCode="General">
                  <c:v>3.3159999799999999E-4</c:v>
                </c:pt>
                <c:pt idx="5049" formatCode="General">
                  <c:v>3.31679998E-4</c:v>
                </c:pt>
                <c:pt idx="5050" formatCode="General">
                  <c:v>3.3175999800000002E-4</c:v>
                </c:pt>
                <c:pt idx="5051" formatCode="General">
                  <c:v>3.3183999799999998E-4</c:v>
                </c:pt>
                <c:pt idx="5052" formatCode="General">
                  <c:v>3.3191999799999999E-4</c:v>
                </c:pt>
                <c:pt idx="5053" formatCode="General">
                  <c:v>3.31999998E-4</c:v>
                </c:pt>
                <c:pt idx="5054" formatCode="General">
                  <c:v>3.3207999800000001E-4</c:v>
                </c:pt>
                <c:pt idx="5055" formatCode="General">
                  <c:v>3.3215999800000003E-4</c:v>
                </c:pt>
                <c:pt idx="5056" formatCode="General">
                  <c:v>3.3223999799999998E-4</c:v>
                </c:pt>
                <c:pt idx="5057" formatCode="General">
                  <c:v>3.32319998E-4</c:v>
                </c:pt>
                <c:pt idx="5058" formatCode="General">
                  <c:v>3.3239999800000001E-4</c:v>
                </c:pt>
                <c:pt idx="5059" formatCode="General">
                  <c:v>3.3247999800000002E-4</c:v>
                </c:pt>
                <c:pt idx="5060" formatCode="General">
                  <c:v>3.3255999799999998E-4</c:v>
                </c:pt>
                <c:pt idx="5061" formatCode="General">
                  <c:v>3.3263999799999999E-4</c:v>
                </c:pt>
                <c:pt idx="5062" formatCode="General">
                  <c:v>3.3271999800000001E-4</c:v>
                </c:pt>
                <c:pt idx="5063" formatCode="General">
                  <c:v>3.3279999800000002E-4</c:v>
                </c:pt>
                <c:pt idx="5064" formatCode="General">
                  <c:v>3.3287999799999998E-4</c:v>
                </c:pt>
                <c:pt idx="5065" formatCode="General">
                  <c:v>3.3295999799999999E-4</c:v>
                </c:pt>
                <c:pt idx="5066" formatCode="General">
                  <c:v>3.33039998E-4</c:v>
                </c:pt>
                <c:pt idx="5067" formatCode="General">
                  <c:v>3.3311999800000002E-4</c:v>
                </c:pt>
                <c:pt idx="5068" formatCode="General">
                  <c:v>3.3319999799999998E-4</c:v>
                </c:pt>
                <c:pt idx="5069" formatCode="General">
                  <c:v>3.3327999799999999E-4</c:v>
                </c:pt>
                <c:pt idx="5070" formatCode="General">
                  <c:v>3.33359998E-4</c:v>
                </c:pt>
                <c:pt idx="5071" formatCode="General">
                  <c:v>3.3343999800000001E-4</c:v>
                </c:pt>
                <c:pt idx="5072" formatCode="General">
                  <c:v>3.3351999800000003E-4</c:v>
                </c:pt>
                <c:pt idx="5073" formatCode="General">
                  <c:v>3.3359999799999999E-4</c:v>
                </c:pt>
                <c:pt idx="5074" formatCode="General">
                  <c:v>3.33679998E-4</c:v>
                </c:pt>
                <c:pt idx="5075" formatCode="General">
                  <c:v>3.3375999800000001E-4</c:v>
                </c:pt>
                <c:pt idx="5076" formatCode="General">
                  <c:v>3.3383999800000002E-4</c:v>
                </c:pt>
                <c:pt idx="5077" formatCode="General">
                  <c:v>3.3391999799999998E-4</c:v>
                </c:pt>
                <c:pt idx="5078" formatCode="General">
                  <c:v>3.3399999799999999E-4</c:v>
                </c:pt>
                <c:pt idx="5079" formatCode="General">
                  <c:v>3.3407999800000001E-4</c:v>
                </c:pt>
                <c:pt idx="5080" formatCode="General">
                  <c:v>3.3415999800000002E-4</c:v>
                </c:pt>
                <c:pt idx="5081" formatCode="General">
                  <c:v>3.3423999799999998E-4</c:v>
                </c:pt>
                <c:pt idx="5082" formatCode="General">
                  <c:v>3.3431999799999999E-4</c:v>
                </c:pt>
                <c:pt idx="5083" formatCode="General">
                  <c:v>3.34399998E-4</c:v>
                </c:pt>
                <c:pt idx="5084" formatCode="General">
                  <c:v>3.3447999800000002E-4</c:v>
                </c:pt>
                <c:pt idx="5085" formatCode="General">
                  <c:v>3.3455999799999998E-4</c:v>
                </c:pt>
                <c:pt idx="5086" formatCode="General">
                  <c:v>3.3463999799999999E-4</c:v>
                </c:pt>
                <c:pt idx="5087" formatCode="General">
                  <c:v>3.34719998E-4</c:v>
                </c:pt>
                <c:pt idx="5088" formatCode="General">
                  <c:v>3.3479999800000001E-4</c:v>
                </c:pt>
                <c:pt idx="5089" formatCode="General">
                  <c:v>3.3487999799999997E-4</c:v>
                </c:pt>
                <c:pt idx="5090" formatCode="General">
                  <c:v>3.3495999799999999E-4</c:v>
                </c:pt>
                <c:pt idx="5091" formatCode="General">
                  <c:v>3.35039998E-4</c:v>
                </c:pt>
                <c:pt idx="5092" formatCode="General">
                  <c:v>3.3511999800000001E-4</c:v>
                </c:pt>
                <c:pt idx="5093" formatCode="General">
                  <c:v>3.3519999800000002E-4</c:v>
                </c:pt>
                <c:pt idx="5094" formatCode="General">
                  <c:v>3.3527999799999998E-4</c:v>
                </c:pt>
                <c:pt idx="5095" formatCode="General">
                  <c:v>3.35359998E-4</c:v>
                </c:pt>
                <c:pt idx="5096" formatCode="General">
                  <c:v>3.3543999800000001E-4</c:v>
                </c:pt>
                <c:pt idx="5097" formatCode="General">
                  <c:v>3.3551999800000002E-4</c:v>
                </c:pt>
                <c:pt idx="5098" formatCode="General">
                  <c:v>3.3559999799999998E-4</c:v>
                </c:pt>
                <c:pt idx="5099" formatCode="General">
                  <c:v>3.3567999799999999E-4</c:v>
                </c:pt>
                <c:pt idx="5100" formatCode="General">
                  <c:v>3.3575999800000001E-4</c:v>
                </c:pt>
                <c:pt idx="5101" formatCode="General">
                  <c:v>3.3583999800000002E-4</c:v>
                </c:pt>
                <c:pt idx="5102" formatCode="General">
                  <c:v>3.3591999799999998E-4</c:v>
                </c:pt>
                <c:pt idx="5103" formatCode="General">
                  <c:v>3.3599999799999999E-4</c:v>
                </c:pt>
                <c:pt idx="5104" formatCode="General">
                  <c:v>3.36079998E-4</c:v>
                </c:pt>
                <c:pt idx="5105" formatCode="General">
                  <c:v>3.3615999800000001E-4</c:v>
                </c:pt>
                <c:pt idx="5106" formatCode="General">
                  <c:v>3.3623999799999997E-4</c:v>
                </c:pt>
                <c:pt idx="5107" formatCode="General">
                  <c:v>3.3631999799999999E-4</c:v>
                </c:pt>
                <c:pt idx="5108" formatCode="General">
                  <c:v>3.36399998E-4</c:v>
                </c:pt>
                <c:pt idx="5109" formatCode="General">
                  <c:v>3.3647999800000001E-4</c:v>
                </c:pt>
                <c:pt idx="5110" formatCode="General">
                  <c:v>3.3655999800000002E-4</c:v>
                </c:pt>
                <c:pt idx="5111" formatCode="General">
                  <c:v>3.3663999799999998E-4</c:v>
                </c:pt>
                <c:pt idx="5112" formatCode="General">
                  <c:v>3.36719998E-4</c:v>
                </c:pt>
                <c:pt idx="5113" formatCode="General">
                  <c:v>3.3679999800000001E-4</c:v>
                </c:pt>
                <c:pt idx="5114" formatCode="General">
                  <c:v>3.3687999800000002E-4</c:v>
                </c:pt>
                <c:pt idx="5115" formatCode="General">
                  <c:v>3.3695999799999998E-4</c:v>
                </c:pt>
                <c:pt idx="5116" formatCode="General">
                  <c:v>3.3703999799999999E-4</c:v>
                </c:pt>
                <c:pt idx="5117" formatCode="General">
                  <c:v>3.3711999800000001E-4</c:v>
                </c:pt>
                <c:pt idx="5118" formatCode="General">
                  <c:v>3.3719999800000002E-4</c:v>
                </c:pt>
                <c:pt idx="5119" formatCode="General">
                  <c:v>3.3727999799999998E-4</c:v>
                </c:pt>
                <c:pt idx="5120" formatCode="General">
                  <c:v>3.3735999799999999E-4</c:v>
                </c:pt>
                <c:pt idx="5121" formatCode="General">
                  <c:v>3.37439998E-4</c:v>
                </c:pt>
                <c:pt idx="5122" formatCode="General">
                  <c:v>3.3751999800000002E-4</c:v>
                </c:pt>
                <c:pt idx="5123" formatCode="General">
                  <c:v>3.3759999799999997E-4</c:v>
                </c:pt>
                <c:pt idx="5124" formatCode="General">
                  <c:v>3.3767999799999999E-4</c:v>
                </c:pt>
                <c:pt idx="5125" formatCode="General">
                  <c:v>3.37759998E-4</c:v>
                </c:pt>
                <c:pt idx="5126" formatCode="General">
                  <c:v>3.3783999800000001E-4</c:v>
                </c:pt>
                <c:pt idx="5127" formatCode="General">
                  <c:v>3.3791999800000003E-4</c:v>
                </c:pt>
                <c:pt idx="5128" formatCode="General">
                  <c:v>3.3799999799999998E-4</c:v>
                </c:pt>
                <c:pt idx="5129" formatCode="General">
                  <c:v>3.38079998E-4</c:v>
                </c:pt>
                <c:pt idx="5130" formatCode="General">
                  <c:v>3.3815999800000001E-4</c:v>
                </c:pt>
                <c:pt idx="5131" formatCode="General">
                  <c:v>3.3823999800000002E-4</c:v>
                </c:pt>
                <c:pt idx="5132" formatCode="General">
                  <c:v>3.3831999799999998E-4</c:v>
                </c:pt>
                <c:pt idx="5133" formatCode="General">
                  <c:v>3.3839999799999999E-4</c:v>
                </c:pt>
                <c:pt idx="5134" formatCode="General">
                  <c:v>3.3847999800000001E-4</c:v>
                </c:pt>
                <c:pt idx="5135" formatCode="General">
                  <c:v>3.3855999800000002E-4</c:v>
                </c:pt>
                <c:pt idx="5136" formatCode="General">
                  <c:v>3.3863999799999998E-4</c:v>
                </c:pt>
                <c:pt idx="5137" formatCode="General">
                  <c:v>3.3871999799999999E-4</c:v>
                </c:pt>
                <c:pt idx="5138" formatCode="General">
                  <c:v>3.38799998E-4</c:v>
                </c:pt>
                <c:pt idx="5139" formatCode="General">
                  <c:v>3.3887999800000002E-4</c:v>
                </c:pt>
                <c:pt idx="5140" formatCode="General">
                  <c:v>3.3895999799999997E-4</c:v>
                </c:pt>
                <c:pt idx="5141" formatCode="General">
                  <c:v>3.3903999799999999E-4</c:v>
                </c:pt>
                <c:pt idx="5142" formatCode="General">
                  <c:v>3.39119998E-4</c:v>
                </c:pt>
                <c:pt idx="5143" formatCode="General">
                  <c:v>3.3919999800000001E-4</c:v>
                </c:pt>
                <c:pt idx="5144" formatCode="General">
                  <c:v>3.3927999800000003E-4</c:v>
                </c:pt>
                <c:pt idx="5145" formatCode="General">
                  <c:v>3.3935999799999998E-4</c:v>
                </c:pt>
                <c:pt idx="5146" formatCode="General">
                  <c:v>3.39439998E-4</c:v>
                </c:pt>
                <c:pt idx="5147" formatCode="General">
                  <c:v>3.3951999800000001E-4</c:v>
                </c:pt>
                <c:pt idx="5148" formatCode="General">
                  <c:v>3.3959999800000002E-4</c:v>
                </c:pt>
                <c:pt idx="5149" formatCode="General">
                  <c:v>3.3967999799999998E-4</c:v>
                </c:pt>
                <c:pt idx="5150" formatCode="General">
                  <c:v>3.3975999799999999E-4</c:v>
                </c:pt>
                <c:pt idx="5151" formatCode="General">
                  <c:v>3.3983999800000001E-4</c:v>
                </c:pt>
                <c:pt idx="5152" formatCode="General">
                  <c:v>3.3991999800000002E-4</c:v>
                </c:pt>
                <c:pt idx="5153" formatCode="General">
                  <c:v>3.3999999799999998E-4</c:v>
                </c:pt>
                <c:pt idx="5154" formatCode="General">
                  <c:v>3.4007999799999999E-4</c:v>
                </c:pt>
                <c:pt idx="5155" formatCode="General">
                  <c:v>3.40159998E-4</c:v>
                </c:pt>
                <c:pt idx="5156" formatCode="General">
                  <c:v>3.4023999800000002E-4</c:v>
                </c:pt>
                <c:pt idx="5157" formatCode="General">
                  <c:v>3.4031999799999998E-4</c:v>
                </c:pt>
                <c:pt idx="5158" formatCode="General">
                  <c:v>3.4039999799999999E-4</c:v>
                </c:pt>
                <c:pt idx="5159" formatCode="General">
                  <c:v>3.40479998E-4</c:v>
                </c:pt>
                <c:pt idx="5160" formatCode="General">
                  <c:v>3.4055999800000001E-4</c:v>
                </c:pt>
                <c:pt idx="5161" formatCode="General">
                  <c:v>3.4063999800000003E-4</c:v>
                </c:pt>
                <c:pt idx="5162" formatCode="General">
                  <c:v>3.4071999799999998E-4</c:v>
                </c:pt>
                <c:pt idx="5163" formatCode="General">
                  <c:v>3.40799998E-4</c:v>
                </c:pt>
                <c:pt idx="5164" formatCode="General">
                  <c:v>3.4087999800000001E-4</c:v>
                </c:pt>
                <c:pt idx="5165" formatCode="General">
                  <c:v>3.4095999800000002E-4</c:v>
                </c:pt>
                <c:pt idx="5166" formatCode="General">
                  <c:v>3.4103999799999998E-4</c:v>
                </c:pt>
                <c:pt idx="5167" formatCode="General">
                  <c:v>3.4111999799999999E-4</c:v>
                </c:pt>
                <c:pt idx="5168" formatCode="General">
                  <c:v>3.4119999800000001E-4</c:v>
                </c:pt>
                <c:pt idx="5169" formatCode="General">
                  <c:v>3.4127999800000002E-4</c:v>
                </c:pt>
                <c:pt idx="5170" formatCode="General">
                  <c:v>3.4135999799999998E-4</c:v>
                </c:pt>
                <c:pt idx="5171" formatCode="General">
                  <c:v>3.4143999799999999E-4</c:v>
                </c:pt>
                <c:pt idx="5172" formatCode="General">
                  <c:v>3.41519998E-4</c:v>
                </c:pt>
                <c:pt idx="5173" formatCode="General">
                  <c:v>3.4159999800000002E-4</c:v>
                </c:pt>
                <c:pt idx="5174" formatCode="General">
                  <c:v>3.4167999799999998E-4</c:v>
                </c:pt>
                <c:pt idx="5175" formatCode="General">
                  <c:v>3.4175999799999999E-4</c:v>
                </c:pt>
                <c:pt idx="5176" formatCode="General">
                  <c:v>3.41839998E-4</c:v>
                </c:pt>
                <c:pt idx="5177" formatCode="General">
                  <c:v>3.4191999800000001E-4</c:v>
                </c:pt>
                <c:pt idx="5178" formatCode="General">
                  <c:v>3.4199999800000003E-4</c:v>
                </c:pt>
                <c:pt idx="5179" formatCode="General">
                  <c:v>3.4207999799999999E-4</c:v>
                </c:pt>
                <c:pt idx="5180" formatCode="General">
                  <c:v>3.42159998E-4</c:v>
                </c:pt>
                <c:pt idx="5181" formatCode="General">
                  <c:v>3.4223999800000001E-4</c:v>
                </c:pt>
                <c:pt idx="5182" formatCode="General">
                  <c:v>3.4231999800000002E-4</c:v>
                </c:pt>
                <c:pt idx="5183" formatCode="General">
                  <c:v>3.4239999799999998E-4</c:v>
                </c:pt>
                <c:pt idx="5184" formatCode="General">
                  <c:v>3.42479998E-4</c:v>
                </c:pt>
                <c:pt idx="5185" formatCode="General">
                  <c:v>3.4255999800000001E-4</c:v>
                </c:pt>
                <c:pt idx="5186" formatCode="General">
                  <c:v>3.4263999800000002E-4</c:v>
                </c:pt>
                <c:pt idx="5187" formatCode="General">
                  <c:v>3.4271999799999998E-4</c:v>
                </c:pt>
                <c:pt idx="5188" formatCode="General">
                  <c:v>3.4279999799999999E-4</c:v>
                </c:pt>
                <c:pt idx="5189" formatCode="General">
                  <c:v>3.42879998E-4</c:v>
                </c:pt>
                <c:pt idx="5190" formatCode="General">
                  <c:v>3.4295999800000002E-4</c:v>
                </c:pt>
                <c:pt idx="5191" formatCode="General">
                  <c:v>3.4303999799999998E-4</c:v>
                </c:pt>
                <c:pt idx="5192" formatCode="General">
                  <c:v>3.4311999799999999E-4</c:v>
                </c:pt>
                <c:pt idx="5193" formatCode="General">
                  <c:v>3.43199998E-4</c:v>
                </c:pt>
                <c:pt idx="5194" formatCode="General">
                  <c:v>3.4327999800000001E-4</c:v>
                </c:pt>
                <c:pt idx="5195" formatCode="General">
                  <c:v>3.4335999799999997E-4</c:v>
                </c:pt>
                <c:pt idx="5196" formatCode="General">
                  <c:v>3.4343999799999999E-4</c:v>
                </c:pt>
                <c:pt idx="5197" formatCode="General">
                  <c:v>3.43519998E-4</c:v>
                </c:pt>
                <c:pt idx="5198" formatCode="General">
                  <c:v>3.4359999800000001E-4</c:v>
                </c:pt>
                <c:pt idx="5199" formatCode="General">
                  <c:v>3.4367999800000002E-4</c:v>
                </c:pt>
                <c:pt idx="5200" formatCode="General">
                  <c:v>3.4375999799999998E-4</c:v>
                </c:pt>
                <c:pt idx="5201" formatCode="General">
                  <c:v>3.43839998E-4</c:v>
                </c:pt>
                <c:pt idx="5202" formatCode="General">
                  <c:v>3.4391999800000001E-4</c:v>
                </c:pt>
                <c:pt idx="5203" formatCode="General">
                  <c:v>3.4399999800000002E-4</c:v>
                </c:pt>
                <c:pt idx="5204" formatCode="General">
                  <c:v>3.4407999799999998E-4</c:v>
                </c:pt>
                <c:pt idx="5205" formatCode="General">
                  <c:v>3.4415999799999999E-4</c:v>
                </c:pt>
                <c:pt idx="5206" formatCode="General">
                  <c:v>3.4423999800000001E-4</c:v>
                </c:pt>
                <c:pt idx="5207" formatCode="General">
                  <c:v>3.4431999800000002E-4</c:v>
                </c:pt>
                <c:pt idx="5208" formatCode="General">
                  <c:v>3.4439999799999998E-4</c:v>
                </c:pt>
                <c:pt idx="5209" formatCode="General">
                  <c:v>3.4447999799999999E-4</c:v>
                </c:pt>
                <c:pt idx="5210" formatCode="General">
                  <c:v>3.44559998E-4</c:v>
                </c:pt>
                <c:pt idx="5211" formatCode="General">
                  <c:v>3.4463999800000002E-4</c:v>
                </c:pt>
                <c:pt idx="5212" formatCode="General">
                  <c:v>3.4471999799999997E-4</c:v>
                </c:pt>
                <c:pt idx="5213" formatCode="General">
                  <c:v>3.4479999799999999E-4</c:v>
                </c:pt>
                <c:pt idx="5214" formatCode="General">
                  <c:v>3.44879998E-4</c:v>
                </c:pt>
                <c:pt idx="5215" formatCode="General">
                  <c:v>3.4495999800000001E-4</c:v>
                </c:pt>
                <c:pt idx="5216" formatCode="General">
                  <c:v>3.4503999800000002E-4</c:v>
                </c:pt>
                <c:pt idx="5217" formatCode="General">
                  <c:v>3.4511999799999998E-4</c:v>
                </c:pt>
                <c:pt idx="5218" formatCode="General">
                  <c:v>3.45199998E-4</c:v>
                </c:pt>
                <c:pt idx="5219" formatCode="General">
                  <c:v>3.4527999800000001E-4</c:v>
                </c:pt>
                <c:pt idx="5220" formatCode="General">
                  <c:v>3.4535999800000002E-4</c:v>
                </c:pt>
                <c:pt idx="5221" formatCode="General">
                  <c:v>3.4543999799999998E-4</c:v>
                </c:pt>
                <c:pt idx="5222" formatCode="General">
                  <c:v>3.4551999799999999E-4</c:v>
                </c:pt>
                <c:pt idx="5223" formatCode="General">
                  <c:v>3.4559999800000001E-4</c:v>
                </c:pt>
                <c:pt idx="5224" formatCode="General">
                  <c:v>3.4567999800000002E-4</c:v>
                </c:pt>
                <c:pt idx="5225" formatCode="General">
                  <c:v>3.4575999799999998E-4</c:v>
                </c:pt>
                <c:pt idx="5226" formatCode="General">
                  <c:v>3.4583999799999999E-4</c:v>
                </c:pt>
                <c:pt idx="5227" formatCode="General">
                  <c:v>3.45919998E-4</c:v>
                </c:pt>
                <c:pt idx="5228" formatCode="General">
                  <c:v>3.4599999800000002E-4</c:v>
                </c:pt>
                <c:pt idx="5229" formatCode="General">
                  <c:v>3.4607999799999997E-4</c:v>
                </c:pt>
                <c:pt idx="5230" formatCode="General">
                  <c:v>3.4615999799999999E-4</c:v>
                </c:pt>
                <c:pt idx="5231" formatCode="General">
                  <c:v>3.46239998E-4</c:v>
                </c:pt>
                <c:pt idx="5232" formatCode="General">
                  <c:v>3.4631999800000001E-4</c:v>
                </c:pt>
                <c:pt idx="5233" formatCode="General">
                  <c:v>3.4639999800000003E-4</c:v>
                </c:pt>
                <c:pt idx="5234" formatCode="General">
                  <c:v>3.4647999799999998E-4</c:v>
                </c:pt>
                <c:pt idx="5235" formatCode="General">
                  <c:v>3.46559998E-4</c:v>
                </c:pt>
                <c:pt idx="5236" formatCode="General">
                  <c:v>3.4663999800000001E-4</c:v>
                </c:pt>
                <c:pt idx="5237" formatCode="General">
                  <c:v>3.4671999800000002E-4</c:v>
                </c:pt>
                <c:pt idx="5238" formatCode="General">
                  <c:v>3.4679999799999998E-4</c:v>
                </c:pt>
                <c:pt idx="5239" formatCode="General">
                  <c:v>3.4687999799999999E-4</c:v>
                </c:pt>
                <c:pt idx="5240" formatCode="General">
                  <c:v>3.4695999800000001E-4</c:v>
                </c:pt>
                <c:pt idx="5241" formatCode="General">
                  <c:v>3.4703999800000002E-4</c:v>
                </c:pt>
                <c:pt idx="5242" formatCode="General">
                  <c:v>3.4711999799999998E-4</c:v>
                </c:pt>
                <c:pt idx="5243" formatCode="General">
                  <c:v>3.4719999799999999E-4</c:v>
                </c:pt>
                <c:pt idx="5244" formatCode="General">
                  <c:v>3.47279998E-4</c:v>
                </c:pt>
                <c:pt idx="5245" formatCode="General">
                  <c:v>3.4735999800000002E-4</c:v>
                </c:pt>
                <c:pt idx="5246" formatCode="General">
                  <c:v>3.4743999799999997E-4</c:v>
                </c:pt>
                <c:pt idx="5247" formatCode="General">
                  <c:v>3.4751999799999999E-4</c:v>
                </c:pt>
                <c:pt idx="5248" formatCode="General">
                  <c:v>3.47599998E-4</c:v>
                </c:pt>
                <c:pt idx="5249" formatCode="General">
                  <c:v>3.4767999800000001E-4</c:v>
                </c:pt>
                <c:pt idx="5250" formatCode="General">
                  <c:v>3.4775999800000003E-4</c:v>
                </c:pt>
                <c:pt idx="5251" formatCode="General">
                  <c:v>3.4783999799999998E-4</c:v>
                </c:pt>
                <c:pt idx="5252" formatCode="General">
                  <c:v>3.47919998E-4</c:v>
                </c:pt>
                <c:pt idx="5253" formatCode="General">
                  <c:v>3.4799999800000001E-4</c:v>
                </c:pt>
                <c:pt idx="5254" formatCode="General">
                  <c:v>3.4807999800000002E-4</c:v>
                </c:pt>
                <c:pt idx="5255" formatCode="General">
                  <c:v>3.4815999799999998E-4</c:v>
                </c:pt>
                <c:pt idx="5256" formatCode="General">
                  <c:v>3.4823999799999999E-4</c:v>
                </c:pt>
                <c:pt idx="5257" formatCode="General">
                  <c:v>3.4831999800000001E-4</c:v>
                </c:pt>
                <c:pt idx="5258" formatCode="General">
                  <c:v>3.4839999800000002E-4</c:v>
                </c:pt>
                <c:pt idx="5259" formatCode="General">
                  <c:v>3.4847999799999998E-4</c:v>
                </c:pt>
                <c:pt idx="5260" formatCode="General">
                  <c:v>3.4855999799999999E-4</c:v>
                </c:pt>
                <c:pt idx="5261" formatCode="General">
                  <c:v>3.48639998E-4</c:v>
                </c:pt>
                <c:pt idx="5262" formatCode="General">
                  <c:v>3.4871999800000002E-4</c:v>
                </c:pt>
                <c:pt idx="5263" formatCode="General">
                  <c:v>3.4879999799999998E-4</c:v>
                </c:pt>
                <c:pt idx="5264" formatCode="General">
                  <c:v>3.4887999799999999E-4</c:v>
                </c:pt>
                <c:pt idx="5265" formatCode="General">
                  <c:v>3.48959998E-4</c:v>
                </c:pt>
                <c:pt idx="5266" formatCode="General">
                  <c:v>3.4903999800000001E-4</c:v>
                </c:pt>
                <c:pt idx="5267" formatCode="General">
                  <c:v>3.4911999800000003E-4</c:v>
                </c:pt>
                <c:pt idx="5268" formatCode="General">
                  <c:v>3.4919999799999998E-4</c:v>
                </c:pt>
                <c:pt idx="5269" formatCode="General">
                  <c:v>3.49279998E-4</c:v>
                </c:pt>
                <c:pt idx="5270" formatCode="General">
                  <c:v>3.4935999800000001E-4</c:v>
                </c:pt>
                <c:pt idx="5271" formatCode="General">
                  <c:v>3.4943999800000002E-4</c:v>
                </c:pt>
                <c:pt idx="5272" formatCode="General">
                  <c:v>3.4951999799999998E-4</c:v>
                </c:pt>
                <c:pt idx="5273" formatCode="General">
                  <c:v>3.4959999799999999E-4</c:v>
                </c:pt>
                <c:pt idx="5274" formatCode="General">
                  <c:v>3.4967999800000001E-4</c:v>
                </c:pt>
                <c:pt idx="5275" formatCode="General">
                  <c:v>3.4975999800000002E-4</c:v>
                </c:pt>
                <c:pt idx="5276" formatCode="General">
                  <c:v>3.4983999799999998E-4</c:v>
                </c:pt>
                <c:pt idx="5277" formatCode="General">
                  <c:v>3.4991999799999999E-4</c:v>
                </c:pt>
                <c:pt idx="5278" formatCode="General">
                  <c:v>3.49999998E-4</c:v>
                </c:pt>
                <c:pt idx="5279" formatCode="General">
                  <c:v>3.5007999800000002E-4</c:v>
                </c:pt>
                <c:pt idx="5280" formatCode="General">
                  <c:v>3.5015999799999998E-4</c:v>
                </c:pt>
                <c:pt idx="5281" formatCode="General">
                  <c:v>3.5023999799999999E-4</c:v>
                </c:pt>
                <c:pt idx="5282" formatCode="General">
                  <c:v>3.50319998E-4</c:v>
                </c:pt>
                <c:pt idx="5283" formatCode="General">
                  <c:v>3.5039999800000001E-4</c:v>
                </c:pt>
                <c:pt idx="5284" formatCode="General">
                  <c:v>3.5047999800000003E-4</c:v>
                </c:pt>
                <c:pt idx="5285" formatCode="General">
                  <c:v>3.5055999799999999E-4</c:v>
                </c:pt>
                <c:pt idx="5286" formatCode="General">
                  <c:v>3.50639998E-4</c:v>
                </c:pt>
                <c:pt idx="5287" formatCode="General">
                  <c:v>3.5071999800000001E-4</c:v>
                </c:pt>
                <c:pt idx="5288" formatCode="General">
                  <c:v>3.5079999800000002E-4</c:v>
                </c:pt>
                <c:pt idx="5289" formatCode="General">
                  <c:v>3.5087999799999998E-4</c:v>
                </c:pt>
                <c:pt idx="5290" formatCode="General">
                  <c:v>3.50959998E-4</c:v>
                </c:pt>
                <c:pt idx="5291" formatCode="General">
                  <c:v>3.5103999800000001E-4</c:v>
                </c:pt>
                <c:pt idx="5292" formatCode="General">
                  <c:v>3.5111999800000002E-4</c:v>
                </c:pt>
                <c:pt idx="5293" formatCode="General">
                  <c:v>3.5119999799999998E-4</c:v>
                </c:pt>
                <c:pt idx="5294" formatCode="General">
                  <c:v>3.5127999799999999E-4</c:v>
                </c:pt>
                <c:pt idx="5295" formatCode="General">
                  <c:v>3.51359998E-4</c:v>
                </c:pt>
                <c:pt idx="5296" formatCode="General">
                  <c:v>3.5143999800000002E-4</c:v>
                </c:pt>
                <c:pt idx="5297" formatCode="General">
                  <c:v>3.5151999799999998E-4</c:v>
                </c:pt>
                <c:pt idx="5298" formatCode="General">
                  <c:v>3.5159999799999999E-4</c:v>
                </c:pt>
                <c:pt idx="5299" formatCode="General">
                  <c:v>3.51679998E-4</c:v>
                </c:pt>
                <c:pt idx="5300" formatCode="General">
                  <c:v>3.5175999800000001E-4</c:v>
                </c:pt>
                <c:pt idx="5301" formatCode="General">
                  <c:v>3.5183999799999997E-4</c:v>
                </c:pt>
                <c:pt idx="5302" formatCode="General">
                  <c:v>3.5191999799999999E-4</c:v>
                </c:pt>
                <c:pt idx="5303" formatCode="General">
                  <c:v>3.51999998E-4</c:v>
                </c:pt>
                <c:pt idx="5304" formatCode="General">
                  <c:v>3.5207999800000001E-4</c:v>
                </c:pt>
                <c:pt idx="5305" formatCode="General">
                  <c:v>3.5215999800000002E-4</c:v>
                </c:pt>
                <c:pt idx="5306" formatCode="General">
                  <c:v>3.5223999799999998E-4</c:v>
                </c:pt>
                <c:pt idx="5307" formatCode="General">
                  <c:v>3.52319998E-4</c:v>
                </c:pt>
                <c:pt idx="5308" formatCode="General">
                  <c:v>3.5239999800000001E-4</c:v>
                </c:pt>
                <c:pt idx="5309" formatCode="General">
                  <c:v>3.5247999800000002E-4</c:v>
                </c:pt>
                <c:pt idx="5310" formatCode="General">
                  <c:v>3.5255999799999998E-4</c:v>
                </c:pt>
                <c:pt idx="5311" formatCode="General">
                  <c:v>3.5263999799999999E-4</c:v>
                </c:pt>
                <c:pt idx="5312" formatCode="General">
                  <c:v>3.5271999800000001E-4</c:v>
                </c:pt>
                <c:pt idx="5313" formatCode="General">
                  <c:v>3.5279999800000002E-4</c:v>
                </c:pt>
                <c:pt idx="5314" formatCode="General">
                  <c:v>3.5287999799999998E-4</c:v>
                </c:pt>
                <c:pt idx="5315" formatCode="General">
                  <c:v>3.5295999799999999E-4</c:v>
                </c:pt>
                <c:pt idx="5316" formatCode="General">
                  <c:v>3.53039998E-4</c:v>
                </c:pt>
                <c:pt idx="5317" formatCode="General">
                  <c:v>3.5311999800000002E-4</c:v>
                </c:pt>
                <c:pt idx="5318" formatCode="General">
                  <c:v>3.5319999799999997E-4</c:v>
                </c:pt>
                <c:pt idx="5319" formatCode="General">
                  <c:v>3.5327999799999999E-4</c:v>
                </c:pt>
                <c:pt idx="5320" formatCode="General">
                  <c:v>3.53359998E-4</c:v>
                </c:pt>
                <c:pt idx="5321" formatCode="General">
                  <c:v>3.5343999800000001E-4</c:v>
                </c:pt>
                <c:pt idx="5322" formatCode="General">
                  <c:v>3.5351999800000002E-4</c:v>
                </c:pt>
                <c:pt idx="5323" formatCode="General">
                  <c:v>3.5359999799999998E-4</c:v>
                </c:pt>
                <c:pt idx="5324" formatCode="General">
                  <c:v>3.53679998E-4</c:v>
                </c:pt>
                <c:pt idx="5325" formatCode="General">
                  <c:v>3.5375999800000001E-4</c:v>
                </c:pt>
                <c:pt idx="5326" formatCode="General">
                  <c:v>3.5383999800000002E-4</c:v>
                </c:pt>
                <c:pt idx="5327" formatCode="General">
                  <c:v>3.5391999799999998E-4</c:v>
                </c:pt>
                <c:pt idx="5328" formatCode="General">
                  <c:v>3.5399999799999999E-4</c:v>
                </c:pt>
                <c:pt idx="5329" formatCode="General">
                  <c:v>3.5407999800000001E-4</c:v>
                </c:pt>
                <c:pt idx="5330" formatCode="General">
                  <c:v>3.5415999800000002E-4</c:v>
                </c:pt>
                <c:pt idx="5331" formatCode="General">
                  <c:v>3.5423999799999998E-4</c:v>
                </c:pt>
                <c:pt idx="5332" formatCode="General">
                  <c:v>3.5431999799999999E-4</c:v>
                </c:pt>
                <c:pt idx="5333" formatCode="General">
                  <c:v>3.54399998E-4</c:v>
                </c:pt>
                <c:pt idx="5334" formatCode="General">
                  <c:v>3.5447999800000002E-4</c:v>
                </c:pt>
                <c:pt idx="5335" formatCode="General">
                  <c:v>3.5455999799999997E-4</c:v>
                </c:pt>
                <c:pt idx="5336" formatCode="General">
                  <c:v>3.5463999799999999E-4</c:v>
                </c:pt>
                <c:pt idx="5337" formatCode="General">
                  <c:v>3.54719998E-4</c:v>
                </c:pt>
                <c:pt idx="5338" formatCode="General">
                  <c:v>3.5479999800000001E-4</c:v>
                </c:pt>
                <c:pt idx="5339" formatCode="General">
                  <c:v>3.5487999800000003E-4</c:v>
                </c:pt>
                <c:pt idx="5340" formatCode="General">
                  <c:v>3.5495999799999998E-4</c:v>
                </c:pt>
                <c:pt idx="5341" formatCode="General">
                  <c:v>3.55039998E-4</c:v>
                </c:pt>
                <c:pt idx="5342" formatCode="General">
                  <c:v>3.5511999800000001E-4</c:v>
                </c:pt>
                <c:pt idx="5343" formatCode="General">
                  <c:v>3.5519999800000002E-4</c:v>
                </c:pt>
                <c:pt idx="5344" formatCode="General">
                  <c:v>3.5527999799999998E-4</c:v>
                </c:pt>
                <c:pt idx="5345" formatCode="General">
                  <c:v>3.5535999799999999E-4</c:v>
                </c:pt>
                <c:pt idx="5346" formatCode="General">
                  <c:v>3.5543999800000001E-4</c:v>
                </c:pt>
                <c:pt idx="5347" formatCode="General">
                  <c:v>3.5551999800000002E-4</c:v>
                </c:pt>
                <c:pt idx="5348" formatCode="General">
                  <c:v>3.5559999799999998E-4</c:v>
                </c:pt>
                <c:pt idx="5349" formatCode="General">
                  <c:v>3.5567999799999999E-4</c:v>
                </c:pt>
                <c:pt idx="5350" formatCode="General">
                  <c:v>3.55759998E-4</c:v>
                </c:pt>
                <c:pt idx="5351" formatCode="General">
                  <c:v>3.5583999800000002E-4</c:v>
                </c:pt>
                <c:pt idx="5352" formatCode="General">
                  <c:v>3.5591999799999997E-4</c:v>
                </c:pt>
                <c:pt idx="5353" formatCode="General">
                  <c:v>3.5599999799999999E-4</c:v>
                </c:pt>
                <c:pt idx="5354" formatCode="General">
                  <c:v>3.56079998E-4</c:v>
                </c:pt>
                <c:pt idx="5355" formatCode="General">
                  <c:v>3.5615999800000001E-4</c:v>
                </c:pt>
                <c:pt idx="5356" formatCode="General">
                  <c:v>3.5623999800000003E-4</c:v>
                </c:pt>
                <c:pt idx="5357" formatCode="General">
                  <c:v>3.5631999799999998E-4</c:v>
                </c:pt>
                <c:pt idx="5358" formatCode="General">
                  <c:v>3.56399998E-4</c:v>
                </c:pt>
                <c:pt idx="5359" formatCode="General">
                  <c:v>3.5647999800000001E-4</c:v>
                </c:pt>
                <c:pt idx="5360" formatCode="General">
                  <c:v>3.5655999800000002E-4</c:v>
                </c:pt>
                <c:pt idx="5361" formatCode="General">
                  <c:v>3.5663999799999998E-4</c:v>
                </c:pt>
                <c:pt idx="5362" formatCode="General">
                  <c:v>3.5671999799999999E-4</c:v>
                </c:pt>
                <c:pt idx="5363" formatCode="General">
                  <c:v>3.5679999800000001E-4</c:v>
                </c:pt>
                <c:pt idx="5364" formatCode="General">
                  <c:v>3.5687999800000002E-4</c:v>
                </c:pt>
                <c:pt idx="5365" formatCode="General">
                  <c:v>3.5695999799999998E-4</c:v>
                </c:pt>
                <c:pt idx="5366" formatCode="General">
                  <c:v>3.5703999799999999E-4</c:v>
                </c:pt>
                <c:pt idx="5367" formatCode="General">
                  <c:v>3.57119998E-4</c:v>
                </c:pt>
                <c:pt idx="5368" formatCode="General">
                  <c:v>3.5719999800000002E-4</c:v>
                </c:pt>
                <c:pt idx="5369" formatCode="General">
                  <c:v>3.5727999799999998E-4</c:v>
                </c:pt>
                <c:pt idx="5370" formatCode="General">
                  <c:v>3.5735999799999999E-4</c:v>
                </c:pt>
                <c:pt idx="5371" formatCode="General">
                  <c:v>3.57439998E-4</c:v>
                </c:pt>
                <c:pt idx="5372" formatCode="General">
                  <c:v>3.5751999800000001E-4</c:v>
                </c:pt>
                <c:pt idx="5373" formatCode="General">
                  <c:v>3.5759999800000003E-4</c:v>
                </c:pt>
                <c:pt idx="5374" formatCode="General">
                  <c:v>3.5767999799999999E-4</c:v>
                </c:pt>
                <c:pt idx="5375" formatCode="General">
                  <c:v>3.57759998E-4</c:v>
                </c:pt>
                <c:pt idx="5376" formatCode="General">
                  <c:v>3.5783999800000001E-4</c:v>
                </c:pt>
                <c:pt idx="5377" formatCode="General">
                  <c:v>3.5791999800000002E-4</c:v>
                </c:pt>
                <c:pt idx="5378" formatCode="General">
                  <c:v>3.5799999799999998E-4</c:v>
                </c:pt>
                <c:pt idx="5379" formatCode="General">
                  <c:v>3.5807999799999999E-4</c:v>
                </c:pt>
                <c:pt idx="5380" formatCode="General">
                  <c:v>3.5815999800000001E-4</c:v>
                </c:pt>
                <c:pt idx="5381" formatCode="General">
                  <c:v>3.5823999800000002E-4</c:v>
                </c:pt>
                <c:pt idx="5382" formatCode="General">
                  <c:v>3.5831999799999998E-4</c:v>
                </c:pt>
                <c:pt idx="5383" formatCode="General">
                  <c:v>3.5839999799999999E-4</c:v>
                </c:pt>
                <c:pt idx="5384" formatCode="General">
                  <c:v>3.58479998E-4</c:v>
                </c:pt>
                <c:pt idx="5385" formatCode="General">
                  <c:v>3.5855999800000002E-4</c:v>
                </c:pt>
                <c:pt idx="5386" formatCode="General">
                  <c:v>3.5863999799999998E-4</c:v>
                </c:pt>
                <c:pt idx="5387" formatCode="General">
                  <c:v>3.5871999799999999E-4</c:v>
                </c:pt>
                <c:pt idx="5388" formatCode="General">
                  <c:v>3.58799998E-4</c:v>
                </c:pt>
                <c:pt idx="5389" formatCode="General">
                  <c:v>3.5887999800000001E-4</c:v>
                </c:pt>
                <c:pt idx="5390" formatCode="General">
                  <c:v>3.5895999800000003E-4</c:v>
                </c:pt>
                <c:pt idx="5391" formatCode="General">
                  <c:v>3.5903999799999999E-4</c:v>
                </c:pt>
                <c:pt idx="5392" formatCode="General">
                  <c:v>3.59119998E-4</c:v>
                </c:pt>
                <c:pt idx="5393" formatCode="General">
                  <c:v>3.5919999800000001E-4</c:v>
                </c:pt>
                <c:pt idx="5394" formatCode="General">
                  <c:v>3.5927999800000002E-4</c:v>
                </c:pt>
                <c:pt idx="5395" formatCode="General">
                  <c:v>3.5935999799999998E-4</c:v>
                </c:pt>
                <c:pt idx="5396" formatCode="General">
                  <c:v>3.59439998E-4</c:v>
                </c:pt>
                <c:pt idx="5397" formatCode="General">
                  <c:v>3.5951999800000001E-4</c:v>
                </c:pt>
                <c:pt idx="5398" formatCode="General">
                  <c:v>3.5959999800000002E-4</c:v>
                </c:pt>
                <c:pt idx="5399" formatCode="General">
                  <c:v>3.5967999799999998E-4</c:v>
                </c:pt>
                <c:pt idx="5400" formatCode="General">
                  <c:v>3.5975999799999999E-4</c:v>
                </c:pt>
                <c:pt idx="5401" formatCode="General">
                  <c:v>3.5983999800000001E-4</c:v>
                </c:pt>
                <c:pt idx="5402" formatCode="General">
                  <c:v>3.5991999800000002E-4</c:v>
                </c:pt>
                <c:pt idx="5403" formatCode="General">
                  <c:v>3.5999999799999998E-4</c:v>
                </c:pt>
                <c:pt idx="5404" formatCode="General">
                  <c:v>3.6007999799999999E-4</c:v>
                </c:pt>
                <c:pt idx="5405" formatCode="General">
                  <c:v>3.60159998E-4</c:v>
                </c:pt>
                <c:pt idx="5406" formatCode="General">
                  <c:v>3.6023999800000001E-4</c:v>
                </c:pt>
                <c:pt idx="5407" formatCode="General">
                  <c:v>3.6031999799999997E-4</c:v>
                </c:pt>
                <c:pt idx="5408" formatCode="General">
                  <c:v>3.6039999799999999E-4</c:v>
                </c:pt>
                <c:pt idx="5409" formatCode="General">
                  <c:v>3.60479998E-4</c:v>
                </c:pt>
                <c:pt idx="5410" formatCode="General">
                  <c:v>3.6055999800000001E-4</c:v>
                </c:pt>
                <c:pt idx="5411" formatCode="General">
                  <c:v>3.6063999800000002E-4</c:v>
                </c:pt>
                <c:pt idx="5412" formatCode="General">
                  <c:v>3.6071999799999998E-4</c:v>
                </c:pt>
                <c:pt idx="5413" formatCode="General">
                  <c:v>3.60799998E-4</c:v>
                </c:pt>
                <c:pt idx="5414" formatCode="General">
                  <c:v>3.6087999800000001E-4</c:v>
                </c:pt>
                <c:pt idx="5415" formatCode="General">
                  <c:v>3.6095999800000002E-4</c:v>
                </c:pt>
                <c:pt idx="5416" formatCode="General">
                  <c:v>3.6103999799999998E-4</c:v>
                </c:pt>
                <c:pt idx="5417" formatCode="General">
                  <c:v>3.6111999799999999E-4</c:v>
                </c:pt>
                <c:pt idx="5418" formatCode="General">
                  <c:v>3.6119999800000001E-4</c:v>
                </c:pt>
                <c:pt idx="5419" formatCode="General">
                  <c:v>3.6127999800000002E-4</c:v>
                </c:pt>
                <c:pt idx="5420" formatCode="General">
                  <c:v>3.6135999799999998E-4</c:v>
                </c:pt>
                <c:pt idx="5421" formatCode="General">
                  <c:v>3.6143999799999999E-4</c:v>
                </c:pt>
                <c:pt idx="5422" formatCode="General">
                  <c:v>3.61519998E-4</c:v>
                </c:pt>
                <c:pt idx="5423" formatCode="General">
                  <c:v>3.6159999800000002E-4</c:v>
                </c:pt>
                <c:pt idx="5424" formatCode="General">
                  <c:v>3.6167999799999997E-4</c:v>
                </c:pt>
                <c:pt idx="5425" formatCode="General">
                  <c:v>3.6175999799999999E-4</c:v>
                </c:pt>
                <c:pt idx="5426" formatCode="General">
                  <c:v>3.61839998E-4</c:v>
                </c:pt>
                <c:pt idx="5427" formatCode="General">
                  <c:v>3.6191999800000001E-4</c:v>
                </c:pt>
                <c:pt idx="5428" formatCode="General">
                  <c:v>3.6199999800000003E-4</c:v>
                </c:pt>
                <c:pt idx="5429" formatCode="General">
                  <c:v>3.6207999799999998E-4</c:v>
                </c:pt>
                <c:pt idx="5430" formatCode="General">
                  <c:v>3.62159998E-4</c:v>
                </c:pt>
                <c:pt idx="5431" formatCode="General">
                  <c:v>3.6223999800000001E-4</c:v>
                </c:pt>
                <c:pt idx="5432" formatCode="General">
                  <c:v>3.6231999800000002E-4</c:v>
                </c:pt>
                <c:pt idx="5433" formatCode="General">
                  <c:v>3.6239999799999998E-4</c:v>
                </c:pt>
                <c:pt idx="5434" formatCode="General">
                  <c:v>3.6247999799999999E-4</c:v>
                </c:pt>
                <c:pt idx="5435" formatCode="General">
                  <c:v>3.6255999800000001E-4</c:v>
                </c:pt>
                <c:pt idx="5436" formatCode="General">
                  <c:v>3.6263999800000002E-4</c:v>
                </c:pt>
                <c:pt idx="5437" formatCode="General">
                  <c:v>3.6271999799999998E-4</c:v>
                </c:pt>
                <c:pt idx="5438" formatCode="General">
                  <c:v>3.6279999799999999E-4</c:v>
                </c:pt>
                <c:pt idx="5439" formatCode="General">
                  <c:v>3.62879998E-4</c:v>
                </c:pt>
                <c:pt idx="5440" formatCode="General">
                  <c:v>3.6295999800000002E-4</c:v>
                </c:pt>
                <c:pt idx="5441" formatCode="General">
                  <c:v>3.6303999799999997E-4</c:v>
                </c:pt>
                <c:pt idx="5442" formatCode="General">
                  <c:v>3.6311999799999999E-4</c:v>
                </c:pt>
                <c:pt idx="5443" formatCode="General">
                  <c:v>3.63199998E-4</c:v>
                </c:pt>
                <c:pt idx="5444" formatCode="General">
                  <c:v>3.6327999800000001E-4</c:v>
                </c:pt>
                <c:pt idx="5445" formatCode="General">
                  <c:v>3.6335999800000003E-4</c:v>
                </c:pt>
                <c:pt idx="5446" formatCode="General">
                  <c:v>3.6343999799999998E-4</c:v>
                </c:pt>
                <c:pt idx="5447" formatCode="General">
                  <c:v>3.63519998E-4</c:v>
                </c:pt>
                <c:pt idx="5448" formatCode="General">
                  <c:v>3.6359999800000001E-4</c:v>
                </c:pt>
                <c:pt idx="5449" formatCode="General">
                  <c:v>3.6367999800000002E-4</c:v>
                </c:pt>
                <c:pt idx="5450" formatCode="General">
                  <c:v>3.6375999799999998E-4</c:v>
                </c:pt>
                <c:pt idx="5451" formatCode="General">
                  <c:v>3.6383999799999999E-4</c:v>
                </c:pt>
                <c:pt idx="5452" formatCode="General">
                  <c:v>3.6391999800000001E-4</c:v>
                </c:pt>
                <c:pt idx="5453" formatCode="General">
                  <c:v>3.6399999800000002E-4</c:v>
                </c:pt>
                <c:pt idx="5454" formatCode="General">
                  <c:v>3.6407999799999998E-4</c:v>
                </c:pt>
                <c:pt idx="5455" formatCode="General">
                  <c:v>3.6415999799999999E-4</c:v>
                </c:pt>
                <c:pt idx="5456" formatCode="General">
                  <c:v>3.64239998E-4</c:v>
                </c:pt>
                <c:pt idx="5457" formatCode="General">
                  <c:v>3.6431999800000002E-4</c:v>
                </c:pt>
                <c:pt idx="5458" formatCode="General">
                  <c:v>3.6439999799999997E-4</c:v>
                </c:pt>
                <c:pt idx="5459" formatCode="General">
                  <c:v>3.6447999799999999E-4</c:v>
                </c:pt>
                <c:pt idx="5460" formatCode="General">
                  <c:v>3.64559998E-4</c:v>
                </c:pt>
                <c:pt idx="5461" formatCode="General">
                  <c:v>3.6463999800000001E-4</c:v>
                </c:pt>
                <c:pt idx="5462" formatCode="General">
                  <c:v>3.6471999800000003E-4</c:v>
                </c:pt>
                <c:pt idx="5463" formatCode="General">
                  <c:v>3.6479999799999998E-4</c:v>
                </c:pt>
                <c:pt idx="5464" formatCode="General">
                  <c:v>3.64879998E-4</c:v>
                </c:pt>
                <c:pt idx="5465" formatCode="General">
                  <c:v>3.6495999800000001E-4</c:v>
                </c:pt>
                <c:pt idx="5466" formatCode="General">
                  <c:v>3.6503999800000002E-4</c:v>
                </c:pt>
                <c:pt idx="5467" formatCode="General">
                  <c:v>3.6511999799999998E-4</c:v>
                </c:pt>
                <c:pt idx="5468" formatCode="General">
                  <c:v>3.6519999799999999E-4</c:v>
                </c:pt>
                <c:pt idx="5469" formatCode="General">
                  <c:v>3.6527999800000001E-4</c:v>
                </c:pt>
                <c:pt idx="5470" formatCode="General">
                  <c:v>3.6535999800000002E-4</c:v>
                </c:pt>
                <c:pt idx="5471" formatCode="General">
                  <c:v>3.6543999799999998E-4</c:v>
                </c:pt>
                <c:pt idx="5472" formatCode="General">
                  <c:v>3.6551999799999999E-4</c:v>
                </c:pt>
                <c:pt idx="5473" formatCode="General">
                  <c:v>3.65599998E-4</c:v>
                </c:pt>
                <c:pt idx="5474" formatCode="General">
                  <c:v>3.6567999800000002E-4</c:v>
                </c:pt>
                <c:pt idx="5475" formatCode="General">
                  <c:v>3.6575999799999998E-4</c:v>
                </c:pt>
                <c:pt idx="5476" formatCode="General">
                  <c:v>3.6583999799999999E-4</c:v>
                </c:pt>
                <c:pt idx="5477" formatCode="General">
                  <c:v>3.65919998E-4</c:v>
                </c:pt>
                <c:pt idx="5478" formatCode="General">
                  <c:v>3.6599999800000001E-4</c:v>
                </c:pt>
                <c:pt idx="5479" formatCode="General">
                  <c:v>3.6607999800000003E-4</c:v>
                </c:pt>
                <c:pt idx="5480" formatCode="General">
                  <c:v>3.6615999799999999E-4</c:v>
                </c:pt>
                <c:pt idx="5481" formatCode="General">
                  <c:v>3.66239998E-4</c:v>
                </c:pt>
                <c:pt idx="5482" formatCode="General">
                  <c:v>3.6631999800000001E-4</c:v>
                </c:pt>
                <c:pt idx="5483" formatCode="General">
                  <c:v>3.6639999800000002E-4</c:v>
                </c:pt>
                <c:pt idx="5484" formatCode="General">
                  <c:v>3.6647999799999998E-4</c:v>
                </c:pt>
                <c:pt idx="5485" formatCode="General">
                  <c:v>3.6655999799999999E-4</c:v>
                </c:pt>
                <c:pt idx="5486" formatCode="General">
                  <c:v>3.6663999800000001E-4</c:v>
                </c:pt>
                <c:pt idx="5487" formatCode="General">
                  <c:v>3.6671999800000002E-4</c:v>
                </c:pt>
                <c:pt idx="5488" formatCode="General">
                  <c:v>3.6679999799999998E-4</c:v>
                </c:pt>
                <c:pt idx="5489" formatCode="General">
                  <c:v>3.6687999799999999E-4</c:v>
                </c:pt>
                <c:pt idx="5490" formatCode="General">
                  <c:v>3.66959998E-4</c:v>
                </c:pt>
                <c:pt idx="5491" formatCode="General">
                  <c:v>3.6703999800000002E-4</c:v>
                </c:pt>
                <c:pt idx="5492" formatCode="General">
                  <c:v>3.6711999799999998E-4</c:v>
                </c:pt>
                <c:pt idx="5493" formatCode="General">
                  <c:v>3.6719999799999999E-4</c:v>
                </c:pt>
                <c:pt idx="5494" formatCode="General">
                  <c:v>3.67279998E-4</c:v>
                </c:pt>
                <c:pt idx="5495" formatCode="General">
                  <c:v>3.6735999800000001E-4</c:v>
                </c:pt>
                <c:pt idx="5496" formatCode="General">
                  <c:v>3.6743999799999997E-4</c:v>
                </c:pt>
                <c:pt idx="5497" formatCode="General">
                  <c:v>3.6751999799999999E-4</c:v>
                </c:pt>
                <c:pt idx="5498" formatCode="General">
                  <c:v>3.67599998E-4</c:v>
                </c:pt>
                <c:pt idx="5499" formatCode="General">
                  <c:v>3.6767999800000001E-4</c:v>
                </c:pt>
                <c:pt idx="5500" formatCode="General">
                  <c:v>3.6775999800000002E-4</c:v>
                </c:pt>
                <c:pt idx="5501" formatCode="General">
                  <c:v>3.6783999799999998E-4</c:v>
                </c:pt>
                <c:pt idx="5502" formatCode="General">
                  <c:v>3.67919998E-4</c:v>
                </c:pt>
                <c:pt idx="5503" formatCode="General">
                  <c:v>3.6799999800000001E-4</c:v>
                </c:pt>
                <c:pt idx="5504" formatCode="General">
                  <c:v>3.6807999800000002E-4</c:v>
                </c:pt>
                <c:pt idx="5505" formatCode="General">
                  <c:v>3.6815999799999998E-4</c:v>
                </c:pt>
                <c:pt idx="5506" formatCode="General">
                  <c:v>3.6823999799999999E-4</c:v>
                </c:pt>
                <c:pt idx="5507" formatCode="General">
                  <c:v>3.6831999800000001E-4</c:v>
                </c:pt>
                <c:pt idx="5508" formatCode="General">
                  <c:v>3.6839999800000002E-4</c:v>
                </c:pt>
                <c:pt idx="5509" formatCode="General">
                  <c:v>3.6847999799999998E-4</c:v>
                </c:pt>
                <c:pt idx="5510" formatCode="General">
                  <c:v>3.6855999799999999E-4</c:v>
                </c:pt>
                <c:pt idx="5511" formatCode="General">
                  <c:v>3.68639998E-4</c:v>
                </c:pt>
                <c:pt idx="5512" formatCode="General">
                  <c:v>3.6871999800000001E-4</c:v>
                </c:pt>
                <c:pt idx="5513" formatCode="General">
                  <c:v>3.6879999799999997E-4</c:v>
                </c:pt>
                <c:pt idx="5514" formatCode="General">
                  <c:v>3.6887999799999999E-4</c:v>
                </c:pt>
                <c:pt idx="5515" formatCode="General">
                  <c:v>3.68959998E-4</c:v>
                </c:pt>
                <c:pt idx="5516" formatCode="General">
                  <c:v>3.6903999800000001E-4</c:v>
                </c:pt>
                <c:pt idx="5517" formatCode="General">
                  <c:v>3.6911999800000002E-4</c:v>
                </c:pt>
                <c:pt idx="5518" formatCode="General">
                  <c:v>3.6919999799999998E-4</c:v>
                </c:pt>
                <c:pt idx="5519" formatCode="General">
                  <c:v>3.69279998E-4</c:v>
                </c:pt>
                <c:pt idx="5520" formatCode="General">
                  <c:v>3.6935999800000001E-4</c:v>
                </c:pt>
                <c:pt idx="5521" formatCode="General">
                  <c:v>3.6943999800000002E-4</c:v>
                </c:pt>
                <c:pt idx="5522" formatCode="General">
                  <c:v>3.6951999799999998E-4</c:v>
                </c:pt>
                <c:pt idx="5523" formatCode="General">
                  <c:v>3.6959999799999999E-4</c:v>
                </c:pt>
                <c:pt idx="5524" formatCode="General">
                  <c:v>3.6967999800000001E-4</c:v>
                </c:pt>
                <c:pt idx="5525" formatCode="General">
                  <c:v>3.6975999800000002E-4</c:v>
                </c:pt>
                <c:pt idx="5526" formatCode="General">
                  <c:v>3.6983999799999998E-4</c:v>
                </c:pt>
                <c:pt idx="5527" formatCode="General">
                  <c:v>3.6991999799999999E-4</c:v>
                </c:pt>
                <c:pt idx="5528" formatCode="General">
                  <c:v>3.69999998E-4</c:v>
                </c:pt>
                <c:pt idx="5529" formatCode="General">
                  <c:v>3.7007999800000002E-4</c:v>
                </c:pt>
                <c:pt idx="5530" formatCode="General">
                  <c:v>3.7015999799999997E-4</c:v>
                </c:pt>
                <c:pt idx="5531" formatCode="General">
                  <c:v>3.7023999799999999E-4</c:v>
                </c:pt>
                <c:pt idx="5532" formatCode="General">
                  <c:v>3.70319998E-4</c:v>
                </c:pt>
                <c:pt idx="5533" formatCode="General">
                  <c:v>3.7039999800000001E-4</c:v>
                </c:pt>
                <c:pt idx="5534" formatCode="General">
                  <c:v>3.7047999800000003E-4</c:v>
                </c:pt>
                <c:pt idx="5535" formatCode="General">
                  <c:v>3.7055999799999998E-4</c:v>
                </c:pt>
                <c:pt idx="5536" formatCode="General">
                  <c:v>3.70639998E-4</c:v>
                </c:pt>
                <c:pt idx="5537" formatCode="General">
                  <c:v>3.7071999800000001E-4</c:v>
                </c:pt>
                <c:pt idx="5538" formatCode="General">
                  <c:v>3.7079999800000002E-4</c:v>
                </c:pt>
                <c:pt idx="5539" formatCode="General">
                  <c:v>3.7087999799999998E-4</c:v>
                </c:pt>
                <c:pt idx="5540" formatCode="General">
                  <c:v>3.7095999799999999E-4</c:v>
                </c:pt>
                <c:pt idx="5541" formatCode="General">
                  <c:v>3.7103999800000001E-4</c:v>
                </c:pt>
                <c:pt idx="5542" formatCode="General">
                  <c:v>3.7111999800000002E-4</c:v>
                </c:pt>
                <c:pt idx="5543" formatCode="General">
                  <c:v>3.7119999799999998E-4</c:v>
                </c:pt>
                <c:pt idx="5544" formatCode="General">
                  <c:v>3.7127999799999999E-4</c:v>
                </c:pt>
                <c:pt idx="5545" formatCode="General">
                  <c:v>3.71359998E-4</c:v>
                </c:pt>
                <c:pt idx="5546" formatCode="General">
                  <c:v>3.7143999800000002E-4</c:v>
                </c:pt>
                <c:pt idx="5547" formatCode="General">
                  <c:v>3.7151999799999997E-4</c:v>
                </c:pt>
                <c:pt idx="5548" formatCode="General">
                  <c:v>3.7159999799999999E-4</c:v>
                </c:pt>
                <c:pt idx="5549" formatCode="General">
                  <c:v>3.71679998E-4</c:v>
                </c:pt>
                <c:pt idx="5550" formatCode="General">
                  <c:v>3.7175999800000001E-4</c:v>
                </c:pt>
                <c:pt idx="5551" formatCode="General">
                  <c:v>3.7183999800000003E-4</c:v>
                </c:pt>
                <c:pt idx="5552" formatCode="General">
                  <c:v>3.7191999799999998E-4</c:v>
                </c:pt>
                <c:pt idx="5553" formatCode="General">
                  <c:v>3.71999998E-4</c:v>
                </c:pt>
                <c:pt idx="5554" formatCode="General">
                  <c:v>3.7207999800000001E-4</c:v>
                </c:pt>
                <c:pt idx="5555" formatCode="General">
                  <c:v>3.7215999800000002E-4</c:v>
                </c:pt>
                <c:pt idx="5556" formatCode="General">
                  <c:v>3.7223999799999998E-4</c:v>
                </c:pt>
                <c:pt idx="5557" formatCode="General">
                  <c:v>3.7231999799999999E-4</c:v>
                </c:pt>
                <c:pt idx="5558" formatCode="General">
                  <c:v>3.7239999800000001E-4</c:v>
                </c:pt>
                <c:pt idx="5559" formatCode="General">
                  <c:v>3.7247999800000002E-4</c:v>
                </c:pt>
                <c:pt idx="5560" formatCode="General">
                  <c:v>3.7255999799999998E-4</c:v>
                </c:pt>
                <c:pt idx="5561" formatCode="General">
                  <c:v>3.7263999799999999E-4</c:v>
                </c:pt>
                <c:pt idx="5562" formatCode="General">
                  <c:v>3.72719998E-4</c:v>
                </c:pt>
                <c:pt idx="5563" formatCode="General">
                  <c:v>3.7279999800000002E-4</c:v>
                </c:pt>
                <c:pt idx="5564" formatCode="General">
                  <c:v>3.7287999799999998E-4</c:v>
                </c:pt>
                <c:pt idx="5565" formatCode="General">
                  <c:v>3.7295999799999999E-4</c:v>
                </c:pt>
                <c:pt idx="5566" formatCode="General">
                  <c:v>3.73039998E-4</c:v>
                </c:pt>
                <c:pt idx="5567" formatCode="General">
                  <c:v>3.7311999800000001E-4</c:v>
                </c:pt>
                <c:pt idx="5568" formatCode="General">
                  <c:v>3.7319999800000003E-4</c:v>
                </c:pt>
                <c:pt idx="5569" formatCode="General">
                  <c:v>3.7327999799999998E-4</c:v>
                </c:pt>
                <c:pt idx="5570" formatCode="General">
                  <c:v>3.73359998E-4</c:v>
                </c:pt>
                <c:pt idx="5571" formatCode="General">
                  <c:v>3.7343999800000001E-4</c:v>
                </c:pt>
                <c:pt idx="5572" formatCode="General">
                  <c:v>3.7351999800000002E-4</c:v>
                </c:pt>
                <c:pt idx="5573" formatCode="General">
                  <c:v>3.7359999799999998E-4</c:v>
                </c:pt>
                <c:pt idx="5574" formatCode="General">
                  <c:v>3.7367999799999999E-4</c:v>
                </c:pt>
                <c:pt idx="5575" formatCode="General">
                  <c:v>3.7375999800000001E-4</c:v>
                </c:pt>
                <c:pt idx="5576" formatCode="General">
                  <c:v>3.7383999800000002E-4</c:v>
                </c:pt>
                <c:pt idx="5577" formatCode="General">
                  <c:v>3.7391999799999998E-4</c:v>
                </c:pt>
                <c:pt idx="5578" formatCode="General">
                  <c:v>3.7399999799999999E-4</c:v>
                </c:pt>
                <c:pt idx="5579" formatCode="General">
                  <c:v>3.74079998E-4</c:v>
                </c:pt>
                <c:pt idx="5580" formatCode="General">
                  <c:v>3.7415999800000002E-4</c:v>
                </c:pt>
                <c:pt idx="5581" formatCode="General">
                  <c:v>3.7423999799999998E-4</c:v>
                </c:pt>
                <c:pt idx="5582" formatCode="General">
                  <c:v>3.7431999799999999E-4</c:v>
                </c:pt>
                <c:pt idx="5583" formatCode="General">
                  <c:v>3.74399998E-4</c:v>
                </c:pt>
                <c:pt idx="5584" formatCode="General">
                  <c:v>3.7447999800000001E-4</c:v>
                </c:pt>
                <c:pt idx="5585" formatCode="General">
                  <c:v>3.7455999800000003E-4</c:v>
                </c:pt>
                <c:pt idx="5586" formatCode="General">
                  <c:v>3.7463999799999999E-4</c:v>
                </c:pt>
                <c:pt idx="5587" formatCode="General">
                  <c:v>3.74719998E-4</c:v>
                </c:pt>
                <c:pt idx="5588" formatCode="General">
                  <c:v>3.7479999800000001E-4</c:v>
                </c:pt>
                <c:pt idx="5589" formatCode="General">
                  <c:v>3.7487999800000002E-4</c:v>
                </c:pt>
                <c:pt idx="5590" formatCode="General">
                  <c:v>3.7495999799999998E-4</c:v>
                </c:pt>
                <c:pt idx="5591" formatCode="General">
                  <c:v>3.75039998E-4</c:v>
                </c:pt>
                <c:pt idx="5592" formatCode="General">
                  <c:v>3.7511999800000001E-4</c:v>
                </c:pt>
                <c:pt idx="5593" formatCode="General">
                  <c:v>3.7519999800000002E-4</c:v>
                </c:pt>
                <c:pt idx="5594" formatCode="General">
                  <c:v>3.7527999799999998E-4</c:v>
                </c:pt>
                <c:pt idx="5595" formatCode="General">
                  <c:v>3.7535999799999999E-4</c:v>
                </c:pt>
                <c:pt idx="5596" formatCode="General">
                  <c:v>3.75439998E-4</c:v>
                </c:pt>
                <c:pt idx="5597" formatCode="General">
                  <c:v>3.7551999800000002E-4</c:v>
                </c:pt>
                <c:pt idx="5598" formatCode="General">
                  <c:v>3.7559999799999998E-4</c:v>
                </c:pt>
                <c:pt idx="5599" formatCode="General">
                  <c:v>3.7567999799999999E-4</c:v>
                </c:pt>
                <c:pt idx="5600" formatCode="General">
                  <c:v>3.75759998E-4</c:v>
                </c:pt>
                <c:pt idx="5601" formatCode="General">
                  <c:v>3.7583999800000001E-4</c:v>
                </c:pt>
                <c:pt idx="5602" formatCode="General">
                  <c:v>3.7591999799999997E-4</c:v>
                </c:pt>
                <c:pt idx="5603" formatCode="General">
                  <c:v>3.7599999799999999E-4</c:v>
                </c:pt>
                <c:pt idx="5604" formatCode="General">
                  <c:v>3.76079998E-4</c:v>
                </c:pt>
                <c:pt idx="5605" formatCode="General">
                  <c:v>3.7615999800000001E-4</c:v>
                </c:pt>
                <c:pt idx="5606" formatCode="General">
                  <c:v>3.7623999800000002E-4</c:v>
                </c:pt>
                <c:pt idx="5607" formatCode="General">
                  <c:v>3.7631999799999998E-4</c:v>
                </c:pt>
                <c:pt idx="5608" formatCode="General">
                  <c:v>3.76399998E-4</c:v>
                </c:pt>
                <c:pt idx="5609" formatCode="General">
                  <c:v>3.7647999800000001E-4</c:v>
                </c:pt>
                <c:pt idx="5610" formatCode="General">
                  <c:v>3.7655999800000002E-4</c:v>
                </c:pt>
                <c:pt idx="5611" formatCode="General">
                  <c:v>3.7663999799999998E-4</c:v>
                </c:pt>
                <c:pt idx="5612" formatCode="General">
                  <c:v>3.7671999799999999E-4</c:v>
                </c:pt>
                <c:pt idx="5613" formatCode="General">
                  <c:v>3.7679999800000001E-4</c:v>
                </c:pt>
                <c:pt idx="5614" formatCode="General">
                  <c:v>3.7687999800000002E-4</c:v>
                </c:pt>
                <c:pt idx="5615" formatCode="General">
                  <c:v>3.7695999799999998E-4</c:v>
                </c:pt>
                <c:pt idx="5616" formatCode="General">
                  <c:v>3.7703999799999999E-4</c:v>
                </c:pt>
                <c:pt idx="5617" formatCode="General">
                  <c:v>3.77119998E-4</c:v>
                </c:pt>
                <c:pt idx="5618" formatCode="General">
                  <c:v>3.7719999800000002E-4</c:v>
                </c:pt>
                <c:pt idx="5619" formatCode="General">
                  <c:v>3.7727999799999997E-4</c:v>
                </c:pt>
                <c:pt idx="5620" formatCode="General">
                  <c:v>3.7735999799999999E-4</c:v>
                </c:pt>
                <c:pt idx="5621" formatCode="General">
                  <c:v>3.77439998E-4</c:v>
                </c:pt>
                <c:pt idx="5622" formatCode="General">
                  <c:v>3.7751999800000001E-4</c:v>
                </c:pt>
                <c:pt idx="5623" formatCode="General">
                  <c:v>3.7759999800000002E-4</c:v>
                </c:pt>
                <c:pt idx="5624" formatCode="General">
                  <c:v>3.7767999799999998E-4</c:v>
                </c:pt>
                <c:pt idx="5625" formatCode="General">
                  <c:v>3.77759998E-4</c:v>
                </c:pt>
                <c:pt idx="5626" formatCode="General">
                  <c:v>3.7783999800000001E-4</c:v>
                </c:pt>
                <c:pt idx="5627" formatCode="General">
                  <c:v>3.7791999800000002E-4</c:v>
                </c:pt>
                <c:pt idx="5628" formatCode="General">
                  <c:v>3.7799999799999998E-4</c:v>
                </c:pt>
                <c:pt idx="5629" formatCode="General">
                  <c:v>3.7807999799999999E-4</c:v>
                </c:pt>
                <c:pt idx="5630" formatCode="General">
                  <c:v>3.7815999800000001E-4</c:v>
                </c:pt>
                <c:pt idx="5631" formatCode="General">
                  <c:v>3.7823999800000002E-4</c:v>
                </c:pt>
                <c:pt idx="5632" formatCode="General">
                  <c:v>3.7831999799999998E-4</c:v>
                </c:pt>
                <c:pt idx="5633" formatCode="General">
                  <c:v>3.7839999799999999E-4</c:v>
                </c:pt>
                <c:pt idx="5634" formatCode="General">
                  <c:v>3.78479998E-4</c:v>
                </c:pt>
                <c:pt idx="5635" formatCode="General">
                  <c:v>3.7855999800000002E-4</c:v>
                </c:pt>
                <c:pt idx="5636" formatCode="General">
                  <c:v>3.7863999799999997E-4</c:v>
                </c:pt>
                <c:pt idx="5637" formatCode="General">
                  <c:v>3.7871999799999999E-4</c:v>
                </c:pt>
                <c:pt idx="5638" formatCode="General">
                  <c:v>3.78799998E-4</c:v>
                </c:pt>
                <c:pt idx="5639" formatCode="General">
                  <c:v>3.7887999800000001E-4</c:v>
                </c:pt>
                <c:pt idx="5640" formatCode="General">
                  <c:v>3.7895999800000003E-4</c:v>
                </c:pt>
                <c:pt idx="5641" formatCode="General">
                  <c:v>3.7903999799999998E-4</c:v>
                </c:pt>
                <c:pt idx="5642" formatCode="General">
                  <c:v>3.79119998E-4</c:v>
                </c:pt>
                <c:pt idx="5643" formatCode="General">
                  <c:v>3.7919999800000001E-4</c:v>
                </c:pt>
                <c:pt idx="5644" formatCode="General">
                  <c:v>3.7927999800000002E-4</c:v>
                </c:pt>
                <c:pt idx="5645" formatCode="General">
                  <c:v>3.7935999799999998E-4</c:v>
                </c:pt>
                <c:pt idx="5646" formatCode="General">
                  <c:v>3.7943999799999999E-4</c:v>
                </c:pt>
                <c:pt idx="5647" formatCode="General">
                  <c:v>3.7951999800000001E-4</c:v>
                </c:pt>
                <c:pt idx="5648" formatCode="General">
                  <c:v>3.7959999800000002E-4</c:v>
                </c:pt>
                <c:pt idx="5649" formatCode="General">
                  <c:v>3.7967999799999998E-4</c:v>
                </c:pt>
                <c:pt idx="5650" formatCode="General">
                  <c:v>3.7975999799999999E-4</c:v>
                </c:pt>
                <c:pt idx="5651" formatCode="General">
                  <c:v>3.79839998E-4</c:v>
                </c:pt>
                <c:pt idx="5652" formatCode="General">
                  <c:v>3.7991999800000002E-4</c:v>
                </c:pt>
                <c:pt idx="5653" formatCode="General">
                  <c:v>3.7999999799999997E-4</c:v>
                </c:pt>
                <c:pt idx="5654" formatCode="General">
                  <c:v>3.8007999799999999E-4</c:v>
                </c:pt>
                <c:pt idx="5655" formatCode="General">
                  <c:v>3.80159998E-4</c:v>
                </c:pt>
                <c:pt idx="5656" formatCode="General">
                  <c:v>3.8023999800000001E-4</c:v>
                </c:pt>
                <c:pt idx="5657" formatCode="General">
                  <c:v>3.8031999800000003E-4</c:v>
                </c:pt>
                <c:pt idx="5658" formatCode="General">
                  <c:v>3.8039999799999998E-4</c:v>
                </c:pt>
                <c:pt idx="5659" formatCode="General">
                  <c:v>3.80479998E-4</c:v>
                </c:pt>
                <c:pt idx="5660" formatCode="General">
                  <c:v>3.8055999800000001E-4</c:v>
                </c:pt>
                <c:pt idx="5661" formatCode="General">
                  <c:v>3.8063999800000002E-4</c:v>
                </c:pt>
                <c:pt idx="5662" formatCode="General">
                  <c:v>3.8071999799999998E-4</c:v>
                </c:pt>
                <c:pt idx="5663" formatCode="General">
                  <c:v>3.8079999799999999E-4</c:v>
                </c:pt>
                <c:pt idx="5664" formatCode="General">
                  <c:v>3.8087999800000001E-4</c:v>
                </c:pt>
                <c:pt idx="5665" formatCode="General">
                  <c:v>3.8095999800000002E-4</c:v>
                </c:pt>
                <c:pt idx="5666" formatCode="General">
                  <c:v>3.8103999799999998E-4</c:v>
                </c:pt>
                <c:pt idx="5667" formatCode="General">
                  <c:v>3.8111999799999999E-4</c:v>
                </c:pt>
                <c:pt idx="5668" formatCode="General">
                  <c:v>3.81199998E-4</c:v>
                </c:pt>
                <c:pt idx="5669" formatCode="General">
                  <c:v>3.8127999800000002E-4</c:v>
                </c:pt>
                <c:pt idx="5670" formatCode="General">
                  <c:v>3.8135999799999998E-4</c:v>
                </c:pt>
                <c:pt idx="5671" formatCode="General">
                  <c:v>3.8143999799999999E-4</c:v>
                </c:pt>
                <c:pt idx="5672" formatCode="General">
                  <c:v>3.81519998E-4</c:v>
                </c:pt>
                <c:pt idx="5673" formatCode="General">
                  <c:v>3.8159999800000001E-4</c:v>
                </c:pt>
                <c:pt idx="5674" formatCode="General">
                  <c:v>3.8167999800000003E-4</c:v>
                </c:pt>
                <c:pt idx="5675" formatCode="General">
                  <c:v>3.8175999799999998E-4</c:v>
                </c:pt>
                <c:pt idx="5676" formatCode="General">
                  <c:v>3.81839998E-4</c:v>
                </c:pt>
                <c:pt idx="5677" formatCode="General">
                  <c:v>3.8191999800000001E-4</c:v>
                </c:pt>
                <c:pt idx="5678" formatCode="General">
                  <c:v>3.8199999800000002E-4</c:v>
                </c:pt>
                <c:pt idx="5679" formatCode="General">
                  <c:v>3.8207999799999998E-4</c:v>
                </c:pt>
                <c:pt idx="5680" formatCode="General">
                  <c:v>3.8215999799999999E-4</c:v>
                </c:pt>
                <c:pt idx="5681" formatCode="General">
                  <c:v>3.8223999800000001E-4</c:v>
                </c:pt>
                <c:pt idx="5682" formatCode="General">
                  <c:v>3.8231999800000002E-4</c:v>
                </c:pt>
                <c:pt idx="5683" formatCode="General">
                  <c:v>3.8239999799999998E-4</c:v>
                </c:pt>
                <c:pt idx="5684" formatCode="General">
                  <c:v>3.8247999799999999E-4</c:v>
                </c:pt>
                <c:pt idx="5685" formatCode="General">
                  <c:v>3.82559998E-4</c:v>
                </c:pt>
                <c:pt idx="5686" formatCode="General">
                  <c:v>3.8263999800000002E-4</c:v>
                </c:pt>
                <c:pt idx="5687" formatCode="General">
                  <c:v>3.8271999799999998E-4</c:v>
                </c:pt>
                <c:pt idx="5688" formatCode="General">
                  <c:v>3.8279999799999999E-4</c:v>
                </c:pt>
                <c:pt idx="5689" formatCode="General">
                  <c:v>3.82879998E-4</c:v>
                </c:pt>
                <c:pt idx="5690" formatCode="General">
                  <c:v>3.8295999800000001E-4</c:v>
                </c:pt>
                <c:pt idx="5691" formatCode="General">
                  <c:v>3.8303999800000003E-4</c:v>
                </c:pt>
                <c:pt idx="5692" formatCode="General">
                  <c:v>3.8311999799999999E-4</c:v>
                </c:pt>
                <c:pt idx="5693" formatCode="General">
                  <c:v>3.83199998E-4</c:v>
                </c:pt>
                <c:pt idx="5694" formatCode="General">
                  <c:v>3.8327999800000001E-4</c:v>
                </c:pt>
                <c:pt idx="5695" formatCode="General">
                  <c:v>3.8335999800000002E-4</c:v>
                </c:pt>
                <c:pt idx="5696" formatCode="General">
                  <c:v>3.8343999799999998E-4</c:v>
                </c:pt>
                <c:pt idx="5697" formatCode="General">
                  <c:v>3.83519998E-4</c:v>
                </c:pt>
                <c:pt idx="5698" formatCode="General">
                  <c:v>3.8359999800000001E-4</c:v>
                </c:pt>
                <c:pt idx="5699" formatCode="General">
                  <c:v>3.8367999800000002E-4</c:v>
                </c:pt>
                <c:pt idx="5700" formatCode="General">
                  <c:v>3.8375999799999998E-4</c:v>
                </c:pt>
                <c:pt idx="5701" formatCode="General">
                  <c:v>3.8383999799999999E-4</c:v>
                </c:pt>
                <c:pt idx="5702" formatCode="General">
                  <c:v>3.83919998E-4</c:v>
                </c:pt>
                <c:pt idx="5703" formatCode="General">
                  <c:v>3.8399999800000002E-4</c:v>
                </c:pt>
                <c:pt idx="5704" formatCode="General">
                  <c:v>3.8407999799999998E-4</c:v>
                </c:pt>
                <c:pt idx="5705" formatCode="General">
                  <c:v>3.8415999799999999E-4</c:v>
                </c:pt>
                <c:pt idx="5706" formatCode="General">
                  <c:v>3.84239998E-4</c:v>
                </c:pt>
                <c:pt idx="5707" formatCode="General">
                  <c:v>3.8431999800000001E-4</c:v>
                </c:pt>
                <c:pt idx="5708" formatCode="General">
                  <c:v>3.8439999799999997E-4</c:v>
                </c:pt>
                <c:pt idx="5709" formatCode="General">
                  <c:v>3.8447999799999999E-4</c:v>
                </c:pt>
                <c:pt idx="5710" formatCode="General">
                  <c:v>3.84559998E-4</c:v>
                </c:pt>
                <c:pt idx="5711" formatCode="General">
                  <c:v>3.8463999800000001E-4</c:v>
                </c:pt>
                <c:pt idx="5712" formatCode="General">
                  <c:v>3.8471999800000002E-4</c:v>
                </c:pt>
                <c:pt idx="5713" formatCode="General">
                  <c:v>3.8479999799999998E-4</c:v>
                </c:pt>
                <c:pt idx="5714" formatCode="General">
                  <c:v>3.84879998E-4</c:v>
                </c:pt>
                <c:pt idx="5715" formatCode="General">
                  <c:v>3.8495999800000001E-4</c:v>
                </c:pt>
                <c:pt idx="5716" formatCode="General">
                  <c:v>3.8503999800000002E-4</c:v>
                </c:pt>
                <c:pt idx="5717" formatCode="General">
                  <c:v>3.8511999799999998E-4</c:v>
                </c:pt>
                <c:pt idx="5718" formatCode="General">
                  <c:v>3.8519999799999999E-4</c:v>
                </c:pt>
                <c:pt idx="5719" formatCode="General">
                  <c:v>3.8527999800000001E-4</c:v>
                </c:pt>
                <c:pt idx="5720" formatCode="General">
                  <c:v>3.8535999800000002E-4</c:v>
                </c:pt>
                <c:pt idx="5721" formatCode="General">
                  <c:v>3.8543999799999998E-4</c:v>
                </c:pt>
                <c:pt idx="5722" formatCode="General">
                  <c:v>3.8551999799999999E-4</c:v>
                </c:pt>
                <c:pt idx="5723" formatCode="General">
                  <c:v>3.85599998E-4</c:v>
                </c:pt>
                <c:pt idx="5724" formatCode="General">
                  <c:v>3.8567999800000002E-4</c:v>
                </c:pt>
                <c:pt idx="5725" formatCode="General">
                  <c:v>3.8575999799999997E-4</c:v>
                </c:pt>
                <c:pt idx="5726" formatCode="General">
                  <c:v>3.8583999799999999E-4</c:v>
                </c:pt>
                <c:pt idx="5727" formatCode="General">
                  <c:v>3.85919998E-4</c:v>
                </c:pt>
                <c:pt idx="5728" formatCode="General">
                  <c:v>3.8599999800000001E-4</c:v>
                </c:pt>
                <c:pt idx="5729" formatCode="General">
                  <c:v>3.8607999800000002E-4</c:v>
                </c:pt>
                <c:pt idx="5730" formatCode="General">
                  <c:v>3.8615999799999998E-4</c:v>
                </c:pt>
                <c:pt idx="5731" formatCode="General">
                  <c:v>3.86239998E-4</c:v>
                </c:pt>
                <c:pt idx="5732" formatCode="General">
                  <c:v>3.8631999800000001E-4</c:v>
                </c:pt>
                <c:pt idx="5733" formatCode="General">
                  <c:v>3.8639999800000002E-4</c:v>
                </c:pt>
                <c:pt idx="5734" formatCode="General">
                  <c:v>3.8647999799999998E-4</c:v>
                </c:pt>
                <c:pt idx="5735" formatCode="General">
                  <c:v>3.8655999799999999E-4</c:v>
                </c:pt>
                <c:pt idx="5736" formatCode="General">
                  <c:v>3.8663999800000001E-4</c:v>
                </c:pt>
                <c:pt idx="5737" formatCode="General">
                  <c:v>3.8671999800000002E-4</c:v>
                </c:pt>
                <c:pt idx="5738" formatCode="General">
                  <c:v>3.8679999799999998E-4</c:v>
                </c:pt>
                <c:pt idx="5739" formatCode="General">
                  <c:v>3.8687999799999999E-4</c:v>
                </c:pt>
                <c:pt idx="5740" formatCode="General">
                  <c:v>3.86959998E-4</c:v>
                </c:pt>
                <c:pt idx="5741" formatCode="General">
                  <c:v>3.8703999800000002E-4</c:v>
                </c:pt>
                <c:pt idx="5742" formatCode="General">
                  <c:v>3.8711999799999997E-4</c:v>
                </c:pt>
                <c:pt idx="5743" formatCode="General">
                  <c:v>3.8719999799999999E-4</c:v>
                </c:pt>
                <c:pt idx="5744" formatCode="General">
                  <c:v>3.87279998E-4</c:v>
                </c:pt>
                <c:pt idx="5745" formatCode="General">
                  <c:v>3.8735999800000001E-4</c:v>
                </c:pt>
                <c:pt idx="5746" formatCode="General">
                  <c:v>3.8743999800000003E-4</c:v>
                </c:pt>
                <c:pt idx="5747" formatCode="General">
                  <c:v>3.8751999799999998E-4</c:v>
                </c:pt>
                <c:pt idx="5748" formatCode="General">
                  <c:v>3.87599998E-4</c:v>
                </c:pt>
                <c:pt idx="5749" formatCode="General">
                  <c:v>3.8767999800000001E-4</c:v>
                </c:pt>
                <c:pt idx="5750" formatCode="General">
                  <c:v>3.8775999800000002E-4</c:v>
                </c:pt>
                <c:pt idx="5751" formatCode="General">
                  <c:v>3.8783999799999998E-4</c:v>
                </c:pt>
                <c:pt idx="5752" formatCode="General">
                  <c:v>3.8791999799999999E-4</c:v>
                </c:pt>
                <c:pt idx="5753" formatCode="General">
                  <c:v>3.8799999800000001E-4</c:v>
                </c:pt>
                <c:pt idx="5754" formatCode="General">
                  <c:v>3.8807999800000002E-4</c:v>
                </c:pt>
                <c:pt idx="5755" formatCode="General">
                  <c:v>3.8815999799999998E-4</c:v>
                </c:pt>
                <c:pt idx="5756" formatCode="General">
                  <c:v>3.8823999799999999E-4</c:v>
                </c:pt>
                <c:pt idx="5757" formatCode="General">
                  <c:v>3.88319998E-4</c:v>
                </c:pt>
                <c:pt idx="5758" formatCode="General">
                  <c:v>3.8839999800000002E-4</c:v>
                </c:pt>
                <c:pt idx="5759" formatCode="General">
                  <c:v>3.8847999799999997E-4</c:v>
                </c:pt>
                <c:pt idx="5760" formatCode="General">
                  <c:v>3.8855999799999999E-4</c:v>
                </c:pt>
                <c:pt idx="5761" formatCode="General">
                  <c:v>3.88639998E-4</c:v>
                </c:pt>
                <c:pt idx="5762" formatCode="General">
                  <c:v>3.8871999800000001E-4</c:v>
                </c:pt>
                <c:pt idx="5763" formatCode="General">
                  <c:v>3.8879999800000003E-4</c:v>
                </c:pt>
                <c:pt idx="5764" formatCode="General">
                  <c:v>3.8887999799999998E-4</c:v>
                </c:pt>
                <c:pt idx="5765" formatCode="General">
                  <c:v>3.88959998E-4</c:v>
                </c:pt>
                <c:pt idx="5766" formatCode="General">
                  <c:v>3.8903999800000001E-4</c:v>
                </c:pt>
                <c:pt idx="5767" formatCode="General">
                  <c:v>3.8911999800000002E-4</c:v>
                </c:pt>
                <c:pt idx="5768" formatCode="General">
                  <c:v>3.8919999799999998E-4</c:v>
                </c:pt>
                <c:pt idx="5769" formatCode="General">
                  <c:v>3.8927999799999999E-4</c:v>
                </c:pt>
                <c:pt idx="5770" formatCode="General">
                  <c:v>3.8935999800000001E-4</c:v>
                </c:pt>
                <c:pt idx="5771" formatCode="General">
                  <c:v>3.8943999800000002E-4</c:v>
                </c:pt>
                <c:pt idx="5772" formatCode="General">
                  <c:v>3.8951999799999998E-4</c:v>
                </c:pt>
                <c:pt idx="5773" formatCode="General">
                  <c:v>3.8959999799999999E-4</c:v>
                </c:pt>
                <c:pt idx="5774" formatCode="General">
                  <c:v>3.89679998E-4</c:v>
                </c:pt>
                <c:pt idx="5775" formatCode="General">
                  <c:v>3.8975999800000002E-4</c:v>
                </c:pt>
                <c:pt idx="5776" formatCode="General">
                  <c:v>3.8983999799999998E-4</c:v>
                </c:pt>
                <c:pt idx="5777" formatCode="General">
                  <c:v>3.8991999799999999E-4</c:v>
                </c:pt>
                <c:pt idx="5778" formatCode="General">
                  <c:v>3.89999998E-4</c:v>
                </c:pt>
                <c:pt idx="5779" formatCode="General">
                  <c:v>3.9007999800000001E-4</c:v>
                </c:pt>
                <c:pt idx="5780" formatCode="General">
                  <c:v>3.9015999800000003E-4</c:v>
                </c:pt>
                <c:pt idx="5781" formatCode="General">
                  <c:v>3.9023999799999999E-4</c:v>
                </c:pt>
                <c:pt idx="5782" formatCode="General">
                  <c:v>3.90319998E-4</c:v>
                </c:pt>
                <c:pt idx="5783" formatCode="General">
                  <c:v>3.9039999800000001E-4</c:v>
                </c:pt>
                <c:pt idx="5784" formatCode="General">
                  <c:v>3.9047999800000002E-4</c:v>
                </c:pt>
                <c:pt idx="5785" formatCode="General">
                  <c:v>3.9055999799999998E-4</c:v>
                </c:pt>
                <c:pt idx="5786" formatCode="General">
                  <c:v>3.9063999799999999E-4</c:v>
                </c:pt>
                <c:pt idx="5787" formatCode="General">
                  <c:v>3.9071999800000001E-4</c:v>
                </c:pt>
                <c:pt idx="5788" formatCode="General">
                  <c:v>3.9079999800000002E-4</c:v>
                </c:pt>
                <c:pt idx="5789" formatCode="General">
                  <c:v>3.9087999799999998E-4</c:v>
                </c:pt>
                <c:pt idx="5790" formatCode="General">
                  <c:v>3.9095999799999999E-4</c:v>
                </c:pt>
                <c:pt idx="5791" formatCode="General">
                  <c:v>3.91039998E-4</c:v>
                </c:pt>
                <c:pt idx="5792" formatCode="General">
                  <c:v>3.9111999800000002E-4</c:v>
                </c:pt>
                <c:pt idx="5793" formatCode="General">
                  <c:v>3.9119999799999998E-4</c:v>
                </c:pt>
                <c:pt idx="5794" formatCode="General">
                  <c:v>3.9127999799999999E-4</c:v>
                </c:pt>
                <c:pt idx="5795" formatCode="General">
                  <c:v>3.91359998E-4</c:v>
                </c:pt>
                <c:pt idx="5796" formatCode="General">
                  <c:v>3.9143999800000001E-4</c:v>
                </c:pt>
                <c:pt idx="5797" formatCode="General">
                  <c:v>3.9151999800000003E-4</c:v>
                </c:pt>
                <c:pt idx="5798" formatCode="General">
                  <c:v>3.9159999799999999E-4</c:v>
                </c:pt>
                <c:pt idx="5799" formatCode="General">
                  <c:v>3.91679998E-4</c:v>
                </c:pt>
                <c:pt idx="5800" formatCode="General">
                  <c:v>3.9175999800000001E-4</c:v>
                </c:pt>
                <c:pt idx="5801" formatCode="General">
                  <c:v>3.9183999800000002E-4</c:v>
                </c:pt>
                <c:pt idx="5802" formatCode="General">
                  <c:v>3.9191999799999998E-4</c:v>
                </c:pt>
                <c:pt idx="5803" formatCode="General">
                  <c:v>3.91999998E-4</c:v>
                </c:pt>
                <c:pt idx="5804" formatCode="General">
                  <c:v>3.9207999800000001E-4</c:v>
                </c:pt>
                <c:pt idx="5805" formatCode="General">
                  <c:v>3.9215999800000002E-4</c:v>
                </c:pt>
                <c:pt idx="5806" formatCode="General">
                  <c:v>3.9223999799999998E-4</c:v>
                </c:pt>
                <c:pt idx="5807" formatCode="General">
                  <c:v>3.9231999799999999E-4</c:v>
                </c:pt>
                <c:pt idx="5808" formatCode="General">
                  <c:v>3.9239999800000001E-4</c:v>
                </c:pt>
                <c:pt idx="5809" formatCode="General">
                  <c:v>3.9247999800000002E-4</c:v>
                </c:pt>
                <c:pt idx="5810" formatCode="General">
                  <c:v>3.9255999799999998E-4</c:v>
                </c:pt>
                <c:pt idx="5811" formatCode="General">
                  <c:v>3.9263999799999999E-4</c:v>
                </c:pt>
                <c:pt idx="5812" formatCode="General">
                  <c:v>3.92719998E-4</c:v>
                </c:pt>
                <c:pt idx="5813" formatCode="General">
                  <c:v>3.9279999800000001E-4</c:v>
                </c:pt>
                <c:pt idx="5814" formatCode="General">
                  <c:v>3.9287999799999997E-4</c:v>
                </c:pt>
                <c:pt idx="5815" formatCode="General">
                  <c:v>3.9295999799999999E-4</c:v>
                </c:pt>
                <c:pt idx="5816" formatCode="General">
                  <c:v>3.93039998E-4</c:v>
                </c:pt>
                <c:pt idx="5817" formatCode="General">
                  <c:v>3.9311999800000001E-4</c:v>
                </c:pt>
                <c:pt idx="5818" formatCode="General">
                  <c:v>3.9319999800000002E-4</c:v>
                </c:pt>
                <c:pt idx="5819" formatCode="General">
                  <c:v>3.9327999799999998E-4</c:v>
                </c:pt>
                <c:pt idx="5820" formatCode="General">
                  <c:v>3.93359998E-4</c:v>
                </c:pt>
                <c:pt idx="5821" formatCode="General">
                  <c:v>3.9343999800000001E-4</c:v>
                </c:pt>
                <c:pt idx="5822" formatCode="General">
                  <c:v>3.9351999800000002E-4</c:v>
                </c:pt>
                <c:pt idx="5823" formatCode="General">
                  <c:v>3.9359999799999998E-4</c:v>
                </c:pt>
                <c:pt idx="5824" formatCode="General">
                  <c:v>3.9367999799999999E-4</c:v>
                </c:pt>
                <c:pt idx="5825" formatCode="General">
                  <c:v>3.9375999800000001E-4</c:v>
                </c:pt>
                <c:pt idx="5826" formatCode="General">
                  <c:v>3.9383999800000002E-4</c:v>
                </c:pt>
                <c:pt idx="5827" formatCode="General">
                  <c:v>3.9391999799999998E-4</c:v>
                </c:pt>
                <c:pt idx="5828" formatCode="General">
                  <c:v>3.9399999799999999E-4</c:v>
                </c:pt>
                <c:pt idx="5829" formatCode="General">
                  <c:v>3.94079998E-4</c:v>
                </c:pt>
                <c:pt idx="5830" formatCode="General">
                  <c:v>3.9415999800000002E-4</c:v>
                </c:pt>
                <c:pt idx="5831" formatCode="General">
                  <c:v>3.9423999799999997E-4</c:v>
                </c:pt>
                <c:pt idx="5832" formatCode="General">
                  <c:v>3.9431999799999999E-4</c:v>
                </c:pt>
                <c:pt idx="5833" formatCode="General">
                  <c:v>3.94399998E-4</c:v>
                </c:pt>
                <c:pt idx="5834" formatCode="General">
                  <c:v>3.9447999800000001E-4</c:v>
                </c:pt>
                <c:pt idx="5835" formatCode="General">
                  <c:v>3.9455999800000003E-4</c:v>
                </c:pt>
                <c:pt idx="5836" formatCode="General">
                  <c:v>3.9463999799999998E-4</c:v>
                </c:pt>
                <c:pt idx="5837" formatCode="General">
                  <c:v>3.94719998E-4</c:v>
                </c:pt>
                <c:pt idx="5838" formatCode="General">
                  <c:v>3.9479999800000001E-4</c:v>
                </c:pt>
                <c:pt idx="5839" formatCode="General">
                  <c:v>3.9487999800000002E-4</c:v>
                </c:pt>
                <c:pt idx="5840" formatCode="General">
                  <c:v>3.9495999799999998E-4</c:v>
                </c:pt>
                <c:pt idx="5841" formatCode="General">
                  <c:v>3.9503999799999999E-4</c:v>
                </c:pt>
                <c:pt idx="5842" formatCode="General">
                  <c:v>3.9511999800000001E-4</c:v>
                </c:pt>
                <c:pt idx="5843" formatCode="General">
                  <c:v>3.9519999800000002E-4</c:v>
                </c:pt>
                <c:pt idx="5844" formatCode="General">
                  <c:v>3.9527999799999998E-4</c:v>
                </c:pt>
                <c:pt idx="5845" formatCode="General">
                  <c:v>3.9535999799999999E-4</c:v>
                </c:pt>
                <c:pt idx="5846" formatCode="General">
                  <c:v>3.95439998E-4</c:v>
                </c:pt>
                <c:pt idx="5847" formatCode="General">
                  <c:v>3.9551999800000002E-4</c:v>
                </c:pt>
                <c:pt idx="5848" formatCode="General">
                  <c:v>3.9559999799999997E-4</c:v>
                </c:pt>
                <c:pt idx="5849" formatCode="General">
                  <c:v>3.9567999799999999E-4</c:v>
                </c:pt>
                <c:pt idx="5850" formatCode="General">
                  <c:v>3.95759998E-4</c:v>
                </c:pt>
                <c:pt idx="5851" formatCode="General">
                  <c:v>3.9583999800000001E-4</c:v>
                </c:pt>
                <c:pt idx="5852" formatCode="General">
                  <c:v>3.9591999800000003E-4</c:v>
                </c:pt>
                <c:pt idx="5853" formatCode="General">
                  <c:v>3.9599999799999998E-4</c:v>
                </c:pt>
                <c:pt idx="5854" formatCode="General">
                  <c:v>3.96079998E-4</c:v>
                </c:pt>
                <c:pt idx="5855" formatCode="General">
                  <c:v>3.9615999800000001E-4</c:v>
                </c:pt>
                <c:pt idx="5856" formatCode="General">
                  <c:v>3.9623999800000002E-4</c:v>
                </c:pt>
                <c:pt idx="5857" formatCode="General">
                  <c:v>3.9631999799999998E-4</c:v>
                </c:pt>
                <c:pt idx="5858" formatCode="General">
                  <c:v>3.9639999799999999E-4</c:v>
                </c:pt>
                <c:pt idx="5859" formatCode="General">
                  <c:v>3.9647999800000001E-4</c:v>
                </c:pt>
                <c:pt idx="5860" formatCode="General">
                  <c:v>3.9655999800000002E-4</c:v>
                </c:pt>
                <c:pt idx="5861" formatCode="General">
                  <c:v>3.9663999799999998E-4</c:v>
                </c:pt>
                <c:pt idx="5862" formatCode="General">
                  <c:v>3.9671999799999999E-4</c:v>
                </c:pt>
                <c:pt idx="5863" formatCode="General">
                  <c:v>3.96799998E-4</c:v>
                </c:pt>
                <c:pt idx="5864" formatCode="General">
                  <c:v>3.9687999800000002E-4</c:v>
                </c:pt>
                <c:pt idx="5865" formatCode="General">
                  <c:v>3.9695999799999997E-4</c:v>
                </c:pt>
                <c:pt idx="5866" formatCode="General">
                  <c:v>3.9703999799999999E-4</c:v>
                </c:pt>
                <c:pt idx="5867" formatCode="General">
                  <c:v>3.97119998E-4</c:v>
                </c:pt>
                <c:pt idx="5868" formatCode="General">
                  <c:v>3.9719999800000001E-4</c:v>
                </c:pt>
                <c:pt idx="5869" formatCode="General">
                  <c:v>3.9727999800000003E-4</c:v>
                </c:pt>
                <c:pt idx="5870" formatCode="General">
                  <c:v>3.9735999799999998E-4</c:v>
                </c:pt>
                <c:pt idx="5871" formatCode="General">
                  <c:v>3.97439998E-4</c:v>
                </c:pt>
                <c:pt idx="5872" formatCode="General">
                  <c:v>3.9751999800000001E-4</c:v>
                </c:pt>
                <c:pt idx="5873" formatCode="General">
                  <c:v>3.9759999800000002E-4</c:v>
                </c:pt>
                <c:pt idx="5874" formatCode="General">
                  <c:v>3.9767999799999998E-4</c:v>
                </c:pt>
                <c:pt idx="5875" formatCode="General">
                  <c:v>3.9775999799999999E-4</c:v>
                </c:pt>
                <c:pt idx="5876" formatCode="General">
                  <c:v>3.9783999800000001E-4</c:v>
                </c:pt>
                <c:pt idx="5877" formatCode="General">
                  <c:v>3.9791999800000002E-4</c:v>
                </c:pt>
                <c:pt idx="5878" formatCode="General">
                  <c:v>3.9799999799999998E-4</c:v>
                </c:pt>
                <c:pt idx="5879" formatCode="General">
                  <c:v>3.9807999799999999E-4</c:v>
                </c:pt>
                <c:pt idx="5880" formatCode="General">
                  <c:v>3.98159998E-4</c:v>
                </c:pt>
                <c:pt idx="5881" formatCode="General">
                  <c:v>3.9823999800000002E-4</c:v>
                </c:pt>
                <c:pt idx="5882" formatCode="General">
                  <c:v>3.9831999799999998E-4</c:v>
                </c:pt>
                <c:pt idx="5883" formatCode="General">
                  <c:v>3.9839999799999999E-4</c:v>
                </c:pt>
                <c:pt idx="5884" formatCode="General">
                  <c:v>3.98479998E-4</c:v>
                </c:pt>
                <c:pt idx="5885" formatCode="General">
                  <c:v>3.9855999800000001E-4</c:v>
                </c:pt>
                <c:pt idx="5886" formatCode="General">
                  <c:v>3.9863999800000003E-4</c:v>
                </c:pt>
                <c:pt idx="5887" formatCode="General">
                  <c:v>3.9871999799999999E-4</c:v>
                </c:pt>
                <c:pt idx="5888" formatCode="General">
                  <c:v>3.98799998E-4</c:v>
                </c:pt>
                <c:pt idx="5889" formatCode="General">
                  <c:v>3.9887999800000001E-4</c:v>
                </c:pt>
                <c:pt idx="5890" formatCode="General">
                  <c:v>3.9895999800000002E-4</c:v>
                </c:pt>
                <c:pt idx="5891" formatCode="General">
                  <c:v>3.9903999799999998E-4</c:v>
                </c:pt>
                <c:pt idx="5892" formatCode="General">
                  <c:v>3.9911999799999999E-4</c:v>
                </c:pt>
                <c:pt idx="5893" formatCode="General">
                  <c:v>3.9919999800000001E-4</c:v>
                </c:pt>
                <c:pt idx="5894" formatCode="General">
                  <c:v>3.9927999800000002E-4</c:v>
                </c:pt>
                <c:pt idx="5895" formatCode="General">
                  <c:v>3.9935999799999998E-4</c:v>
                </c:pt>
                <c:pt idx="5896" formatCode="General">
                  <c:v>3.9943999799999999E-4</c:v>
                </c:pt>
                <c:pt idx="5897" formatCode="General">
                  <c:v>3.99519998E-4</c:v>
                </c:pt>
                <c:pt idx="5898" formatCode="General">
                  <c:v>3.9959999800000002E-4</c:v>
                </c:pt>
                <c:pt idx="5899" formatCode="General">
                  <c:v>3.9967999799999998E-4</c:v>
                </c:pt>
                <c:pt idx="5900" formatCode="General">
                  <c:v>3.9975999799999999E-4</c:v>
                </c:pt>
                <c:pt idx="5901" formatCode="General">
                  <c:v>3.99839998E-4</c:v>
                </c:pt>
                <c:pt idx="5902" formatCode="General">
                  <c:v>3.9991999800000001E-4</c:v>
                </c:pt>
                <c:pt idx="5903" formatCode="General">
                  <c:v>3.9999999799999997E-4</c:v>
                </c:pt>
                <c:pt idx="5904" formatCode="General">
                  <c:v>4.0007999799999999E-4</c:v>
                </c:pt>
                <c:pt idx="5905" formatCode="General">
                  <c:v>4.00159998E-4</c:v>
                </c:pt>
                <c:pt idx="5906" formatCode="General">
                  <c:v>4.0023999800000001E-4</c:v>
                </c:pt>
                <c:pt idx="5907" formatCode="General">
                  <c:v>4.0031999800000002E-4</c:v>
                </c:pt>
                <c:pt idx="5908" formatCode="General">
                  <c:v>4.0039999799999998E-4</c:v>
                </c:pt>
                <c:pt idx="5909" formatCode="General">
                  <c:v>4.00479998E-4</c:v>
                </c:pt>
                <c:pt idx="5910" formatCode="General">
                  <c:v>4.0055999800000001E-4</c:v>
                </c:pt>
                <c:pt idx="5911" formatCode="General">
                  <c:v>4.0063999800000002E-4</c:v>
                </c:pt>
                <c:pt idx="5912" formatCode="General">
                  <c:v>4.0071999799999998E-4</c:v>
                </c:pt>
                <c:pt idx="5913" formatCode="General">
                  <c:v>4.0079999799999999E-4</c:v>
                </c:pt>
                <c:pt idx="5914" formatCode="General">
                  <c:v>4.0087999800000001E-4</c:v>
                </c:pt>
                <c:pt idx="5915" formatCode="General">
                  <c:v>4.0095999800000002E-4</c:v>
                </c:pt>
                <c:pt idx="5916" formatCode="General">
                  <c:v>4.0103999799999998E-4</c:v>
                </c:pt>
                <c:pt idx="5917" formatCode="General">
                  <c:v>4.0111999799999999E-4</c:v>
                </c:pt>
                <c:pt idx="5918" formatCode="General">
                  <c:v>4.01199998E-4</c:v>
                </c:pt>
                <c:pt idx="5919" formatCode="General">
                  <c:v>4.0127999800000001E-4</c:v>
                </c:pt>
                <c:pt idx="5920" formatCode="General">
                  <c:v>4.0135999799999997E-4</c:v>
                </c:pt>
                <c:pt idx="5921" formatCode="General">
                  <c:v>4.0143999799999999E-4</c:v>
                </c:pt>
                <c:pt idx="5922" formatCode="General">
                  <c:v>4.01519998E-4</c:v>
                </c:pt>
                <c:pt idx="5923" formatCode="General">
                  <c:v>4.0159999800000001E-4</c:v>
                </c:pt>
                <c:pt idx="5924" formatCode="General">
                  <c:v>4.0167999800000002E-4</c:v>
                </c:pt>
                <c:pt idx="5925" formatCode="General">
                  <c:v>4.0175999799999998E-4</c:v>
                </c:pt>
                <c:pt idx="5926" formatCode="General">
                  <c:v>4.01839998E-4</c:v>
                </c:pt>
                <c:pt idx="5927" formatCode="General">
                  <c:v>4.0191999800000001E-4</c:v>
                </c:pt>
                <c:pt idx="5928" formatCode="General">
                  <c:v>4.0199999800000002E-4</c:v>
                </c:pt>
                <c:pt idx="5929" formatCode="General">
                  <c:v>4.0207999799999998E-4</c:v>
                </c:pt>
                <c:pt idx="5930" formatCode="General">
                  <c:v>4.0215999799999999E-4</c:v>
                </c:pt>
                <c:pt idx="5931" formatCode="General">
                  <c:v>4.0223999800000001E-4</c:v>
                </c:pt>
                <c:pt idx="5932" formatCode="General">
                  <c:v>4.0231999800000002E-4</c:v>
                </c:pt>
                <c:pt idx="5933" formatCode="General">
                  <c:v>4.0239999799999998E-4</c:v>
                </c:pt>
                <c:pt idx="5934" formatCode="General">
                  <c:v>4.0247999799999999E-4</c:v>
                </c:pt>
                <c:pt idx="5935" formatCode="General">
                  <c:v>4.02559998E-4</c:v>
                </c:pt>
                <c:pt idx="5936" formatCode="General">
                  <c:v>4.0263999800000002E-4</c:v>
                </c:pt>
                <c:pt idx="5937" formatCode="General">
                  <c:v>4.0271999799999997E-4</c:v>
                </c:pt>
                <c:pt idx="5938" formatCode="General">
                  <c:v>4.0279999799999999E-4</c:v>
                </c:pt>
                <c:pt idx="5939" formatCode="General">
                  <c:v>4.02879998E-4</c:v>
                </c:pt>
                <c:pt idx="5940" formatCode="General">
                  <c:v>4.0295999800000001E-4</c:v>
                </c:pt>
                <c:pt idx="5941" formatCode="General">
                  <c:v>4.0303999800000003E-4</c:v>
                </c:pt>
                <c:pt idx="5942" formatCode="General">
                  <c:v>4.0311999799999998E-4</c:v>
                </c:pt>
                <c:pt idx="5943" formatCode="General">
                  <c:v>4.03199998E-4</c:v>
                </c:pt>
                <c:pt idx="5944" formatCode="General">
                  <c:v>4.0327999800000001E-4</c:v>
                </c:pt>
                <c:pt idx="5945" formatCode="General">
                  <c:v>4.0335999800000002E-4</c:v>
                </c:pt>
                <c:pt idx="5946" formatCode="General">
                  <c:v>4.0343999799999998E-4</c:v>
                </c:pt>
                <c:pt idx="5947" formatCode="General">
                  <c:v>4.0351999799999999E-4</c:v>
                </c:pt>
                <c:pt idx="5948" formatCode="General">
                  <c:v>4.0359999800000001E-4</c:v>
                </c:pt>
                <c:pt idx="5949" formatCode="General">
                  <c:v>4.0367999800000002E-4</c:v>
                </c:pt>
                <c:pt idx="5950" formatCode="General">
                  <c:v>4.0375999799999998E-4</c:v>
                </c:pt>
                <c:pt idx="5951" formatCode="General">
                  <c:v>4.0383999799999999E-4</c:v>
                </c:pt>
                <c:pt idx="5952" formatCode="General">
                  <c:v>4.03919998E-4</c:v>
                </c:pt>
                <c:pt idx="5953" formatCode="General">
                  <c:v>4.0399999800000002E-4</c:v>
                </c:pt>
                <c:pt idx="5954" formatCode="General">
                  <c:v>4.0407999799999997E-4</c:v>
                </c:pt>
                <c:pt idx="5955" formatCode="General">
                  <c:v>4.0415999799999999E-4</c:v>
                </c:pt>
                <c:pt idx="5956" formatCode="General">
                  <c:v>4.04239998E-4</c:v>
                </c:pt>
                <c:pt idx="5957" formatCode="General">
                  <c:v>4.0431999800000001E-4</c:v>
                </c:pt>
                <c:pt idx="5958" formatCode="General">
                  <c:v>4.0439999800000003E-4</c:v>
                </c:pt>
                <c:pt idx="5959" formatCode="General">
                  <c:v>4.0447999799999998E-4</c:v>
                </c:pt>
                <c:pt idx="5960" formatCode="General">
                  <c:v>4.04559998E-4</c:v>
                </c:pt>
                <c:pt idx="5961" formatCode="General">
                  <c:v>4.0463999800000001E-4</c:v>
                </c:pt>
                <c:pt idx="5962" formatCode="General">
                  <c:v>4.0471999800000002E-4</c:v>
                </c:pt>
                <c:pt idx="5963" formatCode="General">
                  <c:v>4.0479999799999998E-4</c:v>
                </c:pt>
                <c:pt idx="5964" formatCode="General">
                  <c:v>4.0487999799999999E-4</c:v>
                </c:pt>
                <c:pt idx="5965" formatCode="General">
                  <c:v>4.0495999800000001E-4</c:v>
                </c:pt>
                <c:pt idx="5966" formatCode="General">
                  <c:v>4.0503999800000002E-4</c:v>
                </c:pt>
                <c:pt idx="5967" formatCode="General">
                  <c:v>4.0511999799999998E-4</c:v>
                </c:pt>
                <c:pt idx="5968" formatCode="General">
                  <c:v>4.0519999799999999E-4</c:v>
                </c:pt>
                <c:pt idx="5969" formatCode="General">
                  <c:v>4.05279998E-4</c:v>
                </c:pt>
                <c:pt idx="5970" formatCode="General">
                  <c:v>4.0535999800000002E-4</c:v>
                </c:pt>
                <c:pt idx="5971" formatCode="General">
                  <c:v>4.0543999799999998E-4</c:v>
                </c:pt>
                <c:pt idx="5972" formatCode="General">
                  <c:v>4.0551999799999999E-4</c:v>
                </c:pt>
                <c:pt idx="5973" formatCode="General">
                  <c:v>4.05599998E-4</c:v>
                </c:pt>
                <c:pt idx="5974" formatCode="General">
                  <c:v>4.0567999800000001E-4</c:v>
                </c:pt>
                <c:pt idx="5975" formatCode="General">
                  <c:v>4.0575999800000003E-4</c:v>
                </c:pt>
                <c:pt idx="5976" formatCode="General">
                  <c:v>4.0583999799999998E-4</c:v>
                </c:pt>
                <c:pt idx="5977" formatCode="General">
                  <c:v>4.05919998E-4</c:v>
                </c:pt>
                <c:pt idx="5978" formatCode="General">
                  <c:v>4.0599999800000001E-4</c:v>
                </c:pt>
                <c:pt idx="5979" formatCode="General">
                  <c:v>4.0607999800000002E-4</c:v>
                </c:pt>
                <c:pt idx="5980" formatCode="General">
                  <c:v>4.0615999799999998E-4</c:v>
                </c:pt>
                <c:pt idx="5981" formatCode="General">
                  <c:v>4.0623999799999999E-4</c:v>
                </c:pt>
                <c:pt idx="5982" formatCode="General">
                  <c:v>4.0631999800000001E-4</c:v>
                </c:pt>
                <c:pt idx="5983" formatCode="General">
                  <c:v>4.0639999800000002E-4</c:v>
                </c:pt>
                <c:pt idx="5984" formatCode="General">
                  <c:v>4.0647999799999998E-4</c:v>
                </c:pt>
                <c:pt idx="5985" formatCode="General">
                  <c:v>4.0655999799999999E-4</c:v>
                </c:pt>
                <c:pt idx="5986" formatCode="General">
                  <c:v>4.06639998E-4</c:v>
                </c:pt>
                <c:pt idx="5987" formatCode="General">
                  <c:v>4.0671999800000002E-4</c:v>
                </c:pt>
                <c:pt idx="5988" formatCode="General">
                  <c:v>4.0679999799999998E-4</c:v>
                </c:pt>
                <c:pt idx="5989" formatCode="General">
                  <c:v>4.0687999799999999E-4</c:v>
                </c:pt>
                <c:pt idx="5990" formatCode="General">
                  <c:v>4.06959998E-4</c:v>
                </c:pt>
                <c:pt idx="5991" formatCode="General">
                  <c:v>4.0703999800000001E-4</c:v>
                </c:pt>
                <c:pt idx="5992" formatCode="General">
                  <c:v>4.0711999800000003E-4</c:v>
                </c:pt>
                <c:pt idx="5993" formatCode="General">
                  <c:v>4.0719999799999999E-4</c:v>
                </c:pt>
                <c:pt idx="5994" formatCode="General">
                  <c:v>4.07279998E-4</c:v>
                </c:pt>
                <c:pt idx="5995" formatCode="General">
                  <c:v>4.0735999800000001E-4</c:v>
                </c:pt>
                <c:pt idx="5996" formatCode="General">
                  <c:v>4.0743999800000002E-4</c:v>
                </c:pt>
                <c:pt idx="5997" formatCode="General">
                  <c:v>4.0751999799999998E-4</c:v>
                </c:pt>
                <c:pt idx="5998" formatCode="General">
                  <c:v>4.07599998E-4</c:v>
                </c:pt>
                <c:pt idx="5999" formatCode="General">
                  <c:v>4.0767999800000001E-4</c:v>
                </c:pt>
                <c:pt idx="6000" formatCode="General">
                  <c:v>4.0775999800000002E-4</c:v>
                </c:pt>
                <c:pt idx="6001" formatCode="General">
                  <c:v>4.0783999799999998E-4</c:v>
                </c:pt>
                <c:pt idx="6002" formatCode="General">
                  <c:v>4.0791999799999999E-4</c:v>
                </c:pt>
                <c:pt idx="6003" formatCode="General">
                  <c:v>4.07999998E-4</c:v>
                </c:pt>
                <c:pt idx="6004" formatCode="General">
                  <c:v>4.0807999800000002E-4</c:v>
                </c:pt>
                <c:pt idx="6005" formatCode="General">
                  <c:v>4.0815999799999998E-4</c:v>
                </c:pt>
                <c:pt idx="6006" formatCode="General">
                  <c:v>4.0823999799999999E-4</c:v>
                </c:pt>
                <c:pt idx="6007" formatCode="General">
                  <c:v>4.08319998E-4</c:v>
                </c:pt>
                <c:pt idx="6008" formatCode="General">
                  <c:v>4.0839999800000001E-4</c:v>
                </c:pt>
                <c:pt idx="6009" formatCode="General">
                  <c:v>4.0847999799999997E-4</c:v>
                </c:pt>
                <c:pt idx="6010" formatCode="General">
                  <c:v>4.0855999799999999E-4</c:v>
                </c:pt>
                <c:pt idx="6011" formatCode="General">
                  <c:v>4.08639998E-4</c:v>
                </c:pt>
                <c:pt idx="6012" formatCode="General">
                  <c:v>4.0871999800000001E-4</c:v>
                </c:pt>
                <c:pt idx="6013" formatCode="General">
                  <c:v>4.0879999800000002E-4</c:v>
                </c:pt>
                <c:pt idx="6014" formatCode="General">
                  <c:v>4.0887999799999998E-4</c:v>
                </c:pt>
                <c:pt idx="6015" formatCode="General">
                  <c:v>4.08959998E-4</c:v>
                </c:pt>
                <c:pt idx="6016" formatCode="General">
                  <c:v>4.0903999800000001E-4</c:v>
                </c:pt>
                <c:pt idx="6017" formatCode="General">
                  <c:v>4.0911999800000002E-4</c:v>
                </c:pt>
                <c:pt idx="6018" formatCode="General">
                  <c:v>4.0919999799999998E-4</c:v>
                </c:pt>
                <c:pt idx="6019" formatCode="General">
                  <c:v>4.0927999799999999E-4</c:v>
                </c:pt>
                <c:pt idx="6020" formatCode="General">
                  <c:v>4.0935999800000001E-4</c:v>
                </c:pt>
                <c:pt idx="6021" formatCode="General">
                  <c:v>4.0943999800000002E-4</c:v>
                </c:pt>
                <c:pt idx="6022" formatCode="General">
                  <c:v>4.0951999799999998E-4</c:v>
                </c:pt>
                <c:pt idx="6023" formatCode="General">
                  <c:v>4.0959999799999999E-4</c:v>
                </c:pt>
                <c:pt idx="6024" formatCode="General">
                  <c:v>4.09679998E-4</c:v>
                </c:pt>
                <c:pt idx="6025" formatCode="General">
                  <c:v>4.0975999800000002E-4</c:v>
                </c:pt>
                <c:pt idx="6026" formatCode="General">
                  <c:v>4.0983999799999997E-4</c:v>
                </c:pt>
                <c:pt idx="6027" formatCode="General">
                  <c:v>4.0991999799999999E-4</c:v>
                </c:pt>
                <c:pt idx="6028" formatCode="General">
                  <c:v>4.09999998E-4</c:v>
                </c:pt>
                <c:pt idx="6029" formatCode="General">
                  <c:v>4.1007999800000001E-4</c:v>
                </c:pt>
                <c:pt idx="6030" formatCode="General">
                  <c:v>4.1015999800000002E-4</c:v>
                </c:pt>
                <c:pt idx="6031" formatCode="General">
                  <c:v>4.1023999799999998E-4</c:v>
                </c:pt>
                <c:pt idx="6032" formatCode="General">
                  <c:v>4.10319998E-4</c:v>
                </c:pt>
                <c:pt idx="6033" formatCode="General">
                  <c:v>4.1039999800000001E-4</c:v>
                </c:pt>
                <c:pt idx="6034" formatCode="General">
                  <c:v>4.1047999800000002E-4</c:v>
                </c:pt>
                <c:pt idx="6035" formatCode="General">
                  <c:v>4.1055999799999998E-4</c:v>
                </c:pt>
                <c:pt idx="6036" formatCode="General">
                  <c:v>4.1063999799999999E-4</c:v>
                </c:pt>
                <c:pt idx="6037" formatCode="General">
                  <c:v>4.1071999800000001E-4</c:v>
                </c:pt>
                <c:pt idx="6038" formatCode="General">
                  <c:v>4.1079999800000002E-4</c:v>
                </c:pt>
                <c:pt idx="6039" formatCode="General">
                  <c:v>4.1087999799999998E-4</c:v>
                </c:pt>
                <c:pt idx="6040" formatCode="General">
                  <c:v>4.1095999799999999E-4</c:v>
                </c:pt>
                <c:pt idx="6041" formatCode="General">
                  <c:v>4.11039998E-4</c:v>
                </c:pt>
                <c:pt idx="6042" formatCode="General">
                  <c:v>4.1111999800000002E-4</c:v>
                </c:pt>
                <c:pt idx="6043" formatCode="General">
                  <c:v>4.1119999799999997E-4</c:v>
                </c:pt>
                <c:pt idx="6044" formatCode="General">
                  <c:v>4.1127999799999999E-4</c:v>
                </c:pt>
                <c:pt idx="6045" formatCode="General">
                  <c:v>4.11359997E-4</c:v>
                </c:pt>
                <c:pt idx="6046" formatCode="General">
                  <c:v>4.1143999700000002E-4</c:v>
                </c:pt>
                <c:pt idx="6047" formatCode="General">
                  <c:v>4.1151999699999998E-4</c:v>
                </c:pt>
                <c:pt idx="6048" formatCode="General">
                  <c:v>4.1159999699999999E-4</c:v>
                </c:pt>
                <c:pt idx="6049" formatCode="General">
                  <c:v>4.11679997E-4</c:v>
                </c:pt>
                <c:pt idx="6050" formatCode="General">
                  <c:v>4.1175999700000001E-4</c:v>
                </c:pt>
                <c:pt idx="6051" formatCode="General">
                  <c:v>4.1183999700000003E-4</c:v>
                </c:pt>
                <c:pt idx="6052" formatCode="General">
                  <c:v>4.1191999699999998E-4</c:v>
                </c:pt>
                <c:pt idx="6053" formatCode="General">
                  <c:v>4.11999997E-4</c:v>
                </c:pt>
                <c:pt idx="6054" formatCode="General">
                  <c:v>4.1207999700000001E-4</c:v>
                </c:pt>
                <c:pt idx="6055" formatCode="General">
                  <c:v>4.1215999700000002E-4</c:v>
                </c:pt>
                <c:pt idx="6056" formatCode="General">
                  <c:v>4.1223999699999998E-4</c:v>
                </c:pt>
                <c:pt idx="6057" formatCode="General">
                  <c:v>4.1231999699999999E-4</c:v>
                </c:pt>
                <c:pt idx="6058" formatCode="General">
                  <c:v>4.1239999700000001E-4</c:v>
                </c:pt>
                <c:pt idx="6059" formatCode="General">
                  <c:v>4.1247999700000002E-4</c:v>
                </c:pt>
                <c:pt idx="6060" formatCode="General">
                  <c:v>4.1255999699999998E-4</c:v>
                </c:pt>
                <c:pt idx="6061" formatCode="General">
                  <c:v>4.1263999699999999E-4</c:v>
                </c:pt>
                <c:pt idx="6062" formatCode="General">
                  <c:v>4.12719997E-4</c:v>
                </c:pt>
                <c:pt idx="6063" formatCode="General">
                  <c:v>4.1279999700000002E-4</c:v>
                </c:pt>
                <c:pt idx="6064" formatCode="General">
                  <c:v>4.1287999699999998E-4</c:v>
                </c:pt>
                <c:pt idx="6065" formatCode="General">
                  <c:v>4.1295999699999999E-4</c:v>
                </c:pt>
                <c:pt idx="6066" formatCode="General">
                  <c:v>4.13039997E-4</c:v>
                </c:pt>
                <c:pt idx="6067" formatCode="General">
                  <c:v>4.1311999700000001E-4</c:v>
                </c:pt>
                <c:pt idx="6068" formatCode="General">
                  <c:v>4.1319999700000003E-4</c:v>
                </c:pt>
                <c:pt idx="6069" formatCode="General">
                  <c:v>4.1327999699999999E-4</c:v>
                </c:pt>
                <c:pt idx="6070" formatCode="General">
                  <c:v>4.13359997E-4</c:v>
                </c:pt>
                <c:pt idx="6071" formatCode="General">
                  <c:v>4.1343999700000001E-4</c:v>
                </c:pt>
                <c:pt idx="6072" formatCode="General">
                  <c:v>4.1351999700000002E-4</c:v>
                </c:pt>
                <c:pt idx="6073" formatCode="General">
                  <c:v>4.1359999699999998E-4</c:v>
                </c:pt>
                <c:pt idx="6074" formatCode="General">
                  <c:v>4.13679997E-4</c:v>
                </c:pt>
                <c:pt idx="6075" formatCode="General">
                  <c:v>4.1375999700000001E-4</c:v>
                </c:pt>
                <c:pt idx="6076" formatCode="General">
                  <c:v>4.1383999700000002E-4</c:v>
                </c:pt>
                <c:pt idx="6077" formatCode="General">
                  <c:v>4.1391999699999998E-4</c:v>
                </c:pt>
                <c:pt idx="6078" formatCode="General">
                  <c:v>4.1399999699999999E-4</c:v>
                </c:pt>
                <c:pt idx="6079" formatCode="General">
                  <c:v>4.14079997E-4</c:v>
                </c:pt>
                <c:pt idx="6080" formatCode="General">
                  <c:v>4.1415999700000002E-4</c:v>
                </c:pt>
                <c:pt idx="6081" formatCode="General">
                  <c:v>4.1423999699999998E-4</c:v>
                </c:pt>
                <c:pt idx="6082" formatCode="General">
                  <c:v>4.1431999699999999E-4</c:v>
                </c:pt>
                <c:pt idx="6083" formatCode="General">
                  <c:v>4.14399997E-4</c:v>
                </c:pt>
                <c:pt idx="6084" formatCode="General">
                  <c:v>4.1447999700000001E-4</c:v>
                </c:pt>
                <c:pt idx="6085" formatCode="General">
                  <c:v>4.1455999699999997E-4</c:v>
                </c:pt>
                <c:pt idx="6086" formatCode="General">
                  <c:v>4.1463999699999999E-4</c:v>
                </c:pt>
                <c:pt idx="6087" formatCode="General">
                  <c:v>4.14719997E-4</c:v>
                </c:pt>
                <c:pt idx="6088" formatCode="General">
                  <c:v>4.1479999700000001E-4</c:v>
                </c:pt>
                <c:pt idx="6089" formatCode="General">
                  <c:v>4.1487999700000002E-4</c:v>
                </c:pt>
                <c:pt idx="6090" formatCode="General">
                  <c:v>4.1495999699999998E-4</c:v>
                </c:pt>
                <c:pt idx="6091" formatCode="General">
                  <c:v>4.15039997E-4</c:v>
                </c:pt>
                <c:pt idx="6092" formatCode="General">
                  <c:v>4.1511999700000001E-4</c:v>
                </c:pt>
                <c:pt idx="6093" formatCode="General">
                  <c:v>4.1519999700000002E-4</c:v>
                </c:pt>
                <c:pt idx="6094" formatCode="General">
                  <c:v>4.1527999699999998E-4</c:v>
                </c:pt>
                <c:pt idx="6095" formatCode="General">
                  <c:v>4.1535999699999999E-4</c:v>
                </c:pt>
                <c:pt idx="6096" formatCode="General">
                  <c:v>4.1543999700000001E-4</c:v>
                </c:pt>
                <c:pt idx="6097" formatCode="General">
                  <c:v>4.1551999700000002E-4</c:v>
                </c:pt>
                <c:pt idx="6098" formatCode="General">
                  <c:v>4.1559999699999998E-4</c:v>
                </c:pt>
                <c:pt idx="6099" formatCode="General">
                  <c:v>4.1567999699999999E-4</c:v>
                </c:pt>
                <c:pt idx="6100" formatCode="General">
                  <c:v>4.15759997E-4</c:v>
                </c:pt>
                <c:pt idx="6101" formatCode="General">
                  <c:v>4.1583999700000002E-4</c:v>
                </c:pt>
                <c:pt idx="6102" formatCode="General">
                  <c:v>4.1591999699999997E-4</c:v>
                </c:pt>
                <c:pt idx="6103" formatCode="General">
                  <c:v>4.1599999699999999E-4</c:v>
                </c:pt>
                <c:pt idx="6104" formatCode="General">
                  <c:v>4.16079997E-4</c:v>
                </c:pt>
                <c:pt idx="6105" formatCode="General">
                  <c:v>4.1615999700000001E-4</c:v>
                </c:pt>
                <c:pt idx="6106" formatCode="General">
                  <c:v>4.1623999700000002E-4</c:v>
                </c:pt>
                <c:pt idx="6107" formatCode="General">
                  <c:v>4.1631999699999998E-4</c:v>
                </c:pt>
                <c:pt idx="6108" formatCode="General">
                  <c:v>4.16399997E-4</c:v>
                </c:pt>
                <c:pt idx="6109" formatCode="General">
                  <c:v>4.1647999700000001E-4</c:v>
                </c:pt>
                <c:pt idx="6110" formatCode="General">
                  <c:v>4.1655999700000002E-4</c:v>
                </c:pt>
                <c:pt idx="6111" formatCode="General">
                  <c:v>4.1663999699999998E-4</c:v>
                </c:pt>
                <c:pt idx="6112" formatCode="General">
                  <c:v>4.1671999699999999E-4</c:v>
                </c:pt>
                <c:pt idx="6113" formatCode="General">
                  <c:v>4.1679999700000001E-4</c:v>
                </c:pt>
                <c:pt idx="6114" formatCode="General">
                  <c:v>4.1687999700000002E-4</c:v>
                </c:pt>
                <c:pt idx="6115" formatCode="General">
                  <c:v>4.1695999699999998E-4</c:v>
                </c:pt>
                <c:pt idx="6116" formatCode="General">
                  <c:v>4.1703999699999999E-4</c:v>
                </c:pt>
                <c:pt idx="6117" formatCode="General">
                  <c:v>4.17119997E-4</c:v>
                </c:pt>
                <c:pt idx="6118" formatCode="General">
                  <c:v>4.1719999700000002E-4</c:v>
                </c:pt>
                <c:pt idx="6119" formatCode="General">
                  <c:v>4.1727999699999997E-4</c:v>
                </c:pt>
                <c:pt idx="6120" formatCode="General">
                  <c:v>4.1735999699999999E-4</c:v>
                </c:pt>
                <c:pt idx="6121" formatCode="General">
                  <c:v>4.17439997E-4</c:v>
                </c:pt>
                <c:pt idx="6122" formatCode="General">
                  <c:v>4.1751999700000001E-4</c:v>
                </c:pt>
                <c:pt idx="6123" formatCode="General">
                  <c:v>4.1759999700000003E-4</c:v>
                </c:pt>
                <c:pt idx="6124" formatCode="General">
                  <c:v>4.1767999699999998E-4</c:v>
                </c:pt>
                <c:pt idx="6125" formatCode="General">
                  <c:v>4.17759997E-4</c:v>
                </c:pt>
                <c:pt idx="6126" formatCode="General">
                  <c:v>4.1783999700000001E-4</c:v>
                </c:pt>
                <c:pt idx="6127" formatCode="General">
                  <c:v>4.1791999700000002E-4</c:v>
                </c:pt>
                <c:pt idx="6128" formatCode="General">
                  <c:v>4.1799999699999998E-4</c:v>
                </c:pt>
                <c:pt idx="6129" formatCode="General">
                  <c:v>4.1807999699999999E-4</c:v>
                </c:pt>
                <c:pt idx="6130" formatCode="General">
                  <c:v>4.1815999700000001E-4</c:v>
                </c:pt>
                <c:pt idx="6131" formatCode="General">
                  <c:v>4.1823999700000002E-4</c:v>
                </c:pt>
                <c:pt idx="6132" formatCode="General">
                  <c:v>4.1831999699999998E-4</c:v>
                </c:pt>
                <c:pt idx="6133" formatCode="General">
                  <c:v>4.1839999699999999E-4</c:v>
                </c:pt>
                <c:pt idx="6134" formatCode="General">
                  <c:v>4.18479997E-4</c:v>
                </c:pt>
                <c:pt idx="6135" formatCode="General">
                  <c:v>4.1855999700000002E-4</c:v>
                </c:pt>
                <c:pt idx="6136" formatCode="General">
                  <c:v>4.1863999699999997E-4</c:v>
                </c:pt>
                <c:pt idx="6137" formatCode="General">
                  <c:v>4.1871999699999999E-4</c:v>
                </c:pt>
                <c:pt idx="6138" formatCode="General">
                  <c:v>4.18799997E-4</c:v>
                </c:pt>
                <c:pt idx="6139" formatCode="General">
                  <c:v>4.1887999700000001E-4</c:v>
                </c:pt>
                <c:pt idx="6140" formatCode="General">
                  <c:v>4.1895999700000003E-4</c:v>
                </c:pt>
                <c:pt idx="6141" formatCode="General">
                  <c:v>4.1903999699999998E-4</c:v>
                </c:pt>
                <c:pt idx="6142" formatCode="General">
                  <c:v>4.19119997E-4</c:v>
                </c:pt>
                <c:pt idx="6143" formatCode="General">
                  <c:v>4.1919999700000001E-4</c:v>
                </c:pt>
                <c:pt idx="6144" formatCode="General">
                  <c:v>4.1927999700000002E-4</c:v>
                </c:pt>
                <c:pt idx="6145" formatCode="General">
                  <c:v>4.1935999699999998E-4</c:v>
                </c:pt>
                <c:pt idx="6146" formatCode="General">
                  <c:v>4.1943999699999999E-4</c:v>
                </c:pt>
                <c:pt idx="6147" formatCode="General">
                  <c:v>4.1951999700000001E-4</c:v>
                </c:pt>
                <c:pt idx="6148" formatCode="General">
                  <c:v>4.1959999700000002E-4</c:v>
                </c:pt>
                <c:pt idx="6149" formatCode="General">
                  <c:v>4.1967999699999998E-4</c:v>
                </c:pt>
                <c:pt idx="6150" formatCode="General">
                  <c:v>4.1975999699999999E-4</c:v>
                </c:pt>
                <c:pt idx="6151" formatCode="General">
                  <c:v>4.19839997E-4</c:v>
                </c:pt>
                <c:pt idx="6152" formatCode="General">
                  <c:v>4.1991999700000002E-4</c:v>
                </c:pt>
                <c:pt idx="6153" formatCode="General">
                  <c:v>4.1999999699999998E-4</c:v>
                </c:pt>
                <c:pt idx="6154" formatCode="General">
                  <c:v>4.2007999699999999E-4</c:v>
                </c:pt>
                <c:pt idx="6155" formatCode="General">
                  <c:v>4.20159997E-4</c:v>
                </c:pt>
                <c:pt idx="6156" formatCode="General">
                  <c:v>4.2023999700000001E-4</c:v>
                </c:pt>
                <c:pt idx="6157" formatCode="General">
                  <c:v>4.2031999700000003E-4</c:v>
                </c:pt>
                <c:pt idx="6158" formatCode="General">
                  <c:v>4.2039999699999998E-4</c:v>
                </c:pt>
                <c:pt idx="6159" formatCode="General">
                  <c:v>4.20479997E-4</c:v>
                </c:pt>
                <c:pt idx="6160" formatCode="General">
                  <c:v>4.2055999700000001E-4</c:v>
                </c:pt>
                <c:pt idx="6161" formatCode="General">
                  <c:v>4.2063999700000002E-4</c:v>
                </c:pt>
                <c:pt idx="6162" formatCode="General">
                  <c:v>4.2071999699999998E-4</c:v>
                </c:pt>
                <c:pt idx="6163" formatCode="General">
                  <c:v>4.2079999699999999E-4</c:v>
                </c:pt>
                <c:pt idx="6164" formatCode="General">
                  <c:v>4.2087999700000001E-4</c:v>
                </c:pt>
                <c:pt idx="6165" formatCode="General">
                  <c:v>4.2095999700000002E-4</c:v>
                </c:pt>
                <c:pt idx="6166" formatCode="General">
                  <c:v>4.2103999699999998E-4</c:v>
                </c:pt>
                <c:pt idx="6167" formatCode="General">
                  <c:v>4.2111999699999999E-4</c:v>
                </c:pt>
                <c:pt idx="6168" formatCode="General">
                  <c:v>4.21199997E-4</c:v>
                </c:pt>
                <c:pt idx="6169" formatCode="General">
                  <c:v>4.2127999700000002E-4</c:v>
                </c:pt>
                <c:pt idx="6170" formatCode="General">
                  <c:v>4.2135999699999998E-4</c:v>
                </c:pt>
                <c:pt idx="6171" formatCode="General">
                  <c:v>4.2143999699999999E-4</c:v>
                </c:pt>
                <c:pt idx="6172" formatCode="General">
                  <c:v>4.21519997E-4</c:v>
                </c:pt>
                <c:pt idx="6173" formatCode="General">
                  <c:v>4.2159999700000001E-4</c:v>
                </c:pt>
                <c:pt idx="6174" formatCode="General">
                  <c:v>4.2167999700000003E-4</c:v>
                </c:pt>
                <c:pt idx="6175" formatCode="General">
                  <c:v>4.2175999699999999E-4</c:v>
                </c:pt>
                <c:pt idx="6176" formatCode="General">
                  <c:v>4.21839997E-4</c:v>
                </c:pt>
                <c:pt idx="6177" formatCode="General">
                  <c:v>4.2191999700000001E-4</c:v>
                </c:pt>
                <c:pt idx="6178" formatCode="General">
                  <c:v>4.2199999700000002E-4</c:v>
                </c:pt>
                <c:pt idx="6179" formatCode="General">
                  <c:v>4.2207999699999998E-4</c:v>
                </c:pt>
                <c:pt idx="6180" formatCode="General">
                  <c:v>4.22159997E-4</c:v>
                </c:pt>
                <c:pt idx="6181" formatCode="General">
                  <c:v>4.2223999700000001E-4</c:v>
                </c:pt>
                <c:pt idx="6182" formatCode="General">
                  <c:v>4.2231999700000002E-4</c:v>
                </c:pt>
                <c:pt idx="6183" formatCode="General">
                  <c:v>4.2239999699999998E-4</c:v>
                </c:pt>
                <c:pt idx="6184" formatCode="General">
                  <c:v>4.2247999699999999E-4</c:v>
                </c:pt>
                <c:pt idx="6185" formatCode="General">
                  <c:v>4.22559997E-4</c:v>
                </c:pt>
                <c:pt idx="6186" formatCode="General">
                  <c:v>4.2263999700000002E-4</c:v>
                </c:pt>
                <c:pt idx="6187" formatCode="General">
                  <c:v>4.2271999699999998E-4</c:v>
                </c:pt>
                <c:pt idx="6188" formatCode="General">
                  <c:v>4.2279999699999999E-4</c:v>
                </c:pt>
                <c:pt idx="6189" formatCode="General">
                  <c:v>4.22879997E-4</c:v>
                </c:pt>
                <c:pt idx="6190" formatCode="General">
                  <c:v>4.2295999700000001E-4</c:v>
                </c:pt>
                <c:pt idx="6191" formatCode="General">
                  <c:v>4.2303999699999997E-4</c:v>
                </c:pt>
                <c:pt idx="6192" formatCode="General">
                  <c:v>4.2311999699999999E-4</c:v>
                </c:pt>
                <c:pt idx="6193" formatCode="General">
                  <c:v>4.23199997E-4</c:v>
                </c:pt>
                <c:pt idx="6194" formatCode="General">
                  <c:v>4.2327999700000001E-4</c:v>
                </c:pt>
                <c:pt idx="6195" formatCode="General">
                  <c:v>4.2335999700000002E-4</c:v>
                </c:pt>
                <c:pt idx="6196" formatCode="General">
                  <c:v>4.2343999699999998E-4</c:v>
                </c:pt>
                <c:pt idx="6197" formatCode="General">
                  <c:v>4.23519997E-4</c:v>
                </c:pt>
                <c:pt idx="6198" formatCode="General">
                  <c:v>4.2359999700000001E-4</c:v>
                </c:pt>
                <c:pt idx="6199" formatCode="General">
                  <c:v>4.2367999700000002E-4</c:v>
                </c:pt>
                <c:pt idx="6200" formatCode="General">
                  <c:v>4.2375999699999998E-4</c:v>
                </c:pt>
                <c:pt idx="6201" formatCode="General">
                  <c:v>4.2383999699999999E-4</c:v>
                </c:pt>
                <c:pt idx="6202" formatCode="General">
                  <c:v>4.2391999700000001E-4</c:v>
                </c:pt>
                <c:pt idx="6203" formatCode="General">
                  <c:v>4.2399999700000002E-4</c:v>
                </c:pt>
                <c:pt idx="6204" formatCode="General">
                  <c:v>4.2407999699999998E-4</c:v>
                </c:pt>
                <c:pt idx="6205" formatCode="General">
                  <c:v>4.2415999699999999E-4</c:v>
                </c:pt>
                <c:pt idx="6206" formatCode="General">
                  <c:v>4.24239997E-4</c:v>
                </c:pt>
                <c:pt idx="6207" formatCode="General">
                  <c:v>4.2431999700000002E-4</c:v>
                </c:pt>
                <c:pt idx="6208" formatCode="General">
                  <c:v>4.2439999699999997E-4</c:v>
                </c:pt>
                <c:pt idx="6209" formatCode="General">
                  <c:v>4.2447999699999999E-4</c:v>
                </c:pt>
                <c:pt idx="6210" formatCode="General">
                  <c:v>4.24559997E-4</c:v>
                </c:pt>
                <c:pt idx="6211" formatCode="General">
                  <c:v>4.2463999700000001E-4</c:v>
                </c:pt>
                <c:pt idx="6212" formatCode="General">
                  <c:v>4.2471999700000002E-4</c:v>
                </c:pt>
                <c:pt idx="6213" formatCode="General">
                  <c:v>4.2479999699999998E-4</c:v>
                </c:pt>
                <c:pt idx="6214" formatCode="General">
                  <c:v>4.24879997E-4</c:v>
                </c:pt>
                <c:pt idx="6215" formatCode="General">
                  <c:v>4.2495999700000001E-4</c:v>
                </c:pt>
                <c:pt idx="6216" formatCode="General">
                  <c:v>4.2503999700000002E-4</c:v>
                </c:pt>
                <c:pt idx="6217" formatCode="General">
                  <c:v>4.2511999699999998E-4</c:v>
                </c:pt>
                <c:pt idx="6218" formatCode="General">
                  <c:v>4.2519999699999999E-4</c:v>
                </c:pt>
                <c:pt idx="6219" formatCode="General">
                  <c:v>4.2527999700000001E-4</c:v>
                </c:pt>
                <c:pt idx="6220" formatCode="General">
                  <c:v>4.2535999700000002E-4</c:v>
                </c:pt>
                <c:pt idx="6221" formatCode="General">
                  <c:v>4.2543999699999998E-4</c:v>
                </c:pt>
                <c:pt idx="6222" formatCode="General">
                  <c:v>4.2551999699999999E-4</c:v>
                </c:pt>
                <c:pt idx="6223" formatCode="General">
                  <c:v>4.25599997E-4</c:v>
                </c:pt>
                <c:pt idx="6224" formatCode="General">
                  <c:v>4.2567999700000002E-4</c:v>
                </c:pt>
                <c:pt idx="6225" formatCode="General">
                  <c:v>4.2575999699999997E-4</c:v>
                </c:pt>
                <c:pt idx="6226" formatCode="General">
                  <c:v>4.2583999699999999E-4</c:v>
                </c:pt>
                <c:pt idx="6227" formatCode="General">
                  <c:v>4.25919997E-4</c:v>
                </c:pt>
                <c:pt idx="6228" formatCode="General">
                  <c:v>4.2599999700000001E-4</c:v>
                </c:pt>
                <c:pt idx="6229" formatCode="General">
                  <c:v>4.2607999700000003E-4</c:v>
                </c:pt>
                <c:pt idx="6230" formatCode="General">
                  <c:v>4.2615999699999998E-4</c:v>
                </c:pt>
                <c:pt idx="6231" formatCode="General">
                  <c:v>4.26239997E-4</c:v>
                </c:pt>
                <c:pt idx="6232" formatCode="General">
                  <c:v>4.2631999700000001E-4</c:v>
                </c:pt>
                <c:pt idx="6233" formatCode="General">
                  <c:v>4.2639999700000002E-4</c:v>
                </c:pt>
                <c:pt idx="6234" formatCode="General">
                  <c:v>4.2647999699999998E-4</c:v>
                </c:pt>
                <c:pt idx="6235" formatCode="General">
                  <c:v>4.2655999699999999E-4</c:v>
                </c:pt>
                <c:pt idx="6236" formatCode="General">
                  <c:v>4.2663999700000001E-4</c:v>
                </c:pt>
                <c:pt idx="6237" formatCode="General">
                  <c:v>4.2671999700000002E-4</c:v>
                </c:pt>
                <c:pt idx="6238" formatCode="General">
                  <c:v>4.2679999699999998E-4</c:v>
                </c:pt>
                <c:pt idx="6239" formatCode="General">
                  <c:v>4.2687999699999999E-4</c:v>
                </c:pt>
                <c:pt idx="6240" formatCode="General">
                  <c:v>4.26959997E-4</c:v>
                </c:pt>
                <c:pt idx="6241" formatCode="General">
                  <c:v>4.2703999700000002E-4</c:v>
                </c:pt>
                <c:pt idx="6242" formatCode="General">
                  <c:v>4.2711999699999997E-4</c:v>
                </c:pt>
                <c:pt idx="6243" formatCode="General">
                  <c:v>4.2719999699999999E-4</c:v>
                </c:pt>
                <c:pt idx="6244" formatCode="General">
                  <c:v>4.27279997E-4</c:v>
                </c:pt>
                <c:pt idx="6245" formatCode="General">
                  <c:v>4.2735999700000001E-4</c:v>
                </c:pt>
                <c:pt idx="6246" formatCode="General">
                  <c:v>4.2743999700000003E-4</c:v>
                </c:pt>
                <c:pt idx="6247" formatCode="General">
                  <c:v>4.2751999699999998E-4</c:v>
                </c:pt>
                <c:pt idx="6248" formatCode="General">
                  <c:v>4.27599997E-4</c:v>
                </c:pt>
                <c:pt idx="6249" formatCode="General">
                  <c:v>4.2767999700000001E-4</c:v>
                </c:pt>
                <c:pt idx="6250" formatCode="General">
                  <c:v>4.2775999700000002E-4</c:v>
                </c:pt>
                <c:pt idx="6251" formatCode="General">
                  <c:v>4.2783999699999998E-4</c:v>
                </c:pt>
                <c:pt idx="6252" formatCode="General">
                  <c:v>4.2791999699999999E-4</c:v>
                </c:pt>
                <c:pt idx="6253" formatCode="General">
                  <c:v>4.2799999700000001E-4</c:v>
                </c:pt>
                <c:pt idx="6254" formatCode="General">
                  <c:v>4.2807999700000002E-4</c:v>
                </c:pt>
                <c:pt idx="6255" formatCode="General">
                  <c:v>4.2815999699999998E-4</c:v>
                </c:pt>
                <c:pt idx="6256" formatCode="General">
                  <c:v>4.2823999699999999E-4</c:v>
                </c:pt>
                <c:pt idx="6257" formatCode="General">
                  <c:v>4.28319997E-4</c:v>
                </c:pt>
                <c:pt idx="6258" formatCode="General">
                  <c:v>4.2839999700000002E-4</c:v>
                </c:pt>
                <c:pt idx="6259" formatCode="General">
                  <c:v>4.2847999699999998E-4</c:v>
                </c:pt>
                <c:pt idx="6260" formatCode="General">
                  <c:v>4.2855999699999999E-4</c:v>
                </c:pt>
                <c:pt idx="6261" formatCode="General">
                  <c:v>4.28639997E-4</c:v>
                </c:pt>
                <c:pt idx="6262" formatCode="General">
                  <c:v>4.2871999700000001E-4</c:v>
                </c:pt>
                <c:pt idx="6263" formatCode="General">
                  <c:v>4.2879999700000003E-4</c:v>
                </c:pt>
                <c:pt idx="6264" formatCode="General">
                  <c:v>4.2887999699999999E-4</c:v>
                </c:pt>
                <c:pt idx="6265" formatCode="General">
                  <c:v>4.28959997E-4</c:v>
                </c:pt>
                <c:pt idx="6266" formatCode="General">
                  <c:v>4.2903999700000001E-4</c:v>
                </c:pt>
                <c:pt idx="6267" formatCode="General">
                  <c:v>4.2911999700000002E-4</c:v>
                </c:pt>
                <c:pt idx="6268" formatCode="General">
                  <c:v>4.2919999699999998E-4</c:v>
                </c:pt>
                <c:pt idx="6269" formatCode="General">
                  <c:v>4.2927999699999999E-4</c:v>
                </c:pt>
                <c:pt idx="6270" formatCode="General">
                  <c:v>4.2935999700000001E-4</c:v>
                </c:pt>
                <c:pt idx="6271" formatCode="General">
                  <c:v>4.2943999700000002E-4</c:v>
                </c:pt>
                <c:pt idx="6272" formatCode="General">
                  <c:v>4.2951999699999998E-4</c:v>
                </c:pt>
                <c:pt idx="6273" formatCode="General">
                  <c:v>4.2959999699999999E-4</c:v>
                </c:pt>
                <c:pt idx="6274" formatCode="General">
                  <c:v>4.29679997E-4</c:v>
                </c:pt>
                <c:pt idx="6275" formatCode="General">
                  <c:v>4.2975999700000002E-4</c:v>
                </c:pt>
                <c:pt idx="6276" formatCode="General">
                  <c:v>4.2983999699999998E-4</c:v>
                </c:pt>
                <c:pt idx="6277" formatCode="General">
                  <c:v>4.2991999699999999E-4</c:v>
                </c:pt>
                <c:pt idx="6278" formatCode="General">
                  <c:v>4.29999997E-4</c:v>
                </c:pt>
                <c:pt idx="6279" formatCode="General">
                  <c:v>4.3007999700000001E-4</c:v>
                </c:pt>
                <c:pt idx="6280" formatCode="General">
                  <c:v>4.3015999700000003E-4</c:v>
                </c:pt>
                <c:pt idx="6281" formatCode="General">
                  <c:v>4.3023999699999999E-4</c:v>
                </c:pt>
                <c:pt idx="6282" formatCode="General">
                  <c:v>4.30319997E-4</c:v>
                </c:pt>
                <c:pt idx="6283" formatCode="General">
                  <c:v>4.3039999700000001E-4</c:v>
                </c:pt>
                <c:pt idx="6284" formatCode="General">
                  <c:v>4.3047999700000002E-4</c:v>
                </c:pt>
                <c:pt idx="6285" formatCode="General">
                  <c:v>4.3055999699999998E-4</c:v>
                </c:pt>
                <c:pt idx="6286" formatCode="General">
                  <c:v>4.30639997E-4</c:v>
                </c:pt>
                <c:pt idx="6287" formatCode="General">
                  <c:v>4.3071999700000001E-4</c:v>
                </c:pt>
                <c:pt idx="6288" formatCode="General">
                  <c:v>4.3079999700000002E-4</c:v>
                </c:pt>
                <c:pt idx="6289" formatCode="General">
                  <c:v>4.3087999699999998E-4</c:v>
                </c:pt>
                <c:pt idx="6290" formatCode="General">
                  <c:v>4.3095999699999999E-4</c:v>
                </c:pt>
                <c:pt idx="6291" formatCode="General">
                  <c:v>4.3103999700000001E-4</c:v>
                </c:pt>
                <c:pt idx="6292" formatCode="General">
                  <c:v>4.3111999700000002E-4</c:v>
                </c:pt>
                <c:pt idx="6293" formatCode="General">
                  <c:v>4.3119999699999998E-4</c:v>
                </c:pt>
                <c:pt idx="6294" formatCode="General">
                  <c:v>4.3127999699999999E-4</c:v>
                </c:pt>
                <c:pt idx="6295" formatCode="General">
                  <c:v>4.31359997E-4</c:v>
                </c:pt>
                <c:pt idx="6296" formatCode="General">
                  <c:v>4.3143999700000001E-4</c:v>
                </c:pt>
                <c:pt idx="6297" formatCode="General">
                  <c:v>4.3151999699999997E-4</c:v>
                </c:pt>
                <c:pt idx="6298" formatCode="General">
                  <c:v>4.3159999699999999E-4</c:v>
                </c:pt>
                <c:pt idx="6299" formatCode="General">
                  <c:v>4.31679997E-4</c:v>
                </c:pt>
                <c:pt idx="6300" formatCode="General">
                  <c:v>4.3175999700000001E-4</c:v>
                </c:pt>
                <c:pt idx="6301" formatCode="General">
                  <c:v>4.3183999700000002E-4</c:v>
                </c:pt>
                <c:pt idx="6302" formatCode="General">
                  <c:v>4.3191999699999998E-4</c:v>
                </c:pt>
                <c:pt idx="6303" formatCode="General">
                  <c:v>4.31999997E-4</c:v>
                </c:pt>
                <c:pt idx="6304" formatCode="General">
                  <c:v>4.3207999700000001E-4</c:v>
                </c:pt>
                <c:pt idx="6305" formatCode="General">
                  <c:v>4.3215999700000002E-4</c:v>
                </c:pt>
                <c:pt idx="6306" formatCode="General">
                  <c:v>4.3223999699999998E-4</c:v>
                </c:pt>
                <c:pt idx="6307" formatCode="General">
                  <c:v>4.3231999699999999E-4</c:v>
                </c:pt>
                <c:pt idx="6308" formatCode="General">
                  <c:v>4.3239999700000001E-4</c:v>
                </c:pt>
                <c:pt idx="6309" formatCode="General">
                  <c:v>4.3247999700000002E-4</c:v>
                </c:pt>
                <c:pt idx="6310" formatCode="General">
                  <c:v>4.3255999699999998E-4</c:v>
                </c:pt>
                <c:pt idx="6311" formatCode="General">
                  <c:v>4.3263999699999999E-4</c:v>
                </c:pt>
                <c:pt idx="6312" formatCode="General">
                  <c:v>4.32719997E-4</c:v>
                </c:pt>
                <c:pt idx="6313" formatCode="General">
                  <c:v>4.3279999700000002E-4</c:v>
                </c:pt>
                <c:pt idx="6314" formatCode="General">
                  <c:v>4.3287999699999997E-4</c:v>
                </c:pt>
                <c:pt idx="6315" formatCode="General">
                  <c:v>4.3295999699999999E-4</c:v>
                </c:pt>
                <c:pt idx="6316" formatCode="General">
                  <c:v>4.33039997E-4</c:v>
                </c:pt>
                <c:pt idx="6317" formatCode="General">
                  <c:v>4.3311999700000001E-4</c:v>
                </c:pt>
                <c:pt idx="6318" formatCode="General">
                  <c:v>4.3319999700000002E-4</c:v>
                </c:pt>
                <c:pt idx="6319" formatCode="General">
                  <c:v>4.3327999699999998E-4</c:v>
                </c:pt>
                <c:pt idx="6320" formatCode="General">
                  <c:v>4.33359997E-4</c:v>
                </c:pt>
                <c:pt idx="6321" formatCode="General">
                  <c:v>4.3343999700000001E-4</c:v>
                </c:pt>
                <c:pt idx="6322" formatCode="General">
                  <c:v>4.3351999700000002E-4</c:v>
                </c:pt>
                <c:pt idx="6323" formatCode="General">
                  <c:v>4.3359999699999998E-4</c:v>
                </c:pt>
                <c:pt idx="6324" formatCode="General">
                  <c:v>4.3367999699999999E-4</c:v>
                </c:pt>
                <c:pt idx="6325" formatCode="General">
                  <c:v>4.3375999700000001E-4</c:v>
                </c:pt>
                <c:pt idx="6326" formatCode="General">
                  <c:v>4.3383999700000002E-4</c:v>
                </c:pt>
                <c:pt idx="6327" formatCode="General">
                  <c:v>4.3391999699999998E-4</c:v>
                </c:pt>
                <c:pt idx="6328" formatCode="General">
                  <c:v>4.3399999699999999E-4</c:v>
                </c:pt>
                <c:pt idx="6329" formatCode="General">
                  <c:v>4.34079997E-4</c:v>
                </c:pt>
                <c:pt idx="6330" formatCode="General">
                  <c:v>4.3415999700000002E-4</c:v>
                </c:pt>
                <c:pt idx="6331" formatCode="General">
                  <c:v>4.3423999699999997E-4</c:v>
                </c:pt>
                <c:pt idx="6332" formatCode="General">
                  <c:v>4.3431999699999999E-4</c:v>
                </c:pt>
                <c:pt idx="6333" formatCode="General">
                  <c:v>4.34399997E-4</c:v>
                </c:pt>
                <c:pt idx="6334" formatCode="General">
                  <c:v>4.3447999700000001E-4</c:v>
                </c:pt>
                <c:pt idx="6335" formatCode="General">
                  <c:v>4.3455999700000003E-4</c:v>
                </c:pt>
                <c:pt idx="6336" formatCode="General">
                  <c:v>4.3463999699999998E-4</c:v>
                </c:pt>
                <c:pt idx="6337" formatCode="General">
                  <c:v>4.34719997E-4</c:v>
                </c:pt>
                <c:pt idx="6338" formatCode="General">
                  <c:v>4.3479999700000001E-4</c:v>
                </c:pt>
                <c:pt idx="6339" formatCode="General">
                  <c:v>4.3487999700000002E-4</c:v>
                </c:pt>
                <c:pt idx="6340" formatCode="General">
                  <c:v>4.3495999699999998E-4</c:v>
                </c:pt>
                <c:pt idx="6341" formatCode="General">
                  <c:v>4.3503999699999999E-4</c:v>
                </c:pt>
                <c:pt idx="6342" formatCode="General">
                  <c:v>4.3511999700000001E-4</c:v>
                </c:pt>
                <c:pt idx="6343" formatCode="General">
                  <c:v>4.3519999700000002E-4</c:v>
                </c:pt>
                <c:pt idx="6344" formatCode="General">
                  <c:v>4.3527999699999998E-4</c:v>
                </c:pt>
                <c:pt idx="6345" formatCode="General">
                  <c:v>4.3535999699999999E-4</c:v>
                </c:pt>
                <c:pt idx="6346" formatCode="General">
                  <c:v>4.35439997E-4</c:v>
                </c:pt>
                <c:pt idx="6347" formatCode="General">
                  <c:v>4.3551999700000002E-4</c:v>
                </c:pt>
                <c:pt idx="6348" formatCode="General">
                  <c:v>4.3559999699999997E-4</c:v>
                </c:pt>
                <c:pt idx="6349" formatCode="General">
                  <c:v>4.3567999699999999E-4</c:v>
                </c:pt>
                <c:pt idx="6350" formatCode="General">
                  <c:v>4.35759997E-4</c:v>
                </c:pt>
                <c:pt idx="6351" formatCode="General">
                  <c:v>4.3583999700000001E-4</c:v>
                </c:pt>
                <c:pt idx="6352" formatCode="General">
                  <c:v>4.3591999700000003E-4</c:v>
                </c:pt>
                <c:pt idx="6353" formatCode="General">
                  <c:v>4.3599999699999998E-4</c:v>
                </c:pt>
                <c:pt idx="6354" formatCode="General">
                  <c:v>4.36079997E-4</c:v>
                </c:pt>
                <c:pt idx="6355" formatCode="General">
                  <c:v>4.3615999700000001E-4</c:v>
                </c:pt>
                <c:pt idx="6356" formatCode="General">
                  <c:v>4.3623999700000002E-4</c:v>
                </c:pt>
                <c:pt idx="6357" formatCode="General">
                  <c:v>4.3631999699999998E-4</c:v>
                </c:pt>
                <c:pt idx="6358" formatCode="General">
                  <c:v>4.3639999699999999E-4</c:v>
                </c:pt>
                <c:pt idx="6359" formatCode="General">
                  <c:v>4.3647999700000001E-4</c:v>
                </c:pt>
                <c:pt idx="6360" formatCode="General">
                  <c:v>4.3655999700000002E-4</c:v>
                </c:pt>
                <c:pt idx="6361" formatCode="General">
                  <c:v>4.3663999699999998E-4</c:v>
                </c:pt>
                <c:pt idx="6362" formatCode="General">
                  <c:v>4.3671999699999999E-4</c:v>
                </c:pt>
                <c:pt idx="6363" formatCode="General">
                  <c:v>4.36799997E-4</c:v>
                </c:pt>
                <c:pt idx="6364" formatCode="General">
                  <c:v>4.3687999700000002E-4</c:v>
                </c:pt>
                <c:pt idx="6365" formatCode="General">
                  <c:v>4.3695999699999998E-4</c:v>
                </c:pt>
                <c:pt idx="6366" formatCode="General">
                  <c:v>4.3703999699999999E-4</c:v>
                </c:pt>
                <c:pt idx="6367" formatCode="General">
                  <c:v>4.37119997E-4</c:v>
                </c:pt>
                <c:pt idx="6368" formatCode="General">
                  <c:v>4.3719999700000001E-4</c:v>
                </c:pt>
                <c:pt idx="6369" formatCode="General">
                  <c:v>4.3727999700000003E-4</c:v>
                </c:pt>
                <c:pt idx="6370" formatCode="General">
                  <c:v>4.3735999699999999E-4</c:v>
                </c:pt>
                <c:pt idx="6371" formatCode="General">
                  <c:v>4.37439997E-4</c:v>
                </c:pt>
                <c:pt idx="6372" formatCode="General">
                  <c:v>4.3751999700000001E-4</c:v>
                </c:pt>
                <c:pt idx="6373" formatCode="General">
                  <c:v>4.3759999700000002E-4</c:v>
                </c:pt>
                <c:pt idx="6374" formatCode="General">
                  <c:v>4.3767999699999998E-4</c:v>
                </c:pt>
                <c:pt idx="6375" formatCode="General">
                  <c:v>4.3775999699999999E-4</c:v>
                </c:pt>
                <c:pt idx="6376" formatCode="General">
                  <c:v>4.3783999700000001E-4</c:v>
                </c:pt>
                <c:pt idx="6377" formatCode="General">
                  <c:v>4.3791999700000002E-4</c:v>
                </c:pt>
                <c:pt idx="6378" formatCode="General">
                  <c:v>4.3799999699999998E-4</c:v>
                </c:pt>
                <c:pt idx="6379" formatCode="General">
                  <c:v>4.3807999699999999E-4</c:v>
                </c:pt>
                <c:pt idx="6380" formatCode="General">
                  <c:v>4.38159997E-4</c:v>
                </c:pt>
                <c:pt idx="6381" formatCode="General">
                  <c:v>4.3823999700000002E-4</c:v>
                </c:pt>
                <c:pt idx="6382" formatCode="General">
                  <c:v>4.3831999699999998E-4</c:v>
                </c:pt>
                <c:pt idx="6383" formatCode="General">
                  <c:v>4.3839999699999999E-4</c:v>
                </c:pt>
                <c:pt idx="6384" formatCode="General">
                  <c:v>4.38479997E-4</c:v>
                </c:pt>
                <c:pt idx="6385" formatCode="General">
                  <c:v>4.3855999700000001E-4</c:v>
                </c:pt>
                <c:pt idx="6386" formatCode="General">
                  <c:v>4.3863999699999997E-4</c:v>
                </c:pt>
                <c:pt idx="6387" formatCode="General">
                  <c:v>4.3871999699999999E-4</c:v>
                </c:pt>
                <c:pt idx="6388" formatCode="General">
                  <c:v>4.38799997E-4</c:v>
                </c:pt>
                <c:pt idx="6389" formatCode="General">
                  <c:v>4.3887999700000001E-4</c:v>
                </c:pt>
                <c:pt idx="6390" formatCode="General">
                  <c:v>4.3895999700000002E-4</c:v>
                </c:pt>
                <c:pt idx="6391" formatCode="General">
                  <c:v>4.3903999699999998E-4</c:v>
                </c:pt>
                <c:pt idx="6392" formatCode="General">
                  <c:v>4.39119997E-4</c:v>
                </c:pt>
                <c:pt idx="6393" formatCode="General">
                  <c:v>4.3919999700000001E-4</c:v>
                </c:pt>
                <c:pt idx="6394" formatCode="General">
                  <c:v>4.3927999700000002E-4</c:v>
                </c:pt>
                <c:pt idx="6395" formatCode="General">
                  <c:v>4.3935999699999998E-4</c:v>
                </c:pt>
                <c:pt idx="6396" formatCode="General">
                  <c:v>4.3943999699999999E-4</c:v>
                </c:pt>
                <c:pt idx="6397" formatCode="General">
                  <c:v>4.3951999700000001E-4</c:v>
                </c:pt>
                <c:pt idx="6398" formatCode="General">
                  <c:v>4.3959999700000002E-4</c:v>
                </c:pt>
                <c:pt idx="6399" formatCode="General">
                  <c:v>4.3967999699999998E-4</c:v>
                </c:pt>
                <c:pt idx="6400" formatCode="General">
                  <c:v>4.3975999699999999E-4</c:v>
                </c:pt>
                <c:pt idx="6401" formatCode="General">
                  <c:v>4.39839997E-4</c:v>
                </c:pt>
                <c:pt idx="6402" formatCode="General">
                  <c:v>4.3991999700000001E-4</c:v>
                </c:pt>
                <c:pt idx="6403" formatCode="General">
                  <c:v>4.3999999699999997E-4</c:v>
                </c:pt>
                <c:pt idx="6404" formatCode="General">
                  <c:v>4.4007999699999999E-4</c:v>
                </c:pt>
                <c:pt idx="6405" formatCode="General">
                  <c:v>4.40159997E-4</c:v>
                </c:pt>
                <c:pt idx="6406" formatCode="General">
                  <c:v>4.4023999700000001E-4</c:v>
                </c:pt>
                <c:pt idx="6407" formatCode="General">
                  <c:v>4.4031999700000002E-4</c:v>
                </c:pt>
                <c:pt idx="6408" formatCode="General">
                  <c:v>4.4039999699999998E-4</c:v>
                </c:pt>
                <c:pt idx="6409" formatCode="General">
                  <c:v>4.40479997E-4</c:v>
                </c:pt>
                <c:pt idx="6410" formatCode="General">
                  <c:v>4.4055999700000001E-4</c:v>
                </c:pt>
                <c:pt idx="6411" formatCode="General">
                  <c:v>4.4063999700000002E-4</c:v>
                </c:pt>
                <c:pt idx="6412" formatCode="General">
                  <c:v>4.4071999699999998E-4</c:v>
                </c:pt>
                <c:pt idx="6413" formatCode="General">
                  <c:v>4.4079999699999999E-4</c:v>
                </c:pt>
                <c:pt idx="6414" formatCode="General">
                  <c:v>4.4087999700000001E-4</c:v>
                </c:pt>
                <c:pt idx="6415" formatCode="General">
                  <c:v>4.4095999700000002E-4</c:v>
                </c:pt>
                <c:pt idx="6416" formatCode="General">
                  <c:v>4.4103999699999998E-4</c:v>
                </c:pt>
                <c:pt idx="6417" formatCode="General">
                  <c:v>4.4111999699999999E-4</c:v>
                </c:pt>
                <c:pt idx="6418" formatCode="General">
                  <c:v>4.41199997E-4</c:v>
                </c:pt>
                <c:pt idx="6419" formatCode="General">
                  <c:v>4.4127999700000002E-4</c:v>
                </c:pt>
                <c:pt idx="6420" formatCode="General">
                  <c:v>4.4135999699999997E-4</c:v>
                </c:pt>
                <c:pt idx="6421" formatCode="General">
                  <c:v>4.4143999699999999E-4</c:v>
                </c:pt>
                <c:pt idx="6422" formatCode="General">
                  <c:v>4.41519997E-4</c:v>
                </c:pt>
                <c:pt idx="6423" formatCode="General">
                  <c:v>4.4159999700000001E-4</c:v>
                </c:pt>
                <c:pt idx="6424" formatCode="General">
                  <c:v>4.4167999700000003E-4</c:v>
                </c:pt>
                <c:pt idx="6425" formatCode="General">
                  <c:v>4.4175999699999998E-4</c:v>
                </c:pt>
                <c:pt idx="6426" formatCode="General">
                  <c:v>4.41839997E-4</c:v>
                </c:pt>
                <c:pt idx="6427" formatCode="General">
                  <c:v>4.4191999700000001E-4</c:v>
                </c:pt>
                <c:pt idx="6428" formatCode="General">
                  <c:v>4.4199999700000002E-4</c:v>
                </c:pt>
                <c:pt idx="6429" formatCode="General">
                  <c:v>4.4207999699999998E-4</c:v>
                </c:pt>
                <c:pt idx="6430" formatCode="General">
                  <c:v>4.4215999699999999E-4</c:v>
                </c:pt>
                <c:pt idx="6431" formatCode="General">
                  <c:v>4.4223999700000001E-4</c:v>
                </c:pt>
                <c:pt idx="6432" formatCode="General">
                  <c:v>4.4231999700000002E-4</c:v>
                </c:pt>
                <c:pt idx="6433" formatCode="General">
                  <c:v>4.4239999699999998E-4</c:v>
                </c:pt>
                <c:pt idx="6434" formatCode="General">
                  <c:v>4.4247999699999999E-4</c:v>
                </c:pt>
                <c:pt idx="6435" formatCode="General">
                  <c:v>4.42559997E-4</c:v>
                </c:pt>
                <c:pt idx="6436" formatCode="General">
                  <c:v>4.4263999700000002E-4</c:v>
                </c:pt>
                <c:pt idx="6437" formatCode="General">
                  <c:v>4.4271999699999997E-4</c:v>
                </c:pt>
                <c:pt idx="6438" formatCode="General">
                  <c:v>4.4279999699999999E-4</c:v>
                </c:pt>
                <c:pt idx="6439" formatCode="General">
                  <c:v>4.42879997E-4</c:v>
                </c:pt>
                <c:pt idx="6440" formatCode="General">
                  <c:v>4.4295999700000001E-4</c:v>
                </c:pt>
                <c:pt idx="6441" formatCode="General">
                  <c:v>4.4303999700000003E-4</c:v>
                </c:pt>
                <c:pt idx="6442" formatCode="General">
                  <c:v>4.4311999699999998E-4</c:v>
                </c:pt>
                <c:pt idx="6443" formatCode="General">
                  <c:v>4.43199997E-4</c:v>
                </c:pt>
                <c:pt idx="6444" formatCode="General">
                  <c:v>4.4327999700000001E-4</c:v>
                </c:pt>
                <c:pt idx="6445" formatCode="General">
                  <c:v>4.4335999700000002E-4</c:v>
                </c:pt>
                <c:pt idx="6446" formatCode="General">
                  <c:v>4.4343999699999998E-4</c:v>
                </c:pt>
                <c:pt idx="6447" formatCode="General">
                  <c:v>4.4351999699999999E-4</c:v>
                </c:pt>
                <c:pt idx="6448" formatCode="General">
                  <c:v>4.4359999700000001E-4</c:v>
                </c:pt>
                <c:pt idx="6449" formatCode="General">
                  <c:v>4.4367999700000002E-4</c:v>
                </c:pt>
                <c:pt idx="6450" formatCode="General">
                  <c:v>4.4375999699999998E-4</c:v>
                </c:pt>
                <c:pt idx="6451" formatCode="General">
                  <c:v>4.4383999699999999E-4</c:v>
                </c:pt>
                <c:pt idx="6452" formatCode="General">
                  <c:v>4.43919997E-4</c:v>
                </c:pt>
                <c:pt idx="6453" formatCode="General">
                  <c:v>4.4399999700000002E-4</c:v>
                </c:pt>
                <c:pt idx="6454" formatCode="General">
                  <c:v>4.4407999699999998E-4</c:v>
                </c:pt>
                <c:pt idx="6455" formatCode="General">
                  <c:v>4.4415999699999999E-4</c:v>
                </c:pt>
                <c:pt idx="6456" formatCode="General">
                  <c:v>4.44239997E-4</c:v>
                </c:pt>
                <c:pt idx="6457" formatCode="General">
                  <c:v>4.4431999700000001E-4</c:v>
                </c:pt>
                <c:pt idx="6458" formatCode="General">
                  <c:v>4.4439999700000003E-4</c:v>
                </c:pt>
                <c:pt idx="6459" formatCode="General">
                  <c:v>4.4447999699999998E-4</c:v>
                </c:pt>
                <c:pt idx="6460" formatCode="General">
                  <c:v>4.44559997E-4</c:v>
                </c:pt>
                <c:pt idx="6461" formatCode="General">
                  <c:v>4.4463999700000001E-4</c:v>
                </c:pt>
                <c:pt idx="6462" formatCode="General">
                  <c:v>4.4471999700000002E-4</c:v>
                </c:pt>
                <c:pt idx="6463" formatCode="General">
                  <c:v>4.4479999699999998E-4</c:v>
                </c:pt>
                <c:pt idx="6464" formatCode="General">
                  <c:v>4.4487999699999999E-4</c:v>
                </c:pt>
                <c:pt idx="6465" formatCode="General">
                  <c:v>4.4495999700000001E-4</c:v>
                </c:pt>
                <c:pt idx="6466" formatCode="General">
                  <c:v>4.4503999700000002E-4</c:v>
                </c:pt>
                <c:pt idx="6467" formatCode="General">
                  <c:v>4.4511999699999998E-4</c:v>
                </c:pt>
                <c:pt idx="6468" formatCode="General">
                  <c:v>4.4519999699999999E-4</c:v>
                </c:pt>
                <c:pt idx="6469" formatCode="General">
                  <c:v>4.45279997E-4</c:v>
                </c:pt>
                <c:pt idx="6470" formatCode="General">
                  <c:v>4.4535999700000002E-4</c:v>
                </c:pt>
                <c:pt idx="6471" formatCode="General">
                  <c:v>4.4543999699999998E-4</c:v>
                </c:pt>
                <c:pt idx="6472" formatCode="General">
                  <c:v>4.4551999699999999E-4</c:v>
                </c:pt>
                <c:pt idx="6473" formatCode="General">
                  <c:v>4.45599997E-4</c:v>
                </c:pt>
                <c:pt idx="6474" formatCode="General">
                  <c:v>4.4567999700000001E-4</c:v>
                </c:pt>
                <c:pt idx="6475" formatCode="General">
                  <c:v>4.4575999700000003E-4</c:v>
                </c:pt>
                <c:pt idx="6476" formatCode="General">
                  <c:v>4.4583999699999999E-4</c:v>
                </c:pt>
                <c:pt idx="6477" formatCode="General">
                  <c:v>4.45919997E-4</c:v>
                </c:pt>
                <c:pt idx="6478" formatCode="General">
                  <c:v>4.4599999700000001E-4</c:v>
                </c:pt>
                <c:pt idx="6479" formatCode="General">
                  <c:v>4.4607999700000002E-4</c:v>
                </c:pt>
                <c:pt idx="6480" formatCode="General">
                  <c:v>4.4615999699999998E-4</c:v>
                </c:pt>
                <c:pt idx="6481" formatCode="General">
                  <c:v>4.46239997E-4</c:v>
                </c:pt>
                <c:pt idx="6482" formatCode="General">
                  <c:v>4.4631999700000001E-4</c:v>
                </c:pt>
                <c:pt idx="6483" formatCode="General">
                  <c:v>4.4639999700000002E-4</c:v>
                </c:pt>
                <c:pt idx="6484" formatCode="General">
                  <c:v>4.4647999699999998E-4</c:v>
                </c:pt>
                <c:pt idx="6485" formatCode="General">
                  <c:v>4.4655999699999999E-4</c:v>
                </c:pt>
                <c:pt idx="6486" formatCode="General">
                  <c:v>4.46639997E-4</c:v>
                </c:pt>
                <c:pt idx="6487" formatCode="General">
                  <c:v>4.4671999700000002E-4</c:v>
                </c:pt>
                <c:pt idx="6488" formatCode="General">
                  <c:v>4.4679999699999998E-4</c:v>
                </c:pt>
                <c:pt idx="6489" formatCode="General">
                  <c:v>4.4687999699999999E-4</c:v>
                </c:pt>
                <c:pt idx="6490" formatCode="General">
                  <c:v>4.46959997E-4</c:v>
                </c:pt>
                <c:pt idx="6491" formatCode="General">
                  <c:v>4.4703999700000001E-4</c:v>
                </c:pt>
                <c:pt idx="6492" formatCode="General">
                  <c:v>4.4711999699999997E-4</c:v>
                </c:pt>
                <c:pt idx="6493" formatCode="General">
                  <c:v>4.4719999699999999E-4</c:v>
                </c:pt>
                <c:pt idx="6494" formatCode="General">
                  <c:v>4.47279997E-4</c:v>
                </c:pt>
                <c:pt idx="6495" formatCode="General">
                  <c:v>4.4735999700000001E-4</c:v>
                </c:pt>
                <c:pt idx="6496" formatCode="General">
                  <c:v>4.4743999700000002E-4</c:v>
                </c:pt>
                <c:pt idx="6497" formatCode="General">
                  <c:v>4.4751999699999998E-4</c:v>
                </c:pt>
                <c:pt idx="6498" formatCode="General">
                  <c:v>4.47599997E-4</c:v>
                </c:pt>
                <c:pt idx="6499" formatCode="General">
                  <c:v>4.4767999700000001E-4</c:v>
                </c:pt>
                <c:pt idx="6500" formatCode="General">
                  <c:v>4.4775999700000002E-4</c:v>
                </c:pt>
                <c:pt idx="6501" formatCode="General">
                  <c:v>4.4783999699999998E-4</c:v>
                </c:pt>
                <c:pt idx="6502" formatCode="General">
                  <c:v>4.4791999699999999E-4</c:v>
                </c:pt>
                <c:pt idx="6503" formatCode="General">
                  <c:v>4.4799999700000001E-4</c:v>
                </c:pt>
                <c:pt idx="6504" formatCode="General">
                  <c:v>4.4807999700000002E-4</c:v>
                </c:pt>
                <c:pt idx="6505" formatCode="General">
                  <c:v>4.4815999699999998E-4</c:v>
                </c:pt>
                <c:pt idx="6506" formatCode="General">
                  <c:v>4.4823999699999999E-4</c:v>
                </c:pt>
                <c:pt idx="6507" formatCode="General">
                  <c:v>4.48319997E-4</c:v>
                </c:pt>
                <c:pt idx="6508" formatCode="General">
                  <c:v>4.4839999700000001E-4</c:v>
                </c:pt>
                <c:pt idx="6509" formatCode="General">
                  <c:v>4.4847999699999997E-4</c:v>
                </c:pt>
                <c:pt idx="6510" formatCode="General">
                  <c:v>4.4855999699999999E-4</c:v>
                </c:pt>
                <c:pt idx="6511" formatCode="General">
                  <c:v>4.48639997E-4</c:v>
                </c:pt>
                <c:pt idx="6512" formatCode="General">
                  <c:v>4.4871999700000001E-4</c:v>
                </c:pt>
                <c:pt idx="6513" formatCode="General">
                  <c:v>4.4879999700000002E-4</c:v>
                </c:pt>
                <c:pt idx="6514" formatCode="General">
                  <c:v>4.4887999699999998E-4</c:v>
                </c:pt>
                <c:pt idx="6515" formatCode="General">
                  <c:v>4.48959997E-4</c:v>
                </c:pt>
                <c:pt idx="6516" formatCode="General">
                  <c:v>4.4903999700000001E-4</c:v>
                </c:pt>
                <c:pt idx="6517" formatCode="General">
                  <c:v>4.4911999700000002E-4</c:v>
                </c:pt>
                <c:pt idx="6518" formatCode="General">
                  <c:v>4.4919999699999998E-4</c:v>
                </c:pt>
                <c:pt idx="6519" formatCode="General">
                  <c:v>4.4927999699999999E-4</c:v>
                </c:pt>
                <c:pt idx="6520" formatCode="General">
                  <c:v>4.4935999700000001E-4</c:v>
                </c:pt>
                <c:pt idx="6521" formatCode="General">
                  <c:v>4.4943999700000002E-4</c:v>
                </c:pt>
                <c:pt idx="6522" formatCode="General">
                  <c:v>4.4951999699999998E-4</c:v>
                </c:pt>
                <c:pt idx="6523" formatCode="General">
                  <c:v>4.4959999699999999E-4</c:v>
                </c:pt>
                <c:pt idx="6524" formatCode="General">
                  <c:v>4.49679997E-4</c:v>
                </c:pt>
                <c:pt idx="6525" formatCode="General">
                  <c:v>4.4975999700000002E-4</c:v>
                </c:pt>
                <c:pt idx="6526" formatCode="General">
                  <c:v>4.4983999699999997E-4</c:v>
                </c:pt>
                <c:pt idx="6527" formatCode="General">
                  <c:v>4.4991999699999999E-4</c:v>
                </c:pt>
                <c:pt idx="6528" formatCode="General">
                  <c:v>4.49999997E-4</c:v>
                </c:pt>
                <c:pt idx="6529" formatCode="General">
                  <c:v>4.5007999700000001E-4</c:v>
                </c:pt>
                <c:pt idx="6530" formatCode="General">
                  <c:v>4.5015999700000003E-4</c:v>
                </c:pt>
                <c:pt idx="6531" formatCode="General">
                  <c:v>4.5023999699999998E-4</c:v>
                </c:pt>
                <c:pt idx="6532" formatCode="General">
                  <c:v>4.50319997E-4</c:v>
                </c:pt>
                <c:pt idx="6533" formatCode="General">
                  <c:v>4.5039999700000001E-4</c:v>
                </c:pt>
                <c:pt idx="6534" formatCode="General">
                  <c:v>4.5047999700000002E-4</c:v>
                </c:pt>
                <c:pt idx="6535" formatCode="General">
                  <c:v>4.5055999699999998E-4</c:v>
                </c:pt>
                <c:pt idx="6536" formatCode="General">
                  <c:v>4.5063999699999999E-4</c:v>
                </c:pt>
                <c:pt idx="6537" formatCode="General">
                  <c:v>4.5071999700000001E-4</c:v>
                </c:pt>
                <c:pt idx="6538" formatCode="General">
                  <c:v>4.5079999700000002E-4</c:v>
                </c:pt>
                <c:pt idx="6539" formatCode="General">
                  <c:v>4.5087999699999998E-4</c:v>
                </c:pt>
                <c:pt idx="6540" formatCode="General">
                  <c:v>4.5095999699999999E-4</c:v>
                </c:pt>
                <c:pt idx="6541" formatCode="General">
                  <c:v>4.51039997E-4</c:v>
                </c:pt>
                <c:pt idx="6542" formatCode="General">
                  <c:v>4.5111999700000002E-4</c:v>
                </c:pt>
                <c:pt idx="6543" formatCode="General">
                  <c:v>4.5119999699999997E-4</c:v>
                </c:pt>
                <c:pt idx="6544" formatCode="General">
                  <c:v>4.5127999699999999E-4</c:v>
                </c:pt>
                <c:pt idx="6545" formatCode="General">
                  <c:v>4.51359997E-4</c:v>
                </c:pt>
                <c:pt idx="6546" formatCode="General">
                  <c:v>4.5143999700000001E-4</c:v>
                </c:pt>
                <c:pt idx="6547" formatCode="General">
                  <c:v>4.5151999700000003E-4</c:v>
                </c:pt>
                <c:pt idx="6548" formatCode="General">
                  <c:v>4.5159999699999998E-4</c:v>
                </c:pt>
                <c:pt idx="6549" formatCode="General">
                  <c:v>4.51679997E-4</c:v>
                </c:pt>
                <c:pt idx="6550" formatCode="General">
                  <c:v>4.5175999700000001E-4</c:v>
                </c:pt>
                <c:pt idx="6551" formatCode="General">
                  <c:v>4.5183999700000002E-4</c:v>
                </c:pt>
                <c:pt idx="6552" formatCode="General">
                  <c:v>4.5191999699999998E-4</c:v>
                </c:pt>
                <c:pt idx="6553" formatCode="General">
                  <c:v>4.5199999699999999E-4</c:v>
                </c:pt>
                <c:pt idx="6554" formatCode="General">
                  <c:v>4.5207999700000001E-4</c:v>
                </c:pt>
                <c:pt idx="6555" formatCode="General">
                  <c:v>4.5215999700000002E-4</c:v>
                </c:pt>
                <c:pt idx="6556" formatCode="General">
                  <c:v>4.5223999699999998E-4</c:v>
                </c:pt>
                <c:pt idx="6557" formatCode="General">
                  <c:v>4.5231999699999999E-4</c:v>
                </c:pt>
                <c:pt idx="6558" formatCode="General">
                  <c:v>4.52399997E-4</c:v>
                </c:pt>
                <c:pt idx="6559" formatCode="General">
                  <c:v>4.5247999700000002E-4</c:v>
                </c:pt>
                <c:pt idx="6560" formatCode="General">
                  <c:v>4.5255999699999998E-4</c:v>
                </c:pt>
                <c:pt idx="6561" formatCode="General">
                  <c:v>4.5263999699999999E-4</c:v>
                </c:pt>
                <c:pt idx="6562" formatCode="General">
                  <c:v>4.52719997E-4</c:v>
                </c:pt>
                <c:pt idx="6563" formatCode="General">
                  <c:v>4.5279999700000001E-4</c:v>
                </c:pt>
                <c:pt idx="6564" formatCode="General">
                  <c:v>4.5287999700000003E-4</c:v>
                </c:pt>
                <c:pt idx="6565" formatCode="General">
                  <c:v>4.5295999699999998E-4</c:v>
                </c:pt>
                <c:pt idx="6566" formatCode="General">
                  <c:v>4.53039997E-4</c:v>
                </c:pt>
                <c:pt idx="6567" formatCode="General">
                  <c:v>4.5311999700000001E-4</c:v>
                </c:pt>
                <c:pt idx="6568" formatCode="General">
                  <c:v>4.5319999700000002E-4</c:v>
                </c:pt>
                <c:pt idx="6569" formatCode="General">
                  <c:v>4.5327999699999998E-4</c:v>
                </c:pt>
                <c:pt idx="6570" formatCode="General">
                  <c:v>4.5335999699999999E-4</c:v>
                </c:pt>
                <c:pt idx="6571" formatCode="General">
                  <c:v>4.5343999700000001E-4</c:v>
                </c:pt>
                <c:pt idx="6572" formatCode="General">
                  <c:v>4.5351999700000002E-4</c:v>
                </c:pt>
                <c:pt idx="6573" formatCode="General">
                  <c:v>4.5359999699999998E-4</c:v>
                </c:pt>
                <c:pt idx="6574" formatCode="General">
                  <c:v>4.5367999699999999E-4</c:v>
                </c:pt>
                <c:pt idx="6575" formatCode="General">
                  <c:v>4.53759997E-4</c:v>
                </c:pt>
                <c:pt idx="6576" formatCode="General">
                  <c:v>4.5383999700000002E-4</c:v>
                </c:pt>
                <c:pt idx="6577" formatCode="General">
                  <c:v>4.5391999699999998E-4</c:v>
                </c:pt>
                <c:pt idx="6578" formatCode="General">
                  <c:v>4.5399999699999999E-4</c:v>
                </c:pt>
                <c:pt idx="6579" formatCode="General">
                  <c:v>4.54079997E-4</c:v>
                </c:pt>
                <c:pt idx="6580" formatCode="General">
                  <c:v>4.5415999700000001E-4</c:v>
                </c:pt>
                <c:pt idx="6581" formatCode="General">
                  <c:v>4.5423999700000003E-4</c:v>
                </c:pt>
                <c:pt idx="6582" formatCode="General">
                  <c:v>4.5431999699999999E-4</c:v>
                </c:pt>
                <c:pt idx="6583" formatCode="General">
                  <c:v>4.54399997E-4</c:v>
                </c:pt>
                <c:pt idx="6584" formatCode="General">
                  <c:v>4.5447999700000001E-4</c:v>
                </c:pt>
                <c:pt idx="6585" formatCode="General">
                  <c:v>4.5455999700000002E-4</c:v>
                </c:pt>
                <c:pt idx="6586" formatCode="General">
                  <c:v>4.5463999699999998E-4</c:v>
                </c:pt>
                <c:pt idx="6587" formatCode="General">
                  <c:v>4.54719997E-4</c:v>
                </c:pt>
                <c:pt idx="6588" formatCode="General">
                  <c:v>4.5479999700000001E-4</c:v>
                </c:pt>
                <c:pt idx="6589" formatCode="General">
                  <c:v>4.5487999700000002E-4</c:v>
                </c:pt>
                <c:pt idx="6590" formatCode="General">
                  <c:v>4.5495999699999998E-4</c:v>
                </c:pt>
                <c:pt idx="6591" formatCode="General">
                  <c:v>4.5503999699999999E-4</c:v>
                </c:pt>
                <c:pt idx="6592" formatCode="General">
                  <c:v>4.55119997E-4</c:v>
                </c:pt>
                <c:pt idx="6593" formatCode="General">
                  <c:v>4.5519999700000002E-4</c:v>
                </c:pt>
                <c:pt idx="6594" formatCode="General">
                  <c:v>4.5527999699999998E-4</c:v>
                </c:pt>
                <c:pt idx="6595" formatCode="General">
                  <c:v>4.5535999699999999E-4</c:v>
                </c:pt>
                <c:pt idx="6596" formatCode="General">
                  <c:v>4.55439997E-4</c:v>
                </c:pt>
                <c:pt idx="6597" formatCode="General">
                  <c:v>4.5551999700000001E-4</c:v>
                </c:pt>
                <c:pt idx="6598" formatCode="General">
                  <c:v>4.5559999699999997E-4</c:v>
                </c:pt>
                <c:pt idx="6599" formatCode="General">
                  <c:v>4.5567999699999999E-4</c:v>
                </c:pt>
                <c:pt idx="6600" formatCode="General">
                  <c:v>4.55759997E-4</c:v>
                </c:pt>
                <c:pt idx="6601" formatCode="General">
                  <c:v>4.5583999700000001E-4</c:v>
                </c:pt>
                <c:pt idx="6602" formatCode="General">
                  <c:v>4.5591999700000002E-4</c:v>
                </c:pt>
                <c:pt idx="6603" formatCode="General">
                  <c:v>4.5599999699999998E-4</c:v>
                </c:pt>
                <c:pt idx="6604" formatCode="General">
                  <c:v>4.56079997E-4</c:v>
                </c:pt>
                <c:pt idx="6605" formatCode="General">
                  <c:v>4.5615999700000001E-4</c:v>
                </c:pt>
                <c:pt idx="6606" formatCode="General">
                  <c:v>4.5623999700000002E-4</c:v>
                </c:pt>
                <c:pt idx="6607" formatCode="General">
                  <c:v>4.5631999699999998E-4</c:v>
                </c:pt>
                <c:pt idx="6608" formatCode="General">
                  <c:v>4.5639999699999999E-4</c:v>
                </c:pt>
                <c:pt idx="6609" formatCode="General">
                  <c:v>4.5647999700000001E-4</c:v>
                </c:pt>
                <c:pt idx="6610" formatCode="General">
                  <c:v>4.5655999700000002E-4</c:v>
                </c:pt>
                <c:pt idx="6611" formatCode="General">
                  <c:v>4.5663999699999998E-4</c:v>
                </c:pt>
                <c:pt idx="6612" formatCode="General">
                  <c:v>4.5671999699999999E-4</c:v>
                </c:pt>
                <c:pt idx="6613" formatCode="General">
                  <c:v>4.56799997E-4</c:v>
                </c:pt>
                <c:pt idx="6614" formatCode="General">
                  <c:v>4.5687999700000002E-4</c:v>
                </c:pt>
                <c:pt idx="6615" formatCode="General">
                  <c:v>4.5695999699999997E-4</c:v>
                </c:pt>
                <c:pt idx="6616" formatCode="General">
                  <c:v>4.5703999699999999E-4</c:v>
                </c:pt>
                <c:pt idx="6617" formatCode="General">
                  <c:v>4.57119997E-4</c:v>
                </c:pt>
                <c:pt idx="6618" formatCode="General">
                  <c:v>4.5719999700000001E-4</c:v>
                </c:pt>
                <c:pt idx="6619" formatCode="General">
                  <c:v>4.5727999700000002E-4</c:v>
                </c:pt>
                <c:pt idx="6620" formatCode="General">
                  <c:v>4.5735999699999998E-4</c:v>
                </c:pt>
                <c:pt idx="6621" formatCode="General">
                  <c:v>4.57439997E-4</c:v>
                </c:pt>
                <c:pt idx="6622" formatCode="General">
                  <c:v>4.5751999700000001E-4</c:v>
                </c:pt>
                <c:pt idx="6623" formatCode="General">
                  <c:v>4.5759999700000002E-4</c:v>
                </c:pt>
                <c:pt idx="6624" formatCode="General">
                  <c:v>4.5767999699999998E-4</c:v>
                </c:pt>
                <c:pt idx="6625" formatCode="General">
                  <c:v>4.5775999699999999E-4</c:v>
                </c:pt>
                <c:pt idx="6626" formatCode="General">
                  <c:v>4.5783999700000001E-4</c:v>
                </c:pt>
                <c:pt idx="6627" formatCode="General">
                  <c:v>4.5791999700000002E-4</c:v>
                </c:pt>
                <c:pt idx="6628" formatCode="General">
                  <c:v>4.5799999699999998E-4</c:v>
                </c:pt>
                <c:pt idx="6629" formatCode="General">
                  <c:v>4.5807999699999999E-4</c:v>
                </c:pt>
                <c:pt idx="6630" formatCode="General">
                  <c:v>4.58159997E-4</c:v>
                </c:pt>
                <c:pt idx="6631" formatCode="General">
                  <c:v>4.5823999700000002E-4</c:v>
                </c:pt>
                <c:pt idx="6632" formatCode="General">
                  <c:v>4.5831999699999997E-4</c:v>
                </c:pt>
                <c:pt idx="6633" formatCode="General">
                  <c:v>4.5839999699999999E-4</c:v>
                </c:pt>
                <c:pt idx="6634" formatCode="General">
                  <c:v>4.58479997E-4</c:v>
                </c:pt>
                <c:pt idx="6635" formatCode="General">
                  <c:v>4.5855999700000001E-4</c:v>
                </c:pt>
                <c:pt idx="6636" formatCode="General">
                  <c:v>4.5863999700000003E-4</c:v>
                </c:pt>
                <c:pt idx="6637" formatCode="General">
                  <c:v>4.5871999699999998E-4</c:v>
                </c:pt>
                <c:pt idx="6638" formatCode="General">
                  <c:v>4.58799997E-4</c:v>
                </c:pt>
                <c:pt idx="6639" formatCode="General">
                  <c:v>4.5887999700000001E-4</c:v>
                </c:pt>
                <c:pt idx="6640" formatCode="General">
                  <c:v>4.5895999700000002E-4</c:v>
                </c:pt>
                <c:pt idx="6641" formatCode="General">
                  <c:v>4.5903999699999998E-4</c:v>
                </c:pt>
                <c:pt idx="6642" formatCode="General">
                  <c:v>4.5911999699999999E-4</c:v>
                </c:pt>
                <c:pt idx="6643" formatCode="General">
                  <c:v>4.5919999700000001E-4</c:v>
                </c:pt>
                <c:pt idx="6644" formatCode="General">
                  <c:v>4.5927999700000002E-4</c:v>
                </c:pt>
                <c:pt idx="6645" formatCode="General">
                  <c:v>4.5935999699999998E-4</c:v>
                </c:pt>
                <c:pt idx="6646" formatCode="General">
                  <c:v>4.5943999699999999E-4</c:v>
                </c:pt>
                <c:pt idx="6647" formatCode="General">
                  <c:v>4.59519997E-4</c:v>
                </c:pt>
                <c:pt idx="6648" formatCode="General">
                  <c:v>4.5959999700000002E-4</c:v>
                </c:pt>
                <c:pt idx="6649" formatCode="General">
                  <c:v>4.5967999699999997E-4</c:v>
                </c:pt>
                <c:pt idx="6650" formatCode="General">
                  <c:v>4.5975999699999999E-4</c:v>
                </c:pt>
                <c:pt idx="6651" formatCode="General">
                  <c:v>4.59839997E-4</c:v>
                </c:pt>
                <c:pt idx="6652" formatCode="General">
                  <c:v>4.5991999700000001E-4</c:v>
                </c:pt>
                <c:pt idx="6653" formatCode="General">
                  <c:v>4.5999999700000003E-4</c:v>
                </c:pt>
                <c:pt idx="6654" formatCode="General">
                  <c:v>4.6007999699999998E-4</c:v>
                </c:pt>
                <c:pt idx="6655" formatCode="General">
                  <c:v>4.60159997E-4</c:v>
                </c:pt>
                <c:pt idx="6656" formatCode="General">
                  <c:v>4.6023999700000001E-4</c:v>
                </c:pt>
                <c:pt idx="6657" formatCode="General">
                  <c:v>4.6031999700000002E-4</c:v>
                </c:pt>
                <c:pt idx="6658" formatCode="General">
                  <c:v>4.6039999699999998E-4</c:v>
                </c:pt>
                <c:pt idx="6659" formatCode="General">
                  <c:v>4.6047999699999999E-4</c:v>
                </c:pt>
                <c:pt idx="6660" formatCode="General">
                  <c:v>4.6055999700000001E-4</c:v>
                </c:pt>
                <c:pt idx="6661" formatCode="General">
                  <c:v>4.6063999700000002E-4</c:v>
                </c:pt>
                <c:pt idx="6662" formatCode="General">
                  <c:v>4.6071999699999998E-4</c:v>
                </c:pt>
                <c:pt idx="6663" formatCode="General">
                  <c:v>4.6079999699999999E-4</c:v>
                </c:pt>
                <c:pt idx="6664" formatCode="General">
                  <c:v>4.60879997E-4</c:v>
                </c:pt>
                <c:pt idx="6665" formatCode="General">
                  <c:v>4.6095999700000002E-4</c:v>
                </c:pt>
                <c:pt idx="6666" formatCode="General">
                  <c:v>4.6103999699999998E-4</c:v>
                </c:pt>
                <c:pt idx="6667" formatCode="General">
                  <c:v>4.6111999699999999E-4</c:v>
                </c:pt>
                <c:pt idx="6668" formatCode="General">
                  <c:v>4.61199997E-4</c:v>
                </c:pt>
                <c:pt idx="6669" formatCode="General">
                  <c:v>4.6127999700000001E-4</c:v>
                </c:pt>
                <c:pt idx="6670" formatCode="General">
                  <c:v>4.6135999700000003E-4</c:v>
                </c:pt>
                <c:pt idx="6671" formatCode="General">
                  <c:v>4.6143999699999999E-4</c:v>
                </c:pt>
                <c:pt idx="6672" formatCode="General">
                  <c:v>4.61519997E-4</c:v>
                </c:pt>
                <c:pt idx="6673" formatCode="General">
                  <c:v>4.6159999700000001E-4</c:v>
                </c:pt>
                <c:pt idx="6674" formatCode="General">
                  <c:v>4.6167999700000002E-4</c:v>
                </c:pt>
                <c:pt idx="6675" formatCode="General">
                  <c:v>4.6175999699999998E-4</c:v>
                </c:pt>
                <c:pt idx="6676" formatCode="General">
                  <c:v>4.6183999699999999E-4</c:v>
                </c:pt>
                <c:pt idx="6677" formatCode="General">
                  <c:v>4.6191999700000001E-4</c:v>
                </c:pt>
                <c:pt idx="6678" formatCode="General">
                  <c:v>4.6199999700000002E-4</c:v>
                </c:pt>
                <c:pt idx="6679" formatCode="General">
                  <c:v>4.6207999699999998E-4</c:v>
                </c:pt>
                <c:pt idx="6680" formatCode="General">
                  <c:v>4.6215999699999999E-4</c:v>
                </c:pt>
                <c:pt idx="6681" formatCode="General">
                  <c:v>4.62239997E-4</c:v>
                </c:pt>
                <c:pt idx="6682" formatCode="General">
                  <c:v>4.6231999700000002E-4</c:v>
                </c:pt>
                <c:pt idx="6683" formatCode="General">
                  <c:v>4.6239999699999998E-4</c:v>
                </c:pt>
                <c:pt idx="6684" formatCode="General">
                  <c:v>4.6247999699999999E-4</c:v>
                </c:pt>
                <c:pt idx="6685" formatCode="General">
                  <c:v>4.62559997E-4</c:v>
                </c:pt>
                <c:pt idx="6686" formatCode="General">
                  <c:v>4.6263999700000001E-4</c:v>
                </c:pt>
                <c:pt idx="6687" formatCode="General">
                  <c:v>4.6271999700000003E-4</c:v>
                </c:pt>
                <c:pt idx="6688" formatCode="General">
                  <c:v>4.6279999699999999E-4</c:v>
                </c:pt>
                <c:pt idx="6689" formatCode="General">
                  <c:v>4.62879997E-4</c:v>
                </c:pt>
                <c:pt idx="6690" formatCode="General">
                  <c:v>4.6295999700000001E-4</c:v>
                </c:pt>
                <c:pt idx="6691" formatCode="General">
                  <c:v>4.6303999700000002E-4</c:v>
                </c:pt>
                <c:pt idx="6692" formatCode="General">
                  <c:v>4.6311999699999998E-4</c:v>
                </c:pt>
                <c:pt idx="6693" formatCode="General">
                  <c:v>4.63199997E-4</c:v>
                </c:pt>
                <c:pt idx="6694" formatCode="General">
                  <c:v>4.6327999700000001E-4</c:v>
                </c:pt>
                <c:pt idx="6695" formatCode="General">
                  <c:v>4.6335999700000002E-4</c:v>
                </c:pt>
                <c:pt idx="6696" formatCode="General">
                  <c:v>4.6343999699999998E-4</c:v>
                </c:pt>
                <c:pt idx="6697" formatCode="General">
                  <c:v>4.6351999699999999E-4</c:v>
                </c:pt>
                <c:pt idx="6698" formatCode="General">
                  <c:v>4.63599997E-4</c:v>
                </c:pt>
                <c:pt idx="6699" formatCode="General">
                  <c:v>4.6367999700000002E-4</c:v>
                </c:pt>
                <c:pt idx="6700" formatCode="General">
                  <c:v>4.6375999699999998E-4</c:v>
                </c:pt>
                <c:pt idx="6701" formatCode="General">
                  <c:v>4.6383999699999999E-4</c:v>
                </c:pt>
                <c:pt idx="6702" formatCode="General">
                  <c:v>4.63919997E-4</c:v>
                </c:pt>
                <c:pt idx="6703" formatCode="General">
                  <c:v>4.6399999700000001E-4</c:v>
                </c:pt>
                <c:pt idx="6704" formatCode="General">
                  <c:v>4.6407999699999997E-4</c:v>
                </c:pt>
                <c:pt idx="6705" formatCode="General">
                  <c:v>4.6415999699999999E-4</c:v>
                </c:pt>
                <c:pt idx="6706" formatCode="General">
                  <c:v>4.64239997E-4</c:v>
                </c:pt>
                <c:pt idx="6707" formatCode="General">
                  <c:v>4.6431999700000001E-4</c:v>
                </c:pt>
                <c:pt idx="6708" formatCode="General">
                  <c:v>4.6439999700000002E-4</c:v>
                </c:pt>
                <c:pt idx="6709" formatCode="General">
                  <c:v>4.6447999699999998E-4</c:v>
                </c:pt>
                <c:pt idx="6710" formatCode="General">
                  <c:v>4.64559997E-4</c:v>
                </c:pt>
                <c:pt idx="6711" formatCode="General">
                  <c:v>4.6463999700000001E-4</c:v>
                </c:pt>
                <c:pt idx="6712" formatCode="General">
                  <c:v>4.6471999700000002E-4</c:v>
                </c:pt>
                <c:pt idx="6713" formatCode="General">
                  <c:v>4.6479999699999998E-4</c:v>
                </c:pt>
                <c:pt idx="6714" formatCode="General">
                  <c:v>4.6487999699999999E-4</c:v>
                </c:pt>
                <c:pt idx="6715" formatCode="General">
                  <c:v>4.6495999700000001E-4</c:v>
                </c:pt>
                <c:pt idx="6716" formatCode="General">
                  <c:v>4.6503999700000002E-4</c:v>
                </c:pt>
                <c:pt idx="6717" formatCode="General">
                  <c:v>4.6511999699999998E-4</c:v>
                </c:pt>
                <c:pt idx="6718" formatCode="General">
                  <c:v>4.6519999699999999E-4</c:v>
                </c:pt>
                <c:pt idx="6719" formatCode="General">
                  <c:v>4.65279997E-4</c:v>
                </c:pt>
                <c:pt idx="6720" formatCode="General">
                  <c:v>4.6535999700000002E-4</c:v>
                </c:pt>
                <c:pt idx="6721" formatCode="General">
                  <c:v>4.6543999699999997E-4</c:v>
                </c:pt>
                <c:pt idx="6722" formatCode="General">
                  <c:v>4.6551999699999999E-4</c:v>
                </c:pt>
                <c:pt idx="6723" formatCode="General">
                  <c:v>4.65599997E-4</c:v>
                </c:pt>
                <c:pt idx="6724" formatCode="General">
                  <c:v>4.6567999700000001E-4</c:v>
                </c:pt>
                <c:pt idx="6725" formatCode="General">
                  <c:v>4.6575999700000002E-4</c:v>
                </c:pt>
                <c:pt idx="6726" formatCode="General">
                  <c:v>4.6583999699999998E-4</c:v>
                </c:pt>
                <c:pt idx="6727" formatCode="General">
                  <c:v>4.65919997E-4</c:v>
                </c:pt>
                <c:pt idx="6728" formatCode="General">
                  <c:v>4.6599999700000001E-4</c:v>
                </c:pt>
                <c:pt idx="6729" formatCode="General">
                  <c:v>4.6607999700000002E-4</c:v>
                </c:pt>
                <c:pt idx="6730" formatCode="General">
                  <c:v>4.6615999699999998E-4</c:v>
                </c:pt>
                <c:pt idx="6731" formatCode="General">
                  <c:v>4.6623999699999999E-4</c:v>
                </c:pt>
                <c:pt idx="6732" formatCode="General">
                  <c:v>4.6631999700000001E-4</c:v>
                </c:pt>
                <c:pt idx="6733" formatCode="General">
                  <c:v>4.6639999700000002E-4</c:v>
                </c:pt>
                <c:pt idx="6734" formatCode="General">
                  <c:v>4.6647999699999998E-4</c:v>
                </c:pt>
                <c:pt idx="6735" formatCode="General">
                  <c:v>4.6655999699999999E-4</c:v>
                </c:pt>
                <c:pt idx="6736" formatCode="General">
                  <c:v>4.66639997E-4</c:v>
                </c:pt>
                <c:pt idx="6737" formatCode="General">
                  <c:v>4.6671999700000002E-4</c:v>
                </c:pt>
                <c:pt idx="6738" formatCode="General">
                  <c:v>4.6679999699999997E-4</c:v>
                </c:pt>
                <c:pt idx="6739" formatCode="General">
                  <c:v>4.6687999699999999E-4</c:v>
                </c:pt>
                <c:pt idx="6740" formatCode="General">
                  <c:v>4.66959997E-4</c:v>
                </c:pt>
                <c:pt idx="6741" formatCode="General">
                  <c:v>4.6703999700000001E-4</c:v>
                </c:pt>
                <c:pt idx="6742" formatCode="General">
                  <c:v>4.6711999700000003E-4</c:v>
                </c:pt>
                <c:pt idx="6743" formatCode="General">
                  <c:v>4.6719999699999998E-4</c:v>
                </c:pt>
                <c:pt idx="6744" formatCode="General">
                  <c:v>4.67279997E-4</c:v>
                </c:pt>
                <c:pt idx="6745" formatCode="General">
                  <c:v>4.6735999700000001E-4</c:v>
                </c:pt>
                <c:pt idx="6746" formatCode="General">
                  <c:v>4.6743999700000002E-4</c:v>
                </c:pt>
                <c:pt idx="6747" formatCode="General">
                  <c:v>4.6751999699999998E-4</c:v>
                </c:pt>
                <c:pt idx="6748" formatCode="General">
                  <c:v>4.6759999699999999E-4</c:v>
                </c:pt>
                <c:pt idx="6749" formatCode="General">
                  <c:v>4.6767999700000001E-4</c:v>
                </c:pt>
                <c:pt idx="6750" formatCode="General">
                  <c:v>4.6775999700000002E-4</c:v>
                </c:pt>
                <c:pt idx="6751" formatCode="General">
                  <c:v>4.6783999699999998E-4</c:v>
                </c:pt>
                <c:pt idx="6752" formatCode="General">
                  <c:v>4.6791999699999999E-4</c:v>
                </c:pt>
                <c:pt idx="6753" formatCode="General">
                  <c:v>4.67999997E-4</c:v>
                </c:pt>
                <c:pt idx="6754" formatCode="General">
                  <c:v>4.6807999700000002E-4</c:v>
                </c:pt>
                <c:pt idx="6755" formatCode="General">
                  <c:v>4.6815999699999997E-4</c:v>
                </c:pt>
                <c:pt idx="6756" formatCode="General">
                  <c:v>4.6823999699999999E-4</c:v>
                </c:pt>
                <c:pt idx="6757" formatCode="General">
                  <c:v>4.68319997E-4</c:v>
                </c:pt>
                <c:pt idx="6758" formatCode="General">
                  <c:v>4.6839999700000001E-4</c:v>
                </c:pt>
                <c:pt idx="6759" formatCode="General">
                  <c:v>4.6847999700000003E-4</c:v>
                </c:pt>
                <c:pt idx="6760" formatCode="General">
                  <c:v>4.6855999699999998E-4</c:v>
                </c:pt>
                <c:pt idx="6761" formatCode="General">
                  <c:v>4.68639997E-4</c:v>
                </c:pt>
                <c:pt idx="6762" formatCode="General">
                  <c:v>4.6871999700000001E-4</c:v>
                </c:pt>
                <c:pt idx="6763" formatCode="General">
                  <c:v>4.6879999700000002E-4</c:v>
                </c:pt>
                <c:pt idx="6764" formatCode="General">
                  <c:v>4.6887999699999998E-4</c:v>
                </c:pt>
                <c:pt idx="6765" formatCode="General">
                  <c:v>4.6895999699999999E-4</c:v>
                </c:pt>
                <c:pt idx="6766" formatCode="General">
                  <c:v>4.6903999700000001E-4</c:v>
                </c:pt>
                <c:pt idx="6767" formatCode="General">
                  <c:v>4.6911999700000002E-4</c:v>
                </c:pt>
                <c:pt idx="6768" formatCode="General">
                  <c:v>4.6919999699999998E-4</c:v>
                </c:pt>
                <c:pt idx="6769" formatCode="General">
                  <c:v>4.6927999699999999E-4</c:v>
                </c:pt>
                <c:pt idx="6770" formatCode="General">
                  <c:v>4.69359997E-4</c:v>
                </c:pt>
                <c:pt idx="6771" formatCode="General">
                  <c:v>4.6943999700000002E-4</c:v>
                </c:pt>
                <c:pt idx="6772" formatCode="General">
                  <c:v>4.6951999699999998E-4</c:v>
                </c:pt>
                <c:pt idx="6773" formatCode="General">
                  <c:v>4.6959999699999999E-4</c:v>
                </c:pt>
                <c:pt idx="6774" formatCode="General">
                  <c:v>4.69679997E-4</c:v>
                </c:pt>
                <c:pt idx="6775" formatCode="General">
                  <c:v>4.6975999700000001E-4</c:v>
                </c:pt>
                <c:pt idx="6776" formatCode="General">
                  <c:v>4.6983999700000003E-4</c:v>
                </c:pt>
                <c:pt idx="6777" formatCode="General">
                  <c:v>4.6991999699999999E-4</c:v>
                </c:pt>
                <c:pt idx="6778" formatCode="General">
                  <c:v>4.69999997E-4</c:v>
                </c:pt>
                <c:pt idx="6779" formatCode="General">
                  <c:v>4.7007999700000001E-4</c:v>
                </c:pt>
                <c:pt idx="6780" formatCode="General">
                  <c:v>4.7015999700000002E-4</c:v>
                </c:pt>
                <c:pt idx="6781" formatCode="General">
                  <c:v>4.7023999699999998E-4</c:v>
                </c:pt>
                <c:pt idx="6782" formatCode="General">
                  <c:v>4.7031999699999999E-4</c:v>
                </c:pt>
                <c:pt idx="6783" formatCode="General">
                  <c:v>4.7039999700000001E-4</c:v>
                </c:pt>
                <c:pt idx="6784" formatCode="General">
                  <c:v>4.7047999700000002E-4</c:v>
                </c:pt>
                <c:pt idx="6785" formatCode="General">
                  <c:v>4.7055999699999998E-4</c:v>
                </c:pt>
                <c:pt idx="6786" formatCode="General">
                  <c:v>4.7063999699999999E-4</c:v>
                </c:pt>
                <c:pt idx="6787" formatCode="General">
                  <c:v>4.70719997E-4</c:v>
                </c:pt>
                <c:pt idx="6788" formatCode="General">
                  <c:v>4.7079999700000002E-4</c:v>
                </c:pt>
                <c:pt idx="6789" formatCode="General">
                  <c:v>4.7087999699999998E-4</c:v>
                </c:pt>
                <c:pt idx="6790" formatCode="General">
                  <c:v>4.7095999699999999E-4</c:v>
                </c:pt>
                <c:pt idx="6791" formatCode="General">
                  <c:v>4.71039997E-4</c:v>
                </c:pt>
                <c:pt idx="6792" formatCode="General">
                  <c:v>4.7111999700000001E-4</c:v>
                </c:pt>
                <c:pt idx="6793" formatCode="General">
                  <c:v>4.7119999700000003E-4</c:v>
                </c:pt>
                <c:pt idx="6794" formatCode="General">
                  <c:v>4.7127999699999999E-4</c:v>
                </c:pt>
                <c:pt idx="6795" formatCode="General">
                  <c:v>4.71359997E-4</c:v>
                </c:pt>
                <c:pt idx="6796" formatCode="General">
                  <c:v>4.7143999700000001E-4</c:v>
                </c:pt>
                <c:pt idx="6797" formatCode="General">
                  <c:v>4.7151999700000002E-4</c:v>
                </c:pt>
                <c:pt idx="6798" formatCode="General">
                  <c:v>4.7159999699999998E-4</c:v>
                </c:pt>
                <c:pt idx="6799" formatCode="General">
                  <c:v>4.71679997E-4</c:v>
                </c:pt>
                <c:pt idx="6800" formatCode="General">
                  <c:v>4.7175999700000001E-4</c:v>
                </c:pt>
                <c:pt idx="6801" formatCode="General">
                  <c:v>4.7183999700000002E-4</c:v>
                </c:pt>
                <c:pt idx="6802" formatCode="General">
                  <c:v>4.7191999699999998E-4</c:v>
                </c:pt>
                <c:pt idx="6803" formatCode="General">
                  <c:v>4.7199999699999999E-4</c:v>
                </c:pt>
                <c:pt idx="6804" formatCode="General">
                  <c:v>4.7207999700000001E-4</c:v>
                </c:pt>
                <c:pt idx="6805" formatCode="General">
                  <c:v>4.7215999700000002E-4</c:v>
                </c:pt>
                <c:pt idx="6806" formatCode="General">
                  <c:v>4.7223999699999998E-4</c:v>
                </c:pt>
                <c:pt idx="6807" formatCode="General">
                  <c:v>4.7231999699999999E-4</c:v>
                </c:pt>
                <c:pt idx="6808" formatCode="General">
                  <c:v>4.72399997E-4</c:v>
                </c:pt>
                <c:pt idx="6809" formatCode="General">
                  <c:v>4.7247999700000001E-4</c:v>
                </c:pt>
                <c:pt idx="6810" formatCode="General">
                  <c:v>4.7255999699999997E-4</c:v>
                </c:pt>
                <c:pt idx="6811" formatCode="General">
                  <c:v>4.7263999699999999E-4</c:v>
                </c:pt>
                <c:pt idx="6812" formatCode="General">
                  <c:v>4.72719997E-4</c:v>
                </c:pt>
                <c:pt idx="6813" formatCode="General">
                  <c:v>4.7279999700000001E-4</c:v>
                </c:pt>
                <c:pt idx="6814" formatCode="General">
                  <c:v>4.7287999700000002E-4</c:v>
                </c:pt>
                <c:pt idx="6815" formatCode="General">
                  <c:v>4.7295999699999998E-4</c:v>
                </c:pt>
                <c:pt idx="6816" formatCode="General">
                  <c:v>4.73039997E-4</c:v>
                </c:pt>
                <c:pt idx="6817" formatCode="General">
                  <c:v>4.7311999700000001E-4</c:v>
                </c:pt>
                <c:pt idx="6818" formatCode="General">
                  <c:v>4.7319999700000002E-4</c:v>
                </c:pt>
                <c:pt idx="6819" formatCode="General">
                  <c:v>4.7327999699999998E-4</c:v>
                </c:pt>
                <c:pt idx="6820" formatCode="General">
                  <c:v>4.7335999699999999E-4</c:v>
                </c:pt>
                <c:pt idx="6821" formatCode="General">
                  <c:v>4.7343999700000001E-4</c:v>
                </c:pt>
                <c:pt idx="6822" formatCode="General">
                  <c:v>4.7351999700000002E-4</c:v>
                </c:pt>
                <c:pt idx="6823" formatCode="General">
                  <c:v>4.7359999699999998E-4</c:v>
                </c:pt>
                <c:pt idx="6824" formatCode="General">
                  <c:v>4.7367999699999999E-4</c:v>
                </c:pt>
                <c:pt idx="6825" formatCode="General">
                  <c:v>4.73759997E-4</c:v>
                </c:pt>
                <c:pt idx="6826" formatCode="General">
                  <c:v>4.7383999700000002E-4</c:v>
                </c:pt>
                <c:pt idx="6827" formatCode="General">
                  <c:v>4.7391999699999997E-4</c:v>
                </c:pt>
                <c:pt idx="6828" formatCode="General">
                  <c:v>4.7399999699999999E-4</c:v>
                </c:pt>
                <c:pt idx="6829" formatCode="General">
                  <c:v>4.74079997E-4</c:v>
                </c:pt>
                <c:pt idx="6830" formatCode="General">
                  <c:v>4.7415999700000001E-4</c:v>
                </c:pt>
                <c:pt idx="6831" formatCode="General">
                  <c:v>4.7423999700000003E-4</c:v>
                </c:pt>
                <c:pt idx="6832" formatCode="General">
                  <c:v>4.7431999699999998E-4</c:v>
                </c:pt>
                <c:pt idx="6833" formatCode="General">
                  <c:v>4.74399997E-4</c:v>
                </c:pt>
                <c:pt idx="6834" formatCode="General">
                  <c:v>4.7447999700000001E-4</c:v>
                </c:pt>
                <c:pt idx="6835" formatCode="General">
                  <c:v>4.7455999700000002E-4</c:v>
                </c:pt>
                <c:pt idx="6836" formatCode="General">
                  <c:v>4.7463999699999998E-4</c:v>
                </c:pt>
                <c:pt idx="6837" formatCode="General">
                  <c:v>4.7471999699999999E-4</c:v>
                </c:pt>
                <c:pt idx="6838" formatCode="General">
                  <c:v>4.7479999700000001E-4</c:v>
                </c:pt>
                <c:pt idx="6839" formatCode="General">
                  <c:v>4.7487999700000002E-4</c:v>
                </c:pt>
                <c:pt idx="6840" formatCode="General">
                  <c:v>4.7495999699999998E-4</c:v>
                </c:pt>
                <c:pt idx="6841" formatCode="General">
                  <c:v>4.7503999699999999E-4</c:v>
                </c:pt>
                <c:pt idx="6842" formatCode="General">
                  <c:v>4.75119997E-4</c:v>
                </c:pt>
                <c:pt idx="6843" formatCode="General">
                  <c:v>4.7519999700000002E-4</c:v>
                </c:pt>
                <c:pt idx="6844" formatCode="General">
                  <c:v>4.7527999699999997E-4</c:v>
                </c:pt>
                <c:pt idx="6845" formatCode="General">
                  <c:v>4.7535999699999999E-4</c:v>
                </c:pt>
                <c:pt idx="6846" formatCode="General">
                  <c:v>4.75439997E-4</c:v>
                </c:pt>
                <c:pt idx="6847" formatCode="General">
                  <c:v>4.7551999700000001E-4</c:v>
                </c:pt>
                <c:pt idx="6848" formatCode="General">
                  <c:v>4.7559999700000003E-4</c:v>
                </c:pt>
                <c:pt idx="6849" formatCode="General">
                  <c:v>4.7567999699999998E-4</c:v>
                </c:pt>
                <c:pt idx="6850" formatCode="General">
                  <c:v>4.75759997E-4</c:v>
                </c:pt>
                <c:pt idx="6851" formatCode="General">
                  <c:v>4.7583999700000001E-4</c:v>
                </c:pt>
                <c:pt idx="6852" formatCode="General">
                  <c:v>4.7591999700000002E-4</c:v>
                </c:pt>
                <c:pt idx="6853" formatCode="General">
                  <c:v>4.7599999699999998E-4</c:v>
                </c:pt>
                <c:pt idx="6854" formatCode="General">
                  <c:v>4.7607999699999999E-4</c:v>
                </c:pt>
                <c:pt idx="6855" formatCode="General">
                  <c:v>4.7615999700000001E-4</c:v>
                </c:pt>
                <c:pt idx="6856" formatCode="General">
                  <c:v>4.7623999700000002E-4</c:v>
                </c:pt>
                <c:pt idx="6857" formatCode="General">
                  <c:v>4.7631999699999998E-4</c:v>
                </c:pt>
                <c:pt idx="6858" formatCode="General">
                  <c:v>4.7639999699999999E-4</c:v>
                </c:pt>
                <c:pt idx="6859" formatCode="General">
                  <c:v>4.76479997E-4</c:v>
                </c:pt>
                <c:pt idx="6860" formatCode="General">
                  <c:v>4.7655999700000002E-4</c:v>
                </c:pt>
                <c:pt idx="6861" formatCode="General">
                  <c:v>4.7663999699999998E-4</c:v>
                </c:pt>
                <c:pt idx="6862" formatCode="General">
                  <c:v>4.7671999699999999E-4</c:v>
                </c:pt>
                <c:pt idx="6863" formatCode="General">
                  <c:v>4.76799997E-4</c:v>
                </c:pt>
                <c:pt idx="6864" formatCode="General">
                  <c:v>4.7687999700000001E-4</c:v>
                </c:pt>
                <c:pt idx="6865" formatCode="General">
                  <c:v>4.7695999700000003E-4</c:v>
                </c:pt>
                <c:pt idx="6866" formatCode="General">
                  <c:v>4.7703999699999998E-4</c:v>
                </c:pt>
                <c:pt idx="6867" formatCode="General">
                  <c:v>4.77119997E-4</c:v>
                </c:pt>
                <c:pt idx="6868" formatCode="General">
                  <c:v>4.7719999700000001E-4</c:v>
                </c:pt>
                <c:pt idx="6869" formatCode="General">
                  <c:v>4.7727999700000002E-4</c:v>
                </c:pt>
                <c:pt idx="6870" formatCode="General">
                  <c:v>4.7735999699999998E-4</c:v>
                </c:pt>
                <c:pt idx="6871" formatCode="General">
                  <c:v>4.7743999699999999E-4</c:v>
                </c:pt>
                <c:pt idx="6872" formatCode="General">
                  <c:v>4.7751999700000001E-4</c:v>
                </c:pt>
                <c:pt idx="6873" formatCode="General">
                  <c:v>4.7759999700000002E-4</c:v>
                </c:pt>
                <c:pt idx="6874" formatCode="General">
                  <c:v>4.7767999699999998E-4</c:v>
                </c:pt>
                <c:pt idx="6875" formatCode="General">
                  <c:v>4.7775999699999999E-4</c:v>
                </c:pt>
                <c:pt idx="6876" formatCode="General">
                  <c:v>4.77839997E-4</c:v>
                </c:pt>
                <c:pt idx="6877" formatCode="General">
                  <c:v>4.7791999700000002E-4</c:v>
                </c:pt>
                <c:pt idx="6878" formatCode="General">
                  <c:v>4.7799999699999998E-4</c:v>
                </c:pt>
                <c:pt idx="6879" formatCode="General">
                  <c:v>4.7807999699999999E-4</c:v>
                </c:pt>
                <c:pt idx="6880" formatCode="General">
                  <c:v>4.78159997E-4</c:v>
                </c:pt>
                <c:pt idx="6881" formatCode="General">
                  <c:v>4.7823999700000001E-4</c:v>
                </c:pt>
                <c:pt idx="6882" formatCode="General">
                  <c:v>4.7831999700000003E-4</c:v>
                </c:pt>
                <c:pt idx="6883" formatCode="General">
                  <c:v>4.7839999699999999E-4</c:v>
                </c:pt>
                <c:pt idx="6884" formatCode="General">
                  <c:v>4.78479997E-4</c:v>
                </c:pt>
                <c:pt idx="6885" formatCode="General">
                  <c:v>4.7855999700000001E-4</c:v>
                </c:pt>
                <c:pt idx="6886" formatCode="General">
                  <c:v>4.7863999700000002E-4</c:v>
                </c:pt>
                <c:pt idx="6887" formatCode="General">
                  <c:v>4.7871999699999998E-4</c:v>
                </c:pt>
                <c:pt idx="6888" formatCode="General">
                  <c:v>4.7879999699999999E-4</c:v>
                </c:pt>
                <c:pt idx="6889" formatCode="General">
                  <c:v>4.7887999700000001E-4</c:v>
                </c:pt>
                <c:pt idx="6890" formatCode="General">
                  <c:v>4.7895999700000002E-4</c:v>
                </c:pt>
                <c:pt idx="6891" formatCode="General">
                  <c:v>4.7903999699999998E-4</c:v>
                </c:pt>
                <c:pt idx="6892" formatCode="General">
                  <c:v>4.7911999699999999E-4</c:v>
                </c:pt>
                <c:pt idx="6893" formatCode="General">
                  <c:v>4.79199997E-4</c:v>
                </c:pt>
                <c:pt idx="6894" formatCode="General">
                  <c:v>4.7927999700000002E-4</c:v>
                </c:pt>
                <c:pt idx="6895" formatCode="General">
                  <c:v>4.7935999699999998E-4</c:v>
                </c:pt>
                <c:pt idx="6896" formatCode="General">
                  <c:v>4.7943999699999999E-4</c:v>
                </c:pt>
                <c:pt idx="6897" formatCode="General">
                  <c:v>4.79519997E-4</c:v>
                </c:pt>
                <c:pt idx="6898" formatCode="General">
                  <c:v>4.7959999700000001E-4</c:v>
                </c:pt>
                <c:pt idx="6899" formatCode="General">
                  <c:v>4.7967999699999997E-4</c:v>
                </c:pt>
                <c:pt idx="6900" formatCode="General">
                  <c:v>4.7975999699999999E-4</c:v>
                </c:pt>
                <c:pt idx="6901" formatCode="General">
                  <c:v>4.79839997E-4</c:v>
                </c:pt>
                <c:pt idx="6902" formatCode="General">
                  <c:v>4.7991999700000001E-4</c:v>
                </c:pt>
                <c:pt idx="6903" formatCode="General">
                  <c:v>4.7999999700000002E-4</c:v>
                </c:pt>
                <c:pt idx="6904" formatCode="General">
                  <c:v>4.8007999699999998E-4</c:v>
                </c:pt>
                <c:pt idx="6905" formatCode="General">
                  <c:v>4.80159997E-4</c:v>
                </c:pt>
                <c:pt idx="6906" formatCode="General">
                  <c:v>4.8023999700000001E-4</c:v>
                </c:pt>
                <c:pt idx="6907" formatCode="General">
                  <c:v>4.8031999700000002E-4</c:v>
                </c:pt>
                <c:pt idx="6908" formatCode="General">
                  <c:v>4.8039999699999998E-4</c:v>
                </c:pt>
                <c:pt idx="6909" formatCode="General">
                  <c:v>4.8047999699999999E-4</c:v>
                </c:pt>
                <c:pt idx="6910" formatCode="General">
                  <c:v>4.8055999700000001E-4</c:v>
                </c:pt>
                <c:pt idx="6911" formatCode="General">
                  <c:v>4.8063999700000002E-4</c:v>
                </c:pt>
                <c:pt idx="6912" formatCode="General">
                  <c:v>4.8071999699999998E-4</c:v>
                </c:pt>
                <c:pt idx="6913" formatCode="General">
                  <c:v>4.8079999699999999E-4</c:v>
                </c:pt>
                <c:pt idx="6914" formatCode="General">
                  <c:v>4.80879997E-4</c:v>
                </c:pt>
                <c:pt idx="6915" formatCode="General">
                  <c:v>4.8095999700000001E-4</c:v>
                </c:pt>
                <c:pt idx="6916" formatCode="General">
                  <c:v>4.8103999699999997E-4</c:v>
                </c:pt>
                <c:pt idx="6917" formatCode="General">
                  <c:v>4.8111999699999999E-4</c:v>
                </c:pt>
                <c:pt idx="6918" formatCode="General">
                  <c:v>4.81199997E-4</c:v>
                </c:pt>
                <c:pt idx="6919" formatCode="General">
                  <c:v>4.8127999700000001E-4</c:v>
                </c:pt>
                <c:pt idx="6920" formatCode="General">
                  <c:v>4.8135999700000002E-4</c:v>
                </c:pt>
                <c:pt idx="6921" formatCode="General">
                  <c:v>4.8143999699999998E-4</c:v>
                </c:pt>
                <c:pt idx="6922" formatCode="General">
                  <c:v>4.81519997E-4</c:v>
                </c:pt>
                <c:pt idx="6923" formatCode="General">
                  <c:v>4.8159999700000001E-4</c:v>
                </c:pt>
                <c:pt idx="6924" formatCode="General">
                  <c:v>4.8167999700000002E-4</c:v>
                </c:pt>
                <c:pt idx="6925" formatCode="General">
                  <c:v>4.8175999699999998E-4</c:v>
                </c:pt>
                <c:pt idx="6926" formatCode="General">
                  <c:v>4.8183999699999999E-4</c:v>
                </c:pt>
                <c:pt idx="6927" formatCode="General">
                  <c:v>4.8191999700000001E-4</c:v>
                </c:pt>
                <c:pt idx="6928" formatCode="General">
                  <c:v>4.8199999700000002E-4</c:v>
                </c:pt>
                <c:pt idx="6929" formatCode="General">
                  <c:v>4.8207999699999998E-4</c:v>
                </c:pt>
                <c:pt idx="6930" formatCode="General">
                  <c:v>4.8215999699999999E-4</c:v>
                </c:pt>
                <c:pt idx="6931" formatCode="General">
                  <c:v>4.82239997E-4</c:v>
                </c:pt>
                <c:pt idx="6932" formatCode="General">
                  <c:v>4.8231999700000002E-4</c:v>
                </c:pt>
                <c:pt idx="6933" formatCode="General">
                  <c:v>4.8239999699999997E-4</c:v>
                </c:pt>
                <c:pt idx="6934" formatCode="General">
                  <c:v>4.8247999699999999E-4</c:v>
                </c:pt>
                <c:pt idx="6935" formatCode="General">
                  <c:v>4.82559997E-4</c:v>
                </c:pt>
                <c:pt idx="6936" formatCode="General">
                  <c:v>4.8263999700000001E-4</c:v>
                </c:pt>
                <c:pt idx="6937" formatCode="General">
                  <c:v>4.8271999700000003E-4</c:v>
                </c:pt>
                <c:pt idx="6938" formatCode="General">
                  <c:v>4.8279999699999998E-4</c:v>
                </c:pt>
                <c:pt idx="6939" formatCode="General">
                  <c:v>4.82879997E-4</c:v>
                </c:pt>
                <c:pt idx="6940" formatCode="General">
                  <c:v>4.8295999700000001E-4</c:v>
                </c:pt>
                <c:pt idx="6941" formatCode="General">
                  <c:v>4.8303999700000002E-4</c:v>
                </c:pt>
                <c:pt idx="6942" formatCode="General">
                  <c:v>4.8311999699999998E-4</c:v>
                </c:pt>
                <c:pt idx="6943" formatCode="General">
                  <c:v>4.8319999699999999E-4</c:v>
                </c:pt>
                <c:pt idx="6944" formatCode="General">
                  <c:v>4.8327999700000001E-4</c:v>
                </c:pt>
                <c:pt idx="6945" formatCode="General">
                  <c:v>4.8335999700000002E-4</c:v>
                </c:pt>
                <c:pt idx="6946" formatCode="General">
                  <c:v>4.8343999699999998E-4</c:v>
                </c:pt>
                <c:pt idx="6947" formatCode="General">
                  <c:v>4.8351999699999999E-4</c:v>
                </c:pt>
                <c:pt idx="6948" formatCode="General">
                  <c:v>4.83599997E-4</c:v>
                </c:pt>
                <c:pt idx="6949" formatCode="General">
                  <c:v>4.8367999700000002E-4</c:v>
                </c:pt>
                <c:pt idx="6950" formatCode="General">
                  <c:v>4.8375999699999997E-4</c:v>
                </c:pt>
                <c:pt idx="6951" formatCode="General">
                  <c:v>4.8383999699999999E-4</c:v>
                </c:pt>
                <c:pt idx="6952" formatCode="General">
                  <c:v>4.83919997E-4</c:v>
                </c:pt>
                <c:pt idx="6953" formatCode="General">
                  <c:v>4.8399999700000001E-4</c:v>
                </c:pt>
                <c:pt idx="6954" formatCode="General">
                  <c:v>4.8407999700000003E-4</c:v>
                </c:pt>
                <c:pt idx="6955" formatCode="General">
                  <c:v>4.8415999699999998E-4</c:v>
                </c:pt>
                <c:pt idx="6956" formatCode="General">
                  <c:v>4.84239997E-4</c:v>
                </c:pt>
                <c:pt idx="6957" formatCode="General">
                  <c:v>4.8431999700000001E-4</c:v>
                </c:pt>
                <c:pt idx="6958" formatCode="General">
                  <c:v>4.8439999700000002E-4</c:v>
                </c:pt>
                <c:pt idx="6959" formatCode="General">
                  <c:v>4.8447999699999998E-4</c:v>
                </c:pt>
                <c:pt idx="6960" formatCode="General">
                  <c:v>4.8455999699999999E-4</c:v>
                </c:pt>
                <c:pt idx="6961" formatCode="General">
                  <c:v>4.8463999700000001E-4</c:v>
                </c:pt>
                <c:pt idx="6962" formatCode="General">
                  <c:v>4.8471999700000002E-4</c:v>
                </c:pt>
                <c:pt idx="6963" formatCode="General">
                  <c:v>4.8479999699999998E-4</c:v>
                </c:pt>
                <c:pt idx="6964" formatCode="General">
                  <c:v>4.8487999699999999E-4</c:v>
                </c:pt>
                <c:pt idx="6965" formatCode="General">
                  <c:v>4.84959997E-4</c:v>
                </c:pt>
                <c:pt idx="6966" formatCode="General">
                  <c:v>4.8503999700000002E-4</c:v>
                </c:pt>
                <c:pt idx="6967" formatCode="General">
                  <c:v>4.8511999699999998E-4</c:v>
                </c:pt>
                <c:pt idx="6968" formatCode="General">
                  <c:v>4.8519999699999999E-4</c:v>
                </c:pt>
                <c:pt idx="6969" formatCode="General">
                  <c:v>4.85279997E-4</c:v>
                </c:pt>
                <c:pt idx="6970" formatCode="General">
                  <c:v>4.8535999700000001E-4</c:v>
                </c:pt>
                <c:pt idx="6971" formatCode="General">
                  <c:v>4.8543999700000003E-4</c:v>
                </c:pt>
                <c:pt idx="6972" formatCode="General">
                  <c:v>4.8551999699999998E-4</c:v>
                </c:pt>
                <c:pt idx="6973" formatCode="General">
                  <c:v>4.85599997E-4</c:v>
                </c:pt>
                <c:pt idx="6974" formatCode="General">
                  <c:v>4.8567999700000001E-4</c:v>
                </c:pt>
                <c:pt idx="6975" formatCode="General">
                  <c:v>4.8575999700000002E-4</c:v>
                </c:pt>
                <c:pt idx="6976" formatCode="General">
                  <c:v>4.8583999699999998E-4</c:v>
                </c:pt>
                <c:pt idx="6977" formatCode="General">
                  <c:v>4.8591999699999999E-4</c:v>
                </c:pt>
                <c:pt idx="6978" formatCode="General">
                  <c:v>4.8599999700000001E-4</c:v>
                </c:pt>
                <c:pt idx="6979" formatCode="General">
                  <c:v>4.8607999700000002E-4</c:v>
                </c:pt>
                <c:pt idx="6980" formatCode="General">
                  <c:v>4.8615999699999998E-4</c:v>
                </c:pt>
                <c:pt idx="6981" formatCode="General">
                  <c:v>4.8623999699999999E-4</c:v>
                </c:pt>
                <c:pt idx="6982" formatCode="General">
                  <c:v>4.86319997E-4</c:v>
                </c:pt>
                <c:pt idx="6983" formatCode="General">
                  <c:v>4.8639999700000002E-4</c:v>
                </c:pt>
                <c:pt idx="6984" formatCode="General">
                  <c:v>4.8647999699999998E-4</c:v>
                </c:pt>
                <c:pt idx="6985" formatCode="General">
                  <c:v>4.8655999699999999E-4</c:v>
                </c:pt>
                <c:pt idx="6986" formatCode="General">
                  <c:v>4.86639997E-4</c:v>
                </c:pt>
                <c:pt idx="6987" formatCode="General">
                  <c:v>4.8671999700000001E-4</c:v>
                </c:pt>
                <c:pt idx="6988" formatCode="General">
                  <c:v>4.8679999700000003E-4</c:v>
                </c:pt>
                <c:pt idx="6989" formatCode="General">
                  <c:v>4.8687999699999999E-4</c:v>
                </c:pt>
                <c:pt idx="6990" formatCode="General">
                  <c:v>4.86959997E-4</c:v>
                </c:pt>
                <c:pt idx="6991" formatCode="General">
                  <c:v>4.8703999700000001E-4</c:v>
                </c:pt>
                <c:pt idx="6992" formatCode="General">
                  <c:v>4.8711999700000002E-4</c:v>
                </c:pt>
                <c:pt idx="6993" formatCode="General">
                  <c:v>4.8719999699999998E-4</c:v>
                </c:pt>
                <c:pt idx="6994" formatCode="General">
                  <c:v>4.87279997E-4</c:v>
                </c:pt>
                <c:pt idx="6995" formatCode="General">
                  <c:v>4.8735999700000001E-4</c:v>
                </c:pt>
                <c:pt idx="6996" formatCode="General">
                  <c:v>4.8743999700000002E-4</c:v>
                </c:pt>
                <c:pt idx="6997" formatCode="General">
                  <c:v>4.8751999699999998E-4</c:v>
                </c:pt>
                <c:pt idx="6998" formatCode="General">
                  <c:v>4.8759999699999999E-4</c:v>
                </c:pt>
                <c:pt idx="6999" formatCode="General">
                  <c:v>4.87679997E-4</c:v>
                </c:pt>
                <c:pt idx="7000" formatCode="General">
                  <c:v>4.8775999700000002E-4</c:v>
                </c:pt>
                <c:pt idx="7001" formatCode="General">
                  <c:v>4.8783999699999998E-4</c:v>
                </c:pt>
                <c:pt idx="7002" formatCode="General">
                  <c:v>4.8791999699999999E-4</c:v>
                </c:pt>
                <c:pt idx="7003" formatCode="General">
                  <c:v>4.87999997E-4</c:v>
                </c:pt>
                <c:pt idx="7004" formatCode="General">
                  <c:v>4.8807999700000001E-4</c:v>
                </c:pt>
                <c:pt idx="7005" formatCode="General">
                  <c:v>4.8815999699999997E-4</c:v>
                </c:pt>
                <c:pt idx="7006" formatCode="General">
                  <c:v>4.8823999699999999E-4</c:v>
                </c:pt>
                <c:pt idx="7007" formatCode="General">
                  <c:v>4.88319997E-4</c:v>
                </c:pt>
                <c:pt idx="7008" formatCode="General">
                  <c:v>4.8839999699999996E-4</c:v>
                </c:pt>
                <c:pt idx="7009" formatCode="General">
                  <c:v>4.8847999700000002E-4</c:v>
                </c:pt>
                <c:pt idx="7010" formatCode="General">
                  <c:v>4.8855999699999998E-4</c:v>
                </c:pt>
                <c:pt idx="7011" formatCode="General">
                  <c:v>4.8863999700000005E-4</c:v>
                </c:pt>
                <c:pt idx="7012" formatCode="General">
                  <c:v>4.8871999700000001E-4</c:v>
                </c:pt>
                <c:pt idx="7013" formatCode="General">
                  <c:v>4.8879999699999997E-4</c:v>
                </c:pt>
                <c:pt idx="7014" formatCode="General">
                  <c:v>4.8887999700000003E-4</c:v>
                </c:pt>
                <c:pt idx="7015" formatCode="General">
                  <c:v>4.8895999699999999E-4</c:v>
                </c:pt>
                <c:pt idx="7016" formatCode="General">
                  <c:v>4.8903999699999995E-4</c:v>
                </c:pt>
                <c:pt idx="7017" formatCode="General">
                  <c:v>4.8911999700000002E-4</c:v>
                </c:pt>
                <c:pt idx="7018" formatCode="General">
                  <c:v>4.8919999699999998E-4</c:v>
                </c:pt>
                <c:pt idx="7019" formatCode="General">
                  <c:v>4.8927999700000004E-4</c:v>
                </c:pt>
                <c:pt idx="7020" formatCode="General">
                  <c:v>4.89359997E-4</c:v>
                </c:pt>
                <c:pt idx="7021" formatCode="General">
                  <c:v>4.8943999699999996E-4</c:v>
                </c:pt>
                <c:pt idx="7022" formatCode="General">
                  <c:v>4.8951999700000003E-4</c:v>
                </c:pt>
                <c:pt idx="7023" formatCode="General">
                  <c:v>4.8959999699999999E-4</c:v>
                </c:pt>
                <c:pt idx="7024" formatCode="General">
                  <c:v>4.8967999700000005E-4</c:v>
                </c:pt>
                <c:pt idx="7025" formatCode="General">
                  <c:v>4.8975999700000001E-4</c:v>
                </c:pt>
                <c:pt idx="7026" formatCode="General">
                  <c:v>4.8983999699999997E-4</c:v>
                </c:pt>
                <c:pt idx="7027" formatCode="General">
                  <c:v>4.8991999700000004E-4</c:v>
                </c:pt>
                <c:pt idx="7028" formatCode="General">
                  <c:v>4.89999997E-4</c:v>
                </c:pt>
                <c:pt idx="7029" formatCode="General">
                  <c:v>4.9007999699999995E-4</c:v>
                </c:pt>
                <c:pt idx="7030" formatCode="General">
                  <c:v>4.9015999700000002E-4</c:v>
                </c:pt>
                <c:pt idx="7031" formatCode="General">
                  <c:v>4.9023999699999998E-4</c:v>
                </c:pt>
                <c:pt idx="7032" formatCode="General">
                  <c:v>4.9031999700000005E-4</c:v>
                </c:pt>
                <c:pt idx="7033" formatCode="General">
                  <c:v>4.9039999700000001E-4</c:v>
                </c:pt>
                <c:pt idx="7034" formatCode="General">
                  <c:v>4.9047999699999996E-4</c:v>
                </c:pt>
                <c:pt idx="7035" formatCode="General">
                  <c:v>4.9055999700000003E-4</c:v>
                </c:pt>
                <c:pt idx="7036" formatCode="General">
                  <c:v>4.9063999699999999E-4</c:v>
                </c:pt>
                <c:pt idx="7037" formatCode="General">
                  <c:v>4.9071999699999995E-4</c:v>
                </c:pt>
                <c:pt idx="7038" formatCode="General">
                  <c:v>4.9079999700000002E-4</c:v>
                </c:pt>
                <c:pt idx="7039" formatCode="General">
                  <c:v>4.9087999699999997E-4</c:v>
                </c:pt>
                <c:pt idx="7040" formatCode="General">
                  <c:v>4.9095999700000004E-4</c:v>
                </c:pt>
                <c:pt idx="7041" formatCode="General">
                  <c:v>4.91039997E-4</c:v>
                </c:pt>
                <c:pt idx="7042" formatCode="General">
                  <c:v>4.9111999699999996E-4</c:v>
                </c:pt>
                <c:pt idx="7043" formatCode="General">
                  <c:v>4.9119999700000003E-4</c:v>
                </c:pt>
                <c:pt idx="7044" formatCode="General">
                  <c:v>4.9127999699999998E-4</c:v>
                </c:pt>
                <c:pt idx="7045" formatCode="General">
                  <c:v>4.9135999700000005E-4</c:v>
                </c:pt>
                <c:pt idx="7046" formatCode="General">
                  <c:v>4.9143999700000001E-4</c:v>
                </c:pt>
                <c:pt idx="7047" formatCode="General">
                  <c:v>4.9151999699999997E-4</c:v>
                </c:pt>
                <c:pt idx="7048" formatCode="General">
                  <c:v>4.9159999700000004E-4</c:v>
                </c:pt>
                <c:pt idx="7049" formatCode="General">
                  <c:v>4.9167999699999999E-4</c:v>
                </c:pt>
                <c:pt idx="7050" formatCode="General">
                  <c:v>4.9175999699999995E-4</c:v>
                </c:pt>
                <c:pt idx="7051" formatCode="General">
                  <c:v>4.9183999700000002E-4</c:v>
                </c:pt>
                <c:pt idx="7052" formatCode="General">
                  <c:v>4.9191999699999998E-4</c:v>
                </c:pt>
                <c:pt idx="7053" formatCode="General">
                  <c:v>4.9199999700000004E-4</c:v>
                </c:pt>
                <c:pt idx="7054" formatCode="General">
                  <c:v>4.92079997E-4</c:v>
                </c:pt>
                <c:pt idx="7055" formatCode="General">
                  <c:v>4.9215999699999996E-4</c:v>
                </c:pt>
                <c:pt idx="7056" formatCode="General">
                  <c:v>4.9223999700000003E-4</c:v>
                </c:pt>
                <c:pt idx="7057" formatCode="General">
                  <c:v>4.9231999699999999E-4</c:v>
                </c:pt>
                <c:pt idx="7058" formatCode="General">
                  <c:v>4.9239999699999995E-4</c:v>
                </c:pt>
                <c:pt idx="7059" formatCode="General">
                  <c:v>4.9247999700000001E-4</c:v>
                </c:pt>
                <c:pt idx="7060" formatCode="General">
                  <c:v>4.9255999699999997E-4</c:v>
                </c:pt>
                <c:pt idx="7061" formatCode="General">
                  <c:v>4.9263999700000004E-4</c:v>
                </c:pt>
                <c:pt idx="7062" formatCode="General">
                  <c:v>4.92719997E-4</c:v>
                </c:pt>
                <c:pt idx="7063" formatCode="General">
                  <c:v>4.9279999699999996E-4</c:v>
                </c:pt>
                <c:pt idx="7064" formatCode="General">
                  <c:v>4.9287999700000002E-4</c:v>
                </c:pt>
                <c:pt idx="7065" formatCode="General">
                  <c:v>4.9295999699999998E-4</c:v>
                </c:pt>
                <c:pt idx="7066" formatCode="General">
                  <c:v>4.9303999700000005E-4</c:v>
                </c:pt>
                <c:pt idx="7067" formatCode="General">
                  <c:v>4.9311999700000001E-4</c:v>
                </c:pt>
                <c:pt idx="7068" formatCode="General">
                  <c:v>4.9319999699999997E-4</c:v>
                </c:pt>
                <c:pt idx="7069" formatCode="General">
                  <c:v>4.9327999700000003E-4</c:v>
                </c:pt>
                <c:pt idx="7070" formatCode="General">
                  <c:v>4.9335999699999999E-4</c:v>
                </c:pt>
                <c:pt idx="7071" formatCode="General">
                  <c:v>4.9343999699999995E-4</c:v>
                </c:pt>
                <c:pt idx="7072" formatCode="General">
                  <c:v>4.9351999700000002E-4</c:v>
                </c:pt>
                <c:pt idx="7073" formatCode="General">
                  <c:v>4.9359999699999998E-4</c:v>
                </c:pt>
                <c:pt idx="7074" formatCode="General">
                  <c:v>4.9367999700000004E-4</c:v>
                </c:pt>
                <c:pt idx="7075" formatCode="General">
                  <c:v>4.93759997E-4</c:v>
                </c:pt>
                <c:pt idx="7076" formatCode="General">
                  <c:v>4.9383999699999996E-4</c:v>
                </c:pt>
                <c:pt idx="7077" formatCode="General">
                  <c:v>4.9391999700000003E-4</c:v>
                </c:pt>
                <c:pt idx="7078" formatCode="General">
                  <c:v>4.9399999699999998E-4</c:v>
                </c:pt>
                <c:pt idx="7079" formatCode="General">
                  <c:v>4.9407999700000005E-4</c:v>
                </c:pt>
                <c:pt idx="7080" formatCode="General">
                  <c:v>4.9415999700000001E-4</c:v>
                </c:pt>
                <c:pt idx="7081" formatCode="General">
                  <c:v>4.9423999699999997E-4</c:v>
                </c:pt>
                <c:pt idx="7082" formatCode="General">
                  <c:v>4.9431999700000004E-4</c:v>
                </c:pt>
                <c:pt idx="7083" formatCode="General">
                  <c:v>4.9439999699999999E-4</c:v>
                </c:pt>
                <c:pt idx="7084" formatCode="General">
                  <c:v>4.9447999699999995E-4</c:v>
                </c:pt>
                <c:pt idx="7085" formatCode="General">
                  <c:v>4.9455999700000002E-4</c:v>
                </c:pt>
                <c:pt idx="7086" formatCode="General">
                  <c:v>4.9463999699999998E-4</c:v>
                </c:pt>
                <c:pt idx="7087" formatCode="General">
                  <c:v>4.9471999700000005E-4</c:v>
                </c:pt>
                <c:pt idx="7088" formatCode="General">
                  <c:v>4.94799997E-4</c:v>
                </c:pt>
                <c:pt idx="7089" formatCode="General">
                  <c:v>4.9487999699999996E-4</c:v>
                </c:pt>
                <c:pt idx="7090" formatCode="General">
                  <c:v>4.9495999700000003E-4</c:v>
                </c:pt>
                <c:pt idx="7091" formatCode="General">
                  <c:v>4.9503999699999999E-4</c:v>
                </c:pt>
                <c:pt idx="7092" formatCode="General">
                  <c:v>4.9511999699999995E-4</c:v>
                </c:pt>
                <c:pt idx="7093" formatCode="General">
                  <c:v>4.9519999700000001E-4</c:v>
                </c:pt>
                <c:pt idx="7094" formatCode="General">
                  <c:v>4.9527999699999997E-4</c:v>
                </c:pt>
                <c:pt idx="7095" formatCode="General">
                  <c:v>4.9535999700000004E-4</c:v>
                </c:pt>
                <c:pt idx="7096" formatCode="General">
                  <c:v>4.95439997E-4</c:v>
                </c:pt>
                <c:pt idx="7097" formatCode="General">
                  <c:v>4.9551999699999996E-4</c:v>
                </c:pt>
                <c:pt idx="7098" formatCode="General">
                  <c:v>4.9559999700000002E-4</c:v>
                </c:pt>
                <c:pt idx="7099" formatCode="General">
                  <c:v>4.9567999699999998E-4</c:v>
                </c:pt>
                <c:pt idx="7100" formatCode="General">
                  <c:v>4.9575999700000005E-4</c:v>
                </c:pt>
                <c:pt idx="7101" formatCode="General">
                  <c:v>4.9583999700000001E-4</c:v>
                </c:pt>
                <c:pt idx="7102" formatCode="General">
                  <c:v>4.9591999699999997E-4</c:v>
                </c:pt>
                <c:pt idx="7103" formatCode="General">
                  <c:v>4.9599999700000003E-4</c:v>
                </c:pt>
                <c:pt idx="7104" formatCode="General">
                  <c:v>4.9607999699999999E-4</c:v>
                </c:pt>
                <c:pt idx="7105" formatCode="General">
                  <c:v>4.9615999699999995E-4</c:v>
                </c:pt>
                <c:pt idx="7106" formatCode="General">
                  <c:v>4.9623999700000002E-4</c:v>
                </c:pt>
                <c:pt idx="7107" formatCode="General">
                  <c:v>4.9631999699999998E-4</c:v>
                </c:pt>
                <c:pt idx="7108" formatCode="General">
                  <c:v>4.9639999700000004E-4</c:v>
                </c:pt>
                <c:pt idx="7109" formatCode="General">
                  <c:v>4.96479997E-4</c:v>
                </c:pt>
                <c:pt idx="7110" formatCode="General">
                  <c:v>4.9655999699999996E-4</c:v>
                </c:pt>
                <c:pt idx="7111" formatCode="General">
                  <c:v>4.9663999700000003E-4</c:v>
                </c:pt>
                <c:pt idx="7112" formatCode="General">
                  <c:v>4.9671999699999999E-4</c:v>
                </c:pt>
                <c:pt idx="7113" formatCode="General">
                  <c:v>4.9679999700000005E-4</c:v>
                </c:pt>
                <c:pt idx="7114" formatCode="General">
                  <c:v>4.9687999700000001E-4</c:v>
                </c:pt>
                <c:pt idx="7115" formatCode="General">
                  <c:v>4.9695999699999997E-4</c:v>
                </c:pt>
                <c:pt idx="7116" formatCode="General">
                  <c:v>4.9703999700000004E-4</c:v>
                </c:pt>
                <c:pt idx="7117" formatCode="General">
                  <c:v>4.97119997E-4</c:v>
                </c:pt>
                <c:pt idx="7118" formatCode="General">
                  <c:v>4.9719999699999995E-4</c:v>
                </c:pt>
                <c:pt idx="7119" formatCode="General">
                  <c:v>4.9727999700000002E-4</c:v>
                </c:pt>
                <c:pt idx="7120" formatCode="General">
                  <c:v>4.9735999699999998E-4</c:v>
                </c:pt>
                <c:pt idx="7121" formatCode="General">
                  <c:v>4.9743999700000005E-4</c:v>
                </c:pt>
                <c:pt idx="7122" formatCode="General">
                  <c:v>4.9751999700000001E-4</c:v>
                </c:pt>
                <c:pt idx="7123" formatCode="General">
                  <c:v>4.9759999699999996E-4</c:v>
                </c:pt>
                <c:pt idx="7124" formatCode="General">
                  <c:v>4.9767999700000003E-4</c:v>
                </c:pt>
                <c:pt idx="7125" formatCode="General">
                  <c:v>4.9775999699999999E-4</c:v>
                </c:pt>
                <c:pt idx="7126" formatCode="General">
                  <c:v>4.9783999699999995E-4</c:v>
                </c:pt>
                <c:pt idx="7127" formatCode="General">
                  <c:v>4.9791999700000002E-4</c:v>
                </c:pt>
                <c:pt idx="7128" formatCode="General">
                  <c:v>4.9799999699999997E-4</c:v>
                </c:pt>
                <c:pt idx="7129" formatCode="General">
                  <c:v>4.9807999700000004E-4</c:v>
                </c:pt>
                <c:pt idx="7130" formatCode="General">
                  <c:v>4.98159997E-4</c:v>
                </c:pt>
                <c:pt idx="7131" formatCode="General">
                  <c:v>4.9823999699999996E-4</c:v>
                </c:pt>
                <c:pt idx="7132" formatCode="General">
                  <c:v>4.9831999700000002E-4</c:v>
                </c:pt>
                <c:pt idx="7133" formatCode="General">
                  <c:v>4.9839999699999998E-4</c:v>
                </c:pt>
                <c:pt idx="7134" formatCode="General">
                  <c:v>4.9847999700000005E-4</c:v>
                </c:pt>
                <c:pt idx="7135" formatCode="General">
                  <c:v>4.9855999700000001E-4</c:v>
                </c:pt>
                <c:pt idx="7136" formatCode="General">
                  <c:v>4.9863999699999997E-4</c:v>
                </c:pt>
                <c:pt idx="7137" formatCode="General">
                  <c:v>4.9871999700000003E-4</c:v>
                </c:pt>
                <c:pt idx="7138" formatCode="General">
                  <c:v>4.9879999699999999E-4</c:v>
                </c:pt>
                <c:pt idx="7139" formatCode="General">
                  <c:v>4.9887999699999995E-4</c:v>
                </c:pt>
                <c:pt idx="7140" formatCode="General">
                  <c:v>4.9895999700000002E-4</c:v>
                </c:pt>
                <c:pt idx="7141" formatCode="General">
                  <c:v>4.9903999699999998E-4</c:v>
                </c:pt>
                <c:pt idx="7142" formatCode="General">
                  <c:v>4.9911999700000004E-4</c:v>
                </c:pt>
                <c:pt idx="7143" formatCode="General">
                  <c:v>4.99199997E-4</c:v>
                </c:pt>
                <c:pt idx="7144" formatCode="General">
                  <c:v>4.9927999699999996E-4</c:v>
                </c:pt>
                <c:pt idx="7145" formatCode="General">
                  <c:v>4.9935999700000003E-4</c:v>
                </c:pt>
                <c:pt idx="7146" formatCode="General">
                  <c:v>4.9943999699999999E-4</c:v>
                </c:pt>
                <c:pt idx="7147" formatCode="General">
                  <c:v>4.9951999700000005E-4</c:v>
                </c:pt>
                <c:pt idx="7148" formatCode="General">
                  <c:v>4.9959999700000001E-4</c:v>
                </c:pt>
                <c:pt idx="7149" formatCode="General">
                  <c:v>4.9967999699999997E-4</c:v>
                </c:pt>
                <c:pt idx="7150" formatCode="General">
                  <c:v>4.9975999700000004E-4</c:v>
                </c:pt>
                <c:pt idx="7151" formatCode="General">
                  <c:v>4.99839997E-4</c:v>
                </c:pt>
                <c:pt idx="7152" formatCode="General">
                  <c:v>4.9991999699999996E-4</c:v>
                </c:pt>
                <c:pt idx="7153" formatCode="General">
                  <c:v>4.9999999700000002E-4</c:v>
                </c:pt>
                <c:pt idx="7154" formatCode="General">
                  <c:v>5.0007999699999998E-4</c:v>
                </c:pt>
                <c:pt idx="7155" formatCode="General">
                  <c:v>5.0015999700000005E-4</c:v>
                </c:pt>
                <c:pt idx="7156" formatCode="General">
                  <c:v>5.0023999700000001E-4</c:v>
                </c:pt>
                <c:pt idx="7157" formatCode="General">
                  <c:v>5.0031999699999997E-4</c:v>
                </c:pt>
                <c:pt idx="7158" formatCode="General">
                  <c:v>5.0039999700000003E-4</c:v>
                </c:pt>
                <c:pt idx="7159" formatCode="General">
                  <c:v>5.0047999699999999E-4</c:v>
                </c:pt>
                <c:pt idx="7160" formatCode="General">
                  <c:v>5.0055999699999995E-4</c:v>
                </c:pt>
                <c:pt idx="7161" formatCode="General">
                  <c:v>5.0063999700000002E-4</c:v>
                </c:pt>
                <c:pt idx="7162" formatCode="General">
                  <c:v>5.0071999699999997E-4</c:v>
                </c:pt>
                <c:pt idx="7163" formatCode="General">
                  <c:v>5.0079999700000004E-4</c:v>
                </c:pt>
                <c:pt idx="7164" formatCode="General">
                  <c:v>5.00879997E-4</c:v>
                </c:pt>
                <c:pt idx="7165" formatCode="General">
                  <c:v>5.0095999699999996E-4</c:v>
                </c:pt>
                <c:pt idx="7166" formatCode="General">
                  <c:v>5.0103999700000003E-4</c:v>
                </c:pt>
                <c:pt idx="7167" formatCode="General">
                  <c:v>5.0111999699999998E-4</c:v>
                </c:pt>
                <c:pt idx="7168" formatCode="General">
                  <c:v>5.0119999700000005E-4</c:v>
                </c:pt>
                <c:pt idx="7169" formatCode="General">
                  <c:v>5.0127999700000001E-4</c:v>
                </c:pt>
                <c:pt idx="7170" formatCode="General">
                  <c:v>5.0135999699999997E-4</c:v>
                </c:pt>
                <c:pt idx="7171" formatCode="General">
                  <c:v>5.0143999700000004E-4</c:v>
                </c:pt>
                <c:pt idx="7172" formatCode="General">
                  <c:v>5.0151999699999999E-4</c:v>
                </c:pt>
                <c:pt idx="7173" formatCode="General">
                  <c:v>5.0159999699999995E-4</c:v>
                </c:pt>
                <c:pt idx="7174" formatCode="General">
                  <c:v>5.0167999700000002E-4</c:v>
                </c:pt>
                <c:pt idx="7175" formatCode="General">
                  <c:v>5.0175999699999998E-4</c:v>
                </c:pt>
                <c:pt idx="7176" formatCode="General">
                  <c:v>5.0183999700000005E-4</c:v>
                </c:pt>
                <c:pt idx="7177" formatCode="General">
                  <c:v>5.01919997E-4</c:v>
                </c:pt>
                <c:pt idx="7178" formatCode="General">
                  <c:v>5.0199999699999996E-4</c:v>
                </c:pt>
                <c:pt idx="7179" formatCode="General">
                  <c:v>5.0207999700000003E-4</c:v>
                </c:pt>
                <c:pt idx="7180" formatCode="General">
                  <c:v>5.0215999699999999E-4</c:v>
                </c:pt>
                <c:pt idx="7181" formatCode="General">
                  <c:v>5.0223999699999995E-4</c:v>
                </c:pt>
                <c:pt idx="7182" formatCode="General">
                  <c:v>5.0231999700000001E-4</c:v>
                </c:pt>
                <c:pt idx="7183" formatCode="General">
                  <c:v>5.0239999699999997E-4</c:v>
                </c:pt>
                <c:pt idx="7184" formatCode="General">
                  <c:v>5.0247999700000004E-4</c:v>
                </c:pt>
                <c:pt idx="7185" formatCode="General">
                  <c:v>5.02559997E-4</c:v>
                </c:pt>
                <c:pt idx="7186" formatCode="General">
                  <c:v>5.0263999699999996E-4</c:v>
                </c:pt>
                <c:pt idx="7187" formatCode="General">
                  <c:v>5.0271999700000002E-4</c:v>
                </c:pt>
                <c:pt idx="7188" formatCode="General">
                  <c:v>5.0279999699999998E-4</c:v>
                </c:pt>
                <c:pt idx="7189" formatCode="General">
                  <c:v>5.0287999700000005E-4</c:v>
                </c:pt>
                <c:pt idx="7190" formatCode="General">
                  <c:v>5.0295999700000001E-4</c:v>
                </c:pt>
                <c:pt idx="7191" formatCode="General">
                  <c:v>5.0303999699999997E-4</c:v>
                </c:pt>
                <c:pt idx="7192" formatCode="General">
                  <c:v>5.0311999700000003E-4</c:v>
                </c:pt>
                <c:pt idx="7193" formatCode="General">
                  <c:v>5.0319999699999999E-4</c:v>
                </c:pt>
                <c:pt idx="7194" formatCode="General">
                  <c:v>5.0327999699999995E-4</c:v>
                </c:pt>
                <c:pt idx="7195" formatCode="General">
                  <c:v>5.0335999700000002E-4</c:v>
                </c:pt>
                <c:pt idx="7196" formatCode="General">
                  <c:v>5.0343999699999998E-4</c:v>
                </c:pt>
                <c:pt idx="7197" formatCode="General">
                  <c:v>5.0351999700000004E-4</c:v>
                </c:pt>
                <c:pt idx="7198" formatCode="General">
                  <c:v>5.03599997E-4</c:v>
                </c:pt>
                <c:pt idx="7199" formatCode="General">
                  <c:v>5.0367999699999996E-4</c:v>
                </c:pt>
                <c:pt idx="7200" formatCode="General">
                  <c:v>5.0375999700000003E-4</c:v>
                </c:pt>
                <c:pt idx="7201" formatCode="General">
                  <c:v>5.0383999699999999E-4</c:v>
                </c:pt>
                <c:pt idx="7202" formatCode="General">
                  <c:v>5.0391999700000005E-4</c:v>
                </c:pt>
                <c:pt idx="7203" formatCode="General">
                  <c:v>5.0399999700000001E-4</c:v>
                </c:pt>
                <c:pt idx="7204" formatCode="General">
                  <c:v>5.0407999699999997E-4</c:v>
                </c:pt>
                <c:pt idx="7205" formatCode="General">
                  <c:v>5.0415999700000004E-4</c:v>
                </c:pt>
                <c:pt idx="7206" formatCode="General">
                  <c:v>5.04239997E-4</c:v>
                </c:pt>
                <c:pt idx="7207" formatCode="General">
                  <c:v>5.0431999699999995E-4</c:v>
                </c:pt>
                <c:pt idx="7208" formatCode="General">
                  <c:v>5.0439999700000002E-4</c:v>
                </c:pt>
                <c:pt idx="7209" formatCode="General">
                  <c:v>5.0447999699999998E-4</c:v>
                </c:pt>
                <c:pt idx="7210" formatCode="General">
                  <c:v>5.0455999700000005E-4</c:v>
                </c:pt>
                <c:pt idx="7211" formatCode="General">
                  <c:v>5.0463999700000001E-4</c:v>
                </c:pt>
                <c:pt idx="7212" formatCode="General">
                  <c:v>5.0471999699999996E-4</c:v>
                </c:pt>
                <c:pt idx="7213" formatCode="General">
                  <c:v>5.0479999700000003E-4</c:v>
                </c:pt>
                <c:pt idx="7214" formatCode="General">
                  <c:v>5.0487999699999999E-4</c:v>
                </c:pt>
                <c:pt idx="7215" formatCode="General">
                  <c:v>5.0495999699999995E-4</c:v>
                </c:pt>
                <c:pt idx="7216" formatCode="General">
                  <c:v>5.0503999700000001E-4</c:v>
                </c:pt>
                <c:pt idx="7217" formatCode="General">
                  <c:v>5.0511999699999997E-4</c:v>
                </c:pt>
                <c:pt idx="7218" formatCode="General">
                  <c:v>5.0519999700000004E-4</c:v>
                </c:pt>
                <c:pt idx="7219" formatCode="General">
                  <c:v>5.05279997E-4</c:v>
                </c:pt>
                <c:pt idx="7220" formatCode="General">
                  <c:v>5.0535999699999996E-4</c:v>
                </c:pt>
                <c:pt idx="7221" formatCode="General">
                  <c:v>5.0543999700000002E-4</c:v>
                </c:pt>
                <c:pt idx="7222" formatCode="General">
                  <c:v>5.0551999699999998E-4</c:v>
                </c:pt>
                <c:pt idx="7223" formatCode="General">
                  <c:v>5.0559999700000005E-4</c:v>
                </c:pt>
                <c:pt idx="7224" formatCode="General">
                  <c:v>5.0567999700000001E-4</c:v>
                </c:pt>
                <c:pt idx="7225" formatCode="General">
                  <c:v>5.0575999699999997E-4</c:v>
                </c:pt>
                <c:pt idx="7226" formatCode="General">
                  <c:v>5.0583999700000003E-4</c:v>
                </c:pt>
                <c:pt idx="7227" formatCode="General">
                  <c:v>5.0591999699999999E-4</c:v>
                </c:pt>
                <c:pt idx="7228" formatCode="General">
                  <c:v>5.0599999699999995E-4</c:v>
                </c:pt>
                <c:pt idx="7229" formatCode="General">
                  <c:v>5.0607999700000002E-4</c:v>
                </c:pt>
                <c:pt idx="7230" formatCode="General">
                  <c:v>5.0615999699999998E-4</c:v>
                </c:pt>
                <c:pt idx="7231" formatCode="General">
                  <c:v>5.0623999700000004E-4</c:v>
                </c:pt>
                <c:pt idx="7232" formatCode="General">
                  <c:v>5.06319997E-4</c:v>
                </c:pt>
                <c:pt idx="7233" formatCode="General">
                  <c:v>5.0639999699999996E-4</c:v>
                </c:pt>
                <c:pt idx="7234" formatCode="General">
                  <c:v>5.0647999700000003E-4</c:v>
                </c:pt>
                <c:pt idx="7235" formatCode="General">
                  <c:v>5.0655999699999999E-4</c:v>
                </c:pt>
                <c:pt idx="7236" formatCode="General">
                  <c:v>5.0663999700000005E-4</c:v>
                </c:pt>
                <c:pt idx="7237" formatCode="General">
                  <c:v>5.0671999700000001E-4</c:v>
                </c:pt>
                <c:pt idx="7238" formatCode="General">
                  <c:v>5.0679999699999997E-4</c:v>
                </c:pt>
                <c:pt idx="7239" formatCode="General">
                  <c:v>5.0687999700000004E-4</c:v>
                </c:pt>
                <c:pt idx="7240" formatCode="General">
                  <c:v>5.06959997E-4</c:v>
                </c:pt>
                <c:pt idx="7241" formatCode="General">
                  <c:v>5.0703999699999995E-4</c:v>
                </c:pt>
                <c:pt idx="7242" formatCode="General">
                  <c:v>5.0711999700000002E-4</c:v>
                </c:pt>
                <c:pt idx="7243" formatCode="General">
                  <c:v>5.0719999699999998E-4</c:v>
                </c:pt>
                <c:pt idx="7244" formatCode="General">
                  <c:v>5.0727999700000005E-4</c:v>
                </c:pt>
                <c:pt idx="7245" formatCode="General">
                  <c:v>5.0735999700000001E-4</c:v>
                </c:pt>
                <c:pt idx="7246" formatCode="General">
                  <c:v>5.0743999699999996E-4</c:v>
                </c:pt>
                <c:pt idx="7247" formatCode="General">
                  <c:v>5.0751999700000003E-4</c:v>
                </c:pt>
                <c:pt idx="7248" formatCode="General">
                  <c:v>5.0759999699999999E-4</c:v>
                </c:pt>
                <c:pt idx="7249" formatCode="General">
                  <c:v>5.0767999699999995E-4</c:v>
                </c:pt>
                <c:pt idx="7250" formatCode="General">
                  <c:v>5.0775999700000002E-4</c:v>
                </c:pt>
                <c:pt idx="7251" formatCode="General">
                  <c:v>5.0783999699999997E-4</c:v>
                </c:pt>
                <c:pt idx="7252" formatCode="General">
                  <c:v>5.0791999700000004E-4</c:v>
                </c:pt>
                <c:pt idx="7253" formatCode="General">
                  <c:v>5.07999997E-4</c:v>
                </c:pt>
                <c:pt idx="7254" formatCode="General">
                  <c:v>5.0807999699999996E-4</c:v>
                </c:pt>
                <c:pt idx="7255" formatCode="General">
                  <c:v>5.0815999700000003E-4</c:v>
                </c:pt>
                <c:pt idx="7256" formatCode="General">
                  <c:v>5.0823999699999998E-4</c:v>
                </c:pt>
                <c:pt idx="7257" formatCode="General">
                  <c:v>5.0831999700000005E-4</c:v>
                </c:pt>
                <c:pt idx="7258" formatCode="General">
                  <c:v>5.0839999700000001E-4</c:v>
                </c:pt>
                <c:pt idx="7259" formatCode="General">
                  <c:v>5.0847999699999997E-4</c:v>
                </c:pt>
                <c:pt idx="7260" formatCode="General">
                  <c:v>5.0855999700000004E-4</c:v>
                </c:pt>
                <c:pt idx="7261" formatCode="General">
                  <c:v>5.0863999699999999E-4</c:v>
                </c:pt>
                <c:pt idx="7262" formatCode="General">
                  <c:v>5.0871999699999995E-4</c:v>
                </c:pt>
                <c:pt idx="7263" formatCode="General">
                  <c:v>5.0879999700000002E-4</c:v>
                </c:pt>
                <c:pt idx="7264" formatCode="General">
                  <c:v>5.0887999699999998E-4</c:v>
                </c:pt>
                <c:pt idx="7265" formatCode="General">
                  <c:v>5.0895999700000005E-4</c:v>
                </c:pt>
                <c:pt idx="7266" formatCode="General">
                  <c:v>5.09039997E-4</c:v>
                </c:pt>
                <c:pt idx="7267" formatCode="General">
                  <c:v>5.0911999699999996E-4</c:v>
                </c:pt>
                <c:pt idx="7268" formatCode="General">
                  <c:v>5.0919999700000003E-4</c:v>
                </c:pt>
                <c:pt idx="7269" formatCode="General">
                  <c:v>5.0927999699999999E-4</c:v>
                </c:pt>
                <c:pt idx="7270" formatCode="General">
                  <c:v>5.0935999699999995E-4</c:v>
                </c:pt>
                <c:pt idx="7271" formatCode="General">
                  <c:v>5.0943999700000001E-4</c:v>
                </c:pt>
                <c:pt idx="7272" formatCode="General">
                  <c:v>5.0951999699999997E-4</c:v>
                </c:pt>
                <c:pt idx="7273" formatCode="General">
                  <c:v>5.0959999700000004E-4</c:v>
                </c:pt>
                <c:pt idx="7274" formatCode="General">
                  <c:v>5.09679997E-4</c:v>
                </c:pt>
                <c:pt idx="7275" formatCode="General">
                  <c:v>5.0975999699999996E-4</c:v>
                </c:pt>
                <c:pt idx="7276" formatCode="General">
                  <c:v>5.0983999700000002E-4</c:v>
                </c:pt>
                <c:pt idx="7277" formatCode="General">
                  <c:v>5.0991999699999998E-4</c:v>
                </c:pt>
                <c:pt idx="7278" formatCode="General">
                  <c:v>5.0999999700000005E-4</c:v>
                </c:pt>
                <c:pt idx="7279" formatCode="General">
                  <c:v>5.1007999700000001E-4</c:v>
                </c:pt>
                <c:pt idx="7280" formatCode="General">
                  <c:v>5.1015999699999997E-4</c:v>
                </c:pt>
                <c:pt idx="7281" formatCode="General">
                  <c:v>5.1023999700000003E-4</c:v>
                </c:pt>
                <c:pt idx="7282" formatCode="General">
                  <c:v>5.1031999699999999E-4</c:v>
                </c:pt>
                <c:pt idx="7283" formatCode="General">
                  <c:v>5.1039999699999995E-4</c:v>
                </c:pt>
                <c:pt idx="7284" formatCode="General">
                  <c:v>5.1047999700000002E-4</c:v>
                </c:pt>
                <c:pt idx="7285" formatCode="General">
                  <c:v>5.1055999699999998E-4</c:v>
                </c:pt>
                <c:pt idx="7286" formatCode="General">
                  <c:v>5.1063999700000004E-4</c:v>
                </c:pt>
                <c:pt idx="7287" formatCode="General">
                  <c:v>5.10719997E-4</c:v>
                </c:pt>
                <c:pt idx="7288" formatCode="General">
                  <c:v>5.1079999699999996E-4</c:v>
                </c:pt>
                <c:pt idx="7289" formatCode="General">
                  <c:v>5.1087999700000003E-4</c:v>
                </c:pt>
                <c:pt idx="7290" formatCode="General">
                  <c:v>5.1095999699999999E-4</c:v>
                </c:pt>
                <c:pt idx="7291" formatCode="General">
                  <c:v>5.1103999700000005E-4</c:v>
                </c:pt>
                <c:pt idx="7292" formatCode="General">
                  <c:v>5.1111999700000001E-4</c:v>
                </c:pt>
                <c:pt idx="7293" formatCode="General">
                  <c:v>5.1119999699999997E-4</c:v>
                </c:pt>
                <c:pt idx="7294" formatCode="General">
                  <c:v>5.1127999700000004E-4</c:v>
                </c:pt>
                <c:pt idx="7295" formatCode="General">
                  <c:v>5.1135999699999999E-4</c:v>
                </c:pt>
                <c:pt idx="7296" formatCode="General">
                  <c:v>5.1143999699999995E-4</c:v>
                </c:pt>
                <c:pt idx="7297" formatCode="General">
                  <c:v>5.1151999700000002E-4</c:v>
                </c:pt>
                <c:pt idx="7298" formatCode="General">
                  <c:v>5.1159999699999998E-4</c:v>
                </c:pt>
                <c:pt idx="7299" formatCode="General">
                  <c:v>5.1167999700000005E-4</c:v>
                </c:pt>
                <c:pt idx="7300" formatCode="General">
                  <c:v>5.11759997E-4</c:v>
                </c:pt>
                <c:pt idx="7301" formatCode="General">
                  <c:v>5.1183999699999996E-4</c:v>
                </c:pt>
                <c:pt idx="7302" formatCode="General">
                  <c:v>5.1191999700000003E-4</c:v>
                </c:pt>
                <c:pt idx="7303" formatCode="General">
                  <c:v>5.1199999699999999E-4</c:v>
                </c:pt>
                <c:pt idx="7304" formatCode="General">
                  <c:v>5.1207999699999995E-4</c:v>
                </c:pt>
                <c:pt idx="7305" formatCode="General">
                  <c:v>5.1215999700000001E-4</c:v>
                </c:pt>
                <c:pt idx="7306" formatCode="General">
                  <c:v>5.1223999699999997E-4</c:v>
                </c:pt>
                <c:pt idx="7307" formatCode="General">
                  <c:v>5.1231999700000004E-4</c:v>
                </c:pt>
                <c:pt idx="7308" formatCode="General">
                  <c:v>5.12399997E-4</c:v>
                </c:pt>
                <c:pt idx="7309" formatCode="General">
                  <c:v>5.1247999699999996E-4</c:v>
                </c:pt>
                <c:pt idx="7310" formatCode="General">
                  <c:v>5.1255999700000002E-4</c:v>
                </c:pt>
                <c:pt idx="7311" formatCode="General">
                  <c:v>5.1263999699999998E-4</c:v>
                </c:pt>
                <c:pt idx="7312" formatCode="General">
                  <c:v>5.1271999700000005E-4</c:v>
                </c:pt>
                <c:pt idx="7313" formatCode="General">
                  <c:v>5.1279999700000001E-4</c:v>
                </c:pt>
                <c:pt idx="7314" formatCode="General">
                  <c:v>5.1287999699999997E-4</c:v>
                </c:pt>
                <c:pt idx="7315" formatCode="General">
                  <c:v>5.1295999700000003E-4</c:v>
                </c:pt>
                <c:pt idx="7316" formatCode="General">
                  <c:v>5.1303999699999999E-4</c:v>
                </c:pt>
                <c:pt idx="7317" formatCode="General">
                  <c:v>5.1311999699999995E-4</c:v>
                </c:pt>
                <c:pt idx="7318" formatCode="General">
                  <c:v>5.1319999700000002E-4</c:v>
                </c:pt>
                <c:pt idx="7319" formatCode="General">
                  <c:v>5.1327999699999998E-4</c:v>
                </c:pt>
                <c:pt idx="7320" formatCode="General">
                  <c:v>5.1335999700000004E-4</c:v>
                </c:pt>
                <c:pt idx="7321" formatCode="General">
                  <c:v>5.13439997E-4</c:v>
                </c:pt>
                <c:pt idx="7322" formatCode="General">
                  <c:v>5.1351999699999996E-4</c:v>
                </c:pt>
                <c:pt idx="7323" formatCode="General">
                  <c:v>5.1359999700000003E-4</c:v>
                </c:pt>
                <c:pt idx="7324" formatCode="General">
                  <c:v>5.1367999699999999E-4</c:v>
                </c:pt>
                <c:pt idx="7325" formatCode="General">
                  <c:v>5.1375999700000005E-4</c:v>
                </c:pt>
                <c:pt idx="7326" formatCode="General">
                  <c:v>5.1383999700000001E-4</c:v>
                </c:pt>
                <c:pt idx="7327" formatCode="General">
                  <c:v>5.1391999699999997E-4</c:v>
                </c:pt>
                <c:pt idx="7328" formatCode="General">
                  <c:v>5.1399999700000004E-4</c:v>
                </c:pt>
                <c:pt idx="7329" formatCode="General">
                  <c:v>5.14079997E-4</c:v>
                </c:pt>
                <c:pt idx="7330" formatCode="General">
                  <c:v>5.1415999699999995E-4</c:v>
                </c:pt>
                <c:pt idx="7331" formatCode="General">
                  <c:v>5.1423999700000002E-4</c:v>
                </c:pt>
                <c:pt idx="7332" formatCode="General">
                  <c:v>5.1431999699999998E-4</c:v>
                </c:pt>
                <c:pt idx="7333" formatCode="General">
                  <c:v>5.1439999700000005E-4</c:v>
                </c:pt>
                <c:pt idx="7334" formatCode="General">
                  <c:v>5.1447999700000001E-4</c:v>
                </c:pt>
                <c:pt idx="7335" formatCode="General">
                  <c:v>5.1455999699999996E-4</c:v>
                </c:pt>
                <c:pt idx="7336" formatCode="General">
                  <c:v>5.1463999700000003E-4</c:v>
                </c:pt>
                <c:pt idx="7337" formatCode="General">
                  <c:v>5.1471999699999999E-4</c:v>
                </c:pt>
                <c:pt idx="7338" formatCode="General">
                  <c:v>5.1479999699999995E-4</c:v>
                </c:pt>
                <c:pt idx="7339" formatCode="General">
                  <c:v>5.1487999700000002E-4</c:v>
                </c:pt>
                <c:pt idx="7340" formatCode="General">
                  <c:v>5.1495999699999997E-4</c:v>
                </c:pt>
                <c:pt idx="7341" formatCode="General">
                  <c:v>5.1503999700000004E-4</c:v>
                </c:pt>
                <c:pt idx="7342" formatCode="General">
                  <c:v>5.15119997E-4</c:v>
                </c:pt>
                <c:pt idx="7343" formatCode="General">
                  <c:v>5.1519999699999996E-4</c:v>
                </c:pt>
                <c:pt idx="7344" formatCode="General">
                  <c:v>5.1527999700000003E-4</c:v>
                </c:pt>
                <c:pt idx="7345" formatCode="General">
                  <c:v>5.1535999699999998E-4</c:v>
                </c:pt>
                <c:pt idx="7346" formatCode="General">
                  <c:v>5.1543999700000005E-4</c:v>
                </c:pt>
                <c:pt idx="7347" formatCode="General">
                  <c:v>5.1551999700000001E-4</c:v>
                </c:pt>
                <c:pt idx="7348" formatCode="General">
                  <c:v>5.1559999699999997E-4</c:v>
                </c:pt>
                <c:pt idx="7349" formatCode="General">
                  <c:v>5.1567999700000003E-4</c:v>
                </c:pt>
                <c:pt idx="7350" formatCode="General">
                  <c:v>5.1575999699999999E-4</c:v>
                </c:pt>
                <c:pt idx="7351" formatCode="General">
                  <c:v>5.1583999699999995E-4</c:v>
                </c:pt>
                <c:pt idx="7352" formatCode="General">
                  <c:v>5.1591999700000002E-4</c:v>
                </c:pt>
                <c:pt idx="7353" formatCode="General">
                  <c:v>5.1599999699999998E-4</c:v>
                </c:pt>
                <c:pt idx="7354" formatCode="General">
                  <c:v>5.1607999700000004E-4</c:v>
                </c:pt>
                <c:pt idx="7355" formatCode="General">
                  <c:v>5.16159997E-4</c:v>
                </c:pt>
                <c:pt idx="7356" formatCode="General">
                  <c:v>5.1623999699999996E-4</c:v>
                </c:pt>
                <c:pt idx="7357" formatCode="General">
                  <c:v>5.1631999700000003E-4</c:v>
                </c:pt>
                <c:pt idx="7358" formatCode="General">
                  <c:v>5.1639999699999999E-4</c:v>
                </c:pt>
                <c:pt idx="7359" formatCode="General">
                  <c:v>5.1647999699999995E-4</c:v>
                </c:pt>
                <c:pt idx="7360" formatCode="General">
                  <c:v>5.1655999700000001E-4</c:v>
                </c:pt>
                <c:pt idx="7361" formatCode="General">
                  <c:v>5.1663999699999997E-4</c:v>
                </c:pt>
                <c:pt idx="7362" formatCode="General">
                  <c:v>5.1671999700000004E-4</c:v>
                </c:pt>
                <c:pt idx="7363" formatCode="General">
                  <c:v>5.16799997E-4</c:v>
                </c:pt>
                <c:pt idx="7364" formatCode="General">
                  <c:v>5.1687999699999996E-4</c:v>
                </c:pt>
                <c:pt idx="7365" formatCode="General">
                  <c:v>5.1695999700000002E-4</c:v>
                </c:pt>
                <c:pt idx="7366" formatCode="General">
                  <c:v>5.1703999699999998E-4</c:v>
                </c:pt>
                <c:pt idx="7367" formatCode="General">
                  <c:v>5.1711999700000005E-4</c:v>
                </c:pt>
                <c:pt idx="7368" formatCode="General">
                  <c:v>5.1719999700000001E-4</c:v>
                </c:pt>
                <c:pt idx="7369" formatCode="General">
                  <c:v>5.1727999699999997E-4</c:v>
                </c:pt>
                <c:pt idx="7370" formatCode="General">
                  <c:v>5.1735999700000003E-4</c:v>
                </c:pt>
                <c:pt idx="7371" formatCode="General">
                  <c:v>5.1743999699999999E-4</c:v>
                </c:pt>
                <c:pt idx="7372" formatCode="General">
                  <c:v>5.1751999699999995E-4</c:v>
                </c:pt>
                <c:pt idx="7373" formatCode="General">
                  <c:v>5.1759999700000002E-4</c:v>
                </c:pt>
                <c:pt idx="7374" formatCode="General">
                  <c:v>5.1767999699999998E-4</c:v>
                </c:pt>
                <c:pt idx="7375" formatCode="General">
                  <c:v>5.1775999700000004E-4</c:v>
                </c:pt>
                <c:pt idx="7376" formatCode="General">
                  <c:v>5.17839997E-4</c:v>
                </c:pt>
                <c:pt idx="7377" formatCode="General">
                  <c:v>5.1791999699999996E-4</c:v>
                </c:pt>
                <c:pt idx="7378" formatCode="General">
                  <c:v>5.1799999700000003E-4</c:v>
                </c:pt>
                <c:pt idx="7379" formatCode="General">
                  <c:v>5.1807999699999998E-4</c:v>
                </c:pt>
                <c:pt idx="7380" formatCode="General">
                  <c:v>5.1815999700000005E-4</c:v>
                </c:pt>
                <c:pt idx="7381" formatCode="General">
                  <c:v>5.1823999700000001E-4</c:v>
                </c:pt>
                <c:pt idx="7382" formatCode="General">
                  <c:v>5.1831999699999997E-4</c:v>
                </c:pt>
                <c:pt idx="7383" formatCode="General">
                  <c:v>5.1839999700000004E-4</c:v>
                </c:pt>
                <c:pt idx="7384" formatCode="General">
                  <c:v>5.1847999699999999E-4</c:v>
                </c:pt>
                <c:pt idx="7385" formatCode="General">
                  <c:v>5.1855999699999995E-4</c:v>
                </c:pt>
                <c:pt idx="7386" formatCode="General">
                  <c:v>5.1863999700000002E-4</c:v>
                </c:pt>
                <c:pt idx="7387" formatCode="General">
                  <c:v>5.1871999699999998E-4</c:v>
                </c:pt>
                <c:pt idx="7388" formatCode="General">
                  <c:v>5.1879999700000005E-4</c:v>
                </c:pt>
                <c:pt idx="7389" formatCode="General">
                  <c:v>5.18879997E-4</c:v>
                </c:pt>
                <c:pt idx="7390" formatCode="General">
                  <c:v>5.1895999699999996E-4</c:v>
                </c:pt>
                <c:pt idx="7391" formatCode="General">
                  <c:v>5.1903999700000003E-4</c:v>
                </c:pt>
                <c:pt idx="7392" formatCode="General">
                  <c:v>5.1911999699999999E-4</c:v>
                </c:pt>
                <c:pt idx="7393" formatCode="General">
                  <c:v>5.1919999699999995E-4</c:v>
                </c:pt>
                <c:pt idx="7394" formatCode="General">
                  <c:v>5.1927999700000001E-4</c:v>
                </c:pt>
                <c:pt idx="7395" formatCode="General">
                  <c:v>5.1935999699999997E-4</c:v>
                </c:pt>
                <c:pt idx="7396" formatCode="General">
                  <c:v>5.1943999700000004E-4</c:v>
                </c:pt>
                <c:pt idx="7397" formatCode="General">
                  <c:v>5.19519997E-4</c:v>
                </c:pt>
                <c:pt idx="7398" formatCode="General">
                  <c:v>5.1959999699999996E-4</c:v>
                </c:pt>
                <c:pt idx="7399" formatCode="General">
                  <c:v>5.1967999700000002E-4</c:v>
                </c:pt>
                <c:pt idx="7400" formatCode="General">
                  <c:v>5.1975999699999998E-4</c:v>
                </c:pt>
                <c:pt idx="7401" formatCode="General">
                  <c:v>5.1983999700000005E-4</c:v>
                </c:pt>
                <c:pt idx="7402" formatCode="General">
                  <c:v>5.1991999700000001E-4</c:v>
                </c:pt>
                <c:pt idx="7403" formatCode="General">
                  <c:v>5.1999999699999997E-4</c:v>
                </c:pt>
                <c:pt idx="7404" formatCode="General">
                  <c:v>5.2007999700000003E-4</c:v>
                </c:pt>
                <c:pt idx="7405" formatCode="General">
                  <c:v>5.2015999699999999E-4</c:v>
                </c:pt>
                <c:pt idx="7406" formatCode="General">
                  <c:v>5.2023999699999995E-4</c:v>
                </c:pt>
                <c:pt idx="7407" formatCode="General">
                  <c:v>5.2031999700000002E-4</c:v>
                </c:pt>
                <c:pt idx="7408" formatCode="General">
                  <c:v>5.2039999699999998E-4</c:v>
                </c:pt>
                <c:pt idx="7409" formatCode="General">
                  <c:v>5.2047999700000004E-4</c:v>
                </c:pt>
                <c:pt idx="7410" formatCode="General">
                  <c:v>5.20559997E-4</c:v>
                </c:pt>
                <c:pt idx="7411" formatCode="General">
                  <c:v>5.2063999699999996E-4</c:v>
                </c:pt>
                <c:pt idx="7412" formatCode="General">
                  <c:v>5.2071999700000003E-4</c:v>
                </c:pt>
                <c:pt idx="7413" formatCode="General">
                  <c:v>5.2079999699999999E-4</c:v>
                </c:pt>
                <c:pt idx="7414" formatCode="General">
                  <c:v>5.2087999700000005E-4</c:v>
                </c:pt>
                <c:pt idx="7415" formatCode="General">
                  <c:v>5.2095999700000001E-4</c:v>
                </c:pt>
                <c:pt idx="7416" formatCode="General">
                  <c:v>5.2103999699999997E-4</c:v>
                </c:pt>
                <c:pt idx="7417" formatCode="General">
                  <c:v>5.2111999700000004E-4</c:v>
                </c:pt>
                <c:pt idx="7418" formatCode="General">
                  <c:v>5.21199997E-4</c:v>
                </c:pt>
                <c:pt idx="7419" formatCode="General">
                  <c:v>5.2127999699999995E-4</c:v>
                </c:pt>
                <c:pt idx="7420" formatCode="General">
                  <c:v>5.2135999700000002E-4</c:v>
                </c:pt>
                <c:pt idx="7421" formatCode="General">
                  <c:v>5.2143999699999998E-4</c:v>
                </c:pt>
                <c:pt idx="7422" formatCode="General">
                  <c:v>5.2151999700000005E-4</c:v>
                </c:pt>
                <c:pt idx="7423" formatCode="General">
                  <c:v>5.2159999700000001E-4</c:v>
                </c:pt>
                <c:pt idx="7424" formatCode="General">
                  <c:v>5.2167999699999996E-4</c:v>
                </c:pt>
                <c:pt idx="7425" formatCode="General">
                  <c:v>5.2175999700000003E-4</c:v>
                </c:pt>
                <c:pt idx="7426" formatCode="General">
                  <c:v>5.2183999699999999E-4</c:v>
                </c:pt>
                <c:pt idx="7427" formatCode="General">
                  <c:v>5.2191999699999995E-4</c:v>
                </c:pt>
                <c:pt idx="7428" formatCode="General">
                  <c:v>5.2199999700000002E-4</c:v>
                </c:pt>
                <c:pt idx="7429" formatCode="General">
                  <c:v>5.2207999699999997E-4</c:v>
                </c:pt>
                <c:pt idx="7430" formatCode="General">
                  <c:v>5.2215999700000004E-4</c:v>
                </c:pt>
                <c:pt idx="7431" formatCode="General">
                  <c:v>5.22239997E-4</c:v>
                </c:pt>
                <c:pt idx="7432" formatCode="General">
                  <c:v>5.2231999699999996E-4</c:v>
                </c:pt>
                <c:pt idx="7433" formatCode="General">
                  <c:v>5.2239999700000002E-4</c:v>
                </c:pt>
                <c:pt idx="7434" formatCode="General">
                  <c:v>5.2247999699999998E-4</c:v>
                </c:pt>
                <c:pt idx="7435" formatCode="General">
                  <c:v>5.2255999700000005E-4</c:v>
                </c:pt>
                <c:pt idx="7436" formatCode="General">
                  <c:v>5.2263999700000001E-4</c:v>
                </c:pt>
                <c:pt idx="7437" formatCode="General">
                  <c:v>5.2271999699999997E-4</c:v>
                </c:pt>
                <c:pt idx="7438" formatCode="General">
                  <c:v>5.2279999700000003E-4</c:v>
                </c:pt>
                <c:pt idx="7439" formatCode="General">
                  <c:v>5.2287999699999999E-4</c:v>
                </c:pt>
                <c:pt idx="7440" formatCode="General">
                  <c:v>5.2295999699999995E-4</c:v>
                </c:pt>
                <c:pt idx="7441" formatCode="General">
                  <c:v>5.2303999700000002E-4</c:v>
                </c:pt>
                <c:pt idx="7442" formatCode="General">
                  <c:v>5.2311999699999998E-4</c:v>
                </c:pt>
                <c:pt idx="7443" formatCode="General">
                  <c:v>5.2319999700000004E-4</c:v>
                </c:pt>
                <c:pt idx="7444" formatCode="General">
                  <c:v>5.23279997E-4</c:v>
                </c:pt>
                <c:pt idx="7445" formatCode="General">
                  <c:v>5.2335999699999996E-4</c:v>
                </c:pt>
                <c:pt idx="7446" formatCode="General">
                  <c:v>5.2343999700000003E-4</c:v>
                </c:pt>
                <c:pt idx="7447" formatCode="General">
                  <c:v>5.2351999699999999E-4</c:v>
                </c:pt>
                <c:pt idx="7448" formatCode="General">
                  <c:v>5.2359999700000005E-4</c:v>
                </c:pt>
                <c:pt idx="7449" formatCode="General">
                  <c:v>5.2367999700000001E-4</c:v>
                </c:pt>
                <c:pt idx="7450" formatCode="General">
                  <c:v>5.2375999699999997E-4</c:v>
                </c:pt>
                <c:pt idx="7451" formatCode="General">
                  <c:v>5.2383999700000004E-4</c:v>
                </c:pt>
                <c:pt idx="7452" formatCode="General">
                  <c:v>5.23919997E-4</c:v>
                </c:pt>
                <c:pt idx="7453" formatCode="General">
                  <c:v>5.2399999699999996E-4</c:v>
                </c:pt>
                <c:pt idx="7454" formatCode="General">
                  <c:v>5.2407999700000002E-4</c:v>
                </c:pt>
                <c:pt idx="7455" formatCode="General">
                  <c:v>5.2415999699999998E-4</c:v>
                </c:pt>
                <c:pt idx="7456" formatCode="General">
                  <c:v>5.2423999700000005E-4</c:v>
                </c:pt>
                <c:pt idx="7457" formatCode="General">
                  <c:v>5.2431999700000001E-4</c:v>
                </c:pt>
                <c:pt idx="7458" formatCode="General">
                  <c:v>5.2439999699999996E-4</c:v>
                </c:pt>
                <c:pt idx="7459" formatCode="General">
                  <c:v>5.2447999700000003E-4</c:v>
                </c:pt>
                <c:pt idx="7460" formatCode="General">
                  <c:v>5.2455999699999999E-4</c:v>
                </c:pt>
                <c:pt idx="7461" formatCode="General">
                  <c:v>5.2463999699999995E-4</c:v>
                </c:pt>
                <c:pt idx="7462" formatCode="General">
                  <c:v>5.2471999700000002E-4</c:v>
                </c:pt>
                <c:pt idx="7463" formatCode="General">
                  <c:v>5.2479999699999997E-4</c:v>
                </c:pt>
                <c:pt idx="7464" formatCode="General">
                  <c:v>5.2487999700000004E-4</c:v>
                </c:pt>
                <c:pt idx="7465" formatCode="General">
                  <c:v>5.24959997E-4</c:v>
                </c:pt>
                <c:pt idx="7466" formatCode="General">
                  <c:v>5.2503999699999996E-4</c:v>
                </c:pt>
                <c:pt idx="7467" formatCode="General">
                  <c:v>5.2511999700000003E-4</c:v>
                </c:pt>
                <c:pt idx="7468" formatCode="General">
                  <c:v>5.2519999699999998E-4</c:v>
                </c:pt>
                <c:pt idx="7469" formatCode="General">
                  <c:v>5.2527999700000005E-4</c:v>
                </c:pt>
                <c:pt idx="7470" formatCode="General">
                  <c:v>5.2535999700000001E-4</c:v>
                </c:pt>
                <c:pt idx="7471" formatCode="General">
                  <c:v>5.2543999699999997E-4</c:v>
                </c:pt>
                <c:pt idx="7472" formatCode="General">
                  <c:v>5.2551999700000004E-4</c:v>
                </c:pt>
                <c:pt idx="7473" formatCode="General">
                  <c:v>5.2559999699999999E-4</c:v>
                </c:pt>
                <c:pt idx="7474" formatCode="General">
                  <c:v>5.2567999699999995E-4</c:v>
                </c:pt>
                <c:pt idx="7475" formatCode="General">
                  <c:v>5.2575999700000002E-4</c:v>
                </c:pt>
                <c:pt idx="7476" formatCode="General">
                  <c:v>5.2583999699999998E-4</c:v>
                </c:pt>
                <c:pt idx="7477" formatCode="General">
                  <c:v>5.2591999700000005E-4</c:v>
                </c:pt>
                <c:pt idx="7478" formatCode="General">
                  <c:v>5.25999997E-4</c:v>
                </c:pt>
                <c:pt idx="7479" formatCode="General">
                  <c:v>5.2607999699999996E-4</c:v>
                </c:pt>
                <c:pt idx="7480" formatCode="General">
                  <c:v>5.2615999700000003E-4</c:v>
                </c:pt>
                <c:pt idx="7481" formatCode="General">
                  <c:v>5.2623999699999999E-4</c:v>
                </c:pt>
                <c:pt idx="7482" formatCode="General">
                  <c:v>5.2631999699999995E-4</c:v>
                </c:pt>
                <c:pt idx="7483" formatCode="General">
                  <c:v>5.2639999700000001E-4</c:v>
                </c:pt>
                <c:pt idx="7484" formatCode="General">
                  <c:v>5.2647999699999997E-4</c:v>
                </c:pt>
                <c:pt idx="7485" formatCode="General">
                  <c:v>5.2655999700000004E-4</c:v>
                </c:pt>
                <c:pt idx="7486" formatCode="General">
                  <c:v>5.26639997E-4</c:v>
                </c:pt>
                <c:pt idx="7487" formatCode="General">
                  <c:v>5.2671999699999996E-4</c:v>
                </c:pt>
                <c:pt idx="7488" formatCode="General">
                  <c:v>5.2679999700000002E-4</c:v>
                </c:pt>
                <c:pt idx="7489" formatCode="General">
                  <c:v>5.2687999699999998E-4</c:v>
                </c:pt>
                <c:pt idx="7490" formatCode="General">
                  <c:v>5.2695999700000005E-4</c:v>
                </c:pt>
                <c:pt idx="7491" formatCode="General">
                  <c:v>5.2703999700000001E-4</c:v>
                </c:pt>
                <c:pt idx="7492" formatCode="General">
                  <c:v>5.2711999699999997E-4</c:v>
                </c:pt>
                <c:pt idx="7493" formatCode="General">
                  <c:v>5.2719999700000003E-4</c:v>
                </c:pt>
                <c:pt idx="7494" formatCode="General">
                  <c:v>5.2727999699999999E-4</c:v>
                </c:pt>
                <c:pt idx="7495" formatCode="General">
                  <c:v>5.2735999699999995E-4</c:v>
                </c:pt>
                <c:pt idx="7496" formatCode="General">
                  <c:v>5.2743999700000002E-4</c:v>
                </c:pt>
                <c:pt idx="7497" formatCode="General">
                  <c:v>5.2751999699999998E-4</c:v>
                </c:pt>
                <c:pt idx="7498" formatCode="General">
                  <c:v>5.2759999700000004E-4</c:v>
                </c:pt>
                <c:pt idx="7499" formatCode="General">
                  <c:v>5.27679997E-4</c:v>
                </c:pt>
                <c:pt idx="7500" formatCode="General">
                  <c:v>5.2775999699999996E-4</c:v>
                </c:pt>
                <c:pt idx="7501" formatCode="General">
                  <c:v>5.2783999700000003E-4</c:v>
                </c:pt>
                <c:pt idx="7502" formatCode="General">
                  <c:v>5.2791999699999999E-4</c:v>
                </c:pt>
                <c:pt idx="7503" formatCode="General">
                  <c:v>5.2799999700000005E-4</c:v>
                </c:pt>
                <c:pt idx="7504" formatCode="General">
                  <c:v>5.2807999700000001E-4</c:v>
                </c:pt>
                <c:pt idx="7505" formatCode="General">
                  <c:v>5.2815999699999997E-4</c:v>
                </c:pt>
                <c:pt idx="7506" formatCode="General">
                  <c:v>5.2823999700000004E-4</c:v>
                </c:pt>
                <c:pt idx="7507" formatCode="General">
                  <c:v>5.28319997E-4</c:v>
                </c:pt>
                <c:pt idx="7508" formatCode="General">
                  <c:v>5.2839999699999995E-4</c:v>
                </c:pt>
                <c:pt idx="7509" formatCode="General">
                  <c:v>5.2847999700000002E-4</c:v>
                </c:pt>
                <c:pt idx="7510" formatCode="General">
                  <c:v>5.2855999699999998E-4</c:v>
                </c:pt>
                <c:pt idx="7511" formatCode="General">
                  <c:v>5.2863999700000005E-4</c:v>
                </c:pt>
                <c:pt idx="7512" formatCode="General">
                  <c:v>5.28719997E-4</c:v>
                </c:pt>
                <c:pt idx="7513" formatCode="General">
                  <c:v>5.2879999699999996E-4</c:v>
                </c:pt>
                <c:pt idx="7514" formatCode="General">
                  <c:v>5.2887999700000003E-4</c:v>
                </c:pt>
                <c:pt idx="7515" formatCode="General">
                  <c:v>5.2895999699999999E-4</c:v>
                </c:pt>
                <c:pt idx="7516" formatCode="General">
                  <c:v>5.2903999699999995E-4</c:v>
                </c:pt>
                <c:pt idx="7517" formatCode="General">
                  <c:v>5.2911999700000001E-4</c:v>
                </c:pt>
                <c:pt idx="7518" formatCode="General">
                  <c:v>5.2919999699999997E-4</c:v>
                </c:pt>
                <c:pt idx="7519" formatCode="General">
                  <c:v>5.2927999700000004E-4</c:v>
                </c:pt>
                <c:pt idx="7520" formatCode="General">
                  <c:v>5.29359997E-4</c:v>
                </c:pt>
                <c:pt idx="7521" formatCode="General">
                  <c:v>5.2943999699999996E-4</c:v>
                </c:pt>
                <c:pt idx="7522" formatCode="General">
                  <c:v>5.2951999700000002E-4</c:v>
                </c:pt>
                <c:pt idx="7523" formatCode="General">
                  <c:v>5.2959999699999998E-4</c:v>
                </c:pt>
                <c:pt idx="7524" formatCode="General">
                  <c:v>5.2967999700000005E-4</c:v>
                </c:pt>
                <c:pt idx="7525" formatCode="General">
                  <c:v>5.2975999700000001E-4</c:v>
                </c:pt>
                <c:pt idx="7526" formatCode="General">
                  <c:v>5.2983999699999997E-4</c:v>
                </c:pt>
                <c:pt idx="7527" formatCode="General">
                  <c:v>5.2991999700000003E-4</c:v>
                </c:pt>
                <c:pt idx="7528" formatCode="General">
                  <c:v>5.2999999699999999E-4</c:v>
                </c:pt>
                <c:pt idx="7529" formatCode="General">
                  <c:v>5.3007999699999995E-4</c:v>
                </c:pt>
                <c:pt idx="7530" formatCode="General">
                  <c:v>5.3015999700000002E-4</c:v>
                </c:pt>
                <c:pt idx="7531" formatCode="General">
                  <c:v>5.3023999699999998E-4</c:v>
                </c:pt>
                <c:pt idx="7532" formatCode="General">
                  <c:v>5.3031999700000004E-4</c:v>
                </c:pt>
                <c:pt idx="7533" formatCode="General">
                  <c:v>5.30399997E-4</c:v>
                </c:pt>
                <c:pt idx="7534" formatCode="General">
                  <c:v>5.3047999699999996E-4</c:v>
                </c:pt>
                <c:pt idx="7535" formatCode="General">
                  <c:v>5.3055999700000003E-4</c:v>
                </c:pt>
                <c:pt idx="7536" formatCode="General">
                  <c:v>5.3063999699999999E-4</c:v>
                </c:pt>
                <c:pt idx="7537" formatCode="General">
                  <c:v>5.3071999700000005E-4</c:v>
                </c:pt>
                <c:pt idx="7538" formatCode="General">
                  <c:v>5.3079999700000001E-4</c:v>
                </c:pt>
                <c:pt idx="7539" formatCode="General">
                  <c:v>5.3087999699999997E-4</c:v>
                </c:pt>
                <c:pt idx="7540" formatCode="General">
                  <c:v>5.3095999700000004E-4</c:v>
                </c:pt>
                <c:pt idx="7541" formatCode="General">
                  <c:v>5.31039997E-4</c:v>
                </c:pt>
                <c:pt idx="7542" formatCode="General">
                  <c:v>5.3111999699999995E-4</c:v>
                </c:pt>
                <c:pt idx="7543" formatCode="General">
                  <c:v>5.3119999700000002E-4</c:v>
                </c:pt>
                <c:pt idx="7544" formatCode="General">
                  <c:v>5.3127999699999998E-4</c:v>
                </c:pt>
                <c:pt idx="7545" formatCode="General">
                  <c:v>5.3135999700000005E-4</c:v>
                </c:pt>
                <c:pt idx="7546" formatCode="General">
                  <c:v>5.3143999700000001E-4</c:v>
                </c:pt>
                <c:pt idx="7547" formatCode="General">
                  <c:v>5.3151999699999996E-4</c:v>
                </c:pt>
                <c:pt idx="7548" formatCode="General">
                  <c:v>5.3159999700000003E-4</c:v>
                </c:pt>
                <c:pt idx="7549" formatCode="General">
                  <c:v>5.3167999699999999E-4</c:v>
                </c:pt>
                <c:pt idx="7550" formatCode="General">
                  <c:v>5.3175999699999995E-4</c:v>
                </c:pt>
                <c:pt idx="7551" formatCode="General">
                  <c:v>5.3183999700000002E-4</c:v>
                </c:pt>
                <c:pt idx="7552" formatCode="General">
                  <c:v>5.3191999699999997E-4</c:v>
                </c:pt>
                <c:pt idx="7553" formatCode="General">
                  <c:v>5.3199999700000004E-4</c:v>
                </c:pt>
                <c:pt idx="7554" formatCode="General">
                  <c:v>5.32079997E-4</c:v>
                </c:pt>
                <c:pt idx="7555" formatCode="General">
                  <c:v>5.3215999699999996E-4</c:v>
                </c:pt>
                <c:pt idx="7556" formatCode="General">
                  <c:v>5.3223999700000003E-4</c:v>
                </c:pt>
                <c:pt idx="7557" formatCode="General">
                  <c:v>5.3231999699999998E-4</c:v>
                </c:pt>
                <c:pt idx="7558" formatCode="General">
                  <c:v>5.3239999700000005E-4</c:v>
                </c:pt>
                <c:pt idx="7559" formatCode="General">
                  <c:v>5.3247999700000001E-4</c:v>
                </c:pt>
                <c:pt idx="7560" formatCode="General">
                  <c:v>5.3255999699999997E-4</c:v>
                </c:pt>
                <c:pt idx="7561" formatCode="General">
                  <c:v>5.3263999700000004E-4</c:v>
                </c:pt>
                <c:pt idx="7562" formatCode="General">
                  <c:v>5.3271999699999999E-4</c:v>
                </c:pt>
                <c:pt idx="7563" formatCode="General">
                  <c:v>5.3279999699999995E-4</c:v>
                </c:pt>
                <c:pt idx="7564" formatCode="General">
                  <c:v>5.3287999700000002E-4</c:v>
                </c:pt>
                <c:pt idx="7565" formatCode="General">
                  <c:v>5.3295999699999998E-4</c:v>
                </c:pt>
                <c:pt idx="7566" formatCode="General">
                  <c:v>5.3303999700000004E-4</c:v>
                </c:pt>
                <c:pt idx="7567" formatCode="General">
                  <c:v>5.33119997E-4</c:v>
                </c:pt>
                <c:pt idx="7568" formatCode="General">
                  <c:v>5.3319999699999996E-4</c:v>
                </c:pt>
                <c:pt idx="7569" formatCode="General">
                  <c:v>5.3327999700000003E-4</c:v>
                </c:pt>
                <c:pt idx="7570" formatCode="General">
                  <c:v>5.3335999699999999E-4</c:v>
                </c:pt>
                <c:pt idx="7571" formatCode="General">
                  <c:v>5.3343999699999995E-4</c:v>
                </c:pt>
                <c:pt idx="7572" formatCode="General">
                  <c:v>5.3351999700000001E-4</c:v>
                </c:pt>
                <c:pt idx="7573" formatCode="General">
                  <c:v>5.3359999699999997E-4</c:v>
                </c:pt>
                <c:pt idx="7574" formatCode="General">
                  <c:v>5.3367999700000004E-4</c:v>
                </c:pt>
                <c:pt idx="7575" formatCode="General">
                  <c:v>5.33759997E-4</c:v>
                </c:pt>
                <c:pt idx="7576" formatCode="General">
                  <c:v>5.3383999699999996E-4</c:v>
                </c:pt>
                <c:pt idx="7577" formatCode="General">
                  <c:v>5.3391999700000002E-4</c:v>
                </c:pt>
                <c:pt idx="7578" formatCode="General">
                  <c:v>5.3399999699999998E-4</c:v>
                </c:pt>
                <c:pt idx="7579" formatCode="General">
                  <c:v>5.3407999700000005E-4</c:v>
                </c:pt>
                <c:pt idx="7580" formatCode="General">
                  <c:v>5.3415999700000001E-4</c:v>
                </c:pt>
                <c:pt idx="7581" formatCode="General">
                  <c:v>5.3423999699999997E-4</c:v>
                </c:pt>
                <c:pt idx="7582" formatCode="General">
                  <c:v>5.3431999700000003E-4</c:v>
                </c:pt>
                <c:pt idx="7583" formatCode="General">
                  <c:v>5.3439999699999999E-4</c:v>
                </c:pt>
                <c:pt idx="7584" formatCode="General">
                  <c:v>5.3447999699999995E-4</c:v>
                </c:pt>
                <c:pt idx="7585" formatCode="General">
                  <c:v>5.3455999700000002E-4</c:v>
                </c:pt>
                <c:pt idx="7586" formatCode="General">
                  <c:v>5.3463999699999998E-4</c:v>
                </c:pt>
                <c:pt idx="7587" formatCode="General">
                  <c:v>5.3471999700000004E-4</c:v>
                </c:pt>
                <c:pt idx="7588" formatCode="General">
                  <c:v>5.34799997E-4</c:v>
                </c:pt>
                <c:pt idx="7589" formatCode="General">
                  <c:v>5.3487999699999996E-4</c:v>
                </c:pt>
                <c:pt idx="7590" formatCode="General">
                  <c:v>5.3495999700000003E-4</c:v>
                </c:pt>
                <c:pt idx="7591" formatCode="General">
                  <c:v>5.3503999699999999E-4</c:v>
                </c:pt>
                <c:pt idx="7592" formatCode="General">
                  <c:v>5.3511999700000005E-4</c:v>
                </c:pt>
                <c:pt idx="7593" formatCode="General">
                  <c:v>5.3519999700000001E-4</c:v>
                </c:pt>
                <c:pt idx="7594" formatCode="General">
                  <c:v>5.3527999699999997E-4</c:v>
                </c:pt>
                <c:pt idx="7595" formatCode="General">
                  <c:v>5.3535999700000004E-4</c:v>
                </c:pt>
                <c:pt idx="7596" formatCode="General">
                  <c:v>5.3543999699999999E-4</c:v>
                </c:pt>
                <c:pt idx="7597" formatCode="General">
                  <c:v>5.3551999699999995E-4</c:v>
                </c:pt>
                <c:pt idx="7598" formatCode="General">
                  <c:v>5.3559999700000002E-4</c:v>
                </c:pt>
                <c:pt idx="7599" formatCode="General">
                  <c:v>5.3567999699999998E-4</c:v>
                </c:pt>
                <c:pt idx="7600" formatCode="General">
                  <c:v>5.3575999700000005E-4</c:v>
                </c:pt>
                <c:pt idx="7601" formatCode="General">
                  <c:v>5.35839997E-4</c:v>
                </c:pt>
                <c:pt idx="7602" formatCode="General">
                  <c:v>5.3591999699999996E-4</c:v>
                </c:pt>
                <c:pt idx="7603" formatCode="General">
                  <c:v>5.3599999700000003E-4</c:v>
                </c:pt>
                <c:pt idx="7604" formatCode="General">
                  <c:v>5.3607999699999999E-4</c:v>
                </c:pt>
                <c:pt idx="7605" formatCode="General">
                  <c:v>5.3615999699999995E-4</c:v>
                </c:pt>
                <c:pt idx="7606" formatCode="General">
                  <c:v>5.3623999700000001E-4</c:v>
                </c:pt>
                <c:pt idx="7607" formatCode="General">
                  <c:v>5.3631999699999997E-4</c:v>
                </c:pt>
                <c:pt idx="7608" formatCode="General">
                  <c:v>5.3639999700000004E-4</c:v>
                </c:pt>
                <c:pt idx="7609" formatCode="General">
                  <c:v>5.36479997E-4</c:v>
                </c:pt>
                <c:pt idx="7610" formatCode="General">
                  <c:v>5.3655999699999996E-4</c:v>
                </c:pt>
                <c:pt idx="7611" formatCode="General">
                  <c:v>5.3663999700000002E-4</c:v>
                </c:pt>
                <c:pt idx="7612" formatCode="General">
                  <c:v>5.3671999699999998E-4</c:v>
                </c:pt>
                <c:pt idx="7613" formatCode="General">
                  <c:v>5.3679999700000005E-4</c:v>
                </c:pt>
                <c:pt idx="7614" formatCode="General">
                  <c:v>5.3687999700000001E-4</c:v>
                </c:pt>
                <c:pt idx="7615" formatCode="General">
                  <c:v>5.3695999699999997E-4</c:v>
                </c:pt>
                <c:pt idx="7616" formatCode="General">
                  <c:v>5.3703999700000003E-4</c:v>
                </c:pt>
                <c:pt idx="7617" formatCode="General">
                  <c:v>5.3711999699999999E-4</c:v>
                </c:pt>
                <c:pt idx="7618" formatCode="General">
                  <c:v>5.3719999699999995E-4</c:v>
                </c:pt>
                <c:pt idx="7619" formatCode="General">
                  <c:v>5.3727999700000002E-4</c:v>
                </c:pt>
                <c:pt idx="7620" formatCode="General">
                  <c:v>5.3735999699999998E-4</c:v>
                </c:pt>
                <c:pt idx="7621" formatCode="General">
                  <c:v>5.3743999700000004E-4</c:v>
                </c:pt>
                <c:pt idx="7622" formatCode="General">
                  <c:v>5.37519997E-4</c:v>
                </c:pt>
                <c:pt idx="7623" formatCode="General">
                  <c:v>5.3759999699999996E-4</c:v>
                </c:pt>
                <c:pt idx="7624" formatCode="General">
                  <c:v>5.3767999700000003E-4</c:v>
                </c:pt>
                <c:pt idx="7625" formatCode="General">
                  <c:v>5.3775999699999999E-4</c:v>
                </c:pt>
                <c:pt idx="7626" formatCode="General">
                  <c:v>5.3783999700000005E-4</c:v>
                </c:pt>
                <c:pt idx="7627" formatCode="General">
                  <c:v>5.3791999700000001E-4</c:v>
                </c:pt>
                <c:pt idx="7628" formatCode="General">
                  <c:v>5.3799999699999997E-4</c:v>
                </c:pt>
                <c:pt idx="7629" formatCode="General">
                  <c:v>5.3807999700000004E-4</c:v>
                </c:pt>
                <c:pt idx="7630" formatCode="General">
                  <c:v>5.38159997E-4</c:v>
                </c:pt>
                <c:pt idx="7631" formatCode="General">
                  <c:v>5.3823999699999995E-4</c:v>
                </c:pt>
                <c:pt idx="7632" formatCode="General">
                  <c:v>5.3831999700000002E-4</c:v>
                </c:pt>
                <c:pt idx="7633" formatCode="General">
                  <c:v>5.3839999699999998E-4</c:v>
                </c:pt>
                <c:pt idx="7634" formatCode="General">
                  <c:v>5.3847999700000005E-4</c:v>
                </c:pt>
                <c:pt idx="7635" formatCode="General">
                  <c:v>5.3855999700000001E-4</c:v>
                </c:pt>
                <c:pt idx="7636" formatCode="General">
                  <c:v>5.3863999699999996E-4</c:v>
                </c:pt>
                <c:pt idx="7637" formatCode="General">
                  <c:v>5.3871999700000003E-4</c:v>
                </c:pt>
                <c:pt idx="7638" formatCode="General">
                  <c:v>5.3879999699999999E-4</c:v>
                </c:pt>
                <c:pt idx="7639" formatCode="General">
                  <c:v>5.3887999699999995E-4</c:v>
                </c:pt>
                <c:pt idx="7640" formatCode="General">
                  <c:v>5.3895999700000002E-4</c:v>
                </c:pt>
                <c:pt idx="7641" formatCode="General">
                  <c:v>5.3903999699999997E-4</c:v>
                </c:pt>
                <c:pt idx="7642" formatCode="General">
                  <c:v>5.3911999700000004E-4</c:v>
                </c:pt>
                <c:pt idx="7643" formatCode="General">
                  <c:v>5.39199997E-4</c:v>
                </c:pt>
                <c:pt idx="7644" formatCode="General">
                  <c:v>5.3927999699999996E-4</c:v>
                </c:pt>
                <c:pt idx="7645" formatCode="General">
                  <c:v>5.3935999700000003E-4</c:v>
                </c:pt>
                <c:pt idx="7646" formatCode="General">
                  <c:v>5.3943999699999998E-4</c:v>
                </c:pt>
                <c:pt idx="7647" formatCode="General">
                  <c:v>5.3951999700000005E-4</c:v>
                </c:pt>
                <c:pt idx="7648" formatCode="General">
                  <c:v>5.3959999700000001E-4</c:v>
                </c:pt>
                <c:pt idx="7649" formatCode="General">
                  <c:v>5.3967999699999997E-4</c:v>
                </c:pt>
                <c:pt idx="7650" formatCode="General">
                  <c:v>5.3975999700000003E-4</c:v>
                </c:pt>
                <c:pt idx="7651" formatCode="General">
                  <c:v>5.3983999699999999E-4</c:v>
                </c:pt>
                <c:pt idx="7652" formatCode="General">
                  <c:v>5.3991999699999995E-4</c:v>
                </c:pt>
                <c:pt idx="7653" formatCode="General">
                  <c:v>5.3999999700000002E-4</c:v>
                </c:pt>
                <c:pt idx="7654" formatCode="General">
                  <c:v>5.4007999699999998E-4</c:v>
                </c:pt>
                <c:pt idx="7655" formatCode="General">
                  <c:v>5.4015999700000004E-4</c:v>
                </c:pt>
                <c:pt idx="7656" formatCode="General">
                  <c:v>5.40239997E-4</c:v>
                </c:pt>
                <c:pt idx="7657" formatCode="General">
                  <c:v>5.4031999699999996E-4</c:v>
                </c:pt>
                <c:pt idx="7658" formatCode="General">
                  <c:v>5.4039999700000003E-4</c:v>
                </c:pt>
                <c:pt idx="7659" formatCode="General">
                  <c:v>5.4047999699999999E-4</c:v>
                </c:pt>
                <c:pt idx="7660" formatCode="General">
                  <c:v>5.4055999700000005E-4</c:v>
                </c:pt>
                <c:pt idx="7661" formatCode="General">
                  <c:v>5.4063999700000001E-4</c:v>
                </c:pt>
                <c:pt idx="7662" formatCode="General">
                  <c:v>5.4071999699999997E-4</c:v>
                </c:pt>
                <c:pt idx="7663" formatCode="General">
                  <c:v>5.4079999700000004E-4</c:v>
                </c:pt>
                <c:pt idx="7664" formatCode="General">
                  <c:v>5.40879997E-4</c:v>
                </c:pt>
                <c:pt idx="7665" formatCode="General">
                  <c:v>5.4095999699999996E-4</c:v>
                </c:pt>
                <c:pt idx="7666" formatCode="General">
                  <c:v>5.4103999700000002E-4</c:v>
                </c:pt>
                <c:pt idx="7667" formatCode="General">
                  <c:v>5.4111999699999998E-4</c:v>
                </c:pt>
                <c:pt idx="7668" formatCode="General">
                  <c:v>5.4119999700000005E-4</c:v>
                </c:pt>
                <c:pt idx="7669" formatCode="General">
                  <c:v>5.4127999700000001E-4</c:v>
                </c:pt>
                <c:pt idx="7670" formatCode="General">
                  <c:v>5.4135999699999997E-4</c:v>
                </c:pt>
                <c:pt idx="7671" formatCode="General">
                  <c:v>5.4143999700000003E-4</c:v>
                </c:pt>
                <c:pt idx="7672" formatCode="General">
                  <c:v>5.4151999699999999E-4</c:v>
                </c:pt>
                <c:pt idx="7673" formatCode="General">
                  <c:v>5.4159999699999995E-4</c:v>
                </c:pt>
                <c:pt idx="7674" formatCode="General">
                  <c:v>5.4167999700000002E-4</c:v>
                </c:pt>
                <c:pt idx="7675" formatCode="General">
                  <c:v>5.4175999699999997E-4</c:v>
                </c:pt>
                <c:pt idx="7676" formatCode="General">
                  <c:v>5.4183999700000004E-4</c:v>
                </c:pt>
                <c:pt idx="7677" formatCode="General">
                  <c:v>5.41919997E-4</c:v>
                </c:pt>
                <c:pt idx="7678" formatCode="General">
                  <c:v>5.4199999699999996E-4</c:v>
                </c:pt>
                <c:pt idx="7679" formatCode="General">
                  <c:v>5.4207999700000003E-4</c:v>
                </c:pt>
                <c:pt idx="7680" formatCode="General">
                  <c:v>5.4215999699999998E-4</c:v>
                </c:pt>
                <c:pt idx="7681" formatCode="General">
                  <c:v>5.4223999700000005E-4</c:v>
                </c:pt>
                <c:pt idx="7682" formatCode="General">
                  <c:v>5.4231999700000001E-4</c:v>
                </c:pt>
                <c:pt idx="7683" formatCode="General">
                  <c:v>5.4239999699999997E-4</c:v>
                </c:pt>
                <c:pt idx="7684" formatCode="General">
                  <c:v>5.4247999700000004E-4</c:v>
                </c:pt>
                <c:pt idx="7685" formatCode="General">
                  <c:v>5.4255999699999999E-4</c:v>
                </c:pt>
                <c:pt idx="7686" formatCode="General">
                  <c:v>5.4263999699999995E-4</c:v>
                </c:pt>
                <c:pt idx="7687" formatCode="General">
                  <c:v>5.4271999700000002E-4</c:v>
                </c:pt>
                <c:pt idx="7688" formatCode="General">
                  <c:v>5.4279999699999998E-4</c:v>
                </c:pt>
                <c:pt idx="7689" formatCode="General">
                  <c:v>5.4287999700000005E-4</c:v>
                </c:pt>
                <c:pt idx="7690" formatCode="General">
                  <c:v>5.42959997E-4</c:v>
                </c:pt>
                <c:pt idx="7691" formatCode="General">
                  <c:v>5.4303999699999996E-4</c:v>
                </c:pt>
                <c:pt idx="7692" formatCode="General">
                  <c:v>5.4311999700000003E-4</c:v>
                </c:pt>
                <c:pt idx="7693" formatCode="General">
                  <c:v>5.4319999699999999E-4</c:v>
                </c:pt>
                <c:pt idx="7694" formatCode="General">
                  <c:v>5.4327999699999995E-4</c:v>
                </c:pt>
                <c:pt idx="7695" formatCode="General">
                  <c:v>5.4335999700000001E-4</c:v>
                </c:pt>
                <c:pt idx="7696" formatCode="General">
                  <c:v>5.4343999699999997E-4</c:v>
                </c:pt>
                <c:pt idx="7697" formatCode="General">
                  <c:v>5.4351999700000004E-4</c:v>
                </c:pt>
                <c:pt idx="7698" formatCode="General">
                  <c:v>5.43599997E-4</c:v>
                </c:pt>
                <c:pt idx="7699" formatCode="General">
                  <c:v>5.4367999699999996E-4</c:v>
                </c:pt>
                <c:pt idx="7700" formatCode="General">
                  <c:v>5.4375999700000002E-4</c:v>
                </c:pt>
                <c:pt idx="7701" formatCode="General">
                  <c:v>5.4383999699999998E-4</c:v>
                </c:pt>
                <c:pt idx="7702" formatCode="General">
                  <c:v>5.4391999700000005E-4</c:v>
                </c:pt>
                <c:pt idx="7703" formatCode="General">
                  <c:v>5.4399999700000001E-4</c:v>
                </c:pt>
                <c:pt idx="7704" formatCode="General">
                  <c:v>5.4407999699999997E-4</c:v>
                </c:pt>
                <c:pt idx="7705" formatCode="General">
                  <c:v>5.4415999700000003E-4</c:v>
                </c:pt>
                <c:pt idx="7706" formatCode="General">
                  <c:v>5.4423999699999999E-4</c:v>
                </c:pt>
                <c:pt idx="7707" formatCode="General">
                  <c:v>5.4431999699999995E-4</c:v>
                </c:pt>
                <c:pt idx="7708" formatCode="General">
                  <c:v>5.4439999700000002E-4</c:v>
                </c:pt>
                <c:pt idx="7709" formatCode="General">
                  <c:v>5.4447999699999998E-4</c:v>
                </c:pt>
                <c:pt idx="7710" formatCode="General">
                  <c:v>5.4455999700000004E-4</c:v>
                </c:pt>
                <c:pt idx="7711" formatCode="General">
                  <c:v>5.44639997E-4</c:v>
                </c:pt>
                <c:pt idx="7712" formatCode="General">
                  <c:v>5.4471999699999996E-4</c:v>
                </c:pt>
                <c:pt idx="7713" formatCode="General">
                  <c:v>5.4479999700000003E-4</c:v>
                </c:pt>
                <c:pt idx="7714" formatCode="General">
                  <c:v>5.4487999699999999E-4</c:v>
                </c:pt>
                <c:pt idx="7715" formatCode="General">
                  <c:v>5.4495999700000005E-4</c:v>
                </c:pt>
                <c:pt idx="7716" formatCode="General">
                  <c:v>5.4503999700000001E-4</c:v>
                </c:pt>
                <c:pt idx="7717" formatCode="General">
                  <c:v>5.4511999699999997E-4</c:v>
                </c:pt>
                <c:pt idx="7718" formatCode="General">
                  <c:v>5.4519999700000004E-4</c:v>
                </c:pt>
                <c:pt idx="7719" formatCode="General">
                  <c:v>5.45279997E-4</c:v>
                </c:pt>
                <c:pt idx="7720" formatCode="General">
                  <c:v>5.4535999699999995E-4</c:v>
                </c:pt>
                <c:pt idx="7721" formatCode="General">
                  <c:v>5.4543999700000002E-4</c:v>
                </c:pt>
                <c:pt idx="7722" formatCode="General">
                  <c:v>5.4551999699999998E-4</c:v>
                </c:pt>
                <c:pt idx="7723" formatCode="General">
                  <c:v>5.4559999700000005E-4</c:v>
                </c:pt>
                <c:pt idx="7724" formatCode="General">
                  <c:v>5.4567999700000001E-4</c:v>
                </c:pt>
                <c:pt idx="7725" formatCode="General">
                  <c:v>5.4575999699999996E-4</c:v>
                </c:pt>
                <c:pt idx="7726" formatCode="General">
                  <c:v>5.4583999700000003E-4</c:v>
                </c:pt>
                <c:pt idx="7727" formatCode="General">
                  <c:v>5.4591999699999999E-4</c:v>
                </c:pt>
                <c:pt idx="7728" formatCode="General">
                  <c:v>5.4599999699999995E-4</c:v>
                </c:pt>
                <c:pt idx="7729" formatCode="General">
                  <c:v>5.4607999700000001E-4</c:v>
                </c:pt>
                <c:pt idx="7730" formatCode="General">
                  <c:v>5.4615999699999997E-4</c:v>
                </c:pt>
                <c:pt idx="7731" formatCode="General">
                  <c:v>5.4623999700000004E-4</c:v>
                </c:pt>
                <c:pt idx="7732" formatCode="General">
                  <c:v>5.46319997E-4</c:v>
                </c:pt>
                <c:pt idx="7733" formatCode="General">
                  <c:v>5.4639999699999996E-4</c:v>
                </c:pt>
                <c:pt idx="7734" formatCode="General">
                  <c:v>5.4647999700000002E-4</c:v>
                </c:pt>
                <c:pt idx="7735" formatCode="General">
                  <c:v>5.4655999699999998E-4</c:v>
                </c:pt>
                <c:pt idx="7736" formatCode="General">
                  <c:v>5.4663999700000005E-4</c:v>
                </c:pt>
                <c:pt idx="7737" formatCode="General">
                  <c:v>5.4671999700000001E-4</c:v>
                </c:pt>
                <c:pt idx="7738" formatCode="General">
                  <c:v>5.4679999699999997E-4</c:v>
                </c:pt>
                <c:pt idx="7739" formatCode="General">
                  <c:v>5.4687999700000003E-4</c:v>
                </c:pt>
                <c:pt idx="7740" formatCode="General">
                  <c:v>5.4695999699999999E-4</c:v>
                </c:pt>
                <c:pt idx="7741" formatCode="General">
                  <c:v>5.4703999699999995E-4</c:v>
                </c:pt>
                <c:pt idx="7742" formatCode="General">
                  <c:v>5.4711999700000002E-4</c:v>
                </c:pt>
                <c:pt idx="7743" formatCode="General">
                  <c:v>5.4719999699999998E-4</c:v>
                </c:pt>
                <c:pt idx="7744" formatCode="General">
                  <c:v>5.4727999700000004E-4</c:v>
                </c:pt>
                <c:pt idx="7745" formatCode="General">
                  <c:v>5.47359997E-4</c:v>
                </c:pt>
                <c:pt idx="7746" formatCode="General">
                  <c:v>5.4743999699999996E-4</c:v>
                </c:pt>
                <c:pt idx="7747" formatCode="General">
                  <c:v>5.4751999700000003E-4</c:v>
                </c:pt>
                <c:pt idx="7748" formatCode="General">
                  <c:v>5.4759999699999999E-4</c:v>
                </c:pt>
                <c:pt idx="7749" formatCode="General">
                  <c:v>5.4767999700000005E-4</c:v>
                </c:pt>
                <c:pt idx="7750" formatCode="General">
                  <c:v>5.4775999700000001E-4</c:v>
                </c:pt>
                <c:pt idx="7751" formatCode="General">
                  <c:v>5.4783999699999997E-4</c:v>
                </c:pt>
                <c:pt idx="7752" formatCode="General">
                  <c:v>5.4791999700000004E-4</c:v>
                </c:pt>
                <c:pt idx="7753" formatCode="General">
                  <c:v>5.47999997E-4</c:v>
                </c:pt>
                <c:pt idx="7754" formatCode="General">
                  <c:v>5.4807999699999996E-4</c:v>
                </c:pt>
                <c:pt idx="7755" formatCode="General">
                  <c:v>5.4815999700000002E-4</c:v>
                </c:pt>
                <c:pt idx="7756" formatCode="General">
                  <c:v>5.4823999699999998E-4</c:v>
                </c:pt>
                <c:pt idx="7757" formatCode="General">
                  <c:v>5.4831999700000005E-4</c:v>
                </c:pt>
                <c:pt idx="7758" formatCode="General">
                  <c:v>5.4839999700000001E-4</c:v>
                </c:pt>
                <c:pt idx="7759" formatCode="General">
                  <c:v>5.4847999699999996E-4</c:v>
                </c:pt>
                <c:pt idx="7760" formatCode="General">
                  <c:v>5.4855999700000003E-4</c:v>
                </c:pt>
                <c:pt idx="7761" formatCode="General">
                  <c:v>5.4863999699999999E-4</c:v>
                </c:pt>
                <c:pt idx="7762" formatCode="General">
                  <c:v>5.4871999699999995E-4</c:v>
                </c:pt>
                <c:pt idx="7763" formatCode="General">
                  <c:v>5.4879999700000002E-4</c:v>
                </c:pt>
                <c:pt idx="7764" formatCode="General">
                  <c:v>5.4887999699999997E-4</c:v>
                </c:pt>
                <c:pt idx="7765" formatCode="General">
                  <c:v>5.4895999700000004E-4</c:v>
                </c:pt>
                <c:pt idx="7766" formatCode="General">
                  <c:v>5.49039997E-4</c:v>
                </c:pt>
                <c:pt idx="7767" formatCode="General">
                  <c:v>5.4911999699999996E-4</c:v>
                </c:pt>
                <c:pt idx="7768" formatCode="General">
                  <c:v>5.4919999700000003E-4</c:v>
                </c:pt>
                <c:pt idx="7769" formatCode="General">
                  <c:v>5.4927999699999998E-4</c:v>
                </c:pt>
                <c:pt idx="7770" formatCode="General">
                  <c:v>5.4935999700000005E-4</c:v>
                </c:pt>
                <c:pt idx="7771" formatCode="General">
                  <c:v>5.4943999700000001E-4</c:v>
                </c:pt>
                <c:pt idx="7772" formatCode="General">
                  <c:v>5.4951999699999997E-4</c:v>
                </c:pt>
                <c:pt idx="7773" formatCode="General">
                  <c:v>5.4959999700000004E-4</c:v>
                </c:pt>
                <c:pt idx="7774" formatCode="General">
                  <c:v>5.4967999699999999E-4</c:v>
                </c:pt>
                <c:pt idx="7775" formatCode="General">
                  <c:v>5.4975999699999995E-4</c:v>
                </c:pt>
                <c:pt idx="7776" formatCode="General">
                  <c:v>5.4983999700000002E-4</c:v>
                </c:pt>
                <c:pt idx="7777" formatCode="General">
                  <c:v>5.4991999699999998E-4</c:v>
                </c:pt>
                <c:pt idx="7778" formatCode="General">
                  <c:v>5.4999999700000005E-4</c:v>
                </c:pt>
                <c:pt idx="7779" formatCode="General">
                  <c:v>5.50079997E-4</c:v>
                </c:pt>
                <c:pt idx="7780" formatCode="General">
                  <c:v>5.5015999699999996E-4</c:v>
                </c:pt>
                <c:pt idx="7781" formatCode="General">
                  <c:v>5.5023999700000003E-4</c:v>
                </c:pt>
                <c:pt idx="7782" formatCode="General">
                  <c:v>5.5031999699999999E-4</c:v>
                </c:pt>
                <c:pt idx="7783" formatCode="General">
                  <c:v>5.5039999699999995E-4</c:v>
                </c:pt>
                <c:pt idx="7784" formatCode="General">
                  <c:v>5.5047999700000001E-4</c:v>
                </c:pt>
                <c:pt idx="7785" formatCode="General">
                  <c:v>5.5055999699999997E-4</c:v>
                </c:pt>
                <c:pt idx="7786" formatCode="General">
                  <c:v>5.5063999700000004E-4</c:v>
                </c:pt>
                <c:pt idx="7787" formatCode="General">
                  <c:v>5.50719997E-4</c:v>
                </c:pt>
                <c:pt idx="7788" formatCode="General">
                  <c:v>5.5079999699999996E-4</c:v>
                </c:pt>
                <c:pt idx="7789" formatCode="General">
                  <c:v>5.5087999700000002E-4</c:v>
                </c:pt>
                <c:pt idx="7790" formatCode="General">
                  <c:v>5.5095999699999998E-4</c:v>
                </c:pt>
                <c:pt idx="7791" formatCode="General">
                  <c:v>5.5103999700000005E-4</c:v>
                </c:pt>
                <c:pt idx="7792" formatCode="General">
                  <c:v>5.5111999700000001E-4</c:v>
                </c:pt>
                <c:pt idx="7793" formatCode="General">
                  <c:v>5.5119999699999997E-4</c:v>
                </c:pt>
                <c:pt idx="7794" formatCode="General">
                  <c:v>5.5127999700000003E-4</c:v>
                </c:pt>
                <c:pt idx="7795" formatCode="General">
                  <c:v>5.5135999699999999E-4</c:v>
                </c:pt>
                <c:pt idx="7796" formatCode="General">
                  <c:v>5.5143999699999995E-4</c:v>
                </c:pt>
                <c:pt idx="7797" formatCode="General">
                  <c:v>5.5151999700000002E-4</c:v>
                </c:pt>
                <c:pt idx="7798" formatCode="General">
                  <c:v>5.5159999699999998E-4</c:v>
                </c:pt>
                <c:pt idx="7799" formatCode="General">
                  <c:v>5.5167999700000004E-4</c:v>
                </c:pt>
                <c:pt idx="7800" formatCode="General">
                  <c:v>5.51759997E-4</c:v>
                </c:pt>
                <c:pt idx="7801" formatCode="General">
                  <c:v>5.5183999699999996E-4</c:v>
                </c:pt>
                <c:pt idx="7802" formatCode="General">
                  <c:v>5.5191999700000003E-4</c:v>
                </c:pt>
                <c:pt idx="7803" formatCode="General">
                  <c:v>5.5199999699999999E-4</c:v>
                </c:pt>
                <c:pt idx="7804" formatCode="General">
                  <c:v>5.5207999700000005E-4</c:v>
                </c:pt>
                <c:pt idx="7805" formatCode="General">
                  <c:v>5.5215999700000001E-4</c:v>
                </c:pt>
                <c:pt idx="7806" formatCode="General">
                  <c:v>5.5223999699999997E-4</c:v>
                </c:pt>
                <c:pt idx="7807" formatCode="General">
                  <c:v>5.5231999700000004E-4</c:v>
                </c:pt>
                <c:pt idx="7808" formatCode="General">
                  <c:v>5.52399997E-4</c:v>
                </c:pt>
                <c:pt idx="7809" formatCode="General">
                  <c:v>5.5247999699999995E-4</c:v>
                </c:pt>
                <c:pt idx="7810" formatCode="General">
                  <c:v>5.5255999700000002E-4</c:v>
                </c:pt>
                <c:pt idx="7811" formatCode="General">
                  <c:v>5.5263999699999998E-4</c:v>
                </c:pt>
                <c:pt idx="7812" formatCode="General">
                  <c:v>5.5271999700000005E-4</c:v>
                </c:pt>
                <c:pt idx="7813" formatCode="General">
                  <c:v>5.52799997E-4</c:v>
                </c:pt>
                <c:pt idx="7814" formatCode="General">
                  <c:v>5.5287999699999996E-4</c:v>
                </c:pt>
                <c:pt idx="7815" formatCode="General">
                  <c:v>5.5295999700000003E-4</c:v>
                </c:pt>
                <c:pt idx="7816" formatCode="General">
                  <c:v>5.5303999699999999E-4</c:v>
                </c:pt>
                <c:pt idx="7817" formatCode="General">
                  <c:v>5.5311999699999995E-4</c:v>
                </c:pt>
                <c:pt idx="7818" formatCode="General">
                  <c:v>5.5319999700000001E-4</c:v>
                </c:pt>
                <c:pt idx="7819" formatCode="General">
                  <c:v>5.5327999699999997E-4</c:v>
                </c:pt>
                <c:pt idx="7820" formatCode="General">
                  <c:v>5.5335999700000004E-4</c:v>
                </c:pt>
                <c:pt idx="7821" formatCode="General">
                  <c:v>5.53439997E-4</c:v>
                </c:pt>
                <c:pt idx="7822" formatCode="General">
                  <c:v>5.5351999699999996E-4</c:v>
                </c:pt>
                <c:pt idx="7823" formatCode="General">
                  <c:v>5.5359999700000002E-4</c:v>
                </c:pt>
                <c:pt idx="7824" formatCode="General">
                  <c:v>5.5367999699999998E-4</c:v>
                </c:pt>
                <c:pt idx="7825" formatCode="General">
                  <c:v>5.5375999700000005E-4</c:v>
                </c:pt>
                <c:pt idx="7826" formatCode="General">
                  <c:v>5.5383999700000001E-4</c:v>
                </c:pt>
                <c:pt idx="7827" formatCode="General">
                  <c:v>5.5391999699999997E-4</c:v>
                </c:pt>
                <c:pt idx="7828" formatCode="General">
                  <c:v>5.5399999700000003E-4</c:v>
                </c:pt>
                <c:pt idx="7829" formatCode="General">
                  <c:v>5.5407999699999999E-4</c:v>
                </c:pt>
                <c:pt idx="7830" formatCode="General">
                  <c:v>5.5415999699999995E-4</c:v>
                </c:pt>
                <c:pt idx="7831" formatCode="General">
                  <c:v>5.5423999700000002E-4</c:v>
                </c:pt>
                <c:pt idx="7832" formatCode="General">
                  <c:v>5.5431999699999998E-4</c:v>
                </c:pt>
                <c:pt idx="7833" formatCode="General">
                  <c:v>5.5439999700000004E-4</c:v>
                </c:pt>
                <c:pt idx="7834" formatCode="General">
                  <c:v>5.54479997E-4</c:v>
                </c:pt>
                <c:pt idx="7835" formatCode="General">
                  <c:v>5.5455999699999996E-4</c:v>
                </c:pt>
                <c:pt idx="7836" formatCode="General">
                  <c:v>5.5463999700000003E-4</c:v>
                </c:pt>
                <c:pt idx="7837" formatCode="General">
                  <c:v>5.5471999699999999E-4</c:v>
                </c:pt>
                <c:pt idx="7838" formatCode="General">
                  <c:v>5.5479999700000005E-4</c:v>
                </c:pt>
                <c:pt idx="7839" formatCode="General">
                  <c:v>5.5487999700000001E-4</c:v>
                </c:pt>
                <c:pt idx="7840" formatCode="General">
                  <c:v>5.5495999699999997E-4</c:v>
                </c:pt>
                <c:pt idx="7841" formatCode="General">
                  <c:v>5.5503999700000004E-4</c:v>
                </c:pt>
                <c:pt idx="7842" formatCode="General">
                  <c:v>5.55119997E-4</c:v>
                </c:pt>
                <c:pt idx="7843" formatCode="General">
                  <c:v>5.5519999699999995E-4</c:v>
                </c:pt>
                <c:pt idx="7844" formatCode="General">
                  <c:v>5.5527999700000002E-4</c:v>
                </c:pt>
                <c:pt idx="7845" formatCode="General">
                  <c:v>5.5535999699999998E-4</c:v>
                </c:pt>
                <c:pt idx="7846" formatCode="General">
                  <c:v>5.5543999700000005E-4</c:v>
                </c:pt>
                <c:pt idx="7847" formatCode="General">
                  <c:v>5.5551999700000001E-4</c:v>
                </c:pt>
                <c:pt idx="7848" formatCode="General">
                  <c:v>5.5559999699999996E-4</c:v>
                </c:pt>
                <c:pt idx="7849" formatCode="General">
                  <c:v>5.5567999700000003E-4</c:v>
                </c:pt>
                <c:pt idx="7850" formatCode="General">
                  <c:v>5.5575999699999999E-4</c:v>
                </c:pt>
                <c:pt idx="7851" formatCode="General">
                  <c:v>5.5583999699999995E-4</c:v>
                </c:pt>
                <c:pt idx="7852" formatCode="General">
                  <c:v>5.5591999700000002E-4</c:v>
                </c:pt>
                <c:pt idx="7853" formatCode="General">
                  <c:v>5.5599999699999997E-4</c:v>
                </c:pt>
                <c:pt idx="7854" formatCode="General">
                  <c:v>5.5607999700000004E-4</c:v>
                </c:pt>
                <c:pt idx="7855" formatCode="General">
                  <c:v>5.56159997E-4</c:v>
                </c:pt>
                <c:pt idx="7856" formatCode="General">
                  <c:v>5.5623999699999996E-4</c:v>
                </c:pt>
                <c:pt idx="7857" formatCode="General">
                  <c:v>5.5631999700000003E-4</c:v>
                </c:pt>
                <c:pt idx="7858" formatCode="General">
                  <c:v>5.5639999699999998E-4</c:v>
                </c:pt>
                <c:pt idx="7859" formatCode="General">
                  <c:v>5.5647999700000005E-4</c:v>
                </c:pt>
                <c:pt idx="7860" formatCode="General">
                  <c:v>5.5655999700000001E-4</c:v>
                </c:pt>
                <c:pt idx="7861" formatCode="General">
                  <c:v>5.5663999699999997E-4</c:v>
                </c:pt>
                <c:pt idx="7862" formatCode="General">
                  <c:v>5.5671999700000003E-4</c:v>
                </c:pt>
                <c:pt idx="7863" formatCode="General">
                  <c:v>5.5679999699999999E-4</c:v>
                </c:pt>
                <c:pt idx="7864" formatCode="General">
                  <c:v>5.5687999699999995E-4</c:v>
                </c:pt>
                <c:pt idx="7865" formatCode="General">
                  <c:v>5.5695999700000002E-4</c:v>
                </c:pt>
                <c:pt idx="7866" formatCode="General">
                  <c:v>5.5703999699999998E-4</c:v>
                </c:pt>
                <c:pt idx="7867" formatCode="General">
                  <c:v>5.5711999700000004E-4</c:v>
                </c:pt>
                <c:pt idx="7868" formatCode="General">
                  <c:v>5.57199997E-4</c:v>
                </c:pt>
                <c:pt idx="7869" formatCode="General">
                  <c:v>5.5727999699999996E-4</c:v>
                </c:pt>
                <c:pt idx="7870" formatCode="General">
                  <c:v>5.5735999700000003E-4</c:v>
                </c:pt>
                <c:pt idx="7871" formatCode="General">
                  <c:v>5.5743999699999999E-4</c:v>
                </c:pt>
                <c:pt idx="7872" formatCode="General">
                  <c:v>5.5751999699999995E-4</c:v>
                </c:pt>
                <c:pt idx="7873" formatCode="General">
                  <c:v>5.5759999700000001E-4</c:v>
                </c:pt>
                <c:pt idx="7874" formatCode="General">
                  <c:v>5.5767999699999997E-4</c:v>
                </c:pt>
                <c:pt idx="7875" formatCode="General">
                  <c:v>5.5775999700000004E-4</c:v>
                </c:pt>
                <c:pt idx="7876" formatCode="General">
                  <c:v>5.57839997E-4</c:v>
                </c:pt>
                <c:pt idx="7877" formatCode="General">
                  <c:v>5.5791999699999996E-4</c:v>
                </c:pt>
                <c:pt idx="7878" formatCode="General">
                  <c:v>5.5799999700000002E-4</c:v>
                </c:pt>
                <c:pt idx="7879" formatCode="General">
                  <c:v>5.5807999699999998E-4</c:v>
                </c:pt>
                <c:pt idx="7880" formatCode="General">
                  <c:v>5.5815999700000005E-4</c:v>
                </c:pt>
                <c:pt idx="7881" formatCode="General">
                  <c:v>5.5823999700000001E-4</c:v>
                </c:pt>
                <c:pt idx="7882" formatCode="General">
                  <c:v>5.5831999699999997E-4</c:v>
                </c:pt>
                <c:pt idx="7883" formatCode="General">
                  <c:v>5.5839999700000003E-4</c:v>
                </c:pt>
                <c:pt idx="7884" formatCode="General">
                  <c:v>5.5847999699999999E-4</c:v>
                </c:pt>
                <c:pt idx="7885" formatCode="General">
                  <c:v>5.5855999699999995E-4</c:v>
                </c:pt>
                <c:pt idx="7886" formatCode="General">
                  <c:v>5.5863999700000002E-4</c:v>
                </c:pt>
                <c:pt idx="7887" formatCode="General">
                  <c:v>5.5871999699999998E-4</c:v>
                </c:pt>
                <c:pt idx="7888" formatCode="General">
                  <c:v>5.5879999700000004E-4</c:v>
                </c:pt>
                <c:pt idx="7889" formatCode="General">
                  <c:v>5.58879997E-4</c:v>
                </c:pt>
                <c:pt idx="7890" formatCode="General">
                  <c:v>5.5895999699999996E-4</c:v>
                </c:pt>
                <c:pt idx="7891" formatCode="General">
                  <c:v>5.5903999700000003E-4</c:v>
                </c:pt>
                <c:pt idx="7892" formatCode="General">
                  <c:v>5.5911999699999998E-4</c:v>
                </c:pt>
                <c:pt idx="7893" formatCode="General">
                  <c:v>5.5919999700000005E-4</c:v>
                </c:pt>
                <c:pt idx="7894" formatCode="General">
                  <c:v>5.5927999700000001E-4</c:v>
                </c:pt>
                <c:pt idx="7895" formatCode="General">
                  <c:v>5.5935999699999997E-4</c:v>
                </c:pt>
                <c:pt idx="7896" formatCode="General">
                  <c:v>5.5943999700000004E-4</c:v>
                </c:pt>
                <c:pt idx="7897" formatCode="General">
                  <c:v>5.5951999699999999E-4</c:v>
                </c:pt>
                <c:pt idx="7898" formatCode="General">
                  <c:v>5.5959999699999995E-4</c:v>
                </c:pt>
                <c:pt idx="7899" formatCode="General">
                  <c:v>5.5967999700000002E-4</c:v>
                </c:pt>
                <c:pt idx="7900" formatCode="General">
                  <c:v>5.5975999699999998E-4</c:v>
                </c:pt>
                <c:pt idx="7901" formatCode="General">
                  <c:v>5.5983999700000005E-4</c:v>
                </c:pt>
                <c:pt idx="7902" formatCode="General">
                  <c:v>5.59919997E-4</c:v>
                </c:pt>
                <c:pt idx="7903" formatCode="General">
                  <c:v>5.5999999699999996E-4</c:v>
                </c:pt>
                <c:pt idx="7904" formatCode="General">
                  <c:v>5.6007999700000003E-4</c:v>
                </c:pt>
                <c:pt idx="7905" formatCode="General">
                  <c:v>5.6015999699999999E-4</c:v>
                </c:pt>
                <c:pt idx="7906" formatCode="General">
                  <c:v>5.6023999699999995E-4</c:v>
                </c:pt>
                <c:pt idx="7907" formatCode="General">
                  <c:v>5.6031999700000001E-4</c:v>
                </c:pt>
                <c:pt idx="7908" formatCode="General">
                  <c:v>5.6039999699999997E-4</c:v>
                </c:pt>
                <c:pt idx="7909" formatCode="General">
                  <c:v>5.6047999700000004E-4</c:v>
                </c:pt>
                <c:pt idx="7910" formatCode="General">
                  <c:v>5.60559997E-4</c:v>
                </c:pt>
                <c:pt idx="7911" formatCode="General">
                  <c:v>5.6063999699999996E-4</c:v>
                </c:pt>
                <c:pt idx="7912" formatCode="General">
                  <c:v>5.6071999700000002E-4</c:v>
                </c:pt>
                <c:pt idx="7913" formatCode="General">
                  <c:v>5.6079999699999998E-4</c:v>
                </c:pt>
                <c:pt idx="7914" formatCode="General">
                  <c:v>5.6087999700000005E-4</c:v>
                </c:pt>
                <c:pt idx="7915" formatCode="General">
                  <c:v>5.6095999700000001E-4</c:v>
                </c:pt>
                <c:pt idx="7916" formatCode="General">
                  <c:v>5.6103999699999997E-4</c:v>
                </c:pt>
                <c:pt idx="7917" formatCode="General">
                  <c:v>5.6111999700000003E-4</c:v>
                </c:pt>
                <c:pt idx="7918" formatCode="General">
                  <c:v>5.6119999699999999E-4</c:v>
                </c:pt>
                <c:pt idx="7919" formatCode="General">
                  <c:v>5.6127999699999995E-4</c:v>
                </c:pt>
                <c:pt idx="7920" formatCode="General">
                  <c:v>5.6135999700000002E-4</c:v>
                </c:pt>
                <c:pt idx="7921" formatCode="General">
                  <c:v>5.6143999699999998E-4</c:v>
                </c:pt>
                <c:pt idx="7922" formatCode="General">
                  <c:v>5.6151999700000004E-4</c:v>
                </c:pt>
                <c:pt idx="7923" formatCode="General">
                  <c:v>5.61599997E-4</c:v>
                </c:pt>
                <c:pt idx="7924" formatCode="General">
                  <c:v>5.6167999699999996E-4</c:v>
                </c:pt>
                <c:pt idx="7925" formatCode="General">
                  <c:v>5.6175999700000003E-4</c:v>
                </c:pt>
                <c:pt idx="7926" formatCode="General">
                  <c:v>5.6183999699999999E-4</c:v>
                </c:pt>
                <c:pt idx="7927" formatCode="General">
                  <c:v>5.6191999700000005E-4</c:v>
                </c:pt>
                <c:pt idx="7928" formatCode="General">
                  <c:v>5.6199999700000001E-4</c:v>
                </c:pt>
                <c:pt idx="7929" formatCode="General">
                  <c:v>5.6207999699999997E-4</c:v>
                </c:pt>
                <c:pt idx="7930" formatCode="General">
                  <c:v>5.6215999700000004E-4</c:v>
                </c:pt>
                <c:pt idx="7931" formatCode="General">
                  <c:v>5.62239997E-4</c:v>
                </c:pt>
                <c:pt idx="7932" formatCode="General">
                  <c:v>5.6231999699999995E-4</c:v>
                </c:pt>
                <c:pt idx="7933" formatCode="General">
                  <c:v>5.6239999700000002E-4</c:v>
                </c:pt>
                <c:pt idx="7934" formatCode="General">
                  <c:v>5.6247999699999998E-4</c:v>
                </c:pt>
                <c:pt idx="7935" formatCode="General">
                  <c:v>5.6255999700000005E-4</c:v>
                </c:pt>
                <c:pt idx="7936" formatCode="General">
                  <c:v>5.6263999700000001E-4</c:v>
                </c:pt>
                <c:pt idx="7937" formatCode="General">
                  <c:v>5.6271999699999996E-4</c:v>
                </c:pt>
                <c:pt idx="7938" formatCode="General">
                  <c:v>5.6279999700000003E-4</c:v>
                </c:pt>
                <c:pt idx="7939" formatCode="General">
                  <c:v>5.6287999699999999E-4</c:v>
                </c:pt>
                <c:pt idx="7940" formatCode="General">
                  <c:v>5.6295999699999995E-4</c:v>
                </c:pt>
                <c:pt idx="7941" formatCode="General">
                  <c:v>5.6303999700000002E-4</c:v>
                </c:pt>
                <c:pt idx="7942" formatCode="General">
                  <c:v>5.6311999699999997E-4</c:v>
                </c:pt>
                <c:pt idx="7943" formatCode="General">
                  <c:v>5.6319999700000004E-4</c:v>
                </c:pt>
                <c:pt idx="7944" formatCode="General">
                  <c:v>5.63279997E-4</c:v>
                </c:pt>
                <c:pt idx="7945" formatCode="General">
                  <c:v>5.6335999699999996E-4</c:v>
                </c:pt>
                <c:pt idx="7946" formatCode="General">
                  <c:v>5.6343999700000002E-4</c:v>
                </c:pt>
                <c:pt idx="7947" formatCode="General">
                  <c:v>5.6351999699999998E-4</c:v>
                </c:pt>
                <c:pt idx="7948" formatCode="General">
                  <c:v>5.6359999700000005E-4</c:v>
                </c:pt>
                <c:pt idx="7949" formatCode="General">
                  <c:v>5.6367999700000001E-4</c:v>
                </c:pt>
                <c:pt idx="7950" formatCode="General">
                  <c:v>5.6375999699999997E-4</c:v>
                </c:pt>
                <c:pt idx="7951" formatCode="General">
                  <c:v>5.6383999700000003E-4</c:v>
                </c:pt>
                <c:pt idx="7952" formatCode="General">
                  <c:v>5.6391999699999999E-4</c:v>
                </c:pt>
                <c:pt idx="7953" formatCode="General">
                  <c:v>5.6399999699999995E-4</c:v>
                </c:pt>
                <c:pt idx="7954" formatCode="General">
                  <c:v>5.6407999700000002E-4</c:v>
                </c:pt>
                <c:pt idx="7955" formatCode="General">
                  <c:v>5.6415999699999998E-4</c:v>
                </c:pt>
                <c:pt idx="7956" formatCode="General">
                  <c:v>5.6423999700000004E-4</c:v>
                </c:pt>
                <c:pt idx="7957" formatCode="General">
                  <c:v>5.64319997E-4</c:v>
                </c:pt>
                <c:pt idx="7958" formatCode="General">
                  <c:v>5.6439999699999996E-4</c:v>
                </c:pt>
                <c:pt idx="7959" formatCode="General">
                  <c:v>5.6447999700000003E-4</c:v>
                </c:pt>
                <c:pt idx="7960" formatCode="General">
                  <c:v>5.6455999699999999E-4</c:v>
                </c:pt>
                <c:pt idx="7961" formatCode="General">
                  <c:v>5.6463999700000005E-4</c:v>
                </c:pt>
                <c:pt idx="7962" formatCode="General">
                  <c:v>5.6471999700000001E-4</c:v>
                </c:pt>
                <c:pt idx="7963" formatCode="General">
                  <c:v>5.6479999699999997E-4</c:v>
                </c:pt>
                <c:pt idx="7964" formatCode="General">
                  <c:v>5.6487999700000004E-4</c:v>
                </c:pt>
                <c:pt idx="7965" formatCode="General">
                  <c:v>5.64959997E-4</c:v>
                </c:pt>
                <c:pt idx="7966" formatCode="General">
                  <c:v>5.6503999699999996E-4</c:v>
                </c:pt>
                <c:pt idx="7967" formatCode="General">
                  <c:v>5.6511999700000002E-4</c:v>
                </c:pt>
                <c:pt idx="7968" formatCode="General">
                  <c:v>5.6519999699999998E-4</c:v>
                </c:pt>
                <c:pt idx="7969" formatCode="General">
                  <c:v>5.6527999700000005E-4</c:v>
                </c:pt>
                <c:pt idx="7970" formatCode="General">
                  <c:v>5.6535999700000001E-4</c:v>
                </c:pt>
                <c:pt idx="7971" formatCode="General">
                  <c:v>5.6543999699999997E-4</c:v>
                </c:pt>
                <c:pt idx="7972" formatCode="General">
                  <c:v>5.6551999700000003E-4</c:v>
                </c:pt>
                <c:pt idx="7973" formatCode="General">
                  <c:v>5.6559999699999999E-4</c:v>
                </c:pt>
                <c:pt idx="7974" formatCode="General">
                  <c:v>5.6567999699999995E-4</c:v>
                </c:pt>
                <c:pt idx="7975" formatCode="General">
                  <c:v>5.6575999700000002E-4</c:v>
                </c:pt>
                <c:pt idx="7976" formatCode="General">
                  <c:v>5.6583999699999997E-4</c:v>
                </c:pt>
                <c:pt idx="7977" formatCode="General">
                  <c:v>5.6591999700000004E-4</c:v>
                </c:pt>
                <c:pt idx="7978" formatCode="General">
                  <c:v>5.65999997E-4</c:v>
                </c:pt>
                <c:pt idx="7979" formatCode="General">
                  <c:v>5.6607999699999996E-4</c:v>
                </c:pt>
                <c:pt idx="7980" formatCode="General">
                  <c:v>5.6615999700000003E-4</c:v>
                </c:pt>
                <c:pt idx="7981" formatCode="General">
                  <c:v>5.6623999699999998E-4</c:v>
                </c:pt>
                <c:pt idx="7982" formatCode="General">
                  <c:v>5.6631999700000005E-4</c:v>
                </c:pt>
                <c:pt idx="7983" formatCode="General">
                  <c:v>5.6639999700000001E-4</c:v>
                </c:pt>
                <c:pt idx="7984" formatCode="General">
                  <c:v>5.6647999699999997E-4</c:v>
                </c:pt>
                <c:pt idx="7985" formatCode="General">
                  <c:v>5.6655999700000004E-4</c:v>
                </c:pt>
                <c:pt idx="7986" formatCode="General">
                  <c:v>5.6663999699999999E-4</c:v>
                </c:pt>
                <c:pt idx="7987" formatCode="General">
                  <c:v>5.6671999699999995E-4</c:v>
                </c:pt>
                <c:pt idx="7988" formatCode="General">
                  <c:v>5.6679999700000002E-4</c:v>
                </c:pt>
                <c:pt idx="7989" formatCode="General">
                  <c:v>5.6687999699999998E-4</c:v>
                </c:pt>
                <c:pt idx="7990" formatCode="General">
                  <c:v>5.6695999700000005E-4</c:v>
                </c:pt>
                <c:pt idx="7991" formatCode="General">
                  <c:v>5.67039997E-4</c:v>
                </c:pt>
                <c:pt idx="7992" formatCode="General">
                  <c:v>5.6711999699999996E-4</c:v>
                </c:pt>
                <c:pt idx="7993" formatCode="General">
                  <c:v>5.6719999700000003E-4</c:v>
                </c:pt>
                <c:pt idx="7994" formatCode="General">
                  <c:v>5.6727999699999999E-4</c:v>
                </c:pt>
                <c:pt idx="7995" formatCode="General">
                  <c:v>5.6735999699999995E-4</c:v>
                </c:pt>
                <c:pt idx="7996" formatCode="General">
                  <c:v>5.6743999700000001E-4</c:v>
                </c:pt>
                <c:pt idx="7997" formatCode="General">
                  <c:v>5.6751999699999997E-4</c:v>
                </c:pt>
                <c:pt idx="7998" formatCode="General">
                  <c:v>5.6759999700000004E-4</c:v>
                </c:pt>
                <c:pt idx="7999" formatCode="General">
                  <c:v>5.67679997E-4</c:v>
                </c:pt>
                <c:pt idx="8000" formatCode="General">
                  <c:v>5.6775999699999996E-4</c:v>
                </c:pt>
                <c:pt idx="8001" formatCode="General">
                  <c:v>5.6783999700000002E-4</c:v>
                </c:pt>
                <c:pt idx="8002" formatCode="General">
                  <c:v>5.6791999699999998E-4</c:v>
                </c:pt>
                <c:pt idx="8003" formatCode="General">
                  <c:v>5.6799999700000005E-4</c:v>
                </c:pt>
                <c:pt idx="8004" formatCode="General">
                  <c:v>5.6807999700000001E-4</c:v>
                </c:pt>
                <c:pt idx="8005" formatCode="General">
                  <c:v>5.6815999699999997E-4</c:v>
                </c:pt>
                <c:pt idx="8006" formatCode="General">
                  <c:v>5.6823999700000003E-4</c:v>
                </c:pt>
                <c:pt idx="8007" formatCode="General">
                  <c:v>5.6831999699999999E-4</c:v>
                </c:pt>
                <c:pt idx="8008" formatCode="General">
                  <c:v>5.6839999699999995E-4</c:v>
                </c:pt>
                <c:pt idx="8009" formatCode="General">
                  <c:v>5.6847999700000002E-4</c:v>
                </c:pt>
                <c:pt idx="8010" formatCode="General">
                  <c:v>5.6855999699999998E-4</c:v>
                </c:pt>
                <c:pt idx="8011" formatCode="General">
                  <c:v>5.6863999700000004E-4</c:v>
                </c:pt>
                <c:pt idx="8012" formatCode="General">
                  <c:v>5.68719997E-4</c:v>
                </c:pt>
                <c:pt idx="8013" formatCode="General">
                  <c:v>5.6879999699999996E-4</c:v>
                </c:pt>
                <c:pt idx="8014" formatCode="General">
                  <c:v>5.6887999700000003E-4</c:v>
                </c:pt>
                <c:pt idx="8015" formatCode="General">
                  <c:v>5.6895999699999999E-4</c:v>
                </c:pt>
                <c:pt idx="8016" formatCode="General">
                  <c:v>5.6903999700000005E-4</c:v>
                </c:pt>
                <c:pt idx="8017" formatCode="General">
                  <c:v>5.6911999700000001E-4</c:v>
                </c:pt>
                <c:pt idx="8018" formatCode="General">
                  <c:v>5.6919999699999997E-4</c:v>
                </c:pt>
                <c:pt idx="8019" formatCode="General">
                  <c:v>5.6927999700000004E-4</c:v>
                </c:pt>
                <c:pt idx="8020" formatCode="General">
                  <c:v>5.69359997E-4</c:v>
                </c:pt>
                <c:pt idx="8021" formatCode="General">
                  <c:v>5.6943999699999995E-4</c:v>
                </c:pt>
                <c:pt idx="8022" formatCode="General">
                  <c:v>5.6951999700000002E-4</c:v>
                </c:pt>
                <c:pt idx="8023" formatCode="General">
                  <c:v>5.6959999699999998E-4</c:v>
                </c:pt>
                <c:pt idx="8024" formatCode="General">
                  <c:v>5.6967999700000005E-4</c:v>
                </c:pt>
                <c:pt idx="8025" formatCode="General">
                  <c:v>5.6975999700000001E-4</c:v>
                </c:pt>
                <c:pt idx="8026" formatCode="General">
                  <c:v>5.6983999699999996E-4</c:v>
                </c:pt>
                <c:pt idx="8027" formatCode="General">
                  <c:v>5.6991999700000003E-4</c:v>
                </c:pt>
                <c:pt idx="8028" formatCode="General">
                  <c:v>5.6999999699999999E-4</c:v>
                </c:pt>
                <c:pt idx="8029" formatCode="General">
                  <c:v>5.7007999699999995E-4</c:v>
                </c:pt>
                <c:pt idx="8030" formatCode="General">
                  <c:v>5.7015999700000001E-4</c:v>
                </c:pt>
                <c:pt idx="8031" formatCode="General">
                  <c:v>5.7023999699999997E-4</c:v>
                </c:pt>
                <c:pt idx="8032" formatCode="General">
                  <c:v>5.7031999700000004E-4</c:v>
                </c:pt>
                <c:pt idx="8033" formatCode="General">
                  <c:v>5.70399997E-4</c:v>
                </c:pt>
                <c:pt idx="8034" formatCode="General">
                  <c:v>5.7047999699999996E-4</c:v>
                </c:pt>
                <c:pt idx="8035" formatCode="General">
                  <c:v>5.7055999700000002E-4</c:v>
                </c:pt>
                <c:pt idx="8036" formatCode="General">
                  <c:v>5.7063999699999998E-4</c:v>
                </c:pt>
                <c:pt idx="8037" formatCode="General">
                  <c:v>5.7071999700000005E-4</c:v>
                </c:pt>
                <c:pt idx="8038" formatCode="General">
                  <c:v>5.7079999700000001E-4</c:v>
                </c:pt>
                <c:pt idx="8039" formatCode="General">
                  <c:v>5.7087999699999997E-4</c:v>
                </c:pt>
                <c:pt idx="8040" formatCode="General">
                  <c:v>5.7095999700000003E-4</c:v>
                </c:pt>
                <c:pt idx="8041" formatCode="General">
                  <c:v>5.7103999699999999E-4</c:v>
                </c:pt>
                <c:pt idx="8042" formatCode="General">
                  <c:v>5.7111999699999995E-4</c:v>
                </c:pt>
                <c:pt idx="8043" formatCode="General">
                  <c:v>5.7119999700000002E-4</c:v>
                </c:pt>
                <c:pt idx="8044" formatCode="General">
                  <c:v>5.7127999699999998E-4</c:v>
                </c:pt>
                <c:pt idx="8045" formatCode="General">
                  <c:v>5.7135999700000004E-4</c:v>
                </c:pt>
                <c:pt idx="8046" formatCode="General">
                  <c:v>5.71439997E-4</c:v>
                </c:pt>
                <c:pt idx="8047" formatCode="General">
                  <c:v>5.7151999699999996E-4</c:v>
                </c:pt>
                <c:pt idx="8048" formatCode="General">
                  <c:v>5.7159999700000003E-4</c:v>
                </c:pt>
                <c:pt idx="8049" formatCode="General">
                  <c:v>5.7167999699999999E-4</c:v>
                </c:pt>
                <c:pt idx="8050" formatCode="General">
                  <c:v>5.7175999700000005E-4</c:v>
                </c:pt>
                <c:pt idx="8051" formatCode="General">
                  <c:v>5.7183999700000001E-4</c:v>
                </c:pt>
                <c:pt idx="8052" formatCode="General">
                  <c:v>5.7191999699999997E-4</c:v>
                </c:pt>
                <c:pt idx="8053" formatCode="General">
                  <c:v>5.7199999700000004E-4</c:v>
                </c:pt>
                <c:pt idx="8054" formatCode="General">
                  <c:v>5.72079997E-4</c:v>
                </c:pt>
                <c:pt idx="8055" formatCode="General">
                  <c:v>5.7215999699999995E-4</c:v>
                </c:pt>
                <c:pt idx="8056" formatCode="General">
                  <c:v>5.7223999700000002E-4</c:v>
                </c:pt>
                <c:pt idx="8057" formatCode="General">
                  <c:v>5.7231999699999998E-4</c:v>
                </c:pt>
                <c:pt idx="8058" formatCode="General">
                  <c:v>5.7239999700000005E-4</c:v>
                </c:pt>
                <c:pt idx="8059" formatCode="General">
                  <c:v>5.7247999700000001E-4</c:v>
                </c:pt>
                <c:pt idx="8060" formatCode="General">
                  <c:v>5.7255999699999996E-4</c:v>
                </c:pt>
                <c:pt idx="8061" formatCode="General">
                  <c:v>5.7263999700000003E-4</c:v>
                </c:pt>
                <c:pt idx="8062" formatCode="General">
                  <c:v>5.7271999699999999E-4</c:v>
                </c:pt>
                <c:pt idx="8063" formatCode="General">
                  <c:v>5.7279999699999995E-4</c:v>
                </c:pt>
                <c:pt idx="8064" formatCode="General">
                  <c:v>5.7287999700000002E-4</c:v>
                </c:pt>
                <c:pt idx="8065" formatCode="General">
                  <c:v>5.7295999699999997E-4</c:v>
                </c:pt>
                <c:pt idx="8066" formatCode="General">
                  <c:v>5.7303999700000004E-4</c:v>
                </c:pt>
                <c:pt idx="8067" formatCode="General">
                  <c:v>5.73119997E-4</c:v>
                </c:pt>
                <c:pt idx="8068" formatCode="General">
                  <c:v>5.7319999699999996E-4</c:v>
                </c:pt>
                <c:pt idx="8069" formatCode="General">
                  <c:v>5.7327999700000003E-4</c:v>
                </c:pt>
                <c:pt idx="8070" formatCode="General">
                  <c:v>5.7335999699999998E-4</c:v>
                </c:pt>
                <c:pt idx="8071" formatCode="General">
                  <c:v>5.7343999700000005E-4</c:v>
                </c:pt>
                <c:pt idx="8072" formatCode="General">
                  <c:v>5.7351999700000001E-4</c:v>
                </c:pt>
                <c:pt idx="8073" formatCode="General">
                  <c:v>5.7359999699999997E-4</c:v>
                </c:pt>
                <c:pt idx="8074" formatCode="General">
                  <c:v>5.7367999700000004E-4</c:v>
                </c:pt>
                <c:pt idx="8075" formatCode="General">
                  <c:v>5.7375999699999999E-4</c:v>
                </c:pt>
                <c:pt idx="8076" formatCode="General">
                  <c:v>5.7383999699999995E-4</c:v>
                </c:pt>
                <c:pt idx="8077" formatCode="General">
                  <c:v>5.7391999700000002E-4</c:v>
                </c:pt>
                <c:pt idx="8078" formatCode="General">
                  <c:v>5.7399999699999998E-4</c:v>
                </c:pt>
                <c:pt idx="8079" formatCode="General">
                  <c:v>5.7407999700000004E-4</c:v>
                </c:pt>
                <c:pt idx="8080" formatCode="General">
                  <c:v>5.74159997E-4</c:v>
                </c:pt>
                <c:pt idx="8081" formatCode="General">
                  <c:v>5.7423999699999996E-4</c:v>
                </c:pt>
                <c:pt idx="8082" formatCode="General">
                  <c:v>5.7431999700000003E-4</c:v>
                </c:pt>
                <c:pt idx="8083" formatCode="General">
                  <c:v>5.7439999699999999E-4</c:v>
                </c:pt>
                <c:pt idx="8084" formatCode="General">
                  <c:v>5.7447999699999995E-4</c:v>
                </c:pt>
                <c:pt idx="8085" formatCode="General">
                  <c:v>5.7455999700000001E-4</c:v>
                </c:pt>
                <c:pt idx="8086" formatCode="General">
                  <c:v>5.7463999699999997E-4</c:v>
                </c:pt>
                <c:pt idx="8087" formatCode="General">
                  <c:v>5.7471999700000004E-4</c:v>
                </c:pt>
                <c:pt idx="8088" formatCode="General">
                  <c:v>5.74799997E-4</c:v>
                </c:pt>
                <c:pt idx="8089" formatCode="General">
                  <c:v>5.7487999699999996E-4</c:v>
                </c:pt>
                <c:pt idx="8090" formatCode="General">
                  <c:v>5.7495999700000002E-4</c:v>
                </c:pt>
                <c:pt idx="8091" formatCode="General">
                  <c:v>5.7503999699999998E-4</c:v>
                </c:pt>
                <c:pt idx="8092" formatCode="General">
                  <c:v>5.7511999700000005E-4</c:v>
                </c:pt>
                <c:pt idx="8093" formatCode="General">
                  <c:v>5.7519999700000001E-4</c:v>
                </c:pt>
                <c:pt idx="8094" formatCode="General">
                  <c:v>5.7527999699999997E-4</c:v>
                </c:pt>
                <c:pt idx="8095" formatCode="General">
                  <c:v>5.7535999700000003E-4</c:v>
                </c:pt>
                <c:pt idx="8096" formatCode="General">
                  <c:v>5.7543999699999999E-4</c:v>
                </c:pt>
                <c:pt idx="8097" formatCode="General">
                  <c:v>5.7551999699999995E-4</c:v>
                </c:pt>
                <c:pt idx="8098" formatCode="General">
                  <c:v>5.7559999700000002E-4</c:v>
                </c:pt>
                <c:pt idx="8099" formatCode="General">
                  <c:v>5.7567999699999998E-4</c:v>
                </c:pt>
                <c:pt idx="8100" formatCode="General">
                  <c:v>5.7575999700000004E-4</c:v>
                </c:pt>
                <c:pt idx="8101" formatCode="General">
                  <c:v>5.75839997E-4</c:v>
                </c:pt>
                <c:pt idx="8102" formatCode="General">
                  <c:v>5.7591999599999996E-4</c:v>
                </c:pt>
                <c:pt idx="8103" formatCode="General">
                  <c:v>5.7599999600000003E-4</c:v>
                </c:pt>
                <c:pt idx="8104" formatCode="General">
                  <c:v>5.7607999599999999E-4</c:v>
                </c:pt>
                <c:pt idx="8105" formatCode="General">
                  <c:v>5.7615999599999995E-4</c:v>
                </c:pt>
                <c:pt idx="8106" formatCode="General">
                  <c:v>5.7623999600000001E-4</c:v>
                </c:pt>
                <c:pt idx="8107" formatCode="General">
                  <c:v>5.7631999599999997E-4</c:v>
                </c:pt>
                <c:pt idx="8108" formatCode="General">
                  <c:v>5.7639999600000004E-4</c:v>
                </c:pt>
                <c:pt idx="8109" formatCode="General">
                  <c:v>5.76479996E-4</c:v>
                </c:pt>
                <c:pt idx="8110" formatCode="General">
                  <c:v>5.7655999599999996E-4</c:v>
                </c:pt>
                <c:pt idx="8111" formatCode="General">
                  <c:v>5.7663999600000002E-4</c:v>
                </c:pt>
                <c:pt idx="8112" formatCode="General">
                  <c:v>5.7671999599999998E-4</c:v>
                </c:pt>
                <c:pt idx="8113" formatCode="General">
                  <c:v>5.7679999600000005E-4</c:v>
                </c:pt>
                <c:pt idx="8114" formatCode="General">
                  <c:v>5.7687999600000001E-4</c:v>
                </c:pt>
                <c:pt idx="8115" formatCode="General">
                  <c:v>5.7695999599999997E-4</c:v>
                </c:pt>
                <c:pt idx="8116" formatCode="General">
                  <c:v>5.7703999600000003E-4</c:v>
                </c:pt>
                <c:pt idx="8117" formatCode="General">
                  <c:v>5.7711999599999999E-4</c:v>
                </c:pt>
                <c:pt idx="8118" formatCode="General">
                  <c:v>5.7719999599999995E-4</c:v>
                </c:pt>
                <c:pt idx="8119" formatCode="General">
                  <c:v>5.7727999600000002E-4</c:v>
                </c:pt>
                <c:pt idx="8120" formatCode="General">
                  <c:v>5.7735999599999998E-4</c:v>
                </c:pt>
                <c:pt idx="8121" formatCode="General">
                  <c:v>5.7743999600000004E-4</c:v>
                </c:pt>
                <c:pt idx="8122" formatCode="General">
                  <c:v>5.77519996E-4</c:v>
                </c:pt>
                <c:pt idx="8123" formatCode="General">
                  <c:v>5.7759999599999996E-4</c:v>
                </c:pt>
                <c:pt idx="8124" formatCode="General">
                  <c:v>5.7767999600000003E-4</c:v>
                </c:pt>
                <c:pt idx="8125" formatCode="General">
                  <c:v>5.7775999599999999E-4</c:v>
                </c:pt>
                <c:pt idx="8126" formatCode="General">
                  <c:v>5.7783999600000005E-4</c:v>
                </c:pt>
                <c:pt idx="8127" formatCode="General">
                  <c:v>5.7791999600000001E-4</c:v>
                </c:pt>
                <c:pt idx="8128" formatCode="General">
                  <c:v>5.7799999599999997E-4</c:v>
                </c:pt>
                <c:pt idx="8129" formatCode="General">
                  <c:v>5.7807999600000004E-4</c:v>
                </c:pt>
                <c:pt idx="8130" formatCode="General">
                  <c:v>5.78159996E-4</c:v>
                </c:pt>
                <c:pt idx="8131" formatCode="General">
                  <c:v>5.7823999599999995E-4</c:v>
                </c:pt>
                <c:pt idx="8132" formatCode="General">
                  <c:v>5.7831999600000002E-4</c:v>
                </c:pt>
                <c:pt idx="8133" formatCode="General">
                  <c:v>5.7839999599999998E-4</c:v>
                </c:pt>
                <c:pt idx="8134" formatCode="General">
                  <c:v>5.7847999600000005E-4</c:v>
                </c:pt>
                <c:pt idx="8135" formatCode="General">
                  <c:v>5.7855999600000001E-4</c:v>
                </c:pt>
                <c:pt idx="8136" formatCode="General">
                  <c:v>5.7863999599999996E-4</c:v>
                </c:pt>
                <c:pt idx="8137" formatCode="General">
                  <c:v>5.7871999600000003E-4</c:v>
                </c:pt>
                <c:pt idx="8138" formatCode="General">
                  <c:v>5.7879999599999999E-4</c:v>
                </c:pt>
                <c:pt idx="8139" formatCode="General">
                  <c:v>5.7887999599999995E-4</c:v>
                </c:pt>
                <c:pt idx="8140" formatCode="General">
                  <c:v>5.7895999600000002E-4</c:v>
                </c:pt>
                <c:pt idx="8141" formatCode="General">
                  <c:v>5.7903999599999997E-4</c:v>
                </c:pt>
                <c:pt idx="8142" formatCode="General">
                  <c:v>5.7911999600000004E-4</c:v>
                </c:pt>
                <c:pt idx="8143" formatCode="General">
                  <c:v>5.79199996E-4</c:v>
                </c:pt>
                <c:pt idx="8144" formatCode="General">
                  <c:v>5.7927999599999996E-4</c:v>
                </c:pt>
                <c:pt idx="8145" formatCode="General">
                  <c:v>5.7935999600000003E-4</c:v>
                </c:pt>
                <c:pt idx="8146" formatCode="General">
                  <c:v>5.7943999599999998E-4</c:v>
                </c:pt>
                <c:pt idx="8147" formatCode="General">
                  <c:v>5.7951999600000005E-4</c:v>
                </c:pt>
                <c:pt idx="8148" formatCode="General">
                  <c:v>5.7959999600000001E-4</c:v>
                </c:pt>
                <c:pt idx="8149" formatCode="General">
                  <c:v>5.7967999599999997E-4</c:v>
                </c:pt>
                <c:pt idx="8150" formatCode="General">
                  <c:v>5.7975999600000004E-4</c:v>
                </c:pt>
                <c:pt idx="8151" formatCode="General">
                  <c:v>5.7983999599999999E-4</c:v>
                </c:pt>
                <c:pt idx="8152" formatCode="General">
                  <c:v>5.7991999599999995E-4</c:v>
                </c:pt>
                <c:pt idx="8153" formatCode="General">
                  <c:v>5.7999999600000002E-4</c:v>
                </c:pt>
                <c:pt idx="8154" formatCode="General">
                  <c:v>5.8007999599999998E-4</c:v>
                </c:pt>
                <c:pt idx="8155" formatCode="General">
                  <c:v>5.8015999600000004E-4</c:v>
                </c:pt>
                <c:pt idx="8156" formatCode="General">
                  <c:v>5.80239996E-4</c:v>
                </c:pt>
                <c:pt idx="8157" formatCode="General">
                  <c:v>5.8031999599999996E-4</c:v>
                </c:pt>
                <c:pt idx="8158" formatCode="General">
                  <c:v>5.8039999600000003E-4</c:v>
                </c:pt>
                <c:pt idx="8159" formatCode="General">
                  <c:v>5.8047999599999999E-4</c:v>
                </c:pt>
                <c:pt idx="8160" formatCode="General">
                  <c:v>5.8055999599999995E-4</c:v>
                </c:pt>
                <c:pt idx="8161" formatCode="General">
                  <c:v>5.8063999600000001E-4</c:v>
                </c:pt>
                <c:pt idx="8162" formatCode="General">
                  <c:v>5.8071999599999997E-4</c:v>
                </c:pt>
                <c:pt idx="8163" formatCode="General">
                  <c:v>5.8079999600000004E-4</c:v>
                </c:pt>
                <c:pt idx="8164" formatCode="General">
                  <c:v>5.80879996E-4</c:v>
                </c:pt>
                <c:pt idx="8165" formatCode="General">
                  <c:v>5.8095999599999996E-4</c:v>
                </c:pt>
                <c:pt idx="8166" formatCode="General">
                  <c:v>5.8103999600000002E-4</c:v>
                </c:pt>
                <c:pt idx="8167" formatCode="General">
                  <c:v>5.8111999599999998E-4</c:v>
                </c:pt>
                <c:pt idx="8168" formatCode="General">
                  <c:v>5.8119999600000005E-4</c:v>
                </c:pt>
                <c:pt idx="8169" formatCode="General">
                  <c:v>5.8127999600000001E-4</c:v>
                </c:pt>
                <c:pt idx="8170" formatCode="General">
                  <c:v>5.8135999599999997E-4</c:v>
                </c:pt>
                <c:pt idx="8171" formatCode="General">
                  <c:v>5.8143999600000003E-4</c:v>
                </c:pt>
                <c:pt idx="8172" formatCode="General">
                  <c:v>5.8151999599999999E-4</c:v>
                </c:pt>
                <c:pt idx="8173" formatCode="General">
                  <c:v>5.8159999599999995E-4</c:v>
                </c:pt>
                <c:pt idx="8174" formatCode="General">
                  <c:v>5.8167999600000002E-4</c:v>
                </c:pt>
                <c:pt idx="8175" formatCode="General">
                  <c:v>5.8175999599999998E-4</c:v>
                </c:pt>
                <c:pt idx="8176" formatCode="General">
                  <c:v>5.8183999600000004E-4</c:v>
                </c:pt>
                <c:pt idx="8177" formatCode="General">
                  <c:v>5.81919996E-4</c:v>
                </c:pt>
                <c:pt idx="8178" formatCode="General">
                  <c:v>5.8199999599999996E-4</c:v>
                </c:pt>
                <c:pt idx="8179" formatCode="General">
                  <c:v>5.8207999600000003E-4</c:v>
                </c:pt>
                <c:pt idx="8180" formatCode="General">
                  <c:v>5.8215999599999999E-4</c:v>
                </c:pt>
                <c:pt idx="8181" formatCode="General">
                  <c:v>5.8223999600000005E-4</c:v>
                </c:pt>
                <c:pt idx="8182" formatCode="General">
                  <c:v>5.8231999600000001E-4</c:v>
                </c:pt>
                <c:pt idx="8183" formatCode="General">
                  <c:v>5.8239999599999997E-4</c:v>
                </c:pt>
                <c:pt idx="8184" formatCode="General">
                  <c:v>5.8247999600000004E-4</c:v>
                </c:pt>
                <c:pt idx="8185" formatCode="General">
                  <c:v>5.8255999599999999E-4</c:v>
                </c:pt>
                <c:pt idx="8186" formatCode="General">
                  <c:v>5.8263999599999995E-4</c:v>
                </c:pt>
                <c:pt idx="8187" formatCode="General">
                  <c:v>5.8271999600000002E-4</c:v>
                </c:pt>
                <c:pt idx="8188" formatCode="General">
                  <c:v>5.8279999599999998E-4</c:v>
                </c:pt>
                <c:pt idx="8189" formatCode="General">
                  <c:v>5.8287999600000005E-4</c:v>
                </c:pt>
                <c:pt idx="8190" formatCode="General">
                  <c:v>5.82959996E-4</c:v>
                </c:pt>
                <c:pt idx="8191" formatCode="General">
                  <c:v>5.8303999599999996E-4</c:v>
                </c:pt>
                <c:pt idx="8192" formatCode="General">
                  <c:v>5.8311999600000003E-4</c:v>
                </c:pt>
                <c:pt idx="8193" formatCode="General">
                  <c:v>5.8319999599999999E-4</c:v>
                </c:pt>
                <c:pt idx="8194" formatCode="General">
                  <c:v>5.8327999599999995E-4</c:v>
                </c:pt>
                <c:pt idx="8195" formatCode="General">
                  <c:v>5.8335999600000001E-4</c:v>
                </c:pt>
                <c:pt idx="8196" formatCode="General">
                  <c:v>5.8343999599999997E-4</c:v>
                </c:pt>
                <c:pt idx="8197" formatCode="General">
                  <c:v>5.8351999600000004E-4</c:v>
                </c:pt>
                <c:pt idx="8198" formatCode="General">
                  <c:v>5.83599996E-4</c:v>
                </c:pt>
                <c:pt idx="8199" formatCode="General">
                  <c:v>5.8367999599999996E-4</c:v>
                </c:pt>
                <c:pt idx="8200" formatCode="General">
                  <c:v>5.8375999600000002E-4</c:v>
                </c:pt>
                <c:pt idx="8201" formatCode="General">
                  <c:v>5.8383999599999998E-4</c:v>
                </c:pt>
                <c:pt idx="8202" formatCode="General">
                  <c:v>5.8391999600000005E-4</c:v>
                </c:pt>
                <c:pt idx="8203" formatCode="General">
                  <c:v>5.8399999600000001E-4</c:v>
                </c:pt>
                <c:pt idx="8204" formatCode="General">
                  <c:v>5.8407999599999997E-4</c:v>
                </c:pt>
                <c:pt idx="8205" formatCode="General">
                  <c:v>5.8415999600000003E-4</c:v>
                </c:pt>
                <c:pt idx="8206" formatCode="General">
                  <c:v>5.8423999599999999E-4</c:v>
                </c:pt>
                <c:pt idx="8207" formatCode="General">
                  <c:v>5.8431999599999995E-4</c:v>
                </c:pt>
                <c:pt idx="8208" formatCode="General">
                  <c:v>5.8439999600000002E-4</c:v>
                </c:pt>
                <c:pt idx="8209" formatCode="General">
                  <c:v>5.8447999599999998E-4</c:v>
                </c:pt>
                <c:pt idx="8210" formatCode="General">
                  <c:v>5.8455999600000004E-4</c:v>
                </c:pt>
                <c:pt idx="8211" formatCode="General">
                  <c:v>5.84639996E-4</c:v>
                </c:pt>
                <c:pt idx="8212" formatCode="General">
                  <c:v>5.8471999599999996E-4</c:v>
                </c:pt>
                <c:pt idx="8213" formatCode="General">
                  <c:v>5.8479999600000003E-4</c:v>
                </c:pt>
                <c:pt idx="8214" formatCode="General">
                  <c:v>5.8487999599999999E-4</c:v>
                </c:pt>
                <c:pt idx="8215" formatCode="General">
                  <c:v>5.8495999600000005E-4</c:v>
                </c:pt>
                <c:pt idx="8216" formatCode="General">
                  <c:v>5.8503999600000001E-4</c:v>
                </c:pt>
                <c:pt idx="8217" formatCode="General">
                  <c:v>5.8511999599999997E-4</c:v>
                </c:pt>
                <c:pt idx="8218" formatCode="General">
                  <c:v>5.8519999600000004E-4</c:v>
                </c:pt>
                <c:pt idx="8219" formatCode="General">
                  <c:v>5.85279996E-4</c:v>
                </c:pt>
                <c:pt idx="8220" formatCode="General">
                  <c:v>5.8535999599999995E-4</c:v>
                </c:pt>
                <c:pt idx="8221" formatCode="General">
                  <c:v>5.8543999600000002E-4</c:v>
                </c:pt>
                <c:pt idx="8222" formatCode="General">
                  <c:v>5.8551999599999998E-4</c:v>
                </c:pt>
                <c:pt idx="8223" formatCode="General">
                  <c:v>5.8559999600000005E-4</c:v>
                </c:pt>
                <c:pt idx="8224" formatCode="General">
                  <c:v>5.8567999600000001E-4</c:v>
                </c:pt>
                <c:pt idx="8225" formatCode="General">
                  <c:v>5.8575999599999996E-4</c:v>
                </c:pt>
                <c:pt idx="8226" formatCode="General">
                  <c:v>5.8583999600000003E-4</c:v>
                </c:pt>
                <c:pt idx="8227" formatCode="General">
                  <c:v>5.8591999599999999E-4</c:v>
                </c:pt>
                <c:pt idx="8228" formatCode="General">
                  <c:v>5.8599999599999995E-4</c:v>
                </c:pt>
                <c:pt idx="8229" formatCode="General">
                  <c:v>5.8607999600000002E-4</c:v>
                </c:pt>
                <c:pt idx="8230" formatCode="General">
                  <c:v>5.8615999599999997E-4</c:v>
                </c:pt>
                <c:pt idx="8231" formatCode="General">
                  <c:v>5.8623999600000004E-4</c:v>
                </c:pt>
                <c:pt idx="8232" formatCode="General">
                  <c:v>5.86319996E-4</c:v>
                </c:pt>
                <c:pt idx="8233" formatCode="General">
                  <c:v>5.8639999599999996E-4</c:v>
                </c:pt>
                <c:pt idx="8234" formatCode="General">
                  <c:v>5.8647999600000003E-4</c:v>
                </c:pt>
                <c:pt idx="8235" formatCode="General">
                  <c:v>5.8655999599999998E-4</c:v>
                </c:pt>
                <c:pt idx="8236" formatCode="General">
                  <c:v>5.8663999600000005E-4</c:v>
                </c:pt>
                <c:pt idx="8237" formatCode="General">
                  <c:v>5.8671999600000001E-4</c:v>
                </c:pt>
                <c:pt idx="8238" formatCode="General">
                  <c:v>5.8679999599999997E-4</c:v>
                </c:pt>
                <c:pt idx="8239" formatCode="General">
                  <c:v>5.8687999600000003E-4</c:v>
                </c:pt>
                <c:pt idx="8240" formatCode="General">
                  <c:v>5.8695999599999999E-4</c:v>
                </c:pt>
                <c:pt idx="8241" formatCode="General">
                  <c:v>5.8703999599999995E-4</c:v>
                </c:pt>
                <c:pt idx="8242" formatCode="General">
                  <c:v>5.8711999600000002E-4</c:v>
                </c:pt>
                <c:pt idx="8243" formatCode="General">
                  <c:v>5.8719999599999998E-4</c:v>
                </c:pt>
                <c:pt idx="8244" formatCode="General">
                  <c:v>5.8727999600000004E-4</c:v>
                </c:pt>
                <c:pt idx="8245" formatCode="General">
                  <c:v>5.87359996E-4</c:v>
                </c:pt>
                <c:pt idx="8246" formatCode="General">
                  <c:v>5.8743999599999996E-4</c:v>
                </c:pt>
                <c:pt idx="8247" formatCode="General">
                  <c:v>5.8751999600000003E-4</c:v>
                </c:pt>
                <c:pt idx="8248" formatCode="General">
                  <c:v>5.8759999599999999E-4</c:v>
                </c:pt>
                <c:pt idx="8249" formatCode="General">
                  <c:v>5.8767999599999995E-4</c:v>
                </c:pt>
                <c:pt idx="8250" formatCode="General">
                  <c:v>5.8775999600000001E-4</c:v>
                </c:pt>
                <c:pt idx="8251" formatCode="General">
                  <c:v>5.8783999599999997E-4</c:v>
                </c:pt>
                <c:pt idx="8252" formatCode="General">
                  <c:v>5.8791999600000004E-4</c:v>
                </c:pt>
                <c:pt idx="8253" formatCode="General">
                  <c:v>5.87999996E-4</c:v>
                </c:pt>
                <c:pt idx="8254" formatCode="General">
                  <c:v>5.8807999599999996E-4</c:v>
                </c:pt>
                <c:pt idx="8255" formatCode="General">
                  <c:v>5.8815999600000002E-4</c:v>
                </c:pt>
                <c:pt idx="8256" formatCode="General">
                  <c:v>5.8823999599999998E-4</c:v>
                </c:pt>
                <c:pt idx="8257" formatCode="General">
                  <c:v>5.8831999600000005E-4</c:v>
                </c:pt>
                <c:pt idx="8258" formatCode="General">
                  <c:v>5.8839999600000001E-4</c:v>
                </c:pt>
                <c:pt idx="8259" formatCode="General">
                  <c:v>5.8847999599999997E-4</c:v>
                </c:pt>
                <c:pt idx="8260" formatCode="General">
                  <c:v>5.8855999600000003E-4</c:v>
                </c:pt>
                <c:pt idx="8261" formatCode="General">
                  <c:v>5.8863999599999999E-4</c:v>
                </c:pt>
                <c:pt idx="8262" formatCode="General">
                  <c:v>5.8871999599999995E-4</c:v>
                </c:pt>
                <c:pt idx="8263" formatCode="General">
                  <c:v>5.8879999600000002E-4</c:v>
                </c:pt>
                <c:pt idx="8264" formatCode="General">
                  <c:v>5.8887999599999998E-4</c:v>
                </c:pt>
                <c:pt idx="8265" formatCode="General">
                  <c:v>5.8895999600000004E-4</c:v>
                </c:pt>
                <c:pt idx="8266" formatCode="General">
                  <c:v>5.89039996E-4</c:v>
                </c:pt>
                <c:pt idx="8267" formatCode="General">
                  <c:v>5.8911999599999996E-4</c:v>
                </c:pt>
                <c:pt idx="8268" formatCode="General">
                  <c:v>5.8919999600000003E-4</c:v>
                </c:pt>
                <c:pt idx="8269" formatCode="General">
                  <c:v>5.8927999599999998E-4</c:v>
                </c:pt>
                <c:pt idx="8270" formatCode="General">
                  <c:v>5.8935999600000005E-4</c:v>
                </c:pt>
                <c:pt idx="8271" formatCode="General">
                  <c:v>5.8943999600000001E-4</c:v>
                </c:pt>
                <c:pt idx="8272" formatCode="General">
                  <c:v>5.8951999599999997E-4</c:v>
                </c:pt>
                <c:pt idx="8273" formatCode="General">
                  <c:v>5.8959999600000004E-4</c:v>
                </c:pt>
                <c:pt idx="8274" formatCode="General">
                  <c:v>5.8967999599999999E-4</c:v>
                </c:pt>
                <c:pt idx="8275" formatCode="General">
                  <c:v>5.8975999599999995E-4</c:v>
                </c:pt>
                <c:pt idx="8276" formatCode="General">
                  <c:v>5.8983999600000002E-4</c:v>
                </c:pt>
                <c:pt idx="8277" formatCode="General">
                  <c:v>5.8991999599999998E-4</c:v>
                </c:pt>
                <c:pt idx="8278" formatCode="General">
                  <c:v>5.8999999600000005E-4</c:v>
                </c:pt>
                <c:pt idx="8279" formatCode="General">
                  <c:v>5.90079996E-4</c:v>
                </c:pt>
                <c:pt idx="8280" formatCode="General">
                  <c:v>5.9015999599999996E-4</c:v>
                </c:pt>
                <c:pt idx="8281" formatCode="General">
                  <c:v>5.9023999600000003E-4</c:v>
                </c:pt>
                <c:pt idx="8282" formatCode="General">
                  <c:v>5.9031999599999999E-4</c:v>
                </c:pt>
                <c:pt idx="8283" formatCode="General">
                  <c:v>5.9039999599999995E-4</c:v>
                </c:pt>
                <c:pt idx="8284" formatCode="General">
                  <c:v>5.9047999600000001E-4</c:v>
                </c:pt>
                <c:pt idx="8285" formatCode="General">
                  <c:v>5.9055999599999997E-4</c:v>
                </c:pt>
                <c:pt idx="8286" formatCode="General">
                  <c:v>5.9063999600000004E-4</c:v>
                </c:pt>
                <c:pt idx="8287" formatCode="General">
                  <c:v>5.90719996E-4</c:v>
                </c:pt>
                <c:pt idx="8288" formatCode="General">
                  <c:v>5.9079999599999996E-4</c:v>
                </c:pt>
                <c:pt idx="8289" formatCode="General">
                  <c:v>5.9087999600000002E-4</c:v>
                </c:pt>
                <c:pt idx="8290" formatCode="General">
                  <c:v>5.9095999599999998E-4</c:v>
                </c:pt>
                <c:pt idx="8291" formatCode="General">
                  <c:v>5.9103999600000005E-4</c:v>
                </c:pt>
                <c:pt idx="8292" formatCode="General">
                  <c:v>5.9111999600000001E-4</c:v>
                </c:pt>
                <c:pt idx="8293" formatCode="General">
                  <c:v>5.9119999599999997E-4</c:v>
                </c:pt>
                <c:pt idx="8294" formatCode="General">
                  <c:v>5.9127999600000003E-4</c:v>
                </c:pt>
                <c:pt idx="8295" formatCode="General">
                  <c:v>5.9135999599999999E-4</c:v>
                </c:pt>
                <c:pt idx="8296" formatCode="General">
                  <c:v>5.9143999599999995E-4</c:v>
                </c:pt>
                <c:pt idx="8297" formatCode="General">
                  <c:v>5.9151999600000002E-4</c:v>
                </c:pt>
                <c:pt idx="8298" formatCode="General">
                  <c:v>5.9159999599999998E-4</c:v>
                </c:pt>
                <c:pt idx="8299" formatCode="General">
                  <c:v>5.9167999600000004E-4</c:v>
                </c:pt>
                <c:pt idx="8300" formatCode="General">
                  <c:v>5.91759996E-4</c:v>
                </c:pt>
                <c:pt idx="8301" formatCode="General">
                  <c:v>5.9183999599999996E-4</c:v>
                </c:pt>
                <c:pt idx="8302" formatCode="General">
                  <c:v>5.9191999600000003E-4</c:v>
                </c:pt>
                <c:pt idx="8303" formatCode="General">
                  <c:v>5.9199999599999999E-4</c:v>
                </c:pt>
                <c:pt idx="8304" formatCode="General">
                  <c:v>5.9207999600000005E-4</c:v>
                </c:pt>
                <c:pt idx="8305" formatCode="General">
                  <c:v>5.9215999600000001E-4</c:v>
                </c:pt>
                <c:pt idx="8306" formatCode="General">
                  <c:v>5.9223999599999997E-4</c:v>
                </c:pt>
                <c:pt idx="8307" formatCode="General">
                  <c:v>5.9231999600000004E-4</c:v>
                </c:pt>
                <c:pt idx="8308" formatCode="General">
                  <c:v>5.92399996E-4</c:v>
                </c:pt>
                <c:pt idx="8309" formatCode="General">
                  <c:v>5.9247999599999995E-4</c:v>
                </c:pt>
                <c:pt idx="8310" formatCode="General">
                  <c:v>5.9255999600000002E-4</c:v>
                </c:pt>
                <c:pt idx="8311" formatCode="General">
                  <c:v>5.9263999599999998E-4</c:v>
                </c:pt>
                <c:pt idx="8312" formatCode="General">
                  <c:v>5.9271999600000005E-4</c:v>
                </c:pt>
                <c:pt idx="8313" formatCode="General">
                  <c:v>5.9279999600000001E-4</c:v>
                </c:pt>
                <c:pt idx="8314" formatCode="General">
                  <c:v>5.9287999599999996E-4</c:v>
                </c:pt>
                <c:pt idx="8315" formatCode="General">
                  <c:v>5.9295999600000003E-4</c:v>
                </c:pt>
                <c:pt idx="8316" formatCode="General">
                  <c:v>5.9303999599999999E-4</c:v>
                </c:pt>
                <c:pt idx="8317" formatCode="General">
                  <c:v>5.9311999599999995E-4</c:v>
                </c:pt>
                <c:pt idx="8318" formatCode="General">
                  <c:v>5.9319999600000001E-4</c:v>
                </c:pt>
                <c:pt idx="8319" formatCode="General">
                  <c:v>5.9327999599999997E-4</c:v>
                </c:pt>
                <c:pt idx="8320" formatCode="General">
                  <c:v>5.9335999600000004E-4</c:v>
                </c:pt>
                <c:pt idx="8321" formatCode="General">
                  <c:v>5.93439996E-4</c:v>
                </c:pt>
                <c:pt idx="8322" formatCode="General">
                  <c:v>5.9351999599999996E-4</c:v>
                </c:pt>
                <c:pt idx="8323" formatCode="General">
                  <c:v>5.9359999600000002E-4</c:v>
                </c:pt>
                <c:pt idx="8324" formatCode="General">
                  <c:v>5.9367999599999998E-4</c:v>
                </c:pt>
                <c:pt idx="8325" formatCode="General">
                  <c:v>5.9375999600000005E-4</c:v>
                </c:pt>
                <c:pt idx="8326" formatCode="General">
                  <c:v>5.9383999600000001E-4</c:v>
                </c:pt>
                <c:pt idx="8327" formatCode="General">
                  <c:v>5.9391999599999997E-4</c:v>
                </c:pt>
                <c:pt idx="8328" formatCode="General">
                  <c:v>5.9399999600000003E-4</c:v>
                </c:pt>
                <c:pt idx="8329" formatCode="General">
                  <c:v>5.9407999599999999E-4</c:v>
                </c:pt>
                <c:pt idx="8330" formatCode="General">
                  <c:v>5.9415999599999995E-4</c:v>
                </c:pt>
                <c:pt idx="8331" formatCode="General">
                  <c:v>5.9423999600000002E-4</c:v>
                </c:pt>
                <c:pt idx="8332" formatCode="General">
                  <c:v>5.9431999599999998E-4</c:v>
                </c:pt>
                <c:pt idx="8333" formatCode="General">
                  <c:v>5.9439999600000004E-4</c:v>
                </c:pt>
                <c:pt idx="8334" formatCode="General">
                  <c:v>5.94479996E-4</c:v>
                </c:pt>
                <c:pt idx="8335" formatCode="General">
                  <c:v>5.9455999599999996E-4</c:v>
                </c:pt>
                <c:pt idx="8336" formatCode="General">
                  <c:v>5.9463999600000003E-4</c:v>
                </c:pt>
                <c:pt idx="8337" formatCode="General">
                  <c:v>5.9471999599999999E-4</c:v>
                </c:pt>
                <c:pt idx="8338" formatCode="General">
                  <c:v>5.9479999600000005E-4</c:v>
                </c:pt>
                <c:pt idx="8339" formatCode="General">
                  <c:v>5.9487999600000001E-4</c:v>
                </c:pt>
                <c:pt idx="8340" formatCode="General">
                  <c:v>5.9495999599999997E-4</c:v>
                </c:pt>
                <c:pt idx="8341" formatCode="General">
                  <c:v>5.9503999600000004E-4</c:v>
                </c:pt>
                <c:pt idx="8342" formatCode="General">
                  <c:v>5.95119996E-4</c:v>
                </c:pt>
                <c:pt idx="8343" formatCode="General">
                  <c:v>5.9519999599999996E-4</c:v>
                </c:pt>
                <c:pt idx="8344" formatCode="General">
                  <c:v>5.9527999600000002E-4</c:v>
                </c:pt>
                <c:pt idx="8345" formatCode="General">
                  <c:v>5.9535999599999998E-4</c:v>
                </c:pt>
                <c:pt idx="8346" formatCode="General">
                  <c:v>5.9543999600000005E-4</c:v>
                </c:pt>
                <c:pt idx="8347" formatCode="General">
                  <c:v>5.9551999600000001E-4</c:v>
                </c:pt>
                <c:pt idx="8348" formatCode="General">
                  <c:v>5.9559999599999996E-4</c:v>
                </c:pt>
                <c:pt idx="8349" formatCode="General">
                  <c:v>5.9567999600000003E-4</c:v>
                </c:pt>
                <c:pt idx="8350" formatCode="General">
                  <c:v>5.9575999599999999E-4</c:v>
                </c:pt>
                <c:pt idx="8351" formatCode="General">
                  <c:v>5.9583999599999995E-4</c:v>
                </c:pt>
                <c:pt idx="8352" formatCode="General">
                  <c:v>5.9591999600000002E-4</c:v>
                </c:pt>
                <c:pt idx="8353" formatCode="General">
                  <c:v>5.9599999599999997E-4</c:v>
                </c:pt>
                <c:pt idx="8354" formatCode="General">
                  <c:v>5.9607999600000004E-4</c:v>
                </c:pt>
                <c:pt idx="8355" formatCode="General">
                  <c:v>5.96159996E-4</c:v>
                </c:pt>
                <c:pt idx="8356" formatCode="General">
                  <c:v>5.9623999599999996E-4</c:v>
                </c:pt>
                <c:pt idx="8357" formatCode="General">
                  <c:v>5.9631999600000003E-4</c:v>
                </c:pt>
                <c:pt idx="8358" formatCode="General">
                  <c:v>5.9639999599999998E-4</c:v>
                </c:pt>
                <c:pt idx="8359" formatCode="General">
                  <c:v>5.9647999600000005E-4</c:v>
                </c:pt>
                <c:pt idx="8360" formatCode="General">
                  <c:v>5.9655999600000001E-4</c:v>
                </c:pt>
                <c:pt idx="8361" formatCode="General">
                  <c:v>5.9663999599999997E-4</c:v>
                </c:pt>
                <c:pt idx="8362" formatCode="General">
                  <c:v>5.9671999600000004E-4</c:v>
                </c:pt>
                <c:pt idx="8363" formatCode="General">
                  <c:v>5.9679999599999999E-4</c:v>
                </c:pt>
                <c:pt idx="8364" formatCode="General">
                  <c:v>5.9687999599999995E-4</c:v>
                </c:pt>
                <c:pt idx="8365" formatCode="General">
                  <c:v>5.9695999600000002E-4</c:v>
                </c:pt>
                <c:pt idx="8366" formatCode="General">
                  <c:v>5.9703999599999998E-4</c:v>
                </c:pt>
                <c:pt idx="8367" formatCode="General">
                  <c:v>5.9711999600000005E-4</c:v>
                </c:pt>
                <c:pt idx="8368" formatCode="General">
                  <c:v>5.97199996E-4</c:v>
                </c:pt>
                <c:pt idx="8369" formatCode="General">
                  <c:v>5.9727999599999996E-4</c:v>
                </c:pt>
                <c:pt idx="8370" formatCode="General">
                  <c:v>5.9735999600000003E-4</c:v>
                </c:pt>
                <c:pt idx="8371" formatCode="General">
                  <c:v>5.9743999599999999E-4</c:v>
                </c:pt>
                <c:pt idx="8372" formatCode="General">
                  <c:v>5.9751999599999995E-4</c:v>
                </c:pt>
                <c:pt idx="8373" formatCode="General">
                  <c:v>5.9759999600000001E-4</c:v>
                </c:pt>
                <c:pt idx="8374" formatCode="General">
                  <c:v>5.9767999599999997E-4</c:v>
                </c:pt>
                <c:pt idx="8375" formatCode="General">
                  <c:v>5.9775999600000004E-4</c:v>
                </c:pt>
                <c:pt idx="8376" formatCode="General">
                  <c:v>5.97839996E-4</c:v>
                </c:pt>
                <c:pt idx="8377" formatCode="General">
                  <c:v>5.9791999599999996E-4</c:v>
                </c:pt>
                <c:pt idx="8378" formatCode="General">
                  <c:v>5.9799999600000002E-4</c:v>
                </c:pt>
                <c:pt idx="8379" formatCode="General">
                  <c:v>5.9807999599999998E-4</c:v>
                </c:pt>
                <c:pt idx="8380" formatCode="General">
                  <c:v>5.9815999600000005E-4</c:v>
                </c:pt>
                <c:pt idx="8381" formatCode="General">
                  <c:v>5.9823999600000001E-4</c:v>
                </c:pt>
                <c:pt idx="8382" formatCode="General">
                  <c:v>5.9831999599999997E-4</c:v>
                </c:pt>
                <c:pt idx="8383" formatCode="General">
                  <c:v>5.9839999600000003E-4</c:v>
                </c:pt>
                <c:pt idx="8384" formatCode="General">
                  <c:v>5.9847999599999999E-4</c:v>
                </c:pt>
                <c:pt idx="8385" formatCode="General">
                  <c:v>5.9855999599999995E-4</c:v>
                </c:pt>
                <c:pt idx="8386" formatCode="General">
                  <c:v>5.9863999600000002E-4</c:v>
                </c:pt>
                <c:pt idx="8387" formatCode="General">
                  <c:v>5.9871999599999998E-4</c:v>
                </c:pt>
                <c:pt idx="8388" formatCode="General">
                  <c:v>5.9879999600000004E-4</c:v>
                </c:pt>
                <c:pt idx="8389" formatCode="General">
                  <c:v>5.98879996E-4</c:v>
                </c:pt>
                <c:pt idx="8390" formatCode="General">
                  <c:v>5.9895999599999996E-4</c:v>
                </c:pt>
                <c:pt idx="8391" formatCode="General">
                  <c:v>5.9903999600000003E-4</c:v>
                </c:pt>
                <c:pt idx="8392" formatCode="General">
                  <c:v>5.9911999599999999E-4</c:v>
                </c:pt>
                <c:pt idx="8393" formatCode="General">
                  <c:v>5.9919999600000005E-4</c:v>
                </c:pt>
                <c:pt idx="8394" formatCode="General">
                  <c:v>5.9927999600000001E-4</c:v>
                </c:pt>
                <c:pt idx="8395" formatCode="General">
                  <c:v>5.9935999599999997E-4</c:v>
                </c:pt>
                <c:pt idx="8396" formatCode="General">
                  <c:v>5.9943999600000004E-4</c:v>
                </c:pt>
                <c:pt idx="8397" formatCode="General">
                  <c:v>5.99519996E-4</c:v>
                </c:pt>
                <c:pt idx="8398" formatCode="General">
                  <c:v>5.9959999599999995E-4</c:v>
                </c:pt>
                <c:pt idx="8399" formatCode="General">
                  <c:v>5.9967999600000002E-4</c:v>
                </c:pt>
                <c:pt idx="8400" formatCode="General">
                  <c:v>5.9975999599999998E-4</c:v>
                </c:pt>
                <c:pt idx="8401" formatCode="General">
                  <c:v>5.9983999600000005E-4</c:v>
                </c:pt>
                <c:pt idx="8402" formatCode="General">
                  <c:v>5.99919996E-4</c:v>
                </c:pt>
                <c:pt idx="8403" formatCode="General">
                  <c:v>5.9999999599999996E-4</c:v>
                </c:pt>
                <c:pt idx="8404" formatCode="General">
                  <c:v>6.0007999600000003E-4</c:v>
                </c:pt>
                <c:pt idx="8405" formatCode="General">
                  <c:v>6.0015999599999999E-4</c:v>
                </c:pt>
                <c:pt idx="8406" formatCode="General">
                  <c:v>6.0023999599999995E-4</c:v>
                </c:pt>
                <c:pt idx="8407" formatCode="General">
                  <c:v>6.0031999600000001E-4</c:v>
                </c:pt>
                <c:pt idx="8408" formatCode="General">
                  <c:v>6.0039999599999997E-4</c:v>
                </c:pt>
                <c:pt idx="8409" formatCode="General">
                  <c:v>6.0047999600000004E-4</c:v>
                </c:pt>
                <c:pt idx="8410" formatCode="General">
                  <c:v>6.00559996E-4</c:v>
                </c:pt>
                <c:pt idx="8411" formatCode="General">
                  <c:v>6.0063999599999996E-4</c:v>
                </c:pt>
                <c:pt idx="8412" formatCode="General">
                  <c:v>6.0071999600000002E-4</c:v>
                </c:pt>
                <c:pt idx="8413" formatCode="General">
                  <c:v>6.0079999599999998E-4</c:v>
                </c:pt>
                <c:pt idx="8414" formatCode="General">
                  <c:v>6.0087999600000005E-4</c:v>
                </c:pt>
                <c:pt idx="8415" formatCode="General">
                  <c:v>6.0095999600000001E-4</c:v>
                </c:pt>
                <c:pt idx="8416" formatCode="General">
                  <c:v>6.0103999599999997E-4</c:v>
                </c:pt>
                <c:pt idx="8417" formatCode="General">
                  <c:v>6.0111999600000003E-4</c:v>
                </c:pt>
                <c:pt idx="8418" formatCode="General">
                  <c:v>6.0119999599999999E-4</c:v>
                </c:pt>
                <c:pt idx="8419" formatCode="General">
                  <c:v>6.0127999599999995E-4</c:v>
                </c:pt>
                <c:pt idx="8420" formatCode="General">
                  <c:v>6.0135999600000002E-4</c:v>
                </c:pt>
                <c:pt idx="8421" formatCode="General">
                  <c:v>6.0143999599999998E-4</c:v>
                </c:pt>
                <c:pt idx="8422" formatCode="General">
                  <c:v>6.0151999600000004E-4</c:v>
                </c:pt>
                <c:pt idx="8423" formatCode="General">
                  <c:v>6.01599996E-4</c:v>
                </c:pt>
                <c:pt idx="8424" formatCode="General">
                  <c:v>6.0167999599999996E-4</c:v>
                </c:pt>
                <c:pt idx="8425" formatCode="General">
                  <c:v>6.0175999600000003E-4</c:v>
                </c:pt>
                <c:pt idx="8426" formatCode="General">
                  <c:v>6.0183999599999999E-4</c:v>
                </c:pt>
                <c:pt idx="8427" formatCode="General">
                  <c:v>6.0191999600000005E-4</c:v>
                </c:pt>
                <c:pt idx="8428" formatCode="General">
                  <c:v>6.0199999600000001E-4</c:v>
                </c:pt>
                <c:pt idx="8429" formatCode="General">
                  <c:v>6.0207999599999997E-4</c:v>
                </c:pt>
                <c:pt idx="8430" formatCode="General">
                  <c:v>6.0215999600000004E-4</c:v>
                </c:pt>
                <c:pt idx="8431" formatCode="General">
                  <c:v>6.02239996E-4</c:v>
                </c:pt>
                <c:pt idx="8432" formatCode="General">
                  <c:v>6.0231999599999995E-4</c:v>
                </c:pt>
                <c:pt idx="8433" formatCode="General">
                  <c:v>6.0239999600000002E-4</c:v>
                </c:pt>
                <c:pt idx="8434" formatCode="General">
                  <c:v>6.0247999599999998E-4</c:v>
                </c:pt>
                <c:pt idx="8435" formatCode="General">
                  <c:v>6.0255999600000005E-4</c:v>
                </c:pt>
                <c:pt idx="8436" formatCode="General">
                  <c:v>6.0263999600000001E-4</c:v>
                </c:pt>
                <c:pt idx="8437" formatCode="General">
                  <c:v>6.0271999599999996E-4</c:v>
                </c:pt>
                <c:pt idx="8438" formatCode="General">
                  <c:v>6.0279999600000003E-4</c:v>
                </c:pt>
                <c:pt idx="8439" formatCode="General">
                  <c:v>6.0287999599999999E-4</c:v>
                </c:pt>
                <c:pt idx="8440" formatCode="General">
                  <c:v>6.0295999599999995E-4</c:v>
                </c:pt>
                <c:pt idx="8441" formatCode="General">
                  <c:v>6.0303999600000002E-4</c:v>
                </c:pt>
                <c:pt idx="8442" formatCode="General">
                  <c:v>6.0311999599999997E-4</c:v>
                </c:pt>
                <c:pt idx="8443" formatCode="General">
                  <c:v>6.0319999600000004E-4</c:v>
                </c:pt>
                <c:pt idx="8444" formatCode="General">
                  <c:v>6.03279996E-4</c:v>
                </c:pt>
                <c:pt idx="8445" formatCode="General">
                  <c:v>6.0335999599999996E-4</c:v>
                </c:pt>
                <c:pt idx="8446" formatCode="General">
                  <c:v>6.0343999600000003E-4</c:v>
                </c:pt>
                <c:pt idx="8447" formatCode="General">
                  <c:v>6.0351999599999998E-4</c:v>
                </c:pt>
                <c:pt idx="8448" formatCode="General">
                  <c:v>6.0359999600000005E-4</c:v>
                </c:pt>
                <c:pt idx="8449" formatCode="General">
                  <c:v>6.0367999600000001E-4</c:v>
                </c:pt>
                <c:pt idx="8450" formatCode="General">
                  <c:v>6.0375999599999997E-4</c:v>
                </c:pt>
                <c:pt idx="8451" formatCode="General">
                  <c:v>6.0383999600000004E-4</c:v>
                </c:pt>
                <c:pt idx="8452" formatCode="General">
                  <c:v>6.0391999599999999E-4</c:v>
                </c:pt>
                <c:pt idx="8453" formatCode="General">
                  <c:v>6.0399999599999995E-4</c:v>
                </c:pt>
                <c:pt idx="8454" formatCode="General">
                  <c:v>6.0407999600000002E-4</c:v>
                </c:pt>
                <c:pt idx="8455" formatCode="General">
                  <c:v>6.0415999599999998E-4</c:v>
                </c:pt>
                <c:pt idx="8456" formatCode="General">
                  <c:v>6.0423999600000004E-4</c:v>
                </c:pt>
                <c:pt idx="8457" formatCode="General">
                  <c:v>6.04319996E-4</c:v>
                </c:pt>
                <c:pt idx="8458" formatCode="General">
                  <c:v>6.0439999599999996E-4</c:v>
                </c:pt>
                <c:pt idx="8459" formatCode="General">
                  <c:v>6.0447999600000003E-4</c:v>
                </c:pt>
                <c:pt idx="8460" formatCode="General">
                  <c:v>6.0455999599999999E-4</c:v>
                </c:pt>
                <c:pt idx="8461" formatCode="General">
                  <c:v>6.0463999599999995E-4</c:v>
                </c:pt>
                <c:pt idx="8462" formatCode="General">
                  <c:v>6.0471999600000001E-4</c:v>
                </c:pt>
                <c:pt idx="8463" formatCode="General">
                  <c:v>6.0479999599999997E-4</c:v>
                </c:pt>
                <c:pt idx="8464" formatCode="General">
                  <c:v>6.0487999600000004E-4</c:v>
                </c:pt>
                <c:pt idx="8465" formatCode="General">
                  <c:v>6.04959996E-4</c:v>
                </c:pt>
                <c:pt idx="8466" formatCode="General">
                  <c:v>6.0503999599999996E-4</c:v>
                </c:pt>
                <c:pt idx="8467" formatCode="General">
                  <c:v>6.0511999600000002E-4</c:v>
                </c:pt>
                <c:pt idx="8468" formatCode="General">
                  <c:v>6.0519999599999998E-4</c:v>
                </c:pt>
                <c:pt idx="8469" formatCode="General">
                  <c:v>6.0527999600000005E-4</c:v>
                </c:pt>
                <c:pt idx="8470" formatCode="General">
                  <c:v>6.0535999600000001E-4</c:v>
                </c:pt>
                <c:pt idx="8471" formatCode="General">
                  <c:v>6.0543999599999997E-4</c:v>
                </c:pt>
                <c:pt idx="8472" formatCode="General">
                  <c:v>6.0551999600000003E-4</c:v>
                </c:pt>
                <c:pt idx="8473" formatCode="General">
                  <c:v>6.0559999599999999E-4</c:v>
                </c:pt>
                <c:pt idx="8474" formatCode="General">
                  <c:v>6.0567999599999995E-4</c:v>
                </c:pt>
                <c:pt idx="8475" formatCode="General">
                  <c:v>6.0575999600000002E-4</c:v>
                </c:pt>
                <c:pt idx="8476" formatCode="General">
                  <c:v>6.0583999599999998E-4</c:v>
                </c:pt>
                <c:pt idx="8477" formatCode="General">
                  <c:v>6.0591999600000004E-4</c:v>
                </c:pt>
                <c:pt idx="8478" formatCode="General">
                  <c:v>6.05999996E-4</c:v>
                </c:pt>
                <c:pt idx="8479" formatCode="General">
                  <c:v>6.0607999599999996E-4</c:v>
                </c:pt>
                <c:pt idx="8480" formatCode="General">
                  <c:v>6.0615999600000003E-4</c:v>
                </c:pt>
                <c:pt idx="8481" formatCode="General">
                  <c:v>6.0623999599999998E-4</c:v>
                </c:pt>
                <c:pt idx="8482" formatCode="General">
                  <c:v>6.0631999600000005E-4</c:v>
                </c:pt>
                <c:pt idx="8483" formatCode="General">
                  <c:v>6.0639999600000001E-4</c:v>
                </c:pt>
                <c:pt idx="8484" formatCode="General">
                  <c:v>6.0647999599999997E-4</c:v>
                </c:pt>
                <c:pt idx="8485" formatCode="General">
                  <c:v>6.0655999600000004E-4</c:v>
                </c:pt>
                <c:pt idx="8486" formatCode="General">
                  <c:v>6.0663999599999999E-4</c:v>
                </c:pt>
                <c:pt idx="8487" formatCode="General">
                  <c:v>6.0671999599999995E-4</c:v>
                </c:pt>
                <c:pt idx="8488" formatCode="General">
                  <c:v>6.0679999600000002E-4</c:v>
                </c:pt>
                <c:pt idx="8489" formatCode="General">
                  <c:v>6.0687999599999998E-4</c:v>
                </c:pt>
                <c:pt idx="8490" formatCode="General">
                  <c:v>6.0695999600000005E-4</c:v>
                </c:pt>
                <c:pt idx="8491" formatCode="General">
                  <c:v>6.07039996E-4</c:v>
                </c:pt>
                <c:pt idx="8492" formatCode="General">
                  <c:v>6.0711999599999996E-4</c:v>
                </c:pt>
                <c:pt idx="8493" formatCode="General">
                  <c:v>6.0719999600000003E-4</c:v>
                </c:pt>
                <c:pt idx="8494" formatCode="General">
                  <c:v>6.0727999599999999E-4</c:v>
                </c:pt>
                <c:pt idx="8495" formatCode="General">
                  <c:v>6.0735999599999995E-4</c:v>
                </c:pt>
                <c:pt idx="8496" formatCode="General">
                  <c:v>6.0743999600000001E-4</c:v>
                </c:pt>
                <c:pt idx="8497" formatCode="General">
                  <c:v>6.0751999599999997E-4</c:v>
                </c:pt>
                <c:pt idx="8498" formatCode="General">
                  <c:v>6.0759999600000004E-4</c:v>
                </c:pt>
                <c:pt idx="8499" formatCode="General">
                  <c:v>6.07679996E-4</c:v>
                </c:pt>
                <c:pt idx="8500" formatCode="General">
                  <c:v>6.0775999599999996E-4</c:v>
                </c:pt>
                <c:pt idx="8501" formatCode="General">
                  <c:v>6.0783999600000002E-4</c:v>
                </c:pt>
                <c:pt idx="8502" formatCode="General">
                  <c:v>6.0791999599999998E-4</c:v>
                </c:pt>
                <c:pt idx="8503" formatCode="General">
                  <c:v>6.0799999600000005E-4</c:v>
                </c:pt>
                <c:pt idx="8504" formatCode="General">
                  <c:v>6.0807999600000001E-4</c:v>
                </c:pt>
                <c:pt idx="8505" formatCode="General">
                  <c:v>6.0815999599999997E-4</c:v>
                </c:pt>
                <c:pt idx="8506" formatCode="General">
                  <c:v>6.0823999600000003E-4</c:v>
                </c:pt>
                <c:pt idx="8507" formatCode="General">
                  <c:v>6.0831999599999999E-4</c:v>
                </c:pt>
                <c:pt idx="8508" formatCode="General">
                  <c:v>6.0839999599999995E-4</c:v>
                </c:pt>
                <c:pt idx="8509" formatCode="General">
                  <c:v>6.0847999600000002E-4</c:v>
                </c:pt>
                <c:pt idx="8510" formatCode="General">
                  <c:v>6.0855999599999998E-4</c:v>
                </c:pt>
                <c:pt idx="8511" formatCode="General">
                  <c:v>6.0863999600000004E-4</c:v>
                </c:pt>
                <c:pt idx="8512" formatCode="General">
                  <c:v>6.08719996E-4</c:v>
                </c:pt>
                <c:pt idx="8513" formatCode="General">
                  <c:v>6.0879999599999996E-4</c:v>
                </c:pt>
                <c:pt idx="8514" formatCode="General">
                  <c:v>6.0887999600000003E-4</c:v>
                </c:pt>
                <c:pt idx="8515" formatCode="General">
                  <c:v>6.0895999599999999E-4</c:v>
                </c:pt>
                <c:pt idx="8516" formatCode="General">
                  <c:v>6.0903999600000005E-4</c:v>
                </c:pt>
                <c:pt idx="8517" formatCode="General">
                  <c:v>6.0911999600000001E-4</c:v>
                </c:pt>
                <c:pt idx="8518" formatCode="General">
                  <c:v>6.0919999599999997E-4</c:v>
                </c:pt>
                <c:pt idx="8519" formatCode="General">
                  <c:v>6.0927999600000004E-4</c:v>
                </c:pt>
                <c:pt idx="8520" formatCode="General">
                  <c:v>6.09359996E-4</c:v>
                </c:pt>
                <c:pt idx="8521" formatCode="General">
                  <c:v>6.0943999599999995E-4</c:v>
                </c:pt>
                <c:pt idx="8522" formatCode="General">
                  <c:v>6.0951999600000002E-4</c:v>
                </c:pt>
                <c:pt idx="8523" formatCode="General">
                  <c:v>6.0959999599999998E-4</c:v>
                </c:pt>
                <c:pt idx="8524" formatCode="General">
                  <c:v>6.0967999600000005E-4</c:v>
                </c:pt>
                <c:pt idx="8525" formatCode="General">
                  <c:v>6.0975999600000001E-4</c:v>
                </c:pt>
                <c:pt idx="8526" formatCode="General">
                  <c:v>6.0983999599999996E-4</c:v>
                </c:pt>
                <c:pt idx="8527" formatCode="General">
                  <c:v>6.0991999600000003E-4</c:v>
                </c:pt>
                <c:pt idx="8528" formatCode="General">
                  <c:v>6.0999999599999999E-4</c:v>
                </c:pt>
                <c:pt idx="8529" formatCode="General">
                  <c:v>6.1007999599999995E-4</c:v>
                </c:pt>
                <c:pt idx="8530" formatCode="General">
                  <c:v>6.1015999600000002E-4</c:v>
                </c:pt>
                <c:pt idx="8531" formatCode="General">
                  <c:v>6.1023999599999997E-4</c:v>
                </c:pt>
                <c:pt idx="8532" formatCode="General">
                  <c:v>6.1031999600000004E-4</c:v>
                </c:pt>
                <c:pt idx="8533" formatCode="General">
                  <c:v>6.10399996E-4</c:v>
                </c:pt>
                <c:pt idx="8534" formatCode="General">
                  <c:v>6.1047999599999996E-4</c:v>
                </c:pt>
                <c:pt idx="8535" formatCode="General">
                  <c:v>6.1055999600000002E-4</c:v>
                </c:pt>
                <c:pt idx="8536" formatCode="General">
                  <c:v>6.1063999599999998E-4</c:v>
                </c:pt>
                <c:pt idx="8537" formatCode="General">
                  <c:v>6.1071999600000005E-4</c:v>
                </c:pt>
                <c:pt idx="8538" formatCode="General">
                  <c:v>6.1079999600000001E-4</c:v>
                </c:pt>
                <c:pt idx="8539" formatCode="General">
                  <c:v>6.1087999599999997E-4</c:v>
                </c:pt>
                <c:pt idx="8540" formatCode="General">
                  <c:v>6.1095999600000003E-4</c:v>
                </c:pt>
                <c:pt idx="8541" formatCode="General">
                  <c:v>6.1103999599999999E-4</c:v>
                </c:pt>
                <c:pt idx="8542" formatCode="General">
                  <c:v>6.1111999599999995E-4</c:v>
                </c:pt>
                <c:pt idx="8543" formatCode="General">
                  <c:v>6.1119999600000002E-4</c:v>
                </c:pt>
                <c:pt idx="8544" formatCode="General">
                  <c:v>6.1127999599999998E-4</c:v>
                </c:pt>
                <c:pt idx="8545" formatCode="General">
                  <c:v>6.1135999600000004E-4</c:v>
                </c:pt>
                <c:pt idx="8546" formatCode="General">
                  <c:v>6.11439996E-4</c:v>
                </c:pt>
                <c:pt idx="8547" formatCode="General">
                  <c:v>6.1151999599999996E-4</c:v>
                </c:pt>
                <c:pt idx="8548" formatCode="General">
                  <c:v>6.1159999600000003E-4</c:v>
                </c:pt>
                <c:pt idx="8549" formatCode="General">
                  <c:v>6.1167999599999999E-4</c:v>
                </c:pt>
                <c:pt idx="8550" formatCode="General">
                  <c:v>6.1175999600000005E-4</c:v>
                </c:pt>
                <c:pt idx="8551" formatCode="General">
                  <c:v>6.1183999600000001E-4</c:v>
                </c:pt>
                <c:pt idx="8552" formatCode="General">
                  <c:v>6.1191999599999997E-4</c:v>
                </c:pt>
                <c:pt idx="8553" formatCode="General">
                  <c:v>6.1199999600000004E-4</c:v>
                </c:pt>
                <c:pt idx="8554" formatCode="General">
                  <c:v>6.12079996E-4</c:v>
                </c:pt>
                <c:pt idx="8555" formatCode="General">
                  <c:v>6.1215999599999996E-4</c:v>
                </c:pt>
                <c:pt idx="8556" formatCode="General">
                  <c:v>6.1223999600000002E-4</c:v>
                </c:pt>
                <c:pt idx="8557" formatCode="General">
                  <c:v>6.1231999599999998E-4</c:v>
                </c:pt>
                <c:pt idx="8558" formatCode="General">
                  <c:v>6.1239999600000005E-4</c:v>
                </c:pt>
                <c:pt idx="8559" formatCode="General">
                  <c:v>6.1247999600000001E-4</c:v>
                </c:pt>
                <c:pt idx="8560" formatCode="General">
                  <c:v>6.1255999599999997E-4</c:v>
                </c:pt>
                <c:pt idx="8561" formatCode="General">
                  <c:v>6.1263999600000003E-4</c:v>
                </c:pt>
                <c:pt idx="8562" formatCode="General">
                  <c:v>6.1271999599999999E-4</c:v>
                </c:pt>
                <c:pt idx="8563" formatCode="General">
                  <c:v>6.1279999599999995E-4</c:v>
                </c:pt>
                <c:pt idx="8564" formatCode="General">
                  <c:v>6.1287999600000002E-4</c:v>
                </c:pt>
                <c:pt idx="8565" formatCode="General">
                  <c:v>6.1295999599999997E-4</c:v>
                </c:pt>
                <c:pt idx="8566" formatCode="General">
                  <c:v>6.1303999600000004E-4</c:v>
                </c:pt>
                <c:pt idx="8567" formatCode="General">
                  <c:v>6.13119996E-4</c:v>
                </c:pt>
                <c:pt idx="8568" formatCode="General">
                  <c:v>6.1319999599999996E-4</c:v>
                </c:pt>
                <c:pt idx="8569" formatCode="General">
                  <c:v>6.1327999600000003E-4</c:v>
                </c:pt>
                <c:pt idx="8570" formatCode="General">
                  <c:v>6.1335999599999998E-4</c:v>
                </c:pt>
                <c:pt idx="8571" formatCode="General">
                  <c:v>6.1343999600000005E-4</c:v>
                </c:pt>
                <c:pt idx="8572" formatCode="General">
                  <c:v>6.1351999600000001E-4</c:v>
                </c:pt>
                <c:pt idx="8573" formatCode="General">
                  <c:v>6.1359999599999997E-4</c:v>
                </c:pt>
                <c:pt idx="8574" formatCode="General">
                  <c:v>6.1367999600000004E-4</c:v>
                </c:pt>
                <c:pt idx="8575" formatCode="General">
                  <c:v>6.1375999599999999E-4</c:v>
                </c:pt>
                <c:pt idx="8576" formatCode="General">
                  <c:v>6.1383999599999995E-4</c:v>
                </c:pt>
                <c:pt idx="8577" formatCode="General">
                  <c:v>6.1391999600000002E-4</c:v>
                </c:pt>
                <c:pt idx="8578" formatCode="General">
                  <c:v>6.1399999599999998E-4</c:v>
                </c:pt>
                <c:pt idx="8579" formatCode="General">
                  <c:v>6.1407999600000005E-4</c:v>
                </c:pt>
                <c:pt idx="8580" formatCode="General">
                  <c:v>6.14159996E-4</c:v>
                </c:pt>
                <c:pt idx="8581" formatCode="General">
                  <c:v>6.1423999599999996E-4</c:v>
                </c:pt>
                <c:pt idx="8582" formatCode="General">
                  <c:v>6.1431999600000003E-4</c:v>
                </c:pt>
                <c:pt idx="8583" formatCode="General">
                  <c:v>6.1439999599999999E-4</c:v>
                </c:pt>
                <c:pt idx="8584" formatCode="General">
                  <c:v>6.1447999599999995E-4</c:v>
                </c:pt>
                <c:pt idx="8585" formatCode="General">
                  <c:v>6.1455999600000001E-4</c:v>
                </c:pt>
                <c:pt idx="8586" formatCode="General">
                  <c:v>6.1463999599999997E-4</c:v>
                </c:pt>
                <c:pt idx="8587" formatCode="General">
                  <c:v>6.1471999600000004E-4</c:v>
                </c:pt>
                <c:pt idx="8588" formatCode="General">
                  <c:v>6.14799996E-4</c:v>
                </c:pt>
                <c:pt idx="8589" formatCode="General">
                  <c:v>6.1487999599999996E-4</c:v>
                </c:pt>
                <c:pt idx="8590" formatCode="General">
                  <c:v>6.1495999600000002E-4</c:v>
                </c:pt>
                <c:pt idx="8591" formatCode="General">
                  <c:v>6.1503999599999998E-4</c:v>
                </c:pt>
                <c:pt idx="8592" formatCode="General">
                  <c:v>6.1511999600000005E-4</c:v>
                </c:pt>
                <c:pt idx="8593" formatCode="General">
                  <c:v>6.1519999600000001E-4</c:v>
                </c:pt>
                <c:pt idx="8594" formatCode="General">
                  <c:v>6.1527999599999997E-4</c:v>
                </c:pt>
                <c:pt idx="8595" formatCode="General">
                  <c:v>6.1535999600000003E-4</c:v>
                </c:pt>
                <c:pt idx="8596" formatCode="General">
                  <c:v>6.1543999599999999E-4</c:v>
                </c:pt>
                <c:pt idx="8597" formatCode="General">
                  <c:v>6.1551999599999995E-4</c:v>
                </c:pt>
                <c:pt idx="8598" formatCode="General">
                  <c:v>6.1559999600000002E-4</c:v>
                </c:pt>
                <c:pt idx="8599" formatCode="General">
                  <c:v>6.1567999599999998E-4</c:v>
                </c:pt>
                <c:pt idx="8600" formatCode="General">
                  <c:v>6.1575999600000004E-4</c:v>
                </c:pt>
                <c:pt idx="8601" formatCode="General">
                  <c:v>6.15839996E-4</c:v>
                </c:pt>
                <c:pt idx="8602" formatCode="General">
                  <c:v>6.1591999599999996E-4</c:v>
                </c:pt>
                <c:pt idx="8603" formatCode="General">
                  <c:v>6.1599999600000003E-4</c:v>
                </c:pt>
                <c:pt idx="8604" formatCode="General">
                  <c:v>6.1607999599999999E-4</c:v>
                </c:pt>
                <c:pt idx="8605" formatCode="General">
                  <c:v>6.1615999600000005E-4</c:v>
                </c:pt>
                <c:pt idx="8606" formatCode="General">
                  <c:v>6.1623999600000001E-4</c:v>
                </c:pt>
                <c:pt idx="8607" formatCode="General">
                  <c:v>6.1631999599999997E-4</c:v>
                </c:pt>
                <c:pt idx="8608" formatCode="General">
                  <c:v>6.1639999600000004E-4</c:v>
                </c:pt>
                <c:pt idx="8609" formatCode="General">
                  <c:v>6.16479996E-4</c:v>
                </c:pt>
                <c:pt idx="8610" formatCode="General">
                  <c:v>6.1655999599999995E-4</c:v>
                </c:pt>
                <c:pt idx="8611" formatCode="General">
                  <c:v>6.1663999600000002E-4</c:v>
                </c:pt>
                <c:pt idx="8612" formatCode="General">
                  <c:v>6.1671999599999998E-4</c:v>
                </c:pt>
                <c:pt idx="8613" formatCode="General">
                  <c:v>6.1679999600000005E-4</c:v>
                </c:pt>
                <c:pt idx="8614" formatCode="General">
                  <c:v>6.1687999600000001E-4</c:v>
                </c:pt>
                <c:pt idx="8615" formatCode="General">
                  <c:v>6.1695999599999996E-4</c:v>
                </c:pt>
                <c:pt idx="8616" formatCode="General">
                  <c:v>6.1703999600000003E-4</c:v>
                </c:pt>
                <c:pt idx="8617" formatCode="General">
                  <c:v>6.1711999599999999E-4</c:v>
                </c:pt>
                <c:pt idx="8618" formatCode="General">
                  <c:v>6.1719999599999995E-4</c:v>
                </c:pt>
                <c:pt idx="8619" formatCode="General">
                  <c:v>6.1727999600000001E-4</c:v>
                </c:pt>
                <c:pt idx="8620" formatCode="General">
                  <c:v>6.1735999599999997E-4</c:v>
                </c:pt>
                <c:pt idx="8621" formatCode="General">
                  <c:v>6.1743999600000004E-4</c:v>
                </c:pt>
                <c:pt idx="8622" formatCode="General">
                  <c:v>6.17519996E-4</c:v>
                </c:pt>
                <c:pt idx="8623" formatCode="General">
                  <c:v>6.1759999599999996E-4</c:v>
                </c:pt>
                <c:pt idx="8624" formatCode="General">
                  <c:v>6.1767999600000002E-4</c:v>
                </c:pt>
                <c:pt idx="8625" formatCode="General">
                  <c:v>6.1775999599999998E-4</c:v>
                </c:pt>
                <c:pt idx="8626" formatCode="General">
                  <c:v>6.1783999600000005E-4</c:v>
                </c:pt>
                <c:pt idx="8627" formatCode="General">
                  <c:v>6.1791999600000001E-4</c:v>
                </c:pt>
                <c:pt idx="8628" formatCode="General">
                  <c:v>6.1799999599999997E-4</c:v>
                </c:pt>
                <c:pt idx="8629" formatCode="General">
                  <c:v>6.1807999600000003E-4</c:v>
                </c:pt>
                <c:pt idx="8630" formatCode="General">
                  <c:v>6.1815999599999999E-4</c:v>
                </c:pt>
                <c:pt idx="8631" formatCode="General">
                  <c:v>6.1823999599999995E-4</c:v>
                </c:pt>
                <c:pt idx="8632" formatCode="General">
                  <c:v>6.1831999600000002E-4</c:v>
                </c:pt>
                <c:pt idx="8633" formatCode="General">
                  <c:v>6.1839999599999998E-4</c:v>
                </c:pt>
                <c:pt idx="8634" formatCode="General">
                  <c:v>6.1847999600000004E-4</c:v>
                </c:pt>
                <c:pt idx="8635" formatCode="General">
                  <c:v>6.18559996E-4</c:v>
                </c:pt>
                <c:pt idx="8636" formatCode="General">
                  <c:v>6.1863999599999996E-4</c:v>
                </c:pt>
                <c:pt idx="8637" formatCode="General">
                  <c:v>6.1871999600000003E-4</c:v>
                </c:pt>
                <c:pt idx="8638" formatCode="General">
                  <c:v>6.1879999599999999E-4</c:v>
                </c:pt>
                <c:pt idx="8639" formatCode="General">
                  <c:v>6.1887999600000005E-4</c:v>
                </c:pt>
                <c:pt idx="8640" formatCode="General">
                  <c:v>6.1895999600000001E-4</c:v>
                </c:pt>
                <c:pt idx="8641" formatCode="General">
                  <c:v>6.1903999599999997E-4</c:v>
                </c:pt>
                <c:pt idx="8642" formatCode="General">
                  <c:v>6.1911999600000004E-4</c:v>
                </c:pt>
                <c:pt idx="8643" formatCode="General">
                  <c:v>6.19199996E-4</c:v>
                </c:pt>
                <c:pt idx="8644" formatCode="General">
                  <c:v>6.1927999599999996E-4</c:v>
                </c:pt>
                <c:pt idx="8645" formatCode="General">
                  <c:v>6.1935999600000002E-4</c:v>
                </c:pt>
                <c:pt idx="8646" formatCode="General">
                  <c:v>6.1943999599999998E-4</c:v>
                </c:pt>
                <c:pt idx="8647" formatCode="General">
                  <c:v>6.1951999600000005E-4</c:v>
                </c:pt>
                <c:pt idx="8648" formatCode="General">
                  <c:v>6.1959999600000001E-4</c:v>
                </c:pt>
                <c:pt idx="8649" formatCode="General">
                  <c:v>6.1967999599999996E-4</c:v>
                </c:pt>
                <c:pt idx="8650" formatCode="General">
                  <c:v>6.1975999600000003E-4</c:v>
                </c:pt>
                <c:pt idx="8651" formatCode="General">
                  <c:v>6.1983999599999999E-4</c:v>
                </c:pt>
                <c:pt idx="8652" formatCode="General">
                  <c:v>6.1991999599999995E-4</c:v>
                </c:pt>
                <c:pt idx="8653" formatCode="General">
                  <c:v>6.1999999600000002E-4</c:v>
                </c:pt>
                <c:pt idx="8654" formatCode="General">
                  <c:v>6.2007999599999997E-4</c:v>
                </c:pt>
                <c:pt idx="8655" formatCode="General">
                  <c:v>6.2015999600000004E-4</c:v>
                </c:pt>
                <c:pt idx="8656" formatCode="General">
                  <c:v>6.20239996E-4</c:v>
                </c:pt>
                <c:pt idx="8657" formatCode="General">
                  <c:v>6.2031999599999996E-4</c:v>
                </c:pt>
                <c:pt idx="8658" formatCode="General">
                  <c:v>6.2039999600000003E-4</c:v>
                </c:pt>
                <c:pt idx="8659" formatCode="General">
                  <c:v>6.2047999599999998E-4</c:v>
                </c:pt>
                <c:pt idx="8660" formatCode="General">
                  <c:v>6.2055999600000005E-4</c:v>
                </c:pt>
                <c:pt idx="8661" formatCode="General">
                  <c:v>6.2063999600000001E-4</c:v>
                </c:pt>
                <c:pt idx="8662" formatCode="General">
                  <c:v>6.2071999599999997E-4</c:v>
                </c:pt>
                <c:pt idx="8663" formatCode="General">
                  <c:v>6.2079999600000004E-4</c:v>
                </c:pt>
                <c:pt idx="8664" formatCode="General">
                  <c:v>6.2087999599999999E-4</c:v>
                </c:pt>
                <c:pt idx="8665" formatCode="General">
                  <c:v>6.2095999599999995E-4</c:v>
                </c:pt>
                <c:pt idx="8666" formatCode="General">
                  <c:v>6.2103999600000002E-4</c:v>
                </c:pt>
                <c:pt idx="8667" formatCode="General">
                  <c:v>6.2111999599999998E-4</c:v>
                </c:pt>
                <c:pt idx="8668" formatCode="General">
                  <c:v>6.2119999600000005E-4</c:v>
                </c:pt>
                <c:pt idx="8669" formatCode="General">
                  <c:v>6.21279996E-4</c:v>
                </c:pt>
                <c:pt idx="8670" formatCode="General">
                  <c:v>6.2135999599999996E-4</c:v>
                </c:pt>
                <c:pt idx="8671" formatCode="General">
                  <c:v>6.2143999600000003E-4</c:v>
                </c:pt>
                <c:pt idx="8672" formatCode="General">
                  <c:v>6.2151999599999999E-4</c:v>
                </c:pt>
                <c:pt idx="8673" formatCode="General">
                  <c:v>6.2159999599999995E-4</c:v>
                </c:pt>
                <c:pt idx="8674" formatCode="General">
                  <c:v>6.2167999600000001E-4</c:v>
                </c:pt>
                <c:pt idx="8675" formatCode="General">
                  <c:v>6.2175999599999997E-4</c:v>
                </c:pt>
                <c:pt idx="8676" formatCode="General">
                  <c:v>6.2183999600000004E-4</c:v>
                </c:pt>
                <c:pt idx="8677" formatCode="General">
                  <c:v>6.21919996E-4</c:v>
                </c:pt>
                <c:pt idx="8678" formatCode="General">
                  <c:v>6.2199999599999996E-4</c:v>
                </c:pt>
                <c:pt idx="8679" formatCode="General">
                  <c:v>6.2207999600000002E-4</c:v>
                </c:pt>
                <c:pt idx="8680" formatCode="General">
                  <c:v>6.2215999599999998E-4</c:v>
                </c:pt>
                <c:pt idx="8681" formatCode="General">
                  <c:v>6.2223999600000005E-4</c:v>
                </c:pt>
                <c:pt idx="8682" formatCode="General">
                  <c:v>6.2231999600000001E-4</c:v>
                </c:pt>
                <c:pt idx="8683" formatCode="General">
                  <c:v>6.2239999599999997E-4</c:v>
                </c:pt>
                <c:pt idx="8684" formatCode="General">
                  <c:v>6.2247999600000003E-4</c:v>
                </c:pt>
                <c:pt idx="8685" formatCode="General">
                  <c:v>6.2255999599999999E-4</c:v>
                </c:pt>
                <c:pt idx="8686" formatCode="General">
                  <c:v>6.2263999599999995E-4</c:v>
                </c:pt>
                <c:pt idx="8687" formatCode="General">
                  <c:v>6.2271999600000002E-4</c:v>
                </c:pt>
                <c:pt idx="8688" formatCode="General">
                  <c:v>6.2279999599999998E-4</c:v>
                </c:pt>
                <c:pt idx="8689" formatCode="General">
                  <c:v>6.2287999600000004E-4</c:v>
                </c:pt>
                <c:pt idx="8690" formatCode="General">
                  <c:v>6.22959996E-4</c:v>
                </c:pt>
                <c:pt idx="8691" formatCode="General">
                  <c:v>6.2303999599999996E-4</c:v>
                </c:pt>
                <c:pt idx="8692" formatCode="General">
                  <c:v>6.2311999600000003E-4</c:v>
                </c:pt>
                <c:pt idx="8693" formatCode="General">
                  <c:v>6.2319999599999999E-4</c:v>
                </c:pt>
                <c:pt idx="8694" formatCode="General">
                  <c:v>6.2327999600000005E-4</c:v>
                </c:pt>
                <c:pt idx="8695" formatCode="General">
                  <c:v>6.2335999600000001E-4</c:v>
                </c:pt>
                <c:pt idx="8696" formatCode="General">
                  <c:v>6.2343999599999997E-4</c:v>
                </c:pt>
                <c:pt idx="8697" formatCode="General">
                  <c:v>6.2351999600000004E-4</c:v>
                </c:pt>
                <c:pt idx="8698" formatCode="General">
                  <c:v>6.2359999599999999E-4</c:v>
                </c:pt>
                <c:pt idx="8699" formatCode="General">
                  <c:v>6.2367999599999995E-4</c:v>
                </c:pt>
                <c:pt idx="8700" formatCode="General">
                  <c:v>6.2375999600000002E-4</c:v>
                </c:pt>
                <c:pt idx="8701" formatCode="General">
                  <c:v>6.2383999599999998E-4</c:v>
                </c:pt>
                <c:pt idx="8702" formatCode="General">
                  <c:v>6.2391999600000005E-4</c:v>
                </c:pt>
                <c:pt idx="8703" formatCode="General">
                  <c:v>6.23999996E-4</c:v>
                </c:pt>
                <c:pt idx="8704" formatCode="General">
                  <c:v>6.2407999599999996E-4</c:v>
                </c:pt>
                <c:pt idx="8705" formatCode="General">
                  <c:v>6.2415999600000003E-4</c:v>
                </c:pt>
                <c:pt idx="8706" formatCode="General">
                  <c:v>6.2423999599999999E-4</c:v>
                </c:pt>
                <c:pt idx="8707" formatCode="General">
                  <c:v>6.2431999599999995E-4</c:v>
                </c:pt>
                <c:pt idx="8708" formatCode="General">
                  <c:v>6.2439999600000001E-4</c:v>
                </c:pt>
                <c:pt idx="8709" formatCode="General">
                  <c:v>6.2447999599999997E-4</c:v>
                </c:pt>
                <c:pt idx="8710" formatCode="General">
                  <c:v>6.2455999600000004E-4</c:v>
                </c:pt>
                <c:pt idx="8711" formatCode="General">
                  <c:v>6.24639996E-4</c:v>
                </c:pt>
                <c:pt idx="8712" formatCode="General">
                  <c:v>6.2471999599999996E-4</c:v>
                </c:pt>
                <c:pt idx="8713" formatCode="General">
                  <c:v>6.2479999600000002E-4</c:v>
                </c:pt>
                <c:pt idx="8714" formatCode="General">
                  <c:v>6.2487999599999998E-4</c:v>
                </c:pt>
                <c:pt idx="8715" formatCode="General">
                  <c:v>6.2495999600000005E-4</c:v>
                </c:pt>
                <c:pt idx="8716" formatCode="General">
                  <c:v>6.2503999600000001E-4</c:v>
                </c:pt>
                <c:pt idx="8717" formatCode="General">
                  <c:v>6.2511999599999997E-4</c:v>
                </c:pt>
                <c:pt idx="8718" formatCode="General">
                  <c:v>6.2519999600000003E-4</c:v>
                </c:pt>
                <c:pt idx="8719" formatCode="General">
                  <c:v>6.2527999599999999E-4</c:v>
                </c:pt>
                <c:pt idx="8720" formatCode="General">
                  <c:v>6.2535999599999995E-4</c:v>
                </c:pt>
                <c:pt idx="8721" formatCode="General">
                  <c:v>6.2543999600000002E-4</c:v>
                </c:pt>
                <c:pt idx="8722" formatCode="General">
                  <c:v>6.2551999599999998E-4</c:v>
                </c:pt>
                <c:pt idx="8723" formatCode="General">
                  <c:v>6.2559999600000004E-4</c:v>
                </c:pt>
                <c:pt idx="8724" formatCode="General">
                  <c:v>6.25679996E-4</c:v>
                </c:pt>
                <c:pt idx="8725" formatCode="General">
                  <c:v>6.2575999599999996E-4</c:v>
                </c:pt>
                <c:pt idx="8726" formatCode="General">
                  <c:v>6.2583999600000003E-4</c:v>
                </c:pt>
                <c:pt idx="8727" formatCode="General">
                  <c:v>6.2591999599999999E-4</c:v>
                </c:pt>
                <c:pt idx="8728" formatCode="General">
                  <c:v>6.2599999600000005E-4</c:v>
                </c:pt>
                <c:pt idx="8729" formatCode="General">
                  <c:v>6.2607999600000001E-4</c:v>
                </c:pt>
                <c:pt idx="8730" formatCode="General">
                  <c:v>6.2615999599999997E-4</c:v>
                </c:pt>
                <c:pt idx="8731" formatCode="General">
                  <c:v>6.2623999600000004E-4</c:v>
                </c:pt>
                <c:pt idx="8732" formatCode="General">
                  <c:v>6.26319996E-4</c:v>
                </c:pt>
                <c:pt idx="8733" formatCode="General">
                  <c:v>6.2639999599999995E-4</c:v>
                </c:pt>
                <c:pt idx="8734" formatCode="General">
                  <c:v>6.2647999600000002E-4</c:v>
                </c:pt>
                <c:pt idx="8735" formatCode="General">
                  <c:v>6.2655999599999998E-4</c:v>
                </c:pt>
                <c:pt idx="8736" formatCode="General">
                  <c:v>6.2663999600000005E-4</c:v>
                </c:pt>
                <c:pt idx="8737" formatCode="General">
                  <c:v>6.2671999600000001E-4</c:v>
                </c:pt>
                <c:pt idx="8738" formatCode="General">
                  <c:v>6.2679999599999996E-4</c:v>
                </c:pt>
                <c:pt idx="8739" formatCode="General">
                  <c:v>6.2687999600000003E-4</c:v>
                </c:pt>
                <c:pt idx="8740" formatCode="General">
                  <c:v>6.2695999599999999E-4</c:v>
                </c:pt>
                <c:pt idx="8741" formatCode="General">
                  <c:v>6.2703999599999995E-4</c:v>
                </c:pt>
                <c:pt idx="8742" formatCode="General">
                  <c:v>6.2711999600000002E-4</c:v>
                </c:pt>
                <c:pt idx="8743" formatCode="General">
                  <c:v>6.2719999599999997E-4</c:v>
                </c:pt>
                <c:pt idx="8744" formatCode="General">
                  <c:v>6.2727999600000004E-4</c:v>
                </c:pt>
                <c:pt idx="8745" formatCode="General">
                  <c:v>6.27359996E-4</c:v>
                </c:pt>
                <c:pt idx="8746" formatCode="General">
                  <c:v>6.2743999599999996E-4</c:v>
                </c:pt>
                <c:pt idx="8747" formatCode="General">
                  <c:v>6.2751999600000003E-4</c:v>
                </c:pt>
                <c:pt idx="8748" formatCode="General">
                  <c:v>6.2759999599999998E-4</c:v>
                </c:pt>
                <c:pt idx="8749" formatCode="General">
                  <c:v>6.2767999600000005E-4</c:v>
                </c:pt>
                <c:pt idx="8750" formatCode="General">
                  <c:v>6.2775999600000001E-4</c:v>
                </c:pt>
                <c:pt idx="8751" formatCode="General">
                  <c:v>6.2783999599999997E-4</c:v>
                </c:pt>
                <c:pt idx="8752" formatCode="General">
                  <c:v>6.2791999600000003E-4</c:v>
                </c:pt>
                <c:pt idx="8753" formatCode="General">
                  <c:v>6.2799999599999999E-4</c:v>
                </c:pt>
                <c:pt idx="8754" formatCode="General">
                  <c:v>6.2807999599999995E-4</c:v>
                </c:pt>
                <c:pt idx="8755" formatCode="General">
                  <c:v>6.2815999600000002E-4</c:v>
                </c:pt>
                <c:pt idx="8756" formatCode="General">
                  <c:v>6.2823999599999998E-4</c:v>
                </c:pt>
                <c:pt idx="8757" formatCode="General">
                  <c:v>6.2831999600000004E-4</c:v>
                </c:pt>
                <c:pt idx="8758" formatCode="General">
                  <c:v>6.28399996E-4</c:v>
                </c:pt>
                <c:pt idx="8759" formatCode="General">
                  <c:v>6.2847999599999996E-4</c:v>
                </c:pt>
                <c:pt idx="8760" formatCode="General">
                  <c:v>6.2855999600000003E-4</c:v>
                </c:pt>
                <c:pt idx="8761" formatCode="General">
                  <c:v>6.2863999599999999E-4</c:v>
                </c:pt>
                <c:pt idx="8762" formatCode="General">
                  <c:v>6.2871999599999995E-4</c:v>
                </c:pt>
                <c:pt idx="8763" formatCode="General">
                  <c:v>6.2879999600000001E-4</c:v>
                </c:pt>
                <c:pt idx="8764" formatCode="General">
                  <c:v>6.2887999599999997E-4</c:v>
                </c:pt>
                <c:pt idx="8765" formatCode="General">
                  <c:v>6.2895999600000004E-4</c:v>
                </c:pt>
                <c:pt idx="8766" formatCode="General">
                  <c:v>6.29039996E-4</c:v>
                </c:pt>
                <c:pt idx="8767" formatCode="General">
                  <c:v>6.2911999599999996E-4</c:v>
                </c:pt>
                <c:pt idx="8768" formatCode="General">
                  <c:v>6.2919999600000002E-4</c:v>
                </c:pt>
                <c:pt idx="8769" formatCode="General">
                  <c:v>6.2927999599999998E-4</c:v>
                </c:pt>
                <c:pt idx="8770" formatCode="General">
                  <c:v>6.2935999600000005E-4</c:v>
                </c:pt>
                <c:pt idx="8771" formatCode="General">
                  <c:v>6.2943999600000001E-4</c:v>
                </c:pt>
                <c:pt idx="8772" formatCode="General">
                  <c:v>6.2951999599999997E-4</c:v>
                </c:pt>
                <c:pt idx="8773" formatCode="General">
                  <c:v>6.2959999600000003E-4</c:v>
                </c:pt>
                <c:pt idx="8774" formatCode="General">
                  <c:v>6.2967999599999999E-4</c:v>
                </c:pt>
                <c:pt idx="8775" formatCode="General">
                  <c:v>6.2975999599999995E-4</c:v>
                </c:pt>
                <c:pt idx="8776" formatCode="General">
                  <c:v>6.2983999600000002E-4</c:v>
                </c:pt>
                <c:pt idx="8777" formatCode="General">
                  <c:v>6.2991999599999998E-4</c:v>
                </c:pt>
                <c:pt idx="8778" formatCode="General">
                  <c:v>6.2999999600000004E-4</c:v>
                </c:pt>
                <c:pt idx="8779" formatCode="General">
                  <c:v>6.30079996E-4</c:v>
                </c:pt>
                <c:pt idx="8780" formatCode="General">
                  <c:v>6.3015999599999996E-4</c:v>
                </c:pt>
                <c:pt idx="8781" formatCode="General">
                  <c:v>6.3023999600000003E-4</c:v>
                </c:pt>
                <c:pt idx="8782" formatCode="General">
                  <c:v>6.3031999599999998E-4</c:v>
                </c:pt>
                <c:pt idx="8783" formatCode="General">
                  <c:v>6.3039999600000005E-4</c:v>
                </c:pt>
                <c:pt idx="8784" formatCode="General">
                  <c:v>6.3047999600000001E-4</c:v>
                </c:pt>
                <c:pt idx="8785" formatCode="General">
                  <c:v>6.3055999599999997E-4</c:v>
                </c:pt>
                <c:pt idx="8786" formatCode="General">
                  <c:v>6.3063999600000004E-4</c:v>
                </c:pt>
                <c:pt idx="8787" formatCode="General">
                  <c:v>6.3071999599999999E-4</c:v>
                </c:pt>
                <c:pt idx="8788" formatCode="General">
                  <c:v>6.3079999599999995E-4</c:v>
                </c:pt>
                <c:pt idx="8789" formatCode="General">
                  <c:v>6.3087999600000002E-4</c:v>
                </c:pt>
                <c:pt idx="8790" formatCode="General">
                  <c:v>6.3095999599999998E-4</c:v>
                </c:pt>
                <c:pt idx="8791" formatCode="General">
                  <c:v>6.3103999600000005E-4</c:v>
                </c:pt>
                <c:pt idx="8792" formatCode="General">
                  <c:v>6.31119996E-4</c:v>
                </c:pt>
                <c:pt idx="8793" formatCode="General">
                  <c:v>6.3119999599999996E-4</c:v>
                </c:pt>
                <c:pt idx="8794" formatCode="General">
                  <c:v>6.3127999600000003E-4</c:v>
                </c:pt>
                <c:pt idx="8795" formatCode="General">
                  <c:v>6.3135999599999999E-4</c:v>
                </c:pt>
                <c:pt idx="8796" formatCode="General">
                  <c:v>6.3143999599999995E-4</c:v>
                </c:pt>
                <c:pt idx="8797" formatCode="General">
                  <c:v>6.3151999600000001E-4</c:v>
                </c:pt>
                <c:pt idx="8798" formatCode="General">
                  <c:v>6.3159999599999997E-4</c:v>
                </c:pt>
                <c:pt idx="8799" formatCode="General">
                  <c:v>6.3167999600000004E-4</c:v>
                </c:pt>
                <c:pt idx="8800" formatCode="General">
                  <c:v>6.31759996E-4</c:v>
                </c:pt>
                <c:pt idx="8801" formatCode="General">
                  <c:v>6.3183999599999996E-4</c:v>
                </c:pt>
                <c:pt idx="8802" formatCode="General">
                  <c:v>6.3191999600000002E-4</c:v>
                </c:pt>
                <c:pt idx="8803" formatCode="General">
                  <c:v>6.3199999599999998E-4</c:v>
                </c:pt>
                <c:pt idx="8804" formatCode="General">
                  <c:v>6.3207999600000005E-4</c:v>
                </c:pt>
                <c:pt idx="8805" formatCode="General">
                  <c:v>6.3215999600000001E-4</c:v>
                </c:pt>
                <c:pt idx="8806" formatCode="General">
                  <c:v>6.3223999599999997E-4</c:v>
                </c:pt>
                <c:pt idx="8807" formatCode="General">
                  <c:v>6.3231999600000003E-4</c:v>
                </c:pt>
                <c:pt idx="8808" formatCode="General">
                  <c:v>6.3239999599999999E-4</c:v>
                </c:pt>
                <c:pt idx="8809" formatCode="General">
                  <c:v>6.3247999599999995E-4</c:v>
                </c:pt>
                <c:pt idx="8810" formatCode="General">
                  <c:v>6.3255999600000002E-4</c:v>
                </c:pt>
                <c:pt idx="8811" formatCode="General">
                  <c:v>6.3263999599999998E-4</c:v>
                </c:pt>
                <c:pt idx="8812" formatCode="General">
                  <c:v>6.3271999600000004E-4</c:v>
                </c:pt>
                <c:pt idx="8813" formatCode="General">
                  <c:v>6.32799996E-4</c:v>
                </c:pt>
                <c:pt idx="8814" formatCode="General">
                  <c:v>6.3287999599999996E-4</c:v>
                </c:pt>
                <c:pt idx="8815" formatCode="General">
                  <c:v>6.3295999600000003E-4</c:v>
                </c:pt>
                <c:pt idx="8816" formatCode="General">
                  <c:v>6.3303999599999999E-4</c:v>
                </c:pt>
                <c:pt idx="8817" formatCode="General">
                  <c:v>6.3311999600000005E-4</c:v>
                </c:pt>
                <c:pt idx="8818" formatCode="General">
                  <c:v>6.3319999600000001E-4</c:v>
                </c:pt>
                <c:pt idx="8819" formatCode="General">
                  <c:v>6.3327999599999997E-4</c:v>
                </c:pt>
                <c:pt idx="8820" formatCode="General">
                  <c:v>6.3335999600000004E-4</c:v>
                </c:pt>
                <c:pt idx="8821" formatCode="General">
                  <c:v>6.33439996E-4</c:v>
                </c:pt>
                <c:pt idx="8822" formatCode="General">
                  <c:v>6.3351999599999995E-4</c:v>
                </c:pt>
                <c:pt idx="8823" formatCode="General">
                  <c:v>6.3359999600000002E-4</c:v>
                </c:pt>
                <c:pt idx="8824" formatCode="General">
                  <c:v>6.3367999599999998E-4</c:v>
                </c:pt>
                <c:pt idx="8825" formatCode="General">
                  <c:v>6.3375999600000005E-4</c:v>
                </c:pt>
                <c:pt idx="8826" formatCode="General">
                  <c:v>6.3383999600000001E-4</c:v>
                </c:pt>
                <c:pt idx="8827" formatCode="General">
                  <c:v>6.3391999599999996E-4</c:v>
                </c:pt>
                <c:pt idx="8828" formatCode="General">
                  <c:v>6.3399999600000003E-4</c:v>
                </c:pt>
                <c:pt idx="8829" formatCode="General">
                  <c:v>6.3407999599999999E-4</c:v>
                </c:pt>
                <c:pt idx="8830" formatCode="General">
                  <c:v>6.3415999599999995E-4</c:v>
                </c:pt>
                <c:pt idx="8831" formatCode="General">
                  <c:v>6.3423999600000002E-4</c:v>
                </c:pt>
                <c:pt idx="8832" formatCode="General">
                  <c:v>6.3431999599999997E-4</c:v>
                </c:pt>
                <c:pt idx="8833" formatCode="General">
                  <c:v>6.3439999600000004E-4</c:v>
                </c:pt>
                <c:pt idx="8834" formatCode="General">
                  <c:v>6.34479996E-4</c:v>
                </c:pt>
                <c:pt idx="8835" formatCode="General">
                  <c:v>6.3455999599999996E-4</c:v>
                </c:pt>
                <c:pt idx="8836" formatCode="General">
                  <c:v>6.3463999600000002E-4</c:v>
                </c:pt>
                <c:pt idx="8837" formatCode="General">
                  <c:v>6.3471999599999998E-4</c:v>
                </c:pt>
                <c:pt idx="8838" formatCode="General">
                  <c:v>6.3479999600000005E-4</c:v>
                </c:pt>
                <c:pt idx="8839" formatCode="General">
                  <c:v>6.3487999600000001E-4</c:v>
                </c:pt>
                <c:pt idx="8840" formatCode="General">
                  <c:v>6.3495999599999997E-4</c:v>
                </c:pt>
                <c:pt idx="8841" formatCode="General">
                  <c:v>6.3503999600000003E-4</c:v>
                </c:pt>
                <c:pt idx="8842" formatCode="General">
                  <c:v>6.3511999599999999E-4</c:v>
                </c:pt>
                <c:pt idx="8843" formatCode="General">
                  <c:v>6.3519999599999995E-4</c:v>
                </c:pt>
                <c:pt idx="8844" formatCode="General">
                  <c:v>6.3527999600000002E-4</c:v>
                </c:pt>
                <c:pt idx="8845" formatCode="General">
                  <c:v>6.3535999599999998E-4</c:v>
                </c:pt>
                <c:pt idx="8846" formatCode="General">
                  <c:v>6.3543999600000004E-4</c:v>
                </c:pt>
                <c:pt idx="8847" formatCode="General">
                  <c:v>6.35519996E-4</c:v>
                </c:pt>
                <c:pt idx="8848" formatCode="General">
                  <c:v>6.3559999599999996E-4</c:v>
                </c:pt>
                <c:pt idx="8849" formatCode="General">
                  <c:v>6.3567999600000003E-4</c:v>
                </c:pt>
                <c:pt idx="8850" formatCode="General">
                  <c:v>6.3575999599999999E-4</c:v>
                </c:pt>
                <c:pt idx="8851" formatCode="General">
                  <c:v>6.3583999600000005E-4</c:v>
                </c:pt>
                <c:pt idx="8852" formatCode="General">
                  <c:v>6.3591999600000001E-4</c:v>
                </c:pt>
                <c:pt idx="8853" formatCode="General">
                  <c:v>6.3599999599999997E-4</c:v>
                </c:pt>
                <c:pt idx="8854" formatCode="General">
                  <c:v>6.3607999600000004E-4</c:v>
                </c:pt>
                <c:pt idx="8855" formatCode="General">
                  <c:v>6.36159996E-4</c:v>
                </c:pt>
                <c:pt idx="8856" formatCode="General">
                  <c:v>6.3623999599999996E-4</c:v>
                </c:pt>
                <c:pt idx="8857" formatCode="General">
                  <c:v>6.3631999600000002E-4</c:v>
                </c:pt>
                <c:pt idx="8858" formatCode="General">
                  <c:v>6.3639999599999998E-4</c:v>
                </c:pt>
                <c:pt idx="8859" formatCode="General">
                  <c:v>6.3647999600000005E-4</c:v>
                </c:pt>
                <c:pt idx="8860" formatCode="General">
                  <c:v>6.3655999600000001E-4</c:v>
                </c:pt>
                <c:pt idx="8861" formatCode="General">
                  <c:v>6.3663999599999996E-4</c:v>
                </c:pt>
                <c:pt idx="8862" formatCode="General">
                  <c:v>6.3671999600000003E-4</c:v>
                </c:pt>
                <c:pt idx="8863" formatCode="General">
                  <c:v>6.3679999599999999E-4</c:v>
                </c:pt>
                <c:pt idx="8864" formatCode="General">
                  <c:v>6.3687999599999995E-4</c:v>
                </c:pt>
                <c:pt idx="8865" formatCode="General">
                  <c:v>6.3695999600000002E-4</c:v>
                </c:pt>
                <c:pt idx="8866" formatCode="General">
                  <c:v>6.3703999599999997E-4</c:v>
                </c:pt>
                <c:pt idx="8867" formatCode="General">
                  <c:v>6.3711999600000004E-4</c:v>
                </c:pt>
                <c:pt idx="8868" formatCode="General">
                  <c:v>6.37199996E-4</c:v>
                </c:pt>
                <c:pt idx="8869" formatCode="General">
                  <c:v>6.3727999599999996E-4</c:v>
                </c:pt>
                <c:pt idx="8870" formatCode="General">
                  <c:v>6.3735999600000003E-4</c:v>
                </c:pt>
                <c:pt idx="8871" formatCode="General">
                  <c:v>6.3743999599999998E-4</c:v>
                </c:pt>
                <c:pt idx="8872" formatCode="General">
                  <c:v>6.3751999600000005E-4</c:v>
                </c:pt>
                <c:pt idx="8873" formatCode="General">
                  <c:v>6.3759999600000001E-4</c:v>
                </c:pt>
                <c:pt idx="8874" formatCode="General">
                  <c:v>6.3767999599999997E-4</c:v>
                </c:pt>
                <c:pt idx="8875" formatCode="General">
                  <c:v>6.3775999600000004E-4</c:v>
                </c:pt>
                <c:pt idx="8876" formatCode="General">
                  <c:v>6.3783999599999999E-4</c:v>
                </c:pt>
                <c:pt idx="8877" formatCode="General">
                  <c:v>6.3791999599999995E-4</c:v>
                </c:pt>
                <c:pt idx="8878" formatCode="General">
                  <c:v>6.3799999600000002E-4</c:v>
                </c:pt>
                <c:pt idx="8879" formatCode="General">
                  <c:v>6.3807999599999998E-4</c:v>
                </c:pt>
                <c:pt idx="8880" formatCode="General">
                  <c:v>6.3815999600000005E-4</c:v>
                </c:pt>
                <c:pt idx="8881" formatCode="General">
                  <c:v>6.38239996E-4</c:v>
                </c:pt>
                <c:pt idx="8882" formatCode="General">
                  <c:v>6.3831999599999996E-4</c:v>
                </c:pt>
                <c:pt idx="8883" formatCode="General">
                  <c:v>6.3839999600000003E-4</c:v>
                </c:pt>
                <c:pt idx="8884" formatCode="General">
                  <c:v>6.3847999599999999E-4</c:v>
                </c:pt>
                <c:pt idx="8885" formatCode="General">
                  <c:v>6.3855999599999995E-4</c:v>
                </c:pt>
                <c:pt idx="8886" formatCode="General">
                  <c:v>6.3863999600000001E-4</c:v>
                </c:pt>
                <c:pt idx="8887" formatCode="General">
                  <c:v>6.3871999599999997E-4</c:v>
                </c:pt>
                <c:pt idx="8888" formatCode="General">
                  <c:v>6.3879999600000004E-4</c:v>
                </c:pt>
                <c:pt idx="8889" formatCode="General">
                  <c:v>6.38879996E-4</c:v>
                </c:pt>
                <c:pt idx="8890" formatCode="General">
                  <c:v>6.3895999599999996E-4</c:v>
                </c:pt>
                <c:pt idx="8891" formatCode="General">
                  <c:v>6.3903999600000002E-4</c:v>
                </c:pt>
                <c:pt idx="8892" formatCode="General">
                  <c:v>6.3911999599999998E-4</c:v>
                </c:pt>
                <c:pt idx="8893" formatCode="General">
                  <c:v>6.3919999600000005E-4</c:v>
                </c:pt>
                <c:pt idx="8894" formatCode="General">
                  <c:v>6.3927999600000001E-4</c:v>
                </c:pt>
                <c:pt idx="8895" formatCode="General">
                  <c:v>6.3935999599999997E-4</c:v>
                </c:pt>
                <c:pt idx="8896" formatCode="General">
                  <c:v>6.3943999600000003E-4</c:v>
                </c:pt>
                <c:pt idx="8897" formatCode="General">
                  <c:v>6.3951999599999999E-4</c:v>
                </c:pt>
                <c:pt idx="8898" formatCode="General">
                  <c:v>6.3959999599999995E-4</c:v>
                </c:pt>
                <c:pt idx="8899" formatCode="General">
                  <c:v>6.3967999600000002E-4</c:v>
                </c:pt>
                <c:pt idx="8900" formatCode="General">
                  <c:v>6.3975999599999998E-4</c:v>
                </c:pt>
                <c:pt idx="8901" formatCode="General">
                  <c:v>6.3983999600000004E-4</c:v>
                </c:pt>
                <c:pt idx="8902" formatCode="General">
                  <c:v>6.39919996E-4</c:v>
                </c:pt>
                <c:pt idx="8903" formatCode="General">
                  <c:v>6.3999999599999996E-4</c:v>
                </c:pt>
                <c:pt idx="8904" formatCode="General">
                  <c:v>6.4007999600000003E-4</c:v>
                </c:pt>
                <c:pt idx="8905" formatCode="General">
                  <c:v>6.4015999599999999E-4</c:v>
                </c:pt>
                <c:pt idx="8906" formatCode="General">
                  <c:v>6.4023999600000005E-4</c:v>
                </c:pt>
                <c:pt idx="8907" formatCode="General">
                  <c:v>6.4031999600000001E-4</c:v>
                </c:pt>
                <c:pt idx="8908" formatCode="General">
                  <c:v>6.4039999599999997E-4</c:v>
                </c:pt>
                <c:pt idx="8909" formatCode="General">
                  <c:v>6.4047999600000004E-4</c:v>
                </c:pt>
                <c:pt idx="8910" formatCode="General">
                  <c:v>6.40559996E-4</c:v>
                </c:pt>
                <c:pt idx="8911" formatCode="General">
                  <c:v>6.4063999599999995E-4</c:v>
                </c:pt>
                <c:pt idx="8912" formatCode="General">
                  <c:v>6.4071999600000002E-4</c:v>
                </c:pt>
                <c:pt idx="8913" formatCode="General">
                  <c:v>6.4079999599999998E-4</c:v>
                </c:pt>
                <c:pt idx="8914" formatCode="General">
                  <c:v>6.4087999600000005E-4</c:v>
                </c:pt>
                <c:pt idx="8915" formatCode="General">
                  <c:v>6.40959996E-4</c:v>
                </c:pt>
                <c:pt idx="8916" formatCode="General">
                  <c:v>6.4103999599999996E-4</c:v>
                </c:pt>
                <c:pt idx="8917" formatCode="General">
                  <c:v>6.4111999600000003E-4</c:v>
                </c:pt>
                <c:pt idx="8918" formatCode="General">
                  <c:v>6.4119999599999999E-4</c:v>
                </c:pt>
                <c:pt idx="8919" formatCode="General">
                  <c:v>6.4127999599999995E-4</c:v>
                </c:pt>
                <c:pt idx="8920" formatCode="General">
                  <c:v>6.4135999600000001E-4</c:v>
                </c:pt>
                <c:pt idx="8921" formatCode="General">
                  <c:v>6.4143999599999997E-4</c:v>
                </c:pt>
                <c:pt idx="8922" formatCode="General">
                  <c:v>6.4151999600000004E-4</c:v>
                </c:pt>
                <c:pt idx="8923" formatCode="General">
                  <c:v>6.41599996E-4</c:v>
                </c:pt>
                <c:pt idx="8924" formatCode="General">
                  <c:v>6.4167999599999996E-4</c:v>
                </c:pt>
                <c:pt idx="8925" formatCode="General">
                  <c:v>6.4175999600000002E-4</c:v>
                </c:pt>
                <c:pt idx="8926" formatCode="General">
                  <c:v>6.4183999599999998E-4</c:v>
                </c:pt>
                <c:pt idx="8927" formatCode="General">
                  <c:v>6.4191999600000005E-4</c:v>
                </c:pt>
                <c:pt idx="8928" formatCode="General">
                  <c:v>6.4199999600000001E-4</c:v>
                </c:pt>
                <c:pt idx="8929" formatCode="General">
                  <c:v>6.4207999599999997E-4</c:v>
                </c:pt>
                <c:pt idx="8930" formatCode="General">
                  <c:v>6.4215999600000003E-4</c:v>
                </c:pt>
                <c:pt idx="8931" formatCode="General">
                  <c:v>6.4223999599999999E-4</c:v>
                </c:pt>
                <c:pt idx="8932" formatCode="General">
                  <c:v>6.4231999599999995E-4</c:v>
                </c:pt>
                <c:pt idx="8933" formatCode="General">
                  <c:v>6.4239999600000002E-4</c:v>
                </c:pt>
                <c:pt idx="8934" formatCode="General">
                  <c:v>6.4247999599999998E-4</c:v>
                </c:pt>
                <c:pt idx="8935" formatCode="General">
                  <c:v>6.4255999600000004E-4</c:v>
                </c:pt>
                <c:pt idx="8936" formatCode="General">
                  <c:v>6.42639996E-4</c:v>
                </c:pt>
                <c:pt idx="8937" formatCode="General">
                  <c:v>6.4271999599999996E-4</c:v>
                </c:pt>
                <c:pt idx="8938" formatCode="General">
                  <c:v>6.4279999600000003E-4</c:v>
                </c:pt>
                <c:pt idx="8939" formatCode="General">
                  <c:v>6.4287999599999999E-4</c:v>
                </c:pt>
                <c:pt idx="8940" formatCode="General">
                  <c:v>6.4295999600000005E-4</c:v>
                </c:pt>
                <c:pt idx="8941" formatCode="General">
                  <c:v>6.4303999600000001E-4</c:v>
                </c:pt>
                <c:pt idx="8942" formatCode="General">
                  <c:v>6.4311999599999997E-4</c:v>
                </c:pt>
                <c:pt idx="8943" formatCode="General">
                  <c:v>6.4319999600000004E-4</c:v>
                </c:pt>
                <c:pt idx="8944" formatCode="General">
                  <c:v>6.43279996E-4</c:v>
                </c:pt>
                <c:pt idx="8945" formatCode="General">
                  <c:v>6.4335999599999995E-4</c:v>
                </c:pt>
                <c:pt idx="8946" formatCode="General">
                  <c:v>6.4343999600000002E-4</c:v>
                </c:pt>
                <c:pt idx="8947" formatCode="General">
                  <c:v>6.4351999599999998E-4</c:v>
                </c:pt>
                <c:pt idx="8948" formatCode="General">
                  <c:v>6.4359999600000005E-4</c:v>
                </c:pt>
                <c:pt idx="8949" formatCode="General">
                  <c:v>6.4367999600000001E-4</c:v>
                </c:pt>
                <c:pt idx="8950" formatCode="General">
                  <c:v>6.4375999599999996E-4</c:v>
                </c:pt>
                <c:pt idx="8951" formatCode="General">
                  <c:v>6.4383999600000003E-4</c:v>
                </c:pt>
                <c:pt idx="8952" formatCode="General">
                  <c:v>6.4391999599999999E-4</c:v>
                </c:pt>
                <c:pt idx="8953" formatCode="General">
                  <c:v>6.4399999599999995E-4</c:v>
                </c:pt>
                <c:pt idx="8954" formatCode="General">
                  <c:v>6.4407999600000002E-4</c:v>
                </c:pt>
                <c:pt idx="8955" formatCode="General">
                  <c:v>6.4415999599999997E-4</c:v>
                </c:pt>
                <c:pt idx="8956" formatCode="General">
                  <c:v>6.4423999600000004E-4</c:v>
                </c:pt>
                <c:pt idx="8957" formatCode="General">
                  <c:v>6.44319996E-4</c:v>
                </c:pt>
                <c:pt idx="8958" formatCode="General">
                  <c:v>6.4439999599999996E-4</c:v>
                </c:pt>
                <c:pt idx="8959" formatCode="General">
                  <c:v>6.4447999600000003E-4</c:v>
                </c:pt>
                <c:pt idx="8960" formatCode="General">
                  <c:v>6.4455999599999998E-4</c:v>
                </c:pt>
                <c:pt idx="8961" formatCode="General">
                  <c:v>6.4463999600000005E-4</c:v>
                </c:pt>
                <c:pt idx="8962" formatCode="General">
                  <c:v>6.4471999600000001E-4</c:v>
                </c:pt>
                <c:pt idx="8963" formatCode="General">
                  <c:v>6.4479999599999997E-4</c:v>
                </c:pt>
                <c:pt idx="8964" formatCode="General">
                  <c:v>6.4487999600000004E-4</c:v>
                </c:pt>
                <c:pt idx="8965" formatCode="General">
                  <c:v>6.4495999599999999E-4</c:v>
                </c:pt>
                <c:pt idx="8966" formatCode="General">
                  <c:v>6.4503999599999995E-4</c:v>
                </c:pt>
                <c:pt idx="8967" formatCode="General">
                  <c:v>6.4511999600000002E-4</c:v>
                </c:pt>
                <c:pt idx="8968" formatCode="General">
                  <c:v>6.4519999599999998E-4</c:v>
                </c:pt>
                <c:pt idx="8969" formatCode="General">
                  <c:v>6.4527999600000004E-4</c:v>
                </c:pt>
                <c:pt idx="8970" formatCode="General">
                  <c:v>6.45359996E-4</c:v>
                </c:pt>
                <c:pt idx="8971" formatCode="General">
                  <c:v>6.4543999599999996E-4</c:v>
                </c:pt>
                <c:pt idx="8972" formatCode="General">
                  <c:v>6.4551999600000003E-4</c:v>
                </c:pt>
                <c:pt idx="8973" formatCode="General">
                  <c:v>6.4559999599999999E-4</c:v>
                </c:pt>
                <c:pt idx="8974" formatCode="General">
                  <c:v>6.4567999599999995E-4</c:v>
                </c:pt>
                <c:pt idx="8975" formatCode="General">
                  <c:v>6.4575999600000001E-4</c:v>
                </c:pt>
                <c:pt idx="8976" formatCode="General">
                  <c:v>6.4583999599999997E-4</c:v>
                </c:pt>
                <c:pt idx="8977" formatCode="General">
                  <c:v>6.4591999600000004E-4</c:v>
                </c:pt>
                <c:pt idx="8978" formatCode="General">
                  <c:v>6.45999996E-4</c:v>
                </c:pt>
                <c:pt idx="8979" formatCode="General">
                  <c:v>6.4607999599999996E-4</c:v>
                </c:pt>
                <c:pt idx="8980" formatCode="General">
                  <c:v>6.4615999600000002E-4</c:v>
                </c:pt>
                <c:pt idx="8981" formatCode="General">
                  <c:v>6.4623999599999998E-4</c:v>
                </c:pt>
                <c:pt idx="8982" formatCode="General">
                  <c:v>6.4631999600000005E-4</c:v>
                </c:pt>
                <c:pt idx="8983" formatCode="General">
                  <c:v>6.4639999600000001E-4</c:v>
                </c:pt>
                <c:pt idx="8984" formatCode="General">
                  <c:v>6.4647999599999997E-4</c:v>
                </c:pt>
                <c:pt idx="8985" formatCode="General">
                  <c:v>6.4655999600000003E-4</c:v>
                </c:pt>
                <c:pt idx="8986" formatCode="General">
                  <c:v>6.4663999599999999E-4</c:v>
                </c:pt>
                <c:pt idx="8987" formatCode="General">
                  <c:v>6.4671999599999995E-4</c:v>
                </c:pt>
                <c:pt idx="8988" formatCode="General">
                  <c:v>6.4679999600000002E-4</c:v>
                </c:pt>
                <c:pt idx="8989" formatCode="General">
                  <c:v>6.4687999599999998E-4</c:v>
                </c:pt>
                <c:pt idx="8990" formatCode="General">
                  <c:v>6.4695999600000004E-4</c:v>
                </c:pt>
                <c:pt idx="8991" formatCode="General">
                  <c:v>6.47039996E-4</c:v>
                </c:pt>
                <c:pt idx="8992" formatCode="General">
                  <c:v>6.4711999599999996E-4</c:v>
                </c:pt>
                <c:pt idx="8993" formatCode="General">
                  <c:v>6.4719999600000003E-4</c:v>
                </c:pt>
                <c:pt idx="8994" formatCode="General">
                  <c:v>6.4727999599999999E-4</c:v>
                </c:pt>
                <c:pt idx="8995" formatCode="General">
                  <c:v>6.4735999600000005E-4</c:v>
                </c:pt>
                <c:pt idx="8996" formatCode="General">
                  <c:v>6.4743999600000001E-4</c:v>
                </c:pt>
                <c:pt idx="8997" formatCode="General">
                  <c:v>6.4751999599999997E-4</c:v>
                </c:pt>
                <c:pt idx="8998" formatCode="General">
                  <c:v>6.4759999600000004E-4</c:v>
                </c:pt>
                <c:pt idx="8999" formatCode="General">
                  <c:v>6.4767999599999999E-4</c:v>
                </c:pt>
                <c:pt idx="9000" formatCode="General">
                  <c:v>6.4775999599999995E-4</c:v>
                </c:pt>
                <c:pt idx="9001" formatCode="General">
                  <c:v>6.4783999600000002E-4</c:v>
                </c:pt>
                <c:pt idx="9002" formatCode="General">
                  <c:v>6.4791999599999998E-4</c:v>
                </c:pt>
                <c:pt idx="9003" formatCode="General">
                  <c:v>6.4799999600000005E-4</c:v>
                </c:pt>
                <c:pt idx="9004" formatCode="General">
                  <c:v>6.48079996E-4</c:v>
                </c:pt>
                <c:pt idx="9005" formatCode="General">
                  <c:v>6.4815999599999996E-4</c:v>
                </c:pt>
                <c:pt idx="9006" formatCode="General">
                  <c:v>6.4823999600000003E-4</c:v>
                </c:pt>
                <c:pt idx="9007" formatCode="General">
                  <c:v>6.4831999599999999E-4</c:v>
                </c:pt>
                <c:pt idx="9008" formatCode="General">
                  <c:v>6.4839999599999995E-4</c:v>
                </c:pt>
                <c:pt idx="9009" formatCode="General">
                  <c:v>6.4847999600000001E-4</c:v>
                </c:pt>
                <c:pt idx="9010" formatCode="General">
                  <c:v>6.4855999599999997E-4</c:v>
                </c:pt>
                <c:pt idx="9011" formatCode="General">
                  <c:v>6.4863999600000004E-4</c:v>
                </c:pt>
                <c:pt idx="9012" formatCode="General">
                  <c:v>6.48719996E-4</c:v>
                </c:pt>
                <c:pt idx="9013" formatCode="General">
                  <c:v>6.4879999599999996E-4</c:v>
                </c:pt>
                <c:pt idx="9014" formatCode="General">
                  <c:v>6.4887999600000002E-4</c:v>
                </c:pt>
                <c:pt idx="9015" formatCode="General">
                  <c:v>6.4895999599999998E-4</c:v>
                </c:pt>
                <c:pt idx="9016" formatCode="General">
                  <c:v>6.4903999600000005E-4</c:v>
                </c:pt>
                <c:pt idx="9017" formatCode="General">
                  <c:v>6.4911999600000001E-4</c:v>
                </c:pt>
                <c:pt idx="9018" formatCode="General">
                  <c:v>6.4919999599999997E-4</c:v>
                </c:pt>
                <c:pt idx="9019" formatCode="General">
                  <c:v>6.4927999600000003E-4</c:v>
                </c:pt>
                <c:pt idx="9020" formatCode="General">
                  <c:v>6.4935999599999999E-4</c:v>
                </c:pt>
                <c:pt idx="9021" formatCode="General">
                  <c:v>6.4943999599999995E-4</c:v>
                </c:pt>
                <c:pt idx="9022" formatCode="General">
                  <c:v>6.4951999600000002E-4</c:v>
                </c:pt>
                <c:pt idx="9023" formatCode="General">
                  <c:v>6.4959999599999998E-4</c:v>
                </c:pt>
                <c:pt idx="9024" formatCode="General">
                  <c:v>6.4967999600000004E-4</c:v>
                </c:pt>
                <c:pt idx="9025" formatCode="General">
                  <c:v>6.49759996E-4</c:v>
                </c:pt>
                <c:pt idx="9026" formatCode="General">
                  <c:v>6.4983999599999996E-4</c:v>
                </c:pt>
                <c:pt idx="9027" formatCode="General">
                  <c:v>6.4991999600000003E-4</c:v>
                </c:pt>
                <c:pt idx="9028" formatCode="General">
                  <c:v>6.4999999599999999E-4</c:v>
                </c:pt>
                <c:pt idx="9029" formatCode="General">
                  <c:v>6.5007999600000005E-4</c:v>
                </c:pt>
                <c:pt idx="9030" formatCode="General">
                  <c:v>6.5015999600000001E-4</c:v>
                </c:pt>
                <c:pt idx="9031" formatCode="General">
                  <c:v>6.5023999599999997E-4</c:v>
                </c:pt>
                <c:pt idx="9032" formatCode="General">
                  <c:v>6.5031999600000004E-4</c:v>
                </c:pt>
                <c:pt idx="9033" formatCode="General">
                  <c:v>6.50399996E-4</c:v>
                </c:pt>
                <c:pt idx="9034" formatCode="General">
                  <c:v>6.5047999599999995E-4</c:v>
                </c:pt>
                <c:pt idx="9035" formatCode="General">
                  <c:v>6.5055999600000002E-4</c:v>
                </c:pt>
                <c:pt idx="9036" formatCode="General">
                  <c:v>6.5063999599999998E-4</c:v>
                </c:pt>
                <c:pt idx="9037" formatCode="General">
                  <c:v>6.5071999600000005E-4</c:v>
                </c:pt>
                <c:pt idx="9038" formatCode="General">
                  <c:v>6.5079999600000001E-4</c:v>
                </c:pt>
                <c:pt idx="9039" formatCode="General">
                  <c:v>6.5087999599999996E-4</c:v>
                </c:pt>
                <c:pt idx="9040" formatCode="General">
                  <c:v>6.5095999600000003E-4</c:v>
                </c:pt>
                <c:pt idx="9041" formatCode="General">
                  <c:v>6.5103999599999999E-4</c:v>
                </c:pt>
                <c:pt idx="9042" formatCode="General">
                  <c:v>6.5111999599999995E-4</c:v>
                </c:pt>
                <c:pt idx="9043" formatCode="General">
                  <c:v>6.5119999600000002E-4</c:v>
                </c:pt>
                <c:pt idx="9044" formatCode="General">
                  <c:v>6.5127999599999997E-4</c:v>
                </c:pt>
                <c:pt idx="9045" formatCode="General">
                  <c:v>6.5135999600000004E-4</c:v>
                </c:pt>
                <c:pt idx="9046" formatCode="General">
                  <c:v>6.51439996E-4</c:v>
                </c:pt>
                <c:pt idx="9047" formatCode="General">
                  <c:v>6.5151999599999996E-4</c:v>
                </c:pt>
                <c:pt idx="9048" formatCode="General">
                  <c:v>6.5159999600000003E-4</c:v>
                </c:pt>
                <c:pt idx="9049" formatCode="General">
                  <c:v>6.5167999599999998E-4</c:v>
                </c:pt>
                <c:pt idx="9050" formatCode="General">
                  <c:v>6.5175999600000005E-4</c:v>
                </c:pt>
                <c:pt idx="9051" formatCode="General">
                  <c:v>6.5183999600000001E-4</c:v>
                </c:pt>
                <c:pt idx="9052" formatCode="General">
                  <c:v>6.5191999599999997E-4</c:v>
                </c:pt>
                <c:pt idx="9053" formatCode="General">
                  <c:v>6.5199999600000003E-4</c:v>
                </c:pt>
                <c:pt idx="9054" formatCode="General">
                  <c:v>6.5207999599999999E-4</c:v>
                </c:pt>
                <c:pt idx="9055" formatCode="General">
                  <c:v>6.5215999599999995E-4</c:v>
                </c:pt>
                <c:pt idx="9056" formatCode="General">
                  <c:v>6.5223999600000002E-4</c:v>
                </c:pt>
                <c:pt idx="9057" formatCode="General">
                  <c:v>6.5231999599999998E-4</c:v>
                </c:pt>
                <c:pt idx="9058" formatCode="General">
                  <c:v>6.5239999600000004E-4</c:v>
                </c:pt>
                <c:pt idx="9059" formatCode="General">
                  <c:v>6.52479996E-4</c:v>
                </c:pt>
                <c:pt idx="9060" formatCode="General">
                  <c:v>6.5255999599999996E-4</c:v>
                </c:pt>
                <c:pt idx="9061" formatCode="General">
                  <c:v>6.5263999600000003E-4</c:v>
                </c:pt>
                <c:pt idx="9062" formatCode="General">
                  <c:v>6.5271999599999999E-4</c:v>
                </c:pt>
                <c:pt idx="9063" formatCode="General">
                  <c:v>6.5279999600000005E-4</c:v>
                </c:pt>
                <c:pt idx="9064" formatCode="General">
                  <c:v>6.5287999600000001E-4</c:v>
                </c:pt>
                <c:pt idx="9065" formatCode="General">
                  <c:v>6.5295999599999997E-4</c:v>
                </c:pt>
                <c:pt idx="9066" formatCode="General">
                  <c:v>6.5303999600000004E-4</c:v>
                </c:pt>
                <c:pt idx="9067" formatCode="General">
                  <c:v>6.53119996E-4</c:v>
                </c:pt>
                <c:pt idx="9068" formatCode="General">
                  <c:v>6.5319999599999996E-4</c:v>
                </c:pt>
                <c:pt idx="9069" formatCode="General">
                  <c:v>6.5327999600000002E-4</c:v>
                </c:pt>
                <c:pt idx="9070" formatCode="General">
                  <c:v>6.5335999599999998E-4</c:v>
                </c:pt>
                <c:pt idx="9071" formatCode="General">
                  <c:v>6.5343999600000005E-4</c:v>
                </c:pt>
                <c:pt idx="9072" formatCode="General">
                  <c:v>6.5351999600000001E-4</c:v>
                </c:pt>
                <c:pt idx="9073" formatCode="General">
                  <c:v>6.5359999599999997E-4</c:v>
                </c:pt>
                <c:pt idx="9074" formatCode="General">
                  <c:v>6.5367999600000003E-4</c:v>
                </c:pt>
                <c:pt idx="9075" formatCode="General">
                  <c:v>6.5375999599999999E-4</c:v>
                </c:pt>
                <c:pt idx="9076" formatCode="General">
                  <c:v>6.5383999599999995E-4</c:v>
                </c:pt>
                <c:pt idx="9077" formatCode="General">
                  <c:v>6.5391999600000002E-4</c:v>
                </c:pt>
                <c:pt idx="9078" formatCode="General">
                  <c:v>6.5399999599999997E-4</c:v>
                </c:pt>
                <c:pt idx="9079" formatCode="General">
                  <c:v>6.5407999600000004E-4</c:v>
                </c:pt>
                <c:pt idx="9080" formatCode="General">
                  <c:v>6.54159996E-4</c:v>
                </c:pt>
                <c:pt idx="9081" formatCode="General">
                  <c:v>6.5423999599999996E-4</c:v>
                </c:pt>
                <c:pt idx="9082" formatCode="General">
                  <c:v>6.5431999600000003E-4</c:v>
                </c:pt>
                <c:pt idx="9083" formatCode="General">
                  <c:v>6.5439999599999998E-4</c:v>
                </c:pt>
                <c:pt idx="9084" formatCode="General">
                  <c:v>6.5447999600000005E-4</c:v>
                </c:pt>
                <c:pt idx="9085" formatCode="General">
                  <c:v>6.5455999600000001E-4</c:v>
                </c:pt>
                <c:pt idx="9086" formatCode="General">
                  <c:v>6.5463999599999997E-4</c:v>
                </c:pt>
                <c:pt idx="9087" formatCode="General">
                  <c:v>6.5471999600000004E-4</c:v>
                </c:pt>
                <c:pt idx="9088" formatCode="General">
                  <c:v>6.5479999599999999E-4</c:v>
                </c:pt>
                <c:pt idx="9089" formatCode="General">
                  <c:v>6.5487999599999995E-4</c:v>
                </c:pt>
                <c:pt idx="9090" formatCode="General">
                  <c:v>6.5495999600000002E-4</c:v>
                </c:pt>
                <c:pt idx="9091" formatCode="General">
                  <c:v>6.5503999599999998E-4</c:v>
                </c:pt>
                <c:pt idx="9092" formatCode="General">
                  <c:v>6.5511999600000005E-4</c:v>
                </c:pt>
                <c:pt idx="9093" formatCode="General">
                  <c:v>6.55199996E-4</c:v>
                </c:pt>
                <c:pt idx="9094" formatCode="General">
                  <c:v>6.5527999599999996E-4</c:v>
                </c:pt>
                <c:pt idx="9095" formatCode="General">
                  <c:v>6.5535999600000003E-4</c:v>
                </c:pt>
                <c:pt idx="9096" formatCode="General">
                  <c:v>6.5543999599999999E-4</c:v>
                </c:pt>
                <c:pt idx="9097" formatCode="General">
                  <c:v>6.5551999599999995E-4</c:v>
                </c:pt>
                <c:pt idx="9098" formatCode="General">
                  <c:v>6.5559999600000001E-4</c:v>
                </c:pt>
                <c:pt idx="9099" formatCode="General">
                  <c:v>6.5567999599999997E-4</c:v>
                </c:pt>
                <c:pt idx="9100" formatCode="General">
                  <c:v>6.5575999600000004E-4</c:v>
                </c:pt>
                <c:pt idx="9101" formatCode="General">
                  <c:v>6.55839996E-4</c:v>
                </c:pt>
                <c:pt idx="9102" formatCode="General">
                  <c:v>6.5591999599999996E-4</c:v>
                </c:pt>
                <c:pt idx="9103" formatCode="General">
                  <c:v>6.5599999600000002E-4</c:v>
                </c:pt>
                <c:pt idx="9104" formatCode="General">
                  <c:v>6.5607999599999998E-4</c:v>
                </c:pt>
                <c:pt idx="9105" formatCode="General">
                  <c:v>6.5615999600000005E-4</c:v>
                </c:pt>
                <c:pt idx="9106" formatCode="General">
                  <c:v>6.5623999600000001E-4</c:v>
                </c:pt>
                <c:pt idx="9107" formatCode="General">
                  <c:v>6.5631999599999997E-4</c:v>
                </c:pt>
                <c:pt idx="9108" formatCode="General">
                  <c:v>6.5639999600000003E-4</c:v>
                </c:pt>
                <c:pt idx="9109" formatCode="General">
                  <c:v>6.5647999599999999E-4</c:v>
                </c:pt>
                <c:pt idx="9110" formatCode="General">
                  <c:v>6.5655999599999995E-4</c:v>
                </c:pt>
                <c:pt idx="9111" formatCode="General">
                  <c:v>6.5663999600000002E-4</c:v>
                </c:pt>
                <c:pt idx="9112" formatCode="General">
                  <c:v>6.5671999599999998E-4</c:v>
                </c:pt>
                <c:pt idx="9113" formatCode="General">
                  <c:v>6.5679999600000004E-4</c:v>
                </c:pt>
                <c:pt idx="9114" formatCode="General">
                  <c:v>6.56879996E-4</c:v>
                </c:pt>
                <c:pt idx="9115" formatCode="General">
                  <c:v>6.5695999599999996E-4</c:v>
                </c:pt>
                <c:pt idx="9116" formatCode="General">
                  <c:v>6.5703999600000003E-4</c:v>
                </c:pt>
                <c:pt idx="9117" formatCode="General">
                  <c:v>6.5711999599999999E-4</c:v>
                </c:pt>
                <c:pt idx="9118" formatCode="General">
                  <c:v>6.5719999600000005E-4</c:v>
                </c:pt>
                <c:pt idx="9119" formatCode="General">
                  <c:v>6.5727999600000001E-4</c:v>
                </c:pt>
                <c:pt idx="9120" formatCode="General">
                  <c:v>6.5735999599999997E-4</c:v>
                </c:pt>
                <c:pt idx="9121" formatCode="General">
                  <c:v>6.5743999600000004E-4</c:v>
                </c:pt>
                <c:pt idx="9122" formatCode="General">
                  <c:v>6.57519996E-4</c:v>
                </c:pt>
                <c:pt idx="9123" formatCode="General">
                  <c:v>6.5759999599999995E-4</c:v>
                </c:pt>
                <c:pt idx="9124" formatCode="General">
                  <c:v>6.5767999600000002E-4</c:v>
                </c:pt>
                <c:pt idx="9125" formatCode="General">
                  <c:v>6.5775999599999998E-4</c:v>
                </c:pt>
                <c:pt idx="9126" formatCode="General">
                  <c:v>6.5783999600000005E-4</c:v>
                </c:pt>
                <c:pt idx="9127" formatCode="General">
                  <c:v>6.5791999600000001E-4</c:v>
                </c:pt>
                <c:pt idx="9128" formatCode="General">
                  <c:v>6.5799999599999996E-4</c:v>
                </c:pt>
                <c:pt idx="9129" formatCode="General">
                  <c:v>6.5807999600000003E-4</c:v>
                </c:pt>
                <c:pt idx="9130" formatCode="General">
                  <c:v>6.5815999599999999E-4</c:v>
                </c:pt>
                <c:pt idx="9131" formatCode="General">
                  <c:v>6.5823999599999995E-4</c:v>
                </c:pt>
                <c:pt idx="9132" formatCode="General">
                  <c:v>6.5831999600000001E-4</c:v>
                </c:pt>
                <c:pt idx="9133" formatCode="General">
                  <c:v>6.5839999599999997E-4</c:v>
                </c:pt>
                <c:pt idx="9134" formatCode="General">
                  <c:v>6.5847999600000004E-4</c:v>
                </c:pt>
                <c:pt idx="9135" formatCode="General">
                  <c:v>6.58559996E-4</c:v>
                </c:pt>
                <c:pt idx="9136" formatCode="General">
                  <c:v>6.5863999599999996E-4</c:v>
                </c:pt>
                <c:pt idx="9137" formatCode="General">
                  <c:v>6.5871999600000002E-4</c:v>
                </c:pt>
                <c:pt idx="9138" formatCode="General">
                  <c:v>6.5879999599999998E-4</c:v>
                </c:pt>
                <c:pt idx="9139" formatCode="General">
                  <c:v>6.5887999600000005E-4</c:v>
                </c:pt>
                <c:pt idx="9140" formatCode="General">
                  <c:v>6.5895999600000001E-4</c:v>
                </c:pt>
                <c:pt idx="9141" formatCode="General">
                  <c:v>6.5903999599999997E-4</c:v>
                </c:pt>
                <c:pt idx="9142" formatCode="General">
                  <c:v>6.5911999600000003E-4</c:v>
                </c:pt>
                <c:pt idx="9143" formatCode="General">
                  <c:v>6.5919999599999999E-4</c:v>
                </c:pt>
                <c:pt idx="9144" formatCode="General">
                  <c:v>6.5927999599999995E-4</c:v>
                </c:pt>
                <c:pt idx="9145" formatCode="General">
                  <c:v>6.5935999600000002E-4</c:v>
                </c:pt>
                <c:pt idx="9146" formatCode="General">
                  <c:v>6.5943999599999998E-4</c:v>
                </c:pt>
                <c:pt idx="9147" formatCode="General">
                  <c:v>6.5951999600000004E-4</c:v>
                </c:pt>
                <c:pt idx="9148" formatCode="General">
                  <c:v>6.59599996E-4</c:v>
                </c:pt>
                <c:pt idx="9149" formatCode="General">
                  <c:v>6.5967999599999996E-4</c:v>
                </c:pt>
                <c:pt idx="9150" formatCode="General">
                  <c:v>6.5975999600000003E-4</c:v>
                </c:pt>
                <c:pt idx="9151" formatCode="General">
                  <c:v>6.5983999599999999E-4</c:v>
                </c:pt>
                <c:pt idx="9152" formatCode="General">
                  <c:v>6.5991999600000005E-4</c:v>
                </c:pt>
                <c:pt idx="9153" formatCode="General">
                  <c:v>6.5999999600000001E-4</c:v>
                </c:pt>
                <c:pt idx="9154" formatCode="General">
                  <c:v>6.6007999599999997E-4</c:v>
                </c:pt>
                <c:pt idx="9155" formatCode="General">
                  <c:v>6.6015999600000004E-4</c:v>
                </c:pt>
                <c:pt idx="9156" formatCode="General">
                  <c:v>6.60239996E-4</c:v>
                </c:pt>
                <c:pt idx="9157" formatCode="General">
                  <c:v>6.6031999599999996E-4</c:v>
                </c:pt>
                <c:pt idx="9158" formatCode="General">
                  <c:v>6.6039999600000002E-4</c:v>
                </c:pt>
                <c:pt idx="9159" formatCode="General">
                  <c:v>6.6047999599999998E-4</c:v>
                </c:pt>
                <c:pt idx="9160" formatCode="General">
                  <c:v>6.6055999600000005E-4</c:v>
                </c:pt>
                <c:pt idx="9161" formatCode="General">
                  <c:v>6.6063999600000001E-4</c:v>
                </c:pt>
                <c:pt idx="9162" formatCode="General">
                  <c:v>6.6071999599999996E-4</c:v>
                </c:pt>
                <c:pt idx="9163" formatCode="General">
                  <c:v>6.6079999600000003E-4</c:v>
                </c:pt>
                <c:pt idx="9164" formatCode="General">
                  <c:v>6.6087999599999999E-4</c:v>
                </c:pt>
                <c:pt idx="9165" formatCode="General">
                  <c:v>6.6095999599999995E-4</c:v>
                </c:pt>
                <c:pt idx="9166" formatCode="General">
                  <c:v>6.6103999600000002E-4</c:v>
                </c:pt>
                <c:pt idx="9167" formatCode="General">
                  <c:v>6.6111999599999997E-4</c:v>
                </c:pt>
                <c:pt idx="9168" formatCode="General">
                  <c:v>6.6119999600000004E-4</c:v>
                </c:pt>
                <c:pt idx="9169" formatCode="General">
                  <c:v>6.61279996E-4</c:v>
                </c:pt>
                <c:pt idx="9170" formatCode="General">
                  <c:v>6.6135999599999996E-4</c:v>
                </c:pt>
                <c:pt idx="9171" formatCode="General">
                  <c:v>6.6143999600000003E-4</c:v>
                </c:pt>
                <c:pt idx="9172" formatCode="General">
                  <c:v>6.6151999599999998E-4</c:v>
                </c:pt>
                <c:pt idx="9173" formatCode="General">
                  <c:v>6.6159999600000005E-4</c:v>
                </c:pt>
                <c:pt idx="9174" formatCode="General">
                  <c:v>6.6167999600000001E-4</c:v>
                </c:pt>
                <c:pt idx="9175" formatCode="General">
                  <c:v>6.6175999599999997E-4</c:v>
                </c:pt>
                <c:pt idx="9176" formatCode="General">
                  <c:v>6.6183999600000004E-4</c:v>
                </c:pt>
                <c:pt idx="9177" formatCode="General">
                  <c:v>6.6191999599999999E-4</c:v>
                </c:pt>
                <c:pt idx="9178" formatCode="General">
                  <c:v>6.6199999599999995E-4</c:v>
                </c:pt>
                <c:pt idx="9179" formatCode="General">
                  <c:v>6.6207999600000002E-4</c:v>
                </c:pt>
                <c:pt idx="9180" formatCode="General">
                  <c:v>6.6215999599999998E-4</c:v>
                </c:pt>
                <c:pt idx="9181" formatCode="General">
                  <c:v>6.6223999600000005E-4</c:v>
                </c:pt>
                <c:pt idx="9182" formatCode="General">
                  <c:v>6.62319996E-4</c:v>
                </c:pt>
                <c:pt idx="9183" formatCode="General">
                  <c:v>6.6239999599999996E-4</c:v>
                </c:pt>
                <c:pt idx="9184" formatCode="General">
                  <c:v>6.6247999600000003E-4</c:v>
                </c:pt>
                <c:pt idx="9185" formatCode="General">
                  <c:v>6.6255999599999999E-4</c:v>
                </c:pt>
                <c:pt idx="9186" formatCode="General">
                  <c:v>6.6263999599999995E-4</c:v>
                </c:pt>
                <c:pt idx="9187" formatCode="General">
                  <c:v>6.6271999600000001E-4</c:v>
                </c:pt>
                <c:pt idx="9188" formatCode="General">
                  <c:v>6.6279999599999997E-4</c:v>
                </c:pt>
                <c:pt idx="9189" formatCode="General">
                  <c:v>6.6287999600000004E-4</c:v>
                </c:pt>
                <c:pt idx="9190" formatCode="General">
                  <c:v>6.62959996E-4</c:v>
                </c:pt>
                <c:pt idx="9191" formatCode="General">
                  <c:v>6.6303999599999996E-4</c:v>
                </c:pt>
                <c:pt idx="9192" formatCode="General">
                  <c:v>6.6311999600000002E-4</c:v>
                </c:pt>
                <c:pt idx="9193" formatCode="General">
                  <c:v>6.6319999599999998E-4</c:v>
                </c:pt>
                <c:pt idx="9194" formatCode="General">
                  <c:v>6.6327999600000005E-4</c:v>
                </c:pt>
                <c:pt idx="9195" formatCode="General">
                  <c:v>6.6335999600000001E-4</c:v>
                </c:pt>
                <c:pt idx="9196" formatCode="General">
                  <c:v>6.6343999599999997E-4</c:v>
                </c:pt>
                <c:pt idx="9197" formatCode="General">
                  <c:v>6.6351999600000003E-4</c:v>
                </c:pt>
                <c:pt idx="9198" formatCode="General">
                  <c:v>6.6359999599999999E-4</c:v>
                </c:pt>
                <c:pt idx="9199" formatCode="General">
                  <c:v>6.6367999599999995E-4</c:v>
                </c:pt>
                <c:pt idx="9200" formatCode="General">
                  <c:v>6.6375999600000002E-4</c:v>
                </c:pt>
                <c:pt idx="9201" formatCode="General">
                  <c:v>6.6383999599999998E-4</c:v>
                </c:pt>
                <c:pt idx="9202" formatCode="General">
                  <c:v>6.6391999600000004E-4</c:v>
                </c:pt>
                <c:pt idx="9203" formatCode="General">
                  <c:v>6.63999996E-4</c:v>
                </c:pt>
                <c:pt idx="9204" formatCode="General">
                  <c:v>6.6407999599999996E-4</c:v>
                </c:pt>
                <c:pt idx="9205" formatCode="General">
                  <c:v>6.6415999600000003E-4</c:v>
                </c:pt>
                <c:pt idx="9206" formatCode="General">
                  <c:v>6.6423999599999999E-4</c:v>
                </c:pt>
                <c:pt idx="9207" formatCode="General">
                  <c:v>6.6431999600000005E-4</c:v>
                </c:pt>
                <c:pt idx="9208" formatCode="General">
                  <c:v>6.6439999600000001E-4</c:v>
                </c:pt>
                <c:pt idx="9209" formatCode="General">
                  <c:v>6.6447999599999997E-4</c:v>
                </c:pt>
                <c:pt idx="9210" formatCode="General">
                  <c:v>6.6455999600000004E-4</c:v>
                </c:pt>
                <c:pt idx="9211" formatCode="General">
                  <c:v>6.64639996E-4</c:v>
                </c:pt>
                <c:pt idx="9212" formatCode="General">
                  <c:v>6.6471999599999995E-4</c:v>
                </c:pt>
                <c:pt idx="9213" formatCode="General">
                  <c:v>6.6479999600000002E-4</c:v>
                </c:pt>
                <c:pt idx="9214" formatCode="General">
                  <c:v>6.6487999599999998E-4</c:v>
                </c:pt>
                <c:pt idx="9215" formatCode="General">
                  <c:v>6.6495999600000005E-4</c:v>
                </c:pt>
                <c:pt idx="9216" formatCode="General">
                  <c:v>6.65039996E-4</c:v>
                </c:pt>
                <c:pt idx="9217" formatCode="General">
                  <c:v>6.6511999599999996E-4</c:v>
                </c:pt>
                <c:pt idx="9218" formatCode="General">
                  <c:v>6.6519999600000003E-4</c:v>
                </c:pt>
                <c:pt idx="9219" formatCode="General">
                  <c:v>6.6527999599999999E-4</c:v>
                </c:pt>
                <c:pt idx="9220" formatCode="General">
                  <c:v>6.6535999599999995E-4</c:v>
                </c:pt>
                <c:pt idx="9221" formatCode="General">
                  <c:v>6.6543999600000001E-4</c:v>
                </c:pt>
                <c:pt idx="9222" formatCode="General">
                  <c:v>6.6551999599999997E-4</c:v>
                </c:pt>
                <c:pt idx="9223" formatCode="General">
                  <c:v>6.6559999600000004E-4</c:v>
                </c:pt>
                <c:pt idx="9224" formatCode="General">
                  <c:v>6.65679996E-4</c:v>
                </c:pt>
                <c:pt idx="9225" formatCode="General">
                  <c:v>6.6575999599999996E-4</c:v>
                </c:pt>
                <c:pt idx="9226" formatCode="General">
                  <c:v>6.6583999600000002E-4</c:v>
                </c:pt>
                <c:pt idx="9227" formatCode="General">
                  <c:v>6.6591999599999998E-4</c:v>
                </c:pt>
                <c:pt idx="9228" formatCode="General">
                  <c:v>6.6599999600000005E-4</c:v>
                </c:pt>
                <c:pt idx="9229" formatCode="General">
                  <c:v>6.6607999600000001E-4</c:v>
                </c:pt>
                <c:pt idx="9230" formatCode="General">
                  <c:v>6.6615999599999997E-4</c:v>
                </c:pt>
                <c:pt idx="9231" formatCode="General">
                  <c:v>6.6623999600000003E-4</c:v>
                </c:pt>
                <c:pt idx="9232" formatCode="General">
                  <c:v>6.6631999599999999E-4</c:v>
                </c:pt>
                <c:pt idx="9233" formatCode="General">
                  <c:v>6.6639999599999995E-4</c:v>
                </c:pt>
                <c:pt idx="9234" formatCode="General">
                  <c:v>6.6647999600000002E-4</c:v>
                </c:pt>
                <c:pt idx="9235" formatCode="General">
                  <c:v>6.6655999599999998E-4</c:v>
                </c:pt>
                <c:pt idx="9236" formatCode="General">
                  <c:v>6.6663999600000004E-4</c:v>
                </c:pt>
                <c:pt idx="9237" formatCode="General">
                  <c:v>6.66719996E-4</c:v>
                </c:pt>
                <c:pt idx="9238" formatCode="General">
                  <c:v>6.6679999599999996E-4</c:v>
                </c:pt>
                <c:pt idx="9239" formatCode="General">
                  <c:v>6.6687999600000003E-4</c:v>
                </c:pt>
                <c:pt idx="9240" formatCode="General">
                  <c:v>6.6695999599999999E-4</c:v>
                </c:pt>
                <c:pt idx="9241" formatCode="General">
                  <c:v>6.6703999600000005E-4</c:v>
                </c:pt>
                <c:pt idx="9242" formatCode="General">
                  <c:v>6.6711999600000001E-4</c:v>
                </c:pt>
                <c:pt idx="9243" formatCode="General">
                  <c:v>6.6719999599999997E-4</c:v>
                </c:pt>
                <c:pt idx="9244" formatCode="General">
                  <c:v>6.6727999600000004E-4</c:v>
                </c:pt>
                <c:pt idx="9245" formatCode="General">
                  <c:v>6.67359996E-4</c:v>
                </c:pt>
                <c:pt idx="9246" formatCode="General">
                  <c:v>6.6743999599999995E-4</c:v>
                </c:pt>
                <c:pt idx="9247" formatCode="General">
                  <c:v>6.6751999600000002E-4</c:v>
                </c:pt>
                <c:pt idx="9248" formatCode="General">
                  <c:v>6.6759999599999998E-4</c:v>
                </c:pt>
                <c:pt idx="9249" formatCode="General">
                  <c:v>6.6767999600000005E-4</c:v>
                </c:pt>
                <c:pt idx="9250" formatCode="General">
                  <c:v>6.6775999600000001E-4</c:v>
                </c:pt>
                <c:pt idx="9251" formatCode="General">
                  <c:v>6.6783999599999996E-4</c:v>
                </c:pt>
                <c:pt idx="9252" formatCode="General">
                  <c:v>6.6791999600000003E-4</c:v>
                </c:pt>
                <c:pt idx="9253" formatCode="General">
                  <c:v>6.6799999599999999E-4</c:v>
                </c:pt>
                <c:pt idx="9254" formatCode="General">
                  <c:v>6.6807999599999995E-4</c:v>
                </c:pt>
                <c:pt idx="9255" formatCode="General">
                  <c:v>6.6815999600000002E-4</c:v>
                </c:pt>
                <c:pt idx="9256" formatCode="General">
                  <c:v>6.6823999599999997E-4</c:v>
                </c:pt>
                <c:pt idx="9257" formatCode="General">
                  <c:v>6.6831999600000004E-4</c:v>
                </c:pt>
                <c:pt idx="9258" formatCode="General">
                  <c:v>6.68399996E-4</c:v>
                </c:pt>
                <c:pt idx="9259" formatCode="General">
                  <c:v>6.6847999599999996E-4</c:v>
                </c:pt>
                <c:pt idx="9260" formatCode="General">
                  <c:v>6.6855999600000003E-4</c:v>
                </c:pt>
                <c:pt idx="9261" formatCode="General">
                  <c:v>6.6863999599999998E-4</c:v>
                </c:pt>
                <c:pt idx="9262" formatCode="General">
                  <c:v>6.6871999600000005E-4</c:v>
                </c:pt>
                <c:pt idx="9263" formatCode="General">
                  <c:v>6.6879999600000001E-4</c:v>
                </c:pt>
                <c:pt idx="9264" formatCode="General">
                  <c:v>6.6887999599999997E-4</c:v>
                </c:pt>
                <c:pt idx="9265" formatCode="General">
                  <c:v>6.6895999600000004E-4</c:v>
                </c:pt>
                <c:pt idx="9266" formatCode="General">
                  <c:v>6.6903999599999999E-4</c:v>
                </c:pt>
                <c:pt idx="9267" formatCode="General">
                  <c:v>6.6911999599999995E-4</c:v>
                </c:pt>
                <c:pt idx="9268" formatCode="General">
                  <c:v>6.6919999600000002E-4</c:v>
                </c:pt>
                <c:pt idx="9269" formatCode="General">
                  <c:v>6.6927999599999998E-4</c:v>
                </c:pt>
                <c:pt idx="9270" formatCode="General">
                  <c:v>6.6935999600000004E-4</c:v>
                </c:pt>
                <c:pt idx="9271" formatCode="General">
                  <c:v>6.69439996E-4</c:v>
                </c:pt>
                <c:pt idx="9272" formatCode="General">
                  <c:v>6.6951999599999996E-4</c:v>
                </c:pt>
                <c:pt idx="9273" formatCode="General">
                  <c:v>6.6959999600000003E-4</c:v>
                </c:pt>
                <c:pt idx="9274" formatCode="General">
                  <c:v>6.6967999599999999E-4</c:v>
                </c:pt>
                <c:pt idx="9275" formatCode="General">
                  <c:v>6.6975999599999995E-4</c:v>
                </c:pt>
                <c:pt idx="9276" formatCode="General">
                  <c:v>6.6983999600000001E-4</c:v>
                </c:pt>
                <c:pt idx="9277" formatCode="General">
                  <c:v>6.6991999599999997E-4</c:v>
                </c:pt>
                <c:pt idx="9278" formatCode="General">
                  <c:v>6.6999999600000004E-4</c:v>
                </c:pt>
                <c:pt idx="9279" formatCode="General">
                  <c:v>6.70079996E-4</c:v>
                </c:pt>
                <c:pt idx="9280" formatCode="General">
                  <c:v>6.7015999599999996E-4</c:v>
                </c:pt>
                <c:pt idx="9281" formatCode="General">
                  <c:v>6.7023999600000002E-4</c:v>
                </c:pt>
                <c:pt idx="9282" formatCode="General">
                  <c:v>6.7031999599999998E-4</c:v>
                </c:pt>
                <c:pt idx="9283" formatCode="General">
                  <c:v>6.7039999600000005E-4</c:v>
                </c:pt>
                <c:pt idx="9284" formatCode="General">
                  <c:v>6.7047999600000001E-4</c:v>
                </c:pt>
                <c:pt idx="9285" formatCode="General">
                  <c:v>6.7055999599999997E-4</c:v>
                </c:pt>
                <c:pt idx="9286" formatCode="General">
                  <c:v>6.7063999600000003E-4</c:v>
                </c:pt>
                <c:pt idx="9287" formatCode="General">
                  <c:v>6.7071999599999999E-4</c:v>
                </c:pt>
                <c:pt idx="9288" formatCode="General">
                  <c:v>6.7079999599999995E-4</c:v>
                </c:pt>
                <c:pt idx="9289" formatCode="General">
                  <c:v>6.7087999600000002E-4</c:v>
                </c:pt>
                <c:pt idx="9290" formatCode="General">
                  <c:v>6.7095999599999998E-4</c:v>
                </c:pt>
                <c:pt idx="9291" formatCode="General">
                  <c:v>6.7103999600000004E-4</c:v>
                </c:pt>
                <c:pt idx="9292" formatCode="General">
                  <c:v>6.71119996E-4</c:v>
                </c:pt>
                <c:pt idx="9293" formatCode="General">
                  <c:v>6.7119999599999996E-4</c:v>
                </c:pt>
                <c:pt idx="9294" formatCode="General">
                  <c:v>6.7127999600000003E-4</c:v>
                </c:pt>
                <c:pt idx="9295" formatCode="General">
                  <c:v>6.7135999599999998E-4</c:v>
                </c:pt>
                <c:pt idx="9296" formatCode="General">
                  <c:v>6.7143999600000005E-4</c:v>
                </c:pt>
                <c:pt idx="9297" formatCode="General">
                  <c:v>6.7151999600000001E-4</c:v>
                </c:pt>
                <c:pt idx="9298" formatCode="General">
                  <c:v>6.7159999599999997E-4</c:v>
                </c:pt>
                <c:pt idx="9299" formatCode="General">
                  <c:v>6.7167999600000004E-4</c:v>
                </c:pt>
                <c:pt idx="9300" formatCode="General">
                  <c:v>6.7175999599999999E-4</c:v>
                </c:pt>
                <c:pt idx="9301" formatCode="General">
                  <c:v>6.7183999599999995E-4</c:v>
                </c:pt>
                <c:pt idx="9302" formatCode="General">
                  <c:v>6.7191999600000002E-4</c:v>
                </c:pt>
                <c:pt idx="9303" formatCode="General">
                  <c:v>6.7199999599999998E-4</c:v>
                </c:pt>
                <c:pt idx="9304" formatCode="General">
                  <c:v>6.7207999600000005E-4</c:v>
                </c:pt>
                <c:pt idx="9305" formatCode="General">
                  <c:v>6.72159996E-4</c:v>
                </c:pt>
                <c:pt idx="9306" formatCode="General">
                  <c:v>6.7223999599999996E-4</c:v>
                </c:pt>
                <c:pt idx="9307" formatCode="General">
                  <c:v>6.7231999600000003E-4</c:v>
                </c:pt>
                <c:pt idx="9308" formatCode="General">
                  <c:v>6.7239999599999999E-4</c:v>
                </c:pt>
                <c:pt idx="9309" formatCode="General">
                  <c:v>6.7247999599999995E-4</c:v>
                </c:pt>
                <c:pt idx="9310" formatCode="General">
                  <c:v>6.7255999600000001E-4</c:v>
                </c:pt>
                <c:pt idx="9311" formatCode="General">
                  <c:v>6.7263999599999997E-4</c:v>
                </c:pt>
                <c:pt idx="9312" formatCode="General">
                  <c:v>6.7271999600000004E-4</c:v>
                </c:pt>
                <c:pt idx="9313" formatCode="General">
                  <c:v>6.72799996E-4</c:v>
                </c:pt>
                <c:pt idx="9314" formatCode="General">
                  <c:v>6.7287999599999996E-4</c:v>
                </c:pt>
                <c:pt idx="9315" formatCode="General">
                  <c:v>6.7295999600000002E-4</c:v>
                </c:pt>
                <c:pt idx="9316" formatCode="General">
                  <c:v>6.7303999599999998E-4</c:v>
                </c:pt>
                <c:pt idx="9317" formatCode="General">
                  <c:v>6.7311999600000005E-4</c:v>
                </c:pt>
                <c:pt idx="9318" formatCode="General">
                  <c:v>6.7319999600000001E-4</c:v>
                </c:pt>
                <c:pt idx="9319" formatCode="General">
                  <c:v>6.7327999599999997E-4</c:v>
                </c:pt>
                <c:pt idx="9320" formatCode="General">
                  <c:v>6.7335999600000003E-4</c:v>
                </c:pt>
                <c:pt idx="9321" formatCode="General">
                  <c:v>6.7343999599999999E-4</c:v>
                </c:pt>
                <c:pt idx="9322" formatCode="General">
                  <c:v>6.7351999599999995E-4</c:v>
                </c:pt>
                <c:pt idx="9323" formatCode="General">
                  <c:v>6.7359999600000002E-4</c:v>
                </c:pt>
                <c:pt idx="9324" formatCode="General">
                  <c:v>6.7367999599999998E-4</c:v>
                </c:pt>
                <c:pt idx="9325" formatCode="General">
                  <c:v>6.7375999600000004E-4</c:v>
                </c:pt>
                <c:pt idx="9326" formatCode="General">
                  <c:v>6.73839996E-4</c:v>
                </c:pt>
                <c:pt idx="9327" formatCode="General">
                  <c:v>6.7391999599999996E-4</c:v>
                </c:pt>
                <c:pt idx="9328" formatCode="General">
                  <c:v>6.7399999600000003E-4</c:v>
                </c:pt>
                <c:pt idx="9329" formatCode="General">
                  <c:v>6.7407999599999999E-4</c:v>
                </c:pt>
                <c:pt idx="9330" formatCode="General">
                  <c:v>6.7415999600000005E-4</c:v>
                </c:pt>
                <c:pt idx="9331" formatCode="General">
                  <c:v>6.7423999600000001E-4</c:v>
                </c:pt>
                <c:pt idx="9332" formatCode="General">
                  <c:v>6.7431999599999997E-4</c:v>
                </c:pt>
                <c:pt idx="9333" formatCode="General">
                  <c:v>6.7439999600000004E-4</c:v>
                </c:pt>
                <c:pt idx="9334" formatCode="General">
                  <c:v>6.74479996E-4</c:v>
                </c:pt>
                <c:pt idx="9335" formatCode="General">
                  <c:v>6.7455999599999995E-4</c:v>
                </c:pt>
                <c:pt idx="9336" formatCode="General">
                  <c:v>6.7463999600000002E-4</c:v>
                </c:pt>
                <c:pt idx="9337" formatCode="General">
                  <c:v>6.7471999599999998E-4</c:v>
                </c:pt>
                <c:pt idx="9338" formatCode="General">
                  <c:v>6.7479999600000005E-4</c:v>
                </c:pt>
                <c:pt idx="9339" formatCode="General">
                  <c:v>6.7487999600000001E-4</c:v>
                </c:pt>
                <c:pt idx="9340" formatCode="General">
                  <c:v>6.7495999599999996E-4</c:v>
                </c:pt>
                <c:pt idx="9341" formatCode="General">
                  <c:v>6.7503999600000003E-4</c:v>
                </c:pt>
                <c:pt idx="9342" formatCode="General">
                  <c:v>6.7511999599999999E-4</c:v>
                </c:pt>
                <c:pt idx="9343" formatCode="General">
                  <c:v>6.7519999599999995E-4</c:v>
                </c:pt>
                <c:pt idx="9344" formatCode="General">
                  <c:v>6.7527999600000002E-4</c:v>
                </c:pt>
                <c:pt idx="9345" formatCode="General">
                  <c:v>6.7535999599999997E-4</c:v>
                </c:pt>
                <c:pt idx="9346" formatCode="General">
                  <c:v>6.7543999600000004E-4</c:v>
                </c:pt>
                <c:pt idx="9347" formatCode="General">
                  <c:v>6.75519996E-4</c:v>
                </c:pt>
                <c:pt idx="9348" formatCode="General">
                  <c:v>6.7559999599999996E-4</c:v>
                </c:pt>
                <c:pt idx="9349" formatCode="General">
                  <c:v>6.7567999600000002E-4</c:v>
                </c:pt>
                <c:pt idx="9350" formatCode="General">
                  <c:v>6.7575999599999998E-4</c:v>
                </c:pt>
                <c:pt idx="9351" formatCode="General">
                  <c:v>6.7583999600000005E-4</c:v>
                </c:pt>
                <c:pt idx="9352" formatCode="General">
                  <c:v>6.7591999600000001E-4</c:v>
                </c:pt>
                <c:pt idx="9353" formatCode="General">
                  <c:v>6.7599999599999997E-4</c:v>
                </c:pt>
                <c:pt idx="9354" formatCode="General">
                  <c:v>6.7607999600000003E-4</c:v>
                </c:pt>
                <c:pt idx="9355" formatCode="General">
                  <c:v>6.7615999599999999E-4</c:v>
                </c:pt>
                <c:pt idx="9356" formatCode="General">
                  <c:v>6.7623999599999995E-4</c:v>
                </c:pt>
                <c:pt idx="9357" formatCode="General">
                  <c:v>6.7631999600000002E-4</c:v>
                </c:pt>
                <c:pt idx="9358" formatCode="General">
                  <c:v>6.7639999599999998E-4</c:v>
                </c:pt>
                <c:pt idx="9359" formatCode="General">
                  <c:v>6.7647999600000004E-4</c:v>
                </c:pt>
                <c:pt idx="9360" formatCode="General">
                  <c:v>6.76559996E-4</c:v>
                </c:pt>
                <c:pt idx="9361" formatCode="General">
                  <c:v>6.7663999599999996E-4</c:v>
                </c:pt>
                <c:pt idx="9362" formatCode="General">
                  <c:v>6.7671999600000003E-4</c:v>
                </c:pt>
                <c:pt idx="9363" formatCode="General">
                  <c:v>6.7679999599999999E-4</c:v>
                </c:pt>
                <c:pt idx="9364" formatCode="General">
                  <c:v>6.7687999600000005E-4</c:v>
                </c:pt>
                <c:pt idx="9365" formatCode="General">
                  <c:v>6.7695999600000001E-4</c:v>
                </c:pt>
                <c:pt idx="9366" formatCode="General">
                  <c:v>6.7703999599999997E-4</c:v>
                </c:pt>
                <c:pt idx="9367" formatCode="General">
                  <c:v>6.7711999600000004E-4</c:v>
                </c:pt>
                <c:pt idx="9368" formatCode="General">
                  <c:v>6.77199996E-4</c:v>
                </c:pt>
                <c:pt idx="9369" formatCode="General">
                  <c:v>6.7727999599999996E-4</c:v>
                </c:pt>
                <c:pt idx="9370" formatCode="General">
                  <c:v>6.7735999600000002E-4</c:v>
                </c:pt>
                <c:pt idx="9371" formatCode="General">
                  <c:v>6.7743999599999998E-4</c:v>
                </c:pt>
                <c:pt idx="9372" formatCode="General">
                  <c:v>6.7751999600000005E-4</c:v>
                </c:pt>
                <c:pt idx="9373" formatCode="General">
                  <c:v>6.7759999600000001E-4</c:v>
                </c:pt>
                <c:pt idx="9374" formatCode="General">
                  <c:v>6.7767999599999997E-4</c:v>
                </c:pt>
                <c:pt idx="9375" formatCode="General">
                  <c:v>6.7775999600000003E-4</c:v>
                </c:pt>
                <c:pt idx="9376" formatCode="General">
                  <c:v>6.7783999599999999E-4</c:v>
                </c:pt>
                <c:pt idx="9377" formatCode="General">
                  <c:v>6.7791999599999995E-4</c:v>
                </c:pt>
                <c:pt idx="9378" formatCode="General">
                  <c:v>6.7799999600000002E-4</c:v>
                </c:pt>
                <c:pt idx="9379" formatCode="General">
                  <c:v>6.7807999599999997E-4</c:v>
                </c:pt>
                <c:pt idx="9380" formatCode="General">
                  <c:v>6.7815999600000004E-4</c:v>
                </c:pt>
                <c:pt idx="9381" formatCode="General">
                  <c:v>6.78239996E-4</c:v>
                </c:pt>
                <c:pt idx="9382" formatCode="General">
                  <c:v>6.7831999599999996E-4</c:v>
                </c:pt>
                <c:pt idx="9383" formatCode="General">
                  <c:v>6.7839999600000003E-4</c:v>
                </c:pt>
                <c:pt idx="9384" formatCode="General">
                  <c:v>6.7847999599999998E-4</c:v>
                </c:pt>
                <c:pt idx="9385" formatCode="General">
                  <c:v>6.7855999600000005E-4</c:v>
                </c:pt>
                <c:pt idx="9386" formatCode="General">
                  <c:v>6.7863999600000001E-4</c:v>
                </c:pt>
                <c:pt idx="9387" formatCode="General">
                  <c:v>6.7871999599999997E-4</c:v>
                </c:pt>
                <c:pt idx="9388" formatCode="General">
                  <c:v>6.7879999600000004E-4</c:v>
                </c:pt>
                <c:pt idx="9389" formatCode="General">
                  <c:v>6.7887999599999999E-4</c:v>
                </c:pt>
                <c:pt idx="9390" formatCode="General">
                  <c:v>6.7895999599999995E-4</c:v>
                </c:pt>
                <c:pt idx="9391" formatCode="General">
                  <c:v>6.7903999600000002E-4</c:v>
                </c:pt>
                <c:pt idx="9392" formatCode="General">
                  <c:v>6.7911999599999998E-4</c:v>
                </c:pt>
                <c:pt idx="9393" formatCode="General">
                  <c:v>6.7919999600000005E-4</c:v>
                </c:pt>
                <c:pt idx="9394" formatCode="General">
                  <c:v>6.79279996E-4</c:v>
                </c:pt>
                <c:pt idx="9395" formatCode="General">
                  <c:v>6.7935999599999996E-4</c:v>
                </c:pt>
                <c:pt idx="9396" formatCode="General">
                  <c:v>6.7943999600000003E-4</c:v>
                </c:pt>
                <c:pt idx="9397" formatCode="General">
                  <c:v>6.7951999599999999E-4</c:v>
                </c:pt>
                <c:pt idx="9398" formatCode="General">
                  <c:v>6.7959999599999995E-4</c:v>
                </c:pt>
                <c:pt idx="9399" formatCode="General">
                  <c:v>6.7967999600000001E-4</c:v>
                </c:pt>
                <c:pt idx="9400" formatCode="General">
                  <c:v>6.7975999599999997E-4</c:v>
                </c:pt>
                <c:pt idx="9401" formatCode="General">
                  <c:v>6.7983999600000004E-4</c:v>
                </c:pt>
                <c:pt idx="9402" formatCode="General">
                  <c:v>6.79919996E-4</c:v>
                </c:pt>
                <c:pt idx="9403" formatCode="General">
                  <c:v>6.7999999599999996E-4</c:v>
                </c:pt>
                <c:pt idx="9404" formatCode="General">
                  <c:v>6.8007999600000002E-4</c:v>
                </c:pt>
                <c:pt idx="9405" formatCode="General">
                  <c:v>6.8015999599999998E-4</c:v>
                </c:pt>
                <c:pt idx="9406" formatCode="General">
                  <c:v>6.8023999600000005E-4</c:v>
                </c:pt>
                <c:pt idx="9407" formatCode="General">
                  <c:v>6.8031999600000001E-4</c:v>
                </c:pt>
                <c:pt idx="9408" formatCode="General">
                  <c:v>6.8039999599999997E-4</c:v>
                </c:pt>
                <c:pt idx="9409" formatCode="General">
                  <c:v>6.8047999600000003E-4</c:v>
                </c:pt>
                <c:pt idx="9410" formatCode="General">
                  <c:v>6.8055999599999999E-4</c:v>
                </c:pt>
                <c:pt idx="9411" formatCode="General">
                  <c:v>6.8063999599999995E-4</c:v>
                </c:pt>
                <c:pt idx="9412" formatCode="General">
                  <c:v>6.8071999600000002E-4</c:v>
                </c:pt>
                <c:pt idx="9413" formatCode="General">
                  <c:v>6.8079999599999998E-4</c:v>
                </c:pt>
                <c:pt idx="9414" formatCode="General">
                  <c:v>6.8087999600000004E-4</c:v>
                </c:pt>
                <c:pt idx="9415" formatCode="General">
                  <c:v>6.80959996E-4</c:v>
                </c:pt>
                <c:pt idx="9416" formatCode="General">
                  <c:v>6.8103999599999996E-4</c:v>
                </c:pt>
                <c:pt idx="9417" formatCode="General">
                  <c:v>6.8111999600000003E-4</c:v>
                </c:pt>
                <c:pt idx="9418" formatCode="General">
                  <c:v>6.8119999599999999E-4</c:v>
                </c:pt>
                <c:pt idx="9419" formatCode="General">
                  <c:v>6.8127999600000005E-4</c:v>
                </c:pt>
                <c:pt idx="9420" formatCode="General">
                  <c:v>6.8135999600000001E-4</c:v>
                </c:pt>
                <c:pt idx="9421" formatCode="General">
                  <c:v>6.8143999599999997E-4</c:v>
                </c:pt>
                <c:pt idx="9422" formatCode="General">
                  <c:v>6.8151999600000004E-4</c:v>
                </c:pt>
                <c:pt idx="9423" formatCode="General">
                  <c:v>6.81599996E-4</c:v>
                </c:pt>
                <c:pt idx="9424" formatCode="General">
                  <c:v>6.8167999599999995E-4</c:v>
                </c:pt>
                <c:pt idx="9425" formatCode="General">
                  <c:v>6.8175999600000002E-4</c:v>
                </c:pt>
                <c:pt idx="9426" formatCode="General">
                  <c:v>6.8183999599999998E-4</c:v>
                </c:pt>
                <c:pt idx="9427" formatCode="General">
                  <c:v>6.8191999600000005E-4</c:v>
                </c:pt>
                <c:pt idx="9428" formatCode="General">
                  <c:v>6.8199999600000001E-4</c:v>
                </c:pt>
                <c:pt idx="9429" formatCode="General">
                  <c:v>6.8207999599999996E-4</c:v>
                </c:pt>
                <c:pt idx="9430" formatCode="General">
                  <c:v>6.8215999600000003E-4</c:v>
                </c:pt>
                <c:pt idx="9431" formatCode="General">
                  <c:v>6.8223999599999999E-4</c:v>
                </c:pt>
                <c:pt idx="9432" formatCode="General">
                  <c:v>6.8231999599999995E-4</c:v>
                </c:pt>
                <c:pt idx="9433" formatCode="General">
                  <c:v>6.8239999600000001E-4</c:v>
                </c:pt>
                <c:pt idx="9434" formatCode="General">
                  <c:v>6.8247999599999997E-4</c:v>
                </c:pt>
                <c:pt idx="9435" formatCode="General">
                  <c:v>6.8255999600000004E-4</c:v>
                </c:pt>
                <c:pt idx="9436" formatCode="General">
                  <c:v>6.82639996E-4</c:v>
                </c:pt>
                <c:pt idx="9437" formatCode="General">
                  <c:v>6.8271999599999996E-4</c:v>
                </c:pt>
                <c:pt idx="9438" formatCode="General">
                  <c:v>6.8279999600000002E-4</c:v>
                </c:pt>
                <c:pt idx="9439" formatCode="General">
                  <c:v>6.8287999599999998E-4</c:v>
                </c:pt>
                <c:pt idx="9440" formatCode="General">
                  <c:v>6.8295999600000005E-4</c:v>
                </c:pt>
                <c:pt idx="9441" formatCode="General">
                  <c:v>6.8303999600000001E-4</c:v>
                </c:pt>
                <c:pt idx="9442" formatCode="General">
                  <c:v>6.8311999599999997E-4</c:v>
                </c:pt>
                <c:pt idx="9443" formatCode="General">
                  <c:v>6.8319999600000003E-4</c:v>
                </c:pt>
                <c:pt idx="9444" formatCode="General">
                  <c:v>6.8327999599999999E-4</c:v>
                </c:pt>
                <c:pt idx="9445" formatCode="General">
                  <c:v>6.8335999599999995E-4</c:v>
                </c:pt>
                <c:pt idx="9446" formatCode="General">
                  <c:v>6.8343999600000002E-4</c:v>
                </c:pt>
                <c:pt idx="9447" formatCode="General">
                  <c:v>6.8351999599999998E-4</c:v>
                </c:pt>
                <c:pt idx="9448" formatCode="General">
                  <c:v>6.8359999600000004E-4</c:v>
                </c:pt>
                <c:pt idx="9449" formatCode="General">
                  <c:v>6.83679996E-4</c:v>
                </c:pt>
                <c:pt idx="9450" formatCode="General">
                  <c:v>6.8375999599999996E-4</c:v>
                </c:pt>
                <c:pt idx="9451" formatCode="General">
                  <c:v>6.8383999600000003E-4</c:v>
                </c:pt>
                <c:pt idx="9452" formatCode="General">
                  <c:v>6.8391999599999999E-4</c:v>
                </c:pt>
                <c:pt idx="9453" formatCode="General">
                  <c:v>6.8399999600000005E-4</c:v>
                </c:pt>
                <c:pt idx="9454" formatCode="General">
                  <c:v>6.8407999600000001E-4</c:v>
                </c:pt>
                <c:pt idx="9455" formatCode="General">
                  <c:v>6.8415999599999997E-4</c:v>
                </c:pt>
                <c:pt idx="9456" formatCode="General">
                  <c:v>6.8423999600000004E-4</c:v>
                </c:pt>
                <c:pt idx="9457" formatCode="General">
                  <c:v>6.84319996E-4</c:v>
                </c:pt>
                <c:pt idx="9458" formatCode="General">
                  <c:v>6.8439999599999995E-4</c:v>
                </c:pt>
                <c:pt idx="9459" formatCode="General">
                  <c:v>6.8447999600000002E-4</c:v>
                </c:pt>
                <c:pt idx="9460" formatCode="General">
                  <c:v>6.8455999599999998E-4</c:v>
                </c:pt>
                <c:pt idx="9461" formatCode="General">
                  <c:v>6.8463999600000005E-4</c:v>
                </c:pt>
                <c:pt idx="9462" formatCode="General">
                  <c:v>6.8471999600000001E-4</c:v>
                </c:pt>
                <c:pt idx="9463" formatCode="General">
                  <c:v>6.8479999599999996E-4</c:v>
                </c:pt>
                <c:pt idx="9464" formatCode="General">
                  <c:v>6.8487999600000003E-4</c:v>
                </c:pt>
                <c:pt idx="9465" formatCode="General">
                  <c:v>6.8495999599999999E-4</c:v>
                </c:pt>
                <c:pt idx="9466" formatCode="General">
                  <c:v>6.8503999599999995E-4</c:v>
                </c:pt>
                <c:pt idx="9467" formatCode="General">
                  <c:v>6.8511999600000002E-4</c:v>
                </c:pt>
                <c:pt idx="9468" formatCode="General">
                  <c:v>6.8519999599999997E-4</c:v>
                </c:pt>
                <c:pt idx="9469" formatCode="General">
                  <c:v>6.8527999600000004E-4</c:v>
                </c:pt>
                <c:pt idx="9470" formatCode="General">
                  <c:v>6.85359996E-4</c:v>
                </c:pt>
                <c:pt idx="9471" formatCode="General">
                  <c:v>6.8543999599999996E-4</c:v>
                </c:pt>
                <c:pt idx="9472" formatCode="General">
                  <c:v>6.8551999600000003E-4</c:v>
                </c:pt>
                <c:pt idx="9473" formatCode="General">
                  <c:v>6.8559999599999998E-4</c:v>
                </c:pt>
                <c:pt idx="9474" formatCode="General">
                  <c:v>6.8567999600000005E-4</c:v>
                </c:pt>
                <c:pt idx="9475" formatCode="General">
                  <c:v>6.8575999600000001E-4</c:v>
                </c:pt>
                <c:pt idx="9476" formatCode="General">
                  <c:v>6.8583999599999997E-4</c:v>
                </c:pt>
                <c:pt idx="9477" formatCode="General">
                  <c:v>6.8591999600000004E-4</c:v>
                </c:pt>
                <c:pt idx="9478" formatCode="General">
                  <c:v>6.8599999599999999E-4</c:v>
                </c:pt>
                <c:pt idx="9479" formatCode="General">
                  <c:v>6.8607999599999995E-4</c:v>
                </c:pt>
                <c:pt idx="9480" formatCode="General">
                  <c:v>6.8615999600000002E-4</c:v>
                </c:pt>
                <c:pt idx="9481" formatCode="General">
                  <c:v>6.8623999599999998E-4</c:v>
                </c:pt>
                <c:pt idx="9482" formatCode="General">
                  <c:v>6.8631999600000004E-4</c:v>
                </c:pt>
                <c:pt idx="9483" formatCode="General">
                  <c:v>6.86399996E-4</c:v>
                </c:pt>
                <c:pt idx="9484" formatCode="General">
                  <c:v>6.8647999599999996E-4</c:v>
                </c:pt>
                <c:pt idx="9485" formatCode="General">
                  <c:v>6.8655999600000003E-4</c:v>
                </c:pt>
                <c:pt idx="9486" formatCode="General">
                  <c:v>6.8663999599999999E-4</c:v>
                </c:pt>
                <c:pt idx="9487" formatCode="General">
                  <c:v>6.8671999599999995E-4</c:v>
                </c:pt>
                <c:pt idx="9488" formatCode="General">
                  <c:v>6.8679999600000001E-4</c:v>
                </c:pt>
                <c:pt idx="9489" formatCode="General">
                  <c:v>6.8687999599999997E-4</c:v>
                </c:pt>
                <c:pt idx="9490" formatCode="General">
                  <c:v>6.8695999600000004E-4</c:v>
                </c:pt>
                <c:pt idx="9491" formatCode="General">
                  <c:v>6.87039996E-4</c:v>
                </c:pt>
                <c:pt idx="9492" formatCode="General">
                  <c:v>6.8711999599999996E-4</c:v>
                </c:pt>
                <c:pt idx="9493" formatCode="General">
                  <c:v>6.8719999600000002E-4</c:v>
                </c:pt>
                <c:pt idx="9494" formatCode="General">
                  <c:v>6.8727999599999998E-4</c:v>
                </c:pt>
                <c:pt idx="9495" formatCode="General">
                  <c:v>6.8735999600000005E-4</c:v>
                </c:pt>
                <c:pt idx="9496" formatCode="General">
                  <c:v>6.8743999600000001E-4</c:v>
                </c:pt>
                <c:pt idx="9497" formatCode="General">
                  <c:v>6.8751999599999997E-4</c:v>
                </c:pt>
                <c:pt idx="9498" formatCode="General">
                  <c:v>6.8759999600000003E-4</c:v>
                </c:pt>
                <c:pt idx="9499" formatCode="General">
                  <c:v>6.8767999599999999E-4</c:v>
                </c:pt>
                <c:pt idx="9500" formatCode="General">
                  <c:v>6.8775999599999995E-4</c:v>
                </c:pt>
                <c:pt idx="9501" formatCode="General">
                  <c:v>6.8783999600000002E-4</c:v>
                </c:pt>
                <c:pt idx="9502" formatCode="General">
                  <c:v>6.8791999599999998E-4</c:v>
                </c:pt>
                <c:pt idx="9503" formatCode="General">
                  <c:v>6.8799999600000004E-4</c:v>
                </c:pt>
                <c:pt idx="9504" formatCode="General">
                  <c:v>6.88079996E-4</c:v>
                </c:pt>
                <c:pt idx="9505" formatCode="General">
                  <c:v>6.8815999599999996E-4</c:v>
                </c:pt>
                <c:pt idx="9506" formatCode="General">
                  <c:v>6.8823999600000003E-4</c:v>
                </c:pt>
                <c:pt idx="9507" formatCode="General">
                  <c:v>6.8831999599999999E-4</c:v>
                </c:pt>
                <c:pt idx="9508" formatCode="General">
                  <c:v>6.8839999600000005E-4</c:v>
                </c:pt>
                <c:pt idx="9509" formatCode="General">
                  <c:v>6.8847999600000001E-4</c:v>
                </c:pt>
                <c:pt idx="9510" formatCode="General">
                  <c:v>6.8855999599999997E-4</c:v>
                </c:pt>
                <c:pt idx="9511" formatCode="General">
                  <c:v>6.8863999600000004E-4</c:v>
                </c:pt>
                <c:pt idx="9512" formatCode="General">
                  <c:v>6.8871999599999999E-4</c:v>
                </c:pt>
                <c:pt idx="9513" formatCode="General">
                  <c:v>6.8879999599999995E-4</c:v>
                </c:pt>
                <c:pt idx="9514" formatCode="General">
                  <c:v>6.8887999600000002E-4</c:v>
                </c:pt>
                <c:pt idx="9515" formatCode="General">
                  <c:v>6.8895999599999998E-4</c:v>
                </c:pt>
                <c:pt idx="9516" formatCode="General">
                  <c:v>6.8903999600000005E-4</c:v>
                </c:pt>
                <c:pt idx="9517" formatCode="General">
                  <c:v>6.89119996E-4</c:v>
                </c:pt>
                <c:pt idx="9518" formatCode="General">
                  <c:v>6.8919999599999996E-4</c:v>
                </c:pt>
                <c:pt idx="9519" formatCode="General">
                  <c:v>6.8927999600000003E-4</c:v>
                </c:pt>
                <c:pt idx="9520" formatCode="General">
                  <c:v>6.8935999599999999E-4</c:v>
                </c:pt>
                <c:pt idx="9521" formatCode="General">
                  <c:v>6.8943999599999995E-4</c:v>
                </c:pt>
                <c:pt idx="9522" formatCode="General">
                  <c:v>6.8951999600000001E-4</c:v>
                </c:pt>
                <c:pt idx="9523" formatCode="General">
                  <c:v>6.8959999599999997E-4</c:v>
                </c:pt>
                <c:pt idx="9524" formatCode="General">
                  <c:v>6.8967999600000004E-4</c:v>
                </c:pt>
                <c:pt idx="9525" formatCode="General">
                  <c:v>6.89759996E-4</c:v>
                </c:pt>
                <c:pt idx="9526" formatCode="General">
                  <c:v>6.8983999599999996E-4</c:v>
                </c:pt>
                <c:pt idx="9527" formatCode="General">
                  <c:v>6.8991999600000002E-4</c:v>
                </c:pt>
                <c:pt idx="9528" formatCode="General">
                  <c:v>6.8999999599999998E-4</c:v>
                </c:pt>
                <c:pt idx="9529" formatCode="General">
                  <c:v>6.9007999600000005E-4</c:v>
                </c:pt>
                <c:pt idx="9530" formatCode="General">
                  <c:v>6.9015999600000001E-4</c:v>
                </c:pt>
                <c:pt idx="9531" formatCode="General">
                  <c:v>6.9023999599999997E-4</c:v>
                </c:pt>
                <c:pt idx="9532" formatCode="General">
                  <c:v>6.9031999600000003E-4</c:v>
                </c:pt>
                <c:pt idx="9533" formatCode="General">
                  <c:v>6.9039999599999999E-4</c:v>
                </c:pt>
                <c:pt idx="9534" formatCode="General">
                  <c:v>6.9047999599999995E-4</c:v>
                </c:pt>
                <c:pt idx="9535" formatCode="General">
                  <c:v>6.9055999600000002E-4</c:v>
                </c:pt>
                <c:pt idx="9536" formatCode="General">
                  <c:v>6.9063999599999998E-4</c:v>
                </c:pt>
                <c:pt idx="9537" formatCode="General">
                  <c:v>6.9071999600000004E-4</c:v>
                </c:pt>
                <c:pt idx="9538" formatCode="General">
                  <c:v>6.90799996E-4</c:v>
                </c:pt>
                <c:pt idx="9539" formatCode="General">
                  <c:v>6.9087999599999996E-4</c:v>
                </c:pt>
                <c:pt idx="9540" formatCode="General">
                  <c:v>6.9095999600000003E-4</c:v>
                </c:pt>
                <c:pt idx="9541" formatCode="General">
                  <c:v>6.9103999599999999E-4</c:v>
                </c:pt>
                <c:pt idx="9542" formatCode="General">
                  <c:v>6.9111999600000005E-4</c:v>
                </c:pt>
                <c:pt idx="9543" formatCode="General">
                  <c:v>6.9119999600000001E-4</c:v>
                </c:pt>
                <c:pt idx="9544" formatCode="General">
                  <c:v>6.9127999599999997E-4</c:v>
                </c:pt>
                <c:pt idx="9545" formatCode="General">
                  <c:v>6.9135999600000004E-4</c:v>
                </c:pt>
                <c:pt idx="9546" formatCode="General">
                  <c:v>6.91439996E-4</c:v>
                </c:pt>
                <c:pt idx="9547" formatCode="General">
                  <c:v>6.9151999599999995E-4</c:v>
                </c:pt>
                <c:pt idx="9548" formatCode="General">
                  <c:v>6.9159999600000002E-4</c:v>
                </c:pt>
                <c:pt idx="9549" formatCode="General">
                  <c:v>6.9167999599999998E-4</c:v>
                </c:pt>
                <c:pt idx="9550" formatCode="General">
                  <c:v>6.9175999600000005E-4</c:v>
                </c:pt>
                <c:pt idx="9551" formatCode="General">
                  <c:v>6.9183999600000001E-4</c:v>
                </c:pt>
                <c:pt idx="9552" formatCode="General">
                  <c:v>6.9191999599999996E-4</c:v>
                </c:pt>
                <c:pt idx="9553" formatCode="General">
                  <c:v>6.9199999600000003E-4</c:v>
                </c:pt>
                <c:pt idx="9554" formatCode="General">
                  <c:v>6.9207999599999999E-4</c:v>
                </c:pt>
                <c:pt idx="9555" formatCode="General">
                  <c:v>6.9215999599999995E-4</c:v>
                </c:pt>
                <c:pt idx="9556" formatCode="General">
                  <c:v>6.9223999600000002E-4</c:v>
                </c:pt>
                <c:pt idx="9557" formatCode="General">
                  <c:v>6.9231999599999997E-4</c:v>
                </c:pt>
                <c:pt idx="9558" formatCode="General">
                  <c:v>6.9239999600000004E-4</c:v>
                </c:pt>
                <c:pt idx="9559" formatCode="General">
                  <c:v>6.92479996E-4</c:v>
                </c:pt>
                <c:pt idx="9560" formatCode="General">
                  <c:v>6.9255999599999996E-4</c:v>
                </c:pt>
                <c:pt idx="9561" formatCode="General">
                  <c:v>6.9263999600000003E-4</c:v>
                </c:pt>
                <c:pt idx="9562" formatCode="General">
                  <c:v>6.9271999599999998E-4</c:v>
                </c:pt>
                <c:pt idx="9563" formatCode="General">
                  <c:v>6.9279999600000005E-4</c:v>
                </c:pt>
                <c:pt idx="9564" formatCode="General">
                  <c:v>6.9287999600000001E-4</c:v>
                </c:pt>
                <c:pt idx="9565" formatCode="General">
                  <c:v>6.9295999599999997E-4</c:v>
                </c:pt>
                <c:pt idx="9566" formatCode="General">
                  <c:v>6.9303999600000003E-4</c:v>
                </c:pt>
                <c:pt idx="9567" formatCode="General">
                  <c:v>6.9311999599999999E-4</c:v>
                </c:pt>
                <c:pt idx="9568" formatCode="General">
                  <c:v>6.9319999599999995E-4</c:v>
                </c:pt>
                <c:pt idx="9569" formatCode="General">
                  <c:v>6.9327999600000002E-4</c:v>
                </c:pt>
                <c:pt idx="9570" formatCode="General">
                  <c:v>6.9335999599999998E-4</c:v>
                </c:pt>
                <c:pt idx="9571" formatCode="General">
                  <c:v>6.9343999600000004E-4</c:v>
                </c:pt>
                <c:pt idx="9572" formatCode="General">
                  <c:v>6.93519996E-4</c:v>
                </c:pt>
                <c:pt idx="9573" formatCode="General">
                  <c:v>6.9359999599999996E-4</c:v>
                </c:pt>
                <c:pt idx="9574" formatCode="General">
                  <c:v>6.9367999600000003E-4</c:v>
                </c:pt>
                <c:pt idx="9575" formatCode="General">
                  <c:v>6.9375999599999999E-4</c:v>
                </c:pt>
                <c:pt idx="9576" formatCode="General">
                  <c:v>6.9383999599999995E-4</c:v>
                </c:pt>
                <c:pt idx="9577" formatCode="General">
                  <c:v>6.9391999600000001E-4</c:v>
                </c:pt>
                <c:pt idx="9578" formatCode="General">
                  <c:v>6.9399999599999997E-4</c:v>
                </c:pt>
                <c:pt idx="9579" formatCode="General">
                  <c:v>6.9407999600000004E-4</c:v>
                </c:pt>
                <c:pt idx="9580" formatCode="General">
                  <c:v>6.94159996E-4</c:v>
                </c:pt>
                <c:pt idx="9581" formatCode="General">
                  <c:v>6.9423999599999996E-4</c:v>
                </c:pt>
                <c:pt idx="9582" formatCode="General">
                  <c:v>6.9431999600000002E-4</c:v>
                </c:pt>
                <c:pt idx="9583" formatCode="General">
                  <c:v>6.9439999599999998E-4</c:v>
                </c:pt>
                <c:pt idx="9584" formatCode="General">
                  <c:v>6.9447999600000005E-4</c:v>
                </c:pt>
                <c:pt idx="9585" formatCode="General">
                  <c:v>6.9455999600000001E-4</c:v>
                </c:pt>
                <c:pt idx="9586" formatCode="General">
                  <c:v>6.9463999599999997E-4</c:v>
                </c:pt>
                <c:pt idx="9587" formatCode="General">
                  <c:v>6.9471999600000003E-4</c:v>
                </c:pt>
                <c:pt idx="9588" formatCode="General">
                  <c:v>6.9479999599999999E-4</c:v>
                </c:pt>
                <c:pt idx="9589" formatCode="General">
                  <c:v>6.9487999599999995E-4</c:v>
                </c:pt>
                <c:pt idx="9590" formatCode="General">
                  <c:v>6.9495999600000002E-4</c:v>
                </c:pt>
                <c:pt idx="9591" formatCode="General">
                  <c:v>6.9503999599999998E-4</c:v>
                </c:pt>
                <c:pt idx="9592" formatCode="General">
                  <c:v>6.9511999600000004E-4</c:v>
                </c:pt>
                <c:pt idx="9593" formatCode="General">
                  <c:v>6.95199996E-4</c:v>
                </c:pt>
                <c:pt idx="9594" formatCode="General">
                  <c:v>6.9527999599999996E-4</c:v>
                </c:pt>
                <c:pt idx="9595" formatCode="General">
                  <c:v>6.9535999600000003E-4</c:v>
                </c:pt>
                <c:pt idx="9596" formatCode="General">
                  <c:v>6.9543999599999998E-4</c:v>
                </c:pt>
                <c:pt idx="9597" formatCode="General">
                  <c:v>6.9551999600000005E-4</c:v>
                </c:pt>
                <c:pt idx="9598" formatCode="General">
                  <c:v>6.9559999600000001E-4</c:v>
                </c:pt>
                <c:pt idx="9599" formatCode="General">
                  <c:v>6.9567999599999997E-4</c:v>
                </c:pt>
                <c:pt idx="9600" formatCode="General">
                  <c:v>6.9575999600000004E-4</c:v>
                </c:pt>
                <c:pt idx="9601" formatCode="General">
                  <c:v>6.9583999599999999E-4</c:v>
                </c:pt>
                <c:pt idx="9602" formatCode="General">
                  <c:v>6.9591999599999995E-4</c:v>
                </c:pt>
                <c:pt idx="9603" formatCode="General">
                  <c:v>6.9599999600000002E-4</c:v>
                </c:pt>
                <c:pt idx="9604" formatCode="General">
                  <c:v>6.9607999599999998E-4</c:v>
                </c:pt>
                <c:pt idx="9605" formatCode="General">
                  <c:v>6.9615999600000005E-4</c:v>
                </c:pt>
                <c:pt idx="9606" formatCode="General">
                  <c:v>6.96239996E-4</c:v>
                </c:pt>
                <c:pt idx="9607" formatCode="General">
                  <c:v>6.9631999599999996E-4</c:v>
                </c:pt>
                <c:pt idx="9608" formatCode="General">
                  <c:v>6.9639999600000003E-4</c:v>
                </c:pt>
                <c:pt idx="9609" formatCode="General">
                  <c:v>6.9647999599999999E-4</c:v>
                </c:pt>
                <c:pt idx="9610" formatCode="General">
                  <c:v>6.9655999599999995E-4</c:v>
                </c:pt>
                <c:pt idx="9611" formatCode="General">
                  <c:v>6.9663999600000001E-4</c:v>
                </c:pt>
                <c:pt idx="9612" formatCode="General">
                  <c:v>6.9671999599999997E-4</c:v>
                </c:pt>
                <c:pt idx="9613" formatCode="General">
                  <c:v>6.9679999600000004E-4</c:v>
                </c:pt>
                <c:pt idx="9614" formatCode="General">
                  <c:v>6.96879996E-4</c:v>
                </c:pt>
                <c:pt idx="9615" formatCode="General">
                  <c:v>6.9695999599999996E-4</c:v>
                </c:pt>
                <c:pt idx="9616" formatCode="General">
                  <c:v>6.9703999600000002E-4</c:v>
                </c:pt>
                <c:pt idx="9617" formatCode="General">
                  <c:v>6.9711999599999998E-4</c:v>
                </c:pt>
                <c:pt idx="9618" formatCode="General">
                  <c:v>6.9719999600000005E-4</c:v>
                </c:pt>
                <c:pt idx="9619" formatCode="General">
                  <c:v>6.9727999600000001E-4</c:v>
                </c:pt>
                <c:pt idx="9620" formatCode="General">
                  <c:v>6.9735999599999997E-4</c:v>
                </c:pt>
                <c:pt idx="9621" formatCode="General">
                  <c:v>6.9743999600000003E-4</c:v>
                </c:pt>
                <c:pt idx="9622" formatCode="General">
                  <c:v>6.9751999599999999E-4</c:v>
                </c:pt>
                <c:pt idx="9623" formatCode="General">
                  <c:v>6.9759999599999995E-4</c:v>
                </c:pt>
                <c:pt idx="9624" formatCode="General">
                  <c:v>6.9767999600000002E-4</c:v>
                </c:pt>
                <c:pt idx="9625" formatCode="General">
                  <c:v>6.9775999599999998E-4</c:v>
                </c:pt>
                <c:pt idx="9626" formatCode="General">
                  <c:v>6.9783999600000004E-4</c:v>
                </c:pt>
                <c:pt idx="9627" formatCode="General">
                  <c:v>6.97919996E-4</c:v>
                </c:pt>
                <c:pt idx="9628" formatCode="General">
                  <c:v>6.9799999599999996E-4</c:v>
                </c:pt>
                <c:pt idx="9629" formatCode="General">
                  <c:v>6.9807999600000003E-4</c:v>
                </c:pt>
                <c:pt idx="9630" formatCode="General">
                  <c:v>6.9815999599999999E-4</c:v>
                </c:pt>
                <c:pt idx="9631" formatCode="General">
                  <c:v>6.9823999600000005E-4</c:v>
                </c:pt>
                <c:pt idx="9632" formatCode="General">
                  <c:v>6.9831999600000001E-4</c:v>
                </c:pt>
                <c:pt idx="9633" formatCode="General">
                  <c:v>6.9839999599999997E-4</c:v>
                </c:pt>
                <c:pt idx="9634" formatCode="General">
                  <c:v>6.9847999600000004E-4</c:v>
                </c:pt>
                <c:pt idx="9635" formatCode="General">
                  <c:v>6.98559996E-4</c:v>
                </c:pt>
                <c:pt idx="9636" formatCode="General">
                  <c:v>6.9863999599999995E-4</c:v>
                </c:pt>
                <c:pt idx="9637" formatCode="General">
                  <c:v>6.9871999600000002E-4</c:v>
                </c:pt>
                <c:pt idx="9638" formatCode="General">
                  <c:v>6.9879999599999998E-4</c:v>
                </c:pt>
                <c:pt idx="9639" formatCode="General">
                  <c:v>6.9887999600000005E-4</c:v>
                </c:pt>
                <c:pt idx="9640" formatCode="General">
                  <c:v>6.9895999600000001E-4</c:v>
                </c:pt>
                <c:pt idx="9641" formatCode="General">
                  <c:v>6.9903999599999996E-4</c:v>
                </c:pt>
                <c:pt idx="9642" formatCode="General">
                  <c:v>6.9911999600000003E-4</c:v>
                </c:pt>
                <c:pt idx="9643" formatCode="General">
                  <c:v>6.9919999599999999E-4</c:v>
                </c:pt>
                <c:pt idx="9644" formatCode="General">
                  <c:v>6.9927999599999995E-4</c:v>
                </c:pt>
                <c:pt idx="9645" formatCode="General">
                  <c:v>6.9935999600000001E-4</c:v>
                </c:pt>
                <c:pt idx="9646" formatCode="General">
                  <c:v>6.9943999599999997E-4</c:v>
                </c:pt>
                <c:pt idx="9647" formatCode="General">
                  <c:v>6.9951999600000004E-4</c:v>
                </c:pt>
                <c:pt idx="9648" formatCode="General">
                  <c:v>6.99599996E-4</c:v>
                </c:pt>
                <c:pt idx="9649" formatCode="General">
                  <c:v>6.9967999599999996E-4</c:v>
                </c:pt>
                <c:pt idx="9650" formatCode="General">
                  <c:v>6.9975999600000002E-4</c:v>
                </c:pt>
                <c:pt idx="9651" formatCode="General">
                  <c:v>6.9983999599999998E-4</c:v>
                </c:pt>
                <c:pt idx="9652" formatCode="General">
                  <c:v>6.9991999600000005E-4</c:v>
                </c:pt>
                <c:pt idx="9653" formatCode="General">
                  <c:v>6.9999999600000001E-4</c:v>
                </c:pt>
                <c:pt idx="9654" formatCode="General">
                  <c:v>7.0007999599999997E-4</c:v>
                </c:pt>
                <c:pt idx="9655" formatCode="General">
                  <c:v>7.0015999600000003E-4</c:v>
                </c:pt>
                <c:pt idx="9656" formatCode="General">
                  <c:v>7.0023999599999999E-4</c:v>
                </c:pt>
                <c:pt idx="9657" formatCode="General">
                  <c:v>7.0031999599999995E-4</c:v>
                </c:pt>
                <c:pt idx="9658" formatCode="General">
                  <c:v>7.0039999600000002E-4</c:v>
                </c:pt>
                <c:pt idx="9659" formatCode="General">
                  <c:v>7.0047999599999998E-4</c:v>
                </c:pt>
                <c:pt idx="9660" formatCode="General">
                  <c:v>7.0055999600000004E-4</c:v>
                </c:pt>
                <c:pt idx="9661" formatCode="General">
                  <c:v>7.00639996E-4</c:v>
                </c:pt>
                <c:pt idx="9662" formatCode="General">
                  <c:v>7.0071999599999996E-4</c:v>
                </c:pt>
                <c:pt idx="9663" formatCode="General">
                  <c:v>7.0079999600000003E-4</c:v>
                </c:pt>
                <c:pt idx="9664" formatCode="General">
                  <c:v>7.0087999599999999E-4</c:v>
                </c:pt>
                <c:pt idx="9665" formatCode="General">
                  <c:v>7.0095999600000005E-4</c:v>
                </c:pt>
                <c:pt idx="9666" formatCode="General">
                  <c:v>7.0103999600000001E-4</c:v>
                </c:pt>
                <c:pt idx="9667" formatCode="General">
                  <c:v>7.0111999599999997E-4</c:v>
                </c:pt>
                <c:pt idx="9668" formatCode="General">
                  <c:v>7.0119999600000004E-4</c:v>
                </c:pt>
                <c:pt idx="9669" formatCode="General">
                  <c:v>7.01279996E-4</c:v>
                </c:pt>
                <c:pt idx="9670" formatCode="General">
                  <c:v>7.0135999599999996E-4</c:v>
                </c:pt>
                <c:pt idx="9671" formatCode="General">
                  <c:v>7.0143999600000002E-4</c:v>
                </c:pt>
                <c:pt idx="9672" formatCode="General">
                  <c:v>7.0151999599999998E-4</c:v>
                </c:pt>
                <c:pt idx="9673" formatCode="General">
                  <c:v>7.0159999600000005E-4</c:v>
                </c:pt>
                <c:pt idx="9674" formatCode="General">
                  <c:v>7.0167999600000001E-4</c:v>
                </c:pt>
                <c:pt idx="9675" formatCode="General">
                  <c:v>7.0175999599999996E-4</c:v>
                </c:pt>
                <c:pt idx="9676" formatCode="General">
                  <c:v>7.0183999600000003E-4</c:v>
                </c:pt>
                <c:pt idx="9677" formatCode="General">
                  <c:v>7.0191999599999999E-4</c:v>
                </c:pt>
                <c:pt idx="9678" formatCode="General">
                  <c:v>7.0199999599999995E-4</c:v>
                </c:pt>
                <c:pt idx="9679" formatCode="General">
                  <c:v>7.0207999600000002E-4</c:v>
                </c:pt>
                <c:pt idx="9680" formatCode="General">
                  <c:v>7.0215999599999997E-4</c:v>
                </c:pt>
                <c:pt idx="9681" formatCode="General">
                  <c:v>7.0223999600000004E-4</c:v>
                </c:pt>
                <c:pt idx="9682" formatCode="General">
                  <c:v>7.02319996E-4</c:v>
                </c:pt>
                <c:pt idx="9683" formatCode="General">
                  <c:v>7.0239999599999996E-4</c:v>
                </c:pt>
                <c:pt idx="9684" formatCode="General">
                  <c:v>7.0247999600000003E-4</c:v>
                </c:pt>
                <c:pt idx="9685" formatCode="General">
                  <c:v>7.0255999599999998E-4</c:v>
                </c:pt>
                <c:pt idx="9686" formatCode="General">
                  <c:v>7.0263999600000005E-4</c:v>
                </c:pt>
                <c:pt idx="9687" formatCode="General">
                  <c:v>7.0271999600000001E-4</c:v>
                </c:pt>
                <c:pt idx="9688" formatCode="General">
                  <c:v>7.0279999599999997E-4</c:v>
                </c:pt>
                <c:pt idx="9689" formatCode="General">
                  <c:v>7.0287999600000004E-4</c:v>
                </c:pt>
                <c:pt idx="9690" formatCode="General">
                  <c:v>7.0295999599999999E-4</c:v>
                </c:pt>
                <c:pt idx="9691" formatCode="General">
                  <c:v>7.0303999599999995E-4</c:v>
                </c:pt>
                <c:pt idx="9692" formatCode="General">
                  <c:v>7.0311999600000002E-4</c:v>
                </c:pt>
                <c:pt idx="9693" formatCode="General">
                  <c:v>7.0319999599999998E-4</c:v>
                </c:pt>
                <c:pt idx="9694" formatCode="General">
                  <c:v>7.0327999600000005E-4</c:v>
                </c:pt>
                <c:pt idx="9695" formatCode="General">
                  <c:v>7.03359996E-4</c:v>
                </c:pt>
                <c:pt idx="9696" formatCode="General">
                  <c:v>7.0343999599999996E-4</c:v>
                </c:pt>
                <c:pt idx="9697" formatCode="General">
                  <c:v>7.0351999600000003E-4</c:v>
                </c:pt>
                <c:pt idx="9698" formatCode="General">
                  <c:v>7.0359999599999999E-4</c:v>
                </c:pt>
                <c:pt idx="9699" formatCode="General">
                  <c:v>7.0367999599999995E-4</c:v>
                </c:pt>
                <c:pt idx="9700" formatCode="General">
                  <c:v>7.0375999600000001E-4</c:v>
                </c:pt>
                <c:pt idx="9701" formatCode="General">
                  <c:v>7.0383999599999997E-4</c:v>
                </c:pt>
                <c:pt idx="9702" formatCode="General">
                  <c:v>7.0391999600000004E-4</c:v>
                </c:pt>
                <c:pt idx="9703" formatCode="General">
                  <c:v>7.03999996E-4</c:v>
                </c:pt>
                <c:pt idx="9704" formatCode="General">
                  <c:v>7.0407999599999996E-4</c:v>
                </c:pt>
                <c:pt idx="9705" formatCode="General">
                  <c:v>7.0415999600000002E-4</c:v>
                </c:pt>
                <c:pt idx="9706" formatCode="General">
                  <c:v>7.0423999599999998E-4</c:v>
                </c:pt>
                <c:pt idx="9707" formatCode="General">
                  <c:v>7.0431999600000005E-4</c:v>
                </c:pt>
                <c:pt idx="9708" formatCode="General">
                  <c:v>7.0439999600000001E-4</c:v>
                </c:pt>
                <c:pt idx="9709" formatCode="General">
                  <c:v>7.0447999599999997E-4</c:v>
                </c:pt>
                <c:pt idx="9710" formatCode="General">
                  <c:v>7.0455999600000003E-4</c:v>
                </c:pt>
                <c:pt idx="9711" formatCode="General">
                  <c:v>7.0463999599999999E-4</c:v>
                </c:pt>
                <c:pt idx="9712" formatCode="General">
                  <c:v>7.0471999599999995E-4</c:v>
                </c:pt>
                <c:pt idx="9713" formatCode="General">
                  <c:v>7.0479999600000002E-4</c:v>
                </c:pt>
                <c:pt idx="9714" formatCode="General">
                  <c:v>7.0487999599999998E-4</c:v>
                </c:pt>
                <c:pt idx="9715" formatCode="General">
                  <c:v>7.0495999600000004E-4</c:v>
                </c:pt>
                <c:pt idx="9716" formatCode="General">
                  <c:v>7.05039996E-4</c:v>
                </c:pt>
                <c:pt idx="9717" formatCode="General">
                  <c:v>7.0511999599999996E-4</c:v>
                </c:pt>
                <c:pt idx="9718" formatCode="General">
                  <c:v>7.0519999600000003E-4</c:v>
                </c:pt>
                <c:pt idx="9719" formatCode="General">
                  <c:v>7.0527999599999999E-4</c:v>
                </c:pt>
                <c:pt idx="9720" formatCode="General">
                  <c:v>7.0535999600000005E-4</c:v>
                </c:pt>
                <c:pt idx="9721" formatCode="General">
                  <c:v>7.0543999600000001E-4</c:v>
                </c:pt>
                <c:pt idx="9722" formatCode="General">
                  <c:v>7.0551999599999997E-4</c:v>
                </c:pt>
                <c:pt idx="9723" formatCode="General">
                  <c:v>7.0559999600000004E-4</c:v>
                </c:pt>
                <c:pt idx="9724" formatCode="General">
                  <c:v>7.05679996E-4</c:v>
                </c:pt>
                <c:pt idx="9725" formatCode="General">
                  <c:v>7.0575999599999995E-4</c:v>
                </c:pt>
                <c:pt idx="9726" formatCode="General">
                  <c:v>7.0583999600000002E-4</c:v>
                </c:pt>
                <c:pt idx="9727" formatCode="General">
                  <c:v>7.0591999599999998E-4</c:v>
                </c:pt>
                <c:pt idx="9728" formatCode="General">
                  <c:v>7.0599999600000005E-4</c:v>
                </c:pt>
                <c:pt idx="9729" formatCode="General">
                  <c:v>7.06079996E-4</c:v>
                </c:pt>
                <c:pt idx="9730" formatCode="General">
                  <c:v>7.0615999599999996E-4</c:v>
                </c:pt>
                <c:pt idx="9731" formatCode="General">
                  <c:v>7.0623999600000003E-4</c:v>
                </c:pt>
                <c:pt idx="9732" formatCode="General">
                  <c:v>7.0631999599999999E-4</c:v>
                </c:pt>
                <c:pt idx="9733" formatCode="General">
                  <c:v>7.0639999599999995E-4</c:v>
                </c:pt>
                <c:pt idx="9734" formatCode="General">
                  <c:v>7.0647999600000001E-4</c:v>
                </c:pt>
                <c:pt idx="9735" formatCode="General">
                  <c:v>7.0655999599999997E-4</c:v>
                </c:pt>
                <c:pt idx="9736" formatCode="General">
                  <c:v>7.0663999600000004E-4</c:v>
                </c:pt>
                <c:pt idx="9737" formatCode="General">
                  <c:v>7.06719996E-4</c:v>
                </c:pt>
                <c:pt idx="9738" formatCode="General">
                  <c:v>7.0679999599999996E-4</c:v>
                </c:pt>
                <c:pt idx="9739" formatCode="General">
                  <c:v>7.0687999600000002E-4</c:v>
                </c:pt>
                <c:pt idx="9740" formatCode="General">
                  <c:v>7.0695999599999998E-4</c:v>
                </c:pt>
                <c:pt idx="9741" formatCode="General">
                  <c:v>7.0703999600000005E-4</c:v>
                </c:pt>
                <c:pt idx="9742" formatCode="General">
                  <c:v>7.0711999600000001E-4</c:v>
                </c:pt>
                <c:pt idx="9743" formatCode="General">
                  <c:v>7.0719999599999997E-4</c:v>
                </c:pt>
                <c:pt idx="9744" formatCode="General">
                  <c:v>7.0727999600000003E-4</c:v>
                </c:pt>
                <c:pt idx="9745" formatCode="General">
                  <c:v>7.0735999599999999E-4</c:v>
                </c:pt>
                <c:pt idx="9746" formatCode="General">
                  <c:v>7.0743999599999995E-4</c:v>
                </c:pt>
                <c:pt idx="9747" formatCode="General">
                  <c:v>7.0751999600000002E-4</c:v>
                </c:pt>
                <c:pt idx="9748" formatCode="General">
                  <c:v>7.0759999599999998E-4</c:v>
                </c:pt>
                <c:pt idx="9749" formatCode="General">
                  <c:v>7.0767999600000004E-4</c:v>
                </c:pt>
                <c:pt idx="9750" formatCode="General">
                  <c:v>7.07759996E-4</c:v>
                </c:pt>
                <c:pt idx="9751" formatCode="General">
                  <c:v>7.0783999599999996E-4</c:v>
                </c:pt>
                <c:pt idx="9752" formatCode="General">
                  <c:v>7.0791999600000003E-4</c:v>
                </c:pt>
                <c:pt idx="9753" formatCode="General">
                  <c:v>7.0799999599999999E-4</c:v>
                </c:pt>
                <c:pt idx="9754" formatCode="General">
                  <c:v>7.0807999600000005E-4</c:v>
                </c:pt>
                <c:pt idx="9755" formatCode="General">
                  <c:v>7.0815999600000001E-4</c:v>
                </c:pt>
                <c:pt idx="9756" formatCode="General">
                  <c:v>7.0823999599999997E-4</c:v>
                </c:pt>
                <c:pt idx="9757" formatCode="General">
                  <c:v>7.0831999600000004E-4</c:v>
                </c:pt>
                <c:pt idx="9758" formatCode="General">
                  <c:v>7.08399996E-4</c:v>
                </c:pt>
                <c:pt idx="9759" formatCode="General">
                  <c:v>7.0847999599999995E-4</c:v>
                </c:pt>
                <c:pt idx="9760" formatCode="General">
                  <c:v>7.0855999600000002E-4</c:v>
                </c:pt>
                <c:pt idx="9761" formatCode="General">
                  <c:v>7.0863999599999998E-4</c:v>
                </c:pt>
                <c:pt idx="9762" formatCode="General">
                  <c:v>7.0871999600000005E-4</c:v>
                </c:pt>
                <c:pt idx="9763" formatCode="General">
                  <c:v>7.0879999600000001E-4</c:v>
                </c:pt>
                <c:pt idx="9764" formatCode="General">
                  <c:v>7.0887999599999996E-4</c:v>
                </c:pt>
                <c:pt idx="9765" formatCode="General">
                  <c:v>7.0895999600000003E-4</c:v>
                </c:pt>
                <c:pt idx="9766" formatCode="General">
                  <c:v>7.0903999599999999E-4</c:v>
                </c:pt>
                <c:pt idx="9767" formatCode="General">
                  <c:v>7.0911999599999995E-4</c:v>
                </c:pt>
                <c:pt idx="9768" formatCode="General">
                  <c:v>7.0919999600000002E-4</c:v>
                </c:pt>
                <c:pt idx="9769" formatCode="General">
                  <c:v>7.0927999599999997E-4</c:v>
                </c:pt>
                <c:pt idx="9770" formatCode="General">
                  <c:v>7.0935999600000004E-4</c:v>
                </c:pt>
                <c:pt idx="9771" formatCode="General">
                  <c:v>7.09439996E-4</c:v>
                </c:pt>
                <c:pt idx="9772" formatCode="General">
                  <c:v>7.0951999599999996E-4</c:v>
                </c:pt>
                <c:pt idx="9773" formatCode="General">
                  <c:v>7.0959999600000003E-4</c:v>
                </c:pt>
                <c:pt idx="9774" formatCode="General">
                  <c:v>7.0967999599999998E-4</c:v>
                </c:pt>
                <c:pt idx="9775" formatCode="General">
                  <c:v>7.0975999600000005E-4</c:v>
                </c:pt>
                <c:pt idx="9776" formatCode="General">
                  <c:v>7.0983999600000001E-4</c:v>
                </c:pt>
                <c:pt idx="9777" formatCode="General">
                  <c:v>7.0991999599999997E-4</c:v>
                </c:pt>
                <c:pt idx="9778" formatCode="General">
                  <c:v>7.0999999600000004E-4</c:v>
                </c:pt>
                <c:pt idx="9779" formatCode="General">
                  <c:v>7.1007999599999999E-4</c:v>
                </c:pt>
                <c:pt idx="9780" formatCode="General">
                  <c:v>7.1015999599999995E-4</c:v>
                </c:pt>
                <c:pt idx="9781" formatCode="General">
                  <c:v>7.1023999600000002E-4</c:v>
                </c:pt>
                <c:pt idx="9782" formatCode="General">
                  <c:v>7.1031999599999998E-4</c:v>
                </c:pt>
                <c:pt idx="9783" formatCode="General">
                  <c:v>7.1039999600000004E-4</c:v>
                </c:pt>
                <c:pt idx="9784" formatCode="General">
                  <c:v>7.10479996E-4</c:v>
                </c:pt>
                <c:pt idx="9785" formatCode="General">
                  <c:v>7.1055999599999996E-4</c:v>
                </c:pt>
                <c:pt idx="9786" formatCode="General">
                  <c:v>7.1063999600000003E-4</c:v>
                </c:pt>
                <c:pt idx="9787" formatCode="General">
                  <c:v>7.1071999599999999E-4</c:v>
                </c:pt>
                <c:pt idx="9788" formatCode="General">
                  <c:v>7.1079999599999995E-4</c:v>
                </c:pt>
                <c:pt idx="9789" formatCode="General">
                  <c:v>7.1087999600000001E-4</c:v>
                </c:pt>
                <c:pt idx="9790" formatCode="General">
                  <c:v>7.1095999599999997E-4</c:v>
                </c:pt>
                <c:pt idx="9791" formatCode="General">
                  <c:v>7.1103999600000004E-4</c:v>
                </c:pt>
                <c:pt idx="9792" formatCode="General">
                  <c:v>7.11119996E-4</c:v>
                </c:pt>
                <c:pt idx="9793" formatCode="General">
                  <c:v>7.1119999599999996E-4</c:v>
                </c:pt>
                <c:pt idx="9794" formatCode="General">
                  <c:v>7.1127999600000002E-4</c:v>
                </c:pt>
                <c:pt idx="9795" formatCode="General">
                  <c:v>7.1135999599999998E-4</c:v>
                </c:pt>
                <c:pt idx="9796" formatCode="General">
                  <c:v>7.1143999600000005E-4</c:v>
                </c:pt>
                <c:pt idx="9797" formatCode="General">
                  <c:v>7.1151999600000001E-4</c:v>
                </c:pt>
                <c:pt idx="9798" formatCode="General">
                  <c:v>7.1159999599999997E-4</c:v>
                </c:pt>
                <c:pt idx="9799" formatCode="General">
                  <c:v>7.1167999600000003E-4</c:v>
                </c:pt>
                <c:pt idx="9800" formatCode="General">
                  <c:v>7.1175999599999999E-4</c:v>
                </c:pt>
                <c:pt idx="9801" formatCode="General">
                  <c:v>7.1183999599999995E-4</c:v>
                </c:pt>
                <c:pt idx="9802" formatCode="General">
                  <c:v>7.1191999600000002E-4</c:v>
                </c:pt>
                <c:pt idx="9803" formatCode="General">
                  <c:v>7.1199999599999998E-4</c:v>
                </c:pt>
                <c:pt idx="9804" formatCode="General">
                  <c:v>7.1207999600000004E-4</c:v>
                </c:pt>
                <c:pt idx="9805" formatCode="General">
                  <c:v>7.12159996E-4</c:v>
                </c:pt>
                <c:pt idx="9806" formatCode="General">
                  <c:v>7.1223999599999996E-4</c:v>
                </c:pt>
                <c:pt idx="9807" formatCode="General">
                  <c:v>7.1231999600000003E-4</c:v>
                </c:pt>
                <c:pt idx="9808" formatCode="General">
                  <c:v>7.1239999599999999E-4</c:v>
                </c:pt>
                <c:pt idx="9809" formatCode="General">
                  <c:v>7.1247999600000005E-4</c:v>
                </c:pt>
                <c:pt idx="9810" formatCode="General">
                  <c:v>7.1255999600000001E-4</c:v>
                </c:pt>
                <c:pt idx="9811" formatCode="General">
                  <c:v>7.1263999599999997E-4</c:v>
                </c:pt>
                <c:pt idx="9812" formatCode="General">
                  <c:v>7.1271999600000004E-4</c:v>
                </c:pt>
                <c:pt idx="9813" formatCode="General">
                  <c:v>7.1279999599999999E-4</c:v>
                </c:pt>
                <c:pt idx="9814" formatCode="General">
                  <c:v>7.1287999599999995E-4</c:v>
                </c:pt>
                <c:pt idx="9815" formatCode="General">
                  <c:v>7.1295999600000002E-4</c:v>
                </c:pt>
                <c:pt idx="9816" formatCode="General">
                  <c:v>7.1303999599999998E-4</c:v>
                </c:pt>
                <c:pt idx="9817" formatCode="General">
                  <c:v>7.1311999600000005E-4</c:v>
                </c:pt>
                <c:pt idx="9818" formatCode="General">
                  <c:v>7.13199996E-4</c:v>
                </c:pt>
                <c:pt idx="9819" formatCode="General">
                  <c:v>7.1327999599999996E-4</c:v>
                </c:pt>
                <c:pt idx="9820" formatCode="General">
                  <c:v>7.1335999600000003E-4</c:v>
                </c:pt>
                <c:pt idx="9821" formatCode="General">
                  <c:v>7.1343999599999999E-4</c:v>
                </c:pt>
                <c:pt idx="9822" formatCode="General">
                  <c:v>7.1351999599999995E-4</c:v>
                </c:pt>
                <c:pt idx="9823" formatCode="General">
                  <c:v>7.1359999600000001E-4</c:v>
                </c:pt>
                <c:pt idx="9824" formatCode="General">
                  <c:v>7.1367999599999997E-4</c:v>
                </c:pt>
                <c:pt idx="9825" formatCode="General">
                  <c:v>7.1375999600000004E-4</c:v>
                </c:pt>
                <c:pt idx="9826" formatCode="General">
                  <c:v>7.13839996E-4</c:v>
                </c:pt>
                <c:pt idx="9827" formatCode="General">
                  <c:v>7.1391999599999996E-4</c:v>
                </c:pt>
                <c:pt idx="9828" formatCode="General">
                  <c:v>7.1399999600000002E-4</c:v>
                </c:pt>
                <c:pt idx="9829" formatCode="General">
                  <c:v>7.1407999599999998E-4</c:v>
                </c:pt>
                <c:pt idx="9830" formatCode="General">
                  <c:v>7.1415999600000005E-4</c:v>
                </c:pt>
                <c:pt idx="9831" formatCode="General">
                  <c:v>7.1423999600000001E-4</c:v>
                </c:pt>
                <c:pt idx="9832" formatCode="General">
                  <c:v>7.1431999599999997E-4</c:v>
                </c:pt>
                <c:pt idx="9833" formatCode="General">
                  <c:v>7.1439999600000003E-4</c:v>
                </c:pt>
                <c:pt idx="9834" formatCode="General">
                  <c:v>7.1447999599999999E-4</c:v>
                </c:pt>
                <c:pt idx="9835" formatCode="General">
                  <c:v>7.1455999599999995E-4</c:v>
                </c:pt>
                <c:pt idx="9836" formatCode="General">
                  <c:v>7.1463999600000002E-4</c:v>
                </c:pt>
                <c:pt idx="9837" formatCode="General">
                  <c:v>7.1471999599999998E-4</c:v>
                </c:pt>
                <c:pt idx="9838" formatCode="General">
                  <c:v>7.1479999600000004E-4</c:v>
                </c:pt>
                <c:pt idx="9839" formatCode="General">
                  <c:v>7.14879996E-4</c:v>
                </c:pt>
                <c:pt idx="9840" formatCode="General">
                  <c:v>7.1495999599999996E-4</c:v>
                </c:pt>
                <c:pt idx="9841" formatCode="General">
                  <c:v>7.1503999600000003E-4</c:v>
                </c:pt>
                <c:pt idx="9842" formatCode="General">
                  <c:v>7.1511999599999999E-4</c:v>
                </c:pt>
                <c:pt idx="9843" formatCode="General">
                  <c:v>7.1519999600000005E-4</c:v>
                </c:pt>
                <c:pt idx="9844" formatCode="General">
                  <c:v>7.1527999600000001E-4</c:v>
                </c:pt>
                <c:pt idx="9845" formatCode="General">
                  <c:v>7.1535999599999997E-4</c:v>
                </c:pt>
                <c:pt idx="9846" formatCode="General">
                  <c:v>7.1543999600000004E-4</c:v>
                </c:pt>
                <c:pt idx="9847" formatCode="General">
                  <c:v>7.15519996E-4</c:v>
                </c:pt>
                <c:pt idx="9848" formatCode="General">
                  <c:v>7.1559999599999995E-4</c:v>
                </c:pt>
                <c:pt idx="9849" formatCode="General">
                  <c:v>7.1567999600000002E-4</c:v>
                </c:pt>
                <c:pt idx="9850" formatCode="General">
                  <c:v>7.1575999599999998E-4</c:v>
                </c:pt>
                <c:pt idx="9851" formatCode="General">
                  <c:v>7.1583999600000005E-4</c:v>
                </c:pt>
                <c:pt idx="9852" formatCode="General">
                  <c:v>7.1591999600000001E-4</c:v>
                </c:pt>
                <c:pt idx="9853" formatCode="General">
                  <c:v>7.1599999599999996E-4</c:v>
                </c:pt>
                <c:pt idx="9854" formatCode="General">
                  <c:v>7.1607999600000003E-4</c:v>
                </c:pt>
                <c:pt idx="9855" formatCode="General">
                  <c:v>7.1615999599999999E-4</c:v>
                </c:pt>
                <c:pt idx="9856" formatCode="General">
                  <c:v>7.1623999599999995E-4</c:v>
                </c:pt>
                <c:pt idx="9857" formatCode="General">
                  <c:v>7.1631999600000002E-4</c:v>
                </c:pt>
                <c:pt idx="9858" formatCode="General">
                  <c:v>7.1639999599999997E-4</c:v>
                </c:pt>
                <c:pt idx="9859" formatCode="General">
                  <c:v>7.1647999600000004E-4</c:v>
                </c:pt>
                <c:pt idx="9860" formatCode="General">
                  <c:v>7.16559996E-4</c:v>
                </c:pt>
                <c:pt idx="9861" formatCode="General">
                  <c:v>7.1663999599999996E-4</c:v>
                </c:pt>
                <c:pt idx="9862" formatCode="General">
                  <c:v>7.1671999600000002E-4</c:v>
                </c:pt>
                <c:pt idx="9863" formatCode="General">
                  <c:v>7.1679999599999998E-4</c:v>
                </c:pt>
                <c:pt idx="9864" formatCode="General">
                  <c:v>7.1687999600000005E-4</c:v>
                </c:pt>
                <c:pt idx="9865" formatCode="General">
                  <c:v>7.1695999600000001E-4</c:v>
                </c:pt>
                <c:pt idx="9866" formatCode="General">
                  <c:v>7.1703999599999997E-4</c:v>
                </c:pt>
                <c:pt idx="9867" formatCode="General">
                  <c:v>7.1711999600000003E-4</c:v>
                </c:pt>
                <c:pt idx="9868" formatCode="General">
                  <c:v>7.1719999599999999E-4</c:v>
                </c:pt>
                <c:pt idx="9869" formatCode="General">
                  <c:v>7.1727999599999995E-4</c:v>
                </c:pt>
                <c:pt idx="9870" formatCode="General">
                  <c:v>7.1735999600000002E-4</c:v>
                </c:pt>
                <c:pt idx="9871" formatCode="General">
                  <c:v>7.1743999599999998E-4</c:v>
                </c:pt>
                <c:pt idx="9872" formatCode="General">
                  <c:v>7.1751999600000004E-4</c:v>
                </c:pt>
                <c:pt idx="9873" formatCode="General">
                  <c:v>7.17599996E-4</c:v>
                </c:pt>
                <c:pt idx="9874" formatCode="General">
                  <c:v>7.1767999599999996E-4</c:v>
                </c:pt>
                <c:pt idx="9875" formatCode="General">
                  <c:v>7.1775999600000003E-4</c:v>
                </c:pt>
                <c:pt idx="9876" formatCode="General">
                  <c:v>7.1783999599999999E-4</c:v>
                </c:pt>
                <c:pt idx="9877" formatCode="General">
                  <c:v>7.1791999600000005E-4</c:v>
                </c:pt>
                <c:pt idx="9878" formatCode="General">
                  <c:v>7.1799999600000001E-4</c:v>
                </c:pt>
                <c:pt idx="9879" formatCode="General">
                  <c:v>7.1807999599999997E-4</c:v>
                </c:pt>
                <c:pt idx="9880" formatCode="General">
                  <c:v>7.1815999600000004E-4</c:v>
                </c:pt>
                <c:pt idx="9881" formatCode="General">
                  <c:v>7.18239996E-4</c:v>
                </c:pt>
                <c:pt idx="9882" formatCode="General">
                  <c:v>7.1831999599999996E-4</c:v>
                </c:pt>
                <c:pt idx="9883" formatCode="General">
                  <c:v>7.1839999600000002E-4</c:v>
                </c:pt>
                <c:pt idx="9884" formatCode="General">
                  <c:v>7.1847999599999998E-4</c:v>
                </c:pt>
                <c:pt idx="9885" formatCode="General">
                  <c:v>7.1855999600000005E-4</c:v>
                </c:pt>
                <c:pt idx="9886" formatCode="General">
                  <c:v>7.1863999600000001E-4</c:v>
                </c:pt>
                <c:pt idx="9887" formatCode="General">
                  <c:v>7.1871999599999997E-4</c:v>
                </c:pt>
                <c:pt idx="9888" formatCode="General">
                  <c:v>7.1879999600000003E-4</c:v>
                </c:pt>
                <c:pt idx="9889" formatCode="General">
                  <c:v>7.1887999599999999E-4</c:v>
                </c:pt>
                <c:pt idx="9890" formatCode="General">
                  <c:v>7.1895999599999995E-4</c:v>
                </c:pt>
                <c:pt idx="9891" formatCode="General">
                  <c:v>7.1903999600000002E-4</c:v>
                </c:pt>
                <c:pt idx="9892" formatCode="General">
                  <c:v>7.1911999599999997E-4</c:v>
                </c:pt>
                <c:pt idx="9893" formatCode="General">
                  <c:v>7.1919999600000004E-4</c:v>
                </c:pt>
                <c:pt idx="9894" formatCode="General">
                  <c:v>7.19279996E-4</c:v>
                </c:pt>
                <c:pt idx="9895" formatCode="General">
                  <c:v>7.1935999599999996E-4</c:v>
                </c:pt>
                <c:pt idx="9896" formatCode="General">
                  <c:v>7.1943999600000003E-4</c:v>
                </c:pt>
                <c:pt idx="9897" formatCode="General">
                  <c:v>7.1951999599999998E-4</c:v>
                </c:pt>
                <c:pt idx="9898" formatCode="General">
                  <c:v>7.1959999600000005E-4</c:v>
                </c:pt>
                <c:pt idx="9899" formatCode="General">
                  <c:v>7.1967999600000001E-4</c:v>
                </c:pt>
                <c:pt idx="9900" formatCode="General">
                  <c:v>7.1975999599999997E-4</c:v>
                </c:pt>
                <c:pt idx="9901" formatCode="General">
                  <c:v>7.1983999600000004E-4</c:v>
                </c:pt>
                <c:pt idx="9902" formatCode="General">
                  <c:v>7.1991999599999999E-4</c:v>
                </c:pt>
                <c:pt idx="9903" formatCode="General">
                  <c:v>7.1999999599999995E-4</c:v>
                </c:pt>
                <c:pt idx="9904" formatCode="General">
                  <c:v>7.2007999600000002E-4</c:v>
                </c:pt>
                <c:pt idx="9905" formatCode="General">
                  <c:v>7.2015999599999998E-4</c:v>
                </c:pt>
                <c:pt idx="9906" formatCode="General">
                  <c:v>7.2023999600000005E-4</c:v>
                </c:pt>
                <c:pt idx="9907" formatCode="General">
                  <c:v>7.20319996E-4</c:v>
                </c:pt>
                <c:pt idx="9908" formatCode="General">
                  <c:v>7.2039999599999996E-4</c:v>
                </c:pt>
                <c:pt idx="9909" formatCode="General">
                  <c:v>7.2047999600000003E-4</c:v>
                </c:pt>
                <c:pt idx="9910" formatCode="General">
                  <c:v>7.2055999599999999E-4</c:v>
                </c:pt>
                <c:pt idx="9911" formatCode="General">
                  <c:v>7.2063999599999995E-4</c:v>
                </c:pt>
                <c:pt idx="9912" formatCode="General">
                  <c:v>7.2071999600000001E-4</c:v>
                </c:pt>
                <c:pt idx="9913" formatCode="General">
                  <c:v>7.2079999599999997E-4</c:v>
                </c:pt>
                <c:pt idx="9914" formatCode="General">
                  <c:v>7.2087999600000004E-4</c:v>
                </c:pt>
                <c:pt idx="9915" formatCode="General">
                  <c:v>7.20959996E-4</c:v>
                </c:pt>
                <c:pt idx="9916" formatCode="General">
                  <c:v>7.2103999599999996E-4</c:v>
                </c:pt>
                <c:pt idx="9917" formatCode="General">
                  <c:v>7.2111999600000002E-4</c:v>
                </c:pt>
                <c:pt idx="9918" formatCode="General">
                  <c:v>7.2119999599999998E-4</c:v>
                </c:pt>
                <c:pt idx="9919" formatCode="General">
                  <c:v>7.2127999600000005E-4</c:v>
                </c:pt>
                <c:pt idx="9920" formatCode="General">
                  <c:v>7.2135999600000001E-4</c:v>
                </c:pt>
                <c:pt idx="9921" formatCode="General">
                  <c:v>7.2143999599999997E-4</c:v>
                </c:pt>
                <c:pt idx="9922" formatCode="General">
                  <c:v>7.2151999600000003E-4</c:v>
                </c:pt>
                <c:pt idx="9923" formatCode="General">
                  <c:v>7.2159999599999999E-4</c:v>
                </c:pt>
                <c:pt idx="9924" formatCode="General">
                  <c:v>7.2167999599999995E-4</c:v>
                </c:pt>
                <c:pt idx="9925" formatCode="General">
                  <c:v>7.2175999600000002E-4</c:v>
                </c:pt>
                <c:pt idx="9926" formatCode="General">
                  <c:v>7.2183999599999998E-4</c:v>
                </c:pt>
                <c:pt idx="9927" formatCode="General">
                  <c:v>7.2191999600000004E-4</c:v>
                </c:pt>
                <c:pt idx="9928" formatCode="General">
                  <c:v>7.21999996E-4</c:v>
                </c:pt>
                <c:pt idx="9929" formatCode="General">
                  <c:v>7.2207999599999996E-4</c:v>
                </c:pt>
                <c:pt idx="9930" formatCode="General">
                  <c:v>7.2215999600000003E-4</c:v>
                </c:pt>
                <c:pt idx="9931" formatCode="General">
                  <c:v>7.2223999599999999E-4</c:v>
                </c:pt>
                <c:pt idx="9932" formatCode="General">
                  <c:v>7.2231999600000005E-4</c:v>
                </c:pt>
                <c:pt idx="9933" formatCode="General">
                  <c:v>7.2239999600000001E-4</c:v>
                </c:pt>
                <c:pt idx="9934" formatCode="General">
                  <c:v>7.2247999599999997E-4</c:v>
                </c:pt>
                <c:pt idx="9935" formatCode="General">
                  <c:v>7.2255999600000004E-4</c:v>
                </c:pt>
                <c:pt idx="9936" formatCode="General">
                  <c:v>7.22639996E-4</c:v>
                </c:pt>
                <c:pt idx="9937" formatCode="General">
                  <c:v>7.2271999599999995E-4</c:v>
                </c:pt>
                <c:pt idx="9938" formatCode="General">
                  <c:v>7.2279999600000002E-4</c:v>
                </c:pt>
                <c:pt idx="9939" formatCode="General">
                  <c:v>7.2287999599999998E-4</c:v>
                </c:pt>
                <c:pt idx="9940" formatCode="General">
                  <c:v>7.2295999600000005E-4</c:v>
                </c:pt>
                <c:pt idx="9941" formatCode="General">
                  <c:v>7.2303999600000001E-4</c:v>
                </c:pt>
                <c:pt idx="9942" formatCode="General">
                  <c:v>7.2311999599999996E-4</c:v>
                </c:pt>
                <c:pt idx="9943" formatCode="General">
                  <c:v>7.2319999600000003E-4</c:v>
                </c:pt>
                <c:pt idx="9944" formatCode="General">
                  <c:v>7.2327999599999999E-4</c:v>
                </c:pt>
                <c:pt idx="9945" formatCode="General">
                  <c:v>7.2335999599999995E-4</c:v>
                </c:pt>
                <c:pt idx="9946" formatCode="General">
                  <c:v>7.2343999600000001E-4</c:v>
                </c:pt>
                <c:pt idx="9947" formatCode="General">
                  <c:v>7.2351999599999997E-4</c:v>
                </c:pt>
                <c:pt idx="9948" formatCode="General">
                  <c:v>7.2359999600000004E-4</c:v>
                </c:pt>
                <c:pt idx="9949" formatCode="General">
                  <c:v>7.23679996E-4</c:v>
                </c:pt>
                <c:pt idx="9950" formatCode="General">
                  <c:v>7.2375999599999996E-4</c:v>
                </c:pt>
                <c:pt idx="9951" formatCode="General">
                  <c:v>7.2383999600000002E-4</c:v>
                </c:pt>
                <c:pt idx="9952" formatCode="General">
                  <c:v>7.2391999599999998E-4</c:v>
                </c:pt>
                <c:pt idx="9953" formatCode="General">
                  <c:v>7.2399999600000005E-4</c:v>
                </c:pt>
                <c:pt idx="9954" formatCode="General">
                  <c:v>7.2407999600000001E-4</c:v>
                </c:pt>
                <c:pt idx="9955" formatCode="General">
                  <c:v>7.2415999599999997E-4</c:v>
                </c:pt>
                <c:pt idx="9956" formatCode="General">
                  <c:v>7.2423999600000003E-4</c:v>
                </c:pt>
                <c:pt idx="9957" formatCode="General">
                  <c:v>7.2431999599999999E-4</c:v>
                </c:pt>
                <c:pt idx="9958" formatCode="General">
                  <c:v>7.2439999599999995E-4</c:v>
                </c:pt>
                <c:pt idx="9959" formatCode="General">
                  <c:v>7.2447999600000002E-4</c:v>
                </c:pt>
                <c:pt idx="9960" formatCode="General">
                  <c:v>7.2455999599999998E-4</c:v>
                </c:pt>
                <c:pt idx="9961" formatCode="General">
                  <c:v>7.2463999600000004E-4</c:v>
                </c:pt>
                <c:pt idx="9962" formatCode="General">
                  <c:v>7.24719996E-4</c:v>
                </c:pt>
                <c:pt idx="9963" formatCode="General">
                  <c:v>7.2479999599999996E-4</c:v>
                </c:pt>
                <c:pt idx="9964" formatCode="General">
                  <c:v>7.2487999600000003E-4</c:v>
                </c:pt>
                <c:pt idx="9965" formatCode="General">
                  <c:v>7.2495999599999999E-4</c:v>
                </c:pt>
                <c:pt idx="9966" formatCode="General">
                  <c:v>7.2503999600000005E-4</c:v>
                </c:pt>
                <c:pt idx="9967" formatCode="General">
                  <c:v>7.2511999600000001E-4</c:v>
                </c:pt>
                <c:pt idx="9968" formatCode="General">
                  <c:v>7.2519999599999997E-4</c:v>
                </c:pt>
                <c:pt idx="9969" formatCode="General">
                  <c:v>7.2527999600000004E-4</c:v>
                </c:pt>
                <c:pt idx="9970" formatCode="General">
                  <c:v>7.25359996E-4</c:v>
                </c:pt>
                <c:pt idx="9971" formatCode="General">
                  <c:v>7.2543999599999996E-4</c:v>
                </c:pt>
                <c:pt idx="9972" formatCode="General">
                  <c:v>7.2551999600000002E-4</c:v>
                </c:pt>
                <c:pt idx="9973" formatCode="General">
                  <c:v>7.2559999599999998E-4</c:v>
                </c:pt>
                <c:pt idx="9974" formatCode="General">
                  <c:v>7.2567999600000005E-4</c:v>
                </c:pt>
                <c:pt idx="9975" formatCode="General">
                  <c:v>7.2575999600000001E-4</c:v>
                </c:pt>
                <c:pt idx="9976" formatCode="General">
                  <c:v>7.2583999599999996E-4</c:v>
                </c:pt>
                <c:pt idx="9977" formatCode="General">
                  <c:v>7.2591999600000003E-4</c:v>
                </c:pt>
                <c:pt idx="9978" formatCode="General">
                  <c:v>7.2599999599999999E-4</c:v>
                </c:pt>
                <c:pt idx="9979" formatCode="General">
                  <c:v>7.2607999599999995E-4</c:v>
                </c:pt>
                <c:pt idx="9980" formatCode="General">
                  <c:v>7.2615999600000002E-4</c:v>
                </c:pt>
                <c:pt idx="9981" formatCode="General">
                  <c:v>7.2623999599999997E-4</c:v>
                </c:pt>
                <c:pt idx="9982" formatCode="General">
                  <c:v>7.2631999600000004E-4</c:v>
                </c:pt>
                <c:pt idx="9983" formatCode="General">
                  <c:v>7.26399996E-4</c:v>
                </c:pt>
                <c:pt idx="9984" formatCode="General">
                  <c:v>7.2647999599999996E-4</c:v>
                </c:pt>
                <c:pt idx="9985" formatCode="General">
                  <c:v>7.2655999600000003E-4</c:v>
                </c:pt>
                <c:pt idx="9986" formatCode="General">
                  <c:v>7.2663999599999998E-4</c:v>
                </c:pt>
                <c:pt idx="9987" formatCode="General">
                  <c:v>7.2671999600000005E-4</c:v>
                </c:pt>
                <c:pt idx="9988" formatCode="General">
                  <c:v>7.2679999600000001E-4</c:v>
                </c:pt>
                <c:pt idx="9989" formatCode="General">
                  <c:v>7.2687999599999997E-4</c:v>
                </c:pt>
                <c:pt idx="9990" formatCode="General">
                  <c:v>7.2695999600000004E-4</c:v>
                </c:pt>
                <c:pt idx="9991" formatCode="General">
                  <c:v>7.2703999599999999E-4</c:v>
                </c:pt>
                <c:pt idx="9992" formatCode="General">
                  <c:v>7.2711999599999995E-4</c:v>
                </c:pt>
                <c:pt idx="9993" formatCode="General">
                  <c:v>7.2719999600000002E-4</c:v>
                </c:pt>
                <c:pt idx="9994" formatCode="General">
                  <c:v>7.2727999599999998E-4</c:v>
                </c:pt>
                <c:pt idx="9995" formatCode="General">
                  <c:v>7.2735999600000005E-4</c:v>
                </c:pt>
                <c:pt idx="9996" formatCode="General">
                  <c:v>7.27439996E-4</c:v>
                </c:pt>
                <c:pt idx="9997" formatCode="General">
                  <c:v>7.2751999599999996E-4</c:v>
                </c:pt>
                <c:pt idx="9998" formatCode="General">
                  <c:v>7.2759999600000003E-4</c:v>
                </c:pt>
                <c:pt idx="9999" formatCode="General">
                  <c:v>7.2767999599999999E-4</c:v>
                </c:pt>
                <c:pt idx="10000" formatCode="General">
                  <c:v>7.2775999599999995E-4</c:v>
                </c:pt>
                <c:pt idx="10001" formatCode="General">
                  <c:v>7.2783999600000001E-4</c:v>
                </c:pt>
                <c:pt idx="10002" formatCode="General">
                  <c:v>7.2791999599999997E-4</c:v>
                </c:pt>
                <c:pt idx="10003" formatCode="General">
                  <c:v>7.2799999600000004E-4</c:v>
                </c:pt>
                <c:pt idx="10004" formatCode="General">
                  <c:v>7.28079996E-4</c:v>
                </c:pt>
                <c:pt idx="10005" formatCode="General">
                  <c:v>7.2815999599999996E-4</c:v>
                </c:pt>
                <c:pt idx="10006" formatCode="General">
                  <c:v>7.2823999600000002E-4</c:v>
                </c:pt>
                <c:pt idx="10007" formatCode="General">
                  <c:v>7.2831999599999998E-4</c:v>
                </c:pt>
                <c:pt idx="10008" formatCode="General">
                  <c:v>7.2839999600000005E-4</c:v>
                </c:pt>
                <c:pt idx="10009" formatCode="General">
                  <c:v>7.2847999600000001E-4</c:v>
                </c:pt>
                <c:pt idx="10010" formatCode="General">
                  <c:v>7.2855999599999997E-4</c:v>
                </c:pt>
                <c:pt idx="10011" formatCode="General">
                  <c:v>7.2863999600000003E-4</c:v>
                </c:pt>
                <c:pt idx="10012" formatCode="General">
                  <c:v>7.2871999599999999E-4</c:v>
                </c:pt>
                <c:pt idx="10013" formatCode="General">
                  <c:v>7.2879999599999995E-4</c:v>
                </c:pt>
                <c:pt idx="10014" formatCode="General">
                  <c:v>7.2887999600000002E-4</c:v>
                </c:pt>
                <c:pt idx="10015" formatCode="General">
                  <c:v>7.2895999599999998E-4</c:v>
                </c:pt>
                <c:pt idx="10016" formatCode="General">
                  <c:v>7.2903999600000004E-4</c:v>
                </c:pt>
                <c:pt idx="10017" formatCode="General">
                  <c:v>7.29119996E-4</c:v>
                </c:pt>
                <c:pt idx="10018" formatCode="General">
                  <c:v>7.2919999599999996E-4</c:v>
                </c:pt>
                <c:pt idx="10019" formatCode="General">
                  <c:v>7.2927999600000003E-4</c:v>
                </c:pt>
                <c:pt idx="10020" formatCode="General">
                  <c:v>7.2935999599999999E-4</c:v>
                </c:pt>
                <c:pt idx="10021" formatCode="General">
                  <c:v>7.2943999600000005E-4</c:v>
                </c:pt>
                <c:pt idx="10022" formatCode="General">
                  <c:v>7.2951999600000001E-4</c:v>
                </c:pt>
                <c:pt idx="10023" formatCode="General">
                  <c:v>7.2959999599999997E-4</c:v>
                </c:pt>
                <c:pt idx="10024" formatCode="General">
                  <c:v>7.2967999600000004E-4</c:v>
                </c:pt>
                <c:pt idx="10025" formatCode="General">
                  <c:v>7.2975999599999999E-4</c:v>
                </c:pt>
                <c:pt idx="10026" formatCode="General">
                  <c:v>7.2983999599999995E-4</c:v>
                </c:pt>
                <c:pt idx="10027" formatCode="General">
                  <c:v>7.2991999600000002E-4</c:v>
                </c:pt>
                <c:pt idx="10028" formatCode="General">
                  <c:v>7.2999999599999998E-4</c:v>
                </c:pt>
                <c:pt idx="10029" formatCode="General">
                  <c:v>7.3007999600000005E-4</c:v>
                </c:pt>
                <c:pt idx="10030" formatCode="General">
                  <c:v>7.30159996E-4</c:v>
                </c:pt>
                <c:pt idx="10031" formatCode="General">
                  <c:v>7.3023999599999996E-4</c:v>
                </c:pt>
                <c:pt idx="10032" formatCode="General">
                  <c:v>7.3031999600000003E-4</c:v>
                </c:pt>
                <c:pt idx="10033" formatCode="General">
                  <c:v>7.3039999599999999E-4</c:v>
                </c:pt>
                <c:pt idx="10034" formatCode="General">
                  <c:v>7.3047999599999995E-4</c:v>
                </c:pt>
                <c:pt idx="10035" formatCode="General">
                  <c:v>7.3055999600000001E-4</c:v>
                </c:pt>
                <c:pt idx="10036" formatCode="General">
                  <c:v>7.3063999599999997E-4</c:v>
                </c:pt>
                <c:pt idx="10037" formatCode="General">
                  <c:v>7.3071999600000004E-4</c:v>
                </c:pt>
                <c:pt idx="10038" formatCode="General">
                  <c:v>7.30799996E-4</c:v>
                </c:pt>
                <c:pt idx="10039" formatCode="General">
                  <c:v>7.3087999599999996E-4</c:v>
                </c:pt>
                <c:pt idx="10040" formatCode="General">
                  <c:v>7.3095999600000002E-4</c:v>
                </c:pt>
                <c:pt idx="10041" formatCode="General">
                  <c:v>7.3103999599999998E-4</c:v>
                </c:pt>
                <c:pt idx="10042" formatCode="General">
                  <c:v>7.3111999600000005E-4</c:v>
                </c:pt>
                <c:pt idx="10043" formatCode="General">
                  <c:v>7.3119999600000001E-4</c:v>
                </c:pt>
                <c:pt idx="10044" formatCode="General">
                  <c:v>7.3127999599999997E-4</c:v>
                </c:pt>
                <c:pt idx="10045" formatCode="General">
                  <c:v>7.3135999600000003E-4</c:v>
                </c:pt>
                <c:pt idx="10046" formatCode="General">
                  <c:v>7.3143999599999999E-4</c:v>
                </c:pt>
                <c:pt idx="10047" formatCode="General">
                  <c:v>7.3151999599999995E-4</c:v>
                </c:pt>
                <c:pt idx="10048" formatCode="General">
                  <c:v>7.3159999600000002E-4</c:v>
                </c:pt>
                <c:pt idx="10049" formatCode="General">
                  <c:v>7.3167999599999998E-4</c:v>
                </c:pt>
                <c:pt idx="10050" formatCode="General">
                  <c:v>7.3175999600000004E-4</c:v>
                </c:pt>
                <c:pt idx="10051" formatCode="General">
                  <c:v>7.31839996E-4</c:v>
                </c:pt>
                <c:pt idx="10052" formatCode="General">
                  <c:v>7.3191999599999996E-4</c:v>
                </c:pt>
                <c:pt idx="10053" formatCode="General">
                  <c:v>7.3199999600000003E-4</c:v>
                </c:pt>
                <c:pt idx="10054" formatCode="General">
                  <c:v>7.3207999599999999E-4</c:v>
                </c:pt>
                <c:pt idx="10055" formatCode="General">
                  <c:v>7.3215999600000005E-4</c:v>
                </c:pt>
                <c:pt idx="10056" formatCode="General">
                  <c:v>7.3223999600000001E-4</c:v>
                </c:pt>
                <c:pt idx="10057" formatCode="General">
                  <c:v>7.3231999599999997E-4</c:v>
                </c:pt>
                <c:pt idx="10058" formatCode="General">
                  <c:v>7.3239999600000004E-4</c:v>
                </c:pt>
                <c:pt idx="10059" formatCode="General">
                  <c:v>7.32479996E-4</c:v>
                </c:pt>
                <c:pt idx="10060" formatCode="General">
                  <c:v>7.3255999599999995E-4</c:v>
                </c:pt>
                <c:pt idx="10061" formatCode="General">
                  <c:v>7.3263999600000002E-4</c:v>
                </c:pt>
                <c:pt idx="10062" formatCode="General">
                  <c:v>7.3271999599999998E-4</c:v>
                </c:pt>
                <c:pt idx="10063" formatCode="General">
                  <c:v>7.3279999600000005E-4</c:v>
                </c:pt>
                <c:pt idx="10064" formatCode="General">
                  <c:v>7.3287999600000001E-4</c:v>
                </c:pt>
                <c:pt idx="10065" formatCode="General">
                  <c:v>7.3295999599999996E-4</c:v>
                </c:pt>
                <c:pt idx="10066" formatCode="General">
                  <c:v>7.3303999600000003E-4</c:v>
                </c:pt>
                <c:pt idx="10067" formatCode="General">
                  <c:v>7.3311999599999999E-4</c:v>
                </c:pt>
                <c:pt idx="10068" formatCode="General">
                  <c:v>7.3319999599999995E-4</c:v>
                </c:pt>
                <c:pt idx="10069" formatCode="General">
                  <c:v>7.3327999600000002E-4</c:v>
                </c:pt>
                <c:pt idx="10070" formatCode="General">
                  <c:v>7.3335999599999997E-4</c:v>
                </c:pt>
                <c:pt idx="10071" formatCode="General">
                  <c:v>7.3343999600000004E-4</c:v>
                </c:pt>
                <c:pt idx="10072" formatCode="General">
                  <c:v>7.33519996E-4</c:v>
                </c:pt>
                <c:pt idx="10073" formatCode="General">
                  <c:v>7.3359999599999996E-4</c:v>
                </c:pt>
                <c:pt idx="10074" formatCode="General">
                  <c:v>7.3367999600000003E-4</c:v>
                </c:pt>
                <c:pt idx="10075" formatCode="General">
                  <c:v>7.3375999599999998E-4</c:v>
                </c:pt>
                <c:pt idx="10076" formatCode="General">
                  <c:v>7.3383999600000005E-4</c:v>
                </c:pt>
                <c:pt idx="10077" formatCode="General">
                  <c:v>7.3391999600000001E-4</c:v>
                </c:pt>
                <c:pt idx="10078" formatCode="General">
                  <c:v>7.3399999599999997E-4</c:v>
                </c:pt>
                <c:pt idx="10079" formatCode="General">
                  <c:v>7.3407999600000003E-4</c:v>
                </c:pt>
                <c:pt idx="10080" formatCode="General">
                  <c:v>7.3415999599999999E-4</c:v>
                </c:pt>
                <c:pt idx="10081" formatCode="General">
                  <c:v>7.3423999599999995E-4</c:v>
                </c:pt>
                <c:pt idx="10082" formatCode="General">
                  <c:v>7.3431999600000002E-4</c:v>
                </c:pt>
                <c:pt idx="10083" formatCode="General">
                  <c:v>7.3439999599999998E-4</c:v>
                </c:pt>
                <c:pt idx="10084" formatCode="General">
                  <c:v>7.3447999600000004E-4</c:v>
                </c:pt>
                <c:pt idx="10085" formatCode="General">
                  <c:v>7.34559996E-4</c:v>
                </c:pt>
                <c:pt idx="10086" formatCode="General">
                  <c:v>7.3463999599999996E-4</c:v>
                </c:pt>
                <c:pt idx="10087" formatCode="General">
                  <c:v>7.3471999600000003E-4</c:v>
                </c:pt>
                <c:pt idx="10088" formatCode="General">
                  <c:v>7.3479999599999999E-4</c:v>
                </c:pt>
                <c:pt idx="10089" formatCode="General">
                  <c:v>7.3487999599999995E-4</c:v>
                </c:pt>
                <c:pt idx="10090" formatCode="General">
                  <c:v>7.3495999600000001E-4</c:v>
                </c:pt>
                <c:pt idx="10091" formatCode="General">
                  <c:v>7.3503999599999997E-4</c:v>
                </c:pt>
                <c:pt idx="10092" formatCode="General">
                  <c:v>7.3511999600000004E-4</c:v>
                </c:pt>
                <c:pt idx="10093" formatCode="General">
                  <c:v>7.35199996E-4</c:v>
                </c:pt>
                <c:pt idx="10094" formatCode="General">
                  <c:v>7.3527999599999996E-4</c:v>
                </c:pt>
                <c:pt idx="10095" formatCode="General">
                  <c:v>7.3535999600000002E-4</c:v>
                </c:pt>
                <c:pt idx="10096" formatCode="General">
                  <c:v>7.3543999599999998E-4</c:v>
                </c:pt>
                <c:pt idx="10097" formatCode="General">
                  <c:v>7.3551999600000005E-4</c:v>
                </c:pt>
                <c:pt idx="10098" formatCode="General">
                  <c:v>7.3559999600000001E-4</c:v>
                </c:pt>
                <c:pt idx="10099" formatCode="General">
                  <c:v>7.3567999599999997E-4</c:v>
                </c:pt>
                <c:pt idx="10100" formatCode="General">
                  <c:v>7.3575999600000003E-4</c:v>
                </c:pt>
                <c:pt idx="10101" formatCode="General">
                  <c:v>7.3583999599999999E-4</c:v>
                </c:pt>
                <c:pt idx="10102" formatCode="General">
                  <c:v>7.3591999599999995E-4</c:v>
                </c:pt>
                <c:pt idx="10103" formatCode="General">
                  <c:v>7.3599999600000002E-4</c:v>
                </c:pt>
                <c:pt idx="10104" formatCode="General">
                  <c:v>7.3607999599999998E-4</c:v>
                </c:pt>
                <c:pt idx="10105" formatCode="General">
                  <c:v>7.3615999600000004E-4</c:v>
                </c:pt>
                <c:pt idx="10106" formatCode="General">
                  <c:v>7.36239996E-4</c:v>
                </c:pt>
                <c:pt idx="10107" formatCode="General">
                  <c:v>7.3631999599999996E-4</c:v>
                </c:pt>
                <c:pt idx="10108" formatCode="General">
                  <c:v>7.3639999600000003E-4</c:v>
                </c:pt>
                <c:pt idx="10109" formatCode="General">
                  <c:v>7.3647999599999998E-4</c:v>
                </c:pt>
                <c:pt idx="10110" formatCode="General">
                  <c:v>7.3655999600000005E-4</c:v>
                </c:pt>
                <c:pt idx="10111" formatCode="General">
                  <c:v>7.3663999600000001E-4</c:v>
                </c:pt>
                <c:pt idx="10112" formatCode="General">
                  <c:v>7.3671999599999997E-4</c:v>
                </c:pt>
                <c:pt idx="10113" formatCode="General">
                  <c:v>7.3679999600000004E-4</c:v>
                </c:pt>
                <c:pt idx="10114" formatCode="General">
                  <c:v>7.3687999599999999E-4</c:v>
                </c:pt>
                <c:pt idx="10115" formatCode="General">
                  <c:v>7.3695999599999995E-4</c:v>
                </c:pt>
                <c:pt idx="10116" formatCode="General">
                  <c:v>7.3703999600000002E-4</c:v>
                </c:pt>
                <c:pt idx="10117" formatCode="General">
                  <c:v>7.3711999599999998E-4</c:v>
                </c:pt>
                <c:pt idx="10118" formatCode="General">
                  <c:v>7.3719999600000005E-4</c:v>
                </c:pt>
                <c:pt idx="10119" formatCode="General">
                  <c:v>7.37279996E-4</c:v>
                </c:pt>
                <c:pt idx="10120" formatCode="General">
                  <c:v>7.3735999599999996E-4</c:v>
                </c:pt>
                <c:pt idx="10121" formatCode="General">
                  <c:v>7.3743999600000003E-4</c:v>
                </c:pt>
                <c:pt idx="10122" formatCode="General">
                  <c:v>7.3751999599999999E-4</c:v>
                </c:pt>
                <c:pt idx="10123" formatCode="General">
                  <c:v>7.3759999599999995E-4</c:v>
                </c:pt>
                <c:pt idx="10124" formatCode="General">
                  <c:v>7.3767999600000001E-4</c:v>
                </c:pt>
                <c:pt idx="10125" formatCode="General">
                  <c:v>7.3775999599999997E-4</c:v>
                </c:pt>
                <c:pt idx="10126" formatCode="General">
                  <c:v>7.3783999600000004E-4</c:v>
                </c:pt>
                <c:pt idx="10127" formatCode="General">
                  <c:v>7.37919996E-4</c:v>
                </c:pt>
                <c:pt idx="10128" formatCode="General">
                  <c:v>7.3799999599999996E-4</c:v>
                </c:pt>
                <c:pt idx="10129" formatCode="General">
                  <c:v>7.3807999600000002E-4</c:v>
                </c:pt>
                <c:pt idx="10130" formatCode="General">
                  <c:v>7.3815999599999998E-4</c:v>
                </c:pt>
                <c:pt idx="10131" formatCode="General">
                  <c:v>7.3823999600000005E-4</c:v>
                </c:pt>
                <c:pt idx="10132" formatCode="General">
                  <c:v>7.3831999600000001E-4</c:v>
                </c:pt>
                <c:pt idx="10133" formatCode="General">
                  <c:v>7.3839999599999997E-4</c:v>
                </c:pt>
                <c:pt idx="10134" formatCode="General">
                  <c:v>7.3847999600000003E-4</c:v>
                </c:pt>
                <c:pt idx="10135" formatCode="General">
                  <c:v>7.3855999599999999E-4</c:v>
                </c:pt>
                <c:pt idx="10136" formatCode="General">
                  <c:v>7.3863999599999995E-4</c:v>
                </c:pt>
                <c:pt idx="10137" formatCode="General">
                  <c:v>7.3871999600000002E-4</c:v>
                </c:pt>
                <c:pt idx="10138" formatCode="General">
                  <c:v>7.3879999599999998E-4</c:v>
                </c:pt>
                <c:pt idx="10139" formatCode="General">
                  <c:v>7.3887999600000004E-4</c:v>
                </c:pt>
                <c:pt idx="10140" formatCode="General">
                  <c:v>7.38959996E-4</c:v>
                </c:pt>
                <c:pt idx="10141" formatCode="General">
                  <c:v>7.3903999599999996E-4</c:v>
                </c:pt>
                <c:pt idx="10142" formatCode="General">
                  <c:v>7.3911999600000003E-4</c:v>
                </c:pt>
                <c:pt idx="10143" formatCode="General">
                  <c:v>7.3919999599999999E-4</c:v>
                </c:pt>
                <c:pt idx="10144" formatCode="General">
                  <c:v>7.3927999600000005E-4</c:v>
                </c:pt>
                <c:pt idx="10145" formatCode="General">
                  <c:v>7.3935999600000001E-4</c:v>
                </c:pt>
                <c:pt idx="10146" formatCode="General">
                  <c:v>7.3943999599999997E-4</c:v>
                </c:pt>
                <c:pt idx="10147" formatCode="General">
                  <c:v>7.3951999600000004E-4</c:v>
                </c:pt>
                <c:pt idx="10148" formatCode="General">
                  <c:v>7.39599996E-4</c:v>
                </c:pt>
                <c:pt idx="10149" formatCode="General">
                  <c:v>7.3967999599999995E-4</c:v>
                </c:pt>
                <c:pt idx="10150" formatCode="General">
                  <c:v>7.3975999600000002E-4</c:v>
                </c:pt>
                <c:pt idx="10151" formatCode="General">
                  <c:v>7.3983999599999998E-4</c:v>
                </c:pt>
                <c:pt idx="10152" formatCode="General">
                  <c:v>7.3991999600000005E-4</c:v>
                </c:pt>
                <c:pt idx="10153" formatCode="General">
                  <c:v>7.3999999600000001E-4</c:v>
                </c:pt>
                <c:pt idx="10154" formatCode="General">
                  <c:v>7.4007999599999996E-4</c:v>
                </c:pt>
                <c:pt idx="10155" formatCode="General">
                  <c:v>7.4015999600000003E-4</c:v>
                </c:pt>
                <c:pt idx="10156" formatCode="General">
                  <c:v>7.4023999599999999E-4</c:v>
                </c:pt>
                <c:pt idx="10157" formatCode="General">
                  <c:v>7.4031999599999995E-4</c:v>
                </c:pt>
                <c:pt idx="10158" formatCode="General">
                  <c:v>7.4039999600000002E-4</c:v>
                </c:pt>
                <c:pt idx="10159" formatCode="General">
                  <c:v>7.4047999499999998E-4</c:v>
                </c:pt>
                <c:pt idx="10160" formatCode="General">
                  <c:v>7.4055999500000004E-4</c:v>
                </c:pt>
                <c:pt idx="10161" formatCode="General">
                  <c:v>7.40639995E-4</c:v>
                </c:pt>
                <c:pt idx="10162" formatCode="General">
                  <c:v>7.4071999499999996E-4</c:v>
                </c:pt>
                <c:pt idx="10163" formatCode="General">
                  <c:v>7.4079999500000003E-4</c:v>
                </c:pt>
                <c:pt idx="10164" formatCode="General">
                  <c:v>7.4087999499999999E-4</c:v>
                </c:pt>
                <c:pt idx="10165" formatCode="General">
                  <c:v>7.4095999499999995E-4</c:v>
                </c:pt>
                <c:pt idx="10166" formatCode="General">
                  <c:v>7.4103999500000001E-4</c:v>
                </c:pt>
                <c:pt idx="10167" formatCode="General">
                  <c:v>7.4111999499999997E-4</c:v>
                </c:pt>
                <c:pt idx="10168" formatCode="General">
                  <c:v>7.4119999500000004E-4</c:v>
                </c:pt>
                <c:pt idx="10169" formatCode="General">
                  <c:v>7.41279995E-4</c:v>
                </c:pt>
                <c:pt idx="10170" formatCode="General">
                  <c:v>7.4135999499999996E-4</c:v>
                </c:pt>
                <c:pt idx="10171" formatCode="General">
                  <c:v>7.4143999500000002E-4</c:v>
                </c:pt>
                <c:pt idx="10172" formatCode="General">
                  <c:v>7.4151999499999998E-4</c:v>
                </c:pt>
                <c:pt idx="10173" formatCode="General">
                  <c:v>7.4159999500000005E-4</c:v>
                </c:pt>
                <c:pt idx="10174" formatCode="General">
                  <c:v>7.4167999500000001E-4</c:v>
                </c:pt>
                <c:pt idx="10175" formatCode="General">
                  <c:v>7.4175999499999997E-4</c:v>
                </c:pt>
                <c:pt idx="10176" formatCode="General">
                  <c:v>7.4183999500000003E-4</c:v>
                </c:pt>
                <c:pt idx="10177" formatCode="General">
                  <c:v>7.4191999499999999E-4</c:v>
                </c:pt>
                <c:pt idx="10178" formatCode="General">
                  <c:v>7.4199999499999995E-4</c:v>
                </c:pt>
                <c:pt idx="10179" formatCode="General">
                  <c:v>7.4207999500000002E-4</c:v>
                </c:pt>
                <c:pt idx="10180" formatCode="General">
                  <c:v>7.4215999499999998E-4</c:v>
                </c:pt>
                <c:pt idx="10181" formatCode="General">
                  <c:v>7.4223999500000004E-4</c:v>
                </c:pt>
                <c:pt idx="10182" formatCode="General">
                  <c:v>7.42319995E-4</c:v>
                </c:pt>
                <c:pt idx="10183" formatCode="General">
                  <c:v>7.4239999499999996E-4</c:v>
                </c:pt>
                <c:pt idx="10184" formatCode="General">
                  <c:v>7.4247999500000003E-4</c:v>
                </c:pt>
                <c:pt idx="10185" formatCode="General">
                  <c:v>7.4255999499999998E-4</c:v>
                </c:pt>
                <c:pt idx="10186" formatCode="General">
                  <c:v>7.4263999500000005E-4</c:v>
                </c:pt>
                <c:pt idx="10187" formatCode="General">
                  <c:v>7.4271999500000001E-4</c:v>
                </c:pt>
                <c:pt idx="10188" formatCode="General">
                  <c:v>7.4279999499999997E-4</c:v>
                </c:pt>
                <c:pt idx="10189" formatCode="General">
                  <c:v>7.4287999500000004E-4</c:v>
                </c:pt>
                <c:pt idx="10190" formatCode="General">
                  <c:v>7.4295999499999999E-4</c:v>
                </c:pt>
                <c:pt idx="10191" formatCode="General">
                  <c:v>7.4303999499999995E-4</c:v>
                </c:pt>
                <c:pt idx="10192" formatCode="General">
                  <c:v>7.4311999500000002E-4</c:v>
                </c:pt>
                <c:pt idx="10193" formatCode="General">
                  <c:v>7.4319999499999998E-4</c:v>
                </c:pt>
                <c:pt idx="10194" formatCode="General">
                  <c:v>7.4327999500000005E-4</c:v>
                </c:pt>
                <c:pt idx="10195" formatCode="General">
                  <c:v>7.43359995E-4</c:v>
                </c:pt>
                <c:pt idx="10196" formatCode="General">
                  <c:v>7.4343999499999996E-4</c:v>
                </c:pt>
                <c:pt idx="10197" formatCode="General">
                  <c:v>7.4351999500000003E-4</c:v>
                </c:pt>
                <c:pt idx="10198" formatCode="General">
                  <c:v>7.4359999499999999E-4</c:v>
                </c:pt>
                <c:pt idx="10199" formatCode="General">
                  <c:v>7.4367999499999995E-4</c:v>
                </c:pt>
                <c:pt idx="10200" formatCode="General">
                  <c:v>7.4375999500000001E-4</c:v>
                </c:pt>
                <c:pt idx="10201" formatCode="General">
                  <c:v>7.4383999499999997E-4</c:v>
                </c:pt>
                <c:pt idx="10202" formatCode="General">
                  <c:v>7.4391999500000004E-4</c:v>
                </c:pt>
                <c:pt idx="10203" formatCode="General">
                  <c:v>7.43999995E-4</c:v>
                </c:pt>
                <c:pt idx="10204" formatCode="General">
                  <c:v>7.4407999499999996E-4</c:v>
                </c:pt>
                <c:pt idx="10205" formatCode="General">
                  <c:v>7.4415999500000002E-4</c:v>
                </c:pt>
                <c:pt idx="10206" formatCode="General">
                  <c:v>7.4423999499999998E-4</c:v>
                </c:pt>
                <c:pt idx="10207" formatCode="General">
                  <c:v>7.4431999500000005E-4</c:v>
                </c:pt>
                <c:pt idx="10208" formatCode="General">
                  <c:v>7.4439999500000001E-4</c:v>
                </c:pt>
                <c:pt idx="10209" formatCode="General">
                  <c:v>7.4447999499999997E-4</c:v>
                </c:pt>
                <c:pt idx="10210" formatCode="General">
                  <c:v>7.4455999500000003E-4</c:v>
                </c:pt>
                <c:pt idx="10211" formatCode="General">
                  <c:v>7.4463999499999999E-4</c:v>
                </c:pt>
                <c:pt idx="10212" formatCode="General">
                  <c:v>7.4471999499999995E-4</c:v>
                </c:pt>
                <c:pt idx="10213" formatCode="General">
                  <c:v>7.4479999500000002E-4</c:v>
                </c:pt>
                <c:pt idx="10214" formatCode="General">
                  <c:v>7.4487999499999998E-4</c:v>
                </c:pt>
                <c:pt idx="10215" formatCode="General">
                  <c:v>7.4495999500000004E-4</c:v>
                </c:pt>
                <c:pt idx="10216" formatCode="General">
                  <c:v>7.45039995E-4</c:v>
                </c:pt>
                <c:pt idx="10217" formatCode="General">
                  <c:v>7.4511999499999996E-4</c:v>
                </c:pt>
                <c:pt idx="10218" formatCode="General">
                  <c:v>7.4519999500000003E-4</c:v>
                </c:pt>
                <c:pt idx="10219" formatCode="General">
                  <c:v>7.4527999499999999E-4</c:v>
                </c:pt>
                <c:pt idx="10220" formatCode="General">
                  <c:v>7.4535999500000005E-4</c:v>
                </c:pt>
                <c:pt idx="10221" formatCode="General">
                  <c:v>7.4543999500000001E-4</c:v>
                </c:pt>
                <c:pt idx="10222" formatCode="General">
                  <c:v>7.4551999499999997E-4</c:v>
                </c:pt>
                <c:pt idx="10223" formatCode="General">
                  <c:v>7.4559999500000004E-4</c:v>
                </c:pt>
                <c:pt idx="10224" formatCode="General">
                  <c:v>7.45679995E-4</c:v>
                </c:pt>
                <c:pt idx="10225" formatCode="General">
                  <c:v>7.4575999499999995E-4</c:v>
                </c:pt>
                <c:pt idx="10226" formatCode="General">
                  <c:v>7.4583999500000002E-4</c:v>
                </c:pt>
                <c:pt idx="10227" formatCode="General">
                  <c:v>7.4591999499999998E-4</c:v>
                </c:pt>
                <c:pt idx="10228" formatCode="General">
                  <c:v>7.4599999500000005E-4</c:v>
                </c:pt>
                <c:pt idx="10229" formatCode="General">
                  <c:v>7.4607999500000001E-4</c:v>
                </c:pt>
                <c:pt idx="10230" formatCode="General">
                  <c:v>7.4615999499999996E-4</c:v>
                </c:pt>
                <c:pt idx="10231" formatCode="General">
                  <c:v>7.4623999500000003E-4</c:v>
                </c:pt>
                <c:pt idx="10232" formatCode="General">
                  <c:v>7.4631999499999999E-4</c:v>
                </c:pt>
                <c:pt idx="10233" formatCode="General">
                  <c:v>7.4639999499999995E-4</c:v>
                </c:pt>
                <c:pt idx="10234" formatCode="General">
                  <c:v>7.4647999500000002E-4</c:v>
                </c:pt>
                <c:pt idx="10235" formatCode="General">
                  <c:v>7.4655999499999997E-4</c:v>
                </c:pt>
                <c:pt idx="10236" formatCode="General">
                  <c:v>7.4663999500000004E-4</c:v>
                </c:pt>
                <c:pt idx="10237" formatCode="General">
                  <c:v>7.46719995E-4</c:v>
                </c:pt>
                <c:pt idx="10238" formatCode="General">
                  <c:v>7.4679999499999996E-4</c:v>
                </c:pt>
                <c:pt idx="10239" formatCode="General">
                  <c:v>7.4687999500000002E-4</c:v>
                </c:pt>
                <c:pt idx="10240" formatCode="General">
                  <c:v>7.4695999499999998E-4</c:v>
                </c:pt>
                <c:pt idx="10241" formatCode="General">
                  <c:v>7.4703999500000005E-4</c:v>
                </c:pt>
                <c:pt idx="10242" formatCode="General">
                  <c:v>7.4711999500000001E-4</c:v>
                </c:pt>
                <c:pt idx="10243" formatCode="General">
                  <c:v>7.4719999499999997E-4</c:v>
                </c:pt>
                <c:pt idx="10244" formatCode="General">
                  <c:v>7.4727999500000003E-4</c:v>
                </c:pt>
                <c:pt idx="10245" formatCode="General">
                  <c:v>7.4735999499999999E-4</c:v>
                </c:pt>
                <c:pt idx="10246" formatCode="General">
                  <c:v>7.4743999499999995E-4</c:v>
                </c:pt>
                <c:pt idx="10247" formatCode="General">
                  <c:v>7.4751999500000002E-4</c:v>
                </c:pt>
                <c:pt idx="10248" formatCode="General">
                  <c:v>7.4759999499999998E-4</c:v>
                </c:pt>
                <c:pt idx="10249" formatCode="General">
                  <c:v>7.4767999500000004E-4</c:v>
                </c:pt>
                <c:pt idx="10250" formatCode="General">
                  <c:v>7.47759995E-4</c:v>
                </c:pt>
                <c:pt idx="10251" formatCode="General">
                  <c:v>7.4783999499999996E-4</c:v>
                </c:pt>
                <c:pt idx="10252" formatCode="General">
                  <c:v>7.4791999500000003E-4</c:v>
                </c:pt>
                <c:pt idx="10253" formatCode="General">
                  <c:v>7.4799999499999999E-4</c:v>
                </c:pt>
                <c:pt idx="10254" formatCode="General">
                  <c:v>7.4807999500000005E-4</c:v>
                </c:pt>
                <c:pt idx="10255" formatCode="General">
                  <c:v>7.4815999500000001E-4</c:v>
                </c:pt>
                <c:pt idx="10256" formatCode="General">
                  <c:v>7.4823999499999997E-4</c:v>
                </c:pt>
                <c:pt idx="10257" formatCode="General">
                  <c:v>7.4831999500000004E-4</c:v>
                </c:pt>
                <c:pt idx="10258" formatCode="General">
                  <c:v>7.48399995E-4</c:v>
                </c:pt>
                <c:pt idx="10259" formatCode="General">
                  <c:v>7.4847999499999996E-4</c:v>
                </c:pt>
                <c:pt idx="10260" formatCode="General">
                  <c:v>7.4855999500000002E-4</c:v>
                </c:pt>
                <c:pt idx="10261" formatCode="General">
                  <c:v>7.4863999499999998E-4</c:v>
                </c:pt>
                <c:pt idx="10262" formatCode="General">
                  <c:v>7.4871999500000005E-4</c:v>
                </c:pt>
                <c:pt idx="10263" formatCode="General">
                  <c:v>7.4879999500000001E-4</c:v>
                </c:pt>
                <c:pt idx="10264" formatCode="General">
                  <c:v>7.4887999499999996E-4</c:v>
                </c:pt>
                <c:pt idx="10265" formatCode="General">
                  <c:v>7.4895999500000003E-4</c:v>
                </c:pt>
                <c:pt idx="10266" formatCode="General">
                  <c:v>7.4903999499999999E-4</c:v>
                </c:pt>
                <c:pt idx="10267" formatCode="General">
                  <c:v>7.4911999499999995E-4</c:v>
                </c:pt>
                <c:pt idx="10268" formatCode="General">
                  <c:v>7.4919999500000002E-4</c:v>
                </c:pt>
                <c:pt idx="10269" formatCode="General">
                  <c:v>7.4927999499999997E-4</c:v>
                </c:pt>
                <c:pt idx="10270" formatCode="General">
                  <c:v>7.4935999500000004E-4</c:v>
                </c:pt>
                <c:pt idx="10271" formatCode="General">
                  <c:v>7.49439995E-4</c:v>
                </c:pt>
                <c:pt idx="10272" formatCode="General">
                  <c:v>7.4951999499999996E-4</c:v>
                </c:pt>
                <c:pt idx="10273" formatCode="General">
                  <c:v>7.4959999500000003E-4</c:v>
                </c:pt>
                <c:pt idx="10274" formatCode="General">
                  <c:v>7.4967999499999998E-4</c:v>
                </c:pt>
                <c:pt idx="10275" formatCode="General">
                  <c:v>7.4975999500000005E-4</c:v>
                </c:pt>
                <c:pt idx="10276" formatCode="General">
                  <c:v>7.4983999500000001E-4</c:v>
                </c:pt>
                <c:pt idx="10277" formatCode="General">
                  <c:v>7.4991999499999997E-4</c:v>
                </c:pt>
                <c:pt idx="10278" formatCode="General">
                  <c:v>7.4999999500000004E-4</c:v>
                </c:pt>
                <c:pt idx="10279" formatCode="General">
                  <c:v>7.5007999499999999E-4</c:v>
                </c:pt>
                <c:pt idx="10280" formatCode="General">
                  <c:v>7.5015999499999995E-4</c:v>
                </c:pt>
                <c:pt idx="10281" formatCode="General">
                  <c:v>7.5023999500000002E-4</c:v>
                </c:pt>
                <c:pt idx="10282" formatCode="General">
                  <c:v>7.5031999499999998E-4</c:v>
                </c:pt>
                <c:pt idx="10283" formatCode="General">
                  <c:v>7.5039999500000005E-4</c:v>
                </c:pt>
                <c:pt idx="10284" formatCode="General">
                  <c:v>7.50479995E-4</c:v>
                </c:pt>
                <c:pt idx="10285" formatCode="General">
                  <c:v>7.5055999499999996E-4</c:v>
                </c:pt>
                <c:pt idx="10286" formatCode="General">
                  <c:v>7.5063999500000003E-4</c:v>
                </c:pt>
                <c:pt idx="10287" formatCode="General">
                  <c:v>7.5071999499999999E-4</c:v>
                </c:pt>
                <c:pt idx="10288" formatCode="General">
                  <c:v>7.5079999499999995E-4</c:v>
                </c:pt>
                <c:pt idx="10289" formatCode="General">
                  <c:v>7.5087999500000001E-4</c:v>
                </c:pt>
                <c:pt idx="10290" formatCode="General">
                  <c:v>7.5095999499999997E-4</c:v>
                </c:pt>
                <c:pt idx="10291" formatCode="General">
                  <c:v>7.5103999500000004E-4</c:v>
                </c:pt>
                <c:pt idx="10292" formatCode="General">
                  <c:v>7.51119995E-4</c:v>
                </c:pt>
                <c:pt idx="10293" formatCode="General">
                  <c:v>7.5119999499999996E-4</c:v>
                </c:pt>
                <c:pt idx="10294" formatCode="General">
                  <c:v>7.5127999500000002E-4</c:v>
                </c:pt>
                <c:pt idx="10295" formatCode="General">
                  <c:v>7.5135999499999998E-4</c:v>
                </c:pt>
                <c:pt idx="10296" formatCode="General">
                  <c:v>7.5143999500000005E-4</c:v>
                </c:pt>
                <c:pt idx="10297" formatCode="General">
                  <c:v>7.5151999500000001E-4</c:v>
                </c:pt>
                <c:pt idx="10298" formatCode="General">
                  <c:v>7.5159999499999997E-4</c:v>
                </c:pt>
                <c:pt idx="10299" formatCode="General">
                  <c:v>7.5167999500000003E-4</c:v>
                </c:pt>
                <c:pt idx="10300" formatCode="General">
                  <c:v>7.5175999499999999E-4</c:v>
                </c:pt>
                <c:pt idx="10301" formatCode="General">
                  <c:v>7.5183999499999995E-4</c:v>
                </c:pt>
                <c:pt idx="10302" formatCode="General">
                  <c:v>7.5191999500000002E-4</c:v>
                </c:pt>
                <c:pt idx="10303" formatCode="General">
                  <c:v>7.5199999499999998E-4</c:v>
                </c:pt>
                <c:pt idx="10304" formatCode="General">
                  <c:v>7.5207999500000004E-4</c:v>
                </c:pt>
                <c:pt idx="10305" formatCode="General">
                  <c:v>7.52159995E-4</c:v>
                </c:pt>
                <c:pt idx="10306" formatCode="General">
                  <c:v>7.5223999499999996E-4</c:v>
                </c:pt>
                <c:pt idx="10307" formatCode="General">
                  <c:v>7.5231999500000003E-4</c:v>
                </c:pt>
                <c:pt idx="10308" formatCode="General">
                  <c:v>7.5239999499999999E-4</c:v>
                </c:pt>
                <c:pt idx="10309" formatCode="General">
                  <c:v>7.5247999500000005E-4</c:v>
                </c:pt>
                <c:pt idx="10310" formatCode="General">
                  <c:v>7.5255999500000001E-4</c:v>
                </c:pt>
                <c:pt idx="10311" formatCode="General">
                  <c:v>7.5263999499999997E-4</c:v>
                </c:pt>
                <c:pt idx="10312" formatCode="General">
                  <c:v>7.5271999500000004E-4</c:v>
                </c:pt>
                <c:pt idx="10313" formatCode="General">
                  <c:v>7.52799995E-4</c:v>
                </c:pt>
                <c:pt idx="10314" formatCode="General">
                  <c:v>7.5287999499999995E-4</c:v>
                </c:pt>
                <c:pt idx="10315" formatCode="General">
                  <c:v>7.5295999500000002E-4</c:v>
                </c:pt>
                <c:pt idx="10316" formatCode="General">
                  <c:v>7.5303999499999998E-4</c:v>
                </c:pt>
                <c:pt idx="10317" formatCode="General">
                  <c:v>7.5311999500000005E-4</c:v>
                </c:pt>
                <c:pt idx="10318" formatCode="General">
                  <c:v>7.53199995E-4</c:v>
                </c:pt>
                <c:pt idx="10319" formatCode="General">
                  <c:v>7.5327999499999996E-4</c:v>
                </c:pt>
                <c:pt idx="10320" formatCode="General">
                  <c:v>7.5335999500000003E-4</c:v>
                </c:pt>
                <c:pt idx="10321" formatCode="General">
                  <c:v>7.5343999499999999E-4</c:v>
                </c:pt>
                <c:pt idx="10322" formatCode="General">
                  <c:v>7.5351999499999995E-4</c:v>
                </c:pt>
                <c:pt idx="10323" formatCode="General">
                  <c:v>7.5359999500000001E-4</c:v>
                </c:pt>
                <c:pt idx="10324" formatCode="General">
                  <c:v>7.5367999499999997E-4</c:v>
                </c:pt>
                <c:pt idx="10325" formatCode="General">
                  <c:v>7.5375999500000004E-4</c:v>
                </c:pt>
                <c:pt idx="10326" formatCode="General">
                  <c:v>7.53839995E-4</c:v>
                </c:pt>
                <c:pt idx="10327" formatCode="General">
                  <c:v>7.5391999499999996E-4</c:v>
                </c:pt>
                <c:pt idx="10328" formatCode="General">
                  <c:v>7.5399999500000002E-4</c:v>
                </c:pt>
                <c:pt idx="10329" formatCode="General">
                  <c:v>7.5407999499999998E-4</c:v>
                </c:pt>
                <c:pt idx="10330" formatCode="General">
                  <c:v>7.5415999500000005E-4</c:v>
                </c:pt>
                <c:pt idx="10331" formatCode="General">
                  <c:v>7.5423999500000001E-4</c:v>
                </c:pt>
                <c:pt idx="10332" formatCode="General">
                  <c:v>7.5431999499999997E-4</c:v>
                </c:pt>
                <c:pt idx="10333" formatCode="General">
                  <c:v>7.5439999500000003E-4</c:v>
                </c:pt>
                <c:pt idx="10334" formatCode="General">
                  <c:v>7.5447999499999999E-4</c:v>
                </c:pt>
                <c:pt idx="10335" formatCode="General">
                  <c:v>7.5455999499999995E-4</c:v>
                </c:pt>
                <c:pt idx="10336" formatCode="General">
                  <c:v>7.5463999500000002E-4</c:v>
                </c:pt>
                <c:pt idx="10337" formatCode="General">
                  <c:v>7.5471999499999998E-4</c:v>
                </c:pt>
                <c:pt idx="10338" formatCode="General">
                  <c:v>7.5479999500000004E-4</c:v>
                </c:pt>
                <c:pt idx="10339" formatCode="General">
                  <c:v>7.54879995E-4</c:v>
                </c:pt>
                <c:pt idx="10340" formatCode="General">
                  <c:v>7.5495999499999996E-4</c:v>
                </c:pt>
                <c:pt idx="10341" formatCode="General">
                  <c:v>7.5503999500000003E-4</c:v>
                </c:pt>
                <c:pt idx="10342" formatCode="General">
                  <c:v>7.5511999499999999E-4</c:v>
                </c:pt>
                <c:pt idx="10343" formatCode="General">
                  <c:v>7.5519999500000005E-4</c:v>
                </c:pt>
                <c:pt idx="10344" formatCode="General">
                  <c:v>7.5527999500000001E-4</c:v>
                </c:pt>
                <c:pt idx="10345" formatCode="General">
                  <c:v>7.5535999499999997E-4</c:v>
                </c:pt>
                <c:pt idx="10346" formatCode="General">
                  <c:v>7.5543999500000004E-4</c:v>
                </c:pt>
                <c:pt idx="10347" formatCode="General">
                  <c:v>7.55519995E-4</c:v>
                </c:pt>
                <c:pt idx="10348" formatCode="General">
                  <c:v>7.5559999499999995E-4</c:v>
                </c:pt>
                <c:pt idx="10349" formatCode="General">
                  <c:v>7.5567999500000002E-4</c:v>
                </c:pt>
                <c:pt idx="10350" formatCode="General">
                  <c:v>7.5575999499999998E-4</c:v>
                </c:pt>
                <c:pt idx="10351" formatCode="General">
                  <c:v>7.5583999500000005E-4</c:v>
                </c:pt>
                <c:pt idx="10352" formatCode="General">
                  <c:v>7.5591999500000001E-4</c:v>
                </c:pt>
                <c:pt idx="10353" formatCode="General">
                  <c:v>7.5599999499999996E-4</c:v>
                </c:pt>
                <c:pt idx="10354" formatCode="General">
                  <c:v>7.5607999500000003E-4</c:v>
                </c:pt>
                <c:pt idx="10355" formatCode="General">
                  <c:v>7.5615999499999999E-4</c:v>
                </c:pt>
                <c:pt idx="10356" formatCode="General">
                  <c:v>7.5623999499999995E-4</c:v>
                </c:pt>
                <c:pt idx="10357" formatCode="General">
                  <c:v>7.5631999500000002E-4</c:v>
                </c:pt>
                <c:pt idx="10358" formatCode="General">
                  <c:v>7.5639999499999997E-4</c:v>
                </c:pt>
                <c:pt idx="10359" formatCode="General">
                  <c:v>7.5647999500000004E-4</c:v>
                </c:pt>
                <c:pt idx="10360" formatCode="General">
                  <c:v>7.56559995E-4</c:v>
                </c:pt>
                <c:pt idx="10361" formatCode="General">
                  <c:v>7.5663999499999996E-4</c:v>
                </c:pt>
                <c:pt idx="10362" formatCode="General">
                  <c:v>7.5671999500000003E-4</c:v>
                </c:pt>
                <c:pt idx="10363" formatCode="General">
                  <c:v>7.5679999499999998E-4</c:v>
                </c:pt>
                <c:pt idx="10364" formatCode="General">
                  <c:v>7.5687999500000005E-4</c:v>
                </c:pt>
                <c:pt idx="10365" formatCode="General">
                  <c:v>7.5695999500000001E-4</c:v>
                </c:pt>
                <c:pt idx="10366" formatCode="General">
                  <c:v>7.5703999499999997E-4</c:v>
                </c:pt>
                <c:pt idx="10367" formatCode="General">
                  <c:v>7.5711999500000004E-4</c:v>
                </c:pt>
                <c:pt idx="10368" formatCode="General">
                  <c:v>7.5719999499999999E-4</c:v>
                </c:pt>
                <c:pt idx="10369" formatCode="General">
                  <c:v>7.5727999499999995E-4</c:v>
                </c:pt>
                <c:pt idx="10370" formatCode="General">
                  <c:v>7.5735999500000002E-4</c:v>
                </c:pt>
                <c:pt idx="10371" formatCode="General">
                  <c:v>7.5743999499999998E-4</c:v>
                </c:pt>
                <c:pt idx="10372" formatCode="General">
                  <c:v>7.5751999500000004E-4</c:v>
                </c:pt>
                <c:pt idx="10373" formatCode="General">
                  <c:v>7.57599995E-4</c:v>
                </c:pt>
                <c:pt idx="10374" formatCode="General">
                  <c:v>7.5767999499999996E-4</c:v>
                </c:pt>
                <c:pt idx="10375" formatCode="General">
                  <c:v>7.5775999500000003E-4</c:v>
                </c:pt>
                <c:pt idx="10376" formatCode="General">
                  <c:v>7.5783999499999999E-4</c:v>
                </c:pt>
                <c:pt idx="10377" formatCode="General">
                  <c:v>7.5791999499999995E-4</c:v>
                </c:pt>
                <c:pt idx="10378" formatCode="General">
                  <c:v>7.5799999500000001E-4</c:v>
                </c:pt>
                <c:pt idx="10379" formatCode="General">
                  <c:v>7.5807999499999997E-4</c:v>
                </c:pt>
                <c:pt idx="10380" formatCode="General">
                  <c:v>7.5815999500000004E-4</c:v>
                </c:pt>
                <c:pt idx="10381" formatCode="General">
                  <c:v>7.58239995E-4</c:v>
                </c:pt>
                <c:pt idx="10382" formatCode="General">
                  <c:v>7.5831999499999996E-4</c:v>
                </c:pt>
                <c:pt idx="10383" formatCode="General">
                  <c:v>7.5839999500000002E-4</c:v>
                </c:pt>
                <c:pt idx="10384" formatCode="General">
                  <c:v>7.5847999499999998E-4</c:v>
                </c:pt>
                <c:pt idx="10385" formatCode="General">
                  <c:v>7.5855999500000005E-4</c:v>
                </c:pt>
                <c:pt idx="10386" formatCode="General">
                  <c:v>7.5863999500000001E-4</c:v>
                </c:pt>
                <c:pt idx="10387" formatCode="General">
                  <c:v>7.5871999499999997E-4</c:v>
                </c:pt>
                <c:pt idx="10388" formatCode="General">
                  <c:v>7.5879999500000003E-4</c:v>
                </c:pt>
                <c:pt idx="10389" formatCode="General">
                  <c:v>7.5887999499999999E-4</c:v>
                </c:pt>
                <c:pt idx="10390" formatCode="General">
                  <c:v>7.5895999499999995E-4</c:v>
                </c:pt>
                <c:pt idx="10391" formatCode="General">
                  <c:v>7.5903999500000002E-4</c:v>
                </c:pt>
                <c:pt idx="10392" formatCode="General">
                  <c:v>7.5911999499999998E-4</c:v>
                </c:pt>
                <c:pt idx="10393" formatCode="General">
                  <c:v>7.5919999500000004E-4</c:v>
                </c:pt>
                <c:pt idx="10394" formatCode="General">
                  <c:v>7.59279995E-4</c:v>
                </c:pt>
                <c:pt idx="10395" formatCode="General">
                  <c:v>7.5935999499999996E-4</c:v>
                </c:pt>
                <c:pt idx="10396" formatCode="General">
                  <c:v>7.5943999500000003E-4</c:v>
                </c:pt>
                <c:pt idx="10397" formatCode="General">
                  <c:v>7.5951999499999999E-4</c:v>
                </c:pt>
                <c:pt idx="10398" formatCode="General">
                  <c:v>7.5959999500000005E-4</c:v>
                </c:pt>
                <c:pt idx="10399" formatCode="General">
                  <c:v>7.5967999500000001E-4</c:v>
                </c:pt>
                <c:pt idx="10400" formatCode="General">
                  <c:v>7.5975999499999997E-4</c:v>
                </c:pt>
                <c:pt idx="10401" formatCode="General">
                  <c:v>7.5983999500000004E-4</c:v>
                </c:pt>
                <c:pt idx="10402" formatCode="General">
                  <c:v>7.5991999499999999E-4</c:v>
                </c:pt>
                <c:pt idx="10403" formatCode="General">
                  <c:v>7.5999999499999995E-4</c:v>
                </c:pt>
                <c:pt idx="10404" formatCode="General">
                  <c:v>7.6007999500000002E-4</c:v>
                </c:pt>
                <c:pt idx="10405" formatCode="General">
                  <c:v>7.6015999499999998E-4</c:v>
                </c:pt>
                <c:pt idx="10406" formatCode="General">
                  <c:v>7.6023999500000005E-4</c:v>
                </c:pt>
                <c:pt idx="10407" formatCode="General">
                  <c:v>7.60319995E-4</c:v>
                </c:pt>
                <c:pt idx="10408" formatCode="General">
                  <c:v>7.6039999499999996E-4</c:v>
                </c:pt>
                <c:pt idx="10409" formatCode="General">
                  <c:v>7.6047999500000003E-4</c:v>
                </c:pt>
                <c:pt idx="10410" formatCode="General">
                  <c:v>7.6055999499999999E-4</c:v>
                </c:pt>
                <c:pt idx="10411" formatCode="General">
                  <c:v>7.6063999499999995E-4</c:v>
                </c:pt>
                <c:pt idx="10412" formatCode="General">
                  <c:v>7.6071999500000001E-4</c:v>
                </c:pt>
                <c:pt idx="10413" formatCode="General">
                  <c:v>7.6079999499999997E-4</c:v>
                </c:pt>
                <c:pt idx="10414" formatCode="General">
                  <c:v>7.6087999500000004E-4</c:v>
                </c:pt>
                <c:pt idx="10415" formatCode="General">
                  <c:v>7.60959995E-4</c:v>
                </c:pt>
                <c:pt idx="10416" formatCode="General">
                  <c:v>7.6103999499999996E-4</c:v>
                </c:pt>
                <c:pt idx="10417" formatCode="General">
                  <c:v>7.6111999500000002E-4</c:v>
                </c:pt>
                <c:pt idx="10418" formatCode="General">
                  <c:v>7.6119999499999998E-4</c:v>
                </c:pt>
                <c:pt idx="10419" formatCode="General">
                  <c:v>7.6127999500000005E-4</c:v>
                </c:pt>
                <c:pt idx="10420" formatCode="General">
                  <c:v>7.6135999500000001E-4</c:v>
                </c:pt>
                <c:pt idx="10421" formatCode="General">
                  <c:v>7.6143999499999997E-4</c:v>
                </c:pt>
                <c:pt idx="10422" formatCode="General">
                  <c:v>7.6151999500000003E-4</c:v>
                </c:pt>
                <c:pt idx="10423" formatCode="General">
                  <c:v>7.6159999499999999E-4</c:v>
                </c:pt>
                <c:pt idx="10424" formatCode="General">
                  <c:v>7.6167999499999995E-4</c:v>
                </c:pt>
                <c:pt idx="10425" formatCode="General">
                  <c:v>7.6175999500000002E-4</c:v>
                </c:pt>
                <c:pt idx="10426" formatCode="General">
                  <c:v>7.6183999499999998E-4</c:v>
                </c:pt>
                <c:pt idx="10427" formatCode="General">
                  <c:v>7.6191999500000004E-4</c:v>
                </c:pt>
                <c:pt idx="10428" formatCode="General">
                  <c:v>7.61999995E-4</c:v>
                </c:pt>
                <c:pt idx="10429" formatCode="General">
                  <c:v>7.6207999499999996E-4</c:v>
                </c:pt>
                <c:pt idx="10430" formatCode="General">
                  <c:v>7.6215999500000003E-4</c:v>
                </c:pt>
                <c:pt idx="10431" formatCode="General">
                  <c:v>7.6223999499999999E-4</c:v>
                </c:pt>
                <c:pt idx="10432" formatCode="General">
                  <c:v>7.6231999500000005E-4</c:v>
                </c:pt>
                <c:pt idx="10433" formatCode="General">
                  <c:v>7.6239999500000001E-4</c:v>
                </c:pt>
                <c:pt idx="10434" formatCode="General">
                  <c:v>7.6247999499999997E-4</c:v>
                </c:pt>
                <c:pt idx="10435" formatCode="General">
                  <c:v>7.6255999500000004E-4</c:v>
                </c:pt>
                <c:pt idx="10436" formatCode="General">
                  <c:v>7.62639995E-4</c:v>
                </c:pt>
                <c:pt idx="10437" formatCode="General">
                  <c:v>7.6271999499999995E-4</c:v>
                </c:pt>
                <c:pt idx="10438" formatCode="General">
                  <c:v>7.6279999500000002E-4</c:v>
                </c:pt>
                <c:pt idx="10439" formatCode="General">
                  <c:v>7.6287999499999998E-4</c:v>
                </c:pt>
                <c:pt idx="10440" formatCode="General">
                  <c:v>7.6295999500000005E-4</c:v>
                </c:pt>
                <c:pt idx="10441" formatCode="General">
                  <c:v>7.6303999500000001E-4</c:v>
                </c:pt>
                <c:pt idx="10442" formatCode="General">
                  <c:v>7.6311999499999996E-4</c:v>
                </c:pt>
                <c:pt idx="10443" formatCode="General">
                  <c:v>7.6319999500000003E-4</c:v>
                </c:pt>
                <c:pt idx="10444" formatCode="General">
                  <c:v>7.6327999499999999E-4</c:v>
                </c:pt>
                <c:pt idx="10445" formatCode="General">
                  <c:v>7.6335999499999995E-4</c:v>
                </c:pt>
                <c:pt idx="10446" formatCode="General">
                  <c:v>7.6343999500000002E-4</c:v>
                </c:pt>
                <c:pt idx="10447" formatCode="General">
                  <c:v>7.6351999499999997E-4</c:v>
                </c:pt>
                <c:pt idx="10448" formatCode="General">
                  <c:v>7.6359999500000004E-4</c:v>
                </c:pt>
                <c:pt idx="10449" formatCode="General">
                  <c:v>7.63679995E-4</c:v>
                </c:pt>
                <c:pt idx="10450" formatCode="General">
                  <c:v>7.6375999499999996E-4</c:v>
                </c:pt>
                <c:pt idx="10451" formatCode="General">
                  <c:v>7.6383999500000003E-4</c:v>
                </c:pt>
                <c:pt idx="10452" formatCode="General">
                  <c:v>7.6391999499999998E-4</c:v>
                </c:pt>
                <c:pt idx="10453" formatCode="General">
                  <c:v>7.6399999500000005E-4</c:v>
                </c:pt>
                <c:pt idx="10454" formatCode="General">
                  <c:v>7.6407999500000001E-4</c:v>
                </c:pt>
                <c:pt idx="10455" formatCode="General">
                  <c:v>7.6415999499999997E-4</c:v>
                </c:pt>
                <c:pt idx="10456" formatCode="General">
                  <c:v>7.6423999500000003E-4</c:v>
                </c:pt>
                <c:pt idx="10457" formatCode="General">
                  <c:v>7.6431999499999999E-4</c:v>
                </c:pt>
                <c:pt idx="10458" formatCode="General">
                  <c:v>7.6439999499999995E-4</c:v>
                </c:pt>
                <c:pt idx="10459" formatCode="General">
                  <c:v>7.6447999500000002E-4</c:v>
                </c:pt>
                <c:pt idx="10460" formatCode="General">
                  <c:v>7.6455999499999998E-4</c:v>
                </c:pt>
                <c:pt idx="10461" formatCode="General">
                  <c:v>7.6463999500000004E-4</c:v>
                </c:pt>
                <c:pt idx="10462" formatCode="General">
                  <c:v>7.64719995E-4</c:v>
                </c:pt>
                <c:pt idx="10463" formatCode="General">
                  <c:v>7.6479999499999996E-4</c:v>
                </c:pt>
                <c:pt idx="10464" formatCode="General">
                  <c:v>7.6487999500000003E-4</c:v>
                </c:pt>
                <c:pt idx="10465" formatCode="General">
                  <c:v>7.6495999499999999E-4</c:v>
                </c:pt>
                <c:pt idx="10466" formatCode="General">
                  <c:v>7.6503999500000005E-4</c:v>
                </c:pt>
                <c:pt idx="10467" formatCode="General">
                  <c:v>7.6511999500000001E-4</c:v>
                </c:pt>
                <c:pt idx="10468" formatCode="General">
                  <c:v>7.6519999499999997E-4</c:v>
                </c:pt>
                <c:pt idx="10469" formatCode="General">
                  <c:v>7.6527999500000004E-4</c:v>
                </c:pt>
                <c:pt idx="10470" formatCode="General">
                  <c:v>7.65359995E-4</c:v>
                </c:pt>
                <c:pt idx="10471" formatCode="General">
                  <c:v>7.6543999499999996E-4</c:v>
                </c:pt>
                <c:pt idx="10472" formatCode="General">
                  <c:v>7.6551999500000002E-4</c:v>
                </c:pt>
                <c:pt idx="10473" formatCode="General">
                  <c:v>7.6559999499999998E-4</c:v>
                </c:pt>
                <c:pt idx="10474" formatCode="General">
                  <c:v>7.6567999500000005E-4</c:v>
                </c:pt>
                <c:pt idx="10475" formatCode="General">
                  <c:v>7.6575999500000001E-4</c:v>
                </c:pt>
                <c:pt idx="10476" formatCode="General">
                  <c:v>7.6583999499999997E-4</c:v>
                </c:pt>
                <c:pt idx="10477" formatCode="General">
                  <c:v>7.6591999500000003E-4</c:v>
                </c:pt>
                <c:pt idx="10478" formatCode="General">
                  <c:v>7.6599999499999999E-4</c:v>
                </c:pt>
                <c:pt idx="10479" formatCode="General">
                  <c:v>7.6607999499999995E-4</c:v>
                </c:pt>
                <c:pt idx="10480" formatCode="General">
                  <c:v>7.6615999500000002E-4</c:v>
                </c:pt>
                <c:pt idx="10481" formatCode="General">
                  <c:v>7.6623999499999997E-4</c:v>
                </c:pt>
                <c:pt idx="10482" formatCode="General">
                  <c:v>7.6631999500000004E-4</c:v>
                </c:pt>
                <c:pt idx="10483" formatCode="General">
                  <c:v>7.66399995E-4</c:v>
                </c:pt>
                <c:pt idx="10484" formatCode="General">
                  <c:v>7.6647999499999996E-4</c:v>
                </c:pt>
                <c:pt idx="10485" formatCode="General">
                  <c:v>7.6655999500000003E-4</c:v>
                </c:pt>
                <c:pt idx="10486" formatCode="General">
                  <c:v>7.6663999499999998E-4</c:v>
                </c:pt>
                <c:pt idx="10487" formatCode="General">
                  <c:v>7.6671999500000005E-4</c:v>
                </c:pt>
                <c:pt idx="10488" formatCode="General">
                  <c:v>7.6679999500000001E-4</c:v>
                </c:pt>
                <c:pt idx="10489" formatCode="General">
                  <c:v>7.6687999499999997E-4</c:v>
                </c:pt>
                <c:pt idx="10490" formatCode="General">
                  <c:v>7.6695999500000004E-4</c:v>
                </c:pt>
                <c:pt idx="10491" formatCode="General">
                  <c:v>7.6703999499999999E-4</c:v>
                </c:pt>
                <c:pt idx="10492" formatCode="General">
                  <c:v>7.6711999499999995E-4</c:v>
                </c:pt>
                <c:pt idx="10493" formatCode="General">
                  <c:v>7.6719999500000002E-4</c:v>
                </c:pt>
                <c:pt idx="10494" formatCode="General">
                  <c:v>7.6727999499999998E-4</c:v>
                </c:pt>
                <c:pt idx="10495" formatCode="General">
                  <c:v>7.6735999500000005E-4</c:v>
                </c:pt>
                <c:pt idx="10496" formatCode="General">
                  <c:v>7.67439995E-4</c:v>
                </c:pt>
                <c:pt idx="10497" formatCode="General">
                  <c:v>7.6751999499999996E-4</c:v>
                </c:pt>
                <c:pt idx="10498" formatCode="General">
                  <c:v>7.6759999500000003E-4</c:v>
                </c:pt>
                <c:pt idx="10499" formatCode="General">
                  <c:v>7.6767999499999999E-4</c:v>
                </c:pt>
                <c:pt idx="10500" formatCode="General">
                  <c:v>7.6775999499999995E-4</c:v>
                </c:pt>
                <c:pt idx="10501" formatCode="General">
                  <c:v>7.6783999500000001E-4</c:v>
                </c:pt>
                <c:pt idx="10502" formatCode="General">
                  <c:v>7.6791999499999997E-4</c:v>
                </c:pt>
                <c:pt idx="10503" formatCode="General">
                  <c:v>7.6799999500000004E-4</c:v>
                </c:pt>
                <c:pt idx="10504" formatCode="General">
                  <c:v>7.68079995E-4</c:v>
                </c:pt>
                <c:pt idx="10505" formatCode="General">
                  <c:v>7.6815999499999996E-4</c:v>
                </c:pt>
                <c:pt idx="10506" formatCode="General">
                  <c:v>7.6823999500000002E-4</c:v>
                </c:pt>
                <c:pt idx="10507" formatCode="General">
                  <c:v>7.6831999499999998E-4</c:v>
                </c:pt>
                <c:pt idx="10508" formatCode="General">
                  <c:v>7.6839999500000005E-4</c:v>
                </c:pt>
                <c:pt idx="10509" formatCode="General">
                  <c:v>7.6847999500000001E-4</c:v>
                </c:pt>
                <c:pt idx="10510" formatCode="General">
                  <c:v>7.6855999499999997E-4</c:v>
                </c:pt>
                <c:pt idx="10511" formatCode="General">
                  <c:v>7.6863999500000003E-4</c:v>
                </c:pt>
                <c:pt idx="10512" formatCode="General">
                  <c:v>7.6871999499999999E-4</c:v>
                </c:pt>
                <c:pt idx="10513" formatCode="General">
                  <c:v>7.6879999499999995E-4</c:v>
                </c:pt>
                <c:pt idx="10514" formatCode="General">
                  <c:v>7.6887999500000002E-4</c:v>
                </c:pt>
                <c:pt idx="10515" formatCode="General">
                  <c:v>7.6895999499999998E-4</c:v>
                </c:pt>
                <c:pt idx="10516" formatCode="General">
                  <c:v>7.6903999500000004E-4</c:v>
                </c:pt>
                <c:pt idx="10517" formatCode="General">
                  <c:v>7.69119995E-4</c:v>
                </c:pt>
                <c:pt idx="10518" formatCode="General">
                  <c:v>7.6919999499999996E-4</c:v>
                </c:pt>
                <c:pt idx="10519" formatCode="General">
                  <c:v>7.6927999500000003E-4</c:v>
                </c:pt>
                <c:pt idx="10520" formatCode="General">
                  <c:v>7.6935999499999999E-4</c:v>
                </c:pt>
                <c:pt idx="10521" formatCode="General">
                  <c:v>7.6943999500000005E-4</c:v>
                </c:pt>
                <c:pt idx="10522" formatCode="General">
                  <c:v>7.6951999500000001E-4</c:v>
                </c:pt>
                <c:pt idx="10523" formatCode="General">
                  <c:v>7.6959999499999997E-4</c:v>
                </c:pt>
                <c:pt idx="10524" formatCode="General">
                  <c:v>7.6967999500000004E-4</c:v>
                </c:pt>
                <c:pt idx="10525" formatCode="General">
                  <c:v>7.69759995E-4</c:v>
                </c:pt>
                <c:pt idx="10526" formatCode="General">
                  <c:v>7.6983999499999995E-4</c:v>
                </c:pt>
                <c:pt idx="10527" formatCode="General">
                  <c:v>7.6991999500000002E-4</c:v>
                </c:pt>
                <c:pt idx="10528" formatCode="General">
                  <c:v>7.6999999499999998E-4</c:v>
                </c:pt>
                <c:pt idx="10529" formatCode="General">
                  <c:v>7.7007999500000005E-4</c:v>
                </c:pt>
                <c:pt idx="10530" formatCode="General">
                  <c:v>7.7015999500000001E-4</c:v>
                </c:pt>
                <c:pt idx="10531" formatCode="General">
                  <c:v>7.7023999499999996E-4</c:v>
                </c:pt>
                <c:pt idx="10532" formatCode="General">
                  <c:v>7.7031999500000003E-4</c:v>
                </c:pt>
                <c:pt idx="10533" formatCode="General">
                  <c:v>7.7039999499999999E-4</c:v>
                </c:pt>
                <c:pt idx="10534" formatCode="General">
                  <c:v>7.7047999499999995E-4</c:v>
                </c:pt>
                <c:pt idx="10535" formatCode="General">
                  <c:v>7.7055999500000001E-4</c:v>
                </c:pt>
                <c:pt idx="10536" formatCode="General">
                  <c:v>7.7063999499999997E-4</c:v>
                </c:pt>
                <c:pt idx="10537" formatCode="General">
                  <c:v>7.7071999500000004E-4</c:v>
                </c:pt>
                <c:pt idx="10538" formatCode="General">
                  <c:v>7.70799995E-4</c:v>
                </c:pt>
                <c:pt idx="10539" formatCode="General">
                  <c:v>7.7087999499999996E-4</c:v>
                </c:pt>
                <c:pt idx="10540" formatCode="General">
                  <c:v>7.7095999500000002E-4</c:v>
                </c:pt>
                <c:pt idx="10541" formatCode="General">
                  <c:v>7.7103999499999998E-4</c:v>
                </c:pt>
                <c:pt idx="10542" formatCode="General">
                  <c:v>7.7111999500000005E-4</c:v>
                </c:pt>
                <c:pt idx="10543" formatCode="General">
                  <c:v>7.7119999500000001E-4</c:v>
                </c:pt>
                <c:pt idx="10544" formatCode="General">
                  <c:v>7.7127999499999997E-4</c:v>
                </c:pt>
                <c:pt idx="10545" formatCode="General">
                  <c:v>7.7135999500000003E-4</c:v>
                </c:pt>
                <c:pt idx="10546" formatCode="General">
                  <c:v>7.7143999499999999E-4</c:v>
                </c:pt>
                <c:pt idx="10547" formatCode="General">
                  <c:v>7.7151999499999995E-4</c:v>
                </c:pt>
                <c:pt idx="10548" formatCode="General">
                  <c:v>7.7159999500000002E-4</c:v>
                </c:pt>
                <c:pt idx="10549" formatCode="General">
                  <c:v>7.7167999499999998E-4</c:v>
                </c:pt>
                <c:pt idx="10550" formatCode="General">
                  <c:v>7.7175999500000004E-4</c:v>
                </c:pt>
                <c:pt idx="10551" formatCode="General">
                  <c:v>7.71839995E-4</c:v>
                </c:pt>
                <c:pt idx="10552" formatCode="General">
                  <c:v>7.7191999499999996E-4</c:v>
                </c:pt>
                <c:pt idx="10553" formatCode="General">
                  <c:v>7.7199999500000003E-4</c:v>
                </c:pt>
                <c:pt idx="10554" formatCode="General">
                  <c:v>7.7207999499999999E-4</c:v>
                </c:pt>
                <c:pt idx="10555" formatCode="General">
                  <c:v>7.7215999500000005E-4</c:v>
                </c:pt>
                <c:pt idx="10556" formatCode="General">
                  <c:v>7.7223999500000001E-4</c:v>
                </c:pt>
                <c:pt idx="10557" formatCode="General">
                  <c:v>7.7231999499999997E-4</c:v>
                </c:pt>
                <c:pt idx="10558" formatCode="General">
                  <c:v>7.7239999500000004E-4</c:v>
                </c:pt>
                <c:pt idx="10559" formatCode="General">
                  <c:v>7.72479995E-4</c:v>
                </c:pt>
                <c:pt idx="10560" formatCode="General">
                  <c:v>7.7255999499999996E-4</c:v>
                </c:pt>
                <c:pt idx="10561" formatCode="General">
                  <c:v>7.7263999500000002E-4</c:v>
                </c:pt>
                <c:pt idx="10562" formatCode="General">
                  <c:v>7.7271999499999998E-4</c:v>
                </c:pt>
                <c:pt idx="10563" formatCode="General">
                  <c:v>7.7279999500000005E-4</c:v>
                </c:pt>
                <c:pt idx="10564" formatCode="General">
                  <c:v>7.7287999500000001E-4</c:v>
                </c:pt>
                <c:pt idx="10565" formatCode="General">
                  <c:v>7.7295999499999996E-4</c:v>
                </c:pt>
                <c:pt idx="10566" formatCode="General">
                  <c:v>7.7303999500000003E-4</c:v>
                </c:pt>
                <c:pt idx="10567" formatCode="General">
                  <c:v>7.7311999499999999E-4</c:v>
                </c:pt>
                <c:pt idx="10568" formatCode="General">
                  <c:v>7.7319999499999995E-4</c:v>
                </c:pt>
                <c:pt idx="10569" formatCode="General">
                  <c:v>7.7327999500000002E-4</c:v>
                </c:pt>
                <c:pt idx="10570" formatCode="General">
                  <c:v>7.7335999499999997E-4</c:v>
                </c:pt>
                <c:pt idx="10571" formatCode="General">
                  <c:v>7.7343999500000004E-4</c:v>
                </c:pt>
                <c:pt idx="10572" formatCode="General">
                  <c:v>7.73519995E-4</c:v>
                </c:pt>
                <c:pt idx="10573" formatCode="General">
                  <c:v>7.7359999499999996E-4</c:v>
                </c:pt>
                <c:pt idx="10574" formatCode="General">
                  <c:v>7.7367999500000003E-4</c:v>
                </c:pt>
                <c:pt idx="10575" formatCode="General">
                  <c:v>7.7375999499999998E-4</c:v>
                </c:pt>
                <c:pt idx="10576" formatCode="General">
                  <c:v>7.7383999500000005E-4</c:v>
                </c:pt>
                <c:pt idx="10577" formatCode="General">
                  <c:v>7.7391999500000001E-4</c:v>
                </c:pt>
                <c:pt idx="10578" formatCode="General">
                  <c:v>7.7399999499999997E-4</c:v>
                </c:pt>
                <c:pt idx="10579" formatCode="General">
                  <c:v>7.7407999500000004E-4</c:v>
                </c:pt>
                <c:pt idx="10580" formatCode="General">
                  <c:v>7.7415999499999999E-4</c:v>
                </c:pt>
                <c:pt idx="10581" formatCode="General">
                  <c:v>7.7423999499999995E-4</c:v>
                </c:pt>
                <c:pt idx="10582" formatCode="General">
                  <c:v>7.7431999500000002E-4</c:v>
                </c:pt>
                <c:pt idx="10583" formatCode="General">
                  <c:v>7.7439999499999998E-4</c:v>
                </c:pt>
                <c:pt idx="10584" formatCode="General">
                  <c:v>7.7447999500000005E-4</c:v>
                </c:pt>
                <c:pt idx="10585" formatCode="General">
                  <c:v>7.74559995E-4</c:v>
                </c:pt>
                <c:pt idx="10586" formatCode="General">
                  <c:v>7.7463999499999996E-4</c:v>
                </c:pt>
                <c:pt idx="10587" formatCode="General">
                  <c:v>7.7471999500000003E-4</c:v>
                </c:pt>
                <c:pt idx="10588" formatCode="General">
                  <c:v>7.7479999499999999E-4</c:v>
                </c:pt>
                <c:pt idx="10589" formatCode="General">
                  <c:v>7.7487999499999995E-4</c:v>
                </c:pt>
                <c:pt idx="10590" formatCode="General">
                  <c:v>7.7495999500000001E-4</c:v>
                </c:pt>
                <c:pt idx="10591" formatCode="General">
                  <c:v>7.7503999499999997E-4</c:v>
                </c:pt>
                <c:pt idx="10592" formatCode="General">
                  <c:v>7.7511999500000004E-4</c:v>
                </c:pt>
                <c:pt idx="10593" formatCode="General">
                  <c:v>7.75199995E-4</c:v>
                </c:pt>
                <c:pt idx="10594" formatCode="General">
                  <c:v>7.7527999499999996E-4</c:v>
                </c:pt>
                <c:pt idx="10595" formatCode="General">
                  <c:v>7.7535999500000002E-4</c:v>
                </c:pt>
                <c:pt idx="10596" formatCode="General">
                  <c:v>7.7543999499999998E-4</c:v>
                </c:pt>
                <c:pt idx="10597" formatCode="General">
                  <c:v>7.7551999500000005E-4</c:v>
                </c:pt>
                <c:pt idx="10598" formatCode="General">
                  <c:v>7.7559999500000001E-4</c:v>
                </c:pt>
                <c:pt idx="10599" formatCode="General">
                  <c:v>7.7567999499999997E-4</c:v>
                </c:pt>
                <c:pt idx="10600" formatCode="General">
                  <c:v>7.7575999500000003E-4</c:v>
                </c:pt>
                <c:pt idx="10601" formatCode="General">
                  <c:v>7.7583999499999999E-4</c:v>
                </c:pt>
                <c:pt idx="10602" formatCode="General">
                  <c:v>7.7591999499999995E-4</c:v>
                </c:pt>
                <c:pt idx="10603" formatCode="General">
                  <c:v>7.7599999500000002E-4</c:v>
                </c:pt>
                <c:pt idx="10604" formatCode="General">
                  <c:v>7.7607999499999998E-4</c:v>
                </c:pt>
                <c:pt idx="10605" formatCode="General">
                  <c:v>7.7615999500000004E-4</c:v>
                </c:pt>
                <c:pt idx="10606" formatCode="General">
                  <c:v>7.76239995E-4</c:v>
                </c:pt>
                <c:pt idx="10607" formatCode="General">
                  <c:v>7.7631999499999996E-4</c:v>
                </c:pt>
                <c:pt idx="10608" formatCode="General">
                  <c:v>7.7639999500000003E-4</c:v>
                </c:pt>
                <c:pt idx="10609" formatCode="General">
                  <c:v>7.7647999499999999E-4</c:v>
                </c:pt>
                <c:pt idx="10610" formatCode="General">
                  <c:v>7.7655999500000005E-4</c:v>
                </c:pt>
                <c:pt idx="10611" formatCode="General">
                  <c:v>7.7663999500000001E-4</c:v>
                </c:pt>
                <c:pt idx="10612" formatCode="General">
                  <c:v>7.7671999499999997E-4</c:v>
                </c:pt>
                <c:pt idx="10613" formatCode="General">
                  <c:v>7.7679999500000004E-4</c:v>
                </c:pt>
                <c:pt idx="10614" formatCode="General">
                  <c:v>7.76879995E-4</c:v>
                </c:pt>
                <c:pt idx="10615" formatCode="General">
                  <c:v>7.7695999499999995E-4</c:v>
                </c:pt>
                <c:pt idx="10616" formatCode="General">
                  <c:v>7.7703999500000002E-4</c:v>
                </c:pt>
                <c:pt idx="10617" formatCode="General">
                  <c:v>7.7711999499999998E-4</c:v>
                </c:pt>
                <c:pt idx="10618" formatCode="General">
                  <c:v>7.7719999500000005E-4</c:v>
                </c:pt>
                <c:pt idx="10619" formatCode="General">
                  <c:v>7.77279995E-4</c:v>
                </c:pt>
                <c:pt idx="10620" formatCode="General">
                  <c:v>7.7735999499999996E-4</c:v>
                </c:pt>
                <c:pt idx="10621" formatCode="General">
                  <c:v>7.7743999500000003E-4</c:v>
                </c:pt>
                <c:pt idx="10622" formatCode="General">
                  <c:v>7.7751999499999999E-4</c:v>
                </c:pt>
                <c:pt idx="10623" formatCode="General">
                  <c:v>7.7759999499999995E-4</c:v>
                </c:pt>
                <c:pt idx="10624" formatCode="General">
                  <c:v>7.7767999500000001E-4</c:v>
                </c:pt>
                <c:pt idx="10625" formatCode="General">
                  <c:v>7.7775999499999997E-4</c:v>
                </c:pt>
                <c:pt idx="10626" formatCode="General">
                  <c:v>7.7783999500000004E-4</c:v>
                </c:pt>
                <c:pt idx="10627" formatCode="General">
                  <c:v>7.77919995E-4</c:v>
                </c:pt>
                <c:pt idx="10628" formatCode="General">
                  <c:v>7.7799999499999996E-4</c:v>
                </c:pt>
                <c:pt idx="10629" formatCode="General">
                  <c:v>7.7807999500000002E-4</c:v>
                </c:pt>
                <c:pt idx="10630" formatCode="General">
                  <c:v>7.7815999499999998E-4</c:v>
                </c:pt>
                <c:pt idx="10631" formatCode="General">
                  <c:v>7.7823999500000005E-4</c:v>
                </c:pt>
                <c:pt idx="10632" formatCode="General">
                  <c:v>7.7831999500000001E-4</c:v>
                </c:pt>
                <c:pt idx="10633" formatCode="General">
                  <c:v>7.7839999499999997E-4</c:v>
                </c:pt>
                <c:pt idx="10634" formatCode="General">
                  <c:v>7.7847999500000003E-4</c:v>
                </c:pt>
                <c:pt idx="10635" formatCode="General">
                  <c:v>7.7855999499999999E-4</c:v>
                </c:pt>
                <c:pt idx="10636" formatCode="General">
                  <c:v>7.7863999499999995E-4</c:v>
                </c:pt>
                <c:pt idx="10637" formatCode="General">
                  <c:v>7.7871999500000002E-4</c:v>
                </c:pt>
                <c:pt idx="10638" formatCode="General">
                  <c:v>7.7879999499999998E-4</c:v>
                </c:pt>
                <c:pt idx="10639" formatCode="General">
                  <c:v>7.7887999500000004E-4</c:v>
                </c:pt>
                <c:pt idx="10640" formatCode="General">
                  <c:v>7.78959995E-4</c:v>
                </c:pt>
                <c:pt idx="10641" formatCode="General">
                  <c:v>7.7903999499999996E-4</c:v>
                </c:pt>
                <c:pt idx="10642" formatCode="General">
                  <c:v>7.7911999500000003E-4</c:v>
                </c:pt>
                <c:pt idx="10643" formatCode="General">
                  <c:v>7.7919999499999999E-4</c:v>
                </c:pt>
                <c:pt idx="10644" formatCode="General">
                  <c:v>7.7927999500000005E-4</c:v>
                </c:pt>
                <c:pt idx="10645" formatCode="General">
                  <c:v>7.7935999500000001E-4</c:v>
                </c:pt>
                <c:pt idx="10646" formatCode="General">
                  <c:v>7.7943999499999997E-4</c:v>
                </c:pt>
                <c:pt idx="10647" formatCode="General">
                  <c:v>7.7951999500000004E-4</c:v>
                </c:pt>
                <c:pt idx="10648" formatCode="General">
                  <c:v>7.79599995E-4</c:v>
                </c:pt>
                <c:pt idx="10649" formatCode="General">
                  <c:v>7.7967999499999995E-4</c:v>
                </c:pt>
                <c:pt idx="10650" formatCode="General">
                  <c:v>7.7975999500000002E-4</c:v>
                </c:pt>
                <c:pt idx="10651" formatCode="General">
                  <c:v>7.7983999499999998E-4</c:v>
                </c:pt>
                <c:pt idx="10652" formatCode="General">
                  <c:v>7.7991999500000005E-4</c:v>
                </c:pt>
                <c:pt idx="10653" formatCode="General">
                  <c:v>7.7999999500000001E-4</c:v>
                </c:pt>
                <c:pt idx="10654" formatCode="General">
                  <c:v>7.8007999499999996E-4</c:v>
                </c:pt>
                <c:pt idx="10655" formatCode="General">
                  <c:v>7.8015999500000003E-4</c:v>
                </c:pt>
                <c:pt idx="10656" formatCode="General">
                  <c:v>7.8023999499999999E-4</c:v>
                </c:pt>
                <c:pt idx="10657" formatCode="General">
                  <c:v>7.8031999499999995E-4</c:v>
                </c:pt>
                <c:pt idx="10658" formatCode="General">
                  <c:v>7.8039999500000002E-4</c:v>
                </c:pt>
                <c:pt idx="10659" formatCode="General">
                  <c:v>7.8047999499999997E-4</c:v>
                </c:pt>
                <c:pt idx="10660" formatCode="General">
                  <c:v>7.8055999500000004E-4</c:v>
                </c:pt>
                <c:pt idx="10661" formatCode="General">
                  <c:v>7.80639995E-4</c:v>
                </c:pt>
                <c:pt idx="10662" formatCode="General">
                  <c:v>7.8071999499999996E-4</c:v>
                </c:pt>
                <c:pt idx="10663" formatCode="General">
                  <c:v>7.8079999500000003E-4</c:v>
                </c:pt>
                <c:pt idx="10664" formatCode="General">
                  <c:v>7.8087999499999998E-4</c:v>
                </c:pt>
                <c:pt idx="10665" formatCode="General">
                  <c:v>7.8095999500000005E-4</c:v>
                </c:pt>
                <c:pt idx="10666" formatCode="General">
                  <c:v>7.8103999500000001E-4</c:v>
                </c:pt>
                <c:pt idx="10667" formatCode="General">
                  <c:v>7.8111999499999997E-4</c:v>
                </c:pt>
                <c:pt idx="10668" formatCode="General">
                  <c:v>7.8119999500000004E-4</c:v>
                </c:pt>
                <c:pt idx="10669" formatCode="General">
                  <c:v>7.8127999499999999E-4</c:v>
                </c:pt>
                <c:pt idx="10670" formatCode="General">
                  <c:v>7.8135999499999995E-4</c:v>
                </c:pt>
                <c:pt idx="10671" formatCode="General">
                  <c:v>7.8143999500000002E-4</c:v>
                </c:pt>
                <c:pt idx="10672" formatCode="General">
                  <c:v>7.8151999499999998E-4</c:v>
                </c:pt>
                <c:pt idx="10673" formatCode="General">
                  <c:v>7.8159999500000004E-4</c:v>
                </c:pt>
                <c:pt idx="10674" formatCode="General">
                  <c:v>7.81679995E-4</c:v>
                </c:pt>
                <c:pt idx="10675" formatCode="General">
                  <c:v>7.8175999499999996E-4</c:v>
                </c:pt>
                <c:pt idx="10676" formatCode="General">
                  <c:v>7.8183999500000003E-4</c:v>
                </c:pt>
                <c:pt idx="10677" formatCode="General">
                  <c:v>7.8191999499999999E-4</c:v>
                </c:pt>
                <c:pt idx="10678" formatCode="General">
                  <c:v>7.8199999499999995E-4</c:v>
                </c:pt>
                <c:pt idx="10679" formatCode="General">
                  <c:v>7.8207999500000001E-4</c:v>
                </c:pt>
                <c:pt idx="10680" formatCode="General">
                  <c:v>7.8215999499999997E-4</c:v>
                </c:pt>
                <c:pt idx="10681" formatCode="General">
                  <c:v>7.8223999500000004E-4</c:v>
                </c:pt>
                <c:pt idx="10682" formatCode="General">
                  <c:v>7.82319995E-4</c:v>
                </c:pt>
                <c:pt idx="10683" formatCode="General">
                  <c:v>7.8239999499999996E-4</c:v>
                </c:pt>
                <c:pt idx="10684" formatCode="General">
                  <c:v>7.8247999500000002E-4</c:v>
                </c:pt>
                <c:pt idx="10685" formatCode="General">
                  <c:v>7.8255999499999998E-4</c:v>
                </c:pt>
                <c:pt idx="10686" formatCode="General">
                  <c:v>7.8263999500000005E-4</c:v>
                </c:pt>
                <c:pt idx="10687" formatCode="General">
                  <c:v>7.8271999500000001E-4</c:v>
                </c:pt>
                <c:pt idx="10688" formatCode="General">
                  <c:v>7.8279999499999997E-4</c:v>
                </c:pt>
                <c:pt idx="10689" formatCode="General">
                  <c:v>7.8287999500000003E-4</c:v>
                </c:pt>
                <c:pt idx="10690" formatCode="General">
                  <c:v>7.8295999499999999E-4</c:v>
                </c:pt>
                <c:pt idx="10691" formatCode="General">
                  <c:v>7.8303999499999995E-4</c:v>
                </c:pt>
                <c:pt idx="10692" formatCode="General">
                  <c:v>7.8311999500000002E-4</c:v>
                </c:pt>
                <c:pt idx="10693" formatCode="General">
                  <c:v>7.8319999499999998E-4</c:v>
                </c:pt>
                <c:pt idx="10694" formatCode="General">
                  <c:v>7.8327999500000004E-4</c:v>
                </c:pt>
                <c:pt idx="10695" formatCode="General">
                  <c:v>7.83359995E-4</c:v>
                </c:pt>
                <c:pt idx="10696" formatCode="General">
                  <c:v>7.8343999499999996E-4</c:v>
                </c:pt>
                <c:pt idx="10697" formatCode="General">
                  <c:v>7.8351999500000003E-4</c:v>
                </c:pt>
                <c:pt idx="10698" formatCode="General">
                  <c:v>7.8359999499999998E-4</c:v>
                </c:pt>
                <c:pt idx="10699" formatCode="General">
                  <c:v>7.8367999500000005E-4</c:v>
                </c:pt>
                <c:pt idx="10700" formatCode="General">
                  <c:v>7.8375999500000001E-4</c:v>
                </c:pt>
                <c:pt idx="10701" formatCode="General">
                  <c:v>7.8383999499999997E-4</c:v>
                </c:pt>
                <c:pt idx="10702" formatCode="General">
                  <c:v>7.8391999500000004E-4</c:v>
                </c:pt>
                <c:pt idx="10703" formatCode="General">
                  <c:v>7.8399999499999999E-4</c:v>
                </c:pt>
                <c:pt idx="10704" formatCode="General">
                  <c:v>7.8407999499999995E-4</c:v>
                </c:pt>
                <c:pt idx="10705" formatCode="General">
                  <c:v>7.8415999500000002E-4</c:v>
                </c:pt>
                <c:pt idx="10706" formatCode="General">
                  <c:v>7.8423999499999998E-4</c:v>
                </c:pt>
                <c:pt idx="10707" formatCode="General">
                  <c:v>7.8431999500000005E-4</c:v>
                </c:pt>
                <c:pt idx="10708" formatCode="General">
                  <c:v>7.84399995E-4</c:v>
                </c:pt>
                <c:pt idx="10709" formatCode="General">
                  <c:v>7.8447999499999996E-4</c:v>
                </c:pt>
                <c:pt idx="10710" formatCode="General">
                  <c:v>7.8455999500000003E-4</c:v>
                </c:pt>
                <c:pt idx="10711" formatCode="General">
                  <c:v>7.8463999499999999E-4</c:v>
                </c:pt>
                <c:pt idx="10712" formatCode="General">
                  <c:v>7.8471999499999995E-4</c:v>
                </c:pt>
                <c:pt idx="10713" formatCode="General">
                  <c:v>7.8479999500000001E-4</c:v>
                </c:pt>
                <c:pt idx="10714" formatCode="General">
                  <c:v>7.8487999499999997E-4</c:v>
                </c:pt>
                <c:pt idx="10715" formatCode="General">
                  <c:v>7.8495999500000004E-4</c:v>
                </c:pt>
                <c:pt idx="10716" formatCode="General">
                  <c:v>7.85039995E-4</c:v>
                </c:pt>
                <c:pt idx="10717" formatCode="General">
                  <c:v>7.8511999499999996E-4</c:v>
                </c:pt>
                <c:pt idx="10718" formatCode="General">
                  <c:v>7.8519999500000002E-4</c:v>
                </c:pt>
                <c:pt idx="10719" formatCode="General">
                  <c:v>7.8527999499999998E-4</c:v>
                </c:pt>
                <c:pt idx="10720" formatCode="General">
                  <c:v>7.8535999500000005E-4</c:v>
                </c:pt>
                <c:pt idx="10721" formatCode="General">
                  <c:v>7.8543999500000001E-4</c:v>
                </c:pt>
                <c:pt idx="10722" formatCode="General">
                  <c:v>7.8551999499999997E-4</c:v>
                </c:pt>
                <c:pt idx="10723" formatCode="General">
                  <c:v>7.8559999500000003E-4</c:v>
                </c:pt>
                <c:pt idx="10724" formatCode="General">
                  <c:v>7.8567999499999999E-4</c:v>
                </c:pt>
                <c:pt idx="10725" formatCode="General">
                  <c:v>7.8575999499999995E-4</c:v>
                </c:pt>
                <c:pt idx="10726" formatCode="General">
                  <c:v>7.8583999500000002E-4</c:v>
                </c:pt>
                <c:pt idx="10727" formatCode="General">
                  <c:v>7.8591999499999998E-4</c:v>
                </c:pt>
                <c:pt idx="10728" formatCode="General">
                  <c:v>7.8599999500000004E-4</c:v>
                </c:pt>
                <c:pt idx="10729" formatCode="General">
                  <c:v>7.86079995E-4</c:v>
                </c:pt>
                <c:pt idx="10730" formatCode="General">
                  <c:v>7.8615999499999996E-4</c:v>
                </c:pt>
                <c:pt idx="10731" formatCode="General">
                  <c:v>7.8623999500000003E-4</c:v>
                </c:pt>
                <c:pt idx="10732" formatCode="General">
                  <c:v>7.8631999499999999E-4</c:v>
                </c:pt>
                <c:pt idx="10733" formatCode="General">
                  <c:v>7.8639999500000005E-4</c:v>
                </c:pt>
                <c:pt idx="10734" formatCode="General">
                  <c:v>7.8647999500000001E-4</c:v>
                </c:pt>
                <c:pt idx="10735" formatCode="General">
                  <c:v>7.8655999499999997E-4</c:v>
                </c:pt>
                <c:pt idx="10736" formatCode="General">
                  <c:v>7.8663999500000004E-4</c:v>
                </c:pt>
                <c:pt idx="10737" formatCode="General">
                  <c:v>7.86719995E-4</c:v>
                </c:pt>
                <c:pt idx="10738" formatCode="General">
                  <c:v>7.8679999499999995E-4</c:v>
                </c:pt>
                <c:pt idx="10739" formatCode="General">
                  <c:v>7.8687999500000002E-4</c:v>
                </c:pt>
                <c:pt idx="10740" formatCode="General">
                  <c:v>7.8695999499999998E-4</c:v>
                </c:pt>
                <c:pt idx="10741" formatCode="General">
                  <c:v>7.8703999500000005E-4</c:v>
                </c:pt>
                <c:pt idx="10742" formatCode="General">
                  <c:v>7.8711999500000001E-4</c:v>
                </c:pt>
                <c:pt idx="10743" formatCode="General">
                  <c:v>7.8719999499999996E-4</c:v>
                </c:pt>
                <c:pt idx="10744" formatCode="General">
                  <c:v>7.8727999500000003E-4</c:v>
                </c:pt>
                <c:pt idx="10745" formatCode="General">
                  <c:v>7.8735999499999999E-4</c:v>
                </c:pt>
                <c:pt idx="10746" formatCode="General">
                  <c:v>7.8743999499999995E-4</c:v>
                </c:pt>
                <c:pt idx="10747" formatCode="General">
                  <c:v>7.8751999500000002E-4</c:v>
                </c:pt>
                <c:pt idx="10748" formatCode="General">
                  <c:v>7.8759999499999997E-4</c:v>
                </c:pt>
                <c:pt idx="10749" formatCode="General">
                  <c:v>7.8767999500000004E-4</c:v>
                </c:pt>
                <c:pt idx="10750" formatCode="General">
                  <c:v>7.87759995E-4</c:v>
                </c:pt>
                <c:pt idx="10751" formatCode="General">
                  <c:v>7.8783999499999996E-4</c:v>
                </c:pt>
                <c:pt idx="10752" formatCode="General">
                  <c:v>7.8791999500000002E-4</c:v>
                </c:pt>
                <c:pt idx="10753" formatCode="General">
                  <c:v>7.8799999499999998E-4</c:v>
                </c:pt>
                <c:pt idx="10754" formatCode="General">
                  <c:v>7.8807999500000005E-4</c:v>
                </c:pt>
                <c:pt idx="10755" formatCode="General">
                  <c:v>7.8815999500000001E-4</c:v>
                </c:pt>
                <c:pt idx="10756" formatCode="General">
                  <c:v>7.8823999499999997E-4</c:v>
                </c:pt>
                <c:pt idx="10757" formatCode="General">
                  <c:v>7.8831999500000003E-4</c:v>
                </c:pt>
                <c:pt idx="10758" formatCode="General">
                  <c:v>7.8839999499999999E-4</c:v>
                </c:pt>
                <c:pt idx="10759" formatCode="General">
                  <c:v>7.8847999499999995E-4</c:v>
                </c:pt>
                <c:pt idx="10760" formatCode="General">
                  <c:v>7.8855999500000002E-4</c:v>
                </c:pt>
                <c:pt idx="10761" formatCode="General">
                  <c:v>7.8863999499999998E-4</c:v>
                </c:pt>
                <c:pt idx="10762" formatCode="General">
                  <c:v>7.8871999500000004E-4</c:v>
                </c:pt>
                <c:pt idx="10763" formatCode="General">
                  <c:v>7.88799995E-4</c:v>
                </c:pt>
                <c:pt idx="10764" formatCode="General">
                  <c:v>7.8887999499999996E-4</c:v>
                </c:pt>
                <c:pt idx="10765" formatCode="General">
                  <c:v>7.8895999500000003E-4</c:v>
                </c:pt>
                <c:pt idx="10766" formatCode="General">
                  <c:v>7.8903999499999999E-4</c:v>
                </c:pt>
                <c:pt idx="10767" formatCode="General">
                  <c:v>7.8911999500000005E-4</c:v>
                </c:pt>
                <c:pt idx="10768" formatCode="General">
                  <c:v>7.8919999500000001E-4</c:v>
                </c:pt>
                <c:pt idx="10769" formatCode="General">
                  <c:v>7.8927999499999997E-4</c:v>
                </c:pt>
                <c:pt idx="10770" formatCode="General">
                  <c:v>7.8935999500000004E-4</c:v>
                </c:pt>
                <c:pt idx="10771" formatCode="General">
                  <c:v>7.89439995E-4</c:v>
                </c:pt>
                <c:pt idx="10772" formatCode="General">
                  <c:v>7.8951999499999996E-4</c:v>
                </c:pt>
                <c:pt idx="10773" formatCode="General">
                  <c:v>7.8959999500000002E-4</c:v>
                </c:pt>
                <c:pt idx="10774" formatCode="General">
                  <c:v>7.8967999499999998E-4</c:v>
                </c:pt>
                <c:pt idx="10775" formatCode="General">
                  <c:v>7.8975999500000005E-4</c:v>
                </c:pt>
                <c:pt idx="10776" formatCode="General">
                  <c:v>7.8983999500000001E-4</c:v>
                </c:pt>
                <c:pt idx="10777" formatCode="General">
                  <c:v>7.8991999499999997E-4</c:v>
                </c:pt>
                <c:pt idx="10778" formatCode="General">
                  <c:v>7.8999999500000003E-4</c:v>
                </c:pt>
                <c:pt idx="10779" formatCode="General">
                  <c:v>7.9007999499999999E-4</c:v>
                </c:pt>
                <c:pt idx="10780" formatCode="General">
                  <c:v>7.9015999499999995E-4</c:v>
                </c:pt>
                <c:pt idx="10781" formatCode="General">
                  <c:v>7.9023999500000002E-4</c:v>
                </c:pt>
                <c:pt idx="10782" formatCode="General">
                  <c:v>7.9031999499999997E-4</c:v>
                </c:pt>
                <c:pt idx="10783" formatCode="General">
                  <c:v>7.9039999500000004E-4</c:v>
                </c:pt>
                <c:pt idx="10784" formatCode="General">
                  <c:v>7.90479995E-4</c:v>
                </c:pt>
                <c:pt idx="10785" formatCode="General">
                  <c:v>7.9055999499999996E-4</c:v>
                </c:pt>
                <c:pt idx="10786" formatCode="General">
                  <c:v>7.9063999500000003E-4</c:v>
                </c:pt>
                <c:pt idx="10787" formatCode="General">
                  <c:v>7.9071999499999998E-4</c:v>
                </c:pt>
                <c:pt idx="10788" formatCode="General">
                  <c:v>7.9079999500000005E-4</c:v>
                </c:pt>
                <c:pt idx="10789" formatCode="General">
                  <c:v>7.9087999500000001E-4</c:v>
                </c:pt>
                <c:pt idx="10790" formatCode="General">
                  <c:v>7.9095999499999997E-4</c:v>
                </c:pt>
                <c:pt idx="10791" formatCode="General">
                  <c:v>7.9103999500000004E-4</c:v>
                </c:pt>
                <c:pt idx="10792" formatCode="General">
                  <c:v>7.9111999499999999E-4</c:v>
                </c:pt>
                <c:pt idx="10793" formatCode="General">
                  <c:v>7.9119999499999995E-4</c:v>
                </c:pt>
                <c:pt idx="10794" formatCode="General">
                  <c:v>7.9127999500000002E-4</c:v>
                </c:pt>
                <c:pt idx="10795" formatCode="General">
                  <c:v>7.9135999499999998E-4</c:v>
                </c:pt>
                <c:pt idx="10796" formatCode="General">
                  <c:v>7.9143999500000005E-4</c:v>
                </c:pt>
                <c:pt idx="10797" formatCode="General">
                  <c:v>7.91519995E-4</c:v>
                </c:pt>
                <c:pt idx="10798" formatCode="General">
                  <c:v>7.9159999499999996E-4</c:v>
                </c:pt>
                <c:pt idx="10799" formatCode="General">
                  <c:v>7.9167999500000003E-4</c:v>
                </c:pt>
                <c:pt idx="10800" formatCode="General">
                  <c:v>7.9175999499999999E-4</c:v>
                </c:pt>
                <c:pt idx="10801" formatCode="General">
                  <c:v>7.9183999499999995E-4</c:v>
                </c:pt>
                <c:pt idx="10802" formatCode="General">
                  <c:v>7.9191999500000001E-4</c:v>
                </c:pt>
                <c:pt idx="10803" formatCode="General">
                  <c:v>7.9199999499999997E-4</c:v>
                </c:pt>
                <c:pt idx="10804" formatCode="General">
                  <c:v>7.9207999500000004E-4</c:v>
                </c:pt>
                <c:pt idx="10805" formatCode="General">
                  <c:v>7.92159995E-4</c:v>
                </c:pt>
                <c:pt idx="10806" formatCode="General">
                  <c:v>7.9223999499999996E-4</c:v>
                </c:pt>
                <c:pt idx="10807" formatCode="General">
                  <c:v>7.9231999500000002E-4</c:v>
                </c:pt>
                <c:pt idx="10808" formatCode="General">
                  <c:v>7.9239999499999998E-4</c:v>
                </c:pt>
                <c:pt idx="10809" formatCode="General">
                  <c:v>7.9247999500000005E-4</c:v>
                </c:pt>
                <c:pt idx="10810" formatCode="General">
                  <c:v>7.9255999500000001E-4</c:v>
                </c:pt>
                <c:pt idx="10811" formatCode="General">
                  <c:v>7.9263999499999997E-4</c:v>
                </c:pt>
                <c:pt idx="10812" formatCode="General">
                  <c:v>7.9271999500000003E-4</c:v>
                </c:pt>
                <c:pt idx="10813" formatCode="General">
                  <c:v>7.9279999499999999E-4</c:v>
                </c:pt>
                <c:pt idx="10814" formatCode="General">
                  <c:v>7.9287999499999995E-4</c:v>
                </c:pt>
                <c:pt idx="10815" formatCode="General">
                  <c:v>7.9295999500000002E-4</c:v>
                </c:pt>
                <c:pt idx="10816" formatCode="General">
                  <c:v>7.9303999499999998E-4</c:v>
                </c:pt>
                <c:pt idx="10817" formatCode="General">
                  <c:v>7.9311999500000004E-4</c:v>
                </c:pt>
                <c:pt idx="10818" formatCode="General">
                  <c:v>7.93199995E-4</c:v>
                </c:pt>
                <c:pt idx="10819" formatCode="General">
                  <c:v>7.9327999499999996E-4</c:v>
                </c:pt>
                <c:pt idx="10820" formatCode="General">
                  <c:v>7.9335999500000003E-4</c:v>
                </c:pt>
                <c:pt idx="10821" formatCode="General">
                  <c:v>7.9343999499999999E-4</c:v>
                </c:pt>
                <c:pt idx="10822" formatCode="General">
                  <c:v>7.9351999500000005E-4</c:v>
                </c:pt>
                <c:pt idx="10823" formatCode="General">
                  <c:v>7.9359999500000001E-4</c:v>
                </c:pt>
                <c:pt idx="10824" formatCode="General">
                  <c:v>7.9367999499999997E-4</c:v>
                </c:pt>
                <c:pt idx="10825" formatCode="General">
                  <c:v>7.9375999500000004E-4</c:v>
                </c:pt>
                <c:pt idx="10826" formatCode="General">
                  <c:v>7.93839995E-4</c:v>
                </c:pt>
                <c:pt idx="10827" formatCode="General">
                  <c:v>7.9391999499999995E-4</c:v>
                </c:pt>
                <c:pt idx="10828" formatCode="General">
                  <c:v>7.9399999500000002E-4</c:v>
                </c:pt>
                <c:pt idx="10829" formatCode="General">
                  <c:v>7.9407999499999998E-4</c:v>
                </c:pt>
                <c:pt idx="10830" formatCode="General">
                  <c:v>7.9415999500000005E-4</c:v>
                </c:pt>
                <c:pt idx="10831" formatCode="General">
                  <c:v>7.9423999500000001E-4</c:v>
                </c:pt>
                <c:pt idx="10832" formatCode="General">
                  <c:v>7.9431999499999996E-4</c:v>
                </c:pt>
                <c:pt idx="10833" formatCode="General">
                  <c:v>7.9439999500000003E-4</c:v>
                </c:pt>
                <c:pt idx="10834" formatCode="General">
                  <c:v>7.9447999499999999E-4</c:v>
                </c:pt>
                <c:pt idx="10835" formatCode="General">
                  <c:v>7.9455999499999995E-4</c:v>
                </c:pt>
                <c:pt idx="10836" formatCode="General">
                  <c:v>7.9463999500000001E-4</c:v>
                </c:pt>
                <c:pt idx="10837" formatCode="General">
                  <c:v>7.9471999499999997E-4</c:v>
                </c:pt>
                <c:pt idx="10838" formatCode="General">
                  <c:v>7.9479999500000004E-4</c:v>
                </c:pt>
                <c:pt idx="10839" formatCode="General">
                  <c:v>7.94879995E-4</c:v>
                </c:pt>
                <c:pt idx="10840" formatCode="General">
                  <c:v>7.9495999499999996E-4</c:v>
                </c:pt>
                <c:pt idx="10841" formatCode="General">
                  <c:v>7.9503999500000002E-4</c:v>
                </c:pt>
                <c:pt idx="10842" formatCode="General">
                  <c:v>7.9511999499999998E-4</c:v>
                </c:pt>
                <c:pt idx="10843" formatCode="General">
                  <c:v>7.9519999500000005E-4</c:v>
                </c:pt>
                <c:pt idx="10844" formatCode="General">
                  <c:v>7.9527999500000001E-4</c:v>
                </c:pt>
                <c:pt idx="10845" formatCode="General">
                  <c:v>7.9535999499999997E-4</c:v>
                </c:pt>
                <c:pt idx="10846" formatCode="General">
                  <c:v>7.9543999500000003E-4</c:v>
                </c:pt>
                <c:pt idx="10847" formatCode="General">
                  <c:v>7.9551999499999999E-4</c:v>
                </c:pt>
                <c:pt idx="10848" formatCode="General">
                  <c:v>7.9559999499999995E-4</c:v>
                </c:pt>
                <c:pt idx="10849" formatCode="General">
                  <c:v>7.9567999500000002E-4</c:v>
                </c:pt>
                <c:pt idx="10850" formatCode="General">
                  <c:v>7.9575999499999998E-4</c:v>
                </c:pt>
                <c:pt idx="10851" formatCode="General">
                  <c:v>7.9583999500000004E-4</c:v>
                </c:pt>
                <c:pt idx="10852" formatCode="General">
                  <c:v>7.95919995E-4</c:v>
                </c:pt>
                <c:pt idx="10853" formatCode="General">
                  <c:v>7.9599999499999996E-4</c:v>
                </c:pt>
                <c:pt idx="10854" formatCode="General">
                  <c:v>7.9607999500000003E-4</c:v>
                </c:pt>
                <c:pt idx="10855" formatCode="General">
                  <c:v>7.9615999499999999E-4</c:v>
                </c:pt>
                <c:pt idx="10856" formatCode="General">
                  <c:v>7.9623999500000005E-4</c:v>
                </c:pt>
                <c:pt idx="10857" formatCode="General">
                  <c:v>7.9631999500000001E-4</c:v>
                </c:pt>
                <c:pt idx="10858" formatCode="General">
                  <c:v>7.9639999499999997E-4</c:v>
                </c:pt>
                <c:pt idx="10859" formatCode="General">
                  <c:v>7.9647999500000004E-4</c:v>
                </c:pt>
                <c:pt idx="10860" formatCode="General">
                  <c:v>7.96559995E-4</c:v>
                </c:pt>
                <c:pt idx="10861" formatCode="General">
                  <c:v>7.9663999499999995E-4</c:v>
                </c:pt>
                <c:pt idx="10862" formatCode="General">
                  <c:v>7.9671999500000002E-4</c:v>
                </c:pt>
                <c:pt idx="10863" formatCode="General">
                  <c:v>7.9679999499999998E-4</c:v>
                </c:pt>
                <c:pt idx="10864" formatCode="General">
                  <c:v>7.9687999500000005E-4</c:v>
                </c:pt>
                <c:pt idx="10865" formatCode="General">
                  <c:v>7.9695999500000001E-4</c:v>
                </c:pt>
                <c:pt idx="10866" formatCode="General">
                  <c:v>7.9703999499999996E-4</c:v>
                </c:pt>
                <c:pt idx="10867" formatCode="General">
                  <c:v>7.9711999500000003E-4</c:v>
                </c:pt>
                <c:pt idx="10868" formatCode="General">
                  <c:v>7.9719999499999999E-4</c:v>
                </c:pt>
                <c:pt idx="10869" formatCode="General">
                  <c:v>7.9727999499999995E-4</c:v>
                </c:pt>
                <c:pt idx="10870" formatCode="General">
                  <c:v>7.9735999500000002E-4</c:v>
                </c:pt>
                <c:pt idx="10871" formatCode="General">
                  <c:v>7.9743999499999997E-4</c:v>
                </c:pt>
                <c:pt idx="10872" formatCode="General">
                  <c:v>7.9751999500000004E-4</c:v>
                </c:pt>
                <c:pt idx="10873" formatCode="General">
                  <c:v>7.97599995E-4</c:v>
                </c:pt>
                <c:pt idx="10874" formatCode="General">
                  <c:v>7.9767999499999996E-4</c:v>
                </c:pt>
                <c:pt idx="10875" formatCode="General">
                  <c:v>7.9775999500000003E-4</c:v>
                </c:pt>
                <c:pt idx="10876" formatCode="General">
                  <c:v>7.9783999499999998E-4</c:v>
                </c:pt>
                <c:pt idx="10877" formatCode="General">
                  <c:v>7.9791999500000005E-4</c:v>
                </c:pt>
                <c:pt idx="10878" formatCode="General">
                  <c:v>7.9799999500000001E-4</c:v>
                </c:pt>
                <c:pt idx="10879" formatCode="General">
                  <c:v>7.9807999499999997E-4</c:v>
                </c:pt>
                <c:pt idx="10880" formatCode="General">
                  <c:v>7.9815999500000004E-4</c:v>
                </c:pt>
                <c:pt idx="10881" formatCode="General">
                  <c:v>7.9823999499999999E-4</c:v>
                </c:pt>
                <c:pt idx="10882" formatCode="General">
                  <c:v>7.9831999499999995E-4</c:v>
                </c:pt>
                <c:pt idx="10883" formatCode="General">
                  <c:v>7.9839999500000002E-4</c:v>
                </c:pt>
                <c:pt idx="10884" formatCode="General">
                  <c:v>7.9847999499999998E-4</c:v>
                </c:pt>
                <c:pt idx="10885" formatCode="General">
                  <c:v>7.9855999500000004E-4</c:v>
                </c:pt>
                <c:pt idx="10886" formatCode="General">
                  <c:v>7.98639995E-4</c:v>
                </c:pt>
                <c:pt idx="10887" formatCode="General">
                  <c:v>7.9871999499999996E-4</c:v>
                </c:pt>
                <c:pt idx="10888" formatCode="General">
                  <c:v>7.9879999500000003E-4</c:v>
                </c:pt>
                <c:pt idx="10889" formatCode="General">
                  <c:v>7.9887999499999999E-4</c:v>
                </c:pt>
                <c:pt idx="10890" formatCode="General">
                  <c:v>7.9895999499999995E-4</c:v>
                </c:pt>
                <c:pt idx="10891" formatCode="General">
                  <c:v>7.9903999500000001E-4</c:v>
                </c:pt>
                <c:pt idx="10892" formatCode="General">
                  <c:v>7.9911999499999997E-4</c:v>
                </c:pt>
                <c:pt idx="10893" formatCode="General">
                  <c:v>7.9919999500000004E-4</c:v>
                </c:pt>
                <c:pt idx="10894" formatCode="General">
                  <c:v>7.99279995E-4</c:v>
                </c:pt>
                <c:pt idx="10895" formatCode="General">
                  <c:v>7.9935999499999996E-4</c:v>
                </c:pt>
                <c:pt idx="10896" formatCode="General">
                  <c:v>7.9943999500000002E-4</c:v>
                </c:pt>
                <c:pt idx="10897" formatCode="General">
                  <c:v>7.9951999499999998E-4</c:v>
                </c:pt>
                <c:pt idx="10898" formatCode="General">
                  <c:v>7.9959999500000005E-4</c:v>
                </c:pt>
                <c:pt idx="10899" formatCode="General">
                  <c:v>7.9967999500000001E-4</c:v>
                </c:pt>
                <c:pt idx="10900" formatCode="General">
                  <c:v>7.9975999499999997E-4</c:v>
                </c:pt>
                <c:pt idx="10901" formatCode="General">
                  <c:v>7.9983999500000003E-4</c:v>
                </c:pt>
                <c:pt idx="10902" formatCode="General">
                  <c:v>7.9991999499999999E-4</c:v>
                </c:pt>
                <c:pt idx="10903" formatCode="General">
                  <c:v>7.9999999499999995E-4</c:v>
                </c:pt>
                <c:pt idx="10904" formatCode="General">
                  <c:v>8.0007999500000002E-4</c:v>
                </c:pt>
                <c:pt idx="10905" formatCode="General">
                  <c:v>8.0015999499999998E-4</c:v>
                </c:pt>
                <c:pt idx="10906" formatCode="General">
                  <c:v>8.0023999500000004E-4</c:v>
                </c:pt>
                <c:pt idx="10907" formatCode="General">
                  <c:v>8.00319995E-4</c:v>
                </c:pt>
                <c:pt idx="10908" formatCode="General">
                  <c:v>8.0039999499999996E-4</c:v>
                </c:pt>
                <c:pt idx="10909" formatCode="General">
                  <c:v>8.0047999500000003E-4</c:v>
                </c:pt>
                <c:pt idx="10910" formatCode="General">
                  <c:v>8.0055999499999999E-4</c:v>
                </c:pt>
                <c:pt idx="10911" formatCode="General">
                  <c:v>8.0063999500000005E-4</c:v>
                </c:pt>
                <c:pt idx="10912" formatCode="General">
                  <c:v>8.0071999500000001E-4</c:v>
                </c:pt>
                <c:pt idx="10913" formatCode="General">
                  <c:v>8.0079999499999997E-4</c:v>
                </c:pt>
                <c:pt idx="10914" formatCode="General">
                  <c:v>8.0087999500000004E-4</c:v>
                </c:pt>
                <c:pt idx="10915" formatCode="General">
                  <c:v>8.0095999499999999E-4</c:v>
                </c:pt>
                <c:pt idx="10916" formatCode="General">
                  <c:v>8.0103999499999995E-4</c:v>
                </c:pt>
                <c:pt idx="10917" formatCode="General">
                  <c:v>8.0111999500000002E-4</c:v>
                </c:pt>
                <c:pt idx="10918" formatCode="General">
                  <c:v>8.0119999499999998E-4</c:v>
                </c:pt>
                <c:pt idx="10919" formatCode="General">
                  <c:v>8.0127999500000005E-4</c:v>
                </c:pt>
                <c:pt idx="10920" formatCode="General">
                  <c:v>8.01359995E-4</c:v>
                </c:pt>
                <c:pt idx="10921" formatCode="General">
                  <c:v>8.0143999499999996E-4</c:v>
                </c:pt>
                <c:pt idx="10922" formatCode="General">
                  <c:v>8.0151999500000003E-4</c:v>
                </c:pt>
                <c:pt idx="10923" formatCode="General">
                  <c:v>8.0159999499999999E-4</c:v>
                </c:pt>
                <c:pt idx="10924" formatCode="General">
                  <c:v>8.0167999499999995E-4</c:v>
                </c:pt>
                <c:pt idx="10925" formatCode="General">
                  <c:v>8.0175999500000001E-4</c:v>
                </c:pt>
                <c:pt idx="10926" formatCode="General">
                  <c:v>8.0183999499999997E-4</c:v>
                </c:pt>
                <c:pt idx="10927" formatCode="General">
                  <c:v>8.0191999500000004E-4</c:v>
                </c:pt>
                <c:pt idx="10928" formatCode="General">
                  <c:v>8.01999995E-4</c:v>
                </c:pt>
                <c:pt idx="10929" formatCode="General">
                  <c:v>8.0207999499999996E-4</c:v>
                </c:pt>
                <c:pt idx="10930" formatCode="General">
                  <c:v>8.0215999500000002E-4</c:v>
                </c:pt>
                <c:pt idx="10931" formatCode="General">
                  <c:v>8.0223999499999998E-4</c:v>
                </c:pt>
                <c:pt idx="10932" formatCode="General">
                  <c:v>8.0231999500000005E-4</c:v>
                </c:pt>
                <c:pt idx="10933" formatCode="General">
                  <c:v>8.0239999500000001E-4</c:v>
                </c:pt>
                <c:pt idx="10934" formatCode="General">
                  <c:v>8.0247999499999997E-4</c:v>
                </c:pt>
                <c:pt idx="10935" formatCode="General">
                  <c:v>8.0255999500000003E-4</c:v>
                </c:pt>
                <c:pt idx="10936" formatCode="General">
                  <c:v>8.0263999499999999E-4</c:v>
                </c:pt>
                <c:pt idx="10937" formatCode="General">
                  <c:v>8.0271999499999995E-4</c:v>
                </c:pt>
                <c:pt idx="10938" formatCode="General">
                  <c:v>8.0279999500000002E-4</c:v>
                </c:pt>
                <c:pt idx="10939" formatCode="General">
                  <c:v>8.0287999499999998E-4</c:v>
                </c:pt>
                <c:pt idx="10940" formatCode="General">
                  <c:v>8.0295999500000004E-4</c:v>
                </c:pt>
                <c:pt idx="10941" formatCode="General">
                  <c:v>8.03039995E-4</c:v>
                </c:pt>
                <c:pt idx="10942" formatCode="General">
                  <c:v>8.0311999499999996E-4</c:v>
                </c:pt>
                <c:pt idx="10943" formatCode="General">
                  <c:v>8.0319999500000003E-4</c:v>
                </c:pt>
                <c:pt idx="10944" formatCode="General">
                  <c:v>8.0327999499999999E-4</c:v>
                </c:pt>
                <c:pt idx="10945" formatCode="General">
                  <c:v>8.0335999500000005E-4</c:v>
                </c:pt>
                <c:pt idx="10946" formatCode="General">
                  <c:v>8.0343999500000001E-4</c:v>
                </c:pt>
                <c:pt idx="10947" formatCode="General">
                  <c:v>8.0351999499999997E-4</c:v>
                </c:pt>
                <c:pt idx="10948" formatCode="General">
                  <c:v>8.0359999500000004E-4</c:v>
                </c:pt>
                <c:pt idx="10949" formatCode="General">
                  <c:v>8.03679995E-4</c:v>
                </c:pt>
                <c:pt idx="10950" formatCode="General">
                  <c:v>8.0375999499999995E-4</c:v>
                </c:pt>
                <c:pt idx="10951" formatCode="General">
                  <c:v>8.0383999500000002E-4</c:v>
                </c:pt>
                <c:pt idx="10952" formatCode="General">
                  <c:v>8.0391999499999998E-4</c:v>
                </c:pt>
                <c:pt idx="10953" formatCode="General">
                  <c:v>8.0399999500000005E-4</c:v>
                </c:pt>
                <c:pt idx="10954" formatCode="General">
                  <c:v>8.0407999500000001E-4</c:v>
                </c:pt>
                <c:pt idx="10955" formatCode="General">
                  <c:v>8.0415999499999996E-4</c:v>
                </c:pt>
                <c:pt idx="10956" formatCode="General">
                  <c:v>8.0423999500000003E-4</c:v>
                </c:pt>
                <c:pt idx="10957" formatCode="General">
                  <c:v>8.0431999499999999E-4</c:v>
                </c:pt>
                <c:pt idx="10958" formatCode="General">
                  <c:v>8.0439999499999995E-4</c:v>
                </c:pt>
                <c:pt idx="10959" formatCode="General">
                  <c:v>8.0447999500000002E-4</c:v>
                </c:pt>
                <c:pt idx="10960" formatCode="General">
                  <c:v>8.0455999499999997E-4</c:v>
                </c:pt>
                <c:pt idx="10961" formatCode="General">
                  <c:v>8.0463999500000004E-4</c:v>
                </c:pt>
                <c:pt idx="10962" formatCode="General">
                  <c:v>8.04719995E-4</c:v>
                </c:pt>
                <c:pt idx="10963" formatCode="General">
                  <c:v>8.0479999499999996E-4</c:v>
                </c:pt>
                <c:pt idx="10964" formatCode="General">
                  <c:v>8.0487999500000003E-4</c:v>
                </c:pt>
                <c:pt idx="10965" formatCode="General">
                  <c:v>8.0495999499999998E-4</c:v>
                </c:pt>
                <c:pt idx="10966" formatCode="General">
                  <c:v>8.0503999500000005E-4</c:v>
                </c:pt>
                <c:pt idx="10967" formatCode="General">
                  <c:v>8.0511999500000001E-4</c:v>
                </c:pt>
                <c:pt idx="10968" formatCode="General">
                  <c:v>8.0519999499999997E-4</c:v>
                </c:pt>
                <c:pt idx="10969" formatCode="General">
                  <c:v>8.0527999500000003E-4</c:v>
                </c:pt>
                <c:pt idx="10970" formatCode="General">
                  <c:v>8.0535999499999999E-4</c:v>
                </c:pt>
                <c:pt idx="10971" formatCode="General">
                  <c:v>8.0543999499999995E-4</c:v>
                </c:pt>
                <c:pt idx="10972" formatCode="General">
                  <c:v>8.0551999500000002E-4</c:v>
                </c:pt>
                <c:pt idx="10973" formatCode="General">
                  <c:v>8.0559999499999998E-4</c:v>
                </c:pt>
                <c:pt idx="10974" formatCode="General">
                  <c:v>8.0567999500000004E-4</c:v>
                </c:pt>
                <c:pt idx="10975" formatCode="General">
                  <c:v>8.05759995E-4</c:v>
                </c:pt>
                <c:pt idx="10976" formatCode="General">
                  <c:v>8.0583999499999996E-4</c:v>
                </c:pt>
                <c:pt idx="10977" formatCode="General">
                  <c:v>8.0591999500000003E-4</c:v>
                </c:pt>
                <c:pt idx="10978" formatCode="General">
                  <c:v>8.0599999499999999E-4</c:v>
                </c:pt>
                <c:pt idx="10979" formatCode="General">
                  <c:v>8.0607999499999995E-4</c:v>
                </c:pt>
                <c:pt idx="10980" formatCode="General">
                  <c:v>8.0615999500000001E-4</c:v>
                </c:pt>
                <c:pt idx="10981" formatCode="General">
                  <c:v>8.0623999499999997E-4</c:v>
                </c:pt>
                <c:pt idx="10982" formatCode="General">
                  <c:v>8.0631999500000004E-4</c:v>
                </c:pt>
                <c:pt idx="10983" formatCode="General">
                  <c:v>8.06399995E-4</c:v>
                </c:pt>
                <c:pt idx="10984" formatCode="General">
                  <c:v>8.0647999499999996E-4</c:v>
                </c:pt>
                <c:pt idx="10985" formatCode="General">
                  <c:v>8.0655999500000002E-4</c:v>
                </c:pt>
                <c:pt idx="10986" formatCode="General">
                  <c:v>8.0663999499999998E-4</c:v>
                </c:pt>
                <c:pt idx="10987" formatCode="General">
                  <c:v>8.0671999500000005E-4</c:v>
                </c:pt>
                <c:pt idx="10988" formatCode="General">
                  <c:v>8.0679999500000001E-4</c:v>
                </c:pt>
                <c:pt idx="10989" formatCode="General">
                  <c:v>8.0687999499999997E-4</c:v>
                </c:pt>
                <c:pt idx="10990" formatCode="General">
                  <c:v>8.0695999500000003E-4</c:v>
                </c:pt>
                <c:pt idx="10991" formatCode="General">
                  <c:v>8.0703999499999999E-4</c:v>
                </c:pt>
                <c:pt idx="10992" formatCode="General">
                  <c:v>8.0711999499999995E-4</c:v>
                </c:pt>
                <c:pt idx="10993" formatCode="General">
                  <c:v>8.0719999500000002E-4</c:v>
                </c:pt>
                <c:pt idx="10994" formatCode="General">
                  <c:v>8.0727999499999998E-4</c:v>
                </c:pt>
                <c:pt idx="10995" formatCode="General">
                  <c:v>8.0735999500000004E-4</c:v>
                </c:pt>
                <c:pt idx="10996" formatCode="General">
                  <c:v>8.07439995E-4</c:v>
                </c:pt>
                <c:pt idx="10997" formatCode="General">
                  <c:v>8.0751999499999996E-4</c:v>
                </c:pt>
                <c:pt idx="10998" formatCode="General">
                  <c:v>8.0759999500000003E-4</c:v>
                </c:pt>
                <c:pt idx="10999" formatCode="General">
                  <c:v>8.0767999499999998E-4</c:v>
                </c:pt>
                <c:pt idx="11000" formatCode="General">
                  <c:v>8.0775999500000005E-4</c:v>
                </c:pt>
                <c:pt idx="11001" formatCode="General">
                  <c:v>8.0783999500000001E-4</c:v>
                </c:pt>
                <c:pt idx="11002" formatCode="General">
                  <c:v>8.0791999499999997E-4</c:v>
                </c:pt>
                <c:pt idx="11003" formatCode="General">
                  <c:v>8.0799999500000004E-4</c:v>
                </c:pt>
                <c:pt idx="11004" formatCode="General">
                  <c:v>8.0807999499999999E-4</c:v>
                </c:pt>
                <c:pt idx="11005" formatCode="General">
                  <c:v>8.0815999499999995E-4</c:v>
                </c:pt>
                <c:pt idx="11006" formatCode="General">
                  <c:v>8.0823999500000002E-4</c:v>
                </c:pt>
                <c:pt idx="11007" formatCode="General">
                  <c:v>8.0831999499999998E-4</c:v>
                </c:pt>
                <c:pt idx="11008" formatCode="General">
                  <c:v>8.0839999500000005E-4</c:v>
                </c:pt>
                <c:pt idx="11009" formatCode="General">
                  <c:v>8.08479995E-4</c:v>
                </c:pt>
                <c:pt idx="11010" formatCode="General">
                  <c:v>8.0855999499999996E-4</c:v>
                </c:pt>
                <c:pt idx="11011" formatCode="General">
                  <c:v>8.0863999500000003E-4</c:v>
                </c:pt>
                <c:pt idx="11012" formatCode="General">
                  <c:v>8.0871999499999999E-4</c:v>
                </c:pt>
                <c:pt idx="11013" formatCode="General">
                  <c:v>8.0879999499999995E-4</c:v>
                </c:pt>
                <c:pt idx="11014" formatCode="General">
                  <c:v>8.0887999500000001E-4</c:v>
                </c:pt>
                <c:pt idx="11015" formatCode="General">
                  <c:v>8.0895999499999997E-4</c:v>
                </c:pt>
                <c:pt idx="11016" formatCode="General">
                  <c:v>8.0903999500000004E-4</c:v>
                </c:pt>
                <c:pt idx="11017" formatCode="General">
                  <c:v>8.09119995E-4</c:v>
                </c:pt>
                <c:pt idx="11018" formatCode="General">
                  <c:v>8.0919999499999996E-4</c:v>
                </c:pt>
                <c:pt idx="11019" formatCode="General">
                  <c:v>8.0927999500000002E-4</c:v>
                </c:pt>
                <c:pt idx="11020" formatCode="General">
                  <c:v>8.0935999499999998E-4</c:v>
                </c:pt>
                <c:pt idx="11021" formatCode="General">
                  <c:v>8.0943999500000005E-4</c:v>
                </c:pt>
                <c:pt idx="11022" formatCode="General">
                  <c:v>8.0951999500000001E-4</c:v>
                </c:pt>
                <c:pt idx="11023" formatCode="General">
                  <c:v>8.0959999499999997E-4</c:v>
                </c:pt>
                <c:pt idx="11024" formatCode="General">
                  <c:v>8.0967999500000003E-4</c:v>
                </c:pt>
                <c:pt idx="11025" formatCode="General">
                  <c:v>8.0975999499999999E-4</c:v>
                </c:pt>
                <c:pt idx="11026" formatCode="General">
                  <c:v>8.0983999499999995E-4</c:v>
                </c:pt>
                <c:pt idx="11027" formatCode="General">
                  <c:v>8.0991999500000002E-4</c:v>
                </c:pt>
                <c:pt idx="11028" formatCode="General">
                  <c:v>8.0999999499999998E-4</c:v>
                </c:pt>
                <c:pt idx="11029" formatCode="General">
                  <c:v>8.1007999500000004E-4</c:v>
                </c:pt>
                <c:pt idx="11030" formatCode="General">
                  <c:v>8.10159995E-4</c:v>
                </c:pt>
                <c:pt idx="11031" formatCode="General">
                  <c:v>8.1023999499999996E-4</c:v>
                </c:pt>
                <c:pt idx="11032" formatCode="General">
                  <c:v>8.1031999500000003E-4</c:v>
                </c:pt>
                <c:pt idx="11033" formatCode="General">
                  <c:v>8.1039999499999999E-4</c:v>
                </c:pt>
                <c:pt idx="11034" formatCode="General">
                  <c:v>8.1047999500000005E-4</c:v>
                </c:pt>
                <c:pt idx="11035" formatCode="General">
                  <c:v>8.1055999500000001E-4</c:v>
                </c:pt>
                <c:pt idx="11036" formatCode="General">
                  <c:v>8.1063999499999997E-4</c:v>
                </c:pt>
                <c:pt idx="11037" formatCode="General">
                  <c:v>8.1071999500000004E-4</c:v>
                </c:pt>
                <c:pt idx="11038" formatCode="General">
                  <c:v>8.10799995E-4</c:v>
                </c:pt>
                <c:pt idx="11039" formatCode="General">
                  <c:v>8.1087999499999995E-4</c:v>
                </c:pt>
                <c:pt idx="11040" formatCode="General">
                  <c:v>8.1095999500000002E-4</c:v>
                </c:pt>
                <c:pt idx="11041" formatCode="General">
                  <c:v>8.1103999499999998E-4</c:v>
                </c:pt>
                <c:pt idx="11042" formatCode="General">
                  <c:v>8.1111999500000005E-4</c:v>
                </c:pt>
                <c:pt idx="11043" formatCode="General">
                  <c:v>8.1119999500000001E-4</c:v>
                </c:pt>
                <c:pt idx="11044" formatCode="General">
                  <c:v>8.1127999499999996E-4</c:v>
                </c:pt>
                <c:pt idx="11045" formatCode="General">
                  <c:v>8.1135999500000003E-4</c:v>
                </c:pt>
                <c:pt idx="11046" formatCode="General">
                  <c:v>8.1143999499999999E-4</c:v>
                </c:pt>
                <c:pt idx="11047" formatCode="General">
                  <c:v>8.1151999499999995E-4</c:v>
                </c:pt>
                <c:pt idx="11048" formatCode="General">
                  <c:v>8.1159999500000002E-4</c:v>
                </c:pt>
                <c:pt idx="11049" formatCode="General">
                  <c:v>8.1167999499999997E-4</c:v>
                </c:pt>
                <c:pt idx="11050" formatCode="General">
                  <c:v>8.1175999500000004E-4</c:v>
                </c:pt>
                <c:pt idx="11051" formatCode="General">
                  <c:v>8.11839995E-4</c:v>
                </c:pt>
                <c:pt idx="11052" formatCode="General">
                  <c:v>8.1191999499999996E-4</c:v>
                </c:pt>
                <c:pt idx="11053" formatCode="General">
                  <c:v>8.1199999500000002E-4</c:v>
                </c:pt>
                <c:pt idx="11054" formatCode="General">
                  <c:v>8.1207999499999998E-4</c:v>
                </c:pt>
                <c:pt idx="11055" formatCode="General">
                  <c:v>8.1215999500000005E-4</c:v>
                </c:pt>
                <c:pt idx="11056" formatCode="General">
                  <c:v>8.1223999500000001E-4</c:v>
                </c:pt>
                <c:pt idx="11057" formatCode="General">
                  <c:v>8.1231999499999997E-4</c:v>
                </c:pt>
                <c:pt idx="11058" formatCode="General">
                  <c:v>8.1239999500000003E-4</c:v>
                </c:pt>
                <c:pt idx="11059" formatCode="General">
                  <c:v>8.1247999499999999E-4</c:v>
                </c:pt>
                <c:pt idx="11060" formatCode="General">
                  <c:v>8.1255999499999995E-4</c:v>
                </c:pt>
                <c:pt idx="11061" formatCode="General">
                  <c:v>8.1263999500000002E-4</c:v>
                </c:pt>
                <c:pt idx="11062" formatCode="General">
                  <c:v>8.1271999499999998E-4</c:v>
                </c:pt>
                <c:pt idx="11063" formatCode="General">
                  <c:v>8.1279999500000004E-4</c:v>
                </c:pt>
                <c:pt idx="11064" formatCode="General">
                  <c:v>8.12879995E-4</c:v>
                </c:pt>
                <c:pt idx="11065" formatCode="General">
                  <c:v>8.1295999499999996E-4</c:v>
                </c:pt>
                <c:pt idx="11066" formatCode="General">
                  <c:v>8.1303999500000003E-4</c:v>
                </c:pt>
                <c:pt idx="11067" formatCode="General">
                  <c:v>8.1311999499999999E-4</c:v>
                </c:pt>
                <c:pt idx="11068" formatCode="General">
                  <c:v>8.1319999500000005E-4</c:v>
                </c:pt>
                <c:pt idx="11069" formatCode="General">
                  <c:v>8.1327999500000001E-4</c:v>
                </c:pt>
                <c:pt idx="11070" formatCode="General">
                  <c:v>8.1335999499999997E-4</c:v>
                </c:pt>
                <c:pt idx="11071" formatCode="General">
                  <c:v>8.1343999500000004E-4</c:v>
                </c:pt>
                <c:pt idx="11072" formatCode="General">
                  <c:v>8.13519995E-4</c:v>
                </c:pt>
                <c:pt idx="11073" formatCode="General">
                  <c:v>8.1359999499999996E-4</c:v>
                </c:pt>
                <c:pt idx="11074" formatCode="General">
                  <c:v>8.1367999500000002E-4</c:v>
                </c:pt>
                <c:pt idx="11075" formatCode="General">
                  <c:v>8.1375999499999998E-4</c:v>
                </c:pt>
                <c:pt idx="11076" formatCode="General">
                  <c:v>8.1383999500000005E-4</c:v>
                </c:pt>
                <c:pt idx="11077" formatCode="General">
                  <c:v>8.1391999500000001E-4</c:v>
                </c:pt>
                <c:pt idx="11078" formatCode="General">
                  <c:v>8.1399999499999996E-4</c:v>
                </c:pt>
                <c:pt idx="11079" formatCode="General">
                  <c:v>8.1407999500000003E-4</c:v>
                </c:pt>
                <c:pt idx="11080" formatCode="General">
                  <c:v>8.1415999499999999E-4</c:v>
                </c:pt>
                <c:pt idx="11081" formatCode="General">
                  <c:v>8.1423999499999995E-4</c:v>
                </c:pt>
                <c:pt idx="11082" formatCode="General">
                  <c:v>8.1431999500000002E-4</c:v>
                </c:pt>
                <c:pt idx="11083" formatCode="General">
                  <c:v>8.1439999499999997E-4</c:v>
                </c:pt>
                <c:pt idx="11084" formatCode="General">
                  <c:v>8.1447999500000004E-4</c:v>
                </c:pt>
                <c:pt idx="11085" formatCode="General">
                  <c:v>8.14559995E-4</c:v>
                </c:pt>
                <c:pt idx="11086" formatCode="General">
                  <c:v>8.1463999499999996E-4</c:v>
                </c:pt>
                <c:pt idx="11087" formatCode="General">
                  <c:v>8.1471999500000003E-4</c:v>
                </c:pt>
                <c:pt idx="11088" formatCode="General">
                  <c:v>8.1479999499999998E-4</c:v>
                </c:pt>
                <c:pt idx="11089" formatCode="General">
                  <c:v>8.1487999500000005E-4</c:v>
                </c:pt>
                <c:pt idx="11090" formatCode="General">
                  <c:v>8.1495999500000001E-4</c:v>
                </c:pt>
                <c:pt idx="11091" formatCode="General">
                  <c:v>8.1503999499999997E-4</c:v>
                </c:pt>
                <c:pt idx="11092" formatCode="General">
                  <c:v>8.1511999500000004E-4</c:v>
                </c:pt>
                <c:pt idx="11093" formatCode="General">
                  <c:v>8.1519999499999999E-4</c:v>
                </c:pt>
                <c:pt idx="11094" formatCode="General">
                  <c:v>8.1527999499999995E-4</c:v>
                </c:pt>
                <c:pt idx="11095" formatCode="General">
                  <c:v>8.1535999500000002E-4</c:v>
                </c:pt>
                <c:pt idx="11096" formatCode="General">
                  <c:v>8.1543999499999998E-4</c:v>
                </c:pt>
                <c:pt idx="11097" formatCode="General">
                  <c:v>8.1551999500000005E-4</c:v>
                </c:pt>
                <c:pt idx="11098" formatCode="General">
                  <c:v>8.15599995E-4</c:v>
                </c:pt>
                <c:pt idx="11099" formatCode="General">
                  <c:v>8.1567999499999996E-4</c:v>
                </c:pt>
                <c:pt idx="11100" formatCode="General">
                  <c:v>8.1575999500000003E-4</c:v>
                </c:pt>
                <c:pt idx="11101" formatCode="General">
                  <c:v>8.1583999499999999E-4</c:v>
                </c:pt>
                <c:pt idx="11102" formatCode="General">
                  <c:v>8.1591999499999995E-4</c:v>
                </c:pt>
                <c:pt idx="11103" formatCode="General">
                  <c:v>8.1599999500000001E-4</c:v>
                </c:pt>
                <c:pt idx="11104" formatCode="General">
                  <c:v>8.1607999499999997E-4</c:v>
                </c:pt>
                <c:pt idx="11105" formatCode="General">
                  <c:v>8.1615999500000004E-4</c:v>
                </c:pt>
                <c:pt idx="11106" formatCode="General">
                  <c:v>8.16239995E-4</c:v>
                </c:pt>
                <c:pt idx="11107" formatCode="General">
                  <c:v>8.1631999499999996E-4</c:v>
                </c:pt>
                <c:pt idx="11108" formatCode="General">
                  <c:v>8.1639999500000002E-4</c:v>
                </c:pt>
                <c:pt idx="11109" formatCode="General">
                  <c:v>8.1647999499999998E-4</c:v>
                </c:pt>
                <c:pt idx="11110" formatCode="General">
                  <c:v>8.1655999500000005E-4</c:v>
                </c:pt>
                <c:pt idx="11111" formatCode="General">
                  <c:v>8.1663999500000001E-4</c:v>
                </c:pt>
                <c:pt idx="11112" formatCode="General">
                  <c:v>8.1671999499999997E-4</c:v>
                </c:pt>
                <c:pt idx="11113" formatCode="General">
                  <c:v>8.1679999500000003E-4</c:v>
                </c:pt>
                <c:pt idx="11114" formatCode="General">
                  <c:v>8.1687999499999999E-4</c:v>
                </c:pt>
                <c:pt idx="11115" formatCode="General">
                  <c:v>8.1695999499999995E-4</c:v>
                </c:pt>
                <c:pt idx="11116" formatCode="General">
                  <c:v>8.1703999500000002E-4</c:v>
                </c:pt>
                <c:pt idx="11117" formatCode="General">
                  <c:v>8.1711999499999998E-4</c:v>
                </c:pt>
                <c:pt idx="11118" formatCode="General">
                  <c:v>8.1719999500000004E-4</c:v>
                </c:pt>
                <c:pt idx="11119" formatCode="General">
                  <c:v>8.17279995E-4</c:v>
                </c:pt>
                <c:pt idx="11120" formatCode="General">
                  <c:v>8.1735999499999996E-4</c:v>
                </c:pt>
                <c:pt idx="11121" formatCode="General">
                  <c:v>8.1743999500000003E-4</c:v>
                </c:pt>
                <c:pt idx="11122" formatCode="General">
                  <c:v>8.1751999499999999E-4</c:v>
                </c:pt>
                <c:pt idx="11123" formatCode="General">
                  <c:v>8.1759999500000005E-4</c:v>
                </c:pt>
                <c:pt idx="11124" formatCode="General">
                  <c:v>8.1767999500000001E-4</c:v>
                </c:pt>
                <c:pt idx="11125" formatCode="General">
                  <c:v>8.1775999499999997E-4</c:v>
                </c:pt>
                <c:pt idx="11126" formatCode="General">
                  <c:v>8.1783999500000004E-4</c:v>
                </c:pt>
                <c:pt idx="11127" formatCode="General">
                  <c:v>8.17919995E-4</c:v>
                </c:pt>
                <c:pt idx="11128" formatCode="General">
                  <c:v>8.1799999499999995E-4</c:v>
                </c:pt>
                <c:pt idx="11129" formatCode="General">
                  <c:v>8.1807999500000002E-4</c:v>
                </c:pt>
                <c:pt idx="11130" formatCode="General">
                  <c:v>8.1815999499999998E-4</c:v>
                </c:pt>
                <c:pt idx="11131" formatCode="General">
                  <c:v>8.1823999500000005E-4</c:v>
                </c:pt>
                <c:pt idx="11132" formatCode="General">
                  <c:v>8.18319995E-4</c:v>
                </c:pt>
                <c:pt idx="11133" formatCode="General">
                  <c:v>8.1839999499999996E-4</c:v>
                </c:pt>
                <c:pt idx="11134" formatCode="General">
                  <c:v>8.1847999500000003E-4</c:v>
                </c:pt>
                <c:pt idx="11135" formatCode="General">
                  <c:v>8.1855999499999999E-4</c:v>
                </c:pt>
                <c:pt idx="11136" formatCode="General">
                  <c:v>8.1863999499999995E-4</c:v>
                </c:pt>
                <c:pt idx="11137" formatCode="General">
                  <c:v>8.1871999500000001E-4</c:v>
                </c:pt>
                <c:pt idx="11138" formatCode="General">
                  <c:v>8.1879999499999997E-4</c:v>
                </c:pt>
                <c:pt idx="11139" formatCode="General">
                  <c:v>8.1887999500000004E-4</c:v>
                </c:pt>
                <c:pt idx="11140" formatCode="General">
                  <c:v>8.18959995E-4</c:v>
                </c:pt>
                <c:pt idx="11141" formatCode="General">
                  <c:v>8.1903999499999996E-4</c:v>
                </c:pt>
                <c:pt idx="11142" formatCode="General">
                  <c:v>8.1911999500000002E-4</c:v>
                </c:pt>
                <c:pt idx="11143" formatCode="General">
                  <c:v>8.1919999499999998E-4</c:v>
                </c:pt>
                <c:pt idx="11144" formatCode="General">
                  <c:v>8.1927999500000005E-4</c:v>
                </c:pt>
                <c:pt idx="11145" formatCode="General">
                  <c:v>8.1935999500000001E-4</c:v>
                </c:pt>
                <c:pt idx="11146" formatCode="General">
                  <c:v>8.1943999499999997E-4</c:v>
                </c:pt>
                <c:pt idx="11147" formatCode="General">
                  <c:v>8.1951999500000003E-4</c:v>
                </c:pt>
                <c:pt idx="11148" formatCode="General">
                  <c:v>8.1959999499999999E-4</c:v>
                </c:pt>
                <c:pt idx="11149" formatCode="General">
                  <c:v>8.1967999499999995E-4</c:v>
                </c:pt>
                <c:pt idx="11150" formatCode="General">
                  <c:v>8.1975999500000002E-4</c:v>
                </c:pt>
                <c:pt idx="11151" formatCode="General">
                  <c:v>8.1983999499999998E-4</c:v>
                </c:pt>
                <c:pt idx="11152" formatCode="General">
                  <c:v>8.1991999500000004E-4</c:v>
                </c:pt>
                <c:pt idx="11153" formatCode="General">
                  <c:v>8.19999995E-4</c:v>
                </c:pt>
                <c:pt idx="11154" formatCode="General">
                  <c:v>8.2007999499999996E-4</c:v>
                </c:pt>
                <c:pt idx="11155" formatCode="General">
                  <c:v>8.2015999500000003E-4</c:v>
                </c:pt>
                <c:pt idx="11156" formatCode="General">
                  <c:v>8.2023999499999999E-4</c:v>
                </c:pt>
                <c:pt idx="11157" formatCode="General">
                  <c:v>8.2031999500000005E-4</c:v>
                </c:pt>
                <c:pt idx="11158" formatCode="General">
                  <c:v>8.2039999500000001E-4</c:v>
                </c:pt>
                <c:pt idx="11159" formatCode="General">
                  <c:v>8.2047999499999997E-4</c:v>
                </c:pt>
                <c:pt idx="11160" formatCode="General">
                  <c:v>8.2055999500000004E-4</c:v>
                </c:pt>
                <c:pt idx="11161" formatCode="General">
                  <c:v>8.20639995E-4</c:v>
                </c:pt>
                <c:pt idx="11162" formatCode="General">
                  <c:v>8.2071999499999995E-4</c:v>
                </c:pt>
                <c:pt idx="11163" formatCode="General">
                  <c:v>8.2079999500000002E-4</c:v>
                </c:pt>
                <c:pt idx="11164" formatCode="General">
                  <c:v>8.2087999499999998E-4</c:v>
                </c:pt>
                <c:pt idx="11165" formatCode="General">
                  <c:v>8.2095999500000005E-4</c:v>
                </c:pt>
                <c:pt idx="11166" formatCode="General">
                  <c:v>8.2103999500000001E-4</c:v>
                </c:pt>
                <c:pt idx="11167" formatCode="General">
                  <c:v>8.2111999499999996E-4</c:v>
                </c:pt>
                <c:pt idx="11168" formatCode="General">
                  <c:v>8.2119999500000003E-4</c:v>
                </c:pt>
                <c:pt idx="11169" formatCode="General">
                  <c:v>8.2127999499999999E-4</c:v>
                </c:pt>
                <c:pt idx="11170" formatCode="General">
                  <c:v>8.2135999499999995E-4</c:v>
                </c:pt>
                <c:pt idx="11171" formatCode="General">
                  <c:v>8.2143999500000002E-4</c:v>
                </c:pt>
                <c:pt idx="11172" formatCode="General">
                  <c:v>8.2151999499999997E-4</c:v>
                </c:pt>
                <c:pt idx="11173" formatCode="General">
                  <c:v>8.2159999500000004E-4</c:v>
                </c:pt>
                <c:pt idx="11174" formatCode="General">
                  <c:v>8.21679995E-4</c:v>
                </c:pt>
                <c:pt idx="11175" formatCode="General">
                  <c:v>8.2175999499999996E-4</c:v>
                </c:pt>
                <c:pt idx="11176" formatCode="General">
                  <c:v>8.2183999500000003E-4</c:v>
                </c:pt>
                <c:pt idx="11177" formatCode="General">
                  <c:v>8.2191999499999998E-4</c:v>
                </c:pt>
                <c:pt idx="11178" formatCode="General">
                  <c:v>8.2199999500000005E-4</c:v>
                </c:pt>
                <c:pt idx="11179" formatCode="General">
                  <c:v>8.2207999500000001E-4</c:v>
                </c:pt>
                <c:pt idx="11180" formatCode="General">
                  <c:v>8.2215999499999997E-4</c:v>
                </c:pt>
                <c:pt idx="11181" formatCode="General">
                  <c:v>8.2223999500000004E-4</c:v>
                </c:pt>
                <c:pt idx="11182" formatCode="General">
                  <c:v>8.2231999499999999E-4</c:v>
                </c:pt>
                <c:pt idx="11183" formatCode="General">
                  <c:v>8.2239999499999995E-4</c:v>
                </c:pt>
                <c:pt idx="11184" formatCode="General">
                  <c:v>8.2247999500000002E-4</c:v>
                </c:pt>
                <c:pt idx="11185" formatCode="General">
                  <c:v>8.2255999499999998E-4</c:v>
                </c:pt>
                <c:pt idx="11186" formatCode="General">
                  <c:v>8.2263999500000004E-4</c:v>
                </c:pt>
                <c:pt idx="11187" formatCode="General">
                  <c:v>8.22719995E-4</c:v>
                </c:pt>
                <c:pt idx="11188" formatCode="General">
                  <c:v>8.2279999499999996E-4</c:v>
                </c:pt>
                <c:pt idx="11189" formatCode="General">
                  <c:v>8.2287999500000003E-4</c:v>
                </c:pt>
                <c:pt idx="11190" formatCode="General">
                  <c:v>8.2295999499999999E-4</c:v>
                </c:pt>
                <c:pt idx="11191" formatCode="General">
                  <c:v>8.2303999499999995E-4</c:v>
                </c:pt>
                <c:pt idx="11192" formatCode="General">
                  <c:v>8.2311999500000001E-4</c:v>
                </c:pt>
                <c:pt idx="11193" formatCode="General">
                  <c:v>8.2319999499999997E-4</c:v>
                </c:pt>
                <c:pt idx="11194" formatCode="General">
                  <c:v>8.2327999500000004E-4</c:v>
                </c:pt>
                <c:pt idx="11195" formatCode="General">
                  <c:v>8.23359995E-4</c:v>
                </c:pt>
                <c:pt idx="11196" formatCode="General">
                  <c:v>8.2343999499999996E-4</c:v>
                </c:pt>
                <c:pt idx="11197" formatCode="General">
                  <c:v>8.2351999500000002E-4</c:v>
                </c:pt>
                <c:pt idx="11198" formatCode="General">
                  <c:v>8.2359999499999998E-4</c:v>
                </c:pt>
                <c:pt idx="11199" formatCode="General">
                  <c:v>8.2367999500000005E-4</c:v>
                </c:pt>
                <c:pt idx="11200" formatCode="General">
                  <c:v>8.2375999500000001E-4</c:v>
                </c:pt>
                <c:pt idx="11201" formatCode="General">
                  <c:v>8.2383999499999997E-4</c:v>
                </c:pt>
                <c:pt idx="11202" formatCode="General">
                  <c:v>8.2391999500000003E-4</c:v>
                </c:pt>
                <c:pt idx="11203" formatCode="General">
                  <c:v>8.2399999499999999E-4</c:v>
                </c:pt>
                <c:pt idx="11204" formatCode="General">
                  <c:v>8.2407999499999995E-4</c:v>
                </c:pt>
                <c:pt idx="11205" formatCode="General">
                  <c:v>8.2415999500000002E-4</c:v>
                </c:pt>
                <c:pt idx="11206" formatCode="General">
                  <c:v>8.2423999499999998E-4</c:v>
                </c:pt>
                <c:pt idx="11207" formatCode="General">
                  <c:v>8.2431999500000004E-4</c:v>
                </c:pt>
                <c:pt idx="11208" formatCode="General">
                  <c:v>8.24399995E-4</c:v>
                </c:pt>
                <c:pt idx="11209" formatCode="General">
                  <c:v>8.2447999499999996E-4</c:v>
                </c:pt>
                <c:pt idx="11210" formatCode="General">
                  <c:v>8.2455999500000003E-4</c:v>
                </c:pt>
                <c:pt idx="11211" formatCode="General">
                  <c:v>8.2463999499999999E-4</c:v>
                </c:pt>
                <c:pt idx="11212" formatCode="General">
                  <c:v>8.2471999500000005E-4</c:v>
                </c:pt>
                <c:pt idx="11213" formatCode="General">
                  <c:v>8.2479999500000001E-4</c:v>
                </c:pt>
                <c:pt idx="11214" formatCode="General">
                  <c:v>8.2487999499999997E-4</c:v>
                </c:pt>
                <c:pt idx="11215" formatCode="General">
                  <c:v>8.2495999500000004E-4</c:v>
                </c:pt>
                <c:pt idx="11216" formatCode="General">
                  <c:v>8.2503999499999999E-4</c:v>
                </c:pt>
                <c:pt idx="11217" formatCode="General">
                  <c:v>8.2511999499999995E-4</c:v>
                </c:pt>
                <c:pt idx="11218" formatCode="General">
                  <c:v>8.2519999500000002E-4</c:v>
                </c:pt>
                <c:pt idx="11219" formatCode="General">
                  <c:v>8.2527999499999998E-4</c:v>
                </c:pt>
                <c:pt idx="11220" formatCode="General">
                  <c:v>8.2535999500000005E-4</c:v>
                </c:pt>
                <c:pt idx="11221" formatCode="General">
                  <c:v>8.25439995E-4</c:v>
                </c:pt>
                <c:pt idx="11222" formatCode="General">
                  <c:v>8.2551999499999996E-4</c:v>
                </c:pt>
                <c:pt idx="11223" formatCode="General">
                  <c:v>8.2559999500000003E-4</c:v>
                </c:pt>
                <c:pt idx="11224" formatCode="General">
                  <c:v>8.2567999499999999E-4</c:v>
                </c:pt>
                <c:pt idx="11225" formatCode="General">
                  <c:v>8.2575999499999995E-4</c:v>
                </c:pt>
                <c:pt idx="11226" formatCode="General">
                  <c:v>8.2583999500000001E-4</c:v>
                </c:pt>
                <c:pt idx="11227" formatCode="General">
                  <c:v>8.2591999499999997E-4</c:v>
                </c:pt>
                <c:pt idx="11228" formatCode="General">
                  <c:v>8.2599999500000004E-4</c:v>
                </c:pt>
                <c:pt idx="11229" formatCode="General">
                  <c:v>8.26079995E-4</c:v>
                </c:pt>
                <c:pt idx="11230" formatCode="General">
                  <c:v>8.2615999499999996E-4</c:v>
                </c:pt>
                <c:pt idx="11231" formatCode="General">
                  <c:v>8.2623999500000002E-4</c:v>
                </c:pt>
                <c:pt idx="11232" formatCode="General">
                  <c:v>8.2631999499999998E-4</c:v>
                </c:pt>
                <c:pt idx="11233" formatCode="General">
                  <c:v>8.2639999500000005E-4</c:v>
                </c:pt>
                <c:pt idx="11234" formatCode="General">
                  <c:v>8.2647999500000001E-4</c:v>
                </c:pt>
                <c:pt idx="11235" formatCode="General">
                  <c:v>8.2655999499999997E-4</c:v>
                </c:pt>
                <c:pt idx="11236" formatCode="General">
                  <c:v>8.2663999500000003E-4</c:v>
                </c:pt>
                <c:pt idx="11237" formatCode="General">
                  <c:v>8.2671999499999999E-4</c:v>
                </c:pt>
                <c:pt idx="11238" formatCode="General">
                  <c:v>8.2679999499999995E-4</c:v>
                </c:pt>
                <c:pt idx="11239" formatCode="General">
                  <c:v>8.2687999500000002E-4</c:v>
                </c:pt>
                <c:pt idx="11240" formatCode="General">
                  <c:v>8.2695999499999998E-4</c:v>
                </c:pt>
                <c:pt idx="11241" formatCode="General">
                  <c:v>8.2703999500000004E-4</c:v>
                </c:pt>
                <c:pt idx="11242" formatCode="General">
                  <c:v>8.27119995E-4</c:v>
                </c:pt>
                <c:pt idx="11243" formatCode="General">
                  <c:v>8.2719999499999996E-4</c:v>
                </c:pt>
                <c:pt idx="11244" formatCode="General">
                  <c:v>8.2727999500000003E-4</c:v>
                </c:pt>
                <c:pt idx="11245" formatCode="General">
                  <c:v>8.2735999499999999E-4</c:v>
                </c:pt>
                <c:pt idx="11246" formatCode="General">
                  <c:v>8.2743999500000005E-4</c:v>
                </c:pt>
                <c:pt idx="11247" formatCode="General">
                  <c:v>8.2751999500000001E-4</c:v>
                </c:pt>
                <c:pt idx="11248" formatCode="General">
                  <c:v>8.2759999499999997E-4</c:v>
                </c:pt>
                <c:pt idx="11249" formatCode="General">
                  <c:v>8.2767999500000004E-4</c:v>
                </c:pt>
                <c:pt idx="11250" formatCode="General">
                  <c:v>8.27759995E-4</c:v>
                </c:pt>
                <c:pt idx="11251" formatCode="General">
                  <c:v>8.2783999499999995E-4</c:v>
                </c:pt>
                <c:pt idx="11252" formatCode="General">
                  <c:v>8.2791999500000002E-4</c:v>
                </c:pt>
                <c:pt idx="11253" formatCode="General">
                  <c:v>8.2799999499999998E-4</c:v>
                </c:pt>
                <c:pt idx="11254" formatCode="General">
                  <c:v>8.2807999500000005E-4</c:v>
                </c:pt>
                <c:pt idx="11255" formatCode="General">
                  <c:v>8.2815999500000001E-4</c:v>
                </c:pt>
                <c:pt idx="11256" formatCode="General">
                  <c:v>8.2823999499999996E-4</c:v>
                </c:pt>
                <c:pt idx="11257" formatCode="General">
                  <c:v>8.2831999500000003E-4</c:v>
                </c:pt>
                <c:pt idx="11258" formatCode="General">
                  <c:v>8.2839999499999999E-4</c:v>
                </c:pt>
                <c:pt idx="11259" formatCode="General">
                  <c:v>8.2847999499999995E-4</c:v>
                </c:pt>
                <c:pt idx="11260" formatCode="General">
                  <c:v>8.2855999500000002E-4</c:v>
                </c:pt>
                <c:pt idx="11261" formatCode="General">
                  <c:v>8.2863999499999997E-4</c:v>
                </c:pt>
                <c:pt idx="11262" formatCode="General">
                  <c:v>8.2871999500000004E-4</c:v>
                </c:pt>
                <c:pt idx="11263" formatCode="General">
                  <c:v>8.28799995E-4</c:v>
                </c:pt>
                <c:pt idx="11264" formatCode="General">
                  <c:v>8.2887999499999996E-4</c:v>
                </c:pt>
                <c:pt idx="11265" formatCode="General">
                  <c:v>8.2895999500000002E-4</c:v>
                </c:pt>
                <c:pt idx="11266" formatCode="General">
                  <c:v>8.2903999499999998E-4</c:v>
                </c:pt>
                <c:pt idx="11267" formatCode="General">
                  <c:v>8.2911999500000005E-4</c:v>
                </c:pt>
                <c:pt idx="11268" formatCode="General">
                  <c:v>8.2919999500000001E-4</c:v>
                </c:pt>
                <c:pt idx="11269" formatCode="General">
                  <c:v>8.2927999499999997E-4</c:v>
                </c:pt>
                <c:pt idx="11270" formatCode="General">
                  <c:v>8.2935999500000003E-4</c:v>
                </c:pt>
                <c:pt idx="11271" formatCode="General">
                  <c:v>8.2943999499999999E-4</c:v>
                </c:pt>
                <c:pt idx="11272" formatCode="General">
                  <c:v>8.2951999499999995E-4</c:v>
                </c:pt>
                <c:pt idx="11273" formatCode="General">
                  <c:v>8.2959999500000002E-4</c:v>
                </c:pt>
                <c:pt idx="11274" formatCode="General">
                  <c:v>8.2967999499999998E-4</c:v>
                </c:pt>
                <c:pt idx="11275" formatCode="General">
                  <c:v>8.2975999500000004E-4</c:v>
                </c:pt>
                <c:pt idx="11276" formatCode="General">
                  <c:v>8.29839995E-4</c:v>
                </c:pt>
                <c:pt idx="11277" formatCode="General">
                  <c:v>8.2991999499999996E-4</c:v>
                </c:pt>
                <c:pt idx="11278" formatCode="General">
                  <c:v>8.2999999500000003E-4</c:v>
                </c:pt>
                <c:pt idx="11279" formatCode="General">
                  <c:v>8.3007999499999999E-4</c:v>
                </c:pt>
                <c:pt idx="11280" formatCode="General">
                  <c:v>8.3015999500000005E-4</c:v>
                </c:pt>
                <c:pt idx="11281" formatCode="General">
                  <c:v>8.3023999500000001E-4</c:v>
                </c:pt>
                <c:pt idx="11282" formatCode="General">
                  <c:v>8.3031999499999997E-4</c:v>
                </c:pt>
                <c:pt idx="11283" formatCode="General">
                  <c:v>8.3039999500000004E-4</c:v>
                </c:pt>
                <c:pt idx="11284" formatCode="General">
                  <c:v>8.30479995E-4</c:v>
                </c:pt>
                <c:pt idx="11285" formatCode="General">
                  <c:v>8.3055999499999996E-4</c:v>
                </c:pt>
                <c:pt idx="11286" formatCode="General">
                  <c:v>8.3063999500000002E-4</c:v>
                </c:pt>
                <c:pt idx="11287" formatCode="General">
                  <c:v>8.3071999499999998E-4</c:v>
                </c:pt>
                <c:pt idx="11288" formatCode="General">
                  <c:v>8.3079999500000005E-4</c:v>
                </c:pt>
                <c:pt idx="11289" formatCode="General">
                  <c:v>8.3087999500000001E-4</c:v>
                </c:pt>
                <c:pt idx="11290" formatCode="General">
                  <c:v>8.3095999499999997E-4</c:v>
                </c:pt>
                <c:pt idx="11291" formatCode="General">
                  <c:v>8.3103999500000003E-4</c:v>
                </c:pt>
                <c:pt idx="11292" formatCode="General">
                  <c:v>8.3111999499999999E-4</c:v>
                </c:pt>
                <c:pt idx="11293" formatCode="General">
                  <c:v>8.3119999499999995E-4</c:v>
                </c:pt>
                <c:pt idx="11294" formatCode="General">
                  <c:v>8.3127999500000002E-4</c:v>
                </c:pt>
                <c:pt idx="11295" formatCode="General">
                  <c:v>8.3135999499999997E-4</c:v>
                </c:pt>
                <c:pt idx="11296" formatCode="General">
                  <c:v>8.3143999500000004E-4</c:v>
                </c:pt>
                <c:pt idx="11297" formatCode="General">
                  <c:v>8.31519995E-4</c:v>
                </c:pt>
                <c:pt idx="11298" formatCode="General">
                  <c:v>8.3159999499999996E-4</c:v>
                </c:pt>
                <c:pt idx="11299" formatCode="General">
                  <c:v>8.3167999500000003E-4</c:v>
                </c:pt>
                <c:pt idx="11300" formatCode="General">
                  <c:v>8.3175999499999998E-4</c:v>
                </c:pt>
                <c:pt idx="11301" formatCode="General">
                  <c:v>8.3183999500000005E-4</c:v>
                </c:pt>
                <c:pt idx="11302" formatCode="General">
                  <c:v>8.3191999500000001E-4</c:v>
                </c:pt>
                <c:pt idx="11303" formatCode="General">
                  <c:v>8.3199999499999997E-4</c:v>
                </c:pt>
                <c:pt idx="11304" formatCode="General">
                  <c:v>8.3207999500000004E-4</c:v>
                </c:pt>
                <c:pt idx="11305" formatCode="General">
                  <c:v>8.3215999499999999E-4</c:v>
                </c:pt>
                <c:pt idx="11306" formatCode="General">
                  <c:v>8.3223999499999995E-4</c:v>
                </c:pt>
                <c:pt idx="11307" formatCode="General">
                  <c:v>8.3231999500000002E-4</c:v>
                </c:pt>
                <c:pt idx="11308" formatCode="General">
                  <c:v>8.3239999499999998E-4</c:v>
                </c:pt>
                <c:pt idx="11309" formatCode="General">
                  <c:v>8.3247999500000005E-4</c:v>
                </c:pt>
                <c:pt idx="11310" formatCode="General">
                  <c:v>8.32559995E-4</c:v>
                </c:pt>
                <c:pt idx="11311" formatCode="General">
                  <c:v>8.3263999499999996E-4</c:v>
                </c:pt>
                <c:pt idx="11312" formatCode="General">
                  <c:v>8.3271999500000003E-4</c:v>
                </c:pt>
                <c:pt idx="11313" formatCode="General">
                  <c:v>8.3279999499999999E-4</c:v>
                </c:pt>
                <c:pt idx="11314" formatCode="General">
                  <c:v>8.3287999499999995E-4</c:v>
                </c:pt>
                <c:pt idx="11315" formatCode="General">
                  <c:v>8.3295999500000001E-4</c:v>
                </c:pt>
                <c:pt idx="11316" formatCode="General">
                  <c:v>8.3303999499999997E-4</c:v>
                </c:pt>
                <c:pt idx="11317" formatCode="General">
                  <c:v>8.3311999500000004E-4</c:v>
                </c:pt>
                <c:pt idx="11318" formatCode="General">
                  <c:v>8.33199995E-4</c:v>
                </c:pt>
                <c:pt idx="11319" formatCode="General">
                  <c:v>8.3327999499999996E-4</c:v>
                </c:pt>
                <c:pt idx="11320" formatCode="General">
                  <c:v>8.3335999500000002E-4</c:v>
                </c:pt>
                <c:pt idx="11321" formatCode="General">
                  <c:v>8.3343999499999998E-4</c:v>
                </c:pt>
                <c:pt idx="11322" formatCode="General">
                  <c:v>8.3351999500000005E-4</c:v>
                </c:pt>
                <c:pt idx="11323" formatCode="General">
                  <c:v>8.3359999500000001E-4</c:v>
                </c:pt>
                <c:pt idx="11324" formatCode="General">
                  <c:v>8.3367999499999997E-4</c:v>
                </c:pt>
                <c:pt idx="11325" formatCode="General">
                  <c:v>8.3375999500000003E-4</c:v>
                </c:pt>
                <c:pt idx="11326" formatCode="General">
                  <c:v>8.3383999499999999E-4</c:v>
                </c:pt>
                <c:pt idx="11327" formatCode="General">
                  <c:v>8.3391999499999995E-4</c:v>
                </c:pt>
                <c:pt idx="11328" formatCode="General">
                  <c:v>8.3399999500000002E-4</c:v>
                </c:pt>
                <c:pt idx="11329" formatCode="General">
                  <c:v>8.3407999499999998E-4</c:v>
                </c:pt>
                <c:pt idx="11330" formatCode="General">
                  <c:v>8.3415999500000004E-4</c:v>
                </c:pt>
                <c:pt idx="11331" formatCode="General">
                  <c:v>8.34239995E-4</c:v>
                </c:pt>
                <c:pt idx="11332" formatCode="General">
                  <c:v>8.3431999499999996E-4</c:v>
                </c:pt>
                <c:pt idx="11333" formatCode="General">
                  <c:v>8.3439999500000003E-4</c:v>
                </c:pt>
                <c:pt idx="11334" formatCode="General">
                  <c:v>8.3447999499999999E-4</c:v>
                </c:pt>
                <c:pt idx="11335" formatCode="General">
                  <c:v>8.3455999500000005E-4</c:v>
                </c:pt>
                <c:pt idx="11336" formatCode="General">
                  <c:v>8.3463999500000001E-4</c:v>
                </c:pt>
                <c:pt idx="11337" formatCode="General">
                  <c:v>8.3471999499999997E-4</c:v>
                </c:pt>
                <c:pt idx="11338" formatCode="General">
                  <c:v>8.3479999500000004E-4</c:v>
                </c:pt>
                <c:pt idx="11339" formatCode="General">
                  <c:v>8.34879995E-4</c:v>
                </c:pt>
                <c:pt idx="11340" formatCode="General">
                  <c:v>8.3495999499999995E-4</c:v>
                </c:pt>
                <c:pt idx="11341" formatCode="General">
                  <c:v>8.3503999500000002E-4</c:v>
                </c:pt>
                <c:pt idx="11342" formatCode="General">
                  <c:v>8.3511999499999998E-4</c:v>
                </c:pt>
                <c:pt idx="11343" formatCode="General">
                  <c:v>8.3519999500000005E-4</c:v>
                </c:pt>
                <c:pt idx="11344" formatCode="General">
                  <c:v>8.3527999500000001E-4</c:v>
                </c:pt>
                <c:pt idx="11345" formatCode="General">
                  <c:v>8.3535999499999996E-4</c:v>
                </c:pt>
                <c:pt idx="11346" formatCode="General">
                  <c:v>8.3543999500000003E-4</c:v>
                </c:pt>
                <c:pt idx="11347" formatCode="General">
                  <c:v>8.3551999499999999E-4</c:v>
                </c:pt>
                <c:pt idx="11348" formatCode="General">
                  <c:v>8.3559999499999995E-4</c:v>
                </c:pt>
                <c:pt idx="11349" formatCode="General">
                  <c:v>8.3567999500000001E-4</c:v>
                </c:pt>
                <c:pt idx="11350" formatCode="General">
                  <c:v>8.3575999499999997E-4</c:v>
                </c:pt>
                <c:pt idx="11351" formatCode="General">
                  <c:v>8.3583999500000004E-4</c:v>
                </c:pt>
                <c:pt idx="11352" formatCode="General">
                  <c:v>8.35919995E-4</c:v>
                </c:pt>
                <c:pt idx="11353" formatCode="General">
                  <c:v>8.3599999499999996E-4</c:v>
                </c:pt>
                <c:pt idx="11354" formatCode="General">
                  <c:v>8.3607999500000002E-4</c:v>
                </c:pt>
                <c:pt idx="11355" formatCode="General">
                  <c:v>8.3615999499999998E-4</c:v>
                </c:pt>
                <c:pt idx="11356" formatCode="General">
                  <c:v>8.3623999500000005E-4</c:v>
                </c:pt>
                <c:pt idx="11357" formatCode="General">
                  <c:v>8.3631999500000001E-4</c:v>
                </c:pt>
                <c:pt idx="11358" formatCode="General">
                  <c:v>8.3639999499999997E-4</c:v>
                </c:pt>
                <c:pt idx="11359" formatCode="General">
                  <c:v>8.3647999500000003E-4</c:v>
                </c:pt>
                <c:pt idx="11360" formatCode="General">
                  <c:v>8.3655999499999999E-4</c:v>
                </c:pt>
                <c:pt idx="11361" formatCode="General">
                  <c:v>8.3663999499999995E-4</c:v>
                </c:pt>
                <c:pt idx="11362" formatCode="General">
                  <c:v>8.3671999500000002E-4</c:v>
                </c:pt>
                <c:pt idx="11363" formatCode="General">
                  <c:v>8.3679999499999998E-4</c:v>
                </c:pt>
                <c:pt idx="11364" formatCode="General">
                  <c:v>8.3687999500000004E-4</c:v>
                </c:pt>
                <c:pt idx="11365" formatCode="General">
                  <c:v>8.36959995E-4</c:v>
                </c:pt>
                <c:pt idx="11366" formatCode="General">
                  <c:v>8.3703999499999996E-4</c:v>
                </c:pt>
                <c:pt idx="11367" formatCode="General">
                  <c:v>8.3711999500000003E-4</c:v>
                </c:pt>
                <c:pt idx="11368" formatCode="General">
                  <c:v>8.3719999499999999E-4</c:v>
                </c:pt>
                <c:pt idx="11369" formatCode="General">
                  <c:v>8.3727999500000005E-4</c:v>
                </c:pt>
                <c:pt idx="11370" formatCode="General">
                  <c:v>8.3735999500000001E-4</c:v>
                </c:pt>
                <c:pt idx="11371" formatCode="General">
                  <c:v>8.3743999499999997E-4</c:v>
                </c:pt>
                <c:pt idx="11372" formatCode="General">
                  <c:v>8.3751999500000004E-4</c:v>
                </c:pt>
                <c:pt idx="11373" formatCode="General">
                  <c:v>8.37599995E-4</c:v>
                </c:pt>
                <c:pt idx="11374" formatCode="General">
                  <c:v>8.3767999499999996E-4</c:v>
                </c:pt>
                <c:pt idx="11375" formatCode="General">
                  <c:v>8.3775999500000002E-4</c:v>
                </c:pt>
                <c:pt idx="11376" formatCode="General">
                  <c:v>8.3783999499999998E-4</c:v>
                </c:pt>
                <c:pt idx="11377" formatCode="General">
                  <c:v>8.3791999500000005E-4</c:v>
                </c:pt>
                <c:pt idx="11378" formatCode="General">
                  <c:v>8.3799999500000001E-4</c:v>
                </c:pt>
                <c:pt idx="11379" formatCode="General">
                  <c:v>8.3807999499999996E-4</c:v>
                </c:pt>
                <c:pt idx="11380" formatCode="General">
                  <c:v>8.3815999500000003E-4</c:v>
                </c:pt>
                <c:pt idx="11381" formatCode="General">
                  <c:v>8.3823999499999999E-4</c:v>
                </c:pt>
                <c:pt idx="11382" formatCode="General">
                  <c:v>8.3831999499999995E-4</c:v>
                </c:pt>
                <c:pt idx="11383" formatCode="General">
                  <c:v>8.3839999500000002E-4</c:v>
                </c:pt>
                <c:pt idx="11384" formatCode="General">
                  <c:v>8.3847999499999997E-4</c:v>
                </c:pt>
                <c:pt idx="11385" formatCode="General">
                  <c:v>8.3855999500000004E-4</c:v>
                </c:pt>
                <c:pt idx="11386" formatCode="General">
                  <c:v>8.38639995E-4</c:v>
                </c:pt>
                <c:pt idx="11387" formatCode="General">
                  <c:v>8.3871999499999996E-4</c:v>
                </c:pt>
                <c:pt idx="11388" formatCode="General">
                  <c:v>8.3879999500000003E-4</c:v>
                </c:pt>
                <c:pt idx="11389" formatCode="General">
                  <c:v>8.3887999499999998E-4</c:v>
                </c:pt>
                <c:pt idx="11390" formatCode="General">
                  <c:v>8.3895999500000005E-4</c:v>
                </c:pt>
                <c:pt idx="11391" formatCode="General">
                  <c:v>8.3903999500000001E-4</c:v>
                </c:pt>
                <c:pt idx="11392" formatCode="General">
                  <c:v>8.3911999499999997E-4</c:v>
                </c:pt>
                <c:pt idx="11393" formatCode="General">
                  <c:v>8.3919999500000004E-4</c:v>
                </c:pt>
                <c:pt idx="11394" formatCode="General">
                  <c:v>8.3927999499999999E-4</c:v>
                </c:pt>
                <c:pt idx="11395" formatCode="General">
                  <c:v>8.3935999499999995E-4</c:v>
                </c:pt>
                <c:pt idx="11396" formatCode="General">
                  <c:v>8.3943999500000002E-4</c:v>
                </c:pt>
                <c:pt idx="11397" formatCode="General">
                  <c:v>8.3951999499999998E-4</c:v>
                </c:pt>
                <c:pt idx="11398" formatCode="General">
                  <c:v>8.3959999500000005E-4</c:v>
                </c:pt>
                <c:pt idx="11399" formatCode="General">
                  <c:v>8.39679995E-4</c:v>
                </c:pt>
                <c:pt idx="11400" formatCode="General">
                  <c:v>8.3975999499999996E-4</c:v>
                </c:pt>
                <c:pt idx="11401" formatCode="General">
                  <c:v>8.3983999500000003E-4</c:v>
                </c:pt>
                <c:pt idx="11402" formatCode="General">
                  <c:v>8.3991999499999999E-4</c:v>
                </c:pt>
                <c:pt idx="11403" formatCode="General">
                  <c:v>8.3999999499999995E-4</c:v>
                </c:pt>
                <c:pt idx="11404" formatCode="General">
                  <c:v>8.4007999500000001E-4</c:v>
                </c:pt>
                <c:pt idx="11405" formatCode="General">
                  <c:v>8.4015999499999997E-4</c:v>
                </c:pt>
                <c:pt idx="11406" formatCode="General">
                  <c:v>8.4023999500000004E-4</c:v>
                </c:pt>
                <c:pt idx="11407" formatCode="General">
                  <c:v>8.40319995E-4</c:v>
                </c:pt>
                <c:pt idx="11408" formatCode="General">
                  <c:v>8.4039999499999996E-4</c:v>
                </c:pt>
                <c:pt idx="11409" formatCode="General">
                  <c:v>8.4047999500000002E-4</c:v>
                </c:pt>
                <c:pt idx="11410" formatCode="General">
                  <c:v>8.4055999499999998E-4</c:v>
                </c:pt>
                <c:pt idx="11411" formatCode="General">
                  <c:v>8.4063999500000005E-4</c:v>
                </c:pt>
                <c:pt idx="11412" formatCode="General">
                  <c:v>8.4071999500000001E-4</c:v>
                </c:pt>
                <c:pt idx="11413" formatCode="General">
                  <c:v>8.4079999499999997E-4</c:v>
                </c:pt>
                <c:pt idx="11414" formatCode="General">
                  <c:v>8.4087999500000003E-4</c:v>
                </c:pt>
                <c:pt idx="11415" formatCode="General">
                  <c:v>8.4095999499999999E-4</c:v>
                </c:pt>
                <c:pt idx="11416" formatCode="General">
                  <c:v>8.4103999499999995E-4</c:v>
                </c:pt>
                <c:pt idx="11417" formatCode="General">
                  <c:v>8.4111999500000002E-4</c:v>
                </c:pt>
                <c:pt idx="11418" formatCode="General">
                  <c:v>8.4119999499999998E-4</c:v>
                </c:pt>
                <c:pt idx="11419" formatCode="General">
                  <c:v>8.4127999500000004E-4</c:v>
                </c:pt>
                <c:pt idx="11420" formatCode="General">
                  <c:v>8.41359995E-4</c:v>
                </c:pt>
                <c:pt idx="11421" formatCode="General">
                  <c:v>8.4143999499999996E-4</c:v>
                </c:pt>
                <c:pt idx="11422" formatCode="General">
                  <c:v>8.4151999500000003E-4</c:v>
                </c:pt>
                <c:pt idx="11423" formatCode="General">
                  <c:v>8.4159999499999999E-4</c:v>
                </c:pt>
                <c:pt idx="11424" formatCode="General">
                  <c:v>8.4167999500000005E-4</c:v>
                </c:pt>
                <c:pt idx="11425" formatCode="General">
                  <c:v>8.4175999500000001E-4</c:v>
                </c:pt>
                <c:pt idx="11426" formatCode="General">
                  <c:v>8.4183999499999997E-4</c:v>
                </c:pt>
                <c:pt idx="11427" formatCode="General">
                  <c:v>8.4191999500000004E-4</c:v>
                </c:pt>
                <c:pt idx="11428" formatCode="General">
                  <c:v>8.41999995E-4</c:v>
                </c:pt>
                <c:pt idx="11429" formatCode="General">
                  <c:v>8.4207999499999995E-4</c:v>
                </c:pt>
                <c:pt idx="11430" formatCode="General">
                  <c:v>8.4215999500000002E-4</c:v>
                </c:pt>
                <c:pt idx="11431" formatCode="General">
                  <c:v>8.4223999499999998E-4</c:v>
                </c:pt>
                <c:pt idx="11432" formatCode="General">
                  <c:v>8.4231999500000005E-4</c:v>
                </c:pt>
                <c:pt idx="11433" formatCode="General">
                  <c:v>8.42399995E-4</c:v>
                </c:pt>
                <c:pt idx="11434" formatCode="General">
                  <c:v>8.4247999499999996E-4</c:v>
                </c:pt>
                <c:pt idx="11435" formatCode="General">
                  <c:v>8.4255999500000003E-4</c:v>
                </c:pt>
                <c:pt idx="11436" formatCode="General">
                  <c:v>8.4263999499999999E-4</c:v>
                </c:pt>
                <c:pt idx="11437" formatCode="General">
                  <c:v>8.4271999499999995E-4</c:v>
                </c:pt>
                <c:pt idx="11438" formatCode="General">
                  <c:v>8.4279999500000001E-4</c:v>
                </c:pt>
                <c:pt idx="11439" formatCode="General">
                  <c:v>8.4287999499999997E-4</c:v>
                </c:pt>
                <c:pt idx="11440" formatCode="General">
                  <c:v>8.4295999500000004E-4</c:v>
                </c:pt>
                <c:pt idx="11441" formatCode="General">
                  <c:v>8.43039995E-4</c:v>
                </c:pt>
                <c:pt idx="11442" formatCode="General">
                  <c:v>8.4311999499999996E-4</c:v>
                </c:pt>
                <c:pt idx="11443" formatCode="General">
                  <c:v>8.4319999500000002E-4</c:v>
                </c:pt>
                <c:pt idx="11444" formatCode="General">
                  <c:v>8.4327999499999998E-4</c:v>
                </c:pt>
                <c:pt idx="11445" formatCode="General">
                  <c:v>8.4335999500000005E-4</c:v>
                </c:pt>
                <c:pt idx="11446" formatCode="General">
                  <c:v>8.4343999500000001E-4</c:v>
                </c:pt>
                <c:pt idx="11447" formatCode="General">
                  <c:v>8.4351999499999997E-4</c:v>
                </c:pt>
                <c:pt idx="11448" formatCode="General">
                  <c:v>8.4359999500000003E-4</c:v>
                </c:pt>
                <c:pt idx="11449" formatCode="General">
                  <c:v>8.4367999499999999E-4</c:v>
                </c:pt>
                <c:pt idx="11450" formatCode="General">
                  <c:v>8.4375999499999995E-4</c:v>
                </c:pt>
                <c:pt idx="11451" formatCode="General">
                  <c:v>8.4383999500000002E-4</c:v>
                </c:pt>
                <c:pt idx="11452" formatCode="General">
                  <c:v>8.4391999499999998E-4</c:v>
                </c:pt>
                <c:pt idx="11453" formatCode="General">
                  <c:v>8.4399999500000004E-4</c:v>
                </c:pt>
                <c:pt idx="11454" formatCode="General">
                  <c:v>8.44079995E-4</c:v>
                </c:pt>
                <c:pt idx="11455" formatCode="General">
                  <c:v>8.4415999499999996E-4</c:v>
                </c:pt>
                <c:pt idx="11456" formatCode="General">
                  <c:v>8.4423999500000003E-4</c:v>
                </c:pt>
                <c:pt idx="11457" formatCode="General">
                  <c:v>8.4431999499999999E-4</c:v>
                </c:pt>
                <c:pt idx="11458" formatCode="General">
                  <c:v>8.4439999500000005E-4</c:v>
                </c:pt>
                <c:pt idx="11459" formatCode="General">
                  <c:v>8.4447999500000001E-4</c:v>
                </c:pt>
                <c:pt idx="11460" formatCode="General">
                  <c:v>8.4455999499999997E-4</c:v>
                </c:pt>
                <c:pt idx="11461" formatCode="General">
                  <c:v>8.4463999500000004E-4</c:v>
                </c:pt>
                <c:pt idx="11462" formatCode="General">
                  <c:v>8.44719995E-4</c:v>
                </c:pt>
                <c:pt idx="11463" formatCode="General">
                  <c:v>8.4479999499999995E-4</c:v>
                </c:pt>
                <c:pt idx="11464" formatCode="General">
                  <c:v>8.4487999500000002E-4</c:v>
                </c:pt>
                <c:pt idx="11465" formatCode="General">
                  <c:v>8.4495999499999998E-4</c:v>
                </c:pt>
                <c:pt idx="11466" formatCode="General">
                  <c:v>8.4503999500000005E-4</c:v>
                </c:pt>
                <c:pt idx="11467" formatCode="General">
                  <c:v>8.4511999500000001E-4</c:v>
                </c:pt>
                <c:pt idx="11468" formatCode="General">
                  <c:v>8.4519999499999996E-4</c:v>
                </c:pt>
                <c:pt idx="11469" formatCode="General">
                  <c:v>8.4527999500000003E-4</c:v>
                </c:pt>
                <c:pt idx="11470" formatCode="General">
                  <c:v>8.4535999499999999E-4</c:v>
                </c:pt>
                <c:pt idx="11471" formatCode="General">
                  <c:v>8.4543999499999995E-4</c:v>
                </c:pt>
                <c:pt idx="11472" formatCode="General">
                  <c:v>8.4551999500000002E-4</c:v>
                </c:pt>
                <c:pt idx="11473" formatCode="General">
                  <c:v>8.4559999499999997E-4</c:v>
                </c:pt>
                <c:pt idx="11474" formatCode="General">
                  <c:v>8.4567999500000004E-4</c:v>
                </c:pt>
                <c:pt idx="11475" formatCode="General">
                  <c:v>8.45759995E-4</c:v>
                </c:pt>
                <c:pt idx="11476" formatCode="General">
                  <c:v>8.4583999499999996E-4</c:v>
                </c:pt>
                <c:pt idx="11477" formatCode="General">
                  <c:v>8.4591999500000003E-4</c:v>
                </c:pt>
                <c:pt idx="11478" formatCode="General">
                  <c:v>8.4599999499999998E-4</c:v>
                </c:pt>
                <c:pt idx="11479" formatCode="General">
                  <c:v>8.4607999500000005E-4</c:v>
                </c:pt>
                <c:pt idx="11480" formatCode="General">
                  <c:v>8.4615999500000001E-4</c:v>
                </c:pt>
                <c:pt idx="11481" formatCode="General">
                  <c:v>8.4623999499999997E-4</c:v>
                </c:pt>
                <c:pt idx="11482" formatCode="General">
                  <c:v>8.4631999500000003E-4</c:v>
                </c:pt>
                <c:pt idx="11483" formatCode="General">
                  <c:v>8.4639999499999999E-4</c:v>
                </c:pt>
                <c:pt idx="11484" formatCode="General">
                  <c:v>8.4647999499999995E-4</c:v>
                </c:pt>
                <c:pt idx="11485" formatCode="General">
                  <c:v>8.4655999500000002E-4</c:v>
                </c:pt>
                <c:pt idx="11486" formatCode="General">
                  <c:v>8.4663999499999998E-4</c:v>
                </c:pt>
                <c:pt idx="11487" formatCode="General">
                  <c:v>8.4671999500000004E-4</c:v>
                </c:pt>
                <c:pt idx="11488" formatCode="General">
                  <c:v>8.46799995E-4</c:v>
                </c:pt>
                <c:pt idx="11489" formatCode="General">
                  <c:v>8.4687999499999996E-4</c:v>
                </c:pt>
                <c:pt idx="11490" formatCode="General">
                  <c:v>8.4695999500000003E-4</c:v>
                </c:pt>
                <c:pt idx="11491" formatCode="General">
                  <c:v>8.4703999499999999E-4</c:v>
                </c:pt>
                <c:pt idx="11492" formatCode="General">
                  <c:v>8.4711999499999995E-4</c:v>
                </c:pt>
                <c:pt idx="11493" formatCode="General">
                  <c:v>8.4719999500000001E-4</c:v>
                </c:pt>
                <c:pt idx="11494" formatCode="General">
                  <c:v>8.4727999499999997E-4</c:v>
                </c:pt>
                <c:pt idx="11495" formatCode="General">
                  <c:v>8.4735999500000004E-4</c:v>
                </c:pt>
                <c:pt idx="11496" formatCode="General">
                  <c:v>8.47439995E-4</c:v>
                </c:pt>
                <c:pt idx="11497" formatCode="General">
                  <c:v>8.4751999499999996E-4</c:v>
                </c:pt>
                <c:pt idx="11498" formatCode="General">
                  <c:v>8.4759999500000002E-4</c:v>
                </c:pt>
                <c:pt idx="11499" formatCode="General">
                  <c:v>8.4767999499999998E-4</c:v>
                </c:pt>
                <c:pt idx="11500" formatCode="General">
                  <c:v>8.4775999500000005E-4</c:v>
                </c:pt>
                <c:pt idx="11501" formatCode="General">
                  <c:v>8.4783999500000001E-4</c:v>
                </c:pt>
                <c:pt idx="11502" formatCode="General">
                  <c:v>8.4791999499999997E-4</c:v>
                </c:pt>
                <c:pt idx="11503" formatCode="General">
                  <c:v>8.4799999500000003E-4</c:v>
                </c:pt>
                <c:pt idx="11504" formatCode="General">
                  <c:v>8.4807999499999999E-4</c:v>
                </c:pt>
                <c:pt idx="11505" formatCode="General">
                  <c:v>8.4815999499999995E-4</c:v>
                </c:pt>
                <c:pt idx="11506" formatCode="General">
                  <c:v>8.4823999500000002E-4</c:v>
                </c:pt>
                <c:pt idx="11507" formatCode="General">
                  <c:v>8.4831999499999998E-4</c:v>
                </c:pt>
                <c:pt idx="11508" formatCode="General">
                  <c:v>8.4839999500000004E-4</c:v>
                </c:pt>
                <c:pt idx="11509" formatCode="General">
                  <c:v>8.48479995E-4</c:v>
                </c:pt>
                <c:pt idx="11510" formatCode="General">
                  <c:v>8.4855999499999996E-4</c:v>
                </c:pt>
                <c:pt idx="11511" formatCode="General">
                  <c:v>8.4863999500000003E-4</c:v>
                </c:pt>
                <c:pt idx="11512" formatCode="General">
                  <c:v>8.4871999499999998E-4</c:v>
                </c:pt>
                <c:pt idx="11513" formatCode="General">
                  <c:v>8.4879999500000005E-4</c:v>
                </c:pt>
                <c:pt idx="11514" formatCode="General">
                  <c:v>8.4887999500000001E-4</c:v>
                </c:pt>
                <c:pt idx="11515" formatCode="General">
                  <c:v>8.4895999499999997E-4</c:v>
                </c:pt>
                <c:pt idx="11516" formatCode="General">
                  <c:v>8.4903999500000004E-4</c:v>
                </c:pt>
                <c:pt idx="11517" formatCode="General">
                  <c:v>8.4911999499999999E-4</c:v>
                </c:pt>
                <c:pt idx="11518" formatCode="General">
                  <c:v>8.4919999499999995E-4</c:v>
                </c:pt>
                <c:pt idx="11519" formatCode="General">
                  <c:v>8.4927999500000002E-4</c:v>
                </c:pt>
                <c:pt idx="11520" formatCode="General">
                  <c:v>8.4935999499999998E-4</c:v>
                </c:pt>
                <c:pt idx="11521" formatCode="General">
                  <c:v>8.4943999500000005E-4</c:v>
                </c:pt>
                <c:pt idx="11522" formatCode="General">
                  <c:v>8.49519995E-4</c:v>
                </c:pt>
                <c:pt idx="11523" formatCode="General">
                  <c:v>8.4959999499999996E-4</c:v>
                </c:pt>
                <c:pt idx="11524" formatCode="General">
                  <c:v>8.4967999500000003E-4</c:v>
                </c:pt>
                <c:pt idx="11525" formatCode="General">
                  <c:v>8.4975999499999999E-4</c:v>
                </c:pt>
                <c:pt idx="11526" formatCode="General">
                  <c:v>8.4983999499999995E-4</c:v>
                </c:pt>
                <c:pt idx="11527" formatCode="General">
                  <c:v>8.4991999500000001E-4</c:v>
                </c:pt>
                <c:pt idx="11528" formatCode="General">
                  <c:v>8.4999999499999997E-4</c:v>
                </c:pt>
                <c:pt idx="11529" formatCode="General">
                  <c:v>8.5007999500000004E-4</c:v>
                </c:pt>
                <c:pt idx="11530" formatCode="General">
                  <c:v>8.50159995E-4</c:v>
                </c:pt>
                <c:pt idx="11531" formatCode="General">
                  <c:v>8.5023999499999996E-4</c:v>
                </c:pt>
                <c:pt idx="11532" formatCode="General">
                  <c:v>8.5031999500000002E-4</c:v>
                </c:pt>
                <c:pt idx="11533" formatCode="General">
                  <c:v>8.5039999499999998E-4</c:v>
                </c:pt>
                <c:pt idx="11534" formatCode="General">
                  <c:v>8.5047999500000005E-4</c:v>
                </c:pt>
                <c:pt idx="11535" formatCode="General">
                  <c:v>8.5055999500000001E-4</c:v>
                </c:pt>
                <c:pt idx="11536" formatCode="General">
                  <c:v>8.5063999499999997E-4</c:v>
                </c:pt>
                <c:pt idx="11537" formatCode="General">
                  <c:v>8.5071999500000003E-4</c:v>
                </c:pt>
                <c:pt idx="11538" formatCode="General">
                  <c:v>8.5079999499999999E-4</c:v>
                </c:pt>
                <c:pt idx="11539" formatCode="General">
                  <c:v>8.5087999499999995E-4</c:v>
                </c:pt>
                <c:pt idx="11540" formatCode="General">
                  <c:v>8.5095999500000002E-4</c:v>
                </c:pt>
                <c:pt idx="11541" formatCode="General">
                  <c:v>8.5103999499999998E-4</c:v>
                </c:pt>
                <c:pt idx="11542" formatCode="General">
                  <c:v>8.5111999500000004E-4</c:v>
                </c:pt>
                <c:pt idx="11543" formatCode="General">
                  <c:v>8.51199995E-4</c:v>
                </c:pt>
                <c:pt idx="11544" formatCode="General">
                  <c:v>8.5127999499999996E-4</c:v>
                </c:pt>
                <c:pt idx="11545" formatCode="General">
                  <c:v>8.5135999500000003E-4</c:v>
                </c:pt>
                <c:pt idx="11546" formatCode="General">
                  <c:v>8.5143999499999999E-4</c:v>
                </c:pt>
                <c:pt idx="11547" formatCode="General">
                  <c:v>8.5151999500000005E-4</c:v>
                </c:pt>
                <c:pt idx="11548" formatCode="General">
                  <c:v>8.5159999500000001E-4</c:v>
                </c:pt>
                <c:pt idx="11549" formatCode="General">
                  <c:v>8.5167999499999997E-4</c:v>
                </c:pt>
                <c:pt idx="11550" formatCode="General">
                  <c:v>8.5175999500000004E-4</c:v>
                </c:pt>
                <c:pt idx="11551" formatCode="General">
                  <c:v>8.51839995E-4</c:v>
                </c:pt>
                <c:pt idx="11552" formatCode="General">
                  <c:v>8.5191999499999995E-4</c:v>
                </c:pt>
                <c:pt idx="11553" formatCode="General">
                  <c:v>8.5199999500000002E-4</c:v>
                </c:pt>
                <c:pt idx="11554" formatCode="General">
                  <c:v>8.5207999499999998E-4</c:v>
                </c:pt>
                <c:pt idx="11555" formatCode="General">
                  <c:v>8.5215999500000005E-4</c:v>
                </c:pt>
                <c:pt idx="11556" formatCode="General">
                  <c:v>8.5223999500000001E-4</c:v>
                </c:pt>
                <c:pt idx="11557" formatCode="General">
                  <c:v>8.5231999499999996E-4</c:v>
                </c:pt>
                <c:pt idx="11558" formatCode="General">
                  <c:v>8.5239999500000003E-4</c:v>
                </c:pt>
                <c:pt idx="11559" formatCode="General">
                  <c:v>8.5247999499999999E-4</c:v>
                </c:pt>
                <c:pt idx="11560" formatCode="General">
                  <c:v>8.5255999499999995E-4</c:v>
                </c:pt>
                <c:pt idx="11561" formatCode="General">
                  <c:v>8.5263999500000002E-4</c:v>
                </c:pt>
                <c:pt idx="11562" formatCode="General">
                  <c:v>8.5271999499999997E-4</c:v>
                </c:pt>
                <c:pt idx="11563" formatCode="General">
                  <c:v>8.5279999500000004E-4</c:v>
                </c:pt>
                <c:pt idx="11564" formatCode="General">
                  <c:v>8.52879995E-4</c:v>
                </c:pt>
                <c:pt idx="11565" formatCode="General">
                  <c:v>8.5295999499999996E-4</c:v>
                </c:pt>
                <c:pt idx="11566" formatCode="General">
                  <c:v>8.5303999500000002E-4</c:v>
                </c:pt>
                <c:pt idx="11567" formatCode="General">
                  <c:v>8.5311999499999998E-4</c:v>
                </c:pt>
                <c:pt idx="11568" formatCode="General">
                  <c:v>8.5319999500000005E-4</c:v>
                </c:pt>
                <c:pt idx="11569" formatCode="General">
                  <c:v>8.5327999500000001E-4</c:v>
                </c:pt>
                <c:pt idx="11570" formatCode="General">
                  <c:v>8.5335999499999997E-4</c:v>
                </c:pt>
                <c:pt idx="11571" formatCode="General">
                  <c:v>8.5343999500000003E-4</c:v>
                </c:pt>
                <c:pt idx="11572" formatCode="General">
                  <c:v>8.5351999499999999E-4</c:v>
                </c:pt>
                <c:pt idx="11573" formatCode="General">
                  <c:v>8.5359999499999995E-4</c:v>
                </c:pt>
                <c:pt idx="11574" formatCode="General">
                  <c:v>8.5367999500000002E-4</c:v>
                </c:pt>
                <c:pt idx="11575" formatCode="General">
                  <c:v>8.5375999499999998E-4</c:v>
                </c:pt>
                <c:pt idx="11576" formatCode="General">
                  <c:v>8.5383999500000004E-4</c:v>
                </c:pt>
                <c:pt idx="11577" formatCode="General">
                  <c:v>8.53919995E-4</c:v>
                </c:pt>
                <c:pt idx="11578" formatCode="General">
                  <c:v>8.5399999499999996E-4</c:v>
                </c:pt>
                <c:pt idx="11579" formatCode="General">
                  <c:v>8.5407999500000003E-4</c:v>
                </c:pt>
                <c:pt idx="11580" formatCode="General">
                  <c:v>8.5415999499999999E-4</c:v>
                </c:pt>
                <c:pt idx="11581" formatCode="General">
                  <c:v>8.5423999500000005E-4</c:v>
                </c:pt>
                <c:pt idx="11582" formatCode="General">
                  <c:v>8.5431999500000001E-4</c:v>
                </c:pt>
                <c:pt idx="11583" formatCode="General">
                  <c:v>8.5439999499999997E-4</c:v>
                </c:pt>
                <c:pt idx="11584" formatCode="General">
                  <c:v>8.5447999500000004E-4</c:v>
                </c:pt>
                <c:pt idx="11585" formatCode="General">
                  <c:v>8.54559995E-4</c:v>
                </c:pt>
                <c:pt idx="11586" formatCode="General">
                  <c:v>8.5463999499999996E-4</c:v>
                </c:pt>
                <c:pt idx="11587" formatCode="General">
                  <c:v>8.5471999500000002E-4</c:v>
                </c:pt>
                <c:pt idx="11588" formatCode="General">
                  <c:v>8.5479999499999998E-4</c:v>
                </c:pt>
                <c:pt idx="11589" formatCode="General">
                  <c:v>8.5487999500000005E-4</c:v>
                </c:pt>
                <c:pt idx="11590" formatCode="General">
                  <c:v>8.5495999500000001E-4</c:v>
                </c:pt>
                <c:pt idx="11591" formatCode="General">
                  <c:v>8.5503999499999997E-4</c:v>
                </c:pt>
                <c:pt idx="11592" formatCode="General">
                  <c:v>8.5511999500000003E-4</c:v>
                </c:pt>
                <c:pt idx="11593" formatCode="General">
                  <c:v>8.5519999499999999E-4</c:v>
                </c:pt>
                <c:pt idx="11594" formatCode="General">
                  <c:v>8.5527999499999995E-4</c:v>
                </c:pt>
                <c:pt idx="11595" formatCode="General">
                  <c:v>8.5535999500000002E-4</c:v>
                </c:pt>
                <c:pt idx="11596" formatCode="General">
                  <c:v>8.5543999499999997E-4</c:v>
                </c:pt>
                <c:pt idx="11597" formatCode="General">
                  <c:v>8.5551999500000004E-4</c:v>
                </c:pt>
                <c:pt idx="11598" formatCode="General">
                  <c:v>8.55599995E-4</c:v>
                </c:pt>
                <c:pt idx="11599" formatCode="General">
                  <c:v>8.5567999499999996E-4</c:v>
                </c:pt>
                <c:pt idx="11600" formatCode="General">
                  <c:v>8.5575999500000003E-4</c:v>
                </c:pt>
                <c:pt idx="11601" formatCode="General">
                  <c:v>8.5583999499999998E-4</c:v>
                </c:pt>
                <c:pt idx="11602" formatCode="General">
                  <c:v>8.5591999500000005E-4</c:v>
                </c:pt>
                <c:pt idx="11603" formatCode="General">
                  <c:v>8.5599999500000001E-4</c:v>
                </c:pt>
                <c:pt idx="11604" formatCode="General">
                  <c:v>8.5607999499999997E-4</c:v>
                </c:pt>
                <c:pt idx="11605" formatCode="General">
                  <c:v>8.5615999500000004E-4</c:v>
                </c:pt>
                <c:pt idx="11606" formatCode="General">
                  <c:v>8.5623999499999999E-4</c:v>
                </c:pt>
                <c:pt idx="11607" formatCode="General">
                  <c:v>8.5631999499999995E-4</c:v>
                </c:pt>
                <c:pt idx="11608" formatCode="General">
                  <c:v>8.5639999500000002E-4</c:v>
                </c:pt>
                <c:pt idx="11609" formatCode="General">
                  <c:v>8.5647999499999998E-4</c:v>
                </c:pt>
                <c:pt idx="11610" formatCode="General">
                  <c:v>8.5655999500000005E-4</c:v>
                </c:pt>
                <c:pt idx="11611" formatCode="General">
                  <c:v>8.56639995E-4</c:v>
                </c:pt>
                <c:pt idx="11612" formatCode="General">
                  <c:v>8.5671999499999996E-4</c:v>
                </c:pt>
                <c:pt idx="11613" formatCode="General">
                  <c:v>8.5679999500000003E-4</c:v>
                </c:pt>
                <c:pt idx="11614" formatCode="General">
                  <c:v>8.5687999499999999E-4</c:v>
                </c:pt>
                <c:pt idx="11615" formatCode="General">
                  <c:v>8.5695999499999995E-4</c:v>
                </c:pt>
                <c:pt idx="11616" formatCode="General">
                  <c:v>8.5703999500000001E-4</c:v>
                </c:pt>
                <c:pt idx="11617" formatCode="General">
                  <c:v>8.5711999499999997E-4</c:v>
                </c:pt>
                <c:pt idx="11618" formatCode="General">
                  <c:v>8.5719999500000004E-4</c:v>
                </c:pt>
                <c:pt idx="11619" formatCode="General">
                  <c:v>8.57279995E-4</c:v>
                </c:pt>
                <c:pt idx="11620" formatCode="General">
                  <c:v>8.5735999499999996E-4</c:v>
                </c:pt>
                <c:pt idx="11621" formatCode="General">
                  <c:v>8.5743999500000002E-4</c:v>
                </c:pt>
                <c:pt idx="11622" formatCode="General">
                  <c:v>8.5751999499999998E-4</c:v>
                </c:pt>
                <c:pt idx="11623" formatCode="General">
                  <c:v>8.5759999500000005E-4</c:v>
                </c:pt>
                <c:pt idx="11624" formatCode="General">
                  <c:v>8.5767999500000001E-4</c:v>
                </c:pt>
                <c:pt idx="11625" formatCode="General">
                  <c:v>8.5775999499999997E-4</c:v>
                </c:pt>
                <c:pt idx="11626" formatCode="General">
                  <c:v>8.5783999500000003E-4</c:v>
                </c:pt>
                <c:pt idx="11627" formatCode="General">
                  <c:v>8.5791999499999999E-4</c:v>
                </c:pt>
                <c:pt idx="11628" formatCode="General">
                  <c:v>8.5799999499999995E-4</c:v>
                </c:pt>
                <c:pt idx="11629" formatCode="General">
                  <c:v>8.5807999500000002E-4</c:v>
                </c:pt>
                <c:pt idx="11630" formatCode="General">
                  <c:v>8.5815999499999998E-4</c:v>
                </c:pt>
                <c:pt idx="11631" formatCode="General">
                  <c:v>8.5823999500000004E-4</c:v>
                </c:pt>
                <c:pt idx="11632" formatCode="General">
                  <c:v>8.58319995E-4</c:v>
                </c:pt>
                <c:pt idx="11633" formatCode="General">
                  <c:v>8.5839999499999996E-4</c:v>
                </c:pt>
                <c:pt idx="11634" formatCode="General">
                  <c:v>8.5847999500000003E-4</c:v>
                </c:pt>
                <c:pt idx="11635" formatCode="General">
                  <c:v>8.5855999499999999E-4</c:v>
                </c:pt>
                <c:pt idx="11636" formatCode="General">
                  <c:v>8.5863999500000005E-4</c:v>
                </c:pt>
                <c:pt idx="11637" formatCode="General">
                  <c:v>8.5871999500000001E-4</c:v>
                </c:pt>
                <c:pt idx="11638" formatCode="General">
                  <c:v>8.5879999499999997E-4</c:v>
                </c:pt>
                <c:pt idx="11639" formatCode="General">
                  <c:v>8.5887999500000004E-4</c:v>
                </c:pt>
                <c:pt idx="11640" formatCode="General">
                  <c:v>8.58959995E-4</c:v>
                </c:pt>
                <c:pt idx="11641" formatCode="General">
                  <c:v>8.5903999499999995E-4</c:v>
                </c:pt>
                <c:pt idx="11642" formatCode="General">
                  <c:v>8.5911999500000002E-4</c:v>
                </c:pt>
                <c:pt idx="11643" formatCode="General">
                  <c:v>8.5919999499999998E-4</c:v>
                </c:pt>
                <c:pt idx="11644" formatCode="General">
                  <c:v>8.5927999500000005E-4</c:v>
                </c:pt>
                <c:pt idx="11645" formatCode="General">
                  <c:v>8.59359995E-4</c:v>
                </c:pt>
                <c:pt idx="11646" formatCode="General">
                  <c:v>8.5943999499999996E-4</c:v>
                </c:pt>
                <c:pt idx="11647" formatCode="General">
                  <c:v>8.5951999500000003E-4</c:v>
                </c:pt>
                <c:pt idx="11648" formatCode="General">
                  <c:v>8.5959999499999999E-4</c:v>
                </c:pt>
                <c:pt idx="11649" formatCode="General">
                  <c:v>8.5967999499999995E-4</c:v>
                </c:pt>
                <c:pt idx="11650" formatCode="General">
                  <c:v>8.5975999500000001E-4</c:v>
                </c:pt>
                <c:pt idx="11651" formatCode="General">
                  <c:v>8.5983999499999997E-4</c:v>
                </c:pt>
                <c:pt idx="11652" formatCode="General">
                  <c:v>8.5991999500000004E-4</c:v>
                </c:pt>
                <c:pt idx="11653" formatCode="General">
                  <c:v>8.59999995E-4</c:v>
                </c:pt>
                <c:pt idx="11654" formatCode="General">
                  <c:v>8.6007999499999996E-4</c:v>
                </c:pt>
                <c:pt idx="11655" formatCode="General">
                  <c:v>8.6015999500000002E-4</c:v>
                </c:pt>
                <c:pt idx="11656" formatCode="General">
                  <c:v>8.6023999499999998E-4</c:v>
                </c:pt>
                <c:pt idx="11657" formatCode="General">
                  <c:v>8.6031999500000005E-4</c:v>
                </c:pt>
                <c:pt idx="11658" formatCode="General">
                  <c:v>8.6039999500000001E-4</c:v>
                </c:pt>
                <c:pt idx="11659" formatCode="General">
                  <c:v>8.6047999499999997E-4</c:v>
                </c:pt>
                <c:pt idx="11660" formatCode="General">
                  <c:v>8.6055999500000003E-4</c:v>
                </c:pt>
                <c:pt idx="11661" formatCode="General">
                  <c:v>8.6063999499999999E-4</c:v>
                </c:pt>
                <c:pt idx="11662" formatCode="General">
                  <c:v>8.6071999499999995E-4</c:v>
                </c:pt>
                <c:pt idx="11663" formatCode="General">
                  <c:v>8.6079999500000002E-4</c:v>
                </c:pt>
                <c:pt idx="11664" formatCode="General">
                  <c:v>8.6087999499999998E-4</c:v>
                </c:pt>
                <c:pt idx="11665" formatCode="General">
                  <c:v>8.6095999500000004E-4</c:v>
                </c:pt>
                <c:pt idx="11666" formatCode="General">
                  <c:v>8.61039995E-4</c:v>
                </c:pt>
                <c:pt idx="11667" formatCode="General">
                  <c:v>8.6111999499999996E-4</c:v>
                </c:pt>
                <c:pt idx="11668" formatCode="General">
                  <c:v>8.6119999500000003E-4</c:v>
                </c:pt>
                <c:pt idx="11669" formatCode="General">
                  <c:v>8.6127999499999999E-4</c:v>
                </c:pt>
                <c:pt idx="11670" formatCode="General">
                  <c:v>8.6135999500000005E-4</c:v>
                </c:pt>
                <c:pt idx="11671" formatCode="General">
                  <c:v>8.6143999500000001E-4</c:v>
                </c:pt>
                <c:pt idx="11672" formatCode="General">
                  <c:v>8.6151999499999997E-4</c:v>
                </c:pt>
                <c:pt idx="11673" formatCode="General">
                  <c:v>8.6159999500000004E-4</c:v>
                </c:pt>
                <c:pt idx="11674" formatCode="General">
                  <c:v>8.61679995E-4</c:v>
                </c:pt>
                <c:pt idx="11675" formatCode="General">
                  <c:v>8.6175999499999995E-4</c:v>
                </c:pt>
                <c:pt idx="11676" formatCode="General">
                  <c:v>8.6183999500000002E-4</c:v>
                </c:pt>
                <c:pt idx="11677" formatCode="General">
                  <c:v>8.6191999499999998E-4</c:v>
                </c:pt>
                <c:pt idx="11678" formatCode="General">
                  <c:v>8.6199999500000005E-4</c:v>
                </c:pt>
                <c:pt idx="11679" formatCode="General">
                  <c:v>8.6207999500000001E-4</c:v>
                </c:pt>
                <c:pt idx="11680" formatCode="General">
                  <c:v>8.6215999499999996E-4</c:v>
                </c:pt>
                <c:pt idx="11681" formatCode="General">
                  <c:v>8.6223999500000003E-4</c:v>
                </c:pt>
                <c:pt idx="11682" formatCode="General">
                  <c:v>8.6231999499999999E-4</c:v>
                </c:pt>
                <c:pt idx="11683" formatCode="General">
                  <c:v>8.6239999499999995E-4</c:v>
                </c:pt>
                <c:pt idx="11684" formatCode="General">
                  <c:v>8.6247999500000002E-4</c:v>
                </c:pt>
                <c:pt idx="11685" formatCode="General">
                  <c:v>8.6255999499999997E-4</c:v>
                </c:pt>
                <c:pt idx="11686" formatCode="General">
                  <c:v>8.6263999500000004E-4</c:v>
                </c:pt>
                <c:pt idx="11687" formatCode="General">
                  <c:v>8.62719995E-4</c:v>
                </c:pt>
                <c:pt idx="11688" formatCode="General">
                  <c:v>8.6279999499999996E-4</c:v>
                </c:pt>
                <c:pt idx="11689" formatCode="General">
                  <c:v>8.6287999500000003E-4</c:v>
                </c:pt>
                <c:pt idx="11690" formatCode="General">
                  <c:v>8.6295999499999998E-4</c:v>
                </c:pt>
                <c:pt idx="11691" formatCode="General">
                  <c:v>8.6303999500000005E-4</c:v>
                </c:pt>
                <c:pt idx="11692" formatCode="General">
                  <c:v>8.6311999500000001E-4</c:v>
                </c:pt>
                <c:pt idx="11693" formatCode="General">
                  <c:v>8.6319999499999997E-4</c:v>
                </c:pt>
                <c:pt idx="11694" formatCode="General">
                  <c:v>8.6327999500000004E-4</c:v>
                </c:pt>
                <c:pt idx="11695" formatCode="General">
                  <c:v>8.6335999499999999E-4</c:v>
                </c:pt>
                <c:pt idx="11696" formatCode="General">
                  <c:v>8.6343999499999995E-4</c:v>
                </c:pt>
                <c:pt idx="11697" formatCode="General">
                  <c:v>8.6351999500000002E-4</c:v>
                </c:pt>
                <c:pt idx="11698" formatCode="General">
                  <c:v>8.6359999499999998E-4</c:v>
                </c:pt>
                <c:pt idx="11699" formatCode="General">
                  <c:v>8.6367999500000004E-4</c:v>
                </c:pt>
                <c:pt idx="11700" formatCode="General">
                  <c:v>8.63759995E-4</c:v>
                </c:pt>
                <c:pt idx="11701" formatCode="General">
                  <c:v>8.6383999499999996E-4</c:v>
                </c:pt>
                <c:pt idx="11702" formatCode="General">
                  <c:v>8.6391999500000003E-4</c:v>
                </c:pt>
                <c:pt idx="11703" formatCode="General">
                  <c:v>8.6399999499999999E-4</c:v>
                </c:pt>
                <c:pt idx="11704" formatCode="General">
                  <c:v>8.6407999499999995E-4</c:v>
                </c:pt>
                <c:pt idx="11705" formatCode="General">
                  <c:v>8.6415999500000001E-4</c:v>
                </c:pt>
                <c:pt idx="11706" formatCode="General">
                  <c:v>8.6423999499999997E-4</c:v>
                </c:pt>
                <c:pt idx="11707" formatCode="General">
                  <c:v>8.6431999500000004E-4</c:v>
                </c:pt>
                <c:pt idx="11708" formatCode="General">
                  <c:v>8.64399995E-4</c:v>
                </c:pt>
                <c:pt idx="11709" formatCode="General">
                  <c:v>8.6447999499999996E-4</c:v>
                </c:pt>
                <c:pt idx="11710" formatCode="General">
                  <c:v>8.6455999500000002E-4</c:v>
                </c:pt>
                <c:pt idx="11711" formatCode="General">
                  <c:v>8.6463999499999998E-4</c:v>
                </c:pt>
                <c:pt idx="11712" formatCode="General">
                  <c:v>8.6471999500000005E-4</c:v>
                </c:pt>
                <c:pt idx="11713" formatCode="General">
                  <c:v>8.6479999500000001E-4</c:v>
                </c:pt>
                <c:pt idx="11714" formatCode="General">
                  <c:v>8.6487999499999997E-4</c:v>
                </c:pt>
                <c:pt idx="11715" formatCode="General">
                  <c:v>8.6495999500000003E-4</c:v>
                </c:pt>
                <c:pt idx="11716" formatCode="General">
                  <c:v>8.6503999499999999E-4</c:v>
                </c:pt>
                <c:pt idx="11717" formatCode="General">
                  <c:v>8.6511999499999995E-4</c:v>
                </c:pt>
                <c:pt idx="11718" formatCode="General">
                  <c:v>8.6519999500000002E-4</c:v>
                </c:pt>
                <c:pt idx="11719" formatCode="General">
                  <c:v>8.6527999499999998E-4</c:v>
                </c:pt>
                <c:pt idx="11720" formatCode="General">
                  <c:v>8.6535999500000004E-4</c:v>
                </c:pt>
                <c:pt idx="11721" formatCode="General">
                  <c:v>8.65439995E-4</c:v>
                </c:pt>
                <c:pt idx="11722" formatCode="General">
                  <c:v>8.6551999499999996E-4</c:v>
                </c:pt>
                <c:pt idx="11723" formatCode="General">
                  <c:v>8.6559999500000003E-4</c:v>
                </c:pt>
                <c:pt idx="11724" formatCode="General">
                  <c:v>8.6567999499999999E-4</c:v>
                </c:pt>
                <c:pt idx="11725" formatCode="General">
                  <c:v>8.6575999500000005E-4</c:v>
                </c:pt>
                <c:pt idx="11726" formatCode="General">
                  <c:v>8.6583999500000001E-4</c:v>
                </c:pt>
                <c:pt idx="11727" formatCode="General">
                  <c:v>8.6591999499999997E-4</c:v>
                </c:pt>
                <c:pt idx="11728" formatCode="General">
                  <c:v>8.6599999500000004E-4</c:v>
                </c:pt>
                <c:pt idx="11729" formatCode="General">
                  <c:v>8.6607999499999999E-4</c:v>
                </c:pt>
                <c:pt idx="11730" formatCode="General">
                  <c:v>8.6615999499999995E-4</c:v>
                </c:pt>
                <c:pt idx="11731" formatCode="General">
                  <c:v>8.6623999500000002E-4</c:v>
                </c:pt>
                <c:pt idx="11732" formatCode="General">
                  <c:v>8.6631999499999998E-4</c:v>
                </c:pt>
                <c:pt idx="11733" formatCode="General">
                  <c:v>8.6639999500000005E-4</c:v>
                </c:pt>
                <c:pt idx="11734" formatCode="General">
                  <c:v>8.66479995E-4</c:v>
                </c:pt>
                <c:pt idx="11735" formatCode="General">
                  <c:v>8.6655999499999996E-4</c:v>
                </c:pt>
                <c:pt idx="11736" formatCode="General">
                  <c:v>8.6663999500000003E-4</c:v>
                </c:pt>
                <c:pt idx="11737" formatCode="General">
                  <c:v>8.6671999499999999E-4</c:v>
                </c:pt>
                <c:pt idx="11738" formatCode="General">
                  <c:v>8.6679999499999995E-4</c:v>
                </c:pt>
                <c:pt idx="11739" formatCode="General">
                  <c:v>8.6687999500000001E-4</c:v>
                </c:pt>
                <c:pt idx="11740" formatCode="General">
                  <c:v>8.6695999499999997E-4</c:v>
                </c:pt>
                <c:pt idx="11741" formatCode="General">
                  <c:v>8.6703999500000004E-4</c:v>
                </c:pt>
                <c:pt idx="11742" formatCode="General">
                  <c:v>8.67119995E-4</c:v>
                </c:pt>
                <c:pt idx="11743" formatCode="General">
                  <c:v>8.6719999499999996E-4</c:v>
                </c:pt>
                <c:pt idx="11744" formatCode="General">
                  <c:v>8.6727999500000002E-4</c:v>
                </c:pt>
                <c:pt idx="11745" formatCode="General">
                  <c:v>8.6735999499999998E-4</c:v>
                </c:pt>
                <c:pt idx="11746" formatCode="General">
                  <c:v>8.6743999500000005E-4</c:v>
                </c:pt>
                <c:pt idx="11747" formatCode="General">
                  <c:v>8.6751999500000001E-4</c:v>
                </c:pt>
                <c:pt idx="11748" formatCode="General">
                  <c:v>8.6759999499999997E-4</c:v>
                </c:pt>
                <c:pt idx="11749" formatCode="General">
                  <c:v>8.6767999500000003E-4</c:v>
                </c:pt>
                <c:pt idx="11750" formatCode="General">
                  <c:v>8.6775999499999999E-4</c:v>
                </c:pt>
                <c:pt idx="11751" formatCode="General">
                  <c:v>8.6783999499999995E-4</c:v>
                </c:pt>
                <c:pt idx="11752" formatCode="General">
                  <c:v>8.6791999500000002E-4</c:v>
                </c:pt>
                <c:pt idx="11753" formatCode="General">
                  <c:v>8.6799999499999998E-4</c:v>
                </c:pt>
                <c:pt idx="11754" formatCode="General">
                  <c:v>8.6807999500000004E-4</c:v>
                </c:pt>
                <c:pt idx="11755" formatCode="General">
                  <c:v>8.68159995E-4</c:v>
                </c:pt>
                <c:pt idx="11756" formatCode="General">
                  <c:v>8.6823999499999996E-4</c:v>
                </c:pt>
                <c:pt idx="11757" formatCode="General">
                  <c:v>8.6831999500000003E-4</c:v>
                </c:pt>
                <c:pt idx="11758" formatCode="General">
                  <c:v>8.6839999499999999E-4</c:v>
                </c:pt>
                <c:pt idx="11759" formatCode="General">
                  <c:v>8.6847999500000005E-4</c:v>
                </c:pt>
                <c:pt idx="11760" formatCode="General">
                  <c:v>8.6855999500000001E-4</c:v>
                </c:pt>
                <c:pt idx="11761" formatCode="General">
                  <c:v>8.6863999499999997E-4</c:v>
                </c:pt>
                <c:pt idx="11762" formatCode="General">
                  <c:v>8.6871999500000004E-4</c:v>
                </c:pt>
                <c:pt idx="11763" formatCode="General">
                  <c:v>8.68799995E-4</c:v>
                </c:pt>
                <c:pt idx="11764" formatCode="General">
                  <c:v>8.6887999499999995E-4</c:v>
                </c:pt>
                <c:pt idx="11765" formatCode="General">
                  <c:v>8.6895999500000002E-4</c:v>
                </c:pt>
                <c:pt idx="11766" formatCode="General">
                  <c:v>8.6903999499999998E-4</c:v>
                </c:pt>
                <c:pt idx="11767" formatCode="General">
                  <c:v>8.6911999500000005E-4</c:v>
                </c:pt>
                <c:pt idx="11768" formatCode="General">
                  <c:v>8.6919999500000001E-4</c:v>
                </c:pt>
                <c:pt idx="11769" formatCode="General">
                  <c:v>8.6927999499999996E-4</c:v>
                </c:pt>
                <c:pt idx="11770" formatCode="General">
                  <c:v>8.6935999500000003E-4</c:v>
                </c:pt>
                <c:pt idx="11771" formatCode="General">
                  <c:v>8.6943999499999999E-4</c:v>
                </c:pt>
                <c:pt idx="11772" formatCode="General">
                  <c:v>8.6951999499999995E-4</c:v>
                </c:pt>
                <c:pt idx="11773" formatCode="General">
                  <c:v>8.6959999500000002E-4</c:v>
                </c:pt>
                <c:pt idx="11774" formatCode="General">
                  <c:v>8.6967999499999997E-4</c:v>
                </c:pt>
                <c:pt idx="11775" formatCode="General">
                  <c:v>8.6975999500000004E-4</c:v>
                </c:pt>
                <c:pt idx="11776" formatCode="General">
                  <c:v>8.69839995E-4</c:v>
                </c:pt>
                <c:pt idx="11777" formatCode="General">
                  <c:v>8.6991999499999996E-4</c:v>
                </c:pt>
                <c:pt idx="11778" formatCode="General">
                  <c:v>8.6999999500000003E-4</c:v>
                </c:pt>
                <c:pt idx="11779" formatCode="General">
                  <c:v>8.7007999499999998E-4</c:v>
                </c:pt>
                <c:pt idx="11780" formatCode="General">
                  <c:v>8.7015999500000005E-4</c:v>
                </c:pt>
                <c:pt idx="11781" formatCode="General">
                  <c:v>8.7023999500000001E-4</c:v>
                </c:pt>
                <c:pt idx="11782" formatCode="General">
                  <c:v>8.7031999499999997E-4</c:v>
                </c:pt>
                <c:pt idx="11783" formatCode="General">
                  <c:v>8.7039999500000003E-4</c:v>
                </c:pt>
                <c:pt idx="11784" formatCode="General">
                  <c:v>8.7047999499999999E-4</c:v>
                </c:pt>
                <c:pt idx="11785" formatCode="General">
                  <c:v>8.7055999499999995E-4</c:v>
                </c:pt>
                <c:pt idx="11786" formatCode="General">
                  <c:v>8.7063999500000002E-4</c:v>
                </c:pt>
                <c:pt idx="11787" formatCode="General">
                  <c:v>8.7071999499999998E-4</c:v>
                </c:pt>
                <c:pt idx="11788" formatCode="General">
                  <c:v>8.7079999500000004E-4</c:v>
                </c:pt>
                <c:pt idx="11789" formatCode="General">
                  <c:v>8.70879995E-4</c:v>
                </c:pt>
                <c:pt idx="11790" formatCode="General">
                  <c:v>8.7095999499999996E-4</c:v>
                </c:pt>
                <c:pt idx="11791" formatCode="General">
                  <c:v>8.7103999500000003E-4</c:v>
                </c:pt>
                <c:pt idx="11792" formatCode="General">
                  <c:v>8.7111999499999999E-4</c:v>
                </c:pt>
                <c:pt idx="11793" formatCode="General">
                  <c:v>8.7119999499999995E-4</c:v>
                </c:pt>
                <c:pt idx="11794" formatCode="General">
                  <c:v>8.7127999500000001E-4</c:v>
                </c:pt>
                <c:pt idx="11795" formatCode="General">
                  <c:v>8.7135999499999997E-4</c:v>
                </c:pt>
                <c:pt idx="11796" formatCode="General">
                  <c:v>8.7143999500000004E-4</c:v>
                </c:pt>
                <c:pt idx="11797" formatCode="General">
                  <c:v>8.71519995E-4</c:v>
                </c:pt>
                <c:pt idx="11798" formatCode="General">
                  <c:v>8.7159999499999996E-4</c:v>
                </c:pt>
                <c:pt idx="11799" formatCode="General">
                  <c:v>8.7167999500000002E-4</c:v>
                </c:pt>
                <c:pt idx="11800" formatCode="General">
                  <c:v>8.7175999499999998E-4</c:v>
                </c:pt>
                <c:pt idx="11801" formatCode="General">
                  <c:v>8.7183999500000005E-4</c:v>
                </c:pt>
                <c:pt idx="11802" formatCode="General">
                  <c:v>8.7191999500000001E-4</c:v>
                </c:pt>
                <c:pt idx="11803" formatCode="General">
                  <c:v>8.7199999499999997E-4</c:v>
                </c:pt>
                <c:pt idx="11804" formatCode="General">
                  <c:v>8.7207999500000003E-4</c:v>
                </c:pt>
                <c:pt idx="11805" formatCode="General">
                  <c:v>8.7215999499999999E-4</c:v>
                </c:pt>
                <c:pt idx="11806" formatCode="General">
                  <c:v>8.7223999499999995E-4</c:v>
                </c:pt>
                <c:pt idx="11807" formatCode="General">
                  <c:v>8.7231999500000002E-4</c:v>
                </c:pt>
                <c:pt idx="11808" formatCode="General">
                  <c:v>8.7239999499999997E-4</c:v>
                </c:pt>
                <c:pt idx="11809" formatCode="General">
                  <c:v>8.7247999500000004E-4</c:v>
                </c:pt>
                <c:pt idx="11810" formatCode="General">
                  <c:v>8.72559995E-4</c:v>
                </c:pt>
                <c:pt idx="11811" formatCode="General">
                  <c:v>8.7263999499999996E-4</c:v>
                </c:pt>
                <c:pt idx="11812" formatCode="General">
                  <c:v>8.7271999500000003E-4</c:v>
                </c:pt>
                <c:pt idx="11813" formatCode="General">
                  <c:v>8.7279999499999998E-4</c:v>
                </c:pt>
                <c:pt idx="11814" formatCode="General">
                  <c:v>8.7287999500000005E-4</c:v>
                </c:pt>
                <c:pt idx="11815" formatCode="General">
                  <c:v>8.7295999500000001E-4</c:v>
                </c:pt>
                <c:pt idx="11816" formatCode="General">
                  <c:v>8.7303999499999997E-4</c:v>
                </c:pt>
                <c:pt idx="11817" formatCode="General">
                  <c:v>8.7311999500000004E-4</c:v>
                </c:pt>
                <c:pt idx="11818" formatCode="General">
                  <c:v>8.7319999499999999E-4</c:v>
                </c:pt>
                <c:pt idx="11819" formatCode="General">
                  <c:v>8.7327999499999995E-4</c:v>
                </c:pt>
                <c:pt idx="11820" formatCode="General">
                  <c:v>8.7335999500000002E-4</c:v>
                </c:pt>
                <c:pt idx="11821" formatCode="General">
                  <c:v>8.7343999499999998E-4</c:v>
                </c:pt>
                <c:pt idx="11822" formatCode="General">
                  <c:v>8.7351999500000005E-4</c:v>
                </c:pt>
                <c:pt idx="11823" formatCode="General">
                  <c:v>8.73599995E-4</c:v>
                </c:pt>
                <c:pt idx="11824" formatCode="General">
                  <c:v>8.7367999499999996E-4</c:v>
                </c:pt>
                <c:pt idx="11825" formatCode="General">
                  <c:v>8.7375999500000003E-4</c:v>
                </c:pt>
                <c:pt idx="11826" formatCode="General">
                  <c:v>8.7383999499999999E-4</c:v>
                </c:pt>
                <c:pt idx="11827" formatCode="General">
                  <c:v>8.7391999499999995E-4</c:v>
                </c:pt>
                <c:pt idx="11828" formatCode="General">
                  <c:v>8.7399999500000001E-4</c:v>
                </c:pt>
                <c:pt idx="11829" formatCode="General">
                  <c:v>8.7407999499999997E-4</c:v>
                </c:pt>
                <c:pt idx="11830" formatCode="General">
                  <c:v>8.7415999500000004E-4</c:v>
                </c:pt>
                <c:pt idx="11831" formatCode="General">
                  <c:v>8.74239995E-4</c:v>
                </c:pt>
                <c:pt idx="11832" formatCode="General">
                  <c:v>8.7431999499999996E-4</c:v>
                </c:pt>
                <c:pt idx="11833" formatCode="General">
                  <c:v>8.7439999500000002E-4</c:v>
                </c:pt>
                <c:pt idx="11834" formatCode="General">
                  <c:v>8.7447999499999998E-4</c:v>
                </c:pt>
                <c:pt idx="11835" formatCode="General">
                  <c:v>8.7455999500000005E-4</c:v>
                </c:pt>
                <c:pt idx="11836" formatCode="General">
                  <c:v>8.7463999500000001E-4</c:v>
                </c:pt>
                <c:pt idx="11837" formatCode="General">
                  <c:v>8.7471999499999997E-4</c:v>
                </c:pt>
                <c:pt idx="11838" formatCode="General">
                  <c:v>8.7479999500000003E-4</c:v>
                </c:pt>
                <c:pt idx="11839" formatCode="General">
                  <c:v>8.7487999499999999E-4</c:v>
                </c:pt>
                <c:pt idx="11840" formatCode="General">
                  <c:v>8.7495999499999995E-4</c:v>
                </c:pt>
                <c:pt idx="11841" formatCode="General">
                  <c:v>8.7503999500000002E-4</c:v>
                </c:pt>
                <c:pt idx="11842" formatCode="General">
                  <c:v>8.7511999499999998E-4</c:v>
                </c:pt>
                <c:pt idx="11843" formatCode="General">
                  <c:v>8.7519999500000004E-4</c:v>
                </c:pt>
                <c:pt idx="11844" formatCode="General">
                  <c:v>8.75279995E-4</c:v>
                </c:pt>
                <c:pt idx="11845" formatCode="General">
                  <c:v>8.7535999499999996E-4</c:v>
                </c:pt>
                <c:pt idx="11846" formatCode="General">
                  <c:v>8.7543999500000003E-4</c:v>
                </c:pt>
                <c:pt idx="11847" formatCode="General">
                  <c:v>8.7551999499999999E-4</c:v>
                </c:pt>
                <c:pt idx="11848" formatCode="General">
                  <c:v>8.7559999500000005E-4</c:v>
                </c:pt>
                <c:pt idx="11849" formatCode="General">
                  <c:v>8.7567999500000001E-4</c:v>
                </c:pt>
                <c:pt idx="11850" formatCode="General">
                  <c:v>8.7575999499999997E-4</c:v>
                </c:pt>
                <c:pt idx="11851" formatCode="General">
                  <c:v>8.7583999500000004E-4</c:v>
                </c:pt>
                <c:pt idx="11852" formatCode="General">
                  <c:v>8.75919995E-4</c:v>
                </c:pt>
                <c:pt idx="11853" formatCode="General">
                  <c:v>8.7599999499999995E-4</c:v>
                </c:pt>
                <c:pt idx="11854" formatCode="General">
                  <c:v>8.7607999500000002E-4</c:v>
                </c:pt>
                <c:pt idx="11855" formatCode="General">
                  <c:v>8.7615999499999998E-4</c:v>
                </c:pt>
                <c:pt idx="11856" formatCode="General">
                  <c:v>8.7623999500000005E-4</c:v>
                </c:pt>
                <c:pt idx="11857" formatCode="General">
                  <c:v>8.7631999500000001E-4</c:v>
                </c:pt>
                <c:pt idx="11858" formatCode="General">
                  <c:v>8.7639999499999996E-4</c:v>
                </c:pt>
                <c:pt idx="11859" formatCode="General">
                  <c:v>8.7647999500000003E-4</c:v>
                </c:pt>
                <c:pt idx="11860" formatCode="General">
                  <c:v>8.7655999499999999E-4</c:v>
                </c:pt>
                <c:pt idx="11861" formatCode="General">
                  <c:v>8.7663999499999995E-4</c:v>
                </c:pt>
                <c:pt idx="11862" formatCode="General">
                  <c:v>8.7671999500000001E-4</c:v>
                </c:pt>
                <c:pt idx="11863" formatCode="General">
                  <c:v>8.7679999499999997E-4</c:v>
                </c:pt>
                <c:pt idx="11864" formatCode="General">
                  <c:v>8.7687999500000004E-4</c:v>
                </c:pt>
                <c:pt idx="11865" formatCode="General">
                  <c:v>8.76959995E-4</c:v>
                </c:pt>
                <c:pt idx="11866" formatCode="General">
                  <c:v>8.7703999499999996E-4</c:v>
                </c:pt>
                <c:pt idx="11867" formatCode="General">
                  <c:v>8.7711999500000002E-4</c:v>
                </c:pt>
                <c:pt idx="11868" formatCode="General">
                  <c:v>8.7719999499999998E-4</c:v>
                </c:pt>
                <c:pt idx="11869" formatCode="General">
                  <c:v>8.7727999500000005E-4</c:v>
                </c:pt>
                <c:pt idx="11870" formatCode="General">
                  <c:v>8.7735999500000001E-4</c:v>
                </c:pt>
                <c:pt idx="11871" formatCode="General">
                  <c:v>8.7743999499999997E-4</c:v>
                </c:pt>
                <c:pt idx="11872" formatCode="General">
                  <c:v>8.7751999500000003E-4</c:v>
                </c:pt>
                <c:pt idx="11873" formatCode="General">
                  <c:v>8.7759999499999999E-4</c:v>
                </c:pt>
                <c:pt idx="11874" formatCode="General">
                  <c:v>8.7767999499999995E-4</c:v>
                </c:pt>
                <c:pt idx="11875" formatCode="General">
                  <c:v>8.7775999500000002E-4</c:v>
                </c:pt>
                <c:pt idx="11876" formatCode="General">
                  <c:v>8.7783999499999998E-4</c:v>
                </c:pt>
                <c:pt idx="11877" formatCode="General">
                  <c:v>8.7791999500000004E-4</c:v>
                </c:pt>
                <c:pt idx="11878" formatCode="General">
                  <c:v>8.77999995E-4</c:v>
                </c:pt>
                <c:pt idx="11879" formatCode="General">
                  <c:v>8.7807999499999996E-4</c:v>
                </c:pt>
                <c:pt idx="11880" formatCode="General">
                  <c:v>8.7815999500000003E-4</c:v>
                </c:pt>
                <c:pt idx="11881" formatCode="General">
                  <c:v>8.7823999499999999E-4</c:v>
                </c:pt>
                <c:pt idx="11882" formatCode="General">
                  <c:v>8.7831999500000005E-4</c:v>
                </c:pt>
                <c:pt idx="11883" formatCode="General">
                  <c:v>8.7839999500000001E-4</c:v>
                </c:pt>
                <c:pt idx="11884" formatCode="General">
                  <c:v>8.7847999499999997E-4</c:v>
                </c:pt>
                <c:pt idx="11885" formatCode="General">
                  <c:v>8.7855999500000004E-4</c:v>
                </c:pt>
                <c:pt idx="11886" formatCode="General">
                  <c:v>8.78639995E-4</c:v>
                </c:pt>
                <c:pt idx="11887" formatCode="General">
                  <c:v>8.7871999499999996E-4</c:v>
                </c:pt>
                <c:pt idx="11888" formatCode="General">
                  <c:v>8.7879999500000002E-4</c:v>
                </c:pt>
                <c:pt idx="11889" formatCode="General">
                  <c:v>8.7887999499999998E-4</c:v>
                </c:pt>
                <c:pt idx="11890" formatCode="General">
                  <c:v>8.7895999500000005E-4</c:v>
                </c:pt>
                <c:pt idx="11891" formatCode="General">
                  <c:v>8.7903999500000001E-4</c:v>
                </c:pt>
                <c:pt idx="11892" formatCode="General">
                  <c:v>8.7911999499999996E-4</c:v>
                </c:pt>
                <c:pt idx="11893" formatCode="General">
                  <c:v>8.7919999500000003E-4</c:v>
                </c:pt>
                <c:pt idx="11894" formatCode="General">
                  <c:v>8.7927999499999999E-4</c:v>
                </c:pt>
                <c:pt idx="11895" formatCode="General">
                  <c:v>8.7935999499999995E-4</c:v>
                </c:pt>
                <c:pt idx="11896" formatCode="General">
                  <c:v>8.7943999500000002E-4</c:v>
                </c:pt>
                <c:pt idx="11897" formatCode="General">
                  <c:v>8.7951999499999997E-4</c:v>
                </c:pt>
                <c:pt idx="11898" formatCode="General">
                  <c:v>8.7959999500000004E-4</c:v>
                </c:pt>
                <c:pt idx="11899" formatCode="General">
                  <c:v>8.79679995E-4</c:v>
                </c:pt>
                <c:pt idx="11900" formatCode="General">
                  <c:v>8.7975999499999996E-4</c:v>
                </c:pt>
                <c:pt idx="11901" formatCode="General">
                  <c:v>8.7983999500000003E-4</c:v>
                </c:pt>
                <c:pt idx="11902" formatCode="General">
                  <c:v>8.7991999499999998E-4</c:v>
                </c:pt>
                <c:pt idx="11903" formatCode="General">
                  <c:v>8.7999999500000005E-4</c:v>
                </c:pt>
                <c:pt idx="11904" formatCode="General">
                  <c:v>8.8007999500000001E-4</c:v>
                </c:pt>
                <c:pt idx="11905" formatCode="General">
                  <c:v>8.8015999499999997E-4</c:v>
                </c:pt>
                <c:pt idx="11906" formatCode="General">
                  <c:v>8.8023999500000004E-4</c:v>
                </c:pt>
                <c:pt idx="11907" formatCode="General">
                  <c:v>8.8031999499999999E-4</c:v>
                </c:pt>
                <c:pt idx="11908" formatCode="General">
                  <c:v>8.8039999499999995E-4</c:v>
                </c:pt>
                <c:pt idx="11909" formatCode="General">
                  <c:v>8.8047999500000002E-4</c:v>
                </c:pt>
                <c:pt idx="11910" formatCode="General">
                  <c:v>8.8055999499999998E-4</c:v>
                </c:pt>
                <c:pt idx="11911" formatCode="General">
                  <c:v>8.8063999500000005E-4</c:v>
                </c:pt>
                <c:pt idx="11912" formatCode="General">
                  <c:v>8.80719995E-4</c:v>
                </c:pt>
                <c:pt idx="11913" formatCode="General">
                  <c:v>8.8079999499999996E-4</c:v>
                </c:pt>
                <c:pt idx="11914" formatCode="General">
                  <c:v>8.8087999500000003E-4</c:v>
                </c:pt>
                <c:pt idx="11915" formatCode="General">
                  <c:v>8.8095999499999999E-4</c:v>
                </c:pt>
                <c:pt idx="11916" formatCode="General">
                  <c:v>8.8103999499999995E-4</c:v>
                </c:pt>
                <c:pt idx="11917" formatCode="General">
                  <c:v>8.8111999500000001E-4</c:v>
                </c:pt>
                <c:pt idx="11918" formatCode="General">
                  <c:v>8.8119999499999997E-4</c:v>
                </c:pt>
                <c:pt idx="11919" formatCode="General">
                  <c:v>8.8127999500000004E-4</c:v>
                </c:pt>
                <c:pt idx="11920" formatCode="General">
                  <c:v>8.81359995E-4</c:v>
                </c:pt>
                <c:pt idx="11921" formatCode="General">
                  <c:v>8.8143999499999996E-4</c:v>
                </c:pt>
                <c:pt idx="11922" formatCode="General">
                  <c:v>8.8151999500000002E-4</c:v>
                </c:pt>
                <c:pt idx="11923" formatCode="General">
                  <c:v>8.8159999499999998E-4</c:v>
                </c:pt>
                <c:pt idx="11924" formatCode="General">
                  <c:v>8.8167999500000005E-4</c:v>
                </c:pt>
                <c:pt idx="11925" formatCode="General">
                  <c:v>8.8175999500000001E-4</c:v>
                </c:pt>
                <c:pt idx="11926" formatCode="General">
                  <c:v>8.8183999499999997E-4</c:v>
                </c:pt>
                <c:pt idx="11927" formatCode="General">
                  <c:v>8.8191999500000003E-4</c:v>
                </c:pt>
                <c:pt idx="11928" formatCode="General">
                  <c:v>8.8199999499999999E-4</c:v>
                </c:pt>
                <c:pt idx="11929" formatCode="General">
                  <c:v>8.8207999499999995E-4</c:v>
                </c:pt>
                <c:pt idx="11930" formatCode="General">
                  <c:v>8.8215999500000002E-4</c:v>
                </c:pt>
                <c:pt idx="11931" formatCode="General">
                  <c:v>8.8223999499999998E-4</c:v>
                </c:pt>
                <c:pt idx="11932" formatCode="General">
                  <c:v>8.8231999500000004E-4</c:v>
                </c:pt>
                <c:pt idx="11933" formatCode="General">
                  <c:v>8.82399995E-4</c:v>
                </c:pt>
                <c:pt idx="11934" formatCode="General">
                  <c:v>8.8247999499999996E-4</c:v>
                </c:pt>
                <c:pt idx="11935" formatCode="General">
                  <c:v>8.8255999500000003E-4</c:v>
                </c:pt>
                <c:pt idx="11936" formatCode="General">
                  <c:v>8.8263999499999999E-4</c:v>
                </c:pt>
                <c:pt idx="11937" formatCode="General">
                  <c:v>8.8271999500000005E-4</c:v>
                </c:pt>
                <c:pt idx="11938" formatCode="General">
                  <c:v>8.8279999500000001E-4</c:v>
                </c:pt>
                <c:pt idx="11939" formatCode="General">
                  <c:v>8.8287999499999997E-4</c:v>
                </c:pt>
                <c:pt idx="11940" formatCode="General">
                  <c:v>8.8295999500000004E-4</c:v>
                </c:pt>
                <c:pt idx="11941" formatCode="General">
                  <c:v>8.83039995E-4</c:v>
                </c:pt>
                <c:pt idx="11942" formatCode="General">
                  <c:v>8.8311999499999995E-4</c:v>
                </c:pt>
                <c:pt idx="11943" formatCode="General">
                  <c:v>8.8319999500000002E-4</c:v>
                </c:pt>
                <c:pt idx="11944" formatCode="General">
                  <c:v>8.8327999499999998E-4</c:v>
                </c:pt>
                <c:pt idx="11945" formatCode="General">
                  <c:v>8.8335999500000005E-4</c:v>
                </c:pt>
                <c:pt idx="11946" formatCode="General">
                  <c:v>8.83439995E-4</c:v>
                </c:pt>
                <c:pt idx="11947" formatCode="General">
                  <c:v>8.8351999499999996E-4</c:v>
                </c:pt>
                <c:pt idx="11948" formatCode="General">
                  <c:v>8.8359999500000003E-4</c:v>
                </c:pt>
                <c:pt idx="11949" formatCode="General">
                  <c:v>8.8367999499999999E-4</c:v>
                </c:pt>
                <c:pt idx="11950" formatCode="General">
                  <c:v>8.8375999499999995E-4</c:v>
                </c:pt>
                <c:pt idx="11951" formatCode="General">
                  <c:v>8.8383999500000001E-4</c:v>
                </c:pt>
                <c:pt idx="11952" formatCode="General">
                  <c:v>8.8391999499999997E-4</c:v>
                </c:pt>
                <c:pt idx="11953" formatCode="General">
                  <c:v>8.8399999500000004E-4</c:v>
                </c:pt>
                <c:pt idx="11954" formatCode="General">
                  <c:v>8.84079995E-4</c:v>
                </c:pt>
                <c:pt idx="11955" formatCode="General">
                  <c:v>8.8415999499999996E-4</c:v>
                </c:pt>
                <c:pt idx="11956" formatCode="General">
                  <c:v>8.8423999500000002E-4</c:v>
                </c:pt>
                <c:pt idx="11957" formatCode="General">
                  <c:v>8.8431999499999998E-4</c:v>
                </c:pt>
                <c:pt idx="11958" formatCode="General">
                  <c:v>8.8439999500000005E-4</c:v>
                </c:pt>
                <c:pt idx="11959" formatCode="General">
                  <c:v>8.8447999500000001E-4</c:v>
                </c:pt>
                <c:pt idx="11960" formatCode="General">
                  <c:v>8.8455999499999997E-4</c:v>
                </c:pt>
                <c:pt idx="11961" formatCode="General">
                  <c:v>8.8463999500000003E-4</c:v>
                </c:pt>
                <c:pt idx="11962" formatCode="General">
                  <c:v>8.8471999499999999E-4</c:v>
                </c:pt>
                <c:pt idx="11963" formatCode="General">
                  <c:v>8.8479999499999995E-4</c:v>
                </c:pt>
                <c:pt idx="11964" formatCode="General">
                  <c:v>8.8487999500000002E-4</c:v>
                </c:pt>
                <c:pt idx="11965" formatCode="General">
                  <c:v>8.8495999499999998E-4</c:v>
                </c:pt>
                <c:pt idx="11966" formatCode="General">
                  <c:v>8.8503999500000004E-4</c:v>
                </c:pt>
                <c:pt idx="11967" formatCode="General">
                  <c:v>8.85119995E-4</c:v>
                </c:pt>
                <c:pt idx="11968" formatCode="General">
                  <c:v>8.8519999499999996E-4</c:v>
                </c:pt>
                <c:pt idx="11969" formatCode="General">
                  <c:v>8.8527999500000003E-4</c:v>
                </c:pt>
                <c:pt idx="11970" formatCode="General">
                  <c:v>8.8535999499999999E-4</c:v>
                </c:pt>
                <c:pt idx="11971" formatCode="General">
                  <c:v>8.8543999500000005E-4</c:v>
                </c:pt>
                <c:pt idx="11972" formatCode="General">
                  <c:v>8.8551999500000001E-4</c:v>
                </c:pt>
                <c:pt idx="11973" formatCode="General">
                  <c:v>8.8559999499999997E-4</c:v>
                </c:pt>
                <c:pt idx="11974" formatCode="General">
                  <c:v>8.8567999500000004E-4</c:v>
                </c:pt>
                <c:pt idx="11975" formatCode="General">
                  <c:v>8.85759995E-4</c:v>
                </c:pt>
                <c:pt idx="11976" formatCode="General">
                  <c:v>8.8583999499999995E-4</c:v>
                </c:pt>
                <c:pt idx="11977" formatCode="General">
                  <c:v>8.8591999500000002E-4</c:v>
                </c:pt>
                <c:pt idx="11978" formatCode="General">
                  <c:v>8.8599999499999998E-4</c:v>
                </c:pt>
                <c:pt idx="11979" formatCode="General">
                  <c:v>8.8607999500000005E-4</c:v>
                </c:pt>
                <c:pt idx="11980" formatCode="General">
                  <c:v>8.8615999500000001E-4</c:v>
                </c:pt>
                <c:pt idx="11981" formatCode="General">
                  <c:v>8.8623999499999996E-4</c:v>
                </c:pt>
                <c:pt idx="11982" formatCode="General">
                  <c:v>8.8631999500000003E-4</c:v>
                </c:pt>
                <c:pt idx="11983" formatCode="General">
                  <c:v>8.8639999499999999E-4</c:v>
                </c:pt>
                <c:pt idx="11984" formatCode="General">
                  <c:v>8.8647999499999995E-4</c:v>
                </c:pt>
                <c:pt idx="11985" formatCode="General">
                  <c:v>8.8655999500000002E-4</c:v>
                </c:pt>
                <c:pt idx="11986" formatCode="General">
                  <c:v>8.8663999499999997E-4</c:v>
                </c:pt>
                <c:pt idx="11987" formatCode="General">
                  <c:v>8.8671999500000004E-4</c:v>
                </c:pt>
                <c:pt idx="11988" formatCode="General">
                  <c:v>8.86799995E-4</c:v>
                </c:pt>
                <c:pt idx="11989" formatCode="General">
                  <c:v>8.8687999499999996E-4</c:v>
                </c:pt>
                <c:pt idx="11990" formatCode="General">
                  <c:v>8.8695999500000003E-4</c:v>
                </c:pt>
                <c:pt idx="11991" formatCode="General">
                  <c:v>8.8703999499999998E-4</c:v>
                </c:pt>
                <c:pt idx="11992" formatCode="General">
                  <c:v>8.8711999500000005E-4</c:v>
                </c:pt>
                <c:pt idx="11993" formatCode="General">
                  <c:v>8.8719999500000001E-4</c:v>
                </c:pt>
                <c:pt idx="11994" formatCode="General">
                  <c:v>8.8727999499999997E-4</c:v>
                </c:pt>
                <c:pt idx="11995" formatCode="General">
                  <c:v>8.8735999500000004E-4</c:v>
                </c:pt>
                <c:pt idx="11996" formatCode="General">
                  <c:v>8.8743999499999999E-4</c:v>
                </c:pt>
                <c:pt idx="11997" formatCode="General">
                  <c:v>8.8751999499999995E-4</c:v>
                </c:pt>
                <c:pt idx="11998" formatCode="General">
                  <c:v>8.8759999500000002E-4</c:v>
                </c:pt>
                <c:pt idx="11999" formatCode="General">
                  <c:v>8.8767999499999998E-4</c:v>
                </c:pt>
                <c:pt idx="12000" formatCode="General">
                  <c:v>8.8775999500000004E-4</c:v>
                </c:pt>
                <c:pt idx="12001" formatCode="General">
                  <c:v>8.87839995E-4</c:v>
                </c:pt>
                <c:pt idx="12002" formatCode="General">
                  <c:v>8.8791999499999996E-4</c:v>
                </c:pt>
                <c:pt idx="12003" formatCode="General">
                  <c:v>8.8799999500000003E-4</c:v>
                </c:pt>
                <c:pt idx="12004" formatCode="General">
                  <c:v>8.8807999499999999E-4</c:v>
                </c:pt>
                <c:pt idx="12005" formatCode="General">
                  <c:v>8.8815999499999995E-4</c:v>
                </c:pt>
                <c:pt idx="12006" formatCode="General">
                  <c:v>8.8823999500000001E-4</c:v>
                </c:pt>
                <c:pt idx="12007" formatCode="General">
                  <c:v>8.8831999499999997E-4</c:v>
                </c:pt>
                <c:pt idx="12008" formatCode="General">
                  <c:v>8.8839999500000004E-4</c:v>
                </c:pt>
                <c:pt idx="12009" formatCode="General">
                  <c:v>8.88479995E-4</c:v>
                </c:pt>
                <c:pt idx="12010" formatCode="General">
                  <c:v>8.8855999499999996E-4</c:v>
                </c:pt>
                <c:pt idx="12011" formatCode="General">
                  <c:v>8.8863999500000002E-4</c:v>
                </c:pt>
                <c:pt idx="12012" formatCode="General">
                  <c:v>8.8871999499999998E-4</c:v>
                </c:pt>
                <c:pt idx="12013" formatCode="General">
                  <c:v>8.8879999500000005E-4</c:v>
                </c:pt>
                <c:pt idx="12014" formatCode="General">
                  <c:v>8.8887999500000001E-4</c:v>
                </c:pt>
                <c:pt idx="12015" formatCode="General">
                  <c:v>8.8895999499999997E-4</c:v>
                </c:pt>
                <c:pt idx="12016" formatCode="General">
                  <c:v>8.8903999500000003E-4</c:v>
                </c:pt>
                <c:pt idx="12017" formatCode="General">
                  <c:v>8.8911999499999999E-4</c:v>
                </c:pt>
                <c:pt idx="12018" formatCode="General">
                  <c:v>8.8919999499999995E-4</c:v>
                </c:pt>
                <c:pt idx="12019" formatCode="General">
                  <c:v>8.8927999500000002E-4</c:v>
                </c:pt>
                <c:pt idx="12020" formatCode="General">
                  <c:v>8.8935999499999998E-4</c:v>
                </c:pt>
                <c:pt idx="12021" formatCode="General">
                  <c:v>8.8943999500000004E-4</c:v>
                </c:pt>
                <c:pt idx="12022" formatCode="General">
                  <c:v>8.89519995E-4</c:v>
                </c:pt>
                <c:pt idx="12023" formatCode="General">
                  <c:v>8.8959999499999996E-4</c:v>
                </c:pt>
                <c:pt idx="12024" formatCode="General">
                  <c:v>8.8967999500000003E-4</c:v>
                </c:pt>
                <c:pt idx="12025" formatCode="General">
                  <c:v>8.8975999499999998E-4</c:v>
                </c:pt>
                <c:pt idx="12026" formatCode="General">
                  <c:v>8.8983999500000005E-4</c:v>
                </c:pt>
                <c:pt idx="12027" formatCode="General">
                  <c:v>8.8991999500000001E-4</c:v>
                </c:pt>
                <c:pt idx="12028" formatCode="General">
                  <c:v>8.8999999499999997E-4</c:v>
                </c:pt>
                <c:pt idx="12029" formatCode="General">
                  <c:v>8.9007999500000004E-4</c:v>
                </c:pt>
                <c:pt idx="12030" formatCode="General">
                  <c:v>8.9015999499999999E-4</c:v>
                </c:pt>
                <c:pt idx="12031" formatCode="General">
                  <c:v>8.9023999499999995E-4</c:v>
                </c:pt>
                <c:pt idx="12032" formatCode="General">
                  <c:v>8.9031999500000002E-4</c:v>
                </c:pt>
                <c:pt idx="12033" formatCode="General">
                  <c:v>8.9039999499999998E-4</c:v>
                </c:pt>
                <c:pt idx="12034" formatCode="General">
                  <c:v>8.9047999500000005E-4</c:v>
                </c:pt>
                <c:pt idx="12035" formatCode="General">
                  <c:v>8.90559995E-4</c:v>
                </c:pt>
                <c:pt idx="12036" formatCode="General">
                  <c:v>8.9063999499999996E-4</c:v>
                </c:pt>
                <c:pt idx="12037" formatCode="General">
                  <c:v>8.9071999500000003E-4</c:v>
                </c:pt>
                <c:pt idx="12038" formatCode="General">
                  <c:v>8.9079999499999999E-4</c:v>
                </c:pt>
                <c:pt idx="12039" formatCode="General">
                  <c:v>8.9087999499999995E-4</c:v>
                </c:pt>
                <c:pt idx="12040" formatCode="General">
                  <c:v>8.9095999500000001E-4</c:v>
                </c:pt>
                <c:pt idx="12041" formatCode="General">
                  <c:v>8.9103999499999997E-4</c:v>
                </c:pt>
                <c:pt idx="12042" formatCode="General">
                  <c:v>8.9111999500000004E-4</c:v>
                </c:pt>
                <c:pt idx="12043" formatCode="General">
                  <c:v>8.91199995E-4</c:v>
                </c:pt>
                <c:pt idx="12044" formatCode="General">
                  <c:v>8.9127999499999996E-4</c:v>
                </c:pt>
                <c:pt idx="12045" formatCode="General">
                  <c:v>8.9135999500000002E-4</c:v>
                </c:pt>
                <c:pt idx="12046" formatCode="General">
                  <c:v>8.9143999499999998E-4</c:v>
                </c:pt>
                <c:pt idx="12047" formatCode="General">
                  <c:v>8.9151999500000005E-4</c:v>
                </c:pt>
                <c:pt idx="12048" formatCode="General">
                  <c:v>8.9159999500000001E-4</c:v>
                </c:pt>
                <c:pt idx="12049" formatCode="General">
                  <c:v>8.9167999499999997E-4</c:v>
                </c:pt>
                <c:pt idx="12050" formatCode="General">
                  <c:v>8.9175999500000003E-4</c:v>
                </c:pt>
                <c:pt idx="12051" formatCode="General">
                  <c:v>8.9183999499999999E-4</c:v>
                </c:pt>
                <c:pt idx="12052" formatCode="General">
                  <c:v>8.9191999499999995E-4</c:v>
                </c:pt>
                <c:pt idx="12053" formatCode="General">
                  <c:v>8.9199999500000002E-4</c:v>
                </c:pt>
                <c:pt idx="12054" formatCode="General">
                  <c:v>8.9207999499999998E-4</c:v>
                </c:pt>
                <c:pt idx="12055" formatCode="General">
                  <c:v>8.9215999500000004E-4</c:v>
                </c:pt>
                <c:pt idx="12056" formatCode="General">
                  <c:v>8.92239995E-4</c:v>
                </c:pt>
                <c:pt idx="12057" formatCode="General">
                  <c:v>8.9231999499999996E-4</c:v>
                </c:pt>
                <c:pt idx="12058" formatCode="General">
                  <c:v>8.9239999500000003E-4</c:v>
                </c:pt>
                <c:pt idx="12059" formatCode="General">
                  <c:v>8.9247999499999999E-4</c:v>
                </c:pt>
                <c:pt idx="12060" formatCode="General">
                  <c:v>8.9255999500000005E-4</c:v>
                </c:pt>
                <c:pt idx="12061" formatCode="General">
                  <c:v>8.9263999500000001E-4</c:v>
                </c:pt>
                <c:pt idx="12062" formatCode="General">
                  <c:v>8.9271999499999997E-4</c:v>
                </c:pt>
                <c:pt idx="12063" formatCode="General">
                  <c:v>8.9279999500000004E-4</c:v>
                </c:pt>
                <c:pt idx="12064" formatCode="General">
                  <c:v>8.92879995E-4</c:v>
                </c:pt>
                <c:pt idx="12065" formatCode="General">
                  <c:v>8.9295999499999995E-4</c:v>
                </c:pt>
                <c:pt idx="12066" formatCode="General">
                  <c:v>8.9303999500000002E-4</c:v>
                </c:pt>
                <c:pt idx="12067" formatCode="General">
                  <c:v>8.9311999499999998E-4</c:v>
                </c:pt>
                <c:pt idx="12068" formatCode="General">
                  <c:v>8.9319999500000005E-4</c:v>
                </c:pt>
                <c:pt idx="12069" formatCode="General">
                  <c:v>8.9327999500000001E-4</c:v>
                </c:pt>
                <c:pt idx="12070" formatCode="General">
                  <c:v>8.9335999499999996E-4</c:v>
                </c:pt>
                <c:pt idx="12071" formatCode="General">
                  <c:v>8.9343999500000003E-4</c:v>
                </c:pt>
                <c:pt idx="12072" formatCode="General">
                  <c:v>8.9351999499999999E-4</c:v>
                </c:pt>
                <c:pt idx="12073" formatCode="General">
                  <c:v>8.9359999499999995E-4</c:v>
                </c:pt>
                <c:pt idx="12074" formatCode="General">
                  <c:v>8.9367999500000002E-4</c:v>
                </c:pt>
                <c:pt idx="12075" formatCode="General">
                  <c:v>8.9375999499999997E-4</c:v>
                </c:pt>
                <c:pt idx="12076" formatCode="General">
                  <c:v>8.9383999500000004E-4</c:v>
                </c:pt>
                <c:pt idx="12077" formatCode="General">
                  <c:v>8.93919995E-4</c:v>
                </c:pt>
                <c:pt idx="12078" formatCode="General">
                  <c:v>8.9399999499999996E-4</c:v>
                </c:pt>
                <c:pt idx="12079" formatCode="General">
                  <c:v>8.9407999500000002E-4</c:v>
                </c:pt>
                <c:pt idx="12080" formatCode="General">
                  <c:v>8.9415999499999998E-4</c:v>
                </c:pt>
                <c:pt idx="12081" formatCode="General">
                  <c:v>8.9423999500000005E-4</c:v>
                </c:pt>
                <c:pt idx="12082" formatCode="General">
                  <c:v>8.9431999500000001E-4</c:v>
                </c:pt>
                <c:pt idx="12083" formatCode="General">
                  <c:v>8.9439999499999997E-4</c:v>
                </c:pt>
                <c:pt idx="12084" formatCode="General">
                  <c:v>8.9447999500000003E-4</c:v>
                </c:pt>
                <c:pt idx="12085" formatCode="General">
                  <c:v>8.9455999499999999E-4</c:v>
                </c:pt>
                <c:pt idx="12086" formatCode="General">
                  <c:v>8.9463999499999995E-4</c:v>
                </c:pt>
                <c:pt idx="12087" formatCode="General">
                  <c:v>8.9471999500000002E-4</c:v>
                </c:pt>
                <c:pt idx="12088" formatCode="General">
                  <c:v>8.9479999499999998E-4</c:v>
                </c:pt>
                <c:pt idx="12089" formatCode="General">
                  <c:v>8.9487999500000004E-4</c:v>
                </c:pt>
                <c:pt idx="12090" formatCode="General">
                  <c:v>8.94959995E-4</c:v>
                </c:pt>
                <c:pt idx="12091" formatCode="General">
                  <c:v>8.9503999499999996E-4</c:v>
                </c:pt>
                <c:pt idx="12092" formatCode="General">
                  <c:v>8.9511999500000003E-4</c:v>
                </c:pt>
                <c:pt idx="12093" formatCode="General">
                  <c:v>8.9519999499999999E-4</c:v>
                </c:pt>
                <c:pt idx="12094" formatCode="General">
                  <c:v>8.9527999500000005E-4</c:v>
                </c:pt>
                <c:pt idx="12095" formatCode="General">
                  <c:v>8.9535999500000001E-4</c:v>
                </c:pt>
                <c:pt idx="12096" formatCode="General">
                  <c:v>8.9543999499999997E-4</c:v>
                </c:pt>
                <c:pt idx="12097" formatCode="General">
                  <c:v>8.9551999500000004E-4</c:v>
                </c:pt>
                <c:pt idx="12098" formatCode="General">
                  <c:v>8.95599995E-4</c:v>
                </c:pt>
                <c:pt idx="12099" formatCode="General">
                  <c:v>8.9567999499999996E-4</c:v>
                </c:pt>
                <c:pt idx="12100" formatCode="General">
                  <c:v>8.9575999500000002E-4</c:v>
                </c:pt>
                <c:pt idx="12101" formatCode="General">
                  <c:v>8.9583999499999998E-4</c:v>
                </c:pt>
                <c:pt idx="12102" formatCode="General">
                  <c:v>8.9591999500000005E-4</c:v>
                </c:pt>
                <c:pt idx="12103" formatCode="General">
                  <c:v>8.9599999500000001E-4</c:v>
                </c:pt>
                <c:pt idx="12104" formatCode="General">
                  <c:v>8.9607999499999997E-4</c:v>
                </c:pt>
                <c:pt idx="12105" formatCode="General">
                  <c:v>8.9615999500000003E-4</c:v>
                </c:pt>
                <c:pt idx="12106" formatCode="General">
                  <c:v>8.9623999499999999E-4</c:v>
                </c:pt>
                <c:pt idx="12107" formatCode="General">
                  <c:v>8.9631999499999995E-4</c:v>
                </c:pt>
                <c:pt idx="12108" formatCode="General">
                  <c:v>8.9639999500000002E-4</c:v>
                </c:pt>
                <c:pt idx="12109" formatCode="General">
                  <c:v>8.9647999499999997E-4</c:v>
                </c:pt>
                <c:pt idx="12110" formatCode="General">
                  <c:v>8.9655999500000004E-4</c:v>
                </c:pt>
                <c:pt idx="12111" formatCode="General">
                  <c:v>8.96639995E-4</c:v>
                </c:pt>
                <c:pt idx="12112" formatCode="General">
                  <c:v>8.9671999499999996E-4</c:v>
                </c:pt>
                <c:pt idx="12113" formatCode="General">
                  <c:v>8.9679999500000003E-4</c:v>
                </c:pt>
                <c:pt idx="12114" formatCode="General">
                  <c:v>8.9687999499999998E-4</c:v>
                </c:pt>
                <c:pt idx="12115" formatCode="General">
                  <c:v>8.9695999500000005E-4</c:v>
                </c:pt>
                <c:pt idx="12116" formatCode="General">
                  <c:v>8.9703999500000001E-4</c:v>
                </c:pt>
                <c:pt idx="12117" formatCode="General">
                  <c:v>8.9711999499999997E-4</c:v>
                </c:pt>
                <c:pt idx="12118" formatCode="General">
                  <c:v>8.9719999500000004E-4</c:v>
                </c:pt>
                <c:pt idx="12119" formatCode="General">
                  <c:v>8.9727999499999999E-4</c:v>
                </c:pt>
                <c:pt idx="12120" formatCode="General">
                  <c:v>8.9735999499999995E-4</c:v>
                </c:pt>
                <c:pt idx="12121" formatCode="General">
                  <c:v>8.9743999500000002E-4</c:v>
                </c:pt>
                <c:pt idx="12122" formatCode="General">
                  <c:v>8.9751999499999998E-4</c:v>
                </c:pt>
                <c:pt idx="12123" formatCode="General">
                  <c:v>8.9759999500000005E-4</c:v>
                </c:pt>
                <c:pt idx="12124" formatCode="General">
                  <c:v>8.97679995E-4</c:v>
                </c:pt>
                <c:pt idx="12125" formatCode="General">
                  <c:v>8.9775999499999996E-4</c:v>
                </c:pt>
                <c:pt idx="12126" formatCode="General">
                  <c:v>8.9783999500000003E-4</c:v>
                </c:pt>
                <c:pt idx="12127" formatCode="General">
                  <c:v>8.9791999499999999E-4</c:v>
                </c:pt>
                <c:pt idx="12128" formatCode="General">
                  <c:v>8.9799999499999995E-4</c:v>
                </c:pt>
                <c:pt idx="12129" formatCode="General">
                  <c:v>8.9807999500000001E-4</c:v>
                </c:pt>
                <c:pt idx="12130" formatCode="General">
                  <c:v>8.9815999499999997E-4</c:v>
                </c:pt>
                <c:pt idx="12131" formatCode="General">
                  <c:v>8.9823999500000004E-4</c:v>
                </c:pt>
                <c:pt idx="12132" formatCode="General">
                  <c:v>8.98319995E-4</c:v>
                </c:pt>
                <c:pt idx="12133" formatCode="General">
                  <c:v>8.9839999499999996E-4</c:v>
                </c:pt>
                <c:pt idx="12134" formatCode="General">
                  <c:v>8.9847999500000002E-4</c:v>
                </c:pt>
                <c:pt idx="12135" formatCode="General">
                  <c:v>8.9855999499999998E-4</c:v>
                </c:pt>
                <c:pt idx="12136" formatCode="General">
                  <c:v>8.9863999500000005E-4</c:v>
                </c:pt>
                <c:pt idx="12137" formatCode="General">
                  <c:v>8.9871999500000001E-4</c:v>
                </c:pt>
                <c:pt idx="12138" formatCode="General">
                  <c:v>8.9879999499999997E-4</c:v>
                </c:pt>
                <c:pt idx="12139" formatCode="General">
                  <c:v>8.9887999500000003E-4</c:v>
                </c:pt>
                <c:pt idx="12140" formatCode="General">
                  <c:v>8.9895999499999999E-4</c:v>
                </c:pt>
                <c:pt idx="12141" formatCode="General">
                  <c:v>8.9903999499999995E-4</c:v>
                </c:pt>
                <c:pt idx="12142" formatCode="General">
                  <c:v>8.9911999500000002E-4</c:v>
                </c:pt>
                <c:pt idx="12143" formatCode="General">
                  <c:v>8.9919999499999998E-4</c:v>
                </c:pt>
                <c:pt idx="12144" formatCode="General">
                  <c:v>8.9927999500000004E-4</c:v>
                </c:pt>
                <c:pt idx="12145" formatCode="General">
                  <c:v>8.99359995E-4</c:v>
                </c:pt>
                <c:pt idx="12146" formatCode="General">
                  <c:v>8.9943999499999996E-4</c:v>
                </c:pt>
                <c:pt idx="12147" formatCode="General">
                  <c:v>8.9951999500000003E-4</c:v>
                </c:pt>
                <c:pt idx="12148" formatCode="General">
                  <c:v>8.9959999499999999E-4</c:v>
                </c:pt>
                <c:pt idx="12149" formatCode="General">
                  <c:v>8.9967999500000005E-4</c:v>
                </c:pt>
                <c:pt idx="12150" formatCode="General">
                  <c:v>8.9975999500000001E-4</c:v>
                </c:pt>
                <c:pt idx="12151" formatCode="General">
                  <c:v>8.9983999499999997E-4</c:v>
                </c:pt>
                <c:pt idx="12152" formatCode="General">
                  <c:v>8.9991999500000004E-4</c:v>
                </c:pt>
                <c:pt idx="12153" formatCode="General">
                  <c:v>8.99999995E-4</c:v>
                </c:pt>
                <c:pt idx="12154" formatCode="General">
                  <c:v>9.0007999499999995E-4</c:v>
                </c:pt>
                <c:pt idx="12155" formatCode="General">
                  <c:v>9.0015999500000002E-4</c:v>
                </c:pt>
                <c:pt idx="12156" formatCode="General">
                  <c:v>9.0023999499999998E-4</c:v>
                </c:pt>
                <c:pt idx="12157" formatCode="General">
                  <c:v>9.0031999500000005E-4</c:v>
                </c:pt>
                <c:pt idx="12158" formatCode="General">
                  <c:v>9.0039999500000001E-4</c:v>
                </c:pt>
                <c:pt idx="12159" formatCode="General">
                  <c:v>9.0047999499999996E-4</c:v>
                </c:pt>
                <c:pt idx="12160" formatCode="General">
                  <c:v>9.0055999500000003E-4</c:v>
                </c:pt>
                <c:pt idx="12161" formatCode="General">
                  <c:v>9.0063999499999999E-4</c:v>
                </c:pt>
                <c:pt idx="12162" formatCode="General">
                  <c:v>9.0071999499999995E-4</c:v>
                </c:pt>
                <c:pt idx="12163" formatCode="General">
                  <c:v>9.0079999500000001E-4</c:v>
                </c:pt>
                <c:pt idx="12164" formatCode="General">
                  <c:v>9.0087999499999997E-4</c:v>
                </c:pt>
                <c:pt idx="12165" formatCode="General">
                  <c:v>9.0095999500000004E-4</c:v>
                </c:pt>
                <c:pt idx="12166" formatCode="General">
                  <c:v>9.01039995E-4</c:v>
                </c:pt>
                <c:pt idx="12167" formatCode="General">
                  <c:v>9.0111999499999996E-4</c:v>
                </c:pt>
                <c:pt idx="12168" formatCode="General">
                  <c:v>9.0119999500000002E-4</c:v>
                </c:pt>
                <c:pt idx="12169" formatCode="General">
                  <c:v>9.0127999499999998E-4</c:v>
                </c:pt>
                <c:pt idx="12170" formatCode="General">
                  <c:v>9.0135999500000005E-4</c:v>
                </c:pt>
                <c:pt idx="12171" formatCode="General">
                  <c:v>9.0143999500000001E-4</c:v>
                </c:pt>
                <c:pt idx="12172" formatCode="General">
                  <c:v>9.0151999499999997E-4</c:v>
                </c:pt>
                <c:pt idx="12173" formatCode="General">
                  <c:v>9.0159999500000003E-4</c:v>
                </c:pt>
                <c:pt idx="12174" formatCode="General">
                  <c:v>9.0167999499999999E-4</c:v>
                </c:pt>
                <c:pt idx="12175" formatCode="General">
                  <c:v>9.0175999499999995E-4</c:v>
                </c:pt>
                <c:pt idx="12176" formatCode="General">
                  <c:v>9.0183999500000002E-4</c:v>
                </c:pt>
                <c:pt idx="12177" formatCode="General">
                  <c:v>9.0191999499999998E-4</c:v>
                </c:pt>
                <c:pt idx="12178" formatCode="General">
                  <c:v>9.0199999500000004E-4</c:v>
                </c:pt>
                <c:pt idx="12179" formatCode="General">
                  <c:v>9.02079995E-4</c:v>
                </c:pt>
                <c:pt idx="12180" formatCode="General">
                  <c:v>9.0215999499999996E-4</c:v>
                </c:pt>
                <c:pt idx="12181" formatCode="General">
                  <c:v>9.0223999500000003E-4</c:v>
                </c:pt>
                <c:pt idx="12182" formatCode="General">
                  <c:v>9.0231999499999999E-4</c:v>
                </c:pt>
                <c:pt idx="12183" formatCode="General">
                  <c:v>9.0239999500000005E-4</c:v>
                </c:pt>
                <c:pt idx="12184" formatCode="General">
                  <c:v>9.0247999500000001E-4</c:v>
                </c:pt>
                <c:pt idx="12185" formatCode="General">
                  <c:v>9.0255999499999997E-4</c:v>
                </c:pt>
                <c:pt idx="12186" formatCode="General">
                  <c:v>9.0263999500000004E-4</c:v>
                </c:pt>
                <c:pt idx="12187" formatCode="General">
                  <c:v>9.02719995E-4</c:v>
                </c:pt>
                <c:pt idx="12188" formatCode="General">
                  <c:v>9.0279999499999995E-4</c:v>
                </c:pt>
                <c:pt idx="12189" formatCode="General">
                  <c:v>9.0287999500000002E-4</c:v>
                </c:pt>
                <c:pt idx="12190" formatCode="General">
                  <c:v>9.0295999499999998E-4</c:v>
                </c:pt>
                <c:pt idx="12191" formatCode="General">
                  <c:v>9.0303999500000005E-4</c:v>
                </c:pt>
                <c:pt idx="12192" formatCode="General">
                  <c:v>9.0311999500000001E-4</c:v>
                </c:pt>
                <c:pt idx="12193" formatCode="General">
                  <c:v>9.0319999499999996E-4</c:v>
                </c:pt>
                <c:pt idx="12194" formatCode="General">
                  <c:v>9.0327999500000003E-4</c:v>
                </c:pt>
                <c:pt idx="12195" formatCode="General">
                  <c:v>9.0335999499999999E-4</c:v>
                </c:pt>
                <c:pt idx="12196" formatCode="General">
                  <c:v>9.0343999499999995E-4</c:v>
                </c:pt>
                <c:pt idx="12197" formatCode="General">
                  <c:v>9.0351999500000002E-4</c:v>
                </c:pt>
                <c:pt idx="12198" formatCode="General">
                  <c:v>9.0359999499999997E-4</c:v>
                </c:pt>
                <c:pt idx="12199" formatCode="General">
                  <c:v>9.0367999500000004E-4</c:v>
                </c:pt>
                <c:pt idx="12200" formatCode="General">
                  <c:v>9.03759995E-4</c:v>
                </c:pt>
                <c:pt idx="12201" formatCode="General">
                  <c:v>9.0383999499999996E-4</c:v>
                </c:pt>
                <c:pt idx="12202" formatCode="General">
                  <c:v>9.0391999500000003E-4</c:v>
                </c:pt>
                <c:pt idx="12203" formatCode="General">
                  <c:v>9.0399999499999998E-4</c:v>
                </c:pt>
                <c:pt idx="12204" formatCode="General">
                  <c:v>9.0407999500000005E-4</c:v>
                </c:pt>
                <c:pt idx="12205" formatCode="General">
                  <c:v>9.0415999500000001E-4</c:v>
                </c:pt>
                <c:pt idx="12206" formatCode="General">
                  <c:v>9.0423999499999997E-4</c:v>
                </c:pt>
                <c:pt idx="12207" formatCode="General">
                  <c:v>9.0431999500000004E-4</c:v>
                </c:pt>
                <c:pt idx="12208" formatCode="General">
                  <c:v>9.0439999499999999E-4</c:v>
                </c:pt>
                <c:pt idx="12209" formatCode="General">
                  <c:v>9.0447999499999995E-4</c:v>
                </c:pt>
                <c:pt idx="12210" formatCode="General">
                  <c:v>9.0455999500000002E-4</c:v>
                </c:pt>
                <c:pt idx="12211" formatCode="General">
                  <c:v>9.0463999499999998E-4</c:v>
                </c:pt>
                <c:pt idx="12212" formatCode="General">
                  <c:v>9.0471999500000005E-4</c:v>
                </c:pt>
                <c:pt idx="12213" formatCode="General">
                  <c:v>9.04799995E-4</c:v>
                </c:pt>
                <c:pt idx="12214" formatCode="General">
                  <c:v>9.0487999499999996E-4</c:v>
                </c:pt>
                <c:pt idx="12215" formatCode="General">
                  <c:v>9.0495999500000003E-4</c:v>
                </c:pt>
                <c:pt idx="12216" formatCode="General">
                  <c:v>9.0503999399999999E-4</c:v>
                </c:pt>
                <c:pt idx="12217" formatCode="General">
                  <c:v>9.0511999399999995E-4</c:v>
                </c:pt>
                <c:pt idx="12218" formatCode="General">
                  <c:v>9.0519999400000002E-4</c:v>
                </c:pt>
                <c:pt idx="12219" formatCode="General">
                  <c:v>9.0527999399999998E-4</c:v>
                </c:pt>
                <c:pt idx="12220" formatCode="General">
                  <c:v>9.0535999400000004E-4</c:v>
                </c:pt>
                <c:pt idx="12221" formatCode="General">
                  <c:v>9.05439994E-4</c:v>
                </c:pt>
                <c:pt idx="12222" formatCode="General">
                  <c:v>9.0551999399999996E-4</c:v>
                </c:pt>
                <c:pt idx="12223" formatCode="General">
                  <c:v>9.0559999400000003E-4</c:v>
                </c:pt>
                <c:pt idx="12224" formatCode="General">
                  <c:v>9.0567999399999999E-4</c:v>
                </c:pt>
                <c:pt idx="12225" formatCode="General">
                  <c:v>9.0575999400000005E-4</c:v>
                </c:pt>
                <c:pt idx="12226" formatCode="General">
                  <c:v>9.0583999400000001E-4</c:v>
                </c:pt>
                <c:pt idx="12227" formatCode="General">
                  <c:v>9.0591999399999997E-4</c:v>
                </c:pt>
                <c:pt idx="12228" formatCode="General">
                  <c:v>9.0599999400000004E-4</c:v>
                </c:pt>
                <c:pt idx="12229" formatCode="General">
                  <c:v>9.06079994E-4</c:v>
                </c:pt>
                <c:pt idx="12230" formatCode="General">
                  <c:v>9.0615999399999995E-4</c:v>
                </c:pt>
                <c:pt idx="12231" formatCode="General">
                  <c:v>9.0623999400000002E-4</c:v>
                </c:pt>
                <c:pt idx="12232" formatCode="General">
                  <c:v>9.0631999399999998E-4</c:v>
                </c:pt>
                <c:pt idx="12233" formatCode="General">
                  <c:v>9.0639999400000005E-4</c:v>
                </c:pt>
                <c:pt idx="12234" formatCode="General">
                  <c:v>9.0647999400000001E-4</c:v>
                </c:pt>
                <c:pt idx="12235" formatCode="General">
                  <c:v>9.0655999399999996E-4</c:v>
                </c:pt>
                <c:pt idx="12236" formatCode="General">
                  <c:v>9.0663999400000003E-4</c:v>
                </c:pt>
                <c:pt idx="12237" formatCode="General">
                  <c:v>9.0671999399999999E-4</c:v>
                </c:pt>
                <c:pt idx="12238" formatCode="General">
                  <c:v>9.0679999399999995E-4</c:v>
                </c:pt>
                <c:pt idx="12239" formatCode="General">
                  <c:v>9.0687999400000001E-4</c:v>
                </c:pt>
                <c:pt idx="12240" formatCode="General">
                  <c:v>9.0695999399999997E-4</c:v>
                </c:pt>
                <c:pt idx="12241" formatCode="General">
                  <c:v>9.0703999400000004E-4</c:v>
                </c:pt>
                <c:pt idx="12242" formatCode="General">
                  <c:v>9.07119994E-4</c:v>
                </c:pt>
                <c:pt idx="12243" formatCode="General">
                  <c:v>9.0719999399999996E-4</c:v>
                </c:pt>
                <c:pt idx="12244" formatCode="General">
                  <c:v>9.0727999400000002E-4</c:v>
                </c:pt>
                <c:pt idx="12245" formatCode="General">
                  <c:v>9.0735999399999998E-4</c:v>
                </c:pt>
                <c:pt idx="12246" formatCode="General">
                  <c:v>9.0743999400000005E-4</c:v>
                </c:pt>
                <c:pt idx="12247" formatCode="General">
                  <c:v>9.0751999400000001E-4</c:v>
                </c:pt>
                <c:pt idx="12248" formatCode="General">
                  <c:v>9.0759999399999997E-4</c:v>
                </c:pt>
                <c:pt idx="12249" formatCode="General">
                  <c:v>9.0767999400000003E-4</c:v>
                </c:pt>
                <c:pt idx="12250" formatCode="General">
                  <c:v>9.0775999399999999E-4</c:v>
                </c:pt>
                <c:pt idx="12251" formatCode="General">
                  <c:v>9.0783999399999995E-4</c:v>
                </c:pt>
                <c:pt idx="12252" formatCode="General">
                  <c:v>9.0791999400000002E-4</c:v>
                </c:pt>
                <c:pt idx="12253" formatCode="General">
                  <c:v>9.0799999399999998E-4</c:v>
                </c:pt>
                <c:pt idx="12254" formatCode="General">
                  <c:v>9.0807999400000004E-4</c:v>
                </c:pt>
                <c:pt idx="12255" formatCode="General">
                  <c:v>9.08159994E-4</c:v>
                </c:pt>
                <c:pt idx="12256" formatCode="General">
                  <c:v>9.0823999399999996E-4</c:v>
                </c:pt>
                <c:pt idx="12257" formatCode="General">
                  <c:v>9.0831999400000003E-4</c:v>
                </c:pt>
                <c:pt idx="12258" formatCode="General">
                  <c:v>9.0839999399999999E-4</c:v>
                </c:pt>
                <c:pt idx="12259" formatCode="General">
                  <c:v>9.0847999400000005E-4</c:v>
                </c:pt>
                <c:pt idx="12260" formatCode="General">
                  <c:v>9.0855999400000001E-4</c:v>
                </c:pt>
                <c:pt idx="12261" formatCode="General">
                  <c:v>9.0863999399999997E-4</c:v>
                </c:pt>
                <c:pt idx="12262" formatCode="General">
                  <c:v>9.0871999400000004E-4</c:v>
                </c:pt>
                <c:pt idx="12263" formatCode="General">
                  <c:v>9.08799994E-4</c:v>
                </c:pt>
                <c:pt idx="12264" formatCode="General">
                  <c:v>9.0887999399999995E-4</c:v>
                </c:pt>
                <c:pt idx="12265" formatCode="General">
                  <c:v>9.0895999400000002E-4</c:v>
                </c:pt>
                <c:pt idx="12266" formatCode="General">
                  <c:v>9.0903999399999998E-4</c:v>
                </c:pt>
                <c:pt idx="12267" formatCode="General">
                  <c:v>9.0911999400000005E-4</c:v>
                </c:pt>
                <c:pt idx="12268" formatCode="General">
                  <c:v>9.0919999400000001E-4</c:v>
                </c:pt>
                <c:pt idx="12269" formatCode="General">
                  <c:v>9.0927999399999996E-4</c:v>
                </c:pt>
                <c:pt idx="12270" formatCode="General">
                  <c:v>9.0935999400000003E-4</c:v>
                </c:pt>
                <c:pt idx="12271" formatCode="General">
                  <c:v>9.0943999399999999E-4</c:v>
                </c:pt>
                <c:pt idx="12272" formatCode="General">
                  <c:v>9.0951999399999995E-4</c:v>
                </c:pt>
                <c:pt idx="12273" formatCode="General">
                  <c:v>9.0959999400000002E-4</c:v>
                </c:pt>
                <c:pt idx="12274" formatCode="General">
                  <c:v>9.0967999399999997E-4</c:v>
                </c:pt>
                <c:pt idx="12275" formatCode="General">
                  <c:v>9.0975999400000004E-4</c:v>
                </c:pt>
                <c:pt idx="12276" formatCode="General">
                  <c:v>9.09839994E-4</c:v>
                </c:pt>
                <c:pt idx="12277" formatCode="General">
                  <c:v>9.0991999399999996E-4</c:v>
                </c:pt>
                <c:pt idx="12278" formatCode="General">
                  <c:v>9.0999999400000003E-4</c:v>
                </c:pt>
                <c:pt idx="12279" formatCode="General">
                  <c:v>9.1007999399999998E-4</c:v>
                </c:pt>
                <c:pt idx="12280" formatCode="General">
                  <c:v>9.1015999400000005E-4</c:v>
                </c:pt>
                <c:pt idx="12281" formatCode="General">
                  <c:v>9.1023999400000001E-4</c:v>
                </c:pt>
                <c:pt idx="12282" formatCode="General">
                  <c:v>9.1031999399999997E-4</c:v>
                </c:pt>
                <c:pt idx="12283" formatCode="General">
                  <c:v>9.1039999400000004E-4</c:v>
                </c:pt>
                <c:pt idx="12284" formatCode="General">
                  <c:v>9.1047999399999999E-4</c:v>
                </c:pt>
                <c:pt idx="12285" formatCode="General">
                  <c:v>9.1055999399999995E-4</c:v>
                </c:pt>
                <c:pt idx="12286" formatCode="General">
                  <c:v>9.1063999400000002E-4</c:v>
                </c:pt>
                <c:pt idx="12287" formatCode="General">
                  <c:v>9.1071999399999998E-4</c:v>
                </c:pt>
                <c:pt idx="12288" formatCode="General">
                  <c:v>9.1079999400000005E-4</c:v>
                </c:pt>
                <c:pt idx="12289" formatCode="General">
                  <c:v>9.10879994E-4</c:v>
                </c:pt>
                <c:pt idx="12290" formatCode="General">
                  <c:v>9.1095999399999996E-4</c:v>
                </c:pt>
                <c:pt idx="12291" formatCode="General">
                  <c:v>9.1103999400000003E-4</c:v>
                </c:pt>
                <c:pt idx="12292" formatCode="General">
                  <c:v>9.1111999399999999E-4</c:v>
                </c:pt>
                <c:pt idx="12293" formatCode="General">
                  <c:v>9.1119999399999995E-4</c:v>
                </c:pt>
                <c:pt idx="12294" formatCode="General">
                  <c:v>9.1127999400000001E-4</c:v>
                </c:pt>
                <c:pt idx="12295" formatCode="General">
                  <c:v>9.1135999399999997E-4</c:v>
                </c:pt>
                <c:pt idx="12296" formatCode="General">
                  <c:v>9.1143999400000004E-4</c:v>
                </c:pt>
                <c:pt idx="12297" formatCode="General">
                  <c:v>9.11519994E-4</c:v>
                </c:pt>
                <c:pt idx="12298" formatCode="General">
                  <c:v>9.1159999399999996E-4</c:v>
                </c:pt>
                <c:pt idx="12299" formatCode="General">
                  <c:v>9.1167999400000002E-4</c:v>
                </c:pt>
                <c:pt idx="12300" formatCode="General">
                  <c:v>9.1175999399999998E-4</c:v>
                </c:pt>
                <c:pt idx="12301" formatCode="General">
                  <c:v>9.1183999400000005E-4</c:v>
                </c:pt>
                <c:pt idx="12302" formatCode="General">
                  <c:v>9.1191999400000001E-4</c:v>
                </c:pt>
                <c:pt idx="12303" formatCode="General">
                  <c:v>9.1199999399999997E-4</c:v>
                </c:pt>
                <c:pt idx="12304" formatCode="General">
                  <c:v>9.1207999400000003E-4</c:v>
                </c:pt>
                <c:pt idx="12305" formatCode="General">
                  <c:v>9.1215999399999999E-4</c:v>
                </c:pt>
                <c:pt idx="12306" formatCode="General">
                  <c:v>9.1223999399999995E-4</c:v>
                </c:pt>
                <c:pt idx="12307" formatCode="General">
                  <c:v>9.1231999400000002E-4</c:v>
                </c:pt>
                <c:pt idx="12308" formatCode="General">
                  <c:v>9.1239999399999998E-4</c:v>
                </c:pt>
                <c:pt idx="12309" formatCode="General">
                  <c:v>9.1247999400000004E-4</c:v>
                </c:pt>
                <c:pt idx="12310" formatCode="General">
                  <c:v>9.12559994E-4</c:v>
                </c:pt>
                <c:pt idx="12311" formatCode="General">
                  <c:v>9.1263999399999996E-4</c:v>
                </c:pt>
                <c:pt idx="12312" formatCode="General">
                  <c:v>9.1271999400000003E-4</c:v>
                </c:pt>
                <c:pt idx="12313" formatCode="General">
                  <c:v>9.1279999399999999E-4</c:v>
                </c:pt>
                <c:pt idx="12314" formatCode="General">
                  <c:v>9.1287999400000005E-4</c:v>
                </c:pt>
                <c:pt idx="12315" formatCode="General">
                  <c:v>9.1295999400000001E-4</c:v>
                </c:pt>
                <c:pt idx="12316" formatCode="General">
                  <c:v>9.1303999399999997E-4</c:v>
                </c:pt>
                <c:pt idx="12317" formatCode="General">
                  <c:v>9.1311999400000004E-4</c:v>
                </c:pt>
                <c:pt idx="12318" formatCode="General">
                  <c:v>9.1319999399999999E-4</c:v>
                </c:pt>
                <c:pt idx="12319" formatCode="General">
                  <c:v>9.1327999399999995E-4</c:v>
                </c:pt>
                <c:pt idx="12320" formatCode="General">
                  <c:v>9.1335999400000002E-4</c:v>
                </c:pt>
                <c:pt idx="12321" formatCode="General">
                  <c:v>9.1343999399999998E-4</c:v>
                </c:pt>
                <c:pt idx="12322" formatCode="General">
                  <c:v>9.1351999400000005E-4</c:v>
                </c:pt>
                <c:pt idx="12323" formatCode="General">
                  <c:v>9.13599994E-4</c:v>
                </c:pt>
                <c:pt idx="12324" formatCode="General">
                  <c:v>9.1367999399999996E-4</c:v>
                </c:pt>
                <c:pt idx="12325" formatCode="General">
                  <c:v>9.1375999400000003E-4</c:v>
                </c:pt>
                <c:pt idx="12326" formatCode="General">
                  <c:v>9.1383999399999999E-4</c:v>
                </c:pt>
                <c:pt idx="12327" formatCode="General">
                  <c:v>9.1391999399999995E-4</c:v>
                </c:pt>
                <c:pt idx="12328" formatCode="General">
                  <c:v>9.1399999400000001E-4</c:v>
                </c:pt>
                <c:pt idx="12329" formatCode="General">
                  <c:v>9.1407999399999997E-4</c:v>
                </c:pt>
                <c:pt idx="12330" formatCode="General">
                  <c:v>9.1415999400000004E-4</c:v>
                </c:pt>
                <c:pt idx="12331" formatCode="General">
                  <c:v>9.14239994E-4</c:v>
                </c:pt>
                <c:pt idx="12332" formatCode="General">
                  <c:v>9.1431999399999996E-4</c:v>
                </c:pt>
                <c:pt idx="12333" formatCode="General">
                  <c:v>9.1439999400000002E-4</c:v>
                </c:pt>
                <c:pt idx="12334" formatCode="General">
                  <c:v>9.1447999399999998E-4</c:v>
                </c:pt>
                <c:pt idx="12335" formatCode="General">
                  <c:v>9.1455999400000005E-4</c:v>
                </c:pt>
                <c:pt idx="12336" formatCode="General">
                  <c:v>9.1463999400000001E-4</c:v>
                </c:pt>
                <c:pt idx="12337" formatCode="General">
                  <c:v>9.1471999399999997E-4</c:v>
                </c:pt>
                <c:pt idx="12338" formatCode="General">
                  <c:v>9.1479999400000003E-4</c:v>
                </c:pt>
                <c:pt idx="12339" formatCode="General">
                  <c:v>9.1487999399999999E-4</c:v>
                </c:pt>
                <c:pt idx="12340" formatCode="General">
                  <c:v>9.1495999399999995E-4</c:v>
                </c:pt>
                <c:pt idx="12341" formatCode="General">
                  <c:v>9.1503999400000002E-4</c:v>
                </c:pt>
                <c:pt idx="12342" formatCode="General">
                  <c:v>9.1511999399999998E-4</c:v>
                </c:pt>
                <c:pt idx="12343" formatCode="General">
                  <c:v>9.1519999400000004E-4</c:v>
                </c:pt>
                <c:pt idx="12344" formatCode="General">
                  <c:v>9.15279994E-4</c:v>
                </c:pt>
                <c:pt idx="12345" formatCode="General">
                  <c:v>9.1535999399999996E-4</c:v>
                </c:pt>
                <c:pt idx="12346" formatCode="General">
                  <c:v>9.1543999400000003E-4</c:v>
                </c:pt>
                <c:pt idx="12347" formatCode="General">
                  <c:v>9.1551999399999999E-4</c:v>
                </c:pt>
                <c:pt idx="12348" formatCode="General">
                  <c:v>9.1559999400000005E-4</c:v>
                </c:pt>
                <c:pt idx="12349" formatCode="General">
                  <c:v>9.1567999400000001E-4</c:v>
                </c:pt>
                <c:pt idx="12350" formatCode="General">
                  <c:v>9.1575999399999997E-4</c:v>
                </c:pt>
                <c:pt idx="12351" formatCode="General">
                  <c:v>9.1583999400000004E-4</c:v>
                </c:pt>
                <c:pt idx="12352" formatCode="General">
                  <c:v>9.15919994E-4</c:v>
                </c:pt>
                <c:pt idx="12353" formatCode="General">
                  <c:v>9.1599999399999995E-4</c:v>
                </c:pt>
                <c:pt idx="12354" formatCode="General">
                  <c:v>9.1607999400000002E-4</c:v>
                </c:pt>
                <c:pt idx="12355" formatCode="General">
                  <c:v>9.1615999399999998E-4</c:v>
                </c:pt>
                <c:pt idx="12356" formatCode="General">
                  <c:v>9.1623999400000005E-4</c:v>
                </c:pt>
                <c:pt idx="12357" formatCode="General">
                  <c:v>9.1631999400000001E-4</c:v>
                </c:pt>
                <c:pt idx="12358" formatCode="General">
                  <c:v>9.1639999399999996E-4</c:v>
                </c:pt>
                <c:pt idx="12359" formatCode="General">
                  <c:v>9.1647999400000003E-4</c:v>
                </c:pt>
                <c:pt idx="12360" formatCode="General">
                  <c:v>9.1655999399999999E-4</c:v>
                </c:pt>
                <c:pt idx="12361" formatCode="General">
                  <c:v>9.1663999399999995E-4</c:v>
                </c:pt>
                <c:pt idx="12362" formatCode="General">
                  <c:v>9.1671999400000002E-4</c:v>
                </c:pt>
                <c:pt idx="12363" formatCode="General">
                  <c:v>9.1679999399999997E-4</c:v>
                </c:pt>
                <c:pt idx="12364" formatCode="General">
                  <c:v>9.1687999400000004E-4</c:v>
                </c:pt>
                <c:pt idx="12365" formatCode="General">
                  <c:v>9.16959994E-4</c:v>
                </c:pt>
                <c:pt idx="12366" formatCode="General">
                  <c:v>9.1703999399999996E-4</c:v>
                </c:pt>
                <c:pt idx="12367" formatCode="General">
                  <c:v>9.1711999400000003E-4</c:v>
                </c:pt>
                <c:pt idx="12368" formatCode="General">
                  <c:v>9.1719999399999998E-4</c:v>
                </c:pt>
                <c:pt idx="12369" formatCode="General">
                  <c:v>9.1727999400000005E-4</c:v>
                </c:pt>
                <c:pt idx="12370" formatCode="General">
                  <c:v>9.1735999400000001E-4</c:v>
                </c:pt>
                <c:pt idx="12371" formatCode="General">
                  <c:v>9.1743999399999997E-4</c:v>
                </c:pt>
                <c:pt idx="12372" formatCode="General">
                  <c:v>9.1751999400000003E-4</c:v>
                </c:pt>
                <c:pt idx="12373" formatCode="General">
                  <c:v>9.1759999399999999E-4</c:v>
                </c:pt>
                <c:pt idx="12374" formatCode="General">
                  <c:v>9.1767999399999995E-4</c:v>
                </c:pt>
                <c:pt idx="12375" formatCode="General">
                  <c:v>9.1775999400000002E-4</c:v>
                </c:pt>
                <c:pt idx="12376" formatCode="General">
                  <c:v>9.1783999399999998E-4</c:v>
                </c:pt>
                <c:pt idx="12377" formatCode="General">
                  <c:v>9.1791999400000004E-4</c:v>
                </c:pt>
                <c:pt idx="12378" formatCode="General">
                  <c:v>9.17999994E-4</c:v>
                </c:pt>
                <c:pt idx="12379" formatCode="General">
                  <c:v>9.1807999399999996E-4</c:v>
                </c:pt>
                <c:pt idx="12380" formatCode="General">
                  <c:v>9.1815999400000003E-4</c:v>
                </c:pt>
                <c:pt idx="12381" formatCode="General">
                  <c:v>9.1823999399999999E-4</c:v>
                </c:pt>
                <c:pt idx="12382" formatCode="General">
                  <c:v>9.1831999399999995E-4</c:v>
                </c:pt>
                <c:pt idx="12383" formatCode="General">
                  <c:v>9.1839999400000001E-4</c:v>
                </c:pt>
                <c:pt idx="12384" formatCode="General">
                  <c:v>9.1847999399999997E-4</c:v>
                </c:pt>
                <c:pt idx="12385" formatCode="General">
                  <c:v>9.1855999400000004E-4</c:v>
                </c:pt>
                <c:pt idx="12386" formatCode="General">
                  <c:v>9.18639994E-4</c:v>
                </c:pt>
                <c:pt idx="12387" formatCode="General">
                  <c:v>9.1871999399999996E-4</c:v>
                </c:pt>
                <c:pt idx="12388" formatCode="General">
                  <c:v>9.1879999400000002E-4</c:v>
                </c:pt>
                <c:pt idx="12389" formatCode="General">
                  <c:v>9.1887999399999998E-4</c:v>
                </c:pt>
                <c:pt idx="12390" formatCode="General">
                  <c:v>9.1895999400000005E-4</c:v>
                </c:pt>
                <c:pt idx="12391" formatCode="General">
                  <c:v>9.1903999400000001E-4</c:v>
                </c:pt>
                <c:pt idx="12392" formatCode="General">
                  <c:v>9.1911999399999997E-4</c:v>
                </c:pt>
                <c:pt idx="12393" formatCode="General">
                  <c:v>9.1919999400000003E-4</c:v>
                </c:pt>
                <c:pt idx="12394" formatCode="General">
                  <c:v>9.1927999399999999E-4</c:v>
                </c:pt>
                <c:pt idx="12395" formatCode="General">
                  <c:v>9.1935999399999995E-4</c:v>
                </c:pt>
                <c:pt idx="12396" formatCode="General">
                  <c:v>9.1943999400000002E-4</c:v>
                </c:pt>
                <c:pt idx="12397" formatCode="General">
                  <c:v>9.1951999399999998E-4</c:v>
                </c:pt>
                <c:pt idx="12398" formatCode="General">
                  <c:v>9.1959999400000004E-4</c:v>
                </c:pt>
                <c:pt idx="12399" formatCode="General">
                  <c:v>9.19679994E-4</c:v>
                </c:pt>
                <c:pt idx="12400" formatCode="General">
                  <c:v>9.1975999399999996E-4</c:v>
                </c:pt>
                <c:pt idx="12401" formatCode="General">
                  <c:v>9.1983999400000003E-4</c:v>
                </c:pt>
                <c:pt idx="12402" formatCode="General">
                  <c:v>9.1991999399999998E-4</c:v>
                </c:pt>
                <c:pt idx="12403" formatCode="General">
                  <c:v>9.1999999400000005E-4</c:v>
                </c:pt>
                <c:pt idx="12404" formatCode="General">
                  <c:v>9.2007999400000001E-4</c:v>
                </c:pt>
                <c:pt idx="12405" formatCode="General">
                  <c:v>9.2015999399999997E-4</c:v>
                </c:pt>
                <c:pt idx="12406" formatCode="General">
                  <c:v>9.2023999400000004E-4</c:v>
                </c:pt>
                <c:pt idx="12407" formatCode="General">
                  <c:v>9.2031999399999999E-4</c:v>
                </c:pt>
                <c:pt idx="12408" formatCode="General">
                  <c:v>9.2039999399999995E-4</c:v>
                </c:pt>
                <c:pt idx="12409" formatCode="General">
                  <c:v>9.2047999400000002E-4</c:v>
                </c:pt>
                <c:pt idx="12410" formatCode="General">
                  <c:v>9.2055999399999998E-4</c:v>
                </c:pt>
                <c:pt idx="12411" formatCode="General">
                  <c:v>9.2063999400000005E-4</c:v>
                </c:pt>
                <c:pt idx="12412" formatCode="General">
                  <c:v>9.20719994E-4</c:v>
                </c:pt>
                <c:pt idx="12413" formatCode="General">
                  <c:v>9.2079999399999996E-4</c:v>
                </c:pt>
                <c:pt idx="12414" formatCode="General">
                  <c:v>9.2087999400000003E-4</c:v>
                </c:pt>
                <c:pt idx="12415" formatCode="General">
                  <c:v>9.2095999399999999E-4</c:v>
                </c:pt>
                <c:pt idx="12416" formatCode="General">
                  <c:v>9.2103999399999995E-4</c:v>
                </c:pt>
                <c:pt idx="12417" formatCode="General">
                  <c:v>9.2111999400000001E-4</c:v>
                </c:pt>
                <c:pt idx="12418" formatCode="General">
                  <c:v>9.2119999399999997E-4</c:v>
                </c:pt>
                <c:pt idx="12419" formatCode="General">
                  <c:v>9.2127999400000004E-4</c:v>
                </c:pt>
                <c:pt idx="12420" formatCode="General">
                  <c:v>9.21359994E-4</c:v>
                </c:pt>
                <c:pt idx="12421" formatCode="General">
                  <c:v>9.2143999399999996E-4</c:v>
                </c:pt>
                <c:pt idx="12422" formatCode="General">
                  <c:v>9.2151999400000002E-4</c:v>
                </c:pt>
                <c:pt idx="12423" formatCode="General">
                  <c:v>9.2159999399999998E-4</c:v>
                </c:pt>
                <c:pt idx="12424" formatCode="General">
                  <c:v>9.2167999400000005E-4</c:v>
                </c:pt>
                <c:pt idx="12425" formatCode="General">
                  <c:v>9.2175999400000001E-4</c:v>
                </c:pt>
                <c:pt idx="12426" formatCode="General">
                  <c:v>9.2183999399999997E-4</c:v>
                </c:pt>
                <c:pt idx="12427" formatCode="General">
                  <c:v>9.2191999400000003E-4</c:v>
                </c:pt>
                <c:pt idx="12428" formatCode="General">
                  <c:v>9.2199999399999999E-4</c:v>
                </c:pt>
                <c:pt idx="12429" formatCode="General">
                  <c:v>9.2207999399999995E-4</c:v>
                </c:pt>
                <c:pt idx="12430" formatCode="General">
                  <c:v>9.2215999400000002E-4</c:v>
                </c:pt>
                <c:pt idx="12431" formatCode="General">
                  <c:v>9.2223999399999998E-4</c:v>
                </c:pt>
                <c:pt idx="12432" formatCode="General">
                  <c:v>9.2231999400000004E-4</c:v>
                </c:pt>
                <c:pt idx="12433" formatCode="General">
                  <c:v>9.22399994E-4</c:v>
                </c:pt>
                <c:pt idx="12434" formatCode="General">
                  <c:v>9.2247999399999996E-4</c:v>
                </c:pt>
                <c:pt idx="12435" formatCode="General">
                  <c:v>9.2255999400000003E-4</c:v>
                </c:pt>
                <c:pt idx="12436" formatCode="General">
                  <c:v>9.2263999399999999E-4</c:v>
                </c:pt>
                <c:pt idx="12437" formatCode="General">
                  <c:v>9.2271999400000005E-4</c:v>
                </c:pt>
                <c:pt idx="12438" formatCode="General">
                  <c:v>9.2279999400000001E-4</c:v>
                </c:pt>
                <c:pt idx="12439" formatCode="General">
                  <c:v>9.2287999399999997E-4</c:v>
                </c:pt>
                <c:pt idx="12440" formatCode="General">
                  <c:v>9.2295999400000004E-4</c:v>
                </c:pt>
                <c:pt idx="12441" formatCode="General">
                  <c:v>9.23039994E-4</c:v>
                </c:pt>
                <c:pt idx="12442" formatCode="General">
                  <c:v>9.2311999399999995E-4</c:v>
                </c:pt>
                <c:pt idx="12443" formatCode="General">
                  <c:v>9.2319999400000002E-4</c:v>
                </c:pt>
                <c:pt idx="12444" formatCode="General">
                  <c:v>9.2327999399999998E-4</c:v>
                </c:pt>
                <c:pt idx="12445" formatCode="General">
                  <c:v>9.2335999400000005E-4</c:v>
                </c:pt>
                <c:pt idx="12446" formatCode="General">
                  <c:v>9.2343999400000001E-4</c:v>
                </c:pt>
                <c:pt idx="12447" formatCode="General">
                  <c:v>9.2351999399999996E-4</c:v>
                </c:pt>
                <c:pt idx="12448" formatCode="General">
                  <c:v>9.2359999400000003E-4</c:v>
                </c:pt>
                <c:pt idx="12449" formatCode="General">
                  <c:v>9.2367999399999999E-4</c:v>
                </c:pt>
                <c:pt idx="12450" formatCode="General">
                  <c:v>9.2375999399999995E-4</c:v>
                </c:pt>
                <c:pt idx="12451" formatCode="General">
                  <c:v>9.2383999400000002E-4</c:v>
                </c:pt>
                <c:pt idx="12452" formatCode="General">
                  <c:v>9.2391999399999997E-4</c:v>
                </c:pt>
                <c:pt idx="12453" formatCode="General">
                  <c:v>9.2399999400000004E-4</c:v>
                </c:pt>
                <c:pt idx="12454" formatCode="General">
                  <c:v>9.24079994E-4</c:v>
                </c:pt>
                <c:pt idx="12455" formatCode="General">
                  <c:v>9.2415999399999996E-4</c:v>
                </c:pt>
                <c:pt idx="12456" formatCode="General">
                  <c:v>9.2423999400000002E-4</c:v>
                </c:pt>
                <c:pt idx="12457" formatCode="General">
                  <c:v>9.2431999399999998E-4</c:v>
                </c:pt>
                <c:pt idx="12458" formatCode="General">
                  <c:v>9.2439999400000005E-4</c:v>
                </c:pt>
                <c:pt idx="12459" formatCode="General">
                  <c:v>9.2447999400000001E-4</c:v>
                </c:pt>
                <c:pt idx="12460" formatCode="General">
                  <c:v>9.2455999399999997E-4</c:v>
                </c:pt>
                <c:pt idx="12461" formatCode="General">
                  <c:v>9.2463999400000003E-4</c:v>
                </c:pt>
                <c:pt idx="12462" formatCode="General">
                  <c:v>9.2471999399999999E-4</c:v>
                </c:pt>
                <c:pt idx="12463" formatCode="General">
                  <c:v>9.2479999399999995E-4</c:v>
                </c:pt>
                <c:pt idx="12464" formatCode="General">
                  <c:v>9.2487999400000002E-4</c:v>
                </c:pt>
                <c:pt idx="12465" formatCode="General">
                  <c:v>9.2495999399999998E-4</c:v>
                </c:pt>
                <c:pt idx="12466" formatCode="General">
                  <c:v>9.2503999400000004E-4</c:v>
                </c:pt>
                <c:pt idx="12467" formatCode="General">
                  <c:v>9.25119994E-4</c:v>
                </c:pt>
                <c:pt idx="12468" formatCode="General">
                  <c:v>9.2519999399999996E-4</c:v>
                </c:pt>
                <c:pt idx="12469" formatCode="General">
                  <c:v>9.2527999400000003E-4</c:v>
                </c:pt>
                <c:pt idx="12470" formatCode="General">
                  <c:v>9.2535999399999999E-4</c:v>
                </c:pt>
                <c:pt idx="12471" formatCode="General">
                  <c:v>9.2543999400000005E-4</c:v>
                </c:pt>
                <c:pt idx="12472" formatCode="General">
                  <c:v>9.2551999400000001E-4</c:v>
                </c:pt>
                <c:pt idx="12473" formatCode="General">
                  <c:v>9.2559999399999997E-4</c:v>
                </c:pt>
                <c:pt idx="12474" formatCode="General">
                  <c:v>9.2567999400000004E-4</c:v>
                </c:pt>
                <c:pt idx="12475" formatCode="General">
                  <c:v>9.25759994E-4</c:v>
                </c:pt>
                <c:pt idx="12476" formatCode="General">
                  <c:v>9.2583999399999996E-4</c:v>
                </c:pt>
                <c:pt idx="12477" formatCode="General">
                  <c:v>9.2591999400000002E-4</c:v>
                </c:pt>
                <c:pt idx="12478" formatCode="General">
                  <c:v>9.2599999399999998E-4</c:v>
                </c:pt>
                <c:pt idx="12479" formatCode="General">
                  <c:v>9.2607999400000005E-4</c:v>
                </c:pt>
                <c:pt idx="12480" formatCode="General">
                  <c:v>9.2615999400000001E-4</c:v>
                </c:pt>
                <c:pt idx="12481" formatCode="General">
                  <c:v>9.2623999399999996E-4</c:v>
                </c:pt>
                <c:pt idx="12482" formatCode="General">
                  <c:v>9.2631999400000003E-4</c:v>
                </c:pt>
                <c:pt idx="12483" formatCode="General">
                  <c:v>9.2639999399999999E-4</c:v>
                </c:pt>
                <c:pt idx="12484" formatCode="General">
                  <c:v>9.2647999399999995E-4</c:v>
                </c:pt>
                <c:pt idx="12485" formatCode="General">
                  <c:v>9.2655999400000002E-4</c:v>
                </c:pt>
                <c:pt idx="12486" formatCode="General">
                  <c:v>9.2663999399999997E-4</c:v>
                </c:pt>
                <c:pt idx="12487" formatCode="General">
                  <c:v>9.2671999400000004E-4</c:v>
                </c:pt>
                <c:pt idx="12488" formatCode="General">
                  <c:v>9.26799994E-4</c:v>
                </c:pt>
                <c:pt idx="12489" formatCode="General">
                  <c:v>9.2687999399999996E-4</c:v>
                </c:pt>
                <c:pt idx="12490" formatCode="General">
                  <c:v>9.2695999400000003E-4</c:v>
                </c:pt>
                <c:pt idx="12491" formatCode="General">
                  <c:v>9.2703999399999998E-4</c:v>
                </c:pt>
                <c:pt idx="12492" formatCode="General">
                  <c:v>9.2711999400000005E-4</c:v>
                </c:pt>
                <c:pt idx="12493" formatCode="General">
                  <c:v>9.2719999400000001E-4</c:v>
                </c:pt>
                <c:pt idx="12494" formatCode="General">
                  <c:v>9.2727999399999997E-4</c:v>
                </c:pt>
                <c:pt idx="12495" formatCode="General">
                  <c:v>9.2735999400000004E-4</c:v>
                </c:pt>
                <c:pt idx="12496" formatCode="General">
                  <c:v>9.2743999399999999E-4</c:v>
                </c:pt>
                <c:pt idx="12497" formatCode="General">
                  <c:v>9.2751999399999995E-4</c:v>
                </c:pt>
                <c:pt idx="12498" formatCode="General">
                  <c:v>9.2759999400000002E-4</c:v>
                </c:pt>
                <c:pt idx="12499" formatCode="General">
                  <c:v>9.2767999399999998E-4</c:v>
                </c:pt>
                <c:pt idx="12500" formatCode="General">
                  <c:v>9.2775999400000005E-4</c:v>
                </c:pt>
                <c:pt idx="12501" formatCode="General">
                  <c:v>9.27839994E-4</c:v>
                </c:pt>
                <c:pt idx="12502" formatCode="General">
                  <c:v>9.2791999399999996E-4</c:v>
                </c:pt>
                <c:pt idx="12503" formatCode="General">
                  <c:v>9.2799999400000003E-4</c:v>
                </c:pt>
                <c:pt idx="12504" formatCode="General">
                  <c:v>9.2807999399999999E-4</c:v>
                </c:pt>
                <c:pt idx="12505" formatCode="General">
                  <c:v>9.2815999399999995E-4</c:v>
                </c:pt>
                <c:pt idx="12506" formatCode="General">
                  <c:v>9.2823999400000001E-4</c:v>
                </c:pt>
                <c:pt idx="12507" formatCode="General">
                  <c:v>9.2831999399999997E-4</c:v>
                </c:pt>
                <c:pt idx="12508" formatCode="General">
                  <c:v>9.2839999400000004E-4</c:v>
                </c:pt>
                <c:pt idx="12509" formatCode="General">
                  <c:v>9.28479994E-4</c:v>
                </c:pt>
                <c:pt idx="12510" formatCode="General">
                  <c:v>9.2855999399999996E-4</c:v>
                </c:pt>
                <c:pt idx="12511" formatCode="General">
                  <c:v>9.2863999400000002E-4</c:v>
                </c:pt>
                <c:pt idx="12512" formatCode="General">
                  <c:v>9.2871999399999998E-4</c:v>
                </c:pt>
                <c:pt idx="12513" formatCode="General">
                  <c:v>9.2879999400000005E-4</c:v>
                </c:pt>
                <c:pt idx="12514" formatCode="General">
                  <c:v>9.2887999400000001E-4</c:v>
                </c:pt>
                <c:pt idx="12515" formatCode="General">
                  <c:v>9.2895999399999997E-4</c:v>
                </c:pt>
                <c:pt idx="12516" formatCode="General">
                  <c:v>9.2903999400000003E-4</c:v>
                </c:pt>
                <c:pt idx="12517" formatCode="General">
                  <c:v>9.2911999399999999E-4</c:v>
                </c:pt>
                <c:pt idx="12518" formatCode="General">
                  <c:v>9.2919999399999995E-4</c:v>
                </c:pt>
                <c:pt idx="12519" formatCode="General">
                  <c:v>9.2927999400000002E-4</c:v>
                </c:pt>
                <c:pt idx="12520" formatCode="General">
                  <c:v>9.2935999399999998E-4</c:v>
                </c:pt>
                <c:pt idx="12521" formatCode="General">
                  <c:v>9.2943999400000004E-4</c:v>
                </c:pt>
                <c:pt idx="12522" formatCode="General">
                  <c:v>9.29519994E-4</c:v>
                </c:pt>
                <c:pt idx="12523" formatCode="General">
                  <c:v>9.2959999399999996E-4</c:v>
                </c:pt>
                <c:pt idx="12524" formatCode="General">
                  <c:v>9.2967999400000003E-4</c:v>
                </c:pt>
                <c:pt idx="12525" formatCode="General">
                  <c:v>9.2975999399999999E-4</c:v>
                </c:pt>
                <c:pt idx="12526" formatCode="General">
                  <c:v>9.2983999400000005E-4</c:v>
                </c:pt>
                <c:pt idx="12527" formatCode="General">
                  <c:v>9.2991999400000001E-4</c:v>
                </c:pt>
                <c:pt idx="12528" formatCode="General">
                  <c:v>9.2999999399999997E-4</c:v>
                </c:pt>
                <c:pt idx="12529" formatCode="General">
                  <c:v>9.3007999400000004E-4</c:v>
                </c:pt>
                <c:pt idx="12530" formatCode="General">
                  <c:v>9.30159994E-4</c:v>
                </c:pt>
                <c:pt idx="12531" formatCode="General">
                  <c:v>9.3023999399999995E-4</c:v>
                </c:pt>
                <c:pt idx="12532" formatCode="General">
                  <c:v>9.3031999400000002E-4</c:v>
                </c:pt>
                <c:pt idx="12533" formatCode="General">
                  <c:v>9.3039999399999998E-4</c:v>
                </c:pt>
                <c:pt idx="12534" formatCode="General">
                  <c:v>9.3047999400000005E-4</c:v>
                </c:pt>
                <c:pt idx="12535" formatCode="General">
                  <c:v>9.30559994E-4</c:v>
                </c:pt>
                <c:pt idx="12536" formatCode="General">
                  <c:v>9.3063999399999996E-4</c:v>
                </c:pt>
                <c:pt idx="12537" formatCode="General">
                  <c:v>9.3071999400000003E-4</c:v>
                </c:pt>
                <c:pt idx="12538" formatCode="General">
                  <c:v>9.3079999399999999E-4</c:v>
                </c:pt>
                <c:pt idx="12539" formatCode="General">
                  <c:v>9.3087999399999995E-4</c:v>
                </c:pt>
                <c:pt idx="12540" formatCode="General">
                  <c:v>9.3095999400000001E-4</c:v>
                </c:pt>
                <c:pt idx="12541" formatCode="General">
                  <c:v>9.3103999399999997E-4</c:v>
                </c:pt>
                <c:pt idx="12542" formatCode="General">
                  <c:v>9.3111999400000004E-4</c:v>
                </c:pt>
                <c:pt idx="12543" formatCode="General">
                  <c:v>9.31199994E-4</c:v>
                </c:pt>
                <c:pt idx="12544" formatCode="General">
                  <c:v>9.3127999399999996E-4</c:v>
                </c:pt>
                <c:pt idx="12545" formatCode="General">
                  <c:v>9.3135999400000002E-4</c:v>
                </c:pt>
                <c:pt idx="12546" formatCode="General">
                  <c:v>9.3143999399999998E-4</c:v>
                </c:pt>
                <c:pt idx="12547" formatCode="General">
                  <c:v>9.3151999400000005E-4</c:v>
                </c:pt>
                <c:pt idx="12548" formatCode="General">
                  <c:v>9.3159999400000001E-4</c:v>
                </c:pt>
                <c:pt idx="12549" formatCode="General">
                  <c:v>9.3167999399999997E-4</c:v>
                </c:pt>
                <c:pt idx="12550" formatCode="General">
                  <c:v>9.3175999400000003E-4</c:v>
                </c:pt>
                <c:pt idx="12551" formatCode="General">
                  <c:v>9.3183999399999999E-4</c:v>
                </c:pt>
                <c:pt idx="12552" formatCode="General">
                  <c:v>9.3191999399999995E-4</c:v>
                </c:pt>
                <c:pt idx="12553" formatCode="General">
                  <c:v>9.3199999400000002E-4</c:v>
                </c:pt>
                <c:pt idx="12554" formatCode="General">
                  <c:v>9.3207999399999998E-4</c:v>
                </c:pt>
                <c:pt idx="12555" formatCode="General">
                  <c:v>9.3215999400000004E-4</c:v>
                </c:pt>
                <c:pt idx="12556" formatCode="General">
                  <c:v>9.32239994E-4</c:v>
                </c:pt>
                <c:pt idx="12557" formatCode="General">
                  <c:v>9.3231999399999996E-4</c:v>
                </c:pt>
                <c:pt idx="12558" formatCode="General">
                  <c:v>9.3239999400000003E-4</c:v>
                </c:pt>
                <c:pt idx="12559" formatCode="General">
                  <c:v>9.3247999399999999E-4</c:v>
                </c:pt>
                <c:pt idx="12560" formatCode="General">
                  <c:v>9.3255999400000005E-4</c:v>
                </c:pt>
                <c:pt idx="12561" formatCode="General">
                  <c:v>9.3263999400000001E-4</c:v>
                </c:pt>
                <c:pt idx="12562" formatCode="General">
                  <c:v>9.3271999399999997E-4</c:v>
                </c:pt>
                <c:pt idx="12563" formatCode="General">
                  <c:v>9.3279999400000004E-4</c:v>
                </c:pt>
                <c:pt idx="12564" formatCode="General">
                  <c:v>9.32879994E-4</c:v>
                </c:pt>
                <c:pt idx="12565" formatCode="General">
                  <c:v>9.3295999399999995E-4</c:v>
                </c:pt>
                <c:pt idx="12566" formatCode="General">
                  <c:v>9.3303999400000002E-4</c:v>
                </c:pt>
                <c:pt idx="12567" formatCode="General">
                  <c:v>9.3311999399999998E-4</c:v>
                </c:pt>
                <c:pt idx="12568" formatCode="General">
                  <c:v>9.3319999400000005E-4</c:v>
                </c:pt>
                <c:pt idx="12569" formatCode="General">
                  <c:v>9.3327999400000001E-4</c:v>
                </c:pt>
                <c:pt idx="12570" formatCode="General">
                  <c:v>9.3335999399999996E-4</c:v>
                </c:pt>
                <c:pt idx="12571" formatCode="General">
                  <c:v>9.3343999400000003E-4</c:v>
                </c:pt>
                <c:pt idx="12572" formatCode="General">
                  <c:v>9.3351999399999999E-4</c:v>
                </c:pt>
                <c:pt idx="12573" formatCode="General">
                  <c:v>9.3359999399999995E-4</c:v>
                </c:pt>
                <c:pt idx="12574" formatCode="General">
                  <c:v>9.3367999400000002E-4</c:v>
                </c:pt>
                <c:pt idx="12575" formatCode="General">
                  <c:v>9.3375999399999997E-4</c:v>
                </c:pt>
                <c:pt idx="12576" formatCode="General">
                  <c:v>9.3383999400000004E-4</c:v>
                </c:pt>
                <c:pt idx="12577" formatCode="General">
                  <c:v>9.33919994E-4</c:v>
                </c:pt>
                <c:pt idx="12578" formatCode="General">
                  <c:v>9.3399999399999996E-4</c:v>
                </c:pt>
                <c:pt idx="12579" formatCode="General">
                  <c:v>9.3407999400000003E-4</c:v>
                </c:pt>
                <c:pt idx="12580" formatCode="General">
                  <c:v>9.3415999399999998E-4</c:v>
                </c:pt>
                <c:pt idx="12581" formatCode="General">
                  <c:v>9.3423999400000005E-4</c:v>
                </c:pt>
                <c:pt idx="12582" formatCode="General">
                  <c:v>9.3431999400000001E-4</c:v>
                </c:pt>
                <c:pt idx="12583" formatCode="General">
                  <c:v>9.3439999399999997E-4</c:v>
                </c:pt>
                <c:pt idx="12584" formatCode="General">
                  <c:v>9.3447999400000004E-4</c:v>
                </c:pt>
                <c:pt idx="12585" formatCode="General">
                  <c:v>9.3455999399999999E-4</c:v>
                </c:pt>
                <c:pt idx="12586" formatCode="General">
                  <c:v>9.3463999399999995E-4</c:v>
                </c:pt>
                <c:pt idx="12587" formatCode="General">
                  <c:v>9.3471999400000002E-4</c:v>
                </c:pt>
                <c:pt idx="12588" formatCode="General">
                  <c:v>9.3479999399999998E-4</c:v>
                </c:pt>
                <c:pt idx="12589" formatCode="General">
                  <c:v>9.3487999400000004E-4</c:v>
                </c:pt>
                <c:pt idx="12590" formatCode="General">
                  <c:v>9.34959994E-4</c:v>
                </c:pt>
                <c:pt idx="12591" formatCode="General">
                  <c:v>9.3503999399999996E-4</c:v>
                </c:pt>
                <c:pt idx="12592" formatCode="General">
                  <c:v>9.3511999400000003E-4</c:v>
                </c:pt>
                <c:pt idx="12593" formatCode="General">
                  <c:v>9.3519999399999999E-4</c:v>
                </c:pt>
                <c:pt idx="12594" formatCode="General">
                  <c:v>9.3527999399999995E-4</c:v>
                </c:pt>
                <c:pt idx="12595" formatCode="General">
                  <c:v>9.3535999400000001E-4</c:v>
                </c:pt>
                <c:pt idx="12596" formatCode="General">
                  <c:v>9.3543999399999997E-4</c:v>
                </c:pt>
                <c:pt idx="12597" formatCode="General">
                  <c:v>9.3551999400000004E-4</c:v>
                </c:pt>
                <c:pt idx="12598" formatCode="General">
                  <c:v>9.35599994E-4</c:v>
                </c:pt>
                <c:pt idx="12599" formatCode="General">
                  <c:v>9.3567999399999996E-4</c:v>
                </c:pt>
                <c:pt idx="12600" formatCode="General">
                  <c:v>9.3575999400000002E-4</c:v>
                </c:pt>
                <c:pt idx="12601" formatCode="General">
                  <c:v>9.3583999399999998E-4</c:v>
                </c:pt>
                <c:pt idx="12602" formatCode="General">
                  <c:v>9.3591999400000005E-4</c:v>
                </c:pt>
                <c:pt idx="12603" formatCode="General">
                  <c:v>9.3599999400000001E-4</c:v>
                </c:pt>
                <c:pt idx="12604" formatCode="General">
                  <c:v>9.3607999399999997E-4</c:v>
                </c:pt>
                <c:pt idx="12605" formatCode="General">
                  <c:v>9.3615999400000003E-4</c:v>
                </c:pt>
                <c:pt idx="12606" formatCode="General">
                  <c:v>9.3623999399999999E-4</c:v>
                </c:pt>
                <c:pt idx="12607" formatCode="General">
                  <c:v>9.3631999399999995E-4</c:v>
                </c:pt>
                <c:pt idx="12608" formatCode="General">
                  <c:v>9.3639999400000002E-4</c:v>
                </c:pt>
                <c:pt idx="12609" formatCode="General">
                  <c:v>9.3647999399999998E-4</c:v>
                </c:pt>
                <c:pt idx="12610" formatCode="General">
                  <c:v>9.3655999400000004E-4</c:v>
                </c:pt>
                <c:pt idx="12611" formatCode="General">
                  <c:v>9.36639994E-4</c:v>
                </c:pt>
                <c:pt idx="12612" formatCode="General">
                  <c:v>9.3671999399999996E-4</c:v>
                </c:pt>
                <c:pt idx="12613" formatCode="General">
                  <c:v>9.3679999400000003E-4</c:v>
                </c:pt>
                <c:pt idx="12614" formatCode="General">
                  <c:v>9.3687999399999999E-4</c:v>
                </c:pt>
                <c:pt idx="12615" formatCode="General">
                  <c:v>9.3695999400000005E-4</c:v>
                </c:pt>
                <c:pt idx="12616" formatCode="General">
                  <c:v>9.3703999400000001E-4</c:v>
                </c:pt>
                <c:pt idx="12617" formatCode="General">
                  <c:v>9.3711999399999997E-4</c:v>
                </c:pt>
                <c:pt idx="12618" formatCode="General">
                  <c:v>9.3719999400000004E-4</c:v>
                </c:pt>
                <c:pt idx="12619" formatCode="General">
                  <c:v>9.3727999399999999E-4</c:v>
                </c:pt>
                <c:pt idx="12620" formatCode="General">
                  <c:v>9.3735999399999995E-4</c:v>
                </c:pt>
                <c:pt idx="12621" formatCode="General">
                  <c:v>9.3743999400000002E-4</c:v>
                </c:pt>
                <c:pt idx="12622" formatCode="General">
                  <c:v>9.3751999399999998E-4</c:v>
                </c:pt>
                <c:pt idx="12623" formatCode="General">
                  <c:v>9.3759999400000005E-4</c:v>
                </c:pt>
                <c:pt idx="12624" formatCode="General">
                  <c:v>9.37679994E-4</c:v>
                </c:pt>
                <c:pt idx="12625" formatCode="General">
                  <c:v>9.3775999399999996E-4</c:v>
                </c:pt>
                <c:pt idx="12626" formatCode="General">
                  <c:v>9.3783999400000003E-4</c:v>
                </c:pt>
                <c:pt idx="12627" formatCode="General">
                  <c:v>9.3791999399999999E-4</c:v>
                </c:pt>
                <c:pt idx="12628" formatCode="General">
                  <c:v>9.3799999399999995E-4</c:v>
                </c:pt>
                <c:pt idx="12629" formatCode="General">
                  <c:v>9.3807999400000001E-4</c:v>
                </c:pt>
                <c:pt idx="12630" formatCode="General">
                  <c:v>9.3815999399999997E-4</c:v>
                </c:pt>
                <c:pt idx="12631" formatCode="General">
                  <c:v>9.3823999400000004E-4</c:v>
                </c:pt>
                <c:pt idx="12632" formatCode="General">
                  <c:v>9.38319994E-4</c:v>
                </c:pt>
                <c:pt idx="12633" formatCode="General">
                  <c:v>9.3839999399999996E-4</c:v>
                </c:pt>
                <c:pt idx="12634" formatCode="General">
                  <c:v>9.3847999400000002E-4</c:v>
                </c:pt>
                <c:pt idx="12635" formatCode="General">
                  <c:v>9.3855999399999998E-4</c:v>
                </c:pt>
                <c:pt idx="12636" formatCode="General">
                  <c:v>9.3863999400000005E-4</c:v>
                </c:pt>
                <c:pt idx="12637" formatCode="General">
                  <c:v>9.3871999400000001E-4</c:v>
                </c:pt>
                <c:pt idx="12638" formatCode="General">
                  <c:v>9.3879999399999997E-4</c:v>
                </c:pt>
                <c:pt idx="12639" formatCode="General">
                  <c:v>9.3887999400000003E-4</c:v>
                </c:pt>
                <c:pt idx="12640" formatCode="General">
                  <c:v>9.3895999399999999E-4</c:v>
                </c:pt>
                <c:pt idx="12641" formatCode="General">
                  <c:v>9.3903999399999995E-4</c:v>
                </c:pt>
                <c:pt idx="12642" formatCode="General">
                  <c:v>9.3911999400000002E-4</c:v>
                </c:pt>
                <c:pt idx="12643" formatCode="General">
                  <c:v>9.3919999399999998E-4</c:v>
                </c:pt>
                <c:pt idx="12644" formatCode="General">
                  <c:v>9.3927999400000004E-4</c:v>
                </c:pt>
                <c:pt idx="12645" formatCode="General">
                  <c:v>9.39359994E-4</c:v>
                </c:pt>
                <c:pt idx="12646" formatCode="General">
                  <c:v>9.3943999399999996E-4</c:v>
                </c:pt>
                <c:pt idx="12647" formatCode="General">
                  <c:v>9.3951999400000003E-4</c:v>
                </c:pt>
                <c:pt idx="12648" formatCode="General">
                  <c:v>9.3959999399999999E-4</c:v>
                </c:pt>
                <c:pt idx="12649" formatCode="General">
                  <c:v>9.3967999400000005E-4</c:v>
                </c:pt>
                <c:pt idx="12650" formatCode="General">
                  <c:v>9.3975999400000001E-4</c:v>
                </c:pt>
                <c:pt idx="12651" formatCode="General">
                  <c:v>9.3983999399999997E-4</c:v>
                </c:pt>
                <c:pt idx="12652" formatCode="General">
                  <c:v>9.3991999400000004E-4</c:v>
                </c:pt>
                <c:pt idx="12653" formatCode="General">
                  <c:v>9.39999994E-4</c:v>
                </c:pt>
                <c:pt idx="12654" formatCode="General">
                  <c:v>9.4007999399999995E-4</c:v>
                </c:pt>
                <c:pt idx="12655" formatCode="General">
                  <c:v>9.4015999400000002E-4</c:v>
                </c:pt>
                <c:pt idx="12656" formatCode="General">
                  <c:v>9.4023999399999998E-4</c:v>
                </c:pt>
                <c:pt idx="12657" formatCode="General">
                  <c:v>9.4031999400000005E-4</c:v>
                </c:pt>
                <c:pt idx="12658" formatCode="General">
                  <c:v>9.4039999400000001E-4</c:v>
                </c:pt>
                <c:pt idx="12659" formatCode="General">
                  <c:v>9.4047999399999996E-4</c:v>
                </c:pt>
                <c:pt idx="12660" formatCode="General">
                  <c:v>9.4055999400000003E-4</c:v>
                </c:pt>
                <c:pt idx="12661" formatCode="General">
                  <c:v>9.4063999399999999E-4</c:v>
                </c:pt>
                <c:pt idx="12662" formatCode="General">
                  <c:v>9.4071999399999995E-4</c:v>
                </c:pt>
                <c:pt idx="12663" formatCode="General">
                  <c:v>9.4079999400000002E-4</c:v>
                </c:pt>
                <c:pt idx="12664" formatCode="General">
                  <c:v>9.4087999399999997E-4</c:v>
                </c:pt>
                <c:pt idx="12665" formatCode="General">
                  <c:v>9.4095999400000004E-4</c:v>
                </c:pt>
                <c:pt idx="12666" formatCode="General">
                  <c:v>9.41039994E-4</c:v>
                </c:pt>
                <c:pt idx="12667" formatCode="General">
                  <c:v>9.4111999399999996E-4</c:v>
                </c:pt>
                <c:pt idx="12668" formatCode="General">
                  <c:v>9.4119999400000003E-4</c:v>
                </c:pt>
                <c:pt idx="12669" formatCode="General">
                  <c:v>9.4127999399999998E-4</c:v>
                </c:pt>
                <c:pt idx="12670" formatCode="General">
                  <c:v>9.4135999400000005E-4</c:v>
                </c:pt>
                <c:pt idx="12671" formatCode="General">
                  <c:v>9.4143999400000001E-4</c:v>
                </c:pt>
                <c:pt idx="12672" formatCode="General">
                  <c:v>9.4151999399999997E-4</c:v>
                </c:pt>
                <c:pt idx="12673" formatCode="General">
                  <c:v>9.4159999400000003E-4</c:v>
                </c:pt>
                <c:pt idx="12674" formatCode="General">
                  <c:v>9.4167999399999999E-4</c:v>
                </c:pt>
                <c:pt idx="12675" formatCode="General">
                  <c:v>9.4175999399999995E-4</c:v>
                </c:pt>
                <c:pt idx="12676" formatCode="General">
                  <c:v>9.4183999400000002E-4</c:v>
                </c:pt>
                <c:pt idx="12677" formatCode="General">
                  <c:v>9.4191999399999998E-4</c:v>
                </c:pt>
                <c:pt idx="12678" formatCode="General">
                  <c:v>9.4199999400000004E-4</c:v>
                </c:pt>
                <c:pt idx="12679" formatCode="General">
                  <c:v>9.42079994E-4</c:v>
                </c:pt>
                <c:pt idx="12680" formatCode="General">
                  <c:v>9.4215999399999996E-4</c:v>
                </c:pt>
                <c:pt idx="12681" formatCode="General">
                  <c:v>9.4223999400000003E-4</c:v>
                </c:pt>
                <c:pt idx="12682" formatCode="General">
                  <c:v>9.4231999399999999E-4</c:v>
                </c:pt>
                <c:pt idx="12683" formatCode="General">
                  <c:v>9.4239999400000005E-4</c:v>
                </c:pt>
                <c:pt idx="12684" formatCode="General">
                  <c:v>9.4247999400000001E-4</c:v>
                </c:pt>
                <c:pt idx="12685" formatCode="General">
                  <c:v>9.4255999399999997E-4</c:v>
                </c:pt>
                <c:pt idx="12686" formatCode="General">
                  <c:v>9.4263999400000004E-4</c:v>
                </c:pt>
                <c:pt idx="12687" formatCode="General">
                  <c:v>9.42719994E-4</c:v>
                </c:pt>
                <c:pt idx="12688" formatCode="General">
                  <c:v>9.4279999399999996E-4</c:v>
                </c:pt>
                <c:pt idx="12689" formatCode="General">
                  <c:v>9.4287999400000002E-4</c:v>
                </c:pt>
                <c:pt idx="12690" formatCode="General">
                  <c:v>9.4295999399999998E-4</c:v>
                </c:pt>
                <c:pt idx="12691" formatCode="General">
                  <c:v>9.4303999400000005E-4</c:v>
                </c:pt>
                <c:pt idx="12692" formatCode="General">
                  <c:v>9.4311999400000001E-4</c:v>
                </c:pt>
                <c:pt idx="12693" formatCode="General">
                  <c:v>9.4319999399999997E-4</c:v>
                </c:pt>
                <c:pt idx="12694" formatCode="General">
                  <c:v>9.4327999400000003E-4</c:v>
                </c:pt>
                <c:pt idx="12695" formatCode="General">
                  <c:v>9.4335999399999999E-4</c:v>
                </c:pt>
                <c:pt idx="12696" formatCode="General">
                  <c:v>9.4343999399999995E-4</c:v>
                </c:pt>
                <c:pt idx="12697" formatCode="General">
                  <c:v>9.4351999400000002E-4</c:v>
                </c:pt>
                <c:pt idx="12698" formatCode="General">
                  <c:v>9.4359999399999997E-4</c:v>
                </c:pt>
                <c:pt idx="12699" formatCode="General">
                  <c:v>9.4367999400000004E-4</c:v>
                </c:pt>
                <c:pt idx="12700" formatCode="General">
                  <c:v>9.43759994E-4</c:v>
                </c:pt>
                <c:pt idx="12701" formatCode="General">
                  <c:v>9.4383999399999996E-4</c:v>
                </c:pt>
                <c:pt idx="12702" formatCode="General">
                  <c:v>9.4391999400000003E-4</c:v>
                </c:pt>
                <c:pt idx="12703" formatCode="General">
                  <c:v>9.4399999399999998E-4</c:v>
                </c:pt>
                <c:pt idx="12704" formatCode="General">
                  <c:v>9.4407999400000005E-4</c:v>
                </c:pt>
                <c:pt idx="12705" formatCode="General">
                  <c:v>9.4415999400000001E-4</c:v>
                </c:pt>
                <c:pt idx="12706" formatCode="General">
                  <c:v>9.4423999399999997E-4</c:v>
                </c:pt>
                <c:pt idx="12707" formatCode="General">
                  <c:v>9.4431999400000004E-4</c:v>
                </c:pt>
                <c:pt idx="12708" formatCode="General">
                  <c:v>9.4439999399999999E-4</c:v>
                </c:pt>
                <c:pt idx="12709" formatCode="General">
                  <c:v>9.4447999399999995E-4</c:v>
                </c:pt>
                <c:pt idx="12710" formatCode="General">
                  <c:v>9.4455999400000002E-4</c:v>
                </c:pt>
                <c:pt idx="12711" formatCode="General">
                  <c:v>9.4463999399999998E-4</c:v>
                </c:pt>
                <c:pt idx="12712" formatCode="General">
                  <c:v>9.4471999400000005E-4</c:v>
                </c:pt>
                <c:pt idx="12713" formatCode="General">
                  <c:v>9.44799994E-4</c:v>
                </c:pt>
                <c:pt idx="12714" formatCode="General">
                  <c:v>9.4487999399999996E-4</c:v>
                </c:pt>
                <c:pt idx="12715" formatCode="General">
                  <c:v>9.4495999400000003E-4</c:v>
                </c:pt>
                <c:pt idx="12716" formatCode="General">
                  <c:v>9.4503999399999999E-4</c:v>
                </c:pt>
                <c:pt idx="12717" formatCode="General">
                  <c:v>9.4511999399999995E-4</c:v>
                </c:pt>
                <c:pt idx="12718" formatCode="General">
                  <c:v>9.4519999400000001E-4</c:v>
                </c:pt>
                <c:pt idx="12719" formatCode="General">
                  <c:v>9.4527999399999997E-4</c:v>
                </c:pt>
                <c:pt idx="12720" formatCode="General">
                  <c:v>9.4535999400000004E-4</c:v>
                </c:pt>
                <c:pt idx="12721" formatCode="General">
                  <c:v>9.45439994E-4</c:v>
                </c:pt>
                <c:pt idx="12722" formatCode="General">
                  <c:v>9.4551999399999996E-4</c:v>
                </c:pt>
                <c:pt idx="12723" formatCode="General">
                  <c:v>9.4559999400000002E-4</c:v>
                </c:pt>
                <c:pt idx="12724" formatCode="General">
                  <c:v>9.4567999399999998E-4</c:v>
                </c:pt>
                <c:pt idx="12725" formatCode="General">
                  <c:v>9.4575999400000005E-4</c:v>
                </c:pt>
                <c:pt idx="12726" formatCode="General">
                  <c:v>9.4583999400000001E-4</c:v>
                </c:pt>
                <c:pt idx="12727" formatCode="General">
                  <c:v>9.4591999399999997E-4</c:v>
                </c:pt>
                <c:pt idx="12728" formatCode="General">
                  <c:v>9.4599999400000003E-4</c:v>
                </c:pt>
                <c:pt idx="12729" formatCode="General">
                  <c:v>9.4607999399999999E-4</c:v>
                </c:pt>
                <c:pt idx="12730" formatCode="General">
                  <c:v>9.4615999399999995E-4</c:v>
                </c:pt>
                <c:pt idx="12731" formatCode="General">
                  <c:v>9.4623999400000002E-4</c:v>
                </c:pt>
                <c:pt idx="12732" formatCode="General">
                  <c:v>9.4631999399999998E-4</c:v>
                </c:pt>
                <c:pt idx="12733" formatCode="General">
                  <c:v>9.4639999400000004E-4</c:v>
                </c:pt>
                <c:pt idx="12734" formatCode="General">
                  <c:v>9.46479994E-4</c:v>
                </c:pt>
                <c:pt idx="12735" formatCode="General">
                  <c:v>9.4655999399999996E-4</c:v>
                </c:pt>
                <c:pt idx="12736" formatCode="General">
                  <c:v>9.4663999400000003E-4</c:v>
                </c:pt>
                <c:pt idx="12737" formatCode="General">
                  <c:v>9.4671999399999999E-4</c:v>
                </c:pt>
                <c:pt idx="12738" formatCode="General">
                  <c:v>9.4679999400000005E-4</c:v>
                </c:pt>
                <c:pt idx="12739" formatCode="General">
                  <c:v>9.4687999400000001E-4</c:v>
                </c:pt>
                <c:pt idx="12740" formatCode="General">
                  <c:v>9.4695999399999997E-4</c:v>
                </c:pt>
                <c:pt idx="12741" formatCode="General">
                  <c:v>9.4703999400000004E-4</c:v>
                </c:pt>
                <c:pt idx="12742" formatCode="General">
                  <c:v>9.47119994E-4</c:v>
                </c:pt>
                <c:pt idx="12743" formatCode="General">
                  <c:v>9.4719999399999995E-4</c:v>
                </c:pt>
                <c:pt idx="12744" formatCode="General">
                  <c:v>9.4727999400000002E-4</c:v>
                </c:pt>
                <c:pt idx="12745" formatCode="General">
                  <c:v>9.4735999399999998E-4</c:v>
                </c:pt>
                <c:pt idx="12746" formatCode="General">
                  <c:v>9.4743999400000005E-4</c:v>
                </c:pt>
                <c:pt idx="12747" formatCode="General">
                  <c:v>9.4751999400000001E-4</c:v>
                </c:pt>
                <c:pt idx="12748" formatCode="General">
                  <c:v>9.4759999399999996E-4</c:v>
                </c:pt>
                <c:pt idx="12749" formatCode="General">
                  <c:v>9.4767999400000003E-4</c:v>
                </c:pt>
                <c:pt idx="12750" formatCode="General">
                  <c:v>9.4775999399999999E-4</c:v>
                </c:pt>
                <c:pt idx="12751" formatCode="General">
                  <c:v>9.4783999399999995E-4</c:v>
                </c:pt>
                <c:pt idx="12752" formatCode="General">
                  <c:v>9.4791999400000001E-4</c:v>
                </c:pt>
                <c:pt idx="12753" formatCode="General">
                  <c:v>9.4799999399999997E-4</c:v>
                </c:pt>
                <c:pt idx="12754" formatCode="General">
                  <c:v>9.4807999400000004E-4</c:v>
                </c:pt>
                <c:pt idx="12755" formatCode="General">
                  <c:v>9.48159994E-4</c:v>
                </c:pt>
                <c:pt idx="12756" formatCode="General">
                  <c:v>9.4823999399999996E-4</c:v>
                </c:pt>
                <c:pt idx="12757" formatCode="General">
                  <c:v>9.4831999400000002E-4</c:v>
                </c:pt>
                <c:pt idx="12758" formatCode="General">
                  <c:v>9.4839999399999998E-4</c:v>
                </c:pt>
                <c:pt idx="12759" formatCode="General">
                  <c:v>9.4847999400000005E-4</c:v>
                </c:pt>
                <c:pt idx="12760" formatCode="General">
                  <c:v>9.4855999400000001E-4</c:v>
                </c:pt>
                <c:pt idx="12761" formatCode="General">
                  <c:v>9.4863999399999997E-4</c:v>
                </c:pt>
                <c:pt idx="12762" formatCode="General">
                  <c:v>9.4871999400000003E-4</c:v>
                </c:pt>
                <c:pt idx="12763" formatCode="General">
                  <c:v>9.4879999399999999E-4</c:v>
                </c:pt>
                <c:pt idx="12764" formatCode="General">
                  <c:v>9.4887999399999995E-4</c:v>
                </c:pt>
                <c:pt idx="12765" formatCode="General">
                  <c:v>9.4895999400000002E-4</c:v>
                </c:pt>
                <c:pt idx="12766" formatCode="General">
                  <c:v>9.4903999399999998E-4</c:v>
                </c:pt>
                <c:pt idx="12767" formatCode="General">
                  <c:v>9.4911999400000004E-4</c:v>
                </c:pt>
                <c:pt idx="12768" formatCode="General">
                  <c:v>9.49199994E-4</c:v>
                </c:pt>
                <c:pt idx="12769" formatCode="General">
                  <c:v>9.4927999399999996E-4</c:v>
                </c:pt>
                <c:pt idx="12770" formatCode="General">
                  <c:v>9.4935999400000003E-4</c:v>
                </c:pt>
                <c:pt idx="12771" formatCode="General">
                  <c:v>9.4943999399999999E-4</c:v>
                </c:pt>
                <c:pt idx="12772" formatCode="General">
                  <c:v>9.4951999400000005E-4</c:v>
                </c:pt>
                <c:pt idx="12773" formatCode="General">
                  <c:v>9.4959999400000001E-4</c:v>
                </c:pt>
                <c:pt idx="12774" formatCode="General">
                  <c:v>9.4967999399999997E-4</c:v>
                </c:pt>
                <c:pt idx="12775" formatCode="General">
                  <c:v>9.4975999400000004E-4</c:v>
                </c:pt>
                <c:pt idx="12776" formatCode="General">
                  <c:v>9.49839994E-4</c:v>
                </c:pt>
                <c:pt idx="12777" formatCode="General">
                  <c:v>9.4991999399999996E-4</c:v>
                </c:pt>
                <c:pt idx="12778" formatCode="General">
                  <c:v>9.4999999400000002E-4</c:v>
                </c:pt>
                <c:pt idx="12779" formatCode="General">
                  <c:v>9.5007999399999998E-4</c:v>
                </c:pt>
                <c:pt idx="12780" formatCode="General">
                  <c:v>9.5015999400000005E-4</c:v>
                </c:pt>
                <c:pt idx="12781" formatCode="General">
                  <c:v>9.5023999400000001E-4</c:v>
                </c:pt>
                <c:pt idx="12782" formatCode="General">
                  <c:v>9.5031999399999996E-4</c:v>
                </c:pt>
                <c:pt idx="12783" formatCode="General">
                  <c:v>9.5039999400000003E-4</c:v>
                </c:pt>
                <c:pt idx="12784" formatCode="General">
                  <c:v>9.5047999399999999E-4</c:v>
                </c:pt>
                <c:pt idx="12785" formatCode="General">
                  <c:v>9.5055999399999995E-4</c:v>
                </c:pt>
                <c:pt idx="12786" formatCode="General">
                  <c:v>9.5063999400000002E-4</c:v>
                </c:pt>
                <c:pt idx="12787" formatCode="General">
                  <c:v>9.5071999399999997E-4</c:v>
                </c:pt>
                <c:pt idx="12788" formatCode="General">
                  <c:v>9.5079999400000004E-4</c:v>
                </c:pt>
                <c:pt idx="12789" formatCode="General">
                  <c:v>9.50879994E-4</c:v>
                </c:pt>
                <c:pt idx="12790" formatCode="General">
                  <c:v>9.5095999399999996E-4</c:v>
                </c:pt>
                <c:pt idx="12791" formatCode="General">
                  <c:v>9.5103999400000003E-4</c:v>
                </c:pt>
                <c:pt idx="12792" formatCode="General">
                  <c:v>9.5111999399999998E-4</c:v>
                </c:pt>
                <c:pt idx="12793" formatCode="General">
                  <c:v>9.5119999400000005E-4</c:v>
                </c:pt>
                <c:pt idx="12794" formatCode="General">
                  <c:v>9.5127999400000001E-4</c:v>
                </c:pt>
                <c:pt idx="12795" formatCode="General">
                  <c:v>9.5135999399999997E-4</c:v>
                </c:pt>
                <c:pt idx="12796" formatCode="General">
                  <c:v>9.5143999400000004E-4</c:v>
                </c:pt>
                <c:pt idx="12797" formatCode="General">
                  <c:v>9.5151999399999999E-4</c:v>
                </c:pt>
                <c:pt idx="12798" formatCode="General">
                  <c:v>9.5159999399999995E-4</c:v>
                </c:pt>
                <c:pt idx="12799" formatCode="General">
                  <c:v>9.5167999400000002E-4</c:v>
                </c:pt>
                <c:pt idx="12800" formatCode="General">
                  <c:v>9.5175999399999998E-4</c:v>
                </c:pt>
                <c:pt idx="12801" formatCode="General">
                  <c:v>9.5183999400000005E-4</c:v>
                </c:pt>
                <c:pt idx="12802" formatCode="General">
                  <c:v>9.51919994E-4</c:v>
                </c:pt>
                <c:pt idx="12803" formatCode="General">
                  <c:v>9.5199999399999996E-4</c:v>
                </c:pt>
                <c:pt idx="12804" formatCode="General">
                  <c:v>9.5207999400000003E-4</c:v>
                </c:pt>
                <c:pt idx="12805" formatCode="General">
                  <c:v>9.5215999399999999E-4</c:v>
                </c:pt>
                <c:pt idx="12806" formatCode="General">
                  <c:v>9.5223999399999995E-4</c:v>
                </c:pt>
                <c:pt idx="12807" formatCode="General">
                  <c:v>9.5231999400000001E-4</c:v>
                </c:pt>
                <c:pt idx="12808" formatCode="General">
                  <c:v>9.5239999399999997E-4</c:v>
                </c:pt>
                <c:pt idx="12809" formatCode="General">
                  <c:v>9.5247999400000004E-4</c:v>
                </c:pt>
                <c:pt idx="12810" formatCode="General">
                  <c:v>9.52559994E-4</c:v>
                </c:pt>
                <c:pt idx="12811" formatCode="General">
                  <c:v>9.5263999399999996E-4</c:v>
                </c:pt>
                <c:pt idx="12812" formatCode="General">
                  <c:v>9.5271999400000002E-4</c:v>
                </c:pt>
                <c:pt idx="12813" formatCode="General">
                  <c:v>9.5279999399999998E-4</c:v>
                </c:pt>
                <c:pt idx="12814" formatCode="General">
                  <c:v>9.5287999400000005E-4</c:v>
                </c:pt>
                <c:pt idx="12815" formatCode="General">
                  <c:v>9.5295999400000001E-4</c:v>
                </c:pt>
                <c:pt idx="12816" formatCode="General">
                  <c:v>9.5303999399999997E-4</c:v>
                </c:pt>
                <c:pt idx="12817" formatCode="General">
                  <c:v>9.5311999400000003E-4</c:v>
                </c:pt>
                <c:pt idx="12818" formatCode="General">
                  <c:v>9.5319999399999999E-4</c:v>
                </c:pt>
                <c:pt idx="12819" formatCode="General">
                  <c:v>9.5327999399999995E-4</c:v>
                </c:pt>
                <c:pt idx="12820" formatCode="General">
                  <c:v>9.5335999400000002E-4</c:v>
                </c:pt>
                <c:pt idx="12821" formatCode="General">
                  <c:v>9.5343999399999998E-4</c:v>
                </c:pt>
                <c:pt idx="12822" formatCode="General">
                  <c:v>9.5351999400000004E-4</c:v>
                </c:pt>
                <c:pt idx="12823" formatCode="General">
                  <c:v>9.53599994E-4</c:v>
                </c:pt>
                <c:pt idx="12824" formatCode="General">
                  <c:v>9.5367999399999996E-4</c:v>
                </c:pt>
                <c:pt idx="12825" formatCode="General">
                  <c:v>9.5375999400000003E-4</c:v>
                </c:pt>
                <c:pt idx="12826" formatCode="General">
                  <c:v>9.5383999399999999E-4</c:v>
                </c:pt>
                <c:pt idx="12827" formatCode="General">
                  <c:v>9.5391999400000005E-4</c:v>
                </c:pt>
                <c:pt idx="12828" formatCode="General">
                  <c:v>9.5399999400000001E-4</c:v>
                </c:pt>
                <c:pt idx="12829" formatCode="General">
                  <c:v>9.5407999399999997E-4</c:v>
                </c:pt>
                <c:pt idx="12830" formatCode="General">
                  <c:v>9.5415999400000004E-4</c:v>
                </c:pt>
                <c:pt idx="12831" formatCode="General">
                  <c:v>9.54239994E-4</c:v>
                </c:pt>
                <c:pt idx="12832" formatCode="General">
                  <c:v>9.5431999399999995E-4</c:v>
                </c:pt>
                <c:pt idx="12833" formatCode="General">
                  <c:v>9.5439999400000002E-4</c:v>
                </c:pt>
                <c:pt idx="12834" formatCode="General">
                  <c:v>9.5447999399999998E-4</c:v>
                </c:pt>
                <c:pt idx="12835" formatCode="General">
                  <c:v>9.5455999400000005E-4</c:v>
                </c:pt>
                <c:pt idx="12836" formatCode="General">
                  <c:v>9.54639994E-4</c:v>
                </c:pt>
                <c:pt idx="12837" formatCode="General">
                  <c:v>9.5471999399999996E-4</c:v>
                </c:pt>
                <c:pt idx="12838" formatCode="General">
                  <c:v>9.5479999400000003E-4</c:v>
                </c:pt>
                <c:pt idx="12839" formatCode="General">
                  <c:v>9.5487999399999999E-4</c:v>
                </c:pt>
                <c:pt idx="12840" formatCode="General">
                  <c:v>9.5495999399999995E-4</c:v>
                </c:pt>
                <c:pt idx="12841" formatCode="General">
                  <c:v>9.5503999400000001E-4</c:v>
                </c:pt>
                <c:pt idx="12842" formatCode="General">
                  <c:v>9.5511999399999997E-4</c:v>
                </c:pt>
                <c:pt idx="12843" formatCode="General">
                  <c:v>9.5519999400000004E-4</c:v>
                </c:pt>
                <c:pt idx="12844" formatCode="General">
                  <c:v>9.55279994E-4</c:v>
                </c:pt>
                <c:pt idx="12845" formatCode="General">
                  <c:v>9.5535999399999996E-4</c:v>
                </c:pt>
                <c:pt idx="12846" formatCode="General">
                  <c:v>9.5543999400000002E-4</c:v>
                </c:pt>
                <c:pt idx="12847" formatCode="General">
                  <c:v>9.5551999399999998E-4</c:v>
                </c:pt>
                <c:pt idx="12848" formatCode="General">
                  <c:v>9.5559999400000005E-4</c:v>
                </c:pt>
                <c:pt idx="12849" formatCode="General">
                  <c:v>9.5567999400000001E-4</c:v>
                </c:pt>
                <c:pt idx="12850" formatCode="General">
                  <c:v>9.5575999399999997E-4</c:v>
                </c:pt>
                <c:pt idx="12851" formatCode="General">
                  <c:v>9.5583999400000003E-4</c:v>
                </c:pt>
                <c:pt idx="12852" formatCode="General">
                  <c:v>9.5591999399999999E-4</c:v>
                </c:pt>
                <c:pt idx="12853" formatCode="General">
                  <c:v>9.5599999399999995E-4</c:v>
                </c:pt>
                <c:pt idx="12854" formatCode="General">
                  <c:v>9.5607999400000002E-4</c:v>
                </c:pt>
                <c:pt idx="12855" formatCode="General">
                  <c:v>9.5615999399999998E-4</c:v>
                </c:pt>
                <c:pt idx="12856" formatCode="General">
                  <c:v>9.5623999400000004E-4</c:v>
                </c:pt>
                <c:pt idx="12857" formatCode="General">
                  <c:v>9.56319994E-4</c:v>
                </c:pt>
                <c:pt idx="12858" formatCode="General">
                  <c:v>9.5639999399999996E-4</c:v>
                </c:pt>
                <c:pt idx="12859" formatCode="General">
                  <c:v>9.5647999400000003E-4</c:v>
                </c:pt>
                <c:pt idx="12860" formatCode="General">
                  <c:v>9.5655999399999999E-4</c:v>
                </c:pt>
                <c:pt idx="12861" formatCode="General">
                  <c:v>9.5663999400000005E-4</c:v>
                </c:pt>
                <c:pt idx="12862" formatCode="General">
                  <c:v>9.5671999400000001E-4</c:v>
                </c:pt>
                <c:pt idx="12863" formatCode="General">
                  <c:v>9.5679999399999997E-4</c:v>
                </c:pt>
                <c:pt idx="12864" formatCode="General">
                  <c:v>9.5687999400000004E-4</c:v>
                </c:pt>
                <c:pt idx="12865" formatCode="General">
                  <c:v>9.56959994E-4</c:v>
                </c:pt>
                <c:pt idx="12866" formatCode="General">
                  <c:v>9.5703999399999995E-4</c:v>
                </c:pt>
                <c:pt idx="12867" formatCode="General">
                  <c:v>9.5711999400000002E-4</c:v>
                </c:pt>
                <c:pt idx="12868" formatCode="General">
                  <c:v>9.5719999399999998E-4</c:v>
                </c:pt>
                <c:pt idx="12869" formatCode="General">
                  <c:v>9.5727999400000005E-4</c:v>
                </c:pt>
                <c:pt idx="12870" formatCode="General">
                  <c:v>9.5735999400000001E-4</c:v>
                </c:pt>
                <c:pt idx="12871" formatCode="General">
                  <c:v>9.5743999399999996E-4</c:v>
                </c:pt>
                <c:pt idx="12872" formatCode="General">
                  <c:v>9.5751999400000003E-4</c:v>
                </c:pt>
                <c:pt idx="12873" formatCode="General">
                  <c:v>9.5759999399999999E-4</c:v>
                </c:pt>
                <c:pt idx="12874" formatCode="General">
                  <c:v>9.5767999399999995E-4</c:v>
                </c:pt>
                <c:pt idx="12875" formatCode="General">
                  <c:v>9.5775999400000002E-4</c:v>
                </c:pt>
                <c:pt idx="12876" formatCode="General">
                  <c:v>9.5783999399999997E-4</c:v>
                </c:pt>
                <c:pt idx="12877" formatCode="General">
                  <c:v>9.5791999400000004E-4</c:v>
                </c:pt>
                <c:pt idx="12878" formatCode="General">
                  <c:v>9.57999994E-4</c:v>
                </c:pt>
                <c:pt idx="12879" formatCode="General">
                  <c:v>9.5807999399999996E-4</c:v>
                </c:pt>
                <c:pt idx="12880" formatCode="General">
                  <c:v>9.5815999400000003E-4</c:v>
                </c:pt>
                <c:pt idx="12881" formatCode="General">
                  <c:v>9.5823999399999998E-4</c:v>
                </c:pt>
                <c:pt idx="12882" formatCode="General">
                  <c:v>9.5831999400000005E-4</c:v>
                </c:pt>
                <c:pt idx="12883" formatCode="General">
                  <c:v>9.5839999400000001E-4</c:v>
                </c:pt>
                <c:pt idx="12884" formatCode="General">
                  <c:v>9.5847999399999997E-4</c:v>
                </c:pt>
                <c:pt idx="12885" formatCode="General">
                  <c:v>9.5855999400000003E-4</c:v>
                </c:pt>
                <c:pt idx="12886" formatCode="General">
                  <c:v>9.5863999399999999E-4</c:v>
                </c:pt>
                <c:pt idx="12887" formatCode="General">
                  <c:v>9.5871999399999995E-4</c:v>
                </c:pt>
                <c:pt idx="12888" formatCode="General">
                  <c:v>9.5879999400000002E-4</c:v>
                </c:pt>
                <c:pt idx="12889" formatCode="General">
                  <c:v>9.5887999399999998E-4</c:v>
                </c:pt>
                <c:pt idx="12890" formatCode="General">
                  <c:v>9.5895999400000004E-4</c:v>
                </c:pt>
                <c:pt idx="12891" formatCode="General">
                  <c:v>9.59039994E-4</c:v>
                </c:pt>
                <c:pt idx="12892" formatCode="General">
                  <c:v>9.5911999399999996E-4</c:v>
                </c:pt>
                <c:pt idx="12893" formatCode="General">
                  <c:v>9.5919999400000003E-4</c:v>
                </c:pt>
                <c:pt idx="12894" formatCode="General">
                  <c:v>9.5927999399999999E-4</c:v>
                </c:pt>
                <c:pt idx="12895" formatCode="General">
                  <c:v>9.5935999399999995E-4</c:v>
                </c:pt>
                <c:pt idx="12896" formatCode="General">
                  <c:v>9.5943999400000001E-4</c:v>
                </c:pt>
                <c:pt idx="12897" formatCode="General">
                  <c:v>9.5951999399999997E-4</c:v>
                </c:pt>
                <c:pt idx="12898" formatCode="General">
                  <c:v>9.5959999400000004E-4</c:v>
                </c:pt>
                <c:pt idx="12899" formatCode="General">
                  <c:v>9.59679994E-4</c:v>
                </c:pt>
                <c:pt idx="12900" formatCode="General">
                  <c:v>9.5975999399999996E-4</c:v>
                </c:pt>
                <c:pt idx="12901" formatCode="General">
                  <c:v>9.5983999400000002E-4</c:v>
                </c:pt>
                <c:pt idx="12902" formatCode="General">
                  <c:v>9.5991999399999998E-4</c:v>
                </c:pt>
                <c:pt idx="12903" formatCode="General">
                  <c:v>9.5999999400000005E-4</c:v>
                </c:pt>
                <c:pt idx="12904" formatCode="General">
                  <c:v>9.6007999400000001E-4</c:v>
                </c:pt>
                <c:pt idx="12905" formatCode="General">
                  <c:v>9.6015999399999997E-4</c:v>
                </c:pt>
                <c:pt idx="12906" formatCode="General">
                  <c:v>9.6023999400000003E-4</c:v>
                </c:pt>
                <c:pt idx="12907" formatCode="General">
                  <c:v>9.6031999399999999E-4</c:v>
                </c:pt>
                <c:pt idx="12908" formatCode="General">
                  <c:v>9.6039999399999995E-4</c:v>
                </c:pt>
                <c:pt idx="12909" formatCode="General">
                  <c:v>9.6047999400000002E-4</c:v>
                </c:pt>
                <c:pt idx="12910" formatCode="General">
                  <c:v>9.6055999399999998E-4</c:v>
                </c:pt>
                <c:pt idx="12911" formatCode="General">
                  <c:v>9.6063999400000004E-4</c:v>
                </c:pt>
                <c:pt idx="12912" formatCode="General">
                  <c:v>9.60719994E-4</c:v>
                </c:pt>
                <c:pt idx="12913" formatCode="General">
                  <c:v>9.6079999399999996E-4</c:v>
                </c:pt>
                <c:pt idx="12914" formatCode="General">
                  <c:v>9.6087999400000003E-4</c:v>
                </c:pt>
                <c:pt idx="12915" formatCode="General">
                  <c:v>9.6095999399999998E-4</c:v>
                </c:pt>
                <c:pt idx="12916" formatCode="General">
                  <c:v>9.6103999400000005E-4</c:v>
                </c:pt>
                <c:pt idx="12917" formatCode="General">
                  <c:v>9.6111999400000001E-4</c:v>
                </c:pt>
                <c:pt idx="12918" formatCode="General">
                  <c:v>9.6119999399999997E-4</c:v>
                </c:pt>
                <c:pt idx="12919" formatCode="General">
                  <c:v>9.6127999400000004E-4</c:v>
                </c:pt>
                <c:pt idx="12920" formatCode="General">
                  <c:v>9.6135999399999999E-4</c:v>
                </c:pt>
                <c:pt idx="12921" formatCode="General">
                  <c:v>9.6143999399999995E-4</c:v>
                </c:pt>
                <c:pt idx="12922" formatCode="General">
                  <c:v>9.6151999400000002E-4</c:v>
                </c:pt>
                <c:pt idx="12923" formatCode="General">
                  <c:v>9.6159999399999998E-4</c:v>
                </c:pt>
                <c:pt idx="12924" formatCode="General">
                  <c:v>9.6167999400000005E-4</c:v>
                </c:pt>
                <c:pt idx="12925" formatCode="General">
                  <c:v>9.61759994E-4</c:v>
                </c:pt>
                <c:pt idx="12926" formatCode="General">
                  <c:v>9.6183999399999996E-4</c:v>
                </c:pt>
                <c:pt idx="12927" formatCode="General">
                  <c:v>9.6191999400000003E-4</c:v>
                </c:pt>
                <c:pt idx="12928" formatCode="General">
                  <c:v>9.6199999399999999E-4</c:v>
                </c:pt>
                <c:pt idx="12929" formatCode="General">
                  <c:v>9.6207999399999995E-4</c:v>
                </c:pt>
                <c:pt idx="12930" formatCode="General">
                  <c:v>9.6215999400000001E-4</c:v>
                </c:pt>
                <c:pt idx="12931" formatCode="General">
                  <c:v>9.6223999399999997E-4</c:v>
                </c:pt>
                <c:pt idx="12932" formatCode="General">
                  <c:v>9.6231999400000004E-4</c:v>
                </c:pt>
                <c:pt idx="12933" formatCode="General">
                  <c:v>9.62399994E-4</c:v>
                </c:pt>
                <c:pt idx="12934" formatCode="General">
                  <c:v>9.6247999399999996E-4</c:v>
                </c:pt>
                <c:pt idx="12935" formatCode="General">
                  <c:v>9.6255999400000002E-4</c:v>
                </c:pt>
                <c:pt idx="12936" formatCode="General">
                  <c:v>9.6263999399999998E-4</c:v>
                </c:pt>
                <c:pt idx="12937" formatCode="General">
                  <c:v>9.6271999400000005E-4</c:v>
                </c:pt>
                <c:pt idx="12938" formatCode="General">
                  <c:v>9.6279999400000001E-4</c:v>
                </c:pt>
                <c:pt idx="12939" formatCode="General">
                  <c:v>9.6287999399999997E-4</c:v>
                </c:pt>
                <c:pt idx="12940" formatCode="General">
                  <c:v>9.6295999400000003E-4</c:v>
                </c:pt>
                <c:pt idx="12941" formatCode="General">
                  <c:v>9.6303999399999999E-4</c:v>
                </c:pt>
                <c:pt idx="12942" formatCode="General">
                  <c:v>9.6311999399999995E-4</c:v>
                </c:pt>
                <c:pt idx="12943" formatCode="General">
                  <c:v>9.6319999400000002E-4</c:v>
                </c:pt>
                <c:pt idx="12944" formatCode="General">
                  <c:v>9.6327999399999998E-4</c:v>
                </c:pt>
                <c:pt idx="12945" formatCode="General">
                  <c:v>9.6335999400000004E-4</c:v>
                </c:pt>
                <c:pt idx="12946" formatCode="General">
                  <c:v>9.63439994E-4</c:v>
                </c:pt>
                <c:pt idx="12947" formatCode="General">
                  <c:v>9.6351999399999996E-4</c:v>
                </c:pt>
                <c:pt idx="12948" formatCode="General">
                  <c:v>9.6359999400000003E-4</c:v>
                </c:pt>
                <c:pt idx="12949" formatCode="General">
                  <c:v>9.6367999399999999E-4</c:v>
                </c:pt>
                <c:pt idx="12950" formatCode="General">
                  <c:v>9.6375999400000005E-4</c:v>
                </c:pt>
                <c:pt idx="12951" formatCode="General">
                  <c:v>9.6383999400000001E-4</c:v>
                </c:pt>
                <c:pt idx="12952" formatCode="General">
                  <c:v>9.6391999399999997E-4</c:v>
                </c:pt>
                <c:pt idx="12953" formatCode="General">
                  <c:v>9.6399999400000004E-4</c:v>
                </c:pt>
                <c:pt idx="12954" formatCode="General">
                  <c:v>9.64079994E-4</c:v>
                </c:pt>
                <c:pt idx="12955" formatCode="General">
                  <c:v>9.6415999399999995E-4</c:v>
                </c:pt>
                <c:pt idx="12956" formatCode="General">
                  <c:v>9.6423999400000002E-4</c:v>
                </c:pt>
                <c:pt idx="12957" formatCode="General">
                  <c:v>9.6431999399999998E-4</c:v>
                </c:pt>
                <c:pt idx="12958" formatCode="General">
                  <c:v>9.6439999400000005E-4</c:v>
                </c:pt>
                <c:pt idx="12959" formatCode="General">
                  <c:v>9.6447999400000001E-4</c:v>
                </c:pt>
                <c:pt idx="12960" formatCode="General">
                  <c:v>9.6455999399999996E-4</c:v>
                </c:pt>
                <c:pt idx="12961" formatCode="General">
                  <c:v>9.6463999400000003E-4</c:v>
                </c:pt>
                <c:pt idx="12962" formatCode="General">
                  <c:v>9.6471999399999999E-4</c:v>
                </c:pt>
                <c:pt idx="12963" formatCode="General">
                  <c:v>9.6479999399999995E-4</c:v>
                </c:pt>
                <c:pt idx="12964" formatCode="General">
                  <c:v>9.6487999400000002E-4</c:v>
                </c:pt>
                <c:pt idx="12965" formatCode="General">
                  <c:v>9.6495999399999997E-4</c:v>
                </c:pt>
                <c:pt idx="12966" formatCode="General">
                  <c:v>9.6503999400000004E-4</c:v>
                </c:pt>
                <c:pt idx="12967" formatCode="General">
                  <c:v>9.65119994E-4</c:v>
                </c:pt>
                <c:pt idx="12968" formatCode="General">
                  <c:v>9.6519999399999996E-4</c:v>
                </c:pt>
                <c:pt idx="12969" formatCode="General">
                  <c:v>9.6527999400000002E-4</c:v>
                </c:pt>
                <c:pt idx="12970" formatCode="General">
                  <c:v>9.6535999399999998E-4</c:v>
                </c:pt>
                <c:pt idx="12971" formatCode="General">
                  <c:v>9.6543999400000005E-4</c:v>
                </c:pt>
                <c:pt idx="12972" formatCode="General">
                  <c:v>9.6551999400000001E-4</c:v>
                </c:pt>
                <c:pt idx="12973" formatCode="General">
                  <c:v>9.6559999399999997E-4</c:v>
                </c:pt>
                <c:pt idx="12974" formatCode="General">
                  <c:v>9.6567999400000003E-4</c:v>
                </c:pt>
                <c:pt idx="12975" formatCode="General">
                  <c:v>9.6575999399999999E-4</c:v>
                </c:pt>
                <c:pt idx="12976" formatCode="General">
                  <c:v>9.6583999399999995E-4</c:v>
                </c:pt>
                <c:pt idx="12977" formatCode="General">
                  <c:v>9.6591999400000002E-4</c:v>
                </c:pt>
                <c:pt idx="12978" formatCode="General">
                  <c:v>9.6599999399999998E-4</c:v>
                </c:pt>
                <c:pt idx="12979" formatCode="General">
                  <c:v>9.6607999400000004E-4</c:v>
                </c:pt>
                <c:pt idx="12980" formatCode="General">
                  <c:v>9.66159994E-4</c:v>
                </c:pt>
                <c:pt idx="12981" formatCode="General">
                  <c:v>9.6623999399999996E-4</c:v>
                </c:pt>
                <c:pt idx="12982" formatCode="General">
                  <c:v>9.6631999400000003E-4</c:v>
                </c:pt>
                <c:pt idx="12983" formatCode="General">
                  <c:v>9.6639999399999999E-4</c:v>
                </c:pt>
                <c:pt idx="12984" formatCode="General">
                  <c:v>9.6647999400000005E-4</c:v>
                </c:pt>
                <c:pt idx="12985" formatCode="General">
                  <c:v>9.6655999400000001E-4</c:v>
                </c:pt>
                <c:pt idx="12986" formatCode="General">
                  <c:v>9.6663999399999997E-4</c:v>
                </c:pt>
                <c:pt idx="12987" formatCode="General">
                  <c:v>9.6671999400000004E-4</c:v>
                </c:pt>
                <c:pt idx="12988" formatCode="General">
                  <c:v>9.66799994E-4</c:v>
                </c:pt>
                <c:pt idx="12989" formatCode="General">
                  <c:v>9.6687999399999996E-4</c:v>
                </c:pt>
                <c:pt idx="12990" formatCode="General">
                  <c:v>9.6695999400000002E-4</c:v>
                </c:pt>
                <c:pt idx="12991" formatCode="General">
                  <c:v>9.6703999399999998E-4</c:v>
                </c:pt>
                <c:pt idx="12992" formatCode="General">
                  <c:v>9.6711999400000005E-4</c:v>
                </c:pt>
                <c:pt idx="12993" formatCode="General">
                  <c:v>9.6719999400000001E-4</c:v>
                </c:pt>
                <c:pt idx="12994" formatCode="General">
                  <c:v>9.6727999399999997E-4</c:v>
                </c:pt>
                <c:pt idx="12995" formatCode="General">
                  <c:v>9.6735999400000003E-4</c:v>
                </c:pt>
                <c:pt idx="12996" formatCode="General">
                  <c:v>9.6743999399999999E-4</c:v>
                </c:pt>
                <c:pt idx="12997" formatCode="General">
                  <c:v>9.6751999399999995E-4</c:v>
                </c:pt>
                <c:pt idx="12998" formatCode="General">
                  <c:v>9.6759999400000002E-4</c:v>
                </c:pt>
                <c:pt idx="12999" formatCode="General">
                  <c:v>9.6767999399999997E-4</c:v>
                </c:pt>
                <c:pt idx="13000" formatCode="General">
                  <c:v>9.6775999400000004E-4</c:v>
                </c:pt>
                <c:pt idx="13001" formatCode="General">
                  <c:v>9.67839994E-4</c:v>
                </c:pt>
                <c:pt idx="13002" formatCode="General">
                  <c:v>9.6791999399999996E-4</c:v>
                </c:pt>
                <c:pt idx="13003" formatCode="General">
                  <c:v>9.6799999400000003E-4</c:v>
                </c:pt>
                <c:pt idx="13004" formatCode="General">
                  <c:v>9.6807999399999998E-4</c:v>
                </c:pt>
                <c:pt idx="13005" formatCode="General">
                  <c:v>9.6815999400000005E-4</c:v>
                </c:pt>
                <c:pt idx="13006" formatCode="General">
                  <c:v>9.6823999400000001E-4</c:v>
                </c:pt>
                <c:pt idx="13007" formatCode="General">
                  <c:v>9.6831999399999997E-4</c:v>
                </c:pt>
                <c:pt idx="13008" formatCode="General">
                  <c:v>9.6839999400000004E-4</c:v>
                </c:pt>
                <c:pt idx="13009" formatCode="General">
                  <c:v>9.6847999399999999E-4</c:v>
                </c:pt>
                <c:pt idx="13010" formatCode="General">
                  <c:v>9.6855999399999995E-4</c:v>
                </c:pt>
                <c:pt idx="13011" formatCode="General">
                  <c:v>9.6863999400000002E-4</c:v>
                </c:pt>
                <c:pt idx="13012" formatCode="General">
                  <c:v>9.6871999399999998E-4</c:v>
                </c:pt>
                <c:pt idx="13013" formatCode="General">
                  <c:v>9.6879999400000005E-4</c:v>
                </c:pt>
                <c:pt idx="13014" formatCode="General">
                  <c:v>9.68879994E-4</c:v>
                </c:pt>
                <c:pt idx="13015" formatCode="General">
                  <c:v>9.6895999399999996E-4</c:v>
                </c:pt>
                <c:pt idx="13016" formatCode="General">
                  <c:v>9.6903999400000003E-4</c:v>
                </c:pt>
                <c:pt idx="13017" formatCode="General">
                  <c:v>9.6911999399999999E-4</c:v>
                </c:pt>
                <c:pt idx="13018" formatCode="General">
                  <c:v>9.6919999399999995E-4</c:v>
                </c:pt>
                <c:pt idx="13019" formatCode="General">
                  <c:v>9.6927999400000001E-4</c:v>
                </c:pt>
                <c:pt idx="13020" formatCode="General">
                  <c:v>9.6935999399999997E-4</c:v>
                </c:pt>
                <c:pt idx="13021" formatCode="General">
                  <c:v>9.6943999400000004E-4</c:v>
                </c:pt>
                <c:pt idx="13022" formatCode="General">
                  <c:v>9.69519994E-4</c:v>
                </c:pt>
                <c:pt idx="13023" formatCode="General">
                  <c:v>9.6959999399999996E-4</c:v>
                </c:pt>
                <c:pt idx="13024" formatCode="General">
                  <c:v>9.6967999400000002E-4</c:v>
                </c:pt>
                <c:pt idx="13025" formatCode="General">
                  <c:v>9.6975999399999998E-4</c:v>
                </c:pt>
                <c:pt idx="13026" formatCode="General">
                  <c:v>9.6983999400000005E-4</c:v>
                </c:pt>
                <c:pt idx="13027" formatCode="General">
                  <c:v>9.6991999400000001E-4</c:v>
                </c:pt>
                <c:pt idx="13028" formatCode="General">
                  <c:v>9.6999999399999997E-4</c:v>
                </c:pt>
                <c:pt idx="13029" formatCode="General">
                  <c:v>9.7007999400000003E-4</c:v>
                </c:pt>
                <c:pt idx="13030" formatCode="General">
                  <c:v>9.7015999399999999E-4</c:v>
                </c:pt>
                <c:pt idx="13031" formatCode="General">
                  <c:v>9.7023999399999995E-4</c:v>
                </c:pt>
                <c:pt idx="13032" formatCode="General">
                  <c:v>9.7031999400000002E-4</c:v>
                </c:pt>
                <c:pt idx="13033" formatCode="General">
                  <c:v>9.7039999399999998E-4</c:v>
                </c:pt>
                <c:pt idx="13034" formatCode="General">
                  <c:v>9.7047999400000004E-4</c:v>
                </c:pt>
                <c:pt idx="13035" formatCode="General">
                  <c:v>9.70559994E-4</c:v>
                </c:pt>
                <c:pt idx="13036" formatCode="General">
                  <c:v>9.7063999399999996E-4</c:v>
                </c:pt>
                <c:pt idx="13037" formatCode="General">
                  <c:v>9.7071999400000003E-4</c:v>
                </c:pt>
                <c:pt idx="13038" formatCode="General">
                  <c:v>9.7079999399999999E-4</c:v>
                </c:pt>
                <c:pt idx="13039" formatCode="General">
                  <c:v>9.7087999400000005E-4</c:v>
                </c:pt>
                <c:pt idx="13040" formatCode="General">
                  <c:v>9.7095999400000001E-4</c:v>
                </c:pt>
                <c:pt idx="13041" formatCode="General">
                  <c:v>9.7103999399999997E-4</c:v>
                </c:pt>
                <c:pt idx="13042" formatCode="General">
                  <c:v>9.7111999400000004E-4</c:v>
                </c:pt>
                <c:pt idx="13043" formatCode="General">
                  <c:v>9.71199994E-4</c:v>
                </c:pt>
                <c:pt idx="13044" formatCode="General">
                  <c:v>9.7127999399999995E-4</c:v>
                </c:pt>
                <c:pt idx="13045" formatCode="General">
                  <c:v>9.7135999400000002E-4</c:v>
                </c:pt>
                <c:pt idx="13046" formatCode="General">
                  <c:v>9.7143999399999998E-4</c:v>
                </c:pt>
                <c:pt idx="13047" formatCode="General">
                  <c:v>9.7151999400000005E-4</c:v>
                </c:pt>
                <c:pt idx="13048" formatCode="General">
                  <c:v>9.71599994E-4</c:v>
                </c:pt>
                <c:pt idx="13049" formatCode="General">
                  <c:v>9.7167999399999996E-4</c:v>
                </c:pt>
                <c:pt idx="13050" formatCode="General">
                  <c:v>9.7175999400000003E-4</c:v>
                </c:pt>
                <c:pt idx="13051" formatCode="General">
                  <c:v>9.7183999399999999E-4</c:v>
                </c:pt>
                <c:pt idx="13052" formatCode="General">
                  <c:v>9.7191999399999995E-4</c:v>
                </c:pt>
                <c:pt idx="13053" formatCode="General">
                  <c:v>9.7199999400000001E-4</c:v>
                </c:pt>
                <c:pt idx="13054" formatCode="General">
                  <c:v>9.7207999399999997E-4</c:v>
                </c:pt>
                <c:pt idx="13055" formatCode="General">
                  <c:v>9.7215999400000004E-4</c:v>
                </c:pt>
                <c:pt idx="13056" formatCode="General">
                  <c:v>9.72239994E-4</c:v>
                </c:pt>
                <c:pt idx="13057" formatCode="General">
                  <c:v>9.7231999399999996E-4</c:v>
                </c:pt>
                <c:pt idx="13058" formatCode="General">
                  <c:v>9.7239999400000002E-4</c:v>
                </c:pt>
                <c:pt idx="13059" formatCode="General">
                  <c:v>9.7247999399999998E-4</c:v>
                </c:pt>
                <c:pt idx="13060" formatCode="General">
                  <c:v>9.7255999400000005E-4</c:v>
                </c:pt>
                <c:pt idx="13061" formatCode="General">
                  <c:v>9.7263999400000001E-4</c:v>
                </c:pt>
                <c:pt idx="13062" formatCode="General">
                  <c:v>9.7271999399999997E-4</c:v>
                </c:pt>
                <c:pt idx="13063" formatCode="General">
                  <c:v>9.7279999400000003E-4</c:v>
                </c:pt>
                <c:pt idx="13064" formatCode="General">
                  <c:v>9.7287999399999999E-4</c:v>
                </c:pt>
                <c:pt idx="13065" formatCode="General">
                  <c:v>9.7295999399999995E-4</c:v>
                </c:pt>
                <c:pt idx="13066" formatCode="General">
                  <c:v>9.7303999400000002E-4</c:v>
                </c:pt>
                <c:pt idx="13067" formatCode="General">
                  <c:v>9.7311999399999998E-4</c:v>
                </c:pt>
                <c:pt idx="13068" formatCode="General">
                  <c:v>9.7319999400000004E-4</c:v>
                </c:pt>
                <c:pt idx="13069" formatCode="General">
                  <c:v>9.73279994E-4</c:v>
                </c:pt>
                <c:pt idx="13070" formatCode="General">
                  <c:v>9.7335999399999996E-4</c:v>
                </c:pt>
                <c:pt idx="13071" formatCode="General">
                  <c:v>9.7343999400000003E-4</c:v>
                </c:pt>
                <c:pt idx="13072" formatCode="General">
                  <c:v>9.7351999399999999E-4</c:v>
                </c:pt>
                <c:pt idx="13073" formatCode="General">
                  <c:v>9.7359999400000005E-4</c:v>
                </c:pt>
                <c:pt idx="13074" formatCode="General">
                  <c:v>9.7367999400000001E-4</c:v>
                </c:pt>
                <c:pt idx="13075" formatCode="General">
                  <c:v>9.7375999399999997E-4</c:v>
                </c:pt>
                <c:pt idx="13076" formatCode="General">
                  <c:v>9.7383999400000004E-4</c:v>
                </c:pt>
                <c:pt idx="13077" formatCode="General">
                  <c:v>9.73919994E-4</c:v>
                </c:pt>
                <c:pt idx="13078" formatCode="General">
                  <c:v>9.7399999399999995E-4</c:v>
                </c:pt>
                <c:pt idx="13079" formatCode="General">
                  <c:v>9.7407999400000002E-4</c:v>
                </c:pt>
                <c:pt idx="13080" formatCode="General">
                  <c:v>9.7415999399999998E-4</c:v>
                </c:pt>
                <c:pt idx="13081" formatCode="General">
                  <c:v>9.7423999400000005E-4</c:v>
                </c:pt>
                <c:pt idx="13082" formatCode="General">
                  <c:v>9.7431999400000001E-4</c:v>
                </c:pt>
                <c:pt idx="13083" formatCode="General">
                  <c:v>9.7439999399999996E-4</c:v>
                </c:pt>
                <c:pt idx="13084" formatCode="General">
                  <c:v>9.7447999400000003E-4</c:v>
                </c:pt>
                <c:pt idx="13085" formatCode="General">
                  <c:v>9.7455999399999999E-4</c:v>
                </c:pt>
                <c:pt idx="13086" formatCode="General">
                  <c:v>9.7463999399999995E-4</c:v>
                </c:pt>
                <c:pt idx="13087" formatCode="General">
                  <c:v>9.7471999400000002E-4</c:v>
                </c:pt>
                <c:pt idx="13088" formatCode="General">
                  <c:v>9.7479999399999997E-4</c:v>
                </c:pt>
                <c:pt idx="13089" formatCode="General">
                  <c:v>9.7487999400000004E-4</c:v>
                </c:pt>
                <c:pt idx="13090" formatCode="General">
                  <c:v>9.74959994E-4</c:v>
                </c:pt>
                <c:pt idx="13091" formatCode="General">
                  <c:v>9.7503999399999996E-4</c:v>
                </c:pt>
                <c:pt idx="13092" formatCode="General">
                  <c:v>9.7511999400000003E-4</c:v>
                </c:pt>
                <c:pt idx="13093" formatCode="General">
                  <c:v>9.7519999399999998E-4</c:v>
                </c:pt>
                <c:pt idx="13094" formatCode="General">
                  <c:v>9.7527999400000005E-4</c:v>
                </c:pt>
                <c:pt idx="13095" formatCode="General">
                  <c:v>9.7535999400000001E-4</c:v>
                </c:pt>
                <c:pt idx="13096" formatCode="General">
                  <c:v>9.7543999399999997E-4</c:v>
                </c:pt>
                <c:pt idx="13097" formatCode="General">
                  <c:v>9.7551999400000004E-4</c:v>
                </c:pt>
                <c:pt idx="13098" formatCode="General">
                  <c:v>9.7559999399999999E-4</c:v>
                </c:pt>
                <c:pt idx="13099" formatCode="General">
                  <c:v>9.7567999399999995E-4</c:v>
                </c:pt>
                <c:pt idx="13100" formatCode="General">
                  <c:v>9.7575999400000002E-4</c:v>
                </c:pt>
                <c:pt idx="13101" formatCode="General">
                  <c:v>9.7583999399999998E-4</c:v>
                </c:pt>
                <c:pt idx="13102" formatCode="General">
                  <c:v>9.7591999400000004E-4</c:v>
                </c:pt>
                <c:pt idx="13103" formatCode="General">
                  <c:v>9.75999994E-4</c:v>
                </c:pt>
                <c:pt idx="13104" formatCode="General">
                  <c:v>9.7607999399999996E-4</c:v>
                </c:pt>
                <c:pt idx="13105" formatCode="General">
                  <c:v>9.7615999400000003E-4</c:v>
                </c:pt>
                <c:pt idx="13106" formatCode="General">
                  <c:v>9.7623999399999999E-4</c:v>
                </c:pt>
                <c:pt idx="13107" formatCode="General">
                  <c:v>9.7631999399999995E-4</c:v>
                </c:pt>
                <c:pt idx="13108" formatCode="General">
                  <c:v>9.7639999400000001E-4</c:v>
                </c:pt>
                <c:pt idx="13109" formatCode="General">
                  <c:v>9.7647999399999997E-4</c:v>
                </c:pt>
                <c:pt idx="13110" formatCode="General">
                  <c:v>9.7655999400000004E-4</c:v>
                </c:pt>
                <c:pt idx="13111" formatCode="General">
                  <c:v>9.76639994E-4</c:v>
                </c:pt>
                <c:pt idx="13112" formatCode="General">
                  <c:v>9.7671999399999996E-4</c:v>
                </c:pt>
                <c:pt idx="13113" formatCode="General">
                  <c:v>9.7679999399999991E-4</c:v>
                </c:pt>
                <c:pt idx="13114" formatCode="General">
                  <c:v>9.7687999400000009E-4</c:v>
                </c:pt>
                <c:pt idx="13115" formatCode="General">
                  <c:v>9.7695999400000005E-4</c:v>
                </c:pt>
                <c:pt idx="13116" formatCode="General">
                  <c:v>9.7703999400000001E-4</c:v>
                </c:pt>
                <c:pt idx="13117" formatCode="General">
                  <c:v>9.7711999399999997E-4</c:v>
                </c:pt>
                <c:pt idx="13118" formatCode="General">
                  <c:v>9.7719999399999992E-4</c:v>
                </c:pt>
                <c:pt idx="13119" formatCode="General">
                  <c:v>9.772799940000001E-4</c:v>
                </c:pt>
                <c:pt idx="13120" formatCode="General">
                  <c:v>9.7735999400000006E-4</c:v>
                </c:pt>
                <c:pt idx="13121" formatCode="General">
                  <c:v>9.7743999400000002E-4</c:v>
                </c:pt>
                <c:pt idx="13122" formatCode="General">
                  <c:v>9.7751999399999998E-4</c:v>
                </c:pt>
                <c:pt idx="13123" formatCode="General">
                  <c:v>9.7759999399999993E-4</c:v>
                </c:pt>
                <c:pt idx="13124" formatCode="General">
                  <c:v>9.7767999399999989E-4</c:v>
                </c:pt>
                <c:pt idx="13125" formatCode="General">
                  <c:v>9.7775999400000007E-4</c:v>
                </c:pt>
                <c:pt idx="13126" formatCode="General">
                  <c:v>9.7783999400000003E-4</c:v>
                </c:pt>
                <c:pt idx="13127" formatCode="General">
                  <c:v>9.7791999399999999E-4</c:v>
                </c:pt>
                <c:pt idx="13128" formatCode="General">
                  <c:v>9.7799999399999994E-4</c:v>
                </c:pt>
                <c:pt idx="13129" formatCode="General">
                  <c:v>9.780799939999999E-4</c:v>
                </c:pt>
                <c:pt idx="13130" formatCode="General">
                  <c:v>9.7815999400000008E-4</c:v>
                </c:pt>
                <c:pt idx="13131" formatCode="General">
                  <c:v>9.7823999400000004E-4</c:v>
                </c:pt>
                <c:pt idx="13132" formatCode="General">
                  <c:v>9.7831999399999999E-4</c:v>
                </c:pt>
                <c:pt idx="13133" formatCode="General">
                  <c:v>9.7839999399999995E-4</c:v>
                </c:pt>
                <c:pt idx="13134" formatCode="General">
                  <c:v>9.7847999399999991E-4</c:v>
                </c:pt>
                <c:pt idx="13135" formatCode="General">
                  <c:v>9.7855999400000009E-4</c:v>
                </c:pt>
                <c:pt idx="13136" formatCode="General">
                  <c:v>9.7863999400000005E-4</c:v>
                </c:pt>
                <c:pt idx="13137" formatCode="General">
                  <c:v>9.78719994E-4</c:v>
                </c:pt>
                <c:pt idx="13138" formatCode="General">
                  <c:v>9.7879999399999996E-4</c:v>
                </c:pt>
                <c:pt idx="13139" formatCode="General">
                  <c:v>9.7887999399999992E-4</c:v>
                </c:pt>
                <c:pt idx="13140" formatCode="General">
                  <c:v>9.789599940000001E-4</c:v>
                </c:pt>
                <c:pt idx="13141" formatCode="General">
                  <c:v>9.7903999400000006E-4</c:v>
                </c:pt>
                <c:pt idx="13142" formatCode="General">
                  <c:v>9.7911999400000001E-4</c:v>
                </c:pt>
                <c:pt idx="13143" formatCode="General">
                  <c:v>9.7919999399999997E-4</c:v>
                </c:pt>
                <c:pt idx="13144" formatCode="General">
                  <c:v>9.7927999399999993E-4</c:v>
                </c:pt>
                <c:pt idx="13145" formatCode="General">
                  <c:v>9.7935999400000011E-4</c:v>
                </c:pt>
                <c:pt idx="13146" formatCode="General">
                  <c:v>9.7943999400000007E-4</c:v>
                </c:pt>
                <c:pt idx="13147" formatCode="General">
                  <c:v>9.7951999400000002E-4</c:v>
                </c:pt>
                <c:pt idx="13148" formatCode="General">
                  <c:v>9.7959999399999998E-4</c:v>
                </c:pt>
                <c:pt idx="13149" formatCode="General">
                  <c:v>9.7967999399999994E-4</c:v>
                </c:pt>
                <c:pt idx="13150" formatCode="General">
                  <c:v>9.797599939999999E-4</c:v>
                </c:pt>
                <c:pt idx="13151" formatCode="General">
                  <c:v>9.7983999400000008E-4</c:v>
                </c:pt>
                <c:pt idx="13152" formatCode="General">
                  <c:v>9.7991999400000003E-4</c:v>
                </c:pt>
                <c:pt idx="13153" formatCode="General">
                  <c:v>9.7999999399999999E-4</c:v>
                </c:pt>
                <c:pt idx="13154" formatCode="General">
                  <c:v>9.8007999399999995E-4</c:v>
                </c:pt>
                <c:pt idx="13155" formatCode="General">
                  <c:v>9.8015999399999991E-4</c:v>
                </c:pt>
                <c:pt idx="13156" formatCode="General">
                  <c:v>9.8023999400000008E-4</c:v>
                </c:pt>
                <c:pt idx="13157" formatCode="General">
                  <c:v>9.8031999400000004E-4</c:v>
                </c:pt>
                <c:pt idx="13158" formatCode="General">
                  <c:v>9.80399994E-4</c:v>
                </c:pt>
                <c:pt idx="13159" formatCode="General">
                  <c:v>9.8047999399999996E-4</c:v>
                </c:pt>
                <c:pt idx="13160" formatCode="General">
                  <c:v>9.8055999399999992E-4</c:v>
                </c:pt>
                <c:pt idx="13161" formatCode="General">
                  <c:v>9.8063999400000009E-4</c:v>
                </c:pt>
                <c:pt idx="13162" formatCode="General">
                  <c:v>9.8071999400000005E-4</c:v>
                </c:pt>
                <c:pt idx="13163" formatCode="General">
                  <c:v>9.8079999400000001E-4</c:v>
                </c:pt>
                <c:pt idx="13164" formatCode="General">
                  <c:v>9.8087999399999997E-4</c:v>
                </c:pt>
                <c:pt idx="13165" formatCode="General">
                  <c:v>9.8095999399999993E-4</c:v>
                </c:pt>
                <c:pt idx="13166" formatCode="General">
                  <c:v>9.810399940000001E-4</c:v>
                </c:pt>
                <c:pt idx="13167" formatCode="General">
                  <c:v>9.8111999400000006E-4</c:v>
                </c:pt>
                <c:pt idx="13168" formatCode="General">
                  <c:v>9.8119999400000002E-4</c:v>
                </c:pt>
                <c:pt idx="13169" formatCode="General">
                  <c:v>9.8127999399999998E-4</c:v>
                </c:pt>
                <c:pt idx="13170" formatCode="General">
                  <c:v>9.8135999399999994E-4</c:v>
                </c:pt>
                <c:pt idx="13171" formatCode="General">
                  <c:v>9.814399939999999E-4</c:v>
                </c:pt>
                <c:pt idx="13172" formatCode="General">
                  <c:v>9.8151999400000007E-4</c:v>
                </c:pt>
                <c:pt idx="13173" formatCode="General">
                  <c:v>9.8159999400000003E-4</c:v>
                </c:pt>
                <c:pt idx="13174" formatCode="General">
                  <c:v>9.8167999399999999E-4</c:v>
                </c:pt>
                <c:pt idx="13175" formatCode="General">
                  <c:v>9.8175999399999995E-4</c:v>
                </c:pt>
                <c:pt idx="13176" formatCode="General">
                  <c:v>9.8183999399999991E-4</c:v>
                </c:pt>
                <c:pt idx="13177" formatCode="General">
                  <c:v>9.8191999400000008E-4</c:v>
                </c:pt>
                <c:pt idx="13178" formatCode="General">
                  <c:v>9.8199999400000004E-4</c:v>
                </c:pt>
                <c:pt idx="13179" formatCode="General">
                  <c:v>9.82079994E-4</c:v>
                </c:pt>
                <c:pt idx="13180" formatCode="General">
                  <c:v>9.8215999399999996E-4</c:v>
                </c:pt>
                <c:pt idx="13181" formatCode="General">
                  <c:v>9.8223999399999992E-4</c:v>
                </c:pt>
                <c:pt idx="13182" formatCode="General">
                  <c:v>9.8231999400000009E-4</c:v>
                </c:pt>
                <c:pt idx="13183" formatCode="General">
                  <c:v>9.8239999400000005E-4</c:v>
                </c:pt>
                <c:pt idx="13184" formatCode="General">
                  <c:v>9.8247999400000001E-4</c:v>
                </c:pt>
                <c:pt idx="13185" formatCode="General">
                  <c:v>9.8255999399999997E-4</c:v>
                </c:pt>
                <c:pt idx="13186" formatCode="General">
                  <c:v>9.8263999399999993E-4</c:v>
                </c:pt>
                <c:pt idx="13187" formatCode="General">
                  <c:v>9.827199940000001E-4</c:v>
                </c:pt>
                <c:pt idx="13188" formatCode="General">
                  <c:v>9.8279999400000006E-4</c:v>
                </c:pt>
                <c:pt idx="13189" formatCode="General">
                  <c:v>9.8287999400000002E-4</c:v>
                </c:pt>
                <c:pt idx="13190" formatCode="General">
                  <c:v>9.8295999399999998E-4</c:v>
                </c:pt>
                <c:pt idx="13191" formatCode="General">
                  <c:v>9.8303999399999994E-4</c:v>
                </c:pt>
                <c:pt idx="13192" formatCode="General">
                  <c:v>9.8311999399999989E-4</c:v>
                </c:pt>
                <c:pt idx="13193" formatCode="General">
                  <c:v>9.8319999400000007E-4</c:v>
                </c:pt>
                <c:pt idx="13194" formatCode="General">
                  <c:v>9.8327999400000003E-4</c:v>
                </c:pt>
                <c:pt idx="13195" formatCode="General">
                  <c:v>9.8335999399999999E-4</c:v>
                </c:pt>
                <c:pt idx="13196" formatCode="General">
                  <c:v>9.8343999399999995E-4</c:v>
                </c:pt>
                <c:pt idx="13197" formatCode="General">
                  <c:v>9.835199939999999E-4</c:v>
                </c:pt>
                <c:pt idx="13198" formatCode="General">
                  <c:v>9.8359999400000008E-4</c:v>
                </c:pt>
                <c:pt idx="13199" formatCode="General">
                  <c:v>9.8367999400000004E-4</c:v>
                </c:pt>
                <c:pt idx="13200" formatCode="General">
                  <c:v>9.83759994E-4</c:v>
                </c:pt>
                <c:pt idx="13201" formatCode="General">
                  <c:v>9.8383999399999996E-4</c:v>
                </c:pt>
                <c:pt idx="13202" formatCode="General">
                  <c:v>9.8391999399999991E-4</c:v>
                </c:pt>
                <c:pt idx="13203" formatCode="General">
                  <c:v>9.8399999400000009E-4</c:v>
                </c:pt>
                <c:pt idx="13204" formatCode="General">
                  <c:v>9.8407999400000005E-4</c:v>
                </c:pt>
                <c:pt idx="13205" formatCode="General">
                  <c:v>9.8415999400000001E-4</c:v>
                </c:pt>
                <c:pt idx="13206" formatCode="General">
                  <c:v>9.8423999399999997E-4</c:v>
                </c:pt>
                <c:pt idx="13207" formatCode="General">
                  <c:v>9.8431999399999992E-4</c:v>
                </c:pt>
                <c:pt idx="13208" formatCode="General">
                  <c:v>9.843999940000001E-4</c:v>
                </c:pt>
                <c:pt idx="13209" formatCode="General">
                  <c:v>9.8447999400000006E-4</c:v>
                </c:pt>
                <c:pt idx="13210" formatCode="General">
                  <c:v>9.8455999400000002E-4</c:v>
                </c:pt>
                <c:pt idx="13211" formatCode="General">
                  <c:v>9.8463999399999998E-4</c:v>
                </c:pt>
                <c:pt idx="13212" formatCode="General">
                  <c:v>9.8471999399999993E-4</c:v>
                </c:pt>
                <c:pt idx="13213" formatCode="General">
                  <c:v>9.8479999399999989E-4</c:v>
                </c:pt>
                <c:pt idx="13214" formatCode="General">
                  <c:v>9.8487999400000007E-4</c:v>
                </c:pt>
                <c:pt idx="13215" formatCode="General">
                  <c:v>9.8495999400000003E-4</c:v>
                </c:pt>
                <c:pt idx="13216" formatCode="General">
                  <c:v>9.8503999399999998E-4</c:v>
                </c:pt>
                <c:pt idx="13217" formatCode="General">
                  <c:v>9.8511999399999994E-4</c:v>
                </c:pt>
                <c:pt idx="13218" formatCode="General">
                  <c:v>9.851999939999999E-4</c:v>
                </c:pt>
                <c:pt idx="13219" formatCode="General">
                  <c:v>9.8527999400000008E-4</c:v>
                </c:pt>
                <c:pt idx="13220" formatCode="General">
                  <c:v>9.8535999400000004E-4</c:v>
                </c:pt>
                <c:pt idx="13221" formatCode="General">
                  <c:v>9.8543999399999999E-4</c:v>
                </c:pt>
                <c:pt idx="13222" formatCode="General">
                  <c:v>9.8551999399999995E-4</c:v>
                </c:pt>
                <c:pt idx="13223" formatCode="General">
                  <c:v>9.8559999399999991E-4</c:v>
                </c:pt>
                <c:pt idx="13224" formatCode="General">
                  <c:v>9.8567999400000009E-4</c:v>
                </c:pt>
                <c:pt idx="13225" formatCode="General">
                  <c:v>9.8575999400000005E-4</c:v>
                </c:pt>
                <c:pt idx="13226" formatCode="General">
                  <c:v>9.85839994E-4</c:v>
                </c:pt>
                <c:pt idx="13227" formatCode="General">
                  <c:v>9.8591999399999996E-4</c:v>
                </c:pt>
                <c:pt idx="13228" formatCode="General">
                  <c:v>9.8599999399999992E-4</c:v>
                </c:pt>
                <c:pt idx="13229" formatCode="General">
                  <c:v>9.860799940000001E-4</c:v>
                </c:pt>
                <c:pt idx="13230" formatCode="General">
                  <c:v>9.8615999400000006E-4</c:v>
                </c:pt>
                <c:pt idx="13231" formatCode="General">
                  <c:v>9.8623999400000001E-4</c:v>
                </c:pt>
                <c:pt idx="13232" formatCode="General">
                  <c:v>9.8631999399999997E-4</c:v>
                </c:pt>
                <c:pt idx="13233" formatCode="General">
                  <c:v>9.8639999399999993E-4</c:v>
                </c:pt>
                <c:pt idx="13234" formatCode="General">
                  <c:v>9.8647999400000011E-4</c:v>
                </c:pt>
                <c:pt idx="13235" formatCode="General">
                  <c:v>9.8655999400000007E-4</c:v>
                </c:pt>
                <c:pt idx="13236" formatCode="General">
                  <c:v>9.8663999400000002E-4</c:v>
                </c:pt>
                <c:pt idx="13237" formatCode="General">
                  <c:v>9.8671999399999998E-4</c:v>
                </c:pt>
                <c:pt idx="13238" formatCode="General">
                  <c:v>9.8679999399999994E-4</c:v>
                </c:pt>
                <c:pt idx="13239" formatCode="General">
                  <c:v>9.868799939999999E-4</c:v>
                </c:pt>
                <c:pt idx="13240" formatCode="General">
                  <c:v>9.8695999400000007E-4</c:v>
                </c:pt>
                <c:pt idx="13241" formatCode="General">
                  <c:v>9.8703999400000003E-4</c:v>
                </c:pt>
                <c:pt idx="13242" formatCode="General">
                  <c:v>9.8711999399999999E-4</c:v>
                </c:pt>
                <c:pt idx="13243" formatCode="General">
                  <c:v>9.8719999399999995E-4</c:v>
                </c:pt>
                <c:pt idx="13244" formatCode="General">
                  <c:v>9.8727999399999991E-4</c:v>
                </c:pt>
                <c:pt idx="13245" formatCode="General">
                  <c:v>9.8735999400000008E-4</c:v>
                </c:pt>
                <c:pt idx="13246" formatCode="General">
                  <c:v>9.8743999400000004E-4</c:v>
                </c:pt>
                <c:pt idx="13247" formatCode="General">
                  <c:v>9.87519994E-4</c:v>
                </c:pt>
                <c:pt idx="13248" formatCode="General">
                  <c:v>9.8759999399999996E-4</c:v>
                </c:pt>
                <c:pt idx="13249" formatCode="General">
                  <c:v>9.8767999399999992E-4</c:v>
                </c:pt>
                <c:pt idx="13250" formatCode="General">
                  <c:v>9.8775999400000009E-4</c:v>
                </c:pt>
                <c:pt idx="13251" formatCode="General">
                  <c:v>9.8783999400000005E-4</c:v>
                </c:pt>
                <c:pt idx="13252" formatCode="General">
                  <c:v>9.8791999400000001E-4</c:v>
                </c:pt>
                <c:pt idx="13253" formatCode="General">
                  <c:v>9.8799999399999997E-4</c:v>
                </c:pt>
                <c:pt idx="13254" formatCode="General">
                  <c:v>9.8807999399999993E-4</c:v>
                </c:pt>
                <c:pt idx="13255" formatCode="General">
                  <c:v>9.881599940000001E-4</c:v>
                </c:pt>
                <c:pt idx="13256" formatCode="General">
                  <c:v>9.8823999400000006E-4</c:v>
                </c:pt>
                <c:pt idx="13257" formatCode="General">
                  <c:v>9.8831999400000002E-4</c:v>
                </c:pt>
                <c:pt idx="13258" formatCode="General">
                  <c:v>9.8839999399999998E-4</c:v>
                </c:pt>
                <c:pt idx="13259" formatCode="General">
                  <c:v>9.8847999399999994E-4</c:v>
                </c:pt>
                <c:pt idx="13260" formatCode="General">
                  <c:v>9.885599939999999E-4</c:v>
                </c:pt>
                <c:pt idx="13261" formatCode="General">
                  <c:v>9.8863999400000007E-4</c:v>
                </c:pt>
                <c:pt idx="13262" formatCode="General">
                  <c:v>9.8871999400000003E-4</c:v>
                </c:pt>
                <c:pt idx="13263" formatCode="General">
                  <c:v>9.8879999399999999E-4</c:v>
                </c:pt>
                <c:pt idx="13264" formatCode="General">
                  <c:v>9.8887999399999995E-4</c:v>
                </c:pt>
                <c:pt idx="13265" formatCode="General">
                  <c:v>9.8895999399999991E-4</c:v>
                </c:pt>
                <c:pt idx="13266" formatCode="General">
                  <c:v>9.8903999400000008E-4</c:v>
                </c:pt>
                <c:pt idx="13267" formatCode="General">
                  <c:v>9.8911999400000004E-4</c:v>
                </c:pt>
                <c:pt idx="13268" formatCode="General">
                  <c:v>9.89199994E-4</c:v>
                </c:pt>
                <c:pt idx="13269" formatCode="General">
                  <c:v>9.8927999399999996E-4</c:v>
                </c:pt>
                <c:pt idx="13270" formatCode="General">
                  <c:v>9.8935999399999992E-4</c:v>
                </c:pt>
                <c:pt idx="13271" formatCode="General">
                  <c:v>9.8943999400000009E-4</c:v>
                </c:pt>
                <c:pt idx="13272" formatCode="General">
                  <c:v>9.8951999400000005E-4</c:v>
                </c:pt>
                <c:pt idx="13273" formatCode="General">
                  <c:v>9.8959999400000001E-4</c:v>
                </c:pt>
                <c:pt idx="13274" formatCode="General">
                  <c:v>9.8967999399999997E-4</c:v>
                </c:pt>
                <c:pt idx="13275" formatCode="General">
                  <c:v>9.8975999399999993E-4</c:v>
                </c:pt>
                <c:pt idx="13276" formatCode="General">
                  <c:v>9.898399940000001E-4</c:v>
                </c:pt>
                <c:pt idx="13277" formatCode="General">
                  <c:v>9.8991999400000006E-4</c:v>
                </c:pt>
                <c:pt idx="13278" formatCode="General">
                  <c:v>9.8999999400000002E-4</c:v>
                </c:pt>
                <c:pt idx="13279" formatCode="General">
                  <c:v>9.9007999399999998E-4</c:v>
                </c:pt>
                <c:pt idx="13280" formatCode="General">
                  <c:v>9.9015999399999994E-4</c:v>
                </c:pt>
                <c:pt idx="13281" formatCode="General">
                  <c:v>9.9023999399999989E-4</c:v>
                </c:pt>
                <c:pt idx="13282" formatCode="General">
                  <c:v>9.9031999400000007E-4</c:v>
                </c:pt>
                <c:pt idx="13283" formatCode="General">
                  <c:v>9.9039999400000003E-4</c:v>
                </c:pt>
                <c:pt idx="13284" formatCode="General">
                  <c:v>9.9047999399999999E-4</c:v>
                </c:pt>
                <c:pt idx="13285" formatCode="General">
                  <c:v>9.9055999399999995E-4</c:v>
                </c:pt>
                <c:pt idx="13286" formatCode="General">
                  <c:v>9.906399939999999E-4</c:v>
                </c:pt>
                <c:pt idx="13287" formatCode="General">
                  <c:v>9.9071999400000008E-4</c:v>
                </c:pt>
                <c:pt idx="13288" formatCode="General">
                  <c:v>9.9079999400000004E-4</c:v>
                </c:pt>
                <c:pt idx="13289" formatCode="General">
                  <c:v>9.90879994E-4</c:v>
                </c:pt>
                <c:pt idx="13290" formatCode="General">
                  <c:v>9.9095999399999996E-4</c:v>
                </c:pt>
                <c:pt idx="13291" formatCode="General">
                  <c:v>9.9103999399999991E-4</c:v>
                </c:pt>
                <c:pt idx="13292" formatCode="General">
                  <c:v>9.9111999400000009E-4</c:v>
                </c:pt>
                <c:pt idx="13293" formatCode="General">
                  <c:v>9.9119999400000005E-4</c:v>
                </c:pt>
                <c:pt idx="13294" formatCode="General">
                  <c:v>9.9127999400000001E-4</c:v>
                </c:pt>
                <c:pt idx="13295" formatCode="General">
                  <c:v>9.9135999399999996E-4</c:v>
                </c:pt>
                <c:pt idx="13296" formatCode="General">
                  <c:v>9.9143999399999992E-4</c:v>
                </c:pt>
                <c:pt idx="13297" formatCode="General">
                  <c:v>9.915199940000001E-4</c:v>
                </c:pt>
                <c:pt idx="13298" formatCode="General">
                  <c:v>9.9159999400000006E-4</c:v>
                </c:pt>
                <c:pt idx="13299" formatCode="General">
                  <c:v>9.9167999400000002E-4</c:v>
                </c:pt>
                <c:pt idx="13300" formatCode="General">
                  <c:v>9.9175999399999997E-4</c:v>
                </c:pt>
                <c:pt idx="13301" formatCode="General">
                  <c:v>9.9183999399999993E-4</c:v>
                </c:pt>
                <c:pt idx="13302" formatCode="General">
                  <c:v>9.9191999399999989E-4</c:v>
                </c:pt>
                <c:pt idx="13303" formatCode="General">
                  <c:v>9.9199999400000007E-4</c:v>
                </c:pt>
                <c:pt idx="13304" formatCode="General">
                  <c:v>9.9207999400000003E-4</c:v>
                </c:pt>
                <c:pt idx="13305" formatCode="General">
                  <c:v>9.9215999399999998E-4</c:v>
                </c:pt>
                <c:pt idx="13306" formatCode="General">
                  <c:v>9.9223999399999994E-4</c:v>
                </c:pt>
                <c:pt idx="13307" formatCode="General">
                  <c:v>9.923199939999999E-4</c:v>
                </c:pt>
                <c:pt idx="13308" formatCode="General">
                  <c:v>9.9239999400000008E-4</c:v>
                </c:pt>
                <c:pt idx="13309" formatCode="General">
                  <c:v>9.9247999400000004E-4</c:v>
                </c:pt>
                <c:pt idx="13310" formatCode="General">
                  <c:v>9.9255999399999999E-4</c:v>
                </c:pt>
                <c:pt idx="13311" formatCode="General">
                  <c:v>9.9263999399999995E-4</c:v>
                </c:pt>
                <c:pt idx="13312" formatCode="General">
                  <c:v>9.9271999399999991E-4</c:v>
                </c:pt>
                <c:pt idx="13313" formatCode="General">
                  <c:v>9.9279999400000009E-4</c:v>
                </c:pt>
                <c:pt idx="13314" formatCode="General">
                  <c:v>9.9287999400000005E-4</c:v>
                </c:pt>
                <c:pt idx="13315" formatCode="General">
                  <c:v>9.92959994E-4</c:v>
                </c:pt>
                <c:pt idx="13316" formatCode="General">
                  <c:v>9.9303999399999996E-4</c:v>
                </c:pt>
                <c:pt idx="13317" formatCode="General">
                  <c:v>9.9311999399999992E-4</c:v>
                </c:pt>
                <c:pt idx="13318" formatCode="General">
                  <c:v>9.931999940000001E-4</c:v>
                </c:pt>
                <c:pt idx="13319" formatCode="General">
                  <c:v>9.9327999400000005E-4</c:v>
                </c:pt>
                <c:pt idx="13320" formatCode="General">
                  <c:v>9.9335999400000001E-4</c:v>
                </c:pt>
                <c:pt idx="13321" formatCode="General">
                  <c:v>9.9343999399999997E-4</c:v>
                </c:pt>
                <c:pt idx="13322" formatCode="General">
                  <c:v>9.9351999399999993E-4</c:v>
                </c:pt>
                <c:pt idx="13323" formatCode="General">
                  <c:v>9.9359999400000011E-4</c:v>
                </c:pt>
                <c:pt idx="13324" formatCode="General">
                  <c:v>9.9367999400000006E-4</c:v>
                </c:pt>
                <c:pt idx="13325" formatCode="General">
                  <c:v>9.9375999400000002E-4</c:v>
                </c:pt>
                <c:pt idx="13326" formatCode="General">
                  <c:v>9.9383999399999998E-4</c:v>
                </c:pt>
                <c:pt idx="13327" formatCode="General">
                  <c:v>9.9391999399999994E-4</c:v>
                </c:pt>
                <c:pt idx="13328" formatCode="General">
                  <c:v>9.939999939999999E-4</c:v>
                </c:pt>
                <c:pt idx="13329" formatCode="General">
                  <c:v>9.9407999400000007E-4</c:v>
                </c:pt>
                <c:pt idx="13330" formatCode="General">
                  <c:v>9.9415999400000003E-4</c:v>
                </c:pt>
                <c:pt idx="13331" formatCode="General">
                  <c:v>9.9423999399999999E-4</c:v>
                </c:pt>
                <c:pt idx="13332" formatCode="General">
                  <c:v>9.9431999399999995E-4</c:v>
                </c:pt>
                <c:pt idx="13333" formatCode="General">
                  <c:v>9.9439999399999991E-4</c:v>
                </c:pt>
                <c:pt idx="13334" formatCode="General">
                  <c:v>9.9447999400000008E-4</c:v>
                </c:pt>
                <c:pt idx="13335" formatCode="General">
                  <c:v>9.9455999400000004E-4</c:v>
                </c:pt>
                <c:pt idx="13336" formatCode="General">
                  <c:v>9.94639994E-4</c:v>
                </c:pt>
                <c:pt idx="13337" formatCode="General">
                  <c:v>9.9471999399999996E-4</c:v>
                </c:pt>
                <c:pt idx="13338" formatCode="General">
                  <c:v>9.9479999399999992E-4</c:v>
                </c:pt>
                <c:pt idx="13339" formatCode="General">
                  <c:v>9.9487999400000009E-4</c:v>
                </c:pt>
                <c:pt idx="13340" formatCode="General">
                  <c:v>9.9495999400000005E-4</c:v>
                </c:pt>
                <c:pt idx="13341" formatCode="General">
                  <c:v>9.9503999400000001E-4</c:v>
                </c:pt>
                <c:pt idx="13342" formatCode="General">
                  <c:v>9.9511999399999997E-4</c:v>
                </c:pt>
                <c:pt idx="13343" formatCode="General">
                  <c:v>9.9519999399999993E-4</c:v>
                </c:pt>
                <c:pt idx="13344" formatCode="General">
                  <c:v>9.952799940000001E-4</c:v>
                </c:pt>
                <c:pt idx="13345" formatCode="General">
                  <c:v>9.9535999400000006E-4</c:v>
                </c:pt>
                <c:pt idx="13346" formatCode="General">
                  <c:v>9.9543999400000002E-4</c:v>
                </c:pt>
                <c:pt idx="13347" formatCode="General">
                  <c:v>9.9551999399999998E-4</c:v>
                </c:pt>
                <c:pt idx="13348" formatCode="General">
                  <c:v>9.9559999399999994E-4</c:v>
                </c:pt>
                <c:pt idx="13349" formatCode="General">
                  <c:v>9.956799939999999E-4</c:v>
                </c:pt>
                <c:pt idx="13350" formatCode="General">
                  <c:v>9.9575999400000007E-4</c:v>
                </c:pt>
                <c:pt idx="13351" formatCode="General">
                  <c:v>9.9583999400000003E-4</c:v>
                </c:pt>
                <c:pt idx="13352" formatCode="General">
                  <c:v>9.9591999399999999E-4</c:v>
                </c:pt>
                <c:pt idx="13353" formatCode="General">
                  <c:v>9.9599999399999995E-4</c:v>
                </c:pt>
                <c:pt idx="13354" formatCode="General">
                  <c:v>9.9607999399999991E-4</c:v>
                </c:pt>
                <c:pt idx="13355" formatCode="General">
                  <c:v>9.9615999400000008E-4</c:v>
                </c:pt>
                <c:pt idx="13356" formatCode="General">
                  <c:v>9.9623999400000004E-4</c:v>
                </c:pt>
                <c:pt idx="13357" formatCode="General">
                  <c:v>9.96319994E-4</c:v>
                </c:pt>
                <c:pt idx="13358" formatCode="General">
                  <c:v>9.9639999399999996E-4</c:v>
                </c:pt>
                <c:pt idx="13359" formatCode="General">
                  <c:v>9.9647999399999992E-4</c:v>
                </c:pt>
                <c:pt idx="13360" formatCode="General">
                  <c:v>9.9655999400000009E-4</c:v>
                </c:pt>
                <c:pt idx="13361" formatCode="General">
                  <c:v>9.9663999400000005E-4</c:v>
                </c:pt>
                <c:pt idx="13362" formatCode="General">
                  <c:v>9.9671999400000001E-4</c:v>
                </c:pt>
                <c:pt idx="13363" formatCode="General">
                  <c:v>9.9679999399999997E-4</c:v>
                </c:pt>
                <c:pt idx="13364" formatCode="General">
                  <c:v>9.9687999399999993E-4</c:v>
                </c:pt>
                <c:pt idx="13365" formatCode="General">
                  <c:v>9.969599940000001E-4</c:v>
                </c:pt>
                <c:pt idx="13366" formatCode="General">
                  <c:v>9.9703999400000006E-4</c:v>
                </c:pt>
                <c:pt idx="13367" formatCode="General">
                  <c:v>9.9711999400000002E-4</c:v>
                </c:pt>
                <c:pt idx="13368" formatCode="General">
                  <c:v>9.9719999399999998E-4</c:v>
                </c:pt>
                <c:pt idx="13369" formatCode="General">
                  <c:v>9.9727999399999994E-4</c:v>
                </c:pt>
                <c:pt idx="13370" formatCode="General">
                  <c:v>9.9735999399999989E-4</c:v>
                </c:pt>
                <c:pt idx="13371" formatCode="General">
                  <c:v>9.9743999400000007E-4</c:v>
                </c:pt>
                <c:pt idx="13372" formatCode="General">
                  <c:v>9.9751999400000003E-4</c:v>
                </c:pt>
                <c:pt idx="13373" formatCode="General">
                  <c:v>9.9759999399999999E-4</c:v>
                </c:pt>
                <c:pt idx="13374" formatCode="General">
                  <c:v>9.9767999399999995E-4</c:v>
                </c:pt>
                <c:pt idx="13375" formatCode="General">
                  <c:v>9.977599939999999E-4</c:v>
                </c:pt>
                <c:pt idx="13376" formatCode="General">
                  <c:v>9.9783999400000008E-4</c:v>
                </c:pt>
                <c:pt idx="13377" formatCode="General">
                  <c:v>9.9791999400000004E-4</c:v>
                </c:pt>
                <c:pt idx="13378" formatCode="General">
                  <c:v>9.97999994E-4</c:v>
                </c:pt>
                <c:pt idx="13379" formatCode="General">
                  <c:v>9.9807999399999995E-4</c:v>
                </c:pt>
                <c:pt idx="13380" formatCode="General">
                  <c:v>9.9815999399999991E-4</c:v>
                </c:pt>
                <c:pt idx="13381" formatCode="General">
                  <c:v>9.9823999400000009E-4</c:v>
                </c:pt>
                <c:pt idx="13382" formatCode="General">
                  <c:v>9.9831999400000005E-4</c:v>
                </c:pt>
                <c:pt idx="13383" formatCode="General">
                  <c:v>9.9839999400000001E-4</c:v>
                </c:pt>
                <c:pt idx="13384" formatCode="General">
                  <c:v>9.9847999399999996E-4</c:v>
                </c:pt>
                <c:pt idx="13385" formatCode="General">
                  <c:v>9.9855999399999992E-4</c:v>
                </c:pt>
                <c:pt idx="13386" formatCode="General">
                  <c:v>9.986399940000001E-4</c:v>
                </c:pt>
                <c:pt idx="13387" formatCode="General">
                  <c:v>9.9871999400000006E-4</c:v>
                </c:pt>
                <c:pt idx="13388" formatCode="General">
                  <c:v>9.9879999400000002E-4</c:v>
                </c:pt>
                <c:pt idx="13389" formatCode="General">
                  <c:v>9.9887999399999997E-4</c:v>
                </c:pt>
                <c:pt idx="13390" formatCode="General">
                  <c:v>9.9895999399999993E-4</c:v>
                </c:pt>
                <c:pt idx="13391" formatCode="General">
                  <c:v>9.9903999400000011E-4</c:v>
                </c:pt>
                <c:pt idx="13392" formatCode="General">
                  <c:v>9.9911999400000007E-4</c:v>
                </c:pt>
                <c:pt idx="13393" formatCode="General">
                  <c:v>9.9919999400000003E-4</c:v>
                </c:pt>
                <c:pt idx="13394" formatCode="General">
                  <c:v>9.9927999399999998E-4</c:v>
                </c:pt>
                <c:pt idx="13395" formatCode="General">
                  <c:v>9.9935999399999994E-4</c:v>
                </c:pt>
                <c:pt idx="13396" formatCode="General">
                  <c:v>9.994399939999999E-4</c:v>
                </c:pt>
                <c:pt idx="13397" formatCode="General">
                  <c:v>9.9951999400000008E-4</c:v>
                </c:pt>
                <c:pt idx="13398" formatCode="General">
                  <c:v>9.9959999400000004E-4</c:v>
                </c:pt>
                <c:pt idx="13399" formatCode="General">
                  <c:v>9.9967999399999999E-4</c:v>
                </c:pt>
                <c:pt idx="13400" formatCode="General">
                  <c:v>9.9975999399999995E-4</c:v>
                </c:pt>
                <c:pt idx="13401" formatCode="General">
                  <c:v>9.9983999399999991E-4</c:v>
                </c:pt>
                <c:pt idx="13402" formatCode="General">
                  <c:v>9.9991999400000009E-4</c:v>
                </c:pt>
                <c:pt idx="13403" formatCode="General">
                  <c:v>9.9999999400000004E-4</c:v>
                </c:pt>
                <c:pt idx="13404" formatCode="General">
                  <c:v>1.00007999E-3</c:v>
                </c:pt>
                <c:pt idx="13405" formatCode="General">
                  <c:v>1.00015999E-3</c:v>
                </c:pt>
                <c:pt idx="13406" formatCode="General">
                  <c:v>1.0002399899999999E-3</c:v>
                </c:pt>
                <c:pt idx="13407" formatCode="General">
                  <c:v>1.0003199899999999E-3</c:v>
                </c:pt>
                <c:pt idx="13408" formatCode="General">
                  <c:v>1.0003999900000001E-3</c:v>
                </c:pt>
                <c:pt idx="13409" formatCode="General">
                  <c:v>1.00047999E-3</c:v>
                </c:pt>
                <c:pt idx="13410" formatCode="General">
                  <c:v>1.00055999E-3</c:v>
                </c:pt>
                <c:pt idx="13411" formatCode="General">
                  <c:v>1.0006399899999999E-3</c:v>
                </c:pt>
                <c:pt idx="13412" formatCode="General">
                  <c:v>1.0007199899999999E-3</c:v>
                </c:pt>
                <c:pt idx="13413" formatCode="General">
                  <c:v>1.0007999900000001E-3</c:v>
                </c:pt>
                <c:pt idx="13414" formatCode="General">
                  <c:v>1.00087999E-3</c:v>
                </c:pt>
                <c:pt idx="13415" formatCode="General">
                  <c:v>1.00095999E-3</c:v>
                </c:pt>
                <c:pt idx="13416" formatCode="General">
                  <c:v>1.00103999E-3</c:v>
                </c:pt>
                <c:pt idx="13417" formatCode="General">
                  <c:v>1.0011199899999999E-3</c:v>
                </c:pt>
                <c:pt idx="13418" formatCode="General">
                  <c:v>1.0011999900000001E-3</c:v>
                </c:pt>
                <c:pt idx="13419" formatCode="General">
                  <c:v>1.00127999E-3</c:v>
                </c:pt>
                <c:pt idx="13420" formatCode="General">
                  <c:v>1.00135999E-3</c:v>
                </c:pt>
                <c:pt idx="13421" formatCode="General">
                  <c:v>1.00143999E-3</c:v>
                </c:pt>
                <c:pt idx="13422" formatCode="General">
                  <c:v>1.0015199899999999E-3</c:v>
                </c:pt>
                <c:pt idx="13423" formatCode="General">
                  <c:v>1.0015999900000001E-3</c:v>
                </c:pt>
                <c:pt idx="13424" formatCode="General">
                  <c:v>1.0016799900000001E-3</c:v>
                </c:pt>
                <c:pt idx="13425" formatCode="General">
                  <c:v>1.00175999E-3</c:v>
                </c:pt>
                <c:pt idx="13426" formatCode="General">
                  <c:v>1.00183999E-3</c:v>
                </c:pt>
                <c:pt idx="13427" formatCode="General">
                  <c:v>1.0019199899999999E-3</c:v>
                </c:pt>
                <c:pt idx="13428" formatCode="General">
                  <c:v>1.0019999899999999E-3</c:v>
                </c:pt>
                <c:pt idx="13429" formatCode="General">
                  <c:v>1.0020799900000001E-3</c:v>
                </c:pt>
                <c:pt idx="13430" formatCode="General">
                  <c:v>1.00215999E-3</c:v>
                </c:pt>
                <c:pt idx="13431" formatCode="General">
                  <c:v>1.00223999E-3</c:v>
                </c:pt>
                <c:pt idx="13432" formatCode="General">
                  <c:v>1.0023199899999999E-3</c:v>
                </c:pt>
                <c:pt idx="13433" formatCode="General">
                  <c:v>1.0023999899999999E-3</c:v>
                </c:pt>
                <c:pt idx="13434" formatCode="General">
                  <c:v>1.0024799900000001E-3</c:v>
                </c:pt>
                <c:pt idx="13435" formatCode="General">
                  <c:v>1.00255999E-3</c:v>
                </c:pt>
                <c:pt idx="13436" formatCode="General">
                  <c:v>1.00263999E-3</c:v>
                </c:pt>
                <c:pt idx="13437" formatCode="General">
                  <c:v>1.00271999E-3</c:v>
                </c:pt>
                <c:pt idx="13438" formatCode="General">
                  <c:v>1.0027999899999999E-3</c:v>
                </c:pt>
                <c:pt idx="13439" formatCode="General">
                  <c:v>1.0028799900000001E-3</c:v>
                </c:pt>
                <c:pt idx="13440" formatCode="General">
                  <c:v>1.00295999E-3</c:v>
                </c:pt>
                <c:pt idx="13441" formatCode="General">
                  <c:v>1.00303999E-3</c:v>
                </c:pt>
                <c:pt idx="13442" formatCode="General">
                  <c:v>1.00311999E-3</c:v>
                </c:pt>
                <c:pt idx="13443" formatCode="General">
                  <c:v>1.0031999899999999E-3</c:v>
                </c:pt>
                <c:pt idx="13444" formatCode="General">
                  <c:v>1.0032799900000001E-3</c:v>
                </c:pt>
                <c:pt idx="13445" formatCode="General">
                  <c:v>1.0033599900000001E-3</c:v>
                </c:pt>
                <c:pt idx="13446" formatCode="General">
                  <c:v>1.00343999E-3</c:v>
                </c:pt>
                <c:pt idx="13447" formatCode="General">
                  <c:v>1.00351999E-3</c:v>
                </c:pt>
                <c:pt idx="13448" formatCode="General">
                  <c:v>1.0035999899999999E-3</c:v>
                </c:pt>
                <c:pt idx="13449" formatCode="General">
                  <c:v>1.0036799900000001E-3</c:v>
                </c:pt>
                <c:pt idx="13450" formatCode="General">
                  <c:v>1.0037599900000001E-3</c:v>
                </c:pt>
                <c:pt idx="13451" formatCode="General">
                  <c:v>1.00383999E-3</c:v>
                </c:pt>
                <c:pt idx="13452" formatCode="General">
                  <c:v>1.00391999E-3</c:v>
                </c:pt>
                <c:pt idx="13453" formatCode="General">
                  <c:v>1.0039999899999999E-3</c:v>
                </c:pt>
                <c:pt idx="13454" formatCode="General">
                  <c:v>1.0040799899999999E-3</c:v>
                </c:pt>
                <c:pt idx="13455" formatCode="General">
                  <c:v>1.0041599900000001E-3</c:v>
                </c:pt>
                <c:pt idx="13456" formatCode="General">
                  <c:v>1.00423999E-3</c:v>
                </c:pt>
                <c:pt idx="13457" formatCode="General">
                  <c:v>1.00431999E-3</c:v>
                </c:pt>
                <c:pt idx="13458" formatCode="General">
                  <c:v>1.00439999E-3</c:v>
                </c:pt>
                <c:pt idx="13459" formatCode="General">
                  <c:v>1.0044799899999999E-3</c:v>
                </c:pt>
                <c:pt idx="13460" formatCode="General">
                  <c:v>1.0045599900000001E-3</c:v>
                </c:pt>
                <c:pt idx="13461" formatCode="General">
                  <c:v>1.00463999E-3</c:v>
                </c:pt>
                <c:pt idx="13462" formatCode="General">
                  <c:v>1.00471999E-3</c:v>
                </c:pt>
                <c:pt idx="13463" formatCode="General">
                  <c:v>1.00479999E-3</c:v>
                </c:pt>
                <c:pt idx="13464" formatCode="General">
                  <c:v>1.0048799899999999E-3</c:v>
                </c:pt>
                <c:pt idx="13465" formatCode="General">
                  <c:v>1.0049599900000001E-3</c:v>
                </c:pt>
                <c:pt idx="13466" formatCode="General">
                  <c:v>1.0050399900000001E-3</c:v>
                </c:pt>
                <c:pt idx="13467" formatCode="General">
                  <c:v>1.00511999E-3</c:v>
                </c:pt>
                <c:pt idx="13468" formatCode="General">
                  <c:v>1.00519999E-3</c:v>
                </c:pt>
                <c:pt idx="13469" formatCode="General">
                  <c:v>1.0052799899999999E-3</c:v>
                </c:pt>
                <c:pt idx="13470" formatCode="General">
                  <c:v>1.0053599900000001E-3</c:v>
                </c:pt>
                <c:pt idx="13471" formatCode="General">
                  <c:v>1.0054399900000001E-3</c:v>
                </c:pt>
                <c:pt idx="13472" formatCode="General">
                  <c:v>1.00551999E-3</c:v>
                </c:pt>
                <c:pt idx="13473" formatCode="General">
                  <c:v>1.00559999E-3</c:v>
                </c:pt>
                <c:pt idx="13474" formatCode="General">
                  <c:v>1.0056799899999999E-3</c:v>
                </c:pt>
                <c:pt idx="13475" formatCode="General">
                  <c:v>1.0057599899999999E-3</c:v>
                </c:pt>
                <c:pt idx="13476" formatCode="General">
                  <c:v>1.0058399900000001E-3</c:v>
                </c:pt>
                <c:pt idx="13477" formatCode="General">
                  <c:v>1.00591999E-3</c:v>
                </c:pt>
                <c:pt idx="13478" formatCode="General">
                  <c:v>1.00599999E-3</c:v>
                </c:pt>
                <c:pt idx="13479" formatCode="General">
                  <c:v>1.0060799899999999E-3</c:v>
                </c:pt>
                <c:pt idx="13480" formatCode="General">
                  <c:v>1.0061599899999999E-3</c:v>
                </c:pt>
                <c:pt idx="13481" formatCode="General">
                  <c:v>1.0062399900000001E-3</c:v>
                </c:pt>
                <c:pt idx="13482" formatCode="General">
                  <c:v>1.00631999E-3</c:v>
                </c:pt>
                <c:pt idx="13483" formatCode="General">
                  <c:v>1.00639999E-3</c:v>
                </c:pt>
                <c:pt idx="13484" formatCode="General">
                  <c:v>1.00647999E-3</c:v>
                </c:pt>
                <c:pt idx="13485" formatCode="General">
                  <c:v>1.0065599899999999E-3</c:v>
                </c:pt>
                <c:pt idx="13486" formatCode="General">
                  <c:v>1.0066399900000001E-3</c:v>
                </c:pt>
                <c:pt idx="13487" formatCode="General">
                  <c:v>1.0067199900000001E-3</c:v>
                </c:pt>
                <c:pt idx="13488" formatCode="General">
                  <c:v>1.00679999E-3</c:v>
                </c:pt>
                <c:pt idx="13489" formatCode="General">
                  <c:v>1.00687999E-3</c:v>
                </c:pt>
                <c:pt idx="13490" formatCode="General">
                  <c:v>1.0069599899999999E-3</c:v>
                </c:pt>
                <c:pt idx="13491" formatCode="General">
                  <c:v>1.0070399900000001E-3</c:v>
                </c:pt>
                <c:pt idx="13492" formatCode="General">
                  <c:v>1.0071199900000001E-3</c:v>
                </c:pt>
                <c:pt idx="13493" formatCode="General">
                  <c:v>1.00719999E-3</c:v>
                </c:pt>
                <c:pt idx="13494" formatCode="General">
                  <c:v>1.00727999E-3</c:v>
                </c:pt>
                <c:pt idx="13495" formatCode="General">
                  <c:v>1.0073599899999999E-3</c:v>
                </c:pt>
                <c:pt idx="13496" formatCode="General">
                  <c:v>1.0074399899999999E-3</c:v>
                </c:pt>
                <c:pt idx="13497" formatCode="General">
                  <c:v>1.0075199900000001E-3</c:v>
                </c:pt>
                <c:pt idx="13498" formatCode="General">
                  <c:v>1.00759999E-3</c:v>
                </c:pt>
                <c:pt idx="13499" formatCode="General">
                  <c:v>1.00767999E-3</c:v>
                </c:pt>
                <c:pt idx="13500" formatCode="General">
                  <c:v>1.0077599899999999E-3</c:v>
                </c:pt>
                <c:pt idx="13501" formatCode="General">
                  <c:v>1.0078399899999999E-3</c:v>
                </c:pt>
                <c:pt idx="13502" formatCode="General">
                  <c:v>1.0079199900000001E-3</c:v>
                </c:pt>
                <c:pt idx="13503" formatCode="General">
                  <c:v>1.00799999E-3</c:v>
                </c:pt>
                <c:pt idx="13504" formatCode="General">
                  <c:v>1.00807999E-3</c:v>
                </c:pt>
                <c:pt idx="13505" formatCode="General">
                  <c:v>1.00815999E-3</c:v>
                </c:pt>
                <c:pt idx="13506" formatCode="General">
                  <c:v>1.0082399899999999E-3</c:v>
                </c:pt>
                <c:pt idx="13507" formatCode="General">
                  <c:v>1.0083199900000001E-3</c:v>
                </c:pt>
                <c:pt idx="13508" formatCode="General">
                  <c:v>1.00839999E-3</c:v>
                </c:pt>
                <c:pt idx="13509" formatCode="General">
                  <c:v>1.00847999E-3</c:v>
                </c:pt>
                <c:pt idx="13510" formatCode="General">
                  <c:v>1.00855999E-3</c:v>
                </c:pt>
                <c:pt idx="13511" formatCode="General">
                  <c:v>1.0086399899999999E-3</c:v>
                </c:pt>
                <c:pt idx="13512" formatCode="General">
                  <c:v>1.0087199900000001E-3</c:v>
                </c:pt>
                <c:pt idx="13513" formatCode="General">
                  <c:v>1.0087999900000001E-3</c:v>
                </c:pt>
                <c:pt idx="13514" formatCode="General">
                  <c:v>1.00887999E-3</c:v>
                </c:pt>
                <c:pt idx="13515" formatCode="General">
                  <c:v>1.00895999E-3</c:v>
                </c:pt>
                <c:pt idx="13516" formatCode="General">
                  <c:v>1.0090399899999999E-3</c:v>
                </c:pt>
                <c:pt idx="13517" formatCode="General">
                  <c:v>1.0091199899999999E-3</c:v>
                </c:pt>
                <c:pt idx="13518" formatCode="General">
                  <c:v>1.0091999900000001E-3</c:v>
                </c:pt>
                <c:pt idx="13519" formatCode="General">
                  <c:v>1.00927999E-3</c:v>
                </c:pt>
                <c:pt idx="13520" formatCode="General">
                  <c:v>1.00935999E-3</c:v>
                </c:pt>
                <c:pt idx="13521" formatCode="General">
                  <c:v>1.0094399899999999E-3</c:v>
                </c:pt>
                <c:pt idx="13522" formatCode="General">
                  <c:v>1.0095199899999999E-3</c:v>
                </c:pt>
                <c:pt idx="13523" formatCode="General">
                  <c:v>1.0095999900000001E-3</c:v>
                </c:pt>
                <c:pt idx="13524" formatCode="General">
                  <c:v>1.00967999E-3</c:v>
                </c:pt>
                <c:pt idx="13525" formatCode="General">
                  <c:v>1.00975999E-3</c:v>
                </c:pt>
                <c:pt idx="13526" formatCode="General">
                  <c:v>1.00983999E-3</c:v>
                </c:pt>
                <c:pt idx="13527" formatCode="General">
                  <c:v>1.0099199899999999E-3</c:v>
                </c:pt>
                <c:pt idx="13528" formatCode="General">
                  <c:v>1.0099999900000001E-3</c:v>
                </c:pt>
                <c:pt idx="13529" formatCode="General">
                  <c:v>1.01007999E-3</c:v>
                </c:pt>
                <c:pt idx="13530" formatCode="General">
                  <c:v>1.01015999E-3</c:v>
                </c:pt>
                <c:pt idx="13531" formatCode="General">
                  <c:v>1.01023999E-3</c:v>
                </c:pt>
                <c:pt idx="13532" formatCode="General">
                  <c:v>1.0103199899999999E-3</c:v>
                </c:pt>
                <c:pt idx="13533" formatCode="General">
                  <c:v>1.0103999900000001E-3</c:v>
                </c:pt>
                <c:pt idx="13534" formatCode="General">
                  <c:v>1.0104799900000001E-3</c:v>
                </c:pt>
                <c:pt idx="13535" formatCode="General">
                  <c:v>1.01055999E-3</c:v>
                </c:pt>
                <c:pt idx="13536" formatCode="General">
                  <c:v>1.01063999E-3</c:v>
                </c:pt>
                <c:pt idx="13537" formatCode="General">
                  <c:v>1.0107199899999999E-3</c:v>
                </c:pt>
                <c:pt idx="13538" formatCode="General">
                  <c:v>1.0107999900000001E-3</c:v>
                </c:pt>
                <c:pt idx="13539" formatCode="General">
                  <c:v>1.0108799900000001E-3</c:v>
                </c:pt>
                <c:pt idx="13540" formatCode="General">
                  <c:v>1.01095999E-3</c:v>
                </c:pt>
                <c:pt idx="13541" formatCode="General">
                  <c:v>1.01103999E-3</c:v>
                </c:pt>
                <c:pt idx="13542" formatCode="General">
                  <c:v>1.0111199899999999E-3</c:v>
                </c:pt>
                <c:pt idx="13543" formatCode="General">
                  <c:v>1.0111999899999999E-3</c:v>
                </c:pt>
                <c:pt idx="13544" formatCode="General">
                  <c:v>1.0112799900000001E-3</c:v>
                </c:pt>
                <c:pt idx="13545" formatCode="General">
                  <c:v>1.01135999E-3</c:v>
                </c:pt>
                <c:pt idx="13546" formatCode="General">
                  <c:v>1.01143999E-3</c:v>
                </c:pt>
                <c:pt idx="13547" formatCode="General">
                  <c:v>1.01151999E-3</c:v>
                </c:pt>
                <c:pt idx="13548" formatCode="General">
                  <c:v>1.0115999899999999E-3</c:v>
                </c:pt>
                <c:pt idx="13549" formatCode="General">
                  <c:v>1.0116799900000001E-3</c:v>
                </c:pt>
                <c:pt idx="13550" formatCode="General">
                  <c:v>1.01175999E-3</c:v>
                </c:pt>
                <c:pt idx="13551" formatCode="General">
                  <c:v>1.01183999E-3</c:v>
                </c:pt>
                <c:pt idx="13552" formatCode="General">
                  <c:v>1.01191999E-3</c:v>
                </c:pt>
                <c:pt idx="13553" formatCode="General">
                  <c:v>1.0119999899999999E-3</c:v>
                </c:pt>
                <c:pt idx="13554" formatCode="General">
                  <c:v>1.0120799900000001E-3</c:v>
                </c:pt>
                <c:pt idx="13555" formatCode="General">
                  <c:v>1.0121599900000001E-3</c:v>
                </c:pt>
                <c:pt idx="13556" formatCode="General">
                  <c:v>1.01223999E-3</c:v>
                </c:pt>
                <c:pt idx="13557" formatCode="General">
                  <c:v>1.01231999E-3</c:v>
                </c:pt>
                <c:pt idx="13558" formatCode="General">
                  <c:v>1.0123999899999999E-3</c:v>
                </c:pt>
                <c:pt idx="13559" formatCode="General">
                  <c:v>1.0124799900000001E-3</c:v>
                </c:pt>
                <c:pt idx="13560" formatCode="General">
                  <c:v>1.0125599900000001E-3</c:v>
                </c:pt>
                <c:pt idx="13561" formatCode="General">
                  <c:v>1.01263999E-3</c:v>
                </c:pt>
                <c:pt idx="13562" formatCode="General">
                  <c:v>1.01271999E-3</c:v>
                </c:pt>
                <c:pt idx="13563" formatCode="General">
                  <c:v>1.0127999899999999E-3</c:v>
                </c:pt>
                <c:pt idx="13564" formatCode="General">
                  <c:v>1.0128799899999999E-3</c:v>
                </c:pt>
                <c:pt idx="13565" formatCode="General">
                  <c:v>1.0129599900000001E-3</c:v>
                </c:pt>
                <c:pt idx="13566" formatCode="General">
                  <c:v>1.01303999E-3</c:v>
                </c:pt>
                <c:pt idx="13567" formatCode="General">
                  <c:v>1.01311999E-3</c:v>
                </c:pt>
                <c:pt idx="13568" formatCode="General">
                  <c:v>1.0131999899999999E-3</c:v>
                </c:pt>
                <c:pt idx="13569" formatCode="General">
                  <c:v>1.0132799899999999E-3</c:v>
                </c:pt>
                <c:pt idx="13570" formatCode="General">
                  <c:v>1.0133599900000001E-3</c:v>
                </c:pt>
                <c:pt idx="13571" formatCode="General">
                  <c:v>1.01343999E-3</c:v>
                </c:pt>
                <c:pt idx="13572" formatCode="General">
                  <c:v>1.01351999E-3</c:v>
                </c:pt>
                <c:pt idx="13573" formatCode="General">
                  <c:v>1.01359999E-3</c:v>
                </c:pt>
                <c:pt idx="13574" formatCode="General">
                  <c:v>1.0136799899999999E-3</c:v>
                </c:pt>
                <c:pt idx="13575" formatCode="General">
                  <c:v>1.0137599900000001E-3</c:v>
                </c:pt>
                <c:pt idx="13576" formatCode="General">
                  <c:v>1.0138399900000001E-3</c:v>
                </c:pt>
                <c:pt idx="13577" formatCode="General">
                  <c:v>1.01391999E-3</c:v>
                </c:pt>
                <c:pt idx="13578" formatCode="General">
                  <c:v>1.01399999E-3</c:v>
                </c:pt>
                <c:pt idx="13579" formatCode="General">
                  <c:v>1.0140799899999999E-3</c:v>
                </c:pt>
                <c:pt idx="13580" formatCode="General">
                  <c:v>1.0141599900000001E-3</c:v>
                </c:pt>
                <c:pt idx="13581" formatCode="General">
                  <c:v>1.0142399900000001E-3</c:v>
                </c:pt>
                <c:pt idx="13582" formatCode="General">
                  <c:v>1.01431999E-3</c:v>
                </c:pt>
                <c:pt idx="13583" formatCode="General">
                  <c:v>1.01439999E-3</c:v>
                </c:pt>
                <c:pt idx="13584" formatCode="General">
                  <c:v>1.0144799899999999E-3</c:v>
                </c:pt>
                <c:pt idx="13585" formatCode="General">
                  <c:v>1.0145599899999999E-3</c:v>
                </c:pt>
                <c:pt idx="13586" formatCode="General">
                  <c:v>1.0146399900000001E-3</c:v>
                </c:pt>
                <c:pt idx="13587" formatCode="General">
                  <c:v>1.01471999E-3</c:v>
                </c:pt>
                <c:pt idx="13588" formatCode="General">
                  <c:v>1.01479999E-3</c:v>
                </c:pt>
                <c:pt idx="13589" formatCode="General">
                  <c:v>1.0148799899999999E-3</c:v>
                </c:pt>
                <c:pt idx="13590" formatCode="General">
                  <c:v>1.0149599899999999E-3</c:v>
                </c:pt>
                <c:pt idx="13591" formatCode="General">
                  <c:v>1.0150399900000001E-3</c:v>
                </c:pt>
                <c:pt idx="13592" formatCode="General">
                  <c:v>1.01511999E-3</c:v>
                </c:pt>
                <c:pt idx="13593" formatCode="General">
                  <c:v>1.01519999E-3</c:v>
                </c:pt>
                <c:pt idx="13594" formatCode="General">
                  <c:v>1.01527999E-3</c:v>
                </c:pt>
                <c:pt idx="13595" formatCode="General">
                  <c:v>1.0153599899999999E-3</c:v>
                </c:pt>
                <c:pt idx="13596" formatCode="General">
                  <c:v>1.0154399900000001E-3</c:v>
                </c:pt>
                <c:pt idx="13597" formatCode="General">
                  <c:v>1.01551999E-3</c:v>
                </c:pt>
                <c:pt idx="13598" formatCode="General">
                  <c:v>1.01559999E-3</c:v>
                </c:pt>
                <c:pt idx="13599" formatCode="General">
                  <c:v>1.01567999E-3</c:v>
                </c:pt>
                <c:pt idx="13600" formatCode="General">
                  <c:v>1.0157599899999999E-3</c:v>
                </c:pt>
                <c:pt idx="13601" formatCode="General">
                  <c:v>1.0158399900000001E-3</c:v>
                </c:pt>
                <c:pt idx="13602" formatCode="General">
                  <c:v>1.0159199900000001E-3</c:v>
                </c:pt>
                <c:pt idx="13603" formatCode="General">
                  <c:v>1.01599999E-3</c:v>
                </c:pt>
                <c:pt idx="13604" formatCode="General">
                  <c:v>1.01607999E-3</c:v>
                </c:pt>
                <c:pt idx="13605" formatCode="General">
                  <c:v>1.0161599899999999E-3</c:v>
                </c:pt>
                <c:pt idx="13606" formatCode="General">
                  <c:v>1.0162399899999999E-3</c:v>
                </c:pt>
                <c:pt idx="13607" formatCode="General">
                  <c:v>1.0163199900000001E-3</c:v>
                </c:pt>
                <c:pt idx="13608" formatCode="General">
                  <c:v>1.01639999E-3</c:v>
                </c:pt>
                <c:pt idx="13609" formatCode="General">
                  <c:v>1.01647999E-3</c:v>
                </c:pt>
                <c:pt idx="13610" formatCode="General">
                  <c:v>1.0165599899999999E-3</c:v>
                </c:pt>
                <c:pt idx="13611" formatCode="General">
                  <c:v>1.0166399899999999E-3</c:v>
                </c:pt>
                <c:pt idx="13612" formatCode="General">
                  <c:v>1.0167199900000001E-3</c:v>
                </c:pt>
                <c:pt idx="13613" formatCode="General">
                  <c:v>1.01679999E-3</c:v>
                </c:pt>
                <c:pt idx="13614" formatCode="General">
                  <c:v>1.01687999E-3</c:v>
                </c:pt>
                <c:pt idx="13615" formatCode="General">
                  <c:v>1.01695999E-3</c:v>
                </c:pt>
                <c:pt idx="13616" formatCode="General">
                  <c:v>1.0170399899999999E-3</c:v>
                </c:pt>
                <c:pt idx="13617" formatCode="General">
                  <c:v>1.0171199900000001E-3</c:v>
                </c:pt>
                <c:pt idx="13618" formatCode="General">
                  <c:v>1.01719999E-3</c:v>
                </c:pt>
                <c:pt idx="13619" formatCode="General">
                  <c:v>1.01727999E-3</c:v>
                </c:pt>
                <c:pt idx="13620" formatCode="General">
                  <c:v>1.01735999E-3</c:v>
                </c:pt>
                <c:pt idx="13621" formatCode="General">
                  <c:v>1.0174399899999999E-3</c:v>
                </c:pt>
                <c:pt idx="13622" formatCode="General">
                  <c:v>1.0175199900000001E-3</c:v>
                </c:pt>
                <c:pt idx="13623" formatCode="General">
                  <c:v>1.0175999900000001E-3</c:v>
                </c:pt>
                <c:pt idx="13624" formatCode="General">
                  <c:v>1.01767999E-3</c:v>
                </c:pt>
                <c:pt idx="13625" formatCode="General">
                  <c:v>1.01775999E-3</c:v>
                </c:pt>
                <c:pt idx="13626" formatCode="General">
                  <c:v>1.0178399899999999E-3</c:v>
                </c:pt>
                <c:pt idx="13627" formatCode="General">
                  <c:v>1.0179199900000001E-3</c:v>
                </c:pt>
                <c:pt idx="13628" formatCode="General">
                  <c:v>1.0179999900000001E-3</c:v>
                </c:pt>
                <c:pt idx="13629" formatCode="General">
                  <c:v>1.01807999E-3</c:v>
                </c:pt>
                <c:pt idx="13630" formatCode="General">
                  <c:v>1.01815999E-3</c:v>
                </c:pt>
                <c:pt idx="13631" formatCode="General">
                  <c:v>1.0182399899999999E-3</c:v>
                </c:pt>
                <c:pt idx="13632" formatCode="General">
                  <c:v>1.0183199899999999E-3</c:v>
                </c:pt>
                <c:pt idx="13633" formatCode="General">
                  <c:v>1.0183999900000001E-3</c:v>
                </c:pt>
                <c:pt idx="13634" formatCode="General">
                  <c:v>1.01847999E-3</c:v>
                </c:pt>
                <c:pt idx="13635" formatCode="General">
                  <c:v>1.01855999E-3</c:v>
                </c:pt>
                <c:pt idx="13636" formatCode="General">
                  <c:v>1.01863999E-3</c:v>
                </c:pt>
                <c:pt idx="13637" formatCode="General">
                  <c:v>1.0187199899999999E-3</c:v>
                </c:pt>
                <c:pt idx="13638" formatCode="General">
                  <c:v>1.0187999900000001E-3</c:v>
                </c:pt>
                <c:pt idx="13639" formatCode="General">
                  <c:v>1.01887999E-3</c:v>
                </c:pt>
                <c:pt idx="13640" formatCode="General">
                  <c:v>1.01895999E-3</c:v>
                </c:pt>
                <c:pt idx="13641" formatCode="General">
                  <c:v>1.01903999E-3</c:v>
                </c:pt>
                <c:pt idx="13642" formatCode="General">
                  <c:v>1.0191199899999999E-3</c:v>
                </c:pt>
                <c:pt idx="13643" formatCode="General">
                  <c:v>1.0191999900000001E-3</c:v>
                </c:pt>
                <c:pt idx="13644" formatCode="General">
                  <c:v>1.0192799900000001E-3</c:v>
                </c:pt>
                <c:pt idx="13645" formatCode="General">
                  <c:v>1.01935999E-3</c:v>
                </c:pt>
                <c:pt idx="13646" formatCode="General">
                  <c:v>1.01943999E-3</c:v>
                </c:pt>
                <c:pt idx="13647" formatCode="General">
                  <c:v>1.0195199899999999E-3</c:v>
                </c:pt>
                <c:pt idx="13648" formatCode="General">
                  <c:v>1.0195999900000001E-3</c:v>
                </c:pt>
                <c:pt idx="13649" formatCode="General">
                  <c:v>1.0196799900000001E-3</c:v>
                </c:pt>
                <c:pt idx="13650" formatCode="General">
                  <c:v>1.01975999E-3</c:v>
                </c:pt>
                <c:pt idx="13651" formatCode="General">
                  <c:v>1.01983999E-3</c:v>
                </c:pt>
                <c:pt idx="13652" formatCode="General">
                  <c:v>1.0199199899999999E-3</c:v>
                </c:pt>
                <c:pt idx="13653" formatCode="General">
                  <c:v>1.0199999899999999E-3</c:v>
                </c:pt>
                <c:pt idx="13654" formatCode="General">
                  <c:v>1.0200799900000001E-3</c:v>
                </c:pt>
                <c:pt idx="13655" formatCode="General">
                  <c:v>1.02015999E-3</c:v>
                </c:pt>
                <c:pt idx="13656" formatCode="General">
                  <c:v>1.02023999E-3</c:v>
                </c:pt>
                <c:pt idx="13657" formatCode="General">
                  <c:v>1.0203199899999999E-3</c:v>
                </c:pt>
                <c:pt idx="13658" formatCode="General">
                  <c:v>1.0203999899999999E-3</c:v>
                </c:pt>
                <c:pt idx="13659" formatCode="General">
                  <c:v>1.0204799900000001E-3</c:v>
                </c:pt>
                <c:pt idx="13660" formatCode="General">
                  <c:v>1.02055999E-3</c:v>
                </c:pt>
                <c:pt idx="13661" formatCode="General">
                  <c:v>1.02063999E-3</c:v>
                </c:pt>
                <c:pt idx="13662" formatCode="General">
                  <c:v>1.02071999E-3</c:v>
                </c:pt>
                <c:pt idx="13663" formatCode="General">
                  <c:v>1.0207999899999999E-3</c:v>
                </c:pt>
                <c:pt idx="13664" formatCode="General">
                  <c:v>1.0208799900000001E-3</c:v>
                </c:pt>
                <c:pt idx="13665" formatCode="General">
                  <c:v>1.02095999E-3</c:v>
                </c:pt>
                <c:pt idx="13666" formatCode="General">
                  <c:v>1.02103999E-3</c:v>
                </c:pt>
                <c:pt idx="13667" formatCode="General">
                  <c:v>1.02111999E-3</c:v>
                </c:pt>
                <c:pt idx="13668" formatCode="General">
                  <c:v>1.0211999899999999E-3</c:v>
                </c:pt>
                <c:pt idx="13669" formatCode="General">
                  <c:v>1.0212799900000001E-3</c:v>
                </c:pt>
                <c:pt idx="13670" formatCode="General">
                  <c:v>1.0213599900000001E-3</c:v>
                </c:pt>
                <c:pt idx="13671" formatCode="General">
                  <c:v>1.02143999E-3</c:v>
                </c:pt>
                <c:pt idx="13672" formatCode="General">
                  <c:v>1.02151999E-3</c:v>
                </c:pt>
                <c:pt idx="13673" formatCode="General">
                  <c:v>1.0215999899999999E-3</c:v>
                </c:pt>
                <c:pt idx="13674" formatCode="General">
                  <c:v>1.0216799899999999E-3</c:v>
                </c:pt>
                <c:pt idx="13675" formatCode="General">
                  <c:v>1.0217599900000001E-3</c:v>
                </c:pt>
                <c:pt idx="13676" formatCode="General">
                  <c:v>1.02183999E-3</c:v>
                </c:pt>
                <c:pt idx="13677" formatCode="General">
                  <c:v>1.02191999E-3</c:v>
                </c:pt>
                <c:pt idx="13678" formatCode="General">
                  <c:v>1.0219999899999999E-3</c:v>
                </c:pt>
                <c:pt idx="13679" formatCode="General">
                  <c:v>1.0220799899999999E-3</c:v>
                </c:pt>
                <c:pt idx="13680" formatCode="General">
                  <c:v>1.0221599900000001E-3</c:v>
                </c:pt>
                <c:pt idx="13681" formatCode="General">
                  <c:v>1.02223999E-3</c:v>
                </c:pt>
                <c:pt idx="13682" formatCode="General">
                  <c:v>1.02231999E-3</c:v>
                </c:pt>
                <c:pt idx="13683" formatCode="General">
                  <c:v>1.02239999E-3</c:v>
                </c:pt>
                <c:pt idx="13684" formatCode="General">
                  <c:v>1.0224799899999999E-3</c:v>
                </c:pt>
                <c:pt idx="13685" formatCode="General">
                  <c:v>1.0225599900000001E-3</c:v>
                </c:pt>
                <c:pt idx="13686" formatCode="General">
                  <c:v>1.02263999E-3</c:v>
                </c:pt>
                <c:pt idx="13687" formatCode="General">
                  <c:v>1.02271999E-3</c:v>
                </c:pt>
                <c:pt idx="13688" formatCode="General">
                  <c:v>1.02279999E-3</c:v>
                </c:pt>
                <c:pt idx="13689" formatCode="General">
                  <c:v>1.0228799899999999E-3</c:v>
                </c:pt>
                <c:pt idx="13690" formatCode="General">
                  <c:v>1.0229599900000001E-3</c:v>
                </c:pt>
                <c:pt idx="13691" formatCode="General">
                  <c:v>1.0230399900000001E-3</c:v>
                </c:pt>
                <c:pt idx="13692" formatCode="General">
                  <c:v>1.02311999E-3</c:v>
                </c:pt>
                <c:pt idx="13693" formatCode="General">
                  <c:v>1.02319999E-3</c:v>
                </c:pt>
                <c:pt idx="13694" formatCode="General">
                  <c:v>1.0232799899999999E-3</c:v>
                </c:pt>
                <c:pt idx="13695" formatCode="General">
                  <c:v>1.0233599900000001E-3</c:v>
                </c:pt>
                <c:pt idx="13696" formatCode="General">
                  <c:v>1.0234399900000001E-3</c:v>
                </c:pt>
                <c:pt idx="13697" formatCode="General">
                  <c:v>1.02351999E-3</c:v>
                </c:pt>
                <c:pt idx="13698" formatCode="General">
                  <c:v>1.02359999E-3</c:v>
                </c:pt>
                <c:pt idx="13699" formatCode="General">
                  <c:v>1.0236799899999999E-3</c:v>
                </c:pt>
                <c:pt idx="13700" formatCode="General">
                  <c:v>1.0237599899999999E-3</c:v>
                </c:pt>
                <c:pt idx="13701" formatCode="General">
                  <c:v>1.0238399900000001E-3</c:v>
                </c:pt>
                <c:pt idx="13702" formatCode="General">
                  <c:v>1.02391999E-3</c:v>
                </c:pt>
                <c:pt idx="13703" formatCode="General">
                  <c:v>1.02399999E-3</c:v>
                </c:pt>
                <c:pt idx="13704" formatCode="General">
                  <c:v>1.02407999E-3</c:v>
                </c:pt>
                <c:pt idx="13705" formatCode="General">
                  <c:v>1.0241599899999999E-3</c:v>
                </c:pt>
                <c:pt idx="13706" formatCode="General">
                  <c:v>1.0242399900000001E-3</c:v>
                </c:pt>
                <c:pt idx="13707" formatCode="General">
                  <c:v>1.02431999E-3</c:v>
                </c:pt>
                <c:pt idx="13708" formatCode="General">
                  <c:v>1.02439999E-3</c:v>
                </c:pt>
                <c:pt idx="13709" formatCode="General">
                  <c:v>1.02447999E-3</c:v>
                </c:pt>
                <c:pt idx="13710" formatCode="General">
                  <c:v>1.0245599899999999E-3</c:v>
                </c:pt>
                <c:pt idx="13711" formatCode="General">
                  <c:v>1.0246399900000001E-3</c:v>
                </c:pt>
                <c:pt idx="13712" formatCode="General">
                  <c:v>1.0247199900000001E-3</c:v>
                </c:pt>
                <c:pt idx="13713" formatCode="General">
                  <c:v>1.02479999E-3</c:v>
                </c:pt>
                <c:pt idx="13714" formatCode="General">
                  <c:v>1.02487999E-3</c:v>
                </c:pt>
                <c:pt idx="13715" formatCode="General">
                  <c:v>1.0249599899999999E-3</c:v>
                </c:pt>
                <c:pt idx="13716" formatCode="General">
                  <c:v>1.0250399900000001E-3</c:v>
                </c:pt>
                <c:pt idx="13717" formatCode="General">
                  <c:v>1.0251199900000001E-3</c:v>
                </c:pt>
                <c:pt idx="13718" formatCode="General">
                  <c:v>1.02519999E-3</c:v>
                </c:pt>
                <c:pt idx="13719" formatCode="General">
                  <c:v>1.02527999E-3</c:v>
                </c:pt>
                <c:pt idx="13720" formatCode="General">
                  <c:v>1.0253599899999999E-3</c:v>
                </c:pt>
                <c:pt idx="13721" formatCode="General">
                  <c:v>1.0254399899999999E-3</c:v>
                </c:pt>
                <c:pt idx="13722" formatCode="General">
                  <c:v>1.0255199900000001E-3</c:v>
                </c:pt>
                <c:pt idx="13723" formatCode="General">
                  <c:v>1.02559999E-3</c:v>
                </c:pt>
                <c:pt idx="13724" formatCode="General">
                  <c:v>1.02567999E-3</c:v>
                </c:pt>
                <c:pt idx="13725" formatCode="General">
                  <c:v>1.0257599899999999E-3</c:v>
                </c:pt>
                <c:pt idx="13726" formatCode="General">
                  <c:v>1.0258399899999999E-3</c:v>
                </c:pt>
                <c:pt idx="13727" formatCode="General">
                  <c:v>1.0259199900000001E-3</c:v>
                </c:pt>
                <c:pt idx="13728" formatCode="General">
                  <c:v>1.02599999E-3</c:v>
                </c:pt>
                <c:pt idx="13729" formatCode="General">
                  <c:v>1.02607999E-3</c:v>
                </c:pt>
                <c:pt idx="13730" formatCode="General">
                  <c:v>1.02615999E-3</c:v>
                </c:pt>
                <c:pt idx="13731" formatCode="General">
                  <c:v>1.0262399899999999E-3</c:v>
                </c:pt>
                <c:pt idx="13732" formatCode="General">
                  <c:v>1.0263199900000001E-3</c:v>
                </c:pt>
                <c:pt idx="13733" formatCode="General">
                  <c:v>1.0263999900000001E-3</c:v>
                </c:pt>
                <c:pt idx="13734" formatCode="General">
                  <c:v>1.02647999E-3</c:v>
                </c:pt>
                <c:pt idx="13735" formatCode="General">
                  <c:v>1.02655999E-3</c:v>
                </c:pt>
                <c:pt idx="13736" formatCode="General">
                  <c:v>1.0266399899999999E-3</c:v>
                </c:pt>
                <c:pt idx="13737" formatCode="General">
                  <c:v>1.0267199900000001E-3</c:v>
                </c:pt>
                <c:pt idx="13738" formatCode="General">
                  <c:v>1.0267999900000001E-3</c:v>
                </c:pt>
                <c:pt idx="13739" formatCode="General">
                  <c:v>1.02687999E-3</c:v>
                </c:pt>
                <c:pt idx="13740" formatCode="General">
                  <c:v>1.02695999E-3</c:v>
                </c:pt>
                <c:pt idx="13741" formatCode="General">
                  <c:v>1.0270399899999999E-3</c:v>
                </c:pt>
                <c:pt idx="13742" formatCode="General">
                  <c:v>1.0271199899999999E-3</c:v>
                </c:pt>
                <c:pt idx="13743" formatCode="General">
                  <c:v>1.0271999900000001E-3</c:v>
                </c:pt>
                <c:pt idx="13744" formatCode="General">
                  <c:v>1.02727999E-3</c:v>
                </c:pt>
                <c:pt idx="13745" formatCode="General">
                  <c:v>1.02735999E-3</c:v>
                </c:pt>
                <c:pt idx="13746" formatCode="General">
                  <c:v>1.0274399899999999E-3</c:v>
                </c:pt>
                <c:pt idx="13747" formatCode="General">
                  <c:v>1.0275199899999999E-3</c:v>
                </c:pt>
                <c:pt idx="13748" formatCode="General">
                  <c:v>1.0275999900000001E-3</c:v>
                </c:pt>
                <c:pt idx="13749" formatCode="General">
                  <c:v>1.02767999E-3</c:v>
                </c:pt>
                <c:pt idx="13750" formatCode="General">
                  <c:v>1.02775999E-3</c:v>
                </c:pt>
                <c:pt idx="13751" formatCode="General">
                  <c:v>1.02783999E-3</c:v>
                </c:pt>
                <c:pt idx="13752" formatCode="General">
                  <c:v>1.0279199899999999E-3</c:v>
                </c:pt>
                <c:pt idx="13753" formatCode="General">
                  <c:v>1.0279999900000001E-3</c:v>
                </c:pt>
                <c:pt idx="13754" formatCode="General">
                  <c:v>1.02807999E-3</c:v>
                </c:pt>
                <c:pt idx="13755" formatCode="General">
                  <c:v>1.02815999E-3</c:v>
                </c:pt>
                <c:pt idx="13756" formatCode="General">
                  <c:v>1.02823999E-3</c:v>
                </c:pt>
                <c:pt idx="13757" formatCode="General">
                  <c:v>1.0283199899999999E-3</c:v>
                </c:pt>
                <c:pt idx="13758" formatCode="General">
                  <c:v>1.0283999900000001E-3</c:v>
                </c:pt>
                <c:pt idx="13759" formatCode="General">
                  <c:v>1.0284799900000001E-3</c:v>
                </c:pt>
                <c:pt idx="13760" formatCode="General">
                  <c:v>1.02855999E-3</c:v>
                </c:pt>
                <c:pt idx="13761" formatCode="General">
                  <c:v>1.02863999E-3</c:v>
                </c:pt>
                <c:pt idx="13762" formatCode="General">
                  <c:v>1.0287199899999999E-3</c:v>
                </c:pt>
                <c:pt idx="13763" formatCode="General">
                  <c:v>1.0287999899999999E-3</c:v>
                </c:pt>
                <c:pt idx="13764" formatCode="General">
                  <c:v>1.0288799900000001E-3</c:v>
                </c:pt>
                <c:pt idx="13765" formatCode="General">
                  <c:v>1.02895999E-3</c:v>
                </c:pt>
                <c:pt idx="13766" formatCode="General">
                  <c:v>1.02903999E-3</c:v>
                </c:pt>
                <c:pt idx="13767" formatCode="General">
                  <c:v>1.0291199899999999E-3</c:v>
                </c:pt>
                <c:pt idx="13768" formatCode="General">
                  <c:v>1.0291999899999999E-3</c:v>
                </c:pt>
                <c:pt idx="13769" formatCode="General">
                  <c:v>1.0292799900000001E-3</c:v>
                </c:pt>
                <c:pt idx="13770" formatCode="General">
                  <c:v>1.02935999E-3</c:v>
                </c:pt>
                <c:pt idx="13771" formatCode="General">
                  <c:v>1.02943999E-3</c:v>
                </c:pt>
                <c:pt idx="13772" formatCode="General">
                  <c:v>1.02951999E-3</c:v>
                </c:pt>
                <c:pt idx="13773" formatCode="General">
                  <c:v>1.0295999899999999E-3</c:v>
                </c:pt>
                <c:pt idx="13774" formatCode="General">
                  <c:v>1.0296799900000001E-3</c:v>
                </c:pt>
                <c:pt idx="13775" formatCode="General">
                  <c:v>1.02975999E-3</c:v>
                </c:pt>
                <c:pt idx="13776" formatCode="General">
                  <c:v>1.02983999E-3</c:v>
                </c:pt>
                <c:pt idx="13777" formatCode="General">
                  <c:v>1.02991999E-3</c:v>
                </c:pt>
                <c:pt idx="13778" formatCode="General">
                  <c:v>1.0299999899999999E-3</c:v>
                </c:pt>
                <c:pt idx="13779" formatCode="General">
                  <c:v>1.0300799900000001E-3</c:v>
                </c:pt>
                <c:pt idx="13780" formatCode="General">
                  <c:v>1.0301599900000001E-3</c:v>
                </c:pt>
                <c:pt idx="13781" formatCode="General">
                  <c:v>1.03023999E-3</c:v>
                </c:pt>
                <c:pt idx="13782" formatCode="General">
                  <c:v>1.03031999E-3</c:v>
                </c:pt>
                <c:pt idx="13783" formatCode="General">
                  <c:v>1.0303999899999999E-3</c:v>
                </c:pt>
                <c:pt idx="13784" formatCode="General">
                  <c:v>1.0304799900000001E-3</c:v>
                </c:pt>
                <c:pt idx="13785" formatCode="General">
                  <c:v>1.0305599900000001E-3</c:v>
                </c:pt>
                <c:pt idx="13786" formatCode="General">
                  <c:v>1.03063999E-3</c:v>
                </c:pt>
                <c:pt idx="13787" formatCode="General">
                  <c:v>1.03071999E-3</c:v>
                </c:pt>
                <c:pt idx="13788" formatCode="General">
                  <c:v>1.0307999899999999E-3</c:v>
                </c:pt>
                <c:pt idx="13789" formatCode="General">
                  <c:v>1.0308799899999999E-3</c:v>
                </c:pt>
                <c:pt idx="13790" formatCode="General">
                  <c:v>1.0309599900000001E-3</c:v>
                </c:pt>
                <c:pt idx="13791" formatCode="General">
                  <c:v>1.03103999E-3</c:v>
                </c:pt>
                <c:pt idx="13792" formatCode="General">
                  <c:v>1.03111999E-3</c:v>
                </c:pt>
                <c:pt idx="13793" formatCode="General">
                  <c:v>1.03119999E-3</c:v>
                </c:pt>
                <c:pt idx="13794" formatCode="General">
                  <c:v>1.0312799899999999E-3</c:v>
                </c:pt>
                <c:pt idx="13795" formatCode="General">
                  <c:v>1.0313599900000001E-3</c:v>
                </c:pt>
                <c:pt idx="13796" formatCode="General">
                  <c:v>1.03143999E-3</c:v>
                </c:pt>
                <c:pt idx="13797" formatCode="General">
                  <c:v>1.03151999E-3</c:v>
                </c:pt>
                <c:pt idx="13798" formatCode="General">
                  <c:v>1.03159999E-3</c:v>
                </c:pt>
                <c:pt idx="13799" formatCode="General">
                  <c:v>1.0316799899999999E-3</c:v>
                </c:pt>
                <c:pt idx="13800" formatCode="General">
                  <c:v>1.0317599900000001E-3</c:v>
                </c:pt>
                <c:pt idx="13801" formatCode="General">
                  <c:v>1.0318399900000001E-3</c:v>
                </c:pt>
                <c:pt idx="13802" formatCode="General">
                  <c:v>1.03191999E-3</c:v>
                </c:pt>
                <c:pt idx="13803" formatCode="General">
                  <c:v>1.03199999E-3</c:v>
                </c:pt>
                <c:pt idx="13804" formatCode="General">
                  <c:v>1.0320799899999999E-3</c:v>
                </c:pt>
                <c:pt idx="13805" formatCode="General">
                  <c:v>1.0321599900000001E-3</c:v>
                </c:pt>
                <c:pt idx="13806" formatCode="General">
                  <c:v>1.0322399900000001E-3</c:v>
                </c:pt>
                <c:pt idx="13807" formatCode="General">
                  <c:v>1.03231999E-3</c:v>
                </c:pt>
                <c:pt idx="13808" formatCode="General">
                  <c:v>1.03239999E-3</c:v>
                </c:pt>
                <c:pt idx="13809" formatCode="General">
                  <c:v>1.0324799899999999E-3</c:v>
                </c:pt>
                <c:pt idx="13810" formatCode="General">
                  <c:v>1.0325599899999999E-3</c:v>
                </c:pt>
                <c:pt idx="13811" formatCode="General">
                  <c:v>1.0326399900000001E-3</c:v>
                </c:pt>
                <c:pt idx="13812" formatCode="General">
                  <c:v>1.03271999E-3</c:v>
                </c:pt>
                <c:pt idx="13813" formatCode="General">
                  <c:v>1.03279999E-3</c:v>
                </c:pt>
                <c:pt idx="13814" formatCode="General">
                  <c:v>1.0328799899999999E-3</c:v>
                </c:pt>
                <c:pt idx="13815" formatCode="General">
                  <c:v>1.0329599899999999E-3</c:v>
                </c:pt>
                <c:pt idx="13816" formatCode="General">
                  <c:v>1.0330399900000001E-3</c:v>
                </c:pt>
                <c:pt idx="13817" formatCode="General">
                  <c:v>1.03311999E-3</c:v>
                </c:pt>
                <c:pt idx="13818" formatCode="General">
                  <c:v>1.03319999E-3</c:v>
                </c:pt>
                <c:pt idx="13819" formatCode="General">
                  <c:v>1.03327999E-3</c:v>
                </c:pt>
                <c:pt idx="13820" formatCode="General">
                  <c:v>1.0333599899999999E-3</c:v>
                </c:pt>
                <c:pt idx="13821" formatCode="General">
                  <c:v>1.0334399900000001E-3</c:v>
                </c:pt>
                <c:pt idx="13822" formatCode="General">
                  <c:v>1.0335199900000001E-3</c:v>
                </c:pt>
                <c:pt idx="13823" formatCode="General">
                  <c:v>1.03359999E-3</c:v>
                </c:pt>
                <c:pt idx="13824" formatCode="General">
                  <c:v>1.03367999E-3</c:v>
                </c:pt>
                <c:pt idx="13825" formatCode="General">
                  <c:v>1.0337599899999999E-3</c:v>
                </c:pt>
                <c:pt idx="13826" formatCode="General">
                  <c:v>1.0338399900000001E-3</c:v>
                </c:pt>
                <c:pt idx="13827" formatCode="General">
                  <c:v>1.0339199900000001E-3</c:v>
                </c:pt>
                <c:pt idx="13828" formatCode="General">
                  <c:v>1.03399999E-3</c:v>
                </c:pt>
                <c:pt idx="13829" formatCode="General">
                  <c:v>1.03407999E-3</c:v>
                </c:pt>
                <c:pt idx="13830" formatCode="General">
                  <c:v>1.0341599899999999E-3</c:v>
                </c:pt>
                <c:pt idx="13831" formatCode="General">
                  <c:v>1.0342399899999999E-3</c:v>
                </c:pt>
                <c:pt idx="13832" formatCode="General">
                  <c:v>1.0343199900000001E-3</c:v>
                </c:pt>
                <c:pt idx="13833" formatCode="General">
                  <c:v>1.03439999E-3</c:v>
                </c:pt>
                <c:pt idx="13834" formatCode="General">
                  <c:v>1.03447999E-3</c:v>
                </c:pt>
                <c:pt idx="13835" formatCode="General">
                  <c:v>1.0345599899999999E-3</c:v>
                </c:pt>
                <c:pt idx="13836" formatCode="General">
                  <c:v>1.0346399899999999E-3</c:v>
                </c:pt>
                <c:pt idx="13837" formatCode="General">
                  <c:v>1.0347199900000001E-3</c:v>
                </c:pt>
                <c:pt idx="13838" formatCode="General">
                  <c:v>1.03479999E-3</c:v>
                </c:pt>
                <c:pt idx="13839" formatCode="General">
                  <c:v>1.03487999E-3</c:v>
                </c:pt>
                <c:pt idx="13840" formatCode="General">
                  <c:v>1.03495999E-3</c:v>
                </c:pt>
                <c:pt idx="13841" formatCode="General">
                  <c:v>1.0350399899999999E-3</c:v>
                </c:pt>
                <c:pt idx="13842" formatCode="General">
                  <c:v>1.0351199900000001E-3</c:v>
                </c:pt>
                <c:pt idx="13843" formatCode="General">
                  <c:v>1.03519999E-3</c:v>
                </c:pt>
                <c:pt idx="13844" formatCode="General">
                  <c:v>1.03527999E-3</c:v>
                </c:pt>
                <c:pt idx="13845" formatCode="General">
                  <c:v>1.03535999E-3</c:v>
                </c:pt>
                <c:pt idx="13846" formatCode="General">
                  <c:v>1.0354399899999999E-3</c:v>
                </c:pt>
                <c:pt idx="13847" formatCode="General">
                  <c:v>1.0355199900000001E-3</c:v>
                </c:pt>
                <c:pt idx="13848" formatCode="General">
                  <c:v>1.0355999900000001E-3</c:v>
                </c:pt>
                <c:pt idx="13849" formatCode="General">
                  <c:v>1.03567999E-3</c:v>
                </c:pt>
                <c:pt idx="13850" formatCode="General">
                  <c:v>1.03575999E-3</c:v>
                </c:pt>
                <c:pt idx="13851" formatCode="General">
                  <c:v>1.0358399899999999E-3</c:v>
                </c:pt>
                <c:pt idx="13852" formatCode="General">
                  <c:v>1.0359199899999999E-3</c:v>
                </c:pt>
                <c:pt idx="13853" formatCode="General">
                  <c:v>1.0359999900000001E-3</c:v>
                </c:pt>
                <c:pt idx="13854" formatCode="General">
                  <c:v>1.03607999E-3</c:v>
                </c:pt>
                <c:pt idx="13855" formatCode="General">
                  <c:v>1.03615999E-3</c:v>
                </c:pt>
                <c:pt idx="13856" formatCode="General">
                  <c:v>1.0362399899999999E-3</c:v>
                </c:pt>
                <c:pt idx="13857" formatCode="General">
                  <c:v>1.0363199899999999E-3</c:v>
                </c:pt>
                <c:pt idx="13858" formatCode="General">
                  <c:v>1.0363999900000001E-3</c:v>
                </c:pt>
                <c:pt idx="13859" formatCode="General">
                  <c:v>1.03647999E-3</c:v>
                </c:pt>
                <c:pt idx="13860" formatCode="General">
                  <c:v>1.03655999E-3</c:v>
                </c:pt>
                <c:pt idx="13861" formatCode="General">
                  <c:v>1.03663999E-3</c:v>
                </c:pt>
                <c:pt idx="13862" formatCode="General">
                  <c:v>1.0367199899999999E-3</c:v>
                </c:pt>
                <c:pt idx="13863" formatCode="General">
                  <c:v>1.0367999900000001E-3</c:v>
                </c:pt>
                <c:pt idx="13864" formatCode="General">
                  <c:v>1.03687999E-3</c:v>
                </c:pt>
                <c:pt idx="13865" formatCode="General">
                  <c:v>1.03695999E-3</c:v>
                </c:pt>
                <c:pt idx="13866" formatCode="General">
                  <c:v>1.03703999E-3</c:v>
                </c:pt>
                <c:pt idx="13867" formatCode="General">
                  <c:v>1.0371199899999999E-3</c:v>
                </c:pt>
                <c:pt idx="13868" formatCode="General">
                  <c:v>1.0371999900000001E-3</c:v>
                </c:pt>
                <c:pt idx="13869" formatCode="General">
                  <c:v>1.0372799900000001E-3</c:v>
                </c:pt>
                <c:pt idx="13870" formatCode="General">
                  <c:v>1.03735999E-3</c:v>
                </c:pt>
                <c:pt idx="13871" formatCode="General">
                  <c:v>1.03743999E-3</c:v>
                </c:pt>
                <c:pt idx="13872" formatCode="General">
                  <c:v>1.0375199899999999E-3</c:v>
                </c:pt>
                <c:pt idx="13873" formatCode="General">
                  <c:v>1.0375999900000001E-3</c:v>
                </c:pt>
                <c:pt idx="13874" formatCode="General">
                  <c:v>1.0376799900000001E-3</c:v>
                </c:pt>
                <c:pt idx="13875" formatCode="General">
                  <c:v>1.03775999E-3</c:v>
                </c:pt>
                <c:pt idx="13876" formatCode="General">
                  <c:v>1.03783999E-3</c:v>
                </c:pt>
                <c:pt idx="13877" formatCode="General">
                  <c:v>1.0379199899999999E-3</c:v>
                </c:pt>
                <c:pt idx="13878" formatCode="General">
                  <c:v>1.0379999899999999E-3</c:v>
                </c:pt>
                <c:pt idx="13879" formatCode="General">
                  <c:v>1.0380799900000001E-3</c:v>
                </c:pt>
                <c:pt idx="13880" formatCode="General">
                  <c:v>1.03815999E-3</c:v>
                </c:pt>
                <c:pt idx="13881" formatCode="General">
                  <c:v>1.03823999E-3</c:v>
                </c:pt>
                <c:pt idx="13882" formatCode="General">
                  <c:v>1.03831999E-3</c:v>
                </c:pt>
                <c:pt idx="13883" formatCode="General">
                  <c:v>1.0383999899999999E-3</c:v>
                </c:pt>
                <c:pt idx="13884" formatCode="General">
                  <c:v>1.0384799900000001E-3</c:v>
                </c:pt>
                <c:pt idx="13885" formatCode="General">
                  <c:v>1.03855999E-3</c:v>
                </c:pt>
                <c:pt idx="13886" formatCode="General">
                  <c:v>1.03863999E-3</c:v>
                </c:pt>
                <c:pt idx="13887" formatCode="General">
                  <c:v>1.03871999E-3</c:v>
                </c:pt>
                <c:pt idx="13888" formatCode="General">
                  <c:v>1.0387999899999999E-3</c:v>
                </c:pt>
                <c:pt idx="13889" formatCode="General">
                  <c:v>1.0388799900000001E-3</c:v>
                </c:pt>
                <c:pt idx="13890" formatCode="General">
                  <c:v>1.0389599900000001E-3</c:v>
                </c:pt>
                <c:pt idx="13891" formatCode="General">
                  <c:v>1.03903999E-3</c:v>
                </c:pt>
                <c:pt idx="13892" formatCode="General">
                  <c:v>1.03911999E-3</c:v>
                </c:pt>
                <c:pt idx="13893" formatCode="General">
                  <c:v>1.0391999899999999E-3</c:v>
                </c:pt>
                <c:pt idx="13894" formatCode="General">
                  <c:v>1.0392799900000001E-3</c:v>
                </c:pt>
                <c:pt idx="13895" formatCode="General">
                  <c:v>1.0393599900000001E-3</c:v>
                </c:pt>
                <c:pt idx="13896" formatCode="General">
                  <c:v>1.03943999E-3</c:v>
                </c:pt>
                <c:pt idx="13897" formatCode="General">
                  <c:v>1.03951999E-3</c:v>
                </c:pt>
                <c:pt idx="13898" formatCode="General">
                  <c:v>1.0395999899999999E-3</c:v>
                </c:pt>
                <c:pt idx="13899" formatCode="General">
                  <c:v>1.0396799899999999E-3</c:v>
                </c:pt>
                <c:pt idx="13900" formatCode="General">
                  <c:v>1.0397599900000001E-3</c:v>
                </c:pt>
                <c:pt idx="13901" formatCode="General">
                  <c:v>1.03983999E-3</c:v>
                </c:pt>
                <c:pt idx="13902" formatCode="General">
                  <c:v>1.03991999E-3</c:v>
                </c:pt>
                <c:pt idx="13903" formatCode="General">
                  <c:v>1.0399999899999999E-3</c:v>
                </c:pt>
                <c:pt idx="13904" formatCode="General">
                  <c:v>1.0400799899999999E-3</c:v>
                </c:pt>
                <c:pt idx="13905" formatCode="General">
                  <c:v>1.0401599900000001E-3</c:v>
                </c:pt>
                <c:pt idx="13906" formatCode="General">
                  <c:v>1.04023999E-3</c:v>
                </c:pt>
                <c:pt idx="13907" formatCode="General">
                  <c:v>1.04031999E-3</c:v>
                </c:pt>
                <c:pt idx="13908" formatCode="General">
                  <c:v>1.04039999E-3</c:v>
                </c:pt>
                <c:pt idx="13909" formatCode="General">
                  <c:v>1.0404799899999999E-3</c:v>
                </c:pt>
                <c:pt idx="13910" formatCode="General">
                  <c:v>1.0405599900000001E-3</c:v>
                </c:pt>
                <c:pt idx="13911" formatCode="General">
                  <c:v>1.0406399900000001E-3</c:v>
                </c:pt>
                <c:pt idx="13912" formatCode="General">
                  <c:v>1.04071999E-3</c:v>
                </c:pt>
                <c:pt idx="13913" formatCode="General">
                  <c:v>1.04079999E-3</c:v>
                </c:pt>
                <c:pt idx="13914" formatCode="General">
                  <c:v>1.0408799899999999E-3</c:v>
                </c:pt>
                <c:pt idx="13915" formatCode="General">
                  <c:v>1.0409599900000001E-3</c:v>
                </c:pt>
                <c:pt idx="13916" formatCode="General">
                  <c:v>1.0410399900000001E-3</c:v>
                </c:pt>
                <c:pt idx="13917" formatCode="General">
                  <c:v>1.04111999E-3</c:v>
                </c:pt>
                <c:pt idx="13918" formatCode="General">
                  <c:v>1.04119999E-3</c:v>
                </c:pt>
                <c:pt idx="13919" formatCode="General">
                  <c:v>1.0412799899999999E-3</c:v>
                </c:pt>
                <c:pt idx="13920" formatCode="General">
                  <c:v>1.0413599899999999E-3</c:v>
                </c:pt>
                <c:pt idx="13921" formatCode="General">
                  <c:v>1.0414399900000001E-3</c:v>
                </c:pt>
                <c:pt idx="13922" formatCode="General">
                  <c:v>1.04151999E-3</c:v>
                </c:pt>
                <c:pt idx="13923" formatCode="General">
                  <c:v>1.04159999E-3</c:v>
                </c:pt>
                <c:pt idx="13924" formatCode="General">
                  <c:v>1.0416799899999999E-3</c:v>
                </c:pt>
                <c:pt idx="13925" formatCode="General">
                  <c:v>1.0417599899999999E-3</c:v>
                </c:pt>
                <c:pt idx="13926" formatCode="General">
                  <c:v>1.0418399900000001E-3</c:v>
                </c:pt>
                <c:pt idx="13927" formatCode="General">
                  <c:v>1.04191999E-3</c:v>
                </c:pt>
                <c:pt idx="13928" formatCode="General">
                  <c:v>1.04199999E-3</c:v>
                </c:pt>
                <c:pt idx="13929" formatCode="General">
                  <c:v>1.04207999E-3</c:v>
                </c:pt>
                <c:pt idx="13930" formatCode="General">
                  <c:v>1.0421599899999999E-3</c:v>
                </c:pt>
                <c:pt idx="13931" formatCode="General">
                  <c:v>1.0422399900000001E-3</c:v>
                </c:pt>
                <c:pt idx="13932" formatCode="General">
                  <c:v>1.04231999E-3</c:v>
                </c:pt>
                <c:pt idx="13933" formatCode="General">
                  <c:v>1.04239999E-3</c:v>
                </c:pt>
                <c:pt idx="13934" formatCode="General">
                  <c:v>1.04247999E-3</c:v>
                </c:pt>
                <c:pt idx="13935" formatCode="General">
                  <c:v>1.0425599899999999E-3</c:v>
                </c:pt>
                <c:pt idx="13936" formatCode="General">
                  <c:v>1.0426399900000001E-3</c:v>
                </c:pt>
                <c:pt idx="13937" formatCode="General">
                  <c:v>1.0427199900000001E-3</c:v>
                </c:pt>
                <c:pt idx="13938" formatCode="General">
                  <c:v>1.04279999E-3</c:v>
                </c:pt>
                <c:pt idx="13939" formatCode="General">
                  <c:v>1.04287999E-3</c:v>
                </c:pt>
                <c:pt idx="13940" formatCode="General">
                  <c:v>1.0429599899999999E-3</c:v>
                </c:pt>
                <c:pt idx="13941" formatCode="General">
                  <c:v>1.0430399899999999E-3</c:v>
                </c:pt>
                <c:pt idx="13942" formatCode="General">
                  <c:v>1.0431199900000001E-3</c:v>
                </c:pt>
                <c:pt idx="13943" formatCode="General">
                  <c:v>1.04319999E-3</c:v>
                </c:pt>
                <c:pt idx="13944" formatCode="General">
                  <c:v>1.04327999E-3</c:v>
                </c:pt>
                <c:pt idx="13945" formatCode="General">
                  <c:v>1.0433599899999999E-3</c:v>
                </c:pt>
                <c:pt idx="13946" formatCode="General">
                  <c:v>1.0434399899999999E-3</c:v>
                </c:pt>
                <c:pt idx="13947" formatCode="General">
                  <c:v>1.0435199900000001E-3</c:v>
                </c:pt>
                <c:pt idx="13948" formatCode="General">
                  <c:v>1.04359999E-3</c:v>
                </c:pt>
                <c:pt idx="13949" formatCode="General">
                  <c:v>1.04367999E-3</c:v>
                </c:pt>
                <c:pt idx="13950" formatCode="General">
                  <c:v>1.04375999E-3</c:v>
                </c:pt>
                <c:pt idx="13951" formatCode="General">
                  <c:v>1.0438399899999999E-3</c:v>
                </c:pt>
                <c:pt idx="13952" formatCode="General">
                  <c:v>1.0439199900000001E-3</c:v>
                </c:pt>
                <c:pt idx="13953" formatCode="General">
                  <c:v>1.04399999E-3</c:v>
                </c:pt>
                <c:pt idx="13954" formatCode="General">
                  <c:v>1.04407999E-3</c:v>
                </c:pt>
                <c:pt idx="13955" formatCode="General">
                  <c:v>1.04415999E-3</c:v>
                </c:pt>
                <c:pt idx="13956" formatCode="General">
                  <c:v>1.0442399899999999E-3</c:v>
                </c:pt>
                <c:pt idx="13957" formatCode="General">
                  <c:v>1.0443199900000001E-3</c:v>
                </c:pt>
                <c:pt idx="13958" formatCode="General">
                  <c:v>1.0443999900000001E-3</c:v>
                </c:pt>
                <c:pt idx="13959" formatCode="General">
                  <c:v>1.04447999E-3</c:v>
                </c:pt>
                <c:pt idx="13960" formatCode="General">
                  <c:v>1.04455999E-3</c:v>
                </c:pt>
                <c:pt idx="13961" formatCode="General">
                  <c:v>1.0446399899999999E-3</c:v>
                </c:pt>
                <c:pt idx="13962" formatCode="General">
                  <c:v>1.0447199900000001E-3</c:v>
                </c:pt>
                <c:pt idx="13963" formatCode="General">
                  <c:v>1.0447999900000001E-3</c:v>
                </c:pt>
                <c:pt idx="13964" formatCode="General">
                  <c:v>1.04487999E-3</c:v>
                </c:pt>
                <c:pt idx="13965" formatCode="General">
                  <c:v>1.04495999E-3</c:v>
                </c:pt>
                <c:pt idx="13966" formatCode="General">
                  <c:v>1.0450399899999999E-3</c:v>
                </c:pt>
                <c:pt idx="13967" formatCode="General">
                  <c:v>1.0451199899999999E-3</c:v>
                </c:pt>
                <c:pt idx="13968" formatCode="General">
                  <c:v>1.0451999900000001E-3</c:v>
                </c:pt>
                <c:pt idx="13969" formatCode="General">
                  <c:v>1.04527999E-3</c:v>
                </c:pt>
                <c:pt idx="13970" formatCode="General">
                  <c:v>1.04535999E-3</c:v>
                </c:pt>
                <c:pt idx="13971" formatCode="General">
                  <c:v>1.04543999E-3</c:v>
                </c:pt>
                <c:pt idx="13972" formatCode="General">
                  <c:v>1.0455199899999999E-3</c:v>
                </c:pt>
                <c:pt idx="13973" formatCode="General">
                  <c:v>1.0455999900000001E-3</c:v>
                </c:pt>
                <c:pt idx="13974" formatCode="General">
                  <c:v>1.04567999E-3</c:v>
                </c:pt>
                <c:pt idx="13975" formatCode="General">
                  <c:v>1.04575999E-3</c:v>
                </c:pt>
                <c:pt idx="13976" formatCode="General">
                  <c:v>1.04583999E-3</c:v>
                </c:pt>
                <c:pt idx="13977" formatCode="General">
                  <c:v>1.0459199899999999E-3</c:v>
                </c:pt>
                <c:pt idx="13978" formatCode="General">
                  <c:v>1.0459999900000001E-3</c:v>
                </c:pt>
                <c:pt idx="13979" formatCode="General">
                  <c:v>1.0460799900000001E-3</c:v>
                </c:pt>
                <c:pt idx="13980" formatCode="General">
                  <c:v>1.04615999E-3</c:v>
                </c:pt>
                <c:pt idx="13981" formatCode="General">
                  <c:v>1.04623999E-3</c:v>
                </c:pt>
                <c:pt idx="13982" formatCode="General">
                  <c:v>1.0463199899999999E-3</c:v>
                </c:pt>
                <c:pt idx="13983" formatCode="General">
                  <c:v>1.0463999900000001E-3</c:v>
                </c:pt>
                <c:pt idx="13984" formatCode="General">
                  <c:v>1.0464799900000001E-3</c:v>
                </c:pt>
                <c:pt idx="13985" formatCode="General">
                  <c:v>1.04655999E-3</c:v>
                </c:pt>
                <c:pt idx="13986" formatCode="General">
                  <c:v>1.04663999E-3</c:v>
                </c:pt>
                <c:pt idx="13987" formatCode="General">
                  <c:v>1.0467199899999999E-3</c:v>
                </c:pt>
                <c:pt idx="13988" formatCode="General">
                  <c:v>1.0467999899999999E-3</c:v>
                </c:pt>
                <c:pt idx="13989" formatCode="General">
                  <c:v>1.0468799900000001E-3</c:v>
                </c:pt>
                <c:pt idx="13990" formatCode="General">
                  <c:v>1.04695999E-3</c:v>
                </c:pt>
                <c:pt idx="13991" formatCode="General">
                  <c:v>1.04703999E-3</c:v>
                </c:pt>
                <c:pt idx="13992" formatCode="General">
                  <c:v>1.0471199899999999E-3</c:v>
                </c:pt>
                <c:pt idx="13993" formatCode="General">
                  <c:v>1.0471999899999999E-3</c:v>
                </c:pt>
                <c:pt idx="13994" formatCode="General">
                  <c:v>1.0472799900000001E-3</c:v>
                </c:pt>
                <c:pt idx="13995" formatCode="General">
                  <c:v>1.04735999E-3</c:v>
                </c:pt>
                <c:pt idx="13996" formatCode="General">
                  <c:v>1.04743999E-3</c:v>
                </c:pt>
                <c:pt idx="13997" formatCode="General">
                  <c:v>1.04751999E-3</c:v>
                </c:pt>
                <c:pt idx="13998" formatCode="General">
                  <c:v>1.0475999899999999E-3</c:v>
                </c:pt>
                <c:pt idx="13999" formatCode="General">
                  <c:v>1.0476799900000001E-3</c:v>
                </c:pt>
                <c:pt idx="14000" formatCode="General">
                  <c:v>1.0477599900000001E-3</c:v>
                </c:pt>
                <c:pt idx="14001" formatCode="General">
                  <c:v>1.04783999E-3</c:v>
                </c:pt>
                <c:pt idx="14002" formatCode="General">
                  <c:v>1.04791999E-3</c:v>
                </c:pt>
                <c:pt idx="14003" formatCode="General">
                  <c:v>1.0479999899999999E-3</c:v>
                </c:pt>
                <c:pt idx="14004" formatCode="General">
                  <c:v>1.0480799900000001E-3</c:v>
                </c:pt>
                <c:pt idx="14005" formatCode="General">
                  <c:v>1.0481599900000001E-3</c:v>
                </c:pt>
                <c:pt idx="14006" formatCode="General">
                  <c:v>1.04823999E-3</c:v>
                </c:pt>
                <c:pt idx="14007" formatCode="General">
                  <c:v>1.04831999E-3</c:v>
                </c:pt>
                <c:pt idx="14008" formatCode="General">
                  <c:v>1.0483999899999999E-3</c:v>
                </c:pt>
                <c:pt idx="14009" formatCode="General">
                  <c:v>1.0484799899999999E-3</c:v>
                </c:pt>
                <c:pt idx="14010" formatCode="General">
                  <c:v>1.0485599900000001E-3</c:v>
                </c:pt>
                <c:pt idx="14011" formatCode="General">
                  <c:v>1.04863999E-3</c:v>
                </c:pt>
                <c:pt idx="14012" formatCode="General">
                  <c:v>1.04871999E-3</c:v>
                </c:pt>
                <c:pt idx="14013" formatCode="General">
                  <c:v>1.0487999899999999E-3</c:v>
                </c:pt>
                <c:pt idx="14014" formatCode="General">
                  <c:v>1.0488799899999999E-3</c:v>
                </c:pt>
                <c:pt idx="14015" formatCode="General">
                  <c:v>1.0489599900000001E-3</c:v>
                </c:pt>
                <c:pt idx="14016" formatCode="General">
                  <c:v>1.04903999E-3</c:v>
                </c:pt>
                <c:pt idx="14017" formatCode="General">
                  <c:v>1.04911999E-3</c:v>
                </c:pt>
                <c:pt idx="14018" formatCode="General">
                  <c:v>1.04919999E-3</c:v>
                </c:pt>
                <c:pt idx="14019" formatCode="General">
                  <c:v>1.0492799899999999E-3</c:v>
                </c:pt>
                <c:pt idx="14020" formatCode="General">
                  <c:v>1.0493599900000001E-3</c:v>
                </c:pt>
                <c:pt idx="14021" formatCode="General">
                  <c:v>1.04943999E-3</c:v>
                </c:pt>
                <c:pt idx="14022" formatCode="General">
                  <c:v>1.04951999E-3</c:v>
                </c:pt>
                <c:pt idx="14023" formatCode="General">
                  <c:v>1.04959999E-3</c:v>
                </c:pt>
                <c:pt idx="14024" formatCode="General">
                  <c:v>1.0496799899999999E-3</c:v>
                </c:pt>
                <c:pt idx="14025" formatCode="General">
                  <c:v>1.0497599900000001E-3</c:v>
                </c:pt>
                <c:pt idx="14026" formatCode="General">
                  <c:v>1.0498399900000001E-3</c:v>
                </c:pt>
                <c:pt idx="14027" formatCode="General">
                  <c:v>1.04991999E-3</c:v>
                </c:pt>
                <c:pt idx="14028" formatCode="General">
                  <c:v>1.04999999E-3</c:v>
                </c:pt>
                <c:pt idx="14029" formatCode="General">
                  <c:v>1.0500799899999999E-3</c:v>
                </c:pt>
                <c:pt idx="14030" formatCode="General">
                  <c:v>1.0501599899999999E-3</c:v>
                </c:pt>
                <c:pt idx="14031" formatCode="General">
                  <c:v>1.0502399900000001E-3</c:v>
                </c:pt>
                <c:pt idx="14032" formatCode="General">
                  <c:v>1.05031999E-3</c:v>
                </c:pt>
                <c:pt idx="14033" formatCode="General">
                  <c:v>1.05039999E-3</c:v>
                </c:pt>
                <c:pt idx="14034" formatCode="General">
                  <c:v>1.0504799899999999E-3</c:v>
                </c:pt>
                <c:pt idx="14035" formatCode="General">
                  <c:v>1.0505599899999999E-3</c:v>
                </c:pt>
                <c:pt idx="14036" formatCode="General">
                  <c:v>1.0506399900000001E-3</c:v>
                </c:pt>
                <c:pt idx="14037" formatCode="General">
                  <c:v>1.05071999E-3</c:v>
                </c:pt>
                <c:pt idx="14038" formatCode="General">
                  <c:v>1.05079999E-3</c:v>
                </c:pt>
                <c:pt idx="14039" formatCode="General">
                  <c:v>1.05087999E-3</c:v>
                </c:pt>
                <c:pt idx="14040" formatCode="General">
                  <c:v>1.0509599899999999E-3</c:v>
                </c:pt>
                <c:pt idx="14041" formatCode="General">
                  <c:v>1.0510399900000001E-3</c:v>
                </c:pt>
                <c:pt idx="14042" formatCode="General">
                  <c:v>1.05111999E-3</c:v>
                </c:pt>
                <c:pt idx="14043" formatCode="General">
                  <c:v>1.05119999E-3</c:v>
                </c:pt>
                <c:pt idx="14044" formatCode="General">
                  <c:v>1.05127999E-3</c:v>
                </c:pt>
                <c:pt idx="14045" formatCode="General">
                  <c:v>1.0513599899999999E-3</c:v>
                </c:pt>
                <c:pt idx="14046" formatCode="General">
                  <c:v>1.0514399900000001E-3</c:v>
                </c:pt>
                <c:pt idx="14047" formatCode="General">
                  <c:v>1.0515199900000001E-3</c:v>
                </c:pt>
                <c:pt idx="14048" formatCode="General">
                  <c:v>1.05159999E-3</c:v>
                </c:pt>
                <c:pt idx="14049" formatCode="General">
                  <c:v>1.05167999E-3</c:v>
                </c:pt>
                <c:pt idx="14050" formatCode="General">
                  <c:v>1.0517599899999999E-3</c:v>
                </c:pt>
                <c:pt idx="14051" formatCode="General">
                  <c:v>1.0518399900000001E-3</c:v>
                </c:pt>
                <c:pt idx="14052" formatCode="General">
                  <c:v>1.0519199900000001E-3</c:v>
                </c:pt>
                <c:pt idx="14053" formatCode="General">
                  <c:v>1.05199999E-3</c:v>
                </c:pt>
                <c:pt idx="14054" formatCode="General">
                  <c:v>1.05207999E-3</c:v>
                </c:pt>
                <c:pt idx="14055" formatCode="General">
                  <c:v>1.0521599899999999E-3</c:v>
                </c:pt>
                <c:pt idx="14056" formatCode="General">
                  <c:v>1.0522399899999999E-3</c:v>
                </c:pt>
                <c:pt idx="14057" formatCode="General">
                  <c:v>1.0523199900000001E-3</c:v>
                </c:pt>
                <c:pt idx="14058" formatCode="General">
                  <c:v>1.05239999E-3</c:v>
                </c:pt>
                <c:pt idx="14059" formatCode="General">
                  <c:v>1.05247999E-3</c:v>
                </c:pt>
                <c:pt idx="14060" formatCode="General">
                  <c:v>1.05255999E-3</c:v>
                </c:pt>
                <c:pt idx="14061" formatCode="General">
                  <c:v>1.0526399899999999E-3</c:v>
                </c:pt>
                <c:pt idx="14062" formatCode="General">
                  <c:v>1.0527199900000001E-3</c:v>
                </c:pt>
                <c:pt idx="14063" formatCode="General">
                  <c:v>1.05279999E-3</c:v>
                </c:pt>
                <c:pt idx="14064" formatCode="General">
                  <c:v>1.05287999E-3</c:v>
                </c:pt>
                <c:pt idx="14065" formatCode="General">
                  <c:v>1.05295999E-3</c:v>
                </c:pt>
                <c:pt idx="14066" formatCode="General">
                  <c:v>1.0530399899999999E-3</c:v>
                </c:pt>
                <c:pt idx="14067" formatCode="General">
                  <c:v>1.0531199900000001E-3</c:v>
                </c:pt>
                <c:pt idx="14068" formatCode="General">
                  <c:v>1.0531999900000001E-3</c:v>
                </c:pt>
                <c:pt idx="14069" formatCode="General">
                  <c:v>1.05327999E-3</c:v>
                </c:pt>
                <c:pt idx="14070" formatCode="General">
                  <c:v>1.05335999E-3</c:v>
                </c:pt>
                <c:pt idx="14071" formatCode="General">
                  <c:v>1.0534399899999999E-3</c:v>
                </c:pt>
                <c:pt idx="14072" formatCode="General">
                  <c:v>1.0535199900000001E-3</c:v>
                </c:pt>
                <c:pt idx="14073" formatCode="General">
                  <c:v>1.0535999900000001E-3</c:v>
                </c:pt>
                <c:pt idx="14074" formatCode="General">
                  <c:v>1.05367999E-3</c:v>
                </c:pt>
                <c:pt idx="14075" formatCode="General">
                  <c:v>1.05375999E-3</c:v>
                </c:pt>
                <c:pt idx="14076" formatCode="General">
                  <c:v>1.0538399899999999E-3</c:v>
                </c:pt>
                <c:pt idx="14077" formatCode="General">
                  <c:v>1.0539199899999999E-3</c:v>
                </c:pt>
                <c:pt idx="14078" formatCode="General">
                  <c:v>1.0539999900000001E-3</c:v>
                </c:pt>
                <c:pt idx="14079" formatCode="General">
                  <c:v>1.05407999E-3</c:v>
                </c:pt>
                <c:pt idx="14080" formatCode="General">
                  <c:v>1.05415999E-3</c:v>
                </c:pt>
                <c:pt idx="14081" formatCode="General">
                  <c:v>1.0542399899999999E-3</c:v>
                </c:pt>
                <c:pt idx="14082" formatCode="General">
                  <c:v>1.0543199899999999E-3</c:v>
                </c:pt>
                <c:pt idx="14083" formatCode="General">
                  <c:v>1.0543999900000001E-3</c:v>
                </c:pt>
                <c:pt idx="14084" formatCode="General">
                  <c:v>1.05447999E-3</c:v>
                </c:pt>
                <c:pt idx="14085" formatCode="General">
                  <c:v>1.05455999E-3</c:v>
                </c:pt>
                <c:pt idx="14086" formatCode="General">
                  <c:v>1.05463999E-3</c:v>
                </c:pt>
                <c:pt idx="14087" formatCode="General">
                  <c:v>1.0547199899999999E-3</c:v>
                </c:pt>
                <c:pt idx="14088" formatCode="General">
                  <c:v>1.0547999900000001E-3</c:v>
                </c:pt>
                <c:pt idx="14089" formatCode="General">
                  <c:v>1.0548799900000001E-3</c:v>
                </c:pt>
                <c:pt idx="14090" formatCode="General">
                  <c:v>1.05495999E-3</c:v>
                </c:pt>
                <c:pt idx="14091" formatCode="General">
                  <c:v>1.05503999E-3</c:v>
                </c:pt>
                <c:pt idx="14092" formatCode="General">
                  <c:v>1.0551199899999999E-3</c:v>
                </c:pt>
                <c:pt idx="14093" formatCode="General">
                  <c:v>1.0551999900000001E-3</c:v>
                </c:pt>
                <c:pt idx="14094" formatCode="General">
                  <c:v>1.0552799900000001E-3</c:v>
                </c:pt>
                <c:pt idx="14095" formatCode="General">
                  <c:v>1.05535999E-3</c:v>
                </c:pt>
                <c:pt idx="14096" formatCode="General">
                  <c:v>1.05543999E-3</c:v>
                </c:pt>
                <c:pt idx="14097" formatCode="General">
                  <c:v>1.0555199899999999E-3</c:v>
                </c:pt>
                <c:pt idx="14098" formatCode="General">
                  <c:v>1.0555999899999999E-3</c:v>
                </c:pt>
                <c:pt idx="14099" formatCode="General">
                  <c:v>1.0556799900000001E-3</c:v>
                </c:pt>
                <c:pt idx="14100" formatCode="General">
                  <c:v>1.05575999E-3</c:v>
                </c:pt>
                <c:pt idx="14101" formatCode="General">
                  <c:v>1.05583999E-3</c:v>
                </c:pt>
                <c:pt idx="14102" formatCode="General">
                  <c:v>1.0559199899999999E-3</c:v>
                </c:pt>
                <c:pt idx="14103" formatCode="General">
                  <c:v>1.0559999899999999E-3</c:v>
                </c:pt>
                <c:pt idx="14104" formatCode="General">
                  <c:v>1.0560799900000001E-3</c:v>
                </c:pt>
                <c:pt idx="14105" formatCode="General">
                  <c:v>1.05615999E-3</c:v>
                </c:pt>
                <c:pt idx="14106" formatCode="General">
                  <c:v>1.05623999E-3</c:v>
                </c:pt>
                <c:pt idx="14107" formatCode="General">
                  <c:v>1.05631999E-3</c:v>
                </c:pt>
                <c:pt idx="14108" formatCode="General">
                  <c:v>1.0563999899999999E-3</c:v>
                </c:pt>
                <c:pt idx="14109" formatCode="General">
                  <c:v>1.0564799900000001E-3</c:v>
                </c:pt>
                <c:pt idx="14110" formatCode="General">
                  <c:v>1.05655999E-3</c:v>
                </c:pt>
                <c:pt idx="14111" formatCode="General">
                  <c:v>1.05663999E-3</c:v>
                </c:pt>
                <c:pt idx="14112" formatCode="General">
                  <c:v>1.05671999E-3</c:v>
                </c:pt>
                <c:pt idx="14113" formatCode="General">
                  <c:v>1.0567999899999999E-3</c:v>
                </c:pt>
                <c:pt idx="14114" formatCode="General">
                  <c:v>1.0568799900000001E-3</c:v>
                </c:pt>
                <c:pt idx="14115" formatCode="General">
                  <c:v>1.0569599900000001E-3</c:v>
                </c:pt>
                <c:pt idx="14116" formatCode="General">
                  <c:v>1.05703999E-3</c:v>
                </c:pt>
                <c:pt idx="14117" formatCode="General">
                  <c:v>1.05711999E-3</c:v>
                </c:pt>
                <c:pt idx="14118" formatCode="General">
                  <c:v>1.0571999899999999E-3</c:v>
                </c:pt>
                <c:pt idx="14119" formatCode="General">
                  <c:v>1.0572799899999999E-3</c:v>
                </c:pt>
                <c:pt idx="14120" formatCode="General">
                  <c:v>1.0573599900000001E-3</c:v>
                </c:pt>
                <c:pt idx="14121" formatCode="General">
                  <c:v>1.05743999E-3</c:v>
                </c:pt>
                <c:pt idx="14122" formatCode="General">
                  <c:v>1.05751999E-3</c:v>
                </c:pt>
                <c:pt idx="14123" formatCode="General">
                  <c:v>1.0575999899999999E-3</c:v>
                </c:pt>
                <c:pt idx="14124" formatCode="General">
                  <c:v>1.0576799899999999E-3</c:v>
                </c:pt>
                <c:pt idx="14125" formatCode="General">
                  <c:v>1.0577599900000001E-3</c:v>
                </c:pt>
                <c:pt idx="14126" formatCode="General">
                  <c:v>1.05783999E-3</c:v>
                </c:pt>
                <c:pt idx="14127" formatCode="General">
                  <c:v>1.05791999E-3</c:v>
                </c:pt>
                <c:pt idx="14128" formatCode="General">
                  <c:v>1.05799999E-3</c:v>
                </c:pt>
                <c:pt idx="14129" formatCode="General">
                  <c:v>1.0580799899999999E-3</c:v>
                </c:pt>
                <c:pt idx="14130" formatCode="General">
                  <c:v>1.0581599900000001E-3</c:v>
                </c:pt>
                <c:pt idx="14131" formatCode="General">
                  <c:v>1.05823999E-3</c:v>
                </c:pt>
                <c:pt idx="14132" formatCode="General">
                  <c:v>1.05831999E-3</c:v>
                </c:pt>
                <c:pt idx="14133" formatCode="General">
                  <c:v>1.05839999E-3</c:v>
                </c:pt>
                <c:pt idx="14134" formatCode="General">
                  <c:v>1.0584799899999999E-3</c:v>
                </c:pt>
                <c:pt idx="14135" formatCode="General">
                  <c:v>1.0585599900000001E-3</c:v>
                </c:pt>
                <c:pt idx="14136" formatCode="General">
                  <c:v>1.0586399900000001E-3</c:v>
                </c:pt>
                <c:pt idx="14137" formatCode="General">
                  <c:v>1.05871999E-3</c:v>
                </c:pt>
                <c:pt idx="14138" formatCode="General">
                  <c:v>1.05879999E-3</c:v>
                </c:pt>
                <c:pt idx="14139" formatCode="General">
                  <c:v>1.0588799899999999E-3</c:v>
                </c:pt>
                <c:pt idx="14140" formatCode="General">
                  <c:v>1.0589599900000001E-3</c:v>
                </c:pt>
                <c:pt idx="14141" formatCode="General">
                  <c:v>1.0590399900000001E-3</c:v>
                </c:pt>
                <c:pt idx="14142" formatCode="General">
                  <c:v>1.05911999E-3</c:v>
                </c:pt>
                <c:pt idx="14143" formatCode="General">
                  <c:v>1.05919999E-3</c:v>
                </c:pt>
                <c:pt idx="14144" formatCode="General">
                  <c:v>1.0592799899999999E-3</c:v>
                </c:pt>
                <c:pt idx="14145" formatCode="General">
                  <c:v>1.0593599899999999E-3</c:v>
                </c:pt>
                <c:pt idx="14146" formatCode="General">
                  <c:v>1.0594399900000001E-3</c:v>
                </c:pt>
                <c:pt idx="14147" formatCode="General">
                  <c:v>1.05951999E-3</c:v>
                </c:pt>
                <c:pt idx="14148" formatCode="General">
                  <c:v>1.05959999E-3</c:v>
                </c:pt>
                <c:pt idx="14149" formatCode="General">
                  <c:v>1.05967999E-3</c:v>
                </c:pt>
                <c:pt idx="14150" formatCode="General">
                  <c:v>1.0597599899999999E-3</c:v>
                </c:pt>
                <c:pt idx="14151" formatCode="General">
                  <c:v>1.0598399900000001E-3</c:v>
                </c:pt>
                <c:pt idx="14152" formatCode="General">
                  <c:v>1.05991999E-3</c:v>
                </c:pt>
                <c:pt idx="14153" formatCode="General">
                  <c:v>1.05999999E-3</c:v>
                </c:pt>
                <c:pt idx="14154" formatCode="General">
                  <c:v>1.06007999E-3</c:v>
                </c:pt>
                <c:pt idx="14155" formatCode="General">
                  <c:v>1.0601599899999999E-3</c:v>
                </c:pt>
                <c:pt idx="14156" formatCode="General">
                  <c:v>1.0602399900000001E-3</c:v>
                </c:pt>
                <c:pt idx="14157" formatCode="General">
                  <c:v>1.0603199900000001E-3</c:v>
                </c:pt>
                <c:pt idx="14158" formatCode="General">
                  <c:v>1.06039999E-3</c:v>
                </c:pt>
                <c:pt idx="14159" formatCode="General">
                  <c:v>1.06047999E-3</c:v>
                </c:pt>
                <c:pt idx="14160" formatCode="General">
                  <c:v>1.0605599899999999E-3</c:v>
                </c:pt>
                <c:pt idx="14161" formatCode="General">
                  <c:v>1.0606399900000001E-3</c:v>
                </c:pt>
                <c:pt idx="14162" formatCode="General">
                  <c:v>1.0607199900000001E-3</c:v>
                </c:pt>
                <c:pt idx="14163" formatCode="General">
                  <c:v>1.06079999E-3</c:v>
                </c:pt>
                <c:pt idx="14164" formatCode="General">
                  <c:v>1.06087999E-3</c:v>
                </c:pt>
                <c:pt idx="14165" formatCode="General">
                  <c:v>1.0609599899999999E-3</c:v>
                </c:pt>
                <c:pt idx="14166" formatCode="General">
                  <c:v>1.0610399899999999E-3</c:v>
                </c:pt>
                <c:pt idx="14167" formatCode="General">
                  <c:v>1.0611199900000001E-3</c:v>
                </c:pt>
                <c:pt idx="14168" formatCode="General">
                  <c:v>1.06119999E-3</c:v>
                </c:pt>
                <c:pt idx="14169" formatCode="General">
                  <c:v>1.06127999E-3</c:v>
                </c:pt>
                <c:pt idx="14170" formatCode="General">
                  <c:v>1.0613599899999999E-3</c:v>
                </c:pt>
                <c:pt idx="14171" formatCode="General">
                  <c:v>1.0614399899999999E-3</c:v>
                </c:pt>
                <c:pt idx="14172" formatCode="General">
                  <c:v>1.0615199900000001E-3</c:v>
                </c:pt>
                <c:pt idx="14173" formatCode="General">
                  <c:v>1.06159999E-3</c:v>
                </c:pt>
                <c:pt idx="14174" formatCode="General">
                  <c:v>1.06167999E-3</c:v>
                </c:pt>
                <c:pt idx="14175" formatCode="General">
                  <c:v>1.06175999E-3</c:v>
                </c:pt>
                <c:pt idx="14176" formatCode="General">
                  <c:v>1.0618399899999999E-3</c:v>
                </c:pt>
                <c:pt idx="14177" formatCode="General">
                  <c:v>1.0619199900000001E-3</c:v>
                </c:pt>
                <c:pt idx="14178" formatCode="General">
                  <c:v>1.06199999E-3</c:v>
                </c:pt>
                <c:pt idx="14179" formatCode="General">
                  <c:v>1.06207999E-3</c:v>
                </c:pt>
                <c:pt idx="14180" formatCode="General">
                  <c:v>1.06215999E-3</c:v>
                </c:pt>
                <c:pt idx="14181" formatCode="General">
                  <c:v>1.0622399899999999E-3</c:v>
                </c:pt>
                <c:pt idx="14182" formatCode="General">
                  <c:v>1.0623199900000001E-3</c:v>
                </c:pt>
                <c:pt idx="14183" formatCode="General">
                  <c:v>1.0623999900000001E-3</c:v>
                </c:pt>
                <c:pt idx="14184" formatCode="General">
                  <c:v>1.06247999E-3</c:v>
                </c:pt>
                <c:pt idx="14185" formatCode="General">
                  <c:v>1.06255999E-3</c:v>
                </c:pt>
                <c:pt idx="14186" formatCode="General">
                  <c:v>1.0626399899999999E-3</c:v>
                </c:pt>
                <c:pt idx="14187" formatCode="General">
                  <c:v>1.0627199899999999E-3</c:v>
                </c:pt>
                <c:pt idx="14188" formatCode="General">
                  <c:v>1.0627999900000001E-3</c:v>
                </c:pt>
                <c:pt idx="14189" formatCode="General">
                  <c:v>1.06287999E-3</c:v>
                </c:pt>
                <c:pt idx="14190" formatCode="General">
                  <c:v>1.06295999E-3</c:v>
                </c:pt>
                <c:pt idx="14191" formatCode="General">
                  <c:v>1.0630399899999999E-3</c:v>
                </c:pt>
                <c:pt idx="14192" formatCode="General">
                  <c:v>1.0631199899999999E-3</c:v>
                </c:pt>
                <c:pt idx="14193" formatCode="General">
                  <c:v>1.0631999900000001E-3</c:v>
                </c:pt>
                <c:pt idx="14194" formatCode="General">
                  <c:v>1.06327999E-3</c:v>
                </c:pt>
                <c:pt idx="14195" formatCode="General">
                  <c:v>1.06335999E-3</c:v>
                </c:pt>
                <c:pt idx="14196" formatCode="General">
                  <c:v>1.06343999E-3</c:v>
                </c:pt>
                <c:pt idx="14197" formatCode="General">
                  <c:v>1.0635199899999999E-3</c:v>
                </c:pt>
                <c:pt idx="14198" formatCode="General">
                  <c:v>1.0635999900000001E-3</c:v>
                </c:pt>
                <c:pt idx="14199" formatCode="General">
                  <c:v>1.06367999E-3</c:v>
                </c:pt>
                <c:pt idx="14200" formatCode="General">
                  <c:v>1.06375999E-3</c:v>
                </c:pt>
                <c:pt idx="14201" formatCode="General">
                  <c:v>1.06383999E-3</c:v>
                </c:pt>
                <c:pt idx="14202" formatCode="General">
                  <c:v>1.0639199899999999E-3</c:v>
                </c:pt>
                <c:pt idx="14203" formatCode="General">
                  <c:v>1.0639999900000001E-3</c:v>
                </c:pt>
                <c:pt idx="14204" formatCode="General">
                  <c:v>1.0640799900000001E-3</c:v>
                </c:pt>
                <c:pt idx="14205" formatCode="General">
                  <c:v>1.06415999E-3</c:v>
                </c:pt>
                <c:pt idx="14206" formatCode="General">
                  <c:v>1.06423999E-3</c:v>
                </c:pt>
                <c:pt idx="14207" formatCode="General">
                  <c:v>1.0643199899999999E-3</c:v>
                </c:pt>
                <c:pt idx="14208" formatCode="General">
                  <c:v>1.0643999900000001E-3</c:v>
                </c:pt>
                <c:pt idx="14209" formatCode="General">
                  <c:v>1.0644799900000001E-3</c:v>
                </c:pt>
                <c:pt idx="14210" formatCode="General">
                  <c:v>1.06455999E-3</c:v>
                </c:pt>
                <c:pt idx="14211" formatCode="General">
                  <c:v>1.06463999E-3</c:v>
                </c:pt>
                <c:pt idx="14212" formatCode="General">
                  <c:v>1.0647199899999999E-3</c:v>
                </c:pt>
                <c:pt idx="14213" formatCode="General">
                  <c:v>1.0647999899999999E-3</c:v>
                </c:pt>
                <c:pt idx="14214" formatCode="General">
                  <c:v>1.0648799900000001E-3</c:v>
                </c:pt>
                <c:pt idx="14215" formatCode="General">
                  <c:v>1.06495999E-3</c:v>
                </c:pt>
                <c:pt idx="14216" formatCode="General">
                  <c:v>1.06503999E-3</c:v>
                </c:pt>
                <c:pt idx="14217" formatCode="General">
                  <c:v>1.06511999E-3</c:v>
                </c:pt>
                <c:pt idx="14218" formatCode="General">
                  <c:v>1.0651999899999999E-3</c:v>
                </c:pt>
                <c:pt idx="14219" formatCode="General">
                  <c:v>1.0652799900000001E-3</c:v>
                </c:pt>
                <c:pt idx="14220" formatCode="General">
                  <c:v>1.06535999E-3</c:v>
                </c:pt>
                <c:pt idx="14221" formatCode="General">
                  <c:v>1.06543999E-3</c:v>
                </c:pt>
                <c:pt idx="14222" formatCode="General">
                  <c:v>1.06551999E-3</c:v>
                </c:pt>
                <c:pt idx="14223" formatCode="General">
                  <c:v>1.0655999899999999E-3</c:v>
                </c:pt>
                <c:pt idx="14224" formatCode="General">
                  <c:v>1.0656799900000001E-3</c:v>
                </c:pt>
                <c:pt idx="14225" formatCode="General">
                  <c:v>1.0657599900000001E-3</c:v>
                </c:pt>
                <c:pt idx="14226" formatCode="General">
                  <c:v>1.06583999E-3</c:v>
                </c:pt>
                <c:pt idx="14227" formatCode="General">
                  <c:v>1.06591999E-3</c:v>
                </c:pt>
                <c:pt idx="14228" formatCode="General">
                  <c:v>1.0659999899999999E-3</c:v>
                </c:pt>
                <c:pt idx="14229" formatCode="General">
                  <c:v>1.0660799900000001E-3</c:v>
                </c:pt>
                <c:pt idx="14230" formatCode="General">
                  <c:v>1.0661599900000001E-3</c:v>
                </c:pt>
                <c:pt idx="14231" formatCode="General">
                  <c:v>1.06623999E-3</c:v>
                </c:pt>
                <c:pt idx="14232" formatCode="General">
                  <c:v>1.06631999E-3</c:v>
                </c:pt>
                <c:pt idx="14233" formatCode="General">
                  <c:v>1.0663999899999999E-3</c:v>
                </c:pt>
                <c:pt idx="14234" formatCode="General">
                  <c:v>1.0664799899999999E-3</c:v>
                </c:pt>
                <c:pt idx="14235" formatCode="General">
                  <c:v>1.0665599900000001E-3</c:v>
                </c:pt>
                <c:pt idx="14236" formatCode="General">
                  <c:v>1.06663999E-3</c:v>
                </c:pt>
                <c:pt idx="14237" formatCode="General">
                  <c:v>1.06671999E-3</c:v>
                </c:pt>
                <c:pt idx="14238" formatCode="General">
                  <c:v>1.0667999899999999E-3</c:v>
                </c:pt>
                <c:pt idx="14239" formatCode="General">
                  <c:v>1.0668799899999999E-3</c:v>
                </c:pt>
                <c:pt idx="14240" formatCode="General">
                  <c:v>1.0669599900000001E-3</c:v>
                </c:pt>
                <c:pt idx="14241" formatCode="General">
                  <c:v>1.06703999E-3</c:v>
                </c:pt>
                <c:pt idx="14242" formatCode="General">
                  <c:v>1.06711999E-3</c:v>
                </c:pt>
                <c:pt idx="14243" formatCode="General">
                  <c:v>1.06719999E-3</c:v>
                </c:pt>
                <c:pt idx="14244" formatCode="General">
                  <c:v>1.0672799899999999E-3</c:v>
                </c:pt>
                <c:pt idx="14245" formatCode="General">
                  <c:v>1.0673599900000001E-3</c:v>
                </c:pt>
                <c:pt idx="14246" formatCode="General">
                  <c:v>1.0674399900000001E-3</c:v>
                </c:pt>
                <c:pt idx="14247" formatCode="General">
                  <c:v>1.06751999E-3</c:v>
                </c:pt>
                <c:pt idx="14248" formatCode="General">
                  <c:v>1.06759999E-3</c:v>
                </c:pt>
                <c:pt idx="14249" formatCode="General">
                  <c:v>1.0676799899999999E-3</c:v>
                </c:pt>
                <c:pt idx="14250" formatCode="General">
                  <c:v>1.0677599900000001E-3</c:v>
                </c:pt>
                <c:pt idx="14251" formatCode="General">
                  <c:v>1.0678399900000001E-3</c:v>
                </c:pt>
                <c:pt idx="14252" formatCode="General">
                  <c:v>1.06791999E-3</c:v>
                </c:pt>
                <c:pt idx="14253" formatCode="General">
                  <c:v>1.06799999E-3</c:v>
                </c:pt>
                <c:pt idx="14254" formatCode="General">
                  <c:v>1.0680799899999999E-3</c:v>
                </c:pt>
                <c:pt idx="14255" formatCode="General">
                  <c:v>1.0681599899999999E-3</c:v>
                </c:pt>
                <c:pt idx="14256" formatCode="General">
                  <c:v>1.0682399900000001E-3</c:v>
                </c:pt>
                <c:pt idx="14257" formatCode="General">
                  <c:v>1.06831999E-3</c:v>
                </c:pt>
                <c:pt idx="14258" formatCode="General">
                  <c:v>1.06839999E-3</c:v>
                </c:pt>
                <c:pt idx="14259" formatCode="General">
                  <c:v>1.0684799899999999E-3</c:v>
                </c:pt>
                <c:pt idx="14260" formatCode="General">
                  <c:v>1.0685599899999999E-3</c:v>
                </c:pt>
                <c:pt idx="14261" formatCode="General">
                  <c:v>1.0686399900000001E-3</c:v>
                </c:pt>
                <c:pt idx="14262" formatCode="General">
                  <c:v>1.06871999E-3</c:v>
                </c:pt>
                <c:pt idx="14263" formatCode="General">
                  <c:v>1.06879999E-3</c:v>
                </c:pt>
                <c:pt idx="14264" formatCode="General">
                  <c:v>1.06887999E-3</c:v>
                </c:pt>
                <c:pt idx="14265" formatCode="General">
                  <c:v>1.0689599899999999E-3</c:v>
                </c:pt>
                <c:pt idx="14266" formatCode="General">
                  <c:v>1.0690399900000001E-3</c:v>
                </c:pt>
                <c:pt idx="14267" formatCode="General">
                  <c:v>1.06911999E-3</c:v>
                </c:pt>
                <c:pt idx="14268" formatCode="General">
                  <c:v>1.06919999E-3</c:v>
                </c:pt>
                <c:pt idx="14269" formatCode="General">
                  <c:v>1.06927999E-3</c:v>
                </c:pt>
                <c:pt idx="14270" formatCode="General">
                  <c:v>1.0693599899999999E-3</c:v>
                </c:pt>
                <c:pt idx="14271" formatCode="General">
                  <c:v>1.0694399900000001E-3</c:v>
                </c:pt>
                <c:pt idx="14272" formatCode="General">
                  <c:v>1.0695199900000001E-3</c:v>
                </c:pt>
                <c:pt idx="14273" formatCode="General">
                  <c:v>1.06959999E-3</c:v>
                </c:pt>
                <c:pt idx="14274" formatCode="General">
                  <c:v>1.06967999E-3</c:v>
                </c:pt>
                <c:pt idx="14275" formatCode="General">
                  <c:v>1.0697599899999999E-3</c:v>
                </c:pt>
                <c:pt idx="14276" formatCode="General">
                  <c:v>1.0698399899999999E-3</c:v>
                </c:pt>
                <c:pt idx="14277" formatCode="General">
                  <c:v>1.0699199900000001E-3</c:v>
                </c:pt>
                <c:pt idx="14278" formatCode="General">
                  <c:v>1.06999999E-3</c:v>
                </c:pt>
                <c:pt idx="14279" formatCode="General">
                  <c:v>1.07007999E-3</c:v>
                </c:pt>
                <c:pt idx="14280" formatCode="General">
                  <c:v>1.0701599899999999E-3</c:v>
                </c:pt>
                <c:pt idx="14281" formatCode="General">
                  <c:v>1.0702399899999999E-3</c:v>
                </c:pt>
                <c:pt idx="14282" formatCode="General">
                  <c:v>1.0703199900000001E-3</c:v>
                </c:pt>
                <c:pt idx="14283" formatCode="General">
                  <c:v>1.07039999E-3</c:v>
                </c:pt>
                <c:pt idx="14284" formatCode="General">
                  <c:v>1.07047999E-3</c:v>
                </c:pt>
                <c:pt idx="14285" formatCode="General">
                  <c:v>1.07055999E-3</c:v>
                </c:pt>
                <c:pt idx="14286" formatCode="General">
                  <c:v>1.0706399899999999E-3</c:v>
                </c:pt>
                <c:pt idx="14287" formatCode="General">
                  <c:v>1.0707199900000001E-3</c:v>
                </c:pt>
                <c:pt idx="14288" formatCode="General">
                  <c:v>1.07079999E-3</c:v>
                </c:pt>
                <c:pt idx="14289" formatCode="General">
                  <c:v>1.07087999E-3</c:v>
                </c:pt>
                <c:pt idx="14290" formatCode="General">
                  <c:v>1.07095999E-3</c:v>
                </c:pt>
                <c:pt idx="14291" formatCode="General">
                  <c:v>1.0710399899999999E-3</c:v>
                </c:pt>
                <c:pt idx="14292" formatCode="General">
                  <c:v>1.0711199900000001E-3</c:v>
                </c:pt>
                <c:pt idx="14293" formatCode="General">
                  <c:v>1.0711999900000001E-3</c:v>
                </c:pt>
                <c:pt idx="14294" formatCode="General">
                  <c:v>1.07127999E-3</c:v>
                </c:pt>
                <c:pt idx="14295" formatCode="General">
                  <c:v>1.07135999E-3</c:v>
                </c:pt>
                <c:pt idx="14296" formatCode="General">
                  <c:v>1.0714399899999999E-3</c:v>
                </c:pt>
                <c:pt idx="14297" formatCode="General">
                  <c:v>1.0715199900000001E-3</c:v>
                </c:pt>
                <c:pt idx="14298" formatCode="General">
                  <c:v>1.0715999900000001E-3</c:v>
                </c:pt>
                <c:pt idx="14299" formatCode="General">
                  <c:v>1.07167999E-3</c:v>
                </c:pt>
                <c:pt idx="14300" formatCode="General">
                  <c:v>1.07175999E-3</c:v>
                </c:pt>
                <c:pt idx="14301" formatCode="General">
                  <c:v>1.0718399899999999E-3</c:v>
                </c:pt>
                <c:pt idx="14302" formatCode="General">
                  <c:v>1.0719199899999999E-3</c:v>
                </c:pt>
                <c:pt idx="14303" formatCode="General">
                  <c:v>1.0719999900000001E-3</c:v>
                </c:pt>
                <c:pt idx="14304" formatCode="General">
                  <c:v>1.07207999E-3</c:v>
                </c:pt>
                <c:pt idx="14305" formatCode="General">
                  <c:v>1.07215999E-3</c:v>
                </c:pt>
                <c:pt idx="14306" formatCode="General">
                  <c:v>1.07223999E-3</c:v>
                </c:pt>
                <c:pt idx="14307" formatCode="General">
                  <c:v>1.0723199899999999E-3</c:v>
                </c:pt>
                <c:pt idx="14308" formatCode="General">
                  <c:v>1.0723999900000001E-3</c:v>
                </c:pt>
                <c:pt idx="14309" formatCode="General">
                  <c:v>1.07247999E-3</c:v>
                </c:pt>
                <c:pt idx="14310" formatCode="General">
                  <c:v>1.07255999E-3</c:v>
                </c:pt>
                <c:pt idx="14311" formatCode="General">
                  <c:v>1.07263999E-3</c:v>
                </c:pt>
                <c:pt idx="14312" formatCode="General">
                  <c:v>1.0727199899999999E-3</c:v>
                </c:pt>
                <c:pt idx="14313" formatCode="General">
                  <c:v>1.0727999900000001E-3</c:v>
                </c:pt>
                <c:pt idx="14314" formatCode="General">
                  <c:v>1.0728799900000001E-3</c:v>
                </c:pt>
                <c:pt idx="14315" formatCode="General">
                  <c:v>1.07295999E-3</c:v>
                </c:pt>
                <c:pt idx="14316" formatCode="General">
                  <c:v>1.07303999E-3</c:v>
                </c:pt>
                <c:pt idx="14317" formatCode="General">
                  <c:v>1.0731199899999999E-3</c:v>
                </c:pt>
                <c:pt idx="14318" formatCode="General">
                  <c:v>1.0731999900000001E-3</c:v>
                </c:pt>
                <c:pt idx="14319" formatCode="General">
                  <c:v>1.0732799900000001E-3</c:v>
                </c:pt>
                <c:pt idx="14320" formatCode="General">
                  <c:v>1.07335999E-3</c:v>
                </c:pt>
                <c:pt idx="14321" formatCode="General">
                  <c:v>1.07343999E-3</c:v>
                </c:pt>
                <c:pt idx="14322" formatCode="General">
                  <c:v>1.0735199899999999E-3</c:v>
                </c:pt>
                <c:pt idx="14323" formatCode="General">
                  <c:v>1.0735999899999999E-3</c:v>
                </c:pt>
                <c:pt idx="14324" formatCode="General">
                  <c:v>1.0736799900000001E-3</c:v>
                </c:pt>
                <c:pt idx="14325" formatCode="General">
                  <c:v>1.07375999E-3</c:v>
                </c:pt>
                <c:pt idx="14326" formatCode="General">
                  <c:v>1.07383999E-3</c:v>
                </c:pt>
                <c:pt idx="14327" formatCode="General">
                  <c:v>1.0739199899999999E-3</c:v>
                </c:pt>
                <c:pt idx="14328" formatCode="General">
                  <c:v>1.0739999899999999E-3</c:v>
                </c:pt>
                <c:pt idx="14329" formatCode="General">
                  <c:v>1.0740799900000001E-3</c:v>
                </c:pt>
                <c:pt idx="14330" formatCode="General">
                  <c:v>1.07415999E-3</c:v>
                </c:pt>
                <c:pt idx="14331" formatCode="General">
                  <c:v>1.07423999E-3</c:v>
                </c:pt>
                <c:pt idx="14332" formatCode="General">
                  <c:v>1.07431999E-3</c:v>
                </c:pt>
                <c:pt idx="14333" formatCode="General">
                  <c:v>1.0743999899999999E-3</c:v>
                </c:pt>
                <c:pt idx="14334" formatCode="General">
                  <c:v>1.0744799900000001E-3</c:v>
                </c:pt>
                <c:pt idx="14335" formatCode="General">
                  <c:v>1.0745599900000001E-3</c:v>
                </c:pt>
                <c:pt idx="14336" formatCode="General">
                  <c:v>1.07463999E-3</c:v>
                </c:pt>
                <c:pt idx="14337" formatCode="General">
                  <c:v>1.07471999E-3</c:v>
                </c:pt>
                <c:pt idx="14338" formatCode="General">
                  <c:v>1.0747999899999999E-3</c:v>
                </c:pt>
                <c:pt idx="14339" formatCode="General">
                  <c:v>1.0748799900000001E-3</c:v>
                </c:pt>
                <c:pt idx="14340" formatCode="General">
                  <c:v>1.0749599900000001E-3</c:v>
                </c:pt>
                <c:pt idx="14341" formatCode="General">
                  <c:v>1.07503999E-3</c:v>
                </c:pt>
                <c:pt idx="14342" formatCode="General">
                  <c:v>1.07511999E-3</c:v>
                </c:pt>
                <c:pt idx="14343" formatCode="General">
                  <c:v>1.0751999899999999E-3</c:v>
                </c:pt>
                <c:pt idx="14344" formatCode="General">
                  <c:v>1.0752799899999999E-3</c:v>
                </c:pt>
                <c:pt idx="14345" formatCode="General">
                  <c:v>1.0753599900000001E-3</c:v>
                </c:pt>
                <c:pt idx="14346" formatCode="General">
                  <c:v>1.07543999E-3</c:v>
                </c:pt>
                <c:pt idx="14347" formatCode="General">
                  <c:v>1.07551999E-3</c:v>
                </c:pt>
                <c:pt idx="14348" formatCode="General">
                  <c:v>1.0755999899999999E-3</c:v>
                </c:pt>
                <c:pt idx="14349" formatCode="General">
                  <c:v>1.0756799899999999E-3</c:v>
                </c:pt>
                <c:pt idx="14350" formatCode="General">
                  <c:v>1.0757599900000001E-3</c:v>
                </c:pt>
                <c:pt idx="14351" formatCode="General">
                  <c:v>1.07583999E-3</c:v>
                </c:pt>
                <c:pt idx="14352" formatCode="General">
                  <c:v>1.07591999E-3</c:v>
                </c:pt>
                <c:pt idx="14353" formatCode="General">
                  <c:v>1.07599999E-3</c:v>
                </c:pt>
                <c:pt idx="14354" formatCode="General">
                  <c:v>1.0760799899999999E-3</c:v>
                </c:pt>
                <c:pt idx="14355" formatCode="General">
                  <c:v>1.0761599900000001E-3</c:v>
                </c:pt>
                <c:pt idx="14356" formatCode="General">
                  <c:v>1.07623999E-3</c:v>
                </c:pt>
                <c:pt idx="14357" formatCode="General">
                  <c:v>1.07631999E-3</c:v>
                </c:pt>
                <c:pt idx="14358" formatCode="General">
                  <c:v>1.07639999E-3</c:v>
                </c:pt>
                <c:pt idx="14359" formatCode="General">
                  <c:v>1.0764799899999999E-3</c:v>
                </c:pt>
                <c:pt idx="14360" formatCode="General">
                  <c:v>1.0765599900000001E-3</c:v>
                </c:pt>
                <c:pt idx="14361" formatCode="General">
                  <c:v>1.0766399900000001E-3</c:v>
                </c:pt>
                <c:pt idx="14362" formatCode="General">
                  <c:v>1.07671999E-3</c:v>
                </c:pt>
                <c:pt idx="14363" formatCode="General">
                  <c:v>1.07679999E-3</c:v>
                </c:pt>
                <c:pt idx="14364" formatCode="General">
                  <c:v>1.0768799899999999E-3</c:v>
                </c:pt>
                <c:pt idx="14365" formatCode="General">
                  <c:v>1.0769599899999999E-3</c:v>
                </c:pt>
                <c:pt idx="14366" formatCode="General">
                  <c:v>1.0770399900000001E-3</c:v>
                </c:pt>
                <c:pt idx="14367" formatCode="General">
                  <c:v>1.07711999E-3</c:v>
                </c:pt>
                <c:pt idx="14368" formatCode="General">
                  <c:v>1.07719999E-3</c:v>
                </c:pt>
                <c:pt idx="14369" formatCode="General">
                  <c:v>1.0772799899999999E-3</c:v>
                </c:pt>
                <c:pt idx="14370" formatCode="General">
                  <c:v>1.0773599899999999E-3</c:v>
                </c:pt>
                <c:pt idx="14371" formatCode="General">
                  <c:v>1.0774399900000001E-3</c:v>
                </c:pt>
                <c:pt idx="14372" formatCode="General">
                  <c:v>1.07751999E-3</c:v>
                </c:pt>
                <c:pt idx="14373" formatCode="General">
                  <c:v>1.07759999E-3</c:v>
                </c:pt>
                <c:pt idx="14374" formatCode="General">
                  <c:v>1.07767999E-3</c:v>
                </c:pt>
                <c:pt idx="14375" formatCode="General">
                  <c:v>1.0777599899999999E-3</c:v>
                </c:pt>
                <c:pt idx="14376" formatCode="General">
                  <c:v>1.0778399900000001E-3</c:v>
                </c:pt>
                <c:pt idx="14377" formatCode="General">
                  <c:v>1.07791999E-3</c:v>
                </c:pt>
                <c:pt idx="14378" formatCode="General">
                  <c:v>1.07799999E-3</c:v>
                </c:pt>
                <c:pt idx="14379" formatCode="General">
                  <c:v>1.07807999E-3</c:v>
                </c:pt>
                <c:pt idx="14380" formatCode="General">
                  <c:v>1.0781599899999999E-3</c:v>
                </c:pt>
                <c:pt idx="14381" formatCode="General">
                  <c:v>1.0782399900000001E-3</c:v>
                </c:pt>
                <c:pt idx="14382" formatCode="General">
                  <c:v>1.0783199900000001E-3</c:v>
                </c:pt>
                <c:pt idx="14383" formatCode="General">
                  <c:v>1.07839999E-3</c:v>
                </c:pt>
                <c:pt idx="14384" formatCode="General">
                  <c:v>1.07847999E-3</c:v>
                </c:pt>
                <c:pt idx="14385" formatCode="General">
                  <c:v>1.0785599899999999E-3</c:v>
                </c:pt>
                <c:pt idx="14386" formatCode="General">
                  <c:v>1.0786399900000001E-3</c:v>
                </c:pt>
                <c:pt idx="14387" formatCode="General">
                  <c:v>1.0787199900000001E-3</c:v>
                </c:pt>
                <c:pt idx="14388" formatCode="General">
                  <c:v>1.07879999E-3</c:v>
                </c:pt>
                <c:pt idx="14389" formatCode="General">
                  <c:v>1.07887999E-3</c:v>
                </c:pt>
                <c:pt idx="14390" formatCode="General">
                  <c:v>1.0789599899999999E-3</c:v>
                </c:pt>
                <c:pt idx="14391" formatCode="General">
                  <c:v>1.0790399899999999E-3</c:v>
                </c:pt>
                <c:pt idx="14392" formatCode="General">
                  <c:v>1.0791199900000001E-3</c:v>
                </c:pt>
                <c:pt idx="14393" formatCode="General">
                  <c:v>1.07919999E-3</c:v>
                </c:pt>
                <c:pt idx="14394" formatCode="General">
                  <c:v>1.07927999E-3</c:v>
                </c:pt>
                <c:pt idx="14395" formatCode="General">
                  <c:v>1.07935999E-3</c:v>
                </c:pt>
                <c:pt idx="14396" formatCode="General">
                  <c:v>1.0794399899999999E-3</c:v>
                </c:pt>
                <c:pt idx="14397" formatCode="General">
                  <c:v>1.0795199900000001E-3</c:v>
                </c:pt>
                <c:pt idx="14398" formatCode="General">
                  <c:v>1.07959999E-3</c:v>
                </c:pt>
                <c:pt idx="14399" formatCode="General">
                  <c:v>1.07967999E-3</c:v>
                </c:pt>
                <c:pt idx="14400" formatCode="General">
                  <c:v>1.07975999E-3</c:v>
                </c:pt>
                <c:pt idx="14401" formatCode="General">
                  <c:v>1.0798399899999999E-3</c:v>
                </c:pt>
                <c:pt idx="14402" formatCode="General">
                  <c:v>1.0799199900000001E-3</c:v>
                </c:pt>
                <c:pt idx="14403" formatCode="General">
                  <c:v>1.0799999900000001E-3</c:v>
                </c:pt>
                <c:pt idx="14404" formatCode="General">
                  <c:v>1.08007999E-3</c:v>
                </c:pt>
                <c:pt idx="14405" formatCode="General">
                  <c:v>1.08015999E-3</c:v>
                </c:pt>
                <c:pt idx="14406" formatCode="General">
                  <c:v>1.0802399899999999E-3</c:v>
                </c:pt>
                <c:pt idx="14407" formatCode="General">
                  <c:v>1.0803199900000001E-3</c:v>
                </c:pt>
                <c:pt idx="14408" formatCode="General">
                  <c:v>1.0803999900000001E-3</c:v>
                </c:pt>
                <c:pt idx="14409" formatCode="General">
                  <c:v>1.08047999E-3</c:v>
                </c:pt>
                <c:pt idx="14410" formatCode="General">
                  <c:v>1.08055999E-3</c:v>
                </c:pt>
                <c:pt idx="14411" formatCode="General">
                  <c:v>1.0806399899999999E-3</c:v>
                </c:pt>
                <c:pt idx="14412" formatCode="General">
                  <c:v>1.0807199899999999E-3</c:v>
                </c:pt>
                <c:pt idx="14413" formatCode="General">
                  <c:v>1.0807999900000001E-3</c:v>
                </c:pt>
                <c:pt idx="14414" formatCode="General">
                  <c:v>1.08087999E-3</c:v>
                </c:pt>
                <c:pt idx="14415" formatCode="General">
                  <c:v>1.08095999E-3</c:v>
                </c:pt>
                <c:pt idx="14416" formatCode="General">
                  <c:v>1.0810399899999999E-3</c:v>
                </c:pt>
                <c:pt idx="14417" formatCode="General">
                  <c:v>1.0811199899999999E-3</c:v>
                </c:pt>
                <c:pt idx="14418" formatCode="General">
                  <c:v>1.0811999900000001E-3</c:v>
                </c:pt>
                <c:pt idx="14419" formatCode="General">
                  <c:v>1.08127999E-3</c:v>
                </c:pt>
                <c:pt idx="14420" formatCode="General">
                  <c:v>1.08135999E-3</c:v>
                </c:pt>
                <c:pt idx="14421" formatCode="General">
                  <c:v>1.08143999E-3</c:v>
                </c:pt>
                <c:pt idx="14422" formatCode="General">
                  <c:v>1.0815199899999999E-3</c:v>
                </c:pt>
                <c:pt idx="14423" formatCode="General">
                  <c:v>1.0815999900000001E-3</c:v>
                </c:pt>
                <c:pt idx="14424" formatCode="General">
                  <c:v>1.0816799900000001E-3</c:v>
                </c:pt>
                <c:pt idx="14425" formatCode="General">
                  <c:v>1.08175999E-3</c:v>
                </c:pt>
                <c:pt idx="14426" formatCode="General">
                  <c:v>1.08183999E-3</c:v>
                </c:pt>
                <c:pt idx="14427" formatCode="General">
                  <c:v>1.0819199899999999E-3</c:v>
                </c:pt>
                <c:pt idx="14428" formatCode="General">
                  <c:v>1.0819999900000001E-3</c:v>
                </c:pt>
                <c:pt idx="14429" formatCode="General">
                  <c:v>1.0820799900000001E-3</c:v>
                </c:pt>
                <c:pt idx="14430" formatCode="General">
                  <c:v>1.08215999E-3</c:v>
                </c:pt>
                <c:pt idx="14431" formatCode="General">
                  <c:v>1.08223999E-3</c:v>
                </c:pt>
                <c:pt idx="14432" formatCode="General">
                  <c:v>1.0823199899999999E-3</c:v>
                </c:pt>
                <c:pt idx="14433" formatCode="General">
                  <c:v>1.0823999899999999E-3</c:v>
                </c:pt>
                <c:pt idx="14434" formatCode="General">
                  <c:v>1.0824799900000001E-3</c:v>
                </c:pt>
                <c:pt idx="14435" formatCode="General">
                  <c:v>1.08255999E-3</c:v>
                </c:pt>
                <c:pt idx="14436" formatCode="General">
                  <c:v>1.08263999E-3</c:v>
                </c:pt>
                <c:pt idx="14437" formatCode="General">
                  <c:v>1.0827199899999999E-3</c:v>
                </c:pt>
                <c:pt idx="14438" formatCode="General">
                  <c:v>1.0827999899999999E-3</c:v>
                </c:pt>
                <c:pt idx="14439" formatCode="General">
                  <c:v>1.0828799900000001E-3</c:v>
                </c:pt>
                <c:pt idx="14440" formatCode="General">
                  <c:v>1.08295999E-3</c:v>
                </c:pt>
                <c:pt idx="14441" formatCode="General">
                  <c:v>1.08303999E-3</c:v>
                </c:pt>
                <c:pt idx="14442" formatCode="General">
                  <c:v>1.08311999E-3</c:v>
                </c:pt>
                <c:pt idx="14443" formatCode="General">
                  <c:v>1.0831999899999999E-3</c:v>
                </c:pt>
                <c:pt idx="14444" formatCode="General">
                  <c:v>1.0832799900000001E-3</c:v>
                </c:pt>
                <c:pt idx="14445" formatCode="General">
                  <c:v>1.08335999E-3</c:v>
                </c:pt>
                <c:pt idx="14446" formatCode="General">
                  <c:v>1.08343999E-3</c:v>
                </c:pt>
                <c:pt idx="14447" formatCode="General">
                  <c:v>1.08351999E-3</c:v>
                </c:pt>
                <c:pt idx="14448" formatCode="General">
                  <c:v>1.0835999899999999E-3</c:v>
                </c:pt>
                <c:pt idx="14449" formatCode="General">
                  <c:v>1.0836799900000001E-3</c:v>
                </c:pt>
                <c:pt idx="14450" formatCode="General">
                  <c:v>1.0837599900000001E-3</c:v>
                </c:pt>
                <c:pt idx="14451" formatCode="General">
                  <c:v>1.08383999E-3</c:v>
                </c:pt>
                <c:pt idx="14452" formatCode="General">
                  <c:v>1.08391999E-3</c:v>
                </c:pt>
                <c:pt idx="14453" formatCode="General">
                  <c:v>1.0839999899999999E-3</c:v>
                </c:pt>
                <c:pt idx="14454" formatCode="General">
                  <c:v>1.0840799899999999E-3</c:v>
                </c:pt>
                <c:pt idx="14455" formatCode="General">
                  <c:v>1.0841599900000001E-3</c:v>
                </c:pt>
                <c:pt idx="14456" formatCode="General">
                  <c:v>1.08423999E-3</c:v>
                </c:pt>
                <c:pt idx="14457" formatCode="General">
                  <c:v>1.08431999E-3</c:v>
                </c:pt>
                <c:pt idx="14458" formatCode="General">
                  <c:v>1.0843999899999999E-3</c:v>
                </c:pt>
                <c:pt idx="14459" formatCode="General">
                  <c:v>1.0844799899999999E-3</c:v>
                </c:pt>
                <c:pt idx="14460" formatCode="General">
                  <c:v>1.0845599900000001E-3</c:v>
                </c:pt>
                <c:pt idx="14461" formatCode="General">
                  <c:v>1.08463999E-3</c:v>
                </c:pt>
                <c:pt idx="14462" formatCode="General">
                  <c:v>1.08471999E-3</c:v>
                </c:pt>
                <c:pt idx="14463" formatCode="General">
                  <c:v>1.08479999E-3</c:v>
                </c:pt>
                <c:pt idx="14464" formatCode="General">
                  <c:v>1.0848799899999999E-3</c:v>
                </c:pt>
                <c:pt idx="14465" formatCode="General">
                  <c:v>1.0849599900000001E-3</c:v>
                </c:pt>
                <c:pt idx="14466" formatCode="General">
                  <c:v>1.08503999E-3</c:v>
                </c:pt>
                <c:pt idx="14467" formatCode="General">
                  <c:v>1.08511999E-3</c:v>
                </c:pt>
                <c:pt idx="14468" formatCode="General">
                  <c:v>1.08519999E-3</c:v>
                </c:pt>
                <c:pt idx="14469" formatCode="General">
                  <c:v>1.0852799899999999E-3</c:v>
                </c:pt>
                <c:pt idx="14470" formatCode="General">
                  <c:v>1.0853599900000001E-3</c:v>
                </c:pt>
                <c:pt idx="14471" formatCode="General">
                  <c:v>1.0854399900000001E-3</c:v>
                </c:pt>
                <c:pt idx="14472" formatCode="General">
                  <c:v>1.08551999E-3</c:v>
                </c:pt>
                <c:pt idx="14473" formatCode="General">
                  <c:v>1.08559999E-3</c:v>
                </c:pt>
                <c:pt idx="14474" formatCode="General">
                  <c:v>1.0856799899999999E-3</c:v>
                </c:pt>
                <c:pt idx="14475" formatCode="General">
                  <c:v>1.0857599900000001E-3</c:v>
                </c:pt>
                <c:pt idx="14476" formatCode="General">
                  <c:v>1.0858399900000001E-3</c:v>
                </c:pt>
                <c:pt idx="14477" formatCode="General">
                  <c:v>1.08591999E-3</c:v>
                </c:pt>
                <c:pt idx="14478" formatCode="General">
                  <c:v>1.08599999E-3</c:v>
                </c:pt>
                <c:pt idx="14479" formatCode="General">
                  <c:v>1.0860799899999999E-3</c:v>
                </c:pt>
                <c:pt idx="14480" formatCode="General">
                  <c:v>1.0861599899999999E-3</c:v>
                </c:pt>
                <c:pt idx="14481" formatCode="General">
                  <c:v>1.0862399900000001E-3</c:v>
                </c:pt>
                <c:pt idx="14482" formatCode="General">
                  <c:v>1.08631999E-3</c:v>
                </c:pt>
                <c:pt idx="14483" formatCode="General">
                  <c:v>1.08639999E-3</c:v>
                </c:pt>
                <c:pt idx="14484" formatCode="General">
                  <c:v>1.08647999E-3</c:v>
                </c:pt>
                <c:pt idx="14485" formatCode="General">
                  <c:v>1.0865599899999999E-3</c:v>
                </c:pt>
                <c:pt idx="14486" formatCode="General">
                  <c:v>1.0866399900000001E-3</c:v>
                </c:pt>
                <c:pt idx="14487" formatCode="General">
                  <c:v>1.08671999E-3</c:v>
                </c:pt>
                <c:pt idx="14488" formatCode="General">
                  <c:v>1.08679999E-3</c:v>
                </c:pt>
                <c:pt idx="14489" formatCode="General">
                  <c:v>1.08687999E-3</c:v>
                </c:pt>
                <c:pt idx="14490" formatCode="General">
                  <c:v>1.0869599899999999E-3</c:v>
                </c:pt>
                <c:pt idx="14491" formatCode="General">
                  <c:v>1.0870399900000001E-3</c:v>
                </c:pt>
                <c:pt idx="14492" formatCode="General">
                  <c:v>1.0871199900000001E-3</c:v>
                </c:pt>
                <c:pt idx="14493" formatCode="General">
                  <c:v>1.08719999E-3</c:v>
                </c:pt>
                <c:pt idx="14494" formatCode="General">
                  <c:v>1.08727999E-3</c:v>
                </c:pt>
                <c:pt idx="14495" formatCode="General">
                  <c:v>1.0873599899999999E-3</c:v>
                </c:pt>
                <c:pt idx="14496" formatCode="General">
                  <c:v>1.0874399900000001E-3</c:v>
                </c:pt>
                <c:pt idx="14497" formatCode="General">
                  <c:v>1.0875199900000001E-3</c:v>
                </c:pt>
                <c:pt idx="14498" formatCode="General">
                  <c:v>1.08759999E-3</c:v>
                </c:pt>
                <c:pt idx="14499" formatCode="General">
                  <c:v>1.08767999E-3</c:v>
                </c:pt>
                <c:pt idx="14500" formatCode="General">
                  <c:v>1.0877599899999999E-3</c:v>
                </c:pt>
                <c:pt idx="14501" formatCode="General">
                  <c:v>1.0878399899999999E-3</c:v>
                </c:pt>
                <c:pt idx="14502" formatCode="General">
                  <c:v>1.0879199900000001E-3</c:v>
                </c:pt>
                <c:pt idx="14503" formatCode="General">
                  <c:v>1.08799999E-3</c:v>
                </c:pt>
                <c:pt idx="14504" formatCode="General">
                  <c:v>1.08807999E-3</c:v>
                </c:pt>
                <c:pt idx="14505" formatCode="General">
                  <c:v>1.0881599899999999E-3</c:v>
                </c:pt>
                <c:pt idx="14506" formatCode="General">
                  <c:v>1.0882399899999999E-3</c:v>
                </c:pt>
                <c:pt idx="14507" formatCode="General">
                  <c:v>1.0883199900000001E-3</c:v>
                </c:pt>
                <c:pt idx="14508" formatCode="General">
                  <c:v>1.08839999E-3</c:v>
                </c:pt>
                <c:pt idx="14509" formatCode="General">
                  <c:v>1.08847999E-3</c:v>
                </c:pt>
                <c:pt idx="14510" formatCode="General">
                  <c:v>1.08855999E-3</c:v>
                </c:pt>
                <c:pt idx="14511" formatCode="General">
                  <c:v>1.0886399899999999E-3</c:v>
                </c:pt>
                <c:pt idx="14512" formatCode="General">
                  <c:v>1.0887199900000001E-3</c:v>
                </c:pt>
                <c:pt idx="14513" formatCode="General">
                  <c:v>1.0887999900000001E-3</c:v>
                </c:pt>
                <c:pt idx="14514" formatCode="General">
                  <c:v>1.08887999E-3</c:v>
                </c:pt>
                <c:pt idx="14515" formatCode="General">
                  <c:v>1.08895999E-3</c:v>
                </c:pt>
                <c:pt idx="14516" formatCode="General">
                  <c:v>1.0890399899999999E-3</c:v>
                </c:pt>
                <c:pt idx="14517" formatCode="General">
                  <c:v>1.0891199900000001E-3</c:v>
                </c:pt>
                <c:pt idx="14518" formatCode="General">
                  <c:v>1.0891999900000001E-3</c:v>
                </c:pt>
                <c:pt idx="14519" formatCode="General">
                  <c:v>1.08927999E-3</c:v>
                </c:pt>
                <c:pt idx="14520" formatCode="General">
                  <c:v>1.08935999E-3</c:v>
                </c:pt>
                <c:pt idx="14521" formatCode="General">
                  <c:v>1.0894399899999999E-3</c:v>
                </c:pt>
                <c:pt idx="14522" formatCode="General">
                  <c:v>1.0895199899999999E-3</c:v>
                </c:pt>
                <c:pt idx="14523" formatCode="General">
                  <c:v>1.0895999900000001E-3</c:v>
                </c:pt>
                <c:pt idx="14524" formatCode="General">
                  <c:v>1.08967999E-3</c:v>
                </c:pt>
                <c:pt idx="14525" formatCode="General">
                  <c:v>1.08975999E-3</c:v>
                </c:pt>
                <c:pt idx="14526" formatCode="General">
                  <c:v>1.0898399899999999E-3</c:v>
                </c:pt>
                <c:pt idx="14527" formatCode="General">
                  <c:v>1.0899199899999999E-3</c:v>
                </c:pt>
                <c:pt idx="14528" formatCode="General">
                  <c:v>1.0899999900000001E-3</c:v>
                </c:pt>
                <c:pt idx="14529" formatCode="General">
                  <c:v>1.09007999E-3</c:v>
                </c:pt>
                <c:pt idx="14530" formatCode="General">
                  <c:v>1.09015999E-3</c:v>
                </c:pt>
                <c:pt idx="14531" formatCode="General">
                  <c:v>1.09023999E-3</c:v>
                </c:pt>
                <c:pt idx="14532" formatCode="General">
                  <c:v>1.0903199899999999E-3</c:v>
                </c:pt>
                <c:pt idx="14533" formatCode="General">
                  <c:v>1.0903999900000001E-3</c:v>
                </c:pt>
                <c:pt idx="14534" formatCode="General">
                  <c:v>1.09047999E-3</c:v>
                </c:pt>
                <c:pt idx="14535" formatCode="General">
                  <c:v>1.09055999E-3</c:v>
                </c:pt>
                <c:pt idx="14536" formatCode="General">
                  <c:v>1.09063999E-3</c:v>
                </c:pt>
                <c:pt idx="14537" formatCode="General">
                  <c:v>1.0907199899999999E-3</c:v>
                </c:pt>
                <c:pt idx="14538" formatCode="General">
                  <c:v>1.0907999900000001E-3</c:v>
                </c:pt>
                <c:pt idx="14539" formatCode="General">
                  <c:v>1.0908799900000001E-3</c:v>
                </c:pt>
                <c:pt idx="14540" formatCode="General">
                  <c:v>1.09095999E-3</c:v>
                </c:pt>
                <c:pt idx="14541" formatCode="General">
                  <c:v>1.09103999E-3</c:v>
                </c:pt>
                <c:pt idx="14542" formatCode="General">
                  <c:v>1.0911199899999999E-3</c:v>
                </c:pt>
                <c:pt idx="14543" formatCode="General">
                  <c:v>1.0911999899999999E-3</c:v>
                </c:pt>
                <c:pt idx="14544" formatCode="General">
                  <c:v>1.0912799900000001E-3</c:v>
                </c:pt>
                <c:pt idx="14545" formatCode="General">
                  <c:v>1.09135999E-3</c:v>
                </c:pt>
                <c:pt idx="14546" formatCode="General">
                  <c:v>1.09143999E-3</c:v>
                </c:pt>
                <c:pt idx="14547" formatCode="General">
                  <c:v>1.0915199899999999E-3</c:v>
                </c:pt>
                <c:pt idx="14548" formatCode="General">
                  <c:v>1.0915999899999999E-3</c:v>
                </c:pt>
                <c:pt idx="14549" formatCode="General">
                  <c:v>1.0916799900000001E-3</c:v>
                </c:pt>
                <c:pt idx="14550" formatCode="General">
                  <c:v>1.09175999E-3</c:v>
                </c:pt>
                <c:pt idx="14551" formatCode="General">
                  <c:v>1.09183999E-3</c:v>
                </c:pt>
                <c:pt idx="14552" formatCode="General">
                  <c:v>1.09191999E-3</c:v>
                </c:pt>
                <c:pt idx="14553" formatCode="General">
                  <c:v>1.0919999899999999E-3</c:v>
                </c:pt>
                <c:pt idx="14554" formatCode="General">
                  <c:v>1.0920799900000001E-3</c:v>
                </c:pt>
                <c:pt idx="14555" formatCode="General">
                  <c:v>1.09215999E-3</c:v>
                </c:pt>
                <c:pt idx="14556" formatCode="General">
                  <c:v>1.09223999E-3</c:v>
                </c:pt>
                <c:pt idx="14557" formatCode="General">
                  <c:v>1.09231999E-3</c:v>
                </c:pt>
                <c:pt idx="14558" formatCode="General">
                  <c:v>1.0923999899999999E-3</c:v>
                </c:pt>
                <c:pt idx="14559" formatCode="General">
                  <c:v>1.0924799900000001E-3</c:v>
                </c:pt>
                <c:pt idx="14560" formatCode="General">
                  <c:v>1.0925599900000001E-3</c:v>
                </c:pt>
                <c:pt idx="14561" formatCode="General">
                  <c:v>1.09263999E-3</c:v>
                </c:pt>
                <c:pt idx="14562" formatCode="General">
                  <c:v>1.09271999E-3</c:v>
                </c:pt>
                <c:pt idx="14563" formatCode="General">
                  <c:v>1.0927999899999999E-3</c:v>
                </c:pt>
                <c:pt idx="14564" formatCode="General">
                  <c:v>1.0928799900000001E-3</c:v>
                </c:pt>
                <c:pt idx="14565" formatCode="General">
                  <c:v>1.0929599900000001E-3</c:v>
                </c:pt>
                <c:pt idx="14566" formatCode="General">
                  <c:v>1.09303999E-3</c:v>
                </c:pt>
                <c:pt idx="14567" formatCode="General">
                  <c:v>1.09311999E-3</c:v>
                </c:pt>
                <c:pt idx="14568" formatCode="General">
                  <c:v>1.0931999899999999E-3</c:v>
                </c:pt>
                <c:pt idx="14569" formatCode="General">
                  <c:v>1.0932799899999999E-3</c:v>
                </c:pt>
                <c:pt idx="14570" formatCode="General">
                  <c:v>1.0933599900000001E-3</c:v>
                </c:pt>
                <c:pt idx="14571" formatCode="General">
                  <c:v>1.09343999E-3</c:v>
                </c:pt>
                <c:pt idx="14572" formatCode="General">
                  <c:v>1.09351999E-3</c:v>
                </c:pt>
                <c:pt idx="14573" formatCode="General">
                  <c:v>1.09359999E-3</c:v>
                </c:pt>
                <c:pt idx="14574" formatCode="General">
                  <c:v>1.0936799899999999E-3</c:v>
                </c:pt>
                <c:pt idx="14575" formatCode="General">
                  <c:v>1.0937599900000001E-3</c:v>
                </c:pt>
                <c:pt idx="14576" formatCode="General">
                  <c:v>1.09383999E-3</c:v>
                </c:pt>
                <c:pt idx="14577" formatCode="General">
                  <c:v>1.09391999E-3</c:v>
                </c:pt>
                <c:pt idx="14578" formatCode="General">
                  <c:v>1.09399999E-3</c:v>
                </c:pt>
                <c:pt idx="14579" formatCode="General">
                  <c:v>1.0940799899999999E-3</c:v>
                </c:pt>
                <c:pt idx="14580" formatCode="General">
                  <c:v>1.0941599900000001E-3</c:v>
                </c:pt>
                <c:pt idx="14581" formatCode="General">
                  <c:v>1.0942399900000001E-3</c:v>
                </c:pt>
                <c:pt idx="14582" formatCode="General">
                  <c:v>1.09431999E-3</c:v>
                </c:pt>
                <c:pt idx="14583" formatCode="General">
                  <c:v>1.09439999E-3</c:v>
                </c:pt>
                <c:pt idx="14584" formatCode="General">
                  <c:v>1.0944799899999999E-3</c:v>
                </c:pt>
                <c:pt idx="14585" formatCode="General">
                  <c:v>1.0945599900000001E-3</c:v>
                </c:pt>
                <c:pt idx="14586" formatCode="General">
                  <c:v>1.0946399900000001E-3</c:v>
                </c:pt>
                <c:pt idx="14587" formatCode="General">
                  <c:v>1.09471999E-3</c:v>
                </c:pt>
                <c:pt idx="14588" formatCode="General">
                  <c:v>1.09479999E-3</c:v>
                </c:pt>
                <c:pt idx="14589" formatCode="General">
                  <c:v>1.0948799899999999E-3</c:v>
                </c:pt>
                <c:pt idx="14590" formatCode="General">
                  <c:v>1.0949599899999999E-3</c:v>
                </c:pt>
                <c:pt idx="14591" formatCode="General">
                  <c:v>1.0950399900000001E-3</c:v>
                </c:pt>
                <c:pt idx="14592" formatCode="General">
                  <c:v>1.09511999E-3</c:v>
                </c:pt>
                <c:pt idx="14593" formatCode="General">
                  <c:v>1.09519999E-3</c:v>
                </c:pt>
                <c:pt idx="14594" formatCode="General">
                  <c:v>1.0952799899999999E-3</c:v>
                </c:pt>
                <c:pt idx="14595" formatCode="General">
                  <c:v>1.0953599899999999E-3</c:v>
                </c:pt>
                <c:pt idx="14596" formatCode="General">
                  <c:v>1.0954399900000001E-3</c:v>
                </c:pt>
                <c:pt idx="14597" formatCode="General">
                  <c:v>1.09551999E-3</c:v>
                </c:pt>
                <c:pt idx="14598" formatCode="General">
                  <c:v>1.09559999E-3</c:v>
                </c:pt>
                <c:pt idx="14599" formatCode="General">
                  <c:v>1.09567999E-3</c:v>
                </c:pt>
                <c:pt idx="14600" formatCode="General">
                  <c:v>1.0957599899999999E-3</c:v>
                </c:pt>
                <c:pt idx="14601" formatCode="General">
                  <c:v>1.0958399900000001E-3</c:v>
                </c:pt>
                <c:pt idx="14602" formatCode="General">
                  <c:v>1.0959199900000001E-3</c:v>
                </c:pt>
                <c:pt idx="14603" formatCode="General">
                  <c:v>1.09599999E-3</c:v>
                </c:pt>
                <c:pt idx="14604" formatCode="General">
                  <c:v>1.09607999E-3</c:v>
                </c:pt>
                <c:pt idx="14605" formatCode="General">
                  <c:v>1.0961599899999999E-3</c:v>
                </c:pt>
                <c:pt idx="14606" formatCode="General">
                  <c:v>1.0962399900000001E-3</c:v>
                </c:pt>
                <c:pt idx="14607" formatCode="General">
                  <c:v>1.0963199900000001E-3</c:v>
                </c:pt>
                <c:pt idx="14608" formatCode="General">
                  <c:v>1.09639999E-3</c:v>
                </c:pt>
                <c:pt idx="14609" formatCode="General">
                  <c:v>1.09647999E-3</c:v>
                </c:pt>
                <c:pt idx="14610" formatCode="General">
                  <c:v>1.0965599899999999E-3</c:v>
                </c:pt>
                <c:pt idx="14611" formatCode="General">
                  <c:v>1.0966399899999999E-3</c:v>
                </c:pt>
                <c:pt idx="14612" formatCode="General">
                  <c:v>1.0967199900000001E-3</c:v>
                </c:pt>
                <c:pt idx="14613" formatCode="General">
                  <c:v>1.09679999E-3</c:v>
                </c:pt>
                <c:pt idx="14614" formatCode="General">
                  <c:v>1.09687999E-3</c:v>
                </c:pt>
                <c:pt idx="14615" formatCode="General">
                  <c:v>1.0969599899999999E-3</c:v>
                </c:pt>
                <c:pt idx="14616" formatCode="General">
                  <c:v>1.0970399899999999E-3</c:v>
                </c:pt>
                <c:pt idx="14617" formatCode="General">
                  <c:v>1.0971199900000001E-3</c:v>
                </c:pt>
                <c:pt idx="14618" formatCode="General">
                  <c:v>1.09719999E-3</c:v>
                </c:pt>
                <c:pt idx="14619" formatCode="General">
                  <c:v>1.09727999E-3</c:v>
                </c:pt>
                <c:pt idx="14620" formatCode="General">
                  <c:v>1.09735999E-3</c:v>
                </c:pt>
                <c:pt idx="14621" formatCode="General">
                  <c:v>1.0974399899999999E-3</c:v>
                </c:pt>
                <c:pt idx="14622" formatCode="General">
                  <c:v>1.0975199900000001E-3</c:v>
                </c:pt>
                <c:pt idx="14623" formatCode="General">
                  <c:v>1.09759999E-3</c:v>
                </c:pt>
                <c:pt idx="14624" formatCode="General">
                  <c:v>1.09767999E-3</c:v>
                </c:pt>
                <c:pt idx="14625" formatCode="General">
                  <c:v>1.09775999E-3</c:v>
                </c:pt>
                <c:pt idx="14626" formatCode="General">
                  <c:v>1.0978399899999999E-3</c:v>
                </c:pt>
                <c:pt idx="14627" formatCode="General">
                  <c:v>1.0979199900000001E-3</c:v>
                </c:pt>
                <c:pt idx="14628" formatCode="General">
                  <c:v>1.0979999900000001E-3</c:v>
                </c:pt>
                <c:pt idx="14629" formatCode="General">
                  <c:v>1.09807999E-3</c:v>
                </c:pt>
                <c:pt idx="14630" formatCode="General">
                  <c:v>1.09815999E-3</c:v>
                </c:pt>
                <c:pt idx="14631" formatCode="General">
                  <c:v>1.0982399899999999E-3</c:v>
                </c:pt>
                <c:pt idx="14632" formatCode="General">
                  <c:v>1.0983199899999999E-3</c:v>
                </c:pt>
                <c:pt idx="14633" formatCode="General">
                  <c:v>1.0983999900000001E-3</c:v>
                </c:pt>
                <c:pt idx="14634" formatCode="General">
                  <c:v>1.09847999E-3</c:v>
                </c:pt>
                <c:pt idx="14635" formatCode="General">
                  <c:v>1.09855999E-3</c:v>
                </c:pt>
                <c:pt idx="14636" formatCode="General">
                  <c:v>1.0986399899999999E-3</c:v>
                </c:pt>
                <c:pt idx="14637" formatCode="General">
                  <c:v>1.0987199899999999E-3</c:v>
                </c:pt>
                <c:pt idx="14638" formatCode="General">
                  <c:v>1.0987999900000001E-3</c:v>
                </c:pt>
                <c:pt idx="14639" formatCode="General">
                  <c:v>1.09887999E-3</c:v>
                </c:pt>
                <c:pt idx="14640" formatCode="General">
                  <c:v>1.09895999E-3</c:v>
                </c:pt>
                <c:pt idx="14641" formatCode="General">
                  <c:v>1.09903999E-3</c:v>
                </c:pt>
                <c:pt idx="14642" formatCode="General">
                  <c:v>1.0991199899999999E-3</c:v>
                </c:pt>
                <c:pt idx="14643" formatCode="General">
                  <c:v>1.0991999900000001E-3</c:v>
                </c:pt>
                <c:pt idx="14644" formatCode="General">
                  <c:v>1.09927999E-3</c:v>
                </c:pt>
                <c:pt idx="14645" formatCode="General">
                  <c:v>1.09935999E-3</c:v>
                </c:pt>
                <c:pt idx="14646" formatCode="General">
                  <c:v>1.09943999E-3</c:v>
                </c:pt>
                <c:pt idx="14647" formatCode="General">
                  <c:v>1.0995199899999999E-3</c:v>
                </c:pt>
                <c:pt idx="14648" formatCode="General">
                  <c:v>1.0995999900000001E-3</c:v>
                </c:pt>
                <c:pt idx="14649" formatCode="General">
                  <c:v>1.0996799900000001E-3</c:v>
                </c:pt>
                <c:pt idx="14650" formatCode="General">
                  <c:v>1.09975999E-3</c:v>
                </c:pt>
                <c:pt idx="14651" formatCode="General">
                  <c:v>1.09983999E-3</c:v>
                </c:pt>
                <c:pt idx="14652" formatCode="General">
                  <c:v>1.0999199899999999E-3</c:v>
                </c:pt>
                <c:pt idx="14653" formatCode="General">
                  <c:v>1.0999999900000001E-3</c:v>
                </c:pt>
                <c:pt idx="14654" formatCode="General">
                  <c:v>1.1000799900000001E-3</c:v>
                </c:pt>
                <c:pt idx="14655" formatCode="General">
                  <c:v>1.10015999E-3</c:v>
                </c:pt>
                <c:pt idx="14656" formatCode="General">
                  <c:v>1.10023999E-3</c:v>
                </c:pt>
                <c:pt idx="14657" formatCode="General">
                  <c:v>1.1003199899999999E-3</c:v>
                </c:pt>
                <c:pt idx="14658" formatCode="General">
                  <c:v>1.1003999899999999E-3</c:v>
                </c:pt>
                <c:pt idx="14659" formatCode="General">
                  <c:v>1.1004799900000001E-3</c:v>
                </c:pt>
                <c:pt idx="14660" formatCode="General">
                  <c:v>1.10055999E-3</c:v>
                </c:pt>
                <c:pt idx="14661" formatCode="General">
                  <c:v>1.10063999E-3</c:v>
                </c:pt>
                <c:pt idx="14662" formatCode="General">
                  <c:v>1.10071999E-3</c:v>
                </c:pt>
                <c:pt idx="14663" formatCode="General">
                  <c:v>1.1007999899999999E-3</c:v>
                </c:pt>
                <c:pt idx="14664" formatCode="General">
                  <c:v>1.1008799900000001E-3</c:v>
                </c:pt>
                <c:pt idx="14665" formatCode="General">
                  <c:v>1.10095999E-3</c:v>
                </c:pt>
                <c:pt idx="14666" formatCode="General">
                  <c:v>1.10103999E-3</c:v>
                </c:pt>
                <c:pt idx="14667" formatCode="General">
                  <c:v>1.10111999E-3</c:v>
                </c:pt>
                <c:pt idx="14668" formatCode="General">
                  <c:v>1.1011999899999999E-3</c:v>
                </c:pt>
                <c:pt idx="14669" formatCode="General">
                  <c:v>1.1012799900000001E-3</c:v>
                </c:pt>
                <c:pt idx="14670" formatCode="General">
                  <c:v>1.1013599900000001E-3</c:v>
                </c:pt>
                <c:pt idx="14671" formatCode="General">
                  <c:v>1.10143999E-3</c:v>
                </c:pt>
                <c:pt idx="14672" formatCode="General">
                  <c:v>1.10151999E-3</c:v>
                </c:pt>
                <c:pt idx="14673" formatCode="General">
                  <c:v>1.1015999899999999E-3</c:v>
                </c:pt>
                <c:pt idx="14674" formatCode="General">
                  <c:v>1.1016799900000001E-3</c:v>
                </c:pt>
                <c:pt idx="14675" formatCode="General">
                  <c:v>1.1017599900000001E-3</c:v>
                </c:pt>
                <c:pt idx="14676" formatCode="General">
                  <c:v>1.10183999E-3</c:v>
                </c:pt>
                <c:pt idx="14677" formatCode="General">
                  <c:v>1.10191999E-3</c:v>
                </c:pt>
                <c:pt idx="14678" formatCode="General">
                  <c:v>1.1019999899999999E-3</c:v>
                </c:pt>
                <c:pt idx="14679" formatCode="General">
                  <c:v>1.1020799899999999E-3</c:v>
                </c:pt>
                <c:pt idx="14680" formatCode="General">
                  <c:v>1.1021599900000001E-3</c:v>
                </c:pt>
                <c:pt idx="14681" formatCode="General">
                  <c:v>1.10223999E-3</c:v>
                </c:pt>
                <c:pt idx="14682" formatCode="General">
                  <c:v>1.10231999E-3</c:v>
                </c:pt>
                <c:pt idx="14683" formatCode="General">
                  <c:v>1.1023999899999999E-3</c:v>
                </c:pt>
                <c:pt idx="14684" formatCode="General">
                  <c:v>1.1024799899999999E-3</c:v>
                </c:pt>
                <c:pt idx="14685" formatCode="General">
                  <c:v>1.1025599900000001E-3</c:v>
                </c:pt>
                <c:pt idx="14686" formatCode="General">
                  <c:v>1.10263999E-3</c:v>
                </c:pt>
                <c:pt idx="14687" formatCode="General">
                  <c:v>1.10271999E-3</c:v>
                </c:pt>
                <c:pt idx="14688" formatCode="General">
                  <c:v>1.10279999E-3</c:v>
                </c:pt>
                <c:pt idx="14689" formatCode="General">
                  <c:v>1.1028799899999999E-3</c:v>
                </c:pt>
                <c:pt idx="14690" formatCode="General">
                  <c:v>1.1029599900000001E-3</c:v>
                </c:pt>
                <c:pt idx="14691" formatCode="General">
                  <c:v>1.1030399900000001E-3</c:v>
                </c:pt>
                <c:pt idx="14692" formatCode="General">
                  <c:v>1.10311999E-3</c:v>
                </c:pt>
                <c:pt idx="14693" formatCode="General">
                  <c:v>1.10319999E-3</c:v>
                </c:pt>
                <c:pt idx="14694" formatCode="General">
                  <c:v>1.1032799899999999E-3</c:v>
                </c:pt>
                <c:pt idx="14695" formatCode="General">
                  <c:v>1.1033599900000001E-3</c:v>
                </c:pt>
                <c:pt idx="14696" formatCode="General">
                  <c:v>1.1034399900000001E-3</c:v>
                </c:pt>
                <c:pt idx="14697" formatCode="General">
                  <c:v>1.10351999E-3</c:v>
                </c:pt>
                <c:pt idx="14698" formatCode="General">
                  <c:v>1.10359999E-3</c:v>
                </c:pt>
                <c:pt idx="14699" formatCode="General">
                  <c:v>1.1036799899999999E-3</c:v>
                </c:pt>
                <c:pt idx="14700" formatCode="General">
                  <c:v>1.1037599899999999E-3</c:v>
                </c:pt>
                <c:pt idx="14701" formatCode="General">
                  <c:v>1.1038399900000001E-3</c:v>
                </c:pt>
                <c:pt idx="14702" formatCode="General">
                  <c:v>1.10391999E-3</c:v>
                </c:pt>
                <c:pt idx="14703" formatCode="General">
                  <c:v>1.10399999E-3</c:v>
                </c:pt>
                <c:pt idx="14704" formatCode="General">
                  <c:v>1.1040799899999999E-3</c:v>
                </c:pt>
                <c:pt idx="14705" formatCode="General">
                  <c:v>1.1041599899999999E-3</c:v>
                </c:pt>
                <c:pt idx="14706" formatCode="General">
                  <c:v>1.1042399900000001E-3</c:v>
                </c:pt>
                <c:pt idx="14707" formatCode="General">
                  <c:v>1.10431999E-3</c:v>
                </c:pt>
                <c:pt idx="14708" formatCode="General">
                  <c:v>1.10439999E-3</c:v>
                </c:pt>
                <c:pt idx="14709" formatCode="General">
                  <c:v>1.10447999E-3</c:v>
                </c:pt>
                <c:pt idx="14710" formatCode="General">
                  <c:v>1.1045599899999999E-3</c:v>
                </c:pt>
                <c:pt idx="14711" formatCode="General">
                  <c:v>1.1046399900000001E-3</c:v>
                </c:pt>
                <c:pt idx="14712" formatCode="General">
                  <c:v>1.10471999E-3</c:v>
                </c:pt>
                <c:pt idx="14713" formatCode="General">
                  <c:v>1.10479999E-3</c:v>
                </c:pt>
                <c:pt idx="14714" formatCode="General">
                  <c:v>1.10487999E-3</c:v>
                </c:pt>
                <c:pt idx="14715" formatCode="General">
                  <c:v>1.1049599899999999E-3</c:v>
                </c:pt>
                <c:pt idx="14716" formatCode="General">
                  <c:v>1.1050399900000001E-3</c:v>
                </c:pt>
                <c:pt idx="14717" formatCode="General">
                  <c:v>1.1051199900000001E-3</c:v>
                </c:pt>
                <c:pt idx="14718" formatCode="General">
                  <c:v>1.10519999E-3</c:v>
                </c:pt>
                <c:pt idx="14719" formatCode="General">
                  <c:v>1.10527999E-3</c:v>
                </c:pt>
                <c:pt idx="14720" formatCode="General">
                  <c:v>1.1053599899999999E-3</c:v>
                </c:pt>
                <c:pt idx="14721" formatCode="General">
                  <c:v>1.1054399900000001E-3</c:v>
                </c:pt>
                <c:pt idx="14722" formatCode="General">
                  <c:v>1.1055199900000001E-3</c:v>
                </c:pt>
                <c:pt idx="14723" formatCode="General">
                  <c:v>1.10559999E-3</c:v>
                </c:pt>
                <c:pt idx="14724" formatCode="General">
                  <c:v>1.10567999E-3</c:v>
                </c:pt>
                <c:pt idx="14725" formatCode="General">
                  <c:v>1.1057599899999999E-3</c:v>
                </c:pt>
                <c:pt idx="14726" formatCode="General">
                  <c:v>1.1058399899999999E-3</c:v>
                </c:pt>
                <c:pt idx="14727" formatCode="General">
                  <c:v>1.1059199900000001E-3</c:v>
                </c:pt>
                <c:pt idx="14728" formatCode="General">
                  <c:v>1.10599999E-3</c:v>
                </c:pt>
                <c:pt idx="14729" formatCode="General">
                  <c:v>1.10607999E-3</c:v>
                </c:pt>
                <c:pt idx="14730" formatCode="General">
                  <c:v>1.10615999E-3</c:v>
                </c:pt>
                <c:pt idx="14731" formatCode="General">
                  <c:v>1.1062399899999999E-3</c:v>
                </c:pt>
                <c:pt idx="14732" formatCode="General">
                  <c:v>1.1063199900000001E-3</c:v>
                </c:pt>
                <c:pt idx="14733" formatCode="General">
                  <c:v>1.10639999E-3</c:v>
                </c:pt>
                <c:pt idx="14734" formatCode="General">
                  <c:v>1.10647999E-3</c:v>
                </c:pt>
                <c:pt idx="14735" formatCode="General">
                  <c:v>1.10655999E-3</c:v>
                </c:pt>
                <c:pt idx="14736" formatCode="General">
                  <c:v>1.1066399899999999E-3</c:v>
                </c:pt>
                <c:pt idx="14737" formatCode="General">
                  <c:v>1.1067199900000001E-3</c:v>
                </c:pt>
                <c:pt idx="14738" formatCode="General">
                  <c:v>1.1067999900000001E-3</c:v>
                </c:pt>
                <c:pt idx="14739" formatCode="General">
                  <c:v>1.10687999E-3</c:v>
                </c:pt>
                <c:pt idx="14740" formatCode="General">
                  <c:v>1.10695999E-3</c:v>
                </c:pt>
                <c:pt idx="14741" formatCode="General">
                  <c:v>1.1070399899999999E-3</c:v>
                </c:pt>
                <c:pt idx="14742" formatCode="General">
                  <c:v>1.1071199900000001E-3</c:v>
                </c:pt>
                <c:pt idx="14743" formatCode="General">
                  <c:v>1.1071999900000001E-3</c:v>
                </c:pt>
                <c:pt idx="14744" formatCode="General">
                  <c:v>1.10727999E-3</c:v>
                </c:pt>
                <c:pt idx="14745" formatCode="General">
                  <c:v>1.10735999E-3</c:v>
                </c:pt>
                <c:pt idx="14746" formatCode="General">
                  <c:v>1.1074399899999999E-3</c:v>
                </c:pt>
                <c:pt idx="14747" formatCode="General">
                  <c:v>1.1075199899999999E-3</c:v>
                </c:pt>
                <c:pt idx="14748" formatCode="General">
                  <c:v>1.1075999900000001E-3</c:v>
                </c:pt>
                <c:pt idx="14749" formatCode="General">
                  <c:v>1.10767999E-3</c:v>
                </c:pt>
                <c:pt idx="14750" formatCode="General">
                  <c:v>1.10775999E-3</c:v>
                </c:pt>
                <c:pt idx="14751" formatCode="General">
                  <c:v>1.1078399899999999E-3</c:v>
                </c:pt>
                <c:pt idx="14752" formatCode="General">
                  <c:v>1.1079199899999999E-3</c:v>
                </c:pt>
                <c:pt idx="14753" formatCode="General">
                  <c:v>1.1079999900000001E-3</c:v>
                </c:pt>
                <c:pt idx="14754" formatCode="General">
                  <c:v>1.10807999E-3</c:v>
                </c:pt>
                <c:pt idx="14755" formatCode="General">
                  <c:v>1.10815999E-3</c:v>
                </c:pt>
                <c:pt idx="14756" formatCode="General">
                  <c:v>1.10823999E-3</c:v>
                </c:pt>
                <c:pt idx="14757" formatCode="General">
                  <c:v>1.1083199899999999E-3</c:v>
                </c:pt>
                <c:pt idx="14758" formatCode="General">
                  <c:v>1.1083999900000001E-3</c:v>
                </c:pt>
                <c:pt idx="14759" formatCode="General">
                  <c:v>1.1084799900000001E-3</c:v>
                </c:pt>
                <c:pt idx="14760" formatCode="General">
                  <c:v>1.10855999E-3</c:v>
                </c:pt>
                <c:pt idx="14761" formatCode="General">
                  <c:v>1.10863999E-3</c:v>
                </c:pt>
                <c:pt idx="14762" formatCode="General">
                  <c:v>1.1087199899999999E-3</c:v>
                </c:pt>
                <c:pt idx="14763" formatCode="General">
                  <c:v>1.1087999900000001E-3</c:v>
                </c:pt>
                <c:pt idx="14764" formatCode="General">
                  <c:v>1.1088799900000001E-3</c:v>
                </c:pt>
                <c:pt idx="14765" formatCode="General">
                  <c:v>1.10895999E-3</c:v>
                </c:pt>
                <c:pt idx="14766" formatCode="General">
                  <c:v>1.10903999E-3</c:v>
                </c:pt>
                <c:pt idx="14767" formatCode="General">
                  <c:v>1.1091199899999999E-3</c:v>
                </c:pt>
                <c:pt idx="14768" formatCode="General">
                  <c:v>1.1091999899999999E-3</c:v>
                </c:pt>
                <c:pt idx="14769" formatCode="General">
                  <c:v>1.1092799900000001E-3</c:v>
                </c:pt>
                <c:pt idx="14770" formatCode="General">
                  <c:v>1.10935999E-3</c:v>
                </c:pt>
                <c:pt idx="14771" formatCode="General">
                  <c:v>1.10943999E-3</c:v>
                </c:pt>
                <c:pt idx="14772" formatCode="General">
                  <c:v>1.1095199899999999E-3</c:v>
                </c:pt>
                <c:pt idx="14773" formatCode="General">
                  <c:v>1.1095999899999999E-3</c:v>
                </c:pt>
                <c:pt idx="14774" formatCode="General">
                  <c:v>1.1096799900000001E-3</c:v>
                </c:pt>
                <c:pt idx="14775" formatCode="General">
                  <c:v>1.10975999E-3</c:v>
                </c:pt>
                <c:pt idx="14776" formatCode="General">
                  <c:v>1.10983999E-3</c:v>
                </c:pt>
                <c:pt idx="14777" formatCode="General">
                  <c:v>1.10991999E-3</c:v>
                </c:pt>
                <c:pt idx="14778" formatCode="General">
                  <c:v>1.1099999899999999E-3</c:v>
                </c:pt>
                <c:pt idx="14779" formatCode="General">
                  <c:v>1.1100799900000001E-3</c:v>
                </c:pt>
                <c:pt idx="14780" formatCode="General">
                  <c:v>1.11015999E-3</c:v>
                </c:pt>
                <c:pt idx="14781" formatCode="General">
                  <c:v>1.11023999E-3</c:v>
                </c:pt>
                <c:pt idx="14782" formatCode="General">
                  <c:v>1.11031999E-3</c:v>
                </c:pt>
                <c:pt idx="14783" formatCode="General">
                  <c:v>1.1103999899999999E-3</c:v>
                </c:pt>
                <c:pt idx="14784" formatCode="General">
                  <c:v>1.1104799900000001E-3</c:v>
                </c:pt>
                <c:pt idx="14785" formatCode="General">
                  <c:v>1.1105599900000001E-3</c:v>
                </c:pt>
                <c:pt idx="14786" formatCode="General">
                  <c:v>1.11063999E-3</c:v>
                </c:pt>
                <c:pt idx="14787" formatCode="General">
                  <c:v>1.11071999E-3</c:v>
                </c:pt>
                <c:pt idx="14788" formatCode="General">
                  <c:v>1.1107999899999999E-3</c:v>
                </c:pt>
                <c:pt idx="14789" formatCode="General">
                  <c:v>1.1108799899999999E-3</c:v>
                </c:pt>
                <c:pt idx="14790" formatCode="General">
                  <c:v>1.1109599900000001E-3</c:v>
                </c:pt>
                <c:pt idx="14791" formatCode="General">
                  <c:v>1.11103999E-3</c:v>
                </c:pt>
                <c:pt idx="14792" formatCode="General">
                  <c:v>1.11111999E-3</c:v>
                </c:pt>
                <c:pt idx="14793" formatCode="General">
                  <c:v>1.1111999899999999E-3</c:v>
                </c:pt>
                <c:pt idx="14794" formatCode="General">
                  <c:v>1.1112799899999999E-3</c:v>
                </c:pt>
                <c:pt idx="14795" formatCode="General">
                  <c:v>1.1113599900000001E-3</c:v>
                </c:pt>
                <c:pt idx="14796" formatCode="General">
                  <c:v>1.11143999E-3</c:v>
                </c:pt>
                <c:pt idx="14797" formatCode="General">
                  <c:v>1.11151999E-3</c:v>
                </c:pt>
                <c:pt idx="14798" formatCode="General">
                  <c:v>1.11159999E-3</c:v>
                </c:pt>
                <c:pt idx="14799" formatCode="General">
                  <c:v>1.1116799899999999E-3</c:v>
                </c:pt>
                <c:pt idx="14800" formatCode="General">
                  <c:v>1.1117599900000001E-3</c:v>
                </c:pt>
                <c:pt idx="14801" formatCode="General">
                  <c:v>1.11183999E-3</c:v>
                </c:pt>
                <c:pt idx="14802" formatCode="General">
                  <c:v>1.11191999E-3</c:v>
                </c:pt>
                <c:pt idx="14803" formatCode="General">
                  <c:v>1.11199999E-3</c:v>
                </c:pt>
                <c:pt idx="14804" formatCode="General">
                  <c:v>1.1120799899999999E-3</c:v>
                </c:pt>
                <c:pt idx="14805" formatCode="General">
                  <c:v>1.1121599900000001E-3</c:v>
                </c:pt>
                <c:pt idx="14806" formatCode="General">
                  <c:v>1.1122399900000001E-3</c:v>
                </c:pt>
                <c:pt idx="14807" formatCode="General">
                  <c:v>1.11231999E-3</c:v>
                </c:pt>
                <c:pt idx="14808" formatCode="General">
                  <c:v>1.11239999E-3</c:v>
                </c:pt>
                <c:pt idx="14809" formatCode="General">
                  <c:v>1.1124799899999999E-3</c:v>
                </c:pt>
                <c:pt idx="14810" formatCode="General">
                  <c:v>1.1125599900000001E-3</c:v>
                </c:pt>
                <c:pt idx="14811" formatCode="General">
                  <c:v>1.1126399900000001E-3</c:v>
                </c:pt>
                <c:pt idx="14812" formatCode="General">
                  <c:v>1.11271999E-3</c:v>
                </c:pt>
                <c:pt idx="14813" formatCode="General">
                  <c:v>1.11279999E-3</c:v>
                </c:pt>
                <c:pt idx="14814" formatCode="General">
                  <c:v>1.1128799899999999E-3</c:v>
                </c:pt>
                <c:pt idx="14815" formatCode="General">
                  <c:v>1.1129599899999999E-3</c:v>
                </c:pt>
                <c:pt idx="14816" formatCode="General">
                  <c:v>1.1130399900000001E-3</c:v>
                </c:pt>
                <c:pt idx="14817" formatCode="General">
                  <c:v>1.11311999E-3</c:v>
                </c:pt>
                <c:pt idx="14818" formatCode="General">
                  <c:v>1.11319999E-3</c:v>
                </c:pt>
                <c:pt idx="14819" formatCode="General">
                  <c:v>1.11327999E-3</c:v>
                </c:pt>
                <c:pt idx="14820" formatCode="General">
                  <c:v>1.1133599899999999E-3</c:v>
                </c:pt>
                <c:pt idx="14821" formatCode="General">
                  <c:v>1.1134399900000001E-3</c:v>
                </c:pt>
                <c:pt idx="14822" formatCode="General">
                  <c:v>1.11351999E-3</c:v>
                </c:pt>
                <c:pt idx="14823" formatCode="General">
                  <c:v>1.11359999E-3</c:v>
                </c:pt>
                <c:pt idx="14824" formatCode="General">
                  <c:v>1.11367999E-3</c:v>
                </c:pt>
                <c:pt idx="14825" formatCode="General">
                  <c:v>1.1137599899999999E-3</c:v>
                </c:pt>
                <c:pt idx="14826" formatCode="General">
                  <c:v>1.1138399900000001E-3</c:v>
                </c:pt>
                <c:pt idx="14827" formatCode="General">
                  <c:v>1.1139199900000001E-3</c:v>
                </c:pt>
                <c:pt idx="14828" formatCode="General">
                  <c:v>1.11399999E-3</c:v>
                </c:pt>
                <c:pt idx="14829" formatCode="General">
                  <c:v>1.11407999E-3</c:v>
                </c:pt>
                <c:pt idx="14830" formatCode="General">
                  <c:v>1.1141599899999999E-3</c:v>
                </c:pt>
                <c:pt idx="14831" formatCode="General">
                  <c:v>1.1142399900000001E-3</c:v>
                </c:pt>
                <c:pt idx="14832" formatCode="General">
                  <c:v>1.1143199900000001E-3</c:v>
                </c:pt>
                <c:pt idx="14833" formatCode="General">
                  <c:v>1.11439999E-3</c:v>
                </c:pt>
                <c:pt idx="14834" formatCode="General">
                  <c:v>1.11447999E-3</c:v>
                </c:pt>
                <c:pt idx="14835" formatCode="General">
                  <c:v>1.1145599899999999E-3</c:v>
                </c:pt>
                <c:pt idx="14836" formatCode="General">
                  <c:v>1.1146399899999999E-3</c:v>
                </c:pt>
                <c:pt idx="14837" formatCode="General">
                  <c:v>1.1147199900000001E-3</c:v>
                </c:pt>
                <c:pt idx="14838" formatCode="General">
                  <c:v>1.11479999E-3</c:v>
                </c:pt>
                <c:pt idx="14839" formatCode="General">
                  <c:v>1.11487999E-3</c:v>
                </c:pt>
                <c:pt idx="14840" formatCode="General">
                  <c:v>1.1149599899999999E-3</c:v>
                </c:pt>
                <c:pt idx="14841" formatCode="General">
                  <c:v>1.1150399899999999E-3</c:v>
                </c:pt>
                <c:pt idx="14842" formatCode="General">
                  <c:v>1.1151199900000001E-3</c:v>
                </c:pt>
                <c:pt idx="14843" formatCode="General">
                  <c:v>1.11519999E-3</c:v>
                </c:pt>
                <c:pt idx="14844" formatCode="General">
                  <c:v>1.11527999E-3</c:v>
                </c:pt>
                <c:pt idx="14845" formatCode="General">
                  <c:v>1.11535999E-3</c:v>
                </c:pt>
                <c:pt idx="14846" formatCode="General">
                  <c:v>1.1154399899999999E-3</c:v>
                </c:pt>
                <c:pt idx="14847" formatCode="General">
                  <c:v>1.1155199900000001E-3</c:v>
                </c:pt>
                <c:pt idx="14848" formatCode="General">
                  <c:v>1.1155999900000001E-3</c:v>
                </c:pt>
                <c:pt idx="14849" formatCode="General">
                  <c:v>1.11567999E-3</c:v>
                </c:pt>
                <c:pt idx="14850" formatCode="General">
                  <c:v>1.11575999E-3</c:v>
                </c:pt>
                <c:pt idx="14851" formatCode="General">
                  <c:v>1.1158399899999999E-3</c:v>
                </c:pt>
                <c:pt idx="14852" formatCode="General">
                  <c:v>1.1159199900000001E-3</c:v>
                </c:pt>
                <c:pt idx="14853" formatCode="General">
                  <c:v>1.1159999900000001E-3</c:v>
                </c:pt>
                <c:pt idx="14854" formatCode="General">
                  <c:v>1.11607999E-3</c:v>
                </c:pt>
                <c:pt idx="14855" formatCode="General">
                  <c:v>1.11615999E-3</c:v>
                </c:pt>
                <c:pt idx="14856" formatCode="General">
                  <c:v>1.1162399899999999E-3</c:v>
                </c:pt>
                <c:pt idx="14857" formatCode="General">
                  <c:v>1.1163199899999999E-3</c:v>
                </c:pt>
                <c:pt idx="14858" formatCode="General">
                  <c:v>1.1163999900000001E-3</c:v>
                </c:pt>
                <c:pt idx="14859" formatCode="General">
                  <c:v>1.11647999E-3</c:v>
                </c:pt>
                <c:pt idx="14860" formatCode="General">
                  <c:v>1.11655999E-3</c:v>
                </c:pt>
                <c:pt idx="14861" formatCode="General">
                  <c:v>1.1166399899999999E-3</c:v>
                </c:pt>
                <c:pt idx="14862" formatCode="General">
                  <c:v>1.1167199899999999E-3</c:v>
                </c:pt>
                <c:pt idx="14863" formatCode="General">
                  <c:v>1.1167999900000001E-3</c:v>
                </c:pt>
                <c:pt idx="14864" formatCode="General">
                  <c:v>1.11687999E-3</c:v>
                </c:pt>
                <c:pt idx="14865" formatCode="General">
                  <c:v>1.11695999E-3</c:v>
                </c:pt>
                <c:pt idx="14866" formatCode="General">
                  <c:v>1.11703999E-3</c:v>
                </c:pt>
                <c:pt idx="14867" formatCode="General">
                  <c:v>1.1171199899999999E-3</c:v>
                </c:pt>
                <c:pt idx="14868" formatCode="General">
                  <c:v>1.1171999900000001E-3</c:v>
                </c:pt>
                <c:pt idx="14869" formatCode="General">
                  <c:v>1.11727999E-3</c:v>
                </c:pt>
                <c:pt idx="14870" formatCode="General">
                  <c:v>1.11735999E-3</c:v>
                </c:pt>
                <c:pt idx="14871" formatCode="General">
                  <c:v>1.11743999E-3</c:v>
                </c:pt>
                <c:pt idx="14872" formatCode="General">
                  <c:v>1.1175199899999999E-3</c:v>
                </c:pt>
                <c:pt idx="14873" formatCode="General">
                  <c:v>1.1175999900000001E-3</c:v>
                </c:pt>
                <c:pt idx="14874" formatCode="General">
                  <c:v>1.1176799900000001E-3</c:v>
                </c:pt>
                <c:pt idx="14875" formatCode="General">
                  <c:v>1.11775999E-3</c:v>
                </c:pt>
                <c:pt idx="14876" formatCode="General">
                  <c:v>1.11783999E-3</c:v>
                </c:pt>
                <c:pt idx="14877" formatCode="General">
                  <c:v>1.1179199899999999E-3</c:v>
                </c:pt>
                <c:pt idx="14878" formatCode="General">
                  <c:v>1.1179999899999999E-3</c:v>
                </c:pt>
                <c:pt idx="14879" formatCode="General">
                  <c:v>1.1180799900000001E-3</c:v>
                </c:pt>
                <c:pt idx="14880" formatCode="General">
                  <c:v>1.11815999E-3</c:v>
                </c:pt>
                <c:pt idx="14881" formatCode="General">
                  <c:v>1.11823999E-3</c:v>
                </c:pt>
                <c:pt idx="14882" formatCode="General">
                  <c:v>1.1183199899999999E-3</c:v>
                </c:pt>
                <c:pt idx="14883" formatCode="General">
                  <c:v>1.1183999899999999E-3</c:v>
                </c:pt>
                <c:pt idx="14884" formatCode="General">
                  <c:v>1.1184799900000001E-3</c:v>
                </c:pt>
                <c:pt idx="14885" formatCode="General">
                  <c:v>1.11855999E-3</c:v>
                </c:pt>
                <c:pt idx="14886" formatCode="General">
                  <c:v>1.11863999E-3</c:v>
                </c:pt>
                <c:pt idx="14887" formatCode="General">
                  <c:v>1.11871999E-3</c:v>
                </c:pt>
                <c:pt idx="14888" formatCode="General">
                  <c:v>1.1187999899999999E-3</c:v>
                </c:pt>
                <c:pt idx="14889" formatCode="General">
                  <c:v>1.1188799900000001E-3</c:v>
                </c:pt>
                <c:pt idx="14890" formatCode="General">
                  <c:v>1.11895999E-3</c:v>
                </c:pt>
                <c:pt idx="14891" formatCode="General">
                  <c:v>1.11903999E-3</c:v>
                </c:pt>
                <c:pt idx="14892" formatCode="General">
                  <c:v>1.11911999E-3</c:v>
                </c:pt>
                <c:pt idx="14893" formatCode="General">
                  <c:v>1.1191999899999999E-3</c:v>
                </c:pt>
                <c:pt idx="14894" formatCode="General">
                  <c:v>1.1192799900000001E-3</c:v>
                </c:pt>
                <c:pt idx="14895" formatCode="General">
                  <c:v>1.1193599900000001E-3</c:v>
                </c:pt>
                <c:pt idx="14896" formatCode="General">
                  <c:v>1.11943999E-3</c:v>
                </c:pt>
                <c:pt idx="14897" formatCode="General">
                  <c:v>1.11951999E-3</c:v>
                </c:pt>
                <c:pt idx="14898" formatCode="General">
                  <c:v>1.1195999899999999E-3</c:v>
                </c:pt>
                <c:pt idx="14899" formatCode="General">
                  <c:v>1.1196799900000001E-3</c:v>
                </c:pt>
                <c:pt idx="14900" formatCode="General">
                  <c:v>1.1197599900000001E-3</c:v>
                </c:pt>
                <c:pt idx="14901" formatCode="General">
                  <c:v>1.11983999E-3</c:v>
                </c:pt>
                <c:pt idx="14902" formatCode="General">
                  <c:v>1.11991999E-3</c:v>
                </c:pt>
                <c:pt idx="14903" formatCode="General">
                  <c:v>1.1199999899999999E-3</c:v>
                </c:pt>
                <c:pt idx="14904" formatCode="General">
                  <c:v>1.1200799899999999E-3</c:v>
                </c:pt>
                <c:pt idx="14905" formatCode="General">
                  <c:v>1.1201599900000001E-3</c:v>
                </c:pt>
                <c:pt idx="14906" formatCode="General">
                  <c:v>1.12023999E-3</c:v>
                </c:pt>
                <c:pt idx="14907" formatCode="General">
                  <c:v>1.12031999E-3</c:v>
                </c:pt>
                <c:pt idx="14908" formatCode="General">
                  <c:v>1.12039999E-3</c:v>
                </c:pt>
                <c:pt idx="14909" formatCode="General">
                  <c:v>1.1204799899999999E-3</c:v>
                </c:pt>
                <c:pt idx="14910" formatCode="General">
                  <c:v>1.1205599900000001E-3</c:v>
                </c:pt>
                <c:pt idx="14911" formatCode="General">
                  <c:v>1.12063999E-3</c:v>
                </c:pt>
                <c:pt idx="14912" formatCode="General">
                  <c:v>1.12071999E-3</c:v>
                </c:pt>
                <c:pt idx="14913" formatCode="General">
                  <c:v>1.12079999E-3</c:v>
                </c:pt>
                <c:pt idx="14914" formatCode="General">
                  <c:v>1.1208799899999999E-3</c:v>
                </c:pt>
                <c:pt idx="14915" formatCode="General">
                  <c:v>1.1209599900000001E-3</c:v>
                </c:pt>
                <c:pt idx="14916" formatCode="General">
                  <c:v>1.1210399900000001E-3</c:v>
                </c:pt>
                <c:pt idx="14917" formatCode="General">
                  <c:v>1.12111999E-3</c:v>
                </c:pt>
                <c:pt idx="14918" formatCode="General">
                  <c:v>1.12119999E-3</c:v>
                </c:pt>
                <c:pt idx="14919" formatCode="General">
                  <c:v>1.1212799899999999E-3</c:v>
                </c:pt>
                <c:pt idx="14920" formatCode="General">
                  <c:v>1.1213599900000001E-3</c:v>
                </c:pt>
                <c:pt idx="14921" formatCode="General">
                  <c:v>1.1214399900000001E-3</c:v>
                </c:pt>
                <c:pt idx="14922" formatCode="General">
                  <c:v>1.12151999E-3</c:v>
                </c:pt>
                <c:pt idx="14923" formatCode="General">
                  <c:v>1.12159999E-3</c:v>
                </c:pt>
                <c:pt idx="14924" formatCode="General">
                  <c:v>1.1216799899999999E-3</c:v>
                </c:pt>
                <c:pt idx="14925" formatCode="General">
                  <c:v>1.1217599899999999E-3</c:v>
                </c:pt>
                <c:pt idx="14926" formatCode="General">
                  <c:v>1.1218399900000001E-3</c:v>
                </c:pt>
                <c:pt idx="14927" formatCode="General">
                  <c:v>1.12191999E-3</c:v>
                </c:pt>
                <c:pt idx="14928" formatCode="General">
                  <c:v>1.12199999E-3</c:v>
                </c:pt>
                <c:pt idx="14929" formatCode="General">
                  <c:v>1.1220799899999999E-3</c:v>
                </c:pt>
                <c:pt idx="14930" formatCode="General">
                  <c:v>1.1221599899999999E-3</c:v>
                </c:pt>
                <c:pt idx="14931" formatCode="General">
                  <c:v>1.1222399900000001E-3</c:v>
                </c:pt>
                <c:pt idx="14932" formatCode="General">
                  <c:v>1.12231999E-3</c:v>
                </c:pt>
                <c:pt idx="14933" formatCode="General">
                  <c:v>1.12239999E-3</c:v>
                </c:pt>
                <c:pt idx="14934" formatCode="General">
                  <c:v>1.12247999E-3</c:v>
                </c:pt>
                <c:pt idx="14935" formatCode="General">
                  <c:v>1.1225599899999999E-3</c:v>
                </c:pt>
                <c:pt idx="14936" formatCode="General">
                  <c:v>1.1226399900000001E-3</c:v>
                </c:pt>
                <c:pt idx="14937" formatCode="General">
                  <c:v>1.1227199900000001E-3</c:v>
                </c:pt>
                <c:pt idx="14938" formatCode="General">
                  <c:v>1.12279999E-3</c:v>
                </c:pt>
                <c:pt idx="14939" formatCode="General">
                  <c:v>1.12287999E-3</c:v>
                </c:pt>
                <c:pt idx="14940" formatCode="General">
                  <c:v>1.1229599899999999E-3</c:v>
                </c:pt>
                <c:pt idx="14941" formatCode="General">
                  <c:v>1.1230399900000001E-3</c:v>
                </c:pt>
                <c:pt idx="14942" formatCode="General">
                  <c:v>1.1231199900000001E-3</c:v>
                </c:pt>
                <c:pt idx="14943" formatCode="General">
                  <c:v>1.12319999E-3</c:v>
                </c:pt>
                <c:pt idx="14944" formatCode="General">
                  <c:v>1.12327999E-3</c:v>
                </c:pt>
                <c:pt idx="14945" formatCode="General">
                  <c:v>1.1233599899999999E-3</c:v>
                </c:pt>
                <c:pt idx="14946" formatCode="General">
                  <c:v>1.1234399899999999E-3</c:v>
                </c:pt>
                <c:pt idx="14947" formatCode="General">
                  <c:v>1.1235199900000001E-3</c:v>
                </c:pt>
                <c:pt idx="14948" formatCode="General">
                  <c:v>1.12359999E-3</c:v>
                </c:pt>
                <c:pt idx="14949" formatCode="General">
                  <c:v>1.12367999E-3</c:v>
                </c:pt>
                <c:pt idx="14950" formatCode="General">
                  <c:v>1.1237599899999999E-3</c:v>
                </c:pt>
                <c:pt idx="14951" formatCode="General">
                  <c:v>1.1238399899999999E-3</c:v>
                </c:pt>
                <c:pt idx="14952" formatCode="General">
                  <c:v>1.1239199900000001E-3</c:v>
                </c:pt>
                <c:pt idx="14953" formatCode="General">
                  <c:v>1.12399999E-3</c:v>
                </c:pt>
                <c:pt idx="14954" formatCode="General">
                  <c:v>1.12407999E-3</c:v>
                </c:pt>
                <c:pt idx="14955" formatCode="General">
                  <c:v>1.12415999E-3</c:v>
                </c:pt>
                <c:pt idx="14956" formatCode="General">
                  <c:v>1.1242399899999999E-3</c:v>
                </c:pt>
                <c:pt idx="14957" formatCode="General">
                  <c:v>1.1243199900000001E-3</c:v>
                </c:pt>
                <c:pt idx="14958" formatCode="General">
                  <c:v>1.12439999E-3</c:v>
                </c:pt>
                <c:pt idx="14959" formatCode="General">
                  <c:v>1.12447999E-3</c:v>
                </c:pt>
                <c:pt idx="14960" formatCode="General">
                  <c:v>1.12455999E-3</c:v>
                </c:pt>
                <c:pt idx="14961" formatCode="General">
                  <c:v>1.1246399899999999E-3</c:v>
                </c:pt>
                <c:pt idx="14962" formatCode="General">
                  <c:v>1.1247199900000001E-3</c:v>
                </c:pt>
                <c:pt idx="14963" formatCode="General">
                  <c:v>1.1247999900000001E-3</c:v>
                </c:pt>
                <c:pt idx="14964" formatCode="General">
                  <c:v>1.12487999E-3</c:v>
                </c:pt>
                <c:pt idx="14965" formatCode="General">
                  <c:v>1.12495999E-3</c:v>
                </c:pt>
                <c:pt idx="14966" formatCode="General">
                  <c:v>1.1250399899999999E-3</c:v>
                </c:pt>
                <c:pt idx="14967" formatCode="General">
                  <c:v>1.1251199899999999E-3</c:v>
                </c:pt>
                <c:pt idx="14968" formatCode="General">
                  <c:v>1.1251999900000001E-3</c:v>
                </c:pt>
                <c:pt idx="14969" formatCode="General">
                  <c:v>1.12527999E-3</c:v>
                </c:pt>
                <c:pt idx="14970" formatCode="General">
                  <c:v>1.12535999E-3</c:v>
                </c:pt>
                <c:pt idx="14971" formatCode="General">
                  <c:v>1.1254399899999999E-3</c:v>
                </c:pt>
                <c:pt idx="14972" formatCode="General">
                  <c:v>1.1255199899999999E-3</c:v>
                </c:pt>
                <c:pt idx="14973" formatCode="General">
                  <c:v>1.1255999900000001E-3</c:v>
                </c:pt>
                <c:pt idx="14974" formatCode="General">
                  <c:v>1.12567999E-3</c:v>
                </c:pt>
                <c:pt idx="14975" formatCode="General">
                  <c:v>1.12575999E-3</c:v>
                </c:pt>
                <c:pt idx="14976" formatCode="General">
                  <c:v>1.12583999E-3</c:v>
                </c:pt>
                <c:pt idx="14977" formatCode="General">
                  <c:v>1.1259199899999999E-3</c:v>
                </c:pt>
                <c:pt idx="14978" formatCode="General">
                  <c:v>1.1259999900000001E-3</c:v>
                </c:pt>
                <c:pt idx="14979" formatCode="General">
                  <c:v>1.12607999E-3</c:v>
                </c:pt>
                <c:pt idx="14980" formatCode="General">
                  <c:v>1.12615999E-3</c:v>
                </c:pt>
                <c:pt idx="14981" formatCode="General">
                  <c:v>1.12623999E-3</c:v>
                </c:pt>
                <c:pt idx="14982" formatCode="General">
                  <c:v>1.1263199899999999E-3</c:v>
                </c:pt>
                <c:pt idx="14983" formatCode="General">
                  <c:v>1.1263999900000001E-3</c:v>
                </c:pt>
                <c:pt idx="14984" formatCode="General">
                  <c:v>1.1264799900000001E-3</c:v>
                </c:pt>
                <c:pt idx="14985" formatCode="General">
                  <c:v>1.12655999E-3</c:v>
                </c:pt>
                <c:pt idx="14986" formatCode="General">
                  <c:v>1.12663999E-3</c:v>
                </c:pt>
                <c:pt idx="14987" formatCode="General">
                  <c:v>1.1267199899999999E-3</c:v>
                </c:pt>
                <c:pt idx="14988" formatCode="General">
                  <c:v>1.1267999900000001E-3</c:v>
                </c:pt>
                <c:pt idx="14989" formatCode="General">
                  <c:v>1.1268799900000001E-3</c:v>
                </c:pt>
                <c:pt idx="14990" formatCode="General">
                  <c:v>1.12695999E-3</c:v>
                </c:pt>
                <c:pt idx="14991" formatCode="General">
                  <c:v>1.12703999E-3</c:v>
                </c:pt>
                <c:pt idx="14992" formatCode="General">
                  <c:v>1.1271199899999999E-3</c:v>
                </c:pt>
                <c:pt idx="14993" formatCode="General">
                  <c:v>1.1271999899999999E-3</c:v>
                </c:pt>
                <c:pt idx="14994" formatCode="General">
                  <c:v>1.1272799900000001E-3</c:v>
                </c:pt>
                <c:pt idx="14995" formatCode="General">
                  <c:v>1.12735999E-3</c:v>
                </c:pt>
                <c:pt idx="14996" formatCode="General">
                  <c:v>1.12743999E-3</c:v>
                </c:pt>
                <c:pt idx="14997" formatCode="General">
                  <c:v>1.12751999E-3</c:v>
                </c:pt>
                <c:pt idx="14998" formatCode="General">
                  <c:v>1.1275999899999999E-3</c:v>
                </c:pt>
                <c:pt idx="14999" formatCode="General">
                  <c:v>1.1276799900000001E-3</c:v>
                </c:pt>
                <c:pt idx="15000" formatCode="General">
                  <c:v>1.12775999E-3</c:v>
                </c:pt>
                <c:pt idx="15001" formatCode="General">
                  <c:v>1.12783999E-3</c:v>
                </c:pt>
                <c:pt idx="15002" formatCode="General">
                  <c:v>1.12791999E-3</c:v>
                </c:pt>
                <c:pt idx="15003" formatCode="General">
                  <c:v>1.1279999899999999E-3</c:v>
                </c:pt>
                <c:pt idx="15004" formatCode="General">
                  <c:v>1.1280799900000001E-3</c:v>
                </c:pt>
                <c:pt idx="15005" formatCode="General">
                  <c:v>1.1281599900000001E-3</c:v>
                </c:pt>
                <c:pt idx="15006" formatCode="General">
                  <c:v>1.12823999E-3</c:v>
                </c:pt>
                <c:pt idx="15007" formatCode="General">
                  <c:v>1.12831999E-3</c:v>
                </c:pt>
                <c:pt idx="15008" formatCode="General">
                  <c:v>1.1283999899999999E-3</c:v>
                </c:pt>
                <c:pt idx="15009" formatCode="General">
                  <c:v>1.1284799900000001E-3</c:v>
                </c:pt>
                <c:pt idx="15010" formatCode="General">
                  <c:v>1.1285599900000001E-3</c:v>
                </c:pt>
                <c:pt idx="15011" formatCode="General">
                  <c:v>1.12863999E-3</c:v>
                </c:pt>
                <c:pt idx="15012" formatCode="General">
                  <c:v>1.12871999E-3</c:v>
                </c:pt>
                <c:pt idx="15013" formatCode="General">
                  <c:v>1.1287999899999999E-3</c:v>
                </c:pt>
                <c:pt idx="15014" formatCode="General">
                  <c:v>1.1288799899999999E-3</c:v>
                </c:pt>
                <c:pt idx="15015" formatCode="General">
                  <c:v>1.1289599900000001E-3</c:v>
                </c:pt>
                <c:pt idx="15016" formatCode="General">
                  <c:v>1.12903999E-3</c:v>
                </c:pt>
                <c:pt idx="15017" formatCode="General">
                  <c:v>1.12911999E-3</c:v>
                </c:pt>
                <c:pt idx="15018" formatCode="General">
                  <c:v>1.1291999899999999E-3</c:v>
                </c:pt>
                <c:pt idx="15019" formatCode="General">
                  <c:v>1.1292799899999999E-3</c:v>
                </c:pt>
                <c:pt idx="15020" formatCode="General">
                  <c:v>1.1293599900000001E-3</c:v>
                </c:pt>
                <c:pt idx="15021" formatCode="General">
                  <c:v>1.12943999E-3</c:v>
                </c:pt>
                <c:pt idx="15022" formatCode="General">
                  <c:v>1.12951999E-3</c:v>
                </c:pt>
                <c:pt idx="15023" formatCode="General">
                  <c:v>1.12959999E-3</c:v>
                </c:pt>
                <c:pt idx="15024" formatCode="General">
                  <c:v>1.1296799899999999E-3</c:v>
                </c:pt>
                <c:pt idx="15025" formatCode="General">
                  <c:v>1.1297599900000001E-3</c:v>
                </c:pt>
                <c:pt idx="15026" formatCode="General">
                  <c:v>1.1298399900000001E-3</c:v>
                </c:pt>
                <c:pt idx="15027" formatCode="General">
                  <c:v>1.12991999E-3</c:v>
                </c:pt>
                <c:pt idx="15028" formatCode="General">
                  <c:v>1.12999999E-3</c:v>
                </c:pt>
                <c:pt idx="15029" formatCode="General">
                  <c:v>1.1300799899999999E-3</c:v>
                </c:pt>
                <c:pt idx="15030" formatCode="General">
                  <c:v>1.1301599900000001E-3</c:v>
                </c:pt>
                <c:pt idx="15031" formatCode="General">
                  <c:v>1.1302399900000001E-3</c:v>
                </c:pt>
                <c:pt idx="15032" formatCode="General">
                  <c:v>1.13031999E-3</c:v>
                </c:pt>
                <c:pt idx="15033" formatCode="General">
                  <c:v>1.13039999E-3</c:v>
                </c:pt>
                <c:pt idx="15034" formatCode="General">
                  <c:v>1.1304799899999999E-3</c:v>
                </c:pt>
                <c:pt idx="15035" formatCode="General">
                  <c:v>1.1305599899999999E-3</c:v>
                </c:pt>
                <c:pt idx="15036" formatCode="General">
                  <c:v>1.1306399900000001E-3</c:v>
                </c:pt>
                <c:pt idx="15037" formatCode="General">
                  <c:v>1.13071999E-3</c:v>
                </c:pt>
                <c:pt idx="15038" formatCode="General">
                  <c:v>1.13079999E-3</c:v>
                </c:pt>
                <c:pt idx="15039" formatCode="General">
                  <c:v>1.1308799899999999E-3</c:v>
                </c:pt>
                <c:pt idx="15040" formatCode="General">
                  <c:v>1.1309599899999999E-3</c:v>
                </c:pt>
                <c:pt idx="15041" formatCode="General">
                  <c:v>1.1310399900000001E-3</c:v>
                </c:pt>
                <c:pt idx="15042" formatCode="General">
                  <c:v>1.13111999E-3</c:v>
                </c:pt>
                <c:pt idx="15043" formatCode="General">
                  <c:v>1.13119999E-3</c:v>
                </c:pt>
                <c:pt idx="15044" formatCode="General">
                  <c:v>1.13127999E-3</c:v>
                </c:pt>
                <c:pt idx="15045" formatCode="General">
                  <c:v>1.1313599899999999E-3</c:v>
                </c:pt>
                <c:pt idx="15046" formatCode="General">
                  <c:v>1.1314399900000001E-3</c:v>
                </c:pt>
                <c:pt idx="15047" formatCode="General">
                  <c:v>1.13151999E-3</c:v>
                </c:pt>
                <c:pt idx="15048" formatCode="General">
                  <c:v>1.13159999E-3</c:v>
                </c:pt>
                <c:pt idx="15049" formatCode="General">
                  <c:v>1.13167999E-3</c:v>
                </c:pt>
                <c:pt idx="15050" formatCode="General">
                  <c:v>1.1317599899999999E-3</c:v>
                </c:pt>
                <c:pt idx="15051" formatCode="General">
                  <c:v>1.1318399900000001E-3</c:v>
                </c:pt>
                <c:pt idx="15052" formatCode="General">
                  <c:v>1.1319199900000001E-3</c:v>
                </c:pt>
                <c:pt idx="15053" formatCode="General">
                  <c:v>1.13199999E-3</c:v>
                </c:pt>
                <c:pt idx="15054" formatCode="General">
                  <c:v>1.13207999E-3</c:v>
                </c:pt>
                <c:pt idx="15055" formatCode="General">
                  <c:v>1.1321599899999999E-3</c:v>
                </c:pt>
                <c:pt idx="15056" formatCode="General">
                  <c:v>1.1322399899999999E-3</c:v>
                </c:pt>
                <c:pt idx="15057" formatCode="General">
                  <c:v>1.1323199900000001E-3</c:v>
                </c:pt>
                <c:pt idx="15058" formatCode="General">
                  <c:v>1.13239999E-3</c:v>
                </c:pt>
                <c:pt idx="15059" formatCode="General">
                  <c:v>1.13247999E-3</c:v>
                </c:pt>
                <c:pt idx="15060" formatCode="General">
                  <c:v>1.1325599899999999E-3</c:v>
                </c:pt>
                <c:pt idx="15061" formatCode="General">
                  <c:v>1.1326399899999999E-3</c:v>
                </c:pt>
                <c:pt idx="15062" formatCode="General">
                  <c:v>1.1327199900000001E-3</c:v>
                </c:pt>
                <c:pt idx="15063" formatCode="General">
                  <c:v>1.13279999E-3</c:v>
                </c:pt>
                <c:pt idx="15064" formatCode="General">
                  <c:v>1.13287999E-3</c:v>
                </c:pt>
                <c:pt idx="15065" formatCode="General">
                  <c:v>1.13295999E-3</c:v>
                </c:pt>
                <c:pt idx="15066" formatCode="General">
                  <c:v>1.1330399899999999E-3</c:v>
                </c:pt>
                <c:pt idx="15067" formatCode="General">
                  <c:v>1.1331199900000001E-3</c:v>
                </c:pt>
                <c:pt idx="15068" formatCode="General">
                  <c:v>1.13319999E-3</c:v>
                </c:pt>
                <c:pt idx="15069" formatCode="General">
                  <c:v>1.13327999E-3</c:v>
                </c:pt>
                <c:pt idx="15070" formatCode="General">
                  <c:v>1.13335999E-3</c:v>
                </c:pt>
                <c:pt idx="15071" formatCode="General">
                  <c:v>1.1334399899999999E-3</c:v>
                </c:pt>
                <c:pt idx="15072" formatCode="General">
                  <c:v>1.1335199900000001E-3</c:v>
                </c:pt>
                <c:pt idx="15073" formatCode="General">
                  <c:v>1.1335999900000001E-3</c:v>
                </c:pt>
                <c:pt idx="15074" formatCode="General">
                  <c:v>1.13367999E-3</c:v>
                </c:pt>
                <c:pt idx="15075" formatCode="General">
                  <c:v>1.13375999E-3</c:v>
                </c:pt>
                <c:pt idx="15076" formatCode="General">
                  <c:v>1.1338399899999999E-3</c:v>
                </c:pt>
                <c:pt idx="15077" formatCode="General">
                  <c:v>1.1339199900000001E-3</c:v>
                </c:pt>
                <c:pt idx="15078" formatCode="General">
                  <c:v>1.1339999900000001E-3</c:v>
                </c:pt>
                <c:pt idx="15079" formatCode="General">
                  <c:v>1.13407999E-3</c:v>
                </c:pt>
                <c:pt idx="15080" formatCode="General">
                  <c:v>1.13415999E-3</c:v>
                </c:pt>
                <c:pt idx="15081" formatCode="General">
                  <c:v>1.1342399899999999E-3</c:v>
                </c:pt>
                <c:pt idx="15082" formatCode="General">
                  <c:v>1.1343199899999999E-3</c:v>
                </c:pt>
                <c:pt idx="15083" formatCode="General">
                  <c:v>1.1343999900000001E-3</c:v>
                </c:pt>
                <c:pt idx="15084" formatCode="General">
                  <c:v>1.13447999E-3</c:v>
                </c:pt>
                <c:pt idx="15085" formatCode="General">
                  <c:v>1.13455999E-3</c:v>
                </c:pt>
                <c:pt idx="15086" formatCode="General">
                  <c:v>1.13463999E-3</c:v>
                </c:pt>
                <c:pt idx="15087" formatCode="General">
                  <c:v>1.1347199899999999E-3</c:v>
                </c:pt>
                <c:pt idx="15088" formatCode="General">
                  <c:v>1.1347999900000001E-3</c:v>
                </c:pt>
                <c:pt idx="15089" formatCode="General">
                  <c:v>1.13487999E-3</c:v>
                </c:pt>
                <c:pt idx="15090" formatCode="General">
                  <c:v>1.13495999E-3</c:v>
                </c:pt>
                <c:pt idx="15091" formatCode="General">
                  <c:v>1.13503999E-3</c:v>
                </c:pt>
                <c:pt idx="15092" formatCode="General">
                  <c:v>1.1351199899999999E-3</c:v>
                </c:pt>
                <c:pt idx="15093" formatCode="General">
                  <c:v>1.1351999900000001E-3</c:v>
                </c:pt>
                <c:pt idx="15094" formatCode="General">
                  <c:v>1.1352799900000001E-3</c:v>
                </c:pt>
                <c:pt idx="15095" formatCode="General">
                  <c:v>1.13535999E-3</c:v>
                </c:pt>
                <c:pt idx="15096" formatCode="General">
                  <c:v>1.13543999E-3</c:v>
                </c:pt>
                <c:pt idx="15097" formatCode="General">
                  <c:v>1.1355199899999999E-3</c:v>
                </c:pt>
                <c:pt idx="15098" formatCode="General">
                  <c:v>1.1355999900000001E-3</c:v>
                </c:pt>
                <c:pt idx="15099" formatCode="General">
                  <c:v>1.1356799900000001E-3</c:v>
                </c:pt>
                <c:pt idx="15100" formatCode="General">
                  <c:v>1.13575999E-3</c:v>
                </c:pt>
                <c:pt idx="15101" formatCode="General">
                  <c:v>1.13583999E-3</c:v>
                </c:pt>
                <c:pt idx="15102" formatCode="General">
                  <c:v>1.1359199899999999E-3</c:v>
                </c:pt>
                <c:pt idx="15103" formatCode="General">
                  <c:v>1.1359999899999999E-3</c:v>
                </c:pt>
                <c:pt idx="15104" formatCode="General">
                  <c:v>1.1360799900000001E-3</c:v>
                </c:pt>
                <c:pt idx="15105" formatCode="General">
                  <c:v>1.13615999E-3</c:v>
                </c:pt>
                <c:pt idx="15106" formatCode="General">
                  <c:v>1.13623999E-3</c:v>
                </c:pt>
                <c:pt idx="15107" formatCode="General">
                  <c:v>1.1363199899999999E-3</c:v>
                </c:pt>
                <c:pt idx="15108" formatCode="General">
                  <c:v>1.1363999899999999E-3</c:v>
                </c:pt>
                <c:pt idx="15109" formatCode="General">
                  <c:v>1.1364799900000001E-3</c:v>
                </c:pt>
                <c:pt idx="15110" formatCode="General">
                  <c:v>1.13655999E-3</c:v>
                </c:pt>
                <c:pt idx="15111" formatCode="General">
                  <c:v>1.13663999E-3</c:v>
                </c:pt>
                <c:pt idx="15112" formatCode="General">
                  <c:v>1.13671999E-3</c:v>
                </c:pt>
                <c:pt idx="15113" formatCode="General">
                  <c:v>1.1367999899999999E-3</c:v>
                </c:pt>
                <c:pt idx="15114" formatCode="General">
                  <c:v>1.1368799900000001E-3</c:v>
                </c:pt>
                <c:pt idx="15115" formatCode="General">
                  <c:v>1.1369599900000001E-3</c:v>
                </c:pt>
                <c:pt idx="15116" formatCode="General">
                  <c:v>1.13703999E-3</c:v>
                </c:pt>
                <c:pt idx="15117" formatCode="General">
                  <c:v>1.13711999E-3</c:v>
                </c:pt>
                <c:pt idx="15118" formatCode="General">
                  <c:v>1.1371999899999999E-3</c:v>
                </c:pt>
                <c:pt idx="15119" formatCode="General">
                  <c:v>1.1372799900000001E-3</c:v>
                </c:pt>
                <c:pt idx="15120" formatCode="General">
                  <c:v>1.1373599900000001E-3</c:v>
                </c:pt>
                <c:pt idx="15121" formatCode="General">
                  <c:v>1.13743999E-3</c:v>
                </c:pt>
                <c:pt idx="15122" formatCode="General">
                  <c:v>1.13751999E-3</c:v>
                </c:pt>
                <c:pt idx="15123" formatCode="General">
                  <c:v>1.1375999899999999E-3</c:v>
                </c:pt>
                <c:pt idx="15124" formatCode="General">
                  <c:v>1.1376799899999999E-3</c:v>
                </c:pt>
                <c:pt idx="15125" formatCode="General">
                  <c:v>1.1377599900000001E-3</c:v>
                </c:pt>
                <c:pt idx="15126" formatCode="General">
                  <c:v>1.13783999E-3</c:v>
                </c:pt>
                <c:pt idx="15127" formatCode="General">
                  <c:v>1.13791999E-3</c:v>
                </c:pt>
                <c:pt idx="15128" formatCode="General">
                  <c:v>1.1379999899999999E-3</c:v>
                </c:pt>
                <c:pt idx="15129" formatCode="General">
                  <c:v>1.1380799899999999E-3</c:v>
                </c:pt>
                <c:pt idx="15130" formatCode="General">
                  <c:v>1.1381599900000001E-3</c:v>
                </c:pt>
                <c:pt idx="15131" formatCode="General">
                  <c:v>1.13823999E-3</c:v>
                </c:pt>
                <c:pt idx="15132" formatCode="General">
                  <c:v>1.13831999E-3</c:v>
                </c:pt>
                <c:pt idx="15133" formatCode="General">
                  <c:v>1.13839999E-3</c:v>
                </c:pt>
                <c:pt idx="15134" formatCode="General">
                  <c:v>1.1384799899999999E-3</c:v>
                </c:pt>
                <c:pt idx="15135" formatCode="General">
                  <c:v>1.1385599900000001E-3</c:v>
                </c:pt>
                <c:pt idx="15136" formatCode="General">
                  <c:v>1.13863999E-3</c:v>
                </c:pt>
                <c:pt idx="15137" formatCode="General">
                  <c:v>1.13871999E-3</c:v>
                </c:pt>
                <c:pt idx="15138" formatCode="General">
                  <c:v>1.13879999E-3</c:v>
                </c:pt>
                <c:pt idx="15139" formatCode="General">
                  <c:v>1.1388799899999999E-3</c:v>
                </c:pt>
                <c:pt idx="15140" formatCode="General">
                  <c:v>1.1389599900000001E-3</c:v>
                </c:pt>
                <c:pt idx="15141" formatCode="General">
                  <c:v>1.1390399900000001E-3</c:v>
                </c:pt>
                <c:pt idx="15142" formatCode="General">
                  <c:v>1.13911999E-3</c:v>
                </c:pt>
                <c:pt idx="15143" formatCode="General">
                  <c:v>1.13919999E-3</c:v>
                </c:pt>
                <c:pt idx="15144" formatCode="General">
                  <c:v>1.1392799899999999E-3</c:v>
                </c:pt>
                <c:pt idx="15145" formatCode="General">
                  <c:v>1.1393599899999999E-3</c:v>
                </c:pt>
                <c:pt idx="15146" formatCode="General">
                  <c:v>1.1394399900000001E-3</c:v>
                </c:pt>
                <c:pt idx="15147" formatCode="General">
                  <c:v>1.13951999E-3</c:v>
                </c:pt>
                <c:pt idx="15148" formatCode="General">
                  <c:v>1.13959999E-3</c:v>
                </c:pt>
                <c:pt idx="15149" formatCode="General">
                  <c:v>1.1396799899999999E-3</c:v>
                </c:pt>
                <c:pt idx="15150" formatCode="General">
                  <c:v>1.1397599899999999E-3</c:v>
                </c:pt>
                <c:pt idx="15151" formatCode="General">
                  <c:v>1.1398399900000001E-3</c:v>
                </c:pt>
                <c:pt idx="15152" formatCode="General">
                  <c:v>1.13991999E-3</c:v>
                </c:pt>
                <c:pt idx="15153" formatCode="General">
                  <c:v>1.13999999E-3</c:v>
                </c:pt>
                <c:pt idx="15154" formatCode="General">
                  <c:v>1.14007999E-3</c:v>
                </c:pt>
                <c:pt idx="15155" formatCode="General">
                  <c:v>1.1401599899999999E-3</c:v>
                </c:pt>
                <c:pt idx="15156" formatCode="General">
                  <c:v>1.1402399900000001E-3</c:v>
                </c:pt>
                <c:pt idx="15157" formatCode="General">
                  <c:v>1.14031999E-3</c:v>
                </c:pt>
                <c:pt idx="15158" formatCode="General">
                  <c:v>1.14039999E-3</c:v>
                </c:pt>
                <c:pt idx="15159" formatCode="General">
                  <c:v>1.14047999E-3</c:v>
                </c:pt>
                <c:pt idx="15160" formatCode="General">
                  <c:v>1.1405599899999999E-3</c:v>
                </c:pt>
                <c:pt idx="15161" formatCode="General">
                  <c:v>1.1406399900000001E-3</c:v>
                </c:pt>
                <c:pt idx="15162" formatCode="General">
                  <c:v>1.1407199900000001E-3</c:v>
                </c:pt>
                <c:pt idx="15163" formatCode="General">
                  <c:v>1.14079999E-3</c:v>
                </c:pt>
                <c:pt idx="15164" formatCode="General">
                  <c:v>1.14087999E-3</c:v>
                </c:pt>
                <c:pt idx="15165" formatCode="General">
                  <c:v>1.1409599899999999E-3</c:v>
                </c:pt>
                <c:pt idx="15166" formatCode="General">
                  <c:v>1.1410399900000001E-3</c:v>
                </c:pt>
                <c:pt idx="15167" formatCode="General">
                  <c:v>1.1411199900000001E-3</c:v>
                </c:pt>
                <c:pt idx="15168" formatCode="General">
                  <c:v>1.14119999E-3</c:v>
                </c:pt>
                <c:pt idx="15169" formatCode="General">
                  <c:v>1.14127999E-3</c:v>
                </c:pt>
                <c:pt idx="15170" formatCode="General">
                  <c:v>1.1413599899999999E-3</c:v>
                </c:pt>
                <c:pt idx="15171" formatCode="General">
                  <c:v>1.1414399899999999E-3</c:v>
                </c:pt>
                <c:pt idx="15172" formatCode="General">
                  <c:v>1.1415199900000001E-3</c:v>
                </c:pt>
                <c:pt idx="15173" formatCode="General">
                  <c:v>1.14159999E-3</c:v>
                </c:pt>
                <c:pt idx="15174" formatCode="General">
                  <c:v>1.14167999E-3</c:v>
                </c:pt>
                <c:pt idx="15175" formatCode="General">
                  <c:v>1.14175999E-3</c:v>
                </c:pt>
                <c:pt idx="15176" formatCode="General">
                  <c:v>1.1418399899999999E-3</c:v>
                </c:pt>
                <c:pt idx="15177" formatCode="General">
                  <c:v>1.1419199900000001E-3</c:v>
                </c:pt>
                <c:pt idx="15178" formatCode="General">
                  <c:v>1.14199999E-3</c:v>
                </c:pt>
                <c:pt idx="15179" formatCode="General">
                  <c:v>1.14207999E-3</c:v>
                </c:pt>
                <c:pt idx="15180" formatCode="General">
                  <c:v>1.14215999E-3</c:v>
                </c:pt>
                <c:pt idx="15181" formatCode="General">
                  <c:v>1.1422399899999999E-3</c:v>
                </c:pt>
                <c:pt idx="15182" formatCode="General">
                  <c:v>1.1423199900000001E-3</c:v>
                </c:pt>
                <c:pt idx="15183" formatCode="General">
                  <c:v>1.1423999900000001E-3</c:v>
                </c:pt>
                <c:pt idx="15184" formatCode="General">
                  <c:v>1.14247999E-3</c:v>
                </c:pt>
                <c:pt idx="15185" formatCode="General">
                  <c:v>1.14255999E-3</c:v>
                </c:pt>
                <c:pt idx="15186" formatCode="General">
                  <c:v>1.1426399899999999E-3</c:v>
                </c:pt>
                <c:pt idx="15187" formatCode="General">
                  <c:v>1.1427199900000001E-3</c:v>
                </c:pt>
                <c:pt idx="15188" formatCode="General">
                  <c:v>1.1427999900000001E-3</c:v>
                </c:pt>
                <c:pt idx="15189" formatCode="General">
                  <c:v>1.14287999E-3</c:v>
                </c:pt>
                <c:pt idx="15190" formatCode="General">
                  <c:v>1.14295999E-3</c:v>
                </c:pt>
                <c:pt idx="15191" formatCode="General">
                  <c:v>1.1430399899999999E-3</c:v>
                </c:pt>
                <c:pt idx="15192" formatCode="General">
                  <c:v>1.1431199899999999E-3</c:v>
                </c:pt>
                <c:pt idx="15193" formatCode="General">
                  <c:v>1.1431999900000001E-3</c:v>
                </c:pt>
                <c:pt idx="15194" formatCode="General">
                  <c:v>1.14327999E-3</c:v>
                </c:pt>
                <c:pt idx="15195" formatCode="General">
                  <c:v>1.14335999E-3</c:v>
                </c:pt>
                <c:pt idx="15196" formatCode="General">
                  <c:v>1.1434399899999999E-3</c:v>
                </c:pt>
                <c:pt idx="15197" formatCode="General">
                  <c:v>1.1435199899999999E-3</c:v>
                </c:pt>
                <c:pt idx="15198" formatCode="General">
                  <c:v>1.1435999900000001E-3</c:v>
                </c:pt>
                <c:pt idx="15199" formatCode="General">
                  <c:v>1.14367999E-3</c:v>
                </c:pt>
                <c:pt idx="15200" formatCode="General">
                  <c:v>1.14375999E-3</c:v>
                </c:pt>
                <c:pt idx="15201" formatCode="General">
                  <c:v>1.14383999E-3</c:v>
                </c:pt>
                <c:pt idx="15202" formatCode="General">
                  <c:v>1.1439199899999999E-3</c:v>
                </c:pt>
                <c:pt idx="15203" formatCode="General">
                  <c:v>1.1439999900000001E-3</c:v>
                </c:pt>
                <c:pt idx="15204" formatCode="General">
                  <c:v>1.1440799900000001E-3</c:v>
                </c:pt>
                <c:pt idx="15205" formatCode="General">
                  <c:v>1.14415999E-3</c:v>
                </c:pt>
                <c:pt idx="15206" formatCode="General">
                  <c:v>1.14423999E-3</c:v>
                </c:pt>
                <c:pt idx="15207" formatCode="General">
                  <c:v>1.1443199899999999E-3</c:v>
                </c:pt>
                <c:pt idx="15208" formatCode="General">
                  <c:v>1.1443999900000001E-3</c:v>
                </c:pt>
                <c:pt idx="15209" formatCode="General">
                  <c:v>1.1444799900000001E-3</c:v>
                </c:pt>
                <c:pt idx="15210" formatCode="General">
                  <c:v>1.14455999E-3</c:v>
                </c:pt>
                <c:pt idx="15211" formatCode="General">
                  <c:v>1.14463999E-3</c:v>
                </c:pt>
                <c:pt idx="15212" formatCode="General">
                  <c:v>1.1447199899999999E-3</c:v>
                </c:pt>
                <c:pt idx="15213" formatCode="General">
                  <c:v>1.1447999899999999E-3</c:v>
                </c:pt>
                <c:pt idx="15214" formatCode="General">
                  <c:v>1.1448799900000001E-3</c:v>
                </c:pt>
                <c:pt idx="15215" formatCode="General">
                  <c:v>1.14495999E-3</c:v>
                </c:pt>
                <c:pt idx="15216" formatCode="General">
                  <c:v>1.14503999E-3</c:v>
                </c:pt>
                <c:pt idx="15217" formatCode="General">
                  <c:v>1.1451199899999999E-3</c:v>
                </c:pt>
                <c:pt idx="15218" formatCode="General">
                  <c:v>1.1451999899999999E-3</c:v>
                </c:pt>
                <c:pt idx="15219" formatCode="General">
                  <c:v>1.1452799900000001E-3</c:v>
                </c:pt>
                <c:pt idx="15220" formatCode="General">
                  <c:v>1.14535999E-3</c:v>
                </c:pt>
                <c:pt idx="15221" formatCode="General">
                  <c:v>1.14543999E-3</c:v>
                </c:pt>
                <c:pt idx="15222" formatCode="General">
                  <c:v>1.14551999E-3</c:v>
                </c:pt>
                <c:pt idx="15223" formatCode="General">
                  <c:v>1.1455999899999999E-3</c:v>
                </c:pt>
                <c:pt idx="15224" formatCode="General">
                  <c:v>1.1456799900000001E-3</c:v>
                </c:pt>
                <c:pt idx="15225" formatCode="General">
                  <c:v>1.14575999E-3</c:v>
                </c:pt>
                <c:pt idx="15226" formatCode="General">
                  <c:v>1.14583999E-3</c:v>
                </c:pt>
                <c:pt idx="15227" formatCode="General">
                  <c:v>1.14591999E-3</c:v>
                </c:pt>
                <c:pt idx="15228" formatCode="General">
                  <c:v>1.1459999899999999E-3</c:v>
                </c:pt>
                <c:pt idx="15229" formatCode="General">
                  <c:v>1.1460799900000001E-3</c:v>
                </c:pt>
                <c:pt idx="15230" formatCode="General">
                  <c:v>1.1461599900000001E-3</c:v>
                </c:pt>
                <c:pt idx="15231" formatCode="General">
                  <c:v>1.14623999E-3</c:v>
                </c:pt>
                <c:pt idx="15232" formatCode="General">
                  <c:v>1.14631999E-3</c:v>
                </c:pt>
                <c:pt idx="15233" formatCode="General">
                  <c:v>1.1463999899999999E-3</c:v>
                </c:pt>
                <c:pt idx="15234" formatCode="General">
                  <c:v>1.1464799900000001E-3</c:v>
                </c:pt>
                <c:pt idx="15235" formatCode="General">
                  <c:v>1.1465599900000001E-3</c:v>
                </c:pt>
                <c:pt idx="15236" formatCode="General">
                  <c:v>1.14663999E-3</c:v>
                </c:pt>
                <c:pt idx="15237" formatCode="General">
                  <c:v>1.14671999E-3</c:v>
                </c:pt>
                <c:pt idx="15238" formatCode="General">
                  <c:v>1.1467999899999999E-3</c:v>
                </c:pt>
                <c:pt idx="15239" formatCode="General">
                  <c:v>1.1468799899999999E-3</c:v>
                </c:pt>
                <c:pt idx="15240" formatCode="General">
                  <c:v>1.1469599900000001E-3</c:v>
                </c:pt>
                <c:pt idx="15241" formatCode="General">
                  <c:v>1.14703999E-3</c:v>
                </c:pt>
                <c:pt idx="15242" formatCode="General">
                  <c:v>1.14711999E-3</c:v>
                </c:pt>
                <c:pt idx="15243" formatCode="General">
                  <c:v>1.14719999E-3</c:v>
                </c:pt>
                <c:pt idx="15244" formatCode="General">
                  <c:v>1.1472799899999999E-3</c:v>
                </c:pt>
                <c:pt idx="15245" formatCode="General">
                  <c:v>1.1473599900000001E-3</c:v>
                </c:pt>
                <c:pt idx="15246" formatCode="General">
                  <c:v>1.14743999E-3</c:v>
                </c:pt>
                <c:pt idx="15247" formatCode="General">
                  <c:v>1.14751999E-3</c:v>
                </c:pt>
                <c:pt idx="15248" formatCode="General">
                  <c:v>1.14759999E-3</c:v>
                </c:pt>
                <c:pt idx="15249" formatCode="General">
                  <c:v>1.1476799899999999E-3</c:v>
                </c:pt>
                <c:pt idx="15250" formatCode="General">
                  <c:v>1.1477599900000001E-3</c:v>
                </c:pt>
                <c:pt idx="15251" formatCode="General">
                  <c:v>1.1478399900000001E-3</c:v>
                </c:pt>
                <c:pt idx="15252" formatCode="General">
                  <c:v>1.14791999E-3</c:v>
                </c:pt>
                <c:pt idx="15253" formatCode="General">
                  <c:v>1.14799999E-3</c:v>
                </c:pt>
                <c:pt idx="15254" formatCode="General">
                  <c:v>1.1480799899999999E-3</c:v>
                </c:pt>
                <c:pt idx="15255" formatCode="General">
                  <c:v>1.1481599900000001E-3</c:v>
                </c:pt>
                <c:pt idx="15256" formatCode="General">
                  <c:v>1.1482399900000001E-3</c:v>
                </c:pt>
                <c:pt idx="15257" formatCode="General">
                  <c:v>1.14831999E-3</c:v>
                </c:pt>
                <c:pt idx="15258" formatCode="General">
                  <c:v>1.14839999E-3</c:v>
                </c:pt>
                <c:pt idx="15259" formatCode="General">
                  <c:v>1.1484799899999999E-3</c:v>
                </c:pt>
                <c:pt idx="15260" formatCode="General">
                  <c:v>1.1485599899999999E-3</c:v>
                </c:pt>
                <c:pt idx="15261" formatCode="General">
                  <c:v>1.1486399900000001E-3</c:v>
                </c:pt>
                <c:pt idx="15262" formatCode="General">
                  <c:v>1.14871999E-3</c:v>
                </c:pt>
                <c:pt idx="15263" formatCode="General">
                  <c:v>1.14879999E-3</c:v>
                </c:pt>
                <c:pt idx="15264" formatCode="General">
                  <c:v>1.1488799899999999E-3</c:v>
                </c:pt>
                <c:pt idx="15265" formatCode="General">
                  <c:v>1.1489599899999999E-3</c:v>
                </c:pt>
                <c:pt idx="15266" formatCode="General">
                  <c:v>1.1490399900000001E-3</c:v>
                </c:pt>
                <c:pt idx="15267" formatCode="General">
                  <c:v>1.14911999E-3</c:v>
                </c:pt>
                <c:pt idx="15268" formatCode="General">
                  <c:v>1.14919999E-3</c:v>
                </c:pt>
                <c:pt idx="15269" formatCode="General">
                  <c:v>1.14927999E-3</c:v>
                </c:pt>
                <c:pt idx="15270" formatCode="General">
                  <c:v>1.1493599899999999E-3</c:v>
                </c:pt>
                <c:pt idx="15271" formatCode="General">
                  <c:v>1.1494399900000001E-3</c:v>
                </c:pt>
                <c:pt idx="15272" formatCode="General">
                  <c:v>1.1495199900000001E-3</c:v>
                </c:pt>
                <c:pt idx="15273" formatCode="General">
                  <c:v>1.14959999E-3</c:v>
                </c:pt>
                <c:pt idx="15274" formatCode="General">
                  <c:v>1.14967999E-3</c:v>
                </c:pt>
                <c:pt idx="15275" formatCode="General">
                  <c:v>1.1497599899999999E-3</c:v>
                </c:pt>
                <c:pt idx="15276" formatCode="General">
                  <c:v>1.1498399900000001E-3</c:v>
                </c:pt>
                <c:pt idx="15277" formatCode="General">
                  <c:v>1.1499199900000001E-3</c:v>
                </c:pt>
                <c:pt idx="15278" formatCode="General">
                  <c:v>1.14999999E-3</c:v>
                </c:pt>
                <c:pt idx="15279" formatCode="General">
                  <c:v>1.15007999E-3</c:v>
                </c:pt>
                <c:pt idx="15280" formatCode="General">
                  <c:v>1.1501599899999999E-3</c:v>
                </c:pt>
                <c:pt idx="15281" formatCode="General">
                  <c:v>1.1502399899999999E-3</c:v>
                </c:pt>
                <c:pt idx="15282" formatCode="General">
                  <c:v>1.1503199900000001E-3</c:v>
                </c:pt>
                <c:pt idx="15283" formatCode="General">
                  <c:v>1.15039999E-3</c:v>
                </c:pt>
                <c:pt idx="15284" formatCode="General">
                  <c:v>1.15047999E-3</c:v>
                </c:pt>
                <c:pt idx="15285" formatCode="General">
                  <c:v>1.1505599899999999E-3</c:v>
                </c:pt>
                <c:pt idx="15286" formatCode="General">
                  <c:v>1.1506399899999999E-3</c:v>
                </c:pt>
                <c:pt idx="15287" formatCode="General">
                  <c:v>1.1507199900000001E-3</c:v>
                </c:pt>
                <c:pt idx="15288" formatCode="General">
                  <c:v>1.15079999E-3</c:v>
                </c:pt>
                <c:pt idx="15289" formatCode="General">
                  <c:v>1.15087999E-3</c:v>
                </c:pt>
                <c:pt idx="15290" formatCode="General">
                  <c:v>1.15095999E-3</c:v>
                </c:pt>
                <c:pt idx="15291" formatCode="General">
                  <c:v>1.1510399899999999E-3</c:v>
                </c:pt>
                <c:pt idx="15292" formatCode="General">
                  <c:v>1.1511199900000001E-3</c:v>
                </c:pt>
                <c:pt idx="15293" formatCode="General">
                  <c:v>1.15119999E-3</c:v>
                </c:pt>
                <c:pt idx="15294" formatCode="General">
                  <c:v>1.15127999E-3</c:v>
                </c:pt>
                <c:pt idx="15295" formatCode="General">
                  <c:v>1.15135999E-3</c:v>
                </c:pt>
                <c:pt idx="15296" formatCode="General">
                  <c:v>1.1514399899999999E-3</c:v>
                </c:pt>
                <c:pt idx="15297" formatCode="General">
                  <c:v>1.1515199900000001E-3</c:v>
                </c:pt>
                <c:pt idx="15298" formatCode="General">
                  <c:v>1.1515999900000001E-3</c:v>
                </c:pt>
                <c:pt idx="15299" formatCode="General">
                  <c:v>1.15167999E-3</c:v>
                </c:pt>
                <c:pt idx="15300" formatCode="General">
                  <c:v>1.15175999E-3</c:v>
                </c:pt>
                <c:pt idx="15301" formatCode="General">
                  <c:v>1.1518399899999999E-3</c:v>
                </c:pt>
                <c:pt idx="15302" formatCode="General">
                  <c:v>1.1519199899999999E-3</c:v>
                </c:pt>
                <c:pt idx="15303" formatCode="General">
                  <c:v>1.1519999900000001E-3</c:v>
                </c:pt>
                <c:pt idx="15304" formatCode="General">
                  <c:v>1.15207999E-3</c:v>
                </c:pt>
                <c:pt idx="15305" formatCode="General">
                  <c:v>1.15215999E-3</c:v>
                </c:pt>
                <c:pt idx="15306" formatCode="General">
                  <c:v>1.1522399899999999E-3</c:v>
                </c:pt>
                <c:pt idx="15307" formatCode="General">
                  <c:v>1.1523199899999999E-3</c:v>
                </c:pt>
                <c:pt idx="15308" formatCode="General">
                  <c:v>1.1523999900000001E-3</c:v>
                </c:pt>
                <c:pt idx="15309" formatCode="General">
                  <c:v>1.15247999E-3</c:v>
                </c:pt>
                <c:pt idx="15310" formatCode="General">
                  <c:v>1.15255999E-3</c:v>
                </c:pt>
                <c:pt idx="15311" formatCode="General">
                  <c:v>1.15263999E-3</c:v>
                </c:pt>
                <c:pt idx="15312" formatCode="General">
                  <c:v>1.1527199899999999E-3</c:v>
                </c:pt>
                <c:pt idx="15313" formatCode="General">
                  <c:v>1.1527999900000001E-3</c:v>
                </c:pt>
                <c:pt idx="15314" formatCode="General">
                  <c:v>1.15287999E-3</c:v>
                </c:pt>
                <c:pt idx="15315" formatCode="General">
                  <c:v>1.15295999E-3</c:v>
                </c:pt>
                <c:pt idx="15316" formatCode="General">
                  <c:v>1.15303999E-3</c:v>
                </c:pt>
                <c:pt idx="15317" formatCode="General">
                  <c:v>1.1531199899999999E-3</c:v>
                </c:pt>
                <c:pt idx="15318" formatCode="General">
                  <c:v>1.1531999900000001E-3</c:v>
                </c:pt>
                <c:pt idx="15319" formatCode="General">
                  <c:v>1.1532799900000001E-3</c:v>
                </c:pt>
                <c:pt idx="15320" formatCode="General">
                  <c:v>1.15335999E-3</c:v>
                </c:pt>
                <c:pt idx="15321" formatCode="General">
                  <c:v>1.15343999E-3</c:v>
                </c:pt>
                <c:pt idx="15322" formatCode="General">
                  <c:v>1.1535199899999999E-3</c:v>
                </c:pt>
                <c:pt idx="15323" formatCode="General">
                  <c:v>1.1535999900000001E-3</c:v>
                </c:pt>
                <c:pt idx="15324" formatCode="General">
                  <c:v>1.1536799900000001E-3</c:v>
                </c:pt>
                <c:pt idx="15325" formatCode="General">
                  <c:v>1.15375999E-3</c:v>
                </c:pt>
                <c:pt idx="15326" formatCode="General">
                  <c:v>1.15383999E-3</c:v>
                </c:pt>
                <c:pt idx="15327" formatCode="General">
                  <c:v>1.1539199899999999E-3</c:v>
                </c:pt>
                <c:pt idx="15328" formatCode="General">
                  <c:v>1.1539999899999999E-3</c:v>
                </c:pt>
                <c:pt idx="15329" formatCode="General">
                  <c:v>1.1540799900000001E-3</c:v>
                </c:pt>
                <c:pt idx="15330" formatCode="General">
                  <c:v>1.15415999E-3</c:v>
                </c:pt>
                <c:pt idx="15331" formatCode="General">
                  <c:v>1.15423999E-3</c:v>
                </c:pt>
                <c:pt idx="15332" formatCode="General">
                  <c:v>1.15431999E-3</c:v>
                </c:pt>
                <c:pt idx="15333" formatCode="General">
                  <c:v>1.1543999899999999E-3</c:v>
                </c:pt>
                <c:pt idx="15334" formatCode="General">
                  <c:v>1.1544799900000001E-3</c:v>
                </c:pt>
                <c:pt idx="15335" formatCode="General">
                  <c:v>1.15455999E-3</c:v>
                </c:pt>
                <c:pt idx="15336" formatCode="General">
                  <c:v>1.15463999E-3</c:v>
                </c:pt>
                <c:pt idx="15337" formatCode="General">
                  <c:v>1.15471999E-3</c:v>
                </c:pt>
                <c:pt idx="15338" formatCode="General">
                  <c:v>1.1547999899999999E-3</c:v>
                </c:pt>
                <c:pt idx="15339" formatCode="General">
                  <c:v>1.1548799900000001E-3</c:v>
                </c:pt>
                <c:pt idx="15340" formatCode="General">
                  <c:v>1.1549599900000001E-3</c:v>
                </c:pt>
                <c:pt idx="15341" formatCode="General">
                  <c:v>1.15503999E-3</c:v>
                </c:pt>
                <c:pt idx="15342" formatCode="General">
                  <c:v>1.15511999E-3</c:v>
                </c:pt>
                <c:pt idx="15343" formatCode="General">
                  <c:v>1.1551999899999999E-3</c:v>
                </c:pt>
                <c:pt idx="15344" formatCode="General">
                  <c:v>1.1552799900000001E-3</c:v>
                </c:pt>
                <c:pt idx="15345" formatCode="General">
                  <c:v>1.1553599900000001E-3</c:v>
                </c:pt>
                <c:pt idx="15346" formatCode="General">
                  <c:v>1.15543999E-3</c:v>
                </c:pt>
                <c:pt idx="15347" formatCode="General">
                  <c:v>1.15551999E-3</c:v>
                </c:pt>
                <c:pt idx="15348" formatCode="General">
                  <c:v>1.1555999899999999E-3</c:v>
                </c:pt>
                <c:pt idx="15349" formatCode="General">
                  <c:v>1.1556799899999999E-3</c:v>
                </c:pt>
                <c:pt idx="15350" formatCode="General">
                  <c:v>1.1557599900000001E-3</c:v>
                </c:pt>
                <c:pt idx="15351" formatCode="General">
                  <c:v>1.15583999E-3</c:v>
                </c:pt>
                <c:pt idx="15352" formatCode="General">
                  <c:v>1.15591999E-3</c:v>
                </c:pt>
                <c:pt idx="15353" formatCode="General">
                  <c:v>1.1559999899999999E-3</c:v>
                </c:pt>
                <c:pt idx="15354" formatCode="General">
                  <c:v>1.1560799899999999E-3</c:v>
                </c:pt>
                <c:pt idx="15355" formatCode="General">
                  <c:v>1.1561599900000001E-3</c:v>
                </c:pt>
                <c:pt idx="15356" formatCode="General">
                  <c:v>1.15623999E-3</c:v>
                </c:pt>
                <c:pt idx="15357" formatCode="General">
                  <c:v>1.15631999E-3</c:v>
                </c:pt>
                <c:pt idx="15358" formatCode="General">
                  <c:v>1.15639999E-3</c:v>
                </c:pt>
                <c:pt idx="15359" formatCode="General">
                  <c:v>1.1564799899999999E-3</c:v>
                </c:pt>
                <c:pt idx="15360" formatCode="General">
                  <c:v>1.1565599900000001E-3</c:v>
                </c:pt>
                <c:pt idx="15361" formatCode="General">
                  <c:v>1.1566399900000001E-3</c:v>
                </c:pt>
                <c:pt idx="15362" formatCode="General">
                  <c:v>1.15671999E-3</c:v>
                </c:pt>
                <c:pt idx="15363" formatCode="General">
                  <c:v>1.15679999E-3</c:v>
                </c:pt>
                <c:pt idx="15364" formatCode="General">
                  <c:v>1.1568799899999999E-3</c:v>
                </c:pt>
                <c:pt idx="15365" formatCode="General">
                  <c:v>1.1569599900000001E-3</c:v>
                </c:pt>
                <c:pt idx="15366" formatCode="General">
                  <c:v>1.1570399900000001E-3</c:v>
                </c:pt>
                <c:pt idx="15367" formatCode="General">
                  <c:v>1.15711999E-3</c:v>
                </c:pt>
                <c:pt idx="15368" formatCode="General">
                  <c:v>1.15719999E-3</c:v>
                </c:pt>
                <c:pt idx="15369" formatCode="General">
                  <c:v>1.1572799899999999E-3</c:v>
                </c:pt>
                <c:pt idx="15370" formatCode="General">
                  <c:v>1.1573599899999999E-3</c:v>
                </c:pt>
                <c:pt idx="15371" formatCode="General">
                  <c:v>1.1574399900000001E-3</c:v>
                </c:pt>
                <c:pt idx="15372" formatCode="General">
                  <c:v>1.15751999E-3</c:v>
                </c:pt>
                <c:pt idx="15373" formatCode="General">
                  <c:v>1.15759999E-3</c:v>
                </c:pt>
                <c:pt idx="15374" formatCode="General">
                  <c:v>1.1576799899999999E-3</c:v>
                </c:pt>
                <c:pt idx="15375" formatCode="General">
                  <c:v>1.1577599899999999E-3</c:v>
                </c:pt>
                <c:pt idx="15376" formatCode="General">
                  <c:v>1.1578399900000001E-3</c:v>
                </c:pt>
                <c:pt idx="15377" formatCode="General">
                  <c:v>1.15791999E-3</c:v>
                </c:pt>
                <c:pt idx="15378" formatCode="General">
                  <c:v>1.15799999E-3</c:v>
                </c:pt>
                <c:pt idx="15379" formatCode="General">
                  <c:v>1.15807999E-3</c:v>
                </c:pt>
                <c:pt idx="15380" formatCode="General">
                  <c:v>1.1581599899999999E-3</c:v>
                </c:pt>
                <c:pt idx="15381" formatCode="General">
                  <c:v>1.1582399900000001E-3</c:v>
                </c:pt>
                <c:pt idx="15382" formatCode="General">
                  <c:v>1.15831999E-3</c:v>
                </c:pt>
                <c:pt idx="15383" formatCode="General">
                  <c:v>1.15839999E-3</c:v>
                </c:pt>
                <c:pt idx="15384" formatCode="General">
                  <c:v>1.15847999E-3</c:v>
                </c:pt>
                <c:pt idx="15385" formatCode="General">
                  <c:v>1.1585599899999999E-3</c:v>
                </c:pt>
                <c:pt idx="15386" formatCode="General">
                  <c:v>1.1586399900000001E-3</c:v>
                </c:pt>
                <c:pt idx="15387" formatCode="General">
                  <c:v>1.1587199900000001E-3</c:v>
                </c:pt>
                <c:pt idx="15388" formatCode="General">
                  <c:v>1.15879999E-3</c:v>
                </c:pt>
                <c:pt idx="15389" formatCode="General">
                  <c:v>1.15887999E-3</c:v>
                </c:pt>
                <c:pt idx="15390" formatCode="General">
                  <c:v>1.1589599899999999E-3</c:v>
                </c:pt>
                <c:pt idx="15391" formatCode="General">
                  <c:v>1.1590399899999999E-3</c:v>
                </c:pt>
                <c:pt idx="15392" formatCode="General">
                  <c:v>1.1591199900000001E-3</c:v>
                </c:pt>
                <c:pt idx="15393" formatCode="General">
                  <c:v>1.15919999E-3</c:v>
                </c:pt>
                <c:pt idx="15394" formatCode="General">
                  <c:v>1.15927999E-3</c:v>
                </c:pt>
                <c:pt idx="15395" formatCode="General">
                  <c:v>1.1593599899999999E-3</c:v>
                </c:pt>
                <c:pt idx="15396" formatCode="General">
                  <c:v>1.1594399899999999E-3</c:v>
                </c:pt>
                <c:pt idx="15397" formatCode="General">
                  <c:v>1.1595199900000001E-3</c:v>
                </c:pt>
                <c:pt idx="15398" formatCode="General">
                  <c:v>1.15959999E-3</c:v>
                </c:pt>
                <c:pt idx="15399" formatCode="General">
                  <c:v>1.15967999E-3</c:v>
                </c:pt>
                <c:pt idx="15400" formatCode="General">
                  <c:v>1.15975999E-3</c:v>
                </c:pt>
                <c:pt idx="15401" formatCode="General">
                  <c:v>1.1598399899999999E-3</c:v>
                </c:pt>
                <c:pt idx="15402" formatCode="General">
                  <c:v>1.1599199900000001E-3</c:v>
                </c:pt>
                <c:pt idx="15403" formatCode="General">
                  <c:v>1.15999999E-3</c:v>
                </c:pt>
                <c:pt idx="15404" formatCode="General">
                  <c:v>1.16007999E-3</c:v>
                </c:pt>
                <c:pt idx="15405" formatCode="General">
                  <c:v>1.16015999E-3</c:v>
                </c:pt>
                <c:pt idx="15406" formatCode="General">
                  <c:v>1.1602399899999999E-3</c:v>
                </c:pt>
                <c:pt idx="15407" formatCode="General">
                  <c:v>1.1603199900000001E-3</c:v>
                </c:pt>
                <c:pt idx="15408" formatCode="General">
                  <c:v>1.1603999900000001E-3</c:v>
                </c:pt>
                <c:pt idx="15409" formatCode="General">
                  <c:v>1.16047999E-3</c:v>
                </c:pt>
                <c:pt idx="15410" formatCode="General">
                  <c:v>1.16055999E-3</c:v>
                </c:pt>
                <c:pt idx="15411" formatCode="General">
                  <c:v>1.1606399899999999E-3</c:v>
                </c:pt>
                <c:pt idx="15412" formatCode="General">
                  <c:v>1.1607199900000001E-3</c:v>
                </c:pt>
                <c:pt idx="15413" formatCode="General">
                  <c:v>1.1607999900000001E-3</c:v>
                </c:pt>
                <c:pt idx="15414" formatCode="General">
                  <c:v>1.16087999E-3</c:v>
                </c:pt>
                <c:pt idx="15415" formatCode="General">
                  <c:v>1.16095999E-3</c:v>
                </c:pt>
                <c:pt idx="15416" formatCode="General">
                  <c:v>1.1610399899999999E-3</c:v>
                </c:pt>
                <c:pt idx="15417" formatCode="General">
                  <c:v>1.1611199899999999E-3</c:v>
                </c:pt>
                <c:pt idx="15418" formatCode="General">
                  <c:v>1.1611999900000001E-3</c:v>
                </c:pt>
                <c:pt idx="15419" formatCode="General">
                  <c:v>1.16127999E-3</c:v>
                </c:pt>
                <c:pt idx="15420" formatCode="General">
                  <c:v>1.16135999E-3</c:v>
                </c:pt>
                <c:pt idx="15421" formatCode="General">
                  <c:v>1.16143999E-3</c:v>
                </c:pt>
                <c:pt idx="15422" formatCode="General">
                  <c:v>1.1615199899999999E-3</c:v>
                </c:pt>
                <c:pt idx="15423" formatCode="General">
                  <c:v>1.1615999900000001E-3</c:v>
                </c:pt>
                <c:pt idx="15424" formatCode="General">
                  <c:v>1.16167999E-3</c:v>
                </c:pt>
                <c:pt idx="15425" formatCode="General">
                  <c:v>1.16175999E-3</c:v>
                </c:pt>
                <c:pt idx="15426" formatCode="General">
                  <c:v>1.16183999E-3</c:v>
                </c:pt>
                <c:pt idx="15427" formatCode="General">
                  <c:v>1.1619199899999999E-3</c:v>
                </c:pt>
                <c:pt idx="15428" formatCode="General">
                  <c:v>1.1619999900000001E-3</c:v>
                </c:pt>
                <c:pt idx="15429" formatCode="General">
                  <c:v>1.1620799900000001E-3</c:v>
                </c:pt>
                <c:pt idx="15430" formatCode="General">
                  <c:v>1.16215999E-3</c:v>
                </c:pt>
                <c:pt idx="15431" formatCode="General">
                  <c:v>1.16223999E-3</c:v>
                </c:pt>
                <c:pt idx="15432" formatCode="General">
                  <c:v>1.1623199899999999E-3</c:v>
                </c:pt>
                <c:pt idx="15433" formatCode="General">
                  <c:v>1.1623999900000001E-3</c:v>
                </c:pt>
                <c:pt idx="15434" formatCode="General">
                  <c:v>1.1624799900000001E-3</c:v>
                </c:pt>
                <c:pt idx="15435" formatCode="General">
                  <c:v>1.16255999E-3</c:v>
                </c:pt>
                <c:pt idx="15436" formatCode="General">
                  <c:v>1.16263999E-3</c:v>
                </c:pt>
                <c:pt idx="15437" formatCode="General">
                  <c:v>1.1627199899999999E-3</c:v>
                </c:pt>
                <c:pt idx="15438" formatCode="General">
                  <c:v>1.1627999899999999E-3</c:v>
                </c:pt>
                <c:pt idx="15439" formatCode="General">
                  <c:v>1.1628799900000001E-3</c:v>
                </c:pt>
                <c:pt idx="15440" formatCode="General">
                  <c:v>1.16295999E-3</c:v>
                </c:pt>
                <c:pt idx="15441" formatCode="General">
                  <c:v>1.16303999E-3</c:v>
                </c:pt>
                <c:pt idx="15442" formatCode="General">
                  <c:v>1.1631199899999999E-3</c:v>
                </c:pt>
                <c:pt idx="15443" formatCode="General">
                  <c:v>1.1631999899999999E-3</c:v>
                </c:pt>
                <c:pt idx="15444" formatCode="General">
                  <c:v>1.1632799900000001E-3</c:v>
                </c:pt>
                <c:pt idx="15445" formatCode="General">
                  <c:v>1.16335999E-3</c:v>
                </c:pt>
                <c:pt idx="15446" formatCode="General">
                  <c:v>1.16343999E-3</c:v>
                </c:pt>
                <c:pt idx="15447" formatCode="General">
                  <c:v>1.16351999E-3</c:v>
                </c:pt>
                <c:pt idx="15448" formatCode="General">
                  <c:v>1.1635999899999999E-3</c:v>
                </c:pt>
                <c:pt idx="15449" formatCode="General">
                  <c:v>1.1636799900000001E-3</c:v>
                </c:pt>
                <c:pt idx="15450" formatCode="General">
                  <c:v>1.1637599900000001E-3</c:v>
                </c:pt>
                <c:pt idx="15451" formatCode="General">
                  <c:v>1.16383999E-3</c:v>
                </c:pt>
                <c:pt idx="15452" formatCode="General">
                  <c:v>1.16391999E-3</c:v>
                </c:pt>
                <c:pt idx="15453" formatCode="General">
                  <c:v>1.1639999899999999E-3</c:v>
                </c:pt>
                <c:pt idx="15454" formatCode="General">
                  <c:v>1.1640799900000001E-3</c:v>
                </c:pt>
                <c:pt idx="15455" formatCode="General">
                  <c:v>1.1641599900000001E-3</c:v>
                </c:pt>
                <c:pt idx="15456" formatCode="General">
                  <c:v>1.16423999E-3</c:v>
                </c:pt>
                <c:pt idx="15457" formatCode="General">
                  <c:v>1.16431999E-3</c:v>
                </c:pt>
                <c:pt idx="15458" formatCode="General">
                  <c:v>1.1643999899999999E-3</c:v>
                </c:pt>
                <c:pt idx="15459" formatCode="General">
                  <c:v>1.1644799899999999E-3</c:v>
                </c:pt>
                <c:pt idx="15460" formatCode="General">
                  <c:v>1.1645599900000001E-3</c:v>
                </c:pt>
                <c:pt idx="15461" formatCode="General">
                  <c:v>1.16463999E-3</c:v>
                </c:pt>
                <c:pt idx="15462" formatCode="General">
                  <c:v>1.16471999E-3</c:v>
                </c:pt>
                <c:pt idx="15463" formatCode="General">
                  <c:v>1.1647999899999999E-3</c:v>
                </c:pt>
                <c:pt idx="15464" formatCode="General">
                  <c:v>1.1648799899999999E-3</c:v>
                </c:pt>
                <c:pt idx="15465" formatCode="General">
                  <c:v>1.1649599900000001E-3</c:v>
                </c:pt>
                <c:pt idx="15466" formatCode="General">
                  <c:v>1.16503999E-3</c:v>
                </c:pt>
                <c:pt idx="15467" formatCode="General">
                  <c:v>1.16511999E-3</c:v>
                </c:pt>
                <c:pt idx="15468" formatCode="General">
                  <c:v>1.16519999E-3</c:v>
                </c:pt>
                <c:pt idx="15469" formatCode="General">
                  <c:v>1.1652799899999999E-3</c:v>
                </c:pt>
                <c:pt idx="15470" formatCode="General">
                  <c:v>1.1653599900000001E-3</c:v>
                </c:pt>
                <c:pt idx="15471" formatCode="General">
                  <c:v>1.16543999E-3</c:v>
                </c:pt>
                <c:pt idx="15472" formatCode="General">
                  <c:v>1.16551999E-3</c:v>
                </c:pt>
                <c:pt idx="15473" formatCode="General">
                  <c:v>1.16559999E-3</c:v>
                </c:pt>
                <c:pt idx="15474" formatCode="General">
                  <c:v>1.1656799899999999E-3</c:v>
                </c:pt>
                <c:pt idx="15475" formatCode="General">
                  <c:v>1.1657599900000001E-3</c:v>
                </c:pt>
                <c:pt idx="15476" formatCode="General">
                  <c:v>1.1658399900000001E-3</c:v>
                </c:pt>
                <c:pt idx="15477" formatCode="General">
                  <c:v>1.16591999E-3</c:v>
                </c:pt>
                <c:pt idx="15478" formatCode="General">
                  <c:v>1.16599999E-3</c:v>
                </c:pt>
                <c:pt idx="15479" formatCode="General">
                  <c:v>1.1660799899999999E-3</c:v>
                </c:pt>
                <c:pt idx="15480" formatCode="General">
                  <c:v>1.1661599899999999E-3</c:v>
                </c:pt>
                <c:pt idx="15481" formatCode="General">
                  <c:v>1.1662399900000001E-3</c:v>
                </c:pt>
                <c:pt idx="15482" formatCode="General">
                  <c:v>1.16631999E-3</c:v>
                </c:pt>
                <c:pt idx="15483" formatCode="General">
                  <c:v>1.16639999E-3</c:v>
                </c:pt>
                <c:pt idx="15484" formatCode="General">
                  <c:v>1.1664799899999999E-3</c:v>
                </c:pt>
                <c:pt idx="15485" formatCode="General">
                  <c:v>1.1665599899999999E-3</c:v>
                </c:pt>
                <c:pt idx="15486" formatCode="General">
                  <c:v>1.1666399900000001E-3</c:v>
                </c:pt>
                <c:pt idx="15487" formatCode="General">
                  <c:v>1.16671999E-3</c:v>
                </c:pt>
                <c:pt idx="15488" formatCode="General">
                  <c:v>1.16679999E-3</c:v>
                </c:pt>
                <c:pt idx="15489" formatCode="General">
                  <c:v>1.16687999E-3</c:v>
                </c:pt>
                <c:pt idx="15490" formatCode="General">
                  <c:v>1.1669599899999999E-3</c:v>
                </c:pt>
                <c:pt idx="15491" formatCode="General">
                  <c:v>1.1670399900000001E-3</c:v>
                </c:pt>
                <c:pt idx="15492" formatCode="General">
                  <c:v>1.16711999E-3</c:v>
                </c:pt>
                <c:pt idx="15493" formatCode="General">
                  <c:v>1.16719999E-3</c:v>
                </c:pt>
                <c:pt idx="15494" formatCode="General">
                  <c:v>1.16727999E-3</c:v>
                </c:pt>
                <c:pt idx="15495" formatCode="General">
                  <c:v>1.1673599899999999E-3</c:v>
                </c:pt>
                <c:pt idx="15496" formatCode="General">
                  <c:v>1.1674399900000001E-3</c:v>
                </c:pt>
                <c:pt idx="15497" formatCode="General">
                  <c:v>1.1675199900000001E-3</c:v>
                </c:pt>
                <c:pt idx="15498" formatCode="General">
                  <c:v>1.16759999E-3</c:v>
                </c:pt>
                <c:pt idx="15499" formatCode="General">
                  <c:v>1.16767999E-3</c:v>
                </c:pt>
                <c:pt idx="15500" formatCode="General">
                  <c:v>1.1677599899999999E-3</c:v>
                </c:pt>
                <c:pt idx="15501" formatCode="General">
                  <c:v>1.1678399900000001E-3</c:v>
                </c:pt>
                <c:pt idx="15502" formatCode="General">
                  <c:v>1.1679199900000001E-3</c:v>
                </c:pt>
                <c:pt idx="15503" formatCode="General">
                  <c:v>1.16799999E-3</c:v>
                </c:pt>
                <c:pt idx="15504" formatCode="General">
                  <c:v>1.16807999E-3</c:v>
                </c:pt>
                <c:pt idx="15505" formatCode="General">
                  <c:v>1.1681599899999999E-3</c:v>
                </c:pt>
                <c:pt idx="15506" formatCode="General">
                  <c:v>1.1682399899999999E-3</c:v>
                </c:pt>
                <c:pt idx="15507" formatCode="General">
                  <c:v>1.1683199900000001E-3</c:v>
                </c:pt>
                <c:pt idx="15508" formatCode="General">
                  <c:v>1.16839999E-3</c:v>
                </c:pt>
                <c:pt idx="15509" formatCode="General">
                  <c:v>1.16847999E-3</c:v>
                </c:pt>
                <c:pt idx="15510" formatCode="General">
                  <c:v>1.16855999E-3</c:v>
                </c:pt>
                <c:pt idx="15511" formatCode="General">
                  <c:v>1.1686399899999999E-3</c:v>
                </c:pt>
                <c:pt idx="15512" formatCode="General">
                  <c:v>1.1687199900000001E-3</c:v>
                </c:pt>
                <c:pt idx="15513" formatCode="General">
                  <c:v>1.16879999E-3</c:v>
                </c:pt>
                <c:pt idx="15514" formatCode="General">
                  <c:v>1.16887999E-3</c:v>
                </c:pt>
                <c:pt idx="15515" formatCode="General">
                  <c:v>1.16895999E-3</c:v>
                </c:pt>
                <c:pt idx="15516" formatCode="General">
                  <c:v>1.1690399899999999E-3</c:v>
                </c:pt>
                <c:pt idx="15517" formatCode="General">
                  <c:v>1.1691199900000001E-3</c:v>
                </c:pt>
                <c:pt idx="15518" formatCode="General">
                  <c:v>1.1691999900000001E-3</c:v>
                </c:pt>
                <c:pt idx="15519" formatCode="General">
                  <c:v>1.16927999E-3</c:v>
                </c:pt>
                <c:pt idx="15520" formatCode="General">
                  <c:v>1.16935999E-3</c:v>
                </c:pt>
                <c:pt idx="15521" formatCode="General">
                  <c:v>1.1694399899999999E-3</c:v>
                </c:pt>
                <c:pt idx="15522" formatCode="General">
                  <c:v>1.1695199900000001E-3</c:v>
                </c:pt>
                <c:pt idx="15523" formatCode="General">
                  <c:v>1.1695999900000001E-3</c:v>
                </c:pt>
                <c:pt idx="15524" formatCode="General">
                  <c:v>1.16967999E-3</c:v>
                </c:pt>
                <c:pt idx="15525" formatCode="General">
                  <c:v>1.16975999E-3</c:v>
                </c:pt>
                <c:pt idx="15526" formatCode="General">
                  <c:v>1.1698399899999999E-3</c:v>
                </c:pt>
                <c:pt idx="15527" formatCode="General">
                  <c:v>1.1699199899999999E-3</c:v>
                </c:pt>
                <c:pt idx="15528" formatCode="General">
                  <c:v>1.1699999900000001E-3</c:v>
                </c:pt>
                <c:pt idx="15529" formatCode="General">
                  <c:v>1.17007999E-3</c:v>
                </c:pt>
                <c:pt idx="15530" formatCode="General">
                  <c:v>1.17015999E-3</c:v>
                </c:pt>
                <c:pt idx="15531" formatCode="General">
                  <c:v>1.1702399899999999E-3</c:v>
                </c:pt>
                <c:pt idx="15532" formatCode="General">
                  <c:v>1.1703199899999999E-3</c:v>
                </c:pt>
                <c:pt idx="15533" formatCode="General">
                  <c:v>1.1703999900000001E-3</c:v>
                </c:pt>
                <c:pt idx="15534" formatCode="General">
                  <c:v>1.17047999E-3</c:v>
                </c:pt>
                <c:pt idx="15535" formatCode="General">
                  <c:v>1.17055999E-3</c:v>
                </c:pt>
                <c:pt idx="15536" formatCode="General">
                  <c:v>1.17063999E-3</c:v>
                </c:pt>
                <c:pt idx="15537" formatCode="General">
                  <c:v>1.1707199899999999E-3</c:v>
                </c:pt>
                <c:pt idx="15538" formatCode="General">
                  <c:v>1.1707999900000001E-3</c:v>
                </c:pt>
                <c:pt idx="15539" formatCode="General">
                  <c:v>1.1708799900000001E-3</c:v>
                </c:pt>
                <c:pt idx="15540" formatCode="General">
                  <c:v>1.17095999E-3</c:v>
                </c:pt>
                <c:pt idx="15541" formatCode="General">
                  <c:v>1.17103999E-3</c:v>
                </c:pt>
                <c:pt idx="15542" formatCode="General">
                  <c:v>1.1711199899999999E-3</c:v>
                </c:pt>
                <c:pt idx="15543" formatCode="General">
                  <c:v>1.1711999900000001E-3</c:v>
                </c:pt>
                <c:pt idx="15544" formatCode="General">
                  <c:v>1.1712799900000001E-3</c:v>
                </c:pt>
                <c:pt idx="15545" formatCode="General">
                  <c:v>1.17135999E-3</c:v>
                </c:pt>
                <c:pt idx="15546" formatCode="General">
                  <c:v>1.17143999E-3</c:v>
                </c:pt>
                <c:pt idx="15547" formatCode="General">
                  <c:v>1.1715199899999999E-3</c:v>
                </c:pt>
                <c:pt idx="15548" formatCode="General">
                  <c:v>1.1715999899999999E-3</c:v>
                </c:pt>
                <c:pt idx="15549" formatCode="General">
                  <c:v>1.1716799900000001E-3</c:v>
                </c:pt>
                <c:pt idx="15550" formatCode="General">
                  <c:v>1.17175999E-3</c:v>
                </c:pt>
                <c:pt idx="15551" formatCode="General">
                  <c:v>1.17183999E-3</c:v>
                </c:pt>
                <c:pt idx="15552" formatCode="General">
                  <c:v>1.1719199899999999E-3</c:v>
                </c:pt>
                <c:pt idx="15553" formatCode="General">
                  <c:v>1.1719999899999999E-3</c:v>
                </c:pt>
                <c:pt idx="15554" formatCode="General">
                  <c:v>1.1720799900000001E-3</c:v>
                </c:pt>
                <c:pt idx="15555" formatCode="General">
                  <c:v>1.17215999E-3</c:v>
                </c:pt>
                <c:pt idx="15556" formatCode="General">
                  <c:v>1.17223999E-3</c:v>
                </c:pt>
                <c:pt idx="15557" formatCode="General">
                  <c:v>1.17231999E-3</c:v>
                </c:pt>
                <c:pt idx="15558" formatCode="General">
                  <c:v>1.1723999899999999E-3</c:v>
                </c:pt>
                <c:pt idx="15559" formatCode="General">
                  <c:v>1.1724799900000001E-3</c:v>
                </c:pt>
                <c:pt idx="15560" formatCode="General">
                  <c:v>1.17255999E-3</c:v>
                </c:pt>
                <c:pt idx="15561" formatCode="General">
                  <c:v>1.17263999E-3</c:v>
                </c:pt>
                <c:pt idx="15562" formatCode="General">
                  <c:v>1.17271999E-3</c:v>
                </c:pt>
                <c:pt idx="15563" formatCode="General">
                  <c:v>1.1727999899999999E-3</c:v>
                </c:pt>
                <c:pt idx="15564" formatCode="General">
                  <c:v>1.1728799900000001E-3</c:v>
                </c:pt>
                <c:pt idx="15565" formatCode="General">
                  <c:v>1.1729599900000001E-3</c:v>
                </c:pt>
                <c:pt idx="15566" formatCode="General">
                  <c:v>1.17303999E-3</c:v>
                </c:pt>
                <c:pt idx="15567" formatCode="General">
                  <c:v>1.17311999E-3</c:v>
                </c:pt>
                <c:pt idx="15568" formatCode="General">
                  <c:v>1.1731999899999999E-3</c:v>
                </c:pt>
                <c:pt idx="15569" formatCode="General">
                  <c:v>1.1732799899999999E-3</c:v>
                </c:pt>
                <c:pt idx="15570" formatCode="General">
                  <c:v>1.1733599900000001E-3</c:v>
                </c:pt>
                <c:pt idx="15571" formatCode="General">
                  <c:v>1.17343999E-3</c:v>
                </c:pt>
                <c:pt idx="15572" formatCode="General">
                  <c:v>1.17351999E-3</c:v>
                </c:pt>
                <c:pt idx="15573" formatCode="General">
                  <c:v>1.1735999899999999E-3</c:v>
                </c:pt>
                <c:pt idx="15574" formatCode="General">
                  <c:v>1.1736799899999999E-3</c:v>
                </c:pt>
                <c:pt idx="15575" formatCode="General">
                  <c:v>1.1737599900000001E-3</c:v>
                </c:pt>
                <c:pt idx="15576" formatCode="General">
                  <c:v>1.17383999E-3</c:v>
                </c:pt>
                <c:pt idx="15577" formatCode="General">
                  <c:v>1.17391999E-3</c:v>
                </c:pt>
                <c:pt idx="15578" formatCode="General">
                  <c:v>1.17399999E-3</c:v>
                </c:pt>
                <c:pt idx="15579" formatCode="General">
                  <c:v>1.1740799899999999E-3</c:v>
                </c:pt>
                <c:pt idx="15580" formatCode="General">
                  <c:v>1.1741599900000001E-3</c:v>
                </c:pt>
                <c:pt idx="15581" formatCode="General">
                  <c:v>1.17423999E-3</c:v>
                </c:pt>
                <c:pt idx="15582" formatCode="General">
                  <c:v>1.17431999E-3</c:v>
                </c:pt>
                <c:pt idx="15583" formatCode="General">
                  <c:v>1.17439999E-3</c:v>
                </c:pt>
                <c:pt idx="15584" formatCode="General">
                  <c:v>1.1744799899999999E-3</c:v>
                </c:pt>
                <c:pt idx="15585" formatCode="General">
                  <c:v>1.1745599900000001E-3</c:v>
                </c:pt>
                <c:pt idx="15586" formatCode="General">
                  <c:v>1.1746399900000001E-3</c:v>
                </c:pt>
                <c:pt idx="15587" formatCode="General">
                  <c:v>1.17471999E-3</c:v>
                </c:pt>
                <c:pt idx="15588" formatCode="General">
                  <c:v>1.17479999E-3</c:v>
                </c:pt>
                <c:pt idx="15589" formatCode="General">
                  <c:v>1.1748799899999999E-3</c:v>
                </c:pt>
                <c:pt idx="15590" formatCode="General">
                  <c:v>1.1749599900000001E-3</c:v>
                </c:pt>
                <c:pt idx="15591" formatCode="General">
                  <c:v>1.1750399900000001E-3</c:v>
                </c:pt>
                <c:pt idx="15592" formatCode="General">
                  <c:v>1.17511999E-3</c:v>
                </c:pt>
                <c:pt idx="15593" formatCode="General">
                  <c:v>1.17519999E-3</c:v>
                </c:pt>
                <c:pt idx="15594" formatCode="General">
                  <c:v>1.1752799899999999E-3</c:v>
                </c:pt>
                <c:pt idx="15595" formatCode="General">
                  <c:v>1.1753599899999999E-3</c:v>
                </c:pt>
                <c:pt idx="15596" formatCode="General">
                  <c:v>1.1754399900000001E-3</c:v>
                </c:pt>
                <c:pt idx="15597" formatCode="General">
                  <c:v>1.17551999E-3</c:v>
                </c:pt>
                <c:pt idx="15598" formatCode="General">
                  <c:v>1.17559999E-3</c:v>
                </c:pt>
                <c:pt idx="15599" formatCode="General">
                  <c:v>1.17567999E-3</c:v>
                </c:pt>
                <c:pt idx="15600" formatCode="General">
                  <c:v>1.1757599899999999E-3</c:v>
                </c:pt>
                <c:pt idx="15601" formatCode="General">
                  <c:v>1.1758399900000001E-3</c:v>
                </c:pt>
                <c:pt idx="15602" formatCode="General">
                  <c:v>1.17591999E-3</c:v>
                </c:pt>
                <c:pt idx="15603" formatCode="General">
                  <c:v>1.17599999E-3</c:v>
                </c:pt>
                <c:pt idx="15604" formatCode="General">
                  <c:v>1.17607999E-3</c:v>
                </c:pt>
                <c:pt idx="15605" formatCode="General">
                  <c:v>1.1761599899999999E-3</c:v>
                </c:pt>
                <c:pt idx="15606" formatCode="General">
                  <c:v>1.1762399900000001E-3</c:v>
                </c:pt>
                <c:pt idx="15607" formatCode="General">
                  <c:v>1.1763199900000001E-3</c:v>
                </c:pt>
                <c:pt idx="15608" formatCode="General">
                  <c:v>1.17639999E-3</c:v>
                </c:pt>
                <c:pt idx="15609" formatCode="General">
                  <c:v>1.17647999E-3</c:v>
                </c:pt>
                <c:pt idx="15610" formatCode="General">
                  <c:v>1.1765599899999999E-3</c:v>
                </c:pt>
                <c:pt idx="15611" formatCode="General">
                  <c:v>1.1766399900000001E-3</c:v>
                </c:pt>
                <c:pt idx="15612" formatCode="General">
                  <c:v>1.1767199900000001E-3</c:v>
                </c:pt>
                <c:pt idx="15613" formatCode="General">
                  <c:v>1.17679999E-3</c:v>
                </c:pt>
                <c:pt idx="15614" formatCode="General">
                  <c:v>1.17687999E-3</c:v>
                </c:pt>
                <c:pt idx="15615" formatCode="General">
                  <c:v>1.1769599899999999E-3</c:v>
                </c:pt>
                <c:pt idx="15616" formatCode="General">
                  <c:v>1.1770399899999999E-3</c:v>
                </c:pt>
                <c:pt idx="15617" formatCode="General">
                  <c:v>1.1771199900000001E-3</c:v>
                </c:pt>
                <c:pt idx="15618" formatCode="General">
                  <c:v>1.17719999E-3</c:v>
                </c:pt>
                <c:pt idx="15619" formatCode="General">
                  <c:v>1.17727999E-3</c:v>
                </c:pt>
                <c:pt idx="15620" formatCode="General">
                  <c:v>1.1773599899999999E-3</c:v>
                </c:pt>
                <c:pt idx="15621" formatCode="General">
                  <c:v>1.1774399899999999E-3</c:v>
                </c:pt>
                <c:pt idx="15622" formatCode="General">
                  <c:v>1.1775199900000001E-3</c:v>
                </c:pt>
                <c:pt idx="15623" formatCode="General">
                  <c:v>1.17759999E-3</c:v>
                </c:pt>
                <c:pt idx="15624" formatCode="General">
                  <c:v>1.17767999E-3</c:v>
                </c:pt>
                <c:pt idx="15625" formatCode="General">
                  <c:v>1.17775999E-3</c:v>
                </c:pt>
                <c:pt idx="15626" formatCode="General">
                  <c:v>1.1778399899999999E-3</c:v>
                </c:pt>
                <c:pt idx="15627" formatCode="General">
                  <c:v>1.1779199900000001E-3</c:v>
                </c:pt>
                <c:pt idx="15628" formatCode="General">
                  <c:v>1.1779999900000001E-3</c:v>
                </c:pt>
                <c:pt idx="15629" formatCode="General">
                  <c:v>1.17807999E-3</c:v>
                </c:pt>
                <c:pt idx="15630" formatCode="General">
                  <c:v>1.17815999E-3</c:v>
                </c:pt>
                <c:pt idx="15631" formatCode="General">
                  <c:v>1.1782399899999999E-3</c:v>
                </c:pt>
                <c:pt idx="15632" formatCode="General">
                  <c:v>1.1783199900000001E-3</c:v>
                </c:pt>
                <c:pt idx="15633" formatCode="General">
                  <c:v>1.1783999900000001E-3</c:v>
                </c:pt>
                <c:pt idx="15634" formatCode="General">
                  <c:v>1.17847999E-3</c:v>
                </c:pt>
                <c:pt idx="15635" formatCode="General">
                  <c:v>1.17855999E-3</c:v>
                </c:pt>
                <c:pt idx="15636" formatCode="General">
                  <c:v>1.1786399899999999E-3</c:v>
                </c:pt>
                <c:pt idx="15637" formatCode="General">
                  <c:v>1.1787199899999999E-3</c:v>
                </c:pt>
                <c:pt idx="15638" formatCode="General">
                  <c:v>1.1787999900000001E-3</c:v>
                </c:pt>
                <c:pt idx="15639" formatCode="General">
                  <c:v>1.17887999E-3</c:v>
                </c:pt>
                <c:pt idx="15640" formatCode="General">
                  <c:v>1.17895999E-3</c:v>
                </c:pt>
                <c:pt idx="15641" formatCode="General">
                  <c:v>1.1790399899999999E-3</c:v>
                </c:pt>
                <c:pt idx="15642" formatCode="General">
                  <c:v>1.1791199899999999E-3</c:v>
                </c:pt>
                <c:pt idx="15643" formatCode="General">
                  <c:v>1.1791999900000001E-3</c:v>
                </c:pt>
                <c:pt idx="15644" formatCode="General">
                  <c:v>1.17927999E-3</c:v>
                </c:pt>
                <c:pt idx="15645" formatCode="General">
                  <c:v>1.17935999E-3</c:v>
                </c:pt>
                <c:pt idx="15646" formatCode="General">
                  <c:v>1.17943999E-3</c:v>
                </c:pt>
                <c:pt idx="15647" formatCode="General">
                  <c:v>1.1795199899999999E-3</c:v>
                </c:pt>
                <c:pt idx="15648" formatCode="General">
                  <c:v>1.1795999900000001E-3</c:v>
                </c:pt>
                <c:pt idx="15649" formatCode="General">
                  <c:v>1.17967999E-3</c:v>
                </c:pt>
                <c:pt idx="15650" formatCode="General">
                  <c:v>1.17975999E-3</c:v>
                </c:pt>
                <c:pt idx="15651" formatCode="General">
                  <c:v>1.17983999E-3</c:v>
                </c:pt>
                <c:pt idx="15652" formatCode="General">
                  <c:v>1.1799199899999999E-3</c:v>
                </c:pt>
                <c:pt idx="15653" formatCode="General">
                  <c:v>1.1799999900000001E-3</c:v>
                </c:pt>
                <c:pt idx="15654" formatCode="General">
                  <c:v>1.1800799900000001E-3</c:v>
                </c:pt>
                <c:pt idx="15655" formatCode="General">
                  <c:v>1.18015999E-3</c:v>
                </c:pt>
                <c:pt idx="15656" formatCode="General">
                  <c:v>1.18023999E-3</c:v>
                </c:pt>
                <c:pt idx="15657" formatCode="General">
                  <c:v>1.1803199899999999E-3</c:v>
                </c:pt>
                <c:pt idx="15658" formatCode="General">
                  <c:v>1.1803999899999999E-3</c:v>
                </c:pt>
                <c:pt idx="15659" formatCode="General">
                  <c:v>1.1804799900000001E-3</c:v>
                </c:pt>
                <c:pt idx="15660" formatCode="General">
                  <c:v>1.18055999E-3</c:v>
                </c:pt>
                <c:pt idx="15661" formatCode="General">
                  <c:v>1.18063999E-3</c:v>
                </c:pt>
                <c:pt idx="15662" formatCode="General">
                  <c:v>1.1807199899999999E-3</c:v>
                </c:pt>
                <c:pt idx="15663" formatCode="General">
                  <c:v>1.1807999899999999E-3</c:v>
                </c:pt>
                <c:pt idx="15664" formatCode="General">
                  <c:v>1.1808799900000001E-3</c:v>
                </c:pt>
                <c:pt idx="15665" formatCode="General">
                  <c:v>1.18095999E-3</c:v>
                </c:pt>
                <c:pt idx="15666" formatCode="General">
                  <c:v>1.18103999E-3</c:v>
                </c:pt>
                <c:pt idx="15667" formatCode="General">
                  <c:v>1.18111999E-3</c:v>
                </c:pt>
                <c:pt idx="15668" formatCode="General">
                  <c:v>1.1811999899999999E-3</c:v>
                </c:pt>
                <c:pt idx="15669" formatCode="General">
                  <c:v>1.1812799900000001E-3</c:v>
                </c:pt>
                <c:pt idx="15670" formatCode="General">
                  <c:v>1.18135999E-3</c:v>
                </c:pt>
                <c:pt idx="15671" formatCode="General">
                  <c:v>1.18143999E-3</c:v>
                </c:pt>
                <c:pt idx="15672" formatCode="General">
                  <c:v>1.18151999E-3</c:v>
                </c:pt>
                <c:pt idx="15673" formatCode="General">
                  <c:v>1.1815999899999999E-3</c:v>
                </c:pt>
                <c:pt idx="15674" formatCode="General">
                  <c:v>1.1816799900000001E-3</c:v>
                </c:pt>
                <c:pt idx="15675" formatCode="General">
                  <c:v>1.1817599900000001E-3</c:v>
                </c:pt>
                <c:pt idx="15676" formatCode="General">
                  <c:v>1.18183999E-3</c:v>
                </c:pt>
                <c:pt idx="15677" formatCode="General">
                  <c:v>1.18191999E-3</c:v>
                </c:pt>
                <c:pt idx="15678" formatCode="General">
                  <c:v>1.1819999899999999E-3</c:v>
                </c:pt>
                <c:pt idx="15679" formatCode="General">
                  <c:v>1.1820799900000001E-3</c:v>
                </c:pt>
                <c:pt idx="15680" formatCode="General">
                  <c:v>1.1821599900000001E-3</c:v>
                </c:pt>
                <c:pt idx="15681" formatCode="General">
                  <c:v>1.18223999E-3</c:v>
                </c:pt>
                <c:pt idx="15682" formatCode="General">
                  <c:v>1.18231999E-3</c:v>
                </c:pt>
                <c:pt idx="15683" formatCode="General">
                  <c:v>1.1823999899999999E-3</c:v>
                </c:pt>
                <c:pt idx="15684" formatCode="General">
                  <c:v>1.1824799899999999E-3</c:v>
                </c:pt>
                <c:pt idx="15685" formatCode="General">
                  <c:v>1.1825599900000001E-3</c:v>
                </c:pt>
                <c:pt idx="15686" formatCode="General">
                  <c:v>1.18263999E-3</c:v>
                </c:pt>
                <c:pt idx="15687" formatCode="General">
                  <c:v>1.18271999E-3</c:v>
                </c:pt>
                <c:pt idx="15688" formatCode="General">
                  <c:v>1.18279999E-3</c:v>
                </c:pt>
                <c:pt idx="15689" formatCode="General">
                  <c:v>1.1828799899999999E-3</c:v>
                </c:pt>
                <c:pt idx="15690" formatCode="General">
                  <c:v>1.1829599900000001E-3</c:v>
                </c:pt>
                <c:pt idx="15691" formatCode="General">
                  <c:v>1.18303999E-3</c:v>
                </c:pt>
                <c:pt idx="15692" formatCode="General">
                  <c:v>1.18311999E-3</c:v>
                </c:pt>
                <c:pt idx="15693" formatCode="General">
                  <c:v>1.18319999E-3</c:v>
                </c:pt>
                <c:pt idx="15694" formatCode="General">
                  <c:v>1.1832799899999999E-3</c:v>
                </c:pt>
                <c:pt idx="15695" formatCode="General">
                  <c:v>1.1833599900000001E-3</c:v>
                </c:pt>
                <c:pt idx="15696" formatCode="General">
                  <c:v>1.1834399900000001E-3</c:v>
                </c:pt>
                <c:pt idx="15697" formatCode="General">
                  <c:v>1.18351999E-3</c:v>
                </c:pt>
                <c:pt idx="15698" formatCode="General">
                  <c:v>1.18359999E-3</c:v>
                </c:pt>
                <c:pt idx="15699" formatCode="General">
                  <c:v>1.1836799899999999E-3</c:v>
                </c:pt>
                <c:pt idx="15700" formatCode="General">
                  <c:v>1.1837599900000001E-3</c:v>
                </c:pt>
                <c:pt idx="15701" formatCode="General">
                  <c:v>1.1838399900000001E-3</c:v>
                </c:pt>
                <c:pt idx="15702" formatCode="General">
                  <c:v>1.18391999E-3</c:v>
                </c:pt>
                <c:pt idx="15703" formatCode="General">
                  <c:v>1.18399999E-3</c:v>
                </c:pt>
                <c:pt idx="15704" formatCode="General">
                  <c:v>1.1840799899999999E-3</c:v>
                </c:pt>
                <c:pt idx="15705" formatCode="General">
                  <c:v>1.1841599899999999E-3</c:v>
                </c:pt>
                <c:pt idx="15706" formatCode="General">
                  <c:v>1.1842399900000001E-3</c:v>
                </c:pt>
                <c:pt idx="15707" formatCode="General">
                  <c:v>1.18431999E-3</c:v>
                </c:pt>
                <c:pt idx="15708" formatCode="General">
                  <c:v>1.18439999E-3</c:v>
                </c:pt>
                <c:pt idx="15709" formatCode="General">
                  <c:v>1.1844799899999999E-3</c:v>
                </c:pt>
                <c:pt idx="15710" formatCode="General">
                  <c:v>1.1845599899999999E-3</c:v>
                </c:pt>
                <c:pt idx="15711" formatCode="General">
                  <c:v>1.1846399900000001E-3</c:v>
                </c:pt>
                <c:pt idx="15712" formatCode="General">
                  <c:v>1.18471999E-3</c:v>
                </c:pt>
                <c:pt idx="15713" formatCode="General">
                  <c:v>1.18479999E-3</c:v>
                </c:pt>
                <c:pt idx="15714" formatCode="General">
                  <c:v>1.18487999E-3</c:v>
                </c:pt>
                <c:pt idx="15715" formatCode="General">
                  <c:v>1.1849599899999999E-3</c:v>
                </c:pt>
                <c:pt idx="15716" formatCode="General">
                  <c:v>1.1850399900000001E-3</c:v>
                </c:pt>
                <c:pt idx="15717" formatCode="General">
                  <c:v>1.1851199900000001E-3</c:v>
                </c:pt>
                <c:pt idx="15718" formatCode="General">
                  <c:v>1.18519999E-3</c:v>
                </c:pt>
                <c:pt idx="15719" formatCode="General">
                  <c:v>1.18527999E-3</c:v>
                </c:pt>
                <c:pt idx="15720" formatCode="General">
                  <c:v>1.1853599899999999E-3</c:v>
                </c:pt>
                <c:pt idx="15721" formatCode="General">
                  <c:v>1.1854399900000001E-3</c:v>
                </c:pt>
                <c:pt idx="15722" formatCode="General">
                  <c:v>1.1855199900000001E-3</c:v>
                </c:pt>
                <c:pt idx="15723" formatCode="General">
                  <c:v>1.18559999E-3</c:v>
                </c:pt>
                <c:pt idx="15724" formatCode="General">
                  <c:v>1.18567999E-3</c:v>
                </c:pt>
                <c:pt idx="15725" formatCode="General">
                  <c:v>1.1857599899999999E-3</c:v>
                </c:pt>
                <c:pt idx="15726" formatCode="General">
                  <c:v>1.1858399899999999E-3</c:v>
                </c:pt>
                <c:pt idx="15727" formatCode="General">
                  <c:v>1.1859199900000001E-3</c:v>
                </c:pt>
                <c:pt idx="15728" formatCode="General">
                  <c:v>1.18599999E-3</c:v>
                </c:pt>
                <c:pt idx="15729" formatCode="General">
                  <c:v>1.18607999E-3</c:v>
                </c:pt>
                <c:pt idx="15730" formatCode="General">
                  <c:v>1.1861599899999999E-3</c:v>
                </c:pt>
                <c:pt idx="15731" formatCode="General">
                  <c:v>1.1862399899999999E-3</c:v>
                </c:pt>
                <c:pt idx="15732" formatCode="General">
                  <c:v>1.1863199900000001E-3</c:v>
                </c:pt>
                <c:pt idx="15733" formatCode="General">
                  <c:v>1.18639999E-3</c:v>
                </c:pt>
                <c:pt idx="15734" formatCode="General">
                  <c:v>1.18647999E-3</c:v>
                </c:pt>
                <c:pt idx="15735" formatCode="General">
                  <c:v>1.18655999E-3</c:v>
                </c:pt>
                <c:pt idx="15736" formatCode="General">
                  <c:v>1.1866399899999999E-3</c:v>
                </c:pt>
                <c:pt idx="15737" formatCode="General">
                  <c:v>1.1867199900000001E-3</c:v>
                </c:pt>
                <c:pt idx="15738" formatCode="General">
                  <c:v>1.18679999E-3</c:v>
                </c:pt>
                <c:pt idx="15739" formatCode="General">
                  <c:v>1.18687999E-3</c:v>
                </c:pt>
                <c:pt idx="15740" formatCode="General">
                  <c:v>1.18695999E-3</c:v>
                </c:pt>
                <c:pt idx="15741" formatCode="General">
                  <c:v>1.1870399899999999E-3</c:v>
                </c:pt>
                <c:pt idx="15742" formatCode="General">
                  <c:v>1.1871199900000001E-3</c:v>
                </c:pt>
                <c:pt idx="15743" formatCode="General">
                  <c:v>1.1871999900000001E-3</c:v>
                </c:pt>
                <c:pt idx="15744" formatCode="General">
                  <c:v>1.18727999E-3</c:v>
                </c:pt>
                <c:pt idx="15745" formatCode="General">
                  <c:v>1.18735999E-3</c:v>
                </c:pt>
                <c:pt idx="15746" formatCode="General">
                  <c:v>1.1874399899999999E-3</c:v>
                </c:pt>
                <c:pt idx="15747" formatCode="General">
                  <c:v>1.1875199899999999E-3</c:v>
                </c:pt>
                <c:pt idx="15748" formatCode="General">
                  <c:v>1.1875999900000001E-3</c:v>
                </c:pt>
                <c:pt idx="15749" formatCode="General">
                  <c:v>1.18767999E-3</c:v>
                </c:pt>
                <c:pt idx="15750" formatCode="General">
                  <c:v>1.18775999E-3</c:v>
                </c:pt>
                <c:pt idx="15751" formatCode="General">
                  <c:v>1.1878399899999999E-3</c:v>
                </c:pt>
                <c:pt idx="15752" formatCode="General">
                  <c:v>1.1879199899999999E-3</c:v>
                </c:pt>
                <c:pt idx="15753" formatCode="General">
                  <c:v>1.1879999900000001E-3</c:v>
                </c:pt>
                <c:pt idx="15754" formatCode="General">
                  <c:v>1.18807999E-3</c:v>
                </c:pt>
                <c:pt idx="15755" formatCode="General">
                  <c:v>1.18815999E-3</c:v>
                </c:pt>
                <c:pt idx="15756" formatCode="General">
                  <c:v>1.18823999E-3</c:v>
                </c:pt>
                <c:pt idx="15757" formatCode="General">
                  <c:v>1.1883199899999999E-3</c:v>
                </c:pt>
                <c:pt idx="15758" formatCode="General">
                  <c:v>1.1883999900000001E-3</c:v>
                </c:pt>
                <c:pt idx="15759" formatCode="General">
                  <c:v>1.18847999E-3</c:v>
                </c:pt>
                <c:pt idx="15760" formatCode="General">
                  <c:v>1.18855999E-3</c:v>
                </c:pt>
                <c:pt idx="15761" formatCode="General">
                  <c:v>1.18863999E-3</c:v>
                </c:pt>
                <c:pt idx="15762" formatCode="General">
                  <c:v>1.1887199899999999E-3</c:v>
                </c:pt>
                <c:pt idx="15763" formatCode="General">
                  <c:v>1.1887999900000001E-3</c:v>
                </c:pt>
                <c:pt idx="15764" formatCode="General">
                  <c:v>1.1888799900000001E-3</c:v>
                </c:pt>
                <c:pt idx="15765" formatCode="General">
                  <c:v>1.18895999E-3</c:v>
                </c:pt>
                <c:pt idx="15766" formatCode="General">
                  <c:v>1.18903999E-3</c:v>
                </c:pt>
                <c:pt idx="15767" formatCode="General">
                  <c:v>1.1891199899999999E-3</c:v>
                </c:pt>
                <c:pt idx="15768" formatCode="General">
                  <c:v>1.1891999900000001E-3</c:v>
                </c:pt>
                <c:pt idx="15769" formatCode="General">
                  <c:v>1.1892799900000001E-3</c:v>
                </c:pt>
                <c:pt idx="15770" formatCode="General">
                  <c:v>1.18935999E-3</c:v>
                </c:pt>
                <c:pt idx="15771" formatCode="General">
                  <c:v>1.18943999E-3</c:v>
                </c:pt>
                <c:pt idx="15772" formatCode="General">
                  <c:v>1.1895199899999999E-3</c:v>
                </c:pt>
                <c:pt idx="15773" formatCode="General">
                  <c:v>1.1895999899999999E-3</c:v>
                </c:pt>
                <c:pt idx="15774" formatCode="General">
                  <c:v>1.1896799900000001E-3</c:v>
                </c:pt>
                <c:pt idx="15775" formatCode="General">
                  <c:v>1.18975999E-3</c:v>
                </c:pt>
                <c:pt idx="15776" formatCode="General">
                  <c:v>1.18983999E-3</c:v>
                </c:pt>
                <c:pt idx="15777" formatCode="General">
                  <c:v>1.18991999E-3</c:v>
                </c:pt>
                <c:pt idx="15778" formatCode="General">
                  <c:v>1.1899999899999999E-3</c:v>
                </c:pt>
                <c:pt idx="15779" formatCode="General">
                  <c:v>1.1900799900000001E-3</c:v>
                </c:pt>
                <c:pt idx="15780" formatCode="General">
                  <c:v>1.19015999E-3</c:v>
                </c:pt>
                <c:pt idx="15781" formatCode="General">
                  <c:v>1.19023999E-3</c:v>
                </c:pt>
                <c:pt idx="15782" formatCode="General">
                  <c:v>1.19031999E-3</c:v>
                </c:pt>
                <c:pt idx="15783" formatCode="General">
                  <c:v>1.1903999899999999E-3</c:v>
                </c:pt>
                <c:pt idx="15784" formatCode="General">
                  <c:v>1.1904799900000001E-3</c:v>
                </c:pt>
                <c:pt idx="15785" formatCode="General">
                  <c:v>1.1905599900000001E-3</c:v>
                </c:pt>
                <c:pt idx="15786" formatCode="General">
                  <c:v>1.19063999E-3</c:v>
                </c:pt>
                <c:pt idx="15787" formatCode="General">
                  <c:v>1.19071999E-3</c:v>
                </c:pt>
                <c:pt idx="15788" formatCode="General">
                  <c:v>1.1907999899999999E-3</c:v>
                </c:pt>
                <c:pt idx="15789" formatCode="General">
                  <c:v>1.1908799900000001E-3</c:v>
                </c:pt>
                <c:pt idx="15790" formatCode="General">
                  <c:v>1.1909599900000001E-3</c:v>
                </c:pt>
                <c:pt idx="15791" formatCode="General">
                  <c:v>1.19103999E-3</c:v>
                </c:pt>
                <c:pt idx="15792" formatCode="General">
                  <c:v>1.19111999E-3</c:v>
                </c:pt>
                <c:pt idx="15793" formatCode="General">
                  <c:v>1.1911999899999999E-3</c:v>
                </c:pt>
                <c:pt idx="15794" formatCode="General">
                  <c:v>1.1912799899999999E-3</c:v>
                </c:pt>
                <c:pt idx="15795" formatCode="General">
                  <c:v>1.1913599900000001E-3</c:v>
                </c:pt>
                <c:pt idx="15796" formatCode="General">
                  <c:v>1.19143999E-3</c:v>
                </c:pt>
                <c:pt idx="15797" formatCode="General">
                  <c:v>1.19151999E-3</c:v>
                </c:pt>
                <c:pt idx="15798" formatCode="General">
                  <c:v>1.1915999899999999E-3</c:v>
                </c:pt>
                <c:pt idx="15799" formatCode="General">
                  <c:v>1.1916799899999999E-3</c:v>
                </c:pt>
                <c:pt idx="15800" formatCode="General">
                  <c:v>1.1917599900000001E-3</c:v>
                </c:pt>
                <c:pt idx="15801" formatCode="General">
                  <c:v>1.19183999E-3</c:v>
                </c:pt>
                <c:pt idx="15802" formatCode="General">
                  <c:v>1.19191999E-3</c:v>
                </c:pt>
                <c:pt idx="15803" formatCode="General">
                  <c:v>1.19199999E-3</c:v>
                </c:pt>
                <c:pt idx="15804" formatCode="General">
                  <c:v>1.1920799899999999E-3</c:v>
                </c:pt>
                <c:pt idx="15805" formatCode="General">
                  <c:v>1.1921599900000001E-3</c:v>
                </c:pt>
                <c:pt idx="15806" formatCode="General">
                  <c:v>1.19223999E-3</c:v>
                </c:pt>
                <c:pt idx="15807" formatCode="General">
                  <c:v>1.19231999E-3</c:v>
                </c:pt>
                <c:pt idx="15808" formatCode="General">
                  <c:v>1.19239999E-3</c:v>
                </c:pt>
                <c:pt idx="15809" formatCode="General">
                  <c:v>1.1924799899999999E-3</c:v>
                </c:pt>
                <c:pt idx="15810" formatCode="General">
                  <c:v>1.1925599900000001E-3</c:v>
                </c:pt>
                <c:pt idx="15811" formatCode="General">
                  <c:v>1.1926399900000001E-3</c:v>
                </c:pt>
                <c:pt idx="15812" formatCode="General">
                  <c:v>1.19271999E-3</c:v>
                </c:pt>
                <c:pt idx="15813" formatCode="General">
                  <c:v>1.19279999E-3</c:v>
                </c:pt>
                <c:pt idx="15814" formatCode="General">
                  <c:v>1.1928799899999999E-3</c:v>
                </c:pt>
                <c:pt idx="15815" formatCode="General">
                  <c:v>1.1929599899999999E-3</c:v>
                </c:pt>
                <c:pt idx="15816" formatCode="General">
                  <c:v>1.1930399900000001E-3</c:v>
                </c:pt>
                <c:pt idx="15817" formatCode="General">
                  <c:v>1.19311999E-3</c:v>
                </c:pt>
                <c:pt idx="15818" formatCode="General">
                  <c:v>1.19319999E-3</c:v>
                </c:pt>
                <c:pt idx="15819" formatCode="General">
                  <c:v>1.1932799899999999E-3</c:v>
                </c:pt>
                <c:pt idx="15820" formatCode="General">
                  <c:v>1.1933599899999999E-3</c:v>
                </c:pt>
                <c:pt idx="15821" formatCode="General">
                  <c:v>1.1934399900000001E-3</c:v>
                </c:pt>
                <c:pt idx="15822" formatCode="General">
                  <c:v>1.19351999E-3</c:v>
                </c:pt>
                <c:pt idx="15823" formatCode="General">
                  <c:v>1.19359999E-3</c:v>
                </c:pt>
                <c:pt idx="15824" formatCode="General">
                  <c:v>1.19367999E-3</c:v>
                </c:pt>
                <c:pt idx="15825" formatCode="General">
                  <c:v>1.1937599899999999E-3</c:v>
                </c:pt>
                <c:pt idx="15826" formatCode="General">
                  <c:v>1.1938399900000001E-3</c:v>
                </c:pt>
                <c:pt idx="15827" formatCode="General">
                  <c:v>1.19391999E-3</c:v>
                </c:pt>
                <c:pt idx="15828" formatCode="General">
                  <c:v>1.19399999E-3</c:v>
                </c:pt>
                <c:pt idx="15829" formatCode="General">
                  <c:v>1.19407999E-3</c:v>
                </c:pt>
                <c:pt idx="15830" formatCode="General">
                  <c:v>1.1941599899999999E-3</c:v>
                </c:pt>
                <c:pt idx="15831" formatCode="General">
                  <c:v>1.1942399900000001E-3</c:v>
                </c:pt>
                <c:pt idx="15832" formatCode="General">
                  <c:v>1.1943199900000001E-3</c:v>
                </c:pt>
                <c:pt idx="15833" formatCode="General">
                  <c:v>1.19439999E-3</c:v>
                </c:pt>
                <c:pt idx="15834" formatCode="General">
                  <c:v>1.19447999E-3</c:v>
                </c:pt>
                <c:pt idx="15835" formatCode="General">
                  <c:v>1.1945599899999999E-3</c:v>
                </c:pt>
                <c:pt idx="15836" formatCode="General">
                  <c:v>1.1946399900000001E-3</c:v>
                </c:pt>
                <c:pt idx="15837" formatCode="General">
                  <c:v>1.1947199900000001E-3</c:v>
                </c:pt>
                <c:pt idx="15838" formatCode="General">
                  <c:v>1.19479999E-3</c:v>
                </c:pt>
                <c:pt idx="15839" formatCode="General">
                  <c:v>1.19487999E-3</c:v>
                </c:pt>
                <c:pt idx="15840" formatCode="General">
                  <c:v>1.1949599899999999E-3</c:v>
                </c:pt>
                <c:pt idx="15841" formatCode="General">
                  <c:v>1.1950399899999999E-3</c:v>
                </c:pt>
                <c:pt idx="15842" formatCode="General">
                  <c:v>1.1951199900000001E-3</c:v>
                </c:pt>
                <c:pt idx="15843" formatCode="General">
                  <c:v>1.19519999E-3</c:v>
                </c:pt>
                <c:pt idx="15844" formatCode="General">
                  <c:v>1.19527999E-3</c:v>
                </c:pt>
                <c:pt idx="15845" formatCode="General">
                  <c:v>1.19535999E-3</c:v>
                </c:pt>
                <c:pt idx="15846" formatCode="General">
                  <c:v>1.1954399899999999E-3</c:v>
                </c:pt>
                <c:pt idx="15847" formatCode="General">
                  <c:v>1.1955199900000001E-3</c:v>
                </c:pt>
                <c:pt idx="15848" formatCode="General">
                  <c:v>1.19559999E-3</c:v>
                </c:pt>
                <c:pt idx="15849" formatCode="General">
                  <c:v>1.19567999E-3</c:v>
                </c:pt>
                <c:pt idx="15850" formatCode="General">
                  <c:v>1.19575999E-3</c:v>
                </c:pt>
                <c:pt idx="15851" formatCode="General">
                  <c:v>1.1958399899999999E-3</c:v>
                </c:pt>
                <c:pt idx="15852" formatCode="General">
                  <c:v>1.1959199900000001E-3</c:v>
                </c:pt>
                <c:pt idx="15853" formatCode="General">
                  <c:v>1.1959999900000001E-3</c:v>
                </c:pt>
                <c:pt idx="15854" formatCode="General">
                  <c:v>1.19607999E-3</c:v>
                </c:pt>
                <c:pt idx="15855" formatCode="General">
                  <c:v>1.19615999E-3</c:v>
                </c:pt>
                <c:pt idx="15856" formatCode="General">
                  <c:v>1.1962399899999999E-3</c:v>
                </c:pt>
                <c:pt idx="15857" formatCode="General">
                  <c:v>1.1963199900000001E-3</c:v>
                </c:pt>
                <c:pt idx="15858" formatCode="General">
                  <c:v>1.1963999900000001E-3</c:v>
                </c:pt>
                <c:pt idx="15859" formatCode="General">
                  <c:v>1.19647999E-3</c:v>
                </c:pt>
                <c:pt idx="15860" formatCode="General">
                  <c:v>1.19655999E-3</c:v>
                </c:pt>
                <c:pt idx="15861" formatCode="General">
                  <c:v>1.1966399899999999E-3</c:v>
                </c:pt>
                <c:pt idx="15862" formatCode="General">
                  <c:v>1.1967199899999999E-3</c:v>
                </c:pt>
                <c:pt idx="15863" formatCode="General">
                  <c:v>1.1967999900000001E-3</c:v>
                </c:pt>
                <c:pt idx="15864" formatCode="General">
                  <c:v>1.19687999E-3</c:v>
                </c:pt>
                <c:pt idx="15865" formatCode="General">
                  <c:v>1.19695999E-3</c:v>
                </c:pt>
                <c:pt idx="15866" formatCode="General">
                  <c:v>1.1970399899999999E-3</c:v>
                </c:pt>
                <c:pt idx="15867" formatCode="General">
                  <c:v>1.1971199899999999E-3</c:v>
                </c:pt>
                <c:pt idx="15868" formatCode="General">
                  <c:v>1.1971999900000001E-3</c:v>
                </c:pt>
                <c:pt idx="15869" formatCode="General">
                  <c:v>1.19727999E-3</c:v>
                </c:pt>
                <c:pt idx="15870" formatCode="General">
                  <c:v>1.19735999E-3</c:v>
                </c:pt>
                <c:pt idx="15871" formatCode="General">
                  <c:v>1.19743999E-3</c:v>
                </c:pt>
                <c:pt idx="15872" formatCode="General">
                  <c:v>1.1975199899999999E-3</c:v>
                </c:pt>
                <c:pt idx="15873" formatCode="General">
                  <c:v>1.1975999900000001E-3</c:v>
                </c:pt>
                <c:pt idx="15874" formatCode="General">
                  <c:v>1.1976799900000001E-3</c:v>
                </c:pt>
                <c:pt idx="15875" formatCode="General">
                  <c:v>1.19775999E-3</c:v>
                </c:pt>
                <c:pt idx="15876" formatCode="General">
                  <c:v>1.19783999E-3</c:v>
                </c:pt>
                <c:pt idx="15877" formatCode="General">
                  <c:v>1.1979199899999999E-3</c:v>
                </c:pt>
                <c:pt idx="15878" formatCode="General">
                  <c:v>1.1979999900000001E-3</c:v>
                </c:pt>
                <c:pt idx="15879" formatCode="General">
                  <c:v>1.1980799900000001E-3</c:v>
                </c:pt>
                <c:pt idx="15880" formatCode="General">
                  <c:v>1.19815999E-3</c:v>
                </c:pt>
                <c:pt idx="15881" formatCode="General">
                  <c:v>1.19823999E-3</c:v>
                </c:pt>
                <c:pt idx="15882" formatCode="General">
                  <c:v>1.1983199899999999E-3</c:v>
                </c:pt>
                <c:pt idx="15883" formatCode="General">
                  <c:v>1.1983999899999999E-3</c:v>
                </c:pt>
                <c:pt idx="15884" formatCode="General">
                  <c:v>1.1984799900000001E-3</c:v>
                </c:pt>
                <c:pt idx="15885" formatCode="General">
                  <c:v>1.19855999E-3</c:v>
                </c:pt>
                <c:pt idx="15886" formatCode="General">
                  <c:v>1.19863999E-3</c:v>
                </c:pt>
                <c:pt idx="15887" formatCode="General">
                  <c:v>1.1987199899999999E-3</c:v>
                </c:pt>
                <c:pt idx="15888" formatCode="General">
                  <c:v>1.1987999899999999E-3</c:v>
                </c:pt>
                <c:pt idx="15889" formatCode="General">
                  <c:v>1.1988799900000001E-3</c:v>
                </c:pt>
                <c:pt idx="15890" formatCode="General">
                  <c:v>1.19895999E-3</c:v>
                </c:pt>
                <c:pt idx="15891" formatCode="General">
                  <c:v>1.19903999E-3</c:v>
                </c:pt>
                <c:pt idx="15892" formatCode="General">
                  <c:v>1.19911999E-3</c:v>
                </c:pt>
                <c:pt idx="15893" formatCode="General">
                  <c:v>1.1991999899999999E-3</c:v>
                </c:pt>
                <c:pt idx="15894" formatCode="General">
                  <c:v>1.1992799900000001E-3</c:v>
                </c:pt>
                <c:pt idx="15895" formatCode="General">
                  <c:v>1.19935999E-3</c:v>
                </c:pt>
                <c:pt idx="15896" formatCode="General">
                  <c:v>1.19943999E-3</c:v>
                </c:pt>
                <c:pt idx="15897" formatCode="General">
                  <c:v>1.19951999E-3</c:v>
                </c:pt>
                <c:pt idx="15898" formatCode="General">
                  <c:v>1.1995999899999999E-3</c:v>
                </c:pt>
                <c:pt idx="15899" formatCode="General">
                  <c:v>1.1996799900000001E-3</c:v>
                </c:pt>
                <c:pt idx="15900" formatCode="General">
                  <c:v>1.1997599900000001E-3</c:v>
                </c:pt>
                <c:pt idx="15901" formatCode="General">
                  <c:v>1.19983999E-3</c:v>
                </c:pt>
                <c:pt idx="15902" formatCode="General">
                  <c:v>1.19991999E-3</c:v>
                </c:pt>
                <c:pt idx="15903" formatCode="General">
                  <c:v>1.1999999899999999E-3</c:v>
                </c:pt>
                <c:pt idx="15904" formatCode="General">
                  <c:v>1.2000799899999999E-3</c:v>
                </c:pt>
                <c:pt idx="15905" formatCode="General">
                  <c:v>1.2001599900000001E-3</c:v>
                </c:pt>
                <c:pt idx="15906" formatCode="General">
                  <c:v>1.20023999E-3</c:v>
                </c:pt>
                <c:pt idx="15907" formatCode="General">
                  <c:v>1.20031999E-3</c:v>
                </c:pt>
                <c:pt idx="15908" formatCode="General">
                  <c:v>1.2003999899999999E-3</c:v>
                </c:pt>
                <c:pt idx="15909" formatCode="General">
                  <c:v>1.2004799899999999E-3</c:v>
                </c:pt>
                <c:pt idx="15910" formatCode="General">
                  <c:v>1.2005599900000001E-3</c:v>
                </c:pt>
                <c:pt idx="15911" formatCode="General">
                  <c:v>1.20063999E-3</c:v>
                </c:pt>
                <c:pt idx="15912" formatCode="General">
                  <c:v>1.20071999E-3</c:v>
                </c:pt>
                <c:pt idx="15913" formatCode="General">
                  <c:v>1.20079999E-3</c:v>
                </c:pt>
                <c:pt idx="15914" formatCode="General">
                  <c:v>1.2008799899999999E-3</c:v>
                </c:pt>
                <c:pt idx="15915" formatCode="General">
                  <c:v>1.2009599900000001E-3</c:v>
                </c:pt>
                <c:pt idx="15916" formatCode="General">
                  <c:v>1.20103999E-3</c:v>
                </c:pt>
                <c:pt idx="15917" formatCode="General">
                  <c:v>1.20111999E-3</c:v>
                </c:pt>
                <c:pt idx="15918" formatCode="General">
                  <c:v>1.20119999E-3</c:v>
                </c:pt>
                <c:pt idx="15919" formatCode="General">
                  <c:v>1.2012799899999999E-3</c:v>
                </c:pt>
                <c:pt idx="15920" formatCode="General">
                  <c:v>1.2013599900000001E-3</c:v>
                </c:pt>
                <c:pt idx="15921" formatCode="General">
                  <c:v>1.2014399900000001E-3</c:v>
                </c:pt>
                <c:pt idx="15922" formatCode="General">
                  <c:v>1.20151999E-3</c:v>
                </c:pt>
                <c:pt idx="15923" formatCode="General">
                  <c:v>1.20159999E-3</c:v>
                </c:pt>
                <c:pt idx="15924" formatCode="General">
                  <c:v>1.2016799899999999E-3</c:v>
                </c:pt>
                <c:pt idx="15925" formatCode="General">
                  <c:v>1.2017599900000001E-3</c:v>
                </c:pt>
                <c:pt idx="15926" formatCode="General">
                  <c:v>1.2018399900000001E-3</c:v>
                </c:pt>
                <c:pt idx="15927" formatCode="General">
                  <c:v>1.20191999E-3</c:v>
                </c:pt>
                <c:pt idx="15928" formatCode="General">
                  <c:v>1.20199999E-3</c:v>
                </c:pt>
                <c:pt idx="15929" formatCode="General">
                  <c:v>1.2020799899999999E-3</c:v>
                </c:pt>
                <c:pt idx="15930" formatCode="General">
                  <c:v>1.2021599899999999E-3</c:v>
                </c:pt>
                <c:pt idx="15931" formatCode="General">
                  <c:v>1.2022399900000001E-3</c:v>
                </c:pt>
                <c:pt idx="15932" formatCode="General">
                  <c:v>1.20231999E-3</c:v>
                </c:pt>
                <c:pt idx="15933" formatCode="General">
                  <c:v>1.20239999E-3</c:v>
                </c:pt>
                <c:pt idx="15934" formatCode="General">
                  <c:v>1.20247999E-3</c:v>
                </c:pt>
                <c:pt idx="15935" formatCode="General">
                  <c:v>1.2025599899999999E-3</c:v>
                </c:pt>
                <c:pt idx="15936" formatCode="General">
                  <c:v>1.2026399900000001E-3</c:v>
                </c:pt>
                <c:pt idx="15937" formatCode="General">
                  <c:v>1.20271999E-3</c:v>
                </c:pt>
                <c:pt idx="15938" formatCode="General">
                  <c:v>1.20279999E-3</c:v>
                </c:pt>
                <c:pt idx="15939" formatCode="General">
                  <c:v>1.20287999E-3</c:v>
                </c:pt>
                <c:pt idx="15940" formatCode="General">
                  <c:v>1.2029599899999999E-3</c:v>
                </c:pt>
                <c:pt idx="15941" formatCode="General">
                  <c:v>1.2030399900000001E-3</c:v>
                </c:pt>
                <c:pt idx="15942" formatCode="General">
                  <c:v>1.2031199900000001E-3</c:v>
                </c:pt>
                <c:pt idx="15943" formatCode="General">
                  <c:v>1.20319999E-3</c:v>
                </c:pt>
                <c:pt idx="15944" formatCode="General">
                  <c:v>1.20327999E-3</c:v>
                </c:pt>
                <c:pt idx="15945" formatCode="General">
                  <c:v>1.2033599899999999E-3</c:v>
                </c:pt>
                <c:pt idx="15946" formatCode="General">
                  <c:v>1.2034399900000001E-3</c:v>
                </c:pt>
                <c:pt idx="15947" formatCode="General">
                  <c:v>1.2035199900000001E-3</c:v>
                </c:pt>
                <c:pt idx="15948" formatCode="General">
                  <c:v>1.20359999E-3</c:v>
                </c:pt>
                <c:pt idx="15949" formatCode="General">
                  <c:v>1.20367999E-3</c:v>
                </c:pt>
                <c:pt idx="15950" formatCode="General">
                  <c:v>1.2037599899999999E-3</c:v>
                </c:pt>
                <c:pt idx="15951" formatCode="General">
                  <c:v>1.2038399899999999E-3</c:v>
                </c:pt>
                <c:pt idx="15952" formatCode="General">
                  <c:v>1.2039199900000001E-3</c:v>
                </c:pt>
                <c:pt idx="15953" formatCode="General">
                  <c:v>1.20399999E-3</c:v>
                </c:pt>
                <c:pt idx="15954" formatCode="General">
                  <c:v>1.20407999E-3</c:v>
                </c:pt>
                <c:pt idx="15955" formatCode="General">
                  <c:v>1.2041599899999999E-3</c:v>
                </c:pt>
                <c:pt idx="15956" formatCode="General">
                  <c:v>1.2042399899999999E-3</c:v>
                </c:pt>
                <c:pt idx="15957" formatCode="General">
                  <c:v>1.2043199900000001E-3</c:v>
                </c:pt>
                <c:pt idx="15958" formatCode="General">
                  <c:v>1.20439999E-3</c:v>
                </c:pt>
                <c:pt idx="15959" formatCode="General">
                  <c:v>1.20447999E-3</c:v>
                </c:pt>
                <c:pt idx="15960" formatCode="General">
                  <c:v>1.20455999E-3</c:v>
                </c:pt>
                <c:pt idx="15961" formatCode="General">
                  <c:v>1.2046399899999999E-3</c:v>
                </c:pt>
                <c:pt idx="15962" formatCode="General">
                  <c:v>1.2047199900000001E-3</c:v>
                </c:pt>
                <c:pt idx="15963" formatCode="General">
                  <c:v>1.2047999900000001E-3</c:v>
                </c:pt>
                <c:pt idx="15964" formatCode="General">
                  <c:v>1.20487999E-3</c:v>
                </c:pt>
                <c:pt idx="15965" formatCode="General">
                  <c:v>1.20495999E-3</c:v>
                </c:pt>
                <c:pt idx="15966" formatCode="General">
                  <c:v>1.2050399899999999E-3</c:v>
                </c:pt>
                <c:pt idx="15967" formatCode="General">
                  <c:v>1.2051199900000001E-3</c:v>
                </c:pt>
                <c:pt idx="15968" formatCode="General">
                  <c:v>1.2051999900000001E-3</c:v>
                </c:pt>
                <c:pt idx="15969" formatCode="General">
                  <c:v>1.20527999E-3</c:v>
                </c:pt>
                <c:pt idx="15970" formatCode="General">
                  <c:v>1.20535999E-3</c:v>
                </c:pt>
                <c:pt idx="15971" formatCode="General">
                  <c:v>1.2054399899999999E-3</c:v>
                </c:pt>
                <c:pt idx="15972" formatCode="General">
                  <c:v>1.2055199899999999E-3</c:v>
                </c:pt>
                <c:pt idx="15973" formatCode="General">
                  <c:v>1.2055999900000001E-3</c:v>
                </c:pt>
                <c:pt idx="15974" formatCode="General">
                  <c:v>1.20567999E-3</c:v>
                </c:pt>
                <c:pt idx="15975" formatCode="General">
                  <c:v>1.20575999E-3</c:v>
                </c:pt>
                <c:pt idx="15976" formatCode="General">
                  <c:v>1.2058399899999999E-3</c:v>
                </c:pt>
                <c:pt idx="15977" formatCode="General">
                  <c:v>1.2059199899999999E-3</c:v>
                </c:pt>
                <c:pt idx="15978" formatCode="General">
                  <c:v>1.2059999900000001E-3</c:v>
                </c:pt>
                <c:pt idx="15979" formatCode="General">
                  <c:v>1.20607999E-3</c:v>
                </c:pt>
                <c:pt idx="15980" formatCode="General">
                  <c:v>1.20615999E-3</c:v>
                </c:pt>
                <c:pt idx="15981" formatCode="General">
                  <c:v>1.20623999E-3</c:v>
                </c:pt>
                <c:pt idx="15982" formatCode="General">
                  <c:v>1.2063199899999999E-3</c:v>
                </c:pt>
                <c:pt idx="15983" formatCode="General">
                  <c:v>1.2063999900000001E-3</c:v>
                </c:pt>
                <c:pt idx="15984" formatCode="General">
                  <c:v>1.20647999E-3</c:v>
                </c:pt>
                <c:pt idx="15985" formatCode="General">
                  <c:v>1.20655999E-3</c:v>
                </c:pt>
                <c:pt idx="15986" formatCode="General">
                  <c:v>1.20663999E-3</c:v>
                </c:pt>
                <c:pt idx="15987" formatCode="General">
                  <c:v>1.2067199899999999E-3</c:v>
                </c:pt>
                <c:pt idx="15988" formatCode="General">
                  <c:v>1.2067999900000001E-3</c:v>
                </c:pt>
                <c:pt idx="15989" formatCode="General">
                  <c:v>1.2068799900000001E-3</c:v>
                </c:pt>
                <c:pt idx="15990" formatCode="General">
                  <c:v>1.20695999E-3</c:v>
                </c:pt>
                <c:pt idx="15991" formatCode="General">
                  <c:v>1.20703999E-3</c:v>
                </c:pt>
                <c:pt idx="15992" formatCode="General">
                  <c:v>1.2071199899999999E-3</c:v>
                </c:pt>
                <c:pt idx="15993" formatCode="General">
                  <c:v>1.2071999899999999E-3</c:v>
                </c:pt>
                <c:pt idx="15994" formatCode="General">
                  <c:v>1.2072799900000001E-3</c:v>
                </c:pt>
                <c:pt idx="15995" formatCode="General">
                  <c:v>1.20735999E-3</c:v>
                </c:pt>
                <c:pt idx="15996" formatCode="General">
                  <c:v>1.20743999E-3</c:v>
                </c:pt>
                <c:pt idx="15997" formatCode="General">
                  <c:v>1.2075199899999999E-3</c:v>
                </c:pt>
                <c:pt idx="15998" formatCode="General">
                  <c:v>1.2075999899999999E-3</c:v>
                </c:pt>
                <c:pt idx="15999" formatCode="General">
                  <c:v>1.2076799900000001E-3</c:v>
                </c:pt>
                <c:pt idx="16000" formatCode="General">
                  <c:v>1.20775999E-3</c:v>
                </c:pt>
                <c:pt idx="16001" formatCode="General">
                  <c:v>1.20783999E-3</c:v>
                </c:pt>
                <c:pt idx="16002" formatCode="General">
                  <c:v>1.20791999E-3</c:v>
                </c:pt>
                <c:pt idx="16003" formatCode="General">
                  <c:v>1.2079999899999999E-3</c:v>
                </c:pt>
                <c:pt idx="16004" formatCode="General">
                  <c:v>1.2080799900000001E-3</c:v>
                </c:pt>
                <c:pt idx="16005" formatCode="General">
                  <c:v>1.20815999E-3</c:v>
                </c:pt>
                <c:pt idx="16006" formatCode="General">
                  <c:v>1.20823999E-3</c:v>
                </c:pt>
                <c:pt idx="16007" formatCode="General">
                  <c:v>1.20831999E-3</c:v>
                </c:pt>
                <c:pt idx="16008" formatCode="General">
                  <c:v>1.2083999899999999E-3</c:v>
                </c:pt>
                <c:pt idx="16009" formatCode="General">
                  <c:v>1.2084799900000001E-3</c:v>
                </c:pt>
                <c:pt idx="16010" formatCode="General">
                  <c:v>1.2085599900000001E-3</c:v>
                </c:pt>
                <c:pt idx="16011" formatCode="General">
                  <c:v>1.20863999E-3</c:v>
                </c:pt>
                <c:pt idx="16012" formatCode="General">
                  <c:v>1.20871999E-3</c:v>
                </c:pt>
                <c:pt idx="16013" formatCode="General">
                  <c:v>1.2087999899999999E-3</c:v>
                </c:pt>
                <c:pt idx="16014" formatCode="General">
                  <c:v>1.2088799900000001E-3</c:v>
                </c:pt>
                <c:pt idx="16015" formatCode="General">
                  <c:v>1.2089599900000001E-3</c:v>
                </c:pt>
                <c:pt idx="16016" formatCode="General">
                  <c:v>1.20903999E-3</c:v>
                </c:pt>
                <c:pt idx="16017" formatCode="General">
                  <c:v>1.20911999E-3</c:v>
                </c:pt>
                <c:pt idx="16018" formatCode="General">
                  <c:v>1.2091999899999999E-3</c:v>
                </c:pt>
                <c:pt idx="16019" formatCode="General">
                  <c:v>1.2092799899999999E-3</c:v>
                </c:pt>
                <c:pt idx="16020" formatCode="General">
                  <c:v>1.2093599900000001E-3</c:v>
                </c:pt>
                <c:pt idx="16021" formatCode="General">
                  <c:v>1.20943999E-3</c:v>
                </c:pt>
                <c:pt idx="16022" formatCode="General">
                  <c:v>1.20951999E-3</c:v>
                </c:pt>
                <c:pt idx="16023" formatCode="General">
                  <c:v>1.20959999E-3</c:v>
                </c:pt>
                <c:pt idx="16024" formatCode="General">
                  <c:v>1.2096799899999999E-3</c:v>
                </c:pt>
                <c:pt idx="16025" formatCode="General">
                  <c:v>1.2097599900000001E-3</c:v>
                </c:pt>
                <c:pt idx="16026" formatCode="General">
                  <c:v>1.20983999E-3</c:v>
                </c:pt>
                <c:pt idx="16027" formatCode="General">
                  <c:v>1.20991999E-3</c:v>
                </c:pt>
                <c:pt idx="16028" formatCode="General">
                  <c:v>1.20999999E-3</c:v>
                </c:pt>
                <c:pt idx="16029" formatCode="General">
                  <c:v>1.2100799899999999E-3</c:v>
                </c:pt>
                <c:pt idx="16030" formatCode="General">
                  <c:v>1.2101599900000001E-3</c:v>
                </c:pt>
                <c:pt idx="16031" formatCode="General">
                  <c:v>1.2102399900000001E-3</c:v>
                </c:pt>
                <c:pt idx="16032" formatCode="General">
                  <c:v>1.21031999E-3</c:v>
                </c:pt>
                <c:pt idx="16033" formatCode="General">
                  <c:v>1.21039999E-3</c:v>
                </c:pt>
                <c:pt idx="16034" formatCode="General">
                  <c:v>1.2104799899999999E-3</c:v>
                </c:pt>
                <c:pt idx="16035" formatCode="General">
                  <c:v>1.2105599900000001E-3</c:v>
                </c:pt>
                <c:pt idx="16036" formatCode="General">
                  <c:v>1.2106399900000001E-3</c:v>
                </c:pt>
                <c:pt idx="16037" formatCode="General">
                  <c:v>1.21071999E-3</c:v>
                </c:pt>
                <c:pt idx="16038" formatCode="General">
                  <c:v>1.21079999E-3</c:v>
                </c:pt>
                <c:pt idx="16039" formatCode="General">
                  <c:v>1.2108799899999999E-3</c:v>
                </c:pt>
                <c:pt idx="16040" formatCode="General">
                  <c:v>1.2109599899999999E-3</c:v>
                </c:pt>
                <c:pt idx="16041" formatCode="General">
                  <c:v>1.2110399900000001E-3</c:v>
                </c:pt>
                <c:pt idx="16042" formatCode="General">
                  <c:v>1.21111999E-3</c:v>
                </c:pt>
                <c:pt idx="16043" formatCode="General">
                  <c:v>1.21119999E-3</c:v>
                </c:pt>
                <c:pt idx="16044" formatCode="General">
                  <c:v>1.2112799899999999E-3</c:v>
                </c:pt>
                <c:pt idx="16045" formatCode="General">
                  <c:v>1.2113599899999999E-3</c:v>
                </c:pt>
                <c:pt idx="16046" formatCode="General">
                  <c:v>1.2114399900000001E-3</c:v>
                </c:pt>
                <c:pt idx="16047" formatCode="General">
                  <c:v>1.21151999E-3</c:v>
                </c:pt>
                <c:pt idx="16048" formatCode="General">
                  <c:v>1.21159999E-3</c:v>
                </c:pt>
                <c:pt idx="16049" formatCode="General">
                  <c:v>1.21167999E-3</c:v>
                </c:pt>
                <c:pt idx="16050" formatCode="General">
                  <c:v>1.2117599899999999E-3</c:v>
                </c:pt>
                <c:pt idx="16051" formatCode="General">
                  <c:v>1.2118399900000001E-3</c:v>
                </c:pt>
                <c:pt idx="16052" formatCode="General">
                  <c:v>1.2119199900000001E-3</c:v>
                </c:pt>
                <c:pt idx="16053" formatCode="General">
                  <c:v>1.21199999E-3</c:v>
                </c:pt>
                <c:pt idx="16054" formatCode="General">
                  <c:v>1.21207999E-3</c:v>
                </c:pt>
                <c:pt idx="16055" formatCode="General">
                  <c:v>1.2121599899999999E-3</c:v>
                </c:pt>
                <c:pt idx="16056" formatCode="General">
                  <c:v>1.2122399900000001E-3</c:v>
                </c:pt>
                <c:pt idx="16057" formatCode="General">
                  <c:v>1.2123199900000001E-3</c:v>
                </c:pt>
                <c:pt idx="16058" formatCode="General">
                  <c:v>1.21239999E-3</c:v>
                </c:pt>
                <c:pt idx="16059" formatCode="General">
                  <c:v>1.21247999E-3</c:v>
                </c:pt>
                <c:pt idx="16060" formatCode="General">
                  <c:v>1.2125599899999999E-3</c:v>
                </c:pt>
                <c:pt idx="16061" formatCode="General">
                  <c:v>1.2126399899999999E-3</c:v>
                </c:pt>
                <c:pt idx="16062" formatCode="General">
                  <c:v>1.2127199900000001E-3</c:v>
                </c:pt>
                <c:pt idx="16063" formatCode="General">
                  <c:v>1.21279999E-3</c:v>
                </c:pt>
                <c:pt idx="16064" formatCode="General">
                  <c:v>1.21287999E-3</c:v>
                </c:pt>
                <c:pt idx="16065" formatCode="General">
                  <c:v>1.2129599899999999E-3</c:v>
                </c:pt>
                <c:pt idx="16066" formatCode="General">
                  <c:v>1.2130399899999999E-3</c:v>
                </c:pt>
                <c:pt idx="16067" formatCode="General">
                  <c:v>1.2131199900000001E-3</c:v>
                </c:pt>
                <c:pt idx="16068" formatCode="General">
                  <c:v>1.21319999E-3</c:v>
                </c:pt>
                <c:pt idx="16069" formatCode="General">
                  <c:v>1.21327999E-3</c:v>
                </c:pt>
                <c:pt idx="16070" formatCode="General">
                  <c:v>1.21335999E-3</c:v>
                </c:pt>
                <c:pt idx="16071" formatCode="General">
                  <c:v>1.2134399899999999E-3</c:v>
                </c:pt>
                <c:pt idx="16072" formatCode="General">
                  <c:v>1.2135199900000001E-3</c:v>
                </c:pt>
                <c:pt idx="16073" formatCode="General">
                  <c:v>1.21359999E-3</c:v>
                </c:pt>
                <c:pt idx="16074" formatCode="General">
                  <c:v>1.21367999E-3</c:v>
                </c:pt>
                <c:pt idx="16075" formatCode="General">
                  <c:v>1.21375999E-3</c:v>
                </c:pt>
                <c:pt idx="16076" formatCode="General">
                  <c:v>1.2138399899999999E-3</c:v>
                </c:pt>
                <c:pt idx="16077" formatCode="General">
                  <c:v>1.2139199900000001E-3</c:v>
                </c:pt>
                <c:pt idx="16078" formatCode="General">
                  <c:v>1.2139999900000001E-3</c:v>
                </c:pt>
                <c:pt idx="16079" formatCode="General">
                  <c:v>1.21407999E-3</c:v>
                </c:pt>
                <c:pt idx="16080" formatCode="General">
                  <c:v>1.21415999E-3</c:v>
                </c:pt>
                <c:pt idx="16081" formatCode="General">
                  <c:v>1.2142399899999999E-3</c:v>
                </c:pt>
                <c:pt idx="16082" formatCode="General">
                  <c:v>1.2143199899999999E-3</c:v>
                </c:pt>
                <c:pt idx="16083" formatCode="General">
                  <c:v>1.2143999900000001E-3</c:v>
                </c:pt>
                <c:pt idx="16084" formatCode="General">
                  <c:v>1.21447999E-3</c:v>
                </c:pt>
                <c:pt idx="16085" formatCode="General">
                  <c:v>1.21455999E-3</c:v>
                </c:pt>
                <c:pt idx="16086" formatCode="General">
                  <c:v>1.2146399899999999E-3</c:v>
                </c:pt>
                <c:pt idx="16087" formatCode="General">
                  <c:v>1.2147199899999999E-3</c:v>
                </c:pt>
                <c:pt idx="16088" formatCode="General">
                  <c:v>1.2147999900000001E-3</c:v>
                </c:pt>
                <c:pt idx="16089" formatCode="General">
                  <c:v>1.21487999E-3</c:v>
                </c:pt>
                <c:pt idx="16090" formatCode="General">
                  <c:v>1.21495999E-3</c:v>
                </c:pt>
                <c:pt idx="16091" formatCode="General">
                  <c:v>1.21503999E-3</c:v>
                </c:pt>
                <c:pt idx="16092" formatCode="General">
                  <c:v>1.2151199899999999E-3</c:v>
                </c:pt>
                <c:pt idx="16093" formatCode="General">
                  <c:v>1.2151999900000001E-3</c:v>
                </c:pt>
                <c:pt idx="16094" formatCode="General">
                  <c:v>1.21527999E-3</c:v>
                </c:pt>
                <c:pt idx="16095" formatCode="General">
                  <c:v>1.21535999E-3</c:v>
                </c:pt>
                <c:pt idx="16096" formatCode="General">
                  <c:v>1.21543999E-3</c:v>
                </c:pt>
                <c:pt idx="16097" formatCode="General">
                  <c:v>1.2155199899999999E-3</c:v>
                </c:pt>
                <c:pt idx="16098" formatCode="General">
                  <c:v>1.2155999900000001E-3</c:v>
                </c:pt>
                <c:pt idx="16099" formatCode="General">
                  <c:v>1.2156799900000001E-3</c:v>
                </c:pt>
                <c:pt idx="16100" formatCode="General">
                  <c:v>1.21575999E-3</c:v>
                </c:pt>
                <c:pt idx="16101" formatCode="General">
                  <c:v>1.21583999E-3</c:v>
                </c:pt>
                <c:pt idx="16102" formatCode="General">
                  <c:v>1.2159199899999999E-3</c:v>
                </c:pt>
                <c:pt idx="16103" formatCode="General">
                  <c:v>1.2159999900000001E-3</c:v>
                </c:pt>
                <c:pt idx="16104" formatCode="General">
                  <c:v>1.2160799900000001E-3</c:v>
                </c:pt>
                <c:pt idx="16105" formatCode="General">
                  <c:v>1.21615999E-3</c:v>
                </c:pt>
                <c:pt idx="16106" formatCode="General">
                  <c:v>1.21623999E-3</c:v>
                </c:pt>
                <c:pt idx="16107" formatCode="General">
                  <c:v>1.2163199899999999E-3</c:v>
                </c:pt>
                <c:pt idx="16108" formatCode="General">
                  <c:v>1.2163999899999999E-3</c:v>
                </c:pt>
                <c:pt idx="16109" formatCode="General">
                  <c:v>1.2164799900000001E-3</c:v>
                </c:pt>
                <c:pt idx="16110" formatCode="General">
                  <c:v>1.21655999E-3</c:v>
                </c:pt>
                <c:pt idx="16111" formatCode="General">
                  <c:v>1.21663999E-3</c:v>
                </c:pt>
                <c:pt idx="16112" formatCode="General">
                  <c:v>1.21671999E-3</c:v>
                </c:pt>
                <c:pt idx="16113" formatCode="General">
                  <c:v>1.2167999899999999E-3</c:v>
                </c:pt>
                <c:pt idx="16114" formatCode="General">
                  <c:v>1.2168799900000001E-3</c:v>
                </c:pt>
                <c:pt idx="16115" formatCode="General">
                  <c:v>1.21695999E-3</c:v>
                </c:pt>
                <c:pt idx="16116" formatCode="General">
                  <c:v>1.21703999E-3</c:v>
                </c:pt>
                <c:pt idx="16117" formatCode="General">
                  <c:v>1.21711999E-3</c:v>
                </c:pt>
                <c:pt idx="16118" formatCode="General">
                  <c:v>1.2171999899999999E-3</c:v>
                </c:pt>
                <c:pt idx="16119" formatCode="General">
                  <c:v>1.2172799900000001E-3</c:v>
                </c:pt>
                <c:pt idx="16120" formatCode="General">
                  <c:v>1.2173599900000001E-3</c:v>
                </c:pt>
                <c:pt idx="16121" formatCode="General">
                  <c:v>1.21743999E-3</c:v>
                </c:pt>
                <c:pt idx="16122" formatCode="General">
                  <c:v>1.21751999E-3</c:v>
                </c:pt>
                <c:pt idx="16123" formatCode="General">
                  <c:v>1.2175999899999999E-3</c:v>
                </c:pt>
                <c:pt idx="16124" formatCode="General">
                  <c:v>1.2176799900000001E-3</c:v>
                </c:pt>
                <c:pt idx="16125" formatCode="General">
                  <c:v>1.2177599900000001E-3</c:v>
                </c:pt>
                <c:pt idx="16126" formatCode="General">
                  <c:v>1.21783999E-3</c:v>
                </c:pt>
                <c:pt idx="16127" formatCode="General">
                  <c:v>1.21791999E-3</c:v>
                </c:pt>
                <c:pt idx="16128" formatCode="General">
                  <c:v>1.2179999899999999E-3</c:v>
                </c:pt>
                <c:pt idx="16129" formatCode="General">
                  <c:v>1.2180799899999999E-3</c:v>
                </c:pt>
                <c:pt idx="16130" formatCode="General">
                  <c:v>1.2181599900000001E-3</c:v>
                </c:pt>
                <c:pt idx="16131" formatCode="General">
                  <c:v>1.21823999E-3</c:v>
                </c:pt>
                <c:pt idx="16132" formatCode="General">
                  <c:v>1.21831999E-3</c:v>
                </c:pt>
                <c:pt idx="16133" formatCode="General">
                  <c:v>1.2183999899999999E-3</c:v>
                </c:pt>
                <c:pt idx="16134" formatCode="General">
                  <c:v>1.2184799899999999E-3</c:v>
                </c:pt>
                <c:pt idx="16135" formatCode="General">
                  <c:v>1.2185599900000001E-3</c:v>
                </c:pt>
                <c:pt idx="16136" formatCode="General">
                  <c:v>1.21863999E-3</c:v>
                </c:pt>
                <c:pt idx="16137" formatCode="General">
                  <c:v>1.21871999E-3</c:v>
                </c:pt>
                <c:pt idx="16138" formatCode="General">
                  <c:v>1.21879999E-3</c:v>
                </c:pt>
                <c:pt idx="16139" formatCode="General">
                  <c:v>1.2188799899999999E-3</c:v>
                </c:pt>
                <c:pt idx="16140" formatCode="General">
                  <c:v>1.2189599900000001E-3</c:v>
                </c:pt>
                <c:pt idx="16141" formatCode="General">
                  <c:v>1.2190399900000001E-3</c:v>
                </c:pt>
                <c:pt idx="16142" formatCode="General">
                  <c:v>1.21911999E-3</c:v>
                </c:pt>
                <c:pt idx="16143" formatCode="General">
                  <c:v>1.21919999E-3</c:v>
                </c:pt>
                <c:pt idx="16144" formatCode="General">
                  <c:v>1.2192799899999999E-3</c:v>
                </c:pt>
                <c:pt idx="16145" formatCode="General">
                  <c:v>1.2193599900000001E-3</c:v>
                </c:pt>
                <c:pt idx="16146" formatCode="General">
                  <c:v>1.2194399900000001E-3</c:v>
                </c:pt>
                <c:pt idx="16147" formatCode="General">
                  <c:v>1.21951999E-3</c:v>
                </c:pt>
                <c:pt idx="16148" formatCode="General">
                  <c:v>1.21959999E-3</c:v>
                </c:pt>
                <c:pt idx="16149" formatCode="General">
                  <c:v>1.2196799899999999E-3</c:v>
                </c:pt>
                <c:pt idx="16150" formatCode="General">
                  <c:v>1.2197599899999999E-3</c:v>
                </c:pt>
                <c:pt idx="16151" formatCode="General">
                  <c:v>1.2198399900000001E-3</c:v>
                </c:pt>
                <c:pt idx="16152" formatCode="General">
                  <c:v>1.21991999E-3</c:v>
                </c:pt>
                <c:pt idx="16153" formatCode="General">
                  <c:v>1.21999999E-3</c:v>
                </c:pt>
                <c:pt idx="16154" formatCode="General">
                  <c:v>1.2200799899999999E-3</c:v>
                </c:pt>
                <c:pt idx="16155" formatCode="General">
                  <c:v>1.2201599899999999E-3</c:v>
                </c:pt>
                <c:pt idx="16156" formatCode="General">
                  <c:v>1.2202399900000001E-3</c:v>
                </c:pt>
                <c:pt idx="16157" formatCode="General">
                  <c:v>1.22031999E-3</c:v>
                </c:pt>
                <c:pt idx="16158" formatCode="General">
                  <c:v>1.22039999E-3</c:v>
                </c:pt>
                <c:pt idx="16159" formatCode="General">
                  <c:v>1.22047999E-3</c:v>
                </c:pt>
                <c:pt idx="16160" formatCode="General">
                  <c:v>1.2205599899999999E-3</c:v>
                </c:pt>
                <c:pt idx="16161" formatCode="General">
                  <c:v>1.2206399900000001E-3</c:v>
                </c:pt>
                <c:pt idx="16162" formatCode="General">
                  <c:v>1.22071999E-3</c:v>
                </c:pt>
                <c:pt idx="16163" formatCode="General">
                  <c:v>1.22079999E-3</c:v>
                </c:pt>
                <c:pt idx="16164" formatCode="General">
                  <c:v>1.22087999E-3</c:v>
                </c:pt>
                <c:pt idx="16165" formatCode="General">
                  <c:v>1.2209599899999999E-3</c:v>
                </c:pt>
                <c:pt idx="16166" formatCode="General">
                  <c:v>1.2210399900000001E-3</c:v>
                </c:pt>
                <c:pt idx="16167" formatCode="General">
                  <c:v>1.2211199900000001E-3</c:v>
                </c:pt>
                <c:pt idx="16168" formatCode="General">
                  <c:v>1.22119999E-3</c:v>
                </c:pt>
                <c:pt idx="16169" formatCode="General">
                  <c:v>1.22127999E-3</c:v>
                </c:pt>
                <c:pt idx="16170" formatCode="General">
                  <c:v>1.2213599899999999E-3</c:v>
                </c:pt>
                <c:pt idx="16171" formatCode="General">
                  <c:v>1.2214399899999999E-3</c:v>
                </c:pt>
                <c:pt idx="16172" formatCode="General">
                  <c:v>1.2215199900000001E-3</c:v>
                </c:pt>
                <c:pt idx="16173" formatCode="General">
                  <c:v>1.22159999E-3</c:v>
                </c:pt>
                <c:pt idx="16174" formatCode="General">
                  <c:v>1.22167999E-3</c:v>
                </c:pt>
                <c:pt idx="16175" formatCode="General">
                  <c:v>1.2217599899999999E-3</c:v>
                </c:pt>
                <c:pt idx="16176" formatCode="General">
                  <c:v>1.2218399899999999E-3</c:v>
                </c:pt>
                <c:pt idx="16177" formatCode="General">
                  <c:v>1.2219199900000001E-3</c:v>
                </c:pt>
                <c:pt idx="16178" formatCode="General">
                  <c:v>1.22199999E-3</c:v>
                </c:pt>
                <c:pt idx="16179" formatCode="General">
                  <c:v>1.22207999E-3</c:v>
                </c:pt>
                <c:pt idx="16180" formatCode="General">
                  <c:v>1.22215999E-3</c:v>
                </c:pt>
                <c:pt idx="16181" formatCode="General">
                  <c:v>1.2222399899999999E-3</c:v>
                </c:pt>
                <c:pt idx="16182" formatCode="General">
                  <c:v>1.2223199900000001E-3</c:v>
                </c:pt>
                <c:pt idx="16183" formatCode="General">
                  <c:v>1.22239999E-3</c:v>
                </c:pt>
                <c:pt idx="16184" formatCode="General">
                  <c:v>1.22247999E-3</c:v>
                </c:pt>
                <c:pt idx="16185" formatCode="General">
                  <c:v>1.22255999E-3</c:v>
                </c:pt>
                <c:pt idx="16186" formatCode="General">
                  <c:v>1.2226399899999999E-3</c:v>
                </c:pt>
                <c:pt idx="16187" formatCode="General">
                  <c:v>1.2227199900000001E-3</c:v>
                </c:pt>
                <c:pt idx="16188" formatCode="General">
                  <c:v>1.2227999900000001E-3</c:v>
                </c:pt>
                <c:pt idx="16189" formatCode="General">
                  <c:v>1.22287999E-3</c:v>
                </c:pt>
                <c:pt idx="16190" formatCode="General">
                  <c:v>1.22295999E-3</c:v>
                </c:pt>
                <c:pt idx="16191" formatCode="General">
                  <c:v>1.2230399899999999E-3</c:v>
                </c:pt>
                <c:pt idx="16192" formatCode="General">
                  <c:v>1.2231199900000001E-3</c:v>
                </c:pt>
                <c:pt idx="16193" formatCode="General">
                  <c:v>1.2231999900000001E-3</c:v>
                </c:pt>
                <c:pt idx="16194" formatCode="General">
                  <c:v>1.22327999E-3</c:v>
                </c:pt>
                <c:pt idx="16195" formatCode="General">
                  <c:v>1.22335999E-3</c:v>
                </c:pt>
                <c:pt idx="16196" formatCode="General">
                  <c:v>1.2234399899999999E-3</c:v>
                </c:pt>
                <c:pt idx="16197" formatCode="General">
                  <c:v>1.2235199899999999E-3</c:v>
                </c:pt>
                <c:pt idx="16198" formatCode="General">
                  <c:v>1.2235999900000001E-3</c:v>
                </c:pt>
                <c:pt idx="16199" formatCode="General">
                  <c:v>1.22367999E-3</c:v>
                </c:pt>
                <c:pt idx="16200" formatCode="General">
                  <c:v>1.22375999E-3</c:v>
                </c:pt>
                <c:pt idx="16201" formatCode="General">
                  <c:v>1.22383999E-3</c:v>
                </c:pt>
                <c:pt idx="16202" formatCode="General">
                  <c:v>1.2239199899999999E-3</c:v>
                </c:pt>
                <c:pt idx="16203" formatCode="General">
                  <c:v>1.2239999900000001E-3</c:v>
                </c:pt>
                <c:pt idx="16204" formatCode="General">
                  <c:v>1.22407999E-3</c:v>
                </c:pt>
                <c:pt idx="16205" formatCode="General">
                  <c:v>1.22415999E-3</c:v>
                </c:pt>
                <c:pt idx="16206" formatCode="General">
                  <c:v>1.22423999E-3</c:v>
                </c:pt>
                <c:pt idx="16207" formatCode="General">
                  <c:v>1.2243199899999999E-3</c:v>
                </c:pt>
                <c:pt idx="16208" formatCode="General">
                  <c:v>1.2243999900000001E-3</c:v>
                </c:pt>
                <c:pt idx="16209" formatCode="General">
                  <c:v>1.2244799900000001E-3</c:v>
                </c:pt>
                <c:pt idx="16210" formatCode="General">
                  <c:v>1.22455999E-3</c:v>
                </c:pt>
                <c:pt idx="16211" formatCode="General">
                  <c:v>1.22463999E-3</c:v>
                </c:pt>
                <c:pt idx="16212" formatCode="General">
                  <c:v>1.2247199899999999E-3</c:v>
                </c:pt>
                <c:pt idx="16213" formatCode="General">
                  <c:v>1.2247999900000001E-3</c:v>
                </c:pt>
                <c:pt idx="16214" formatCode="General">
                  <c:v>1.2248799900000001E-3</c:v>
                </c:pt>
                <c:pt idx="16215" formatCode="General">
                  <c:v>1.22495999E-3</c:v>
                </c:pt>
                <c:pt idx="16216" formatCode="General">
                  <c:v>1.22503999E-3</c:v>
                </c:pt>
                <c:pt idx="16217" formatCode="General">
                  <c:v>1.2251199899999999E-3</c:v>
                </c:pt>
                <c:pt idx="16218" formatCode="General">
                  <c:v>1.2251999899999999E-3</c:v>
                </c:pt>
                <c:pt idx="16219" formatCode="General">
                  <c:v>1.2252799900000001E-3</c:v>
                </c:pt>
                <c:pt idx="16220" formatCode="General">
                  <c:v>1.22535999E-3</c:v>
                </c:pt>
                <c:pt idx="16221" formatCode="General">
                  <c:v>1.22543999E-3</c:v>
                </c:pt>
                <c:pt idx="16222" formatCode="General">
                  <c:v>1.2255199899999999E-3</c:v>
                </c:pt>
                <c:pt idx="16223" formatCode="General">
                  <c:v>1.2255999899999999E-3</c:v>
                </c:pt>
                <c:pt idx="16224" formatCode="General">
                  <c:v>1.2256799900000001E-3</c:v>
                </c:pt>
                <c:pt idx="16225" formatCode="General">
                  <c:v>1.22575999E-3</c:v>
                </c:pt>
                <c:pt idx="16226" formatCode="General">
                  <c:v>1.22583999E-3</c:v>
                </c:pt>
                <c:pt idx="16227" formatCode="General">
                  <c:v>1.22591999E-3</c:v>
                </c:pt>
                <c:pt idx="16228" formatCode="General">
                  <c:v>1.2259999899999999E-3</c:v>
                </c:pt>
                <c:pt idx="16229" formatCode="General">
                  <c:v>1.2260799900000001E-3</c:v>
                </c:pt>
                <c:pt idx="16230" formatCode="General">
                  <c:v>1.2261599900000001E-3</c:v>
                </c:pt>
                <c:pt idx="16231" formatCode="General">
                  <c:v>1.22623999E-3</c:v>
                </c:pt>
                <c:pt idx="16232" formatCode="General">
                  <c:v>1.22631999E-3</c:v>
                </c:pt>
                <c:pt idx="16233" formatCode="General">
                  <c:v>1.2263999899999999E-3</c:v>
                </c:pt>
                <c:pt idx="16234" formatCode="General">
                  <c:v>1.2264799900000001E-3</c:v>
                </c:pt>
                <c:pt idx="16235" formatCode="General">
                  <c:v>1.2265599900000001E-3</c:v>
                </c:pt>
                <c:pt idx="16236" formatCode="General">
                  <c:v>1.22663999E-3</c:v>
                </c:pt>
                <c:pt idx="16237" formatCode="General">
                  <c:v>1.22671999E-3</c:v>
                </c:pt>
                <c:pt idx="16238" formatCode="General">
                  <c:v>1.2267999899999999E-3</c:v>
                </c:pt>
                <c:pt idx="16239" formatCode="General">
                  <c:v>1.2268799899999999E-3</c:v>
                </c:pt>
                <c:pt idx="16240" formatCode="General">
                  <c:v>1.2269599900000001E-3</c:v>
                </c:pt>
                <c:pt idx="16241" formatCode="General">
                  <c:v>1.22703999E-3</c:v>
                </c:pt>
                <c:pt idx="16242" formatCode="General">
                  <c:v>1.22711999E-3</c:v>
                </c:pt>
                <c:pt idx="16243" formatCode="General">
                  <c:v>1.2271999899999999E-3</c:v>
                </c:pt>
                <c:pt idx="16244" formatCode="General">
                  <c:v>1.2272799899999999E-3</c:v>
                </c:pt>
                <c:pt idx="16245" formatCode="General">
                  <c:v>1.2273599900000001E-3</c:v>
                </c:pt>
                <c:pt idx="16246" formatCode="General">
                  <c:v>1.22743999E-3</c:v>
                </c:pt>
                <c:pt idx="16247" formatCode="General">
                  <c:v>1.22751999E-3</c:v>
                </c:pt>
                <c:pt idx="16248" formatCode="General">
                  <c:v>1.22759999E-3</c:v>
                </c:pt>
                <c:pt idx="16249" formatCode="General">
                  <c:v>1.2276799899999999E-3</c:v>
                </c:pt>
                <c:pt idx="16250" formatCode="General">
                  <c:v>1.2277599900000001E-3</c:v>
                </c:pt>
                <c:pt idx="16251" formatCode="General">
                  <c:v>1.22783999E-3</c:v>
                </c:pt>
                <c:pt idx="16252" formatCode="General">
                  <c:v>1.22791999E-3</c:v>
                </c:pt>
                <c:pt idx="16253" formatCode="General">
                  <c:v>1.22799999E-3</c:v>
                </c:pt>
                <c:pt idx="16254" formatCode="General">
                  <c:v>1.2280799899999999E-3</c:v>
                </c:pt>
                <c:pt idx="16255" formatCode="General">
                  <c:v>1.2281599900000001E-3</c:v>
                </c:pt>
                <c:pt idx="16256" formatCode="General">
                  <c:v>1.2282399900000001E-3</c:v>
                </c:pt>
                <c:pt idx="16257" formatCode="General">
                  <c:v>1.22831999E-3</c:v>
                </c:pt>
                <c:pt idx="16258" formatCode="General">
                  <c:v>1.22839999E-3</c:v>
                </c:pt>
                <c:pt idx="16259" formatCode="General">
                  <c:v>1.2284799899999999E-3</c:v>
                </c:pt>
                <c:pt idx="16260" formatCode="General">
                  <c:v>1.2285599899999999E-3</c:v>
                </c:pt>
                <c:pt idx="16261" formatCode="General">
                  <c:v>1.2286399900000001E-3</c:v>
                </c:pt>
                <c:pt idx="16262" formatCode="General">
                  <c:v>1.22871999E-3</c:v>
                </c:pt>
                <c:pt idx="16263" formatCode="General">
                  <c:v>1.22879999E-3</c:v>
                </c:pt>
                <c:pt idx="16264" formatCode="General">
                  <c:v>1.2288799899999999E-3</c:v>
                </c:pt>
                <c:pt idx="16265" formatCode="General">
                  <c:v>1.2289599899999999E-3</c:v>
                </c:pt>
                <c:pt idx="16266" formatCode="General">
                  <c:v>1.2290399900000001E-3</c:v>
                </c:pt>
                <c:pt idx="16267" formatCode="General">
                  <c:v>1.22911999E-3</c:v>
                </c:pt>
                <c:pt idx="16268" formatCode="General">
                  <c:v>1.22919999E-3</c:v>
                </c:pt>
                <c:pt idx="16269" formatCode="General">
                  <c:v>1.22927999E-3</c:v>
                </c:pt>
                <c:pt idx="16270" formatCode="General">
                  <c:v>1.2293599899999999E-3</c:v>
                </c:pt>
                <c:pt idx="16271" formatCode="General">
                  <c:v>1.2294399900000001E-3</c:v>
                </c:pt>
                <c:pt idx="16272" formatCode="General">
                  <c:v>1.22951999E-3</c:v>
                </c:pt>
                <c:pt idx="16273" formatCode="General">
                  <c:v>1.22959999E-3</c:v>
                </c:pt>
                <c:pt idx="16274" formatCode="General">
                  <c:v>1.22967999E-3</c:v>
                </c:pt>
                <c:pt idx="16275" formatCode="General">
                  <c:v>1.2297599899999999E-3</c:v>
                </c:pt>
                <c:pt idx="16276" formatCode="General">
                  <c:v>1.2298399900000001E-3</c:v>
                </c:pt>
                <c:pt idx="16277" formatCode="General">
                  <c:v>1.2299199900000001E-3</c:v>
                </c:pt>
                <c:pt idx="16278" formatCode="General">
                  <c:v>1.22999999E-3</c:v>
                </c:pt>
                <c:pt idx="16279" formatCode="General">
                  <c:v>1.23007999E-3</c:v>
                </c:pt>
                <c:pt idx="16280" formatCode="General">
                  <c:v>1.2301599899999999E-3</c:v>
                </c:pt>
                <c:pt idx="16281" formatCode="General">
                  <c:v>1.2302399900000001E-3</c:v>
                </c:pt>
                <c:pt idx="16282" formatCode="General">
                  <c:v>1.2303199900000001E-3</c:v>
                </c:pt>
                <c:pt idx="16283" formatCode="General">
                  <c:v>1.23039999E-3</c:v>
                </c:pt>
                <c:pt idx="16284" formatCode="General">
                  <c:v>1.23047999E-3</c:v>
                </c:pt>
                <c:pt idx="16285" formatCode="General">
                  <c:v>1.2305599899999999E-3</c:v>
                </c:pt>
                <c:pt idx="16286" formatCode="General">
                  <c:v>1.2306399899999999E-3</c:v>
                </c:pt>
                <c:pt idx="16287" formatCode="General">
                  <c:v>1.2307199900000001E-3</c:v>
                </c:pt>
                <c:pt idx="16288" formatCode="General">
                  <c:v>1.23079999E-3</c:v>
                </c:pt>
                <c:pt idx="16289" formatCode="General">
                  <c:v>1.23087999E-3</c:v>
                </c:pt>
                <c:pt idx="16290" formatCode="General">
                  <c:v>1.23095999E-3</c:v>
                </c:pt>
                <c:pt idx="16291" formatCode="General">
                  <c:v>1.2310399899999999E-3</c:v>
                </c:pt>
                <c:pt idx="16292" formatCode="General">
                  <c:v>1.2311199900000001E-3</c:v>
                </c:pt>
                <c:pt idx="16293" formatCode="General">
                  <c:v>1.23119999E-3</c:v>
                </c:pt>
                <c:pt idx="16294" formatCode="General">
                  <c:v>1.23127999E-3</c:v>
                </c:pt>
                <c:pt idx="16295" formatCode="General">
                  <c:v>1.23135999E-3</c:v>
                </c:pt>
                <c:pt idx="16296" formatCode="General">
                  <c:v>1.2314399899999999E-3</c:v>
                </c:pt>
                <c:pt idx="16297" formatCode="General">
                  <c:v>1.2315199900000001E-3</c:v>
                </c:pt>
                <c:pt idx="16298" formatCode="General">
                  <c:v>1.2315999900000001E-3</c:v>
                </c:pt>
                <c:pt idx="16299" formatCode="General">
                  <c:v>1.23167999E-3</c:v>
                </c:pt>
                <c:pt idx="16300" formatCode="General">
                  <c:v>1.23175999E-3</c:v>
                </c:pt>
                <c:pt idx="16301" formatCode="General">
                  <c:v>1.2318399899999999E-3</c:v>
                </c:pt>
                <c:pt idx="16302" formatCode="General">
                  <c:v>1.2319199900000001E-3</c:v>
                </c:pt>
                <c:pt idx="16303" formatCode="General">
                  <c:v>1.2319999900000001E-3</c:v>
                </c:pt>
                <c:pt idx="16304" formatCode="General">
                  <c:v>1.23207999E-3</c:v>
                </c:pt>
                <c:pt idx="16305" formatCode="General">
                  <c:v>1.23215999E-3</c:v>
                </c:pt>
                <c:pt idx="16306" formatCode="General">
                  <c:v>1.2322399899999999E-3</c:v>
                </c:pt>
                <c:pt idx="16307" formatCode="General">
                  <c:v>1.2323199899999999E-3</c:v>
                </c:pt>
                <c:pt idx="16308" formatCode="General">
                  <c:v>1.2323999900000001E-3</c:v>
                </c:pt>
                <c:pt idx="16309" formatCode="General">
                  <c:v>1.23247999E-3</c:v>
                </c:pt>
                <c:pt idx="16310" formatCode="General">
                  <c:v>1.23255999E-3</c:v>
                </c:pt>
                <c:pt idx="16311" formatCode="General">
                  <c:v>1.2326399899999999E-3</c:v>
                </c:pt>
                <c:pt idx="16312" formatCode="General">
                  <c:v>1.2327199899999999E-3</c:v>
                </c:pt>
                <c:pt idx="16313" formatCode="General">
                  <c:v>1.2327999900000001E-3</c:v>
                </c:pt>
                <c:pt idx="16314" formatCode="General">
                  <c:v>1.23287999E-3</c:v>
                </c:pt>
                <c:pt idx="16315" formatCode="General">
                  <c:v>1.23295999E-3</c:v>
                </c:pt>
                <c:pt idx="16316" formatCode="General">
                  <c:v>1.23303999E-3</c:v>
                </c:pt>
                <c:pt idx="16317" formatCode="General">
                  <c:v>1.2331199899999999E-3</c:v>
                </c:pt>
                <c:pt idx="16318" formatCode="General">
                  <c:v>1.2331999900000001E-3</c:v>
                </c:pt>
                <c:pt idx="16319" formatCode="General">
                  <c:v>1.23327999E-3</c:v>
                </c:pt>
                <c:pt idx="16320" formatCode="General">
                  <c:v>1.23335999E-3</c:v>
                </c:pt>
                <c:pt idx="16321" formatCode="General">
                  <c:v>1.23343999E-3</c:v>
                </c:pt>
                <c:pt idx="16322" formatCode="General">
                  <c:v>1.2335199899999999E-3</c:v>
                </c:pt>
                <c:pt idx="16323" formatCode="General">
                  <c:v>1.2335999900000001E-3</c:v>
                </c:pt>
                <c:pt idx="16324" formatCode="General">
                  <c:v>1.2336799900000001E-3</c:v>
                </c:pt>
                <c:pt idx="16325" formatCode="General">
                  <c:v>1.23375999E-3</c:v>
                </c:pt>
                <c:pt idx="16326" formatCode="General">
                  <c:v>1.23383999E-3</c:v>
                </c:pt>
                <c:pt idx="16327" formatCode="General">
                  <c:v>1.2339199899999999E-3</c:v>
                </c:pt>
                <c:pt idx="16328" formatCode="General">
                  <c:v>1.2339999899999999E-3</c:v>
                </c:pt>
                <c:pt idx="16329" formatCode="General">
                  <c:v>1.2340799900000001E-3</c:v>
                </c:pt>
                <c:pt idx="16330" formatCode="General">
                  <c:v>1.23415999E-3</c:v>
                </c:pt>
                <c:pt idx="16331" formatCode="General">
                  <c:v>1.23423999E-3</c:v>
                </c:pt>
                <c:pt idx="16332" formatCode="General">
                  <c:v>1.2343199899999999E-3</c:v>
                </c:pt>
                <c:pt idx="16333" formatCode="General">
                  <c:v>1.2343999899999999E-3</c:v>
                </c:pt>
                <c:pt idx="16334" formatCode="General">
                  <c:v>1.2344799900000001E-3</c:v>
                </c:pt>
                <c:pt idx="16335" formatCode="General">
                  <c:v>1.23455999E-3</c:v>
                </c:pt>
                <c:pt idx="16336" formatCode="General">
                  <c:v>1.23463999E-3</c:v>
                </c:pt>
                <c:pt idx="16337" formatCode="General">
                  <c:v>1.23471999E-3</c:v>
                </c:pt>
                <c:pt idx="16338" formatCode="General">
                  <c:v>1.2347999899999999E-3</c:v>
                </c:pt>
                <c:pt idx="16339" formatCode="General">
                  <c:v>1.2348799900000001E-3</c:v>
                </c:pt>
                <c:pt idx="16340" formatCode="General">
                  <c:v>1.23495999E-3</c:v>
                </c:pt>
                <c:pt idx="16341" formatCode="General">
                  <c:v>1.23503999E-3</c:v>
                </c:pt>
                <c:pt idx="16342" formatCode="General">
                  <c:v>1.23511999E-3</c:v>
                </c:pt>
                <c:pt idx="16343" formatCode="General">
                  <c:v>1.2351999899999999E-3</c:v>
                </c:pt>
                <c:pt idx="16344" formatCode="General">
                  <c:v>1.2352799900000001E-3</c:v>
                </c:pt>
                <c:pt idx="16345" formatCode="General">
                  <c:v>1.2353599900000001E-3</c:v>
                </c:pt>
                <c:pt idx="16346" formatCode="General">
                  <c:v>1.23543999E-3</c:v>
                </c:pt>
                <c:pt idx="16347" formatCode="General">
                  <c:v>1.23551999E-3</c:v>
                </c:pt>
                <c:pt idx="16348" formatCode="General">
                  <c:v>1.2355999899999999E-3</c:v>
                </c:pt>
                <c:pt idx="16349" formatCode="General">
                  <c:v>1.2356799900000001E-3</c:v>
                </c:pt>
                <c:pt idx="16350" formatCode="General">
                  <c:v>1.2357599900000001E-3</c:v>
                </c:pt>
                <c:pt idx="16351" formatCode="General">
                  <c:v>1.23583999E-3</c:v>
                </c:pt>
                <c:pt idx="16352" formatCode="General">
                  <c:v>1.23591999E-3</c:v>
                </c:pt>
                <c:pt idx="16353" formatCode="General">
                  <c:v>1.2359999899999999E-3</c:v>
                </c:pt>
                <c:pt idx="16354" formatCode="General">
                  <c:v>1.2360799899999999E-3</c:v>
                </c:pt>
                <c:pt idx="16355" formatCode="General">
                  <c:v>1.2361599900000001E-3</c:v>
                </c:pt>
                <c:pt idx="16356" formatCode="General">
                  <c:v>1.23623999E-3</c:v>
                </c:pt>
                <c:pt idx="16357" formatCode="General">
                  <c:v>1.23631999E-3</c:v>
                </c:pt>
                <c:pt idx="16358" formatCode="General">
                  <c:v>1.23639999E-3</c:v>
                </c:pt>
                <c:pt idx="16359" formatCode="General">
                  <c:v>1.2364799899999999E-3</c:v>
                </c:pt>
                <c:pt idx="16360" formatCode="General">
                  <c:v>1.2365599900000001E-3</c:v>
                </c:pt>
                <c:pt idx="16361" formatCode="General">
                  <c:v>1.23663999E-3</c:v>
                </c:pt>
                <c:pt idx="16362" formatCode="General">
                  <c:v>1.23671999E-3</c:v>
                </c:pt>
                <c:pt idx="16363" formatCode="General">
                  <c:v>1.23679999E-3</c:v>
                </c:pt>
                <c:pt idx="16364" formatCode="General">
                  <c:v>1.2368799899999999E-3</c:v>
                </c:pt>
                <c:pt idx="16365" formatCode="General">
                  <c:v>1.2369599900000001E-3</c:v>
                </c:pt>
                <c:pt idx="16366" formatCode="General">
                  <c:v>1.2370399900000001E-3</c:v>
                </c:pt>
                <c:pt idx="16367" formatCode="General">
                  <c:v>1.23711999E-3</c:v>
                </c:pt>
                <c:pt idx="16368" formatCode="General">
                  <c:v>1.23719999E-3</c:v>
                </c:pt>
                <c:pt idx="16369" formatCode="General">
                  <c:v>1.2372799899999999E-3</c:v>
                </c:pt>
                <c:pt idx="16370" formatCode="General">
                  <c:v>1.2373599900000001E-3</c:v>
                </c:pt>
                <c:pt idx="16371" formatCode="General">
                  <c:v>1.2374399900000001E-3</c:v>
                </c:pt>
                <c:pt idx="16372" formatCode="General">
                  <c:v>1.23751999E-3</c:v>
                </c:pt>
                <c:pt idx="16373" formatCode="General">
                  <c:v>1.23759999E-3</c:v>
                </c:pt>
                <c:pt idx="16374" formatCode="General">
                  <c:v>1.2376799899999999E-3</c:v>
                </c:pt>
                <c:pt idx="16375" formatCode="General">
                  <c:v>1.2377599899999999E-3</c:v>
                </c:pt>
                <c:pt idx="16376" formatCode="General">
                  <c:v>1.2378399900000001E-3</c:v>
                </c:pt>
                <c:pt idx="16377" formatCode="General">
                  <c:v>1.23791999E-3</c:v>
                </c:pt>
                <c:pt idx="16378" formatCode="General">
                  <c:v>1.23799999E-3</c:v>
                </c:pt>
                <c:pt idx="16379" formatCode="General">
                  <c:v>1.2380799899999999E-3</c:v>
                </c:pt>
                <c:pt idx="16380" formatCode="General">
                  <c:v>1.2381599899999999E-3</c:v>
                </c:pt>
                <c:pt idx="16381" formatCode="General">
                  <c:v>1.2382399900000001E-3</c:v>
                </c:pt>
                <c:pt idx="16382" formatCode="General">
                  <c:v>1.23831999E-3</c:v>
                </c:pt>
                <c:pt idx="16383" formatCode="General">
                  <c:v>1.23839999E-3</c:v>
                </c:pt>
                <c:pt idx="16384" formatCode="General">
                  <c:v>1.23847999E-3</c:v>
                </c:pt>
                <c:pt idx="16385" formatCode="General">
                  <c:v>1.2385599899999999E-3</c:v>
                </c:pt>
                <c:pt idx="16386" formatCode="General">
                  <c:v>1.2386399900000001E-3</c:v>
                </c:pt>
                <c:pt idx="16387" formatCode="General">
                  <c:v>1.2387199900000001E-3</c:v>
                </c:pt>
                <c:pt idx="16388" formatCode="General">
                  <c:v>1.23879999E-3</c:v>
                </c:pt>
                <c:pt idx="16389" formatCode="General">
                  <c:v>1.23887999E-3</c:v>
                </c:pt>
                <c:pt idx="16390" formatCode="General">
                  <c:v>1.2389599899999999E-3</c:v>
                </c:pt>
                <c:pt idx="16391" formatCode="General">
                  <c:v>1.2390399900000001E-3</c:v>
                </c:pt>
                <c:pt idx="16392" formatCode="General">
                  <c:v>1.2391199900000001E-3</c:v>
                </c:pt>
                <c:pt idx="16393" formatCode="General">
                  <c:v>1.23919999E-3</c:v>
                </c:pt>
                <c:pt idx="16394" formatCode="General">
                  <c:v>1.23927999E-3</c:v>
                </c:pt>
                <c:pt idx="16395" formatCode="General">
                  <c:v>1.2393599899999999E-3</c:v>
                </c:pt>
                <c:pt idx="16396" formatCode="General">
                  <c:v>1.2394399899999999E-3</c:v>
                </c:pt>
                <c:pt idx="16397" formatCode="General">
                  <c:v>1.2395199900000001E-3</c:v>
                </c:pt>
                <c:pt idx="16398" formatCode="General">
                  <c:v>1.23959999E-3</c:v>
                </c:pt>
                <c:pt idx="16399" formatCode="General">
                  <c:v>1.23967999E-3</c:v>
                </c:pt>
                <c:pt idx="16400" formatCode="General">
                  <c:v>1.2397599899999999E-3</c:v>
                </c:pt>
                <c:pt idx="16401" formatCode="General">
                  <c:v>1.2398399899999999E-3</c:v>
                </c:pt>
                <c:pt idx="16402" formatCode="General">
                  <c:v>1.2399199900000001E-3</c:v>
                </c:pt>
                <c:pt idx="16403" formatCode="General">
                  <c:v>1.23999999E-3</c:v>
                </c:pt>
                <c:pt idx="16404" formatCode="General">
                  <c:v>1.24007999E-3</c:v>
                </c:pt>
                <c:pt idx="16405" formatCode="General">
                  <c:v>1.24015999E-3</c:v>
                </c:pt>
                <c:pt idx="16406" formatCode="General">
                  <c:v>1.2402399899999999E-3</c:v>
                </c:pt>
                <c:pt idx="16407" formatCode="General">
                  <c:v>1.2403199900000001E-3</c:v>
                </c:pt>
                <c:pt idx="16408" formatCode="General">
                  <c:v>1.24039999E-3</c:v>
                </c:pt>
                <c:pt idx="16409" formatCode="General">
                  <c:v>1.24047999E-3</c:v>
                </c:pt>
                <c:pt idx="16410" formatCode="General">
                  <c:v>1.24055999E-3</c:v>
                </c:pt>
                <c:pt idx="16411" formatCode="General">
                  <c:v>1.2406399899999999E-3</c:v>
                </c:pt>
                <c:pt idx="16412" formatCode="General">
                  <c:v>1.2407199900000001E-3</c:v>
                </c:pt>
                <c:pt idx="16413" formatCode="General">
                  <c:v>1.2407999900000001E-3</c:v>
                </c:pt>
                <c:pt idx="16414" formatCode="General">
                  <c:v>1.24087999E-3</c:v>
                </c:pt>
                <c:pt idx="16415" formatCode="General">
                  <c:v>1.24095999E-3</c:v>
                </c:pt>
                <c:pt idx="16416" formatCode="General">
                  <c:v>1.2410399899999999E-3</c:v>
                </c:pt>
                <c:pt idx="16417" formatCode="General">
                  <c:v>1.2411199899999999E-3</c:v>
                </c:pt>
                <c:pt idx="16418" formatCode="General">
                  <c:v>1.2411999900000001E-3</c:v>
                </c:pt>
                <c:pt idx="16419" formatCode="General">
                  <c:v>1.24127999E-3</c:v>
                </c:pt>
                <c:pt idx="16420" formatCode="General">
                  <c:v>1.24135999E-3</c:v>
                </c:pt>
                <c:pt idx="16421" formatCode="General">
                  <c:v>1.2414399899999999E-3</c:v>
                </c:pt>
                <c:pt idx="16422" formatCode="General">
                  <c:v>1.2415199899999999E-3</c:v>
                </c:pt>
                <c:pt idx="16423" formatCode="General">
                  <c:v>1.2415999900000001E-3</c:v>
                </c:pt>
                <c:pt idx="16424" formatCode="General">
                  <c:v>1.24167999E-3</c:v>
                </c:pt>
                <c:pt idx="16425" formatCode="General">
                  <c:v>1.24175999E-3</c:v>
                </c:pt>
                <c:pt idx="16426" formatCode="General">
                  <c:v>1.24183999E-3</c:v>
                </c:pt>
                <c:pt idx="16427" formatCode="General">
                  <c:v>1.2419199899999999E-3</c:v>
                </c:pt>
                <c:pt idx="16428" formatCode="General">
                  <c:v>1.2419999900000001E-3</c:v>
                </c:pt>
                <c:pt idx="16429" formatCode="General">
                  <c:v>1.24207999E-3</c:v>
                </c:pt>
                <c:pt idx="16430" formatCode="General">
                  <c:v>1.24215999E-3</c:v>
                </c:pt>
                <c:pt idx="16431" formatCode="General">
                  <c:v>1.24223999E-3</c:v>
                </c:pt>
                <c:pt idx="16432" formatCode="General">
                  <c:v>1.2423199899999999E-3</c:v>
                </c:pt>
                <c:pt idx="16433" formatCode="General">
                  <c:v>1.2423999900000001E-3</c:v>
                </c:pt>
                <c:pt idx="16434" formatCode="General">
                  <c:v>1.2424799900000001E-3</c:v>
                </c:pt>
                <c:pt idx="16435" formatCode="General">
                  <c:v>1.24255999E-3</c:v>
                </c:pt>
                <c:pt idx="16436" formatCode="General">
                  <c:v>1.24263999E-3</c:v>
                </c:pt>
                <c:pt idx="16437" formatCode="General">
                  <c:v>1.2427199899999999E-3</c:v>
                </c:pt>
                <c:pt idx="16438" formatCode="General">
                  <c:v>1.2427999900000001E-3</c:v>
                </c:pt>
                <c:pt idx="16439" formatCode="General">
                  <c:v>1.2428799900000001E-3</c:v>
                </c:pt>
                <c:pt idx="16440" formatCode="General">
                  <c:v>1.24295999E-3</c:v>
                </c:pt>
                <c:pt idx="16441" formatCode="General">
                  <c:v>1.24303999E-3</c:v>
                </c:pt>
                <c:pt idx="16442" formatCode="General">
                  <c:v>1.2431199899999999E-3</c:v>
                </c:pt>
                <c:pt idx="16443" formatCode="General">
                  <c:v>1.2431999899999999E-3</c:v>
                </c:pt>
                <c:pt idx="16444" formatCode="General">
                  <c:v>1.2432799900000001E-3</c:v>
                </c:pt>
                <c:pt idx="16445" formatCode="General">
                  <c:v>1.24335999E-3</c:v>
                </c:pt>
                <c:pt idx="16446" formatCode="General">
                  <c:v>1.24343999E-3</c:v>
                </c:pt>
                <c:pt idx="16447" formatCode="General">
                  <c:v>1.24351999E-3</c:v>
                </c:pt>
                <c:pt idx="16448" formatCode="General">
                  <c:v>1.2435999899999999E-3</c:v>
                </c:pt>
                <c:pt idx="16449" formatCode="General">
                  <c:v>1.2436799900000001E-3</c:v>
                </c:pt>
                <c:pt idx="16450" formatCode="General">
                  <c:v>1.24375999E-3</c:v>
                </c:pt>
                <c:pt idx="16451" formatCode="General">
                  <c:v>1.24383999E-3</c:v>
                </c:pt>
                <c:pt idx="16452" formatCode="General">
                  <c:v>1.24391999E-3</c:v>
                </c:pt>
                <c:pt idx="16453" formatCode="General">
                  <c:v>1.2439999899999999E-3</c:v>
                </c:pt>
                <c:pt idx="16454" formatCode="General">
                  <c:v>1.2440799900000001E-3</c:v>
                </c:pt>
                <c:pt idx="16455" formatCode="General">
                  <c:v>1.2441599900000001E-3</c:v>
                </c:pt>
                <c:pt idx="16456" formatCode="General">
                  <c:v>1.24423999E-3</c:v>
                </c:pt>
                <c:pt idx="16457" formatCode="General">
                  <c:v>1.24431999E-3</c:v>
                </c:pt>
                <c:pt idx="16458" formatCode="General">
                  <c:v>1.2443999899999999E-3</c:v>
                </c:pt>
                <c:pt idx="16459" formatCode="General">
                  <c:v>1.2444799900000001E-3</c:v>
                </c:pt>
                <c:pt idx="16460" formatCode="General">
                  <c:v>1.2445599900000001E-3</c:v>
                </c:pt>
                <c:pt idx="16461" formatCode="General">
                  <c:v>1.24463999E-3</c:v>
                </c:pt>
                <c:pt idx="16462" formatCode="General">
                  <c:v>1.24471999E-3</c:v>
                </c:pt>
                <c:pt idx="16463" formatCode="General">
                  <c:v>1.2447999899999999E-3</c:v>
                </c:pt>
                <c:pt idx="16464" formatCode="General">
                  <c:v>1.2448799899999999E-3</c:v>
                </c:pt>
                <c:pt idx="16465" formatCode="General">
                  <c:v>1.2449599900000001E-3</c:v>
                </c:pt>
                <c:pt idx="16466" formatCode="General">
                  <c:v>1.24503999E-3</c:v>
                </c:pt>
                <c:pt idx="16467" formatCode="General">
                  <c:v>1.24511999E-3</c:v>
                </c:pt>
                <c:pt idx="16468" formatCode="General">
                  <c:v>1.2451999899999999E-3</c:v>
                </c:pt>
                <c:pt idx="16469" formatCode="General">
                  <c:v>1.2452799899999999E-3</c:v>
                </c:pt>
                <c:pt idx="16470" formatCode="General">
                  <c:v>1.2453599900000001E-3</c:v>
                </c:pt>
                <c:pt idx="16471" formatCode="General">
                  <c:v>1.24543999E-3</c:v>
                </c:pt>
                <c:pt idx="16472" formatCode="General">
                  <c:v>1.24551999E-3</c:v>
                </c:pt>
                <c:pt idx="16473" formatCode="General">
                  <c:v>1.24559999E-3</c:v>
                </c:pt>
                <c:pt idx="16474" formatCode="General">
                  <c:v>1.2456799899999999E-3</c:v>
                </c:pt>
                <c:pt idx="16475" formatCode="General">
                  <c:v>1.2457599900000001E-3</c:v>
                </c:pt>
                <c:pt idx="16476" formatCode="General">
                  <c:v>1.2458399900000001E-3</c:v>
                </c:pt>
                <c:pt idx="16477" formatCode="General">
                  <c:v>1.24591999E-3</c:v>
                </c:pt>
                <c:pt idx="16478" formatCode="General">
                  <c:v>1.24599999E-3</c:v>
                </c:pt>
                <c:pt idx="16479" formatCode="General">
                  <c:v>1.2460799899999999E-3</c:v>
                </c:pt>
                <c:pt idx="16480" formatCode="General">
                  <c:v>1.2461599900000001E-3</c:v>
                </c:pt>
                <c:pt idx="16481" formatCode="General">
                  <c:v>1.2462399900000001E-3</c:v>
                </c:pt>
                <c:pt idx="16482" formatCode="General">
                  <c:v>1.24631999E-3</c:v>
                </c:pt>
                <c:pt idx="16483" formatCode="General">
                  <c:v>1.24639999E-3</c:v>
                </c:pt>
                <c:pt idx="16484" formatCode="General">
                  <c:v>1.2464799899999999E-3</c:v>
                </c:pt>
                <c:pt idx="16485" formatCode="General">
                  <c:v>1.2465599899999999E-3</c:v>
                </c:pt>
                <c:pt idx="16486" formatCode="General">
                  <c:v>1.2466399900000001E-3</c:v>
                </c:pt>
                <c:pt idx="16487" formatCode="General">
                  <c:v>1.24671999E-3</c:v>
                </c:pt>
                <c:pt idx="16488" formatCode="General">
                  <c:v>1.24679999E-3</c:v>
                </c:pt>
                <c:pt idx="16489" formatCode="General">
                  <c:v>1.2468799899999999E-3</c:v>
                </c:pt>
                <c:pt idx="16490" formatCode="General">
                  <c:v>1.2469599899999999E-3</c:v>
                </c:pt>
                <c:pt idx="16491" formatCode="General">
                  <c:v>1.2470399900000001E-3</c:v>
                </c:pt>
                <c:pt idx="16492" formatCode="General">
                  <c:v>1.24711999E-3</c:v>
                </c:pt>
                <c:pt idx="16493" formatCode="General">
                  <c:v>1.24719999E-3</c:v>
                </c:pt>
                <c:pt idx="16494" formatCode="General">
                  <c:v>1.24727999E-3</c:v>
                </c:pt>
                <c:pt idx="16495" formatCode="General">
                  <c:v>1.2473599899999999E-3</c:v>
                </c:pt>
                <c:pt idx="16496" formatCode="General">
                  <c:v>1.2474399900000001E-3</c:v>
                </c:pt>
                <c:pt idx="16497" formatCode="General">
                  <c:v>1.24751999E-3</c:v>
                </c:pt>
                <c:pt idx="16498" formatCode="General">
                  <c:v>1.24759999E-3</c:v>
                </c:pt>
                <c:pt idx="16499" formatCode="General">
                  <c:v>1.24767999E-3</c:v>
                </c:pt>
                <c:pt idx="16500" formatCode="General">
                  <c:v>1.2477599899999999E-3</c:v>
                </c:pt>
                <c:pt idx="16501" formatCode="General">
                  <c:v>1.2478399900000001E-3</c:v>
                </c:pt>
                <c:pt idx="16502" formatCode="General">
                  <c:v>1.2479199900000001E-3</c:v>
                </c:pt>
                <c:pt idx="16503" formatCode="General">
                  <c:v>1.24799999E-3</c:v>
                </c:pt>
                <c:pt idx="16504" formatCode="General">
                  <c:v>1.24807999E-3</c:v>
                </c:pt>
                <c:pt idx="16505" formatCode="General">
                  <c:v>1.2481599899999999E-3</c:v>
                </c:pt>
                <c:pt idx="16506" formatCode="General">
                  <c:v>1.2482399899999999E-3</c:v>
                </c:pt>
                <c:pt idx="16507" formatCode="General">
                  <c:v>1.2483199900000001E-3</c:v>
                </c:pt>
                <c:pt idx="16508" formatCode="General">
                  <c:v>1.24839999E-3</c:v>
                </c:pt>
                <c:pt idx="16509" formatCode="General">
                  <c:v>1.24847999E-3</c:v>
                </c:pt>
                <c:pt idx="16510" formatCode="General">
                  <c:v>1.2485599899999999E-3</c:v>
                </c:pt>
                <c:pt idx="16511" formatCode="General">
                  <c:v>1.2486399899999999E-3</c:v>
                </c:pt>
                <c:pt idx="16512" formatCode="General">
                  <c:v>1.2487199900000001E-3</c:v>
                </c:pt>
                <c:pt idx="16513" formatCode="General">
                  <c:v>1.24879999E-3</c:v>
                </c:pt>
                <c:pt idx="16514" formatCode="General">
                  <c:v>1.24887999E-3</c:v>
                </c:pt>
                <c:pt idx="16515" formatCode="General">
                  <c:v>1.24895999E-3</c:v>
                </c:pt>
                <c:pt idx="16516" formatCode="General">
                  <c:v>1.2490399899999999E-3</c:v>
                </c:pt>
                <c:pt idx="16517" formatCode="General">
                  <c:v>1.2491199900000001E-3</c:v>
                </c:pt>
                <c:pt idx="16518" formatCode="General">
                  <c:v>1.24919999E-3</c:v>
                </c:pt>
                <c:pt idx="16519" formatCode="General">
                  <c:v>1.24927999E-3</c:v>
                </c:pt>
                <c:pt idx="16520" formatCode="General">
                  <c:v>1.24935999E-3</c:v>
                </c:pt>
                <c:pt idx="16521" formatCode="General">
                  <c:v>1.2494399899999999E-3</c:v>
                </c:pt>
                <c:pt idx="16522" formatCode="General">
                  <c:v>1.2495199900000001E-3</c:v>
                </c:pt>
                <c:pt idx="16523" formatCode="General">
                  <c:v>1.2495999900000001E-3</c:v>
                </c:pt>
                <c:pt idx="16524" formatCode="General">
                  <c:v>1.24967999E-3</c:v>
                </c:pt>
                <c:pt idx="16525" formatCode="General">
                  <c:v>1.24975999E-3</c:v>
                </c:pt>
                <c:pt idx="16526" formatCode="General">
                  <c:v>1.2498399899999999E-3</c:v>
                </c:pt>
                <c:pt idx="16527" formatCode="General">
                  <c:v>1.2499199900000001E-3</c:v>
                </c:pt>
                <c:pt idx="16528" formatCode="General">
                  <c:v>1.2499999900000001E-3</c:v>
                </c:pt>
                <c:pt idx="16529" formatCode="General">
                  <c:v>1.25007999E-3</c:v>
                </c:pt>
                <c:pt idx="16530" formatCode="General">
                  <c:v>1.25015999E-3</c:v>
                </c:pt>
                <c:pt idx="16531" formatCode="General">
                  <c:v>1.2502399899999999E-3</c:v>
                </c:pt>
                <c:pt idx="16532" formatCode="General">
                  <c:v>1.2503199899999999E-3</c:v>
                </c:pt>
                <c:pt idx="16533" formatCode="General">
                  <c:v>1.2503999900000001E-3</c:v>
                </c:pt>
                <c:pt idx="16534" formatCode="General">
                  <c:v>1.25047999E-3</c:v>
                </c:pt>
                <c:pt idx="16535" formatCode="General">
                  <c:v>1.25055999E-3</c:v>
                </c:pt>
                <c:pt idx="16536" formatCode="General">
                  <c:v>1.25063999E-3</c:v>
                </c:pt>
                <c:pt idx="16537" formatCode="General">
                  <c:v>1.2507199899999999E-3</c:v>
                </c:pt>
                <c:pt idx="16538" formatCode="General">
                  <c:v>1.2507999900000001E-3</c:v>
                </c:pt>
                <c:pt idx="16539" formatCode="General">
                  <c:v>1.25087999E-3</c:v>
                </c:pt>
                <c:pt idx="16540" formatCode="General">
                  <c:v>1.25095999E-3</c:v>
                </c:pt>
                <c:pt idx="16541" formatCode="General">
                  <c:v>1.25103999E-3</c:v>
                </c:pt>
                <c:pt idx="16542" formatCode="General">
                  <c:v>1.2511199899999999E-3</c:v>
                </c:pt>
                <c:pt idx="16543" formatCode="General">
                  <c:v>1.2511999900000001E-3</c:v>
                </c:pt>
                <c:pt idx="16544" formatCode="General">
                  <c:v>1.2512799900000001E-3</c:v>
                </c:pt>
                <c:pt idx="16545" formatCode="General">
                  <c:v>1.25135999E-3</c:v>
                </c:pt>
                <c:pt idx="16546" formatCode="General">
                  <c:v>1.25143999E-3</c:v>
                </c:pt>
                <c:pt idx="16547" formatCode="General">
                  <c:v>1.2515199899999999E-3</c:v>
                </c:pt>
                <c:pt idx="16548" formatCode="General">
                  <c:v>1.2515999900000001E-3</c:v>
                </c:pt>
                <c:pt idx="16549" formatCode="General">
                  <c:v>1.2516799900000001E-3</c:v>
                </c:pt>
                <c:pt idx="16550" formatCode="General">
                  <c:v>1.25175999E-3</c:v>
                </c:pt>
                <c:pt idx="16551" formatCode="General">
                  <c:v>1.25183999E-3</c:v>
                </c:pt>
                <c:pt idx="16552" formatCode="General">
                  <c:v>1.2519199899999999E-3</c:v>
                </c:pt>
                <c:pt idx="16553" formatCode="General">
                  <c:v>1.2519999899999999E-3</c:v>
                </c:pt>
                <c:pt idx="16554" formatCode="General">
                  <c:v>1.2520799900000001E-3</c:v>
                </c:pt>
                <c:pt idx="16555" formatCode="General">
                  <c:v>1.25215999E-3</c:v>
                </c:pt>
                <c:pt idx="16556" formatCode="General">
                  <c:v>1.25223999E-3</c:v>
                </c:pt>
                <c:pt idx="16557" formatCode="General">
                  <c:v>1.2523199899999999E-3</c:v>
                </c:pt>
                <c:pt idx="16558" formatCode="General">
                  <c:v>1.2523999899999999E-3</c:v>
                </c:pt>
                <c:pt idx="16559" formatCode="General">
                  <c:v>1.2524799900000001E-3</c:v>
                </c:pt>
                <c:pt idx="16560" formatCode="General">
                  <c:v>1.25255999E-3</c:v>
                </c:pt>
                <c:pt idx="16561" formatCode="General">
                  <c:v>1.25263999E-3</c:v>
                </c:pt>
                <c:pt idx="16562" formatCode="General">
                  <c:v>1.25271999E-3</c:v>
                </c:pt>
                <c:pt idx="16563" formatCode="General">
                  <c:v>1.2527999899999999E-3</c:v>
                </c:pt>
                <c:pt idx="16564" formatCode="General">
                  <c:v>1.2528799900000001E-3</c:v>
                </c:pt>
                <c:pt idx="16565" formatCode="General">
                  <c:v>1.2529599900000001E-3</c:v>
                </c:pt>
                <c:pt idx="16566" formatCode="General">
                  <c:v>1.25303999E-3</c:v>
                </c:pt>
                <c:pt idx="16567" formatCode="General">
                  <c:v>1.25311999E-3</c:v>
                </c:pt>
                <c:pt idx="16568" formatCode="General">
                  <c:v>1.2531999899999999E-3</c:v>
                </c:pt>
                <c:pt idx="16569" formatCode="General">
                  <c:v>1.2532799900000001E-3</c:v>
                </c:pt>
                <c:pt idx="16570" formatCode="General">
                  <c:v>1.2533599900000001E-3</c:v>
                </c:pt>
                <c:pt idx="16571" formatCode="General">
                  <c:v>1.25343999E-3</c:v>
                </c:pt>
                <c:pt idx="16572" formatCode="General">
                  <c:v>1.25351999E-3</c:v>
                </c:pt>
                <c:pt idx="16573" formatCode="General">
                  <c:v>1.2535999899999999E-3</c:v>
                </c:pt>
                <c:pt idx="16574" formatCode="General">
                  <c:v>1.2536799899999999E-3</c:v>
                </c:pt>
                <c:pt idx="16575" formatCode="General">
                  <c:v>1.2537599900000001E-3</c:v>
                </c:pt>
                <c:pt idx="16576" formatCode="General">
                  <c:v>1.25383999E-3</c:v>
                </c:pt>
                <c:pt idx="16577" formatCode="General">
                  <c:v>1.25391999E-3</c:v>
                </c:pt>
                <c:pt idx="16578" formatCode="General">
                  <c:v>1.2539999899999999E-3</c:v>
                </c:pt>
                <c:pt idx="16579" formatCode="General">
                  <c:v>1.2540799899999999E-3</c:v>
                </c:pt>
                <c:pt idx="16580" formatCode="General">
                  <c:v>1.2541599900000001E-3</c:v>
                </c:pt>
                <c:pt idx="16581" formatCode="General">
                  <c:v>1.25423999E-3</c:v>
                </c:pt>
                <c:pt idx="16582" formatCode="General">
                  <c:v>1.25431999E-3</c:v>
                </c:pt>
                <c:pt idx="16583" formatCode="General">
                  <c:v>1.25439999E-3</c:v>
                </c:pt>
                <c:pt idx="16584" formatCode="General">
                  <c:v>1.2544799899999999E-3</c:v>
                </c:pt>
                <c:pt idx="16585" formatCode="General">
                  <c:v>1.2545599900000001E-3</c:v>
                </c:pt>
                <c:pt idx="16586" formatCode="General">
                  <c:v>1.25463999E-3</c:v>
                </c:pt>
                <c:pt idx="16587" formatCode="General">
                  <c:v>1.25471999E-3</c:v>
                </c:pt>
                <c:pt idx="16588" formatCode="General">
                  <c:v>1.25479999E-3</c:v>
                </c:pt>
                <c:pt idx="16589" formatCode="General">
                  <c:v>1.2548799899999999E-3</c:v>
                </c:pt>
                <c:pt idx="16590" formatCode="General">
                  <c:v>1.2549599900000001E-3</c:v>
                </c:pt>
                <c:pt idx="16591" formatCode="General">
                  <c:v>1.2550399900000001E-3</c:v>
                </c:pt>
                <c:pt idx="16592" formatCode="General">
                  <c:v>1.25511999E-3</c:v>
                </c:pt>
                <c:pt idx="16593" formatCode="General">
                  <c:v>1.25519999E-3</c:v>
                </c:pt>
                <c:pt idx="16594" formatCode="General">
                  <c:v>1.2552799899999999E-3</c:v>
                </c:pt>
                <c:pt idx="16595" formatCode="General">
                  <c:v>1.2553599899999999E-3</c:v>
                </c:pt>
                <c:pt idx="16596" formatCode="General">
                  <c:v>1.2554399900000001E-3</c:v>
                </c:pt>
                <c:pt idx="16597" formatCode="General">
                  <c:v>1.25551999E-3</c:v>
                </c:pt>
                <c:pt idx="16598" formatCode="General">
                  <c:v>1.25559999E-3</c:v>
                </c:pt>
                <c:pt idx="16599" formatCode="General">
                  <c:v>1.2556799899999999E-3</c:v>
                </c:pt>
                <c:pt idx="16600" formatCode="General">
                  <c:v>1.2557599899999999E-3</c:v>
                </c:pt>
                <c:pt idx="16601" formatCode="General">
                  <c:v>1.2558399900000001E-3</c:v>
                </c:pt>
                <c:pt idx="16602" formatCode="General">
                  <c:v>1.25591999E-3</c:v>
                </c:pt>
                <c:pt idx="16603" formatCode="General">
                  <c:v>1.25599999E-3</c:v>
                </c:pt>
                <c:pt idx="16604" formatCode="General">
                  <c:v>1.25607999E-3</c:v>
                </c:pt>
                <c:pt idx="16605" formatCode="General">
                  <c:v>1.2561599899999999E-3</c:v>
                </c:pt>
                <c:pt idx="16606" formatCode="General">
                  <c:v>1.2562399900000001E-3</c:v>
                </c:pt>
                <c:pt idx="16607" formatCode="General">
                  <c:v>1.25631999E-3</c:v>
                </c:pt>
                <c:pt idx="16608" formatCode="General">
                  <c:v>1.25639999E-3</c:v>
                </c:pt>
                <c:pt idx="16609" formatCode="General">
                  <c:v>1.25647999E-3</c:v>
                </c:pt>
                <c:pt idx="16610" formatCode="General">
                  <c:v>1.2565599899999999E-3</c:v>
                </c:pt>
                <c:pt idx="16611" formatCode="General">
                  <c:v>1.2566399900000001E-3</c:v>
                </c:pt>
                <c:pt idx="16612" formatCode="General">
                  <c:v>1.2567199900000001E-3</c:v>
                </c:pt>
                <c:pt idx="16613" formatCode="General">
                  <c:v>1.25679999E-3</c:v>
                </c:pt>
                <c:pt idx="16614" formatCode="General">
                  <c:v>1.25687999E-3</c:v>
                </c:pt>
                <c:pt idx="16615" formatCode="General">
                  <c:v>1.2569599899999999E-3</c:v>
                </c:pt>
                <c:pt idx="16616" formatCode="General">
                  <c:v>1.2570399900000001E-3</c:v>
                </c:pt>
                <c:pt idx="16617" formatCode="General">
                  <c:v>1.2571199900000001E-3</c:v>
                </c:pt>
                <c:pt idx="16618" formatCode="General">
                  <c:v>1.25719999E-3</c:v>
                </c:pt>
                <c:pt idx="16619" formatCode="General">
                  <c:v>1.25727999E-3</c:v>
                </c:pt>
                <c:pt idx="16620" formatCode="General">
                  <c:v>1.2573599899999999E-3</c:v>
                </c:pt>
                <c:pt idx="16621" formatCode="General">
                  <c:v>1.2574399899999999E-3</c:v>
                </c:pt>
                <c:pt idx="16622" formatCode="General">
                  <c:v>1.2575199900000001E-3</c:v>
                </c:pt>
                <c:pt idx="16623" formatCode="General">
                  <c:v>1.25759999E-3</c:v>
                </c:pt>
                <c:pt idx="16624" formatCode="General">
                  <c:v>1.25767999E-3</c:v>
                </c:pt>
                <c:pt idx="16625" formatCode="General">
                  <c:v>1.25775999E-3</c:v>
                </c:pt>
                <c:pt idx="16626" formatCode="General">
                  <c:v>1.2578399899999999E-3</c:v>
                </c:pt>
                <c:pt idx="16627" formatCode="General">
                  <c:v>1.2579199900000001E-3</c:v>
                </c:pt>
                <c:pt idx="16628" formatCode="General">
                  <c:v>1.25799999E-3</c:v>
                </c:pt>
                <c:pt idx="16629" formatCode="General">
                  <c:v>1.25807999E-3</c:v>
                </c:pt>
                <c:pt idx="16630" formatCode="General">
                  <c:v>1.25815999E-3</c:v>
                </c:pt>
                <c:pt idx="16631" formatCode="General">
                  <c:v>1.2582399899999999E-3</c:v>
                </c:pt>
                <c:pt idx="16632" formatCode="General">
                  <c:v>1.2583199900000001E-3</c:v>
                </c:pt>
                <c:pt idx="16633" formatCode="General">
                  <c:v>1.2583999900000001E-3</c:v>
                </c:pt>
                <c:pt idx="16634" formatCode="General">
                  <c:v>1.25847999E-3</c:v>
                </c:pt>
                <c:pt idx="16635" formatCode="General">
                  <c:v>1.25855999E-3</c:v>
                </c:pt>
                <c:pt idx="16636" formatCode="General">
                  <c:v>1.2586399899999999E-3</c:v>
                </c:pt>
                <c:pt idx="16637" formatCode="General">
                  <c:v>1.2587199900000001E-3</c:v>
                </c:pt>
                <c:pt idx="16638" formatCode="General">
                  <c:v>1.2587999900000001E-3</c:v>
                </c:pt>
                <c:pt idx="16639" formatCode="General">
                  <c:v>1.25887999E-3</c:v>
                </c:pt>
                <c:pt idx="16640" formatCode="General">
                  <c:v>1.25895999E-3</c:v>
                </c:pt>
                <c:pt idx="16641" formatCode="General">
                  <c:v>1.2590399899999999E-3</c:v>
                </c:pt>
                <c:pt idx="16642" formatCode="General">
                  <c:v>1.2591199899999999E-3</c:v>
                </c:pt>
                <c:pt idx="16643" formatCode="General">
                  <c:v>1.2591999900000001E-3</c:v>
                </c:pt>
                <c:pt idx="16644" formatCode="General">
                  <c:v>1.25927999E-3</c:v>
                </c:pt>
                <c:pt idx="16645" formatCode="General">
                  <c:v>1.25935999E-3</c:v>
                </c:pt>
                <c:pt idx="16646" formatCode="General">
                  <c:v>1.2594399899999999E-3</c:v>
                </c:pt>
                <c:pt idx="16647" formatCode="General">
                  <c:v>1.2595199899999999E-3</c:v>
                </c:pt>
                <c:pt idx="16648" formatCode="General">
                  <c:v>1.2595999900000001E-3</c:v>
                </c:pt>
                <c:pt idx="16649" formatCode="General">
                  <c:v>1.25967999E-3</c:v>
                </c:pt>
                <c:pt idx="16650" formatCode="General">
                  <c:v>1.25975999E-3</c:v>
                </c:pt>
                <c:pt idx="16651" formatCode="General">
                  <c:v>1.25983999E-3</c:v>
                </c:pt>
                <c:pt idx="16652" formatCode="General">
                  <c:v>1.2599199899999999E-3</c:v>
                </c:pt>
                <c:pt idx="16653" formatCode="General">
                  <c:v>1.2599999900000001E-3</c:v>
                </c:pt>
                <c:pt idx="16654" formatCode="General">
                  <c:v>1.2600799900000001E-3</c:v>
                </c:pt>
                <c:pt idx="16655" formatCode="General">
                  <c:v>1.26015999E-3</c:v>
                </c:pt>
                <c:pt idx="16656" formatCode="General">
                  <c:v>1.26023999E-3</c:v>
                </c:pt>
                <c:pt idx="16657" formatCode="General">
                  <c:v>1.2603199899999999E-3</c:v>
                </c:pt>
                <c:pt idx="16658" formatCode="General">
                  <c:v>1.2603999900000001E-3</c:v>
                </c:pt>
                <c:pt idx="16659" formatCode="General">
                  <c:v>1.2604799900000001E-3</c:v>
                </c:pt>
                <c:pt idx="16660" formatCode="General">
                  <c:v>1.26055999E-3</c:v>
                </c:pt>
                <c:pt idx="16661" formatCode="General">
                  <c:v>1.26063999E-3</c:v>
                </c:pt>
                <c:pt idx="16662" formatCode="General">
                  <c:v>1.2607199899999999E-3</c:v>
                </c:pt>
                <c:pt idx="16663" formatCode="General">
                  <c:v>1.2607999899999999E-3</c:v>
                </c:pt>
                <c:pt idx="16664" formatCode="General">
                  <c:v>1.2608799900000001E-3</c:v>
                </c:pt>
                <c:pt idx="16665" formatCode="General">
                  <c:v>1.26095999E-3</c:v>
                </c:pt>
                <c:pt idx="16666" formatCode="General">
                  <c:v>1.26103999E-3</c:v>
                </c:pt>
                <c:pt idx="16667" formatCode="General">
                  <c:v>1.2611199899999999E-3</c:v>
                </c:pt>
                <c:pt idx="16668" formatCode="General">
                  <c:v>1.2611999899999999E-3</c:v>
                </c:pt>
                <c:pt idx="16669" formatCode="General">
                  <c:v>1.2612799900000001E-3</c:v>
                </c:pt>
                <c:pt idx="16670" formatCode="General">
                  <c:v>1.26135999E-3</c:v>
                </c:pt>
                <c:pt idx="16671" formatCode="General">
                  <c:v>1.26143999E-3</c:v>
                </c:pt>
                <c:pt idx="16672" formatCode="General">
                  <c:v>1.26151999E-3</c:v>
                </c:pt>
                <c:pt idx="16673" formatCode="General">
                  <c:v>1.2615999899999999E-3</c:v>
                </c:pt>
                <c:pt idx="16674" formatCode="General">
                  <c:v>1.2616799900000001E-3</c:v>
                </c:pt>
                <c:pt idx="16675" formatCode="General">
                  <c:v>1.26175999E-3</c:v>
                </c:pt>
                <c:pt idx="16676" formatCode="General">
                  <c:v>1.26183999E-3</c:v>
                </c:pt>
                <c:pt idx="16677" formatCode="General">
                  <c:v>1.26191999E-3</c:v>
                </c:pt>
                <c:pt idx="16678" formatCode="General">
                  <c:v>1.2619999899999999E-3</c:v>
                </c:pt>
                <c:pt idx="16679" formatCode="General">
                  <c:v>1.2620799900000001E-3</c:v>
                </c:pt>
                <c:pt idx="16680" formatCode="General">
                  <c:v>1.2621599900000001E-3</c:v>
                </c:pt>
                <c:pt idx="16681" formatCode="General">
                  <c:v>1.26223999E-3</c:v>
                </c:pt>
                <c:pt idx="16682" formatCode="General">
                  <c:v>1.26231999E-3</c:v>
                </c:pt>
                <c:pt idx="16683" formatCode="General">
                  <c:v>1.2623999899999999E-3</c:v>
                </c:pt>
                <c:pt idx="16684" formatCode="General">
                  <c:v>1.2624799899999999E-3</c:v>
                </c:pt>
                <c:pt idx="16685" formatCode="General">
                  <c:v>1.2625599900000001E-3</c:v>
                </c:pt>
                <c:pt idx="16686" formatCode="General">
                  <c:v>1.26263999E-3</c:v>
                </c:pt>
                <c:pt idx="16687" formatCode="General">
                  <c:v>1.26271999E-3</c:v>
                </c:pt>
                <c:pt idx="16688" formatCode="General">
                  <c:v>1.2627999899999999E-3</c:v>
                </c:pt>
                <c:pt idx="16689" formatCode="General">
                  <c:v>1.2628799899999999E-3</c:v>
                </c:pt>
                <c:pt idx="16690" formatCode="General">
                  <c:v>1.2629599900000001E-3</c:v>
                </c:pt>
                <c:pt idx="16691" formatCode="General">
                  <c:v>1.26303999E-3</c:v>
                </c:pt>
                <c:pt idx="16692" formatCode="General">
                  <c:v>1.26311999E-3</c:v>
                </c:pt>
                <c:pt idx="16693" formatCode="General">
                  <c:v>1.26319999E-3</c:v>
                </c:pt>
                <c:pt idx="16694" formatCode="General">
                  <c:v>1.2632799899999999E-3</c:v>
                </c:pt>
                <c:pt idx="16695" formatCode="General">
                  <c:v>1.2633599900000001E-3</c:v>
                </c:pt>
                <c:pt idx="16696" formatCode="General">
                  <c:v>1.26343999E-3</c:v>
                </c:pt>
                <c:pt idx="16697" formatCode="General">
                  <c:v>1.26351999E-3</c:v>
                </c:pt>
                <c:pt idx="16698" formatCode="General">
                  <c:v>1.26359999E-3</c:v>
                </c:pt>
                <c:pt idx="16699" formatCode="General">
                  <c:v>1.2636799899999999E-3</c:v>
                </c:pt>
                <c:pt idx="16700" formatCode="General">
                  <c:v>1.2637599900000001E-3</c:v>
                </c:pt>
                <c:pt idx="16701" formatCode="General">
                  <c:v>1.2638399900000001E-3</c:v>
                </c:pt>
                <c:pt idx="16702" formatCode="General">
                  <c:v>1.26391999E-3</c:v>
                </c:pt>
                <c:pt idx="16703" formatCode="General">
                  <c:v>1.26399999E-3</c:v>
                </c:pt>
                <c:pt idx="16704" formatCode="General">
                  <c:v>1.2640799899999999E-3</c:v>
                </c:pt>
                <c:pt idx="16705" formatCode="General">
                  <c:v>1.2641599900000001E-3</c:v>
                </c:pt>
                <c:pt idx="16706" formatCode="General">
                  <c:v>1.2642399900000001E-3</c:v>
                </c:pt>
                <c:pt idx="16707" formatCode="General">
                  <c:v>1.26431999E-3</c:v>
                </c:pt>
                <c:pt idx="16708" formatCode="General">
                  <c:v>1.26439999E-3</c:v>
                </c:pt>
                <c:pt idx="16709" formatCode="General">
                  <c:v>1.2644799899999999E-3</c:v>
                </c:pt>
                <c:pt idx="16710" formatCode="General">
                  <c:v>1.2645599899999999E-3</c:v>
                </c:pt>
                <c:pt idx="16711" formatCode="General">
                  <c:v>1.2646399900000001E-3</c:v>
                </c:pt>
                <c:pt idx="16712" formatCode="General">
                  <c:v>1.26471999E-3</c:v>
                </c:pt>
                <c:pt idx="16713" formatCode="General">
                  <c:v>1.26479999E-3</c:v>
                </c:pt>
                <c:pt idx="16714" formatCode="General">
                  <c:v>1.26487999E-3</c:v>
                </c:pt>
                <c:pt idx="16715" formatCode="General">
                  <c:v>1.2649599899999999E-3</c:v>
                </c:pt>
                <c:pt idx="16716" formatCode="General">
                  <c:v>1.2650399900000001E-3</c:v>
                </c:pt>
                <c:pt idx="16717" formatCode="General">
                  <c:v>1.26511999E-3</c:v>
                </c:pt>
                <c:pt idx="16718" formatCode="General">
                  <c:v>1.26519999E-3</c:v>
                </c:pt>
                <c:pt idx="16719" formatCode="General">
                  <c:v>1.26527999E-3</c:v>
                </c:pt>
                <c:pt idx="16720" formatCode="General">
                  <c:v>1.2653599899999999E-3</c:v>
                </c:pt>
                <c:pt idx="16721" formatCode="General">
                  <c:v>1.2654399900000001E-3</c:v>
                </c:pt>
                <c:pt idx="16722" formatCode="General">
                  <c:v>1.2655199900000001E-3</c:v>
                </c:pt>
                <c:pt idx="16723" formatCode="General">
                  <c:v>1.26559999E-3</c:v>
                </c:pt>
                <c:pt idx="16724" formatCode="General">
                  <c:v>1.26567999E-3</c:v>
                </c:pt>
                <c:pt idx="16725" formatCode="General">
                  <c:v>1.2657599899999999E-3</c:v>
                </c:pt>
                <c:pt idx="16726" formatCode="General">
                  <c:v>1.2658399900000001E-3</c:v>
                </c:pt>
                <c:pt idx="16727" formatCode="General">
                  <c:v>1.2659199900000001E-3</c:v>
                </c:pt>
                <c:pt idx="16728" formatCode="General">
                  <c:v>1.26599999E-3</c:v>
                </c:pt>
                <c:pt idx="16729" formatCode="General">
                  <c:v>1.26607999E-3</c:v>
                </c:pt>
                <c:pt idx="16730" formatCode="General">
                  <c:v>1.2661599899999999E-3</c:v>
                </c:pt>
                <c:pt idx="16731" formatCode="General">
                  <c:v>1.2662399899999999E-3</c:v>
                </c:pt>
                <c:pt idx="16732" formatCode="General">
                  <c:v>1.2663199900000001E-3</c:v>
                </c:pt>
                <c:pt idx="16733" formatCode="General">
                  <c:v>1.26639999E-3</c:v>
                </c:pt>
                <c:pt idx="16734" formatCode="General">
                  <c:v>1.26647999E-3</c:v>
                </c:pt>
                <c:pt idx="16735" formatCode="General">
                  <c:v>1.2665599899999999E-3</c:v>
                </c:pt>
                <c:pt idx="16736" formatCode="General">
                  <c:v>1.2666399899999999E-3</c:v>
                </c:pt>
                <c:pt idx="16737" formatCode="General">
                  <c:v>1.2667199900000001E-3</c:v>
                </c:pt>
                <c:pt idx="16738" formatCode="General">
                  <c:v>1.26679999E-3</c:v>
                </c:pt>
                <c:pt idx="16739" formatCode="General">
                  <c:v>1.26687999E-3</c:v>
                </c:pt>
                <c:pt idx="16740" formatCode="General">
                  <c:v>1.26695999E-3</c:v>
                </c:pt>
                <c:pt idx="16741" formatCode="General">
                  <c:v>1.2670399899999999E-3</c:v>
                </c:pt>
                <c:pt idx="16742" formatCode="General">
                  <c:v>1.2671199900000001E-3</c:v>
                </c:pt>
                <c:pt idx="16743" formatCode="General">
                  <c:v>1.2671999900000001E-3</c:v>
                </c:pt>
                <c:pt idx="16744" formatCode="General">
                  <c:v>1.26727999E-3</c:v>
                </c:pt>
                <c:pt idx="16745" formatCode="General">
                  <c:v>1.26735999E-3</c:v>
                </c:pt>
                <c:pt idx="16746" formatCode="General">
                  <c:v>1.2674399899999999E-3</c:v>
                </c:pt>
                <c:pt idx="16747" formatCode="General">
                  <c:v>1.2675199900000001E-3</c:v>
                </c:pt>
                <c:pt idx="16748" formatCode="General">
                  <c:v>1.2675999900000001E-3</c:v>
                </c:pt>
                <c:pt idx="16749" formatCode="General">
                  <c:v>1.26767999E-3</c:v>
                </c:pt>
                <c:pt idx="16750" formatCode="General">
                  <c:v>1.26775999E-3</c:v>
                </c:pt>
                <c:pt idx="16751" formatCode="General">
                  <c:v>1.2678399899999999E-3</c:v>
                </c:pt>
                <c:pt idx="16752" formatCode="General">
                  <c:v>1.2679199899999999E-3</c:v>
                </c:pt>
                <c:pt idx="16753" formatCode="General">
                  <c:v>1.2679999900000001E-3</c:v>
                </c:pt>
                <c:pt idx="16754" formatCode="General">
                  <c:v>1.26807999E-3</c:v>
                </c:pt>
                <c:pt idx="16755" formatCode="General">
                  <c:v>1.26815999E-3</c:v>
                </c:pt>
                <c:pt idx="16756" formatCode="General">
                  <c:v>1.2682399899999999E-3</c:v>
                </c:pt>
                <c:pt idx="16757" formatCode="General">
                  <c:v>1.2683199899999999E-3</c:v>
                </c:pt>
                <c:pt idx="16758" formatCode="General">
                  <c:v>1.2683999900000001E-3</c:v>
                </c:pt>
                <c:pt idx="16759" formatCode="General">
                  <c:v>1.26847999E-3</c:v>
                </c:pt>
                <c:pt idx="16760" formatCode="General">
                  <c:v>1.26855999E-3</c:v>
                </c:pt>
                <c:pt idx="16761" formatCode="General">
                  <c:v>1.26863999E-3</c:v>
                </c:pt>
                <c:pt idx="16762" formatCode="General">
                  <c:v>1.2687199899999999E-3</c:v>
                </c:pt>
                <c:pt idx="16763" formatCode="General">
                  <c:v>1.2687999900000001E-3</c:v>
                </c:pt>
                <c:pt idx="16764" formatCode="General">
                  <c:v>1.26887999E-3</c:v>
                </c:pt>
                <c:pt idx="16765" formatCode="General">
                  <c:v>1.26895999E-3</c:v>
                </c:pt>
                <c:pt idx="16766" formatCode="General">
                  <c:v>1.26903999E-3</c:v>
                </c:pt>
                <c:pt idx="16767" formatCode="General">
                  <c:v>1.2691199899999999E-3</c:v>
                </c:pt>
                <c:pt idx="16768" formatCode="General">
                  <c:v>1.2691999900000001E-3</c:v>
                </c:pt>
                <c:pt idx="16769" formatCode="General">
                  <c:v>1.2692799900000001E-3</c:v>
                </c:pt>
                <c:pt idx="16770" formatCode="General">
                  <c:v>1.26935999E-3</c:v>
                </c:pt>
                <c:pt idx="16771" formatCode="General">
                  <c:v>1.26943999E-3</c:v>
                </c:pt>
                <c:pt idx="16772" formatCode="General">
                  <c:v>1.2695199899999999E-3</c:v>
                </c:pt>
                <c:pt idx="16773" formatCode="General">
                  <c:v>1.2695999899999999E-3</c:v>
                </c:pt>
                <c:pt idx="16774" formatCode="General">
                  <c:v>1.2696799900000001E-3</c:v>
                </c:pt>
                <c:pt idx="16775" formatCode="General">
                  <c:v>1.26975999E-3</c:v>
                </c:pt>
                <c:pt idx="16776" formatCode="General">
                  <c:v>1.26983999E-3</c:v>
                </c:pt>
                <c:pt idx="16777" formatCode="General">
                  <c:v>1.2699199899999999E-3</c:v>
                </c:pt>
                <c:pt idx="16778" formatCode="General">
                  <c:v>1.2699999899999999E-3</c:v>
                </c:pt>
                <c:pt idx="16779" formatCode="General">
                  <c:v>1.2700799900000001E-3</c:v>
                </c:pt>
                <c:pt idx="16780" formatCode="General">
                  <c:v>1.27015999E-3</c:v>
                </c:pt>
                <c:pt idx="16781" formatCode="General">
                  <c:v>1.27023999E-3</c:v>
                </c:pt>
                <c:pt idx="16782" formatCode="General">
                  <c:v>1.27031999E-3</c:v>
                </c:pt>
                <c:pt idx="16783" formatCode="General">
                  <c:v>1.2703999899999999E-3</c:v>
                </c:pt>
                <c:pt idx="16784" formatCode="General">
                  <c:v>1.2704799900000001E-3</c:v>
                </c:pt>
                <c:pt idx="16785" formatCode="General">
                  <c:v>1.27055999E-3</c:v>
                </c:pt>
                <c:pt idx="16786" formatCode="General">
                  <c:v>1.27063999E-3</c:v>
                </c:pt>
                <c:pt idx="16787" formatCode="General">
                  <c:v>1.27071999E-3</c:v>
                </c:pt>
                <c:pt idx="16788" formatCode="General">
                  <c:v>1.2707999899999999E-3</c:v>
                </c:pt>
                <c:pt idx="16789" formatCode="General">
                  <c:v>1.2708799900000001E-3</c:v>
                </c:pt>
                <c:pt idx="16790" formatCode="General">
                  <c:v>1.2709599900000001E-3</c:v>
                </c:pt>
                <c:pt idx="16791" formatCode="General">
                  <c:v>1.27103999E-3</c:v>
                </c:pt>
                <c:pt idx="16792" formatCode="General">
                  <c:v>1.27111999E-3</c:v>
                </c:pt>
                <c:pt idx="16793" formatCode="General">
                  <c:v>1.2711999899999999E-3</c:v>
                </c:pt>
                <c:pt idx="16794" formatCode="General">
                  <c:v>1.2712799900000001E-3</c:v>
                </c:pt>
                <c:pt idx="16795" formatCode="General">
                  <c:v>1.2713599900000001E-3</c:v>
                </c:pt>
                <c:pt idx="16796" formatCode="General">
                  <c:v>1.27143999E-3</c:v>
                </c:pt>
                <c:pt idx="16797" formatCode="General">
                  <c:v>1.27151999E-3</c:v>
                </c:pt>
                <c:pt idx="16798" formatCode="General">
                  <c:v>1.2715999899999999E-3</c:v>
                </c:pt>
                <c:pt idx="16799" formatCode="General">
                  <c:v>1.2716799899999999E-3</c:v>
                </c:pt>
                <c:pt idx="16800" formatCode="General">
                  <c:v>1.2717599900000001E-3</c:v>
                </c:pt>
                <c:pt idx="16801" formatCode="General">
                  <c:v>1.27183999E-3</c:v>
                </c:pt>
                <c:pt idx="16802" formatCode="General">
                  <c:v>1.27191999E-3</c:v>
                </c:pt>
                <c:pt idx="16803" formatCode="General">
                  <c:v>1.27199999E-3</c:v>
                </c:pt>
                <c:pt idx="16804" formatCode="General">
                  <c:v>1.2720799899999999E-3</c:v>
                </c:pt>
                <c:pt idx="16805" formatCode="General">
                  <c:v>1.2721599900000001E-3</c:v>
                </c:pt>
                <c:pt idx="16806" formatCode="General">
                  <c:v>1.27223999E-3</c:v>
                </c:pt>
                <c:pt idx="16807" formatCode="General">
                  <c:v>1.27231999E-3</c:v>
                </c:pt>
                <c:pt idx="16808" formatCode="General">
                  <c:v>1.27239999E-3</c:v>
                </c:pt>
                <c:pt idx="16809" formatCode="General">
                  <c:v>1.2724799899999999E-3</c:v>
                </c:pt>
                <c:pt idx="16810" formatCode="General">
                  <c:v>1.2725599900000001E-3</c:v>
                </c:pt>
                <c:pt idx="16811" formatCode="General">
                  <c:v>1.2726399900000001E-3</c:v>
                </c:pt>
                <c:pt idx="16812" formatCode="General">
                  <c:v>1.27271999E-3</c:v>
                </c:pt>
                <c:pt idx="16813" formatCode="General">
                  <c:v>1.27279999E-3</c:v>
                </c:pt>
                <c:pt idx="16814" formatCode="General">
                  <c:v>1.2728799899999999E-3</c:v>
                </c:pt>
                <c:pt idx="16815" formatCode="General">
                  <c:v>1.2729599900000001E-3</c:v>
                </c:pt>
                <c:pt idx="16816" formatCode="General">
                  <c:v>1.2730399900000001E-3</c:v>
                </c:pt>
                <c:pt idx="16817" formatCode="General">
                  <c:v>1.27311999E-3</c:v>
                </c:pt>
                <c:pt idx="16818" formatCode="General">
                  <c:v>1.27319999E-3</c:v>
                </c:pt>
                <c:pt idx="16819" formatCode="General">
                  <c:v>1.2732799899999999E-3</c:v>
                </c:pt>
                <c:pt idx="16820" formatCode="General">
                  <c:v>1.2733599899999999E-3</c:v>
                </c:pt>
                <c:pt idx="16821" formatCode="General">
                  <c:v>1.2734399900000001E-3</c:v>
                </c:pt>
                <c:pt idx="16822" formatCode="General">
                  <c:v>1.27351999E-3</c:v>
                </c:pt>
                <c:pt idx="16823" formatCode="General">
                  <c:v>1.27359999E-3</c:v>
                </c:pt>
                <c:pt idx="16824" formatCode="General">
                  <c:v>1.2736799899999999E-3</c:v>
                </c:pt>
                <c:pt idx="16825" formatCode="General">
                  <c:v>1.2737599899999999E-3</c:v>
                </c:pt>
                <c:pt idx="16826" formatCode="General">
                  <c:v>1.2738399900000001E-3</c:v>
                </c:pt>
                <c:pt idx="16827" formatCode="General">
                  <c:v>1.27391999E-3</c:v>
                </c:pt>
                <c:pt idx="16828" formatCode="General">
                  <c:v>1.27399999E-3</c:v>
                </c:pt>
                <c:pt idx="16829" formatCode="General">
                  <c:v>1.27407999E-3</c:v>
                </c:pt>
                <c:pt idx="16830" formatCode="General">
                  <c:v>1.2741599899999999E-3</c:v>
                </c:pt>
                <c:pt idx="16831" formatCode="General">
                  <c:v>1.2742399900000001E-3</c:v>
                </c:pt>
                <c:pt idx="16832" formatCode="General">
                  <c:v>1.27431999E-3</c:v>
                </c:pt>
                <c:pt idx="16833" formatCode="General">
                  <c:v>1.27439999E-3</c:v>
                </c:pt>
                <c:pt idx="16834" formatCode="General">
                  <c:v>1.27447999E-3</c:v>
                </c:pt>
                <c:pt idx="16835" formatCode="General">
                  <c:v>1.2745599899999999E-3</c:v>
                </c:pt>
                <c:pt idx="16836" formatCode="General">
                  <c:v>1.2746399900000001E-3</c:v>
                </c:pt>
                <c:pt idx="16837" formatCode="General">
                  <c:v>1.2747199900000001E-3</c:v>
                </c:pt>
                <c:pt idx="16838" formatCode="General">
                  <c:v>1.27479999E-3</c:v>
                </c:pt>
                <c:pt idx="16839" formatCode="General">
                  <c:v>1.27487999E-3</c:v>
                </c:pt>
                <c:pt idx="16840" formatCode="General">
                  <c:v>1.2749599899999999E-3</c:v>
                </c:pt>
                <c:pt idx="16841" formatCode="General">
                  <c:v>1.2750399899999999E-3</c:v>
                </c:pt>
                <c:pt idx="16842" formatCode="General">
                  <c:v>1.2751199900000001E-3</c:v>
                </c:pt>
                <c:pt idx="16843" formatCode="General">
                  <c:v>1.27519999E-3</c:v>
                </c:pt>
                <c:pt idx="16844" formatCode="General">
                  <c:v>1.27527999E-3</c:v>
                </c:pt>
                <c:pt idx="16845" formatCode="General">
                  <c:v>1.2753599899999999E-3</c:v>
                </c:pt>
                <c:pt idx="16846" formatCode="General">
                  <c:v>1.2754399899999999E-3</c:v>
                </c:pt>
                <c:pt idx="16847" formatCode="General">
                  <c:v>1.2755199900000001E-3</c:v>
                </c:pt>
                <c:pt idx="16848" formatCode="General">
                  <c:v>1.27559999E-3</c:v>
                </c:pt>
                <c:pt idx="16849" formatCode="General">
                  <c:v>1.27567999E-3</c:v>
                </c:pt>
                <c:pt idx="16850" formatCode="General">
                  <c:v>1.27575999E-3</c:v>
                </c:pt>
                <c:pt idx="16851" formatCode="General">
                  <c:v>1.2758399899999999E-3</c:v>
                </c:pt>
                <c:pt idx="16852" formatCode="General">
                  <c:v>1.2759199900000001E-3</c:v>
                </c:pt>
                <c:pt idx="16853" formatCode="General">
                  <c:v>1.27599999E-3</c:v>
                </c:pt>
                <c:pt idx="16854" formatCode="General">
                  <c:v>1.27607999E-3</c:v>
                </c:pt>
                <c:pt idx="16855" formatCode="General">
                  <c:v>1.27615999E-3</c:v>
                </c:pt>
                <c:pt idx="16856" formatCode="General">
                  <c:v>1.2762399899999999E-3</c:v>
                </c:pt>
                <c:pt idx="16857" formatCode="General">
                  <c:v>1.2763199900000001E-3</c:v>
                </c:pt>
                <c:pt idx="16858" formatCode="General">
                  <c:v>1.2763999900000001E-3</c:v>
                </c:pt>
                <c:pt idx="16859" formatCode="General">
                  <c:v>1.27647999E-3</c:v>
                </c:pt>
                <c:pt idx="16860" formatCode="General">
                  <c:v>1.27655999E-3</c:v>
                </c:pt>
                <c:pt idx="16861" formatCode="General">
                  <c:v>1.2766399899999999E-3</c:v>
                </c:pt>
                <c:pt idx="16862" formatCode="General">
                  <c:v>1.2767199900000001E-3</c:v>
                </c:pt>
                <c:pt idx="16863" formatCode="General">
                  <c:v>1.2767999900000001E-3</c:v>
                </c:pt>
                <c:pt idx="16864" formatCode="General">
                  <c:v>1.27687999E-3</c:v>
                </c:pt>
                <c:pt idx="16865" formatCode="General">
                  <c:v>1.27695999E-3</c:v>
                </c:pt>
                <c:pt idx="16866" formatCode="General">
                  <c:v>1.2770399899999999E-3</c:v>
                </c:pt>
                <c:pt idx="16867" formatCode="General">
                  <c:v>1.2771199899999999E-3</c:v>
                </c:pt>
                <c:pt idx="16868" formatCode="General">
                  <c:v>1.2771999900000001E-3</c:v>
                </c:pt>
                <c:pt idx="16869" formatCode="General">
                  <c:v>1.27727999E-3</c:v>
                </c:pt>
                <c:pt idx="16870" formatCode="General">
                  <c:v>1.27735999E-3</c:v>
                </c:pt>
                <c:pt idx="16871" formatCode="General">
                  <c:v>1.27743999E-3</c:v>
                </c:pt>
                <c:pt idx="16872" formatCode="General">
                  <c:v>1.2775199899999999E-3</c:v>
                </c:pt>
                <c:pt idx="16873" formatCode="General">
                  <c:v>1.2775999900000001E-3</c:v>
                </c:pt>
                <c:pt idx="16874" formatCode="General">
                  <c:v>1.27767999E-3</c:v>
                </c:pt>
                <c:pt idx="16875" formatCode="General">
                  <c:v>1.27775999E-3</c:v>
                </c:pt>
                <c:pt idx="16876" formatCode="General">
                  <c:v>1.27783999E-3</c:v>
                </c:pt>
                <c:pt idx="16877" formatCode="General">
                  <c:v>1.2779199899999999E-3</c:v>
                </c:pt>
                <c:pt idx="16878" formatCode="General">
                  <c:v>1.2779999900000001E-3</c:v>
                </c:pt>
                <c:pt idx="16879" formatCode="General">
                  <c:v>1.2780799900000001E-3</c:v>
                </c:pt>
                <c:pt idx="16880" formatCode="General">
                  <c:v>1.27815999E-3</c:v>
                </c:pt>
                <c:pt idx="16881" formatCode="General">
                  <c:v>1.27823999E-3</c:v>
                </c:pt>
                <c:pt idx="16882" formatCode="General">
                  <c:v>1.2783199899999999E-3</c:v>
                </c:pt>
                <c:pt idx="16883" formatCode="General">
                  <c:v>1.2783999900000001E-3</c:v>
                </c:pt>
                <c:pt idx="16884" formatCode="General">
                  <c:v>1.2784799900000001E-3</c:v>
                </c:pt>
                <c:pt idx="16885" formatCode="General">
                  <c:v>1.27855999E-3</c:v>
                </c:pt>
                <c:pt idx="16886" formatCode="General">
                  <c:v>1.27863999E-3</c:v>
                </c:pt>
                <c:pt idx="16887" formatCode="General">
                  <c:v>1.2787199899999999E-3</c:v>
                </c:pt>
                <c:pt idx="16888" formatCode="General">
                  <c:v>1.2787999899999999E-3</c:v>
                </c:pt>
                <c:pt idx="16889" formatCode="General">
                  <c:v>1.2788799900000001E-3</c:v>
                </c:pt>
                <c:pt idx="16890" formatCode="General">
                  <c:v>1.27895999E-3</c:v>
                </c:pt>
                <c:pt idx="16891" formatCode="General">
                  <c:v>1.27903999E-3</c:v>
                </c:pt>
                <c:pt idx="16892" formatCode="General">
                  <c:v>1.2791199899999999E-3</c:v>
                </c:pt>
                <c:pt idx="16893" formatCode="General">
                  <c:v>1.2791999899999999E-3</c:v>
                </c:pt>
                <c:pt idx="16894" formatCode="General">
                  <c:v>1.2792799900000001E-3</c:v>
                </c:pt>
                <c:pt idx="16895" formatCode="General">
                  <c:v>1.27935999E-3</c:v>
                </c:pt>
                <c:pt idx="16896" formatCode="General">
                  <c:v>1.27943999E-3</c:v>
                </c:pt>
                <c:pt idx="16897" formatCode="General">
                  <c:v>1.27951999E-3</c:v>
                </c:pt>
                <c:pt idx="16898" formatCode="General">
                  <c:v>1.2795999899999999E-3</c:v>
                </c:pt>
                <c:pt idx="16899" formatCode="General">
                  <c:v>1.2796799900000001E-3</c:v>
                </c:pt>
                <c:pt idx="16900" formatCode="General">
                  <c:v>1.2797599900000001E-3</c:v>
                </c:pt>
                <c:pt idx="16901" formatCode="General">
                  <c:v>1.27983999E-3</c:v>
                </c:pt>
                <c:pt idx="16902" formatCode="General">
                  <c:v>1.27991999E-3</c:v>
                </c:pt>
                <c:pt idx="16903" formatCode="General">
                  <c:v>1.2799999899999999E-3</c:v>
                </c:pt>
                <c:pt idx="16904" formatCode="General">
                  <c:v>1.2800799900000001E-3</c:v>
                </c:pt>
                <c:pt idx="16905" formatCode="General">
                  <c:v>1.2801599900000001E-3</c:v>
                </c:pt>
                <c:pt idx="16906" formatCode="General">
                  <c:v>1.28023999E-3</c:v>
                </c:pt>
                <c:pt idx="16907" formatCode="General">
                  <c:v>1.28031999E-3</c:v>
                </c:pt>
                <c:pt idx="16908" formatCode="General">
                  <c:v>1.2803999899999999E-3</c:v>
                </c:pt>
                <c:pt idx="16909" formatCode="General">
                  <c:v>1.2804799899999999E-3</c:v>
                </c:pt>
                <c:pt idx="16910" formatCode="General">
                  <c:v>1.2805599900000001E-3</c:v>
                </c:pt>
                <c:pt idx="16911" formatCode="General">
                  <c:v>1.28063999E-3</c:v>
                </c:pt>
                <c:pt idx="16912" formatCode="General">
                  <c:v>1.28071999E-3</c:v>
                </c:pt>
                <c:pt idx="16913" formatCode="General">
                  <c:v>1.2807999899999999E-3</c:v>
                </c:pt>
                <c:pt idx="16914" formatCode="General">
                  <c:v>1.2808799899999999E-3</c:v>
                </c:pt>
                <c:pt idx="16915" formatCode="General">
                  <c:v>1.2809599900000001E-3</c:v>
                </c:pt>
                <c:pt idx="16916" formatCode="General">
                  <c:v>1.28103999E-3</c:v>
                </c:pt>
                <c:pt idx="16917" formatCode="General">
                  <c:v>1.28111999E-3</c:v>
                </c:pt>
                <c:pt idx="16918" formatCode="General">
                  <c:v>1.28119999E-3</c:v>
                </c:pt>
                <c:pt idx="16919" formatCode="General">
                  <c:v>1.2812799899999999E-3</c:v>
                </c:pt>
                <c:pt idx="16920" formatCode="General">
                  <c:v>1.2813599900000001E-3</c:v>
                </c:pt>
                <c:pt idx="16921" formatCode="General">
                  <c:v>1.28143999E-3</c:v>
                </c:pt>
                <c:pt idx="16922" formatCode="General">
                  <c:v>1.28151999E-3</c:v>
                </c:pt>
                <c:pt idx="16923" formatCode="General">
                  <c:v>1.28159999E-3</c:v>
                </c:pt>
                <c:pt idx="16924" formatCode="General">
                  <c:v>1.2816799899999999E-3</c:v>
                </c:pt>
                <c:pt idx="16925" formatCode="General">
                  <c:v>1.2817599900000001E-3</c:v>
                </c:pt>
                <c:pt idx="16926" formatCode="General">
                  <c:v>1.2818399900000001E-3</c:v>
                </c:pt>
                <c:pt idx="16927" formatCode="General">
                  <c:v>1.28191999E-3</c:v>
                </c:pt>
                <c:pt idx="16928" formatCode="General">
                  <c:v>1.28199999E-3</c:v>
                </c:pt>
                <c:pt idx="16929" formatCode="General">
                  <c:v>1.2820799899999999E-3</c:v>
                </c:pt>
                <c:pt idx="16930" formatCode="General">
                  <c:v>1.2821599899999999E-3</c:v>
                </c:pt>
                <c:pt idx="16931" formatCode="General">
                  <c:v>1.2822399900000001E-3</c:v>
                </c:pt>
                <c:pt idx="16932" formatCode="General">
                  <c:v>1.28231999E-3</c:v>
                </c:pt>
                <c:pt idx="16933" formatCode="General">
                  <c:v>1.28239999E-3</c:v>
                </c:pt>
                <c:pt idx="16934" formatCode="General">
                  <c:v>1.2824799899999999E-3</c:v>
                </c:pt>
                <c:pt idx="16935" formatCode="General">
                  <c:v>1.2825599899999999E-3</c:v>
                </c:pt>
                <c:pt idx="16936" formatCode="General">
                  <c:v>1.2826399900000001E-3</c:v>
                </c:pt>
                <c:pt idx="16937" formatCode="General">
                  <c:v>1.28271999E-3</c:v>
                </c:pt>
                <c:pt idx="16938" formatCode="General">
                  <c:v>1.28279999E-3</c:v>
                </c:pt>
                <c:pt idx="16939" formatCode="General">
                  <c:v>1.28287999E-3</c:v>
                </c:pt>
                <c:pt idx="16940" formatCode="General">
                  <c:v>1.2829599899999999E-3</c:v>
                </c:pt>
                <c:pt idx="16941" formatCode="General">
                  <c:v>1.2830399900000001E-3</c:v>
                </c:pt>
                <c:pt idx="16942" formatCode="General">
                  <c:v>1.28311999E-3</c:v>
                </c:pt>
                <c:pt idx="16943" formatCode="General">
                  <c:v>1.28319999E-3</c:v>
                </c:pt>
                <c:pt idx="16944" formatCode="General">
                  <c:v>1.28327999E-3</c:v>
                </c:pt>
                <c:pt idx="16945" formatCode="General">
                  <c:v>1.2833599899999999E-3</c:v>
                </c:pt>
                <c:pt idx="16946" formatCode="General">
                  <c:v>1.2834399900000001E-3</c:v>
                </c:pt>
                <c:pt idx="16947" formatCode="General">
                  <c:v>1.2835199900000001E-3</c:v>
                </c:pt>
                <c:pt idx="16948" formatCode="General">
                  <c:v>1.28359999E-3</c:v>
                </c:pt>
                <c:pt idx="16949" formatCode="General">
                  <c:v>1.28367999E-3</c:v>
                </c:pt>
                <c:pt idx="16950" formatCode="General">
                  <c:v>1.2837599899999999E-3</c:v>
                </c:pt>
                <c:pt idx="16951" formatCode="General">
                  <c:v>1.2838399900000001E-3</c:v>
                </c:pt>
                <c:pt idx="16952" formatCode="General">
                  <c:v>1.2839199900000001E-3</c:v>
                </c:pt>
                <c:pt idx="16953" formatCode="General">
                  <c:v>1.28399999E-3</c:v>
                </c:pt>
                <c:pt idx="16954" formatCode="General">
                  <c:v>1.28407999E-3</c:v>
                </c:pt>
                <c:pt idx="16955" formatCode="General">
                  <c:v>1.2841599899999999E-3</c:v>
                </c:pt>
                <c:pt idx="16956" formatCode="General">
                  <c:v>1.2842399899999999E-3</c:v>
                </c:pt>
                <c:pt idx="16957" formatCode="General">
                  <c:v>1.2843199900000001E-3</c:v>
                </c:pt>
                <c:pt idx="16958" formatCode="General">
                  <c:v>1.28439999E-3</c:v>
                </c:pt>
                <c:pt idx="16959" formatCode="General">
                  <c:v>1.28447999E-3</c:v>
                </c:pt>
                <c:pt idx="16960" formatCode="General">
                  <c:v>1.28455999E-3</c:v>
                </c:pt>
                <c:pt idx="16961" formatCode="General">
                  <c:v>1.2846399899999999E-3</c:v>
                </c:pt>
                <c:pt idx="16962" formatCode="General">
                  <c:v>1.2847199900000001E-3</c:v>
                </c:pt>
                <c:pt idx="16963" formatCode="General">
                  <c:v>1.28479999E-3</c:v>
                </c:pt>
                <c:pt idx="16964" formatCode="General">
                  <c:v>1.28487999E-3</c:v>
                </c:pt>
                <c:pt idx="16965" formatCode="General">
                  <c:v>1.28495999E-3</c:v>
                </c:pt>
                <c:pt idx="16966" formatCode="General">
                  <c:v>1.2850399899999999E-3</c:v>
                </c:pt>
                <c:pt idx="16967" formatCode="General">
                  <c:v>1.2851199900000001E-3</c:v>
                </c:pt>
                <c:pt idx="16968" formatCode="General">
                  <c:v>1.2851999900000001E-3</c:v>
                </c:pt>
                <c:pt idx="16969" formatCode="General">
                  <c:v>1.28527999E-3</c:v>
                </c:pt>
                <c:pt idx="16970" formatCode="General">
                  <c:v>1.28535999E-3</c:v>
                </c:pt>
                <c:pt idx="16971" formatCode="General">
                  <c:v>1.2854399899999999E-3</c:v>
                </c:pt>
                <c:pt idx="16972" formatCode="General">
                  <c:v>1.2855199900000001E-3</c:v>
                </c:pt>
                <c:pt idx="16973" formatCode="General">
                  <c:v>1.2855999900000001E-3</c:v>
                </c:pt>
                <c:pt idx="16974" formatCode="General">
                  <c:v>1.28567999E-3</c:v>
                </c:pt>
                <c:pt idx="16975" formatCode="General">
                  <c:v>1.28575999E-3</c:v>
                </c:pt>
                <c:pt idx="16976" formatCode="General">
                  <c:v>1.2858399899999999E-3</c:v>
                </c:pt>
                <c:pt idx="16977" formatCode="General">
                  <c:v>1.2859199899999999E-3</c:v>
                </c:pt>
                <c:pt idx="16978" formatCode="General">
                  <c:v>1.2859999900000001E-3</c:v>
                </c:pt>
                <c:pt idx="16979" formatCode="General">
                  <c:v>1.28607999E-3</c:v>
                </c:pt>
                <c:pt idx="16980" formatCode="General">
                  <c:v>1.28615999E-3</c:v>
                </c:pt>
                <c:pt idx="16981" formatCode="General">
                  <c:v>1.2862399899999999E-3</c:v>
                </c:pt>
                <c:pt idx="16982" formatCode="General">
                  <c:v>1.2863199899999999E-3</c:v>
                </c:pt>
                <c:pt idx="16983" formatCode="General">
                  <c:v>1.2863999900000001E-3</c:v>
                </c:pt>
                <c:pt idx="16984" formatCode="General">
                  <c:v>1.28647999E-3</c:v>
                </c:pt>
                <c:pt idx="16985" formatCode="General">
                  <c:v>1.28655999E-3</c:v>
                </c:pt>
                <c:pt idx="16986" formatCode="General">
                  <c:v>1.28663999E-3</c:v>
                </c:pt>
                <c:pt idx="16987" formatCode="General">
                  <c:v>1.2867199899999999E-3</c:v>
                </c:pt>
                <c:pt idx="16988" formatCode="General">
                  <c:v>1.2867999900000001E-3</c:v>
                </c:pt>
                <c:pt idx="16989" formatCode="General">
                  <c:v>1.2868799900000001E-3</c:v>
                </c:pt>
                <c:pt idx="16990" formatCode="General">
                  <c:v>1.28695999E-3</c:v>
                </c:pt>
                <c:pt idx="16991" formatCode="General">
                  <c:v>1.28703999E-3</c:v>
                </c:pt>
                <c:pt idx="16992" formatCode="General">
                  <c:v>1.2871199899999999E-3</c:v>
                </c:pt>
                <c:pt idx="16993" formatCode="General">
                  <c:v>1.2871999900000001E-3</c:v>
                </c:pt>
                <c:pt idx="16994" formatCode="General">
                  <c:v>1.2872799900000001E-3</c:v>
                </c:pt>
                <c:pt idx="16995" formatCode="General">
                  <c:v>1.28735999E-3</c:v>
                </c:pt>
                <c:pt idx="16996" formatCode="General">
                  <c:v>1.28743999E-3</c:v>
                </c:pt>
                <c:pt idx="16997" formatCode="General">
                  <c:v>1.2875199899999999E-3</c:v>
                </c:pt>
                <c:pt idx="16998" formatCode="General">
                  <c:v>1.2875999899999999E-3</c:v>
                </c:pt>
                <c:pt idx="16999" formatCode="General">
                  <c:v>1.2876799900000001E-3</c:v>
                </c:pt>
                <c:pt idx="17000" formatCode="General">
                  <c:v>1.28775999E-3</c:v>
                </c:pt>
                <c:pt idx="17001" formatCode="General">
                  <c:v>1.28783999E-3</c:v>
                </c:pt>
                <c:pt idx="17002" formatCode="General">
                  <c:v>1.2879199899999999E-3</c:v>
                </c:pt>
                <c:pt idx="17003" formatCode="General">
                  <c:v>1.2879999899999999E-3</c:v>
                </c:pt>
                <c:pt idx="17004" formatCode="General">
                  <c:v>1.2880799900000001E-3</c:v>
                </c:pt>
                <c:pt idx="17005" formatCode="General">
                  <c:v>1.28815999E-3</c:v>
                </c:pt>
                <c:pt idx="17006" formatCode="General">
                  <c:v>1.28823999E-3</c:v>
                </c:pt>
                <c:pt idx="17007" formatCode="General">
                  <c:v>1.28831999E-3</c:v>
                </c:pt>
                <c:pt idx="17008" formatCode="General">
                  <c:v>1.2883999899999999E-3</c:v>
                </c:pt>
                <c:pt idx="17009" formatCode="General">
                  <c:v>1.2884799900000001E-3</c:v>
                </c:pt>
                <c:pt idx="17010" formatCode="General">
                  <c:v>1.28855999E-3</c:v>
                </c:pt>
                <c:pt idx="17011" formatCode="General">
                  <c:v>1.28863999E-3</c:v>
                </c:pt>
                <c:pt idx="17012" formatCode="General">
                  <c:v>1.28871999E-3</c:v>
                </c:pt>
                <c:pt idx="17013" formatCode="General">
                  <c:v>1.2887999899999999E-3</c:v>
                </c:pt>
                <c:pt idx="17014" formatCode="General">
                  <c:v>1.2888799900000001E-3</c:v>
                </c:pt>
                <c:pt idx="17015" formatCode="General">
                  <c:v>1.2889599900000001E-3</c:v>
                </c:pt>
                <c:pt idx="17016" formatCode="General">
                  <c:v>1.28903999E-3</c:v>
                </c:pt>
                <c:pt idx="17017" formatCode="General">
                  <c:v>1.28911999E-3</c:v>
                </c:pt>
                <c:pt idx="17018" formatCode="General">
                  <c:v>1.2891999899999999E-3</c:v>
                </c:pt>
                <c:pt idx="17019" formatCode="General">
                  <c:v>1.2892799899999999E-3</c:v>
                </c:pt>
                <c:pt idx="17020" formatCode="General">
                  <c:v>1.2893599900000001E-3</c:v>
                </c:pt>
                <c:pt idx="17021" formatCode="General">
                  <c:v>1.28943999E-3</c:v>
                </c:pt>
                <c:pt idx="17022" formatCode="General">
                  <c:v>1.28951999E-3</c:v>
                </c:pt>
                <c:pt idx="17023" formatCode="General">
                  <c:v>1.2895999899999999E-3</c:v>
                </c:pt>
                <c:pt idx="17024" formatCode="General">
                  <c:v>1.2896799899999999E-3</c:v>
                </c:pt>
                <c:pt idx="17025" formatCode="General">
                  <c:v>1.2897599900000001E-3</c:v>
                </c:pt>
                <c:pt idx="17026" formatCode="General">
                  <c:v>1.28983999E-3</c:v>
                </c:pt>
                <c:pt idx="17027" formatCode="General">
                  <c:v>1.28991999E-3</c:v>
                </c:pt>
                <c:pt idx="17028" formatCode="General">
                  <c:v>1.28999999E-3</c:v>
                </c:pt>
                <c:pt idx="17029" formatCode="General">
                  <c:v>1.2900799899999999E-3</c:v>
                </c:pt>
                <c:pt idx="17030" formatCode="General">
                  <c:v>1.2901599900000001E-3</c:v>
                </c:pt>
                <c:pt idx="17031" formatCode="General">
                  <c:v>1.29023999E-3</c:v>
                </c:pt>
                <c:pt idx="17032" formatCode="General">
                  <c:v>1.29031999E-3</c:v>
                </c:pt>
                <c:pt idx="17033" formatCode="General">
                  <c:v>1.29039999E-3</c:v>
                </c:pt>
                <c:pt idx="17034" formatCode="General">
                  <c:v>1.2904799899999999E-3</c:v>
                </c:pt>
                <c:pt idx="17035" formatCode="General">
                  <c:v>1.2905599900000001E-3</c:v>
                </c:pt>
                <c:pt idx="17036" formatCode="General">
                  <c:v>1.2906399900000001E-3</c:v>
                </c:pt>
                <c:pt idx="17037" formatCode="General">
                  <c:v>1.29071999E-3</c:v>
                </c:pt>
                <c:pt idx="17038" formatCode="General">
                  <c:v>1.29079999E-3</c:v>
                </c:pt>
                <c:pt idx="17039" formatCode="General">
                  <c:v>1.2908799899999999E-3</c:v>
                </c:pt>
                <c:pt idx="17040" formatCode="General">
                  <c:v>1.2909599900000001E-3</c:v>
                </c:pt>
                <c:pt idx="17041" formatCode="General">
                  <c:v>1.2910399900000001E-3</c:v>
                </c:pt>
                <c:pt idx="17042" formatCode="General">
                  <c:v>1.29111999E-3</c:v>
                </c:pt>
                <c:pt idx="17043" formatCode="General">
                  <c:v>1.29119999E-3</c:v>
                </c:pt>
                <c:pt idx="17044" formatCode="General">
                  <c:v>1.2912799899999999E-3</c:v>
                </c:pt>
                <c:pt idx="17045" formatCode="General">
                  <c:v>1.2913599899999999E-3</c:v>
                </c:pt>
                <c:pt idx="17046" formatCode="General">
                  <c:v>1.2914399900000001E-3</c:v>
                </c:pt>
                <c:pt idx="17047" formatCode="General">
                  <c:v>1.29151999E-3</c:v>
                </c:pt>
                <c:pt idx="17048" formatCode="General">
                  <c:v>1.29159999E-3</c:v>
                </c:pt>
                <c:pt idx="17049" formatCode="General">
                  <c:v>1.29167999E-3</c:v>
                </c:pt>
                <c:pt idx="17050" formatCode="General">
                  <c:v>1.2917599899999999E-3</c:v>
                </c:pt>
                <c:pt idx="17051" formatCode="General">
                  <c:v>1.2918399900000001E-3</c:v>
                </c:pt>
                <c:pt idx="17052" formatCode="General">
                  <c:v>1.29191999E-3</c:v>
                </c:pt>
                <c:pt idx="17053" formatCode="General">
                  <c:v>1.29199999E-3</c:v>
                </c:pt>
                <c:pt idx="17054" formatCode="General">
                  <c:v>1.29207999E-3</c:v>
                </c:pt>
                <c:pt idx="17055" formatCode="General">
                  <c:v>1.2921599899999999E-3</c:v>
                </c:pt>
                <c:pt idx="17056" formatCode="General">
                  <c:v>1.2922399900000001E-3</c:v>
                </c:pt>
                <c:pt idx="17057" formatCode="General">
                  <c:v>1.2923199900000001E-3</c:v>
                </c:pt>
                <c:pt idx="17058" formatCode="General">
                  <c:v>1.29239999E-3</c:v>
                </c:pt>
                <c:pt idx="17059" formatCode="General">
                  <c:v>1.29247999E-3</c:v>
                </c:pt>
                <c:pt idx="17060" formatCode="General">
                  <c:v>1.2925599899999999E-3</c:v>
                </c:pt>
                <c:pt idx="17061" formatCode="General">
                  <c:v>1.2926399900000001E-3</c:v>
                </c:pt>
                <c:pt idx="17062" formatCode="General">
                  <c:v>1.2927199900000001E-3</c:v>
                </c:pt>
                <c:pt idx="17063" formatCode="General">
                  <c:v>1.29279999E-3</c:v>
                </c:pt>
                <c:pt idx="17064" formatCode="General">
                  <c:v>1.29287999E-3</c:v>
                </c:pt>
                <c:pt idx="17065" formatCode="General">
                  <c:v>1.2929599899999999E-3</c:v>
                </c:pt>
                <c:pt idx="17066" formatCode="General">
                  <c:v>1.2930399899999999E-3</c:v>
                </c:pt>
                <c:pt idx="17067" formatCode="General">
                  <c:v>1.2931199900000001E-3</c:v>
                </c:pt>
                <c:pt idx="17068" formatCode="General">
                  <c:v>1.29319999E-3</c:v>
                </c:pt>
                <c:pt idx="17069" formatCode="General">
                  <c:v>1.29327999E-3</c:v>
                </c:pt>
                <c:pt idx="17070" formatCode="General">
                  <c:v>1.2933599899999999E-3</c:v>
                </c:pt>
                <c:pt idx="17071" formatCode="General">
                  <c:v>1.2934399899999999E-3</c:v>
                </c:pt>
                <c:pt idx="17072" formatCode="General">
                  <c:v>1.2935199900000001E-3</c:v>
                </c:pt>
                <c:pt idx="17073" formatCode="General">
                  <c:v>1.29359999E-3</c:v>
                </c:pt>
                <c:pt idx="17074" formatCode="General">
                  <c:v>1.29367999E-3</c:v>
                </c:pt>
                <c:pt idx="17075" formatCode="General">
                  <c:v>1.29375999E-3</c:v>
                </c:pt>
                <c:pt idx="17076" formatCode="General">
                  <c:v>1.2938399899999999E-3</c:v>
                </c:pt>
                <c:pt idx="17077" formatCode="General">
                  <c:v>1.2939199900000001E-3</c:v>
                </c:pt>
                <c:pt idx="17078" formatCode="General">
                  <c:v>1.2939999900000001E-3</c:v>
                </c:pt>
                <c:pt idx="17079" formatCode="General">
                  <c:v>1.29407999E-3</c:v>
                </c:pt>
                <c:pt idx="17080" formatCode="General">
                  <c:v>1.29415999E-3</c:v>
                </c:pt>
                <c:pt idx="17081" formatCode="General">
                  <c:v>1.2942399899999999E-3</c:v>
                </c:pt>
                <c:pt idx="17082" formatCode="General">
                  <c:v>1.2943199900000001E-3</c:v>
                </c:pt>
                <c:pt idx="17083" formatCode="General">
                  <c:v>1.2943999900000001E-3</c:v>
                </c:pt>
                <c:pt idx="17084" formatCode="General">
                  <c:v>1.29447999E-3</c:v>
                </c:pt>
                <c:pt idx="17085" formatCode="General">
                  <c:v>1.29455999E-3</c:v>
                </c:pt>
                <c:pt idx="17086" formatCode="General">
                  <c:v>1.2946399899999999E-3</c:v>
                </c:pt>
                <c:pt idx="17087" formatCode="General">
                  <c:v>1.2947199899999999E-3</c:v>
                </c:pt>
                <c:pt idx="17088" formatCode="General">
                  <c:v>1.2947999900000001E-3</c:v>
                </c:pt>
                <c:pt idx="17089" formatCode="General">
                  <c:v>1.29487999E-3</c:v>
                </c:pt>
                <c:pt idx="17090" formatCode="General">
                  <c:v>1.29495999E-3</c:v>
                </c:pt>
                <c:pt idx="17091" formatCode="General">
                  <c:v>1.2950399899999999E-3</c:v>
                </c:pt>
                <c:pt idx="17092" formatCode="General">
                  <c:v>1.2951199899999999E-3</c:v>
                </c:pt>
                <c:pt idx="17093" formatCode="General">
                  <c:v>1.2951999900000001E-3</c:v>
                </c:pt>
                <c:pt idx="17094" formatCode="General">
                  <c:v>1.29527999E-3</c:v>
                </c:pt>
                <c:pt idx="17095" formatCode="General">
                  <c:v>1.29535999E-3</c:v>
                </c:pt>
                <c:pt idx="17096" formatCode="General">
                  <c:v>1.29543999E-3</c:v>
                </c:pt>
                <c:pt idx="17097" formatCode="General">
                  <c:v>1.2955199899999999E-3</c:v>
                </c:pt>
                <c:pt idx="17098" formatCode="General">
                  <c:v>1.2955999900000001E-3</c:v>
                </c:pt>
                <c:pt idx="17099" formatCode="General">
                  <c:v>1.29567999E-3</c:v>
                </c:pt>
                <c:pt idx="17100" formatCode="General">
                  <c:v>1.29575999E-3</c:v>
                </c:pt>
                <c:pt idx="17101" formatCode="General">
                  <c:v>1.29583999E-3</c:v>
                </c:pt>
                <c:pt idx="17102" formatCode="General">
                  <c:v>1.2959199899999999E-3</c:v>
                </c:pt>
                <c:pt idx="17103" formatCode="General">
                  <c:v>1.2959999900000001E-3</c:v>
                </c:pt>
                <c:pt idx="17104" formatCode="General">
                  <c:v>1.2960799900000001E-3</c:v>
                </c:pt>
                <c:pt idx="17105" formatCode="General">
                  <c:v>1.29615999E-3</c:v>
                </c:pt>
                <c:pt idx="17106" formatCode="General">
                  <c:v>1.29623999E-3</c:v>
                </c:pt>
                <c:pt idx="17107" formatCode="General">
                  <c:v>1.2963199899999999E-3</c:v>
                </c:pt>
                <c:pt idx="17108" formatCode="General">
                  <c:v>1.2963999899999999E-3</c:v>
                </c:pt>
                <c:pt idx="17109" formatCode="General">
                  <c:v>1.2964799900000001E-3</c:v>
                </c:pt>
                <c:pt idx="17110" formatCode="General">
                  <c:v>1.29655999E-3</c:v>
                </c:pt>
                <c:pt idx="17111" formatCode="General">
                  <c:v>1.29663999E-3</c:v>
                </c:pt>
                <c:pt idx="17112" formatCode="General">
                  <c:v>1.2967199899999999E-3</c:v>
                </c:pt>
                <c:pt idx="17113" formatCode="General">
                  <c:v>1.2967999899999999E-3</c:v>
                </c:pt>
                <c:pt idx="17114" formatCode="General">
                  <c:v>1.2968799900000001E-3</c:v>
                </c:pt>
                <c:pt idx="17115" formatCode="General">
                  <c:v>1.29695999E-3</c:v>
                </c:pt>
                <c:pt idx="17116" formatCode="General">
                  <c:v>1.29703999E-3</c:v>
                </c:pt>
                <c:pt idx="17117" formatCode="General">
                  <c:v>1.29711999E-3</c:v>
                </c:pt>
                <c:pt idx="17118" formatCode="General">
                  <c:v>1.2971999899999999E-3</c:v>
                </c:pt>
                <c:pt idx="17119" formatCode="General">
                  <c:v>1.2972799900000001E-3</c:v>
                </c:pt>
                <c:pt idx="17120" formatCode="General">
                  <c:v>1.29735999E-3</c:v>
                </c:pt>
                <c:pt idx="17121" formatCode="General">
                  <c:v>1.29743999E-3</c:v>
                </c:pt>
                <c:pt idx="17122" formatCode="General">
                  <c:v>1.29751999E-3</c:v>
                </c:pt>
                <c:pt idx="17123" formatCode="General">
                  <c:v>1.2975999899999999E-3</c:v>
                </c:pt>
                <c:pt idx="17124" formatCode="General">
                  <c:v>1.2976799900000001E-3</c:v>
                </c:pt>
                <c:pt idx="17125" formatCode="General">
                  <c:v>1.2977599900000001E-3</c:v>
                </c:pt>
                <c:pt idx="17126" formatCode="General">
                  <c:v>1.29783999E-3</c:v>
                </c:pt>
                <c:pt idx="17127" formatCode="General">
                  <c:v>1.29791999E-3</c:v>
                </c:pt>
                <c:pt idx="17128" formatCode="General">
                  <c:v>1.2979999899999999E-3</c:v>
                </c:pt>
                <c:pt idx="17129" formatCode="General">
                  <c:v>1.2980799900000001E-3</c:v>
                </c:pt>
                <c:pt idx="17130" formatCode="General">
                  <c:v>1.2981599900000001E-3</c:v>
                </c:pt>
                <c:pt idx="17131" formatCode="General">
                  <c:v>1.29823999E-3</c:v>
                </c:pt>
                <c:pt idx="17132" formatCode="General">
                  <c:v>1.29831999E-3</c:v>
                </c:pt>
                <c:pt idx="17133" formatCode="General">
                  <c:v>1.2983999899999999E-3</c:v>
                </c:pt>
                <c:pt idx="17134" formatCode="General">
                  <c:v>1.2984799899999999E-3</c:v>
                </c:pt>
                <c:pt idx="17135" formatCode="General">
                  <c:v>1.2985599900000001E-3</c:v>
                </c:pt>
                <c:pt idx="17136" formatCode="General">
                  <c:v>1.29863999E-3</c:v>
                </c:pt>
                <c:pt idx="17137" formatCode="General">
                  <c:v>1.29871999E-3</c:v>
                </c:pt>
                <c:pt idx="17138" formatCode="General">
                  <c:v>1.29879999E-3</c:v>
                </c:pt>
                <c:pt idx="17139" formatCode="General">
                  <c:v>1.2988799899999999E-3</c:v>
                </c:pt>
                <c:pt idx="17140" formatCode="General">
                  <c:v>1.2989599900000001E-3</c:v>
                </c:pt>
                <c:pt idx="17141" formatCode="General">
                  <c:v>1.29903999E-3</c:v>
                </c:pt>
                <c:pt idx="17142" formatCode="General">
                  <c:v>1.29911999E-3</c:v>
                </c:pt>
                <c:pt idx="17143" formatCode="General">
                  <c:v>1.29919999E-3</c:v>
                </c:pt>
                <c:pt idx="17144" formatCode="General">
                  <c:v>1.2992799899999999E-3</c:v>
                </c:pt>
                <c:pt idx="17145" formatCode="General">
                  <c:v>1.2993599900000001E-3</c:v>
                </c:pt>
                <c:pt idx="17146" formatCode="General">
                  <c:v>1.2994399900000001E-3</c:v>
                </c:pt>
                <c:pt idx="17147" formatCode="General">
                  <c:v>1.29951999E-3</c:v>
                </c:pt>
                <c:pt idx="17148" formatCode="General">
                  <c:v>1.29959999E-3</c:v>
                </c:pt>
                <c:pt idx="17149" formatCode="General">
                  <c:v>1.2996799899999999E-3</c:v>
                </c:pt>
                <c:pt idx="17150" formatCode="General">
                  <c:v>1.2997599900000001E-3</c:v>
                </c:pt>
                <c:pt idx="17151" formatCode="General">
                  <c:v>1.2998399900000001E-3</c:v>
                </c:pt>
                <c:pt idx="17152" formatCode="General">
                  <c:v>1.29991999E-3</c:v>
                </c:pt>
                <c:pt idx="17153" formatCode="General">
                  <c:v>1.29999999E-3</c:v>
                </c:pt>
                <c:pt idx="17154" formatCode="General">
                  <c:v>1.3000799899999999E-3</c:v>
                </c:pt>
                <c:pt idx="17155" formatCode="General">
                  <c:v>1.3001599899999999E-3</c:v>
                </c:pt>
                <c:pt idx="17156" formatCode="General">
                  <c:v>1.3002399900000001E-3</c:v>
                </c:pt>
                <c:pt idx="17157" formatCode="General">
                  <c:v>1.30031999E-3</c:v>
                </c:pt>
                <c:pt idx="17158" formatCode="General">
                  <c:v>1.30039999E-3</c:v>
                </c:pt>
                <c:pt idx="17159" formatCode="General">
                  <c:v>1.3004799899999999E-3</c:v>
                </c:pt>
                <c:pt idx="17160" formatCode="General">
                  <c:v>1.3005599899999999E-3</c:v>
                </c:pt>
                <c:pt idx="17161" formatCode="General">
                  <c:v>1.3006399900000001E-3</c:v>
                </c:pt>
                <c:pt idx="17162" formatCode="General">
                  <c:v>1.30071999E-3</c:v>
                </c:pt>
                <c:pt idx="17163" formatCode="General">
                  <c:v>1.30079999E-3</c:v>
                </c:pt>
                <c:pt idx="17164" formatCode="General">
                  <c:v>1.30087999E-3</c:v>
                </c:pt>
                <c:pt idx="17165" formatCode="General">
                  <c:v>1.3009599899999999E-3</c:v>
                </c:pt>
                <c:pt idx="17166" formatCode="General">
                  <c:v>1.3010399900000001E-3</c:v>
                </c:pt>
                <c:pt idx="17167" formatCode="General">
                  <c:v>1.3011199900000001E-3</c:v>
                </c:pt>
                <c:pt idx="17168" formatCode="General">
                  <c:v>1.30119999E-3</c:v>
                </c:pt>
                <c:pt idx="17169" formatCode="General">
                  <c:v>1.30127999E-3</c:v>
                </c:pt>
                <c:pt idx="17170" formatCode="General">
                  <c:v>1.3013599899999999E-3</c:v>
                </c:pt>
                <c:pt idx="17171" formatCode="General">
                  <c:v>1.3014399900000001E-3</c:v>
                </c:pt>
                <c:pt idx="17172" formatCode="General">
                  <c:v>1.3015199900000001E-3</c:v>
                </c:pt>
                <c:pt idx="17173" formatCode="General">
                  <c:v>1.30159999E-3</c:v>
                </c:pt>
                <c:pt idx="17174" formatCode="General">
                  <c:v>1.30167999E-3</c:v>
                </c:pt>
                <c:pt idx="17175" formatCode="General">
                  <c:v>1.3017599899999999E-3</c:v>
                </c:pt>
                <c:pt idx="17176" formatCode="General">
                  <c:v>1.3018399899999999E-3</c:v>
                </c:pt>
                <c:pt idx="17177" formatCode="General">
                  <c:v>1.3019199900000001E-3</c:v>
                </c:pt>
                <c:pt idx="17178" formatCode="General">
                  <c:v>1.30199999E-3</c:v>
                </c:pt>
                <c:pt idx="17179" formatCode="General">
                  <c:v>1.30207999E-3</c:v>
                </c:pt>
                <c:pt idx="17180" formatCode="General">
                  <c:v>1.3021599899999999E-3</c:v>
                </c:pt>
                <c:pt idx="17181" formatCode="General">
                  <c:v>1.3022399899999999E-3</c:v>
                </c:pt>
                <c:pt idx="17182" formatCode="General">
                  <c:v>1.3023199900000001E-3</c:v>
                </c:pt>
                <c:pt idx="17183" formatCode="General">
                  <c:v>1.30239999E-3</c:v>
                </c:pt>
                <c:pt idx="17184" formatCode="General">
                  <c:v>1.30247999E-3</c:v>
                </c:pt>
                <c:pt idx="17185" formatCode="General">
                  <c:v>1.30255999E-3</c:v>
                </c:pt>
                <c:pt idx="17186" formatCode="General">
                  <c:v>1.3026399899999999E-3</c:v>
                </c:pt>
                <c:pt idx="17187" formatCode="General">
                  <c:v>1.3027199900000001E-3</c:v>
                </c:pt>
                <c:pt idx="17188" formatCode="General">
                  <c:v>1.30279999E-3</c:v>
                </c:pt>
                <c:pt idx="17189" formatCode="General">
                  <c:v>1.30287999E-3</c:v>
                </c:pt>
                <c:pt idx="17190" formatCode="General">
                  <c:v>1.30295999E-3</c:v>
                </c:pt>
                <c:pt idx="17191" formatCode="General">
                  <c:v>1.3030399899999999E-3</c:v>
                </c:pt>
                <c:pt idx="17192" formatCode="General">
                  <c:v>1.3031199900000001E-3</c:v>
                </c:pt>
                <c:pt idx="17193" formatCode="General">
                  <c:v>1.3031999900000001E-3</c:v>
                </c:pt>
                <c:pt idx="17194" formatCode="General">
                  <c:v>1.30327999E-3</c:v>
                </c:pt>
                <c:pt idx="17195" formatCode="General">
                  <c:v>1.30335999E-3</c:v>
                </c:pt>
                <c:pt idx="17196" formatCode="General">
                  <c:v>1.3034399899999999E-3</c:v>
                </c:pt>
                <c:pt idx="17197" formatCode="General">
                  <c:v>1.3035199899999999E-3</c:v>
                </c:pt>
                <c:pt idx="17198" formatCode="General">
                  <c:v>1.3035999900000001E-3</c:v>
                </c:pt>
                <c:pt idx="17199" formatCode="General">
                  <c:v>1.30367999E-3</c:v>
                </c:pt>
                <c:pt idx="17200" formatCode="General">
                  <c:v>1.30375999E-3</c:v>
                </c:pt>
                <c:pt idx="17201" formatCode="General">
                  <c:v>1.3038399899999999E-3</c:v>
                </c:pt>
                <c:pt idx="17202" formatCode="General">
                  <c:v>1.3039199899999999E-3</c:v>
                </c:pt>
                <c:pt idx="17203" formatCode="General">
                  <c:v>1.3039999900000001E-3</c:v>
                </c:pt>
                <c:pt idx="17204" formatCode="General">
                  <c:v>1.30407999E-3</c:v>
                </c:pt>
                <c:pt idx="17205" formatCode="General">
                  <c:v>1.30415999E-3</c:v>
                </c:pt>
                <c:pt idx="17206" formatCode="General">
                  <c:v>1.30423999E-3</c:v>
                </c:pt>
                <c:pt idx="17207" formatCode="General">
                  <c:v>1.3043199899999999E-3</c:v>
                </c:pt>
                <c:pt idx="17208" formatCode="General">
                  <c:v>1.3043999900000001E-3</c:v>
                </c:pt>
                <c:pt idx="17209" formatCode="General">
                  <c:v>1.30447999E-3</c:v>
                </c:pt>
                <c:pt idx="17210" formatCode="General">
                  <c:v>1.30455999E-3</c:v>
                </c:pt>
                <c:pt idx="17211" formatCode="General">
                  <c:v>1.30463999E-3</c:v>
                </c:pt>
                <c:pt idx="17212" formatCode="General">
                  <c:v>1.3047199899999999E-3</c:v>
                </c:pt>
                <c:pt idx="17213" formatCode="General">
                  <c:v>1.3047999900000001E-3</c:v>
                </c:pt>
                <c:pt idx="17214" formatCode="General">
                  <c:v>1.3048799900000001E-3</c:v>
                </c:pt>
                <c:pt idx="17215" formatCode="General">
                  <c:v>1.30495999E-3</c:v>
                </c:pt>
                <c:pt idx="17216" formatCode="General">
                  <c:v>1.30503999E-3</c:v>
                </c:pt>
                <c:pt idx="17217" formatCode="General">
                  <c:v>1.3051199899999999E-3</c:v>
                </c:pt>
                <c:pt idx="17218" formatCode="General">
                  <c:v>1.3051999900000001E-3</c:v>
                </c:pt>
                <c:pt idx="17219" formatCode="General">
                  <c:v>1.3052799900000001E-3</c:v>
                </c:pt>
                <c:pt idx="17220" formatCode="General">
                  <c:v>1.30535999E-3</c:v>
                </c:pt>
                <c:pt idx="17221" formatCode="General">
                  <c:v>1.30543999E-3</c:v>
                </c:pt>
                <c:pt idx="17222" formatCode="General">
                  <c:v>1.3055199899999999E-3</c:v>
                </c:pt>
                <c:pt idx="17223" formatCode="General">
                  <c:v>1.3055999899999999E-3</c:v>
                </c:pt>
                <c:pt idx="17224" formatCode="General">
                  <c:v>1.3056799900000001E-3</c:v>
                </c:pt>
                <c:pt idx="17225" formatCode="General">
                  <c:v>1.30575999E-3</c:v>
                </c:pt>
                <c:pt idx="17226" formatCode="General">
                  <c:v>1.30583999E-3</c:v>
                </c:pt>
                <c:pt idx="17227" formatCode="General">
                  <c:v>1.30591999E-3</c:v>
                </c:pt>
                <c:pt idx="17228" formatCode="General">
                  <c:v>1.3059999899999999E-3</c:v>
                </c:pt>
                <c:pt idx="17229" formatCode="General">
                  <c:v>1.3060799900000001E-3</c:v>
                </c:pt>
                <c:pt idx="17230" formatCode="General">
                  <c:v>1.30615999E-3</c:v>
                </c:pt>
                <c:pt idx="17231" formatCode="General">
                  <c:v>1.30623999E-3</c:v>
                </c:pt>
                <c:pt idx="17232" formatCode="General">
                  <c:v>1.30631999E-3</c:v>
                </c:pt>
                <c:pt idx="17233" formatCode="General">
                  <c:v>1.3063999899999999E-3</c:v>
                </c:pt>
                <c:pt idx="17234" formatCode="General">
                  <c:v>1.3064799900000001E-3</c:v>
                </c:pt>
                <c:pt idx="17235" formatCode="General">
                  <c:v>1.3065599900000001E-3</c:v>
                </c:pt>
                <c:pt idx="17236" formatCode="General">
                  <c:v>1.30663999E-3</c:v>
                </c:pt>
                <c:pt idx="17237" formatCode="General">
                  <c:v>1.30671999E-3</c:v>
                </c:pt>
                <c:pt idx="17238" formatCode="General">
                  <c:v>1.3067999899999999E-3</c:v>
                </c:pt>
                <c:pt idx="17239" formatCode="General">
                  <c:v>1.3068799900000001E-3</c:v>
                </c:pt>
                <c:pt idx="17240" formatCode="General">
                  <c:v>1.3069599900000001E-3</c:v>
                </c:pt>
                <c:pt idx="17241" formatCode="General">
                  <c:v>1.30703999E-3</c:v>
                </c:pt>
                <c:pt idx="17242" formatCode="General">
                  <c:v>1.30711999E-3</c:v>
                </c:pt>
                <c:pt idx="17243" formatCode="General">
                  <c:v>1.3071999899999999E-3</c:v>
                </c:pt>
                <c:pt idx="17244" formatCode="General">
                  <c:v>1.3072799899999999E-3</c:v>
                </c:pt>
                <c:pt idx="17245" formatCode="General">
                  <c:v>1.3073599900000001E-3</c:v>
                </c:pt>
                <c:pt idx="17246" formatCode="General">
                  <c:v>1.30743999E-3</c:v>
                </c:pt>
                <c:pt idx="17247" formatCode="General">
                  <c:v>1.30751999E-3</c:v>
                </c:pt>
                <c:pt idx="17248" formatCode="General">
                  <c:v>1.3075999899999999E-3</c:v>
                </c:pt>
                <c:pt idx="17249" formatCode="General">
                  <c:v>1.3076799899999999E-3</c:v>
                </c:pt>
                <c:pt idx="17250" formatCode="General">
                  <c:v>1.3077599900000001E-3</c:v>
                </c:pt>
                <c:pt idx="17251" formatCode="General">
                  <c:v>1.30783999E-3</c:v>
                </c:pt>
                <c:pt idx="17252" formatCode="General">
                  <c:v>1.30791999E-3</c:v>
                </c:pt>
                <c:pt idx="17253" formatCode="General">
                  <c:v>1.30799999E-3</c:v>
                </c:pt>
                <c:pt idx="17254" formatCode="General">
                  <c:v>1.3080799899999999E-3</c:v>
                </c:pt>
                <c:pt idx="17255" formatCode="General">
                  <c:v>1.3081599900000001E-3</c:v>
                </c:pt>
                <c:pt idx="17256" formatCode="General">
                  <c:v>1.3082399900000001E-3</c:v>
                </c:pt>
                <c:pt idx="17257" formatCode="General">
                  <c:v>1.30831999E-3</c:v>
                </c:pt>
                <c:pt idx="17258" formatCode="General">
                  <c:v>1.30839999E-3</c:v>
                </c:pt>
                <c:pt idx="17259" formatCode="General">
                  <c:v>1.3084799899999999E-3</c:v>
                </c:pt>
                <c:pt idx="17260" formatCode="General">
                  <c:v>1.3085599900000001E-3</c:v>
                </c:pt>
                <c:pt idx="17261" formatCode="General">
                  <c:v>1.3086399900000001E-3</c:v>
                </c:pt>
                <c:pt idx="17262" formatCode="General">
                  <c:v>1.30871999E-3</c:v>
                </c:pt>
                <c:pt idx="17263" formatCode="General">
                  <c:v>1.30879999E-3</c:v>
                </c:pt>
                <c:pt idx="17264" formatCode="General">
                  <c:v>1.3088799899999999E-3</c:v>
                </c:pt>
                <c:pt idx="17265" formatCode="General">
                  <c:v>1.3089599899999999E-3</c:v>
                </c:pt>
                <c:pt idx="17266" formatCode="General">
                  <c:v>1.3090399900000001E-3</c:v>
                </c:pt>
                <c:pt idx="17267" formatCode="General">
                  <c:v>1.30911999E-3</c:v>
                </c:pt>
                <c:pt idx="17268" formatCode="General">
                  <c:v>1.30919999E-3</c:v>
                </c:pt>
                <c:pt idx="17269" formatCode="General">
                  <c:v>1.3092799899999999E-3</c:v>
                </c:pt>
                <c:pt idx="17270" formatCode="General">
                  <c:v>1.3093599899999999E-3</c:v>
                </c:pt>
                <c:pt idx="17271" formatCode="General">
                  <c:v>1.3094399900000001E-3</c:v>
                </c:pt>
                <c:pt idx="17272" formatCode="General">
                  <c:v>1.30951999E-3</c:v>
                </c:pt>
                <c:pt idx="17273" formatCode="General">
                  <c:v>1.30959999E-3</c:v>
                </c:pt>
                <c:pt idx="17274" formatCode="General">
                  <c:v>1.30967999E-3</c:v>
                </c:pt>
                <c:pt idx="17275" formatCode="General">
                  <c:v>1.3097599899999999E-3</c:v>
                </c:pt>
                <c:pt idx="17276" formatCode="General">
                  <c:v>1.3098399900000001E-3</c:v>
                </c:pt>
                <c:pt idx="17277" formatCode="General">
                  <c:v>1.30991999E-3</c:v>
                </c:pt>
                <c:pt idx="17278" formatCode="General">
                  <c:v>1.30999999E-3</c:v>
                </c:pt>
                <c:pt idx="17279" formatCode="General">
                  <c:v>1.31007999E-3</c:v>
                </c:pt>
                <c:pt idx="17280" formatCode="General">
                  <c:v>1.3101599899999999E-3</c:v>
                </c:pt>
                <c:pt idx="17281" formatCode="General">
                  <c:v>1.3102399900000001E-3</c:v>
                </c:pt>
                <c:pt idx="17282" formatCode="General">
                  <c:v>1.3103199900000001E-3</c:v>
                </c:pt>
                <c:pt idx="17283" formatCode="General">
                  <c:v>1.31039999E-3</c:v>
                </c:pt>
                <c:pt idx="17284" formatCode="General">
                  <c:v>1.31047999E-3</c:v>
                </c:pt>
                <c:pt idx="17285" formatCode="General">
                  <c:v>1.3105599899999999E-3</c:v>
                </c:pt>
                <c:pt idx="17286" formatCode="General">
                  <c:v>1.3106399899999999E-3</c:v>
                </c:pt>
                <c:pt idx="17287" formatCode="General">
                  <c:v>1.3107199900000001E-3</c:v>
                </c:pt>
                <c:pt idx="17288" formatCode="General">
                  <c:v>1.31079999E-3</c:v>
                </c:pt>
                <c:pt idx="17289" formatCode="General">
                  <c:v>1.31087999E-3</c:v>
                </c:pt>
                <c:pt idx="17290" formatCode="General">
                  <c:v>1.3109599899999999E-3</c:v>
                </c:pt>
                <c:pt idx="17291" formatCode="General">
                  <c:v>1.3110399899999999E-3</c:v>
                </c:pt>
                <c:pt idx="17292" formatCode="General">
                  <c:v>1.3111199900000001E-3</c:v>
                </c:pt>
                <c:pt idx="17293" formatCode="General">
                  <c:v>1.31119999E-3</c:v>
                </c:pt>
                <c:pt idx="17294" formatCode="General">
                  <c:v>1.31127999E-3</c:v>
                </c:pt>
                <c:pt idx="17295" formatCode="General">
                  <c:v>1.31135999E-3</c:v>
                </c:pt>
                <c:pt idx="17296" formatCode="General">
                  <c:v>1.3114399899999999E-3</c:v>
                </c:pt>
                <c:pt idx="17297" formatCode="General">
                  <c:v>1.3115199900000001E-3</c:v>
                </c:pt>
                <c:pt idx="17298" formatCode="General">
                  <c:v>1.31159999E-3</c:v>
                </c:pt>
                <c:pt idx="17299" formatCode="General">
                  <c:v>1.31167999E-3</c:v>
                </c:pt>
                <c:pt idx="17300" formatCode="General">
                  <c:v>1.31175999E-3</c:v>
                </c:pt>
                <c:pt idx="17301" formatCode="General">
                  <c:v>1.3118399899999999E-3</c:v>
                </c:pt>
                <c:pt idx="17302" formatCode="General">
                  <c:v>1.3119199900000001E-3</c:v>
                </c:pt>
                <c:pt idx="17303" formatCode="General">
                  <c:v>1.3119999900000001E-3</c:v>
                </c:pt>
                <c:pt idx="17304" formatCode="General">
                  <c:v>1.31207999E-3</c:v>
                </c:pt>
                <c:pt idx="17305" formatCode="General">
                  <c:v>1.31215999E-3</c:v>
                </c:pt>
                <c:pt idx="17306" formatCode="General">
                  <c:v>1.3122399899999999E-3</c:v>
                </c:pt>
                <c:pt idx="17307" formatCode="General">
                  <c:v>1.3123199900000001E-3</c:v>
                </c:pt>
                <c:pt idx="17308" formatCode="General">
                  <c:v>1.3123999900000001E-3</c:v>
                </c:pt>
                <c:pt idx="17309" formatCode="General">
                  <c:v>1.31247999E-3</c:v>
                </c:pt>
                <c:pt idx="17310" formatCode="General">
                  <c:v>1.31255999E-3</c:v>
                </c:pt>
                <c:pt idx="17311" formatCode="General">
                  <c:v>1.3126399899999999E-3</c:v>
                </c:pt>
                <c:pt idx="17312" formatCode="General">
                  <c:v>1.3127199899999999E-3</c:v>
                </c:pt>
                <c:pt idx="17313" formatCode="General">
                  <c:v>1.3127999900000001E-3</c:v>
                </c:pt>
                <c:pt idx="17314" formatCode="General">
                  <c:v>1.31287999E-3</c:v>
                </c:pt>
                <c:pt idx="17315" formatCode="General">
                  <c:v>1.31295999E-3</c:v>
                </c:pt>
                <c:pt idx="17316" formatCode="General">
                  <c:v>1.31303999E-3</c:v>
                </c:pt>
                <c:pt idx="17317" formatCode="General">
                  <c:v>1.3131199899999999E-3</c:v>
                </c:pt>
                <c:pt idx="17318" formatCode="General">
                  <c:v>1.3131999900000001E-3</c:v>
                </c:pt>
                <c:pt idx="17319" formatCode="General">
                  <c:v>1.31327999E-3</c:v>
                </c:pt>
                <c:pt idx="17320" formatCode="General">
                  <c:v>1.31335999E-3</c:v>
                </c:pt>
                <c:pt idx="17321" formatCode="General">
                  <c:v>1.31343999E-3</c:v>
                </c:pt>
                <c:pt idx="17322" formatCode="General">
                  <c:v>1.3135199899999999E-3</c:v>
                </c:pt>
                <c:pt idx="17323" formatCode="General">
                  <c:v>1.3135999900000001E-3</c:v>
                </c:pt>
                <c:pt idx="17324" formatCode="General">
                  <c:v>1.3136799900000001E-3</c:v>
                </c:pt>
                <c:pt idx="17325" formatCode="General">
                  <c:v>1.31375999E-3</c:v>
                </c:pt>
                <c:pt idx="17326" formatCode="General">
                  <c:v>1.31383999E-3</c:v>
                </c:pt>
                <c:pt idx="17327" formatCode="General">
                  <c:v>1.3139199899999999E-3</c:v>
                </c:pt>
                <c:pt idx="17328" formatCode="General">
                  <c:v>1.3139999900000001E-3</c:v>
                </c:pt>
                <c:pt idx="17329" formatCode="General">
                  <c:v>1.3140799900000001E-3</c:v>
                </c:pt>
                <c:pt idx="17330" formatCode="General">
                  <c:v>1.31415999E-3</c:v>
                </c:pt>
                <c:pt idx="17331" formatCode="General">
                  <c:v>1.31423999E-3</c:v>
                </c:pt>
                <c:pt idx="17332" formatCode="General">
                  <c:v>1.3143199899999999E-3</c:v>
                </c:pt>
                <c:pt idx="17333" formatCode="General">
                  <c:v>1.3143999899999999E-3</c:v>
                </c:pt>
                <c:pt idx="17334" formatCode="General">
                  <c:v>1.3144799900000001E-3</c:v>
                </c:pt>
                <c:pt idx="17335" formatCode="General">
                  <c:v>1.31455999E-3</c:v>
                </c:pt>
                <c:pt idx="17336" formatCode="General">
                  <c:v>1.31463999E-3</c:v>
                </c:pt>
                <c:pt idx="17337" formatCode="General">
                  <c:v>1.3147199899999999E-3</c:v>
                </c:pt>
                <c:pt idx="17338" formatCode="General">
                  <c:v>1.3147999899999999E-3</c:v>
                </c:pt>
                <c:pt idx="17339" formatCode="General">
                  <c:v>1.3148799900000001E-3</c:v>
                </c:pt>
                <c:pt idx="17340" formatCode="General">
                  <c:v>1.31495999E-3</c:v>
                </c:pt>
                <c:pt idx="17341" formatCode="General">
                  <c:v>1.31503999E-3</c:v>
                </c:pt>
                <c:pt idx="17342" formatCode="General">
                  <c:v>1.31511999E-3</c:v>
                </c:pt>
                <c:pt idx="17343" formatCode="General">
                  <c:v>1.3151999899999999E-3</c:v>
                </c:pt>
                <c:pt idx="17344" formatCode="General">
                  <c:v>1.3152799900000001E-3</c:v>
                </c:pt>
                <c:pt idx="17345" formatCode="General">
                  <c:v>1.3153599900000001E-3</c:v>
                </c:pt>
                <c:pt idx="17346" formatCode="General">
                  <c:v>1.31543999E-3</c:v>
                </c:pt>
                <c:pt idx="17347" formatCode="General">
                  <c:v>1.31551999E-3</c:v>
                </c:pt>
                <c:pt idx="17348" formatCode="General">
                  <c:v>1.3155999899999999E-3</c:v>
                </c:pt>
                <c:pt idx="17349" formatCode="General">
                  <c:v>1.3156799900000001E-3</c:v>
                </c:pt>
                <c:pt idx="17350" formatCode="General">
                  <c:v>1.3157599900000001E-3</c:v>
                </c:pt>
                <c:pt idx="17351" formatCode="General">
                  <c:v>1.31583999E-3</c:v>
                </c:pt>
                <c:pt idx="17352" formatCode="General">
                  <c:v>1.31591999E-3</c:v>
                </c:pt>
                <c:pt idx="17353" formatCode="General">
                  <c:v>1.3159999899999999E-3</c:v>
                </c:pt>
                <c:pt idx="17354" formatCode="General">
                  <c:v>1.3160799899999999E-3</c:v>
                </c:pt>
                <c:pt idx="17355" formatCode="General">
                  <c:v>1.3161599900000001E-3</c:v>
                </c:pt>
                <c:pt idx="17356" formatCode="General">
                  <c:v>1.31623999E-3</c:v>
                </c:pt>
                <c:pt idx="17357" formatCode="General">
                  <c:v>1.31631999E-3</c:v>
                </c:pt>
                <c:pt idx="17358" formatCode="General">
                  <c:v>1.3163999899999999E-3</c:v>
                </c:pt>
                <c:pt idx="17359" formatCode="General">
                  <c:v>1.3164799899999999E-3</c:v>
                </c:pt>
                <c:pt idx="17360" formatCode="General">
                  <c:v>1.3165599900000001E-3</c:v>
                </c:pt>
                <c:pt idx="17361" formatCode="General">
                  <c:v>1.31663999E-3</c:v>
                </c:pt>
                <c:pt idx="17362" formatCode="General">
                  <c:v>1.31671999E-3</c:v>
                </c:pt>
                <c:pt idx="17363" formatCode="General">
                  <c:v>1.31679999E-3</c:v>
                </c:pt>
                <c:pt idx="17364" formatCode="General">
                  <c:v>1.3168799899999999E-3</c:v>
                </c:pt>
                <c:pt idx="17365" formatCode="General">
                  <c:v>1.3169599900000001E-3</c:v>
                </c:pt>
                <c:pt idx="17366" formatCode="General">
                  <c:v>1.31703999E-3</c:v>
                </c:pt>
                <c:pt idx="17367" formatCode="General">
                  <c:v>1.31711999E-3</c:v>
                </c:pt>
                <c:pt idx="17368" formatCode="General">
                  <c:v>1.31719999E-3</c:v>
                </c:pt>
                <c:pt idx="17369" formatCode="General">
                  <c:v>1.3172799899999999E-3</c:v>
                </c:pt>
                <c:pt idx="17370" formatCode="General">
                  <c:v>1.3173599900000001E-3</c:v>
                </c:pt>
                <c:pt idx="17371" formatCode="General">
                  <c:v>1.3174399900000001E-3</c:v>
                </c:pt>
                <c:pt idx="17372" formatCode="General">
                  <c:v>1.31751999E-3</c:v>
                </c:pt>
                <c:pt idx="17373" formatCode="General">
                  <c:v>1.31759999E-3</c:v>
                </c:pt>
                <c:pt idx="17374" formatCode="General">
                  <c:v>1.3176799899999999E-3</c:v>
                </c:pt>
                <c:pt idx="17375" formatCode="General">
                  <c:v>1.3177599899999999E-3</c:v>
                </c:pt>
                <c:pt idx="17376" formatCode="General">
                  <c:v>1.3178399900000001E-3</c:v>
                </c:pt>
                <c:pt idx="17377" formatCode="General">
                  <c:v>1.31791999E-3</c:v>
                </c:pt>
                <c:pt idx="17378" formatCode="General">
                  <c:v>1.31799999E-3</c:v>
                </c:pt>
                <c:pt idx="17379" formatCode="General">
                  <c:v>1.3180799899999999E-3</c:v>
                </c:pt>
                <c:pt idx="17380" formatCode="General">
                  <c:v>1.3181599899999999E-3</c:v>
                </c:pt>
                <c:pt idx="17381" formatCode="General">
                  <c:v>1.3182399900000001E-3</c:v>
                </c:pt>
                <c:pt idx="17382" formatCode="General">
                  <c:v>1.31831999E-3</c:v>
                </c:pt>
                <c:pt idx="17383" formatCode="General">
                  <c:v>1.31839999E-3</c:v>
                </c:pt>
                <c:pt idx="17384" formatCode="General">
                  <c:v>1.31847999E-3</c:v>
                </c:pt>
                <c:pt idx="17385" formatCode="General">
                  <c:v>1.3185599899999999E-3</c:v>
                </c:pt>
                <c:pt idx="17386" formatCode="General">
                  <c:v>1.3186399900000001E-3</c:v>
                </c:pt>
                <c:pt idx="17387" formatCode="General">
                  <c:v>1.31871999E-3</c:v>
                </c:pt>
                <c:pt idx="17388" formatCode="General">
                  <c:v>1.31879999E-3</c:v>
                </c:pt>
                <c:pt idx="17389" formatCode="General">
                  <c:v>1.31887999E-3</c:v>
                </c:pt>
                <c:pt idx="17390" formatCode="General">
                  <c:v>1.3189599899999999E-3</c:v>
                </c:pt>
                <c:pt idx="17391" formatCode="General">
                  <c:v>1.3190399900000001E-3</c:v>
                </c:pt>
                <c:pt idx="17392" formatCode="General">
                  <c:v>1.3191199900000001E-3</c:v>
                </c:pt>
                <c:pt idx="17393" formatCode="General">
                  <c:v>1.31919999E-3</c:v>
                </c:pt>
                <c:pt idx="17394" formatCode="General">
                  <c:v>1.31927999E-3</c:v>
                </c:pt>
                <c:pt idx="17395" formatCode="General">
                  <c:v>1.3193599899999999E-3</c:v>
                </c:pt>
                <c:pt idx="17396" formatCode="General">
                  <c:v>1.3194399900000001E-3</c:v>
                </c:pt>
                <c:pt idx="17397" formatCode="General">
                  <c:v>1.3195199900000001E-3</c:v>
                </c:pt>
                <c:pt idx="17398" formatCode="General">
                  <c:v>1.31959999E-3</c:v>
                </c:pt>
                <c:pt idx="17399" formatCode="General">
                  <c:v>1.31967999E-3</c:v>
                </c:pt>
                <c:pt idx="17400" formatCode="General">
                  <c:v>1.3197599899999999E-3</c:v>
                </c:pt>
                <c:pt idx="17401" formatCode="General">
                  <c:v>1.3198399899999999E-3</c:v>
                </c:pt>
                <c:pt idx="17402" formatCode="General">
                  <c:v>1.3199199900000001E-3</c:v>
                </c:pt>
                <c:pt idx="17403" formatCode="General">
                  <c:v>1.31999999E-3</c:v>
                </c:pt>
                <c:pt idx="17404" formatCode="General">
                  <c:v>1.32007999E-3</c:v>
                </c:pt>
                <c:pt idx="17405" formatCode="General">
                  <c:v>1.3201599899999999E-3</c:v>
                </c:pt>
                <c:pt idx="17406" formatCode="General">
                  <c:v>1.3202399899999999E-3</c:v>
                </c:pt>
                <c:pt idx="17407" formatCode="General">
                  <c:v>1.3203199900000001E-3</c:v>
                </c:pt>
                <c:pt idx="17408" formatCode="General">
                  <c:v>1.32039999E-3</c:v>
                </c:pt>
                <c:pt idx="17409" formatCode="General">
                  <c:v>1.32047999E-3</c:v>
                </c:pt>
                <c:pt idx="17410" formatCode="General">
                  <c:v>1.32055999E-3</c:v>
                </c:pt>
                <c:pt idx="17411" formatCode="General">
                  <c:v>1.3206399899999999E-3</c:v>
                </c:pt>
                <c:pt idx="17412" formatCode="General">
                  <c:v>1.3207199900000001E-3</c:v>
                </c:pt>
                <c:pt idx="17413" formatCode="General">
                  <c:v>1.3207999900000001E-3</c:v>
                </c:pt>
                <c:pt idx="17414" formatCode="General">
                  <c:v>1.32087999E-3</c:v>
                </c:pt>
                <c:pt idx="17415" formatCode="General">
                  <c:v>1.32095999E-3</c:v>
                </c:pt>
                <c:pt idx="17416" formatCode="General">
                  <c:v>1.3210399899999999E-3</c:v>
                </c:pt>
                <c:pt idx="17417" formatCode="General">
                  <c:v>1.3211199900000001E-3</c:v>
                </c:pt>
                <c:pt idx="17418" formatCode="General">
                  <c:v>1.3211999900000001E-3</c:v>
                </c:pt>
                <c:pt idx="17419" formatCode="General">
                  <c:v>1.32127999E-3</c:v>
                </c:pt>
                <c:pt idx="17420" formatCode="General">
                  <c:v>1.32135999E-3</c:v>
                </c:pt>
                <c:pt idx="17421" formatCode="General">
                  <c:v>1.3214399899999999E-3</c:v>
                </c:pt>
                <c:pt idx="17422" formatCode="General">
                  <c:v>1.3215199899999999E-3</c:v>
                </c:pt>
                <c:pt idx="17423" formatCode="General">
                  <c:v>1.3215999900000001E-3</c:v>
                </c:pt>
                <c:pt idx="17424" formatCode="General">
                  <c:v>1.32167999E-3</c:v>
                </c:pt>
                <c:pt idx="17425" formatCode="General">
                  <c:v>1.32175999E-3</c:v>
                </c:pt>
                <c:pt idx="17426" formatCode="General">
                  <c:v>1.3218399899999999E-3</c:v>
                </c:pt>
                <c:pt idx="17427" formatCode="General">
                  <c:v>1.3219199899999999E-3</c:v>
                </c:pt>
                <c:pt idx="17428" formatCode="General">
                  <c:v>1.3219999900000001E-3</c:v>
                </c:pt>
                <c:pt idx="17429" formatCode="General">
                  <c:v>1.32207999E-3</c:v>
                </c:pt>
                <c:pt idx="17430" formatCode="General">
                  <c:v>1.32215999E-3</c:v>
                </c:pt>
                <c:pt idx="17431" formatCode="General">
                  <c:v>1.32223999E-3</c:v>
                </c:pt>
                <c:pt idx="17432" formatCode="General">
                  <c:v>1.3223199899999999E-3</c:v>
                </c:pt>
                <c:pt idx="17433" formatCode="General">
                  <c:v>1.3223999900000001E-3</c:v>
                </c:pt>
                <c:pt idx="17434" formatCode="General">
                  <c:v>1.32247999E-3</c:v>
                </c:pt>
                <c:pt idx="17435" formatCode="General">
                  <c:v>1.32255999E-3</c:v>
                </c:pt>
                <c:pt idx="17436" formatCode="General">
                  <c:v>1.32263999E-3</c:v>
                </c:pt>
                <c:pt idx="17437" formatCode="General">
                  <c:v>1.3227199899999999E-3</c:v>
                </c:pt>
                <c:pt idx="17438" formatCode="General">
                  <c:v>1.3227999900000001E-3</c:v>
                </c:pt>
                <c:pt idx="17439" formatCode="General">
                  <c:v>1.3228799900000001E-3</c:v>
                </c:pt>
                <c:pt idx="17440" formatCode="General">
                  <c:v>1.32295999E-3</c:v>
                </c:pt>
                <c:pt idx="17441" formatCode="General">
                  <c:v>1.32303999E-3</c:v>
                </c:pt>
                <c:pt idx="17442" formatCode="General">
                  <c:v>1.3231199899999999E-3</c:v>
                </c:pt>
                <c:pt idx="17443" formatCode="General">
                  <c:v>1.3231999899999999E-3</c:v>
                </c:pt>
                <c:pt idx="17444" formatCode="General">
                  <c:v>1.3232799900000001E-3</c:v>
                </c:pt>
                <c:pt idx="17445" formatCode="General">
                  <c:v>1.32335999E-3</c:v>
                </c:pt>
                <c:pt idx="17446" formatCode="General">
                  <c:v>1.32343999E-3</c:v>
                </c:pt>
                <c:pt idx="17447" formatCode="General">
                  <c:v>1.3235199899999999E-3</c:v>
                </c:pt>
                <c:pt idx="17448" formatCode="General">
                  <c:v>1.3235999899999999E-3</c:v>
                </c:pt>
                <c:pt idx="17449" formatCode="General">
                  <c:v>1.3236799900000001E-3</c:v>
                </c:pt>
                <c:pt idx="17450" formatCode="General">
                  <c:v>1.32375999E-3</c:v>
                </c:pt>
                <c:pt idx="17451" formatCode="General">
                  <c:v>1.32383999E-3</c:v>
                </c:pt>
                <c:pt idx="17452" formatCode="General">
                  <c:v>1.32391999E-3</c:v>
                </c:pt>
                <c:pt idx="17453" formatCode="General">
                  <c:v>1.3239999899999999E-3</c:v>
                </c:pt>
                <c:pt idx="17454" formatCode="General">
                  <c:v>1.3240799900000001E-3</c:v>
                </c:pt>
                <c:pt idx="17455" formatCode="General">
                  <c:v>1.32415999E-3</c:v>
                </c:pt>
                <c:pt idx="17456" formatCode="General">
                  <c:v>1.32423999E-3</c:v>
                </c:pt>
                <c:pt idx="17457" formatCode="General">
                  <c:v>1.32431999E-3</c:v>
                </c:pt>
                <c:pt idx="17458" formatCode="General">
                  <c:v>1.3243999899999999E-3</c:v>
                </c:pt>
                <c:pt idx="17459" formatCode="General">
                  <c:v>1.3244799900000001E-3</c:v>
                </c:pt>
                <c:pt idx="17460" formatCode="General">
                  <c:v>1.3245599900000001E-3</c:v>
                </c:pt>
                <c:pt idx="17461" formatCode="General">
                  <c:v>1.32463999E-3</c:v>
                </c:pt>
                <c:pt idx="17462" formatCode="General">
                  <c:v>1.32471999E-3</c:v>
                </c:pt>
                <c:pt idx="17463" formatCode="General">
                  <c:v>1.3247999899999999E-3</c:v>
                </c:pt>
                <c:pt idx="17464" formatCode="General">
                  <c:v>1.3248799900000001E-3</c:v>
                </c:pt>
                <c:pt idx="17465" formatCode="General">
                  <c:v>1.3249599900000001E-3</c:v>
                </c:pt>
                <c:pt idx="17466" formatCode="General">
                  <c:v>1.32503999E-3</c:v>
                </c:pt>
                <c:pt idx="17467" formatCode="General">
                  <c:v>1.32511999E-3</c:v>
                </c:pt>
                <c:pt idx="17468" formatCode="General">
                  <c:v>1.3251999899999999E-3</c:v>
                </c:pt>
                <c:pt idx="17469" formatCode="General">
                  <c:v>1.3252799899999999E-3</c:v>
                </c:pt>
                <c:pt idx="17470" formatCode="General">
                  <c:v>1.3253599900000001E-3</c:v>
                </c:pt>
                <c:pt idx="17471" formatCode="General">
                  <c:v>1.32543999E-3</c:v>
                </c:pt>
                <c:pt idx="17472" formatCode="General">
                  <c:v>1.32551999E-3</c:v>
                </c:pt>
                <c:pt idx="17473" formatCode="General">
                  <c:v>1.32559999E-3</c:v>
                </c:pt>
                <c:pt idx="17474" formatCode="General">
                  <c:v>1.3256799899999999E-3</c:v>
                </c:pt>
                <c:pt idx="17475" formatCode="General">
                  <c:v>1.3257599900000001E-3</c:v>
                </c:pt>
                <c:pt idx="17476" formatCode="General">
                  <c:v>1.32583999E-3</c:v>
                </c:pt>
                <c:pt idx="17477" formatCode="General">
                  <c:v>1.32591999E-3</c:v>
                </c:pt>
                <c:pt idx="17478" formatCode="General">
                  <c:v>1.32599999E-3</c:v>
                </c:pt>
                <c:pt idx="17479" formatCode="General">
                  <c:v>1.3260799899999999E-3</c:v>
                </c:pt>
                <c:pt idx="17480" formatCode="General">
                  <c:v>1.3261599900000001E-3</c:v>
                </c:pt>
                <c:pt idx="17481" formatCode="General">
                  <c:v>1.3262399900000001E-3</c:v>
                </c:pt>
                <c:pt idx="17482" formatCode="General">
                  <c:v>1.32631999E-3</c:v>
                </c:pt>
                <c:pt idx="17483" formatCode="General">
                  <c:v>1.32639999E-3</c:v>
                </c:pt>
                <c:pt idx="17484" formatCode="General">
                  <c:v>1.3264799899999999E-3</c:v>
                </c:pt>
                <c:pt idx="17485" formatCode="General">
                  <c:v>1.3265599900000001E-3</c:v>
                </c:pt>
                <c:pt idx="17486" formatCode="General">
                  <c:v>1.3266399900000001E-3</c:v>
                </c:pt>
                <c:pt idx="17487" formatCode="General">
                  <c:v>1.32671999E-3</c:v>
                </c:pt>
                <c:pt idx="17488" formatCode="General">
                  <c:v>1.32679999E-3</c:v>
                </c:pt>
                <c:pt idx="17489" formatCode="General">
                  <c:v>1.3268799899999999E-3</c:v>
                </c:pt>
                <c:pt idx="17490" formatCode="General">
                  <c:v>1.3269599899999999E-3</c:v>
                </c:pt>
                <c:pt idx="17491" formatCode="General">
                  <c:v>1.3270399900000001E-3</c:v>
                </c:pt>
                <c:pt idx="17492" formatCode="General">
                  <c:v>1.32711999E-3</c:v>
                </c:pt>
                <c:pt idx="17493" formatCode="General">
                  <c:v>1.32719999E-3</c:v>
                </c:pt>
                <c:pt idx="17494" formatCode="General">
                  <c:v>1.3272799899999999E-3</c:v>
                </c:pt>
                <c:pt idx="17495" formatCode="General">
                  <c:v>1.3273599899999999E-3</c:v>
                </c:pt>
                <c:pt idx="17496" formatCode="General">
                  <c:v>1.3274399900000001E-3</c:v>
                </c:pt>
                <c:pt idx="17497" formatCode="General">
                  <c:v>1.32751999E-3</c:v>
                </c:pt>
                <c:pt idx="17498" formatCode="General">
                  <c:v>1.32759999E-3</c:v>
                </c:pt>
                <c:pt idx="17499" formatCode="General">
                  <c:v>1.32767999E-3</c:v>
                </c:pt>
                <c:pt idx="17500" formatCode="General">
                  <c:v>1.3277599899999999E-3</c:v>
                </c:pt>
                <c:pt idx="17501" formatCode="General">
                  <c:v>1.3278399900000001E-3</c:v>
                </c:pt>
                <c:pt idx="17502" formatCode="General">
                  <c:v>1.3279199900000001E-3</c:v>
                </c:pt>
                <c:pt idx="17503" formatCode="General">
                  <c:v>1.32799999E-3</c:v>
                </c:pt>
                <c:pt idx="17504" formatCode="General">
                  <c:v>1.32807999E-3</c:v>
                </c:pt>
                <c:pt idx="17505" formatCode="General">
                  <c:v>1.3281599899999999E-3</c:v>
                </c:pt>
                <c:pt idx="17506" formatCode="General">
                  <c:v>1.3282399900000001E-3</c:v>
                </c:pt>
                <c:pt idx="17507" formatCode="General">
                  <c:v>1.3283199900000001E-3</c:v>
                </c:pt>
                <c:pt idx="17508" formatCode="General">
                  <c:v>1.32839999E-3</c:v>
                </c:pt>
                <c:pt idx="17509" formatCode="General">
                  <c:v>1.32847999E-3</c:v>
                </c:pt>
                <c:pt idx="17510" formatCode="General">
                  <c:v>1.3285599899999999E-3</c:v>
                </c:pt>
                <c:pt idx="17511" formatCode="General">
                  <c:v>1.3286399899999999E-3</c:v>
                </c:pt>
                <c:pt idx="17512" formatCode="General">
                  <c:v>1.3287199900000001E-3</c:v>
                </c:pt>
                <c:pt idx="17513" formatCode="General">
                  <c:v>1.32879999E-3</c:v>
                </c:pt>
                <c:pt idx="17514" formatCode="General">
                  <c:v>1.32887999E-3</c:v>
                </c:pt>
                <c:pt idx="17515" formatCode="General">
                  <c:v>1.3289599899999999E-3</c:v>
                </c:pt>
                <c:pt idx="17516" formatCode="General">
                  <c:v>1.3290399899999999E-3</c:v>
                </c:pt>
                <c:pt idx="17517" formatCode="General">
                  <c:v>1.3291199900000001E-3</c:v>
                </c:pt>
                <c:pt idx="17518" formatCode="General">
                  <c:v>1.32919999E-3</c:v>
                </c:pt>
                <c:pt idx="17519" formatCode="General">
                  <c:v>1.32927999E-3</c:v>
                </c:pt>
                <c:pt idx="17520" formatCode="General">
                  <c:v>1.32935999E-3</c:v>
                </c:pt>
                <c:pt idx="17521" formatCode="General">
                  <c:v>1.3294399899999999E-3</c:v>
                </c:pt>
                <c:pt idx="17522" formatCode="General">
                  <c:v>1.3295199900000001E-3</c:v>
                </c:pt>
                <c:pt idx="17523" formatCode="General">
                  <c:v>1.32959999E-3</c:v>
                </c:pt>
                <c:pt idx="17524" formatCode="General">
                  <c:v>1.32967999E-3</c:v>
                </c:pt>
                <c:pt idx="17525" formatCode="General">
                  <c:v>1.32975999E-3</c:v>
                </c:pt>
                <c:pt idx="17526" formatCode="General">
                  <c:v>1.3298399899999999E-3</c:v>
                </c:pt>
                <c:pt idx="17527" formatCode="General">
                  <c:v>1.3299199900000001E-3</c:v>
                </c:pt>
                <c:pt idx="17528" formatCode="General">
                  <c:v>1.3299999900000001E-3</c:v>
                </c:pt>
                <c:pt idx="17529" formatCode="General">
                  <c:v>1.33007999E-3</c:v>
                </c:pt>
                <c:pt idx="17530" formatCode="General">
                  <c:v>1.33015999E-3</c:v>
                </c:pt>
                <c:pt idx="17531" formatCode="General">
                  <c:v>1.3302399899999999E-3</c:v>
                </c:pt>
                <c:pt idx="17532" formatCode="General">
                  <c:v>1.3303199899999999E-3</c:v>
                </c:pt>
                <c:pt idx="17533" formatCode="General">
                  <c:v>1.3303999900000001E-3</c:v>
                </c:pt>
                <c:pt idx="17534" formatCode="General">
                  <c:v>1.33047999E-3</c:v>
                </c:pt>
                <c:pt idx="17535" formatCode="General">
                  <c:v>1.33055999E-3</c:v>
                </c:pt>
                <c:pt idx="17536" formatCode="General">
                  <c:v>1.3306399899999999E-3</c:v>
                </c:pt>
                <c:pt idx="17537" formatCode="General">
                  <c:v>1.3307199899999999E-3</c:v>
                </c:pt>
                <c:pt idx="17538" formatCode="General">
                  <c:v>1.3307999900000001E-3</c:v>
                </c:pt>
                <c:pt idx="17539" formatCode="General">
                  <c:v>1.33087999E-3</c:v>
                </c:pt>
                <c:pt idx="17540" formatCode="General">
                  <c:v>1.33095999E-3</c:v>
                </c:pt>
                <c:pt idx="17541" formatCode="General">
                  <c:v>1.33103999E-3</c:v>
                </c:pt>
                <c:pt idx="17542" formatCode="General">
                  <c:v>1.3311199899999999E-3</c:v>
                </c:pt>
                <c:pt idx="17543" formatCode="General">
                  <c:v>1.3311999900000001E-3</c:v>
                </c:pt>
                <c:pt idx="17544" formatCode="General">
                  <c:v>1.33127999E-3</c:v>
                </c:pt>
                <c:pt idx="17545" formatCode="General">
                  <c:v>1.33135999E-3</c:v>
                </c:pt>
                <c:pt idx="17546" formatCode="General">
                  <c:v>1.33143999E-3</c:v>
                </c:pt>
                <c:pt idx="17547" formatCode="General">
                  <c:v>1.3315199899999999E-3</c:v>
                </c:pt>
                <c:pt idx="17548" formatCode="General">
                  <c:v>1.3315999900000001E-3</c:v>
                </c:pt>
                <c:pt idx="17549" formatCode="General">
                  <c:v>1.3316799900000001E-3</c:v>
                </c:pt>
                <c:pt idx="17550" formatCode="General">
                  <c:v>1.33175999E-3</c:v>
                </c:pt>
                <c:pt idx="17551" formatCode="General">
                  <c:v>1.33183999E-3</c:v>
                </c:pt>
                <c:pt idx="17552" formatCode="General">
                  <c:v>1.3319199899999999E-3</c:v>
                </c:pt>
                <c:pt idx="17553" formatCode="General">
                  <c:v>1.3319999900000001E-3</c:v>
                </c:pt>
                <c:pt idx="17554" formatCode="General">
                  <c:v>1.3320799900000001E-3</c:v>
                </c:pt>
                <c:pt idx="17555" formatCode="General">
                  <c:v>1.33215999E-3</c:v>
                </c:pt>
                <c:pt idx="17556" formatCode="General">
                  <c:v>1.33223999E-3</c:v>
                </c:pt>
                <c:pt idx="17557" formatCode="General">
                  <c:v>1.3323199899999999E-3</c:v>
                </c:pt>
                <c:pt idx="17558" formatCode="General">
                  <c:v>1.3323999899999999E-3</c:v>
                </c:pt>
                <c:pt idx="17559" formatCode="General">
                  <c:v>1.3324799900000001E-3</c:v>
                </c:pt>
                <c:pt idx="17560" formatCode="General">
                  <c:v>1.33255999E-3</c:v>
                </c:pt>
                <c:pt idx="17561" formatCode="General">
                  <c:v>1.33263999E-3</c:v>
                </c:pt>
                <c:pt idx="17562" formatCode="General">
                  <c:v>1.33271999E-3</c:v>
                </c:pt>
                <c:pt idx="17563" formatCode="General">
                  <c:v>1.3327999899999999E-3</c:v>
                </c:pt>
                <c:pt idx="17564" formatCode="General">
                  <c:v>1.3328799900000001E-3</c:v>
                </c:pt>
                <c:pt idx="17565" formatCode="General">
                  <c:v>1.33295999E-3</c:v>
                </c:pt>
                <c:pt idx="17566" formatCode="General">
                  <c:v>1.33303999E-3</c:v>
                </c:pt>
                <c:pt idx="17567" formatCode="General">
                  <c:v>1.33311999E-3</c:v>
                </c:pt>
                <c:pt idx="17568" formatCode="General">
                  <c:v>1.3331999899999999E-3</c:v>
                </c:pt>
                <c:pt idx="17569" formatCode="General">
                  <c:v>1.3332799900000001E-3</c:v>
                </c:pt>
                <c:pt idx="17570" formatCode="General">
                  <c:v>1.3333599900000001E-3</c:v>
                </c:pt>
                <c:pt idx="17571" formatCode="General">
                  <c:v>1.33343999E-3</c:v>
                </c:pt>
                <c:pt idx="17572" formatCode="General">
                  <c:v>1.33351999E-3</c:v>
                </c:pt>
                <c:pt idx="17573" formatCode="General">
                  <c:v>1.3335999899999999E-3</c:v>
                </c:pt>
                <c:pt idx="17574" formatCode="General">
                  <c:v>1.3336799900000001E-3</c:v>
                </c:pt>
                <c:pt idx="17575" formatCode="General">
                  <c:v>1.3337599900000001E-3</c:v>
                </c:pt>
                <c:pt idx="17576" formatCode="General">
                  <c:v>1.33383999E-3</c:v>
                </c:pt>
                <c:pt idx="17577" formatCode="General">
                  <c:v>1.33391999E-3</c:v>
                </c:pt>
                <c:pt idx="17578" formatCode="General">
                  <c:v>1.3339999899999999E-3</c:v>
                </c:pt>
                <c:pt idx="17579" formatCode="General">
                  <c:v>1.3340799899999999E-3</c:v>
                </c:pt>
                <c:pt idx="17580" formatCode="General">
                  <c:v>1.3341599900000001E-3</c:v>
                </c:pt>
                <c:pt idx="17581" formatCode="General">
                  <c:v>1.33423999E-3</c:v>
                </c:pt>
                <c:pt idx="17582" formatCode="General">
                  <c:v>1.33431999E-3</c:v>
                </c:pt>
                <c:pt idx="17583" formatCode="General">
                  <c:v>1.3343999899999999E-3</c:v>
                </c:pt>
                <c:pt idx="17584" formatCode="General">
                  <c:v>1.3344799899999999E-3</c:v>
                </c:pt>
                <c:pt idx="17585" formatCode="General">
                  <c:v>1.3345599900000001E-3</c:v>
                </c:pt>
                <c:pt idx="17586" formatCode="General">
                  <c:v>1.33463999E-3</c:v>
                </c:pt>
                <c:pt idx="17587" formatCode="General">
                  <c:v>1.33471999E-3</c:v>
                </c:pt>
                <c:pt idx="17588" formatCode="General">
                  <c:v>1.33479999E-3</c:v>
                </c:pt>
                <c:pt idx="17589" formatCode="General">
                  <c:v>1.3348799899999999E-3</c:v>
                </c:pt>
                <c:pt idx="17590" formatCode="General">
                  <c:v>1.3349599900000001E-3</c:v>
                </c:pt>
                <c:pt idx="17591" formatCode="General">
                  <c:v>1.3350399900000001E-3</c:v>
                </c:pt>
                <c:pt idx="17592" formatCode="General">
                  <c:v>1.33511999E-3</c:v>
                </c:pt>
                <c:pt idx="17593" formatCode="General">
                  <c:v>1.33519999E-3</c:v>
                </c:pt>
                <c:pt idx="17594" formatCode="General">
                  <c:v>1.3352799899999999E-3</c:v>
                </c:pt>
                <c:pt idx="17595" formatCode="General">
                  <c:v>1.3353599900000001E-3</c:v>
                </c:pt>
                <c:pt idx="17596" formatCode="General">
                  <c:v>1.3354399900000001E-3</c:v>
                </c:pt>
                <c:pt idx="17597" formatCode="General">
                  <c:v>1.33551999E-3</c:v>
                </c:pt>
                <c:pt idx="17598" formatCode="General">
                  <c:v>1.33559999E-3</c:v>
                </c:pt>
                <c:pt idx="17599" formatCode="General">
                  <c:v>1.3356799899999999E-3</c:v>
                </c:pt>
                <c:pt idx="17600" formatCode="General">
                  <c:v>1.3357599899999999E-3</c:v>
                </c:pt>
                <c:pt idx="17601" formatCode="General">
                  <c:v>1.3358399900000001E-3</c:v>
                </c:pt>
                <c:pt idx="17602" formatCode="General">
                  <c:v>1.33591999E-3</c:v>
                </c:pt>
                <c:pt idx="17603" formatCode="General">
                  <c:v>1.33599999E-3</c:v>
                </c:pt>
                <c:pt idx="17604" formatCode="General">
                  <c:v>1.3360799899999999E-3</c:v>
                </c:pt>
                <c:pt idx="17605" formatCode="General">
                  <c:v>1.3361599899999999E-3</c:v>
                </c:pt>
                <c:pt idx="17606" formatCode="General">
                  <c:v>1.3362399900000001E-3</c:v>
                </c:pt>
                <c:pt idx="17607" formatCode="General">
                  <c:v>1.33631999E-3</c:v>
                </c:pt>
                <c:pt idx="17608" formatCode="General">
                  <c:v>1.33639999E-3</c:v>
                </c:pt>
                <c:pt idx="17609" formatCode="General">
                  <c:v>1.33647999E-3</c:v>
                </c:pt>
                <c:pt idx="17610" formatCode="General">
                  <c:v>1.3365599899999999E-3</c:v>
                </c:pt>
                <c:pt idx="17611" formatCode="General">
                  <c:v>1.3366399900000001E-3</c:v>
                </c:pt>
                <c:pt idx="17612" formatCode="General">
                  <c:v>1.33671999E-3</c:v>
                </c:pt>
                <c:pt idx="17613" formatCode="General">
                  <c:v>1.33679999E-3</c:v>
                </c:pt>
                <c:pt idx="17614" formatCode="General">
                  <c:v>1.33687999E-3</c:v>
                </c:pt>
                <c:pt idx="17615" formatCode="General">
                  <c:v>1.3369599899999999E-3</c:v>
                </c:pt>
                <c:pt idx="17616" formatCode="General">
                  <c:v>1.3370399900000001E-3</c:v>
                </c:pt>
                <c:pt idx="17617" formatCode="General">
                  <c:v>1.3371199900000001E-3</c:v>
                </c:pt>
                <c:pt idx="17618" formatCode="General">
                  <c:v>1.33719999E-3</c:v>
                </c:pt>
                <c:pt idx="17619" formatCode="General">
                  <c:v>1.33727999E-3</c:v>
                </c:pt>
                <c:pt idx="17620" formatCode="General">
                  <c:v>1.3373599899999999E-3</c:v>
                </c:pt>
                <c:pt idx="17621" formatCode="General">
                  <c:v>1.3374399899999999E-3</c:v>
                </c:pt>
                <c:pt idx="17622" formatCode="General">
                  <c:v>1.3375199900000001E-3</c:v>
                </c:pt>
                <c:pt idx="17623" formatCode="General">
                  <c:v>1.33759999E-3</c:v>
                </c:pt>
                <c:pt idx="17624" formatCode="General">
                  <c:v>1.33767999E-3</c:v>
                </c:pt>
                <c:pt idx="17625" formatCode="General">
                  <c:v>1.3377599899999999E-3</c:v>
                </c:pt>
                <c:pt idx="17626" formatCode="General">
                  <c:v>1.3378399899999999E-3</c:v>
                </c:pt>
                <c:pt idx="17627" formatCode="General">
                  <c:v>1.3379199900000001E-3</c:v>
                </c:pt>
                <c:pt idx="17628" formatCode="General">
                  <c:v>1.33799999E-3</c:v>
                </c:pt>
                <c:pt idx="17629" formatCode="General">
                  <c:v>1.33807999E-3</c:v>
                </c:pt>
                <c:pt idx="17630" formatCode="General">
                  <c:v>1.33815999E-3</c:v>
                </c:pt>
                <c:pt idx="17631" formatCode="General">
                  <c:v>1.3382399899999999E-3</c:v>
                </c:pt>
                <c:pt idx="17632" formatCode="General">
                  <c:v>1.3383199900000001E-3</c:v>
                </c:pt>
                <c:pt idx="17633" formatCode="General">
                  <c:v>1.33839999E-3</c:v>
                </c:pt>
                <c:pt idx="17634" formatCode="General">
                  <c:v>1.33847999E-3</c:v>
                </c:pt>
                <c:pt idx="17635" formatCode="General">
                  <c:v>1.33855999E-3</c:v>
                </c:pt>
                <c:pt idx="17636" formatCode="General">
                  <c:v>1.3386399899999999E-3</c:v>
                </c:pt>
                <c:pt idx="17637" formatCode="General">
                  <c:v>1.3387199900000001E-3</c:v>
                </c:pt>
                <c:pt idx="17638" formatCode="General">
                  <c:v>1.3387999900000001E-3</c:v>
                </c:pt>
                <c:pt idx="17639" formatCode="General">
                  <c:v>1.33887999E-3</c:v>
                </c:pt>
                <c:pt idx="17640" formatCode="General">
                  <c:v>1.33895999E-3</c:v>
                </c:pt>
                <c:pt idx="17641" formatCode="General">
                  <c:v>1.3390399899999999E-3</c:v>
                </c:pt>
                <c:pt idx="17642" formatCode="General">
                  <c:v>1.3391199900000001E-3</c:v>
                </c:pt>
                <c:pt idx="17643" formatCode="General">
                  <c:v>1.3391999900000001E-3</c:v>
                </c:pt>
                <c:pt idx="17644" formatCode="General">
                  <c:v>1.33927999E-3</c:v>
                </c:pt>
                <c:pt idx="17645" formatCode="General">
                  <c:v>1.33935999E-3</c:v>
                </c:pt>
                <c:pt idx="17646" formatCode="General">
                  <c:v>1.3394399899999999E-3</c:v>
                </c:pt>
                <c:pt idx="17647" formatCode="General">
                  <c:v>1.3395199899999999E-3</c:v>
                </c:pt>
                <c:pt idx="17648" formatCode="General">
                  <c:v>1.3395999900000001E-3</c:v>
                </c:pt>
                <c:pt idx="17649" formatCode="General">
                  <c:v>1.33967999E-3</c:v>
                </c:pt>
                <c:pt idx="17650" formatCode="General">
                  <c:v>1.33975999E-3</c:v>
                </c:pt>
                <c:pt idx="17651" formatCode="General">
                  <c:v>1.33983999E-3</c:v>
                </c:pt>
                <c:pt idx="17652" formatCode="General">
                  <c:v>1.3399199899999999E-3</c:v>
                </c:pt>
                <c:pt idx="17653" formatCode="General">
                  <c:v>1.3399999900000001E-3</c:v>
                </c:pt>
                <c:pt idx="17654" formatCode="General">
                  <c:v>1.34007999E-3</c:v>
                </c:pt>
                <c:pt idx="17655" formatCode="General">
                  <c:v>1.34015999E-3</c:v>
                </c:pt>
                <c:pt idx="17656" formatCode="General">
                  <c:v>1.34023999E-3</c:v>
                </c:pt>
                <c:pt idx="17657" formatCode="General">
                  <c:v>1.3403199899999999E-3</c:v>
                </c:pt>
                <c:pt idx="17658" formatCode="General">
                  <c:v>1.3403999900000001E-3</c:v>
                </c:pt>
                <c:pt idx="17659" formatCode="General">
                  <c:v>1.3404799900000001E-3</c:v>
                </c:pt>
                <c:pt idx="17660" formatCode="General">
                  <c:v>1.34055999E-3</c:v>
                </c:pt>
                <c:pt idx="17661" formatCode="General">
                  <c:v>1.34063999E-3</c:v>
                </c:pt>
                <c:pt idx="17662" formatCode="General">
                  <c:v>1.3407199899999999E-3</c:v>
                </c:pt>
                <c:pt idx="17663" formatCode="General">
                  <c:v>1.3407999900000001E-3</c:v>
                </c:pt>
                <c:pt idx="17664" formatCode="General">
                  <c:v>1.3408799900000001E-3</c:v>
                </c:pt>
                <c:pt idx="17665" formatCode="General">
                  <c:v>1.34095999E-3</c:v>
                </c:pt>
                <c:pt idx="17666" formatCode="General">
                  <c:v>1.34103999E-3</c:v>
                </c:pt>
                <c:pt idx="17667" formatCode="General">
                  <c:v>1.3411199899999999E-3</c:v>
                </c:pt>
                <c:pt idx="17668" formatCode="General">
                  <c:v>1.3411999899999999E-3</c:v>
                </c:pt>
                <c:pt idx="17669" formatCode="General">
                  <c:v>1.3412799900000001E-3</c:v>
                </c:pt>
                <c:pt idx="17670" formatCode="General">
                  <c:v>1.34135999E-3</c:v>
                </c:pt>
                <c:pt idx="17671" formatCode="General">
                  <c:v>1.34143999E-3</c:v>
                </c:pt>
                <c:pt idx="17672" formatCode="General">
                  <c:v>1.3415199899999999E-3</c:v>
                </c:pt>
                <c:pt idx="17673" formatCode="General">
                  <c:v>1.3415999899999999E-3</c:v>
                </c:pt>
                <c:pt idx="17674" formatCode="General">
                  <c:v>1.3416799900000001E-3</c:v>
                </c:pt>
                <c:pt idx="17675" formatCode="General">
                  <c:v>1.34175999E-3</c:v>
                </c:pt>
                <c:pt idx="17676" formatCode="General">
                  <c:v>1.34183999E-3</c:v>
                </c:pt>
                <c:pt idx="17677" formatCode="General">
                  <c:v>1.34191999E-3</c:v>
                </c:pt>
                <c:pt idx="17678" formatCode="General">
                  <c:v>1.3419999899999999E-3</c:v>
                </c:pt>
                <c:pt idx="17679" formatCode="General">
                  <c:v>1.3420799900000001E-3</c:v>
                </c:pt>
                <c:pt idx="17680" formatCode="General">
                  <c:v>1.3421599900000001E-3</c:v>
                </c:pt>
                <c:pt idx="17681" formatCode="General">
                  <c:v>1.34223999E-3</c:v>
                </c:pt>
                <c:pt idx="17682" formatCode="General">
                  <c:v>1.34231999E-3</c:v>
                </c:pt>
                <c:pt idx="17683" formatCode="General">
                  <c:v>1.3423999899999999E-3</c:v>
                </c:pt>
                <c:pt idx="17684" formatCode="General">
                  <c:v>1.3424799900000001E-3</c:v>
                </c:pt>
                <c:pt idx="17685" formatCode="General">
                  <c:v>1.3425599900000001E-3</c:v>
                </c:pt>
                <c:pt idx="17686" formatCode="General">
                  <c:v>1.34263999E-3</c:v>
                </c:pt>
                <c:pt idx="17687" formatCode="General">
                  <c:v>1.34271999E-3</c:v>
                </c:pt>
                <c:pt idx="17688" formatCode="General">
                  <c:v>1.3427999899999999E-3</c:v>
                </c:pt>
                <c:pt idx="17689" formatCode="General">
                  <c:v>1.3428799899999999E-3</c:v>
                </c:pt>
                <c:pt idx="17690" formatCode="General">
                  <c:v>1.3429599900000001E-3</c:v>
                </c:pt>
                <c:pt idx="17691" formatCode="General">
                  <c:v>1.34303999E-3</c:v>
                </c:pt>
                <c:pt idx="17692" formatCode="General">
                  <c:v>1.34311999E-3</c:v>
                </c:pt>
                <c:pt idx="17693" formatCode="General">
                  <c:v>1.3431999899999999E-3</c:v>
                </c:pt>
                <c:pt idx="17694" formatCode="General">
                  <c:v>1.3432799899999999E-3</c:v>
                </c:pt>
                <c:pt idx="17695" formatCode="General">
                  <c:v>1.3433599900000001E-3</c:v>
                </c:pt>
                <c:pt idx="17696" formatCode="General">
                  <c:v>1.34343999E-3</c:v>
                </c:pt>
                <c:pt idx="17697" formatCode="General">
                  <c:v>1.34351999E-3</c:v>
                </c:pt>
                <c:pt idx="17698" formatCode="General">
                  <c:v>1.34359999E-3</c:v>
                </c:pt>
                <c:pt idx="17699" formatCode="General">
                  <c:v>1.3436799899999999E-3</c:v>
                </c:pt>
                <c:pt idx="17700" formatCode="General">
                  <c:v>1.3437599900000001E-3</c:v>
                </c:pt>
                <c:pt idx="17701" formatCode="General">
                  <c:v>1.34383999E-3</c:v>
                </c:pt>
                <c:pt idx="17702" formatCode="General">
                  <c:v>1.34391999E-3</c:v>
                </c:pt>
                <c:pt idx="17703" formatCode="General">
                  <c:v>1.34399999E-3</c:v>
                </c:pt>
                <c:pt idx="17704" formatCode="General">
                  <c:v>1.3440799899999999E-3</c:v>
                </c:pt>
                <c:pt idx="17705" formatCode="General">
                  <c:v>1.3441599900000001E-3</c:v>
                </c:pt>
                <c:pt idx="17706" formatCode="General">
                  <c:v>1.3442399900000001E-3</c:v>
                </c:pt>
                <c:pt idx="17707" formatCode="General">
                  <c:v>1.34431999E-3</c:v>
                </c:pt>
                <c:pt idx="17708" formatCode="General">
                  <c:v>1.34439999E-3</c:v>
                </c:pt>
                <c:pt idx="17709" formatCode="General">
                  <c:v>1.3444799899999999E-3</c:v>
                </c:pt>
                <c:pt idx="17710" formatCode="General">
                  <c:v>1.3445599899999999E-3</c:v>
                </c:pt>
                <c:pt idx="17711" formatCode="General">
                  <c:v>1.3446399900000001E-3</c:v>
                </c:pt>
                <c:pt idx="17712" formatCode="General">
                  <c:v>1.34471999E-3</c:v>
                </c:pt>
                <c:pt idx="17713" formatCode="General">
                  <c:v>1.34479999E-3</c:v>
                </c:pt>
                <c:pt idx="17714" formatCode="General">
                  <c:v>1.3448799899999999E-3</c:v>
                </c:pt>
                <c:pt idx="17715" formatCode="General">
                  <c:v>1.3449599899999999E-3</c:v>
                </c:pt>
                <c:pt idx="17716" formatCode="General">
                  <c:v>1.3450399900000001E-3</c:v>
                </c:pt>
                <c:pt idx="17717" formatCode="General">
                  <c:v>1.34511999E-3</c:v>
                </c:pt>
                <c:pt idx="17718" formatCode="General">
                  <c:v>1.34519999E-3</c:v>
                </c:pt>
                <c:pt idx="17719" formatCode="General">
                  <c:v>1.34527999E-3</c:v>
                </c:pt>
                <c:pt idx="17720" formatCode="General">
                  <c:v>1.3453599899999999E-3</c:v>
                </c:pt>
                <c:pt idx="17721" formatCode="General">
                  <c:v>1.3454399900000001E-3</c:v>
                </c:pt>
                <c:pt idx="17722" formatCode="General">
                  <c:v>1.34551999E-3</c:v>
                </c:pt>
                <c:pt idx="17723" formatCode="General">
                  <c:v>1.34559999E-3</c:v>
                </c:pt>
                <c:pt idx="17724" formatCode="General">
                  <c:v>1.34567999E-3</c:v>
                </c:pt>
                <c:pt idx="17725" formatCode="General">
                  <c:v>1.3457599899999999E-3</c:v>
                </c:pt>
                <c:pt idx="17726" formatCode="General">
                  <c:v>1.3458399900000001E-3</c:v>
                </c:pt>
                <c:pt idx="17727" formatCode="General">
                  <c:v>1.3459199900000001E-3</c:v>
                </c:pt>
                <c:pt idx="17728" formatCode="General">
                  <c:v>1.34599999E-3</c:v>
                </c:pt>
                <c:pt idx="17729" formatCode="General">
                  <c:v>1.34607999E-3</c:v>
                </c:pt>
                <c:pt idx="17730" formatCode="General">
                  <c:v>1.3461599899999999E-3</c:v>
                </c:pt>
                <c:pt idx="17731" formatCode="General">
                  <c:v>1.3462399900000001E-3</c:v>
                </c:pt>
                <c:pt idx="17732" formatCode="General">
                  <c:v>1.3463199900000001E-3</c:v>
                </c:pt>
                <c:pt idx="17733" formatCode="General">
                  <c:v>1.34639999E-3</c:v>
                </c:pt>
                <c:pt idx="17734" formatCode="General">
                  <c:v>1.34647999E-3</c:v>
                </c:pt>
                <c:pt idx="17735" formatCode="General">
                  <c:v>1.3465599899999999E-3</c:v>
                </c:pt>
                <c:pt idx="17736" formatCode="General">
                  <c:v>1.3466399899999999E-3</c:v>
                </c:pt>
                <c:pt idx="17737" formatCode="General">
                  <c:v>1.3467199900000001E-3</c:v>
                </c:pt>
                <c:pt idx="17738" formatCode="General">
                  <c:v>1.34679999E-3</c:v>
                </c:pt>
                <c:pt idx="17739" formatCode="General">
                  <c:v>1.34687999E-3</c:v>
                </c:pt>
                <c:pt idx="17740" formatCode="General">
                  <c:v>1.34695999E-3</c:v>
                </c:pt>
                <c:pt idx="17741" formatCode="General">
                  <c:v>1.3470399899999999E-3</c:v>
                </c:pt>
                <c:pt idx="17742" formatCode="General">
                  <c:v>1.3471199900000001E-3</c:v>
                </c:pt>
                <c:pt idx="17743" formatCode="General">
                  <c:v>1.34719999E-3</c:v>
                </c:pt>
                <c:pt idx="17744" formatCode="General">
                  <c:v>1.34727999E-3</c:v>
                </c:pt>
                <c:pt idx="17745" formatCode="General">
                  <c:v>1.34735999E-3</c:v>
                </c:pt>
                <c:pt idx="17746" formatCode="General">
                  <c:v>1.3474399899999999E-3</c:v>
                </c:pt>
                <c:pt idx="17747" formatCode="General">
                  <c:v>1.3475199900000001E-3</c:v>
                </c:pt>
                <c:pt idx="17748" formatCode="General">
                  <c:v>1.3475999900000001E-3</c:v>
                </c:pt>
                <c:pt idx="17749" formatCode="General">
                  <c:v>1.34767999E-3</c:v>
                </c:pt>
                <c:pt idx="17750" formatCode="General">
                  <c:v>1.34775999E-3</c:v>
                </c:pt>
                <c:pt idx="17751" formatCode="General">
                  <c:v>1.3478399899999999E-3</c:v>
                </c:pt>
                <c:pt idx="17752" formatCode="General">
                  <c:v>1.3479199900000001E-3</c:v>
                </c:pt>
                <c:pt idx="17753" formatCode="General">
                  <c:v>1.3479999900000001E-3</c:v>
                </c:pt>
                <c:pt idx="17754" formatCode="General">
                  <c:v>1.34807999E-3</c:v>
                </c:pt>
                <c:pt idx="17755" formatCode="General">
                  <c:v>1.34815999E-3</c:v>
                </c:pt>
                <c:pt idx="17756" formatCode="General">
                  <c:v>1.3482399899999999E-3</c:v>
                </c:pt>
                <c:pt idx="17757" formatCode="General">
                  <c:v>1.3483199899999999E-3</c:v>
                </c:pt>
                <c:pt idx="17758" formatCode="General">
                  <c:v>1.3483999900000001E-3</c:v>
                </c:pt>
                <c:pt idx="17759" formatCode="General">
                  <c:v>1.34847999E-3</c:v>
                </c:pt>
                <c:pt idx="17760" formatCode="General">
                  <c:v>1.34855999E-3</c:v>
                </c:pt>
                <c:pt idx="17761" formatCode="General">
                  <c:v>1.3486399899999999E-3</c:v>
                </c:pt>
                <c:pt idx="17762" formatCode="General">
                  <c:v>1.3487199899999999E-3</c:v>
                </c:pt>
                <c:pt idx="17763" formatCode="General">
                  <c:v>1.3487999900000001E-3</c:v>
                </c:pt>
                <c:pt idx="17764" formatCode="General">
                  <c:v>1.34887999E-3</c:v>
                </c:pt>
                <c:pt idx="17765" formatCode="General">
                  <c:v>1.34895999E-3</c:v>
                </c:pt>
                <c:pt idx="17766" formatCode="General">
                  <c:v>1.34903999E-3</c:v>
                </c:pt>
                <c:pt idx="17767" formatCode="General">
                  <c:v>1.3491199899999999E-3</c:v>
                </c:pt>
                <c:pt idx="17768" formatCode="General">
                  <c:v>1.3491999900000001E-3</c:v>
                </c:pt>
                <c:pt idx="17769" formatCode="General">
                  <c:v>1.3492799900000001E-3</c:v>
                </c:pt>
                <c:pt idx="17770" formatCode="General">
                  <c:v>1.34935999E-3</c:v>
                </c:pt>
                <c:pt idx="17771" formatCode="General">
                  <c:v>1.34943999E-3</c:v>
                </c:pt>
                <c:pt idx="17772" formatCode="General">
                  <c:v>1.3495199899999999E-3</c:v>
                </c:pt>
                <c:pt idx="17773" formatCode="General">
                  <c:v>1.3495999900000001E-3</c:v>
                </c:pt>
                <c:pt idx="17774" formatCode="General">
                  <c:v>1.3496799900000001E-3</c:v>
                </c:pt>
                <c:pt idx="17775" formatCode="General">
                  <c:v>1.34975999E-3</c:v>
                </c:pt>
                <c:pt idx="17776" formatCode="General">
                  <c:v>1.34983999E-3</c:v>
                </c:pt>
                <c:pt idx="17777" formatCode="General">
                  <c:v>1.3499199899999999E-3</c:v>
                </c:pt>
                <c:pt idx="17778" formatCode="General">
                  <c:v>1.3499999899999999E-3</c:v>
                </c:pt>
                <c:pt idx="17779" formatCode="General">
                  <c:v>1.3500799900000001E-3</c:v>
                </c:pt>
                <c:pt idx="17780" formatCode="General">
                  <c:v>1.35015999E-3</c:v>
                </c:pt>
                <c:pt idx="17781" formatCode="General">
                  <c:v>1.35023999E-3</c:v>
                </c:pt>
                <c:pt idx="17782" formatCode="General">
                  <c:v>1.3503199899999999E-3</c:v>
                </c:pt>
                <c:pt idx="17783" formatCode="General">
                  <c:v>1.3503999899999999E-3</c:v>
                </c:pt>
                <c:pt idx="17784" formatCode="General">
                  <c:v>1.3504799900000001E-3</c:v>
                </c:pt>
                <c:pt idx="17785" formatCode="General">
                  <c:v>1.35055999E-3</c:v>
                </c:pt>
                <c:pt idx="17786" formatCode="General">
                  <c:v>1.35063999E-3</c:v>
                </c:pt>
                <c:pt idx="17787" formatCode="General">
                  <c:v>1.35071999E-3</c:v>
                </c:pt>
                <c:pt idx="17788" formatCode="General">
                  <c:v>1.3507999899999999E-3</c:v>
                </c:pt>
                <c:pt idx="17789" formatCode="General">
                  <c:v>1.3508799900000001E-3</c:v>
                </c:pt>
                <c:pt idx="17790" formatCode="General">
                  <c:v>1.35095999E-3</c:v>
                </c:pt>
                <c:pt idx="17791" formatCode="General">
                  <c:v>1.35103999E-3</c:v>
                </c:pt>
                <c:pt idx="17792" formatCode="General">
                  <c:v>1.35111999E-3</c:v>
                </c:pt>
                <c:pt idx="17793" formatCode="General">
                  <c:v>1.3511999899999999E-3</c:v>
                </c:pt>
                <c:pt idx="17794" formatCode="General">
                  <c:v>1.3512799900000001E-3</c:v>
                </c:pt>
                <c:pt idx="17795" formatCode="General">
                  <c:v>1.3513599900000001E-3</c:v>
                </c:pt>
                <c:pt idx="17796" formatCode="General">
                  <c:v>1.35143999E-3</c:v>
                </c:pt>
                <c:pt idx="17797" formatCode="General">
                  <c:v>1.35151999E-3</c:v>
                </c:pt>
                <c:pt idx="17798" formatCode="General">
                  <c:v>1.3515999899999999E-3</c:v>
                </c:pt>
                <c:pt idx="17799" formatCode="General">
                  <c:v>1.3516799899999999E-3</c:v>
                </c:pt>
                <c:pt idx="17800" formatCode="General">
                  <c:v>1.3517599900000001E-3</c:v>
                </c:pt>
                <c:pt idx="17801" formatCode="General">
                  <c:v>1.35183999E-3</c:v>
                </c:pt>
                <c:pt idx="17802" formatCode="General">
                  <c:v>1.35191999E-3</c:v>
                </c:pt>
                <c:pt idx="17803" formatCode="General">
                  <c:v>1.3519999899999999E-3</c:v>
                </c:pt>
                <c:pt idx="17804" formatCode="General">
                  <c:v>1.3520799899999999E-3</c:v>
                </c:pt>
                <c:pt idx="17805" formatCode="General">
                  <c:v>1.3521599900000001E-3</c:v>
                </c:pt>
                <c:pt idx="17806" formatCode="General">
                  <c:v>1.35223999E-3</c:v>
                </c:pt>
                <c:pt idx="17807" formatCode="General">
                  <c:v>1.35231999E-3</c:v>
                </c:pt>
                <c:pt idx="17808" formatCode="General">
                  <c:v>1.35239999E-3</c:v>
                </c:pt>
                <c:pt idx="17809" formatCode="General">
                  <c:v>1.3524799899999999E-3</c:v>
                </c:pt>
                <c:pt idx="17810" formatCode="General">
                  <c:v>1.3525599900000001E-3</c:v>
                </c:pt>
                <c:pt idx="17811" formatCode="General">
                  <c:v>1.35263999E-3</c:v>
                </c:pt>
                <c:pt idx="17812" formatCode="General">
                  <c:v>1.35271999E-3</c:v>
                </c:pt>
                <c:pt idx="17813" formatCode="General">
                  <c:v>1.35279999E-3</c:v>
                </c:pt>
                <c:pt idx="17814" formatCode="General">
                  <c:v>1.3528799899999999E-3</c:v>
                </c:pt>
                <c:pt idx="17815" formatCode="General">
                  <c:v>1.3529599900000001E-3</c:v>
                </c:pt>
                <c:pt idx="17816" formatCode="General">
                  <c:v>1.3530399900000001E-3</c:v>
                </c:pt>
                <c:pt idx="17817" formatCode="General">
                  <c:v>1.35311999E-3</c:v>
                </c:pt>
                <c:pt idx="17818" formatCode="General">
                  <c:v>1.35319999E-3</c:v>
                </c:pt>
                <c:pt idx="17819" formatCode="General">
                  <c:v>1.3532799899999999E-3</c:v>
                </c:pt>
                <c:pt idx="17820" formatCode="General">
                  <c:v>1.3533599900000001E-3</c:v>
                </c:pt>
                <c:pt idx="17821" formatCode="General">
                  <c:v>1.3534399900000001E-3</c:v>
                </c:pt>
                <c:pt idx="17822" formatCode="General">
                  <c:v>1.35351999E-3</c:v>
                </c:pt>
                <c:pt idx="17823" formatCode="General">
                  <c:v>1.35359999E-3</c:v>
                </c:pt>
                <c:pt idx="17824" formatCode="General">
                  <c:v>1.3536799899999999E-3</c:v>
                </c:pt>
                <c:pt idx="17825" formatCode="General">
                  <c:v>1.3537599899999999E-3</c:v>
                </c:pt>
                <c:pt idx="17826" formatCode="General">
                  <c:v>1.3538399900000001E-3</c:v>
                </c:pt>
                <c:pt idx="17827" formatCode="General">
                  <c:v>1.35391999E-3</c:v>
                </c:pt>
                <c:pt idx="17828" formatCode="General">
                  <c:v>1.35399999E-3</c:v>
                </c:pt>
                <c:pt idx="17829" formatCode="General">
                  <c:v>1.35407999E-3</c:v>
                </c:pt>
                <c:pt idx="17830" formatCode="General">
                  <c:v>1.3541599899999999E-3</c:v>
                </c:pt>
                <c:pt idx="17831" formatCode="General">
                  <c:v>1.3542399900000001E-3</c:v>
                </c:pt>
                <c:pt idx="17832" formatCode="General">
                  <c:v>1.35431999E-3</c:v>
                </c:pt>
                <c:pt idx="17833" formatCode="General">
                  <c:v>1.35439999E-3</c:v>
                </c:pt>
                <c:pt idx="17834" formatCode="General">
                  <c:v>1.35447999E-3</c:v>
                </c:pt>
                <c:pt idx="17835" formatCode="General">
                  <c:v>1.3545599899999999E-3</c:v>
                </c:pt>
                <c:pt idx="17836" formatCode="General">
                  <c:v>1.3546399900000001E-3</c:v>
                </c:pt>
                <c:pt idx="17837" formatCode="General">
                  <c:v>1.3547199900000001E-3</c:v>
                </c:pt>
                <c:pt idx="17838" formatCode="General">
                  <c:v>1.35479999E-3</c:v>
                </c:pt>
                <c:pt idx="17839" formatCode="General">
                  <c:v>1.35487999E-3</c:v>
                </c:pt>
                <c:pt idx="17840" formatCode="General">
                  <c:v>1.3549599899999999E-3</c:v>
                </c:pt>
                <c:pt idx="17841" formatCode="General">
                  <c:v>1.3550399900000001E-3</c:v>
                </c:pt>
                <c:pt idx="17842" formatCode="General">
                  <c:v>1.3551199900000001E-3</c:v>
                </c:pt>
                <c:pt idx="17843" formatCode="General">
                  <c:v>1.35519999E-3</c:v>
                </c:pt>
                <c:pt idx="17844" formatCode="General">
                  <c:v>1.35527999E-3</c:v>
                </c:pt>
                <c:pt idx="17845" formatCode="General">
                  <c:v>1.3553599899999999E-3</c:v>
                </c:pt>
                <c:pt idx="17846" formatCode="General">
                  <c:v>1.3554399899999999E-3</c:v>
                </c:pt>
                <c:pt idx="17847" formatCode="General">
                  <c:v>1.3555199900000001E-3</c:v>
                </c:pt>
                <c:pt idx="17848" formatCode="General">
                  <c:v>1.35559999E-3</c:v>
                </c:pt>
                <c:pt idx="17849" formatCode="General">
                  <c:v>1.35567999E-3</c:v>
                </c:pt>
                <c:pt idx="17850" formatCode="General">
                  <c:v>1.3557599899999999E-3</c:v>
                </c:pt>
                <c:pt idx="17851" formatCode="General">
                  <c:v>1.3558399899999999E-3</c:v>
                </c:pt>
                <c:pt idx="17852" formatCode="General">
                  <c:v>1.3559199900000001E-3</c:v>
                </c:pt>
                <c:pt idx="17853" formatCode="General">
                  <c:v>1.35599999E-3</c:v>
                </c:pt>
                <c:pt idx="17854" formatCode="General">
                  <c:v>1.35607999E-3</c:v>
                </c:pt>
                <c:pt idx="17855" formatCode="General">
                  <c:v>1.35615999E-3</c:v>
                </c:pt>
                <c:pt idx="17856" formatCode="General">
                  <c:v>1.3562399899999999E-3</c:v>
                </c:pt>
                <c:pt idx="17857" formatCode="General">
                  <c:v>1.3563199900000001E-3</c:v>
                </c:pt>
                <c:pt idx="17858" formatCode="General">
                  <c:v>1.3563999900000001E-3</c:v>
                </c:pt>
                <c:pt idx="17859" formatCode="General">
                  <c:v>1.35647999E-3</c:v>
                </c:pt>
                <c:pt idx="17860" formatCode="General">
                  <c:v>1.35655999E-3</c:v>
                </c:pt>
                <c:pt idx="17861" formatCode="General">
                  <c:v>1.3566399899999999E-3</c:v>
                </c:pt>
                <c:pt idx="17862" formatCode="General">
                  <c:v>1.3567199900000001E-3</c:v>
                </c:pt>
                <c:pt idx="17863" formatCode="General">
                  <c:v>1.3567999900000001E-3</c:v>
                </c:pt>
                <c:pt idx="17864" formatCode="General">
                  <c:v>1.35687999E-3</c:v>
                </c:pt>
                <c:pt idx="17865" formatCode="General">
                  <c:v>1.35695999E-3</c:v>
                </c:pt>
                <c:pt idx="17866" formatCode="General">
                  <c:v>1.3570399899999999E-3</c:v>
                </c:pt>
                <c:pt idx="17867" formatCode="General">
                  <c:v>1.3571199899999999E-3</c:v>
                </c:pt>
                <c:pt idx="17868" formatCode="General">
                  <c:v>1.3571999900000001E-3</c:v>
                </c:pt>
                <c:pt idx="17869" formatCode="General">
                  <c:v>1.35727999E-3</c:v>
                </c:pt>
                <c:pt idx="17870" formatCode="General">
                  <c:v>1.35735999E-3</c:v>
                </c:pt>
                <c:pt idx="17871" formatCode="General">
                  <c:v>1.3574399899999999E-3</c:v>
                </c:pt>
                <c:pt idx="17872" formatCode="General">
                  <c:v>1.3575199899999999E-3</c:v>
                </c:pt>
                <c:pt idx="17873" formatCode="General">
                  <c:v>1.3575999900000001E-3</c:v>
                </c:pt>
                <c:pt idx="17874" formatCode="General">
                  <c:v>1.35767999E-3</c:v>
                </c:pt>
                <c:pt idx="17875" formatCode="General">
                  <c:v>1.35775999E-3</c:v>
                </c:pt>
                <c:pt idx="17876" formatCode="General">
                  <c:v>1.35783999E-3</c:v>
                </c:pt>
                <c:pt idx="17877" formatCode="General">
                  <c:v>1.3579199899999999E-3</c:v>
                </c:pt>
                <c:pt idx="17878" formatCode="General">
                  <c:v>1.3579999900000001E-3</c:v>
                </c:pt>
                <c:pt idx="17879" formatCode="General">
                  <c:v>1.35807999E-3</c:v>
                </c:pt>
                <c:pt idx="17880" formatCode="General">
                  <c:v>1.35815999E-3</c:v>
                </c:pt>
                <c:pt idx="17881" formatCode="General">
                  <c:v>1.35823999E-3</c:v>
                </c:pt>
                <c:pt idx="17882" formatCode="General">
                  <c:v>1.3583199899999999E-3</c:v>
                </c:pt>
                <c:pt idx="17883" formatCode="General">
                  <c:v>1.3583999900000001E-3</c:v>
                </c:pt>
                <c:pt idx="17884" formatCode="General">
                  <c:v>1.3584799900000001E-3</c:v>
                </c:pt>
                <c:pt idx="17885" formatCode="General">
                  <c:v>1.35855999E-3</c:v>
                </c:pt>
                <c:pt idx="17886" formatCode="General">
                  <c:v>1.35863999E-3</c:v>
                </c:pt>
                <c:pt idx="17887" formatCode="General">
                  <c:v>1.3587199899999999E-3</c:v>
                </c:pt>
                <c:pt idx="17888" formatCode="General">
                  <c:v>1.3587999899999999E-3</c:v>
                </c:pt>
                <c:pt idx="17889" formatCode="General">
                  <c:v>1.3588799900000001E-3</c:v>
                </c:pt>
                <c:pt idx="17890" formatCode="General">
                  <c:v>1.35895999E-3</c:v>
                </c:pt>
                <c:pt idx="17891" formatCode="General">
                  <c:v>1.35903999E-3</c:v>
                </c:pt>
                <c:pt idx="17892" formatCode="General">
                  <c:v>1.3591199899999999E-3</c:v>
                </c:pt>
                <c:pt idx="17893" formatCode="General">
                  <c:v>1.3591999899999999E-3</c:v>
                </c:pt>
                <c:pt idx="17894" formatCode="General">
                  <c:v>1.3592799900000001E-3</c:v>
                </c:pt>
                <c:pt idx="17895" formatCode="General">
                  <c:v>1.35935999E-3</c:v>
                </c:pt>
                <c:pt idx="17896" formatCode="General">
                  <c:v>1.35943999E-3</c:v>
                </c:pt>
                <c:pt idx="17897" formatCode="General">
                  <c:v>1.35951999E-3</c:v>
                </c:pt>
                <c:pt idx="17898" formatCode="General">
                  <c:v>1.3595999899999999E-3</c:v>
                </c:pt>
                <c:pt idx="17899" formatCode="General">
                  <c:v>1.3596799900000001E-3</c:v>
                </c:pt>
                <c:pt idx="17900" formatCode="General">
                  <c:v>1.35975999E-3</c:v>
                </c:pt>
                <c:pt idx="17901" formatCode="General">
                  <c:v>1.35983999E-3</c:v>
                </c:pt>
                <c:pt idx="17902" formatCode="General">
                  <c:v>1.35991999E-3</c:v>
                </c:pt>
                <c:pt idx="17903" formatCode="General">
                  <c:v>1.3599999899999999E-3</c:v>
                </c:pt>
                <c:pt idx="17904" formatCode="General">
                  <c:v>1.3600799900000001E-3</c:v>
                </c:pt>
                <c:pt idx="17905" formatCode="General">
                  <c:v>1.3601599900000001E-3</c:v>
                </c:pt>
                <c:pt idx="17906" formatCode="General">
                  <c:v>1.36023999E-3</c:v>
                </c:pt>
                <c:pt idx="17907" formatCode="General">
                  <c:v>1.36031999E-3</c:v>
                </c:pt>
                <c:pt idx="17908" formatCode="General">
                  <c:v>1.3603999899999999E-3</c:v>
                </c:pt>
                <c:pt idx="17909" formatCode="General">
                  <c:v>1.3604799900000001E-3</c:v>
                </c:pt>
                <c:pt idx="17910" formatCode="General">
                  <c:v>1.3605599900000001E-3</c:v>
                </c:pt>
                <c:pt idx="17911" formatCode="General">
                  <c:v>1.36063999E-3</c:v>
                </c:pt>
                <c:pt idx="17912" formatCode="General">
                  <c:v>1.36071999E-3</c:v>
                </c:pt>
                <c:pt idx="17913" formatCode="General">
                  <c:v>1.3607999899999999E-3</c:v>
                </c:pt>
                <c:pt idx="17914" formatCode="General">
                  <c:v>1.3608799899999999E-3</c:v>
                </c:pt>
                <c:pt idx="17915" formatCode="General">
                  <c:v>1.3609599900000001E-3</c:v>
                </c:pt>
                <c:pt idx="17916" formatCode="General">
                  <c:v>1.36103999E-3</c:v>
                </c:pt>
                <c:pt idx="17917" formatCode="General">
                  <c:v>1.36111999E-3</c:v>
                </c:pt>
                <c:pt idx="17918" formatCode="General">
                  <c:v>1.3611999899999999E-3</c:v>
                </c:pt>
                <c:pt idx="17919" formatCode="General">
                  <c:v>1.3612799899999999E-3</c:v>
                </c:pt>
                <c:pt idx="17920" formatCode="General">
                  <c:v>1.3613599900000001E-3</c:v>
                </c:pt>
                <c:pt idx="17921" formatCode="General">
                  <c:v>1.36143999E-3</c:v>
                </c:pt>
                <c:pt idx="17922" formatCode="General">
                  <c:v>1.36151999E-3</c:v>
                </c:pt>
                <c:pt idx="17923" formatCode="General">
                  <c:v>1.36159999E-3</c:v>
                </c:pt>
                <c:pt idx="17924" formatCode="General">
                  <c:v>1.3616799899999999E-3</c:v>
                </c:pt>
                <c:pt idx="17925" formatCode="General">
                  <c:v>1.3617599900000001E-3</c:v>
                </c:pt>
                <c:pt idx="17926" formatCode="General">
                  <c:v>1.3618399900000001E-3</c:v>
                </c:pt>
                <c:pt idx="17927" formatCode="General">
                  <c:v>1.36191999E-3</c:v>
                </c:pt>
                <c:pt idx="17928" formatCode="General">
                  <c:v>1.36199999E-3</c:v>
                </c:pt>
                <c:pt idx="17929" formatCode="General">
                  <c:v>1.3620799899999999E-3</c:v>
                </c:pt>
                <c:pt idx="17930" formatCode="General">
                  <c:v>1.3621599900000001E-3</c:v>
                </c:pt>
                <c:pt idx="17931" formatCode="General">
                  <c:v>1.3622399900000001E-3</c:v>
                </c:pt>
                <c:pt idx="17932" formatCode="General">
                  <c:v>1.36231999E-3</c:v>
                </c:pt>
                <c:pt idx="17933" formatCode="General">
                  <c:v>1.36239999E-3</c:v>
                </c:pt>
                <c:pt idx="17934" formatCode="General">
                  <c:v>1.3624799899999999E-3</c:v>
                </c:pt>
                <c:pt idx="17935" formatCode="General">
                  <c:v>1.3625599899999999E-3</c:v>
                </c:pt>
                <c:pt idx="17936" formatCode="General">
                  <c:v>1.3626399900000001E-3</c:v>
                </c:pt>
                <c:pt idx="17937" formatCode="General">
                  <c:v>1.36271999E-3</c:v>
                </c:pt>
                <c:pt idx="17938" formatCode="General">
                  <c:v>1.36279999E-3</c:v>
                </c:pt>
                <c:pt idx="17939" formatCode="General">
                  <c:v>1.3628799899999999E-3</c:v>
                </c:pt>
                <c:pt idx="17940" formatCode="General">
                  <c:v>1.3629599899999999E-3</c:v>
                </c:pt>
                <c:pt idx="17941" formatCode="General">
                  <c:v>1.3630399900000001E-3</c:v>
                </c:pt>
                <c:pt idx="17942" formatCode="General">
                  <c:v>1.36311999E-3</c:v>
                </c:pt>
                <c:pt idx="17943" formatCode="General">
                  <c:v>1.36319999E-3</c:v>
                </c:pt>
                <c:pt idx="17944" formatCode="General">
                  <c:v>1.36327999E-3</c:v>
                </c:pt>
                <c:pt idx="17945" formatCode="General">
                  <c:v>1.3633599899999999E-3</c:v>
                </c:pt>
                <c:pt idx="17946" formatCode="General">
                  <c:v>1.3634399900000001E-3</c:v>
                </c:pt>
                <c:pt idx="17947" formatCode="General">
                  <c:v>1.36351999E-3</c:v>
                </c:pt>
                <c:pt idx="17948" formatCode="General">
                  <c:v>1.36359999E-3</c:v>
                </c:pt>
                <c:pt idx="17949" formatCode="General">
                  <c:v>1.36367999E-3</c:v>
                </c:pt>
                <c:pt idx="17950" formatCode="General">
                  <c:v>1.3637599899999999E-3</c:v>
                </c:pt>
                <c:pt idx="17951" formatCode="General">
                  <c:v>1.3638399900000001E-3</c:v>
                </c:pt>
                <c:pt idx="17952" formatCode="General">
                  <c:v>1.3639199900000001E-3</c:v>
                </c:pt>
                <c:pt idx="17953" formatCode="General">
                  <c:v>1.36399999E-3</c:v>
                </c:pt>
                <c:pt idx="17954" formatCode="General">
                  <c:v>1.36407999E-3</c:v>
                </c:pt>
                <c:pt idx="17955" formatCode="General">
                  <c:v>1.3641599899999999E-3</c:v>
                </c:pt>
                <c:pt idx="17956" formatCode="General">
                  <c:v>1.3642399899999999E-3</c:v>
                </c:pt>
                <c:pt idx="17957" formatCode="General">
                  <c:v>1.3643199900000001E-3</c:v>
                </c:pt>
                <c:pt idx="17958" formatCode="General">
                  <c:v>1.36439999E-3</c:v>
                </c:pt>
                <c:pt idx="17959" formatCode="General">
                  <c:v>1.36447999E-3</c:v>
                </c:pt>
                <c:pt idx="17960" formatCode="General">
                  <c:v>1.3645599899999999E-3</c:v>
                </c:pt>
                <c:pt idx="17961" formatCode="General">
                  <c:v>1.3646399899999999E-3</c:v>
                </c:pt>
                <c:pt idx="17962" formatCode="General">
                  <c:v>1.3647199900000001E-3</c:v>
                </c:pt>
                <c:pt idx="17963" formatCode="General">
                  <c:v>1.36479999E-3</c:v>
                </c:pt>
                <c:pt idx="17964" formatCode="General">
                  <c:v>1.36487999E-3</c:v>
                </c:pt>
                <c:pt idx="17965" formatCode="General">
                  <c:v>1.36495999E-3</c:v>
                </c:pt>
                <c:pt idx="17966" formatCode="General">
                  <c:v>1.3650399899999999E-3</c:v>
                </c:pt>
                <c:pt idx="17967" formatCode="General">
                  <c:v>1.3651199900000001E-3</c:v>
                </c:pt>
                <c:pt idx="17968" formatCode="General">
                  <c:v>1.36519999E-3</c:v>
                </c:pt>
                <c:pt idx="17969" formatCode="General">
                  <c:v>1.36527999E-3</c:v>
                </c:pt>
                <c:pt idx="17970" formatCode="General">
                  <c:v>1.36535999E-3</c:v>
                </c:pt>
                <c:pt idx="17971" formatCode="General">
                  <c:v>1.3654399899999999E-3</c:v>
                </c:pt>
                <c:pt idx="17972" formatCode="General">
                  <c:v>1.3655199900000001E-3</c:v>
                </c:pt>
                <c:pt idx="17973" formatCode="General">
                  <c:v>1.3655999900000001E-3</c:v>
                </c:pt>
                <c:pt idx="17974" formatCode="General">
                  <c:v>1.36567999E-3</c:v>
                </c:pt>
                <c:pt idx="17975" formatCode="General">
                  <c:v>1.36575999E-3</c:v>
                </c:pt>
                <c:pt idx="17976" formatCode="General">
                  <c:v>1.3658399899999999E-3</c:v>
                </c:pt>
                <c:pt idx="17977" formatCode="General">
                  <c:v>1.3659199900000001E-3</c:v>
                </c:pt>
                <c:pt idx="17978" formatCode="General">
                  <c:v>1.3659999900000001E-3</c:v>
                </c:pt>
                <c:pt idx="17979" formatCode="General">
                  <c:v>1.36607999E-3</c:v>
                </c:pt>
                <c:pt idx="17980" formatCode="General">
                  <c:v>1.36615999E-3</c:v>
                </c:pt>
                <c:pt idx="17981" formatCode="General">
                  <c:v>1.3662399899999999E-3</c:v>
                </c:pt>
                <c:pt idx="17982" formatCode="General">
                  <c:v>1.3663199899999999E-3</c:v>
                </c:pt>
                <c:pt idx="17983" formatCode="General">
                  <c:v>1.3663999900000001E-3</c:v>
                </c:pt>
                <c:pt idx="17984" formatCode="General">
                  <c:v>1.36647999E-3</c:v>
                </c:pt>
                <c:pt idx="17985" formatCode="General">
                  <c:v>1.36655999E-3</c:v>
                </c:pt>
                <c:pt idx="17986" formatCode="General">
                  <c:v>1.36663999E-3</c:v>
                </c:pt>
                <c:pt idx="17987" formatCode="General">
                  <c:v>1.3667199899999999E-3</c:v>
                </c:pt>
                <c:pt idx="17988" formatCode="General">
                  <c:v>1.3667999900000001E-3</c:v>
                </c:pt>
                <c:pt idx="17989" formatCode="General">
                  <c:v>1.36687999E-3</c:v>
                </c:pt>
                <c:pt idx="17990" formatCode="General">
                  <c:v>1.36695999E-3</c:v>
                </c:pt>
                <c:pt idx="17991" formatCode="General">
                  <c:v>1.36703999E-3</c:v>
                </c:pt>
                <c:pt idx="17992" formatCode="General">
                  <c:v>1.3671199899999999E-3</c:v>
                </c:pt>
                <c:pt idx="17993" formatCode="General">
                  <c:v>1.3671999900000001E-3</c:v>
                </c:pt>
                <c:pt idx="17994" formatCode="General">
                  <c:v>1.3672799900000001E-3</c:v>
                </c:pt>
                <c:pt idx="17995" formatCode="General">
                  <c:v>1.36735999E-3</c:v>
                </c:pt>
                <c:pt idx="17996" formatCode="General">
                  <c:v>1.36743999E-3</c:v>
                </c:pt>
                <c:pt idx="17997" formatCode="General">
                  <c:v>1.3675199899999999E-3</c:v>
                </c:pt>
                <c:pt idx="17998" formatCode="General">
                  <c:v>1.3675999900000001E-3</c:v>
                </c:pt>
                <c:pt idx="17999" formatCode="General">
                  <c:v>1.3676799900000001E-3</c:v>
                </c:pt>
                <c:pt idx="18000" formatCode="General">
                  <c:v>1.36775999E-3</c:v>
                </c:pt>
                <c:pt idx="18001" formatCode="General">
                  <c:v>1.36783999E-3</c:v>
                </c:pt>
                <c:pt idx="18002" formatCode="General">
                  <c:v>1.3679199899999999E-3</c:v>
                </c:pt>
                <c:pt idx="18003" formatCode="General">
                  <c:v>1.3679999899999999E-3</c:v>
                </c:pt>
                <c:pt idx="18004" formatCode="General">
                  <c:v>1.3680799900000001E-3</c:v>
                </c:pt>
                <c:pt idx="18005" formatCode="General">
                  <c:v>1.36815999E-3</c:v>
                </c:pt>
                <c:pt idx="18006" formatCode="General">
                  <c:v>1.36823999E-3</c:v>
                </c:pt>
                <c:pt idx="18007" formatCode="General">
                  <c:v>1.3683199899999999E-3</c:v>
                </c:pt>
                <c:pt idx="18008" formatCode="General">
                  <c:v>1.3683999899999999E-3</c:v>
                </c:pt>
                <c:pt idx="18009" formatCode="General">
                  <c:v>1.3684799900000001E-3</c:v>
                </c:pt>
                <c:pt idx="18010" formatCode="General">
                  <c:v>1.36855999E-3</c:v>
                </c:pt>
                <c:pt idx="18011" formatCode="General">
                  <c:v>1.36863999E-3</c:v>
                </c:pt>
                <c:pt idx="18012" formatCode="General">
                  <c:v>1.36871999E-3</c:v>
                </c:pt>
                <c:pt idx="18013" formatCode="General">
                  <c:v>1.3687999899999999E-3</c:v>
                </c:pt>
                <c:pt idx="18014" formatCode="General">
                  <c:v>1.3688799900000001E-3</c:v>
                </c:pt>
                <c:pt idx="18015" formatCode="General">
                  <c:v>1.3689599900000001E-3</c:v>
                </c:pt>
                <c:pt idx="18016" formatCode="General">
                  <c:v>1.36903999E-3</c:v>
                </c:pt>
                <c:pt idx="18017" formatCode="General">
                  <c:v>1.36911999E-3</c:v>
                </c:pt>
                <c:pt idx="18018" formatCode="General">
                  <c:v>1.3691999899999999E-3</c:v>
                </c:pt>
                <c:pt idx="18019" formatCode="General">
                  <c:v>1.3692799900000001E-3</c:v>
                </c:pt>
                <c:pt idx="18020" formatCode="General">
                  <c:v>1.3693599900000001E-3</c:v>
                </c:pt>
                <c:pt idx="18021" formatCode="General">
                  <c:v>1.36943999E-3</c:v>
                </c:pt>
                <c:pt idx="18022" formatCode="General">
                  <c:v>1.36951999E-3</c:v>
                </c:pt>
                <c:pt idx="18023" formatCode="General">
                  <c:v>1.3695999899999999E-3</c:v>
                </c:pt>
                <c:pt idx="18024" formatCode="General">
                  <c:v>1.3696799899999999E-3</c:v>
                </c:pt>
                <c:pt idx="18025" formatCode="General">
                  <c:v>1.3697599900000001E-3</c:v>
                </c:pt>
                <c:pt idx="18026" formatCode="General">
                  <c:v>1.36983999E-3</c:v>
                </c:pt>
                <c:pt idx="18027" formatCode="General">
                  <c:v>1.36991999E-3</c:v>
                </c:pt>
                <c:pt idx="18028" formatCode="General">
                  <c:v>1.3699999899999999E-3</c:v>
                </c:pt>
                <c:pt idx="18029" formatCode="General">
                  <c:v>1.3700799899999999E-3</c:v>
                </c:pt>
                <c:pt idx="18030" formatCode="General">
                  <c:v>1.3701599900000001E-3</c:v>
                </c:pt>
                <c:pt idx="18031" formatCode="General">
                  <c:v>1.37023999E-3</c:v>
                </c:pt>
                <c:pt idx="18032" formatCode="General">
                  <c:v>1.37031999E-3</c:v>
                </c:pt>
                <c:pt idx="18033" formatCode="General">
                  <c:v>1.37039999E-3</c:v>
                </c:pt>
                <c:pt idx="18034" formatCode="General">
                  <c:v>1.3704799899999999E-3</c:v>
                </c:pt>
                <c:pt idx="18035" formatCode="General">
                  <c:v>1.3705599900000001E-3</c:v>
                </c:pt>
                <c:pt idx="18036" formatCode="General">
                  <c:v>1.37063999E-3</c:v>
                </c:pt>
                <c:pt idx="18037" formatCode="General">
                  <c:v>1.37071999E-3</c:v>
                </c:pt>
                <c:pt idx="18038" formatCode="General">
                  <c:v>1.37079999E-3</c:v>
                </c:pt>
                <c:pt idx="18039" formatCode="General">
                  <c:v>1.3708799899999999E-3</c:v>
                </c:pt>
                <c:pt idx="18040" formatCode="General">
                  <c:v>1.3709599900000001E-3</c:v>
                </c:pt>
                <c:pt idx="18041" formatCode="General">
                  <c:v>1.3710399900000001E-3</c:v>
                </c:pt>
                <c:pt idx="18042" formatCode="General">
                  <c:v>1.37111999E-3</c:v>
                </c:pt>
                <c:pt idx="18043" formatCode="General">
                  <c:v>1.37119999E-3</c:v>
                </c:pt>
                <c:pt idx="18044" formatCode="General">
                  <c:v>1.3712799899999999E-3</c:v>
                </c:pt>
                <c:pt idx="18045" formatCode="General">
                  <c:v>1.3713599899999999E-3</c:v>
                </c:pt>
                <c:pt idx="18046" formatCode="General">
                  <c:v>1.3714399900000001E-3</c:v>
                </c:pt>
                <c:pt idx="18047" formatCode="General">
                  <c:v>1.37151999E-3</c:v>
                </c:pt>
                <c:pt idx="18048" formatCode="General">
                  <c:v>1.37159999E-3</c:v>
                </c:pt>
                <c:pt idx="18049" formatCode="General">
                  <c:v>1.3716799899999999E-3</c:v>
                </c:pt>
                <c:pt idx="18050" formatCode="General">
                  <c:v>1.3717599899999999E-3</c:v>
                </c:pt>
                <c:pt idx="18051" formatCode="General">
                  <c:v>1.3718399900000001E-3</c:v>
                </c:pt>
                <c:pt idx="18052" formatCode="General">
                  <c:v>1.37191999E-3</c:v>
                </c:pt>
                <c:pt idx="18053" formatCode="General">
                  <c:v>1.37199999E-3</c:v>
                </c:pt>
                <c:pt idx="18054" formatCode="General">
                  <c:v>1.37207999E-3</c:v>
                </c:pt>
                <c:pt idx="18055" formatCode="General">
                  <c:v>1.3721599899999999E-3</c:v>
                </c:pt>
                <c:pt idx="18056" formatCode="General">
                  <c:v>1.3722399900000001E-3</c:v>
                </c:pt>
                <c:pt idx="18057" formatCode="General">
                  <c:v>1.37231999E-3</c:v>
                </c:pt>
                <c:pt idx="18058" formatCode="General">
                  <c:v>1.37239999E-3</c:v>
                </c:pt>
                <c:pt idx="18059" formatCode="General">
                  <c:v>1.37247999E-3</c:v>
                </c:pt>
                <c:pt idx="18060" formatCode="General">
                  <c:v>1.3725599899999999E-3</c:v>
                </c:pt>
                <c:pt idx="18061" formatCode="General">
                  <c:v>1.3726399900000001E-3</c:v>
                </c:pt>
                <c:pt idx="18062" formatCode="General">
                  <c:v>1.3727199900000001E-3</c:v>
                </c:pt>
                <c:pt idx="18063" formatCode="General">
                  <c:v>1.37279999E-3</c:v>
                </c:pt>
                <c:pt idx="18064" formatCode="General">
                  <c:v>1.37287999E-3</c:v>
                </c:pt>
                <c:pt idx="18065" formatCode="General">
                  <c:v>1.3729599899999999E-3</c:v>
                </c:pt>
                <c:pt idx="18066" formatCode="General">
                  <c:v>1.3730399900000001E-3</c:v>
                </c:pt>
                <c:pt idx="18067" formatCode="General">
                  <c:v>1.3731199900000001E-3</c:v>
                </c:pt>
                <c:pt idx="18068" formatCode="General">
                  <c:v>1.37319999E-3</c:v>
                </c:pt>
                <c:pt idx="18069" formatCode="General">
                  <c:v>1.37327999E-3</c:v>
                </c:pt>
                <c:pt idx="18070" formatCode="General">
                  <c:v>1.3733599899999999E-3</c:v>
                </c:pt>
                <c:pt idx="18071" formatCode="General">
                  <c:v>1.3734399899999999E-3</c:v>
                </c:pt>
                <c:pt idx="18072" formatCode="General">
                  <c:v>1.3735199900000001E-3</c:v>
                </c:pt>
                <c:pt idx="18073" formatCode="General">
                  <c:v>1.37359999E-3</c:v>
                </c:pt>
                <c:pt idx="18074" formatCode="General">
                  <c:v>1.37367999E-3</c:v>
                </c:pt>
                <c:pt idx="18075" formatCode="General">
                  <c:v>1.37375999E-3</c:v>
                </c:pt>
                <c:pt idx="18076" formatCode="General">
                  <c:v>1.3738399899999999E-3</c:v>
                </c:pt>
                <c:pt idx="18077" formatCode="General">
                  <c:v>1.3739199900000001E-3</c:v>
                </c:pt>
                <c:pt idx="18078" formatCode="General">
                  <c:v>1.37399999E-3</c:v>
                </c:pt>
                <c:pt idx="18079" formatCode="General">
                  <c:v>1.37407999E-3</c:v>
                </c:pt>
                <c:pt idx="18080" formatCode="General">
                  <c:v>1.37415999E-3</c:v>
                </c:pt>
                <c:pt idx="18081" formatCode="General">
                  <c:v>1.3742399899999999E-3</c:v>
                </c:pt>
                <c:pt idx="18082" formatCode="General">
                  <c:v>1.3743199900000001E-3</c:v>
                </c:pt>
                <c:pt idx="18083" formatCode="General">
                  <c:v>1.3743999900000001E-3</c:v>
                </c:pt>
                <c:pt idx="18084" formatCode="General">
                  <c:v>1.37447999E-3</c:v>
                </c:pt>
                <c:pt idx="18085" formatCode="General">
                  <c:v>1.37455999E-3</c:v>
                </c:pt>
                <c:pt idx="18086" formatCode="General">
                  <c:v>1.3746399899999999E-3</c:v>
                </c:pt>
                <c:pt idx="18087" formatCode="General">
                  <c:v>1.3747199900000001E-3</c:v>
                </c:pt>
                <c:pt idx="18088" formatCode="General">
                  <c:v>1.3747999900000001E-3</c:v>
                </c:pt>
                <c:pt idx="18089" formatCode="General">
                  <c:v>1.37487999E-3</c:v>
                </c:pt>
                <c:pt idx="18090" formatCode="General">
                  <c:v>1.37495999E-3</c:v>
                </c:pt>
                <c:pt idx="18091" formatCode="General">
                  <c:v>1.3750399899999999E-3</c:v>
                </c:pt>
                <c:pt idx="18092" formatCode="General">
                  <c:v>1.3751199899999999E-3</c:v>
                </c:pt>
                <c:pt idx="18093" formatCode="General">
                  <c:v>1.3751999900000001E-3</c:v>
                </c:pt>
                <c:pt idx="18094" formatCode="General">
                  <c:v>1.37527999E-3</c:v>
                </c:pt>
                <c:pt idx="18095" formatCode="General">
                  <c:v>1.37535999E-3</c:v>
                </c:pt>
                <c:pt idx="18096" formatCode="General">
                  <c:v>1.3754399899999999E-3</c:v>
                </c:pt>
                <c:pt idx="18097" formatCode="General">
                  <c:v>1.3755199899999999E-3</c:v>
                </c:pt>
                <c:pt idx="18098" formatCode="General">
                  <c:v>1.3755999900000001E-3</c:v>
                </c:pt>
                <c:pt idx="18099" formatCode="General">
                  <c:v>1.37567999E-3</c:v>
                </c:pt>
                <c:pt idx="18100" formatCode="General">
                  <c:v>1.37575999E-3</c:v>
                </c:pt>
                <c:pt idx="18101" formatCode="General">
                  <c:v>1.37583999E-3</c:v>
                </c:pt>
                <c:pt idx="18102" formatCode="General">
                  <c:v>1.3759199899999999E-3</c:v>
                </c:pt>
                <c:pt idx="18103" formatCode="General">
                  <c:v>1.3759999900000001E-3</c:v>
                </c:pt>
                <c:pt idx="18104" formatCode="General">
                  <c:v>1.3760799900000001E-3</c:v>
                </c:pt>
                <c:pt idx="18105" formatCode="General">
                  <c:v>1.37615999E-3</c:v>
                </c:pt>
                <c:pt idx="18106" formatCode="General">
                  <c:v>1.37623999E-3</c:v>
                </c:pt>
                <c:pt idx="18107" formatCode="General">
                  <c:v>1.3763199899999999E-3</c:v>
                </c:pt>
                <c:pt idx="18108" formatCode="General">
                  <c:v>1.3763999900000001E-3</c:v>
                </c:pt>
                <c:pt idx="18109" formatCode="General">
                  <c:v>1.3764799900000001E-3</c:v>
                </c:pt>
                <c:pt idx="18110" formatCode="General">
                  <c:v>1.37655999E-3</c:v>
                </c:pt>
                <c:pt idx="18111" formatCode="General">
                  <c:v>1.37663999E-3</c:v>
                </c:pt>
                <c:pt idx="18112" formatCode="General">
                  <c:v>1.3767199899999999E-3</c:v>
                </c:pt>
                <c:pt idx="18113" formatCode="General">
                  <c:v>1.3767999899999999E-3</c:v>
                </c:pt>
                <c:pt idx="18114" formatCode="General">
                  <c:v>1.3768799900000001E-3</c:v>
                </c:pt>
                <c:pt idx="18115" formatCode="General">
                  <c:v>1.37695999E-3</c:v>
                </c:pt>
                <c:pt idx="18116" formatCode="General">
                  <c:v>1.37703999E-3</c:v>
                </c:pt>
                <c:pt idx="18117" formatCode="General">
                  <c:v>1.3771199899999999E-3</c:v>
                </c:pt>
                <c:pt idx="18118" formatCode="General">
                  <c:v>1.3771999899999999E-3</c:v>
                </c:pt>
                <c:pt idx="18119" formatCode="General">
                  <c:v>1.3772799900000001E-3</c:v>
                </c:pt>
                <c:pt idx="18120" formatCode="General">
                  <c:v>1.37735999E-3</c:v>
                </c:pt>
                <c:pt idx="18121" formatCode="General">
                  <c:v>1.37743999E-3</c:v>
                </c:pt>
                <c:pt idx="18122" formatCode="General">
                  <c:v>1.37751999E-3</c:v>
                </c:pt>
                <c:pt idx="18123" formatCode="General">
                  <c:v>1.3775999899999999E-3</c:v>
                </c:pt>
                <c:pt idx="18124" formatCode="General">
                  <c:v>1.3776799900000001E-3</c:v>
                </c:pt>
                <c:pt idx="18125" formatCode="General">
                  <c:v>1.37775999E-3</c:v>
                </c:pt>
                <c:pt idx="18126" formatCode="General">
                  <c:v>1.37783999E-3</c:v>
                </c:pt>
                <c:pt idx="18127" formatCode="General">
                  <c:v>1.37791999E-3</c:v>
                </c:pt>
                <c:pt idx="18128" formatCode="General">
                  <c:v>1.3779999899999999E-3</c:v>
                </c:pt>
                <c:pt idx="18129" formatCode="General">
                  <c:v>1.3780799900000001E-3</c:v>
                </c:pt>
                <c:pt idx="18130" formatCode="General">
                  <c:v>1.3781599900000001E-3</c:v>
                </c:pt>
                <c:pt idx="18131" formatCode="General">
                  <c:v>1.37823999E-3</c:v>
                </c:pt>
                <c:pt idx="18132" formatCode="General">
                  <c:v>1.37831999E-3</c:v>
                </c:pt>
                <c:pt idx="18133" formatCode="General">
                  <c:v>1.3783999899999999E-3</c:v>
                </c:pt>
                <c:pt idx="18134" formatCode="General">
                  <c:v>1.3784799899999999E-3</c:v>
                </c:pt>
                <c:pt idx="18135" formatCode="General">
                  <c:v>1.3785599900000001E-3</c:v>
                </c:pt>
                <c:pt idx="18136" formatCode="General">
                  <c:v>1.37863999E-3</c:v>
                </c:pt>
                <c:pt idx="18137" formatCode="General">
                  <c:v>1.37871999E-3</c:v>
                </c:pt>
                <c:pt idx="18138" formatCode="General">
                  <c:v>1.3787999899999999E-3</c:v>
                </c:pt>
                <c:pt idx="18139" formatCode="General">
                  <c:v>1.3788799899999999E-3</c:v>
                </c:pt>
                <c:pt idx="18140" formatCode="General">
                  <c:v>1.3789599900000001E-3</c:v>
                </c:pt>
                <c:pt idx="18141" formatCode="General">
                  <c:v>1.37903999E-3</c:v>
                </c:pt>
                <c:pt idx="18142" formatCode="General">
                  <c:v>1.37911999E-3</c:v>
                </c:pt>
                <c:pt idx="18143" formatCode="General">
                  <c:v>1.37919999E-3</c:v>
                </c:pt>
                <c:pt idx="18144" formatCode="General">
                  <c:v>1.3792799899999999E-3</c:v>
                </c:pt>
                <c:pt idx="18145" formatCode="General">
                  <c:v>1.3793599900000001E-3</c:v>
                </c:pt>
                <c:pt idx="18146" formatCode="General">
                  <c:v>1.37943999E-3</c:v>
                </c:pt>
                <c:pt idx="18147" formatCode="General">
                  <c:v>1.37951999E-3</c:v>
                </c:pt>
                <c:pt idx="18148" formatCode="General">
                  <c:v>1.37959999E-3</c:v>
                </c:pt>
                <c:pt idx="18149" formatCode="General">
                  <c:v>1.3796799899999999E-3</c:v>
                </c:pt>
                <c:pt idx="18150" formatCode="General">
                  <c:v>1.3797599900000001E-3</c:v>
                </c:pt>
                <c:pt idx="18151" formatCode="General">
                  <c:v>1.3798399900000001E-3</c:v>
                </c:pt>
                <c:pt idx="18152" formatCode="General">
                  <c:v>1.37991999E-3</c:v>
                </c:pt>
                <c:pt idx="18153" formatCode="General">
                  <c:v>1.37999999E-3</c:v>
                </c:pt>
                <c:pt idx="18154" formatCode="General">
                  <c:v>1.3800799899999999E-3</c:v>
                </c:pt>
                <c:pt idx="18155" formatCode="General">
                  <c:v>1.3801599900000001E-3</c:v>
                </c:pt>
                <c:pt idx="18156" formatCode="General">
                  <c:v>1.3802399900000001E-3</c:v>
                </c:pt>
                <c:pt idx="18157" formatCode="General">
                  <c:v>1.38031999E-3</c:v>
                </c:pt>
                <c:pt idx="18158" formatCode="General">
                  <c:v>1.38039999E-3</c:v>
                </c:pt>
                <c:pt idx="18159" formatCode="General">
                  <c:v>1.3804799899999999E-3</c:v>
                </c:pt>
                <c:pt idx="18160" formatCode="General">
                  <c:v>1.3805599899999999E-3</c:v>
                </c:pt>
                <c:pt idx="18161" formatCode="General">
                  <c:v>1.3806399900000001E-3</c:v>
                </c:pt>
                <c:pt idx="18162" formatCode="General">
                  <c:v>1.38071999E-3</c:v>
                </c:pt>
                <c:pt idx="18163" formatCode="General">
                  <c:v>1.38079999E-3</c:v>
                </c:pt>
                <c:pt idx="18164" formatCode="General">
                  <c:v>1.38087999E-3</c:v>
                </c:pt>
                <c:pt idx="18165" formatCode="General">
                  <c:v>1.3809599899999999E-3</c:v>
                </c:pt>
                <c:pt idx="18166" formatCode="General">
                  <c:v>1.3810399900000001E-3</c:v>
                </c:pt>
                <c:pt idx="18167" formatCode="General">
                  <c:v>1.38111999E-3</c:v>
                </c:pt>
                <c:pt idx="18168" formatCode="General">
                  <c:v>1.38119999E-3</c:v>
                </c:pt>
                <c:pt idx="18169" formatCode="General">
                  <c:v>1.38127999E-3</c:v>
                </c:pt>
                <c:pt idx="18170" formatCode="General">
                  <c:v>1.3813599899999999E-3</c:v>
                </c:pt>
                <c:pt idx="18171" formatCode="General">
                  <c:v>1.3814399900000001E-3</c:v>
                </c:pt>
                <c:pt idx="18172" formatCode="General">
                  <c:v>1.3815199900000001E-3</c:v>
                </c:pt>
                <c:pt idx="18173" formatCode="General">
                  <c:v>1.38159999E-3</c:v>
                </c:pt>
                <c:pt idx="18174" formatCode="General">
                  <c:v>1.38167999E-3</c:v>
                </c:pt>
                <c:pt idx="18175" formatCode="General">
                  <c:v>1.3817599899999999E-3</c:v>
                </c:pt>
                <c:pt idx="18176" formatCode="General">
                  <c:v>1.3818399900000001E-3</c:v>
                </c:pt>
                <c:pt idx="18177" formatCode="General">
                  <c:v>1.3819199900000001E-3</c:v>
                </c:pt>
                <c:pt idx="18178" formatCode="General">
                  <c:v>1.38199999E-3</c:v>
                </c:pt>
                <c:pt idx="18179" formatCode="General">
                  <c:v>1.38207999E-3</c:v>
                </c:pt>
                <c:pt idx="18180" formatCode="General">
                  <c:v>1.3821599899999999E-3</c:v>
                </c:pt>
                <c:pt idx="18181" formatCode="General">
                  <c:v>1.3822399899999999E-3</c:v>
                </c:pt>
                <c:pt idx="18182" formatCode="General">
                  <c:v>1.3823199900000001E-3</c:v>
                </c:pt>
                <c:pt idx="18183" formatCode="General">
                  <c:v>1.38239999E-3</c:v>
                </c:pt>
                <c:pt idx="18184" formatCode="General">
                  <c:v>1.38247999E-3</c:v>
                </c:pt>
                <c:pt idx="18185" formatCode="General">
                  <c:v>1.3825599899999999E-3</c:v>
                </c:pt>
                <c:pt idx="18186" formatCode="General">
                  <c:v>1.3826399899999999E-3</c:v>
                </c:pt>
                <c:pt idx="18187" formatCode="General">
                  <c:v>1.3827199900000001E-3</c:v>
                </c:pt>
                <c:pt idx="18188" formatCode="General">
                  <c:v>1.38279999E-3</c:v>
                </c:pt>
                <c:pt idx="18189" formatCode="General">
                  <c:v>1.38287999E-3</c:v>
                </c:pt>
                <c:pt idx="18190" formatCode="General">
                  <c:v>1.38295999E-3</c:v>
                </c:pt>
                <c:pt idx="18191" formatCode="General">
                  <c:v>1.3830399899999999E-3</c:v>
                </c:pt>
                <c:pt idx="18192" formatCode="General">
                  <c:v>1.3831199900000001E-3</c:v>
                </c:pt>
                <c:pt idx="18193" formatCode="General">
                  <c:v>1.3831999900000001E-3</c:v>
                </c:pt>
                <c:pt idx="18194" formatCode="General">
                  <c:v>1.38327999E-3</c:v>
                </c:pt>
                <c:pt idx="18195" formatCode="General">
                  <c:v>1.38335999E-3</c:v>
                </c:pt>
                <c:pt idx="18196" formatCode="General">
                  <c:v>1.3834399899999999E-3</c:v>
                </c:pt>
                <c:pt idx="18197" formatCode="General">
                  <c:v>1.3835199900000001E-3</c:v>
                </c:pt>
                <c:pt idx="18198" formatCode="General">
                  <c:v>1.3835999900000001E-3</c:v>
                </c:pt>
                <c:pt idx="18199" formatCode="General">
                  <c:v>1.38367999E-3</c:v>
                </c:pt>
                <c:pt idx="18200" formatCode="General">
                  <c:v>1.38375999E-3</c:v>
                </c:pt>
                <c:pt idx="18201" formatCode="General">
                  <c:v>1.3838399899999999E-3</c:v>
                </c:pt>
                <c:pt idx="18202" formatCode="General">
                  <c:v>1.3839199899999999E-3</c:v>
                </c:pt>
                <c:pt idx="18203" formatCode="General">
                  <c:v>1.3839999900000001E-3</c:v>
                </c:pt>
                <c:pt idx="18204" formatCode="General">
                  <c:v>1.38407999E-3</c:v>
                </c:pt>
                <c:pt idx="18205" formatCode="General">
                  <c:v>1.38415999E-3</c:v>
                </c:pt>
                <c:pt idx="18206" formatCode="General">
                  <c:v>1.3842399899999999E-3</c:v>
                </c:pt>
                <c:pt idx="18207" formatCode="General">
                  <c:v>1.3843199899999999E-3</c:v>
                </c:pt>
                <c:pt idx="18208" formatCode="General">
                  <c:v>1.3843999900000001E-3</c:v>
                </c:pt>
                <c:pt idx="18209" formatCode="General">
                  <c:v>1.38447999E-3</c:v>
                </c:pt>
                <c:pt idx="18210" formatCode="General">
                  <c:v>1.38455999E-3</c:v>
                </c:pt>
                <c:pt idx="18211" formatCode="General">
                  <c:v>1.38463999E-3</c:v>
                </c:pt>
                <c:pt idx="18212" formatCode="General">
                  <c:v>1.3847199899999999E-3</c:v>
                </c:pt>
                <c:pt idx="18213" formatCode="General">
                  <c:v>1.3847999900000001E-3</c:v>
                </c:pt>
                <c:pt idx="18214" formatCode="General">
                  <c:v>1.38487999E-3</c:v>
                </c:pt>
                <c:pt idx="18215" formatCode="General">
                  <c:v>1.38495999E-3</c:v>
                </c:pt>
                <c:pt idx="18216" formatCode="General">
                  <c:v>1.38503999E-3</c:v>
                </c:pt>
                <c:pt idx="18217" formatCode="General">
                  <c:v>1.3851199899999999E-3</c:v>
                </c:pt>
                <c:pt idx="18218" formatCode="General">
                  <c:v>1.3851999900000001E-3</c:v>
                </c:pt>
                <c:pt idx="18219" formatCode="General">
                  <c:v>1.3852799900000001E-3</c:v>
                </c:pt>
                <c:pt idx="18220" formatCode="General">
                  <c:v>1.38535999E-3</c:v>
                </c:pt>
                <c:pt idx="18221" formatCode="General">
                  <c:v>1.38543999E-3</c:v>
                </c:pt>
                <c:pt idx="18222" formatCode="General">
                  <c:v>1.3855199899999999E-3</c:v>
                </c:pt>
                <c:pt idx="18223" formatCode="General">
                  <c:v>1.3855999899999999E-3</c:v>
                </c:pt>
                <c:pt idx="18224" formatCode="General">
                  <c:v>1.3856799900000001E-3</c:v>
                </c:pt>
                <c:pt idx="18225" formatCode="General">
                  <c:v>1.38575999E-3</c:v>
                </c:pt>
                <c:pt idx="18226" formatCode="General">
                  <c:v>1.38583999E-3</c:v>
                </c:pt>
                <c:pt idx="18227" formatCode="General">
                  <c:v>1.3859199899999999E-3</c:v>
                </c:pt>
                <c:pt idx="18228" formatCode="General">
                  <c:v>1.3859999899999999E-3</c:v>
                </c:pt>
                <c:pt idx="18229" formatCode="General">
                  <c:v>1.3860799900000001E-3</c:v>
                </c:pt>
                <c:pt idx="18230" formatCode="General">
                  <c:v>1.38615999E-3</c:v>
                </c:pt>
                <c:pt idx="18231" formatCode="General">
                  <c:v>1.38623999E-3</c:v>
                </c:pt>
                <c:pt idx="18232" formatCode="General">
                  <c:v>1.38631999E-3</c:v>
                </c:pt>
                <c:pt idx="18233" formatCode="General">
                  <c:v>1.3863999899999999E-3</c:v>
                </c:pt>
                <c:pt idx="18234" formatCode="General">
                  <c:v>1.3864799900000001E-3</c:v>
                </c:pt>
                <c:pt idx="18235" formatCode="General">
                  <c:v>1.38655999E-3</c:v>
                </c:pt>
                <c:pt idx="18236" formatCode="General">
                  <c:v>1.38663999E-3</c:v>
                </c:pt>
                <c:pt idx="18237" formatCode="General">
                  <c:v>1.38671999E-3</c:v>
                </c:pt>
                <c:pt idx="18238" formatCode="General">
                  <c:v>1.3867999899999999E-3</c:v>
                </c:pt>
                <c:pt idx="18239" formatCode="General">
                  <c:v>1.3868799900000001E-3</c:v>
                </c:pt>
                <c:pt idx="18240" formatCode="General">
                  <c:v>1.3869599900000001E-3</c:v>
                </c:pt>
                <c:pt idx="18241" formatCode="General">
                  <c:v>1.38703999E-3</c:v>
                </c:pt>
                <c:pt idx="18242" formatCode="General">
                  <c:v>1.38711999E-3</c:v>
                </c:pt>
                <c:pt idx="18243" formatCode="General">
                  <c:v>1.3871999899999999E-3</c:v>
                </c:pt>
                <c:pt idx="18244" formatCode="General">
                  <c:v>1.3872799900000001E-3</c:v>
                </c:pt>
                <c:pt idx="18245" formatCode="General">
                  <c:v>1.3873599900000001E-3</c:v>
                </c:pt>
                <c:pt idx="18246" formatCode="General">
                  <c:v>1.38743999E-3</c:v>
                </c:pt>
                <c:pt idx="18247" formatCode="General">
                  <c:v>1.38751999E-3</c:v>
                </c:pt>
                <c:pt idx="18248" formatCode="General">
                  <c:v>1.3875999899999999E-3</c:v>
                </c:pt>
                <c:pt idx="18249" formatCode="General">
                  <c:v>1.3876799899999999E-3</c:v>
                </c:pt>
                <c:pt idx="18250" formatCode="General">
                  <c:v>1.3877599900000001E-3</c:v>
                </c:pt>
                <c:pt idx="18251" formatCode="General">
                  <c:v>1.38783999E-3</c:v>
                </c:pt>
                <c:pt idx="18252" formatCode="General">
                  <c:v>1.38791999E-3</c:v>
                </c:pt>
                <c:pt idx="18253" formatCode="General">
                  <c:v>1.38799999E-3</c:v>
                </c:pt>
                <c:pt idx="18254" formatCode="General">
                  <c:v>1.3880799899999999E-3</c:v>
                </c:pt>
                <c:pt idx="18255" formatCode="General">
                  <c:v>1.3881599900000001E-3</c:v>
                </c:pt>
                <c:pt idx="18256" formatCode="General">
                  <c:v>1.38823999E-3</c:v>
                </c:pt>
                <c:pt idx="18257" formatCode="General">
                  <c:v>1.38831999E-3</c:v>
                </c:pt>
                <c:pt idx="18258" formatCode="General">
                  <c:v>1.38839999E-3</c:v>
                </c:pt>
                <c:pt idx="18259" formatCode="General">
                  <c:v>1.3884799899999999E-3</c:v>
                </c:pt>
                <c:pt idx="18260" formatCode="General">
                  <c:v>1.3885599900000001E-3</c:v>
                </c:pt>
                <c:pt idx="18261" formatCode="General">
                  <c:v>1.3886399900000001E-3</c:v>
                </c:pt>
                <c:pt idx="18262" formatCode="General">
                  <c:v>1.38871999E-3</c:v>
                </c:pt>
                <c:pt idx="18263" formatCode="General">
                  <c:v>1.38879999E-3</c:v>
                </c:pt>
                <c:pt idx="18264" formatCode="General">
                  <c:v>1.3888799899999999E-3</c:v>
                </c:pt>
                <c:pt idx="18265" formatCode="General">
                  <c:v>1.3889599900000001E-3</c:v>
                </c:pt>
                <c:pt idx="18266" formatCode="General">
                  <c:v>1.3890399900000001E-3</c:v>
                </c:pt>
                <c:pt idx="18267" formatCode="General">
                  <c:v>1.38911999E-3</c:v>
                </c:pt>
                <c:pt idx="18268" formatCode="General">
                  <c:v>1.38919999E-3</c:v>
                </c:pt>
                <c:pt idx="18269" formatCode="General">
                  <c:v>1.3892799899999999E-3</c:v>
                </c:pt>
                <c:pt idx="18270" formatCode="General">
                  <c:v>1.3893599899999999E-3</c:v>
                </c:pt>
                <c:pt idx="18271" formatCode="General">
                  <c:v>1.3894399900000001E-3</c:v>
                </c:pt>
                <c:pt idx="18272" formatCode="General">
                  <c:v>1.38951999E-3</c:v>
                </c:pt>
                <c:pt idx="18273" formatCode="General">
                  <c:v>1.38959999E-3</c:v>
                </c:pt>
                <c:pt idx="18274" formatCode="General">
                  <c:v>1.3896799899999999E-3</c:v>
                </c:pt>
                <c:pt idx="18275" formatCode="General">
                  <c:v>1.3897599899999999E-3</c:v>
                </c:pt>
                <c:pt idx="18276" formatCode="General">
                  <c:v>1.3898399900000001E-3</c:v>
                </c:pt>
                <c:pt idx="18277" formatCode="General">
                  <c:v>1.38991999E-3</c:v>
                </c:pt>
                <c:pt idx="18278" formatCode="General">
                  <c:v>1.38999999E-3</c:v>
                </c:pt>
                <c:pt idx="18279" formatCode="General">
                  <c:v>1.39007999E-3</c:v>
                </c:pt>
                <c:pt idx="18280" formatCode="General">
                  <c:v>1.3901599899999999E-3</c:v>
                </c:pt>
                <c:pt idx="18281" formatCode="General">
                  <c:v>1.3902399900000001E-3</c:v>
                </c:pt>
                <c:pt idx="18282" formatCode="General">
                  <c:v>1.3903199900000001E-3</c:v>
                </c:pt>
                <c:pt idx="18283" formatCode="General">
                  <c:v>1.39039999E-3</c:v>
                </c:pt>
                <c:pt idx="18284" formatCode="General">
                  <c:v>1.39047999E-3</c:v>
                </c:pt>
                <c:pt idx="18285" formatCode="General">
                  <c:v>1.3905599899999999E-3</c:v>
                </c:pt>
                <c:pt idx="18286" formatCode="General">
                  <c:v>1.3906399900000001E-3</c:v>
                </c:pt>
                <c:pt idx="18287" formatCode="General">
                  <c:v>1.3907199900000001E-3</c:v>
                </c:pt>
                <c:pt idx="18288" formatCode="General">
                  <c:v>1.39079999E-3</c:v>
                </c:pt>
                <c:pt idx="18289" formatCode="General">
                  <c:v>1.39087999E-3</c:v>
                </c:pt>
                <c:pt idx="18290" formatCode="General">
                  <c:v>1.3909599899999999E-3</c:v>
                </c:pt>
                <c:pt idx="18291" formatCode="General">
                  <c:v>1.3910399899999999E-3</c:v>
                </c:pt>
                <c:pt idx="18292" formatCode="General">
                  <c:v>1.3911199900000001E-3</c:v>
                </c:pt>
                <c:pt idx="18293" formatCode="General">
                  <c:v>1.39119999E-3</c:v>
                </c:pt>
                <c:pt idx="18294" formatCode="General">
                  <c:v>1.39127999E-3</c:v>
                </c:pt>
                <c:pt idx="18295" formatCode="General">
                  <c:v>1.3913599899999999E-3</c:v>
                </c:pt>
                <c:pt idx="18296" formatCode="General">
                  <c:v>1.3914399899999999E-3</c:v>
                </c:pt>
                <c:pt idx="18297" formatCode="General">
                  <c:v>1.3915199900000001E-3</c:v>
                </c:pt>
                <c:pt idx="18298" formatCode="General">
                  <c:v>1.39159999E-3</c:v>
                </c:pt>
                <c:pt idx="18299" formatCode="General">
                  <c:v>1.39167999E-3</c:v>
                </c:pt>
                <c:pt idx="18300" formatCode="General">
                  <c:v>1.39175999E-3</c:v>
                </c:pt>
                <c:pt idx="18301" formatCode="General">
                  <c:v>1.3918399899999999E-3</c:v>
                </c:pt>
                <c:pt idx="18302" formatCode="General">
                  <c:v>1.3919199900000001E-3</c:v>
                </c:pt>
                <c:pt idx="18303" formatCode="General">
                  <c:v>1.39199999E-3</c:v>
                </c:pt>
                <c:pt idx="18304" formatCode="General">
                  <c:v>1.39207999E-3</c:v>
                </c:pt>
                <c:pt idx="18305" formatCode="General">
                  <c:v>1.39215999E-3</c:v>
                </c:pt>
                <c:pt idx="18306" formatCode="General">
                  <c:v>1.3922399899999999E-3</c:v>
                </c:pt>
                <c:pt idx="18307" formatCode="General">
                  <c:v>1.3923199900000001E-3</c:v>
                </c:pt>
                <c:pt idx="18308" formatCode="General">
                  <c:v>1.3923999900000001E-3</c:v>
                </c:pt>
                <c:pt idx="18309" formatCode="General">
                  <c:v>1.39247999E-3</c:v>
                </c:pt>
                <c:pt idx="18310" formatCode="General">
                  <c:v>1.39255999E-3</c:v>
                </c:pt>
                <c:pt idx="18311" formatCode="General">
                  <c:v>1.3926399899999999E-3</c:v>
                </c:pt>
                <c:pt idx="18312" formatCode="General">
                  <c:v>1.3927199899999999E-3</c:v>
                </c:pt>
                <c:pt idx="18313" formatCode="General">
                  <c:v>1.3927999900000001E-3</c:v>
                </c:pt>
                <c:pt idx="18314" formatCode="General">
                  <c:v>1.39287999E-3</c:v>
                </c:pt>
                <c:pt idx="18315" formatCode="General">
                  <c:v>1.39295999E-3</c:v>
                </c:pt>
                <c:pt idx="18316" formatCode="General">
                  <c:v>1.3930399899999999E-3</c:v>
                </c:pt>
                <c:pt idx="18317" formatCode="General">
                  <c:v>1.3931199899999999E-3</c:v>
                </c:pt>
                <c:pt idx="18318" formatCode="General">
                  <c:v>1.3931999900000001E-3</c:v>
                </c:pt>
                <c:pt idx="18319" formatCode="General">
                  <c:v>1.39327999E-3</c:v>
                </c:pt>
                <c:pt idx="18320" formatCode="General">
                  <c:v>1.39335999E-3</c:v>
                </c:pt>
                <c:pt idx="18321" formatCode="General">
                  <c:v>1.39343999E-3</c:v>
                </c:pt>
                <c:pt idx="18322" formatCode="General">
                  <c:v>1.3935199899999999E-3</c:v>
                </c:pt>
                <c:pt idx="18323" formatCode="General">
                  <c:v>1.3935999900000001E-3</c:v>
                </c:pt>
                <c:pt idx="18324" formatCode="General">
                  <c:v>1.39367999E-3</c:v>
                </c:pt>
                <c:pt idx="18325" formatCode="General">
                  <c:v>1.39375999E-3</c:v>
                </c:pt>
                <c:pt idx="18326" formatCode="General">
                  <c:v>1.39383999E-3</c:v>
                </c:pt>
                <c:pt idx="18327" formatCode="General">
                  <c:v>1.3939199899999999E-3</c:v>
                </c:pt>
                <c:pt idx="18328" formatCode="General">
                  <c:v>1.3939999900000001E-3</c:v>
                </c:pt>
                <c:pt idx="18329" formatCode="General">
                  <c:v>1.3940799900000001E-3</c:v>
                </c:pt>
                <c:pt idx="18330" formatCode="General">
                  <c:v>1.39415999E-3</c:v>
                </c:pt>
                <c:pt idx="18331" formatCode="General">
                  <c:v>1.39423999E-3</c:v>
                </c:pt>
                <c:pt idx="18332" formatCode="General">
                  <c:v>1.3943199899999999E-3</c:v>
                </c:pt>
                <c:pt idx="18333" formatCode="General">
                  <c:v>1.3943999900000001E-3</c:v>
                </c:pt>
                <c:pt idx="18334" formatCode="General">
                  <c:v>1.3944799900000001E-3</c:v>
                </c:pt>
                <c:pt idx="18335" formatCode="General">
                  <c:v>1.39455999E-3</c:v>
                </c:pt>
                <c:pt idx="18336" formatCode="General">
                  <c:v>1.39463999E-3</c:v>
                </c:pt>
                <c:pt idx="18337" formatCode="General">
                  <c:v>1.3947199899999999E-3</c:v>
                </c:pt>
                <c:pt idx="18338" formatCode="General">
                  <c:v>1.3947999899999999E-3</c:v>
                </c:pt>
                <c:pt idx="18339" formatCode="General">
                  <c:v>1.3948799900000001E-3</c:v>
                </c:pt>
                <c:pt idx="18340" formatCode="General">
                  <c:v>1.39495999E-3</c:v>
                </c:pt>
                <c:pt idx="18341" formatCode="General">
                  <c:v>1.39503999E-3</c:v>
                </c:pt>
                <c:pt idx="18342" formatCode="General">
                  <c:v>1.39511999E-3</c:v>
                </c:pt>
                <c:pt idx="18343" formatCode="General">
                  <c:v>1.3951999899999999E-3</c:v>
                </c:pt>
                <c:pt idx="18344" formatCode="General">
                  <c:v>1.3952799900000001E-3</c:v>
                </c:pt>
                <c:pt idx="18345" formatCode="General">
                  <c:v>1.39535999E-3</c:v>
                </c:pt>
                <c:pt idx="18346" formatCode="General">
                  <c:v>1.39543999E-3</c:v>
                </c:pt>
                <c:pt idx="18347" formatCode="General">
                  <c:v>1.39551999E-3</c:v>
                </c:pt>
                <c:pt idx="18348" formatCode="General">
                  <c:v>1.3955999899999999E-3</c:v>
                </c:pt>
                <c:pt idx="18349" formatCode="General">
                  <c:v>1.3956799900000001E-3</c:v>
                </c:pt>
                <c:pt idx="18350" formatCode="General">
                  <c:v>1.3957599900000001E-3</c:v>
                </c:pt>
                <c:pt idx="18351" formatCode="General">
                  <c:v>1.39583999E-3</c:v>
                </c:pt>
                <c:pt idx="18352" formatCode="General">
                  <c:v>1.39591999E-3</c:v>
                </c:pt>
                <c:pt idx="18353" formatCode="General">
                  <c:v>1.3959999899999999E-3</c:v>
                </c:pt>
                <c:pt idx="18354" formatCode="General">
                  <c:v>1.3960799900000001E-3</c:v>
                </c:pt>
                <c:pt idx="18355" formatCode="General">
                  <c:v>1.3961599900000001E-3</c:v>
                </c:pt>
                <c:pt idx="18356" formatCode="General">
                  <c:v>1.39623999E-3</c:v>
                </c:pt>
                <c:pt idx="18357" formatCode="General">
                  <c:v>1.39631999E-3</c:v>
                </c:pt>
                <c:pt idx="18358" formatCode="General">
                  <c:v>1.3963999899999999E-3</c:v>
                </c:pt>
                <c:pt idx="18359" formatCode="General">
                  <c:v>1.3964799899999999E-3</c:v>
                </c:pt>
                <c:pt idx="18360" formatCode="General">
                  <c:v>1.3965599900000001E-3</c:v>
                </c:pt>
                <c:pt idx="18361" formatCode="General">
                  <c:v>1.39663999E-3</c:v>
                </c:pt>
                <c:pt idx="18362" formatCode="General">
                  <c:v>1.39671999E-3</c:v>
                </c:pt>
                <c:pt idx="18363" formatCode="General">
                  <c:v>1.3967999899999999E-3</c:v>
                </c:pt>
                <c:pt idx="18364" formatCode="General">
                  <c:v>1.3968799899999999E-3</c:v>
                </c:pt>
                <c:pt idx="18365" formatCode="General">
                  <c:v>1.3969599900000001E-3</c:v>
                </c:pt>
                <c:pt idx="18366" formatCode="General">
                  <c:v>1.39703999E-3</c:v>
                </c:pt>
                <c:pt idx="18367" formatCode="General">
                  <c:v>1.39711999E-3</c:v>
                </c:pt>
                <c:pt idx="18368" formatCode="General">
                  <c:v>1.39719999E-3</c:v>
                </c:pt>
                <c:pt idx="18369" formatCode="General">
                  <c:v>1.3972799899999999E-3</c:v>
                </c:pt>
                <c:pt idx="18370" formatCode="General">
                  <c:v>1.3973599900000001E-3</c:v>
                </c:pt>
                <c:pt idx="18371" formatCode="General">
                  <c:v>1.3974399900000001E-3</c:v>
                </c:pt>
                <c:pt idx="18372" formatCode="General">
                  <c:v>1.39751999E-3</c:v>
                </c:pt>
                <c:pt idx="18373" formatCode="General">
                  <c:v>1.39759999E-3</c:v>
                </c:pt>
                <c:pt idx="18374" formatCode="General">
                  <c:v>1.3976799899999999E-3</c:v>
                </c:pt>
                <c:pt idx="18375" formatCode="General">
                  <c:v>1.3977599900000001E-3</c:v>
                </c:pt>
                <c:pt idx="18376" formatCode="General">
                  <c:v>1.3978399900000001E-3</c:v>
                </c:pt>
                <c:pt idx="18377" formatCode="General">
                  <c:v>1.39791999E-3</c:v>
                </c:pt>
                <c:pt idx="18378" formatCode="General">
                  <c:v>1.39799999E-3</c:v>
                </c:pt>
                <c:pt idx="18379" formatCode="General">
                  <c:v>1.3980799899999999E-3</c:v>
                </c:pt>
                <c:pt idx="18380" formatCode="General">
                  <c:v>1.3981599899999999E-3</c:v>
                </c:pt>
                <c:pt idx="18381" formatCode="General">
                  <c:v>1.3982399900000001E-3</c:v>
                </c:pt>
                <c:pt idx="18382" formatCode="General">
                  <c:v>1.39831999E-3</c:v>
                </c:pt>
                <c:pt idx="18383" formatCode="General">
                  <c:v>1.39839999E-3</c:v>
                </c:pt>
                <c:pt idx="18384" formatCode="General">
                  <c:v>1.3984799899999999E-3</c:v>
                </c:pt>
                <c:pt idx="18385" formatCode="General">
                  <c:v>1.3985599899999999E-3</c:v>
                </c:pt>
                <c:pt idx="18386" formatCode="General">
                  <c:v>1.3986399900000001E-3</c:v>
                </c:pt>
                <c:pt idx="18387" formatCode="General">
                  <c:v>1.39871999E-3</c:v>
                </c:pt>
                <c:pt idx="18388" formatCode="General">
                  <c:v>1.39879999E-3</c:v>
                </c:pt>
                <c:pt idx="18389" formatCode="General">
                  <c:v>1.39887999E-3</c:v>
                </c:pt>
                <c:pt idx="18390" formatCode="General">
                  <c:v>1.3989599899999999E-3</c:v>
                </c:pt>
                <c:pt idx="18391" formatCode="General">
                  <c:v>1.3990399900000001E-3</c:v>
                </c:pt>
                <c:pt idx="18392" formatCode="General">
                  <c:v>1.39911999E-3</c:v>
                </c:pt>
                <c:pt idx="18393" formatCode="General">
                  <c:v>1.39919999E-3</c:v>
                </c:pt>
                <c:pt idx="18394" formatCode="General">
                  <c:v>1.39927999E-3</c:v>
                </c:pt>
                <c:pt idx="18395" formatCode="General">
                  <c:v>1.3993599899999999E-3</c:v>
                </c:pt>
                <c:pt idx="18396" formatCode="General">
                  <c:v>1.3994399900000001E-3</c:v>
                </c:pt>
                <c:pt idx="18397" formatCode="General">
                  <c:v>1.3995199900000001E-3</c:v>
                </c:pt>
                <c:pt idx="18398" formatCode="General">
                  <c:v>1.39959999E-3</c:v>
                </c:pt>
                <c:pt idx="18399" formatCode="General">
                  <c:v>1.39967999E-3</c:v>
                </c:pt>
                <c:pt idx="18400" formatCode="General">
                  <c:v>1.3997599899999999E-3</c:v>
                </c:pt>
                <c:pt idx="18401" formatCode="General">
                  <c:v>1.3998399899999999E-3</c:v>
                </c:pt>
                <c:pt idx="18402" formatCode="General">
                  <c:v>1.3999199900000001E-3</c:v>
                </c:pt>
                <c:pt idx="18403" formatCode="General">
                  <c:v>1.39999999E-3</c:v>
                </c:pt>
                <c:pt idx="18404" formatCode="General">
                  <c:v>1.40007999E-3</c:v>
                </c:pt>
                <c:pt idx="18405" formatCode="General">
                  <c:v>1.4001599899999999E-3</c:v>
                </c:pt>
                <c:pt idx="18406" formatCode="General">
                  <c:v>1.4002399899999999E-3</c:v>
                </c:pt>
                <c:pt idx="18407" formatCode="General">
                  <c:v>1.4003199900000001E-3</c:v>
                </c:pt>
                <c:pt idx="18408" formatCode="General">
                  <c:v>1.40039999E-3</c:v>
                </c:pt>
                <c:pt idx="18409" formatCode="General">
                  <c:v>1.40047999E-3</c:v>
                </c:pt>
                <c:pt idx="18410" formatCode="General">
                  <c:v>1.40055999E-3</c:v>
                </c:pt>
                <c:pt idx="18411" formatCode="General">
                  <c:v>1.4006399899999999E-3</c:v>
                </c:pt>
                <c:pt idx="18412" formatCode="General">
                  <c:v>1.4007199900000001E-3</c:v>
                </c:pt>
                <c:pt idx="18413" formatCode="General">
                  <c:v>1.40079999E-3</c:v>
                </c:pt>
                <c:pt idx="18414" formatCode="General">
                  <c:v>1.40087999E-3</c:v>
                </c:pt>
                <c:pt idx="18415" formatCode="General">
                  <c:v>1.40095999E-3</c:v>
                </c:pt>
                <c:pt idx="18416" formatCode="General">
                  <c:v>1.4010399899999999E-3</c:v>
                </c:pt>
                <c:pt idx="18417" formatCode="General">
                  <c:v>1.4011199900000001E-3</c:v>
                </c:pt>
                <c:pt idx="18418" formatCode="General">
                  <c:v>1.4011999900000001E-3</c:v>
                </c:pt>
                <c:pt idx="18419" formatCode="General">
                  <c:v>1.40127999E-3</c:v>
                </c:pt>
                <c:pt idx="18420" formatCode="General">
                  <c:v>1.40135999E-3</c:v>
                </c:pt>
                <c:pt idx="18421" formatCode="General">
                  <c:v>1.4014399899999999E-3</c:v>
                </c:pt>
                <c:pt idx="18422" formatCode="General">
                  <c:v>1.4015199900000001E-3</c:v>
                </c:pt>
                <c:pt idx="18423" formatCode="General">
                  <c:v>1.4015999900000001E-3</c:v>
                </c:pt>
                <c:pt idx="18424" formatCode="General">
                  <c:v>1.40167999E-3</c:v>
                </c:pt>
                <c:pt idx="18425" formatCode="General">
                  <c:v>1.40175999E-3</c:v>
                </c:pt>
                <c:pt idx="18426" formatCode="General">
                  <c:v>1.4018399899999999E-3</c:v>
                </c:pt>
                <c:pt idx="18427" formatCode="General">
                  <c:v>1.4019199899999999E-3</c:v>
                </c:pt>
                <c:pt idx="18428" formatCode="General">
                  <c:v>1.4019999900000001E-3</c:v>
                </c:pt>
                <c:pt idx="18429" formatCode="General">
                  <c:v>1.40207999E-3</c:v>
                </c:pt>
                <c:pt idx="18430" formatCode="General">
                  <c:v>1.40215999E-3</c:v>
                </c:pt>
                <c:pt idx="18431" formatCode="General">
                  <c:v>1.40223999E-3</c:v>
                </c:pt>
                <c:pt idx="18432" formatCode="General">
                  <c:v>1.4023199899999999E-3</c:v>
                </c:pt>
                <c:pt idx="18433" formatCode="General">
                  <c:v>1.4023999900000001E-3</c:v>
                </c:pt>
                <c:pt idx="18434" formatCode="General">
                  <c:v>1.40247999E-3</c:v>
                </c:pt>
                <c:pt idx="18435" formatCode="General">
                  <c:v>1.40255999E-3</c:v>
                </c:pt>
                <c:pt idx="18436" formatCode="General">
                  <c:v>1.40263999E-3</c:v>
                </c:pt>
                <c:pt idx="18437" formatCode="General">
                  <c:v>1.4027199899999999E-3</c:v>
                </c:pt>
                <c:pt idx="18438" formatCode="General">
                  <c:v>1.4027999900000001E-3</c:v>
                </c:pt>
                <c:pt idx="18439" formatCode="General">
                  <c:v>1.4028799900000001E-3</c:v>
                </c:pt>
                <c:pt idx="18440" formatCode="General">
                  <c:v>1.40295999E-3</c:v>
                </c:pt>
                <c:pt idx="18441" formatCode="General">
                  <c:v>1.40303999E-3</c:v>
                </c:pt>
                <c:pt idx="18442" formatCode="General">
                  <c:v>1.4031199899999999E-3</c:v>
                </c:pt>
                <c:pt idx="18443" formatCode="General">
                  <c:v>1.4031999900000001E-3</c:v>
                </c:pt>
                <c:pt idx="18444" formatCode="General">
                  <c:v>1.4032799900000001E-3</c:v>
                </c:pt>
                <c:pt idx="18445" formatCode="General">
                  <c:v>1.40335999E-3</c:v>
                </c:pt>
                <c:pt idx="18446" formatCode="General">
                  <c:v>1.40343999E-3</c:v>
                </c:pt>
                <c:pt idx="18447" formatCode="General">
                  <c:v>1.4035199899999999E-3</c:v>
                </c:pt>
                <c:pt idx="18448" formatCode="General">
                  <c:v>1.4035999899999999E-3</c:v>
                </c:pt>
                <c:pt idx="18449" formatCode="General">
                  <c:v>1.4036799900000001E-3</c:v>
                </c:pt>
                <c:pt idx="18450" formatCode="General">
                  <c:v>1.40375999E-3</c:v>
                </c:pt>
                <c:pt idx="18451" formatCode="General">
                  <c:v>1.40383999E-3</c:v>
                </c:pt>
                <c:pt idx="18452" formatCode="General">
                  <c:v>1.4039199899999999E-3</c:v>
                </c:pt>
                <c:pt idx="18453" formatCode="General">
                  <c:v>1.4039999899999999E-3</c:v>
                </c:pt>
                <c:pt idx="18454" formatCode="General">
                  <c:v>1.4040799900000001E-3</c:v>
                </c:pt>
                <c:pt idx="18455" formatCode="General">
                  <c:v>1.40415999E-3</c:v>
                </c:pt>
                <c:pt idx="18456" formatCode="General">
                  <c:v>1.40423999E-3</c:v>
                </c:pt>
                <c:pt idx="18457" formatCode="General">
                  <c:v>1.40431999E-3</c:v>
                </c:pt>
                <c:pt idx="18458" formatCode="General">
                  <c:v>1.4043999899999999E-3</c:v>
                </c:pt>
                <c:pt idx="18459" formatCode="General">
                  <c:v>1.4044799900000001E-3</c:v>
                </c:pt>
                <c:pt idx="18460" formatCode="General">
                  <c:v>1.40455999E-3</c:v>
                </c:pt>
                <c:pt idx="18461" formatCode="General">
                  <c:v>1.40463999E-3</c:v>
                </c:pt>
                <c:pt idx="18462" formatCode="General">
                  <c:v>1.40471999E-3</c:v>
                </c:pt>
                <c:pt idx="18463" formatCode="General">
                  <c:v>1.4047999899999999E-3</c:v>
                </c:pt>
                <c:pt idx="18464" formatCode="General">
                  <c:v>1.4048799900000001E-3</c:v>
                </c:pt>
                <c:pt idx="18465" formatCode="General">
                  <c:v>1.4049599900000001E-3</c:v>
                </c:pt>
                <c:pt idx="18466" formatCode="General">
                  <c:v>1.40503999E-3</c:v>
                </c:pt>
                <c:pt idx="18467" formatCode="General">
                  <c:v>1.40511999E-3</c:v>
                </c:pt>
                <c:pt idx="18468" formatCode="General">
                  <c:v>1.4051999899999999E-3</c:v>
                </c:pt>
                <c:pt idx="18469" formatCode="General">
                  <c:v>1.4052799899999999E-3</c:v>
                </c:pt>
                <c:pt idx="18470" formatCode="General">
                  <c:v>1.4053599900000001E-3</c:v>
                </c:pt>
                <c:pt idx="18471" formatCode="General">
                  <c:v>1.40543999E-3</c:v>
                </c:pt>
                <c:pt idx="18472" formatCode="General">
                  <c:v>1.40551999E-3</c:v>
                </c:pt>
                <c:pt idx="18473" formatCode="General">
                  <c:v>1.4055999899999999E-3</c:v>
                </c:pt>
                <c:pt idx="18474" formatCode="General">
                  <c:v>1.4056799899999999E-3</c:v>
                </c:pt>
                <c:pt idx="18475" formatCode="General">
                  <c:v>1.4057599900000001E-3</c:v>
                </c:pt>
                <c:pt idx="18476" formatCode="General">
                  <c:v>1.40583999E-3</c:v>
                </c:pt>
                <c:pt idx="18477" formatCode="General">
                  <c:v>1.40591999E-3</c:v>
                </c:pt>
                <c:pt idx="18478" formatCode="General">
                  <c:v>1.40599999E-3</c:v>
                </c:pt>
                <c:pt idx="18479" formatCode="General">
                  <c:v>1.4060799899999999E-3</c:v>
                </c:pt>
                <c:pt idx="18480" formatCode="General">
                  <c:v>1.4061599900000001E-3</c:v>
                </c:pt>
                <c:pt idx="18481" formatCode="General">
                  <c:v>1.40623999E-3</c:v>
                </c:pt>
                <c:pt idx="18482" formatCode="General">
                  <c:v>1.40631999E-3</c:v>
                </c:pt>
                <c:pt idx="18483" formatCode="General">
                  <c:v>1.40639999E-3</c:v>
                </c:pt>
                <c:pt idx="18484" formatCode="General">
                  <c:v>1.4064799899999999E-3</c:v>
                </c:pt>
                <c:pt idx="18485" formatCode="General">
                  <c:v>1.4065599900000001E-3</c:v>
                </c:pt>
                <c:pt idx="18486" formatCode="General">
                  <c:v>1.4066399900000001E-3</c:v>
                </c:pt>
                <c:pt idx="18487" formatCode="General">
                  <c:v>1.40671999E-3</c:v>
                </c:pt>
                <c:pt idx="18488" formatCode="General">
                  <c:v>1.40679999E-3</c:v>
                </c:pt>
                <c:pt idx="18489" formatCode="General">
                  <c:v>1.4068799899999999E-3</c:v>
                </c:pt>
                <c:pt idx="18490" formatCode="General">
                  <c:v>1.4069599900000001E-3</c:v>
                </c:pt>
                <c:pt idx="18491" formatCode="General">
                  <c:v>1.4070399900000001E-3</c:v>
                </c:pt>
                <c:pt idx="18492" formatCode="General">
                  <c:v>1.40711999E-3</c:v>
                </c:pt>
                <c:pt idx="18493" formatCode="General">
                  <c:v>1.40719999E-3</c:v>
                </c:pt>
                <c:pt idx="18494" formatCode="General">
                  <c:v>1.4072799899999999E-3</c:v>
                </c:pt>
                <c:pt idx="18495" formatCode="General">
                  <c:v>1.4073599899999999E-3</c:v>
                </c:pt>
                <c:pt idx="18496" formatCode="General">
                  <c:v>1.4074399900000001E-3</c:v>
                </c:pt>
                <c:pt idx="18497" formatCode="General">
                  <c:v>1.40751999E-3</c:v>
                </c:pt>
                <c:pt idx="18498" formatCode="General">
                  <c:v>1.40759999E-3</c:v>
                </c:pt>
                <c:pt idx="18499" formatCode="General">
                  <c:v>1.40767999E-3</c:v>
                </c:pt>
                <c:pt idx="18500" formatCode="General">
                  <c:v>1.4077599899999999E-3</c:v>
                </c:pt>
                <c:pt idx="18501" formatCode="General">
                  <c:v>1.4078399900000001E-3</c:v>
                </c:pt>
                <c:pt idx="18502" formatCode="General">
                  <c:v>1.40791999E-3</c:v>
                </c:pt>
                <c:pt idx="18503" formatCode="General">
                  <c:v>1.40799999E-3</c:v>
                </c:pt>
                <c:pt idx="18504" formatCode="General">
                  <c:v>1.40807999E-3</c:v>
                </c:pt>
                <c:pt idx="18505" formatCode="General">
                  <c:v>1.4081599899999999E-3</c:v>
                </c:pt>
                <c:pt idx="18506" formatCode="General">
                  <c:v>1.4082399900000001E-3</c:v>
                </c:pt>
                <c:pt idx="18507" formatCode="General">
                  <c:v>1.4083199900000001E-3</c:v>
                </c:pt>
                <c:pt idx="18508" formatCode="General">
                  <c:v>1.40839999E-3</c:v>
                </c:pt>
                <c:pt idx="18509" formatCode="General">
                  <c:v>1.40847999E-3</c:v>
                </c:pt>
                <c:pt idx="18510" formatCode="General">
                  <c:v>1.4085599899999999E-3</c:v>
                </c:pt>
                <c:pt idx="18511" formatCode="General">
                  <c:v>1.4086399900000001E-3</c:v>
                </c:pt>
                <c:pt idx="18512" formatCode="General">
                  <c:v>1.4087199900000001E-3</c:v>
                </c:pt>
                <c:pt idx="18513" formatCode="General">
                  <c:v>1.40879999E-3</c:v>
                </c:pt>
                <c:pt idx="18514" formatCode="General">
                  <c:v>1.40887999E-3</c:v>
                </c:pt>
                <c:pt idx="18515" formatCode="General">
                  <c:v>1.4089599899999999E-3</c:v>
                </c:pt>
                <c:pt idx="18516" formatCode="General">
                  <c:v>1.4090399899999999E-3</c:v>
                </c:pt>
                <c:pt idx="18517" formatCode="General">
                  <c:v>1.4091199900000001E-3</c:v>
                </c:pt>
                <c:pt idx="18518" formatCode="General">
                  <c:v>1.40919999E-3</c:v>
                </c:pt>
                <c:pt idx="18519" formatCode="General">
                  <c:v>1.40927999E-3</c:v>
                </c:pt>
                <c:pt idx="18520" formatCode="General">
                  <c:v>1.4093599899999999E-3</c:v>
                </c:pt>
                <c:pt idx="18521" formatCode="General">
                  <c:v>1.4094399899999999E-3</c:v>
                </c:pt>
                <c:pt idx="18522" formatCode="General">
                  <c:v>1.4095199900000001E-3</c:v>
                </c:pt>
                <c:pt idx="18523" formatCode="General">
                  <c:v>1.40959999E-3</c:v>
                </c:pt>
                <c:pt idx="18524" formatCode="General">
                  <c:v>1.40967999E-3</c:v>
                </c:pt>
                <c:pt idx="18525" formatCode="General">
                  <c:v>1.40975999E-3</c:v>
                </c:pt>
                <c:pt idx="18526" formatCode="General">
                  <c:v>1.4098399899999999E-3</c:v>
                </c:pt>
                <c:pt idx="18527" formatCode="General">
                  <c:v>1.4099199900000001E-3</c:v>
                </c:pt>
                <c:pt idx="18528" formatCode="General">
                  <c:v>1.4099999900000001E-3</c:v>
                </c:pt>
                <c:pt idx="18529" formatCode="General">
                  <c:v>1.41007999E-3</c:v>
                </c:pt>
                <c:pt idx="18530" formatCode="General">
                  <c:v>1.41015999E-3</c:v>
                </c:pt>
                <c:pt idx="18531" formatCode="General">
                  <c:v>1.4102399899999999E-3</c:v>
                </c:pt>
                <c:pt idx="18532" formatCode="General">
                  <c:v>1.4103199900000001E-3</c:v>
                </c:pt>
                <c:pt idx="18533" formatCode="General">
                  <c:v>1.4103999900000001E-3</c:v>
                </c:pt>
                <c:pt idx="18534" formatCode="General">
                  <c:v>1.41047999E-3</c:v>
                </c:pt>
                <c:pt idx="18535" formatCode="General">
                  <c:v>1.41055999E-3</c:v>
                </c:pt>
                <c:pt idx="18536" formatCode="General">
                  <c:v>1.4106399899999999E-3</c:v>
                </c:pt>
                <c:pt idx="18537" formatCode="General">
                  <c:v>1.4107199899999999E-3</c:v>
                </c:pt>
                <c:pt idx="18538" formatCode="General">
                  <c:v>1.4107999900000001E-3</c:v>
                </c:pt>
                <c:pt idx="18539" formatCode="General">
                  <c:v>1.41087999E-3</c:v>
                </c:pt>
                <c:pt idx="18540" formatCode="General">
                  <c:v>1.41095999E-3</c:v>
                </c:pt>
                <c:pt idx="18541" formatCode="General">
                  <c:v>1.4110399899999999E-3</c:v>
                </c:pt>
                <c:pt idx="18542" formatCode="General">
                  <c:v>1.4111199899999999E-3</c:v>
                </c:pt>
                <c:pt idx="18543" formatCode="General">
                  <c:v>1.4111999900000001E-3</c:v>
                </c:pt>
                <c:pt idx="18544" formatCode="General">
                  <c:v>1.41127999E-3</c:v>
                </c:pt>
                <c:pt idx="18545" formatCode="General">
                  <c:v>1.41135999E-3</c:v>
                </c:pt>
                <c:pt idx="18546" formatCode="General">
                  <c:v>1.41143999E-3</c:v>
                </c:pt>
                <c:pt idx="18547" formatCode="General">
                  <c:v>1.4115199899999999E-3</c:v>
                </c:pt>
                <c:pt idx="18548" formatCode="General">
                  <c:v>1.4115999900000001E-3</c:v>
                </c:pt>
                <c:pt idx="18549" formatCode="General">
                  <c:v>1.41167999E-3</c:v>
                </c:pt>
                <c:pt idx="18550" formatCode="General">
                  <c:v>1.41175999E-3</c:v>
                </c:pt>
                <c:pt idx="18551" formatCode="General">
                  <c:v>1.41183999E-3</c:v>
                </c:pt>
                <c:pt idx="18552" formatCode="General">
                  <c:v>1.4119199899999999E-3</c:v>
                </c:pt>
                <c:pt idx="18553" formatCode="General">
                  <c:v>1.4119999900000001E-3</c:v>
                </c:pt>
                <c:pt idx="18554" formatCode="General">
                  <c:v>1.4120799900000001E-3</c:v>
                </c:pt>
                <c:pt idx="18555" formatCode="General">
                  <c:v>1.41215999E-3</c:v>
                </c:pt>
                <c:pt idx="18556" formatCode="General">
                  <c:v>1.41223999E-3</c:v>
                </c:pt>
                <c:pt idx="18557" formatCode="General">
                  <c:v>1.4123199899999999E-3</c:v>
                </c:pt>
                <c:pt idx="18558" formatCode="General">
                  <c:v>1.4123999899999999E-3</c:v>
                </c:pt>
                <c:pt idx="18559" formatCode="General">
                  <c:v>1.4124799900000001E-3</c:v>
                </c:pt>
                <c:pt idx="18560" formatCode="General">
                  <c:v>1.41255999E-3</c:v>
                </c:pt>
                <c:pt idx="18561" formatCode="General">
                  <c:v>1.41263999E-3</c:v>
                </c:pt>
                <c:pt idx="18562" formatCode="General">
                  <c:v>1.4127199899999999E-3</c:v>
                </c:pt>
                <c:pt idx="18563" formatCode="General">
                  <c:v>1.4127999899999999E-3</c:v>
                </c:pt>
                <c:pt idx="18564" formatCode="General">
                  <c:v>1.4128799900000001E-3</c:v>
                </c:pt>
                <c:pt idx="18565" formatCode="General">
                  <c:v>1.41295999E-3</c:v>
                </c:pt>
                <c:pt idx="18566" formatCode="General">
                  <c:v>1.41303999E-3</c:v>
                </c:pt>
                <c:pt idx="18567" formatCode="General">
                  <c:v>1.41311999E-3</c:v>
                </c:pt>
                <c:pt idx="18568" formatCode="General">
                  <c:v>1.4131999899999999E-3</c:v>
                </c:pt>
                <c:pt idx="18569" formatCode="General">
                  <c:v>1.4132799900000001E-3</c:v>
                </c:pt>
                <c:pt idx="18570" formatCode="General">
                  <c:v>1.41335999E-3</c:v>
                </c:pt>
                <c:pt idx="18571" formatCode="General">
                  <c:v>1.41343999E-3</c:v>
                </c:pt>
                <c:pt idx="18572" formatCode="General">
                  <c:v>1.41351999E-3</c:v>
                </c:pt>
                <c:pt idx="18573" formatCode="General">
                  <c:v>1.4135999899999999E-3</c:v>
                </c:pt>
                <c:pt idx="18574" formatCode="General">
                  <c:v>1.4136799900000001E-3</c:v>
                </c:pt>
                <c:pt idx="18575" formatCode="General">
                  <c:v>1.4137599900000001E-3</c:v>
                </c:pt>
                <c:pt idx="18576" formatCode="General">
                  <c:v>1.41383999E-3</c:v>
                </c:pt>
                <c:pt idx="18577" formatCode="General">
                  <c:v>1.41391999E-3</c:v>
                </c:pt>
                <c:pt idx="18578" formatCode="General">
                  <c:v>1.4139999899999999E-3</c:v>
                </c:pt>
                <c:pt idx="18579" formatCode="General">
                  <c:v>1.4140799900000001E-3</c:v>
                </c:pt>
                <c:pt idx="18580" formatCode="General">
                  <c:v>1.4141599900000001E-3</c:v>
                </c:pt>
                <c:pt idx="18581" formatCode="General">
                  <c:v>1.41423999E-3</c:v>
                </c:pt>
                <c:pt idx="18582" formatCode="General">
                  <c:v>1.41431999E-3</c:v>
                </c:pt>
                <c:pt idx="18583" formatCode="General">
                  <c:v>1.4143999899999999E-3</c:v>
                </c:pt>
                <c:pt idx="18584" formatCode="General">
                  <c:v>1.4144799899999999E-3</c:v>
                </c:pt>
                <c:pt idx="18585" formatCode="General">
                  <c:v>1.4145599900000001E-3</c:v>
                </c:pt>
                <c:pt idx="18586" formatCode="General">
                  <c:v>1.41463999E-3</c:v>
                </c:pt>
                <c:pt idx="18587" formatCode="General">
                  <c:v>1.41471999E-3</c:v>
                </c:pt>
                <c:pt idx="18588" formatCode="General">
                  <c:v>1.41479999E-3</c:v>
                </c:pt>
                <c:pt idx="18589" formatCode="General">
                  <c:v>1.4148799899999999E-3</c:v>
                </c:pt>
                <c:pt idx="18590" formatCode="General">
                  <c:v>1.4149599900000001E-3</c:v>
                </c:pt>
                <c:pt idx="18591" formatCode="General">
                  <c:v>1.41503999E-3</c:v>
                </c:pt>
                <c:pt idx="18592" formatCode="General">
                  <c:v>1.41511999E-3</c:v>
                </c:pt>
                <c:pt idx="18593" formatCode="General">
                  <c:v>1.41519999E-3</c:v>
                </c:pt>
                <c:pt idx="18594" formatCode="General">
                  <c:v>1.4152799899999999E-3</c:v>
                </c:pt>
                <c:pt idx="18595" formatCode="General">
                  <c:v>1.4153599900000001E-3</c:v>
                </c:pt>
                <c:pt idx="18596" formatCode="General">
                  <c:v>1.4154399900000001E-3</c:v>
                </c:pt>
                <c:pt idx="18597" formatCode="General">
                  <c:v>1.41551999E-3</c:v>
                </c:pt>
                <c:pt idx="18598" formatCode="General">
                  <c:v>1.41559999E-3</c:v>
                </c:pt>
                <c:pt idx="18599" formatCode="General">
                  <c:v>1.4156799899999999E-3</c:v>
                </c:pt>
                <c:pt idx="18600" formatCode="General">
                  <c:v>1.4157599900000001E-3</c:v>
                </c:pt>
                <c:pt idx="18601" formatCode="General">
                  <c:v>1.4158399900000001E-3</c:v>
                </c:pt>
                <c:pt idx="18602" formatCode="General">
                  <c:v>1.41591999E-3</c:v>
                </c:pt>
                <c:pt idx="18603" formatCode="General">
                  <c:v>1.41599999E-3</c:v>
                </c:pt>
                <c:pt idx="18604" formatCode="General">
                  <c:v>1.4160799899999999E-3</c:v>
                </c:pt>
                <c:pt idx="18605" formatCode="General">
                  <c:v>1.4161599899999999E-3</c:v>
                </c:pt>
                <c:pt idx="18606" formatCode="General">
                  <c:v>1.4162399900000001E-3</c:v>
                </c:pt>
                <c:pt idx="18607" formatCode="General">
                  <c:v>1.41631999E-3</c:v>
                </c:pt>
                <c:pt idx="18608" formatCode="General">
                  <c:v>1.41639999E-3</c:v>
                </c:pt>
                <c:pt idx="18609" formatCode="General">
                  <c:v>1.4164799899999999E-3</c:v>
                </c:pt>
                <c:pt idx="18610" formatCode="General">
                  <c:v>1.4165599899999999E-3</c:v>
                </c:pt>
                <c:pt idx="18611" formatCode="General">
                  <c:v>1.4166399900000001E-3</c:v>
                </c:pt>
                <c:pt idx="18612" formatCode="General">
                  <c:v>1.41671999E-3</c:v>
                </c:pt>
                <c:pt idx="18613" formatCode="General">
                  <c:v>1.41679999E-3</c:v>
                </c:pt>
                <c:pt idx="18614" formatCode="General">
                  <c:v>1.41687999E-3</c:v>
                </c:pt>
                <c:pt idx="18615" formatCode="General">
                  <c:v>1.4169599899999999E-3</c:v>
                </c:pt>
                <c:pt idx="18616" formatCode="General">
                  <c:v>1.4170399900000001E-3</c:v>
                </c:pt>
                <c:pt idx="18617" formatCode="General">
                  <c:v>1.4171199900000001E-3</c:v>
                </c:pt>
                <c:pt idx="18618" formatCode="General">
                  <c:v>1.41719999E-3</c:v>
                </c:pt>
                <c:pt idx="18619" formatCode="General">
                  <c:v>1.41727999E-3</c:v>
                </c:pt>
                <c:pt idx="18620" formatCode="General">
                  <c:v>1.4173599899999999E-3</c:v>
                </c:pt>
                <c:pt idx="18621" formatCode="General">
                  <c:v>1.4174399900000001E-3</c:v>
                </c:pt>
                <c:pt idx="18622" formatCode="General">
                  <c:v>1.4175199900000001E-3</c:v>
                </c:pt>
                <c:pt idx="18623" formatCode="General">
                  <c:v>1.41759999E-3</c:v>
                </c:pt>
                <c:pt idx="18624" formatCode="General">
                  <c:v>1.41767999E-3</c:v>
                </c:pt>
                <c:pt idx="18625" formatCode="General">
                  <c:v>1.4177599899999999E-3</c:v>
                </c:pt>
                <c:pt idx="18626" formatCode="General">
                  <c:v>1.4178399899999999E-3</c:v>
                </c:pt>
                <c:pt idx="18627" formatCode="General">
                  <c:v>1.4179199900000001E-3</c:v>
                </c:pt>
                <c:pt idx="18628" formatCode="General">
                  <c:v>1.41799999E-3</c:v>
                </c:pt>
                <c:pt idx="18629" formatCode="General">
                  <c:v>1.41807999E-3</c:v>
                </c:pt>
                <c:pt idx="18630" formatCode="General">
                  <c:v>1.4181599899999999E-3</c:v>
                </c:pt>
                <c:pt idx="18631" formatCode="General">
                  <c:v>1.4182399899999999E-3</c:v>
                </c:pt>
                <c:pt idx="18632" formatCode="General">
                  <c:v>1.4183199900000001E-3</c:v>
                </c:pt>
                <c:pt idx="18633" formatCode="General">
                  <c:v>1.41839999E-3</c:v>
                </c:pt>
                <c:pt idx="18634" formatCode="General">
                  <c:v>1.41847999E-3</c:v>
                </c:pt>
                <c:pt idx="18635" formatCode="General">
                  <c:v>1.41855999E-3</c:v>
                </c:pt>
                <c:pt idx="18636" formatCode="General">
                  <c:v>1.4186399899999999E-3</c:v>
                </c:pt>
                <c:pt idx="18637" formatCode="General">
                  <c:v>1.4187199900000001E-3</c:v>
                </c:pt>
                <c:pt idx="18638" formatCode="General">
                  <c:v>1.41879999E-3</c:v>
                </c:pt>
                <c:pt idx="18639" formatCode="General">
                  <c:v>1.41887999E-3</c:v>
                </c:pt>
                <c:pt idx="18640" formatCode="General">
                  <c:v>1.41895999E-3</c:v>
                </c:pt>
                <c:pt idx="18641" formatCode="General">
                  <c:v>1.4190399899999999E-3</c:v>
                </c:pt>
                <c:pt idx="18642" formatCode="General">
                  <c:v>1.4191199900000001E-3</c:v>
                </c:pt>
                <c:pt idx="18643" formatCode="General">
                  <c:v>1.4191999900000001E-3</c:v>
                </c:pt>
                <c:pt idx="18644" formatCode="General">
                  <c:v>1.41927999E-3</c:v>
                </c:pt>
                <c:pt idx="18645" formatCode="General">
                  <c:v>1.41935999E-3</c:v>
                </c:pt>
                <c:pt idx="18646" formatCode="General">
                  <c:v>1.4194399899999999E-3</c:v>
                </c:pt>
                <c:pt idx="18647" formatCode="General">
                  <c:v>1.4195199899999999E-3</c:v>
                </c:pt>
                <c:pt idx="18648" formatCode="General">
                  <c:v>1.4195999900000001E-3</c:v>
                </c:pt>
                <c:pt idx="18649" formatCode="General">
                  <c:v>1.41967999E-3</c:v>
                </c:pt>
                <c:pt idx="18650" formatCode="General">
                  <c:v>1.41975999E-3</c:v>
                </c:pt>
                <c:pt idx="18651" formatCode="General">
                  <c:v>1.4198399899999999E-3</c:v>
                </c:pt>
                <c:pt idx="18652" formatCode="General">
                  <c:v>1.4199199899999999E-3</c:v>
                </c:pt>
                <c:pt idx="18653" formatCode="General">
                  <c:v>1.4199999900000001E-3</c:v>
                </c:pt>
                <c:pt idx="18654" formatCode="General">
                  <c:v>1.42007999E-3</c:v>
                </c:pt>
                <c:pt idx="18655" formatCode="General">
                  <c:v>1.42015999E-3</c:v>
                </c:pt>
                <c:pt idx="18656" formatCode="General">
                  <c:v>1.42023999E-3</c:v>
                </c:pt>
                <c:pt idx="18657" formatCode="General">
                  <c:v>1.4203199899999999E-3</c:v>
                </c:pt>
                <c:pt idx="18658" formatCode="General">
                  <c:v>1.4203999900000001E-3</c:v>
                </c:pt>
                <c:pt idx="18659" formatCode="General">
                  <c:v>1.42047999E-3</c:v>
                </c:pt>
                <c:pt idx="18660" formatCode="General">
                  <c:v>1.42055999E-3</c:v>
                </c:pt>
                <c:pt idx="18661" formatCode="General">
                  <c:v>1.42063999E-3</c:v>
                </c:pt>
                <c:pt idx="18662" formatCode="General">
                  <c:v>1.4207199899999999E-3</c:v>
                </c:pt>
                <c:pt idx="18663" formatCode="General">
                  <c:v>1.4207999900000001E-3</c:v>
                </c:pt>
                <c:pt idx="18664" formatCode="General">
                  <c:v>1.4208799900000001E-3</c:v>
                </c:pt>
                <c:pt idx="18665" formatCode="General">
                  <c:v>1.42095999E-3</c:v>
                </c:pt>
                <c:pt idx="18666" formatCode="General">
                  <c:v>1.42103999E-3</c:v>
                </c:pt>
                <c:pt idx="18667" formatCode="General">
                  <c:v>1.4211199899999999E-3</c:v>
                </c:pt>
                <c:pt idx="18668" formatCode="General">
                  <c:v>1.4211999900000001E-3</c:v>
                </c:pt>
                <c:pt idx="18669" formatCode="General">
                  <c:v>1.4212799900000001E-3</c:v>
                </c:pt>
                <c:pt idx="18670" formatCode="General">
                  <c:v>1.42135999E-3</c:v>
                </c:pt>
                <c:pt idx="18671" formatCode="General">
                  <c:v>1.42143999E-3</c:v>
                </c:pt>
                <c:pt idx="18672" formatCode="General">
                  <c:v>1.4215199899999999E-3</c:v>
                </c:pt>
                <c:pt idx="18673" formatCode="General">
                  <c:v>1.4215999899999999E-3</c:v>
                </c:pt>
                <c:pt idx="18674" formatCode="General">
                  <c:v>1.4216799900000001E-3</c:v>
                </c:pt>
                <c:pt idx="18675" formatCode="General">
                  <c:v>1.42175999E-3</c:v>
                </c:pt>
                <c:pt idx="18676" formatCode="General">
                  <c:v>1.42183999E-3</c:v>
                </c:pt>
                <c:pt idx="18677" formatCode="General">
                  <c:v>1.42191999E-3</c:v>
                </c:pt>
                <c:pt idx="18678" formatCode="General">
                  <c:v>1.4219999899999999E-3</c:v>
                </c:pt>
                <c:pt idx="18679" formatCode="General">
                  <c:v>1.4220799900000001E-3</c:v>
                </c:pt>
                <c:pt idx="18680" formatCode="General">
                  <c:v>1.42215999E-3</c:v>
                </c:pt>
                <c:pt idx="18681" formatCode="General">
                  <c:v>1.42223999E-3</c:v>
                </c:pt>
                <c:pt idx="18682" formatCode="General">
                  <c:v>1.42231999E-3</c:v>
                </c:pt>
                <c:pt idx="18683" formatCode="General">
                  <c:v>1.4223999899999999E-3</c:v>
                </c:pt>
                <c:pt idx="18684" formatCode="General">
                  <c:v>1.4224799900000001E-3</c:v>
                </c:pt>
                <c:pt idx="18685" formatCode="General">
                  <c:v>1.4225599900000001E-3</c:v>
                </c:pt>
                <c:pt idx="18686" formatCode="General">
                  <c:v>1.42263999E-3</c:v>
                </c:pt>
                <c:pt idx="18687" formatCode="General">
                  <c:v>1.42271999E-3</c:v>
                </c:pt>
                <c:pt idx="18688" formatCode="General">
                  <c:v>1.4227999899999999E-3</c:v>
                </c:pt>
                <c:pt idx="18689" formatCode="General">
                  <c:v>1.4228799900000001E-3</c:v>
                </c:pt>
                <c:pt idx="18690" formatCode="General">
                  <c:v>1.4229599900000001E-3</c:v>
                </c:pt>
                <c:pt idx="18691" formatCode="General">
                  <c:v>1.42303999E-3</c:v>
                </c:pt>
                <c:pt idx="18692" formatCode="General">
                  <c:v>1.42311999E-3</c:v>
                </c:pt>
                <c:pt idx="18693" formatCode="General">
                  <c:v>1.4231999899999999E-3</c:v>
                </c:pt>
                <c:pt idx="18694" formatCode="General">
                  <c:v>1.4232799899999999E-3</c:v>
                </c:pt>
                <c:pt idx="18695" formatCode="General">
                  <c:v>1.4233599900000001E-3</c:v>
                </c:pt>
                <c:pt idx="18696" formatCode="General">
                  <c:v>1.42343999E-3</c:v>
                </c:pt>
                <c:pt idx="18697" formatCode="General">
                  <c:v>1.42351999E-3</c:v>
                </c:pt>
                <c:pt idx="18698" formatCode="General">
                  <c:v>1.4235999899999999E-3</c:v>
                </c:pt>
                <c:pt idx="18699" formatCode="General">
                  <c:v>1.4236799899999999E-3</c:v>
                </c:pt>
                <c:pt idx="18700" formatCode="General">
                  <c:v>1.4237599900000001E-3</c:v>
                </c:pt>
                <c:pt idx="18701" formatCode="General">
                  <c:v>1.42383999E-3</c:v>
                </c:pt>
                <c:pt idx="18702" formatCode="General">
                  <c:v>1.42391999E-3</c:v>
                </c:pt>
                <c:pt idx="18703" formatCode="General">
                  <c:v>1.42399999E-3</c:v>
                </c:pt>
                <c:pt idx="18704" formatCode="General">
                  <c:v>1.4240799899999999E-3</c:v>
                </c:pt>
                <c:pt idx="18705" formatCode="General">
                  <c:v>1.4241599900000001E-3</c:v>
                </c:pt>
                <c:pt idx="18706" formatCode="General">
                  <c:v>1.4242399900000001E-3</c:v>
                </c:pt>
                <c:pt idx="18707" formatCode="General">
                  <c:v>1.42431999E-3</c:v>
                </c:pt>
                <c:pt idx="18708" formatCode="General">
                  <c:v>1.42439999E-3</c:v>
                </c:pt>
                <c:pt idx="18709" formatCode="General">
                  <c:v>1.4244799899999999E-3</c:v>
                </c:pt>
                <c:pt idx="18710" formatCode="General">
                  <c:v>1.4245599900000001E-3</c:v>
                </c:pt>
                <c:pt idx="18711" formatCode="General">
                  <c:v>1.4246399900000001E-3</c:v>
                </c:pt>
                <c:pt idx="18712" formatCode="General">
                  <c:v>1.42471999E-3</c:v>
                </c:pt>
                <c:pt idx="18713" formatCode="General">
                  <c:v>1.42479999E-3</c:v>
                </c:pt>
                <c:pt idx="18714" formatCode="General">
                  <c:v>1.4248799899999999E-3</c:v>
                </c:pt>
                <c:pt idx="18715" formatCode="General">
                  <c:v>1.4249599899999999E-3</c:v>
                </c:pt>
                <c:pt idx="18716" formatCode="General">
                  <c:v>1.4250399900000001E-3</c:v>
                </c:pt>
                <c:pt idx="18717" formatCode="General">
                  <c:v>1.42511999E-3</c:v>
                </c:pt>
                <c:pt idx="18718" formatCode="General">
                  <c:v>1.42519999E-3</c:v>
                </c:pt>
                <c:pt idx="18719" formatCode="General">
                  <c:v>1.4252799899999999E-3</c:v>
                </c:pt>
                <c:pt idx="18720" formatCode="General">
                  <c:v>1.4253599899999999E-3</c:v>
                </c:pt>
                <c:pt idx="18721" formatCode="General">
                  <c:v>1.4254399900000001E-3</c:v>
                </c:pt>
                <c:pt idx="18722" formatCode="General">
                  <c:v>1.42551999E-3</c:v>
                </c:pt>
                <c:pt idx="18723" formatCode="General">
                  <c:v>1.42559999E-3</c:v>
                </c:pt>
                <c:pt idx="18724" formatCode="General">
                  <c:v>1.42567999E-3</c:v>
                </c:pt>
                <c:pt idx="18725" formatCode="General">
                  <c:v>1.4257599899999999E-3</c:v>
                </c:pt>
                <c:pt idx="18726" formatCode="General">
                  <c:v>1.4258399900000001E-3</c:v>
                </c:pt>
                <c:pt idx="18727" formatCode="General">
                  <c:v>1.42591999E-3</c:v>
                </c:pt>
                <c:pt idx="18728" formatCode="General">
                  <c:v>1.42599999E-3</c:v>
                </c:pt>
                <c:pt idx="18729" formatCode="General">
                  <c:v>1.42607999E-3</c:v>
                </c:pt>
                <c:pt idx="18730" formatCode="General">
                  <c:v>1.4261599899999999E-3</c:v>
                </c:pt>
                <c:pt idx="18731" formatCode="General">
                  <c:v>1.4262399900000001E-3</c:v>
                </c:pt>
                <c:pt idx="18732" formatCode="General">
                  <c:v>1.4263199900000001E-3</c:v>
                </c:pt>
                <c:pt idx="18733" formatCode="General">
                  <c:v>1.42639999E-3</c:v>
                </c:pt>
                <c:pt idx="18734" formatCode="General">
                  <c:v>1.42647999E-3</c:v>
                </c:pt>
                <c:pt idx="18735" formatCode="General">
                  <c:v>1.4265599899999999E-3</c:v>
                </c:pt>
                <c:pt idx="18736" formatCode="General">
                  <c:v>1.4266399899999999E-3</c:v>
                </c:pt>
                <c:pt idx="18737" formatCode="General">
                  <c:v>1.4267199900000001E-3</c:v>
                </c:pt>
                <c:pt idx="18738" formatCode="General">
                  <c:v>1.42679999E-3</c:v>
                </c:pt>
                <c:pt idx="18739" formatCode="General">
                  <c:v>1.42687999E-3</c:v>
                </c:pt>
                <c:pt idx="18740" formatCode="General">
                  <c:v>1.4269599899999999E-3</c:v>
                </c:pt>
                <c:pt idx="18741" formatCode="General">
                  <c:v>1.4270399899999999E-3</c:v>
                </c:pt>
                <c:pt idx="18742" formatCode="General">
                  <c:v>1.4271199900000001E-3</c:v>
                </c:pt>
                <c:pt idx="18743" formatCode="General">
                  <c:v>1.42719999E-3</c:v>
                </c:pt>
                <c:pt idx="18744" formatCode="General">
                  <c:v>1.42727999E-3</c:v>
                </c:pt>
                <c:pt idx="18745" formatCode="General">
                  <c:v>1.42735999E-3</c:v>
                </c:pt>
                <c:pt idx="18746" formatCode="General">
                  <c:v>1.4274399899999999E-3</c:v>
                </c:pt>
                <c:pt idx="18747" formatCode="General">
                  <c:v>1.4275199900000001E-3</c:v>
                </c:pt>
                <c:pt idx="18748" formatCode="General">
                  <c:v>1.42759999E-3</c:v>
                </c:pt>
                <c:pt idx="18749" formatCode="General">
                  <c:v>1.42767999E-3</c:v>
                </c:pt>
                <c:pt idx="18750" formatCode="General">
                  <c:v>1.42775999E-3</c:v>
                </c:pt>
                <c:pt idx="18751" formatCode="General">
                  <c:v>1.4278399899999999E-3</c:v>
                </c:pt>
                <c:pt idx="18752" formatCode="General">
                  <c:v>1.4279199900000001E-3</c:v>
                </c:pt>
                <c:pt idx="18753" formatCode="General">
                  <c:v>1.4279999900000001E-3</c:v>
                </c:pt>
                <c:pt idx="18754" formatCode="General">
                  <c:v>1.42807999E-3</c:v>
                </c:pt>
                <c:pt idx="18755" formatCode="General">
                  <c:v>1.42815999E-3</c:v>
                </c:pt>
                <c:pt idx="18756" formatCode="General">
                  <c:v>1.4282399899999999E-3</c:v>
                </c:pt>
                <c:pt idx="18757" formatCode="General">
                  <c:v>1.4283199900000001E-3</c:v>
                </c:pt>
                <c:pt idx="18758" formatCode="General">
                  <c:v>1.4283999900000001E-3</c:v>
                </c:pt>
                <c:pt idx="18759" formatCode="General">
                  <c:v>1.42847999E-3</c:v>
                </c:pt>
                <c:pt idx="18760" formatCode="General">
                  <c:v>1.42855999E-3</c:v>
                </c:pt>
                <c:pt idx="18761" formatCode="General">
                  <c:v>1.4286399899999999E-3</c:v>
                </c:pt>
                <c:pt idx="18762" formatCode="General">
                  <c:v>1.4287199899999999E-3</c:v>
                </c:pt>
                <c:pt idx="18763" formatCode="General">
                  <c:v>1.4287999900000001E-3</c:v>
                </c:pt>
                <c:pt idx="18764" formatCode="General">
                  <c:v>1.42887999E-3</c:v>
                </c:pt>
                <c:pt idx="18765" formatCode="General">
                  <c:v>1.42895999E-3</c:v>
                </c:pt>
                <c:pt idx="18766" formatCode="General">
                  <c:v>1.42903999E-3</c:v>
                </c:pt>
                <c:pt idx="18767" formatCode="General">
                  <c:v>1.4291199899999999E-3</c:v>
                </c:pt>
                <c:pt idx="18768" formatCode="General">
                  <c:v>1.4291999900000001E-3</c:v>
                </c:pt>
                <c:pt idx="18769" formatCode="General">
                  <c:v>1.42927999E-3</c:v>
                </c:pt>
                <c:pt idx="18770" formatCode="General">
                  <c:v>1.42935999E-3</c:v>
                </c:pt>
                <c:pt idx="18771" formatCode="General">
                  <c:v>1.42943999E-3</c:v>
                </c:pt>
                <c:pt idx="18772" formatCode="General">
                  <c:v>1.4295199899999999E-3</c:v>
                </c:pt>
                <c:pt idx="18773" formatCode="General">
                  <c:v>1.4295999900000001E-3</c:v>
                </c:pt>
                <c:pt idx="18774" formatCode="General">
                  <c:v>1.4296799900000001E-3</c:v>
                </c:pt>
                <c:pt idx="18775" formatCode="General">
                  <c:v>1.42975999E-3</c:v>
                </c:pt>
                <c:pt idx="18776" formatCode="General">
                  <c:v>1.42983999E-3</c:v>
                </c:pt>
                <c:pt idx="18777" formatCode="General">
                  <c:v>1.4299199899999999E-3</c:v>
                </c:pt>
                <c:pt idx="18778" formatCode="General">
                  <c:v>1.4299999900000001E-3</c:v>
                </c:pt>
                <c:pt idx="18779" formatCode="General">
                  <c:v>1.4300799900000001E-3</c:v>
                </c:pt>
                <c:pt idx="18780" formatCode="General">
                  <c:v>1.43015999E-3</c:v>
                </c:pt>
                <c:pt idx="18781" formatCode="General">
                  <c:v>1.43023999E-3</c:v>
                </c:pt>
                <c:pt idx="18782" formatCode="General">
                  <c:v>1.4303199899999999E-3</c:v>
                </c:pt>
                <c:pt idx="18783" formatCode="General">
                  <c:v>1.4303999899999999E-3</c:v>
                </c:pt>
                <c:pt idx="18784" formatCode="General">
                  <c:v>1.4304799900000001E-3</c:v>
                </c:pt>
                <c:pt idx="18785" formatCode="General">
                  <c:v>1.43055999E-3</c:v>
                </c:pt>
                <c:pt idx="18786" formatCode="General">
                  <c:v>1.43063999E-3</c:v>
                </c:pt>
                <c:pt idx="18787" formatCode="General">
                  <c:v>1.4307199899999999E-3</c:v>
                </c:pt>
                <c:pt idx="18788" formatCode="General">
                  <c:v>1.4307999899999999E-3</c:v>
                </c:pt>
                <c:pt idx="18789" formatCode="General">
                  <c:v>1.4308799900000001E-3</c:v>
                </c:pt>
                <c:pt idx="18790" formatCode="General">
                  <c:v>1.43095999E-3</c:v>
                </c:pt>
                <c:pt idx="18791" formatCode="General">
                  <c:v>1.43103999E-3</c:v>
                </c:pt>
                <c:pt idx="18792" formatCode="General">
                  <c:v>1.43111999E-3</c:v>
                </c:pt>
                <c:pt idx="18793" formatCode="General">
                  <c:v>1.4311999899999999E-3</c:v>
                </c:pt>
                <c:pt idx="18794" formatCode="General">
                  <c:v>1.4312799900000001E-3</c:v>
                </c:pt>
                <c:pt idx="18795" formatCode="General">
                  <c:v>1.4313599900000001E-3</c:v>
                </c:pt>
                <c:pt idx="18796" formatCode="General">
                  <c:v>1.43143999E-3</c:v>
                </c:pt>
                <c:pt idx="18797" formatCode="General">
                  <c:v>1.43151999E-3</c:v>
                </c:pt>
                <c:pt idx="18798" formatCode="General">
                  <c:v>1.4315999899999999E-3</c:v>
                </c:pt>
                <c:pt idx="18799" formatCode="General">
                  <c:v>1.4316799900000001E-3</c:v>
                </c:pt>
                <c:pt idx="18800" formatCode="General">
                  <c:v>1.4317599900000001E-3</c:v>
                </c:pt>
                <c:pt idx="18801" formatCode="General">
                  <c:v>1.43183999E-3</c:v>
                </c:pt>
                <c:pt idx="18802" formatCode="General">
                  <c:v>1.43191999E-3</c:v>
                </c:pt>
                <c:pt idx="18803" formatCode="General">
                  <c:v>1.4319999899999999E-3</c:v>
                </c:pt>
                <c:pt idx="18804" formatCode="General">
                  <c:v>1.4320799899999999E-3</c:v>
                </c:pt>
                <c:pt idx="18805" formatCode="General">
                  <c:v>1.4321599900000001E-3</c:v>
                </c:pt>
                <c:pt idx="18806" formatCode="General">
                  <c:v>1.43223999E-3</c:v>
                </c:pt>
                <c:pt idx="18807" formatCode="General">
                  <c:v>1.43231999E-3</c:v>
                </c:pt>
                <c:pt idx="18808" formatCode="General">
                  <c:v>1.4323999899999999E-3</c:v>
                </c:pt>
                <c:pt idx="18809" formatCode="General">
                  <c:v>1.4324799899999999E-3</c:v>
                </c:pt>
                <c:pt idx="18810" formatCode="General">
                  <c:v>1.4325599900000001E-3</c:v>
                </c:pt>
                <c:pt idx="18811" formatCode="General">
                  <c:v>1.43263999E-3</c:v>
                </c:pt>
                <c:pt idx="18812" formatCode="General">
                  <c:v>1.43271999E-3</c:v>
                </c:pt>
                <c:pt idx="18813" formatCode="General">
                  <c:v>1.43279999E-3</c:v>
                </c:pt>
                <c:pt idx="18814" formatCode="General">
                  <c:v>1.4328799899999999E-3</c:v>
                </c:pt>
                <c:pt idx="18815" formatCode="General">
                  <c:v>1.4329599900000001E-3</c:v>
                </c:pt>
                <c:pt idx="18816" formatCode="General">
                  <c:v>1.43303999E-3</c:v>
                </c:pt>
                <c:pt idx="18817" formatCode="General">
                  <c:v>1.43311999E-3</c:v>
                </c:pt>
                <c:pt idx="18818" formatCode="General">
                  <c:v>1.43319999E-3</c:v>
                </c:pt>
                <c:pt idx="18819" formatCode="General">
                  <c:v>1.4332799899999999E-3</c:v>
                </c:pt>
                <c:pt idx="18820" formatCode="General">
                  <c:v>1.4333599900000001E-3</c:v>
                </c:pt>
                <c:pt idx="18821" formatCode="General">
                  <c:v>1.4334399900000001E-3</c:v>
                </c:pt>
                <c:pt idx="18822" formatCode="General">
                  <c:v>1.43351999E-3</c:v>
                </c:pt>
                <c:pt idx="18823" formatCode="General">
                  <c:v>1.43359999E-3</c:v>
                </c:pt>
                <c:pt idx="18824" formatCode="General">
                  <c:v>1.4336799899999999E-3</c:v>
                </c:pt>
                <c:pt idx="18825" formatCode="General">
                  <c:v>1.4337599899999999E-3</c:v>
                </c:pt>
                <c:pt idx="18826" formatCode="General">
                  <c:v>1.4338399900000001E-3</c:v>
                </c:pt>
                <c:pt idx="18827" formatCode="General">
                  <c:v>1.43391999E-3</c:v>
                </c:pt>
                <c:pt idx="18828" formatCode="General">
                  <c:v>1.43399999E-3</c:v>
                </c:pt>
                <c:pt idx="18829" formatCode="General">
                  <c:v>1.4340799899999999E-3</c:v>
                </c:pt>
                <c:pt idx="18830" formatCode="General">
                  <c:v>1.4341599899999999E-3</c:v>
                </c:pt>
                <c:pt idx="18831" formatCode="General">
                  <c:v>1.4342399900000001E-3</c:v>
                </c:pt>
                <c:pt idx="18832" formatCode="General">
                  <c:v>1.43431999E-3</c:v>
                </c:pt>
                <c:pt idx="18833" formatCode="General">
                  <c:v>1.43439999E-3</c:v>
                </c:pt>
                <c:pt idx="18834" formatCode="General">
                  <c:v>1.43447999E-3</c:v>
                </c:pt>
                <c:pt idx="18835" formatCode="General">
                  <c:v>1.4345599899999999E-3</c:v>
                </c:pt>
                <c:pt idx="18836" formatCode="General">
                  <c:v>1.4346399900000001E-3</c:v>
                </c:pt>
                <c:pt idx="18837" formatCode="General">
                  <c:v>1.43471999E-3</c:v>
                </c:pt>
                <c:pt idx="18838" formatCode="General">
                  <c:v>1.43479999E-3</c:v>
                </c:pt>
                <c:pt idx="18839" formatCode="General">
                  <c:v>1.43487999E-3</c:v>
                </c:pt>
                <c:pt idx="18840" formatCode="General">
                  <c:v>1.4349599899999999E-3</c:v>
                </c:pt>
                <c:pt idx="18841" formatCode="General">
                  <c:v>1.4350399900000001E-3</c:v>
                </c:pt>
                <c:pt idx="18842" formatCode="General">
                  <c:v>1.4351199900000001E-3</c:v>
                </c:pt>
                <c:pt idx="18843" formatCode="General">
                  <c:v>1.43519999E-3</c:v>
                </c:pt>
                <c:pt idx="18844" formatCode="General">
                  <c:v>1.43527999E-3</c:v>
                </c:pt>
                <c:pt idx="18845" formatCode="General">
                  <c:v>1.4353599899999999E-3</c:v>
                </c:pt>
                <c:pt idx="18846" formatCode="General">
                  <c:v>1.4354399900000001E-3</c:v>
                </c:pt>
                <c:pt idx="18847" formatCode="General">
                  <c:v>1.4355199900000001E-3</c:v>
                </c:pt>
                <c:pt idx="18848" formatCode="General">
                  <c:v>1.43559999E-3</c:v>
                </c:pt>
                <c:pt idx="18849" formatCode="General">
                  <c:v>1.43567999E-3</c:v>
                </c:pt>
                <c:pt idx="18850" formatCode="General">
                  <c:v>1.4357599899999999E-3</c:v>
                </c:pt>
                <c:pt idx="18851" formatCode="General">
                  <c:v>1.4358399899999999E-3</c:v>
                </c:pt>
                <c:pt idx="18852" formatCode="General">
                  <c:v>1.4359199900000001E-3</c:v>
                </c:pt>
                <c:pt idx="18853" formatCode="General">
                  <c:v>1.43599999E-3</c:v>
                </c:pt>
                <c:pt idx="18854" formatCode="General">
                  <c:v>1.43607999E-3</c:v>
                </c:pt>
                <c:pt idx="18855" formatCode="General">
                  <c:v>1.43615999E-3</c:v>
                </c:pt>
                <c:pt idx="18856" formatCode="General">
                  <c:v>1.4362399899999999E-3</c:v>
                </c:pt>
                <c:pt idx="18857" formatCode="General">
                  <c:v>1.4363199900000001E-3</c:v>
                </c:pt>
                <c:pt idx="18858" formatCode="General">
                  <c:v>1.43639999E-3</c:v>
                </c:pt>
                <c:pt idx="18859" formatCode="General">
                  <c:v>1.43647999E-3</c:v>
                </c:pt>
                <c:pt idx="18860" formatCode="General">
                  <c:v>1.43655999E-3</c:v>
                </c:pt>
                <c:pt idx="18861" formatCode="General">
                  <c:v>1.4366399899999999E-3</c:v>
                </c:pt>
                <c:pt idx="18862" formatCode="General">
                  <c:v>1.4367199900000001E-3</c:v>
                </c:pt>
                <c:pt idx="18863" formatCode="General">
                  <c:v>1.4367999900000001E-3</c:v>
                </c:pt>
                <c:pt idx="18864" formatCode="General">
                  <c:v>1.43687999E-3</c:v>
                </c:pt>
                <c:pt idx="18865" formatCode="General">
                  <c:v>1.43695999E-3</c:v>
                </c:pt>
                <c:pt idx="18866" formatCode="General">
                  <c:v>1.4370399899999999E-3</c:v>
                </c:pt>
                <c:pt idx="18867" formatCode="General">
                  <c:v>1.4371199900000001E-3</c:v>
                </c:pt>
                <c:pt idx="18868" formatCode="General">
                  <c:v>1.4371999900000001E-3</c:v>
                </c:pt>
                <c:pt idx="18869" formatCode="General">
                  <c:v>1.43727999E-3</c:v>
                </c:pt>
                <c:pt idx="18870" formatCode="General">
                  <c:v>1.43735999E-3</c:v>
                </c:pt>
                <c:pt idx="18871" formatCode="General">
                  <c:v>1.4374399899999999E-3</c:v>
                </c:pt>
                <c:pt idx="18872" formatCode="General">
                  <c:v>1.4375199899999999E-3</c:v>
                </c:pt>
                <c:pt idx="18873" formatCode="General">
                  <c:v>1.4375999900000001E-3</c:v>
                </c:pt>
                <c:pt idx="18874" formatCode="General">
                  <c:v>1.43767999E-3</c:v>
                </c:pt>
                <c:pt idx="18875" formatCode="General">
                  <c:v>1.43775999E-3</c:v>
                </c:pt>
                <c:pt idx="18876" formatCode="General">
                  <c:v>1.4378399899999999E-3</c:v>
                </c:pt>
                <c:pt idx="18877" formatCode="General">
                  <c:v>1.4379199899999999E-3</c:v>
                </c:pt>
                <c:pt idx="18878" formatCode="General">
                  <c:v>1.4379999900000001E-3</c:v>
                </c:pt>
                <c:pt idx="18879" formatCode="General">
                  <c:v>1.43807999E-3</c:v>
                </c:pt>
                <c:pt idx="18880" formatCode="General">
                  <c:v>1.43815999E-3</c:v>
                </c:pt>
                <c:pt idx="18881" formatCode="General">
                  <c:v>1.43823999E-3</c:v>
                </c:pt>
                <c:pt idx="18882" formatCode="General">
                  <c:v>1.4383199899999999E-3</c:v>
                </c:pt>
                <c:pt idx="18883" formatCode="General">
                  <c:v>1.4383999900000001E-3</c:v>
                </c:pt>
                <c:pt idx="18884" formatCode="General">
                  <c:v>1.4384799900000001E-3</c:v>
                </c:pt>
                <c:pt idx="18885" formatCode="General">
                  <c:v>1.43855999E-3</c:v>
                </c:pt>
                <c:pt idx="18886" formatCode="General">
                  <c:v>1.43863999E-3</c:v>
                </c:pt>
                <c:pt idx="18887" formatCode="General">
                  <c:v>1.4387199899999999E-3</c:v>
                </c:pt>
                <c:pt idx="18888" formatCode="General">
                  <c:v>1.4387999900000001E-3</c:v>
                </c:pt>
                <c:pt idx="18889" formatCode="General">
                  <c:v>1.4388799900000001E-3</c:v>
                </c:pt>
                <c:pt idx="18890" formatCode="General">
                  <c:v>1.43895999E-3</c:v>
                </c:pt>
                <c:pt idx="18891" formatCode="General">
                  <c:v>1.43903999E-3</c:v>
                </c:pt>
                <c:pt idx="18892" formatCode="General">
                  <c:v>1.4391199899999999E-3</c:v>
                </c:pt>
                <c:pt idx="18893" formatCode="General">
                  <c:v>1.4391999899999999E-3</c:v>
                </c:pt>
                <c:pt idx="18894" formatCode="General">
                  <c:v>1.4392799900000001E-3</c:v>
                </c:pt>
                <c:pt idx="18895" formatCode="General">
                  <c:v>1.43935999E-3</c:v>
                </c:pt>
                <c:pt idx="18896" formatCode="General">
                  <c:v>1.43943999E-3</c:v>
                </c:pt>
                <c:pt idx="18897" formatCode="General">
                  <c:v>1.4395199899999999E-3</c:v>
                </c:pt>
                <c:pt idx="18898" formatCode="General">
                  <c:v>1.4395999899999999E-3</c:v>
                </c:pt>
                <c:pt idx="18899" formatCode="General">
                  <c:v>1.4396799900000001E-3</c:v>
                </c:pt>
                <c:pt idx="18900" formatCode="General">
                  <c:v>1.43975999E-3</c:v>
                </c:pt>
                <c:pt idx="18901" formatCode="General">
                  <c:v>1.43983999E-3</c:v>
                </c:pt>
                <c:pt idx="18902" formatCode="General">
                  <c:v>1.43991999E-3</c:v>
                </c:pt>
                <c:pt idx="18903" formatCode="General">
                  <c:v>1.4399999899999999E-3</c:v>
                </c:pt>
                <c:pt idx="18904" formatCode="General">
                  <c:v>1.4400799900000001E-3</c:v>
                </c:pt>
                <c:pt idx="18905" formatCode="General">
                  <c:v>1.44015999E-3</c:v>
                </c:pt>
                <c:pt idx="18906" formatCode="General">
                  <c:v>1.44023999E-3</c:v>
                </c:pt>
                <c:pt idx="18907" formatCode="General">
                  <c:v>1.44031999E-3</c:v>
                </c:pt>
                <c:pt idx="18908" formatCode="General">
                  <c:v>1.4403999899999999E-3</c:v>
                </c:pt>
                <c:pt idx="18909" formatCode="General">
                  <c:v>1.4404799900000001E-3</c:v>
                </c:pt>
                <c:pt idx="18910" formatCode="General">
                  <c:v>1.4405599900000001E-3</c:v>
                </c:pt>
                <c:pt idx="18911" formatCode="General">
                  <c:v>1.44063999E-3</c:v>
                </c:pt>
                <c:pt idx="18912" formatCode="General">
                  <c:v>1.44071999E-3</c:v>
                </c:pt>
                <c:pt idx="18913" formatCode="General">
                  <c:v>1.4407999899999999E-3</c:v>
                </c:pt>
                <c:pt idx="18914" formatCode="General">
                  <c:v>1.4408799899999999E-3</c:v>
                </c:pt>
                <c:pt idx="18915" formatCode="General">
                  <c:v>1.4409599900000001E-3</c:v>
                </c:pt>
                <c:pt idx="18916" formatCode="General">
                  <c:v>1.44103999E-3</c:v>
                </c:pt>
                <c:pt idx="18917" formatCode="General">
                  <c:v>1.44111999E-3</c:v>
                </c:pt>
                <c:pt idx="18918" formatCode="General">
                  <c:v>1.4411999899999999E-3</c:v>
                </c:pt>
                <c:pt idx="18919" formatCode="General">
                  <c:v>1.4412799899999999E-3</c:v>
                </c:pt>
                <c:pt idx="18920" formatCode="General">
                  <c:v>1.4413599900000001E-3</c:v>
                </c:pt>
                <c:pt idx="18921" formatCode="General">
                  <c:v>1.44143999E-3</c:v>
                </c:pt>
                <c:pt idx="18922" formatCode="General">
                  <c:v>1.44151999E-3</c:v>
                </c:pt>
                <c:pt idx="18923" formatCode="General">
                  <c:v>1.44159999E-3</c:v>
                </c:pt>
                <c:pt idx="18924" formatCode="General">
                  <c:v>1.4416799899999999E-3</c:v>
                </c:pt>
                <c:pt idx="18925" formatCode="General">
                  <c:v>1.4417599900000001E-3</c:v>
                </c:pt>
                <c:pt idx="18926" formatCode="General">
                  <c:v>1.44183999E-3</c:v>
                </c:pt>
                <c:pt idx="18927" formatCode="General">
                  <c:v>1.44191999E-3</c:v>
                </c:pt>
                <c:pt idx="18928" formatCode="General">
                  <c:v>1.44199999E-3</c:v>
                </c:pt>
                <c:pt idx="18929" formatCode="General">
                  <c:v>1.4420799899999999E-3</c:v>
                </c:pt>
                <c:pt idx="18930" formatCode="General">
                  <c:v>1.4421599900000001E-3</c:v>
                </c:pt>
                <c:pt idx="18931" formatCode="General">
                  <c:v>1.4422399900000001E-3</c:v>
                </c:pt>
                <c:pt idx="18932" formatCode="General">
                  <c:v>1.44231999E-3</c:v>
                </c:pt>
                <c:pt idx="18933" formatCode="General">
                  <c:v>1.44239999E-3</c:v>
                </c:pt>
                <c:pt idx="18934" formatCode="General">
                  <c:v>1.4424799899999999E-3</c:v>
                </c:pt>
                <c:pt idx="18935" formatCode="General">
                  <c:v>1.4425599900000001E-3</c:v>
                </c:pt>
                <c:pt idx="18936" formatCode="General">
                  <c:v>1.4426399900000001E-3</c:v>
                </c:pt>
                <c:pt idx="18937" formatCode="General">
                  <c:v>1.44271999E-3</c:v>
                </c:pt>
                <c:pt idx="18938" formatCode="General">
                  <c:v>1.44279999E-3</c:v>
                </c:pt>
                <c:pt idx="18939" formatCode="General">
                  <c:v>1.4428799899999999E-3</c:v>
                </c:pt>
                <c:pt idx="18940" formatCode="General">
                  <c:v>1.4429599899999999E-3</c:v>
                </c:pt>
                <c:pt idx="18941" formatCode="General">
                  <c:v>1.4430399900000001E-3</c:v>
                </c:pt>
                <c:pt idx="18942" formatCode="General">
                  <c:v>1.44311999E-3</c:v>
                </c:pt>
                <c:pt idx="18943" formatCode="General">
                  <c:v>1.44319999E-3</c:v>
                </c:pt>
                <c:pt idx="18944" formatCode="General">
                  <c:v>1.44327999E-3</c:v>
                </c:pt>
                <c:pt idx="18945" formatCode="General">
                  <c:v>1.4433599899999999E-3</c:v>
                </c:pt>
                <c:pt idx="18946" formatCode="General">
                  <c:v>1.4434399900000001E-3</c:v>
                </c:pt>
                <c:pt idx="18947" formatCode="General">
                  <c:v>1.44351999E-3</c:v>
                </c:pt>
                <c:pt idx="18948" formatCode="General">
                  <c:v>1.44359999E-3</c:v>
                </c:pt>
                <c:pt idx="18949" formatCode="General">
                  <c:v>1.44367999E-3</c:v>
                </c:pt>
                <c:pt idx="18950" formatCode="General">
                  <c:v>1.4437599899999999E-3</c:v>
                </c:pt>
                <c:pt idx="18951" formatCode="General">
                  <c:v>1.4438399900000001E-3</c:v>
                </c:pt>
                <c:pt idx="18952" formatCode="General">
                  <c:v>1.4439199900000001E-3</c:v>
                </c:pt>
                <c:pt idx="18953" formatCode="General">
                  <c:v>1.44399999E-3</c:v>
                </c:pt>
                <c:pt idx="18954" formatCode="General">
                  <c:v>1.44407999E-3</c:v>
                </c:pt>
                <c:pt idx="18955" formatCode="General">
                  <c:v>1.4441599899999999E-3</c:v>
                </c:pt>
                <c:pt idx="18956" formatCode="General">
                  <c:v>1.4442399900000001E-3</c:v>
                </c:pt>
                <c:pt idx="18957" formatCode="General">
                  <c:v>1.4443199900000001E-3</c:v>
                </c:pt>
                <c:pt idx="18958" formatCode="General">
                  <c:v>1.44439999E-3</c:v>
                </c:pt>
                <c:pt idx="18959" formatCode="General">
                  <c:v>1.44447999E-3</c:v>
                </c:pt>
                <c:pt idx="18960" formatCode="General">
                  <c:v>1.4445599899999999E-3</c:v>
                </c:pt>
                <c:pt idx="18961" formatCode="General">
                  <c:v>1.4446399899999999E-3</c:v>
                </c:pt>
                <c:pt idx="18962" formatCode="General">
                  <c:v>1.4447199900000001E-3</c:v>
                </c:pt>
                <c:pt idx="18963" formatCode="General">
                  <c:v>1.44479999E-3</c:v>
                </c:pt>
                <c:pt idx="18964" formatCode="General">
                  <c:v>1.44487999E-3</c:v>
                </c:pt>
                <c:pt idx="18965" formatCode="General">
                  <c:v>1.4449599899999999E-3</c:v>
                </c:pt>
                <c:pt idx="18966" formatCode="General">
                  <c:v>1.4450399899999999E-3</c:v>
                </c:pt>
                <c:pt idx="18967" formatCode="General">
                  <c:v>1.4451199900000001E-3</c:v>
                </c:pt>
                <c:pt idx="18968" formatCode="General">
                  <c:v>1.44519999E-3</c:v>
                </c:pt>
                <c:pt idx="18969" formatCode="General">
                  <c:v>1.44527999E-3</c:v>
                </c:pt>
                <c:pt idx="18970" formatCode="General">
                  <c:v>1.44535999E-3</c:v>
                </c:pt>
                <c:pt idx="18971" formatCode="General">
                  <c:v>1.4454399899999999E-3</c:v>
                </c:pt>
                <c:pt idx="18972" formatCode="General">
                  <c:v>1.4455199900000001E-3</c:v>
                </c:pt>
                <c:pt idx="18973" formatCode="General">
                  <c:v>1.44559999E-3</c:v>
                </c:pt>
                <c:pt idx="18974" formatCode="General">
                  <c:v>1.44567999E-3</c:v>
                </c:pt>
                <c:pt idx="18975" formatCode="General">
                  <c:v>1.44575999E-3</c:v>
                </c:pt>
                <c:pt idx="18976" formatCode="General">
                  <c:v>1.4458399899999999E-3</c:v>
                </c:pt>
                <c:pt idx="18977" formatCode="General">
                  <c:v>1.4459199900000001E-3</c:v>
                </c:pt>
                <c:pt idx="18978" formatCode="General">
                  <c:v>1.4459999900000001E-3</c:v>
                </c:pt>
                <c:pt idx="18979" formatCode="General">
                  <c:v>1.44607999E-3</c:v>
                </c:pt>
                <c:pt idx="18980" formatCode="General">
                  <c:v>1.44615999E-3</c:v>
                </c:pt>
                <c:pt idx="18981" formatCode="General">
                  <c:v>1.4462399899999999E-3</c:v>
                </c:pt>
                <c:pt idx="18982" formatCode="General">
                  <c:v>1.4463199899999999E-3</c:v>
                </c:pt>
                <c:pt idx="18983" formatCode="General">
                  <c:v>1.4463999900000001E-3</c:v>
                </c:pt>
                <c:pt idx="18984" formatCode="General">
                  <c:v>1.44647999E-3</c:v>
                </c:pt>
                <c:pt idx="18985" formatCode="General">
                  <c:v>1.44655999E-3</c:v>
                </c:pt>
                <c:pt idx="18986" formatCode="General">
                  <c:v>1.4466399899999999E-3</c:v>
                </c:pt>
                <c:pt idx="18987" formatCode="General">
                  <c:v>1.4467199899999999E-3</c:v>
                </c:pt>
                <c:pt idx="18988" formatCode="General">
                  <c:v>1.4467999900000001E-3</c:v>
                </c:pt>
                <c:pt idx="18989" formatCode="General">
                  <c:v>1.44687999E-3</c:v>
                </c:pt>
                <c:pt idx="18990" formatCode="General">
                  <c:v>1.44695999E-3</c:v>
                </c:pt>
                <c:pt idx="18991" formatCode="General">
                  <c:v>1.44703999E-3</c:v>
                </c:pt>
                <c:pt idx="18992" formatCode="General">
                  <c:v>1.4471199899999999E-3</c:v>
                </c:pt>
                <c:pt idx="18993" formatCode="General">
                  <c:v>1.4471999900000001E-3</c:v>
                </c:pt>
                <c:pt idx="18994" formatCode="General">
                  <c:v>1.44727999E-3</c:v>
                </c:pt>
                <c:pt idx="18995" formatCode="General">
                  <c:v>1.44735999E-3</c:v>
                </c:pt>
                <c:pt idx="18996" formatCode="General">
                  <c:v>1.44743999E-3</c:v>
                </c:pt>
                <c:pt idx="18997" formatCode="General">
                  <c:v>1.4475199899999999E-3</c:v>
                </c:pt>
                <c:pt idx="18998" formatCode="General">
                  <c:v>1.4475999900000001E-3</c:v>
                </c:pt>
                <c:pt idx="18999" formatCode="General">
                  <c:v>1.4476799900000001E-3</c:v>
                </c:pt>
                <c:pt idx="19000" formatCode="General">
                  <c:v>1.44775999E-3</c:v>
                </c:pt>
                <c:pt idx="19001" formatCode="General">
                  <c:v>1.44783999E-3</c:v>
                </c:pt>
                <c:pt idx="19002" formatCode="General">
                  <c:v>1.4479199899999999E-3</c:v>
                </c:pt>
                <c:pt idx="19003" formatCode="General">
                  <c:v>1.4479999900000001E-3</c:v>
                </c:pt>
                <c:pt idx="19004" formatCode="General">
                  <c:v>1.4480799900000001E-3</c:v>
                </c:pt>
                <c:pt idx="19005" formatCode="General">
                  <c:v>1.44815999E-3</c:v>
                </c:pt>
                <c:pt idx="19006" formatCode="General">
                  <c:v>1.44823999E-3</c:v>
                </c:pt>
                <c:pt idx="19007" formatCode="General">
                  <c:v>1.4483199899999999E-3</c:v>
                </c:pt>
                <c:pt idx="19008" formatCode="General">
                  <c:v>1.4483999899999999E-3</c:v>
                </c:pt>
                <c:pt idx="19009" formatCode="General">
                  <c:v>1.4484799900000001E-3</c:v>
                </c:pt>
                <c:pt idx="19010" formatCode="General">
                  <c:v>1.44855999E-3</c:v>
                </c:pt>
                <c:pt idx="19011" formatCode="General">
                  <c:v>1.44863999E-3</c:v>
                </c:pt>
                <c:pt idx="19012" formatCode="General">
                  <c:v>1.44871999E-3</c:v>
                </c:pt>
                <c:pt idx="19013" formatCode="General">
                  <c:v>1.4487999899999999E-3</c:v>
                </c:pt>
                <c:pt idx="19014" formatCode="General">
                  <c:v>1.4488799900000001E-3</c:v>
                </c:pt>
                <c:pt idx="19015" formatCode="General">
                  <c:v>1.44895999E-3</c:v>
                </c:pt>
                <c:pt idx="19016" formatCode="General">
                  <c:v>1.44903999E-3</c:v>
                </c:pt>
                <c:pt idx="19017" formatCode="General">
                  <c:v>1.44911999E-3</c:v>
                </c:pt>
                <c:pt idx="19018" formatCode="General">
                  <c:v>1.4491999899999999E-3</c:v>
                </c:pt>
                <c:pt idx="19019" formatCode="General">
                  <c:v>1.4492799900000001E-3</c:v>
                </c:pt>
                <c:pt idx="19020" formatCode="General">
                  <c:v>1.4493599900000001E-3</c:v>
                </c:pt>
                <c:pt idx="19021" formatCode="General">
                  <c:v>1.44943999E-3</c:v>
                </c:pt>
                <c:pt idx="19022" formatCode="General">
                  <c:v>1.44951999E-3</c:v>
                </c:pt>
                <c:pt idx="19023" formatCode="General">
                  <c:v>1.4495999899999999E-3</c:v>
                </c:pt>
                <c:pt idx="19024" formatCode="General">
                  <c:v>1.4496799900000001E-3</c:v>
                </c:pt>
                <c:pt idx="19025" formatCode="General">
                  <c:v>1.4497599900000001E-3</c:v>
                </c:pt>
                <c:pt idx="19026" formatCode="General">
                  <c:v>1.44983999E-3</c:v>
                </c:pt>
                <c:pt idx="19027" formatCode="General">
                  <c:v>1.44991999E-3</c:v>
                </c:pt>
                <c:pt idx="19028" formatCode="General">
                  <c:v>1.4499999899999999E-3</c:v>
                </c:pt>
                <c:pt idx="19029" formatCode="General">
                  <c:v>1.4500799899999999E-3</c:v>
                </c:pt>
                <c:pt idx="19030" formatCode="General">
                  <c:v>1.4501599900000001E-3</c:v>
                </c:pt>
                <c:pt idx="19031" formatCode="General">
                  <c:v>1.45023999E-3</c:v>
                </c:pt>
                <c:pt idx="19032" formatCode="General">
                  <c:v>1.45031999E-3</c:v>
                </c:pt>
                <c:pt idx="19033" formatCode="General">
                  <c:v>1.4503999899999999E-3</c:v>
                </c:pt>
                <c:pt idx="19034" formatCode="General">
                  <c:v>1.4504799899999999E-3</c:v>
                </c:pt>
                <c:pt idx="19035" formatCode="General">
                  <c:v>1.4505599900000001E-3</c:v>
                </c:pt>
                <c:pt idx="19036" formatCode="General">
                  <c:v>1.45063999E-3</c:v>
                </c:pt>
                <c:pt idx="19037" formatCode="General">
                  <c:v>1.45071999E-3</c:v>
                </c:pt>
                <c:pt idx="19038" formatCode="General">
                  <c:v>1.45079999E-3</c:v>
                </c:pt>
                <c:pt idx="19039" formatCode="General">
                  <c:v>1.4508799899999999E-3</c:v>
                </c:pt>
                <c:pt idx="19040" formatCode="General">
                  <c:v>1.4509599900000001E-3</c:v>
                </c:pt>
                <c:pt idx="19041" formatCode="General">
                  <c:v>1.4510399900000001E-3</c:v>
                </c:pt>
                <c:pt idx="19042" formatCode="General">
                  <c:v>1.45111999E-3</c:v>
                </c:pt>
                <c:pt idx="19043" formatCode="General">
                  <c:v>1.45119999E-3</c:v>
                </c:pt>
                <c:pt idx="19044" formatCode="General">
                  <c:v>1.4512799899999999E-3</c:v>
                </c:pt>
                <c:pt idx="19045" formatCode="General">
                  <c:v>1.4513599900000001E-3</c:v>
                </c:pt>
                <c:pt idx="19046" formatCode="General">
                  <c:v>1.4514399900000001E-3</c:v>
                </c:pt>
                <c:pt idx="19047" formatCode="General">
                  <c:v>1.45151999E-3</c:v>
                </c:pt>
                <c:pt idx="19048" formatCode="General">
                  <c:v>1.45159999E-3</c:v>
                </c:pt>
                <c:pt idx="19049" formatCode="General">
                  <c:v>1.4516799899999999E-3</c:v>
                </c:pt>
                <c:pt idx="19050" formatCode="General">
                  <c:v>1.4517599899999999E-3</c:v>
                </c:pt>
                <c:pt idx="19051" formatCode="General">
                  <c:v>1.4518399900000001E-3</c:v>
                </c:pt>
                <c:pt idx="19052" formatCode="General">
                  <c:v>1.45191999E-3</c:v>
                </c:pt>
                <c:pt idx="19053" formatCode="General">
                  <c:v>1.45199999E-3</c:v>
                </c:pt>
                <c:pt idx="19054" formatCode="General">
                  <c:v>1.4520799899999999E-3</c:v>
                </c:pt>
                <c:pt idx="19055" formatCode="General">
                  <c:v>1.4521599899999999E-3</c:v>
                </c:pt>
                <c:pt idx="19056" formatCode="General">
                  <c:v>1.4522399900000001E-3</c:v>
                </c:pt>
                <c:pt idx="19057" formatCode="General">
                  <c:v>1.45231999E-3</c:v>
                </c:pt>
                <c:pt idx="19058" formatCode="General">
                  <c:v>1.45239999E-3</c:v>
                </c:pt>
                <c:pt idx="19059" formatCode="General">
                  <c:v>1.45247999E-3</c:v>
                </c:pt>
                <c:pt idx="19060" formatCode="General">
                  <c:v>1.4525599899999999E-3</c:v>
                </c:pt>
                <c:pt idx="19061" formatCode="General">
                  <c:v>1.4526399900000001E-3</c:v>
                </c:pt>
                <c:pt idx="19062" formatCode="General">
                  <c:v>1.45271999E-3</c:v>
                </c:pt>
                <c:pt idx="19063" formatCode="General">
                  <c:v>1.45279999E-3</c:v>
                </c:pt>
                <c:pt idx="19064" formatCode="General">
                  <c:v>1.45287999E-3</c:v>
                </c:pt>
                <c:pt idx="19065" formatCode="General">
                  <c:v>1.4529599899999999E-3</c:v>
                </c:pt>
                <c:pt idx="19066" formatCode="General">
                  <c:v>1.4530399900000001E-3</c:v>
                </c:pt>
                <c:pt idx="19067" formatCode="General">
                  <c:v>1.4531199900000001E-3</c:v>
                </c:pt>
                <c:pt idx="19068" formatCode="General">
                  <c:v>1.45319999E-3</c:v>
                </c:pt>
                <c:pt idx="19069" formatCode="General">
                  <c:v>1.45327999E-3</c:v>
                </c:pt>
                <c:pt idx="19070" formatCode="General">
                  <c:v>1.4533599899999999E-3</c:v>
                </c:pt>
                <c:pt idx="19071" formatCode="General">
                  <c:v>1.4534399899999999E-3</c:v>
                </c:pt>
                <c:pt idx="19072" formatCode="General">
                  <c:v>1.4535199900000001E-3</c:v>
                </c:pt>
                <c:pt idx="19073" formatCode="General">
                  <c:v>1.45359999E-3</c:v>
                </c:pt>
                <c:pt idx="19074" formatCode="General">
                  <c:v>1.45367999E-3</c:v>
                </c:pt>
                <c:pt idx="19075" formatCode="General">
                  <c:v>1.4537599899999999E-3</c:v>
                </c:pt>
                <c:pt idx="19076" formatCode="General">
                  <c:v>1.4538399899999999E-3</c:v>
                </c:pt>
                <c:pt idx="19077" formatCode="General">
                  <c:v>1.4539199900000001E-3</c:v>
                </c:pt>
                <c:pt idx="19078" formatCode="General">
                  <c:v>1.45399999E-3</c:v>
                </c:pt>
                <c:pt idx="19079" formatCode="General">
                  <c:v>1.45407999E-3</c:v>
                </c:pt>
                <c:pt idx="19080" formatCode="General">
                  <c:v>1.45415999E-3</c:v>
                </c:pt>
                <c:pt idx="19081" formatCode="General">
                  <c:v>1.4542399899999999E-3</c:v>
                </c:pt>
                <c:pt idx="19082" formatCode="General">
                  <c:v>1.4543199900000001E-3</c:v>
                </c:pt>
                <c:pt idx="19083" formatCode="General">
                  <c:v>1.45439999E-3</c:v>
                </c:pt>
                <c:pt idx="19084" formatCode="General">
                  <c:v>1.45447999E-3</c:v>
                </c:pt>
                <c:pt idx="19085" formatCode="General">
                  <c:v>1.45455999E-3</c:v>
                </c:pt>
                <c:pt idx="19086" formatCode="General">
                  <c:v>1.4546399899999999E-3</c:v>
                </c:pt>
                <c:pt idx="19087" formatCode="General">
                  <c:v>1.4547199900000001E-3</c:v>
                </c:pt>
                <c:pt idx="19088" formatCode="General">
                  <c:v>1.4547999900000001E-3</c:v>
                </c:pt>
                <c:pt idx="19089" formatCode="General">
                  <c:v>1.45487999E-3</c:v>
                </c:pt>
                <c:pt idx="19090" formatCode="General">
                  <c:v>1.45495999E-3</c:v>
                </c:pt>
                <c:pt idx="19091" formatCode="General">
                  <c:v>1.4550399899999999E-3</c:v>
                </c:pt>
                <c:pt idx="19092" formatCode="General">
                  <c:v>1.4551199900000001E-3</c:v>
                </c:pt>
                <c:pt idx="19093" formatCode="General">
                  <c:v>1.4551999900000001E-3</c:v>
                </c:pt>
                <c:pt idx="19094" formatCode="General">
                  <c:v>1.45527999E-3</c:v>
                </c:pt>
                <c:pt idx="19095" formatCode="General">
                  <c:v>1.45535999E-3</c:v>
                </c:pt>
                <c:pt idx="19096" formatCode="General">
                  <c:v>1.4554399899999999E-3</c:v>
                </c:pt>
                <c:pt idx="19097" formatCode="General">
                  <c:v>1.4555199899999999E-3</c:v>
                </c:pt>
                <c:pt idx="19098" formatCode="General">
                  <c:v>1.4555999900000001E-3</c:v>
                </c:pt>
                <c:pt idx="19099" formatCode="General">
                  <c:v>1.45567999E-3</c:v>
                </c:pt>
                <c:pt idx="19100" formatCode="General">
                  <c:v>1.45575999E-3</c:v>
                </c:pt>
                <c:pt idx="19101" formatCode="General">
                  <c:v>1.45583999E-3</c:v>
                </c:pt>
                <c:pt idx="19102" formatCode="General">
                  <c:v>1.4559199899999999E-3</c:v>
                </c:pt>
                <c:pt idx="19103" formatCode="General">
                  <c:v>1.4559999900000001E-3</c:v>
                </c:pt>
                <c:pt idx="19104" formatCode="General">
                  <c:v>1.45607999E-3</c:v>
                </c:pt>
                <c:pt idx="19105" formatCode="General">
                  <c:v>1.45615999E-3</c:v>
                </c:pt>
                <c:pt idx="19106" formatCode="General">
                  <c:v>1.45623999E-3</c:v>
                </c:pt>
                <c:pt idx="19107" formatCode="General">
                  <c:v>1.4563199899999999E-3</c:v>
                </c:pt>
                <c:pt idx="19108" formatCode="General">
                  <c:v>1.4563999900000001E-3</c:v>
                </c:pt>
                <c:pt idx="19109" formatCode="General">
                  <c:v>1.4564799900000001E-3</c:v>
                </c:pt>
                <c:pt idx="19110" formatCode="General">
                  <c:v>1.45655999E-3</c:v>
                </c:pt>
                <c:pt idx="19111" formatCode="General">
                  <c:v>1.45663999E-3</c:v>
                </c:pt>
                <c:pt idx="19112" formatCode="General">
                  <c:v>1.4567199899999999E-3</c:v>
                </c:pt>
                <c:pt idx="19113" formatCode="General">
                  <c:v>1.4567999900000001E-3</c:v>
                </c:pt>
                <c:pt idx="19114" formatCode="General">
                  <c:v>1.4568799900000001E-3</c:v>
                </c:pt>
                <c:pt idx="19115" formatCode="General">
                  <c:v>1.45695999E-3</c:v>
                </c:pt>
                <c:pt idx="19116" formatCode="General">
                  <c:v>1.45703999E-3</c:v>
                </c:pt>
                <c:pt idx="19117" formatCode="General">
                  <c:v>1.4571199899999999E-3</c:v>
                </c:pt>
                <c:pt idx="19118" formatCode="General">
                  <c:v>1.4571999899999999E-3</c:v>
                </c:pt>
                <c:pt idx="19119" formatCode="General">
                  <c:v>1.4572799900000001E-3</c:v>
                </c:pt>
                <c:pt idx="19120" formatCode="General">
                  <c:v>1.45735999E-3</c:v>
                </c:pt>
                <c:pt idx="19121" formatCode="General">
                  <c:v>1.45743999E-3</c:v>
                </c:pt>
                <c:pt idx="19122" formatCode="General">
                  <c:v>1.4575199899999999E-3</c:v>
                </c:pt>
                <c:pt idx="19123" formatCode="General">
                  <c:v>1.4575999899999999E-3</c:v>
                </c:pt>
                <c:pt idx="19124" formatCode="General">
                  <c:v>1.4576799900000001E-3</c:v>
                </c:pt>
                <c:pt idx="19125" formatCode="General">
                  <c:v>1.45775999E-3</c:v>
                </c:pt>
                <c:pt idx="19126" formatCode="General">
                  <c:v>1.45783999E-3</c:v>
                </c:pt>
                <c:pt idx="19127" formatCode="General">
                  <c:v>1.45791999E-3</c:v>
                </c:pt>
                <c:pt idx="19128" formatCode="General">
                  <c:v>1.4579999899999999E-3</c:v>
                </c:pt>
                <c:pt idx="19129" formatCode="General">
                  <c:v>1.4580799900000001E-3</c:v>
                </c:pt>
                <c:pt idx="19130" formatCode="General">
                  <c:v>1.4581599900000001E-3</c:v>
                </c:pt>
                <c:pt idx="19131" formatCode="General">
                  <c:v>1.45823999E-3</c:v>
                </c:pt>
                <c:pt idx="19132" formatCode="General">
                  <c:v>1.45831999E-3</c:v>
                </c:pt>
                <c:pt idx="19133" formatCode="General">
                  <c:v>1.4583999899999999E-3</c:v>
                </c:pt>
                <c:pt idx="19134" formatCode="General">
                  <c:v>1.4584799900000001E-3</c:v>
                </c:pt>
                <c:pt idx="19135" formatCode="General">
                  <c:v>1.4585599900000001E-3</c:v>
                </c:pt>
                <c:pt idx="19136" formatCode="General">
                  <c:v>1.45863999E-3</c:v>
                </c:pt>
                <c:pt idx="19137" formatCode="General">
                  <c:v>1.45871999E-3</c:v>
                </c:pt>
                <c:pt idx="19138" formatCode="General">
                  <c:v>1.4587999899999999E-3</c:v>
                </c:pt>
                <c:pt idx="19139" formatCode="General">
                  <c:v>1.4588799899999999E-3</c:v>
                </c:pt>
                <c:pt idx="19140" formatCode="General">
                  <c:v>1.4589599900000001E-3</c:v>
                </c:pt>
                <c:pt idx="19141" formatCode="General">
                  <c:v>1.45903999E-3</c:v>
                </c:pt>
                <c:pt idx="19142" formatCode="General">
                  <c:v>1.45911999E-3</c:v>
                </c:pt>
                <c:pt idx="19143" formatCode="General">
                  <c:v>1.4591999899999999E-3</c:v>
                </c:pt>
                <c:pt idx="19144" formatCode="General">
                  <c:v>1.4592799899999999E-3</c:v>
                </c:pt>
                <c:pt idx="19145" formatCode="General">
                  <c:v>1.4593599900000001E-3</c:v>
                </c:pt>
                <c:pt idx="19146" formatCode="General">
                  <c:v>1.45943999E-3</c:v>
                </c:pt>
                <c:pt idx="19147" formatCode="General">
                  <c:v>1.45951999E-3</c:v>
                </c:pt>
                <c:pt idx="19148" formatCode="General">
                  <c:v>1.45959999E-3</c:v>
                </c:pt>
                <c:pt idx="19149" formatCode="General">
                  <c:v>1.4596799899999999E-3</c:v>
                </c:pt>
                <c:pt idx="19150" formatCode="General">
                  <c:v>1.4597599900000001E-3</c:v>
                </c:pt>
                <c:pt idx="19151" formatCode="General">
                  <c:v>1.45983999E-3</c:v>
                </c:pt>
                <c:pt idx="19152" formatCode="General">
                  <c:v>1.45991999E-3</c:v>
                </c:pt>
                <c:pt idx="19153" formatCode="General">
                  <c:v>1.45999999E-3</c:v>
                </c:pt>
                <c:pt idx="19154" formatCode="General">
                  <c:v>1.4600799899999999E-3</c:v>
                </c:pt>
                <c:pt idx="19155" formatCode="General">
                  <c:v>1.4601599900000001E-3</c:v>
                </c:pt>
                <c:pt idx="19156" formatCode="General">
                  <c:v>1.4602399900000001E-3</c:v>
                </c:pt>
                <c:pt idx="19157" formatCode="General">
                  <c:v>1.46031999E-3</c:v>
                </c:pt>
                <c:pt idx="19158" formatCode="General">
                  <c:v>1.46039999E-3</c:v>
                </c:pt>
                <c:pt idx="19159" formatCode="General">
                  <c:v>1.4604799899999999E-3</c:v>
                </c:pt>
                <c:pt idx="19160" formatCode="General">
                  <c:v>1.4605599899999999E-3</c:v>
                </c:pt>
                <c:pt idx="19161" formatCode="General">
                  <c:v>1.4606399900000001E-3</c:v>
                </c:pt>
                <c:pt idx="19162" formatCode="General">
                  <c:v>1.46071999E-3</c:v>
                </c:pt>
                <c:pt idx="19163" formatCode="General">
                  <c:v>1.46079999E-3</c:v>
                </c:pt>
                <c:pt idx="19164" formatCode="General">
                  <c:v>1.4608799899999999E-3</c:v>
                </c:pt>
                <c:pt idx="19165" formatCode="General">
                  <c:v>1.4609599899999999E-3</c:v>
                </c:pt>
                <c:pt idx="19166" formatCode="General">
                  <c:v>1.4610399900000001E-3</c:v>
                </c:pt>
                <c:pt idx="19167" formatCode="General">
                  <c:v>1.46111999E-3</c:v>
                </c:pt>
                <c:pt idx="19168" formatCode="General">
                  <c:v>1.46119999E-3</c:v>
                </c:pt>
                <c:pt idx="19169" formatCode="General">
                  <c:v>1.46127999E-3</c:v>
                </c:pt>
                <c:pt idx="19170" formatCode="General">
                  <c:v>1.4613599899999999E-3</c:v>
                </c:pt>
                <c:pt idx="19171" formatCode="General">
                  <c:v>1.4614399900000001E-3</c:v>
                </c:pt>
                <c:pt idx="19172" formatCode="General">
                  <c:v>1.46151999E-3</c:v>
                </c:pt>
                <c:pt idx="19173" formatCode="General">
                  <c:v>1.46159999E-3</c:v>
                </c:pt>
                <c:pt idx="19174" formatCode="General">
                  <c:v>1.46167999E-3</c:v>
                </c:pt>
                <c:pt idx="19175" formatCode="General">
                  <c:v>1.4617599899999999E-3</c:v>
                </c:pt>
                <c:pt idx="19176" formatCode="General">
                  <c:v>1.4618399900000001E-3</c:v>
                </c:pt>
                <c:pt idx="19177" formatCode="General">
                  <c:v>1.4619199900000001E-3</c:v>
                </c:pt>
                <c:pt idx="19178" formatCode="General">
                  <c:v>1.46199999E-3</c:v>
                </c:pt>
                <c:pt idx="19179" formatCode="General">
                  <c:v>1.46207999E-3</c:v>
                </c:pt>
                <c:pt idx="19180" formatCode="General">
                  <c:v>1.4621599899999999E-3</c:v>
                </c:pt>
                <c:pt idx="19181" formatCode="General">
                  <c:v>1.4622399900000001E-3</c:v>
                </c:pt>
                <c:pt idx="19182" formatCode="General">
                  <c:v>1.4623199900000001E-3</c:v>
                </c:pt>
                <c:pt idx="19183" formatCode="General">
                  <c:v>1.46239999E-3</c:v>
                </c:pt>
                <c:pt idx="19184" formatCode="General">
                  <c:v>1.46247999E-3</c:v>
                </c:pt>
                <c:pt idx="19185" formatCode="General">
                  <c:v>1.4625599899999999E-3</c:v>
                </c:pt>
                <c:pt idx="19186" formatCode="General">
                  <c:v>1.4626399899999999E-3</c:v>
                </c:pt>
                <c:pt idx="19187" formatCode="General">
                  <c:v>1.4627199900000001E-3</c:v>
                </c:pt>
                <c:pt idx="19188" formatCode="General">
                  <c:v>1.46279999E-3</c:v>
                </c:pt>
                <c:pt idx="19189" formatCode="General">
                  <c:v>1.46287999E-3</c:v>
                </c:pt>
                <c:pt idx="19190" formatCode="General">
                  <c:v>1.46295999E-3</c:v>
                </c:pt>
                <c:pt idx="19191" formatCode="General">
                  <c:v>1.4630399899999999E-3</c:v>
                </c:pt>
                <c:pt idx="19192" formatCode="General">
                  <c:v>1.4631199900000001E-3</c:v>
                </c:pt>
                <c:pt idx="19193" formatCode="General">
                  <c:v>1.46319999E-3</c:v>
                </c:pt>
                <c:pt idx="19194" formatCode="General">
                  <c:v>1.46327999E-3</c:v>
                </c:pt>
                <c:pt idx="19195" formatCode="General">
                  <c:v>1.46335999E-3</c:v>
                </c:pt>
                <c:pt idx="19196" formatCode="General">
                  <c:v>1.4634399899999999E-3</c:v>
                </c:pt>
                <c:pt idx="19197" formatCode="General">
                  <c:v>1.4635199900000001E-3</c:v>
                </c:pt>
                <c:pt idx="19198" formatCode="General">
                  <c:v>1.4635999900000001E-3</c:v>
                </c:pt>
                <c:pt idx="19199" formatCode="General">
                  <c:v>1.46367999E-3</c:v>
                </c:pt>
                <c:pt idx="19200" formatCode="General">
                  <c:v>1.46375999E-3</c:v>
                </c:pt>
                <c:pt idx="19201" formatCode="General">
                  <c:v>1.4638399899999999E-3</c:v>
                </c:pt>
                <c:pt idx="19202" formatCode="General">
                  <c:v>1.4639199900000001E-3</c:v>
                </c:pt>
                <c:pt idx="19203" formatCode="General">
                  <c:v>1.4639999900000001E-3</c:v>
                </c:pt>
                <c:pt idx="19204" formatCode="General">
                  <c:v>1.46407999E-3</c:v>
                </c:pt>
                <c:pt idx="19205" formatCode="General">
                  <c:v>1.46415999E-3</c:v>
                </c:pt>
                <c:pt idx="19206" formatCode="General">
                  <c:v>1.4642399899999999E-3</c:v>
                </c:pt>
                <c:pt idx="19207" formatCode="General">
                  <c:v>1.4643199899999999E-3</c:v>
                </c:pt>
                <c:pt idx="19208" formatCode="General">
                  <c:v>1.4643999900000001E-3</c:v>
                </c:pt>
                <c:pt idx="19209" formatCode="General">
                  <c:v>1.46447999E-3</c:v>
                </c:pt>
                <c:pt idx="19210" formatCode="General">
                  <c:v>1.46455999E-3</c:v>
                </c:pt>
                <c:pt idx="19211" formatCode="General">
                  <c:v>1.4646399899999999E-3</c:v>
                </c:pt>
                <c:pt idx="19212" formatCode="General">
                  <c:v>1.4647199899999999E-3</c:v>
                </c:pt>
                <c:pt idx="19213" formatCode="General">
                  <c:v>1.4647999900000001E-3</c:v>
                </c:pt>
                <c:pt idx="19214" formatCode="General">
                  <c:v>1.46487999E-3</c:v>
                </c:pt>
                <c:pt idx="19215" formatCode="General">
                  <c:v>1.46495999E-3</c:v>
                </c:pt>
                <c:pt idx="19216" formatCode="General">
                  <c:v>1.46503999E-3</c:v>
                </c:pt>
                <c:pt idx="19217" formatCode="General">
                  <c:v>1.4651199899999999E-3</c:v>
                </c:pt>
                <c:pt idx="19218" formatCode="General">
                  <c:v>1.4651999900000001E-3</c:v>
                </c:pt>
                <c:pt idx="19219" formatCode="General">
                  <c:v>1.4652799900000001E-3</c:v>
                </c:pt>
                <c:pt idx="19220" formatCode="General">
                  <c:v>1.46535999E-3</c:v>
                </c:pt>
                <c:pt idx="19221" formatCode="General">
                  <c:v>1.46543999E-3</c:v>
                </c:pt>
                <c:pt idx="19222" formatCode="General">
                  <c:v>1.4655199899999999E-3</c:v>
                </c:pt>
                <c:pt idx="19223" formatCode="General">
                  <c:v>1.4655999900000001E-3</c:v>
                </c:pt>
                <c:pt idx="19224" formatCode="General">
                  <c:v>1.4656799900000001E-3</c:v>
                </c:pt>
                <c:pt idx="19225" formatCode="General">
                  <c:v>1.46575999E-3</c:v>
                </c:pt>
                <c:pt idx="19226" formatCode="General">
                  <c:v>1.46583999E-3</c:v>
                </c:pt>
                <c:pt idx="19227" formatCode="General">
                  <c:v>1.4659199899999999E-3</c:v>
                </c:pt>
                <c:pt idx="19228" formatCode="General">
                  <c:v>1.4659999899999999E-3</c:v>
                </c:pt>
                <c:pt idx="19229" formatCode="General">
                  <c:v>1.4660799900000001E-3</c:v>
                </c:pt>
                <c:pt idx="19230" formatCode="General">
                  <c:v>1.46615999E-3</c:v>
                </c:pt>
                <c:pt idx="19231" formatCode="General">
                  <c:v>1.46623999E-3</c:v>
                </c:pt>
                <c:pt idx="19232" formatCode="General">
                  <c:v>1.4663199899999999E-3</c:v>
                </c:pt>
                <c:pt idx="19233" formatCode="General">
                  <c:v>1.4663999899999999E-3</c:v>
                </c:pt>
                <c:pt idx="19234" formatCode="General">
                  <c:v>1.4664799900000001E-3</c:v>
                </c:pt>
                <c:pt idx="19235" formatCode="General">
                  <c:v>1.46655999E-3</c:v>
                </c:pt>
                <c:pt idx="19236" formatCode="General">
                  <c:v>1.46663999E-3</c:v>
                </c:pt>
                <c:pt idx="19237" formatCode="General">
                  <c:v>1.46671999E-3</c:v>
                </c:pt>
                <c:pt idx="19238" formatCode="General">
                  <c:v>1.4667999899999999E-3</c:v>
                </c:pt>
                <c:pt idx="19239" formatCode="General">
                  <c:v>1.4668799900000001E-3</c:v>
                </c:pt>
                <c:pt idx="19240" formatCode="General">
                  <c:v>1.46695999E-3</c:v>
                </c:pt>
                <c:pt idx="19241" formatCode="General">
                  <c:v>1.46703999E-3</c:v>
                </c:pt>
                <c:pt idx="19242" formatCode="General">
                  <c:v>1.46711999E-3</c:v>
                </c:pt>
                <c:pt idx="19243" formatCode="General">
                  <c:v>1.4671999899999999E-3</c:v>
                </c:pt>
                <c:pt idx="19244" formatCode="General">
                  <c:v>1.4672799900000001E-3</c:v>
                </c:pt>
                <c:pt idx="19245" formatCode="General">
                  <c:v>1.4673599900000001E-3</c:v>
                </c:pt>
                <c:pt idx="19246" formatCode="General">
                  <c:v>1.46743999E-3</c:v>
                </c:pt>
                <c:pt idx="19247" formatCode="General">
                  <c:v>1.46751999E-3</c:v>
                </c:pt>
                <c:pt idx="19248" formatCode="General">
                  <c:v>1.4675999899999999E-3</c:v>
                </c:pt>
                <c:pt idx="19249" formatCode="General">
                  <c:v>1.4676799899999999E-3</c:v>
                </c:pt>
                <c:pt idx="19250" formatCode="General">
                  <c:v>1.4677599900000001E-3</c:v>
                </c:pt>
                <c:pt idx="19251" formatCode="General">
                  <c:v>1.46783999E-3</c:v>
                </c:pt>
                <c:pt idx="19252" formatCode="General">
                  <c:v>1.46791999E-3</c:v>
                </c:pt>
                <c:pt idx="19253" formatCode="General">
                  <c:v>1.4679999899999999E-3</c:v>
                </c:pt>
                <c:pt idx="19254" formatCode="General">
                  <c:v>1.4680799899999999E-3</c:v>
                </c:pt>
                <c:pt idx="19255" formatCode="General">
                  <c:v>1.4681599900000001E-3</c:v>
                </c:pt>
                <c:pt idx="19256" formatCode="General">
                  <c:v>1.46823999E-3</c:v>
                </c:pt>
                <c:pt idx="19257" formatCode="General">
                  <c:v>1.46831999E-3</c:v>
                </c:pt>
                <c:pt idx="19258" formatCode="General">
                  <c:v>1.46839999E-3</c:v>
                </c:pt>
                <c:pt idx="19259" formatCode="General">
                  <c:v>1.4684799899999999E-3</c:v>
                </c:pt>
                <c:pt idx="19260" formatCode="General">
                  <c:v>1.4685599900000001E-3</c:v>
                </c:pt>
                <c:pt idx="19261" formatCode="General">
                  <c:v>1.46863999E-3</c:v>
                </c:pt>
                <c:pt idx="19262" formatCode="General">
                  <c:v>1.46871999E-3</c:v>
                </c:pt>
                <c:pt idx="19263" formatCode="General">
                  <c:v>1.46879999E-3</c:v>
                </c:pt>
                <c:pt idx="19264" formatCode="General">
                  <c:v>1.4688799899999999E-3</c:v>
                </c:pt>
                <c:pt idx="19265" formatCode="General">
                  <c:v>1.4689599900000001E-3</c:v>
                </c:pt>
                <c:pt idx="19266" formatCode="General">
                  <c:v>1.4690399900000001E-3</c:v>
                </c:pt>
                <c:pt idx="19267" formatCode="General">
                  <c:v>1.46911999E-3</c:v>
                </c:pt>
                <c:pt idx="19268" formatCode="General">
                  <c:v>1.46919999E-3</c:v>
                </c:pt>
                <c:pt idx="19269" formatCode="General">
                  <c:v>1.4692799899999999E-3</c:v>
                </c:pt>
                <c:pt idx="19270" formatCode="General">
                  <c:v>1.4693599900000001E-3</c:v>
                </c:pt>
                <c:pt idx="19271" formatCode="General">
                  <c:v>1.4694399900000001E-3</c:v>
                </c:pt>
                <c:pt idx="19272" formatCode="General">
                  <c:v>1.46951999E-3</c:v>
                </c:pt>
                <c:pt idx="19273" formatCode="General">
                  <c:v>1.46959999E-3</c:v>
                </c:pt>
                <c:pt idx="19274" formatCode="General">
                  <c:v>1.4696799899999999E-3</c:v>
                </c:pt>
                <c:pt idx="19275" formatCode="General">
                  <c:v>1.4697599899999999E-3</c:v>
                </c:pt>
                <c:pt idx="19276" formatCode="General">
                  <c:v>1.4698399900000001E-3</c:v>
                </c:pt>
                <c:pt idx="19277" formatCode="General">
                  <c:v>1.46991999E-3</c:v>
                </c:pt>
                <c:pt idx="19278" formatCode="General">
                  <c:v>1.46999999E-3</c:v>
                </c:pt>
                <c:pt idx="19279" formatCode="General">
                  <c:v>1.47007999E-3</c:v>
                </c:pt>
                <c:pt idx="19280" formatCode="General">
                  <c:v>1.4701599899999999E-3</c:v>
                </c:pt>
                <c:pt idx="19281" formatCode="General">
                  <c:v>1.4702399900000001E-3</c:v>
                </c:pt>
                <c:pt idx="19282" formatCode="General">
                  <c:v>1.47031999E-3</c:v>
                </c:pt>
                <c:pt idx="19283" formatCode="General">
                  <c:v>1.47039999E-3</c:v>
                </c:pt>
                <c:pt idx="19284" formatCode="General">
                  <c:v>1.47047999E-3</c:v>
                </c:pt>
                <c:pt idx="19285" formatCode="General">
                  <c:v>1.4705599899999999E-3</c:v>
                </c:pt>
                <c:pt idx="19286" formatCode="General">
                  <c:v>1.4706399900000001E-3</c:v>
                </c:pt>
                <c:pt idx="19287" formatCode="General">
                  <c:v>1.4707199900000001E-3</c:v>
                </c:pt>
                <c:pt idx="19288" formatCode="General">
                  <c:v>1.47079999E-3</c:v>
                </c:pt>
                <c:pt idx="19289" formatCode="General">
                  <c:v>1.47087999E-3</c:v>
                </c:pt>
                <c:pt idx="19290" formatCode="General">
                  <c:v>1.4709599899999999E-3</c:v>
                </c:pt>
                <c:pt idx="19291" formatCode="General">
                  <c:v>1.4710399900000001E-3</c:v>
                </c:pt>
                <c:pt idx="19292" formatCode="General">
                  <c:v>1.4711199900000001E-3</c:v>
                </c:pt>
                <c:pt idx="19293" formatCode="General">
                  <c:v>1.47119999E-3</c:v>
                </c:pt>
                <c:pt idx="19294" formatCode="General">
                  <c:v>1.47127999E-3</c:v>
                </c:pt>
                <c:pt idx="19295" formatCode="General">
                  <c:v>1.4713599899999999E-3</c:v>
                </c:pt>
                <c:pt idx="19296" formatCode="General">
                  <c:v>1.4714399899999999E-3</c:v>
                </c:pt>
                <c:pt idx="19297" formatCode="General">
                  <c:v>1.4715199900000001E-3</c:v>
                </c:pt>
                <c:pt idx="19298" formatCode="General">
                  <c:v>1.47159999E-3</c:v>
                </c:pt>
                <c:pt idx="19299" formatCode="General">
                  <c:v>1.47167999E-3</c:v>
                </c:pt>
                <c:pt idx="19300" formatCode="General">
                  <c:v>1.4717599899999999E-3</c:v>
                </c:pt>
                <c:pt idx="19301" formatCode="General">
                  <c:v>1.4718399899999999E-3</c:v>
                </c:pt>
                <c:pt idx="19302" formatCode="General">
                  <c:v>1.4719199900000001E-3</c:v>
                </c:pt>
                <c:pt idx="19303" formatCode="General">
                  <c:v>1.47199999E-3</c:v>
                </c:pt>
                <c:pt idx="19304" formatCode="General">
                  <c:v>1.47207999E-3</c:v>
                </c:pt>
                <c:pt idx="19305" formatCode="General">
                  <c:v>1.47215999E-3</c:v>
                </c:pt>
                <c:pt idx="19306" formatCode="General">
                  <c:v>1.4722399899999999E-3</c:v>
                </c:pt>
                <c:pt idx="19307" formatCode="General">
                  <c:v>1.4723199900000001E-3</c:v>
                </c:pt>
                <c:pt idx="19308" formatCode="General">
                  <c:v>1.4723999900000001E-3</c:v>
                </c:pt>
                <c:pt idx="19309" formatCode="General">
                  <c:v>1.47247999E-3</c:v>
                </c:pt>
                <c:pt idx="19310" formatCode="General">
                  <c:v>1.47255999E-3</c:v>
                </c:pt>
                <c:pt idx="19311" formatCode="General">
                  <c:v>1.4726399899999999E-3</c:v>
                </c:pt>
                <c:pt idx="19312" formatCode="General">
                  <c:v>1.4727199900000001E-3</c:v>
                </c:pt>
                <c:pt idx="19313" formatCode="General">
                  <c:v>1.4727999900000001E-3</c:v>
                </c:pt>
                <c:pt idx="19314" formatCode="General">
                  <c:v>1.47287999E-3</c:v>
                </c:pt>
                <c:pt idx="19315" formatCode="General">
                  <c:v>1.47295999E-3</c:v>
                </c:pt>
                <c:pt idx="19316" formatCode="General">
                  <c:v>1.4730399899999999E-3</c:v>
                </c:pt>
                <c:pt idx="19317" formatCode="General">
                  <c:v>1.4731199899999999E-3</c:v>
                </c:pt>
                <c:pt idx="19318" formatCode="General">
                  <c:v>1.4731999900000001E-3</c:v>
                </c:pt>
                <c:pt idx="19319" formatCode="General">
                  <c:v>1.47327999E-3</c:v>
                </c:pt>
                <c:pt idx="19320" formatCode="General">
                  <c:v>1.47335999E-3</c:v>
                </c:pt>
                <c:pt idx="19321" formatCode="General">
                  <c:v>1.4734399899999999E-3</c:v>
                </c:pt>
                <c:pt idx="19322" formatCode="General">
                  <c:v>1.4735199899999999E-3</c:v>
                </c:pt>
                <c:pt idx="19323" formatCode="General">
                  <c:v>1.4735999900000001E-3</c:v>
                </c:pt>
                <c:pt idx="19324" formatCode="General">
                  <c:v>1.47367999E-3</c:v>
                </c:pt>
                <c:pt idx="19325" formatCode="General">
                  <c:v>1.47375999E-3</c:v>
                </c:pt>
                <c:pt idx="19326" formatCode="General">
                  <c:v>1.47383999E-3</c:v>
                </c:pt>
                <c:pt idx="19327" formatCode="General">
                  <c:v>1.4739199899999999E-3</c:v>
                </c:pt>
                <c:pt idx="19328" formatCode="General">
                  <c:v>1.4739999900000001E-3</c:v>
                </c:pt>
                <c:pt idx="19329" formatCode="General">
                  <c:v>1.47407999E-3</c:v>
                </c:pt>
                <c:pt idx="19330" formatCode="General">
                  <c:v>1.47415999E-3</c:v>
                </c:pt>
                <c:pt idx="19331" formatCode="General">
                  <c:v>1.47423999E-3</c:v>
                </c:pt>
                <c:pt idx="19332" formatCode="General">
                  <c:v>1.4743199899999999E-3</c:v>
                </c:pt>
                <c:pt idx="19333" formatCode="General">
                  <c:v>1.4743999900000001E-3</c:v>
                </c:pt>
                <c:pt idx="19334" formatCode="General">
                  <c:v>1.4744799900000001E-3</c:v>
                </c:pt>
                <c:pt idx="19335" formatCode="General">
                  <c:v>1.47455999E-3</c:v>
                </c:pt>
                <c:pt idx="19336" formatCode="General">
                  <c:v>1.47463999E-3</c:v>
                </c:pt>
                <c:pt idx="19337" formatCode="General">
                  <c:v>1.4747199899999999E-3</c:v>
                </c:pt>
                <c:pt idx="19338" formatCode="General">
                  <c:v>1.4747999899999999E-3</c:v>
                </c:pt>
                <c:pt idx="19339" formatCode="General">
                  <c:v>1.4748799900000001E-3</c:v>
                </c:pt>
                <c:pt idx="19340" formatCode="General">
                  <c:v>1.47495999E-3</c:v>
                </c:pt>
                <c:pt idx="19341" formatCode="General">
                  <c:v>1.47503999E-3</c:v>
                </c:pt>
                <c:pt idx="19342" formatCode="General">
                  <c:v>1.4751199899999999E-3</c:v>
                </c:pt>
                <c:pt idx="19343" formatCode="General">
                  <c:v>1.4751999899999999E-3</c:v>
                </c:pt>
                <c:pt idx="19344" formatCode="General">
                  <c:v>1.4752799900000001E-3</c:v>
                </c:pt>
                <c:pt idx="19345" formatCode="General">
                  <c:v>1.47535999E-3</c:v>
                </c:pt>
                <c:pt idx="19346" formatCode="General">
                  <c:v>1.47543999E-3</c:v>
                </c:pt>
                <c:pt idx="19347" formatCode="General">
                  <c:v>1.47551999E-3</c:v>
                </c:pt>
                <c:pt idx="19348" formatCode="General">
                  <c:v>1.4755999899999999E-3</c:v>
                </c:pt>
                <c:pt idx="19349" formatCode="General">
                  <c:v>1.4756799900000001E-3</c:v>
                </c:pt>
                <c:pt idx="19350" formatCode="General">
                  <c:v>1.47575999E-3</c:v>
                </c:pt>
                <c:pt idx="19351" formatCode="General">
                  <c:v>1.47583999E-3</c:v>
                </c:pt>
                <c:pt idx="19352" formatCode="General">
                  <c:v>1.47591999E-3</c:v>
                </c:pt>
                <c:pt idx="19353" formatCode="General">
                  <c:v>1.4759999899999999E-3</c:v>
                </c:pt>
                <c:pt idx="19354" formatCode="General">
                  <c:v>1.4760799900000001E-3</c:v>
                </c:pt>
                <c:pt idx="19355" formatCode="General">
                  <c:v>1.4761599900000001E-3</c:v>
                </c:pt>
                <c:pt idx="19356" formatCode="General">
                  <c:v>1.47623999E-3</c:v>
                </c:pt>
                <c:pt idx="19357" formatCode="General">
                  <c:v>1.47631999E-3</c:v>
                </c:pt>
                <c:pt idx="19358" formatCode="General">
                  <c:v>1.4763999899999999E-3</c:v>
                </c:pt>
                <c:pt idx="19359" formatCode="General">
                  <c:v>1.4764799900000001E-3</c:v>
                </c:pt>
                <c:pt idx="19360" formatCode="General">
                  <c:v>1.4765599900000001E-3</c:v>
                </c:pt>
                <c:pt idx="19361" formatCode="General">
                  <c:v>1.47663999E-3</c:v>
                </c:pt>
                <c:pt idx="19362" formatCode="General">
                  <c:v>1.47671999E-3</c:v>
                </c:pt>
                <c:pt idx="19363" formatCode="General">
                  <c:v>1.4767999899999999E-3</c:v>
                </c:pt>
                <c:pt idx="19364" formatCode="General">
                  <c:v>1.4768799899999999E-3</c:v>
                </c:pt>
                <c:pt idx="19365" formatCode="General">
                  <c:v>1.4769599900000001E-3</c:v>
                </c:pt>
                <c:pt idx="19366" formatCode="General">
                  <c:v>1.47703999E-3</c:v>
                </c:pt>
                <c:pt idx="19367" formatCode="General">
                  <c:v>1.47711999E-3</c:v>
                </c:pt>
                <c:pt idx="19368" formatCode="General">
                  <c:v>1.47719999E-3</c:v>
                </c:pt>
                <c:pt idx="19369" formatCode="General">
                  <c:v>1.4772799899999999E-3</c:v>
                </c:pt>
                <c:pt idx="19370" formatCode="General">
                  <c:v>1.4773599900000001E-3</c:v>
                </c:pt>
                <c:pt idx="19371" formatCode="General">
                  <c:v>1.47743999E-3</c:v>
                </c:pt>
                <c:pt idx="19372" formatCode="General">
                  <c:v>1.47751999E-3</c:v>
                </c:pt>
                <c:pt idx="19373" formatCode="General">
                  <c:v>1.47759999E-3</c:v>
                </c:pt>
                <c:pt idx="19374" formatCode="General">
                  <c:v>1.4776799899999999E-3</c:v>
                </c:pt>
                <c:pt idx="19375" formatCode="General">
                  <c:v>1.4777599900000001E-3</c:v>
                </c:pt>
                <c:pt idx="19376" formatCode="General">
                  <c:v>1.4778399900000001E-3</c:v>
                </c:pt>
                <c:pt idx="19377" formatCode="General">
                  <c:v>1.47791999E-3</c:v>
                </c:pt>
                <c:pt idx="19378" formatCode="General">
                  <c:v>1.47799999E-3</c:v>
                </c:pt>
                <c:pt idx="19379" formatCode="General">
                  <c:v>1.4780799899999999E-3</c:v>
                </c:pt>
                <c:pt idx="19380" formatCode="General">
                  <c:v>1.4781599900000001E-3</c:v>
                </c:pt>
                <c:pt idx="19381" formatCode="General">
                  <c:v>1.4782399900000001E-3</c:v>
                </c:pt>
                <c:pt idx="19382" formatCode="General">
                  <c:v>1.47831999E-3</c:v>
                </c:pt>
                <c:pt idx="19383" formatCode="General">
                  <c:v>1.47839999E-3</c:v>
                </c:pt>
                <c:pt idx="19384" formatCode="General">
                  <c:v>1.4784799899999999E-3</c:v>
                </c:pt>
                <c:pt idx="19385" formatCode="General">
                  <c:v>1.4785599899999999E-3</c:v>
                </c:pt>
                <c:pt idx="19386" formatCode="General">
                  <c:v>1.4786399900000001E-3</c:v>
                </c:pt>
                <c:pt idx="19387" formatCode="General">
                  <c:v>1.47871999E-3</c:v>
                </c:pt>
                <c:pt idx="19388" formatCode="General">
                  <c:v>1.47879999E-3</c:v>
                </c:pt>
                <c:pt idx="19389" formatCode="General">
                  <c:v>1.4788799899999999E-3</c:v>
                </c:pt>
                <c:pt idx="19390" formatCode="General">
                  <c:v>1.4789599899999999E-3</c:v>
                </c:pt>
                <c:pt idx="19391" formatCode="General">
                  <c:v>1.4790399900000001E-3</c:v>
                </c:pt>
                <c:pt idx="19392" formatCode="General">
                  <c:v>1.47911999E-3</c:v>
                </c:pt>
                <c:pt idx="19393" formatCode="General">
                  <c:v>1.47919999E-3</c:v>
                </c:pt>
                <c:pt idx="19394" formatCode="General">
                  <c:v>1.47927999E-3</c:v>
                </c:pt>
                <c:pt idx="19395" formatCode="General">
                  <c:v>1.4793599899999999E-3</c:v>
                </c:pt>
                <c:pt idx="19396" formatCode="General">
                  <c:v>1.4794399900000001E-3</c:v>
                </c:pt>
                <c:pt idx="19397" formatCode="General">
                  <c:v>1.4795199900000001E-3</c:v>
                </c:pt>
                <c:pt idx="19398" formatCode="General">
                  <c:v>1.47959999E-3</c:v>
                </c:pt>
                <c:pt idx="19399" formatCode="General">
                  <c:v>1.47967999E-3</c:v>
                </c:pt>
                <c:pt idx="19400" formatCode="General">
                  <c:v>1.4797599899999999E-3</c:v>
                </c:pt>
                <c:pt idx="19401" formatCode="General">
                  <c:v>1.4798399900000001E-3</c:v>
                </c:pt>
                <c:pt idx="19402" formatCode="General">
                  <c:v>1.4799199900000001E-3</c:v>
                </c:pt>
                <c:pt idx="19403" formatCode="General">
                  <c:v>1.47999999E-3</c:v>
                </c:pt>
                <c:pt idx="19404" formatCode="General">
                  <c:v>1.48007999E-3</c:v>
                </c:pt>
                <c:pt idx="19405" formatCode="General">
                  <c:v>1.4801599899999999E-3</c:v>
                </c:pt>
                <c:pt idx="19406" formatCode="General">
                  <c:v>1.4802399899999999E-3</c:v>
                </c:pt>
                <c:pt idx="19407" formatCode="General">
                  <c:v>1.4803199900000001E-3</c:v>
                </c:pt>
                <c:pt idx="19408" formatCode="General">
                  <c:v>1.48039999E-3</c:v>
                </c:pt>
                <c:pt idx="19409" formatCode="General">
                  <c:v>1.48047999E-3</c:v>
                </c:pt>
                <c:pt idx="19410" formatCode="General">
                  <c:v>1.4805599899999999E-3</c:v>
                </c:pt>
                <c:pt idx="19411" formatCode="General">
                  <c:v>1.4806399899999999E-3</c:v>
                </c:pt>
                <c:pt idx="19412" formatCode="General">
                  <c:v>1.4807199900000001E-3</c:v>
                </c:pt>
                <c:pt idx="19413" formatCode="General">
                  <c:v>1.48079999E-3</c:v>
                </c:pt>
                <c:pt idx="19414" formatCode="General">
                  <c:v>1.48087999E-3</c:v>
                </c:pt>
                <c:pt idx="19415" formatCode="General">
                  <c:v>1.48095999E-3</c:v>
                </c:pt>
                <c:pt idx="19416" formatCode="General">
                  <c:v>1.4810399899999999E-3</c:v>
                </c:pt>
                <c:pt idx="19417" formatCode="General">
                  <c:v>1.4811199900000001E-3</c:v>
                </c:pt>
                <c:pt idx="19418" formatCode="General">
                  <c:v>1.48119999E-3</c:v>
                </c:pt>
                <c:pt idx="19419" formatCode="General">
                  <c:v>1.48127999E-3</c:v>
                </c:pt>
                <c:pt idx="19420" formatCode="General">
                  <c:v>1.48135999E-3</c:v>
                </c:pt>
                <c:pt idx="19421" formatCode="General">
                  <c:v>1.4814399899999999E-3</c:v>
                </c:pt>
                <c:pt idx="19422" formatCode="General">
                  <c:v>1.4815199900000001E-3</c:v>
                </c:pt>
                <c:pt idx="19423" formatCode="General">
                  <c:v>1.4815999900000001E-3</c:v>
                </c:pt>
                <c:pt idx="19424" formatCode="General">
                  <c:v>1.48167999E-3</c:v>
                </c:pt>
                <c:pt idx="19425" formatCode="General">
                  <c:v>1.48175999E-3</c:v>
                </c:pt>
                <c:pt idx="19426" formatCode="General">
                  <c:v>1.4818399899999999E-3</c:v>
                </c:pt>
                <c:pt idx="19427" formatCode="General">
                  <c:v>1.4819199899999999E-3</c:v>
                </c:pt>
                <c:pt idx="19428" formatCode="General">
                  <c:v>1.4819999900000001E-3</c:v>
                </c:pt>
                <c:pt idx="19429" formatCode="General">
                  <c:v>1.48207999E-3</c:v>
                </c:pt>
                <c:pt idx="19430" formatCode="General">
                  <c:v>1.48215999E-3</c:v>
                </c:pt>
                <c:pt idx="19431" formatCode="General">
                  <c:v>1.4822399899999999E-3</c:v>
                </c:pt>
                <c:pt idx="19432" formatCode="General">
                  <c:v>1.4823199899999999E-3</c:v>
                </c:pt>
                <c:pt idx="19433" formatCode="General">
                  <c:v>1.4823999900000001E-3</c:v>
                </c:pt>
                <c:pt idx="19434" formatCode="General">
                  <c:v>1.48247999E-3</c:v>
                </c:pt>
                <c:pt idx="19435" formatCode="General">
                  <c:v>1.48255999E-3</c:v>
                </c:pt>
                <c:pt idx="19436" formatCode="General">
                  <c:v>1.48263999E-3</c:v>
                </c:pt>
                <c:pt idx="19437" formatCode="General">
                  <c:v>1.4827199899999999E-3</c:v>
                </c:pt>
                <c:pt idx="19438" formatCode="General">
                  <c:v>1.4827999900000001E-3</c:v>
                </c:pt>
                <c:pt idx="19439" formatCode="General">
                  <c:v>1.48287999E-3</c:v>
                </c:pt>
                <c:pt idx="19440" formatCode="General">
                  <c:v>1.48295999E-3</c:v>
                </c:pt>
                <c:pt idx="19441" formatCode="General">
                  <c:v>1.48303999E-3</c:v>
                </c:pt>
                <c:pt idx="19442" formatCode="General">
                  <c:v>1.4831199899999999E-3</c:v>
                </c:pt>
                <c:pt idx="19443" formatCode="General">
                  <c:v>1.4831999900000001E-3</c:v>
                </c:pt>
                <c:pt idx="19444" formatCode="General">
                  <c:v>1.4832799900000001E-3</c:v>
                </c:pt>
                <c:pt idx="19445" formatCode="General">
                  <c:v>1.48335999E-3</c:v>
                </c:pt>
                <c:pt idx="19446" formatCode="General">
                  <c:v>1.48343999E-3</c:v>
                </c:pt>
                <c:pt idx="19447" formatCode="General">
                  <c:v>1.4835199899999999E-3</c:v>
                </c:pt>
                <c:pt idx="19448" formatCode="General">
                  <c:v>1.4835999900000001E-3</c:v>
                </c:pt>
                <c:pt idx="19449" formatCode="General">
                  <c:v>1.4836799900000001E-3</c:v>
                </c:pt>
                <c:pt idx="19450" formatCode="General">
                  <c:v>1.48375999E-3</c:v>
                </c:pt>
                <c:pt idx="19451" formatCode="General">
                  <c:v>1.48383999E-3</c:v>
                </c:pt>
                <c:pt idx="19452" formatCode="General">
                  <c:v>1.4839199899999999E-3</c:v>
                </c:pt>
                <c:pt idx="19453" formatCode="General">
                  <c:v>1.4839999899999999E-3</c:v>
                </c:pt>
                <c:pt idx="19454" formatCode="General">
                  <c:v>1.4840799900000001E-3</c:v>
                </c:pt>
                <c:pt idx="19455" formatCode="General">
                  <c:v>1.48415999E-3</c:v>
                </c:pt>
                <c:pt idx="19456" formatCode="General">
                  <c:v>1.48423999E-3</c:v>
                </c:pt>
                <c:pt idx="19457" formatCode="General">
                  <c:v>1.48431999E-3</c:v>
                </c:pt>
                <c:pt idx="19458" formatCode="General">
                  <c:v>1.4843999899999999E-3</c:v>
                </c:pt>
                <c:pt idx="19459" formatCode="General">
                  <c:v>1.4844799900000001E-3</c:v>
                </c:pt>
                <c:pt idx="19460" formatCode="General">
                  <c:v>1.48455999E-3</c:v>
                </c:pt>
                <c:pt idx="19461" formatCode="General">
                  <c:v>1.48463999E-3</c:v>
                </c:pt>
                <c:pt idx="19462" formatCode="General">
                  <c:v>1.48471999E-3</c:v>
                </c:pt>
                <c:pt idx="19463" formatCode="General">
                  <c:v>1.4847999899999999E-3</c:v>
                </c:pt>
                <c:pt idx="19464" formatCode="General">
                  <c:v>1.4848799900000001E-3</c:v>
                </c:pt>
                <c:pt idx="19465" formatCode="General">
                  <c:v>1.4849599900000001E-3</c:v>
                </c:pt>
                <c:pt idx="19466" formatCode="General">
                  <c:v>1.48503999E-3</c:v>
                </c:pt>
                <c:pt idx="19467" formatCode="General">
                  <c:v>1.48511999E-3</c:v>
                </c:pt>
                <c:pt idx="19468" formatCode="General">
                  <c:v>1.4851999899999999E-3</c:v>
                </c:pt>
                <c:pt idx="19469" formatCode="General">
                  <c:v>1.4852799900000001E-3</c:v>
                </c:pt>
                <c:pt idx="19470" formatCode="General">
                  <c:v>1.4853599900000001E-3</c:v>
                </c:pt>
                <c:pt idx="19471" formatCode="General">
                  <c:v>1.48543999E-3</c:v>
                </c:pt>
                <c:pt idx="19472" formatCode="General">
                  <c:v>1.48551999E-3</c:v>
                </c:pt>
                <c:pt idx="19473" formatCode="General">
                  <c:v>1.4855999899999999E-3</c:v>
                </c:pt>
                <c:pt idx="19474" formatCode="General">
                  <c:v>1.4856799899999999E-3</c:v>
                </c:pt>
                <c:pt idx="19475" formatCode="General">
                  <c:v>1.4857599900000001E-3</c:v>
                </c:pt>
                <c:pt idx="19476" formatCode="General">
                  <c:v>1.48583999E-3</c:v>
                </c:pt>
                <c:pt idx="19477" formatCode="General">
                  <c:v>1.48591999E-3</c:v>
                </c:pt>
                <c:pt idx="19478" formatCode="General">
                  <c:v>1.4859999899999999E-3</c:v>
                </c:pt>
                <c:pt idx="19479" formatCode="General">
                  <c:v>1.4860799899999999E-3</c:v>
                </c:pt>
                <c:pt idx="19480" formatCode="General">
                  <c:v>1.4861599900000001E-3</c:v>
                </c:pt>
                <c:pt idx="19481" formatCode="General">
                  <c:v>1.48623999E-3</c:v>
                </c:pt>
                <c:pt idx="19482" formatCode="General">
                  <c:v>1.48631999E-3</c:v>
                </c:pt>
                <c:pt idx="19483" formatCode="General">
                  <c:v>1.48639999E-3</c:v>
                </c:pt>
                <c:pt idx="19484" formatCode="General">
                  <c:v>1.4864799899999999E-3</c:v>
                </c:pt>
                <c:pt idx="19485" formatCode="General">
                  <c:v>1.4865599900000001E-3</c:v>
                </c:pt>
                <c:pt idx="19486" formatCode="General">
                  <c:v>1.4866399900000001E-3</c:v>
                </c:pt>
                <c:pt idx="19487" formatCode="General">
                  <c:v>1.48671999E-3</c:v>
                </c:pt>
                <c:pt idx="19488" formatCode="General">
                  <c:v>1.48679999E-3</c:v>
                </c:pt>
                <c:pt idx="19489" formatCode="General">
                  <c:v>1.4868799899999999E-3</c:v>
                </c:pt>
                <c:pt idx="19490" formatCode="General">
                  <c:v>1.4869599900000001E-3</c:v>
                </c:pt>
                <c:pt idx="19491" formatCode="General">
                  <c:v>1.4870399900000001E-3</c:v>
                </c:pt>
                <c:pt idx="19492" formatCode="General">
                  <c:v>1.48711999E-3</c:v>
                </c:pt>
                <c:pt idx="19493" formatCode="General">
                  <c:v>1.48719999E-3</c:v>
                </c:pt>
                <c:pt idx="19494" formatCode="General">
                  <c:v>1.4872799899999999E-3</c:v>
                </c:pt>
                <c:pt idx="19495" formatCode="General">
                  <c:v>1.4873599899999999E-3</c:v>
                </c:pt>
                <c:pt idx="19496" formatCode="General">
                  <c:v>1.4874399900000001E-3</c:v>
                </c:pt>
                <c:pt idx="19497" formatCode="General">
                  <c:v>1.48751999E-3</c:v>
                </c:pt>
                <c:pt idx="19498" formatCode="General">
                  <c:v>1.48759999E-3</c:v>
                </c:pt>
                <c:pt idx="19499" formatCode="General">
                  <c:v>1.4876799899999999E-3</c:v>
                </c:pt>
                <c:pt idx="19500" formatCode="General">
                  <c:v>1.4877599899999999E-3</c:v>
                </c:pt>
                <c:pt idx="19501" formatCode="General">
                  <c:v>1.4878399900000001E-3</c:v>
                </c:pt>
                <c:pt idx="19502" formatCode="General">
                  <c:v>1.48791999E-3</c:v>
                </c:pt>
                <c:pt idx="19503" formatCode="General">
                  <c:v>1.48799999E-3</c:v>
                </c:pt>
                <c:pt idx="19504" formatCode="General">
                  <c:v>1.48807999E-3</c:v>
                </c:pt>
                <c:pt idx="19505" formatCode="General">
                  <c:v>1.4881599899999999E-3</c:v>
                </c:pt>
                <c:pt idx="19506" formatCode="General">
                  <c:v>1.4882399900000001E-3</c:v>
                </c:pt>
                <c:pt idx="19507" formatCode="General">
                  <c:v>1.48831999E-3</c:v>
                </c:pt>
                <c:pt idx="19508" formatCode="General">
                  <c:v>1.48839999E-3</c:v>
                </c:pt>
                <c:pt idx="19509" formatCode="General">
                  <c:v>1.48847999E-3</c:v>
                </c:pt>
                <c:pt idx="19510" formatCode="General">
                  <c:v>1.4885599899999999E-3</c:v>
                </c:pt>
                <c:pt idx="19511" formatCode="General">
                  <c:v>1.4886399900000001E-3</c:v>
                </c:pt>
                <c:pt idx="19512" formatCode="General">
                  <c:v>1.4887199900000001E-3</c:v>
                </c:pt>
                <c:pt idx="19513" formatCode="General">
                  <c:v>1.48879999E-3</c:v>
                </c:pt>
                <c:pt idx="19514" formatCode="General">
                  <c:v>1.48887999E-3</c:v>
                </c:pt>
                <c:pt idx="19515" formatCode="General">
                  <c:v>1.4889599899999999E-3</c:v>
                </c:pt>
                <c:pt idx="19516" formatCode="General">
                  <c:v>1.4890399900000001E-3</c:v>
                </c:pt>
                <c:pt idx="19517" formatCode="General">
                  <c:v>1.4891199900000001E-3</c:v>
                </c:pt>
                <c:pt idx="19518" formatCode="General">
                  <c:v>1.48919999E-3</c:v>
                </c:pt>
                <c:pt idx="19519" formatCode="General">
                  <c:v>1.48927999E-3</c:v>
                </c:pt>
                <c:pt idx="19520" formatCode="General">
                  <c:v>1.4893599899999999E-3</c:v>
                </c:pt>
                <c:pt idx="19521" formatCode="General">
                  <c:v>1.4894399899999999E-3</c:v>
                </c:pt>
                <c:pt idx="19522" formatCode="General">
                  <c:v>1.4895199900000001E-3</c:v>
                </c:pt>
                <c:pt idx="19523" formatCode="General">
                  <c:v>1.48959999E-3</c:v>
                </c:pt>
                <c:pt idx="19524" formatCode="General">
                  <c:v>1.48967999E-3</c:v>
                </c:pt>
                <c:pt idx="19525" formatCode="General">
                  <c:v>1.48975999E-3</c:v>
                </c:pt>
                <c:pt idx="19526" formatCode="General">
                  <c:v>1.4898399899999999E-3</c:v>
                </c:pt>
                <c:pt idx="19527" formatCode="General">
                  <c:v>1.4899199900000001E-3</c:v>
                </c:pt>
                <c:pt idx="19528" formatCode="General">
                  <c:v>1.48999999E-3</c:v>
                </c:pt>
                <c:pt idx="19529" formatCode="General">
                  <c:v>1.49007999E-3</c:v>
                </c:pt>
                <c:pt idx="19530" formatCode="General">
                  <c:v>1.49015999E-3</c:v>
                </c:pt>
                <c:pt idx="19531" formatCode="General">
                  <c:v>1.4902399899999999E-3</c:v>
                </c:pt>
                <c:pt idx="19532" formatCode="General">
                  <c:v>1.4903199900000001E-3</c:v>
                </c:pt>
                <c:pt idx="19533" formatCode="General">
                  <c:v>1.4903999900000001E-3</c:v>
                </c:pt>
                <c:pt idx="19534" formatCode="General">
                  <c:v>1.49047999E-3</c:v>
                </c:pt>
                <c:pt idx="19535" formatCode="General">
                  <c:v>1.49055999E-3</c:v>
                </c:pt>
                <c:pt idx="19536" formatCode="General">
                  <c:v>1.4906399899999999E-3</c:v>
                </c:pt>
                <c:pt idx="19537" formatCode="General">
                  <c:v>1.4907199900000001E-3</c:v>
                </c:pt>
                <c:pt idx="19538" formatCode="General">
                  <c:v>1.4907999900000001E-3</c:v>
                </c:pt>
                <c:pt idx="19539" formatCode="General">
                  <c:v>1.49087999E-3</c:v>
                </c:pt>
                <c:pt idx="19540" formatCode="General">
                  <c:v>1.49095999E-3</c:v>
                </c:pt>
                <c:pt idx="19541" formatCode="General">
                  <c:v>1.4910399899999999E-3</c:v>
                </c:pt>
                <c:pt idx="19542" formatCode="General">
                  <c:v>1.4911199899999999E-3</c:v>
                </c:pt>
                <c:pt idx="19543" formatCode="General">
                  <c:v>1.4911999900000001E-3</c:v>
                </c:pt>
                <c:pt idx="19544" formatCode="General">
                  <c:v>1.49127999E-3</c:v>
                </c:pt>
                <c:pt idx="19545" formatCode="General">
                  <c:v>1.49135999E-3</c:v>
                </c:pt>
                <c:pt idx="19546" formatCode="General">
                  <c:v>1.4914399899999999E-3</c:v>
                </c:pt>
                <c:pt idx="19547" formatCode="General">
                  <c:v>1.4915199899999999E-3</c:v>
                </c:pt>
                <c:pt idx="19548" formatCode="General">
                  <c:v>1.4915999900000001E-3</c:v>
                </c:pt>
                <c:pt idx="19549" formatCode="General">
                  <c:v>1.49167999E-3</c:v>
                </c:pt>
                <c:pt idx="19550" formatCode="General">
                  <c:v>1.49175999E-3</c:v>
                </c:pt>
                <c:pt idx="19551" formatCode="General">
                  <c:v>1.49183999E-3</c:v>
                </c:pt>
                <c:pt idx="19552" formatCode="General">
                  <c:v>1.4919199899999999E-3</c:v>
                </c:pt>
                <c:pt idx="19553" formatCode="General">
                  <c:v>1.4919999900000001E-3</c:v>
                </c:pt>
                <c:pt idx="19554" formatCode="General">
                  <c:v>1.4920799900000001E-3</c:v>
                </c:pt>
                <c:pt idx="19555" formatCode="General">
                  <c:v>1.49215999E-3</c:v>
                </c:pt>
                <c:pt idx="19556" formatCode="General">
                  <c:v>1.49223999E-3</c:v>
                </c:pt>
                <c:pt idx="19557" formatCode="General">
                  <c:v>1.4923199899999999E-3</c:v>
                </c:pt>
                <c:pt idx="19558" formatCode="General">
                  <c:v>1.4923999900000001E-3</c:v>
                </c:pt>
                <c:pt idx="19559" formatCode="General">
                  <c:v>1.4924799900000001E-3</c:v>
                </c:pt>
                <c:pt idx="19560" formatCode="General">
                  <c:v>1.49255999E-3</c:v>
                </c:pt>
                <c:pt idx="19561" formatCode="General">
                  <c:v>1.49263999E-3</c:v>
                </c:pt>
                <c:pt idx="19562" formatCode="General">
                  <c:v>1.4927199899999999E-3</c:v>
                </c:pt>
                <c:pt idx="19563" formatCode="General">
                  <c:v>1.4927999899999999E-3</c:v>
                </c:pt>
                <c:pt idx="19564" formatCode="General">
                  <c:v>1.4928799900000001E-3</c:v>
                </c:pt>
                <c:pt idx="19565" formatCode="General">
                  <c:v>1.49295999E-3</c:v>
                </c:pt>
                <c:pt idx="19566" formatCode="General">
                  <c:v>1.49303999E-3</c:v>
                </c:pt>
                <c:pt idx="19567" formatCode="General">
                  <c:v>1.4931199899999999E-3</c:v>
                </c:pt>
                <c:pt idx="19568" formatCode="General">
                  <c:v>1.4931999899999999E-3</c:v>
                </c:pt>
                <c:pt idx="19569" formatCode="General">
                  <c:v>1.4932799900000001E-3</c:v>
                </c:pt>
                <c:pt idx="19570" formatCode="General">
                  <c:v>1.49335999E-3</c:v>
                </c:pt>
                <c:pt idx="19571" formatCode="General">
                  <c:v>1.49343999E-3</c:v>
                </c:pt>
                <c:pt idx="19572" formatCode="General">
                  <c:v>1.49351999E-3</c:v>
                </c:pt>
                <c:pt idx="19573" formatCode="General">
                  <c:v>1.4935999899999999E-3</c:v>
                </c:pt>
                <c:pt idx="19574" formatCode="General">
                  <c:v>1.4936799900000001E-3</c:v>
                </c:pt>
                <c:pt idx="19575" formatCode="General">
                  <c:v>1.49375999E-3</c:v>
                </c:pt>
                <c:pt idx="19576" formatCode="General">
                  <c:v>1.49383999E-3</c:v>
                </c:pt>
                <c:pt idx="19577" formatCode="General">
                  <c:v>1.49391999E-3</c:v>
                </c:pt>
                <c:pt idx="19578" formatCode="General">
                  <c:v>1.4939999899999999E-3</c:v>
                </c:pt>
                <c:pt idx="19579" formatCode="General">
                  <c:v>1.4940799900000001E-3</c:v>
                </c:pt>
                <c:pt idx="19580" formatCode="General">
                  <c:v>1.4941599900000001E-3</c:v>
                </c:pt>
                <c:pt idx="19581" formatCode="General">
                  <c:v>1.49423999E-3</c:v>
                </c:pt>
                <c:pt idx="19582" formatCode="General">
                  <c:v>1.49431999E-3</c:v>
                </c:pt>
                <c:pt idx="19583" formatCode="General">
                  <c:v>1.4943999899999999E-3</c:v>
                </c:pt>
                <c:pt idx="19584" formatCode="General">
                  <c:v>1.4944799899999999E-3</c:v>
                </c:pt>
                <c:pt idx="19585" formatCode="General">
                  <c:v>1.4945599900000001E-3</c:v>
                </c:pt>
                <c:pt idx="19586" formatCode="General">
                  <c:v>1.49463999E-3</c:v>
                </c:pt>
                <c:pt idx="19587" formatCode="General">
                  <c:v>1.49471999E-3</c:v>
                </c:pt>
                <c:pt idx="19588" formatCode="General">
                  <c:v>1.4947999899999999E-3</c:v>
                </c:pt>
                <c:pt idx="19589" formatCode="General">
                  <c:v>1.4948799899999999E-3</c:v>
                </c:pt>
                <c:pt idx="19590" formatCode="General">
                  <c:v>1.4949599900000001E-3</c:v>
                </c:pt>
                <c:pt idx="19591" formatCode="General">
                  <c:v>1.49503999E-3</c:v>
                </c:pt>
                <c:pt idx="19592" formatCode="General">
                  <c:v>1.49511999E-3</c:v>
                </c:pt>
                <c:pt idx="19593" formatCode="General">
                  <c:v>1.49519999E-3</c:v>
                </c:pt>
                <c:pt idx="19594" formatCode="General">
                  <c:v>1.4952799899999999E-3</c:v>
                </c:pt>
                <c:pt idx="19595" formatCode="General">
                  <c:v>1.4953599900000001E-3</c:v>
                </c:pt>
                <c:pt idx="19596" formatCode="General">
                  <c:v>1.49543999E-3</c:v>
                </c:pt>
                <c:pt idx="19597" formatCode="General">
                  <c:v>1.49551999E-3</c:v>
                </c:pt>
                <c:pt idx="19598" formatCode="General">
                  <c:v>1.49559999E-3</c:v>
                </c:pt>
                <c:pt idx="19599" formatCode="General">
                  <c:v>1.4956799899999999E-3</c:v>
                </c:pt>
                <c:pt idx="19600" formatCode="General">
                  <c:v>1.4957599900000001E-3</c:v>
                </c:pt>
                <c:pt idx="19601" formatCode="General">
                  <c:v>1.4958399900000001E-3</c:v>
                </c:pt>
                <c:pt idx="19602" formatCode="General">
                  <c:v>1.49591999E-3</c:v>
                </c:pt>
                <c:pt idx="19603" formatCode="General">
                  <c:v>1.49599999E-3</c:v>
                </c:pt>
                <c:pt idx="19604" formatCode="General">
                  <c:v>1.4960799899999999E-3</c:v>
                </c:pt>
                <c:pt idx="19605" formatCode="General">
                  <c:v>1.4961599900000001E-3</c:v>
                </c:pt>
                <c:pt idx="19606" formatCode="General">
                  <c:v>1.4962399900000001E-3</c:v>
                </c:pt>
                <c:pt idx="19607" formatCode="General">
                  <c:v>1.49631999E-3</c:v>
                </c:pt>
                <c:pt idx="19608" formatCode="General">
                  <c:v>1.49639999E-3</c:v>
                </c:pt>
                <c:pt idx="19609" formatCode="General">
                  <c:v>1.4964799899999999E-3</c:v>
                </c:pt>
                <c:pt idx="19610" formatCode="General">
                  <c:v>1.4965599899999999E-3</c:v>
                </c:pt>
                <c:pt idx="19611" formatCode="General">
                  <c:v>1.4966399900000001E-3</c:v>
                </c:pt>
                <c:pt idx="19612" formatCode="General">
                  <c:v>1.49671999E-3</c:v>
                </c:pt>
                <c:pt idx="19613" formatCode="General">
                  <c:v>1.49679999E-3</c:v>
                </c:pt>
                <c:pt idx="19614" formatCode="General">
                  <c:v>1.49687999E-3</c:v>
                </c:pt>
                <c:pt idx="19615" formatCode="General">
                  <c:v>1.4969599899999999E-3</c:v>
                </c:pt>
                <c:pt idx="19616" formatCode="General">
                  <c:v>1.4970399900000001E-3</c:v>
                </c:pt>
                <c:pt idx="19617" formatCode="General">
                  <c:v>1.49711999E-3</c:v>
                </c:pt>
                <c:pt idx="19618" formatCode="General">
                  <c:v>1.49719999E-3</c:v>
                </c:pt>
                <c:pt idx="19619" formatCode="General">
                  <c:v>1.49727999E-3</c:v>
                </c:pt>
                <c:pt idx="19620" formatCode="General">
                  <c:v>1.4973599899999999E-3</c:v>
                </c:pt>
                <c:pt idx="19621" formatCode="General">
                  <c:v>1.4974399900000001E-3</c:v>
                </c:pt>
                <c:pt idx="19622" formatCode="General">
                  <c:v>1.4975199900000001E-3</c:v>
                </c:pt>
                <c:pt idx="19623" formatCode="General">
                  <c:v>1.49759999E-3</c:v>
                </c:pt>
                <c:pt idx="19624" formatCode="General">
                  <c:v>1.49767999E-3</c:v>
                </c:pt>
                <c:pt idx="19625" formatCode="General">
                  <c:v>1.4977599899999999E-3</c:v>
                </c:pt>
                <c:pt idx="19626" formatCode="General">
                  <c:v>1.4978399900000001E-3</c:v>
                </c:pt>
                <c:pt idx="19627" formatCode="General">
                  <c:v>1.4979199900000001E-3</c:v>
                </c:pt>
                <c:pt idx="19628" formatCode="General">
                  <c:v>1.49799999E-3</c:v>
                </c:pt>
                <c:pt idx="19629" formatCode="General">
                  <c:v>1.49807999E-3</c:v>
                </c:pt>
                <c:pt idx="19630" formatCode="General">
                  <c:v>1.4981599899999999E-3</c:v>
                </c:pt>
                <c:pt idx="19631" formatCode="General">
                  <c:v>1.4982399899999999E-3</c:v>
                </c:pt>
                <c:pt idx="19632" formatCode="General">
                  <c:v>1.4983199900000001E-3</c:v>
                </c:pt>
                <c:pt idx="19633" formatCode="General">
                  <c:v>1.49839999E-3</c:v>
                </c:pt>
                <c:pt idx="19634" formatCode="General">
                  <c:v>1.49847999E-3</c:v>
                </c:pt>
                <c:pt idx="19635" formatCode="General">
                  <c:v>1.4985599899999999E-3</c:v>
                </c:pt>
                <c:pt idx="19636" formatCode="General">
                  <c:v>1.4986399899999999E-3</c:v>
                </c:pt>
                <c:pt idx="19637" formatCode="General">
                  <c:v>1.4987199900000001E-3</c:v>
                </c:pt>
                <c:pt idx="19638" formatCode="General">
                  <c:v>1.49879999E-3</c:v>
                </c:pt>
                <c:pt idx="19639" formatCode="General">
                  <c:v>1.49887999E-3</c:v>
                </c:pt>
                <c:pt idx="19640" formatCode="General">
                  <c:v>1.49895999E-3</c:v>
                </c:pt>
                <c:pt idx="19641" formatCode="General">
                  <c:v>1.4990399899999999E-3</c:v>
                </c:pt>
                <c:pt idx="19642" formatCode="General">
                  <c:v>1.4991199900000001E-3</c:v>
                </c:pt>
                <c:pt idx="19643" formatCode="General">
                  <c:v>1.4991999900000001E-3</c:v>
                </c:pt>
                <c:pt idx="19644" formatCode="General">
                  <c:v>1.49927999E-3</c:v>
                </c:pt>
                <c:pt idx="19645" formatCode="General">
                  <c:v>1.49935999E-3</c:v>
                </c:pt>
                <c:pt idx="19646" formatCode="General">
                  <c:v>1.4994399899999999E-3</c:v>
                </c:pt>
                <c:pt idx="19647" formatCode="General">
                  <c:v>1.4995199900000001E-3</c:v>
                </c:pt>
                <c:pt idx="19648" formatCode="General">
                  <c:v>1.4995999900000001E-3</c:v>
                </c:pt>
                <c:pt idx="19649" formatCode="General">
                  <c:v>1.49967999E-3</c:v>
                </c:pt>
                <c:pt idx="19650" formatCode="General">
                  <c:v>1.49975999E-3</c:v>
                </c:pt>
                <c:pt idx="19651" formatCode="General">
                  <c:v>1.4998399899999999E-3</c:v>
                </c:pt>
                <c:pt idx="19652" formatCode="General">
                  <c:v>1.4999199899999999E-3</c:v>
                </c:pt>
                <c:pt idx="19653" formatCode="General">
                  <c:v>1.4999999900000001E-3</c:v>
                </c:pt>
                <c:pt idx="19654" formatCode="General">
                  <c:v>1.50007999E-3</c:v>
                </c:pt>
                <c:pt idx="19655" formatCode="General">
                  <c:v>1.50015999E-3</c:v>
                </c:pt>
                <c:pt idx="19656" formatCode="General">
                  <c:v>1.5002399899999999E-3</c:v>
                </c:pt>
                <c:pt idx="19657" formatCode="General">
                  <c:v>1.5003199899999999E-3</c:v>
                </c:pt>
                <c:pt idx="19658" formatCode="General">
                  <c:v>1.5003999900000001E-3</c:v>
                </c:pt>
                <c:pt idx="19659" formatCode="General">
                  <c:v>1.50047999E-3</c:v>
                </c:pt>
                <c:pt idx="19660" formatCode="General">
                  <c:v>1.50055999E-3</c:v>
                </c:pt>
                <c:pt idx="19661" formatCode="General">
                  <c:v>1.50063999E-3</c:v>
                </c:pt>
                <c:pt idx="19662" formatCode="General">
                  <c:v>1.5007199899999999E-3</c:v>
                </c:pt>
                <c:pt idx="19663" formatCode="General">
                  <c:v>1.5007999900000001E-3</c:v>
                </c:pt>
                <c:pt idx="19664" formatCode="General">
                  <c:v>1.50087999E-3</c:v>
                </c:pt>
                <c:pt idx="19665" formatCode="General">
                  <c:v>1.50095999E-3</c:v>
                </c:pt>
                <c:pt idx="19666" formatCode="General">
                  <c:v>1.50103999E-3</c:v>
                </c:pt>
                <c:pt idx="19667" formatCode="General">
                  <c:v>1.5011199899999999E-3</c:v>
                </c:pt>
                <c:pt idx="19668" formatCode="General">
                  <c:v>1.5011999900000001E-3</c:v>
                </c:pt>
                <c:pt idx="19669" formatCode="General">
                  <c:v>1.5012799900000001E-3</c:v>
                </c:pt>
                <c:pt idx="19670" formatCode="General">
                  <c:v>1.50135999E-3</c:v>
                </c:pt>
                <c:pt idx="19671" formatCode="General">
                  <c:v>1.50143999E-3</c:v>
                </c:pt>
                <c:pt idx="19672" formatCode="General">
                  <c:v>1.5015199899999999E-3</c:v>
                </c:pt>
                <c:pt idx="19673" formatCode="General">
                  <c:v>1.5015999899999999E-3</c:v>
                </c:pt>
                <c:pt idx="19674" formatCode="General">
                  <c:v>1.5016799900000001E-3</c:v>
                </c:pt>
                <c:pt idx="19675" formatCode="General">
                  <c:v>1.50175999E-3</c:v>
                </c:pt>
                <c:pt idx="19676" formatCode="General">
                  <c:v>1.50183999E-3</c:v>
                </c:pt>
                <c:pt idx="19677" formatCode="General">
                  <c:v>1.5019199899999999E-3</c:v>
                </c:pt>
                <c:pt idx="19678" formatCode="General">
                  <c:v>1.5019999899999999E-3</c:v>
                </c:pt>
                <c:pt idx="19679" formatCode="General">
                  <c:v>1.5020799900000001E-3</c:v>
                </c:pt>
                <c:pt idx="19680" formatCode="General">
                  <c:v>1.50215999E-3</c:v>
                </c:pt>
                <c:pt idx="19681" formatCode="General">
                  <c:v>1.50223999E-3</c:v>
                </c:pt>
                <c:pt idx="19682" formatCode="General">
                  <c:v>1.50231999E-3</c:v>
                </c:pt>
                <c:pt idx="19683" formatCode="General">
                  <c:v>1.5023999899999999E-3</c:v>
                </c:pt>
                <c:pt idx="19684" formatCode="General">
                  <c:v>1.5024799900000001E-3</c:v>
                </c:pt>
                <c:pt idx="19685" formatCode="General">
                  <c:v>1.50255999E-3</c:v>
                </c:pt>
                <c:pt idx="19686" formatCode="General">
                  <c:v>1.50263999E-3</c:v>
                </c:pt>
                <c:pt idx="19687" formatCode="General">
                  <c:v>1.50271999E-3</c:v>
                </c:pt>
                <c:pt idx="19688" formatCode="General">
                  <c:v>1.5027999899999999E-3</c:v>
                </c:pt>
                <c:pt idx="19689" formatCode="General">
                  <c:v>1.5028799900000001E-3</c:v>
                </c:pt>
                <c:pt idx="19690" formatCode="General">
                  <c:v>1.5029599900000001E-3</c:v>
                </c:pt>
                <c:pt idx="19691" formatCode="General">
                  <c:v>1.50303999E-3</c:v>
                </c:pt>
                <c:pt idx="19692" formatCode="General">
                  <c:v>1.50311999E-3</c:v>
                </c:pt>
                <c:pt idx="19693" formatCode="General">
                  <c:v>1.5031999899999999E-3</c:v>
                </c:pt>
                <c:pt idx="19694" formatCode="General">
                  <c:v>1.5032799900000001E-3</c:v>
                </c:pt>
                <c:pt idx="19695" formatCode="General">
                  <c:v>1.5033599900000001E-3</c:v>
                </c:pt>
                <c:pt idx="19696" formatCode="General">
                  <c:v>1.50343999E-3</c:v>
                </c:pt>
                <c:pt idx="19697" formatCode="General">
                  <c:v>1.50351999E-3</c:v>
                </c:pt>
                <c:pt idx="19698" formatCode="General">
                  <c:v>1.5035999899999999E-3</c:v>
                </c:pt>
                <c:pt idx="19699" formatCode="General">
                  <c:v>1.5036799899999999E-3</c:v>
                </c:pt>
                <c:pt idx="19700" formatCode="General">
                  <c:v>1.5037599900000001E-3</c:v>
                </c:pt>
                <c:pt idx="19701" formatCode="General">
                  <c:v>1.50383999E-3</c:v>
                </c:pt>
                <c:pt idx="19702" formatCode="General">
                  <c:v>1.50391999E-3</c:v>
                </c:pt>
                <c:pt idx="19703" formatCode="General">
                  <c:v>1.50399999E-3</c:v>
                </c:pt>
                <c:pt idx="19704" formatCode="General">
                  <c:v>1.5040799899999999E-3</c:v>
                </c:pt>
                <c:pt idx="19705" formatCode="General">
                  <c:v>1.5041599900000001E-3</c:v>
                </c:pt>
                <c:pt idx="19706" formatCode="General">
                  <c:v>1.50423999E-3</c:v>
                </c:pt>
                <c:pt idx="19707" formatCode="General">
                  <c:v>1.50431999E-3</c:v>
                </c:pt>
                <c:pt idx="19708" formatCode="General">
                  <c:v>1.50439999E-3</c:v>
                </c:pt>
                <c:pt idx="19709" formatCode="General">
                  <c:v>1.5044799899999999E-3</c:v>
                </c:pt>
                <c:pt idx="19710" formatCode="General">
                  <c:v>1.5045599900000001E-3</c:v>
                </c:pt>
                <c:pt idx="19711" formatCode="General">
                  <c:v>1.5046399900000001E-3</c:v>
                </c:pt>
                <c:pt idx="19712" formatCode="General">
                  <c:v>1.50471999E-3</c:v>
                </c:pt>
                <c:pt idx="19713" formatCode="General">
                  <c:v>1.50479999E-3</c:v>
                </c:pt>
                <c:pt idx="19714" formatCode="General">
                  <c:v>1.5048799899999999E-3</c:v>
                </c:pt>
                <c:pt idx="19715" formatCode="General">
                  <c:v>1.5049599900000001E-3</c:v>
                </c:pt>
                <c:pt idx="19716" formatCode="General">
                  <c:v>1.5050399900000001E-3</c:v>
                </c:pt>
                <c:pt idx="19717" formatCode="General">
                  <c:v>1.50511999E-3</c:v>
                </c:pt>
                <c:pt idx="19718" formatCode="General">
                  <c:v>1.50519999E-3</c:v>
                </c:pt>
                <c:pt idx="19719" formatCode="General">
                  <c:v>1.5052799899999999E-3</c:v>
                </c:pt>
                <c:pt idx="19720" formatCode="General">
                  <c:v>1.5053599899999999E-3</c:v>
                </c:pt>
                <c:pt idx="19721" formatCode="General">
                  <c:v>1.5054399900000001E-3</c:v>
                </c:pt>
                <c:pt idx="19722" formatCode="General">
                  <c:v>1.50551999E-3</c:v>
                </c:pt>
                <c:pt idx="19723" formatCode="General">
                  <c:v>1.50559999E-3</c:v>
                </c:pt>
                <c:pt idx="19724" formatCode="General">
                  <c:v>1.5056799899999999E-3</c:v>
                </c:pt>
                <c:pt idx="19725" formatCode="General">
                  <c:v>1.5057599899999999E-3</c:v>
                </c:pt>
                <c:pt idx="19726" formatCode="General">
                  <c:v>1.5058399900000001E-3</c:v>
                </c:pt>
                <c:pt idx="19727" formatCode="General">
                  <c:v>1.50591999E-3</c:v>
                </c:pt>
                <c:pt idx="19728" formatCode="General">
                  <c:v>1.50599999E-3</c:v>
                </c:pt>
                <c:pt idx="19729" formatCode="General">
                  <c:v>1.50607999E-3</c:v>
                </c:pt>
                <c:pt idx="19730" formatCode="General">
                  <c:v>1.5061599899999999E-3</c:v>
                </c:pt>
                <c:pt idx="19731" formatCode="General">
                  <c:v>1.5062399900000001E-3</c:v>
                </c:pt>
                <c:pt idx="19732" formatCode="General">
                  <c:v>1.5063199900000001E-3</c:v>
                </c:pt>
                <c:pt idx="19733" formatCode="General">
                  <c:v>1.50639999E-3</c:v>
                </c:pt>
                <c:pt idx="19734" formatCode="General">
                  <c:v>1.50647999E-3</c:v>
                </c:pt>
                <c:pt idx="19735" formatCode="General">
                  <c:v>1.5065599899999999E-3</c:v>
                </c:pt>
                <c:pt idx="19736" formatCode="General">
                  <c:v>1.5066399900000001E-3</c:v>
                </c:pt>
                <c:pt idx="19737" formatCode="General">
                  <c:v>1.5067199900000001E-3</c:v>
                </c:pt>
                <c:pt idx="19738" formatCode="General">
                  <c:v>1.50679999E-3</c:v>
                </c:pt>
                <c:pt idx="19739" formatCode="General">
                  <c:v>1.50687999E-3</c:v>
                </c:pt>
                <c:pt idx="19740" formatCode="General">
                  <c:v>1.5069599899999999E-3</c:v>
                </c:pt>
                <c:pt idx="19741" formatCode="General">
                  <c:v>1.5070399899999999E-3</c:v>
                </c:pt>
                <c:pt idx="19742" formatCode="General">
                  <c:v>1.5071199900000001E-3</c:v>
                </c:pt>
                <c:pt idx="19743" formatCode="General">
                  <c:v>1.50719999E-3</c:v>
                </c:pt>
                <c:pt idx="19744" formatCode="General">
                  <c:v>1.50727999E-3</c:v>
                </c:pt>
                <c:pt idx="19745" formatCode="General">
                  <c:v>1.5073599899999999E-3</c:v>
                </c:pt>
                <c:pt idx="19746" formatCode="General">
                  <c:v>1.5074399899999999E-3</c:v>
                </c:pt>
                <c:pt idx="19747" formatCode="General">
                  <c:v>1.5075199900000001E-3</c:v>
                </c:pt>
                <c:pt idx="19748" formatCode="General">
                  <c:v>1.50759999E-3</c:v>
                </c:pt>
                <c:pt idx="19749" formatCode="General">
                  <c:v>1.50767999E-3</c:v>
                </c:pt>
                <c:pt idx="19750" formatCode="General">
                  <c:v>1.50775999E-3</c:v>
                </c:pt>
                <c:pt idx="19751" formatCode="General">
                  <c:v>1.5078399899999999E-3</c:v>
                </c:pt>
                <c:pt idx="19752" formatCode="General">
                  <c:v>1.5079199900000001E-3</c:v>
                </c:pt>
                <c:pt idx="19753" formatCode="General">
                  <c:v>1.50799999E-3</c:v>
                </c:pt>
                <c:pt idx="19754" formatCode="General">
                  <c:v>1.50807999E-3</c:v>
                </c:pt>
                <c:pt idx="19755" formatCode="General">
                  <c:v>1.50815999E-3</c:v>
                </c:pt>
                <c:pt idx="19756" formatCode="General">
                  <c:v>1.5082399899999999E-3</c:v>
                </c:pt>
                <c:pt idx="19757" formatCode="General">
                  <c:v>1.5083199900000001E-3</c:v>
                </c:pt>
                <c:pt idx="19758" formatCode="General">
                  <c:v>1.5083999900000001E-3</c:v>
                </c:pt>
                <c:pt idx="19759" formatCode="General">
                  <c:v>1.50847999E-3</c:v>
                </c:pt>
                <c:pt idx="19760" formatCode="General">
                  <c:v>1.50855999E-3</c:v>
                </c:pt>
                <c:pt idx="19761" formatCode="General">
                  <c:v>1.5086399899999999E-3</c:v>
                </c:pt>
                <c:pt idx="19762" formatCode="General">
                  <c:v>1.5087199899999999E-3</c:v>
                </c:pt>
                <c:pt idx="19763" formatCode="General">
                  <c:v>1.5087999900000001E-3</c:v>
                </c:pt>
                <c:pt idx="19764" formatCode="General">
                  <c:v>1.50887999E-3</c:v>
                </c:pt>
                <c:pt idx="19765" formatCode="General">
                  <c:v>1.50895999E-3</c:v>
                </c:pt>
                <c:pt idx="19766" formatCode="General">
                  <c:v>1.5090399899999999E-3</c:v>
                </c:pt>
                <c:pt idx="19767" formatCode="General">
                  <c:v>1.5091199899999999E-3</c:v>
                </c:pt>
                <c:pt idx="19768" formatCode="General">
                  <c:v>1.5091999900000001E-3</c:v>
                </c:pt>
                <c:pt idx="19769" formatCode="General">
                  <c:v>1.50927999E-3</c:v>
                </c:pt>
                <c:pt idx="19770" formatCode="General">
                  <c:v>1.50935999E-3</c:v>
                </c:pt>
                <c:pt idx="19771" formatCode="General">
                  <c:v>1.50943999E-3</c:v>
                </c:pt>
                <c:pt idx="19772" formatCode="General">
                  <c:v>1.5095199899999999E-3</c:v>
                </c:pt>
                <c:pt idx="19773" formatCode="General">
                  <c:v>1.5095999900000001E-3</c:v>
                </c:pt>
                <c:pt idx="19774" formatCode="General">
                  <c:v>1.50967999E-3</c:v>
                </c:pt>
                <c:pt idx="19775" formatCode="General">
                  <c:v>1.50975999E-3</c:v>
                </c:pt>
                <c:pt idx="19776" formatCode="General">
                  <c:v>1.50983999E-3</c:v>
                </c:pt>
                <c:pt idx="19777" formatCode="General">
                  <c:v>1.5099199899999999E-3</c:v>
                </c:pt>
                <c:pt idx="19778" formatCode="General">
                  <c:v>1.5099999900000001E-3</c:v>
                </c:pt>
                <c:pt idx="19779" formatCode="General">
                  <c:v>1.5100799900000001E-3</c:v>
                </c:pt>
                <c:pt idx="19780" formatCode="General">
                  <c:v>1.51015999E-3</c:v>
                </c:pt>
                <c:pt idx="19781" formatCode="General">
                  <c:v>1.51023999E-3</c:v>
                </c:pt>
                <c:pt idx="19782" formatCode="General">
                  <c:v>1.5103199899999999E-3</c:v>
                </c:pt>
                <c:pt idx="19783" formatCode="General">
                  <c:v>1.5103999900000001E-3</c:v>
                </c:pt>
                <c:pt idx="19784" formatCode="General">
                  <c:v>1.5104799900000001E-3</c:v>
                </c:pt>
                <c:pt idx="19785" formatCode="General">
                  <c:v>1.51055999E-3</c:v>
                </c:pt>
                <c:pt idx="19786" formatCode="General">
                  <c:v>1.51063999E-3</c:v>
                </c:pt>
                <c:pt idx="19787" formatCode="General">
                  <c:v>1.5107199899999999E-3</c:v>
                </c:pt>
                <c:pt idx="19788" formatCode="General">
                  <c:v>1.5107999899999999E-3</c:v>
                </c:pt>
                <c:pt idx="19789" formatCode="General">
                  <c:v>1.5108799900000001E-3</c:v>
                </c:pt>
                <c:pt idx="19790" formatCode="General">
                  <c:v>1.51095999E-3</c:v>
                </c:pt>
                <c:pt idx="19791" formatCode="General">
                  <c:v>1.51103999E-3</c:v>
                </c:pt>
                <c:pt idx="19792" formatCode="General">
                  <c:v>1.51111999E-3</c:v>
                </c:pt>
                <c:pt idx="19793" formatCode="General">
                  <c:v>1.5111999899999999E-3</c:v>
                </c:pt>
                <c:pt idx="19794" formatCode="General">
                  <c:v>1.5112799900000001E-3</c:v>
                </c:pt>
                <c:pt idx="19795" formatCode="General">
                  <c:v>1.51135999E-3</c:v>
                </c:pt>
                <c:pt idx="19796" formatCode="General">
                  <c:v>1.51143999E-3</c:v>
                </c:pt>
                <c:pt idx="19797" formatCode="General">
                  <c:v>1.51151999E-3</c:v>
                </c:pt>
                <c:pt idx="19798" formatCode="General">
                  <c:v>1.5115999899999999E-3</c:v>
                </c:pt>
                <c:pt idx="19799" formatCode="General">
                  <c:v>1.5116799900000001E-3</c:v>
                </c:pt>
                <c:pt idx="19800" formatCode="General">
                  <c:v>1.5117599900000001E-3</c:v>
                </c:pt>
                <c:pt idx="19801" formatCode="General">
                  <c:v>1.51183999E-3</c:v>
                </c:pt>
                <c:pt idx="19802" formatCode="General">
                  <c:v>1.51191999E-3</c:v>
                </c:pt>
                <c:pt idx="19803" formatCode="General">
                  <c:v>1.5119999899999999E-3</c:v>
                </c:pt>
                <c:pt idx="19804" formatCode="General">
                  <c:v>1.5120799900000001E-3</c:v>
                </c:pt>
                <c:pt idx="19805" formatCode="General">
                  <c:v>1.5121599900000001E-3</c:v>
                </c:pt>
                <c:pt idx="19806" formatCode="General">
                  <c:v>1.51223999E-3</c:v>
                </c:pt>
                <c:pt idx="19807" formatCode="General">
                  <c:v>1.51231999E-3</c:v>
                </c:pt>
                <c:pt idx="19808" formatCode="General">
                  <c:v>1.5123999899999999E-3</c:v>
                </c:pt>
                <c:pt idx="19809" formatCode="General">
                  <c:v>1.5124799899999999E-3</c:v>
                </c:pt>
                <c:pt idx="19810" formatCode="General">
                  <c:v>1.5125599900000001E-3</c:v>
                </c:pt>
                <c:pt idx="19811" formatCode="General">
                  <c:v>1.51263999E-3</c:v>
                </c:pt>
                <c:pt idx="19812" formatCode="General">
                  <c:v>1.51271999E-3</c:v>
                </c:pt>
                <c:pt idx="19813" formatCode="General">
                  <c:v>1.5127999899999999E-3</c:v>
                </c:pt>
                <c:pt idx="19814" formatCode="General">
                  <c:v>1.5128799899999999E-3</c:v>
                </c:pt>
                <c:pt idx="19815" formatCode="General">
                  <c:v>1.5129599900000001E-3</c:v>
                </c:pt>
                <c:pt idx="19816" formatCode="General">
                  <c:v>1.51303999E-3</c:v>
                </c:pt>
                <c:pt idx="19817" formatCode="General">
                  <c:v>1.51311999E-3</c:v>
                </c:pt>
                <c:pt idx="19818" formatCode="General">
                  <c:v>1.51319999E-3</c:v>
                </c:pt>
                <c:pt idx="19819" formatCode="General">
                  <c:v>1.5132799899999999E-3</c:v>
                </c:pt>
                <c:pt idx="19820" formatCode="General">
                  <c:v>1.5133599900000001E-3</c:v>
                </c:pt>
                <c:pt idx="19821" formatCode="General">
                  <c:v>1.5134399900000001E-3</c:v>
                </c:pt>
                <c:pt idx="19822" formatCode="General">
                  <c:v>1.51351999E-3</c:v>
                </c:pt>
                <c:pt idx="19823" formatCode="General">
                  <c:v>1.51359999E-3</c:v>
                </c:pt>
                <c:pt idx="19824" formatCode="General">
                  <c:v>1.5136799899999999E-3</c:v>
                </c:pt>
                <c:pt idx="19825" formatCode="General">
                  <c:v>1.5137599900000001E-3</c:v>
                </c:pt>
                <c:pt idx="19826" formatCode="General">
                  <c:v>1.5138399900000001E-3</c:v>
                </c:pt>
                <c:pt idx="19827" formatCode="General">
                  <c:v>1.51391999E-3</c:v>
                </c:pt>
                <c:pt idx="19828" formatCode="General">
                  <c:v>1.51399999E-3</c:v>
                </c:pt>
                <c:pt idx="19829" formatCode="General">
                  <c:v>1.5140799899999999E-3</c:v>
                </c:pt>
                <c:pt idx="19830" formatCode="General">
                  <c:v>1.5141599899999999E-3</c:v>
                </c:pt>
                <c:pt idx="19831" formatCode="General">
                  <c:v>1.5142399900000001E-3</c:v>
                </c:pt>
                <c:pt idx="19832" formatCode="General">
                  <c:v>1.51431999E-3</c:v>
                </c:pt>
                <c:pt idx="19833" formatCode="General">
                  <c:v>1.51439999E-3</c:v>
                </c:pt>
                <c:pt idx="19834" formatCode="General">
                  <c:v>1.5144799899999999E-3</c:v>
                </c:pt>
                <c:pt idx="19835" formatCode="General">
                  <c:v>1.5145599899999999E-3</c:v>
                </c:pt>
                <c:pt idx="19836" formatCode="General">
                  <c:v>1.5146399900000001E-3</c:v>
                </c:pt>
                <c:pt idx="19837" formatCode="General">
                  <c:v>1.51471999E-3</c:v>
                </c:pt>
                <c:pt idx="19838" formatCode="General">
                  <c:v>1.51479999E-3</c:v>
                </c:pt>
                <c:pt idx="19839" formatCode="General">
                  <c:v>1.51487999E-3</c:v>
                </c:pt>
                <c:pt idx="19840" formatCode="General">
                  <c:v>1.5149599899999999E-3</c:v>
                </c:pt>
                <c:pt idx="19841" formatCode="General">
                  <c:v>1.5150399900000001E-3</c:v>
                </c:pt>
                <c:pt idx="19842" formatCode="General">
                  <c:v>1.51511999E-3</c:v>
                </c:pt>
                <c:pt idx="19843" formatCode="General">
                  <c:v>1.51519999E-3</c:v>
                </c:pt>
                <c:pt idx="19844" formatCode="General">
                  <c:v>1.51527999E-3</c:v>
                </c:pt>
                <c:pt idx="19845" formatCode="General">
                  <c:v>1.5153599899999999E-3</c:v>
                </c:pt>
                <c:pt idx="19846" formatCode="General">
                  <c:v>1.5154399900000001E-3</c:v>
                </c:pt>
                <c:pt idx="19847" formatCode="General">
                  <c:v>1.5155199900000001E-3</c:v>
                </c:pt>
                <c:pt idx="19848" formatCode="General">
                  <c:v>1.51559999E-3</c:v>
                </c:pt>
                <c:pt idx="19849" formatCode="General">
                  <c:v>1.51567999E-3</c:v>
                </c:pt>
                <c:pt idx="19850" formatCode="General">
                  <c:v>1.5157599899999999E-3</c:v>
                </c:pt>
                <c:pt idx="19851" formatCode="General">
                  <c:v>1.5158399899999999E-3</c:v>
                </c:pt>
                <c:pt idx="19852" formatCode="General">
                  <c:v>1.5159199900000001E-3</c:v>
                </c:pt>
                <c:pt idx="19853" formatCode="General">
                  <c:v>1.51599999E-3</c:v>
                </c:pt>
                <c:pt idx="19854" formatCode="General">
                  <c:v>1.51607999E-3</c:v>
                </c:pt>
                <c:pt idx="19855" formatCode="General">
                  <c:v>1.5161599899999999E-3</c:v>
                </c:pt>
                <c:pt idx="19856" formatCode="General">
                  <c:v>1.5162399899999999E-3</c:v>
                </c:pt>
                <c:pt idx="19857" formatCode="General">
                  <c:v>1.5163199900000001E-3</c:v>
                </c:pt>
                <c:pt idx="19858" formatCode="General">
                  <c:v>1.51639999E-3</c:v>
                </c:pt>
                <c:pt idx="19859" formatCode="General">
                  <c:v>1.51647999E-3</c:v>
                </c:pt>
                <c:pt idx="19860" formatCode="General">
                  <c:v>1.51655999E-3</c:v>
                </c:pt>
                <c:pt idx="19861" formatCode="General">
                  <c:v>1.5166399899999999E-3</c:v>
                </c:pt>
                <c:pt idx="19862" formatCode="General">
                  <c:v>1.5167199900000001E-3</c:v>
                </c:pt>
                <c:pt idx="19863" formatCode="General">
                  <c:v>1.51679999E-3</c:v>
                </c:pt>
                <c:pt idx="19864" formatCode="General">
                  <c:v>1.51687999E-3</c:v>
                </c:pt>
                <c:pt idx="19865" formatCode="General">
                  <c:v>1.51695999E-3</c:v>
                </c:pt>
                <c:pt idx="19866" formatCode="General">
                  <c:v>1.5170399899999999E-3</c:v>
                </c:pt>
                <c:pt idx="19867" formatCode="General">
                  <c:v>1.5171199900000001E-3</c:v>
                </c:pt>
                <c:pt idx="19868" formatCode="General">
                  <c:v>1.5171999900000001E-3</c:v>
                </c:pt>
                <c:pt idx="19869" formatCode="General">
                  <c:v>1.51727999E-3</c:v>
                </c:pt>
                <c:pt idx="19870" formatCode="General">
                  <c:v>1.51735999E-3</c:v>
                </c:pt>
                <c:pt idx="19871" formatCode="General">
                  <c:v>1.5174399899999999E-3</c:v>
                </c:pt>
                <c:pt idx="19872" formatCode="General">
                  <c:v>1.5175199900000001E-3</c:v>
                </c:pt>
                <c:pt idx="19873" formatCode="General">
                  <c:v>1.5175999900000001E-3</c:v>
                </c:pt>
                <c:pt idx="19874" formatCode="General">
                  <c:v>1.51767999E-3</c:v>
                </c:pt>
                <c:pt idx="19875" formatCode="General">
                  <c:v>1.51775999E-3</c:v>
                </c:pt>
                <c:pt idx="19876" formatCode="General">
                  <c:v>1.5178399899999999E-3</c:v>
                </c:pt>
                <c:pt idx="19877" formatCode="General">
                  <c:v>1.5179199899999999E-3</c:v>
                </c:pt>
                <c:pt idx="19878" formatCode="General">
                  <c:v>1.5179999900000001E-3</c:v>
                </c:pt>
                <c:pt idx="19879" formatCode="General">
                  <c:v>1.51807999E-3</c:v>
                </c:pt>
                <c:pt idx="19880" formatCode="General">
                  <c:v>1.51815999E-3</c:v>
                </c:pt>
                <c:pt idx="19881" formatCode="General">
                  <c:v>1.51823999E-3</c:v>
                </c:pt>
                <c:pt idx="19882" formatCode="General">
                  <c:v>1.5183199899999999E-3</c:v>
                </c:pt>
                <c:pt idx="19883" formatCode="General">
                  <c:v>1.5183999900000001E-3</c:v>
                </c:pt>
                <c:pt idx="19884" formatCode="General">
                  <c:v>1.51847999E-3</c:v>
                </c:pt>
                <c:pt idx="19885" formatCode="General">
                  <c:v>1.51855999E-3</c:v>
                </c:pt>
                <c:pt idx="19886" formatCode="General">
                  <c:v>1.51863999E-3</c:v>
                </c:pt>
                <c:pt idx="19887" formatCode="General">
                  <c:v>1.5187199899999999E-3</c:v>
                </c:pt>
                <c:pt idx="19888" formatCode="General">
                  <c:v>1.5187999900000001E-3</c:v>
                </c:pt>
                <c:pt idx="19889" formatCode="General">
                  <c:v>1.5188799900000001E-3</c:v>
                </c:pt>
                <c:pt idx="19890" formatCode="General">
                  <c:v>1.51895999E-3</c:v>
                </c:pt>
                <c:pt idx="19891" formatCode="General">
                  <c:v>1.51903999E-3</c:v>
                </c:pt>
                <c:pt idx="19892" formatCode="General">
                  <c:v>1.5191199899999999E-3</c:v>
                </c:pt>
                <c:pt idx="19893" formatCode="General">
                  <c:v>1.5191999900000001E-3</c:v>
                </c:pt>
                <c:pt idx="19894" formatCode="General">
                  <c:v>1.5192799900000001E-3</c:v>
                </c:pt>
                <c:pt idx="19895" formatCode="General">
                  <c:v>1.51935999E-3</c:v>
                </c:pt>
                <c:pt idx="19896" formatCode="General">
                  <c:v>1.51943999E-3</c:v>
                </c:pt>
                <c:pt idx="19897" formatCode="General">
                  <c:v>1.5195199899999999E-3</c:v>
                </c:pt>
                <c:pt idx="19898" formatCode="General">
                  <c:v>1.5195999899999999E-3</c:v>
                </c:pt>
                <c:pt idx="19899" formatCode="General">
                  <c:v>1.5196799900000001E-3</c:v>
                </c:pt>
                <c:pt idx="19900" formatCode="General">
                  <c:v>1.51975999E-3</c:v>
                </c:pt>
                <c:pt idx="19901" formatCode="General">
                  <c:v>1.51983999E-3</c:v>
                </c:pt>
                <c:pt idx="19902" formatCode="General">
                  <c:v>1.5199199899999999E-3</c:v>
                </c:pt>
                <c:pt idx="19903" formatCode="General">
                  <c:v>1.5199999899999999E-3</c:v>
                </c:pt>
                <c:pt idx="19904" formatCode="General">
                  <c:v>1.5200799900000001E-3</c:v>
                </c:pt>
                <c:pt idx="19905" formatCode="General">
                  <c:v>1.52015999E-3</c:v>
                </c:pt>
                <c:pt idx="19906" formatCode="General">
                  <c:v>1.52023999E-3</c:v>
                </c:pt>
                <c:pt idx="19907" formatCode="General">
                  <c:v>1.52031999E-3</c:v>
                </c:pt>
                <c:pt idx="19908" formatCode="General">
                  <c:v>1.5203999899999999E-3</c:v>
                </c:pt>
                <c:pt idx="19909" formatCode="General">
                  <c:v>1.5204799900000001E-3</c:v>
                </c:pt>
                <c:pt idx="19910" formatCode="General">
                  <c:v>1.5205599900000001E-3</c:v>
                </c:pt>
                <c:pt idx="19911" formatCode="General">
                  <c:v>1.52063999E-3</c:v>
                </c:pt>
                <c:pt idx="19912" formatCode="General">
                  <c:v>1.52071999E-3</c:v>
                </c:pt>
                <c:pt idx="19913" formatCode="General">
                  <c:v>1.5207999899999999E-3</c:v>
                </c:pt>
                <c:pt idx="19914" formatCode="General">
                  <c:v>1.5208799900000001E-3</c:v>
                </c:pt>
                <c:pt idx="19915" formatCode="General">
                  <c:v>1.5209599900000001E-3</c:v>
                </c:pt>
                <c:pt idx="19916" formatCode="General">
                  <c:v>1.52103999E-3</c:v>
                </c:pt>
                <c:pt idx="19917" formatCode="General">
                  <c:v>1.52111999E-3</c:v>
                </c:pt>
                <c:pt idx="19918" formatCode="General">
                  <c:v>1.5211999899999999E-3</c:v>
                </c:pt>
                <c:pt idx="19919" formatCode="General">
                  <c:v>1.5212799899999999E-3</c:v>
                </c:pt>
                <c:pt idx="19920" formatCode="General">
                  <c:v>1.5213599900000001E-3</c:v>
                </c:pt>
                <c:pt idx="19921" formatCode="General">
                  <c:v>1.52143999E-3</c:v>
                </c:pt>
                <c:pt idx="19922" formatCode="General">
                  <c:v>1.52151999E-3</c:v>
                </c:pt>
                <c:pt idx="19923" formatCode="General">
                  <c:v>1.5215999899999999E-3</c:v>
                </c:pt>
                <c:pt idx="19924" formatCode="General">
                  <c:v>1.5216799899999999E-3</c:v>
                </c:pt>
                <c:pt idx="19925" formatCode="General">
                  <c:v>1.5217599900000001E-3</c:v>
                </c:pt>
                <c:pt idx="19926" formatCode="General">
                  <c:v>1.52183999E-3</c:v>
                </c:pt>
                <c:pt idx="19927" formatCode="General">
                  <c:v>1.52191999E-3</c:v>
                </c:pt>
                <c:pt idx="19928" formatCode="General">
                  <c:v>1.52199999E-3</c:v>
                </c:pt>
                <c:pt idx="19929" formatCode="General">
                  <c:v>1.5220799899999999E-3</c:v>
                </c:pt>
                <c:pt idx="19930" formatCode="General">
                  <c:v>1.5221599900000001E-3</c:v>
                </c:pt>
                <c:pt idx="19931" formatCode="General">
                  <c:v>1.52223999E-3</c:v>
                </c:pt>
                <c:pt idx="19932" formatCode="General">
                  <c:v>1.52231999E-3</c:v>
                </c:pt>
                <c:pt idx="19933" formatCode="General">
                  <c:v>1.52239999E-3</c:v>
                </c:pt>
                <c:pt idx="19934" formatCode="General">
                  <c:v>1.5224799899999999E-3</c:v>
                </c:pt>
                <c:pt idx="19935" formatCode="General">
                  <c:v>1.5225599900000001E-3</c:v>
                </c:pt>
                <c:pt idx="19936" formatCode="General">
                  <c:v>1.5226399900000001E-3</c:v>
                </c:pt>
                <c:pt idx="19937" formatCode="General">
                  <c:v>1.52271999E-3</c:v>
                </c:pt>
                <c:pt idx="19938" formatCode="General">
                  <c:v>1.52279999E-3</c:v>
                </c:pt>
                <c:pt idx="19939" formatCode="General">
                  <c:v>1.5228799899999999E-3</c:v>
                </c:pt>
                <c:pt idx="19940" formatCode="General">
                  <c:v>1.5229599899999999E-3</c:v>
                </c:pt>
                <c:pt idx="19941" formatCode="General">
                  <c:v>1.5230399900000001E-3</c:v>
                </c:pt>
                <c:pt idx="19942" formatCode="General">
                  <c:v>1.52311999E-3</c:v>
                </c:pt>
                <c:pt idx="19943" formatCode="General">
                  <c:v>1.52319999E-3</c:v>
                </c:pt>
                <c:pt idx="19944" formatCode="General">
                  <c:v>1.5232799899999999E-3</c:v>
                </c:pt>
                <c:pt idx="19945" formatCode="General">
                  <c:v>1.5233599899999999E-3</c:v>
                </c:pt>
                <c:pt idx="19946" formatCode="General">
                  <c:v>1.5234399900000001E-3</c:v>
                </c:pt>
                <c:pt idx="19947" formatCode="General">
                  <c:v>1.52351999E-3</c:v>
                </c:pt>
                <c:pt idx="19948" formatCode="General">
                  <c:v>1.52359999E-3</c:v>
                </c:pt>
                <c:pt idx="19949" formatCode="General">
                  <c:v>1.52367999E-3</c:v>
                </c:pt>
                <c:pt idx="19950" formatCode="General">
                  <c:v>1.5237599899999999E-3</c:v>
                </c:pt>
                <c:pt idx="19951" formatCode="General">
                  <c:v>1.5238399900000001E-3</c:v>
                </c:pt>
                <c:pt idx="19952" formatCode="General">
                  <c:v>1.52391999E-3</c:v>
                </c:pt>
                <c:pt idx="19953" formatCode="General">
                  <c:v>1.52399999E-3</c:v>
                </c:pt>
                <c:pt idx="19954" formatCode="General">
                  <c:v>1.52407999E-3</c:v>
                </c:pt>
                <c:pt idx="19955" formatCode="General">
                  <c:v>1.5241599899999999E-3</c:v>
                </c:pt>
                <c:pt idx="19956" formatCode="General">
                  <c:v>1.5242399900000001E-3</c:v>
                </c:pt>
                <c:pt idx="19957" formatCode="General">
                  <c:v>1.5243199900000001E-3</c:v>
                </c:pt>
                <c:pt idx="19958" formatCode="General">
                  <c:v>1.52439999E-3</c:v>
                </c:pt>
                <c:pt idx="19959" formatCode="General">
                  <c:v>1.52447999E-3</c:v>
                </c:pt>
                <c:pt idx="19960" formatCode="General">
                  <c:v>1.5245599899999999E-3</c:v>
                </c:pt>
                <c:pt idx="19961" formatCode="General">
                  <c:v>1.5246399900000001E-3</c:v>
                </c:pt>
                <c:pt idx="19962" formatCode="General">
                  <c:v>1.5247199900000001E-3</c:v>
                </c:pt>
                <c:pt idx="19963" formatCode="General">
                  <c:v>1.52479999E-3</c:v>
                </c:pt>
                <c:pt idx="19964" formatCode="General">
                  <c:v>1.52487999E-3</c:v>
                </c:pt>
                <c:pt idx="19965" formatCode="General">
                  <c:v>1.5249599899999999E-3</c:v>
                </c:pt>
                <c:pt idx="19966" formatCode="General">
                  <c:v>1.5250399899999999E-3</c:v>
                </c:pt>
                <c:pt idx="19967" formatCode="General">
                  <c:v>1.5251199900000001E-3</c:v>
                </c:pt>
                <c:pt idx="19968" formatCode="General">
                  <c:v>1.52519999E-3</c:v>
                </c:pt>
                <c:pt idx="19969" formatCode="General">
                  <c:v>1.52527999E-3</c:v>
                </c:pt>
                <c:pt idx="19970" formatCode="General">
                  <c:v>1.52535999E-3</c:v>
                </c:pt>
                <c:pt idx="19971" formatCode="General">
                  <c:v>1.5254399899999999E-3</c:v>
                </c:pt>
                <c:pt idx="19972" formatCode="General">
                  <c:v>1.5255199900000001E-3</c:v>
                </c:pt>
                <c:pt idx="19973" formatCode="General">
                  <c:v>1.52559999E-3</c:v>
                </c:pt>
                <c:pt idx="19974" formatCode="General">
                  <c:v>1.52567999E-3</c:v>
                </c:pt>
                <c:pt idx="19975" formatCode="General">
                  <c:v>1.52575999E-3</c:v>
                </c:pt>
                <c:pt idx="19976" formatCode="General">
                  <c:v>1.5258399899999999E-3</c:v>
                </c:pt>
                <c:pt idx="19977" formatCode="General">
                  <c:v>1.5259199900000001E-3</c:v>
                </c:pt>
                <c:pt idx="19978" formatCode="General">
                  <c:v>1.5259999900000001E-3</c:v>
                </c:pt>
                <c:pt idx="19979" formatCode="General">
                  <c:v>1.52607999E-3</c:v>
                </c:pt>
                <c:pt idx="19980" formatCode="General">
                  <c:v>1.52615999E-3</c:v>
                </c:pt>
                <c:pt idx="19981" formatCode="General">
                  <c:v>1.5262399899999999E-3</c:v>
                </c:pt>
                <c:pt idx="19982" formatCode="General">
                  <c:v>1.5263199900000001E-3</c:v>
                </c:pt>
                <c:pt idx="19983" formatCode="General">
                  <c:v>1.5263999900000001E-3</c:v>
                </c:pt>
                <c:pt idx="19984" formatCode="General">
                  <c:v>1.52647999E-3</c:v>
                </c:pt>
                <c:pt idx="19985" formatCode="General">
                  <c:v>1.52655999E-3</c:v>
                </c:pt>
                <c:pt idx="19986" formatCode="General">
                  <c:v>1.5266399899999999E-3</c:v>
                </c:pt>
                <c:pt idx="19987" formatCode="General">
                  <c:v>1.5267199899999999E-3</c:v>
                </c:pt>
                <c:pt idx="19988" formatCode="General">
                  <c:v>1.5267999900000001E-3</c:v>
                </c:pt>
                <c:pt idx="19989" formatCode="General">
                  <c:v>1.52687999E-3</c:v>
                </c:pt>
                <c:pt idx="19990" formatCode="General">
                  <c:v>1.52695999E-3</c:v>
                </c:pt>
                <c:pt idx="19991" formatCode="General">
                  <c:v>1.5270399899999999E-3</c:v>
                </c:pt>
                <c:pt idx="19992" formatCode="General">
                  <c:v>1.5271199899999999E-3</c:v>
                </c:pt>
                <c:pt idx="19993" formatCode="General">
                  <c:v>1.5271999900000001E-3</c:v>
                </c:pt>
                <c:pt idx="19994" formatCode="General">
                  <c:v>1.52727999E-3</c:v>
                </c:pt>
                <c:pt idx="19995" formatCode="General">
                  <c:v>1.52735999E-3</c:v>
                </c:pt>
                <c:pt idx="19996" formatCode="General">
                  <c:v>1.52743999E-3</c:v>
                </c:pt>
                <c:pt idx="19997" formatCode="General">
                  <c:v>1.5275199899999999E-3</c:v>
                </c:pt>
                <c:pt idx="19998" formatCode="General">
                  <c:v>1.5275999900000001E-3</c:v>
                </c:pt>
                <c:pt idx="19999" formatCode="General">
                  <c:v>1.5276799900000001E-3</c:v>
                </c:pt>
                <c:pt idx="20000" formatCode="General">
                  <c:v>1.52775999E-3</c:v>
                </c:pt>
                <c:pt idx="20001" formatCode="General">
                  <c:v>1.52783999E-3</c:v>
                </c:pt>
                <c:pt idx="20002" formatCode="General">
                  <c:v>1.5279199899999999E-3</c:v>
                </c:pt>
                <c:pt idx="20003" formatCode="General">
                  <c:v>1.5279999900000001E-3</c:v>
                </c:pt>
                <c:pt idx="20004" formatCode="General">
                  <c:v>1.5280799900000001E-3</c:v>
                </c:pt>
                <c:pt idx="20005" formatCode="General">
                  <c:v>1.52815999E-3</c:v>
                </c:pt>
                <c:pt idx="20006" formatCode="General">
                  <c:v>1.52823999E-3</c:v>
                </c:pt>
                <c:pt idx="20007" formatCode="General">
                  <c:v>1.5283199899999999E-3</c:v>
                </c:pt>
                <c:pt idx="20008" formatCode="General">
                  <c:v>1.5283999899999999E-3</c:v>
                </c:pt>
                <c:pt idx="20009" formatCode="General">
                  <c:v>1.5284799900000001E-3</c:v>
                </c:pt>
                <c:pt idx="20010" formatCode="General">
                  <c:v>1.52855999E-3</c:v>
                </c:pt>
                <c:pt idx="20011" formatCode="General">
                  <c:v>1.52863999E-3</c:v>
                </c:pt>
                <c:pt idx="20012" formatCode="General">
                  <c:v>1.5287199899999999E-3</c:v>
                </c:pt>
                <c:pt idx="20013" formatCode="General">
                  <c:v>1.5287999899999999E-3</c:v>
                </c:pt>
                <c:pt idx="20014" formatCode="General">
                  <c:v>1.5288799900000001E-3</c:v>
                </c:pt>
                <c:pt idx="20015" formatCode="General">
                  <c:v>1.52895999E-3</c:v>
                </c:pt>
                <c:pt idx="20016" formatCode="General">
                  <c:v>1.52903999E-3</c:v>
                </c:pt>
                <c:pt idx="20017" formatCode="General">
                  <c:v>1.52911999E-3</c:v>
                </c:pt>
                <c:pt idx="20018" formatCode="General">
                  <c:v>1.5291999899999999E-3</c:v>
                </c:pt>
                <c:pt idx="20019" formatCode="General">
                  <c:v>1.5292799900000001E-3</c:v>
                </c:pt>
                <c:pt idx="20020" formatCode="General">
                  <c:v>1.52935999E-3</c:v>
                </c:pt>
                <c:pt idx="20021" formatCode="General">
                  <c:v>1.52943999E-3</c:v>
                </c:pt>
                <c:pt idx="20022" formatCode="General">
                  <c:v>1.52951999E-3</c:v>
                </c:pt>
                <c:pt idx="20023" formatCode="General">
                  <c:v>1.5295999899999999E-3</c:v>
                </c:pt>
                <c:pt idx="20024" formatCode="General">
                  <c:v>1.5296799900000001E-3</c:v>
                </c:pt>
                <c:pt idx="20025" formatCode="General">
                  <c:v>1.5297599900000001E-3</c:v>
                </c:pt>
                <c:pt idx="20026" formatCode="General">
                  <c:v>1.52983999E-3</c:v>
                </c:pt>
                <c:pt idx="20027" formatCode="General">
                  <c:v>1.52991999E-3</c:v>
                </c:pt>
                <c:pt idx="20028" formatCode="General">
                  <c:v>1.5299999899999999E-3</c:v>
                </c:pt>
                <c:pt idx="20029" formatCode="General">
                  <c:v>1.5300799900000001E-3</c:v>
                </c:pt>
                <c:pt idx="20030" formatCode="General">
                  <c:v>1.5301599900000001E-3</c:v>
                </c:pt>
                <c:pt idx="20031" formatCode="General">
                  <c:v>1.53023999E-3</c:v>
                </c:pt>
                <c:pt idx="20032" formatCode="General">
                  <c:v>1.53031999E-3</c:v>
                </c:pt>
                <c:pt idx="20033" formatCode="General">
                  <c:v>1.5303999899999999E-3</c:v>
                </c:pt>
                <c:pt idx="20034" formatCode="General">
                  <c:v>1.5304799899999999E-3</c:v>
                </c:pt>
                <c:pt idx="20035" formatCode="General">
                  <c:v>1.5305599900000001E-3</c:v>
                </c:pt>
                <c:pt idx="20036" formatCode="General">
                  <c:v>1.53063999E-3</c:v>
                </c:pt>
                <c:pt idx="20037" formatCode="General">
                  <c:v>1.53071999E-3</c:v>
                </c:pt>
                <c:pt idx="20038" formatCode="General">
                  <c:v>1.53079999E-3</c:v>
                </c:pt>
                <c:pt idx="20039" formatCode="General">
                  <c:v>1.5308799899999999E-3</c:v>
                </c:pt>
                <c:pt idx="20040" formatCode="General">
                  <c:v>1.5309599900000001E-3</c:v>
                </c:pt>
                <c:pt idx="20041" formatCode="General">
                  <c:v>1.53103999E-3</c:v>
                </c:pt>
                <c:pt idx="20042" formatCode="General">
                  <c:v>1.53111999E-3</c:v>
                </c:pt>
                <c:pt idx="20043" formatCode="General">
                  <c:v>1.53119999E-3</c:v>
                </c:pt>
                <c:pt idx="20044" formatCode="General">
                  <c:v>1.5312799899999999E-3</c:v>
                </c:pt>
                <c:pt idx="20045" formatCode="General">
                  <c:v>1.5313599900000001E-3</c:v>
                </c:pt>
                <c:pt idx="20046" formatCode="General">
                  <c:v>1.5314399900000001E-3</c:v>
                </c:pt>
                <c:pt idx="20047" formatCode="General">
                  <c:v>1.53151999E-3</c:v>
                </c:pt>
                <c:pt idx="20048" formatCode="General">
                  <c:v>1.53159999E-3</c:v>
                </c:pt>
                <c:pt idx="20049" formatCode="General">
                  <c:v>1.5316799899999999E-3</c:v>
                </c:pt>
                <c:pt idx="20050" formatCode="General">
                  <c:v>1.5317599900000001E-3</c:v>
                </c:pt>
                <c:pt idx="20051" formatCode="General">
                  <c:v>1.5318399900000001E-3</c:v>
                </c:pt>
                <c:pt idx="20052" formatCode="General">
                  <c:v>1.53191999E-3</c:v>
                </c:pt>
                <c:pt idx="20053" formatCode="General">
                  <c:v>1.53199999E-3</c:v>
                </c:pt>
                <c:pt idx="20054" formatCode="General">
                  <c:v>1.5320799899999999E-3</c:v>
                </c:pt>
                <c:pt idx="20055" formatCode="General">
                  <c:v>1.5321599899999999E-3</c:v>
                </c:pt>
                <c:pt idx="20056" formatCode="General">
                  <c:v>1.5322399900000001E-3</c:v>
                </c:pt>
                <c:pt idx="20057" formatCode="General">
                  <c:v>1.53231999E-3</c:v>
                </c:pt>
                <c:pt idx="20058" formatCode="General">
                  <c:v>1.53239999E-3</c:v>
                </c:pt>
                <c:pt idx="20059" formatCode="General">
                  <c:v>1.5324799899999999E-3</c:v>
                </c:pt>
                <c:pt idx="20060" formatCode="General">
                  <c:v>1.5325599899999999E-3</c:v>
                </c:pt>
                <c:pt idx="20061" formatCode="General">
                  <c:v>1.5326399900000001E-3</c:v>
                </c:pt>
                <c:pt idx="20062" formatCode="General">
                  <c:v>1.53271999E-3</c:v>
                </c:pt>
                <c:pt idx="20063" formatCode="General">
                  <c:v>1.53279999E-3</c:v>
                </c:pt>
                <c:pt idx="20064" formatCode="General">
                  <c:v>1.53287999E-3</c:v>
                </c:pt>
                <c:pt idx="20065" formatCode="General">
                  <c:v>1.5329599899999999E-3</c:v>
                </c:pt>
                <c:pt idx="20066" formatCode="General">
                  <c:v>1.5330399900000001E-3</c:v>
                </c:pt>
                <c:pt idx="20067" formatCode="General">
                  <c:v>1.5331199900000001E-3</c:v>
                </c:pt>
                <c:pt idx="20068" formatCode="General">
                  <c:v>1.53319999E-3</c:v>
                </c:pt>
                <c:pt idx="20069" formatCode="General">
                  <c:v>1.53327999E-3</c:v>
                </c:pt>
                <c:pt idx="20070" formatCode="General">
                  <c:v>1.5333599899999999E-3</c:v>
                </c:pt>
                <c:pt idx="20071" formatCode="General">
                  <c:v>1.5334399900000001E-3</c:v>
                </c:pt>
                <c:pt idx="20072" formatCode="General">
                  <c:v>1.5335199900000001E-3</c:v>
                </c:pt>
                <c:pt idx="20073" formatCode="General">
                  <c:v>1.53359999E-3</c:v>
                </c:pt>
                <c:pt idx="20074" formatCode="General">
                  <c:v>1.53367999E-3</c:v>
                </c:pt>
                <c:pt idx="20075" formatCode="General">
                  <c:v>1.5337599899999999E-3</c:v>
                </c:pt>
                <c:pt idx="20076" formatCode="General">
                  <c:v>1.5338399899999999E-3</c:v>
                </c:pt>
                <c:pt idx="20077" formatCode="General">
                  <c:v>1.5339199900000001E-3</c:v>
                </c:pt>
                <c:pt idx="20078" formatCode="General">
                  <c:v>1.53399999E-3</c:v>
                </c:pt>
                <c:pt idx="20079" formatCode="General">
                  <c:v>1.53407999E-3</c:v>
                </c:pt>
                <c:pt idx="20080" formatCode="General">
                  <c:v>1.5341599899999999E-3</c:v>
                </c:pt>
                <c:pt idx="20081" formatCode="General">
                  <c:v>1.5342399899999999E-3</c:v>
                </c:pt>
                <c:pt idx="20082" formatCode="General">
                  <c:v>1.5343199900000001E-3</c:v>
                </c:pt>
                <c:pt idx="20083" formatCode="General">
                  <c:v>1.53439999E-3</c:v>
                </c:pt>
                <c:pt idx="20084" formatCode="General">
                  <c:v>1.53447999E-3</c:v>
                </c:pt>
                <c:pt idx="20085" formatCode="General">
                  <c:v>1.53455999E-3</c:v>
                </c:pt>
                <c:pt idx="20086" formatCode="General">
                  <c:v>1.5346399899999999E-3</c:v>
                </c:pt>
                <c:pt idx="20087" formatCode="General">
                  <c:v>1.5347199900000001E-3</c:v>
                </c:pt>
                <c:pt idx="20088" formatCode="General">
                  <c:v>1.53479999E-3</c:v>
                </c:pt>
                <c:pt idx="20089" formatCode="General">
                  <c:v>1.53487999E-3</c:v>
                </c:pt>
                <c:pt idx="20090" formatCode="General">
                  <c:v>1.53495999E-3</c:v>
                </c:pt>
                <c:pt idx="20091" formatCode="General">
                  <c:v>1.5350399899999999E-3</c:v>
                </c:pt>
                <c:pt idx="20092" formatCode="General">
                  <c:v>1.5351199900000001E-3</c:v>
                </c:pt>
                <c:pt idx="20093" formatCode="General">
                  <c:v>1.5351999900000001E-3</c:v>
                </c:pt>
                <c:pt idx="20094" formatCode="General">
                  <c:v>1.53527999E-3</c:v>
                </c:pt>
                <c:pt idx="20095" formatCode="General">
                  <c:v>1.53535999E-3</c:v>
                </c:pt>
                <c:pt idx="20096" formatCode="General">
                  <c:v>1.5354399899999999E-3</c:v>
                </c:pt>
                <c:pt idx="20097" formatCode="General">
                  <c:v>1.5355199899999999E-3</c:v>
                </c:pt>
                <c:pt idx="20098" formatCode="General">
                  <c:v>1.5355999900000001E-3</c:v>
                </c:pt>
                <c:pt idx="20099" formatCode="General">
                  <c:v>1.53567999E-3</c:v>
                </c:pt>
                <c:pt idx="20100" formatCode="General">
                  <c:v>1.53575999E-3</c:v>
                </c:pt>
                <c:pt idx="20101" formatCode="General">
                  <c:v>1.5358399899999999E-3</c:v>
                </c:pt>
                <c:pt idx="20102" formatCode="General">
                  <c:v>1.5359199899999999E-3</c:v>
                </c:pt>
                <c:pt idx="20103" formatCode="General">
                  <c:v>1.5359999900000001E-3</c:v>
                </c:pt>
                <c:pt idx="20104" formatCode="General">
                  <c:v>1.53607999E-3</c:v>
                </c:pt>
                <c:pt idx="20105" formatCode="General">
                  <c:v>1.53615999E-3</c:v>
                </c:pt>
                <c:pt idx="20106" formatCode="General">
                  <c:v>1.53623999E-3</c:v>
                </c:pt>
                <c:pt idx="20107" formatCode="General">
                  <c:v>1.5363199899999999E-3</c:v>
                </c:pt>
                <c:pt idx="20108" formatCode="General">
                  <c:v>1.5363999900000001E-3</c:v>
                </c:pt>
                <c:pt idx="20109" formatCode="General">
                  <c:v>1.53647999E-3</c:v>
                </c:pt>
                <c:pt idx="20110" formatCode="General">
                  <c:v>1.53655999E-3</c:v>
                </c:pt>
                <c:pt idx="20111" formatCode="General">
                  <c:v>1.53663999E-3</c:v>
                </c:pt>
                <c:pt idx="20112" formatCode="General">
                  <c:v>1.5367199899999999E-3</c:v>
                </c:pt>
                <c:pt idx="20113" formatCode="General">
                  <c:v>1.5367999900000001E-3</c:v>
                </c:pt>
                <c:pt idx="20114" formatCode="General">
                  <c:v>1.5368799900000001E-3</c:v>
                </c:pt>
                <c:pt idx="20115" formatCode="General">
                  <c:v>1.53695999E-3</c:v>
                </c:pt>
                <c:pt idx="20116" formatCode="General">
                  <c:v>1.53703999E-3</c:v>
                </c:pt>
                <c:pt idx="20117" formatCode="General">
                  <c:v>1.5371199899999999E-3</c:v>
                </c:pt>
                <c:pt idx="20118" formatCode="General">
                  <c:v>1.5371999900000001E-3</c:v>
                </c:pt>
                <c:pt idx="20119" formatCode="General">
                  <c:v>1.5372799900000001E-3</c:v>
                </c:pt>
                <c:pt idx="20120" formatCode="General">
                  <c:v>1.53735999E-3</c:v>
                </c:pt>
                <c:pt idx="20121" formatCode="General">
                  <c:v>1.53743999E-3</c:v>
                </c:pt>
                <c:pt idx="20122" formatCode="General">
                  <c:v>1.5375199899999999E-3</c:v>
                </c:pt>
                <c:pt idx="20123" formatCode="General">
                  <c:v>1.5375999899999999E-3</c:v>
                </c:pt>
                <c:pt idx="20124" formatCode="General">
                  <c:v>1.5376799900000001E-3</c:v>
                </c:pt>
                <c:pt idx="20125" formatCode="General">
                  <c:v>1.53775999E-3</c:v>
                </c:pt>
                <c:pt idx="20126" formatCode="General">
                  <c:v>1.53783999E-3</c:v>
                </c:pt>
                <c:pt idx="20127" formatCode="General">
                  <c:v>1.53791999E-3</c:v>
                </c:pt>
                <c:pt idx="20128" formatCode="General">
                  <c:v>1.5379999899999999E-3</c:v>
                </c:pt>
                <c:pt idx="20129" formatCode="General">
                  <c:v>1.5380799900000001E-3</c:v>
                </c:pt>
                <c:pt idx="20130" formatCode="General">
                  <c:v>1.53815999E-3</c:v>
                </c:pt>
                <c:pt idx="20131" formatCode="General">
                  <c:v>1.53823999E-3</c:v>
                </c:pt>
                <c:pt idx="20132" formatCode="General">
                  <c:v>1.53831999E-3</c:v>
                </c:pt>
                <c:pt idx="20133" formatCode="General">
                  <c:v>1.5383999899999999E-3</c:v>
                </c:pt>
                <c:pt idx="20134" formatCode="General">
                  <c:v>1.5384799900000001E-3</c:v>
                </c:pt>
                <c:pt idx="20135" formatCode="General">
                  <c:v>1.5385599900000001E-3</c:v>
                </c:pt>
                <c:pt idx="20136" formatCode="General">
                  <c:v>1.53863999E-3</c:v>
                </c:pt>
                <c:pt idx="20137" formatCode="General">
                  <c:v>1.53871999E-3</c:v>
                </c:pt>
                <c:pt idx="20138" formatCode="General">
                  <c:v>1.5387999899999999E-3</c:v>
                </c:pt>
                <c:pt idx="20139" formatCode="General">
                  <c:v>1.5388799900000001E-3</c:v>
                </c:pt>
                <c:pt idx="20140" formatCode="General">
                  <c:v>1.5389599900000001E-3</c:v>
                </c:pt>
                <c:pt idx="20141" formatCode="General">
                  <c:v>1.53903999E-3</c:v>
                </c:pt>
                <c:pt idx="20142" formatCode="General">
                  <c:v>1.53911999E-3</c:v>
                </c:pt>
                <c:pt idx="20143" formatCode="General">
                  <c:v>1.5391999899999999E-3</c:v>
                </c:pt>
                <c:pt idx="20144" formatCode="General">
                  <c:v>1.5392799899999999E-3</c:v>
                </c:pt>
                <c:pt idx="20145" formatCode="General">
                  <c:v>1.5393599900000001E-3</c:v>
                </c:pt>
                <c:pt idx="20146" formatCode="General">
                  <c:v>1.53943999E-3</c:v>
                </c:pt>
                <c:pt idx="20147" formatCode="General">
                  <c:v>1.53951999E-3</c:v>
                </c:pt>
                <c:pt idx="20148" formatCode="General">
                  <c:v>1.5395999899999999E-3</c:v>
                </c:pt>
                <c:pt idx="20149" formatCode="General">
                  <c:v>1.5396799899999999E-3</c:v>
                </c:pt>
                <c:pt idx="20150" formatCode="General">
                  <c:v>1.5397599900000001E-3</c:v>
                </c:pt>
                <c:pt idx="20151" formatCode="General">
                  <c:v>1.53983999E-3</c:v>
                </c:pt>
                <c:pt idx="20152" formatCode="General">
                  <c:v>1.53991999E-3</c:v>
                </c:pt>
                <c:pt idx="20153" formatCode="General">
                  <c:v>1.53999999E-3</c:v>
                </c:pt>
                <c:pt idx="20154" formatCode="General">
                  <c:v>1.5400799899999999E-3</c:v>
                </c:pt>
                <c:pt idx="20155" formatCode="General">
                  <c:v>1.5401599900000001E-3</c:v>
                </c:pt>
                <c:pt idx="20156" formatCode="General">
                  <c:v>1.5402399900000001E-3</c:v>
                </c:pt>
                <c:pt idx="20157" formatCode="General">
                  <c:v>1.54031999E-3</c:v>
                </c:pt>
                <c:pt idx="20158" formatCode="General">
                  <c:v>1.54039999E-3</c:v>
                </c:pt>
                <c:pt idx="20159" formatCode="General">
                  <c:v>1.5404799899999999E-3</c:v>
                </c:pt>
                <c:pt idx="20160" formatCode="General">
                  <c:v>1.5405599900000001E-3</c:v>
                </c:pt>
                <c:pt idx="20161" formatCode="General">
                  <c:v>1.5406399900000001E-3</c:v>
                </c:pt>
                <c:pt idx="20162" formatCode="General">
                  <c:v>1.54071999E-3</c:v>
                </c:pt>
                <c:pt idx="20163" formatCode="General">
                  <c:v>1.54079999E-3</c:v>
                </c:pt>
                <c:pt idx="20164" formatCode="General">
                  <c:v>1.5408799899999999E-3</c:v>
                </c:pt>
                <c:pt idx="20165" formatCode="General">
                  <c:v>1.5409599899999999E-3</c:v>
                </c:pt>
                <c:pt idx="20166" formatCode="General">
                  <c:v>1.5410399900000001E-3</c:v>
                </c:pt>
                <c:pt idx="20167" formatCode="General">
                  <c:v>1.54111999E-3</c:v>
                </c:pt>
                <c:pt idx="20168" formatCode="General">
                  <c:v>1.54119999E-3</c:v>
                </c:pt>
                <c:pt idx="20169" formatCode="General">
                  <c:v>1.5412799899999999E-3</c:v>
                </c:pt>
                <c:pt idx="20170" formatCode="General">
                  <c:v>1.5413599899999999E-3</c:v>
                </c:pt>
                <c:pt idx="20171" formatCode="General">
                  <c:v>1.5414399900000001E-3</c:v>
                </c:pt>
                <c:pt idx="20172" formatCode="General">
                  <c:v>1.54151999E-3</c:v>
                </c:pt>
                <c:pt idx="20173" formatCode="General">
                  <c:v>1.54159999E-3</c:v>
                </c:pt>
                <c:pt idx="20174" formatCode="General">
                  <c:v>1.54167999E-3</c:v>
                </c:pt>
                <c:pt idx="20175" formatCode="General">
                  <c:v>1.5417599899999999E-3</c:v>
                </c:pt>
                <c:pt idx="20176" formatCode="General">
                  <c:v>1.5418399900000001E-3</c:v>
                </c:pt>
                <c:pt idx="20177" formatCode="General">
                  <c:v>1.54191999E-3</c:v>
                </c:pt>
                <c:pt idx="20178" formatCode="General">
                  <c:v>1.54199999E-3</c:v>
                </c:pt>
                <c:pt idx="20179" formatCode="General">
                  <c:v>1.54207999E-3</c:v>
                </c:pt>
                <c:pt idx="20180" formatCode="General">
                  <c:v>1.5421599899999999E-3</c:v>
                </c:pt>
                <c:pt idx="20181" formatCode="General">
                  <c:v>1.5422399900000001E-3</c:v>
                </c:pt>
                <c:pt idx="20182" formatCode="General">
                  <c:v>1.5423199900000001E-3</c:v>
                </c:pt>
                <c:pt idx="20183" formatCode="General">
                  <c:v>1.54239999E-3</c:v>
                </c:pt>
                <c:pt idx="20184" formatCode="General">
                  <c:v>1.54247999E-3</c:v>
                </c:pt>
                <c:pt idx="20185" formatCode="General">
                  <c:v>1.5425599899999999E-3</c:v>
                </c:pt>
                <c:pt idx="20186" formatCode="General">
                  <c:v>1.5426399899999999E-3</c:v>
                </c:pt>
                <c:pt idx="20187" formatCode="General">
                  <c:v>1.5427199900000001E-3</c:v>
                </c:pt>
                <c:pt idx="20188" formatCode="General">
                  <c:v>1.54279999E-3</c:v>
                </c:pt>
                <c:pt idx="20189" formatCode="General">
                  <c:v>1.54287999E-3</c:v>
                </c:pt>
                <c:pt idx="20190" formatCode="General">
                  <c:v>1.5429599899999999E-3</c:v>
                </c:pt>
                <c:pt idx="20191" formatCode="General">
                  <c:v>1.5430399899999999E-3</c:v>
                </c:pt>
                <c:pt idx="20192" formatCode="General">
                  <c:v>1.5431199900000001E-3</c:v>
                </c:pt>
                <c:pt idx="20193" formatCode="General">
                  <c:v>1.54319999E-3</c:v>
                </c:pt>
                <c:pt idx="20194" formatCode="General">
                  <c:v>1.54327999E-3</c:v>
                </c:pt>
                <c:pt idx="20195" formatCode="General">
                  <c:v>1.54335999E-3</c:v>
                </c:pt>
                <c:pt idx="20196" formatCode="General">
                  <c:v>1.5434399899999999E-3</c:v>
                </c:pt>
                <c:pt idx="20197" formatCode="General">
                  <c:v>1.5435199900000001E-3</c:v>
                </c:pt>
                <c:pt idx="20198" formatCode="General">
                  <c:v>1.54359999E-3</c:v>
                </c:pt>
                <c:pt idx="20199" formatCode="General">
                  <c:v>1.54367999E-3</c:v>
                </c:pt>
                <c:pt idx="20200" formatCode="General">
                  <c:v>1.54375999E-3</c:v>
                </c:pt>
                <c:pt idx="20201" formatCode="General">
                  <c:v>1.5438399899999999E-3</c:v>
                </c:pt>
                <c:pt idx="20202" formatCode="General">
                  <c:v>1.5439199900000001E-3</c:v>
                </c:pt>
                <c:pt idx="20203" formatCode="General">
                  <c:v>1.5439999900000001E-3</c:v>
                </c:pt>
                <c:pt idx="20204" formatCode="General">
                  <c:v>1.54407999E-3</c:v>
                </c:pt>
                <c:pt idx="20205" formatCode="General">
                  <c:v>1.54415999E-3</c:v>
                </c:pt>
                <c:pt idx="20206" formatCode="General">
                  <c:v>1.5442399899999999E-3</c:v>
                </c:pt>
                <c:pt idx="20207" formatCode="General">
                  <c:v>1.5443199900000001E-3</c:v>
                </c:pt>
                <c:pt idx="20208" formatCode="General">
                  <c:v>1.5443999900000001E-3</c:v>
                </c:pt>
                <c:pt idx="20209" formatCode="General">
                  <c:v>1.54447999E-3</c:v>
                </c:pt>
                <c:pt idx="20210" formatCode="General">
                  <c:v>1.54455999E-3</c:v>
                </c:pt>
                <c:pt idx="20211" formatCode="General">
                  <c:v>1.5446399899999999E-3</c:v>
                </c:pt>
                <c:pt idx="20212" formatCode="General">
                  <c:v>1.5447199899999999E-3</c:v>
                </c:pt>
                <c:pt idx="20213" formatCode="General">
                  <c:v>1.5447999900000001E-3</c:v>
                </c:pt>
                <c:pt idx="20214" formatCode="General">
                  <c:v>1.54487999E-3</c:v>
                </c:pt>
                <c:pt idx="20215" formatCode="General">
                  <c:v>1.54495999E-3</c:v>
                </c:pt>
                <c:pt idx="20216" formatCode="General">
                  <c:v>1.54503999E-3</c:v>
                </c:pt>
                <c:pt idx="20217" formatCode="General">
                  <c:v>1.5451199899999999E-3</c:v>
                </c:pt>
                <c:pt idx="20218" formatCode="General">
                  <c:v>1.5451999900000001E-3</c:v>
                </c:pt>
                <c:pt idx="20219" formatCode="General">
                  <c:v>1.54527999E-3</c:v>
                </c:pt>
                <c:pt idx="20220" formatCode="General">
                  <c:v>1.54535999E-3</c:v>
                </c:pt>
                <c:pt idx="20221" formatCode="General">
                  <c:v>1.54543999E-3</c:v>
                </c:pt>
                <c:pt idx="20222" formatCode="General">
                  <c:v>1.5455199899999999E-3</c:v>
                </c:pt>
                <c:pt idx="20223" formatCode="General">
                  <c:v>1.5455999900000001E-3</c:v>
                </c:pt>
                <c:pt idx="20224" formatCode="General">
                  <c:v>1.5456799900000001E-3</c:v>
                </c:pt>
                <c:pt idx="20225" formatCode="General">
                  <c:v>1.54575999E-3</c:v>
                </c:pt>
                <c:pt idx="20226" formatCode="General">
                  <c:v>1.54583999E-3</c:v>
                </c:pt>
                <c:pt idx="20227" formatCode="General">
                  <c:v>1.5459199899999999E-3</c:v>
                </c:pt>
                <c:pt idx="20228" formatCode="General">
                  <c:v>1.5459999900000001E-3</c:v>
                </c:pt>
                <c:pt idx="20229" formatCode="General">
                  <c:v>1.5460799900000001E-3</c:v>
                </c:pt>
                <c:pt idx="20230" formatCode="General">
                  <c:v>1.54615999E-3</c:v>
                </c:pt>
                <c:pt idx="20231" formatCode="General">
                  <c:v>1.54623999E-3</c:v>
                </c:pt>
                <c:pt idx="20232" formatCode="General">
                  <c:v>1.5463199899999999E-3</c:v>
                </c:pt>
                <c:pt idx="20233" formatCode="General">
                  <c:v>1.5463999899999999E-3</c:v>
                </c:pt>
                <c:pt idx="20234" formatCode="General">
                  <c:v>1.5464799900000001E-3</c:v>
                </c:pt>
                <c:pt idx="20235" formatCode="General">
                  <c:v>1.54655999E-3</c:v>
                </c:pt>
                <c:pt idx="20236" formatCode="General">
                  <c:v>1.54663999E-3</c:v>
                </c:pt>
                <c:pt idx="20237" formatCode="General">
                  <c:v>1.5467199899999999E-3</c:v>
                </c:pt>
                <c:pt idx="20238" formatCode="General">
                  <c:v>1.5467999899999999E-3</c:v>
                </c:pt>
                <c:pt idx="20239" formatCode="General">
                  <c:v>1.5468799900000001E-3</c:v>
                </c:pt>
                <c:pt idx="20240" formatCode="General">
                  <c:v>1.54695999E-3</c:v>
                </c:pt>
                <c:pt idx="20241" formatCode="General">
                  <c:v>1.54703999E-3</c:v>
                </c:pt>
                <c:pt idx="20242" formatCode="General">
                  <c:v>1.54711999E-3</c:v>
                </c:pt>
                <c:pt idx="20243" formatCode="General">
                  <c:v>1.5471999899999999E-3</c:v>
                </c:pt>
                <c:pt idx="20244" formatCode="General">
                  <c:v>1.5472799900000001E-3</c:v>
                </c:pt>
                <c:pt idx="20245" formatCode="General">
                  <c:v>1.5473599900000001E-3</c:v>
                </c:pt>
                <c:pt idx="20246" formatCode="General">
                  <c:v>1.54743999E-3</c:v>
                </c:pt>
                <c:pt idx="20247" formatCode="General">
                  <c:v>1.54751999E-3</c:v>
                </c:pt>
                <c:pt idx="20248" formatCode="General">
                  <c:v>1.5475999899999999E-3</c:v>
                </c:pt>
                <c:pt idx="20249" formatCode="General">
                  <c:v>1.5476799900000001E-3</c:v>
                </c:pt>
                <c:pt idx="20250" formatCode="General">
                  <c:v>1.5477599900000001E-3</c:v>
                </c:pt>
                <c:pt idx="20251" formatCode="General">
                  <c:v>1.54783999E-3</c:v>
                </c:pt>
                <c:pt idx="20252" formatCode="General">
                  <c:v>1.54791999E-3</c:v>
                </c:pt>
                <c:pt idx="20253" formatCode="General">
                  <c:v>1.5479999899999999E-3</c:v>
                </c:pt>
                <c:pt idx="20254" formatCode="General">
                  <c:v>1.5480799899999999E-3</c:v>
                </c:pt>
                <c:pt idx="20255" formatCode="General">
                  <c:v>1.5481599900000001E-3</c:v>
                </c:pt>
                <c:pt idx="20256" formatCode="General">
                  <c:v>1.54823999E-3</c:v>
                </c:pt>
                <c:pt idx="20257" formatCode="General">
                  <c:v>1.54831999E-3</c:v>
                </c:pt>
                <c:pt idx="20258" formatCode="General">
                  <c:v>1.5483999899999999E-3</c:v>
                </c:pt>
                <c:pt idx="20259" formatCode="General">
                  <c:v>1.5484799899999999E-3</c:v>
                </c:pt>
                <c:pt idx="20260" formatCode="General">
                  <c:v>1.5485599900000001E-3</c:v>
                </c:pt>
                <c:pt idx="20261" formatCode="General">
                  <c:v>1.54863999E-3</c:v>
                </c:pt>
                <c:pt idx="20262" formatCode="General">
                  <c:v>1.54871999E-3</c:v>
                </c:pt>
                <c:pt idx="20263" formatCode="General">
                  <c:v>1.54879999E-3</c:v>
                </c:pt>
                <c:pt idx="20264" formatCode="General">
                  <c:v>1.5488799899999999E-3</c:v>
                </c:pt>
                <c:pt idx="20265" formatCode="General">
                  <c:v>1.5489599900000001E-3</c:v>
                </c:pt>
                <c:pt idx="20266" formatCode="General">
                  <c:v>1.54903999E-3</c:v>
                </c:pt>
                <c:pt idx="20267" formatCode="General">
                  <c:v>1.54911999E-3</c:v>
                </c:pt>
                <c:pt idx="20268" formatCode="General">
                  <c:v>1.54919999E-3</c:v>
                </c:pt>
                <c:pt idx="20269" formatCode="General">
                  <c:v>1.5492799899999999E-3</c:v>
                </c:pt>
                <c:pt idx="20270" formatCode="General">
                  <c:v>1.5493599900000001E-3</c:v>
                </c:pt>
                <c:pt idx="20271" formatCode="General">
                  <c:v>1.5494399900000001E-3</c:v>
                </c:pt>
                <c:pt idx="20272" formatCode="General">
                  <c:v>1.54951999E-3</c:v>
                </c:pt>
                <c:pt idx="20273" formatCode="General">
                  <c:v>1.54959999E-3</c:v>
                </c:pt>
                <c:pt idx="20274" formatCode="General">
                  <c:v>1.5496799899999999E-3</c:v>
                </c:pt>
                <c:pt idx="20275" formatCode="General">
                  <c:v>1.5497599899999999E-3</c:v>
                </c:pt>
                <c:pt idx="20276" formatCode="General">
                  <c:v>1.5498399900000001E-3</c:v>
                </c:pt>
                <c:pt idx="20277" formatCode="General">
                  <c:v>1.54991999E-3</c:v>
                </c:pt>
                <c:pt idx="20278" formatCode="General">
                  <c:v>1.54999999E-3</c:v>
                </c:pt>
                <c:pt idx="20279" formatCode="General">
                  <c:v>1.5500799899999999E-3</c:v>
                </c:pt>
                <c:pt idx="20280" formatCode="General">
                  <c:v>1.5501599899999999E-3</c:v>
                </c:pt>
                <c:pt idx="20281" formatCode="General">
                  <c:v>1.5502399900000001E-3</c:v>
                </c:pt>
                <c:pt idx="20282" formatCode="General">
                  <c:v>1.55031999E-3</c:v>
                </c:pt>
                <c:pt idx="20283" formatCode="General">
                  <c:v>1.55039999E-3</c:v>
                </c:pt>
                <c:pt idx="20284" formatCode="General">
                  <c:v>1.55047999E-3</c:v>
                </c:pt>
                <c:pt idx="20285" formatCode="General">
                  <c:v>1.5505599899999999E-3</c:v>
                </c:pt>
                <c:pt idx="20286" formatCode="General">
                  <c:v>1.5506399900000001E-3</c:v>
                </c:pt>
                <c:pt idx="20287" formatCode="General">
                  <c:v>1.55071999E-3</c:v>
                </c:pt>
                <c:pt idx="20288" formatCode="General">
                  <c:v>1.55079999E-3</c:v>
                </c:pt>
                <c:pt idx="20289" formatCode="General">
                  <c:v>1.55087999E-3</c:v>
                </c:pt>
                <c:pt idx="20290" formatCode="General">
                  <c:v>1.5509599899999999E-3</c:v>
                </c:pt>
                <c:pt idx="20291" formatCode="General">
                  <c:v>1.5510399900000001E-3</c:v>
                </c:pt>
                <c:pt idx="20292" formatCode="General">
                  <c:v>1.5511199900000001E-3</c:v>
                </c:pt>
                <c:pt idx="20293" formatCode="General">
                  <c:v>1.55119999E-3</c:v>
                </c:pt>
                <c:pt idx="20294" formatCode="General">
                  <c:v>1.55127999E-3</c:v>
                </c:pt>
                <c:pt idx="20295" formatCode="General">
                  <c:v>1.5513599899999999E-3</c:v>
                </c:pt>
                <c:pt idx="20296" formatCode="General">
                  <c:v>1.5514399900000001E-3</c:v>
                </c:pt>
                <c:pt idx="20297" formatCode="General">
                  <c:v>1.5515199900000001E-3</c:v>
                </c:pt>
                <c:pt idx="20298" formatCode="General">
                  <c:v>1.55159999E-3</c:v>
                </c:pt>
                <c:pt idx="20299" formatCode="General">
                  <c:v>1.55167999E-3</c:v>
                </c:pt>
                <c:pt idx="20300" formatCode="General">
                  <c:v>1.5517599899999999E-3</c:v>
                </c:pt>
                <c:pt idx="20301" formatCode="General">
                  <c:v>1.5518399899999999E-3</c:v>
                </c:pt>
                <c:pt idx="20302" formatCode="General">
                  <c:v>1.5519199900000001E-3</c:v>
                </c:pt>
                <c:pt idx="20303" formatCode="General">
                  <c:v>1.55199999E-3</c:v>
                </c:pt>
                <c:pt idx="20304" formatCode="General">
                  <c:v>1.55207999E-3</c:v>
                </c:pt>
                <c:pt idx="20305" formatCode="General">
                  <c:v>1.55215999E-3</c:v>
                </c:pt>
                <c:pt idx="20306" formatCode="General">
                  <c:v>1.5522399899999999E-3</c:v>
                </c:pt>
                <c:pt idx="20307" formatCode="General">
                  <c:v>1.5523199900000001E-3</c:v>
                </c:pt>
                <c:pt idx="20308" formatCode="General">
                  <c:v>1.55239999E-3</c:v>
                </c:pt>
                <c:pt idx="20309" formatCode="General">
                  <c:v>1.55247999E-3</c:v>
                </c:pt>
                <c:pt idx="20310" formatCode="General">
                  <c:v>1.55255999E-3</c:v>
                </c:pt>
                <c:pt idx="20311" formatCode="General">
                  <c:v>1.5526399899999999E-3</c:v>
                </c:pt>
                <c:pt idx="20312" formatCode="General">
                  <c:v>1.5527199900000001E-3</c:v>
                </c:pt>
                <c:pt idx="20313" formatCode="General">
                  <c:v>1.5527999900000001E-3</c:v>
                </c:pt>
                <c:pt idx="20314" formatCode="General">
                  <c:v>1.55287999E-3</c:v>
                </c:pt>
                <c:pt idx="20315" formatCode="General">
                  <c:v>1.55295999E-3</c:v>
                </c:pt>
                <c:pt idx="20316" formatCode="General">
                  <c:v>1.5530399899999999E-3</c:v>
                </c:pt>
                <c:pt idx="20317" formatCode="General">
                  <c:v>1.5531199900000001E-3</c:v>
                </c:pt>
                <c:pt idx="20318" formatCode="General">
                  <c:v>1.5531999900000001E-3</c:v>
                </c:pt>
                <c:pt idx="20319" formatCode="General">
                  <c:v>1.55327999E-3</c:v>
                </c:pt>
                <c:pt idx="20320" formatCode="General">
                  <c:v>1.55335999E-3</c:v>
                </c:pt>
                <c:pt idx="20321" formatCode="General">
                  <c:v>1.5534399899999999E-3</c:v>
                </c:pt>
                <c:pt idx="20322" formatCode="General">
                  <c:v>1.5535199899999999E-3</c:v>
                </c:pt>
                <c:pt idx="20323" formatCode="General">
                  <c:v>1.5535999900000001E-3</c:v>
                </c:pt>
                <c:pt idx="20324" formatCode="General">
                  <c:v>1.55367999E-3</c:v>
                </c:pt>
                <c:pt idx="20325" formatCode="General">
                  <c:v>1.55375999E-3</c:v>
                </c:pt>
                <c:pt idx="20326" formatCode="General">
                  <c:v>1.5538399899999999E-3</c:v>
                </c:pt>
                <c:pt idx="20327" formatCode="General">
                  <c:v>1.5539199899999999E-3</c:v>
                </c:pt>
                <c:pt idx="20328" formatCode="General">
                  <c:v>1.5539999900000001E-3</c:v>
                </c:pt>
                <c:pt idx="20329" formatCode="General">
                  <c:v>1.55407999E-3</c:v>
                </c:pt>
                <c:pt idx="20330" formatCode="General">
                  <c:v>1.55415999E-3</c:v>
                </c:pt>
                <c:pt idx="20331" formatCode="General">
                  <c:v>1.55423999E-3</c:v>
                </c:pt>
                <c:pt idx="20332" formatCode="General">
                  <c:v>1.5543199899999999E-3</c:v>
                </c:pt>
                <c:pt idx="20333" formatCode="General">
                  <c:v>1.5543999900000001E-3</c:v>
                </c:pt>
                <c:pt idx="20334" formatCode="General">
                  <c:v>1.5544799900000001E-3</c:v>
                </c:pt>
                <c:pt idx="20335" formatCode="General">
                  <c:v>1.55455999E-3</c:v>
                </c:pt>
                <c:pt idx="20336" formatCode="General">
                  <c:v>1.55463999E-3</c:v>
                </c:pt>
                <c:pt idx="20337" formatCode="General">
                  <c:v>1.5547199899999999E-3</c:v>
                </c:pt>
                <c:pt idx="20338" formatCode="General">
                  <c:v>1.5547999900000001E-3</c:v>
                </c:pt>
                <c:pt idx="20339" formatCode="General">
                  <c:v>1.5548799900000001E-3</c:v>
                </c:pt>
                <c:pt idx="20340" formatCode="General">
                  <c:v>1.55495999E-3</c:v>
                </c:pt>
                <c:pt idx="20341" formatCode="General">
                  <c:v>1.55503999E-3</c:v>
                </c:pt>
                <c:pt idx="20342" formatCode="General">
                  <c:v>1.5551199899999999E-3</c:v>
                </c:pt>
                <c:pt idx="20343" formatCode="General">
                  <c:v>1.5551999899999999E-3</c:v>
                </c:pt>
                <c:pt idx="20344" formatCode="General">
                  <c:v>1.5552799900000001E-3</c:v>
                </c:pt>
                <c:pt idx="20345" formatCode="General">
                  <c:v>1.55535999E-3</c:v>
                </c:pt>
                <c:pt idx="20346" formatCode="General">
                  <c:v>1.55543999E-3</c:v>
                </c:pt>
                <c:pt idx="20347" formatCode="General">
                  <c:v>1.5555199899999999E-3</c:v>
                </c:pt>
                <c:pt idx="20348" formatCode="General">
                  <c:v>1.5555999899999999E-3</c:v>
                </c:pt>
                <c:pt idx="20349" formatCode="General">
                  <c:v>1.5556799900000001E-3</c:v>
                </c:pt>
                <c:pt idx="20350" formatCode="General">
                  <c:v>1.55575999E-3</c:v>
                </c:pt>
                <c:pt idx="20351" formatCode="General">
                  <c:v>1.55583999E-3</c:v>
                </c:pt>
                <c:pt idx="20352" formatCode="General">
                  <c:v>1.55591999E-3</c:v>
                </c:pt>
                <c:pt idx="20353" formatCode="General">
                  <c:v>1.5559999899999999E-3</c:v>
                </c:pt>
                <c:pt idx="20354" formatCode="General">
                  <c:v>1.5560799900000001E-3</c:v>
                </c:pt>
                <c:pt idx="20355" formatCode="General">
                  <c:v>1.55615999E-3</c:v>
                </c:pt>
                <c:pt idx="20356" formatCode="General">
                  <c:v>1.55623999E-3</c:v>
                </c:pt>
                <c:pt idx="20357" formatCode="General">
                  <c:v>1.55631999E-3</c:v>
                </c:pt>
                <c:pt idx="20358" formatCode="General">
                  <c:v>1.5563999899999999E-3</c:v>
                </c:pt>
                <c:pt idx="20359" formatCode="General">
                  <c:v>1.5564799900000001E-3</c:v>
                </c:pt>
                <c:pt idx="20360" formatCode="General">
                  <c:v>1.5565599900000001E-3</c:v>
                </c:pt>
                <c:pt idx="20361" formatCode="General">
                  <c:v>1.55663999E-3</c:v>
                </c:pt>
                <c:pt idx="20362" formatCode="General">
                  <c:v>1.55671999E-3</c:v>
                </c:pt>
                <c:pt idx="20363" formatCode="General">
                  <c:v>1.5567999899999999E-3</c:v>
                </c:pt>
                <c:pt idx="20364" formatCode="General">
                  <c:v>1.5568799899999999E-3</c:v>
                </c:pt>
                <c:pt idx="20365" formatCode="General">
                  <c:v>1.5569599900000001E-3</c:v>
                </c:pt>
                <c:pt idx="20366" formatCode="General">
                  <c:v>1.55703999E-3</c:v>
                </c:pt>
                <c:pt idx="20367" formatCode="General">
                  <c:v>1.55711999E-3</c:v>
                </c:pt>
                <c:pt idx="20368" formatCode="General">
                  <c:v>1.5571999899999999E-3</c:v>
                </c:pt>
                <c:pt idx="20369" formatCode="General">
                  <c:v>1.5572799899999999E-3</c:v>
                </c:pt>
                <c:pt idx="20370" formatCode="General">
                  <c:v>1.5573599900000001E-3</c:v>
                </c:pt>
                <c:pt idx="20371" formatCode="General">
                  <c:v>1.55743999E-3</c:v>
                </c:pt>
                <c:pt idx="20372" formatCode="General">
                  <c:v>1.55751999E-3</c:v>
                </c:pt>
                <c:pt idx="20373" formatCode="General">
                  <c:v>1.55759999E-3</c:v>
                </c:pt>
                <c:pt idx="20374" formatCode="General">
                  <c:v>1.5576799899999999E-3</c:v>
                </c:pt>
                <c:pt idx="20375" formatCode="General">
                  <c:v>1.5577599900000001E-3</c:v>
                </c:pt>
                <c:pt idx="20376" formatCode="General">
                  <c:v>1.55783999E-3</c:v>
                </c:pt>
                <c:pt idx="20377" formatCode="General">
                  <c:v>1.55791999E-3</c:v>
                </c:pt>
                <c:pt idx="20378" formatCode="General">
                  <c:v>1.55799999E-3</c:v>
                </c:pt>
                <c:pt idx="20379" formatCode="General">
                  <c:v>1.5580799899999999E-3</c:v>
                </c:pt>
                <c:pt idx="20380" formatCode="General">
                  <c:v>1.5581599900000001E-3</c:v>
                </c:pt>
                <c:pt idx="20381" formatCode="General">
                  <c:v>1.5582399900000001E-3</c:v>
                </c:pt>
                <c:pt idx="20382" formatCode="General">
                  <c:v>1.55831999E-3</c:v>
                </c:pt>
                <c:pt idx="20383" formatCode="General">
                  <c:v>1.55839999E-3</c:v>
                </c:pt>
                <c:pt idx="20384" formatCode="General">
                  <c:v>1.5584799899999999E-3</c:v>
                </c:pt>
                <c:pt idx="20385" formatCode="General">
                  <c:v>1.5585599900000001E-3</c:v>
                </c:pt>
                <c:pt idx="20386" formatCode="General">
                  <c:v>1.5586399900000001E-3</c:v>
                </c:pt>
                <c:pt idx="20387" formatCode="General">
                  <c:v>1.55871999E-3</c:v>
                </c:pt>
                <c:pt idx="20388" formatCode="General">
                  <c:v>1.55879999E-3</c:v>
                </c:pt>
                <c:pt idx="20389" formatCode="General">
                  <c:v>1.5588799899999999E-3</c:v>
                </c:pt>
                <c:pt idx="20390" formatCode="General">
                  <c:v>1.5589599899999999E-3</c:v>
                </c:pt>
                <c:pt idx="20391" formatCode="General">
                  <c:v>1.5590399900000001E-3</c:v>
                </c:pt>
                <c:pt idx="20392" formatCode="General">
                  <c:v>1.55911999E-3</c:v>
                </c:pt>
                <c:pt idx="20393" formatCode="General">
                  <c:v>1.55919999E-3</c:v>
                </c:pt>
                <c:pt idx="20394" formatCode="General">
                  <c:v>1.55927999E-3</c:v>
                </c:pt>
                <c:pt idx="20395" formatCode="General">
                  <c:v>1.5593599899999999E-3</c:v>
                </c:pt>
                <c:pt idx="20396" formatCode="General">
                  <c:v>1.5594399900000001E-3</c:v>
                </c:pt>
                <c:pt idx="20397" formatCode="General">
                  <c:v>1.55951999E-3</c:v>
                </c:pt>
                <c:pt idx="20398" formatCode="General">
                  <c:v>1.55959999E-3</c:v>
                </c:pt>
                <c:pt idx="20399" formatCode="General">
                  <c:v>1.55967999E-3</c:v>
                </c:pt>
                <c:pt idx="20400" formatCode="General">
                  <c:v>1.5597599899999999E-3</c:v>
                </c:pt>
                <c:pt idx="20401" formatCode="General">
                  <c:v>1.5598399900000001E-3</c:v>
                </c:pt>
                <c:pt idx="20402" formatCode="General">
                  <c:v>1.5599199900000001E-3</c:v>
                </c:pt>
                <c:pt idx="20403" formatCode="General">
                  <c:v>1.55999999E-3</c:v>
                </c:pt>
                <c:pt idx="20404" formatCode="General">
                  <c:v>1.56007999E-3</c:v>
                </c:pt>
                <c:pt idx="20405" formatCode="General">
                  <c:v>1.5601599899999999E-3</c:v>
                </c:pt>
                <c:pt idx="20406" formatCode="General">
                  <c:v>1.5602399900000001E-3</c:v>
                </c:pt>
                <c:pt idx="20407" formatCode="General">
                  <c:v>1.5603199900000001E-3</c:v>
                </c:pt>
                <c:pt idx="20408" formatCode="General">
                  <c:v>1.56039999E-3</c:v>
                </c:pt>
                <c:pt idx="20409" formatCode="General">
                  <c:v>1.56047999E-3</c:v>
                </c:pt>
                <c:pt idx="20410" formatCode="General">
                  <c:v>1.5605599899999999E-3</c:v>
                </c:pt>
                <c:pt idx="20411" formatCode="General">
                  <c:v>1.5606399899999999E-3</c:v>
                </c:pt>
                <c:pt idx="20412" formatCode="General">
                  <c:v>1.5607199900000001E-3</c:v>
                </c:pt>
                <c:pt idx="20413" formatCode="General">
                  <c:v>1.56079999E-3</c:v>
                </c:pt>
                <c:pt idx="20414" formatCode="General">
                  <c:v>1.56087999E-3</c:v>
                </c:pt>
                <c:pt idx="20415" formatCode="General">
                  <c:v>1.5609599899999999E-3</c:v>
                </c:pt>
                <c:pt idx="20416" formatCode="General">
                  <c:v>1.5610399899999999E-3</c:v>
                </c:pt>
                <c:pt idx="20417" formatCode="General">
                  <c:v>1.5611199900000001E-3</c:v>
                </c:pt>
                <c:pt idx="20418" formatCode="General">
                  <c:v>1.56119999E-3</c:v>
                </c:pt>
                <c:pt idx="20419" formatCode="General">
                  <c:v>1.56127999E-3</c:v>
                </c:pt>
                <c:pt idx="20420" formatCode="General">
                  <c:v>1.56135999E-3</c:v>
                </c:pt>
                <c:pt idx="20421" formatCode="General">
                  <c:v>1.5614399899999999E-3</c:v>
                </c:pt>
                <c:pt idx="20422" formatCode="General">
                  <c:v>1.5615199900000001E-3</c:v>
                </c:pt>
                <c:pt idx="20423" formatCode="General">
                  <c:v>1.5615999900000001E-3</c:v>
                </c:pt>
                <c:pt idx="20424" formatCode="General">
                  <c:v>1.56167999E-3</c:v>
                </c:pt>
                <c:pt idx="20425" formatCode="General">
                  <c:v>1.56175999E-3</c:v>
                </c:pt>
                <c:pt idx="20426" formatCode="General">
                  <c:v>1.5618399899999999E-3</c:v>
                </c:pt>
                <c:pt idx="20427" formatCode="General">
                  <c:v>1.5619199900000001E-3</c:v>
                </c:pt>
                <c:pt idx="20428" formatCode="General">
                  <c:v>1.5619999900000001E-3</c:v>
                </c:pt>
                <c:pt idx="20429" formatCode="General">
                  <c:v>1.56207999E-3</c:v>
                </c:pt>
                <c:pt idx="20430" formatCode="General">
                  <c:v>1.56215999E-3</c:v>
                </c:pt>
                <c:pt idx="20431" formatCode="General">
                  <c:v>1.5622399899999999E-3</c:v>
                </c:pt>
                <c:pt idx="20432" formatCode="General">
                  <c:v>1.5623199899999999E-3</c:v>
                </c:pt>
                <c:pt idx="20433" formatCode="General">
                  <c:v>1.5623999900000001E-3</c:v>
                </c:pt>
                <c:pt idx="20434" formatCode="General">
                  <c:v>1.56247999E-3</c:v>
                </c:pt>
                <c:pt idx="20435" formatCode="General">
                  <c:v>1.56255999E-3</c:v>
                </c:pt>
                <c:pt idx="20436" formatCode="General">
                  <c:v>1.5626399899999999E-3</c:v>
                </c:pt>
                <c:pt idx="20437" formatCode="General">
                  <c:v>1.5627199899999999E-3</c:v>
                </c:pt>
                <c:pt idx="20438" formatCode="General">
                  <c:v>1.5627999900000001E-3</c:v>
                </c:pt>
                <c:pt idx="20439" formatCode="General">
                  <c:v>1.56287999E-3</c:v>
                </c:pt>
                <c:pt idx="20440" formatCode="General">
                  <c:v>1.56295999E-3</c:v>
                </c:pt>
                <c:pt idx="20441" formatCode="General">
                  <c:v>1.56303999E-3</c:v>
                </c:pt>
                <c:pt idx="20442" formatCode="General">
                  <c:v>1.5631199899999999E-3</c:v>
                </c:pt>
                <c:pt idx="20443" formatCode="General">
                  <c:v>1.5631999900000001E-3</c:v>
                </c:pt>
                <c:pt idx="20444" formatCode="General">
                  <c:v>1.56327999E-3</c:v>
                </c:pt>
                <c:pt idx="20445" formatCode="General">
                  <c:v>1.56335999E-3</c:v>
                </c:pt>
                <c:pt idx="20446" formatCode="General">
                  <c:v>1.56343999E-3</c:v>
                </c:pt>
                <c:pt idx="20447" formatCode="General">
                  <c:v>1.5635199899999999E-3</c:v>
                </c:pt>
                <c:pt idx="20448" formatCode="General">
                  <c:v>1.5635999900000001E-3</c:v>
                </c:pt>
                <c:pt idx="20449" formatCode="General">
                  <c:v>1.5636799900000001E-3</c:v>
                </c:pt>
                <c:pt idx="20450" formatCode="General">
                  <c:v>1.56375999E-3</c:v>
                </c:pt>
                <c:pt idx="20451" formatCode="General">
                  <c:v>1.56383999E-3</c:v>
                </c:pt>
                <c:pt idx="20452" formatCode="General">
                  <c:v>1.5639199899999999E-3</c:v>
                </c:pt>
                <c:pt idx="20453" formatCode="General">
                  <c:v>1.5639999899999999E-3</c:v>
                </c:pt>
                <c:pt idx="20454" formatCode="General">
                  <c:v>1.5640799900000001E-3</c:v>
                </c:pt>
                <c:pt idx="20455" formatCode="General">
                  <c:v>1.56415999E-3</c:v>
                </c:pt>
                <c:pt idx="20456" formatCode="General">
                  <c:v>1.56423999E-3</c:v>
                </c:pt>
                <c:pt idx="20457" formatCode="General">
                  <c:v>1.5643199899999999E-3</c:v>
                </c:pt>
                <c:pt idx="20458" formatCode="General">
                  <c:v>1.5643999899999999E-3</c:v>
                </c:pt>
                <c:pt idx="20459" formatCode="General">
                  <c:v>1.5644799900000001E-3</c:v>
                </c:pt>
                <c:pt idx="20460" formatCode="General">
                  <c:v>1.56455999E-3</c:v>
                </c:pt>
                <c:pt idx="20461" formatCode="General">
                  <c:v>1.56463999E-3</c:v>
                </c:pt>
                <c:pt idx="20462" formatCode="General">
                  <c:v>1.56471999E-3</c:v>
                </c:pt>
                <c:pt idx="20463" formatCode="General">
                  <c:v>1.5647999899999999E-3</c:v>
                </c:pt>
                <c:pt idx="20464" formatCode="General">
                  <c:v>1.5648799900000001E-3</c:v>
                </c:pt>
                <c:pt idx="20465" formatCode="General">
                  <c:v>1.56495999E-3</c:v>
                </c:pt>
                <c:pt idx="20466" formatCode="General">
                  <c:v>1.56503999E-3</c:v>
                </c:pt>
                <c:pt idx="20467" formatCode="General">
                  <c:v>1.56511999E-3</c:v>
                </c:pt>
                <c:pt idx="20468" formatCode="General">
                  <c:v>1.5651999899999999E-3</c:v>
                </c:pt>
                <c:pt idx="20469" formatCode="General">
                  <c:v>1.5652799900000001E-3</c:v>
                </c:pt>
                <c:pt idx="20470" formatCode="General">
                  <c:v>1.5653599900000001E-3</c:v>
                </c:pt>
                <c:pt idx="20471" formatCode="General">
                  <c:v>1.56543999E-3</c:v>
                </c:pt>
                <c:pt idx="20472" formatCode="General">
                  <c:v>1.56551999E-3</c:v>
                </c:pt>
                <c:pt idx="20473" formatCode="General">
                  <c:v>1.5655999899999999E-3</c:v>
                </c:pt>
                <c:pt idx="20474" formatCode="General">
                  <c:v>1.5656799900000001E-3</c:v>
                </c:pt>
                <c:pt idx="20475" formatCode="General">
                  <c:v>1.5657599900000001E-3</c:v>
                </c:pt>
                <c:pt idx="20476" formatCode="General">
                  <c:v>1.56583999E-3</c:v>
                </c:pt>
                <c:pt idx="20477" formatCode="General">
                  <c:v>1.56591999E-3</c:v>
                </c:pt>
                <c:pt idx="20478" formatCode="General">
                  <c:v>1.5659999899999999E-3</c:v>
                </c:pt>
                <c:pt idx="20479" formatCode="General">
                  <c:v>1.5660799899999999E-3</c:v>
                </c:pt>
                <c:pt idx="20480" formatCode="General">
                  <c:v>1.5661599900000001E-3</c:v>
                </c:pt>
                <c:pt idx="20481" formatCode="General">
                  <c:v>1.56623999E-3</c:v>
                </c:pt>
                <c:pt idx="20482" formatCode="General">
                  <c:v>1.56631999E-3</c:v>
                </c:pt>
                <c:pt idx="20483" formatCode="General">
                  <c:v>1.56639999E-3</c:v>
                </c:pt>
                <c:pt idx="20484" formatCode="General">
                  <c:v>1.5664799899999999E-3</c:v>
                </c:pt>
                <c:pt idx="20485" formatCode="General">
                  <c:v>1.5665599900000001E-3</c:v>
                </c:pt>
                <c:pt idx="20486" formatCode="General">
                  <c:v>1.56663999E-3</c:v>
                </c:pt>
                <c:pt idx="20487" formatCode="General">
                  <c:v>1.56671999E-3</c:v>
                </c:pt>
                <c:pt idx="20488" formatCode="General">
                  <c:v>1.56679999E-3</c:v>
                </c:pt>
                <c:pt idx="20489" formatCode="General">
                  <c:v>1.5668799899999999E-3</c:v>
                </c:pt>
                <c:pt idx="20490" formatCode="General">
                  <c:v>1.5669599900000001E-3</c:v>
                </c:pt>
                <c:pt idx="20491" formatCode="General">
                  <c:v>1.5670399900000001E-3</c:v>
                </c:pt>
                <c:pt idx="20492" formatCode="General">
                  <c:v>1.56711999E-3</c:v>
                </c:pt>
                <c:pt idx="20493" formatCode="General">
                  <c:v>1.56719999E-3</c:v>
                </c:pt>
                <c:pt idx="20494" formatCode="General">
                  <c:v>1.5672799899999999E-3</c:v>
                </c:pt>
                <c:pt idx="20495" formatCode="General">
                  <c:v>1.5673599900000001E-3</c:v>
                </c:pt>
                <c:pt idx="20496" formatCode="General">
                  <c:v>1.5674399900000001E-3</c:v>
                </c:pt>
                <c:pt idx="20497" formatCode="General">
                  <c:v>1.56751999E-3</c:v>
                </c:pt>
                <c:pt idx="20498" formatCode="General">
                  <c:v>1.56759999E-3</c:v>
                </c:pt>
                <c:pt idx="20499" formatCode="General">
                  <c:v>1.5676799899999999E-3</c:v>
                </c:pt>
                <c:pt idx="20500" formatCode="General">
                  <c:v>1.5677599899999999E-3</c:v>
                </c:pt>
                <c:pt idx="20501" formatCode="General">
                  <c:v>1.5678399900000001E-3</c:v>
                </c:pt>
                <c:pt idx="20502" formatCode="General">
                  <c:v>1.56791999E-3</c:v>
                </c:pt>
                <c:pt idx="20503" formatCode="General">
                  <c:v>1.56799999E-3</c:v>
                </c:pt>
                <c:pt idx="20504" formatCode="General">
                  <c:v>1.5680799899999999E-3</c:v>
                </c:pt>
                <c:pt idx="20505" formatCode="General">
                  <c:v>1.5681599899999999E-3</c:v>
                </c:pt>
                <c:pt idx="20506" formatCode="General">
                  <c:v>1.5682399900000001E-3</c:v>
                </c:pt>
                <c:pt idx="20507" formatCode="General">
                  <c:v>1.56831999E-3</c:v>
                </c:pt>
                <c:pt idx="20508" formatCode="General">
                  <c:v>1.56839999E-3</c:v>
                </c:pt>
                <c:pt idx="20509" formatCode="General">
                  <c:v>1.56847999E-3</c:v>
                </c:pt>
                <c:pt idx="20510" formatCode="General">
                  <c:v>1.5685599899999999E-3</c:v>
                </c:pt>
                <c:pt idx="20511" formatCode="General">
                  <c:v>1.5686399900000001E-3</c:v>
                </c:pt>
                <c:pt idx="20512" formatCode="General">
                  <c:v>1.5687199900000001E-3</c:v>
                </c:pt>
                <c:pt idx="20513" formatCode="General">
                  <c:v>1.56879999E-3</c:v>
                </c:pt>
                <c:pt idx="20514" formatCode="General">
                  <c:v>1.56887999E-3</c:v>
                </c:pt>
                <c:pt idx="20515" formatCode="General">
                  <c:v>1.5689599899999999E-3</c:v>
                </c:pt>
                <c:pt idx="20516" formatCode="General">
                  <c:v>1.5690399900000001E-3</c:v>
                </c:pt>
                <c:pt idx="20517" formatCode="General">
                  <c:v>1.5691199900000001E-3</c:v>
                </c:pt>
                <c:pt idx="20518" formatCode="General">
                  <c:v>1.56919999E-3</c:v>
                </c:pt>
                <c:pt idx="20519" formatCode="General">
                  <c:v>1.56927999E-3</c:v>
                </c:pt>
                <c:pt idx="20520" formatCode="General">
                  <c:v>1.5693599899999999E-3</c:v>
                </c:pt>
                <c:pt idx="20521" formatCode="General">
                  <c:v>1.5694399899999999E-3</c:v>
                </c:pt>
                <c:pt idx="20522" formatCode="General">
                  <c:v>1.5695199900000001E-3</c:v>
                </c:pt>
                <c:pt idx="20523" formatCode="General">
                  <c:v>1.56959999E-3</c:v>
                </c:pt>
                <c:pt idx="20524" formatCode="General">
                  <c:v>1.56967999E-3</c:v>
                </c:pt>
                <c:pt idx="20525" formatCode="General">
                  <c:v>1.5697599899999999E-3</c:v>
                </c:pt>
                <c:pt idx="20526" formatCode="General">
                  <c:v>1.5698399899999999E-3</c:v>
                </c:pt>
                <c:pt idx="20527" formatCode="General">
                  <c:v>1.5699199900000001E-3</c:v>
                </c:pt>
                <c:pt idx="20528" formatCode="General">
                  <c:v>1.56999999E-3</c:v>
                </c:pt>
                <c:pt idx="20529" formatCode="General">
                  <c:v>1.57007999E-3</c:v>
                </c:pt>
                <c:pt idx="20530" formatCode="General">
                  <c:v>1.57015999E-3</c:v>
                </c:pt>
                <c:pt idx="20531" formatCode="General">
                  <c:v>1.5702399899999999E-3</c:v>
                </c:pt>
                <c:pt idx="20532" formatCode="General">
                  <c:v>1.5703199900000001E-3</c:v>
                </c:pt>
                <c:pt idx="20533" formatCode="General">
                  <c:v>1.57039999E-3</c:v>
                </c:pt>
                <c:pt idx="20534" formatCode="General">
                  <c:v>1.57047999E-3</c:v>
                </c:pt>
                <c:pt idx="20535" formatCode="General">
                  <c:v>1.57055999E-3</c:v>
                </c:pt>
                <c:pt idx="20536" formatCode="General">
                  <c:v>1.5706399899999999E-3</c:v>
                </c:pt>
                <c:pt idx="20537" formatCode="General">
                  <c:v>1.5707199900000001E-3</c:v>
                </c:pt>
                <c:pt idx="20538" formatCode="General">
                  <c:v>1.5707999900000001E-3</c:v>
                </c:pt>
                <c:pt idx="20539" formatCode="General">
                  <c:v>1.57087999E-3</c:v>
                </c:pt>
                <c:pt idx="20540" formatCode="General">
                  <c:v>1.57095999E-3</c:v>
                </c:pt>
                <c:pt idx="20541" formatCode="General">
                  <c:v>1.5710399899999999E-3</c:v>
                </c:pt>
                <c:pt idx="20542" formatCode="General">
                  <c:v>1.5711199899999999E-3</c:v>
                </c:pt>
                <c:pt idx="20543" formatCode="General">
                  <c:v>1.5711999900000001E-3</c:v>
                </c:pt>
                <c:pt idx="20544" formatCode="General">
                  <c:v>1.57127999E-3</c:v>
                </c:pt>
                <c:pt idx="20545" formatCode="General">
                  <c:v>1.57135999E-3</c:v>
                </c:pt>
                <c:pt idx="20546" formatCode="General">
                  <c:v>1.5714399899999999E-3</c:v>
                </c:pt>
                <c:pt idx="20547" formatCode="General">
                  <c:v>1.5715199899999999E-3</c:v>
                </c:pt>
                <c:pt idx="20548" formatCode="General">
                  <c:v>1.5715999900000001E-3</c:v>
                </c:pt>
                <c:pt idx="20549" formatCode="General">
                  <c:v>1.57167999E-3</c:v>
                </c:pt>
                <c:pt idx="20550" formatCode="General">
                  <c:v>1.57175999E-3</c:v>
                </c:pt>
                <c:pt idx="20551" formatCode="General">
                  <c:v>1.57183999E-3</c:v>
                </c:pt>
                <c:pt idx="20552" formatCode="General">
                  <c:v>1.5719199899999999E-3</c:v>
                </c:pt>
                <c:pt idx="20553" formatCode="General">
                  <c:v>1.5719999900000001E-3</c:v>
                </c:pt>
                <c:pt idx="20554" formatCode="General">
                  <c:v>1.57207999E-3</c:v>
                </c:pt>
                <c:pt idx="20555" formatCode="General">
                  <c:v>1.57215999E-3</c:v>
                </c:pt>
                <c:pt idx="20556" formatCode="General">
                  <c:v>1.57223999E-3</c:v>
                </c:pt>
                <c:pt idx="20557" formatCode="General">
                  <c:v>1.5723199899999999E-3</c:v>
                </c:pt>
                <c:pt idx="20558" formatCode="General">
                  <c:v>1.5723999900000001E-3</c:v>
                </c:pt>
                <c:pt idx="20559" formatCode="General">
                  <c:v>1.5724799900000001E-3</c:v>
                </c:pt>
                <c:pt idx="20560" formatCode="General">
                  <c:v>1.57255999E-3</c:v>
                </c:pt>
                <c:pt idx="20561" formatCode="General">
                  <c:v>1.57263999E-3</c:v>
                </c:pt>
                <c:pt idx="20562" formatCode="General">
                  <c:v>1.5727199899999999E-3</c:v>
                </c:pt>
                <c:pt idx="20563" formatCode="General">
                  <c:v>1.5727999900000001E-3</c:v>
                </c:pt>
                <c:pt idx="20564" formatCode="General">
                  <c:v>1.5728799900000001E-3</c:v>
                </c:pt>
                <c:pt idx="20565" formatCode="General">
                  <c:v>1.57295999E-3</c:v>
                </c:pt>
                <c:pt idx="20566" formatCode="General">
                  <c:v>1.57303999E-3</c:v>
                </c:pt>
                <c:pt idx="20567" formatCode="General">
                  <c:v>1.5731199899999999E-3</c:v>
                </c:pt>
                <c:pt idx="20568" formatCode="General">
                  <c:v>1.5731999899999999E-3</c:v>
                </c:pt>
                <c:pt idx="20569" formatCode="General">
                  <c:v>1.5732799900000001E-3</c:v>
                </c:pt>
                <c:pt idx="20570" formatCode="General">
                  <c:v>1.57335999E-3</c:v>
                </c:pt>
                <c:pt idx="20571" formatCode="General">
                  <c:v>1.57343999E-3</c:v>
                </c:pt>
                <c:pt idx="20572" formatCode="General">
                  <c:v>1.57351999E-3</c:v>
                </c:pt>
                <c:pt idx="20573" formatCode="General">
                  <c:v>1.5735999899999999E-3</c:v>
                </c:pt>
                <c:pt idx="20574" formatCode="General">
                  <c:v>1.5736799900000001E-3</c:v>
                </c:pt>
                <c:pt idx="20575" formatCode="General">
                  <c:v>1.57375999E-3</c:v>
                </c:pt>
                <c:pt idx="20576" formatCode="General">
                  <c:v>1.57383999E-3</c:v>
                </c:pt>
                <c:pt idx="20577" formatCode="General">
                  <c:v>1.57391999E-3</c:v>
                </c:pt>
                <c:pt idx="20578" formatCode="General">
                  <c:v>1.5739999899999999E-3</c:v>
                </c:pt>
                <c:pt idx="20579" formatCode="General">
                  <c:v>1.5740799900000001E-3</c:v>
                </c:pt>
                <c:pt idx="20580" formatCode="General">
                  <c:v>1.5741599900000001E-3</c:v>
                </c:pt>
                <c:pt idx="20581" formatCode="General">
                  <c:v>1.57423999E-3</c:v>
                </c:pt>
                <c:pt idx="20582" formatCode="General">
                  <c:v>1.57431999E-3</c:v>
                </c:pt>
                <c:pt idx="20583" formatCode="General">
                  <c:v>1.5743999899999999E-3</c:v>
                </c:pt>
                <c:pt idx="20584" formatCode="General">
                  <c:v>1.5744799900000001E-3</c:v>
                </c:pt>
                <c:pt idx="20585" formatCode="General">
                  <c:v>1.5745599900000001E-3</c:v>
                </c:pt>
                <c:pt idx="20586" formatCode="General">
                  <c:v>1.57463999E-3</c:v>
                </c:pt>
                <c:pt idx="20587" formatCode="General">
                  <c:v>1.57471999E-3</c:v>
                </c:pt>
                <c:pt idx="20588" formatCode="General">
                  <c:v>1.5747999899999999E-3</c:v>
                </c:pt>
                <c:pt idx="20589" formatCode="General">
                  <c:v>1.5748799899999999E-3</c:v>
                </c:pt>
                <c:pt idx="20590" formatCode="General">
                  <c:v>1.5749599900000001E-3</c:v>
                </c:pt>
                <c:pt idx="20591" formatCode="General">
                  <c:v>1.57503999E-3</c:v>
                </c:pt>
                <c:pt idx="20592" formatCode="General">
                  <c:v>1.57511999E-3</c:v>
                </c:pt>
                <c:pt idx="20593" formatCode="General">
                  <c:v>1.5751999899999999E-3</c:v>
                </c:pt>
                <c:pt idx="20594" formatCode="General">
                  <c:v>1.5752799899999999E-3</c:v>
                </c:pt>
                <c:pt idx="20595" formatCode="General">
                  <c:v>1.5753599900000001E-3</c:v>
                </c:pt>
                <c:pt idx="20596" formatCode="General">
                  <c:v>1.57543999E-3</c:v>
                </c:pt>
                <c:pt idx="20597" formatCode="General">
                  <c:v>1.57551999E-3</c:v>
                </c:pt>
                <c:pt idx="20598" formatCode="General">
                  <c:v>1.57559999E-3</c:v>
                </c:pt>
                <c:pt idx="20599" formatCode="General">
                  <c:v>1.5756799899999999E-3</c:v>
                </c:pt>
                <c:pt idx="20600" formatCode="General">
                  <c:v>1.5757599900000001E-3</c:v>
                </c:pt>
                <c:pt idx="20601" formatCode="General">
                  <c:v>1.57583999E-3</c:v>
                </c:pt>
                <c:pt idx="20602" formatCode="General">
                  <c:v>1.57591999E-3</c:v>
                </c:pt>
                <c:pt idx="20603" formatCode="General">
                  <c:v>1.57599999E-3</c:v>
                </c:pt>
                <c:pt idx="20604" formatCode="General">
                  <c:v>1.5760799899999999E-3</c:v>
                </c:pt>
                <c:pt idx="20605" formatCode="General">
                  <c:v>1.5761599900000001E-3</c:v>
                </c:pt>
                <c:pt idx="20606" formatCode="General">
                  <c:v>1.5762399900000001E-3</c:v>
                </c:pt>
                <c:pt idx="20607" formatCode="General">
                  <c:v>1.57631999E-3</c:v>
                </c:pt>
                <c:pt idx="20608" formatCode="General">
                  <c:v>1.57639999E-3</c:v>
                </c:pt>
                <c:pt idx="20609" formatCode="General">
                  <c:v>1.5764799899999999E-3</c:v>
                </c:pt>
                <c:pt idx="20610" formatCode="General">
                  <c:v>1.5765599899999999E-3</c:v>
                </c:pt>
                <c:pt idx="20611" formatCode="General">
                  <c:v>1.5766399900000001E-3</c:v>
                </c:pt>
                <c:pt idx="20612" formatCode="General">
                  <c:v>1.57671999E-3</c:v>
                </c:pt>
                <c:pt idx="20613" formatCode="General">
                  <c:v>1.57679999E-3</c:v>
                </c:pt>
                <c:pt idx="20614" formatCode="General">
                  <c:v>1.5768799899999999E-3</c:v>
                </c:pt>
                <c:pt idx="20615" formatCode="General">
                  <c:v>1.5769599899999999E-3</c:v>
                </c:pt>
                <c:pt idx="20616" formatCode="General">
                  <c:v>1.5770399900000001E-3</c:v>
                </c:pt>
                <c:pt idx="20617" formatCode="General">
                  <c:v>1.57711999E-3</c:v>
                </c:pt>
                <c:pt idx="20618" formatCode="General">
                  <c:v>1.57719999E-3</c:v>
                </c:pt>
                <c:pt idx="20619" formatCode="General">
                  <c:v>1.57727999E-3</c:v>
                </c:pt>
                <c:pt idx="20620" formatCode="General">
                  <c:v>1.5773599899999999E-3</c:v>
                </c:pt>
                <c:pt idx="20621" formatCode="General">
                  <c:v>1.5774399900000001E-3</c:v>
                </c:pt>
                <c:pt idx="20622" formatCode="General">
                  <c:v>1.57751999E-3</c:v>
                </c:pt>
                <c:pt idx="20623" formatCode="General">
                  <c:v>1.57759999E-3</c:v>
                </c:pt>
                <c:pt idx="20624" formatCode="General">
                  <c:v>1.57767999E-3</c:v>
                </c:pt>
                <c:pt idx="20625" formatCode="General">
                  <c:v>1.5777599899999999E-3</c:v>
                </c:pt>
                <c:pt idx="20626" formatCode="General">
                  <c:v>1.5778399900000001E-3</c:v>
                </c:pt>
                <c:pt idx="20627" formatCode="General">
                  <c:v>1.5779199900000001E-3</c:v>
                </c:pt>
                <c:pt idx="20628" formatCode="General">
                  <c:v>1.57799999E-3</c:v>
                </c:pt>
                <c:pt idx="20629" formatCode="General">
                  <c:v>1.57807999E-3</c:v>
                </c:pt>
                <c:pt idx="20630" formatCode="General">
                  <c:v>1.5781599899999999E-3</c:v>
                </c:pt>
                <c:pt idx="20631" formatCode="General">
                  <c:v>1.5782399900000001E-3</c:v>
                </c:pt>
                <c:pt idx="20632" formatCode="General">
                  <c:v>1.5783199900000001E-3</c:v>
                </c:pt>
                <c:pt idx="20633" formatCode="General">
                  <c:v>1.57839999E-3</c:v>
                </c:pt>
                <c:pt idx="20634" formatCode="General">
                  <c:v>1.57847999E-3</c:v>
                </c:pt>
                <c:pt idx="20635" formatCode="General">
                  <c:v>1.5785599899999999E-3</c:v>
                </c:pt>
                <c:pt idx="20636" formatCode="General">
                  <c:v>1.5786399899999999E-3</c:v>
                </c:pt>
                <c:pt idx="20637" formatCode="General">
                  <c:v>1.5787199900000001E-3</c:v>
                </c:pt>
                <c:pt idx="20638" formatCode="General">
                  <c:v>1.57879999E-3</c:v>
                </c:pt>
                <c:pt idx="20639" formatCode="General">
                  <c:v>1.57887999E-3</c:v>
                </c:pt>
                <c:pt idx="20640" formatCode="General">
                  <c:v>1.57895999E-3</c:v>
                </c:pt>
                <c:pt idx="20641" formatCode="General">
                  <c:v>1.5790399899999999E-3</c:v>
                </c:pt>
                <c:pt idx="20642" formatCode="General">
                  <c:v>1.5791199900000001E-3</c:v>
                </c:pt>
                <c:pt idx="20643" formatCode="General">
                  <c:v>1.57919999E-3</c:v>
                </c:pt>
                <c:pt idx="20644" formatCode="General">
                  <c:v>1.57927999E-3</c:v>
                </c:pt>
                <c:pt idx="20645" formatCode="General">
                  <c:v>1.57935999E-3</c:v>
                </c:pt>
                <c:pt idx="20646" formatCode="General">
                  <c:v>1.5794399899999999E-3</c:v>
                </c:pt>
                <c:pt idx="20647" formatCode="General">
                  <c:v>1.5795199900000001E-3</c:v>
                </c:pt>
                <c:pt idx="20648" formatCode="General">
                  <c:v>1.5795999900000001E-3</c:v>
                </c:pt>
                <c:pt idx="20649" formatCode="General">
                  <c:v>1.57967999E-3</c:v>
                </c:pt>
                <c:pt idx="20650" formatCode="General">
                  <c:v>1.57975999E-3</c:v>
                </c:pt>
                <c:pt idx="20651" formatCode="General">
                  <c:v>1.5798399899999999E-3</c:v>
                </c:pt>
                <c:pt idx="20652" formatCode="General">
                  <c:v>1.5799199900000001E-3</c:v>
                </c:pt>
                <c:pt idx="20653" formatCode="General">
                  <c:v>1.5799999900000001E-3</c:v>
                </c:pt>
                <c:pt idx="20654" formatCode="General">
                  <c:v>1.58007999E-3</c:v>
                </c:pt>
                <c:pt idx="20655" formatCode="General">
                  <c:v>1.58015999E-3</c:v>
                </c:pt>
                <c:pt idx="20656" formatCode="General">
                  <c:v>1.5802399899999999E-3</c:v>
                </c:pt>
                <c:pt idx="20657" formatCode="General">
                  <c:v>1.5803199899999999E-3</c:v>
                </c:pt>
                <c:pt idx="20658" formatCode="General">
                  <c:v>1.5803999900000001E-3</c:v>
                </c:pt>
                <c:pt idx="20659" formatCode="General">
                  <c:v>1.58047999E-3</c:v>
                </c:pt>
                <c:pt idx="20660" formatCode="General">
                  <c:v>1.58055999E-3</c:v>
                </c:pt>
                <c:pt idx="20661" formatCode="General">
                  <c:v>1.5806399899999999E-3</c:v>
                </c:pt>
                <c:pt idx="20662" formatCode="General">
                  <c:v>1.5807199899999999E-3</c:v>
                </c:pt>
                <c:pt idx="20663" formatCode="General">
                  <c:v>1.5807999900000001E-3</c:v>
                </c:pt>
                <c:pt idx="20664" formatCode="General">
                  <c:v>1.58087999E-3</c:v>
                </c:pt>
                <c:pt idx="20665" formatCode="General">
                  <c:v>1.58095999E-3</c:v>
                </c:pt>
                <c:pt idx="20666" formatCode="General">
                  <c:v>1.58103999E-3</c:v>
                </c:pt>
                <c:pt idx="20667" formatCode="General">
                  <c:v>1.5811199899999999E-3</c:v>
                </c:pt>
                <c:pt idx="20668" formatCode="General">
                  <c:v>1.5811999900000001E-3</c:v>
                </c:pt>
                <c:pt idx="20669" formatCode="General">
                  <c:v>1.5812799900000001E-3</c:v>
                </c:pt>
                <c:pt idx="20670" formatCode="General">
                  <c:v>1.58135999E-3</c:v>
                </c:pt>
                <c:pt idx="20671" formatCode="General">
                  <c:v>1.58143999E-3</c:v>
                </c:pt>
                <c:pt idx="20672" formatCode="General">
                  <c:v>1.5815199899999999E-3</c:v>
                </c:pt>
                <c:pt idx="20673" formatCode="General">
                  <c:v>1.5815999900000001E-3</c:v>
                </c:pt>
                <c:pt idx="20674" formatCode="General">
                  <c:v>1.5816799900000001E-3</c:v>
                </c:pt>
                <c:pt idx="20675" formatCode="General">
                  <c:v>1.58175999E-3</c:v>
                </c:pt>
                <c:pt idx="20676" formatCode="General">
                  <c:v>1.58183999E-3</c:v>
                </c:pt>
                <c:pt idx="20677" formatCode="General">
                  <c:v>1.5819199899999999E-3</c:v>
                </c:pt>
                <c:pt idx="20678" formatCode="General">
                  <c:v>1.5819999899999999E-3</c:v>
                </c:pt>
                <c:pt idx="20679" formatCode="General">
                  <c:v>1.5820799900000001E-3</c:v>
                </c:pt>
                <c:pt idx="20680" formatCode="General">
                  <c:v>1.58215999E-3</c:v>
                </c:pt>
                <c:pt idx="20681" formatCode="General">
                  <c:v>1.58223999E-3</c:v>
                </c:pt>
                <c:pt idx="20682" formatCode="General">
                  <c:v>1.5823199899999999E-3</c:v>
                </c:pt>
                <c:pt idx="20683" formatCode="General">
                  <c:v>1.5823999899999999E-3</c:v>
                </c:pt>
                <c:pt idx="20684" formatCode="General">
                  <c:v>1.5824799900000001E-3</c:v>
                </c:pt>
                <c:pt idx="20685" formatCode="General">
                  <c:v>1.58255999E-3</c:v>
                </c:pt>
                <c:pt idx="20686" formatCode="General">
                  <c:v>1.58263999E-3</c:v>
                </c:pt>
                <c:pt idx="20687" formatCode="General">
                  <c:v>1.58271999E-3</c:v>
                </c:pt>
                <c:pt idx="20688" formatCode="General">
                  <c:v>1.5827999899999999E-3</c:v>
                </c:pt>
                <c:pt idx="20689" formatCode="General">
                  <c:v>1.5828799900000001E-3</c:v>
                </c:pt>
                <c:pt idx="20690" formatCode="General">
                  <c:v>1.58295999E-3</c:v>
                </c:pt>
                <c:pt idx="20691" formatCode="General">
                  <c:v>1.58303999E-3</c:v>
                </c:pt>
                <c:pt idx="20692" formatCode="General">
                  <c:v>1.58311999E-3</c:v>
                </c:pt>
                <c:pt idx="20693" formatCode="General">
                  <c:v>1.5831999899999999E-3</c:v>
                </c:pt>
                <c:pt idx="20694" formatCode="General">
                  <c:v>1.5832799900000001E-3</c:v>
                </c:pt>
                <c:pt idx="20695" formatCode="General">
                  <c:v>1.5833599900000001E-3</c:v>
                </c:pt>
                <c:pt idx="20696" formatCode="General">
                  <c:v>1.58343999E-3</c:v>
                </c:pt>
                <c:pt idx="20697" formatCode="General">
                  <c:v>1.58351999E-3</c:v>
                </c:pt>
                <c:pt idx="20698" formatCode="General">
                  <c:v>1.5835999899999999E-3</c:v>
                </c:pt>
                <c:pt idx="20699" formatCode="General">
                  <c:v>1.5836799899999999E-3</c:v>
                </c:pt>
                <c:pt idx="20700" formatCode="General">
                  <c:v>1.5837599900000001E-3</c:v>
                </c:pt>
                <c:pt idx="20701" formatCode="General">
                  <c:v>1.58383999E-3</c:v>
                </c:pt>
                <c:pt idx="20702" formatCode="General">
                  <c:v>1.58391999E-3</c:v>
                </c:pt>
                <c:pt idx="20703" formatCode="General">
                  <c:v>1.5839999899999999E-3</c:v>
                </c:pt>
                <c:pt idx="20704" formatCode="General">
                  <c:v>1.5840799899999999E-3</c:v>
                </c:pt>
                <c:pt idx="20705" formatCode="General">
                  <c:v>1.5841599900000001E-3</c:v>
                </c:pt>
                <c:pt idx="20706" formatCode="General">
                  <c:v>1.58423999E-3</c:v>
                </c:pt>
                <c:pt idx="20707" formatCode="General">
                  <c:v>1.58431999E-3</c:v>
                </c:pt>
                <c:pt idx="20708" formatCode="General">
                  <c:v>1.58439999E-3</c:v>
                </c:pt>
                <c:pt idx="20709" formatCode="General">
                  <c:v>1.5844799899999999E-3</c:v>
                </c:pt>
                <c:pt idx="20710" formatCode="General">
                  <c:v>1.5845599900000001E-3</c:v>
                </c:pt>
                <c:pt idx="20711" formatCode="General">
                  <c:v>1.58463999E-3</c:v>
                </c:pt>
                <c:pt idx="20712" formatCode="General">
                  <c:v>1.58471999E-3</c:v>
                </c:pt>
                <c:pt idx="20713" formatCode="General">
                  <c:v>1.58479999E-3</c:v>
                </c:pt>
                <c:pt idx="20714" formatCode="General">
                  <c:v>1.5848799899999999E-3</c:v>
                </c:pt>
                <c:pt idx="20715" formatCode="General">
                  <c:v>1.5849599900000001E-3</c:v>
                </c:pt>
                <c:pt idx="20716" formatCode="General">
                  <c:v>1.5850399900000001E-3</c:v>
                </c:pt>
                <c:pt idx="20717" formatCode="General">
                  <c:v>1.58511999E-3</c:v>
                </c:pt>
                <c:pt idx="20718" formatCode="General">
                  <c:v>1.58519999E-3</c:v>
                </c:pt>
                <c:pt idx="20719" formatCode="General">
                  <c:v>1.5852799899999999E-3</c:v>
                </c:pt>
                <c:pt idx="20720" formatCode="General">
                  <c:v>1.5853599900000001E-3</c:v>
                </c:pt>
                <c:pt idx="20721" formatCode="General">
                  <c:v>1.5854399900000001E-3</c:v>
                </c:pt>
                <c:pt idx="20722" formatCode="General">
                  <c:v>1.58551999E-3</c:v>
                </c:pt>
                <c:pt idx="20723" formatCode="General">
                  <c:v>1.58559999E-3</c:v>
                </c:pt>
                <c:pt idx="20724" formatCode="General">
                  <c:v>1.5856799899999999E-3</c:v>
                </c:pt>
                <c:pt idx="20725" formatCode="General">
                  <c:v>1.5857599899999999E-3</c:v>
                </c:pt>
                <c:pt idx="20726" formatCode="General">
                  <c:v>1.5858399900000001E-3</c:v>
                </c:pt>
                <c:pt idx="20727" formatCode="General">
                  <c:v>1.58591999E-3</c:v>
                </c:pt>
                <c:pt idx="20728" formatCode="General">
                  <c:v>1.58599999E-3</c:v>
                </c:pt>
                <c:pt idx="20729" formatCode="General">
                  <c:v>1.58607999E-3</c:v>
                </c:pt>
                <c:pt idx="20730" formatCode="General">
                  <c:v>1.5861599899999999E-3</c:v>
                </c:pt>
                <c:pt idx="20731" formatCode="General">
                  <c:v>1.5862399900000001E-3</c:v>
                </c:pt>
                <c:pt idx="20732" formatCode="General">
                  <c:v>1.58631999E-3</c:v>
                </c:pt>
                <c:pt idx="20733" formatCode="General">
                  <c:v>1.58639999E-3</c:v>
                </c:pt>
                <c:pt idx="20734" formatCode="General">
                  <c:v>1.58647999E-3</c:v>
                </c:pt>
                <c:pt idx="20735" formatCode="General">
                  <c:v>1.5865599899999999E-3</c:v>
                </c:pt>
                <c:pt idx="20736" formatCode="General">
                  <c:v>1.5866399900000001E-3</c:v>
                </c:pt>
                <c:pt idx="20737" formatCode="General">
                  <c:v>1.5867199900000001E-3</c:v>
                </c:pt>
                <c:pt idx="20738" formatCode="General">
                  <c:v>1.58679999E-3</c:v>
                </c:pt>
                <c:pt idx="20739" formatCode="General">
                  <c:v>1.58687999E-3</c:v>
                </c:pt>
                <c:pt idx="20740" formatCode="General">
                  <c:v>1.5869599899999999E-3</c:v>
                </c:pt>
                <c:pt idx="20741" formatCode="General">
                  <c:v>1.5870399900000001E-3</c:v>
                </c:pt>
                <c:pt idx="20742" formatCode="General">
                  <c:v>1.5871199900000001E-3</c:v>
                </c:pt>
                <c:pt idx="20743" formatCode="General">
                  <c:v>1.58719999E-3</c:v>
                </c:pt>
                <c:pt idx="20744" formatCode="General">
                  <c:v>1.58727999E-3</c:v>
                </c:pt>
                <c:pt idx="20745" formatCode="General">
                  <c:v>1.5873599899999999E-3</c:v>
                </c:pt>
                <c:pt idx="20746" formatCode="General">
                  <c:v>1.5874399899999999E-3</c:v>
                </c:pt>
                <c:pt idx="20747" formatCode="General">
                  <c:v>1.5875199900000001E-3</c:v>
                </c:pt>
                <c:pt idx="20748" formatCode="General">
                  <c:v>1.58759999E-3</c:v>
                </c:pt>
                <c:pt idx="20749" formatCode="General">
                  <c:v>1.58767999E-3</c:v>
                </c:pt>
                <c:pt idx="20750" formatCode="General">
                  <c:v>1.5877599899999999E-3</c:v>
                </c:pt>
                <c:pt idx="20751" formatCode="General">
                  <c:v>1.5878399899999999E-3</c:v>
                </c:pt>
                <c:pt idx="20752" formatCode="General">
                  <c:v>1.5879199900000001E-3</c:v>
                </c:pt>
                <c:pt idx="20753" formatCode="General">
                  <c:v>1.58799999E-3</c:v>
                </c:pt>
                <c:pt idx="20754" formatCode="General">
                  <c:v>1.58807999E-3</c:v>
                </c:pt>
                <c:pt idx="20755" formatCode="General">
                  <c:v>1.58815999E-3</c:v>
                </c:pt>
                <c:pt idx="20756" formatCode="General">
                  <c:v>1.5882399899999999E-3</c:v>
                </c:pt>
                <c:pt idx="20757" formatCode="General">
                  <c:v>1.5883199900000001E-3</c:v>
                </c:pt>
                <c:pt idx="20758" formatCode="General">
                  <c:v>1.5883999900000001E-3</c:v>
                </c:pt>
                <c:pt idx="20759" formatCode="General">
                  <c:v>1.58847999E-3</c:v>
                </c:pt>
                <c:pt idx="20760" formatCode="General">
                  <c:v>1.58855999E-3</c:v>
                </c:pt>
                <c:pt idx="20761" formatCode="General">
                  <c:v>1.5886399899999999E-3</c:v>
                </c:pt>
                <c:pt idx="20762" formatCode="General">
                  <c:v>1.5887199900000001E-3</c:v>
                </c:pt>
                <c:pt idx="20763" formatCode="General">
                  <c:v>1.5887999900000001E-3</c:v>
                </c:pt>
                <c:pt idx="20764" formatCode="General">
                  <c:v>1.58887999E-3</c:v>
                </c:pt>
                <c:pt idx="20765" formatCode="General">
                  <c:v>1.58895999E-3</c:v>
                </c:pt>
                <c:pt idx="20766" formatCode="General">
                  <c:v>1.5890399899999999E-3</c:v>
                </c:pt>
                <c:pt idx="20767" formatCode="General">
                  <c:v>1.5891199899999999E-3</c:v>
                </c:pt>
                <c:pt idx="20768" formatCode="General">
                  <c:v>1.5891999900000001E-3</c:v>
                </c:pt>
                <c:pt idx="20769" formatCode="General">
                  <c:v>1.58927999E-3</c:v>
                </c:pt>
                <c:pt idx="20770" formatCode="General">
                  <c:v>1.58935999E-3</c:v>
                </c:pt>
                <c:pt idx="20771" formatCode="General">
                  <c:v>1.5894399899999999E-3</c:v>
                </c:pt>
                <c:pt idx="20772" formatCode="General">
                  <c:v>1.5895199899999999E-3</c:v>
                </c:pt>
                <c:pt idx="20773" formatCode="General">
                  <c:v>1.5895999900000001E-3</c:v>
                </c:pt>
                <c:pt idx="20774" formatCode="General">
                  <c:v>1.58967999E-3</c:v>
                </c:pt>
                <c:pt idx="20775" formatCode="General">
                  <c:v>1.58975999E-3</c:v>
                </c:pt>
                <c:pt idx="20776" formatCode="General">
                  <c:v>1.58983999E-3</c:v>
                </c:pt>
                <c:pt idx="20777" formatCode="General">
                  <c:v>1.5899199899999999E-3</c:v>
                </c:pt>
                <c:pt idx="20778" formatCode="General">
                  <c:v>1.5899999900000001E-3</c:v>
                </c:pt>
                <c:pt idx="20779" formatCode="General">
                  <c:v>1.59007999E-3</c:v>
                </c:pt>
                <c:pt idx="20780" formatCode="General">
                  <c:v>1.59015999E-3</c:v>
                </c:pt>
                <c:pt idx="20781" formatCode="General">
                  <c:v>1.59023999E-3</c:v>
                </c:pt>
                <c:pt idx="20782" formatCode="General">
                  <c:v>1.5903199899999999E-3</c:v>
                </c:pt>
                <c:pt idx="20783" formatCode="General">
                  <c:v>1.5903999900000001E-3</c:v>
                </c:pt>
                <c:pt idx="20784" formatCode="General">
                  <c:v>1.5904799900000001E-3</c:v>
                </c:pt>
                <c:pt idx="20785" formatCode="General">
                  <c:v>1.59055999E-3</c:v>
                </c:pt>
                <c:pt idx="20786" formatCode="General">
                  <c:v>1.59063999E-3</c:v>
                </c:pt>
                <c:pt idx="20787" formatCode="General">
                  <c:v>1.5907199899999999E-3</c:v>
                </c:pt>
                <c:pt idx="20788" formatCode="General">
                  <c:v>1.5907999899999999E-3</c:v>
                </c:pt>
                <c:pt idx="20789" formatCode="General">
                  <c:v>1.5908799900000001E-3</c:v>
                </c:pt>
                <c:pt idx="20790" formatCode="General">
                  <c:v>1.59095999E-3</c:v>
                </c:pt>
                <c:pt idx="20791" formatCode="General">
                  <c:v>1.59103999E-3</c:v>
                </c:pt>
                <c:pt idx="20792" formatCode="General">
                  <c:v>1.5911199899999999E-3</c:v>
                </c:pt>
                <c:pt idx="20793" formatCode="General">
                  <c:v>1.5911999899999999E-3</c:v>
                </c:pt>
                <c:pt idx="20794" formatCode="General">
                  <c:v>1.5912799900000001E-3</c:v>
                </c:pt>
                <c:pt idx="20795" formatCode="General">
                  <c:v>1.59135999E-3</c:v>
                </c:pt>
                <c:pt idx="20796" formatCode="General">
                  <c:v>1.59143999E-3</c:v>
                </c:pt>
                <c:pt idx="20797" formatCode="General">
                  <c:v>1.59151999E-3</c:v>
                </c:pt>
                <c:pt idx="20798" formatCode="General">
                  <c:v>1.5915999899999999E-3</c:v>
                </c:pt>
                <c:pt idx="20799" formatCode="General">
                  <c:v>1.5916799900000001E-3</c:v>
                </c:pt>
                <c:pt idx="20800" formatCode="General">
                  <c:v>1.59175999E-3</c:v>
                </c:pt>
                <c:pt idx="20801" formatCode="General">
                  <c:v>1.59183999E-3</c:v>
                </c:pt>
                <c:pt idx="20802" formatCode="General">
                  <c:v>1.59191999E-3</c:v>
                </c:pt>
                <c:pt idx="20803" formatCode="General">
                  <c:v>1.5919999899999999E-3</c:v>
                </c:pt>
                <c:pt idx="20804" formatCode="General">
                  <c:v>1.5920799900000001E-3</c:v>
                </c:pt>
                <c:pt idx="20805" formatCode="General">
                  <c:v>1.5921599900000001E-3</c:v>
                </c:pt>
                <c:pt idx="20806" formatCode="General">
                  <c:v>1.59223999E-3</c:v>
                </c:pt>
                <c:pt idx="20807" formatCode="General">
                  <c:v>1.59231999E-3</c:v>
                </c:pt>
                <c:pt idx="20808" formatCode="General">
                  <c:v>1.5923999899999999E-3</c:v>
                </c:pt>
                <c:pt idx="20809" formatCode="General">
                  <c:v>1.5924799900000001E-3</c:v>
                </c:pt>
                <c:pt idx="20810" formatCode="General">
                  <c:v>1.5925599900000001E-3</c:v>
                </c:pt>
                <c:pt idx="20811" formatCode="General">
                  <c:v>1.59263999E-3</c:v>
                </c:pt>
                <c:pt idx="20812" formatCode="General">
                  <c:v>1.59271999E-3</c:v>
                </c:pt>
                <c:pt idx="20813" formatCode="General">
                  <c:v>1.5927999899999999E-3</c:v>
                </c:pt>
                <c:pt idx="20814" formatCode="General">
                  <c:v>1.5928799899999999E-3</c:v>
                </c:pt>
                <c:pt idx="20815" formatCode="General">
                  <c:v>1.5929599900000001E-3</c:v>
                </c:pt>
                <c:pt idx="20816" formatCode="General">
                  <c:v>1.59303999E-3</c:v>
                </c:pt>
                <c:pt idx="20817" formatCode="General">
                  <c:v>1.59311999E-3</c:v>
                </c:pt>
                <c:pt idx="20818" formatCode="General">
                  <c:v>1.59319999E-3</c:v>
                </c:pt>
                <c:pt idx="20819" formatCode="General">
                  <c:v>1.5932799899999999E-3</c:v>
                </c:pt>
                <c:pt idx="20820" formatCode="General">
                  <c:v>1.5933599900000001E-3</c:v>
                </c:pt>
                <c:pt idx="20821" formatCode="General">
                  <c:v>1.59343999E-3</c:v>
                </c:pt>
                <c:pt idx="20822" formatCode="General">
                  <c:v>1.59351999E-3</c:v>
                </c:pt>
                <c:pt idx="20823" formatCode="General">
                  <c:v>1.59359999E-3</c:v>
                </c:pt>
                <c:pt idx="20824" formatCode="General">
                  <c:v>1.5936799899999999E-3</c:v>
                </c:pt>
                <c:pt idx="20825" formatCode="General">
                  <c:v>1.5937599900000001E-3</c:v>
                </c:pt>
                <c:pt idx="20826" formatCode="General">
                  <c:v>1.5938399900000001E-3</c:v>
                </c:pt>
                <c:pt idx="20827" formatCode="General">
                  <c:v>1.59391999E-3</c:v>
                </c:pt>
                <c:pt idx="20828" formatCode="General">
                  <c:v>1.59399999E-3</c:v>
                </c:pt>
                <c:pt idx="20829" formatCode="General">
                  <c:v>1.5940799899999999E-3</c:v>
                </c:pt>
                <c:pt idx="20830" formatCode="General">
                  <c:v>1.5941599900000001E-3</c:v>
                </c:pt>
                <c:pt idx="20831" formatCode="General">
                  <c:v>1.5942399900000001E-3</c:v>
                </c:pt>
                <c:pt idx="20832" formatCode="General">
                  <c:v>1.59431999E-3</c:v>
                </c:pt>
                <c:pt idx="20833" formatCode="General">
                  <c:v>1.59439999E-3</c:v>
                </c:pt>
                <c:pt idx="20834" formatCode="General">
                  <c:v>1.5944799899999999E-3</c:v>
                </c:pt>
                <c:pt idx="20835" formatCode="General">
                  <c:v>1.5945599899999999E-3</c:v>
                </c:pt>
                <c:pt idx="20836" formatCode="General">
                  <c:v>1.5946399900000001E-3</c:v>
                </c:pt>
                <c:pt idx="20837" formatCode="General">
                  <c:v>1.59471999E-3</c:v>
                </c:pt>
                <c:pt idx="20838" formatCode="General">
                  <c:v>1.59479999E-3</c:v>
                </c:pt>
                <c:pt idx="20839" formatCode="General">
                  <c:v>1.5948799899999999E-3</c:v>
                </c:pt>
                <c:pt idx="20840" formatCode="General">
                  <c:v>1.5949599899999999E-3</c:v>
                </c:pt>
                <c:pt idx="20841" formatCode="General">
                  <c:v>1.5950399900000001E-3</c:v>
                </c:pt>
                <c:pt idx="20842" formatCode="General">
                  <c:v>1.59511999E-3</c:v>
                </c:pt>
                <c:pt idx="20843" formatCode="General">
                  <c:v>1.59519999E-3</c:v>
                </c:pt>
                <c:pt idx="20844" formatCode="General">
                  <c:v>1.59527999E-3</c:v>
                </c:pt>
                <c:pt idx="20845" formatCode="General">
                  <c:v>1.5953599899999999E-3</c:v>
                </c:pt>
                <c:pt idx="20846" formatCode="General">
                  <c:v>1.5954399900000001E-3</c:v>
                </c:pt>
                <c:pt idx="20847" formatCode="General">
                  <c:v>1.5955199900000001E-3</c:v>
                </c:pt>
                <c:pt idx="20848" formatCode="General">
                  <c:v>1.59559999E-3</c:v>
                </c:pt>
                <c:pt idx="20849" formatCode="General">
                  <c:v>1.59567999E-3</c:v>
                </c:pt>
                <c:pt idx="20850" formatCode="General">
                  <c:v>1.5957599899999999E-3</c:v>
                </c:pt>
                <c:pt idx="20851" formatCode="General">
                  <c:v>1.5958399900000001E-3</c:v>
                </c:pt>
                <c:pt idx="20852" formatCode="General">
                  <c:v>1.5959199900000001E-3</c:v>
                </c:pt>
                <c:pt idx="20853" formatCode="General">
                  <c:v>1.59599999E-3</c:v>
                </c:pt>
                <c:pt idx="20854" formatCode="General">
                  <c:v>1.59607999E-3</c:v>
                </c:pt>
                <c:pt idx="20855" formatCode="General">
                  <c:v>1.5961599899999999E-3</c:v>
                </c:pt>
                <c:pt idx="20856" formatCode="General">
                  <c:v>1.5962399899999999E-3</c:v>
                </c:pt>
                <c:pt idx="20857" formatCode="General">
                  <c:v>1.5963199900000001E-3</c:v>
                </c:pt>
                <c:pt idx="20858" formatCode="General">
                  <c:v>1.59639999E-3</c:v>
                </c:pt>
                <c:pt idx="20859" formatCode="General">
                  <c:v>1.59647999E-3</c:v>
                </c:pt>
                <c:pt idx="20860" formatCode="General">
                  <c:v>1.5965599899999999E-3</c:v>
                </c:pt>
                <c:pt idx="20861" formatCode="General">
                  <c:v>1.5966399899999999E-3</c:v>
                </c:pt>
                <c:pt idx="20862" formatCode="General">
                  <c:v>1.5967199900000001E-3</c:v>
                </c:pt>
                <c:pt idx="20863" formatCode="General">
                  <c:v>1.59679999E-3</c:v>
                </c:pt>
                <c:pt idx="20864" formatCode="General">
                  <c:v>1.59687999E-3</c:v>
                </c:pt>
                <c:pt idx="20865" formatCode="General">
                  <c:v>1.59695999E-3</c:v>
                </c:pt>
                <c:pt idx="20866" formatCode="General">
                  <c:v>1.5970399899999999E-3</c:v>
                </c:pt>
                <c:pt idx="20867" formatCode="General">
                  <c:v>1.5971199900000001E-3</c:v>
                </c:pt>
                <c:pt idx="20868" formatCode="General">
                  <c:v>1.59719999E-3</c:v>
                </c:pt>
                <c:pt idx="20869" formatCode="General">
                  <c:v>1.59727999E-3</c:v>
                </c:pt>
                <c:pt idx="20870" formatCode="General">
                  <c:v>1.59735999E-3</c:v>
                </c:pt>
                <c:pt idx="20871" formatCode="General">
                  <c:v>1.5974399899999999E-3</c:v>
                </c:pt>
                <c:pt idx="20872" formatCode="General">
                  <c:v>1.5975199900000001E-3</c:v>
                </c:pt>
                <c:pt idx="20873" formatCode="General">
                  <c:v>1.5975999900000001E-3</c:v>
                </c:pt>
                <c:pt idx="20874" formatCode="General">
                  <c:v>1.59767999E-3</c:v>
                </c:pt>
                <c:pt idx="20875" formatCode="General">
                  <c:v>1.59775999E-3</c:v>
                </c:pt>
                <c:pt idx="20876" formatCode="General">
                  <c:v>1.5978399899999999E-3</c:v>
                </c:pt>
                <c:pt idx="20877" formatCode="General">
                  <c:v>1.5979199899999999E-3</c:v>
                </c:pt>
                <c:pt idx="20878" formatCode="General">
                  <c:v>1.5979999900000001E-3</c:v>
                </c:pt>
                <c:pt idx="20879" formatCode="General">
                  <c:v>1.59807999E-3</c:v>
                </c:pt>
                <c:pt idx="20880" formatCode="General">
                  <c:v>1.59815999E-3</c:v>
                </c:pt>
                <c:pt idx="20881" formatCode="General">
                  <c:v>1.5982399899999999E-3</c:v>
                </c:pt>
                <c:pt idx="20882" formatCode="General">
                  <c:v>1.5983199899999999E-3</c:v>
                </c:pt>
                <c:pt idx="20883" formatCode="General">
                  <c:v>1.5983999900000001E-3</c:v>
                </c:pt>
                <c:pt idx="20884" formatCode="General">
                  <c:v>1.59847999E-3</c:v>
                </c:pt>
                <c:pt idx="20885" formatCode="General">
                  <c:v>1.59855999E-3</c:v>
                </c:pt>
                <c:pt idx="20886" formatCode="General">
                  <c:v>1.59863999E-3</c:v>
                </c:pt>
                <c:pt idx="20887" formatCode="General">
                  <c:v>1.5987199899999999E-3</c:v>
                </c:pt>
                <c:pt idx="20888" formatCode="General">
                  <c:v>1.5987999900000001E-3</c:v>
                </c:pt>
                <c:pt idx="20889" formatCode="General">
                  <c:v>1.59887999E-3</c:v>
                </c:pt>
                <c:pt idx="20890" formatCode="General">
                  <c:v>1.59895999E-3</c:v>
                </c:pt>
                <c:pt idx="20891" formatCode="General">
                  <c:v>1.59903999E-3</c:v>
                </c:pt>
                <c:pt idx="20892" formatCode="General">
                  <c:v>1.5991199899999999E-3</c:v>
                </c:pt>
                <c:pt idx="20893" formatCode="General">
                  <c:v>1.5991999900000001E-3</c:v>
                </c:pt>
                <c:pt idx="20894" formatCode="General">
                  <c:v>1.5992799900000001E-3</c:v>
                </c:pt>
                <c:pt idx="20895" formatCode="General">
                  <c:v>1.59935999E-3</c:v>
                </c:pt>
                <c:pt idx="20896" formatCode="General">
                  <c:v>1.59943999E-3</c:v>
                </c:pt>
                <c:pt idx="20897" formatCode="General">
                  <c:v>1.5995199899999999E-3</c:v>
                </c:pt>
                <c:pt idx="20898" formatCode="General">
                  <c:v>1.5995999900000001E-3</c:v>
                </c:pt>
                <c:pt idx="20899" formatCode="General">
                  <c:v>1.5996799900000001E-3</c:v>
                </c:pt>
                <c:pt idx="20900" formatCode="General">
                  <c:v>1.59975999E-3</c:v>
                </c:pt>
                <c:pt idx="20901" formatCode="General">
                  <c:v>1.59983999E-3</c:v>
                </c:pt>
                <c:pt idx="20902" formatCode="General">
                  <c:v>1.5999199899999999E-3</c:v>
                </c:pt>
                <c:pt idx="20903" formatCode="General">
                  <c:v>1.5999999899999999E-3</c:v>
                </c:pt>
                <c:pt idx="20904" formatCode="General">
                  <c:v>1.6000799900000001E-3</c:v>
                </c:pt>
                <c:pt idx="20905" formatCode="General">
                  <c:v>1.60015999E-3</c:v>
                </c:pt>
                <c:pt idx="20906" formatCode="General">
                  <c:v>1.60023999E-3</c:v>
                </c:pt>
                <c:pt idx="20907" formatCode="General">
                  <c:v>1.60031999E-3</c:v>
                </c:pt>
                <c:pt idx="20908" formatCode="General">
                  <c:v>1.6003999899999999E-3</c:v>
                </c:pt>
                <c:pt idx="20909" formatCode="General">
                  <c:v>1.6004799900000001E-3</c:v>
                </c:pt>
                <c:pt idx="20910" formatCode="General">
                  <c:v>1.60055999E-3</c:v>
                </c:pt>
                <c:pt idx="20911" formatCode="General">
                  <c:v>1.60063999E-3</c:v>
                </c:pt>
                <c:pt idx="20912" formatCode="General">
                  <c:v>1.60071999E-3</c:v>
                </c:pt>
                <c:pt idx="20913" formatCode="General">
                  <c:v>1.6007999899999999E-3</c:v>
                </c:pt>
                <c:pt idx="20914" formatCode="General">
                  <c:v>1.6008799900000001E-3</c:v>
                </c:pt>
                <c:pt idx="20915" formatCode="General">
                  <c:v>1.6009599900000001E-3</c:v>
                </c:pt>
                <c:pt idx="20916" formatCode="General">
                  <c:v>1.60103999E-3</c:v>
                </c:pt>
                <c:pt idx="20917" formatCode="General">
                  <c:v>1.60111999E-3</c:v>
                </c:pt>
                <c:pt idx="20918" formatCode="General">
                  <c:v>1.6011999899999999E-3</c:v>
                </c:pt>
                <c:pt idx="20919" formatCode="General">
                  <c:v>1.6012799900000001E-3</c:v>
                </c:pt>
                <c:pt idx="20920" formatCode="General">
                  <c:v>1.6013599900000001E-3</c:v>
                </c:pt>
                <c:pt idx="20921" formatCode="General">
                  <c:v>1.60143999E-3</c:v>
                </c:pt>
                <c:pt idx="20922" formatCode="General">
                  <c:v>1.60151999E-3</c:v>
                </c:pt>
                <c:pt idx="20923" formatCode="General">
                  <c:v>1.6015999899999999E-3</c:v>
                </c:pt>
                <c:pt idx="20924" formatCode="General">
                  <c:v>1.6016799899999999E-3</c:v>
                </c:pt>
                <c:pt idx="20925" formatCode="General">
                  <c:v>1.6017599900000001E-3</c:v>
                </c:pt>
                <c:pt idx="20926" formatCode="General">
                  <c:v>1.60183999E-3</c:v>
                </c:pt>
                <c:pt idx="20927" formatCode="General">
                  <c:v>1.60191999E-3</c:v>
                </c:pt>
                <c:pt idx="20928" formatCode="General">
                  <c:v>1.6019999899999999E-3</c:v>
                </c:pt>
                <c:pt idx="20929" formatCode="General">
                  <c:v>1.6020799899999999E-3</c:v>
                </c:pt>
                <c:pt idx="20930" formatCode="General">
                  <c:v>1.6021599900000001E-3</c:v>
                </c:pt>
                <c:pt idx="20931" formatCode="General">
                  <c:v>1.60223999E-3</c:v>
                </c:pt>
                <c:pt idx="20932" formatCode="General">
                  <c:v>1.60231999E-3</c:v>
                </c:pt>
                <c:pt idx="20933" formatCode="General">
                  <c:v>1.60239999E-3</c:v>
                </c:pt>
                <c:pt idx="20934" formatCode="General">
                  <c:v>1.6024799899999999E-3</c:v>
                </c:pt>
                <c:pt idx="20935" formatCode="General">
                  <c:v>1.6025599900000001E-3</c:v>
                </c:pt>
                <c:pt idx="20936" formatCode="General">
                  <c:v>1.6026399900000001E-3</c:v>
                </c:pt>
                <c:pt idx="20937" formatCode="General">
                  <c:v>1.60271999E-3</c:v>
                </c:pt>
                <c:pt idx="20938" formatCode="General">
                  <c:v>1.60279999E-3</c:v>
                </c:pt>
                <c:pt idx="20939" formatCode="General">
                  <c:v>1.6028799899999999E-3</c:v>
                </c:pt>
                <c:pt idx="20940" formatCode="General">
                  <c:v>1.6029599900000001E-3</c:v>
                </c:pt>
                <c:pt idx="20941" formatCode="General">
                  <c:v>1.6030399900000001E-3</c:v>
                </c:pt>
                <c:pt idx="20942" formatCode="General">
                  <c:v>1.60311999E-3</c:v>
                </c:pt>
                <c:pt idx="20943" formatCode="General">
                  <c:v>1.60319999E-3</c:v>
                </c:pt>
                <c:pt idx="20944" formatCode="General">
                  <c:v>1.6032799899999999E-3</c:v>
                </c:pt>
                <c:pt idx="20945" formatCode="General">
                  <c:v>1.6033599899999999E-3</c:v>
                </c:pt>
                <c:pt idx="20946" formatCode="General">
                  <c:v>1.6034399900000001E-3</c:v>
                </c:pt>
                <c:pt idx="20947" formatCode="General">
                  <c:v>1.60351999E-3</c:v>
                </c:pt>
                <c:pt idx="20948" formatCode="General">
                  <c:v>1.60359999E-3</c:v>
                </c:pt>
                <c:pt idx="20949" formatCode="General">
                  <c:v>1.6036799899999999E-3</c:v>
                </c:pt>
                <c:pt idx="20950" formatCode="General">
                  <c:v>1.6037599899999999E-3</c:v>
                </c:pt>
                <c:pt idx="20951" formatCode="General">
                  <c:v>1.6038399900000001E-3</c:v>
                </c:pt>
                <c:pt idx="20952" formatCode="General">
                  <c:v>1.60391999E-3</c:v>
                </c:pt>
                <c:pt idx="20953" formatCode="General">
                  <c:v>1.60399999E-3</c:v>
                </c:pt>
                <c:pt idx="20954" formatCode="General">
                  <c:v>1.60407999E-3</c:v>
                </c:pt>
                <c:pt idx="20955" formatCode="General">
                  <c:v>1.6041599899999999E-3</c:v>
                </c:pt>
                <c:pt idx="20956" formatCode="General">
                  <c:v>1.6042399900000001E-3</c:v>
                </c:pt>
                <c:pt idx="20957" formatCode="General">
                  <c:v>1.60431999E-3</c:v>
                </c:pt>
                <c:pt idx="20958" formatCode="General">
                  <c:v>1.60439999E-3</c:v>
                </c:pt>
                <c:pt idx="20959" formatCode="General">
                  <c:v>1.60447999E-3</c:v>
                </c:pt>
                <c:pt idx="20960" formatCode="General">
                  <c:v>1.6045599899999999E-3</c:v>
                </c:pt>
                <c:pt idx="20961" formatCode="General">
                  <c:v>1.6046399900000001E-3</c:v>
                </c:pt>
                <c:pt idx="20962" formatCode="General">
                  <c:v>1.6047199900000001E-3</c:v>
                </c:pt>
                <c:pt idx="20963" formatCode="General">
                  <c:v>1.60479999E-3</c:v>
                </c:pt>
                <c:pt idx="20964" formatCode="General">
                  <c:v>1.60487999E-3</c:v>
                </c:pt>
                <c:pt idx="20965" formatCode="General">
                  <c:v>1.6049599899999999E-3</c:v>
                </c:pt>
                <c:pt idx="20966" formatCode="General">
                  <c:v>1.6050399899999999E-3</c:v>
                </c:pt>
                <c:pt idx="20967" formatCode="General">
                  <c:v>1.6051199900000001E-3</c:v>
                </c:pt>
                <c:pt idx="20968" formatCode="General">
                  <c:v>1.60519999E-3</c:v>
                </c:pt>
                <c:pt idx="20969" formatCode="General">
                  <c:v>1.60527999E-3</c:v>
                </c:pt>
                <c:pt idx="20970" formatCode="General">
                  <c:v>1.6053599899999999E-3</c:v>
                </c:pt>
                <c:pt idx="20971" formatCode="General">
                  <c:v>1.6054399899999999E-3</c:v>
                </c:pt>
                <c:pt idx="20972" formatCode="General">
                  <c:v>1.6055199900000001E-3</c:v>
                </c:pt>
                <c:pt idx="20973" formatCode="General">
                  <c:v>1.60559999E-3</c:v>
                </c:pt>
                <c:pt idx="20974" formatCode="General">
                  <c:v>1.60567999E-3</c:v>
                </c:pt>
                <c:pt idx="20975" formatCode="General">
                  <c:v>1.60575999E-3</c:v>
                </c:pt>
                <c:pt idx="20976" formatCode="General">
                  <c:v>1.6058399899999999E-3</c:v>
                </c:pt>
                <c:pt idx="20977" formatCode="General">
                  <c:v>1.6059199900000001E-3</c:v>
                </c:pt>
                <c:pt idx="20978" formatCode="General">
                  <c:v>1.60599999E-3</c:v>
                </c:pt>
                <c:pt idx="20979" formatCode="General">
                  <c:v>1.60607999E-3</c:v>
                </c:pt>
                <c:pt idx="20980" formatCode="General">
                  <c:v>1.60615999E-3</c:v>
                </c:pt>
                <c:pt idx="20981" formatCode="General">
                  <c:v>1.6062399899999999E-3</c:v>
                </c:pt>
                <c:pt idx="20982" formatCode="General">
                  <c:v>1.6063199900000001E-3</c:v>
                </c:pt>
                <c:pt idx="20983" formatCode="General">
                  <c:v>1.6063999900000001E-3</c:v>
                </c:pt>
                <c:pt idx="20984" formatCode="General">
                  <c:v>1.60647999E-3</c:v>
                </c:pt>
                <c:pt idx="20985" formatCode="General">
                  <c:v>1.60655999E-3</c:v>
                </c:pt>
                <c:pt idx="20986" formatCode="General">
                  <c:v>1.6066399899999999E-3</c:v>
                </c:pt>
                <c:pt idx="20987" formatCode="General">
                  <c:v>1.6067199900000001E-3</c:v>
                </c:pt>
                <c:pt idx="20988" formatCode="General">
                  <c:v>1.6067999900000001E-3</c:v>
                </c:pt>
                <c:pt idx="20989" formatCode="General">
                  <c:v>1.60687999E-3</c:v>
                </c:pt>
                <c:pt idx="20990" formatCode="General">
                  <c:v>1.60695999E-3</c:v>
                </c:pt>
                <c:pt idx="20991" formatCode="General">
                  <c:v>1.6070399899999999E-3</c:v>
                </c:pt>
                <c:pt idx="20992" formatCode="General">
                  <c:v>1.6071199899999999E-3</c:v>
                </c:pt>
                <c:pt idx="20993" formatCode="General">
                  <c:v>1.6071999900000001E-3</c:v>
                </c:pt>
                <c:pt idx="20994" formatCode="General">
                  <c:v>1.60727999E-3</c:v>
                </c:pt>
                <c:pt idx="20995" formatCode="General">
                  <c:v>1.60735999E-3</c:v>
                </c:pt>
                <c:pt idx="20996" formatCode="General">
                  <c:v>1.60743999E-3</c:v>
                </c:pt>
                <c:pt idx="20997" formatCode="General">
                  <c:v>1.6075199899999999E-3</c:v>
                </c:pt>
                <c:pt idx="20998" formatCode="General">
                  <c:v>1.6075999900000001E-3</c:v>
                </c:pt>
                <c:pt idx="20999" formatCode="General">
                  <c:v>1.60767999E-3</c:v>
                </c:pt>
                <c:pt idx="21000" formatCode="General">
                  <c:v>1.60775999E-3</c:v>
                </c:pt>
                <c:pt idx="21001" formatCode="General">
                  <c:v>1.60783999E-3</c:v>
                </c:pt>
                <c:pt idx="21002" formatCode="General">
                  <c:v>1.6079199899999999E-3</c:v>
                </c:pt>
                <c:pt idx="21003" formatCode="General">
                  <c:v>1.6079999900000001E-3</c:v>
                </c:pt>
                <c:pt idx="21004" formatCode="General">
                  <c:v>1.6080799900000001E-3</c:v>
                </c:pt>
                <c:pt idx="21005" formatCode="General">
                  <c:v>1.60815999E-3</c:v>
                </c:pt>
                <c:pt idx="21006" formatCode="General">
                  <c:v>1.60823999E-3</c:v>
                </c:pt>
                <c:pt idx="21007" formatCode="General">
                  <c:v>1.6083199899999999E-3</c:v>
                </c:pt>
                <c:pt idx="21008" formatCode="General">
                  <c:v>1.6083999900000001E-3</c:v>
                </c:pt>
                <c:pt idx="21009" formatCode="General">
                  <c:v>1.6084799900000001E-3</c:v>
                </c:pt>
                <c:pt idx="21010" formatCode="General">
                  <c:v>1.60855999E-3</c:v>
                </c:pt>
                <c:pt idx="21011" formatCode="General">
                  <c:v>1.60863999E-3</c:v>
                </c:pt>
                <c:pt idx="21012" formatCode="General">
                  <c:v>1.6087199899999999E-3</c:v>
                </c:pt>
                <c:pt idx="21013" formatCode="General">
                  <c:v>1.6087999899999999E-3</c:v>
                </c:pt>
                <c:pt idx="21014" formatCode="General">
                  <c:v>1.6088799900000001E-3</c:v>
                </c:pt>
                <c:pt idx="21015" formatCode="General">
                  <c:v>1.60895999E-3</c:v>
                </c:pt>
                <c:pt idx="21016" formatCode="General">
                  <c:v>1.60903999E-3</c:v>
                </c:pt>
                <c:pt idx="21017" formatCode="General">
                  <c:v>1.6091199899999999E-3</c:v>
                </c:pt>
                <c:pt idx="21018" formatCode="General">
                  <c:v>1.6091999899999999E-3</c:v>
                </c:pt>
                <c:pt idx="21019" formatCode="General">
                  <c:v>1.6092799900000001E-3</c:v>
                </c:pt>
                <c:pt idx="21020" formatCode="General">
                  <c:v>1.60935999E-3</c:v>
                </c:pt>
                <c:pt idx="21021" formatCode="General">
                  <c:v>1.60943999E-3</c:v>
                </c:pt>
                <c:pt idx="21022" formatCode="General">
                  <c:v>1.60951999E-3</c:v>
                </c:pt>
                <c:pt idx="21023" formatCode="General">
                  <c:v>1.6095999899999999E-3</c:v>
                </c:pt>
                <c:pt idx="21024" formatCode="General">
                  <c:v>1.6096799900000001E-3</c:v>
                </c:pt>
                <c:pt idx="21025" formatCode="General">
                  <c:v>1.6097599900000001E-3</c:v>
                </c:pt>
                <c:pt idx="21026" formatCode="General">
                  <c:v>1.60983999E-3</c:v>
                </c:pt>
                <c:pt idx="21027" formatCode="General">
                  <c:v>1.60991999E-3</c:v>
                </c:pt>
                <c:pt idx="21028" formatCode="General">
                  <c:v>1.6099999899999999E-3</c:v>
                </c:pt>
                <c:pt idx="21029" formatCode="General">
                  <c:v>1.6100799900000001E-3</c:v>
                </c:pt>
                <c:pt idx="21030" formatCode="General">
                  <c:v>1.6101599900000001E-3</c:v>
                </c:pt>
                <c:pt idx="21031" formatCode="General">
                  <c:v>1.61023999E-3</c:v>
                </c:pt>
                <c:pt idx="21032" formatCode="General">
                  <c:v>1.61031999E-3</c:v>
                </c:pt>
                <c:pt idx="21033" formatCode="General">
                  <c:v>1.6103999899999999E-3</c:v>
                </c:pt>
                <c:pt idx="21034" formatCode="General">
                  <c:v>1.6104799899999999E-3</c:v>
                </c:pt>
                <c:pt idx="21035" formatCode="General">
                  <c:v>1.6105599900000001E-3</c:v>
                </c:pt>
                <c:pt idx="21036" formatCode="General">
                  <c:v>1.61063999E-3</c:v>
                </c:pt>
                <c:pt idx="21037" formatCode="General">
                  <c:v>1.61071999E-3</c:v>
                </c:pt>
                <c:pt idx="21038" formatCode="General">
                  <c:v>1.6107999899999999E-3</c:v>
                </c:pt>
                <c:pt idx="21039" formatCode="General">
                  <c:v>1.6108799899999999E-3</c:v>
                </c:pt>
                <c:pt idx="21040" formatCode="General">
                  <c:v>1.6109599900000001E-3</c:v>
                </c:pt>
                <c:pt idx="21041" formatCode="General">
                  <c:v>1.61103999E-3</c:v>
                </c:pt>
                <c:pt idx="21042" formatCode="General">
                  <c:v>1.61111999E-3</c:v>
                </c:pt>
                <c:pt idx="21043" formatCode="General">
                  <c:v>1.61119999E-3</c:v>
                </c:pt>
                <c:pt idx="21044" formatCode="General">
                  <c:v>1.6112799899999999E-3</c:v>
                </c:pt>
                <c:pt idx="21045" formatCode="General">
                  <c:v>1.6113599900000001E-3</c:v>
                </c:pt>
                <c:pt idx="21046" formatCode="General">
                  <c:v>1.61143999E-3</c:v>
                </c:pt>
                <c:pt idx="21047" formatCode="General">
                  <c:v>1.61151999E-3</c:v>
                </c:pt>
                <c:pt idx="21048" formatCode="General">
                  <c:v>1.61159999E-3</c:v>
                </c:pt>
                <c:pt idx="21049" formatCode="General">
                  <c:v>1.6116799899999999E-3</c:v>
                </c:pt>
                <c:pt idx="21050" formatCode="General">
                  <c:v>1.6117599900000001E-3</c:v>
                </c:pt>
                <c:pt idx="21051" formatCode="General">
                  <c:v>1.6118399900000001E-3</c:v>
                </c:pt>
                <c:pt idx="21052" formatCode="General">
                  <c:v>1.61191999E-3</c:v>
                </c:pt>
                <c:pt idx="21053" formatCode="General">
                  <c:v>1.61199999E-3</c:v>
                </c:pt>
                <c:pt idx="21054" formatCode="General">
                  <c:v>1.6120799899999999E-3</c:v>
                </c:pt>
                <c:pt idx="21055" formatCode="General">
                  <c:v>1.6121599899999999E-3</c:v>
                </c:pt>
                <c:pt idx="21056" formatCode="General">
                  <c:v>1.6122399900000001E-3</c:v>
                </c:pt>
                <c:pt idx="21057" formatCode="General">
                  <c:v>1.61231999E-3</c:v>
                </c:pt>
                <c:pt idx="21058" formatCode="General">
                  <c:v>1.61239999E-3</c:v>
                </c:pt>
                <c:pt idx="21059" formatCode="General">
                  <c:v>1.6124799899999999E-3</c:v>
                </c:pt>
                <c:pt idx="21060" formatCode="General">
                  <c:v>1.6125599899999999E-3</c:v>
                </c:pt>
                <c:pt idx="21061" formatCode="General">
                  <c:v>1.6126399900000001E-3</c:v>
                </c:pt>
                <c:pt idx="21062" formatCode="General">
                  <c:v>1.61271999E-3</c:v>
                </c:pt>
                <c:pt idx="21063" formatCode="General">
                  <c:v>1.61279999E-3</c:v>
                </c:pt>
                <c:pt idx="21064" formatCode="General">
                  <c:v>1.61287999E-3</c:v>
                </c:pt>
                <c:pt idx="21065" formatCode="General">
                  <c:v>1.6129599899999999E-3</c:v>
                </c:pt>
                <c:pt idx="21066" formatCode="General">
                  <c:v>1.6130399900000001E-3</c:v>
                </c:pt>
                <c:pt idx="21067" formatCode="General">
                  <c:v>1.61311999E-3</c:v>
                </c:pt>
                <c:pt idx="21068" formatCode="General">
                  <c:v>1.61319999E-3</c:v>
                </c:pt>
                <c:pt idx="21069" formatCode="General">
                  <c:v>1.61327999E-3</c:v>
                </c:pt>
                <c:pt idx="21070" formatCode="General">
                  <c:v>1.6133599899999999E-3</c:v>
                </c:pt>
                <c:pt idx="21071" formatCode="General">
                  <c:v>1.6134399900000001E-3</c:v>
                </c:pt>
                <c:pt idx="21072" formatCode="General">
                  <c:v>1.6135199900000001E-3</c:v>
                </c:pt>
                <c:pt idx="21073" formatCode="General">
                  <c:v>1.61359999E-3</c:v>
                </c:pt>
                <c:pt idx="21074" formatCode="General">
                  <c:v>1.61367999E-3</c:v>
                </c:pt>
                <c:pt idx="21075" formatCode="General">
                  <c:v>1.6137599899999999E-3</c:v>
                </c:pt>
                <c:pt idx="21076" formatCode="General">
                  <c:v>1.6138399900000001E-3</c:v>
                </c:pt>
                <c:pt idx="21077" formatCode="General">
                  <c:v>1.6139199900000001E-3</c:v>
                </c:pt>
                <c:pt idx="21078" formatCode="General">
                  <c:v>1.61399999E-3</c:v>
                </c:pt>
                <c:pt idx="21079" formatCode="General">
                  <c:v>1.61407999E-3</c:v>
                </c:pt>
                <c:pt idx="21080" formatCode="General">
                  <c:v>1.6141599899999999E-3</c:v>
                </c:pt>
                <c:pt idx="21081" formatCode="General">
                  <c:v>1.6142399899999999E-3</c:v>
                </c:pt>
                <c:pt idx="21082" formatCode="General">
                  <c:v>1.6143199900000001E-3</c:v>
                </c:pt>
                <c:pt idx="21083" formatCode="General">
                  <c:v>1.61439999E-3</c:v>
                </c:pt>
                <c:pt idx="21084" formatCode="General">
                  <c:v>1.61447999E-3</c:v>
                </c:pt>
                <c:pt idx="21085" formatCode="General">
                  <c:v>1.61455999E-3</c:v>
                </c:pt>
                <c:pt idx="21086" formatCode="General">
                  <c:v>1.6146399899999999E-3</c:v>
                </c:pt>
                <c:pt idx="21087" formatCode="General">
                  <c:v>1.6147199900000001E-3</c:v>
                </c:pt>
                <c:pt idx="21088" formatCode="General">
                  <c:v>1.61479999E-3</c:v>
                </c:pt>
                <c:pt idx="21089" formatCode="General">
                  <c:v>1.61487999E-3</c:v>
                </c:pt>
                <c:pt idx="21090" formatCode="General">
                  <c:v>1.61495999E-3</c:v>
                </c:pt>
                <c:pt idx="21091" formatCode="General">
                  <c:v>1.6150399899999999E-3</c:v>
                </c:pt>
                <c:pt idx="21092" formatCode="General">
                  <c:v>1.6151199900000001E-3</c:v>
                </c:pt>
                <c:pt idx="21093" formatCode="General">
                  <c:v>1.6151999900000001E-3</c:v>
                </c:pt>
                <c:pt idx="21094" formatCode="General">
                  <c:v>1.61527999E-3</c:v>
                </c:pt>
                <c:pt idx="21095" formatCode="General">
                  <c:v>1.61535999E-3</c:v>
                </c:pt>
                <c:pt idx="21096" formatCode="General">
                  <c:v>1.6154399899999999E-3</c:v>
                </c:pt>
                <c:pt idx="21097" formatCode="General">
                  <c:v>1.6155199900000001E-3</c:v>
                </c:pt>
                <c:pt idx="21098" formatCode="General">
                  <c:v>1.6155999900000001E-3</c:v>
                </c:pt>
                <c:pt idx="21099" formatCode="General">
                  <c:v>1.61567999E-3</c:v>
                </c:pt>
                <c:pt idx="21100" formatCode="General">
                  <c:v>1.61575999E-3</c:v>
                </c:pt>
                <c:pt idx="21101" formatCode="General">
                  <c:v>1.6158399899999999E-3</c:v>
                </c:pt>
                <c:pt idx="21102" formatCode="General">
                  <c:v>1.6159199899999999E-3</c:v>
                </c:pt>
                <c:pt idx="21103" formatCode="General">
                  <c:v>1.6159999900000001E-3</c:v>
                </c:pt>
                <c:pt idx="21104" formatCode="General">
                  <c:v>1.61607999E-3</c:v>
                </c:pt>
                <c:pt idx="21105" formatCode="General">
                  <c:v>1.61615999E-3</c:v>
                </c:pt>
                <c:pt idx="21106" formatCode="General">
                  <c:v>1.6162399899999999E-3</c:v>
                </c:pt>
                <c:pt idx="21107" formatCode="General">
                  <c:v>1.6163199899999999E-3</c:v>
                </c:pt>
                <c:pt idx="21108" formatCode="General">
                  <c:v>1.6163999900000001E-3</c:v>
                </c:pt>
                <c:pt idx="21109" formatCode="General">
                  <c:v>1.61647999E-3</c:v>
                </c:pt>
                <c:pt idx="21110" formatCode="General">
                  <c:v>1.61655999E-3</c:v>
                </c:pt>
                <c:pt idx="21111" formatCode="General">
                  <c:v>1.61663999E-3</c:v>
                </c:pt>
                <c:pt idx="21112" formatCode="General">
                  <c:v>1.6167199899999999E-3</c:v>
                </c:pt>
                <c:pt idx="21113" formatCode="General">
                  <c:v>1.6167999900000001E-3</c:v>
                </c:pt>
                <c:pt idx="21114" formatCode="General">
                  <c:v>1.61687999E-3</c:v>
                </c:pt>
                <c:pt idx="21115" formatCode="General">
                  <c:v>1.61695999E-3</c:v>
                </c:pt>
                <c:pt idx="21116" formatCode="General">
                  <c:v>1.61703999E-3</c:v>
                </c:pt>
                <c:pt idx="21117" formatCode="General">
                  <c:v>1.6171199899999999E-3</c:v>
                </c:pt>
                <c:pt idx="21118" formatCode="General">
                  <c:v>1.6171999900000001E-3</c:v>
                </c:pt>
                <c:pt idx="21119" formatCode="General">
                  <c:v>1.6172799900000001E-3</c:v>
                </c:pt>
                <c:pt idx="21120" formatCode="General">
                  <c:v>1.61735999E-3</c:v>
                </c:pt>
                <c:pt idx="21121" formatCode="General">
                  <c:v>1.61743999E-3</c:v>
                </c:pt>
                <c:pt idx="21122" formatCode="General">
                  <c:v>1.6175199899999999E-3</c:v>
                </c:pt>
                <c:pt idx="21123" formatCode="General">
                  <c:v>1.6175999899999999E-3</c:v>
                </c:pt>
                <c:pt idx="21124" formatCode="General">
                  <c:v>1.6176799900000001E-3</c:v>
                </c:pt>
                <c:pt idx="21125" formatCode="General">
                  <c:v>1.61775999E-3</c:v>
                </c:pt>
                <c:pt idx="21126" formatCode="General">
                  <c:v>1.61783999E-3</c:v>
                </c:pt>
                <c:pt idx="21127" formatCode="General">
                  <c:v>1.6179199899999999E-3</c:v>
                </c:pt>
                <c:pt idx="21128" formatCode="General">
                  <c:v>1.6179999899999999E-3</c:v>
                </c:pt>
                <c:pt idx="21129" formatCode="General">
                  <c:v>1.6180799900000001E-3</c:v>
                </c:pt>
                <c:pt idx="21130" formatCode="General">
                  <c:v>1.61815999E-3</c:v>
                </c:pt>
                <c:pt idx="21131" formatCode="General">
                  <c:v>1.61823999E-3</c:v>
                </c:pt>
                <c:pt idx="21132" formatCode="General">
                  <c:v>1.61831999E-3</c:v>
                </c:pt>
                <c:pt idx="21133" formatCode="General">
                  <c:v>1.6183999899999999E-3</c:v>
                </c:pt>
                <c:pt idx="21134" formatCode="General">
                  <c:v>1.6184799900000001E-3</c:v>
                </c:pt>
                <c:pt idx="21135" formatCode="General">
                  <c:v>1.61855999E-3</c:v>
                </c:pt>
                <c:pt idx="21136" formatCode="General">
                  <c:v>1.61863999E-3</c:v>
                </c:pt>
                <c:pt idx="21137" formatCode="General">
                  <c:v>1.61871999E-3</c:v>
                </c:pt>
                <c:pt idx="21138" formatCode="General">
                  <c:v>1.6187999899999999E-3</c:v>
                </c:pt>
                <c:pt idx="21139" formatCode="General">
                  <c:v>1.6188799900000001E-3</c:v>
                </c:pt>
                <c:pt idx="21140" formatCode="General">
                  <c:v>1.6189599900000001E-3</c:v>
                </c:pt>
                <c:pt idx="21141" formatCode="General">
                  <c:v>1.61903999E-3</c:v>
                </c:pt>
                <c:pt idx="21142" formatCode="General">
                  <c:v>1.61911999E-3</c:v>
                </c:pt>
                <c:pt idx="21143" formatCode="General">
                  <c:v>1.6191999899999999E-3</c:v>
                </c:pt>
                <c:pt idx="21144" formatCode="General">
                  <c:v>1.6192799900000001E-3</c:v>
                </c:pt>
                <c:pt idx="21145" formatCode="General">
                  <c:v>1.6193599900000001E-3</c:v>
                </c:pt>
                <c:pt idx="21146" formatCode="General">
                  <c:v>1.61943999E-3</c:v>
                </c:pt>
                <c:pt idx="21147" formatCode="General">
                  <c:v>1.61951999E-3</c:v>
                </c:pt>
                <c:pt idx="21148" formatCode="General">
                  <c:v>1.6195999899999999E-3</c:v>
                </c:pt>
                <c:pt idx="21149" formatCode="General">
                  <c:v>1.6196799899999999E-3</c:v>
                </c:pt>
                <c:pt idx="21150" formatCode="General">
                  <c:v>1.6197599900000001E-3</c:v>
                </c:pt>
                <c:pt idx="21151" formatCode="General">
                  <c:v>1.61983999E-3</c:v>
                </c:pt>
                <c:pt idx="21152" formatCode="General">
                  <c:v>1.61991999E-3</c:v>
                </c:pt>
                <c:pt idx="21153" formatCode="General">
                  <c:v>1.61999999E-3</c:v>
                </c:pt>
                <c:pt idx="21154" formatCode="General">
                  <c:v>1.6200799899999999E-3</c:v>
                </c:pt>
                <c:pt idx="21155" formatCode="General">
                  <c:v>1.6201599900000001E-3</c:v>
                </c:pt>
                <c:pt idx="21156" formatCode="General">
                  <c:v>1.62023999E-3</c:v>
                </c:pt>
                <c:pt idx="21157" formatCode="General">
                  <c:v>1.62031999E-3</c:v>
                </c:pt>
                <c:pt idx="21158" formatCode="General">
                  <c:v>1.62039999E-3</c:v>
                </c:pt>
                <c:pt idx="21159" formatCode="General">
                  <c:v>1.6204799899999999E-3</c:v>
                </c:pt>
                <c:pt idx="21160" formatCode="General">
                  <c:v>1.6205599900000001E-3</c:v>
                </c:pt>
                <c:pt idx="21161" formatCode="General">
                  <c:v>1.6206399900000001E-3</c:v>
                </c:pt>
                <c:pt idx="21162" formatCode="General">
                  <c:v>1.62071999E-3</c:v>
                </c:pt>
                <c:pt idx="21163" formatCode="General">
                  <c:v>1.62079999E-3</c:v>
                </c:pt>
                <c:pt idx="21164" formatCode="General">
                  <c:v>1.6208799899999999E-3</c:v>
                </c:pt>
                <c:pt idx="21165" formatCode="General">
                  <c:v>1.6209599900000001E-3</c:v>
                </c:pt>
                <c:pt idx="21166" formatCode="General">
                  <c:v>1.6210399900000001E-3</c:v>
                </c:pt>
                <c:pt idx="21167" formatCode="General">
                  <c:v>1.62111999E-3</c:v>
                </c:pt>
                <c:pt idx="21168" formatCode="General">
                  <c:v>1.62119999E-3</c:v>
                </c:pt>
                <c:pt idx="21169" formatCode="General">
                  <c:v>1.6212799899999999E-3</c:v>
                </c:pt>
                <c:pt idx="21170" formatCode="General">
                  <c:v>1.6213599899999999E-3</c:v>
                </c:pt>
                <c:pt idx="21171" formatCode="General">
                  <c:v>1.6214399900000001E-3</c:v>
                </c:pt>
                <c:pt idx="21172" formatCode="General">
                  <c:v>1.62151999E-3</c:v>
                </c:pt>
                <c:pt idx="21173" formatCode="General">
                  <c:v>1.62159999E-3</c:v>
                </c:pt>
                <c:pt idx="21174" formatCode="General">
                  <c:v>1.6216799899999999E-3</c:v>
                </c:pt>
                <c:pt idx="21175" formatCode="General">
                  <c:v>1.6217599899999999E-3</c:v>
                </c:pt>
                <c:pt idx="21176" formatCode="General">
                  <c:v>1.6218399900000001E-3</c:v>
                </c:pt>
                <c:pt idx="21177" formatCode="General">
                  <c:v>1.62191999E-3</c:v>
                </c:pt>
                <c:pt idx="21178" formatCode="General">
                  <c:v>1.62199999E-3</c:v>
                </c:pt>
                <c:pt idx="21179" formatCode="General">
                  <c:v>1.62207999E-3</c:v>
                </c:pt>
                <c:pt idx="21180" formatCode="General">
                  <c:v>1.6221599899999999E-3</c:v>
                </c:pt>
                <c:pt idx="21181" formatCode="General">
                  <c:v>1.6222399900000001E-3</c:v>
                </c:pt>
                <c:pt idx="21182" formatCode="General">
                  <c:v>1.6223199900000001E-3</c:v>
                </c:pt>
                <c:pt idx="21183" formatCode="General">
                  <c:v>1.62239999E-3</c:v>
                </c:pt>
                <c:pt idx="21184" formatCode="General">
                  <c:v>1.62247999E-3</c:v>
                </c:pt>
                <c:pt idx="21185" formatCode="General">
                  <c:v>1.6225599899999999E-3</c:v>
                </c:pt>
                <c:pt idx="21186" formatCode="General">
                  <c:v>1.6226399900000001E-3</c:v>
                </c:pt>
                <c:pt idx="21187" formatCode="General">
                  <c:v>1.6227199900000001E-3</c:v>
                </c:pt>
                <c:pt idx="21188" formatCode="General">
                  <c:v>1.62279999E-3</c:v>
                </c:pt>
                <c:pt idx="21189" formatCode="General">
                  <c:v>1.62287999E-3</c:v>
                </c:pt>
                <c:pt idx="21190" formatCode="General">
                  <c:v>1.6229599899999999E-3</c:v>
                </c:pt>
                <c:pt idx="21191" formatCode="General">
                  <c:v>1.6230399899999999E-3</c:v>
                </c:pt>
                <c:pt idx="21192" formatCode="General">
                  <c:v>1.6231199900000001E-3</c:v>
                </c:pt>
                <c:pt idx="21193" formatCode="General">
                  <c:v>1.62319999E-3</c:v>
                </c:pt>
                <c:pt idx="21194" formatCode="General">
                  <c:v>1.62327999E-3</c:v>
                </c:pt>
                <c:pt idx="21195" formatCode="General">
                  <c:v>1.6233599899999999E-3</c:v>
                </c:pt>
                <c:pt idx="21196" formatCode="General">
                  <c:v>1.6234399899999999E-3</c:v>
                </c:pt>
                <c:pt idx="21197" formatCode="General">
                  <c:v>1.6235199900000001E-3</c:v>
                </c:pt>
                <c:pt idx="21198" formatCode="General">
                  <c:v>1.62359999E-3</c:v>
                </c:pt>
                <c:pt idx="21199" formatCode="General">
                  <c:v>1.62367999E-3</c:v>
                </c:pt>
                <c:pt idx="21200" formatCode="General">
                  <c:v>1.62375999E-3</c:v>
                </c:pt>
                <c:pt idx="21201" formatCode="General">
                  <c:v>1.6238399899999999E-3</c:v>
                </c:pt>
                <c:pt idx="21202" formatCode="General">
                  <c:v>1.6239199900000001E-3</c:v>
                </c:pt>
                <c:pt idx="21203" formatCode="General">
                  <c:v>1.62399999E-3</c:v>
                </c:pt>
                <c:pt idx="21204" formatCode="General">
                  <c:v>1.62407999E-3</c:v>
                </c:pt>
                <c:pt idx="21205" formatCode="General">
                  <c:v>1.62415999E-3</c:v>
                </c:pt>
                <c:pt idx="21206" formatCode="General">
                  <c:v>1.6242399899999999E-3</c:v>
                </c:pt>
                <c:pt idx="21207" formatCode="General">
                  <c:v>1.6243199900000001E-3</c:v>
                </c:pt>
                <c:pt idx="21208" formatCode="General">
                  <c:v>1.6243999900000001E-3</c:v>
                </c:pt>
                <c:pt idx="21209" formatCode="General">
                  <c:v>1.62447999E-3</c:v>
                </c:pt>
                <c:pt idx="21210" formatCode="General">
                  <c:v>1.62455999E-3</c:v>
                </c:pt>
                <c:pt idx="21211" formatCode="General">
                  <c:v>1.6246399899999999E-3</c:v>
                </c:pt>
                <c:pt idx="21212" formatCode="General">
                  <c:v>1.6247199899999999E-3</c:v>
                </c:pt>
                <c:pt idx="21213" formatCode="General">
                  <c:v>1.6247999900000001E-3</c:v>
                </c:pt>
                <c:pt idx="21214" formatCode="General">
                  <c:v>1.62487999E-3</c:v>
                </c:pt>
                <c:pt idx="21215" formatCode="General">
                  <c:v>1.62495999E-3</c:v>
                </c:pt>
                <c:pt idx="21216" formatCode="General">
                  <c:v>1.6250399899999999E-3</c:v>
                </c:pt>
                <c:pt idx="21217" formatCode="General">
                  <c:v>1.6251199899999999E-3</c:v>
                </c:pt>
                <c:pt idx="21218" formatCode="General">
                  <c:v>1.6251999900000001E-3</c:v>
                </c:pt>
                <c:pt idx="21219" formatCode="General">
                  <c:v>1.62527999E-3</c:v>
                </c:pt>
                <c:pt idx="21220" formatCode="General">
                  <c:v>1.62535999E-3</c:v>
                </c:pt>
                <c:pt idx="21221" formatCode="General">
                  <c:v>1.62543999E-3</c:v>
                </c:pt>
                <c:pt idx="21222" formatCode="General">
                  <c:v>1.6255199899999999E-3</c:v>
                </c:pt>
                <c:pt idx="21223" formatCode="General">
                  <c:v>1.6255999900000001E-3</c:v>
                </c:pt>
                <c:pt idx="21224" formatCode="General">
                  <c:v>1.62567999E-3</c:v>
                </c:pt>
                <c:pt idx="21225" formatCode="General">
                  <c:v>1.62575999E-3</c:v>
                </c:pt>
                <c:pt idx="21226" formatCode="General">
                  <c:v>1.62583999E-3</c:v>
                </c:pt>
                <c:pt idx="21227" formatCode="General">
                  <c:v>1.6259199899999999E-3</c:v>
                </c:pt>
                <c:pt idx="21228" formatCode="General">
                  <c:v>1.6259999900000001E-3</c:v>
                </c:pt>
                <c:pt idx="21229" formatCode="General">
                  <c:v>1.6260799900000001E-3</c:v>
                </c:pt>
                <c:pt idx="21230" formatCode="General">
                  <c:v>1.62615999E-3</c:v>
                </c:pt>
                <c:pt idx="21231" formatCode="General">
                  <c:v>1.62623999E-3</c:v>
                </c:pt>
                <c:pt idx="21232" formatCode="General">
                  <c:v>1.6263199899999999E-3</c:v>
                </c:pt>
                <c:pt idx="21233" formatCode="General">
                  <c:v>1.6263999900000001E-3</c:v>
                </c:pt>
                <c:pt idx="21234" formatCode="General">
                  <c:v>1.6264799900000001E-3</c:v>
                </c:pt>
                <c:pt idx="21235" formatCode="General">
                  <c:v>1.62655999E-3</c:v>
                </c:pt>
                <c:pt idx="21236" formatCode="General">
                  <c:v>1.62663999E-3</c:v>
                </c:pt>
                <c:pt idx="21237" formatCode="General">
                  <c:v>1.6267199899999999E-3</c:v>
                </c:pt>
                <c:pt idx="21238" formatCode="General">
                  <c:v>1.6267999899999999E-3</c:v>
                </c:pt>
                <c:pt idx="21239" formatCode="General">
                  <c:v>1.6268799900000001E-3</c:v>
                </c:pt>
                <c:pt idx="21240" formatCode="General">
                  <c:v>1.62695999E-3</c:v>
                </c:pt>
                <c:pt idx="21241" formatCode="General">
                  <c:v>1.62703999E-3</c:v>
                </c:pt>
                <c:pt idx="21242" formatCode="General">
                  <c:v>1.62711999E-3</c:v>
                </c:pt>
                <c:pt idx="21243" formatCode="General">
                  <c:v>1.6271999899999999E-3</c:v>
                </c:pt>
                <c:pt idx="21244" formatCode="General">
                  <c:v>1.6272799900000001E-3</c:v>
                </c:pt>
                <c:pt idx="21245" formatCode="General">
                  <c:v>1.62735999E-3</c:v>
                </c:pt>
                <c:pt idx="21246" formatCode="General">
                  <c:v>1.62743999E-3</c:v>
                </c:pt>
                <c:pt idx="21247" formatCode="General">
                  <c:v>1.62751999E-3</c:v>
                </c:pt>
                <c:pt idx="21248" formatCode="General">
                  <c:v>1.6275999899999999E-3</c:v>
                </c:pt>
                <c:pt idx="21249" formatCode="General">
                  <c:v>1.6276799900000001E-3</c:v>
                </c:pt>
                <c:pt idx="21250" formatCode="General">
                  <c:v>1.6277599900000001E-3</c:v>
                </c:pt>
                <c:pt idx="21251" formatCode="General">
                  <c:v>1.62783999E-3</c:v>
                </c:pt>
                <c:pt idx="21252" formatCode="General">
                  <c:v>1.62791999E-3</c:v>
                </c:pt>
                <c:pt idx="21253" formatCode="General">
                  <c:v>1.6279999899999999E-3</c:v>
                </c:pt>
                <c:pt idx="21254" formatCode="General">
                  <c:v>1.6280799900000001E-3</c:v>
                </c:pt>
                <c:pt idx="21255" formatCode="General">
                  <c:v>1.6281599900000001E-3</c:v>
                </c:pt>
                <c:pt idx="21256" formatCode="General">
                  <c:v>1.62823999E-3</c:v>
                </c:pt>
                <c:pt idx="21257" formatCode="General">
                  <c:v>1.62831999E-3</c:v>
                </c:pt>
                <c:pt idx="21258" formatCode="General">
                  <c:v>1.6283999899999999E-3</c:v>
                </c:pt>
                <c:pt idx="21259" formatCode="General">
                  <c:v>1.6284799899999999E-3</c:v>
                </c:pt>
                <c:pt idx="21260" formatCode="General">
                  <c:v>1.6285599900000001E-3</c:v>
                </c:pt>
                <c:pt idx="21261" formatCode="General">
                  <c:v>1.62863999E-3</c:v>
                </c:pt>
                <c:pt idx="21262" formatCode="General">
                  <c:v>1.62871999E-3</c:v>
                </c:pt>
                <c:pt idx="21263" formatCode="General">
                  <c:v>1.6287999899999999E-3</c:v>
                </c:pt>
                <c:pt idx="21264" formatCode="General">
                  <c:v>1.6288799899999999E-3</c:v>
                </c:pt>
                <c:pt idx="21265" formatCode="General">
                  <c:v>1.6289599900000001E-3</c:v>
                </c:pt>
                <c:pt idx="21266" formatCode="General">
                  <c:v>1.62903999E-3</c:v>
                </c:pt>
                <c:pt idx="21267" formatCode="General">
                  <c:v>1.62911999E-3</c:v>
                </c:pt>
                <c:pt idx="21268" formatCode="General">
                  <c:v>1.62919999E-3</c:v>
                </c:pt>
                <c:pt idx="21269" formatCode="General">
                  <c:v>1.6292799899999999E-3</c:v>
                </c:pt>
                <c:pt idx="21270" formatCode="General">
                  <c:v>1.6293599900000001E-3</c:v>
                </c:pt>
                <c:pt idx="21271" formatCode="General">
                  <c:v>1.6294399900000001E-3</c:v>
                </c:pt>
                <c:pt idx="21272" formatCode="General">
                  <c:v>1.62951999E-3</c:v>
                </c:pt>
                <c:pt idx="21273" formatCode="General">
                  <c:v>1.62959999E-3</c:v>
                </c:pt>
                <c:pt idx="21274" formatCode="General">
                  <c:v>1.6296799899999999E-3</c:v>
                </c:pt>
                <c:pt idx="21275" formatCode="General">
                  <c:v>1.6297599900000001E-3</c:v>
                </c:pt>
                <c:pt idx="21276" formatCode="General">
                  <c:v>1.6298399900000001E-3</c:v>
                </c:pt>
                <c:pt idx="21277" formatCode="General">
                  <c:v>1.62991999E-3</c:v>
                </c:pt>
                <c:pt idx="21278" formatCode="General">
                  <c:v>1.62999999E-3</c:v>
                </c:pt>
                <c:pt idx="21279" formatCode="General">
                  <c:v>1.6300799899999999E-3</c:v>
                </c:pt>
                <c:pt idx="21280" formatCode="General">
                  <c:v>1.6301599899999999E-3</c:v>
                </c:pt>
                <c:pt idx="21281" formatCode="General">
                  <c:v>1.6302399900000001E-3</c:v>
                </c:pt>
                <c:pt idx="21282" formatCode="General">
                  <c:v>1.63031999E-3</c:v>
                </c:pt>
                <c:pt idx="21283" formatCode="General">
                  <c:v>1.63039999E-3</c:v>
                </c:pt>
                <c:pt idx="21284" formatCode="General">
                  <c:v>1.6304799899999999E-3</c:v>
                </c:pt>
                <c:pt idx="21285" formatCode="General">
                  <c:v>1.6305599899999999E-3</c:v>
                </c:pt>
                <c:pt idx="21286" formatCode="General">
                  <c:v>1.6306399900000001E-3</c:v>
                </c:pt>
                <c:pt idx="21287" formatCode="General">
                  <c:v>1.63071999E-3</c:v>
                </c:pt>
                <c:pt idx="21288" formatCode="General">
                  <c:v>1.63079999E-3</c:v>
                </c:pt>
                <c:pt idx="21289" formatCode="General">
                  <c:v>1.63087999E-3</c:v>
                </c:pt>
                <c:pt idx="21290" formatCode="General">
                  <c:v>1.6309599899999999E-3</c:v>
                </c:pt>
                <c:pt idx="21291" formatCode="General">
                  <c:v>1.6310399900000001E-3</c:v>
                </c:pt>
                <c:pt idx="21292" formatCode="General">
                  <c:v>1.63111999E-3</c:v>
                </c:pt>
                <c:pt idx="21293" formatCode="General">
                  <c:v>1.63119999E-3</c:v>
                </c:pt>
                <c:pt idx="21294" formatCode="General">
                  <c:v>1.63127999E-3</c:v>
                </c:pt>
                <c:pt idx="21295" formatCode="General">
                  <c:v>1.6313599899999999E-3</c:v>
                </c:pt>
                <c:pt idx="21296" formatCode="General">
                  <c:v>1.6314399900000001E-3</c:v>
                </c:pt>
                <c:pt idx="21297" formatCode="General">
                  <c:v>1.6315199900000001E-3</c:v>
                </c:pt>
                <c:pt idx="21298" formatCode="General">
                  <c:v>1.63159999E-3</c:v>
                </c:pt>
                <c:pt idx="21299" formatCode="General">
                  <c:v>1.63167999E-3</c:v>
                </c:pt>
                <c:pt idx="21300" formatCode="General">
                  <c:v>1.6317599899999999E-3</c:v>
                </c:pt>
                <c:pt idx="21301" formatCode="General">
                  <c:v>1.6318399899999999E-3</c:v>
                </c:pt>
                <c:pt idx="21302" formatCode="General">
                  <c:v>1.6319199900000001E-3</c:v>
                </c:pt>
                <c:pt idx="21303" formatCode="General">
                  <c:v>1.63199999E-3</c:v>
                </c:pt>
                <c:pt idx="21304" formatCode="General">
                  <c:v>1.63207999E-3</c:v>
                </c:pt>
                <c:pt idx="21305" formatCode="General">
                  <c:v>1.6321599899999999E-3</c:v>
                </c:pt>
                <c:pt idx="21306" formatCode="General">
                  <c:v>1.6322399899999999E-3</c:v>
                </c:pt>
                <c:pt idx="21307" formatCode="General">
                  <c:v>1.6323199900000001E-3</c:v>
                </c:pt>
                <c:pt idx="21308" formatCode="General">
                  <c:v>1.63239999E-3</c:v>
                </c:pt>
                <c:pt idx="21309" formatCode="General">
                  <c:v>1.63247999E-3</c:v>
                </c:pt>
                <c:pt idx="21310" formatCode="General">
                  <c:v>1.63255999E-3</c:v>
                </c:pt>
                <c:pt idx="21311" formatCode="General">
                  <c:v>1.6326399899999999E-3</c:v>
                </c:pt>
                <c:pt idx="21312" formatCode="General">
                  <c:v>1.6327199900000001E-3</c:v>
                </c:pt>
                <c:pt idx="21313" formatCode="General">
                  <c:v>1.63279999E-3</c:v>
                </c:pt>
                <c:pt idx="21314" formatCode="General">
                  <c:v>1.63287999E-3</c:v>
                </c:pt>
                <c:pt idx="21315" formatCode="General">
                  <c:v>1.63295999E-3</c:v>
                </c:pt>
                <c:pt idx="21316" formatCode="General">
                  <c:v>1.6330399899999999E-3</c:v>
                </c:pt>
                <c:pt idx="21317" formatCode="General">
                  <c:v>1.6331199900000001E-3</c:v>
                </c:pt>
                <c:pt idx="21318" formatCode="General">
                  <c:v>1.6331999900000001E-3</c:v>
                </c:pt>
                <c:pt idx="21319" formatCode="General">
                  <c:v>1.63327999E-3</c:v>
                </c:pt>
                <c:pt idx="21320" formatCode="General">
                  <c:v>1.63335999E-3</c:v>
                </c:pt>
                <c:pt idx="21321" formatCode="General">
                  <c:v>1.6334399899999999E-3</c:v>
                </c:pt>
                <c:pt idx="21322" formatCode="General">
                  <c:v>1.6335199900000001E-3</c:v>
                </c:pt>
                <c:pt idx="21323" formatCode="General">
                  <c:v>1.6335999900000001E-3</c:v>
                </c:pt>
                <c:pt idx="21324" formatCode="General">
                  <c:v>1.63367999E-3</c:v>
                </c:pt>
                <c:pt idx="21325" formatCode="General">
                  <c:v>1.63375999E-3</c:v>
                </c:pt>
                <c:pt idx="21326" formatCode="General">
                  <c:v>1.6338399899999999E-3</c:v>
                </c:pt>
                <c:pt idx="21327" formatCode="General">
                  <c:v>1.6339199899999999E-3</c:v>
                </c:pt>
                <c:pt idx="21328" formatCode="General">
                  <c:v>1.6339999900000001E-3</c:v>
                </c:pt>
                <c:pt idx="21329" formatCode="General">
                  <c:v>1.63407999E-3</c:v>
                </c:pt>
                <c:pt idx="21330" formatCode="General">
                  <c:v>1.63415999E-3</c:v>
                </c:pt>
                <c:pt idx="21331" formatCode="General">
                  <c:v>1.63423999E-3</c:v>
                </c:pt>
                <c:pt idx="21332" formatCode="General">
                  <c:v>1.6343199899999999E-3</c:v>
                </c:pt>
                <c:pt idx="21333" formatCode="General">
                  <c:v>1.6343999900000001E-3</c:v>
                </c:pt>
                <c:pt idx="21334" formatCode="General">
                  <c:v>1.63447999E-3</c:v>
                </c:pt>
                <c:pt idx="21335" formatCode="General">
                  <c:v>1.63455999E-3</c:v>
                </c:pt>
                <c:pt idx="21336" formatCode="General">
                  <c:v>1.63463999E-3</c:v>
                </c:pt>
                <c:pt idx="21337" formatCode="General">
                  <c:v>1.6347199899999999E-3</c:v>
                </c:pt>
                <c:pt idx="21338" formatCode="General">
                  <c:v>1.6347999900000001E-3</c:v>
                </c:pt>
                <c:pt idx="21339" formatCode="General">
                  <c:v>1.6348799900000001E-3</c:v>
                </c:pt>
                <c:pt idx="21340" formatCode="General">
                  <c:v>1.63495999E-3</c:v>
                </c:pt>
                <c:pt idx="21341" formatCode="General">
                  <c:v>1.63503999E-3</c:v>
                </c:pt>
                <c:pt idx="21342" formatCode="General">
                  <c:v>1.6351199899999999E-3</c:v>
                </c:pt>
                <c:pt idx="21343" formatCode="General">
                  <c:v>1.6351999900000001E-3</c:v>
                </c:pt>
                <c:pt idx="21344" formatCode="General">
                  <c:v>1.6352799900000001E-3</c:v>
                </c:pt>
                <c:pt idx="21345" formatCode="General">
                  <c:v>1.63535999E-3</c:v>
                </c:pt>
                <c:pt idx="21346" formatCode="General">
                  <c:v>1.63543999E-3</c:v>
                </c:pt>
                <c:pt idx="21347" formatCode="General">
                  <c:v>1.6355199899999999E-3</c:v>
                </c:pt>
                <c:pt idx="21348" formatCode="General">
                  <c:v>1.6355999899999999E-3</c:v>
                </c:pt>
                <c:pt idx="21349" formatCode="General">
                  <c:v>1.6356799900000001E-3</c:v>
                </c:pt>
                <c:pt idx="21350" formatCode="General">
                  <c:v>1.63575999E-3</c:v>
                </c:pt>
                <c:pt idx="21351" formatCode="General">
                  <c:v>1.63583999E-3</c:v>
                </c:pt>
                <c:pt idx="21352" formatCode="General">
                  <c:v>1.6359199899999999E-3</c:v>
                </c:pt>
                <c:pt idx="21353" formatCode="General">
                  <c:v>1.6359999899999999E-3</c:v>
                </c:pt>
                <c:pt idx="21354" formatCode="General">
                  <c:v>1.6360799900000001E-3</c:v>
                </c:pt>
                <c:pt idx="21355" formatCode="General">
                  <c:v>1.63615999E-3</c:v>
                </c:pt>
                <c:pt idx="21356" formatCode="General">
                  <c:v>1.63623999E-3</c:v>
                </c:pt>
                <c:pt idx="21357" formatCode="General">
                  <c:v>1.63631999E-3</c:v>
                </c:pt>
                <c:pt idx="21358" formatCode="General">
                  <c:v>1.6363999899999999E-3</c:v>
                </c:pt>
                <c:pt idx="21359" formatCode="General">
                  <c:v>1.6364799900000001E-3</c:v>
                </c:pt>
                <c:pt idx="21360" formatCode="General">
                  <c:v>1.6365599900000001E-3</c:v>
                </c:pt>
                <c:pt idx="21361" formatCode="General">
                  <c:v>1.63663999E-3</c:v>
                </c:pt>
                <c:pt idx="21362" formatCode="General">
                  <c:v>1.63671999E-3</c:v>
                </c:pt>
                <c:pt idx="21363" formatCode="General">
                  <c:v>1.6367999899999999E-3</c:v>
                </c:pt>
                <c:pt idx="21364" formatCode="General">
                  <c:v>1.6368799900000001E-3</c:v>
                </c:pt>
                <c:pt idx="21365" formatCode="General">
                  <c:v>1.6369599900000001E-3</c:v>
                </c:pt>
                <c:pt idx="21366" formatCode="General">
                  <c:v>1.63703999E-3</c:v>
                </c:pt>
                <c:pt idx="21367" formatCode="General">
                  <c:v>1.63711999E-3</c:v>
                </c:pt>
                <c:pt idx="21368" formatCode="General">
                  <c:v>1.6371999899999999E-3</c:v>
                </c:pt>
                <c:pt idx="21369" formatCode="General">
                  <c:v>1.6372799899999999E-3</c:v>
                </c:pt>
                <c:pt idx="21370" formatCode="General">
                  <c:v>1.6373599900000001E-3</c:v>
                </c:pt>
                <c:pt idx="21371" formatCode="General">
                  <c:v>1.63743999E-3</c:v>
                </c:pt>
                <c:pt idx="21372" formatCode="General">
                  <c:v>1.63751999E-3</c:v>
                </c:pt>
                <c:pt idx="21373" formatCode="General">
                  <c:v>1.6375999899999999E-3</c:v>
                </c:pt>
                <c:pt idx="21374" formatCode="General">
                  <c:v>1.6376799899999999E-3</c:v>
                </c:pt>
                <c:pt idx="21375" formatCode="General">
                  <c:v>1.6377599900000001E-3</c:v>
                </c:pt>
                <c:pt idx="21376" formatCode="General">
                  <c:v>1.63783999E-3</c:v>
                </c:pt>
                <c:pt idx="21377" formatCode="General">
                  <c:v>1.63791999E-3</c:v>
                </c:pt>
                <c:pt idx="21378" formatCode="General">
                  <c:v>1.63799999E-3</c:v>
                </c:pt>
                <c:pt idx="21379" formatCode="General">
                  <c:v>1.6380799899999999E-3</c:v>
                </c:pt>
                <c:pt idx="21380" formatCode="General">
                  <c:v>1.6381599900000001E-3</c:v>
                </c:pt>
                <c:pt idx="21381" formatCode="General">
                  <c:v>1.63823999E-3</c:v>
                </c:pt>
                <c:pt idx="21382" formatCode="General">
                  <c:v>1.63831999E-3</c:v>
                </c:pt>
                <c:pt idx="21383" formatCode="General">
                  <c:v>1.63839999E-3</c:v>
                </c:pt>
                <c:pt idx="21384" formatCode="General">
                  <c:v>1.6384799899999999E-3</c:v>
                </c:pt>
                <c:pt idx="21385" formatCode="General">
                  <c:v>1.6385599900000001E-3</c:v>
                </c:pt>
                <c:pt idx="21386" formatCode="General">
                  <c:v>1.6386399900000001E-3</c:v>
                </c:pt>
                <c:pt idx="21387" formatCode="General">
                  <c:v>1.63871999E-3</c:v>
                </c:pt>
                <c:pt idx="21388" formatCode="General">
                  <c:v>1.63879999E-3</c:v>
                </c:pt>
                <c:pt idx="21389" formatCode="General">
                  <c:v>1.6388799899999999E-3</c:v>
                </c:pt>
                <c:pt idx="21390" formatCode="General">
                  <c:v>1.6389599899999999E-3</c:v>
                </c:pt>
                <c:pt idx="21391" formatCode="General">
                  <c:v>1.6390399900000001E-3</c:v>
                </c:pt>
                <c:pt idx="21392" formatCode="General">
                  <c:v>1.63911999E-3</c:v>
                </c:pt>
                <c:pt idx="21393" formatCode="General">
                  <c:v>1.63919999E-3</c:v>
                </c:pt>
                <c:pt idx="21394" formatCode="General">
                  <c:v>1.6392799899999999E-3</c:v>
                </c:pt>
                <c:pt idx="21395" formatCode="General">
                  <c:v>1.6393599899999999E-3</c:v>
                </c:pt>
                <c:pt idx="21396" formatCode="General">
                  <c:v>1.6394399900000001E-3</c:v>
                </c:pt>
                <c:pt idx="21397" formatCode="General">
                  <c:v>1.63951999E-3</c:v>
                </c:pt>
                <c:pt idx="21398" formatCode="General">
                  <c:v>1.63959999E-3</c:v>
                </c:pt>
                <c:pt idx="21399" formatCode="General">
                  <c:v>1.63967999E-3</c:v>
                </c:pt>
                <c:pt idx="21400" formatCode="General">
                  <c:v>1.6397599899999999E-3</c:v>
                </c:pt>
                <c:pt idx="21401" formatCode="General">
                  <c:v>1.6398399900000001E-3</c:v>
                </c:pt>
                <c:pt idx="21402" formatCode="General">
                  <c:v>1.63991999E-3</c:v>
                </c:pt>
                <c:pt idx="21403" formatCode="General">
                  <c:v>1.63999999E-3</c:v>
                </c:pt>
                <c:pt idx="21404" formatCode="General">
                  <c:v>1.64007999E-3</c:v>
                </c:pt>
                <c:pt idx="21405" formatCode="General">
                  <c:v>1.6401599899999999E-3</c:v>
                </c:pt>
                <c:pt idx="21406" formatCode="General">
                  <c:v>1.6402399900000001E-3</c:v>
                </c:pt>
                <c:pt idx="21407" formatCode="General">
                  <c:v>1.6403199900000001E-3</c:v>
                </c:pt>
                <c:pt idx="21408" formatCode="General">
                  <c:v>1.64039999E-3</c:v>
                </c:pt>
                <c:pt idx="21409" formatCode="General">
                  <c:v>1.64047999E-3</c:v>
                </c:pt>
                <c:pt idx="21410" formatCode="General">
                  <c:v>1.6405599899999999E-3</c:v>
                </c:pt>
                <c:pt idx="21411" formatCode="General">
                  <c:v>1.6406399900000001E-3</c:v>
                </c:pt>
                <c:pt idx="21412" formatCode="General">
                  <c:v>1.6407199900000001E-3</c:v>
                </c:pt>
                <c:pt idx="21413" formatCode="General">
                  <c:v>1.64079999E-3</c:v>
                </c:pt>
                <c:pt idx="21414" formatCode="General">
                  <c:v>1.64087999E-3</c:v>
                </c:pt>
                <c:pt idx="21415" formatCode="General">
                  <c:v>1.6409599899999999E-3</c:v>
                </c:pt>
                <c:pt idx="21416" formatCode="General">
                  <c:v>1.6410399899999999E-3</c:v>
                </c:pt>
                <c:pt idx="21417" formatCode="General">
                  <c:v>1.6411199900000001E-3</c:v>
                </c:pt>
                <c:pt idx="21418" formatCode="General">
                  <c:v>1.64119999E-3</c:v>
                </c:pt>
                <c:pt idx="21419" formatCode="General">
                  <c:v>1.64127999E-3</c:v>
                </c:pt>
                <c:pt idx="21420" formatCode="General">
                  <c:v>1.64135999E-3</c:v>
                </c:pt>
                <c:pt idx="21421" formatCode="General">
                  <c:v>1.6414399899999999E-3</c:v>
                </c:pt>
                <c:pt idx="21422" formatCode="General">
                  <c:v>1.6415199900000001E-3</c:v>
                </c:pt>
                <c:pt idx="21423" formatCode="General">
                  <c:v>1.64159999E-3</c:v>
                </c:pt>
                <c:pt idx="21424" formatCode="General">
                  <c:v>1.64167999E-3</c:v>
                </c:pt>
                <c:pt idx="21425" formatCode="General">
                  <c:v>1.64175999E-3</c:v>
                </c:pt>
                <c:pt idx="21426" formatCode="General">
                  <c:v>1.6418399899999999E-3</c:v>
                </c:pt>
                <c:pt idx="21427" formatCode="General">
                  <c:v>1.6419199900000001E-3</c:v>
                </c:pt>
                <c:pt idx="21428" formatCode="General">
                  <c:v>1.6419999900000001E-3</c:v>
                </c:pt>
                <c:pt idx="21429" formatCode="General">
                  <c:v>1.64207999E-3</c:v>
                </c:pt>
                <c:pt idx="21430" formatCode="General">
                  <c:v>1.64215999E-3</c:v>
                </c:pt>
                <c:pt idx="21431" formatCode="General">
                  <c:v>1.6422399899999999E-3</c:v>
                </c:pt>
                <c:pt idx="21432" formatCode="General">
                  <c:v>1.6423199900000001E-3</c:v>
                </c:pt>
                <c:pt idx="21433" formatCode="General">
                  <c:v>1.6423999900000001E-3</c:v>
                </c:pt>
                <c:pt idx="21434" formatCode="General">
                  <c:v>1.64247999E-3</c:v>
                </c:pt>
                <c:pt idx="21435" formatCode="General">
                  <c:v>1.64255999E-3</c:v>
                </c:pt>
                <c:pt idx="21436" formatCode="General">
                  <c:v>1.6426399899999999E-3</c:v>
                </c:pt>
                <c:pt idx="21437" formatCode="General">
                  <c:v>1.6427199899999999E-3</c:v>
                </c:pt>
                <c:pt idx="21438" formatCode="General">
                  <c:v>1.6427999900000001E-3</c:v>
                </c:pt>
                <c:pt idx="21439" formatCode="General">
                  <c:v>1.64287999E-3</c:v>
                </c:pt>
                <c:pt idx="21440" formatCode="General">
                  <c:v>1.64295999E-3</c:v>
                </c:pt>
                <c:pt idx="21441" formatCode="General">
                  <c:v>1.6430399899999999E-3</c:v>
                </c:pt>
                <c:pt idx="21442" formatCode="General">
                  <c:v>1.6431199899999999E-3</c:v>
                </c:pt>
                <c:pt idx="21443" formatCode="General">
                  <c:v>1.6431999900000001E-3</c:v>
                </c:pt>
                <c:pt idx="21444" formatCode="General">
                  <c:v>1.64327999E-3</c:v>
                </c:pt>
                <c:pt idx="21445" formatCode="General">
                  <c:v>1.64335999E-3</c:v>
                </c:pt>
                <c:pt idx="21446" formatCode="General">
                  <c:v>1.64343999E-3</c:v>
                </c:pt>
                <c:pt idx="21447" formatCode="General">
                  <c:v>1.6435199899999999E-3</c:v>
                </c:pt>
                <c:pt idx="21448" formatCode="General">
                  <c:v>1.6435999900000001E-3</c:v>
                </c:pt>
                <c:pt idx="21449" formatCode="General">
                  <c:v>1.6436799900000001E-3</c:v>
                </c:pt>
                <c:pt idx="21450" formatCode="General">
                  <c:v>1.64375999E-3</c:v>
                </c:pt>
                <c:pt idx="21451" formatCode="General">
                  <c:v>1.64383999E-3</c:v>
                </c:pt>
                <c:pt idx="21452" formatCode="General">
                  <c:v>1.6439199899999999E-3</c:v>
                </c:pt>
                <c:pt idx="21453" formatCode="General">
                  <c:v>1.6439999900000001E-3</c:v>
                </c:pt>
                <c:pt idx="21454" formatCode="General">
                  <c:v>1.6440799900000001E-3</c:v>
                </c:pt>
                <c:pt idx="21455" formatCode="General">
                  <c:v>1.64415999E-3</c:v>
                </c:pt>
                <c:pt idx="21456" formatCode="General">
                  <c:v>1.64423999E-3</c:v>
                </c:pt>
                <c:pt idx="21457" formatCode="General">
                  <c:v>1.6443199899999999E-3</c:v>
                </c:pt>
                <c:pt idx="21458" formatCode="General">
                  <c:v>1.6443999899999999E-3</c:v>
                </c:pt>
                <c:pt idx="21459" formatCode="General">
                  <c:v>1.6444799900000001E-3</c:v>
                </c:pt>
                <c:pt idx="21460" formatCode="General">
                  <c:v>1.64455999E-3</c:v>
                </c:pt>
                <c:pt idx="21461" formatCode="General">
                  <c:v>1.64463999E-3</c:v>
                </c:pt>
                <c:pt idx="21462" formatCode="General">
                  <c:v>1.6447199899999999E-3</c:v>
                </c:pt>
                <c:pt idx="21463" formatCode="General">
                  <c:v>1.6447999899999999E-3</c:v>
                </c:pt>
                <c:pt idx="21464" formatCode="General">
                  <c:v>1.6448799900000001E-3</c:v>
                </c:pt>
                <c:pt idx="21465" formatCode="General">
                  <c:v>1.64495999E-3</c:v>
                </c:pt>
                <c:pt idx="21466" formatCode="General">
                  <c:v>1.64503999E-3</c:v>
                </c:pt>
                <c:pt idx="21467" formatCode="General">
                  <c:v>1.64511999E-3</c:v>
                </c:pt>
                <c:pt idx="21468" formatCode="General">
                  <c:v>1.6451999899999999E-3</c:v>
                </c:pt>
                <c:pt idx="21469" formatCode="General">
                  <c:v>1.6452799900000001E-3</c:v>
                </c:pt>
                <c:pt idx="21470" formatCode="General">
                  <c:v>1.64535999E-3</c:v>
                </c:pt>
                <c:pt idx="21471" formatCode="General">
                  <c:v>1.64543999E-3</c:v>
                </c:pt>
                <c:pt idx="21472" formatCode="General">
                  <c:v>1.64551999E-3</c:v>
                </c:pt>
                <c:pt idx="21473" formatCode="General">
                  <c:v>1.6455999899999999E-3</c:v>
                </c:pt>
                <c:pt idx="21474" formatCode="General">
                  <c:v>1.6456799900000001E-3</c:v>
                </c:pt>
                <c:pt idx="21475" formatCode="General">
                  <c:v>1.6457599900000001E-3</c:v>
                </c:pt>
                <c:pt idx="21476" formatCode="General">
                  <c:v>1.64583999E-3</c:v>
                </c:pt>
                <c:pt idx="21477" formatCode="General">
                  <c:v>1.64591999E-3</c:v>
                </c:pt>
                <c:pt idx="21478" formatCode="General">
                  <c:v>1.6459999899999999E-3</c:v>
                </c:pt>
                <c:pt idx="21479" formatCode="General">
                  <c:v>1.6460799899999999E-3</c:v>
                </c:pt>
                <c:pt idx="21480" formatCode="General">
                  <c:v>1.6461599900000001E-3</c:v>
                </c:pt>
                <c:pt idx="21481" formatCode="General">
                  <c:v>1.64623999E-3</c:v>
                </c:pt>
                <c:pt idx="21482" formatCode="General">
                  <c:v>1.64631999E-3</c:v>
                </c:pt>
                <c:pt idx="21483" formatCode="General">
                  <c:v>1.6463999899999999E-3</c:v>
                </c:pt>
                <c:pt idx="21484" formatCode="General">
                  <c:v>1.6464799899999999E-3</c:v>
                </c:pt>
                <c:pt idx="21485" formatCode="General">
                  <c:v>1.6465599900000001E-3</c:v>
                </c:pt>
                <c:pt idx="21486" formatCode="General">
                  <c:v>1.64663999E-3</c:v>
                </c:pt>
                <c:pt idx="21487" formatCode="General">
                  <c:v>1.64671999E-3</c:v>
                </c:pt>
                <c:pt idx="21488" formatCode="General">
                  <c:v>1.64679999E-3</c:v>
                </c:pt>
                <c:pt idx="21489" formatCode="General">
                  <c:v>1.6468799899999999E-3</c:v>
                </c:pt>
                <c:pt idx="21490" formatCode="General">
                  <c:v>1.6469599900000001E-3</c:v>
                </c:pt>
                <c:pt idx="21491" formatCode="General">
                  <c:v>1.64703999E-3</c:v>
                </c:pt>
                <c:pt idx="21492" formatCode="General">
                  <c:v>1.64711999E-3</c:v>
                </c:pt>
                <c:pt idx="21493" formatCode="General">
                  <c:v>1.64719999E-3</c:v>
                </c:pt>
                <c:pt idx="21494" formatCode="General">
                  <c:v>1.6472799899999999E-3</c:v>
                </c:pt>
                <c:pt idx="21495" formatCode="General">
                  <c:v>1.6473599900000001E-3</c:v>
                </c:pt>
                <c:pt idx="21496" formatCode="General">
                  <c:v>1.6474399900000001E-3</c:v>
                </c:pt>
                <c:pt idx="21497" formatCode="General">
                  <c:v>1.64751999E-3</c:v>
                </c:pt>
                <c:pt idx="21498" formatCode="General">
                  <c:v>1.64759999E-3</c:v>
                </c:pt>
                <c:pt idx="21499" formatCode="General">
                  <c:v>1.6476799899999999E-3</c:v>
                </c:pt>
                <c:pt idx="21500" formatCode="General">
                  <c:v>1.6477599900000001E-3</c:v>
                </c:pt>
                <c:pt idx="21501" formatCode="General">
                  <c:v>1.6478399900000001E-3</c:v>
                </c:pt>
                <c:pt idx="21502" formatCode="General">
                  <c:v>1.64791999E-3</c:v>
                </c:pt>
                <c:pt idx="21503" formatCode="General">
                  <c:v>1.64799999E-3</c:v>
                </c:pt>
                <c:pt idx="21504" formatCode="General">
                  <c:v>1.6480799899999999E-3</c:v>
                </c:pt>
                <c:pt idx="21505" formatCode="General">
                  <c:v>1.6481599899999999E-3</c:v>
                </c:pt>
                <c:pt idx="21506" formatCode="General">
                  <c:v>1.6482399900000001E-3</c:v>
                </c:pt>
                <c:pt idx="21507" formatCode="General">
                  <c:v>1.64831999E-3</c:v>
                </c:pt>
                <c:pt idx="21508" formatCode="General">
                  <c:v>1.64839999E-3</c:v>
                </c:pt>
                <c:pt idx="21509" formatCode="General">
                  <c:v>1.64847999E-3</c:v>
                </c:pt>
                <c:pt idx="21510" formatCode="General">
                  <c:v>1.6485599899999999E-3</c:v>
                </c:pt>
                <c:pt idx="21511" formatCode="General">
                  <c:v>1.6486399900000001E-3</c:v>
                </c:pt>
                <c:pt idx="21512" formatCode="General">
                  <c:v>1.64871999E-3</c:v>
                </c:pt>
                <c:pt idx="21513" formatCode="General">
                  <c:v>1.64879999E-3</c:v>
                </c:pt>
                <c:pt idx="21514" formatCode="General">
                  <c:v>1.64887999E-3</c:v>
                </c:pt>
                <c:pt idx="21515" formatCode="General">
                  <c:v>1.6489599899999999E-3</c:v>
                </c:pt>
                <c:pt idx="21516" formatCode="General">
                  <c:v>1.6490399900000001E-3</c:v>
                </c:pt>
                <c:pt idx="21517" formatCode="General">
                  <c:v>1.6491199900000001E-3</c:v>
                </c:pt>
                <c:pt idx="21518" formatCode="General">
                  <c:v>1.64919999E-3</c:v>
                </c:pt>
                <c:pt idx="21519" formatCode="General">
                  <c:v>1.64927999E-3</c:v>
                </c:pt>
                <c:pt idx="21520" formatCode="General">
                  <c:v>1.6493599899999999E-3</c:v>
                </c:pt>
                <c:pt idx="21521" formatCode="General">
                  <c:v>1.6494399900000001E-3</c:v>
                </c:pt>
                <c:pt idx="21522" formatCode="General">
                  <c:v>1.6495199900000001E-3</c:v>
                </c:pt>
                <c:pt idx="21523" formatCode="General">
                  <c:v>1.64959999E-3</c:v>
                </c:pt>
                <c:pt idx="21524" formatCode="General">
                  <c:v>1.64967999E-3</c:v>
                </c:pt>
                <c:pt idx="21525" formatCode="General">
                  <c:v>1.6497599899999999E-3</c:v>
                </c:pt>
                <c:pt idx="21526" formatCode="General">
                  <c:v>1.6498399899999999E-3</c:v>
                </c:pt>
                <c:pt idx="21527" formatCode="General">
                  <c:v>1.6499199900000001E-3</c:v>
                </c:pt>
                <c:pt idx="21528" formatCode="General">
                  <c:v>1.64999999E-3</c:v>
                </c:pt>
                <c:pt idx="21529" formatCode="General">
                  <c:v>1.65007999E-3</c:v>
                </c:pt>
                <c:pt idx="21530" formatCode="General">
                  <c:v>1.6501599899999999E-3</c:v>
                </c:pt>
                <c:pt idx="21531" formatCode="General">
                  <c:v>1.6502399899999999E-3</c:v>
                </c:pt>
                <c:pt idx="21532" formatCode="General">
                  <c:v>1.6503199900000001E-3</c:v>
                </c:pt>
                <c:pt idx="21533" formatCode="General">
                  <c:v>1.65039999E-3</c:v>
                </c:pt>
                <c:pt idx="21534" formatCode="General">
                  <c:v>1.65047999E-3</c:v>
                </c:pt>
                <c:pt idx="21535" formatCode="General">
                  <c:v>1.65055999E-3</c:v>
                </c:pt>
                <c:pt idx="21536" formatCode="General">
                  <c:v>1.6506399899999999E-3</c:v>
                </c:pt>
                <c:pt idx="21537" formatCode="General">
                  <c:v>1.6507199900000001E-3</c:v>
                </c:pt>
                <c:pt idx="21538" formatCode="General">
                  <c:v>1.6507999900000001E-3</c:v>
                </c:pt>
                <c:pt idx="21539" formatCode="General">
                  <c:v>1.65087999E-3</c:v>
                </c:pt>
                <c:pt idx="21540" formatCode="General">
                  <c:v>1.65095999E-3</c:v>
                </c:pt>
                <c:pt idx="21541" formatCode="General">
                  <c:v>1.6510399899999999E-3</c:v>
                </c:pt>
                <c:pt idx="21542" formatCode="General">
                  <c:v>1.6511199900000001E-3</c:v>
                </c:pt>
                <c:pt idx="21543" formatCode="General">
                  <c:v>1.6511999900000001E-3</c:v>
                </c:pt>
                <c:pt idx="21544" formatCode="General">
                  <c:v>1.65127999E-3</c:v>
                </c:pt>
                <c:pt idx="21545" formatCode="General">
                  <c:v>1.65135999E-3</c:v>
                </c:pt>
                <c:pt idx="21546" formatCode="General">
                  <c:v>1.6514399899999999E-3</c:v>
                </c:pt>
                <c:pt idx="21547" formatCode="General">
                  <c:v>1.6515199899999999E-3</c:v>
                </c:pt>
                <c:pt idx="21548" formatCode="General">
                  <c:v>1.6515999900000001E-3</c:v>
                </c:pt>
                <c:pt idx="21549" formatCode="General">
                  <c:v>1.65167999E-3</c:v>
                </c:pt>
                <c:pt idx="21550" formatCode="General">
                  <c:v>1.65175999E-3</c:v>
                </c:pt>
                <c:pt idx="21551" formatCode="General">
                  <c:v>1.6518399899999999E-3</c:v>
                </c:pt>
                <c:pt idx="21552" formatCode="General">
                  <c:v>1.6519199899999999E-3</c:v>
                </c:pt>
                <c:pt idx="21553" formatCode="General">
                  <c:v>1.6519999900000001E-3</c:v>
                </c:pt>
                <c:pt idx="21554" formatCode="General">
                  <c:v>1.65207999E-3</c:v>
                </c:pt>
                <c:pt idx="21555" formatCode="General">
                  <c:v>1.65215999E-3</c:v>
                </c:pt>
                <c:pt idx="21556" formatCode="General">
                  <c:v>1.65223999E-3</c:v>
                </c:pt>
                <c:pt idx="21557" formatCode="General">
                  <c:v>1.6523199899999999E-3</c:v>
                </c:pt>
                <c:pt idx="21558" formatCode="General">
                  <c:v>1.6523999900000001E-3</c:v>
                </c:pt>
                <c:pt idx="21559" formatCode="General">
                  <c:v>1.65247999E-3</c:v>
                </c:pt>
                <c:pt idx="21560" formatCode="General">
                  <c:v>1.65255999E-3</c:v>
                </c:pt>
                <c:pt idx="21561" formatCode="General">
                  <c:v>1.65263999E-3</c:v>
                </c:pt>
                <c:pt idx="21562" formatCode="General">
                  <c:v>1.6527199899999999E-3</c:v>
                </c:pt>
                <c:pt idx="21563" formatCode="General">
                  <c:v>1.6527999900000001E-3</c:v>
                </c:pt>
                <c:pt idx="21564" formatCode="General">
                  <c:v>1.6528799900000001E-3</c:v>
                </c:pt>
                <c:pt idx="21565" formatCode="General">
                  <c:v>1.65295999E-3</c:v>
                </c:pt>
                <c:pt idx="21566" formatCode="General">
                  <c:v>1.65303999E-3</c:v>
                </c:pt>
                <c:pt idx="21567" formatCode="General">
                  <c:v>1.6531199899999999E-3</c:v>
                </c:pt>
                <c:pt idx="21568" formatCode="General">
                  <c:v>1.6531999899999999E-3</c:v>
                </c:pt>
                <c:pt idx="21569" formatCode="General">
                  <c:v>1.6532799900000001E-3</c:v>
                </c:pt>
                <c:pt idx="21570" formatCode="General">
                  <c:v>1.65335999E-3</c:v>
                </c:pt>
                <c:pt idx="21571" formatCode="General">
                  <c:v>1.65343999E-3</c:v>
                </c:pt>
                <c:pt idx="21572" formatCode="General">
                  <c:v>1.6535199899999999E-3</c:v>
                </c:pt>
                <c:pt idx="21573" formatCode="General">
                  <c:v>1.6535999899999999E-3</c:v>
                </c:pt>
                <c:pt idx="21574" formatCode="General">
                  <c:v>1.6536799900000001E-3</c:v>
                </c:pt>
                <c:pt idx="21575" formatCode="General">
                  <c:v>1.65375999E-3</c:v>
                </c:pt>
                <c:pt idx="21576" formatCode="General">
                  <c:v>1.65383999E-3</c:v>
                </c:pt>
                <c:pt idx="21577" formatCode="General">
                  <c:v>1.65391999E-3</c:v>
                </c:pt>
                <c:pt idx="21578" formatCode="General">
                  <c:v>1.6539999899999999E-3</c:v>
                </c:pt>
                <c:pt idx="21579" formatCode="General">
                  <c:v>1.6540799900000001E-3</c:v>
                </c:pt>
                <c:pt idx="21580" formatCode="General">
                  <c:v>1.65415999E-3</c:v>
                </c:pt>
                <c:pt idx="21581" formatCode="General">
                  <c:v>1.65423999E-3</c:v>
                </c:pt>
                <c:pt idx="21582" formatCode="General">
                  <c:v>1.65431999E-3</c:v>
                </c:pt>
                <c:pt idx="21583" formatCode="General">
                  <c:v>1.6543999899999999E-3</c:v>
                </c:pt>
                <c:pt idx="21584" formatCode="General">
                  <c:v>1.6544799900000001E-3</c:v>
                </c:pt>
                <c:pt idx="21585" formatCode="General">
                  <c:v>1.6545599900000001E-3</c:v>
                </c:pt>
                <c:pt idx="21586" formatCode="General">
                  <c:v>1.65463999E-3</c:v>
                </c:pt>
                <c:pt idx="21587" formatCode="General">
                  <c:v>1.65471999E-3</c:v>
                </c:pt>
                <c:pt idx="21588" formatCode="General">
                  <c:v>1.6547999899999999E-3</c:v>
                </c:pt>
                <c:pt idx="21589" formatCode="General">
                  <c:v>1.6548799900000001E-3</c:v>
                </c:pt>
                <c:pt idx="21590" formatCode="General">
                  <c:v>1.6549599900000001E-3</c:v>
                </c:pt>
                <c:pt idx="21591" formatCode="General">
                  <c:v>1.65503999E-3</c:v>
                </c:pt>
                <c:pt idx="21592" formatCode="General">
                  <c:v>1.65511999E-3</c:v>
                </c:pt>
                <c:pt idx="21593" formatCode="General">
                  <c:v>1.6551999899999999E-3</c:v>
                </c:pt>
                <c:pt idx="21594" formatCode="General">
                  <c:v>1.6552799899999999E-3</c:v>
                </c:pt>
                <c:pt idx="21595" formatCode="General">
                  <c:v>1.6553599900000001E-3</c:v>
                </c:pt>
                <c:pt idx="21596" formatCode="General">
                  <c:v>1.65543999E-3</c:v>
                </c:pt>
                <c:pt idx="21597" formatCode="General">
                  <c:v>1.65551999E-3</c:v>
                </c:pt>
                <c:pt idx="21598" formatCode="General">
                  <c:v>1.65559999E-3</c:v>
                </c:pt>
                <c:pt idx="21599" formatCode="General">
                  <c:v>1.6556799899999999E-3</c:v>
                </c:pt>
                <c:pt idx="21600" formatCode="General">
                  <c:v>1.6557599900000001E-3</c:v>
                </c:pt>
                <c:pt idx="21601" formatCode="General">
                  <c:v>1.65583999E-3</c:v>
                </c:pt>
                <c:pt idx="21602" formatCode="General">
                  <c:v>1.65591999E-3</c:v>
                </c:pt>
                <c:pt idx="21603" formatCode="General">
                  <c:v>1.65599999E-3</c:v>
                </c:pt>
                <c:pt idx="21604" formatCode="General">
                  <c:v>1.6560799899999999E-3</c:v>
                </c:pt>
                <c:pt idx="21605" formatCode="General">
                  <c:v>1.6561599900000001E-3</c:v>
                </c:pt>
                <c:pt idx="21606" formatCode="General">
                  <c:v>1.6562399900000001E-3</c:v>
                </c:pt>
                <c:pt idx="21607" formatCode="General">
                  <c:v>1.65631999E-3</c:v>
                </c:pt>
                <c:pt idx="21608" formatCode="General">
                  <c:v>1.65639999E-3</c:v>
                </c:pt>
                <c:pt idx="21609" formatCode="General">
                  <c:v>1.6564799899999999E-3</c:v>
                </c:pt>
                <c:pt idx="21610" formatCode="General">
                  <c:v>1.6565599900000001E-3</c:v>
                </c:pt>
                <c:pt idx="21611" formatCode="General">
                  <c:v>1.6566399900000001E-3</c:v>
                </c:pt>
                <c:pt idx="21612" formatCode="General">
                  <c:v>1.65671999E-3</c:v>
                </c:pt>
                <c:pt idx="21613" formatCode="General">
                  <c:v>1.65679999E-3</c:v>
                </c:pt>
                <c:pt idx="21614" formatCode="General">
                  <c:v>1.6568799899999999E-3</c:v>
                </c:pt>
                <c:pt idx="21615" formatCode="General">
                  <c:v>1.6569599899999999E-3</c:v>
                </c:pt>
                <c:pt idx="21616" formatCode="General">
                  <c:v>1.6570399900000001E-3</c:v>
                </c:pt>
                <c:pt idx="21617" formatCode="General">
                  <c:v>1.65711999E-3</c:v>
                </c:pt>
                <c:pt idx="21618" formatCode="General">
                  <c:v>1.65719999E-3</c:v>
                </c:pt>
                <c:pt idx="21619" formatCode="General">
                  <c:v>1.6572799899999999E-3</c:v>
                </c:pt>
                <c:pt idx="21620" formatCode="General">
                  <c:v>1.6573599899999999E-3</c:v>
                </c:pt>
                <c:pt idx="21621" formatCode="General">
                  <c:v>1.6574399900000001E-3</c:v>
                </c:pt>
                <c:pt idx="21622" formatCode="General">
                  <c:v>1.65751999E-3</c:v>
                </c:pt>
                <c:pt idx="21623" formatCode="General">
                  <c:v>1.65759999E-3</c:v>
                </c:pt>
                <c:pt idx="21624" formatCode="General">
                  <c:v>1.65767999E-3</c:v>
                </c:pt>
                <c:pt idx="21625" formatCode="General">
                  <c:v>1.6577599899999999E-3</c:v>
                </c:pt>
                <c:pt idx="21626" formatCode="General">
                  <c:v>1.6578399900000001E-3</c:v>
                </c:pt>
                <c:pt idx="21627" formatCode="General">
                  <c:v>1.65791999E-3</c:v>
                </c:pt>
                <c:pt idx="21628" formatCode="General">
                  <c:v>1.65799999E-3</c:v>
                </c:pt>
                <c:pt idx="21629" formatCode="General">
                  <c:v>1.65807999E-3</c:v>
                </c:pt>
                <c:pt idx="21630" formatCode="General">
                  <c:v>1.6581599899999999E-3</c:v>
                </c:pt>
                <c:pt idx="21631" formatCode="General">
                  <c:v>1.6582399900000001E-3</c:v>
                </c:pt>
                <c:pt idx="21632" formatCode="General">
                  <c:v>1.6583199900000001E-3</c:v>
                </c:pt>
                <c:pt idx="21633" formatCode="General">
                  <c:v>1.65839999E-3</c:v>
                </c:pt>
                <c:pt idx="21634" formatCode="General">
                  <c:v>1.65847999E-3</c:v>
                </c:pt>
                <c:pt idx="21635" formatCode="General">
                  <c:v>1.6585599899999999E-3</c:v>
                </c:pt>
                <c:pt idx="21636" formatCode="General">
                  <c:v>1.6586399899999999E-3</c:v>
                </c:pt>
                <c:pt idx="21637" formatCode="General">
                  <c:v>1.6587199900000001E-3</c:v>
                </c:pt>
                <c:pt idx="21638" formatCode="General">
                  <c:v>1.65879999E-3</c:v>
                </c:pt>
                <c:pt idx="21639" formatCode="General">
                  <c:v>1.65887999E-3</c:v>
                </c:pt>
                <c:pt idx="21640" formatCode="General">
                  <c:v>1.6589599899999999E-3</c:v>
                </c:pt>
                <c:pt idx="21641" formatCode="General">
                  <c:v>1.6590399899999999E-3</c:v>
                </c:pt>
                <c:pt idx="21642" formatCode="General">
                  <c:v>1.6591199900000001E-3</c:v>
                </c:pt>
                <c:pt idx="21643" formatCode="General">
                  <c:v>1.65919999E-3</c:v>
                </c:pt>
                <c:pt idx="21644" formatCode="General">
                  <c:v>1.65927999E-3</c:v>
                </c:pt>
                <c:pt idx="21645" formatCode="General">
                  <c:v>1.65935999E-3</c:v>
                </c:pt>
                <c:pt idx="21646" formatCode="General">
                  <c:v>1.6594399899999999E-3</c:v>
                </c:pt>
                <c:pt idx="21647" formatCode="General">
                  <c:v>1.6595199900000001E-3</c:v>
                </c:pt>
                <c:pt idx="21648" formatCode="General">
                  <c:v>1.65959999E-3</c:v>
                </c:pt>
                <c:pt idx="21649" formatCode="General">
                  <c:v>1.65967999E-3</c:v>
                </c:pt>
                <c:pt idx="21650" formatCode="General">
                  <c:v>1.65975999E-3</c:v>
                </c:pt>
                <c:pt idx="21651" formatCode="General">
                  <c:v>1.6598399899999999E-3</c:v>
                </c:pt>
                <c:pt idx="21652" formatCode="General">
                  <c:v>1.6599199900000001E-3</c:v>
                </c:pt>
                <c:pt idx="21653" formatCode="General">
                  <c:v>1.6599999900000001E-3</c:v>
                </c:pt>
                <c:pt idx="21654" formatCode="General">
                  <c:v>1.66007999E-3</c:v>
                </c:pt>
                <c:pt idx="21655" formatCode="General">
                  <c:v>1.66015999E-3</c:v>
                </c:pt>
                <c:pt idx="21656" formatCode="General">
                  <c:v>1.6602399899999999E-3</c:v>
                </c:pt>
                <c:pt idx="21657" formatCode="General">
                  <c:v>1.6603199900000001E-3</c:v>
                </c:pt>
                <c:pt idx="21658" formatCode="General">
                  <c:v>1.6603999900000001E-3</c:v>
                </c:pt>
                <c:pt idx="21659" formatCode="General">
                  <c:v>1.66047999E-3</c:v>
                </c:pt>
                <c:pt idx="21660" formatCode="General">
                  <c:v>1.66055999E-3</c:v>
                </c:pt>
                <c:pt idx="21661" formatCode="General">
                  <c:v>1.6606399899999999E-3</c:v>
                </c:pt>
                <c:pt idx="21662" formatCode="General">
                  <c:v>1.6607199899999999E-3</c:v>
                </c:pt>
                <c:pt idx="21663" formatCode="General">
                  <c:v>1.6607999900000001E-3</c:v>
                </c:pt>
                <c:pt idx="21664" formatCode="General">
                  <c:v>1.66087999E-3</c:v>
                </c:pt>
                <c:pt idx="21665" formatCode="General">
                  <c:v>1.66095999E-3</c:v>
                </c:pt>
                <c:pt idx="21666" formatCode="General">
                  <c:v>1.66103999E-3</c:v>
                </c:pt>
                <c:pt idx="21667" formatCode="General">
                  <c:v>1.6611199899999999E-3</c:v>
                </c:pt>
                <c:pt idx="21668" formatCode="General">
                  <c:v>1.6611999900000001E-3</c:v>
                </c:pt>
                <c:pt idx="21669" formatCode="General">
                  <c:v>1.66127999E-3</c:v>
                </c:pt>
                <c:pt idx="21670" formatCode="General">
                  <c:v>1.66135999E-3</c:v>
                </c:pt>
                <c:pt idx="21671" formatCode="General">
                  <c:v>1.66143999E-3</c:v>
                </c:pt>
                <c:pt idx="21672" formatCode="General">
                  <c:v>1.6615199899999999E-3</c:v>
                </c:pt>
                <c:pt idx="21673" formatCode="General">
                  <c:v>1.6615999900000001E-3</c:v>
                </c:pt>
                <c:pt idx="21674" formatCode="General">
                  <c:v>1.6616799900000001E-3</c:v>
                </c:pt>
                <c:pt idx="21675" formatCode="General">
                  <c:v>1.66175999E-3</c:v>
                </c:pt>
                <c:pt idx="21676" formatCode="General">
                  <c:v>1.66183999E-3</c:v>
                </c:pt>
                <c:pt idx="21677" formatCode="General">
                  <c:v>1.6619199899999999E-3</c:v>
                </c:pt>
                <c:pt idx="21678" formatCode="General">
                  <c:v>1.6619999900000001E-3</c:v>
                </c:pt>
                <c:pt idx="21679" formatCode="General">
                  <c:v>1.6620799900000001E-3</c:v>
                </c:pt>
                <c:pt idx="21680" formatCode="General">
                  <c:v>1.66215999E-3</c:v>
                </c:pt>
                <c:pt idx="21681" formatCode="General">
                  <c:v>1.66223999E-3</c:v>
                </c:pt>
                <c:pt idx="21682" formatCode="General">
                  <c:v>1.6623199899999999E-3</c:v>
                </c:pt>
                <c:pt idx="21683" formatCode="General">
                  <c:v>1.6623999899999999E-3</c:v>
                </c:pt>
                <c:pt idx="21684" formatCode="General">
                  <c:v>1.6624799900000001E-3</c:v>
                </c:pt>
                <c:pt idx="21685" formatCode="General">
                  <c:v>1.66255999E-3</c:v>
                </c:pt>
                <c:pt idx="21686" formatCode="General">
                  <c:v>1.66263999E-3</c:v>
                </c:pt>
                <c:pt idx="21687" formatCode="General">
                  <c:v>1.6627199899999999E-3</c:v>
                </c:pt>
                <c:pt idx="21688" formatCode="General">
                  <c:v>1.6627999899999999E-3</c:v>
                </c:pt>
                <c:pt idx="21689" formatCode="General">
                  <c:v>1.6628799900000001E-3</c:v>
                </c:pt>
                <c:pt idx="21690" formatCode="General">
                  <c:v>1.66295999E-3</c:v>
                </c:pt>
                <c:pt idx="21691" formatCode="General">
                  <c:v>1.66303999E-3</c:v>
                </c:pt>
                <c:pt idx="21692" formatCode="General">
                  <c:v>1.66311999E-3</c:v>
                </c:pt>
                <c:pt idx="21693" formatCode="General">
                  <c:v>1.6631999899999999E-3</c:v>
                </c:pt>
                <c:pt idx="21694" formatCode="General">
                  <c:v>1.6632799900000001E-3</c:v>
                </c:pt>
                <c:pt idx="21695" formatCode="General">
                  <c:v>1.6633599900000001E-3</c:v>
                </c:pt>
                <c:pt idx="21696" formatCode="General">
                  <c:v>1.66343999E-3</c:v>
                </c:pt>
                <c:pt idx="21697" formatCode="General">
                  <c:v>1.66351999E-3</c:v>
                </c:pt>
                <c:pt idx="21698" formatCode="General">
                  <c:v>1.6635999899999999E-3</c:v>
                </c:pt>
                <c:pt idx="21699" formatCode="General">
                  <c:v>1.6636799900000001E-3</c:v>
                </c:pt>
                <c:pt idx="21700" formatCode="General">
                  <c:v>1.6637599900000001E-3</c:v>
                </c:pt>
                <c:pt idx="21701" formatCode="General">
                  <c:v>1.66383999E-3</c:v>
                </c:pt>
                <c:pt idx="21702" formatCode="General">
                  <c:v>1.66391999E-3</c:v>
                </c:pt>
                <c:pt idx="21703" formatCode="General">
                  <c:v>1.6639999899999999E-3</c:v>
                </c:pt>
                <c:pt idx="21704" formatCode="General">
                  <c:v>1.6640799899999999E-3</c:v>
                </c:pt>
                <c:pt idx="21705" formatCode="General">
                  <c:v>1.6641599900000001E-3</c:v>
                </c:pt>
                <c:pt idx="21706" formatCode="General">
                  <c:v>1.66423999E-3</c:v>
                </c:pt>
                <c:pt idx="21707" formatCode="General">
                  <c:v>1.66431999E-3</c:v>
                </c:pt>
                <c:pt idx="21708" formatCode="General">
                  <c:v>1.6643999899999999E-3</c:v>
                </c:pt>
                <c:pt idx="21709" formatCode="General">
                  <c:v>1.6644799899999999E-3</c:v>
                </c:pt>
                <c:pt idx="21710" formatCode="General">
                  <c:v>1.6645599900000001E-3</c:v>
                </c:pt>
                <c:pt idx="21711" formatCode="General">
                  <c:v>1.66463999E-3</c:v>
                </c:pt>
                <c:pt idx="21712" formatCode="General">
                  <c:v>1.66471999E-3</c:v>
                </c:pt>
                <c:pt idx="21713" formatCode="General">
                  <c:v>1.66479999E-3</c:v>
                </c:pt>
                <c:pt idx="21714" formatCode="General">
                  <c:v>1.6648799899999999E-3</c:v>
                </c:pt>
                <c:pt idx="21715" formatCode="General">
                  <c:v>1.6649599900000001E-3</c:v>
                </c:pt>
                <c:pt idx="21716" formatCode="General">
                  <c:v>1.66503999E-3</c:v>
                </c:pt>
                <c:pt idx="21717" formatCode="General">
                  <c:v>1.66511999E-3</c:v>
                </c:pt>
                <c:pt idx="21718" formatCode="General">
                  <c:v>1.66519999E-3</c:v>
                </c:pt>
                <c:pt idx="21719" formatCode="General">
                  <c:v>1.6652799899999999E-3</c:v>
                </c:pt>
                <c:pt idx="21720" formatCode="General">
                  <c:v>1.6653599900000001E-3</c:v>
                </c:pt>
                <c:pt idx="21721" formatCode="General">
                  <c:v>1.6654399900000001E-3</c:v>
                </c:pt>
                <c:pt idx="21722" formatCode="General">
                  <c:v>1.66551999E-3</c:v>
                </c:pt>
                <c:pt idx="21723" formatCode="General">
                  <c:v>1.66559999E-3</c:v>
                </c:pt>
                <c:pt idx="21724" formatCode="General">
                  <c:v>1.6656799899999999E-3</c:v>
                </c:pt>
                <c:pt idx="21725" formatCode="General">
                  <c:v>1.6657599899999999E-3</c:v>
                </c:pt>
                <c:pt idx="21726" formatCode="General">
                  <c:v>1.6658399900000001E-3</c:v>
                </c:pt>
                <c:pt idx="21727" formatCode="General">
                  <c:v>1.66591999E-3</c:v>
                </c:pt>
                <c:pt idx="21728" formatCode="General">
                  <c:v>1.66599999E-3</c:v>
                </c:pt>
                <c:pt idx="21729" formatCode="General">
                  <c:v>1.6660799899999999E-3</c:v>
                </c:pt>
                <c:pt idx="21730" formatCode="General">
                  <c:v>1.6661599899999999E-3</c:v>
                </c:pt>
                <c:pt idx="21731" formatCode="General">
                  <c:v>1.6662399900000001E-3</c:v>
                </c:pt>
                <c:pt idx="21732" formatCode="General">
                  <c:v>1.66631999E-3</c:v>
                </c:pt>
                <c:pt idx="21733" formatCode="General">
                  <c:v>1.66639999E-3</c:v>
                </c:pt>
                <c:pt idx="21734" formatCode="General">
                  <c:v>1.66647999E-3</c:v>
                </c:pt>
                <c:pt idx="21735" formatCode="General">
                  <c:v>1.6665599899999999E-3</c:v>
                </c:pt>
                <c:pt idx="21736" formatCode="General">
                  <c:v>1.6666399900000001E-3</c:v>
                </c:pt>
                <c:pt idx="21737" formatCode="General">
                  <c:v>1.66671999E-3</c:v>
                </c:pt>
                <c:pt idx="21738" formatCode="General">
                  <c:v>1.66679999E-3</c:v>
                </c:pt>
                <c:pt idx="21739" formatCode="General">
                  <c:v>1.66687999E-3</c:v>
                </c:pt>
                <c:pt idx="21740" formatCode="General">
                  <c:v>1.6669599899999999E-3</c:v>
                </c:pt>
                <c:pt idx="21741" formatCode="General">
                  <c:v>1.6670399900000001E-3</c:v>
                </c:pt>
                <c:pt idx="21742" formatCode="General">
                  <c:v>1.6671199900000001E-3</c:v>
                </c:pt>
                <c:pt idx="21743" formatCode="General">
                  <c:v>1.66719999E-3</c:v>
                </c:pt>
                <c:pt idx="21744" formatCode="General">
                  <c:v>1.66727999E-3</c:v>
                </c:pt>
                <c:pt idx="21745" formatCode="General">
                  <c:v>1.6673599899999999E-3</c:v>
                </c:pt>
                <c:pt idx="21746" formatCode="General">
                  <c:v>1.6674399900000001E-3</c:v>
                </c:pt>
                <c:pt idx="21747" formatCode="General">
                  <c:v>1.6675199900000001E-3</c:v>
                </c:pt>
                <c:pt idx="21748" formatCode="General">
                  <c:v>1.66759999E-3</c:v>
                </c:pt>
                <c:pt idx="21749" formatCode="General">
                  <c:v>1.66767999E-3</c:v>
                </c:pt>
                <c:pt idx="21750" formatCode="General">
                  <c:v>1.6677599899999999E-3</c:v>
                </c:pt>
                <c:pt idx="21751" formatCode="General">
                  <c:v>1.6678399899999999E-3</c:v>
                </c:pt>
                <c:pt idx="21752" formatCode="General">
                  <c:v>1.6679199900000001E-3</c:v>
                </c:pt>
                <c:pt idx="21753" formatCode="General">
                  <c:v>1.66799999E-3</c:v>
                </c:pt>
                <c:pt idx="21754" formatCode="General">
                  <c:v>1.66807999E-3</c:v>
                </c:pt>
                <c:pt idx="21755" formatCode="General">
                  <c:v>1.66815999E-3</c:v>
                </c:pt>
                <c:pt idx="21756" formatCode="General">
                  <c:v>1.6682399899999999E-3</c:v>
                </c:pt>
                <c:pt idx="21757" formatCode="General">
                  <c:v>1.6683199900000001E-3</c:v>
                </c:pt>
                <c:pt idx="21758" formatCode="General">
                  <c:v>1.66839999E-3</c:v>
                </c:pt>
                <c:pt idx="21759" formatCode="General">
                  <c:v>1.66847999E-3</c:v>
                </c:pt>
                <c:pt idx="21760" formatCode="General">
                  <c:v>1.66855999E-3</c:v>
                </c:pt>
                <c:pt idx="21761" formatCode="General">
                  <c:v>1.6686399899999999E-3</c:v>
                </c:pt>
                <c:pt idx="21762" formatCode="General">
                  <c:v>1.6687199900000001E-3</c:v>
                </c:pt>
                <c:pt idx="21763" formatCode="General">
                  <c:v>1.6687999900000001E-3</c:v>
                </c:pt>
                <c:pt idx="21764" formatCode="General">
                  <c:v>1.66887999E-3</c:v>
                </c:pt>
                <c:pt idx="21765" formatCode="General">
                  <c:v>1.66895999E-3</c:v>
                </c:pt>
                <c:pt idx="21766" formatCode="General">
                  <c:v>1.6690399899999999E-3</c:v>
                </c:pt>
                <c:pt idx="21767" formatCode="General">
                  <c:v>1.6691199900000001E-3</c:v>
                </c:pt>
                <c:pt idx="21768" formatCode="General">
                  <c:v>1.6691999900000001E-3</c:v>
                </c:pt>
                <c:pt idx="21769" formatCode="General">
                  <c:v>1.66927999E-3</c:v>
                </c:pt>
                <c:pt idx="21770" formatCode="General">
                  <c:v>1.66935999E-3</c:v>
                </c:pt>
                <c:pt idx="21771" formatCode="General">
                  <c:v>1.6694399899999999E-3</c:v>
                </c:pt>
                <c:pt idx="21772" formatCode="General">
                  <c:v>1.6695199899999999E-3</c:v>
                </c:pt>
                <c:pt idx="21773" formatCode="General">
                  <c:v>1.6695999900000001E-3</c:v>
                </c:pt>
                <c:pt idx="21774" formatCode="General">
                  <c:v>1.66967999E-3</c:v>
                </c:pt>
                <c:pt idx="21775" formatCode="General">
                  <c:v>1.66975999E-3</c:v>
                </c:pt>
                <c:pt idx="21776" formatCode="General">
                  <c:v>1.6698399899999999E-3</c:v>
                </c:pt>
                <c:pt idx="21777" formatCode="General">
                  <c:v>1.6699199899999999E-3</c:v>
                </c:pt>
                <c:pt idx="21778" formatCode="General">
                  <c:v>1.6699999900000001E-3</c:v>
                </c:pt>
                <c:pt idx="21779" formatCode="General">
                  <c:v>1.67007999E-3</c:v>
                </c:pt>
                <c:pt idx="21780" formatCode="General">
                  <c:v>1.67015999E-3</c:v>
                </c:pt>
                <c:pt idx="21781" formatCode="General">
                  <c:v>1.67023999E-3</c:v>
                </c:pt>
                <c:pt idx="21782" formatCode="General">
                  <c:v>1.6703199899999999E-3</c:v>
                </c:pt>
                <c:pt idx="21783" formatCode="General">
                  <c:v>1.6703999900000001E-3</c:v>
                </c:pt>
                <c:pt idx="21784" formatCode="General">
                  <c:v>1.6704799900000001E-3</c:v>
                </c:pt>
                <c:pt idx="21785" formatCode="General">
                  <c:v>1.67055999E-3</c:v>
                </c:pt>
                <c:pt idx="21786" formatCode="General">
                  <c:v>1.67063999E-3</c:v>
                </c:pt>
                <c:pt idx="21787" formatCode="General">
                  <c:v>1.6707199899999999E-3</c:v>
                </c:pt>
                <c:pt idx="21788" formatCode="General">
                  <c:v>1.6707999900000001E-3</c:v>
                </c:pt>
                <c:pt idx="21789" formatCode="General">
                  <c:v>1.6708799900000001E-3</c:v>
                </c:pt>
                <c:pt idx="21790" formatCode="General">
                  <c:v>1.67095999E-3</c:v>
                </c:pt>
                <c:pt idx="21791" formatCode="General">
                  <c:v>1.67103999E-3</c:v>
                </c:pt>
                <c:pt idx="21792" formatCode="General">
                  <c:v>1.6711199899999999E-3</c:v>
                </c:pt>
                <c:pt idx="21793" formatCode="General">
                  <c:v>1.6711999899999999E-3</c:v>
                </c:pt>
                <c:pt idx="21794" formatCode="General">
                  <c:v>1.6712799900000001E-3</c:v>
                </c:pt>
                <c:pt idx="21795" formatCode="General">
                  <c:v>1.67135999E-3</c:v>
                </c:pt>
                <c:pt idx="21796" formatCode="General">
                  <c:v>1.67143999E-3</c:v>
                </c:pt>
                <c:pt idx="21797" formatCode="General">
                  <c:v>1.6715199899999999E-3</c:v>
                </c:pt>
                <c:pt idx="21798" formatCode="General">
                  <c:v>1.6715999899999999E-3</c:v>
                </c:pt>
                <c:pt idx="21799" formatCode="General">
                  <c:v>1.6716799900000001E-3</c:v>
                </c:pt>
                <c:pt idx="21800" formatCode="General">
                  <c:v>1.67175999E-3</c:v>
                </c:pt>
                <c:pt idx="21801" formatCode="General">
                  <c:v>1.67183999E-3</c:v>
                </c:pt>
                <c:pt idx="21802" formatCode="General">
                  <c:v>1.67191999E-3</c:v>
                </c:pt>
                <c:pt idx="21803" formatCode="General">
                  <c:v>1.6719999899999999E-3</c:v>
                </c:pt>
                <c:pt idx="21804" formatCode="General">
                  <c:v>1.6720799900000001E-3</c:v>
                </c:pt>
                <c:pt idx="21805" formatCode="General">
                  <c:v>1.67215999E-3</c:v>
                </c:pt>
                <c:pt idx="21806" formatCode="General">
                  <c:v>1.67223999E-3</c:v>
                </c:pt>
                <c:pt idx="21807" formatCode="General">
                  <c:v>1.67231999E-3</c:v>
                </c:pt>
                <c:pt idx="21808" formatCode="General">
                  <c:v>1.6723999899999999E-3</c:v>
                </c:pt>
                <c:pt idx="21809" formatCode="General">
                  <c:v>1.6724799900000001E-3</c:v>
                </c:pt>
                <c:pt idx="21810" formatCode="General">
                  <c:v>1.6725599900000001E-3</c:v>
                </c:pt>
                <c:pt idx="21811" formatCode="General">
                  <c:v>1.67263999E-3</c:v>
                </c:pt>
                <c:pt idx="21812" formatCode="General">
                  <c:v>1.67271999E-3</c:v>
                </c:pt>
                <c:pt idx="21813" formatCode="General">
                  <c:v>1.6727999899999999E-3</c:v>
                </c:pt>
                <c:pt idx="21814" formatCode="General">
                  <c:v>1.6728799899999999E-3</c:v>
                </c:pt>
                <c:pt idx="21815" formatCode="General">
                  <c:v>1.6729599900000001E-3</c:v>
                </c:pt>
                <c:pt idx="21816" formatCode="General">
                  <c:v>1.67303999E-3</c:v>
                </c:pt>
                <c:pt idx="21817" formatCode="General">
                  <c:v>1.67311999E-3</c:v>
                </c:pt>
                <c:pt idx="21818" formatCode="General">
                  <c:v>1.6731999899999999E-3</c:v>
                </c:pt>
                <c:pt idx="21819" formatCode="General">
                  <c:v>1.6732799899999999E-3</c:v>
                </c:pt>
                <c:pt idx="21820" formatCode="General">
                  <c:v>1.6733599900000001E-3</c:v>
                </c:pt>
                <c:pt idx="21821" formatCode="General">
                  <c:v>1.67343999E-3</c:v>
                </c:pt>
                <c:pt idx="21822" formatCode="General">
                  <c:v>1.67351999E-3</c:v>
                </c:pt>
                <c:pt idx="21823" formatCode="General">
                  <c:v>1.67359999E-3</c:v>
                </c:pt>
                <c:pt idx="21824" formatCode="General">
                  <c:v>1.6736799899999999E-3</c:v>
                </c:pt>
                <c:pt idx="21825" formatCode="General">
                  <c:v>1.6737599900000001E-3</c:v>
                </c:pt>
                <c:pt idx="21826" formatCode="General">
                  <c:v>1.67383999E-3</c:v>
                </c:pt>
                <c:pt idx="21827" formatCode="General">
                  <c:v>1.67391999E-3</c:v>
                </c:pt>
                <c:pt idx="21828" formatCode="General">
                  <c:v>1.67399999E-3</c:v>
                </c:pt>
                <c:pt idx="21829" formatCode="General">
                  <c:v>1.6740799899999999E-3</c:v>
                </c:pt>
                <c:pt idx="21830" formatCode="General">
                  <c:v>1.6741599900000001E-3</c:v>
                </c:pt>
                <c:pt idx="21831" formatCode="General">
                  <c:v>1.6742399900000001E-3</c:v>
                </c:pt>
                <c:pt idx="21832" formatCode="General">
                  <c:v>1.67431999E-3</c:v>
                </c:pt>
                <c:pt idx="21833" formatCode="General">
                  <c:v>1.67439999E-3</c:v>
                </c:pt>
                <c:pt idx="21834" formatCode="General">
                  <c:v>1.6744799899999999E-3</c:v>
                </c:pt>
                <c:pt idx="21835" formatCode="General">
                  <c:v>1.6745599900000001E-3</c:v>
                </c:pt>
                <c:pt idx="21836" formatCode="General">
                  <c:v>1.6746399900000001E-3</c:v>
                </c:pt>
                <c:pt idx="21837" formatCode="General">
                  <c:v>1.67471999E-3</c:v>
                </c:pt>
                <c:pt idx="21838" formatCode="General">
                  <c:v>1.67479999E-3</c:v>
                </c:pt>
                <c:pt idx="21839" formatCode="General">
                  <c:v>1.6748799899999999E-3</c:v>
                </c:pt>
                <c:pt idx="21840" formatCode="General">
                  <c:v>1.6749599899999999E-3</c:v>
                </c:pt>
                <c:pt idx="21841" formatCode="General">
                  <c:v>1.6750399900000001E-3</c:v>
                </c:pt>
                <c:pt idx="21842" formatCode="General">
                  <c:v>1.67511999E-3</c:v>
                </c:pt>
                <c:pt idx="21843" formatCode="General">
                  <c:v>1.67519999E-3</c:v>
                </c:pt>
                <c:pt idx="21844" formatCode="General">
                  <c:v>1.67527999E-3</c:v>
                </c:pt>
                <c:pt idx="21845" formatCode="General">
                  <c:v>1.6753599899999999E-3</c:v>
                </c:pt>
                <c:pt idx="21846" formatCode="General">
                  <c:v>1.6754399900000001E-3</c:v>
                </c:pt>
                <c:pt idx="21847" formatCode="General">
                  <c:v>1.67551999E-3</c:v>
                </c:pt>
                <c:pt idx="21848" formatCode="General">
                  <c:v>1.67559999E-3</c:v>
                </c:pt>
                <c:pt idx="21849" formatCode="General">
                  <c:v>1.67567999E-3</c:v>
                </c:pt>
                <c:pt idx="21850" formatCode="General">
                  <c:v>1.6757599899999999E-3</c:v>
                </c:pt>
                <c:pt idx="21851" formatCode="General">
                  <c:v>1.6758399900000001E-3</c:v>
                </c:pt>
                <c:pt idx="21852" formatCode="General">
                  <c:v>1.6759199900000001E-3</c:v>
                </c:pt>
                <c:pt idx="21853" formatCode="General">
                  <c:v>1.67599999E-3</c:v>
                </c:pt>
                <c:pt idx="21854" formatCode="General">
                  <c:v>1.67607999E-3</c:v>
                </c:pt>
                <c:pt idx="21855" formatCode="General">
                  <c:v>1.6761599899999999E-3</c:v>
                </c:pt>
                <c:pt idx="21856" formatCode="General">
                  <c:v>1.6762399900000001E-3</c:v>
                </c:pt>
                <c:pt idx="21857" formatCode="General">
                  <c:v>1.6763199900000001E-3</c:v>
                </c:pt>
                <c:pt idx="21858" formatCode="General">
                  <c:v>1.67639999E-3</c:v>
                </c:pt>
                <c:pt idx="21859" formatCode="General">
                  <c:v>1.67647999E-3</c:v>
                </c:pt>
                <c:pt idx="21860" formatCode="General">
                  <c:v>1.6765599899999999E-3</c:v>
                </c:pt>
                <c:pt idx="21861" formatCode="General">
                  <c:v>1.6766399899999999E-3</c:v>
                </c:pt>
                <c:pt idx="21862" formatCode="General">
                  <c:v>1.6767199900000001E-3</c:v>
                </c:pt>
                <c:pt idx="21863" formatCode="General">
                  <c:v>1.67679999E-3</c:v>
                </c:pt>
                <c:pt idx="21864" formatCode="General">
                  <c:v>1.67687999E-3</c:v>
                </c:pt>
                <c:pt idx="21865" formatCode="General">
                  <c:v>1.6769599899999999E-3</c:v>
                </c:pt>
                <c:pt idx="21866" formatCode="General">
                  <c:v>1.6770399899999999E-3</c:v>
                </c:pt>
                <c:pt idx="21867" formatCode="General">
                  <c:v>1.6771199900000001E-3</c:v>
                </c:pt>
                <c:pt idx="21868" formatCode="General">
                  <c:v>1.67719999E-3</c:v>
                </c:pt>
                <c:pt idx="21869" formatCode="General">
                  <c:v>1.67727999E-3</c:v>
                </c:pt>
                <c:pt idx="21870" formatCode="General">
                  <c:v>1.67735999E-3</c:v>
                </c:pt>
                <c:pt idx="21871" formatCode="General">
                  <c:v>1.6774399899999999E-3</c:v>
                </c:pt>
                <c:pt idx="21872" formatCode="General">
                  <c:v>1.6775199900000001E-3</c:v>
                </c:pt>
                <c:pt idx="21873" formatCode="General">
                  <c:v>1.6775999900000001E-3</c:v>
                </c:pt>
                <c:pt idx="21874" formatCode="General">
                  <c:v>1.67767999E-3</c:v>
                </c:pt>
                <c:pt idx="21875" formatCode="General">
                  <c:v>1.67775999E-3</c:v>
                </c:pt>
                <c:pt idx="21876" formatCode="General">
                  <c:v>1.6778399899999999E-3</c:v>
                </c:pt>
                <c:pt idx="21877" formatCode="General">
                  <c:v>1.6779199900000001E-3</c:v>
                </c:pt>
                <c:pt idx="21878" formatCode="General">
                  <c:v>1.6779999900000001E-3</c:v>
                </c:pt>
                <c:pt idx="21879" formatCode="General">
                  <c:v>1.67807999E-3</c:v>
                </c:pt>
                <c:pt idx="21880" formatCode="General">
                  <c:v>1.67815999E-3</c:v>
                </c:pt>
                <c:pt idx="21881" formatCode="General">
                  <c:v>1.6782399899999999E-3</c:v>
                </c:pt>
                <c:pt idx="21882" formatCode="General">
                  <c:v>1.6783199899999999E-3</c:v>
                </c:pt>
                <c:pt idx="21883" formatCode="General">
                  <c:v>1.6783999900000001E-3</c:v>
                </c:pt>
                <c:pt idx="21884" formatCode="General">
                  <c:v>1.67847999E-3</c:v>
                </c:pt>
                <c:pt idx="21885" formatCode="General">
                  <c:v>1.67855999E-3</c:v>
                </c:pt>
                <c:pt idx="21886" formatCode="General">
                  <c:v>1.6786399899999999E-3</c:v>
                </c:pt>
                <c:pt idx="21887" formatCode="General">
                  <c:v>1.6787199899999999E-3</c:v>
                </c:pt>
                <c:pt idx="21888" formatCode="General">
                  <c:v>1.6787999900000001E-3</c:v>
                </c:pt>
                <c:pt idx="21889" formatCode="General">
                  <c:v>1.67887999E-3</c:v>
                </c:pt>
                <c:pt idx="21890" formatCode="General">
                  <c:v>1.67895999E-3</c:v>
                </c:pt>
                <c:pt idx="21891" formatCode="General">
                  <c:v>1.67903999E-3</c:v>
                </c:pt>
                <c:pt idx="21892" formatCode="General">
                  <c:v>1.6791199899999999E-3</c:v>
                </c:pt>
                <c:pt idx="21893" formatCode="General">
                  <c:v>1.6791999900000001E-3</c:v>
                </c:pt>
                <c:pt idx="21894" formatCode="General">
                  <c:v>1.67927999E-3</c:v>
                </c:pt>
                <c:pt idx="21895" formatCode="General">
                  <c:v>1.67935999E-3</c:v>
                </c:pt>
                <c:pt idx="21896" formatCode="General">
                  <c:v>1.67943999E-3</c:v>
                </c:pt>
                <c:pt idx="21897" formatCode="General">
                  <c:v>1.6795199899999999E-3</c:v>
                </c:pt>
                <c:pt idx="21898" formatCode="General">
                  <c:v>1.6795999900000001E-3</c:v>
                </c:pt>
                <c:pt idx="21899" formatCode="General">
                  <c:v>1.6796799900000001E-3</c:v>
                </c:pt>
                <c:pt idx="21900" formatCode="General">
                  <c:v>1.67975999E-3</c:v>
                </c:pt>
                <c:pt idx="21901" formatCode="General">
                  <c:v>1.67983999E-3</c:v>
                </c:pt>
                <c:pt idx="21902" formatCode="General">
                  <c:v>1.6799199899999999E-3</c:v>
                </c:pt>
                <c:pt idx="21903" formatCode="General">
                  <c:v>1.6799999899999999E-3</c:v>
                </c:pt>
                <c:pt idx="21904" formatCode="General">
                  <c:v>1.6800799900000001E-3</c:v>
                </c:pt>
                <c:pt idx="21905" formatCode="General">
                  <c:v>1.68015999E-3</c:v>
                </c:pt>
                <c:pt idx="21906" formatCode="General">
                  <c:v>1.68023999E-3</c:v>
                </c:pt>
                <c:pt idx="21907" formatCode="General">
                  <c:v>1.6803199899999999E-3</c:v>
                </c:pt>
                <c:pt idx="21908" formatCode="General">
                  <c:v>1.6803999899999999E-3</c:v>
                </c:pt>
                <c:pt idx="21909" formatCode="General">
                  <c:v>1.6804799900000001E-3</c:v>
                </c:pt>
                <c:pt idx="21910" formatCode="General">
                  <c:v>1.68055999E-3</c:v>
                </c:pt>
                <c:pt idx="21911" formatCode="General">
                  <c:v>1.68063999E-3</c:v>
                </c:pt>
                <c:pt idx="21912" formatCode="General">
                  <c:v>1.68071999E-3</c:v>
                </c:pt>
                <c:pt idx="21913" formatCode="General">
                  <c:v>1.6807999899999999E-3</c:v>
                </c:pt>
                <c:pt idx="21914" formatCode="General">
                  <c:v>1.6808799900000001E-3</c:v>
                </c:pt>
                <c:pt idx="21915" formatCode="General">
                  <c:v>1.68095999E-3</c:v>
                </c:pt>
                <c:pt idx="21916" formatCode="General">
                  <c:v>1.68103999E-3</c:v>
                </c:pt>
                <c:pt idx="21917" formatCode="General">
                  <c:v>1.68111999E-3</c:v>
                </c:pt>
                <c:pt idx="21918" formatCode="General">
                  <c:v>1.6811999899999999E-3</c:v>
                </c:pt>
                <c:pt idx="21919" formatCode="General">
                  <c:v>1.6812799900000001E-3</c:v>
                </c:pt>
                <c:pt idx="21920" formatCode="General">
                  <c:v>1.6813599900000001E-3</c:v>
                </c:pt>
                <c:pt idx="21921" formatCode="General">
                  <c:v>1.68143999E-3</c:v>
                </c:pt>
                <c:pt idx="21922" formatCode="General">
                  <c:v>1.68151999E-3</c:v>
                </c:pt>
                <c:pt idx="21923" formatCode="General">
                  <c:v>1.6815999899999999E-3</c:v>
                </c:pt>
                <c:pt idx="21924" formatCode="General">
                  <c:v>1.6816799900000001E-3</c:v>
                </c:pt>
                <c:pt idx="21925" formatCode="General">
                  <c:v>1.6817599900000001E-3</c:v>
                </c:pt>
                <c:pt idx="21926" formatCode="General">
                  <c:v>1.68183999E-3</c:v>
                </c:pt>
                <c:pt idx="21927" formatCode="General">
                  <c:v>1.68191999E-3</c:v>
                </c:pt>
                <c:pt idx="21928" formatCode="General">
                  <c:v>1.6819999899999999E-3</c:v>
                </c:pt>
                <c:pt idx="21929" formatCode="General">
                  <c:v>1.6820799899999999E-3</c:v>
                </c:pt>
                <c:pt idx="21930" formatCode="General">
                  <c:v>1.6821599900000001E-3</c:v>
                </c:pt>
                <c:pt idx="21931" formatCode="General">
                  <c:v>1.68223999E-3</c:v>
                </c:pt>
                <c:pt idx="21932" formatCode="General">
                  <c:v>1.68231999E-3</c:v>
                </c:pt>
                <c:pt idx="21933" formatCode="General">
                  <c:v>1.68239999E-3</c:v>
                </c:pt>
                <c:pt idx="21934" formatCode="General">
                  <c:v>1.6824799899999999E-3</c:v>
                </c:pt>
                <c:pt idx="21935" formatCode="General">
                  <c:v>1.6825599900000001E-3</c:v>
                </c:pt>
                <c:pt idx="21936" formatCode="General">
                  <c:v>1.68263999E-3</c:v>
                </c:pt>
                <c:pt idx="21937" formatCode="General">
                  <c:v>1.68271999E-3</c:v>
                </c:pt>
                <c:pt idx="21938" formatCode="General">
                  <c:v>1.68279999E-3</c:v>
                </c:pt>
                <c:pt idx="21939" formatCode="General">
                  <c:v>1.6828799899999999E-3</c:v>
                </c:pt>
                <c:pt idx="21940" formatCode="General">
                  <c:v>1.6829599900000001E-3</c:v>
                </c:pt>
                <c:pt idx="21941" formatCode="General">
                  <c:v>1.6830399900000001E-3</c:v>
                </c:pt>
                <c:pt idx="21942" formatCode="General">
                  <c:v>1.68311999E-3</c:v>
                </c:pt>
                <c:pt idx="21943" formatCode="General">
                  <c:v>1.68319999E-3</c:v>
                </c:pt>
                <c:pt idx="21944" formatCode="General">
                  <c:v>1.6832799899999999E-3</c:v>
                </c:pt>
                <c:pt idx="21945" formatCode="General">
                  <c:v>1.6833599900000001E-3</c:v>
                </c:pt>
                <c:pt idx="21946" formatCode="General">
                  <c:v>1.6834399900000001E-3</c:v>
                </c:pt>
                <c:pt idx="21947" formatCode="General">
                  <c:v>1.68351999E-3</c:v>
                </c:pt>
                <c:pt idx="21948" formatCode="General">
                  <c:v>1.68359999E-3</c:v>
                </c:pt>
                <c:pt idx="21949" formatCode="General">
                  <c:v>1.6836799899999999E-3</c:v>
                </c:pt>
                <c:pt idx="21950" formatCode="General">
                  <c:v>1.6837599899999999E-3</c:v>
                </c:pt>
                <c:pt idx="21951" formatCode="General">
                  <c:v>1.6838399900000001E-3</c:v>
                </c:pt>
                <c:pt idx="21952" formatCode="General">
                  <c:v>1.68391999E-3</c:v>
                </c:pt>
                <c:pt idx="21953" formatCode="General">
                  <c:v>1.68399999E-3</c:v>
                </c:pt>
                <c:pt idx="21954" formatCode="General">
                  <c:v>1.6840799899999999E-3</c:v>
                </c:pt>
                <c:pt idx="21955" formatCode="General">
                  <c:v>1.6841599899999999E-3</c:v>
                </c:pt>
                <c:pt idx="21956" formatCode="General">
                  <c:v>1.6842399900000001E-3</c:v>
                </c:pt>
                <c:pt idx="21957" formatCode="General">
                  <c:v>1.68431999E-3</c:v>
                </c:pt>
                <c:pt idx="21958" formatCode="General">
                  <c:v>1.68439999E-3</c:v>
                </c:pt>
                <c:pt idx="21959" formatCode="General">
                  <c:v>1.68447999E-3</c:v>
                </c:pt>
                <c:pt idx="21960" formatCode="General">
                  <c:v>1.6845599899999999E-3</c:v>
                </c:pt>
                <c:pt idx="21961" formatCode="General">
                  <c:v>1.6846399900000001E-3</c:v>
                </c:pt>
                <c:pt idx="21962" formatCode="General">
                  <c:v>1.6847199900000001E-3</c:v>
                </c:pt>
                <c:pt idx="21963" formatCode="General">
                  <c:v>1.68479999E-3</c:v>
                </c:pt>
                <c:pt idx="21964" formatCode="General">
                  <c:v>1.68487999E-3</c:v>
                </c:pt>
                <c:pt idx="21965" formatCode="General">
                  <c:v>1.6849599899999999E-3</c:v>
                </c:pt>
                <c:pt idx="21966" formatCode="General">
                  <c:v>1.6850399900000001E-3</c:v>
                </c:pt>
                <c:pt idx="21967" formatCode="General">
                  <c:v>1.6851199900000001E-3</c:v>
                </c:pt>
                <c:pt idx="21968" formatCode="General">
                  <c:v>1.68519999E-3</c:v>
                </c:pt>
                <c:pt idx="21969" formatCode="General">
                  <c:v>1.68527999E-3</c:v>
                </c:pt>
                <c:pt idx="21970" formatCode="General">
                  <c:v>1.6853599899999999E-3</c:v>
                </c:pt>
                <c:pt idx="21971" formatCode="General">
                  <c:v>1.6854399899999999E-3</c:v>
                </c:pt>
                <c:pt idx="21972" formatCode="General">
                  <c:v>1.6855199900000001E-3</c:v>
                </c:pt>
                <c:pt idx="21973" formatCode="General">
                  <c:v>1.68559999E-3</c:v>
                </c:pt>
                <c:pt idx="21974" formatCode="General">
                  <c:v>1.68567999E-3</c:v>
                </c:pt>
                <c:pt idx="21975" formatCode="General">
                  <c:v>1.6857599899999999E-3</c:v>
                </c:pt>
                <c:pt idx="21976" formatCode="General">
                  <c:v>1.6858399899999999E-3</c:v>
                </c:pt>
                <c:pt idx="21977" formatCode="General">
                  <c:v>1.6859199900000001E-3</c:v>
                </c:pt>
                <c:pt idx="21978" formatCode="General">
                  <c:v>1.68599999E-3</c:v>
                </c:pt>
                <c:pt idx="21979" formatCode="General">
                  <c:v>1.68607999E-3</c:v>
                </c:pt>
                <c:pt idx="21980" formatCode="General">
                  <c:v>1.68615999E-3</c:v>
                </c:pt>
                <c:pt idx="21981" formatCode="General">
                  <c:v>1.6862399899999999E-3</c:v>
                </c:pt>
                <c:pt idx="21982" formatCode="General">
                  <c:v>1.6863199900000001E-3</c:v>
                </c:pt>
                <c:pt idx="21983" formatCode="General">
                  <c:v>1.68639999E-3</c:v>
                </c:pt>
                <c:pt idx="21984" formatCode="General">
                  <c:v>1.68647999E-3</c:v>
                </c:pt>
                <c:pt idx="21985" formatCode="General">
                  <c:v>1.68655999E-3</c:v>
                </c:pt>
                <c:pt idx="21986" formatCode="General">
                  <c:v>1.6866399899999999E-3</c:v>
                </c:pt>
                <c:pt idx="21987" formatCode="General">
                  <c:v>1.6867199900000001E-3</c:v>
                </c:pt>
                <c:pt idx="21988" formatCode="General">
                  <c:v>1.6867999900000001E-3</c:v>
                </c:pt>
                <c:pt idx="21989" formatCode="General">
                  <c:v>1.68687999E-3</c:v>
                </c:pt>
                <c:pt idx="21990" formatCode="General">
                  <c:v>1.68695999E-3</c:v>
                </c:pt>
                <c:pt idx="21991" formatCode="General">
                  <c:v>1.6870399899999999E-3</c:v>
                </c:pt>
                <c:pt idx="21992" formatCode="General">
                  <c:v>1.6871199899999999E-3</c:v>
                </c:pt>
                <c:pt idx="21993" formatCode="General">
                  <c:v>1.6871999900000001E-3</c:v>
                </c:pt>
                <c:pt idx="21994" formatCode="General">
                  <c:v>1.68727999E-3</c:v>
                </c:pt>
                <c:pt idx="21995" formatCode="General">
                  <c:v>1.68735999E-3</c:v>
                </c:pt>
                <c:pt idx="21996" formatCode="General">
                  <c:v>1.6874399899999999E-3</c:v>
                </c:pt>
                <c:pt idx="21997" formatCode="General">
                  <c:v>1.6875199899999999E-3</c:v>
                </c:pt>
                <c:pt idx="21998" formatCode="General">
                  <c:v>1.6875999900000001E-3</c:v>
                </c:pt>
                <c:pt idx="21999" formatCode="General">
                  <c:v>1.68767999E-3</c:v>
                </c:pt>
                <c:pt idx="22000" formatCode="General">
                  <c:v>1.68775999E-3</c:v>
                </c:pt>
                <c:pt idx="22001" formatCode="General">
                  <c:v>1.68783999E-3</c:v>
                </c:pt>
                <c:pt idx="22002" formatCode="General">
                  <c:v>1.6879199899999999E-3</c:v>
                </c:pt>
                <c:pt idx="22003" formatCode="General">
                  <c:v>1.6879999900000001E-3</c:v>
                </c:pt>
                <c:pt idx="22004" formatCode="General">
                  <c:v>1.68807999E-3</c:v>
                </c:pt>
                <c:pt idx="22005" formatCode="General">
                  <c:v>1.68815999E-3</c:v>
                </c:pt>
                <c:pt idx="22006" formatCode="General">
                  <c:v>1.68823999E-3</c:v>
                </c:pt>
                <c:pt idx="22007" formatCode="General">
                  <c:v>1.6883199899999999E-3</c:v>
                </c:pt>
                <c:pt idx="22008" formatCode="General">
                  <c:v>1.6883999900000001E-3</c:v>
                </c:pt>
                <c:pt idx="22009" formatCode="General">
                  <c:v>1.6884799900000001E-3</c:v>
                </c:pt>
                <c:pt idx="22010" formatCode="General">
                  <c:v>1.68855999E-3</c:v>
                </c:pt>
                <c:pt idx="22011" formatCode="General">
                  <c:v>1.68863999E-3</c:v>
                </c:pt>
                <c:pt idx="22012" formatCode="General">
                  <c:v>1.6887199899999999E-3</c:v>
                </c:pt>
                <c:pt idx="22013" formatCode="General">
                  <c:v>1.6887999900000001E-3</c:v>
                </c:pt>
                <c:pt idx="22014" formatCode="General">
                  <c:v>1.6888799900000001E-3</c:v>
                </c:pt>
                <c:pt idx="22015" formatCode="General">
                  <c:v>1.68895999E-3</c:v>
                </c:pt>
                <c:pt idx="22016" formatCode="General">
                  <c:v>1.68903999E-3</c:v>
                </c:pt>
                <c:pt idx="22017" formatCode="General">
                  <c:v>1.6891199899999999E-3</c:v>
                </c:pt>
                <c:pt idx="22018" formatCode="General">
                  <c:v>1.6891999899999999E-3</c:v>
                </c:pt>
                <c:pt idx="22019" formatCode="General">
                  <c:v>1.6892799900000001E-3</c:v>
                </c:pt>
                <c:pt idx="22020" formatCode="General">
                  <c:v>1.68935999E-3</c:v>
                </c:pt>
                <c:pt idx="22021" formatCode="General">
                  <c:v>1.68943999E-3</c:v>
                </c:pt>
                <c:pt idx="22022" formatCode="General">
                  <c:v>1.68951999E-3</c:v>
                </c:pt>
                <c:pt idx="22023" formatCode="General">
                  <c:v>1.6895999899999999E-3</c:v>
                </c:pt>
                <c:pt idx="22024" formatCode="General">
                  <c:v>1.6896799900000001E-3</c:v>
                </c:pt>
                <c:pt idx="22025" formatCode="General">
                  <c:v>1.68975999E-3</c:v>
                </c:pt>
                <c:pt idx="22026" formatCode="General">
                  <c:v>1.68983999E-3</c:v>
                </c:pt>
                <c:pt idx="22027" formatCode="General">
                  <c:v>1.68991999E-3</c:v>
                </c:pt>
                <c:pt idx="22028" formatCode="General">
                  <c:v>1.6899999899999999E-3</c:v>
                </c:pt>
                <c:pt idx="22029" formatCode="General">
                  <c:v>1.6900799900000001E-3</c:v>
                </c:pt>
                <c:pt idx="22030" formatCode="General">
                  <c:v>1.6901599900000001E-3</c:v>
                </c:pt>
                <c:pt idx="22031" formatCode="General">
                  <c:v>1.69023999E-3</c:v>
                </c:pt>
                <c:pt idx="22032" formatCode="General">
                  <c:v>1.69031999E-3</c:v>
                </c:pt>
                <c:pt idx="22033" formatCode="General">
                  <c:v>1.6903999899999999E-3</c:v>
                </c:pt>
                <c:pt idx="22034" formatCode="General">
                  <c:v>1.6904799900000001E-3</c:v>
                </c:pt>
                <c:pt idx="22035" formatCode="General">
                  <c:v>1.6905599900000001E-3</c:v>
                </c:pt>
                <c:pt idx="22036" formatCode="General">
                  <c:v>1.69063999E-3</c:v>
                </c:pt>
                <c:pt idx="22037" formatCode="General">
                  <c:v>1.69071999E-3</c:v>
                </c:pt>
                <c:pt idx="22038" formatCode="General">
                  <c:v>1.6907999899999999E-3</c:v>
                </c:pt>
                <c:pt idx="22039" formatCode="General">
                  <c:v>1.6908799899999999E-3</c:v>
                </c:pt>
                <c:pt idx="22040" formatCode="General">
                  <c:v>1.6909599900000001E-3</c:v>
                </c:pt>
                <c:pt idx="22041" formatCode="General">
                  <c:v>1.69103999E-3</c:v>
                </c:pt>
                <c:pt idx="22042" formatCode="General">
                  <c:v>1.69111999E-3</c:v>
                </c:pt>
                <c:pt idx="22043" formatCode="General">
                  <c:v>1.6911999899999999E-3</c:v>
                </c:pt>
                <c:pt idx="22044" formatCode="General">
                  <c:v>1.6912799899999999E-3</c:v>
                </c:pt>
                <c:pt idx="22045" formatCode="General">
                  <c:v>1.6913599900000001E-3</c:v>
                </c:pt>
                <c:pt idx="22046" formatCode="General">
                  <c:v>1.69143999E-3</c:v>
                </c:pt>
                <c:pt idx="22047" formatCode="General">
                  <c:v>1.69151999E-3</c:v>
                </c:pt>
                <c:pt idx="22048" formatCode="General">
                  <c:v>1.69159999E-3</c:v>
                </c:pt>
                <c:pt idx="22049" formatCode="General">
                  <c:v>1.6916799899999999E-3</c:v>
                </c:pt>
                <c:pt idx="22050" formatCode="General">
                  <c:v>1.6917599900000001E-3</c:v>
                </c:pt>
                <c:pt idx="22051" formatCode="General">
                  <c:v>1.6918399900000001E-3</c:v>
                </c:pt>
                <c:pt idx="22052" formatCode="General">
                  <c:v>1.69191999E-3</c:v>
                </c:pt>
                <c:pt idx="22053" formatCode="General">
                  <c:v>1.69199999E-3</c:v>
                </c:pt>
                <c:pt idx="22054" formatCode="General">
                  <c:v>1.6920799899999999E-3</c:v>
                </c:pt>
                <c:pt idx="22055" formatCode="General">
                  <c:v>1.6921599900000001E-3</c:v>
                </c:pt>
                <c:pt idx="22056" formatCode="General">
                  <c:v>1.6922399900000001E-3</c:v>
                </c:pt>
                <c:pt idx="22057" formatCode="General">
                  <c:v>1.69231999E-3</c:v>
                </c:pt>
                <c:pt idx="22058" formatCode="General">
                  <c:v>1.69239999E-3</c:v>
                </c:pt>
                <c:pt idx="22059" formatCode="General">
                  <c:v>1.6924799899999999E-3</c:v>
                </c:pt>
                <c:pt idx="22060" formatCode="General">
                  <c:v>1.6925599899999999E-3</c:v>
                </c:pt>
                <c:pt idx="22061" formatCode="General">
                  <c:v>1.6926399900000001E-3</c:v>
                </c:pt>
                <c:pt idx="22062" formatCode="General">
                  <c:v>1.69271999E-3</c:v>
                </c:pt>
                <c:pt idx="22063" formatCode="General">
                  <c:v>1.69279999E-3</c:v>
                </c:pt>
                <c:pt idx="22064" formatCode="General">
                  <c:v>1.6928799899999999E-3</c:v>
                </c:pt>
                <c:pt idx="22065" formatCode="General">
                  <c:v>1.6929599899999999E-3</c:v>
                </c:pt>
                <c:pt idx="22066" formatCode="General">
                  <c:v>1.6930399900000001E-3</c:v>
                </c:pt>
                <c:pt idx="22067" formatCode="General">
                  <c:v>1.69311999E-3</c:v>
                </c:pt>
                <c:pt idx="22068" formatCode="General">
                  <c:v>1.69319999E-3</c:v>
                </c:pt>
                <c:pt idx="22069" formatCode="General">
                  <c:v>1.69327999E-3</c:v>
                </c:pt>
                <c:pt idx="22070" formatCode="General">
                  <c:v>1.6933599899999999E-3</c:v>
                </c:pt>
                <c:pt idx="22071" formatCode="General">
                  <c:v>1.6934399900000001E-3</c:v>
                </c:pt>
                <c:pt idx="22072" formatCode="General">
                  <c:v>1.69351999E-3</c:v>
                </c:pt>
                <c:pt idx="22073" formatCode="General">
                  <c:v>1.69359999E-3</c:v>
                </c:pt>
                <c:pt idx="22074" formatCode="General">
                  <c:v>1.69367999E-3</c:v>
                </c:pt>
                <c:pt idx="22075" formatCode="General">
                  <c:v>1.6937599899999999E-3</c:v>
                </c:pt>
                <c:pt idx="22076" formatCode="General">
                  <c:v>1.6938399900000001E-3</c:v>
                </c:pt>
                <c:pt idx="22077" formatCode="General">
                  <c:v>1.6939199900000001E-3</c:v>
                </c:pt>
                <c:pt idx="22078" formatCode="General">
                  <c:v>1.69399999E-3</c:v>
                </c:pt>
                <c:pt idx="22079" formatCode="General">
                  <c:v>1.69407999E-3</c:v>
                </c:pt>
                <c:pt idx="22080" formatCode="General">
                  <c:v>1.6941599899999999E-3</c:v>
                </c:pt>
                <c:pt idx="22081" formatCode="General">
                  <c:v>1.6942399899999999E-3</c:v>
                </c:pt>
                <c:pt idx="22082" formatCode="General">
                  <c:v>1.6943199900000001E-3</c:v>
                </c:pt>
                <c:pt idx="22083" formatCode="General">
                  <c:v>1.69439999E-3</c:v>
                </c:pt>
                <c:pt idx="22084" formatCode="General">
                  <c:v>1.69447999E-3</c:v>
                </c:pt>
                <c:pt idx="22085" formatCode="General">
                  <c:v>1.6945599899999999E-3</c:v>
                </c:pt>
                <c:pt idx="22086" formatCode="General">
                  <c:v>1.6946399899999999E-3</c:v>
                </c:pt>
                <c:pt idx="22087" formatCode="General">
                  <c:v>1.6947199900000001E-3</c:v>
                </c:pt>
                <c:pt idx="22088" formatCode="General">
                  <c:v>1.69479999E-3</c:v>
                </c:pt>
                <c:pt idx="22089" formatCode="General">
                  <c:v>1.69487999E-3</c:v>
                </c:pt>
                <c:pt idx="22090" formatCode="General">
                  <c:v>1.69495999E-3</c:v>
                </c:pt>
                <c:pt idx="22091" formatCode="General">
                  <c:v>1.6950399899999999E-3</c:v>
                </c:pt>
                <c:pt idx="22092" formatCode="General">
                  <c:v>1.6951199900000001E-3</c:v>
                </c:pt>
                <c:pt idx="22093" formatCode="General">
                  <c:v>1.69519999E-3</c:v>
                </c:pt>
                <c:pt idx="22094" formatCode="General">
                  <c:v>1.69527999E-3</c:v>
                </c:pt>
                <c:pt idx="22095" formatCode="General">
                  <c:v>1.69535999E-3</c:v>
                </c:pt>
                <c:pt idx="22096" formatCode="General">
                  <c:v>1.6954399899999999E-3</c:v>
                </c:pt>
                <c:pt idx="22097" formatCode="General">
                  <c:v>1.6955199900000001E-3</c:v>
                </c:pt>
                <c:pt idx="22098" formatCode="General">
                  <c:v>1.6955999900000001E-3</c:v>
                </c:pt>
                <c:pt idx="22099" formatCode="General">
                  <c:v>1.69567999E-3</c:v>
                </c:pt>
                <c:pt idx="22100" formatCode="General">
                  <c:v>1.69575999E-3</c:v>
                </c:pt>
                <c:pt idx="22101" formatCode="General">
                  <c:v>1.6958399899999999E-3</c:v>
                </c:pt>
                <c:pt idx="22102" formatCode="General">
                  <c:v>1.6959199900000001E-3</c:v>
                </c:pt>
                <c:pt idx="22103" formatCode="General">
                  <c:v>1.6959999900000001E-3</c:v>
                </c:pt>
                <c:pt idx="22104" formatCode="General">
                  <c:v>1.69607999E-3</c:v>
                </c:pt>
                <c:pt idx="22105" formatCode="General">
                  <c:v>1.69615999E-3</c:v>
                </c:pt>
                <c:pt idx="22106" formatCode="General">
                  <c:v>1.6962399899999999E-3</c:v>
                </c:pt>
                <c:pt idx="22107" formatCode="General">
                  <c:v>1.6963199899999999E-3</c:v>
                </c:pt>
                <c:pt idx="22108" formatCode="General">
                  <c:v>1.6963999900000001E-3</c:v>
                </c:pt>
                <c:pt idx="22109" formatCode="General">
                  <c:v>1.69647999E-3</c:v>
                </c:pt>
                <c:pt idx="22110" formatCode="General">
                  <c:v>1.69655999E-3</c:v>
                </c:pt>
                <c:pt idx="22111" formatCode="General">
                  <c:v>1.69663999E-3</c:v>
                </c:pt>
                <c:pt idx="22112" formatCode="General">
                  <c:v>1.6967199899999999E-3</c:v>
                </c:pt>
                <c:pt idx="22113" formatCode="General">
                  <c:v>1.6967999900000001E-3</c:v>
                </c:pt>
                <c:pt idx="22114" formatCode="General">
                  <c:v>1.69687999E-3</c:v>
                </c:pt>
                <c:pt idx="22115" formatCode="General">
                  <c:v>1.69695999E-3</c:v>
                </c:pt>
                <c:pt idx="22116" formatCode="General">
                  <c:v>1.69703999E-3</c:v>
                </c:pt>
                <c:pt idx="22117" formatCode="General">
                  <c:v>1.6971199899999999E-3</c:v>
                </c:pt>
                <c:pt idx="22118" formatCode="General">
                  <c:v>1.6971999900000001E-3</c:v>
                </c:pt>
                <c:pt idx="22119" formatCode="General">
                  <c:v>1.6972799900000001E-3</c:v>
                </c:pt>
                <c:pt idx="22120" formatCode="General">
                  <c:v>1.69735999E-3</c:v>
                </c:pt>
                <c:pt idx="22121" formatCode="General">
                  <c:v>1.69743999E-3</c:v>
                </c:pt>
                <c:pt idx="22122" formatCode="General">
                  <c:v>1.6975199899999999E-3</c:v>
                </c:pt>
                <c:pt idx="22123" formatCode="General">
                  <c:v>1.6975999900000001E-3</c:v>
                </c:pt>
                <c:pt idx="22124" formatCode="General">
                  <c:v>1.6976799900000001E-3</c:v>
                </c:pt>
                <c:pt idx="22125" formatCode="General">
                  <c:v>1.69775999E-3</c:v>
                </c:pt>
                <c:pt idx="22126" formatCode="General">
                  <c:v>1.69783999E-3</c:v>
                </c:pt>
                <c:pt idx="22127" formatCode="General">
                  <c:v>1.6979199899999999E-3</c:v>
                </c:pt>
                <c:pt idx="22128" formatCode="General">
                  <c:v>1.6979999899999999E-3</c:v>
                </c:pt>
                <c:pt idx="22129" formatCode="General">
                  <c:v>1.6980799900000001E-3</c:v>
                </c:pt>
                <c:pt idx="22130" formatCode="General">
                  <c:v>1.69815999E-3</c:v>
                </c:pt>
                <c:pt idx="22131" formatCode="General">
                  <c:v>1.69823999E-3</c:v>
                </c:pt>
                <c:pt idx="22132" formatCode="General">
                  <c:v>1.6983199899999999E-3</c:v>
                </c:pt>
                <c:pt idx="22133" formatCode="General">
                  <c:v>1.6983999899999999E-3</c:v>
                </c:pt>
                <c:pt idx="22134" formatCode="General">
                  <c:v>1.6984799900000001E-3</c:v>
                </c:pt>
                <c:pt idx="22135" formatCode="General">
                  <c:v>1.69855999E-3</c:v>
                </c:pt>
                <c:pt idx="22136" formatCode="General">
                  <c:v>1.69863999E-3</c:v>
                </c:pt>
                <c:pt idx="22137" formatCode="General">
                  <c:v>1.69871999E-3</c:v>
                </c:pt>
                <c:pt idx="22138" formatCode="General">
                  <c:v>1.6987999899999999E-3</c:v>
                </c:pt>
                <c:pt idx="22139" formatCode="General">
                  <c:v>1.6988799900000001E-3</c:v>
                </c:pt>
                <c:pt idx="22140" formatCode="General">
                  <c:v>1.6989599900000001E-3</c:v>
                </c:pt>
                <c:pt idx="22141" formatCode="General">
                  <c:v>1.69903999E-3</c:v>
                </c:pt>
                <c:pt idx="22142" formatCode="General">
                  <c:v>1.69911999E-3</c:v>
                </c:pt>
                <c:pt idx="22143" formatCode="General">
                  <c:v>1.6991999899999999E-3</c:v>
                </c:pt>
                <c:pt idx="22144" formatCode="General">
                  <c:v>1.6992799900000001E-3</c:v>
                </c:pt>
                <c:pt idx="22145" formatCode="General">
                  <c:v>1.6993599900000001E-3</c:v>
                </c:pt>
                <c:pt idx="22146" formatCode="General">
                  <c:v>1.69943999E-3</c:v>
                </c:pt>
                <c:pt idx="22147" formatCode="General">
                  <c:v>1.69951999E-3</c:v>
                </c:pt>
                <c:pt idx="22148" formatCode="General">
                  <c:v>1.6995999899999999E-3</c:v>
                </c:pt>
                <c:pt idx="22149" formatCode="General">
                  <c:v>1.6996799899999999E-3</c:v>
                </c:pt>
                <c:pt idx="22150" formatCode="General">
                  <c:v>1.6997599900000001E-3</c:v>
                </c:pt>
                <c:pt idx="22151" formatCode="General">
                  <c:v>1.69983999E-3</c:v>
                </c:pt>
                <c:pt idx="22152" formatCode="General">
                  <c:v>1.69991999E-3</c:v>
                </c:pt>
                <c:pt idx="22153" formatCode="General">
                  <c:v>1.6999999899999999E-3</c:v>
                </c:pt>
                <c:pt idx="22154" formatCode="General">
                  <c:v>1.7000799899999999E-3</c:v>
                </c:pt>
                <c:pt idx="22155" formatCode="General">
                  <c:v>1.7001599900000001E-3</c:v>
                </c:pt>
                <c:pt idx="22156" formatCode="General">
                  <c:v>1.70023999E-3</c:v>
                </c:pt>
                <c:pt idx="22157" formatCode="General">
                  <c:v>1.70031999E-3</c:v>
                </c:pt>
                <c:pt idx="22158" formatCode="General">
                  <c:v>1.70039999E-3</c:v>
                </c:pt>
                <c:pt idx="22159" formatCode="General">
                  <c:v>1.7004799899999999E-3</c:v>
                </c:pt>
                <c:pt idx="22160" formatCode="General">
                  <c:v>1.7005599900000001E-3</c:v>
                </c:pt>
                <c:pt idx="22161" formatCode="General">
                  <c:v>1.70063999E-3</c:v>
                </c:pt>
                <c:pt idx="22162" formatCode="General">
                  <c:v>1.70071999E-3</c:v>
                </c:pt>
                <c:pt idx="22163" formatCode="General">
                  <c:v>1.70079999E-3</c:v>
                </c:pt>
                <c:pt idx="22164" formatCode="General">
                  <c:v>1.7008799899999999E-3</c:v>
                </c:pt>
                <c:pt idx="22165" formatCode="General">
                  <c:v>1.7009599900000001E-3</c:v>
                </c:pt>
                <c:pt idx="22166" formatCode="General">
                  <c:v>1.7010399900000001E-3</c:v>
                </c:pt>
                <c:pt idx="22167" formatCode="General">
                  <c:v>1.70111999E-3</c:v>
                </c:pt>
                <c:pt idx="22168" formatCode="General">
                  <c:v>1.70119999E-3</c:v>
                </c:pt>
                <c:pt idx="22169" formatCode="General">
                  <c:v>1.7012799899999999E-3</c:v>
                </c:pt>
                <c:pt idx="22170" formatCode="General">
                  <c:v>1.7013599899999999E-3</c:v>
                </c:pt>
                <c:pt idx="22171" formatCode="General">
                  <c:v>1.7014399900000001E-3</c:v>
                </c:pt>
                <c:pt idx="22172" formatCode="General">
                  <c:v>1.70151999E-3</c:v>
                </c:pt>
                <c:pt idx="22173" formatCode="General">
                  <c:v>1.70159999E-3</c:v>
                </c:pt>
                <c:pt idx="22174" formatCode="General">
                  <c:v>1.7016799899999999E-3</c:v>
                </c:pt>
                <c:pt idx="22175" formatCode="General">
                  <c:v>1.7017599899999999E-3</c:v>
                </c:pt>
                <c:pt idx="22176" formatCode="General">
                  <c:v>1.7018399900000001E-3</c:v>
                </c:pt>
                <c:pt idx="22177" formatCode="General">
                  <c:v>1.70191999E-3</c:v>
                </c:pt>
                <c:pt idx="22178" formatCode="General">
                  <c:v>1.70199999E-3</c:v>
                </c:pt>
                <c:pt idx="22179" formatCode="General">
                  <c:v>1.70207999E-3</c:v>
                </c:pt>
                <c:pt idx="22180" formatCode="General">
                  <c:v>1.7021599899999999E-3</c:v>
                </c:pt>
                <c:pt idx="22181" formatCode="General">
                  <c:v>1.7022399900000001E-3</c:v>
                </c:pt>
                <c:pt idx="22182" formatCode="General">
                  <c:v>1.70231999E-3</c:v>
                </c:pt>
                <c:pt idx="22183" formatCode="General">
                  <c:v>1.70239999E-3</c:v>
                </c:pt>
                <c:pt idx="22184" formatCode="General">
                  <c:v>1.70247999E-3</c:v>
                </c:pt>
                <c:pt idx="22185" formatCode="General">
                  <c:v>1.7025599899999999E-3</c:v>
                </c:pt>
                <c:pt idx="22186" formatCode="General">
                  <c:v>1.7026399900000001E-3</c:v>
                </c:pt>
                <c:pt idx="22187" formatCode="General">
                  <c:v>1.7027199900000001E-3</c:v>
                </c:pt>
                <c:pt idx="22188" formatCode="General">
                  <c:v>1.70279999E-3</c:v>
                </c:pt>
                <c:pt idx="22189" formatCode="General">
                  <c:v>1.70287999E-3</c:v>
                </c:pt>
                <c:pt idx="22190" formatCode="General">
                  <c:v>1.7029599899999999E-3</c:v>
                </c:pt>
                <c:pt idx="22191" formatCode="General">
                  <c:v>1.7030399900000001E-3</c:v>
                </c:pt>
                <c:pt idx="22192" formatCode="General">
                  <c:v>1.7031199900000001E-3</c:v>
                </c:pt>
                <c:pt idx="22193" formatCode="General">
                  <c:v>1.70319999E-3</c:v>
                </c:pt>
                <c:pt idx="22194" formatCode="General">
                  <c:v>1.70327999E-3</c:v>
                </c:pt>
                <c:pt idx="22195" formatCode="General">
                  <c:v>1.7033599899999999E-3</c:v>
                </c:pt>
                <c:pt idx="22196" formatCode="General">
                  <c:v>1.7034399899999999E-3</c:v>
                </c:pt>
                <c:pt idx="22197" formatCode="General">
                  <c:v>1.7035199900000001E-3</c:v>
                </c:pt>
                <c:pt idx="22198" formatCode="General">
                  <c:v>1.70359999E-3</c:v>
                </c:pt>
                <c:pt idx="22199" formatCode="General">
                  <c:v>1.70367999E-3</c:v>
                </c:pt>
                <c:pt idx="22200" formatCode="General">
                  <c:v>1.7037599899999999E-3</c:v>
                </c:pt>
                <c:pt idx="22201" formatCode="General">
                  <c:v>1.7038399899999999E-3</c:v>
                </c:pt>
                <c:pt idx="22202" formatCode="General">
                  <c:v>1.7039199900000001E-3</c:v>
                </c:pt>
                <c:pt idx="22203" formatCode="General">
                  <c:v>1.70399999E-3</c:v>
                </c:pt>
                <c:pt idx="22204" formatCode="General">
                  <c:v>1.70407999E-3</c:v>
                </c:pt>
                <c:pt idx="22205" formatCode="General">
                  <c:v>1.70415999E-3</c:v>
                </c:pt>
                <c:pt idx="22206" formatCode="General">
                  <c:v>1.7042399899999999E-3</c:v>
                </c:pt>
                <c:pt idx="22207" formatCode="General">
                  <c:v>1.7043199900000001E-3</c:v>
                </c:pt>
                <c:pt idx="22208" formatCode="General">
                  <c:v>1.7043999900000001E-3</c:v>
                </c:pt>
                <c:pt idx="22209" formatCode="General">
                  <c:v>1.70447999E-3</c:v>
                </c:pt>
                <c:pt idx="22210" formatCode="General">
                  <c:v>1.70455999E-3</c:v>
                </c:pt>
                <c:pt idx="22211" formatCode="General">
                  <c:v>1.7046399899999999E-3</c:v>
                </c:pt>
                <c:pt idx="22212" formatCode="General">
                  <c:v>1.7047199900000001E-3</c:v>
                </c:pt>
                <c:pt idx="22213" formatCode="General">
                  <c:v>1.7047999900000001E-3</c:v>
                </c:pt>
                <c:pt idx="22214" formatCode="General">
                  <c:v>1.70487999E-3</c:v>
                </c:pt>
                <c:pt idx="22215" formatCode="General">
                  <c:v>1.70495999E-3</c:v>
                </c:pt>
                <c:pt idx="22216" formatCode="General">
                  <c:v>1.7050399899999999E-3</c:v>
                </c:pt>
                <c:pt idx="22217" formatCode="General">
                  <c:v>1.7051199899999999E-3</c:v>
                </c:pt>
                <c:pt idx="22218" formatCode="General">
                  <c:v>1.7051999900000001E-3</c:v>
                </c:pt>
                <c:pt idx="22219" formatCode="General">
                  <c:v>1.70527999E-3</c:v>
                </c:pt>
                <c:pt idx="22220" formatCode="General">
                  <c:v>1.70535999E-3</c:v>
                </c:pt>
                <c:pt idx="22221" formatCode="General">
                  <c:v>1.7054399899999999E-3</c:v>
                </c:pt>
                <c:pt idx="22222" formatCode="General">
                  <c:v>1.7055199899999999E-3</c:v>
                </c:pt>
                <c:pt idx="22223" formatCode="General">
                  <c:v>1.7055999900000001E-3</c:v>
                </c:pt>
                <c:pt idx="22224" formatCode="General">
                  <c:v>1.70567999E-3</c:v>
                </c:pt>
                <c:pt idx="22225" formatCode="General">
                  <c:v>1.70575999E-3</c:v>
                </c:pt>
                <c:pt idx="22226" formatCode="General">
                  <c:v>1.70583999E-3</c:v>
                </c:pt>
                <c:pt idx="22227" formatCode="General">
                  <c:v>1.7059199899999999E-3</c:v>
                </c:pt>
                <c:pt idx="22228" formatCode="General">
                  <c:v>1.7059999900000001E-3</c:v>
                </c:pt>
                <c:pt idx="22229" formatCode="General">
                  <c:v>1.70607999E-3</c:v>
                </c:pt>
                <c:pt idx="22230" formatCode="General">
                  <c:v>1.70615999E-3</c:v>
                </c:pt>
                <c:pt idx="22231" formatCode="General">
                  <c:v>1.70623999E-3</c:v>
                </c:pt>
                <c:pt idx="22232" formatCode="General">
                  <c:v>1.7063199899999999E-3</c:v>
                </c:pt>
                <c:pt idx="22233" formatCode="General">
                  <c:v>1.7063999900000001E-3</c:v>
                </c:pt>
                <c:pt idx="22234" formatCode="General">
                  <c:v>1.7064799900000001E-3</c:v>
                </c:pt>
                <c:pt idx="22235" formatCode="General">
                  <c:v>1.70655999E-3</c:v>
                </c:pt>
                <c:pt idx="22236" formatCode="General">
                  <c:v>1.70663999E-3</c:v>
                </c:pt>
                <c:pt idx="22237" formatCode="General">
                  <c:v>1.7067199899999999E-3</c:v>
                </c:pt>
                <c:pt idx="22238" formatCode="General">
                  <c:v>1.7067999899999999E-3</c:v>
                </c:pt>
                <c:pt idx="22239" formatCode="General">
                  <c:v>1.7068799900000001E-3</c:v>
                </c:pt>
                <c:pt idx="22240" formatCode="General">
                  <c:v>1.70695999E-3</c:v>
                </c:pt>
                <c:pt idx="22241" formatCode="General">
                  <c:v>1.70703999E-3</c:v>
                </c:pt>
                <c:pt idx="22242" formatCode="General">
                  <c:v>1.7071199899999999E-3</c:v>
                </c:pt>
                <c:pt idx="22243" formatCode="General">
                  <c:v>1.7071999899999999E-3</c:v>
                </c:pt>
                <c:pt idx="22244" formatCode="General">
                  <c:v>1.7072799900000001E-3</c:v>
                </c:pt>
                <c:pt idx="22245" formatCode="General">
                  <c:v>1.70735999E-3</c:v>
                </c:pt>
                <c:pt idx="22246" formatCode="General">
                  <c:v>1.70743999E-3</c:v>
                </c:pt>
                <c:pt idx="22247" formatCode="General">
                  <c:v>1.70751999E-3</c:v>
                </c:pt>
                <c:pt idx="22248" formatCode="General">
                  <c:v>1.7075999899999999E-3</c:v>
                </c:pt>
                <c:pt idx="22249" formatCode="General">
                  <c:v>1.7076799900000001E-3</c:v>
                </c:pt>
                <c:pt idx="22250" formatCode="General">
                  <c:v>1.70775999E-3</c:v>
                </c:pt>
                <c:pt idx="22251" formatCode="General">
                  <c:v>1.70783999E-3</c:v>
                </c:pt>
                <c:pt idx="22252" formatCode="General">
                  <c:v>1.70791999E-3</c:v>
                </c:pt>
                <c:pt idx="22253" formatCode="General">
                  <c:v>1.7079999899999999E-3</c:v>
                </c:pt>
                <c:pt idx="22254" formatCode="General">
                  <c:v>1.7080799900000001E-3</c:v>
                </c:pt>
                <c:pt idx="22255" formatCode="General">
                  <c:v>1.7081599900000001E-3</c:v>
                </c:pt>
                <c:pt idx="22256" formatCode="General">
                  <c:v>1.70823999E-3</c:v>
                </c:pt>
                <c:pt idx="22257" formatCode="General">
                  <c:v>1.70831999E-3</c:v>
                </c:pt>
                <c:pt idx="22258" formatCode="General">
                  <c:v>1.7083999899999999E-3</c:v>
                </c:pt>
                <c:pt idx="22259" formatCode="General">
                  <c:v>1.7084799900000001E-3</c:v>
                </c:pt>
                <c:pt idx="22260" formatCode="General">
                  <c:v>1.7085599900000001E-3</c:v>
                </c:pt>
                <c:pt idx="22261" formatCode="General">
                  <c:v>1.70863999E-3</c:v>
                </c:pt>
                <c:pt idx="22262" formatCode="General">
                  <c:v>1.70871999E-3</c:v>
                </c:pt>
                <c:pt idx="22263" formatCode="General">
                  <c:v>1.7087999899999999E-3</c:v>
                </c:pt>
                <c:pt idx="22264" formatCode="General">
                  <c:v>1.7088799899999999E-3</c:v>
                </c:pt>
                <c:pt idx="22265" formatCode="General">
                  <c:v>1.7089599900000001E-3</c:v>
                </c:pt>
                <c:pt idx="22266" formatCode="General">
                  <c:v>1.70903999E-3</c:v>
                </c:pt>
                <c:pt idx="22267" formatCode="General">
                  <c:v>1.70911999E-3</c:v>
                </c:pt>
                <c:pt idx="22268" formatCode="General">
                  <c:v>1.70919999E-3</c:v>
                </c:pt>
                <c:pt idx="22269" formatCode="General">
                  <c:v>1.7092799899999999E-3</c:v>
                </c:pt>
                <c:pt idx="22270" formatCode="General">
                  <c:v>1.7093599900000001E-3</c:v>
                </c:pt>
                <c:pt idx="22271" formatCode="General">
                  <c:v>1.70943999E-3</c:v>
                </c:pt>
                <c:pt idx="22272" formatCode="General">
                  <c:v>1.70951999E-3</c:v>
                </c:pt>
                <c:pt idx="22273" formatCode="General">
                  <c:v>1.70959999E-3</c:v>
                </c:pt>
                <c:pt idx="22274" formatCode="General">
                  <c:v>1.7096799899999999E-3</c:v>
                </c:pt>
                <c:pt idx="22275" formatCode="General">
                  <c:v>1.7097599900000001E-3</c:v>
                </c:pt>
                <c:pt idx="22276" formatCode="General">
                  <c:v>1.7098399900000001E-3</c:v>
                </c:pt>
                <c:pt idx="22277" formatCode="General">
                  <c:v>1.70991999E-3</c:v>
                </c:pt>
                <c:pt idx="22278" formatCode="General">
                  <c:v>1.70999999E-3</c:v>
                </c:pt>
                <c:pt idx="22279" formatCode="General">
                  <c:v>1.7100799899999999E-3</c:v>
                </c:pt>
                <c:pt idx="22280" formatCode="General">
                  <c:v>1.7101599900000001E-3</c:v>
                </c:pt>
                <c:pt idx="22281" formatCode="General">
                  <c:v>1.7102399900000001E-3</c:v>
                </c:pt>
                <c:pt idx="22282" formatCode="General">
                  <c:v>1.71031999E-3</c:v>
                </c:pt>
                <c:pt idx="22283" formatCode="General">
                  <c:v>1.71039999E-3</c:v>
                </c:pt>
                <c:pt idx="22284" formatCode="General">
                  <c:v>1.7104799899999999E-3</c:v>
                </c:pt>
                <c:pt idx="22285" formatCode="General">
                  <c:v>1.7105599899999999E-3</c:v>
                </c:pt>
                <c:pt idx="22286" formatCode="General">
                  <c:v>1.7106399900000001E-3</c:v>
                </c:pt>
                <c:pt idx="22287" formatCode="General">
                  <c:v>1.71071999E-3</c:v>
                </c:pt>
                <c:pt idx="22288" formatCode="General">
                  <c:v>1.71079999E-3</c:v>
                </c:pt>
                <c:pt idx="22289" formatCode="General">
                  <c:v>1.7108799899999999E-3</c:v>
                </c:pt>
                <c:pt idx="22290" formatCode="General">
                  <c:v>1.7109599899999999E-3</c:v>
                </c:pt>
                <c:pt idx="22291" formatCode="General">
                  <c:v>1.7110399900000001E-3</c:v>
                </c:pt>
                <c:pt idx="22292" formatCode="General">
                  <c:v>1.71111999E-3</c:v>
                </c:pt>
                <c:pt idx="22293" formatCode="General">
                  <c:v>1.71119999E-3</c:v>
                </c:pt>
                <c:pt idx="22294" formatCode="General">
                  <c:v>1.71127999E-3</c:v>
                </c:pt>
                <c:pt idx="22295" formatCode="General">
                  <c:v>1.7113599899999999E-3</c:v>
                </c:pt>
                <c:pt idx="22296" formatCode="General">
                  <c:v>1.7114399900000001E-3</c:v>
                </c:pt>
                <c:pt idx="22297" formatCode="General">
                  <c:v>1.7115199900000001E-3</c:v>
                </c:pt>
                <c:pt idx="22298" formatCode="General">
                  <c:v>1.71159999E-3</c:v>
                </c:pt>
                <c:pt idx="22299" formatCode="General">
                  <c:v>1.71167999E-3</c:v>
                </c:pt>
                <c:pt idx="22300" formatCode="General">
                  <c:v>1.7117599899999999E-3</c:v>
                </c:pt>
                <c:pt idx="22301" formatCode="General">
                  <c:v>1.7118399900000001E-3</c:v>
                </c:pt>
                <c:pt idx="22302" formatCode="General">
                  <c:v>1.7119199900000001E-3</c:v>
                </c:pt>
                <c:pt idx="22303" formatCode="General">
                  <c:v>1.71199999E-3</c:v>
                </c:pt>
                <c:pt idx="22304" formatCode="General">
                  <c:v>1.71207999E-3</c:v>
                </c:pt>
                <c:pt idx="22305" formatCode="General">
                  <c:v>1.7121599899999999E-3</c:v>
                </c:pt>
                <c:pt idx="22306" formatCode="General">
                  <c:v>1.7122399899999999E-3</c:v>
                </c:pt>
                <c:pt idx="22307" formatCode="General">
                  <c:v>1.7123199900000001E-3</c:v>
                </c:pt>
                <c:pt idx="22308" formatCode="General">
                  <c:v>1.71239999E-3</c:v>
                </c:pt>
                <c:pt idx="22309" formatCode="General">
                  <c:v>1.71247999E-3</c:v>
                </c:pt>
                <c:pt idx="22310" formatCode="General">
                  <c:v>1.7125599899999999E-3</c:v>
                </c:pt>
                <c:pt idx="22311" formatCode="General">
                  <c:v>1.7126399899999999E-3</c:v>
                </c:pt>
                <c:pt idx="22312" formatCode="General">
                  <c:v>1.7127199900000001E-3</c:v>
                </c:pt>
                <c:pt idx="22313" formatCode="General">
                  <c:v>1.71279999E-3</c:v>
                </c:pt>
                <c:pt idx="22314" formatCode="General">
                  <c:v>1.71287999E-3</c:v>
                </c:pt>
                <c:pt idx="22315" formatCode="General">
                  <c:v>1.71295999E-3</c:v>
                </c:pt>
                <c:pt idx="22316" formatCode="General">
                  <c:v>1.7130399899999999E-3</c:v>
                </c:pt>
                <c:pt idx="22317" formatCode="General">
                  <c:v>1.7131199900000001E-3</c:v>
                </c:pt>
                <c:pt idx="22318" formatCode="General">
                  <c:v>1.71319999E-3</c:v>
                </c:pt>
                <c:pt idx="22319" formatCode="General">
                  <c:v>1.71327999E-3</c:v>
                </c:pt>
                <c:pt idx="22320" formatCode="General">
                  <c:v>1.71335999E-3</c:v>
                </c:pt>
                <c:pt idx="22321" formatCode="General">
                  <c:v>1.7134399899999999E-3</c:v>
                </c:pt>
                <c:pt idx="22322" formatCode="General">
                  <c:v>1.7135199900000001E-3</c:v>
                </c:pt>
                <c:pt idx="22323" formatCode="General">
                  <c:v>1.7135999900000001E-3</c:v>
                </c:pt>
                <c:pt idx="22324" formatCode="General">
                  <c:v>1.71367999E-3</c:v>
                </c:pt>
                <c:pt idx="22325" formatCode="General">
                  <c:v>1.71375999E-3</c:v>
                </c:pt>
                <c:pt idx="22326" formatCode="General">
                  <c:v>1.7138399899999999E-3</c:v>
                </c:pt>
                <c:pt idx="22327" formatCode="General">
                  <c:v>1.7139199899999999E-3</c:v>
                </c:pt>
                <c:pt idx="22328" formatCode="General">
                  <c:v>1.7139999900000001E-3</c:v>
                </c:pt>
                <c:pt idx="22329" formatCode="General">
                  <c:v>1.71407999E-3</c:v>
                </c:pt>
                <c:pt idx="22330" formatCode="General">
                  <c:v>1.71415999E-3</c:v>
                </c:pt>
                <c:pt idx="22331" formatCode="General">
                  <c:v>1.7142399899999999E-3</c:v>
                </c:pt>
                <c:pt idx="22332" formatCode="General">
                  <c:v>1.7143199899999999E-3</c:v>
                </c:pt>
                <c:pt idx="22333" formatCode="General">
                  <c:v>1.7143999900000001E-3</c:v>
                </c:pt>
                <c:pt idx="22334" formatCode="General">
                  <c:v>1.71447999E-3</c:v>
                </c:pt>
                <c:pt idx="22335" formatCode="General">
                  <c:v>1.71455999E-3</c:v>
                </c:pt>
                <c:pt idx="22336" formatCode="General">
                  <c:v>1.71463999E-3</c:v>
                </c:pt>
                <c:pt idx="22337" formatCode="General">
                  <c:v>1.7147199899999999E-3</c:v>
                </c:pt>
                <c:pt idx="22338" formatCode="General">
                  <c:v>1.7147999900000001E-3</c:v>
                </c:pt>
                <c:pt idx="22339" formatCode="General">
                  <c:v>1.71487999E-3</c:v>
                </c:pt>
                <c:pt idx="22340" formatCode="General">
                  <c:v>1.71495999E-3</c:v>
                </c:pt>
                <c:pt idx="22341" formatCode="General">
                  <c:v>1.71503999E-3</c:v>
                </c:pt>
                <c:pt idx="22342" formatCode="General">
                  <c:v>1.7151199899999999E-3</c:v>
                </c:pt>
                <c:pt idx="22343" formatCode="General">
                  <c:v>1.7151999900000001E-3</c:v>
                </c:pt>
                <c:pt idx="22344" formatCode="General">
                  <c:v>1.7152799900000001E-3</c:v>
                </c:pt>
                <c:pt idx="22345" formatCode="General">
                  <c:v>1.71535999E-3</c:v>
                </c:pt>
                <c:pt idx="22346" formatCode="General">
                  <c:v>1.71543999E-3</c:v>
                </c:pt>
                <c:pt idx="22347" formatCode="General">
                  <c:v>1.7155199899999999E-3</c:v>
                </c:pt>
                <c:pt idx="22348" formatCode="General">
                  <c:v>1.7155999900000001E-3</c:v>
                </c:pt>
                <c:pt idx="22349" formatCode="General">
                  <c:v>1.7156799900000001E-3</c:v>
                </c:pt>
                <c:pt idx="22350" formatCode="General">
                  <c:v>1.71575999E-3</c:v>
                </c:pt>
                <c:pt idx="22351" formatCode="General">
                  <c:v>1.71583999E-3</c:v>
                </c:pt>
                <c:pt idx="22352" formatCode="General">
                  <c:v>1.7159199899999999E-3</c:v>
                </c:pt>
                <c:pt idx="22353" formatCode="General">
                  <c:v>1.7159999899999999E-3</c:v>
                </c:pt>
                <c:pt idx="22354" formatCode="General">
                  <c:v>1.7160799900000001E-3</c:v>
                </c:pt>
                <c:pt idx="22355" formatCode="General">
                  <c:v>1.71615999E-3</c:v>
                </c:pt>
                <c:pt idx="22356" formatCode="General">
                  <c:v>1.71623999E-3</c:v>
                </c:pt>
                <c:pt idx="22357" formatCode="General">
                  <c:v>1.71631999E-3</c:v>
                </c:pt>
                <c:pt idx="22358" formatCode="General">
                  <c:v>1.7163999899999999E-3</c:v>
                </c:pt>
                <c:pt idx="22359" formatCode="General">
                  <c:v>1.7164799900000001E-3</c:v>
                </c:pt>
                <c:pt idx="22360" formatCode="General">
                  <c:v>1.71655999E-3</c:v>
                </c:pt>
                <c:pt idx="22361" formatCode="General">
                  <c:v>1.71663999E-3</c:v>
                </c:pt>
                <c:pt idx="22362" formatCode="General">
                  <c:v>1.71671999E-3</c:v>
                </c:pt>
                <c:pt idx="22363" formatCode="General">
                  <c:v>1.7167999899999999E-3</c:v>
                </c:pt>
                <c:pt idx="22364" formatCode="General">
                  <c:v>1.7168799900000001E-3</c:v>
                </c:pt>
                <c:pt idx="22365" formatCode="General">
                  <c:v>1.7169599900000001E-3</c:v>
                </c:pt>
                <c:pt idx="22366" formatCode="General">
                  <c:v>1.71703999E-3</c:v>
                </c:pt>
                <c:pt idx="22367" formatCode="General">
                  <c:v>1.71711999E-3</c:v>
                </c:pt>
                <c:pt idx="22368" formatCode="General">
                  <c:v>1.7171999899999999E-3</c:v>
                </c:pt>
                <c:pt idx="22369" formatCode="General">
                  <c:v>1.7172799900000001E-3</c:v>
                </c:pt>
                <c:pt idx="22370" formatCode="General">
                  <c:v>1.7173599900000001E-3</c:v>
                </c:pt>
                <c:pt idx="22371" formatCode="General">
                  <c:v>1.71743999E-3</c:v>
                </c:pt>
                <c:pt idx="22372" formatCode="General">
                  <c:v>1.71751999E-3</c:v>
                </c:pt>
                <c:pt idx="22373" formatCode="General">
                  <c:v>1.7175999899999999E-3</c:v>
                </c:pt>
                <c:pt idx="22374" formatCode="General">
                  <c:v>1.7176799899999999E-3</c:v>
                </c:pt>
                <c:pt idx="22375" formatCode="General">
                  <c:v>1.7177599900000001E-3</c:v>
                </c:pt>
                <c:pt idx="22376" formatCode="General">
                  <c:v>1.71783999E-3</c:v>
                </c:pt>
                <c:pt idx="22377" formatCode="General">
                  <c:v>1.71791999E-3</c:v>
                </c:pt>
                <c:pt idx="22378" formatCode="General">
                  <c:v>1.7179999899999999E-3</c:v>
                </c:pt>
                <c:pt idx="22379" formatCode="General">
                  <c:v>1.7180799899999999E-3</c:v>
                </c:pt>
                <c:pt idx="22380" formatCode="General">
                  <c:v>1.7181599900000001E-3</c:v>
                </c:pt>
                <c:pt idx="22381" formatCode="General">
                  <c:v>1.71823999E-3</c:v>
                </c:pt>
                <c:pt idx="22382" formatCode="General">
                  <c:v>1.71831999E-3</c:v>
                </c:pt>
                <c:pt idx="22383" formatCode="General">
                  <c:v>1.71839999E-3</c:v>
                </c:pt>
                <c:pt idx="22384" formatCode="General">
                  <c:v>1.7184799899999999E-3</c:v>
                </c:pt>
                <c:pt idx="22385" formatCode="General">
                  <c:v>1.7185599900000001E-3</c:v>
                </c:pt>
                <c:pt idx="22386" formatCode="General">
                  <c:v>1.7186399900000001E-3</c:v>
                </c:pt>
                <c:pt idx="22387" formatCode="General">
                  <c:v>1.71871999E-3</c:v>
                </c:pt>
                <c:pt idx="22388" formatCode="General">
                  <c:v>1.71879999E-3</c:v>
                </c:pt>
                <c:pt idx="22389" formatCode="General">
                  <c:v>1.7188799899999999E-3</c:v>
                </c:pt>
                <c:pt idx="22390" formatCode="General">
                  <c:v>1.7189599900000001E-3</c:v>
                </c:pt>
                <c:pt idx="22391" formatCode="General">
                  <c:v>1.7190399900000001E-3</c:v>
                </c:pt>
                <c:pt idx="22392" formatCode="General">
                  <c:v>1.71911999E-3</c:v>
                </c:pt>
                <c:pt idx="22393" formatCode="General">
                  <c:v>1.71919999E-3</c:v>
                </c:pt>
                <c:pt idx="22394" formatCode="General">
                  <c:v>1.7192799899999999E-3</c:v>
                </c:pt>
                <c:pt idx="22395" formatCode="General">
                  <c:v>1.7193599899999999E-3</c:v>
                </c:pt>
                <c:pt idx="22396" formatCode="General">
                  <c:v>1.7194399900000001E-3</c:v>
                </c:pt>
                <c:pt idx="22397" formatCode="General">
                  <c:v>1.71951999E-3</c:v>
                </c:pt>
                <c:pt idx="22398" formatCode="General">
                  <c:v>1.71959999E-3</c:v>
                </c:pt>
                <c:pt idx="22399" formatCode="General">
                  <c:v>1.7196799899999999E-3</c:v>
                </c:pt>
                <c:pt idx="22400" formatCode="General">
                  <c:v>1.7197599899999999E-3</c:v>
                </c:pt>
                <c:pt idx="22401" formatCode="General">
                  <c:v>1.7198399900000001E-3</c:v>
                </c:pt>
                <c:pt idx="22402" formatCode="General">
                  <c:v>1.71991999E-3</c:v>
                </c:pt>
                <c:pt idx="22403" formatCode="General">
                  <c:v>1.71999999E-3</c:v>
                </c:pt>
                <c:pt idx="22404" formatCode="General">
                  <c:v>1.72007999E-3</c:v>
                </c:pt>
                <c:pt idx="22405" formatCode="General">
                  <c:v>1.7201599899999999E-3</c:v>
                </c:pt>
                <c:pt idx="22406" formatCode="General">
                  <c:v>1.7202399900000001E-3</c:v>
                </c:pt>
                <c:pt idx="22407" formatCode="General">
                  <c:v>1.72031999E-3</c:v>
                </c:pt>
                <c:pt idx="22408" formatCode="General">
                  <c:v>1.72039999E-3</c:v>
                </c:pt>
                <c:pt idx="22409" formatCode="General">
                  <c:v>1.72047999E-3</c:v>
                </c:pt>
                <c:pt idx="22410" formatCode="General">
                  <c:v>1.7205599899999999E-3</c:v>
                </c:pt>
                <c:pt idx="22411" formatCode="General">
                  <c:v>1.7206399900000001E-3</c:v>
                </c:pt>
                <c:pt idx="22412" formatCode="General">
                  <c:v>1.7207199900000001E-3</c:v>
                </c:pt>
                <c:pt idx="22413" formatCode="General">
                  <c:v>1.72079999E-3</c:v>
                </c:pt>
                <c:pt idx="22414" formatCode="General">
                  <c:v>1.72087999E-3</c:v>
                </c:pt>
                <c:pt idx="22415" formatCode="General">
                  <c:v>1.7209599899999999E-3</c:v>
                </c:pt>
                <c:pt idx="22416" formatCode="General">
                  <c:v>1.7210399899999999E-3</c:v>
                </c:pt>
                <c:pt idx="22417" formatCode="General">
                  <c:v>1.7211199900000001E-3</c:v>
                </c:pt>
                <c:pt idx="22418" formatCode="General">
                  <c:v>1.72119999E-3</c:v>
                </c:pt>
                <c:pt idx="22419" formatCode="General">
                  <c:v>1.72127999E-3</c:v>
                </c:pt>
                <c:pt idx="22420" formatCode="General">
                  <c:v>1.7213599899999999E-3</c:v>
                </c:pt>
                <c:pt idx="22421" formatCode="General">
                  <c:v>1.7214399899999999E-3</c:v>
                </c:pt>
                <c:pt idx="22422" formatCode="General">
                  <c:v>1.7215199900000001E-3</c:v>
                </c:pt>
                <c:pt idx="22423" formatCode="General">
                  <c:v>1.72159999E-3</c:v>
                </c:pt>
                <c:pt idx="22424" formatCode="General">
                  <c:v>1.72167999E-3</c:v>
                </c:pt>
                <c:pt idx="22425" formatCode="General">
                  <c:v>1.72175999E-3</c:v>
                </c:pt>
                <c:pt idx="22426" formatCode="General">
                  <c:v>1.7218399899999999E-3</c:v>
                </c:pt>
                <c:pt idx="22427" formatCode="General">
                  <c:v>1.7219199900000001E-3</c:v>
                </c:pt>
                <c:pt idx="22428" formatCode="General">
                  <c:v>1.72199999E-3</c:v>
                </c:pt>
                <c:pt idx="22429" formatCode="General">
                  <c:v>1.72207999E-3</c:v>
                </c:pt>
                <c:pt idx="22430" formatCode="General">
                  <c:v>1.72215999E-3</c:v>
                </c:pt>
                <c:pt idx="22431" formatCode="General">
                  <c:v>1.7222399899999999E-3</c:v>
                </c:pt>
                <c:pt idx="22432" formatCode="General">
                  <c:v>1.7223199900000001E-3</c:v>
                </c:pt>
                <c:pt idx="22433" formatCode="General">
                  <c:v>1.7223999900000001E-3</c:v>
                </c:pt>
                <c:pt idx="22434" formatCode="General">
                  <c:v>1.72247999E-3</c:v>
                </c:pt>
                <c:pt idx="22435" formatCode="General">
                  <c:v>1.72255999E-3</c:v>
                </c:pt>
                <c:pt idx="22436" formatCode="General">
                  <c:v>1.7226399899999999E-3</c:v>
                </c:pt>
                <c:pt idx="22437" formatCode="General">
                  <c:v>1.7227199900000001E-3</c:v>
                </c:pt>
                <c:pt idx="22438" formatCode="General">
                  <c:v>1.7227999900000001E-3</c:v>
                </c:pt>
                <c:pt idx="22439" formatCode="General">
                  <c:v>1.72287999E-3</c:v>
                </c:pt>
                <c:pt idx="22440" formatCode="General">
                  <c:v>1.72295999E-3</c:v>
                </c:pt>
                <c:pt idx="22441" formatCode="General">
                  <c:v>1.7230399899999999E-3</c:v>
                </c:pt>
                <c:pt idx="22442" formatCode="General">
                  <c:v>1.7231199899999999E-3</c:v>
                </c:pt>
                <c:pt idx="22443" formatCode="General">
                  <c:v>1.7231999900000001E-3</c:v>
                </c:pt>
                <c:pt idx="22444" formatCode="General">
                  <c:v>1.72327999E-3</c:v>
                </c:pt>
                <c:pt idx="22445" formatCode="General">
                  <c:v>1.72335999E-3</c:v>
                </c:pt>
                <c:pt idx="22446" formatCode="General">
                  <c:v>1.72343999E-3</c:v>
                </c:pt>
                <c:pt idx="22447" formatCode="General">
                  <c:v>1.7235199899999999E-3</c:v>
                </c:pt>
                <c:pt idx="22448" formatCode="General">
                  <c:v>1.7235999900000001E-3</c:v>
                </c:pt>
                <c:pt idx="22449" formatCode="General">
                  <c:v>1.72367999E-3</c:v>
                </c:pt>
                <c:pt idx="22450" formatCode="General">
                  <c:v>1.72375999E-3</c:v>
                </c:pt>
                <c:pt idx="22451" formatCode="General">
                  <c:v>1.72383999E-3</c:v>
                </c:pt>
                <c:pt idx="22452" formatCode="General">
                  <c:v>1.7239199899999999E-3</c:v>
                </c:pt>
                <c:pt idx="22453" formatCode="General">
                  <c:v>1.7239999900000001E-3</c:v>
                </c:pt>
                <c:pt idx="22454" formatCode="General">
                  <c:v>1.7240799900000001E-3</c:v>
                </c:pt>
                <c:pt idx="22455" formatCode="General">
                  <c:v>1.72415999E-3</c:v>
                </c:pt>
                <c:pt idx="22456" formatCode="General">
                  <c:v>1.72423999E-3</c:v>
                </c:pt>
                <c:pt idx="22457" formatCode="General">
                  <c:v>1.7243199899999999E-3</c:v>
                </c:pt>
                <c:pt idx="22458" formatCode="General">
                  <c:v>1.7243999900000001E-3</c:v>
                </c:pt>
                <c:pt idx="22459" formatCode="General">
                  <c:v>1.7244799900000001E-3</c:v>
                </c:pt>
                <c:pt idx="22460" formatCode="General">
                  <c:v>1.72455999E-3</c:v>
                </c:pt>
                <c:pt idx="22461" formatCode="General">
                  <c:v>1.72463999E-3</c:v>
                </c:pt>
                <c:pt idx="22462" formatCode="General">
                  <c:v>1.7247199899999999E-3</c:v>
                </c:pt>
                <c:pt idx="22463" formatCode="General">
                  <c:v>1.7247999899999999E-3</c:v>
                </c:pt>
                <c:pt idx="22464" formatCode="General">
                  <c:v>1.7248799900000001E-3</c:v>
                </c:pt>
                <c:pt idx="22465" formatCode="General">
                  <c:v>1.72495999E-3</c:v>
                </c:pt>
                <c:pt idx="22466" formatCode="General">
                  <c:v>1.72503999E-3</c:v>
                </c:pt>
                <c:pt idx="22467" formatCode="General">
                  <c:v>1.7251199899999999E-3</c:v>
                </c:pt>
                <c:pt idx="22468" formatCode="General">
                  <c:v>1.7251999899999999E-3</c:v>
                </c:pt>
                <c:pt idx="22469" formatCode="General">
                  <c:v>1.7252799900000001E-3</c:v>
                </c:pt>
                <c:pt idx="22470" formatCode="General">
                  <c:v>1.72535999E-3</c:v>
                </c:pt>
                <c:pt idx="22471" formatCode="General">
                  <c:v>1.72543999E-3</c:v>
                </c:pt>
                <c:pt idx="22472" formatCode="General">
                  <c:v>1.72551999E-3</c:v>
                </c:pt>
                <c:pt idx="22473" formatCode="General">
                  <c:v>1.7255999899999999E-3</c:v>
                </c:pt>
                <c:pt idx="22474" formatCode="General">
                  <c:v>1.7256799900000001E-3</c:v>
                </c:pt>
                <c:pt idx="22475" formatCode="General">
                  <c:v>1.7257599900000001E-3</c:v>
                </c:pt>
                <c:pt idx="22476" formatCode="General">
                  <c:v>1.72583999E-3</c:v>
                </c:pt>
                <c:pt idx="22477" formatCode="General">
                  <c:v>1.72591999E-3</c:v>
                </c:pt>
                <c:pt idx="22478" formatCode="General">
                  <c:v>1.7259999899999999E-3</c:v>
                </c:pt>
                <c:pt idx="22479" formatCode="General">
                  <c:v>1.7260799900000001E-3</c:v>
                </c:pt>
                <c:pt idx="22480" formatCode="General">
                  <c:v>1.7261599900000001E-3</c:v>
                </c:pt>
                <c:pt idx="22481" formatCode="General">
                  <c:v>1.72623999E-3</c:v>
                </c:pt>
                <c:pt idx="22482" formatCode="General">
                  <c:v>1.72631999E-3</c:v>
                </c:pt>
                <c:pt idx="22483" formatCode="General">
                  <c:v>1.7263999899999999E-3</c:v>
                </c:pt>
                <c:pt idx="22484" formatCode="General">
                  <c:v>1.7264799899999999E-3</c:v>
                </c:pt>
                <c:pt idx="22485" formatCode="General">
                  <c:v>1.7265599900000001E-3</c:v>
                </c:pt>
                <c:pt idx="22486" formatCode="General">
                  <c:v>1.72663999E-3</c:v>
                </c:pt>
                <c:pt idx="22487" formatCode="General">
                  <c:v>1.72671999E-3</c:v>
                </c:pt>
                <c:pt idx="22488" formatCode="General">
                  <c:v>1.7267999899999999E-3</c:v>
                </c:pt>
                <c:pt idx="22489" formatCode="General">
                  <c:v>1.7268799899999999E-3</c:v>
                </c:pt>
                <c:pt idx="22490" formatCode="General">
                  <c:v>1.7269599900000001E-3</c:v>
                </c:pt>
                <c:pt idx="22491" formatCode="General">
                  <c:v>1.72703999E-3</c:v>
                </c:pt>
                <c:pt idx="22492" formatCode="General">
                  <c:v>1.72711999E-3</c:v>
                </c:pt>
                <c:pt idx="22493" formatCode="General">
                  <c:v>1.72719999E-3</c:v>
                </c:pt>
                <c:pt idx="22494" formatCode="General">
                  <c:v>1.7272799899999999E-3</c:v>
                </c:pt>
                <c:pt idx="22495" formatCode="General">
                  <c:v>1.7273599900000001E-3</c:v>
                </c:pt>
                <c:pt idx="22496" formatCode="General">
                  <c:v>1.72743999E-3</c:v>
                </c:pt>
                <c:pt idx="22497" formatCode="General">
                  <c:v>1.72751999E-3</c:v>
                </c:pt>
                <c:pt idx="22498" formatCode="General">
                  <c:v>1.72759999E-3</c:v>
                </c:pt>
                <c:pt idx="22499" formatCode="General">
                  <c:v>1.7276799899999999E-3</c:v>
                </c:pt>
                <c:pt idx="22500" formatCode="General">
                  <c:v>1.7277599900000001E-3</c:v>
                </c:pt>
                <c:pt idx="22501" formatCode="General">
                  <c:v>1.7278399900000001E-3</c:v>
                </c:pt>
                <c:pt idx="22502" formatCode="General">
                  <c:v>1.72791999E-3</c:v>
                </c:pt>
                <c:pt idx="22503" formatCode="General">
                  <c:v>1.72799999E-3</c:v>
                </c:pt>
                <c:pt idx="22504" formatCode="General">
                  <c:v>1.7280799899999999E-3</c:v>
                </c:pt>
                <c:pt idx="22505" formatCode="General">
                  <c:v>1.7281599899999999E-3</c:v>
                </c:pt>
                <c:pt idx="22506" formatCode="General">
                  <c:v>1.7282399900000001E-3</c:v>
                </c:pt>
                <c:pt idx="22507" formatCode="General">
                  <c:v>1.72831999E-3</c:v>
                </c:pt>
                <c:pt idx="22508" formatCode="General">
                  <c:v>1.72839999E-3</c:v>
                </c:pt>
                <c:pt idx="22509" formatCode="General">
                  <c:v>1.7284799899999999E-3</c:v>
                </c:pt>
                <c:pt idx="22510" formatCode="General">
                  <c:v>1.7285599899999999E-3</c:v>
                </c:pt>
                <c:pt idx="22511" formatCode="General">
                  <c:v>1.7286399900000001E-3</c:v>
                </c:pt>
                <c:pt idx="22512" formatCode="General">
                  <c:v>1.72871999E-3</c:v>
                </c:pt>
                <c:pt idx="22513" formatCode="General">
                  <c:v>1.72879999E-3</c:v>
                </c:pt>
                <c:pt idx="22514" formatCode="General">
                  <c:v>1.72887999E-3</c:v>
                </c:pt>
                <c:pt idx="22515" formatCode="General">
                  <c:v>1.7289599899999999E-3</c:v>
                </c:pt>
                <c:pt idx="22516" formatCode="General">
                  <c:v>1.7290399900000001E-3</c:v>
                </c:pt>
                <c:pt idx="22517" formatCode="General">
                  <c:v>1.72911999E-3</c:v>
                </c:pt>
                <c:pt idx="22518" formatCode="General">
                  <c:v>1.72919999E-3</c:v>
                </c:pt>
                <c:pt idx="22519" formatCode="General">
                  <c:v>1.72927999E-3</c:v>
                </c:pt>
                <c:pt idx="22520" formatCode="General">
                  <c:v>1.7293599899999999E-3</c:v>
                </c:pt>
                <c:pt idx="22521" formatCode="General">
                  <c:v>1.7294399900000001E-3</c:v>
                </c:pt>
                <c:pt idx="22522" formatCode="General">
                  <c:v>1.7295199900000001E-3</c:v>
                </c:pt>
                <c:pt idx="22523" formatCode="General">
                  <c:v>1.72959999E-3</c:v>
                </c:pt>
                <c:pt idx="22524" formatCode="General">
                  <c:v>1.72967999E-3</c:v>
                </c:pt>
                <c:pt idx="22525" formatCode="General">
                  <c:v>1.7297599899999999E-3</c:v>
                </c:pt>
                <c:pt idx="22526" formatCode="General">
                  <c:v>1.7298399900000001E-3</c:v>
                </c:pt>
                <c:pt idx="22527" formatCode="General">
                  <c:v>1.7299199900000001E-3</c:v>
                </c:pt>
                <c:pt idx="22528" formatCode="General">
                  <c:v>1.72999999E-3</c:v>
                </c:pt>
                <c:pt idx="22529" formatCode="General">
                  <c:v>1.73007999E-3</c:v>
                </c:pt>
                <c:pt idx="22530" formatCode="General">
                  <c:v>1.7301599899999999E-3</c:v>
                </c:pt>
                <c:pt idx="22531" formatCode="General">
                  <c:v>1.7302399899999999E-3</c:v>
                </c:pt>
                <c:pt idx="22532" formatCode="General">
                  <c:v>1.7303199900000001E-3</c:v>
                </c:pt>
                <c:pt idx="22533" formatCode="General">
                  <c:v>1.73039999E-3</c:v>
                </c:pt>
                <c:pt idx="22534" formatCode="General">
                  <c:v>1.73047999E-3</c:v>
                </c:pt>
                <c:pt idx="22535" formatCode="General">
                  <c:v>1.73055999E-3</c:v>
                </c:pt>
                <c:pt idx="22536" formatCode="General">
                  <c:v>1.7306399899999999E-3</c:v>
                </c:pt>
                <c:pt idx="22537" formatCode="General">
                  <c:v>1.7307199900000001E-3</c:v>
                </c:pt>
                <c:pt idx="22538" formatCode="General">
                  <c:v>1.73079999E-3</c:v>
                </c:pt>
                <c:pt idx="22539" formatCode="General">
                  <c:v>1.73087999E-3</c:v>
                </c:pt>
                <c:pt idx="22540" formatCode="General">
                  <c:v>1.73095999E-3</c:v>
                </c:pt>
                <c:pt idx="22541" formatCode="General">
                  <c:v>1.7310399899999999E-3</c:v>
                </c:pt>
                <c:pt idx="22542" formatCode="General">
                  <c:v>1.7311199900000001E-3</c:v>
                </c:pt>
                <c:pt idx="22543" formatCode="General">
                  <c:v>1.7311999900000001E-3</c:v>
                </c:pt>
                <c:pt idx="22544" formatCode="General">
                  <c:v>1.73127999E-3</c:v>
                </c:pt>
                <c:pt idx="22545" formatCode="General">
                  <c:v>1.73135999E-3</c:v>
                </c:pt>
                <c:pt idx="22546" formatCode="General">
                  <c:v>1.7314399899999999E-3</c:v>
                </c:pt>
                <c:pt idx="22547" formatCode="General">
                  <c:v>1.7315199900000001E-3</c:v>
                </c:pt>
                <c:pt idx="22548" formatCode="General">
                  <c:v>1.7315999900000001E-3</c:v>
                </c:pt>
                <c:pt idx="22549" formatCode="General">
                  <c:v>1.73167999E-3</c:v>
                </c:pt>
                <c:pt idx="22550" formatCode="General">
                  <c:v>1.73175999E-3</c:v>
                </c:pt>
                <c:pt idx="22551" formatCode="General">
                  <c:v>1.7318399899999999E-3</c:v>
                </c:pt>
                <c:pt idx="22552" formatCode="General">
                  <c:v>1.7319199899999999E-3</c:v>
                </c:pt>
                <c:pt idx="22553" formatCode="General">
                  <c:v>1.7319999900000001E-3</c:v>
                </c:pt>
                <c:pt idx="22554" formatCode="General">
                  <c:v>1.73207999E-3</c:v>
                </c:pt>
                <c:pt idx="22555" formatCode="General">
                  <c:v>1.73215999E-3</c:v>
                </c:pt>
                <c:pt idx="22556" formatCode="General">
                  <c:v>1.7322399899999999E-3</c:v>
                </c:pt>
                <c:pt idx="22557" formatCode="General">
                  <c:v>1.7323199899999999E-3</c:v>
                </c:pt>
                <c:pt idx="22558" formatCode="General">
                  <c:v>1.7323999900000001E-3</c:v>
                </c:pt>
                <c:pt idx="22559" formatCode="General">
                  <c:v>1.73247999E-3</c:v>
                </c:pt>
                <c:pt idx="22560" formatCode="General">
                  <c:v>1.73255999E-3</c:v>
                </c:pt>
                <c:pt idx="22561" formatCode="General">
                  <c:v>1.73263999E-3</c:v>
                </c:pt>
                <c:pt idx="22562" formatCode="General">
                  <c:v>1.7327199899999999E-3</c:v>
                </c:pt>
                <c:pt idx="22563" formatCode="General">
                  <c:v>1.7327999900000001E-3</c:v>
                </c:pt>
                <c:pt idx="22564" formatCode="General">
                  <c:v>1.7328799900000001E-3</c:v>
                </c:pt>
                <c:pt idx="22565" formatCode="General">
                  <c:v>1.73295999E-3</c:v>
                </c:pt>
                <c:pt idx="22566" formatCode="General">
                  <c:v>1.73303999E-3</c:v>
                </c:pt>
                <c:pt idx="22567" formatCode="General">
                  <c:v>1.7331199899999999E-3</c:v>
                </c:pt>
                <c:pt idx="22568" formatCode="General">
                  <c:v>1.7331999900000001E-3</c:v>
                </c:pt>
                <c:pt idx="22569" formatCode="General">
                  <c:v>1.7332799900000001E-3</c:v>
                </c:pt>
                <c:pt idx="22570" formatCode="General">
                  <c:v>1.73335999E-3</c:v>
                </c:pt>
                <c:pt idx="22571" formatCode="General">
                  <c:v>1.73343999E-3</c:v>
                </c:pt>
                <c:pt idx="22572" formatCode="General">
                  <c:v>1.7335199899999999E-3</c:v>
                </c:pt>
                <c:pt idx="22573" formatCode="General">
                  <c:v>1.7335999899999999E-3</c:v>
                </c:pt>
                <c:pt idx="22574" formatCode="General">
                  <c:v>1.7336799900000001E-3</c:v>
                </c:pt>
                <c:pt idx="22575" formatCode="General">
                  <c:v>1.73375999E-3</c:v>
                </c:pt>
                <c:pt idx="22576" formatCode="General">
                  <c:v>1.73383999E-3</c:v>
                </c:pt>
                <c:pt idx="22577" formatCode="General">
                  <c:v>1.7339199899999999E-3</c:v>
                </c:pt>
                <c:pt idx="22578" formatCode="General">
                  <c:v>1.7339999899999999E-3</c:v>
                </c:pt>
                <c:pt idx="22579" formatCode="General">
                  <c:v>1.7340799900000001E-3</c:v>
                </c:pt>
                <c:pt idx="22580" formatCode="General">
                  <c:v>1.73415999E-3</c:v>
                </c:pt>
                <c:pt idx="22581" formatCode="General">
                  <c:v>1.73423999E-3</c:v>
                </c:pt>
                <c:pt idx="22582" formatCode="General">
                  <c:v>1.73431999E-3</c:v>
                </c:pt>
                <c:pt idx="22583" formatCode="General">
                  <c:v>1.7343999899999999E-3</c:v>
                </c:pt>
                <c:pt idx="22584" formatCode="General">
                  <c:v>1.7344799900000001E-3</c:v>
                </c:pt>
                <c:pt idx="22585" formatCode="General">
                  <c:v>1.73455999E-3</c:v>
                </c:pt>
                <c:pt idx="22586" formatCode="General">
                  <c:v>1.73463999E-3</c:v>
                </c:pt>
                <c:pt idx="22587" formatCode="General">
                  <c:v>1.73471999E-3</c:v>
                </c:pt>
                <c:pt idx="22588" formatCode="General">
                  <c:v>1.7347999899999999E-3</c:v>
                </c:pt>
                <c:pt idx="22589" formatCode="General">
                  <c:v>1.7348799900000001E-3</c:v>
                </c:pt>
                <c:pt idx="22590" formatCode="General">
                  <c:v>1.7349599900000001E-3</c:v>
                </c:pt>
                <c:pt idx="22591" formatCode="General">
                  <c:v>1.73503999E-3</c:v>
                </c:pt>
                <c:pt idx="22592" formatCode="General">
                  <c:v>1.73511999E-3</c:v>
                </c:pt>
                <c:pt idx="22593" formatCode="General">
                  <c:v>1.7351999899999999E-3</c:v>
                </c:pt>
                <c:pt idx="22594" formatCode="General">
                  <c:v>1.7352799899999999E-3</c:v>
                </c:pt>
                <c:pt idx="22595" formatCode="General">
                  <c:v>1.7353599900000001E-3</c:v>
                </c:pt>
                <c:pt idx="22596" formatCode="General">
                  <c:v>1.73543999E-3</c:v>
                </c:pt>
                <c:pt idx="22597" formatCode="General">
                  <c:v>1.73551999E-3</c:v>
                </c:pt>
                <c:pt idx="22598" formatCode="General">
                  <c:v>1.7355999899999999E-3</c:v>
                </c:pt>
                <c:pt idx="22599" formatCode="General">
                  <c:v>1.7356799899999999E-3</c:v>
                </c:pt>
                <c:pt idx="22600" formatCode="General">
                  <c:v>1.7357599900000001E-3</c:v>
                </c:pt>
                <c:pt idx="22601" formatCode="General">
                  <c:v>1.73583999E-3</c:v>
                </c:pt>
                <c:pt idx="22602" formatCode="General">
                  <c:v>1.73591999E-3</c:v>
                </c:pt>
                <c:pt idx="22603" formatCode="General">
                  <c:v>1.73599999E-3</c:v>
                </c:pt>
                <c:pt idx="22604" formatCode="General">
                  <c:v>1.7360799899999999E-3</c:v>
                </c:pt>
                <c:pt idx="22605" formatCode="General">
                  <c:v>1.7361599900000001E-3</c:v>
                </c:pt>
                <c:pt idx="22606" formatCode="General">
                  <c:v>1.73623999E-3</c:v>
                </c:pt>
                <c:pt idx="22607" formatCode="General">
                  <c:v>1.73631999E-3</c:v>
                </c:pt>
                <c:pt idx="22608" formatCode="General">
                  <c:v>1.73639999E-3</c:v>
                </c:pt>
                <c:pt idx="22609" formatCode="General">
                  <c:v>1.7364799899999999E-3</c:v>
                </c:pt>
                <c:pt idx="22610" formatCode="General">
                  <c:v>1.7365599900000001E-3</c:v>
                </c:pt>
                <c:pt idx="22611" formatCode="General">
                  <c:v>1.7366399900000001E-3</c:v>
                </c:pt>
                <c:pt idx="22612" formatCode="General">
                  <c:v>1.73671999E-3</c:v>
                </c:pt>
                <c:pt idx="22613" formatCode="General">
                  <c:v>1.73679999E-3</c:v>
                </c:pt>
                <c:pt idx="22614" formatCode="General">
                  <c:v>1.7368799899999999E-3</c:v>
                </c:pt>
                <c:pt idx="22615" formatCode="General">
                  <c:v>1.7369599900000001E-3</c:v>
                </c:pt>
                <c:pt idx="22616" formatCode="General">
                  <c:v>1.7370399900000001E-3</c:v>
                </c:pt>
                <c:pt idx="22617" formatCode="General">
                  <c:v>1.73711999E-3</c:v>
                </c:pt>
                <c:pt idx="22618" formatCode="General">
                  <c:v>1.73719999E-3</c:v>
                </c:pt>
                <c:pt idx="22619" formatCode="General">
                  <c:v>1.7372799899999999E-3</c:v>
                </c:pt>
                <c:pt idx="22620" formatCode="General">
                  <c:v>1.7373599899999999E-3</c:v>
                </c:pt>
                <c:pt idx="22621" formatCode="General">
                  <c:v>1.7374399900000001E-3</c:v>
                </c:pt>
                <c:pt idx="22622" formatCode="General">
                  <c:v>1.73751999E-3</c:v>
                </c:pt>
                <c:pt idx="22623" formatCode="General">
                  <c:v>1.73759999E-3</c:v>
                </c:pt>
                <c:pt idx="22624" formatCode="General">
                  <c:v>1.73767999E-3</c:v>
                </c:pt>
                <c:pt idx="22625" formatCode="General">
                  <c:v>1.7377599899999999E-3</c:v>
                </c:pt>
                <c:pt idx="22626" formatCode="General">
                  <c:v>1.7378399900000001E-3</c:v>
                </c:pt>
                <c:pt idx="22627" formatCode="General">
                  <c:v>1.73791999E-3</c:v>
                </c:pt>
                <c:pt idx="22628" formatCode="General">
                  <c:v>1.73799999E-3</c:v>
                </c:pt>
                <c:pt idx="22629" formatCode="General">
                  <c:v>1.73807999E-3</c:v>
                </c:pt>
                <c:pt idx="22630" formatCode="General">
                  <c:v>1.7381599899999999E-3</c:v>
                </c:pt>
                <c:pt idx="22631" formatCode="General">
                  <c:v>1.7382399900000001E-3</c:v>
                </c:pt>
                <c:pt idx="22632" formatCode="General">
                  <c:v>1.7383199900000001E-3</c:v>
                </c:pt>
                <c:pt idx="22633" formatCode="General">
                  <c:v>1.73839999E-3</c:v>
                </c:pt>
                <c:pt idx="22634" formatCode="General">
                  <c:v>1.73847999E-3</c:v>
                </c:pt>
                <c:pt idx="22635" formatCode="General">
                  <c:v>1.7385599899999999E-3</c:v>
                </c:pt>
                <c:pt idx="22636" formatCode="General">
                  <c:v>1.7386399900000001E-3</c:v>
                </c:pt>
                <c:pt idx="22637" formatCode="General">
                  <c:v>1.7387199900000001E-3</c:v>
                </c:pt>
                <c:pt idx="22638" formatCode="General">
                  <c:v>1.73879999E-3</c:v>
                </c:pt>
                <c:pt idx="22639" formatCode="General">
                  <c:v>1.73887999E-3</c:v>
                </c:pt>
                <c:pt idx="22640" formatCode="General">
                  <c:v>1.7389599899999999E-3</c:v>
                </c:pt>
                <c:pt idx="22641" formatCode="General">
                  <c:v>1.7390399899999999E-3</c:v>
                </c:pt>
                <c:pt idx="22642" formatCode="General">
                  <c:v>1.7391199900000001E-3</c:v>
                </c:pt>
                <c:pt idx="22643" formatCode="General">
                  <c:v>1.73919999E-3</c:v>
                </c:pt>
                <c:pt idx="22644" formatCode="General">
                  <c:v>1.73927999E-3</c:v>
                </c:pt>
                <c:pt idx="22645" formatCode="General">
                  <c:v>1.7393599899999999E-3</c:v>
                </c:pt>
                <c:pt idx="22646" formatCode="General">
                  <c:v>1.7394399899999999E-3</c:v>
                </c:pt>
                <c:pt idx="22647" formatCode="General">
                  <c:v>1.7395199900000001E-3</c:v>
                </c:pt>
                <c:pt idx="22648" formatCode="General">
                  <c:v>1.73959999E-3</c:v>
                </c:pt>
                <c:pt idx="22649" formatCode="General">
                  <c:v>1.73967999E-3</c:v>
                </c:pt>
                <c:pt idx="22650" formatCode="General">
                  <c:v>1.73975999E-3</c:v>
                </c:pt>
                <c:pt idx="22651" formatCode="General">
                  <c:v>1.7398399899999999E-3</c:v>
                </c:pt>
                <c:pt idx="22652" formatCode="General">
                  <c:v>1.7399199900000001E-3</c:v>
                </c:pt>
                <c:pt idx="22653" formatCode="General">
                  <c:v>1.7399999900000001E-3</c:v>
                </c:pt>
                <c:pt idx="22654" formatCode="General">
                  <c:v>1.74007999E-3</c:v>
                </c:pt>
                <c:pt idx="22655" formatCode="General">
                  <c:v>1.74015999E-3</c:v>
                </c:pt>
                <c:pt idx="22656" formatCode="General">
                  <c:v>1.7402399899999999E-3</c:v>
                </c:pt>
                <c:pt idx="22657" formatCode="General">
                  <c:v>1.7403199900000001E-3</c:v>
                </c:pt>
                <c:pt idx="22658" formatCode="General">
                  <c:v>1.7403999900000001E-3</c:v>
                </c:pt>
                <c:pt idx="22659" formatCode="General">
                  <c:v>1.74047999E-3</c:v>
                </c:pt>
                <c:pt idx="22660" formatCode="General">
                  <c:v>1.74055999E-3</c:v>
                </c:pt>
                <c:pt idx="22661" formatCode="General">
                  <c:v>1.7406399899999999E-3</c:v>
                </c:pt>
                <c:pt idx="22662" formatCode="General">
                  <c:v>1.7407199899999999E-3</c:v>
                </c:pt>
                <c:pt idx="22663" formatCode="General">
                  <c:v>1.7407999900000001E-3</c:v>
                </c:pt>
                <c:pt idx="22664" formatCode="General">
                  <c:v>1.74087999E-3</c:v>
                </c:pt>
                <c:pt idx="22665" formatCode="General">
                  <c:v>1.74095999E-3</c:v>
                </c:pt>
                <c:pt idx="22666" formatCode="General">
                  <c:v>1.7410399899999999E-3</c:v>
                </c:pt>
                <c:pt idx="22667" formatCode="General">
                  <c:v>1.7411199899999999E-3</c:v>
                </c:pt>
                <c:pt idx="22668" formatCode="General">
                  <c:v>1.7411999900000001E-3</c:v>
                </c:pt>
                <c:pt idx="22669" formatCode="General">
                  <c:v>1.74127999E-3</c:v>
                </c:pt>
                <c:pt idx="22670" formatCode="General">
                  <c:v>1.74135999E-3</c:v>
                </c:pt>
                <c:pt idx="22671" formatCode="General">
                  <c:v>1.74143999E-3</c:v>
                </c:pt>
                <c:pt idx="22672" formatCode="General">
                  <c:v>1.7415199899999999E-3</c:v>
                </c:pt>
                <c:pt idx="22673" formatCode="General">
                  <c:v>1.7415999900000001E-3</c:v>
                </c:pt>
                <c:pt idx="22674" formatCode="General">
                  <c:v>1.74167999E-3</c:v>
                </c:pt>
                <c:pt idx="22675" formatCode="General">
                  <c:v>1.74175999E-3</c:v>
                </c:pt>
                <c:pt idx="22676" formatCode="General">
                  <c:v>1.74183999E-3</c:v>
                </c:pt>
                <c:pt idx="22677" formatCode="General">
                  <c:v>1.7419199899999999E-3</c:v>
                </c:pt>
                <c:pt idx="22678" formatCode="General">
                  <c:v>1.7419999900000001E-3</c:v>
                </c:pt>
                <c:pt idx="22679" formatCode="General">
                  <c:v>1.7420799900000001E-3</c:v>
                </c:pt>
                <c:pt idx="22680" formatCode="General">
                  <c:v>1.74215999E-3</c:v>
                </c:pt>
                <c:pt idx="22681" formatCode="General">
                  <c:v>1.74223999E-3</c:v>
                </c:pt>
                <c:pt idx="22682" formatCode="General">
                  <c:v>1.7423199899999999E-3</c:v>
                </c:pt>
                <c:pt idx="22683" formatCode="General">
                  <c:v>1.7423999899999999E-3</c:v>
                </c:pt>
                <c:pt idx="22684" formatCode="General">
                  <c:v>1.7424799900000001E-3</c:v>
                </c:pt>
                <c:pt idx="22685" formatCode="General">
                  <c:v>1.74255999E-3</c:v>
                </c:pt>
                <c:pt idx="22686" formatCode="General">
                  <c:v>1.74263999E-3</c:v>
                </c:pt>
                <c:pt idx="22687" formatCode="General">
                  <c:v>1.7427199899999999E-3</c:v>
                </c:pt>
                <c:pt idx="22688" formatCode="General">
                  <c:v>1.7427999899999999E-3</c:v>
                </c:pt>
                <c:pt idx="22689" formatCode="General">
                  <c:v>1.7428799900000001E-3</c:v>
                </c:pt>
                <c:pt idx="22690" formatCode="General">
                  <c:v>1.74295999E-3</c:v>
                </c:pt>
                <c:pt idx="22691" formatCode="General">
                  <c:v>1.74303999E-3</c:v>
                </c:pt>
                <c:pt idx="22692" formatCode="General">
                  <c:v>1.74311999E-3</c:v>
                </c:pt>
                <c:pt idx="22693" formatCode="General">
                  <c:v>1.7431999899999999E-3</c:v>
                </c:pt>
                <c:pt idx="22694" formatCode="General">
                  <c:v>1.7432799900000001E-3</c:v>
                </c:pt>
                <c:pt idx="22695" formatCode="General">
                  <c:v>1.74335999E-3</c:v>
                </c:pt>
                <c:pt idx="22696" formatCode="General">
                  <c:v>1.74343999E-3</c:v>
                </c:pt>
                <c:pt idx="22697" formatCode="General">
                  <c:v>1.74351999E-3</c:v>
                </c:pt>
                <c:pt idx="22698" formatCode="General">
                  <c:v>1.7435999899999999E-3</c:v>
                </c:pt>
                <c:pt idx="22699" formatCode="General">
                  <c:v>1.7436799900000001E-3</c:v>
                </c:pt>
                <c:pt idx="22700" formatCode="General">
                  <c:v>1.7437599900000001E-3</c:v>
                </c:pt>
                <c:pt idx="22701" formatCode="General">
                  <c:v>1.74383999E-3</c:v>
                </c:pt>
                <c:pt idx="22702" formatCode="General">
                  <c:v>1.74391999E-3</c:v>
                </c:pt>
                <c:pt idx="22703" formatCode="General">
                  <c:v>1.7439999899999999E-3</c:v>
                </c:pt>
                <c:pt idx="22704" formatCode="General">
                  <c:v>1.7440799900000001E-3</c:v>
                </c:pt>
                <c:pt idx="22705" formatCode="General">
                  <c:v>1.7441599900000001E-3</c:v>
                </c:pt>
                <c:pt idx="22706" formatCode="General">
                  <c:v>1.74423999E-3</c:v>
                </c:pt>
                <c:pt idx="22707" formatCode="General">
                  <c:v>1.74431999E-3</c:v>
                </c:pt>
                <c:pt idx="22708" formatCode="General">
                  <c:v>1.7443999899999999E-3</c:v>
                </c:pt>
                <c:pt idx="22709" formatCode="General">
                  <c:v>1.7444799899999999E-3</c:v>
                </c:pt>
                <c:pt idx="22710" formatCode="General">
                  <c:v>1.7445599900000001E-3</c:v>
                </c:pt>
                <c:pt idx="22711" formatCode="General">
                  <c:v>1.74463999E-3</c:v>
                </c:pt>
                <c:pt idx="22712" formatCode="General">
                  <c:v>1.74471999E-3</c:v>
                </c:pt>
                <c:pt idx="22713" formatCode="General">
                  <c:v>1.7447999899999999E-3</c:v>
                </c:pt>
                <c:pt idx="22714" formatCode="General">
                  <c:v>1.7448799899999999E-3</c:v>
                </c:pt>
                <c:pt idx="22715" formatCode="General">
                  <c:v>1.7449599900000001E-3</c:v>
                </c:pt>
                <c:pt idx="22716" formatCode="General">
                  <c:v>1.74503999E-3</c:v>
                </c:pt>
                <c:pt idx="22717" formatCode="General">
                  <c:v>1.74511999E-3</c:v>
                </c:pt>
                <c:pt idx="22718" formatCode="General">
                  <c:v>1.74519999E-3</c:v>
                </c:pt>
                <c:pt idx="22719" formatCode="General">
                  <c:v>1.7452799899999999E-3</c:v>
                </c:pt>
                <c:pt idx="22720" formatCode="General">
                  <c:v>1.7453599900000001E-3</c:v>
                </c:pt>
                <c:pt idx="22721" formatCode="General">
                  <c:v>1.7454399900000001E-3</c:v>
                </c:pt>
                <c:pt idx="22722" formatCode="General">
                  <c:v>1.74551999E-3</c:v>
                </c:pt>
                <c:pt idx="22723" formatCode="General">
                  <c:v>1.74559999E-3</c:v>
                </c:pt>
                <c:pt idx="22724" formatCode="General">
                  <c:v>1.7456799899999999E-3</c:v>
                </c:pt>
                <c:pt idx="22725" formatCode="General">
                  <c:v>1.7457599900000001E-3</c:v>
                </c:pt>
                <c:pt idx="22726" formatCode="General">
                  <c:v>1.7458399900000001E-3</c:v>
                </c:pt>
                <c:pt idx="22727" formatCode="General">
                  <c:v>1.74591999E-3</c:v>
                </c:pt>
                <c:pt idx="22728" formatCode="General">
                  <c:v>1.74599999E-3</c:v>
                </c:pt>
                <c:pt idx="22729" formatCode="General">
                  <c:v>1.7460799899999999E-3</c:v>
                </c:pt>
                <c:pt idx="22730" formatCode="General">
                  <c:v>1.7461599899999999E-3</c:v>
                </c:pt>
                <c:pt idx="22731" formatCode="General">
                  <c:v>1.7462399900000001E-3</c:v>
                </c:pt>
                <c:pt idx="22732" formatCode="General">
                  <c:v>1.74631999E-3</c:v>
                </c:pt>
                <c:pt idx="22733" formatCode="General">
                  <c:v>1.74639999E-3</c:v>
                </c:pt>
                <c:pt idx="22734" formatCode="General">
                  <c:v>1.7464799899999999E-3</c:v>
                </c:pt>
                <c:pt idx="22735" formatCode="General">
                  <c:v>1.7465599899999999E-3</c:v>
                </c:pt>
                <c:pt idx="22736" formatCode="General">
                  <c:v>1.7466399900000001E-3</c:v>
                </c:pt>
                <c:pt idx="22737" formatCode="General">
                  <c:v>1.74671999E-3</c:v>
                </c:pt>
                <c:pt idx="22738" formatCode="General">
                  <c:v>1.74679999E-3</c:v>
                </c:pt>
                <c:pt idx="22739" formatCode="General">
                  <c:v>1.74687999E-3</c:v>
                </c:pt>
                <c:pt idx="22740" formatCode="General">
                  <c:v>1.7469599899999999E-3</c:v>
                </c:pt>
                <c:pt idx="22741" formatCode="General">
                  <c:v>1.7470399900000001E-3</c:v>
                </c:pt>
                <c:pt idx="22742" formatCode="General">
                  <c:v>1.74711999E-3</c:v>
                </c:pt>
                <c:pt idx="22743" formatCode="General">
                  <c:v>1.74719999E-3</c:v>
                </c:pt>
                <c:pt idx="22744" formatCode="General">
                  <c:v>1.74727999E-3</c:v>
                </c:pt>
                <c:pt idx="22745" formatCode="General">
                  <c:v>1.7473599899999999E-3</c:v>
                </c:pt>
                <c:pt idx="22746" formatCode="General">
                  <c:v>1.7474399900000001E-3</c:v>
                </c:pt>
                <c:pt idx="22747" formatCode="General">
                  <c:v>1.7475199900000001E-3</c:v>
                </c:pt>
                <c:pt idx="22748" formatCode="General">
                  <c:v>1.74759999E-3</c:v>
                </c:pt>
                <c:pt idx="22749" formatCode="General">
                  <c:v>1.74767999E-3</c:v>
                </c:pt>
                <c:pt idx="22750" formatCode="General">
                  <c:v>1.7477599899999999E-3</c:v>
                </c:pt>
                <c:pt idx="22751" formatCode="General">
                  <c:v>1.7478399899999999E-3</c:v>
                </c:pt>
                <c:pt idx="22752" formatCode="General">
                  <c:v>1.7479199900000001E-3</c:v>
                </c:pt>
                <c:pt idx="22753" formatCode="General">
                  <c:v>1.74799999E-3</c:v>
                </c:pt>
                <c:pt idx="22754" formatCode="General">
                  <c:v>1.74807999E-3</c:v>
                </c:pt>
                <c:pt idx="22755" formatCode="General">
                  <c:v>1.7481599899999999E-3</c:v>
                </c:pt>
                <c:pt idx="22756" formatCode="General">
                  <c:v>1.7482399899999999E-3</c:v>
                </c:pt>
                <c:pt idx="22757" formatCode="General">
                  <c:v>1.7483199900000001E-3</c:v>
                </c:pt>
                <c:pt idx="22758" formatCode="General">
                  <c:v>1.74839999E-3</c:v>
                </c:pt>
                <c:pt idx="22759" formatCode="General">
                  <c:v>1.74847999E-3</c:v>
                </c:pt>
                <c:pt idx="22760" formatCode="General">
                  <c:v>1.74855999E-3</c:v>
                </c:pt>
                <c:pt idx="22761" formatCode="General">
                  <c:v>1.7486399899999999E-3</c:v>
                </c:pt>
                <c:pt idx="22762" formatCode="General">
                  <c:v>1.7487199900000001E-3</c:v>
                </c:pt>
                <c:pt idx="22763" formatCode="General">
                  <c:v>1.74879999E-3</c:v>
                </c:pt>
                <c:pt idx="22764" formatCode="General">
                  <c:v>1.74887999E-3</c:v>
                </c:pt>
                <c:pt idx="22765" formatCode="General">
                  <c:v>1.74895999E-3</c:v>
                </c:pt>
                <c:pt idx="22766" formatCode="General">
                  <c:v>1.7490399899999999E-3</c:v>
                </c:pt>
                <c:pt idx="22767" formatCode="General">
                  <c:v>1.7491199900000001E-3</c:v>
                </c:pt>
                <c:pt idx="22768" formatCode="General">
                  <c:v>1.7491999900000001E-3</c:v>
                </c:pt>
                <c:pt idx="22769" formatCode="General">
                  <c:v>1.74927999E-3</c:v>
                </c:pt>
                <c:pt idx="22770" formatCode="General">
                  <c:v>1.74935999E-3</c:v>
                </c:pt>
                <c:pt idx="22771" formatCode="General">
                  <c:v>1.7494399899999999E-3</c:v>
                </c:pt>
                <c:pt idx="22772" formatCode="General">
                  <c:v>1.7495199900000001E-3</c:v>
                </c:pt>
                <c:pt idx="22773" formatCode="General">
                  <c:v>1.7495999900000001E-3</c:v>
                </c:pt>
                <c:pt idx="22774" formatCode="General">
                  <c:v>1.74967999E-3</c:v>
                </c:pt>
                <c:pt idx="22775" formatCode="General">
                  <c:v>1.74975999E-3</c:v>
                </c:pt>
                <c:pt idx="22776" formatCode="General">
                  <c:v>1.7498399899999999E-3</c:v>
                </c:pt>
                <c:pt idx="22777" formatCode="General">
                  <c:v>1.7499199899999999E-3</c:v>
                </c:pt>
                <c:pt idx="22778" formatCode="General">
                  <c:v>1.7499999900000001E-3</c:v>
                </c:pt>
                <c:pt idx="22779" formatCode="General">
                  <c:v>1.75007999E-3</c:v>
                </c:pt>
                <c:pt idx="22780" formatCode="General">
                  <c:v>1.75015999E-3</c:v>
                </c:pt>
                <c:pt idx="22781" formatCode="General">
                  <c:v>1.75023999E-3</c:v>
                </c:pt>
                <c:pt idx="22782" formatCode="General">
                  <c:v>1.7503199899999999E-3</c:v>
                </c:pt>
                <c:pt idx="22783" formatCode="General">
                  <c:v>1.7503999900000001E-3</c:v>
                </c:pt>
                <c:pt idx="22784" formatCode="General">
                  <c:v>1.75047999E-3</c:v>
                </c:pt>
                <c:pt idx="22785" formatCode="General">
                  <c:v>1.75055999E-3</c:v>
                </c:pt>
                <c:pt idx="22786" formatCode="General">
                  <c:v>1.75063999E-3</c:v>
                </c:pt>
                <c:pt idx="22787" formatCode="General">
                  <c:v>1.7507199899999999E-3</c:v>
                </c:pt>
                <c:pt idx="22788" formatCode="General">
                  <c:v>1.7507999900000001E-3</c:v>
                </c:pt>
                <c:pt idx="22789" formatCode="General">
                  <c:v>1.7508799900000001E-3</c:v>
                </c:pt>
                <c:pt idx="22790" formatCode="General">
                  <c:v>1.75095999E-3</c:v>
                </c:pt>
                <c:pt idx="22791" formatCode="General">
                  <c:v>1.75103999E-3</c:v>
                </c:pt>
                <c:pt idx="22792" formatCode="General">
                  <c:v>1.7511199899999999E-3</c:v>
                </c:pt>
                <c:pt idx="22793" formatCode="General">
                  <c:v>1.7511999900000001E-3</c:v>
                </c:pt>
                <c:pt idx="22794" formatCode="General">
                  <c:v>1.7512799900000001E-3</c:v>
                </c:pt>
                <c:pt idx="22795" formatCode="General">
                  <c:v>1.75135999E-3</c:v>
                </c:pt>
                <c:pt idx="22796" formatCode="General">
                  <c:v>1.75143999E-3</c:v>
                </c:pt>
                <c:pt idx="22797" formatCode="General">
                  <c:v>1.7515199899999999E-3</c:v>
                </c:pt>
                <c:pt idx="22798" formatCode="General">
                  <c:v>1.7515999899999999E-3</c:v>
                </c:pt>
                <c:pt idx="22799" formatCode="General">
                  <c:v>1.7516799900000001E-3</c:v>
                </c:pt>
                <c:pt idx="22800" formatCode="General">
                  <c:v>1.75175999E-3</c:v>
                </c:pt>
                <c:pt idx="22801" formatCode="General">
                  <c:v>1.75183999E-3</c:v>
                </c:pt>
                <c:pt idx="22802" formatCode="General">
                  <c:v>1.7519199899999999E-3</c:v>
                </c:pt>
                <c:pt idx="22803" formatCode="General">
                  <c:v>1.7519999899999999E-3</c:v>
                </c:pt>
                <c:pt idx="22804" formatCode="General">
                  <c:v>1.7520799900000001E-3</c:v>
                </c:pt>
                <c:pt idx="22805" formatCode="General">
                  <c:v>1.75215999E-3</c:v>
                </c:pt>
                <c:pt idx="22806" formatCode="General">
                  <c:v>1.75223999E-3</c:v>
                </c:pt>
                <c:pt idx="22807" formatCode="General">
                  <c:v>1.75231999E-3</c:v>
                </c:pt>
                <c:pt idx="22808" formatCode="General">
                  <c:v>1.7523999899999999E-3</c:v>
                </c:pt>
                <c:pt idx="22809" formatCode="General">
                  <c:v>1.7524799900000001E-3</c:v>
                </c:pt>
                <c:pt idx="22810" formatCode="General">
                  <c:v>1.7525599900000001E-3</c:v>
                </c:pt>
                <c:pt idx="22811" formatCode="General">
                  <c:v>1.75263999E-3</c:v>
                </c:pt>
                <c:pt idx="22812" formatCode="General">
                  <c:v>1.75271999E-3</c:v>
                </c:pt>
                <c:pt idx="22813" formatCode="General">
                  <c:v>1.7527999899999999E-3</c:v>
                </c:pt>
                <c:pt idx="22814" formatCode="General">
                  <c:v>1.7528799900000001E-3</c:v>
                </c:pt>
                <c:pt idx="22815" formatCode="General">
                  <c:v>1.7529599900000001E-3</c:v>
                </c:pt>
                <c:pt idx="22816" formatCode="General">
                  <c:v>1.75303999E-3</c:v>
                </c:pt>
                <c:pt idx="22817" formatCode="General">
                  <c:v>1.75311999E-3</c:v>
                </c:pt>
                <c:pt idx="22818" formatCode="General">
                  <c:v>1.7531999899999999E-3</c:v>
                </c:pt>
                <c:pt idx="22819" formatCode="General">
                  <c:v>1.7532799899999999E-3</c:v>
                </c:pt>
                <c:pt idx="22820" formatCode="General">
                  <c:v>1.7533599900000001E-3</c:v>
                </c:pt>
                <c:pt idx="22821" formatCode="General">
                  <c:v>1.75343999E-3</c:v>
                </c:pt>
                <c:pt idx="22822" formatCode="General">
                  <c:v>1.75351999E-3</c:v>
                </c:pt>
                <c:pt idx="22823" formatCode="General">
                  <c:v>1.7535999899999999E-3</c:v>
                </c:pt>
                <c:pt idx="22824" formatCode="General">
                  <c:v>1.7536799899999999E-3</c:v>
                </c:pt>
                <c:pt idx="22825" formatCode="General">
                  <c:v>1.7537599900000001E-3</c:v>
                </c:pt>
                <c:pt idx="22826" formatCode="General">
                  <c:v>1.75383999E-3</c:v>
                </c:pt>
                <c:pt idx="22827" formatCode="General">
                  <c:v>1.75391999E-3</c:v>
                </c:pt>
                <c:pt idx="22828" formatCode="General">
                  <c:v>1.75399999E-3</c:v>
                </c:pt>
                <c:pt idx="22829" formatCode="General">
                  <c:v>1.7540799899999999E-3</c:v>
                </c:pt>
                <c:pt idx="22830" formatCode="General">
                  <c:v>1.7541599900000001E-3</c:v>
                </c:pt>
                <c:pt idx="22831" formatCode="General">
                  <c:v>1.75423999E-3</c:v>
                </c:pt>
                <c:pt idx="22832" formatCode="General">
                  <c:v>1.75431999E-3</c:v>
                </c:pt>
                <c:pt idx="22833" formatCode="General">
                  <c:v>1.75439999E-3</c:v>
                </c:pt>
                <c:pt idx="22834" formatCode="General">
                  <c:v>1.7544799899999999E-3</c:v>
                </c:pt>
                <c:pt idx="22835" formatCode="General">
                  <c:v>1.7545599900000001E-3</c:v>
                </c:pt>
                <c:pt idx="22836" formatCode="General">
                  <c:v>1.7546399900000001E-3</c:v>
                </c:pt>
                <c:pt idx="22837" formatCode="General">
                  <c:v>1.75471999E-3</c:v>
                </c:pt>
                <c:pt idx="22838" formatCode="General">
                  <c:v>1.75479999E-3</c:v>
                </c:pt>
                <c:pt idx="22839" formatCode="General">
                  <c:v>1.7548799899999999E-3</c:v>
                </c:pt>
                <c:pt idx="22840" formatCode="General">
                  <c:v>1.7549599899999999E-3</c:v>
                </c:pt>
                <c:pt idx="22841" formatCode="General">
                  <c:v>1.7550399900000001E-3</c:v>
                </c:pt>
                <c:pt idx="22842" formatCode="General">
                  <c:v>1.75511999E-3</c:v>
                </c:pt>
                <c:pt idx="22843" formatCode="General">
                  <c:v>1.75519999E-3</c:v>
                </c:pt>
                <c:pt idx="22844" formatCode="General">
                  <c:v>1.7552799899999999E-3</c:v>
                </c:pt>
                <c:pt idx="22845" formatCode="General">
                  <c:v>1.7553599899999999E-3</c:v>
                </c:pt>
                <c:pt idx="22846" formatCode="General">
                  <c:v>1.7554399900000001E-3</c:v>
                </c:pt>
                <c:pt idx="22847" formatCode="General">
                  <c:v>1.75551999E-3</c:v>
                </c:pt>
                <c:pt idx="22848" formatCode="General">
                  <c:v>1.75559999E-3</c:v>
                </c:pt>
                <c:pt idx="22849" formatCode="General">
                  <c:v>1.75567999E-3</c:v>
                </c:pt>
                <c:pt idx="22850" formatCode="General">
                  <c:v>1.7557599899999999E-3</c:v>
                </c:pt>
                <c:pt idx="22851" formatCode="General">
                  <c:v>1.7558399900000001E-3</c:v>
                </c:pt>
                <c:pt idx="22852" formatCode="General">
                  <c:v>1.75591999E-3</c:v>
                </c:pt>
                <c:pt idx="22853" formatCode="General">
                  <c:v>1.75599999E-3</c:v>
                </c:pt>
                <c:pt idx="22854" formatCode="General">
                  <c:v>1.75607999E-3</c:v>
                </c:pt>
                <c:pt idx="22855" formatCode="General">
                  <c:v>1.7561599899999999E-3</c:v>
                </c:pt>
                <c:pt idx="22856" formatCode="General">
                  <c:v>1.7562399900000001E-3</c:v>
                </c:pt>
                <c:pt idx="22857" formatCode="General">
                  <c:v>1.7563199900000001E-3</c:v>
                </c:pt>
                <c:pt idx="22858" formatCode="General">
                  <c:v>1.75639999E-3</c:v>
                </c:pt>
                <c:pt idx="22859" formatCode="General">
                  <c:v>1.75647999E-3</c:v>
                </c:pt>
                <c:pt idx="22860" formatCode="General">
                  <c:v>1.7565599899999999E-3</c:v>
                </c:pt>
                <c:pt idx="22861" formatCode="General">
                  <c:v>1.7566399900000001E-3</c:v>
                </c:pt>
                <c:pt idx="22862" formatCode="General">
                  <c:v>1.7567199900000001E-3</c:v>
                </c:pt>
                <c:pt idx="22863" formatCode="General">
                  <c:v>1.75679999E-3</c:v>
                </c:pt>
                <c:pt idx="22864" formatCode="General">
                  <c:v>1.75687999E-3</c:v>
                </c:pt>
                <c:pt idx="22865" formatCode="General">
                  <c:v>1.7569599899999999E-3</c:v>
                </c:pt>
                <c:pt idx="22866" formatCode="General">
                  <c:v>1.7570399899999999E-3</c:v>
                </c:pt>
                <c:pt idx="22867" formatCode="General">
                  <c:v>1.7571199900000001E-3</c:v>
                </c:pt>
                <c:pt idx="22868" formatCode="General">
                  <c:v>1.75719999E-3</c:v>
                </c:pt>
                <c:pt idx="22869" formatCode="General">
                  <c:v>1.75727999E-3</c:v>
                </c:pt>
                <c:pt idx="22870" formatCode="General">
                  <c:v>1.75735999E-3</c:v>
                </c:pt>
                <c:pt idx="22871" formatCode="General">
                  <c:v>1.7574399899999999E-3</c:v>
                </c:pt>
                <c:pt idx="22872" formatCode="General">
                  <c:v>1.7575199900000001E-3</c:v>
                </c:pt>
                <c:pt idx="22873" formatCode="General">
                  <c:v>1.75759999E-3</c:v>
                </c:pt>
                <c:pt idx="22874" formatCode="General">
                  <c:v>1.75767999E-3</c:v>
                </c:pt>
                <c:pt idx="22875" formatCode="General">
                  <c:v>1.75775999E-3</c:v>
                </c:pt>
                <c:pt idx="22876" formatCode="General">
                  <c:v>1.7578399899999999E-3</c:v>
                </c:pt>
                <c:pt idx="22877" formatCode="General">
                  <c:v>1.7579199900000001E-3</c:v>
                </c:pt>
                <c:pt idx="22878" formatCode="General">
                  <c:v>1.7579999900000001E-3</c:v>
                </c:pt>
                <c:pt idx="22879" formatCode="General">
                  <c:v>1.75807999E-3</c:v>
                </c:pt>
                <c:pt idx="22880" formatCode="General">
                  <c:v>1.75815999E-3</c:v>
                </c:pt>
                <c:pt idx="22881" formatCode="General">
                  <c:v>1.7582399899999999E-3</c:v>
                </c:pt>
                <c:pt idx="22882" formatCode="General">
                  <c:v>1.7583199900000001E-3</c:v>
                </c:pt>
                <c:pt idx="22883" formatCode="General">
                  <c:v>1.7583999900000001E-3</c:v>
                </c:pt>
                <c:pt idx="22884" formatCode="General">
                  <c:v>1.75847999E-3</c:v>
                </c:pt>
                <c:pt idx="22885" formatCode="General">
                  <c:v>1.75855999E-3</c:v>
                </c:pt>
                <c:pt idx="22886" formatCode="General">
                  <c:v>1.7586399899999999E-3</c:v>
                </c:pt>
                <c:pt idx="22887" formatCode="General">
                  <c:v>1.7587199899999999E-3</c:v>
                </c:pt>
                <c:pt idx="22888" formatCode="General">
                  <c:v>1.7587999900000001E-3</c:v>
                </c:pt>
                <c:pt idx="22889" formatCode="General">
                  <c:v>1.75887999E-3</c:v>
                </c:pt>
                <c:pt idx="22890" formatCode="General">
                  <c:v>1.75895999E-3</c:v>
                </c:pt>
                <c:pt idx="22891" formatCode="General">
                  <c:v>1.7590399899999999E-3</c:v>
                </c:pt>
                <c:pt idx="22892" formatCode="General">
                  <c:v>1.7591199899999999E-3</c:v>
                </c:pt>
                <c:pt idx="22893" formatCode="General">
                  <c:v>1.7591999900000001E-3</c:v>
                </c:pt>
                <c:pt idx="22894" formatCode="General">
                  <c:v>1.75927999E-3</c:v>
                </c:pt>
                <c:pt idx="22895" formatCode="General">
                  <c:v>1.75935999E-3</c:v>
                </c:pt>
                <c:pt idx="22896" formatCode="General">
                  <c:v>1.75943999E-3</c:v>
                </c:pt>
                <c:pt idx="22897" formatCode="General">
                  <c:v>1.7595199899999999E-3</c:v>
                </c:pt>
                <c:pt idx="22898" formatCode="General">
                  <c:v>1.7595999900000001E-3</c:v>
                </c:pt>
                <c:pt idx="22899" formatCode="General">
                  <c:v>1.7596799900000001E-3</c:v>
                </c:pt>
                <c:pt idx="22900" formatCode="General">
                  <c:v>1.75975999E-3</c:v>
                </c:pt>
                <c:pt idx="22901" formatCode="General">
                  <c:v>1.75983999E-3</c:v>
                </c:pt>
                <c:pt idx="22902" formatCode="General">
                  <c:v>1.7599199899999999E-3</c:v>
                </c:pt>
                <c:pt idx="22903" formatCode="General">
                  <c:v>1.7599999900000001E-3</c:v>
                </c:pt>
                <c:pt idx="22904" formatCode="General">
                  <c:v>1.7600799900000001E-3</c:v>
                </c:pt>
                <c:pt idx="22905" formatCode="General">
                  <c:v>1.76015999E-3</c:v>
                </c:pt>
                <c:pt idx="22906" formatCode="General">
                  <c:v>1.76023999E-3</c:v>
                </c:pt>
                <c:pt idx="22907" formatCode="General">
                  <c:v>1.7603199899999999E-3</c:v>
                </c:pt>
                <c:pt idx="22908" formatCode="General">
                  <c:v>1.7603999899999999E-3</c:v>
                </c:pt>
                <c:pt idx="22909" formatCode="General">
                  <c:v>1.7604799900000001E-3</c:v>
                </c:pt>
                <c:pt idx="22910" formatCode="General">
                  <c:v>1.76055999E-3</c:v>
                </c:pt>
                <c:pt idx="22911" formatCode="General">
                  <c:v>1.76063999E-3</c:v>
                </c:pt>
                <c:pt idx="22912" formatCode="General">
                  <c:v>1.7607199899999999E-3</c:v>
                </c:pt>
                <c:pt idx="22913" formatCode="General">
                  <c:v>1.7607999899999999E-3</c:v>
                </c:pt>
                <c:pt idx="22914" formatCode="General">
                  <c:v>1.7608799900000001E-3</c:v>
                </c:pt>
                <c:pt idx="22915" formatCode="General">
                  <c:v>1.76095999E-3</c:v>
                </c:pt>
                <c:pt idx="22916" formatCode="General">
                  <c:v>1.76103999E-3</c:v>
                </c:pt>
                <c:pt idx="22917" formatCode="General">
                  <c:v>1.76111999E-3</c:v>
                </c:pt>
                <c:pt idx="22918" formatCode="General">
                  <c:v>1.7611999899999999E-3</c:v>
                </c:pt>
                <c:pt idx="22919" formatCode="General">
                  <c:v>1.7612799900000001E-3</c:v>
                </c:pt>
                <c:pt idx="22920" formatCode="General">
                  <c:v>1.76135999E-3</c:v>
                </c:pt>
                <c:pt idx="22921" formatCode="General">
                  <c:v>1.76143999E-3</c:v>
                </c:pt>
                <c:pt idx="22922" formatCode="General">
                  <c:v>1.76151999E-3</c:v>
                </c:pt>
                <c:pt idx="22923" formatCode="General">
                  <c:v>1.7615999899999999E-3</c:v>
                </c:pt>
                <c:pt idx="22924" formatCode="General">
                  <c:v>1.7616799900000001E-3</c:v>
                </c:pt>
                <c:pt idx="22925" formatCode="General">
                  <c:v>1.7617599900000001E-3</c:v>
                </c:pt>
                <c:pt idx="22926" formatCode="General">
                  <c:v>1.76183999E-3</c:v>
                </c:pt>
                <c:pt idx="22927" formatCode="General">
                  <c:v>1.76191999E-3</c:v>
                </c:pt>
                <c:pt idx="22928" formatCode="General">
                  <c:v>1.7619999899999999E-3</c:v>
                </c:pt>
                <c:pt idx="22929" formatCode="General">
                  <c:v>1.7620799899999999E-3</c:v>
                </c:pt>
                <c:pt idx="22930" formatCode="General">
                  <c:v>1.7621599900000001E-3</c:v>
                </c:pt>
                <c:pt idx="22931" formatCode="General">
                  <c:v>1.76223999E-3</c:v>
                </c:pt>
                <c:pt idx="22932" formatCode="General">
                  <c:v>1.76231999E-3</c:v>
                </c:pt>
                <c:pt idx="22933" formatCode="General">
                  <c:v>1.7623999899999999E-3</c:v>
                </c:pt>
                <c:pt idx="22934" formatCode="General">
                  <c:v>1.7624799899999999E-3</c:v>
                </c:pt>
                <c:pt idx="22935" formatCode="General">
                  <c:v>1.7625599900000001E-3</c:v>
                </c:pt>
                <c:pt idx="22936" formatCode="General">
                  <c:v>1.76263999E-3</c:v>
                </c:pt>
                <c:pt idx="22937" formatCode="General">
                  <c:v>1.76271999E-3</c:v>
                </c:pt>
                <c:pt idx="22938" formatCode="General">
                  <c:v>1.76279999E-3</c:v>
                </c:pt>
                <c:pt idx="22939" formatCode="General">
                  <c:v>1.7628799899999999E-3</c:v>
                </c:pt>
                <c:pt idx="22940" formatCode="General">
                  <c:v>1.7629599900000001E-3</c:v>
                </c:pt>
                <c:pt idx="22941" formatCode="General">
                  <c:v>1.76303999E-3</c:v>
                </c:pt>
                <c:pt idx="22942" formatCode="General">
                  <c:v>1.76311999E-3</c:v>
                </c:pt>
                <c:pt idx="22943" formatCode="General">
                  <c:v>1.76319999E-3</c:v>
                </c:pt>
                <c:pt idx="22944" formatCode="General">
                  <c:v>1.7632799899999999E-3</c:v>
                </c:pt>
                <c:pt idx="22945" formatCode="General">
                  <c:v>1.7633599900000001E-3</c:v>
                </c:pt>
                <c:pt idx="22946" formatCode="General">
                  <c:v>1.7634399900000001E-3</c:v>
                </c:pt>
                <c:pt idx="22947" formatCode="General">
                  <c:v>1.76351999E-3</c:v>
                </c:pt>
                <c:pt idx="22948" formatCode="General">
                  <c:v>1.76359999E-3</c:v>
                </c:pt>
                <c:pt idx="22949" formatCode="General">
                  <c:v>1.7636799899999999E-3</c:v>
                </c:pt>
                <c:pt idx="22950" formatCode="General">
                  <c:v>1.7637599900000001E-3</c:v>
                </c:pt>
                <c:pt idx="22951" formatCode="General">
                  <c:v>1.7638399900000001E-3</c:v>
                </c:pt>
                <c:pt idx="22952" formatCode="General">
                  <c:v>1.76391999E-3</c:v>
                </c:pt>
                <c:pt idx="22953" formatCode="General">
                  <c:v>1.76399999E-3</c:v>
                </c:pt>
                <c:pt idx="22954" formatCode="General">
                  <c:v>1.7640799899999999E-3</c:v>
                </c:pt>
                <c:pt idx="22955" formatCode="General">
                  <c:v>1.7641599899999999E-3</c:v>
                </c:pt>
                <c:pt idx="22956" formatCode="General">
                  <c:v>1.7642399900000001E-3</c:v>
                </c:pt>
                <c:pt idx="22957" formatCode="General">
                  <c:v>1.76431999E-3</c:v>
                </c:pt>
                <c:pt idx="22958" formatCode="General">
                  <c:v>1.76439999E-3</c:v>
                </c:pt>
                <c:pt idx="22959" formatCode="General">
                  <c:v>1.76447999E-3</c:v>
                </c:pt>
                <c:pt idx="22960" formatCode="General">
                  <c:v>1.7645599899999999E-3</c:v>
                </c:pt>
                <c:pt idx="22961" formatCode="General">
                  <c:v>1.7646399900000001E-3</c:v>
                </c:pt>
                <c:pt idx="22962" formatCode="General">
                  <c:v>1.76471999E-3</c:v>
                </c:pt>
                <c:pt idx="22963" formatCode="General">
                  <c:v>1.76479999E-3</c:v>
                </c:pt>
                <c:pt idx="22964" formatCode="General">
                  <c:v>1.76487999E-3</c:v>
                </c:pt>
                <c:pt idx="22965" formatCode="General">
                  <c:v>1.7649599899999999E-3</c:v>
                </c:pt>
                <c:pt idx="22966" formatCode="General">
                  <c:v>1.7650399900000001E-3</c:v>
                </c:pt>
                <c:pt idx="22967" formatCode="General">
                  <c:v>1.7651199900000001E-3</c:v>
                </c:pt>
                <c:pt idx="22968" formatCode="General">
                  <c:v>1.76519999E-3</c:v>
                </c:pt>
                <c:pt idx="22969" formatCode="General">
                  <c:v>1.76527999E-3</c:v>
                </c:pt>
                <c:pt idx="22970" formatCode="General">
                  <c:v>1.7653599899999999E-3</c:v>
                </c:pt>
                <c:pt idx="22971" formatCode="General">
                  <c:v>1.7654399900000001E-3</c:v>
                </c:pt>
                <c:pt idx="22972" formatCode="General">
                  <c:v>1.7655199900000001E-3</c:v>
                </c:pt>
                <c:pt idx="22973" formatCode="General">
                  <c:v>1.76559999E-3</c:v>
                </c:pt>
                <c:pt idx="22974" formatCode="General">
                  <c:v>1.76567999E-3</c:v>
                </c:pt>
                <c:pt idx="22975" formatCode="General">
                  <c:v>1.7657599899999999E-3</c:v>
                </c:pt>
                <c:pt idx="22976" formatCode="General">
                  <c:v>1.7658399899999999E-3</c:v>
                </c:pt>
                <c:pt idx="22977" formatCode="General">
                  <c:v>1.7659199900000001E-3</c:v>
                </c:pt>
                <c:pt idx="22978" formatCode="General">
                  <c:v>1.76599999E-3</c:v>
                </c:pt>
                <c:pt idx="22979" formatCode="General">
                  <c:v>1.76607999E-3</c:v>
                </c:pt>
                <c:pt idx="22980" formatCode="General">
                  <c:v>1.7661599899999999E-3</c:v>
                </c:pt>
                <c:pt idx="22981" formatCode="General">
                  <c:v>1.7662399899999999E-3</c:v>
                </c:pt>
                <c:pt idx="22982" formatCode="General">
                  <c:v>1.7663199900000001E-3</c:v>
                </c:pt>
                <c:pt idx="22983" formatCode="General">
                  <c:v>1.76639999E-3</c:v>
                </c:pt>
                <c:pt idx="22984" formatCode="General">
                  <c:v>1.76647999E-3</c:v>
                </c:pt>
                <c:pt idx="22985" formatCode="General">
                  <c:v>1.76655999E-3</c:v>
                </c:pt>
                <c:pt idx="22986" formatCode="General">
                  <c:v>1.7666399899999999E-3</c:v>
                </c:pt>
                <c:pt idx="22987" formatCode="General">
                  <c:v>1.7667199900000001E-3</c:v>
                </c:pt>
                <c:pt idx="22988" formatCode="General">
                  <c:v>1.7667999900000001E-3</c:v>
                </c:pt>
                <c:pt idx="22989" formatCode="General">
                  <c:v>1.76687999E-3</c:v>
                </c:pt>
                <c:pt idx="22990" formatCode="General">
                  <c:v>1.76695999E-3</c:v>
                </c:pt>
                <c:pt idx="22991" formatCode="General">
                  <c:v>1.7670399899999999E-3</c:v>
                </c:pt>
                <c:pt idx="22992" formatCode="General">
                  <c:v>1.7671199900000001E-3</c:v>
                </c:pt>
                <c:pt idx="22993" formatCode="General">
                  <c:v>1.7671999900000001E-3</c:v>
                </c:pt>
                <c:pt idx="22994" formatCode="General">
                  <c:v>1.76727999E-3</c:v>
                </c:pt>
                <c:pt idx="22995" formatCode="General">
                  <c:v>1.76735999E-3</c:v>
                </c:pt>
                <c:pt idx="22996" formatCode="General">
                  <c:v>1.7674399899999999E-3</c:v>
                </c:pt>
                <c:pt idx="22997" formatCode="General">
                  <c:v>1.7675199899999999E-3</c:v>
                </c:pt>
                <c:pt idx="22998" formatCode="General">
                  <c:v>1.7675999900000001E-3</c:v>
                </c:pt>
                <c:pt idx="22999" formatCode="General">
                  <c:v>1.76767999E-3</c:v>
                </c:pt>
                <c:pt idx="23000" formatCode="General">
                  <c:v>1.76775999E-3</c:v>
                </c:pt>
                <c:pt idx="23001" formatCode="General">
                  <c:v>1.7678399899999999E-3</c:v>
                </c:pt>
                <c:pt idx="23002" formatCode="General">
                  <c:v>1.7679199899999999E-3</c:v>
                </c:pt>
                <c:pt idx="23003" formatCode="General">
                  <c:v>1.7679999900000001E-3</c:v>
                </c:pt>
                <c:pt idx="23004" formatCode="General">
                  <c:v>1.76807999E-3</c:v>
                </c:pt>
                <c:pt idx="23005" formatCode="General">
                  <c:v>1.76815999E-3</c:v>
                </c:pt>
                <c:pt idx="23006" formatCode="General">
                  <c:v>1.76823999E-3</c:v>
                </c:pt>
                <c:pt idx="23007" formatCode="General">
                  <c:v>1.7683199899999999E-3</c:v>
                </c:pt>
                <c:pt idx="23008" formatCode="General">
                  <c:v>1.7683999900000001E-3</c:v>
                </c:pt>
                <c:pt idx="23009" formatCode="General">
                  <c:v>1.76847999E-3</c:v>
                </c:pt>
                <c:pt idx="23010" formatCode="General">
                  <c:v>1.76855999E-3</c:v>
                </c:pt>
                <c:pt idx="23011" formatCode="General">
                  <c:v>1.76863999E-3</c:v>
                </c:pt>
                <c:pt idx="23012" formatCode="General">
                  <c:v>1.7687199899999999E-3</c:v>
                </c:pt>
                <c:pt idx="23013" formatCode="General">
                  <c:v>1.7687999900000001E-3</c:v>
                </c:pt>
                <c:pt idx="23014" formatCode="General">
                  <c:v>1.7688799900000001E-3</c:v>
                </c:pt>
                <c:pt idx="23015" formatCode="General">
                  <c:v>1.76895999E-3</c:v>
                </c:pt>
                <c:pt idx="23016" formatCode="General">
                  <c:v>1.76903999E-3</c:v>
                </c:pt>
                <c:pt idx="23017" formatCode="General">
                  <c:v>1.7691199899999999E-3</c:v>
                </c:pt>
                <c:pt idx="23018" formatCode="General">
                  <c:v>1.7691999899999999E-3</c:v>
                </c:pt>
                <c:pt idx="23019" formatCode="General">
                  <c:v>1.7692799900000001E-3</c:v>
                </c:pt>
                <c:pt idx="23020" formatCode="General">
                  <c:v>1.76935999E-3</c:v>
                </c:pt>
                <c:pt idx="23021" formatCode="General">
                  <c:v>1.76943999E-3</c:v>
                </c:pt>
                <c:pt idx="23022" formatCode="General">
                  <c:v>1.7695199899999999E-3</c:v>
                </c:pt>
                <c:pt idx="23023" formatCode="General">
                  <c:v>1.7695999899999999E-3</c:v>
                </c:pt>
                <c:pt idx="23024" formatCode="General">
                  <c:v>1.7696799900000001E-3</c:v>
                </c:pt>
                <c:pt idx="23025" formatCode="General">
                  <c:v>1.76975999E-3</c:v>
                </c:pt>
                <c:pt idx="23026" formatCode="General">
                  <c:v>1.76983999E-3</c:v>
                </c:pt>
                <c:pt idx="23027" formatCode="General">
                  <c:v>1.76991999E-3</c:v>
                </c:pt>
                <c:pt idx="23028" formatCode="General">
                  <c:v>1.7699999899999999E-3</c:v>
                </c:pt>
                <c:pt idx="23029" formatCode="General">
                  <c:v>1.7700799900000001E-3</c:v>
                </c:pt>
                <c:pt idx="23030" formatCode="General">
                  <c:v>1.77015999E-3</c:v>
                </c:pt>
                <c:pt idx="23031" formatCode="General">
                  <c:v>1.77023999E-3</c:v>
                </c:pt>
                <c:pt idx="23032" formatCode="General">
                  <c:v>1.77031999E-3</c:v>
                </c:pt>
                <c:pt idx="23033" formatCode="General">
                  <c:v>1.7703999899999999E-3</c:v>
                </c:pt>
                <c:pt idx="23034" formatCode="General">
                  <c:v>1.7704799900000001E-3</c:v>
                </c:pt>
                <c:pt idx="23035" formatCode="General">
                  <c:v>1.7705599900000001E-3</c:v>
                </c:pt>
                <c:pt idx="23036" formatCode="General">
                  <c:v>1.77063999E-3</c:v>
                </c:pt>
                <c:pt idx="23037" formatCode="General">
                  <c:v>1.77071999E-3</c:v>
                </c:pt>
                <c:pt idx="23038" formatCode="General">
                  <c:v>1.7707999899999999E-3</c:v>
                </c:pt>
                <c:pt idx="23039" formatCode="General">
                  <c:v>1.7708799900000001E-3</c:v>
                </c:pt>
                <c:pt idx="23040" formatCode="General">
                  <c:v>1.7709599900000001E-3</c:v>
                </c:pt>
                <c:pt idx="23041" formatCode="General">
                  <c:v>1.77103999E-3</c:v>
                </c:pt>
                <c:pt idx="23042" formatCode="General">
                  <c:v>1.77111999E-3</c:v>
                </c:pt>
                <c:pt idx="23043" formatCode="General">
                  <c:v>1.7711999899999999E-3</c:v>
                </c:pt>
                <c:pt idx="23044" formatCode="General">
                  <c:v>1.7712799899999999E-3</c:v>
                </c:pt>
                <c:pt idx="23045" formatCode="General">
                  <c:v>1.7713599900000001E-3</c:v>
                </c:pt>
                <c:pt idx="23046" formatCode="General">
                  <c:v>1.77143999E-3</c:v>
                </c:pt>
                <c:pt idx="23047" formatCode="General">
                  <c:v>1.77151999E-3</c:v>
                </c:pt>
                <c:pt idx="23048" formatCode="General">
                  <c:v>1.77159999E-3</c:v>
                </c:pt>
                <c:pt idx="23049" formatCode="General">
                  <c:v>1.7716799899999999E-3</c:v>
                </c:pt>
                <c:pt idx="23050" formatCode="General">
                  <c:v>1.7717599900000001E-3</c:v>
                </c:pt>
                <c:pt idx="23051" formatCode="General">
                  <c:v>1.77183999E-3</c:v>
                </c:pt>
                <c:pt idx="23052" formatCode="General">
                  <c:v>1.77191999E-3</c:v>
                </c:pt>
                <c:pt idx="23053" formatCode="General">
                  <c:v>1.77199999E-3</c:v>
                </c:pt>
                <c:pt idx="23054" formatCode="General">
                  <c:v>1.7720799899999999E-3</c:v>
                </c:pt>
                <c:pt idx="23055" formatCode="General">
                  <c:v>1.7721599900000001E-3</c:v>
                </c:pt>
                <c:pt idx="23056" formatCode="General">
                  <c:v>1.7722399900000001E-3</c:v>
                </c:pt>
                <c:pt idx="23057" formatCode="General">
                  <c:v>1.77231999E-3</c:v>
                </c:pt>
                <c:pt idx="23058" formatCode="General">
                  <c:v>1.77239999E-3</c:v>
                </c:pt>
                <c:pt idx="23059" formatCode="General">
                  <c:v>1.7724799899999999E-3</c:v>
                </c:pt>
                <c:pt idx="23060" formatCode="General">
                  <c:v>1.7725599900000001E-3</c:v>
                </c:pt>
                <c:pt idx="23061" formatCode="General">
                  <c:v>1.7726399900000001E-3</c:v>
                </c:pt>
                <c:pt idx="23062" formatCode="General">
                  <c:v>1.77271999E-3</c:v>
                </c:pt>
                <c:pt idx="23063" formatCode="General">
                  <c:v>1.77279999E-3</c:v>
                </c:pt>
                <c:pt idx="23064" formatCode="General">
                  <c:v>1.7728799899999999E-3</c:v>
                </c:pt>
                <c:pt idx="23065" formatCode="General">
                  <c:v>1.7729599899999999E-3</c:v>
                </c:pt>
                <c:pt idx="23066" formatCode="General">
                  <c:v>1.7730399900000001E-3</c:v>
                </c:pt>
                <c:pt idx="23067" formatCode="General">
                  <c:v>1.77311999E-3</c:v>
                </c:pt>
                <c:pt idx="23068" formatCode="General">
                  <c:v>1.77319999E-3</c:v>
                </c:pt>
                <c:pt idx="23069" formatCode="General">
                  <c:v>1.7732799899999999E-3</c:v>
                </c:pt>
                <c:pt idx="23070" formatCode="General">
                  <c:v>1.7733599899999999E-3</c:v>
                </c:pt>
                <c:pt idx="23071" formatCode="General">
                  <c:v>1.7734399900000001E-3</c:v>
                </c:pt>
                <c:pt idx="23072" formatCode="General">
                  <c:v>1.77351999E-3</c:v>
                </c:pt>
                <c:pt idx="23073" formatCode="General">
                  <c:v>1.77359999E-3</c:v>
                </c:pt>
                <c:pt idx="23074" formatCode="General">
                  <c:v>1.77367999E-3</c:v>
                </c:pt>
                <c:pt idx="23075" formatCode="General">
                  <c:v>1.7737599899999999E-3</c:v>
                </c:pt>
                <c:pt idx="23076" formatCode="General">
                  <c:v>1.7738399900000001E-3</c:v>
                </c:pt>
                <c:pt idx="23077" formatCode="General">
                  <c:v>1.7739199900000001E-3</c:v>
                </c:pt>
                <c:pt idx="23078" formatCode="General">
                  <c:v>1.77399999E-3</c:v>
                </c:pt>
                <c:pt idx="23079" formatCode="General">
                  <c:v>1.77407999E-3</c:v>
                </c:pt>
                <c:pt idx="23080" formatCode="General">
                  <c:v>1.7741599899999999E-3</c:v>
                </c:pt>
                <c:pt idx="23081" formatCode="General">
                  <c:v>1.7742399900000001E-3</c:v>
                </c:pt>
                <c:pt idx="23082" formatCode="General">
                  <c:v>1.7743199900000001E-3</c:v>
                </c:pt>
                <c:pt idx="23083" formatCode="General">
                  <c:v>1.77439999E-3</c:v>
                </c:pt>
                <c:pt idx="23084" formatCode="General">
                  <c:v>1.77447999E-3</c:v>
                </c:pt>
                <c:pt idx="23085" formatCode="General">
                  <c:v>1.7745599899999999E-3</c:v>
                </c:pt>
                <c:pt idx="23086" formatCode="General">
                  <c:v>1.7746399899999999E-3</c:v>
                </c:pt>
                <c:pt idx="23087" formatCode="General">
                  <c:v>1.7747199900000001E-3</c:v>
                </c:pt>
                <c:pt idx="23088" formatCode="General">
                  <c:v>1.77479999E-3</c:v>
                </c:pt>
                <c:pt idx="23089" formatCode="General">
                  <c:v>1.77487999E-3</c:v>
                </c:pt>
                <c:pt idx="23090" formatCode="General">
                  <c:v>1.7749599899999999E-3</c:v>
                </c:pt>
                <c:pt idx="23091" formatCode="General">
                  <c:v>1.7750399899999999E-3</c:v>
                </c:pt>
                <c:pt idx="23092" formatCode="General">
                  <c:v>1.7751199900000001E-3</c:v>
                </c:pt>
                <c:pt idx="23093" formatCode="General">
                  <c:v>1.77519999E-3</c:v>
                </c:pt>
                <c:pt idx="23094" formatCode="General">
                  <c:v>1.77527999E-3</c:v>
                </c:pt>
                <c:pt idx="23095" formatCode="General">
                  <c:v>1.77535999E-3</c:v>
                </c:pt>
                <c:pt idx="23096" formatCode="General">
                  <c:v>1.7754399899999999E-3</c:v>
                </c:pt>
                <c:pt idx="23097" formatCode="General">
                  <c:v>1.7755199900000001E-3</c:v>
                </c:pt>
                <c:pt idx="23098" formatCode="General">
                  <c:v>1.77559999E-3</c:v>
                </c:pt>
                <c:pt idx="23099" formatCode="General">
                  <c:v>1.77567999E-3</c:v>
                </c:pt>
                <c:pt idx="23100" formatCode="General">
                  <c:v>1.77575999E-3</c:v>
                </c:pt>
                <c:pt idx="23101" formatCode="General">
                  <c:v>1.7758399899999999E-3</c:v>
                </c:pt>
                <c:pt idx="23102" formatCode="General">
                  <c:v>1.7759199900000001E-3</c:v>
                </c:pt>
                <c:pt idx="23103" formatCode="General">
                  <c:v>1.7759999900000001E-3</c:v>
                </c:pt>
                <c:pt idx="23104" formatCode="General">
                  <c:v>1.77607999E-3</c:v>
                </c:pt>
                <c:pt idx="23105" formatCode="General">
                  <c:v>1.77615999E-3</c:v>
                </c:pt>
                <c:pt idx="23106" formatCode="General">
                  <c:v>1.7762399899999999E-3</c:v>
                </c:pt>
                <c:pt idx="23107" formatCode="General">
                  <c:v>1.7763199899999999E-3</c:v>
                </c:pt>
                <c:pt idx="23108" formatCode="General">
                  <c:v>1.7763999900000001E-3</c:v>
                </c:pt>
                <c:pt idx="23109" formatCode="General">
                  <c:v>1.77647999E-3</c:v>
                </c:pt>
                <c:pt idx="23110" formatCode="General">
                  <c:v>1.77655999E-3</c:v>
                </c:pt>
                <c:pt idx="23111" formatCode="General">
                  <c:v>1.7766399899999999E-3</c:v>
                </c:pt>
                <c:pt idx="23112" formatCode="General">
                  <c:v>1.7767199899999999E-3</c:v>
                </c:pt>
                <c:pt idx="23113" formatCode="General">
                  <c:v>1.7767999900000001E-3</c:v>
                </c:pt>
                <c:pt idx="23114" formatCode="General">
                  <c:v>1.77687999E-3</c:v>
                </c:pt>
                <c:pt idx="23115" formatCode="General">
                  <c:v>1.77695999E-3</c:v>
                </c:pt>
                <c:pt idx="23116" formatCode="General">
                  <c:v>1.77703999E-3</c:v>
                </c:pt>
                <c:pt idx="23117" formatCode="General">
                  <c:v>1.7771199899999999E-3</c:v>
                </c:pt>
                <c:pt idx="23118" formatCode="General">
                  <c:v>1.7771999900000001E-3</c:v>
                </c:pt>
                <c:pt idx="23119" formatCode="General">
                  <c:v>1.77727999E-3</c:v>
                </c:pt>
                <c:pt idx="23120" formatCode="General">
                  <c:v>1.77735999E-3</c:v>
                </c:pt>
                <c:pt idx="23121" formatCode="General">
                  <c:v>1.77743999E-3</c:v>
                </c:pt>
                <c:pt idx="23122" formatCode="General">
                  <c:v>1.7775199899999999E-3</c:v>
                </c:pt>
                <c:pt idx="23123" formatCode="General">
                  <c:v>1.7775999900000001E-3</c:v>
                </c:pt>
                <c:pt idx="23124" formatCode="General">
                  <c:v>1.7776799900000001E-3</c:v>
                </c:pt>
                <c:pt idx="23125" formatCode="General">
                  <c:v>1.77775999E-3</c:v>
                </c:pt>
                <c:pt idx="23126" formatCode="General">
                  <c:v>1.77783999E-3</c:v>
                </c:pt>
                <c:pt idx="23127" formatCode="General">
                  <c:v>1.7779199899999999E-3</c:v>
                </c:pt>
                <c:pt idx="23128" formatCode="General">
                  <c:v>1.7779999900000001E-3</c:v>
                </c:pt>
                <c:pt idx="23129" formatCode="General">
                  <c:v>1.7780799900000001E-3</c:v>
                </c:pt>
                <c:pt idx="23130" formatCode="General">
                  <c:v>1.77815999E-3</c:v>
                </c:pt>
                <c:pt idx="23131" formatCode="General">
                  <c:v>1.77823999E-3</c:v>
                </c:pt>
                <c:pt idx="23132" formatCode="General">
                  <c:v>1.7783199899999999E-3</c:v>
                </c:pt>
                <c:pt idx="23133" formatCode="General">
                  <c:v>1.7783999899999999E-3</c:v>
                </c:pt>
                <c:pt idx="23134" formatCode="General">
                  <c:v>1.7784799900000001E-3</c:v>
                </c:pt>
                <c:pt idx="23135" formatCode="General">
                  <c:v>1.77855999E-3</c:v>
                </c:pt>
                <c:pt idx="23136" formatCode="General">
                  <c:v>1.77863999E-3</c:v>
                </c:pt>
                <c:pt idx="23137" formatCode="General">
                  <c:v>1.77871999E-3</c:v>
                </c:pt>
                <c:pt idx="23138" formatCode="General">
                  <c:v>1.7787999899999999E-3</c:v>
                </c:pt>
                <c:pt idx="23139" formatCode="General">
                  <c:v>1.7788799900000001E-3</c:v>
                </c:pt>
                <c:pt idx="23140" formatCode="General">
                  <c:v>1.77895999E-3</c:v>
                </c:pt>
                <c:pt idx="23141" formatCode="General">
                  <c:v>1.77903999E-3</c:v>
                </c:pt>
                <c:pt idx="23142" formatCode="General">
                  <c:v>1.77911999E-3</c:v>
                </c:pt>
                <c:pt idx="23143" formatCode="General">
                  <c:v>1.7791999899999999E-3</c:v>
                </c:pt>
                <c:pt idx="23144" formatCode="General">
                  <c:v>1.7792799900000001E-3</c:v>
                </c:pt>
                <c:pt idx="23145" formatCode="General">
                  <c:v>1.7793599900000001E-3</c:v>
                </c:pt>
                <c:pt idx="23146" formatCode="General">
                  <c:v>1.77943999E-3</c:v>
                </c:pt>
                <c:pt idx="23147" formatCode="General">
                  <c:v>1.77951999E-3</c:v>
                </c:pt>
                <c:pt idx="23148" formatCode="General">
                  <c:v>1.7795999899999999E-3</c:v>
                </c:pt>
                <c:pt idx="23149" formatCode="General">
                  <c:v>1.7796799900000001E-3</c:v>
                </c:pt>
                <c:pt idx="23150" formatCode="General">
                  <c:v>1.7797599900000001E-3</c:v>
                </c:pt>
                <c:pt idx="23151" formatCode="General">
                  <c:v>1.77983999E-3</c:v>
                </c:pt>
                <c:pt idx="23152" formatCode="General">
                  <c:v>1.77991999E-3</c:v>
                </c:pt>
                <c:pt idx="23153" formatCode="General">
                  <c:v>1.7799999899999999E-3</c:v>
                </c:pt>
                <c:pt idx="23154" formatCode="General">
                  <c:v>1.7800799899999999E-3</c:v>
                </c:pt>
                <c:pt idx="23155" formatCode="General">
                  <c:v>1.7801599900000001E-3</c:v>
                </c:pt>
                <c:pt idx="23156" formatCode="General">
                  <c:v>1.78023999E-3</c:v>
                </c:pt>
                <c:pt idx="23157" formatCode="General">
                  <c:v>1.78031999E-3</c:v>
                </c:pt>
                <c:pt idx="23158" formatCode="General">
                  <c:v>1.7803999899999999E-3</c:v>
                </c:pt>
                <c:pt idx="23159" formatCode="General">
                  <c:v>1.7804799899999999E-3</c:v>
                </c:pt>
                <c:pt idx="23160" formatCode="General">
                  <c:v>1.7805599900000001E-3</c:v>
                </c:pt>
                <c:pt idx="23161" formatCode="General">
                  <c:v>1.78063999E-3</c:v>
                </c:pt>
                <c:pt idx="23162" formatCode="General">
                  <c:v>1.78071999E-3</c:v>
                </c:pt>
                <c:pt idx="23163" formatCode="General">
                  <c:v>1.78079999E-3</c:v>
                </c:pt>
                <c:pt idx="23164" formatCode="General">
                  <c:v>1.7808799899999999E-3</c:v>
                </c:pt>
                <c:pt idx="23165" formatCode="General">
                  <c:v>1.7809599900000001E-3</c:v>
                </c:pt>
                <c:pt idx="23166" formatCode="General">
                  <c:v>1.7810399900000001E-3</c:v>
                </c:pt>
                <c:pt idx="23167" formatCode="General">
                  <c:v>1.78111999E-3</c:v>
                </c:pt>
                <c:pt idx="23168" formatCode="General">
                  <c:v>1.78119999E-3</c:v>
                </c:pt>
                <c:pt idx="23169" formatCode="General">
                  <c:v>1.7812799899999999E-3</c:v>
                </c:pt>
                <c:pt idx="23170" formatCode="General">
                  <c:v>1.7813599900000001E-3</c:v>
                </c:pt>
                <c:pt idx="23171" formatCode="General">
                  <c:v>1.7814399900000001E-3</c:v>
                </c:pt>
                <c:pt idx="23172" formatCode="General">
                  <c:v>1.78151999E-3</c:v>
                </c:pt>
                <c:pt idx="23173" formatCode="General">
                  <c:v>1.78159999E-3</c:v>
                </c:pt>
                <c:pt idx="23174" formatCode="General">
                  <c:v>1.7816799899999999E-3</c:v>
                </c:pt>
                <c:pt idx="23175" formatCode="General">
                  <c:v>1.7817599899999999E-3</c:v>
                </c:pt>
                <c:pt idx="23176" formatCode="General">
                  <c:v>1.7818399900000001E-3</c:v>
                </c:pt>
                <c:pt idx="23177" formatCode="General">
                  <c:v>1.78191999E-3</c:v>
                </c:pt>
                <c:pt idx="23178" formatCode="General">
                  <c:v>1.78199999E-3</c:v>
                </c:pt>
                <c:pt idx="23179" formatCode="General">
                  <c:v>1.7820799899999999E-3</c:v>
                </c:pt>
                <c:pt idx="23180" formatCode="General">
                  <c:v>1.7821599899999999E-3</c:v>
                </c:pt>
                <c:pt idx="23181" formatCode="General">
                  <c:v>1.7822399900000001E-3</c:v>
                </c:pt>
                <c:pt idx="23182" formatCode="General">
                  <c:v>1.78231999E-3</c:v>
                </c:pt>
                <c:pt idx="23183" formatCode="General">
                  <c:v>1.78239999E-3</c:v>
                </c:pt>
                <c:pt idx="23184" formatCode="General">
                  <c:v>1.78247999E-3</c:v>
                </c:pt>
                <c:pt idx="23185" formatCode="General">
                  <c:v>1.7825599899999999E-3</c:v>
                </c:pt>
                <c:pt idx="23186" formatCode="General">
                  <c:v>1.7826399900000001E-3</c:v>
                </c:pt>
                <c:pt idx="23187" formatCode="General">
                  <c:v>1.78271999E-3</c:v>
                </c:pt>
                <c:pt idx="23188" formatCode="General">
                  <c:v>1.78279999E-3</c:v>
                </c:pt>
                <c:pt idx="23189" formatCode="General">
                  <c:v>1.78287999E-3</c:v>
                </c:pt>
                <c:pt idx="23190" formatCode="General">
                  <c:v>1.7829599899999999E-3</c:v>
                </c:pt>
                <c:pt idx="23191" formatCode="General">
                  <c:v>1.7830399900000001E-3</c:v>
                </c:pt>
                <c:pt idx="23192" formatCode="General">
                  <c:v>1.7831199900000001E-3</c:v>
                </c:pt>
                <c:pt idx="23193" formatCode="General">
                  <c:v>1.78319999E-3</c:v>
                </c:pt>
                <c:pt idx="23194" formatCode="General">
                  <c:v>1.78327999E-3</c:v>
                </c:pt>
                <c:pt idx="23195" formatCode="General">
                  <c:v>1.7833599899999999E-3</c:v>
                </c:pt>
                <c:pt idx="23196" formatCode="General">
                  <c:v>1.7834399899999999E-3</c:v>
                </c:pt>
                <c:pt idx="23197" formatCode="General">
                  <c:v>1.7835199900000001E-3</c:v>
                </c:pt>
                <c:pt idx="23198" formatCode="General">
                  <c:v>1.78359999E-3</c:v>
                </c:pt>
                <c:pt idx="23199" formatCode="General">
                  <c:v>1.78367999E-3</c:v>
                </c:pt>
                <c:pt idx="23200" formatCode="General">
                  <c:v>1.7837599899999999E-3</c:v>
                </c:pt>
                <c:pt idx="23201" formatCode="General">
                  <c:v>1.7838399899999999E-3</c:v>
                </c:pt>
                <c:pt idx="23202" formatCode="General">
                  <c:v>1.7839199900000001E-3</c:v>
                </c:pt>
                <c:pt idx="23203" formatCode="General">
                  <c:v>1.78399999E-3</c:v>
                </c:pt>
                <c:pt idx="23204" formatCode="General">
                  <c:v>1.78407999E-3</c:v>
                </c:pt>
                <c:pt idx="23205" formatCode="General">
                  <c:v>1.78415999E-3</c:v>
                </c:pt>
                <c:pt idx="23206" formatCode="General">
                  <c:v>1.7842399899999999E-3</c:v>
                </c:pt>
                <c:pt idx="23207" formatCode="General">
                  <c:v>1.7843199900000001E-3</c:v>
                </c:pt>
                <c:pt idx="23208" formatCode="General">
                  <c:v>1.78439999E-3</c:v>
                </c:pt>
                <c:pt idx="23209" formatCode="General">
                  <c:v>1.78447999E-3</c:v>
                </c:pt>
                <c:pt idx="23210" formatCode="General">
                  <c:v>1.78455999E-3</c:v>
                </c:pt>
                <c:pt idx="23211" formatCode="General">
                  <c:v>1.7846399899999999E-3</c:v>
                </c:pt>
                <c:pt idx="23212" formatCode="General">
                  <c:v>1.7847199900000001E-3</c:v>
                </c:pt>
                <c:pt idx="23213" formatCode="General">
                  <c:v>1.7847999900000001E-3</c:v>
                </c:pt>
                <c:pt idx="23214" formatCode="General">
                  <c:v>1.78487999E-3</c:v>
                </c:pt>
                <c:pt idx="23215" formatCode="General">
                  <c:v>1.78495999E-3</c:v>
                </c:pt>
                <c:pt idx="23216" formatCode="General">
                  <c:v>1.7850399899999999E-3</c:v>
                </c:pt>
                <c:pt idx="23217" formatCode="General">
                  <c:v>1.7851199900000001E-3</c:v>
                </c:pt>
                <c:pt idx="23218" formatCode="General">
                  <c:v>1.7851999900000001E-3</c:v>
                </c:pt>
                <c:pt idx="23219" formatCode="General">
                  <c:v>1.78527999E-3</c:v>
                </c:pt>
                <c:pt idx="23220" formatCode="General">
                  <c:v>1.78535999E-3</c:v>
                </c:pt>
                <c:pt idx="23221" formatCode="General">
                  <c:v>1.7854399899999999E-3</c:v>
                </c:pt>
                <c:pt idx="23222" formatCode="General">
                  <c:v>1.7855199899999999E-3</c:v>
                </c:pt>
                <c:pt idx="23223" formatCode="General">
                  <c:v>1.7855999900000001E-3</c:v>
                </c:pt>
                <c:pt idx="23224" formatCode="General">
                  <c:v>1.78567999E-3</c:v>
                </c:pt>
                <c:pt idx="23225" formatCode="General">
                  <c:v>1.78575999E-3</c:v>
                </c:pt>
                <c:pt idx="23226" formatCode="General">
                  <c:v>1.78583999E-3</c:v>
                </c:pt>
                <c:pt idx="23227" formatCode="General">
                  <c:v>1.7859199899999999E-3</c:v>
                </c:pt>
                <c:pt idx="23228" formatCode="General">
                  <c:v>1.7859999900000001E-3</c:v>
                </c:pt>
                <c:pt idx="23229" formatCode="General">
                  <c:v>1.78607999E-3</c:v>
                </c:pt>
                <c:pt idx="23230" formatCode="General">
                  <c:v>1.78615999E-3</c:v>
                </c:pt>
                <c:pt idx="23231" formatCode="General">
                  <c:v>1.78623999E-3</c:v>
                </c:pt>
                <c:pt idx="23232" formatCode="General">
                  <c:v>1.7863199899999999E-3</c:v>
                </c:pt>
                <c:pt idx="23233" formatCode="General">
                  <c:v>1.7863999900000001E-3</c:v>
                </c:pt>
                <c:pt idx="23234" formatCode="General">
                  <c:v>1.7864799900000001E-3</c:v>
                </c:pt>
                <c:pt idx="23235" formatCode="General">
                  <c:v>1.78655999E-3</c:v>
                </c:pt>
                <c:pt idx="23236" formatCode="General">
                  <c:v>1.78663999E-3</c:v>
                </c:pt>
                <c:pt idx="23237" formatCode="General">
                  <c:v>1.7867199899999999E-3</c:v>
                </c:pt>
                <c:pt idx="23238" formatCode="General">
                  <c:v>1.7867999900000001E-3</c:v>
                </c:pt>
                <c:pt idx="23239" formatCode="General">
                  <c:v>1.7868799900000001E-3</c:v>
                </c:pt>
                <c:pt idx="23240" formatCode="General">
                  <c:v>1.78695999E-3</c:v>
                </c:pt>
                <c:pt idx="23241" formatCode="General">
                  <c:v>1.78703999E-3</c:v>
                </c:pt>
                <c:pt idx="23242" formatCode="General">
                  <c:v>1.7871199899999999E-3</c:v>
                </c:pt>
                <c:pt idx="23243" formatCode="General">
                  <c:v>1.7871999899999999E-3</c:v>
                </c:pt>
                <c:pt idx="23244" formatCode="General">
                  <c:v>1.7872799900000001E-3</c:v>
                </c:pt>
                <c:pt idx="23245" formatCode="General">
                  <c:v>1.78735999E-3</c:v>
                </c:pt>
                <c:pt idx="23246" formatCode="General">
                  <c:v>1.78743999E-3</c:v>
                </c:pt>
                <c:pt idx="23247" formatCode="General">
                  <c:v>1.7875199899999999E-3</c:v>
                </c:pt>
                <c:pt idx="23248" formatCode="General">
                  <c:v>1.7875999899999999E-3</c:v>
                </c:pt>
                <c:pt idx="23249" formatCode="General">
                  <c:v>1.7876799900000001E-3</c:v>
                </c:pt>
                <c:pt idx="23250" formatCode="General">
                  <c:v>1.78775999E-3</c:v>
                </c:pt>
                <c:pt idx="23251" formatCode="General">
                  <c:v>1.78783999E-3</c:v>
                </c:pt>
                <c:pt idx="23252" formatCode="General">
                  <c:v>1.78791999E-3</c:v>
                </c:pt>
                <c:pt idx="23253" formatCode="General">
                  <c:v>1.7879999899999999E-3</c:v>
                </c:pt>
                <c:pt idx="23254" formatCode="General">
                  <c:v>1.7880799900000001E-3</c:v>
                </c:pt>
                <c:pt idx="23255" formatCode="General">
                  <c:v>1.78815999E-3</c:v>
                </c:pt>
                <c:pt idx="23256" formatCode="General">
                  <c:v>1.78823999E-3</c:v>
                </c:pt>
                <c:pt idx="23257" formatCode="General">
                  <c:v>1.78831999E-3</c:v>
                </c:pt>
                <c:pt idx="23258" formatCode="General">
                  <c:v>1.7883999899999999E-3</c:v>
                </c:pt>
                <c:pt idx="23259" formatCode="General">
                  <c:v>1.7884799900000001E-3</c:v>
                </c:pt>
                <c:pt idx="23260" formatCode="General">
                  <c:v>1.7885599900000001E-3</c:v>
                </c:pt>
                <c:pt idx="23261" formatCode="General">
                  <c:v>1.78863999E-3</c:v>
                </c:pt>
                <c:pt idx="23262" formatCode="General">
                  <c:v>1.78871999E-3</c:v>
                </c:pt>
                <c:pt idx="23263" formatCode="General">
                  <c:v>1.7887999899999999E-3</c:v>
                </c:pt>
                <c:pt idx="23264" formatCode="General">
                  <c:v>1.7888799899999999E-3</c:v>
                </c:pt>
                <c:pt idx="23265" formatCode="General">
                  <c:v>1.7889599900000001E-3</c:v>
                </c:pt>
                <c:pt idx="23266" formatCode="General">
                  <c:v>1.78903999E-3</c:v>
                </c:pt>
                <c:pt idx="23267" formatCode="General">
                  <c:v>1.78911999E-3</c:v>
                </c:pt>
                <c:pt idx="23268" formatCode="General">
                  <c:v>1.7891999899999999E-3</c:v>
                </c:pt>
                <c:pt idx="23269" formatCode="General">
                  <c:v>1.7892799899999999E-3</c:v>
                </c:pt>
                <c:pt idx="23270" formatCode="General">
                  <c:v>1.7893599900000001E-3</c:v>
                </c:pt>
                <c:pt idx="23271" formatCode="General">
                  <c:v>1.78943999E-3</c:v>
                </c:pt>
                <c:pt idx="23272" formatCode="General">
                  <c:v>1.78951999E-3</c:v>
                </c:pt>
                <c:pt idx="23273" formatCode="General">
                  <c:v>1.78959999E-3</c:v>
                </c:pt>
                <c:pt idx="23274" formatCode="General">
                  <c:v>1.7896799899999999E-3</c:v>
                </c:pt>
                <c:pt idx="23275" formatCode="General">
                  <c:v>1.7897599900000001E-3</c:v>
                </c:pt>
                <c:pt idx="23276" formatCode="General">
                  <c:v>1.78983999E-3</c:v>
                </c:pt>
                <c:pt idx="23277" formatCode="General">
                  <c:v>1.78991999E-3</c:v>
                </c:pt>
                <c:pt idx="23278" formatCode="General">
                  <c:v>1.78999999E-3</c:v>
                </c:pt>
                <c:pt idx="23279" formatCode="General">
                  <c:v>1.7900799899999999E-3</c:v>
                </c:pt>
                <c:pt idx="23280" formatCode="General">
                  <c:v>1.7901599900000001E-3</c:v>
                </c:pt>
                <c:pt idx="23281" formatCode="General">
                  <c:v>1.7902399900000001E-3</c:v>
                </c:pt>
                <c:pt idx="23282" formatCode="General">
                  <c:v>1.79031999E-3</c:v>
                </c:pt>
                <c:pt idx="23283" formatCode="General">
                  <c:v>1.79039999E-3</c:v>
                </c:pt>
                <c:pt idx="23284" formatCode="General">
                  <c:v>1.7904799899999999E-3</c:v>
                </c:pt>
                <c:pt idx="23285" formatCode="General">
                  <c:v>1.7905599900000001E-3</c:v>
                </c:pt>
                <c:pt idx="23286" formatCode="General">
                  <c:v>1.7906399900000001E-3</c:v>
                </c:pt>
                <c:pt idx="23287" formatCode="General">
                  <c:v>1.79071999E-3</c:v>
                </c:pt>
                <c:pt idx="23288" formatCode="General">
                  <c:v>1.79079999E-3</c:v>
                </c:pt>
                <c:pt idx="23289" formatCode="General">
                  <c:v>1.7908799899999999E-3</c:v>
                </c:pt>
                <c:pt idx="23290" formatCode="General">
                  <c:v>1.7909599899999999E-3</c:v>
                </c:pt>
                <c:pt idx="23291" formatCode="General">
                  <c:v>1.7910399900000001E-3</c:v>
                </c:pt>
                <c:pt idx="23292" formatCode="General">
                  <c:v>1.79111999E-3</c:v>
                </c:pt>
                <c:pt idx="23293" formatCode="General">
                  <c:v>1.79119999E-3</c:v>
                </c:pt>
                <c:pt idx="23294" formatCode="General">
                  <c:v>1.79127999E-3</c:v>
                </c:pt>
                <c:pt idx="23295" formatCode="General">
                  <c:v>1.7913599899999999E-3</c:v>
                </c:pt>
                <c:pt idx="23296" formatCode="General">
                  <c:v>1.7914399900000001E-3</c:v>
                </c:pt>
                <c:pt idx="23297" formatCode="General">
                  <c:v>1.79151999E-3</c:v>
                </c:pt>
                <c:pt idx="23298" formatCode="General">
                  <c:v>1.79159999E-3</c:v>
                </c:pt>
                <c:pt idx="23299" formatCode="General">
                  <c:v>1.79167999E-3</c:v>
                </c:pt>
                <c:pt idx="23300" formatCode="General">
                  <c:v>1.7917599899999999E-3</c:v>
                </c:pt>
                <c:pt idx="23301" formatCode="General">
                  <c:v>1.7918399900000001E-3</c:v>
                </c:pt>
                <c:pt idx="23302" formatCode="General">
                  <c:v>1.7919199900000001E-3</c:v>
                </c:pt>
                <c:pt idx="23303" formatCode="General">
                  <c:v>1.79199999E-3</c:v>
                </c:pt>
                <c:pt idx="23304" formatCode="General">
                  <c:v>1.79207999E-3</c:v>
                </c:pt>
                <c:pt idx="23305" formatCode="General">
                  <c:v>1.7921599899999999E-3</c:v>
                </c:pt>
                <c:pt idx="23306" formatCode="General">
                  <c:v>1.7922399900000001E-3</c:v>
                </c:pt>
                <c:pt idx="23307" formatCode="General">
                  <c:v>1.7923199900000001E-3</c:v>
                </c:pt>
                <c:pt idx="23308" formatCode="General">
                  <c:v>1.79239999E-3</c:v>
                </c:pt>
                <c:pt idx="23309" formatCode="General">
                  <c:v>1.79247999E-3</c:v>
                </c:pt>
                <c:pt idx="23310" formatCode="General">
                  <c:v>1.7925599899999999E-3</c:v>
                </c:pt>
                <c:pt idx="23311" formatCode="General">
                  <c:v>1.7926399899999999E-3</c:v>
                </c:pt>
                <c:pt idx="23312" formatCode="General">
                  <c:v>1.7927199900000001E-3</c:v>
                </c:pt>
                <c:pt idx="23313" formatCode="General">
                  <c:v>1.79279999E-3</c:v>
                </c:pt>
                <c:pt idx="23314" formatCode="General">
                  <c:v>1.79287999E-3</c:v>
                </c:pt>
                <c:pt idx="23315" formatCode="General">
                  <c:v>1.7929599899999999E-3</c:v>
                </c:pt>
                <c:pt idx="23316" formatCode="General">
                  <c:v>1.7930399899999999E-3</c:v>
                </c:pt>
                <c:pt idx="23317" formatCode="General">
                  <c:v>1.7931199900000001E-3</c:v>
                </c:pt>
                <c:pt idx="23318" formatCode="General">
                  <c:v>1.79319999E-3</c:v>
                </c:pt>
                <c:pt idx="23319" formatCode="General">
                  <c:v>1.79327999E-3</c:v>
                </c:pt>
                <c:pt idx="23320" formatCode="General">
                  <c:v>1.79335999E-3</c:v>
                </c:pt>
                <c:pt idx="23321" formatCode="General">
                  <c:v>1.7934399899999999E-3</c:v>
                </c:pt>
                <c:pt idx="23322" formatCode="General">
                  <c:v>1.7935199900000001E-3</c:v>
                </c:pt>
                <c:pt idx="23323" formatCode="General">
                  <c:v>1.7935999900000001E-3</c:v>
                </c:pt>
                <c:pt idx="23324" formatCode="General">
                  <c:v>1.79367999E-3</c:v>
                </c:pt>
                <c:pt idx="23325" formatCode="General">
                  <c:v>1.79375999E-3</c:v>
                </c:pt>
                <c:pt idx="23326" formatCode="General">
                  <c:v>1.7938399899999999E-3</c:v>
                </c:pt>
                <c:pt idx="23327" formatCode="General">
                  <c:v>1.7939199900000001E-3</c:v>
                </c:pt>
                <c:pt idx="23328" formatCode="General">
                  <c:v>1.7939999900000001E-3</c:v>
                </c:pt>
                <c:pt idx="23329" formatCode="General">
                  <c:v>1.79407999E-3</c:v>
                </c:pt>
                <c:pt idx="23330" formatCode="General">
                  <c:v>1.79415999E-3</c:v>
                </c:pt>
                <c:pt idx="23331" formatCode="General">
                  <c:v>1.7942399899999999E-3</c:v>
                </c:pt>
                <c:pt idx="23332" formatCode="General">
                  <c:v>1.7943199899999999E-3</c:v>
                </c:pt>
                <c:pt idx="23333" formatCode="General">
                  <c:v>1.7943999900000001E-3</c:v>
                </c:pt>
                <c:pt idx="23334" formatCode="General">
                  <c:v>1.79447999E-3</c:v>
                </c:pt>
                <c:pt idx="23335" formatCode="General">
                  <c:v>1.79455999E-3</c:v>
                </c:pt>
                <c:pt idx="23336" formatCode="General">
                  <c:v>1.7946399899999999E-3</c:v>
                </c:pt>
                <c:pt idx="23337" formatCode="General">
                  <c:v>1.7947199899999999E-3</c:v>
                </c:pt>
                <c:pt idx="23338" formatCode="General">
                  <c:v>1.7947999900000001E-3</c:v>
                </c:pt>
                <c:pt idx="23339" formatCode="General">
                  <c:v>1.79487999E-3</c:v>
                </c:pt>
                <c:pt idx="23340" formatCode="General">
                  <c:v>1.79495999E-3</c:v>
                </c:pt>
                <c:pt idx="23341" formatCode="General">
                  <c:v>1.79503999E-3</c:v>
                </c:pt>
                <c:pt idx="23342" formatCode="General">
                  <c:v>1.7951199899999999E-3</c:v>
                </c:pt>
                <c:pt idx="23343" formatCode="General">
                  <c:v>1.7951999900000001E-3</c:v>
                </c:pt>
                <c:pt idx="23344" formatCode="General">
                  <c:v>1.79527999E-3</c:v>
                </c:pt>
                <c:pt idx="23345" formatCode="General">
                  <c:v>1.79535999E-3</c:v>
                </c:pt>
                <c:pt idx="23346" formatCode="General">
                  <c:v>1.79543999E-3</c:v>
                </c:pt>
                <c:pt idx="23347" formatCode="General">
                  <c:v>1.7955199899999999E-3</c:v>
                </c:pt>
                <c:pt idx="23348" formatCode="General">
                  <c:v>1.7955999900000001E-3</c:v>
                </c:pt>
                <c:pt idx="23349" formatCode="General">
                  <c:v>1.7956799900000001E-3</c:v>
                </c:pt>
                <c:pt idx="23350" formatCode="General">
                  <c:v>1.79575999E-3</c:v>
                </c:pt>
                <c:pt idx="23351" formatCode="General">
                  <c:v>1.79583999E-3</c:v>
                </c:pt>
                <c:pt idx="23352" formatCode="General">
                  <c:v>1.7959199899999999E-3</c:v>
                </c:pt>
                <c:pt idx="23353" formatCode="General">
                  <c:v>1.7959999899999999E-3</c:v>
                </c:pt>
                <c:pt idx="23354" formatCode="General">
                  <c:v>1.7960799900000001E-3</c:v>
                </c:pt>
                <c:pt idx="23355" formatCode="General">
                  <c:v>1.79615999E-3</c:v>
                </c:pt>
                <c:pt idx="23356" formatCode="General">
                  <c:v>1.79623999E-3</c:v>
                </c:pt>
                <c:pt idx="23357" formatCode="General">
                  <c:v>1.7963199899999999E-3</c:v>
                </c:pt>
                <c:pt idx="23358" formatCode="General">
                  <c:v>1.7963999899999999E-3</c:v>
                </c:pt>
                <c:pt idx="23359" formatCode="General">
                  <c:v>1.7964799900000001E-3</c:v>
                </c:pt>
                <c:pt idx="23360" formatCode="General">
                  <c:v>1.79655999E-3</c:v>
                </c:pt>
                <c:pt idx="23361" formatCode="General">
                  <c:v>1.79663999E-3</c:v>
                </c:pt>
                <c:pt idx="23362" formatCode="General">
                  <c:v>1.79671999E-3</c:v>
                </c:pt>
                <c:pt idx="23363" formatCode="General">
                  <c:v>1.7967999899999999E-3</c:v>
                </c:pt>
                <c:pt idx="23364" formatCode="General">
                  <c:v>1.7968799900000001E-3</c:v>
                </c:pt>
                <c:pt idx="23365" formatCode="General">
                  <c:v>1.79695999E-3</c:v>
                </c:pt>
                <c:pt idx="23366" formatCode="General">
                  <c:v>1.79703999E-3</c:v>
                </c:pt>
                <c:pt idx="23367" formatCode="General">
                  <c:v>1.79711999E-3</c:v>
                </c:pt>
                <c:pt idx="23368" formatCode="General">
                  <c:v>1.7971999899999999E-3</c:v>
                </c:pt>
                <c:pt idx="23369" formatCode="General">
                  <c:v>1.7972799900000001E-3</c:v>
                </c:pt>
                <c:pt idx="23370" formatCode="General">
                  <c:v>1.7973599900000001E-3</c:v>
                </c:pt>
                <c:pt idx="23371" formatCode="General">
                  <c:v>1.79743999E-3</c:v>
                </c:pt>
                <c:pt idx="23372" formatCode="General">
                  <c:v>1.79751999E-3</c:v>
                </c:pt>
                <c:pt idx="23373" formatCode="General">
                  <c:v>1.7975999899999999E-3</c:v>
                </c:pt>
                <c:pt idx="23374" formatCode="General">
                  <c:v>1.7976799900000001E-3</c:v>
                </c:pt>
                <c:pt idx="23375" formatCode="General">
                  <c:v>1.7977599900000001E-3</c:v>
                </c:pt>
                <c:pt idx="23376" formatCode="General">
                  <c:v>1.79783999E-3</c:v>
                </c:pt>
                <c:pt idx="23377" formatCode="General">
                  <c:v>1.79791999E-3</c:v>
                </c:pt>
                <c:pt idx="23378" formatCode="General">
                  <c:v>1.7979999899999999E-3</c:v>
                </c:pt>
                <c:pt idx="23379" formatCode="General">
                  <c:v>1.7980799899999999E-3</c:v>
                </c:pt>
                <c:pt idx="23380" formatCode="General">
                  <c:v>1.7981599900000001E-3</c:v>
                </c:pt>
                <c:pt idx="23381" formatCode="General">
                  <c:v>1.79823999E-3</c:v>
                </c:pt>
                <c:pt idx="23382" formatCode="General">
                  <c:v>1.79831999E-3</c:v>
                </c:pt>
                <c:pt idx="23383" formatCode="General">
                  <c:v>1.79839999E-3</c:v>
                </c:pt>
                <c:pt idx="23384" formatCode="General">
                  <c:v>1.7984799899999999E-3</c:v>
                </c:pt>
                <c:pt idx="23385" formatCode="General">
                  <c:v>1.7985599900000001E-3</c:v>
                </c:pt>
                <c:pt idx="23386" formatCode="General">
                  <c:v>1.79863999E-3</c:v>
                </c:pt>
                <c:pt idx="23387" formatCode="General">
                  <c:v>1.79871999E-3</c:v>
                </c:pt>
                <c:pt idx="23388" formatCode="General">
                  <c:v>1.79879999E-3</c:v>
                </c:pt>
                <c:pt idx="23389" formatCode="General">
                  <c:v>1.7988799899999999E-3</c:v>
                </c:pt>
                <c:pt idx="23390" formatCode="General">
                  <c:v>1.7989599900000001E-3</c:v>
                </c:pt>
                <c:pt idx="23391" formatCode="General">
                  <c:v>1.7990399900000001E-3</c:v>
                </c:pt>
                <c:pt idx="23392" formatCode="General">
                  <c:v>1.79911999E-3</c:v>
                </c:pt>
                <c:pt idx="23393" formatCode="General">
                  <c:v>1.79919999E-3</c:v>
                </c:pt>
                <c:pt idx="23394" formatCode="General">
                  <c:v>1.7992799899999999E-3</c:v>
                </c:pt>
                <c:pt idx="23395" formatCode="General">
                  <c:v>1.7993599900000001E-3</c:v>
                </c:pt>
                <c:pt idx="23396" formatCode="General">
                  <c:v>1.7994399900000001E-3</c:v>
                </c:pt>
                <c:pt idx="23397" formatCode="General">
                  <c:v>1.79951999E-3</c:v>
                </c:pt>
                <c:pt idx="23398" formatCode="General">
                  <c:v>1.79959999E-3</c:v>
                </c:pt>
                <c:pt idx="23399" formatCode="General">
                  <c:v>1.7996799899999999E-3</c:v>
                </c:pt>
                <c:pt idx="23400" formatCode="General">
                  <c:v>1.7997599899999999E-3</c:v>
                </c:pt>
                <c:pt idx="23401" formatCode="General">
                  <c:v>1.7998399900000001E-3</c:v>
                </c:pt>
                <c:pt idx="23402" formatCode="General">
                  <c:v>1.79991999E-3</c:v>
                </c:pt>
                <c:pt idx="23403" formatCode="General">
                  <c:v>1.79999999E-3</c:v>
                </c:pt>
                <c:pt idx="23404" formatCode="General">
                  <c:v>1.8000799899999999E-3</c:v>
                </c:pt>
                <c:pt idx="23405" formatCode="General">
                  <c:v>1.8001599899999999E-3</c:v>
                </c:pt>
                <c:pt idx="23406" formatCode="General">
                  <c:v>1.8002399900000001E-3</c:v>
                </c:pt>
                <c:pt idx="23407" formatCode="General">
                  <c:v>1.80031999E-3</c:v>
                </c:pt>
                <c:pt idx="23408" formatCode="General">
                  <c:v>1.80039999E-3</c:v>
                </c:pt>
                <c:pt idx="23409" formatCode="General">
                  <c:v>1.80047999E-3</c:v>
                </c:pt>
                <c:pt idx="23410" formatCode="General">
                  <c:v>1.8005599899999999E-3</c:v>
                </c:pt>
                <c:pt idx="23411" formatCode="General">
                  <c:v>1.8006399900000001E-3</c:v>
                </c:pt>
                <c:pt idx="23412" formatCode="General">
                  <c:v>1.8007199900000001E-3</c:v>
                </c:pt>
                <c:pt idx="23413" formatCode="General">
                  <c:v>1.80079999E-3</c:v>
                </c:pt>
                <c:pt idx="23414" formatCode="General">
                  <c:v>1.80087999E-3</c:v>
                </c:pt>
                <c:pt idx="23415" formatCode="General">
                  <c:v>1.8009599899999999E-3</c:v>
                </c:pt>
                <c:pt idx="23416" formatCode="General">
                  <c:v>1.8010399900000001E-3</c:v>
                </c:pt>
                <c:pt idx="23417" formatCode="General">
                  <c:v>1.8011199900000001E-3</c:v>
                </c:pt>
                <c:pt idx="23418" formatCode="General">
                  <c:v>1.80119999E-3</c:v>
                </c:pt>
                <c:pt idx="23419" formatCode="General">
                  <c:v>1.80127999E-3</c:v>
                </c:pt>
                <c:pt idx="23420" formatCode="General">
                  <c:v>1.8013599899999999E-3</c:v>
                </c:pt>
                <c:pt idx="23421" formatCode="General">
                  <c:v>1.8014399899999999E-3</c:v>
                </c:pt>
                <c:pt idx="23422" formatCode="General">
                  <c:v>1.8015199900000001E-3</c:v>
                </c:pt>
                <c:pt idx="23423" formatCode="General">
                  <c:v>1.80159999E-3</c:v>
                </c:pt>
                <c:pt idx="23424" formatCode="General">
                  <c:v>1.80167999E-3</c:v>
                </c:pt>
                <c:pt idx="23425" formatCode="General">
                  <c:v>1.8017599899999999E-3</c:v>
                </c:pt>
                <c:pt idx="23426" formatCode="General">
                  <c:v>1.8018399899999999E-3</c:v>
                </c:pt>
                <c:pt idx="23427" formatCode="General">
                  <c:v>1.8019199900000001E-3</c:v>
                </c:pt>
                <c:pt idx="23428" formatCode="General">
                  <c:v>1.80199999E-3</c:v>
                </c:pt>
                <c:pt idx="23429" formatCode="General">
                  <c:v>1.80207999E-3</c:v>
                </c:pt>
                <c:pt idx="23430" formatCode="General">
                  <c:v>1.80215999E-3</c:v>
                </c:pt>
                <c:pt idx="23431" formatCode="General">
                  <c:v>1.8022399899999999E-3</c:v>
                </c:pt>
                <c:pt idx="23432" formatCode="General">
                  <c:v>1.8023199900000001E-3</c:v>
                </c:pt>
                <c:pt idx="23433" formatCode="General">
                  <c:v>1.80239999E-3</c:v>
                </c:pt>
                <c:pt idx="23434" formatCode="General">
                  <c:v>1.80247999E-3</c:v>
                </c:pt>
                <c:pt idx="23435" formatCode="General">
                  <c:v>1.80255999E-3</c:v>
                </c:pt>
                <c:pt idx="23436" formatCode="General">
                  <c:v>1.8026399899999999E-3</c:v>
                </c:pt>
                <c:pt idx="23437" formatCode="General">
                  <c:v>1.8027199900000001E-3</c:v>
                </c:pt>
                <c:pt idx="23438" formatCode="General">
                  <c:v>1.8027999900000001E-3</c:v>
                </c:pt>
                <c:pt idx="23439" formatCode="General">
                  <c:v>1.80287999E-3</c:v>
                </c:pt>
                <c:pt idx="23440" formatCode="General">
                  <c:v>1.80295999E-3</c:v>
                </c:pt>
                <c:pt idx="23441" formatCode="General">
                  <c:v>1.8030399899999999E-3</c:v>
                </c:pt>
                <c:pt idx="23442" formatCode="General">
                  <c:v>1.8031199899999999E-3</c:v>
                </c:pt>
                <c:pt idx="23443" formatCode="General">
                  <c:v>1.8031999900000001E-3</c:v>
                </c:pt>
                <c:pt idx="23444" formatCode="General">
                  <c:v>1.80327999E-3</c:v>
                </c:pt>
                <c:pt idx="23445" formatCode="General">
                  <c:v>1.80335999E-3</c:v>
                </c:pt>
                <c:pt idx="23446" formatCode="General">
                  <c:v>1.8034399899999999E-3</c:v>
                </c:pt>
                <c:pt idx="23447" formatCode="General">
                  <c:v>1.8035199899999999E-3</c:v>
                </c:pt>
                <c:pt idx="23448" formatCode="General">
                  <c:v>1.8035999900000001E-3</c:v>
                </c:pt>
                <c:pt idx="23449" formatCode="General">
                  <c:v>1.80367999E-3</c:v>
                </c:pt>
                <c:pt idx="23450" formatCode="General">
                  <c:v>1.80375999E-3</c:v>
                </c:pt>
                <c:pt idx="23451" formatCode="General">
                  <c:v>1.80383999E-3</c:v>
                </c:pt>
                <c:pt idx="23452" formatCode="General">
                  <c:v>1.8039199899999999E-3</c:v>
                </c:pt>
                <c:pt idx="23453" formatCode="General">
                  <c:v>1.8039999900000001E-3</c:v>
                </c:pt>
                <c:pt idx="23454" formatCode="General">
                  <c:v>1.80407999E-3</c:v>
                </c:pt>
                <c:pt idx="23455" formatCode="General">
                  <c:v>1.80415999E-3</c:v>
                </c:pt>
                <c:pt idx="23456" formatCode="General">
                  <c:v>1.80423999E-3</c:v>
                </c:pt>
                <c:pt idx="23457" formatCode="General">
                  <c:v>1.8043199899999999E-3</c:v>
                </c:pt>
                <c:pt idx="23458" formatCode="General">
                  <c:v>1.8043999900000001E-3</c:v>
                </c:pt>
                <c:pt idx="23459" formatCode="General">
                  <c:v>1.8044799900000001E-3</c:v>
                </c:pt>
                <c:pt idx="23460" formatCode="General">
                  <c:v>1.80455999E-3</c:v>
                </c:pt>
                <c:pt idx="23461" formatCode="General">
                  <c:v>1.80463999E-3</c:v>
                </c:pt>
                <c:pt idx="23462" formatCode="General">
                  <c:v>1.8047199899999999E-3</c:v>
                </c:pt>
                <c:pt idx="23463" formatCode="General">
                  <c:v>1.8047999900000001E-3</c:v>
                </c:pt>
                <c:pt idx="23464" formatCode="General">
                  <c:v>1.8048799900000001E-3</c:v>
                </c:pt>
                <c:pt idx="23465" formatCode="General">
                  <c:v>1.80495999E-3</c:v>
                </c:pt>
                <c:pt idx="23466" formatCode="General">
                  <c:v>1.80503999E-3</c:v>
                </c:pt>
                <c:pt idx="23467" formatCode="General">
                  <c:v>1.8051199899999999E-3</c:v>
                </c:pt>
                <c:pt idx="23468" formatCode="General">
                  <c:v>1.8051999899999999E-3</c:v>
                </c:pt>
                <c:pt idx="23469" formatCode="General">
                  <c:v>1.8052799900000001E-3</c:v>
                </c:pt>
                <c:pt idx="23470" formatCode="General">
                  <c:v>1.80535999E-3</c:v>
                </c:pt>
                <c:pt idx="23471" formatCode="General">
                  <c:v>1.80543999E-3</c:v>
                </c:pt>
                <c:pt idx="23472" formatCode="General">
                  <c:v>1.80551999E-3</c:v>
                </c:pt>
                <c:pt idx="23473" formatCode="General">
                  <c:v>1.8055999899999999E-3</c:v>
                </c:pt>
                <c:pt idx="23474" formatCode="General">
                  <c:v>1.8056799900000001E-3</c:v>
                </c:pt>
                <c:pt idx="23475" formatCode="General">
                  <c:v>1.80575999E-3</c:v>
                </c:pt>
                <c:pt idx="23476" formatCode="General">
                  <c:v>1.80583999E-3</c:v>
                </c:pt>
                <c:pt idx="23477" formatCode="General">
                  <c:v>1.80591999E-3</c:v>
                </c:pt>
                <c:pt idx="23478" formatCode="General">
                  <c:v>1.8059999899999999E-3</c:v>
                </c:pt>
                <c:pt idx="23479" formatCode="General">
                  <c:v>1.8060799900000001E-3</c:v>
                </c:pt>
                <c:pt idx="23480" formatCode="General">
                  <c:v>1.8061599900000001E-3</c:v>
                </c:pt>
                <c:pt idx="23481" formatCode="General">
                  <c:v>1.80623999E-3</c:v>
                </c:pt>
                <c:pt idx="23482" formatCode="General">
                  <c:v>1.80631999E-3</c:v>
                </c:pt>
                <c:pt idx="23483" formatCode="General">
                  <c:v>1.8063999899999999E-3</c:v>
                </c:pt>
                <c:pt idx="23484" formatCode="General">
                  <c:v>1.8064799900000001E-3</c:v>
                </c:pt>
                <c:pt idx="23485" formatCode="General">
                  <c:v>1.8065599900000001E-3</c:v>
                </c:pt>
                <c:pt idx="23486" formatCode="General">
                  <c:v>1.80663999E-3</c:v>
                </c:pt>
                <c:pt idx="23487" formatCode="General">
                  <c:v>1.80671999E-3</c:v>
                </c:pt>
                <c:pt idx="23488" formatCode="General">
                  <c:v>1.8067999899999999E-3</c:v>
                </c:pt>
                <c:pt idx="23489" formatCode="General">
                  <c:v>1.8068799899999999E-3</c:v>
                </c:pt>
                <c:pt idx="23490" formatCode="General">
                  <c:v>1.8069599900000001E-3</c:v>
                </c:pt>
                <c:pt idx="23491" formatCode="General">
                  <c:v>1.80703999E-3</c:v>
                </c:pt>
                <c:pt idx="23492" formatCode="General">
                  <c:v>1.80711999E-3</c:v>
                </c:pt>
                <c:pt idx="23493" formatCode="General">
                  <c:v>1.8071999899999999E-3</c:v>
                </c:pt>
                <c:pt idx="23494" formatCode="General">
                  <c:v>1.8072799899999999E-3</c:v>
                </c:pt>
                <c:pt idx="23495" formatCode="General">
                  <c:v>1.8073599900000001E-3</c:v>
                </c:pt>
                <c:pt idx="23496" formatCode="General">
                  <c:v>1.80743999E-3</c:v>
                </c:pt>
                <c:pt idx="23497" formatCode="General">
                  <c:v>1.80751999E-3</c:v>
                </c:pt>
                <c:pt idx="23498" formatCode="General">
                  <c:v>1.80759999E-3</c:v>
                </c:pt>
                <c:pt idx="23499" formatCode="General">
                  <c:v>1.8076799899999999E-3</c:v>
                </c:pt>
                <c:pt idx="23500" formatCode="General">
                  <c:v>1.8077599900000001E-3</c:v>
                </c:pt>
                <c:pt idx="23501" formatCode="General">
                  <c:v>1.8078399900000001E-3</c:v>
                </c:pt>
                <c:pt idx="23502" formatCode="General">
                  <c:v>1.80791999E-3</c:v>
                </c:pt>
                <c:pt idx="23503" formatCode="General">
                  <c:v>1.80799999E-3</c:v>
                </c:pt>
                <c:pt idx="23504" formatCode="General">
                  <c:v>1.8080799899999999E-3</c:v>
                </c:pt>
                <c:pt idx="23505" formatCode="General">
                  <c:v>1.8081599900000001E-3</c:v>
                </c:pt>
                <c:pt idx="23506" formatCode="General">
                  <c:v>1.8082399900000001E-3</c:v>
                </c:pt>
                <c:pt idx="23507" formatCode="General">
                  <c:v>1.80831999E-3</c:v>
                </c:pt>
                <c:pt idx="23508" formatCode="General">
                  <c:v>1.80839999E-3</c:v>
                </c:pt>
                <c:pt idx="23509" formatCode="General">
                  <c:v>1.8084799899999999E-3</c:v>
                </c:pt>
                <c:pt idx="23510" formatCode="General">
                  <c:v>1.8085599899999999E-3</c:v>
                </c:pt>
                <c:pt idx="23511" formatCode="General">
                  <c:v>1.8086399900000001E-3</c:v>
                </c:pt>
                <c:pt idx="23512" formatCode="General">
                  <c:v>1.80871999E-3</c:v>
                </c:pt>
                <c:pt idx="23513" formatCode="General">
                  <c:v>1.80879999E-3</c:v>
                </c:pt>
                <c:pt idx="23514" formatCode="General">
                  <c:v>1.8088799899999999E-3</c:v>
                </c:pt>
                <c:pt idx="23515" formatCode="General">
                  <c:v>1.8089599899999999E-3</c:v>
                </c:pt>
                <c:pt idx="23516" formatCode="General">
                  <c:v>1.8090399900000001E-3</c:v>
                </c:pt>
                <c:pt idx="23517" formatCode="General">
                  <c:v>1.80911999E-3</c:v>
                </c:pt>
                <c:pt idx="23518" formatCode="General">
                  <c:v>1.80919999E-3</c:v>
                </c:pt>
                <c:pt idx="23519" formatCode="General">
                  <c:v>1.80927999E-3</c:v>
                </c:pt>
                <c:pt idx="23520" formatCode="General">
                  <c:v>1.8093599899999999E-3</c:v>
                </c:pt>
                <c:pt idx="23521" formatCode="General">
                  <c:v>1.8094399900000001E-3</c:v>
                </c:pt>
                <c:pt idx="23522" formatCode="General">
                  <c:v>1.80951999E-3</c:v>
                </c:pt>
                <c:pt idx="23523" formatCode="General">
                  <c:v>1.80959999E-3</c:v>
                </c:pt>
                <c:pt idx="23524" formatCode="General">
                  <c:v>1.80967999E-3</c:v>
                </c:pt>
                <c:pt idx="23525" formatCode="General">
                  <c:v>1.8097599899999999E-3</c:v>
                </c:pt>
                <c:pt idx="23526" formatCode="General">
                  <c:v>1.8098399900000001E-3</c:v>
                </c:pt>
                <c:pt idx="23527" formatCode="General">
                  <c:v>1.8099199900000001E-3</c:v>
                </c:pt>
                <c:pt idx="23528" formatCode="General">
                  <c:v>1.80999999E-3</c:v>
                </c:pt>
                <c:pt idx="23529" formatCode="General">
                  <c:v>1.81007999E-3</c:v>
                </c:pt>
                <c:pt idx="23530" formatCode="General">
                  <c:v>1.8101599899999999E-3</c:v>
                </c:pt>
                <c:pt idx="23531" formatCode="General">
                  <c:v>1.8102399899999999E-3</c:v>
                </c:pt>
                <c:pt idx="23532" formatCode="General">
                  <c:v>1.8103199900000001E-3</c:v>
                </c:pt>
                <c:pt idx="23533" formatCode="General">
                  <c:v>1.81039999E-3</c:v>
                </c:pt>
                <c:pt idx="23534" formatCode="General">
                  <c:v>1.81047999E-3</c:v>
                </c:pt>
                <c:pt idx="23535" formatCode="General">
                  <c:v>1.8105599899999999E-3</c:v>
                </c:pt>
                <c:pt idx="23536" formatCode="General">
                  <c:v>1.8106399899999999E-3</c:v>
                </c:pt>
                <c:pt idx="23537" formatCode="General">
                  <c:v>1.8107199900000001E-3</c:v>
                </c:pt>
                <c:pt idx="23538" formatCode="General">
                  <c:v>1.81079999E-3</c:v>
                </c:pt>
                <c:pt idx="23539" formatCode="General">
                  <c:v>1.81087999E-3</c:v>
                </c:pt>
                <c:pt idx="23540" formatCode="General">
                  <c:v>1.81095999E-3</c:v>
                </c:pt>
                <c:pt idx="23541" formatCode="General">
                  <c:v>1.8110399899999999E-3</c:v>
                </c:pt>
                <c:pt idx="23542" formatCode="General">
                  <c:v>1.8111199900000001E-3</c:v>
                </c:pt>
                <c:pt idx="23543" formatCode="General">
                  <c:v>1.81119999E-3</c:v>
                </c:pt>
                <c:pt idx="23544" formatCode="General">
                  <c:v>1.81127999E-3</c:v>
                </c:pt>
                <c:pt idx="23545" formatCode="General">
                  <c:v>1.81135999E-3</c:v>
                </c:pt>
                <c:pt idx="23546" formatCode="General">
                  <c:v>1.8114399899999999E-3</c:v>
                </c:pt>
                <c:pt idx="23547" formatCode="General">
                  <c:v>1.8115199900000001E-3</c:v>
                </c:pt>
                <c:pt idx="23548" formatCode="General">
                  <c:v>1.8115999900000001E-3</c:v>
                </c:pt>
                <c:pt idx="23549" formatCode="General">
                  <c:v>1.81167999E-3</c:v>
                </c:pt>
                <c:pt idx="23550" formatCode="General">
                  <c:v>1.81175999E-3</c:v>
                </c:pt>
                <c:pt idx="23551" formatCode="General">
                  <c:v>1.8118399899999999E-3</c:v>
                </c:pt>
                <c:pt idx="23552" formatCode="General">
                  <c:v>1.8119199900000001E-3</c:v>
                </c:pt>
                <c:pt idx="23553" formatCode="General">
                  <c:v>1.8119999900000001E-3</c:v>
                </c:pt>
                <c:pt idx="23554" formatCode="General">
                  <c:v>1.81207999E-3</c:v>
                </c:pt>
                <c:pt idx="23555" formatCode="General">
                  <c:v>1.81215999E-3</c:v>
                </c:pt>
                <c:pt idx="23556" formatCode="General">
                  <c:v>1.8122399899999999E-3</c:v>
                </c:pt>
                <c:pt idx="23557" formatCode="General">
                  <c:v>1.8123199899999999E-3</c:v>
                </c:pt>
                <c:pt idx="23558" formatCode="General">
                  <c:v>1.8123999900000001E-3</c:v>
                </c:pt>
                <c:pt idx="23559" formatCode="General">
                  <c:v>1.81247999E-3</c:v>
                </c:pt>
                <c:pt idx="23560" formatCode="General">
                  <c:v>1.81255999E-3</c:v>
                </c:pt>
                <c:pt idx="23561" formatCode="General">
                  <c:v>1.81263999E-3</c:v>
                </c:pt>
                <c:pt idx="23562" formatCode="General">
                  <c:v>1.8127199899999999E-3</c:v>
                </c:pt>
                <c:pt idx="23563" formatCode="General">
                  <c:v>1.8127999900000001E-3</c:v>
                </c:pt>
                <c:pt idx="23564" formatCode="General">
                  <c:v>1.81287999E-3</c:v>
                </c:pt>
                <c:pt idx="23565" formatCode="General">
                  <c:v>1.81295999E-3</c:v>
                </c:pt>
                <c:pt idx="23566" formatCode="General">
                  <c:v>1.81303999E-3</c:v>
                </c:pt>
                <c:pt idx="23567" formatCode="General">
                  <c:v>1.8131199899999999E-3</c:v>
                </c:pt>
                <c:pt idx="23568" formatCode="General">
                  <c:v>1.8131999900000001E-3</c:v>
                </c:pt>
                <c:pt idx="23569" formatCode="General">
                  <c:v>1.8132799900000001E-3</c:v>
                </c:pt>
                <c:pt idx="23570" formatCode="General">
                  <c:v>1.81335999E-3</c:v>
                </c:pt>
                <c:pt idx="23571" formatCode="General">
                  <c:v>1.81343999E-3</c:v>
                </c:pt>
                <c:pt idx="23572" formatCode="General">
                  <c:v>1.8135199899999999E-3</c:v>
                </c:pt>
                <c:pt idx="23573" formatCode="General">
                  <c:v>1.8135999900000001E-3</c:v>
                </c:pt>
                <c:pt idx="23574" formatCode="General">
                  <c:v>1.8136799900000001E-3</c:v>
                </c:pt>
                <c:pt idx="23575" formatCode="General">
                  <c:v>1.81375999E-3</c:v>
                </c:pt>
                <c:pt idx="23576" formatCode="General">
                  <c:v>1.81383999E-3</c:v>
                </c:pt>
                <c:pt idx="23577" formatCode="General">
                  <c:v>1.8139199899999999E-3</c:v>
                </c:pt>
                <c:pt idx="23578" formatCode="General">
                  <c:v>1.8139999899999999E-3</c:v>
                </c:pt>
                <c:pt idx="23579" formatCode="General">
                  <c:v>1.8140799900000001E-3</c:v>
                </c:pt>
                <c:pt idx="23580" formatCode="General">
                  <c:v>1.81415999E-3</c:v>
                </c:pt>
                <c:pt idx="23581" formatCode="General">
                  <c:v>1.81423999E-3</c:v>
                </c:pt>
                <c:pt idx="23582" formatCode="General">
                  <c:v>1.8143199899999999E-3</c:v>
                </c:pt>
                <c:pt idx="23583" formatCode="General">
                  <c:v>1.8143999899999999E-3</c:v>
                </c:pt>
                <c:pt idx="23584" formatCode="General">
                  <c:v>1.8144799900000001E-3</c:v>
                </c:pt>
                <c:pt idx="23585" formatCode="General">
                  <c:v>1.81455999E-3</c:v>
                </c:pt>
                <c:pt idx="23586" formatCode="General">
                  <c:v>1.81463999E-3</c:v>
                </c:pt>
                <c:pt idx="23587" formatCode="General">
                  <c:v>1.81471999E-3</c:v>
                </c:pt>
                <c:pt idx="23588" formatCode="General">
                  <c:v>1.8147999899999999E-3</c:v>
                </c:pt>
                <c:pt idx="23589" formatCode="General">
                  <c:v>1.8148799900000001E-3</c:v>
                </c:pt>
                <c:pt idx="23590" formatCode="General">
                  <c:v>1.8149599900000001E-3</c:v>
                </c:pt>
                <c:pt idx="23591" formatCode="General">
                  <c:v>1.81503999E-3</c:v>
                </c:pt>
                <c:pt idx="23592" formatCode="General">
                  <c:v>1.81511999E-3</c:v>
                </c:pt>
                <c:pt idx="23593" formatCode="General">
                  <c:v>1.8151999899999999E-3</c:v>
                </c:pt>
                <c:pt idx="23594" formatCode="General">
                  <c:v>1.8152799900000001E-3</c:v>
                </c:pt>
                <c:pt idx="23595" formatCode="General">
                  <c:v>1.8153599900000001E-3</c:v>
                </c:pt>
                <c:pt idx="23596" formatCode="General">
                  <c:v>1.81543999E-3</c:v>
                </c:pt>
                <c:pt idx="23597" formatCode="General">
                  <c:v>1.81551999E-3</c:v>
                </c:pt>
                <c:pt idx="23598" formatCode="General">
                  <c:v>1.8155999899999999E-3</c:v>
                </c:pt>
                <c:pt idx="23599" formatCode="General">
                  <c:v>1.8156799899999999E-3</c:v>
                </c:pt>
                <c:pt idx="23600" formatCode="General">
                  <c:v>1.8157599900000001E-3</c:v>
                </c:pt>
                <c:pt idx="23601" formatCode="General">
                  <c:v>1.81583999E-3</c:v>
                </c:pt>
                <c:pt idx="23602" formatCode="General">
                  <c:v>1.81591999E-3</c:v>
                </c:pt>
                <c:pt idx="23603" formatCode="General">
                  <c:v>1.8159999899999999E-3</c:v>
                </c:pt>
                <c:pt idx="23604" formatCode="General">
                  <c:v>1.8160799899999999E-3</c:v>
                </c:pt>
                <c:pt idx="23605" formatCode="General">
                  <c:v>1.8161599900000001E-3</c:v>
                </c:pt>
                <c:pt idx="23606" formatCode="General">
                  <c:v>1.81623999E-3</c:v>
                </c:pt>
                <c:pt idx="23607" formatCode="General">
                  <c:v>1.81631999E-3</c:v>
                </c:pt>
                <c:pt idx="23608" formatCode="General">
                  <c:v>1.81639999E-3</c:v>
                </c:pt>
                <c:pt idx="23609" formatCode="General">
                  <c:v>1.8164799899999999E-3</c:v>
                </c:pt>
                <c:pt idx="23610" formatCode="General">
                  <c:v>1.8165599900000001E-3</c:v>
                </c:pt>
                <c:pt idx="23611" formatCode="General">
                  <c:v>1.81663999E-3</c:v>
                </c:pt>
                <c:pt idx="23612" formatCode="General">
                  <c:v>1.81671999E-3</c:v>
                </c:pt>
                <c:pt idx="23613" formatCode="General">
                  <c:v>1.81679999E-3</c:v>
                </c:pt>
                <c:pt idx="23614" formatCode="General">
                  <c:v>1.8168799899999999E-3</c:v>
                </c:pt>
                <c:pt idx="23615" formatCode="General">
                  <c:v>1.8169599900000001E-3</c:v>
                </c:pt>
                <c:pt idx="23616" formatCode="General">
                  <c:v>1.8170399900000001E-3</c:v>
                </c:pt>
                <c:pt idx="23617" formatCode="General">
                  <c:v>1.81711999E-3</c:v>
                </c:pt>
                <c:pt idx="23618" formatCode="General">
                  <c:v>1.81719999E-3</c:v>
                </c:pt>
                <c:pt idx="23619" formatCode="General">
                  <c:v>1.8172799899999999E-3</c:v>
                </c:pt>
                <c:pt idx="23620" formatCode="General">
                  <c:v>1.8173599899999999E-3</c:v>
                </c:pt>
                <c:pt idx="23621" formatCode="General">
                  <c:v>1.8174399900000001E-3</c:v>
                </c:pt>
                <c:pt idx="23622" formatCode="General">
                  <c:v>1.81751999E-3</c:v>
                </c:pt>
                <c:pt idx="23623" formatCode="General">
                  <c:v>1.81759999E-3</c:v>
                </c:pt>
                <c:pt idx="23624" formatCode="General">
                  <c:v>1.8176799899999999E-3</c:v>
                </c:pt>
                <c:pt idx="23625" formatCode="General">
                  <c:v>1.8177599899999999E-3</c:v>
                </c:pt>
                <c:pt idx="23626" formatCode="General">
                  <c:v>1.8178399900000001E-3</c:v>
                </c:pt>
                <c:pt idx="23627" formatCode="General">
                  <c:v>1.81791999E-3</c:v>
                </c:pt>
                <c:pt idx="23628" formatCode="General">
                  <c:v>1.81799999E-3</c:v>
                </c:pt>
                <c:pt idx="23629" formatCode="General">
                  <c:v>1.81807999E-3</c:v>
                </c:pt>
                <c:pt idx="23630" formatCode="General">
                  <c:v>1.8181599899999999E-3</c:v>
                </c:pt>
                <c:pt idx="23631" formatCode="General">
                  <c:v>1.8182399900000001E-3</c:v>
                </c:pt>
                <c:pt idx="23632" formatCode="General">
                  <c:v>1.81831999E-3</c:v>
                </c:pt>
                <c:pt idx="23633" formatCode="General">
                  <c:v>1.81839999E-3</c:v>
                </c:pt>
                <c:pt idx="23634" formatCode="General">
                  <c:v>1.81847999E-3</c:v>
                </c:pt>
                <c:pt idx="23635" formatCode="General">
                  <c:v>1.8185599899999999E-3</c:v>
                </c:pt>
                <c:pt idx="23636" formatCode="General">
                  <c:v>1.8186399900000001E-3</c:v>
                </c:pt>
                <c:pt idx="23637" formatCode="General">
                  <c:v>1.8187199900000001E-3</c:v>
                </c:pt>
                <c:pt idx="23638" formatCode="General">
                  <c:v>1.81879999E-3</c:v>
                </c:pt>
                <c:pt idx="23639" formatCode="General">
                  <c:v>1.81887999E-3</c:v>
                </c:pt>
                <c:pt idx="23640" formatCode="General">
                  <c:v>1.8189599899999999E-3</c:v>
                </c:pt>
                <c:pt idx="23641" formatCode="General">
                  <c:v>1.8190399900000001E-3</c:v>
                </c:pt>
                <c:pt idx="23642" formatCode="General">
                  <c:v>1.8191199900000001E-3</c:v>
                </c:pt>
                <c:pt idx="23643" formatCode="General">
                  <c:v>1.81919999E-3</c:v>
                </c:pt>
                <c:pt idx="23644" formatCode="General">
                  <c:v>1.81927999E-3</c:v>
                </c:pt>
                <c:pt idx="23645" formatCode="General">
                  <c:v>1.8193599899999999E-3</c:v>
                </c:pt>
                <c:pt idx="23646" formatCode="General">
                  <c:v>1.8194399899999999E-3</c:v>
                </c:pt>
                <c:pt idx="23647" formatCode="General">
                  <c:v>1.8195199900000001E-3</c:v>
                </c:pt>
                <c:pt idx="23648" formatCode="General">
                  <c:v>1.81959999E-3</c:v>
                </c:pt>
                <c:pt idx="23649" formatCode="General">
                  <c:v>1.81967999E-3</c:v>
                </c:pt>
                <c:pt idx="23650" formatCode="General">
                  <c:v>1.81975999E-3</c:v>
                </c:pt>
                <c:pt idx="23651" formatCode="General">
                  <c:v>1.8198399899999999E-3</c:v>
                </c:pt>
                <c:pt idx="23652" formatCode="General">
                  <c:v>1.8199199900000001E-3</c:v>
                </c:pt>
                <c:pt idx="23653" formatCode="General">
                  <c:v>1.81999999E-3</c:v>
                </c:pt>
                <c:pt idx="23654" formatCode="General">
                  <c:v>1.82007999E-3</c:v>
                </c:pt>
                <c:pt idx="23655" formatCode="General">
                  <c:v>1.82015999E-3</c:v>
                </c:pt>
                <c:pt idx="23656" formatCode="General">
                  <c:v>1.8202399899999999E-3</c:v>
                </c:pt>
                <c:pt idx="23657" formatCode="General">
                  <c:v>1.8203199900000001E-3</c:v>
                </c:pt>
                <c:pt idx="23658" formatCode="General">
                  <c:v>1.8203999900000001E-3</c:v>
                </c:pt>
                <c:pt idx="23659" formatCode="General">
                  <c:v>1.82047999E-3</c:v>
                </c:pt>
                <c:pt idx="23660" formatCode="General">
                  <c:v>1.82055999E-3</c:v>
                </c:pt>
                <c:pt idx="23661" formatCode="General">
                  <c:v>1.8206399899999999E-3</c:v>
                </c:pt>
                <c:pt idx="23662" formatCode="General">
                  <c:v>1.8207199900000001E-3</c:v>
                </c:pt>
                <c:pt idx="23663" formatCode="General">
                  <c:v>1.8207999900000001E-3</c:v>
                </c:pt>
                <c:pt idx="23664" formatCode="General">
                  <c:v>1.82087999E-3</c:v>
                </c:pt>
                <c:pt idx="23665" formatCode="General">
                  <c:v>1.82095999E-3</c:v>
                </c:pt>
                <c:pt idx="23666" formatCode="General">
                  <c:v>1.8210399899999999E-3</c:v>
                </c:pt>
                <c:pt idx="23667" formatCode="General">
                  <c:v>1.8211199899999999E-3</c:v>
                </c:pt>
                <c:pt idx="23668" formatCode="General">
                  <c:v>1.8211999900000001E-3</c:v>
                </c:pt>
                <c:pt idx="23669" formatCode="General">
                  <c:v>1.82127999E-3</c:v>
                </c:pt>
                <c:pt idx="23670" formatCode="General">
                  <c:v>1.82135999E-3</c:v>
                </c:pt>
                <c:pt idx="23671" formatCode="General">
                  <c:v>1.8214399899999999E-3</c:v>
                </c:pt>
                <c:pt idx="23672" formatCode="General">
                  <c:v>1.8215199899999999E-3</c:v>
                </c:pt>
                <c:pt idx="23673" formatCode="General">
                  <c:v>1.8215999900000001E-3</c:v>
                </c:pt>
                <c:pt idx="23674" formatCode="General">
                  <c:v>1.82167999E-3</c:v>
                </c:pt>
                <c:pt idx="23675" formatCode="General">
                  <c:v>1.82175999E-3</c:v>
                </c:pt>
                <c:pt idx="23676" formatCode="General">
                  <c:v>1.82183999E-3</c:v>
                </c:pt>
                <c:pt idx="23677" formatCode="General">
                  <c:v>1.8219199899999999E-3</c:v>
                </c:pt>
                <c:pt idx="23678" formatCode="General">
                  <c:v>1.8219999900000001E-3</c:v>
                </c:pt>
                <c:pt idx="23679" formatCode="General">
                  <c:v>1.8220799900000001E-3</c:v>
                </c:pt>
                <c:pt idx="23680" formatCode="General">
                  <c:v>1.82215999E-3</c:v>
                </c:pt>
                <c:pt idx="23681" formatCode="General">
                  <c:v>1.82223999E-3</c:v>
                </c:pt>
                <c:pt idx="23682" formatCode="General">
                  <c:v>1.8223199899999999E-3</c:v>
                </c:pt>
                <c:pt idx="23683" formatCode="General">
                  <c:v>1.8223999900000001E-3</c:v>
                </c:pt>
                <c:pt idx="23684" formatCode="General">
                  <c:v>1.8224799900000001E-3</c:v>
                </c:pt>
                <c:pt idx="23685" formatCode="General">
                  <c:v>1.82255999E-3</c:v>
                </c:pt>
                <c:pt idx="23686" formatCode="General">
                  <c:v>1.82263999E-3</c:v>
                </c:pt>
                <c:pt idx="23687" formatCode="General">
                  <c:v>1.8227199899999999E-3</c:v>
                </c:pt>
                <c:pt idx="23688" formatCode="General">
                  <c:v>1.8227999899999999E-3</c:v>
                </c:pt>
                <c:pt idx="23689" formatCode="General">
                  <c:v>1.8228799900000001E-3</c:v>
                </c:pt>
                <c:pt idx="23690" formatCode="General">
                  <c:v>1.82295999E-3</c:v>
                </c:pt>
                <c:pt idx="23691" formatCode="General">
                  <c:v>1.82303999E-3</c:v>
                </c:pt>
                <c:pt idx="23692" formatCode="General">
                  <c:v>1.8231199899999999E-3</c:v>
                </c:pt>
                <c:pt idx="23693" formatCode="General">
                  <c:v>1.8231999899999999E-3</c:v>
                </c:pt>
                <c:pt idx="23694" formatCode="General">
                  <c:v>1.8232799900000001E-3</c:v>
                </c:pt>
                <c:pt idx="23695" formatCode="General">
                  <c:v>1.82335999E-3</c:v>
                </c:pt>
                <c:pt idx="23696" formatCode="General">
                  <c:v>1.82343999E-3</c:v>
                </c:pt>
                <c:pt idx="23697" formatCode="General">
                  <c:v>1.82351999E-3</c:v>
                </c:pt>
                <c:pt idx="23698" formatCode="General">
                  <c:v>1.8235999899999999E-3</c:v>
                </c:pt>
                <c:pt idx="23699" formatCode="General">
                  <c:v>1.8236799900000001E-3</c:v>
                </c:pt>
                <c:pt idx="23700" formatCode="General">
                  <c:v>1.82375999E-3</c:v>
                </c:pt>
                <c:pt idx="23701" formatCode="General">
                  <c:v>1.82383999E-3</c:v>
                </c:pt>
                <c:pt idx="23702" formatCode="General">
                  <c:v>1.82391999E-3</c:v>
                </c:pt>
                <c:pt idx="23703" formatCode="General">
                  <c:v>1.8239999899999999E-3</c:v>
                </c:pt>
                <c:pt idx="23704" formatCode="General">
                  <c:v>1.8240799900000001E-3</c:v>
                </c:pt>
                <c:pt idx="23705" formatCode="General">
                  <c:v>1.8241599900000001E-3</c:v>
                </c:pt>
                <c:pt idx="23706" formatCode="General">
                  <c:v>1.82423999E-3</c:v>
                </c:pt>
                <c:pt idx="23707" formatCode="General">
                  <c:v>1.82431999E-3</c:v>
                </c:pt>
                <c:pt idx="23708" formatCode="General">
                  <c:v>1.8243999899999999E-3</c:v>
                </c:pt>
                <c:pt idx="23709" formatCode="General">
                  <c:v>1.8244799899999999E-3</c:v>
                </c:pt>
                <c:pt idx="23710" formatCode="General">
                  <c:v>1.8245599900000001E-3</c:v>
                </c:pt>
                <c:pt idx="23711" formatCode="General">
                  <c:v>1.82463999E-3</c:v>
                </c:pt>
                <c:pt idx="23712" formatCode="General">
                  <c:v>1.82471999E-3</c:v>
                </c:pt>
                <c:pt idx="23713" formatCode="General">
                  <c:v>1.8247999899999999E-3</c:v>
                </c:pt>
                <c:pt idx="23714" formatCode="General">
                  <c:v>1.8248799899999999E-3</c:v>
                </c:pt>
                <c:pt idx="23715" formatCode="General">
                  <c:v>1.8249599900000001E-3</c:v>
                </c:pt>
                <c:pt idx="23716" formatCode="General">
                  <c:v>1.82503999E-3</c:v>
                </c:pt>
                <c:pt idx="23717" formatCode="General">
                  <c:v>1.82511999E-3</c:v>
                </c:pt>
                <c:pt idx="23718" formatCode="General">
                  <c:v>1.82519999E-3</c:v>
                </c:pt>
                <c:pt idx="23719" formatCode="General">
                  <c:v>1.8252799899999999E-3</c:v>
                </c:pt>
                <c:pt idx="23720" formatCode="General">
                  <c:v>1.8253599900000001E-3</c:v>
                </c:pt>
                <c:pt idx="23721" formatCode="General">
                  <c:v>1.82543999E-3</c:v>
                </c:pt>
                <c:pt idx="23722" formatCode="General">
                  <c:v>1.82551999E-3</c:v>
                </c:pt>
                <c:pt idx="23723" formatCode="General">
                  <c:v>1.82559999E-3</c:v>
                </c:pt>
                <c:pt idx="23724" formatCode="General">
                  <c:v>1.8256799899999999E-3</c:v>
                </c:pt>
                <c:pt idx="23725" formatCode="General">
                  <c:v>1.8257599900000001E-3</c:v>
                </c:pt>
                <c:pt idx="23726" formatCode="General">
                  <c:v>1.8258399900000001E-3</c:v>
                </c:pt>
                <c:pt idx="23727" formatCode="General">
                  <c:v>1.82591999E-3</c:v>
                </c:pt>
                <c:pt idx="23728" formatCode="General">
                  <c:v>1.82599999E-3</c:v>
                </c:pt>
                <c:pt idx="23729" formatCode="General">
                  <c:v>1.8260799899999999E-3</c:v>
                </c:pt>
                <c:pt idx="23730" formatCode="General">
                  <c:v>1.8261599900000001E-3</c:v>
                </c:pt>
                <c:pt idx="23731" formatCode="General">
                  <c:v>1.8262399900000001E-3</c:v>
                </c:pt>
                <c:pt idx="23732" formatCode="General">
                  <c:v>1.82631999E-3</c:v>
                </c:pt>
                <c:pt idx="23733" formatCode="General">
                  <c:v>1.82639999E-3</c:v>
                </c:pt>
                <c:pt idx="23734" formatCode="General">
                  <c:v>1.8264799899999999E-3</c:v>
                </c:pt>
                <c:pt idx="23735" formatCode="General">
                  <c:v>1.8265599899999999E-3</c:v>
                </c:pt>
                <c:pt idx="23736" formatCode="General">
                  <c:v>1.8266399900000001E-3</c:v>
                </c:pt>
                <c:pt idx="23737" formatCode="General">
                  <c:v>1.82671999E-3</c:v>
                </c:pt>
                <c:pt idx="23738" formatCode="General">
                  <c:v>1.82679999E-3</c:v>
                </c:pt>
                <c:pt idx="23739" formatCode="General">
                  <c:v>1.82687999E-3</c:v>
                </c:pt>
                <c:pt idx="23740" formatCode="General">
                  <c:v>1.8269599899999999E-3</c:v>
                </c:pt>
                <c:pt idx="23741" formatCode="General">
                  <c:v>1.8270399900000001E-3</c:v>
                </c:pt>
                <c:pt idx="23742" formatCode="General">
                  <c:v>1.82711999E-3</c:v>
                </c:pt>
                <c:pt idx="23743" formatCode="General">
                  <c:v>1.82719999E-3</c:v>
                </c:pt>
                <c:pt idx="23744" formatCode="General">
                  <c:v>1.82727999E-3</c:v>
                </c:pt>
                <c:pt idx="23745" formatCode="General">
                  <c:v>1.8273599899999999E-3</c:v>
                </c:pt>
                <c:pt idx="23746" formatCode="General">
                  <c:v>1.8274399900000001E-3</c:v>
                </c:pt>
                <c:pt idx="23747" formatCode="General">
                  <c:v>1.8275199900000001E-3</c:v>
                </c:pt>
                <c:pt idx="23748" formatCode="General">
                  <c:v>1.82759999E-3</c:v>
                </c:pt>
                <c:pt idx="23749" formatCode="General">
                  <c:v>1.82767999E-3</c:v>
                </c:pt>
                <c:pt idx="23750" formatCode="General">
                  <c:v>1.8277599899999999E-3</c:v>
                </c:pt>
                <c:pt idx="23751" formatCode="General">
                  <c:v>1.8278399900000001E-3</c:v>
                </c:pt>
                <c:pt idx="23752" formatCode="General">
                  <c:v>1.8279199900000001E-3</c:v>
                </c:pt>
                <c:pt idx="23753" formatCode="General">
                  <c:v>1.82799999E-3</c:v>
                </c:pt>
                <c:pt idx="23754" formatCode="General">
                  <c:v>1.82807999E-3</c:v>
                </c:pt>
                <c:pt idx="23755" formatCode="General">
                  <c:v>1.8281599899999999E-3</c:v>
                </c:pt>
                <c:pt idx="23756" formatCode="General">
                  <c:v>1.8282399899999999E-3</c:v>
                </c:pt>
                <c:pt idx="23757" formatCode="General">
                  <c:v>1.8283199900000001E-3</c:v>
                </c:pt>
                <c:pt idx="23758" formatCode="General">
                  <c:v>1.82839999E-3</c:v>
                </c:pt>
                <c:pt idx="23759" formatCode="General">
                  <c:v>1.82847999E-3</c:v>
                </c:pt>
                <c:pt idx="23760" formatCode="General">
                  <c:v>1.8285599899999999E-3</c:v>
                </c:pt>
                <c:pt idx="23761" formatCode="General">
                  <c:v>1.8286399899999999E-3</c:v>
                </c:pt>
                <c:pt idx="23762" formatCode="General">
                  <c:v>1.8287199900000001E-3</c:v>
                </c:pt>
                <c:pt idx="23763" formatCode="General">
                  <c:v>1.82879999E-3</c:v>
                </c:pt>
                <c:pt idx="23764" formatCode="General">
                  <c:v>1.82887999E-3</c:v>
                </c:pt>
                <c:pt idx="23765" formatCode="General">
                  <c:v>1.82895999E-3</c:v>
                </c:pt>
                <c:pt idx="23766" formatCode="General">
                  <c:v>1.8290399899999999E-3</c:v>
                </c:pt>
                <c:pt idx="23767" formatCode="General">
                  <c:v>1.8291199900000001E-3</c:v>
                </c:pt>
                <c:pt idx="23768" formatCode="General">
                  <c:v>1.82919999E-3</c:v>
                </c:pt>
                <c:pt idx="23769" formatCode="General">
                  <c:v>1.82927999E-3</c:v>
                </c:pt>
                <c:pt idx="23770" formatCode="General">
                  <c:v>1.82935999E-3</c:v>
                </c:pt>
                <c:pt idx="23771" formatCode="General">
                  <c:v>1.8294399899999999E-3</c:v>
                </c:pt>
                <c:pt idx="23772" formatCode="General">
                  <c:v>1.8295199900000001E-3</c:v>
                </c:pt>
                <c:pt idx="23773" formatCode="General">
                  <c:v>1.8295999900000001E-3</c:v>
                </c:pt>
                <c:pt idx="23774" formatCode="General">
                  <c:v>1.82967999E-3</c:v>
                </c:pt>
                <c:pt idx="23775" formatCode="General">
                  <c:v>1.82975999E-3</c:v>
                </c:pt>
                <c:pt idx="23776" formatCode="General">
                  <c:v>1.8298399899999999E-3</c:v>
                </c:pt>
                <c:pt idx="23777" formatCode="General">
                  <c:v>1.8299199899999999E-3</c:v>
                </c:pt>
                <c:pt idx="23778" formatCode="General">
                  <c:v>1.8299999900000001E-3</c:v>
                </c:pt>
                <c:pt idx="23779" formatCode="General">
                  <c:v>1.83007999E-3</c:v>
                </c:pt>
                <c:pt idx="23780" formatCode="General">
                  <c:v>1.83015999E-3</c:v>
                </c:pt>
                <c:pt idx="23781" formatCode="General">
                  <c:v>1.8302399899999999E-3</c:v>
                </c:pt>
                <c:pt idx="23782" formatCode="General">
                  <c:v>1.8303199899999999E-3</c:v>
                </c:pt>
                <c:pt idx="23783" formatCode="General">
                  <c:v>1.8303999900000001E-3</c:v>
                </c:pt>
                <c:pt idx="23784" formatCode="General">
                  <c:v>1.83047999E-3</c:v>
                </c:pt>
                <c:pt idx="23785" formatCode="General">
                  <c:v>1.83055999E-3</c:v>
                </c:pt>
                <c:pt idx="23786" formatCode="General">
                  <c:v>1.83063999E-3</c:v>
                </c:pt>
                <c:pt idx="23787" formatCode="General">
                  <c:v>1.8307199899999999E-3</c:v>
                </c:pt>
                <c:pt idx="23788" formatCode="General">
                  <c:v>1.8307999900000001E-3</c:v>
                </c:pt>
                <c:pt idx="23789" formatCode="General">
                  <c:v>1.83087999E-3</c:v>
                </c:pt>
                <c:pt idx="23790" formatCode="General">
                  <c:v>1.83095999E-3</c:v>
                </c:pt>
                <c:pt idx="23791" formatCode="General">
                  <c:v>1.83103999E-3</c:v>
                </c:pt>
                <c:pt idx="23792" formatCode="General">
                  <c:v>1.8311199899999999E-3</c:v>
                </c:pt>
                <c:pt idx="23793" formatCode="General">
                  <c:v>1.8311999900000001E-3</c:v>
                </c:pt>
                <c:pt idx="23794" formatCode="General">
                  <c:v>1.8312799900000001E-3</c:v>
                </c:pt>
                <c:pt idx="23795" formatCode="General">
                  <c:v>1.83135999E-3</c:v>
                </c:pt>
                <c:pt idx="23796" formatCode="General">
                  <c:v>1.83143999E-3</c:v>
                </c:pt>
                <c:pt idx="23797" formatCode="General">
                  <c:v>1.8315199899999999E-3</c:v>
                </c:pt>
                <c:pt idx="23798" formatCode="General">
                  <c:v>1.8315999900000001E-3</c:v>
                </c:pt>
                <c:pt idx="23799" formatCode="General">
                  <c:v>1.8316799900000001E-3</c:v>
                </c:pt>
                <c:pt idx="23800" formatCode="General">
                  <c:v>1.83175999E-3</c:v>
                </c:pt>
                <c:pt idx="23801" formatCode="General">
                  <c:v>1.83183999E-3</c:v>
                </c:pt>
                <c:pt idx="23802" formatCode="General">
                  <c:v>1.8319199899999999E-3</c:v>
                </c:pt>
                <c:pt idx="23803" formatCode="General">
                  <c:v>1.8319999899999999E-3</c:v>
                </c:pt>
                <c:pt idx="23804" formatCode="General">
                  <c:v>1.8320799900000001E-3</c:v>
                </c:pt>
                <c:pt idx="23805" formatCode="General">
                  <c:v>1.83215999E-3</c:v>
                </c:pt>
                <c:pt idx="23806" formatCode="General">
                  <c:v>1.83223999E-3</c:v>
                </c:pt>
                <c:pt idx="23807" formatCode="General">
                  <c:v>1.83231999E-3</c:v>
                </c:pt>
                <c:pt idx="23808" formatCode="General">
                  <c:v>1.8323999899999999E-3</c:v>
                </c:pt>
                <c:pt idx="23809" formatCode="General">
                  <c:v>1.8324799900000001E-3</c:v>
                </c:pt>
                <c:pt idx="23810" formatCode="General">
                  <c:v>1.83255999E-3</c:v>
                </c:pt>
                <c:pt idx="23811" formatCode="General">
                  <c:v>1.83263999E-3</c:v>
                </c:pt>
                <c:pt idx="23812" formatCode="General">
                  <c:v>1.83271999E-3</c:v>
                </c:pt>
                <c:pt idx="23813" formatCode="General">
                  <c:v>1.8327999899999999E-3</c:v>
                </c:pt>
                <c:pt idx="23814" formatCode="General">
                  <c:v>1.8328799900000001E-3</c:v>
                </c:pt>
                <c:pt idx="23815" formatCode="General">
                  <c:v>1.8329599900000001E-3</c:v>
                </c:pt>
                <c:pt idx="23816" formatCode="General">
                  <c:v>1.83303999E-3</c:v>
                </c:pt>
                <c:pt idx="23817" formatCode="General">
                  <c:v>1.83311999E-3</c:v>
                </c:pt>
                <c:pt idx="23818" formatCode="General">
                  <c:v>1.8331999899999999E-3</c:v>
                </c:pt>
                <c:pt idx="23819" formatCode="General">
                  <c:v>1.8332799900000001E-3</c:v>
                </c:pt>
                <c:pt idx="23820" formatCode="General">
                  <c:v>1.8333599900000001E-3</c:v>
                </c:pt>
                <c:pt idx="23821" formatCode="General">
                  <c:v>1.83343999E-3</c:v>
                </c:pt>
                <c:pt idx="23822" formatCode="General">
                  <c:v>1.83351999E-3</c:v>
                </c:pt>
                <c:pt idx="23823" formatCode="General">
                  <c:v>1.8335999899999999E-3</c:v>
                </c:pt>
                <c:pt idx="23824" formatCode="General">
                  <c:v>1.8336799899999999E-3</c:v>
                </c:pt>
                <c:pt idx="23825" formatCode="General">
                  <c:v>1.8337599900000001E-3</c:v>
                </c:pt>
                <c:pt idx="23826" formatCode="General">
                  <c:v>1.83383999E-3</c:v>
                </c:pt>
                <c:pt idx="23827" formatCode="General">
                  <c:v>1.83391999E-3</c:v>
                </c:pt>
                <c:pt idx="23828" formatCode="General">
                  <c:v>1.8339999899999999E-3</c:v>
                </c:pt>
                <c:pt idx="23829" formatCode="General">
                  <c:v>1.8340799899999999E-3</c:v>
                </c:pt>
                <c:pt idx="23830" formatCode="General">
                  <c:v>1.8341599900000001E-3</c:v>
                </c:pt>
                <c:pt idx="23831" formatCode="General">
                  <c:v>1.83423999E-3</c:v>
                </c:pt>
                <c:pt idx="23832" formatCode="General">
                  <c:v>1.83431999E-3</c:v>
                </c:pt>
                <c:pt idx="23833" formatCode="General">
                  <c:v>1.83439999E-3</c:v>
                </c:pt>
                <c:pt idx="23834" formatCode="General">
                  <c:v>1.8344799899999999E-3</c:v>
                </c:pt>
                <c:pt idx="23835" formatCode="General">
                  <c:v>1.8345599900000001E-3</c:v>
                </c:pt>
                <c:pt idx="23836" formatCode="General">
                  <c:v>1.8346399900000001E-3</c:v>
                </c:pt>
                <c:pt idx="23837" formatCode="General">
                  <c:v>1.83471999E-3</c:v>
                </c:pt>
                <c:pt idx="23838" formatCode="General">
                  <c:v>1.83479999E-3</c:v>
                </c:pt>
                <c:pt idx="23839" formatCode="General">
                  <c:v>1.8348799899999999E-3</c:v>
                </c:pt>
                <c:pt idx="23840" formatCode="General">
                  <c:v>1.8349599900000001E-3</c:v>
                </c:pt>
                <c:pt idx="23841" formatCode="General">
                  <c:v>1.8350399900000001E-3</c:v>
                </c:pt>
                <c:pt idx="23842" formatCode="General">
                  <c:v>1.83511999E-3</c:v>
                </c:pt>
                <c:pt idx="23843" formatCode="General">
                  <c:v>1.83519999E-3</c:v>
                </c:pt>
                <c:pt idx="23844" formatCode="General">
                  <c:v>1.8352799899999999E-3</c:v>
                </c:pt>
                <c:pt idx="23845" formatCode="General">
                  <c:v>1.8353599899999999E-3</c:v>
                </c:pt>
                <c:pt idx="23846" formatCode="General">
                  <c:v>1.8354399900000001E-3</c:v>
                </c:pt>
                <c:pt idx="23847" formatCode="General">
                  <c:v>1.83551999E-3</c:v>
                </c:pt>
                <c:pt idx="23848" formatCode="General">
                  <c:v>1.83559999E-3</c:v>
                </c:pt>
                <c:pt idx="23849" formatCode="General">
                  <c:v>1.8356799899999999E-3</c:v>
                </c:pt>
                <c:pt idx="23850" formatCode="General">
                  <c:v>1.8357599899999999E-3</c:v>
                </c:pt>
                <c:pt idx="23851" formatCode="General">
                  <c:v>1.8358399900000001E-3</c:v>
                </c:pt>
                <c:pt idx="23852" formatCode="General">
                  <c:v>1.83591999E-3</c:v>
                </c:pt>
                <c:pt idx="23853" formatCode="General">
                  <c:v>1.83599999E-3</c:v>
                </c:pt>
                <c:pt idx="23854" formatCode="General">
                  <c:v>1.83607999E-3</c:v>
                </c:pt>
                <c:pt idx="23855" formatCode="General">
                  <c:v>1.8361599899999999E-3</c:v>
                </c:pt>
                <c:pt idx="23856" formatCode="General">
                  <c:v>1.8362399900000001E-3</c:v>
                </c:pt>
                <c:pt idx="23857" formatCode="General">
                  <c:v>1.83631999E-3</c:v>
                </c:pt>
                <c:pt idx="23858" formatCode="General">
                  <c:v>1.83639999E-3</c:v>
                </c:pt>
                <c:pt idx="23859" formatCode="General">
                  <c:v>1.83647999E-3</c:v>
                </c:pt>
                <c:pt idx="23860" formatCode="General">
                  <c:v>1.8365599899999999E-3</c:v>
                </c:pt>
                <c:pt idx="23861" formatCode="General">
                  <c:v>1.8366399900000001E-3</c:v>
                </c:pt>
                <c:pt idx="23862" formatCode="General">
                  <c:v>1.8367199900000001E-3</c:v>
                </c:pt>
                <c:pt idx="23863" formatCode="General">
                  <c:v>1.83679999E-3</c:v>
                </c:pt>
                <c:pt idx="23864" formatCode="General">
                  <c:v>1.83687999E-3</c:v>
                </c:pt>
                <c:pt idx="23865" formatCode="General">
                  <c:v>1.8369599899999999E-3</c:v>
                </c:pt>
                <c:pt idx="23866" formatCode="General">
                  <c:v>1.8370399899999999E-3</c:v>
                </c:pt>
                <c:pt idx="23867" formatCode="General">
                  <c:v>1.8371199900000001E-3</c:v>
                </c:pt>
                <c:pt idx="23868" formatCode="General">
                  <c:v>1.83719999E-3</c:v>
                </c:pt>
                <c:pt idx="23869" formatCode="General">
                  <c:v>1.83727999E-3</c:v>
                </c:pt>
                <c:pt idx="23870" formatCode="General">
                  <c:v>1.8373599899999999E-3</c:v>
                </c:pt>
                <c:pt idx="23871" formatCode="General">
                  <c:v>1.8374399899999999E-3</c:v>
                </c:pt>
                <c:pt idx="23872" formatCode="General">
                  <c:v>1.8375199900000001E-3</c:v>
                </c:pt>
                <c:pt idx="23873" formatCode="General">
                  <c:v>1.83759999E-3</c:v>
                </c:pt>
                <c:pt idx="23874" formatCode="General">
                  <c:v>1.83767999E-3</c:v>
                </c:pt>
                <c:pt idx="23875" formatCode="General">
                  <c:v>1.83775999E-3</c:v>
                </c:pt>
                <c:pt idx="23876" formatCode="General">
                  <c:v>1.8378399899999999E-3</c:v>
                </c:pt>
                <c:pt idx="23877" formatCode="General">
                  <c:v>1.8379199900000001E-3</c:v>
                </c:pt>
                <c:pt idx="23878" formatCode="General">
                  <c:v>1.83799999E-3</c:v>
                </c:pt>
                <c:pt idx="23879" formatCode="General">
                  <c:v>1.83807999E-3</c:v>
                </c:pt>
                <c:pt idx="23880" formatCode="General">
                  <c:v>1.83815999E-3</c:v>
                </c:pt>
                <c:pt idx="23881" formatCode="General">
                  <c:v>1.8382399899999999E-3</c:v>
                </c:pt>
                <c:pt idx="23882" formatCode="General">
                  <c:v>1.8383199900000001E-3</c:v>
                </c:pt>
                <c:pt idx="23883" formatCode="General">
                  <c:v>1.8383999900000001E-3</c:v>
                </c:pt>
                <c:pt idx="23884" formatCode="General">
                  <c:v>1.83847999E-3</c:v>
                </c:pt>
                <c:pt idx="23885" formatCode="General">
                  <c:v>1.83855999E-3</c:v>
                </c:pt>
                <c:pt idx="23886" formatCode="General">
                  <c:v>1.8386399899999999E-3</c:v>
                </c:pt>
                <c:pt idx="23887" formatCode="General">
                  <c:v>1.8387199900000001E-3</c:v>
                </c:pt>
                <c:pt idx="23888" formatCode="General">
                  <c:v>1.8387999900000001E-3</c:v>
                </c:pt>
                <c:pt idx="23889" formatCode="General">
                  <c:v>1.83887999E-3</c:v>
                </c:pt>
                <c:pt idx="23890" formatCode="General">
                  <c:v>1.83895999E-3</c:v>
                </c:pt>
                <c:pt idx="23891" formatCode="General">
                  <c:v>1.8390399899999999E-3</c:v>
                </c:pt>
                <c:pt idx="23892" formatCode="General">
                  <c:v>1.8391199899999999E-3</c:v>
                </c:pt>
                <c:pt idx="23893" formatCode="General">
                  <c:v>1.8391999900000001E-3</c:v>
                </c:pt>
                <c:pt idx="23894" formatCode="General">
                  <c:v>1.83927999E-3</c:v>
                </c:pt>
                <c:pt idx="23895" formatCode="General">
                  <c:v>1.83935999E-3</c:v>
                </c:pt>
                <c:pt idx="23896" formatCode="General">
                  <c:v>1.83943999E-3</c:v>
                </c:pt>
                <c:pt idx="23897" formatCode="General">
                  <c:v>1.8395199899999999E-3</c:v>
                </c:pt>
                <c:pt idx="23898" formatCode="General">
                  <c:v>1.8395999900000001E-3</c:v>
                </c:pt>
                <c:pt idx="23899" formatCode="General">
                  <c:v>1.83967999E-3</c:v>
                </c:pt>
                <c:pt idx="23900" formatCode="General">
                  <c:v>1.83975999E-3</c:v>
                </c:pt>
                <c:pt idx="23901" formatCode="General">
                  <c:v>1.83983999E-3</c:v>
                </c:pt>
                <c:pt idx="23902" formatCode="General">
                  <c:v>1.8399199899999999E-3</c:v>
                </c:pt>
                <c:pt idx="23903" formatCode="General">
                  <c:v>1.8399999900000001E-3</c:v>
                </c:pt>
                <c:pt idx="23904" formatCode="General">
                  <c:v>1.8400799900000001E-3</c:v>
                </c:pt>
                <c:pt idx="23905" formatCode="General">
                  <c:v>1.84015999E-3</c:v>
                </c:pt>
                <c:pt idx="23906" formatCode="General">
                  <c:v>1.84023999E-3</c:v>
                </c:pt>
                <c:pt idx="23907" formatCode="General">
                  <c:v>1.8403199899999999E-3</c:v>
                </c:pt>
                <c:pt idx="23908" formatCode="General">
                  <c:v>1.8403999900000001E-3</c:v>
                </c:pt>
                <c:pt idx="23909" formatCode="General">
                  <c:v>1.8404799900000001E-3</c:v>
                </c:pt>
                <c:pt idx="23910" formatCode="General">
                  <c:v>1.84055999E-3</c:v>
                </c:pt>
                <c:pt idx="23911" formatCode="General">
                  <c:v>1.84063999E-3</c:v>
                </c:pt>
                <c:pt idx="23912" formatCode="General">
                  <c:v>1.8407199899999999E-3</c:v>
                </c:pt>
                <c:pt idx="23913" formatCode="General">
                  <c:v>1.8407999899999999E-3</c:v>
                </c:pt>
                <c:pt idx="23914" formatCode="General">
                  <c:v>1.8408799900000001E-3</c:v>
                </c:pt>
                <c:pt idx="23915" formatCode="General">
                  <c:v>1.84095999E-3</c:v>
                </c:pt>
                <c:pt idx="23916" formatCode="General">
                  <c:v>1.84103999E-3</c:v>
                </c:pt>
                <c:pt idx="23917" formatCode="General">
                  <c:v>1.8411199899999999E-3</c:v>
                </c:pt>
                <c:pt idx="23918" formatCode="General">
                  <c:v>1.8411999899999999E-3</c:v>
                </c:pt>
                <c:pt idx="23919" formatCode="General">
                  <c:v>1.8412799900000001E-3</c:v>
                </c:pt>
                <c:pt idx="23920" formatCode="General">
                  <c:v>1.84135999E-3</c:v>
                </c:pt>
                <c:pt idx="23921" formatCode="General">
                  <c:v>1.84143999E-3</c:v>
                </c:pt>
                <c:pt idx="23922" formatCode="General">
                  <c:v>1.84151999E-3</c:v>
                </c:pt>
                <c:pt idx="23923" formatCode="General">
                  <c:v>1.8415999899999999E-3</c:v>
                </c:pt>
                <c:pt idx="23924" formatCode="General">
                  <c:v>1.8416799900000001E-3</c:v>
                </c:pt>
                <c:pt idx="23925" formatCode="General">
                  <c:v>1.8417599900000001E-3</c:v>
                </c:pt>
                <c:pt idx="23926" formatCode="General">
                  <c:v>1.84183999E-3</c:v>
                </c:pt>
                <c:pt idx="23927" formatCode="General">
                  <c:v>1.84191999E-3</c:v>
                </c:pt>
                <c:pt idx="23928" formatCode="General">
                  <c:v>1.8419999899999999E-3</c:v>
                </c:pt>
                <c:pt idx="23929" formatCode="General">
                  <c:v>1.8420799900000001E-3</c:v>
                </c:pt>
                <c:pt idx="23930" formatCode="General">
                  <c:v>1.8421599900000001E-3</c:v>
                </c:pt>
                <c:pt idx="23931" formatCode="General">
                  <c:v>1.84223999E-3</c:v>
                </c:pt>
                <c:pt idx="23932" formatCode="General">
                  <c:v>1.84231999E-3</c:v>
                </c:pt>
                <c:pt idx="23933" formatCode="General">
                  <c:v>1.8423999899999999E-3</c:v>
                </c:pt>
                <c:pt idx="23934" formatCode="General">
                  <c:v>1.8424799899999999E-3</c:v>
                </c:pt>
                <c:pt idx="23935" formatCode="General">
                  <c:v>1.8425599900000001E-3</c:v>
                </c:pt>
                <c:pt idx="23936" formatCode="General">
                  <c:v>1.84263999E-3</c:v>
                </c:pt>
                <c:pt idx="23937" formatCode="General">
                  <c:v>1.84271999E-3</c:v>
                </c:pt>
                <c:pt idx="23938" formatCode="General">
                  <c:v>1.8427999899999999E-3</c:v>
                </c:pt>
                <c:pt idx="23939" formatCode="General">
                  <c:v>1.8428799899999999E-3</c:v>
                </c:pt>
                <c:pt idx="23940" formatCode="General">
                  <c:v>1.8429599900000001E-3</c:v>
                </c:pt>
                <c:pt idx="23941" formatCode="General">
                  <c:v>1.84303999E-3</c:v>
                </c:pt>
                <c:pt idx="23942" formatCode="General">
                  <c:v>1.84311999E-3</c:v>
                </c:pt>
                <c:pt idx="23943" formatCode="General">
                  <c:v>1.84319999E-3</c:v>
                </c:pt>
                <c:pt idx="23944" formatCode="General">
                  <c:v>1.8432799899999999E-3</c:v>
                </c:pt>
                <c:pt idx="23945" formatCode="General">
                  <c:v>1.8433599900000001E-3</c:v>
                </c:pt>
                <c:pt idx="23946" formatCode="General">
                  <c:v>1.84343999E-3</c:v>
                </c:pt>
                <c:pt idx="23947" formatCode="General">
                  <c:v>1.84351999E-3</c:v>
                </c:pt>
                <c:pt idx="23948" formatCode="General">
                  <c:v>1.84359999E-3</c:v>
                </c:pt>
                <c:pt idx="23949" formatCode="General">
                  <c:v>1.8436799899999999E-3</c:v>
                </c:pt>
                <c:pt idx="23950" formatCode="General">
                  <c:v>1.8437599900000001E-3</c:v>
                </c:pt>
                <c:pt idx="23951" formatCode="General">
                  <c:v>1.8438399900000001E-3</c:v>
                </c:pt>
                <c:pt idx="23952" formatCode="General">
                  <c:v>1.84391999E-3</c:v>
                </c:pt>
                <c:pt idx="23953" formatCode="General">
                  <c:v>1.84399999E-3</c:v>
                </c:pt>
                <c:pt idx="23954" formatCode="General">
                  <c:v>1.8440799899999999E-3</c:v>
                </c:pt>
                <c:pt idx="23955" formatCode="General">
                  <c:v>1.8441599899999999E-3</c:v>
                </c:pt>
                <c:pt idx="23956" formatCode="General">
                  <c:v>1.8442399900000001E-3</c:v>
                </c:pt>
                <c:pt idx="23957" formatCode="General">
                  <c:v>1.84431999E-3</c:v>
                </c:pt>
                <c:pt idx="23958" formatCode="General">
                  <c:v>1.84439999E-3</c:v>
                </c:pt>
                <c:pt idx="23959" formatCode="General">
                  <c:v>1.8444799899999999E-3</c:v>
                </c:pt>
                <c:pt idx="23960" formatCode="General">
                  <c:v>1.8445599899999999E-3</c:v>
                </c:pt>
                <c:pt idx="23961" formatCode="General">
                  <c:v>1.8446399900000001E-3</c:v>
                </c:pt>
                <c:pt idx="23962" formatCode="General">
                  <c:v>1.84471999E-3</c:v>
                </c:pt>
                <c:pt idx="23963" formatCode="General">
                  <c:v>1.84479999E-3</c:v>
                </c:pt>
                <c:pt idx="23964" formatCode="General">
                  <c:v>1.84487999E-3</c:v>
                </c:pt>
                <c:pt idx="23965" formatCode="General">
                  <c:v>1.8449599899999999E-3</c:v>
                </c:pt>
                <c:pt idx="23966" formatCode="General">
                  <c:v>1.8450399900000001E-3</c:v>
                </c:pt>
                <c:pt idx="23967" formatCode="General">
                  <c:v>1.84511999E-3</c:v>
                </c:pt>
                <c:pt idx="23968" formatCode="General">
                  <c:v>1.84519999E-3</c:v>
                </c:pt>
                <c:pt idx="23969" formatCode="General">
                  <c:v>1.84527999E-3</c:v>
                </c:pt>
                <c:pt idx="23970" formatCode="General">
                  <c:v>1.8453599899999999E-3</c:v>
                </c:pt>
                <c:pt idx="23971" formatCode="General">
                  <c:v>1.8454399900000001E-3</c:v>
                </c:pt>
                <c:pt idx="23972" formatCode="General">
                  <c:v>1.8455199900000001E-3</c:v>
                </c:pt>
                <c:pt idx="23973" formatCode="General">
                  <c:v>1.84559999E-3</c:v>
                </c:pt>
                <c:pt idx="23974" formatCode="General">
                  <c:v>1.84567999E-3</c:v>
                </c:pt>
                <c:pt idx="23975" formatCode="General">
                  <c:v>1.8457599899999999E-3</c:v>
                </c:pt>
                <c:pt idx="23976" formatCode="General">
                  <c:v>1.8458399900000001E-3</c:v>
                </c:pt>
                <c:pt idx="23977" formatCode="General">
                  <c:v>1.8459199900000001E-3</c:v>
                </c:pt>
                <c:pt idx="23978" formatCode="General">
                  <c:v>1.84599999E-3</c:v>
                </c:pt>
                <c:pt idx="23979" formatCode="General">
                  <c:v>1.84607999E-3</c:v>
                </c:pt>
                <c:pt idx="23980" formatCode="General">
                  <c:v>1.8461599899999999E-3</c:v>
                </c:pt>
                <c:pt idx="23981" formatCode="General">
                  <c:v>1.8462399899999999E-3</c:v>
                </c:pt>
                <c:pt idx="23982" formatCode="General">
                  <c:v>1.8463199900000001E-3</c:v>
                </c:pt>
                <c:pt idx="23983" formatCode="General">
                  <c:v>1.84639999E-3</c:v>
                </c:pt>
                <c:pt idx="23984" formatCode="General">
                  <c:v>1.84647999E-3</c:v>
                </c:pt>
                <c:pt idx="23985" formatCode="General">
                  <c:v>1.84655999E-3</c:v>
                </c:pt>
                <c:pt idx="23986" formatCode="General">
                  <c:v>1.8466399899999999E-3</c:v>
                </c:pt>
                <c:pt idx="23987" formatCode="General">
                  <c:v>1.8467199900000001E-3</c:v>
                </c:pt>
                <c:pt idx="23988" formatCode="General">
                  <c:v>1.84679999E-3</c:v>
                </c:pt>
                <c:pt idx="23989" formatCode="General">
                  <c:v>1.84687999E-3</c:v>
                </c:pt>
                <c:pt idx="23990" formatCode="General">
                  <c:v>1.84695999E-3</c:v>
                </c:pt>
                <c:pt idx="23991" formatCode="General">
                  <c:v>1.8470399899999999E-3</c:v>
                </c:pt>
                <c:pt idx="23992" formatCode="General">
                  <c:v>1.8471199900000001E-3</c:v>
                </c:pt>
                <c:pt idx="23993" formatCode="General">
                  <c:v>1.8471999900000001E-3</c:v>
                </c:pt>
                <c:pt idx="23994" formatCode="General">
                  <c:v>1.84727999E-3</c:v>
                </c:pt>
                <c:pt idx="23995" formatCode="General">
                  <c:v>1.84735999E-3</c:v>
                </c:pt>
                <c:pt idx="23996" formatCode="General">
                  <c:v>1.8474399899999999E-3</c:v>
                </c:pt>
                <c:pt idx="23997" formatCode="General">
                  <c:v>1.8475199900000001E-3</c:v>
                </c:pt>
                <c:pt idx="23998" formatCode="General">
                  <c:v>1.8475999900000001E-3</c:v>
                </c:pt>
                <c:pt idx="23999" formatCode="General">
                  <c:v>1.84767999E-3</c:v>
                </c:pt>
                <c:pt idx="24000" formatCode="General">
                  <c:v>1.84775999E-3</c:v>
                </c:pt>
                <c:pt idx="24001" formatCode="General">
                  <c:v>1.8478399899999999E-3</c:v>
                </c:pt>
                <c:pt idx="24002" formatCode="General">
                  <c:v>1.8479199899999999E-3</c:v>
                </c:pt>
                <c:pt idx="24003" formatCode="General">
                  <c:v>1.8479999900000001E-3</c:v>
                </c:pt>
                <c:pt idx="24004" formatCode="General">
                  <c:v>1.84807999E-3</c:v>
                </c:pt>
                <c:pt idx="24005" formatCode="General">
                  <c:v>1.84815999E-3</c:v>
                </c:pt>
                <c:pt idx="24006" formatCode="General">
                  <c:v>1.8482399899999999E-3</c:v>
                </c:pt>
                <c:pt idx="24007" formatCode="General">
                  <c:v>1.8483199899999999E-3</c:v>
                </c:pt>
                <c:pt idx="24008" formatCode="General">
                  <c:v>1.8483999900000001E-3</c:v>
                </c:pt>
                <c:pt idx="24009" formatCode="General">
                  <c:v>1.84847999E-3</c:v>
                </c:pt>
                <c:pt idx="24010" formatCode="General">
                  <c:v>1.84855999E-3</c:v>
                </c:pt>
                <c:pt idx="24011" formatCode="General">
                  <c:v>1.84863999E-3</c:v>
                </c:pt>
                <c:pt idx="24012" formatCode="General">
                  <c:v>1.8487199899999999E-3</c:v>
                </c:pt>
                <c:pt idx="24013" formatCode="General">
                  <c:v>1.8487999900000001E-3</c:v>
                </c:pt>
                <c:pt idx="24014" formatCode="General">
                  <c:v>1.8488799900000001E-3</c:v>
                </c:pt>
                <c:pt idx="24015" formatCode="General">
                  <c:v>1.84895999E-3</c:v>
                </c:pt>
                <c:pt idx="24016" formatCode="General">
                  <c:v>1.84903999E-3</c:v>
                </c:pt>
                <c:pt idx="24017" formatCode="General">
                  <c:v>1.8491199899999999E-3</c:v>
                </c:pt>
                <c:pt idx="24018" formatCode="General">
                  <c:v>1.8491999900000001E-3</c:v>
                </c:pt>
                <c:pt idx="24019" formatCode="General">
                  <c:v>1.8492799900000001E-3</c:v>
                </c:pt>
                <c:pt idx="24020" formatCode="General">
                  <c:v>1.84935999E-3</c:v>
                </c:pt>
                <c:pt idx="24021" formatCode="General">
                  <c:v>1.84943999E-3</c:v>
                </c:pt>
                <c:pt idx="24022" formatCode="General">
                  <c:v>1.8495199899999999E-3</c:v>
                </c:pt>
                <c:pt idx="24023" formatCode="General">
                  <c:v>1.8495999899999999E-3</c:v>
                </c:pt>
                <c:pt idx="24024" formatCode="General">
                  <c:v>1.8496799900000001E-3</c:v>
                </c:pt>
                <c:pt idx="24025" formatCode="General">
                  <c:v>1.84975999E-3</c:v>
                </c:pt>
                <c:pt idx="24026" formatCode="General">
                  <c:v>1.84983999E-3</c:v>
                </c:pt>
                <c:pt idx="24027" formatCode="General">
                  <c:v>1.8499199899999999E-3</c:v>
                </c:pt>
                <c:pt idx="24028" formatCode="General">
                  <c:v>1.8499999899999999E-3</c:v>
                </c:pt>
                <c:pt idx="24029" formatCode="General">
                  <c:v>1.8500799900000001E-3</c:v>
                </c:pt>
                <c:pt idx="24030" formatCode="General">
                  <c:v>1.85015999E-3</c:v>
                </c:pt>
                <c:pt idx="24031" formatCode="General">
                  <c:v>1.85023999E-3</c:v>
                </c:pt>
                <c:pt idx="24032" formatCode="General">
                  <c:v>1.85031999E-3</c:v>
                </c:pt>
                <c:pt idx="24033" formatCode="General">
                  <c:v>1.8503999899999999E-3</c:v>
                </c:pt>
                <c:pt idx="24034" formatCode="General">
                  <c:v>1.8504799900000001E-3</c:v>
                </c:pt>
                <c:pt idx="24035" formatCode="General">
                  <c:v>1.85055999E-3</c:v>
                </c:pt>
                <c:pt idx="24036" formatCode="General">
                  <c:v>1.85063999E-3</c:v>
                </c:pt>
                <c:pt idx="24037" formatCode="General">
                  <c:v>1.85071999E-3</c:v>
                </c:pt>
                <c:pt idx="24038" formatCode="General">
                  <c:v>1.8507999899999999E-3</c:v>
                </c:pt>
                <c:pt idx="24039" formatCode="General">
                  <c:v>1.8508799900000001E-3</c:v>
                </c:pt>
                <c:pt idx="24040" formatCode="General">
                  <c:v>1.8509599900000001E-3</c:v>
                </c:pt>
                <c:pt idx="24041" formatCode="General">
                  <c:v>1.85103999E-3</c:v>
                </c:pt>
                <c:pt idx="24042" formatCode="General">
                  <c:v>1.85111999E-3</c:v>
                </c:pt>
                <c:pt idx="24043" formatCode="General">
                  <c:v>1.8511999899999999E-3</c:v>
                </c:pt>
                <c:pt idx="24044" formatCode="General">
                  <c:v>1.8512799899999999E-3</c:v>
                </c:pt>
                <c:pt idx="24045" formatCode="General">
                  <c:v>1.8513599900000001E-3</c:v>
                </c:pt>
                <c:pt idx="24046" formatCode="General">
                  <c:v>1.85143999E-3</c:v>
                </c:pt>
                <c:pt idx="24047" formatCode="General">
                  <c:v>1.85151999E-3</c:v>
                </c:pt>
                <c:pt idx="24048" formatCode="General">
                  <c:v>1.8515999899999999E-3</c:v>
                </c:pt>
                <c:pt idx="24049" formatCode="General">
                  <c:v>1.8516799899999999E-3</c:v>
                </c:pt>
                <c:pt idx="24050" formatCode="General">
                  <c:v>1.8517599900000001E-3</c:v>
                </c:pt>
                <c:pt idx="24051" formatCode="General">
                  <c:v>1.85183999E-3</c:v>
                </c:pt>
                <c:pt idx="24052" formatCode="General">
                  <c:v>1.85191999E-3</c:v>
                </c:pt>
                <c:pt idx="24053" formatCode="General">
                  <c:v>1.85199999E-3</c:v>
                </c:pt>
                <c:pt idx="24054" formatCode="General">
                  <c:v>1.8520799899999999E-3</c:v>
                </c:pt>
                <c:pt idx="24055" formatCode="General">
                  <c:v>1.8521599900000001E-3</c:v>
                </c:pt>
                <c:pt idx="24056" formatCode="General">
                  <c:v>1.85223999E-3</c:v>
                </c:pt>
                <c:pt idx="24057" formatCode="General">
                  <c:v>1.85231999E-3</c:v>
                </c:pt>
                <c:pt idx="24058" formatCode="General">
                  <c:v>1.85239999E-3</c:v>
                </c:pt>
                <c:pt idx="24059" formatCode="General">
                  <c:v>1.8524799899999999E-3</c:v>
                </c:pt>
                <c:pt idx="24060" formatCode="General">
                  <c:v>1.8525599900000001E-3</c:v>
                </c:pt>
                <c:pt idx="24061" formatCode="General">
                  <c:v>1.8526399900000001E-3</c:v>
                </c:pt>
                <c:pt idx="24062" formatCode="General">
                  <c:v>1.85271999E-3</c:v>
                </c:pt>
                <c:pt idx="24063" formatCode="General">
                  <c:v>1.85279999E-3</c:v>
                </c:pt>
                <c:pt idx="24064" formatCode="General">
                  <c:v>1.8528799899999999E-3</c:v>
                </c:pt>
                <c:pt idx="24065" formatCode="General">
                  <c:v>1.8529599900000001E-3</c:v>
                </c:pt>
                <c:pt idx="24066" formatCode="General">
                  <c:v>1.8530399900000001E-3</c:v>
                </c:pt>
                <c:pt idx="24067" formatCode="General">
                  <c:v>1.85311999E-3</c:v>
                </c:pt>
                <c:pt idx="24068" formatCode="General">
                  <c:v>1.85319999E-3</c:v>
                </c:pt>
                <c:pt idx="24069" formatCode="General">
                  <c:v>1.8532799899999999E-3</c:v>
                </c:pt>
                <c:pt idx="24070" formatCode="General">
                  <c:v>1.8533599899999999E-3</c:v>
                </c:pt>
                <c:pt idx="24071" formatCode="General">
                  <c:v>1.8534399900000001E-3</c:v>
                </c:pt>
                <c:pt idx="24072" formatCode="General">
                  <c:v>1.85351999E-3</c:v>
                </c:pt>
                <c:pt idx="24073" formatCode="General">
                  <c:v>1.85359999E-3</c:v>
                </c:pt>
                <c:pt idx="24074" formatCode="General">
                  <c:v>1.85367999E-3</c:v>
                </c:pt>
                <c:pt idx="24075" formatCode="General">
                  <c:v>1.8537599899999999E-3</c:v>
                </c:pt>
                <c:pt idx="24076" formatCode="General">
                  <c:v>1.8538399900000001E-3</c:v>
                </c:pt>
                <c:pt idx="24077" formatCode="General">
                  <c:v>1.85391999E-3</c:v>
                </c:pt>
                <c:pt idx="24078" formatCode="General">
                  <c:v>1.85399999E-3</c:v>
                </c:pt>
                <c:pt idx="24079" formatCode="General">
                  <c:v>1.85407999E-3</c:v>
                </c:pt>
                <c:pt idx="24080" formatCode="General">
                  <c:v>1.8541599899999999E-3</c:v>
                </c:pt>
                <c:pt idx="24081" formatCode="General">
                  <c:v>1.8542399900000001E-3</c:v>
                </c:pt>
                <c:pt idx="24082" formatCode="General">
                  <c:v>1.8543199900000001E-3</c:v>
                </c:pt>
                <c:pt idx="24083" formatCode="General">
                  <c:v>1.85439999E-3</c:v>
                </c:pt>
                <c:pt idx="24084" formatCode="General">
                  <c:v>1.85447999E-3</c:v>
                </c:pt>
                <c:pt idx="24085" formatCode="General">
                  <c:v>1.8545599899999999E-3</c:v>
                </c:pt>
                <c:pt idx="24086" formatCode="General">
                  <c:v>1.8546399900000001E-3</c:v>
                </c:pt>
                <c:pt idx="24087" formatCode="General">
                  <c:v>1.8547199900000001E-3</c:v>
                </c:pt>
                <c:pt idx="24088" formatCode="General">
                  <c:v>1.85479999E-3</c:v>
                </c:pt>
                <c:pt idx="24089" formatCode="General">
                  <c:v>1.85487999E-3</c:v>
                </c:pt>
                <c:pt idx="24090" formatCode="General">
                  <c:v>1.8549599899999999E-3</c:v>
                </c:pt>
                <c:pt idx="24091" formatCode="General">
                  <c:v>1.8550399899999999E-3</c:v>
                </c:pt>
                <c:pt idx="24092" formatCode="General">
                  <c:v>1.8551199900000001E-3</c:v>
                </c:pt>
                <c:pt idx="24093" formatCode="General">
                  <c:v>1.85519999E-3</c:v>
                </c:pt>
                <c:pt idx="24094" formatCode="General">
                  <c:v>1.85527999E-3</c:v>
                </c:pt>
                <c:pt idx="24095" formatCode="General">
                  <c:v>1.8553599899999999E-3</c:v>
                </c:pt>
                <c:pt idx="24096" formatCode="General">
                  <c:v>1.8554399899999999E-3</c:v>
                </c:pt>
                <c:pt idx="24097" formatCode="General">
                  <c:v>1.8555199900000001E-3</c:v>
                </c:pt>
                <c:pt idx="24098" formatCode="General">
                  <c:v>1.85559999E-3</c:v>
                </c:pt>
                <c:pt idx="24099" formatCode="General">
                  <c:v>1.85567999E-3</c:v>
                </c:pt>
                <c:pt idx="24100" formatCode="General">
                  <c:v>1.85575999E-3</c:v>
                </c:pt>
                <c:pt idx="24101" formatCode="General">
                  <c:v>1.8558399899999999E-3</c:v>
                </c:pt>
                <c:pt idx="24102" formatCode="General">
                  <c:v>1.8559199900000001E-3</c:v>
                </c:pt>
                <c:pt idx="24103" formatCode="General">
                  <c:v>1.8559999900000001E-3</c:v>
                </c:pt>
                <c:pt idx="24104" formatCode="General">
                  <c:v>1.85607999E-3</c:v>
                </c:pt>
                <c:pt idx="24105" formatCode="General">
                  <c:v>1.85615999E-3</c:v>
                </c:pt>
                <c:pt idx="24106" formatCode="General">
                  <c:v>1.8562399899999999E-3</c:v>
                </c:pt>
                <c:pt idx="24107" formatCode="General">
                  <c:v>1.8563199900000001E-3</c:v>
                </c:pt>
                <c:pt idx="24108" formatCode="General">
                  <c:v>1.8563999900000001E-3</c:v>
                </c:pt>
                <c:pt idx="24109" formatCode="General">
                  <c:v>1.85647999E-3</c:v>
                </c:pt>
                <c:pt idx="24110" formatCode="General">
                  <c:v>1.85655999E-3</c:v>
                </c:pt>
                <c:pt idx="24111" formatCode="General">
                  <c:v>1.8566399899999999E-3</c:v>
                </c:pt>
                <c:pt idx="24112" formatCode="General">
                  <c:v>1.8567199899999999E-3</c:v>
                </c:pt>
                <c:pt idx="24113" formatCode="General">
                  <c:v>1.8567999900000001E-3</c:v>
                </c:pt>
                <c:pt idx="24114" formatCode="General">
                  <c:v>1.85687999E-3</c:v>
                </c:pt>
                <c:pt idx="24115" formatCode="General">
                  <c:v>1.85695999E-3</c:v>
                </c:pt>
                <c:pt idx="24116" formatCode="General">
                  <c:v>1.8570399899999999E-3</c:v>
                </c:pt>
                <c:pt idx="24117" formatCode="General">
                  <c:v>1.8571199899999999E-3</c:v>
                </c:pt>
                <c:pt idx="24118" formatCode="General">
                  <c:v>1.8571999900000001E-3</c:v>
                </c:pt>
                <c:pt idx="24119" formatCode="General">
                  <c:v>1.85727999E-3</c:v>
                </c:pt>
                <c:pt idx="24120" formatCode="General">
                  <c:v>1.85735999E-3</c:v>
                </c:pt>
                <c:pt idx="24121" formatCode="General">
                  <c:v>1.85743999E-3</c:v>
                </c:pt>
                <c:pt idx="24122" formatCode="General">
                  <c:v>1.8575199899999999E-3</c:v>
                </c:pt>
                <c:pt idx="24123" formatCode="General">
                  <c:v>1.8575999900000001E-3</c:v>
                </c:pt>
                <c:pt idx="24124" formatCode="General">
                  <c:v>1.85767999E-3</c:v>
                </c:pt>
                <c:pt idx="24125" formatCode="General">
                  <c:v>1.85775999E-3</c:v>
                </c:pt>
                <c:pt idx="24126" formatCode="General">
                  <c:v>1.85783999E-3</c:v>
                </c:pt>
                <c:pt idx="24127" formatCode="General">
                  <c:v>1.8579199899999999E-3</c:v>
                </c:pt>
                <c:pt idx="24128" formatCode="General">
                  <c:v>1.8579999900000001E-3</c:v>
                </c:pt>
                <c:pt idx="24129" formatCode="General">
                  <c:v>1.8580799900000001E-3</c:v>
                </c:pt>
                <c:pt idx="24130" formatCode="General">
                  <c:v>1.85815999E-3</c:v>
                </c:pt>
                <c:pt idx="24131" formatCode="General">
                  <c:v>1.85823999E-3</c:v>
                </c:pt>
                <c:pt idx="24132" formatCode="General">
                  <c:v>1.8583199899999999E-3</c:v>
                </c:pt>
                <c:pt idx="24133" formatCode="General">
                  <c:v>1.8583999899999999E-3</c:v>
                </c:pt>
                <c:pt idx="24134" formatCode="General">
                  <c:v>1.8584799900000001E-3</c:v>
                </c:pt>
                <c:pt idx="24135" formatCode="General">
                  <c:v>1.85855999E-3</c:v>
                </c:pt>
                <c:pt idx="24136" formatCode="General">
                  <c:v>1.85863999E-3</c:v>
                </c:pt>
                <c:pt idx="24137" formatCode="General">
                  <c:v>1.8587199899999999E-3</c:v>
                </c:pt>
                <c:pt idx="24138" formatCode="General">
                  <c:v>1.8587999899999999E-3</c:v>
                </c:pt>
                <c:pt idx="24139" formatCode="General">
                  <c:v>1.8588799900000001E-3</c:v>
                </c:pt>
                <c:pt idx="24140" formatCode="General">
                  <c:v>1.85895999E-3</c:v>
                </c:pt>
                <c:pt idx="24141" formatCode="General">
                  <c:v>1.85903999E-3</c:v>
                </c:pt>
                <c:pt idx="24142" formatCode="General">
                  <c:v>1.85911999E-3</c:v>
                </c:pt>
                <c:pt idx="24143" formatCode="General">
                  <c:v>1.8591999899999999E-3</c:v>
                </c:pt>
                <c:pt idx="24144" formatCode="General">
                  <c:v>1.8592799900000001E-3</c:v>
                </c:pt>
                <c:pt idx="24145" formatCode="General">
                  <c:v>1.85935999E-3</c:v>
                </c:pt>
                <c:pt idx="24146" formatCode="General">
                  <c:v>1.85943999E-3</c:v>
                </c:pt>
                <c:pt idx="24147" formatCode="General">
                  <c:v>1.85951999E-3</c:v>
                </c:pt>
                <c:pt idx="24148" formatCode="General">
                  <c:v>1.8595999899999999E-3</c:v>
                </c:pt>
                <c:pt idx="24149" formatCode="General">
                  <c:v>1.8596799900000001E-3</c:v>
                </c:pt>
                <c:pt idx="24150" formatCode="General">
                  <c:v>1.8597599900000001E-3</c:v>
                </c:pt>
                <c:pt idx="24151" formatCode="General">
                  <c:v>1.85983999E-3</c:v>
                </c:pt>
                <c:pt idx="24152" formatCode="General">
                  <c:v>1.85991999E-3</c:v>
                </c:pt>
                <c:pt idx="24153" formatCode="General">
                  <c:v>1.8599999899999999E-3</c:v>
                </c:pt>
                <c:pt idx="24154" formatCode="General">
                  <c:v>1.8600799900000001E-3</c:v>
                </c:pt>
                <c:pt idx="24155" formatCode="General">
                  <c:v>1.8601599900000001E-3</c:v>
                </c:pt>
                <c:pt idx="24156" formatCode="General">
                  <c:v>1.86023999E-3</c:v>
                </c:pt>
                <c:pt idx="24157" formatCode="General">
                  <c:v>1.86031999E-3</c:v>
                </c:pt>
                <c:pt idx="24158" formatCode="General">
                  <c:v>1.8603999899999999E-3</c:v>
                </c:pt>
                <c:pt idx="24159" formatCode="General">
                  <c:v>1.8604799899999999E-3</c:v>
                </c:pt>
                <c:pt idx="24160" formatCode="General">
                  <c:v>1.8605599900000001E-3</c:v>
                </c:pt>
                <c:pt idx="24161" formatCode="General">
                  <c:v>1.86063999E-3</c:v>
                </c:pt>
                <c:pt idx="24162" formatCode="General">
                  <c:v>1.86071999E-3</c:v>
                </c:pt>
                <c:pt idx="24163" formatCode="General">
                  <c:v>1.86079999E-3</c:v>
                </c:pt>
                <c:pt idx="24164" formatCode="General">
                  <c:v>1.8608799899999999E-3</c:v>
                </c:pt>
                <c:pt idx="24165" formatCode="General">
                  <c:v>1.8609599900000001E-3</c:v>
                </c:pt>
                <c:pt idx="24166" formatCode="General">
                  <c:v>1.86103999E-3</c:v>
                </c:pt>
                <c:pt idx="24167" formatCode="General">
                  <c:v>1.86111999E-3</c:v>
                </c:pt>
                <c:pt idx="24168" formatCode="General">
                  <c:v>1.86119999E-3</c:v>
                </c:pt>
                <c:pt idx="24169" formatCode="General">
                  <c:v>1.8612799899999999E-3</c:v>
                </c:pt>
                <c:pt idx="24170" formatCode="General">
                  <c:v>1.8613599900000001E-3</c:v>
                </c:pt>
                <c:pt idx="24171" formatCode="General">
                  <c:v>1.8614399900000001E-3</c:v>
                </c:pt>
                <c:pt idx="24172" formatCode="General">
                  <c:v>1.86151999E-3</c:v>
                </c:pt>
                <c:pt idx="24173" formatCode="General">
                  <c:v>1.86159999E-3</c:v>
                </c:pt>
                <c:pt idx="24174" formatCode="General">
                  <c:v>1.8616799899999999E-3</c:v>
                </c:pt>
                <c:pt idx="24175" formatCode="General">
                  <c:v>1.8617599900000001E-3</c:v>
                </c:pt>
                <c:pt idx="24176" formatCode="General">
                  <c:v>1.8618399900000001E-3</c:v>
                </c:pt>
                <c:pt idx="24177" formatCode="General">
                  <c:v>1.86191999E-3</c:v>
                </c:pt>
                <c:pt idx="24178" formatCode="General">
                  <c:v>1.86199999E-3</c:v>
                </c:pt>
                <c:pt idx="24179" formatCode="General">
                  <c:v>1.8620799899999999E-3</c:v>
                </c:pt>
                <c:pt idx="24180" formatCode="General">
                  <c:v>1.8621599899999999E-3</c:v>
                </c:pt>
                <c:pt idx="24181" formatCode="General">
                  <c:v>1.8622399900000001E-3</c:v>
                </c:pt>
                <c:pt idx="24182" formatCode="General">
                  <c:v>1.86231999E-3</c:v>
                </c:pt>
                <c:pt idx="24183" formatCode="General">
                  <c:v>1.86239999E-3</c:v>
                </c:pt>
                <c:pt idx="24184" formatCode="General">
                  <c:v>1.8624799899999999E-3</c:v>
                </c:pt>
                <c:pt idx="24185" formatCode="General">
                  <c:v>1.8625599899999999E-3</c:v>
                </c:pt>
                <c:pt idx="24186" formatCode="General">
                  <c:v>1.8626399900000001E-3</c:v>
                </c:pt>
                <c:pt idx="24187" formatCode="General">
                  <c:v>1.86271999E-3</c:v>
                </c:pt>
                <c:pt idx="24188" formatCode="General">
                  <c:v>1.86279999E-3</c:v>
                </c:pt>
                <c:pt idx="24189" formatCode="General">
                  <c:v>1.86287999E-3</c:v>
                </c:pt>
                <c:pt idx="24190" formatCode="General">
                  <c:v>1.8629599899999999E-3</c:v>
                </c:pt>
                <c:pt idx="24191" formatCode="General">
                  <c:v>1.8630399900000001E-3</c:v>
                </c:pt>
                <c:pt idx="24192" formatCode="General">
                  <c:v>1.8631199900000001E-3</c:v>
                </c:pt>
                <c:pt idx="24193" formatCode="General">
                  <c:v>1.86319999E-3</c:v>
                </c:pt>
                <c:pt idx="24194" formatCode="General">
                  <c:v>1.86327999E-3</c:v>
                </c:pt>
                <c:pt idx="24195" formatCode="General">
                  <c:v>1.8633599899999999E-3</c:v>
                </c:pt>
                <c:pt idx="24196" formatCode="General">
                  <c:v>1.8634399900000001E-3</c:v>
                </c:pt>
                <c:pt idx="24197" formatCode="General">
                  <c:v>1.8635199900000001E-3</c:v>
                </c:pt>
                <c:pt idx="24198" formatCode="General">
                  <c:v>1.86359999E-3</c:v>
                </c:pt>
                <c:pt idx="24199" formatCode="General">
                  <c:v>1.86367999E-3</c:v>
                </c:pt>
                <c:pt idx="24200" formatCode="General">
                  <c:v>1.8637599899999999E-3</c:v>
                </c:pt>
                <c:pt idx="24201" formatCode="General">
                  <c:v>1.8638399899999999E-3</c:v>
                </c:pt>
                <c:pt idx="24202" formatCode="General">
                  <c:v>1.8639199900000001E-3</c:v>
                </c:pt>
                <c:pt idx="24203" formatCode="General">
                  <c:v>1.86399999E-3</c:v>
                </c:pt>
                <c:pt idx="24204" formatCode="General">
                  <c:v>1.86407999E-3</c:v>
                </c:pt>
                <c:pt idx="24205" formatCode="General">
                  <c:v>1.8641599899999999E-3</c:v>
                </c:pt>
                <c:pt idx="24206" formatCode="General">
                  <c:v>1.8642399899999999E-3</c:v>
                </c:pt>
                <c:pt idx="24207" formatCode="General">
                  <c:v>1.8643199900000001E-3</c:v>
                </c:pt>
                <c:pt idx="24208" formatCode="General">
                  <c:v>1.86439999E-3</c:v>
                </c:pt>
                <c:pt idx="24209" formatCode="General">
                  <c:v>1.86447999E-3</c:v>
                </c:pt>
                <c:pt idx="24210" formatCode="General">
                  <c:v>1.86455999E-3</c:v>
                </c:pt>
                <c:pt idx="24211" formatCode="General">
                  <c:v>1.8646399899999999E-3</c:v>
                </c:pt>
                <c:pt idx="24212" formatCode="General">
                  <c:v>1.8647199900000001E-3</c:v>
                </c:pt>
                <c:pt idx="24213" formatCode="General">
                  <c:v>1.86479999E-3</c:v>
                </c:pt>
                <c:pt idx="24214" formatCode="General">
                  <c:v>1.86487999E-3</c:v>
                </c:pt>
                <c:pt idx="24215" formatCode="General">
                  <c:v>1.86495999E-3</c:v>
                </c:pt>
                <c:pt idx="24216" formatCode="General">
                  <c:v>1.8650399899999999E-3</c:v>
                </c:pt>
                <c:pt idx="24217" formatCode="General">
                  <c:v>1.8651199900000001E-3</c:v>
                </c:pt>
                <c:pt idx="24218" formatCode="General">
                  <c:v>1.8651999900000001E-3</c:v>
                </c:pt>
                <c:pt idx="24219" formatCode="General">
                  <c:v>1.86527999E-3</c:v>
                </c:pt>
                <c:pt idx="24220" formatCode="General">
                  <c:v>1.86535999E-3</c:v>
                </c:pt>
                <c:pt idx="24221" formatCode="General">
                  <c:v>1.8654399899999999E-3</c:v>
                </c:pt>
                <c:pt idx="24222" formatCode="General">
                  <c:v>1.8655199899999999E-3</c:v>
                </c:pt>
                <c:pt idx="24223" formatCode="General">
                  <c:v>1.8655999900000001E-3</c:v>
                </c:pt>
                <c:pt idx="24224" formatCode="General">
                  <c:v>1.86567999E-3</c:v>
                </c:pt>
                <c:pt idx="24225" formatCode="General">
                  <c:v>1.86575999E-3</c:v>
                </c:pt>
                <c:pt idx="24226" formatCode="General">
                  <c:v>1.8658399899999999E-3</c:v>
                </c:pt>
                <c:pt idx="24227" formatCode="General">
                  <c:v>1.8659199899999999E-3</c:v>
                </c:pt>
                <c:pt idx="24228" formatCode="General">
                  <c:v>1.8659999900000001E-3</c:v>
                </c:pt>
                <c:pt idx="24229" formatCode="General">
                  <c:v>1.86607999E-3</c:v>
                </c:pt>
                <c:pt idx="24230" formatCode="General">
                  <c:v>1.86615999E-3</c:v>
                </c:pt>
                <c:pt idx="24231" formatCode="General">
                  <c:v>1.86623999E-3</c:v>
                </c:pt>
                <c:pt idx="24232" formatCode="General">
                  <c:v>1.8663199899999999E-3</c:v>
                </c:pt>
                <c:pt idx="24233" formatCode="General">
                  <c:v>1.8663999900000001E-3</c:v>
                </c:pt>
                <c:pt idx="24234" formatCode="General">
                  <c:v>1.86647999E-3</c:v>
                </c:pt>
                <c:pt idx="24235" formatCode="General">
                  <c:v>1.86655999E-3</c:v>
                </c:pt>
                <c:pt idx="24236" formatCode="General">
                  <c:v>1.86663999E-3</c:v>
                </c:pt>
                <c:pt idx="24237" formatCode="General">
                  <c:v>1.8667199899999999E-3</c:v>
                </c:pt>
                <c:pt idx="24238" formatCode="General">
                  <c:v>1.8667999900000001E-3</c:v>
                </c:pt>
                <c:pt idx="24239" formatCode="General">
                  <c:v>1.8668799900000001E-3</c:v>
                </c:pt>
                <c:pt idx="24240" formatCode="General">
                  <c:v>1.86695999E-3</c:v>
                </c:pt>
                <c:pt idx="24241" formatCode="General">
                  <c:v>1.86703999E-3</c:v>
                </c:pt>
                <c:pt idx="24242" formatCode="General">
                  <c:v>1.8671199899999999E-3</c:v>
                </c:pt>
                <c:pt idx="24243" formatCode="General">
                  <c:v>1.8671999900000001E-3</c:v>
                </c:pt>
                <c:pt idx="24244" formatCode="General">
                  <c:v>1.8672799900000001E-3</c:v>
                </c:pt>
                <c:pt idx="24245" formatCode="General">
                  <c:v>1.86735999E-3</c:v>
                </c:pt>
                <c:pt idx="24246" formatCode="General">
                  <c:v>1.86743999E-3</c:v>
                </c:pt>
                <c:pt idx="24247" formatCode="General">
                  <c:v>1.8675199899999999E-3</c:v>
                </c:pt>
                <c:pt idx="24248" formatCode="General">
                  <c:v>1.8675999899999999E-3</c:v>
                </c:pt>
                <c:pt idx="24249" formatCode="General">
                  <c:v>1.8676799900000001E-3</c:v>
                </c:pt>
                <c:pt idx="24250" formatCode="General">
                  <c:v>1.86775999E-3</c:v>
                </c:pt>
                <c:pt idx="24251" formatCode="General">
                  <c:v>1.86783999E-3</c:v>
                </c:pt>
                <c:pt idx="24252" formatCode="General">
                  <c:v>1.86791999E-3</c:v>
                </c:pt>
                <c:pt idx="24253" formatCode="General">
                  <c:v>1.8679999899999999E-3</c:v>
                </c:pt>
                <c:pt idx="24254" formatCode="General">
                  <c:v>1.8680799900000001E-3</c:v>
                </c:pt>
                <c:pt idx="24255" formatCode="General">
                  <c:v>1.86815999E-3</c:v>
                </c:pt>
                <c:pt idx="24256" formatCode="General">
                  <c:v>1.86823999E-3</c:v>
                </c:pt>
                <c:pt idx="24257" formatCode="General">
                  <c:v>1.86831999E-3</c:v>
                </c:pt>
                <c:pt idx="24258" formatCode="General">
                  <c:v>1.8683999899999999E-3</c:v>
                </c:pt>
                <c:pt idx="24259" formatCode="General">
                  <c:v>1.8684799900000001E-3</c:v>
                </c:pt>
                <c:pt idx="24260" formatCode="General">
                  <c:v>1.8685599900000001E-3</c:v>
                </c:pt>
                <c:pt idx="24261" formatCode="General">
                  <c:v>1.86863999E-3</c:v>
                </c:pt>
                <c:pt idx="24262" formatCode="General">
                  <c:v>1.86871999E-3</c:v>
                </c:pt>
                <c:pt idx="24263" formatCode="General">
                  <c:v>1.8687999899999999E-3</c:v>
                </c:pt>
                <c:pt idx="24264" formatCode="General">
                  <c:v>1.8688799900000001E-3</c:v>
                </c:pt>
                <c:pt idx="24265" formatCode="General">
                  <c:v>1.8689599900000001E-3</c:v>
                </c:pt>
                <c:pt idx="24266" formatCode="General">
                  <c:v>1.86903999E-3</c:v>
                </c:pt>
                <c:pt idx="24267" formatCode="General">
                  <c:v>1.86911999E-3</c:v>
                </c:pt>
                <c:pt idx="24268" formatCode="General">
                  <c:v>1.8691999899999999E-3</c:v>
                </c:pt>
                <c:pt idx="24269" formatCode="General">
                  <c:v>1.8692799899999999E-3</c:v>
                </c:pt>
                <c:pt idx="24270" formatCode="General">
                  <c:v>1.8693599900000001E-3</c:v>
                </c:pt>
                <c:pt idx="24271" formatCode="General">
                  <c:v>1.86943999E-3</c:v>
                </c:pt>
                <c:pt idx="24272" formatCode="General">
                  <c:v>1.86951999E-3</c:v>
                </c:pt>
                <c:pt idx="24273" formatCode="General">
                  <c:v>1.8695999899999999E-3</c:v>
                </c:pt>
                <c:pt idx="24274" formatCode="General">
                  <c:v>1.8696799899999999E-3</c:v>
                </c:pt>
                <c:pt idx="24275" formatCode="General">
                  <c:v>1.8697599900000001E-3</c:v>
                </c:pt>
                <c:pt idx="24276" formatCode="General">
                  <c:v>1.86983999E-3</c:v>
                </c:pt>
                <c:pt idx="24277" formatCode="General">
                  <c:v>1.86991999E-3</c:v>
                </c:pt>
                <c:pt idx="24278" formatCode="General">
                  <c:v>1.86999999E-3</c:v>
                </c:pt>
                <c:pt idx="24279" formatCode="General">
                  <c:v>1.8700799899999999E-3</c:v>
                </c:pt>
                <c:pt idx="24280" formatCode="General">
                  <c:v>1.8701599900000001E-3</c:v>
                </c:pt>
                <c:pt idx="24281" formatCode="General">
                  <c:v>1.8702399900000001E-3</c:v>
                </c:pt>
                <c:pt idx="24282" formatCode="General">
                  <c:v>1.87031999E-3</c:v>
                </c:pt>
                <c:pt idx="24283" formatCode="General">
                  <c:v>1.87039999E-3</c:v>
                </c:pt>
                <c:pt idx="24284" formatCode="General">
                  <c:v>1.8704799899999999E-3</c:v>
                </c:pt>
                <c:pt idx="24285" formatCode="General">
                  <c:v>1.8705599900000001E-3</c:v>
                </c:pt>
                <c:pt idx="24286" formatCode="General">
                  <c:v>1.8706399900000001E-3</c:v>
                </c:pt>
                <c:pt idx="24287" formatCode="General">
                  <c:v>1.87071999E-3</c:v>
                </c:pt>
                <c:pt idx="24288" formatCode="General">
                  <c:v>1.87079999E-3</c:v>
                </c:pt>
                <c:pt idx="24289" formatCode="General">
                  <c:v>1.8708799899999999E-3</c:v>
                </c:pt>
                <c:pt idx="24290" formatCode="General">
                  <c:v>1.8709599899999999E-3</c:v>
                </c:pt>
                <c:pt idx="24291" formatCode="General">
                  <c:v>1.8710399900000001E-3</c:v>
                </c:pt>
                <c:pt idx="24292" formatCode="General">
                  <c:v>1.87111999E-3</c:v>
                </c:pt>
                <c:pt idx="24293" formatCode="General">
                  <c:v>1.87119999E-3</c:v>
                </c:pt>
                <c:pt idx="24294" formatCode="General">
                  <c:v>1.8712799899999999E-3</c:v>
                </c:pt>
                <c:pt idx="24295" formatCode="General">
                  <c:v>1.8713599899999999E-3</c:v>
                </c:pt>
                <c:pt idx="24296" formatCode="General">
                  <c:v>1.8714399900000001E-3</c:v>
                </c:pt>
                <c:pt idx="24297" formatCode="General">
                  <c:v>1.87151999E-3</c:v>
                </c:pt>
                <c:pt idx="24298" formatCode="General">
                  <c:v>1.87159999E-3</c:v>
                </c:pt>
                <c:pt idx="24299" formatCode="General">
                  <c:v>1.87167999E-3</c:v>
                </c:pt>
                <c:pt idx="24300" formatCode="General">
                  <c:v>1.8717599899999999E-3</c:v>
                </c:pt>
                <c:pt idx="24301" formatCode="General">
                  <c:v>1.8718399900000001E-3</c:v>
                </c:pt>
                <c:pt idx="24302" formatCode="General">
                  <c:v>1.87191999E-3</c:v>
                </c:pt>
                <c:pt idx="24303" formatCode="General">
                  <c:v>1.87199999E-3</c:v>
                </c:pt>
                <c:pt idx="24304" formatCode="General">
                  <c:v>1.87207999E-3</c:v>
                </c:pt>
                <c:pt idx="24305" formatCode="General">
                  <c:v>1.8721599899999999E-3</c:v>
                </c:pt>
                <c:pt idx="24306" formatCode="General">
                  <c:v>1.8722399900000001E-3</c:v>
                </c:pt>
                <c:pt idx="24307" formatCode="General">
                  <c:v>1.8723199900000001E-3</c:v>
                </c:pt>
                <c:pt idx="24308" formatCode="General">
                  <c:v>1.87239999E-3</c:v>
                </c:pt>
                <c:pt idx="24309" formatCode="General">
                  <c:v>1.87247999E-3</c:v>
                </c:pt>
                <c:pt idx="24310" formatCode="General">
                  <c:v>1.8725599899999999E-3</c:v>
                </c:pt>
                <c:pt idx="24311" formatCode="General">
                  <c:v>1.8726399900000001E-3</c:v>
                </c:pt>
                <c:pt idx="24312" formatCode="General">
                  <c:v>1.8727199900000001E-3</c:v>
                </c:pt>
                <c:pt idx="24313" formatCode="General">
                  <c:v>1.87279999E-3</c:v>
                </c:pt>
                <c:pt idx="24314" formatCode="General">
                  <c:v>1.87287999E-3</c:v>
                </c:pt>
                <c:pt idx="24315" formatCode="General">
                  <c:v>1.8729599899999999E-3</c:v>
                </c:pt>
                <c:pt idx="24316" formatCode="General">
                  <c:v>1.8730399899999999E-3</c:v>
                </c:pt>
                <c:pt idx="24317" formatCode="General">
                  <c:v>1.8731199900000001E-3</c:v>
                </c:pt>
                <c:pt idx="24318" formatCode="General">
                  <c:v>1.87319999E-3</c:v>
                </c:pt>
                <c:pt idx="24319" formatCode="General">
                  <c:v>1.87327999E-3</c:v>
                </c:pt>
                <c:pt idx="24320" formatCode="General">
                  <c:v>1.87335999E-3</c:v>
                </c:pt>
                <c:pt idx="24321" formatCode="General">
                  <c:v>1.8734399899999999E-3</c:v>
                </c:pt>
                <c:pt idx="24322" formatCode="General">
                  <c:v>1.8735199900000001E-3</c:v>
                </c:pt>
                <c:pt idx="24323" formatCode="General">
                  <c:v>1.87359999E-3</c:v>
                </c:pt>
                <c:pt idx="24324" formatCode="General">
                  <c:v>1.87367999E-3</c:v>
                </c:pt>
                <c:pt idx="24325" formatCode="General">
                  <c:v>1.87375999E-3</c:v>
                </c:pt>
                <c:pt idx="24326" formatCode="General">
                  <c:v>1.8738399899999999E-3</c:v>
                </c:pt>
                <c:pt idx="24327" formatCode="General">
                  <c:v>1.8739199900000001E-3</c:v>
                </c:pt>
                <c:pt idx="24328" formatCode="General">
                  <c:v>1.8739999900000001E-3</c:v>
                </c:pt>
                <c:pt idx="24329" formatCode="General">
                  <c:v>1.87407999E-3</c:v>
                </c:pt>
                <c:pt idx="24330" formatCode="General">
                  <c:v>1.87415999E-3</c:v>
                </c:pt>
                <c:pt idx="24331" formatCode="General">
                  <c:v>1.8742399899999999E-3</c:v>
                </c:pt>
                <c:pt idx="24332" formatCode="General">
                  <c:v>1.8743199900000001E-3</c:v>
                </c:pt>
                <c:pt idx="24333" formatCode="General">
                  <c:v>1.8743999900000001E-3</c:v>
                </c:pt>
                <c:pt idx="24334" formatCode="General">
                  <c:v>1.87447999E-3</c:v>
                </c:pt>
                <c:pt idx="24335" formatCode="General">
                  <c:v>1.87455999E-3</c:v>
                </c:pt>
                <c:pt idx="24336" formatCode="General">
                  <c:v>1.8746399899999999E-3</c:v>
                </c:pt>
                <c:pt idx="24337" formatCode="General">
                  <c:v>1.8747199899999999E-3</c:v>
                </c:pt>
                <c:pt idx="24338" formatCode="General">
                  <c:v>1.8747999900000001E-3</c:v>
                </c:pt>
                <c:pt idx="24339" formatCode="General">
                  <c:v>1.87487999E-3</c:v>
                </c:pt>
                <c:pt idx="24340" formatCode="General">
                  <c:v>1.87495999E-3</c:v>
                </c:pt>
                <c:pt idx="24341" formatCode="General">
                  <c:v>1.8750399899999999E-3</c:v>
                </c:pt>
                <c:pt idx="24342" formatCode="General">
                  <c:v>1.8751199899999999E-3</c:v>
                </c:pt>
                <c:pt idx="24343" formatCode="General">
                  <c:v>1.8751999900000001E-3</c:v>
                </c:pt>
                <c:pt idx="24344" formatCode="General">
                  <c:v>1.87527999E-3</c:v>
                </c:pt>
                <c:pt idx="24345" formatCode="General">
                  <c:v>1.87535999E-3</c:v>
                </c:pt>
                <c:pt idx="24346" formatCode="General">
                  <c:v>1.87543999E-3</c:v>
                </c:pt>
                <c:pt idx="24347" formatCode="General">
                  <c:v>1.8755199899999999E-3</c:v>
                </c:pt>
                <c:pt idx="24348" formatCode="General">
                  <c:v>1.8755999900000001E-3</c:v>
                </c:pt>
                <c:pt idx="24349" formatCode="General">
                  <c:v>1.8756799900000001E-3</c:v>
                </c:pt>
                <c:pt idx="24350" formatCode="General">
                  <c:v>1.87575999E-3</c:v>
                </c:pt>
                <c:pt idx="24351" formatCode="General">
                  <c:v>1.87583999E-3</c:v>
                </c:pt>
                <c:pt idx="24352" formatCode="General">
                  <c:v>1.8759199899999999E-3</c:v>
                </c:pt>
                <c:pt idx="24353" formatCode="General">
                  <c:v>1.8759999900000001E-3</c:v>
                </c:pt>
                <c:pt idx="24354" formatCode="General">
                  <c:v>1.8760799900000001E-3</c:v>
                </c:pt>
                <c:pt idx="24355" formatCode="General">
                  <c:v>1.87615999E-3</c:v>
                </c:pt>
                <c:pt idx="24356" formatCode="General">
                  <c:v>1.87623999E-3</c:v>
                </c:pt>
                <c:pt idx="24357" formatCode="General">
                  <c:v>1.8763199899999999E-3</c:v>
                </c:pt>
                <c:pt idx="24358" formatCode="General">
                  <c:v>1.8763999899999999E-3</c:v>
                </c:pt>
                <c:pt idx="24359" formatCode="General">
                  <c:v>1.8764799900000001E-3</c:v>
                </c:pt>
                <c:pt idx="24360" formatCode="General">
                  <c:v>1.87655999E-3</c:v>
                </c:pt>
                <c:pt idx="24361" formatCode="General">
                  <c:v>1.87663999E-3</c:v>
                </c:pt>
                <c:pt idx="24362" formatCode="General">
                  <c:v>1.8767199899999999E-3</c:v>
                </c:pt>
                <c:pt idx="24363" formatCode="General">
                  <c:v>1.8767999899999999E-3</c:v>
                </c:pt>
                <c:pt idx="24364" formatCode="General">
                  <c:v>1.8768799900000001E-3</c:v>
                </c:pt>
                <c:pt idx="24365" formatCode="General">
                  <c:v>1.87695999E-3</c:v>
                </c:pt>
                <c:pt idx="24366" formatCode="General">
                  <c:v>1.87703999E-3</c:v>
                </c:pt>
                <c:pt idx="24367" formatCode="General">
                  <c:v>1.87711999E-3</c:v>
                </c:pt>
                <c:pt idx="24368" formatCode="General">
                  <c:v>1.8771999899999999E-3</c:v>
                </c:pt>
                <c:pt idx="24369" formatCode="General">
                  <c:v>1.8772799900000001E-3</c:v>
                </c:pt>
                <c:pt idx="24370" formatCode="General">
                  <c:v>1.87735999E-3</c:v>
                </c:pt>
                <c:pt idx="24371" formatCode="General">
                  <c:v>1.87743999E-3</c:v>
                </c:pt>
                <c:pt idx="24372" formatCode="General">
                  <c:v>1.87751999E-3</c:v>
                </c:pt>
                <c:pt idx="24373" formatCode="General">
                  <c:v>1.8775999899999999E-3</c:v>
                </c:pt>
                <c:pt idx="24374" formatCode="General">
                  <c:v>1.8776799900000001E-3</c:v>
                </c:pt>
                <c:pt idx="24375" formatCode="General">
                  <c:v>1.8777599900000001E-3</c:v>
                </c:pt>
                <c:pt idx="24376" formatCode="General">
                  <c:v>1.87783999E-3</c:v>
                </c:pt>
                <c:pt idx="24377" formatCode="General">
                  <c:v>1.87791999E-3</c:v>
                </c:pt>
                <c:pt idx="24378" formatCode="General">
                  <c:v>1.8779999899999999E-3</c:v>
                </c:pt>
                <c:pt idx="24379" formatCode="General">
                  <c:v>1.8780799899999999E-3</c:v>
                </c:pt>
                <c:pt idx="24380" formatCode="General">
                  <c:v>1.8781599900000001E-3</c:v>
                </c:pt>
                <c:pt idx="24381" formatCode="General">
                  <c:v>1.87823999E-3</c:v>
                </c:pt>
                <c:pt idx="24382" formatCode="General">
                  <c:v>1.87831999E-3</c:v>
                </c:pt>
                <c:pt idx="24383" formatCode="General">
                  <c:v>1.8783999899999999E-3</c:v>
                </c:pt>
                <c:pt idx="24384" formatCode="General">
                  <c:v>1.8784799899999999E-3</c:v>
                </c:pt>
                <c:pt idx="24385" formatCode="General">
                  <c:v>1.8785599900000001E-3</c:v>
                </c:pt>
                <c:pt idx="24386" formatCode="General">
                  <c:v>1.87863999E-3</c:v>
                </c:pt>
                <c:pt idx="24387" formatCode="General">
                  <c:v>1.87871999E-3</c:v>
                </c:pt>
                <c:pt idx="24388" formatCode="General">
                  <c:v>1.87879999E-3</c:v>
                </c:pt>
                <c:pt idx="24389" formatCode="General">
                  <c:v>1.8788799899999999E-3</c:v>
                </c:pt>
                <c:pt idx="24390" formatCode="General">
                  <c:v>1.8789599900000001E-3</c:v>
                </c:pt>
                <c:pt idx="24391" formatCode="General">
                  <c:v>1.87903999E-3</c:v>
                </c:pt>
                <c:pt idx="24392" formatCode="General">
                  <c:v>1.87911999E-3</c:v>
                </c:pt>
                <c:pt idx="24393" formatCode="General">
                  <c:v>1.87919999E-3</c:v>
                </c:pt>
                <c:pt idx="24394" formatCode="General">
                  <c:v>1.8792799899999999E-3</c:v>
                </c:pt>
                <c:pt idx="24395" formatCode="General">
                  <c:v>1.8793599900000001E-3</c:v>
                </c:pt>
                <c:pt idx="24396" formatCode="General">
                  <c:v>1.8794399900000001E-3</c:v>
                </c:pt>
                <c:pt idx="24397" formatCode="General">
                  <c:v>1.87951999E-3</c:v>
                </c:pt>
                <c:pt idx="24398" formatCode="General">
                  <c:v>1.87959999E-3</c:v>
                </c:pt>
                <c:pt idx="24399" formatCode="General">
                  <c:v>1.8796799899999999E-3</c:v>
                </c:pt>
                <c:pt idx="24400" formatCode="General">
                  <c:v>1.8797599900000001E-3</c:v>
                </c:pt>
                <c:pt idx="24401" formatCode="General">
                  <c:v>1.8798399900000001E-3</c:v>
                </c:pt>
                <c:pt idx="24402" formatCode="General">
                  <c:v>1.87991999E-3</c:v>
                </c:pt>
                <c:pt idx="24403" formatCode="General">
                  <c:v>1.87999999E-3</c:v>
                </c:pt>
                <c:pt idx="24404" formatCode="General">
                  <c:v>1.8800799899999999E-3</c:v>
                </c:pt>
                <c:pt idx="24405" formatCode="General">
                  <c:v>1.8801599899999999E-3</c:v>
                </c:pt>
                <c:pt idx="24406" formatCode="General">
                  <c:v>1.8802399900000001E-3</c:v>
                </c:pt>
                <c:pt idx="24407" formatCode="General">
                  <c:v>1.88031999E-3</c:v>
                </c:pt>
                <c:pt idx="24408" formatCode="General">
                  <c:v>1.88039999E-3</c:v>
                </c:pt>
                <c:pt idx="24409" formatCode="General">
                  <c:v>1.88047999E-3</c:v>
                </c:pt>
                <c:pt idx="24410" formatCode="General">
                  <c:v>1.8805599899999999E-3</c:v>
                </c:pt>
                <c:pt idx="24411" formatCode="General">
                  <c:v>1.8806399900000001E-3</c:v>
                </c:pt>
                <c:pt idx="24412" formatCode="General">
                  <c:v>1.88071999E-3</c:v>
                </c:pt>
                <c:pt idx="24413" formatCode="General">
                  <c:v>1.88079999E-3</c:v>
                </c:pt>
                <c:pt idx="24414" formatCode="General">
                  <c:v>1.88087999E-3</c:v>
                </c:pt>
                <c:pt idx="24415" formatCode="General">
                  <c:v>1.8809599899999999E-3</c:v>
                </c:pt>
                <c:pt idx="24416" formatCode="General">
                  <c:v>1.8810399900000001E-3</c:v>
                </c:pt>
                <c:pt idx="24417" formatCode="General">
                  <c:v>1.8811199900000001E-3</c:v>
                </c:pt>
                <c:pt idx="24418" formatCode="General">
                  <c:v>1.88119999E-3</c:v>
                </c:pt>
                <c:pt idx="24419" formatCode="General">
                  <c:v>1.88127999E-3</c:v>
                </c:pt>
                <c:pt idx="24420" formatCode="General">
                  <c:v>1.8813599899999999E-3</c:v>
                </c:pt>
                <c:pt idx="24421" formatCode="General">
                  <c:v>1.8814399900000001E-3</c:v>
                </c:pt>
                <c:pt idx="24422" formatCode="General">
                  <c:v>1.8815199900000001E-3</c:v>
                </c:pt>
                <c:pt idx="24423" formatCode="General">
                  <c:v>1.88159999E-3</c:v>
                </c:pt>
                <c:pt idx="24424" formatCode="General">
                  <c:v>1.88167999E-3</c:v>
                </c:pt>
                <c:pt idx="24425" formatCode="General">
                  <c:v>1.8817599899999999E-3</c:v>
                </c:pt>
                <c:pt idx="24426" formatCode="General">
                  <c:v>1.8818399899999999E-3</c:v>
                </c:pt>
                <c:pt idx="24427" formatCode="General">
                  <c:v>1.8819199900000001E-3</c:v>
                </c:pt>
                <c:pt idx="24428" formatCode="General">
                  <c:v>1.88199999E-3</c:v>
                </c:pt>
                <c:pt idx="24429" formatCode="General">
                  <c:v>1.88207999E-3</c:v>
                </c:pt>
                <c:pt idx="24430" formatCode="General">
                  <c:v>1.8821599899999999E-3</c:v>
                </c:pt>
                <c:pt idx="24431" formatCode="General">
                  <c:v>1.8822399899999999E-3</c:v>
                </c:pt>
                <c:pt idx="24432" formatCode="General">
                  <c:v>1.8823199900000001E-3</c:v>
                </c:pt>
                <c:pt idx="24433" formatCode="General">
                  <c:v>1.88239999E-3</c:v>
                </c:pt>
                <c:pt idx="24434" formatCode="General">
                  <c:v>1.88247999E-3</c:v>
                </c:pt>
                <c:pt idx="24435" formatCode="General">
                  <c:v>1.88255999E-3</c:v>
                </c:pt>
                <c:pt idx="24436" formatCode="General">
                  <c:v>1.8826399899999999E-3</c:v>
                </c:pt>
                <c:pt idx="24437" formatCode="General">
                  <c:v>1.8827199900000001E-3</c:v>
                </c:pt>
                <c:pt idx="24438" formatCode="General">
                  <c:v>1.8827999900000001E-3</c:v>
                </c:pt>
                <c:pt idx="24439" formatCode="General">
                  <c:v>1.88287999E-3</c:v>
                </c:pt>
                <c:pt idx="24440" formatCode="General">
                  <c:v>1.88295999E-3</c:v>
                </c:pt>
                <c:pt idx="24441" formatCode="General">
                  <c:v>1.8830399899999999E-3</c:v>
                </c:pt>
                <c:pt idx="24442" formatCode="General">
                  <c:v>1.8831199900000001E-3</c:v>
                </c:pt>
                <c:pt idx="24443" formatCode="General">
                  <c:v>1.8831999900000001E-3</c:v>
                </c:pt>
                <c:pt idx="24444" formatCode="General">
                  <c:v>1.88327999E-3</c:v>
                </c:pt>
                <c:pt idx="24445" formatCode="General">
                  <c:v>1.88335999E-3</c:v>
                </c:pt>
                <c:pt idx="24446" formatCode="General">
                  <c:v>1.8834399899999999E-3</c:v>
                </c:pt>
                <c:pt idx="24447" formatCode="General">
                  <c:v>1.8835199899999999E-3</c:v>
                </c:pt>
                <c:pt idx="24448" formatCode="General">
                  <c:v>1.8835999900000001E-3</c:v>
                </c:pt>
                <c:pt idx="24449" formatCode="General">
                  <c:v>1.88367999E-3</c:v>
                </c:pt>
                <c:pt idx="24450" formatCode="General">
                  <c:v>1.88375999E-3</c:v>
                </c:pt>
                <c:pt idx="24451" formatCode="General">
                  <c:v>1.8838399899999999E-3</c:v>
                </c:pt>
                <c:pt idx="24452" formatCode="General">
                  <c:v>1.8839199899999999E-3</c:v>
                </c:pt>
                <c:pt idx="24453" formatCode="General">
                  <c:v>1.8839999900000001E-3</c:v>
                </c:pt>
                <c:pt idx="24454" formatCode="General">
                  <c:v>1.88407999E-3</c:v>
                </c:pt>
                <c:pt idx="24455" formatCode="General">
                  <c:v>1.88415999E-3</c:v>
                </c:pt>
                <c:pt idx="24456" formatCode="General">
                  <c:v>1.88423999E-3</c:v>
                </c:pt>
                <c:pt idx="24457" formatCode="General">
                  <c:v>1.8843199899999999E-3</c:v>
                </c:pt>
                <c:pt idx="24458" formatCode="General">
                  <c:v>1.8843999900000001E-3</c:v>
                </c:pt>
                <c:pt idx="24459" formatCode="General">
                  <c:v>1.88447999E-3</c:v>
                </c:pt>
                <c:pt idx="24460" formatCode="General">
                  <c:v>1.88455999E-3</c:v>
                </c:pt>
                <c:pt idx="24461" formatCode="General">
                  <c:v>1.88463999E-3</c:v>
                </c:pt>
                <c:pt idx="24462" formatCode="General">
                  <c:v>1.8847199899999999E-3</c:v>
                </c:pt>
                <c:pt idx="24463" formatCode="General">
                  <c:v>1.8847999900000001E-3</c:v>
                </c:pt>
                <c:pt idx="24464" formatCode="General">
                  <c:v>1.8848799900000001E-3</c:v>
                </c:pt>
                <c:pt idx="24465" formatCode="General">
                  <c:v>1.88495999E-3</c:v>
                </c:pt>
                <c:pt idx="24466" formatCode="General">
                  <c:v>1.88503999E-3</c:v>
                </c:pt>
                <c:pt idx="24467" formatCode="General">
                  <c:v>1.8851199899999999E-3</c:v>
                </c:pt>
                <c:pt idx="24468" formatCode="General">
                  <c:v>1.8851999899999999E-3</c:v>
                </c:pt>
                <c:pt idx="24469" formatCode="General">
                  <c:v>1.8852799900000001E-3</c:v>
                </c:pt>
                <c:pt idx="24470" formatCode="General">
                  <c:v>1.88535999E-3</c:v>
                </c:pt>
                <c:pt idx="24471" formatCode="General">
                  <c:v>1.88543999E-3</c:v>
                </c:pt>
                <c:pt idx="24472" formatCode="General">
                  <c:v>1.8855199899999999E-3</c:v>
                </c:pt>
                <c:pt idx="24473" formatCode="General">
                  <c:v>1.8855999899999999E-3</c:v>
                </c:pt>
                <c:pt idx="24474" formatCode="General">
                  <c:v>1.8856799900000001E-3</c:v>
                </c:pt>
                <c:pt idx="24475" formatCode="General">
                  <c:v>1.88575999E-3</c:v>
                </c:pt>
                <c:pt idx="24476" formatCode="General">
                  <c:v>1.88583999E-3</c:v>
                </c:pt>
                <c:pt idx="24477" formatCode="General">
                  <c:v>1.88591999E-3</c:v>
                </c:pt>
                <c:pt idx="24478" formatCode="General">
                  <c:v>1.8859999899999999E-3</c:v>
                </c:pt>
                <c:pt idx="24479" formatCode="General">
                  <c:v>1.8860799900000001E-3</c:v>
                </c:pt>
                <c:pt idx="24480" formatCode="General">
                  <c:v>1.88615999E-3</c:v>
                </c:pt>
                <c:pt idx="24481" formatCode="General">
                  <c:v>1.88623999E-3</c:v>
                </c:pt>
                <c:pt idx="24482" formatCode="General">
                  <c:v>1.88631999E-3</c:v>
                </c:pt>
                <c:pt idx="24483" formatCode="General">
                  <c:v>1.8863999899999999E-3</c:v>
                </c:pt>
                <c:pt idx="24484" formatCode="General">
                  <c:v>1.8864799900000001E-3</c:v>
                </c:pt>
                <c:pt idx="24485" formatCode="General">
                  <c:v>1.8865599900000001E-3</c:v>
                </c:pt>
                <c:pt idx="24486" formatCode="General">
                  <c:v>1.88663999E-3</c:v>
                </c:pt>
                <c:pt idx="24487" formatCode="General">
                  <c:v>1.88671999E-3</c:v>
                </c:pt>
                <c:pt idx="24488" formatCode="General">
                  <c:v>1.8867999899999999E-3</c:v>
                </c:pt>
                <c:pt idx="24489" formatCode="General">
                  <c:v>1.8868799900000001E-3</c:v>
                </c:pt>
                <c:pt idx="24490" formatCode="General">
                  <c:v>1.8869599900000001E-3</c:v>
                </c:pt>
                <c:pt idx="24491" formatCode="General">
                  <c:v>1.88703999E-3</c:v>
                </c:pt>
                <c:pt idx="24492" formatCode="General">
                  <c:v>1.88711999E-3</c:v>
                </c:pt>
                <c:pt idx="24493" formatCode="General">
                  <c:v>1.8871999899999999E-3</c:v>
                </c:pt>
                <c:pt idx="24494" formatCode="General">
                  <c:v>1.8872799899999999E-3</c:v>
                </c:pt>
                <c:pt idx="24495" formatCode="General">
                  <c:v>1.8873599900000001E-3</c:v>
                </c:pt>
                <c:pt idx="24496" formatCode="General">
                  <c:v>1.88743999E-3</c:v>
                </c:pt>
                <c:pt idx="24497" formatCode="General">
                  <c:v>1.88751999E-3</c:v>
                </c:pt>
                <c:pt idx="24498" formatCode="General">
                  <c:v>1.88759999E-3</c:v>
                </c:pt>
                <c:pt idx="24499" formatCode="General">
                  <c:v>1.8876799899999999E-3</c:v>
                </c:pt>
                <c:pt idx="24500" formatCode="General">
                  <c:v>1.8877599900000001E-3</c:v>
                </c:pt>
                <c:pt idx="24501" formatCode="General">
                  <c:v>1.88783999E-3</c:v>
                </c:pt>
                <c:pt idx="24502" formatCode="General">
                  <c:v>1.88791999E-3</c:v>
                </c:pt>
                <c:pt idx="24503" formatCode="General">
                  <c:v>1.88799999E-3</c:v>
                </c:pt>
                <c:pt idx="24504" formatCode="General">
                  <c:v>1.8880799899999999E-3</c:v>
                </c:pt>
                <c:pt idx="24505" formatCode="General">
                  <c:v>1.8881599900000001E-3</c:v>
                </c:pt>
                <c:pt idx="24506" formatCode="General">
                  <c:v>1.8882399900000001E-3</c:v>
                </c:pt>
                <c:pt idx="24507" formatCode="General">
                  <c:v>1.88831999E-3</c:v>
                </c:pt>
                <c:pt idx="24508" formatCode="General">
                  <c:v>1.88839999E-3</c:v>
                </c:pt>
                <c:pt idx="24509" formatCode="General">
                  <c:v>1.8884799899999999E-3</c:v>
                </c:pt>
                <c:pt idx="24510" formatCode="General">
                  <c:v>1.8885599900000001E-3</c:v>
                </c:pt>
                <c:pt idx="24511" formatCode="General">
                  <c:v>1.8886399900000001E-3</c:v>
                </c:pt>
                <c:pt idx="24512" formatCode="General">
                  <c:v>1.88871999E-3</c:v>
                </c:pt>
                <c:pt idx="24513" formatCode="General">
                  <c:v>1.88879999E-3</c:v>
                </c:pt>
                <c:pt idx="24514" formatCode="General">
                  <c:v>1.8888799899999999E-3</c:v>
                </c:pt>
                <c:pt idx="24515" formatCode="General">
                  <c:v>1.8889599899999999E-3</c:v>
                </c:pt>
                <c:pt idx="24516" formatCode="General">
                  <c:v>1.8890399900000001E-3</c:v>
                </c:pt>
                <c:pt idx="24517" formatCode="General">
                  <c:v>1.88911999E-3</c:v>
                </c:pt>
                <c:pt idx="24518" formatCode="General">
                  <c:v>1.88919999E-3</c:v>
                </c:pt>
                <c:pt idx="24519" formatCode="General">
                  <c:v>1.8892799899999999E-3</c:v>
                </c:pt>
                <c:pt idx="24520" formatCode="General">
                  <c:v>1.8893599899999999E-3</c:v>
                </c:pt>
                <c:pt idx="24521" formatCode="General">
                  <c:v>1.8894399900000001E-3</c:v>
                </c:pt>
                <c:pt idx="24522" formatCode="General">
                  <c:v>1.88951999E-3</c:v>
                </c:pt>
                <c:pt idx="24523" formatCode="General">
                  <c:v>1.88959999E-3</c:v>
                </c:pt>
                <c:pt idx="24524" formatCode="General">
                  <c:v>1.88967999E-3</c:v>
                </c:pt>
                <c:pt idx="24525" formatCode="General">
                  <c:v>1.8897599899999999E-3</c:v>
                </c:pt>
                <c:pt idx="24526" formatCode="General">
                  <c:v>1.8898399900000001E-3</c:v>
                </c:pt>
                <c:pt idx="24527" formatCode="General">
                  <c:v>1.8899199900000001E-3</c:v>
                </c:pt>
                <c:pt idx="24528" formatCode="General">
                  <c:v>1.88999999E-3</c:v>
                </c:pt>
                <c:pt idx="24529" formatCode="General">
                  <c:v>1.89007999E-3</c:v>
                </c:pt>
                <c:pt idx="24530" formatCode="General">
                  <c:v>1.8901599899999999E-3</c:v>
                </c:pt>
                <c:pt idx="24531" formatCode="General">
                  <c:v>1.8902399900000001E-3</c:v>
                </c:pt>
                <c:pt idx="24532" formatCode="General">
                  <c:v>1.8903199900000001E-3</c:v>
                </c:pt>
                <c:pt idx="24533" formatCode="General">
                  <c:v>1.89039999E-3</c:v>
                </c:pt>
                <c:pt idx="24534" formatCode="General">
                  <c:v>1.89047999E-3</c:v>
                </c:pt>
                <c:pt idx="24535" formatCode="General">
                  <c:v>1.8905599899999999E-3</c:v>
                </c:pt>
                <c:pt idx="24536" formatCode="General">
                  <c:v>1.8906399899999999E-3</c:v>
                </c:pt>
                <c:pt idx="24537" formatCode="General">
                  <c:v>1.8907199900000001E-3</c:v>
                </c:pt>
                <c:pt idx="24538" formatCode="General">
                  <c:v>1.89079999E-3</c:v>
                </c:pt>
                <c:pt idx="24539" formatCode="General">
                  <c:v>1.89087999E-3</c:v>
                </c:pt>
                <c:pt idx="24540" formatCode="General">
                  <c:v>1.8909599899999999E-3</c:v>
                </c:pt>
                <c:pt idx="24541" formatCode="General">
                  <c:v>1.8910399899999999E-3</c:v>
                </c:pt>
                <c:pt idx="24542" formatCode="General">
                  <c:v>1.8911199900000001E-3</c:v>
                </c:pt>
                <c:pt idx="24543" formatCode="General">
                  <c:v>1.89119999E-3</c:v>
                </c:pt>
                <c:pt idx="24544" formatCode="General">
                  <c:v>1.89127999E-3</c:v>
                </c:pt>
                <c:pt idx="24545" formatCode="General">
                  <c:v>1.89135999E-3</c:v>
                </c:pt>
                <c:pt idx="24546" formatCode="General">
                  <c:v>1.8914399899999999E-3</c:v>
                </c:pt>
                <c:pt idx="24547" formatCode="General">
                  <c:v>1.8915199900000001E-3</c:v>
                </c:pt>
                <c:pt idx="24548" formatCode="General">
                  <c:v>1.89159999E-3</c:v>
                </c:pt>
                <c:pt idx="24549" formatCode="General">
                  <c:v>1.89167999E-3</c:v>
                </c:pt>
                <c:pt idx="24550" formatCode="General">
                  <c:v>1.89175999E-3</c:v>
                </c:pt>
                <c:pt idx="24551" formatCode="General">
                  <c:v>1.8918399899999999E-3</c:v>
                </c:pt>
                <c:pt idx="24552" formatCode="General">
                  <c:v>1.8919199900000001E-3</c:v>
                </c:pt>
                <c:pt idx="24553" formatCode="General">
                  <c:v>1.8919999900000001E-3</c:v>
                </c:pt>
                <c:pt idx="24554" formatCode="General">
                  <c:v>1.89207999E-3</c:v>
                </c:pt>
                <c:pt idx="24555" formatCode="General">
                  <c:v>1.89215999E-3</c:v>
                </c:pt>
                <c:pt idx="24556" formatCode="General">
                  <c:v>1.8922399899999999E-3</c:v>
                </c:pt>
                <c:pt idx="24557" formatCode="General">
                  <c:v>1.8923199899999999E-3</c:v>
                </c:pt>
                <c:pt idx="24558" formatCode="General">
                  <c:v>1.8923999900000001E-3</c:v>
                </c:pt>
                <c:pt idx="24559" formatCode="General">
                  <c:v>1.89247999E-3</c:v>
                </c:pt>
                <c:pt idx="24560" formatCode="General">
                  <c:v>1.89255999E-3</c:v>
                </c:pt>
                <c:pt idx="24561" formatCode="General">
                  <c:v>1.8926399899999999E-3</c:v>
                </c:pt>
                <c:pt idx="24562" formatCode="General">
                  <c:v>1.8927199899999999E-3</c:v>
                </c:pt>
                <c:pt idx="24563" formatCode="General">
                  <c:v>1.8927999900000001E-3</c:v>
                </c:pt>
                <c:pt idx="24564" formatCode="General">
                  <c:v>1.89287999E-3</c:v>
                </c:pt>
                <c:pt idx="24565" formatCode="General">
                  <c:v>1.89295999E-3</c:v>
                </c:pt>
                <c:pt idx="24566" formatCode="General">
                  <c:v>1.89303999E-3</c:v>
                </c:pt>
                <c:pt idx="24567" formatCode="General">
                  <c:v>1.8931199899999999E-3</c:v>
                </c:pt>
                <c:pt idx="24568" formatCode="General">
                  <c:v>1.8931999900000001E-3</c:v>
                </c:pt>
                <c:pt idx="24569" formatCode="General">
                  <c:v>1.89327999E-3</c:v>
                </c:pt>
                <c:pt idx="24570" formatCode="General">
                  <c:v>1.89335999E-3</c:v>
                </c:pt>
                <c:pt idx="24571" formatCode="General">
                  <c:v>1.89343999E-3</c:v>
                </c:pt>
                <c:pt idx="24572" formatCode="General">
                  <c:v>1.8935199899999999E-3</c:v>
                </c:pt>
                <c:pt idx="24573" formatCode="General">
                  <c:v>1.8935999900000001E-3</c:v>
                </c:pt>
                <c:pt idx="24574" formatCode="General">
                  <c:v>1.8936799900000001E-3</c:v>
                </c:pt>
                <c:pt idx="24575" formatCode="General">
                  <c:v>1.89375999E-3</c:v>
                </c:pt>
                <c:pt idx="24576" formatCode="General">
                  <c:v>1.89383999E-3</c:v>
                </c:pt>
                <c:pt idx="24577" formatCode="General">
                  <c:v>1.8939199899999999E-3</c:v>
                </c:pt>
                <c:pt idx="24578" formatCode="General">
                  <c:v>1.8939999900000001E-3</c:v>
                </c:pt>
                <c:pt idx="24579" formatCode="General">
                  <c:v>1.8940799900000001E-3</c:v>
                </c:pt>
                <c:pt idx="24580" formatCode="General">
                  <c:v>1.89415999E-3</c:v>
                </c:pt>
                <c:pt idx="24581" formatCode="General">
                  <c:v>1.89423999E-3</c:v>
                </c:pt>
                <c:pt idx="24582" formatCode="General">
                  <c:v>1.8943199899999999E-3</c:v>
                </c:pt>
                <c:pt idx="24583" formatCode="General">
                  <c:v>1.8943999899999999E-3</c:v>
                </c:pt>
                <c:pt idx="24584" formatCode="General">
                  <c:v>1.8944799900000001E-3</c:v>
                </c:pt>
                <c:pt idx="24585" formatCode="General">
                  <c:v>1.89455999E-3</c:v>
                </c:pt>
                <c:pt idx="24586" formatCode="General">
                  <c:v>1.89463999E-3</c:v>
                </c:pt>
                <c:pt idx="24587" formatCode="General">
                  <c:v>1.89471999E-3</c:v>
                </c:pt>
                <c:pt idx="24588" formatCode="General">
                  <c:v>1.8947999899999999E-3</c:v>
                </c:pt>
                <c:pt idx="24589" formatCode="General">
                  <c:v>1.8948799900000001E-3</c:v>
                </c:pt>
                <c:pt idx="24590" formatCode="General">
                  <c:v>1.89495999E-3</c:v>
                </c:pt>
                <c:pt idx="24591" formatCode="General">
                  <c:v>1.89503999E-3</c:v>
                </c:pt>
                <c:pt idx="24592" formatCode="General">
                  <c:v>1.89511999E-3</c:v>
                </c:pt>
                <c:pt idx="24593" formatCode="General">
                  <c:v>1.8951999899999999E-3</c:v>
                </c:pt>
                <c:pt idx="24594" formatCode="General">
                  <c:v>1.8952799900000001E-3</c:v>
                </c:pt>
                <c:pt idx="24595" formatCode="General">
                  <c:v>1.8953599900000001E-3</c:v>
                </c:pt>
                <c:pt idx="24596" formatCode="General">
                  <c:v>1.89543999E-3</c:v>
                </c:pt>
                <c:pt idx="24597" formatCode="General">
                  <c:v>1.89551999E-3</c:v>
                </c:pt>
                <c:pt idx="24598" formatCode="General">
                  <c:v>1.8955999899999999E-3</c:v>
                </c:pt>
                <c:pt idx="24599" formatCode="General">
                  <c:v>1.8956799900000001E-3</c:v>
                </c:pt>
                <c:pt idx="24600" formatCode="General">
                  <c:v>1.8957599900000001E-3</c:v>
                </c:pt>
                <c:pt idx="24601" formatCode="General">
                  <c:v>1.89583999E-3</c:v>
                </c:pt>
                <c:pt idx="24602" formatCode="General">
                  <c:v>1.89591999E-3</c:v>
                </c:pt>
                <c:pt idx="24603" formatCode="General">
                  <c:v>1.8959999899999999E-3</c:v>
                </c:pt>
                <c:pt idx="24604" formatCode="General">
                  <c:v>1.8960799899999999E-3</c:v>
                </c:pt>
                <c:pt idx="24605" formatCode="General">
                  <c:v>1.8961599900000001E-3</c:v>
                </c:pt>
                <c:pt idx="24606" formatCode="General">
                  <c:v>1.89623999E-3</c:v>
                </c:pt>
                <c:pt idx="24607" formatCode="General">
                  <c:v>1.89631999E-3</c:v>
                </c:pt>
                <c:pt idx="24608" formatCode="General">
                  <c:v>1.8963999899999999E-3</c:v>
                </c:pt>
                <c:pt idx="24609" formatCode="General">
                  <c:v>1.8964799899999999E-3</c:v>
                </c:pt>
                <c:pt idx="24610" formatCode="General">
                  <c:v>1.8965599900000001E-3</c:v>
                </c:pt>
                <c:pt idx="24611" formatCode="General">
                  <c:v>1.89663999E-3</c:v>
                </c:pt>
                <c:pt idx="24612" formatCode="General">
                  <c:v>1.89671999E-3</c:v>
                </c:pt>
                <c:pt idx="24613" formatCode="General">
                  <c:v>1.89679999E-3</c:v>
                </c:pt>
                <c:pt idx="24614" formatCode="General">
                  <c:v>1.8968799899999999E-3</c:v>
                </c:pt>
                <c:pt idx="24615" formatCode="General">
                  <c:v>1.8969599900000001E-3</c:v>
                </c:pt>
                <c:pt idx="24616" formatCode="General">
                  <c:v>1.8970399900000001E-3</c:v>
                </c:pt>
                <c:pt idx="24617" formatCode="General">
                  <c:v>1.89711999E-3</c:v>
                </c:pt>
                <c:pt idx="24618" formatCode="General">
                  <c:v>1.89719999E-3</c:v>
                </c:pt>
                <c:pt idx="24619" formatCode="General">
                  <c:v>1.8972799899999999E-3</c:v>
                </c:pt>
                <c:pt idx="24620" formatCode="General">
                  <c:v>1.8973599900000001E-3</c:v>
                </c:pt>
                <c:pt idx="24621" formatCode="General">
                  <c:v>1.8974399900000001E-3</c:v>
                </c:pt>
                <c:pt idx="24622" formatCode="General">
                  <c:v>1.89751999E-3</c:v>
                </c:pt>
                <c:pt idx="24623" formatCode="General">
                  <c:v>1.89759999E-3</c:v>
                </c:pt>
                <c:pt idx="24624" formatCode="General">
                  <c:v>1.8976799899999999E-3</c:v>
                </c:pt>
                <c:pt idx="24625" formatCode="General">
                  <c:v>1.8977599899999999E-3</c:v>
                </c:pt>
                <c:pt idx="24626" formatCode="General">
                  <c:v>1.8978399900000001E-3</c:v>
                </c:pt>
                <c:pt idx="24627" formatCode="General">
                  <c:v>1.89791999E-3</c:v>
                </c:pt>
                <c:pt idx="24628" formatCode="General">
                  <c:v>1.89799999E-3</c:v>
                </c:pt>
                <c:pt idx="24629" formatCode="General">
                  <c:v>1.8980799899999999E-3</c:v>
                </c:pt>
                <c:pt idx="24630" formatCode="General">
                  <c:v>1.8981599899999999E-3</c:v>
                </c:pt>
                <c:pt idx="24631" formatCode="General">
                  <c:v>1.8982399900000001E-3</c:v>
                </c:pt>
                <c:pt idx="24632" formatCode="General">
                  <c:v>1.89831999E-3</c:v>
                </c:pt>
                <c:pt idx="24633" formatCode="General">
                  <c:v>1.89839999E-3</c:v>
                </c:pt>
                <c:pt idx="24634" formatCode="General">
                  <c:v>1.89847999E-3</c:v>
                </c:pt>
                <c:pt idx="24635" formatCode="General">
                  <c:v>1.8985599899999999E-3</c:v>
                </c:pt>
                <c:pt idx="24636" formatCode="General">
                  <c:v>1.8986399900000001E-3</c:v>
                </c:pt>
                <c:pt idx="24637" formatCode="General">
                  <c:v>1.89871999E-3</c:v>
                </c:pt>
                <c:pt idx="24638" formatCode="General">
                  <c:v>1.89879999E-3</c:v>
                </c:pt>
                <c:pt idx="24639" formatCode="General">
                  <c:v>1.89887999E-3</c:v>
                </c:pt>
                <c:pt idx="24640" formatCode="General">
                  <c:v>1.8989599899999999E-3</c:v>
                </c:pt>
                <c:pt idx="24641" formatCode="General">
                  <c:v>1.8990399900000001E-3</c:v>
                </c:pt>
                <c:pt idx="24642" formatCode="General">
                  <c:v>1.8991199900000001E-3</c:v>
                </c:pt>
                <c:pt idx="24643" formatCode="General">
                  <c:v>1.89919999E-3</c:v>
                </c:pt>
                <c:pt idx="24644" formatCode="General">
                  <c:v>1.89927999E-3</c:v>
                </c:pt>
                <c:pt idx="24645" formatCode="General">
                  <c:v>1.8993599899999999E-3</c:v>
                </c:pt>
                <c:pt idx="24646" formatCode="General">
                  <c:v>1.8994399899999999E-3</c:v>
                </c:pt>
                <c:pt idx="24647" formatCode="General">
                  <c:v>1.8995199900000001E-3</c:v>
                </c:pt>
                <c:pt idx="24648" formatCode="General">
                  <c:v>1.89959999E-3</c:v>
                </c:pt>
                <c:pt idx="24649" formatCode="General">
                  <c:v>1.89967999E-3</c:v>
                </c:pt>
                <c:pt idx="24650" formatCode="General">
                  <c:v>1.8997599899999999E-3</c:v>
                </c:pt>
                <c:pt idx="24651" formatCode="General">
                  <c:v>1.8998399899999999E-3</c:v>
                </c:pt>
                <c:pt idx="24652" formatCode="General">
                  <c:v>1.8999199900000001E-3</c:v>
                </c:pt>
                <c:pt idx="24653" formatCode="General">
                  <c:v>1.89999999E-3</c:v>
                </c:pt>
                <c:pt idx="24654" formatCode="General">
                  <c:v>1.90007999E-3</c:v>
                </c:pt>
                <c:pt idx="24655" formatCode="General">
                  <c:v>1.90015999E-3</c:v>
                </c:pt>
                <c:pt idx="24656" formatCode="General">
                  <c:v>1.9002399899999999E-3</c:v>
                </c:pt>
                <c:pt idx="24657" formatCode="General">
                  <c:v>1.9003199900000001E-3</c:v>
                </c:pt>
                <c:pt idx="24658" formatCode="General">
                  <c:v>1.90039999E-3</c:v>
                </c:pt>
                <c:pt idx="24659" formatCode="General">
                  <c:v>1.90047999E-3</c:v>
                </c:pt>
                <c:pt idx="24660" formatCode="General">
                  <c:v>1.90055999E-3</c:v>
                </c:pt>
                <c:pt idx="24661" formatCode="General">
                  <c:v>1.9006399899999999E-3</c:v>
                </c:pt>
                <c:pt idx="24662" formatCode="General">
                  <c:v>1.9007199900000001E-3</c:v>
                </c:pt>
                <c:pt idx="24663" formatCode="General">
                  <c:v>1.9007999900000001E-3</c:v>
                </c:pt>
                <c:pt idx="24664" formatCode="General">
                  <c:v>1.90087999E-3</c:v>
                </c:pt>
                <c:pt idx="24665" formatCode="General">
                  <c:v>1.90095999E-3</c:v>
                </c:pt>
                <c:pt idx="24666" formatCode="General">
                  <c:v>1.9010399899999999E-3</c:v>
                </c:pt>
                <c:pt idx="24667" formatCode="General">
                  <c:v>1.9011199900000001E-3</c:v>
                </c:pt>
                <c:pt idx="24668" formatCode="General">
                  <c:v>1.9011999900000001E-3</c:v>
                </c:pt>
                <c:pt idx="24669" formatCode="General">
                  <c:v>1.90127999E-3</c:v>
                </c:pt>
                <c:pt idx="24670" formatCode="General">
                  <c:v>1.90135999E-3</c:v>
                </c:pt>
                <c:pt idx="24671" formatCode="General">
                  <c:v>1.9014399899999999E-3</c:v>
                </c:pt>
                <c:pt idx="24672" formatCode="General">
                  <c:v>1.9015199899999999E-3</c:v>
                </c:pt>
                <c:pt idx="24673" formatCode="General">
                  <c:v>1.9015999900000001E-3</c:v>
                </c:pt>
                <c:pt idx="24674" formatCode="General">
                  <c:v>1.90167999E-3</c:v>
                </c:pt>
                <c:pt idx="24675" formatCode="General">
                  <c:v>1.90175999E-3</c:v>
                </c:pt>
                <c:pt idx="24676" formatCode="General">
                  <c:v>1.90183999E-3</c:v>
                </c:pt>
                <c:pt idx="24677" formatCode="General">
                  <c:v>1.9019199899999999E-3</c:v>
                </c:pt>
                <c:pt idx="24678" formatCode="General">
                  <c:v>1.9019999900000001E-3</c:v>
                </c:pt>
                <c:pt idx="24679" formatCode="General">
                  <c:v>1.90207999E-3</c:v>
                </c:pt>
                <c:pt idx="24680" formatCode="General">
                  <c:v>1.90215999E-3</c:v>
                </c:pt>
                <c:pt idx="24681" formatCode="General">
                  <c:v>1.90223999E-3</c:v>
                </c:pt>
                <c:pt idx="24682" formatCode="General">
                  <c:v>1.9023199899999999E-3</c:v>
                </c:pt>
                <c:pt idx="24683" formatCode="General">
                  <c:v>1.9023999900000001E-3</c:v>
                </c:pt>
                <c:pt idx="24684" formatCode="General">
                  <c:v>1.9024799900000001E-3</c:v>
                </c:pt>
                <c:pt idx="24685" formatCode="General">
                  <c:v>1.90255999E-3</c:v>
                </c:pt>
                <c:pt idx="24686" formatCode="General">
                  <c:v>1.90263999E-3</c:v>
                </c:pt>
                <c:pt idx="24687" formatCode="General">
                  <c:v>1.9027199899999999E-3</c:v>
                </c:pt>
                <c:pt idx="24688" formatCode="General">
                  <c:v>1.9027999900000001E-3</c:v>
                </c:pt>
                <c:pt idx="24689" formatCode="General">
                  <c:v>1.9028799900000001E-3</c:v>
                </c:pt>
                <c:pt idx="24690" formatCode="General">
                  <c:v>1.90295999E-3</c:v>
                </c:pt>
                <c:pt idx="24691" formatCode="General">
                  <c:v>1.90303999E-3</c:v>
                </c:pt>
                <c:pt idx="24692" formatCode="General">
                  <c:v>1.9031199899999999E-3</c:v>
                </c:pt>
                <c:pt idx="24693" formatCode="General">
                  <c:v>1.9031999899999999E-3</c:v>
                </c:pt>
                <c:pt idx="24694" formatCode="General">
                  <c:v>1.9032799900000001E-3</c:v>
                </c:pt>
                <c:pt idx="24695" formatCode="General">
                  <c:v>1.90335999E-3</c:v>
                </c:pt>
                <c:pt idx="24696" formatCode="General">
                  <c:v>1.90343999E-3</c:v>
                </c:pt>
                <c:pt idx="24697" formatCode="General">
                  <c:v>1.9035199899999999E-3</c:v>
                </c:pt>
                <c:pt idx="24698" formatCode="General">
                  <c:v>1.9035999899999999E-3</c:v>
                </c:pt>
                <c:pt idx="24699" formatCode="General">
                  <c:v>1.9036799900000001E-3</c:v>
                </c:pt>
                <c:pt idx="24700" formatCode="General">
                  <c:v>1.90375999E-3</c:v>
                </c:pt>
                <c:pt idx="24701" formatCode="General">
                  <c:v>1.90383999E-3</c:v>
                </c:pt>
                <c:pt idx="24702" formatCode="General">
                  <c:v>1.90391999E-3</c:v>
                </c:pt>
                <c:pt idx="24703" formatCode="General">
                  <c:v>1.9039999899999999E-3</c:v>
                </c:pt>
                <c:pt idx="24704" formatCode="General">
                  <c:v>1.9040799900000001E-3</c:v>
                </c:pt>
                <c:pt idx="24705" formatCode="General">
                  <c:v>1.9041599900000001E-3</c:v>
                </c:pt>
                <c:pt idx="24706" formatCode="General">
                  <c:v>1.90423999E-3</c:v>
                </c:pt>
                <c:pt idx="24707" formatCode="General">
                  <c:v>1.90431999E-3</c:v>
                </c:pt>
                <c:pt idx="24708" formatCode="General">
                  <c:v>1.9043999899999999E-3</c:v>
                </c:pt>
                <c:pt idx="24709" formatCode="General">
                  <c:v>1.9044799900000001E-3</c:v>
                </c:pt>
                <c:pt idx="24710" formatCode="General">
                  <c:v>1.9045599900000001E-3</c:v>
                </c:pt>
                <c:pt idx="24711" formatCode="General">
                  <c:v>1.90463999E-3</c:v>
                </c:pt>
                <c:pt idx="24712" formatCode="General">
                  <c:v>1.90471999E-3</c:v>
                </c:pt>
                <c:pt idx="24713" formatCode="General">
                  <c:v>1.9047999899999999E-3</c:v>
                </c:pt>
                <c:pt idx="24714" formatCode="General">
                  <c:v>1.9048799899999999E-3</c:v>
                </c:pt>
                <c:pt idx="24715" formatCode="General">
                  <c:v>1.9049599900000001E-3</c:v>
                </c:pt>
                <c:pt idx="24716" formatCode="General">
                  <c:v>1.90503999E-3</c:v>
                </c:pt>
                <c:pt idx="24717" formatCode="General">
                  <c:v>1.90511999E-3</c:v>
                </c:pt>
                <c:pt idx="24718" formatCode="General">
                  <c:v>1.9051999899999999E-3</c:v>
                </c:pt>
                <c:pt idx="24719" formatCode="General">
                  <c:v>1.9052799899999999E-3</c:v>
                </c:pt>
                <c:pt idx="24720" formatCode="General">
                  <c:v>1.9053599900000001E-3</c:v>
                </c:pt>
                <c:pt idx="24721" formatCode="General">
                  <c:v>1.90543999E-3</c:v>
                </c:pt>
                <c:pt idx="24722" formatCode="General">
                  <c:v>1.90551999E-3</c:v>
                </c:pt>
                <c:pt idx="24723" formatCode="General">
                  <c:v>1.90559999E-3</c:v>
                </c:pt>
                <c:pt idx="24724" formatCode="General">
                  <c:v>1.9056799899999999E-3</c:v>
                </c:pt>
                <c:pt idx="24725" formatCode="General">
                  <c:v>1.9057599900000001E-3</c:v>
                </c:pt>
                <c:pt idx="24726" formatCode="General">
                  <c:v>1.90583999E-3</c:v>
                </c:pt>
                <c:pt idx="24727" formatCode="General">
                  <c:v>1.90591999E-3</c:v>
                </c:pt>
                <c:pt idx="24728" formatCode="General">
                  <c:v>1.90599999E-3</c:v>
                </c:pt>
                <c:pt idx="24729" formatCode="General">
                  <c:v>1.9060799899999999E-3</c:v>
                </c:pt>
                <c:pt idx="24730" formatCode="General">
                  <c:v>1.9061599900000001E-3</c:v>
                </c:pt>
                <c:pt idx="24731" formatCode="General">
                  <c:v>1.9062399900000001E-3</c:v>
                </c:pt>
                <c:pt idx="24732" formatCode="General">
                  <c:v>1.90631999E-3</c:v>
                </c:pt>
                <c:pt idx="24733" formatCode="General">
                  <c:v>1.90639999E-3</c:v>
                </c:pt>
                <c:pt idx="24734" formatCode="General">
                  <c:v>1.9064799899999999E-3</c:v>
                </c:pt>
                <c:pt idx="24735" formatCode="General">
                  <c:v>1.9065599899999999E-3</c:v>
                </c:pt>
                <c:pt idx="24736" formatCode="General">
                  <c:v>1.9066399900000001E-3</c:v>
                </c:pt>
                <c:pt idx="24737" formatCode="General">
                  <c:v>1.90671999E-3</c:v>
                </c:pt>
                <c:pt idx="24738" formatCode="General">
                  <c:v>1.90679999E-3</c:v>
                </c:pt>
                <c:pt idx="24739" formatCode="General">
                  <c:v>1.9068799899999999E-3</c:v>
                </c:pt>
                <c:pt idx="24740" formatCode="General">
                  <c:v>1.9069599899999999E-3</c:v>
                </c:pt>
                <c:pt idx="24741" formatCode="General">
                  <c:v>1.9070399900000001E-3</c:v>
                </c:pt>
                <c:pt idx="24742" formatCode="General">
                  <c:v>1.90711999E-3</c:v>
                </c:pt>
                <c:pt idx="24743" formatCode="General">
                  <c:v>1.90719999E-3</c:v>
                </c:pt>
                <c:pt idx="24744" formatCode="General">
                  <c:v>1.90727999E-3</c:v>
                </c:pt>
                <c:pt idx="24745" formatCode="General">
                  <c:v>1.9073599899999999E-3</c:v>
                </c:pt>
                <c:pt idx="24746" formatCode="General">
                  <c:v>1.9074399900000001E-3</c:v>
                </c:pt>
                <c:pt idx="24747" formatCode="General">
                  <c:v>1.90751999E-3</c:v>
                </c:pt>
                <c:pt idx="24748" formatCode="General">
                  <c:v>1.90759999E-3</c:v>
                </c:pt>
                <c:pt idx="24749" formatCode="General">
                  <c:v>1.90767999E-3</c:v>
                </c:pt>
                <c:pt idx="24750" formatCode="General">
                  <c:v>1.9077599899999999E-3</c:v>
                </c:pt>
                <c:pt idx="24751" formatCode="General">
                  <c:v>1.9078399900000001E-3</c:v>
                </c:pt>
                <c:pt idx="24752" formatCode="General">
                  <c:v>1.9079199900000001E-3</c:v>
                </c:pt>
                <c:pt idx="24753" formatCode="General">
                  <c:v>1.90799999E-3</c:v>
                </c:pt>
                <c:pt idx="24754" formatCode="General">
                  <c:v>1.90807999E-3</c:v>
                </c:pt>
                <c:pt idx="24755" formatCode="General">
                  <c:v>1.9081599899999999E-3</c:v>
                </c:pt>
                <c:pt idx="24756" formatCode="General">
                  <c:v>1.9082399900000001E-3</c:v>
                </c:pt>
                <c:pt idx="24757" formatCode="General">
                  <c:v>1.9083199900000001E-3</c:v>
                </c:pt>
                <c:pt idx="24758" formatCode="General">
                  <c:v>1.90839999E-3</c:v>
                </c:pt>
                <c:pt idx="24759" formatCode="General">
                  <c:v>1.90847999E-3</c:v>
                </c:pt>
                <c:pt idx="24760" formatCode="General">
                  <c:v>1.9085599899999999E-3</c:v>
                </c:pt>
                <c:pt idx="24761" formatCode="General">
                  <c:v>1.9086399899999999E-3</c:v>
                </c:pt>
                <c:pt idx="24762" formatCode="General">
                  <c:v>1.9087199900000001E-3</c:v>
                </c:pt>
                <c:pt idx="24763" formatCode="General">
                  <c:v>1.90879999E-3</c:v>
                </c:pt>
                <c:pt idx="24764" formatCode="General">
                  <c:v>1.90887999E-3</c:v>
                </c:pt>
                <c:pt idx="24765" formatCode="General">
                  <c:v>1.90895999E-3</c:v>
                </c:pt>
                <c:pt idx="24766" formatCode="General">
                  <c:v>1.9090399899999999E-3</c:v>
                </c:pt>
                <c:pt idx="24767" formatCode="General">
                  <c:v>1.9091199900000001E-3</c:v>
                </c:pt>
                <c:pt idx="24768" formatCode="General">
                  <c:v>1.90919999E-3</c:v>
                </c:pt>
                <c:pt idx="24769" formatCode="General">
                  <c:v>1.90927999E-3</c:v>
                </c:pt>
                <c:pt idx="24770" formatCode="General">
                  <c:v>1.90935999E-3</c:v>
                </c:pt>
                <c:pt idx="24771" formatCode="General">
                  <c:v>1.9094399899999999E-3</c:v>
                </c:pt>
                <c:pt idx="24772" formatCode="General">
                  <c:v>1.9095199900000001E-3</c:v>
                </c:pt>
                <c:pt idx="24773" formatCode="General">
                  <c:v>1.9095999900000001E-3</c:v>
                </c:pt>
                <c:pt idx="24774" formatCode="General">
                  <c:v>1.90967999E-3</c:v>
                </c:pt>
                <c:pt idx="24775" formatCode="General">
                  <c:v>1.90975999E-3</c:v>
                </c:pt>
                <c:pt idx="24776" formatCode="General">
                  <c:v>1.9098399899999999E-3</c:v>
                </c:pt>
                <c:pt idx="24777" formatCode="General">
                  <c:v>1.9099199900000001E-3</c:v>
                </c:pt>
                <c:pt idx="24778" formatCode="General">
                  <c:v>1.9099999900000001E-3</c:v>
                </c:pt>
                <c:pt idx="24779" formatCode="General">
                  <c:v>1.91007999E-3</c:v>
                </c:pt>
                <c:pt idx="24780" formatCode="General">
                  <c:v>1.91015999E-3</c:v>
                </c:pt>
                <c:pt idx="24781" formatCode="General">
                  <c:v>1.9102399899999999E-3</c:v>
                </c:pt>
                <c:pt idx="24782" formatCode="General">
                  <c:v>1.9103199899999999E-3</c:v>
                </c:pt>
                <c:pt idx="24783" formatCode="General">
                  <c:v>1.9103999900000001E-3</c:v>
                </c:pt>
                <c:pt idx="24784" formatCode="General">
                  <c:v>1.91047999E-3</c:v>
                </c:pt>
                <c:pt idx="24785" formatCode="General">
                  <c:v>1.91055999E-3</c:v>
                </c:pt>
                <c:pt idx="24786" formatCode="General">
                  <c:v>1.9106399899999999E-3</c:v>
                </c:pt>
                <c:pt idx="24787" formatCode="General">
                  <c:v>1.9107199899999999E-3</c:v>
                </c:pt>
                <c:pt idx="24788" formatCode="General">
                  <c:v>1.9107999900000001E-3</c:v>
                </c:pt>
                <c:pt idx="24789" formatCode="General">
                  <c:v>1.91087999E-3</c:v>
                </c:pt>
                <c:pt idx="24790" formatCode="General">
                  <c:v>1.91095999E-3</c:v>
                </c:pt>
                <c:pt idx="24791" formatCode="General">
                  <c:v>1.91103999E-3</c:v>
                </c:pt>
                <c:pt idx="24792" formatCode="General">
                  <c:v>1.9111199899999999E-3</c:v>
                </c:pt>
                <c:pt idx="24793" formatCode="General">
                  <c:v>1.9111999900000001E-3</c:v>
                </c:pt>
                <c:pt idx="24794" formatCode="General">
                  <c:v>1.9112799900000001E-3</c:v>
                </c:pt>
                <c:pt idx="24795" formatCode="General">
                  <c:v>1.91135999E-3</c:v>
                </c:pt>
                <c:pt idx="24796" formatCode="General">
                  <c:v>1.91143999E-3</c:v>
                </c:pt>
                <c:pt idx="24797" formatCode="General">
                  <c:v>1.9115199899999999E-3</c:v>
                </c:pt>
                <c:pt idx="24798" formatCode="General">
                  <c:v>1.9115999900000001E-3</c:v>
                </c:pt>
                <c:pt idx="24799" formatCode="General">
                  <c:v>1.9116799900000001E-3</c:v>
                </c:pt>
                <c:pt idx="24800" formatCode="General">
                  <c:v>1.91175999E-3</c:v>
                </c:pt>
                <c:pt idx="24801" formatCode="General">
                  <c:v>1.91183999E-3</c:v>
                </c:pt>
                <c:pt idx="24802" formatCode="General">
                  <c:v>1.9119199899999999E-3</c:v>
                </c:pt>
                <c:pt idx="24803" formatCode="General">
                  <c:v>1.9119999899999999E-3</c:v>
                </c:pt>
                <c:pt idx="24804" formatCode="General">
                  <c:v>1.9120799900000001E-3</c:v>
                </c:pt>
                <c:pt idx="24805" formatCode="General">
                  <c:v>1.91215999E-3</c:v>
                </c:pt>
                <c:pt idx="24806" formatCode="General">
                  <c:v>1.91223999E-3</c:v>
                </c:pt>
                <c:pt idx="24807" formatCode="General">
                  <c:v>1.9123199899999999E-3</c:v>
                </c:pt>
                <c:pt idx="24808" formatCode="General">
                  <c:v>1.9123999899999999E-3</c:v>
                </c:pt>
                <c:pt idx="24809" formatCode="General">
                  <c:v>1.9124799900000001E-3</c:v>
                </c:pt>
                <c:pt idx="24810" formatCode="General">
                  <c:v>1.91255999E-3</c:v>
                </c:pt>
                <c:pt idx="24811" formatCode="General">
                  <c:v>1.91263999E-3</c:v>
                </c:pt>
                <c:pt idx="24812" formatCode="General">
                  <c:v>1.91271999E-3</c:v>
                </c:pt>
                <c:pt idx="24813" formatCode="General">
                  <c:v>1.9127999899999999E-3</c:v>
                </c:pt>
                <c:pt idx="24814" formatCode="General">
                  <c:v>1.9128799900000001E-3</c:v>
                </c:pt>
                <c:pt idx="24815" formatCode="General">
                  <c:v>1.91295999E-3</c:v>
                </c:pt>
                <c:pt idx="24816" formatCode="General">
                  <c:v>1.91303999E-3</c:v>
                </c:pt>
                <c:pt idx="24817" formatCode="General">
                  <c:v>1.91311999E-3</c:v>
                </c:pt>
                <c:pt idx="24818" formatCode="General">
                  <c:v>1.9131999899999999E-3</c:v>
                </c:pt>
                <c:pt idx="24819" formatCode="General">
                  <c:v>1.9132799900000001E-3</c:v>
                </c:pt>
                <c:pt idx="24820" formatCode="General">
                  <c:v>1.9133599900000001E-3</c:v>
                </c:pt>
                <c:pt idx="24821" formatCode="General">
                  <c:v>1.91343999E-3</c:v>
                </c:pt>
                <c:pt idx="24822" formatCode="General">
                  <c:v>1.91351999E-3</c:v>
                </c:pt>
                <c:pt idx="24823" formatCode="General">
                  <c:v>1.9135999899999999E-3</c:v>
                </c:pt>
                <c:pt idx="24824" formatCode="General">
                  <c:v>1.9136799900000001E-3</c:v>
                </c:pt>
                <c:pt idx="24825" formatCode="General">
                  <c:v>1.9137599900000001E-3</c:v>
                </c:pt>
                <c:pt idx="24826" formatCode="General">
                  <c:v>1.91383999E-3</c:v>
                </c:pt>
                <c:pt idx="24827" formatCode="General">
                  <c:v>1.91391999E-3</c:v>
                </c:pt>
                <c:pt idx="24828" formatCode="General">
                  <c:v>1.9139999899999999E-3</c:v>
                </c:pt>
                <c:pt idx="24829" formatCode="General">
                  <c:v>1.9140799899999999E-3</c:v>
                </c:pt>
                <c:pt idx="24830" formatCode="General">
                  <c:v>1.9141599900000001E-3</c:v>
                </c:pt>
                <c:pt idx="24831" formatCode="General">
                  <c:v>1.91423999E-3</c:v>
                </c:pt>
                <c:pt idx="24832" formatCode="General">
                  <c:v>1.91431999E-3</c:v>
                </c:pt>
                <c:pt idx="24833" formatCode="General">
                  <c:v>1.91439999E-3</c:v>
                </c:pt>
                <c:pt idx="24834" formatCode="General">
                  <c:v>1.9144799899999999E-3</c:v>
                </c:pt>
                <c:pt idx="24835" formatCode="General">
                  <c:v>1.9145599900000001E-3</c:v>
                </c:pt>
                <c:pt idx="24836" formatCode="General">
                  <c:v>1.91463999E-3</c:v>
                </c:pt>
                <c:pt idx="24837" formatCode="General">
                  <c:v>1.91471999E-3</c:v>
                </c:pt>
                <c:pt idx="24838" formatCode="General">
                  <c:v>1.91479999E-3</c:v>
                </c:pt>
                <c:pt idx="24839" formatCode="General">
                  <c:v>1.9148799899999999E-3</c:v>
                </c:pt>
                <c:pt idx="24840" formatCode="General">
                  <c:v>1.9149599900000001E-3</c:v>
                </c:pt>
                <c:pt idx="24841" formatCode="General">
                  <c:v>1.9150399900000001E-3</c:v>
                </c:pt>
                <c:pt idx="24842" formatCode="General">
                  <c:v>1.91511999E-3</c:v>
                </c:pt>
                <c:pt idx="24843" formatCode="General">
                  <c:v>1.91519999E-3</c:v>
                </c:pt>
                <c:pt idx="24844" formatCode="General">
                  <c:v>1.9152799899999999E-3</c:v>
                </c:pt>
                <c:pt idx="24845" formatCode="General">
                  <c:v>1.9153599900000001E-3</c:v>
                </c:pt>
                <c:pt idx="24846" formatCode="General">
                  <c:v>1.9154399900000001E-3</c:v>
                </c:pt>
                <c:pt idx="24847" formatCode="General">
                  <c:v>1.91551999E-3</c:v>
                </c:pt>
                <c:pt idx="24848" formatCode="General">
                  <c:v>1.91559999E-3</c:v>
                </c:pt>
                <c:pt idx="24849" formatCode="General">
                  <c:v>1.9156799899999999E-3</c:v>
                </c:pt>
                <c:pt idx="24850" formatCode="General">
                  <c:v>1.9157599899999999E-3</c:v>
                </c:pt>
                <c:pt idx="24851" formatCode="General">
                  <c:v>1.9158399900000001E-3</c:v>
                </c:pt>
                <c:pt idx="24852" formatCode="General">
                  <c:v>1.91591999E-3</c:v>
                </c:pt>
                <c:pt idx="24853" formatCode="General">
                  <c:v>1.91599999E-3</c:v>
                </c:pt>
                <c:pt idx="24854" formatCode="General">
                  <c:v>1.9160799899999999E-3</c:v>
                </c:pt>
                <c:pt idx="24855" formatCode="General">
                  <c:v>1.9161599899999999E-3</c:v>
                </c:pt>
                <c:pt idx="24856" formatCode="General">
                  <c:v>1.9162399900000001E-3</c:v>
                </c:pt>
                <c:pt idx="24857" formatCode="General">
                  <c:v>1.91631999E-3</c:v>
                </c:pt>
                <c:pt idx="24858" formatCode="General">
                  <c:v>1.91639999E-3</c:v>
                </c:pt>
                <c:pt idx="24859" formatCode="General">
                  <c:v>1.91647999E-3</c:v>
                </c:pt>
                <c:pt idx="24860" formatCode="General">
                  <c:v>1.9165599899999999E-3</c:v>
                </c:pt>
                <c:pt idx="24861" formatCode="General">
                  <c:v>1.9166399900000001E-3</c:v>
                </c:pt>
                <c:pt idx="24862" formatCode="General">
                  <c:v>1.9167199900000001E-3</c:v>
                </c:pt>
                <c:pt idx="24863" formatCode="General">
                  <c:v>1.91679999E-3</c:v>
                </c:pt>
                <c:pt idx="24864" formatCode="General">
                  <c:v>1.91687999E-3</c:v>
                </c:pt>
                <c:pt idx="24865" formatCode="General">
                  <c:v>1.9169599899999999E-3</c:v>
                </c:pt>
                <c:pt idx="24866" formatCode="General">
                  <c:v>1.9170399900000001E-3</c:v>
                </c:pt>
                <c:pt idx="24867" formatCode="General">
                  <c:v>1.9171199900000001E-3</c:v>
                </c:pt>
                <c:pt idx="24868" formatCode="General">
                  <c:v>1.91719999E-3</c:v>
                </c:pt>
                <c:pt idx="24869" formatCode="General">
                  <c:v>1.91727999E-3</c:v>
                </c:pt>
                <c:pt idx="24870" formatCode="General">
                  <c:v>1.9173599899999999E-3</c:v>
                </c:pt>
                <c:pt idx="24871" formatCode="General">
                  <c:v>1.9174399899999999E-3</c:v>
                </c:pt>
                <c:pt idx="24872" formatCode="General">
                  <c:v>1.9175199900000001E-3</c:v>
                </c:pt>
                <c:pt idx="24873" formatCode="General">
                  <c:v>1.91759999E-3</c:v>
                </c:pt>
                <c:pt idx="24874" formatCode="General">
                  <c:v>1.91767999E-3</c:v>
                </c:pt>
                <c:pt idx="24875" formatCode="General">
                  <c:v>1.9177599899999999E-3</c:v>
                </c:pt>
                <c:pt idx="24876" formatCode="General">
                  <c:v>1.9178399899999999E-3</c:v>
                </c:pt>
                <c:pt idx="24877" formatCode="General">
                  <c:v>1.9179199900000001E-3</c:v>
                </c:pt>
                <c:pt idx="24878" formatCode="General">
                  <c:v>1.91799999E-3</c:v>
                </c:pt>
                <c:pt idx="24879" formatCode="General">
                  <c:v>1.91807999E-3</c:v>
                </c:pt>
                <c:pt idx="24880" formatCode="General">
                  <c:v>1.91815999E-3</c:v>
                </c:pt>
                <c:pt idx="24881" formatCode="General">
                  <c:v>1.9182399899999999E-3</c:v>
                </c:pt>
                <c:pt idx="24882" formatCode="General">
                  <c:v>1.9183199900000001E-3</c:v>
                </c:pt>
                <c:pt idx="24883" formatCode="General">
                  <c:v>1.91839999E-3</c:v>
                </c:pt>
                <c:pt idx="24884" formatCode="General">
                  <c:v>1.91847999E-3</c:v>
                </c:pt>
                <c:pt idx="24885" formatCode="General">
                  <c:v>1.91855999E-3</c:v>
                </c:pt>
                <c:pt idx="24886" formatCode="General">
                  <c:v>1.9186399899999999E-3</c:v>
                </c:pt>
                <c:pt idx="24887" formatCode="General">
                  <c:v>1.9187199900000001E-3</c:v>
                </c:pt>
                <c:pt idx="24888" formatCode="General">
                  <c:v>1.9187999900000001E-3</c:v>
                </c:pt>
                <c:pt idx="24889" formatCode="General">
                  <c:v>1.91887999E-3</c:v>
                </c:pt>
                <c:pt idx="24890" formatCode="General">
                  <c:v>1.91895999E-3</c:v>
                </c:pt>
                <c:pt idx="24891" formatCode="General">
                  <c:v>1.9190399899999999E-3</c:v>
                </c:pt>
                <c:pt idx="24892" formatCode="General">
                  <c:v>1.9191199899999999E-3</c:v>
                </c:pt>
                <c:pt idx="24893" formatCode="General">
                  <c:v>1.9191999900000001E-3</c:v>
                </c:pt>
                <c:pt idx="24894" formatCode="General">
                  <c:v>1.91927999E-3</c:v>
                </c:pt>
                <c:pt idx="24895" formatCode="General">
                  <c:v>1.91935999E-3</c:v>
                </c:pt>
                <c:pt idx="24896" formatCode="General">
                  <c:v>1.9194399899999999E-3</c:v>
                </c:pt>
                <c:pt idx="24897" formatCode="General">
                  <c:v>1.9195199899999999E-3</c:v>
                </c:pt>
                <c:pt idx="24898" formatCode="General">
                  <c:v>1.9195999900000001E-3</c:v>
                </c:pt>
                <c:pt idx="24899" formatCode="General">
                  <c:v>1.91967999E-3</c:v>
                </c:pt>
                <c:pt idx="24900" formatCode="General">
                  <c:v>1.91975999E-3</c:v>
                </c:pt>
                <c:pt idx="24901" formatCode="General">
                  <c:v>1.91983999E-3</c:v>
                </c:pt>
                <c:pt idx="24902" formatCode="General">
                  <c:v>1.9199199899999999E-3</c:v>
                </c:pt>
                <c:pt idx="24903" formatCode="General">
                  <c:v>1.9199999900000001E-3</c:v>
                </c:pt>
                <c:pt idx="24904" formatCode="General">
                  <c:v>1.92007999E-3</c:v>
                </c:pt>
                <c:pt idx="24905" formatCode="General">
                  <c:v>1.92015999E-3</c:v>
                </c:pt>
                <c:pt idx="24906" formatCode="General">
                  <c:v>1.92023999E-3</c:v>
                </c:pt>
                <c:pt idx="24907" formatCode="General">
                  <c:v>1.9203199899999999E-3</c:v>
                </c:pt>
                <c:pt idx="24908" formatCode="General">
                  <c:v>1.9203999900000001E-3</c:v>
                </c:pt>
                <c:pt idx="24909" formatCode="General">
                  <c:v>1.9204799900000001E-3</c:v>
                </c:pt>
                <c:pt idx="24910" formatCode="General">
                  <c:v>1.92055999E-3</c:v>
                </c:pt>
                <c:pt idx="24911" formatCode="General">
                  <c:v>1.92063999E-3</c:v>
                </c:pt>
                <c:pt idx="24912" formatCode="General">
                  <c:v>1.9207199899999999E-3</c:v>
                </c:pt>
                <c:pt idx="24913" formatCode="General">
                  <c:v>1.9207999900000001E-3</c:v>
                </c:pt>
                <c:pt idx="24914" formatCode="General">
                  <c:v>1.9208799900000001E-3</c:v>
                </c:pt>
                <c:pt idx="24915" formatCode="General">
                  <c:v>1.92095999E-3</c:v>
                </c:pt>
                <c:pt idx="24916" formatCode="General">
                  <c:v>1.92103999E-3</c:v>
                </c:pt>
                <c:pt idx="24917" formatCode="General">
                  <c:v>1.9211199899999999E-3</c:v>
                </c:pt>
                <c:pt idx="24918" formatCode="General">
                  <c:v>1.9211999899999999E-3</c:v>
                </c:pt>
                <c:pt idx="24919" formatCode="General">
                  <c:v>1.9212799900000001E-3</c:v>
                </c:pt>
                <c:pt idx="24920" formatCode="General">
                  <c:v>1.92135999E-3</c:v>
                </c:pt>
                <c:pt idx="24921" formatCode="General">
                  <c:v>1.92143999E-3</c:v>
                </c:pt>
                <c:pt idx="24922" formatCode="General">
                  <c:v>1.92151999E-3</c:v>
                </c:pt>
                <c:pt idx="24923" formatCode="General">
                  <c:v>1.9215999899999999E-3</c:v>
                </c:pt>
                <c:pt idx="24924" formatCode="General">
                  <c:v>1.9216799900000001E-3</c:v>
                </c:pt>
                <c:pt idx="24925" formatCode="General">
                  <c:v>1.92175999E-3</c:v>
                </c:pt>
                <c:pt idx="24926" formatCode="General">
                  <c:v>1.92183999E-3</c:v>
                </c:pt>
                <c:pt idx="24927" formatCode="General">
                  <c:v>1.92191999E-3</c:v>
                </c:pt>
                <c:pt idx="24928" formatCode="General">
                  <c:v>1.9219999899999999E-3</c:v>
                </c:pt>
                <c:pt idx="24929" formatCode="General">
                  <c:v>1.9220799900000001E-3</c:v>
                </c:pt>
                <c:pt idx="24930" formatCode="General">
                  <c:v>1.9221599900000001E-3</c:v>
                </c:pt>
                <c:pt idx="24931" formatCode="General">
                  <c:v>1.92223999E-3</c:v>
                </c:pt>
                <c:pt idx="24932" formatCode="General">
                  <c:v>1.92231999E-3</c:v>
                </c:pt>
                <c:pt idx="24933" formatCode="General">
                  <c:v>1.9223999899999999E-3</c:v>
                </c:pt>
                <c:pt idx="24934" formatCode="General">
                  <c:v>1.9224799900000001E-3</c:v>
                </c:pt>
                <c:pt idx="24935" formatCode="General">
                  <c:v>1.9225599900000001E-3</c:v>
                </c:pt>
                <c:pt idx="24936" formatCode="General">
                  <c:v>1.92263999E-3</c:v>
                </c:pt>
                <c:pt idx="24937" formatCode="General">
                  <c:v>1.92271999E-3</c:v>
                </c:pt>
                <c:pt idx="24938" formatCode="General">
                  <c:v>1.9227999899999999E-3</c:v>
                </c:pt>
                <c:pt idx="24939" formatCode="General">
                  <c:v>1.9228799899999999E-3</c:v>
                </c:pt>
                <c:pt idx="24940" formatCode="General">
                  <c:v>1.9229599900000001E-3</c:v>
                </c:pt>
                <c:pt idx="24941" formatCode="General">
                  <c:v>1.92303999E-3</c:v>
                </c:pt>
                <c:pt idx="24942" formatCode="General">
                  <c:v>1.92311999E-3</c:v>
                </c:pt>
                <c:pt idx="24943" formatCode="General">
                  <c:v>1.9231999899999999E-3</c:v>
                </c:pt>
                <c:pt idx="24944" formatCode="General">
                  <c:v>1.9232799899999999E-3</c:v>
                </c:pt>
                <c:pt idx="24945" formatCode="General">
                  <c:v>1.9233599900000001E-3</c:v>
                </c:pt>
                <c:pt idx="24946" formatCode="General">
                  <c:v>1.92343999E-3</c:v>
                </c:pt>
                <c:pt idx="24947" formatCode="General">
                  <c:v>1.92351999E-3</c:v>
                </c:pt>
                <c:pt idx="24948" formatCode="General">
                  <c:v>1.92359999E-3</c:v>
                </c:pt>
                <c:pt idx="24949" formatCode="General">
                  <c:v>1.9236799899999999E-3</c:v>
                </c:pt>
                <c:pt idx="24950" formatCode="General">
                  <c:v>1.9237599900000001E-3</c:v>
                </c:pt>
                <c:pt idx="24951" formatCode="General">
                  <c:v>1.9238399900000001E-3</c:v>
                </c:pt>
                <c:pt idx="24952" formatCode="General">
                  <c:v>1.92391999E-3</c:v>
                </c:pt>
                <c:pt idx="24953" formatCode="General">
                  <c:v>1.92399999E-3</c:v>
                </c:pt>
                <c:pt idx="24954" formatCode="General">
                  <c:v>1.9240799899999999E-3</c:v>
                </c:pt>
                <c:pt idx="24955" formatCode="General">
                  <c:v>1.9241599900000001E-3</c:v>
                </c:pt>
                <c:pt idx="24956" formatCode="General">
                  <c:v>1.9242399900000001E-3</c:v>
                </c:pt>
                <c:pt idx="24957" formatCode="General">
                  <c:v>1.92431999E-3</c:v>
                </c:pt>
                <c:pt idx="24958" formatCode="General">
                  <c:v>1.92439999E-3</c:v>
                </c:pt>
                <c:pt idx="24959" formatCode="General">
                  <c:v>1.9244799899999999E-3</c:v>
                </c:pt>
                <c:pt idx="24960" formatCode="General">
                  <c:v>1.9245599899999999E-3</c:v>
                </c:pt>
                <c:pt idx="24961" formatCode="General">
                  <c:v>1.9246399900000001E-3</c:v>
                </c:pt>
                <c:pt idx="24962" formatCode="General">
                  <c:v>1.92471999E-3</c:v>
                </c:pt>
                <c:pt idx="24963" formatCode="General">
                  <c:v>1.92479999E-3</c:v>
                </c:pt>
                <c:pt idx="24964" formatCode="General">
                  <c:v>1.9248799899999999E-3</c:v>
                </c:pt>
                <c:pt idx="24965" formatCode="General">
                  <c:v>1.9249599899999999E-3</c:v>
                </c:pt>
                <c:pt idx="24966" formatCode="General">
                  <c:v>1.9250399900000001E-3</c:v>
                </c:pt>
                <c:pt idx="24967" formatCode="General">
                  <c:v>1.92511999E-3</c:v>
                </c:pt>
                <c:pt idx="24968" formatCode="General">
                  <c:v>1.92519999E-3</c:v>
                </c:pt>
                <c:pt idx="24969" formatCode="General">
                  <c:v>1.92527999E-3</c:v>
                </c:pt>
                <c:pt idx="24970" formatCode="General">
                  <c:v>1.9253599899999999E-3</c:v>
                </c:pt>
                <c:pt idx="24971" formatCode="General">
                  <c:v>1.9254399900000001E-3</c:v>
                </c:pt>
                <c:pt idx="24972" formatCode="General">
                  <c:v>1.92551999E-3</c:v>
                </c:pt>
                <c:pt idx="24973" formatCode="General">
                  <c:v>1.92559999E-3</c:v>
                </c:pt>
                <c:pt idx="24974" formatCode="General">
                  <c:v>1.92567999E-3</c:v>
                </c:pt>
                <c:pt idx="24975" formatCode="General">
                  <c:v>1.9257599899999999E-3</c:v>
                </c:pt>
                <c:pt idx="24976" formatCode="General">
                  <c:v>1.9258399900000001E-3</c:v>
                </c:pt>
                <c:pt idx="24977" formatCode="General">
                  <c:v>1.9259199900000001E-3</c:v>
                </c:pt>
                <c:pt idx="24978" formatCode="General">
                  <c:v>1.92599999E-3</c:v>
                </c:pt>
                <c:pt idx="24979" formatCode="General">
                  <c:v>1.92607999E-3</c:v>
                </c:pt>
                <c:pt idx="24980" formatCode="General">
                  <c:v>1.9261599899999999E-3</c:v>
                </c:pt>
                <c:pt idx="24981" formatCode="General">
                  <c:v>1.9262399899999999E-3</c:v>
                </c:pt>
                <c:pt idx="24982" formatCode="General">
                  <c:v>1.9263199900000001E-3</c:v>
                </c:pt>
                <c:pt idx="24983" formatCode="General">
                  <c:v>1.92639999E-3</c:v>
                </c:pt>
                <c:pt idx="24984" formatCode="General">
                  <c:v>1.92647999E-3</c:v>
                </c:pt>
                <c:pt idx="24985" formatCode="General">
                  <c:v>1.9265599899999999E-3</c:v>
                </c:pt>
                <c:pt idx="24986" formatCode="General">
                  <c:v>1.9266399899999999E-3</c:v>
                </c:pt>
                <c:pt idx="24987" formatCode="General">
                  <c:v>1.9267199900000001E-3</c:v>
                </c:pt>
                <c:pt idx="24988" formatCode="General">
                  <c:v>1.92679999E-3</c:v>
                </c:pt>
                <c:pt idx="24989" formatCode="General">
                  <c:v>1.92687999E-3</c:v>
                </c:pt>
                <c:pt idx="24990" formatCode="General">
                  <c:v>1.92695999E-3</c:v>
                </c:pt>
                <c:pt idx="24991" formatCode="General">
                  <c:v>1.9270399899999999E-3</c:v>
                </c:pt>
                <c:pt idx="24992" formatCode="General">
                  <c:v>1.9271199900000001E-3</c:v>
                </c:pt>
                <c:pt idx="24993" formatCode="General">
                  <c:v>1.92719999E-3</c:v>
                </c:pt>
                <c:pt idx="24994" formatCode="General">
                  <c:v>1.92727999E-3</c:v>
                </c:pt>
                <c:pt idx="24995" formatCode="General">
                  <c:v>1.92735999E-3</c:v>
                </c:pt>
                <c:pt idx="24996" formatCode="General">
                  <c:v>1.9274399899999999E-3</c:v>
                </c:pt>
                <c:pt idx="24997" formatCode="General">
                  <c:v>1.9275199900000001E-3</c:v>
                </c:pt>
                <c:pt idx="24998" formatCode="General">
                  <c:v>1.9275999900000001E-3</c:v>
                </c:pt>
                <c:pt idx="24999" formatCode="General">
                  <c:v>1.92767999E-3</c:v>
                </c:pt>
              </c:numCache>
            </c:numRef>
          </c:xVal>
          <c:yVal>
            <c:numRef>
              <c:f>'Lam bus ripple data'!$B$2:$B$25002</c:f>
              <c:numCache>
                <c:formatCode>General</c:formatCode>
                <c:ptCount val="25001"/>
                <c:pt idx="0">
                  <c:v>2091.797</c:v>
                </c:pt>
                <c:pt idx="1">
                  <c:v>2091.4059999999999</c:v>
                </c:pt>
                <c:pt idx="2">
                  <c:v>2089.1410000000001</c:v>
                </c:pt>
                <c:pt idx="3">
                  <c:v>2090.9369999999999</c:v>
                </c:pt>
                <c:pt idx="4">
                  <c:v>2093.9839999999999</c:v>
                </c:pt>
                <c:pt idx="5">
                  <c:v>2091.953</c:v>
                </c:pt>
                <c:pt idx="6">
                  <c:v>2091.172</c:v>
                </c:pt>
                <c:pt idx="7">
                  <c:v>2091.5619999999999</c:v>
                </c:pt>
                <c:pt idx="8">
                  <c:v>2093.3589999999999</c:v>
                </c:pt>
                <c:pt idx="9">
                  <c:v>2091.4059999999999</c:v>
                </c:pt>
                <c:pt idx="10">
                  <c:v>2090.547</c:v>
                </c:pt>
                <c:pt idx="11">
                  <c:v>2091.797</c:v>
                </c:pt>
                <c:pt idx="12">
                  <c:v>2091.797</c:v>
                </c:pt>
                <c:pt idx="13">
                  <c:v>2092.9690000000001</c:v>
                </c:pt>
                <c:pt idx="14">
                  <c:v>2091.172</c:v>
                </c:pt>
                <c:pt idx="15">
                  <c:v>2092.578</c:v>
                </c:pt>
                <c:pt idx="16">
                  <c:v>2091.953</c:v>
                </c:pt>
                <c:pt idx="17">
                  <c:v>2091.5619999999999</c:v>
                </c:pt>
                <c:pt idx="18">
                  <c:v>2092.3440000000001</c:v>
                </c:pt>
                <c:pt idx="19">
                  <c:v>2092.7339999999999</c:v>
                </c:pt>
                <c:pt idx="20">
                  <c:v>2091.953</c:v>
                </c:pt>
                <c:pt idx="21">
                  <c:v>2091.172</c:v>
                </c:pt>
                <c:pt idx="22">
                  <c:v>2090.3910000000001</c:v>
                </c:pt>
                <c:pt idx="23">
                  <c:v>2090.547</c:v>
                </c:pt>
                <c:pt idx="24">
                  <c:v>2093.5940000000001</c:v>
                </c:pt>
                <c:pt idx="25">
                  <c:v>2091.797</c:v>
                </c:pt>
                <c:pt idx="26">
                  <c:v>2090.9369999999999</c:v>
                </c:pt>
                <c:pt idx="27">
                  <c:v>2090.547</c:v>
                </c:pt>
                <c:pt idx="28">
                  <c:v>2091.172</c:v>
                </c:pt>
                <c:pt idx="29">
                  <c:v>2093.5940000000001</c:v>
                </c:pt>
                <c:pt idx="30">
                  <c:v>2091.797</c:v>
                </c:pt>
                <c:pt idx="31">
                  <c:v>2089.6089999999999</c:v>
                </c:pt>
                <c:pt idx="32">
                  <c:v>2092.1869999999999</c:v>
                </c:pt>
                <c:pt idx="33">
                  <c:v>2090.3910000000001</c:v>
                </c:pt>
                <c:pt idx="34">
                  <c:v>2089.7660000000001</c:v>
                </c:pt>
                <c:pt idx="35">
                  <c:v>2091.953</c:v>
                </c:pt>
                <c:pt idx="36">
                  <c:v>2091.797</c:v>
                </c:pt>
                <c:pt idx="37">
                  <c:v>2091.4059999999999</c:v>
                </c:pt>
                <c:pt idx="38">
                  <c:v>2092.7339999999999</c:v>
                </c:pt>
                <c:pt idx="39">
                  <c:v>2091.953</c:v>
                </c:pt>
                <c:pt idx="40">
                  <c:v>2090.9369999999999</c:v>
                </c:pt>
                <c:pt idx="41">
                  <c:v>2091.953</c:v>
                </c:pt>
                <c:pt idx="42">
                  <c:v>2090.9369999999999</c:v>
                </c:pt>
                <c:pt idx="43">
                  <c:v>2092.9690000000001</c:v>
                </c:pt>
                <c:pt idx="44">
                  <c:v>2092.578</c:v>
                </c:pt>
                <c:pt idx="45">
                  <c:v>2091.953</c:v>
                </c:pt>
                <c:pt idx="46">
                  <c:v>2090.9369999999999</c:v>
                </c:pt>
                <c:pt idx="47">
                  <c:v>2090.9369999999999</c:v>
                </c:pt>
                <c:pt idx="48">
                  <c:v>2090.547</c:v>
                </c:pt>
                <c:pt idx="49">
                  <c:v>2090</c:v>
                </c:pt>
                <c:pt idx="50">
                  <c:v>2093.75</c:v>
                </c:pt>
                <c:pt idx="51">
                  <c:v>2092.578</c:v>
                </c:pt>
                <c:pt idx="52">
                  <c:v>2091.4059999999999</c:v>
                </c:pt>
                <c:pt idx="53">
                  <c:v>2090.547</c:v>
                </c:pt>
                <c:pt idx="54">
                  <c:v>2091.4059999999999</c:v>
                </c:pt>
                <c:pt idx="55">
                  <c:v>2093.3589999999999</c:v>
                </c:pt>
                <c:pt idx="56">
                  <c:v>2091.953</c:v>
                </c:pt>
                <c:pt idx="57">
                  <c:v>2092.7339999999999</c:v>
                </c:pt>
                <c:pt idx="58">
                  <c:v>2091.797</c:v>
                </c:pt>
                <c:pt idx="59">
                  <c:v>2089.7660000000001</c:v>
                </c:pt>
                <c:pt idx="60">
                  <c:v>2091.172</c:v>
                </c:pt>
                <c:pt idx="61">
                  <c:v>2089.6089999999999</c:v>
                </c:pt>
                <c:pt idx="62">
                  <c:v>2087.578</c:v>
                </c:pt>
                <c:pt idx="63">
                  <c:v>2091.172</c:v>
                </c:pt>
                <c:pt idx="64">
                  <c:v>2089.1410000000001</c:v>
                </c:pt>
                <c:pt idx="65">
                  <c:v>2088.9839999999999</c:v>
                </c:pt>
                <c:pt idx="66">
                  <c:v>2093.203</c:v>
                </c:pt>
                <c:pt idx="67">
                  <c:v>2092.578</c:v>
                </c:pt>
                <c:pt idx="68">
                  <c:v>2091.953</c:v>
                </c:pt>
                <c:pt idx="69">
                  <c:v>2091.797</c:v>
                </c:pt>
                <c:pt idx="70">
                  <c:v>2093.75</c:v>
                </c:pt>
                <c:pt idx="71">
                  <c:v>2092.7339999999999</c:v>
                </c:pt>
                <c:pt idx="72">
                  <c:v>2093.9839999999999</c:v>
                </c:pt>
                <c:pt idx="73">
                  <c:v>2092.578</c:v>
                </c:pt>
                <c:pt idx="74">
                  <c:v>2091.172</c:v>
                </c:pt>
                <c:pt idx="75">
                  <c:v>2090.9369999999999</c:v>
                </c:pt>
                <c:pt idx="76">
                  <c:v>2091.4059999999999</c:v>
                </c:pt>
                <c:pt idx="77">
                  <c:v>2094.375</c:v>
                </c:pt>
                <c:pt idx="78">
                  <c:v>2093.203</c:v>
                </c:pt>
                <c:pt idx="79">
                  <c:v>2092.1869999999999</c:v>
                </c:pt>
                <c:pt idx="80">
                  <c:v>2095.3910000000001</c:v>
                </c:pt>
                <c:pt idx="81">
                  <c:v>2090.547</c:v>
                </c:pt>
                <c:pt idx="82">
                  <c:v>2092.1869999999999</c:v>
                </c:pt>
                <c:pt idx="83">
                  <c:v>2093.203</c:v>
                </c:pt>
                <c:pt idx="84">
                  <c:v>2089.7660000000001</c:v>
                </c:pt>
                <c:pt idx="85">
                  <c:v>2093.3589999999999</c:v>
                </c:pt>
                <c:pt idx="86">
                  <c:v>2091.953</c:v>
                </c:pt>
                <c:pt idx="87">
                  <c:v>2090.9369999999999</c:v>
                </c:pt>
                <c:pt idx="88">
                  <c:v>2091.4059999999999</c:v>
                </c:pt>
                <c:pt idx="89">
                  <c:v>2092.3440000000001</c:v>
                </c:pt>
                <c:pt idx="90">
                  <c:v>2091.5619999999999</c:v>
                </c:pt>
                <c:pt idx="91">
                  <c:v>2092.578</c:v>
                </c:pt>
                <c:pt idx="92">
                  <c:v>2091.797</c:v>
                </c:pt>
                <c:pt idx="93">
                  <c:v>2094.375</c:v>
                </c:pt>
                <c:pt idx="94">
                  <c:v>2091.953</c:v>
                </c:pt>
                <c:pt idx="95">
                  <c:v>2091.797</c:v>
                </c:pt>
                <c:pt idx="96">
                  <c:v>2091.172</c:v>
                </c:pt>
                <c:pt idx="97">
                  <c:v>2091.172</c:v>
                </c:pt>
                <c:pt idx="98">
                  <c:v>2092.7339999999999</c:v>
                </c:pt>
                <c:pt idx="99">
                  <c:v>2089.7660000000001</c:v>
                </c:pt>
                <c:pt idx="100">
                  <c:v>2090.9369999999999</c:v>
                </c:pt>
                <c:pt idx="101">
                  <c:v>2091.953</c:v>
                </c:pt>
                <c:pt idx="102">
                  <c:v>2092.1869999999999</c:v>
                </c:pt>
                <c:pt idx="103">
                  <c:v>2090.7809999999999</c:v>
                </c:pt>
                <c:pt idx="104">
                  <c:v>2089.7660000000001</c:v>
                </c:pt>
                <c:pt idx="105">
                  <c:v>2092.578</c:v>
                </c:pt>
                <c:pt idx="106">
                  <c:v>2090.1559999999999</c:v>
                </c:pt>
                <c:pt idx="107">
                  <c:v>2091.172</c:v>
                </c:pt>
                <c:pt idx="108">
                  <c:v>2092.9690000000001</c:v>
                </c:pt>
                <c:pt idx="109">
                  <c:v>2091.953</c:v>
                </c:pt>
                <c:pt idx="110">
                  <c:v>2091.5619999999999</c:v>
                </c:pt>
                <c:pt idx="111">
                  <c:v>2093.203</c:v>
                </c:pt>
                <c:pt idx="112">
                  <c:v>2092.3440000000001</c:v>
                </c:pt>
                <c:pt idx="113">
                  <c:v>2090.7809999999999</c:v>
                </c:pt>
                <c:pt idx="114">
                  <c:v>2091.172</c:v>
                </c:pt>
                <c:pt idx="115">
                  <c:v>2091.797</c:v>
                </c:pt>
                <c:pt idx="116">
                  <c:v>2093.203</c:v>
                </c:pt>
                <c:pt idx="117">
                  <c:v>2091.4059999999999</c:v>
                </c:pt>
                <c:pt idx="118">
                  <c:v>2090</c:v>
                </c:pt>
                <c:pt idx="119">
                  <c:v>2093.3589999999999</c:v>
                </c:pt>
                <c:pt idx="120">
                  <c:v>2091.5619999999999</c:v>
                </c:pt>
                <c:pt idx="121">
                  <c:v>2092.3440000000001</c:v>
                </c:pt>
                <c:pt idx="122">
                  <c:v>2091.172</c:v>
                </c:pt>
                <c:pt idx="123">
                  <c:v>2091.172</c:v>
                </c:pt>
                <c:pt idx="124">
                  <c:v>2090</c:v>
                </c:pt>
                <c:pt idx="125">
                  <c:v>2090.7809999999999</c:v>
                </c:pt>
                <c:pt idx="126">
                  <c:v>2092.3440000000001</c:v>
                </c:pt>
                <c:pt idx="127">
                  <c:v>2090.1559999999999</c:v>
                </c:pt>
                <c:pt idx="128">
                  <c:v>2091.4059999999999</c:v>
                </c:pt>
                <c:pt idx="129">
                  <c:v>2092.3440000000001</c:v>
                </c:pt>
                <c:pt idx="130">
                  <c:v>2091.172</c:v>
                </c:pt>
                <c:pt idx="131">
                  <c:v>2093.9839999999999</c:v>
                </c:pt>
                <c:pt idx="132">
                  <c:v>2091.172</c:v>
                </c:pt>
                <c:pt idx="133">
                  <c:v>2093.5940000000001</c:v>
                </c:pt>
                <c:pt idx="134">
                  <c:v>2092.9690000000001</c:v>
                </c:pt>
                <c:pt idx="135">
                  <c:v>2093.3589999999999</c:v>
                </c:pt>
                <c:pt idx="136">
                  <c:v>2091.4059999999999</c:v>
                </c:pt>
                <c:pt idx="137">
                  <c:v>2090.1559999999999</c:v>
                </c:pt>
                <c:pt idx="138">
                  <c:v>2090</c:v>
                </c:pt>
                <c:pt idx="139">
                  <c:v>2091.4059999999999</c:v>
                </c:pt>
                <c:pt idx="140">
                  <c:v>2092.3440000000001</c:v>
                </c:pt>
                <c:pt idx="141">
                  <c:v>2092.578</c:v>
                </c:pt>
                <c:pt idx="142">
                  <c:v>2092.7339999999999</c:v>
                </c:pt>
                <c:pt idx="143">
                  <c:v>2090.9369999999999</c:v>
                </c:pt>
                <c:pt idx="144">
                  <c:v>2092.3440000000001</c:v>
                </c:pt>
                <c:pt idx="145">
                  <c:v>2090.7809999999999</c:v>
                </c:pt>
                <c:pt idx="146">
                  <c:v>2091.172</c:v>
                </c:pt>
                <c:pt idx="147">
                  <c:v>2090.3910000000001</c:v>
                </c:pt>
                <c:pt idx="148">
                  <c:v>2091.953</c:v>
                </c:pt>
                <c:pt idx="149">
                  <c:v>2091.797</c:v>
                </c:pt>
                <c:pt idx="150">
                  <c:v>2092.1869999999999</c:v>
                </c:pt>
                <c:pt idx="151">
                  <c:v>2091.5619999999999</c:v>
                </c:pt>
                <c:pt idx="152">
                  <c:v>2093.3589999999999</c:v>
                </c:pt>
                <c:pt idx="153">
                  <c:v>2091.172</c:v>
                </c:pt>
                <c:pt idx="154">
                  <c:v>2092.9690000000001</c:v>
                </c:pt>
                <c:pt idx="155">
                  <c:v>2090.3910000000001</c:v>
                </c:pt>
                <c:pt idx="156">
                  <c:v>2091.797</c:v>
                </c:pt>
                <c:pt idx="157">
                  <c:v>2091.4059999999999</c:v>
                </c:pt>
                <c:pt idx="158">
                  <c:v>2093.203</c:v>
                </c:pt>
                <c:pt idx="159">
                  <c:v>2090.547</c:v>
                </c:pt>
                <c:pt idx="160">
                  <c:v>2092.3440000000001</c:v>
                </c:pt>
                <c:pt idx="161">
                  <c:v>2090.547</c:v>
                </c:pt>
                <c:pt idx="162">
                  <c:v>2092.7339999999999</c:v>
                </c:pt>
                <c:pt idx="163">
                  <c:v>2092.7339999999999</c:v>
                </c:pt>
                <c:pt idx="164">
                  <c:v>2092.7339999999999</c:v>
                </c:pt>
                <c:pt idx="165">
                  <c:v>2092.3440000000001</c:v>
                </c:pt>
                <c:pt idx="166">
                  <c:v>2091.172</c:v>
                </c:pt>
                <c:pt idx="167">
                  <c:v>2090</c:v>
                </c:pt>
                <c:pt idx="168">
                  <c:v>2090.9369999999999</c:v>
                </c:pt>
                <c:pt idx="169">
                  <c:v>2090</c:v>
                </c:pt>
                <c:pt idx="170">
                  <c:v>2090.547</c:v>
                </c:pt>
                <c:pt idx="171">
                  <c:v>2093.5940000000001</c:v>
                </c:pt>
                <c:pt idx="172">
                  <c:v>2091.4059999999999</c:v>
                </c:pt>
                <c:pt idx="173">
                  <c:v>2093.5940000000001</c:v>
                </c:pt>
                <c:pt idx="174">
                  <c:v>2090.547</c:v>
                </c:pt>
                <c:pt idx="175">
                  <c:v>2090.1559999999999</c:v>
                </c:pt>
                <c:pt idx="176">
                  <c:v>2093.5940000000001</c:v>
                </c:pt>
                <c:pt idx="177">
                  <c:v>2091.797</c:v>
                </c:pt>
                <c:pt idx="178">
                  <c:v>2093.203</c:v>
                </c:pt>
                <c:pt idx="179">
                  <c:v>2091.172</c:v>
                </c:pt>
                <c:pt idx="180">
                  <c:v>2091.172</c:v>
                </c:pt>
                <c:pt idx="181">
                  <c:v>2092.7339999999999</c:v>
                </c:pt>
                <c:pt idx="182">
                  <c:v>2093.75</c:v>
                </c:pt>
                <c:pt idx="183">
                  <c:v>2090.1559999999999</c:v>
                </c:pt>
                <c:pt idx="184">
                  <c:v>2092.3440000000001</c:v>
                </c:pt>
                <c:pt idx="185">
                  <c:v>2091.172</c:v>
                </c:pt>
                <c:pt idx="186">
                  <c:v>2089.6089999999999</c:v>
                </c:pt>
                <c:pt idx="187">
                  <c:v>2090.547</c:v>
                </c:pt>
                <c:pt idx="188">
                  <c:v>2090.7809999999999</c:v>
                </c:pt>
                <c:pt idx="189">
                  <c:v>2090.3910000000001</c:v>
                </c:pt>
                <c:pt idx="190">
                  <c:v>2090</c:v>
                </c:pt>
                <c:pt idx="191">
                  <c:v>2091.172</c:v>
                </c:pt>
                <c:pt idx="192">
                  <c:v>2092.1869999999999</c:v>
                </c:pt>
                <c:pt idx="193">
                  <c:v>2092.7339999999999</c:v>
                </c:pt>
                <c:pt idx="194">
                  <c:v>2092.3440000000001</c:v>
                </c:pt>
                <c:pt idx="195">
                  <c:v>2091.953</c:v>
                </c:pt>
                <c:pt idx="196">
                  <c:v>2089.7660000000001</c:v>
                </c:pt>
                <c:pt idx="197">
                  <c:v>2092.1869999999999</c:v>
                </c:pt>
                <c:pt idx="198">
                  <c:v>2093.3589999999999</c:v>
                </c:pt>
                <c:pt idx="199">
                  <c:v>2092.1869999999999</c:v>
                </c:pt>
                <c:pt idx="200">
                  <c:v>2091.797</c:v>
                </c:pt>
                <c:pt idx="201">
                  <c:v>2091.797</c:v>
                </c:pt>
                <c:pt idx="202">
                  <c:v>2090.3910000000001</c:v>
                </c:pt>
                <c:pt idx="203">
                  <c:v>2091.5619999999999</c:v>
                </c:pt>
                <c:pt idx="204">
                  <c:v>2092.3440000000001</c:v>
                </c:pt>
                <c:pt idx="205">
                  <c:v>2091.172</c:v>
                </c:pt>
                <c:pt idx="206">
                  <c:v>2092.7339999999999</c:v>
                </c:pt>
                <c:pt idx="207">
                  <c:v>2092.578</c:v>
                </c:pt>
                <c:pt idx="208">
                  <c:v>2093.3589999999999</c:v>
                </c:pt>
                <c:pt idx="209">
                  <c:v>2091.4059999999999</c:v>
                </c:pt>
                <c:pt idx="210">
                  <c:v>2091.4059999999999</c:v>
                </c:pt>
                <c:pt idx="211">
                  <c:v>2092.1869999999999</c:v>
                </c:pt>
                <c:pt idx="212">
                  <c:v>2089.6089999999999</c:v>
                </c:pt>
                <c:pt idx="213">
                  <c:v>2091.172</c:v>
                </c:pt>
                <c:pt idx="214">
                  <c:v>2092.578</c:v>
                </c:pt>
                <c:pt idx="215">
                  <c:v>2092.1869999999999</c:v>
                </c:pt>
                <c:pt idx="216">
                  <c:v>2093.5940000000001</c:v>
                </c:pt>
                <c:pt idx="217">
                  <c:v>2092.1869999999999</c:v>
                </c:pt>
                <c:pt idx="218">
                  <c:v>2090.547</c:v>
                </c:pt>
                <c:pt idx="219">
                  <c:v>2090.7809999999999</c:v>
                </c:pt>
                <c:pt idx="220">
                  <c:v>2091.5619999999999</c:v>
                </c:pt>
                <c:pt idx="221">
                  <c:v>2090.3910000000001</c:v>
                </c:pt>
                <c:pt idx="222">
                  <c:v>2090.547</c:v>
                </c:pt>
                <c:pt idx="223">
                  <c:v>2091.4059999999999</c:v>
                </c:pt>
                <c:pt idx="224">
                  <c:v>2092.578</c:v>
                </c:pt>
                <c:pt idx="225">
                  <c:v>2091.797</c:v>
                </c:pt>
                <c:pt idx="226">
                  <c:v>2090.547</c:v>
                </c:pt>
                <c:pt idx="227">
                  <c:v>2092.1869999999999</c:v>
                </c:pt>
                <c:pt idx="228">
                  <c:v>2093.203</c:v>
                </c:pt>
                <c:pt idx="229">
                  <c:v>2093.9839999999999</c:v>
                </c:pt>
                <c:pt idx="230">
                  <c:v>2091.797</c:v>
                </c:pt>
                <c:pt idx="231">
                  <c:v>2091.953</c:v>
                </c:pt>
                <c:pt idx="232">
                  <c:v>2090.9369999999999</c:v>
                </c:pt>
                <c:pt idx="233">
                  <c:v>2090.7809999999999</c:v>
                </c:pt>
                <c:pt idx="234">
                  <c:v>2089.375</c:v>
                </c:pt>
                <c:pt idx="235">
                  <c:v>2093.203</c:v>
                </c:pt>
                <c:pt idx="236">
                  <c:v>2091.5619999999999</c:v>
                </c:pt>
                <c:pt idx="237">
                  <c:v>2092.9690000000001</c:v>
                </c:pt>
                <c:pt idx="238">
                  <c:v>2090.547</c:v>
                </c:pt>
                <c:pt idx="239">
                  <c:v>2091.953</c:v>
                </c:pt>
                <c:pt idx="240">
                  <c:v>2091.797</c:v>
                </c:pt>
                <c:pt idx="241">
                  <c:v>2091.953</c:v>
                </c:pt>
                <c:pt idx="242">
                  <c:v>2092.7339999999999</c:v>
                </c:pt>
                <c:pt idx="243">
                  <c:v>2093.203</c:v>
                </c:pt>
                <c:pt idx="244">
                  <c:v>2090.9369999999999</c:v>
                </c:pt>
                <c:pt idx="245">
                  <c:v>2093.5940000000001</c:v>
                </c:pt>
                <c:pt idx="246">
                  <c:v>2091.797</c:v>
                </c:pt>
                <c:pt idx="247">
                  <c:v>2092.9690000000001</c:v>
                </c:pt>
                <c:pt idx="248">
                  <c:v>2092.1869999999999</c:v>
                </c:pt>
                <c:pt idx="249">
                  <c:v>2092.578</c:v>
                </c:pt>
                <c:pt idx="250">
                  <c:v>2090.3910000000001</c:v>
                </c:pt>
                <c:pt idx="251">
                  <c:v>2091.797</c:v>
                </c:pt>
                <c:pt idx="252">
                  <c:v>2089.7660000000001</c:v>
                </c:pt>
                <c:pt idx="253">
                  <c:v>2092.9690000000001</c:v>
                </c:pt>
                <c:pt idx="254">
                  <c:v>2092.3440000000001</c:v>
                </c:pt>
                <c:pt idx="255">
                  <c:v>2090.547</c:v>
                </c:pt>
                <c:pt idx="256">
                  <c:v>2092.3440000000001</c:v>
                </c:pt>
                <c:pt idx="257">
                  <c:v>2091.797</c:v>
                </c:pt>
                <c:pt idx="258">
                  <c:v>2090</c:v>
                </c:pt>
                <c:pt idx="259">
                  <c:v>2090.9369999999999</c:v>
                </c:pt>
                <c:pt idx="260">
                  <c:v>2091.172</c:v>
                </c:pt>
                <c:pt idx="261">
                  <c:v>2092.1869999999999</c:v>
                </c:pt>
                <c:pt idx="262">
                  <c:v>2092.578</c:v>
                </c:pt>
                <c:pt idx="263">
                  <c:v>2090</c:v>
                </c:pt>
                <c:pt idx="264">
                  <c:v>2092.3440000000001</c:v>
                </c:pt>
                <c:pt idx="265">
                  <c:v>2091.172</c:v>
                </c:pt>
                <c:pt idx="266">
                  <c:v>2092.9690000000001</c:v>
                </c:pt>
                <c:pt idx="267">
                  <c:v>2090.9369999999999</c:v>
                </c:pt>
                <c:pt idx="268">
                  <c:v>2093.5940000000001</c:v>
                </c:pt>
                <c:pt idx="269">
                  <c:v>2090.9369999999999</c:v>
                </c:pt>
                <c:pt idx="270">
                  <c:v>2090.1559999999999</c:v>
                </c:pt>
                <c:pt idx="271">
                  <c:v>2093.3589999999999</c:v>
                </c:pt>
                <c:pt idx="272">
                  <c:v>2093.5940000000001</c:v>
                </c:pt>
                <c:pt idx="273">
                  <c:v>2090.7809999999999</c:v>
                </c:pt>
                <c:pt idx="274">
                  <c:v>2091.5619999999999</c:v>
                </c:pt>
                <c:pt idx="275">
                  <c:v>2093.3589999999999</c:v>
                </c:pt>
                <c:pt idx="276">
                  <c:v>2093.9839999999999</c:v>
                </c:pt>
                <c:pt idx="277">
                  <c:v>2090.3910000000001</c:v>
                </c:pt>
                <c:pt idx="278">
                  <c:v>2091.5619999999999</c:v>
                </c:pt>
                <c:pt idx="279">
                  <c:v>2093.203</c:v>
                </c:pt>
                <c:pt idx="280">
                  <c:v>2090.7809999999999</c:v>
                </c:pt>
                <c:pt idx="281">
                  <c:v>2093.3589999999999</c:v>
                </c:pt>
                <c:pt idx="282">
                  <c:v>2090.7809999999999</c:v>
                </c:pt>
                <c:pt idx="283">
                  <c:v>2091.5619999999999</c:v>
                </c:pt>
                <c:pt idx="284">
                  <c:v>2092.9690000000001</c:v>
                </c:pt>
                <c:pt idx="285">
                  <c:v>2093.5940000000001</c:v>
                </c:pt>
                <c:pt idx="286">
                  <c:v>2094.1410000000001</c:v>
                </c:pt>
                <c:pt idx="287">
                  <c:v>2090.1559999999999</c:v>
                </c:pt>
                <c:pt idx="288">
                  <c:v>2093.203</c:v>
                </c:pt>
                <c:pt idx="289">
                  <c:v>2090.9369999999999</c:v>
                </c:pt>
                <c:pt idx="290">
                  <c:v>2092.7339999999999</c:v>
                </c:pt>
                <c:pt idx="291">
                  <c:v>2091.5619999999999</c:v>
                </c:pt>
                <c:pt idx="292">
                  <c:v>2091.953</c:v>
                </c:pt>
                <c:pt idx="293">
                  <c:v>2092.578</c:v>
                </c:pt>
                <c:pt idx="294">
                  <c:v>2092.9690000000001</c:v>
                </c:pt>
                <c:pt idx="295">
                  <c:v>2093.75</c:v>
                </c:pt>
                <c:pt idx="296">
                  <c:v>2092.578</c:v>
                </c:pt>
                <c:pt idx="297">
                  <c:v>2092.7339999999999</c:v>
                </c:pt>
                <c:pt idx="298">
                  <c:v>2091.5619999999999</c:v>
                </c:pt>
                <c:pt idx="299">
                  <c:v>2089.6089999999999</c:v>
                </c:pt>
                <c:pt idx="300">
                  <c:v>2091.5619999999999</c:v>
                </c:pt>
                <c:pt idx="301">
                  <c:v>2093.75</c:v>
                </c:pt>
                <c:pt idx="302">
                  <c:v>2093.75</c:v>
                </c:pt>
                <c:pt idx="303">
                  <c:v>2090</c:v>
                </c:pt>
                <c:pt idx="304">
                  <c:v>2090.7809999999999</c:v>
                </c:pt>
                <c:pt idx="305">
                  <c:v>2094.6089999999999</c:v>
                </c:pt>
                <c:pt idx="306">
                  <c:v>2091.953</c:v>
                </c:pt>
                <c:pt idx="307">
                  <c:v>2092.578</c:v>
                </c:pt>
                <c:pt idx="308">
                  <c:v>2094.375</c:v>
                </c:pt>
                <c:pt idx="309">
                  <c:v>2092.1869999999999</c:v>
                </c:pt>
                <c:pt idx="310">
                  <c:v>2093.75</c:v>
                </c:pt>
                <c:pt idx="311">
                  <c:v>2093.75</c:v>
                </c:pt>
                <c:pt idx="312">
                  <c:v>2092.578</c:v>
                </c:pt>
                <c:pt idx="313">
                  <c:v>2089.7660000000001</c:v>
                </c:pt>
                <c:pt idx="314">
                  <c:v>2090.1559999999999</c:v>
                </c:pt>
                <c:pt idx="315">
                  <c:v>2090.3910000000001</c:v>
                </c:pt>
                <c:pt idx="316">
                  <c:v>2091.953</c:v>
                </c:pt>
                <c:pt idx="317">
                  <c:v>2091.5619999999999</c:v>
                </c:pt>
                <c:pt idx="318">
                  <c:v>2092.578</c:v>
                </c:pt>
                <c:pt idx="319">
                  <c:v>2092.578</c:v>
                </c:pt>
                <c:pt idx="320">
                  <c:v>2092.7339999999999</c:v>
                </c:pt>
                <c:pt idx="321">
                  <c:v>2092.1869999999999</c:v>
                </c:pt>
                <c:pt idx="322">
                  <c:v>2091.4059999999999</c:v>
                </c:pt>
                <c:pt idx="323">
                  <c:v>2090.547</c:v>
                </c:pt>
                <c:pt idx="324">
                  <c:v>2090.9369999999999</c:v>
                </c:pt>
                <c:pt idx="325">
                  <c:v>2091.5619999999999</c:v>
                </c:pt>
                <c:pt idx="326">
                  <c:v>2091.4059999999999</c:v>
                </c:pt>
                <c:pt idx="327">
                  <c:v>2090.3910000000001</c:v>
                </c:pt>
                <c:pt idx="328">
                  <c:v>2093.5940000000001</c:v>
                </c:pt>
                <c:pt idx="329">
                  <c:v>2090.547</c:v>
                </c:pt>
                <c:pt idx="330">
                  <c:v>2093.9839999999999</c:v>
                </c:pt>
                <c:pt idx="331">
                  <c:v>2093.203</c:v>
                </c:pt>
                <c:pt idx="332">
                  <c:v>2091.797</c:v>
                </c:pt>
                <c:pt idx="333">
                  <c:v>2091.797</c:v>
                </c:pt>
                <c:pt idx="334">
                  <c:v>2089.7660000000001</c:v>
                </c:pt>
                <c:pt idx="335">
                  <c:v>2090</c:v>
                </c:pt>
                <c:pt idx="336">
                  <c:v>2092.578</c:v>
                </c:pt>
                <c:pt idx="337">
                  <c:v>2091.4059999999999</c:v>
                </c:pt>
                <c:pt idx="338">
                  <c:v>2095</c:v>
                </c:pt>
                <c:pt idx="339">
                  <c:v>2092.578</c:v>
                </c:pt>
                <c:pt idx="340">
                  <c:v>2092.3440000000001</c:v>
                </c:pt>
                <c:pt idx="341">
                  <c:v>2092.3440000000001</c:v>
                </c:pt>
                <c:pt idx="342">
                  <c:v>2092.7339999999999</c:v>
                </c:pt>
                <c:pt idx="343">
                  <c:v>2089.6089999999999</c:v>
                </c:pt>
                <c:pt idx="344">
                  <c:v>2089.1410000000001</c:v>
                </c:pt>
                <c:pt idx="345">
                  <c:v>2090.3910000000001</c:v>
                </c:pt>
                <c:pt idx="346">
                  <c:v>2092.578</c:v>
                </c:pt>
                <c:pt idx="347">
                  <c:v>2091.5619999999999</c:v>
                </c:pt>
                <c:pt idx="348">
                  <c:v>2092.578</c:v>
                </c:pt>
                <c:pt idx="349">
                  <c:v>2090.9369999999999</c:v>
                </c:pt>
                <c:pt idx="350">
                  <c:v>2090.9369999999999</c:v>
                </c:pt>
                <c:pt idx="351">
                  <c:v>2091.172</c:v>
                </c:pt>
                <c:pt idx="352">
                  <c:v>2091.797</c:v>
                </c:pt>
                <c:pt idx="353">
                  <c:v>2091.953</c:v>
                </c:pt>
                <c:pt idx="354">
                  <c:v>2091.5619999999999</c:v>
                </c:pt>
                <c:pt idx="355">
                  <c:v>2091.797</c:v>
                </c:pt>
                <c:pt idx="356">
                  <c:v>2091.953</c:v>
                </c:pt>
                <c:pt idx="357">
                  <c:v>2092.9690000000001</c:v>
                </c:pt>
                <c:pt idx="358">
                  <c:v>2090.7809999999999</c:v>
                </c:pt>
                <c:pt idx="359">
                  <c:v>2091.4059999999999</c:v>
                </c:pt>
                <c:pt idx="360">
                  <c:v>2090.3910000000001</c:v>
                </c:pt>
                <c:pt idx="361">
                  <c:v>2087.1869999999999</c:v>
                </c:pt>
                <c:pt idx="362">
                  <c:v>2092.578</c:v>
                </c:pt>
                <c:pt idx="363">
                  <c:v>2090.9369999999999</c:v>
                </c:pt>
                <c:pt idx="364">
                  <c:v>2091.797</c:v>
                </c:pt>
                <c:pt idx="365">
                  <c:v>2092.578</c:v>
                </c:pt>
                <c:pt idx="366">
                  <c:v>2091.797</c:v>
                </c:pt>
                <c:pt idx="367">
                  <c:v>2091.797</c:v>
                </c:pt>
                <c:pt idx="368">
                  <c:v>2091.5619999999999</c:v>
                </c:pt>
                <c:pt idx="369">
                  <c:v>2093.203</c:v>
                </c:pt>
                <c:pt idx="370">
                  <c:v>2091.4059999999999</c:v>
                </c:pt>
                <c:pt idx="371">
                  <c:v>2092.7339999999999</c:v>
                </c:pt>
                <c:pt idx="372">
                  <c:v>2093.75</c:v>
                </c:pt>
                <c:pt idx="373">
                  <c:v>2093.75</c:v>
                </c:pt>
                <c:pt idx="374">
                  <c:v>2091.5619999999999</c:v>
                </c:pt>
                <c:pt idx="375">
                  <c:v>2090.9369999999999</c:v>
                </c:pt>
                <c:pt idx="376">
                  <c:v>2091.4059999999999</c:v>
                </c:pt>
                <c:pt idx="377">
                  <c:v>2092.3440000000001</c:v>
                </c:pt>
                <c:pt idx="378">
                  <c:v>2094.375</c:v>
                </c:pt>
                <c:pt idx="379">
                  <c:v>2092.9690000000001</c:v>
                </c:pt>
                <c:pt idx="380">
                  <c:v>2091.5619999999999</c:v>
                </c:pt>
                <c:pt idx="381">
                  <c:v>2092.578</c:v>
                </c:pt>
                <c:pt idx="382">
                  <c:v>2091.4059999999999</c:v>
                </c:pt>
                <c:pt idx="383">
                  <c:v>2092.9690000000001</c:v>
                </c:pt>
                <c:pt idx="384">
                  <c:v>2090.9369999999999</c:v>
                </c:pt>
                <c:pt idx="385">
                  <c:v>2092.1869999999999</c:v>
                </c:pt>
                <c:pt idx="386">
                  <c:v>2092.3440000000001</c:v>
                </c:pt>
                <c:pt idx="387">
                  <c:v>2094.1410000000001</c:v>
                </c:pt>
                <c:pt idx="388">
                  <c:v>2090.3910000000001</c:v>
                </c:pt>
                <c:pt idx="389">
                  <c:v>2091.4059999999999</c:v>
                </c:pt>
                <c:pt idx="390">
                  <c:v>2092.1869999999999</c:v>
                </c:pt>
                <c:pt idx="391">
                  <c:v>2093.3589999999999</c:v>
                </c:pt>
                <c:pt idx="392">
                  <c:v>2093.203</c:v>
                </c:pt>
                <c:pt idx="393">
                  <c:v>2091.4059999999999</c:v>
                </c:pt>
                <c:pt idx="394">
                  <c:v>2090.9369999999999</c:v>
                </c:pt>
                <c:pt idx="395">
                  <c:v>2093.3589999999999</c:v>
                </c:pt>
                <c:pt idx="396">
                  <c:v>2091.953</c:v>
                </c:pt>
                <c:pt idx="397">
                  <c:v>2091.4059999999999</c:v>
                </c:pt>
                <c:pt idx="398">
                  <c:v>2093.75</c:v>
                </c:pt>
                <c:pt idx="399">
                  <c:v>2091.5619999999999</c:v>
                </c:pt>
                <c:pt idx="400">
                  <c:v>2091.797</c:v>
                </c:pt>
                <c:pt idx="401">
                  <c:v>2091.4059999999999</c:v>
                </c:pt>
                <c:pt idx="402">
                  <c:v>2092.578</c:v>
                </c:pt>
                <c:pt idx="403">
                  <c:v>2090.7809999999999</c:v>
                </c:pt>
                <c:pt idx="404">
                  <c:v>2090.9369999999999</c:v>
                </c:pt>
                <c:pt idx="405">
                  <c:v>2092.578</c:v>
                </c:pt>
                <c:pt idx="406">
                  <c:v>2091.5619999999999</c:v>
                </c:pt>
                <c:pt idx="407">
                  <c:v>2092.7339999999999</c:v>
                </c:pt>
                <c:pt idx="408">
                  <c:v>2093.203</c:v>
                </c:pt>
                <c:pt idx="409">
                  <c:v>2090.7809999999999</c:v>
                </c:pt>
                <c:pt idx="410">
                  <c:v>2090.1559999999999</c:v>
                </c:pt>
                <c:pt idx="411">
                  <c:v>2091.953</c:v>
                </c:pt>
                <c:pt idx="412">
                  <c:v>2092.1869999999999</c:v>
                </c:pt>
                <c:pt idx="413">
                  <c:v>2090.9369999999999</c:v>
                </c:pt>
                <c:pt idx="414">
                  <c:v>2093.203</c:v>
                </c:pt>
                <c:pt idx="415">
                  <c:v>2090.7809999999999</c:v>
                </c:pt>
                <c:pt idx="416">
                  <c:v>2091.953</c:v>
                </c:pt>
                <c:pt idx="417">
                  <c:v>2089.6089999999999</c:v>
                </c:pt>
                <c:pt idx="418">
                  <c:v>2093.203</c:v>
                </c:pt>
                <c:pt idx="419">
                  <c:v>2092.578</c:v>
                </c:pt>
                <c:pt idx="420">
                  <c:v>2090.1559999999999</c:v>
                </c:pt>
                <c:pt idx="421">
                  <c:v>2091.4059999999999</c:v>
                </c:pt>
                <c:pt idx="422">
                  <c:v>2090.7809999999999</c:v>
                </c:pt>
                <c:pt idx="423">
                  <c:v>2091.5619999999999</c:v>
                </c:pt>
                <c:pt idx="424">
                  <c:v>2091.953</c:v>
                </c:pt>
                <c:pt idx="425">
                  <c:v>2091.4059999999999</c:v>
                </c:pt>
                <c:pt idx="426">
                  <c:v>2093.203</c:v>
                </c:pt>
                <c:pt idx="427">
                  <c:v>2091.797</c:v>
                </c:pt>
                <c:pt idx="428">
                  <c:v>2091.953</c:v>
                </c:pt>
                <c:pt idx="429">
                  <c:v>2091.4059999999999</c:v>
                </c:pt>
                <c:pt idx="430">
                  <c:v>2090.1559999999999</c:v>
                </c:pt>
                <c:pt idx="431">
                  <c:v>2091.4059999999999</c:v>
                </c:pt>
                <c:pt idx="432">
                  <c:v>2092.9690000000001</c:v>
                </c:pt>
                <c:pt idx="433">
                  <c:v>2091.953</c:v>
                </c:pt>
                <c:pt idx="434">
                  <c:v>2090.547</c:v>
                </c:pt>
                <c:pt idx="435">
                  <c:v>2092.9690000000001</c:v>
                </c:pt>
                <c:pt idx="436">
                  <c:v>2093.9839999999999</c:v>
                </c:pt>
                <c:pt idx="437">
                  <c:v>2090</c:v>
                </c:pt>
                <c:pt idx="438">
                  <c:v>2095.3910000000001</c:v>
                </c:pt>
                <c:pt idx="439">
                  <c:v>2090.7809999999999</c:v>
                </c:pt>
                <c:pt idx="440">
                  <c:v>2091.953</c:v>
                </c:pt>
                <c:pt idx="441">
                  <c:v>2093.5940000000001</c:v>
                </c:pt>
                <c:pt idx="442">
                  <c:v>2093.203</c:v>
                </c:pt>
                <c:pt idx="443">
                  <c:v>2090.547</c:v>
                </c:pt>
                <c:pt idx="444">
                  <c:v>2092.1869999999999</c:v>
                </c:pt>
                <c:pt idx="445">
                  <c:v>2091.953</c:v>
                </c:pt>
                <c:pt idx="446">
                  <c:v>2092.578</c:v>
                </c:pt>
                <c:pt idx="447">
                  <c:v>2092.1869999999999</c:v>
                </c:pt>
                <c:pt idx="448">
                  <c:v>2095.3910000000001</c:v>
                </c:pt>
                <c:pt idx="449">
                  <c:v>2091.172</c:v>
                </c:pt>
                <c:pt idx="450">
                  <c:v>2089.7660000000001</c:v>
                </c:pt>
                <c:pt idx="451">
                  <c:v>2093.3589999999999</c:v>
                </c:pt>
                <c:pt idx="452">
                  <c:v>2091.797</c:v>
                </c:pt>
                <c:pt idx="453">
                  <c:v>2093.203</c:v>
                </c:pt>
                <c:pt idx="454">
                  <c:v>2091.797</c:v>
                </c:pt>
                <c:pt idx="455">
                  <c:v>2092.7339999999999</c:v>
                </c:pt>
                <c:pt idx="456">
                  <c:v>2090.9369999999999</c:v>
                </c:pt>
                <c:pt idx="457">
                  <c:v>2090.7809999999999</c:v>
                </c:pt>
                <c:pt idx="458">
                  <c:v>2091.4059999999999</c:v>
                </c:pt>
                <c:pt idx="459">
                  <c:v>2092.1869999999999</c:v>
                </c:pt>
                <c:pt idx="460">
                  <c:v>2093.9839999999999</c:v>
                </c:pt>
                <c:pt idx="461">
                  <c:v>2092.3440000000001</c:v>
                </c:pt>
                <c:pt idx="462">
                  <c:v>2090.3910000000001</c:v>
                </c:pt>
                <c:pt idx="463">
                  <c:v>2091.953</c:v>
                </c:pt>
                <c:pt idx="464">
                  <c:v>2091.797</c:v>
                </c:pt>
                <c:pt idx="465">
                  <c:v>2091.953</c:v>
                </c:pt>
                <c:pt idx="466">
                  <c:v>2092.7339999999999</c:v>
                </c:pt>
                <c:pt idx="467">
                  <c:v>2091.4059999999999</c:v>
                </c:pt>
                <c:pt idx="468">
                  <c:v>2093.9839999999999</c:v>
                </c:pt>
                <c:pt idx="469">
                  <c:v>2091.5619999999999</c:v>
                </c:pt>
                <c:pt idx="470">
                  <c:v>2090.7809999999999</c:v>
                </c:pt>
                <c:pt idx="471">
                  <c:v>2092.3440000000001</c:v>
                </c:pt>
                <c:pt idx="472">
                  <c:v>2091.4059999999999</c:v>
                </c:pt>
                <c:pt idx="473">
                  <c:v>2095</c:v>
                </c:pt>
                <c:pt idx="474">
                  <c:v>2091.4059999999999</c:v>
                </c:pt>
                <c:pt idx="475">
                  <c:v>2092.578</c:v>
                </c:pt>
                <c:pt idx="476">
                  <c:v>2090.9369999999999</c:v>
                </c:pt>
                <c:pt idx="477">
                  <c:v>2091.172</c:v>
                </c:pt>
                <c:pt idx="478">
                  <c:v>2091.4059999999999</c:v>
                </c:pt>
                <c:pt idx="479">
                  <c:v>2091.953</c:v>
                </c:pt>
                <c:pt idx="480">
                  <c:v>2089.1410000000001</c:v>
                </c:pt>
                <c:pt idx="481">
                  <c:v>2094.7660000000001</c:v>
                </c:pt>
                <c:pt idx="482">
                  <c:v>2092.7339999999999</c:v>
                </c:pt>
                <c:pt idx="483">
                  <c:v>2091.953</c:v>
                </c:pt>
                <c:pt idx="484">
                  <c:v>2092.1869999999999</c:v>
                </c:pt>
                <c:pt idx="485">
                  <c:v>2091.172</c:v>
                </c:pt>
                <c:pt idx="486">
                  <c:v>2091.5619999999999</c:v>
                </c:pt>
                <c:pt idx="487">
                  <c:v>2092.9690000000001</c:v>
                </c:pt>
                <c:pt idx="488">
                  <c:v>2094.375</c:v>
                </c:pt>
                <c:pt idx="489">
                  <c:v>2091.5619999999999</c:v>
                </c:pt>
                <c:pt idx="490">
                  <c:v>2093.5940000000001</c:v>
                </c:pt>
                <c:pt idx="491">
                  <c:v>2092.3440000000001</c:v>
                </c:pt>
                <c:pt idx="492">
                  <c:v>2092.9690000000001</c:v>
                </c:pt>
                <c:pt idx="493">
                  <c:v>2092.3440000000001</c:v>
                </c:pt>
                <c:pt idx="494">
                  <c:v>2093.203</c:v>
                </c:pt>
                <c:pt idx="495">
                  <c:v>2094.1410000000001</c:v>
                </c:pt>
                <c:pt idx="496">
                  <c:v>2090.1559999999999</c:v>
                </c:pt>
                <c:pt idx="497">
                  <c:v>2091.5619999999999</c:v>
                </c:pt>
                <c:pt idx="498">
                  <c:v>2093.5940000000001</c:v>
                </c:pt>
                <c:pt idx="499">
                  <c:v>2091.172</c:v>
                </c:pt>
                <c:pt idx="500">
                  <c:v>2088.9839999999999</c:v>
                </c:pt>
                <c:pt idx="501">
                  <c:v>2090.9369999999999</c:v>
                </c:pt>
                <c:pt idx="502">
                  <c:v>2092.3440000000001</c:v>
                </c:pt>
                <c:pt idx="503">
                  <c:v>2092.578</c:v>
                </c:pt>
                <c:pt idx="504">
                  <c:v>2090.3910000000001</c:v>
                </c:pt>
                <c:pt idx="505">
                  <c:v>2091.5619999999999</c:v>
                </c:pt>
                <c:pt idx="506">
                  <c:v>2092.1869999999999</c:v>
                </c:pt>
                <c:pt idx="507">
                  <c:v>2095</c:v>
                </c:pt>
                <c:pt idx="508">
                  <c:v>2090.7809999999999</c:v>
                </c:pt>
                <c:pt idx="509">
                  <c:v>2095</c:v>
                </c:pt>
                <c:pt idx="510">
                  <c:v>2091.953</c:v>
                </c:pt>
                <c:pt idx="511">
                  <c:v>2089.375</c:v>
                </c:pt>
                <c:pt idx="512">
                  <c:v>2091.5619999999999</c:v>
                </c:pt>
                <c:pt idx="513">
                  <c:v>2090.9369999999999</c:v>
                </c:pt>
                <c:pt idx="514">
                  <c:v>2092.7339999999999</c:v>
                </c:pt>
                <c:pt idx="515">
                  <c:v>2091.953</c:v>
                </c:pt>
                <c:pt idx="516">
                  <c:v>2091.172</c:v>
                </c:pt>
                <c:pt idx="517">
                  <c:v>2090.9369999999999</c:v>
                </c:pt>
                <c:pt idx="518">
                  <c:v>2090.9369999999999</c:v>
                </c:pt>
                <c:pt idx="519">
                  <c:v>2091.5619999999999</c:v>
                </c:pt>
                <c:pt idx="520">
                  <c:v>2091.172</c:v>
                </c:pt>
                <c:pt idx="521">
                  <c:v>2093.203</c:v>
                </c:pt>
                <c:pt idx="522">
                  <c:v>2092.3440000000001</c:v>
                </c:pt>
                <c:pt idx="523">
                  <c:v>2093.3589999999999</c:v>
                </c:pt>
                <c:pt idx="524">
                  <c:v>2093.203</c:v>
                </c:pt>
                <c:pt idx="525">
                  <c:v>2091.4059999999999</c:v>
                </c:pt>
                <c:pt idx="526">
                  <c:v>2092.1869999999999</c:v>
                </c:pt>
                <c:pt idx="527">
                  <c:v>2090.547</c:v>
                </c:pt>
                <c:pt idx="528">
                  <c:v>2092.9690000000001</c:v>
                </c:pt>
                <c:pt idx="529">
                  <c:v>2090.547</c:v>
                </c:pt>
                <c:pt idx="530">
                  <c:v>2091.953</c:v>
                </c:pt>
                <c:pt idx="531">
                  <c:v>2089.6089999999999</c:v>
                </c:pt>
                <c:pt idx="532">
                  <c:v>2093.9839999999999</c:v>
                </c:pt>
                <c:pt idx="533">
                  <c:v>2091.5619999999999</c:v>
                </c:pt>
                <c:pt idx="534">
                  <c:v>2090.3910000000001</c:v>
                </c:pt>
                <c:pt idx="535">
                  <c:v>2091.797</c:v>
                </c:pt>
                <c:pt idx="536">
                  <c:v>2090.7809999999999</c:v>
                </c:pt>
                <c:pt idx="537">
                  <c:v>2091.172</c:v>
                </c:pt>
                <c:pt idx="538">
                  <c:v>2091.797</c:v>
                </c:pt>
                <c:pt idx="539">
                  <c:v>2091.4059999999999</c:v>
                </c:pt>
                <c:pt idx="540">
                  <c:v>2090.547</c:v>
                </c:pt>
                <c:pt idx="541">
                  <c:v>2093.203</c:v>
                </c:pt>
                <c:pt idx="542">
                  <c:v>2091.797</c:v>
                </c:pt>
                <c:pt idx="543">
                  <c:v>2089.1410000000001</c:v>
                </c:pt>
                <c:pt idx="544">
                  <c:v>2090.3910000000001</c:v>
                </c:pt>
                <c:pt idx="545">
                  <c:v>2091.172</c:v>
                </c:pt>
                <c:pt idx="546">
                  <c:v>2090.7809999999999</c:v>
                </c:pt>
                <c:pt idx="547">
                  <c:v>2094.7660000000001</c:v>
                </c:pt>
                <c:pt idx="548">
                  <c:v>2092.1869999999999</c:v>
                </c:pt>
                <c:pt idx="549">
                  <c:v>2089.7660000000001</c:v>
                </c:pt>
                <c:pt idx="550">
                  <c:v>2090</c:v>
                </c:pt>
                <c:pt idx="551">
                  <c:v>2093.203</c:v>
                </c:pt>
                <c:pt idx="552">
                  <c:v>2092.1869999999999</c:v>
                </c:pt>
                <c:pt idx="553">
                  <c:v>2092.7339999999999</c:v>
                </c:pt>
                <c:pt idx="554">
                  <c:v>2090.547</c:v>
                </c:pt>
                <c:pt idx="555">
                  <c:v>2091.5619999999999</c:v>
                </c:pt>
                <c:pt idx="556">
                  <c:v>2092.7339999999999</c:v>
                </c:pt>
                <c:pt idx="557">
                  <c:v>2091.5619999999999</c:v>
                </c:pt>
                <c:pt idx="558">
                  <c:v>2091.5619999999999</c:v>
                </c:pt>
                <c:pt idx="559">
                  <c:v>2092.1869999999999</c:v>
                </c:pt>
                <c:pt idx="560">
                  <c:v>2095.9369999999999</c:v>
                </c:pt>
                <c:pt idx="561">
                  <c:v>2091.5619999999999</c:v>
                </c:pt>
                <c:pt idx="562">
                  <c:v>2092.9690000000001</c:v>
                </c:pt>
                <c:pt idx="563">
                  <c:v>2092.1869999999999</c:v>
                </c:pt>
                <c:pt idx="564">
                  <c:v>2091.4059999999999</c:v>
                </c:pt>
                <c:pt idx="565">
                  <c:v>2092.1869999999999</c:v>
                </c:pt>
                <c:pt idx="566">
                  <c:v>2092.3440000000001</c:v>
                </c:pt>
                <c:pt idx="567">
                  <c:v>2093.203</c:v>
                </c:pt>
                <c:pt idx="568">
                  <c:v>2091.172</c:v>
                </c:pt>
                <c:pt idx="569">
                  <c:v>2094.1410000000001</c:v>
                </c:pt>
                <c:pt idx="570">
                  <c:v>2093.5940000000001</c:v>
                </c:pt>
                <c:pt idx="571">
                  <c:v>2091.172</c:v>
                </c:pt>
                <c:pt idx="572">
                  <c:v>2091.797</c:v>
                </c:pt>
                <c:pt idx="573">
                  <c:v>2092.1869999999999</c:v>
                </c:pt>
                <c:pt idx="574">
                  <c:v>2091.953</c:v>
                </c:pt>
                <c:pt idx="575">
                  <c:v>2090.3910000000001</c:v>
                </c:pt>
                <c:pt idx="576">
                  <c:v>2090.9369999999999</c:v>
                </c:pt>
                <c:pt idx="577">
                  <c:v>2091.5619999999999</c:v>
                </c:pt>
                <c:pt idx="578">
                  <c:v>2092.578</c:v>
                </c:pt>
                <c:pt idx="579">
                  <c:v>2090.3910000000001</c:v>
                </c:pt>
                <c:pt idx="580">
                  <c:v>2090.7809999999999</c:v>
                </c:pt>
                <c:pt idx="581">
                  <c:v>2092.7339999999999</c:v>
                </c:pt>
                <c:pt idx="582">
                  <c:v>2091.4059999999999</c:v>
                </c:pt>
                <c:pt idx="583">
                  <c:v>2091.953</c:v>
                </c:pt>
                <c:pt idx="584">
                  <c:v>2093.3589999999999</c:v>
                </c:pt>
                <c:pt idx="585">
                  <c:v>2093.75</c:v>
                </c:pt>
                <c:pt idx="586">
                  <c:v>2091.5619999999999</c:v>
                </c:pt>
                <c:pt idx="587">
                  <c:v>2092.3440000000001</c:v>
                </c:pt>
                <c:pt idx="588">
                  <c:v>2092.578</c:v>
                </c:pt>
                <c:pt idx="589">
                  <c:v>2093.203</c:v>
                </c:pt>
                <c:pt idx="590">
                  <c:v>2092.1869999999999</c:v>
                </c:pt>
                <c:pt idx="591">
                  <c:v>2092.3440000000001</c:v>
                </c:pt>
                <c:pt idx="592">
                  <c:v>2093.203</c:v>
                </c:pt>
                <c:pt idx="593">
                  <c:v>2091.172</c:v>
                </c:pt>
                <c:pt idx="594">
                  <c:v>2091.797</c:v>
                </c:pt>
                <c:pt idx="595">
                  <c:v>2092.3440000000001</c:v>
                </c:pt>
                <c:pt idx="596">
                  <c:v>2092.3440000000001</c:v>
                </c:pt>
                <c:pt idx="597">
                  <c:v>2091.797</c:v>
                </c:pt>
                <c:pt idx="598">
                  <c:v>2092.578</c:v>
                </c:pt>
                <c:pt idx="599">
                  <c:v>2091.5619999999999</c:v>
                </c:pt>
                <c:pt idx="600">
                  <c:v>2091.172</c:v>
                </c:pt>
                <c:pt idx="601">
                  <c:v>2093.203</c:v>
                </c:pt>
                <c:pt idx="602">
                  <c:v>2092.578</c:v>
                </c:pt>
                <c:pt idx="603">
                  <c:v>2091.953</c:v>
                </c:pt>
                <c:pt idx="604">
                  <c:v>2092.7339999999999</c:v>
                </c:pt>
                <c:pt idx="605">
                  <c:v>2092.7339999999999</c:v>
                </c:pt>
                <c:pt idx="606">
                  <c:v>2089.375</c:v>
                </c:pt>
                <c:pt idx="607">
                  <c:v>2091.4059999999999</c:v>
                </c:pt>
                <c:pt idx="608">
                  <c:v>2093.3589999999999</c:v>
                </c:pt>
                <c:pt idx="609">
                  <c:v>2090.547</c:v>
                </c:pt>
                <c:pt idx="610">
                  <c:v>2094.7660000000001</c:v>
                </c:pt>
                <c:pt idx="611">
                  <c:v>2094.6089999999999</c:v>
                </c:pt>
                <c:pt idx="612">
                  <c:v>2092.9690000000001</c:v>
                </c:pt>
                <c:pt idx="613">
                  <c:v>2091.4059999999999</c:v>
                </c:pt>
                <c:pt idx="614">
                  <c:v>2093.203</c:v>
                </c:pt>
                <c:pt idx="615">
                  <c:v>2091.953</c:v>
                </c:pt>
                <c:pt idx="616">
                  <c:v>2092.3440000000001</c:v>
                </c:pt>
                <c:pt idx="617">
                  <c:v>2093.75</c:v>
                </c:pt>
                <c:pt idx="618">
                  <c:v>2090.547</c:v>
                </c:pt>
                <c:pt idx="619">
                  <c:v>2091.172</c:v>
                </c:pt>
                <c:pt idx="620">
                  <c:v>2090.3910000000001</c:v>
                </c:pt>
                <c:pt idx="621">
                  <c:v>2092.9690000000001</c:v>
                </c:pt>
                <c:pt idx="622">
                  <c:v>2091.797</c:v>
                </c:pt>
                <c:pt idx="623">
                  <c:v>2090.9369999999999</c:v>
                </c:pt>
                <c:pt idx="624">
                  <c:v>2091.4059999999999</c:v>
                </c:pt>
                <c:pt idx="625">
                  <c:v>2091.797</c:v>
                </c:pt>
                <c:pt idx="626">
                  <c:v>2091.4059999999999</c:v>
                </c:pt>
                <c:pt idx="627">
                  <c:v>2091.4059999999999</c:v>
                </c:pt>
                <c:pt idx="628">
                  <c:v>2093.5940000000001</c:v>
                </c:pt>
                <c:pt idx="629">
                  <c:v>2091.953</c:v>
                </c:pt>
                <c:pt idx="630">
                  <c:v>2090.3910000000001</c:v>
                </c:pt>
                <c:pt idx="631">
                  <c:v>2091.797</c:v>
                </c:pt>
                <c:pt idx="632">
                  <c:v>2092.9690000000001</c:v>
                </c:pt>
                <c:pt idx="633">
                  <c:v>2092.1869999999999</c:v>
                </c:pt>
                <c:pt idx="634">
                  <c:v>2089.7660000000001</c:v>
                </c:pt>
                <c:pt idx="635">
                  <c:v>2092.3440000000001</c:v>
                </c:pt>
                <c:pt idx="636">
                  <c:v>2092.7339999999999</c:v>
                </c:pt>
                <c:pt idx="637">
                  <c:v>2091.4059999999999</c:v>
                </c:pt>
                <c:pt idx="638">
                  <c:v>2094.6089999999999</c:v>
                </c:pt>
                <c:pt idx="639">
                  <c:v>2091.797</c:v>
                </c:pt>
                <c:pt idx="640">
                  <c:v>2090</c:v>
                </c:pt>
                <c:pt idx="641">
                  <c:v>2090.1559999999999</c:v>
                </c:pt>
                <c:pt idx="642">
                  <c:v>2091.797</c:v>
                </c:pt>
                <c:pt idx="643">
                  <c:v>2092.3440000000001</c:v>
                </c:pt>
                <c:pt idx="644">
                  <c:v>2091.797</c:v>
                </c:pt>
                <c:pt idx="645">
                  <c:v>2095.7809999999999</c:v>
                </c:pt>
                <c:pt idx="646">
                  <c:v>2092.578</c:v>
                </c:pt>
                <c:pt idx="647">
                  <c:v>2091.953</c:v>
                </c:pt>
                <c:pt idx="648">
                  <c:v>2093.3589999999999</c:v>
                </c:pt>
                <c:pt idx="649">
                  <c:v>2095.9369999999999</c:v>
                </c:pt>
                <c:pt idx="650">
                  <c:v>2093.5940000000001</c:v>
                </c:pt>
                <c:pt idx="651">
                  <c:v>2090</c:v>
                </c:pt>
                <c:pt idx="652">
                  <c:v>2094.375</c:v>
                </c:pt>
                <c:pt idx="653">
                  <c:v>2090.7809999999999</c:v>
                </c:pt>
                <c:pt idx="654">
                  <c:v>2092.1869999999999</c:v>
                </c:pt>
                <c:pt idx="655">
                  <c:v>2092.578</c:v>
                </c:pt>
                <c:pt idx="656">
                  <c:v>2092.7339999999999</c:v>
                </c:pt>
                <c:pt idx="657">
                  <c:v>2092.578</c:v>
                </c:pt>
                <c:pt idx="658">
                  <c:v>2091.172</c:v>
                </c:pt>
                <c:pt idx="659">
                  <c:v>2093.9839999999999</c:v>
                </c:pt>
                <c:pt idx="660">
                  <c:v>2090.3910000000001</c:v>
                </c:pt>
                <c:pt idx="661">
                  <c:v>2090.9369999999999</c:v>
                </c:pt>
                <c:pt idx="662">
                  <c:v>2092.9690000000001</c:v>
                </c:pt>
                <c:pt idx="663">
                  <c:v>2094.1410000000001</c:v>
                </c:pt>
                <c:pt idx="664">
                  <c:v>2094.375</c:v>
                </c:pt>
                <c:pt idx="665">
                  <c:v>2092.9690000000001</c:v>
                </c:pt>
                <c:pt idx="666">
                  <c:v>2091.953</c:v>
                </c:pt>
                <c:pt idx="667">
                  <c:v>2090.7809999999999</c:v>
                </c:pt>
                <c:pt idx="668">
                  <c:v>2089.1410000000001</c:v>
                </c:pt>
                <c:pt idx="669">
                  <c:v>2093.203</c:v>
                </c:pt>
                <c:pt idx="670">
                  <c:v>2094.1410000000001</c:v>
                </c:pt>
                <c:pt idx="671">
                  <c:v>2091.797</c:v>
                </c:pt>
                <c:pt idx="672">
                  <c:v>2092.578</c:v>
                </c:pt>
                <c:pt idx="673">
                  <c:v>2092.1869999999999</c:v>
                </c:pt>
                <c:pt idx="674">
                  <c:v>2091.172</c:v>
                </c:pt>
                <c:pt idx="675">
                  <c:v>2090.9369999999999</c:v>
                </c:pt>
                <c:pt idx="676">
                  <c:v>2090.7809999999999</c:v>
                </c:pt>
                <c:pt idx="677">
                  <c:v>2091.953</c:v>
                </c:pt>
                <c:pt idx="678">
                  <c:v>2092.3440000000001</c:v>
                </c:pt>
                <c:pt idx="679">
                  <c:v>2092.7339999999999</c:v>
                </c:pt>
                <c:pt idx="680">
                  <c:v>2094.1410000000001</c:v>
                </c:pt>
                <c:pt idx="681">
                  <c:v>2092.1869999999999</c:v>
                </c:pt>
                <c:pt idx="682">
                  <c:v>2092.1869999999999</c:v>
                </c:pt>
                <c:pt idx="683">
                  <c:v>2093.3589999999999</c:v>
                </c:pt>
                <c:pt idx="684">
                  <c:v>2091.797</c:v>
                </c:pt>
                <c:pt idx="685">
                  <c:v>2091.953</c:v>
                </c:pt>
                <c:pt idx="686">
                  <c:v>2092.1869999999999</c:v>
                </c:pt>
                <c:pt idx="687">
                  <c:v>2091.4059999999999</c:v>
                </c:pt>
                <c:pt idx="688">
                  <c:v>2092.9690000000001</c:v>
                </c:pt>
                <c:pt idx="689">
                  <c:v>2091.172</c:v>
                </c:pt>
                <c:pt idx="690">
                  <c:v>2090.547</c:v>
                </c:pt>
                <c:pt idx="691">
                  <c:v>2091.5619999999999</c:v>
                </c:pt>
                <c:pt idx="692">
                  <c:v>2093.203</c:v>
                </c:pt>
                <c:pt idx="693">
                  <c:v>2092.9690000000001</c:v>
                </c:pt>
                <c:pt idx="694">
                  <c:v>2092.7339999999999</c:v>
                </c:pt>
                <c:pt idx="695">
                  <c:v>2094.1410000000001</c:v>
                </c:pt>
                <c:pt idx="696">
                  <c:v>2089.7660000000001</c:v>
                </c:pt>
                <c:pt idx="697">
                  <c:v>2093.5940000000001</c:v>
                </c:pt>
                <c:pt idx="698">
                  <c:v>2092.3440000000001</c:v>
                </c:pt>
                <c:pt idx="699">
                  <c:v>2091.797</c:v>
                </c:pt>
                <c:pt idx="700">
                  <c:v>2093.9839999999999</c:v>
                </c:pt>
                <c:pt idx="701">
                  <c:v>2091.5619999999999</c:v>
                </c:pt>
                <c:pt idx="702">
                  <c:v>2092.3440000000001</c:v>
                </c:pt>
                <c:pt idx="703">
                  <c:v>2092.1869999999999</c:v>
                </c:pt>
                <c:pt idx="704">
                  <c:v>2092.9690000000001</c:v>
                </c:pt>
                <c:pt idx="705">
                  <c:v>2091.953</c:v>
                </c:pt>
                <c:pt idx="706">
                  <c:v>2090.547</c:v>
                </c:pt>
                <c:pt idx="707">
                  <c:v>2092.1869999999999</c:v>
                </c:pt>
                <c:pt idx="708">
                  <c:v>2090.1559999999999</c:v>
                </c:pt>
                <c:pt idx="709">
                  <c:v>2091.797</c:v>
                </c:pt>
                <c:pt idx="710">
                  <c:v>2092.1869999999999</c:v>
                </c:pt>
                <c:pt idx="711">
                  <c:v>2093.203</c:v>
                </c:pt>
                <c:pt idx="712">
                  <c:v>2093.203</c:v>
                </c:pt>
                <c:pt idx="713">
                  <c:v>2091.797</c:v>
                </c:pt>
                <c:pt idx="714">
                  <c:v>2093.203</c:v>
                </c:pt>
                <c:pt idx="715">
                  <c:v>2090.9369999999999</c:v>
                </c:pt>
                <c:pt idx="716">
                  <c:v>2092.9690000000001</c:v>
                </c:pt>
                <c:pt idx="717">
                  <c:v>2090.547</c:v>
                </c:pt>
                <c:pt idx="718">
                  <c:v>2090.9369999999999</c:v>
                </c:pt>
                <c:pt idx="719">
                  <c:v>2092.1869999999999</c:v>
                </c:pt>
                <c:pt idx="720">
                  <c:v>2091.953</c:v>
                </c:pt>
                <c:pt idx="721">
                  <c:v>2091.4059999999999</c:v>
                </c:pt>
                <c:pt idx="722">
                  <c:v>2092.1869999999999</c:v>
                </c:pt>
                <c:pt idx="723">
                  <c:v>2091.5619999999999</c:v>
                </c:pt>
                <c:pt idx="724">
                  <c:v>2092.1869999999999</c:v>
                </c:pt>
                <c:pt idx="725">
                  <c:v>2091.5619999999999</c:v>
                </c:pt>
                <c:pt idx="726">
                  <c:v>2091.5619999999999</c:v>
                </c:pt>
                <c:pt idx="727">
                  <c:v>2091.953</c:v>
                </c:pt>
                <c:pt idx="728">
                  <c:v>2092.1869999999999</c:v>
                </c:pt>
                <c:pt idx="729">
                  <c:v>2091.172</c:v>
                </c:pt>
                <c:pt idx="730">
                  <c:v>2093.5940000000001</c:v>
                </c:pt>
                <c:pt idx="731">
                  <c:v>2091.797</c:v>
                </c:pt>
                <c:pt idx="732">
                  <c:v>2091.953</c:v>
                </c:pt>
                <c:pt idx="733">
                  <c:v>2090.1559999999999</c:v>
                </c:pt>
                <c:pt idx="734">
                  <c:v>2091.797</c:v>
                </c:pt>
                <c:pt idx="735">
                  <c:v>2093.5940000000001</c:v>
                </c:pt>
                <c:pt idx="736">
                  <c:v>2091.953</c:v>
                </c:pt>
                <c:pt idx="737">
                  <c:v>2092.578</c:v>
                </c:pt>
                <c:pt idx="738">
                  <c:v>2093.203</c:v>
                </c:pt>
                <c:pt idx="739">
                  <c:v>2091.953</c:v>
                </c:pt>
                <c:pt idx="740">
                  <c:v>2091.5619999999999</c:v>
                </c:pt>
                <c:pt idx="741">
                  <c:v>2091.172</c:v>
                </c:pt>
                <c:pt idx="742">
                  <c:v>2090.547</c:v>
                </c:pt>
                <c:pt idx="743">
                  <c:v>2093.3589999999999</c:v>
                </c:pt>
                <c:pt idx="744">
                  <c:v>2092.7339999999999</c:v>
                </c:pt>
                <c:pt idx="745">
                  <c:v>2092.1869999999999</c:v>
                </c:pt>
                <c:pt idx="746">
                  <c:v>2094.375</c:v>
                </c:pt>
                <c:pt idx="747">
                  <c:v>2090.3910000000001</c:v>
                </c:pt>
                <c:pt idx="748">
                  <c:v>2091.5619999999999</c:v>
                </c:pt>
                <c:pt idx="749">
                  <c:v>2092.578</c:v>
                </c:pt>
                <c:pt idx="750">
                  <c:v>2089.7660000000001</c:v>
                </c:pt>
                <c:pt idx="751">
                  <c:v>2093.75</c:v>
                </c:pt>
                <c:pt idx="752">
                  <c:v>2091.953</c:v>
                </c:pt>
                <c:pt idx="753">
                  <c:v>2092.3440000000001</c:v>
                </c:pt>
                <c:pt idx="754">
                  <c:v>2090.1559999999999</c:v>
                </c:pt>
                <c:pt idx="755">
                  <c:v>2090.7809999999999</c:v>
                </c:pt>
                <c:pt idx="756">
                  <c:v>2091.953</c:v>
                </c:pt>
                <c:pt idx="757">
                  <c:v>2092.7339999999999</c:v>
                </c:pt>
                <c:pt idx="758">
                  <c:v>2090.9369999999999</c:v>
                </c:pt>
                <c:pt idx="759">
                  <c:v>2093.3589999999999</c:v>
                </c:pt>
                <c:pt idx="760">
                  <c:v>2091.797</c:v>
                </c:pt>
                <c:pt idx="761">
                  <c:v>2093.3589999999999</c:v>
                </c:pt>
                <c:pt idx="762">
                  <c:v>2091.172</c:v>
                </c:pt>
                <c:pt idx="763">
                  <c:v>2090</c:v>
                </c:pt>
                <c:pt idx="764">
                  <c:v>2092.3440000000001</c:v>
                </c:pt>
                <c:pt idx="765">
                  <c:v>2091.4059999999999</c:v>
                </c:pt>
                <c:pt idx="766">
                  <c:v>2091.953</c:v>
                </c:pt>
                <c:pt idx="767">
                  <c:v>2089.375</c:v>
                </c:pt>
                <c:pt idx="768">
                  <c:v>2085.7809999999999</c:v>
                </c:pt>
                <c:pt idx="769">
                  <c:v>2081.797</c:v>
                </c:pt>
                <c:pt idx="770">
                  <c:v>2085.7809999999999</c:v>
                </c:pt>
                <c:pt idx="771">
                  <c:v>2087.7339999999999</c:v>
                </c:pt>
                <c:pt idx="772">
                  <c:v>2083.9839999999999</c:v>
                </c:pt>
                <c:pt idx="773">
                  <c:v>2092.3440000000001</c:v>
                </c:pt>
                <c:pt idx="774">
                  <c:v>2088.9839999999999</c:v>
                </c:pt>
                <c:pt idx="775">
                  <c:v>2076.172</c:v>
                </c:pt>
                <c:pt idx="776">
                  <c:v>2085.3910000000001</c:v>
                </c:pt>
                <c:pt idx="777">
                  <c:v>2079.6089999999999</c:v>
                </c:pt>
                <c:pt idx="778">
                  <c:v>2077.3440000000001</c:v>
                </c:pt>
                <c:pt idx="779">
                  <c:v>2079.375</c:v>
                </c:pt>
                <c:pt idx="780">
                  <c:v>2074.375</c:v>
                </c:pt>
                <c:pt idx="781">
                  <c:v>2075.1559999999999</c:v>
                </c:pt>
                <c:pt idx="782">
                  <c:v>2077.1869999999999</c:v>
                </c:pt>
                <c:pt idx="783">
                  <c:v>2071.797</c:v>
                </c:pt>
                <c:pt idx="784">
                  <c:v>2071.953</c:v>
                </c:pt>
                <c:pt idx="785">
                  <c:v>2072.3440000000001</c:v>
                </c:pt>
                <c:pt idx="786">
                  <c:v>2070.3910000000001</c:v>
                </c:pt>
                <c:pt idx="787">
                  <c:v>2069.1410000000001</c:v>
                </c:pt>
                <c:pt idx="788">
                  <c:v>2066.4059999999999</c:v>
                </c:pt>
                <c:pt idx="789">
                  <c:v>2066.797</c:v>
                </c:pt>
                <c:pt idx="790">
                  <c:v>2063.3589999999999</c:v>
                </c:pt>
                <c:pt idx="791">
                  <c:v>2063.3589999999999</c:v>
                </c:pt>
                <c:pt idx="792">
                  <c:v>2060.7809999999999</c:v>
                </c:pt>
                <c:pt idx="793">
                  <c:v>2058.5940000000001</c:v>
                </c:pt>
                <c:pt idx="794">
                  <c:v>2055.7809999999999</c:v>
                </c:pt>
                <c:pt idx="795">
                  <c:v>2055.9369999999999</c:v>
                </c:pt>
                <c:pt idx="796">
                  <c:v>2053.5940000000001</c:v>
                </c:pt>
                <c:pt idx="797">
                  <c:v>2053.203</c:v>
                </c:pt>
                <c:pt idx="798">
                  <c:v>2048.9839999999999</c:v>
                </c:pt>
                <c:pt idx="799">
                  <c:v>2048.3589999999999</c:v>
                </c:pt>
                <c:pt idx="800">
                  <c:v>2048.5940000000001</c:v>
                </c:pt>
                <c:pt idx="801">
                  <c:v>2044.6089999999999</c:v>
                </c:pt>
                <c:pt idx="802">
                  <c:v>2041.172</c:v>
                </c:pt>
                <c:pt idx="803">
                  <c:v>2038.203</c:v>
                </c:pt>
                <c:pt idx="804">
                  <c:v>2037.1869999999999</c:v>
                </c:pt>
                <c:pt idx="805">
                  <c:v>2034.375</c:v>
                </c:pt>
                <c:pt idx="806">
                  <c:v>2034.1410000000001</c:v>
                </c:pt>
                <c:pt idx="807">
                  <c:v>2031.953</c:v>
                </c:pt>
                <c:pt idx="808">
                  <c:v>2029.7660000000001</c:v>
                </c:pt>
                <c:pt idx="809">
                  <c:v>2029.1410000000001</c:v>
                </c:pt>
                <c:pt idx="810">
                  <c:v>2025.7809999999999</c:v>
                </c:pt>
                <c:pt idx="811">
                  <c:v>2025.7809999999999</c:v>
                </c:pt>
                <c:pt idx="812">
                  <c:v>2022.578</c:v>
                </c:pt>
                <c:pt idx="813">
                  <c:v>2021.4059999999999</c:v>
                </c:pt>
                <c:pt idx="814">
                  <c:v>2020.547</c:v>
                </c:pt>
                <c:pt idx="815">
                  <c:v>2016.5619999999999</c:v>
                </c:pt>
                <c:pt idx="816">
                  <c:v>2015.547</c:v>
                </c:pt>
                <c:pt idx="817">
                  <c:v>2016.172</c:v>
                </c:pt>
                <c:pt idx="818">
                  <c:v>2013.3589999999999</c:v>
                </c:pt>
                <c:pt idx="819">
                  <c:v>2008.75</c:v>
                </c:pt>
                <c:pt idx="820">
                  <c:v>2006.797</c:v>
                </c:pt>
                <c:pt idx="821">
                  <c:v>2005.9369999999999</c:v>
                </c:pt>
                <c:pt idx="822">
                  <c:v>2004.6089999999999</c:v>
                </c:pt>
                <c:pt idx="823">
                  <c:v>1999.375</c:v>
                </c:pt>
                <c:pt idx="824">
                  <c:v>1998.203</c:v>
                </c:pt>
                <c:pt idx="825">
                  <c:v>1998.203</c:v>
                </c:pt>
                <c:pt idx="826">
                  <c:v>1995.9369999999999</c:v>
                </c:pt>
                <c:pt idx="827">
                  <c:v>1990.7809999999999</c:v>
                </c:pt>
                <c:pt idx="828">
                  <c:v>1992.3440000000001</c:v>
                </c:pt>
                <c:pt idx="829">
                  <c:v>1990.7809999999999</c:v>
                </c:pt>
                <c:pt idx="830">
                  <c:v>1987.3440000000001</c:v>
                </c:pt>
                <c:pt idx="831">
                  <c:v>1982.9690000000001</c:v>
                </c:pt>
                <c:pt idx="832">
                  <c:v>1986.172</c:v>
                </c:pt>
                <c:pt idx="833">
                  <c:v>1980.9369999999999</c:v>
                </c:pt>
                <c:pt idx="834">
                  <c:v>1978.5940000000001</c:v>
                </c:pt>
                <c:pt idx="835">
                  <c:v>1977.3440000000001</c:v>
                </c:pt>
                <c:pt idx="836">
                  <c:v>1976.953</c:v>
                </c:pt>
                <c:pt idx="837">
                  <c:v>1972.578</c:v>
                </c:pt>
                <c:pt idx="838">
                  <c:v>1971.4059999999999</c:v>
                </c:pt>
                <c:pt idx="839">
                  <c:v>1968.9839999999999</c:v>
                </c:pt>
                <c:pt idx="840">
                  <c:v>1967.3440000000001</c:v>
                </c:pt>
                <c:pt idx="841">
                  <c:v>1965.9369999999999</c:v>
                </c:pt>
                <c:pt idx="842">
                  <c:v>1962.3440000000001</c:v>
                </c:pt>
                <c:pt idx="843">
                  <c:v>1960.1559999999999</c:v>
                </c:pt>
                <c:pt idx="844">
                  <c:v>1958.9839999999999</c:v>
                </c:pt>
                <c:pt idx="845">
                  <c:v>1955.547</c:v>
                </c:pt>
                <c:pt idx="846">
                  <c:v>1955.7809999999999</c:v>
                </c:pt>
                <c:pt idx="847">
                  <c:v>1953.5940000000001</c:v>
                </c:pt>
                <c:pt idx="848">
                  <c:v>1951.5619999999999</c:v>
                </c:pt>
                <c:pt idx="849">
                  <c:v>1950.547</c:v>
                </c:pt>
                <c:pt idx="850">
                  <c:v>1946.797</c:v>
                </c:pt>
                <c:pt idx="851">
                  <c:v>1946.953</c:v>
                </c:pt>
                <c:pt idx="852">
                  <c:v>1943.9839999999999</c:v>
                </c:pt>
                <c:pt idx="853">
                  <c:v>1939.7660000000001</c:v>
                </c:pt>
                <c:pt idx="854">
                  <c:v>1943.3589999999999</c:v>
                </c:pt>
                <c:pt idx="855">
                  <c:v>1937.7339999999999</c:v>
                </c:pt>
                <c:pt idx="856">
                  <c:v>1936.797</c:v>
                </c:pt>
                <c:pt idx="857">
                  <c:v>1933.3589999999999</c:v>
                </c:pt>
                <c:pt idx="858">
                  <c:v>1932.9690000000001</c:v>
                </c:pt>
                <c:pt idx="859">
                  <c:v>1928.5940000000001</c:v>
                </c:pt>
                <c:pt idx="860">
                  <c:v>1929.6089999999999</c:v>
                </c:pt>
                <c:pt idx="861">
                  <c:v>1927.578</c:v>
                </c:pt>
                <c:pt idx="862">
                  <c:v>1928.203</c:v>
                </c:pt>
                <c:pt idx="863">
                  <c:v>1922.9690000000001</c:v>
                </c:pt>
                <c:pt idx="864">
                  <c:v>1923.75</c:v>
                </c:pt>
                <c:pt idx="865">
                  <c:v>1923.5940000000001</c:v>
                </c:pt>
                <c:pt idx="866">
                  <c:v>1919.7660000000001</c:v>
                </c:pt>
                <c:pt idx="867">
                  <c:v>1916.797</c:v>
                </c:pt>
                <c:pt idx="868">
                  <c:v>1914.1410000000001</c:v>
                </c:pt>
                <c:pt idx="869">
                  <c:v>1913.75</c:v>
                </c:pt>
                <c:pt idx="870">
                  <c:v>1911.953</c:v>
                </c:pt>
                <c:pt idx="871">
                  <c:v>1912.1869999999999</c:v>
                </c:pt>
                <c:pt idx="872">
                  <c:v>1906.5619999999999</c:v>
                </c:pt>
                <c:pt idx="873">
                  <c:v>1907.578</c:v>
                </c:pt>
                <c:pt idx="874">
                  <c:v>1912.3440000000001</c:v>
                </c:pt>
                <c:pt idx="875">
                  <c:v>1905</c:v>
                </c:pt>
                <c:pt idx="876">
                  <c:v>1898.203</c:v>
                </c:pt>
                <c:pt idx="877">
                  <c:v>1906.172</c:v>
                </c:pt>
                <c:pt idx="878">
                  <c:v>1905.3910000000001</c:v>
                </c:pt>
                <c:pt idx="879">
                  <c:v>1895.7809999999999</c:v>
                </c:pt>
                <c:pt idx="880">
                  <c:v>1902.9690000000001</c:v>
                </c:pt>
                <c:pt idx="881">
                  <c:v>1900.7809999999999</c:v>
                </c:pt>
                <c:pt idx="882">
                  <c:v>1896.172</c:v>
                </c:pt>
                <c:pt idx="883">
                  <c:v>1898.203</c:v>
                </c:pt>
                <c:pt idx="884">
                  <c:v>1895.9369999999999</c:v>
                </c:pt>
                <c:pt idx="885">
                  <c:v>1895</c:v>
                </c:pt>
                <c:pt idx="886">
                  <c:v>1896.5619999999999</c:v>
                </c:pt>
                <c:pt idx="887">
                  <c:v>1892.9690000000001</c:v>
                </c:pt>
                <c:pt idx="888">
                  <c:v>1891.172</c:v>
                </c:pt>
                <c:pt idx="889">
                  <c:v>1892.3440000000001</c:v>
                </c:pt>
                <c:pt idx="890">
                  <c:v>1893.5940000000001</c:v>
                </c:pt>
                <c:pt idx="891">
                  <c:v>1892.1869999999999</c:v>
                </c:pt>
                <c:pt idx="892">
                  <c:v>1893.75</c:v>
                </c:pt>
                <c:pt idx="893">
                  <c:v>1889.7660000000001</c:v>
                </c:pt>
                <c:pt idx="894">
                  <c:v>1891.797</c:v>
                </c:pt>
                <c:pt idx="895">
                  <c:v>1891.4059999999999</c:v>
                </c:pt>
                <c:pt idx="896">
                  <c:v>1890.547</c:v>
                </c:pt>
                <c:pt idx="897">
                  <c:v>1890.547</c:v>
                </c:pt>
                <c:pt idx="898">
                  <c:v>1893.9839999999999</c:v>
                </c:pt>
                <c:pt idx="899">
                  <c:v>1895.3910000000001</c:v>
                </c:pt>
                <c:pt idx="900">
                  <c:v>1904.6089999999999</c:v>
                </c:pt>
                <c:pt idx="901">
                  <c:v>1920.547</c:v>
                </c:pt>
                <c:pt idx="902">
                  <c:v>1922.1869999999999</c:v>
                </c:pt>
                <c:pt idx="903">
                  <c:v>1950.547</c:v>
                </c:pt>
                <c:pt idx="904">
                  <c:v>2043.75</c:v>
                </c:pt>
                <c:pt idx="905">
                  <c:v>2081.172</c:v>
                </c:pt>
                <c:pt idx="906">
                  <c:v>1995.7809999999999</c:v>
                </c:pt>
                <c:pt idx="907">
                  <c:v>2025.1559999999999</c:v>
                </c:pt>
                <c:pt idx="908">
                  <c:v>2069.1410000000001</c:v>
                </c:pt>
                <c:pt idx="909">
                  <c:v>2092.578</c:v>
                </c:pt>
                <c:pt idx="910">
                  <c:v>2106.797</c:v>
                </c:pt>
                <c:pt idx="911">
                  <c:v>2122.7339999999999</c:v>
                </c:pt>
                <c:pt idx="912">
                  <c:v>2133.5940000000001</c:v>
                </c:pt>
                <c:pt idx="913">
                  <c:v>2076.172</c:v>
                </c:pt>
                <c:pt idx="914">
                  <c:v>2028.9839999999999</c:v>
                </c:pt>
                <c:pt idx="915">
                  <c:v>2042.7339999999999</c:v>
                </c:pt>
                <c:pt idx="916">
                  <c:v>2032.578</c:v>
                </c:pt>
                <c:pt idx="917">
                  <c:v>2047.9690000000001</c:v>
                </c:pt>
                <c:pt idx="918">
                  <c:v>2065.3910000000001</c:v>
                </c:pt>
                <c:pt idx="919">
                  <c:v>2055.9369999999999</c:v>
                </c:pt>
                <c:pt idx="920">
                  <c:v>2089.375</c:v>
                </c:pt>
                <c:pt idx="921">
                  <c:v>2097.7339999999999</c:v>
                </c:pt>
                <c:pt idx="922">
                  <c:v>2096.172</c:v>
                </c:pt>
                <c:pt idx="923">
                  <c:v>2116.4059999999999</c:v>
                </c:pt>
                <c:pt idx="924">
                  <c:v>2122.3440000000001</c:v>
                </c:pt>
                <c:pt idx="925">
                  <c:v>2135</c:v>
                </c:pt>
                <c:pt idx="926">
                  <c:v>2139.1410000000001</c:v>
                </c:pt>
                <c:pt idx="927">
                  <c:v>2146.172</c:v>
                </c:pt>
                <c:pt idx="928">
                  <c:v>2159.6089999999999</c:v>
                </c:pt>
                <c:pt idx="929">
                  <c:v>2161.172</c:v>
                </c:pt>
                <c:pt idx="930">
                  <c:v>2166.797</c:v>
                </c:pt>
                <c:pt idx="931">
                  <c:v>2169.375</c:v>
                </c:pt>
                <c:pt idx="932">
                  <c:v>2169.6089999999999</c:v>
                </c:pt>
                <c:pt idx="933">
                  <c:v>2176.953</c:v>
                </c:pt>
                <c:pt idx="934">
                  <c:v>2174.7660000000001</c:v>
                </c:pt>
                <c:pt idx="935">
                  <c:v>2179.6089999999999</c:v>
                </c:pt>
                <c:pt idx="936">
                  <c:v>2185.7809999999999</c:v>
                </c:pt>
                <c:pt idx="937">
                  <c:v>2181.953</c:v>
                </c:pt>
                <c:pt idx="938">
                  <c:v>2181.953</c:v>
                </c:pt>
                <c:pt idx="939">
                  <c:v>2181.5619999999999</c:v>
                </c:pt>
                <c:pt idx="940">
                  <c:v>2178.9839999999999</c:v>
                </c:pt>
                <c:pt idx="941">
                  <c:v>2178.3589999999999</c:v>
                </c:pt>
                <c:pt idx="942">
                  <c:v>2172.7339999999999</c:v>
                </c:pt>
                <c:pt idx="943">
                  <c:v>2174.1410000000001</c:v>
                </c:pt>
                <c:pt idx="944">
                  <c:v>2174.1410000000001</c:v>
                </c:pt>
                <c:pt idx="945">
                  <c:v>2167.7339999999999</c:v>
                </c:pt>
                <c:pt idx="946">
                  <c:v>2167.3440000000001</c:v>
                </c:pt>
                <c:pt idx="947">
                  <c:v>2165.547</c:v>
                </c:pt>
                <c:pt idx="948">
                  <c:v>2165</c:v>
                </c:pt>
                <c:pt idx="949">
                  <c:v>2161.5619999999999</c:v>
                </c:pt>
                <c:pt idx="950">
                  <c:v>2158.203</c:v>
                </c:pt>
                <c:pt idx="951">
                  <c:v>2156.953</c:v>
                </c:pt>
                <c:pt idx="952">
                  <c:v>2156.797</c:v>
                </c:pt>
                <c:pt idx="953">
                  <c:v>2150.1559999999999</c:v>
                </c:pt>
                <c:pt idx="954">
                  <c:v>2148.3589999999999</c:v>
                </c:pt>
                <c:pt idx="955">
                  <c:v>2147.9690000000001</c:v>
                </c:pt>
                <c:pt idx="956">
                  <c:v>2147.9690000000001</c:v>
                </c:pt>
                <c:pt idx="957">
                  <c:v>2144.375</c:v>
                </c:pt>
                <c:pt idx="958">
                  <c:v>2142.1869999999999</c:v>
                </c:pt>
                <c:pt idx="959">
                  <c:v>2140.547</c:v>
                </c:pt>
                <c:pt idx="960">
                  <c:v>2135.3910000000001</c:v>
                </c:pt>
                <c:pt idx="961">
                  <c:v>2137.578</c:v>
                </c:pt>
                <c:pt idx="962">
                  <c:v>2136.4059999999999</c:v>
                </c:pt>
                <c:pt idx="963">
                  <c:v>2135.547</c:v>
                </c:pt>
                <c:pt idx="964">
                  <c:v>2137.7339999999999</c:v>
                </c:pt>
                <c:pt idx="965">
                  <c:v>2140</c:v>
                </c:pt>
                <c:pt idx="966">
                  <c:v>2134.7660000000001</c:v>
                </c:pt>
                <c:pt idx="967">
                  <c:v>2133.3589999999999</c:v>
                </c:pt>
                <c:pt idx="968">
                  <c:v>2131.953</c:v>
                </c:pt>
                <c:pt idx="969">
                  <c:v>2133.203</c:v>
                </c:pt>
                <c:pt idx="970">
                  <c:v>2140.1559999999999</c:v>
                </c:pt>
                <c:pt idx="971">
                  <c:v>2138.3589999999999</c:v>
                </c:pt>
                <c:pt idx="972">
                  <c:v>2140.547</c:v>
                </c:pt>
                <c:pt idx="973">
                  <c:v>2142.1869999999999</c:v>
                </c:pt>
                <c:pt idx="974">
                  <c:v>2148.203</c:v>
                </c:pt>
                <c:pt idx="975">
                  <c:v>2147.578</c:v>
                </c:pt>
                <c:pt idx="976">
                  <c:v>2151.797</c:v>
                </c:pt>
                <c:pt idx="977">
                  <c:v>2151.172</c:v>
                </c:pt>
                <c:pt idx="978">
                  <c:v>2155.1559999999999</c:v>
                </c:pt>
                <c:pt idx="979">
                  <c:v>2158.3589999999999</c:v>
                </c:pt>
                <c:pt idx="980">
                  <c:v>2161.5619999999999</c:v>
                </c:pt>
                <c:pt idx="981">
                  <c:v>2160.547</c:v>
                </c:pt>
                <c:pt idx="982">
                  <c:v>2156.5619999999999</c:v>
                </c:pt>
                <c:pt idx="983">
                  <c:v>2156.953</c:v>
                </c:pt>
                <c:pt idx="984">
                  <c:v>2155.9369999999999</c:v>
                </c:pt>
                <c:pt idx="985">
                  <c:v>2156.5619999999999</c:v>
                </c:pt>
                <c:pt idx="986">
                  <c:v>2156.172</c:v>
                </c:pt>
                <c:pt idx="987">
                  <c:v>2155.547</c:v>
                </c:pt>
                <c:pt idx="988">
                  <c:v>2152.7339999999999</c:v>
                </c:pt>
                <c:pt idx="989">
                  <c:v>2153.5940000000001</c:v>
                </c:pt>
                <c:pt idx="990">
                  <c:v>2156.4059999999999</c:v>
                </c:pt>
                <c:pt idx="991">
                  <c:v>2151.5619999999999</c:v>
                </c:pt>
                <c:pt idx="992">
                  <c:v>2149.1410000000001</c:v>
                </c:pt>
                <c:pt idx="993">
                  <c:v>2149.1410000000001</c:v>
                </c:pt>
                <c:pt idx="994">
                  <c:v>2141.4059999999999</c:v>
                </c:pt>
                <c:pt idx="995">
                  <c:v>2139.1410000000001</c:v>
                </c:pt>
                <c:pt idx="996">
                  <c:v>2131.953</c:v>
                </c:pt>
                <c:pt idx="997">
                  <c:v>2127.7339999999999</c:v>
                </c:pt>
                <c:pt idx="998">
                  <c:v>2123.9839999999999</c:v>
                </c:pt>
                <c:pt idx="999">
                  <c:v>2115.1559999999999</c:v>
                </c:pt>
                <c:pt idx="1000">
                  <c:v>2112.3440000000001</c:v>
                </c:pt>
                <c:pt idx="1001">
                  <c:v>2105.1559999999999</c:v>
                </c:pt>
                <c:pt idx="1002">
                  <c:v>2097.9690000000001</c:v>
                </c:pt>
                <c:pt idx="1003">
                  <c:v>2094.6089999999999</c:v>
                </c:pt>
                <c:pt idx="1004">
                  <c:v>2088.75</c:v>
                </c:pt>
                <c:pt idx="1005">
                  <c:v>2075.547</c:v>
                </c:pt>
                <c:pt idx="1006">
                  <c:v>2091.5619999999999</c:v>
                </c:pt>
                <c:pt idx="1007">
                  <c:v>2113.5940000000001</c:v>
                </c:pt>
                <c:pt idx="1008">
                  <c:v>2081.4059999999999</c:v>
                </c:pt>
                <c:pt idx="1009">
                  <c:v>2058.3589999999999</c:v>
                </c:pt>
                <c:pt idx="1010">
                  <c:v>2056.953</c:v>
                </c:pt>
                <c:pt idx="1011">
                  <c:v>2048.5940000000001</c:v>
                </c:pt>
                <c:pt idx="1012">
                  <c:v>2055.9369999999999</c:v>
                </c:pt>
                <c:pt idx="1013">
                  <c:v>2046.172</c:v>
                </c:pt>
                <c:pt idx="1014">
                  <c:v>2033.203</c:v>
                </c:pt>
                <c:pt idx="1015">
                  <c:v>2050.9369999999999</c:v>
                </c:pt>
                <c:pt idx="1016">
                  <c:v>2017.578</c:v>
                </c:pt>
                <c:pt idx="1017">
                  <c:v>1988.9839999999999</c:v>
                </c:pt>
                <c:pt idx="1018">
                  <c:v>1995.3910000000001</c:v>
                </c:pt>
                <c:pt idx="1019">
                  <c:v>1992.3440000000001</c:v>
                </c:pt>
                <c:pt idx="1020">
                  <c:v>1997.578</c:v>
                </c:pt>
                <c:pt idx="1021">
                  <c:v>1981.4059999999999</c:v>
                </c:pt>
                <c:pt idx="1022">
                  <c:v>1970.7809999999999</c:v>
                </c:pt>
                <c:pt idx="1023">
                  <c:v>1991.172</c:v>
                </c:pt>
                <c:pt idx="1024">
                  <c:v>1962.9690000000001</c:v>
                </c:pt>
                <c:pt idx="1025">
                  <c:v>1964.375</c:v>
                </c:pt>
                <c:pt idx="1026">
                  <c:v>1981.4059999999999</c:v>
                </c:pt>
                <c:pt idx="1027">
                  <c:v>1964.6089999999999</c:v>
                </c:pt>
                <c:pt idx="1028">
                  <c:v>1973.203</c:v>
                </c:pt>
                <c:pt idx="1029">
                  <c:v>1979.1410000000001</c:v>
                </c:pt>
                <c:pt idx="1030">
                  <c:v>1963.9839999999999</c:v>
                </c:pt>
                <c:pt idx="1031">
                  <c:v>1972.9690000000001</c:v>
                </c:pt>
                <c:pt idx="1032">
                  <c:v>1976.5619999999999</c:v>
                </c:pt>
                <c:pt idx="1033">
                  <c:v>1964.6089999999999</c:v>
                </c:pt>
                <c:pt idx="1034">
                  <c:v>1974.375</c:v>
                </c:pt>
                <c:pt idx="1035">
                  <c:v>1985.3910000000001</c:v>
                </c:pt>
                <c:pt idx="1036">
                  <c:v>1974.6089999999999</c:v>
                </c:pt>
                <c:pt idx="1037">
                  <c:v>1983.3589999999999</c:v>
                </c:pt>
                <c:pt idx="1038">
                  <c:v>1992.1869999999999</c:v>
                </c:pt>
                <c:pt idx="1039">
                  <c:v>1992.9690000000001</c:v>
                </c:pt>
                <c:pt idx="1040">
                  <c:v>1999.1410000000001</c:v>
                </c:pt>
                <c:pt idx="1041">
                  <c:v>2006.953</c:v>
                </c:pt>
                <c:pt idx="1042">
                  <c:v>2010.7809999999999</c:v>
                </c:pt>
                <c:pt idx="1043">
                  <c:v>2020.3910000000001</c:v>
                </c:pt>
                <c:pt idx="1044">
                  <c:v>2022.1869999999999</c:v>
                </c:pt>
                <c:pt idx="1045">
                  <c:v>2024.6089999999999</c:v>
                </c:pt>
                <c:pt idx="1046">
                  <c:v>2035.1559999999999</c:v>
                </c:pt>
                <c:pt idx="1047">
                  <c:v>2040.7809999999999</c:v>
                </c:pt>
                <c:pt idx="1048">
                  <c:v>2045.9369999999999</c:v>
                </c:pt>
                <c:pt idx="1049">
                  <c:v>2057.7339999999999</c:v>
                </c:pt>
                <c:pt idx="1050">
                  <c:v>2061.172</c:v>
                </c:pt>
                <c:pt idx="1051">
                  <c:v>2071.4059999999999</c:v>
                </c:pt>
                <c:pt idx="1052">
                  <c:v>2075.3910000000001</c:v>
                </c:pt>
                <c:pt idx="1053">
                  <c:v>2084.1410000000001</c:v>
                </c:pt>
                <c:pt idx="1054">
                  <c:v>2091.4059999999999</c:v>
                </c:pt>
                <c:pt idx="1055">
                  <c:v>2095.1559999999999</c:v>
                </c:pt>
                <c:pt idx="1056">
                  <c:v>2100.9369999999999</c:v>
                </c:pt>
                <c:pt idx="1057">
                  <c:v>2107.578</c:v>
                </c:pt>
                <c:pt idx="1058">
                  <c:v>2110.547</c:v>
                </c:pt>
                <c:pt idx="1059">
                  <c:v>2112.3440000000001</c:v>
                </c:pt>
                <c:pt idx="1060">
                  <c:v>2119.6089999999999</c:v>
                </c:pt>
                <c:pt idx="1061">
                  <c:v>2125</c:v>
                </c:pt>
                <c:pt idx="1062">
                  <c:v>2127.1869999999999</c:v>
                </c:pt>
                <c:pt idx="1063">
                  <c:v>2130.3910000000001</c:v>
                </c:pt>
                <c:pt idx="1064">
                  <c:v>2131.4059999999999</c:v>
                </c:pt>
                <c:pt idx="1065">
                  <c:v>2132.9690000000001</c:v>
                </c:pt>
                <c:pt idx="1066">
                  <c:v>2135.547</c:v>
                </c:pt>
                <c:pt idx="1067">
                  <c:v>2132.3440000000001</c:v>
                </c:pt>
                <c:pt idx="1068">
                  <c:v>2134.6089999999999</c:v>
                </c:pt>
                <c:pt idx="1069">
                  <c:v>2135.3910000000001</c:v>
                </c:pt>
                <c:pt idx="1070">
                  <c:v>2134.1410000000001</c:v>
                </c:pt>
                <c:pt idx="1071">
                  <c:v>2130.9369999999999</c:v>
                </c:pt>
                <c:pt idx="1072">
                  <c:v>2127.7339999999999</c:v>
                </c:pt>
                <c:pt idx="1073">
                  <c:v>2126.172</c:v>
                </c:pt>
                <c:pt idx="1074">
                  <c:v>2120.547</c:v>
                </c:pt>
                <c:pt idx="1075">
                  <c:v>2116.5619999999999</c:v>
                </c:pt>
                <c:pt idx="1076">
                  <c:v>2111.953</c:v>
                </c:pt>
                <c:pt idx="1077">
                  <c:v>2106.4059999999999</c:v>
                </c:pt>
                <c:pt idx="1078">
                  <c:v>2101.4059999999999</c:v>
                </c:pt>
                <c:pt idx="1079">
                  <c:v>2093.75</c:v>
                </c:pt>
                <c:pt idx="1080">
                  <c:v>2087.7339999999999</c:v>
                </c:pt>
                <c:pt idx="1081">
                  <c:v>2081.5619999999999</c:v>
                </c:pt>
                <c:pt idx="1082">
                  <c:v>2072.578</c:v>
                </c:pt>
                <c:pt idx="1083">
                  <c:v>2062.9690000000001</c:v>
                </c:pt>
                <c:pt idx="1084">
                  <c:v>2053.9839999999999</c:v>
                </c:pt>
                <c:pt idx="1085">
                  <c:v>2045.3910000000001</c:v>
                </c:pt>
                <c:pt idx="1086">
                  <c:v>2035</c:v>
                </c:pt>
                <c:pt idx="1087">
                  <c:v>2027.1869999999999</c:v>
                </c:pt>
                <c:pt idx="1088">
                  <c:v>2016.953</c:v>
                </c:pt>
                <c:pt idx="1089">
                  <c:v>2007.578</c:v>
                </c:pt>
                <c:pt idx="1090">
                  <c:v>1997.578</c:v>
                </c:pt>
                <c:pt idx="1091">
                  <c:v>1984.375</c:v>
                </c:pt>
                <c:pt idx="1092">
                  <c:v>1976.797</c:v>
                </c:pt>
                <c:pt idx="1093">
                  <c:v>1966.5619999999999</c:v>
                </c:pt>
                <c:pt idx="1094">
                  <c:v>1955.7809999999999</c:v>
                </c:pt>
                <c:pt idx="1095">
                  <c:v>1946.953</c:v>
                </c:pt>
                <c:pt idx="1096">
                  <c:v>1940</c:v>
                </c:pt>
                <c:pt idx="1097">
                  <c:v>1931.172</c:v>
                </c:pt>
                <c:pt idx="1098">
                  <c:v>1922.3440000000001</c:v>
                </c:pt>
                <c:pt idx="1099">
                  <c:v>1914.7660000000001</c:v>
                </c:pt>
                <c:pt idx="1100">
                  <c:v>1907.1869999999999</c:v>
                </c:pt>
                <c:pt idx="1101">
                  <c:v>1897.3440000000001</c:v>
                </c:pt>
                <c:pt idx="1102">
                  <c:v>1891.953</c:v>
                </c:pt>
                <c:pt idx="1103">
                  <c:v>1885.1559999999999</c:v>
                </c:pt>
                <c:pt idx="1104">
                  <c:v>1879.1410000000001</c:v>
                </c:pt>
                <c:pt idx="1105">
                  <c:v>1874.6089999999999</c:v>
                </c:pt>
                <c:pt idx="1106">
                  <c:v>1868.9839999999999</c:v>
                </c:pt>
                <c:pt idx="1107">
                  <c:v>1864.375</c:v>
                </c:pt>
                <c:pt idx="1108">
                  <c:v>1859.5309999999999</c:v>
                </c:pt>
                <c:pt idx="1109">
                  <c:v>1856.4059999999999</c:v>
                </c:pt>
                <c:pt idx="1110">
                  <c:v>1856.4059999999999</c:v>
                </c:pt>
                <c:pt idx="1111">
                  <c:v>1850.9369999999999</c:v>
                </c:pt>
                <c:pt idx="1112">
                  <c:v>1850.3910000000001</c:v>
                </c:pt>
                <c:pt idx="1113">
                  <c:v>1857.3440000000001</c:v>
                </c:pt>
                <c:pt idx="1114">
                  <c:v>1868.3589999999999</c:v>
                </c:pt>
                <c:pt idx="1115">
                  <c:v>1854.5309999999999</c:v>
                </c:pt>
                <c:pt idx="1116">
                  <c:v>1861.797</c:v>
                </c:pt>
                <c:pt idx="1117">
                  <c:v>1858.9839999999999</c:v>
                </c:pt>
                <c:pt idx="1118">
                  <c:v>1869.7660000000001</c:v>
                </c:pt>
                <c:pt idx="1119">
                  <c:v>1870.547</c:v>
                </c:pt>
                <c:pt idx="1120">
                  <c:v>1872.9690000000001</c:v>
                </c:pt>
                <c:pt idx="1121">
                  <c:v>1875.3910000000001</c:v>
                </c:pt>
                <c:pt idx="1122">
                  <c:v>1877.1869999999999</c:v>
                </c:pt>
                <c:pt idx="1123">
                  <c:v>1887.7339999999999</c:v>
                </c:pt>
                <c:pt idx="1124">
                  <c:v>1895.7809999999999</c:v>
                </c:pt>
                <c:pt idx="1125">
                  <c:v>1893.75</c:v>
                </c:pt>
                <c:pt idx="1126">
                  <c:v>1903.203</c:v>
                </c:pt>
                <c:pt idx="1127">
                  <c:v>1911.172</c:v>
                </c:pt>
                <c:pt idx="1128">
                  <c:v>1914.1410000000001</c:v>
                </c:pt>
                <c:pt idx="1129">
                  <c:v>1925.7809999999999</c:v>
                </c:pt>
                <c:pt idx="1130">
                  <c:v>1932.9690000000001</c:v>
                </c:pt>
                <c:pt idx="1131">
                  <c:v>1939.1410000000001</c:v>
                </c:pt>
                <c:pt idx="1132">
                  <c:v>1946.797</c:v>
                </c:pt>
                <c:pt idx="1133">
                  <c:v>1954.6089999999999</c:v>
                </c:pt>
                <c:pt idx="1134">
                  <c:v>1963.203</c:v>
                </c:pt>
                <c:pt idx="1135">
                  <c:v>1967.578</c:v>
                </c:pt>
                <c:pt idx="1136">
                  <c:v>1975.3910000000001</c:v>
                </c:pt>
                <c:pt idx="1137">
                  <c:v>1981.797</c:v>
                </c:pt>
                <c:pt idx="1138">
                  <c:v>1991.4059999999999</c:v>
                </c:pt>
                <c:pt idx="1139">
                  <c:v>1999.1410000000001</c:v>
                </c:pt>
                <c:pt idx="1140">
                  <c:v>2007.7339999999999</c:v>
                </c:pt>
                <c:pt idx="1141">
                  <c:v>2013.75</c:v>
                </c:pt>
                <c:pt idx="1142">
                  <c:v>2019.1410000000001</c:v>
                </c:pt>
                <c:pt idx="1143">
                  <c:v>2024.6089999999999</c:v>
                </c:pt>
                <c:pt idx="1144">
                  <c:v>2028.203</c:v>
                </c:pt>
                <c:pt idx="1145">
                  <c:v>2034.375</c:v>
                </c:pt>
                <c:pt idx="1146">
                  <c:v>2037.578</c:v>
                </c:pt>
                <c:pt idx="1147">
                  <c:v>2042.9690000000001</c:v>
                </c:pt>
                <c:pt idx="1148">
                  <c:v>2050.1559999999999</c:v>
                </c:pt>
                <c:pt idx="1149">
                  <c:v>2053.3589999999999</c:v>
                </c:pt>
                <c:pt idx="1150">
                  <c:v>2055</c:v>
                </c:pt>
                <c:pt idx="1151">
                  <c:v>2057.578</c:v>
                </c:pt>
                <c:pt idx="1152">
                  <c:v>2058.75</c:v>
                </c:pt>
                <c:pt idx="1153">
                  <c:v>2061.5619999999999</c:v>
                </c:pt>
                <c:pt idx="1154">
                  <c:v>2062.1869999999999</c:v>
                </c:pt>
                <c:pt idx="1155">
                  <c:v>2065.1559999999999</c:v>
                </c:pt>
                <c:pt idx="1156">
                  <c:v>2063.9839999999999</c:v>
                </c:pt>
                <c:pt idx="1157">
                  <c:v>2065.7809999999999</c:v>
                </c:pt>
                <c:pt idx="1158">
                  <c:v>2064.7660000000001</c:v>
                </c:pt>
                <c:pt idx="1159">
                  <c:v>2066.172</c:v>
                </c:pt>
                <c:pt idx="1160">
                  <c:v>2065</c:v>
                </c:pt>
                <c:pt idx="1161">
                  <c:v>2063.9839999999999</c:v>
                </c:pt>
                <c:pt idx="1162">
                  <c:v>2063.203</c:v>
                </c:pt>
                <c:pt idx="1163">
                  <c:v>2060.547</c:v>
                </c:pt>
                <c:pt idx="1164">
                  <c:v>2060.547</c:v>
                </c:pt>
                <c:pt idx="1165">
                  <c:v>2059.7660000000001</c:v>
                </c:pt>
                <c:pt idx="1166">
                  <c:v>2056.5619999999999</c:v>
                </c:pt>
                <c:pt idx="1167">
                  <c:v>2056.4059999999999</c:v>
                </c:pt>
                <c:pt idx="1168">
                  <c:v>2058.5940000000001</c:v>
                </c:pt>
                <c:pt idx="1169">
                  <c:v>2055</c:v>
                </c:pt>
                <c:pt idx="1170">
                  <c:v>2053.5940000000001</c:v>
                </c:pt>
                <c:pt idx="1171">
                  <c:v>2050.9369999999999</c:v>
                </c:pt>
                <c:pt idx="1172">
                  <c:v>2046.953</c:v>
                </c:pt>
                <c:pt idx="1173">
                  <c:v>2046.5619999999999</c:v>
                </c:pt>
                <c:pt idx="1174">
                  <c:v>2046.5619999999999</c:v>
                </c:pt>
                <c:pt idx="1175">
                  <c:v>2044.7660000000001</c:v>
                </c:pt>
                <c:pt idx="1176">
                  <c:v>2042.578</c:v>
                </c:pt>
                <c:pt idx="1177">
                  <c:v>2040.3910000000001</c:v>
                </c:pt>
                <c:pt idx="1178">
                  <c:v>2037.3440000000001</c:v>
                </c:pt>
                <c:pt idx="1179">
                  <c:v>2038.75</c:v>
                </c:pt>
                <c:pt idx="1180">
                  <c:v>2036.797</c:v>
                </c:pt>
                <c:pt idx="1181">
                  <c:v>2035.3910000000001</c:v>
                </c:pt>
                <c:pt idx="1182">
                  <c:v>2035.547</c:v>
                </c:pt>
                <c:pt idx="1183">
                  <c:v>2033.3589999999999</c:v>
                </c:pt>
                <c:pt idx="1184">
                  <c:v>2035.7809999999999</c:v>
                </c:pt>
                <c:pt idx="1185">
                  <c:v>2035.3910000000001</c:v>
                </c:pt>
                <c:pt idx="1186">
                  <c:v>2034.1410000000001</c:v>
                </c:pt>
                <c:pt idx="1187">
                  <c:v>2036.953</c:v>
                </c:pt>
                <c:pt idx="1188">
                  <c:v>2036.172</c:v>
                </c:pt>
                <c:pt idx="1189">
                  <c:v>2040.3910000000001</c:v>
                </c:pt>
                <c:pt idx="1190">
                  <c:v>2041.797</c:v>
                </c:pt>
                <c:pt idx="1191">
                  <c:v>2046.4059999999999</c:v>
                </c:pt>
                <c:pt idx="1192">
                  <c:v>2048.3589999999999</c:v>
                </c:pt>
                <c:pt idx="1193">
                  <c:v>2049.7660000000001</c:v>
                </c:pt>
                <c:pt idx="1194">
                  <c:v>2055</c:v>
                </c:pt>
                <c:pt idx="1195">
                  <c:v>2058.3589999999999</c:v>
                </c:pt>
                <c:pt idx="1196">
                  <c:v>2061.172</c:v>
                </c:pt>
                <c:pt idx="1197">
                  <c:v>2064.6089999999999</c:v>
                </c:pt>
                <c:pt idx="1198">
                  <c:v>2070.547</c:v>
                </c:pt>
                <c:pt idx="1199">
                  <c:v>2075.547</c:v>
                </c:pt>
                <c:pt idx="1200">
                  <c:v>2078.9839999999999</c:v>
                </c:pt>
                <c:pt idx="1201">
                  <c:v>2082.578</c:v>
                </c:pt>
                <c:pt idx="1202">
                  <c:v>2087.7339999999999</c:v>
                </c:pt>
                <c:pt idx="1203">
                  <c:v>2090.1559999999999</c:v>
                </c:pt>
                <c:pt idx="1204">
                  <c:v>2093.75</c:v>
                </c:pt>
                <c:pt idx="1205">
                  <c:v>2097.1869999999999</c:v>
                </c:pt>
                <c:pt idx="1206">
                  <c:v>2103.75</c:v>
                </c:pt>
                <c:pt idx="1207">
                  <c:v>2105.9369999999999</c:v>
                </c:pt>
                <c:pt idx="1208">
                  <c:v>2111.797</c:v>
                </c:pt>
                <c:pt idx="1209">
                  <c:v>2116.4059999999999</c:v>
                </c:pt>
                <c:pt idx="1210">
                  <c:v>2121.5619999999999</c:v>
                </c:pt>
                <c:pt idx="1211">
                  <c:v>2126.172</c:v>
                </c:pt>
                <c:pt idx="1212">
                  <c:v>2130.9369999999999</c:v>
                </c:pt>
                <c:pt idx="1213">
                  <c:v>2136.5619999999999</c:v>
                </c:pt>
                <c:pt idx="1214">
                  <c:v>2145.3910000000001</c:v>
                </c:pt>
                <c:pt idx="1215">
                  <c:v>2146.953</c:v>
                </c:pt>
                <c:pt idx="1216">
                  <c:v>2151.953</c:v>
                </c:pt>
                <c:pt idx="1217">
                  <c:v>2162.1869999999999</c:v>
                </c:pt>
                <c:pt idx="1218">
                  <c:v>2162.578</c:v>
                </c:pt>
                <c:pt idx="1219">
                  <c:v>2170.3910000000001</c:v>
                </c:pt>
                <c:pt idx="1220">
                  <c:v>2175.7809999999999</c:v>
                </c:pt>
                <c:pt idx="1221">
                  <c:v>2181.172</c:v>
                </c:pt>
                <c:pt idx="1222">
                  <c:v>2185.7809999999999</c:v>
                </c:pt>
                <c:pt idx="1223">
                  <c:v>2185.7809999999999</c:v>
                </c:pt>
                <c:pt idx="1224">
                  <c:v>2190.3910000000001</c:v>
                </c:pt>
                <c:pt idx="1225">
                  <c:v>2195.7809999999999</c:v>
                </c:pt>
                <c:pt idx="1226">
                  <c:v>2198.9839999999999</c:v>
                </c:pt>
                <c:pt idx="1227">
                  <c:v>2200.9369999999999</c:v>
                </c:pt>
                <c:pt idx="1228">
                  <c:v>2202.1869999999999</c:v>
                </c:pt>
                <c:pt idx="1229">
                  <c:v>2205.1559999999999</c:v>
                </c:pt>
                <c:pt idx="1230">
                  <c:v>2209.7660000000001</c:v>
                </c:pt>
                <c:pt idx="1231">
                  <c:v>2210.547</c:v>
                </c:pt>
                <c:pt idx="1232">
                  <c:v>2216.4059999999999</c:v>
                </c:pt>
                <c:pt idx="1233">
                  <c:v>2216.172</c:v>
                </c:pt>
                <c:pt idx="1234">
                  <c:v>2217.3440000000001</c:v>
                </c:pt>
                <c:pt idx="1235">
                  <c:v>2216.4059999999999</c:v>
                </c:pt>
                <c:pt idx="1236">
                  <c:v>2216.172</c:v>
                </c:pt>
                <c:pt idx="1237">
                  <c:v>2197.7339999999999</c:v>
                </c:pt>
                <c:pt idx="1238">
                  <c:v>2141.4059999999999</c:v>
                </c:pt>
                <c:pt idx="1239">
                  <c:v>2176.172</c:v>
                </c:pt>
                <c:pt idx="1240">
                  <c:v>2202.1869999999999</c:v>
                </c:pt>
                <c:pt idx="1241">
                  <c:v>2170</c:v>
                </c:pt>
                <c:pt idx="1242">
                  <c:v>2176.953</c:v>
                </c:pt>
                <c:pt idx="1243">
                  <c:v>2174.6089999999999</c:v>
                </c:pt>
                <c:pt idx="1244">
                  <c:v>2189.1410000000001</c:v>
                </c:pt>
                <c:pt idx="1245">
                  <c:v>2197.9690000000001</c:v>
                </c:pt>
                <c:pt idx="1246">
                  <c:v>2196.4059999999999</c:v>
                </c:pt>
                <c:pt idx="1247">
                  <c:v>2205.9369999999999</c:v>
                </c:pt>
                <c:pt idx="1248">
                  <c:v>2215.3910000000001</c:v>
                </c:pt>
                <c:pt idx="1249">
                  <c:v>2211.953</c:v>
                </c:pt>
                <c:pt idx="1250">
                  <c:v>2192.3440000000001</c:v>
                </c:pt>
                <c:pt idx="1251">
                  <c:v>2185.547</c:v>
                </c:pt>
                <c:pt idx="1252">
                  <c:v>2181.797</c:v>
                </c:pt>
                <c:pt idx="1253">
                  <c:v>2179.1410000000001</c:v>
                </c:pt>
                <c:pt idx="1254">
                  <c:v>2178.5940000000001</c:v>
                </c:pt>
                <c:pt idx="1255">
                  <c:v>2174.7660000000001</c:v>
                </c:pt>
                <c:pt idx="1256">
                  <c:v>2177.7339999999999</c:v>
                </c:pt>
                <c:pt idx="1257">
                  <c:v>2171.953</c:v>
                </c:pt>
                <c:pt idx="1258">
                  <c:v>2172.3440000000001</c:v>
                </c:pt>
                <c:pt idx="1259">
                  <c:v>2171.797</c:v>
                </c:pt>
                <c:pt idx="1260">
                  <c:v>2173.3589999999999</c:v>
                </c:pt>
                <c:pt idx="1261">
                  <c:v>2170.3910000000001</c:v>
                </c:pt>
                <c:pt idx="1262">
                  <c:v>2166.4059999999999</c:v>
                </c:pt>
                <c:pt idx="1263">
                  <c:v>2169.6089999999999</c:v>
                </c:pt>
                <c:pt idx="1264">
                  <c:v>2164.375</c:v>
                </c:pt>
                <c:pt idx="1265">
                  <c:v>2161.172</c:v>
                </c:pt>
                <c:pt idx="1266">
                  <c:v>2159.7660000000001</c:v>
                </c:pt>
                <c:pt idx="1267">
                  <c:v>2159.1410000000001</c:v>
                </c:pt>
                <c:pt idx="1268">
                  <c:v>2161.172</c:v>
                </c:pt>
                <c:pt idx="1269">
                  <c:v>2157.1869999999999</c:v>
                </c:pt>
                <c:pt idx="1270">
                  <c:v>2155.9369999999999</c:v>
                </c:pt>
                <c:pt idx="1271">
                  <c:v>2160.9369999999999</c:v>
                </c:pt>
                <c:pt idx="1272">
                  <c:v>2163.203</c:v>
                </c:pt>
                <c:pt idx="1273">
                  <c:v>2165</c:v>
                </c:pt>
                <c:pt idx="1274">
                  <c:v>2161.953</c:v>
                </c:pt>
                <c:pt idx="1275">
                  <c:v>2162.3440000000001</c:v>
                </c:pt>
                <c:pt idx="1276">
                  <c:v>2163.9839999999999</c:v>
                </c:pt>
                <c:pt idx="1277">
                  <c:v>2162.578</c:v>
                </c:pt>
                <c:pt idx="1278">
                  <c:v>2163.203</c:v>
                </c:pt>
                <c:pt idx="1279">
                  <c:v>2159.7660000000001</c:v>
                </c:pt>
                <c:pt idx="1280">
                  <c:v>2161.953</c:v>
                </c:pt>
                <c:pt idx="1281">
                  <c:v>2162.9690000000001</c:v>
                </c:pt>
                <c:pt idx="1282">
                  <c:v>2162.9690000000001</c:v>
                </c:pt>
                <c:pt idx="1283">
                  <c:v>2165.1559999999999</c:v>
                </c:pt>
                <c:pt idx="1284">
                  <c:v>2163.9839999999999</c:v>
                </c:pt>
                <c:pt idx="1285">
                  <c:v>2164.375</c:v>
                </c:pt>
                <c:pt idx="1286">
                  <c:v>2167.1869999999999</c:v>
                </c:pt>
                <c:pt idx="1287">
                  <c:v>2168.3589999999999</c:v>
                </c:pt>
                <c:pt idx="1288">
                  <c:v>2167.1869999999999</c:v>
                </c:pt>
                <c:pt idx="1289">
                  <c:v>2168.3589999999999</c:v>
                </c:pt>
                <c:pt idx="1290">
                  <c:v>2167.7339999999999</c:v>
                </c:pt>
                <c:pt idx="1291">
                  <c:v>2169.6089999999999</c:v>
                </c:pt>
                <c:pt idx="1292">
                  <c:v>2168.5940000000001</c:v>
                </c:pt>
                <c:pt idx="1293">
                  <c:v>2169.7660000000001</c:v>
                </c:pt>
                <c:pt idx="1294">
                  <c:v>2171.4059999999999</c:v>
                </c:pt>
                <c:pt idx="1295">
                  <c:v>2168.3589999999999</c:v>
                </c:pt>
                <c:pt idx="1296">
                  <c:v>2168.3589999999999</c:v>
                </c:pt>
                <c:pt idx="1297">
                  <c:v>2167.7339999999999</c:v>
                </c:pt>
                <c:pt idx="1298">
                  <c:v>2162.7339999999999</c:v>
                </c:pt>
                <c:pt idx="1299">
                  <c:v>2159.7660000000001</c:v>
                </c:pt>
                <c:pt idx="1300">
                  <c:v>2157.7339999999999</c:v>
                </c:pt>
                <c:pt idx="1301">
                  <c:v>2157.578</c:v>
                </c:pt>
                <c:pt idx="1302">
                  <c:v>2155.7809999999999</c:v>
                </c:pt>
                <c:pt idx="1303">
                  <c:v>2154.7660000000001</c:v>
                </c:pt>
                <c:pt idx="1304">
                  <c:v>2151.953</c:v>
                </c:pt>
                <c:pt idx="1305">
                  <c:v>2148.9839999999999</c:v>
                </c:pt>
                <c:pt idx="1306">
                  <c:v>2148.203</c:v>
                </c:pt>
                <c:pt idx="1307">
                  <c:v>2145.547</c:v>
                </c:pt>
                <c:pt idx="1308">
                  <c:v>2142.578</c:v>
                </c:pt>
                <c:pt idx="1309">
                  <c:v>2141.172</c:v>
                </c:pt>
                <c:pt idx="1310">
                  <c:v>2137.578</c:v>
                </c:pt>
                <c:pt idx="1311">
                  <c:v>2135</c:v>
                </c:pt>
                <c:pt idx="1312">
                  <c:v>2132.3440000000001</c:v>
                </c:pt>
                <c:pt idx="1313">
                  <c:v>2127.7339999999999</c:v>
                </c:pt>
                <c:pt idx="1314">
                  <c:v>2123.5940000000001</c:v>
                </c:pt>
                <c:pt idx="1315">
                  <c:v>2120</c:v>
                </c:pt>
                <c:pt idx="1316">
                  <c:v>2115.7809999999999</c:v>
                </c:pt>
                <c:pt idx="1317">
                  <c:v>2113.75</c:v>
                </c:pt>
                <c:pt idx="1318">
                  <c:v>2107.578</c:v>
                </c:pt>
                <c:pt idx="1319">
                  <c:v>2106.4059999999999</c:v>
                </c:pt>
                <c:pt idx="1320">
                  <c:v>2101.953</c:v>
                </c:pt>
                <c:pt idx="1321">
                  <c:v>2095.9369999999999</c:v>
                </c:pt>
                <c:pt idx="1322">
                  <c:v>2096.172</c:v>
                </c:pt>
                <c:pt idx="1323">
                  <c:v>2091.797</c:v>
                </c:pt>
                <c:pt idx="1324">
                  <c:v>2088.203</c:v>
                </c:pt>
                <c:pt idx="1325">
                  <c:v>2086.953</c:v>
                </c:pt>
                <c:pt idx="1326">
                  <c:v>2084.1410000000001</c:v>
                </c:pt>
                <c:pt idx="1327">
                  <c:v>2083.5940000000001</c:v>
                </c:pt>
                <c:pt idx="1328">
                  <c:v>2081.4059999999999</c:v>
                </c:pt>
                <c:pt idx="1329">
                  <c:v>2077.7339999999999</c:v>
                </c:pt>
                <c:pt idx="1330">
                  <c:v>2078.75</c:v>
                </c:pt>
                <c:pt idx="1331">
                  <c:v>2076.797</c:v>
                </c:pt>
                <c:pt idx="1332">
                  <c:v>2074.1410000000001</c:v>
                </c:pt>
                <c:pt idx="1333">
                  <c:v>2073.5940000000001</c:v>
                </c:pt>
                <c:pt idx="1334">
                  <c:v>2072.9690000000001</c:v>
                </c:pt>
                <c:pt idx="1335">
                  <c:v>2071.4059999999999</c:v>
                </c:pt>
                <c:pt idx="1336">
                  <c:v>2063.9839999999999</c:v>
                </c:pt>
                <c:pt idx="1337">
                  <c:v>2058.203</c:v>
                </c:pt>
                <c:pt idx="1338">
                  <c:v>2058.9839999999999</c:v>
                </c:pt>
                <c:pt idx="1339">
                  <c:v>2059.375</c:v>
                </c:pt>
                <c:pt idx="1340">
                  <c:v>2051.953</c:v>
                </c:pt>
                <c:pt idx="1341">
                  <c:v>2058.5940000000001</c:v>
                </c:pt>
                <c:pt idx="1342">
                  <c:v>2065.547</c:v>
                </c:pt>
                <c:pt idx="1343">
                  <c:v>2065</c:v>
                </c:pt>
                <c:pt idx="1344">
                  <c:v>2071.797</c:v>
                </c:pt>
                <c:pt idx="1345">
                  <c:v>2069.6089999999999</c:v>
                </c:pt>
                <c:pt idx="1346">
                  <c:v>2060.3910000000001</c:v>
                </c:pt>
                <c:pt idx="1347">
                  <c:v>2071.5619999999999</c:v>
                </c:pt>
                <c:pt idx="1348">
                  <c:v>2073.203</c:v>
                </c:pt>
                <c:pt idx="1349">
                  <c:v>2066.797</c:v>
                </c:pt>
                <c:pt idx="1350">
                  <c:v>2069.375</c:v>
                </c:pt>
                <c:pt idx="1351">
                  <c:v>2067.9690000000001</c:v>
                </c:pt>
                <c:pt idx="1352">
                  <c:v>2068.75</c:v>
                </c:pt>
                <c:pt idx="1353">
                  <c:v>2070.547</c:v>
                </c:pt>
                <c:pt idx="1354">
                  <c:v>2076.797</c:v>
                </c:pt>
                <c:pt idx="1355">
                  <c:v>2076.4059999999999</c:v>
                </c:pt>
                <c:pt idx="1356">
                  <c:v>2076.953</c:v>
                </c:pt>
                <c:pt idx="1357">
                  <c:v>2081.172</c:v>
                </c:pt>
                <c:pt idx="1358">
                  <c:v>2083.75</c:v>
                </c:pt>
                <c:pt idx="1359">
                  <c:v>2084.6089999999999</c:v>
                </c:pt>
                <c:pt idx="1360">
                  <c:v>2089.375</c:v>
                </c:pt>
                <c:pt idx="1361">
                  <c:v>2089.6089999999999</c:v>
                </c:pt>
                <c:pt idx="1362">
                  <c:v>2090.547</c:v>
                </c:pt>
                <c:pt idx="1363">
                  <c:v>2092.9690000000001</c:v>
                </c:pt>
                <c:pt idx="1364">
                  <c:v>2090</c:v>
                </c:pt>
                <c:pt idx="1365">
                  <c:v>2089.1410000000001</c:v>
                </c:pt>
                <c:pt idx="1366">
                  <c:v>2092.3440000000001</c:v>
                </c:pt>
                <c:pt idx="1367">
                  <c:v>2094.6089999999999</c:v>
                </c:pt>
                <c:pt idx="1368">
                  <c:v>2095</c:v>
                </c:pt>
                <c:pt idx="1369">
                  <c:v>2095</c:v>
                </c:pt>
                <c:pt idx="1370">
                  <c:v>2096.172</c:v>
                </c:pt>
                <c:pt idx="1371">
                  <c:v>2093.5940000000001</c:v>
                </c:pt>
                <c:pt idx="1372">
                  <c:v>2092.3440000000001</c:v>
                </c:pt>
                <c:pt idx="1373">
                  <c:v>2093.75</c:v>
                </c:pt>
                <c:pt idx="1374">
                  <c:v>2092.3440000000001</c:v>
                </c:pt>
                <c:pt idx="1375">
                  <c:v>2093.75</c:v>
                </c:pt>
                <c:pt idx="1376">
                  <c:v>2093.9839999999999</c:v>
                </c:pt>
                <c:pt idx="1377">
                  <c:v>2090</c:v>
                </c:pt>
                <c:pt idx="1378">
                  <c:v>2087.3440000000001</c:v>
                </c:pt>
                <c:pt idx="1379">
                  <c:v>2086.797</c:v>
                </c:pt>
                <c:pt idx="1380">
                  <c:v>2086.953</c:v>
                </c:pt>
                <c:pt idx="1381">
                  <c:v>2086.5619999999999</c:v>
                </c:pt>
                <c:pt idx="1382">
                  <c:v>2087.9690000000001</c:v>
                </c:pt>
                <c:pt idx="1383">
                  <c:v>2086.4059999999999</c:v>
                </c:pt>
                <c:pt idx="1384">
                  <c:v>2081.4059999999999</c:v>
                </c:pt>
                <c:pt idx="1385">
                  <c:v>2079.375</c:v>
                </c:pt>
                <c:pt idx="1386">
                  <c:v>2077.1869999999999</c:v>
                </c:pt>
                <c:pt idx="1387">
                  <c:v>2073.9839999999999</c:v>
                </c:pt>
                <c:pt idx="1388">
                  <c:v>2072.3440000000001</c:v>
                </c:pt>
                <c:pt idx="1389">
                  <c:v>2063.75</c:v>
                </c:pt>
                <c:pt idx="1390">
                  <c:v>2065.1559999999999</c:v>
                </c:pt>
                <c:pt idx="1391">
                  <c:v>2059.375</c:v>
                </c:pt>
                <c:pt idx="1392">
                  <c:v>2059.1410000000001</c:v>
                </c:pt>
                <c:pt idx="1393">
                  <c:v>2054.6089999999999</c:v>
                </c:pt>
                <c:pt idx="1394">
                  <c:v>2049.7660000000001</c:v>
                </c:pt>
                <c:pt idx="1395">
                  <c:v>2046.797</c:v>
                </c:pt>
                <c:pt idx="1396">
                  <c:v>2043.3589999999999</c:v>
                </c:pt>
                <c:pt idx="1397">
                  <c:v>2041.4059999999999</c:v>
                </c:pt>
                <c:pt idx="1398">
                  <c:v>2035.9369999999999</c:v>
                </c:pt>
                <c:pt idx="1399">
                  <c:v>2037.7339999999999</c:v>
                </c:pt>
                <c:pt idx="1400">
                  <c:v>2034.6089999999999</c:v>
                </c:pt>
                <c:pt idx="1401">
                  <c:v>2034.7660000000001</c:v>
                </c:pt>
                <c:pt idx="1402">
                  <c:v>2029.6089999999999</c:v>
                </c:pt>
                <c:pt idx="1403">
                  <c:v>2027.9690000000001</c:v>
                </c:pt>
                <c:pt idx="1404">
                  <c:v>2027.7339999999999</c:v>
                </c:pt>
                <c:pt idx="1405">
                  <c:v>2031.4059999999999</c:v>
                </c:pt>
                <c:pt idx="1406">
                  <c:v>2025.1559999999999</c:v>
                </c:pt>
                <c:pt idx="1407">
                  <c:v>2023.9839999999999</c:v>
                </c:pt>
                <c:pt idx="1408">
                  <c:v>2021.797</c:v>
                </c:pt>
                <c:pt idx="1409">
                  <c:v>2021.172</c:v>
                </c:pt>
                <c:pt idx="1410">
                  <c:v>2020.7809999999999</c:v>
                </c:pt>
                <c:pt idx="1411">
                  <c:v>2022.3440000000001</c:v>
                </c:pt>
                <c:pt idx="1412">
                  <c:v>2020.3910000000001</c:v>
                </c:pt>
                <c:pt idx="1413">
                  <c:v>2018.203</c:v>
                </c:pt>
                <c:pt idx="1414">
                  <c:v>2020.547</c:v>
                </c:pt>
                <c:pt idx="1415">
                  <c:v>2021.172</c:v>
                </c:pt>
                <c:pt idx="1416">
                  <c:v>2019.1410000000001</c:v>
                </c:pt>
                <c:pt idx="1417">
                  <c:v>2021.4059999999999</c:v>
                </c:pt>
                <c:pt idx="1418">
                  <c:v>2024.1410000000001</c:v>
                </c:pt>
                <c:pt idx="1419">
                  <c:v>2026.172</c:v>
                </c:pt>
                <c:pt idx="1420">
                  <c:v>2028.203</c:v>
                </c:pt>
                <c:pt idx="1421">
                  <c:v>2030.1559999999999</c:v>
                </c:pt>
                <c:pt idx="1422">
                  <c:v>2031.797</c:v>
                </c:pt>
                <c:pt idx="1423">
                  <c:v>2035.7809999999999</c:v>
                </c:pt>
                <c:pt idx="1424">
                  <c:v>2041.5619999999999</c:v>
                </c:pt>
                <c:pt idx="1425">
                  <c:v>2042.1869999999999</c:v>
                </c:pt>
                <c:pt idx="1426">
                  <c:v>2045</c:v>
                </c:pt>
                <c:pt idx="1427">
                  <c:v>2048.75</c:v>
                </c:pt>
                <c:pt idx="1428">
                  <c:v>2054.375</c:v>
                </c:pt>
                <c:pt idx="1429">
                  <c:v>2056.4059999999999</c:v>
                </c:pt>
                <c:pt idx="1430">
                  <c:v>2062.3440000000001</c:v>
                </c:pt>
                <c:pt idx="1431">
                  <c:v>2066.172</c:v>
                </c:pt>
                <c:pt idx="1432">
                  <c:v>2067.9690000000001</c:v>
                </c:pt>
                <c:pt idx="1433">
                  <c:v>2070</c:v>
                </c:pt>
                <c:pt idx="1434">
                  <c:v>2072.9690000000001</c:v>
                </c:pt>
                <c:pt idx="1435">
                  <c:v>2079.375</c:v>
                </c:pt>
                <c:pt idx="1436">
                  <c:v>2083.9839999999999</c:v>
                </c:pt>
                <c:pt idx="1437">
                  <c:v>2088.203</c:v>
                </c:pt>
                <c:pt idx="1438">
                  <c:v>2091.5619999999999</c:v>
                </c:pt>
                <c:pt idx="1439">
                  <c:v>2098.203</c:v>
                </c:pt>
                <c:pt idx="1440">
                  <c:v>2099.375</c:v>
                </c:pt>
                <c:pt idx="1441">
                  <c:v>2105.7809999999999</c:v>
                </c:pt>
                <c:pt idx="1442">
                  <c:v>2107.1869999999999</c:v>
                </c:pt>
                <c:pt idx="1443">
                  <c:v>2112.578</c:v>
                </c:pt>
                <c:pt idx="1444">
                  <c:v>2118.5940000000001</c:v>
                </c:pt>
                <c:pt idx="1445">
                  <c:v>2121.953</c:v>
                </c:pt>
                <c:pt idx="1446">
                  <c:v>2119.375</c:v>
                </c:pt>
                <c:pt idx="1447">
                  <c:v>2098.5940000000001</c:v>
                </c:pt>
                <c:pt idx="1448">
                  <c:v>2088.3589999999999</c:v>
                </c:pt>
                <c:pt idx="1449">
                  <c:v>2105</c:v>
                </c:pt>
                <c:pt idx="1450">
                  <c:v>2118.5940000000001</c:v>
                </c:pt>
                <c:pt idx="1451">
                  <c:v>2137.9690000000001</c:v>
                </c:pt>
                <c:pt idx="1452">
                  <c:v>2138.9839999999999</c:v>
                </c:pt>
                <c:pt idx="1453">
                  <c:v>2127.578</c:v>
                </c:pt>
                <c:pt idx="1454">
                  <c:v>2122.1869999999999</c:v>
                </c:pt>
                <c:pt idx="1455">
                  <c:v>2131.797</c:v>
                </c:pt>
                <c:pt idx="1456">
                  <c:v>2142.7339999999999</c:v>
                </c:pt>
                <c:pt idx="1457">
                  <c:v>2142.7339999999999</c:v>
                </c:pt>
                <c:pt idx="1458">
                  <c:v>2143.5940000000001</c:v>
                </c:pt>
                <c:pt idx="1459">
                  <c:v>2139.375</c:v>
                </c:pt>
                <c:pt idx="1460">
                  <c:v>2137.1869999999999</c:v>
                </c:pt>
                <c:pt idx="1461">
                  <c:v>2136.4059999999999</c:v>
                </c:pt>
                <c:pt idx="1462">
                  <c:v>2130.547</c:v>
                </c:pt>
                <c:pt idx="1463">
                  <c:v>2135</c:v>
                </c:pt>
                <c:pt idx="1464">
                  <c:v>2134.6089999999999</c:v>
                </c:pt>
                <c:pt idx="1465">
                  <c:v>2126.953</c:v>
                </c:pt>
                <c:pt idx="1466">
                  <c:v>2121.953</c:v>
                </c:pt>
                <c:pt idx="1467">
                  <c:v>2129.1410000000001</c:v>
                </c:pt>
                <c:pt idx="1468">
                  <c:v>2127.7339999999999</c:v>
                </c:pt>
                <c:pt idx="1469">
                  <c:v>2124.375</c:v>
                </c:pt>
                <c:pt idx="1470">
                  <c:v>2125.3910000000001</c:v>
                </c:pt>
                <c:pt idx="1471">
                  <c:v>2119.7660000000001</c:v>
                </c:pt>
                <c:pt idx="1472">
                  <c:v>2116.953</c:v>
                </c:pt>
                <c:pt idx="1473">
                  <c:v>2112.9690000000001</c:v>
                </c:pt>
                <c:pt idx="1474">
                  <c:v>2110.547</c:v>
                </c:pt>
                <c:pt idx="1475">
                  <c:v>2109.7660000000001</c:v>
                </c:pt>
                <c:pt idx="1476">
                  <c:v>2109.375</c:v>
                </c:pt>
                <c:pt idx="1477">
                  <c:v>2108.3589999999999</c:v>
                </c:pt>
                <c:pt idx="1478">
                  <c:v>2108.203</c:v>
                </c:pt>
                <c:pt idx="1479">
                  <c:v>2107.578</c:v>
                </c:pt>
                <c:pt idx="1480">
                  <c:v>2106.5619999999999</c:v>
                </c:pt>
                <c:pt idx="1481">
                  <c:v>2103.3589999999999</c:v>
                </c:pt>
                <c:pt idx="1482">
                  <c:v>2102.7339999999999</c:v>
                </c:pt>
                <c:pt idx="1483">
                  <c:v>2103.75</c:v>
                </c:pt>
                <c:pt idx="1484">
                  <c:v>2099.7660000000001</c:v>
                </c:pt>
                <c:pt idx="1485">
                  <c:v>2100.1559999999999</c:v>
                </c:pt>
                <c:pt idx="1486">
                  <c:v>2099.375</c:v>
                </c:pt>
                <c:pt idx="1487">
                  <c:v>2096.953</c:v>
                </c:pt>
                <c:pt idx="1488">
                  <c:v>2094.7660000000001</c:v>
                </c:pt>
                <c:pt idx="1489">
                  <c:v>2095.7809999999999</c:v>
                </c:pt>
                <c:pt idx="1490">
                  <c:v>2091.5619999999999</c:v>
                </c:pt>
                <c:pt idx="1491">
                  <c:v>2093.9839999999999</c:v>
                </c:pt>
                <c:pt idx="1492">
                  <c:v>2097.578</c:v>
                </c:pt>
                <c:pt idx="1493">
                  <c:v>2096.4059999999999</c:v>
                </c:pt>
                <c:pt idx="1494">
                  <c:v>2095.3910000000001</c:v>
                </c:pt>
                <c:pt idx="1495">
                  <c:v>2096.4059999999999</c:v>
                </c:pt>
                <c:pt idx="1496">
                  <c:v>2094.7660000000001</c:v>
                </c:pt>
                <c:pt idx="1497">
                  <c:v>2096.172</c:v>
                </c:pt>
                <c:pt idx="1498">
                  <c:v>2096.5619999999999</c:v>
                </c:pt>
                <c:pt idx="1499">
                  <c:v>2094.6089999999999</c:v>
                </c:pt>
                <c:pt idx="1500">
                  <c:v>2098.203</c:v>
                </c:pt>
                <c:pt idx="1501">
                  <c:v>2100.9369999999999</c:v>
                </c:pt>
                <c:pt idx="1502">
                  <c:v>2101.953</c:v>
                </c:pt>
                <c:pt idx="1503">
                  <c:v>2103.5940000000001</c:v>
                </c:pt>
                <c:pt idx="1504">
                  <c:v>2102.7339999999999</c:v>
                </c:pt>
                <c:pt idx="1505">
                  <c:v>2105.547</c:v>
                </c:pt>
                <c:pt idx="1506">
                  <c:v>2108.75</c:v>
                </c:pt>
                <c:pt idx="1507">
                  <c:v>2110.3910000000001</c:v>
                </c:pt>
                <c:pt idx="1508">
                  <c:v>2108.9839999999999</c:v>
                </c:pt>
                <c:pt idx="1509">
                  <c:v>2113.3589999999999</c:v>
                </c:pt>
                <c:pt idx="1510">
                  <c:v>2113.5940000000001</c:v>
                </c:pt>
                <c:pt idx="1511">
                  <c:v>2116.4059999999999</c:v>
                </c:pt>
                <c:pt idx="1512">
                  <c:v>2114.7660000000001</c:v>
                </c:pt>
                <c:pt idx="1513">
                  <c:v>2117.7339999999999</c:v>
                </c:pt>
                <c:pt idx="1514">
                  <c:v>2120.9369999999999</c:v>
                </c:pt>
                <c:pt idx="1515">
                  <c:v>2123.203</c:v>
                </c:pt>
                <c:pt idx="1516">
                  <c:v>2122.1869999999999</c:v>
                </c:pt>
                <c:pt idx="1517">
                  <c:v>2124.7660000000001</c:v>
                </c:pt>
                <c:pt idx="1518">
                  <c:v>2125.9369999999999</c:v>
                </c:pt>
                <c:pt idx="1519">
                  <c:v>2127.578</c:v>
                </c:pt>
                <c:pt idx="1520">
                  <c:v>2130.7809999999999</c:v>
                </c:pt>
                <c:pt idx="1521">
                  <c:v>2131.172</c:v>
                </c:pt>
                <c:pt idx="1522">
                  <c:v>2133.5940000000001</c:v>
                </c:pt>
                <c:pt idx="1523">
                  <c:v>2132.7339999999999</c:v>
                </c:pt>
                <c:pt idx="1524">
                  <c:v>2135.7809999999999</c:v>
                </c:pt>
                <c:pt idx="1525">
                  <c:v>2136.797</c:v>
                </c:pt>
                <c:pt idx="1526">
                  <c:v>2136.4059999999999</c:v>
                </c:pt>
                <c:pt idx="1527">
                  <c:v>2137.7339999999999</c:v>
                </c:pt>
                <c:pt idx="1528">
                  <c:v>2140</c:v>
                </c:pt>
                <c:pt idx="1529">
                  <c:v>2137.3440000000001</c:v>
                </c:pt>
                <c:pt idx="1530">
                  <c:v>2137.9690000000001</c:v>
                </c:pt>
                <c:pt idx="1531">
                  <c:v>2138.75</c:v>
                </c:pt>
                <c:pt idx="1532">
                  <c:v>2141.5619999999999</c:v>
                </c:pt>
                <c:pt idx="1533">
                  <c:v>2137.578</c:v>
                </c:pt>
                <c:pt idx="1534">
                  <c:v>2136.797</c:v>
                </c:pt>
                <c:pt idx="1535">
                  <c:v>2138.9839999999999</c:v>
                </c:pt>
                <c:pt idx="1536">
                  <c:v>2140.7809999999999</c:v>
                </c:pt>
                <c:pt idx="1537">
                  <c:v>2138.3589999999999</c:v>
                </c:pt>
                <c:pt idx="1538">
                  <c:v>2139.375</c:v>
                </c:pt>
                <c:pt idx="1539">
                  <c:v>2139.375</c:v>
                </c:pt>
                <c:pt idx="1540">
                  <c:v>2137.7339999999999</c:v>
                </c:pt>
                <c:pt idx="1541">
                  <c:v>2136.172</c:v>
                </c:pt>
                <c:pt idx="1542">
                  <c:v>2135.7809999999999</c:v>
                </c:pt>
                <c:pt idx="1543">
                  <c:v>2135.7809999999999</c:v>
                </c:pt>
                <c:pt idx="1544">
                  <c:v>2138.203</c:v>
                </c:pt>
                <c:pt idx="1545">
                  <c:v>2137.578</c:v>
                </c:pt>
                <c:pt idx="1546">
                  <c:v>2137.578</c:v>
                </c:pt>
                <c:pt idx="1547">
                  <c:v>2134.6089999999999</c:v>
                </c:pt>
                <c:pt idx="1548">
                  <c:v>2132.578</c:v>
                </c:pt>
                <c:pt idx="1549">
                  <c:v>2082.1869999999999</c:v>
                </c:pt>
                <c:pt idx="1550">
                  <c:v>1872.9690000000001</c:v>
                </c:pt>
                <c:pt idx="1551">
                  <c:v>1800</c:v>
                </c:pt>
                <c:pt idx="1552">
                  <c:v>1891.172</c:v>
                </c:pt>
                <c:pt idx="1553">
                  <c:v>2011.5619999999999</c:v>
                </c:pt>
                <c:pt idx="1554">
                  <c:v>2165.9369999999999</c:v>
                </c:pt>
                <c:pt idx="1555">
                  <c:v>2290</c:v>
                </c:pt>
                <c:pt idx="1556">
                  <c:v>2217.7339999999999</c:v>
                </c:pt>
                <c:pt idx="1557">
                  <c:v>2055.3910000000001</c:v>
                </c:pt>
                <c:pt idx="1558">
                  <c:v>2073.75</c:v>
                </c:pt>
                <c:pt idx="1559">
                  <c:v>2107.7339999999999</c:v>
                </c:pt>
                <c:pt idx="1560">
                  <c:v>2114.7660000000001</c:v>
                </c:pt>
                <c:pt idx="1561">
                  <c:v>2104.375</c:v>
                </c:pt>
                <c:pt idx="1562">
                  <c:v>2069.1410000000001</c:v>
                </c:pt>
                <c:pt idx="1563">
                  <c:v>2051.953</c:v>
                </c:pt>
                <c:pt idx="1564">
                  <c:v>2040</c:v>
                </c:pt>
                <c:pt idx="1565">
                  <c:v>2030.9369999999999</c:v>
                </c:pt>
                <c:pt idx="1566">
                  <c:v>2042.578</c:v>
                </c:pt>
                <c:pt idx="1567">
                  <c:v>2049.1410000000001</c:v>
                </c:pt>
                <c:pt idx="1568">
                  <c:v>2055.1559999999999</c:v>
                </c:pt>
                <c:pt idx="1569">
                  <c:v>2058.3589999999999</c:v>
                </c:pt>
                <c:pt idx="1570">
                  <c:v>2060.9369999999999</c:v>
                </c:pt>
                <c:pt idx="1571">
                  <c:v>2057.1869999999999</c:v>
                </c:pt>
                <c:pt idx="1572">
                  <c:v>2057.1869999999999</c:v>
                </c:pt>
                <c:pt idx="1573">
                  <c:v>2053.3589999999999</c:v>
                </c:pt>
                <c:pt idx="1574">
                  <c:v>2045.7809999999999</c:v>
                </c:pt>
                <c:pt idx="1575">
                  <c:v>2040.547</c:v>
                </c:pt>
                <c:pt idx="1576">
                  <c:v>2034.375</c:v>
                </c:pt>
                <c:pt idx="1577">
                  <c:v>2031.5619999999999</c:v>
                </c:pt>
                <c:pt idx="1578">
                  <c:v>2035.7809999999999</c:v>
                </c:pt>
                <c:pt idx="1579">
                  <c:v>2041.4059999999999</c:v>
                </c:pt>
                <c:pt idx="1580">
                  <c:v>2042.9690000000001</c:v>
                </c:pt>
                <c:pt idx="1581">
                  <c:v>2051.172</c:v>
                </c:pt>
                <c:pt idx="1582">
                  <c:v>2057.9690000000001</c:v>
                </c:pt>
                <c:pt idx="1583">
                  <c:v>2061.172</c:v>
                </c:pt>
                <c:pt idx="1584">
                  <c:v>2063.9839999999999</c:v>
                </c:pt>
                <c:pt idx="1585">
                  <c:v>2065.9369999999999</c:v>
                </c:pt>
                <c:pt idx="1586">
                  <c:v>2061.5619999999999</c:v>
                </c:pt>
                <c:pt idx="1587">
                  <c:v>2061.953</c:v>
                </c:pt>
                <c:pt idx="1588">
                  <c:v>2055.9369999999999</c:v>
                </c:pt>
                <c:pt idx="1589">
                  <c:v>2052.9690000000001</c:v>
                </c:pt>
                <c:pt idx="1590">
                  <c:v>2055.9369999999999</c:v>
                </c:pt>
                <c:pt idx="1591">
                  <c:v>2060</c:v>
                </c:pt>
                <c:pt idx="1592">
                  <c:v>2061.4059999999999</c:v>
                </c:pt>
                <c:pt idx="1593">
                  <c:v>2063.3589999999999</c:v>
                </c:pt>
                <c:pt idx="1594">
                  <c:v>2066.4059999999999</c:v>
                </c:pt>
                <c:pt idx="1595">
                  <c:v>2067.3440000000001</c:v>
                </c:pt>
                <c:pt idx="1596">
                  <c:v>2069.375</c:v>
                </c:pt>
                <c:pt idx="1597">
                  <c:v>2066.5619999999999</c:v>
                </c:pt>
                <c:pt idx="1598">
                  <c:v>2066.172</c:v>
                </c:pt>
                <c:pt idx="1599">
                  <c:v>2063.203</c:v>
                </c:pt>
                <c:pt idx="1600">
                  <c:v>2056.5619999999999</c:v>
                </c:pt>
                <c:pt idx="1601">
                  <c:v>2055.9369999999999</c:v>
                </c:pt>
                <c:pt idx="1602">
                  <c:v>2052.3440000000001</c:v>
                </c:pt>
                <c:pt idx="1603">
                  <c:v>2051.953</c:v>
                </c:pt>
                <c:pt idx="1604">
                  <c:v>2051.953</c:v>
                </c:pt>
                <c:pt idx="1605">
                  <c:v>2053.203</c:v>
                </c:pt>
                <c:pt idx="1606">
                  <c:v>2050.3910000000001</c:v>
                </c:pt>
                <c:pt idx="1607">
                  <c:v>2051.172</c:v>
                </c:pt>
                <c:pt idx="1608">
                  <c:v>2046.797</c:v>
                </c:pt>
                <c:pt idx="1609">
                  <c:v>2044.6089999999999</c:v>
                </c:pt>
                <c:pt idx="1610">
                  <c:v>2041.797</c:v>
                </c:pt>
                <c:pt idx="1611">
                  <c:v>2037.1869999999999</c:v>
                </c:pt>
                <c:pt idx="1612">
                  <c:v>2034.7660000000001</c:v>
                </c:pt>
                <c:pt idx="1613">
                  <c:v>2030.3910000000001</c:v>
                </c:pt>
                <c:pt idx="1614">
                  <c:v>2030.7809999999999</c:v>
                </c:pt>
                <c:pt idx="1615">
                  <c:v>2024.6089999999999</c:v>
                </c:pt>
                <c:pt idx="1616">
                  <c:v>2023.75</c:v>
                </c:pt>
                <c:pt idx="1617">
                  <c:v>2025.547</c:v>
                </c:pt>
                <c:pt idx="1618">
                  <c:v>2020.9369999999999</c:v>
                </c:pt>
                <c:pt idx="1619">
                  <c:v>2022.1869999999999</c:v>
                </c:pt>
                <c:pt idx="1620">
                  <c:v>2019.1410000000001</c:v>
                </c:pt>
                <c:pt idx="1621">
                  <c:v>2016.4059999999999</c:v>
                </c:pt>
                <c:pt idx="1622">
                  <c:v>2011.4059999999999</c:v>
                </c:pt>
                <c:pt idx="1623">
                  <c:v>2009.1410000000001</c:v>
                </c:pt>
                <c:pt idx="1624">
                  <c:v>2010</c:v>
                </c:pt>
                <c:pt idx="1625">
                  <c:v>2009.375</c:v>
                </c:pt>
                <c:pt idx="1626">
                  <c:v>2006.953</c:v>
                </c:pt>
                <c:pt idx="1627">
                  <c:v>2004.7660000000001</c:v>
                </c:pt>
                <c:pt idx="1628">
                  <c:v>2004.1410000000001</c:v>
                </c:pt>
                <c:pt idx="1629">
                  <c:v>2001.5619999999999</c:v>
                </c:pt>
                <c:pt idx="1630">
                  <c:v>2000.7809999999999</c:v>
                </c:pt>
                <c:pt idx="1631">
                  <c:v>1999.6089999999999</c:v>
                </c:pt>
                <c:pt idx="1632">
                  <c:v>2002.9690000000001</c:v>
                </c:pt>
                <c:pt idx="1633">
                  <c:v>2003.203</c:v>
                </c:pt>
                <c:pt idx="1634">
                  <c:v>2000.1559999999999</c:v>
                </c:pt>
                <c:pt idx="1635">
                  <c:v>2001.953</c:v>
                </c:pt>
                <c:pt idx="1636">
                  <c:v>1998.75</c:v>
                </c:pt>
                <c:pt idx="1637">
                  <c:v>2000.1559999999999</c:v>
                </c:pt>
                <c:pt idx="1638">
                  <c:v>2003.75</c:v>
                </c:pt>
                <c:pt idx="1639">
                  <c:v>2007.578</c:v>
                </c:pt>
                <c:pt idx="1640">
                  <c:v>2011.5619999999999</c:v>
                </c:pt>
                <c:pt idx="1641">
                  <c:v>2012.1869999999999</c:v>
                </c:pt>
                <c:pt idx="1642">
                  <c:v>2014.1410000000001</c:v>
                </c:pt>
                <c:pt idx="1643">
                  <c:v>2017.3440000000001</c:v>
                </c:pt>
                <c:pt idx="1644">
                  <c:v>2019.6089999999999</c:v>
                </c:pt>
                <c:pt idx="1645">
                  <c:v>2023.203</c:v>
                </c:pt>
                <c:pt idx="1646">
                  <c:v>2024.7660000000001</c:v>
                </c:pt>
                <c:pt idx="1647">
                  <c:v>2026.5619999999999</c:v>
                </c:pt>
                <c:pt idx="1648">
                  <c:v>2028.203</c:v>
                </c:pt>
                <c:pt idx="1649">
                  <c:v>2016.4059999999999</c:v>
                </c:pt>
                <c:pt idx="1650">
                  <c:v>2009.375</c:v>
                </c:pt>
                <c:pt idx="1651">
                  <c:v>2025.9369999999999</c:v>
                </c:pt>
                <c:pt idx="1652">
                  <c:v>2029.7660000000001</c:v>
                </c:pt>
                <c:pt idx="1653">
                  <c:v>2030.1559999999999</c:v>
                </c:pt>
                <c:pt idx="1654">
                  <c:v>2041.5619999999999</c:v>
                </c:pt>
                <c:pt idx="1655">
                  <c:v>2043.203</c:v>
                </c:pt>
                <c:pt idx="1656">
                  <c:v>2050.547</c:v>
                </c:pt>
                <c:pt idx="1657">
                  <c:v>2064.7660000000001</c:v>
                </c:pt>
                <c:pt idx="1658">
                  <c:v>2060.9369999999999</c:v>
                </c:pt>
                <c:pt idx="1659">
                  <c:v>2066.172</c:v>
                </c:pt>
                <c:pt idx="1660">
                  <c:v>2070.7809999999999</c:v>
                </c:pt>
                <c:pt idx="1661">
                  <c:v>2067.3440000000001</c:v>
                </c:pt>
                <c:pt idx="1662">
                  <c:v>2072.7339999999999</c:v>
                </c:pt>
                <c:pt idx="1663">
                  <c:v>2076.953</c:v>
                </c:pt>
                <c:pt idx="1664">
                  <c:v>2079.6089999999999</c:v>
                </c:pt>
                <c:pt idx="1665">
                  <c:v>2073.203</c:v>
                </c:pt>
                <c:pt idx="1666">
                  <c:v>2067.7339999999999</c:v>
                </c:pt>
                <c:pt idx="1667">
                  <c:v>2077.3440000000001</c:v>
                </c:pt>
                <c:pt idx="1668">
                  <c:v>2081.5619999999999</c:v>
                </c:pt>
                <c:pt idx="1669">
                  <c:v>2079.375</c:v>
                </c:pt>
                <c:pt idx="1670">
                  <c:v>2082.9690000000001</c:v>
                </c:pt>
                <c:pt idx="1671">
                  <c:v>2086.5619999999999</c:v>
                </c:pt>
                <c:pt idx="1672">
                  <c:v>2084.375</c:v>
                </c:pt>
                <c:pt idx="1673">
                  <c:v>2085.547</c:v>
                </c:pt>
                <c:pt idx="1674">
                  <c:v>2090</c:v>
                </c:pt>
                <c:pt idx="1675">
                  <c:v>2085.1559999999999</c:v>
                </c:pt>
                <c:pt idx="1676">
                  <c:v>2086.953</c:v>
                </c:pt>
                <c:pt idx="1677">
                  <c:v>2087.3440000000001</c:v>
                </c:pt>
                <c:pt idx="1678">
                  <c:v>2081.953</c:v>
                </c:pt>
                <c:pt idx="1679">
                  <c:v>2085</c:v>
                </c:pt>
                <c:pt idx="1680">
                  <c:v>2085.9369999999999</c:v>
                </c:pt>
                <c:pt idx="1681">
                  <c:v>2081.172</c:v>
                </c:pt>
                <c:pt idx="1682">
                  <c:v>2082.9690000000001</c:v>
                </c:pt>
                <c:pt idx="1683">
                  <c:v>2081.5619999999999</c:v>
                </c:pt>
                <c:pt idx="1684">
                  <c:v>2079.375</c:v>
                </c:pt>
                <c:pt idx="1685">
                  <c:v>2080.1559999999999</c:v>
                </c:pt>
                <c:pt idx="1686">
                  <c:v>2080</c:v>
                </c:pt>
                <c:pt idx="1687">
                  <c:v>2077.3440000000001</c:v>
                </c:pt>
                <c:pt idx="1688">
                  <c:v>2072.1869999999999</c:v>
                </c:pt>
                <c:pt idx="1689">
                  <c:v>2072.9690000000001</c:v>
                </c:pt>
                <c:pt idx="1690">
                  <c:v>2069.7660000000001</c:v>
                </c:pt>
                <c:pt idx="1691">
                  <c:v>2065.3910000000001</c:v>
                </c:pt>
                <c:pt idx="1692">
                  <c:v>2065.9369999999999</c:v>
                </c:pt>
                <c:pt idx="1693">
                  <c:v>2064.1410000000001</c:v>
                </c:pt>
                <c:pt idx="1694">
                  <c:v>2062.3440000000001</c:v>
                </c:pt>
                <c:pt idx="1695">
                  <c:v>2059.375</c:v>
                </c:pt>
                <c:pt idx="1696">
                  <c:v>2056.953</c:v>
                </c:pt>
                <c:pt idx="1697">
                  <c:v>2057.3440000000001</c:v>
                </c:pt>
                <c:pt idx="1698">
                  <c:v>2055</c:v>
                </c:pt>
                <c:pt idx="1699">
                  <c:v>2050.9369999999999</c:v>
                </c:pt>
                <c:pt idx="1700">
                  <c:v>2047.9690000000001</c:v>
                </c:pt>
                <c:pt idx="1701">
                  <c:v>2047.1869999999999</c:v>
                </c:pt>
                <c:pt idx="1702">
                  <c:v>2047.578</c:v>
                </c:pt>
                <c:pt idx="1703">
                  <c:v>2045.3910000000001</c:v>
                </c:pt>
                <c:pt idx="1704">
                  <c:v>2044.1410000000001</c:v>
                </c:pt>
                <c:pt idx="1705">
                  <c:v>2039.6089999999999</c:v>
                </c:pt>
                <c:pt idx="1706">
                  <c:v>2041.4059999999999</c:v>
                </c:pt>
                <c:pt idx="1707">
                  <c:v>2040</c:v>
                </c:pt>
                <c:pt idx="1708">
                  <c:v>2037.9690000000001</c:v>
                </c:pt>
                <c:pt idx="1709">
                  <c:v>2039.1410000000001</c:v>
                </c:pt>
                <c:pt idx="1710">
                  <c:v>2038.3589999999999</c:v>
                </c:pt>
                <c:pt idx="1711">
                  <c:v>2037.7339999999999</c:v>
                </c:pt>
                <c:pt idx="1712">
                  <c:v>2038.3589999999999</c:v>
                </c:pt>
                <c:pt idx="1713">
                  <c:v>2039.6089999999999</c:v>
                </c:pt>
                <c:pt idx="1714">
                  <c:v>2038.3589999999999</c:v>
                </c:pt>
                <c:pt idx="1715">
                  <c:v>2040.7809999999999</c:v>
                </c:pt>
                <c:pt idx="1716">
                  <c:v>2041.4059999999999</c:v>
                </c:pt>
                <c:pt idx="1717">
                  <c:v>2043.9839999999999</c:v>
                </c:pt>
                <c:pt idx="1718">
                  <c:v>2043.3589999999999</c:v>
                </c:pt>
                <c:pt idx="1719">
                  <c:v>2045.7809999999999</c:v>
                </c:pt>
                <c:pt idx="1720">
                  <c:v>2045.7809999999999</c:v>
                </c:pt>
                <c:pt idx="1721">
                  <c:v>2048.9839999999999</c:v>
                </c:pt>
                <c:pt idx="1722">
                  <c:v>2047.578</c:v>
                </c:pt>
                <c:pt idx="1723">
                  <c:v>2053.203</c:v>
                </c:pt>
                <c:pt idx="1724">
                  <c:v>2051.4059999999999</c:v>
                </c:pt>
                <c:pt idx="1725">
                  <c:v>2054.1410000000001</c:v>
                </c:pt>
                <c:pt idx="1726">
                  <c:v>2058.203</c:v>
                </c:pt>
                <c:pt idx="1727">
                  <c:v>2060</c:v>
                </c:pt>
                <c:pt idx="1728">
                  <c:v>2060.9369999999999</c:v>
                </c:pt>
                <c:pt idx="1729">
                  <c:v>2063.75</c:v>
                </c:pt>
                <c:pt idx="1730">
                  <c:v>2067.3440000000001</c:v>
                </c:pt>
                <c:pt idx="1731">
                  <c:v>2067.3440000000001</c:v>
                </c:pt>
                <c:pt idx="1732">
                  <c:v>2066.797</c:v>
                </c:pt>
                <c:pt idx="1733">
                  <c:v>2070</c:v>
                </c:pt>
                <c:pt idx="1734">
                  <c:v>2073.5940000000001</c:v>
                </c:pt>
                <c:pt idx="1735">
                  <c:v>2076.172</c:v>
                </c:pt>
                <c:pt idx="1736">
                  <c:v>2080.9369999999999</c:v>
                </c:pt>
                <c:pt idx="1737">
                  <c:v>2084.7660000000001</c:v>
                </c:pt>
                <c:pt idx="1738">
                  <c:v>2086.5619999999999</c:v>
                </c:pt>
                <c:pt idx="1739">
                  <c:v>2090.7809999999999</c:v>
                </c:pt>
                <c:pt idx="1740">
                  <c:v>2090</c:v>
                </c:pt>
                <c:pt idx="1741">
                  <c:v>2093.75</c:v>
                </c:pt>
                <c:pt idx="1742">
                  <c:v>2098.5940000000001</c:v>
                </c:pt>
                <c:pt idx="1743">
                  <c:v>2099.6089999999999</c:v>
                </c:pt>
                <c:pt idx="1744">
                  <c:v>2104.6089999999999</c:v>
                </c:pt>
                <c:pt idx="1745">
                  <c:v>2102.7339999999999</c:v>
                </c:pt>
                <c:pt idx="1746">
                  <c:v>2107.578</c:v>
                </c:pt>
                <c:pt idx="1747">
                  <c:v>2109.375</c:v>
                </c:pt>
                <c:pt idx="1748">
                  <c:v>2107.7339999999999</c:v>
                </c:pt>
                <c:pt idx="1749">
                  <c:v>2111.4059999999999</c:v>
                </c:pt>
                <c:pt idx="1750">
                  <c:v>2113.3589999999999</c:v>
                </c:pt>
                <c:pt idx="1751">
                  <c:v>2117.1869999999999</c:v>
                </c:pt>
                <c:pt idx="1752">
                  <c:v>2120</c:v>
                </c:pt>
                <c:pt idx="1753">
                  <c:v>2121.4059999999999</c:v>
                </c:pt>
                <c:pt idx="1754">
                  <c:v>2121.953</c:v>
                </c:pt>
                <c:pt idx="1755">
                  <c:v>2123.75</c:v>
                </c:pt>
                <c:pt idx="1756">
                  <c:v>2127.3440000000001</c:v>
                </c:pt>
                <c:pt idx="1757">
                  <c:v>2128.5940000000001</c:v>
                </c:pt>
                <c:pt idx="1758">
                  <c:v>2127.7339999999999</c:v>
                </c:pt>
                <c:pt idx="1759">
                  <c:v>2117.3440000000001</c:v>
                </c:pt>
                <c:pt idx="1760">
                  <c:v>2127.578</c:v>
                </c:pt>
                <c:pt idx="1761">
                  <c:v>2129.375</c:v>
                </c:pt>
                <c:pt idx="1762">
                  <c:v>2127.9690000000001</c:v>
                </c:pt>
                <c:pt idx="1763">
                  <c:v>2125.3910000000001</c:v>
                </c:pt>
                <c:pt idx="1764">
                  <c:v>2129.6089999999999</c:v>
                </c:pt>
                <c:pt idx="1765">
                  <c:v>2130.1559999999999</c:v>
                </c:pt>
                <c:pt idx="1766">
                  <c:v>2130.3910000000001</c:v>
                </c:pt>
                <c:pt idx="1767">
                  <c:v>2136.172</c:v>
                </c:pt>
                <c:pt idx="1768">
                  <c:v>2135.9369999999999</c:v>
                </c:pt>
                <c:pt idx="1769">
                  <c:v>2136.172</c:v>
                </c:pt>
                <c:pt idx="1770">
                  <c:v>2140.1559999999999</c:v>
                </c:pt>
                <c:pt idx="1771">
                  <c:v>2142.1869999999999</c:v>
                </c:pt>
                <c:pt idx="1772">
                  <c:v>2145.547</c:v>
                </c:pt>
                <c:pt idx="1773">
                  <c:v>2135.547</c:v>
                </c:pt>
                <c:pt idx="1774">
                  <c:v>2139.1410000000001</c:v>
                </c:pt>
                <c:pt idx="1775">
                  <c:v>2139.1410000000001</c:v>
                </c:pt>
                <c:pt idx="1776">
                  <c:v>2135.9369999999999</c:v>
                </c:pt>
                <c:pt idx="1777">
                  <c:v>2138.3589999999999</c:v>
                </c:pt>
                <c:pt idx="1778">
                  <c:v>2135.9369999999999</c:v>
                </c:pt>
                <c:pt idx="1779">
                  <c:v>2135.7809999999999</c:v>
                </c:pt>
                <c:pt idx="1780">
                  <c:v>2138.5940000000001</c:v>
                </c:pt>
                <c:pt idx="1781">
                  <c:v>2136.172</c:v>
                </c:pt>
                <c:pt idx="1782">
                  <c:v>2138.75</c:v>
                </c:pt>
                <c:pt idx="1783">
                  <c:v>2139.7660000000001</c:v>
                </c:pt>
                <c:pt idx="1784">
                  <c:v>2137.9690000000001</c:v>
                </c:pt>
                <c:pt idx="1785">
                  <c:v>2141.797</c:v>
                </c:pt>
                <c:pt idx="1786">
                  <c:v>2139.6089999999999</c:v>
                </c:pt>
                <c:pt idx="1787">
                  <c:v>2141.797</c:v>
                </c:pt>
                <c:pt idx="1788">
                  <c:v>2143.3589999999999</c:v>
                </c:pt>
                <c:pt idx="1789">
                  <c:v>2139.1410000000001</c:v>
                </c:pt>
                <c:pt idx="1790">
                  <c:v>2140</c:v>
                </c:pt>
                <c:pt idx="1791">
                  <c:v>2141.172</c:v>
                </c:pt>
                <c:pt idx="1792">
                  <c:v>2143.203</c:v>
                </c:pt>
                <c:pt idx="1793">
                  <c:v>2142.3440000000001</c:v>
                </c:pt>
                <c:pt idx="1794">
                  <c:v>2139.6089999999999</c:v>
                </c:pt>
                <c:pt idx="1795">
                  <c:v>2142.3440000000001</c:v>
                </c:pt>
                <c:pt idx="1796">
                  <c:v>2142.3440000000001</c:v>
                </c:pt>
                <c:pt idx="1797">
                  <c:v>2140</c:v>
                </c:pt>
                <c:pt idx="1798">
                  <c:v>2139.6089999999999</c:v>
                </c:pt>
                <c:pt idx="1799">
                  <c:v>2140.9369999999999</c:v>
                </c:pt>
                <c:pt idx="1800">
                  <c:v>2138.3589999999999</c:v>
                </c:pt>
                <c:pt idx="1801">
                  <c:v>2138.5940000000001</c:v>
                </c:pt>
                <c:pt idx="1802">
                  <c:v>2137.7339999999999</c:v>
                </c:pt>
                <c:pt idx="1803">
                  <c:v>2135.1559999999999</c:v>
                </c:pt>
                <c:pt idx="1804">
                  <c:v>2135.7809999999999</c:v>
                </c:pt>
                <c:pt idx="1805">
                  <c:v>2132.9690000000001</c:v>
                </c:pt>
                <c:pt idx="1806">
                  <c:v>2133.75</c:v>
                </c:pt>
                <c:pt idx="1807">
                  <c:v>2133.203</c:v>
                </c:pt>
                <c:pt idx="1808">
                  <c:v>2131.4059999999999</c:v>
                </c:pt>
                <c:pt idx="1809">
                  <c:v>2129.1410000000001</c:v>
                </c:pt>
                <c:pt idx="1810">
                  <c:v>2130.547</c:v>
                </c:pt>
                <c:pt idx="1811">
                  <c:v>2126.4059999999999</c:v>
                </c:pt>
                <c:pt idx="1812">
                  <c:v>2126.797</c:v>
                </c:pt>
                <c:pt idx="1813">
                  <c:v>2124.1410000000001</c:v>
                </c:pt>
                <c:pt idx="1814">
                  <c:v>2123.75</c:v>
                </c:pt>
                <c:pt idx="1815">
                  <c:v>2120.1559999999999</c:v>
                </c:pt>
                <c:pt idx="1816">
                  <c:v>2118.5940000000001</c:v>
                </c:pt>
                <c:pt idx="1817">
                  <c:v>2117.3440000000001</c:v>
                </c:pt>
                <c:pt idx="1818">
                  <c:v>2113.5940000000001</c:v>
                </c:pt>
                <c:pt idx="1819">
                  <c:v>2111.5619999999999</c:v>
                </c:pt>
                <c:pt idx="1820">
                  <c:v>2109.1410000000001</c:v>
                </c:pt>
                <c:pt idx="1821">
                  <c:v>2107.3440000000001</c:v>
                </c:pt>
                <c:pt idx="1822">
                  <c:v>2104.375</c:v>
                </c:pt>
                <c:pt idx="1823">
                  <c:v>2101.797</c:v>
                </c:pt>
                <c:pt idx="1824">
                  <c:v>2099.375</c:v>
                </c:pt>
                <c:pt idx="1825">
                  <c:v>2094.7660000000001</c:v>
                </c:pt>
                <c:pt idx="1826">
                  <c:v>2092.7339999999999</c:v>
                </c:pt>
                <c:pt idx="1827">
                  <c:v>2087.3440000000001</c:v>
                </c:pt>
                <c:pt idx="1828">
                  <c:v>2088.3589999999999</c:v>
                </c:pt>
                <c:pt idx="1829">
                  <c:v>2084.7660000000001</c:v>
                </c:pt>
                <c:pt idx="1830">
                  <c:v>2077.7339999999999</c:v>
                </c:pt>
                <c:pt idx="1831">
                  <c:v>2075.7809999999999</c:v>
                </c:pt>
                <c:pt idx="1832">
                  <c:v>2074.375</c:v>
                </c:pt>
                <c:pt idx="1833">
                  <c:v>2068.75</c:v>
                </c:pt>
                <c:pt idx="1834">
                  <c:v>2069.1410000000001</c:v>
                </c:pt>
                <c:pt idx="1835">
                  <c:v>2067.578</c:v>
                </c:pt>
                <c:pt idx="1836">
                  <c:v>2064.375</c:v>
                </c:pt>
                <c:pt idx="1837">
                  <c:v>2061.172</c:v>
                </c:pt>
                <c:pt idx="1838">
                  <c:v>2058.203</c:v>
                </c:pt>
                <c:pt idx="1839">
                  <c:v>2062.578</c:v>
                </c:pt>
                <c:pt idx="1840">
                  <c:v>2057.1869999999999</c:v>
                </c:pt>
                <c:pt idx="1841">
                  <c:v>2055.1559999999999</c:v>
                </c:pt>
                <c:pt idx="1842">
                  <c:v>2057.578</c:v>
                </c:pt>
                <c:pt idx="1843">
                  <c:v>2052.7339999999999</c:v>
                </c:pt>
                <c:pt idx="1844">
                  <c:v>2051.172</c:v>
                </c:pt>
                <c:pt idx="1845">
                  <c:v>2051.5619999999999</c:v>
                </c:pt>
                <c:pt idx="1846">
                  <c:v>2048.203</c:v>
                </c:pt>
                <c:pt idx="1847">
                  <c:v>2046.5619999999999</c:v>
                </c:pt>
                <c:pt idx="1848">
                  <c:v>2048.203</c:v>
                </c:pt>
                <c:pt idx="1849">
                  <c:v>2047.7339999999999</c:v>
                </c:pt>
                <c:pt idx="1850">
                  <c:v>2046.797</c:v>
                </c:pt>
                <c:pt idx="1851">
                  <c:v>2046.797</c:v>
                </c:pt>
                <c:pt idx="1852">
                  <c:v>2043.5940000000001</c:v>
                </c:pt>
                <c:pt idx="1853">
                  <c:v>2045.547</c:v>
                </c:pt>
                <c:pt idx="1854">
                  <c:v>2045.9369999999999</c:v>
                </c:pt>
                <c:pt idx="1855">
                  <c:v>2046.5619999999999</c:v>
                </c:pt>
                <c:pt idx="1856">
                  <c:v>2047.578</c:v>
                </c:pt>
                <c:pt idx="1857">
                  <c:v>2049.375</c:v>
                </c:pt>
                <c:pt idx="1858">
                  <c:v>2049.7660000000001</c:v>
                </c:pt>
                <c:pt idx="1859">
                  <c:v>2048.9839999999999</c:v>
                </c:pt>
                <c:pt idx="1860">
                  <c:v>2048.75</c:v>
                </c:pt>
                <c:pt idx="1861">
                  <c:v>2053.203</c:v>
                </c:pt>
                <c:pt idx="1862">
                  <c:v>2033.3589999999999</c:v>
                </c:pt>
                <c:pt idx="1863">
                  <c:v>1971.4059999999999</c:v>
                </c:pt>
                <c:pt idx="1864">
                  <c:v>2005.547</c:v>
                </c:pt>
                <c:pt idx="1865">
                  <c:v>2042.9690000000001</c:v>
                </c:pt>
                <c:pt idx="1866">
                  <c:v>2017.3440000000001</c:v>
                </c:pt>
                <c:pt idx="1867">
                  <c:v>2018.5940000000001</c:v>
                </c:pt>
                <c:pt idx="1868">
                  <c:v>2015.547</c:v>
                </c:pt>
                <c:pt idx="1869">
                  <c:v>2027.3440000000001</c:v>
                </c:pt>
                <c:pt idx="1870">
                  <c:v>2042.9690000000001</c:v>
                </c:pt>
                <c:pt idx="1871">
                  <c:v>2043.5940000000001</c:v>
                </c:pt>
                <c:pt idx="1872">
                  <c:v>2052.1869999999999</c:v>
                </c:pt>
                <c:pt idx="1873">
                  <c:v>2053.75</c:v>
                </c:pt>
                <c:pt idx="1874">
                  <c:v>2064.375</c:v>
                </c:pt>
                <c:pt idx="1875">
                  <c:v>2081.4059999999999</c:v>
                </c:pt>
                <c:pt idx="1876">
                  <c:v>2082.3440000000001</c:v>
                </c:pt>
                <c:pt idx="1877">
                  <c:v>2048.5940000000001</c:v>
                </c:pt>
                <c:pt idx="1878">
                  <c:v>2031.172</c:v>
                </c:pt>
                <c:pt idx="1879">
                  <c:v>2040.7809999999999</c:v>
                </c:pt>
                <c:pt idx="1880">
                  <c:v>2030.3910000000001</c:v>
                </c:pt>
                <c:pt idx="1881">
                  <c:v>2032.1869999999999</c:v>
                </c:pt>
                <c:pt idx="1882">
                  <c:v>2032.9690000000001</c:v>
                </c:pt>
                <c:pt idx="1883">
                  <c:v>2029.375</c:v>
                </c:pt>
                <c:pt idx="1884">
                  <c:v>2035.9369999999999</c:v>
                </c:pt>
                <c:pt idx="1885">
                  <c:v>2033.75</c:v>
                </c:pt>
                <c:pt idx="1886">
                  <c:v>2032.9690000000001</c:v>
                </c:pt>
                <c:pt idx="1887">
                  <c:v>2035.1559999999999</c:v>
                </c:pt>
                <c:pt idx="1888">
                  <c:v>2037.9690000000001</c:v>
                </c:pt>
                <c:pt idx="1889">
                  <c:v>2038.75</c:v>
                </c:pt>
                <c:pt idx="1890">
                  <c:v>2035.9369999999999</c:v>
                </c:pt>
                <c:pt idx="1891">
                  <c:v>2037.9690000000001</c:v>
                </c:pt>
                <c:pt idx="1892">
                  <c:v>2033.203</c:v>
                </c:pt>
                <c:pt idx="1893">
                  <c:v>2031.4059999999999</c:v>
                </c:pt>
                <c:pt idx="1894">
                  <c:v>2027.7339999999999</c:v>
                </c:pt>
                <c:pt idx="1895">
                  <c:v>2028.9839999999999</c:v>
                </c:pt>
                <c:pt idx="1896">
                  <c:v>2029.6089999999999</c:v>
                </c:pt>
                <c:pt idx="1897">
                  <c:v>2028.75</c:v>
                </c:pt>
                <c:pt idx="1898">
                  <c:v>2028.5940000000001</c:v>
                </c:pt>
                <c:pt idx="1899">
                  <c:v>2027.578</c:v>
                </c:pt>
                <c:pt idx="1900">
                  <c:v>2028.203</c:v>
                </c:pt>
                <c:pt idx="1901">
                  <c:v>2025</c:v>
                </c:pt>
                <c:pt idx="1902">
                  <c:v>2023.5940000000001</c:v>
                </c:pt>
                <c:pt idx="1903">
                  <c:v>2022.7339999999999</c:v>
                </c:pt>
                <c:pt idx="1904">
                  <c:v>2021.5619999999999</c:v>
                </c:pt>
                <c:pt idx="1905">
                  <c:v>2018.9839999999999</c:v>
                </c:pt>
                <c:pt idx="1906">
                  <c:v>2018.5940000000001</c:v>
                </c:pt>
                <c:pt idx="1907">
                  <c:v>2016.4059999999999</c:v>
                </c:pt>
                <c:pt idx="1908">
                  <c:v>2018.9839999999999</c:v>
                </c:pt>
                <c:pt idx="1909">
                  <c:v>2015.3910000000001</c:v>
                </c:pt>
                <c:pt idx="1910">
                  <c:v>2014.375</c:v>
                </c:pt>
                <c:pt idx="1911">
                  <c:v>2016.5619999999999</c:v>
                </c:pt>
                <c:pt idx="1912">
                  <c:v>2016.953</c:v>
                </c:pt>
                <c:pt idx="1913">
                  <c:v>2013.5940000000001</c:v>
                </c:pt>
                <c:pt idx="1914">
                  <c:v>2011.172</c:v>
                </c:pt>
                <c:pt idx="1915">
                  <c:v>2011.797</c:v>
                </c:pt>
                <c:pt idx="1916">
                  <c:v>2015.9369999999999</c:v>
                </c:pt>
                <c:pt idx="1917">
                  <c:v>2012.578</c:v>
                </c:pt>
                <c:pt idx="1918">
                  <c:v>2013.9839999999999</c:v>
                </c:pt>
                <c:pt idx="1919">
                  <c:v>2012.9690000000001</c:v>
                </c:pt>
                <c:pt idx="1920">
                  <c:v>2012.1869999999999</c:v>
                </c:pt>
                <c:pt idx="1921">
                  <c:v>2014.375</c:v>
                </c:pt>
                <c:pt idx="1922">
                  <c:v>2012.7339999999999</c:v>
                </c:pt>
                <c:pt idx="1923">
                  <c:v>2015.1559999999999</c:v>
                </c:pt>
                <c:pt idx="1924">
                  <c:v>2015</c:v>
                </c:pt>
                <c:pt idx="1925">
                  <c:v>2019.1410000000001</c:v>
                </c:pt>
                <c:pt idx="1926">
                  <c:v>2019.7660000000001</c:v>
                </c:pt>
                <c:pt idx="1927">
                  <c:v>2018.5940000000001</c:v>
                </c:pt>
                <c:pt idx="1928">
                  <c:v>2016.953</c:v>
                </c:pt>
                <c:pt idx="1929">
                  <c:v>2017.9690000000001</c:v>
                </c:pt>
                <c:pt idx="1930">
                  <c:v>2020.9369999999999</c:v>
                </c:pt>
                <c:pt idx="1931">
                  <c:v>2024.7660000000001</c:v>
                </c:pt>
                <c:pt idx="1932">
                  <c:v>2025.1559999999999</c:v>
                </c:pt>
                <c:pt idx="1933">
                  <c:v>2026.4059999999999</c:v>
                </c:pt>
                <c:pt idx="1934">
                  <c:v>2027.3440000000001</c:v>
                </c:pt>
                <c:pt idx="1935">
                  <c:v>2030</c:v>
                </c:pt>
                <c:pt idx="1936">
                  <c:v>2032.3440000000001</c:v>
                </c:pt>
                <c:pt idx="1937">
                  <c:v>2032.9690000000001</c:v>
                </c:pt>
                <c:pt idx="1938">
                  <c:v>2039.1410000000001</c:v>
                </c:pt>
                <c:pt idx="1939">
                  <c:v>2040.7809999999999</c:v>
                </c:pt>
                <c:pt idx="1940">
                  <c:v>2041.4059999999999</c:v>
                </c:pt>
                <c:pt idx="1941">
                  <c:v>2044.375</c:v>
                </c:pt>
                <c:pt idx="1942">
                  <c:v>2048.75</c:v>
                </c:pt>
                <c:pt idx="1943">
                  <c:v>2048.75</c:v>
                </c:pt>
                <c:pt idx="1944">
                  <c:v>2051.953</c:v>
                </c:pt>
                <c:pt idx="1945">
                  <c:v>2053.9839999999999</c:v>
                </c:pt>
                <c:pt idx="1946">
                  <c:v>2055.9369999999999</c:v>
                </c:pt>
                <c:pt idx="1947">
                  <c:v>2061.4059999999999</c:v>
                </c:pt>
                <c:pt idx="1948">
                  <c:v>2060</c:v>
                </c:pt>
                <c:pt idx="1949">
                  <c:v>2064.1410000000001</c:v>
                </c:pt>
                <c:pt idx="1950">
                  <c:v>2067.3440000000001</c:v>
                </c:pt>
                <c:pt idx="1951">
                  <c:v>2065.3910000000001</c:v>
                </c:pt>
                <c:pt idx="1952">
                  <c:v>2072.578</c:v>
                </c:pt>
                <c:pt idx="1953">
                  <c:v>2073.75</c:v>
                </c:pt>
                <c:pt idx="1954">
                  <c:v>2077.1869999999999</c:v>
                </c:pt>
                <c:pt idx="1955">
                  <c:v>2084.375</c:v>
                </c:pt>
                <c:pt idx="1956">
                  <c:v>2085.3910000000001</c:v>
                </c:pt>
                <c:pt idx="1957">
                  <c:v>2087.9690000000001</c:v>
                </c:pt>
                <c:pt idx="1958">
                  <c:v>2092.7339999999999</c:v>
                </c:pt>
                <c:pt idx="1959">
                  <c:v>2095</c:v>
                </c:pt>
                <c:pt idx="1960">
                  <c:v>2096.4059999999999</c:v>
                </c:pt>
                <c:pt idx="1961">
                  <c:v>2090.1559999999999</c:v>
                </c:pt>
                <c:pt idx="1962">
                  <c:v>2082.578</c:v>
                </c:pt>
                <c:pt idx="1963">
                  <c:v>2093.203</c:v>
                </c:pt>
                <c:pt idx="1964">
                  <c:v>2093.3589999999999</c:v>
                </c:pt>
                <c:pt idx="1965">
                  <c:v>2086.797</c:v>
                </c:pt>
                <c:pt idx="1966">
                  <c:v>2093.5940000000001</c:v>
                </c:pt>
                <c:pt idx="1967">
                  <c:v>2102.7339999999999</c:v>
                </c:pt>
                <c:pt idx="1968">
                  <c:v>2103.75</c:v>
                </c:pt>
                <c:pt idx="1969">
                  <c:v>2111.4059999999999</c:v>
                </c:pt>
                <c:pt idx="1970">
                  <c:v>2109.375</c:v>
                </c:pt>
                <c:pt idx="1971">
                  <c:v>2105.3910000000001</c:v>
                </c:pt>
                <c:pt idx="1972">
                  <c:v>2112.7339999999999</c:v>
                </c:pt>
                <c:pt idx="1973">
                  <c:v>2114.6089999999999</c:v>
                </c:pt>
                <c:pt idx="1974">
                  <c:v>2118.5940000000001</c:v>
                </c:pt>
                <c:pt idx="1975">
                  <c:v>2119.7660000000001</c:v>
                </c:pt>
                <c:pt idx="1976">
                  <c:v>2108.75</c:v>
                </c:pt>
                <c:pt idx="1977">
                  <c:v>2106.797</c:v>
                </c:pt>
                <c:pt idx="1978">
                  <c:v>2110.547</c:v>
                </c:pt>
                <c:pt idx="1979">
                  <c:v>2111.5619999999999</c:v>
                </c:pt>
                <c:pt idx="1980">
                  <c:v>2107.7339999999999</c:v>
                </c:pt>
                <c:pt idx="1981">
                  <c:v>2112.9690000000001</c:v>
                </c:pt>
                <c:pt idx="1982">
                  <c:v>2114.7660000000001</c:v>
                </c:pt>
                <c:pt idx="1983">
                  <c:v>2114.1410000000001</c:v>
                </c:pt>
                <c:pt idx="1984">
                  <c:v>2116.172</c:v>
                </c:pt>
                <c:pt idx="1985">
                  <c:v>2115.3910000000001</c:v>
                </c:pt>
                <c:pt idx="1986">
                  <c:v>2115.9369999999999</c:v>
                </c:pt>
                <c:pt idx="1987">
                  <c:v>2116.4059999999999</c:v>
                </c:pt>
                <c:pt idx="1988">
                  <c:v>2119.1410000000001</c:v>
                </c:pt>
                <c:pt idx="1989">
                  <c:v>2118.5940000000001</c:v>
                </c:pt>
                <c:pt idx="1990">
                  <c:v>2117.1869999999999</c:v>
                </c:pt>
                <c:pt idx="1991">
                  <c:v>2118.75</c:v>
                </c:pt>
                <c:pt idx="1992">
                  <c:v>2115.547</c:v>
                </c:pt>
                <c:pt idx="1993">
                  <c:v>2113.203</c:v>
                </c:pt>
                <c:pt idx="1994">
                  <c:v>2117.9690000000001</c:v>
                </c:pt>
                <c:pt idx="1995">
                  <c:v>2115.7809999999999</c:v>
                </c:pt>
                <c:pt idx="1996">
                  <c:v>2115.7809999999999</c:v>
                </c:pt>
                <c:pt idx="1997">
                  <c:v>2117.3440000000001</c:v>
                </c:pt>
                <c:pt idx="1998">
                  <c:v>2117.7339999999999</c:v>
                </c:pt>
                <c:pt idx="1999">
                  <c:v>2116.4059999999999</c:v>
                </c:pt>
                <c:pt idx="2000">
                  <c:v>2117.1869999999999</c:v>
                </c:pt>
                <c:pt idx="2001">
                  <c:v>2118.3589999999999</c:v>
                </c:pt>
                <c:pt idx="2002">
                  <c:v>2115.547</c:v>
                </c:pt>
                <c:pt idx="2003">
                  <c:v>2116.4059999999999</c:v>
                </c:pt>
                <c:pt idx="2004">
                  <c:v>2116.4059999999999</c:v>
                </c:pt>
                <c:pt idx="2005">
                  <c:v>2116.5619999999999</c:v>
                </c:pt>
                <c:pt idx="2006">
                  <c:v>2115.547</c:v>
                </c:pt>
                <c:pt idx="2007">
                  <c:v>2117.9690000000001</c:v>
                </c:pt>
                <c:pt idx="2008">
                  <c:v>2115.3910000000001</c:v>
                </c:pt>
                <c:pt idx="2009">
                  <c:v>2117.7339999999999</c:v>
                </c:pt>
                <c:pt idx="2010">
                  <c:v>2117.1869999999999</c:v>
                </c:pt>
                <c:pt idx="2011">
                  <c:v>2118.9839999999999</c:v>
                </c:pt>
                <c:pt idx="2012">
                  <c:v>2116.797</c:v>
                </c:pt>
                <c:pt idx="2013">
                  <c:v>2117.578</c:v>
                </c:pt>
                <c:pt idx="2014">
                  <c:v>2116.953</c:v>
                </c:pt>
                <c:pt idx="2015">
                  <c:v>2116.5619999999999</c:v>
                </c:pt>
                <c:pt idx="2016">
                  <c:v>2115.9369999999999</c:v>
                </c:pt>
                <c:pt idx="2017">
                  <c:v>2117.7339999999999</c:v>
                </c:pt>
                <c:pt idx="2018">
                  <c:v>2115.547</c:v>
                </c:pt>
                <c:pt idx="2019">
                  <c:v>2116.953</c:v>
                </c:pt>
                <c:pt idx="2020">
                  <c:v>2113.203</c:v>
                </c:pt>
                <c:pt idx="2021">
                  <c:v>2112.578</c:v>
                </c:pt>
                <c:pt idx="2022">
                  <c:v>2115.3910000000001</c:v>
                </c:pt>
                <c:pt idx="2023">
                  <c:v>2112.578</c:v>
                </c:pt>
                <c:pt idx="2024">
                  <c:v>2112.9690000000001</c:v>
                </c:pt>
                <c:pt idx="2025">
                  <c:v>2110</c:v>
                </c:pt>
                <c:pt idx="2026">
                  <c:v>2112.3440000000001</c:v>
                </c:pt>
                <c:pt idx="2027">
                  <c:v>2109.1410000000001</c:v>
                </c:pt>
                <c:pt idx="2028">
                  <c:v>2112.1869999999999</c:v>
                </c:pt>
                <c:pt idx="2029">
                  <c:v>2113.203</c:v>
                </c:pt>
                <c:pt idx="2030">
                  <c:v>2109.7660000000001</c:v>
                </c:pt>
                <c:pt idx="2031">
                  <c:v>2111.172</c:v>
                </c:pt>
                <c:pt idx="2032">
                  <c:v>2112.3440000000001</c:v>
                </c:pt>
                <c:pt idx="2033">
                  <c:v>2111.172</c:v>
                </c:pt>
                <c:pt idx="2034">
                  <c:v>2111.5619999999999</c:v>
                </c:pt>
                <c:pt idx="2035">
                  <c:v>2110.3910000000001</c:v>
                </c:pt>
                <c:pt idx="2036">
                  <c:v>2106.4059999999999</c:v>
                </c:pt>
                <c:pt idx="2037">
                  <c:v>2108.3589999999999</c:v>
                </c:pt>
                <c:pt idx="2038">
                  <c:v>2109.1410000000001</c:v>
                </c:pt>
                <c:pt idx="2039">
                  <c:v>2106.172</c:v>
                </c:pt>
                <c:pt idx="2040">
                  <c:v>2108.75</c:v>
                </c:pt>
                <c:pt idx="2041">
                  <c:v>2104.6089999999999</c:v>
                </c:pt>
                <c:pt idx="2042">
                  <c:v>2103.75</c:v>
                </c:pt>
                <c:pt idx="2043">
                  <c:v>2104.7660000000001</c:v>
                </c:pt>
                <c:pt idx="2044">
                  <c:v>2105.7809999999999</c:v>
                </c:pt>
                <c:pt idx="2045">
                  <c:v>2105.1559999999999</c:v>
                </c:pt>
                <c:pt idx="2046">
                  <c:v>2103.9839999999999</c:v>
                </c:pt>
                <c:pt idx="2047">
                  <c:v>2105</c:v>
                </c:pt>
                <c:pt idx="2048">
                  <c:v>2104.7660000000001</c:v>
                </c:pt>
                <c:pt idx="2049">
                  <c:v>2100.9369999999999</c:v>
                </c:pt>
                <c:pt idx="2050">
                  <c:v>2103.75</c:v>
                </c:pt>
                <c:pt idx="2051">
                  <c:v>2106.5619999999999</c:v>
                </c:pt>
                <c:pt idx="2052">
                  <c:v>2107.3440000000001</c:v>
                </c:pt>
                <c:pt idx="2053">
                  <c:v>2107.7339999999999</c:v>
                </c:pt>
                <c:pt idx="2054">
                  <c:v>2109.375</c:v>
                </c:pt>
                <c:pt idx="2055">
                  <c:v>2105.1559999999999</c:v>
                </c:pt>
                <c:pt idx="2056">
                  <c:v>2107.1869999999999</c:v>
                </c:pt>
                <c:pt idx="2057">
                  <c:v>2104.6089999999999</c:v>
                </c:pt>
                <c:pt idx="2058">
                  <c:v>2103.203</c:v>
                </c:pt>
                <c:pt idx="2059">
                  <c:v>2110.547</c:v>
                </c:pt>
                <c:pt idx="2060">
                  <c:v>2110.7809999999999</c:v>
                </c:pt>
                <c:pt idx="2061">
                  <c:v>2110.9369999999999</c:v>
                </c:pt>
                <c:pt idx="2062">
                  <c:v>2109.6089999999999</c:v>
                </c:pt>
                <c:pt idx="2063">
                  <c:v>2109.375</c:v>
                </c:pt>
                <c:pt idx="2064">
                  <c:v>2110.9369999999999</c:v>
                </c:pt>
                <c:pt idx="2065">
                  <c:v>2111.5619999999999</c:v>
                </c:pt>
                <c:pt idx="2066">
                  <c:v>2115</c:v>
                </c:pt>
                <c:pt idx="2067">
                  <c:v>2118.75</c:v>
                </c:pt>
                <c:pt idx="2068">
                  <c:v>2119.7660000000001</c:v>
                </c:pt>
                <c:pt idx="2069">
                  <c:v>2119.6089999999999</c:v>
                </c:pt>
                <c:pt idx="2070">
                  <c:v>2121.953</c:v>
                </c:pt>
                <c:pt idx="2071">
                  <c:v>2121.4059999999999</c:v>
                </c:pt>
                <c:pt idx="2072">
                  <c:v>2109.7660000000001</c:v>
                </c:pt>
                <c:pt idx="2073">
                  <c:v>2121.172</c:v>
                </c:pt>
                <c:pt idx="2074">
                  <c:v>2126.797</c:v>
                </c:pt>
                <c:pt idx="2075">
                  <c:v>2124.1410000000001</c:v>
                </c:pt>
                <c:pt idx="2076">
                  <c:v>2125.3910000000001</c:v>
                </c:pt>
                <c:pt idx="2077">
                  <c:v>2124.1410000000001</c:v>
                </c:pt>
                <c:pt idx="2078">
                  <c:v>2127.1869999999999</c:v>
                </c:pt>
                <c:pt idx="2079">
                  <c:v>2128.5940000000001</c:v>
                </c:pt>
                <c:pt idx="2080">
                  <c:v>2129.375</c:v>
                </c:pt>
                <c:pt idx="2081">
                  <c:v>2130.9369999999999</c:v>
                </c:pt>
                <c:pt idx="2082">
                  <c:v>2132.3440000000001</c:v>
                </c:pt>
                <c:pt idx="2083">
                  <c:v>2134.7660000000001</c:v>
                </c:pt>
                <c:pt idx="2084">
                  <c:v>2135</c:v>
                </c:pt>
                <c:pt idx="2085">
                  <c:v>2141.5619999999999</c:v>
                </c:pt>
                <c:pt idx="2086">
                  <c:v>2140.1559999999999</c:v>
                </c:pt>
                <c:pt idx="2087">
                  <c:v>2144.1410000000001</c:v>
                </c:pt>
                <c:pt idx="2088">
                  <c:v>2143.9839999999999</c:v>
                </c:pt>
                <c:pt idx="2089">
                  <c:v>2143.5940000000001</c:v>
                </c:pt>
                <c:pt idx="2090">
                  <c:v>2146.4059999999999</c:v>
                </c:pt>
                <c:pt idx="2091">
                  <c:v>2147.7339999999999</c:v>
                </c:pt>
                <c:pt idx="2092">
                  <c:v>2148.3589999999999</c:v>
                </c:pt>
                <c:pt idx="2093">
                  <c:v>2148.75</c:v>
                </c:pt>
                <c:pt idx="2094">
                  <c:v>2152.578</c:v>
                </c:pt>
                <c:pt idx="2095">
                  <c:v>2154.6089999999999</c:v>
                </c:pt>
                <c:pt idx="2096">
                  <c:v>2150.3910000000001</c:v>
                </c:pt>
                <c:pt idx="2097">
                  <c:v>2149.1410000000001</c:v>
                </c:pt>
                <c:pt idx="2098">
                  <c:v>2146.4059999999999</c:v>
                </c:pt>
                <c:pt idx="2099">
                  <c:v>2145.7809999999999</c:v>
                </c:pt>
                <c:pt idx="2100">
                  <c:v>2148.9839999999999</c:v>
                </c:pt>
                <c:pt idx="2101">
                  <c:v>2147.7339999999999</c:v>
                </c:pt>
                <c:pt idx="2102">
                  <c:v>2146.953</c:v>
                </c:pt>
                <c:pt idx="2103">
                  <c:v>2145.547</c:v>
                </c:pt>
                <c:pt idx="2104">
                  <c:v>2145.3910000000001</c:v>
                </c:pt>
                <c:pt idx="2105">
                  <c:v>2143.9839999999999</c:v>
                </c:pt>
                <c:pt idx="2106">
                  <c:v>2140.7809999999999</c:v>
                </c:pt>
                <c:pt idx="2107">
                  <c:v>2141.797</c:v>
                </c:pt>
                <c:pt idx="2108">
                  <c:v>2139.7660000000001</c:v>
                </c:pt>
                <c:pt idx="2109">
                  <c:v>2139.6089999999999</c:v>
                </c:pt>
                <c:pt idx="2110">
                  <c:v>2139.6089999999999</c:v>
                </c:pt>
                <c:pt idx="2111">
                  <c:v>2136.172</c:v>
                </c:pt>
                <c:pt idx="2112">
                  <c:v>2132.578</c:v>
                </c:pt>
                <c:pt idx="2113">
                  <c:v>2129.1410000000001</c:v>
                </c:pt>
                <c:pt idx="2114">
                  <c:v>2126.5619999999999</c:v>
                </c:pt>
                <c:pt idx="2115">
                  <c:v>2127.1869999999999</c:v>
                </c:pt>
                <c:pt idx="2116">
                  <c:v>2123.9839999999999</c:v>
                </c:pt>
                <c:pt idx="2117">
                  <c:v>2122.1869999999999</c:v>
                </c:pt>
                <c:pt idx="2118">
                  <c:v>2118.9839999999999</c:v>
                </c:pt>
                <c:pt idx="2119">
                  <c:v>2113.5940000000001</c:v>
                </c:pt>
                <c:pt idx="2120">
                  <c:v>2110.7809999999999</c:v>
                </c:pt>
                <c:pt idx="2121">
                  <c:v>2109.7660000000001</c:v>
                </c:pt>
                <c:pt idx="2122">
                  <c:v>2110.1559999999999</c:v>
                </c:pt>
                <c:pt idx="2123">
                  <c:v>2104.6089999999999</c:v>
                </c:pt>
                <c:pt idx="2124">
                  <c:v>2102.3440000000001</c:v>
                </c:pt>
                <c:pt idx="2125">
                  <c:v>2095.9369999999999</c:v>
                </c:pt>
                <c:pt idx="2126">
                  <c:v>2095.3910000000001</c:v>
                </c:pt>
                <c:pt idx="2127">
                  <c:v>2091.797</c:v>
                </c:pt>
                <c:pt idx="2128">
                  <c:v>2088.3589999999999</c:v>
                </c:pt>
                <c:pt idx="2129">
                  <c:v>2085.7809999999999</c:v>
                </c:pt>
                <c:pt idx="2130">
                  <c:v>2081.4059999999999</c:v>
                </c:pt>
                <c:pt idx="2131">
                  <c:v>2081.5619999999999</c:v>
                </c:pt>
                <c:pt idx="2132">
                  <c:v>2072.9690000000001</c:v>
                </c:pt>
                <c:pt idx="2133">
                  <c:v>2069.7660000000001</c:v>
                </c:pt>
                <c:pt idx="2134">
                  <c:v>2065.9369999999999</c:v>
                </c:pt>
                <c:pt idx="2135">
                  <c:v>2066.172</c:v>
                </c:pt>
                <c:pt idx="2136">
                  <c:v>2061.797</c:v>
                </c:pt>
                <c:pt idx="2137">
                  <c:v>2058.75</c:v>
                </c:pt>
                <c:pt idx="2138">
                  <c:v>2053.9839999999999</c:v>
                </c:pt>
                <c:pt idx="2139">
                  <c:v>2051.5619999999999</c:v>
                </c:pt>
                <c:pt idx="2140">
                  <c:v>2049.7660000000001</c:v>
                </c:pt>
                <c:pt idx="2141">
                  <c:v>2046.953</c:v>
                </c:pt>
                <c:pt idx="2142">
                  <c:v>2046.953</c:v>
                </c:pt>
                <c:pt idx="2143">
                  <c:v>2042.578</c:v>
                </c:pt>
                <c:pt idx="2144">
                  <c:v>2041.797</c:v>
                </c:pt>
                <c:pt idx="2145">
                  <c:v>2041.172</c:v>
                </c:pt>
                <c:pt idx="2146">
                  <c:v>2038.75</c:v>
                </c:pt>
                <c:pt idx="2147">
                  <c:v>2037.9690000000001</c:v>
                </c:pt>
                <c:pt idx="2148">
                  <c:v>2038.203</c:v>
                </c:pt>
                <c:pt idx="2149">
                  <c:v>2036.5619999999999</c:v>
                </c:pt>
                <c:pt idx="2150">
                  <c:v>2036.4059999999999</c:v>
                </c:pt>
                <c:pt idx="2151">
                  <c:v>2036.797</c:v>
                </c:pt>
                <c:pt idx="2152">
                  <c:v>2036.172</c:v>
                </c:pt>
                <c:pt idx="2153">
                  <c:v>2030.7809999999999</c:v>
                </c:pt>
                <c:pt idx="2154">
                  <c:v>2032.9690000000001</c:v>
                </c:pt>
                <c:pt idx="2155">
                  <c:v>2036.4059999999999</c:v>
                </c:pt>
                <c:pt idx="2156">
                  <c:v>2031.797</c:v>
                </c:pt>
                <c:pt idx="2157">
                  <c:v>2032.7339999999999</c:v>
                </c:pt>
                <c:pt idx="2158">
                  <c:v>2035.1559999999999</c:v>
                </c:pt>
                <c:pt idx="2159">
                  <c:v>2035.7809999999999</c:v>
                </c:pt>
                <c:pt idx="2160">
                  <c:v>2036.172</c:v>
                </c:pt>
                <c:pt idx="2161">
                  <c:v>2039.375</c:v>
                </c:pt>
                <c:pt idx="2162">
                  <c:v>2040.3910000000001</c:v>
                </c:pt>
                <c:pt idx="2163">
                  <c:v>2044.375</c:v>
                </c:pt>
                <c:pt idx="2164">
                  <c:v>2045.1559999999999</c:v>
                </c:pt>
                <c:pt idx="2165">
                  <c:v>2049.7660000000001</c:v>
                </c:pt>
                <c:pt idx="2166">
                  <c:v>2051.797</c:v>
                </c:pt>
                <c:pt idx="2167">
                  <c:v>2053.5940000000001</c:v>
                </c:pt>
                <c:pt idx="2168">
                  <c:v>2053.9839999999999</c:v>
                </c:pt>
                <c:pt idx="2169">
                  <c:v>2057.1869999999999</c:v>
                </c:pt>
                <c:pt idx="2170">
                  <c:v>2061.953</c:v>
                </c:pt>
                <c:pt idx="2171">
                  <c:v>2064.1410000000001</c:v>
                </c:pt>
                <c:pt idx="2172">
                  <c:v>2065.547</c:v>
                </c:pt>
                <c:pt idx="2173">
                  <c:v>2066.953</c:v>
                </c:pt>
                <c:pt idx="2174">
                  <c:v>2041.4059999999999</c:v>
                </c:pt>
                <c:pt idx="2175">
                  <c:v>1967.9690000000001</c:v>
                </c:pt>
                <c:pt idx="2176">
                  <c:v>1988.75</c:v>
                </c:pt>
                <c:pt idx="2177">
                  <c:v>2048.75</c:v>
                </c:pt>
                <c:pt idx="2178">
                  <c:v>2038.75</c:v>
                </c:pt>
                <c:pt idx="2179">
                  <c:v>2038.3589999999999</c:v>
                </c:pt>
                <c:pt idx="2180">
                  <c:v>2034.7660000000001</c:v>
                </c:pt>
                <c:pt idx="2181">
                  <c:v>2045.3910000000001</c:v>
                </c:pt>
                <c:pt idx="2182">
                  <c:v>2055.9369999999999</c:v>
                </c:pt>
                <c:pt idx="2183">
                  <c:v>2062.7339999999999</c:v>
                </c:pt>
                <c:pt idx="2184">
                  <c:v>2067.578</c:v>
                </c:pt>
                <c:pt idx="2185">
                  <c:v>2069.1410000000001</c:v>
                </c:pt>
                <c:pt idx="2186">
                  <c:v>2073.5940000000001</c:v>
                </c:pt>
                <c:pt idx="2187">
                  <c:v>2067.3440000000001</c:v>
                </c:pt>
                <c:pt idx="2188">
                  <c:v>2070.547</c:v>
                </c:pt>
                <c:pt idx="2189">
                  <c:v>2091.5619999999999</c:v>
                </c:pt>
                <c:pt idx="2190">
                  <c:v>2095.7809999999999</c:v>
                </c:pt>
                <c:pt idx="2191">
                  <c:v>2059.1410000000001</c:v>
                </c:pt>
                <c:pt idx="2192">
                  <c:v>2041.4059999999999</c:v>
                </c:pt>
                <c:pt idx="2193">
                  <c:v>2056.4059999999999</c:v>
                </c:pt>
                <c:pt idx="2194">
                  <c:v>2052.3440000000001</c:v>
                </c:pt>
                <c:pt idx="2195">
                  <c:v>2045</c:v>
                </c:pt>
                <c:pt idx="2196">
                  <c:v>2048.9839999999999</c:v>
                </c:pt>
                <c:pt idx="2197">
                  <c:v>2046.172</c:v>
                </c:pt>
                <c:pt idx="2198">
                  <c:v>2047.1869999999999</c:v>
                </c:pt>
                <c:pt idx="2199">
                  <c:v>2044.6089999999999</c:v>
                </c:pt>
                <c:pt idx="2200">
                  <c:v>2046.172</c:v>
                </c:pt>
                <c:pt idx="2201">
                  <c:v>2045.1559999999999</c:v>
                </c:pt>
                <c:pt idx="2202">
                  <c:v>2043.5940000000001</c:v>
                </c:pt>
                <c:pt idx="2203">
                  <c:v>2044.6089999999999</c:v>
                </c:pt>
                <c:pt idx="2204">
                  <c:v>2040.7809999999999</c:v>
                </c:pt>
                <c:pt idx="2205">
                  <c:v>2044.6089999999999</c:v>
                </c:pt>
                <c:pt idx="2206">
                  <c:v>2041.4059999999999</c:v>
                </c:pt>
                <c:pt idx="2207">
                  <c:v>2042.3440000000001</c:v>
                </c:pt>
                <c:pt idx="2208">
                  <c:v>2043.5940000000001</c:v>
                </c:pt>
                <c:pt idx="2209">
                  <c:v>2043.75</c:v>
                </c:pt>
                <c:pt idx="2210">
                  <c:v>2040.3910000000001</c:v>
                </c:pt>
                <c:pt idx="2211">
                  <c:v>2040</c:v>
                </c:pt>
                <c:pt idx="2212">
                  <c:v>2038.203</c:v>
                </c:pt>
                <c:pt idx="2213">
                  <c:v>2038.203</c:v>
                </c:pt>
                <c:pt idx="2214">
                  <c:v>2040.1559999999999</c:v>
                </c:pt>
                <c:pt idx="2215">
                  <c:v>2035.547</c:v>
                </c:pt>
                <c:pt idx="2216">
                  <c:v>2036.4059999999999</c:v>
                </c:pt>
                <c:pt idx="2217">
                  <c:v>2036.172</c:v>
                </c:pt>
                <c:pt idx="2218">
                  <c:v>2034.1410000000001</c:v>
                </c:pt>
                <c:pt idx="2219">
                  <c:v>2033.75</c:v>
                </c:pt>
                <c:pt idx="2220">
                  <c:v>2034.375</c:v>
                </c:pt>
                <c:pt idx="2221">
                  <c:v>2037.7339999999999</c:v>
                </c:pt>
                <c:pt idx="2222">
                  <c:v>2036.172</c:v>
                </c:pt>
                <c:pt idx="2223">
                  <c:v>2035.1559999999999</c:v>
                </c:pt>
                <c:pt idx="2224">
                  <c:v>2037.1869999999999</c:v>
                </c:pt>
                <c:pt idx="2225">
                  <c:v>2036.797</c:v>
                </c:pt>
                <c:pt idx="2226">
                  <c:v>2035.3910000000001</c:v>
                </c:pt>
                <c:pt idx="2227">
                  <c:v>2037.9690000000001</c:v>
                </c:pt>
                <c:pt idx="2228">
                  <c:v>2037.9690000000001</c:v>
                </c:pt>
                <c:pt idx="2229">
                  <c:v>2037.578</c:v>
                </c:pt>
                <c:pt idx="2230">
                  <c:v>2037.578</c:v>
                </c:pt>
                <c:pt idx="2231">
                  <c:v>2041.953</c:v>
                </c:pt>
                <c:pt idx="2232">
                  <c:v>2043.75</c:v>
                </c:pt>
                <c:pt idx="2233">
                  <c:v>2040.7809999999999</c:v>
                </c:pt>
                <c:pt idx="2234">
                  <c:v>2045.7809999999999</c:v>
                </c:pt>
                <c:pt idx="2235">
                  <c:v>2044.1410000000001</c:v>
                </c:pt>
                <c:pt idx="2236">
                  <c:v>2045.9369999999999</c:v>
                </c:pt>
                <c:pt idx="2237">
                  <c:v>2043.9839999999999</c:v>
                </c:pt>
                <c:pt idx="2238">
                  <c:v>2048.75</c:v>
                </c:pt>
                <c:pt idx="2239">
                  <c:v>2048.9839999999999</c:v>
                </c:pt>
                <c:pt idx="2240">
                  <c:v>2052.1869999999999</c:v>
                </c:pt>
                <c:pt idx="2241">
                  <c:v>2052.578</c:v>
                </c:pt>
                <c:pt idx="2242">
                  <c:v>2055</c:v>
                </c:pt>
                <c:pt idx="2243">
                  <c:v>2057.7339999999999</c:v>
                </c:pt>
                <c:pt idx="2244">
                  <c:v>2058.3589999999999</c:v>
                </c:pt>
                <c:pt idx="2245">
                  <c:v>2061.797</c:v>
                </c:pt>
                <c:pt idx="2246">
                  <c:v>2061.953</c:v>
                </c:pt>
                <c:pt idx="2247">
                  <c:v>2063.9839999999999</c:v>
                </c:pt>
                <c:pt idx="2248">
                  <c:v>2068.203</c:v>
                </c:pt>
                <c:pt idx="2249">
                  <c:v>2068.9839999999999</c:v>
                </c:pt>
                <c:pt idx="2250">
                  <c:v>2073.203</c:v>
                </c:pt>
                <c:pt idx="2251">
                  <c:v>2074.6089999999999</c:v>
                </c:pt>
                <c:pt idx="2252">
                  <c:v>2072.7339999999999</c:v>
                </c:pt>
                <c:pt idx="2253">
                  <c:v>2075.547</c:v>
                </c:pt>
                <c:pt idx="2254">
                  <c:v>2079.1410000000001</c:v>
                </c:pt>
                <c:pt idx="2255">
                  <c:v>2080</c:v>
                </c:pt>
                <c:pt idx="2256">
                  <c:v>2080.3910000000001</c:v>
                </c:pt>
                <c:pt idx="2257">
                  <c:v>2081.5619999999999</c:v>
                </c:pt>
                <c:pt idx="2258">
                  <c:v>2083.5940000000001</c:v>
                </c:pt>
                <c:pt idx="2259">
                  <c:v>2084.6089999999999</c:v>
                </c:pt>
                <c:pt idx="2260">
                  <c:v>2087.3440000000001</c:v>
                </c:pt>
                <c:pt idx="2261">
                  <c:v>2088.75</c:v>
                </c:pt>
                <c:pt idx="2262">
                  <c:v>2090.3910000000001</c:v>
                </c:pt>
                <c:pt idx="2263">
                  <c:v>2093.203</c:v>
                </c:pt>
                <c:pt idx="2264">
                  <c:v>2092.7339999999999</c:v>
                </c:pt>
                <c:pt idx="2265">
                  <c:v>2093.5940000000001</c:v>
                </c:pt>
                <c:pt idx="2266">
                  <c:v>2096.953</c:v>
                </c:pt>
                <c:pt idx="2267">
                  <c:v>2098.75</c:v>
                </c:pt>
                <c:pt idx="2268">
                  <c:v>2099.1410000000001</c:v>
                </c:pt>
                <c:pt idx="2269">
                  <c:v>2103.203</c:v>
                </c:pt>
                <c:pt idx="2270">
                  <c:v>2103.5940000000001</c:v>
                </c:pt>
                <c:pt idx="2271">
                  <c:v>2104.6089999999999</c:v>
                </c:pt>
                <c:pt idx="2272">
                  <c:v>2102.578</c:v>
                </c:pt>
                <c:pt idx="2273">
                  <c:v>2100.1559999999999</c:v>
                </c:pt>
                <c:pt idx="2274">
                  <c:v>2081.4059999999999</c:v>
                </c:pt>
                <c:pt idx="2275">
                  <c:v>2076.5619999999999</c:v>
                </c:pt>
                <c:pt idx="2276">
                  <c:v>2090</c:v>
                </c:pt>
                <c:pt idx="2277">
                  <c:v>2095.547</c:v>
                </c:pt>
                <c:pt idx="2278">
                  <c:v>2089.7660000000001</c:v>
                </c:pt>
                <c:pt idx="2279">
                  <c:v>2097.1869999999999</c:v>
                </c:pt>
                <c:pt idx="2280">
                  <c:v>2093.203</c:v>
                </c:pt>
                <c:pt idx="2281">
                  <c:v>2101.5619999999999</c:v>
                </c:pt>
                <c:pt idx="2282">
                  <c:v>2105.547</c:v>
                </c:pt>
                <c:pt idx="2283">
                  <c:v>2100</c:v>
                </c:pt>
                <c:pt idx="2284">
                  <c:v>2102.1869999999999</c:v>
                </c:pt>
                <c:pt idx="2285">
                  <c:v>2101.797</c:v>
                </c:pt>
                <c:pt idx="2286">
                  <c:v>2096.172</c:v>
                </c:pt>
                <c:pt idx="2287">
                  <c:v>2100.3910000000001</c:v>
                </c:pt>
                <c:pt idx="2288">
                  <c:v>2105.9369999999999</c:v>
                </c:pt>
                <c:pt idx="2289">
                  <c:v>2093.75</c:v>
                </c:pt>
                <c:pt idx="2290">
                  <c:v>2088.9839999999999</c:v>
                </c:pt>
                <c:pt idx="2291">
                  <c:v>2089.1410000000001</c:v>
                </c:pt>
                <c:pt idx="2292">
                  <c:v>2089.6089999999999</c:v>
                </c:pt>
                <c:pt idx="2293">
                  <c:v>2089.6089999999999</c:v>
                </c:pt>
                <c:pt idx="2294">
                  <c:v>2089.375</c:v>
                </c:pt>
                <c:pt idx="2295">
                  <c:v>2092.578</c:v>
                </c:pt>
                <c:pt idx="2296">
                  <c:v>2088.3589999999999</c:v>
                </c:pt>
                <c:pt idx="2297">
                  <c:v>2086.5619999999999</c:v>
                </c:pt>
                <c:pt idx="2298">
                  <c:v>2091.5619999999999</c:v>
                </c:pt>
                <c:pt idx="2299">
                  <c:v>2085.547</c:v>
                </c:pt>
                <c:pt idx="2300">
                  <c:v>2085.7809999999999</c:v>
                </c:pt>
                <c:pt idx="2301">
                  <c:v>2087.9690000000001</c:v>
                </c:pt>
                <c:pt idx="2302">
                  <c:v>2083.3589999999999</c:v>
                </c:pt>
                <c:pt idx="2303">
                  <c:v>2085.547</c:v>
                </c:pt>
                <c:pt idx="2304">
                  <c:v>2089.1410000000001</c:v>
                </c:pt>
                <c:pt idx="2305">
                  <c:v>2081.172</c:v>
                </c:pt>
                <c:pt idx="2306">
                  <c:v>2086.953</c:v>
                </c:pt>
                <c:pt idx="2307">
                  <c:v>2090.547</c:v>
                </c:pt>
                <c:pt idx="2308">
                  <c:v>2086.797</c:v>
                </c:pt>
                <c:pt idx="2309">
                  <c:v>2086.953</c:v>
                </c:pt>
                <c:pt idx="2310">
                  <c:v>2087.7339999999999</c:v>
                </c:pt>
                <c:pt idx="2311">
                  <c:v>2085</c:v>
                </c:pt>
                <c:pt idx="2312">
                  <c:v>2083.9839999999999</c:v>
                </c:pt>
                <c:pt idx="2313">
                  <c:v>2084.6089999999999</c:v>
                </c:pt>
                <c:pt idx="2314">
                  <c:v>2085.1559999999999</c:v>
                </c:pt>
                <c:pt idx="2315">
                  <c:v>2084.1410000000001</c:v>
                </c:pt>
                <c:pt idx="2316">
                  <c:v>2084.6089999999999</c:v>
                </c:pt>
                <c:pt idx="2317">
                  <c:v>2081.5619999999999</c:v>
                </c:pt>
                <c:pt idx="2318">
                  <c:v>2083.5940000000001</c:v>
                </c:pt>
                <c:pt idx="2319">
                  <c:v>2082.7339999999999</c:v>
                </c:pt>
                <c:pt idx="2320">
                  <c:v>2083.203</c:v>
                </c:pt>
                <c:pt idx="2321">
                  <c:v>2085.7809999999999</c:v>
                </c:pt>
                <c:pt idx="2322">
                  <c:v>2082.9690000000001</c:v>
                </c:pt>
                <c:pt idx="2323">
                  <c:v>2080.7809999999999</c:v>
                </c:pt>
                <c:pt idx="2324">
                  <c:v>2081.953</c:v>
                </c:pt>
                <c:pt idx="2325">
                  <c:v>2081.4059999999999</c:v>
                </c:pt>
                <c:pt idx="2326">
                  <c:v>2080.1559999999999</c:v>
                </c:pt>
                <c:pt idx="2327">
                  <c:v>2082.1869999999999</c:v>
                </c:pt>
                <c:pt idx="2328">
                  <c:v>2078.5940000000001</c:v>
                </c:pt>
                <c:pt idx="2329">
                  <c:v>2077.1869999999999</c:v>
                </c:pt>
                <c:pt idx="2330">
                  <c:v>2079.375</c:v>
                </c:pt>
                <c:pt idx="2331">
                  <c:v>2078.203</c:v>
                </c:pt>
                <c:pt idx="2332">
                  <c:v>2080.3910000000001</c:v>
                </c:pt>
                <c:pt idx="2333">
                  <c:v>2079.6089999999999</c:v>
                </c:pt>
                <c:pt idx="2334">
                  <c:v>2080</c:v>
                </c:pt>
                <c:pt idx="2335">
                  <c:v>2075.9369999999999</c:v>
                </c:pt>
                <c:pt idx="2336">
                  <c:v>2076.4059999999999</c:v>
                </c:pt>
                <c:pt idx="2337">
                  <c:v>2075.7809999999999</c:v>
                </c:pt>
                <c:pt idx="2338">
                  <c:v>2075.1559999999999</c:v>
                </c:pt>
                <c:pt idx="2339">
                  <c:v>2074.6089999999999</c:v>
                </c:pt>
                <c:pt idx="2340">
                  <c:v>2075</c:v>
                </c:pt>
                <c:pt idx="2341">
                  <c:v>2073.203</c:v>
                </c:pt>
                <c:pt idx="2342">
                  <c:v>2074.6089999999999</c:v>
                </c:pt>
                <c:pt idx="2343">
                  <c:v>2071.172</c:v>
                </c:pt>
                <c:pt idx="2344">
                  <c:v>2070.1559999999999</c:v>
                </c:pt>
                <c:pt idx="2345">
                  <c:v>2072.1869999999999</c:v>
                </c:pt>
                <c:pt idx="2346">
                  <c:v>2073.3589999999999</c:v>
                </c:pt>
                <c:pt idx="2347">
                  <c:v>2070.1559999999999</c:v>
                </c:pt>
                <c:pt idx="2348">
                  <c:v>2072.1869999999999</c:v>
                </c:pt>
                <c:pt idx="2349">
                  <c:v>2068.3589999999999</c:v>
                </c:pt>
                <c:pt idx="2350">
                  <c:v>2068.203</c:v>
                </c:pt>
                <c:pt idx="2351">
                  <c:v>2067.578</c:v>
                </c:pt>
                <c:pt idx="2352">
                  <c:v>2064.6089999999999</c:v>
                </c:pt>
                <c:pt idx="2353">
                  <c:v>2065.9369999999999</c:v>
                </c:pt>
                <c:pt idx="2354">
                  <c:v>2066.172</c:v>
                </c:pt>
                <c:pt idx="2355">
                  <c:v>2065</c:v>
                </c:pt>
                <c:pt idx="2356">
                  <c:v>2065.547</c:v>
                </c:pt>
                <c:pt idx="2357">
                  <c:v>2063.5940000000001</c:v>
                </c:pt>
                <c:pt idx="2358">
                  <c:v>2062.1869999999999</c:v>
                </c:pt>
                <c:pt idx="2359">
                  <c:v>2062.1869999999999</c:v>
                </c:pt>
                <c:pt idx="2360">
                  <c:v>2061.797</c:v>
                </c:pt>
                <c:pt idx="2361">
                  <c:v>2064.6089999999999</c:v>
                </c:pt>
                <c:pt idx="2362">
                  <c:v>2063.5940000000001</c:v>
                </c:pt>
                <c:pt idx="2363">
                  <c:v>2067.9690000000001</c:v>
                </c:pt>
                <c:pt idx="2364">
                  <c:v>2067.1869999999999</c:v>
                </c:pt>
                <c:pt idx="2365">
                  <c:v>2065.3910000000001</c:v>
                </c:pt>
                <c:pt idx="2366">
                  <c:v>2067.1869999999999</c:v>
                </c:pt>
                <c:pt idx="2367">
                  <c:v>2066.4059999999999</c:v>
                </c:pt>
                <c:pt idx="2368">
                  <c:v>2066.953</c:v>
                </c:pt>
                <c:pt idx="2369">
                  <c:v>2072.9690000000001</c:v>
                </c:pt>
                <c:pt idx="2370">
                  <c:v>2072.1869999999999</c:v>
                </c:pt>
                <c:pt idx="2371">
                  <c:v>2071.797</c:v>
                </c:pt>
                <c:pt idx="2372">
                  <c:v>2073.9839999999999</c:v>
                </c:pt>
                <c:pt idx="2373">
                  <c:v>2075.547</c:v>
                </c:pt>
                <c:pt idx="2374">
                  <c:v>2078.203</c:v>
                </c:pt>
                <c:pt idx="2375">
                  <c:v>2080.1559999999999</c:v>
                </c:pt>
                <c:pt idx="2376">
                  <c:v>2080.547</c:v>
                </c:pt>
                <c:pt idx="2377">
                  <c:v>2085.547</c:v>
                </c:pt>
                <c:pt idx="2378">
                  <c:v>2085.9369999999999</c:v>
                </c:pt>
                <c:pt idx="2379">
                  <c:v>2089.1410000000001</c:v>
                </c:pt>
                <c:pt idx="2380">
                  <c:v>2090.7809999999999</c:v>
                </c:pt>
                <c:pt idx="2381">
                  <c:v>2092.1869999999999</c:v>
                </c:pt>
                <c:pt idx="2382">
                  <c:v>2097.578</c:v>
                </c:pt>
                <c:pt idx="2383">
                  <c:v>2097.578</c:v>
                </c:pt>
                <c:pt idx="2384">
                  <c:v>2082.9690000000001</c:v>
                </c:pt>
                <c:pt idx="2385">
                  <c:v>2090.547</c:v>
                </c:pt>
                <c:pt idx="2386">
                  <c:v>2098.203</c:v>
                </c:pt>
                <c:pt idx="2387">
                  <c:v>2105.3910000000001</c:v>
                </c:pt>
                <c:pt idx="2388">
                  <c:v>2098.9839999999999</c:v>
                </c:pt>
                <c:pt idx="2389">
                  <c:v>2101.953</c:v>
                </c:pt>
                <c:pt idx="2390">
                  <c:v>2105.3910000000001</c:v>
                </c:pt>
                <c:pt idx="2391">
                  <c:v>2109.375</c:v>
                </c:pt>
                <c:pt idx="2392">
                  <c:v>2116.4059999999999</c:v>
                </c:pt>
                <c:pt idx="2393">
                  <c:v>2115.547</c:v>
                </c:pt>
                <c:pt idx="2394">
                  <c:v>2118.75</c:v>
                </c:pt>
                <c:pt idx="2395">
                  <c:v>2120.547</c:v>
                </c:pt>
                <c:pt idx="2396">
                  <c:v>2119.1410000000001</c:v>
                </c:pt>
                <c:pt idx="2397">
                  <c:v>2124.375</c:v>
                </c:pt>
                <c:pt idx="2398">
                  <c:v>2127.578</c:v>
                </c:pt>
                <c:pt idx="2399">
                  <c:v>2132.1869999999999</c:v>
                </c:pt>
                <c:pt idx="2400">
                  <c:v>2128.3589999999999</c:v>
                </c:pt>
                <c:pt idx="2401">
                  <c:v>2129.6089999999999</c:v>
                </c:pt>
                <c:pt idx="2402">
                  <c:v>2130.547</c:v>
                </c:pt>
                <c:pt idx="2403">
                  <c:v>2134.7660000000001</c:v>
                </c:pt>
                <c:pt idx="2404">
                  <c:v>2134.7660000000001</c:v>
                </c:pt>
                <c:pt idx="2405">
                  <c:v>2136.953</c:v>
                </c:pt>
                <c:pt idx="2406">
                  <c:v>2138.75</c:v>
                </c:pt>
                <c:pt idx="2407">
                  <c:v>2138.203</c:v>
                </c:pt>
                <c:pt idx="2408">
                  <c:v>2139.6089999999999</c:v>
                </c:pt>
                <c:pt idx="2409">
                  <c:v>2140.1559999999999</c:v>
                </c:pt>
                <c:pt idx="2410">
                  <c:v>2143.9839999999999</c:v>
                </c:pt>
                <c:pt idx="2411">
                  <c:v>2142.7339999999999</c:v>
                </c:pt>
                <c:pt idx="2412">
                  <c:v>2143.5940000000001</c:v>
                </c:pt>
                <c:pt idx="2413">
                  <c:v>2141.172</c:v>
                </c:pt>
                <c:pt idx="2414">
                  <c:v>2142.1869999999999</c:v>
                </c:pt>
                <c:pt idx="2415">
                  <c:v>2142.7339999999999</c:v>
                </c:pt>
                <c:pt idx="2416">
                  <c:v>2143.75</c:v>
                </c:pt>
                <c:pt idx="2417">
                  <c:v>2143.75</c:v>
                </c:pt>
                <c:pt idx="2418">
                  <c:v>2144.1410000000001</c:v>
                </c:pt>
                <c:pt idx="2419">
                  <c:v>2139.6089999999999</c:v>
                </c:pt>
                <c:pt idx="2420">
                  <c:v>2139.1410000000001</c:v>
                </c:pt>
                <c:pt idx="2421">
                  <c:v>2137.7339999999999</c:v>
                </c:pt>
                <c:pt idx="2422">
                  <c:v>2136.797</c:v>
                </c:pt>
                <c:pt idx="2423">
                  <c:v>2137.1869999999999</c:v>
                </c:pt>
                <c:pt idx="2424">
                  <c:v>2134.6089999999999</c:v>
                </c:pt>
                <c:pt idx="2425">
                  <c:v>2132.578</c:v>
                </c:pt>
                <c:pt idx="2426">
                  <c:v>2131.797</c:v>
                </c:pt>
                <c:pt idx="2427">
                  <c:v>2129.7660000000001</c:v>
                </c:pt>
                <c:pt idx="2428">
                  <c:v>2126.172</c:v>
                </c:pt>
                <c:pt idx="2429">
                  <c:v>2126.5619999999999</c:v>
                </c:pt>
                <c:pt idx="2430">
                  <c:v>2122.578</c:v>
                </c:pt>
                <c:pt idx="2431">
                  <c:v>2121.5619999999999</c:v>
                </c:pt>
                <c:pt idx="2432">
                  <c:v>2118.9839999999999</c:v>
                </c:pt>
                <c:pt idx="2433">
                  <c:v>2116.797</c:v>
                </c:pt>
                <c:pt idx="2434">
                  <c:v>2114.375</c:v>
                </c:pt>
                <c:pt idx="2435">
                  <c:v>2112.7339999999999</c:v>
                </c:pt>
                <c:pt idx="2436">
                  <c:v>2109.1410000000001</c:v>
                </c:pt>
                <c:pt idx="2437">
                  <c:v>2107.1869999999999</c:v>
                </c:pt>
                <c:pt idx="2438">
                  <c:v>2108.203</c:v>
                </c:pt>
                <c:pt idx="2439">
                  <c:v>2103.9839999999999</c:v>
                </c:pt>
                <c:pt idx="2440">
                  <c:v>2100.3910000000001</c:v>
                </c:pt>
                <c:pt idx="2441">
                  <c:v>2098.5940000000001</c:v>
                </c:pt>
                <c:pt idx="2442">
                  <c:v>2096.953</c:v>
                </c:pt>
                <c:pt idx="2443">
                  <c:v>2093.9839999999999</c:v>
                </c:pt>
                <c:pt idx="2444">
                  <c:v>2093.203</c:v>
                </c:pt>
                <c:pt idx="2445">
                  <c:v>2091.953</c:v>
                </c:pt>
                <c:pt idx="2446">
                  <c:v>2088.5940000000001</c:v>
                </c:pt>
                <c:pt idx="2447">
                  <c:v>2087.578</c:v>
                </c:pt>
                <c:pt idx="2448">
                  <c:v>2082.578</c:v>
                </c:pt>
                <c:pt idx="2449">
                  <c:v>2081.172</c:v>
                </c:pt>
                <c:pt idx="2450">
                  <c:v>2080.547</c:v>
                </c:pt>
                <c:pt idx="2451">
                  <c:v>2077.578</c:v>
                </c:pt>
                <c:pt idx="2452">
                  <c:v>2076.5619999999999</c:v>
                </c:pt>
                <c:pt idx="2453">
                  <c:v>2074.375</c:v>
                </c:pt>
                <c:pt idx="2454">
                  <c:v>2071.5619999999999</c:v>
                </c:pt>
                <c:pt idx="2455">
                  <c:v>2071.797</c:v>
                </c:pt>
                <c:pt idx="2456">
                  <c:v>2070.3910000000001</c:v>
                </c:pt>
                <c:pt idx="2457">
                  <c:v>2066.4059999999999</c:v>
                </c:pt>
                <c:pt idx="2458">
                  <c:v>2064.375</c:v>
                </c:pt>
                <c:pt idx="2459">
                  <c:v>2065.9369999999999</c:v>
                </c:pt>
                <c:pt idx="2460">
                  <c:v>2066.797</c:v>
                </c:pt>
                <c:pt idx="2461">
                  <c:v>2064.6089999999999</c:v>
                </c:pt>
                <c:pt idx="2462">
                  <c:v>2062.7339999999999</c:v>
                </c:pt>
                <c:pt idx="2463">
                  <c:v>2066.172</c:v>
                </c:pt>
                <c:pt idx="2464">
                  <c:v>2070.7809999999999</c:v>
                </c:pt>
                <c:pt idx="2465">
                  <c:v>2065.7809999999999</c:v>
                </c:pt>
                <c:pt idx="2466">
                  <c:v>2064.7660000000001</c:v>
                </c:pt>
                <c:pt idx="2467">
                  <c:v>2069.7660000000001</c:v>
                </c:pt>
                <c:pt idx="2468">
                  <c:v>2070</c:v>
                </c:pt>
                <c:pt idx="2469">
                  <c:v>2071.172</c:v>
                </c:pt>
                <c:pt idx="2470">
                  <c:v>2076.5619999999999</c:v>
                </c:pt>
                <c:pt idx="2471">
                  <c:v>2075</c:v>
                </c:pt>
                <c:pt idx="2472">
                  <c:v>2074.7660000000001</c:v>
                </c:pt>
                <c:pt idx="2473">
                  <c:v>2075.9369999999999</c:v>
                </c:pt>
                <c:pt idx="2474">
                  <c:v>2080.3910000000001</c:v>
                </c:pt>
                <c:pt idx="2475">
                  <c:v>2082.1869999999999</c:v>
                </c:pt>
                <c:pt idx="2476">
                  <c:v>2082.7339999999999</c:v>
                </c:pt>
                <c:pt idx="2477">
                  <c:v>2087.578</c:v>
                </c:pt>
                <c:pt idx="2478">
                  <c:v>2086.5619999999999</c:v>
                </c:pt>
                <c:pt idx="2479">
                  <c:v>2085.9369999999999</c:v>
                </c:pt>
                <c:pt idx="2480">
                  <c:v>2091.797</c:v>
                </c:pt>
                <c:pt idx="2481">
                  <c:v>2093.3589999999999</c:v>
                </c:pt>
                <c:pt idx="2482">
                  <c:v>2095.547</c:v>
                </c:pt>
                <c:pt idx="2483">
                  <c:v>2097.1869999999999</c:v>
                </c:pt>
                <c:pt idx="2484">
                  <c:v>2100.547</c:v>
                </c:pt>
                <c:pt idx="2485">
                  <c:v>2100</c:v>
                </c:pt>
                <c:pt idx="2486">
                  <c:v>2098.75</c:v>
                </c:pt>
                <c:pt idx="2487">
                  <c:v>2078.3589999999999</c:v>
                </c:pt>
                <c:pt idx="2488">
                  <c:v>2019.375</c:v>
                </c:pt>
                <c:pt idx="2489">
                  <c:v>2051.5619999999999</c:v>
                </c:pt>
                <c:pt idx="2490">
                  <c:v>2089.375</c:v>
                </c:pt>
                <c:pt idx="2491">
                  <c:v>2067.9690000000001</c:v>
                </c:pt>
                <c:pt idx="2492">
                  <c:v>2067.578</c:v>
                </c:pt>
                <c:pt idx="2493">
                  <c:v>2065.547</c:v>
                </c:pt>
                <c:pt idx="2494">
                  <c:v>2075.7809999999999</c:v>
                </c:pt>
                <c:pt idx="2495">
                  <c:v>2089.7660000000001</c:v>
                </c:pt>
                <c:pt idx="2496">
                  <c:v>2094.375</c:v>
                </c:pt>
                <c:pt idx="2497">
                  <c:v>2100</c:v>
                </c:pt>
                <c:pt idx="2498">
                  <c:v>2100.3910000000001</c:v>
                </c:pt>
                <c:pt idx="2499">
                  <c:v>2106.4059999999999</c:v>
                </c:pt>
                <c:pt idx="2500">
                  <c:v>2125.7809999999999</c:v>
                </c:pt>
                <c:pt idx="2501">
                  <c:v>2134.7660000000001</c:v>
                </c:pt>
                <c:pt idx="2502">
                  <c:v>2097.3440000000001</c:v>
                </c:pt>
                <c:pt idx="2503">
                  <c:v>2076.953</c:v>
                </c:pt>
                <c:pt idx="2504">
                  <c:v>2085.3910000000001</c:v>
                </c:pt>
                <c:pt idx="2505">
                  <c:v>2073.203</c:v>
                </c:pt>
                <c:pt idx="2506">
                  <c:v>2073.9839999999999</c:v>
                </c:pt>
                <c:pt idx="2507">
                  <c:v>2070.9369999999999</c:v>
                </c:pt>
                <c:pt idx="2508">
                  <c:v>2068.3589999999999</c:v>
                </c:pt>
                <c:pt idx="2509">
                  <c:v>2074.1410000000001</c:v>
                </c:pt>
                <c:pt idx="2510">
                  <c:v>2069.7660000000001</c:v>
                </c:pt>
                <c:pt idx="2511">
                  <c:v>2068.75</c:v>
                </c:pt>
                <c:pt idx="2512">
                  <c:v>2068.9839999999999</c:v>
                </c:pt>
                <c:pt idx="2513">
                  <c:v>2068.75</c:v>
                </c:pt>
                <c:pt idx="2514">
                  <c:v>2069.6089999999999</c:v>
                </c:pt>
                <c:pt idx="2515">
                  <c:v>2065.547</c:v>
                </c:pt>
                <c:pt idx="2516">
                  <c:v>2066.797</c:v>
                </c:pt>
                <c:pt idx="2517">
                  <c:v>2064.6089999999999</c:v>
                </c:pt>
                <c:pt idx="2518">
                  <c:v>2062.1869999999999</c:v>
                </c:pt>
                <c:pt idx="2519">
                  <c:v>2058.5940000000001</c:v>
                </c:pt>
                <c:pt idx="2520">
                  <c:v>2057.1869999999999</c:v>
                </c:pt>
                <c:pt idx="2521">
                  <c:v>2055.547</c:v>
                </c:pt>
                <c:pt idx="2522">
                  <c:v>2056.5619999999999</c:v>
                </c:pt>
                <c:pt idx="2523">
                  <c:v>2052.9690000000001</c:v>
                </c:pt>
                <c:pt idx="2524">
                  <c:v>2052.1869999999999</c:v>
                </c:pt>
                <c:pt idx="2525">
                  <c:v>2051.953</c:v>
                </c:pt>
                <c:pt idx="2526">
                  <c:v>2050.547</c:v>
                </c:pt>
                <c:pt idx="2527">
                  <c:v>2050.7809999999999</c:v>
                </c:pt>
                <c:pt idx="2528">
                  <c:v>2048.5940000000001</c:v>
                </c:pt>
                <c:pt idx="2529">
                  <c:v>2049.1410000000001</c:v>
                </c:pt>
                <c:pt idx="2530">
                  <c:v>2045</c:v>
                </c:pt>
                <c:pt idx="2531">
                  <c:v>2042.7339999999999</c:v>
                </c:pt>
                <c:pt idx="2532">
                  <c:v>2045</c:v>
                </c:pt>
                <c:pt idx="2533">
                  <c:v>2045.547</c:v>
                </c:pt>
                <c:pt idx="2534">
                  <c:v>2044.1410000000001</c:v>
                </c:pt>
                <c:pt idx="2535">
                  <c:v>2040.1559999999999</c:v>
                </c:pt>
                <c:pt idx="2536">
                  <c:v>2043.9839999999999</c:v>
                </c:pt>
                <c:pt idx="2537">
                  <c:v>2044.375</c:v>
                </c:pt>
                <c:pt idx="2538">
                  <c:v>2041.797</c:v>
                </c:pt>
                <c:pt idx="2539">
                  <c:v>2041.797</c:v>
                </c:pt>
                <c:pt idx="2540">
                  <c:v>2045.3910000000001</c:v>
                </c:pt>
                <c:pt idx="2541">
                  <c:v>2041.797</c:v>
                </c:pt>
                <c:pt idx="2542">
                  <c:v>2044.1410000000001</c:v>
                </c:pt>
                <c:pt idx="2543">
                  <c:v>2043.75</c:v>
                </c:pt>
                <c:pt idx="2544">
                  <c:v>2046.4059999999999</c:v>
                </c:pt>
                <c:pt idx="2545">
                  <c:v>2045.3910000000001</c:v>
                </c:pt>
                <c:pt idx="2546">
                  <c:v>2044.1410000000001</c:v>
                </c:pt>
                <c:pt idx="2547">
                  <c:v>2044.6089999999999</c:v>
                </c:pt>
                <c:pt idx="2548">
                  <c:v>2047.578</c:v>
                </c:pt>
                <c:pt idx="2549">
                  <c:v>2048.3589999999999</c:v>
                </c:pt>
                <c:pt idx="2550">
                  <c:v>2050.7809999999999</c:v>
                </c:pt>
                <c:pt idx="2551">
                  <c:v>2051.5619999999999</c:v>
                </c:pt>
                <c:pt idx="2552">
                  <c:v>2054.375</c:v>
                </c:pt>
                <c:pt idx="2553">
                  <c:v>2055.7809999999999</c:v>
                </c:pt>
                <c:pt idx="2554">
                  <c:v>2056.953</c:v>
                </c:pt>
                <c:pt idx="2555">
                  <c:v>2055</c:v>
                </c:pt>
                <c:pt idx="2556">
                  <c:v>2056.4059999999999</c:v>
                </c:pt>
                <c:pt idx="2557">
                  <c:v>2058.9839999999999</c:v>
                </c:pt>
                <c:pt idx="2558">
                  <c:v>2060</c:v>
                </c:pt>
                <c:pt idx="2559">
                  <c:v>2061.953</c:v>
                </c:pt>
                <c:pt idx="2560">
                  <c:v>2063.203</c:v>
                </c:pt>
                <c:pt idx="2561">
                  <c:v>2061.172</c:v>
                </c:pt>
                <c:pt idx="2562">
                  <c:v>2064.375</c:v>
                </c:pt>
                <c:pt idx="2563">
                  <c:v>2065.9369999999999</c:v>
                </c:pt>
                <c:pt idx="2564">
                  <c:v>2066.953</c:v>
                </c:pt>
                <c:pt idx="2565">
                  <c:v>2067.9690000000001</c:v>
                </c:pt>
                <c:pt idx="2566">
                  <c:v>2070.1559999999999</c:v>
                </c:pt>
                <c:pt idx="2567">
                  <c:v>2071.172</c:v>
                </c:pt>
                <c:pt idx="2568">
                  <c:v>2066.953</c:v>
                </c:pt>
                <c:pt idx="2569">
                  <c:v>2068.203</c:v>
                </c:pt>
                <c:pt idx="2570">
                  <c:v>2067.3440000000001</c:v>
                </c:pt>
                <c:pt idx="2571">
                  <c:v>2069.1410000000001</c:v>
                </c:pt>
                <c:pt idx="2572">
                  <c:v>2071.953</c:v>
                </c:pt>
                <c:pt idx="2573">
                  <c:v>2069.1410000000001</c:v>
                </c:pt>
                <c:pt idx="2574">
                  <c:v>2071.953</c:v>
                </c:pt>
                <c:pt idx="2575">
                  <c:v>2072.7339999999999</c:v>
                </c:pt>
                <c:pt idx="2576">
                  <c:v>2070.9369999999999</c:v>
                </c:pt>
                <c:pt idx="2577">
                  <c:v>2073.5940000000001</c:v>
                </c:pt>
                <c:pt idx="2578">
                  <c:v>2072.7339999999999</c:v>
                </c:pt>
                <c:pt idx="2579">
                  <c:v>2076.797</c:v>
                </c:pt>
                <c:pt idx="2580">
                  <c:v>2075.9369999999999</c:v>
                </c:pt>
                <c:pt idx="2581">
                  <c:v>2074.375</c:v>
                </c:pt>
                <c:pt idx="2582">
                  <c:v>2076.953</c:v>
                </c:pt>
                <c:pt idx="2583">
                  <c:v>2079.375</c:v>
                </c:pt>
                <c:pt idx="2584">
                  <c:v>2078.5940000000001</c:v>
                </c:pt>
                <c:pt idx="2585">
                  <c:v>2075.9369999999999</c:v>
                </c:pt>
                <c:pt idx="2586">
                  <c:v>2067.7339999999999</c:v>
                </c:pt>
                <c:pt idx="2587">
                  <c:v>2057.7339999999999</c:v>
                </c:pt>
                <c:pt idx="2588">
                  <c:v>2064.6089999999999</c:v>
                </c:pt>
                <c:pt idx="2589">
                  <c:v>2065.547</c:v>
                </c:pt>
                <c:pt idx="2590">
                  <c:v>2056.4059999999999</c:v>
                </c:pt>
                <c:pt idx="2591">
                  <c:v>2062.7339999999999</c:v>
                </c:pt>
                <c:pt idx="2592">
                  <c:v>2069.375</c:v>
                </c:pt>
                <c:pt idx="2593">
                  <c:v>2068.3589999999999</c:v>
                </c:pt>
                <c:pt idx="2594">
                  <c:v>2077.1869999999999</c:v>
                </c:pt>
                <c:pt idx="2595">
                  <c:v>2075</c:v>
                </c:pt>
                <c:pt idx="2596">
                  <c:v>2068.3589999999999</c:v>
                </c:pt>
                <c:pt idx="2597">
                  <c:v>2075.9369999999999</c:v>
                </c:pt>
                <c:pt idx="2598">
                  <c:v>2069.6089999999999</c:v>
                </c:pt>
                <c:pt idx="2599">
                  <c:v>2073.203</c:v>
                </c:pt>
                <c:pt idx="2600">
                  <c:v>2076.797</c:v>
                </c:pt>
                <c:pt idx="2601">
                  <c:v>2062.1869999999999</c:v>
                </c:pt>
                <c:pt idx="2602">
                  <c:v>2060.7809999999999</c:v>
                </c:pt>
                <c:pt idx="2603">
                  <c:v>2065.1559999999999</c:v>
                </c:pt>
                <c:pt idx="2604">
                  <c:v>2061.953</c:v>
                </c:pt>
                <c:pt idx="2605">
                  <c:v>2061.797</c:v>
                </c:pt>
                <c:pt idx="2606">
                  <c:v>2062.3440000000001</c:v>
                </c:pt>
                <c:pt idx="2607">
                  <c:v>2065.9369999999999</c:v>
                </c:pt>
                <c:pt idx="2608">
                  <c:v>2067.578</c:v>
                </c:pt>
                <c:pt idx="2609">
                  <c:v>2068.3589999999999</c:v>
                </c:pt>
                <c:pt idx="2610">
                  <c:v>2068.3589999999999</c:v>
                </c:pt>
                <c:pt idx="2611">
                  <c:v>2066.797</c:v>
                </c:pt>
                <c:pt idx="2612">
                  <c:v>2070</c:v>
                </c:pt>
                <c:pt idx="2613">
                  <c:v>2073.3589999999999</c:v>
                </c:pt>
                <c:pt idx="2614">
                  <c:v>2068.9839999999999</c:v>
                </c:pt>
                <c:pt idx="2615">
                  <c:v>2070.7809999999999</c:v>
                </c:pt>
                <c:pt idx="2616">
                  <c:v>2071.5619999999999</c:v>
                </c:pt>
                <c:pt idx="2617">
                  <c:v>2068.3589999999999</c:v>
                </c:pt>
                <c:pt idx="2618">
                  <c:v>2067.9690000000001</c:v>
                </c:pt>
                <c:pt idx="2619">
                  <c:v>2069.6089999999999</c:v>
                </c:pt>
                <c:pt idx="2620">
                  <c:v>2069.375</c:v>
                </c:pt>
                <c:pt idx="2621">
                  <c:v>2070.1559999999999</c:v>
                </c:pt>
                <c:pt idx="2622">
                  <c:v>2072.1869999999999</c:v>
                </c:pt>
                <c:pt idx="2623">
                  <c:v>2071.5619999999999</c:v>
                </c:pt>
                <c:pt idx="2624">
                  <c:v>2074.375</c:v>
                </c:pt>
                <c:pt idx="2625">
                  <c:v>2075.547</c:v>
                </c:pt>
                <c:pt idx="2626">
                  <c:v>2072.9690000000001</c:v>
                </c:pt>
                <c:pt idx="2627">
                  <c:v>2072.7339999999999</c:v>
                </c:pt>
                <c:pt idx="2628">
                  <c:v>2075.3910000000001</c:v>
                </c:pt>
                <c:pt idx="2629">
                  <c:v>2074.7660000000001</c:v>
                </c:pt>
                <c:pt idx="2630">
                  <c:v>2075.547</c:v>
                </c:pt>
                <c:pt idx="2631">
                  <c:v>2077.9690000000001</c:v>
                </c:pt>
                <c:pt idx="2632">
                  <c:v>2077.9690000000001</c:v>
                </c:pt>
                <c:pt idx="2633">
                  <c:v>2079.7660000000001</c:v>
                </c:pt>
                <c:pt idx="2634">
                  <c:v>2077.578</c:v>
                </c:pt>
                <c:pt idx="2635">
                  <c:v>2078.75</c:v>
                </c:pt>
                <c:pt idx="2636">
                  <c:v>2079.375</c:v>
                </c:pt>
                <c:pt idx="2637">
                  <c:v>2077.1869999999999</c:v>
                </c:pt>
                <c:pt idx="2638">
                  <c:v>2077.578</c:v>
                </c:pt>
                <c:pt idx="2639">
                  <c:v>2077.1869999999999</c:v>
                </c:pt>
                <c:pt idx="2640">
                  <c:v>2075.1559999999999</c:v>
                </c:pt>
                <c:pt idx="2641">
                  <c:v>2076.953</c:v>
                </c:pt>
                <c:pt idx="2642">
                  <c:v>2072.9690000000001</c:v>
                </c:pt>
                <c:pt idx="2643">
                  <c:v>2077.1869999999999</c:v>
                </c:pt>
                <c:pt idx="2644">
                  <c:v>2073.75</c:v>
                </c:pt>
                <c:pt idx="2645">
                  <c:v>2070.1559999999999</c:v>
                </c:pt>
                <c:pt idx="2646">
                  <c:v>2072.3440000000001</c:v>
                </c:pt>
                <c:pt idx="2647">
                  <c:v>2073.203</c:v>
                </c:pt>
                <c:pt idx="2648">
                  <c:v>2072.9690000000001</c:v>
                </c:pt>
                <c:pt idx="2649">
                  <c:v>2067.7339999999999</c:v>
                </c:pt>
                <c:pt idx="2650">
                  <c:v>2071.4059999999999</c:v>
                </c:pt>
                <c:pt idx="2651">
                  <c:v>2072.578</c:v>
                </c:pt>
                <c:pt idx="2652">
                  <c:v>2068.9839999999999</c:v>
                </c:pt>
                <c:pt idx="2653">
                  <c:v>2067.578</c:v>
                </c:pt>
                <c:pt idx="2654">
                  <c:v>2068.3589999999999</c:v>
                </c:pt>
                <c:pt idx="2655">
                  <c:v>2068.5940000000001</c:v>
                </c:pt>
                <c:pt idx="2656">
                  <c:v>2066.797</c:v>
                </c:pt>
                <c:pt idx="2657">
                  <c:v>2068.75</c:v>
                </c:pt>
                <c:pt idx="2658">
                  <c:v>2065.9369999999999</c:v>
                </c:pt>
                <c:pt idx="2659">
                  <c:v>2063.5940000000001</c:v>
                </c:pt>
                <c:pt idx="2660">
                  <c:v>2066.172</c:v>
                </c:pt>
                <c:pt idx="2661">
                  <c:v>2062.9690000000001</c:v>
                </c:pt>
                <c:pt idx="2662">
                  <c:v>2063.3589999999999</c:v>
                </c:pt>
                <c:pt idx="2663">
                  <c:v>2063.203</c:v>
                </c:pt>
                <c:pt idx="2664">
                  <c:v>2062.7339999999999</c:v>
                </c:pt>
                <c:pt idx="2665">
                  <c:v>2061.953</c:v>
                </c:pt>
                <c:pt idx="2666">
                  <c:v>2057.9690000000001</c:v>
                </c:pt>
                <c:pt idx="2667">
                  <c:v>2058.203</c:v>
                </c:pt>
                <c:pt idx="2668">
                  <c:v>2061.172</c:v>
                </c:pt>
                <c:pt idx="2669">
                  <c:v>2060.3910000000001</c:v>
                </c:pt>
                <c:pt idx="2670">
                  <c:v>2061.5619999999999</c:v>
                </c:pt>
                <c:pt idx="2671">
                  <c:v>2063.203</c:v>
                </c:pt>
                <c:pt idx="2672">
                  <c:v>2063.5940000000001</c:v>
                </c:pt>
                <c:pt idx="2673">
                  <c:v>2062.1869999999999</c:v>
                </c:pt>
                <c:pt idx="2674">
                  <c:v>2063.9839999999999</c:v>
                </c:pt>
                <c:pt idx="2675">
                  <c:v>2063.203</c:v>
                </c:pt>
                <c:pt idx="2676">
                  <c:v>2067.1869999999999</c:v>
                </c:pt>
                <c:pt idx="2677">
                  <c:v>2068.5940000000001</c:v>
                </c:pt>
                <c:pt idx="2678">
                  <c:v>2069.7660000000001</c:v>
                </c:pt>
                <c:pt idx="2679">
                  <c:v>2074.1410000000001</c:v>
                </c:pt>
                <c:pt idx="2680">
                  <c:v>2070.1559999999999</c:v>
                </c:pt>
                <c:pt idx="2681">
                  <c:v>2071.5619999999999</c:v>
                </c:pt>
                <c:pt idx="2682">
                  <c:v>2074.6089999999999</c:v>
                </c:pt>
                <c:pt idx="2683">
                  <c:v>2075</c:v>
                </c:pt>
                <c:pt idx="2684">
                  <c:v>2081.4059999999999</c:v>
                </c:pt>
                <c:pt idx="2685">
                  <c:v>2083.3589999999999</c:v>
                </c:pt>
                <c:pt idx="2686">
                  <c:v>2082.578</c:v>
                </c:pt>
                <c:pt idx="2687">
                  <c:v>2083.5940000000001</c:v>
                </c:pt>
                <c:pt idx="2688">
                  <c:v>2088.3589999999999</c:v>
                </c:pt>
                <c:pt idx="2689">
                  <c:v>2087.1869999999999</c:v>
                </c:pt>
                <c:pt idx="2690">
                  <c:v>2093.9839999999999</c:v>
                </c:pt>
                <c:pt idx="2691">
                  <c:v>2094.7660000000001</c:v>
                </c:pt>
                <c:pt idx="2692">
                  <c:v>2100.7809999999999</c:v>
                </c:pt>
                <c:pt idx="2693">
                  <c:v>2101.953</c:v>
                </c:pt>
                <c:pt idx="2694">
                  <c:v>2104.1410000000001</c:v>
                </c:pt>
                <c:pt idx="2695">
                  <c:v>2107.7339999999999</c:v>
                </c:pt>
                <c:pt idx="2696">
                  <c:v>2107.3440000000001</c:v>
                </c:pt>
                <c:pt idx="2697">
                  <c:v>2090.1559999999999</c:v>
                </c:pt>
                <c:pt idx="2698">
                  <c:v>2110.3910000000001</c:v>
                </c:pt>
                <c:pt idx="2699">
                  <c:v>2119.7660000000001</c:v>
                </c:pt>
                <c:pt idx="2700">
                  <c:v>2117.1869999999999</c:v>
                </c:pt>
                <c:pt idx="2701">
                  <c:v>2120.547</c:v>
                </c:pt>
                <c:pt idx="2702">
                  <c:v>2118.3589999999999</c:v>
                </c:pt>
                <c:pt idx="2703">
                  <c:v>2125</c:v>
                </c:pt>
                <c:pt idx="2704">
                  <c:v>2126.953</c:v>
                </c:pt>
                <c:pt idx="2705">
                  <c:v>2126.797</c:v>
                </c:pt>
                <c:pt idx="2706">
                  <c:v>2129.375</c:v>
                </c:pt>
                <c:pt idx="2707">
                  <c:v>2130.9369999999999</c:v>
                </c:pt>
                <c:pt idx="2708">
                  <c:v>2135.3910000000001</c:v>
                </c:pt>
                <c:pt idx="2709">
                  <c:v>2133.5940000000001</c:v>
                </c:pt>
                <c:pt idx="2710">
                  <c:v>2137.578</c:v>
                </c:pt>
                <c:pt idx="2711">
                  <c:v>2139.375</c:v>
                </c:pt>
                <c:pt idx="2712">
                  <c:v>2146.5619999999999</c:v>
                </c:pt>
                <c:pt idx="2713">
                  <c:v>2148.75</c:v>
                </c:pt>
                <c:pt idx="2714">
                  <c:v>2146.5619999999999</c:v>
                </c:pt>
                <c:pt idx="2715">
                  <c:v>2146.4059999999999</c:v>
                </c:pt>
                <c:pt idx="2716">
                  <c:v>2147.1869999999999</c:v>
                </c:pt>
                <c:pt idx="2717">
                  <c:v>2153.9839999999999</c:v>
                </c:pt>
                <c:pt idx="2718">
                  <c:v>2156.4059999999999</c:v>
                </c:pt>
                <c:pt idx="2719">
                  <c:v>2156.4059999999999</c:v>
                </c:pt>
                <c:pt idx="2720">
                  <c:v>2153.75</c:v>
                </c:pt>
                <c:pt idx="2721">
                  <c:v>2156.172</c:v>
                </c:pt>
                <c:pt idx="2722">
                  <c:v>2155.1559999999999</c:v>
                </c:pt>
                <c:pt idx="2723">
                  <c:v>2146.797</c:v>
                </c:pt>
                <c:pt idx="2724">
                  <c:v>2148.5940000000001</c:v>
                </c:pt>
                <c:pt idx="2725">
                  <c:v>2152.7339999999999</c:v>
                </c:pt>
                <c:pt idx="2726">
                  <c:v>2147.1869999999999</c:v>
                </c:pt>
                <c:pt idx="2727">
                  <c:v>2145.547</c:v>
                </c:pt>
                <c:pt idx="2728">
                  <c:v>2147.1869999999999</c:v>
                </c:pt>
                <c:pt idx="2729">
                  <c:v>2143.75</c:v>
                </c:pt>
                <c:pt idx="2730">
                  <c:v>2145.7809999999999</c:v>
                </c:pt>
                <c:pt idx="2731">
                  <c:v>2142.7339999999999</c:v>
                </c:pt>
                <c:pt idx="2732">
                  <c:v>2144.375</c:v>
                </c:pt>
                <c:pt idx="2733">
                  <c:v>2139.6089999999999</c:v>
                </c:pt>
                <c:pt idx="2734">
                  <c:v>2136.797</c:v>
                </c:pt>
                <c:pt idx="2735">
                  <c:v>2136.4059999999999</c:v>
                </c:pt>
                <c:pt idx="2736">
                  <c:v>2133.9839999999999</c:v>
                </c:pt>
                <c:pt idx="2737">
                  <c:v>2131.953</c:v>
                </c:pt>
                <c:pt idx="2738">
                  <c:v>2132.578</c:v>
                </c:pt>
                <c:pt idx="2739">
                  <c:v>2126.172</c:v>
                </c:pt>
                <c:pt idx="2740">
                  <c:v>2126.953</c:v>
                </c:pt>
                <c:pt idx="2741">
                  <c:v>2124.7660000000001</c:v>
                </c:pt>
                <c:pt idx="2742">
                  <c:v>2120.547</c:v>
                </c:pt>
                <c:pt idx="2743">
                  <c:v>2119.1410000000001</c:v>
                </c:pt>
                <c:pt idx="2744">
                  <c:v>2118.3589999999999</c:v>
                </c:pt>
                <c:pt idx="2745">
                  <c:v>2114.6089999999999</c:v>
                </c:pt>
                <c:pt idx="2746">
                  <c:v>2112.9690000000001</c:v>
                </c:pt>
                <c:pt idx="2747">
                  <c:v>2109.6089999999999</c:v>
                </c:pt>
                <c:pt idx="2748">
                  <c:v>2107.578</c:v>
                </c:pt>
                <c:pt idx="2749">
                  <c:v>2107.3440000000001</c:v>
                </c:pt>
                <c:pt idx="2750">
                  <c:v>2104.7660000000001</c:v>
                </c:pt>
                <c:pt idx="2751">
                  <c:v>2101.797</c:v>
                </c:pt>
                <c:pt idx="2752">
                  <c:v>2101.172</c:v>
                </c:pt>
                <c:pt idx="2753">
                  <c:v>2097.9690000000001</c:v>
                </c:pt>
                <c:pt idx="2754">
                  <c:v>2096.953</c:v>
                </c:pt>
                <c:pt idx="2755">
                  <c:v>2092.7339999999999</c:v>
                </c:pt>
                <c:pt idx="2756">
                  <c:v>2090.9369999999999</c:v>
                </c:pt>
                <c:pt idx="2757">
                  <c:v>2089.6089999999999</c:v>
                </c:pt>
                <c:pt idx="2758">
                  <c:v>2084.7660000000001</c:v>
                </c:pt>
                <c:pt idx="2759">
                  <c:v>2084.375</c:v>
                </c:pt>
                <c:pt idx="2760">
                  <c:v>2080.7809999999999</c:v>
                </c:pt>
                <c:pt idx="2761">
                  <c:v>2081.953</c:v>
                </c:pt>
                <c:pt idx="2762">
                  <c:v>2078.9839999999999</c:v>
                </c:pt>
                <c:pt idx="2763">
                  <c:v>2075.7809999999999</c:v>
                </c:pt>
                <c:pt idx="2764">
                  <c:v>2072.9690000000001</c:v>
                </c:pt>
                <c:pt idx="2765">
                  <c:v>2073.9839999999999</c:v>
                </c:pt>
                <c:pt idx="2766">
                  <c:v>2071.5619999999999</c:v>
                </c:pt>
                <c:pt idx="2767">
                  <c:v>2072.7339999999999</c:v>
                </c:pt>
                <c:pt idx="2768">
                  <c:v>2071.4059999999999</c:v>
                </c:pt>
                <c:pt idx="2769">
                  <c:v>2072.3440000000001</c:v>
                </c:pt>
                <c:pt idx="2770">
                  <c:v>2070.9369999999999</c:v>
                </c:pt>
                <c:pt idx="2771">
                  <c:v>2070</c:v>
                </c:pt>
                <c:pt idx="2772">
                  <c:v>2070.1559999999999</c:v>
                </c:pt>
                <c:pt idx="2773">
                  <c:v>2070</c:v>
                </c:pt>
                <c:pt idx="2774">
                  <c:v>2067.3440000000001</c:v>
                </c:pt>
                <c:pt idx="2775">
                  <c:v>2069.375</c:v>
                </c:pt>
                <c:pt idx="2776">
                  <c:v>2071.797</c:v>
                </c:pt>
                <c:pt idx="2777">
                  <c:v>2073.3589999999999</c:v>
                </c:pt>
                <c:pt idx="2778">
                  <c:v>2067.1869999999999</c:v>
                </c:pt>
                <c:pt idx="2779">
                  <c:v>2072.9690000000001</c:v>
                </c:pt>
                <c:pt idx="2780">
                  <c:v>2071.5619999999999</c:v>
                </c:pt>
                <c:pt idx="2781">
                  <c:v>2070.3910000000001</c:v>
                </c:pt>
                <c:pt idx="2782">
                  <c:v>2075</c:v>
                </c:pt>
                <c:pt idx="2783">
                  <c:v>2071.4059999999999</c:v>
                </c:pt>
                <c:pt idx="2784">
                  <c:v>2074.6089999999999</c:v>
                </c:pt>
                <c:pt idx="2785">
                  <c:v>2077.1869999999999</c:v>
                </c:pt>
                <c:pt idx="2786">
                  <c:v>2077.578</c:v>
                </c:pt>
                <c:pt idx="2787">
                  <c:v>2078.203</c:v>
                </c:pt>
                <c:pt idx="2788">
                  <c:v>2082.3440000000001</c:v>
                </c:pt>
                <c:pt idx="2789">
                  <c:v>2083.75</c:v>
                </c:pt>
                <c:pt idx="2790">
                  <c:v>2084.6089999999999</c:v>
                </c:pt>
                <c:pt idx="2791">
                  <c:v>2089.375</c:v>
                </c:pt>
                <c:pt idx="2792">
                  <c:v>2092.3440000000001</c:v>
                </c:pt>
                <c:pt idx="2793">
                  <c:v>2095</c:v>
                </c:pt>
                <c:pt idx="2794">
                  <c:v>2096.5619999999999</c:v>
                </c:pt>
                <c:pt idx="2795">
                  <c:v>2098.75</c:v>
                </c:pt>
                <c:pt idx="2796">
                  <c:v>2100</c:v>
                </c:pt>
                <c:pt idx="2797">
                  <c:v>2101.953</c:v>
                </c:pt>
                <c:pt idx="2798">
                  <c:v>2102.1869999999999</c:v>
                </c:pt>
                <c:pt idx="2799">
                  <c:v>2086.953</c:v>
                </c:pt>
                <c:pt idx="2800">
                  <c:v>2035.1559999999999</c:v>
                </c:pt>
                <c:pt idx="2801">
                  <c:v>2041.4059999999999</c:v>
                </c:pt>
                <c:pt idx="2802">
                  <c:v>2086.953</c:v>
                </c:pt>
                <c:pt idx="2803">
                  <c:v>2061.4059999999999</c:v>
                </c:pt>
                <c:pt idx="2804">
                  <c:v>2065.9369999999999</c:v>
                </c:pt>
                <c:pt idx="2805">
                  <c:v>2071.4059999999999</c:v>
                </c:pt>
                <c:pt idx="2806">
                  <c:v>2074.1410000000001</c:v>
                </c:pt>
                <c:pt idx="2807">
                  <c:v>2086.797</c:v>
                </c:pt>
                <c:pt idx="2808">
                  <c:v>2088.5940000000001</c:v>
                </c:pt>
                <c:pt idx="2809">
                  <c:v>2092.578</c:v>
                </c:pt>
                <c:pt idx="2810">
                  <c:v>2092.3440000000001</c:v>
                </c:pt>
                <c:pt idx="2811">
                  <c:v>2101.172</c:v>
                </c:pt>
                <c:pt idx="2812">
                  <c:v>2114.6089999999999</c:v>
                </c:pt>
                <c:pt idx="2813">
                  <c:v>2123.203</c:v>
                </c:pt>
                <c:pt idx="2814">
                  <c:v>2093.75</c:v>
                </c:pt>
                <c:pt idx="2815">
                  <c:v>2068.75</c:v>
                </c:pt>
                <c:pt idx="2816">
                  <c:v>2079.1410000000001</c:v>
                </c:pt>
                <c:pt idx="2817">
                  <c:v>2073.5940000000001</c:v>
                </c:pt>
                <c:pt idx="2818">
                  <c:v>2066.4059999999999</c:v>
                </c:pt>
                <c:pt idx="2819">
                  <c:v>2075</c:v>
                </c:pt>
                <c:pt idx="2820">
                  <c:v>2066.797</c:v>
                </c:pt>
                <c:pt idx="2821">
                  <c:v>2065.547</c:v>
                </c:pt>
                <c:pt idx="2822">
                  <c:v>2066.172</c:v>
                </c:pt>
                <c:pt idx="2823">
                  <c:v>2066.797</c:v>
                </c:pt>
                <c:pt idx="2824">
                  <c:v>2062.9690000000001</c:v>
                </c:pt>
                <c:pt idx="2825">
                  <c:v>2067.9690000000001</c:v>
                </c:pt>
                <c:pt idx="2826">
                  <c:v>2065.9369999999999</c:v>
                </c:pt>
                <c:pt idx="2827">
                  <c:v>2061.797</c:v>
                </c:pt>
                <c:pt idx="2828">
                  <c:v>2064.7660000000001</c:v>
                </c:pt>
                <c:pt idx="2829">
                  <c:v>2059.6089999999999</c:v>
                </c:pt>
                <c:pt idx="2830">
                  <c:v>2052.9690000000001</c:v>
                </c:pt>
                <c:pt idx="2831">
                  <c:v>2053.9839999999999</c:v>
                </c:pt>
                <c:pt idx="2832">
                  <c:v>2053.203</c:v>
                </c:pt>
                <c:pt idx="2833">
                  <c:v>2053.3589999999999</c:v>
                </c:pt>
                <c:pt idx="2834">
                  <c:v>2053.75</c:v>
                </c:pt>
                <c:pt idx="2835">
                  <c:v>2050.3910000000001</c:v>
                </c:pt>
                <c:pt idx="2836">
                  <c:v>2052.578</c:v>
                </c:pt>
                <c:pt idx="2837">
                  <c:v>2053.9839999999999</c:v>
                </c:pt>
                <c:pt idx="2838">
                  <c:v>2050.3910000000001</c:v>
                </c:pt>
                <c:pt idx="2839">
                  <c:v>2049.1410000000001</c:v>
                </c:pt>
                <c:pt idx="2840">
                  <c:v>2048.203</c:v>
                </c:pt>
                <c:pt idx="2841">
                  <c:v>2047.3440000000001</c:v>
                </c:pt>
                <c:pt idx="2842">
                  <c:v>2048.203</c:v>
                </c:pt>
                <c:pt idx="2843">
                  <c:v>2045.9369999999999</c:v>
                </c:pt>
                <c:pt idx="2844">
                  <c:v>2046.4059999999999</c:v>
                </c:pt>
                <c:pt idx="2845">
                  <c:v>2045.7809999999999</c:v>
                </c:pt>
                <c:pt idx="2846">
                  <c:v>2042.3440000000001</c:v>
                </c:pt>
                <c:pt idx="2847">
                  <c:v>2043.5940000000001</c:v>
                </c:pt>
                <c:pt idx="2848">
                  <c:v>2046.797</c:v>
                </c:pt>
                <c:pt idx="2849">
                  <c:v>2047.7339999999999</c:v>
                </c:pt>
                <c:pt idx="2850">
                  <c:v>2046.953</c:v>
                </c:pt>
                <c:pt idx="2851">
                  <c:v>2048.9839999999999</c:v>
                </c:pt>
                <c:pt idx="2852">
                  <c:v>2045.7809999999999</c:v>
                </c:pt>
                <c:pt idx="2853">
                  <c:v>2046.5619999999999</c:v>
                </c:pt>
                <c:pt idx="2854">
                  <c:v>2048.3589999999999</c:v>
                </c:pt>
                <c:pt idx="2855">
                  <c:v>2047.3440000000001</c:v>
                </c:pt>
                <c:pt idx="2856">
                  <c:v>2048.203</c:v>
                </c:pt>
                <c:pt idx="2857">
                  <c:v>2050</c:v>
                </c:pt>
                <c:pt idx="2858">
                  <c:v>2048.203</c:v>
                </c:pt>
                <c:pt idx="2859">
                  <c:v>2050.9369999999999</c:v>
                </c:pt>
                <c:pt idx="2860">
                  <c:v>2052.578</c:v>
                </c:pt>
                <c:pt idx="2861">
                  <c:v>2050.1559999999999</c:v>
                </c:pt>
                <c:pt idx="2862">
                  <c:v>2054.7660000000001</c:v>
                </c:pt>
                <c:pt idx="2863">
                  <c:v>2056.4059999999999</c:v>
                </c:pt>
                <c:pt idx="2864">
                  <c:v>2057.578</c:v>
                </c:pt>
                <c:pt idx="2865">
                  <c:v>2056.797</c:v>
                </c:pt>
                <c:pt idx="2866">
                  <c:v>2059.6089999999999</c:v>
                </c:pt>
                <c:pt idx="2867">
                  <c:v>2060</c:v>
                </c:pt>
                <c:pt idx="2868">
                  <c:v>2064.7660000000001</c:v>
                </c:pt>
                <c:pt idx="2869">
                  <c:v>2063.5940000000001</c:v>
                </c:pt>
                <c:pt idx="2870">
                  <c:v>2061.172</c:v>
                </c:pt>
                <c:pt idx="2871">
                  <c:v>2065.1559999999999</c:v>
                </c:pt>
                <c:pt idx="2872">
                  <c:v>2064.6089999999999</c:v>
                </c:pt>
                <c:pt idx="2873">
                  <c:v>2067.1869999999999</c:v>
                </c:pt>
                <c:pt idx="2874">
                  <c:v>2065.7809999999999</c:v>
                </c:pt>
                <c:pt idx="2875">
                  <c:v>2069.375</c:v>
                </c:pt>
                <c:pt idx="2876">
                  <c:v>2070.1559999999999</c:v>
                </c:pt>
                <c:pt idx="2877">
                  <c:v>2072.1869999999999</c:v>
                </c:pt>
                <c:pt idx="2878">
                  <c:v>2068.9839999999999</c:v>
                </c:pt>
                <c:pt idx="2879">
                  <c:v>2066.797</c:v>
                </c:pt>
                <c:pt idx="2880">
                  <c:v>2067.3440000000001</c:v>
                </c:pt>
                <c:pt idx="2881">
                  <c:v>2067.1869999999999</c:v>
                </c:pt>
                <c:pt idx="2882">
                  <c:v>2071.4059999999999</c:v>
                </c:pt>
                <c:pt idx="2883">
                  <c:v>2069.1410000000001</c:v>
                </c:pt>
                <c:pt idx="2884">
                  <c:v>2070.9369999999999</c:v>
                </c:pt>
                <c:pt idx="2885">
                  <c:v>2070.3910000000001</c:v>
                </c:pt>
                <c:pt idx="2886">
                  <c:v>2067.578</c:v>
                </c:pt>
                <c:pt idx="2887">
                  <c:v>2071.797</c:v>
                </c:pt>
                <c:pt idx="2888">
                  <c:v>2070.3910000000001</c:v>
                </c:pt>
                <c:pt idx="2889">
                  <c:v>2073.3589999999999</c:v>
                </c:pt>
                <c:pt idx="2890">
                  <c:v>2075</c:v>
                </c:pt>
                <c:pt idx="2891">
                  <c:v>2076.172</c:v>
                </c:pt>
                <c:pt idx="2892">
                  <c:v>2075.7809999999999</c:v>
                </c:pt>
                <c:pt idx="2893">
                  <c:v>2075</c:v>
                </c:pt>
                <c:pt idx="2894">
                  <c:v>2075</c:v>
                </c:pt>
                <c:pt idx="2895">
                  <c:v>2076.4059999999999</c:v>
                </c:pt>
                <c:pt idx="2896">
                  <c:v>2078.3589999999999</c:v>
                </c:pt>
                <c:pt idx="2897">
                  <c:v>2077.7339999999999</c:v>
                </c:pt>
                <c:pt idx="2898">
                  <c:v>2073.75</c:v>
                </c:pt>
                <c:pt idx="2899">
                  <c:v>2056.953</c:v>
                </c:pt>
                <c:pt idx="2900">
                  <c:v>2051.953</c:v>
                </c:pt>
                <c:pt idx="2901">
                  <c:v>2062.9690000000001</c:v>
                </c:pt>
                <c:pt idx="2902">
                  <c:v>2061.953</c:v>
                </c:pt>
                <c:pt idx="2903">
                  <c:v>2056.5619999999999</c:v>
                </c:pt>
                <c:pt idx="2904">
                  <c:v>2064.6089999999999</c:v>
                </c:pt>
                <c:pt idx="2905">
                  <c:v>2068.203</c:v>
                </c:pt>
                <c:pt idx="2906">
                  <c:v>2067.7339999999999</c:v>
                </c:pt>
                <c:pt idx="2907">
                  <c:v>2072.578</c:v>
                </c:pt>
                <c:pt idx="2908">
                  <c:v>2073.9839999999999</c:v>
                </c:pt>
                <c:pt idx="2909">
                  <c:v>2073.5940000000001</c:v>
                </c:pt>
                <c:pt idx="2910">
                  <c:v>2077.3440000000001</c:v>
                </c:pt>
                <c:pt idx="2911">
                  <c:v>2073.9839999999999</c:v>
                </c:pt>
                <c:pt idx="2912">
                  <c:v>2081.5619999999999</c:v>
                </c:pt>
                <c:pt idx="2913">
                  <c:v>2076.172</c:v>
                </c:pt>
                <c:pt idx="2914">
                  <c:v>2062.7339999999999</c:v>
                </c:pt>
                <c:pt idx="2915">
                  <c:v>2066.172</c:v>
                </c:pt>
                <c:pt idx="2916">
                  <c:v>2072.1869999999999</c:v>
                </c:pt>
                <c:pt idx="2917">
                  <c:v>2068.75</c:v>
                </c:pt>
                <c:pt idx="2918">
                  <c:v>2070</c:v>
                </c:pt>
                <c:pt idx="2919">
                  <c:v>2068.9839999999999</c:v>
                </c:pt>
                <c:pt idx="2920">
                  <c:v>2072.578</c:v>
                </c:pt>
                <c:pt idx="2921">
                  <c:v>2070.3910000000001</c:v>
                </c:pt>
                <c:pt idx="2922">
                  <c:v>2072.3440000000001</c:v>
                </c:pt>
                <c:pt idx="2923">
                  <c:v>2072.9690000000001</c:v>
                </c:pt>
                <c:pt idx="2924">
                  <c:v>2072.578</c:v>
                </c:pt>
                <c:pt idx="2925">
                  <c:v>2077.1869999999999</c:v>
                </c:pt>
                <c:pt idx="2926">
                  <c:v>2072.9690000000001</c:v>
                </c:pt>
                <c:pt idx="2927">
                  <c:v>2071.5619999999999</c:v>
                </c:pt>
                <c:pt idx="2928">
                  <c:v>2076.797</c:v>
                </c:pt>
                <c:pt idx="2929">
                  <c:v>2075</c:v>
                </c:pt>
                <c:pt idx="2930">
                  <c:v>2076.172</c:v>
                </c:pt>
                <c:pt idx="2931">
                  <c:v>2075.9369999999999</c:v>
                </c:pt>
                <c:pt idx="2932">
                  <c:v>2076.172</c:v>
                </c:pt>
                <c:pt idx="2933">
                  <c:v>2078.9839999999999</c:v>
                </c:pt>
                <c:pt idx="2934">
                  <c:v>2079.7660000000001</c:v>
                </c:pt>
                <c:pt idx="2935">
                  <c:v>2081.172</c:v>
                </c:pt>
                <c:pt idx="2936">
                  <c:v>2081.172</c:v>
                </c:pt>
                <c:pt idx="2937">
                  <c:v>2082.7339999999999</c:v>
                </c:pt>
                <c:pt idx="2938">
                  <c:v>2080.9369999999999</c:v>
                </c:pt>
                <c:pt idx="2939">
                  <c:v>2079.1410000000001</c:v>
                </c:pt>
                <c:pt idx="2940">
                  <c:v>2083.3589999999999</c:v>
                </c:pt>
                <c:pt idx="2941">
                  <c:v>2082.3440000000001</c:v>
                </c:pt>
                <c:pt idx="2942">
                  <c:v>2082.7339999999999</c:v>
                </c:pt>
                <c:pt idx="2943">
                  <c:v>2080.1559999999999</c:v>
                </c:pt>
                <c:pt idx="2944">
                  <c:v>2082.9690000000001</c:v>
                </c:pt>
                <c:pt idx="2945">
                  <c:v>2081.953</c:v>
                </c:pt>
                <c:pt idx="2946">
                  <c:v>2080.7809999999999</c:v>
                </c:pt>
                <c:pt idx="2947">
                  <c:v>2082.9690000000001</c:v>
                </c:pt>
                <c:pt idx="2948">
                  <c:v>2080.7809999999999</c:v>
                </c:pt>
                <c:pt idx="2949">
                  <c:v>2081.953</c:v>
                </c:pt>
                <c:pt idx="2950">
                  <c:v>2078.75</c:v>
                </c:pt>
                <c:pt idx="2951">
                  <c:v>2080.3910000000001</c:v>
                </c:pt>
                <c:pt idx="2952">
                  <c:v>2077.9690000000001</c:v>
                </c:pt>
                <c:pt idx="2953">
                  <c:v>2076.953</c:v>
                </c:pt>
                <c:pt idx="2954">
                  <c:v>2076.5619999999999</c:v>
                </c:pt>
                <c:pt idx="2955">
                  <c:v>2076.172</c:v>
                </c:pt>
                <c:pt idx="2956">
                  <c:v>2072.9690000000001</c:v>
                </c:pt>
                <c:pt idx="2957">
                  <c:v>2073.3589999999999</c:v>
                </c:pt>
                <c:pt idx="2958">
                  <c:v>2073.5940000000001</c:v>
                </c:pt>
                <c:pt idx="2959">
                  <c:v>2073.9839999999999</c:v>
                </c:pt>
                <c:pt idx="2960">
                  <c:v>2071.953</c:v>
                </c:pt>
                <c:pt idx="2961">
                  <c:v>2070.3910000000001</c:v>
                </c:pt>
                <c:pt idx="2962">
                  <c:v>2067.7339999999999</c:v>
                </c:pt>
                <c:pt idx="2963">
                  <c:v>2068.3589999999999</c:v>
                </c:pt>
                <c:pt idx="2964">
                  <c:v>2067.1869999999999</c:v>
                </c:pt>
                <c:pt idx="2965">
                  <c:v>2068.9839999999999</c:v>
                </c:pt>
                <c:pt idx="2966">
                  <c:v>2064.7660000000001</c:v>
                </c:pt>
                <c:pt idx="2967">
                  <c:v>2063.9839999999999</c:v>
                </c:pt>
                <c:pt idx="2968">
                  <c:v>2062.3440000000001</c:v>
                </c:pt>
                <c:pt idx="2969">
                  <c:v>2060.547</c:v>
                </c:pt>
                <c:pt idx="2970">
                  <c:v>2061.797</c:v>
                </c:pt>
                <c:pt idx="2971">
                  <c:v>2060.1559999999999</c:v>
                </c:pt>
                <c:pt idx="2972">
                  <c:v>2060.7809999999999</c:v>
                </c:pt>
                <c:pt idx="2973">
                  <c:v>2060.3910000000001</c:v>
                </c:pt>
                <c:pt idx="2974">
                  <c:v>2058.5940000000001</c:v>
                </c:pt>
                <c:pt idx="2975">
                  <c:v>2058.9839999999999</c:v>
                </c:pt>
                <c:pt idx="2976">
                  <c:v>2056.953</c:v>
                </c:pt>
                <c:pt idx="2977">
                  <c:v>2055.7809999999999</c:v>
                </c:pt>
                <c:pt idx="2978">
                  <c:v>2057.7339999999999</c:v>
                </c:pt>
                <c:pt idx="2979">
                  <c:v>2055.9369999999999</c:v>
                </c:pt>
                <c:pt idx="2980">
                  <c:v>2055.1559999999999</c:v>
                </c:pt>
                <c:pt idx="2981">
                  <c:v>2056.4059999999999</c:v>
                </c:pt>
                <c:pt idx="2982">
                  <c:v>2058.3589999999999</c:v>
                </c:pt>
                <c:pt idx="2983">
                  <c:v>2055.1559999999999</c:v>
                </c:pt>
                <c:pt idx="2984">
                  <c:v>2055.9369999999999</c:v>
                </c:pt>
                <c:pt idx="2985">
                  <c:v>2054.7660000000001</c:v>
                </c:pt>
                <c:pt idx="2986">
                  <c:v>2056.953</c:v>
                </c:pt>
                <c:pt idx="2987">
                  <c:v>2058.9839999999999</c:v>
                </c:pt>
                <c:pt idx="2988">
                  <c:v>2058.203</c:v>
                </c:pt>
                <c:pt idx="2989">
                  <c:v>2061.953</c:v>
                </c:pt>
                <c:pt idx="2990">
                  <c:v>2060.7809999999999</c:v>
                </c:pt>
                <c:pt idx="2991">
                  <c:v>2062.578</c:v>
                </c:pt>
                <c:pt idx="2992">
                  <c:v>2064.1410000000001</c:v>
                </c:pt>
                <c:pt idx="2993">
                  <c:v>2069.6089999999999</c:v>
                </c:pt>
                <c:pt idx="2994">
                  <c:v>2067.9690000000001</c:v>
                </c:pt>
                <c:pt idx="2995">
                  <c:v>2072.1869999999999</c:v>
                </c:pt>
                <c:pt idx="2996">
                  <c:v>2075.547</c:v>
                </c:pt>
                <c:pt idx="2997">
                  <c:v>2076.4059999999999</c:v>
                </c:pt>
                <c:pt idx="2998">
                  <c:v>2078.203</c:v>
                </c:pt>
                <c:pt idx="2999">
                  <c:v>2081.5619999999999</c:v>
                </c:pt>
                <c:pt idx="3000">
                  <c:v>2083.5940000000001</c:v>
                </c:pt>
                <c:pt idx="3001">
                  <c:v>2087.578</c:v>
                </c:pt>
                <c:pt idx="3002">
                  <c:v>2089.6089999999999</c:v>
                </c:pt>
                <c:pt idx="3003">
                  <c:v>2091.172</c:v>
                </c:pt>
                <c:pt idx="3004">
                  <c:v>2094.1410000000001</c:v>
                </c:pt>
                <c:pt idx="3005">
                  <c:v>2098.203</c:v>
                </c:pt>
                <c:pt idx="3006">
                  <c:v>2101.5619999999999</c:v>
                </c:pt>
                <c:pt idx="3007">
                  <c:v>2105.1559999999999</c:v>
                </c:pt>
                <c:pt idx="3008">
                  <c:v>2105.7809999999999</c:v>
                </c:pt>
                <c:pt idx="3009">
                  <c:v>2091.4059999999999</c:v>
                </c:pt>
                <c:pt idx="3010">
                  <c:v>2095</c:v>
                </c:pt>
                <c:pt idx="3011">
                  <c:v>2106.172</c:v>
                </c:pt>
                <c:pt idx="3012">
                  <c:v>2113.5940000000001</c:v>
                </c:pt>
                <c:pt idx="3013">
                  <c:v>2110.9369999999999</c:v>
                </c:pt>
                <c:pt idx="3014">
                  <c:v>2117.3440000000001</c:v>
                </c:pt>
                <c:pt idx="3015">
                  <c:v>2115.3910000000001</c:v>
                </c:pt>
                <c:pt idx="3016">
                  <c:v>2120</c:v>
                </c:pt>
                <c:pt idx="3017">
                  <c:v>2120.7809999999999</c:v>
                </c:pt>
                <c:pt idx="3018">
                  <c:v>2125.7809999999999</c:v>
                </c:pt>
                <c:pt idx="3019">
                  <c:v>2125.1559999999999</c:v>
                </c:pt>
                <c:pt idx="3020">
                  <c:v>2128.3589999999999</c:v>
                </c:pt>
                <c:pt idx="3021">
                  <c:v>2129.7660000000001</c:v>
                </c:pt>
                <c:pt idx="3022">
                  <c:v>2130.3910000000001</c:v>
                </c:pt>
                <c:pt idx="3023">
                  <c:v>2133.5940000000001</c:v>
                </c:pt>
                <c:pt idx="3024">
                  <c:v>2135.3910000000001</c:v>
                </c:pt>
                <c:pt idx="3025">
                  <c:v>2138.9839999999999</c:v>
                </c:pt>
                <c:pt idx="3026">
                  <c:v>2138.75</c:v>
                </c:pt>
                <c:pt idx="3027">
                  <c:v>2140.547</c:v>
                </c:pt>
                <c:pt idx="3028">
                  <c:v>2144.375</c:v>
                </c:pt>
                <c:pt idx="3029">
                  <c:v>2146.4059999999999</c:v>
                </c:pt>
                <c:pt idx="3030">
                  <c:v>2146.797</c:v>
                </c:pt>
                <c:pt idx="3031">
                  <c:v>2147.7339999999999</c:v>
                </c:pt>
                <c:pt idx="3032">
                  <c:v>2143.9839999999999</c:v>
                </c:pt>
                <c:pt idx="3033">
                  <c:v>2146.172</c:v>
                </c:pt>
                <c:pt idx="3034">
                  <c:v>2140.3910000000001</c:v>
                </c:pt>
                <c:pt idx="3035">
                  <c:v>2138.3589999999999</c:v>
                </c:pt>
                <c:pt idx="3036">
                  <c:v>2140.9369999999999</c:v>
                </c:pt>
                <c:pt idx="3037">
                  <c:v>2135.7809999999999</c:v>
                </c:pt>
                <c:pt idx="3038">
                  <c:v>2138.5940000000001</c:v>
                </c:pt>
                <c:pt idx="3039">
                  <c:v>2138.9839999999999</c:v>
                </c:pt>
                <c:pt idx="3040">
                  <c:v>2139.375</c:v>
                </c:pt>
                <c:pt idx="3041">
                  <c:v>2139.1410000000001</c:v>
                </c:pt>
                <c:pt idx="3042">
                  <c:v>2136.797</c:v>
                </c:pt>
                <c:pt idx="3043">
                  <c:v>2135.3910000000001</c:v>
                </c:pt>
                <c:pt idx="3044">
                  <c:v>2135.7809999999999</c:v>
                </c:pt>
                <c:pt idx="3045">
                  <c:v>2136.4059999999999</c:v>
                </c:pt>
                <c:pt idx="3046">
                  <c:v>2131.953</c:v>
                </c:pt>
                <c:pt idx="3047">
                  <c:v>2129.7660000000001</c:v>
                </c:pt>
                <c:pt idx="3048">
                  <c:v>2125.7809999999999</c:v>
                </c:pt>
                <c:pt idx="3049">
                  <c:v>2127.578</c:v>
                </c:pt>
                <c:pt idx="3050">
                  <c:v>2125.1559999999999</c:v>
                </c:pt>
                <c:pt idx="3051">
                  <c:v>2121.172</c:v>
                </c:pt>
                <c:pt idx="3052">
                  <c:v>2118.9839999999999</c:v>
                </c:pt>
                <c:pt idx="3053">
                  <c:v>2113.5940000000001</c:v>
                </c:pt>
                <c:pt idx="3054">
                  <c:v>2113.9839999999999</c:v>
                </c:pt>
                <c:pt idx="3055">
                  <c:v>2111.5619999999999</c:v>
                </c:pt>
                <c:pt idx="3056">
                  <c:v>2108.5940000000001</c:v>
                </c:pt>
                <c:pt idx="3057">
                  <c:v>2109.375</c:v>
                </c:pt>
                <c:pt idx="3058">
                  <c:v>2106.953</c:v>
                </c:pt>
                <c:pt idx="3059">
                  <c:v>2103.203</c:v>
                </c:pt>
                <c:pt idx="3060">
                  <c:v>2102.9690000000001</c:v>
                </c:pt>
                <c:pt idx="3061">
                  <c:v>2100.7809999999999</c:v>
                </c:pt>
                <c:pt idx="3062">
                  <c:v>2098.9839999999999</c:v>
                </c:pt>
                <c:pt idx="3063">
                  <c:v>2096.5619999999999</c:v>
                </c:pt>
                <c:pt idx="3064">
                  <c:v>2096.5619999999999</c:v>
                </c:pt>
                <c:pt idx="3065">
                  <c:v>2094.7660000000001</c:v>
                </c:pt>
                <c:pt idx="3066">
                  <c:v>2092.3440000000001</c:v>
                </c:pt>
                <c:pt idx="3067">
                  <c:v>2089.7660000000001</c:v>
                </c:pt>
                <c:pt idx="3068">
                  <c:v>2086.797</c:v>
                </c:pt>
                <c:pt idx="3069">
                  <c:v>2086.172</c:v>
                </c:pt>
                <c:pt idx="3070">
                  <c:v>2084.6089999999999</c:v>
                </c:pt>
                <c:pt idx="3071">
                  <c:v>2083.5940000000001</c:v>
                </c:pt>
                <c:pt idx="3072">
                  <c:v>2082.7339999999999</c:v>
                </c:pt>
                <c:pt idx="3073">
                  <c:v>2077.578</c:v>
                </c:pt>
                <c:pt idx="3074">
                  <c:v>2080.547</c:v>
                </c:pt>
                <c:pt idx="3075">
                  <c:v>2077.9690000000001</c:v>
                </c:pt>
                <c:pt idx="3076">
                  <c:v>2077.3440000000001</c:v>
                </c:pt>
                <c:pt idx="3077">
                  <c:v>2074.375</c:v>
                </c:pt>
                <c:pt idx="3078">
                  <c:v>2076.172</c:v>
                </c:pt>
                <c:pt idx="3079">
                  <c:v>2073.5940000000001</c:v>
                </c:pt>
                <c:pt idx="3080">
                  <c:v>2071.5619999999999</c:v>
                </c:pt>
                <c:pt idx="3081">
                  <c:v>2071.5619999999999</c:v>
                </c:pt>
                <c:pt idx="3082">
                  <c:v>2068.203</c:v>
                </c:pt>
                <c:pt idx="3083">
                  <c:v>2069.7660000000001</c:v>
                </c:pt>
                <c:pt idx="3084">
                  <c:v>2068.3589999999999</c:v>
                </c:pt>
                <c:pt idx="3085">
                  <c:v>2068.75</c:v>
                </c:pt>
                <c:pt idx="3086">
                  <c:v>2066.797</c:v>
                </c:pt>
                <c:pt idx="3087">
                  <c:v>2068.203</c:v>
                </c:pt>
                <c:pt idx="3088">
                  <c:v>2068.5940000000001</c:v>
                </c:pt>
                <c:pt idx="3089">
                  <c:v>2073.203</c:v>
                </c:pt>
                <c:pt idx="3090">
                  <c:v>2069.6089999999999</c:v>
                </c:pt>
                <c:pt idx="3091">
                  <c:v>2065.7809999999999</c:v>
                </c:pt>
                <c:pt idx="3092">
                  <c:v>2073.75</c:v>
                </c:pt>
                <c:pt idx="3093">
                  <c:v>2071.797</c:v>
                </c:pt>
                <c:pt idx="3094">
                  <c:v>2076.4059999999999</c:v>
                </c:pt>
                <c:pt idx="3095">
                  <c:v>2078.75</c:v>
                </c:pt>
                <c:pt idx="3096">
                  <c:v>2080.1559999999999</c:v>
                </c:pt>
                <c:pt idx="3097">
                  <c:v>2080.9369999999999</c:v>
                </c:pt>
                <c:pt idx="3098">
                  <c:v>2078.3589999999999</c:v>
                </c:pt>
                <c:pt idx="3099">
                  <c:v>2080.1559999999999</c:v>
                </c:pt>
                <c:pt idx="3100">
                  <c:v>2083.5940000000001</c:v>
                </c:pt>
                <c:pt idx="3101">
                  <c:v>2086.953</c:v>
                </c:pt>
                <c:pt idx="3102">
                  <c:v>2086.4059999999999</c:v>
                </c:pt>
                <c:pt idx="3103">
                  <c:v>2089.1410000000001</c:v>
                </c:pt>
                <c:pt idx="3104">
                  <c:v>2090</c:v>
                </c:pt>
                <c:pt idx="3105">
                  <c:v>2091.5619999999999</c:v>
                </c:pt>
                <c:pt idx="3106">
                  <c:v>2095.547</c:v>
                </c:pt>
                <c:pt idx="3107">
                  <c:v>2093.9839999999999</c:v>
                </c:pt>
                <c:pt idx="3108">
                  <c:v>2098.203</c:v>
                </c:pt>
                <c:pt idx="3109">
                  <c:v>2100</c:v>
                </c:pt>
                <c:pt idx="3110">
                  <c:v>2098.75</c:v>
                </c:pt>
                <c:pt idx="3111">
                  <c:v>2097.578</c:v>
                </c:pt>
                <c:pt idx="3112">
                  <c:v>2083.5940000000001</c:v>
                </c:pt>
                <c:pt idx="3113">
                  <c:v>2017.9690000000001</c:v>
                </c:pt>
                <c:pt idx="3114">
                  <c:v>2043.9839999999999</c:v>
                </c:pt>
                <c:pt idx="3115">
                  <c:v>2088.203</c:v>
                </c:pt>
                <c:pt idx="3116">
                  <c:v>2066.5619999999999</c:v>
                </c:pt>
                <c:pt idx="3117">
                  <c:v>2065.7809999999999</c:v>
                </c:pt>
                <c:pt idx="3118">
                  <c:v>2058.75</c:v>
                </c:pt>
                <c:pt idx="3119">
                  <c:v>2067.3440000000001</c:v>
                </c:pt>
                <c:pt idx="3120">
                  <c:v>2082.7339999999999</c:v>
                </c:pt>
                <c:pt idx="3121">
                  <c:v>2085.1559999999999</c:v>
                </c:pt>
                <c:pt idx="3122">
                  <c:v>2093.3589999999999</c:v>
                </c:pt>
                <c:pt idx="3123">
                  <c:v>2092.1869999999999</c:v>
                </c:pt>
                <c:pt idx="3124">
                  <c:v>2099.6089999999999</c:v>
                </c:pt>
                <c:pt idx="3125">
                  <c:v>2107.7339999999999</c:v>
                </c:pt>
                <c:pt idx="3126">
                  <c:v>2126.5619999999999</c:v>
                </c:pt>
                <c:pt idx="3127">
                  <c:v>2102.578</c:v>
                </c:pt>
                <c:pt idx="3128">
                  <c:v>2069.6089999999999</c:v>
                </c:pt>
                <c:pt idx="3129">
                  <c:v>2074.6089999999999</c:v>
                </c:pt>
                <c:pt idx="3130">
                  <c:v>2067.9690000000001</c:v>
                </c:pt>
                <c:pt idx="3131">
                  <c:v>2062.3440000000001</c:v>
                </c:pt>
                <c:pt idx="3132">
                  <c:v>2063.5940000000001</c:v>
                </c:pt>
                <c:pt idx="3133">
                  <c:v>2057.7339999999999</c:v>
                </c:pt>
                <c:pt idx="3134">
                  <c:v>2063.9839999999999</c:v>
                </c:pt>
                <c:pt idx="3135">
                  <c:v>2062.9690000000001</c:v>
                </c:pt>
                <c:pt idx="3136">
                  <c:v>2057.1869999999999</c:v>
                </c:pt>
                <c:pt idx="3137">
                  <c:v>2061.797</c:v>
                </c:pt>
                <c:pt idx="3138">
                  <c:v>2060.7809999999999</c:v>
                </c:pt>
                <c:pt idx="3139">
                  <c:v>2060.3910000000001</c:v>
                </c:pt>
                <c:pt idx="3140">
                  <c:v>2058.203</c:v>
                </c:pt>
                <c:pt idx="3141">
                  <c:v>2058.5940000000001</c:v>
                </c:pt>
                <c:pt idx="3142">
                  <c:v>2060.3910000000001</c:v>
                </c:pt>
                <c:pt idx="3143">
                  <c:v>2057.578</c:v>
                </c:pt>
                <c:pt idx="3144">
                  <c:v>2053.3589999999999</c:v>
                </c:pt>
                <c:pt idx="3145">
                  <c:v>2051.797</c:v>
                </c:pt>
                <c:pt idx="3146">
                  <c:v>2049.7660000000001</c:v>
                </c:pt>
                <c:pt idx="3147">
                  <c:v>2053.203</c:v>
                </c:pt>
                <c:pt idx="3148">
                  <c:v>2049.1410000000001</c:v>
                </c:pt>
                <c:pt idx="3149">
                  <c:v>2048.9839999999999</c:v>
                </c:pt>
                <c:pt idx="3150">
                  <c:v>2051.4059999999999</c:v>
                </c:pt>
                <c:pt idx="3151">
                  <c:v>2050.1559999999999</c:v>
                </c:pt>
                <c:pt idx="3152">
                  <c:v>2047.7339999999999</c:v>
                </c:pt>
                <c:pt idx="3153">
                  <c:v>2048.75</c:v>
                </c:pt>
                <c:pt idx="3154">
                  <c:v>2048.3589999999999</c:v>
                </c:pt>
                <c:pt idx="3155">
                  <c:v>2048.9839999999999</c:v>
                </c:pt>
                <c:pt idx="3156">
                  <c:v>2044.6089999999999</c:v>
                </c:pt>
                <c:pt idx="3157">
                  <c:v>2046.172</c:v>
                </c:pt>
                <c:pt idx="3158">
                  <c:v>2048.3589999999999</c:v>
                </c:pt>
                <c:pt idx="3159">
                  <c:v>2047.7339999999999</c:v>
                </c:pt>
                <c:pt idx="3160">
                  <c:v>2047.7339999999999</c:v>
                </c:pt>
                <c:pt idx="3161">
                  <c:v>2047.9690000000001</c:v>
                </c:pt>
                <c:pt idx="3162">
                  <c:v>2048.203</c:v>
                </c:pt>
                <c:pt idx="3163">
                  <c:v>2047.578</c:v>
                </c:pt>
                <c:pt idx="3164">
                  <c:v>2046.172</c:v>
                </c:pt>
                <c:pt idx="3165">
                  <c:v>2050.3910000000001</c:v>
                </c:pt>
                <c:pt idx="3166">
                  <c:v>2049.1410000000001</c:v>
                </c:pt>
                <c:pt idx="3167">
                  <c:v>2047.9690000000001</c:v>
                </c:pt>
                <c:pt idx="3168">
                  <c:v>2048.5940000000001</c:v>
                </c:pt>
                <c:pt idx="3169">
                  <c:v>2051.5619999999999</c:v>
                </c:pt>
                <c:pt idx="3170">
                  <c:v>2048.3589999999999</c:v>
                </c:pt>
                <c:pt idx="3171">
                  <c:v>2051.953</c:v>
                </c:pt>
                <c:pt idx="3172">
                  <c:v>2052.3440000000001</c:v>
                </c:pt>
                <c:pt idx="3173">
                  <c:v>2050.547</c:v>
                </c:pt>
                <c:pt idx="3174">
                  <c:v>2054.7660000000001</c:v>
                </c:pt>
                <c:pt idx="3175">
                  <c:v>2055.7809999999999</c:v>
                </c:pt>
                <c:pt idx="3176">
                  <c:v>2056.797</c:v>
                </c:pt>
                <c:pt idx="3177">
                  <c:v>2055.1559999999999</c:v>
                </c:pt>
                <c:pt idx="3178">
                  <c:v>2059.7660000000001</c:v>
                </c:pt>
                <c:pt idx="3179">
                  <c:v>2061.172</c:v>
                </c:pt>
                <c:pt idx="3180">
                  <c:v>2058.9839999999999</c:v>
                </c:pt>
                <c:pt idx="3181">
                  <c:v>2056.953</c:v>
                </c:pt>
                <c:pt idx="3182">
                  <c:v>2058.9839999999999</c:v>
                </c:pt>
                <c:pt idx="3183">
                  <c:v>2061.172</c:v>
                </c:pt>
                <c:pt idx="3184">
                  <c:v>2063.9839999999999</c:v>
                </c:pt>
                <c:pt idx="3185">
                  <c:v>2065.9369999999999</c:v>
                </c:pt>
                <c:pt idx="3186">
                  <c:v>2062.9690000000001</c:v>
                </c:pt>
                <c:pt idx="3187">
                  <c:v>2064.1410000000001</c:v>
                </c:pt>
                <c:pt idx="3188">
                  <c:v>2066.172</c:v>
                </c:pt>
                <c:pt idx="3189">
                  <c:v>2064.1410000000001</c:v>
                </c:pt>
                <c:pt idx="3190">
                  <c:v>2064.375</c:v>
                </c:pt>
                <c:pt idx="3191">
                  <c:v>2070.7809999999999</c:v>
                </c:pt>
                <c:pt idx="3192">
                  <c:v>2068.5940000000001</c:v>
                </c:pt>
                <c:pt idx="3193">
                  <c:v>2065.547</c:v>
                </c:pt>
                <c:pt idx="3194">
                  <c:v>2063.5940000000001</c:v>
                </c:pt>
                <c:pt idx="3195">
                  <c:v>2064.6089999999999</c:v>
                </c:pt>
                <c:pt idx="3196">
                  <c:v>2065.7809999999999</c:v>
                </c:pt>
                <c:pt idx="3197">
                  <c:v>2067.3440000000001</c:v>
                </c:pt>
                <c:pt idx="3198">
                  <c:v>2066.953</c:v>
                </c:pt>
                <c:pt idx="3199">
                  <c:v>2068.203</c:v>
                </c:pt>
                <c:pt idx="3200">
                  <c:v>2070</c:v>
                </c:pt>
                <c:pt idx="3201">
                  <c:v>2066.4059999999999</c:v>
                </c:pt>
                <c:pt idx="3202">
                  <c:v>2068.203</c:v>
                </c:pt>
                <c:pt idx="3203">
                  <c:v>2071.172</c:v>
                </c:pt>
                <c:pt idx="3204">
                  <c:v>2068.203</c:v>
                </c:pt>
                <c:pt idx="3205">
                  <c:v>2068.9839999999999</c:v>
                </c:pt>
                <c:pt idx="3206">
                  <c:v>2073.9839999999999</c:v>
                </c:pt>
                <c:pt idx="3207">
                  <c:v>2070.3910000000001</c:v>
                </c:pt>
                <c:pt idx="3208">
                  <c:v>2072.578</c:v>
                </c:pt>
                <c:pt idx="3209">
                  <c:v>2075.1559999999999</c:v>
                </c:pt>
                <c:pt idx="3210">
                  <c:v>2073.5940000000001</c:v>
                </c:pt>
                <c:pt idx="3211">
                  <c:v>2063.3589999999999</c:v>
                </c:pt>
                <c:pt idx="3212">
                  <c:v>2053.75</c:v>
                </c:pt>
                <c:pt idx="3213">
                  <c:v>2061.4059999999999</c:v>
                </c:pt>
                <c:pt idx="3214">
                  <c:v>2063.5940000000001</c:v>
                </c:pt>
                <c:pt idx="3215">
                  <c:v>2054.6089999999999</c:v>
                </c:pt>
                <c:pt idx="3216">
                  <c:v>2059.1410000000001</c:v>
                </c:pt>
                <c:pt idx="3217">
                  <c:v>2066.953</c:v>
                </c:pt>
                <c:pt idx="3218">
                  <c:v>2065.9369999999999</c:v>
                </c:pt>
                <c:pt idx="3219">
                  <c:v>2077.578</c:v>
                </c:pt>
                <c:pt idx="3220">
                  <c:v>2073.5940000000001</c:v>
                </c:pt>
                <c:pt idx="3221">
                  <c:v>2067.9690000000001</c:v>
                </c:pt>
                <c:pt idx="3222">
                  <c:v>2073.9839999999999</c:v>
                </c:pt>
                <c:pt idx="3223">
                  <c:v>2071.172</c:v>
                </c:pt>
                <c:pt idx="3224">
                  <c:v>2077.1869999999999</c:v>
                </c:pt>
                <c:pt idx="3225">
                  <c:v>2082.1869999999999</c:v>
                </c:pt>
                <c:pt idx="3226">
                  <c:v>2068.203</c:v>
                </c:pt>
                <c:pt idx="3227">
                  <c:v>2062.7339999999999</c:v>
                </c:pt>
                <c:pt idx="3228">
                  <c:v>2066.5619999999999</c:v>
                </c:pt>
                <c:pt idx="3229">
                  <c:v>2065.7809999999999</c:v>
                </c:pt>
                <c:pt idx="3230">
                  <c:v>2065.3910000000001</c:v>
                </c:pt>
                <c:pt idx="3231">
                  <c:v>2067.3440000000001</c:v>
                </c:pt>
                <c:pt idx="3232">
                  <c:v>2069.1410000000001</c:v>
                </c:pt>
                <c:pt idx="3233">
                  <c:v>2072.3440000000001</c:v>
                </c:pt>
                <c:pt idx="3234">
                  <c:v>2072.9690000000001</c:v>
                </c:pt>
                <c:pt idx="3235">
                  <c:v>2075.1559999999999</c:v>
                </c:pt>
                <c:pt idx="3236">
                  <c:v>2074.1410000000001</c:v>
                </c:pt>
                <c:pt idx="3237">
                  <c:v>2074.1410000000001</c:v>
                </c:pt>
                <c:pt idx="3238">
                  <c:v>2074.7660000000001</c:v>
                </c:pt>
                <c:pt idx="3239">
                  <c:v>2076.4059999999999</c:v>
                </c:pt>
                <c:pt idx="3240">
                  <c:v>2076.4059999999999</c:v>
                </c:pt>
                <c:pt idx="3241">
                  <c:v>2077.7339999999999</c:v>
                </c:pt>
                <c:pt idx="3242">
                  <c:v>2074.1410000000001</c:v>
                </c:pt>
                <c:pt idx="3243">
                  <c:v>2075.7809999999999</c:v>
                </c:pt>
                <c:pt idx="3244">
                  <c:v>2077.1869999999999</c:v>
                </c:pt>
                <c:pt idx="3245">
                  <c:v>2076.953</c:v>
                </c:pt>
                <c:pt idx="3246">
                  <c:v>2075.9369999999999</c:v>
                </c:pt>
                <c:pt idx="3247">
                  <c:v>2078.5940000000001</c:v>
                </c:pt>
                <c:pt idx="3248">
                  <c:v>2080.7809999999999</c:v>
                </c:pt>
                <c:pt idx="3249">
                  <c:v>2078.75</c:v>
                </c:pt>
                <c:pt idx="3250">
                  <c:v>2080.9369999999999</c:v>
                </c:pt>
                <c:pt idx="3251">
                  <c:v>2077.9690000000001</c:v>
                </c:pt>
                <c:pt idx="3252">
                  <c:v>2079.1410000000001</c:v>
                </c:pt>
                <c:pt idx="3253">
                  <c:v>2082.3440000000001</c:v>
                </c:pt>
                <c:pt idx="3254">
                  <c:v>2080.1559999999999</c:v>
                </c:pt>
                <c:pt idx="3255">
                  <c:v>2078.5940000000001</c:v>
                </c:pt>
                <c:pt idx="3256">
                  <c:v>2081.5619999999999</c:v>
                </c:pt>
                <c:pt idx="3257">
                  <c:v>2080</c:v>
                </c:pt>
                <c:pt idx="3258">
                  <c:v>2079.7660000000001</c:v>
                </c:pt>
                <c:pt idx="3259">
                  <c:v>2080.1559999999999</c:v>
                </c:pt>
                <c:pt idx="3260">
                  <c:v>2078.5940000000001</c:v>
                </c:pt>
                <c:pt idx="3261">
                  <c:v>2082.1869999999999</c:v>
                </c:pt>
                <c:pt idx="3262">
                  <c:v>2076.797</c:v>
                </c:pt>
                <c:pt idx="3263">
                  <c:v>2078.75</c:v>
                </c:pt>
                <c:pt idx="3264">
                  <c:v>2078.9839999999999</c:v>
                </c:pt>
                <c:pt idx="3265">
                  <c:v>2076.797</c:v>
                </c:pt>
                <c:pt idx="3266">
                  <c:v>2075</c:v>
                </c:pt>
                <c:pt idx="3267">
                  <c:v>2073.203</c:v>
                </c:pt>
                <c:pt idx="3268">
                  <c:v>2074.375</c:v>
                </c:pt>
                <c:pt idx="3269">
                  <c:v>2069.7660000000001</c:v>
                </c:pt>
                <c:pt idx="3270">
                  <c:v>2070.7809999999999</c:v>
                </c:pt>
                <c:pt idx="3271">
                  <c:v>2070.3910000000001</c:v>
                </c:pt>
                <c:pt idx="3272">
                  <c:v>2066.5619999999999</c:v>
                </c:pt>
                <c:pt idx="3273">
                  <c:v>2067.578</c:v>
                </c:pt>
                <c:pt idx="3274">
                  <c:v>2065.3910000000001</c:v>
                </c:pt>
                <c:pt idx="3275">
                  <c:v>2065.7809999999999</c:v>
                </c:pt>
                <c:pt idx="3276">
                  <c:v>2064.1410000000001</c:v>
                </c:pt>
                <c:pt idx="3277">
                  <c:v>2064.6089999999999</c:v>
                </c:pt>
                <c:pt idx="3278">
                  <c:v>2061.797</c:v>
                </c:pt>
                <c:pt idx="3279">
                  <c:v>2063.5940000000001</c:v>
                </c:pt>
                <c:pt idx="3280">
                  <c:v>2062.578</c:v>
                </c:pt>
                <c:pt idx="3281">
                  <c:v>2060.7809999999999</c:v>
                </c:pt>
                <c:pt idx="3282">
                  <c:v>2064.6089999999999</c:v>
                </c:pt>
                <c:pt idx="3283">
                  <c:v>2062.3440000000001</c:v>
                </c:pt>
                <c:pt idx="3284">
                  <c:v>2060</c:v>
                </c:pt>
                <c:pt idx="3285">
                  <c:v>2058.9839999999999</c:v>
                </c:pt>
                <c:pt idx="3286">
                  <c:v>2057.3440000000001</c:v>
                </c:pt>
                <c:pt idx="3287">
                  <c:v>2058.9839999999999</c:v>
                </c:pt>
                <c:pt idx="3288">
                  <c:v>2056.172</c:v>
                </c:pt>
                <c:pt idx="3289">
                  <c:v>2058.9839999999999</c:v>
                </c:pt>
                <c:pt idx="3290">
                  <c:v>2055</c:v>
                </c:pt>
                <c:pt idx="3291">
                  <c:v>2053.203</c:v>
                </c:pt>
                <c:pt idx="3292">
                  <c:v>2055.1559999999999</c:v>
                </c:pt>
                <c:pt idx="3293">
                  <c:v>2054.1410000000001</c:v>
                </c:pt>
                <c:pt idx="3294">
                  <c:v>2055.1559999999999</c:v>
                </c:pt>
                <c:pt idx="3295">
                  <c:v>2058.3589999999999</c:v>
                </c:pt>
                <c:pt idx="3296">
                  <c:v>2058.75</c:v>
                </c:pt>
                <c:pt idx="3297">
                  <c:v>2060</c:v>
                </c:pt>
                <c:pt idx="3298">
                  <c:v>2059.1410000000001</c:v>
                </c:pt>
                <c:pt idx="3299">
                  <c:v>2060.9369999999999</c:v>
                </c:pt>
                <c:pt idx="3300">
                  <c:v>2062.3440000000001</c:v>
                </c:pt>
                <c:pt idx="3301">
                  <c:v>2065.1559999999999</c:v>
                </c:pt>
                <c:pt idx="3302">
                  <c:v>2066.4059999999999</c:v>
                </c:pt>
                <c:pt idx="3303">
                  <c:v>2068.75</c:v>
                </c:pt>
                <c:pt idx="3304">
                  <c:v>2067.7339999999999</c:v>
                </c:pt>
                <c:pt idx="3305">
                  <c:v>2068.75</c:v>
                </c:pt>
                <c:pt idx="3306">
                  <c:v>2071.797</c:v>
                </c:pt>
                <c:pt idx="3307">
                  <c:v>2072.578</c:v>
                </c:pt>
                <c:pt idx="3308">
                  <c:v>2075.547</c:v>
                </c:pt>
                <c:pt idx="3309">
                  <c:v>2078.3589999999999</c:v>
                </c:pt>
                <c:pt idx="3310">
                  <c:v>2082.9690000000001</c:v>
                </c:pt>
                <c:pt idx="3311">
                  <c:v>2081.797</c:v>
                </c:pt>
                <c:pt idx="3312">
                  <c:v>2084.375</c:v>
                </c:pt>
                <c:pt idx="3313">
                  <c:v>2086.172</c:v>
                </c:pt>
                <c:pt idx="3314">
                  <c:v>2089.375</c:v>
                </c:pt>
                <c:pt idx="3315">
                  <c:v>2092.3440000000001</c:v>
                </c:pt>
                <c:pt idx="3316">
                  <c:v>2095.547</c:v>
                </c:pt>
                <c:pt idx="3317">
                  <c:v>2097.7339999999999</c:v>
                </c:pt>
                <c:pt idx="3318">
                  <c:v>2102.7339999999999</c:v>
                </c:pt>
                <c:pt idx="3319">
                  <c:v>2105.1559999999999</c:v>
                </c:pt>
                <c:pt idx="3320">
                  <c:v>2108.5940000000001</c:v>
                </c:pt>
                <c:pt idx="3321">
                  <c:v>2106.172</c:v>
                </c:pt>
                <c:pt idx="3322">
                  <c:v>2092.7339999999999</c:v>
                </c:pt>
                <c:pt idx="3323">
                  <c:v>2115</c:v>
                </c:pt>
                <c:pt idx="3324">
                  <c:v>2117.9690000000001</c:v>
                </c:pt>
                <c:pt idx="3325">
                  <c:v>2117.3440000000001</c:v>
                </c:pt>
                <c:pt idx="3326">
                  <c:v>2117.1869999999999</c:v>
                </c:pt>
                <c:pt idx="3327">
                  <c:v>2116.172</c:v>
                </c:pt>
                <c:pt idx="3328">
                  <c:v>2124.1410000000001</c:v>
                </c:pt>
                <c:pt idx="3329">
                  <c:v>2126.172</c:v>
                </c:pt>
                <c:pt idx="3330">
                  <c:v>2128.203</c:v>
                </c:pt>
                <c:pt idx="3331">
                  <c:v>2130.3910000000001</c:v>
                </c:pt>
                <c:pt idx="3332">
                  <c:v>2131.5619999999999</c:v>
                </c:pt>
                <c:pt idx="3333">
                  <c:v>2130.7809999999999</c:v>
                </c:pt>
                <c:pt idx="3334">
                  <c:v>2135.1559999999999</c:v>
                </c:pt>
                <c:pt idx="3335">
                  <c:v>2136.797</c:v>
                </c:pt>
                <c:pt idx="3336">
                  <c:v>2139.375</c:v>
                </c:pt>
                <c:pt idx="3337">
                  <c:v>2141.172</c:v>
                </c:pt>
                <c:pt idx="3338">
                  <c:v>2143.9839999999999</c:v>
                </c:pt>
                <c:pt idx="3339">
                  <c:v>2143.203</c:v>
                </c:pt>
                <c:pt idx="3340">
                  <c:v>2146.4059999999999</c:v>
                </c:pt>
                <c:pt idx="3341">
                  <c:v>2143.9839999999999</c:v>
                </c:pt>
                <c:pt idx="3342">
                  <c:v>2148.5940000000001</c:v>
                </c:pt>
                <c:pt idx="3343">
                  <c:v>2148.203</c:v>
                </c:pt>
                <c:pt idx="3344">
                  <c:v>2150</c:v>
                </c:pt>
                <c:pt idx="3345">
                  <c:v>2151.5619999999999</c:v>
                </c:pt>
                <c:pt idx="3346">
                  <c:v>2150.1559999999999</c:v>
                </c:pt>
                <c:pt idx="3347">
                  <c:v>2151.172</c:v>
                </c:pt>
                <c:pt idx="3348">
                  <c:v>2145.1559999999999</c:v>
                </c:pt>
                <c:pt idx="3349">
                  <c:v>2140.3910000000001</c:v>
                </c:pt>
                <c:pt idx="3350">
                  <c:v>2145.1559999999999</c:v>
                </c:pt>
                <c:pt idx="3351">
                  <c:v>2141.953</c:v>
                </c:pt>
                <c:pt idx="3352">
                  <c:v>2141.4059999999999</c:v>
                </c:pt>
                <c:pt idx="3353">
                  <c:v>2141.172</c:v>
                </c:pt>
                <c:pt idx="3354">
                  <c:v>2138.75</c:v>
                </c:pt>
                <c:pt idx="3355">
                  <c:v>2139.375</c:v>
                </c:pt>
                <c:pt idx="3356">
                  <c:v>2135.3910000000001</c:v>
                </c:pt>
                <c:pt idx="3357">
                  <c:v>2135.547</c:v>
                </c:pt>
                <c:pt idx="3358">
                  <c:v>2133.5940000000001</c:v>
                </c:pt>
                <c:pt idx="3359">
                  <c:v>2132.7339999999999</c:v>
                </c:pt>
                <c:pt idx="3360">
                  <c:v>2129.1410000000001</c:v>
                </c:pt>
                <c:pt idx="3361">
                  <c:v>2130.7809999999999</c:v>
                </c:pt>
                <c:pt idx="3362">
                  <c:v>2125.7809999999999</c:v>
                </c:pt>
                <c:pt idx="3363">
                  <c:v>2122.7339999999999</c:v>
                </c:pt>
                <c:pt idx="3364">
                  <c:v>2119.1410000000001</c:v>
                </c:pt>
                <c:pt idx="3365">
                  <c:v>2119.1410000000001</c:v>
                </c:pt>
                <c:pt idx="3366">
                  <c:v>2119.1410000000001</c:v>
                </c:pt>
                <c:pt idx="3367">
                  <c:v>2114.375</c:v>
                </c:pt>
                <c:pt idx="3368">
                  <c:v>2113.3589999999999</c:v>
                </c:pt>
                <c:pt idx="3369">
                  <c:v>2110.3910000000001</c:v>
                </c:pt>
                <c:pt idx="3370">
                  <c:v>2107.578</c:v>
                </c:pt>
                <c:pt idx="3371">
                  <c:v>2107.7339999999999</c:v>
                </c:pt>
                <c:pt idx="3372">
                  <c:v>2103.75</c:v>
                </c:pt>
                <c:pt idx="3373">
                  <c:v>2101.953</c:v>
                </c:pt>
                <c:pt idx="3374">
                  <c:v>2101.5619999999999</c:v>
                </c:pt>
                <c:pt idx="3375">
                  <c:v>2098.75</c:v>
                </c:pt>
                <c:pt idx="3376">
                  <c:v>2097.3440000000001</c:v>
                </c:pt>
                <c:pt idx="3377">
                  <c:v>2094.1410000000001</c:v>
                </c:pt>
                <c:pt idx="3378">
                  <c:v>2095.1559999999999</c:v>
                </c:pt>
                <c:pt idx="3379">
                  <c:v>2091.4059999999999</c:v>
                </c:pt>
                <c:pt idx="3380">
                  <c:v>2090</c:v>
                </c:pt>
                <c:pt idx="3381">
                  <c:v>2088.5940000000001</c:v>
                </c:pt>
                <c:pt idx="3382">
                  <c:v>2083.3589999999999</c:v>
                </c:pt>
                <c:pt idx="3383">
                  <c:v>2084.6089999999999</c:v>
                </c:pt>
                <c:pt idx="3384">
                  <c:v>2081.797</c:v>
                </c:pt>
                <c:pt idx="3385">
                  <c:v>2078.203</c:v>
                </c:pt>
                <c:pt idx="3386">
                  <c:v>2079.7660000000001</c:v>
                </c:pt>
                <c:pt idx="3387">
                  <c:v>2076.172</c:v>
                </c:pt>
                <c:pt idx="3388">
                  <c:v>2073.3589999999999</c:v>
                </c:pt>
                <c:pt idx="3389">
                  <c:v>2072.1869999999999</c:v>
                </c:pt>
                <c:pt idx="3390">
                  <c:v>2068.9839999999999</c:v>
                </c:pt>
                <c:pt idx="3391">
                  <c:v>2069.7660000000001</c:v>
                </c:pt>
                <c:pt idx="3392">
                  <c:v>2068.75</c:v>
                </c:pt>
                <c:pt idx="3393">
                  <c:v>2070.1559999999999</c:v>
                </c:pt>
                <c:pt idx="3394">
                  <c:v>2067.578</c:v>
                </c:pt>
                <c:pt idx="3395">
                  <c:v>2067.9690000000001</c:v>
                </c:pt>
                <c:pt idx="3396">
                  <c:v>2066.5619999999999</c:v>
                </c:pt>
                <c:pt idx="3397">
                  <c:v>2068.203</c:v>
                </c:pt>
                <c:pt idx="3398">
                  <c:v>2068.9839999999999</c:v>
                </c:pt>
                <c:pt idx="3399">
                  <c:v>2067.3440000000001</c:v>
                </c:pt>
                <c:pt idx="3400">
                  <c:v>2065.1559999999999</c:v>
                </c:pt>
                <c:pt idx="3401">
                  <c:v>2071.172</c:v>
                </c:pt>
                <c:pt idx="3402">
                  <c:v>2072.7339999999999</c:v>
                </c:pt>
                <c:pt idx="3403">
                  <c:v>2065.3910000000001</c:v>
                </c:pt>
                <c:pt idx="3404">
                  <c:v>2070</c:v>
                </c:pt>
                <c:pt idx="3405">
                  <c:v>2067.7339999999999</c:v>
                </c:pt>
                <c:pt idx="3406">
                  <c:v>2067.7339999999999</c:v>
                </c:pt>
                <c:pt idx="3407">
                  <c:v>2069.7660000000001</c:v>
                </c:pt>
                <c:pt idx="3408">
                  <c:v>2068.203</c:v>
                </c:pt>
                <c:pt idx="3409">
                  <c:v>2070.3910000000001</c:v>
                </c:pt>
                <c:pt idx="3410">
                  <c:v>2074.375</c:v>
                </c:pt>
                <c:pt idx="3411">
                  <c:v>2076.4059999999999</c:v>
                </c:pt>
                <c:pt idx="3412">
                  <c:v>2075.547</c:v>
                </c:pt>
                <c:pt idx="3413">
                  <c:v>2078.203</c:v>
                </c:pt>
                <c:pt idx="3414">
                  <c:v>2080.547</c:v>
                </c:pt>
                <c:pt idx="3415">
                  <c:v>2083.203</c:v>
                </c:pt>
                <c:pt idx="3416">
                  <c:v>2083.75</c:v>
                </c:pt>
                <c:pt idx="3417">
                  <c:v>2087.1869999999999</c:v>
                </c:pt>
                <c:pt idx="3418">
                  <c:v>2088.75</c:v>
                </c:pt>
                <c:pt idx="3419">
                  <c:v>2090.1559999999999</c:v>
                </c:pt>
                <c:pt idx="3420">
                  <c:v>2091.797</c:v>
                </c:pt>
                <c:pt idx="3421">
                  <c:v>2096.4059999999999</c:v>
                </c:pt>
                <c:pt idx="3422">
                  <c:v>2096.4059999999999</c:v>
                </c:pt>
                <c:pt idx="3423">
                  <c:v>2095</c:v>
                </c:pt>
                <c:pt idx="3424">
                  <c:v>2081.4059999999999</c:v>
                </c:pt>
                <c:pt idx="3425">
                  <c:v>2029.375</c:v>
                </c:pt>
                <c:pt idx="3426">
                  <c:v>2030.1559999999999</c:v>
                </c:pt>
                <c:pt idx="3427">
                  <c:v>2081.172</c:v>
                </c:pt>
                <c:pt idx="3428">
                  <c:v>2060.3910000000001</c:v>
                </c:pt>
                <c:pt idx="3429">
                  <c:v>2056.4059999999999</c:v>
                </c:pt>
                <c:pt idx="3430">
                  <c:v>2063.5940000000001</c:v>
                </c:pt>
                <c:pt idx="3431">
                  <c:v>2065.547</c:v>
                </c:pt>
                <c:pt idx="3432">
                  <c:v>2077.1869999999999</c:v>
                </c:pt>
                <c:pt idx="3433">
                  <c:v>2078.9839999999999</c:v>
                </c:pt>
                <c:pt idx="3434">
                  <c:v>2086.4059999999999</c:v>
                </c:pt>
                <c:pt idx="3435">
                  <c:v>2085.1559999999999</c:v>
                </c:pt>
                <c:pt idx="3436">
                  <c:v>2090.547</c:v>
                </c:pt>
                <c:pt idx="3437">
                  <c:v>2095.3910000000001</c:v>
                </c:pt>
                <c:pt idx="3438">
                  <c:v>2116.5619999999999</c:v>
                </c:pt>
                <c:pt idx="3439">
                  <c:v>2105.7809999999999</c:v>
                </c:pt>
                <c:pt idx="3440">
                  <c:v>2062.7339999999999</c:v>
                </c:pt>
                <c:pt idx="3441">
                  <c:v>2063.203</c:v>
                </c:pt>
                <c:pt idx="3442">
                  <c:v>2072.3440000000001</c:v>
                </c:pt>
                <c:pt idx="3443">
                  <c:v>2061.4059999999999</c:v>
                </c:pt>
                <c:pt idx="3444">
                  <c:v>2064.7660000000001</c:v>
                </c:pt>
                <c:pt idx="3445">
                  <c:v>2062.7339999999999</c:v>
                </c:pt>
                <c:pt idx="3446">
                  <c:v>2058.3589999999999</c:v>
                </c:pt>
                <c:pt idx="3447">
                  <c:v>2062.1869999999999</c:v>
                </c:pt>
                <c:pt idx="3448">
                  <c:v>2058.75</c:v>
                </c:pt>
                <c:pt idx="3449">
                  <c:v>2057.3440000000001</c:v>
                </c:pt>
                <c:pt idx="3450">
                  <c:v>2060.9369999999999</c:v>
                </c:pt>
                <c:pt idx="3451">
                  <c:v>2057.9690000000001</c:v>
                </c:pt>
                <c:pt idx="3452">
                  <c:v>2056.172</c:v>
                </c:pt>
                <c:pt idx="3453">
                  <c:v>2054.6089999999999</c:v>
                </c:pt>
                <c:pt idx="3454">
                  <c:v>2055.7809999999999</c:v>
                </c:pt>
                <c:pt idx="3455">
                  <c:v>2049.375</c:v>
                </c:pt>
                <c:pt idx="3456">
                  <c:v>2050</c:v>
                </c:pt>
                <c:pt idx="3457">
                  <c:v>2050.7809999999999</c:v>
                </c:pt>
                <c:pt idx="3458">
                  <c:v>2048.75</c:v>
                </c:pt>
                <c:pt idx="3459">
                  <c:v>2050.1559999999999</c:v>
                </c:pt>
                <c:pt idx="3460">
                  <c:v>2048.75</c:v>
                </c:pt>
                <c:pt idx="3461">
                  <c:v>2047.578</c:v>
                </c:pt>
                <c:pt idx="3462">
                  <c:v>2050.3910000000001</c:v>
                </c:pt>
                <c:pt idx="3463">
                  <c:v>2047.578</c:v>
                </c:pt>
                <c:pt idx="3464">
                  <c:v>2045.3910000000001</c:v>
                </c:pt>
                <c:pt idx="3465">
                  <c:v>2046.5619999999999</c:v>
                </c:pt>
                <c:pt idx="3466">
                  <c:v>2047.7339999999999</c:v>
                </c:pt>
                <c:pt idx="3467">
                  <c:v>2045.547</c:v>
                </c:pt>
                <c:pt idx="3468">
                  <c:v>2047.3440000000001</c:v>
                </c:pt>
                <c:pt idx="3469">
                  <c:v>2044.1410000000001</c:v>
                </c:pt>
                <c:pt idx="3470">
                  <c:v>2046.797</c:v>
                </c:pt>
                <c:pt idx="3471">
                  <c:v>2043.5940000000001</c:v>
                </c:pt>
                <c:pt idx="3472">
                  <c:v>2045.3910000000001</c:v>
                </c:pt>
                <c:pt idx="3473">
                  <c:v>2045.9369999999999</c:v>
                </c:pt>
                <c:pt idx="3474">
                  <c:v>2045.1559999999999</c:v>
                </c:pt>
                <c:pt idx="3475">
                  <c:v>2047.578</c:v>
                </c:pt>
                <c:pt idx="3476">
                  <c:v>2044.7660000000001</c:v>
                </c:pt>
                <c:pt idx="3477">
                  <c:v>2047.1869999999999</c:v>
                </c:pt>
                <c:pt idx="3478">
                  <c:v>2045.7809999999999</c:v>
                </c:pt>
                <c:pt idx="3479">
                  <c:v>2045.7809999999999</c:v>
                </c:pt>
                <c:pt idx="3480">
                  <c:v>2047.578</c:v>
                </c:pt>
                <c:pt idx="3481">
                  <c:v>2048.3589999999999</c:v>
                </c:pt>
                <c:pt idx="3482">
                  <c:v>2048.3589999999999</c:v>
                </c:pt>
                <c:pt idx="3483">
                  <c:v>2050.1559999999999</c:v>
                </c:pt>
                <c:pt idx="3484">
                  <c:v>2047.7339999999999</c:v>
                </c:pt>
                <c:pt idx="3485">
                  <c:v>2050.547</c:v>
                </c:pt>
                <c:pt idx="3486">
                  <c:v>2050.7809999999999</c:v>
                </c:pt>
                <c:pt idx="3487">
                  <c:v>2049.6089999999999</c:v>
                </c:pt>
                <c:pt idx="3488">
                  <c:v>2052.3440000000001</c:v>
                </c:pt>
                <c:pt idx="3489">
                  <c:v>2052.9690000000001</c:v>
                </c:pt>
                <c:pt idx="3490">
                  <c:v>2054.7660000000001</c:v>
                </c:pt>
                <c:pt idx="3491">
                  <c:v>2053.75</c:v>
                </c:pt>
                <c:pt idx="3492">
                  <c:v>2058.5940000000001</c:v>
                </c:pt>
                <c:pt idx="3493">
                  <c:v>2058.75</c:v>
                </c:pt>
                <c:pt idx="3494">
                  <c:v>2058.3589999999999</c:v>
                </c:pt>
                <c:pt idx="3495">
                  <c:v>2058.203</c:v>
                </c:pt>
                <c:pt idx="3496">
                  <c:v>2060.547</c:v>
                </c:pt>
                <c:pt idx="3497">
                  <c:v>2058.3589999999999</c:v>
                </c:pt>
                <c:pt idx="3498">
                  <c:v>2058.75</c:v>
                </c:pt>
                <c:pt idx="3499">
                  <c:v>2061.953</c:v>
                </c:pt>
                <c:pt idx="3500">
                  <c:v>2065.547</c:v>
                </c:pt>
                <c:pt idx="3501">
                  <c:v>2064.1410000000001</c:v>
                </c:pt>
                <c:pt idx="3502">
                  <c:v>2061.797</c:v>
                </c:pt>
                <c:pt idx="3503">
                  <c:v>2062.578</c:v>
                </c:pt>
                <c:pt idx="3504">
                  <c:v>2062.7339999999999</c:v>
                </c:pt>
                <c:pt idx="3505">
                  <c:v>2060.9369999999999</c:v>
                </c:pt>
                <c:pt idx="3506">
                  <c:v>2064.6089999999999</c:v>
                </c:pt>
                <c:pt idx="3507">
                  <c:v>2062.1869999999999</c:v>
                </c:pt>
                <c:pt idx="3508">
                  <c:v>2063.9839999999999</c:v>
                </c:pt>
                <c:pt idx="3509">
                  <c:v>2065.1559999999999</c:v>
                </c:pt>
                <c:pt idx="3510">
                  <c:v>2065</c:v>
                </c:pt>
                <c:pt idx="3511">
                  <c:v>2063.9839999999999</c:v>
                </c:pt>
                <c:pt idx="3512">
                  <c:v>2064.375</c:v>
                </c:pt>
                <c:pt idx="3513">
                  <c:v>2066.172</c:v>
                </c:pt>
                <c:pt idx="3514">
                  <c:v>2066.953</c:v>
                </c:pt>
                <c:pt idx="3515">
                  <c:v>2069.6089999999999</c:v>
                </c:pt>
                <c:pt idx="3516">
                  <c:v>2070</c:v>
                </c:pt>
                <c:pt idx="3517">
                  <c:v>2066.4059999999999</c:v>
                </c:pt>
                <c:pt idx="3518">
                  <c:v>2070.3910000000001</c:v>
                </c:pt>
                <c:pt idx="3519">
                  <c:v>2068.3589999999999</c:v>
                </c:pt>
                <c:pt idx="3520">
                  <c:v>2072.578</c:v>
                </c:pt>
                <c:pt idx="3521">
                  <c:v>2071.172</c:v>
                </c:pt>
                <c:pt idx="3522">
                  <c:v>2072.7339999999999</c:v>
                </c:pt>
                <c:pt idx="3523">
                  <c:v>2070.1559999999999</c:v>
                </c:pt>
                <c:pt idx="3524">
                  <c:v>2055.7809999999999</c:v>
                </c:pt>
                <c:pt idx="3525">
                  <c:v>2051.5619999999999</c:v>
                </c:pt>
                <c:pt idx="3526">
                  <c:v>2061.953</c:v>
                </c:pt>
                <c:pt idx="3527">
                  <c:v>2062.1869999999999</c:v>
                </c:pt>
                <c:pt idx="3528">
                  <c:v>2053.5940000000001</c:v>
                </c:pt>
                <c:pt idx="3529">
                  <c:v>2060.9369999999999</c:v>
                </c:pt>
                <c:pt idx="3530">
                  <c:v>2062.7339999999999</c:v>
                </c:pt>
                <c:pt idx="3531">
                  <c:v>2066.953</c:v>
                </c:pt>
                <c:pt idx="3532">
                  <c:v>2073.3589999999999</c:v>
                </c:pt>
                <c:pt idx="3533">
                  <c:v>2071.5619999999999</c:v>
                </c:pt>
                <c:pt idx="3534">
                  <c:v>2069.375</c:v>
                </c:pt>
                <c:pt idx="3535">
                  <c:v>2075</c:v>
                </c:pt>
                <c:pt idx="3536">
                  <c:v>2072.9690000000001</c:v>
                </c:pt>
                <c:pt idx="3537">
                  <c:v>2078.5940000000001</c:v>
                </c:pt>
                <c:pt idx="3538">
                  <c:v>2075.1559999999999</c:v>
                </c:pt>
                <c:pt idx="3539">
                  <c:v>2065</c:v>
                </c:pt>
                <c:pt idx="3540">
                  <c:v>2063.9839999999999</c:v>
                </c:pt>
                <c:pt idx="3541">
                  <c:v>2068.75</c:v>
                </c:pt>
                <c:pt idx="3542">
                  <c:v>2067.7339999999999</c:v>
                </c:pt>
                <c:pt idx="3543">
                  <c:v>2065.9369999999999</c:v>
                </c:pt>
                <c:pt idx="3544">
                  <c:v>2069.6089999999999</c:v>
                </c:pt>
                <c:pt idx="3545">
                  <c:v>2070.7809999999999</c:v>
                </c:pt>
                <c:pt idx="3546">
                  <c:v>2066.4059999999999</c:v>
                </c:pt>
                <c:pt idx="3547">
                  <c:v>2071.4059999999999</c:v>
                </c:pt>
                <c:pt idx="3548">
                  <c:v>2073.203</c:v>
                </c:pt>
                <c:pt idx="3549">
                  <c:v>2072.3440000000001</c:v>
                </c:pt>
                <c:pt idx="3550">
                  <c:v>2075.7809999999999</c:v>
                </c:pt>
                <c:pt idx="3551">
                  <c:v>2073.203</c:v>
                </c:pt>
                <c:pt idx="3552">
                  <c:v>2067.578</c:v>
                </c:pt>
                <c:pt idx="3553">
                  <c:v>2077.1869999999999</c:v>
                </c:pt>
                <c:pt idx="3554">
                  <c:v>2074.1410000000001</c:v>
                </c:pt>
                <c:pt idx="3555">
                  <c:v>2073.203</c:v>
                </c:pt>
                <c:pt idx="3556">
                  <c:v>2076.4059999999999</c:v>
                </c:pt>
                <c:pt idx="3557">
                  <c:v>2075.547</c:v>
                </c:pt>
                <c:pt idx="3558">
                  <c:v>2076.5619999999999</c:v>
                </c:pt>
                <c:pt idx="3559">
                  <c:v>2079.375</c:v>
                </c:pt>
                <c:pt idx="3560">
                  <c:v>2077.1869999999999</c:v>
                </c:pt>
                <c:pt idx="3561">
                  <c:v>2080.3910000000001</c:v>
                </c:pt>
                <c:pt idx="3562">
                  <c:v>2080.7809999999999</c:v>
                </c:pt>
                <c:pt idx="3563">
                  <c:v>2079.6089999999999</c:v>
                </c:pt>
                <c:pt idx="3564">
                  <c:v>2079.375</c:v>
                </c:pt>
                <c:pt idx="3565">
                  <c:v>2080.3910000000001</c:v>
                </c:pt>
                <c:pt idx="3566">
                  <c:v>2080.3910000000001</c:v>
                </c:pt>
                <c:pt idx="3567">
                  <c:v>2075.7809999999999</c:v>
                </c:pt>
                <c:pt idx="3568">
                  <c:v>2077.1869999999999</c:v>
                </c:pt>
                <c:pt idx="3569">
                  <c:v>2080.547</c:v>
                </c:pt>
                <c:pt idx="3570">
                  <c:v>2079.375</c:v>
                </c:pt>
                <c:pt idx="3571">
                  <c:v>2075.7809999999999</c:v>
                </c:pt>
                <c:pt idx="3572">
                  <c:v>2075.3910000000001</c:v>
                </c:pt>
                <c:pt idx="3573">
                  <c:v>2075.547</c:v>
                </c:pt>
                <c:pt idx="3574">
                  <c:v>2072.9690000000001</c:v>
                </c:pt>
                <c:pt idx="3575">
                  <c:v>2074.6089999999999</c:v>
                </c:pt>
                <c:pt idx="3576">
                  <c:v>2071.953</c:v>
                </c:pt>
                <c:pt idx="3577">
                  <c:v>2074.6089999999999</c:v>
                </c:pt>
                <c:pt idx="3578">
                  <c:v>2071.797</c:v>
                </c:pt>
                <c:pt idx="3579">
                  <c:v>2070.547</c:v>
                </c:pt>
                <c:pt idx="3580">
                  <c:v>2068.75</c:v>
                </c:pt>
                <c:pt idx="3581">
                  <c:v>2069.6089999999999</c:v>
                </c:pt>
                <c:pt idx="3582">
                  <c:v>2072.578</c:v>
                </c:pt>
                <c:pt idx="3583">
                  <c:v>2065.7809999999999</c:v>
                </c:pt>
                <c:pt idx="3584">
                  <c:v>2066.4059999999999</c:v>
                </c:pt>
                <c:pt idx="3585">
                  <c:v>2066.172</c:v>
                </c:pt>
                <c:pt idx="3586">
                  <c:v>2063.203</c:v>
                </c:pt>
                <c:pt idx="3587">
                  <c:v>2063.5940000000001</c:v>
                </c:pt>
                <c:pt idx="3588">
                  <c:v>2063.3589999999999</c:v>
                </c:pt>
                <c:pt idx="3589">
                  <c:v>2060.7809999999999</c:v>
                </c:pt>
                <c:pt idx="3590">
                  <c:v>2061.797</c:v>
                </c:pt>
                <c:pt idx="3591">
                  <c:v>2061.797</c:v>
                </c:pt>
                <c:pt idx="3592">
                  <c:v>2060.547</c:v>
                </c:pt>
                <c:pt idx="3593">
                  <c:v>2058.203</c:v>
                </c:pt>
                <c:pt idx="3594">
                  <c:v>2058.5940000000001</c:v>
                </c:pt>
                <c:pt idx="3595">
                  <c:v>2057.1869999999999</c:v>
                </c:pt>
                <c:pt idx="3596">
                  <c:v>2057.9690000000001</c:v>
                </c:pt>
                <c:pt idx="3597">
                  <c:v>2055.3910000000001</c:v>
                </c:pt>
                <c:pt idx="3598">
                  <c:v>2056.953</c:v>
                </c:pt>
                <c:pt idx="3599">
                  <c:v>2055.547</c:v>
                </c:pt>
                <c:pt idx="3600">
                  <c:v>2051.953</c:v>
                </c:pt>
                <c:pt idx="3601">
                  <c:v>2051.953</c:v>
                </c:pt>
                <c:pt idx="3602">
                  <c:v>2051.5619999999999</c:v>
                </c:pt>
                <c:pt idx="3603">
                  <c:v>2052.9690000000001</c:v>
                </c:pt>
                <c:pt idx="3604">
                  <c:v>2051.953</c:v>
                </c:pt>
                <c:pt idx="3605">
                  <c:v>2051.953</c:v>
                </c:pt>
                <c:pt idx="3606">
                  <c:v>2053.5940000000001</c:v>
                </c:pt>
                <c:pt idx="3607">
                  <c:v>2053.75</c:v>
                </c:pt>
                <c:pt idx="3608">
                  <c:v>2050.9369999999999</c:v>
                </c:pt>
                <c:pt idx="3609">
                  <c:v>2050.547</c:v>
                </c:pt>
                <c:pt idx="3610">
                  <c:v>2052.7339999999999</c:v>
                </c:pt>
                <c:pt idx="3611">
                  <c:v>2054.375</c:v>
                </c:pt>
                <c:pt idx="3612">
                  <c:v>2056.4059999999999</c:v>
                </c:pt>
                <c:pt idx="3613">
                  <c:v>2056.5619999999999</c:v>
                </c:pt>
                <c:pt idx="3614">
                  <c:v>2057.9690000000001</c:v>
                </c:pt>
                <c:pt idx="3615">
                  <c:v>2058.9839999999999</c:v>
                </c:pt>
                <c:pt idx="3616">
                  <c:v>2063.9839999999999</c:v>
                </c:pt>
                <c:pt idx="3617">
                  <c:v>2063.3589999999999</c:v>
                </c:pt>
                <c:pt idx="3618">
                  <c:v>2064.1410000000001</c:v>
                </c:pt>
                <c:pt idx="3619">
                  <c:v>2070</c:v>
                </c:pt>
                <c:pt idx="3620">
                  <c:v>2068.5940000000001</c:v>
                </c:pt>
                <c:pt idx="3621">
                  <c:v>2072.578</c:v>
                </c:pt>
                <c:pt idx="3622">
                  <c:v>2075.547</c:v>
                </c:pt>
                <c:pt idx="3623">
                  <c:v>2077.3440000000001</c:v>
                </c:pt>
                <c:pt idx="3624">
                  <c:v>2082.7339999999999</c:v>
                </c:pt>
                <c:pt idx="3625">
                  <c:v>2082.1869999999999</c:v>
                </c:pt>
                <c:pt idx="3626">
                  <c:v>2085.547</c:v>
                </c:pt>
                <c:pt idx="3627">
                  <c:v>2090.3910000000001</c:v>
                </c:pt>
                <c:pt idx="3628">
                  <c:v>2090</c:v>
                </c:pt>
                <c:pt idx="3629">
                  <c:v>2095.1559999999999</c:v>
                </c:pt>
                <c:pt idx="3630">
                  <c:v>2097.7339999999999</c:v>
                </c:pt>
                <c:pt idx="3631">
                  <c:v>2098.3589999999999</c:v>
                </c:pt>
                <c:pt idx="3632">
                  <c:v>2105</c:v>
                </c:pt>
                <c:pt idx="3633">
                  <c:v>2105</c:v>
                </c:pt>
                <c:pt idx="3634">
                  <c:v>2088.5940000000001</c:v>
                </c:pt>
                <c:pt idx="3635">
                  <c:v>2095.3910000000001</c:v>
                </c:pt>
                <c:pt idx="3636">
                  <c:v>2105</c:v>
                </c:pt>
                <c:pt idx="3637">
                  <c:v>2108.9839999999999</c:v>
                </c:pt>
                <c:pt idx="3638">
                  <c:v>2108.9839999999999</c:v>
                </c:pt>
                <c:pt idx="3639">
                  <c:v>2114.375</c:v>
                </c:pt>
                <c:pt idx="3640">
                  <c:v>2114.6089999999999</c:v>
                </c:pt>
                <c:pt idx="3641">
                  <c:v>2116.4059999999999</c:v>
                </c:pt>
                <c:pt idx="3642">
                  <c:v>2119.1410000000001</c:v>
                </c:pt>
                <c:pt idx="3643">
                  <c:v>2121.953</c:v>
                </c:pt>
                <c:pt idx="3644">
                  <c:v>2121.953</c:v>
                </c:pt>
                <c:pt idx="3645">
                  <c:v>2126.172</c:v>
                </c:pt>
                <c:pt idx="3646">
                  <c:v>2127.578</c:v>
                </c:pt>
                <c:pt idx="3647">
                  <c:v>2129.6089999999999</c:v>
                </c:pt>
                <c:pt idx="3648">
                  <c:v>2130.3910000000001</c:v>
                </c:pt>
                <c:pt idx="3649">
                  <c:v>2132.9690000000001</c:v>
                </c:pt>
                <c:pt idx="3650">
                  <c:v>2132.7339999999999</c:v>
                </c:pt>
                <c:pt idx="3651">
                  <c:v>2136.172</c:v>
                </c:pt>
                <c:pt idx="3652">
                  <c:v>2134.6089999999999</c:v>
                </c:pt>
                <c:pt idx="3653">
                  <c:v>2139.6089999999999</c:v>
                </c:pt>
                <c:pt idx="3654">
                  <c:v>2139.1410000000001</c:v>
                </c:pt>
                <c:pt idx="3655">
                  <c:v>2142.578</c:v>
                </c:pt>
                <c:pt idx="3656">
                  <c:v>2140.1559999999999</c:v>
                </c:pt>
                <c:pt idx="3657">
                  <c:v>2141.4059999999999</c:v>
                </c:pt>
                <c:pt idx="3658">
                  <c:v>2141.953</c:v>
                </c:pt>
                <c:pt idx="3659">
                  <c:v>2142.1869999999999</c:v>
                </c:pt>
                <c:pt idx="3660">
                  <c:v>2135.9369999999999</c:v>
                </c:pt>
                <c:pt idx="3661">
                  <c:v>2137.578</c:v>
                </c:pt>
                <c:pt idx="3662">
                  <c:v>2135</c:v>
                </c:pt>
                <c:pt idx="3663">
                  <c:v>2136.5619999999999</c:v>
                </c:pt>
                <c:pt idx="3664">
                  <c:v>2134.1410000000001</c:v>
                </c:pt>
                <c:pt idx="3665">
                  <c:v>2135.3910000000001</c:v>
                </c:pt>
                <c:pt idx="3666">
                  <c:v>2136.172</c:v>
                </c:pt>
                <c:pt idx="3667">
                  <c:v>2133.203</c:v>
                </c:pt>
                <c:pt idx="3668">
                  <c:v>2132.578</c:v>
                </c:pt>
                <c:pt idx="3669">
                  <c:v>2131.172</c:v>
                </c:pt>
                <c:pt idx="3670">
                  <c:v>2130.1559999999999</c:v>
                </c:pt>
                <c:pt idx="3671">
                  <c:v>2130</c:v>
                </c:pt>
                <c:pt idx="3672">
                  <c:v>2126.5619999999999</c:v>
                </c:pt>
                <c:pt idx="3673">
                  <c:v>2122.9690000000001</c:v>
                </c:pt>
                <c:pt idx="3674">
                  <c:v>2121.953</c:v>
                </c:pt>
                <c:pt idx="3675">
                  <c:v>2123.9839999999999</c:v>
                </c:pt>
                <c:pt idx="3676">
                  <c:v>2119.7660000000001</c:v>
                </c:pt>
                <c:pt idx="3677">
                  <c:v>2117.7339999999999</c:v>
                </c:pt>
                <c:pt idx="3678">
                  <c:v>2114.375</c:v>
                </c:pt>
                <c:pt idx="3679">
                  <c:v>2114.6089999999999</c:v>
                </c:pt>
                <c:pt idx="3680">
                  <c:v>2112.578</c:v>
                </c:pt>
                <c:pt idx="3681">
                  <c:v>2110</c:v>
                </c:pt>
                <c:pt idx="3682">
                  <c:v>2106.953</c:v>
                </c:pt>
                <c:pt idx="3683">
                  <c:v>2105.7809999999999</c:v>
                </c:pt>
                <c:pt idx="3684">
                  <c:v>2105.1559999999999</c:v>
                </c:pt>
                <c:pt idx="3685">
                  <c:v>2101.4059999999999</c:v>
                </c:pt>
                <c:pt idx="3686">
                  <c:v>2100</c:v>
                </c:pt>
                <c:pt idx="3687">
                  <c:v>2101.172</c:v>
                </c:pt>
                <c:pt idx="3688">
                  <c:v>2098.75</c:v>
                </c:pt>
                <c:pt idx="3689">
                  <c:v>2097.578</c:v>
                </c:pt>
                <c:pt idx="3690">
                  <c:v>2092.578</c:v>
                </c:pt>
                <c:pt idx="3691">
                  <c:v>2092.7339999999999</c:v>
                </c:pt>
                <c:pt idx="3692">
                  <c:v>2089.6089999999999</c:v>
                </c:pt>
                <c:pt idx="3693">
                  <c:v>2085.3910000000001</c:v>
                </c:pt>
                <c:pt idx="3694">
                  <c:v>2085.1559999999999</c:v>
                </c:pt>
                <c:pt idx="3695">
                  <c:v>2084.6089999999999</c:v>
                </c:pt>
                <c:pt idx="3696">
                  <c:v>2082.578</c:v>
                </c:pt>
                <c:pt idx="3697">
                  <c:v>2079.6089999999999</c:v>
                </c:pt>
                <c:pt idx="3698">
                  <c:v>2077.7339999999999</c:v>
                </c:pt>
                <c:pt idx="3699">
                  <c:v>2078.3589999999999</c:v>
                </c:pt>
                <c:pt idx="3700">
                  <c:v>2075.1559999999999</c:v>
                </c:pt>
                <c:pt idx="3701">
                  <c:v>2076.953</c:v>
                </c:pt>
                <c:pt idx="3702">
                  <c:v>2071.953</c:v>
                </c:pt>
                <c:pt idx="3703">
                  <c:v>2070.9369999999999</c:v>
                </c:pt>
                <c:pt idx="3704">
                  <c:v>2073.203</c:v>
                </c:pt>
                <c:pt idx="3705">
                  <c:v>2070.7809999999999</c:v>
                </c:pt>
                <c:pt idx="3706">
                  <c:v>2070.3910000000001</c:v>
                </c:pt>
                <c:pt idx="3707">
                  <c:v>2068.75</c:v>
                </c:pt>
                <c:pt idx="3708">
                  <c:v>2065.9369999999999</c:v>
                </c:pt>
                <c:pt idx="3709">
                  <c:v>2066.953</c:v>
                </c:pt>
                <c:pt idx="3710">
                  <c:v>2066.797</c:v>
                </c:pt>
                <c:pt idx="3711">
                  <c:v>2065.3910000000001</c:v>
                </c:pt>
                <c:pt idx="3712">
                  <c:v>2067.7339999999999</c:v>
                </c:pt>
                <c:pt idx="3713">
                  <c:v>2065</c:v>
                </c:pt>
                <c:pt idx="3714">
                  <c:v>2071.172</c:v>
                </c:pt>
                <c:pt idx="3715">
                  <c:v>2066.953</c:v>
                </c:pt>
                <c:pt idx="3716">
                  <c:v>2064.1410000000001</c:v>
                </c:pt>
                <c:pt idx="3717">
                  <c:v>2072.9690000000001</c:v>
                </c:pt>
                <c:pt idx="3718">
                  <c:v>2070</c:v>
                </c:pt>
                <c:pt idx="3719">
                  <c:v>2073.9839999999999</c:v>
                </c:pt>
                <c:pt idx="3720">
                  <c:v>2074.7660000000001</c:v>
                </c:pt>
                <c:pt idx="3721">
                  <c:v>2075.547</c:v>
                </c:pt>
                <c:pt idx="3722">
                  <c:v>2076.4059999999999</c:v>
                </c:pt>
                <c:pt idx="3723">
                  <c:v>2076.4059999999999</c:v>
                </c:pt>
                <c:pt idx="3724">
                  <c:v>2077.7339999999999</c:v>
                </c:pt>
                <c:pt idx="3725">
                  <c:v>2080.7809999999999</c:v>
                </c:pt>
                <c:pt idx="3726">
                  <c:v>2080.9369999999999</c:v>
                </c:pt>
                <c:pt idx="3727">
                  <c:v>2082.9690000000001</c:v>
                </c:pt>
                <c:pt idx="3728">
                  <c:v>2084.375</c:v>
                </c:pt>
                <c:pt idx="3729">
                  <c:v>2085.7809999999999</c:v>
                </c:pt>
                <c:pt idx="3730">
                  <c:v>2088.9839999999999</c:v>
                </c:pt>
                <c:pt idx="3731">
                  <c:v>2086.4059999999999</c:v>
                </c:pt>
                <c:pt idx="3732">
                  <c:v>2088.75</c:v>
                </c:pt>
                <c:pt idx="3733">
                  <c:v>2091.797</c:v>
                </c:pt>
                <c:pt idx="3734">
                  <c:v>2092.1869999999999</c:v>
                </c:pt>
                <c:pt idx="3735">
                  <c:v>2094.6089999999999</c:v>
                </c:pt>
                <c:pt idx="3736">
                  <c:v>2094.1410000000001</c:v>
                </c:pt>
                <c:pt idx="3737">
                  <c:v>2077.9690000000001</c:v>
                </c:pt>
                <c:pt idx="3738">
                  <c:v>2013.203</c:v>
                </c:pt>
                <c:pt idx="3739">
                  <c:v>2040</c:v>
                </c:pt>
                <c:pt idx="3740">
                  <c:v>2084.6089999999999</c:v>
                </c:pt>
                <c:pt idx="3741">
                  <c:v>2058.203</c:v>
                </c:pt>
                <c:pt idx="3742">
                  <c:v>2060.547</c:v>
                </c:pt>
                <c:pt idx="3743">
                  <c:v>2052.7339999999999</c:v>
                </c:pt>
                <c:pt idx="3744">
                  <c:v>2063.203</c:v>
                </c:pt>
                <c:pt idx="3745">
                  <c:v>2078.5940000000001</c:v>
                </c:pt>
                <c:pt idx="3746">
                  <c:v>2079.375</c:v>
                </c:pt>
                <c:pt idx="3747">
                  <c:v>2086.4059999999999</c:v>
                </c:pt>
                <c:pt idx="3748">
                  <c:v>2090.3910000000001</c:v>
                </c:pt>
                <c:pt idx="3749">
                  <c:v>2093.3589999999999</c:v>
                </c:pt>
                <c:pt idx="3750">
                  <c:v>2103.3589999999999</c:v>
                </c:pt>
                <c:pt idx="3751">
                  <c:v>2113.75</c:v>
                </c:pt>
                <c:pt idx="3752">
                  <c:v>2100.3910000000001</c:v>
                </c:pt>
                <c:pt idx="3753">
                  <c:v>2069.1410000000001</c:v>
                </c:pt>
                <c:pt idx="3754">
                  <c:v>2065.547</c:v>
                </c:pt>
                <c:pt idx="3755">
                  <c:v>2064.7660000000001</c:v>
                </c:pt>
                <c:pt idx="3756">
                  <c:v>2058.9839999999999</c:v>
                </c:pt>
                <c:pt idx="3757">
                  <c:v>2061.172</c:v>
                </c:pt>
                <c:pt idx="3758">
                  <c:v>2054.6089999999999</c:v>
                </c:pt>
                <c:pt idx="3759">
                  <c:v>2056.5619999999999</c:v>
                </c:pt>
                <c:pt idx="3760">
                  <c:v>2061.4059999999999</c:v>
                </c:pt>
                <c:pt idx="3761">
                  <c:v>2056.5619999999999</c:v>
                </c:pt>
                <c:pt idx="3762">
                  <c:v>2054.375</c:v>
                </c:pt>
                <c:pt idx="3763">
                  <c:v>2057.1869999999999</c:v>
                </c:pt>
                <c:pt idx="3764">
                  <c:v>2056.172</c:v>
                </c:pt>
                <c:pt idx="3765">
                  <c:v>2053.5940000000001</c:v>
                </c:pt>
                <c:pt idx="3766">
                  <c:v>2054.1410000000001</c:v>
                </c:pt>
                <c:pt idx="3767">
                  <c:v>2055.7809999999999</c:v>
                </c:pt>
                <c:pt idx="3768">
                  <c:v>2050.3910000000001</c:v>
                </c:pt>
                <c:pt idx="3769">
                  <c:v>2049.6089999999999</c:v>
                </c:pt>
                <c:pt idx="3770">
                  <c:v>2046.172</c:v>
                </c:pt>
                <c:pt idx="3771">
                  <c:v>2047.3440000000001</c:v>
                </c:pt>
                <c:pt idx="3772">
                  <c:v>2047.9690000000001</c:v>
                </c:pt>
                <c:pt idx="3773">
                  <c:v>2044.375</c:v>
                </c:pt>
                <c:pt idx="3774">
                  <c:v>2046.797</c:v>
                </c:pt>
                <c:pt idx="3775">
                  <c:v>2047.9690000000001</c:v>
                </c:pt>
                <c:pt idx="3776">
                  <c:v>2043.75</c:v>
                </c:pt>
                <c:pt idx="3777">
                  <c:v>2045.1559999999999</c:v>
                </c:pt>
                <c:pt idx="3778">
                  <c:v>2046.5619999999999</c:v>
                </c:pt>
                <c:pt idx="3779">
                  <c:v>2042.3440000000001</c:v>
                </c:pt>
                <c:pt idx="3780">
                  <c:v>2042.578</c:v>
                </c:pt>
                <c:pt idx="3781">
                  <c:v>2039.6089999999999</c:v>
                </c:pt>
                <c:pt idx="3782">
                  <c:v>2041.5619999999999</c:v>
                </c:pt>
                <c:pt idx="3783">
                  <c:v>2042.7339999999999</c:v>
                </c:pt>
                <c:pt idx="3784">
                  <c:v>2044.375</c:v>
                </c:pt>
                <c:pt idx="3785">
                  <c:v>2042.9690000000001</c:v>
                </c:pt>
                <c:pt idx="3786">
                  <c:v>2041.172</c:v>
                </c:pt>
                <c:pt idx="3787">
                  <c:v>2038.203</c:v>
                </c:pt>
                <c:pt idx="3788">
                  <c:v>2043.3589999999999</c:v>
                </c:pt>
                <c:pt idx="3789">
                  <c:v>2041.4059999999999</c:v>
                </c:pt>
                <c:pt idx="3790">
                  <c:v>2043.203</c:v>
                </c:pt>
                <c:pt idx="3791">
                  <c:v>2043.3589999999999</c:v>
                </c:pt>
                <c:pt idx="3792">
                  <c:v>2045</c:v>
                </c:pt>
                <c:pt idx="3793">
                  <c:v>2044.1410000000001</c:v>
                </c:pt>
                <c:pt idx="3794">
                  <c:v>2046.797</c:v>
                </c:pt>
                <c:pt idx="3795">
                  <c:v>2043.75</c:v>
                </c:pt>
                <c:pt idx="3796">
                  <c:v>2046.953</c:v>
                </c:pt>
                <c:pt idx="3797">
                  <c:v>2045.3910000000001</c:v>
                </c:pt>
                <c:pt idx="3798">
                  <c:v>2045.1559999999999</c:v>
                </c:pt>
                <c:pt idx="3799">
                  <c:v>2049.7660000000001</c:v>
                </c:pt>
                <c:pt idx="3800">
                  <c:v>2052.3440000000001</c:v>
                </c:pt>
                <c:pt idx="3801">
                  <c:v>2051.5619999999999</c:v>
                </c:pt>
                <c:pt idx="3802">
                  <c:v>2052.7339999999999</c:v>
                </c:pt>
                <c:pt idx="3803">
                  <c:v>2051.953</c:v>
                </c:pt>
                <c:pt idx="3804">
                  <c:v>2054.1410000000001</c:v>
                </c:pt>
                <c:pt idx="3805">
                  <c:v>2054.7660000000001</c:v>
                </c:pt>
                <c:pt idx="3806">
                  <c:v>2052.9690000000001</c:v>
                </c:pt>
                <c:pt idx="3807">
                  <c:v>2057.1869999999999</c:v>
                </c:pt>
                <c:pt idx="3808">
                  <c:v>2056.5619999999999</c:v>
                </c:pt>
                <c:pt idx="3809">
                  <c:v>2059.1410000000001</c:v>
                </c:pt>
                <c:pt idx="3810">
                  <c:v>2059.1410000000001</c:v>
                </c:pt>
                <c:pt idx="3811">
                  <c:v>2060</c:v>
                </c:pt>
                <c:pt idx="3812">
                  <c:v>2059.6089999999999</c:v>
                </c:pt>
                <c:pt idx="3813">
                  <c:v>2059.375</c:v>
                </c:pt>
                <c:pt idx="3814">
                  <c:v>2058.75</c:v>
                </c:pt>
                <c:pt idx="3815">
                  <c:v>2062.1869999999999</c:v>
                </c:pt>
                <c:pt idx="3816">
                  <c:v>2062.1869999999999</c:v>
                </c:pt>
                <c:pt idx="3817">
                  <c:v>2060.3910000000001</c:v>
                </c:pt>
                <c:pt idx="3818">
                  <c:v>2059.1410000000001</c:v>
                </c:pt>
                <c:pt idx="3819">
                  <c:v>2061.172</c:v>
                </c:pt>
                <c:pt idx="3820">
                  <c:v>2061.4059999999999</c:v>
                </c:pt>
                <c:pt idx="3821">
                  <c:v>2059.6089999999999</c:v>
                </c:pt>
                <c:pt idx="3822">
                  <c:v>2062.9690000000001</c:v>
                </c:pt>
                <c:pt idx="3823">
                  <c:v>2060.547</c:v>
                </c:pt>
                <c:pt idx="3824">
                  <c:v>2060.9369999999999</c:v>
                </c:pt>
                <c:pt idx="3825">
                  <c:v>2064.375</c:v>
                </c:pt>
                <c:pt idx="3826">
                  <c:v>2062.9690000000001</c:v>
                </c:pt>
                <c:pt idx="3827">
                  <c:v>2063.203</c:v>
                </c:pt>
                <c:pt idx="3828">
                  <c:v>2065.547</c:v>
                </c:pt>
                <c:pt idx="3829">
                  <c:v>2063.3589999999999</c:v>
                </c:pt>
                <c:pt idx="3830">
                  <c:v>2066.5619999999999</c:v>
                </c:pt>
                <c:pt idx="3831">
                  <c:v>2066.797</c:v>
                </c:pt>
                <c:pt idx="3832">
                  <c:v>2069.1410000000001</c:v>
                </c:pt>
                <c:pt idx="3833">
                  <c:v>2070</c:v>
                </c:pt>
                <c:pt idx="3834">
                  <c:v>2069.7660000000001</c:v>
                </c:pt>
                <c:pt idx="3835">
                  <c:v>2070</c:v>
                </c:pt>
                <c:pt idx="3836">
                  <c:v>2060.547</c:v>
                </c:pt>
                <c:pt idx="3837">
                  <c:v>2052.3440000000001</c:v>
                </c:pt>
                <c:pt idx="3838">
                  <c:v>2059.1410000000001</c:v>
                </c:pt>
                <c:pt idx="3839">
                  <c:v>2060</c:v>
                </c:pt>
                <c:pt idx="3840">
                  <c:v>2050</c:v>
                </c:pt>
                <c:pt idx="3841">
                  <c:v>2055.9369999999999</c:v>
                </c:pt>
                <c:pt idx="3842">
                  <c:v>2061.953</c:v>
                </c:pt>
                <c:pt idx="3843">
                  <c:v>2068.3589999999999</c:v>
                </c:pt>
                <c:pt idx="3844">
                  <c:v>2074.375</c:v>
                </c:pt>
                <c:pt idx="3845">
                  <c:v>2070.7809999999999</c:v>
                </c:pt>
                <c:pt idx="3846">
                  <c:v>2066.953</c:v>
                </c:pt>
                <c:pt idx="3847">
                  <c:v>2070.7809999999999</c:v>
                </c:pt>
                <c:pt idx="3848">
                  <c:v>2068.203</c:v>
                </c:pt>
                <c:pt idx="3849">
                  <c:v>2071.172</c:v>
                </c:pt>
                <c:pt idx="3850">
                  <c:v>2078.203</c:v>
                </c:pt>
                <c:pt idx="3851">
                  <c:v>2066.953</c:v>
                </c:pt>
                <c:pt idx="3852">
                  <c:v>2057.1869999999999</c:v>
                </c:pt>
                <c:pt idx="3853">
                  <c:v>2065.9369999999999</c:v>
                </c:pt>
                <c:pt idx="3854">
                  <c:v>2062.3440000000001</c:v>
                </c:pt>
                <c:pt idx="3855">
                  <c:v>2060</c:v>
                </c:pt>
                <c:pt idx="3856">
                  <c:v>2063.5940000000001</c:v>
                </c:pt>
                <c:pt idx="3857">
                  <c:v>2066.5619999999999</c:v>
                </c:pt>
                <c:pt idx="3858">
                  <c:v>2071.5619999999999</c:v>
                </c:pt>
                <c:pt idx="3859">
                  <c:v>2070.7809999999999</c:v>
                </c:pt>
                <c:pt idx="3860">
                  <c:v>2073.203</c:v>
                </c:pt>
                <c:pt idx="3861">
                  <c:v>2070.1559999999999</c:v>
                </c:pt>
                <c:pt idx="3862">
                  <c:v>2070.9369999999999</c:v>
                </c:pt>
                <c:pt idx="3863">
                  <c:v>2074.1410000000001</c:v>
                </c:pt>
                <c:pt idx="3864">
                  <c:v>2071.797</c:v>
                </c:pt>
                <c:pt idx="3865">
                  <c:v>2074.6089999999999</c:v>
                </c:pt>
                <c:pt idx="3866">
                  <c:v>2075</c:v>
                </c:pt>
                <c:pt idx="3867">
                  <c:v>2070.1559999999999</c:v>
                </c:pt>
                <c:pt idx="3868">
                  <c:v>2068.9839999999999</c:v>
                </c:pt>
                <c:pt idx="3869">
                  <c:v>2072.1869999999999</c:v>
                </c:pt>
                <c:pt idx="3870">
                  <c:v>2071.797</c:v>
                </c:pt>
                <c:pt idx="3871">
                  <c:v>2075.547</c:v>
                </c:pt>
                <c:pt idx="3872">
                  <c:v>2074.1410000000001</c:v>
                </c:pt>
                <c:pt idx="3873">
                  <c:v>2077.9690000000001</c:v>
                </c:pt>
                <c:pt idx="3874">
                  <c:v>2075.547</c:v>
                </c:pt>
                <c:pt idx="3875">
                  <c:v>2073.9839999999999</c:v>
                </c:pt>
                <c:pt idx="3876">
                  <c:v>2075</c:v>
                </c:pt>
                <c:pt idx="3877">
                  <c:v>2073.3589999999999</c:v>
                </c:pt>
                <c:pt idx="3878">
                  <c:v>2075.3910000000001</c:v>
                </c:pt>
                <c:pt idx="3879">
                  <c:v>2076.4059999999999</c:v>
                </c:pt>
                <c:pt idx="3880">
                  <c:v>2075</c:v>
                </c:pt>
                <c:pt idx="3881">
                  <c:v>2078.75</c:v>
                </c:pt>
                <c:pt idx="3882">
                  <c:v>2077.578</c:v>
                </c:pt>
                <c:pt idx="3883">
                  <c:v>2078.203</c:v>
                </c:pt>
                <c:pt idx="3884">
                  <c:v>2077.1869999999999</c:v>
                </c:pt>
                <c:pt idx="3885">
                  <c:v>2078.3589999999999</c:v>
                </c:pt>
                <c:pt idx="3886">
                  <c:v>2075.7809999999999</c:v>
                </c:pt>
                <c:pt idx="3887">
                  <c:v>2074.6089999999999</c:v>
                </c:pt>
                <c:pt idx="3888">
                  <c:v>2075.9369999999999</c:v>
                </c:pt>
                <c:pt idx="3889">
                  <c:v>2075.3910000000001</c:v>
                </c:pt>
                <c:pt idx="3890">
                  <c:v>2074.7660000000001</c:v>
                </c:pt>
                <c:pt idx="3891">
                  <c:v>2073.203</c:v>
                </c:pt>
                <c:pt idx="3892">
                  <c:v>2070.9369999999999</c:v>
                </c:pt>
                <c:pt idx="3893">
                  <c:v>2068.203</c:v>
                </c:pt>
                <c:pt idx="3894">
                  <c:v>2068.203</c:v>
                </c:pt>
                <c:pt idx="3895">
                  <c:v>2064.1410000000001</c:v>
                </c:pt>
                <c:pt idx="3896">
                  <c:v>2066.953</c:v>
                </c:pt>
                <c:pt idx="3897">
                  <c:v>2066.172</c:v>
                </c:pt>
                <c:pt idx="3898">
                  <c:v>2066.4059999999999</c:v>
                </c:pt>
                <c:pt idx="3899">
                  <c:v>2063.5940000000001</c:v>
                </c:pt>
                <c:pt idx="3900">
                  <c:v>2063.9839999999999</c:v>
                </c:pt>
                <c:pt idx="3901">
                  <c:v>2060.547</c:v>
                </c:pt>
                <c:pt idx="3902">
                  <c:v>2061.172</c:v>
                </c:pt>
                <c:pt idx="3903">
                  <c:v>2058.5940000000001</c:v>
                </c:pt>
                <c:pt idx="3904">
                  <c:v>2060.547</c:v>
                </c:pt>
                <c:pt idx="3905">
                  <c:v>2062.3440000000001</c:v>
                </c:pt>
                <c:pt idx="3906">
                  <c:v>2061.172</c:v>
                </c:pt>
                <c:pt idx="3907">
                  <c:v>2060.547</c:v>
                </c:pt>
                <c:pt idx="3908">
                  <c:v>2057.3440000000001</c:v>
                </c:pt>
                <c:pt idx="3909">
                  <c:v>2057.9690000000001</c:v>
                </c:pt>
                <c:pt idx="3910">
                  <c:v>2052.9690000000001</c:v>
                </c:pt>
                <c:pt idx="3911">
                  <c:v>2054.6089999999999</c:v>
                </c:pt>
                <c:pt idx="3912">
                  <c:v>2055</c:v>
                </c:pt>
                <c:pt idx="3913">
                  <c:v>2056.5619999999999</c:v>
                </c:pt>
                <c:pt idx="3914">
                  <c:v>2054.1410000000001</c:v>
                </c:pt>
                <c:pt idx="3915">
                  <c:v>2054.6089999999999</c:v>
                </c:pt>
                <c:pt idx="3916">
                  <c:v>2051.5619999999999</c:v>
                </c:pt>
                <c:pt idx="3917">
                  <c:v>2052.3440000000001</c:v>
                </c:pt>
                <c:pt idx="3918">
                  <c:v>2052.7339999999999</c:v>
                </c:pt>
                <c:pt idx="3919">
                  <c:v>2054.375</c:v>
                </c:pt>
                <c:pt idx="3920">
                  <c:v>2056.797</c:v>
                </c:pt>
                <c:pt idx="3921">
                  <c:v>2059.375</c:v>
                </c:pt>
                <c:pt idx="3922">
                  <c:v>2057.578</c:v>
                </c:pt>
                <c:pt idx="3923">
                  <c:v>2059.375</c:v>
                </c:pt>
                <c:pt idx="3924">
                  <c:v>2056.172</c:v>
                </c:pt>
                <c:pt idx="3925">
                  <c:v>2059.7660000000001</c:v>
                </c:pt>
                <c:pt idx="3926">
                  <c:v>2063.203</c:v>
                </c:pt>
                <c:pt idx="3927">
                  <c:v>2066.5619999999999</c:v>
                </c:pt>
                <c:pt idx="3928">
                  <c:v>2063.3589999999999</c:v>
                </c:pt>
                <c:pt idx="3929">
                  <c:v>2068.3589999999999</c:v>
                </c:pt>
                <c:pt idx="3930">
                  <c:v>2069.1410000000001</c:v>
                </c:pt>
                <c:pt idx="3931">
                  <c:v>2070.1559999999999</c:v>
                </c:pt>
                <c:pt idx="3932">
                  <c:v>2067.578</c:v>
                </c:pt>
                <c:pt idx="3933">
                  <c:v>2073.9839999999999</c:v>
                </c:pt>
                <c:pt idx="3934">
                  <c:v>2077.1869999999999</c:v>
                </c:pt>
                <c:pt idx="3935">
                  <c:v>2077.3440000000001</c:v>
                </c:pt>
                <c:pt idx="3936">
                  <c:v>2076.5619999999999</c:v>
                </c:pt>
                <c:pt idx="3937">
                  <c:v>2080.9369999999999</c:v>
                </c:pt>
                <c:pt idx="3938">
                  <c:v>2082.9690000000001</c:v>
                </c:pt>
                <c:pt idx="3939">
                  <c:v>2086.172</c:v>
                </c:pt>
                <c:pt idx="3940">
                  <c:v>2091.797</c:v>
                </c:pt>
                <c:pt idx="3941">
                  <c:v>2093.75</c:v>
                </c:pt>
                <c:pt idx="3942">
                  <c:v>2099.375</c:v>
                </c:pt>
                <c:pt idx="3943">
                  <c:v>2099.6089999999999</c:v>
                </c:pt>
                <c:pt idx="3944">
                  <c:v>2102.1869999999999</c:v>
                </c:pt>
                <c:pt idx="3945">
                  <c:v>2104.6089999999999</c:v>
                </c:pt>
                <c:pt idx="3946">
                  <c:v>2105.1559999999999</c:v>
                </c:pt>
                <c:pt idx="3947">
                  <c:v>2087.9690000000001</c:v>
                </c:pt>
                <c:pt idx="3948">
                  <c:v>2112.1869999999999</c:v>
                </c:pt>
                <c:pt idx="3949">
                  <c:v>2115.3910000000001</c:v>
                </c:pt>
                <c:pt idx="3950">
                  <c:v>2113.9839999999999</c:v>
                </c:pt>
                <c:pt idx="3951">
                  <c:v>2115.9369999999999</c:v>
                </c:pt>
                <c:pt idx="3952">
                  <c:v>2116.797</c:v>
                </c:pt>
                <c:pt idx="3953">
                  <c:v>2120.547</c:v>
                </c:pt>
                <c:pt idx="3954">
                  <c:v>2123.3589999999999</c:v>
                </c:pt>
                <c:pt idx="3955">
                  <c:v>2120.7809999999999</c:v>
                </c:pt>
                <c:pt idx="3956">
                  <c:v>2129.375</c:v>
                </c:pt>
                <c:pt idx="3957">
                  <c:v>2124.375</c:v>
                </c:pt>
                <c:pt idx="3958">
                  <c:v>2128.9839999999999</c:v>
                </c:pt>
                <c:pt idx="3959">
                  <c:v>2129.1410000000001</c:v>
                </c:pt>
                <c:pt idx="3960">
                  <c:v>2131.797</c:v>
                </c:pt>
                <c:pt idx="3961">
                  <c:v>2131.797</c:v>
                </c:pt>
                <c:pt idx="3962">
                  <c:v>2140</c:v>
                </c:pt>
                <c:pt idx="3963">
                  <c:v>2140</c:v>
                </c:pt>
                <c:pt idx="3964">
                  <c:v>2142.7339999999999</c:v>
                </c:pt>
                <c:pt idx="3965">
                  <c:v>2141.797</c:v>
                </c:pt>
                <c:pt idx="3966">
                  <c:v>2143.203</c:v>
                </c:pt>
                <c:pt idx="3967">
                  <c:v>2144.375</c:v>
                </c:pt>
                <c:pt idx="3968">
                  <c:v>2146.797</c:v>
                </c:pt>
                <c:pt idx="3969">
                  <c:v>2147.9690000000001</c:v>
                </c:pt>
                <c:pt idx="3970">
                  <c:v>2147.578</c:v>
                </c:pt>
                <c:pt idx="3971">
                  <c:v>2145.9369999999999</c:v>
                </c:pt>
                <c:pt idx="3972">
                  <c:v>2146.172</c:v>
                </c:pt>
                <c:pt idx="3973">
                  <c:v>2139.375</c:v>
                </c:pt>
                <c:pt idx="3974">
                  <c:v>2138.5940000000001</c:v>
                </c:pt>
                <c:pt idx="3975">
                  <c:v>2140.7809999999999</c:v>
                </c:pt>
                <c:pt idx="3976">
                  <c:v>2136.953</c:v>
                </c:pt>
                <c:pt idx="3977">
                  <c:v>2138.9839999999999</c:v>
                </c:pt>
                <c:pt idx="3978">
                  <c:v>2137.578</c:v>
                </c:pt>
                <c:pt idx="3979">
                  <c:v>2135.3910000000001</c:v>
                </c:pt>
                <c:pt idx="3980">
                  <c:v>2135.3910000000001</c:v>
                </c:pt>
                <c:pt idx="3981">
                  <c:v>2133.3589999999999</c:v>
                </c:pt>
                <c:pt idx="3982">
                  <c:v>2131.953</c:v>
                </c:pt>
                <c:pt idx="3983">
                  <c:v>2130.1559999999999</c:v>
                </c:pt>
                <c:pt idx="3984">
                  <c:v>2125.9369999999999</c:v>
                </c:pt>
                <c:pt idx="3985">
                  <c:v>2125.1559999999999</c:v>
                </c:pt>
                <c:pt idx="3986">
                  <c:v>2124.6089999999999</c:v>
                </c:pt>
                <c:pt idx="3987">
                  <c:v>2123.3589999999999</c:v>
                </c:pt>
                <c:pt idx="3988">
                  <c:v>2122.578</c:v>
                </c:pt>
                <c:pt idx="3989">
                  <c:v>2116.5619999999999</c:v>
                </c:pt>
                <c:pt idx="3990">
                  <c:v>2116.5619999999999</c:v>
                </c:pt>
                <c:pt idx="3991">
                  <c:v>2115.1559999999999</c:v>
                </c:pt>
                <c:pt idx="3992">
                  <c:v>2113.203</c:v>
                </c:pt>
                <c:pt idx="3993">
                  <c:v>2109.375</c:v>
                </c:pt>
                <c:pt idx="3994">
                  <c:v>2108.9839999999999</c:v>
                </c:pt>
                <c:pt idx="3995">
                  <c:v>2107.578</c:v>
                </c:pt>
                <c:pt idx="3996">
                  <c:v>2105.9369999999999</c:v>
                </c:pt>
                <c:pt idx="3997">
                  <c:v>2102.7339999999999</c:v>
                </c:pt>
                <c:pt idx="3998">
                  <c:v>2102.578</c:v>
                </c:pt>
                <c:pt idx="3999">
                  <c:v>2098.9839999999999</c:v>
                </c:pt>
                <c:pt idx="4000">
                  <c:v>2096.172</c:v>
                </c:pt>
                <c:pt idx="4001">
                  <c:v>2094.6089999999999</c:v>
                </c:pt>
                <c:pt idx="4002">
                  <c:v>2093.9839999999999</c:v>
                </c:pt>
                <c:pt idx="4003">
                  <c:v>2090.7809999999999</c:v>
                </c:pt>
                <c:pt idx="4004">
                  <c:v>2087.578</c:v>
                </c:pt>
                <c:pt idx="4005">
                  <c:v>2085</c:v>
                </c:pt>
                <c:pt idx="4006">
                  <c:v>2085.547</c:v>
                </c:pt>
                <c:pt idx="4007">
                  <c:v>2081.5619999999999</c:v>
                </c:pt>
                <c:pt idx="4008">
                  <c:v>2080.547</c:v>
                </c:pt>
                <c:pt idx="4009">
                  <c:v>2079.375</c:v>
                </c:pt>
                <c:pt idx="4010">
                  <c:v>2076.172</c:v>
                </c:pt>
                <c:pt idx="4011">
                  <c:v>2075.7809999999999</c:v>
                </c:pt>
                <c:pt idx="4012">
                  <c:v>2072.3440000000001</c:v>
                </c:pt>
                <c:pt idx="4013">
                  <c:v>2065.7809999999999</c:v>
                </c:pt>
                <c:pt idx="4014">
                  <c:v>2068.203</c:v>
                </c:pt>
                <c:pt idx="4015">
                  <c:v>2064.6089999999999</c:v>
                </c:pt>
                <c:pt idx="4016">
                  <c:v>2065</c:v>
                </c:pt>
                <c:pt idx="4017">
                  <c:v>2064.1410000000001</c:v>
                </c:pt>
                <c:pt idx="4018">
                  <c:v>2066.953</c:v>
                </c:pt>
                <c:pt idx="4019">
                  <c:v>2062.1869999999999</c:v>
                </c:pt>
                <c:pt idx="4020">
                  <c:v>2063.75</c:v>
                </c:pt>
                <c:pt idx="4021">
                  <c:v>2062.578</c:v>
                </c:pt>
                <c:pt idx="4022">
                  <c:v>2064.7660000000001</c:v>
                </c:pt>
                <c:pt idx="4023">
                  <c:v>2063.75</c:v>
                </c:pt>
                <c:pt idx="4024">
                  <c:v>2061.797</c:v>
                </c:pt>
                <c:pt idx="4025">
                  <c:v>2060.1559999999999</c:v>
                </c:pt>
                <c:pt idx="4026">
                  <c:v>2064.375</c:v>
                </c:pt>
                <c:pt idx="4027">
                  <c:v>2065.9369999999999</c:v>
                </c:pt>
                <c:pt idx="4028">
                  <c:v>2059.7660000000001</c:v>
                </c:pt>
                <c:pt idx="4029">
                  <c:v>2063.9839999999999</c:v>
                </c:pt>
                <c:pt idx="4030">
                  <c:v>2063.3589999999999</c:v>
                </c:pt>
                <c:pt idx="4031">
                  <c:v>2062.578</c:v>
                </c:pt>
                <c:pt idx="4032">
                  <c:v>2065.3910000000001</c:v>
                </c:pt>
                <c:pt idx="4033">
                  <c:v>2063.5940000000001</c:v>
                </c:pt>
                <c:pt idx="4034">
                  <c:v>2064.6089999999999</c:v>
                </c:pt>
                <c:pt idx="4035">
                  <c:v>2068.5940000000001</c:v>
                </c:pt>
                <c:pt idx="4036">
                  <c:v>2069.6089999999999</c:v>
                </c:pt>
                <c:pt idx="4037">
                  <c:v>2070.7809999999999</c:v>
                </c:pt>
                <c:pt idx="4038">
                  <c:v>2071.797</c:v>
                </c:pt>
                <c:pt idx="4039">
                  <c:v>2073.5940000000001</c:v>
                </c:pt>
                <c:pt idx="4040">
                  <c:v>2075.3910000000001</c:v>
                </c:pt>
                <c:pt idx="4041">
                  <c:v>2079.6089999999999</c:v>
                </c:pt>
                <c:pt idx="4042">
                  <c:v>2083.3589999999999</c:v>
                </c:pt>
                <c:pt idx="4043">
                  <c:v>2084.1410000000001</c:v>
                </c:pt>
                <c:pt idx="4044">
                  <c:v>2085.1559999999999</c:v>
                </c:pt>
                <c:pt idx="4045">
                  <c:v>2090.1559999999999</c:v>
                </c:pt>
                <c:pt idx="4046">
                  <c:v>2088.9839999999999</c:v>
                </c:pt>
                <c:pt idx="4047">
                  <c:v>2090.9369999999999</c:v>
                </c:pt>
                <c:pt idx="4048">
                  <c:v>2092.1869999999999</c:v>
                </c:pt>
                <c:pt idx="4049">
                  <c:v>2072.9690000000001</c:v>
                </c:pt>
                <c:pt idx="4050">
                  <c:v>2019.6089999999999</c:v>
                </c:pt>
                <c:pt idx="4051">
                  <c:v>2030.7809999999999</c:v>
                </c:pt>
                <c:pt idx="4052">
                  <c:v>2073.5940000000001</c:v>
                </c:pt>
                <c:pt idx="4053">
                  <c:v>2051.953</c:v>
                </c:pt>
                <c:pt idx="4054">
                  <c:v>2053.75</c:v>
                </c:pt>
                <c:pt idx="4055">
                  <c:v>2059.1410000000001</c:v>
                </c:pt>
                <c:pt idx="4056">
                  <c:v>2063.3589999999999</c:v>
                </c:pt>
                <c:pt idx="4057">
                  <c:v>2074.1410000000001</c:v>
                </c:pt>
                <c:pt idx="4058">
                  <c:v>2074.375</c:v>
                </c:pt>
                <c:pt idx="4059">
                  <c:v>2078.203</c:v>
                </c:pt>
                <c:pt idx="4060">
                  <c:v>2079.375</c:v>
                </c:pt>
                <c:pt idx="4061">
                  <c:v>2085.7809999999999</c:v>
                </c:pt>
                <c:pt idx="4062">
                  <c:v>2095.9369999999999</c:v>
                </c:pt>
                <c:pt idx="4063">
                  <c:v>2110.1559999999999</c:v>
                </c:pt>
                <c:pt idx="4064">
                  <c:v>2094.6089999999999</c:v>
                </c:pt>
                <c:pt idx="4065">
                  <c:v>2057.9690000000001</c:v>
                </c:pt>
                <c:pt idx="4066">
                  <c:v>2060.7809999999999</c:v>
                </c:pt>
                <c:pt idx="4067">
                  <c:v>2063.5940000000001</c:v>
                </c:pt>
                <c:pt idx="4068">
                  <c:v>2055.3910000000001</c:v>
                </c:pt>
                <c:pt idx="4069">
                  <c:v>2063.9839999999999</c:v>
                </c:pt>
                <c:pt idx="4070">
                  <c:v>2057.3440000000001</c:v>
                </c:pt>
                <c:pt idx="4071">
                  <c:v>2053.9839999999999</c:v>
                </c:pt>
                <c:pt idx="4072">
                  <c:v>2055.1559999999999</c:v>
                </c:pt>
                <c:pt idx="4073">
                  <c:v>2053.203</c:v>
                </c:pt>
                <c:pt idx="4074">
                  <c:v>2051.4059999999999</c:v>
                </c:pt>
                <c:pt idx="4075">
                  <c:v>2053.75</c:v>
                </c:pt>
                <c:pt idx="4076">
                  <c:v>2054.6089999999999</c:v>
                </c:pt>
                <c:pt idx="4077">
                  <c:v>2050.7809999999999</c:v>
                </c:pt>
                <c:pt idx="4078">
                  <c:v>2050.1559999999999</c:v>
                </c:pt>
                <c:pt idx="4079">
                  <c:v>2050.7809999999999</c:v>
                </c:pt>
                <c:pt idx="4080">
                  <c:v>2043.9839999999999</c:v>
                </c:pt>
                <c:pt idx="4081">
                  <c:v>2042.3440000000001</c:v>
                </c:pt>
                <c:pt idx="4082">
                  <c:v>2046.172</c:v>
                </c:pt>
                <c:pt idx="4083">
                  <c:v>2042.1869999999999</c:v>
                </c:pt>
                <c:pt idx="4084">
                  <c:v>2047.7339999999999</c:v>
                </c:pt>
                <c:pt idx="4085">
                  <c:v>2045.547</c:v>
                </c:pt>
                <c:pt idx="4086">
                  <c:v>2042.9690000000001</c:v>
                </c:pt>
                <c:pt idx="4087">
                  <c:v>2044.6089999999999</c:v>
                </c:pt>
                <c:pt idx="4088">
                  <c:v>2042.9690000000001</c:v>
                </c:pt>
                <c:pt idx="4089">
                  <c:v>2041.5619999999999</c:v>
                </c:pt>
                <c:pt idx="4090">
                  <c:v>2042.578</c:v>
                </c:pt>
                <c:pt idx="4091">
                  <c:v>2042.1869999999999</c:v>
                </c:pt>
                <c:pt idx="4092">
                  <c:v>2037.3440000000001</c:v>
                </c:pt>
                <c:pt idx="4093">
                  <c:v>2039.6089999999999</c:v>
                </c:pt>
                <c:pt idx="4094">
                  <c:v>2040.7809999999999</c:v>
                </c:pt>
                <c:pt idx="4095">
                  <c:v>2040.1559999999999</c:v>
                </c:pt>
                <c:pt idx="4096">
                  <c:v>2039.375</c:v>
                </c:pt>
                <c:pt idx="4097">
                  <c:v>2035.7809999999999</c:v>
                </c:pt>
                <c:pt idx="4098">
                  <c:v>2039.7660000000001</c:v>
                </c:pt>
                <c:pt idx="4099">
                  <c:v>2040.3910000000001</c:v>
                </c:pt>
                <c:pt idx="4100">
                  <c:v>2039.6089999999999</c:v>
                </c:pt>
                <c:pt idx="4101">
                  <c:v>2039.7660000000001</c:v>
                </c:pt>
                <c:pt idx="4102">
                  <c:v>2043.203</c:v>
                </c:pt>
                <c:pt idx="4103">
                  <c:v>2040.1559999999999</c:v>
                </c:pt>
                <c:pt idx="4104">
                  <c:v>2041.953</c:v>
                </c:pt>
                <c:pt idx="4105">
                  <c:v>2041.797</c:v>
                </c:pt>
                <c:pt idx="4106">
                  <c:v>2040.9369999999999</c:v>
                </c:pt>
                <c:pt idx="4107">
                  <c:v>2044.1410000000001</c:v>
                </c:pt>
                <c:pt idx="4108">
                  <c:v>2041.4059999999999</c:v>
                </c:pt>
                <c:pt idx="4109">
                  <c:v>2045.1559999999999</c:v>
                </c:pt>
                <c:pt idx="4110">
                  <c:v>2044.7660000000001</c:v>
                </c:pt>
                <c:pt idx="4111">
                  <c:v>2047.7339999999999</c:v>
                </c:pt>
                <c:pt idx="4112">
                  <c:v>2045.7809999999999</c:v>
                </c:pt>
                <c:pt idx="4113">
                  <c:v>2047.7339999999999</c:v>
                </c:pt>
                <c:pt idx="4114">
                  <c:v>2047.7339999999999</c:v>
                </c:pt>
                <c:pt idx="4115">
                  <c:v>2050.7809999999999</c:v>
                </c:pt>
                <c:pt idx="4116">
                  <c:v>2049.7660000000001</c:v>
                </c:pt>
                <c:pt idx="4117">
                  <c:v>2050.3910000000001</c:v>
                </c:pt>
                <c:pt idx="4118">
                  <c:v>2055</c:v>
                </c:pt>
                <c:pt idx="4119">
                  <c:v>2054.7660000000001</c:v>
                </c:pt>
                <c:pt idx="4120">
                  <c:v>2054.1410000000001</c:v>
                </c:pt>
                <c:pt idx="4121">
                  <c:v>2053.5940000000001</c:v>
                </c:pt>
                <c:pt idx="4122">
                  <c:v>2056.5619999999999</c:v>
                </c:pt>
                <c:pt idx="4123">
                  <c:v>2053.9839999999999</c:v>
                </c:pt>
                <c:pt idx="4124">
                  <c:v>2056.5619999999999</c:v>
                </c:pt>
                <c:pt idx="4125">
                  <c:v>2059.6089999999999</c:v>
                </c:pt>
                <c:pt idx="4126">
                  <c:v>2060.547</c:v>
                </c:pt>
                <c:pt idx="4127">
                  <c:v>2060</c:v>
                </c:pt>
                <c:pt idx="4128">
                  <c:v>2058.5940000000001</c:v>
                </c:pt>
                <c:pt idx="4129">
                  <c:v>2057.3440000000001</c:v>
                </c:pt>
                <c:pt idx="4130">
                  <c:v>2056.172</c:v>
                </c:pt>
                <c:pt idx="4131">
                  <c:v>2059.7660000000001</c:v>
                </c:pt>
                <c:pt idx="4132">
                  <c:v>2060.547</c:v>
                </c:pt>
                <c:pt idx="4133">
                  <c:v>2059.7660000000001</c:v>
                </c:pt>
                <c:pt idx="4134">
                  <c:v>2061.172</c:v>
                </c:pt>
                <c:pt idx="4135">
                  <c:v>2059.1410000000001</c:v>
                </c:pt>
                <c:pt idx="4136">
                  <c:v>2059.375</c:v>
                </c:pt>
                <c:pt idx="4137">
                  <c:v>2061.797</c:v>
                </c:pt>
                <c:pt idx="4138">
                  <c:v>2062.1869999999999</c:v>
                </c:pt>
                <c:pt idx="4139">
                  <c:v>2065.7809999999999</c:v>
                </c:pt>
                <c:pt idx="4140">
                  <c:v>2066.5619999999999</c:v>
                </c:pt>
                <c:pt idx="4141">
                  <c:v>2067.9690000000001</c:v>
                </c:pt>
                <c:pt idx="4142">
                  <c:v>2064.7660000000001</c:v>
                </c:pt>
                <c:pt idx="4143">
                  <c:v>2067.1869999999999</c:v>
                </c:pt>
                <c:pt idx="4144">
                  <c:v>2066.5619999999999</c:v>
                </c:pt>
                <c:pt idx="4145">
                  <c:v>2069.375</c:v>
                </c:pt>
                <c:pt idx="4146">
                  <c:v>2071.172</c:v>
                </c:pt>
                <c:pt idx="4147">
                  <c:v>2071.172</c:v>
                </c:pt>
                <c:pt idx="4148">
                  <c:v>2069.7660000000001</c:v>
                </c:pt>
                <c:pt idx="4149">
                  <c:v>2055.7809999999999</c:v>
                </c:pt>
                <c:pt idx="4150">
                  <c:v>2045.1559999999999</c:v>
                </c:pt>
                <c:pt idx="4151">
                  <c:v>2054.7660000000001</c:v>
                </c:pt>
                <c:pt idx="4152">
                  <c:v>2058.3589999999999</c:v>
                </c:pt>
                <c:pt idx="4153">
                  <c:v>2054.7660000000001</c:v>
                </c:pt>
                <c:pt idx="4154">
                  <c:v>2061.5619999999999</c:v>
                </c:pt>
                <c:pt idx="4155">
                  <c:v>2062.3440000000001</c:v>
                </c:pt>
                <c:pt idx="4156">
                  <c:v>2065.3910000000001</c:v>
                </c:pt>
                <c:pt idx="4157">
                  <c:v>2070.1559999999999</c:v>
                </c:pt>
                <c:pt idx="4158">
                  <c:v>2067.9690000000001</c:v>
                </c:pt>
                <c:pt idx="4159">
                  <c:v>2066.797</c:v>
                </c:pt>
                <c:pt idx="4160">
                  <c:v>2074.375</c:v>
                </c:pt>
                <c:pt idx="4161">
                  <c:v>2068.3589999999999</c:v>
                </c:pt>
                <c:pt idx="4162">
                  <c:v>2073.75</c:v>
                </c:pt>
                <c:pt idx="4163">
                  <c:v>2075.1559999999999</c:v>
                </c:pt>
                <c:pt idx="4164">
                  <c:v>2063.75</c:v>
                </c:pt>
                <c:pt idx="4165">
                  <c:v>2061.797</c:v>
                </c:pt>
                <c:pt idx="4166">
                  <c:v>2066.953</c:v>
                </c:pt>
                <c:pt idx="4167">
                  <c:v>2067.7339999999999</c:v>
                </c:pt>
                <c:pt idx="4168">
                  <c:v>2063.75</c:v>
                </c:pt>
                <c:pt idx="4169">
                  <c:v>2064.7660000000001</c:v>
                </c:pt>
                <c:pt idx="4170">
                  <c:v>2067.1869999999999</c:v>
                </c:pt>
                <c:pt idx="4171">
                  <c:v>2067.1869999999999</c:v>
                </c:pt>
                <c:pt idx="4172">
                  <c:v>2068.3589999999999</c:v>
                </c:pt>
                <c:pt idx="4173">
                  <c:v>2073.5940000000001</c:v>
                </c:pt>
                <c:pt idx="4174">
                  <c:v>2069.1410000000001</c:v>
                </c:pt>
                <c:pt idx="4175">
                  <c:v>2073.75</c:v>
                </c:pt>
                <c:pt idx="4176">
                  <c:v>2071.172</c:v>
                </c:pt>
                <c:pt idx="4177">
                  <c:v>2066.5619999999999</c:v>
                </c:pt>
                <c:pt idx="4178">
                  <c:v>2071.953</c:v>
                </c:pt>
                <c:pt idx="4179">
                  <c:v>2069.7660000000001</c:v>
                </c:pt>
                <c:pt idx="4180">
                  <c:v>2068.75</c:v>
                </c:pt>
                <c:pt idx="4181">
                  <c:v>2074.7660000000001</c:v>
                </c:pt>
                <c:pt idx="4182">
                  <c:v>2073.75</c:v>
                </c:pt>
                <c:pt idx="4183">
                  <c:v>2072.7339999999999</c:v>
                </c:pt>
                <c:pt idx="4184">
                  <c:v>2075</c:v>
                </c:pt>
                <c:pt idx="4185">
                  <c:v>2074.375</c:v>
                </c:pt>
                <c:pt idx="4186">
                  <c:v>2074.7660000000001</c:v>
                </c:pt>
                <c:pt idx="4187">
                  <c:v>2075</c:v>
                </c:pt>
                <c:pt idx="4188">
                  <c:v>2076.4059999999999</c:v>
                </c:pt>
                <c:pt idx="4189">
                  <c:v>2074.6089999999999</c:v>
                </c:pt>
                <c:pt idx="4190">
                  <c:v>2075.9369999999999</c:v>
                </c:pt>
                <c:pt idx="4191">
                  <c:v>2076.797</c:v>
                </c:pt>
                <c:pt idx="4192">
                  <c:v>2073.9839999999999</c:v>
                </c:pt>
                <c:pt idx="4193">
                  <c:v>2073.75</c:v>
                </c:pt>
                <c:pt idx="4194">
                  <c:v>2074.6089999999999</c:v>
                </c:pt>
                <c:pt idx="4195">
                  <c:v>2073.75</c:v>
                </c:pt>
                <c:pt idx="4196">
                  <c:v>2075.1559999999999</c:v>
                </c:pt>
                <c:pt idx="4197">
                  <c:v>2074.6089999999999</c:v>
                </c:pt>
                <c:pt idx="4198">
                  <c:v>2074.1410000000001</c:v>
                </c:pt>
                <c:pt idx="4199">
                  <c:v>2070.3910000000001</c:v>
                </c:pt>
                <c:pt idx="4200">
                  <c:v>2071.5619999999999</c:v>
                </c:pt>
                <c:pt idx="4201">
                  <c:v>2068.5940000000001</c:v>
                </c:pt>
                <c:pt idx="4202">
                  <c:v>2068.75</c:v>
                </c:pt>
                <c:pt idx="4203">
                  <c:v>2067.9690000000001</c:v>
                </c:pt>
                <c:pt idx="4204">
                  <c:v>2067.7339999999999</c:v>
                </c:pt>
                <c:pt idx="4205">
                  <c:v>2066.172</c:v>
                </c:pt>
                <c:pt idx="4206">
                  <c:v>2068.3589999999999</c:v>
                </c:pt>
                <c:pt idx="4207">
                  <c:v>2065.7809999999999</c:v>
                </c:pt>
                <c:pt idx="4208">
                  <c:v>2067.1869999999999</c:v>
                </c:pt>
                <c:pt idx="4209">
                  <c:v>2063.203</c:v>
                </c:pt>
                <c:pt idx="4210">
                  <c:v>2061.953</c:v>
                </c:pt>
                <c:pt idx="4211">
                  <c:v>2064.375</c:v>
                </c:pt>
                <c:pt idx="4212">
                  <c:v>2059.1410000000001</c:v>
                </c:pt>
                <c:pt idx="4213">
                  <c:v>2058.203</c:v>
                </c:pt>
                <c:pt idx="4214">
                  <c:v>2058.203</c:v>
                </c:pt>
                <c:pt idx="4215">
                  <c:v>2059.375</c:v>
                </c:pt>
                <c:pt idx="4216">
                  <c:v>2056.5619999999999</c:v>
                </c:pt>
                <c:pt idx="4217">
                  <c:v>2057.3440000000001</c:v>
                </c:pt>
                <c:pt idx="4218">
                  <c:v>2052.3440000000001</c:v>
                </c:pt>
                <c:pt idx="4219">
                  <c:v>2053.5940000000001</c:v>
                </c:pt>
                <c:pt idx="4220">
                  <c:v>2054.375</c:v>
                </c:pt>
                <c:pt idx="4221">
                  <c:v>2052.578</c:v>
                </c:pt>
                <c:pt idx="4222">
                  <c:v>2053.75</c:v>
                </c:pt>
                <c:pt idx="4223">
                  <c:v>2054.7660000000001</c:v>
                </c:pt>
                <c:pt idx="4224">
                  <c:v>2051.172</c:v>
                </c:pt>
                <c:pt idx="4225">
                  <c:v>2049.1410000000001</c:v>
                </c:pt>
                <c:pt idx="4226">
                  <c:v>2049.6089999999999</c:v>
                </c:pt>
                <c:pt idx="4227">
                  <c:v>2048.9839999999999</c:v>
                </c:pt>
                <c:pt idx="4228">
                  <c:v>2049.1410000000001</c:v>
                </c:pt>
                <c:pt idx="4229">
                  <c:v>2050</c:v>
                </c:pt>
                <c:pt idx="4230">
                  <c:v>2050</c:v>
                </c:pt>
                <c:pt idx="4231">
                  <c:v>2047.9690000000001</c:v>
                </c:pt>
                <c:pt idx="4232">
                  <c:v>2048.9839999999999</c:v>
                </c:pt>
                <c:pt idx="4233">
                  <c:v>2048.203</c:v>
                </c:pt>
                <c:pt idx="4234">
                  <c:v>2046.953</c:v>
                </c:pt>
                <c:pt idx="4235">
                  <c:v>2050.9369999999999</c:v>
                </c:pt>
                <c:pt idx="4236">
                  <c:v>2053.203</c:v>
                </c:pt>
                <c:pt idx="4237">
                  <c:v>2052.3440000000001</c:v>
                </c:pt>
                <c:pt idx="4238">
                  <c:v>2053.3589999999999</c:v>
                </c:pt>
                <c:pt idx="4239">
                  <c:v>2053.9839999999999</c:v>
                </c:pt>
                <c:pt idx="4240">
                  <c:v>2053.9839999999999</c:v>
                </c:pt>
                <c:pt idx="4241">
                  <c:v>2060.3910000000001</c:v>
                </c:pt>
                <c:pt idx="4242">
                  <c:v>2062.3440000000001</c:v>
                </c:pt>
                <c:pt idx="4243">
                  <c:v>2064.6089999999999</c:v>
                </c:pt>
                <c:pt idx="4244">
                  <c:v>2063.9839999999999</c:v>
                </c:pt>
                <c:pt idx="4245">
                  <c:v>2066.172</c:v>
                </c:pt>
                <c:pt idx="4246">
                  <c:v>2067.9690000000001</c:v>
                </c:pt>
                <c:pt idx="4247">
                  <c:v>2070.3910000000001</c:v>
                </c:pt>
                <c:pt idx="4248">
                  <c:v>2073.3589999999999</c:v>
                </c:pt>
                <c:pt idx="4249">
                  <c:v>2077.9690000000001</c:v>
                </c:pt>
                <c:pt idx="4250">
                  <c:v>2077.578</c:v>
                </c:pt>
                <c:pt idx="4251">
                  <c:v>2080.7809999999999</c:v>
                </c:pt>
                <c:pt idx="4252">
                  <c:v>2087.7339999999999</c:v>
                </c:pt>
                <c:pt idx="4253">
                  <c:v>2086.953</c:v>
                </c:pt>
                <c:pt idx="4254">
                  <c:v>2087.9690000000001</c:v>
                </c:pt>
                <c:pt idx="4255">
                  <c:v>2094.7660000000001</c:v>
                </c:pt>
                <c:pt idx="4256">
                  <c:v>2099.1410000000001</c:v>
                </c:pt>
                <c:pt idx="4257">
                  <c:v>2100.547</c:v>
                </c:pt>
                <c:pt idx="4258">
                  <c:v>2100</c:v>
                </c:pt>
                <c:pt idx="4259">
                  <c:v>2086.172</c:v>
                </c:pt>
                <c:pt idx="4260">
                  <c:v>2089.7660000000001</c:v>
                </c:pt>
                <c:pt idx="4261">
                  <c:v>2103.9839999999999</c:v>
                </c:pt>
                <c:pt idx="4262">
                  <c:v>2110.3910000000001</c:v>
                </c:pt>
                <c:pt idx="4263">
                  <c:v>2107.9690000000001</c:v>
                </c:pt>
                <c:pt idx="4264">
                  <c:v>2109.7660000000001</c:v>
                </c:pt>
                <c:pt idx="4265">
                  <c:v>2110.547</c:v>
                </c:pt>
                <c:pt idx="4266">
                  <c:v>2113.203</c:v>
                </c:pt>
                <c:pt idx="4267">
                  <c:v>2114.1410000000001</c:v>
                </c:pt>
                <c:pt idx="4268">
                  <c:v>2118.3589999999999</c:v>
                </c:pt>
                <c:pt idx="4269">
                  <c:v>2117.9690000000001</c:v>
                </c:pt>
                <c:pt idx="4270">
                  <c:v>2121.5619999999999</c:v>
                </c:pt>
                <c:pt idx="4271">
                  <c:v>2121.172</c:v>
                </c:pt>
                <c:pt idx="4272">
                  <c:v>2126.953</c:v>
                </c:pt>
                <c:pt idx="4273">
                  <c:v>2126.797</c:v>
                </c:pt>
                <c:pt idx="4274">
                  <c:v>2128.5940000000001</c:v>
                </c:pt>
                <c:pt idx="4275">
                  <c:v>2129.6089999999999</c:v>
                </c:pt>
                <c:pt idx="4276">
                  <c:v>2130.1559999999999</c:v>
                </c:pt>
                <c:pt idx="4277">
                  <c:v>2132.3440000000001</c:v>
                </c:pt>
                <c:pt idx="4278">
                  <c:v>2133.5940000000001</c:v>
                </c:pt>
                <c:pt idx="4279">
                  <c:v>2136.172</c:v>
                </c:pt>
                <c:pt idx="4280">
                  <c:v>2136.5619999999999</c:v>
                </c:pt>
                <c:pt idx="4281">
                  <c:v>2136.172</c:v>
                </c:pt>
                <c:pt idx="4282">
                  <c:v>2137.1869999999999</c:v>
                </c:pt>
                <c:pt idx="4283">
                  <c:v>2137.578</c:v>
                </c:pt>
                <c:pt idx="4284">
                  <c:v>2138.9839999999999</c:v>
                </c:pt>
                <c:pt idx="4285">
                  <c:v>2134.375</c:v>
                </c:pt>
                <c:pt idx="4286">
                  <c:v>2131.953</c:v>
                </c:pt>
                <c:pt idx="4287">
                  <c:v>2133.5940000000001</c:v>
                </c:pt>
                <c:pt idx="4288">
                  <c:v>2132.9690000000001</c:v>
                </c:pt>
                <c:pt idx="4289">
                  <c:v>2130.1559999999999</c:v>
                </c:pt>
                <c:pt idx="4290">
                  <c:v>2129.1410000000001</c:v>
                </c:pt>
                <c:pt idx="4291">
                  <c:v>2130</c:v>
                </c:pt>
                <c:pt idx="4292">
                  <c:v>2129.7660000000001</c:v>
                </c:pt>
                <c:pt idx="4293">
                  <c:v>2131.172</c:v>
                </c:pt>
                <c:pt idx="4294">
                  <c:v>2127.3440000000001</c:v>
                </c:pt>
                <c:pt idx="4295">
                  <c:v>2126.172</c:v>
                </c:pt>
                <c:pt idx="4296">
                  <c:v>2123.9839999999999</c:v>
                </c:pt>
                <c:pt idx="4297">
                  <c:v>2124.1410000000001</c:v>
                </c:pt>
                <c:pt idx="4298">
                  <c:v>2119.375</c:v>
                </c:pt>
                <c:pt idx="4299">
                  <c:v>2117.578</c:v>
                </c:pt>
                <c:pt idx="4300">
                  <c:v>2118.9839999999999</c:v>
                </c:pt>
                <c:pt idx="4301">
                  <c:v>2114.6089999999999</c:v>
                </c:pt>
                <c:pt idx="4302">
                  <c:v>2111.797</c:v>
                </c:pt>
                <c:pt idx="4303">
                  <c:v>2112.1869999999999</c:v>
                </c:pt>
                <c:pt idx="4304">
                  <c:v>2108.9839999999999</c:v>
                </c:pt>
                <c:pt idx="4305">
                  <c:v>2109.1410000000001</c:v>
                </c:pt>
                <c:pt idx="4306">
                  <c:v>2106.172</c:v>
                </c:pt>
                <c:pt idx="4307">
                  <c:v>2101.4059999999999</c:v>
                </c:pt>
                <c:pt idx="4308">
                  <c:v>2102.578</c:v>
                </c:pt>
                <c:pt idx="4309">
                  <c:v>2100.547</c:v>
                </c:pt>
                <c:pt idx="4310">
                  <c:v>2096.797</c:v>
                </c:pt>
                <c:pt idx="4311">
                  <c:v>2096.5619999999999</c:v>
                </c:pt>
                <c:pt idx="4312">
                  <c:v>2095.547</c:v>
                </c:pt>
                <c:pt idx="4313">
                  <c:v>2093.9839999999999</c:v>
                </c:pt>
                <c:pt idx="4314">
                  <c:v>2091.953</c:v>
                </c:pt>
                <c:pt idx="4315">
                  <c:v>2089.375</c:v>
                </c:pt>
                <c:pt idx="4316">
                  <c:v>2087.3440000000001</c:v>
                </c:pt>
                <c:pt idx="4317">
                  <c:v>2085.9369999999999</c:v>
                </c:pt>
                <c:pt idx="4318">
                  <c:v>2083.5940000000001</c:v>
                </c:pt>
                <c:pt idx="4319">
                  <c:v>2081.953</c:v>
                </c:pt>
                <c:pt idx="4320">
                  <c:v>2079.6089999999999</c:v>
                </c:pt>
                <c:pt idx="4321">
                  <c:v>2078.5940000000001</c:v>
                </c:pt>
                <c:pt idx="4322">
                  <c:v>2076.172</c:v>
                </c:pt>
                <c:pt idx="4323">
                  <c:v>2075.9369999999999</c:v>
                </c:pt>
                <c:pt idx="4324">
                  <c:v>2070.1559999999999</c:v>
                </c:pt>
                <c:pt idx="4325">
                  <c:v>2070.7809999999999</c:v>
                </c:pt>
                <c:pt idx="4326">
                  <c:v>2070.1559999999999</c:v>
                </c:pt>
                <c:pt idx="4327">
                  <c:v>2070.547</c:v>
                </c:pt>
                <c:pt idx="4328">
                  <c:v>2067.578</c:v>
                </c:pt>
                <c:pt idx="4329">
                  <c:v>2066.5619999999999</c:v>
                </c:pt>
                <c:pt idx="4330">
                  <c:v>2064.7660000000001</c:v>
                </c:pt>
                <c:pt idx="4331">
                  <c:v>2063.3589999999999</c:v>
                </c:pt>
                <c:pt idx="4332">
                  <c:v>2062.7339999999999</c:v>
                </c:pt>
                <c:pt idx="4333">
                  <c:v>2062.1869999999999</c:v>
                </c:pt>
                <c:pt idx="4334">
                  <c:v>2062.1869999999999</c:v>
                </c:pt>
                <c:pt idx="4335">
                  <c:v>2061.953</c:v>
                </c:pt>
                <c:pt idx="4336">
                  <c:v>2063.9839999999999</c:v>
                </c:pt>
                <c:pt idx="4337">
                  <c:v>2062.1869999999999</c:v>
                </c:pt>
                <c:pt idx="4338">
                  <c:v>2063.9839999999999</c:v>
                </c:pt>
                <c:pt idx="4339">
                  <c:v>2066.4059999999999</c:v>
                </c:pt>
                <c:pt idx="4340">
                  <c:v>2062.1869999999999</c:v>
                </c:pt>
                <c:pt idx="4341">
                  <c:v>2060.547</c:v>
                </c:pt>
                <c:pt idx="4342">
                  <c:v>2065.9369999999999</c:v>
                </c:pt>
                <c:pt idx="4343">
                  <c:v>2068.203</c:v>
                </c:pt>
                <c:pt idx="4344">
                  <c:v>2067.578</c:v>
                </c:pt>
                <c:pt idx="4345">
                  <c:v>2068.9839999999999</c:v>
                </c:pt>
                <c:pt idx="4346">
                  <c:v>2068.5940000000001</c:v>
                </c:pt>
                <c:pt idx="4347">
                  <c:v>2068.75</c:v>
                </c:pt>
                <c:pt idx="4348">
                  <c:v>2068.75</c:v>
                </c:pt>
                <c:pt idx="4349">
                  <c:v>2072.1869999999999</c:v>
                </c:pt>
                <c:pt idx="4350">
                  <c:v>2075.7809999999999</c:v>
                </c:pt>
                <c:pt idx="4351">
                  <c:v>2077.578</c:v>
                </c:pt>
                <c:pt idx="4352">
                  <c:v>2079.1410000000001</c:v>
                </c:pt>
                <c:pt idx="4353">
                  <c:v>2081.5619999999999</c:v>
                </c:pt>
                <c:pt idx="4354">
                  <c:v>2081.953</c:v>
                </c:pt>
                <c:pt idx="4355">
                  <c:v>2081.953</c:v>
                </c:pt>
                <c:pt idx="4356">
                  <c:v>2083.3589999999999</c:v>
                </c:pt>
                <c:pt idx="4357">
                  <c:v>2084.375</c:v>
                </c:pt>
                <c:pt idx="4358">
                  <c:v>2088.75</c:v>
                </c:pt>
                <c:pt idx="4359">
                  <c:v>2088.3589999999999</c:v>
                </c:pt>
                <c:pt idx="4360">
                  <c:v>2090.3910000000001</c:v>
                </c:pt>
                <c:pt idx="4361">
                  <c:v>2089.375</c:v>
                </c:pt>
                <c:pt idx="4362">
                  <c:v>2070.547</c:v>
                </c:pt>
                <c:pt idx="4363">
                  <c:v>2011.797</c:v>
                </c:pt>
                <c:pt idx="4364">
                  <c:v>2035.3910000000001</c:v>
                </c:pt>
                <c:pt idx="4365">
                  <c:v>2080.9369999999999</c:v>
                </c:pt>
                <c:pt idx="4366">
                  <c:v>2056.172</c:v>
                </c:pt>
                <c:pt idx="4367">
                  <c:v>2054.7660000000001</c:v>
                </c:pt>
                <c:pt idx="4368">
                  <c:v>2049.7660000000001</c:v>
                </c:pt>
                <c:pt idx="4369">
                  <c:v>2056.4059999999999</c:v>
                </c:pt>
                <c:pt idx="4370">
                  <c:v>2072.3440000000001</c:v>
                </c:pt>
                <c:pt idx="4371">
                  <c:v>2075.547</c:v>
                </c:pt>
                <c:pt idx="4372">
                  <c:v>2083.203</c:v>
                </c:pt>
                <c:pt idx="4373">
                  <c:v>2083.9839999999999</c:v>
                </c:pt>
                <c:pt idx="4374">
                  <c:v>2088.3589999999999</c:v>
                </c:pt>
                <c:pt idx="4375">
                  <c:v>2095.3910000000001</c:v>
                </c:pt>
                <c:pt idx="4376">
                  <c:v>2115</c:v>
                </c:pt>
                <c:pt idx="4377">
                  <c:v>2095.7809999999999</c:v>
                </c:pt>
                <c:pt idx="4378">
                  <c:v>2062.1869999999999</c:v>
                </c:pt>
                <c:pt idx="4379">
                  <c:v>2064.1410000000001</c:v>
                </c:pt>
                <c:pt idx="4380">
                  <c:v>2060.3910000000001</c:v>
                </c:pt>
                <c:pt idx="4381">
                  <c:v>2055.547</c:v>
                </c:pt>
                <c:pt idx="4382">
                  <c:v>2056.797</c:v>
                </c:pt>
                <c:pt idx="4383">
                  <c:v>2049.7660000000001</c:v>
                </c:pt>
                <c:pt idx="4384">
                  <c:v>2053.3589999999999</c:v>
                </c:pt>
                <c:pt idx="4385">
                  <c:v>2054.1410000000001</c:v>
                </c:pt>
                <c:pt idx="4386">
                  <c:v>2048.75</c:v>
                </c:pt>
                <c:pt idx="4387">
                  <c:v>2051.4059999999999</c:v>
                </c:pt>
                <c:pt idx="4388">
                  <c:v>2052.7339999999999</c:v>
                </c:pt>
                <c:pt idx="4389">
                  <c:v>2051.4059999999999</c:v>
                </c:pt>
                <c:pt idx="4390">
                  <c:v>2049.375</c:v>
                </c:pt>
                <c:pt idx="4391">
                  <c:v>2050.1559999999999</c:v>
                </c:pt>
                <c:pt idx="4392">
                  <c:v>2051.797</c:v>
                </c:pt>
                <c:pt idx="4393">
                  <c:v>2045.9369999999999</c:v>
                </c:pt>
                <c:pt idx="4394">
                  <c:v>2046.5619999999999</c:v>
                </c:pt>
                <c:pt idx="4395">
                  <c:v>2045.9369999999999</c:v>
                </c:pt>
                <c:pt idx="4396">
                  <c:v>2042.7339999999999</c:v>
                </c:pt>
                <c:pt idx="4397">
                  <c:v>2043.9839999999999</c:v>
                </c:pt>
                <c:pt idx="4398">
                  <c:v>2039.7660000000001</c:v>
                </c:pt>
                <c:pt idx="4399">
                  <c:v>2042.578</c:v>
                </c:pt>
                <c:pt idx="4400">
                  <c:v>2044.7660000000001</c:v>
                </c:pt>
                <c:pt idx="4401">
                  <c:v>2040</c:v>
                </c:pt>
                <c:pt idx="4402">
                  <c:v>2038.9839999999999</c:v>
                </c:pt>
                <c:pt idx="4403">
                  <c:v>2041.5619999999999</c:v>
                </c:pt>
                <c:pt idx="4404">
                  <c:v>2040</c:v>
                </c:pt>
                <c:pt idx="4405">
                  <c:v>2037.578</c:v>
                </c:pt>
                <c:pt idx="4406">
                  <c:v>2038.5940000000001</c:v>
                </c:pt>
                <c:pt idx="4407">
                  <c:v>2038.3589999999999</c:v>
                </c:pt>
                <c:pt idx="4408">
                  <c:v>2039.7660000000001</c:v>
                </c:pt>
                <c:pt idx="4409">
                  <c:v>2037.7339999999999</c:v>
                </c:pt>
                <c:pt idx="4410">
                  <c:v>2038.75</c:v>
                </c:pt>
                <c:pt idx="4411">
                  <c:v>2039.6089999999999</c:v>
                </c:pt>
                <c:pt idx="4412">
                  <c:v>2037.578</c:v>
                </c:pt>
                <c:pt idx="4413">
                  <c:v>2036.797</c:v>
                </c:pt>
                <c:pt idx="4414">
                  <c:v>2037.578</c:v>
                </c:pt>
                <c:pt idx="4415">
                  <c:v>2036.953</c:v>
                </c:pt>
                <c:pt idx="4416">
                  <c:v>2037.7339999999999</c:v>
                </c:pt>
                <c:pt idx="4417">
                  <c:v>2040.1559999999999</c:v>
                </c:pt>
                <c:pt idx="4418">
                  <c:v>2038.9839999999999</c:v>
                </c:pt>
                <c:pt idx="4419">
                  <c:v>2041.5619999999999</c:v>
                </c:pt>
                <c:pt idx="4420">
                  <c:v>2042.578</c:v>
                </c:pt>
                <c:pt idx="4421">
                  <c:v>2042.578</c:v>
                </c:pt>
                <c:pt idx="4422">
                  <c:v>2046.797</c:v>
                </c:pt>
                <c:pt idx="4423">
                  <c:v>2043.3589999999999</c:v>
                </c:pt>
                <c:pt idx="4424">
                  <c:v>2044.375</c:v>
                </c:pt>
                <c:pt idx="4425">
                  <c:v>2044.6089999999999</c:v>
                </c:pt>
                <c:pt idx="4426">
                  <c:v>2046.4059999999999</c:v>
                </c:pt>
                <c:pt idx="4427">
                  <c:v>2047.9690000000001</c:v>
                </c:pt>
                <c:pt idx="4428">
                  <c:v>2051.172</c:v>
                </c:pt>
                <c:pt idx="4429">
                  <c:v>2051.172</c:v>
                </c:pt>
                <c:pt idx="4430">
                  <c:v>2048.203</c:v>
                </c:pt>
                <c:pt idx="4431">
                  <c:v>2049.6089999999999</c:v>
                </c:pt>
                <c:pt idx="4432">
                  <c:v>2052.578</c:v>
                </c:pt>
                <c:pt idx="4433">
                  <c:v>2053.3589999999999</c:v>
                </c:pt>
                <c:pt idx="4434">
                  <c:v>2055.7809999999999</c:v>
                </c:pt>
                <c:pt idx="4435">
                  <c:v>2055.1559999999999</c:v>
                </c:pt>
                <c:pt idx="4436">
                  <c:v>2053.9839999999999</c:v>
                </c:pt>
                <c:pt idx="4437">
                  <c:v>2053.203</c:v>
                </c:pt>
                <c:pt idx="4438">
                  <c:v>2055.547</c:v>
                </c:pt>
                <c:pt idx="4439">
                  <c:v>2058.9839999999999</c:v>
                </c:pt>
                <c:pt idx="4440">
                  <c:v>2055.9369999999999</c:v>
                </c:pt>
                <c:pt idx="4441">
                  <c:v>2056.172</c:v>
                </c:pt>
                <c:pt idx="4442">
                  <c:v>2058.203</c:v>
                </c:pt>
                <c:pt idx="4443">
                  <c:v>2058.5940000000001</c:v>
                </c:pt>
                <c:pt idx="4444">
                  <c:v>2058.9839999999999</c:v>
                </c:pt>
                <c:pt idx="4445">
                  <c:v>2056.5619999999999</c:v>
                </c:pt>
                <c:pt idx="4446">
                  <c:v>2055.3910000000001</c:v>
                </c:pt>
                <c:pt idx="4447">
                  <c:v>2059.375</c:v>
                </c:pt>
                <c:pt idx="4448">
                  <c:v>2057.1869999999999</c:v>
                </c:pt>
                <c:pt idx="4449">
                  <c:v>2061.4059999999999</c:v>
                </c:pt>
                <c:pt idx="4450">
                  <c:v>2061.953</c:v>
                </c:pt>
                <c:pt idx="4451">
                  <c:v>2058.9839999999999</c:v>
                </c:pt>
                <c:pt idx="4452">
                  <c:v>2060.9369999999999</c:v>
                </c:pt>
                <c:pt idx="4453">
                  <c:v>2062.1869999999999</c:v>
                </c:pt>
                <c:pt idx="4454">
                  <c:v>2062.9690000000001</c:v>
                </c:pt>
                <c:pt idx="4455">
                  <c:v>2063.203</c:v>
                </c:pt>
                <c:pt idx="4456">
                  <c:v>2064.375</c:v>
                </c:pt>
                <c:pt idx="4457">
                  <c:v>2066.5619999999999</c:v>
                </c:pt>
                <c:pt idx="4458">
                  <c:v>2066.5619999999999</c:v>
                </c:pt>
                <c:pt idx="4459">
                  <c:v>2066.4059999999999</c:v>
                </c:pt>
                <c:pt idx="4460">
                  <c:v>2065</c:v>
                </c:pt>
                <c:pt idx="4461">
                  <c:v>2058.203</c:v>
                </c:pt>
                <c:pt idx="4462">
                  <c:v>2047.9690000000001</c:v>
                </c:pt>
                <c:pt idx="4463">
                  <c:v>2055.547</c:v>
                </c:pt>
                <c:pt idx="4464">
                  <c:v>2056.797</c:v>
                </c:pt>
                <c:pt idx="4465">
                  <c:v>2049.7660000000001</c:v>
                </c:pt>
                <c:pt idx="4466">
                  <c:v>2055</c:v>
                </c:pt>
                <c:pt idx="4467">
                  <c:v>2058.75</c:v>
                </c:pt>
                <c:pt idx="4468">
                  <c:v>2060.1559999999999</c:v>
                </c:pt>
                <c:pt idx="4469">
                  <c:v>2070</c:v>
                </c:pt>
                <c:pt idx="4470">
                  <c:v>2065.9369999999999</c:v>
                </c:pt>
                <c:pt idx="4471">
                  <c:v>2063.5940000000001</c:v>
                </c:pt>
                <c:pt idx="4472">
                  <c:v>2067.3440000000001</c:v>
                </c:pt>
                <c:pt idx="4473">
                  <c:v>2066.797</c:v>
                </c:pt>
                <c:pt idx="4474">
                  <c:v>2066.172</c:v>
                </c:pt>
                <c:pt idx="4475">
                  <c:v>2073.75</c:v>
                </c:pt>
                <c:pt idx="4476">
                  <c:v>2061.5619999999999</c:v>
                </c:pt>
                <c:pt idx="4477">
                  <c:v>2055.547</c:v>
                </c:pt>
                <c:pt idx="4478">
                  <c:v>2059.7660000000001</c:v>
                </c:pt>
                <c:pt idx="4479">
                  <c:v>2062.578</c:v>
                </c:pt>
                <c:pt idx="4480">
                  <c:v>2058.203</c:v>
                </c:pt>
                <c:pt idx="4481">
                  <c:v>2060.547</c:v>
                </c:pt>
                <c:pt idx="4482">
                  <c:v>2062.3440000000001</c:v>
                </c:pt>
                <c:pt idx="4483">
                  <c:v>2066.953</c:v>
                </c:pt>
                <c:pt idx="4484">
                  <c:v>2065</c:v>
                </c:pt>
                <c:pt idx="4485">
                  <c:v>2068.203</c:v>
                </c:pt>
                <c:pt idx="4486">
                  <c:v>2066.5619999999999</c:v>
                </c:pt>
                <c:pt idx="4487">
                  <c:v>2066.172</c:v>
                </c:pt>
                <c:pt idx="4488">
                  <c:v>2071.797</c:v>
                </c:pt>
                <c:pt idx="4489">
                  <c:v>2066.797</c:v>
                </c:pt>
                <c:pt idx="4490">
                  <c:v>2069.6089999999999</c:v>
                </c:pt>
                <c:pt idx="4491">
                  <c:v>2070.1559999999999</c:v>
                </c:pt>
                <c:pt idx="4492">
                  <c:v>2067.7339999999999</c:v>
                </c:pt>
                <c:pt idx="4493">
                  <c:v>2069.1410000000001</c:v>
                </c:pt>
                <c:pt idx="4494">
                  <c:v>2069.375</c:v>
                </c:pt>
                <c:pt idx="4495">
                  <c:v>2069.6089999999999</c:v>
                </c:pt>
                <c:pt idx="4496">
                  <c:v>2069.6089999999999</c:v>
                </c:pt>
                <c:pt idx="4497">
                  <c:v>2072.1869999999999</c:v>
                </c:pt>
                <c:pt idx="4498">
                  <c:v>2071.172</c:v>
                </c:pt>
                <c:pt idx="4499">
                  <c:v>2073.9839999999999</c:v>
                </c:pt>
                <c:pt idx="4500">
                  <c:v>2073.3589999999999</c:v>
                </c:pt>
                <c:pt idx="4501">
                  <c:v>2070.7809999999999</c:v>
                </c:pt>
                <c:pt idx="4502">
                  <c:v>2070.9369999999999</c:v>
                </c:pt>
                <c:pt idx="4503">
                  <c:v>2070.7809999999999</c:v>
                </c:pt>
                <c:pt idx="4504">
                  <c:v>2071.953</c:v>
                </c:pt>
                <c:pt idx="4505">
                  <c:v>2068.5940000000001</c:v>
                </c:pt>
                <c:pt idx="4506">
                  <c:v>2073.9839999999999</c:v>
                </c:pt>
                <c:pt idx="4507">
                  <c:v>2072.578</c:v>
                </c:pt>
                <c:pt idx="4508">
                  <c:v>2072.9690000000001</c:v>
                </c:pt>
                <c:pt idx="4509">
                  <c:v>2075</c:v>
                </c:pt>
                <c:pt idx="4510">
                  <c:v>2073.3589999999999</c:v>
                </c:pt>
                <c:pt idx="4511">
                  <c:v>2074.7660000000001</c:v>
                </c:pt>
                <c:pt idx="4512">
                  <c:v>2073.75</c:v>
                </c:pt>
                <c:pt idx="4513">
                  <c:v>2070</c:v>
                </c:pt>
                <c:pt idx="4514">
                  <c:v>2071.797</c:v>
                </c:pt>
                <c:pt idx="4515">
                  <c:v>2071.4059999999999</c:v>
                </c:pt>
                <c:pt idx="4516">
                  <c:v>2066.5619999999999</c:v>
                </c:pt>
                <c:pt idx="4517">
                  <c:v>2067.3440000000001</c:v>
                </c:pt>
                <c:pt idx="4518">
                  <c:v>2064.375</c:v>
                </c:pt>
                <c:pt idx="4519">
                  <c:v>2065.7809999999999</c:v>
                </c:pt>
                <c:pt idx="4520">
                  <c:v>2063.75</c:v>
                </c:pt>
                <c:pt idx="4521">
                  <c:v>2063.75</c:v>
                </c:pt>
                <c:pt idx="4522">
                  <c:v>2063.5940000000001</c:v>
                </c:pt>
                <c:pt idx="4523">
                  <c:v>2060</c:v>
                </c:pt>
                <c:pt idx="4524">
                  <c:v>2059.7660000000001</c:v>
                </c:pt>
                <c:pt idx="4525">
                  <c:v>2058.9839999999999</c:v>
                </c:pt>
                <c:pt idx="4526">
                  <c:v>2058.75</c:v>
                </c:pt>
                <c:pt idx="4527">
                  <c:v>2059.375</c:v>
                </c:pt>
                <c:pt idx="4528">
                  <c:v>2055.9369999999999</c:v>
                </c:pt>
                <c:pt idx="4529">
                  <c:v>2058.5940000000001</c:v>
                </c:pt>
                <c:pt idx="4530">
                  <c:v>2058.5940000000001</c:v>
                </c:pt>
                <c:pt idx="4531">
                  <c:v>2056.953</c:v>
                </c:pt>
                <c:pt idx="4532">
                  <c:v>2055</c:v>
                </c:pt>
                <c:pt idx="4533">
                  <c:v>2055.9369999999999</c:v>
                </c:pt>
                <c:pt idx="4534">
                  <c:v>2054.375</c:v>
                </c:pt>
                <c:pt idx="4535">
                  <c:v>2054.6089999999999</c:v>
                </c:pt>
                <c:pt idx="4536">
                  <c:v>2050.1559999999999</c:v>
                </c:pt>
                <c:pt idx="4537">
                  <c:v>2049.1410000000001</c:v>
                </c:pt>
                <c:pt idx="4538">
                  <c:v>2050</c:v>
                </c:pt>
                <c:pt idx="4539">
                  <c:v>2050.1559999999999</c:v>
                </c:pt>
                <c:pt idx="4540">
                  <c:v>2050</c:v>
                </c:pt>
                <c:pt idx="4541">
                  <c:v>2047.7339999999999</c:v>
                </c:pt>
                <c:pt idx="4542">
                  <c:v>2048.3589999999999</c:v>
                </c:pt>
                <c:pt idx="4543">
                  <c:v>2050.1559999999999</c:v>
                </c:pt>
                <c:pt idx="4544">
                  <c:v>2050.7809999999999</c:v>
                </c:pt>
                <c:pt idx="4545">
                  <c:v>2049.375</c:v>
                </c:pt>
                <c:pt idx="4546">
                  <c:v>2052.9690000000001</c:v>
                </c:pt>
                <c:pt idx="4547">
                  <c:v>2055.1559999999999</c:v>
                </c:pt>
                <c:pt idx="4548">
                  <c:v>2055</c:v>
                </c:pt>
                <c:pt idx="4549">
                  <c:v>2051.172</c:v>
                </c:pt>
                <c:pt idx="4550">
                  <c:v>2055.7809999999999</c:v>
                </c:pt>
                <c:pt idx="4551">
                  <c:v>2058.9839999999999</c:v>
                </c:pt>
                <c:pt idx="4552">
                  <c:v>2060.3910000000001</c:v>
                </c:pt>
                <c:pt idx="4553">
                  <c:v>2061.4059999999999</c:v>
                </c:pt>
                <c:pt idx="4554">
                  <c:v>2061.4059999999999</c:v>
                </c:pt>
                <c:pt idx="4555">
                  <c:v>2061.5619999999999</c:v>
                </c:pt>
                <c:pt idx="4556">
                  <c:v>2063.5940000000001</c:v>
                </c:pt>
                <c:pt idx="4557">
                  <c:v>2065.547</c:v>
                </c:pt>
                <c:pt idx="4558">
                  <c:v>2069.1410000000001</c:v>
                </c:pt>
                <c:pt idx="4559">
                  <c:v>2072.578</c:v>
                </c:pt>
                <c:pt idx="4560">
                  <c:v>2075</c:v>
                </c:pt>
                <c:pt idx="4561">
                  <c:v>2075.7809999999999</c:v>
                </c:pt>
                <c:pt idx="4562">
                  <c:v>2077.7339999999999</c:v>
                </c:pt>
                <c:pt idx="4563">
                  <c:v>2081.953</c:v>
                </c:pt>
                <c:pt idx="4564">
                  <c:v>2086.4059999999999</c:v>
                </c:pt>
                <c:pt idx="4565">
                  <c:v>2086.5619999999999</c:v>
                </c:pt>
                <c:pt idx="4566">
                  <c:v>2090.7809999999999</c:v>
                </c:pt>
                <c:pt idx="4567">
                  <c:v>2093.75</c:v>
                </c:pt>
                <c:pt idx="4568">
                  <c:v>2097.1869999999999</c:v>
                </c:pt>
                <c:pt idx="4569">
                  <c:v>2100.3910000000001</c:v>
                </c:pt>
                <c:pt idx="4570">
                  <c:v>2100.9369999999999</c:v>
                </c:pt>
                <c:pt idx="4571">
                  <c:v>2099.7660000000001</c:v>
                </c:pt>
                <c:pt idx="4572">
                  <c:v>2084.1410000000001</c:v>
                </c:pt>
                <c:pt idx="4573">
                  <c:v>2107.3440000000001</c:v>
                </c:pt>
                <c:pt idx="4574">
                  <c:v>2111.953</c:v>
                </c:pt>
                <c:pt idx="4575">
                  <c:v>2112.7339999999999</c:v>
                </c:pt>
                <c:pt idx="4576">
                  <c:v>2111.5619999999999</c:v>
                </c:pt>
                <c:pt idx="4577">
                  <c:v>2110.9369999999999</c:v>
                </c:pt>
                <c:pt idx="4578">
                  <c:v>2116.797</c:v>
                </c:pt>
                <c:pt idx="4579">
                  <c:v>2119.7660000000001</c:v>
                </c:pt>
                <c:pt idx="4580">
                  <c:v>2119.375</c:v>
                </c:pt>
                <c:pt idx="4581">
                  <c:v>2121.5619999999999</c:v>
                </c:pt>
                <c:pt idx="4582">
                  <c:v>2123.203</c:v>
                </c:pt>
                <c:pt idx="4583">
                  <c:v>2125.547</c:v>
                </c:pt>
                <c:pt idx="4584">
                  <c:v>2123.5940000000001</c:v>
                </c:pt>
                <c:pt idx="4585">
                  <c:v>2127.578</c:v>
                </c:pt>
                <c:pt idx="4586">
                  <c:v>2129.1410000000001</c:v>
                </c:pt>
                <c:pt idx="4587">
                  <c:v>2136.5619999999999</c:v>
                </c:pt>
                <c:pt idx="4588">
                  <c:v>2136.172</c:v>
                </c:pt>
                <c:pt idx="4589">
                  <c:v>2136.797</c:v>
                </c:pt>
                <c:pt idx="4590">
                  <c:v>2140.1559999999999</c:v>
                </c:pt>
                <c:pt idx="4591">
                  <c:v>2136.953</c:v>
                </c:pt>
                <c:pt idx="4592">
                  <c:v>2141.172</c:v>
                </c:pt>
                <c:pt idx="4593">
                  <c:v>2142.3440000000001</c:v>
                </c:pt>
                <c:pt idx="4594">
                  <c:v>2144.1410000000001</c:v>
                </c:pt>
                <c:pt idx="4595">
                  <c:v>2144.375</c:v>
                </c:pt>
                <c:pt idx="4596">
                  <c:v>2142.9690000000001</c:v>
                </c:pt>
                <c:pt idx="4597">
                  <c:v>2144.7660000000001</c:v>
                </c:pt>
                <c:pt idx="4598">
                  <c:v>2136.953</c:v>
                </c:pt>
                <c:pt idx="4599">
                  <c:v>2135</c:v>
                </c:pt>
                <c:pt idx="4600">
                  <c:v>2136.172</c:v>
                </c:pt>
                <c:pt idx="4601">
                  <c:v>2135.7809999999999</c:v>
                </c:pt>
                <c:pt idx="4602">
                  <c:v>2134.1410000000001</c:v>
                </c:pt>
                <c:pt idx="4603">
                  <c:v>2136.5619999999999</c:v>
                </c:pt>
                <c:pt idx="4604">
                  <c:v>2131.797</c:v>
                </c:pt>
                <c:pt idx="4605">
                  <c:v>2130.9369999999999</c:v>
                </c:pt>
                <c:pt idx="4606">
                  <c:v>2131.4059999999999</c:v>
                </c:pt>
                <c:pt idx="4607">
                  <c:v>2127.578</c:v>
                </c:pt>
                <c:pt idx="4608">
                  <c:v>2127.7339999999999</c:v>
                </c:pt>
                <c:pt idx="4609">
                  <c:v>2124.6089999999999</c:v>
                </c:pt>
                <c:pt idx="4610">
                  <c:v>2123.5940000000001</c:v>
                </c:pt>
                <c:pt idx="4611">
                  <c:v>2122.7339999999999</c:v>
                </c:pt>
                <c:pt idx="4612">
                  <c:v>2119.6089999999999</c:v>
                </c:pt>
                <c:pt idx="4613">
                  <c:v>2118.75</c:v>
                </c:pt>
                <c:pt idx="4614">
                  <c:v>2114.375</c:v>
                </c:pt>
                <c:pt idx="4615">
                  <c:v>2115</c:v>
                </c:pt>
                <c:pt idx="4616">
                  <c:v>2110.7809999999999</c:v>
                </c:pt>
                <c:pt idx="4617">
                  <c:v>2110.7809999999999</c:v>
                </c:pt>
                <c:pt idx="4618">
                  <c:v>2108.3589999999999</c:v>
                </c:pt>
                <c:pt idx="4619">
                  <c:v>2107.578</c:v>
                </c:pt>
                <c:pt idx="4620">
                  <c:v>2105.1559999999999</c:v>
                </c:pt>
                <c:pt idx="4621">
                  <c:v>2103.5940000000001</c:v>
                </c:pt>
                <c:pt idx="4622">
                  <c:v>2097.7339999999999</c:v>
                </c:pt>
                <c:pt idx="4623">
                  <c:v>2098.203</c:v>
                </c:pt>
                <c:pt idx="4624">
                  <c:v>2096.172</c:v>
                </c:pt>
                <c:pt idx="4625">
                  <c:v>2091.4059999999999</c:v>
                </c:pt>
                <c:pt idx="4626">
                  <c:v>2089.375</c:v>
                </c:pt>
                <c:pt idx="4627">
                  <c:v>2088.75</c:v>
                </c:pt>
                <c:pt idx="4628">
                  <c:v>2087.7339999999999</c:v>
                </c:pt>
                <c:pt idx="4629">
                  <c:v>2085.547</c:v>
                </c:pt>
                <c:pt idx="4630">
                  <c:v>2085</c:v>
                </c:pt>
                <c:pt idx="4631">
                  <c:v>2079.375</c:v>
                </c:pt>
                <c:pt idx="4632">
                  <c:v>2078.5940000000001</c:v>
                </c:pt>
                <c:pt idx="4633">
                  <c:v>2076.797</c:v>
                </c:pt>
                <c:pt idx="4634">
                  <c:v>2076.4059999999999</c:v>
                </c:pt>
                <c:pt idx="4635">
                  <c:v>2072.3440000000001</c:v>
                </c:pt>
                <c:pt idx="4636">
                  <c:v>2071.5619999999999</c:v>
                </c:pt>
                <c:pt idx="4637">
                  <c:v>2068.5940000000001</c:v>
                </c:pt>
                <c:pt idx="4638">
                  <c:v>2066.172</c:v>
                </c:pt>
                <c:pt idx="4639">
                  <c:v>2065.9369999999999</c:v>
                </c:pt>
                <c:pt idx="4640">
                  <c:v>2064.1410000000001</c:v>
                </c:pt>
                <c:pt idx="4641">
                  <c:v>2061.172</c:v>
                </c:pt>
                <c:pt idx="4642">
                  <c:v>2064.7660000000001</c:v>
                </c:pt>
                <c:pt idx="4643">
                  <c:v>2062.1869999999999</c:v>
                </c:pt>
                <c:pt idx="4644">
                  <c:v>2059.7660000000001</c:v>
                </c:pt>
                <c:pt idx="4645">
                  <c:v>2060</c:v>
                </c:pt>
                <c:pt idx="4646">
                  <c:v>2060.1559999999999</c:v>
                </c:pt>
                <c:pt idx="4647">
                  <c:v>2060.547</c:v>
                </c:pt>
                <c:pt idx="4648">
                  <c:v>2060.9369999999999</c:v>
                </c:pt>
                <c:pt idx="4649">
                  <c:v>2059.6089999999999</c:v>
                </c:pt>
                <c:pt idx="4650">
                  <c:v>2059.375</c:v>
                </c:pt>
                <c:pt idx="4651">
                  <c:v>2059.7660000000001</c:v>
                </c:pt>
                <c:pt idx="4652">
                  <c:v>2064.1410000000001</c:v>
                </c:pt>
                <c:pt idx="4653">
                  <c:v>2057.578</c:v>
                </c:pt>
                <c:pt idx="4654">
                  <c:v>2059.1410000000001</c:v>
                </c:pt>
                <c:pt idx="4655">
                  <c:v>2059.7660000000001</c:v>
                </c:pt>
                <c:pt idx="4656">
                  <c:v>2061.4059999999999</c:v>
                </c:pt>
                <c:pt idx="4657">
                  <c:v>2062.1869999999999</c:v>
                </c:pt>
                <c:pt idx="4658">
                  <c:v>2060.1559999999999</c:v>
                </c:pt>
                <c:pt idx="4659">
                  <c:v>2063.75</c:v>
                </c:pt>
                <c:pt idx="4660">
                  <c:v>2062.3440000000001</c:v>
                </c:pt>
                <c:pt idx="4661">
                  <c:v>2064.375</c:v>
                </c:pt>
                <c:pt idx="4662">
                  <c:v>2066.5619999999999</c:v>
                </c:pt>
                <c:pt idx="4663">
                  <c:v>2066.5619999999999</c:v>
                </c:pt>
                <c:pt idx="4664">
                  <c:v>2070.3910000000001</c:v>
                </c:pt>
                <c:pt idx="4665">
                  <c:v>2073.3589999999999</c:v>
                </c:pt>
                <c:pt idx="4666">
                  <c:v>2075.7809999999999</c:v>
                </c:pt>
                <c:pt idx="4667">
                  <c:v>2076.172</c:v>
                </c:pt>
                <c:pt idx="4668">
                  <c:v>2080.9369999999999</c:v>
                </c:pt>
                <c:pt idx="4669">
                  <c:v>2084.1410000000001</c:v>
                </c:pt>
                <c:pt idx="4670">
                  <c:v>2083.75</c:v>
                </c:pt>
                <c:pt idx="4671">
                  <c:v>2086.797</c:v>
                </c:pt>
                <c:pt idx="4672">
                  <c:v>2089.375</c:v>
                </c:pt>
                <c:pt idx="4673">
                  <c:v>2088.3589999999999</c:v>
                </c:pt>
                <c:pt idx="4674">
                  <c:v>2074.7660000000001</c:v>
                </c:pt>
                <c:pt idx="4675">
                  <c:v>2019.7660000000001</c:v>
                </c:pt>
                <c:pt idx="4676">
                  <c:v>2022.7339999999999</c:v>
                </c:pt>
                <c:pt idx="4677">
                  <c:v>2070.1559999999999</c:v>
                </c:pt>
                <c:pt idx="4678">
                  <c:v>2050.7809999999999</c:v>
                </c:pt>
                <c:pt idx="4679">
                  <c:v>2049.6089999999999</c:v>
                </c:pt>
                <c:pt idx="4680">
                  <c:v>2056.4059999999999</c:v>
                </c:pt>
                <c:pt idx="4681">
                  <c:v>2057.3440000000001</c:v>
                </c:pt>
                <c:pt idx="4682">
                  <c:v>2068.5940000000001</c:v>
                </c:pt>
                <c:pt idx="4683">
                  <c:v>2072.3440000000001</c:v>
                </c:pt>
                <c:pt idx="4684">
                  <c:v>2076.5619999999999</c:v>
                </c:pt>
                <c:pt idx="4685">
                  <c:v>2075.547</c:v>
                </c:pt>
                <c:pt idx="4686">
                  <c:v>2080.3910000000001</c:v>
                </c:pt>
                <c:pt idx="4687">
                  <c:v>2086.172</c:v>
                </c:pt>
                <c:pt idx="4688">
                  <c:v>2105.547</c:v>
                </c:pt>
                <c:pt idx="4689">
                  <c:v>2101.953</c:v>
                </c:pt>
                <c:pt idx="4690">
                  <c:v>2061.172</c:v>
                </c:pt>
                <c:pt idx="4691">
                  <c:v>2055.547</c:v>
                </c:pt>
                <c:pt idx="4692">
                  <c:v>2063.5940000000001</c:v>
                </c:pt>
                <c:pt idx="4693">
                  <c:v>2052.3440000000001</c:v>
                </c:pt>
                <c:pt idx="4694">
                  <c:v>2057.578</c:v>
                </c:pt>
                <c:pt idx="4695">
                  <c:v>2052.9690000000001</c:v>
                </c:pt>
                <c:pt idx="4696">
                  <c:v>2050.1559999999999</c:v>
                </c:pt>
                <c:pt idx="4697">
                  <c:v>2055.547</c:v>
                </c:pt>
                <c:pt idx="4698">
                  <c:v>2049.375</c:v>
                </c:pt>
                <c:pt idx="4699">
                  <c:v>2049.375</c:v>
                </c:pt>
                <c:pt idx="4700">
                  <c:v>2055.1559999999999</c:v>
                </c:pt>
                <c:pt idx="4701">
                  <c:v>2053.203</c:v>
                </c:pt>
                <c:pt idx="4702">
                  <c:v>2048.9839999999999</c:v>
                </c:pt>
                <c:pt idx="4703">
                  <c:v>2046.4059999999999</c:v>
                </c:pt>
                <c:pt idx="4704">
                  <c:v>2049.6089999999999</c:v>
                </c:pt>
                <c:pt idx="4705">
                  <c:v>2042.7339999999999</c:v>
                </c:pt>
                <c:pt idx="4706">
                  <c:v>2042.1869999999999</c:v>
                </c:pt>
                <c:pt idx="4707">
                  <c:v>2040.7809999999999</c:v>
                </c:pt>
                <c:pt idx="4708">
                  <c:v>2038.5940000000001</c:v>
                </c:pt>
                <c:pt idx="4709">
                  <c:v>2041.4059999999999</c:v>
                </c:pt>
                <c:pt idx="4710">
                  <c:v>2040.3910000000001</c:v>
                </c:pt>
                <c:pt idx="4711">
                  <c:v>2039.375</c:v>
                </c:pt>
                <c:pt idx="4712">
                  <c:v>2039.6089999999999</c:v>
                </c:pt>
                <c:pt idx="4713">
                  <c:v>2037.3440000000001</c:v>
                </c:pt>
                <c:pt idx="4714">
                  <c:v>2039.375</c:v>
                </c:pt>
                <c:pt idx="4715">
                  <c:v>2040.3910000000001</c:v>
                </c:pt>
                <c:pt idx="4716">
                  <c:v>2038.3589999999999</c:v>
                </c:pt>
                <c:pt idx="4717">
                  <c:v>2037.7339999999999</c:v>
                </c:pt>
                <c:pt idx="4718">
                  <c:v>2034.375</c:v>
                </c:pt>
                <c:pt idx="4719">
                  <c:v>2037.1869999999999</c:v>
                </c:pt>
                <c:pt idx="4720">
                  <c:v>2035.9369999999999</c:v>
                </c:pt>
                <c:pt idx="4721">
                  <c:v>2034.375</c:v>
                </c:pt>
                <c:pt idx="4722">
                  <c:v>2034.6089999999999</c:v>
                </c:pt>
                <c:pt idx="4723">
                  <c:v>2036.5619999999999</c:v>
                </c:pt>
                <c:pt idx="4724">
                  <c:v>2034.6089999999999</c:v>
                </c:pt>
                <c:pt idx="4725">
                  <c:v>2036.797</c:v>
                </c:pt>
                <c:pt idx="4726">
                  <c:v>2036.5619999999999</c:v>
                </c:pt>
                <c:pt idx="4727">
                  <c:v>2038.75</c:v>
                </c:pt>
                <c:pt idx="4728">
                  <c:v>2034.7660000000001</c:v>
                </c:pt>
                <c:pt idx="4729">
                  <c:v>2037.9690000000001</c:v>
                </c:pt>
                <c:pt idx="4730">
                  <c:v>2038.75</c:v>
                </c:pt>
                <c:pt idx="4731">
                  <c:v>2038.5940000000001</c:v>
                </c:pt>
                <c:pt idx="4732">
                  <c:v>2039.375</c:v>
                </c:pt>
                <c:pt idx="4733">
                  <c:v>2040.1559999999999</c:v>
                </c:pt>
                <c:pt idx="4734">
                  <c:v>2040.3910000000001</c:v>
                </c:pt>
                <c:pt idx="4735">
                  <c:v>2045.3910000000001</c:v>
                </c:pt>
                <c:pt idx="4736">
                  <c:v>2043.5940000000001</c:v>
                </c:pt>
                <c:pt idx="4737">
                  <c:v>2043.203</c:v>
                </c:pt>
                <c:pt idx="4738">
                  <c:v>2043.75</c:v>
                </c:pt>
                <c:pt idx="4739">
                  <c:v>2045</c:v>
                </c:pt>
                <c:pt idx="4740">
                  <c:v>2046.953</c:v>
                </c:pt>
                <c:pt idx="4741">
                  <c:v>2043.9839999999999</c:v>
                </c:pt>
                <c:pt idx="4742">
                  <c:v>2049.6089999999999</c:v>
                </c:pt>
                <c:pt idx="4743">
                  <c:v>2051.4059999999999</c:v>
                </c:pt>
                <c:pt idx="4744">
                  <c:v>2052.578</c:v>
                </c:pt>
                <c:pt idx="4745">
                  <c:v>2049.7660000000001</c:v>
                </c:pt>
                <c:pt idx="4746">
                  <c:v>2051.953</c:v>
                </c:pt>
                <c:pt idx="4747">
                  <c:v>2052.9690000000001</c:v>
                </c:pt>
                <c:pt idx="4748">
                  <c:v>2053.3589999999999</c:v>
                </c:pt>
                <c:pt idx="4749">
                  <c:v>2054.6089999999999</c:v>
                </c:pt>
                <c:pt idx="4750">
                  <c:v>2057.3440000000001</c:v>
                </c:pt>
                <c:pt idx="4751">
                  <c:v>2056.5619999999999</c:v>
                </c:pt>
                <c:pt idx="4752">
                  <c:v>2058.3589999999999</c:v>
                </c:pt>
                <c:pt idx="4753">
                  <c:v>2056.4059999999999</c:v>
                </c:pt>
                <c:pt idx="4754">
                  <c:v>2055.7809999999999</c:v>
                </c:pt>
                <c:pt idx="4755">
                  <c:v>2056.5619999999999</c:v>
                </c:pt>
                <c:pt idx="4756">
                  <c:v>2056.5619999999999</c:v>
                </c:pt>
                <c:pt idx="4757">
                  <c:v>2057.3440000000001</c:v>
                </c:pt>
                <c:pt idx="4758">
                  <c:v>2056.172</c:v>
                </c:pt>
                <c:pt idx="4759">
                  <c:v>2059.1410000000001</c:v>
                </c:pt>
                <c:pt idx="4760">
                  <c:v>2056.4059999999999</c:v>
                </c:pt>
                <c:pt idx="4761">
                  <c:v>2055.9369999999999</c:v>
                </c:pt>
                <c:pt idx="4762">
                  <c:v>2057.1869999999999</c:v>
                </c:pt>
                <c:pt idx="4763">
                  <c:v>2059.6089999999999</c:v>
                </c:pt>
                <c:pt idx="4764">
                  <c:v>2060.3910000000001</c:v>
                </c:pt>
                <c:pt idx="4765">
                  <c:v>2064.7660000000001</c:v>
                </c:pt>
                <c:pt idx="4766">
                  <c:v>2061.5619999999999</c:v>
                </c:pt>
                <c:pt idx="4767">
                  <c:v>2061.4059999999999</c:v>
                </c:pt>
                <c:pt idx="4768">
                  <c:v>2063.5940000000001</c:v>
                </c:pt>
                <c:pt idx="4769">
                  <c:v>2062.9690000000001</c:v>
                </c:pt>
                <c:pt idx="4770">
                  <c:v>2063.75</c:v>
                </c:pt>
                <c:pt idx="4771">
                  <c:v>2066.172</c:v>
                </c:pt>
                <c:pt idx="4772">
                  <c:v>2065.9369999999999</c:v>
                </c:pt>
                <c:pt idx="4773">
                  <c:v>2065</c:v>
                </c:pt>
                <c:pt idx="4774">
                  <c:v>2050</c:v>
                </c:pt>
                <c:pt idx="4775">
                  <c:v>2043.75</c:v>
                </c:pt>
                <c:pt idx="4776">
                  <c:v>2053.75</c:v>
                </c:pt>
                <c:pt idx="4777">
                  <c:v>2053.9839999999999</c:v>
                </c:pt>
                <c:pt idx="4778">
                  <c:v>2050.1559999999999</c:v>
                </c:pt>
                <c:pt idx="4779">
                  <c:v>2056.953</c:v>
                </c:pt>
                <c:pt idx="4780">
                  <c:v>2058.203</c:v>
                </c:pt>
                <c:pt idx="4781">
                  <c:v>2060.547</c:v>
                </c:pt>
                <c:pt idx="4782">
                  <c:v>2065.7809999999999</c:v>
                </c:pt>
                <c:pt idx="4783">
                  <c:v>2064.1410000000001</c:v>
                </c:pt>
                <c:pt idx="4784">
                  <c:v>2064.7660000000001</c:v>
                </c:pt>
                <c:pt idx="4785">
                  <c:v>2070.3910000000001</c:v>
                </c:pt>
                <c:pt idx="4786">
                  <c:v>2068.203</c:v>
                </c:pt>
                <c:pt idx="4787">
                  <c:v>2070.3910000000001</c:v>
                </c:pt>
                <c:pt idx="4788">
                  <c:v>2071.797</c:v>
                </c:pt>
                <c:pt idx="4789">
                  <c:v>2060.547</c:v>
                </c:pt>
                <c:pt idx="4790">
                  <c:v>2055.3910000000001</c:v>
                </c:pt>
                <c:pt idx="4791">
                  <c:v>2063.3589999999999</c:v>
                </c:pt>
                <c:pt idx="4792">
                  <c:v>2063.5940000000001</c:v>
                </c:pt>
                <c:pt idx="4793">
                  <c:v>2058.5940000000001</c:v>
                </c:pt>
                <c:pt idx="4794">
                  <c:v>2061.172</c:v>
                </c:pt>
                <c:pt idx="4795">
                  <c:v>2064.7660000000001</c:v>
                </c:pt>
                <c:pt idx="4796">
                  <c:v>2061.172</c:v>
                </c:pt>
                <c:pt idx="4797">
                  <c:v>2064.375</c:v>
                </c:pt>
                <c:pt idx="4798">
                  <c:v>2066.4059999999999</c:v>
                </c:pt>
                <c:pt idx="4799">
                  <c:v>2064.6089999999999</c:v>
                </c:pt>
                <c:pt idx="4800">
                  <c:v>2065.3910000000001</c:v>
                </c:pt>
                <c:pt idx="4801">
                  <c:v>2069.7660000000001</c:v>
                </c:pt>
                <c:pt idx="4802">
                  <c:v>2061.172</c:v>
                </c:pt>
                <c:pt idx="4803">
                  <c:v>2068.203</c:v>
                </c:pt>
                <c:pt idx="4804">
                  <c:v>2070</c:v>
                </c:pt>
                <c:pt idx="4805">
                  <c:v>2063.3589999999999</c:v>
                </c:pt>
                <c:pt idx="4806">
                  <c:v>2067.1869999999999</c:v>
                </c:pt>
                <c:pt idx="4807">
                  <c:v>2070.3910000000001</c:v>
                </c:pt>
                <c:pt idx="4808">
                  <c:v>2066.4059999999999</c:v>
                </c:pt>
                <c:pt idx="4809">
                  <c:v>2069.7660000000001</c:v>
                </c:pt>
                <c:pt idx="4810">
                  <c:v>2072.3440000000001</c:v>
                </c:pt>
                <c:pt idx="4811">
                  <c:v>2070</c:v>
                </c:pt>
                <c:pt idx="4812">
                  <c:v>2071.172</c:v>
                </c:pt>
                <c:pt idx="4813">
                  <c:v>2071.172</c:v>
                </c:pt>
                <c:pt idx="4814">
                  <c:v>2070.9369999999999</c:v>
                </c:pt>
                <c:pt idx="4815">
                  <c:v>2071.5619999999999</c:v>
                </c:pt>
                <c:pt idx="4816">
                  <c:v>2073.75</c:v>
                </c:pt>
                <c:pt idx="4817">
                  <c:v>2069.375</c:v>
                </c:pt>
                <c:pt idx="4818">
                  <c:v>2070.547</c:v>
                </c:pt>
                <c:pt idx="4819">
                  <c:v>2070.9369999999999</c:v>
                </c:pt>
                <c:pt idx="4820">
                  <c:v>2068.75</c:v>
                </c:pt>
                <c:pt idx="4821">
                  <c:v>2069.7660000000001</c:v>
                </c:pt>
                <c:pt idx="4822">
                  <c:v>2068.5940000000001</c:v>
                </c:pt>
                <c:pt idx="4823">
                  <c:v>2070.3910000000001</c:v>
                </c:pt>
                <c:pt idx="4824">
                  <c:v>2067.3440000000001</c:v>
                </c:pt>
                <c:pt idx="4825">
                  <c:v>2065.547</c:v>
                </c:pt>
                <c:pt idx="4826">
                  <c:v>2065.3910000000001</c:v>
                </c:pt>
                <c:pt idx="4827">
                  <c:v>2067.9690000000001</c:v>
                </c:pt>
                <c:pt idx="4828">
                  <c:v>2064.6089999999999</c:v>
                </c:pt>
                <c:pt idx="4829">
                  <c:v>2061.953</c:v>
                </c:pt>
                <c:pt idx="4830">
                  <c:v>2063.3589999999999</c:v>
                </c:pt>
                <c:pt idx="4831">
                  <c:v>2061.4059999999999</c:v>
                </c:pt>
                <c:pt idx="4832">
                  <c:v>2061.5619999999999</c:v>
                </c:pt>
                <c:pt idx="4833">
                  <c:v>2059.1410000000001</c:v>
                </c:pt>
                <c:pt idx="4834">
                  <c:v>2061.5619999999999</c:v>
                </c:pt>
                <c:pt idx="4835">
                  <c:v>2056.953</c:v>
                </c:pt>
                <c:pt idx="4836">
                  <c:v>2056.797</c:v>
                </c:pt>
                <c:pt idx="4837">
                  <c:v>2053.9839999999999</c:v>
                </c:pt>
                <c:pt idx="4838">
                  <c:v>2054.375</c:v>
                </c:pt>
                <c:pt idx="4839">
                  <c:v>2055</c:v>
                </c:pt>
                <c:pt idx="4840">
                  <c:v>2052.7339999999999</c:v>
                </c:pt>
                <c:pt idx="4841">
                  <c:v>2054.375</c:v>
                </c:pt>
                <c:pt idx="4842">
                  <c:v>2050.9369999999999</c:v>
                </c:pt>
                <c:pt idx="4843">
                  <c:v>2048.75</c:v>
                </c:pt>
                <c:pt idx="4844">
                  <c:v>2048.5940000000001</c:v>
                </c:pt>
                <c:pt idx="4845">
                  <c:v>2050</c:v>
                </c:pt>
                <c:pt idx="4846">
                  <c:v>2048.5940000000001</c:v>
                </c:pt>
                <c:pt idx="4847">
                  <c:v>2048.203</c:v>
                </c:pt>
                <c:pt idx="4848">
                  <c:v>2048.9839999999999</c:v>
                </c:pt>
                <c:pt idx="4849">
                  <c:v>2048.203</c:v>
                </c:pt>
                <c:pt idx="4850">
                  <c:v>2046.797</c:v>
                </c:pt>
                <c:pt idx="4851">
                  <c:v>2044.6089999999999</c:v>
                </c:pt>
                <c:pt idx="4852">
                  <c:v>2042.9690000000001</c:v>
                </c:pt>
                <c:pt idx="4853">
                  <c:v>2047.1869999999999</c:v>
                </c:pt>
                <c:pt idx="4854">
                  <c:v>2044.375</c:v>
                </c:pt>
                <c:pt idx="4855">
                  <c:v>2045.9369999999999</c:v>
                </c:pt>
                <c:pt idx="4856">
                  <c:v>2044.7660000000001</c:v>
                </c:pt>
                <c:pt idx="4857">
                  <c:v>2045</c:v>
                </c:pt>
                <c:pt idx="4858">
                  <c:v>2045.547</c:v>
                </c:pt>
                <c:pt idx="4859">
                  <c:v>2043.9839999999999</c:v>
                </c:pt>
                <c:pt idx="4860">
                  <c:v>2046.797</c:v>
                </c:pt>
                <c:pt idx="4861">
                  <c:v>2047.3440000000001</c:v>
                </c:pt>
                <c:pt idx="4862">
                  <c:v>2047.1869999999999</c:v>
                </c:pt>
                <c:pt idx="4863">
                  <c:v>2050.9369999999999</c:v>
                </c:pt>
                <c:pt idx="4864">
                  <c:v>2052.578</c:v>
                </c:pt>
                <c:pt idx="4865">
                  <c:v>2050.9369999999999</c:v>
                </c:pt>
                <c:pt idx="4866">
                  <c:v>2055.3910000000001</c:v>
                </c:pt>
                <c:pt idx="4867">
                  <c:v>2055.547</c:v>
                </c:pt>
                <c:pt idx="4868">
                  <c:v>2057.1869999999999</c:v>
                </c:pt>
                <c:pt idx="4869">
                  <c:v>2062.7339999999999</c:v>
                </c:pt>
                <c:pt idx="4870">
                  <c:v>2065.547</c:v>
                </c:pt>
                <c:pt idx="4871">
                  <c:v>2066.797</c:v>
                </c:pt>
                <c:pt idx="4872">
                  <c:v>2065</c:v>
                </c:pt>
                <c:pt idx="4873">
                  <c:v>2069.375</c:v>
                </c:pt>
                <c:pt idx="4874">
                  <c:v>2074.375</c:v>
                </c:pt>
                <c:pt idx="4875">
                  <c:v>2077.578</c:v>
                </c:pt>
                <c:pt idx="4876">
                  <c:v>2081.797</c:v>
                </c:pt>
                <c:pt idx="4877">
                  <c:v>2083.9839999999999</c:v>
                </c:pt>
                <c:pt idx="4878">
                  <c:v>2082.9690000000001</c:v>
                </c:pt>
                <c:pt idx="4879">
                  <c:v>2087.3440000000001</c:v>
                </c:pt>
                <c:pt idx="4880">
                  <c:v>2088.5940000000001</c:v>
                </c:pt>
                <c:pt idx="4881">
                  <c:v>2091.953</c:v>
                </c:pt>
                <c:pt idx="4882">
                  <c:v>2095.1559999999999</c:v>
                </c:pt>
                <c:pt idx="4883">
                  <c:v>2096.797</c:v>
                </c:pt>
                <c:pt idx="4884">
                  <c:v>2082.1869999999999</c:v>
                </c:pt>
                <c:pt idx="4885">
                  <c:v>2087.1869999999999</c:v>
                </c:pt>
                <c:pt idx="4886">
                  <c:v>2099.7660000000001</c:v>
                </c:pt>
                <c:pt idx="4887">
                  <c:v>2104.375</c:v>
                </c:pt>
                <c:pt idx="4888">
                  <c:v>2105.1559999999999</c:v>
                </c:pt>
                <c:pt idx="4889">
                  <c:v>2105.1559999999999</c:v>
                </c:pt>
                <c:pt idx="4890">
                  <c:v>2107.7339999999999</c:v>
                </c:pt>
                <c:pt idx="4891">
                  <c:v>2110.547</c:v>
                </c:pt>
                <c:pt idx="4892">
                  <c:v>2111.172</c:v>
                </c:pt>
                <c:pt idx="4893">
                  <c:v>2115.1559999999999</c:v>
                </c:pt>
                <c:pt idx="4894">
                  <c:v>2116.4059999999999</c:v>
                </c:pt>
                <c:pt idx="4895">
                  <c:v>2120.547</c:v>
                </c:pt>
                <c:pt idx="4896">
                  <c:v>2118.9839999999999</c:v>
                </c:pt>
                <c:pt idx="4897">
                  <c:v>2120.7809999999999</c:v>
                </c:pt>
                <c:pt idx="4898">
                  <c:v>2125</c:v>
                </c:pt>
                <c:pt idx="4899">
                  <c:v>2122.9690000000001</c:v>
                </c:pt>
                <c:pt idx="4900">
                  <c:v>2126.797</c:v>
                </c:pt>
                <c:pt idx="4901">
                  <c:v>2128.75</c:v>
                </c:pt>
                <c:pt idx="4902">
                  <c:v>2129.6089999999999</c:v>
                </c:pt>
                <c:pt idx="4903">
                  <c:v>2131.172</c:v>
                </c:pt>
                <c:pt idx="4904">
                  <c:v>2134.7660000000001</c:v>
                </c:pt>
                <c:pt idx="4905">
                  <c:v>2133.9839999999999</c:v>
                </c:pt>
                <c:pt idx="4906">
                  <c:v>2135.9369999999999</c:v>
                </c:pt>
                <c:pt idx="4907">
                  <c:v>2132.1869999999999</c:v>
                </c:pt>
                <c:pt idx="4908">
                  <c:v>2134.7660000000001</c:v>
                </c:pt>
                <c:pt idx="4909">
                  <c:v>2133.203</c:v>
                </c:pt>
                <c:pt idx="4910">
                  <c:v>2129.375</c:v>
                </c:pt>
                <c:pt idx="4911">
                  <c:v>2128.75</c:v>
                </c:pt>
                <c:pt idx="4912">
                  <c:v>2128.75</c:v>
                </c:pt>
                <c:pt idx="4913">
                  <c:v>2128.75</c:v>
                </c:pt>
                <c:pt idx="4914">
                  <c:v>2126.5619999999999</c:v>
                </c:pt>
                <c:pt idx="4915">
                  <c:v>2127.7339999999999</c:v>
                </c:pt>
                <c:pt idx="4916">
                  <c:v>2125.3910000000001</c:v>
                </c:pt>
                <c:pt idx="4917">
                  <c:v>2127.578</c:v>
                </c:pt>
                <c:pt idx="4918">
                  <c:v>2125.1559999999999</c:v>
                </c:pt>
                <c:pt idx="4919">
                  <c:v>2123.203</c:v>
                </c:pt>
                <c:pt idx="4920">
                  <c:v>2122.3440000000001</c:v>
                </c:pt>
                <c:pt idx="4921">
                  <c:v>2123.5940000000001</c:v>
                </c:pt>
                <c:pt idx="4922">
                  <c:v>2118.9839999999999</c:v>
                </c:pt>
                <c:pt idx="4923">
                  <c:v>2115.1559999999999</c:v>
                </c:pt>
                <c:pt idx="4924">
                  <c:v>2116.5619999999999</c:v>
                </c:pt>
                <c:pt idx="4925">
                  <c:v>2117.578</c:v>
                </c:pt>
                <c:pt idx="4926">
                  <c:v>2113.5940000000001</c:v>
                </c:pt>
                <c:pt idx="4927">
                  <c:v>2112.3440000000001</c:v>
                </c:pt>
                <c:pt idx="4928">
                  <c:v>2108.9839999999999</c:v>
                </c:pt>
                <c:pt idx="4929">
                  <c:v>2108.203</c:v>
                </c:pt>
                <c:pt idx="4930">
                  <c:v>2104.6089999999999</c:v>
                </c:pt>
                <c:pt idx="4931">
                  <c:v>2105</c:v>
                </c:pt>
                <c:pt idx="4932">
                  <c:v>2099.375</c:v>
                </c:pt>
                <c:pt idx="4933">
                  <c:v>2099.375</c:v>
                </c:pt>
                <c:pt idx="4934">
                  <c:v>2099.1410000000001</c:v>
                </c:pt>
                <c:pt idx="4935">
                  <c:v>2095.9369999999999</c:v>
                </c:pt>
                <c:pt idx="4936">
                  <c:v>2094.375</c:v>
                </c:pt>
                <c:pt idx="4937">
                  <c:v>2091.5619999999999</c:v>
                </c:pt>
                <c:pt idx="4938">
                  <c:v>2092.9690000000001</c:v>
                </c:pt>
                <c:pt idx="4939">
                  <c:v>2087.1869999999999</c:v>
                </c:pt>
                <c:pt idx="4940">
                  <c:v>2085.547</c:v>
                </c:pt>
                <c:pt idx="4941">
                  <c:v>2085.1559999999999</c:v>
                </c:pt>
                <c:pt idx="4942">
                  <c:v>2084.1410000000001</c:v>
                </c:pt>
                <c:pt idx="4943">
                  <c:v>2080.547</c:v>
                </c:pt>
                <c:pt idx="4944">
                  <c:v>2078.75</c:v>
                </c:pt>
                <c:pt idx="4945">
                  <c:v>2077.7339999999999</c:v>
                </c:pt>
                <c:pt idx="4946">
                  <c:v>2076.172</c:v>
                </c:pt>
                <c:pt idx="4947">
                  <c:v>2071.4059999999999</c:v>
                </c:pt>
                <c:pt idx="4948">
                  <c:v>2072.9690000000001</c:v>
                </c:pt>
                <c:pt idx="4949">
                  <c:v>2071.172</c:v>
                </c:pt>
                <c:pt idx="4950">
                  <c:v>2070.1559999999999</c:v>
                </c:pt>
                <c:pt idx="4951">
                  <c:v>2068.75</c:v>
                </c:pt>
                <c:pt idx="4952">
                  <c:v>2067.9690000000001</c:v>
                </c:pt>
                <c:pt idx="4953">
                  <c:v>2064.1410000000001</c:v>
                </c:pt>
                <c:pt idx="4954">
                  <c:v>2063.203</c:v>
                </c:pt>
                <c:pt idx="4955">
                  <c:v>2063.3589999999999</c:v>
                </c:pt>
                <c:pt idx="4956">
                  <c:v>2059.7660000000001</c:v>
                </c:pt>
                <c:pt idx="4957">
                  <c:v>2056.953</c:v>
                </c:pt>
                <c:pt idx="4958">
                  <c:v>2057.7339999999999</c:v>
                </c:pt>
                <c:pt idx="4959">
                  <c:v>2060.547</c:v>
                </c:pt>
                <c:pt idx="4960">
                  <c:v>2059.6089999999999</c:v>
                </c:pt>
                <c:pt idx="4961">
                  <c:v>2059.375</c:v>
                </c:pt>
                <c:pt idx="4962">
                  <c:v>2058.9839999999999</c:v>
                </c:pt>
                <c:pt idx="4963">
                  <c:v>2059.1410000000001</c:v>
                </c:pt>
                <c:pt idx="4964">
                  <c:v>2062.9690000000001</c:v>
                </c:pt>
                <c:pt idx="4965">
                  <c:v>2063.3589999999999</c:v>
                </c:pt>
                <c:pt idx="4966">
                  <c:v>2060.1559999999999</c:v>
                </c:pt>
                <c:pt idx="4967">
                  <c:v>2064.7660000000001</c:v>
                </c:pt>
                <c:pt idx="4968">
                  <c:v>2062.3440000000001</c:v>
                </c:pt>
                <c:pt idx="4969">
                  <c:v>2065.3910000000001</c:v>
                </c:pt>
                <c:pt idx="4970">
                  <c:v>2066.953</c:v>
                </c:pt>
                <c:pt idx="4971">
                  <c:v>2068.203</c:v>
                </c:pt>
                <c:pt idx="4972">
                  <c:v>2069.7660000000001</c:v>
                </c:pt>
                <c:pt idx="4973">
                  <c:v>2068.203</c:v>
                </c:pt>
                <c:pt idx="4974">
                  <c:v>2070.7809999999999</c:v>
                </c:pt>
                <c:pt idx="4975">
                  <c:v>2072.3440000000001</c:v>
                </c:pt>
                <c:pt idx="4976">
                  <c:v>2074.7660000000001</c:v>
                </c:pt>
                <c:pt idx="4977">
                  <c:v>2077.9690000000001</c:v>
                </c:pt>
                <c:pt idx="4978">
                  <c:v>2076.172</c:v>
                </c:pt>
                <c:pt idx="4979">
                  <c:v>2080</c:v>
                </c:pt>
                <c:pt idx="4980">
                  <c:v>2080</c:v>
                </c:pt>
                <c:pt idx="4981">
                  <c:v>2080</c:v>
                </c:pt>
                <c:pt idx="4982">
                  <c:v>2084.1410000000001</c:v>
                </c:pt>
                <c:pt idx="4983">
                  <c:v>2085</c:v>
                </c:pt>
                <c:pt idx="4984">
                  <c:v>2086.5619999999999</c:v>
                </c:pt>
                <c:pt idx="4985">
                  <c:v>2085.9369999999999</c:v>
                </c:pt>
                <c:pt idx="4986">
                  <c:v>2090</c:v>
                </c:pt>
                <c:pt idx="4987">
                  <c:v>2069.375</c:v>
                </c:pt>
                <c:pt idx="4988">
                  <c:v>2008.75</c:v>
                </c:pt>
                <c:pt idx="4989">
                  <c:v>2030.9369999999999</c:v>
                </c:pt>
                <c:pt idx="4990">
                  <c:v>2076.5619999999999</c:v>
                </c:pt>
                <c:pt idx="4991">
                  <c:v>2055.7809999999999</c:v>
                </c:pt>
                <c:pt idx="4992">
                  <c:v>2054.7660000000001</c:v>
                </c:pt>
                <c:pt idx="4993">
                  <c:v>2045.7809999999999</c:v>
                </c:pt>
                <c:pt idx="4994">
                  <c:v>2057.578</c:v>
                </c:pt>
                <c:pt idx="4995">
                  <c:v>2070.9369999999999</c:v>
                </c:pt>
                <c:pt idx="4996">
                  <c:v>2072.9690000000001</c:v>
                </c:pt>
                <c:pt idx="4997">
                  <c:v>2082.578</c:v>
                </c:pt>
                <c:pt idx="4998">
                  <c:v>2080.547</c:v>
                </c:pt>
                <c:pt idx="4999">
                  <c:v>2085</c:v>
                </c:pt>
                <c:pt idx="5000">
                  <c:v>2090.7809999999999</c:v>
                </c:pt>
                <c:pt idx="5001">
                  <c:v>2110.547</c:v>
                </c:pt>
                <c:pt idx="5002">
                  <c:v>2099.375</c:v>
                </c:pt>
                <c:pt idx="5003">
                  <c:v>2060.1559999999999</c:v>
                </c:pt>
                <c:pt idx="5004">
                  <c:v>2059.6089999999999</c:v>
                </c:pt>
                <c:pt idx="5005">
                  <c:v>2060.547</c:v>
                </c:pt>
                <c:pt idx="5006">
                  <c:v>2052.3440000000001</c:v>
                </c:pt>
                <c:pt idx="5007">
                  <c:v>2055.9369999999999</c:v>
                </c:pt>
                <c:pt idx="5008">
                  <c:v>2048.3589999999999</c:v>
                </c:pt>
                <c:pt idx="5009">
                  <c:v>2050.3910000000001</c:v>
                </c:pt>
                <c:pt idx="5010">
                  <c:v>2052.3440000000001</c:v>
                </c:pt>
                <c:pt idx="5011">
                  <c:v>2046.953</c:v>
                </c:pt>
                <c:pt idx="5012">
                  <c:v>2046.953</c:v>
                </c:pt>
                <c:pt idx="5013">
                  <c:v>2050.9369999999999</c:v>
                </c:pt>
                <c:pt idx="5014">
                  <c:v>2050.1559999999999</c:v>
                </c:pt>
                <c:pt idx="5015">
                  <c:v>2047.3440000000001</c:v>
                </c:pt>
                <c:pt idx="5016">
                  <c:v>2047.3440000000001</c:v>
                </c:pt>
                <c:pt idx="5017">
                  <c:v>2047.1869999999999</c:v>
                </c:pt>
                <c:pt idx="5018">
                  <c:v>2044.6089999999999</c:v>
                </c:pt>
                <c:pt idx="5019">
                  <c:v>2041.5619999999999</c:v>
                </c:pt>
                <c:pt idx="5020">
                  <c:v>2038.3589999999999</c:v>
                </c:pt>
                <c:pt idx="5021">
                  <c:v>2039.7660000000001</c:v>
                </c:pt>
                <c:pt idx="5022">
                  <c:v>2039.7660000000001</c:v>
                </c:pt>
                <c:pt idx="5023">
                  <c:v>2038.9839999999999</c:v>
                </c:pt>
                <c:pt idx="5024">
                  <c:v>2039.7660000000001</c:v>
                </c:pt>
                <c:pt idx="5025">
                  <c:v>2042.1869999999999</c:v>
                </c:pt>
                <c:pt idx="5026">
                  <c:v>2040.3910000000001</c:v>
                </c:pt>
                <c:pt idx="5027">
                  <c:v>2036.953</c:v>
                </c:pt>
                <c:pt idx="5028">
                  <c:v>2039.7660000000001</c:v>
                </c:pt>
                <c:pt idx="5029">
                  <c:v>2036.5619999999999</c:v>
                </c:pt>
                <c:pt idx="5030">
                  <c:v>2034.6089999999999</c:v>
                </c:pt>
                <c:pt idx="5031">
                  <c:v>2033.75</c:v>
                </c:pt>
                <c:pt idx="5032">
                  <c:v>2035.9369999999999</c:v>
                </c:pt>
                <c:pt idx="5033">
                  <c:v>2037.7339999999999</c:v>
                </c:pt>
                <c:pt idx="5034">
                  <c:v>2033.203</c:v>
                </c:pt>
                <c:pt idx="5035">
                  <c:v>2035.3910000000001</c:v>
                </c:pt>
                <c:pt idx="5036">
                  <c:v>2035.9369999999999</c:v>
                </c:pt>
                <c:pt idx="5037">
                  <c:v>2037.1869999999999</c:v>
                </c:pt>
                <c:pt idx="5038">
                  <c:v>2035.9369999999999</c:v>
                </c:pt>
                <c:pt idx="5039">
                  <c:v>2034.7660000000001</c:v>
                </c:pt>
                <c:pt idx="5040">
                  <c:v>2036.797</c:v>
                </c:pt>
                <c:pt idx="5041">
                  <c:v>2037.7339999999999</c:v>
                </c:pt>
                <c:pt idx="5042">
                  <c:v>2037.3440000000001</c:v>
                </c:pt>
                <c:pt idx="5043">
                  <c:v>2038.9839999999999</c:v>
                </c:pt>
                <c:pt idx="5044">
                  <c:v>2037.9690000000001</c:v>
                </c:pt>
                <c:pt idx="5045">
                  <c:v>2037.9690000000001</c:v>
                </c:pt>
                <c:pt idx="5046">
                  <c:v>2040.547</c:v>
                </c:pt>
                <c:pt idx="5047">
                  <c:v>2039.6089999999999</c:v>
                </c:pt>
                <c:pt idx="5048">
                  <c:v>2041.5619999999999</c:v>
                </c:pt>
                <c:pt idx="5049">
                  <c:v>2042.1869999999999</c:v>
                </c:pt>
                <c:pt idx="5050">
                  <c:v>2042.9690000000001</c:v>
                </c:pt>
                <c:pt idx="5051">
                  <c:v>2044.6089999999999</c:v>
                </c:pt>
                <c:pt idx="5052">
                  <c:v>2046.172</c:v>
                </c:pt>
                <c:pt idx="5053">
                  <c:v>2045.3910000000001</c:v>
                </c:pt>
                <c:pt idx="5054">
                  <c:v>2047.578</c:v>
                </c:pt>
                <c:pt idx="5055">
                  <c:v>2045.9369999999999</c:v>
                </c:pt>
                <c:pt idx="5056">
                  <c:v>2048.75</c:v>
                </c:pt>
                <c:pt idx="5057">
                  <c:v>2047.9690000000001</c:v>
                </c:pt>
                <c:pt idx="5058">
                  <c:v>2050.547</c:v>
                </c:pt>
                <c:pt idx="5059">
                  <c:v>2052.578</c:v>
                </c:pt>
                <c:pt idx="5060">
                  <c:v>2052.3440000000001</c:v>
                </c:pt>
                <c:pt idx="5061">
                  <c:v>2052.9690000000001</c:v>
                </c:pt>
                <c:pt idx="5062">
                  <c:v>2050.547</c:v>
                </c:pt>
                <c:pt idx="5063">
                  <c:v>2054.375</c:v>
                </c:pt>
                <c:pt idx="5064">
                  <c:v>2051.5619999999999</c:v>
                </c:pt>
                <c:pt idx="5065">
                  <c:v>2053.5940000000001</c:v>
                </c:pt>
                <c:pt idx="5066">
                  <c:v>2057.1869999999999</c:v>
                </c:pt>
                <c:pt idx="5067">
                  <c:v>2058.3589999999999</c:v>
                </c:pt>
                <c:pt idx="5068">
                  <c:v>2055.1559999999999</c:v>
                </c:pt>
                <c:pt idx="5069">
                  <c:v>2054.375</c:v>
                </c:pt>
                <c:pt idx="5070">
                  <c:v>2054.7660000000001</c:v>
                </c:pt>
                <c:pt idx="5071">
                  <c:v>2055.1559999999999</c:v>
                </c:pt>
                <c:pt idx="5072">
                  <c:v>2056.5619999999999</c:v>
                </c:pt>
                <c:pt idx="5073">
                  <c:v>2055</c:v>
                </c:pt>
                <c:pt idx="5074">
                  <c:v>2056.172</c:v>
                </c:pt>
                <c:pt idx="5075">
                  <c:v>2055.9369999999999</c:v>
                </c:pt>
                <c:pt idx="5076">
                  <c:v>2058.5940000000001</c:v>
                </c:pt>
                <c:pt idx="5077">
                  <c:v>2056.4059999999999</c:v>
                </c:pt>
                <c:pt idx="5078">
                  <c:v>2057.3440000000001</c:v>
                </c:pt>
                <c:pt idx="5079">
                  <c:v>2056.4059999999999</c:v>
                </c:pt>
                <c:pt idx="5080">
                  <c:v>2060.547</c:v>
                </c:pt>
                <c:pt idx="5081">
                  <c:v>2061.5619999999999</c:v>
                </c:pt>
                <c:pt idx="5082">
                  <c:v>2061.4059999999999</c:v>
                </c:pt>
                <c:pt idx="5083">
                  <c:v>2061.172</c:v>
                </c:pt>
                <c:pt idx="5084">
                  <c:v>2064.1410000000001</c:v>
                </c:pt>
                <c:pt idx="5085">
                  <c:v>2060.9369999999999</c:v>
                </c:pt>
                <c:pt idx="5086">
                  <c:v>2052.7339999999999</c:v>
                </c:pt>
                <c:pt idx="5087">
                  <c:v>2046.5619999999999</c:v>
                </c:pt>
                <c:pt idx="5088">
                  <c:v>2050</c:v>
                </c:pt>
                <c:pt idx="5089">
                  <c:v>2054.1410000000001</c:v>
                </c:pt>
                <c:pt idx="5090">
                  <c:v>2044.375</c:v>
                </c:pt>
                <c:pt idx="5091">
                  <c:v>2049.1410000000001</c:v>
                </c:pt>
                <c:pt idx="5092">
                  <c:v>2055.7809999999999</c:v>
                </c:pt>
                <c:pt idx="5093">
                  <c:v>2058.75</c:v>
                </c:pt>
                <c:pt idx="5094">
                  <c:v>2065.1559999999999</c:v>
                </c:pt>
                <c:pt idx="5095">
                  <c:v>2065.9369999999999</c:v>
                </c:pt>
                <c:pt idx="5096">
                  <c:v>2058.5940000000001</c:v>
                </c:pt>
                <c:pt idx="5097">
                  <c:v>2062.9690000000001</c:v>
                </c:pt>
                <c:pt idx="5098">
                  <c:v>2063.9839999999999</c:v>
                </c:pt>
                <c:pt idx="5099">
                  <c:v>2062.9690000000001</c:v>
                </c:pt>
                <c:pt idx="5100">
                  <c:v>2072.3440000000001</c:v>
                </c:pt>
                <c:pt idx="5101">
                  <c:v>2061.5619999999999</c:v>
                </c:pt>
                <c:pt idx="5102">
                  <c:v>2051.797</c:v>
                </c:pt>
                <c:pt idx="5103">
                  <c:v>2059.1410000000001</c:v>
                </c:pt>
                <c:pt idx="5104">
                  <c:v>2058.75</c:v>
                </c:pt>
                <c:pt idx="5105">
                  <c:v>2055</c:v>
                </c:pt>
                <c:pt idx="5106">
                  <c:v>2056.953</c:v>
                </c:pt>
                <c:pt idx="5107">
                  <c:v>2059.375</c:v>
                </c:pt>
                <c:pt idx="5108">
                  <c:v>2059.1410000000001</c:v>
                </c:pt>
                <c:pt idx="5109">
                  <c:v>2061.797</c:v>
                </c:pt>
                <c:pt idx="5110">
                  <c:v>2064.1410000000001</c:v>
                </c:pt>
                <c:pt idx="5111">
                  <c:v>2063.203</c:v>
                </c:pt>
                <c:pt idx="5112">
                  <c:v>2063.5940000000001</c:v>
                </c:pt>
                <c:pt idx="5113">
                  <c:v>2065.7809999999999</c:v>
                </c:pt>
                <c:pt idx="5114">
                  <c:v>2065.1559999999999</c:v>
                </c:pt>
                <c:pt idx="5115">
                  <c:v>2063.75</c:v>
                </c:pt>
                <c:pt idx="5116">
                  <c:v>2068.3589999999999</c:v>
                </c:pt>
                <c:pt idx="5117">
                  <c:v>2064.375</c:v>
                </c:pt>
                <c:pt idx="5118">
                  <c:v>2065.1559999999999</c:v>
                </c:pt>
                <c:pt idx="5119">
                  <c:v>2065.1559999999999</c:v>
                </c:pt>
                <c:pt idx="5120">
                  <c:v>2065.7809999999999</c:v>
                </c:pt>
                <c:pt idx="5121">
                  <c:v>2066.953</c:v>
                </c:pt>
                <c:pt idx="5122">
                  <c:v>2065.7809999999999</c:v>
                </c:pt>
                <c:pt idx="5123">
                  <c:v>2069.1410000000001</c:v>
                </c:pt>
                <c:pt idx="5124">
                  <c:v>2068.3589999999999</c:v>
                </c:pt>
                <c:pt idx="5125">
                  <c:v>2067.9690000000001</c:v>
                </c:pt>
                <c:pt idx="5126">
                  <c:v>2067.7339999999999</c:v>
                </c:pt>
                <c:pt idx="5127">
                  <c:v>2067.7339999999999</c:v>
                </c:pt>
                <c:pt idx="5128">
                  <c:v>2069.375</c:v>
                </c:pt>
                <c:pt idx="5129">
                  <c:v>2066.5619999999999</c:v>
                </c:pt>
                <c:pt idx="5130">
                  <c:v>2065.547</c:v>
                </c:pt>
                <c:pt idx="5131">
                  <c:v>2068.9839999999999</c:v>
                </c:pt>
                <c:pt idx="5132">
                  <c:v>2069.6089999999999</c:v>
                </c:pt>
                <c:pt idx="5133">
                  <c:v>2068.203</c:v>
                </c:pt>
                <c:pt idx="5134">
                  <c:v>2070.547</c:v>
                </c:pt>
                <c:pt idx="5135">
                  <c:v>2070.547</c:v>
                </c:pt>
                <c:pt idx="5136">
                  <c:v>2071.953</c:v>
                </c:pt>
                <c:pt idx="5137">
                  <c:v>2069.375</c:v>
                </c:pt>
                <c:pt idx="5138">
                  <c:v>2068.9839999999999</c:v>
                </c:pt>
                <c:pt idx="5139">
                  <c:v>2067.578</c:v>
                </c:pt>
                <c:pt idx="5140">
                  <c:v>2066.797</c:v>
                </c:pt>
                <c:pt idx="5141">
                  <c:v>2065.9369999999999</c:v>
                </c:pt>
                <c:pt idx="5142">
                  <c:v>2063.3589999999999</c:v>
                </c:pt>
                <c:pt idx="5143">
                  <c:v>2062.3440000000001</c:v>
                </c:pt>
                <c:pt idx="5144">
                  <c:v>2061.4059999999999</c:v>
                </c:pt>
                <c:pt idx="5145">
                  <c:v>2060</c:v>
                </c:pt>
                <c:pt idx="5146">
                  <c:v>2059.1410000000001</c:v>
                </c:pt>
                <c:pt idx="5147">
                  <c:v>2056.953</c:v>
                </c:pt>
                <c:pt idx="5148">
                  <c:v>2061.4059999999999</c:v>
                </c:pt>
                <c:pt idx="5149">
                  <c:v>2056.4059999999999</c:v>
                </c:pt>
                <c:pt idx="5150">
                  <c:v>2055.547</c:v>
                </c:pt>
                <c:pt idx="5151">
                  <c:v>2056.4059999999999</c:v>
                </c:pt>
                <c:pt idx="5152">
                  <c:v>2053.3589999999999</c:v>
                </c:pt>
                <c:pt idx="5153">
                  <c:v>2052.578</c:v>
                </c:pt>
                <c:pt idx="5154">
                  <c:v>2052.1869999999999</c:v>
                </c:pt>
                <c:pt idx="5155">
                  <c:v>2052.7339999999999</c:v>
                </c:pt>
                <c:pt idx="5156">
                  <c:v>2054.7660000000001</c:v>
                </c:pt>
                <c:pt idx="5157">
                  <c:v>2053.5940000000001</c:v>
                </c:pt>
                <c:pt idx="5158">
                  <c:v>2053.203</c:v>
                </c:pt>
                <c:pt idx="5159">
                  <c:v>2049.375</c:v>
                </c:pt>
                <c:pt idx="5160">
                  <c:v>2050.547</c:v>
                </c:pt>
                <c:pt idx="5161">
                  <c:v>2046.953</c:v>
                </c:pt>
                <c:pt idx="5162">
                  <c:v>2048.3589999999999</c:v>
                </c:pt>
                <c:pt idx="5163">
                  <c:v>2050.1559999999999</c:v>
                </c:pt>
                <c:pt idx="5164">
                  <c:v>2049.1410000000001</c:v>
                </c:pt>
                <c:pt idx="5165">
                  <c:v>2049.375</c:v>
                </c:pt>
                <c:pt idx="5166">
                  <c:v>2044.375</c:v>
                </c:pt>
                <c:pt idx="5167">
                  <c:v>2045.547</c:v>
                </c:pt>
                <c:pt idx="5168">
                  <c:v>2046.797</c:v>
                </c:pt>
                <c:pt idx="5169">
                  <c:v>2044.1410000000001</c:v>
                </c:pt>
                <c:pt idx="5170">
                  <c:v>2048.203</c:v>
                </c:pt>
                <c:pt idx="5171">
                  <c:v>2049.7660000000001</c:v>
                </c:pt>
                <c:pt idx="5172">
                  <c:v>2051.5619999999999</c:v>
                </c:pt>
                <c:pt idx="5173">
                  <c:v>2053.5940000000001</c:v>
                </c:pt>
                <c:pt idx="5174">
                  <c:v>2049.7660000000001</c:v>
                </c:pt>
                <c:pt idx="5175">
                  <c:v>2055.9369999999999</c:v>
                </c:pt>
                <c:pt idx="5176">
                  <c:v>2055.7809999999999</c:v>
                </c:pt>
                <c:pt idx="5177">
                  <c:v>2057.9690000000001</c:v>
                </c:pt>
                <c:pt idx="5178">
                  <c:v>2058.5940000000001</c:v>
                </c:pt>
                <c:pt idx="5179">
                  <c:v>2058.9839999999999</c:v>
                </c:pt>
                <c:pt idx="5180">
                  <c:v>2061.5619999999999</c:v>
                </c:pt>
                <c:pt idx="5181">
                  <c:v>2062.9690000000001</c:v>
                </c:pt>
                <c:pt idx="5182">
                  <c:v>2063.5940000000001</c:v>
                </c:pt>
                <c:pt idx="5183">
                  <c:v>2068.9839999999999</c:v>
                </c:pt>
                <c:pt idx="5184">
                  <c:v>2070</c:v>
                </c:pt>
                <c:pt idx="5185">
                  <c:v>2074.1410000000001</c:v>
                </c:pt>
                <c:pt idx="5186">
                  <c:v>2071.4059999999999</c:v>
                </c:pt>
                <c:pt idx="5187">
                  <c:v>2075.547</c:v>
                </c:pt>
                <c:pt idx="5188">
                  <c:v>2076.172</c:v>
                </c:pt>
                <c:pt idx="5189">
                  <c:v>2080.9369999999999</c:v>
                </c:pt>
                <c:pt idx="5190">
                  <c:v>2083.5940000000001</c:v>
                </c:pt>
                <c:pt idx="5191">
                  <c:v>2087.7339999999999</c:v>
                </c:pt>
                <c:pt idx="5192">
                  <c:v>2091.797</c:v>
                </c:pt>
                <c:pt idx="5193">
                  <c:v>2093.9839999999999</c:v>
                </c:pt>
                <c:pt idx="5194">
                  <c:v>2098.3589999999999</c:v>
                </c:pt>
                <c:pt idx="5195">
                  <c:v>2099.7660000000001</c:v>
                </c:pt>
                <c:pt idx="5196">
                  <c:v>2099.7660000000001</c:v>
                </c:pt>
                <c:pt idx="5197">
                  <c:v>2080.7809999999999</c:v>
                </c:pt>
                <c:pt idx="5198">
                  <c:v>2105.547</c:v>
                </c:pt>
                <c:pt idx="5199">
                  <c:v>2108.9839999999999</c:v>
                </c:pt>
                <c:pt idx="5200">
                  <c:v>2107.578</c:v>
                </c:pt>
                <c:pt idx="5201">
                  <c:v>2109.7660000000001</c:v>
                </c:pt>
                <c:pt idx="5202">
                  <c:v>2107.1869999999999</c:v>
                </c:pt>
                <c:pt idx="5203">
                  <c:v>2114.1410000000001</c:v>
                </c:pt>
                <c:pt idx="5204">
                  <c:v>2117.3440000000001</c:v>
                </c:pt>
                <c:pt idx="5205">
                  <c:v>2116.953</c:v>
                </c:pt>
                <c:pt idx="5206">
                  <c:v>2121.172</c:v>
                </c:pt>
                <c:pt idx="5207">
                  <c:v>2122.578</c:v>
                </c:pt>
                <c:pt idx="5208">
                  <c:v>2122.578</c:v>
                </c:pt>
                <c:pt idx="5209">
                  <c:v>2122.3440000000001</c:v>
                </c:pt>
                <c:pt idx="5210">
                  <c:v>2126.172</c:v>
                </c:pt>
                <c:pt idx="5211">
                  <c:v>2127.3440000000001</c:v>
                </c:pt>
                <c:pt idx="5212">
                  <c:v>2130</c:v>
                </c:pt>
                <c:pt idx="5213">
                  <c:v>2132.9690000000001</c:v>
                </c:pt>
                <c:pt idx="5214">
                  <c:v>2133.203</c:v>
                </c:pt>
                <c:pt idx="5215">
                  <c:v>2133.9839999999999</c:v>
                </c:pt>
                <c:pt idx="5216">
                  <c:v>2134.375</c:v>
                </c:pt>
                <c:pt idx="5217">
                  <c:v>2140.547</c:v>
                </c:pt>
                <c:pt idx="5218">
                  <c:v>2138.9839999999999</c:v>
                </c:pt>
                <c:pt idx="5219">
                  <c:v>2142.1869999999999</c:v>
                </c:pt>
                <c:pt idx="5220">
                  <c:v>2141.4059999999999</c:v>
                </c:pt>
                <c:pt idx="5221">
                  <c:v>2141.172</c:v>
                </c:pt>
                <c:pt idx="5222">
                  <c:v>2141.172</c:v>
                </c:pt>
                <c:pt idx="5223">
                  <c:v>2132.7339999999999</c:v>
                </c:pt>
                <c:pt idx="5224">
                  <c:v>2131.172</c:v>
                </c:pt>
                <c:pt idx="5225">
                  <c:v>2134.6089999999999</c:v>
                </c:pt>
                <c:pt idx="5226">
                  <c:v>2130</c:v>
                </c:pt>
                <c:pt idx="5227">
                  <c:v>2132.578</c:v>
                </c:pt>
                <c:pt idx="5228">
                  <c:v>2130.7809999999999</c:v>
                </c:pt>
                <c:pt idx="5229">
                  <c:v>2125.547</c:v>
                </c:pt>
                <c:pt idx="5230">
                  <c:v>2129.6089999999999</c:v>
                </c:pt>
                <c:pt idx="5231">
                  <c:v>2126.797</c:v>
                </c:pt>
                <c:pt idx="5232">
                  <c:v>2123.9839999999999</c:v>
                </c:pt>
                <c:pt idx="5233">
                  <c:v>2123.75</c:v>
                </c:pt>
                <c:pt idx="5234">
                  <c:v>2119.375</c:v>
                </c:pt>
                <c:pt idx="5235">
                  <c:v>2120.1559999999999</c:v>
                </c:pt>
                <c:pt idx="5236">
                  <c:v>2119.1410000000001</c:v>
                </c:pt>
                <c:pt idx="5237">
                  <c:v>2114.1410000000001</c:v>
                </c:pt>
                <c:pt idx="5238">
                  <c:v>2115</c:v>
                </c:pt>
                <c:pt idx="5239">
                  <c:v>2114.6089999999999</c:v>
                </c:pt>
                <c:pt idx="5240">
                  <c:v>2111.953</c:v>
                </c:pt>
                <c:pt idx="5241">
                  <c:v>2109.7660000000001</c:v>
                </c:pt>
                <c:pt idx="5242">
                  <c:v>2103.203</c:v>
                </c:pt>
                <c:pt idx="5243">
                  <c:v>2105.9369999999999</c:v>
                </c:pt>
                <c:pt idx="5244">
                  <c:v>2100.547</c:v>
                </c:pt>
                <c:pt idx="5245">
                  <c:v>2102.1869999999999</c:v>
                </c:pt>
                <c:pt idx="5246">
                  <c:v>2098.203</c:v>
                </c:pt>
                <c:pt idx="5247">
                  <c:v>2095.547</c:v>
                </c:pt>
                <c:pt idx="5248">
                  <c:v>2093.5940000000001</c:v>
                </c:pt>
                <c:pt idx="5249">
                  <c:v>2093.3589999999999</c:v>
                </c:pt>
                <c:pt idx="5250">
                  <c:v>2088.9839999999999</c:v>
                </c:pt>
                <c:pt idx="5251">
                  <c:v>2090.1559999999999</c:v>
                </c:pt>
                <c:pt idx="5252">
                  <c:v>2088.203</c:v>
                </c:pt>
                <c:pt idx="5253">
                  <c:v>2082.9690000000001</c:v>
                </c:pt>
                <c:pt idx="5254">
                  <c:v>2082.7339999999999</c:v>
                </c:pt>
                <c:pt idx="5255">
                  <c:v>2081.4059999999999</c:v>
                </c:pt>
                <c:pt idx="5256">
                  <c:v>2078.9839999999999</c:v>
                </c:pt>
                <c:pt idx="5257">
                  <c:v>2074.1410000000001</c:v>
                </c:pt>
                <c:pt idx="5258">
                  <c:v>2072.3440000000001</c:v>
                </c:pt>
                <c:pt idx="5259">
                  <c:v>2069.375</c:v>
                </c:pt>
                <c:pt idx="5260">
                  <c:v>2067.9690000000001</c:v>
                </c:pt>
                <c:pt idx="5261">
                  <c:v>2067.7339999999999</c:v>
                </c:pt>
                <c:pt idx="5262">
                  <c:v>2066.4059999999999</c:v>
                </c:pt>
                <c:pt idx="5263">
                  <c:v>2063.203</c:v>
                </c:pt>
                <c:pt idx="5264">
                  <c:v>2060.9369999999999</c:v>
                </c:pt>
                <c:pt idx="5265">
                  <c:v>2060.7809999999999</c:v>
                </c:pt>
                <c:pt idx="5266">
                  <c:v>2058.5940000000001</c:v>
                </c:pt>
                <c:pt idx="5267">
                  <c:v>2059.6089999999999</c:v>
                </c:pt>
                <c:pt idx="5268">
                  <c:v>2059.1410000000001</c:v>
                </c:pt>
                <c:pt idx="5269">
                  <c:v>2057.578</c:v>
                </c:pt>
                <c:pt idx="5270">
                  <c:v>2060</c:v>
                </c:pt>
                <c:pt idx="5271">
                  <c:v>2056.797</c:v>
                </c:pt>
                <c:pt idx="5272">
                  <c:v>2057.578</c:v>
                </c:pt>
                <c:pt idx="5273">
                  <c:v>2057.7339999999999</c:v>
                </c:pt>
                <c:pt idx="5274">
                  <c:v>2055.1559999999999</c:v>
                </c:pt>
                <c:pt idx="5275">
                  <c:v>2056.5619999999999</c:v>
                </c:pt>
                <c:pt idx="5276">
                  <c:v>2058.3589999999999</c:v>
                </c:pt>
                <c:pt idx="5277">
                  <c:v>2062.3440000000001</c:v>
                </c:pt>
                <c:pt idx="5278">
                  <c:v>2055.547</c:v>
                </c:pt>
                <c:pt idx="5279">
                  <c:v>2058.3589999999999</c:v>
                </c:pt>
                <c:pt idx="5280">
                  <c:v>2058.5940000000001</c:v>
                </c:pt>
                <c:pt idx="5281">
                  <c:v>2057.578</c:v>
                </c:pt>
                <c:pt idx="5282">
                  <c:v>2061.953</c:v>
                </c:pt>
                <c:pt idx="5283">
                  <c:v>2060.9369999999999</c:v>
                </c:pt>
                <c:pt idx="5284">
                  <c:v>2060.3910000000001</c:v>
                </c:pt>
                <c:pt idx="5285">
                  <c:v>2061.953</c:v>
                </c:pt>
                <c:pt idx="5286">
                  <c:v>2064.7660000000001</c:v>
                </c:pt>
                <c:pt idx="5287">
                  <c:v>2065.547</c:v>
                </c:pt>
                <c:pt idx="5288">
                  <c:v>2064.1410000000001</c:v>
                </c:pt>
                <c:pt idx="5289">
                  <c:v>2067.3440000000001</c:v>
                </c:pt>
                <c:pt idx="5290">
                  <c:v>2070.7809999999999</c:v>
                </c:pt>
                <c:pt idx="5291">
                  <c:v>2072.7339999999999</c:v>
                </c:pt>
                <c:pt idx="5292">
                  <c:v>2075.7809999999999</c:v>
                </c:pt>
                <c:pt idx="5293">
                  <c:v>2078.75</c:v>
                </c:pt>
                <c:pt idx="5294">
                  <c:v>2080.3910000000001</c:v>
                </c:pt>
                <c:pt idx="5295">
                  <c:v>2082.1869999999999</c:v>
                </c:pt>
                <c:pt idx="5296">
                  <c:v>2086.4059999999999</c:v>
                </c:pt>
                <c:pt idx="5297">
                  <c:v>2086.172</c:v>
                </c:pt>
                <c:pt idx="5298">
                  <c:v>2087.1869999999999</c:v>
                </c:pt>
                <c:pt idx="5299">
                  <c:v>2071.5619999999999</c:v>
                </c:pt>
                <c:pt idx="5300">
                  <c:v>2016.953</c:v>
                </c:pt>
                <c:pt idx="5301">
                  <c:v>2021.953</c:v>
                </c:pt>
                <c:pt idx="5302">
                  <c:v>2070.547</c:v>
                </c:pt>
                <c:pt idx="5303">
                  <c:v>2050.9369999999999</c:v>
                </c:pt>
                <c:pt idx="5304">
                  <c:v>2048.5940000000001</c:v>
                </c:pt>
                <c:pt idx="5305">
                  <c:v>2053.203</c:v>
                </c:pt>
                <c:pt idx="5306">
                  <c:v>2054.7660000000001</c:v>
                </c:pt>
                <c:pt idx="5307">
                  <c:v>2064.6089999999999</c:v>
                </c:pt>
                <c:pt idx="5308">
                  <c:v>2070.1559999999999</c:v>
                </c:pt>
                <c:pt idx="5309">
                  <c:v>2075</c:v>
                </c:pt>
                <c:pt idx="5310">
                  <c:v>2075.7809999999999</c:v>
                </c:pt>
                <c:pt idx="5311">
                  <c:v>2075.3910000000001</c:v>
                </c:pt>
                <c:pt idx="5312">
                  <c:v>2080</c:v>
                </c:pt>
                <c:pt idx="5313">
                  <c:v>2098.5940000000001</c:v>
                </c:pt>
                <c:pt idx="5314">
                  <c:v>2105.9369999999999</c:v>
                </c:pt>
                <c:pt idx="5315">
                  <c:v>2063.5940000000001</c:v>
                </c:pt>
                <c:pt idx="5316">
                  <c:v>2049.7660000000001</c:v>
                </c:pt>
                <c:pt idx="5317">
                  <c:v>2062.578</c:v>
                </c:pt>
                <c:pt idx="5318">
                  <c:v>2051.953</c:v>
                </c:pt>
                <c:pt idx="5319">
                  <c:v>2056.172</c:v>
                </c:pt>
                <c:pt idx="5320">
                  <c:v>2053.3589999999999</c:v>
                </c:pt>
                <c:pt idx="5321">
                  <c:v>2047.1869999999999</c:v>
                </c:pt>
                <c:pt idx="5322">
                  <c:v>2052.1869999999999</c:v>
                </c:pt>
                <c:pt idx="5323">
                  <c:v>2047.1869999999999</c:v>
                </c:pt>
                <c:pt idx="5324">
                  <c:v>2046.797</c:v>
                </c:pt>
                <c:pt idx="5325">
                  <c:v>2050.547</c:v>
                </c:pt>
                <c:pt idx="5326">
                  <c:v>2048.9839999999999</c:v>
                </c:pt>
                <c:pt idx="5327">
                  <c:v>2045.9369999999999</c:v>
                </c:pt>
                <c:pt idx="5328">
                  <c:v>2045.7809999999999</c:v>
                </c:pt>
                <c:pt idx="5329">
                  <c:v>2045.3910000000001</c:v>
                </c:pt>
                <c:pt idx="5330">
                  <c:v>2043.203</c:v>
                </c:pt>
                <c:pt idx="5331">
                  <c:v>2038.3589999999999</c:v>
                </c:pt>
                <c:pt idx="5332">
                  <c:v>2040.1559999999999</c:v>
                </c:pt>
                <c:pt idx="5333">
                  <c:v>2040.3910000000001</c:v>
                </c:pt>
                <c:pt idx="5334">
                  <c:v>2041.5619999999999</c:v>
                </c:pt>
                <c:pt idx="5335">
                  <c:v>2040.547</c:v>
                </c:pt>
                <c:pt idx="5336">
                  <c:v>2038.75</c:v>
                </c:pt>
                <c:pt idx="5337">
                  <c:v>2039.1410000000001</c:v>
                </c:pt>
                <c:pt idx="5338">
                  <c:v>2037.578</c:v>
                </c:pt>
                <c:pt idx="5339">
                  <c:v>2036.953</c:v>
                </c:pt>
                <c:pt idx="5340">
                  <c:v>2035.9369999999999</c:v>
                </c:pt>
                <c:pt idx="5341">
                  <c:v>2037.9690000000001</c:v>
                </c:pt>
                <c:pt idx="5342">
                  <c:v>2036.172</c:v>
                </c:pt>
                <c:pt idx="5343">
                  <c:v>2036.797</c:v>
                </c:pt>
                <c:pt idx="5344">
                  <c:v>2035.3910000000001</c:v>
                </c:pt>
                <c:pt idx="5345">
                  <c:v>2034.7660000000001</c:v>
                </c:pt>
                <c:pt idx="5346">
                  <c:v>2033.203</c:v>
                </c:pt>
                <c:pt idx="5347">
                  <c:v>2035.3910000000001</c:v>
                </c:pt>
                <c:pt idx="5348">
                  <c:v>2033.9839999999999</c:v>
                </c:pt>
                <c:pt idx="5349">
                  <c:v>2034.6089999999999</c:v>
                </c:pt>
                <c:pt idx="5350">
                  <c:v>2034.7660000000001</c:v>
                </c:pt>
                <c:pt idx="5351">
                  <c:v>2036.4059999999999</c:v>
                </c:pt>
                <c:pt idx="5352">
                  <c:v>2034.6089999999999</c:v>
                </c:pt>
                <c:pt idx="5353">
                  <c:v>2036.953</c:v>
                </c:pt>
                <c:pt idx="5354">
                  <c:v>2035.547</c:v>
                </c:pt>
                <c:pt idx="5355">
                  <c:v>2038.75</c:v>
                </c:pt>
                <c:pt idx="5356">
                  <c:v>2038.9839999999999</c:v>
                </c:pt>
                <c:pt idx="5357">
                  <c:v>2039.6089999999999</c:v>
                </c:pt>
                <c:pt idx="5358">
                  <c:v>2037.578</c:v>
                </c:pt>
                <c:pt idx="5359">
                  <c:v>2038.3589999999999</c:v>
                </c:pt>
                <c:pt idx="5360">
                  <c:v>2040.1559999999999</c:v>
                </c:pt>
                <c:pt idx="5361">
                  <c:v>2039.6089999999999</c:v>
                </c:pt>
                <c:pt idx="5362">
                  <c:v>2040.7809999999999</c:v>
                </c:pt>
                <c:pt idx="5363">
                  <c:v>2041.953</c:v>
                </c:pt>
                <c:pt idx="5364">
                  <c:v>2043.203</c:v>
                </c:pt>
                <c:pt idx="5365">
                  <c:v>2042.578</c:v>
                </c:pt>
                <c:pt idx="5366">
                  <c:v>2045.547</c:v>
                </c:pt>
                <c:pt idx="5367">
                  <c:v>2045.9369999999999</c:v>
                </c:pt>
                <c:pt idx="5368">
                  <c:v>2047.3440000000001</c:v>
                </c:pt>
                <c:pt idx="5369">
                  <c:v>2049.1410000000001</c:v>
                </c:pt>
                <c:pt idx="5370">
                  <c:v>2048.9839999999999</c:v>
                </c:pt>
                <c:pt idx="5371">
                  <c:v>2050.7809999999999</c:v>
                </c:pt>
                <c:pt idx="5372">
                  <c:v>2052.1869999999999</c:v>
                </c:pt>
                <c:pt idx="5373">
                  <c:v>2048.9839999999999</c:v>
                </c:pt>
                <c:pt idx="5374">
                  <c:v>2050.7809999999999</c:v>
                </c:pt>
                <c:pt idx="5375">
                  <c:v>2054.375</c:v>
                </c:pt>
                <c:pt idx="5376">
                  <c:v>2054.7660000000001</c:v>
                </c:pt>
                <c:pt idx="5377">
                  <c:v>2052.1869999999999</c:v>
                </c:pt>
                <c:pt idx="5378">
                  <c:v>2053.5940000000001</c:v>
                </c:pt>
                <c:pt idx="5379">
                  <c:v>2053.75</c:v>
                </c:pt>
                <c:pt idx="5380">
                  <c:v>2053.203</c:v>
                </c:pt>
                <c:pt idx="5381">
                  <c:v>2053.5940000000001</c:v>
                </c:pt>
                <c:pt idx="5382">
                  <c:v>2053.9839999999999</c:v>
                </c:pt>
                <c:pt idx="5383">
                  <c:v>2053.3589999999999</c:v>
                </c:pt>
                <c:pt idx="5384">
                  <c:v>2055.7809999999999</c:v>
                </c:pt>
                <c:pt idx="5385">
                  <c:v>2051.5619999999999</c:v>
                </c:pt>
                <c:pt idx="5386">
                  <c:v>2055.9369999999999</c:v>
                </c:pt>
                <c:pt idx="5387">
                  <c:v>2054.6089999999999</c:v>
                </c:pt>
                <c:pt idx="5388">
                  <c:v>2057.578</c:v>
                </c:pt>
                <c:pt idx="5389">
                  <c:v>2057.7339999999999</c:v>
                </c:pt>
                <c:pt idx="5390">
                  <c:v>2060.1559999999999</c:v>
                </c:pt>
                <c:pt idx="5391">
                  <c:v>2060.1559999999999</c:v>
                </c:pt>
                <c:pt idx="5392">
                  <c:v>2058.5940000000001</c:v>
                </c:pt>
                <c:pt idx="5393">
                  <c:v>2057.578</c:v>
                </c:pt>
                <c:pt idx="5394">
                  <c:v>2061.4059999999999</c:v>
                </c:pt>
                <c:pt idx="5395">
                  <c:v>2059.7660000000001</c:v>
                </c:pt>
                <c:pt idx="5396">
                  <c:v>2063.9839999999999</c:v>
                </c:pt>
                <c:pt idx="5397">
                  <c:v>2064.7660000000001</c:v>
                </c:pt>
                <c:pt idx="5398">
                  <c:v>2061.953</c:v>
                </c:pt>
                <c:pt idx="5399">
                  <c:v>2047.7339999999999</c:v>
                </c:pt>
                <c:pt idx="5400">
                  <c:v>2038.3589999999999</c:v>
                </c:pt>
                <c:pt idx="5401">
                  <c:v>2050.9369999999999</c:v>
                </c:pt>
                <c:pt idx="5402">
                  <c:v>2051.5619999999999</c:v>
                </c:pt>
                <c:pt idx="5403">
                  <c:v>2044.6089999999999</c:v>
                </c:pt>
                <c:pt idx="5404">
                  <c:v>2053.5940000000001</c:v>
                </c:pt>
                <c:pt idx="5405">
                  <c:v>2055.7809999999999</c:v>
                </c:pt>
                <c:pt idx="5406">
                  <c:v>2057.7339999999999</c:v>
                </c:pt>
                <c:pt idx="5407">
                  <c:v>2064.6089999999999</c:v>
                </c:pt>
                <c:pt idx="5408">
                  <c:v>2061.797</c:v>
                </c:pt>
                <c:pt idx="5409">
                  <c:v>2062.3440000000001</c:v>
                </c:pt>
                <c:pt idx="5410">
                  <c:v>2066.4059999999999</c:v>
                </c:pt>
                <c:pt idx="5411">
                  <c:v>2065.1559999999999</c:v>
                </c:pt>
                <c:pt idx="5412">
                  <c:v>2067.9690000000001</c:v>
                </c:pt>
                <c:pt idx="5413">
                  <c:v>2066.4059999999999</c:v>
                </c:pt>
                <c:pt idx="5414">
                  <c:v>2056.172</c:v>
                </c:pt>
                <c:pt idx="5415">
                  <c:v>2054.6089999999999</c:v>
                </c:pt>
                <c:pt idx="5416">
                  <c:v>2060.547</c:v>
                </c:pt>
                <c:pt idx="5417">
                  <c:v>2062.1869999999999</c:v>
                </c:pt>
                <c:pt idx="5418">
                  <c:v>2057.578</c:v>
                </c:pt>
                <c:pt idx="5419">
                  <c:v>2060</c:v>
                </c:pt>
                <c:pt idx="5420">
                  <c:v>2060.7809999999999</c:v>
                </c:pt>
                <c:pt idx="5421">
                  <c:v>2057.9690000000001</c:v>
                </c:pt>
                <c:pt idx="5422">
                  <c:v>2062.578</c:v>
                </c:pt>
                <c:pt idx="5423">
                  <c:v>2063.5940000000001</c:v>
                </c:pt>
                <c:pt idx="5424">
                  <c:v>2059.7660000000001</c:v>
                </c:pt>
                <c:pt idx="5425">
                  <c:v>2065</c:v>
                </c:pt>
                <c:pt idx="5426">
                  <c:v>2066.172</c:v>
                </c:pt>
                <c:pt idx="5427">
                  <c:v>2059.6089999999999</c:v>
                </c:pt>
                <c:pt idx="5428">
                  <c:v>2064.1410000000001</c:v>
                </c:pt>
                <c:pt idx="5429">
                  <c:v>2063.5940000000001</c:v>
                </c:pt>
                <c:pt idx="5430">
                  <c:v>2063.203</c:v>
                </c:pt>
                <c:pt idx="5431">
                  <c:v>2063.75</c:v>
                </c:pt>
                <c:pt idx="5432">
                  <c:v>2067.7339999999999</c:v>
                </c:pt>
                <c:pt idx="5433">
                  <c:v>2067.1869999999999</c:v>
                </c:pt>
                <c:pt idx="5434">
                  <c:v>2066.4059999999999</c:v>
                </c:pt>
                <c:pt idx="5435">
                  <c:v>2068.9839999999999</c:v>
                </c:pt>
                <c:pt idx="5436">
                  <c:v>2068.9839999999999</c:v>
                </c:pt>
                <c:pt idx="5437">
                  <c:v>2071.172</c:v>
                </c:pt>
                <c:pt idx="5438">
                  <c:v>2071.172</c:v>
                </c:pt>
                <c:pt idx="5439">
                  <c:v>2067.3440000000001</c:v>
                </c:pt>
                <c:pt idx="5440">
                  <c:v>2069.6089999999999</c:v>
                </c:pt>
                <c:pt idx="5441">
                  <c:v>2068.5940000000001</c:v>
                </c:pt>
                <c:pt idx="5442">
                  <c:v>2067.578</c:v>
                </c:pt>
                <c:pt idx="5443">
                  <c:v>2067.9690000000001</c:v>
                </c:pt>
                <c:pt idx="5444">
                  <c:v>2068.3589999999999</c:v>
                </c:pt>
                <c:pt idx="5445">
                  <c:v>2067.3440000000001</c:v>
                </c:pt>
                <c:pt idx="5446">
                  <c:v>2066.172</c:v>
                </c:pt>
                <c:pt idx="5447">
                  <c:v>2067.1869999999999</c:v>
                </c:pt>
                <c:pt idx="5448">
                  <c:v>2066.5619999999999</c:v>
                </c:pt>
                <c:pt idx="5449">
                  <c:v>2065</c:v>
                </c:pt>
                <c:pt idx="5450">
                  <c:v>2066.5619999999999</c:v>
                </c:pt>
                <c:pt idx="5451">
                  <c:v>2064.6089999999999</c:v>
                </c:pt>
                <c:pt idx="5452">
                  <c:v>2064.375</c:v>
                </c:pt>
                <c:pt idx="5453">
                  <c:v>2064.375</c:v>
                </c:pt>
                <c:pt idx="5454">
                  <c:v>2061.797</c:v>
                </c:pt>
                <c:pt idx="5455">
                  <c:v>2059.6089999999999</c:v>
                </c:pt>
                <c:pt idx="5456">
                  <c:v>2059.375</c:v>
                </c:pt>
                <c:pt idx="5457">
                  <c:v>2061.5619999999999</c:v>
                </c:pt>
                <c:pt idx="5458">
                  <c:v>2058.9839999999999</c:v>
                </c:pt>
                <c:pt idx="5459">
                  <c:v>2060.9369999999999</c:v>
                </c:pt>
                <c:pt idx="5460">
                  <c:v>2057.3440000000001</c:v>
                </c:pt>
                <c:pt idx="5461">
                  <c:v>2056.172</c:v>
                </c:pt>
                <c:pt idx="5462">
                  <c:v>2052.9690000000001</c:v>
                </c:pt>
                <c:pt idx="5463">
                  <c:v>2054.7660000000001</c:v>
                </c:pt>
                <c:pt idx="5464">
                  <c:v>2056.172</c:v>
                </c:pt>
                <c:pt idx="5465">
                  <c:v>2052.578</c:v>
                </c:pt>
                <c:pt idx="5466">
                  <c:v>2052.578</c:v>
                </c:pt>
                <c:pt idx="5467">
                  <c:v>2048.203</c:v>
                </c:pt>
                <c:pt idx="5468">
                  <c:v>2046.172</c:v>
                </c:pt>
                <c:pt idx="5469">
                  <c:v>2048.9839999999999</c:v>
                </c:pt>
                <c:pt idx="5470">
                  <c:v>2045.9369999999999</c:v>
                </c:pt>
                <c:pt idx="5471">
                  <c:v>2047.1869999999999</c:v>
                </c:pt>
                <c:pt idx="5472">
                  <c:v>2047.3440000000001</c:v>
                </c:pt>
                <c:pt idx="5473">
                  <c:v>2045.1559999999999</c:v>
                </c:pt>
                <c:pt idx="5474">
                  <c:v>2046.5619999999999</c:v>
                </c:pt>
                <c:pt idx="5475">
                  <c:v>2044.375</c:v>
                </c:pt>
                <c:pt idx="5476">
                  <c:v>2043.203</c:v>
                </c:pt>
                <c:pt idx="5477">
                  <c:v>2042.9690000000001</c:v>
                </c:pt>
                <c:pt idx="5478">
                  <c:v>2044.375</c:v>
                </c:pt>
                <c:pt idx="5479">
                  <c:v>2043.9839999999999</c:v>
                </c:pt>
                <c:pt idx="5480">
                  <c:v>2045</c:v>
                </c:pt>
                <c:pt idx="5481">
                  <c:v>2043.5940000000001</c:v>
                </c:pt>
                <c:pt idx="5482">
                  <c:v>2043.75</c:v>
                </c:pt>
                <c:pt idx="5483">
                  <c:v>2043.75</c:v>
                </c:pt>
                <c:pt idx="5484">
                  <c:v>2042.1869999999999</c:v>
                </c:pt>
                <c:pt idx="5485">
                  <c:v>2042.9690000000001</c:v>
                </c:pt>
                <c:pt idx="5486">
                  <c:v>2045.1559999999999</c:v>
                </c:pt>
                <c:pt idx="5487">
                  <c:v>2045.3910000000001</c:v>
                </c:pt>
                <c:pt idx="5488">
                  <c:v>2047.7339999999999</c:v>
                </c:pt>
                <c:pt idx="5489">
                  <c:v>2048.3589999999999</c:v>
                </c:pt>
                <c:pt idx="5490">
                  <c:v>2050.9369999999999</c:v>
                </c:pt>
                <c:pt idx="5491">
                  <c:v>2055.547</c:v>
                </c:pt>
                <c:pt idx="5492">
                  <c:v>2051.953</c:v>
                </c:pt>
                <c:pt idx="5493">
                  <c:v>2053.9839999999999</c:v>
                </c:pt>
                <c:pt idx="5494">
                  <c:v>2059.7660000000001</c:v>
                </c:pt>
                <c:pt idx="5495">
                  <c:v>2058.5940000000001</c:v>
                </c:pt>
                <c:pt idx="5496">
                  <c:v>2065.3910000000001</c:v>
                </c:pt>
                <c:pt idx="5497">
                  <c:v>2066.797</c:v>
                </c:pt>
                <c:pt idx="5498">
                  <c:v>2065.3910000000001</c:v>
                </c:pt>
                <c:pt idx="5499">
                  <c:v>2070.1559999999999</c:v>
                </c:pt>
                <c:pt idx="5500">
                  <c:v>2075.547</c:v>
                </c:pt>
                <c:pt idx="5501">
                  <c:v>2075.547</c:v>
                </c:pt>
                <c:pt idx="5502">
                  <c:v>2078.5940000000001</c:v>
                </c:pt>
                <c:pt idx="5503">
                  <c:v>2082.9690000000001</c:v>
                </c:pt>
                <c:pt idx="5504">
                  <c:v>2084.1410000000001</c:v>
                </c:pt>
                <c:pt idx="5505">
                  <c:v>2086.797</c:v>
                </c:pt>
                <c:pt idx="5506">
                  <c:v>2091.172</c:v>
                </c:pt>
                <c:pt idx="5507">
                  <c:v>2096.953</c:v>
                </c:pt>
                <c:pt idx="5508">
                  <c:v>2096.172</c:v>
                </c:pt>
                <c:pt idx="5509">
                  <c:v>2082.1869999999999</c:v>
                </c:pt>
                <c:pt idx="5510">
                  <c:v>2086.953</c:v>
                </c:pt>
                <c:pt idx="5511">
                  <c:v>2095</c:v>
                </c:pt>
                <c:pt idx="5512">
                  <c:v>2103.9839999999999</c:v>
                </c:pt>
                <c:pt idx="5513">
                  <c:v>2101.172</c:v>
                </c:pt>
                <c:pt idx="5514">
                  <c:v>2107.7339999999999</c:v>
                </c:pt>
                <c:pt idx="5515">
                  <c:v>2103.75</c:v>
                </c:pt>
                <c:pt idx="5516">
                  <c:v>2108.5940000000001</c:v>
                </c:pt>
                <c:pt idx="5517">
                  <c:v>2107.9690000000001</c:v>
                </c:pt>
                <c:pt idx="5518">
                  <c:v>2111.172</c:v>
                </c:pt>
                <c:pt idx="5519">
                  <c:v>2111.953</c:v>
                </c:pt>
                <c:pt idx="5520">
                  <c:v>2115</c:v>
                </c:pt>
                <c:pt idx="5521">
                  <c:v>2118.3589999999999</c:v>
                </c:pt>
                <c:pt idx="5522">
                  <c:v>2120</c:v>
                </c:pt>
                <c:pt idx="5523">
                  <c:v>2120</c:v>
                </c:pt>
                <c:pt idx="5524">
                  <c:v>2121.797</c:v>
                </c:pt>
                <c:pt idx="5525">
                  <c:v>2125.3910000000001</c:v>
                </c:pt>
                <c:pt idx="5526">
                  <c:v>2126.5619999999999</c:v>
                </c:pt>
                <c:pt idx="5527">
                  <c:v>2124.7660000000001</c:v>
                </c:pt>
                <c:pt idx="5528">
                  <c:v>2131.4059999999999</c:v>
                </c:pt>
                <c:pt idx="5529">
                  <c:v>2128.9839999999999</c:v>
                </c:pt>
                <c:pt idx="5530">
                  <c:v>2131.4059999999999</c:v>
                </c:pt>
                <c:pt idx="5531">
                  <c:v>2133.203</c:v>
                </c:pt>
                <c:pt idx="5532">
                  <c:v>2132.3440000000001</c:v>
                </c:pt>
                <c:pt idx="5533">
                  <c:v>2133.203</c:v>
                </c:pt>
                <c:pt idx="5534">
                  <c:v>2131.797</c:v>
                </c:pt>
                <c:pt idx="5535">
                  <c:v>2128.9839999999999</c:v>
                </c:pt>
                <c:pt idx="5536">
                  <c:v>2127.3440000000001</c:v>
                </c:pt>
                <c:pt idx="5537">
                  <c:v>2130</c:v>
                </c:pt>
                <c:pt idx="5538">
                  <c:v>2126.797</c:v>
                </c:pt>
                <c:pt idx="5539">
                  <c:v>2124.7660000000001</c:v>
                </c:pt>
                <c:pt idx="5540">
                  <c:v>2124.375</c:v>
                </c:pt>
                <c:pt idx="5541">
                  <c:v>2123.9839999999999</c:v>
                </c:pt>
                <c:pt idx="5542">
                  <c:v>2123.75</c:v>
                </c:pt>
                <c:pt idx="5543">
                  <c:v>2124.1410000000001</c:v>
                </c:pt>
                <c:pt idx="5544">
                  <c:v>2123.203</c:v>
                </c:pt>
                <c:pt idx="5545">
                  <c:v>2118.3589999999999</c:v>
                </c:pt>
                <c:pt idx="5546">
                  <c:v>2120.547</c:v>
                </c:pt>
                <c:pt idx="5547">
                  <c:v>2118.3589999999999</c:v>
                </c:pt>
                <c:pt idx="5548">
                  <c:v>2115.547</c:v>
                </c:pt>
                <c:pt idx="5549">
                  <c:v>2113.5940000000001</c:v>
                </c:pt>
                <c:pt idx="5550">
                  <c:v>2115.3910000000001</c:v>
                </c:pt>
                <c:pt idx="5551">
                  <c:v>2111.172</c:v>
                </c:pt>
                <c:pt idx="5552">
                  <c:v>2107.7339999999999</c:v>
                </c:pt>
                <c:pt idx="5553">
                  <c:v>2105.547</c:v>
                </c:pt>
                <c:pt idx="5554">
                  <c:v>2105.1559999999999</c:v>
                </c:pt>
                <c:pt idx="5555">
                  <c:v>2103.75</c:v>
                </c:pt>
                <c:pt idx="5556">
                  <c:v>2100</c:v>
                </c:pt>
                <c:pt idx="5557">
                  <c:v>2099.7660000000001</c:v>
                </c:pt>
                <c:pt idx="5558">
                  <c:v>2098.203</c:v>
                </c:pt>
                <c:pt idx="5559">
                  <c:v>2097.578</c:v>
                </c:pt>
                <c:pt idx="5560">
                  <c:v>2093.5940000000001</c:v>
                </c:pt>
                <c:pt idx="5561">
                  <c:v>2091.172</c:v>
                </c:pt>
                <c:pt idx="5562">
                  <c:v>2088.9839999999999</c:v>
                </c:pt>
                <c:pt idx="5563">
                  <c:v>2090.1559999999999</c:v>
                </c:pt>
                <c:pt idx="5564">
                  <c:v>2086.953</c:v>
                </c:pt>
                <c:pt idx="5565">
                  <c:v>2087.1869999999999</c:v>
                </c:pt>
                <c:pt idx="5566">
                  <c:v>2084.1410000000001</c:v>
                </c:pt>
                <c:pt idx="5567">
                  <c:v>2080.1559999999999</c:v>
                </c:pt>
                <c:pt idx="5568">
                  <c:v>2077.9690000000001</c:v>
                </c:pt>
                <c:pt idx="5569">
                  <c:v>2076.172</c:v>
                </c:pt>
                <c:pt idx="5570">
                  <c:v>2075.7809999999999</c:v>
                </c:pt>
                <c:pt idx="5571">
                  <c:v>2075</c:v>
                </c:pt>
                <c:pt idx="5572">
                  <c:v>2071.797</c:v>
                </c:pt>
                <c:pt idx="5573">
                  <c:v>2070</c:v>
                </c:pt>
                <c:pt idx="5574">
                  <c:v>2066.953</c:v>
                </c:pt>
                <c:pt idx="5575">
                  <c:v>2066.797</c:v>
                </c:pt>
                <c:pt idx="5576">
                  <c:v>2067.578</c:v>
                </c:pt>
                <c:pt idx="5577">
                  <c:v>2062.9690000000001</c:v>
                </c:pt>
                <c:pt idx="5578">
                  <c:v>2062.578</c:v>
                </c:pt>
                <c:pt idx="5579">
                  <c:v>2061.797</c:v>
                </c:pt>
                <c:pt idx="5580">
                  <c:v>2060</c:v>
                </c:pt>
                <c:pt idx="5581">
                  <c:v>2061.797</c:v>
                </c:pt>
                <c:pt idx="5582">
                  <c:v>2057.3440000000001</c:v>
                </c:pt>
                <c:pt idx="5583">
                  <c:v>2060.9369999999999</c:v>
                </c:pt>
                <c:pt idx="5584">
                  <c:v>2058.9839999999999</c:v>
                </c:pt>
                <c:pt idx="5585">
                  <c:v>2058.9839999999999</c:v>
                </c:pt>
                <c:pt idx="5586">
                  <c:v>2058.203</c:v>
                </c:pt>
                <c:pt idx="5587">
                  <c:v>2059.1410000000001</c:v>
                </c:pt>
                <c:pt idx="5588">
                  <c:v>2058.9839999999999</c:v>
                </c:pt>
                <c:pt idx="5589">
                  <c:v>2060</c:v>
                </c:pt>
                <c:pt idx="5590">
                  <c:v>2056.953</c:v>
                </c:pt>
                <c:pt idx="5591">
                  <c:v>2056.797</c:v>
                </c:pt>
                <c:pt idx="5592">
                  <c:v>2063.9839999999999</c:v>
                </c:pt>
                <c:pt idx="5593">
                  <c:v>2063.9839999999999</c:v>
                </c:pt>
                <c:pt idx="5594">
                  <c:v>2065.1559999999999</c:v>
                </c:pt>
                <c:pt idx="5595">
                  <c:v>2064.7660000000001</c:v>
                </c:pt>
                <c:pt idx="5596">
                  <c:v>2065.7809999999999</c:v>
                </c:pt>
                <c:pt idx="5597">
                  <c:v>2066.172</c:v>
                </c:pt>
                <c:pt idx="5598">
                  <c:v>2064.1410000000001</c:v>
                </c:pt>
                <c:pt idx="5599">
                  <c:v>2070.3910000000001</c:v>
                </c:pt>
                <c:pt idx="5600">
                  <c:v>2070.1559999999999</c:v>
                </c:pt>
                <c:pt idx="5601">
                  <c:v>2071.4059999999999</c:v>
                </c:pt>
                <c:pt idx="5602">
                  <c:v>2073.9839999999999</c:v>
                </c:pt>
                <c:pt idx="5603">
                  <c:v>2076.172</c:v>
                </c:pt>
                <c:pt idx="5604">
                  <c:v>2075.7809999999999</c:v>
                </c:pt>
                <c:pt idx="5605">
                  <c:v>2076.797</c:v>
                </c:pt>
                <c:pt idx="5606">
                  <c:v>2078.5940000000001</c:v>
                </c:pt>
                <c:pt idx="5607">
                  <c:v>2080.547</c:v>
                </c:pt>
                <c:pt idx="5608">
                  <c:v>2082.3440000000001</c:v>
                </c:pt>
                <c:pt idx="5609">
                  <c:v>2085.1559999999999</c:v>
                </c:pt>
                <c:pt idx="5610">
                  <c:v>2087.3440000000001</c:v>
                </c:pt>
                <c:pt idx="5611">
                  <c:v>2085</c:v>
                </c:pt>
                <c:pt idx="5612">
                  <c:v>2069.6089999999999</c:v>
                </c:pt>
                <c:pt idx="5613">
                  <c:v>2005.7809999999999</c:v>
                </c:pt>
                <c:pt idx="5614">
                  <c:v>2028.3589999999999</c:v>
                </c:pt>
                <c:pt idx="5615">
                  <c:v>2076.172</c:v>
                </c:pt>
                <c:pt idx="5616">
                  <c:v>2051.953</c:v>
                </c:pt>
                <c:pt idx="5617">
                  <c:v>2051.953</c:v>
                </c:pt>
                <c:pt idx="5618">
                  <c:v>2045.9369999999999</c:v>
                </c:pt>
                <c:pt idx="5619">
                  <c:v>2053.203</c:v>
                </c:pt>
                <c:pt idx="5620">
                  <c:v>2067.1869999999999</c:v>
                </c:pt>
                <c:pt idx="5621">
                  <c:v>2067.578</c:v>
                </c:pt>
                <c:pt idx="5622">
                  <c:v>2076.797</c:v>
                </c:pt>
                <c:pt idx="5623">
                  <c:v>2076.4059999999999</c:v>
                </c:pt>
                <c:pt idx="5624">
                  <c:v>2081.5619999999999</c:v>
                </c:pt>
                <c:pt idx="5625">
                  <c:v>2087.9690000000001</c:v>
                </c:pt>
                <c:pt idx="5626">
                  <c:v>2101.953</c:v>
                </c:pt>
                <c:pt idx="5627">
                  <c:v>2096.172</c:v>
                </c:pt>
                <c:pt idx="5628">
                  <c:v>2068.203</c:v>
                </c:pt>
                <c:pt idx="5629">
                  <c:v>2057.9690000000001</c:v>
                </c:pt>
                <c:pt idx="5630">
                  <c:v>2053.9839999999999</c:v>
                </c:pt>
                <c:pt idx="5631">
                  <c:v>2051.5619999999999</c:v>
                </c:pt>
                <c:pt idx="5632">
                  <c:v>2050.3910000000001</c:v>
                </c:pt>
                <c:pt idx="5633">
                  <c:v>2046.797</c:v>
                </c:pt>
                <c:pt idx="5634">
                  <c:v>2047.1869999999999</c:v>
                </c:pt>
                <c:pt idx="5635">
                  <c:v>2047.9690000000001</c:v>
                </c:pt>
                <c:pt idx="5636">
                  <c:v>2044.6089999999999</c:v>
                </c:pt>
                <c:pt idx="5637">
                  <c:v>2046.172</c:v>
                </c:pt>
                <c:pt idx="5638">
                  <c:v>2046.797</c:v>
                </c:pt>
                <c:pt idx="5639">
                  <c:v>2046.172</c:v>
                </c:pt>
                <c:pt idx="5640">
                  <c:v>2045.7809999999999</c:v>
                </c:pt>
                <c:pt idx="5641">
                  <c:v>2047.578</c:v>
                </c:pt>
                <c:pt idx="5642">
                  <c:v>2045.547</c:v>
                </c:pt>
                <c:pt idx="5643">
                  <c:v>2040.547</c:v>
                </c:pt>
                <c:pt idx="5644">
                  <c:v>2042.3440000000001</c:v>
                </c:pt>
                <c:pt idx="5645">
                  <c:v>2040.9369999999999</c:v>
                </c:pt>
                <c:pt idx="5646">
                  <c:v>2035.3910000000001</c:v>
                </c:pt>
                <c:pt idx="5647">
                  <c:v>2035.7809999999999</c:v>
                </c:pt>
                <c:pt idx="5648">
                  <c:v>2035.7809999999999</c:v>
                </c:pt>
                <c:pt idx="5649">
                  <c:v>2037.578</c:v>
                </c:pt>
                <c:pt idx="5650">
                  <c:v>2038.9839999999999</c:v>
                </c:pt>
                <c:pt idx="5651">
                  <c:v>2037.1869999999999</c:v>
                </c:pt>
                <c:pt idx="5652">
                  <c:v>2036.172</c:v>
                </c:pt>
                <c:pt idx="5653">
                  <c:v>2035</c:v>
                </c:pt>
                <c:pt idx="5654">
                  <c:v>2033.75</c:v>
                </c:pt>
                <c:pt idx="5655">
                  <c:v>2031.5619999999999</c:v>
                </c:pt>
                <c:pt idx="5656">
                  <c:v>2031.953</c:v>
                </c:pt>
                <c:pt idx="5657">
                  <c:v>2031.953</c:v>
                </c:pt>
                <c:pt idx="5658">
                  <c:v>2032.1869999999999</c:v>
                </c:pt>
                <c:pt idx="5659">
                  <c:v>2033.203</c:v>
                </c:pt>
                <c:pt idx="5660">
                  <c:v>2033.75</c:v>
                </c:pt>
                <c:pt idx="5661">
                  <c:v>2034.375</c:v>
                </c:pt>
                <c:pt idx="5662">
                  <c:v>2033.75</c:v>
                </c:pt>
                <c:pt idx="5663">
                  <c:v>2033.5940000000001</c:v>
                </c:pt>
                <c:pt idx="5664">
                  <c:v>2033.3589999999999</c:v>
                </c:pt>
                <c:pt idx="5665">
                  <c:v>2033.203</c:v>
                </c:pt>
                <c:pt idx="5666">
                  <c:v>2032.9690000000001</c:v>
                </c:pt>
                <c:pt idx="5667">
                  <c:v>2032.9690000000001</c:v>
                </c:pt>
                <c:pt idx="5668">
                  <c:v>2035.9369999999999</c:v>
                </c:pt>
                <c:pt idx="5669">
                  <c:v>2034.7660000000001</c:v>
                </c:pt>
                <c:pt idx="5670">
                  <c:v>2033.3589999999999</c:v>
                </c:pt>
                <c:pt idx="5671">
                  <c:v>2035.547</c:v>
                </c:pt>
                <c:pt idx="5672">
                  <c:v>2039.375</c:v>
                </c:pt>
                <c:pt idx="5673">
                  <c:v>2039.375</c:v>
                </c:pt>
                <c:pt idx="5674">
                  <c:v>2038.3589999999999</c:v>
                </c:pt>
                <c:pt idx="5675">
                  <c:v>2038.9839999999999</c:v>
                </c:pt>
                <c:pt idx="5676">
                  <c:v>2042.1869999999999</c:v>
                </c:pt>
                <c:pt idx="5677">
                  <c:v>2043.203</c:v>
                </c:pt>
                <c:pt idx="5678">
                  <c:v>2044.1410000000001</c:v>
                </c:pt>
                <c:pt idx="5679">
                  <c:v>2045.547</c:v>
                </c:pt>
                <c:pt idx="5680">
                  <c:v>2043.203</c:v>
                </c:pt>
                <c:pt idx="5681">
                  <c:v>2044.7660000000001</c:v>
                </c:pt>
                <c:pt idx="5682">
                  <c:v>2044.6089999999999</c:v>
                </c:pt>
                <c:pt idx="5683">
                  <c:v>2046.953</c:v>
                </c:pt>
                <c:pt idx="5684">
                  <c:v>2048.5940000000001</c:v>
                </c:pt>
                <c:pt idx="5685">
                  <c:v>2048.3589999999999</c:v>
                </c:pt>
                <c:pt idx="5686">
                  <c:v>2048.203</c:v>
                </c:pt>
                <c:pt idx="5687">
                  <c:v>2047.1869999999999</c:v>
                </c:pt>
                <c:pt idx="5688">
                  <c:v>2050.547</c:v>
                </c:pt>
                <c:pt idx="5689">
                  <c:v>2050.1559999999999</c:v>
                </c:pt>
                <c:pt idx="5690">
                  <c:v>2050</c:v>
                </c:pt>
                <c:pt idx="5691">
                  <c:v>2053.9839999999999</c:v>
                </c:pt>
                <c:pt idx="5692">
                  <c:v>2052.1869999999999</c:v>
                </c:pt>
                <c:pt idx="5693">
                  <c:v>2052.3440000000001</c:v>
                </c:pt>
                <c:pt idx="5694">
                  <c:v>2050</c:v>
                </c:pt>
                <c:pt idx="5695">
                  <c:v>2050.547</c:v>
                </c:pt>
                <c:pt idx="5696">
                  <c:v>2049.6089999999999</c:v>
                </c:pt>
                <c:pt idx="5697">
                  <c:v>2050.1559999999999</c:v>
                </c:pt>
                <c:pt idx="5698">
                  <c:v>2053.9839999999999</c:v>
                </c:pt>
                <c:pt idx="5699">
                  <c:v>2054.7660000000001</c:v>
                </c:pt>
                <c:pt idx="5700">
                  <c:v>2055.547</c:v>
                </c:pt>
                <c:pt idx="5701">
                  <c:v>2052.3440000000001</c:v>
                </c:pt>
                <c:pt idx="5702">
                  <c:v>2053.3589999999999</c:v>
                </c:pt>
                <c:pt idx="5703">
                  <c:v>2055.3910000000001</c:v>
                </c:pt>
                <c:pt idx="5704">
                  <c:v>2058.3589999999999</c:v>
                </c:pt>
                <c:pt idx="5705">
                  <c:v>2057.578</c:v>
                </c:pt>
                <c:pt idx="5706">
                  <c:v>2059.1410000000001</c:v>
                </c:pt>
                <c:pt idx="5707">
                  <c:v>2060.7809999999999</c:v>
                </c:pt>
                <c:pt idx="5708">
                  <c:v>2061.797</c:v>
                </c:pt>
                <c:pt idx="5709">
                  <c:v>2060</c:v>
                </c:pt>
                <c:pt idx="5710">
                  <c:v>2059.7660000000001</c:v>
                </c:pt>
                <c:pt idx="5711">
                  <c:v>2053.75</c:v>
                </c:pt>
                <c:pt idx="5712">
                  <c:v>2040.9369999999999</c:v>
                </c:pt>
                <c:pt idx="5713">
                  <c:v>2049.6089999999999</c:v>
                </c:pt>
                <c:pt idx="5714">
                  <c:v>2050</c:v>
                </c:pt>
                <c:pt idx="5715">
                  <c:v>2041.5619999999999</c:v>
                </c:pt>
                <c:pt idx="5716">
                  <c:v>2045.9369999999999</c:v>
                </c:pt>
                <c:pt idx="5717">
                  <c:v>2052.7339999999999</c:v>
                </c:pt>
                <c:pt idx="5718">
                  <c:v>2056.172</c:v>
                </c:pt>
                <c:pt idx="5719">
                  <c:v>2060</c:v>
                </c:pt>
                <c:pt idx="5720">
                  <c:v>2062.7339999999999</c:v>
                </c:pt>
                <c:pt idx="5721">
                  <c:v>2056.797</c:v>
                </c:pt>
                <c:pt idx="5722">
                  <c:v>2060.547</c:v>
                </c:pt>
                <c:pt idx="5723">
                  <c:v>2058.75</c:v>
                </c:pt>
                <c:pt idx="5724">
                  <c:v>2060.547</c:v>
                </c:pt>
                <c:pt idx="5725">
                  <c:v>2067.9690000000001</c:v>
                </c:pt>
                <c:pt idx="5726">
                  <c:v>2058.5940000000001</c:v>
                </c:pt>
                <c:pt idx="5727">
                  <c:v>2047.9690000000001</c:v>
                </c:pt>
                <c:pt idx="5728">
                  <c:v>2053.5940000000001</c:v>
                </c:pt>
                <c:pt idx="5729">
                  <c:v>2055.9369999999999</c:v>
                </c:pt>
                <c:pt idx="5730">
                  <c:v>2054.375</c:v>
                </c:pt>
                <c:pt idx="5731">
                  <c:v>2055.1559999999999</c:v>
                </c:pt>
                <c:pt idx="5732">
                  <c:v>2055.3910000000001</c:v>
                </c:pt>
                <c:pt idx="5733">
                  <c:v>2058.3589999999999</c:v>
                </c:pt>
                <c:pt idx="5734">
                  <c:v>2059.6089999999999</c:v>
                </c:pt>
                <c:pt idx="5735">
                  <c:v>2062.7339999999999</c:v>
                </c:pt>
                <c:pt idx="5736">
                  <c:v>2061.172</c:v>
                </c:pt>
                <c:pt idx="5737">
                  <c:v>2063.75</c:v>
                </c:pt>
                <c:pt idx="5738">
                  <c:v>2063.9839999999999</c:v>
                </c:pt>
                <c:pt idx="5739">
                  <c:v>2060.547</c:v>
                </c:pt>
                <c:pt idx="5740">
                  <c:v>2061.953</c:v>
                </c:pt>
                <c:pt idx="5741">
                  <c:v>2063.5940000000001</c:v>
                </c:pt>
                <c:pt idx="5742">
                  <c:v>2063.203</c:v>
                </c:pt>
                <c:pt idx="5743">
                  <c:v>2062.3440000000001</c:v>
                </c:pt>
                <c:pt idx="5744">
                  <c:v>2063.5940000000001</c:v>
                </c:pt>
                <c:pt idx="5745">
                  <c:v>2064.7660000000001</c:v>
                </c:pt>
                <c:pt idx="5746">
                  <c:v>2065.3910000000001</c:v>
                </c:pt>
                <c:pt idx="5747">
                  <c:v>2066.5619999999999</c:v>
                </c:pt>
                <c:pt idx="5748">
                  <c:v>2065.7809999999999</c:v>
                </c:pt>
                <c:pt idx="5749">
                  <c:v>2064.6089999999999</c:v>
                </c:pt>
                <c:pt idx="5750">
                  <c:v>2065.9369999999999</c:v>
                </c:pt>
                <c:pt idx="5751">
                  <c:v>2065.9369999999999</c:v>
                </c:pt>
                <c:pt idx="5752">
                  <c:v>2065.3910000000001</c:v>
                </c:pt>
                <c:pt idx="5753">
                  <c:v>2065.9369999999999</c:v>
                </c:pt>
                <c:pt idx="5754">
                  <c:v>2065.547</c:v>
                </c:pt>
                <c:pt idx="5755">
                  <c:v>2065.1559999999999</c:v>
                </c:pt>
                <c:pt idx="5756">
                  <c:v>2064.1410000000001</c:v>
                </c:pt>
                <c:pt idx="5757">
                  <c:v>2066.797</c:v>
                </c:pt>
                <c:pt idx="5758">
                  <c:v>2068.9839999999999</c:v>
                </c:pt>
                <c:pt idx="5759">
                  <c:v>2066.4059999999999</c:v>
                </c:pt>
                <c:pt idx="5760">
                  <c:v>2065.547</c:v>
                </c:pt>
                <c:pt idx="5761">
                  <c:v>2065.1559999999999</c:v>
                </c:pt>
                <c:pt idx="5762">
                  <c:v>2065.7809999999999</c:v>
                </c:pt>
                <c:pt idx="5763">
                  <c:v>2064.6089999999999</c:v>
                </c:pt>
                <c:pt idx="5764">
                  <c:v>2064.7660000000001</c:v>
                </c:pt>
                <c:pt idx="5765">
                  <c:v>2064.375</c:v>
                </c:pt>
                <c:pt idx="5766">
                  <c:v>2062.3440000000001</c:v>
                </c:pt>
                <c:pt idx="5767">
                  <c:v>2061.5619999999999</c:v>
                </c:pt>
                <c:pt idx="5768">
                  <c:v>2061.5619999999999</c:v>
                </c:pt>
                <c:pt idx="5769">
                  <c:v>2058.3589999999999</c:v>
                </c:pt>
                <c:pt idx="5770">
                  <c:v>2058.3589999999999</c:v>
                </c:pt>
                <c:pt idx="5771">
                  <c:v>2059.1410000000001</c:v>
                </c:pt>
                <c:pt idx="5772">
                  <c:v>2058.75</c:v>
                </c:pt>
                <c:pt idx="5773">
                  <c:v>2057.1869999999999</c:v>
                </c:pt>
                <c:pt idx="5774">
                  <c:v>2056.172</c:v>
                </c:pt>
                <c:pt idx="5775">
                  <c:v>2052.9690000000001</c:v>
                </c:pt>
                <c:pt idx="5776">
                  <c:v>2055.7809999999999</c:v>
                </c:pt>
                <c:pt idx="5777">
                  <c:v>2056.797</c:v>
                </c:pt>
                <c:pt idx="5778">
                  <c:v>2050.547</c:v>
                </c:pt>
                <c:pt idx="5779">
                  <c:v>2051.172</c:v>
                </c:pt>
                <c:pt idx="5780">
                  <c:v>2051.4059999999999</c:v>
                </c:pt>
                <c:pt idx="5781">
                  <c:v>2052.3440000000001</c:v>
                </c:pt>
                <c:pt idx="5782">
                  <c:v>2050.1559999999999</c:v>
                </c:pt>
                <c:pt idx="5783">
                  <c:v>2049.375</c:v>
                </c:pt>
                <c:pt idx="5784">
                  <c:v>2046.172</c:v>
                </c:pt>
                <c:pt idx="5785">
                  <c:v>2047.9690000000001</c:v>
                </c:pt>
                <c:pt idx="5786">
                  <c:v>2044.1410000000001</c:v>
                </c:pt>
                <c:pt idx="5787">
                  <c:v>2044.7660000000001</c:v>
                </c:pt>
                <c:pt idx="5788">
                  <c:v>2046.797</c:v>
                </c:pt>
                <c:pt idx="5789">
                  <c:v>2045.7809999999999</c:v>
                </c:pt>
                <c:pt idx="5790">
                  <c:v>2044.7660000000001</c:v>
                </c:pt>
                <c:pt idx="5791">
                  <c:v>2043.5940000000001</c:v>
                </c:pt>
                <c:pt idx="5792">
                  <c:v>2043.5940000000001</c:v>
                </c:pt>
                <c:pt idx="5793">
                  <c:v>2045</c:v>
                </c:pt>
                <c:pt idx="5794">
                  <c:v>2043.5940000000001</c:v>
                </c:pt>
                <c:pt idx="5795">
                  <c:v>2046.797</c:v>
                </c:pt>
                <c:pt idx="5796">
                  <c:v>2048.203</c:v>
                </c:pt>
                <c:pt idx="5797">
                  <c:v>2048.75</c:v>
                </c:pt>
                <c:pt idx="5798">
                  <c:v>2049.1410000000001</c:v>
                </c:pt>
                <c:pt idx="5799">
                  <c:v>2047.9690000000001</c:v>
                </c:pt>
                <c:pt idx="5800">
                  <c:v>2050.7809999999999</c:v>
                </c:pt>
                <c:pt idx="5801">
                  <c:v>2056.953</c:v>
                </c:pt>
                <c:pt idx="5802">
                  <c:v>2055.3910000000001</c:v>
                </c:pt>
                <c:pt idx="5803">
                  <c:v>2057.9690000000001</c:v>
                </c:pt>
                <c:pt idx="5804">
                  <c:v>2058.3589999999999</c:v>
                </c:pt>
                <c:pt idx="5805">
                  <c:v>2058.3589999999999</c:v>
                </c:pt>
                <c:pt idx="5806">
                  <c:v>2059.1410000000001</c:v>
                </c:pt>
                <c:pt idx="5807">
                  <c:v>2060.547</c:v>
                </c:pt>
                <c:pt idx="5808">
                  <c:v>2065.3910000000001</c:v>
                </c:pt>
                <c:pt idx="5809">
                  <c:v>2069.7660000000001</c:v>
                </c:pt>
                <c:pt idx="5810">
                  <c:v>2069.6089999999999</c:v>
                </c:pt>
                <c:pt idx="5811">
                  <c:v>2070.547</c:v>
                </c:pt>
                <c:pt idx="5812">
                  <c:v>2072.7339999999999</c:v>
                </c:pt>
                <c:pt idx="5813">
                  <c:v>2073.9839999999999</c:v>
                </c:pt>
                <c:pt idx="5814">
                  <c:v>2077.1869999999999</c:v>
                </c:pt>
                <c:pt idx="5815">
                  <c:v>2081.797</c:v>
                </c:pt>
                <c:pt idx="5816">
                  <c:v>2086.172</c:v>
                </c:pt>
                <c:pt idx="5817">
                  <c:v>2088.9839999999999</c:v>
                </c:pt>
                <c:pt idx="5818">
                  <c:v>2093.3589999999999</c:v>
                </c:pt>
                <c:pt idx="5819">
                  <c:v>2092.7339999999999</c:v>
                </c:pt>
                <c:pt idx="5820">
                  <c:v>2097.578</c:v>
                </c:pt>
                <c:pt idx="5821">
                  <c:v>2098.203</c:v>
                </c:pt>
                <c:pt idx="5822">
                  <c:v>2081.4059999999999</c:v>
                </c:pt>
                <c:pt idx="5823">
                  <c:v>2097.9690000000001</c:v>
                </c:pt>
                <c:pt idx="5824">
                  <c:v>2112.9690000000001</c:v>
                </c:pt>
                <c:pt idx="5825">
                  <c:v>2105.7809999999999</c:v>
                </c:pt>
                <c:pt idx="5826">
                  <c:v>2105.7809999999999</c:v>
                </c:pt>
                <c:pt idx="5827">
                  <c:v>2105.3910000000001</c:v>
                </c:pt>
                <c:pt idx="5828">
                  <c:v>2109.7660000000001</c:v>
                </c:pt>
                <c:pt idx="5829">
                  <c:v>2114.375</c:v>
                </c:pt>
                <c:pt idx="5830">
                  <c:v>2116.172</c:v>
                </c:pt>
                <c:pt idx="5831">
                  <c:v>2117.1869999999999</c:v>
                </c:pt>
                <c:pt idx="5832">
                  <c:v>2118.5940000000001</c:v>
                </c:pt>
                <c:pt idx="5833">
                  <c:v>2120.547</c:v>
                </c:pt>
                <c:pt idx="5834">
                  <c:v>2121.953</c:v>
                </c:pt>
                <c:pt idx="5835">
                  <c:v>2123.203</c:v>
                </c:pt>
                <c:pt idx="5836">
                  <c:v>2127.578</c:v>
                </c:pt>
                <c:pt idx="5837">
                  <c:v>2130</c:v>
                </c:pt>
                <c:pt idx="5838">
                  <c:v>2132.7339999999999</c:v>
                </c:pt>
                <c:pt idx="5839">
                  <c:v>2132.578</c:v>
                </c:pt>
                <c:pt idx="5840">
                  <c:v>2134.7660000000001</c:v>
                </c:pt>
                <c:pt idx="5841">
                  <c:v>2132.578</c:v>
                </c:pt>
                <c:pt idx="5842">
                  <c:v>2135</c:v>
                </c:pt>
                <c:pt idx="5843">
                  <c:v>2139.375</c:v>
                </c:pt>
                <c:pt idx="5844">
                  <c:v>2139.1410000000001</c:v>
                </c:pt>
                <c:pt idx="5845">
                  <c:v>2140.3910000000001</c:v>
                </c:pt>
                <c:pt idx="5846">
                  <c:v>2141.172</c:v>
                </c:pt>
                <c:pt idx="5847">
                  <c:v>2137.3440000000001</c:v>
                </c:pt>
                <c:pt idx="5848">
                  <c:v>2133.9839999999999</c:v>
                </c:pt>
                <c:pt idx="5849">
                  <c:v>2130.547</c:v>
                </c:pt>
                <c:pt idx="5850">
                  <c:v>2133.3589999999999</c:v>
                </c:pt>
                <c:pt idx="5851">
                  <c:v>2130.9369999999999</c:v>
                </c:pt>
                <c:pt idx="5852">
                  <c:v>2131.953</c:v>
                </c:pt>
                <c:pt idx="5853">
                  <c:v>2130.547</c:v>
                </c:pt>
                <c:pt idx="5854">
                  <c:v>2127.7339999999999</c:v>
                </c:pt>
                <c:pt idx="5855">
                  <c:v>2126.5619999999999</c:v>
                </c:pt>
                <c:pt idx="5856">
                  <c:v>2123.203</c:v>
                </c:pt>
                <c:pt idx="5857">
                  <c:v>2122.3440000000001</c:v>
                </c:pt>
                <c:pt idx="5858">
                  <c:v>2122.7339999999999</c:v>
                </c:pt>
                <c:pt idx="5859">
                  <c:v>2120.547</c:v>
                </c:pt>
                <c:pt idx="5860">
                  <c:v>2120.3910000000001</c:v>
                </c:pt>
                <c:pt idx="5861">
                  <c:v>2120</c:v>
                </c:pt>
                <c:pt idx="5862">
                  <c:v>2114.375</c:v>
                </c:pt>
                <c:pt idx="5863">
                  <c:v>2112.578</c:v>
                </c:pt>
                <c:pt idx="5864">
                  <c:v>2111.797</c:v>
                </c:pt>
                <c:pt idx="5865">
                  <c:v>2108.9839999999999</c:v>
                </c:pt>
                <c:pt idx="5866">
                  <c:v>2107.7339999999999</c:v>
                </c:pt>
                <c:pt idx="5867">
                  <c:v>2106.953</c:v>
                </c:pt>
                <c:pt idx="5868">
                  <c:v>2105</c:v>
                </c:pt>
                <c:pt idx="5869">
                  <c:v>2104.1410000000001</c:v>
                </c:pt>
                <c:pt idx="5870">
                  <c:v>2099.1410000000001</c:v>
                </c:pt>
                <c:pt idx="5871">
                  <c:v>2095.3910000000001</c:v>
                </c:pt>
                <c:pt idx="5872">
                  <c:v>2093.203</c:v>
                </c:pt>
                <c:pt idx="5873">
                  <c:v>2092.9690000000001</c:v>
                </c:pt>
                <c:pt idx="5874">
                  <c:v>2091.953</c:v>
                </c:pt>
                <c:pt idx="5875">
                  <c:v>2087.7339999999999</c:v>
                </c:pt>
                <c:pt idx="5876">
                  <c:v>2086.4059999999999</c:v>
                </c:pt>
                <c:pt idx="5877">
                  <c:v>2085</c:v>
                </c:pt>
                <c:pt idx="5878">
                  <c:v>2082.9690000000001</c:v>
                </c:pt>
                <c:pt idx="5879">
                  <c:v>2078.5940000000001</c:v>
                </c:pt>
                <c:pt idx="5880">
                  <c:v>2078.5940000000001</c:v>
                </c:pt>
                <c:pt idx="5881">
                  <c:v>2075</c:v>
                </c:pt>
                <c:pt idx="5882">
                  <c:v>2075.3910000000001</c:v>
                </c:pt>
                <c:pt idx="5883">
                  <c:v>2070.1559999999999</c:v>
                </c:pt>
                <c:pt idx="5884">
                  <c:v>2069.7660000000001</c:v>
                </c:pt>
                <c:pt idx="5885">
                  <c:v>2068.203</c:v>
                </c:pt>
                <c:pt idx="5886">
                  <c:v>2068.203</c:v>
                </c:pt>
                <c:pt idx="5887">
                  <c:v>2063.3589999999999</c:v>
                </c:pt>
                <c:pt idx="5888">
                  <c:v>2065</c:v>
                </c:pt>
                <c:pt idx="5889">
                  <c:v>2060.9369999999999</c:v>
                </c:pt>
                <c:pt idx="5890">
                  <c:v>2059.7660000000001</c:v>
                </c:pt>
                <c:pt idx="5891">
                  <c:v>2058.203</c:v>
                </c:pt>
                <c:pt idx="5892">
                  <c:v>2057.9690000000001</c:v>
                </c:pt>
                <c:pt idx="5893">
                  <c:v>2057.578</c:v>
                </c:pt>
                <c:pt idx="5894">
                  <c:v>2056.953</c:v>
                </c:pt>
                <c:pt idx="5895">
                  <c:v>2057.1869999999999</c:v>
                </c:pt>
                <c:pt idx="5896">
                  <c:v>2056.4059999999999</c:v>
                </c:pt>
                <c:pt idx="5897">
                  <c:v>2053.75</c:v>
                </c:pt>
                <c:pt idx="5898">
                  <c:v>2055.7809999999999</c:v>
                </c:pt>
                <c:pt idx="5899">
                  <c:v>2054.7660000000001</c:v>
                </c:pt>
                <c:pt idx="5900">
                  <c:v>2054.1410000000001</c:v>
                </c:pt>
                <c:pt idx="5901">
                  <c:v>2058.3589999999999</c:v>
                </c:pt>
                <c:pt idx="5902">
                  <c:v>2060.547</c:v>
                </c:pt>
                <c:pt idx="5903">
                  <c:v>2052.578</c:v>
                </c:pt>
                <c:pt idx="5904">
                  <c:v>2058.9839999999999</c:v>
                </c:pt>
                <c:pt idx="5905">
                  <c:v>2057.7339999999999</c:v>
                </c:pt>
                <c:pt idx="5906">
                  <c:v>2055</c:v>
                </c:pt>
                <c:pt idx="5907">
                  <c:v>2056.797</c:v>
                </c:pt>
                <c:pt idx="5908">
                  <c:v>2054.6089999999999</c:v>
                </c:pt>
                <c:pt idx="5909">
                  <c:v>2057.9690000000001</c:v>
                </c:pt>
                <c:pt idx="5910">
                  <c:v>2061.172</c:v>
                </c:pt>
                <c:pt idx="5911">
                  <c:v>2061.4059999999999</c:v>
                </c:pt>
                <c:pt idx="5912">
                  <c:v>2064.375</c:v>
                </c:pt>
                <c:pt idx="5913">
                  <c:v>2065.7809999999999</c:v>
                </c:pt>
                <c:pt idx="5914">
                  <c:v>2066.797</c:v>
                </c:pt>
                <c:pt idx="5915">
                  <c:v>2067.7339999999999</c:v>
                </c:pt>
                <c:pt idx="5916">
                  <c:v>2071.5619999999999</c:v>
                </c:pt>
                <c:pt idx="5917">
                  <c:v>2073.5940000000001</c:v>
                </c:pt>
                <c:pt idx="5918">
                  <c:v>2077.578</c:v>
                </c:pt>
                <c:pt idx="5919">
                  <c:v>2076.953</c:v>
                </c:pt>
                <c:pt idx="5920">
                  <c:v>2080.3910000000001</c:v>
                </c:pt>
                <c:pt idx="5921">
                  <c:v>2080.1559999999999</c:v>
                </c:pt>
                <c:pt idx="5922">
                  <c:v>2084.375</c:v>
                </c:pt>
                <c:pt idx="5923">
                  <c:v>2083.75</c:v>
                </c:pt>
                <c:pt idx="5924">
                  <c:v>2067.7339999999999</c:v>
                </c:pt>
                <c:pt idx="5925">
                  <c:v>2013.5940000000001</c:v>
                </c:pt>
                <c:pt idx="5926">
                  <c:v>2019.6089999999999</c:v>
                </c:pt>
                <c:pt idx="5927">
                  <c:v>2065.3910000000001</c:v>
                </c:pt>
                <c:pt idx="5928">
                  <c:v>2041.797</c:v>
                </c:pt>
                <c:pt idx="5929">
                  <c:v>2046.172</c:v>
                </c:pt>
                <c:pt idx="5930">
                  <c:v>2051.5619999999999</c:v>
                </c:pt>
                <c:pt idx="5931">
                  <c:v>2053.5940000000001</c:v>
                </c:pt>
                <c:pt idx="5932">
                  <c:v>2062.3440000000001</c:v>
                </c:pt>
                <c:pt idx="5933">
                  <c:v>2068.3589999999999</c:v>
                </c:pt>
                <c:pt idx="5934">
                  <c:v>2072.9690000000001</c:v>
                </c:pt>
                <c:pt idx="5935">
                  <c:v>2071.5619999999999</c:v>
                </c:pt>
                <c:pt idx="5936">
                  <c:v>2075.1559999999999</c:v>
                </c:pt>
                <c:pt idx="5937">
                  <c:v>2082.7339999999999</c:v>
                </c:pt>
                <c:pt idx="5938">
                  <c:v>2099.1410000000001</c:v>
                </c:pt>
                <c:pt idx="5939">
                  <c:v>2097.7339999999999</c:v>
                </c:pt>
                <c:pt idx="5940">
                  <c:v>2054.6089999999999</c:v>
                </c:pt>
                <c:pt idx="5941">
                  <c:v>2050.7809999999999</c:v>
                </c:pt>
                <c:pt idx="5942">
                  <c:v>2057.3440000000001</c:v>
                </c:pt>
                <c:pt idx="5943">
                  <c:v>2050.1559999999999</c:v>
                </c:pt>
                <c:pt idx="5944">
                  <c:v>2053.9839999999999</c:v>
                </c:pt>
                <c:pt idx="5945">
                  <c:v>2048.9839999999999</c:v>
                </c:pt>
                <c:pt idx="5946">
                  <c:v>2045.9369999999999</c:v>
                </c:pt>
                <c:pt idx="5947">
                  <c:v>2047.7339999999999</c:v>
                </c:pt>
                <c:pt idx="5948">
                  <c:v>2043.5940000000001</c:v>
                </c:pt>
                <c:pt idx="5949">
                  <c:v>2046.5619999999999</c:v>
                </c:pt>
                <c:pt idx="5950">
                  <c:v>2045.3910000000001</c:v>
                </c:pt>
                <c:pt idx="5951">
                  <c:v>2044.6089999999999</c:v>
                </c:pt>
                <c:pt idx="5952">
                  <c:v>2043.3589999999999</c:v>
                </c:pt>
                <c:pt idx="5953">
                  <c:v>2041.4059999999999</c:v>
                </c:pt>
                <c:pt idx="5954">
                  <c:v>2041.953</c:v>
                </c:pt>
                <c:pt idx="5955">
                  <c:v>2037.1869999999999</c:v>
                </c:pt>
                <c:pt idx="5956">
                  <c:v>2035.9369999999999</c:v>
                </c:pt>
                <c:pt idx="5957">
                  <c:v>2035.9369999999999</c:v>
                </c:pt>
                <c:pt idx="5958">
                  <c:v>2033.75</c:v>
                </c:pt>
                <c:pt idx="5959">
                  <c:v>2034.6089999999999</c:v>
                </c:pt>
                <c:pt idx="5960">
                  <c:v>2034.6089999999999</c:v>
                </c:pt>
                <c:pt idx="5961">
                  <c:v>2033.3589999999999</c:v>
                </c:pt>
                <c:pt idx="5962">
                  <c:v>2035.1559999999999</c:v>
                </c:pt>
                <c:pt idx="5963">
                  <c:v>2033.203</c:v>
                </c:pt>
                <c:pt idx="5964">
                  <c:v>2032.7339999999999</c:v>
                </c:pt>
                <c:pt idx="5965">
                  <c:v>2032.1869999999999</c:v>
                </c:pt>
                <c:pt idx="5966">
                  <c:v>2034.6089999999999</c:v>
                </c:pt>
                <c:pt idx="5967">
                  <c:v>2031.797</c:v>
                </c:pt>
                <c:pt idx="5968">
                  <c:v>2032.1869999999999</c:v>
                </c:pt>
                <c:pt idx="5969">
                  <c:v>2033.5940000000001</c:v>
                </c:pt>
                <c:pt idx="5970">
                  <c:v>2032.3440000000001</c:v>
                </c:pt>
                <c:pt idx="5971">
                  <c:v>2030.1559999999999</c:v>
                </c:pt>
                <c:pt idx="5972">
                  <c:v>2028.75</c:v>
                </c:pt>
                <c:pt idx="5973">
                  <c:v>2032.1869999999999</c:v>
                </c:pt>
                <c:pt idx="5974">
                  <c:v>2031.172</c:v>
                </c:pt>
                <c:pt idx="5975">
                  <c:v>2033.9839999999999</c:v>
                </c:pt>
                <c:pt idx="5976">
                  <c:v>2031.953</c:v>
                </c:pt>
                <c:pt idx="5977">
                  <c:v>2032.578</c:v>
                </c:pt>
                <c:pt idx="5978">
                  <c:v>2033.9839999999999</c:v>
                </c:pt>
                <c:pt idx="5979">
                  <c:v>2032.7339999999999</c:v>
                </c:pt>
                <c:pt idx="5980">
                  <c:v>2033.203</c:v>
                </c:pt>
                <c:pt idx="5981">
                  <c:v>2031.797</c:v>
                </c:pt>
                <c:pt idx="5982">
                  <c:v>2033.3589999999999</c:v>
                </c:pt>
                <c:pt idx="5983">
                  <c:v>2033.9839999999999</c:v>
                </c:pt>
                <c:pt idx="5984">
                  <c:v>2036.797</c:v>
                </c:pt>
                <c:pt idx="5985">
                  <c:v>2040</c:v>
                </c:pt>
                <c:pt idx="5986">
                  <c:v>2037.3440000000001</c:v>
                </c:pt>
                <c:pt idx="5987">
                  <c:v>2037.9690000000001</c:v>
                </c:pt>
                <c:pt idx="5988">
                  <c:v>2039.375</c:v>
                </c:pt>
                <c:pt idx="5989">
                  <c:v>2042.3440000000001</c:v>
                </c:pt>
                <c:pt idx="5990">
                  <c:v>2040.547</c:v>
                </c:pt>
                <c:pt idx="5991">
                  <c:v>2041.172</c:v>
                </c:pt>
                <c:pt idx="5992">
                  <c:v>2044.375</c:v>
                </c:pt>
                <c:pt idx="5993">
                  <c:v>2046.4059999999999</c:v>
                </c:pt>
                <c:pt idx="5994">
                  <c:v>2047.578</c:v>
                </c:pt>
                <c:pt idx="5995">
                  <c:v>2047.3440000000001</c:v>
                </c:pt>
                <c:pt idx="5996">
                  <c:v>2043.5940000000001</c:v>
                </c:pt>
                <c:pt idx="5997">
                  <c:v>2047.9690000000001</c:v>
                </c:pt>
                <c:pt idx="5998">
                  <c:v>2049.1410000000001</c:v>
                </c:pt>
                <c:pt idx="5999">
                  <c:v>2048.203</c:v>
                </c:pt>
                <c:pt idx="6000">
                  <c:v>2049.7660000000001</c:v>
                </c:pt>
                <c:pt idx="6001">
                  <c:v>2050.3910000000001</c:v>
                </c:pt>
                <c:pt idx="6002">
                  <c:v>2050.547</c:v>
                </c:pt>
                <c:pt idx="6003">
                  <c:v>2051.797</c:v>
                </c:pt>
                <c:pt idx="6004">
                  <c:v>2051.797</c:v>
                </c:pt>
                <c:pt idx="6005">
                  <c:v>2050</c:v>
                </c:pt>
                <c:pt idx="6006">
                  <c:v>2052.3440000000001</c:v>
                </c:pt>
                <c:pt idx="6007">
                  <c:v>2053.5940000000001</c:v>
                </c:pt>
                <c:pt idx="6008">
                  <c:v>2052.1869999999999</c:v>
                </c:pt>
                <c:pt idx="6009">
                  <c:v>2052.578</c:v>
                </c:pt>
                <c:pt idx="6010">
                  <c:v>2053.5940000000001</c:v>
                </c:pt>
                <c:pt idx="6011">
                  <c:v>2052.578</c:v>
                </c:pt>
                <c:pt idx="6012">
                  <c:v>2052.578</c:v>
                </c:pt>
                <c:pt idx="6013">
                  <c:v>2052.3440000000001</c:v>
                </c:pt>
                <c:pt idx="6014">
                  <c:v>2056.953</c:v>
                </c:pt>
                <c:pt idx="6015">
                  <c:v>2057.7339999999999</c:v>
                </c:pt>
                <c:pt idx="6016">
                  <c:v>2056.797</c:v>
                </c:pt>
                <c:pt idx="6017">
                  <c:v>2058.75</c:v>
                </c:pt>
                <c:pt idx="6018">
                  <c:v>2057.3440000000001</c:v>
                </c:pt>
                <c:pt idx="6019">
                  <c:v>2057.1869999999999</c:v>
                </c:pt>
                <c:pt idx="6020">
                  <c:v>2058.9839999999999</c:v>
                </c:pt>
                <c:pt idx="6021">
                  <c:v>2063.203</c:v>
                </c:pt>
                <c:pt idx="6022">
                  <c:v>2061.4059999999999</c:v>
                </c:pt>
                <c:pt idx="6023">
                  <c:v>2061.953</c:v>
                </c:pt>
                <c:pt idx="6024">
                  <c:v>2045.7809999999999</c:v>
                </c:pt>
                <c:pt idx="6025">
                  <c:v>2036.4059999999999</c:v>
                </c:pt>
                <c:pt idx="6026">
                  <c:v>2048.203</c:v>
                </c:pt>
                <c:pt idx="6027">
                  <c:v>2049.375</c:v>
                </c:pt>
                <c:pt idx="6028">
                  <c:v>2043.75</c:v>
                </c:pt>
                <c:pt idx="6029">
                  <c:v>2050.547</c:v>
                </c:pt>
                <c:pt idx="6030">
                  <c:v>2053.9839999999999</c:v>
                </c:pt>
                <c:pt idx="6031">
                  <c:v>2052.9690000000001</c:v>
                </c:pt>
                <c:pt idx="6032">
                  <c:v>2060.9369999999999</c:v>
                </c:pt>
                <c:pt idx="6033">
                  <c:v>2060.1559999999999</c:v>
                </c:pt>
                <c:pt idx="6034">
                  <c:v>2061.797</c:v>
                </c:pt>
                <c:pt idx="6035">
                  <c:v>2066.5619999999999</c:v>
                </c:pt>
                <c:pt idx="6036">
                  <c:v>2060.7809999999999</c:v>
                </c:pt>
                <c:pt idx="6037">
                  <c:v>2063.3589999999999</c:v>
                </c:pt>
                <c:pt idx="6038">
                  <c:v>2066.5619999999999</c:v>
                </c:pt>
                <c:pt idx="6039">
                  <c:v>2055.3910000000001</c:v>
                </c:pt>
                <c:pt idx="6040">
                  <c:v>2048.9839999999999</c:v>
                </c:pt>
                <c:pt idx="6041">
                  <c:v>2057.7339999999999</c:v>
                </c:pt>
                <c:pt idx="6042">
                  <c:v>2056.4059999999999</c:v>
                </c:pt>
                <c:pt idx="6043">
                  <c:v>2055.9369999999999</c:v>
                </c:pt>
                <c:pt idx="6044">
                  <c:v>2053.9839999999999</c:v>
                </c:pt>
                <c:pt idx="6045">
                  <c:v>2057.3440000000001</c:v>
                </c:pt>
                <c:pt idx="6046">
                  <c:v>2053.5940000000001</c:v>
                </c:pt>
                <c:pt idx="6047">
                  <c:v>2060</c:v>
                </c:pt>
                <c:pt idx="6048">
                  <c:v>2062.1869999999999</c:v>
                </c:pt>
                <c:pt idx="6049">
                  <c:v>2061.4059999999999</c:v>
                </c:pt>
                <c:pt idx="6050">
                  <c:v>2060.7809999999999</c:v>
                </c:pt>
                <c:pt idx="6051">
                  <c:v>2062.578</c:v>
                </c:pt>
                <c:pt idx="6052">
                  <c:v>2055.9369999999999</c:v>
                </c:pt>
                <c:pt idx="6053">
                  <c:v>2062.578</c:v>
                </c:pt>
                <c:pt idx="6054">
                  <c:v>2061.5619999999999</c:v>
                </c:pt>
                <c:pt idx="6055">
                  <c:v>2060.7809999999999</c:v>
                </c:pt>
                <c:pt idx="6056">
                  <c:v>2064.1410000000001</c:v>
                </c:pt>
                <c:pt idx="6057">
                  <c:v>2065.3910000000001</c:v>
                </c:pt>
                <c:pt idx="6058">
                  <c:v>2064.7660000000001</c:v>
                </c:pt>
                <c:pt idx="6059">
                  <c:v>2064.7660000000001</c:v>
                </c:pt>
                <c:pt idx="6060">
                  <c:v>2065.7809999999999</c:v>
                </c:pt>
                <c:pt idx="6061">
                  <c:v>2066.5619999999999</c:v>
                </c:pt>
                <c:pt idx="6062">
                  <c:v>2065.3910000000001</c:v>
                </c:pt>
                <c:pt idx="6063">
                  <c:v>2067.7339999999999</c:v>
                </c:pt>
                <c:pt idx="6064">
                  <c:v>2066.797</c:v>
                </c:pt>
                <c:pt idx="6065">
                  <c:v>2068.203</c:v>
                </c:pt>
                <c:pt idx="6066">
                  <c:v>2064.7660000000001</c:v>
                </c:pt>
                <c:pt idx="6067">
                  <c:v>2063.5940000000001</c:v>
                </c:pt>
                <c:pt idx="6068">
                  <c:v>2063.203</c:v>
                </c:pt>
                <c:pt idx="6069">
                  <c:v>2065.9369999999999</c:v>
                </c:pt>
                <c:pt idx="6070">
                  <c:v>2064.6089999999999</c:v>
                </c:pt>
                <c:pt idx="6071">
                  <c:v>2065</c:v>
                </c:pt>
                <c:pt idx="6072">
                  <c:v>2065.3910000000001</c:v>
                </c:pt>
                <c:pt idx="6073">
                  <c:v>2063.75</c:v>
                </c:pt>
                <c:pt idx="6074">
                  <c:v>2065.547</c:v>
                </c:pt>
                <c:pt idx="6075">
                  <c:v>2062.7339999999999</c:v>
                </c:pt>
                <c:pt idx="6076">
                  <c:v>2062.1869999999999</c:v>
                </c:pt>
                <c:pt idx="6077">
                  <c:v>2061.953</c:v>
                </c:pt>
                <c:pt idx="6078">
                  <c:v>2059.6089999999999</c:v>
                </c:pt>
                <c:pt idx="6079">
                  <c:v>2060.9369999999999</c:v>
                </c:pt>
                <c:pt idx="6080">
                  <c:v>2055.547</c:v>
                </c:pt>
                <c:pt idx="6081">
                  <c:v>2059.7660000000001</c:v>
                </c:pt>
                <c:pt idx="6082">
                  <c:v>2058.5940000000001</c:v>
                </c:pt>
                <c:pt idx="6083">
                  <c:v>2056.953</c:v>
                </c:pt>
                <c:pt idx="6084">
                  <c:v>2051.953</c:v>
                </c:pt>
                <c:pt idx="6085">
                  <c:v>2055</c:v>
                </c:pt>
                <c:pt idx="6086">
                  <c:v>2053.75</c:v>
                </c:pt>
                <c:pt idx="6087">
                  <c:v>2051.5619999999999</c:v>
                </c:pt>
                <c:pt idx="6088">
                  <c:v>2051.5619999999999</c:v>
                </c:pt>
                <c:pt idx="6089">
                  <c:v>2050.547</c:v>
                </c:pt>
                <c:pt idx="6090">
                  <c:v>2049.1410000000001</c:v>
                </c:pt>
                <c:pt idx="6091">
                  <c:v>2047.7339999999999</c:v>
                </c:pt>
                <c:pt idx="6092">
                  <c:v>2047.578</c:v>
                </c:pt>
                <c:pt idx="6093">
                  <c:v>2046.4059999999999</c:v>
                </c:pt>
                <c:pt idx="6094">
                  <c:v>2044.375</c:v>
                </c:pt>
                <c:pt idx="6095">
                  <c:v>2045.3910000000001</c:v>
                </c:pt>
                <c:pt idx="6096">
                  <c:v>2043.5940000000001</c:v>
                </c:pt>
                <c:pt idx="6097">
                  <c:v>2046.5619999999999</c:v>
                </c:pt>
                <c:pt idx="6098">
                  <c:v>2042.578</c:v>
                </c:pt>
                <c:pt idx="6099">
                  <c:v>2041.797</c:v>
                </c:pt>
                <c:pt idx="6100">
                  <c:v>2038.9839999999999</c:v>
                </c:pt>
                <c:pt idx="6101">
                  <c:v>2040.3910000000001</c:v>
                </c:pt>
                <c:pt idx="6102">
                  <c:v>2040.7809999999999</c:v>
                </c:pt>
                <c:pt idx="6103">
                  <c:v>2041.5619999999999</c:v>
                </c:pt>
                <c:pt idx="6104">
                  <c:v>2041.4059999999999</c:v>
                </c:pt>
                <c:pt idx="6105">
                  <c:v>2043.3589999999999</c:v>
                </c:pt>
                <c:pt idx="6106">
                  <c:v>2040.9369999999999</c:v>
                </c:pt>
                <c:pt idx="6107">
                  <c:v>2041.953</c:v>
                </c:pt>
                <c:pt idx="6108">
                  <c:v>2040.1559999999999</c:v>
                </c:pt>
                <c:pt idx="6109">
                  <c:v>2039.1410000000001</c:v>
                </c:pt>
                <c:pt idx="6110">
                  <c:v>2041.797</c:v>
                </c:pt>
                <c:pt idx="6111">
                  <c:v>2043.5940000000001</c:v>
                </c:pt>
                <c:pt idx="6112">
                  <c:v>2042.1869999999999</c:v>
                </c:pt>
                <c:pt idx="6113">
                  <c:v>2046.5619999999999</c:v>
                </c:pt>
                <c:pt idx="6114">
                  <c:v>2046.5619999999999</c:v>
                </c:pt>
                <c:pt idx="6115">
                  <c:v>2048.203</c:v>
                </c:pt>
                <c:pt idx="6116">
                  <c:v>2051.5619999999999</c:v>
                </c:pt>
                <c:pt idx="6117">
                  <c:v>2052.578</c:v>
                </c:pt>
                <c:pt idx="6118">
                  <c:v>2055</c:v>
                </c:pt>
                <c:pt idx="6119">
                  <c:v>2060.1559999999999</c:v>
                </c:pt>
                <c:pt idx="6120">
                  <c:v>2059.7660000000001</c:v>
                </c:pt>
                <c:pt idx="6121">
                  <c:v>2062.1869999999999</c:v>
                </c:pt>
                <c:pt idx="6122">
                  <c:v>2061.172</c:v>
                </c:pt>
                <c:pt idx="6123">
                  <c:v>2065.3910000000001</c:v>
                </c:pt>
                <c:pt idx="6124">
                  <c:v>2070.3910000000001</c:v>
                </c:pt>
                <c:pt idx="6125">
                  <c:v>2070</c:v>
                </c:pt>
                <c:pt idx="6126">
                  <c:v>2073.75</c:v>
                </c:pt>
                <c:pt idx="6127">
                  <c:v>2077.7339999999999</c:v>
                </c:pt>
                <c:pt idx="6128">
                  <c:v>2078.75</c:v>
                </c:pt>
                <c:pt idx="6129">
                  <c:v>2081.5619999999999</c:v>
                </c:pt>
                <c:pt idx="6130">
                  <c:v>2085.3910000000001</c:v>
                </c:pt>
                <c:pt idx="6131">
                  <c:v>2088.3589999999999</c:v>
                </c:pt>
                <c:pt idx="6132">
                  <c:v>2092.7339999999999</c:v>
                </c:pt>
                <c:pt idx="6133">
                  <c:v>2091.953</c:v>
                </c:pt>
                <c:pt idx="6134">
                  <c:v>2078.75</c:v>
                </c:pt>
                <c:pt idx="6135">
                  <c:v>2085</c:v>
                </c:pt>
                <c:pt idx="6136">
                  <c:v>2095.9369999999999</c:v>
                </c:pt>
                <c:pt idx="6137">
                  <c:v>2100.547</c:v>
                </c:pt>
                <c:pt idx="6138">
                  <c:v>2099.7660000000001</c:v>
                </c:pt>
                <c:pt idx="6139">
                  <c:v>2101.797</c:v>
                </c:pt>
                <c:pt idx="6140">
                  <c:v>2105.1559999999999</c:v>
                </c:pt>
                <c:pt idx="6141">
                  <c:v>2106.797</c:v>
                </c:pt>
                <c:pt idx="6142">
                  <c:v>2107.7339999999999</c:v>
                </c:pt>
                <c:pt idx="6143">
                  <c:v>2108.9839999999999</c:v>
                </c:pt>
                <c:pt idx="6144">
                  <c:v>2110.547</c:v>
                </c:pt>
                <c:pt idx="6145">
                  <c:v>2113.3589999999999</c:v>
                </c:pt>
                <c:pt idx="6146">
                  <c:v>2115</c:v>
                </c:pt>
                <c:pt idx="6147">
                  <c:v>2119.1410000000001</c:v>
                </c:pt>
                <c:pt idx="6148">
                  <c:v>2116.797</c:v>
                </c:pt>
                <c:pt idx="6149">
                  <c:v>2117.7339999999999</c:v>
                </c:pt>
                <c:pt idx="6150">
                  <c:v>2122.3440000000001</c:v>
                </c:pt>
                <c:pt idx="6151">
                  <c:v>2127.1869999999999</c:v>
                </c:pt>
                <c:pt idx="6152">
                  <c:v>2126.172</c:v>
                </c:pt>
                <c:pt idx="6153">
                  <c:v>2127.1869999999999</c:v>
                </c:pt>
                <c:pt idx="6154">
                  <c:v>2128.3589999999999</c:v>
                </c:pt>
                <c:pt idx="6155">
                  <c:v>2126.4059999999999</c:v>
                </c:pt>
                <c:pt idx="6156">
                  <c:v>2132.7339999999999</c:v>
                </c:pt>
                <c:pt idx="6157">
                  <c:v>2128.9839999999999</c:v>
                </c:pt>
                <c:pt idx="6158">
                  <c:v>2129.375</c:v>
                </c:pt>
                <c:pt idx="6159">
                  <c:v>2127.7339999999999</c:v>
                </c:pt>
                <c:pt idx="6160">
                  <c:v>2125.9369999999999</c:v>
                </c:pt>
                <c:pt idx="6161">
                  <c:v>2124.7660000000001</c:v>
                </c:pt>
                <c:pt idx="6162">
                  <c:v>2125.547</c:v>
                </c:pt>
                <c:pt idx="6163">
                  <c:v>2124.7660000000001</c:v>
                </c:pt>
                <c:pt idx="6164">
                  <c:v>2122.7339999999999</c:v>
                </c:pt>
                <c:pt idx="6165">
                  <c:v>2125.3910000000001</c:v>
                </c:pt>
                <c:pt idx="6166">
                  <c:v>2124.1410000000001</c:v>
                </c:pt>
                <c:pt idx="6167">
                  <c:v>2121.5619999999999</c:v>
                </c:pt>
                <c:pt idx="6168">
                  <c:v>2120.7809999999999</c:v>
                </c:pt>
                <c:pt idx="6169">
                  <c:v>2120.1559999999999</c:v>
                </c:pt>
                <c:pt idx="6170">
                  <c:v>2118.3589999999999</c:v>
                </c:pt>
                <c:pt idx="6171">
                  <c:v>2117.9690000000001</c:v>
                </c:pt>
                <c:pt idx="6172">
                  <c:v>2116.953</c:v>
                </c:pt>
                <c:pt idx="6173">
                  <c:v>2111.5619999999999</c:v>
                </c:pt>
                <c:pt idx="6174">
                  <c:v>2110.7809999999999</c:v>
                </c:pt>
                <c:pt idx="6175">
                  <c:v>2108.9839999999999</c:v>
                </c:pt>
                <c:pt idx="6176">
                  <c:v>2108.75</c:v>
                </c:pt>
                <c:pt idx="6177">
                  <c:v>2105.9369999999999</c:v>
                </c:pt>
                <c:pt idx="6178">
                  <c:v>2106.172</c:v>
                </c:pt>
                <c:pt idx="6179">
                  <c:v>2100</c:v>
                </c:pt>
                <c:pt idx="6180">
                  <c:v>2099.6089999999999</c:v>
                </c:pt>
                <c:pt idx="6181">
                  <c:v>2100.1559999999999</c:v>
                </c:pt>
                <c:pt idx="6182">
                  <c:v>2098.75</c:v>
                </c:pt>
                <c:pt idx="6183">
                  <c:v>2095</c:v>
                </c:pt>
                <c:pt idx="6184">
                  <c:v>2092.9690000000001</c:v>
                </c:pt>
                <c:pt idx="6185">
                  <c:v>2090.1559999999999</c:v>
                </c:pt>
                <c:pt idx="6186">
                  <c:v>2087.7339999999999</c:v>
                </c:pt>
                <c:pt idx="6187">
                  <c:v>2087.1869999999999</c:v>
                </c:pt>
                <c:pt idx="6188">
                  <c:v>2086.953</c:v>
                </c:pt>
                <c:pt idx="6189">
                  <c:v>2082.578</c:v>
                </c:pt>
                <c:pt idx="6190">
                  <c:v>2082.578</c:v>
                </c:pt>
                <c:pt idx="6191">
                  <c:v>2078.75</c:v>
                </c:pt>
                <c:pt idx="6192">
                  <c:v>2076.172</c:v>
                </c:pt>
                <c:pt idx="6193">
                  <c:v>2075</c:v>
                </c:pt>
                <c:pt idx="6194">
                  <c:v>2074.6089999999999</c:v>
                </c:pt>
                <c:pt idx="6195">
                  <c:v>2072.1869999999999</c:v>
                </c:pt>
                <c:pt idx="6196">
                  <c:v>2069.7660000000001</c:v>
                </c:pt>
                <c:pt idx="6197">
                  <c:v>2067.578</c:v>
                </c:pt>
                <c:pt idx="6198">
                  <c:v>2065</c:v>
                </c:pt>
                <c:pt idx="6199">
                  <c:v>2064.1410000000001</c:v>
                </c:pt>
                <c:pt idx="6200">
                  <c:v>2063.3589999999999</c:v>
                </c:pt>
                <c:pt idx="6201">
                  <c:v>2063.203</c:v>
                </c:pt>
                <c:pt idx="6202">
                  <c:v>2060.9369999999999</c:v>
                </c:pt>
                <c:pt idx="6203">
                  <c:v>2058.5940000000001</c:v>
                </c:pt>
                <c:pt idx="6204">
                  <c:v>2058.5940000000001</c:v>
                </c:pt>
                <c:pt idx="6205">
                  <c:v>2056.953</c:v>
                </c:pt>
                <c:pt idx="6206">
                  <c:v>2054.375</c:v>
                </c:pt>
                <c:pt idx="6207">
                  <c:v>2055.547</c:v>
                </c:pt>
                <c:pt idx="6208">
                  <c:v>2054.375</c:v>
                </c:pt>
                <c:pt idx="6209">
                  <c:v>2052.7339999999999</c:v>
                </c:pt>
                <c:pt idx="6210">
                  <c:v>2050.9369999999999</c:v>
                </c:pt>
                <c:pt idx="6211">
                  <c:v>2053.5940000000001</c:v>
                </c:pt>
                <c:pt idx="6212">
                  <c:v>2056.172</c:v>
                </c:pt>
                <c:pt idx="6213">
                  <c:v>2056.172</c:v>
                </c:pt>
                <c:pt idx="6214">
                  <c:v>2058.75</c:v>
                </c:pt>
                <c:pt idx="6215">
                  <c:v>2055</c:v>
                </c:pt>
                <c:pt idx="6216">
                  <c:v>2051.4059999999999</c:v>
                </c:pt>
                <c:pt idx="6217">
                  <c:v>2057.7339999999999</c:v>
                </c:pt>
                <c:pt idx="6218">
                  <c:v>2057.3440000000001</c:v>
                </c:pt>
                <c:pt idx="6219">
                  <c:v>2058.3589999999999</c:v>
                </c:pt>
                <c:pt idx="6220">
                  <c:v>2062.1869999999999</c:v>
                </c:pt>
                <c:pt idx="6221">
                  <c:v>2064.1410000000001</c:v>
                </c:pt>
                <c:pt idx="6222">
                  <c:v>2061.5619999999999</c:v>
                </c:pt>
                <c:pt idx="6223">
                  <c:v>2062.1869999999999</c:v>
                </c:pt>
                <c:pt idx="6224">
                  <c:v>2062.9690000000001</c:v>
                </c:pt>
                <c:pt idx="6225">
                  <c:v>2065.9369999999999</c:v>
                </c:pt>
                <c:pt idx="6226">
                  <c:v>2070.3910000000001</c:v>
                </c:pt>
                <c:pt idx="6227">
                  <c:v>2073.203</c:v>
                </c:pt>
                <c:pt idx="6228">
                  <c:v>2070.7809999999999</c:v>
                </c:pt>
                <c:pt idx="6229">
                  <c:v>2071.953</c:v>
                </c:pt>
                <c:pt idx="6230">
                  <c:v>2071.172</c:v>
                </c:pt>
                <c:pt idx="6231">
                  <c:v>2076.172</c:v>
                </c:pt>
                <c:pt idx="6232">
                  <c:v>2077.3440000000001</c:v>
                </c:pt>
                <c:pt idx="6233">
                  <c:v>2082.1869999999999</c:v>
                </c:pt>
                <c:pt idx="6234">
                  <c:v>2080</c:v>
                </c:pt>
                <c:pt idx="6235">
                  <c:v>2082.578</c:v>
                </c:pt>
                <c:pt idx="6236">
                  <c:v>2082.3440000000001</c:v>
                </c:pt>
                <c:pt idx="6237">
                  <c:v>2067.578</c:v>
                </c:pt>
                <c:pt idx="6238">
                  <c:v>2003.3589999999999</c:v>
                </c:pt>
                <c:pt idx="6239">
                  <c:v>2028.3589999999999</c:v>
                </c:pt>
                <c:pt idx="6240">
                  <c:v>2070.7809999999999</c:v>
                </c:pt>
                <c:pt idx="6241">
                  <c:v>2050.7809999999999</c:v>
                </c:pt>
                <c:pt idx="6242">
                  <c:v>2047.3440000000001</c:v>
                </c:pt>
                <c:pt idx="6243">
                  <c:v>2042.9690000000001</c:v>
                </c:pt>
                <c:pt idx="6244">
                  <c:v>2050.7809999999999</c:v>
                </c:pt>
                <c:pt idx="6245">
                  <c:v>2064.7660000000001</c:v>
                </c:pt>
                <c:pt idx="6246">
                  <c:v>2065.1559999999999</c:v>
                </c:pt>
                <c:pt idx="6247">
                  <c:v>2074.1410000000001</c:v>
                </c:pt>
                <c:pt idx="6248">
                  <c:v>2073.9839999999999</c:v>
                </c:pt>
                <c:pt idx="6249">
                  <c:v>2077.1869999999999</c:v>
                </c:pt>
                <c:pt idx="6250">
                  <c:v>2082.1869999999999</c:v>
                </c:pt>
                <c:pt idx="6251">
                  <c:v>2101.172</c:v>
                </c:pt>
                <c:pt idx="6252">
                  <c:v>2096.953</c:v>
                </c:pt>
                <c:pt idx="6253">
                  <c:v>2064.375</c:v>
                </c:pt>
                <c:pt idx="6254">
                  <c:v>2051.953</c:v>
                </c:pt>
                <c:pt idx="6255">
                  <c:v>2055.3910000000001</c:v>
                </c:pt>
                <c:pt idx="6256">
                  <c:v>2046.953</c:v>
                </c:pt>
                <c:pt idx="6257">
                  <c:v>2048.3589999999999</c:v>
                </c:pt>
                <c:pt idx="6258">
                  <c:v>2043.3589999999999</c:v>
                </c:pt>
                <c:pt idx="6259">
                  <c:v>2045</c:v>
                </c:pt>
                <c:pt idx="6260">
                  <c:v>2045.7809999999999</c:v>
                </c:pt>
                <c:pt idx="6261">
                  <c:v>2043.75</c:v>
                </c:pt>
                <c:pt idx="6262">
                  <c:v>2043.203</c:v>
                </c:pt>
                <c:pt idx="6263">
                  <c:v>2044.1410000000001</c:v>
                </c:pt>
                <c:pt idx="6264">
                  <c:v>2041.4059999999999</c:v>
                </c:pt>
                <c:pt idx="6265">
                  <c:v>2041.4059999999999</c:v>
                </c:pt>
                <c:pt idx="6266">
                  <c:v>2042.578</c:v>
                </c:pt>
                <c:pt idx="6267">
                  <c:v>2045.1559999999999</c:v>
                </c:pt>
                <c:pt idx="6268">
                  <c:v>2041.797</c:v>
                </c:pt>
                <c:pt idx="6269">
                  <c:v>2036.953</c:v>
                </c:pt>
                <c:pt idx="6270">
                  <c:v>2038.75</c:v>
                </c:pt>
                <c:pt idx="6271">
                  <c:v>2033.3589999999999</c:v>
                </c:pt>
                <c:pt idx="6272">
                  <c:v>2035.547</c:v>
                </c:pt>
                <c:pt idx="6273">
                  <c:v>2032.1869999999999</c:v>
                </c:pt>
                <c:pt idx="6274">
                  <c:v>2033.5940000000001</c:v>
                </c:pt>
                <c:pt idx="6275">
                  <c:v>2036.797</c:v>
                </c:pt>
                <c:pt idx="6276">
                  <c:v>2034.7660000000001</c:v>
                </c:pt>
                <c:pt idx="6277">
                  <c:v>2032.9690000000001</c:v>
                </c:pt>
                <c:pt idx="6278">
                  <c:v>2032.7339999999999</c:v>
                </c:pt>
                <c:pt idx="6279">
                  <c:v>2031.172</c:v>
                </c:pt>
                <c:pt idx="6280">
                  <c:v>2029.6089999999999</c:v>
                </c:pt>
                <c:pt idx="6281">
                  <c:v>2027.578</c:v>
                </c:pt>
                <c:pt idx="6282">
                  <c:v>2030.1559999999999</c:v>
                </c:pt>
                <c:pt idx="6283">
                  <c:v>2030.547</c:v>
                </c:pt>
                <c:pt idx="6284">
                  <c:v>2029.375</c:v>
                </c:pt>
                <c:pt idx="6285">
                  <c:v>2028.203</c:v>
                </c:pt>
                <c:pt idx="6286">
                  <c:v>2028.5940000000001</c:v>
                </c:pt>
                <c:pt idx="6287">
                  <c:v>2032.1869999999999</c:v>
                </c:pt>
                <c:pt idx="6288">
                  <c:v>2029.6089999999999</c:v>
                </c:pt>
                <c:pt idx="6289">
                  <c:v>2029.375</c:v>
                </c:pt>
                <c:pt idx="6290">
                  <c:v>2032.1869999999999</c:v>
                </c:pt>
                <c:pt idx="6291">
                  <c:v>2034.1410000000001</c:v>
                </c:pt>
                <c:pt idx="6292">
                  <c:v>2029.1410000000001</c:v>
                </c:pt>
                <c:pt idx="6293">
                  <c:v>2033.203</c:v>
                </c:pt>
                <c:pt idx="6294">
                  <c:v>2033.5940000000001</c:v>
                </c:pt>
                <c:pt idx="6295">
                  <c:v>2033.5940000000001</c:v>
                </c:pt>
                <c:pt idx="6296">
                  <c:v>2032.9690000000001</c:v>
                </c:pt>
                <c:pt idx="6297">
                  <c:v>2034.6089999999999</c:v>
                </c:pt>
                <c:pt idx="6298">
                  <c:v>2035.547</c:v>
                </c:pt>
                <c:pt idx="6299">
                  <c:v>2036.953</c:v>
                </c:pt>
                <c:pt idx="6300">
                  <c:v>2038.203</c:v>
                </c:pt>
                <c:pt idx="6301">
                  <c:v>2037.7339999999999</c:v>
                </c:pt>
                <c:pt idx="6302">
                  <c:v>2038.9839999999999</c:v>
                </c:pt>
                <c:pt idx="6303">
                  <c:v>2041.797</c:v>
                </c:pt>
                <c:pt idx="6304">
                  <c:v>2041.4059999999999</c:v>
                </c:pt>
                <c:pt idx="6305">
                  <c:v>2040.547</c:v>
                </c:pt>
                <c:pt idx="6306">
                  <c:v>2042.9690000000001</c:v>
                </c:pt>
                <c:pt idx="6307">
                  <c:v>2042.1869999999999</c:v>
                </c:pt>
                <c:pt idx="6308">
                  <c:v>2045.3910000000001</c:v>
                </c:pt>
                <c:pt idx="6309">
                  <c:v>2044.7660000000001</c:v>
                </c:pt>
                <c:pt idx="6310">
                  <c:v>2048.75</c:v>
                </c:pt>
                <c:pt idx="6311">
                  <c:v>2047.9690000000001</c:v>
                </c:pt>
                <c:pt idx="6312">
                  <c:v>2047.578</c:v>
                </c:pt>
                <c:pt idx="6313">
                  <c:v>2046.5619999999999</c:v>
                </c:pt>
                <c:pt idx="6314">
                  <c:v>2049.375</c:v>
                </c:pt>
                <c:pt idx="6315">
                  <c:v>2048.203</c:v>
                </c:pt>
                <c:pt idx="6316">
                  <c:v>2052.3440000000001</c:v>
                </c:pt>
                <c:pt idx="6317">
                  <c:v>2051.797</c:v>
                </c:pt>
                <c:pt idx="6318">
                  <c:v>2050.9369999999999</c:v>
                </c:pt>
                <c:pt idx="6319">
                  <c:v>2052.7339999999999</c:v>
                </c:pt>
                <c:pt idx="6320">
                  <c:v>2051.5619999999999</c:v>
                </c:pt>
                <c:pt idx="6321">
                  <c:v>2049.1410000000001</c:v>
                </c:pt>
                <c:pt idx="6322">
                  <c:v>2051.953</c:v>
                </c:pt>
                <c:pt idx="6323">
                  <c:v>2048.3589999999999</c:v>
                </c:pt>
                <c:pt idx="6324">
                  <c:v>2052.7339999999999</c:v>
                </c:pt>
                <c:pt idx="6325">
                  <c:v>2052.7339999999999</c:v>
                </c:pt>
                <c:pt idx="6326">
                  <c:v>2050.547</c:v>
                </c:pt>
                <c:pt idx="6327">
                  <c:v>2050</c:v>
                </c:pt>
                <c:pt idx="6328">
                  <c:v>2054.7660000000001</c:v>
                </c:pt>
                <c:pt idx="6329">
                  <c:v>2054.1410000000001</c:v>
                </c:pt>
                <c:pt idx="6330">
                  <c:v>2055.9369999999999</c:v>
                </c:pt>
                <c:pt idx="6331">
                  <c:v>2056.172</c:v>
                </c:pt>
                <c:pt idx="6332">
                  <c:v>2057.1869999999999</c:v>
                </c:pt>
                <c:pt idx="6333">
                  <c:v>2061.4059999999999</c:v>
                </c:pt>
                <c:pt idx="6334">
                  <c:v>2060.1559999999999</c:v>
                </c:pt>
                <c:pt idx="6335">
                  <c:v>2057.3440000000001</c:v>
                </c:pt>
                <c:pt idx="6336">
                  <c:v>2049.7660000000001</c:v>
                </c:pt>
                <c:pt idx="6337">
                  <c:v>2041.172</c:v>
                </c:pt>
                <c:pt idx="6338">
                  <c:v>2047.578</c:v>
                </c:pt>
                <c:pt idx="6339">
                  <c:v>2048.5940000000001</c:v>
                </c:pt>
                <c:pt idx="6340">
                  <c:v>2038.9839999999999</c:v>
                </c:pt>
                <c:pt idx="6341">
                  <c:v>2043.9839999999999</c:v>
                </c:pt>
                <c:pt idx="6342">
                  <c:v>2050.3910000000001</c:v>
                </c:pt>
                <c:pt idx="6343">
                  <c:v>2054.6089999999999</c:v>
                </c:pt>
                <c:pt idx="6344">
                  <c:v>2059.7660000000001</c:v>
                </c:pt>
                <c:pt idx="6345">
                  <c:v>2058.75</c:v>
                </c:pt>
                <c:pt idx="6346">
                  <c:v>2053.3589999999999</c:v>
                </c:pt>
                <c:pt idx="6347">
                  <c:v>2059.7660000000001</c:v>
                </c:pt>
                <c:pt idx="6348">
                  <c:v>2055</c:v>
                </c:pt>
                <c:pt idx="6349">
                  <c:v>2056.797</c:v>
                </c:pt>
                <c:pt idx="6350">
                  <c:v>2065</c:v>
                </c:pt>
                <c:pt idx="6351">
                  <c:v>2057.578</c:v>
                </c:pt>
                <c:pt idx="6352">
                  <c:v>2049.1410000000001</c:v>
                </c:pt>
                <c:pt idx="6353">
                  <c:v>2050.1559999999999</c:v>
                </c:pt>
                <c:pt idx="6354">
                  <c:v>2051.5619999999999</c:v>
                </c:pt>
                <c:pt idx="6355">
                  <c:v>2049.1410000000001</c:v>
                </c:pt>
                <c:pt idx="6356">
                  <c:v>2050.9369999999999</c:v>
                </c:pt>
                <c:pt idx="6357">
                  <c:v>2055.1559999999999</c:v>
                </c:pt>
                <c:pt idx="6358">
                  <c:v>2056.953</c:v>
                </c:pt>
                <c:pt idx="6359">
                  <c:v>2056.953</c:v>
                </c:pt>
                <c:pt idx="6360">
                  <c:v>2058.9839999999999</c:v>
                </c:pt>
                <c:pt idx="6361">
                  <c:v>2059.375</c:v>
                </c:pt>
                <c:pt idx="6362">
                  <c:v>2058.5940000000001</c:v>
                </c:pt>
                <c:pt idx="6363">
                  <c:v>2059.7660000000001</c:v>
                </c:pt>
                <c:pt idx="6364">
                  <c:v>2058.203</c:v>
                </c:pt>
                <c:pt idx="6365">
                  <c:v>2059.1410000000001</c:v>
                </c:pt>
                <c:pt idx="6366">
                  <c:v>2061.797</c:v>
                </c:pt>
                <c:pt idx="6367">
                  <c:v>2058.9839999999999</c:v>
                </c:pt>
                <c:pt idx="6368">
                  <c:v>2058.75</c:v>
                </c:pt>
                <c:pt idx="6369">
                  <c:v>2059.7660000000001</c:v>
                </c:pt>
                <c:pt idx="6370">
                  <c:v>2061.172</c:v>
                </c:pt>
                <c:pt idx="6371">
                  <c:v>2058.9839999999999</c:v>
                </c:pt>
                <c:pt idx="6372">
                  <c:v>2062.9690000000001</c:v>
                </c:pt>
                <c:pt idx="6373">
                  <c:v>2062.578</c:v>
                </c:pt>
                <c:pt idx="6374">
                  <c:v>2061.953</c:v>
                </c:pt>
                <c:pt idx="6375">
                  <c:v>2062.578</c:v>
                </c:pt>
                <c:pt idx="6376">
                  <c:v>2060.1559999999999</c:v>
                </c:pt>
                <c:pt idx="6377">
                  <c:v>2062.9690000000001</c:v>
                </c:pt>
                <c:pt idx="6378">
                  <c:v>2063.203</c:v>
                </c:pt>
                <c:pt idx="6379">
                  <c:v>2065.3910000000001</c:v>
                </c:pt>
                <c:pt idx="6380">
                  <c:v>2062.578</c:v>
                </c:pt>
                <c:pt idx="6381">
                  <c:v>2063.3589999999999</c:v>
                </c:pt>
                <c:pt idx="6382">
                  <c:v>2062.578</c:v>
                </c:pt>
                <c:pt idx="6383">
                  <c:v>2063.5940000000001</c:v>
                </c:pt>
                <c:pt idx="6384">
                  <c:v>2065.547</c:v>
                </c:pt>
                <c:pt idx="6385">
                  <c:v>2067.578</c:v>
                </c:pt>
                <c:pt idx="6386">
                  <c:v>2061.172</c:v>
                </c:pt>
                <c:pt idx="6387">
                  <c:v>2064.7660000000001</c:v>
                </c:pt>
                <c:pt idx="6388">
                  <c:v>2061.953</c:v>
                </c:pt>
                <c:pt idx="6389">
                  <c:v>2063.5940000000001</c:v>
                </c:pt>
                <c:pt idx="6390">
                  <c:v>2060.1559999999999</c:v>
                </c:pt>
                <c:pt idx="6391">
                  <c:v>2058.9839999999999</c:v>
                </c:pt>
                <c:pt idx="6392">
                  <c:v>2057.9690000000001</c:v>
                </c:pt>
                <c:pt idx="6393">
                  <c:v>2057.7339999999999</c:v>
                </c:pt>
                <c:pt idx="6394">
                  <c:v>2056.4059999999999</c:v>
                </c:pt>
                <c:pt idx="6395">
                  <c:v>2054.6089999999999</c:v>
                </c:pt>
                <c:pt idx="6396">
                  <c:v>2054.6089999999999</c:v>
                </c:pt>
                <c:pt idx="6397">
                  <c:v>2054.6089999999999</c:v>
                </c:pt>
                <c:pt idx="6398">
                  <c:v>2053.75</c:v>
                </c:pt>
                <c:pt idx="6399">
                  <c:v>2052.1869999999999</c:v>
                </c:pt>
                <c:pt idx="6400">
                  <c:v>2051.4059999999999</c:v>
                </c:pt>
                <c:pt idx="6401">
                  <c:v>2050.3910000000001</c:v>
                </c:pt>
                <c:pt idx="6402">
                  <c:v>2050.547</c:v>
                </c:pt>
                <c:pt idx="6403">
                  <c:v>2047.7339999999999</c:v>
                </c:pt>
                <c:pt idx="6404">
                  <c:v>2047.9690000000001</c:v>
                </c:pt>
                <c:pt idx="6405">
                  <c:v>2047.9690000000001</c:v>
                </c:pt>
                <c:pt idx="6406">
                  <c:v>2048.5940000000001</c:v>
                </c:pt>
                <c:pt idx="6407">
                  <c:v>2047.1869999999999</c:v>
                </c:pt>
                <c:pt idx="6408">
                  <c:v>2044.1410000000001</c:v>
                </c:pt>
                <c:pt idx="6409">
                  <c:v>2046.172</c:v>
                </c:pt>
                <c:pt idx="6410">
                  <c:v>2042.7339999999999</c:v>
                </c:pt>
                <c:pt idx="6411">
                  <c:v>2043.9839999999999</c:v>
                </c:pt>
                <c:pt idx="6412">
                  <c:v>2042.7339999999999</c:v>
                </c:pt>
                <c:pt idx="6413">
                  <c:v>2041.797</c:v>
                </c:pt>
                <c:pt idx="6414">
                  <c:v>2042.7339999999999</c:v>
                </c:pt>
                <c:pt idx="6415">
                  <c:v>2041.953</c:v>
                </c:pt>
                <c:pt idx="6416">
                  <c:v>2040</c:v>
                </c:pt>
                <c:pt idx="6417">
                  <c:v>2039.375</c:v>
                </c:pt>
                <c:pt idx="6418">
                  <c:v>2040.7809999999999</c:v>
                </c:pt>
                <c:pt idx="6419">
                  <c:v>2041.797</c:v>
                </c:pt>
                <c:pt idx="6420">
                  <c:v>2040.7809999999999</c:v>
                </c:pt>
                <c:pt idx="6421">
                  <c:v>2043.3589999999999</c:v>
                </c:pt>
                <c:pt idx="6422">
                  <c:v>2045.9369999999999</c:v>
                </c:pt>
                <c:pt idx="6423">
                  <c:v>2046.5619999999999</c:v>
                </c:pt>
                <c:pt idx="6424">
                  <c:v>2044.7660000000001</c:v>
                </c:pt>
                <c:pt idx="6425">
                  <c:v>2048.3589999999999</c:v>
                </c:pt>
                <c:pt idx="6426">
                  <c:v>2049.6089999999999</c:v>
                </c:pt>
                <c:pt idx="6427">
                  <c:v>2051.4059999999999</c:v>
                </c:pt>
                <c:pt idx="6428">
                  <c:v>2052.3440000000001</c:v>
                </c:pt>
                <c:pt idx="6429">
                  <c:v>2055.3910000000001</c:v>
                </c:pt>
                <c:pt idx="6430">
                  <c:v>2056.4059999999999</c:v>
                </c:pt>
                <c:pt idx="6431">
                  <c:v>2057.1869999999999</c:v>
                </c:pt>
                <c:pt idx="6432">
                  <c:v>2056.172</c:v>
                </c:pt>
                <c:pt idx="6433">
                  <c:v>2060.3910000000001</c:v>
                </c:pt>
                <c:pt idx="6434">
                  <c:v>2063.9839999999999</c:v>
                </c:pt>
                <c:pt idx="6435">
                  <c:v>2068.5940000000001</c:v>
                </c:pt>
                <c:pt idx="6436">
                  <c:v>2069.375</c:v>
                </c:pt>
                <c:pt idx="6437">
                  <c:v>2069.6089999999999</c:v>
                </c:pt>
                <c:pt idx="6438">
                  <c:v>2071.5619999999999</c:v>
                </c:pt>
                <c:pt idx="6439">
                  <c:v>2074.375</c:v>
                </c:pt>
                <c:pt idx="6440">
                  <c:v>2077.1869999999999</c:v>
                </c:pt>
                <c:pt idx="6441">
                  <c:v>2083.3589999999999</c:v>
                </c:pt>
                <c:pt idx="6442">
                  <c:v>2087.1869999999999</c:v>
                </c:pt>
                <c:pt idx="6443">
                  <c:v>2088.75</c:v>
                </c:pt>
                <c:pt idx="6444">
                  <c:v>2091.172</c:v>
                </c:pt>
                <c:pt idx="6445">
                  <c:v>2095.3910000000001</c:v>
                </c:pt>
                <c:pt idx="6446">
                  <c:v>2094.1410000000001</c:v>
                </c:pt>
                <c:pt idx="6447">
                  <c:v>2073.9839999999999</c:v>
                </c:pt>
                <c:pt idx="6448">
                  <c:v>2099.7660000000001</c:v>
                </c:pt>
                <c:pt idx="6449">
                  <c:v>2104.375</c:v>
                </c:pt>
                <c:pt idx="6450">
                  <c:v>2104.6089999999999</c:v>
                </c:pt>
                <c:pt idx="6451">
                  <c:v>2105</c:v>
                </c:pt>
                <c:pt idx="6452">
                  <c:v>2102.3440000000001</c:v>
                </c:pt>
                <c:pt idx="6453">
                  <c:v>2108.75</c:v>
                </c:pt>
                <c:pt idx="6454">
                  <c:v>2109.1410000000001</c:v>
                </c:pt>
                <c:pt idx="6455">
                  <c:v>2109.375</c:v>
                </c:pt>
                <c:pt idx="6456">
                  <c:v>2114.1410000000001</c:v>
                </c:pt>
                <c:pt idx="6457">
                  <c:v>2115.1559999999999</c:v>
                </c:pt>
                <c:pt idx="6458">
                  <c:v>2119.1410000000001</c:v>
                </c:pt>
                <c:pt idx="6459">
                  <c:v>2116.797</c:v>
                </c:pt>
                <c:pt idx="6460">
                  <c:v>2118.3589999999999</c:v>
                </c:pt>
                <c:pt idx="6461">
                  <c:v>2121.4059999999999</c:v>
                </c:pt>
                <c:pt idx="6462">
                  <c:v>2125</c:v>
                </c:pt>
                <c:pt idx="6463">
                  <c:v>2127.9690000000001</c:v>
                </c:pt>
                <c:pt idx="6464">
                  <c:v>2128.75</c:v>
                </c:pt>
                <c:pt idx="6465">
                  <c:v>2129.7660000000001</c:v>
                </c:pt>
                <c:pt idx="6466">
                  <c:v>2129.7660000000001</c:v>
                </c:pt>
                <c:pt idx="6467">
                  <c:v>2133.75</c:v>
                </c:pt>
                <c:pt idx="6468">
                  <c:v>2133.203</c:v>
                </c:pt>
                <c:pt idx="6469">
                  <c:v>2136.172</c:v>
                </c:pt>
                <c:pt idx="6470">
                  <c:v>2136.172</c:v>
                </c:pt>
                <c:pt idx="6471">
                  <c:v>2136.172</c:v>
                </c:pt>
                <c:pt idx="6472">
                  <c:v>2136.4059999999999</c:v>
                </c:pt>
                <c:pt idx="6473">
                  <c:v>2125.7809999999999</c:v>
                </c:pt>
                <c:pt idx="6474">
                  <c:v>2126.4059999999999</c:v>
                </c:pt>
                <c:pt idx="6475">
                  <c:v>2128.203</c:v>
                </c:pt>
                <c:pt idx="6476">
                  <c:v>2127.578</c:v>
                </c:pt>
                <c:pt idx="6477">
                  <c:v>2129.7660000000001</c:v>
                </c:pt>
                <c:pt idx="6478">
                  <c:v>2127.3440000000001</c:v>
                </c:pt>
                <c:pt idx="6479">
                  <c:v>2122.3440000000001</c:v>
                </c:pt>
                <c:pt idx="6480">
                  <c:v>2121.172</c:v>
                </c:pt>
                <c:pt idx="6481">
                  <c:v>2121.4059999999999</c:v>
                </c:pt>
                <c:pt idx="6482">
                  <c:v>2120.1559999999999</c:v>
                </c:pt>
                <c:pt idx="6483">
                  <c:v>2118.9839999999999</c:v>
                </c:pt>
                <c:pt idx="6484">
                  <c:v>2116.5619999999999</c:v>
                </c:pt>
                <c:pt idx="6485">
                  <c:v>2117.1869999999999</c:v>
                </c:pt>
                <c:pt idx="6486">
                  <c:v>2115.7809999999999</c:v>
                </c:pt>
                <c:pt idx="6487">
                  <c:v>2110</c:v>
                </c:pt>
                <c:pt idx="6488">
                  <c:v>2111.4059999999999</c:v>
                </c:pt>
                <c:pt idx="6489">
                  <c:v>2107.578</c:v>
                </c:pt>
                <c:pt idx="6490">
                  <c:v>2106.797</c:v>
                </c:pt>
                <c:pt idx="6491">
                  <c:v>2106.172</c:v>
                </c:pt>
                <c:pt idx="6492">
                  <c:v>2100</c:v>
                </c:pt>
                <c:pt idx="6493">
                  <c:v>2099.7660000000001</c:v>
                </c:pt>
                <c:pt idx="6494">
                  <c:v>2098.9839999999999</c:v>
                </c:pt>
                <c:pt idx="6495">
                  <c:v>2095.7809999999999</c:v>
                </c:pt>
                <c:pt idx="6496">
                  <c:v>2093.203</c:v>
                </c:pt>
                <c:pt idx="6497">
                  <c:v>2092.578</c:v>
                </c:pt>
                <c:pt idx="6498">
                  <c:v>2088.75</c:v>
                </c:pt>
                <c:pt idx="6499">
                  <c:v>2088.203</c:v>
                </c:pt>
                <c:pt idx="6500">
                  <c:v>2085.9369999999999</c:v>
                </c:pt>
                <c:pt idx="6501">
                  <c:v>2083.5940000000001</c:v>
                </c:pt>
                <c:pt idx="6502">
                  <c:v>2080.9369999999999</c:v>
                </c:pt>
                <c:pt idx="6503">
                  <c:v>2078.3589999999999</c:v>
                </c:pt>
                <c:pt idx="6504">
                  <c:v>2077.9690000000001</c:v>
                </c:pt>
                <c:pt idx="6505">
                  <c:v>2076.4059999999999</c:v>
                </c:pt>
                <c:pt idx="6506">
                  <c:v>2072.578</c:v>
                </c:pt>
                <c:pt idx="6507">
                  <c:v>2071.5619999999999</c:v>
                </c:pt>
                <c:pt idx="6508">
                  <c:v>2067.1869999999999</c:v>
                </c:pt>
                <c:pt idx="6509">
                  <c:v>2066.797</c:v>
                </c:pt>
                <c:pt idx="6510">
                  <c:v>2063.9839999999999</c:v>
                </c:pt>
                <c:pt idx="6511">
                  <c:v>2064.6089999999999</c:v>
                </c:pt>
                <c:pt idx="6512">
                  <c:v>2060.547</c:v>
                </c:pt>
                <c:pt idx="6513">
                  <c:v>2059.375</c:v>
                </c:pt>
                <c:pt idx="6514">
                  <c:v>2055.547</c:v>
                </c:pt>
                <c:pt idx="6515">
                  <c:v>2055.9369999999999</c:v>
                </c:pt>
                <c:pt idx="6516">
                  <c:v>2054.6089999999999</c:v>
                </c:pt>
                <c:pt idx="6517">
                  <c:v>2053.9839999999999</c:v>
                </c:pt>
                <c:pt idx="6518">
                  <c:v>2050.9369999999999</c:v>
                </c:pt>
                <c:pt idx="6519">
                  <c:v>2051.797</c:v>
                </c:pt>
                <c:pt idx="6520">
                  <c:v>2053.75</c:v>
                </c:pt>
                <c:pt idx="6521">
                  <c:v>2053.3589999999999</c:v>
                </c:pt>
                <c:pt idx="6522">
                  <c:v>2054.1410000000001</c:v>
                </c:pt>
                <c:pt idx="6523">
                  <c:v>2051.5619999999999</c:v>
                </c:pt>
                <c:pt idx="6524">
                  <c:v>2053.9839999999999</c:v>
                </c:pt>
                <c:pt idx="6525">
                  <c:v>2053.3589999999999</c:v>
                </c:pt>
                <c:pt idx="6526">
                  <c:v>2056.5619999999999</c:v>
                </c:pt>
                <c:pt idx="6527">
                  <c:v>2055.3910000000001</c:v>
                </c:pt>
                <c:pt idx="6528">
                  <c:v>2048.203</c:v>
                </c:pt>
                <c:pt idx="6529">
                  <c:v>2057.1869999999999</c:v>
                </c:pt>
                <c:pt idx="6530">
                  <c:v>2053.9839999999999</c:v>
                </c:pt>
                <c:pt idx="6531">
                  <c:v>2054.6089999999999</c:v>
                </c:pt>
                <c:pt idx="6532">
                  <c:v>2055.9369999999999</c:v>
                </c:pt>
                <c:pt idx="6533">
                  <c:v>2052.9690000000001</c:v>
                </c:pt>
                <c:pt idx="6534">
                  <c:v>2054.7660000000001</c:v>
                </c:pt>
                <c:pt idx="6535">
                  <c:v>2059.1410000000001</c:v>
                </c:pt>
                <c:pt idx="6536">
                  <c:v>2059.375</c:v>
                </c:pt>
                <c:pt idx="6537">
                  <c:v>2059.375</c:v>
                </c:pt>
                <c:pt idx="6538">
                  <c:v>2060.547</c:v>
                </c:pt>
                <c:pt idx="6539">
                  <c:v>2061.4059999999999</c:v>
                </c:pt>
                <c:pt idx="6540">
                  <c:v>2065.547</c:v>
                </c:pt>
                <c:pt idx="6541">
                  <c:v>2066.172</c:v>
                </c:pt>
                <c:pt idx="6542">
                  <c:v>2069.7660000000001</c:v>
                </c:pt>
                <c:pt idx="6543">
                  <c:v>2074.1410000000001</c:v>
                </c:pt>
                <c:pt idx="6544">
                  <c:v>2075.1559999999999</c:v>
                </c:pt>
                <c:pt idx="6545">
                  <c:v>2075.7809999999999</c:v>
                </c:pt>
                <c:pt idx="6546">
                  <c:v>2077.9690000000001</c:v>
                </c:pt>
                <c:pt idx="6547">
                  <c:v>2080.9369999999999</c:v>
                </c:pt>
                <c:pt idx="6548">
                  <c:v>2079.1410000000001</c:v>
                </c:pt>
                <c:pt idx="6549">
                  <c:v>2065.9369999999999</c:v>
                </c:pt>
                <c:pt idx="6550">
                  <c:v>2012.1869999999999</c:v>
                </c:pt>
                <c:pt idx="6551">
                  <c:v>2017.7339999999999</c:v>
                </c:pt>
                <c:pt idx="6552">
                  <c:v>2065.547</c:v>
                </c:pt>
                <c:pt idx="6553">
                  <c:v>2042.9690000000001</c:v>
                </c:pt>
                <c:pt idx="6554">
                  <c:v>2042.9690000000001</c:v>
                </c:pt>
                <c:pt idx="6555">
                  <c:v>2046.797</c:v>
                </c:pt>
                <c:pt idx="6556">
                  <c:v>2050.547</c:v>
                </c:pt>
                <c:pt idx="6557">
                  <c:v>2063.9839999999999</c:v>
                </c:pt>
                <c:pt idx="6558">
                  <c:v>2063.9839999999999</c:v>
                </c:pt>
                <c:pt idx="6559">
                  <c:v>2067.3440000000001</c:v>
                </c:pt>
                <c:pt idx="6560">
                  <c:v>2068.3589999999999</c:v>
                </c:pt>
                <c:pt idx="6561">
                  <c:v>2072.578</c:v>
                </c:pt>
                <c:pt idx="6562">
                  <c:v>2072.9690000000001</c:v>
                </c:pt>
                <c:pt idx="6563">
                  <c:v>2088.75</c:v>
                </c:pt>
                <c:pt idx="6564">
                  <c:v>2099.7660000000001</c:v>
                </c:pt>
                <c:pt idx="6565">
                  <c:v>2064.6089999999999</c:v>
                </c:pt>
                <c:pt idx="6566">
                  <c:v>2045.3910000000001</c:v>
                </c:pt>
                <c:pt idx="6567">
                  <c:v>2051.172</c:v>
                </c:pt>
                <c:pt idx="6568">
                  <c:v>2047.7339999999999</c:v>
                </c:pt>
                <c:pt idx="6569">
                  <c:v>2047.7339999999999</c:v>
                </c:pt>
                <c:pt idx="6570">
                  <c:v>2048.5940000000001</c:v>
                </c:pt>
                <c:pt idx="6571">
                  <c:v>2042.1869999999999</c:v>
                </c:pt>
                <c:pt idx="6572">
                  <c:v>2048.203</c:v>
                </c:pt>
                <c:pt idx="6573">
                  <c:v>2043.3589999999999</c:v>
                </c:pt>
                <c:pt idx="6574">
                  <c:v>2040.9369999999999</c:v>
                </c:pt>
                <c:pt idx="6575">
                  <c:v>2043.203</c:v>
                </c:pt>
                <c:pt idx="6576">
                  <c:v>2043.5940000000001</c:v>
                </c:pt>
                <c:pt idx="6577">
                  <c:v>2042.578</c:v>
                </c:pt>
                <c:pt idx="6578">
                  <c:v>2038.5940000000001</c:v>
                </c:pt>
                <c:pt idx="6579">
                  <c:v>2039.1410000000001</c:v>
                </c:pt>
                <c:pt idx="6580">
                  <c:v>2037.1869999999999</c:v>
                </c:pt>
                <c:pt idx="6581">
                  <c:v>2033.3589999999999</c:v>
                </c:pt>
                <c:pt idx="6582">
                  <c:v>2036.797</c:v>
                </c:pt>
                <c:pt idx="6583">
                  <c:v>2036.4059999999999</c:v>
                </c:pt>
                <c:pt idx="6584">
                  <c:v>2034.1410000000001</c:v>
                </c:pt>
                <c:pt idx="6585">
                  <c:v>2035</c:v>
                </c:pt>
                <c:pt idx="6586">
                  <c:v>2031.953</c:v>
                </c:pt>
                <c:pt idx="6587">
                  <c:v>2031.953</c:v>
                </c:pt>
                <c:pt idx="6588">
                  <c:v>2034.375</c:v>
                </c:pt>
                <c:pt idx="6589">
                  <c:v>2030</c:v>
                </c:pt>
                <c:pt idx="6590">
                  <c:v>2030.1559999999999</c:v>
                </c:pt>
                <c:pt idx="6591">
                  <c:v>2031.953</c:v>
                </c:pt>
                <c:pt idx="6592">
                  <c:v>2030</c:v>
                </c:pt>
                <c:pt idx="6593">
                  <c:v>2027.9690000000001</c:v>
                </c:pt>
                <c:pt idx="6594">
                  <c:v>2029.375</c:v>
                </c:pt>
                <c:pt idx="6595">
                  <c:v>2032.1869999999999</c:v>
                </c:pt>
                <c:pt idx="6596">
                  <c:v>2026.797</c:v>
                </c:pt>
                <c:pt idx="6597">
                  <c:v>2026.953</c:v>
                </c:pt>
                <c:pt idx="6598">
                  <c:v>2026.953</c:v>
                </c:pt>
                <c:pt idx="6599">
                  <c:v>2030</c:v>
                </c:pt>
                <c:pt idx="6600">
                  <c:v>2029.7660000000001</c:v>
                </c:pt>
                <c:pt idx="6601">
                  <c:v>2028.75</c:v>
                </c:pt>
                <c:pt idx="6602">
                  <c:v>2030.1559999999999</c:v>
                </c:pt>
                <c:pt idx="6603">
                  <c:v>2031.172</c:v>
                </c:pt>
                <c:pt idx="6604">
                  <c:v>2027.9690000000001</c:v>
                </c:pt>
                <c:pt idx="6605">
                  <c:v>2027.578</c:v>
                </c:pt>
                <c:pt idx="6606">
                  <c:v>2030.7809999999999</c:v>
                </c:pt>
                <c:pt idx="6607">
                  <c:v>2032.7339999999999</c:v>
                </c:pt>
                <c:pt idx="6608">
                  <c:v>2031.797</c:v>
                </c:pt>
                <c:pt idx="6609">
                  <c:v>2031.4059999999999</c:v>
                </c:pt>
                <c:pt idx="6610">
                  <c:v>2036.797</c:v>
                </c:pt>
                <c:pt idx="6611">
                  <c:v>2033.9839999999999</c:v>
                </c:pt>
                <c:pt idx="6612">
                  <c:v>2032.578</c:v>
                </c:pt>
                <c:pt idx="6613">
                  <c:v>2036.797</c:v>
                </c:pt>
                <c:pt idx="6614">
                  <c:v>2036.797</c:v>
                </c:pt>
                <c:pt idx="6615">
                  <c:v>2038.75</c:v>
                </c:pt>
                <c:pt idx="6616">
                  <c:v>2038.3589999999999</c:v>
                </c:pt>
                <c:pt idx="6617">
                  <c:v>2041.172</c:v>
                </c:pt>
                <c:pt idx="6618">
                  <c:v>2040.3910000000001</c:v>
                </c:pt>
                <c:pt idx="6619">
                  <c:v>2040.9369999999999</c:v>
                </c:pt>
                <c:pt idx="6620">
                  <c:v>2043.5940000000001</c:v>
                </c:pt>
                <c:pt idx="6621">
                  <c:v>2041.5619999999999</c:v>
                </c:pt>
                <c:pt idx="6622">
                  <c:v>2045.3910000000001</c:v>
                </c:pt>
                <c:pt idx="6623">
                  <c:v>2045.547</c:v>
                </c:pt>
                <c:pt idx="6624">
                  <c:v>2045.7809999999999</c:v>
                </c:pt>
                <c:pt idx="6625">
                  <c:v>2045.547</c:v>
                </c:pt>
                <c:pt idx="6626">
                  <c:v>2049.375</c:v>
                </c:pt>
                <c:pt idx="6627">
                  <c:v>2049.375</c:v>
                </c:pt>
                <c:pt idx="6628">
                  <c:v>2048.9839999999999</c:v>
                </c:pt>
                <c:pt idx="6629">
                  <c:v>2049.7660000000001</c:v>
                </c:pt>
                <c:pt idx="6630">
                  <c:v>2047.1869999999999</c:v>
                </c:pt>
                <c:pt idx="6631">
                  <c:v>2049.6089999999999</c:v>
                </c:pt>
                <c:pt idx="6632">
                  <c:v>2048.75</c:v>
                </c:pt>
                <c:pt idx="6633">
                  <c:v>2048.75</c:v>
                </c:pt>
                <c:pt idx="6634">
                  <c:v>2048.75</c:v>
                </c:pt>
                <c:pt idx="6635">
                  <c:v>2047.9690000000001</c:v>
                </c:pt>
                <c:pt idx="6636">
                  <c:v>2046.5619999999999</c:v>
                </c:pt>
                <c:pt idx="6637">
                  <c:v>2048.3589999999999</c:v>
                </c:pt>
                <c:pt idx="6638">
                  <c:v>2050.9369999999999</c:v>
                </c:pt>
                <c:pt idx="6639">
                  <c:v>2053.5940000000001</c:v>
                </c:pt>
                <c:pt idx="6640">
                  <c:v>2055.547</c:v>
                </c:pt>
                <c:pt idx="6641">
                  <c:v>2055.7809999999999</c:v>
                </c:pt>
                <c:pt idx="6642">
                  <c:v>2056.4059999999999</c:v>
                </c:pt>
                <c:pt idx="6643">
                  <c:v>2053.75</c:v>
                </c:pt>
                <c:pt idx="6644">
                  <c:v>2055.3910000000001</c:v>
                </c:pt>
                <c:pt idx="6645">
                  <c:v>2055.547</c:v>
                </c:pt>
                <c:pt idx="6646">
                  <c:v>2055.9369999999999</c:v>
                </c:pt>
                <c:pt idx="6647">
                  <c:v>2058.3589999999999</c:v>
                </c:pt>
                <c:pt idx="6648">
                  <c:v>2056.5619999999999</c:v>
                </c:pt>
                <c:pt idx="6649">
                  <c:v>2040</c:v>
                </c:pt>
                <c:pt idx="6650">
                  <c:v>2033.5940000000001</c:v>
                </c:pt>
                <c:pt idx="6651">
                  <c:v>2043.3589999999999</c:v>
                </c:pt>
                <c:pt idx="6652">
                  <c:v>2045.7809999999999</c:v>
                </c:pt>
                <c:pt idx="6653">
                  <c:v>2040.3910000000001</c:v>
                </c:pt>
                <c:pt idx="6654">
                  <c:v>2047.1869999999999</c:v>
                </c:pt>
                <c:pt idx="6655">
                  <c:v>2050.9369999999999</c:v>
                </c:pt>
                <c:pt idx="6656">
                  <c:v>2050.7809999999999</c:v>
                </c:pt>
                <c:pt idx="6657">
                  <c:v>2057.9690000000001</c:v>
                </c:pt>
                <c:pt idx="6658">
                  <c:v>2057.1869999999999</c:v>
                </c:pt>
                <c:pt idx="6659">
                  <c:v>2053.75</c:v>
                </c:pt>
                <c:pt idx="6660">
                  <c:v>2060.1559999999999</c:v>
                </c:pt>
                <c:pt idx="6661">
                  <c:v>2057.3440000000001</c:v>
                </c:pt>
                <c:pt idx="6662">
                  <c:v>2060.547</c:v>
                </c:pt>
                <c:pt idx="6663">
                  <c:v>2064.7660000000001</c:v>
                </c:pt>
                <c:pt idx="6664">
                  <c:v>2052.7339999999999</c:v>
                </c:pt>
                <c:pt idx="6665">
                  <c:v>2045.1559999999999</c:v>
                </c:pt>
                <c:pt idx="6666">
                  <c:v>2055.9369999999999</c:v>
                </c:pt>
                <c:pt idx="6667">
                  <c:v>2054.6089999999999</c:v>
                </c:pt>
                <c:pt idx="6668">
                  <c:v>2052.3440000000001</c:v>
                </c:pt>
                <c:pt idx="6669">
                  <c:v>2052.9690000000001</c:v>
                </c:pt>
                <c:pt idx="6670">
                  <c:v>2055</c:v>
                </c:pt>
                <c:pt idx="6671">
                  <c:v>2053.9839999999999</c:v>
                </c:pt>
                <c:pt idx="6672">
                  <c:v>2056.797</c:v>
                </c:pt>
                <c:pt idx="6673">
                  <c:v>2057.9690000000001</c:v>
                </c:pt>
                <c:pt idx="6674">
                  <c:v>2055.547</c:v>
                </c:pt>
                <c:pt idx="6675">
                  <c:v>2057.1869999999999</c:v>
                </c:pt>
                <c:pt idx="6676">
                  <c:v>2058.75</c:v>
                </c:pt>
                <c:pt idx="6677">
                  <c:v>2055</c:v>
                </c:pt>
                <c:pt idx="6678">
                  <c:v>2058.75</c:v>
                </c:pt>
                <c:pt idx="6679">
                  <c:v>2059.6089999999999</c:v>
                </c:pt>
                <c:pt idx="6680">
                  <c:v>2055.9369999999999</c:v>
                </c:pt>
                <c:pt idx="6681">
                  <c:v>2059.6089999999999</c:v>
                </c:pt>
                <c:pt idx="6682">
                  <c:v>2059.6089999999999</c:v>
                </c:pt>
                <c:pt idx="6683">
                  <c:v>2062.9690000000001</c:v>
                </c:pt>
                <c:pt idx="6684">
                  <c:v>2059.1410000000001</c:v>
                </c:pt>
                <c:pt idx="6685">
                  <c:v>2062.7339999999999</c:v>
                </c:pt>
                <c:pt idx="6686">
                  <c:v>2062.1869999999999</c:v>
                </c:pt>
                <c:pt idx="6687">
                  <c:v>2064.7660000000001</c:v>
                </c:pt>
                <c:pt idx="6688">
                  <c:v>2063.5940000000001</c:v>
                </c:pt>
                <c:pt idx="6689">
                  <c:v>2060.7809999999999</c:v>
                </c:pt>
                <c:pt idx="6690">
                  <c:v>2061.953</c:v>
                </c:pt>
                <c:pt idx="6691">
                  <c:v>2064.375</c:v>
                </c:pt>
                <c:pt idx="6692">
                  <c:v>2062.1869999999999</c:v>
                </c:pt>
                <c:pt idx="6693">
                  <c:v>2058.75</c:v>
                </c:pt>
                <c:pt idx="6694">
                  <c:v>2062.578</c:v>
                </c:pt>
                <c:pt idx="6695">
                  <c:v>2061.5619999999999</c:v>
                </c:pt>
                <c:pt idx="6696">
                  <c:v>2060.547</c:v>
                </c:pt>
                <c:pt idx="6697">
                  <c:v>2061.5619999999999</c:v>
                </c:pt>
                <c:pt idx="6698">
                  <c:v>2059.7660000000001</c:v>
                </c:pt>
                <c:pt idx="6699">
                  <c:v>2060.7809999999999</c:v>
                </c:pt>
                <c:pt idx="6700">
                  <c:v>2057.3440000000001</c:v>
                </c:pt>
                <c:pt idx="6701">
                  <c:v>2056.4059999999999</c:v>
                </c:pt>
                <c:pt idx="6702">
                  <c:v>2059.1410000000001</c:v>
                </c:pt>
                <c:pt idx="6703">
                  <c:v>2055.3910000000001</c:v>
                </c:pt>
                <c:pt idx="6704">
                  <c:v>2056.172</c:v>
                </c:pt>
                <c:pt idx="6705">
                  <c:v>2055.3910000000001</c:v>
                </c:pt>
                <c:pt idx="6706">
                  <c:v>2052.1869999999999</c:v>
                </c:pt>
                <c:pt idx="6707">
                  <c:v>2053.5940000000001</c:v>
                </c:pt>
                <c:pt idx="6708">
                  <c:v>2054.1410000000001</c:v>
                </c:pt>
                <c:pt idx="6709">
                  <c:v>2052.578</c:v>
                </c:pt>
                <c:pt idx="6710">
                  <c:v>2052.1869999999999</c:v>
                </c:pt>
                <c:pt idx="6711">
                  <c:v>2049.1410000000001</c:v>
                </c:pt>
                <c:pt idx="6712">
                  <c:v>2047.1869999999999</c:v>
                </c:pt>
                <c:pt idx="6713">
                  <c:v>2045.547</c:v>
                </c:pt>
                <c:pt idx="6714">
                  <c:v>2046.172</c:v>
                </c:pt>
                <c:pt idx="6715">
                  <c:v>2045</c:v>
                </c:pt>
                <c:pt idx="6716">
                  <c:v>2044.375</c:v>
                </c:pt>
                <c:pt idx="6717">
                  <c:v>2043.203</c:v>
                </c:pt>
                <c:pt idx="6718">
                  <c:v>2044.6089999999999</c:v>
                </c:pt>
                <c:pt idx="6719">
                  <c:v>2041.953</c:v>
                </c:pt>
                <c:pt idx="6720">
                  <c:v>2040.547</c:v>
                </c:pt>
                <c:pt idx="6721">
                  <c:v>2039.375</c:v>
                </c:pt>
                <c:pt idx="6722">
                  <c:v>2039.375</c:v>
                </c:pt>
                <c:pt idx="6723">
                  <c:v>2037.9690000000001</c:v>
                </c:pt>
                <c:pt idx="6724">
                  <c:v>2041.4059999999999</c:v>
                </c:pt>
                <c:pt idx="6725">
                  <c:v>2037.3440000000001</c:v>
                </c:pt>
                <c:pt idx="6726">
                  <c:v>2036.172</c:v>
                </c:pt>
                <c:pt idx="6727">
                  <c:v>2038.203</c:v>
                </c:pt>
                <c:pt idx="6728">
                  <c:v>2035.1559999999999</c:v>
                </c:pt>
                <c:pt idx="6729">
                  <c:v>2036.5619999999999</c:v>
                </c:pt>
                <c:pt idx="6730">
                  <c:v>2035.547</c:v>
                </c:pt>
                <c:pt idx="6731">
                  <c:v>2035.1559999999999</c:v>
                </c:pt>
                <c:pt idx="6732">
                  <c:v>2036.797</c:v>
                </c:pt>
                <c:pt idx="6733">
                  <c:v>2036.172</c:v>
                </c:pt>
                <c:pt idx="6734">
                  <c:v>2033.75</c:v>
                </c:pt>
                <c:pt idx="6735">
                  <c:v>2036.172</c:v>
                </c:pt>
                <c:pt idx="6736">
                  <c:v>2039.375</c:v>
                </c:pt>
                <c:pt idx="6737">
                  <c:v>2038.5940000000001</c:v>
                </c:pt>
                <c:pt idx="6738">
                  <c:v>2041.4059999999999</c:v>
                </c:pt>
                <c:pt idx="6739">
                  <c:v>2041.797</c:v>
                </c:pt>
                <c:pt idx="6740">
                  <c:v>2042.7339999999999</c:v>
                </c:pt>
                <c:pt idx="6741">
                  <c:v>2046.4059999999999</c:v>
                </c:pt>
                <c:pt idx="6742">
                  <c:v>2046.953</c:v>
                </c:pt>
                <c:pt idx="6743">
                  <c:v>2048.9839999999999</c:v>
                </c:pt>
                <c:pt idx="6744">
                  <c:v>2053.5940000000001</c:v>
                </c:pt>
                <c:pt idx="6745">
                  <c:v>2054.7660000000001</c:v>
                </c:pt>
                <c:pt idx="6746">
                  <c:v>2058.75</c:v>
                </c:pt>
                <c:pt idx="6747">
                  <c:v>2055.9369999999999</c:v>
                </c:pt>
                <c:pt idx="6748">
                  <c:v>2060.547</c:v>
                </c:pt>
                <c:pt idx="6749">
                  <c:v>2067.1869999999999</c:v>
                </c:pt>
                <c:pt idx="6750">
                  <c:v>2067.578</c:v>
                </c:pt>
                <c:pt idx="6751">
                  <c:v>2071.5619999999999</c:v>
                </c:pt>
                <c:pt idx="6752">
                  <c:v>2076.797</c:v>
                </c:pt>
                <c:pt idx="6753">
                  <c:v>2076.172</c:v>
                </c:pt>
                <c:pt idx="6754">
                  <c:v>2075.7809999999999</c:v>
                </c:pt>
                <c:pt idx="6755">
                  <c:v>2080.9369999999999</c:v>
                </c:pt>
                <c:pt idx="6756">
                  <c:v>2084.7660000000001</c:v>
                </c:pt>
                <c:pt idx="6757">
                  <c:v>2088.203</c:v>
                </c:pt>
                <c:pt idx="6758">
                  <c:v>2086.953</c:v>
                </c:pt>
                <c:pt idx="6759">
                  <c:v>2074.1410000000001</c:v>
                </c:pt>
                <c:pt idx="6760">
                  <c:v>2080.1559999999999</c:v>
                </c:pt>
                <c:pt idx="6761">
                  <c:v>2090.1559999999999</c:v>
                </c:pt>
                <c:pt idx="6762">
                  <c:v>2098.5940000000001</c:v>
                </c:pt>
                <c:pt idx="6763">
                  <c:v>2095</c:v>
                </c:pt>
                <c:pt idx="6764">
                  <c:v>2099.375</c:v>
                </c:pt>
                <c:pt idx="6765">
                  <c:v>2100.1559999999999</c:v>
                </c:pt>
                <c:pt idx="6766">
                  <c:v>2101.953</c:v>
                </c:pt>
                <c:pt idx="6767">
                  <c:v>2103.203</c:v>
                </c:pt>
                <c:pt idx="6768">
                  <c:v>2105.3910000000001</c:v>
                </c:pt>
                <c:pt idx="6769">
                  <c:v>2106.4059999999999</c:v>
                </c:pt>
                <c:pt idx="6770">
                  <c:v>2110</c:v>
                </c:pt>
                <c:pt idx="6771">
                  <c:v>2112.1869999999999</c:v>
                </c:pt>
                <c:pt idx="6772">
                  <c:v>2113.203</c:v>
                </c:pt>
                <c:pt idx="6773">
                  <c:v>2116.4059999999999</c:v>
                </c:pt>
                <c:pt idx="6774">
                  <c:v>2114.7660000000001</c:v>
                </c:pt>
                <c:pt idx="6775">
                  <c:v>2118.9839999999999</c:v>
                </c:pt>
                <c:pt idx="6776">
                  <c:v>2119.6089999999999</c:v>
                </c:pt>
                <c:pt idx="6777">
                  <c:v>2122.578</c:v>
                </c:pt>
                <c:pt idx="6778">
                  <c:v>2123.75</c:v>
                </c:pt>
                <c:pt idx="6779">
                  <c:v>2126.797</c:v>
                </c:pt>
                <c:pt idx="6780">
                  <c:v>2124.1410000000001</c:v>
                </c:pt>
                <c:pt idx="6781">
                  <c:v>2127.1869999999999</c:v>
                </c:pt>
                <c:pt idx="6782">
                  <c:v>2124.375</c:v>
                </c:pt>
                <c:pt idx="6783">
                  <c:v>2127.7339999999999</c:v>
                </c:pt>
                <c:pt idx="6784">
                  <c:v>2125.1559999999999</c:v>
                </c:pt>
                <c:pt idx="6785">
                  <c:v>2123.5940000000001</c:v>
                </c:pt>
                <c:pt idx="6786">
                  <c:v>2120.3910000000001</c:v>
                </c:pt>
                <c:pt idx="6787">
                  <c:v>2121.4059999999999</c:v>
                </c:pt>
                <c:pt idx="6788">
                  <c:v>2119.7660000000001</c:v>
                </c:pt>
                <c:pt idx="6789">
                  <c:v>2118.9839999999999</c:v>
                </c:pt>
                <c:pt idx="6790">
                  <c:v>2119.1410000000001</c:v>
                </c:pt>
                <c:pt idx="6791">
                  <c:v>2119.1410000000001</c:v>
                </c:pt>
                <c:pt idx="6792">
                  <c:v>2118.3589999999999</c:v>
                </c:pt>
                <c:pt idx="6793">
                  <c:v>2119.1410000000001</c:v>
                </c:pt>
                <c:pt idx="6794">
                  <c:v>2117.9690000000001</c:v>
                </c:pt>
                <c:pt idx="6795">
                  <c:v>2114.375</c:v>
                </c:pt>
                <c:pt idx="6796">
                  <c:v>2112.578</c:v>
                </c:pt>
                <c:pt idx="6797">
                  <c:v>2112.9690000000001</c:v>
                </c:pt>
                <c:pt idx="6798">
                  <c:v>2110.547</c:v>
                </c:pt>
                <c:pt idx="6799">
                  <c:v>2106.5619999999999</c:v>
                </c:pt>
                <c:pt idx="6800">
                  <c:v>2109.6089999999999</c:v>
                </c:pt>
                <c:pt idx="6801">
                  <c:v>2103.5940000000001</c:v>
                </c:pt>
                <c:pt idx="6802">
                  <c:v>2103.3589999999999</c:v>
                </c:pt>
                <c:pt idx="6803">
                  <c:v>2101.172</c:v>
                </c:pt>
                <c:pt idx="6804">
                  <c:v>2100.9369999999999</c:v>
                </c:pt>
                <c:pt idx="6805">
                  <c:v>2097.9690000000001</c:v>
                </c:pt>
                <c:pt idx="6806">
                  <c:v>2094.375</c:v>
                </c:pt>
                <c:pt idx="6807">
                  <c:v>2094.1410000000001</c:v>
                </c:pt>
                <c:pt idx="6808">
                  <c:v>2090.7809999999999</c:v>
                </c:pt>
                <c:pt idx="6809">
                  <c:v>2091.797</c:v>
                </c:pt>
                <c:pt idx="6810">
                  <c:v>2086.797</c:v>
                </c:pt>
                <c:pt idx="6811">
                  <c:v>2085.7809999999999</c:v>
                </c:pt>
                <c:pt idx="6812">
                  <c:v>2084.7660000000001</c:v>
                </c:pt>
                <c:pt idx="6813">
                  <c:v>2081.797</c:v>
                </c:pt>
                <c:pt idx="6814">
                  <c:v>2080.7809999999999</c:v>
                </c:pt>
                <c:pt idx="6815">
                  <c:v>2076.172</c:v>
                </c:pt>
                <c:pt idx="6816">
                  <c:v>2076.797</c:v>
                </c:pt>
                <c:pt idx="6817">
                  <c:v>2074.375</c:v>
                </c:pt>
                <c:pt idx="6818">
                  <c:v>2072.9690000000001</c:v>
                </c:pt>
                <c:pt idx="6819">
                  <c:v>2070.3910000000001</c:v>
                </c:pt>
                <c:pt idx="6820">
                  <c:v>2070.7809999999999</c:v>
                </c:pt>
                <c:pt idx="6821">
                  <c:v>2068.3589999999999</c:v>
                </c:pt>
                <c:pt idx="6822">
                  <c:v>2065.547</c:v>
                </c:pt>
                <c:pt idx="6823">
                  <c:v>2065.547</c:v>
                </c:pt>
                <c:pt idx="6824">
                  <c:v>2064.375</c:v>
                </c:pt>
                <c:pt idx="6825">
                  <c:v>2062.3440000000001</c:v>
                </c:pt>
                <c:pt idx="6826">
                  <c:v>2059.1410000000001</c:v>
                </c:pt>
                <c:pt idx="6827">
                  <c:v>2057.9690000000001</c:v>
                </c:pt>
                <c:pt idx="6828">
                  <c:v>2056.953</c:v>
                </c:pt>
                <c:pt idx="6829">
                  <c:v>2056.797</c:v>
                </c:pt>
                <c:pt idx="6830">
                  <c:v>2054.6089999999999</c:v>
                </c:pt>
                <c:pt idx="6831">
                  <c:v>2051.953</c:v>
                </c:pt>
                <c:pt idx="6832">
                  <c:v>2052.3440000000001</c:v>
                </c:pt>
                <c:pt idx="6833">
                  <c:v>2052.578</c:v>
                </c:pt>
                <c:pt idx="6834">
                  <c:v>2051.797</c:v>
                </c:pt>
                <c:pt idx="6835">
                  <c:v>2053.203</c:v>
                </c:pt>
                <c:pt idx="6836">
                  <c:v>2050</c:v>
                </c:pt>
                <c:pt idx="6837">
                  <c:v>2050.1559999999999</c:v>
                </c:pt>
                <c:pt idx="6838">
                  <c:v>2051.953</c:v>
                </c:pt>
                <c:pt idx="6839">
                  <c:v>2054.7660000000001</c:v>
                </c:pt>
                <c:pt idx="6840">
                  <c:v>2052.578</c:v>
                </c:pt>
                <c:pt idx="6841">
                  <c:v>2049.375</c:v>
                </c:pt>
                <c:pt idx="6842">
                  <c:v>2057.1869999999999</c:v>
                </c:pt>
                <c:pt idx="6843">
                  <c:v>2057.7339999999999</c:v>
                </c:pt>
                <c:pt idx="6844">
                  <c:v>2056.172</c:v>
                </c:pt>
                <c:pt idx="6845">
                  <c:v>2060.3910000000001</c:v>
                </c:pt>
                <c:pt idx="6846">
                  <c:v>2061.5619999999999</c:v>
                </c:pt>
                <c:pt idx="6847">
                  <c:v>2060.3910000000001</c:v>
                </c:pt>
                <c:pt idx="6848">
                  <c:v>2061.172</c:v>
                </c:pt>
                <c:pt idx="6849">
                  <c:v>2063.75</c:v>
                </c:pt>
                <c:pt idx="6850">
                  <c:v>2064.375</c:v>
                </c:pt>
                <c:pt idx="6851">
                  <c:v>2066.797</c:v>
                </c:pt>
                <c:pt idx="6852">
                  <c:v>2069.6089999999999</c:v>
                </c:pt>
                <c:pt idx="6853">
                  <c:v>2068.9839999999999</c:v>
                </c:pt>
                <c:pt idx="6854">
                  <c:v>2069.375</c:v>
                </c:pt>
                <c:pt idx="6855">
                  <c:v>2071.4059999999999</c:v>
                </c:pt>
                <c:pt idx="6856">
                  <c:v>2070.547</c:v>
                </c:pt>
                <c:pt idx="6857">
                  <c:v>2072.1869999999999</c:v>
                </c:pt>
                <c:pt idx="6858">
                  <c:v>2073.75</c:v>
                </c:pt>
                <c:pt idx="6859">
                  <c:v>2077.9690000000001</c:v>
                </c:pt>
                <c:pt idx="6860">
                  <c:v>2078.5940000000001</c:v>
                </c:pt>
                <c:pt idx="6861">
                  <c:v>2078.9839999999999</c:v>
                </c:pt>
                <c:pt idx="6862">
                  <c:v>2060.7809999999999</c:v>
                </c:pt>
                <c:pt idx="6863">
                  <c:v>2000</c:v>
                </c:pt>
                <c:pt idx="6864">
                  <c:v>2027.3440000000001</c:v>
                </c:pt>
                <c:pt idx="6865">
                  <c:v>2068.3589999999999</c:v>
                </c:pt>
                <c:pt idx="6866">
                  <c:v>2045.9369999999999</c:v>
                </c:pt>
                <c:pt idx="6867">
                  <c:v>2046.953</c:v>
                </c:pt>
                <c:pt idx="6868">
                  <c:v>2037.578</c:v>
                </c:pt>
                <c:pt idx="6869">
                  <c:v>2045.9369999999999</c:v>
                </c:pt>
                <c:pt idx="6870">
                  <c:v>2059.375</c:v>
                </c:pt>
                <c:pt idx="6871">
                  <c:v>2065</c:v>
                </c:pt>
                <c:pt idx="6872">
                  <c:v>2072.3440000000001</c:v>
                </c:pt>
                <c:pt idx="6873">
                  <c:v>2070.3910000000001</c:v>
                </c:pt>
                <c:pt idx="6874">
                  <c:v>2076.4059999999999</c:v>
                </c:pt>
                <c:pt idx="6875">
                  <c:v>2077.9690000000001</c:v>
                </c:pt>
                <c:pt idx="6876">
                  <c:v>2096.4059999999999</c:v>
                </c:pt>
                <c:pt idx="6877">
                  <c:v>2095.547</c:v>
                </c:pt>
                <c:pt idx="6878">
                  <c:v>2061.172</c:v>
                </c:pt>
                <c:pt idx="6879">
                  <c:v>2052.7339999999999</c:v>
                </c:pt>
                <c:pt idx="6880">
                  <c:v>2049.375</c:v>
                </c:pt>
                <c:pt idx="6881">
                  <c:v>2044.6089999999999</c:v>
                </c:pt>
                <c:pt idx="6882">
                  <c:v>2043.9839999999999</c:v>
                </c:pt>
                <c:pt idx="6883">
                  <c:v>2040.3910000000001</c:v>
                </c:pt>
                <c:pt idx="6884">
                  <c:v>2040</c:v>
                </c:pt>
                <c:pt idx="6885">
                  <c:v>2044.1410000000001</c:v>
                </c:pt>
                <c:pt idx="6886">
                  <c:v>2038.3589999999999</c:v>
                </c:pt>
                <c:pt idx="6887">
                  <c:v>2042.9690000000001</c:v>
                </c:pt>
                <c:pt idx="6888">
                  <c:v>2042.9690000000001</c:v>
                </c:pt>
                <c:pt idx="6889">
                  <c:v>2040.547</c:v>
                </c:pt>
                <c:pt idx="6890">
                  <c:v>2038.3589999999999</c:v>
                </c:pt>
                <c:pt idx="6891">
                  <c:v>2036.5619999999999</c:v>
                </c:pt>
                <c:pt idx="6892">
                  <c:v>2040</c:v>
                </c:pt>
                <c:pt idx="6893">
                  <c:v>2038.5940000000001</c:v>
                </c:pt>
                <c:pt idx="6894">
                  <c:v>2034.375</c:v>
                </c:pt>
                <c:pt idx="6895">
                  <c:v>2032.7339999999999</c:v>
                </c:pt>
                <c:pt idx="6896">
                  <c:v>2031.797</c:v>
                </c:pt>
                <c:pt idx="6897">
                  <c:v>2031.797</c:v>
                </c:pt>
                <c:pt idx="6898">
                  <c:v>2028.3589999999999</c:v>
                </c:pt>
                <c:pt idx="6899">
                  <c:v>2031.953</c:v>
                </c:pt>
                <c:pt idx="6900">
                  <c:v>2032.1869999999999</c:v>
                </c:pt>
                <c:pt idx="6901">
                  <c:v>2030.9369999999999</c:v>
                </c:pt>
                <c:pt idx="6902">
                  <c:v>2030.1559999999999</c:v>
                </c:pt>
                <c:pt idx="6903">
                  <c:v>2028.5940000000001</c:v>
                </c:pt>
                <c:pt idx="6904">
                  <c:v>2027.578</c:v>
                </c:pt>
                <c:pt idx="6905">
                  <c:v>2027.7339999999999</c:v>
                </c:pt>
                <c:pt idx="6906">
                  <c:v>2025.9369999999999</c:v>
                </c:pt>
                <c:pt idx="6907">
                  <c:v>2026.172</c:v>
                </c:pt>
                <c:pt idx="6908">
                  <c:v>2026.953</c:v>
                </c:pt>
                <c:pt idx="6909">
                  <c:v>2026.5619999999999</c:v>
                </c:pt>
                <c:pt idx="6910">
                  <c:v>2025.9369999999999</c:v>
                </c:pt>
                <c:pt idx="6911">
                  <c:v>2026.5619999999999</c:v>
                </c:pt>
                <c:pt idx="6912">
                  <c:v>2027.9690000000001</c:v>
                </c:pt>
                <c:pt idx="6913">
                  <c:v>2027.1869999999999</c:v>
                </c:pt>
                <c:pt idx="6914">
                  <c:v>2026.5619999999999</c:v>
                </c:pt>
                <c:pt idx="6915">
                  <c:v>2029.7660000000001</c:v>
                </c:pt>
                <c:pt idx="6916">
                  <c:v>2028.5940000000001</c:v>
                </c:pt>
                <c:pt idx="6917">
                  <c:v>2029.375</c:v>
                </c:pt>
                <c:pt idx="6918">
                  <c:v>2029.7660000000001</c:v>
                </c:pt>
                <c:pt idx="6919">
                  <c:v>2028.203</c:v>
                </c:pt>
                <c:pt idx="6920">
                  <c:v>2030.9369999999999</c:v>
                </c:pt>
                <c:pt idx="6921">
                  <c:v>2031.4059999999999</c:v>
                </c:pt>
                <c:pt idx="6922">
                  <c:v>2030.3910000000001</c:v>
                </c:pt>
                <c:pt idx="6923">
                  <c:v>2031.172</c:v>
                </c:pt>
                <c:pt idx="6924">
                  <c:v>2035.3910000000001</c:v>
                </c:pt>
                <c:pt idx="6925">
                  <c:v>2032.7339999999999</c:v>
                </c:pt>
                <c:pt idx="6926">
                  <c:v>2035.547</c:v>
                </c:pt>
                <c:pt idx="6927">
                  <c:v>2038.75</c:v>
                </c:pt>
                <c:pt idx="6928">
                  <c:v>2039.1410000000001</c:v>
                </c:pt>
                <c:pt idx="6929">
                  <c:v>2036.5619999999999</c:v>
                </c:pt>
                <c:pt idx="6930">
                  <c:v>2038.75</c:v>
                </c:pt>
                <c:pt idx="6931">
                  <c:v>2037.578</c:v>
                </c:pt>
                <c:pt idx="6932">
                  <c:v>2038.75</c:v>
                </c:pt>
                <c:pt idx="6933">
                  <c:v>2040.3910000000001</c:v>
                </c:pt>
                <c:pt idx="6934">
                  <c:v>2043.203</c:v>
                </c:pt>
                <c:pt idx="6935">
                  <c:v>2043.75</c:v>
                </c:pt>
                <c:pt idx="6936">
                  <c:v>2045.1559999999999</c:v>
                </c:pt>
                <c:pt idx="6937">
                  <c:v>2042.9690000000001</c:v>
                </c:pt>
                <c:pt idx="6938">
                  <c:v>2044.1410000000001</c:v>
                </c:pt>
                <c:pt idx="6939">
                  <c:v>2043.75</c:v>
                </c:pt>
                <c:pt idx="6940">
                  <c:v>2045</c:v>
                </c:pt>
                <c:pt idx="6941">
                  <c:v>2049.375</c:v>
                </c:pt>
                <c:pt idx="6942">
                  <c:v>2048.203</c:v>
                </c:pt>
                <c:pt idx="6943">
                  <c:v>2046.797</c:v>
                </c:pt>
                <c:pt idx="6944">
                  <c:v>2046.4059999999999</c:v>
                </c:pt>
                <c:pt idx="6945">
                  <c:v>2046.4059999999999</c:v>
                </c:pt>
                <c:pt idx="6946">
                  <c:v>2045.9369999999999</c:v>
                </c:pt>
                <c:pt idx="6947">
                  <c:v>2047.7339999999999</c:v>
                </c:pt>
                <c:pt idx="6948">
                  <c:v>2047.578</c:v>
                </c:pt>
                <c:pt idx="6949">
                  <c:v>2048.3589999999999</c:v>
                </c:pt>
                <c:pt idx="6950">
                  <c:v>2048.3589999999999</c:v>
                </c:pt>
                <c:pt idx="6951">
                  <c:v>2047.9690000000001</c:v>
                </c:pt>
                <c:pt idx="6952">
                  <c:v>2045.7809999999999</c:v>
                </c:pt>
                <c:pt idx="6953">
                  <c:v>2049.375</c:v>
                </c:pt>
                <c:pt idx="6954">
                  <c:v>2050.3910000000001</c:v>
                </c:pt>
                <c:pt idx="6955">
                  <c:v>2050.547</c:v>
                </c:pt>
                <c:pt idx="6956">
                  <c:v>2052.578</c:v>
                </c:pt>
                <c:pt idx="6957">
                  <c:v>2051.4059999999999</c:v>
                </c:pt>
                <c:pt idx="6958">
                  <c:v>2055.3910000000001</c:v>
                </c:pt>
                <c:pt idx="6959">
                  <c:v>2055.547</c:v>
                </c:pt>
                <c:pt idx="6960">
                  <c:v>2053.9839999999999</c:v>
                </c:pt>
                <c:pt idx="6961">
                  <c:v>2046.4059999999999</c:v>
                </c:pt>
                <c:pt idx="6962">
                  <c:v>2034.7660000000001</c:v>
                </c:pt>
                <c:pt idx="6963">
                  <c:v>2042.3440000000001</c:v>
                </c:pt>
                <c:pt idx="6964">
                  <c:v>2045.547</c:v>
                </c:pt>
                <c:pt idx="6965">
                  <c:v>2036.797</c:v>
                </c:pt>
                <c:pt idx="6966">
                  <c:v>2040.9369999999999</c:v>
                </c:pt>
                <c:pt idx="6967">
                  <c:v>2046.953</c:v>
                </c:pt>
                <c:pt idx="6968">
                  <c:v>2050.1559999999999</c:v>
                </c:pt>
                <c:pt idx="6969">
                  <c:v>2057.1869999999999</c:v>
                </c:pt>
                <c:pt idx="6970">
                  <c:v>2055.3910000000001</c:v>
                </c:pt>
                <c:pt idx="6971">
                  <c:v>2050.3910000000001</c:v>
                </c:pt>
                <c:pt idx="6972">
                  <c:v>2054.375</c:v>
                </c:pt>
                <c:pt idx="6973">
                  <c:v>2053.3589999999999</c:v>
                </c:pt>
                <c:pt idx="6974">
                  <c:v>2055.7809999999999</c:v>
                </c:pt>
                <c:pt idx="6975">
                  <c:v>2062.9690000000001</c:v>
                </c:pt>
                <c:pt idx="6976">
                  <c:v>2053.9839999999999</c:v>
                </c:pt>
                <c:pt idx="6977">
                  <c:v>2042.578</c:v>
                </c:pt>
                <c:pt idx="6978">
                  <c:v>2047.1869999999999</c:v>
                </c:pt>
                <c:pt idx="6979">
                  <c:v>2049.6089999999999</c:v>
                </c:pt>
                <c:pt idx="6980">
                  <c:v>2046.5619999999999</c:v>
                </c:pt>
                <c:pt idx="6981">
                  <c:v>2048.75</c:v>
                </c:pt>
                <c:pt idx="6982">
                  <c:v>2049.6089999999999</c:v>
                </c:pt>
                <c:pt idx="6983">
                  <c:v>2053.203</c:v>
                </c:pt>
                <c:pt idx="6984">
                  <c:v>2050.547</c:v>
                </c:pt>
                <c:pt idx="6985">
                  <c:v>2055.3910000000001</c:v>
                </c:pt>
                <c:pt idx="6986">
                  <c:v>2056.4059999999999</c:v>
                </c:pt>
                <c:pt idx="6987">
                  <c:v>2058.3589999999999</c:v>
                </c:pt>
                <c:pt idx="6988">
                  <c:v>2059.6089999999999</c:v>
                </c:pt>
                <c:pt idx="6989">
                  <c:v>2055</c:v>
                </c:pt>
                <c:pt idx="6990">
                  <c:v>2055.547</c:v>
                </c:pt>
                <c:pt idx="6991">
                  <c:v>2060</c:v>
                </c:pt>
                <c:pt idx="6992">
                  <c:v>2059.1410000000001</c:v>
                </c:pt>
                <c:pt idx="6993">
                  <c:v>2056.5619999999999</c:v>
                </c:pt>
                <c:pt idx="6994">
                  <c:v>2058.5940000000001</c:v>
                </c:pt>
                <c:pt idx="6995">
                  <c:v>2058.75</c:v>
                </c:pt>
                <c:pt idx="6996">
                  <c:v>2057.3440000000001</c:v>
                </c:pt>
                <c:pt idx="6997">
                  <c:v>2057.9690000000001</c:v>
                </c:pt>
                <c:pt idx="6998">
                  <c:v>2059.6089999999999</c:v>
                </c:pt>
                <c:pt idx="6999">
                  <c:v>2060.7809999999999</c:v>
                </c:pt>
                <c:pt idx="7000">
                  <c:v>2058.3589999999999</c:v>
                </c:pt>
                <c:pt idx="7001">
                  <c:v>2058.3589999999999</c:v>
                </c:pt>
                <c:pt idx="7002">
                  <c:v>2058.9839999999999</c:v>
                </c:pt>
                <c:pt idx="7003">
                  <c:v>2059.375</c:v>
                </c:pt>
                <c:pt idx="7004">
                  <c:v>2058.9839999999999</c:v>
                </c:pt>
                <c:pt idx="7005">
                  <c:v>2059.7660000000001</c:v>
                </c:pt>
                <c:pt idx="7006">
                  <c:v>2060.3910000000001</c:v>
                </c:pt>
                <c:pt idx="7007">
                  <c:v>2061.4059999999999</c:v>
                </c:pt>
                <c:pt idx="7008">
                  <c:v>2060.9369999999999</c:v>
                </c:pt>
                <c:pt idx="7009">
                  <c:v>2060.3910000000001</c:v>
                </c:pt>
                <c:pt idx="7010">
                  <c:v>2061.172</c:v>
                </c:pt>
                <c:pt idx="7011">
                  <c:v>2061.5619999999999</c:v>
                </c:pt>
                <c:pt idx="7012">
                  <c:v>2061.4059999999999</c:v>
                </c:pt>
                <c:pt idx="7013">
                  <c:v>2059.6089999999999</c:v>
                </c:pt>
                <c:pt idx="7014">
                  <c:v>2060.547</c:v>
                </c:pt>
                <c:pt idx="7015">
                  <c:v>2056.172</c:v>
                </c:pt>
                <c:pt idx="7016">
                  <c:v>2057.3440000000001</c:v>
                </c:pt>
                <c:pt idx="7017">
                  <c:v>2056.797</c:v>
                </c:pt>
                <c:pt idx="7018">
                  <c:v>2053.5940000000001</c:v>
                </c:pt>
                <c:pt idx="7019">
                  <c:v>2053.3589999999999</c:v>
                </c:pt>
                <c:pt idx="7020">
                  <c:v>2051.797</c:v>
                </c:pt>
                <c:pt idx="7021">
                  <c:v>2049.1410000000001</c:v>
                </c:pt>
                <c:pt idx="7022">
                  <c:v>2049.7660000000001</c:v>
                </c:pt>
                <c:pt idx="7023">
                  <c:v>2050</c:v>
                </c:pt>
                <c:pt idx="7024">
                  <c:v>2048.9839999999999</c:v>
                </c:pt>
                <c:pt idx="7025">
                  <c:v>2049.7660000000001</c:v>
                </c:pt>
                <c:pt idx="7026">
                  <c:v>2048.9839999999999</c:v>
                </c:pt>
                <c:pt idx="7027">
                  <c:v>2048.9839999999999</c:v>
                </c:pt>
                <c:pt idx="7028">
                  <c:v>2045.7809999999999</c:v>
                </c:pt>
                <c:pt idx="7029">
                  <c:v>2045.1559999999999</c:v>
                </c:pt>
                <c:pt idx="7030">
                  <c:v>2043.75</c:v>
                </c:pt>
                <c:pt idx="7031">
                  <c:v>2043.9839999999999</c:v>
                </c:pt>
                <c:pt idx="7032">
                  <c:v>2046.172</c:v>
                </c:pt>
                <c:pt idx="7033">
                  <c:v>2042.7339999999999</c:v>
                </c:pt>
                <c:pt idx="7034">
                  <c:v>2040</c:v>
                </c:pt>
                <c:pt idx="7035">
                  <c:v>2042.1869999999999</c:v>
                </c:pt>
                <c:pt idx="7036">
                  <c:v>2039.375</c:v>
                </c:pt>
                <c:pt idx="7037">
                  <c:v>2037.3440000000001</c:v>
                </c:pt>
                <c:pt idx="7038">
                  <c:v>2038.9839999999999</c:v>
                </c:pt>
                <c:pt idx="7039">
                  <c:v>2038.203</c:v>
                </c:pt>
                <c:pt idx="7040">
                  <c:v>2038.5940000000001</c:v>
                </c:pt>
                <c:pt idx="7041">
                  <c:v>2037.1869999999999</c:v>
                </c:pt>
                <c:pt idx="7042">
                  <c:v>2035.9369999999999</c:v>
                </c:pt>
                <c:pt idx="7043">
                  <c:v>2036.172</c:v>
                </c:pt>
                <c:pt idx="7044">
                  <c:v>2037.7339999999999</c:v>
                </c:pt>
                <c:pt idx="7045">
                  <c:v>2039.6089999999999</c:v>
                </c:pt>
                <c:pt idx="7046">
                  <c:v>2042.3440000000001</c:v>
                </c:pt>
                <c:pt idx="7047">
                  <c:v>2041.797</c:v>
                </c:pt>
                <c:pt idx="7048">
                  <c:v>2045</c:v>
                </c:pt>
                <c:pt idx="7049">
                  <c:v>2040.3910000000001</c:v>
                </c:pt>
                <c:pt idx="7050">
                  <c:v>2043.75</c:v>
                </c:pt>
                <c:pt idx="7051">
                  <c:v>2050.1559999999999</c:v>
                </c:pt>
                <c:pt idx="7052">
                  <c:v>2048.75</c:v>
                </c:pt>
                <c:pt idx="7053">
                  <c:v>2050.7809999999999</c:v>
                </c:pt>
                <c:pt idx="7054">
                  <c:v>2051.172</c:v>
                </c:pt>
                <c:pt idx="7055">
                  <c:v>2053.3589999999999</c:v>
                </c:pt>
                <c:pt idx="7056">
                  <c:v>2054.375</c:v>
                </c:pt>
                <c:pt idx="7057">
                  <c:v>2057.578</c:v>
                </c:pt>
                <c:pt idx="7058">
                  <c:v>2056.5619999999999</c:v>
                </c:pt>
                <c:pt idx="7059">
                  <c:v>2062.7339999999999</c:v>
                </c:pt>
                <c:pt idx="7060">
                  <c:v>2065.3910000000001</c:v>
                </c:pt>
                <c:pt idx="7061">
                  <c:v>2066.4059999999999</c:v>
                </c:pt>
                <c:pt idx="7062">
                  <c:v>2063.9839999999999</c:v>
                </c:pt>
                <c:pt idx="7063">
                  <c:v>2070.1559999999999</c:v>
                </c:pt>
                <c:pt idx="7064">
                  <c:v>2072.9690000000001</c:v>
                </c:pt>
                <c:pt idx="7065">
                  <c:v>2075.7809999999999</c:v>
                </c:pt>
                <c:pt idx="7066">
                  <c:v>2080.547</c:v>
                </c:pt>
                <c:pt idx="7067">
                  <c:v>2085</c:v>
                </c:pt>
                <c:pt idx="7068">
                  <c:v>2085.3910000000001</c:v>
                </c:pt>
                <c:pt idx="7069">
                  <c:v>2087.9690000000001</c:v>
                </c:pt>
                <c:pt idx="7070">
                  <c:v>2088.5940000000001</c:v>
                </c:pt>
                <c:pt idx="7071">
                  <c:v>2091.4059999999999</c:v>
                </c:pt>
                <c:pt idx="7072">
                  <c:v>2074.375</c:v>
                </c:pt>
                <c:pt idx="7073">
                  <c:v>2090.7809999999999</c:v>
                </c:pt>
                <c:pt idx="7074">
                  <c:v>2106.5619999999999</c:v>
                </c:pt>
                <c:pt idx="7075">
                  <c:v>2100</c:v>
                </c:pt>
                <c:pt idx="7076">
                  <c:v>2100.547</c:v>
                </c:pt>
                <c:pt idx="7077">
                  <c:v>2100.547</c:v>
                </c:pt>
                <c:pt idx="7078">
                  <c:v>2105.3910000000001</c:v>
                </c:pt>
                <c:pt idx="7079">
                  <c:v>2108.203</c:v>
                </c:pt>
                <c:pt idx="7080">
                  <c:v>2109.6089999999999</c:v>
                </c:pt>
                <c:pt idx="7081">
                  <c:v>2111.797</c:v>
                </c:pt>
                <c:pt idx="7082">
                  <c:v>2110.9369999999999</c:v>
                </c:pt>
                <c:pt idx="7083">
                  <c:v>2113.5940000000001</c:v>
                </c:pt>
                <c:pt idx="7084">
                  <c:v>2116.172</c:v>
                </c:pt>
                <c:pt idx="7085">
                  <c:v>2118.203</c:v>
                </c:pt>
                <c:pt idx="7086">
                  <c:v>2118.75</c:v>
                </c:pt>
                <c:pt idx="7087">
                  <c:v>2121.797</c:v>
                </c:pt>
                <c:pt idx="7088">
                  <c:v>2125</c:v>
                </c:pt>
                <c:pt idx="7089">
                  <c:v>2127.578</c:v>
                </c:pt>
                <c:pt idx="7090">
                  <c:v>2123.5940000000001</c:v>
                </c:pt>
                <c:pt idx="7091">
                  <c:v>2125</c:v>
                </c:pt>
                <c:pt idx="7092">
                  <c:v>2130.7809999999999</c:v>
                </c:pt>
                <c:pt idx="7093">
                  <c:v>2131.797</c:v>
                </c:pt>
                <c:pt idx="7094">
                  <c:v>2132.9690000000001</c:v>
                </c:pt>
                <c:pt idx="7095">
                  <c:v>2134.7660000000001</c:v>
                </c:pt>
                <c:pt idx="7096">
                  <c:v>2133.3589999999999</c:v>
                </c:pt>
                <c:pt idx="7097">
                  <c:v>2132.578</c:v>
                </c:pt>
                <c:pt idx="7098">
                  <c:v>2124.6089999999999</c:v>
                </c:pt>
                <c:pt idx="7099">
                  <c:v>2125.3910000000001</c:v>
                </c:pt>
                <c:pt idx="7100">
                  <c:v>2126.4059999999999</c:v>
                </c:pt>
                <c:pt idx="7101">
                  <c:v>2124.6089999999999</c:v>
                </c:pt>
                <c:pt idx="7102">
                  <c:v>2123.9839999999999</c:v>
                </c:pt>
                <c:pt idx="7103">
                  <c:v>2124.375</c:v>
                </c:pt>
                <c:pt idx="7104">
                  <c:v>2120.7809999999999</c:v>
                </c:pt>
                <c:pt idx="7105">
                  <c:v>2120.7809999999999</c:v>
                </c:pt>
                <c:pt idx="7106">
                  <c:v>2119.375</c:v>
                </c:pt>
                <c:pt idx="7107">
                  <c:v>2116.953</c:v>
                </c:pt>
                <c:pt idx="7108">
                  <c:v>2118.5940000000001</c:v>
                </c:pt>
                <c:pt idx="7109">
                  <c:v>2115</c:v>
                </c:pt>
                <c:pt idx="7110">
                  <c:v>2113.9839999999999</c:v>
                </c:pt>
                <c:pt idx="7111">
                  <c:v>2110.7809999999999</c:v>
                </c:pt>
                <c:pt idx="7112">
                  <c:v>2109.375</c:v>
                </c:pt>
                <c:pt idx="7113">
                  <c:v>2107.1869999999999</c:v>
                </c:pt>
                <c:pt idx="7114">
                  <c:v>2104.6089999999999</c:v>
                </c:pt>
                <c:pt idx="7115">
                  <c:v>2100.7809999999999</c:v>
                </c:pt>
                <c:pt idx="7116">
                  <c:v>2100.9369999999999</c:v>
                </c:pt>
                <c:pt idx="7117">
                  <c:v>2098.75</c:v>
                </c:pt>
                <c:pt idx="7118">
                  <c:v>2096.4059999999999</c:v>
                </c:pt>
                <c:pt idx="7119">
                  <c:v>2096.5619999999999</c:v>
                </c:pt>
                <c:pt idx="7120">
                  <c:v>2092.578</c:v>
                </c:pt>
                <c:pt idx="7121">
                  <c:v>2090.547</c:v>
                </c:pt>
                <c:pt idx="7122">
                  <c:v>2089.7660000000001</c:v>
                </c:pt>
                <c:pt idx="7123">
                  <c:v>2086.797</c:v>
                </c:pt>
                <c:pt idx="7124">
                  <c:v>2086.172</c:v>
                </c:pt>
                <c:pt idx="7125">
                  <c:v>2081.797</c:v>
                </c:pt>
                <c:pt idx="7126">
                  <c:v>2080.9369999999999</c:v>
                </c:pt>
                <c:pt idx="7127">
                  <c:v>2077.9690000000001</c:v>
                </c:pt>
                <c:pt idx="7128">
                  <c:v>2077.578</c:v>
                </c:pt>
                <c:pt idx="7129">
                  <c:v>2076.797</c:v>
                </c:pt>
                <c:pt idx="7130">
                  <c:v>2070.7809999999999</c:v>
                </c:pt>
                <c:pt idx="7131">
                  <c:v>2066.953</c:v>
                </c:pt>
                <c:pt idx="7132">
                  <c:v>2067.3440000000001</c:v>
                </c:pt>
                <c:pt idx="7133">
                  <c:v>2064.375</c:v>
                </c:pt>
                <c:pt idx="7134">
                  <c:v>2061.5619999999999</c:v>
                </c:pt>
                <c:pt idx="7135">
                  <c:v>2060.547</c:v>
                </c:pt>
                <c:pt idx="7136">
                  <c:v>2056.953</c:v>
                </c:pt>
                <c:pt idx="7137">
                  <c:v>2057.1869999999999</c:v>
                </c:pt>
                <c:pt idx="7138">
                  <c:v>2057.1869999999999</c:v>
                </c:pt>
                <c:pt idx="7139">
                  <c:v>2053.5940000000001</c:v>
                </c:pt>
                <c:pt idx="7140">
                  <c:v>2052.578</c:v>
                </c:pt>
                <c:pt idx="7141">
                  <c:v>2049.375</c:v>
                </c:pt>
                <c:pt idx="7142">
                  <c:v>2048.9839999999999</c:v>
                </c:pt>
                <c:pt idx="7143">
                  <c:v>2050.547</c:v>
                </c:pt>
                <c:pt idx="7144">
                  <c:v>2047.9690000000001</c:v>
                </c:pt>
                <c:pt idx="7145">
                  <c:v>2049.6089999999999</c:v>
                </c:pt>
                <c:pt idx="7146">
                  <c:v>2049.7660000000001</c:v>
                </c:pt>
                <c:pt idx="7147">
                  <c:v>2048.75</c:v>
                </c:pt>
                <c:pt idx="7148">
                  <c:v>2045</c:v>
                </c:pt>
                <c:pt idx="7149">
                  <c:v>2049.1410000000001</c:v>
                </c:pt>
                <c:pt idx="7150">
                  <c:v>2048.5940000000001</c:v>
                </c:pt>
                <c:pt idx="7151">
                  <c:v>2051.4059999999999</c:v>
                </c:pt>
                <c:pt idx="7152">
                  <c:v>2053.9839999999999</c:v>
                </c:pt>
                <c:pt idx="7153">
                  <c:v>2046.172</c:v>
                </c:pt>
                <c:pt idx="7154">
                  <c:v>2051.172</c:v>
                </c:pt>
                <c:pt idx="7155">
                  <c:v>2050</c:v>
                </c:pt>
                <c:pt idx="7156">
                  <c:v>2050</c:v>
                </c:pt>
                <c:pt idx="7157">
                  <c:v>2052.7339999999999</c:v>
                </c:pt>
                <c:pt idx="7158">
                  <c:v>2048.5940000000001</c:v>
                </c:pt>
                <c:pt idx="7159">
                  <c:v>2051.797</c:v>
                </c:pt>
                <c:pt idx="7160">
                  <c:v>2055.7809999999999</c:v>
                </c:pt>
                <c:pt idx="7161">
                  <c:v>2056.953</c:v>
                </c:pt>
                <c:pt idx="7162">
                  <c:v>2059.1410000000001</c:v>
                </c:pt>
                <c:pt idx="7163">
                  <c:v>2057.3440000000001</c:v>
                </c:pt>
                <c:pt idx="7164">
                  <c:v>2057.9690000000001</c:v>
                </c:pt>
                <c:pt idx="7165">
                  <c:v>2061.953</c:v>
                </c:pt>
                <c:pt idx="7166">
                  <c:v>2064.375</c:v>
                </c:pt>
                <c:pt idx="7167">
                  <c:v>2066.5619999999999</c:v>
                </c:pt>
                <c:pt idx="7168">
                  <c:v>2067.1869999999999</c:v>
                </c:pt>
                <c:pt idx="7169">
                  <c:v>2072.578</c:v>
                </c:pt>
                <c:pt idx="7170">
                  <c:v>2073.75</c:v>
                </c:pt>
                <c:pt idx="7171">
                  <c:v>2075.3910000000001</c:v>
                </c:pt>
                <c:pt idx="7172">
                  <c:v>2075.9369999999999</c:v>
                </c:pt>
                <c:pt idx="7173">
                  <c:v>2074.7660000000001</c:v>
                </c:pt>
                <c:pt idx="7174">
                  <c:v>2063.3589999999999</c:v>
                </c:pt>
                <c:pt idx="7175">
                  <c:v>2007.578</c:v>
                </c:pt>
                <c:pt idx="7176">
                  <c:v>2016.4059999999999</c:v>
                </c:pt>
                <c:pt idx="7177">
                  <c:v>2059.6089999999999</c:v>
                </c:pt>
                <c:pt idx="7178">
                  <c:v>2035.7809999999999</c:v>
                </c:pt>
                <c:pt idx="7179">
                  <c:v>2038.3589999999999</c:v>
                </c:pt>
                <c:pt idx="7180">
                  <c:v>2044.6089999999999</c:v>
                </c:pt>
                <c:pt idx="7181">
                  <c:v>2044.375</c:v>
                </c:pt>
                <c:pt idx="7182">
                  <c:v>2056.797</c:v>
                </c:pt>
                <c:pt idx="7183">
                  <c:v>2059.6089999999999</c:v>
                </c:pt>
                <c:pt idx="7184">
                  <c:v>2064.375</c:v>
                </c:pt>
                <c:pt idx="7185">
                  <c:v>2065.3910000000001</c:v>
                </c:pt>
                <c:pt idx="7186">
                  <c:v>2067.3440000000001</c:v>
                </c:pt>
                <c:pt idx="7187">
                  <c:v>2067.7339999999999</c:v>
                </c:pt>
                <c:pt idx="7188">
                  <c:v>2079.7660000000001</c:v>
                </c:pt>
                <c:pt idx="7189">
                  <c:v>2098.5940000000001</c:v>
                </c:pt>
                <c:pt idx="7190">
                  <c:v>2059.6089999999999</c:v>
                </c:pt>
                <c:pt idx="7191">
                  <c:v>2040</c:v>
                </c:pt>
                <c:pt idx="7192">
                  <c:v>2049.7660000000001</c:v>
                </c:pt>
                <c:pt idx="7193">
                  <c:v>2044.1410000000001</c:v>
                </c:pt>
                <c:pt idx="7194">
                  <c:v>2046.797</c:v>
                </c:pt>
                <c:pt idx="7195">
                  <c:v>2043.75</c:v>
                </c:pt>
                <c:pt idx="7196">
                  <c:v>2039.6089999999999</c:v>
                </c:pt>
                <c:pt idx="7197">
                  <c:v>2043.203</c:v>
                </c:pt>
                <c:pt idx="7198">
                  <c:v>2038.5940000000001</c:v>
                </c:pt>
                <c:pt idx="7199">
                  <c:v>2036.172</c:v>
                </c:pt>
                <c:pt idx="7200">
                  <c:v>2038.3589999999999</c:v>
                </c:pt>
                <c:pt idx="7201">
                  <c:v>2036.4059999999999</c:v>
                </c:pt>
                <c:pt idx="7202">
                  <c:v>2038.203</c:v>
                </c:pt>
                <c:pt idx="7203">
                  <c:v>2033.3589999999999</c:v>
                </c:pt>
                <c:pt idx="7204">
                  <c:v>2034.375</c:v>
                </c:pt>
                <c:pt idx="7205">
                  <c:v>2030</c:v>
                </c:pt>
                <c:pt idx="7206">
                  <c:v>2029.375</c:v>
                </c:pt>
                <c:pt idx="7207">
                  <c:v>2031.5619999999999</c:v>
                </c:pt>
                <c:pt idx="7208">
                  <c:v>2028.203</c:v>
                </c:pt>
                <c:pt idx="7209">
                  <c:v>2028.203</c:v>
                </c:pt>
                <c:pt idx="7210">
                  <c:v>2027.7339999999999</c:v>
                </c:pt>
                <c:pt idx="7211">
                  <c:v>2027.578</c:v>
                </c:pt>
                <c:pt idx="7212">
                  <c:v>2028.75</c:v>
                </c:pt>
                <c:pt idx="7213">
                  <c:v>2028.9839999999999</c:v>
                </c:pt>
                <c:pt idx="7214">
                  <c:v>2024.375</c:v>
                </c:pt>
                <c:pt idx="7215">
                  <c:v>2024.375</c:v>
                </c:pt>
                <c:pt idx="7216">
                  <c:v>2026.5619999999999</c:v>
                </c:pt>
                <c:pt idx="7217">
                  <c:v>2023.3589999999999</c:v>
                </c:pt>
                <c:pt idx="7218">
                  <c:v>2024.375</c:v>
                </c:pt>
                <c:pt idx="7219">
                  <c:v>2025.3910000000001</c:v>
                </c:pt>
                <c:pt idx="7220">
                  <c:v>2024.6089999999999</c:v>
                </c:pt>
                <c:pt idx="7221">
                  <c:v>2022.578</c:v>
                </c:pt>
                <c:pt idx="7222">
                  <c:v>2024.1410000000001</c:v>
                </c:pt>
                <c:pt idx="7223">
                  <c:v>2025</c:v>
                </c:pt>
                <c:pt idx="7224">
                  <c:v>2023.75</c:v>
                </c:pt>
                <c:pt idx="7225">
                  <c:v>2023.5940000000001</c:v>
                </c:pt>
                <c:pt idx="7226">
                  <c:v>2026.5619999999999</c:v>
                </c:pt>
                <c:pt idx="7227">
                  <c:v>2026.172</c:v>
                </c:pt>
                <c:pt idx="7228">
                  <c:v>2024.6089999999999</c:v>
                </c:pt>
                <c:pt idx="7229">
                  <c:v>2026.5619999999999</c:v>
                </c:pt>
                <c:pt idx="7230">
                  <c:v>2027.3440000000001</c:v>
                </c:pt>
                <c:pt idx="7231">
                  <c:v>2026.5619999999999</c:v>
                </c:pt>
                <c:pt idx="7232">
                  <c:v>2029.375</c:v>
                </c:pt>
                <c:pt idx="7233">
                  <c:v>2027.7339999999999</c:v>
                </c:pt>
                <c:pt idx="7234">
                  <c:v>2028.9839999999999</c:v>
                </c:pt>
                <c:pt idx="7235">
                  <c:v>2031.4059999999999</c:v>
                </c:pt>
                <c:pt idx="7236">
                  <c:v>2031.5619999999999</c:v>
                </c:pt>
                <c:pt idx="7237">
                  <c:v>2032.1869999999999</c:v>
                </c:pt>
                <c:pt idx="7238">
                  <c:v>2031.4059999999999</c:v>
                </c:pt>
                <c:pt idx="7239">
                  <c:v>2033.5940000000001</c:v>
                </c:pt>
                <c:pt idx="7240">
                  <c:v>2032.1869999999999</c:v>
                </c:pt>
                <c:pt idx="7241">
                  <c:v>2033.5940000000001</c:v>
                </c:pt>
                <c:pt idx="7242">
                  <c:v>2037.9690000000001</c:v>
                </c:pt>
                <c:pt idx="7243">
                  <c:v>2038.3589999999999</c:v>
                </c:pt>
                <c:pt idx="7244">
                  <c:v>2038.75</c:v>
                </c:pt>
                <c:pt idx="7245">
                  <c:v>2037.578</c:v>
                </c:pt>
                <c:pt idx="7246">
                  <c:v>2036.953</c:v>
                </c:pt>
                <c:pt idx="7247">
                  <c:v>2039.1410000000001</c:v>
                </c:pt>
                <c:pt idx="7248">
                  <c:v>2039.7660000000001</c:v>
                </c:pt>
                <c:pt idx="7249">
                  <c:v>2041.797</c:v>
                </c:pt>
                <c:pt idx="7250">
                  <c:v>2041.797</c:v>
                </c:pt>
                <c:pt idx="7251">
                  <c:v>2043.75</c:v>
                </c:pt>
                <c:pt idx="7252">
                  <c:v>2044.375</c:v>
                </c:pt>
                <c:pt idx="7253">
                  <c:v>2041.797</c:v>
                </c:pt>
                <c:pt idx="7254">
                  <c:v>2043.3589999999999</c:v>
                </c:pt>
                <c:pt idx="7255">
                  <c:v>2041.797</c:v>
                </c:pt>
                <c:pt idx="7256">
                  <c:v>2047.1869999999999</c:v>
                </c:pt>
                <c:pt idx="7257">
                  <c:v>2045.7809999999999</c:v>
                </c:pt>
                <c:pt idx="7258">
                  <c:v>2042.578</c:v>
                </c:pt>
                <c:pt idx="7259">
                  <c:v>2045.3910000000001</c:v>
                </c:pt>
                <c:pt idx="7260">
                  <c:v>2047.1869999999999</c:v>
                </c:pt>
                <c:pt idx="7261">
                  <c:v>2042.7339999999999</c:v>
                </c:pt>
                <c:pt idx="7262">
                  <c:v>2046.5619999999999</c:v>
                </c:pt>
                <c:pt idx="7263">
                  <c:v>2044.6089999999999</c:v>
                </c:pt>
                <c:pt idx="7264">
                  <c:v>2048.3589999999999</c:v>
                </c:pt>
                <c:pt idx="7265">
                  <c:v>2050.1559999999999</c:v>
                </c:pt>
                <c:pt idx="7266">
                  <c:v>2049.1410000000001</c:v>
                </c:pt>
                <c:pt idx="7267">
                  <c:v>2051.172</c:v>
                </c:pt>
                <c:pt idx="7268">
                  <c:v>2051.953</c:v>
                </c:pt>
                <c:pt idx="7269">
                  <c:v>2051.172</c:v>
                </c:pt>
                <c:pt idx="7270">
                  <c:v>2052.7339999999999</c:v>
                </c:pt>
                <c:pt idx="7271">
                  <c:v>2053.75</c:v>
                </c:pt>
                <c:pt idx="7272">
                  <c:v>2055.1559999999999</c:v>
                </c:pt>
                <c:pt idx="7273">
                  <c:v>2050.7809999999999</c:v>
                </c:pt>
                <c:pt idx="7274">
                  <c:v>2036.953</c:v>
                </c:pt>
                <c:pt idx="7275">
                  <c:v>2029.7660000000001</c:v>
                </c:pt>
                <c:pt idx="7276">
                  <c:v>2040.547</c:v>
                </c:pt>
                <c:pt idx="7277">
                  <c:v>2042.578</c:v>
                </c:pt>
                <c:pt idx="7278">
                  <c:v>2034.375</c:v>
                </c:pt>
                <c:pt idx="7279">
                  <c:v>2042.9690000000001</c:v>
                </c:pt>
                <c:pt idx="7280">
                  <c:v>2046.4059999999999</c:v>
                </c:pt>
                <c:pt idx="7281">
                  <c:v>2045</c:v>
                </c:pt>
                <c:pt idx="7282">
                  <c:v>2051.797</c:v>
                </c:pt>
                <c:pt idx="7283">
                  <c:v>2052.3440000000001</c:v>
                </c:pt>
                <c:pt idx="7284">
                  <c:v>2049.1410000000001</c:v>
                </c:pt>
                <c:pt idx="7285">
                  <c:v>2058.203</c:v>
                </c:pt>
                <c:pt idx="7286">
                  <c:v>2054.6089999999999</c:v>
                </c:pt>
                <c:pt idx="7287">
                  <c:v>2056.5619999999999</c:v>
                </c:pt>
                <c:pt idx="7288">
                  <c:v>2059.375</c:v>
                </c:pt>
                <c:pt idx="7289">
                  <c:v>2048.75</c:v>
                </c:pt>
                <c:pt idx="7290">
                  <c:v>2043.9839999999999</c:v>
                </c:pt>
                <c:pt idx="7291">
                  <c:v>2050.3910000000001</c:v>
                </c:pt>
                <c:pt idx="7292">
                  <c:v>2051.172</c:v>
                </c:pt>
                <c:pt idx="7293">
                  <c:v>2047.9690000000001</c:v>
                </c:pt>
                <c:pt idx="7294">
                  <c:v>2046.172</c:v>
                </c:pt>
                <c:pt idx="7295">
                  <c:v>2050.3910000000001</c:v>
                </c:pt>
                <c:pt idx="7296">
                  <c:v>2048.5940000000001</c:v>
                </c:pt>
                <c:pt idx="7297">
                  <c:v>2052.578</c:v>
                </c:pt>
                <c:pt idx="7298">
                  <c:v>2056.797</c:v>
                </c:pt>
                <c:pt idx="7299">
                  <c:v>2053.75</c:v>
                </c:pt>
                <c:pt idx="7300">
                  <c:v>2054.6089999999999</c:v>
                </c:pt>
                <c:pt idx="7301">
                  <c:v>2053.75</c:v>
                </c:pt>
                <c:pt idx="7302">
                  <c:v>2050.9369999999999</c:v>
                </c:pt>
                <c:pt idx="7303">
                  <c:v>2053.75</c:v>
                </c:pt>
                <c:pt idx="7304">
                  <c:v>2055.7809999999999</c:v>
                </c:pt>
                <c:pt idx="7305">
                  <c:v>2051.797</c:v>
                </c:pt>
                <c:pt idx="7306">
                  <c:v>2056.4059999999999</c:v>
                </c:pt>
                <c:pt idx="7307">
                  <c:v>2060.547</c:v>
                </c:pt>
                <c:pt idx="7308">
                  <c:v>2056.953</c:v>
                </c:pt>
                <c:pt idx="7309">
                  <c:v>2058.5940000000001</c:v>
                </c:pt>
                <c:pt idx="7310">
                  <c:v>2057.7339999999999</c:v>
                </c:pt>
                <c:pt idx="7311">
                  <c:v>2056.797</c:v>
                </c:pt>
                <c:pt idx="7312">
                  <c:v>2059.1410000000001</c:v>
                </c:pt>
                <c:pt idx="7313">
                  <c:v>2062.1869999999999</c:v>
                </c:pt>
                <c:pt idx="7314">
                  <c:v>2060.547</c:v>
                </c:pt>
                <c:pt idx="7315">
                  <c:v>2057.3440000000001</c:v>
                </c:pt>
                <c:pt idx="7316">
                  <c:v>2060.3910000000001</c:v>
                </c:pt>
                <c:pt idx="7317">
                  <c:v>2057.578</c:v>
                </c:pt>
                <c:pt idx="7318">
                  <c:v>2056.4059999999999</c:v>
                </c:pt>
                <c:pt idx="7319">
                  <c:v>2059.6089999999999</c:v>
                </c:pt>
                <c:pt idx="7320">
                  <c:v>2060.547</c:v>
                </c:pt>
                <c:pt idx="7321">
                  <c:v>2057.7339999999999</c:v>
                </c:pt>
                <c:pt idx="7322">
                  <c:v>2055</c:v>
                </c:pt>
                <c:pt idx="7323">
                  <c:v>2057.578</c:v>
                </c:pt>
                <c:pt idx="7324">
                  <c:v>2057.1869999999999</c:v>
                </c:pt>
                <c:pt idx="7325">
                  <c:v>2056.953</c:v>
                </c:pt>
                <c:pt idx="7326">
                  <c:v>2053.3589999999999</c:v>
                </c:pt>
                <c:pt idx="7327">
                  <c:v>2052.578</c:v>
                </c:pt>
                <c:pt idx="7328">
                  <c:v>2055.7809999999999</c:v>
                </c:pt>
                <c:pt idx="7329">
                  <c:v>2052.7339999999999</c:v>
                </c:pt>
                <c:pt idx="7330">
                  <c:v>2048.9839999999999</c:v>
                </c:pt>
                <c:pt idx="7331">
                  <c:v>2051.172</c:v>
                </c:pt>
                <c:pt idx="7332">
                  <c:v>2050.7809999999999</c:v>
                </c:pt>
                <c:pt idx="7333">
                  <c:v>2051.953</c:v>
                </c:pt>
                <c:pt idx="7334">
                  <c:v>2048.9839999999999</c:v>
                </c:pt>
                <c:pt idx="7335">
                  <c:v>2047.1869999999999</c:v>
                </c:pt>
                <c:pt idx="7336">
                  <c:v>2045.3910000000001</c:v>
                </c:pt>
                <c:pt idx="7337">
                  <c:v>2045.1559999999999</c:v>
                </c:pt>
                <c:pt idx="7338">
                  <c:v>2042.7339999999999</c:v>
                </c:pt>
                <c:pt idx="7339">
                  <c:v>2040.9369999999999</c:v>
                </c:pt>
                <c:pt idx="7340">
                  <c:v>2044.1410000000001</c:v>
                </c:pt>
                <c:pt idx="7341">
                  <c:v>2044.6089999999999</c:v>
                </c:pt>
                <c:pt idx="7342">
                  <c:v>2040.9369999999999</c:v>
                </c:pt>
                <c:pt idx="7343">
                  <c:v>2038.203</c:v>
                </c:pt>
                <c:pt idx="7344">
                  <c:v>2037.7339999999999</c:v>
                </c:pt>
                <c:pt idx="7345">
                  <c:v>2036.953</c:v>
                </c:pt>
                <c:pt idx="7346">
                  <c:v>2036.4059999999999</c:v>
                </c:pt>
                <c:pt idx="7347">
                  <c:v>2036.5619999999999</c:v>
                </c:pt>
                <c:pt idx="7348">
                  <c:v>2039.6089999999999</c:v>
                </c:pt>
                <c:pt idx="7349">
                  <c:v>2036.797</c:v>
                </c:pt>
                <c:pt idx="7350">
                  <c:v>2037.578</c:v>
                </c:pt>
                <c:pt idx="7351">
                  <c:v>2036.172</c:v>
                </c:pt>
                <c:pt idx="7352">
                  <c:v>2033.203</c:v>
                </c:pt>
                <c:pt idx="7353">
                  <c:v>2032.7339999999999</c:v>
                </c:pt>
                <c:pt idx="7354">
                  <c:v>2037.578</c:v>
                </c:pt>
                <c:pt idx="7355">
                  <c:v>2035.1559999999999</c:v>
                </c:pt>
                <c:pt idx="7356">
                  <c:v>2033.75</c:v>
                </c:pt>
                <c:pt idx="7357">
                  <c:v>2032.9690000000001</c:v>
                </c:pt>
                <c:pt idx="7358">
                  <c:v>2032.578</c:v>
                </c:pt>
                <c:pt idx="7359">
                  <c:v>2031.953</c:v>
                </c:pt>
                <c:pt idx="7360">
                  <c:v>2033.9839999999999</c:v>
                </c:pt>
                <c:pt idx="7361">
                  <c:v>2037.578</c:v>
                </c:pt>
                <c:pt idx="7362">
                  <c:v>2037.1869999999999</c:v>
                </c:pt>
                <c:pt idx="7363">
                  <c:v>2041.4059999999999</c:v>
                </c:pt>
                <c:pt idx="7364">
                  <c:v>2039.7660000000001</c:v>
                </c:pt>
                <c:pt idx="7365">
                  <c:v>2039.6089999999999</c:v>
                </c:pt>
                <c:pt idx="7366">
                  <c:v>2041.953</c:v>
                </c:pt>
                <c:pt idx="7367">
                  <c:v>2044.6089999999999</c:v>
                </c:pt>
                <c:pt idx="7368">
                  <c:v>2047.578</c:v>
                </c:pt>
                <c:pt idx="7369">
                  <c:v>2052.1869999999999</c:v>
                </c:pt>
                <c:pt idx="7370">
                  <c:v>2052.9690000000001</c:v>
                </c:pt>
                <c:pt idx="7371">
                  <c:v>2054.375</c:v>
                </c:pt>
                <c:pt idx="7372">
                  <c:v>2055.9369999999999</c:v>
                </c:pt>
                <c:pt idx="7373">
                  <c:v>2057.7339999999999</c:v>
                </c:pt>
                <c:pt idx="7374">
                  <c:v>2062.1869999999999</c:v>
                </c:pt>
                <c:pt idx="7375">
                  <c:v>2063.5940000000001</c:v>
                </c:pt>
                <c:pt idx="7376">
                  <c:v>2067.7339999999999</c:v>
                </c:pt>
                <c:pt idx="7377">
                  <c:v>2068.75</c:v>
                </c:pt>
                <c:pt idx="7378">
                  <c:v>2071.172</c:v>
                </c:pt>
                <c:pt idx="7379">
                  <c:v>2076.172</c:v>
                </c:pt>
                <c:pt idx="7380">
                  <c:v>2076.797</c:v>
                </c:pt>
                <c:pt idx="7381">
                  <c:v>2079.7660000000001</c:v>
                </c:pt>
                <c:pt idx="7382">
                  <c:v>2087.1869999999999</c:v>
                </c:pt>
                <c:pt idx="7383">
                  <c:v>2087.1869999999999</c:v>
                </c:pt>
                <c:pt idx="7384">
                  <c:v>2072.1869999999999</c:v>
                </c:pt>
                <c:pt idx="7385">
                  <c:v>2076.797</c:v>
                </c:pt>
                <c:pt idx="7386">
                  <c:v>2087.1869999999999</c:v>
                </c:pt>
                <c:pt idx="7387">
                  <c:v>2095.1559999999999</c:v>
                </c:pt>
                <c:pt idx="7388">
                  <c:v>2093.5940000000001</c:v>
                </c:pt>
                <c:pt idx="7389">
                  <c:v>2097.1869999999999</c:v>
                </c:pt>
                <c:pt idx="7390">
                  <c:v>2096.953</c:v>
                </c:pt>
                <c:pt idx="7391">
                  <c:v>2101.172</c:v>
                </c:pt>
                <c:pt idx="7392">
                  <c:v>2100.3910000000001</c:v>
                </c:pt>
                <c:pt idx="7393">
                  <c:v>2105</c:v>
                </c:pt>
                <c:pt idx="7394">
                  <c:v>2102.1869999999999</c:v>
                </c:pt>
                <c:pt idx="7395">
                  <c:v>2106.5619999999999</c:v>
                </c:pt>
                <c:pt idx="7396">
                  <c:v>2107.1869999999999</c:v>
                </c:pt>
                <c:pt idx="7397">
                  <c:v>2109.375</c:v>
                </c:pt>
                <c:pt idx="7398">
                  <c:v>2113.203</c:v>
                </c:pt>
                <c:pt idx="7399">
                  <c:v>2113.75</c:v>
                </c:pt>
                <c:pt idx="7400">
                  <c:v>2117.578</c:v>
                </c:pt>
                <c:pt idx="7401">
                  <c:v>2119.6089999999999</c:v>
                </c:pt>
                <c:pt idx="7402">
                  <c:v>2117.1869999999999</c:v>
                </c:pt>
                <c:pt idx="7403">
                  <c:v>2120.1559999999999</c:v>
                </c:pt>
                <c:pt idx="7404">
                  <c:v>2122.1869999999999</c:v>
                </c:pt>
                <c:pt idx="7405">
                  <c:v>2123.5940000000001</c:v>
                </c:pt>
                <c:pt idx="7406">
                  <c:v>2124.7660000000001</c:v>
                </c:pt>
                <c:pt idx="7407">
                  <c:v>2125.7809999999999</c:v>
                </c:pt>
                <c:pt idx="7408">
                  <c:v>2123.9839999999999</c:v>
                </c:pt>
                <c:pt idx="7409">
                  <c:v>2124.1410000000001</c:v>
                </c:pt>
                <c:pt idx="7410">
                  <c:v>2118.75</c:v>
                </c:pt>
                <c:pt idx="7411">
                  <c:v>2116.172</c:v>
                </c:pt>
                <c:pt idx="7412">
                  <c:v>2119.6089999999999</c:v>
                </c:pt>
                <c:pt idx="7413">
                  <c:v>2119.375</c:v>
                </c:pt>
                <c:pt idx="7414">
                  <c:v>2116.797</c:v>
                </c:pt>
                <c:pt idx="7415">
                  <c:v>2115.9369999999999</c:v>
                </c:pt>
                <c:pt idx="7416">
                  <c:v>2115.1559999999999</c:v>
                </c:pt>
                <c:pt idx="7417">
                  <c:v>2117.3440000000001</c:v>
                </c:pt>
                <c:pt idx="7418">
                  <c:v>2115</c:v>
                </c:pt>
                <c:pt idx="7419">
                  <c:v>2113.203</c:v>
                </c:pt>
                <c:pt idx="7420">
                  <c:v>2113.5940000000001</c:v>
                </c:pt>
                <c:pt idx="7421">
                  <c:v>2113.5940000000001</c:v>
                </c:pt>
                <c:pt idx="7422">
                  <c:v>2111.4059999999999</c:v>
                </c:pt>
                <c:pt idx="7423">
                  <c:v>2106.953</c:v>
                </c:pt>
                <c:pt idx="7424">
                  <c:v>2106.4059999999999</c:v>
                </c:pt>
                <c:pt idx="7425">
                  <c:v>2104.1410000000001</c:v>
                </c:pt>
                <c:pt idx="7426">
                  <c:v>2102.7339999999999</c:v>
                </c:pt>
                <c:pt idx="7427">
                  <c:v>2101.953</c:v>
                </c:pt>
                <c:pt idx="7428">
                  <c:v>2098.75</c:v>
                </c:pt>
                <c:pt idx="7429">
                  <c:v>2096.797</c:v>
                </c:pt>
                <c:pt idx="7430">
                  <c:v>2096.172</c:v>
                </c:pt>
                <c:pt idx="7431">
                  <c:v>2095.1559999999999</c:v>
                </c:pt>
                <c:pt idx="7432">
                  <c:v>2092.9690000000001</c:v>
                </c:pt>
                <c:pt idx="7433">
                  <c:v>2089.1410000000001</c:v>
                </c:pt>
                <c:pt idx="7434">
                  <c:v>2084.1410000000001</c:v>
                </c:pt>
                <c:pt idx="7435">
                  <c:v>2083.5940000000001</c:v>
                </c:pt>
                <c:pt idx="7436">
                  <c:v>2082.3440000000001</c:v>
                </c:pt>
                <c:pt idx="7437">
                  <c:v>2081.172</c:v>
                </c:pt>
                <c:pt idx="7438">
                  <c:v>2080.1559999999999</c:v>
                </c:pt>
                <c:pt idx="7439">
                  <c:v>2075.3910000000001</c:v>
                </c:pt>
                <c:pt idx="7440">
                  <c:v>2075.3910000000001</c:v>
                </c:pt>
                <c:pt idx="7441">
                  <c:v>2071.953</c:v>
                </c:pt>
                <c:pt idx="7442">
                  <c:v>2072.7339999999999</c:v>
                </c:pt>
                <c:pt idx="7443">
                  <c:v>2070.547</c:v>
                </c:pt>
                <c:pt idx="7444">
                  <c:v>2069.375</c:v>
                </c:pt>
                <c:pt idx="7445">
                  <c:v>2066.172</c:v>
                </c:pt>
                <c:pt idx="7446">
                  <c:v>2065.1559999999999</c:v>
                </c:pt>
                <c:pt idx="7447">
                  <c:v>2062.578</c:v>
                </c:pt>
                <c:pt idx="7448">
                  <c:v>2059.6089999999999</c:v>
                </c:pt>
                <c:pt idx="7449">
                  <c:v>2059.1410000000001</c:v>
                </c:pt>
                <c:pt idx="7450">
                  <c:v>2056.5619999999999</c:v>
                </c:pt>
                <c:pt idx="7451">
                  <c:v>2055.547</c:v>
                </c:pt>
                <c:pt idx="7452">
                  <c:v>2055.3910000000001</c:v>
                </c:pt>
                <c:pt idx="7453">
                  <c:v>2052.578</c:v>
                </c:pt>
                <c:pt idx="7454">
                  <c:v>2052.1869999999999</c:v>
                </c:pt>
                <c:pt idx="7455">
                  <c:v>2051.953</c:v>
                </c:pt>
                <c:pt idx="7456">
                  <c:v>2049.1410000000001</c:v>
                </c:pt>
                <c:pt idx="7457">
                  <c:v>2049.1410000000001</c:v>
                </c:pt>
                <c:pt idx="7458">
                  <c:v>2046.5619999999999</c:v>
                </c:pt>
                <c:pt idx="7459">
                  <c:v>2047.578</c:v>
                </c:pt>
                <c:pt idx="7460">
                  <c:v>2047.9690000000001</c:v>
                </c:pt>
                <c:pt idx="7461">
                  <c:v>2048.203</c:v>
                </c:pt>
                <c:pt idx="7462">
                  <c:v>2047.9690000000001</c:v>
                </c:pt>
                <c:pt idx="7463">
                  <c:v>2047.578</c:v>
                </c:pt>
                <c:pt idx="7464">
                  <c:v>2052.7339999999999</c:v>
                </c:pt>
                <c:pt idx="7465">
                  <c:v>2046.172</c:v>
                </c:pt>
                <c:pt idx="7466">
                  <c:v>2046.953</c:v>
                </c:pt>
                <c:pt idx="7467">
                  <c:v>2051.172</c:v>
                </c:pt>
                <c:pt idx="7468">
                  <c:v>2051.4059999999999</c:v>
                </c:pt>
                <c:pt idx="7469">
                  <c:v>2051.4059999999999</c:v>
                </c:pt>
                <c:pt idx="7470">
                  <c:v>2055.3910000000001</c:v>
                </c:pt>
                <c:pt idx="7471">
                  <c:v>2054.7660000000001</c:v>
                </c:pt>
                <c:pt idx="7472">
                  <c:v>2056.797</c:v>
                </c:pt>
                <c:pt idx="7473">
                  <c:v>2055.547</c:v>
                </c:pt>
                <c:pt idx="7474">
                  <c:v>2056.5619999999999</c:v>
                </c:pt>
                <c:pt idx="7475">
                  <c:v>2059.375</c:v>
                </c:pt>
                <c:pt idx="7476">
                  <c:v>2061.4059999999999</c:v>
                </c:pt>
                <c:pt idx="7477">
                  <c:v>2066.5619999999999</c:v>
                </c:pt>
                <c:pt idx="7478">
                  <c:v>2065.547</c:v>
                </c:pt>
                <c:pt idx="7479">
                  <c:v>2065</c:v>
                </c:pt>
                <c:pt idx="7480">
                  <c:v>2065.1559999999999</c:v>
                </c:pt>
                <c:pt idx="7481">
                  <c:v>2068.3589999999999</c:v>
                </c:pt>
                <c:pt idx="7482">
                  <c:v>2070.1559999999999</c:v>
                </c:pt>
                <c:pt idx="7483">
                  <c:v>2073.9839999999999</c:v>
                </c:pt>
                <c:pt idx="7484">
                  <c:v>2073.5940000000001</c:v>
                </c:pt>
                <c:pt idx="7485">
                  <c:v>2076.5619999999999</c:v>
                </c:pt>
                <c:pt idx="7486">
                  <c:v>2075</c:v>
                </c:pt>
                <c:pt idx="7487">
                  <c:v>2058.75</c:v>
                </c:pt>
                <c:pt idx="7488">
                  <c:v>1999.6089999999999</c:v>
                </c:pt>
                <c:pt idx="7489">
                  <c:v>2022.7339999999999</c:v>
                </c:pt>
                <c:pt idx="7490">
                  <c:v>2066.4059999999999</c:v>
                </c:pt>
                <c:pt idx="7491">
                  <c:v>2045</c:v>
                </c:pt>
                <c:pt idx="7492">
                  <c:v>2041.4059999999999</c:v>
                </c:pt>
                <c:pt idx="7493">
                  <c:v>2037.1869999999999</c:v>
                </c:pt>
                <c:pt idx="7494">
                  <c:v>2041.953</c:v>
                </c:pt>
                <c:pt idx="7495">
                  <c:v>2057.578</c:v>
                </c:pt>
                <c:pt idx="7496">
                  <c:v>2057.7339999999999</c:v>
                </c:pt>
                <c:pt idx="7497">
                  <c:v>2065.3910000000001</c:v>
                </c:pt>
                <c:pt idx="7498">
                  <c:v>2066.5619999999999</c:v>
                </c:pt>
                <c:pt idx="7499">
                  <c:v>2072.1869999999999</c:v>
                </c:pt>
                <c:pt idx="7500">
                  <c:v>2070.7809999999999</c:v>
                </c:pt>
                <c:pt idx="7501">
                  <c:v>2087.3440000000001</c:v>
                </c:pt>
                <c:pt idx="7502">
                  <c:v>2085.3910000000001</c:v>
                </c:pt>
                <c:pt idx="7503">
                  <c:v>2065.9369999999999</c:v>
                </c:pt>
                <c:pt idx="7504">
                  <c:v>2053.3589999999999</c:v>
                </c:pt>
                <c:pt idx="7505">
                  <c:v>2045.9369999999999</c:v>
                </c:pt>
                <c:pt idx="7506">
                  <c:v>2041.5619999999999</c:v>
                </c:pt>
                <c:pt idx="7507">
                  <c:v>2040.547</c:v>
                </c:pt>
                <c:pt idx="7508">
                  <c:v>2040.1559999999999</c:v>
                </c:pt>
                <c:pt idx="7509">
                  <c:v>2041.4059999999999</c:v>
                </c:pt>
                <c:pt idx="7510">
                  <c:v>2038.75</c:v>
                </c:pt>
                <c:pt idx="7511">
                  <c:v>2037.1869999999999</c:v>
                </c:pt>
                <c:pt idx="7512">
                  <c:v>2035.7809999999999</c:v>
                </c:pt>
                <c:pt idx="7513">
                  <c:v>2036.953</c:v>
                </c:pt>
                <c:pt idx="7514">
                  <c:v>2035.3910000000001</c:v>
                </c:pt>
                <c:pt idx="7515">
                  <c:v>2035.1559999999999</c:v>
                </c:pt>
                <c:pt idx="7516">
                  <c:v>2034.6089999999999</c:v>
                </c:pt>
                <c:pt idx="7517">
                  <c:v>2035.9369999999999</c:v>
                </c:pt>
                <c:pt idx="7518">
                  <c:v>2033.3589999999999</c:v>
                </c:pt>
                <c:pt idx="7519">
                  <c:v>2032.1869999999999</c:v>
                </c:pt>
                <c:pt idx="7520">
                  <c:v>2028.75</c:v>
                </c:pt>
                <c:pt idx="7521">
                  <c:v>2030.1559999999999</c:v>
                </c:pt>
                <c:pt idx="7522">
                  <c:v>2027.1869999999999</c:v>
                </c:pt>
                <c:pt idx="7523">
                  <c:v>2024.1410000000001</c:v>
                </c:pt>
                <c:pt idx="7524">
                  <c:v>2027.7339999999999</c:v>
                </c:pt>
                <c:pt idx="7525">
                  <c:v>2026.5619999999999</c:v>
                </c:pt>
                <c:pt idx="7526">
                  <c:v>2027.578</c:v>
                </c:pt>
                <c:pt idx="7527">
                  <c:v>2024.6089999999999</c:v>
                </c:pt>
                <c:pt idx="7528">
                  <c:v>2025.547</c:v>
                </c:pt>
                <c:pt idx="7529">
                  <c:v>2024.375</c:v>
                </c:pt>
                <c:pt idx="7530">
                  <c:v>2024.375</c:v>
                </c:pt>
                <c:pt idx="7531">
                  <c:v>2022.3440000000001</c:v>
                </c:pt>
                <c:pt idx="7532">
                  <c:v>2022.7339999999999</c:v>
                </c:pt>
                <c:pt idx="7533">
                  <c:v>2022.1869999999999</c:v>
                </c:pt>
                <c:pt idx="7534">
                  <c:v>2022.578</c:v>
                </c:pt>
                <c:pt idx="7535">
                  <c:v>2026.4059999999999</c:v>
                </c:pt>
                <c:pt idx="7536">
                  <c:v>2022.578</c:v>
                </c:pt>
                <c:pt idx="7537">
                  <c:v>2021.953</c:v>
                </c:pt>
                <c:pt idx="7538">
                  <c:v>2023.3589999999999</c:v>
                </c:pt>
                <c:pt idx="7539">
                  <c:v>2023.3589999999999</c:v>
                </c:pt>
                <c:pt idx="7540">
                  <c:v>2027.9690000000001</c:v>
                </c:pt>
                <c:pt idx="7541">
                  <c:v>2023.9839999999999</c:v>
                </c:pt>
                <c:pt idx="7542">
                  <c:v>2025.3910000000001</c:v>
                </c:pt>
                <c:pt idx="7543">
                  <c:v>2026.5619999999999</c:v>
                </c:pt>
                <c:pt idx="7544">
                  <c:v>2026.953</c:v>
                </c:pt>
                <c:pt idx="7545">
                  <c:v>2026.953</c:v>
                </c:pt>
                <c:pt idx="7546">
                  <c:v>2026.5619999999999</c:v>
                </c:pt>
                <c:pt idx="7547">
                  <c:v>2027.7339999999999</c:v>
                </c:pt>
                <c:pt idx="7548">
                  <c:v>2029.7660000000001</c:v>
                </c:pt>
                <c:pt idx="7549">
                  <c:v>2029.375</c:v>
                </c:pt>
                <c:pt idx="7550">
                  <c:v>2029.7660000000001</c:v>
                </c:pt>
                <c:pt idx="7551">
                  <c:v>2032.578</c:v>
                </c:pt>
                <c:pt idx="7552">
                  <c:v>2032.9690000000001</c:v>
                </c:pt>
                <c:pt idx="7553">
                  <c:v>2032.578</c:v>
                </c:pt>
                <c:pt idx="7554">
                  <c:v>2033.5940000000001</c:v>
                </c:pt>
                <c:pt idx="7555">
                  <c:v>2034.6089999999999</c:v>
                </c:pt>
                <c:pt idx="7556">
                  <c:v>2032.9690000000001</c:v>
                </c:pt>
                <c:pt idx="7557">
                  <c:v>2037.9690000000001</c:v>
                </c:pt>
                <c:pt idx="7558">
                  <c:v>2039.1410000000001</c:v>
                </c:pt>
                <c:pt idx="7559">
                  <c:v>2040.9369999999999</c:v>
                </c:pt>
                <c:pt idx="7560">
                  <c:v>2040.9369999999999</c:v>
                </c:pt>
                <c:pt idx="7561">
                  <c:v>2039.6089999999999</c:v>
                </c:pt>
                <c:pt idx="7562">
                  <c:v>2041.172</c:v>
                </c:pt>
                <c:pt idx="7563">
                  <c:v>2040.547</c:v>
                </c:pt>
                <c:pt idx="7564">
                  <c:v>2041.172</c:v>
                </c:pt>
                <c:pt idx="7565">
                  <c:v>2041.953</c:v>
                </c:pt>
                <c:pt idx="7566">
                  <c:v>2046.172</c:v>
                </c:pt>
                <c:pt idx="7567">
                  <c:v>2043.5940000000001</c:v>
                </c:pt>
                <c:pt idx="7568">
                  <c:v>2043.203</c:v>
                </c:pt>
                <c:pt idx="7569">
                  <c:v>2043.75</c:v>
                </c:pt>
                <c:pt idx="7570">
                  <c:v>2042.1869999999999</c:v>
                </c:pt>
                <c:pt idx="7571">
                  <c:v>2042.7339999999999</c:v>
                </c:pt>
                <c:pt idx="7572">
                  <c:v>2043.3589999999999</c:v>
                </c:pt>
                <c:pt idx="7573">
                  <c:v>2043.75</c:v>
                </c:pt>
                <c:pt idx="7574">
                  <c:v>2044.6089999999999</c:v>
                </c:pt>
                <c:pt idx="7575">
                  <c:v>2044.375</c:v>
                </c:pt>
                <c:pt idx="7576">
                  <c:v>2046.4059999999999</c:v>
                </c:pt>
                <c:pt idx="7577">
                  <c:v>2043.5940000000001</c:v>
                </c:pt>
                <c:pt idx="7578">
                  <c:v>2046.953</c:v>
                </c:pt>
                <c:pt idx="7579">
                  <c:v>2045.547</c:v>
                </c:pt>
                <c:pt idx="7580">
                  <c:v>2048.3589999999999</c:v>
                </c:pt>
                <c:pt idx="7581">
                  <c:v>2045.9369999999999</c:v>
                </c:pt>
                <c:pt idx="7582">
                  <c:v>2050.9369999999999</c:v>
                </c:pt>
                <c:pt idx="7583">
                  <c:v>2051.5619999999999</c:v>
                </c:pt>
                <c:pt idx="7584">
                  <c:v>2050.7809999999999</c:v>
                </c:pt>
                <c:pt idx="7585">
                  <c:v>2050.547</c:v>
                </c:pt>
                <c:pt idx="7586">
                  <c:v>2042.1869999999999</c:v>
                </c:pt>
                <c:pt idx="7587">
                  <c:v>2031.953</c:v>
                </c:pt>
                <c:pt idx="7588">
                  <c:v>2038.203</c:v>
                </c:pt>
                <c:pt idx="7589">
                  <c:v>2041.5619999999999</c:v>
                </c:pt>
                <c:pt idx="7590">
                  <c:v>2030.7809999999999</c:v>
                </c:pt>
                <c:pt idx="7591">
                  <c:v>2037.1869999999999</c:v>
                </c:pt>
                <c:pt idx="7592">
                  <c:v>2042.7339999999999</c:v>
                </c:pt>
                <c:pt idx="7593">
                  <c:v>2043.203</c:v>
                </c:pt>
                <c:pt idx="7594">
                  <c:v>2052.7339999999999</c:v>
                </c:pt>
                <c:pt idx="7595">
                  <c:v>2051.953</c:v>
                </c:pt>
                <c:pt idx="7596">
                  <c:v>2048.5940000000001</c:v>
                </c:pt>
                <c:pt idx="7597">
                  <c:v>2050.7809999999999</c:v>
                </c:pt>
                <c:pt idx="7598">
                  <c:v>2048.203</c:v>
                </c:pt>
                <c:pt idx="7599">
                  <c:v>2050.3910000000001</c:v>
                </c:pt>
                <c:pt idx="7600">
                  <c:v>2057.578</c:v>
                </c:pt>
                <c:pt idx="7601">
                  <c:v>2050.9369999999999</c:v>
                </c:pt>
                <c:pt idx="7602">
                  <c:v>2038.75</c:v>
                </c:pt>
                <c:pt idx="7603">
                  <c:v>2041.953</c:v>
                </c:pt>
                <c:pt idx="7604">
                  <c:v>2044.1410000000001</c:v>
                </c:pt>
                <c:pt idx="7605">
                  <c:v>2040.547</c:v>
                </c:pt>
                <c:pt idx="7606">
                  <c:v>2043.3589999999999</c:v>
                </c:pt>
                <c:pt idx="7607">
                  <c:v>2047.3440000000001</c:v>
                </c:pt>
                <c:pt idx="7608">
                  <c:v>2049.375</c:v>
                </c:pt>
                <c:pt idx="7609">
                  <c:v>2050.1559999999999</c:v>
                </c:pt>
                <c:pt idx="7610">
                  <c:v>2052.3440000000001</c:v>
                </c:pt>
                <c:pt idx="7611">
                  <c:v>2053.203</c:v>
                </c:pt>
                <c:pt idx="7612">
                  <c:v>2050.547</c:v>
                </c:pt>
                <c:pt idx="7613">
                  <c:v>2054.375</c:v>
                </c:pt>
                <c:pt idx="7614">
                  <c:v>2053.203</c:v>
                </c:pt>
                <c:pt idx="7615">
                  <c:v>2052.578</c:v>
                </c:pt>
                <c:pt idx="7616">
                  <c:v>2053.5940000000001</c:v>
                </c:pt>
                <c:pt idx="7617">
                  <c:v>2052.3440000000001</c:v>
                </c:pt>
                <c:pt idx="7618">
                  <c:v>2053.5940000000001</c:v>
                </c:pt>
                <c:pt idx="7619">
                  <c:v>2053.5940000000001</c:v>
                </c:pt>
                <c:pt idx="7620">
                  <c:v>2053.203</c:v>
                </c:pt>
                <c:pt idx="7621">
                  <c:v>2054.6089999999999</c:v>
                </c:pt>
                <c:pt idx="7622">
                  <c:v>2056.172</c:v>
                </c:pt>
                <c:pt idx="7623">
                  <c:v>2055.7809999999999</c:v>
                </c:pt>
                <c:pt idx="7624">
                  <c:v>2055.7809999999999</c:v>
                </c:pt>
                <c:pt idx="7625">
                  <c:v>2052.9690000000001</c:v>
                </c:pt>
                <c:pt idx="7626">
                  <c:v>2054.6089999999999</c:v>
                </c:pt>
                <c:pt idx="7627">
                  <c:v>2055.547</c:v>
                </c:pt>
                <c:pt idx="7628">
                  <c:v>2054.7660000000001</c:v>
                </c:pt>
                <c:pt idx="7629">
                  <c:v>2057.7339999999999</c:v>
                </c:pt>
                <c:pt idx="7630">
                  <c:v>2057.578</c:v>
                </c:pt>
                <c:pt idx="7631">
                  <c:v>2055</c:v>
                </c:pt>
                <c:pt idx="7632">
                  <c:v>2057.578</c:v>
                </c:pt>
                <c:pt idx="7633">
                  <c:v>2057.9690000000001</c:v>
                </c:pt>
                <c:pt idx="7634">
                  <c:v>2056.4059999999999</c:v>
                </c:pt>
                <c:pt idx="7635">
                  <c:v>2057.7339999999999</c:v>
                </c:pt>
                <c:pt idx="7636">
                  <c:v>2058.75</c:v>
                </c:pt>
                <c:pt idx="7637">
                  <c:v>2054.7660000000001</c:v>
                </c:pt>
                <c:pt idx="7638">
                  <c:v>2055.547</c:v>
                </c:pt>
                <c:pt idx="7639">
                  <c:v>2056.172</c:v>
                </c:pt>
                <c:pt idx="7640">
                  <c:v>2053.3589999999999</c:v>
                </c:pt>
                <c:pt idx="7641">
                  <c:v>2053.75</c:v>
                </c:pt>
                <c:pt idx="7642">
                  <c:v>2052.9690000000001</c:v>
                </c:pt>
                <c:pt idx="7643">
                  <c:v>2048.3589999999999</c:v>
                </c:pt>
                <c:pt idx="7644">
                  <c:v>2050.547</c:v>
                </c:pt>
                <c:pt idx="7645">
                  <c:v>2047.578</c:v>
                </c:pt>
                <c:pt idx="7646">
                  <c:v>2047.1869999999999</c:v>
                </c:pt>
                <c:pt idx="7647">
                  <c:v>2047.1869999999999</c:v>
                </c:pt>
                <c:pt idx="7648">
                  <c:v>2046.5619999999999</c:v>
                </c:pt>
                <c:pt idx="7649">
                  <c:v>2045.1559999999999</c:v>
                </c:pt>
                <c:pt idx="7650">
                  <c:v>2045</c:v>
                </c:pt>
                <c:pt idx="7651">
                  <c:v>2044.375</c:v>
                </c:pt>
                <c:pt idx="7652">
                  <c:v>2041.5619999999999</c:v>
                </c:pt>
                <c:pt idx="7653">
                  <c:v>2040.7809999999999</c:v>
                </c:pt>
                <c:pt idx="7654">
                  <c:v>2041.797</c:v>
                </c:pt>
                <c:pt idx="7655">
                  <c:v>2042.3440000000001</c:v>
                </c:pt>
                <c:pt idx="7656">
                  <c:v>2040.547</c:v>
                </c:pt>
                <c:pt idx="7657">
                  <c:v>2040.9369999999999</c:v>
                </c:pt>
                <c:pt idx="7658">
                  <c:v>2039.375</c:v>
                </c:pt>
                <c:pt idx="7659">
                  <c:v>2038.3589999999999</c:v>
                </c:pt>
                <c:pt idx="7660">
                  <c:v>2036.953</c:v>
                </c:pt>
                <c:pt idx="7661">
                  <c:v>2035.1559999999999</c:v>
                </c:pt>
                <c:pt idx="7662">
                  <c:v>2035</c:v>
                </c:pt>
                <c:pt idx="7663">
                  <c:v>2035.547</c:v>
                </c:pt>
                <c:pt idx="7664">
                  <c:v>2037.578</c:v>
                </c:pt>
                <c:pt idx="7665">
                  <c:v>2034.7660000000001</c:v>
                </c:pt>
                <c:pt idx="7666">
                  <c:v>2034.7660000000001</c:v>
                </c:pt>
                <c:pt idx="7667">
                  <c:v>2033.3589999999999</c:v>
                </c:pt>
                <c:pt idx="7668">
                  <c:v>2034.6089999999999</c:v>
                </c:pt>
                <c:pt idx="7669">
                  <c:v>2036.172</c:v>
                </c:pt>
                <c:pt idx="7670">
                  <c:v>2034.6089999999999</c:v>
                </c:pt>
                <c:pt idx="7671">
                  <c:v>2037.7339999999999</c:v>
                </c:pt>
                <c:pt idx="7672">
                  <c:v>2038.75</c:v>
                </c:pt>
                <c:pt idx="7673">
                  <c:v>2042.1869999999999</c:v>
                </c:pt>
                <c:pt idx="7674">
                  <c:v>2037.578</c:v>
                </c:pt>
                <c:pt idx="7675">
                  <c:v>2041.797</c:v>
                </c:pt>
                <c:pt idx="7676">
                  <c:v>2043.9839999999999</c:v>
                </c:pt>
                <c:pt idx="7677">
                  <c:v>2044.1410000000001</c:v>
                </c:pt>
                <c:pt idx="7678">
                  <c:v>2048.5940000000001</c:v>
                </c:pt>
                <c:pt idx="7679">
                  <c:v>2048.9839999999999</c:v>
                </c:pt>
                <c:pt idx="7680">
                  <c:v>2047.9690000000001</c:v>
                </c:pt>
                <c:pt idx="7681">
                  <c:v>2050</c:v>
                </c:pt>
                <c:pt idx="7682">
                  <c:v>2051.5619999999999</c:v>
                </c:pt>
                <c:pt idx="7683">
                  <c:v>2053.5940000000001</c:v>
                </c:pt>
                <c:pt idx="7684">
                  <c:v>2057.7339999999999</c:v>
                </c:pt>
                <c:pt idx="7685">
                  <c:v>2060.1559999999999</c:v>
                </c:pt>
                <c:pt idx="7686">
                  <c:v>2061.797</c:v>
                </c:pt>
                <c:pt idx="7687">
                  <c:v>2061.4059999999999</c:v>
                </c:pt>
                <c:pt idx="7688">
                  <c:v>2065.3910000000001</c:v>
                </c:pt>
                <c:pt idx="7689">
                  <c:v>2067.578</c:v>
                </c:pt>
                <c:pt idx="7690">
                  <c:v>2072.9690000000001</c:v>
                </c:pt>
                <c:pt idx="7691">
                  <c:v>2076.797</c:v>
                </c:pt>
                <c:pt idx="7692">
                  <c:v>2080.547</c:v>
                </c:pt>
                <c:pt idx="7693">
                  <c:v>2082.1869999999999</c:v>
                </c:pt>
                <c:pt idx="7694">
                  <c:v>2082.3440000000001</c:v>
                </c:pt>
                <c:pt idx="7695">
                  <c:v>2086.5619999999999</c:v>
                </c:pt>
                <c:pt idx="7696">
                  <c:v>2088.75</c:v>
                </c:pt>
                <c:pt idx="7697">
                  <c:v>2067.9690000000001</c:v>
                </c:pt>
                <c:pt idx="7698">
                  <c:v>2095</c:v>
                </c:pt>
                <c:pt idx="7699">
                  <c:v>2098.3589999999999</c:v>
                </c:pt>
                <c:pt idx="7700">
                  <c:v>2099.7660000000001</c:v>
                </c:pt>
                <c:pt idx="7701">
                  <c:v>2096.5619999999999</c:v>
                </c:pt>
                <c:pt idx="7702">
                  <c:v>2097.9690000000001</c:v>
                </c:pt>
                <c:pt idx="7703">
                  <c:v>2101.4059999999999</c:v>
                </c:pt>
                <c:pt idx="7704">
                  <c:v>2106.5619999999999</c:v>
                </c:pt>
                <c:pt idx="7705">
                  <c:v>2105.7809999999999</c:v>
                </c:pt>
                <c:pt idx="7706">
                  <c:v>2108.75</c:v>
                </c:pt>
                <c:pt idx="7707">
                  <c:v>2109.7660000000001</c:v>
                </c:pt>
                <c:pt idx="7708">
                  <c:v>2110.1559999999999</c:v>
                </c:pt>
                <c:pt idx="7709">
                  <c:v>2110.7809999999999</c:v>
                </c:pt>
                <c:pt idx="7710">
                  <c:v>2113.9839999999999</c:v>
                </c:pt>
                <c:pt idx="7711">
                  <c:v>2115.9369999999999</c:v>
                </c:pt>
                <c:pt idx="7712">
                  <c:v>2118.75</c:v>
                </c:pt>
                <c:pt idx="7713">
                  <c:v>2121.172</c:v>
                </c:pt>
                <c:pt idx="7714">
                  <c:v>2123.3589999999999</c:v>
                </c:pt>
                <c:pt idx="7715">
                  <c:v>2124.375</c:v>
                </c:pt>
                <c:pt idx="7716">
                  <c:v>2125.3910000000001</c:v>
                </c:pt>
                <c:pt idx="7717">
                  <c:v>2127.3440000000001</c:v>
                </c:pt>
                <c:pt idx="7718">
                  <c:v>2128.9839999999999</c:v>
                </c:pt>
                <c:pt idx="7719">
                  <c:v>2129.375</c:v>
                </c:pt>
                <c:pt idx="7720">
                  <c:v>2128.75</c:v>
                </c:pt>
                <c:pt idx="7721">
                  <c:v>2130.547</c:v>
                </c:pt>
                <c:pt idx="7722">
                  <c:v>2127.7339999999999</c:v>
                </c:pt>
                <c:pt idx="7723">
                  <c:v>2122.578</c:v>
                </c:pt>
                <c:pt idx="7724">
                  <c:v>2122.3440000000001</c:v>
                </c:pt>
                <c:pt idx="7725">
                  <c:v>2122.1869999999999</c:v>
                </c:pt>
                <c:pt idx="7726">
                  <c:v>2120.547</c:v>
                </c:pt>
                <c:pt idx="7727">
                  <c:v>2121.172</c:v>
                </c:pt>
                <c:pt idx="7728">
                  <c:v>2122.3440000000001</c:v>
                </c:pt>
                <c:pt idx="7729">
                  <c:v>2120.7809999999999</c:v>
                </c:pt>
                <c:pt idx="7730">
                  <c:v>2118.203</c:v>
                </c:pt>
                <c:pt idx="7731">
                  <c:v>2116.953</c:v>
                </c:pt>
                <c:pt idx="7732">
                  <c:v>2114.375</c:v>
                </c:pt>
                <c:pt idx="7733">
                  <c:v>2113.5940000000001</c:v>
                </c:pt>
                <c:pt idx="7734">
                  <c:v>2110.3910000000001</c:v>
                </c:pt>
                <c:pt idx="7735">
                  <c:v>2111.4059999999999</c:v>
                </c:pt>
                <c:pt idx="7736">
                  <c:v>2105.9369999999999</c:v>
                </c:pt>
                <c:pt idx="7737">
                  <c:v>2105.547</c:v>
                </c:pt>
                <c:pt idx="7738">
                  <c:v>2104.6089999999999</c:v>
                </c:pt>
                <c:pt idx="7739">
                  <c:v>2101.5619999999999</c:v>
                </c:pt>
                <c:pt idx="7740">
                  <c:v>2100.7809999999999</c:v>
                </c:pt>
                <c:pt idx="7741">
                  <c:v>2098.9839999999999</c:v>
                </c:pt>
                <c:pt idx="7742">
                  <c:v>2095.3910000000001</c:v>
                </c:pt>
                <c:pt idx="7743">
                  <c:v>2095.3910000000001</c:v>
                </c:pt>
                <c:pt idx="7744">
                  <c:v>2094.375</c:v>
                </c:pt>
                <c:pt idx="7745">
                  <c:v>2091.5619999999999</c:v>
                </c:pt>
                <c:pt idx="7746">
                  <c:v>2090.1559999999999</c:v>
                </c:pt>
                <c:pt idx="7747">
                  <c:v>2085.547</c:v>
                </c:pt>
                <c:pt idx="7748">
                  <c:v>2082.7339999999999</c:v>
                </c:pt>
                <c:pt idx="7749">
                  <c:v>2082.9690000000001</c:v>
                </c:pt>
                <c:pt idx="7750">
                  <c:v>2078.203</c:v>
                </c:pt>
                <c:pt idx="7751">
                  <c:v>2073.5940000000001</c:v>
                </c:pt>
                <c:pt idx="7752">
                  <c:v>2077.7339999999999</c:v>
                </c:pt>
                <c:pt idx="7753">
                  <c:v>2075.1559999999999</c:v>
                </c:pt>
                <c:pt idx="7754">
                  <c:v>2071.4059999999999</c:v>
                </c:pt>
                <c:pt idx="7755">
                  <c:v>2067.3440000000001</c:v>
                </c:pt>
                <c:pt idx="7756">
                  <c:v>2065.547</c:v>
                </c:pt>
                <c:pt idx="7757">
                  <c:v>2065.3910000000001</c:v>
                </c:pt>
                <c:pt idx="7758">
                  <c:v>2061.4059999999999</c:v>
                </c:pt>
                <c:pt idx="7759">
                  <c:v>2060.547</c:v>
                </c:pt>
                <c:pt idx="7760">
                  <c:v>2057.3440000000001</c:v>
                </c:pt>
                <c:pt idx="7761">
                  <c:v>2056.172</c:v>
                </c:pt>
                <c:pt idx="7762">
                  <c:v>2053.3589999999999</c:v>
                </c:pt>
                <c:pt idx="7763">
                  <c:v>2052.578</c:v>
                </c:pt>
                <c:pt idx="7764">
                  <c:v>2049.375</c:v>
                </c:pt>
                <c:pt idx="7765">
                  <c:v>2048.203</c:v>
                </c:pt>
                <c:pt idx="7766">
                  <c:v>2044.6089999999999</c:v>
                </c:pt>
                <c:pt idx="7767">
                  <c:v>2045.547</c:v>
                </c:pt>
                <c:pt idx="7768">
                  <c:v>2048.203</c:v>
                </c:pt>
                <c:pt idx="7769">
                  <c:v>2045.1559999999999</c:v>
                </c:pt>
                <c:pt idx="7770">
                  <c:v>2045.1559999999999</c:v>
                </c:pt>
                <c:pt idx="7771">
                  <c:v>2046.4059999999999</c:v>
                </c:pt>
                <c:pt idx="7772">
                  <c:v>2045</c:v>
                </c:pt>
                <c:pt idx="7773">
                  <c:v>2044.6089999999999</c:v>
                </c:pt>
                <c:pt idx="7774">
                  <c:v>2048.203</c:v>
                </c:pt>
                <c:pt idx="7775">
                  <c:v>2045.7809999999999</c:v>
                </c:pt>
                <c:pt idx="7776">
                  <c:v>2046.953</c:v>
                </c:pt>
                <c:pt idx="7777">
                  <c:v>2049.6089999999999</c:v>
                </c:pt>
                <c:pt idx="7778">
                  <c:v>2041.953</c:v>
                </c:pt>
                <c:pt idx="7779">
                  <c:v>2045.3910000000001</c:v>
                </c:pt>
                <c:pt idx="7780">
                  <c:v>2047.1869999999999</c:v>
                </c:pt>
                <c:pt idx="7781">
                  <c:v>2045.9369999999999</c:v>
                </c:pt>
                <c:pt idx="7782">
                  <c:v>2046.797</c:v>
                </c:pt>
                <c:pt idx="7783">
                  <c:v>2045.7809999999999</c:v>
                </c:pt>
                <c:pt idx="7784">
                  <c:v>2048.9839999999999</c:v>
                </c:pt>
                <c:pt idx="7785">
                  <c:v>2048.75</c:v>
                </c:pt>
                <c:pt idx="7786">
                  <c:v>2052.1869999999999</c:v>
                </c:pt>
                <c:pt idx="7787">
                  <c:v>2052.9690000000001</c:v>
                </c:pt>
                <c:pt idx="7788">
                  <c:v>2054.7660000000001</c:v>
                </c:pt>
                <c:pt idx="7789">
                  <c:v>2057.7339999999999</c:v>
                </c:pt>
                <c:pt idx="7790">
                  <c:v>2058.5940000000001</c:v>
                </c:pt>
                <c:pt idx="7791">
                  <c:v>2060.547</c:v>
                </c:pt>
                <c:pt idx="7792">
                  <c:v>2063.203</c:v>
                </c:pt>
                <c:pt idx="7793">
                  <c:v>2066.953</c:v>
                </c:pt>
                <c:pt idx="7794">
                  <c:v>2069.7660000000001</c:v>
                </c:pt>
                <c:pt idx="7795">
                  <c:v>2067.9690000000001</c:v>
                </c:pt>
                <c:pt idx="7796">
                  <c:v>2070.1559999999999</c:v>
                </c:pt>
                <c:pt idx="7797">
                  <c:v>2070.1559999999999</c:v>
                </c:pt>
                <c:pt idx="7798">
                  <c:v>2073.75</c:v>
                </c:pt>
                <c:pt idx="7799">
                  <c:v>2055.3910000000001</c:v>
                </c:pt>
                <c:pt idx="7800">
                  <c:v>2002.9690000000001</c:v>
                </c:pt>
                <c:pt idx="7801">
                  <c:v>2014.6089999999999</c:v>
                </c:pt>
                <c:pt idx="7802">
                  <c:v>2059.1410000000001</c:v>
                </c:pt>
                <c:pt idx="7803">
                  <c:v>2032.578</c:v>
                </c:pt>
                <c:pt idx="7804">
                  <c:v>2035.3910000000001</c:v>
                </c:pt>
                <c:pt idx="7805">
                  <c:v>2041.172</c:v>
                </c:pt>
                <c:pt idx="7806">
                  <c:v>2043.3589999999999</c:v>
                </c:pt>
                <c:pt idx="7807">
                  <c:v>2053.75</c:v>
                </c:pt>
                <c:pt idx="7808">
                  <c:v>2054.375</c:v>
                </c:pt>
                <c:pt idx="7809">
                  <c:v>2061.5619999999999</c:v>
                </c:pt>
                <c:pt idx="7810">
                  <c:v>2064.375</c:v>
                </c:pt>
                <c:pt idx="7811">
                  <c:v>2065.3910000000001</c:v>
                </c:pt>
                <c:pt idx="7812">
                  <c:v>2066.953</c:v>
                </c:pt>
                <c:pt idx="7813">
                  <c:v>2082.3440000000001</c:v>
                </c:pt>
                <c:pt idx="7814">
                  <c:v>2092.3440000000001</c:v>
                </c:pt>
                <c:pt idx="7815">
                  <c:v>2053.75</c:v>
                </c:pt>
                <c:pt idx="7816">
                  <c:v>2038.203</c:v>
                </c:pt>
                <c:pt idx="7817">
                  <c:v>2045.1559999999999</c:v>
                </c:pt>
                <c:pt idx="7818">
                  <c:v>2041.4059999999999</c:v>
                </c:pt>
                <c:pt idx="7819">
                  <c:v>2040.9369999999999</c:v>
                </c:pt>
                <c:pt idx="7820">
                  <c:v>2042.1869999999999</c:v>
                </c:pt>
                <c:pt idx="7821">
                  <c:v>2035.9369999999999</c:v>
                </c:pt>
                <c:pt idx="7822">
                  <c:v>2038.3589999999999</c:v>
                </c:pt>
                <c:pt idx="7823">
                  <c:v>2034.1410000000001</c:v>
                </c:pt>
                <c:pt idx="7824">
                  <c:v>2033.75</c:v>
                </c:pt>
                <c:pt idx="7825">
                  <c:v>2033.3589999999999</c:v>
                </c:pt>
                <c:pt idx="7826">
                  <c:v>2036.172</c:v>
                </c:pt>
                <c:pt idx="7827">
                  <c:v>2033.3589999999999</c:v>
                </c:pt>
                <c:pt idx="7828">
                  <c:v>2032.3440000000001</c:v>
                </c:pt>
                <c:pt idx="7829">
                  <c:v>2030.9369999999999</c:v>
                </c:pt>
                <c:pt idx="7830">
                  <c:v>2028.75</c:v>
                </c:pt>
                <c:pt idx="7831">
                  <c:v>2026.4059999999999</c:v>
                </c:pt>
                <c:pt idx="7832">
                  <c:v>2025.7809999999999</c:v>
                </c:pt>
                <c:pt idx="7833">
                  <c:v>2025.547</c:v>
                </c:pt>
                <c:pt idx="7834">
                  <c:v>2027.1869999999999</c:v>
                </c:pt>
                <c:pt idx="7835">
                  <c:v>2025.9369999999999</c:v>
                </c:pt>
                <c:pt idx="7836">
                  <c:v>2026.797</c:v>
                </c:pt>
                <c:pt idx="7837">
                  <c:v>2027.1869999999999</c:v>
                </c:pt>
                <c:pt idx="7838">
                  <c:v>2024.1410000000001</c:v>
                </c:pt>
                <c:pt idx="7839">
                  <c:v>2024.7660000000001</c:v>
                </c:pt>
                <c:pt idx="7840">
                  <c:v>2023.203</c:v>
                </c:pt>
                <c:pt idx="7841">
                  <c:v>2024.1410000000001</c:v>
                </c:pt>
                <c:pt idx="7842">
                  <c:v>2022.3440000000001</c:v>
                </c:pt>
                <c:pt idx="7843">
                  <c:v>2020.9369999999999</c:v>
                </c:pt>
                <c:pt idx="7844">
                  <c:v>2021.797</c:v>
                </c:pt>
                <c:pt idx="7845">
                  <c:v>2022.1869999999999</c:v>
                </c:pt>
                <c:pt idx="7846">
                  <c:v>2020</c:v>
                </c:pt>
                <c:pt idx="7847">
                  <c:v>2020</c:v>
                </c:pt>
                <c:pt idx="7848">
                  <c:v>2019.6089999999999</c:v>
                </c:pt>
                <c:pt idx="7849">
                  <c:v>2021.4059999999999</c:v>
                </c:pt>
                <c:pt idx="7850">
                  <c:v>2022.9690000000001</c:v>
                </c:pt>
                <c:pt idx="7851">
                  <c:v>2021.172</c:v>
                </c:pt>
                <c:pt idx="7852">
                  <c:v>2024.6089999999999</c:v>
                </c:pt>
                <c:pt idx="7853">
                  <c:v>2025.3910000000001</c:v>
                </c:pt>
                <c:pt idx="7854">
                  <c:v>2022.578</c:v>
                </c:pt>
                <c:pt idx="7855">
                  <c:v>2023.5940000000001</c:v>
                </c:pt>
                <c:pt idx="7856">
                  <c:v>2023.75</c:v>
                </c:pt>
                <c:pt idx="7857">
                  <c:v>2025.7809999999999</c:v>
                </c:pt>
                <c:pt idx="7858">
                  <c:v>2023.75</c:v>
                </c:pt>
                <c:pt idx="7859">
                  <c:v>2024.7660000000001</c:v>
                </c:pt>
                <c:pt idx="7860">
                  <c:v>2026.172</c:v>
                </c:pt>
                <c:pt idx="7861">
                  <c:v>2027.7339999999999</c:v>
                </c:pt>
                <c:pt idx="7862">
                  <c:v>2028.75</c:v>
                </c:pt>
                <c:pt idx="7863">
                  <c:v>2029.7660000000001</c:v>
                </c:pt>
                <c:pt idx="7864">
                  <c:v>2031.4059999999999</c:v>
                </c:pt>
                <c:pt idx="7865">
                  <c:v>2030.1559999999999</c:v>
                </c:pt>
                <c:pt idx="7866">
                  <c:v>2030</c:v>
                </c:pt>
                <c:pt idx="7867">
                  <c:v>2031.953</c:v>
                </c:pt>
                <c:pt idx="7868">
                  <c:v>2034.375</c:v>
                </c:pt>
                <c:pt idx="7869">
                  <c:v>2037.7339999999999</c:v>
                </c:pt>
                <c:pt idx="7870">
                  <c:v>2032.9690000000001</c:v>
                </c:pt>
                <c:pt idx="7871">
                  <c:v>2036.172</c:v>
                </c:pt>
                <c:pt idx="7872">
                  <c:v>2037.578</c:v>
                </c:pt>
                <c:pt idx="7873">
                  <c:v>2034.6089999999999</c:v>
                </c:pt>
                <c:pt idx="7874">
                  <c:v>2037.7339999999999</c:v>
                </c:pt>
                <c:pt idx="7875">
                  <c:v>2037.9690000000001</c:v>
                </c:pt>
                <c:pt idx="7876">
                  <c:v>2039.375</c:v>
                </c:pt>
                <c:pt idx="7877">
                  <c:v>2040.3910000000001</c:v>
                </c:pt>
                <c:pt idx="7878">
                  <c:v>2039.6089999999999</c:v>
                </c:pt>
                <c:pt idx="7879">
                  <c:v>2038.75</c:v>
                </c:pt>
                <c:pt idx="7880">
                  <c:v>2037.578</c:v>
                </c:pt>
                <c:pt idx="7881">
                  <c:v>2041.5619999999999</c:v>
                </c:pt>
                <c:pt idx="7882">
                  <c:v>2041.797</c:v>
                </c:pt>
                <c:pt idx="7883">
                  <c:v>2040.3910000000001</c:v>
                </c:pt>
                <c:pt idx="7884">
                  <c:v>2042.7339999999999</c:v>
                </c:pt>
                <c:pt idx="7885">
                  <c:v>2043.3589999999999</c:v>
                </c:pt>
                <c:pt idx="7886">
                  <c:v>2039.6089999999999</c:v>
                </c:pt>
                <c:pt idx="7887">
                  <c:v>2040.547</c:v>
                </c:pt>
                <c:pt idx="7888">
                  <c:v>2043.75</c:v>
                </c:pt>
                <c:pt idx="7889">
                  <c:v>2047.578</c:v>
                </c:pt>
                <c:pt idx="7890">
                  <c:v>2046.797</c:v>
                </c:pt>
                <c:pt idx="7891">
                  <c:v>2046.172</c:v>
                </c:pt>
                <c:pt idx="7892">
                  <c:v>2047.578</c:v>
                </c:pt>
                <c:pt idx="7893">
                  <c:v>2046.4059999999999</c:v>
                </c:pt>
                <c:pt idx="7894">
                  <c:v>2045.1559999999999</c:v>
                </c:pt>
                <c:pt idx="7895">
                  <c:v>2048.5940000000001</c:v>
                </c:pt>
                <c:pt idx="7896">
                  <c:v>2048.9839999999999</c:v>
                </c:pt>
                <c:pt idx="7897">
                  <c:v>2052.578</c:v>
                </c:pt>
                <c:pt idx="7898">
                  <c:v>2047.7339999999999</c:v>
                </c:pt>
                <c:pt idx="7899">
                  <c:v>2036.172</c:v>
                </c:pt>
                <c:pt idx="7900">
                  <c:v>2027.578</c:v>
                </c:pt>
                <c:pt idx="7901">
                  <c:v>2033.5940000000001</c:v>
                </c:pt>
                <c:pt idx="7902">
                  <c:v>2041.953</c:v>
                </c:pt>
                <c:pt idx="7903">
                  <c:v>2035.9369999999999</c:v>
                </c:pt>
                <c:pt idx="7904">
                  <c:v>2037.7339999999999</c:v>
                </c:pt>
                <c:pt idx="7905">
                  <c:v>2045.3910000000001</c:v>
                </c:pt>
                <c:pt idx="7906">
                  <c:v>2042.9690000000001</c:v>
                </c:pt>
                <c:pt idx="7907">
                  <c:v>2049.7660000000001</c:v>
                </c:pt>
                <c:pt idx="7908">
                  <c:v>2052.578</c:v>
                </c:pt>
                <c:pt idx="7909">
                  <c:v>2048.203</c:v>
                </c:pt>
                <c:pt idx="7910">
                  <c:v>2054.1410000000001</c:v>
                </c:pt>
                <c:pt idx="7911">
                  <c:v>2051.797</c:v>
                </c:pt>
                <c:pt idx="7912">
                  <c:v>2050.7809999999999</c:v>
                </c:pt>
                <c:pt idx="7913">
                  <c:v>2055.9369999999999</c:v>
                </c:pt>
                <c:pt idx="7914">
                  <c:v>2048.3589999999999</c:v>
                </c:pt>
                <c:pt idx="7915">
                  <c:v>2042.1869999999999</c:v>
                </c:pt>
                <c:pt idx="7916">
                  <c:v>2046.172</c:v>
                </c:pt>
                <c:pt idx="7917">
                  <c:v>2046.953</c:v>
                </c:pt>
                <c:pt idx="7918">
                  <c:v>2045.9369999999999</c:v>
                </c:pt>
                <c:pt idx="7919">
                  <c:v>2043.9839999999999</c:v>
                </c:pt>
                <c:pt idx="7920">
                  <c:v>2050.7809999999999</c:v>
                </c:pt>
                <c:pt idx="7921">
                  <c:v>2045.7809999999999</c:v>
                </c:pt>
                <c:pt idx="7922">
                  <c:v>2047.7339999999999</c:v>
                </c:pt>
                <c:pt idx="7923">
                  <c:v>2050</c:v>
                </c:pt>
                <c:pt idx="7924">
                  <c:v>2052.1869999999999</c:v>
                </c:pt>
                <c:pt idx="7925">
                  <c:v>2049.7660000000001</c:v>
                </c:pt>
                <c:pt idx="7926">
                  <c:v>2051.953</c:v>
                </c:pt>
                <c:pt idx="7927">
                  <c:v>2048.5940000000001</c:v>
                </c:pt>
                <c:pt idx="7928">
                  <c:v>2049.1410000000001</c:v>
                </c:pt>
                <c:pt idx="7929">
                  <c:v>2054.1410000000001</c:v>
                </c:pt>
                <c:pt idx="7930">
                  <c:v>2051.172</c:v>
                </c:pt>
                <c:pt idx="7931">
                  <c:v>2054.375</c:v>
                </c:pt>
                <c:pt idx="7932">
                  <c:v>2053.75</c:v>
                </c:pt>
                <c:pt idx="7933">
                  <c:v>2055.3910000000001</c:v>
                </c:pt>
                <c:pt idx="7934">
                  <c:v>2053.75</c:v>
                </c:pt>
                <c:pt idx="7935">
                  <c:v>2057.3440000000001</c:v>
                </c:pt>
                <c:pt idx="7936">
                  <c:v>2054.7660000000001</c:v>
                </c:pt>
                <c:pt idx="7937">
                  <c:v>2058.75</c:v>
                </c:pt>
                <c:pt idx="7938">
                  <c:v>2056.172</c:v>
                </c:pt>
                <c:pt idx="7939">
                  <c:v>2055.7809999999999</c:v>
                </c:pt>
                <c:pt idx="7940">
                  <c:v>2057.578</c:v>
                </c:pt>
                <c:pt idx="7941">
                  <c:v>2057.7339999999999</c:v>
                </c:pt>
                <c:pt idx="7942">
                  <c:v>2053.3589999999999</c:v>
                </c:pt>
                <c:pt idx="7943">
                  <c:v>2055.7809999999999</c:v>
                </c:pt>
                <c:pt idx="7944">
                  <c:v>2054.375</c:v>
                </c:pt>
                <c:pt idx="7945">
                  <c:v>2055</c:v>
                </c:pt>
                <c:pt idx="7946">
                  <c:v>2055.3910000000001</c:v>
                </c:pt>
                <c:pt idx="7947">
                  <c:v>2056.172</c:v>
                </c:pt>
                <c:pt idx="7948">
                  <c:v>2055.1559999999999</c:v>
                </c:pt>
                <c:pt idx="7949">
                  <c:v>2053.75</c:v>
                </c:pt>
                <c:pt idx="7950">
                  <c:v>2053.5940000000001</c:v>
                </c:pt>
                <c:pt idx="7951">
                  <c:v>2050.1559999999999</c:v>
                </c:pt>
                <c:pt idx="7952">
                  <c:v>2050.547</c:v>
                </c:pt>
                <c:pt idx="7953">
                  <c:v>2050.3910000000001</c:v>
                </c:pt>
                <c:pt idx="7954">
                  <c:v>2048.75</c:v>
                </c:pt>
                <c:pt idx="7955">
                  <c:v>2048.3589999999999</c:v>
                </c:pt>
                <c:pt idx="7956">
                  <c:v>2046.4059999999999</c:v>
                </c:pt>
                <c:pt idx="7957">
                  <c:v>2048.9839999999999</c:v>
                </c:pt>
                <c:pt idx="7958">
                  <c:v>2045.3910000000001</c:v>
                </c:pt>
                <c:pt idx="7959">
                  <c:v>2044.7660000000001</c:v>
                </c:pt>
                <c:pt idx="7960">
                  <c:v>2044.7660000000001</c:v>
                </c:pt>
                <c:pt idx="7961">
                  <c:v>2042.7339999999999</c:v>
                </c:pt>
                <c:pt idx="7962">
                  <c:v>2040.9369999999999</c:v>
                </c:pt>
                <c:pt idx="7963">
                  <c:v>2042.1869999999999</c:v>
                </c:pt>
                <c:pt idx="7964">
                  <c:v>2041.172</c:v>
                </c:pt>
                <c:pt idx="7965">
                  <c:v>2042.578</c:v>
                </c:pt>
                <c:pt idx="7966">
                  <c:v>2039.7660000000001</c:v>
                </c:pt>
                <c:pt idx="7967">
                  <c:v>2037.3440000000001</c:v>
                </c:pt>
                <c:pt idx="7968">
                  <c:v>2035</c:v>
                </c:pt>
                <c:pt idx="7969">
                  <c:v>2036.4059999999999</c:v>
                </c:pt>
                <c:pt idx="7970">
                  <c:v>2036.4059999999999</c:v>
                </c:pt>
                <c:pt idx="7971">
                  <c:v>2036.4059999999999</c:v>
                </c:pt>
                <c:pt idx="7972">
                  <c:v>2033.203</c:v>
                </c:pt>
                <c:pt idx="7973">
                  <c:v>2037.3440000000001</c:v>
                </c:pt>
                <c:pt idx="7974">
                  <c:v>2035</c:v>
                </c:pt>
                <c:pt idx="7975">
                  <c:v>2032.7339999999999</c:v>
                </c:pt>
                <c:pt idx="7976">
                  <c:v>2030</c:v>
                </c:pt>
                <c:pt idx="7977">
                  <c:v>2032.578</c:v>
                </c:pt>
                <c:pt idx="7978">
                  <c:v>2032.3440000000001</c:v>
                </c:pt>
                <c:pt idx="7979">
                  <c:v>2031.5619999999999</c:v>
                </c:pt>
                <c:pt idx="7980">
                  <c:v>2029.375</c:v>
                </c:pt>
                <c:pt idx="7981">
                  <c:v>2032.7339999999999</c:v>
                </c:pt>
                <c:pt idx="7982">
                  <c:v>2032.9690000000001</c:v>
                </c:pt>
                <c:pt idx="7983">
                  <c:v>2030.9369999999999</c:v>
                </c:pt>
                <c:pt idx="7984">
                  <c:v>2032.1869999999999</c:v>
                </c:pt>
                <c:pt idx="7985">
                  <c:v>2031.953</c:v>
                </c:pt>
                <c:pt idx="7986">
                  <c:v>2033.203</c:v>
                </c:pt>
                <c:pt idx="7987">
                  <c:v>2034.7660000000001</c:v>
                </c:pt>
                <c:pt idx="7988">
                  <c:v>2037.1869999999999</c:v>
                </c:pt>
                <c:pt idx="7989">
                  <c:v>2035</c:v>
                </c:pt>
                <c:pt idx="7990">
                  <c:v>2035.7809999999999</c:v>
                </c:pt>
                <c:pt idx="7991">
                  <c:v>2041.4059999999999</c:v>
                </c:pt>
                <c:pt idx="7992">
                  <c:v>2043.5940000000001</c:v>
                </c:pt>
                <c:pt idx="7993">
                  <c:v>2043.5940000000001</c:v>
                </c:pt>
                <c:pt idx="7994">
                  <c:v>2046.953</c:v>
                </c:pt>
                <c:pt idx="7995">
                  <c:v>2047.1869999999999</c:v>
                </c:pt>
                <c:pt idx="7996">
                  <c:v>2049.6089999999999</c:v>
                </c:pt>
                <c:pt idx="7997">
                  <c:v>2054.6089999999999</c:v>
                </c:pt>
                <c:pt idx="7998">
                  <c:v>2056.5619999999999</c:v>
                </c:pt>
                <c:pt idx="7999">
                  <c:v>2057.3440000000001</c:v>
                </c:pt>
                <c:pt idx="8000">
                  <c:v>2063.5940000000001</c:v>
                </c:pt>
                <c:pt idx="8001">
                  <c:v>2066.172</c:v>
                </c:pt>
                <c:pt idx="8002">
                  <c:v>2067.1869999999999</c:v>
                </c:pt>
                <c:pt idx="8003">
                  <c:v>2068.5940000000001</c:v>
                </c:pt>
                <c:pt idx="8004">
                  <c:v>2072.1869999999999</c:v>
                </c:pt>
                <c:pt idx="8005">
                  <c:v>2074.375</c:v>
                </c:pt>
                <c:pt idx="8006">
                  <c:v>2080.7809999999999</c:v>
                </c:pt>
                <c:pt idx="8007">
                  <c:v>2081.4059999999999</c:v>
                </c:pt>
                <c:pt idx="8008">
                  <c:v>2081.4059999999999</c:v>
                </c:pt>
                <c:pt idx="8009">
                  <c:v>2068.9839999999999</c:v>
                </c:pt>
                <c:pt idx="8010">
                  <c:v>2072.7339999999999</c:v>
                </c:pt>
                <c:pt idx="8011">
                  <c:v>2084.6089999999999</c:v>
                </c:pt>
                <c:pt idx="8012">
                  <c:v>2092.7339999999999</c:v>
                </c:pt>
                <c:pt idx="8013">
                  <c:v>2090.1559999999999</c:v>
                </c:pt>
                <c:pt idx="8014">
                  <c:v>2093.9839999999999</c:v>
                </c:pt>
                <c:pt idx="8015">
                  <c:v>2095.7809999999999</c:v>
                </c:pt>
                <c:pt idx="8016">
                  <c:v>2095.7809999999999</c:v>
                </c:pt>
                <c:pt idx="8017">
                  <c:v>2099.375</c:v>
                </c:pt>
                <c:pt idx="8018">
                  <c:v>2100.9369999999999</c:v>
                </c:pt>
                <c:pt idx="8019">
                  <c:v>2100.3910000000001</c:v>
                </c:pt>
                <c:pt idx="8020">
                  <c:v>2103.3589999999999</c:v>
                </c:pt>
                <c:pt idx="8021">
                  <c:v>2104.7660000000001</c:v>
                </c:pt>
                <c:pt idx="8022">
                  <c:v>2106.4059999999999</c:v>
                </c:pt>
                <c:pt idx="8023">
                  <c:v>2108.75</c:v>
                </c:pt>
                <c:pt idx="8024">
                  <c:v>2109.375</c:v>
                </c:pt>
                <c:pt idx="8025">
                  <c:v>2112.3440000000001</c:v>
                </c:pt>
                <c:pt idx="8026">
                  <c:v>2116.797</c:v>
                </c:pt>
                <c:pt idx="8027">
                  <c:v>2116.5619999999999</c:v>
                </c:pt>
                <c:pt idx="8028">
                  <c:v>2117.3440000000001</c:v>
                </c:pt>
                <c:pt idx="8029">
                  <c:v>2120.3910000000001</c:v>
                </c:pt>
                <c:pt idx="8030">
                  <c:v>2121.172</c:v>
                </c:pt>
                <c:pt idx="8031">
                  <c:v>2121.4059999999999</c:v>
                </c:pt>
                <c:pt idx="8032">
                  <c:v>2120.7809999999999</c:v>
                </c:pt>
                <c:pt idx="8033">
                  <c:v>2120.9369999999999</c:v>
                </c:pt>
                <c:pt idx="8034">
                  <c:v>2120</c:v>
                </c:pt>
                <c:pt idx="8035">
                  <c:v>2115.547</c:v>
                </c:pt>
                <c:pt idx="8036">
                  <c:v>2115.7809999999999</c:v>
                </c:pt>
                <c:pt idx="8037">
                  <c:v>2114.375</c:v>
                </c:pt>
                <c:pt idx="8038">
                  <c:v>2115.9369999999999</c:v>
                </c:pt>
                <c:pt idx="8039">
                  <c:v>2112.7339999999999</c:v>
                </c:pt>
                <c:pt idx="8040">
                  <c:v>2112.9690000000001</c:v>
                </c:pt>
                <c:pt idx="8041">
                  <c:v>2114.6089999999999</c:v>
                </c:pt>
                <c:pt idx="8042">
                  <c:v>2115.7809999999999</c:v>
                </c:pt>
                <c:pt idx="8043">
                  <c:v>2112.9690000000001</c:v>
                </c:pt>
                <c:pt idx="8044">
                  <c:v>2110.9369999999999</c:v>
                </c:pt>
                <c:pt idx="8045">
                  <c:v>2107.9690000000001</c:v>
                </c:pt>
                <c:pt idx="8046">
                  <c:v>2109.6089999999999</c:v>
                </c:pt>
                <c:pt idx="8047">
                  <c:v>2108.203</c:v>
                </c:pt>
                <c:pt idx="8048">
                  <c:v>2103.3589999999999</c:v>
                </c:pt>
                <c:pt idx="8049">
                  <c:v>2100</c:v>
                </c:pt>
                <c:pt idx="8050">
                  <c:v>2102.1869999999999</c:v>
                </c:pt>
                <c:pt idx="8051">
                  <c:v>2101.953</c:v>
                </c:pt>
                <c:pt idx="8052">
                  <c:v>2096.4059999999999</c:v>
                </c:pt>
                <c:pt idx="8053">
                  <c:v>2096.797</c:v>
                </c:pt>
                <c:pt idx="8054">
                  <c:v>2094.375</c:v>
                </c:pt>
                <c:pt idx="8055">
                  <c:v>2090.7809999999999</c:v>
                </c:pt>
                <c:pt idx="8056">
                  <c:v>2090.547</c:v>
                </c:pt>
                <c:pt idx="8057">
                  <c:v>2088.9839999999999</c:v>
                </c:pt>
                <c:pt idx="8058">
                  <c:v>2085.1559999999999</c:v>
                </c:pt>
                <c:pt idx="8059">
                  <c:v>2084.375</c:v>
                </c:pt>
                <c:pt idx="8060">
                  <c:v>2081.4059999999999</c:v>
                </c:pt>
                <c:pt idx="8061">
                  <c:v>2075.9369999999999</c:v>
                </c:pt>
                <c:pt idx="8062">
                  <c:v>2077.3440000000001</c:v>
                </c:pt>
                <c:pt idx="8063">
                  <c:v>2075.9369999999999</c:v>
                </c:pt>
                <c:pt idx="8064">
                  <c:v>2072.9690000000001</c:v>
                </c:pt>
                <c:pt idx="8065">
                  <c:v>2071.5619999999999</c:v>
                </c:pt>
                <c:pt idx="8066">
                  <c:v>2070.7809999999999</c:v>
                </c:pt>
                <c:pt idx="8067">
                  <c:v>2067.578</c:v>
                </c:pt>
                <c:pt idx="8068">
                  <c:v>2064.7660000000001</c:v>
                </c:pt>
                <c:pt idx="8069">
                  <c:v>2063.75</c:v>
                </c:pt>
                <c:pt idx="8070">
                  <c:v>2062.1869999999999</c:v>
                </c:pt>
                <c:pt idx="8071">
                  <c:v>2059.7660000000001</c:v>
                </c:pt>
                <c:pt idx="8072">
                  <c:v>2058.203</c:v>
                </c:pt>
                <c:pt idx="8073">
                  <c:v>2054.375</c:v>
                </c:pt>
                <c:pt idx="8074">
                  <c:v>2054.7660000000001</c:v>
                </c:pt>
                <c:pt idx="8075">
                  <c:v>2053.203</c:v>
                </c:pt>
                <c:pt idx="8076">
                  <c:v>2052.3440000000001</c:v>
                </c:pt>
                <c:pt idx="8077">
                  <c:v>2051.172</c:v>
                </c:pt>
                <c:pt idx="8078">
                  <c:v>2051.172</c:v>
                </c:pt>
                <c:pt idx="8079">
                  <c:v>2048.75</c:v>
                </c:pt>
                <c:pt idx="8080">
                  <c:v>2047.7339999999999</c:v>
                </c:pt>
                <c:pt idx="8081">
                  <c:v>2047.7339999999999</c:v>
                </c:pt>
                <c:pt idx="8082">
                  <c:v>2044.375</c:v>
                </c:pt>
                <c:pt idx="8083">
                  <c:v>2044.1410000000001</c:v>
                </c:pt>
                <c:pt idx="8084">
                  <c:v>2043.9839999999999</c:v>
                </c:pt>
                <c:pt idx="8085">
                  <c:v>2042.1869999999999</c:v>
                </c:pt>
                <c:pt idx="8086">
                  <c:v>2044.7660000000001</c:v>
                </c:pt>
                <c:pt idx="8087">
                  <c:v>2042.578</c:v>
                </c:pt>
                <c:pt idx="8088">
                  <c:v>2043.5940000000001</c:v>
                </c:pt>
                <c:pt idx="8089">
                  <c:v>2047.9690000000001</c:v>
                </c:pt>
                <c:pt idx="8090">
                  <c:v>2048.3589999999999</c:v>
                </c:pt>
                <c:pt idx="8091">
                  <c:v>2043.75</c:v>
                </c:pt>
                <c:pt idx="8092">
                  <c:v>2049.375</c:v>
                </c:pt>
                <c:pt idx="8093">
                  <c:v>2047.9690000000001</c:v>
                </c:pt>
                <c:pt idx="8094">
                  <c:v>2052.9690000000001</c:v>
                </c:pt>
                <c:pt idx="8095">
                  <c:v>2052.7339999999999</c:v>
                </c:pt>
                <c:pt idx="8096">
                  <c:v>2051.5619999999999</c:v>
                </c:pt>
                <c:pt idx="8097">
                  <c:v>2052.9690000000001</c:v>
                </c:pt>
                <c:pt idx="8098">
                  <c:v>2054.1410000000001</c:v>
                </c:pt>
                <c:pt idx="8099">
                  <c:v>2056.5619999999999</c:v>
                </c:pt>
                <c:pt idx="8100">
                  <c:v>2057.7339999999999</c:v>
                </c:pt>
                <c:pt idx="8101">
                  <c:v>2059.6089999999999</c:v>
                </c:pt>
                <c:pt idx="8102">
                  <c:v>2061.4059999999999</c:v>
                </c:pt>
                <c:pt idx="8103">
                  <c:v>2059.7660000000001</c:v>
                </c:pt>
                <c:pt idx="8104">
                  <c:v>2061.172</c:v>
                </c:pt>
                <c:pt idx="8105">
                  <c:v>2064.375</c:v>
                </c:pt>
                <c:pt idx="8106">
                  <c:v>2067.7339999999999</c:v>
                </c:pt>
                <c:pt idx="8107">
                  <c:v>2067.7339999999999</c:v>
                </c:pt>
                <c:pt idx="8108">
                  <c:v>2070.3910000000001</c:v>
                </c:pt>
                <c:pt idx="8109">
                  <c:v>2071.4059999999999</c:v>
                </c:pt>
                <c:pt idx="8110">
                  <c:v>2072.9690000000001</c:v>
                </c:pt>
                <c:pt idx="8111">
                  <c:v>2068.9839999999999</c:v>
                </c:pt>
                <c:pt idx="8112">
                  <c:v>2055.3910000000001</c:v>
                </c:pt>
                <c:pt idx="8113">
                  <c:v>1996.5619999999999</c:v>
                </c:pt>
                <c:pt idx="8114">
                  <c:v>2020.9369999999999</c:v>
                </c:pt>
                <c:pt idx="8115">
                  <c:v>2064.375</c:v>
                </c:pt>
                <c:pt idx="8116">
                  <c:v>2040.3910000000001</c:v>
                </c:pt>
                <c:pt idx="8117">
                  <c:v>2038.9839999999999</c:v>
                </c:pt>
                <c:pt idx="8118">
                  <c:v>2030.9369999999999</c:v>
                </c:pt>
                <c:pt idx="8119">
                  <c:v>2039.6089999999999</c:v>
                </c:pt>
                <c:pt idx="8120">
                  <c:v>2053.3589999999999</c:v>
                </c:pt>
                <c:pt idx="8121">
                  <c:v>2055.9369999999999</c:v>
                </c:pt>
                <c:pt idx="8122">
                  <c:v>2062.578</c:v>
                </c:pt>
                <c:pt idx="8123">
                  <c:v>2065.547</c:v>
                </c:pt>
                <c:pt idx="8124">
                  <c:v>2068.3589999999999</c:v>
                </c:pt>
                <c:pt idx="8125">
                  <c:v>2067.3440000000001</c:v>
                </c:pt>
                <c:pt idx="8126">
                  <c:v>2080.3910000000001</c:v>
                </c:pt>
                <c:pt idx="8127">
                  <c:v>2089.375</c:v>
                </c:pt>
                <c:pt idx="8128">
                  <c:v>2065</c:v>
                </c:pt>
                <c:pt idx="8129">
                  <c:v>2046.953</c:v>
                </c:pt>
                <c:pt idx="8130">
                  <c:v>2045.1559999999999</c:v>
                </c:pt>
                <c:pt idx="8131">
                  <c:v>2037.9690000000001</c:v>
                </c:pt>
                <c:pt idx="8132">
                  <c:v>2038.203</c:v>
                </c:pt>
                <c:pt idx="8133">
                  <c:v>2035.3910000000001</c:v>
                </c:pt>
                <c:pt idx="8134">
                  <c:v>2034.7660000000001</c:v>
                </c:pt>
                <c:pt idx="8135">
                  <c:v>2034.6089999999999</c:v>
                </c:pt>
                <c:pt idx="8136">
                  <c:v>2031.953</c:v>
                </c:pt>
                <c:pt idx="8137">
                  <c:v>2033.75</c:v>
                </c:pt>
                <c:pt idx="8138">
                  <c:v>2034.1410000000001</c:v>
                </c:pt>
                <c:pt idx="8139">
                  <c:v>2032.9690000000001</c:v>
                </c:pt>
                <c:pt idx="8140">
                  <c:v>2032.3440000000001</c:v>
                </c:pt>
                <c:pt idx="8141">
                  <c:v>2032.578</c:v>
                </c:pt>
                <c:pt idx="8142">
                  <c:v>2031.953</c:v>
                </c:pt>
                <c:pt idx="8143">
                  <c:v>2031.953</c:v>
                </c:pt>
                <c:pt idx="8144">
                  <c:v>2030.1559999999999</c:v>
                </c:pt>
                <c:pt idx="8145">
                  <c:v>2027.3440000000001</c:v>
                </c:pt>
                <c:pt idx="8146">
                  <c:v>2025.1559999999999</c:v>
                </c:pt>
                <c:pt idx="8147">
                  <c:v>2027.7339999999999</c:v>
                </c:pt>
                <c:pt idx="8148">
                  <c:v>2021.4059999999999</c:v>
                </c:pt>
                <c:pt idx="8149">
                  <c:v>2021.5619999999999</c:v>
                </c:pt>
                <c:pt idx="8150">
                  <c:v>2026.4059999999999</c:v>
                </c:pt>
                <c:pt idx="8151">
                  <c:v>2022.9690000000001</c:v>
                </c:pt>
                <c:pt idx="8152">
                  <c:v>2024.7660000000001</c:v>
                </c:pt>
                <c:pt idx="8153">
                  <c:v>2024.375</c:v>
                </c:pt>
                <c:pt idx="8154">
                  <c:v>2020</c:v>
                </c:pt>
                <c:pt idx="8155">
                  <c:v>2021.953</c:v>
                </c:pt>
                <c:pt idx="8156">
                  <c:v>2019.7660000000001</c:v>
                </c:pt>
                <c:pt idx="8157">
                  <c:v>2022.7339999999999</c:v>
                </c:pt>
                <c:pt idx="8158">
                  <c:v>2021.953</c:v>
                </c:pt>
                <c:pt idx="8159">
                  <c:v>2021.5619999999999</c:v>
                </c:pt>
                <c:pt idx="8160">
                  <c:v>2021.4059999999999</c:v>
                </c:pt>
                <c:pt idx="8161">
                  <c:v>2020.547</c:v>
                </c:pt>
                <c:pt idx="8162">
                  <c:v>2022.7339999999999</c:v>
                </c:pt>
                <c:pt idx="8163">
                  <c:v>2019.7660000000001</c:v>
                </c:pt>
                <c:pt idx="8164">
                  <c:v>2021.4059999999999</c:v>
                </c:pt>
                <c:pt idx="8165">
                  <c:v>2024.6089999999999</c:v>
                </c:pt>
                <c:pt idx="8166">
                  <c:v>2025.3910000000001</c:v>
                </c:pt>
                <c:pt idx="8167">
                  <c:v>2024.1410000000001</c:v>
                </c:pt>
                <c:pt idx="8168">
                  <c:v>2021.5619999999999</c:v>
                </c:pt>
                <c:pt idx="8169">
                  <c:v>2024.7660000000001</c:v>
                </c:pt>
                <c:pt idx="8170">
                  <c:v>2025.7809999999999</c:v>
                </c:pt>
                <c:pt idx="8171">
                  <c:v>2026.953</c:v>
                </c:pt>
                <c:pt idx="8172">
                  <c:v>2025.7809999999999</c:v>
                </c:pt>
                <c:pt idx="8173">
                  <c:v>2026.4059999999999</c:v>
                </c:pt>
                <c:pt idx="8174">
                  <c:v>2026.797</c:v>
                </c:pt>
                <c:pt idx="8175">
                  <c:v>2025.7809999999999</c:v>
                </c:pt>
                <c:pt idx="8176">
                  <c:v>2027.1869999999999</c:v>
                </c:pt>
                <c:pt idx="8177">
                  <c:v>2031.5619999999999</c:v>
                </c:pt>
                <c:pt idx="8178">
                  <c:v>2033.203</c:v>
                </c:pt>
                <c:pt idx="8179">
                  <c:v>2033.9839999999999</c:v>
                </c:pt>
                <c:pt idx="8180">
                  <c:v>2031.5619999999999</c:v>
                </c:pt>
                <c:pt idx="8181">
                  <c:v>2030.3910000000001</c:v>
                </c:pt>
                <c:pt idx="8182">
                  <c:v>2031.953</c:v>
                </c:pt>
                <c:pt idx="8183">
                  <c:v>2033.5940000000001</c:v>
                </c:pt>
                <c:pt idx="8184">
                  <c:v>2035.1559999999999</c:v>
                </c:pt>
                <c:pt idx="8185">
                  <c:v>2037.1869999999999</c:v>
                </c:pt>
                <c:pt idx="8186">
                  <c:v>2037.578</c:v>
                </c:pt>
                <c:pt idx="8187">
                  <c:v>2040.7809999999999</c:v>
                </c:pt>
                <c:pt idx="8188">
                  <c:v>2037.7339999999999</c:v>
                </c:pt>
                <c:pt idx="8189">
                  <c:v>2038.5940000000001</c:v>
                </c:pt>
                <c:pt idx="8190">
                  <c:v>2040.1559999999999</c:v>
                </c:pt>
                <c:pt idx="8191">
                  <c:v>2042.1869999999999</c:v>
                </c:pt>
                <c:pt idx="8192">
                  <c:v>2041.797</c:v>
                </c:pt>
                <c:pt idx="8193">
                  <c:v>2040.1559999999999</c:v>
                </c:pt>
                <c:pt idx="8194">
                  <c:v>2040.3910000000001</c:v>
                </c:pt>
                <c:pt idx="8195">
                  <c:v>2038.203</c:v>
                </c:pt>
                <c:pt idx="8196">
                  <c:v>2040.3910000000001</c:v>
                </c:pt>
                <c:pt idx="8197">
                  <c:v>2039.1410000000001</c:v>
                </c:pt>
                <c:pt idx="8198">
                  <c:v>2042.3440000000001</c:v>
                </c:pt>
                <c:pt idx="8199">
                  <c:v>2040.3910000000001</c:v>
                </c:pt>
                <c:pt idx="8200">
                  <c:v>2043.5940000000001</c:v>
                </c:pt>
                <c:pt idx="8201">
                  <c:v>2044.7660000000001</c:v>
                </c:pt>
                <c:pt idx="8202">
                  <c:v>2043.203</c:v>
                </c:pt>
                <c:pt idx="8203">
                  <c:v>2045</c:v>
                </c:pt>
                <c:pt idx="8204">
                  <c:v>2045.7809999999999</c:v>
                </c:pt>
                <c:pt idx="8205">
                  <c:v>2047.1869999999999</c:v>
                </c:pt>
                <c:pt idx="8206">
                  <c:v>2044.6089999999999</c:v>
                </c:pt>
                <c:pt idx="8207">
                  <c:v>2047.9690000000001</c:v>
                </c:pt>
                <c:pt idx="8208">
                  <c:v>2047.1869999999999</c:v>
                </c:pt>
                <c:pt idx="8209">
                  <c:v>2048.75</c:v>
                </c:pt>
                <c:pt idx="8210">
                  <c:v>2048.75</c:v>
                </c:pt>
                <c:pt idx="8211">
                  <c:v>2041.4059999999999</c:v>
                </c:pt>
                <c:pt idx="8212">
                  <c:v>2029.1410000000001</c:v>
                </c:pt>
                <c:pt idx="8213">
                  <c:v>2033.5940000000001</c:v>
                </c:pt>
                <c:pt idx="8214">
                  <c:v>2041.172</c:v>
                </c:pt>
                <c:pt idx="8215">
                  <c:v>2032.7339999999999</c:v>
                </c:pt>
                <c:pt idx="8216">
                  <c:v>2034.1410000000001</c:v>
                </c:pt>
                <c:pt idx="8217">
                  <c:v>2041.797</c:v>
                </c:pt>
                <c:pt idx="8218">
                  <c:v>2043.75</c:v>
                </c:pt>
                <c:pt idx="8219">
                  <c:v>2050</c:v>
                </c:pt>
                <c:pt idx="8220">
                  <c:v>2049.375</c:v>
                </c:pt>
                <c:pt idx="8221">
                  <c:v>2043.75</c:v>
                </c:pt>
                <c:pt idx="8222">
                  <c:v>2048.203</c:v>
                </c:pt>
                <c:pt idx="8223">
                  <c:v>2045.3910000000001</c:v>
                </c:pt>
                <c:pt idx="8224">
                  <c:v>2047.1869999999999</c:v>
                </c:pt>
                <c:pt idx="8225">
                  <c:v>2055.547</c:v>
                </c:pt>
                <c:pt idx="8226">
                  <c:v>2048.9839999999999</c:v>
                </c:pt>
                <c:pt idx="8227">
                  <c:v>2039.1410000000001</c:v>
                </c:pt>
                <c:pt idx="8228">
                  <c:v>2041.5619999999999</c:v>
                </c:pt>
                <c:pt idx="8229">
                  <c:v>2042.1869999999999</c:v>
                </c:pt>
                <c:pt idx="8230">
                  <c:v>2043.75</c:v>
                </c:pt>
                <c:pt idx="8231">
                  <c:v>2043.75</c:v>
                </c:pt>
                <c:pt idx="8232">
                  <c:v>2042.7339999999999</c:v>
                </c:pt>
                <c:pt idx="8233">
                  <c:v>2046.953</c:v>
                </c:pt>
                <c:pt idx="8234">
                  <c:v>2049.375</c:v>
                </c:pt>
                <c:pt idx="8235">
                  <c:v>2049.7660000000001</c:v>
                </c:pt>
                <c:pt idx="8236">
                  <c:v>2048.75</c:v>
                </c:pt>
                <c:pt idx="8237">
                  <c:v>2047.7339999999999</c:v>
                </c:pt>
                <c:pt idx="8238">
                  <c:v>2051.5619999999999</c:v>
                </c:pt>
                <c:pt idx="8239">
                  <c:v>2050</c:v>
                </c:pt>
                <c:pt idx="8240">
                  <c:v>2047.7339999999999</c:v>
                </c:pt>
                <c:pt idx="8241">
                  <c:v>2052.7339999999999</c:v>
                </c:pt>
                <c:pt idx="8242">
                  <c:v>2051.4059999999999</c:v>
                </c:pt>
                <c:pt idx="8243">
                  <c:v>2048.9839999999999</c:v>
                </c:pt>
                <c:pt idx="8244">
                  <c:v>2051.4059999999999</c:v>
                </c:pt>
                <c:pt idx="8245">
                  <c:v>2053.75</c:v>
                </c:pt>
                <c:pt idx="8246">
                  <c:v>2053.3589999999999</c:v>
                </c:pt>
                <c:pt idx="8247">
                  <c:v>2052.578</c:v>
                </c:pt>
                <c:pt idx="8248">
                  <c:v>2052.578</c:v>
                </c:pt>
                <c:pt idx="8249">
                  <c:v>2053.3589999999999</c:v>
                </c:pt>
                <c:pt idx="8250">
                  <c:v>2053.75</c:v>
                </c:pt>
                <c:pt idx="8251">
                  <c:v>2051.797</c:v>
                </c:pt>
                <c:pt idx="8252">
                  <c:v>2053.203</c:v>
                </c:pt>
                <c:pt idx="8253">
                  <c:v>2055.1559999999999</c:v>
                </c:pt>
                <c:pt idx="8254">
                  <c:v>2054.7660000000001</c:v>
                </c:pt>
                <c:pt idx="8255">
                  <c:v>2055</c:v>
                </c:pt>
                <c:pt idx="8256">
                  <c:v>2055.1559999999999</c:v>
                </c:pt>
                <c:pt idx="8257">
                  <c:v>2055.547</c:v>
                </c:pt>
                <c:pt idx="8258">
                  <c:v>2055</c:v>
                </c:pt>
                <c:pt idx="8259">
                  <c:v>2053.3589999999999</c:v>
                </c:pt>
                <c:pt idx="8260">
                  <c:v>2053.3589999999999</c:v>
                </c:pt>
                <c:pt idx="8261">
                  <c:v>2055.9369999999999</c:v>
                </c:pt>
                <c:pt idx="8262">
                  <c:v>2054.375</c:v>
                </c:pt>
                <c:pt idx="8263">
                  <c:v>2054.7660000000001</c:v>
                </c:pt>
                <c:pt idx="8264">
                  <c:v>2051.953</c:v>
                </c:pt>
                <c:pt idx="8265">
                  <c:v>2049.7660000000001</c:v>
                </c:pt>
                <c:pt idx="8266">
                  <c:v>2049.6089999999999</c:v>
                </c:pt>
                <c:pt idx="8267">
                  <c:v>2050.1559999999999</c:v>
                </c:pt>
                <c:pt idx="8268">
                  <c:v>2049.375</c:v>
                </c:pt>
                <c:pt idx="8269">
                  <c:v>2048.5940000000001</c:v>
                </c:pt>
                <c:pt idx="8270">
                  <c:v>2046.953</c:v>
                </c:pt>
                <c:pt idx="8271">
                  <c:v>2042.9690000000001</c:v>
                </c:pt>
                <c:pt idx="8272">
                  <c:v>2045.1559999999999</c:v>
                </c:pt>
                <c:pt idx="8273">
                  <c:v>2045.3910000000001</c:v>
                </c:pt>
                <c:pt idx="8274">
                  <c:v>2041.172</c:v>
                </c:pt>
                <c:pt idx="8275">
                  <c:v>2041.4059999999999</c:v>
                </c:pt>
                <c:pt idx="8276">
                  <c:v>2040.9369999999999</c:v>
                </c:pt>
                <c:pt idx="8277">
                  <c:v>2037.7339999999999</c:v>
                </c:pt>
                <c:pt idx="8278">
                  <c:v>2040.1559999999999</c:v>
                </c:pt>
                <c:pt idx="8279">
                  <c:v>2038.3589999999999</c:v>
                </c:pt>
                <c:pt idx="8280">
                  <c:v>2040.1559999999999</c:v>
                </c:pt>
                <c:pt idx="8281">
                  <c:v>2038.75</c:v>
                </c:pt>
                <c:pt idx="8282">
                  <c:v>2040.1559999999999</c:v>
                </c:pt>
                <c:pt idx="8283">
                  <c:v>2035.547</c:v>
                </c:pt>
                <c:pt idx="8284">
                  <c:v>2033.3589999999999</c:v>
                </c:pt>
                <c:pt idx="8285">
                  <c:v>2033.5940000000001</c:v>
                </c:pt>
                <c:pt idx="8286">
                  <c:v>2035.547</c:v>
                </c:pt>
                <c:pt idx="8287">
                  <c:v>2034.375</c:v>
                </c:pt>
                <c:pt idx="8288">
                  <c:v>2034.6089999999999</c:v>
                </c:pt>
                <c:pt idx="8289">
                  <c:v>2033.203</c:v>
                </c:pt>
                <c:pt idx="8290">
                  <c:v>2031.4059999999999</c:v>
                </c:pt>
                <c:pt idx="8291">
                  <c:v>2033.5940000000001</c:v>
                </c:pt>
                <c:pt idx="8292">
                  <c:v>2029.7660000000001</c:v>
                </c:pt>
                <c:pt idx="8293">
                  <c:v>2030.1559999999999</c:v>
                </c:pt>
                <c:pt idx="8294">
                  <c:v>2031.953</c:v>
                </c:pt>
                <c:pt idx="8295">
                  <c:v>2032.578</c:v>
                </c:pt>
                <c:pt idx="8296">
                  <c:v>2033.5940000000001</c:v>
                </c:pt>
                <c:pt idx="8297">
                  <c:v>2035.547</c:v>
                </c:pt>
                <c:pt idx="8298">
                  <c:v>2036.5619999999999</c:v>
                </c:pt>
                <c:pt idx="8299">
                  <c:v>2035.9369999999999</c:v>
                </c:pt>
                <c:pt idx="8300">
                  <c:v>2035</c:v>
                </c:pt>
                <c:pt idx="8301">
                  <c:v>2039.7660000000001</c:v>
                </c:pt>
                <c:pt idx="8302">
                  <c:v>2041.797</c:v>
                </c:pt>
                <c:pt idx="8303">
                  <c:v>2045.3910000000001</c:v>
                </c:pt>
                <c:pt idx="8304">
                  <c:v>2046.4059999999999</c:v>
                </c:pt>
                <c:pt idx="8305">
                  <c:v>2044.7660000000001</c:v>
                </c:pt>
                <c:pt idx="8306">
                  <c:v>2048.75</c:v>
                </c:pt>
                <c:pt idx="8307">
                  <c:v>2048.203</c:v>
                </c:pt>
                <c:pt idx="8308">
                  <c:v>2052.578</c:v>
                </c:pt>
                <c:pt idx="8309">
                  <c:v>2054.1410000000001</c:v>
                </c:pt>
                <c:pt idx="8310">
                  <c:v>2057.578</c:v>
                </c:pt>
                <c:pt idx="8311">
                  <c:v>2059.7660000000001</c:v>
                </c:pt>
                <c:pt idx="8312">
                  <c:v>2059.7660000000001</c:v>
                </c:pt>
                <c:pt idx="8313">
                  <c:v>2060.547</c:v>
                </c:pt>
                <c:pt idx="8314">
                  <c:v>2065.3910000000001</c:v>
                </c:pt>
                <c:pt idx="8315">
                  <c:v>2069.1410000000001</c:v>
                </c:pt>
                <c:pt idx="8316">
                  <c:v>2072.9690000000001</c:v>
                </c:pt>
                <c:pt idx="8317">
                  <c:v>2075</c:v>
                </c:pt>
                <c:pt idx="8318">
                  <c:v>2080.9369999999999</c:v>
                </c:pt>
                <c:pt idx="8319">
                  <c:v>2083.9839999999999</c:v>
                </c:pt>
                <c:pt idx="8320">
                  <c:v>2082.3440000000001</c:v>
                </c:pt>
                <c:pt idx="8321">
                  <c:v>2084.7660000000001</c:v>
                </c:pt>
                <c:pt idx="8322">
                  <c:v>2072.9690000000001</c:v>
                </c:pt>
                <c:pt idx="8323">
                  <c:v>2081.797</c:v>
                </c:pt>
                <c:pt idx="8324">
                  <c:v>2100.547</c:v>
                </c:pt>
                <c:pt idx="8325">
                  <c:v>2093.3589999999999</c:v>
                </c:pt>
                <c:pt idx="8326">
                  <c:v>2095.9369999999999</c:v>
                </c:pt>
                <c:pt idx="8327">
                  <c:v>2093.5940000000001</c:v>
                </c:pt>
                <c:pt idx="8328">
                  <c:v>2099.375</c:v>
                </c:pt>
                <c:pt idx="8329">
                  <c:v>2099.1410000000001</c:v>
                </c:pt>
                <c:pt idx="8330">
                  <c:v>2105.3910000000001</c:v>
                </c:pt>
                <c:pt idx="8331">
                  <c:v>2105.3910000000001</c:v>
                </c:pt>
                <c:pt idx="8332">
                  <c:v>2107.3440000000001</c:v>
                </c:pt>
                <c:pt idx="8333">
                  <c:v>2108.5940000000001</c:v>
                </c:pt>
                <c:pt idx="8334">
                  <c:v>2109.375</c:v>
                </c:pt>
                <c:pt idx="8335">
                  <c:v>2110.7809999999999</c:v>
                </c:pt>
                <c:pt idx="8336">
                  <c:v>2111.953</c:v>
                </c:pt>
                <c:pt idx="8337">
                  <c:v>2113.9839999999999</c:v>
                </c:pt>
                <c:pt idx="8338">
                  <c:v>2120.1559999999999</c:v>
                </c:pt>
                <c:pt idx="8339">
                  <c:v>2120.7809999999999</c:v>
                </c:pt>
                <c:pt idx="8340">
                  <c:v>2121.953</c:v>
                </c:pt>
                <c:pt idx="8341">
                  <c:v>2117.1869999999999</c:v>
                </c:pt>
                <c:pt idx="8342">
                  <c:v>2122.9690000000001</c:v>
                </c:pt>
                <c:pt idx="8343">
                  <c:v>2126.172</c:v>
                </c:pt>
                <c:pt idx="8344">
                  <c:v>2127.1869999999999</c:v>
                </c:pt>
                <c:pt idx="8345">
                  <c:v>2126.5619999999999</c:v>
                </c:pt>
                <c:pt idx="8346">
                  <c:v>2125.3910000000001</c:v>
                </c:pt>
                <c:pt idx="8347">
                  <c:v>2122.7339999999999</c:v>
                </c:pt>
                <c:pt idx="8348">
                  <c:v>2119.6089999999999</c:v>
                </c:pt>
                <c:pt idx="8349">
                  <c:v>2119.1410000000001</c:v>
                </c:pt>
                <c:pt idx="8350">
                  <c:v>2119.375</c:v>
                </c:pt>
                <c:pt idx="8351">
                  <c:v>2116.953</c:v>
                </c:pt>
                <c:pt idx="8352">
                  <c:v>2116.5619999999999</c:v>
                </c:pt>
                <c:pt idx="8353">
                  <c:v>2116.5619999999999</c:v>
                </c:pt>
                <c:pt idx="8354">
                  <c:v>2117.3440000000001</c:v>
                </c:pt>
                <c:pt idx="8355">
                  <c:v>2113.9839999999999</c:v>
                </c:pt>
                <c:pt idx="8356">
                  <c:v>2112.578</c:v>
                </c:pt>
                <c:pt idx="8357">
                  <c:v>2112.1869999999999</c:v>
                </c:pt>
                <c:pt idx="8358">
                  <c:v>2112.7339999999999</c:v>
                </c:pt>
                <c:pt idx="8359">
                  <c:v>2109.1410000000001</c:v>
                </c:pt>
                <c:pt idx="8360">
                  <c:v>2108.203</c:v>
                </c:pt>
                <c:pt idx="8361">
                  <c:v>2103.5940000000001</c:v>
                </c:pt>
                <c:pt idx="8362">
                  <c:v>2100.9369999999999</c:v>
                </c:pt>
                <c:pt idx="8363">
                  <c:v>2102.3440000000001</c:v>
                </c:pt>
                <c:pt idx="8364">
                  <c:v>2099.1410000000001</c:v>
                </c:pt>
                <c:pt idx="8365">
                  <c:v>2097.1869999999999</c:v>
                </c:pt>
                <c:pt idx="8366">
                  <c:v>2098.5940000000001</c:v>
                </c:pt>
                <c:pt idx="8367">
                  <c:v>2094.7660000000001</c:v>
                </c:pt>
                <c:pt idx="8368">
                  <c:v>2089.375</c:v>
                </c:pt>
                <c:pt idx="8369">
                  <c:v>2090.1559999999999</c:v>
                </c:pt>
                <c:pt idx="8370">
                  <c:v>2085.3910000000001</c:v>
                </c:pt>
                <c:pt idx="8371">
                  <c:v>2086.797</c:v>
                </c:pt>
                <c:pt idx="8372">
                  <c:v>2082.1869999999999</c:v>
                </c:pt>
                <c:pt idx="8373">
                  <c:v>2080.547</c:v>
                </c:pt>
                <c:pt idx="8374">
                  <c:v>2077.1869999999999</c:v>
                </c:pt>
                <c:pt idx="8375">
                  <c:v>2075.547</c:v>
                </c:pt>
                <c:pt idx="8376">
                  <c:v>2072.9690000000001</c:v>
                </c:pt>
                <c:pt idx="8377">
                  <c:v>2070.547</c:v>
                </c:pt>
                <c:pt idx="8378">
                  <c:v>2071.172</c:v>
                </c:pt>
                <c:pt idx="8379">
                  <c:v>2065.547</c:v>
                </c:pt>
                <c:pt idx="8380">
                  <c:v>2064.375</c:v>
                </c:pt>
                <c:pt idx="8381">
                  <c:v>2063.5940000000001</c:v>
                </c:pt>
                <c:pt idx="8382">
                  <c:v>2060.547</c:v>
                </c:pt>
                <c:pt idx="8383">
                  <c:v>2058.75</c:v>
                </c:pt>
                <c:pt idx="8384">
                  <c:v>2055.9369999999999</c:v>
                </c:pt>
                <c:pt idx="8385">
                  <c:v>2053.203</c:v>
                </c:pt>
                <c:pt idx="8386">
                  <c:v>2054.375</c:v>
                </c:pt>
                <c:pt idx="8387">
                  <c:v>2049.7660000000001</c:v>
                </c:pt>
                <c:pt idx="8388">
                  <c:v>2046.797</c:v>
                </c:pt>
                <c:pt idx="8389">
                  <c:v>2047.578</c:v>
                </c:pt>
                <c:pt idx="8390">
                  <c:v>2044.7660000000001</c:v>
                </c:pt>
                <c:pt idx="8391">
                  <c:v>2043.5940000000001</c:v>
                </c:pt>
                <c:pt idx="8392">
                  <c:v>2045.1559999999999</c:v>
                </c:pt>
                <c:pt idx="8393">
                  <c:v>2045.547</c:v>
                </c:pt>
                <c:pt idx="8394">
                  <c:v>2044.1410000000001</c:v>
                </c:pt>
                <c:pt idx="8395">
                  <c:v>2044.1410000000001</c:v>
                </c:pt>
                <c:pt idx="8396">
                  <c:v>2043.203</c:v>
                </c:pt>
                <c:pt idx="8397">
                  <c:v>2044.1410000000001</c:v>
                </c:pt>
                <c:pt idx="8398">
                  <c:v>2042.9690000000001</c:v>
                </c:pt>
                <c:pt idx="8399">
                  <c:v>2041.4059999999999</c:v>
                </c:pt>
                <c:pt idx="8400">
                  <c:v>2042.578</c:v>
                </c:pt>
                <c:pt idx="8401">
                  <c:v>2044.6089999999999</c:v>
                </c:pt>
                <c:pt idx="8402">
                  <c:v>2048.3589999999999</c:v>
                </c:pt>
                <c:pt idx="8403">
                  <c:v>2042.1869999999999</c:v>
                </c:pt>
                <c:pt idx="8404">
                  <c:v>2044.375</c:v>
                </c:pt>
                <c:pt idx="8405">
                  <c:v>2040.7809999999999</c:v>
                </c:pt>
                <c:pt idx="8406">
                  <c:v>2043.3589999999999</c:v>
                </c:pt>
                <c:pt idx="8407">
                  <c:v>2045</c:v>
                </c:pt>
                <c:pt idx="8408">
                  <c:v>2041.953</c:v>
                </c:pt>
                <c:pt idx="8409">
                  <c:v>2045.7809999999999</c:v>
                </c:pt>
                <c:pt idx="8410">
                  <c:v>2047.9690000000001</c:v>
                </c:pt>
                <c:pt idx="8411">
                  <c:v>2050.1559999999999</c:v>
                </c:pt>
                <c:pt idx="8412">
                  <c:v>2051.797</c:v>
                </c:pt>
                <c:pt idx="8413">
                  <c:v>2050.7809999999999</c:v>
                </c:pt>
                <c:pt idx="8414">
                  <c:v>2052.578</c:v>
                </c:pt>
                <c:pt idx="8415">
                  <c:v>2056.797</c:v>
                </c:pt>
                <c:pt idx="8416">
                  <c:v>2059.7660000000001</c:v>
                </c:pt>
                <c:pt idx="8417">
                  <c:v>2060.7809999999999</c:v>
                </c:pt>
                <c:pt idx="8418">
                  <c:v>2063.75</c:v>
                </c:pt>
                <c:pt idx="8419">
                  <c:v>2063.203</c:v>
                </c:pt>
                <c:pt idx="8420">
                  <c:v>2065.7809999999999</c:v>
                </c:pt>
                <c:pt idx="8421">
                  <c:v>2067.3440000000001</c:v>
                </c:pt>
                <c:pt idx="8422">
                  <c:v>2068.75</c:v>
                </c:pt>
                <c:pt idx="8423">
                  <c:v>2068.3589999999999</c:v>
                </c:pt>
                <c:pt idx="8424">
                  <c:v>2055.9369999999999</c:v>
                </c:pt>
                <c:pt idx="8425">
                  <c:v>2004.7660000000001</c:v>
                </c:pt>
                <c:pt idx="8426">
                  <c:v>2009.7660000000001</c:v>
                </c:pt>
                <c:pt idx="8427">
                  <c:v>2057.578</c:v>
                </c:pt>
                <c:pt idx="8428">
                  <c:v>2032.7339999999999</c:v>
                </c:pt>
                <c:pt idx="8429">
                  <c:v>2031.797</c:v>
                </c:pt>
                <c:pt idx="8430">
                  <c:v>2037.9690000000001</c:v>
                </c:pt>
                <c:pt idx="8431">
                  <c:v>2039.7660000000001</c:v>
                </c:pt>
                <c:pt idx="8432">
                  <c:v>2046.172</c:v>
                </c:pt>
                <c:pt idx="8433">
                  <c:v>2053.3589999999999</c:v>
                </c:pt>
                <c:pt idx="8434">
                  <c:v>2057.578</c:v>
                </c:pt>
                <c:pt idx="8435">
                  <c:v>2060</c:v>
                </c:pt>
                <c:pt idx="8436">
                  <c:v>2059.7660000000001</c:v>
                </c:pt>
                <c:pt idx="8437">
                  <c:v>2064.375</c:v>
                </c:pt>
                <c:pt idx="8438">
                  <c:v>2070.9369999999999</c:v>
                </c:pt>
                <c:pt idx="8439">
                  <c:v>2091.797</c:v>
                </c:pt>
                <c:pt idx="8440">
                  <c:v>2062.578</c:v>
                </c:pt>
                <c:pt idx="8441">
                  <c:v>2037.1869999999999</c:v>
                </c:pt>
                <c:pt idx="8442">
                  <c:v>2039.7660000000001</c:v>
                </c:pt>
                <c:pt idx="8443">
                  <c:v>2044.1410000000001</c:v>
                </c:pt>
                <c:pt idx="8444">
                  <c:v>2041.172</c:v>
                </c:pt>
                <c:pt idx="8445">
                  <c:v>2037.7339999999999</c:v>
                </c:pt>
                <c:pt idx="8446">
                  <c:v>2034.1410000000001</c:v>
                </c:pt>
                <c:pt idx="8447">
                  <c:v>2036.172</c:v>
                </c:pt>
                <c:pt idx="8448">
                  <c:v>2035.1559999999999</c:v>
                </c:pt>
                <c:pt idx="8449">
                  <c:v>2033.75</c:v>
                </c:pt>
                <c:pt idx="8450">
                  <c:v>2032.3440000000001</c:v>
                </c:pt>
                <c:pt idx="8451">
                  <c:v>2031.953</c:v>
                </c:pt>
                <c:pt idx="8452">
                  <c:v>2031.4059999999999</c:v>
                </c:pt>
                <c:pt idx="8453">
                  <c:v>2032.578</c:v>
                </c:pt>
                <c:pt idx="8454">
                  <c:v>2029.7660000000001</c:v>
                </c:pt>
                <c:pt idx="8455">
                  <c:v>2027.9690000000001</c:v>
                </c:pt>
                <c:pt idx="8456">
                  <c:v>2023.75</c:v>
                </c:pt>
                <c:pt idx="8457">
                  <c:v>2024.6089999999999</c:v>
                </c:pt>
                <c:pt idx="8458">
                  <c:v>2025.1559999999999</c:v>
                </c:pt>
                <c:pt idx="8459">
                  <c:v>2024.7660000000001</c:v>
                </c:pt>
                <c:pt idx="8460">
                  <c:v>2024.6089999999999</c:v>
                </c:pt>
                <c:pt idx="8461">
                  <c:v>2023.3589999999999</c:v>
                </c:pt>
                <c:pt idx="8462">
                  <c:v>2021.797</c:v>
                </c:pt>
                <c:pt idx="8463">
                  <c:v>2022.3440000000001</c:v>
                </c:pt>
                <c:pt idx="8464">
                  <c:v>2022.1869999999999</c:v>
                </c:pt>
                <c:pt idx="8465">
                  <c:v>2019.7660000000001</c:v>
                </c:pt>
                <c:pt idx="8466">
                  <c:v>2019.6089999999999</c:v>
                </c:pt>
                <c:pt idx="8467">
                  <c:v>2020.547</c:v>
                </c:pt>
                <c:pt idx="8468">
                  <c:v>2019.1410000000001</c:v>
                </c:pt>
                <c:pt idx="8469">
                  <c:v>2018.5940000000001</c:v>
                </c:pt>
                <c:pt idx="8470">
                  <c:v>2020.3910000000001</c:v>
                </c:pt>
                <c:pt idx="8471">
                  <c:v>2016.797</c:v>
                </c:pt>
                <c:pt idx="8472">
                  <c:v>2017.9690000000001</c:v>
                </c:pt>
                <c:pt idx="8473">
                  <c:v>2021.4059999999999</c:v>
                </c:pt>
                <c:pt idx="8474">
                  <c:v>2021.953</c:v>
                </c:pt>
                <c:pt idx="8475">
                  <c:v>2019.7660000000001</c:v>
                </c:pt>
                <c:pt idx="8476">
                  <c:v>2022.1869999999999</c:v>
                </c:pt>
                <c:pt idx="8477">
                  <c:v>2020.7809999999999</c:v>
                </c:pt>
                <c:pt idx="8478">
                  <c:v>2019.1410000000001</c:v>
                </c:pt>
                <c:pt idx="8479">
                  <c:v>2020.1559999999999</c:v>
                </c:pt>
                <c:pt idx="8480">
                  <c:v>2021.5619999999999</c:v>
                </c:pt>
                <c:pt idx="8481">
                  <c:v>2022.3440000000001</c:v>
                </c:pt>
                <c:pt idx="8482">
                  <c:v>2023.9839999999999</c:v>
                </c:pt>
                <c:pt idx="8483">
                  <c:v>2023.5940000000001</c:v>
                </c:pt>
                <c:pt idx="8484">
                  <c:v>2024.1410000000001</c:v>
                </c:pt>
                <c:pt idx="8485">
                  <c:v>2025.7809999999999</c:v>
                </c:pt>
                <c:pt idx="8486">
                  <c:v>2026.4059999999999</c:v>
                </c:pt>
                <c:pt idx="8487">
                  <c:v>2023.75</c:v>
                </c:pt>
                <c:pt idx="8488">
                  <c:v>2027.578</c:v>
                </c:pt>
                <c:pt idx="8489">
                  <c:v>2025.3910000000001</c:v>
                </c:pt>
                <c:pt idx="8490">
                  <c:v>2027.3440000000001</c:v>
                </c:pt>
                <c:pt idx="8491">
                  <c:v>2026.797</c:v>
                </c:pt>
                <c:pt idx="8492">
                  <c:v>2026.4059999999999</c:v>
                </c:pt>
                <c:pt idx="8493">
                  <c:v>2032.9690000000001</c:v>
                </c:pt>
                <c:pt idx="8494">
                  <c:v>2032.578</c:v>
                </c:pt>
                <c:pt idx="8495">
                  <c:v>2033.5940000000001</c:v>
                </c:pt>
                <c:pt idx="8496">
                  <c:v>2031.953</c:v>
                </c:pt>
                <c:pt idx="8497">
                  <c:v>2032.9690000000001</c:v>
                </c:pt>
                <c:pt idx="8498">
                  <c:v>2035</c:v>
                </c:pt>
                <c:pt idx="8499">
                  <c:v>2035.1559999999999</c:v>
                </c:pt>
                <c:pt idx="8500">
                  <c:v>2037.7339999999999</c:v>
                </c:pt>
                <c:pt idx="8501">
                  <c:v>2039.1410000000001</c:v>
                </c:pt>
                <c:pt idx="8502">
                  <c:v>2038.5940000000001</c:v>
                </c:pt>
                <c:pt idx="8503">
                  <c:v>2035.9369999999999</c:v>
                </c:pt>
                <c:pt idx="8504">
                  <c:v>2040.7809999999999</c:v>
                </c:pt>
                <c:pt idx="8505">
                  <c:v>2037.1869999999999</c:v>
                </c:pt>
                <c:pt idx="8506">
                  <c:v>2040</c:v>
                </c:pt>
                <c:pt idx="8507">
                  <c:v>2038.75</c:v>
                </c:pt>
                <c:pt idx="8508">
                  <c:v>2038.3589999999999</c:v>
                </c:pt>
                <c:pt idx="8509">
                  <c:v>2041.172</c:v>
                </c:pt>
                <c:pt idx="8510">
                  <c:v>2039.6089999999999</c:v>
                </c:pt>
                <c:pt idx="8511">
                  <c:v>2038.3589999999999</c:v>
                </c:pt>
                <c:pt idx="8512">
                  <c:v>2038.9839999999999</c:v>
                </c:pt>
                <c:pt idx="8513">
                  <c:v>2041.172</c:v>
                </c:pt>
                <c:pt idx="8514">
                  <c:v>2043.9839999999999</c:v>
                </c:pt>
                <c:pt idx="8515">
                  <c:v>2043.75</c:v>
                </c:pt>
                <c:pt idx="8516">
                  <c:v>2044.1410000000001</c:v>
                </c:pt>
                <c:pt idx="8517">
                  <c:v>2044.1410000000001</c:v>
                </c:pt>
                <c:pt idx="8518">
                  <c:v>2043.75</c:v>
                </c:pt>
                <c:pt idx="8519">
                  <c:v>2045</c:v>
                </c:pt>
                <c:pt idx="8520">
                  <c:v>2043.75</c:v>
                </c:pt>
                <c:pt idx="8521">
                  <c:v>2046.4059999999999</c:v>
                </c:pt>
                <c:pt idx="8522">
                  <c:v>2047.7339999999999</c:v>
                </c:pt>
                <c:pt idx="8523">
                  <c:v>2047.3440000000001</c:v>
                </c:pt>
                <c:pt idx="8524">
                  <c:v>2031.4059999999999</c:v>
                </c:pt>
                <c:pt idx="8525">
                  <c:v>2022.7339999999999</c:v>
                </c:pt>
                <c:pt idx="8526">
                  <c:v>2032.7339999999999</c:v>
                </c:pt>
                <c:pt idx="8527">
                  <c:v>2035.1559999999999</c:v>
                </c:pt>
                <c:pt idx="8528">
                  <c:v>2028.75</c:v>
                </c:pt>
                <c:pt idx="8529">
                  <c:v>2036.5619999999999</c:v>
                </c:pt>
                <c:pt idx="8530">
                  <c:v>2042.9690000000001</c:v>
                </c:pt>
                <c:pt idx="8531">
                  <c:v>2042.7339999999999</c:v>
                </c:pt>
                <c:pt idx="8532">
                  <c:v>2047.3440000000001</c:v>
                </c:pt>
                <c:pt idx="8533">
                  <c:v>2043.75</c:v>
                </c:pt>
                <c:pt idx="8534">
                  <c:v>2045.9369999999999</c:v>
                </c:pt>
                <c:pt idx="8535">
                  <c:v>2050.547</c:v>
                </c:pt>
                <c:pt idx="8536">
                  <c:v>2047.9690000000001</c:v>
                </c:pt>
                <c:pt idx="8537">
                  <c:v>2049.375</c:v>
                </c:pt>
                <c:pt idx="8538">
                  <c:v>2052.9690000000001</c:v>
                </c:pt>
                <c:pt idx="8539">
                  <c:v>2041.953</c:v>
                </c:pt>
                <c:pt idx="8540">
                  <c:v>2035.7809999999999</c:v>
                </c:pt>
                <c:pt idx="8541">
                  <c:v>2041.5619999999999</c:v>
                </c:pt>
                <c:pt idx="8542">
                  <c:v>2045.1559999999999</c:v>
                </c:pt>
                <c:pt idx="8543">
                  <c:v>2041.4059999999999</c:v>
                </c:pt>
                <c:pt idx="8544">
                  <c:v>2042.7339999999999</c:v>
                </c:pt>
                <c:pt idx="8545">
                  <c:v>2042.578</c:v>
                </c:pt>
                <c:pt idx="8546">
                  <c:v>2045</c:v>
                </c:pt>
                <c:pt idx="8547">
                  <c:v>2043.9839999999999</c:v>
                </c:pt>
                <c:pt idx="8548">
                  <c:v>2046.4059999999999</c:v>
                </c:pt>
                <c:pt idx="8549">
                  <c:v>2045.7809999999999</c:v>
                </c:pt>
                <c:pt idx="8550">
                  <c:v>2044.7660000000001</c:v>
                </c:pt>
                <c:pt idx="8551">
                  <c:v>2048.203</c:v>
                </c:pt>
                <c:pt idx="8552">
                  <c:v>2044.375</c:v>
                </c:pt>
                <c:pt idx="8553">
                  <c:v>2045.3910000000001</c:v>
                </c:pt>
                <c:pt idx="8554">
                  <c:v>2051.953</c:v>
                </c:pt>
                <c:pt idx="8555">
                  <c:v>2047.3440000000001</c:v>
                </c:pt>
                <c:pt idx="8556">
                  <c:v>2049.6089999999999</c:v>
                </c:pt>
                <c:pt idx="8557">
                  <c:v>2051.172</c:v>
                </c:pt>
                <c:pt idx="8558">
                  <c:v>2051.4059999999999</c:v>
                </c:pt>
                <c:pt idx="8559">
                  <c:v>2051.4059999999999</c:v>
                </c:pt>
                <c:pt idx="8560">
                  <c:v>2050.9369999999999</c:v>
                </c:pt>
                <c:pt idx="8561">
                  <c:v>2051.5619999999999</c:v>
                </c:pt>
                <c:pt idx="8562">
                  <c:v>2052.7339999999999</c:v>
                </c:pt>
                <c:pt idx="8563">
                  <c:v>2052.1869999999999</c:v>
                </c:pt>
                <c:pt idx="8564">
                  <c:v>2050.9369999999999</c:v>
                </c:pt>
                <c:pt idx="8565">
                  <c:v>2048.5940000000001</c:v>
                </c:pt>
                <c:pt idx="8566">
                  <c:v>2053.9839999999999</c:v>
                </c:pt>
                <c:pt idx="8567">
                  <c:v>2048.203</c:v>
                </c:pt>
                <c:pt idx="8568">
                  <c:v>2051.172</c:v>
                </c:pt>
                <c:pt idx="8569">
                  <c:v>2053.3589999999999</c:v>
                </c:pt>
                <c:pt idx="8570">
                  <c:v>2052.578</c:v>
                </c:pt>
                <c:pt idx="8571">
                  <c:v>2050.7809999999999</c:v>
                </c:pt>
                <c:pt idx="8572">
                  <c:v>2050.547</c:v>
                </c:pt>
                <c:pt idx="8573">
                  <c:v>2050.9369999999999</c:v>
                </c:pt>
                <c:pt idx="8574">
                  <c:v>2048.5940000000001</c:v>
                </c:pt>
                <c:pt idx="8575">
                  <c:v>2049.7660000000001</c:v>
                </c:pt>
                <c:pt idx="8576">
                  <c:v>2048.203</c:v>
                </c:pt>
                <c:pt idx="8577">
                  <c:v>2047.3440000000001</c:v>
                </c:pt>
                <c:pt idx="8578">
                  <c:v>2046.797</c:v>
                </c:pt>
                <c:pt idx="8579">
                  <c:v>2046.953</c:v>
                </c:pt>
                <c:pt idx="8580">
                  <c:v>2045.3910000000001</c:v>
                </c:pt>
                <c:pt idx="8581">
                  <c:v>2044.7660000000001</c:v>
                </c:pt>
                <c:pt idx="8582">
                  <c:v>2043.203</c:v>
                </c:pt>
                <c:pt idx="8583">
                  <c:v>2042.1869999999999</c:v>
                </c:pt>
                <c:pt idx="8584">
                  <c:v>2043.203</c:v>
                </c:pt>
                <c:pt idx="8585">
                  <c:v>2041.953</c:v>
                </c:pt>
                <c:pt idx="8586">
                  <c:v>2041.5619999999999</c:v>
                </c:pt>
                <c:pt idx="8587">
                  <c:v>2038.75</c:v>
                </c:pt>
                <c:pt idx="8588">
                  <c:v>2039.1410000000001</c:v>
                </c:pt>
                <c:pt idx="8589">
                  <c:v>2039.375</c:v>
                </c:pt>
                <c:pt idx="8590">
                  <c:v>2036.797</c:v>
                </c:pt>
                <c:pt idx="8591">
                  <c:v>2037.3440000000001</c:v>
                </c:pt>
                <c:pt idx="8592">
                  <c:v>2033.5940000000001</c:v>
                </c:pt>
                <c:pt idx="8593">
                  <c:v>2031.5619999999999</c:v>
                </c:pt>
                <c:pt idx="8594">
                  <c:v>2033.203</c:v>
                </c:pt>
                <c:pt idx="8595">
                  <c:v>2032.1869999999999</c:v>
                </c:pt>
                <c:pt idx="8596">
                  <c:v>2031.797</c:v>
                </c:pt>
                <c:pt idx="8597">
                  <c:v>2033.203</c:v>
                </c:pt>
                <c:pt idx="8598">
                  <c:v>2032.578</c:v>
                </c:pt>
                <c:pt idx="8599">
                  <c:v>2031.953</c:v>
                </c:pt>
                <c:pt idx="8600">
                  <c:v>2028.75</c:v>
                </c:pt>
                <c:pt idx="8601">
                  <c:v>2028.9839999999999</c:v>
                </c:pt>
                <c:pt idx="8602">
                  <c:v>2026.953</c:v>
                </c:pt>
                <c:pt idx="8603">
                  <c:v>2029.1410000000001</c:v>
                </c:pt>
                <c:pt idx="8604">
                  <c:v>2031.4059999999999</c:v>
                </c:pt>
                <c:pt idx="8605">
                  <c:v>2028.203</c:v>
                </c:pt>
                <c:pt idx="8606">
                  <c:v>2026.797</c:v>
                </c:pt>
                <c:pt idx="8607">
                  <c:v>2028.3589999999999</c:v>
                </c:pt>
                <c:pt idx="8608">
                  <c:v>2028.5940000000001</c:v>
                </c:pt>
                <c:pt idx="8609">
                  <c:v>2026.797</c:v>
                </c:pt>
                <c:pt idx="8610">
                  <c:v>2027.578</c:v>
                </c:pt>
                <c:pt idx="8611">
                  <c:v>2031.172</c:v>
                </c:pt>
                <c:pt idx="8612">
                  <c:v>2032.1869999999999</c:v>
                </c:pt>
                <c:pt idx="8613">
                  <c:v>2033.75</c:v>
                </c:pt>
                <c:pt idx="8614">
                  <c:v>2032.9690000000001</c:v>
                </c:pt>
                <c:pt idx="8615">
                  <c:v>2034.1410000000001</c:v>
                </c:pt>
                <c:pt idx="8616">
                  <c:v>2036.4059999999999</c:v>
                </c:pt>
                <c:pt idx="8617">
                  <c:v>2040.3910000000001</c:v>
                </c:pt>
                <c:pt idx="8618">
                  <c:v>2040.7809999999999</c:v>
                </c:pt>
                <c:pt idx="8619">
                  <c:v>2046.797</c:v>
                </c:pt>
                <c:pt idx="8620">
                  <c:v>2049.375</c:v>
                </c:pt>
                <c:pt idx="8621">
                  <c:v>2047.9690000000001</c:v>
                </c:pt>
                <c:pt idx="8622">
                  <c:v>2050</c:v>
                </c:pt>
                <c:pt idx="8623">
                  <c:v>2053.9839999999999</c:v>
                </c:pt>
                <c:pt idx="8624">
                  <c:v>2056.797</c:v>
                </c:pt>
                <c:pt idx="8625">
                  <c:v>2060.7809999999999</c:v>
                </c:pt>
                <c:pt idx="8626">
                  <c:v>2062.9690000000001</c:v>
                </c:pt>
                <c:pt idx="8627">
                  <c:v>2065.3910000000001</c:v>
                </c:pt>
                <c:pt idx="8628">
                  <c:v>2068.9839999999999</c:v>
                </c:pt>
                <c:pt idx="8629">
                  <c:v>2068.9839999999999</c:v>
                </c:pt>
                <c:pt idx="8630">
                  <c:v>2070.3910000000001</c:v>
                </c:pt>
                <c:pt idx="8631">
                  <c:v>2076.4059999999999</c:v>
                </c:pt>
                <c:pt idx="8632">
                  <c:v>2079.7660000000001</c:v>
                </c:pt>
                <c:pt idx="8633">
                  <c:v>2079.7660000000001</c:v>
                </c:pt>
                <c:pt idx="8634">
                  <c:v>2067.9690000000001</c:v>
                </c:pt>
                <c:pt idx="8635">
                  <c:v>2073.5940000000001</c:v>
                </c:pt>
                <c:pt idx="8636">
                  <c:v>2080.547</c:v>
                </c:pt>
                <c:pt idx="8637">
                  <c:v>2093.3589999999999</c:v>
                </c:pt>
                <c:pt idx="8638">
                  <c:v>2088.75</c:v>
                </c:pt>
                <c:pt idx="8639">
                  <c:v>2089.1410000000001</c:v>
                </c:pt>
                <c:pt idx="8640">
                  <c:v>2093.9839999999999</c:v>
                </c:pt>
                <c:pt idx="8641">
                  <c:v>2097.578</c:v>
                </c:pt>
                <c:pt idx="8642">
                  <c:v>2095</c:v>
                </c:pt>
                <c:pt idx="8643">
                  <c:v>2100</c:v>
                </c:pt>
                <c:pt idx="8644">
                  <c:v>2099.1410000000001</c:v>
                </c:pt>
                <c:pt idx="8645">
                  <c:v>2102.7339999999999</c:v>
                </c:pt>
                <c:pt idx="8646">
                  <c:v>2103.5940000000001</c:v>
                </c:pt>
                <c:pt idx="8647">
                  <c:v>2105.7809999999999</c:v>
                </c:pt>
                <c:pt idx="8648">
                  <c:v>2106.797</c:v>
                </c:pt>
                <c:pt idx="8649">
                  <c:v>2109.7660000000001</c:v>
                </c:pt>
                <c:pt idx="8650">
                  <c:v>2110.3910000000001</c:v>
                </c:pt>
                <c:pt idx="8651">
                  <c:v>2111.797</c:v>
                </c:pt>
                <c:pt idx="8652">
                  <c:v>2113.203</c:v>
                </c:pt>
                <c:pt idx="8653">
                  <c:v>2114.6089999999999</c:v>
                </c:pt>
                <c:pt idx="8654">
                  <c:v>2116.172</c:v>
                </c:pt>
                <c:pt idx="8655">
                  <c:v>2118.75</c:v>
                </c:pt>
                <c:pt idx="8656">
                  <c:v>2115.7809999999999</c:v>
                </c:pt>
                <c:pt idx="8657">
                  <c:v>2118.9839999999999</c:v>
                </c:pt>
                <c:pt idx="8658">
                  <c:v>2119.7660000000001</c:v>
                </c:pt>
                <c:pt idx="8659">
                  <c:v>2117.1869999999999</c:v>
                </c:pt>
                <c:pt idx="8660">
                  <c:v>2115</c:v>
                </c:pt>
                <c:pt idx="8661">
                  <c:v>2110.547</c:v>
                </c:pt>
                <c:pt idx="8662">
                  <c:v>2113.5940000000001</c:v>
                </c:pt>
                <c:pt idx="8663">
                  <c:v>2113.3589999999999</c:v>
                </c:pt>
                <c:pt idx="8664">
                  <c:v>2111.5619999999999</c:v>
                </c:pt>
                <c:pt idx="8665">
                  <c:v>2112.7339999999999</c:v>
                </c:pt>
                <c:pt idx="8666">
                  <c:v>2110.1559999999999</c:v>
                </c:pt>
                <c:pt idx="8667">
                  <c:v>2110.547</c:v>
                </c:pt>
                <c:pt idx="8668">
                  <c:v>2107.7339999999999</c:v>
                </c:pt>
                <c:pt idx="8669">
                  <c:v>2110.1559999999999</c:v>
                </c:pt>
                <c:pt idx="8670">
                  <c:v>2107.578</c:v>
                </c:pt>
                <c:pt idx="8671">
                  <c:v>2106.172</c:v>
                </c:pt>
                <c:pt idx="8672">
                  <c:v>2105</c:v>
                </c:pt>
                <c:pt idx="8673">
                  <c:v>2102.3440000000001</c:v>
                </c:pt>
                <c:pt idx="8674">
                  <c:v>2101.5619999999999</c:v>
                </c:pt>
                <c:pt idx="8675">
                  <c:v>2099.375</c:v>
                </c:pt>
                <c:pt idx="8676">
                  <c:v>2098.203</c:v>
                </c:pt>
                <c:pt idx="8677">
                  <c:v>2097.7339999999999</c:v>
                </c:pt>
                <c:pt idx="8678">
                  <c:v>2097.1869999999999</c:v>
                </c:pt>
                <c:pt idx="8679">
                  <c:v>2092.9690000000001</c:v>
                </c:pt>
                <c:pt idx="8680">
                  <c:v>2087.7339999999999</c:v>
                </c:pt>
                <c:pt idx="8681">
                  <c:v>2087.7339999999999</c:v>
                </c:pt>
                <c:pt idx="8682">
                  <c:v>2084.375</c:v>
                </c:pt>
                <c:pt idx="8683">
                  <c:v>2083.9839999999999</c:v>
                </c:pt>
                <c:pt idx="8684">
                  <c:v>2083.75</c:v>
                </c:pt>
                <c:pt idx="8685">
                  <c:v>2077.3440000000001</c:v>
                </c:pt>
                <c:pt idx="8686">
                  <c:v>2079.1410000000001</c:v>
                </c:pt>
                <c:pt idx="8687">
                  <c:v>2075</c:v>
                </c:pt>
                <c:pt idx="8688">
                  <c:v>2076.172</c:v>
                </c:pt>
                <c:pt idx="8689">
                  <c:v>2071.172</c:v>
                </c:pt>
                <c:pt idx="8690">
                  <c:v>2070.3910000000001</c:v>
                </c:pt>
                <c:pt idx="8691">
                  <c:v>2067.578</c:v>
                </c:pt>
                <c:pt idx="8692">
                  <c:v>2063.203</c:v>
                </c:pt>
                <c:pt idx="8693">
                  <c:v>2065</c:v>
                </c:pt>
                <c:pt idx="8694">
                  <c:v>2060.1559999999999</c:v>
                </c:pt>
                <c:pt idx="8695">
                  <c:v>2061.172</c:v>
                </c:pt>
                <c:pt idx="8696">
                  <c:v>2059.375</c:v>
                </c:pt>
                <c:pt idx="8697">
                  <c:v>2057.7339999999999</c:v>
                </c:pt>
                <c:pt idx="8698">
                  <c:v>2054.1410000000001</c:v>
                </c:pt>
                <c:pt idx="8699">
                  <c:v>2051.5619999999999</c:v>
                </c:pt>
                <c:pt idx="8700">
                  <c:v>2051.4059999999999</c:v>
                </c:pt>
                <c:pt idx="8701">
                  <c:v>2052.3440000000001</c:v>
                </c:pt>
                <c:pt idx="8702">
                  <c:v>2051.172</c:v>
                </c:pt>
                <c:pt idx="8703">
                  <c:v>2047.9690000000001</c:v>
                </c:pt>
                <c:pt idx="8704">
                  <c:v>2044.1410000000001</c:v>
                </c:pt>
                <c:pt idx="8705">
                  <c:v>2045.9369999999999</c:v>
                </c:pt>
                <c:pt idx="8706">
                  <c:v>2043.203</c:v>
                </c:pt>
                <c:pt idx="8707">
                  <c:v>2043.75</c:v>
                </c:pt>
                <c:pt idx="8708">
                  <c:v>2045</c:v>
                </c:pt>
                <c:pt idx="8709">
                  <c:v>2042.1869999999999</c:v>
                </c:pt>
                <c:pt idx="8710">
                  <c:v>2041.172</c:v>
                </c:pt>
                <c:pt idx="8711">
                  <c:v>2041.4059999999999</c:v>
                </c:pt>
                <c:pt idx="8712">
                  <c:v>2041.797</c:v>
                </c:pt>
                <c:pt idx="8713">
                  <c:v>2041.4059999999999</c:v>
                </c:pt>
                <c:pt idx="8714">
                  <c:v>2047.3440000000001</c:v>
                </c:pt>
                <c:pt idx="8715">
                  <c:v>2042.578</c:v>
                </c:pt>
                <c:pt idx="8716">
                  <c:v>2042.7339999999999</c:v>
                </c:pt>
                <c:pt idx="8717">
                  <c:v>2046.4059999999999</c:v>
                </c:pt>
                <c:pt idx="8718">
                  <c:v>2046.5619999999999</c:v>
                </c:pt>
                <c:pt idx="8719">
                  <c:v>2050.7809999999999</c:v>
                </c:pt>
                <c:pt idx="8720">
                  <c:v>2051.172</c:v>
                </c:pt>
                <c:pt idx="8721">
                  <c:v>2050.7809999999999</c:v>
                </c:pt>
                <c:pt idx="8722">
                  <c:v>2053.3589999999999</c:v>
                </c:pt>
                <c:pt idx="8723">
                  <c:v>2051.797</c:v>
                </c:pt>
                <c:pt idx="8724">
                  <c:v>2054.7660000000001</c:v>
                </c:pt>
                <c:pt idx="8725">
                  <c:v>2053.203</c:v>
                </c:pt>
                <c:pt idx="8726">
                  <c:v>2057.7339999999999</c:v>
                </c:pt>
                <c:pt idx="8727">
                  <c:v>2060.3910000000001</c:v>
                </c:pt>
                <c:pt idx="8728">
                  <c:v>2062.1869999999999</c:v>
                </c:pt>
                <c:pt idx="8729">
                  <c:v>2060</c:v>
                </c:pt>
                <c:pt idx="8730">
                  <c:v>2062.578</c:v>
                </c:pt>
                <c:pt idx="8731">
                  <c:v>2062.3440000000001</c:v>
                </c:pt>
                <c:pt idx="8732">
                  <c:v>2062.3440000000001</c:v>
                </c:pt>
                <c:pt idx="8733">
                  <c:v>2064.375</c:v>
                </c:pt>
                <c:pt idx="8734">
                  <c:v>2068.9839999999999</c:v>
                </c:pt>
                <c:pt idx="8735">
                  <c:v>2070</c:v>
                </c:pt>
                <c:pt idx="8736">
                  <c:v>2068.3589999999999</c:v>
                </c:pt>
                <c:pt idx="8737">
                  <c:v>2052.9690000000001</c:v>
                </c:pt>
                <c:pt idx="8738">
                  <c:v>1991.172</c:v>
                </c:pt>
                <c:pt idx="8739">
                  <c:v>2019.1410000000001</c:v>
                </c:pt>
                <c:pt idx="8740">
                  <c:v>2058.75</c:v>
                </c:pt>
                <c:pt idx="8741">
                  <c:v>2037.578</c:v>
                </c:pt>
                <c:pt idx="8742">
                  <c:v>2036.5619999999999</c:v>
                </c:pt>
                <c:pt idx="8743">
                  <c:v>2031.5619999999999</c:v>
                </c:pt>
                <c:pt idx="8744">
                  <c:v>2037.1869999999999</c:v>
                </c:pt>
                <c:pt idx="8745">
                  <c:v>2051.4059999999999</c:v>
                </c:pt>
                <c:pt idx="8746">
                  <c:v>2050.7809999999999</c:v>
                </c:pt>
                <c:pt idx="8747">
                  <c:v>2062.578</c:v>
                </c:pt>
                <c:pt idx="8748">
                  <c:v>2061.797</c:v>
                </c:pt>
                <c:pt idx="8749">
                  <c:v>2065.547</c:v>
                </c:pt>
                <c:pt idx="8750">
                  <c:v>2064.1410000000001</c:v>
                </c:pt>
                <c:pt idx="8751">
                  <c:v>2081.953</c:v>
                </c:pt>
                <c:pt idx="8752">
                  <c:v>2082.578</c:v>
                </c:pt>
                <c:pt idx="8753">
                  <c:v>2058.5940000000001</c:v>
                </c:pt>
                <c:pt idx="8754">
                  <c:v>2044.7660000000001</c:v>
                </c:pt>
                <c:pt idx="8755">
                  <c:v>2040.1559999999999</c:v>
                </c:pt>
                <c:pt idx="8756">
                  <c:v>2034.7660000000001</c:v>
                </c:pt>
                <c:pt idx="8757">
                  <c:v>2032.1869999999999</c:v>
                </c:pt>
                <c:pt idx="8758">
                  <c:v>2028.75</c:v>
                </c:pt>
                <c:pt idx="8759">
                  <c:v>2034.6089999999999</c:v>
                </c:pt>
                <c:pt idx="8760">
                  <c:v>2034.375</c:v>
                </c:pt>
                <c:pt idx="8761">
                  <c:v>2030.547</c:v>
                </c:pt>
                <c:pt idx="8762">
                  <c:v>2030.7809999999999</c:v>
                </c:pt>
                <c:pt idx="8763">
                  <c:v>2030.1559999999999</c:v>
                </c:pt>
                <c:pt idx="8764">
                  <c:v>2029.1410000000001</c:v>
                </c:pt>
                <c:pt idx="8765">
                  <c:v>2027.7339999999999</c:v>
                </c:pt>
                <c:pt idx="8766">
                  <c:v>2029.375</c:v>
                </c:pt>
                <c:pt idx="8767">
                  <c:v>2031.172</c:v>
                </c:pt>
                <c:pt idx="8768">
                  <c:v>2025.547</c:v>
                </c:pt>
                <c:pt idx="8769">
                  <c:v>2025.3910000000001</c:v>
                </c:pt>
                <c:pt idx="8770">
                  <c:v>2022.578</c:v>
                </c:pt>
                <c:pt idx="8771">
                  <c:v>2021.953</c:v>
                </c:pt>
                <c:pt idx="8772">
                  <c:v>2021.4059999999999</c:v>
                </c:pt>
                <c:pt idx="8773">
                  <c:v>2019.1410000000001</c:v>
                </c:pt>
                <c:pt idx="8774">
                  <c:v>2021.797</c:v>
                </c:pt>
                <c:pt idx="8775">
                  <c:v>2024.375</c:v>
                </c:pt>
                <c:pt idx="8776">
                  <c:v>2021.5619999999999</c:v>
                </c:pt>
                <c:pt idx="8777">
                  <c:v>2020</c:v>
                </c:pt>
                <c:pt idx="8778">
                  <c:v>2018.3589999999999</c:v>
                </c:pt>
                <c:pt idx="8779">
                  <c:v>2018.5940000000001</c:v>
                </c:pt>
                <c:pt idx="8780">
                  <c:v>2018.3589999999999</c:v>
                </c:pt>
                <c:pt idx="8781">
                  <c:v>2017.578</c:v>
                </c:pt>
                <c:pt idx="8782">
                  <c:v>2017.1869999999999</c:v>
                </c:pt>
                <c:pt idx="8783">
                  <c:v>2019.375</c:v>
                </c:pt>
                <c:pt idx="8784">
                  <c:v>2018.9839999999999</c:v>
                </c:pt>
                <c:pt idx="8785">
                  <c:v>2017.9690000000001</c:v>
                </c:pt>
                <c:pt idx="8786">
                  <c:v>2016.953</c:v>
                </c:pt>
                <c:pt idx="8787">
                  <c:v>2016.953</c:v>
                </c:pt>
                <c:pt idx="8788">
                  <c:v>2020.547</c:v>
                </c:pt>
                <c:pt idx="8789">
                  <c:v>2016.797</c:v>
                </c:pt>
                <c:pt idx="8790">
                  <c:v>2021.172</c:v>
                </c:pt>
                <c:pt idx="8791">
                  <c:v>2020.7809999999999</c:v>
                </c:pt>
                <c:pt idx="8792">
                  <c:v>2017.7339999999999</c:v>
                </c:pt>
                <c:pt idx="8793">
                  <c:v>2021.172</c:v>
                </c:pt>
                <c:pt idx="8794">
                  <c:v>2023.203</c:v>
                </c:pt>
                <c:pt idx="8795">
                  <c:v>2020.1559999999999</c:v>
                </c:pt>
                <c:pt idx="8796">
                  <c:v>2023.203</c:v>
                </c:pt>
                <c:pt idx="8797">
                  <c:v>2022.9690000000001</c:v>
                </c:pt>
                <c:pt idx="8798">
                  <c:v>2025.547</c:v>
                </c:pt>
                <c:pt idx="8799">
                  <c:v>2021.797</c:v>
                </c:pt>
                <c:pt idx="8800">
                  <c:v>2024.7660000000001</c:v>
                </c:pt>
                <c:pt idx="8801">
                  <c:v>2025</c:v>
                </c:pt>
                <c:pt idx="8802">
                  <c:v>2028.5940000000001</c:v>
                </c:pt>
                <c:pt idx="8803">
                  <c:v>2026.4059999999999</c:v>
                </c:pt>
                <c:pt idx="8804">
                  <c:v>2028.5940000000001</c:v>
                </c:pt>
                <c:pt idx="8805">
                  <c:v>2029.1410000000001</c:v>
                </c:pt>
                <c:pt idx="8806">
                  <c:v>2029.375</c:v>
                </c:pt>
                <c:pt idx="8807">
                  <c:v>2029.6089999999999</c:v>
                </c:pt>
                <c:pt idx="8808">
                  <c:v>2030.3910000000001</c:v>
                </c:pt>
                <c:pt idx="8809">
                  <c:v>2032.7339999999999</c:v>
                </c:pt>
                <c:pt idx="8810">
                  <c:v>2033.203</c:v>
                </c:pt>
                <c:pt idx="8811">
                  <c:v>2033.75</c:v>
                </c:pt>
                <c:pt idx="8812">
                  <c:v>2033.9839999999999</c:v>
                </c:pt>
                <c:pt idx="8813">
                  <c:v>2035</c:v>
                </c:pt>
                <c:pt idx="8814">
                  <c:v>2033.3589999999999</c:v>
                </c:pt>
                <c:pt idx="8815">
                  <c:v>2036.5619999999999</c:v>
                </c:pt>
                <c:pt idx="8816">
                  <c:v>2038.3589999999999</c:v>
                </c:pt>
                <c:pt idx="8817">
                  <c:v>2038.203</c:v>
                </c:pt>
                <c:pt idx="8818">
                  <c:v>2036.4059999999999</c:v>
                </c:pt>
                <c:pt idx="8819">
                  <c:v>2036.4059999999999</c:v>
                </c:pt>
                <c:pt idx="8820">
                  <c:v>2035</c:v>
                </c:pt>
                <c:pt idx="8821">
                  <c:v>2034.7660000000001</c:v>
                </c:pt>
                <c:pt idx="8822">
                  <c:v>2037.9690000000001</c:v>
                </c:pt>
                <c:pt idx="8823">
                  <c:v>2036.4059999999999</c:v>
                </c:pt>
                <c:pt idx="8824">
                  <c:v>2039.7660000000001</c:v>
                </c:pt>
                <c:pt idx="8825">
                  <c:v>2038.3589999999999</c:v>
                </c:pt>
                <c:pt idx="8826">
                  <c:v>2040.3910000000001</c:v>
                </c:pt>
                <c:pt idx="8827">
                  <c:v>2037.1869999999999</c:v>
                </c:pt>
                <c:pt idx="8828">
                  <c:v>2037.9690000000001</c:v>
                </c:pt>
                <c:pt idx="8829">
                  <c:v>2041.4059999999999</c:v>
                </c:pt>
                <c:pt idx="8830">
                  <c:v>2042.3440000000001</c:v>
                </c:pt>
                <c:pt idx="8831">
                  <c:v>2045.1559999999999</c:v>
                </c:pt>
                <c:pt idx="8832">
                  <c:v>2046.797</c:v>
                </c:pt>
                <c:pt idx="8833">
                  <c:v>2045</c:v>
                </c:pt>
                <c:pt idx="8834">
                  <c:v>2045.7809999999999</c:v>
                </c:pt>
                <c:pt idx="8835">
                  <c:v>2044.1410000000001</c:v>
                </c:pt>
                <c:pt idx="8836">
                  <c:v>2037.9690000000001</c:v>
                </c:pt>
                <c:pt idx="8837">
                  <c:v>2027.7339999999999</c:v>
                </c:pt>
                <c:pt idx="8838">
                  <c:v>2032.3440000000001</c:v>
                </c:pt>
                <c:pt idx="8839">
                  <c:v>2035.1559999999999</c:v>
                </c:pt>
                <c:pt idx="8840">
                  <c:v>2028.75</c:v>
                </c:pt>
                <c:pt idx="8841">
                  <c:v>2030.3910000000001</c:v>
                </c:pt>
                <c:pt idx="8842">
                  <c:v>2039.7660000000001</c:v>
                </c:pt>
                <c:pt idx="8843">
                  <c:v>2039.1410000000001</c:v>
                </c:pt>
                <c:pt idx="8844">
                  <c:v>2046.5619999999999</c:v>
                </c:pt>
                <c:pt idx="8845">
                  <c:v>2046.172</c:v>
                </c:pt>
                <c:pt idx="8846">
                  <c:v>2042.3440000000001</c:v>
                </c:pt>
                <c:pt idx="8847">
                  <c:v>2047.3440000000001</c:v>
                </c:pt>
                <c:pt idx="8848">
                  <c:v>2041.953</c:v>
                </c:pt>
                <c:pt idx="8849">
                  <c:v>2042.3440000000001</c:v>
                </c:pt>
                <c:pt idx="8850">
                  <c:v>2052.3440000000001</c:v>
                </c:pt>
                <c:pt idx="8851">
                  <c:v>2049.1410000000001</c:v>
                </c:pt>
                <c:pt idx="8852">
                  <c:v>2038.3589999999999</c:v>
                </c:pt>
                <c:pt idx="8853">
                  <c:v>2035.1559999999999</c:v>
                </c:pt>
                <c:pt idx="8854">
                  <c:v>2039.6089999999999</c:v>
                </c:pt>
                <c:pt idx="8855">
                  <c:v>2040.3910000000001</c:v>
                </c:pt>
                <c:pt idx="8856">
                  <c:v>2038.75</c:v>
                </c:pt>
                <c:pt idx="8857">
                  <c:v>2039.7660000000001</c:v>
                </c:pt>
                <c:pt idx="8858">
                  <c:v>2046.4059999999999</c:v>
                </c:pt>
                <c:pt idx="8859">
                  <c:v>2044.6089999999999</c:v>
                </c:pt>
                <c:pt idx="8860">
                  <c:v>2045.9369999999999</c:v>
                </c:pt>
                <c:pt idx="8861">
                  <c:v>2046.172</c:v>
                </c:pt>
                <c:pt idx="8862">
                  <c:v>2045.547</c:v>
                </c:pt>
                <c:pt idx="8863">
                  <c:v>2048.203</c:v>
                </c:pt>
                <c:pt idx="8864">
                  <c:v>2049.6089999999999</c:v>
                </c:pt>
                <c:pt idx="8865">
                  <c:v>2043.5940000000001</c:v>
                </c:pt>
                <c:pt idx="8866">
                  <c:v>2047.578</c:v>
                </c:pt>
                <c:pt idx="8867">
                  <c:v>2047.9690000000001</c:v>
                </c:pt>
                <c:pt idx="8868">
                  <c:v>2046.797</c:v>
                </c:pt>
                <c:pt idx="8869">
                  <c:v>2050.3910000000001</c:v>
                </c:pt>
                <c:pt idx="8870">
                  <c:v>2049.6089999999999</c:v>
                </c:pt>
                <c:pt idx="8871">
                  <c:v>2049.375</c:v>
                </c:pt>
                <c:pt idx="8872">
                  <c:v>2047.578</c:v>
                </c:pt>
                <c:pt idx="8873">
                  <c:v>2050.3910000000001</c:v>
                </c:pt>
                <c:pt idx="8874">
                  <c:v>2050</c:v>
                </c:pt>
                <c:pt idx="8875">
                  <c:v>2050</c:v>
                </c:pt>
                <c:pt idx="8876">
                  <c:v>2049.6089999999999</c:v>
                </c:pt>
                <c:pt idx="8877">
                  <c:v>2051.797</c:v>
                </c:pt>
                <c:pt idx="8878">
                  <c:v>2052.578</c:v>
                </c:pt>
                <c:pt idx="8879">
                  <c:v>2052.9690000000001</c:v>
                </c:pt>
                <c:pt idx="8880">
                  <c:v>2049.1410000000001</c:v>
                </c:pt>
                <c:pt idx="8881">
                  <c:v>2052.1869999999999</c:v>
                </c:pt>
                <c:pt idx="8882">
                  <c:v>2052.1869999999999</c:v>
                </c:pt>
                <c:pt idx="8883">
                  <c:v>2051.5619999999999</c:v>
                </c:pt>
                <c:pt idx="8884">
                  <c:v>2052.3440000000001</c:v>
                </c:pt>
                <c:pt idx="8885">
                  <c:v>2052.3440000000001</c:v>
                </c:pt>
                <c:pt idx="8886">
                  <c:v>2052.9690000000001</c:v>
                </c:pt>
                <c:pt idx="8887">
                  <c:v>2048.5940000000001</c:v>
                </c:pt>
                <c:pt idx="8888">
                  <c:v>2050.9369999999999</c:v>
                </c:pt>
                <c:pt idx="8889">
                  <c:v>2050.547</c:v>
                </c:pt>
                <c:pt idx="8890">
                  <c:v>2048.9839999999999</c:v>
                </c:pt>
                <c:pt idx="8891">
                  <c:v>2046.172</c:v>
                </c:pt>
                <c:pt idx="8892">
                  <c:v>2047.1869999999999</c:v>
                </c:pt>
                <c:pt idx="8893">
                  <c:v>2046.4059999999999</c:v>
                </c:pt>
                <c:pt idx="8894">
                  <c:v>2044.1410000000001</c:v>
                </c:pt>
                <c:pt idx="8895">
                  <c:v>2040.547</c:v>
                </c:pt>
                <c:pt idx="8896">
                  <c:v>2042.7339999999999</c:v>
                </c:pt>
                <c:pt idx="8897">
                  <c:v>2040.7809999999999</c:v>
                </c:pt>
                <c:pt idx="8898">
                  <c:v>2041.172</c:v>
                </c:pt>
                <c:pt idx="8899">
                  <c:v>2040</c:v>
                </c:pt>
                <c:pt idx="8900">
                  <c:v>2040</c:v>
                </c:pt>
                <c:pt idx="8901">
                  <c:v>2039.375</c:v>
                </c:pt>
                <c:pt idx="8902">
                  <c:v>2038.203</c:v>
                </c:pt>
                <c:pt idx="8903">
                  <c:v>2039.1410000000001</c:v>
                </c:pt>
                <c:pt idx="8904">
                  <c:v>2037.3440000000001</c:v>
                </c:pt>
                <c:pt idx="8905">
                  <c:v>2038.3589999999999</c:v>
                </c:pt>
                <c:pt idx="8906">
                  <c:v>2035.3910000000001</c:v>
                </c:pt>
                <c:pt idx="8907">
                  <c:v>2033.75</c:v>
                </c:pt>
                <c:pt idx="8908">
                  <c:v>2037.7339999999999</c:v>
                </c:pt>
                <c:pt idx="8909">
                  <c:v>2034.7660000000001</c:v>
                </c:pt>
                <c:pt idx="8910">
                  <c:v>2034.6089999999999</c:v>
                </c:pt>
                <c:pt idx="8911">
                  <c:v>2030.3910000000001</c:v>
                </c:pt>
                <c:pt idx="8912">
                  <c:v>2031.953</c:v>
                </c:pt>
                <c:pt idx="8913">
                  <c:v>2032.9690000000001</c:v>
                </c:pt>
                <c:pt idx="8914">
                  <c:v>2030.7809999999999</c:v>
                </c:pt>
                <c:pt idx="8915">
                  <c:v>2033.203</c:v>
                </c:pt>
                <c:pt idx="8916">
                  <c:v>2028.3589999999999</c:v>
                </c:pt>
                <c:pt idx="8917">
                  <c:v>2031.172</c:v>
                </c:pt>
                <c:pt idx="8918">
                  <c:v>2030.547</c:v>
                </c:pt>
                <c:pt idx="8919">
                  <c:v>2030.1559999999999</c:v>
                </c:pt>
                <c:pt idx="8920">
                  <c:v>2030.547</c:v>
                </c:pt>
                <c:pt idx="8921">
                  <c:v>2032.3440000000001</c:v>
                </c:pt>
                <c:pt idx="8922">
                  <c:v>2036.172</c:v>
                </c:pt>
                <c:pt idx="8923">
                  <c:v>2032.1869999999999</c:v>
                </c:pt>
                <c:pt idx="8924">
                  <c:v>2032.578</c:v>
                </c:pt>
                <c:pt idx="8925">
                  <c:v>2034.7660000000001</c:v>
                </c:pt>
                <c:pt idx="8926">
                  <c:v>2038.5940000000001</c:v>
                </c:pt>
                <c:pt idx="8927">
                  <c:v>2040.547</c:v>
                </c:pt>
                <c:pt idx="8928">
                  <c:v>2040.1559999999999</c:v>
                </c:pt>
                <c:pt idx="8929">
                  <c:v>2043.3589999999999</c:v>
                </c:pt>
                <c:pt idx="8930">
                  <c:v>2043.5940000000001</c:v>
                </c:pt>
                <c:pt idx="8931">
                  <c:v>2045.1559999999999</c:v>
                </c:pt>
                <c:pt idx="8932">
                  <c:v>2047.3440000000001</c:v>
                </c:pt>
                <c:pt idx="8933">
                  <c:v>2049.6089999999999</c:v>
                </c:pt>
                <c:pt idx="8934">
                  <c:v>2053.3589999999999</c:v>
                </c:pt>
                <c:pt idx="8935">
                  <c:v>2056.953</c:v>
                </c:pt>
                <c:pt idx="8936">
                  <c:v>2055.1559999999999</c:v>
                </c:pt>
                <c:pt idx="8937">
                  <c:v>2055.9369999999999</c:v>
                </c:pt>
                <c:pt idx="8938">
                  <c:v>2058.9839999999999</c:v>
                </c:pt>
                <c:pt idx="8939">
                  <c:v>2063.75</c:v>
                </c:pt>
                <c:pt idx="8940">
                  <c:v>2067.7339999999999</c:v>
                </c:pt>
                <c:pt idx="8941">
                  <c:v>2070.9369999999999</c:v>
                </c:pt>
                <c:pt idx="8942">
                  <c:v>2075.1559999999999</c:v>
                </c:pt>
                <c:pt idx="8943">
                  <c:v>2078.203</c:v>
                </c:pt>
                <c:pt idx="8944">
                  <c:v>2078.75</c:v>
                </c:pt>
                <c:pt idx="8945">
                  <c:v>2082.9690000000001</c:v>
                </c:pt>
                <c:pt idx="8946">
                  <c:v>2081.172</c:v>
                </c:pt>
                <c:pt idx="8947">
                  <c:v>2063.75</c:v>
                </c:pt>
                <c:pt idx="8948">
                  <c:v>2086.797</c:v>
                </c:pt>
                <c:pt idx="8949">
                  <c:v>2096.172</c:v>
                </c:pt>
                <c:pt idx="8950">
                  <c:v>2093.5940000000001</c:v>
                </c:pt>
                <c:pt idx="8951">
                  <c:v>2094.1410000000001</c:v>
                </c:pt>
                <c:pt idx="8952">
                  <c:v>2090.547</c:v>
                </c:pt>
                <c:pt idx="8953">
                  <c:v>2096.4059999999999</c:v>
                </c:pt>
                <c:pt idx="8954">
                  <c:v>2098.9839999999999</c:v>
                </c:pt>
                <c:pt idx="8955">
                  <c:v>2099.6089999999999</c:v>
                </c:pt>
                <c:pt idx="8956">
                  <c:v>2101.5619999999999</c:v>
                </c:pt>
                <c:pt idx="8957">
                  <c:v>2103.203</c:v>
                </c:pt>
                <c:pt idx="8958">
                  <c:v>2105.7809999999999</c:v>
                </c:pt>
                <c:pt idx="8959">
                  <c:v>2105.3910000000001</c:v>
                </c:pt>
                <c:pt idx="8960">
                  <c:v>2108.9839999999999</c:v>
                </c:pt>
                <c:pt idx="8961">
                  <c:v>2110.547</c:v>
                </c:pt>
                <c:pt idx="8962">
                  <c:v>2111.953</c:v>
                </c:pt>
                <c:pt idx="8963">
                  <c:v>2117.9690000000001</c:v>
                </c:pt>
                <c:pt idx="8964">
                  <c:v>2118.9839999999999</c:v>
                </c:pt>
                <c:pt idx="8965">
                  <c:v>2118.3589999999999</c:v>
                </c:pt>
                <c:pt idx="8966">
                  <c:v>2118.203</c:v>
                </c:pt>
                <c:pt idx="8967">
                  <c:v>2121.953</c:v>
                </c:pt>
                <c:pt idx="8968">
                  <c:v>2122.578</c:v>
                </c:pt>
                <c:pt idx="8969">
                  <c:v>2123.203</c:v>
                </c:pt>
                <c:pt idx="8970">
                  <c:v>2122.1869999999999</c:v>
                </c:pt>
                <c:pt idx="8971">
                  <c:v>2125.1559999999999</c:v>
                </c:pt>
                <c:pt idx="8972">
                  <c:v>2123.203</c:v>
                </c:pt>
                <c:pt idx="8973">
                  <c:v>2115.3910000000001</c:v>
                </c:pt>
                <c:pt idx="8974">
                  <c:v>2115.9369999999999</c:v>
                </c:pt>
                <c:pt idx="8975">
                  <c:v>2117.9690000000001</c:v>
                </c:pt>
                <c:pt idx="8976">
                  <c:v>2115.547</c:v>
                </c:pt>
                <c:pt idx="8977">
                  <c:v>2117.1869999999999</c:v>
                </c:pt>
                <c:pt idx="8978">
                  <c:v>2116.172</c:v>
                </c:pt>
                <c:pt idx="8979">
                  <c:v>2112.7339999999999</c:v>
                </c:pt>
                <c:pt idx="8980">
                  <c:v>2113.3589999999999</c:v>
                </c:pt>
                <c:pt idx="8981">
                  <c:v>2112.7339999999999</c:v>
                </c:pt>
                <c:pt idx="8982">
                  <c:v>2111.5619999999999</c:v>
                </c:pt>
                <c:pt idx="8983">
                  <c:v>2108.75</c:v>
                </c:pt>
                <c:pt idx="8984">
                  <c:v>2104.375</c:v>
                </c:pt>
                <c:pt idx="8985">
                  <c:v>2105.3910000000001</c:v>
                </c:pt>
                <c:pt idx="8986">
                  <c:v>2103.5940000000001</c:v>
                </c:pt>
                <c:pt idx="8987">
                  <c:v>2100</c:v>
                </c:pt>
                <c:pt idx="8988">
                  <c:v>2098.3589999999999</c:v>
                </c:pt>
                <c:pt idx="8989">
                  <c:v>2097.1869999999999</c:v>
                </c:pt>
                <c:pt idx="8990">
                  <c:v>2095.1559999999999</c:v>
                </c:pt>
                <c:pt idx="8991">
                  <c:v>2093.75</c:v>
                </c:pt>
                <c:pt idx="8992">
                  <c:v>2090.9369999999999</c:v>
                </c:pt>
                <c:pt idx="8993">
                  <c:v>2086.5619999999999</c:v>
                </c:pt>
                <c:pt idx="8994">
                  <c:v>2088.75</c:v>
                </c:pt>
                <c:pt idx="8995">
                  <c:v>2083.75</c:v>
                </c:pt>
                <c:pt idx="8996">
                  <c:v>2082.1869999999999</c:v>
                </c:pt>
                <c:pt idx="8997">
                  <c:v>2082.7339999999999</c:v>
                </c:pt>
                <c:pt idx="8998">
                  <c:v>2075.9369999999999</c:v>
                </c:pt>
                <c:pt idx="8999">
                  <c:v>2080.1559999999999</c:v>
                </c:pt>
                <c:pt idx="9000">
                  <c:v>2073.203</c:v>
                </c:pt>
                <c:pt idx="9001">
                  <c:v>2069.375</c:v>
                </c:pt>
                <c:pt idx="9002">
                  <c:v>2069.1410000000001</c:v>
                </c:pt>
                <c:pt idx="9003">
                  <c:v>2068.9839999999999</c:v>
                </c:pt>
                <c:pt idx="9004">
                  <c:v>2065.7809999999999</c:v>
                </c:pt>
                <c:pt idx="9005">
                  <c:v>2060.9369999999999</c:v>
                </c:pt>
                <c:pt idx="9006">
                  <c:v>2059.6089999999999</c:v>
                </c:pt>
                <c:pt idx="9007">
                  <c:v>2056.953</c:v>
                </c:pt>
                <c:pt idx="9008">
                  <c:v>2055.3910000000001</c:v>
                </c:pt>
                <c:pt idx="9009">
                  <c:v>2053.5940000000001</c:v>
                </c:pt>
                <c:pt idx="9010">
                  <c:v>2054.7660000000001</c:v>
                </c:pt>
                <c:pt idx="9011">
                  <c:v>2051.4059999999999</c:v>
                </c:pt>
                <c:pt idx="9012">
                  <c:v>2046.5619999999999</c:v>
                </c:pt>
                <c:pt idx="9013">
                  <c:v>2047.1869999999999</c:v>
                </c:pt>
                <c:pt idx="9014">
                  <c:v>2040.1559999999999</c:v>
                </c:pt>
                <c:pt idx="9015">
                  <c:v>2043.203</c:v>
                </c:pt>
                <c:pt idx="9016">
                  <c:v>2042.9690000000001</c:v>
                </c:pt>
                <c:pt idx="9017">
                  <c:v>2042.3440000000001</c:v>
                </c:pt>
                <c:pt idx="9018">
                  <c:v>2043.203</c:v>
                </c:pt>
                <c:pt idx="9019">
                  <c:v>2040.7809999999999</c:v>
                </c:pt>
                <c:pt idx="9020">
                  <c:v>2040.7809999999999</c:v>
                </c:pt>
                <c:pt idx="9021">
                  <c:v>2042.1869999999999</c:v>
                </c:pt>
                <c:pt idx="9022">
                  <c:v>2038.3589999999999</c:v>
                </c:pt>
                <c:pt idx="9023">
                  <c:v>2039.7660000000001</c:v>
                </c:pt>
                <c:pt idx="9024">
                  <c:v>2036.172</c:v>
                </c:pt>
                <c:pt idx="9025">
                  <c:v>2038.203</c:v>
                </c:pt>
                <c:pt idx="9026">
                  <c:v>2043.5940000000001</c:v>
                </c:pt>
                <c:pt idx="9027">
                  <c:v>2044.6089999999999</c:v>
                </c:pt>
                <c:pt idx="9028">
                  <c:v>2036.172</c:v>
                </c:pt>
                <c:pt idx="9029">
                  <c:v>2040.9369999999999</c:v>
                </c:pt>
                <c:pt idx="9030">
                  <c:v>2040.7809999999999</c:v>
                </c:pt>
                <c:pt idx="9031">
                  <c:v>2039.6089999999999</c:v>
                </c:pt>
                <c:pt idx="9032">
                  <c:v>2041.797</c:v>
                </c:pt>
                <c:pt idx="9033">
                  <c:v>2040</c:v>
                </c:pt>
                <c:pt idx="9034">
                  <c:v>2042.1869999999999</c:v>
                </c:pt>
                <c:pt idx="9035">
                  <c:v>2047.1869999999999</c:v>
                </c:pt>
                <c:pt idx="9036">
                  <c:v>2046.172</c:v>
                </c:pt>
                <c:pt idx="9037">
                  <c:v>2047.3440000000001</c:v>
                </c:pt>
                <c:pt idx="9038">
                  <c:v>2049.7660000000001</c:v>
                </c:pt>
                <c:pt idx="9039">
                  <c:v>2051.797</c:v>
                </c:pt>
                <c:pt idx="9040">
                  <c:v>2051.5619999999999</c:v>
                </c:pt>
                <c:pt idx="9041">
                  <c:v>2057.578</c:v>
                </c:pt>
                <c:pt idx="9042">
                  <c:v>2058.203</c:v>
                </c:pt>
                <c:pt idx="9043">
                  <c:v>2059.7660000000001</c:v>
                </c:pt>
                <c:pt idx="9044">
                  <c:v>2062.578</c:v>
                </c:pt>
                <c:pt idx="9045">
                  <c:v>2064.1410000000001</c:v>
                </c:pt>
                <c:pt idx="9046">
                  <c:v>2066.172</c:v>
                </c:pt>
                <c:pt idx="9047">
                  <c:v>2066.4059999999999</c:v>
                </c:pt>
                <c:pt idx="9048">
                  <c:v>2067.578</c:v>
                </c:pt>
                <c:pt idx="9049">
                  <c:v>2054.6089999999999</c:v>
                </c:pt>
                <c:pt idx="9050">
                  <c:v>1999.1410000000001</c:v>
                </c:pt>
                <c:pt idx="9051">
                  <c:v>2003.9839999999999</c:v>
                </c:pt>
                <c:pt idx="9052">
                  <c:v>2051.4059999999999</c:v>
                </c:pt>
                <c:pt idx="9053">
                  <c:v>2028.9839999999999</c:v>
                </c:pt>
                <c:pt idx="9054">
                  <c:v>2030.547</c:v>
                </c:pt>
                <c:pt idx="9055">
                  <c:v>2035</c:v>
                </c:pt>
                <c:pt idx="9056">
                  <c:v>2034.6089999999999</c:v>
                </c:pt>
                <c:pt idx="9057">
                  <c:v>2047.3440000000001</c:v>
                </c:pt>
                <c:pt idx="9058">
                  <c:v>2048.203</c:v>
                </c:pt>
                <c:pt idx="9059">
                  <c:v>2055.1559999999999</c:v>
                </c:pt>
                <c:pt idx="9060">
                  <c:v>2056.172</c:v>
                </c:pt>
                <c:pt idx="9061">
                  <c:v>2060.3910000000001</c:v>
                </c:pt>
                <c:pt idx="9062">
                  <c:v>2057.1869999999999</c:v>
                </c:pt>
                <c:pt idx="9063">
                  <c:v>2067.1869999999999</c:v>
                </c:pt>
                <c:pt idx="9064">
                  <c:v>2088.5940000000001</c:v>
                </c:pt>
                <c:pt idx="9065">
                  <c:v>2061.797</c:v>
                </c:pt>
                <c:pt idx="9066">
                  <c:v>2033.5940000000001</c:v>
                </c:pt>
                <c:pt idx="9067">
                  <c:v>2037.578</c:v>
                </c:pt>
                <c:pt idx="9068">
                  <c:v>2039.375</c:v>
                </c:pt>
                <c:pt idx="9069">
                  <c:v>2036.953</c:v>
                </c:pt>
                <c:pt idx="9070">
                  <c:v>2033.75</c:v>
                </c:pt>
                <c:pt idx="9071">
                  <c:v>2030.7809999999999</c:v>
                </c:pt>
                <c:pt idx="9072">
                  <c:v>2034.375</c:v>
                </c:pt>
                <c:pt idx="9073">
                  <c:v>2032.578</c:v>
                </c:pt>
                <c:pt idx="9074">
                  <c:v>2027.9690000000001</c:v>
                </c:pt>
                <c:pt idx="9075">
                  <c:v>2029.1410000000001</c:v>
                </c:pt>
                <c:pt idx="9076">
                  <c:v>2030</c:v>
                </c:pt>
                <c:pt idx="9077">
                  <c:v>2029.6089999999999</c:v>
                </c:pt>
                <c:pt idx="9078">
                  <c:v>2026.4059999999999</c:v>
                </c:pt>
                <c:pt idx="9079">
                  <c:v>2026.172</c:v>
                </c:pt>
                <c:pt idx="9080">
                  <c:v>2024.1410000000001</c:v>
                </c:pt>
                <c:pt idx="9081">
                  <c:v>2021.172</c:v>
                </c:pt>
                <c:pt idx="9082">
                  <c:v>2021.4059999999999</c:v>
                </c:pt>
                <c:pt idx="9083">
                  <c:v>2023.75</c:v>
                </c:pt>
                <c:pt idx="9084">
                  <c:v>2022.9690000000001</c:v>
                </c:pt>
                <c:pt idx="9085">
                  <c:v>2021.172</c:v>
                </c:pt>
                <c:pt idx="9086">
                  <c:v>2020.547</c:v>
                </c:pt>
                <c:pt idx="9087">
                  <c:v>2021.953</c:v>
                </c:pt>
                <c:pt idx="9088">
                  <c:v>2018.75</c:v>
                </c:pt>
                <c:pt idx="9089">
                  <c:v>2018.3589999999999</c:v>
                </c:pt>
                <c:pt idx="9090">
                  <c:v>2017.1869999999999</c:v>
                </c:pt>
                <c:pt idx="9091">
                  <c:v>2018.5940000000001</c:v>
                </c:pt>
                <c:pt idx="9092">
                  <c:v>2018.75</c:v>
                </c:pt>
                <c:pt idx="9093">
                  <c:v>2017.7339999999999</c:v>
                </c:pt>
                <c:pt idx="9094">
                  <c:v>2016.5619999999999</c:v>
                </c:pt>
                <c:pt idx="9095">
                  <c:v>2020</c:v>
                </c:pt>
                <c:pt idx="9096">
                  <c:v>2016.797</c:v>
                </c:pt>
                <c:pt idx="9097">
                  <c:v>2016.172</c:v>
                </c:pt>
                <c:pt idx="9098">
                  <c:v>2018.203</c:v>
                </c:pt>
                <c:pt idx="9099">
                  <c:v>2017.9690000000001</c:v>
                </c:pt>
                <c:pt idx="9100">
                  <c:v>2020.547</c:v>
                </c:pt>
                <c:pt idx="9101">
                  <c:v>2016.5619999999999</c:v>
                </c:pt>
                <c:pt idx="9102">
                  <c:v>2017.578</c:v>
                </c:pt>
                <c:pt idx="9103">
                  <c:v>2017.1869999999999</c:v>
                </c:pt>
                <c:pt idx="9104">
                  <c:v>2016.953</c:v>
                </c:pt>
                <c:pt idx="9105">
                  <c:v>2016.953</c:v>
                </c:pt>
                <c:pt idx="9106">
                  <c:v>2018.5940000000001</c:v>
                </c:pt>
                <c:pt idx="9107">
                  <c:v>2019.375</c:v>
                </c:pt>
                <c:pt idx="9108">
                  <c:v>2017.7339999999999</c:v>
                </c:pt>
                <c:pt idx="9109">
                  <c:v>2018.75</c:v>
                </c:pt>
                <c:pt idx="9110">
                  <c:v>2021.953</c:v>
                </c:pt>
                <c:pt idx="9111">
                  <c:v>2023.203</c:v>
                </c:pt>
                <c:pt idx="9112">
                  <c:v>2023.203</c:v>
                </c:pt>
                <c:pt idx="9113">
                  <c:v>2023.75</c:v>
                </c:pt>
                <c:pt idx="9114">
                  <c:v>2025</c:v>
                </c:pt>
                <c:pt idx="9115">
                  <c:v>2024.7660000000001</c:v>
                </c:pt>
                <c:pt idx="9116">
                  <c:v>2026.797</c:v>
                </c:pt>
                <c:pt idx="9117">
                  <c:v>2027.578</c:v>
                </c:pt>
                <c:pt idx="9118">
                  <c:v>2030.9369999999999</c:v>
                </c:pt>
                <c:pt idx="9119">
                  <c:v>2031.4059999999999</c:v>
                </c:pt>
                <c:pt idx="9120">
                  <c:v>2030.7809999999999</c:v>
                </c:pt>
                <c:pt idx="9121">
                  <c:v>2033.203</c:v>
                </c:pt>
                <c:pt idx="9122">
                  <c:v>2031.172</c:v>
                </c:pt>
                <c:pt idx="9123">
                  <c:v>2032.3440000000001</c:v>
                </c:pt>
                <c:pt idx="9124">
                  <c:v>2032.7339999999999</c:v>
                </c:pt>
                <c:pt idx="9125">
                  <c:v>2035.7809999999999</c:v>
                </c:pt>
                <c:pt idx="9126">
                  <c:v>2036.5619999999999</c:v>
                </c:pt>
                <c:pt idx="9127">
                  <c:v>2035.3910000000001</c:v>
                </c:pt>
                <c:pt idx="9128">
                  <c:v>2035.3910000000001</c:v>
                </c:pt>
                <c:pt idx="9129">
                  <c:v>2032.9690000000001</c:v>
                </c:pt>
                <c:pt idx="9130">
                  <c:v>2033.3589999999999</c:v>
                </c:pt>
                <c:pt idx="9131">
                  <c:v>2038.3589999999999</c:v>
                </c:pt>
                <c:pt idx="9132">
                  <c:v>2037.3440000000001</c:v>
                </c:pt>
                <c:pt idx="9133">
                  <c:v>2035.1559999999999</c:v>
                </c:pt>
                <c:pt idx="9134">
                  <c:v>2037.578</c:v>
                </c:pt>
                <c:pt idx="9135">
                  <c:v>2037.578</c:v>
                </c:pt>
                <c:pt idx="9136">
                  <c:v>2035.3910000000001</c:v>
                </c:pt>
                <c:pt idx="9137">
                  <c:v>2035.9369999999999</c:v>
                </c:pt>
                <c:pt idx="9138">
                  <c:v>2041.172</c:v>
                </c:pt>
                <c:pt idx="9139">
                  <c:v>2040.547</c:v>
                </c:pt>
                <c:pt idx="9140">
                  <c:v>2043.203</c:v>
                </c:pt>
                <c:pt idx="9141">
                  <c:v>2042.578</c:v>
                </c:pt>
                <c:pt idx="9142">
                  <c:v>2042.3440000000001</c:v>
                </c:pt>
                <c:pt idx="9143">
                  <c:v>2042.7339999999999</c:v>
                </c:pt>
                <c:pt idx="9144">
                  <c:v>2043.203</c:v>
                </c:pt>
                <c:pt idx="9145">
                  <c:v>2043.5940000000001</c:v>
                </c:pt>
                <c:pt idx="9146">
                  <c:v>2045.1559999999999</c:v>
                </c:pt>
                <c:pt idx="9147">
                  <c:v>2045.3910000000001</c:v>
                </c:pt>
                <c:pt idx="9148">
                  <c:v>2042.9690000000001</c:v>
                </c:pt>
                <c:pt idx="9149">
                  <c:v>2031.5619999999999</c:v>
                </c:pt>
                <c:pt idx="9150">
                  <c:v>2022.9690000000001</c:v>
                </c:pt>
                <c:pt idx="9151">
                  <c:v>2032.7339999999999</c:v>
                </c:pt>
                <c:pt idx="9152">
                  <c:v>2035.3910000000001</c:v>
                </c:pt>
                <c:pt idx="9153">
                  <c:v>2025.7809999999999</c:v>
                </c:pt>
                <c:pt idx="9154">
                  <c:v>2036.172</c:v>
                </c:pt>
                <c:pt idx="9155">
                  <c:v>2041.5619999999999</c:v>
                </c:pt>
                <c:pt idx="9156">
                  <c:v>2038.75</c:v>
                </c:pt>
                <c:pt idx="9157">
                  <c:v>2044.7660000000001</c:v>
                </c:pt>
                <c:pt idx="9158">
                  <c:v>2047.7339999999999</c:v>
                </c:pt>
                <c:pt idx="9159">
                  <c:v>2042.9690000000001</c:v>
                </c:pt>
                <c:pt idx="9160">
                  <c:v>2048.3589999999999</c:v>
                </c:pt>
                <c:pt idx="9161">
                  <c:v>2046.172</c:v>
                </c:pt>
                <c:pt idx="9162">
                  <c:v>2044.6089999999999</c:v>
                </c:pt>
                <c:pt idx="9163">
                  <c:v>2051.5619999999999</c:v>
                </c:pt>
                <c:pt idx="9164">
                  <c:v>2042.9690000000001</c:v>
                </c:pt>
                <c:pt idx="9165">
                  <c:v>2036.953</c:v>
                </c:pt>
                <c:pt idx="9166">
                  <c:v>2042.1869999999999</c:v>
                </c:pt>
                <c:pt idx="9167">
                  <c:v>2040.547</c:v>
                </c:pt>
                <c:pt idx="9168">
                  <c:v>2038.75</c:v>
                </c:pt>
                <c:pt idx="9169">
                  <c:v>2040.1559999999999</c:v>
                </c:pt>
                <c:pt idx="9170">
                  <c:v>2040.1559999999999</c:v>
                </c:pt>
                <c:pt idx="9171">
                  <c:v>2042.7339999999999</c:v>
                </c:pt>
                <c:pt idx="9172">
                  <c:v>2043.203</c:v>
                </c:pt>
                <c:pt idx="9173">
                  <c:v>2046.172</c:v>
                </c:pt>
                <c:pt idx="9174">
                  <c:v>2046.5619999999999</c:v>
                </c:pt>
                <c:pt idx="9175">
                  <c:v>2045.1559999999999</c:v>
                </c:pt>
                <c:pt idx="9176">
                  <c:v>2048.203</c:v>
                </c:pt>
                <c:pt idx="9177">
                  <c:v>2043.75</c:v>
                </c:pt>
                <c:pt idx="9178">
                  <c:v>2042.9690000000001</c:v>
                </c:pt>
                <c:pt idx="9179">
                  <c:v>2047.7339999999999</c:v>
                </c:pt>
                <c:pt idx="9180">
                  <c:v>2046.4059999999999</c:v>
                </c:pt>
                <c:pt idx="9181">
                  <c:v>2048.5940000000001</c:v>
                </c:pt>
                <c:pt idx="9182">
                  <c:v>2049.7660000000001</c:v>
                </c:pt>
                <c:pt idx="9183">
                  <c:v>2050.7809999999999</c:v>
                </c:pt>
                <c:pt idx="9184">
                  <c:v>2050</c:v>
                </c:pt>
                <c:pt idx="9185">
                  <c:v>2047.9690000000001</c:v>
                </c:pt>
                <c:pt idx="9186">
                  <c:v>2050.3910000000001</c:v>
                </c:pt>
                <c:pt idx="9187">
                  <c:v>2050.547</c:v>
                </c:pt>
                <c:pt idx="9188">
                  <c:v>2051.172</c:v>
                </c:pt>
                <c:pt idx="9189">
                  <c:v>2048.9839999999999</c:v>
                </c:pt>
                <c:pt idx="9190">
                  <c:v>2048.9839999999999</c:v>
                </c:pt>
                <c:pt idx="9191">
                  <c:v>2050.547</c:v>
                </c:pt>
                <c:pt idx="9192">
                  <c:v>2050.1559999999999</c:v>
                </c:pt>
                <c:pt idx="9193">
                  <c:v>2048.75</c:v>
                </c:pt>
                <c:pt idx="9194">
                  <c:v>2050.3910000000001</c:v>
                </c:pt>
                <c:pt idx="9195">
                  <c:v>2049.1410000000001</c:v>
                </c:pt>
                <c:pt idx="9196">
                  <c:v>2048.3589999999999</c:v>
                </c:pt>
                <c:pt idx="9197">
                  <c:v>2048.9839999999999</c:v>
                </c:pt>
                <c:pt idx="9198">
                  <c:v>2047.3440000000001</c:v>
                </c:pt>
                <c:pt idx="9199">
                  <c:v>2045.547</c:v>
                </c:pt>
                <c:pt idx="9200">
                  <c:v>2046.953</c:v>
                </c:pt>
                <c:pt idx="9201">
                  <c:v>2047.3440000000001</c:v>
                </c:pt>
                <c:pt idx="9202">
                  <c:v>2044.1410000000001</c:v>
                </c:pt>
                <c:pt idx="9203">
                  <c:v>2045.7809999999999</c:v>
                </c:pt>
                <c:pt idx="9204">
                  <c:v>2044.1410000000001</c:v>
                </c:pt>
                <c:pt idx="9205">
                  <c:v>2044.7660000000001</c:v>
                </c:pt>
                <c:pt idx="9206">
                  <c:v>2043.3589999999999</c:v>
                </c:pt>
                <c:pt idx="9207">
                  <c:v>2041.4059999999999</c:v>
                </c:pt>
                <c:pt idx="9208">
                  <c:v>2041.5619999999999</c:v>
                </c:pt>
                <c:pt idx="9209">
                  <c:v>2039.1410000000001</c:v>
                </c:pt>
                <c:pt idx="9210">
                  <c:v>2037.7339999999999</c:v>
                </c:pt>
                <c:pt idx="9211">
                  <c:v>2038.9839999999999</c:v>
                </c:pt>
                <c:pt idx="9212">
                  <c:v>2036.5619999999999</c:v>
                </c:pt>
                <c:pt idx="9213">
                  <c:v>2035.7809999999999</c:v>
                </c:pt>
                <c:pt idx="9214">
                  <c:v>2036.5619999999999</c:v>
                </c:pt>
                <c:pt idx="9215">
                  <c:v>2034.375</c:v>
                </c:pt>
                <c:pt idx="9216">
                  <c:v>2030.547</c:v>
                </c:pt>
                <c:pt idx="9217">
                  <c:v>2031.4059999999999</c:v>
                </c:pt>
                <c:pt idx="9218">
                  <c:v>2029.7660000000001</c:v>
                </c:pt>
                <c:pt idx="9219">
                  <c:v>2029.375</c:v>
                </c:pt>
                <c:pt idx="9220">
                  <c:v>2029.1410000000001</c:v>
                </c:pt>
                <c:pt idx="9221">
                  <c:v>2028.9839999999999</c:v>
                </c:pt>
                <c:pt idx="9222">
                  <c:v>2030.7809999999999</c:v>
                </c:pt>
                <c:pt idx="9223">
                  <c:v>2027.578</c:v>
                </c:pt>
                <c:pt idx="9224">
                  <c:v>2030.9369999999999</c:v>
                </c:pt>
                <c:pt idx="9225">
                  <c:v>2029.7660000000001</c:v>
                </c:pt>
                <c:pt idx="9226">
                  <c:v>2027.3440000000001</c:v>
                </c:pt>
                <c:pt idx="9227">
                  <c:v>2026.4059999999999</c:v>
                </c:pt>
                <c:pt idx="9228">
                  <c:v>2025.9369999999999</c:v>
                </c:pt>
                <c:pt idx="9229">
                  <c:v>2025.7809999999999</c:v>
                </c:pt>
                <c:pt idx="9230">
                  <c:v>2025.9369999999999</c:v>
                </c:pt>
                <c:pt idx="9231">
                  <c:v>2026.953</c:v>
                </c:pt>
                <c:pt idx="9232">
                  <c:v>2026.5619999999999</c:v>
                </c:pt>
                <c:pt idx="9233">
                  <c:v>2024.1410000000001</c:v>
                </c:pt>
                <c:pt idx="9234">
                  <c:v>2024.6089999999999</c:v>
                </c:pt>
                <c:pt idx="9235">
                  <c:v>2023.75</c:v>
                </c:pt>
                <c:pt idx="9236">
                  <c:v>2028.5940000000001</c:v>
                </c:pt>
                <c:pt idx="9237">
                  <c:v>2029.375</c:v>
                </c:pt>
                <c:pt idx="9238">
                  <c:v>2031.4059999999999</c:v>
                </c:pt>
                <c:pt idx="9239">
                  <c:v>2030</c:v>
                </c:pt>
                <c:pt idx="9240">
                  <c:v>2030.547</c:v>
                </c:pt>
                <c:pt idx="9241">
                  <c:v>2033.203</c:v>
                </c:pt>
                <c:pt idx="9242">
                  <c:v>2035.547</c:v>
                </c:pt>
                <c:pt idx="9243">
                  <c:v>2038.203</c:v>
                </c:pt>
                <c:pt idx="9244">
                  <c:v>2040</c:v>
                </c:pt>
                <c:pt idx="9245">
                  <c:v>2043.203</c:v>
                </c:pt>
                <c:pt idx="9246">
                  <c:v>2046.172</c:v>
                </c:pt>
                <c:pt idx="9247">
                  <c:v>2046.953</c:v>
                </c:pt>
                <c:pt idx="9248">
                  <c:v>2051.4059999999999</c:v>
                </c:pt>
                <c:pt idx="9249">
                  <c:v>2051.4059999999999</c:v>
                </c:pt>
                <c:pt idx="9250">
                  <c:v>2055.3910000000001</c:v>
                </c:pt>
                <c:pt idx="9251">
                  <c:v>2059.7660000000001</c:v>
                </c:pt>
                <c:pt idx="9252">
                  <c:v>2062.7339999999999</c:v>
                </c:pt>
                <c:pt idx="9253">
                  <c:v>2062.9690000000001</c:v>
                </c:pt>
                <c:pt idx="9254">
                  <c:v>2065.9369999999999</c:v>
                </c:pt>
                <c:pt idx="9255">
                  <c:v>2067.578</c:v>
                </c:pt>
                <c:pt idx="9256">
                  <c:v>2073.9839999999999</c:v>
                </c:pt>
                <c:pt idx="9257">
                  <c:v>2075.547</c:v>
                </c:pt>
                <c:pt idx="9258">
                  <c:v>2077.1869999999999</c:v>
                </c:pt>
                <c:pt idx="9259">
                  <c:v>2063.3589999999999</c:v>
                </c:pt>
                <c:pt idx="9260">
                  <c:v>2067.9690000000001</c:v>
                </c:pt>
                <c:pt idx="9261">
                  <c:v>2076.5619999999999</c:v>
                </c:pt>
                <c:pt idx="9262">
                  <c:v>2087.7339999999999</c:v>
                </c:pt>
                <c:pt idx="9263">
                  <c:v>2084.6089999999999</c:v>
                </c:pt>
                <c:pt idx="9264">
                  <c:v>2088.5940000000001</c:v>
                </c:pt>
                <c:pt idx="9265">
                  <c:v>2088.75</c:v>
                </c:pt>
                <c:pt idx="9266">
                  <c:v>2093.3589999999999</c:v>
                </c:pt>
                <c:pt idx="9267">
                  <c:v>2092.1869999999999</c:v>
                </c:pt>
                <c:pt idx="9268">
                  <c:v>2095.547</c:v>
                </c:pt>
                <c:pt idx="9269">
                  <c:v>2096.172</c:v>
                </c:pt>
                <c:pt idx="9270">
                  <c:v>2098.3589999999999</c:v>
                </c:pt>
                <c:pt idx="9271">
                  <c:v>2100</c:v>
                </c:pt>
                <c:pt idx="9272">
                  <c:v>2102.578</c:v>
                </c:pt>
                <c:pt idx="9273">
                  <c:v>2103.5940000000001</c:v>
                </c:pt>
                <c:pt idx="9274">
                  <c:v>2105.3910000000001</c:v>
                </c:pt>
                <c:pt idx="9275">
                  <c:v>2107.578</c:v>
                </c:pt>
                <c:pt idx="9276">
                  <c:v>2111.172</c:v>
                </c:pt>
                <c:pt idx="9277">
                  <c:v>2110</c:v>
                </c:pt>
                <c:pt idx="9278">
                  <c:v>2108.3589999999999</c:v>
                </c:pt>
                <c:pt idx="9279">
                  <c:v>2111.953</c:v>
                </c:pt>
                <c:pt idx="9280">
                  <c:v>2112.7339999999999</c:v>
                </c:pt>
                <c:pt idx="9281">
                  <c:v>2114.7660000000001</c:v>
                </c:pt>
                <c:pt idx="9282">
                  <c:v>2113.75</c:v>
                </c:pt>
                <c:pt idx="9283">
                  <c:v>2113.9839999999999</c:v>
                </c:pt>
                <c:pt idx="9284">
                  <c:v>2114.7660000000001</c:v>
                </c:pt>
                <c:pt idx="9285">
                  <c:v>2110.547</c:v>
                </c:pt>
                <c:pt idx="9286">
                  <c:v>2108.3589999999999</c:v>
                </c:pt>
                <c:pt idx="9287">
                  <c:v>2109.6089999999999</c:v>
                </c:pt>
                <c:pt idx="9288">
                  <c:v>2108.5940000000001</c:v>
                </c:pt>
                <c:pt idx="9289">
                  <c:v>2107.1869999999999</c:v>
                </c:pt>
                <c:pt idx="9290">
                  <c:v>2106.5619999999999</c:v>
                </c:pt>
                <c:pt idx="9291">
                  <c:v>2108.203</c:v>
                </c:pt>
                <c:pt idx="9292">
                  <c:v>2108.203</c:v>
                </c:pt>
                <c:pt idx="9293">
                  <c:v>2107.9690000000001</c:v>
                </c:pt>
                <c:pt idx="9294">
                  <c:v>2104.1410000000001</c:v>
                </c:pt>
                <c:pt idx="9295">
                  <c:v>2102.1869999999999</c:v>
                </c:pt>
                <c:pt idx="9296">
                  <c:v>2102.7339999999999</c:v>
                </c:pt>
                <c:pt idx="9297">
                  <c:v>2100.7809999999999</c:v>
                </c:pt>
                <c:pt idx="9298">
                  <c:v>2098.203</c:v>
                </c:pt>
                <c:pt idx="9299">
                  <c:v>2096.172</c:v>
                </c:pt>
                <c:pt idx="9300">
                  <c:v>2096.5619999999999</c:v>
                </c:pt>
                <c:pt idx="9301">
                  <c:v>2095.3910000000001</c:v>
                </c:pt>
                <c:pt idx="9302">
                  <c:v>2093.203</c:v>
                </c:pt>
                <c:pt idx="9303">
                  <c:v>2090.3910000000001</c:v>
                </c:pt>
                <c:pt idx="9304">
                  <c:v>2088.5940000000001</c:v>
                </c:pt>
                <c:pt idx="9305">
                  <c:v>2085.9369999999999</c:v>
                </c:pt>
                <c:pt idx="9306">
                  <c:v>2084.6089999999999</c:v>
                </c:pt>
                <c:pt idx="9307">
                  <c:v>2082.7339999999999</c:v>
                </c:pt>
                <c:pt idx="9308">
                  <c:v>2080.1559999999999</c:v>
                </c:pt>
                <c:pt idx="9309">
                  <c:v>2076.4059999999999</c:v>
                </c:pt>
                <c:pt idx="9310">
                  <c:v>2075.547</c:v>
                </c:pt>
                <c:pt idx="9311">
                  <c:v>2073.203</c:v>
                </c:pt>
                <c:pt idx="9312">
                  <c:v>2071.4059999999999</c:v>
                </c:pt>
                <c:pt idx="9313">
                  <c:v>2068.75</c:v>
                </c:pt>
                <c:pt idx="9314">
                  <c:v>2069.6089999999999</c:v>
                </c:pt>
                <c:pt idx="9315">
                  <c:v>2067.1869999999999</c:v>
                </c:pt>
                <c:pt idx="9316">
                  <c:v>2065.1559999999999</c:v>
                </c:pt>
                <c:pt idx="9317">
                  <c:v>2061.797</c:v>
                </c:pt>
                <c:pt idx="9318">
                  <c:v>2060.1559999999999</c:v>
                </c:pt>
                <c:pt idx="9319">
                  <c:v>2058.9839999999999</c:v>
                </c:pt>
                <c:pt idx="9320">
                  <c:v>2056.953</c:v>
                </c:pt>
                <c:pt idx="9321">
                  <c:v>2055.3910000000001</c:v>
                </c:pt>
                <c:pt idx="9322">
                  <c:v>2054.6089999999999</c:v>
                </c:pt>
                <c:pt idx="9323">
                  <c:v>2051.5619999999999</c:v>
                </c:pt>
                <c:pt idx="9324">
                  <c:v>2051.172</c:v>
                </c:pt>
                <c:pt idx="9325">
                  <c:v>2045.547</c:v>
                </c:pt>
                <c:pt idx="9326">
                  <c:v>2048.203</c:v>
                </c:pt>
                <c:pt idx="9327">
                  <c:v>2045.1559999999999</c:v>
                </c:pt>
                <c:pt idx="9328">
                  <c:v>2046.172</c:v>
                </c:pt>
                <c:pt idx="9329">
                  <c:v>2044.7660000000001</c:v>
                </c:pt>
                <c:pt idx="9330">
                  <c:v>2044.7660000000001</c:v>
                </c:pt>
                <c:pt idx="9331">
                  <c:v>2041.4059999999999</c:v>
                </c:pt>
                <c:pt idx="9332">
                  <c:v>2041.172</c:v>
                </c:pt>
                <c:pt idx="9333">
                  <c:v>2038.3589999999999</c:v>
                </c:pt>
                <c:pt idx="9334">
                  <c:v>2040</c:v>
                </c:pt>
                <c:pt idx="9335">
                  <c:v>2039.7660000000001</c:v>
                </c:pt>
                <c:pt idx="9336">
                  <c:v>2039.375</c:v>
                </c:pt>
                <c:pt idx="9337">
                  <c:v>2035.9369999999999</c:v>
                </c:pt>
                <c:pt idx="9338">
                  <c:v>2038.9839999999999</c:v>
                </c:pt>
                <c:pt idx="9339">
                  <c:v>2045.3910000000001</c:v>
                </c:pt>
                <c:pt idx="9340">
                  <c:v>2038.3589999999999</c:v>
                </c:pt>
                <c:pt idx="9341">
                  <c:v>2036.797</c:v>
                </c:pt>
                <c:pt idx="9342">
                  <c:v>2045.3910000000001</c:v>
                </c:pt>
                <c:pt idx="9343">
                  <c:v>2042.578</c:v>
                </c:pt>
                <c:pt idx="9344">
                  <c:v>2043.203</c:v>
                </c:pt>
                <c:pt idx="9345">
                  <c:v>2044.7660000000001</c:v>
                </c:pt>
                <c:pt idx="9346">
                  <c:v>2049.7660000000001</c:v>
                </c:pt>
                <c:pt idx="9347">
                  <c:v>2050.1559999999999</c:v>
                </c:pt>
                <c:pt idx="9348">
                  <c:v>2049.1410000000001</c:v>
                </c:pt>
                <c:pt idx="9349">
                  <c:v>2052.578</c:v>
                </c:pt>
                <c:pt idx="9350">
                  <c:v>2050.3910000000001</c:v>
                </c:pt>
                <c:pt idx="9351">
                  <c:v>2055.3910000000001</c:v>
                </c:pt>
                <c:pt idx="9352">
                  <c:v>2054.6089999999999</c:v>
                </c:pt>
                <c:pt idx="9353">
                  <c:v>2055.1559999999999</c:v>
                </c:pt>
                <c:pt idx="9354">
                  <c:v>2060</c:v>
                </c:pt>
                <c:pt idx="9355">
                  <c:v>2058.75</c:v>
                </c:pt>
                <c:pt idx="9356">
                  <c:v>2061.172</c:v>
                </c:pt>
                <c:pt idx="9357">
                  <c:v>2062.7339999999999</c:v>
                </c:pt>
                <c:pt idx="9358">
                  <c:v>2063.75</c:v>
                </c:pt>
                <c:pt idx="9359">
                  <c:v>2067.1869999999999</c:v>
                </c:pt>
                <c:pt idx="9360">
                  <c:v>2067.7339999999999</c:v>
                </c:pt>
                <c:pt idx="9361">
                  <c:v>2065.1559999999999</c:v>
                </c:pt>
                <c:pt idx="9362">
                  <c:v>2053.9839999999999</c:v>
                </c:pt>
                <c:pt idx="9363">
                  <c:v>1991.5619999999999</c:v>
                </c:pt>
                <c:pt idx="9364">
                  <c:v>2008.9839999999999</c:v>
                </c:pt>
                <c:pt idx="9365">
                  <c:v>2057.7339999999999</c:v>
                </c:pt>
                <c:pt idx="9366">
                  <c:v>2036.797</c:v>
                </c:pt>
                <c:pt idx="9367">
                  <c:v>2033.203</c:v>
                </c:pt>
                <c:pt idx="9368">
                  <c:v>2027.9690000000001</c:v>
                </c:pt>
                <c:pt idx="9369">
                  <c:v>2032.578</c:v>
                </c:pt>
                <c:pt idx="9370">
                  <c:v>2046.172</c:v>
                </c:pt>
                <c:pt idx="9371">
                  <c:v>2045.547</c:v>
                </c:pt>
                <c:pt idx="9372">
                  <c:v>2056.5619999999999</c:v>
                </c:pt>
                <c:pt idx="9373">
                  <c:v>2056.4059999999999</c:v>
                </c:pt>
                <c:pt idx="9374">
                  <c:v>2061.797</c:v>
                </c:pt>
                <c:pt idx="9375">
                  <c:v>2062.578</c:v>
                </c:pt>
                <c:pt idx="9376">
                  <c:v>2071.172</c:v>
                </c:pt>
                <c:pt idx="9377">
                  <c:v>2081.4059999999999</c:v>
                </c:pt>
                <c:pt idx="9378">
                  <c:v>2066.797</c:v>
                </c:pt>
                <c:pt idx="9379">
                  <c:v>2048.9839999999999</c:v>
                </c:pt>
                <c:pt idx="9380">
                  <c:v>2038.5940000000001</c:v>
                </c:pt>
                <c:pt idx="9381">
                  <c:v>2032.9690000000001</c:v>
                </c:pt>
                <c:pt idx="9382">
                  <c:v>2035</c:v>
                </c:pt>
                <c:pt idx="9383">
                  <c:v>2028.5940000000001</c:v>
                </c:pt>
                <c:pt idx="9384">
                  <c:v>2031.797</c:v>
                </c:pt>
                <c:pt idx="9385">
                  <c:v>2032.3440000000001</c:v>
                </c:pt>
                <c:pt idx="9386">
                  <c:v>2026.953</c:v>
                </c:pt>
                <c:pt idx="9387">
                  <c:v>2028.5940000000001</c:v>
                </c:pt>
                <c:pt idx="9388">
                  <c:v>2030.1559999999999</c:v>
                </c:pt>
                <c:pt idx="9389">
                  <c:v>2028.75</c:v>
                </c:pt>
                <c:pt idx="9390">
                  <c:v>2027.1869999999999</c:v>
                </c:pt>
                <c:pt idx="9391">
                  <c:v>2023.9839999999999</c:v>
                </c:pt>
                <c:pt idx="9392">
                  <c:v>2026.172</c:v>
                </c:pt>
                <c:pt idx="9393">
                  <c:v>2026.797</c:v>
                </c:pt>
                <c:pt idx="9394">
                  <c:v>2022.578</c:v>
                </c:pt>
                <c:pt idx="9395">
                  <c:v>2023.75</c:v>
                </c:pt>
                <c:pt idx="9396">
                  <c:v>2020.7809999999999</c:v>
                </c:pt>
                <c:pt idx="9397">
                  <c:v>2020.1559999999999</c:v>
                </c:pt>
                <c:pt idx="9398">
                  <c:v>2017.3440000000001</c:v>
                </c:pt>
                <c:pt idx="9399">
                  <c:v>2017.1869999999999</c:v>
                </c:pt>
                <c:pt idx="9400">
                  <c:v>2019.7660000000001</c:v>
                </c:pt>
                <c:pt idx="9401">
                  <c:v>2015.9369999999999</c:v>
                </c:pt>
                <c:pt idx="9402">
                  <c:v>2017.578</c:v>
                </c:pt>
                <c:pt idx="9403">
                  <c:v>2018.9839999999999</c:v>
                </c:pt>
                <c:pt idx="9404">
                  <c:v>2016.172</c:v>
                </c:pt>
                <c:pt idx="9405">
                  <c:v>2016.953</c:v>
                </c:pt>
                <c:pt idx="9406">
                  <c:v>2013.75</c:v>
                </c:pt>
                <c:pt idx="9407">
                  <c:v>2016.797</c:v>
                </c:pt>
                <c:pt idx="9408">
                  <c:v>2016.5619999999999</c:v>
                </c:pt>
                <c:pt idx="9409">
                  <c:v>2017.9690000000001</c:v>
                </c:pt>
                <c:pt idx="9410">
                  <c:v>2016.172</c:v>
                </c:pt>
                <c:pt idx="9411">
                  <c:v>2015.9369999999999</c:v>
                </c:pt>
                <c:pt idx="9412">
                  <c:v>2015.1559999999999</c:v>
                </c:pt>
                <c:pt idx="9413">
                  <c:v>2016.797</c:v>
                </c:pt>
                <c:pt idx="9414">
                  <c:v>2015.547</c:v>
                </c:pt>
                <c:pt idx="9415">
                  <c:v>2014.7660000000001</c:v>
                </c:pt>
                <c:pt idx="9416">
                  <c:v>2018.3589999999999</c:v>
                </c:pt>
                <c:pt idx="9417">
                  <c:v>2019.1410000000001</c:v>
                </c:pt>
                <c:pt idx="9418">
                  <c:v>2016.5619999999999</c:v>
                </c:pt>
                <c:pt idx="9419">
                  <c:v>2018.75</c:v>
                </c:pt>
                <c:pt idx="9420">
                  <c:v>2020.1559999999999</c:v>
                </c:pt>
                <c:pt idx="9421">
                  <c:v>2021.5619999999999</c:v>
                </c:pt>
                <c:pt idx="9422">
                  <c:v>2021.4059999999999</c:v>
                </c:pt>
                <c:pt idx="9423">
                  <c:v>2021.953</c:v>
                </c:pt>
                <c:pt idx="9424">
                  <c:v>2020.7809999999999</c:v>
                </c:pt>
                <c:pt idx="9425">
                  <c:v>2021.172</c:v>
                </c:pt>
                <c:pt idx="9426">
                  <c:v>2023.75</c:v>
                </c:pt>
                <c:pt idx="9427">
                  <c:v>2025.9369999999999</c:v>
                </c:pt>
                <c:pt idx="9428">
                  <c:v>2025.1559999999999</c:v>
                </c:pt>
                <c:pt idx="9429">
                  <c:v>2024.7660000000001</c:v>
                </c:pt>
                <c:pt idx="9430">
                  <c:v>2025.1559999999999</c:v>
                </c:pt>
                <c:pt idx="9431">
                  <c:v>2025.7809999999999</c:v>
                </c:pt>
                <c:pt idx="9432">
                  <c:v>2026.797</c:v>
                </c:pt>
                <c:pt idx="9433">
                  <c:v>2028.9839999999999</c:v>
                </c:pt>
                <c:pt idx="9434">
                  <c:v>2030.9369999999999</c:v>
                </c:pt>
                <c:pt idx="9435">
                  <c:v>2034.6089999999999</c:v>
                </c:pt>
                <c:pt idx="9436">
                  <c:v>2032.3440000000001</c:v>
                </c:pt>
                <c:pt idx="9437">
                  <c:v>2030.9369999999999</c:v>
                </c:pt>
                <c:pt idx="9438">
                  <c:v>2030.9369999999999</c:v>
                </c:pt>
                <c:pt idx="9439">
                  <c:v>2032.7339999999999</c:v>
                </c:pt>
                <c:pt idx="9440">
                  <c:v>2033.3589999999999</c:v>
                </c:pt>
                <c:pt idx="9441">
                  <c:v>2035.547</c:v>
                </c:pt>
                <c:pt idx="9442">
                  <c:v>2035.3910000000001</c:v>
                </c:pt>
                <c:pt idx="9443">
                  <c:v>2035.1559999999999</c:v>
                </c:pt>
                <c:pt idx="9444">
                  <c:v>2034.1410000000001</c:v>
                </c:pt>
                <c:pt idx="9445">
                  <c:v>2031.172</c:v>
                </c:pt>
                <c:pt idx="9446">
                  <c:v>2033.203</c:v>
                </c:pt>
                <c:pt idx="9447">
                  <c:v>2036.172</c:v>
                </c:pt>
                <c:pt idx="9448">
                  <c:v>2033.5940000000001</c:v>
                </c:pt>
                <c:pt idx="9449">
                  <c:v>2035</c:v>
                </c:pt>
                <c:pt idx="9450">
                  <c:v>2035.547</c:v>
                </c:pt>
                <c:pt idx="9451">
                  <c:v>2035.9369999999999</c:v>
                </c:pt>
                <c:pt idx="9452">
                  <c:v>2035.547</c:v>
                </c:pt>
                <c:pt idx="9453">
                  <c:v>2037.3440000000001</c:v>
                </c:pt>
                <c:pt idx="9454">
                  <c:v>2036.5619999999999</c:v>
                </c:pt>
                <c:pt idx="9455">
                  <c:v>2038.5940000000001</c:v>
                </c:pt>
                <c:pt idx="9456">
                  <c:v>2040.3910000000001</c:v>
                </c:pt>
                <c:pt idx="9457">
                  <c:v>2042.3440000000001</c:v>
                </c:pt>
                <c:pt idx="9458">
                  <c:v>2041.4059999999999</c:v>
                </c:pt>
                <c:pt idx="9459">
                  <c:v>2043.75</c:v>
                </c:pt>
                <c:pt idx="9460">
                  <c:v>2041.172</c:v>
                </c:pt>
                <c:pt idx="9461">
                  <c:v>2038.75</c:v>
                </c:pt>
                <c:pt idx="9462">
                  <c:v>2024.1410000000001</c:v>
                </c:pt>
                <c:pt idx="9463">
                  <c:v>2030</c:v>
                </c:pt>
                <c:pt idx="9464">
                  <c:v>2032.7339999999999</c:v>
                </c:pt>
                <c:pt idx="9465">
                  <c:v>2026.5619999999999</c:v>
                </c:pt>
                <c:pt idx="9466">
                  <c:v>2026.953</c:v>
                </c:pt>
                <c:pt idx="9467">
                  <c:v>2035.547</c:v>
                </c:pt>
                <c:pt idx="9468">
                  <c:v>2037.3440000000001</c:v>
                </c:pt>
                <c:pt idx="9469">
                  <c:v>2041.172</c:v>
                </c:pt>
                <c:pt idx="9470">
                  <c:v>2041.797</c:v>
                </c:pt>
                <c:pt idx="9471">
                  <c:v>2039.1410000000001</c:v>
                </c:pt>
                <c:pt idx="9472">
                  <c:v>2042.578</c:v>
                </c:pt>
                <c:pt idx="9473">
                  <c:v>2038.75</c:v>
                </c:pt>
                <c:pt idx="9474">
                  <c:v>2038.75</c:v>
                </c:pt>
                <c:pt idx="9475">
                  <c:v>2047.578</c:v>
                </c:pt>
                <c:pt idx="9476">
                  <c:v>2044.1410000000001</c:v>
                </c:pt>
                <c:pt idx="9477">
                  <c:v>2032.3440000000001</c:v>
                </c:pt>
                <c:pt idx="9478">
                  <c:v>2031.4059999999999</c:v>
                </c:pt>
                <c:pt idx="9479">
                  <c:v>2036.797</c:v>
                </c:pt>
                <c:pt idx="9480">
                  <c:v>2035.7809999999999</c:v>
                </c:pt>
                <c:pt idx="9481">
                  <c:v>2033.75</c:v>
                </c:pt>
                <c:pt idx="9482">
                  <c:v>2036.172</c:v>
                </c:pt>
                <c:pt idx="9483">
                  <c:v>2038.203</c:v>
                </c:pt>
                <c:pt idx="9484">
                  <c:v>2041.5619999999999</c:v>
                </c:pt>
                <c:pt idx="9485">
                  <c:v>2042.7339999999999</c:v>
                </c:pt>
                <c:pt idx="9486">
                  <c:v>2044.7660000000001</c:v>
                </c:pt>
                <c:pt idx="9487">
                  <c:v>2042.9690000000001</c:v>
                </c:pt>
                <c:pt idx="9488">
                  <c:v>2044.7660000000001</c:v>
                </c:pt>
                <c:pt idx="9489">
                  <c:v>2042.7339999999999</c:v>
                </c:pt>
                <c:pt idx="9490">
                  <c:v>2043.203</c:v>
                </c:pt>
                <c:pt idx="9491">
                  <c:v>2045.7809999999999</c:v>
                </c:pt>
                <c:pt idx="9492">
                  <c:v>2043.9839999999999</c:v>
                </c:pt>
                <c:pt idx="9493">
                  <c:v>2043.3589999999999</c:v>
                </c:pt>
                <c:pt idx="9494">
                  <c:v>2044.6089999999999</c:v>
                </c:pt>
                <c:pt idx="9495">
                  <c:v>2047.7339999999999</c:v>
                </c:pt>
                <c:pt idx="9496">
                  <c:v>2043.5940000000001</c:v>
                </c:pt>
                <c:pt idx="9497">
                  <c:v>2045</c:v>
                </c:pt>
                <c:pt idx="9498">
                  <c:v>2045.7809999999999</c:v>
                </c:pt>
                <c:pt idx="9499">
                  <c:v>2048.75</c:v>
                </c:pt>
                <c:pt idx="9500">
                  <c:v>2043.203</c:v>
                </c:pt>
                <c:pt idx="9501">
                  <c:v>2046.172</c:v>
                </c:pt>
                <c:pt idx="9502">
                  <c:v>2045.7809999999999</c:v>
                </c:pt>
                <c:pt idx="9503">
                  <c:v>2046.953</c:v>
                </c:pt>
                <c:pt idx="9504">
                  <c:v>2046.953</c:v>
                </c:pt>
                <c:pt idx="9505">
                  <c:v>2045.3910000000001</c:v>
                </c:pt>
                <c:pt idx="9506">
                  <c:v>2047.578</c:v>
                </c:pt>
                <c:pt idx="9507">
                  <c:v>2047.7339999999999</c:v>
                </c:pt>
                <c:pt idx="9508">
                  <c:v>2047.3440000000001</c:v>
                </c:pt>
                <c:pt idx="9509">
                  <c:v>2045.7809999999999</c:v>
                </c:pt>
                <c:pt idx="9510">
                  <c:v>2050</c:v>
                </c:pt>
                <c:pt idx="9511">
                  <c:v>2047.1869999999999</c:v>
                </c:pt>
                <c:pt idx="9512">
                  <c:v>2045.1559999999999</c:v>
                </c:pt>
                <c:pt idx="9513">
                  <c:v>2046.797</c:v>
                </c:pt>
                <c:pt idx="9514">
                  <c:v>2044.375</c:v>
                </c:pt>
                <c:pt idx="9515">
                  <c:v>2045</c:v>
                </c:pt>
                <c:pt idx="9516">
                  <c:v>2042.9690000000001</c:v>
                </c:pt>
                <c:pt idx="9517">
                  <c:v>2040.9369999999999</c:v>
                </c:pt>
                <c:pt idx="9518">
                  <c:v>2041.4059999999999</c:v>
                </c:pt>
                <c:pt idx="9519">
                  <c:v>2039.1410000000001</c:v>
                </c:pt>
                <c:pt idx="9520">
                  <c:v>2040</c:v>
                </c:pt>
                <c:pt idx="9521">
                  <c:v>2036.5619999999999</c:v>
                </c:pt>
                <c:pt idx="9522">
                  <c:v>2035.3910000000001</c:v>
                </c:pt>
                <c:pt idx="9523">
                  <c:v>2038.3589999999999</c:v>
                </c:pt>
                <c:pt idx="9524">
                  <c:v>2035.547</c:v>
                </c:pt>
                <c:pt idx="9525">
                  <c:v>2035.1559999999999</c:v>
                </c:pt>
                <c:pt idx="9526">
                  <c:v>2036.4059999999999</c:v>
                </c:pt>
                <c:pt idx="9527">
                  <c:v>2035.7809999999999</c:v>
                </c:pt>
                <c:pt idx="9528">
                  <c:v>2032.3440000000001</c:v>
                </c:pt>
                <c:pt idx="9529">
                  <c:v>2033.9839999999999</c:v>
                </c:pt>
                <c:pt idx="9530">
                  <c:v>2034.6089999999999</c:v>
                </c:pt>
                <c:pt idx="9531">
                  <c:v>2031.5619999999999</c:v>
                </c:pt>
                <c:pt idx="9532">
                  <c:v>2033.3589999999999</c:v>
                </c:pt>
                <c:pt idx="9533">
                  <c:v>2030.9369999999999</c:v>
                </c:pt>
                <c:pt idx="9534">
                  <c:v>2028.9839999999999</c:v>
                </c:pt>
                <c:pt idx="9535">
                  <c:v>2029.375</c:v>
                </c:pt>
                <c:pt idx="9536">
                  <c:v>2025.3910000000001</c:v>
                </c:pt>
                <c:pt idx="9537">
                  <c:v>2029.7660000000001</c:v>
                </c:pt>
                <c:pt idx="9538">
                  <c:v>2027.578</c:v>
                </c:pt>
                <c:pt idx="9539">
                  <c:v>2026.797</c:v>
                </c:pt>
                <c:pt idx="9540">
                  <c:v>2026.4059999999999</c:v>
                </c:pt>
                <c:pt idx="9541">
                  <c:v>2027.3440000000001</c:v>
                </c:pt>
                <c:pt idx="9542">
                  <c:v>2025.1559999999999</c:v>
                </c:pt>
                <c:pt idx="9543">
                  <c:v>2025.7809999999999</c:v>
                </c:pt>
                <c:pt idx="9544">
                  <c:v>2025.1559999999999</c:v>
                </c:pt>
                <c:pt idx="9545">
                  <c:v>2027.578</c:v>
                </c:pt>
                <c:pt idx="9546">
                  <c:v>2029.7660000000001</c:v>
                </c:pt>
                <c:pt idx="9547">
                  <c:v>2029.1410000000001</c:v>
                </c:pt>
                <c:pt idx="9548">
                  <c:v>2031.172</c:v>
                </c:pt>
                <c:pt idx="9549">
                  <c:v>2028.5940000000001</c:v>
                </c:pt>
                <c:pt idx="9550">
                  <c:v>2031.797</c:v>
                </c:pt>
                <c:pt idx="9551">
                  <c:v>2034.1410000000001</c:v>
                </c:pt>
                <c:pt idx="9552">
                  <c:v>2034.375</c:v>
                </c:pt>
                <c:pt idx="9553">
                  <c:v>2036.797</c:v>
                </c:pt>
                <c:pt idx="9554">
                  <c:v>2040.1559999999999</c:v>
                </c:pt>
                <c:pt idx="9555">
                  <c:v>2040.1559999999999</c:v>
                </c:pt>
                <c:pt idx="9556">
                  <c:v>2041.953</c:v>
                </c:pt>
                <c:pt idx="9557">
                  <c:v>2041.953</c:v>
                </c:pt>
                <c:pt idx="9558">
                  <c:v>2045</c:v>
                </c:pt>
                <c:pt idx="9559">
                  <c:v>2047.1869999999999</c:v>
                </c:pt>
                <c:pt idx="9560">
                  <c:v>2049.6089999999999</c:v>
                </c:pt>
                <c:pt idx="9561">
                  <c:v>2052.9690000000001</c:v>
                </c:pt>
                <c:pt idx="9562">
                  <c:v>2052.9690000000001</c:v>
                </c:pt>
                <c:pt idx="9563">
                  <c:v>2053.9839999999999</c:v>
                </c:pt>
                <c:pt idx="9564">
                  <c:v>2058.75</c:v>
                </c:pt>
                <c:pt idx="9565">
                  <c:v>2061.172</c:v>
                </c:pt>
                <c:pt idx="9566">
                  <c:v>2065.7809999999999</c:v>
                </c:pt>
                <c:pt idx="9567">
                  <c:v>2070.1559999999999</c:v>
                </c:pt>
                <c:pt idx="9568">
                  <c:v>2071.172</c:v>
                </c:pt>
                <c:pt idx="9569">
                  <c:v>2076.4059999999999</c:v>
                </c:pt>
                <c:pt idx="9570">
                  <c:v>2080.547</c:v>
                </c:pt>
                <c:pt idx="9571">
                  <c:v>2077.578</c:v>
                </c:pt>
                <c:pt idx="9572">
                  <c:v>2065.1559999999999</c:v>
                </c:pt>
                <c:pt idx="9573">
                  <c:v>2075.7809999999999</c:v>
                </c:pt>
                <c:pt idx="9574">
                  <c:v>2094.7660000000001</c:v>
                </c:pt>
                <c:pt idx="9575">
                  <c:v>2086.953</c:v>
                </c:pt>
                <c:pt idx="9576">
                  <c:v>2090.7809999999999</c:v>
                </c:pt>
                <c:pt idx="9577">
                  <c:v>2089.1410000000001</c:v>
                </c:pt>
                <c:pt idx="9578">
                  <c:v>2094.1410000000001</c:v>
                </c:pt>
                <c:pt idx="9579">
                  <c:v>2094.375</c:v>
                </c:pt>
                <c:pt idx="9580">
                  <c:v>2099.1410000000001</c:v>
                </c:pt>
                <c:pt idx="9581">
                  <c:v>2100.3910000000001</c:v>
                </c:pt>
                <c:pt idx="9582">
                  <c:v>2100.9369999999999</c:v>
                </c:pt>
                <c:pt idx="9583">
                  <c:v>2103.203</c:v>
                </c:pt>
                <c:pt idx="9584">
                  <c:v>2102.578</c:v>
                </c:pt>
                <c:pt idx="9585">
                  <c:v>2106.172</c:v>
                </c:pt>
                <c:pt idx="9586">
                  <c:v>2106.4059999999999</c:v>
                </c:pt>
                <c:pt idx="9587">
                  <c:v>2108.75</c:v>
                </c:pt>
                <c:pt idx="9588">
                  <c:v>2114.1410000000001</c:v>
                </c:pt>
                <c:pt idx="9589">
                  <c:v>2113.203</c:v>
                </c:pt>
                <c:pt idx="9590">
                  <c:v>2112.3440000000001</c:v>
                </c:pt>
                <c:pt idx="9591">
                  <c:v>2117.7339999999999</c:v>
                </c:pt>
                <c:pt idx="9592">
                  <c:v>2115.7809999999999</c:v>
                </c:pt>
                <c:pt idx="9593">
                  <c:v>2120.9369999999999</c:v>
                </c:pt>
                <c:pt idx="9594">
                  <c:v>2120.547</c:v>
                </c:pt>
                <c:pt idx="9595">
                  <c:v>2124.6089999999999</c:v>
                </c:pt>
                <c:pt idx="9596">
                  <c:v>2121.172</c:v>
                </c:pt>
                <c:pt idx="9597">
                  <c:v>2123.203</c:v>
                </c:pt>
                <c:pt idx="9598">
                  <c:v>2113.5940000000001</c:v>
                </c:pt>
                <c:pt idx="9599">
                  <c:v>2114.6089999999999</c:v>
                </c:pt>
                <c:pt idx="9600">
                  <c:v>2114.6089999999999</c:v>
                </c:pt>
                <c:pt idx="9601">
                  <c:v>2112.9690000000001</c:v>
                </c:pt>
                <c:pt idx="9602">
                  <c:v>2111.172</c:v>
                </c:pt>
                <c:pt idx="9603">
                  <c:v>2109.6089999999999</c:v>
                </c:pt>
                <c:pt idx="9604">
                  <c:v>2111.172</c:v>
                </c:pt>
                <c:pt idx="9605">
                  <c:v>2110.547</c:v>
                </c:pt>
                <c:pt idx="9606">
                  <c:v>2107.3440000000001</c:v>
                </c:pt>
                <c:pt idx="9607">
                  <c:v>2104.375</c:v>
                </c:pt>
                <c:pt idx="9608">
                  <c:v>2106.4059999999999</c:v>
                </c:pt>
                <c:pt idx="9609">
                  <c:v>2104.7660000000001</c:v>
                </c:pt>
                <c:pt idx="9610">
                  <c:v>2100.3910000000001</c:v>
                </c:pt>
                <c:pt idx="9611">
                  <c:v>2102.578</c:v>
                </c:pt>
                <c:pt idx="9612">
                  <c:v>2097.3440000000001</c:v>
                </c:pt>
                <c:pt idx="9613">
                  <c:v>2095.3910000000001</c:v>
                </c:pt>
                <c:pt idx="9614">
                  <c:v>2093.9839999999999</c:v>
                </c:pt>
                <c:pt idx="9615">
                  <c:v>2092.7339999999999</c:v>
                </c:pt>
                <c:pt idx="9616">
                  <c:v>2090.9369999999999</c:v>
                </c:pt>
                <c:pt idx="9617">
                  <c:v>2089.375</c:v>
                </c:pt>
                <c:pt idx="9618">
                  <c:v>2085.547</c:v>
                </c:pt>
                <c:pt idx="9619">
                  <c:v>2084.6089999999999</c:v>
                </c:pt>
                <c:pt idx="9620">
                  <c:v>2083.203</c:v>
                </c:pt>
                <c:pt idx="9621">
                  <c:v>2082.578</c:v>
                </c:pt>
                <c:pt idx="9622">
                  <c:v>2077.7339999999999</c:v>
                </c:pt>
                <c:pt idx="9623">
                  <c:v>2073.5940000000001</c:v>
                </c:pt>
                <c:pt idx="9624">
                  <c:v>2075.9369999999999</c:v>
                </c:pt>
                <c:pt idx="9625">
                  <c:v>2070.9369999999999</c:v>
                </c:pt>
                <c:pt idx="9626">
                  <c:v>2067.9690000000001</c:v>
                </c:pt>
                <c:pt idx="9627">
                  <c:v>2068.75</c:v>
                </c:pt>
                <c:pt idx="9628">
                  <c:v>2068.75</c:v>
                </c:pt>
                <c:pt idx="9629">
                  <c:v>2062.9690000000001</c:v>
                </c:pt>
                <c:pt idx="9630">
                  <c:v>2059.375</c:v>
                </c:pt>
                <c:pt idx="9631">
                  <c:v>2058.75</c:v>
                </c:pt>
                <c:pt idx="9632">
                  <c:v>2056.797</c:v>
                </c:pt>
                <c:pt idx="9633">
                  <c:v>2052.7339999999999</c:v>
                </c:pt>
                <c:pt idx="9634">
                  <c:v>2050.7809999999999</c:v>
                </c:pt>
                <c:pt idx="9635">
                  <c:v>2049.1410000000001</c:v>
                </c:pt>
                <c:pt idx="9636">
                  <c:v>2050</c:v>
                </c:pt>
                <c:pt idx="9637">
                  <c:v>2045</c:v>
                </c:pt>
                <c:pt idx="9638">
                  <c:v>2043.9839999999999</c:v>
                </c:pt>
                <c:pt idx="9639">
                  <c:v>2041.953</c:v>
                </c:pt>
                <c:pt idx="9640">
                  <c:v>2042.1869999999999</c:v>
                </c:pt>
                <c:pt idx="9641">
                  <c:v>2038.9839999999999</c:v>
                </c:pt>
                <c:pt idx="9642">
                  <c:v>2038.5940000000001</c:v>
                </c:pt>
                <c:pt idx="9643">
                  <c:v>2038.3589999999999</c:v>
                </c:pt>
                <c:pt idx="9644">
                  <c:v>2038.3589999999999</c:v>
                </c:pt>
                <c:pt idx="9645">
                  <c:v>2037.578</c:v>
                </c:pt>
                <c:pt idx="9646">
                  <c:v>2035.3910000000001</c:v>
                </c:pt>
                <c:pt idx="9647">
                  <c:v>2038.5940000000001</c:v>
                </c:pt>
                <c:pt idx="9648">
                  <c:v>2037.578</c:v>
                </c:pt>
                <c:pt idx="9649">
                  <c:v>2037.578</c:v>
                </c:pt>
                <c:pt idx="9650">
                  <c:v>2035.7809999999999</c:v>
                </c:pt>
                <c:pt idx="9651">
                  <c:v>2040.7809999999999</c:v>
                </c:pt>
                <c:pt idx="9652">
                  <c:v>2042.3440000000001</c:v>
                </c:pt>
                <c:pt idx="9653">
                  <c:v>2036.172</c:v>
                </c:pt>
                <c:pt idx="9654">
                  <c:v>2040.9369999999999</c:v>
                </c:pt>
                <c:pt idx="9655">
                  <c:v>2037.578</c:v>
                </c:pt>
                <c:pt idx="9656">
                  <c:v>2036.4059999999999</c:v>
                </c:pt>
                <c:pt idx="9657">
                  <c:v>2040.547</c:v>
                </c:pt>
                <c:pt idx="9658">
                  <c:v>2038.9839999999999</c:v>
                </c:pt>
                <c:pt idx="9659">
                  <c:v>2038.3589999999999</c:v>
                </c:pt>
                <c:pt idx="9660">
                  <c:v>2041.4059999999999</c:v>
                </c:pt>
                <c:pt idx="9661">
                  <c:v>2043.203</c:v>
                </c:pt>
                <c:pt idx="9662">
                  <c:v>2045.547</c:v>
                </c:pt>
                <c:pt idx="9663">
                  <c:v>2045.7809999999999</c:v>
                </c:pt>
                <c:pt idx="9664">
                  <c:v>2050.547</c:v>
                </c:pt>
                <c:pt idx="9665">
                  <c:v>2050.547</c:v>
                </c:pt>
                <c:pt idx="9666">
                  <c:v>2051.4059999999999</c:v>
                </c:pt>
                <c:pt idx="9667">
                  <c:v>2056.4059999999999</c:v>
                </c:pt>
                <c:pt idx="9668">
                  <c:v>2060.547</c:v>
                </c:pt>
                <c:pt idx="9669">
                  <c:v>2060</c:v>
                </c:pt>
                <c:pt idx="9670">
                  <c:v>2060</c:v>
                </c:pt>
                <c:pt idx="9671">
                  <c:v>2062.1869999999999</c:v>
                </c:pt>
                <c:pt idx="9672">
                  <c:v>2063.75</c:v>
                </c:pt>
                <c:pt idx="9673">
                  <c:v>2065.9369999999999</c:v>
                </c:pt>
                <c:pt idx="9674">
                  <c:v>2048.75</c:v>
                </c:pt>
                <c:pt idx="9675">
                  <c:v>1997.7339999999999</c:v>
                </c:pt>
                <c:pt idx="9676">
                  <c:v>2004.1410000000001</c:v>
                </c:pt>
                <c:pt idx="9677">
                  <c:v>2051.172</c:v>
                </c:pt>
                <c:pt idx="9678">
                  <c:v>2026.953</c:v>
                </c:pt>
                <c:pt idx="9679">
                  <c:v>2028.75</c:v>
                </c:pt>
                <c:pt idx="9680">
                  <c:v>2030.7809999999999</c:v>
                </c:pt>
                <c:pt idx="9681">
                  <c:v>2031.4059999999999</c:v>
                </c:pt>
                <c:pt idx="9682">
                  <c:v>2045.3910000000001</c:v>
                </c:pt>
                <c:pt idx="9683">
                  <c:v>2046.953</c:v>
                </c:pt>
                <c:pt idx="9684">
                  <c:v>2050.547</c:v>
                </c:pt>
                <c:pt idx="9685">
                  <c:v>2053.203</c:v>
                </c:pt>
                <c:pt idx="9686">
                  <c:v>2055.7809999999999</c:v>
                </c:pt>
                <c:pt idx="9687">
                  <c:v>2055.9369999999999</c:v>
                </c:pt>
                <c:pt idx="9688">
                  <c:v>2064.6089999999999</c:v>
                </c:pt>
                <c:pt idx="9689">
                  <c:v>2084.7660000000001</c:v>
                </c:pt>
                <c:pt idx="9690">
                  <c:v>2058.3589999999999</c:v>
                </c:pt>
                <c:pt idx="9691">
                  <c:v>2035.1559999999999</c:v>
                </c:pt>
                <c:pt idx="9692">
                  <c:v>2035.7809999999999</c:v>
                </c:pt>
                <c:pt idx="9693">
                  <c:v>2035.1559999999999</c:v>
                </c:pt>
                <c:pt idx="9694">
                  <c:v>2034.375</c:v>
                </c:pt>
                <c:pt idx="9695">
                  <c:v>2031.4059999999999</c:v>
                </c:pt>
                <c:pt idx="9696">
                  <c:v>2027.7339999999999</c:v>
                </c:pt>
                <c:pt idx="9697">
                  <c:v>2030.547</c:v>
                </c:pt>
                <c:pt idx="9698">
                  <c:v>2028.203</c:v>
                </c:pt>
                <c:pt idx="9699">
                  <c:v>2024.7660000000001</c:v>
                </c:pt>
                <c:pt idx="9700">
                  <c:v>2026.5619999999999</c:v>
                </c:pt>
                <c:pt idx="9701">
                  <c:v>2025</c:v>
                </c:pt>
                <c:pt idx="9702">
                  <c:v>2026.4059999999999</c:v>
                </c:pt>
                <c:pt idx="9703">
                  <c:v>2023.5940000000001</c:v>
                </c:pt>
                <c:pt idx="9704">
                  <c:v>2022.9690000000001</c:v>
                </c:pt>
                <c:pt idx="9705">
                  <c:v>2022.3440000000001</c:v>
                </c:pt>
                <c:pt idx="9706">
                  <c:v>2019.6089999999999</c:v>
                </c:pt>
                <c:pt idx="9707">
                  <c:v>2020.9369999999999</c:v>
                </c:pt>
                <c:pt idx="9708">
                  <c:v>2020.3910000000001</c:v>
                </c:pt>
                <c:pt idx="9709">
                  <c:v>2017.1869999999999</c:v>
                </c:pt>
                <c:pt idx="9710">
                  <c:v>2019.7660000000001</c:v>
                </c:pt>
                <c:pt idx="9711">
                  <c:v>2016.172</c:v>
                </c:pt>
                <c:pt idx="9712">
                  <c:v>2015.1559999999999</c:v>
                </c:pt>
                <c:pt idx="9713">
                  <c:v>2015.7809999999999</c:v>
                </c:pt>
                <c:pt idx="9714">
                  <c:v>2015.3910000000001</c:v>
                </c:pt>
                <c:pt idx="9715">
                  <c:v>2013.9839999999999</c:v>
                </c:pt>
                <c:pt idx="9716">
                  <c:v>2015</c:v>
                </c:pt>
                <c:pt idx="9717">
                  <c:v>2015.547</c:v>
                </c:pt>
                <c:pt idx="9718">
                  <c:v>2012.578</c:v>
                </c:pt>
                <c:pt idx="9719">
                  <c:v>2015</c:v>
                </c:pt>
                <c:pt idx="9720">
                  <c:v>2015.1559999999999</c:v>
                </c:pt>
                <c:pt idx="9721">
                  <c:v>2013.75</c:v>
                </c:pt>
                <c:pt idx="9722">
                  <c:v>2013.3589999999999</c:v>
                </c:pt>
                <c:pt idx="9723">
                  <c:v>2015.3910000000001</c:v>
                </c:pt>
                <c:pt idx="9724">
                  <c:v>2014.375</c:v>
                </c:pt>
                <c:pt idx="9725">
                  <c:v>2012.9690000000001</c:v>
                </c:pt>
                <c:pt idx="9726">
                  <c:v>2015.1559999999999</c:v>
                </c:pt>
                <c:pt idx="9727">
                  <c:v>2015</c:v>
                </c:pt>
                <c:pt idx="9728">
                  <c:v>2015.7809999999999</c:v>
                </c:pt>
                <c:pt idx="9729">
                  <c:v>2015</c:v>
                </c:pt>
                <c:pt idx="9730">
                  <c:v>2014.7660000000001</c:v>
                </c:pt>
                <c:pt idx="9731">
                  <c:v>2017.3440000000001</c:v>
                </c:pt>
                <c:pt idx="9732">
                  <c:v>2016.797</c:v>
                </c:pt>
                <c:pt idx="9733">
                  <c:v>2018.5940000000001</c:v>
                </c:pt>
                <c:pt idx="9734">
                  <c:v>2017.7339999999999</c:v>
                </c:pt>
                <c:pt idx="9735">
                  <c:v>2018.5940000000001</c:v>
                </c:pt>
                <c:pt idx="9736">
                  <c:v>2022.3440000000001</c:v>
                </c:pt>
                <c:pt idx="9737">
                  <c:v>2018.9839999999999</c:v>
                </c:pt>
                <c:pt idx="9738">
                  <c:v>2019.6089999999999</c:v>
                </c:pt>
                <c:pt idx="9739">
                  <c:v>2020.7809999999999</c:v>
                </c:pt>
                <c:pt idx="9740">
                  <c:v>2022.578</c:v>
                </c:pt>
                <c:pt idx="9741">
                  <c:v>2022.9690000000001</c:v>
                </c:pt>
                <c:pt idx="9742">
                  <c:v>2025.3910000000001</c:v>
                </c:pt>
                <c:pt idx="9743">
                  <c:v>2026.5619999999999</c:v>
                </c:pt>
                <c:pt idx="9744">
                  <c:v>2027.1869999999999</c:v>
                </c:pt>
                <c:pt idx="9745">
                  <c:v>2026.5619999999999</c:v>
                </c:pt>
                <c:pt idx="9746">
                  <c:v>2026.4059999999999</c:v>
                </c:pt>
                <c:pt idx="9747">
                  <c:v>2025.547</c:v>
                </c:pt>
                <c:pt idx="9748">
                  <c:v>2028.3589999999999</c:v>
                </c:pt>
                <c:pt idx="9749">
                  <c:v>2030.7809999999999</c:v>
                </c:pt>
                <c:pt idx="9750">
                  <c:v>2033.5940000000001</c:v>
                </c:pt>
                <c:pt idx="9751">
                  <c:v>2032.9690000000001</c:v>
                </c:pt>
                <c:pt idx="9752">
                  <c:v>2031.953</c:v>
                </c:pt>
                <c:pt idx="9753">
                  <c:v>2032.3440000000001</c:v>
                </c:pt>
                <c:pt idx="9754">
                  <c:v>2033.203</c:v>
                </c:pt>
                <c:pt idx="9755">
                  <c:v>2028.75</c:v>
                </c:pt>
                <c:pt idx="9756">
                  <c:v>2031.4059999999999</c:v>
                </c:pt>
                <c:pt idx="9757">
                  <c:v>2032.7339999999999</c:v>
                </c:pt>
                <c:pt idx="9758">
                  <c:v>2032.3440000000001</c:v>
                </c:pt>
                <c:pt idx="9759">
                  <c:v>2035</c:v>
                </c:pt>
                <c:pt idx="9760">
                  <c:v>2032.578</c:v>
                </c:pt>
                <c:pt idx="9761">
                  <c:v>2028.9839999999999</c:v>
                </c:pt>
                <c:pt idx="9762">
                  <c:v>2035.547</c:v>
                </c:pt>
                <c:pt idx="9763">
                  <c:v>2034.375</c:v>
                </c:pt>
                <c:pt idx="9764">
                  <c:v>2036.5619999999999</c:v>
                </c:pt>
                <c:pt idx="9765">
                  <c:v>2038.9839999999999</c:v>
                </c:pt>
                <c:pt idx="9766">
                  <c:v>2037.3440000000001</c:v>
                </c:pt>
                <c:pt idx="9767">
                  <c:v>2039.6089999999999</c:v>
                </c:pt>
                <c:pt idx="9768">
                  <c:v>2038.203</c:v>
                </c:pt>
                <c:pt idx="9769">
                  <c:v>2039.6089999999999</c:v>
                </c:pt>
                <c:pt idx="9770">
                  <c:v>2039.7660000000001</c:v>
                </c:pt>
                <c:pt idx="9771">
                  <c:v>2040.9369999999999</c:v>
                </c:pt>
                <c:pt idx="9772">
                  <c:v>2042.578</c:v>
                </c:pt>
                <c:pt idx="9773">
                  <c:v>2041.4059999999999</c:v>
                </c:pt>
                <c:pt idx="9774">
                  <c:v>2026.172</c:v>
                </c:pt>
                <c:pt idx="9775">
                  <c:v>2017.1869999999999</c:v>
                </c:pt>
                <c:pt idx="9776">
                  <c:v>2025.9369999999999</c:v>
                </c:pt>
                <c:pt idx="9777">
                  <c:v>2030</c:v>
                </c:pt>
                <c:pt idx="9778">
                  <c:v>2024.6089999999999</c:v>
                </c:pt>
                <c:pt idx="9779">
                  <c:v>2030.3910000000001</c:v>
                </c:pt>
                <c:pt idx="9780">
                  <c:v>2033.3589999999999</c:v>
                </c:pt>
                <c:pt idx="9781">
                  <c:v>2032.3440000000001</c:v>
                </c:pt>
                <c:pt idx="9782">
                  <c:v>2040.547</c:v>
                </c:pt>
                <c:pt idx="9783">
                  <c:v>2039.1410000000001</c:v>
                </c:pt>
                <c:pt idx="9784">
                  <c:v>2037.9690000000001</c:v>
                </c:pt>
                <c:pt idx="9785">
                  <c:v>2042.9690000000001</c:v>
                </c:pt>
                <c:pt idx="9786">
                  <c:v>2042.7339999999999</c:v>
                </c:pt>
                <c:pt idx="9787">
                  <c:v>2042.7339999999999</c:v>
                </c:pt>
                <c:pt idx="9788">
                  <c:v>2046.4059999999999</c:v>
                </c:pt>
                <c:pt idx="9789">
                  <c:v>2035.7809999999999</c:v>
                </c:pt>
                <c:pt idx="9790">
                  <c:v>2030.1559999999999</c:v>
                </c:pt>
                <c:pt idx="9791">
                  <c:v>2036.797</c:v>
                </c:pt>
                <c:pt idx="9792">
                  <c:v>2038.3589999999999</c:v>
                </c:pt>
                <c:pt idx="9793">
                  <c:v>2037.1869999999999</c:v>
                </c:pt>
                <c:pt idx="9794">
                  <c:v>2036.5619999999999</c:v>
                </c:pt>
                <c:pt idx="9795">
                  <c:v>2035.9369999999999</c:v>
                </c:pt>
                <c:pt idx="9796">
                  <c:v>2037.1869999999999</c:v>
                </c:pt>
                <c:pt idx="9797">
                  <c:v>2036.5619999999999</c:v>
                </c:pt>
                <c:pt idx="9798">
                  <c:v>2042.3440000000001</c:v>
                </c:pt>
                <c:pt idx="9799">
                  <c:v>2041.172</c:v>
                </c:pt>
                <c:pt idx="9800">
                  <c:v>2037.3440000000001</c:v>
                </c:pt>
                <c:pt idx="9801">
                  <c:v>2044.375</c:v>
                </c:pt>
                <c:pt idx="9802">
                  <c:v>2038.9839999999999</c:v>
                </c:pt>
                <c:pt idx="9803">
                  <c:v>2039.7660000000001</c:v>
                </c:pt>
                <c:pt idx="9804">
                  <c:v>2043.75</c:v>
                </c:pt>
                <c:pt idx="9805">
                  <c:v>2039.1410000000001</c:v>
                </c:pt>
                <c:pt idx="9806">
                  <c:v>2045.7809999999999</c:v>
                </c:pt>
                <c:pt idx="9807">
                  <c:v>2043.5940000000001</c:v>
                </c:pt>
                <c:pt idx="9808">
                  <c:v>2047.3440000000001</c:v>
                </c:pt>
                <c:pt idx="9809">
                  <c:v>2045.7809999999999</c:v>
                </c:pt>
                <c:pt idx="9810">
                  <c:v>2045.7809999999999</c:v>
                </c:pt>
                <c:pt idx="9811">
                  <c:v>2046.4059999999999</c:v>
                </c:pt>
                <c:pt idx="9812">
                  <c:v>2048.3589999999999</c:v>
                </c:pt>
                <c:pt idx="9813">
                  <c:v>2050.3910000000001</c:v>
                </c:pt>
                <c:pt idx="9814">
                  <c:v>2043.75</c:v>
                </c:pt>
                <c:pt idx="9815">
                  <c:v>2046.5619999999999</c:v>
                </c:pt>
                <c:pt idx="9816">
                  <c:v>2046.797</c:v>
                </c:pt>
                <c:pt idx="9817">
                  <c:v>2045.1559999999999</c:v>
                </c:pt>
                <c:pt idx="9818">
                  <c:v>2044.1410000000001</c:v>
                </c:pt>
                <c:pt idx="9819">
                  <c:v>2045.7809999999999</c:v>
                </c:pt>
                <c:pt idx="9820">
                  <c:v>2045.7809999999999</c:v>
                </c:pt>
                <c:pt idx="9821">
                  <c:v>2045.1559999999999</c:v>
                </c:pt>
                <c:pt idx="9822">
                  <c:v>2041.4059999999999</c:v>
                </c:pt>
                <c:pt idx="9823">
                  <c:v>2045</c:v>
                </c:pt>
                <c:pt idx="9824">
                  <c:v>2042.9690000000001</c:v>
                </c:pt>
                <c:pt idx="9825">
                  <c:v>2041.4059999999999</c:v>
                </c:pt>
                <c:pt idx="9826">
                  <c:v>2043.5940000000001</c:v>
                </c:pt>
                <c:pt idx="9827">
                  <c:v>2042.7339999999999</c:v>
                </c:pt>
                <c:pt idx="9828">
                  <c:v>2040</c:v>
                </c:pt>
                <c:pt idx="9829">
                  <c:v>2038.75</c:v>
                </c:pt>
                <c:pt idx="9830">
                  <c:v>2038.9839999999999</c:v>
                </c:pt>
                <c:pt idx="9831">
                  <c:v>2039.6089999999999</c:v>
                </c:pt>
                <c:pt idx="9832">
                  <c:v>2036.953</c:v>
                </c:pt>
                <c:pt idx="9833">
                  <c:v>2037.1869999999999</c:v>
                </c:pt>
                <c:pt idx="9834">
                  <c:v>2037.1869999999999</c:v>
                </c:pt>
                <c:pt idx="9835">
                  <c:v>2034.1410000000001</c:v>
                </c:pt>
                <c:pt idx="9836">
                  <c:v>2034.6089999999999</c:v>
                </c:pt>
                <c:pt idx="9837">
                  <c:v>2030.547</c:v>
                </c:pt>
                <c:pt idx="9838">
                  <c:v>2034.375</c:v>
                </c:pt>
                <c:pt idx="9839">
                  <c:v>2029.1410000000001</c:v>
                </c:pt>
                <c:pt idx="9840">
                  <c:v>2031.172</c:v>
                </c:pt>
                <c:pt idx="9841">
                  <c:v>2031.5619999999999</c:v>
                </c:pt>
                <c:pt idx="9842">
                  <c:v>2026.172</c:v>
                </c:pt>
                <c:pt idx="9843">
                  <c:v>2025.1559999999999</c:v>
                </c:pt>
                <c:pt idx="9844">
                  <c:v>2026.172</c:v>
                </c:pt>
                <c:pt idx="9845">
                  <c:v>2026.172</c:v>
                </c:pt>
                <c:pt idx="9846">
                  <c:v>2025.1559999999999</c:v>
                </c:pt>
                <c:pt idx="9847">
                  <c:v>2027.1869999999999</c:v>
                </c:pt>
                <c:pt idx="9848">
                  <c:v>2028.203</c:v>
                </c:pt>
                <c:pt idx="9849">
                  <c:v>2026.797</c:v>
                </c:pt>
                <c:pt idx="9850">
                  <c:v>2023.9839999999999</c:v>
                </c:pt>
                <c:pt idx="9851">
                  <c:v>2024.1410000000001</c:v>
                </c:pt>
                <c:pt idx="9852">
                  <c:v>2021.4059999999999</c:v>
                </c:pt>
                <c:pt idx="9853">
                  <c:v>2025.1559999999999</c:v>
                </c:pt>
                <c:pt idx="9854">
                  <c:v>2025</c:v>
                </c:pt>
                <c:pt idx="9855">
                  <c:v>2024.6089999999999</c:v>
                </c:pt>
                <c:pt idx="9856">
                  <c:v>2024.375</c:v>
                </c:pt>
                <c:pt idx="9857">
                  <c:v>2024.6089999999999</c:v>
                </c:pt>
                <c:pt idx="9858">
                  <c:v>2025</c:v>
                </c:pt>
                <c:pt idx="9859">
                  <c:v>2020.9369999999999</c:v>
                </c:pt>
                <c:pt idx="9860">
                  <c:v>2022.7339999999999</c:v>
                </c:pt>
                <c:pt idx="9861">
                  <c:v>2024.7660000000001</c:v>
                </c:pt>
                <c:pt idx="9862">
                  <c:v>2027.1869999999999</c:v>
                </c:pt>
                <c:pt idx="9863">
                  <c:v>2026.5619999999999</c:v>
                </c:pt>
                <c:pt idx="9864">
                  <c:v>2028.75</c:v>
                </c:pt>
                <c:pt idx="9865">
                  <c:v>2030.7809999999999</c:v>
                </c:pt>
                <c:pt idx="9866">
                  <c:v>2032.9690000000001</c:v>
                </c:pt>
                <c:pt idx="9867">
                  <c:v>2033.5940000000001</c:v>
                </c:pt>
                <c:pt idx="9868">
                  <c:v>2036.4059999999999</c:v>
                </c:pt>
                <c:pt idx="9869">
                  <c:v>2039.375</c:v>
                </c:pt>
                <c:pt idx="9870">
                  <c:v>2041.953</c:v>
                </c:pt>
                <c:pt idx="9871">
                  <c:v>2041.172</c:v>
                </c:pt>
                <c:pt idx="9872">
                  <c:v>2043.203</c:v>
                </c:pt>
                <c:pt idx="9873">
                  <c:v>2048.203</c:v>
                </c:pt>
                <c:pt idx="9874">
                  <c:v>2050.3910000000001</c:v>
                </c:pt>
                <c:pt idx="9875">
                  <c:v>2052.3440000000001</c:v>
                </c:pt>
                <c:pt idx="9876">
                  <c:v>2056.4059999999999</c:v>
                </c:pt>
                <c:pt idx="9877">
                  <c:v>2057.9690000000001</c:v>
                </c:pt>
                <c:pt idx="9878">
                  <c:v>2063.203</c:v>
                </c:pt>
                <c:pt idx="9879">
                  <c:v>2063.5940000000001</c:v>
                </c:pt>
                <c:pt idx="9880">
                  <c:v>2065.7809999999999</c:v>
                </c:pt>
                <c:pt idx="9881">
                  <c:v>2070.7809999999999</c:v>
                </c:pt>
                <c:pt idx="9882">
                  <c:v>2074.7660000000001</c:v>
                </c:pt>
                <c:pt idx="9883">
                  <c:v>2075.3910000000001</c:v>
                </c:pt>
                <c:pt idx="9884">
                  <c:v>2058.9839999999999</c:v>
                </c:pt>
                <c:pt idx="9885">
                  <c:v>2070.1559999999999</c:v>
                </c:pt>
                <c:pt idx="9886">
                  <c:v>2073.3589999999999</c:v>
                </c:pt>
                <c:pt idx="9887">
                  <c:v>2087.3440000000001</c:v>
                </c:pt>
                <c:pt idx="9888">
                  <c:v>2085.3910000000001</c:v>
                </c:pt>
                <c:pt idx="9889">
                  <c:v>2084.6089999999999</c:v>
                </c:pt>
                <c:pt idx="9890">
                  <c:v>2085.9369999999999</c:v>
                </c:pt>
                <c:pt idx="9891">
                  <c:v>2088.3589999999999</c:v>
                </c:pt>
                <c:pt idx="9892">
                  <c:v>2091.172</c:v>
                </c:pt>
                <c:pt idx="9893">
                  <c:v>2092.3440000000001</c:v>
                </c:pt>
                <c:pt idx="9894">
                  <c:v>2090.3910000000001</c:v>
                </c:pt>
                <c:pt idx="9895">
                  <c:v>2096.797</c:v>
                </c:pt>
                <c:pt idx="9896">
                  <c:v>2098.75</c:v>
                </c:pt>
                <c:pt idx="9897">
                  <c:v>2100.9369999999999</c:v>
                </c:pt>
                <c:pt idx="9898">
                  <c:v>2102.1869999999999</c:v>
                </c:pt>
                <c:pt idx="9899">
                  <c:v>2102.1869999999999</c:v>
                </c:pt>
                <c:pt idx="9900">
                  <c:v>2103.75</c:v>
                </c:pt>
                <c:pt idx="9901">
                  <c:v>2105</c:v>
                </c:pt>
                <c:pt idx="9902">
                  <c:v>2108.3589999999999</c:v>
                </c:pt>
                <c:pt idx="9903">
                  <c:v>2108.5940000000001</c:v>
                </c:pt>
                <c:pt idx="9904">
                  <c:v>2111.797</c:v>
                </c:pt>
                <c:pt idx="9905">
                  <c:v>2111.953</c:v>
                </c:pt>
                <c:pt idx="9906">
                  <c:v>2110.547</c:v>
                </c:pt>
                <c:pt idx="9907">
                  <c:v>2114.6089999999999</c:v>
                </c:pt>
                <c:pt idx="9908">
                  <c:v>2112.9690000000001</c:v>
                </c:pt>
                <c:pt idx="9909">
                  <c:v>2112.1869999999999</c:v>
                </c:pt>
                <c:pt idx="9910">
                  <c:v>2107.9690000000001</c:v>
                </c:pt>
                <c:pt idx="9911">
                  <c:v>2107.9690000000001</c:v>
                </c:pt>
                <c:pt idx="9912">
                  <c:v>2108.203</c:v>
                </c:pt>
                <c:pt idx="9913">
                  <c:v>2108.75</c:v>
                </c:pt>
                <c:pt idx="9914">
                  <c:v>2105.7809999999999</c:v>
                </c:pt>
                <c:pt idx="9915">
                  <c:v>2106.953</c:v>
                </c:pt>
                <c:pt idx="9916">
                  <c:v>2104.6089999999999</c:v>
                </c:pt>
                <c:pt idx="9917">
                  <c:v>2107.3440000000001</c:v>
                </c:pt>
                <c:pt idx="9918">
                  <c:v>2104.6089999999999</c:v>
                </c:pt>
                <c:pt idx="9919">
                  <c:v>2102.9690000000001</c:v>
                </c:pt>
                <c:pt idx="9920">
                  <c:v>2101.953</c:v>
                </c:pt>
                <c:pt idx="9921">
                  <c:v>2102.9690000000001</c:v>
                </c:pt>
                <c:pt idx="9922">
                  <c:v>2102.578</c:v>
                </c:pt>
                <c:pt idx="9923">
                  <c:v>2096.5619999999999</c:v>
                </c:pt>
                <c:pt idx="9924">
                  <c:v>2095.7809999999999</c:v>
                </c:pt>
                <c:pt idx="9925">
                  <c:v>2097.1869999999999</c:v>
                </c:pt>
                <c:pt idx="9926">
                  <c:v>2092.3440000000001</c:v>
                </c:pt>
                <c:pt idx="9927">
                  <c:v>2089.7660000000001</c:v>
                </c:pt>
                <c:pt idx="9928">
                  <c:v>2087.3440000000001</c:v>
                </c:pt>
                <c:pt idx="9929">
                  <c:v>2087.578</c:v>
                </c:pt>
                <c:pt idx="9930">
                  <c:v>2086.5619999999999</c:v>
                </c:pt>
                <c:pt idx="9931">
                  <c:v>2082.578</c:v>
                </c:pt>
                <c:pt idx="9932">
                  <c:v>2080.7809999999999</c:v>
                </c:pt>
                <c:pt idx="9933">
                  <c:v>2077.1869999999999</c:v>
                </c:pt>
                <c:pt idx="9934">
                  <c:v>2077.578</c:v>
                </c:pt>
                <c:pt idx="9935">
                  <c:v>2072.3440000000001</c:v>
                </c:pt>
                <c:pt idx="9936">
                  <c:v>2071.172</c:v>
                </c:pt>
                <c:pt idx="9937">
                  <c:v>2071.953</c:v>
                </c:pt>
                <c:pt idx="9938">
                  <c:v>2067.3440000000001</c:v>
                </c:pt>
                <c:pt idx="9939">
                  <c:v>2066.172</c:v>
                </c:pt>
                <c:pt idx="9940">
                  <c:v>2066.5619999999999</c:v>
                </c:pt>
                <c:pt idx="9941">
                  <c:v>2061.5619999999999</c:v>
                </c:pt>
                <c:pt idx="9942">
                  <c:v>2060.1559999999999</c:v>
                </c:pt>
                <c:pt idx="9943">
                  <c:v>2058.203</c:v>
                </c:pt>
                <c:pt idx="9944">
                  <c:v>2054.6089999999999</c:v>
                </c:pt>
                <c:pt idx="9945">
                  <c:v>2057.578</c:v>
                </c:pt>
                <c:pt idx="9946">
                  <c:v>2051.797</c:v>
                </c:pt>
                <c:pt idx="9947">
                  <c:v>2048.75</c:v>
                </c:pt>
                <c:pt idx="9948">
                  <c:v>2047.3440000000001</c:v>
                </c:pt>
                <c:pt idx="9949">
                  <c:v>2047.7339999999999</c:v>
                </c:pt>
                <c:pt idx="9950">
                  <c:v>2044.375</c:v>
                </c:pt>
                <c:pt idx="9951">
                  <c:v>2045</c:v>
                </c:pt>
                <c:pt idx="9952">
                  <c:v>2040.1559999999999</c:v>
                </c:pt>
                <c:pt idx="9953">
                  <c:v>2041.4059999999999</c:v>
                </c:pt>
                <c:pt idx="9954">
                  <c:v>2040.1559999999999</c:v>
                </c:pt>
                <c:pt idx="9955">
                  <c:v>2037.9690000000001</c:v>
                </c:pt>
                <c:pt idx="9956">
                  <c:v>2039.7660000000001</c:v>
                </c:pt>
                <c:pt idx="9957">
                  <c:v>2039.1410000000001</c:v>
                </c:pt>
                <c:pt idx="9958">
                  <c:v>2035.7809999999999</c:v>
                </c:pt>
                <c:pt idx="9959">
                  <c:v>2036.172</c:v>
                </c:pt>
                <c:pt idx="9960">
                  <c:v>2036.797</c:v>
                </c:pt>
                <c:pt idx="9961">
                  <c:v>2036.4059999999999</c:v>
                </c:pt>
                <c:pt idx="9962">
                  <c:v>2034.375</c:v>
                </c:pt>
                <c:pt idx="9963">
                  <c:v>2035.7809999999999</c:v>
                </c:pt>
                <c:pt idx="9964">
                  <c:v>2040.547</c:v>
                </c:pt>
                <c:pt idx="9965">
                  <c:v>2035.547</c:v>
                </c:pt>
                <c:pt idx="9966">
                  <c:v>2033.75</c:v>
                </c:pt>
                <c:pt idx="9967">
                  <c:v>2040</c:v>
                </c:pt>
                <c:pt idx="9968">
                  <c:v>2039.6089999999999</c:v>
                </c:pt>
                <c:pt idx="9969">
                  <c:v>2042.1869999999999</c:v>
                </c:pt>
                <c:pt idx="9970">
                  <c:v>2046.5619999999999</c:v>
                </c:pt>
                <c:pt idx="9971">
                  <c:v>2044.6089999999999</c:v>
                </c:pt>
                <c:pt idx="9972">
                  <c:v>2045.9369999999999</c:v>
                </c:pt>
                <c:pt idx="9973">
                  <c:v>2045.547</c:v>
                </c:pt>
                <c:pt idx="9974">
                  <c:v>2047.9690000000001</c:v>
                </c:pt>
                <c:pt idx="9975">
                  <c:v>2050</c:v>
                </c:pt>
                <c:pt idx="9976">
                  <c:v>2051.5619999999999</c:v>
                </c:pt>
                <c:pt idx="9977">
                  <c:v>2052.1869999999999</c:v>
                </c:pt>
                <c:pt idx="9978">
                  <c:v>2053.5940000000001</c:v>
                </c:pt>
                <c:pt idx="9979">
                  <c:v>2053.9839999999999</c:v>
                </c:pt>
                <c:pt idx="9980">
                  <c:v>2053.75</c:v>
                </c:pt>
                <c:pt idx="9981">
                  <c:v>2055.3910000000001</c:v>
                </c:pt>
                <c:pt idx="9982">
                  <c:v>2058.9839999999999</c:v>
                </c:pt>
                <c:pt idx="9983">
                  <c:v>2060.7809999999999</c:v>
                </c:pt>
                <c:pt idx="9984">
                  <c:v>2061.953</c:v>
                </c:pt>
                <c:pt idx="9985">
                  <c:v>2062.7339999999999</c:v>
                </c:pt>
                <c:pt idx="9986">
                  <c:v>2061.5619999999999</c:v>
                </c:pt>
                <c:pt idx="9987">
                  <c:v>2050.1559999999999</c:v>
                </c:pt>
                <c:pt idx="9988">
                  <c:v>1987.9690000000001</c:v>
                </c:pt>
                <c:pt idx="9989">
                  <c:v>2008.9839999999999</c:v>
                </c:pt>
                <c:pt idx="9990">
                  <c:v>2053.5940000000001</c:v>
                </c:pt>
                <c:pt idx="9991">
                  <c:v>2033.5940000000001</c:v>
                </c:pt>
                <c:pt idx="9992">
                  <c:v>2029.1410000000001</c:v>
                </c:pt>
                <c:pt idx="9993">
                  <c:v>2024.375</c:v>
                </c:pt>
                <c:pt idx="9994">
                  <c:v>2029.7660000000001</c:v>
                </c:pt>
                <c:pt idx="9995">
                  <c:v>2045.3910000000001</c:v>
                </c:pt>
                <c:pt idx="9996">
                  <c:v>2045.547</c:v>
                </c:pt>
                <c:pt idx="9997">
                  <c:v>2052.7339999999999</c:v>
                </c:pt>
                <c:pt idx="9998">
                  <c:v>2054.375</c:v>
                </c:pt>
                <c:pt idx="9999">
                  <c:v>2057.1869999999999</c:v>
                </c:pt>
                <c:pt idx="10000">
                  <c:v>2055.3910000000001</c:v>
                </c:pt>
                <c:pt idx="10001">
                  <c:v>2065.3910000000001</c:v>
                </c:pt>
                <c:pt idx="10002">
                  <c:v>2077.1869999999999</c:v>
                </c:pt>
                <c:pt idx="10003">
                  <c:v>2062.3440000000001</c:v>
                </c:pt>
                <c:pt idx="10004">
                  <c:v>2044.1410000000001</c:v>
                </c:pt>
                <c:pt idx="10005">
                  <c:v>2035.547</c:v>
                </c:pt>
                <c:pt idx="10006">
                  <c:v>2027.7339999999999</c:v>
                </c:pt>
                <c:pt idx="10007">
                  <c:v>2029.7660000000001</c:v>
                </c:pt>
                <c:pt idx="10008">
                  <c:v>2024.375</c:v>
                </c:pt>
                <c:pt idx="10009">
                  <c:v>2025.7809999999999</c:v>
                </c:pt>
                <c:pt idx="10010">
                  <c:v>2026.4059999999999</c:v>
                </c:pt>
                <c:pt idx="10011">
                  <c:v>2022.578</c:v>
                </c:pt>
                <c:pt idx="10012">
                  <c:v>2022.9690000000001</c:v>
                </c:pt>
                <c:pt idx="10013">
                  <c:v>2023.75</c:v>
                </c:pt>
                <c:pt idx="10014">
                  <c:v>2022.9690000000001</c:v>
                </c:pt>
                <c:pt idx="10015">
                  <c:v>2022.7339999999999</c:v>
                </c:pt>
                <c:pt idx="10016">
                  <c:v>2022.1869999999999</c:v>
                </c:pt>
                <c:pt idx="10017">
                  <c:v>2022.3440000000001</c:v>
                </c:pt>
                <c:pt idx="10018">
                  <c:v>2020.3910000000001</c:v>
                </c:pt>
                <c:pt idx="10019">
                  <c:v>2019.7660000000001</c:v>
                </c:pt>
                <c:pt idx="10020">
                  <c:v>2017.3440000000001</c:v>
                </c:pt>
                <c:pt idx="10021">
                  <c:v>2017.1869999999999</c:v>
                </c:pt>
                <c:pt idx="10022">
                  <c:v>2015</c:v>
                </c:pt>
                <c:pt idx="10023">
                  <c:v>2012.578</c:v>
                </c:pt>
                <c:pt idx="10024">
                  <c:v>2013.75</c:v>
                </c:pt>
                <c:pt idx="10025">
                  <c:v>2013.75</c:v>
                </c:pt>
                <c:pt idx="10026">
                  <c:v>2014.6089999999999</c:v>
                </c:pt>
                <c:pt idx="10027">
                  <c:v>2012.9690000000001</c:v>
                </c:pt>
                <c:pt idx="10028">
                  <c:v>2013.3589999999999</c:v>
                </c:pt>
                <c:pt idx="10029">
                  <c:v>2011.5619999999999</c:v>
                </c:pt>
                <c:pt idx="10030">
                  <c:v>2013.9839999999999</c:v>
                </c:pt>
                <c:pt idx="10031">
                  <c:v>2010.7809999999999</c:v>
                </c:pt>
                <c:pt idx="10032">
                  <c:v>2011.797</c:v>
                </c:pt>
                <c:pt idx="10033">
                  <c:v>2012.578</c:v>
                </c:pt>
                <c:pt idx="10034">
                  <c:v>2010.9369999999999</c:v>
                </c:pt>
                <c:pt idx="10035">
                  <c:v>2011.797</c:v>
                </c:pt>
                <c:pt idx="10036">
                  <c:v>2011.953</c:v>
                </c:pt>
                <c:pt idx="10037">
                  <c:v>2010.7809999999999</c:v>
                </c:pt>
                <c:pt idx="10038">
                  <c:v>2012.3440000000001</c:v>
                </c:pt>
                <c:pt idx="10039">
                  <c:v>2011.797</c:v>
                </c:pt>
                <c:pt idx="10040">
                  <c:v>2014.375</c:v>
                </c:pt>
                <c:pt idx="10041">
                  <c:v>2015.7809999999999</c:v>
                </c:pt>
                <c:pt idx="10042">
                  <c:v>2014.6089999999999</c:v>
                </c:pt>
                <c:pt idx="10043">
                  <c:v>2015</c:v>
                </c:pt>
                <c:pt idx="10044">
                  <c:v>2012.9690000000001</c:v>
                </c:pt>
                <c:pt idx="10045">
                  <c:v>2014.7660000000001</c:v>
                </c:pt>
                <c:pt idx="10046">
                  <c:v>2013.203</c:v>
                </c:pt>
                <c:pt idx="10047">
                  <c:v>2013.9839999999999</c:v>
                </c:pt>
                <c:pt idx="10048">
                  <c:v>2015.7809999999999</c:v>
                </c:pt>
                <c:pt idx="10049">
                  <c:v>2018.3589999999999</c:v>
                </c:pt>
                <c:pt idx="10050">
                  <c:v>2018.3589999999999</c:v>
                </c:pt>
                <c:pt idx="10051">
                  <c:v>2018.5940000000001</c:v>
                </c:pt>
                <c:pt idx="10052">
                  <c:v>2021.172</c:v>
                </c:pt>
                <c:pt idx="10053">
                  <c:v>2021.953</c:v>
                </c:pt>
                <c:pt idx="10054">
                  <c:v>2023.203</c:v>
                </c:pt>
                <c:pt idx="10055">
                  <c:v>2019.7660000000001</c:v>
                </c:pt>
                <c:pt idx="10056">
                  <c:v>2024.375</c:v>
                </c:pt>
                <c:pt idx="10057">
                  <c:v>2022.578</c:v>
                </c:pt>
                <c:pt idx="10058">
                  <c:v>2026.953</c:v>
                </c:pt>
                <c:pt idx="10059">
                  <c:v>2025.9369999999999</c:v>
                </c:pt>
                <c:pt idx="10060">
                  <c:v>2025.547</c:v>
                </c:pt>
                <c:pt idx="10061">
                  <c:v>2028.9839999999999</c:v>
                </c:pt>
                <c:pt idx="10062">
                  <c:v>2026.797</c:v>
                </c:pt>
                <c:pt idx="10063">
                  <c:v>2027.3440000000001</c:v>
                </c:pt>
                <c:pt idx="10064">
                  <c:v>2030.7809999999999</c:v>
                </c:pt>
                <c:pt idx="10065">
                  <c:v>2030.9369999999999</c:v>
                </c:pt>
                <c:pt idx="10066">
                  <c:v>2031.172</c:v>
                </c:pt>
                <c:pt idx="10067">
                  <c:v>2031.797</c:v>
                </c:pt>
                <c:pt idx="10068">
                  <c:v>2032.9690000000001</c:v>
                </c:pt>
                <c:pt idx="10069">
                  <c:v>2028.9839999999999</c:v>
                </c:pt>
                <c:pt idx="10070">
                  <c:v>2030.547</c:v>
                </c:pt>
                <c:pt idx="10071">
                  <c:v>2029.375</c:v>
                </c:pt>
                <c:pt idx="10072">
                  <c:v>2031.953</c:v>
                </c:pt>
                <c:pt idx="10073">
                  <c:v>2029.6089999999999</c:v>
                </c:pt>
                <c:pt idx="10074">
                  <c:v>2031.4059999999999</c:v>
                </c:pt>
                <c:pt idx="10075">
                  <c:v>2032.578</c:v>
                </c:pt>
                <c:pt idx="10076">
                  <c:v>2034.375</c:v>
                </c:pt>
                <c:pt idx="10077">
                  <c:v>2032.578</c:v>
                </c:pt>
                <c:pt idx="10078">
                  <c:v>2035</c:v>
                </c:pt>
                <c:pt idx="10079">
                  <c:v>2035.9369999999999</c:v>
                </c:pt>
                <c:pt idx="10080">
                  <c:v>2035.3910000000001</c:v>
                </c:pt>
                <c:pt idx="10081">
                  <c:v>2035.547</c:v>
                </c:pt>
                <c:pt idx="10082">
                  <c:v>2038.75</c:v>
                </c:pt>
                <c:pt idx="10083">
                  <c:v>2037.3440000000001</c:v>
                </c:pt>
                <c:pt idx="10084">
                  <c:v>2039.6089999999999</c:v>
                </c:pt>
                <c:pt idx="10085">
                  <c:v>2036.953</c:v>
                </c:pt>
                <c:pt idx="10086">
                  <c:v>2030.7809999999999</c:v>
                </c:pt>
                <c:pt idx="10087">
                  <c:v>2019.6089999999999</c:v>
                </c:pt>
                <c:pt idx="10088">
                  <c:v>2023.5940000000001</c:v>
                </c:pt>
                <c:pt idx="10089">
                  <c:v>2028.9839999999999</c:v>
                </c:pt>
                <c:pt idx="10090">
                  <c:v>2023.9839999999999</c:v>
                </c:pt>
                <c:pt idx="10091">
                  <c:v>2025</c:v>
                </c:pt>
                <c:pt idx="10092">
                  <c:v>2035.3910000000001</c:v>
                </c:pt>
                <c:pt idx="10093">
                  <c:v>2033.9839999999999</c:v>
                </c:pt>
                <c:pt idx="10094">
                  <c:v>2040.3910000000001</c:v>
                </c:pt>
                <c:pt idx="10095">
                  <c:v>2041.953</c:v>
                </c:pt>
                <c:pt idx="10096">
                  <c:v>2034.375</c:v>
                </c:pt>
                <c:pt idx="10097">
                  <c:v>2039.375</c:v>
                </c:pt>
                <c:pt idx="10098">
                  <c:v>2037.3440000000001</c:v>
                </c:pt>
                <c:pt idx="10099">
                  <c:v>2035.9369999999999</c:v>
                </c:pt>
                <c:pt idx="10100">
                  <c:v>2045</c:v>
                </c:pt>
                <c:pt idx="10101">
                  <c:v>2039.1410000000001</c:v>
                </c:pt>
                <c:pt idx="10102">
                  <c:v>2030.3910000000001</c:v>
                </c:pt>
                <c:pt idx="10103">
                  <c:v>2028.5940000000001</c:v>
                </c:pt>
                <c:pt idx="10104">
                  <c:v>2032.7339999999999</c:v>
                </c:pt>
                <c:pt idx="10105">
                  <c:v>2032.9690000000001</c:v>
                </c:pt>
                <c:pt idx="10106">
                  <c:v>2031.4059999999999</c:v>
                </c:pt>
                <c:pt idx="10107">
                  <c:v>2033.203</c:v>
                </c:pt>
                <c:pt idx="10108">
                  <c:v>2036.172</c:v>
                </c:pt>
                <c:pt idx="10109">
                  <c:v>2038.203</c:v>
                </c:pt>
                <c:pt idx="10110">
                  <c:v>2039.1410000000001</c:v>
                </c:pt>
                <c:pt idx="10111">
                  <c:v>2038.203</c:v>
                </c:pt>
                <c:pt idx="10112">
                  <c:v>2037.1869999999999</c:v>
                </c:pt>
                <c:pt idx="10113">
                  <c:v>2043.9839999999999</c:v>
                </c:pt>
                <c:pt idx="10114">
                  <c:v>2039.7660000000001</c:v>
                </c:pt>
                <c:pt idx="10115">
                  <c:v>2039.6089999999999</c:v>
                </c:pt>
                <c:pt idx="10116">
                  <c:v>2045</c:v>
                </c:pt>
                <c:pt idx="10117">
                  <c:v>2041.953</c:v>
                </c:pt>
                <c:pt idx="10118">
                  <c:v>2041.4059999999999</c:v>
                </c:pt>
                <c:pt idx="10119">
                  <c:v>2039.7660000000001</c:v>
                </c:pt>
                <c:pt idx="10120">
                  <c:v>2041.5619999999999</c:v>
                </c:pt>
                <c:pt idx="10121">
                  <c:v>2042.1869999999999</c:v>
                </c:pt>
                <c:pt idx="10122">
                  <c:v>2043.5940000000001</c:v>
                </c:pt>
                <c:pt idx="10123">
                  <c:v>2044.6089999999999</c:v>
                </c:pt>
                <c:pt idx="10124">
                  <c:v>2042.7339999999999</c:v>
                </c:pt>
                <c:pt idx="10125">
                  <c:v>2043.75</c:v>
                </c:pt>
                <c:pt idx="10126">
                  <c:v>2044.6089999999999</c:v>
                </c:pt>
                <c:pt idx="10127">
                  <c:v>2040.9369999999999</c:v>
                </c:pt>
                <c:pt idx="10128">
                  <c:v>2044.6089999999999</c:v>
                </c:pt>
                <c:pt idx="10129">
                  <c:v>2045</c:v>
                </c:pt>
                <c:pt idx="10130">
                  <c:v>2042.3440000000001</c:v>
                </c:pt>
                <c:pt idx="10131">
                  <c:v>2044.7660000000001</c:v>
                </c:pt>
                <c:pt idx="10132">
                  <c:v>2044.7660000000001</c:v>
                </c:pt>
                <c:pt idx="10133">
                  <c:v>2042.1869999999999</c:v>
                </c:pt>
                <c:pt idx="10134">
                  <c:v>2043.9839999999999</c:v>
                </c:pt>
                <c:pt idx="10135">
                  <c:v>2045.547</c:v>
                </c:pt>
                <c:pt idx="10136">
                  <c:v>2044.375</c:v>
                </c:pt>
                <c:pt idx="10137">
                  <c:v>2044.6089999999999</c:v>
                </c:pt>
                <c:pt idx="10138">
                  <c:v>2043.5940000000001</c:v>
                </c:pt>
                <c:pt idx="10139">
                  <c:v>2043.5940000000001</c:v>
                </c:pt>
                <c:pt idx="10140">
                  <c:v>2040.7809999999999</c:v>
                </c:pt>
                <c:pt idx="10141">
                  <c:v>2040.3910000000001</c:v>
                </c:pt>
                <c:pt idx="10142">
                  <c:v>2040.3910000000001</c:v>
                </c:pt>
                <c:pt idx="10143">
                  <c:v>2036.953</c:v>
                </c:pt>
                <c:pt idx="10144">
                  <c:v>2037.9690000000001</c:v>
                </c:pt>
                <c:pt idx="10145">
                  <c:v>2036.797</c:v>
                </c:pt>
                <c:pt idx="10146">
                  <c:v>2035.547</c:v>
                </c:pt>
                <c:pt idx="10147">
                  <c:v>2032.578</c:v>
                </c:pt>
                <c:pt idx="10148">
                  <c:v>2034.1410000000001</c:v>
                </c:pt>
                <c:pt idx="10149">
                  <c:v>2033.9839999999999</c:v>
                </c:pt>
                <c:pt idx="10150">
                  <c:v>2031.172</c:v>
                </c:pt>
                <c:pt idx="10151">
                  <c:v>2030.3910000000001</c:v>
                </c:pt>
                <c:pt idx="10152">
                  <c:v>2029.1410000000001</c:v>
                </c:pt>
                <c:pt idx="10153">
                  <c:v>2030.1559999999999</c:v>
                </c:pt>
                <c:pt idx="10154">
                  <c:v>2029.6089999999999</c:v>
                </c:pt>
                <c:pt idx="10155">
                  <c:v>2029.1410000000001</c:v>
                </c:pt>
                <c:pt idx="10156">
                  <c:v>2030.9369999999999</c:v>
                </c:pt>
                <c:pt idx="10157">
                  <c:v>2031.5619999999999</c:v>
                </c:pt>
                <c:pt idx="10158">
                  <c:v>2026.953</c:v>
                </c:pt>
                <c:pt idx="10159">
                  <c:v>2026.4059999999999</c:v>
                </c:pt>
                <c:pt idx="10160">
                  <c:v>2027.1869999999999</c:v>
                </c:pt>
                <c:pt idx="10161">
                  <c:v>2027.3440000000001</c:v>
                </c:pt>
                <c:pt idx="10162">
                  <c:v>2027.3440000000001</c:v>
                </c:pt>
                <c:pt idx="10163">
                  <c:v>2024.375</c:v>
                </c:pt>
                <c:pt idx="10164">
                  <c:v>2024.7660000000001</c:v>
                </c:pt>
                <c:pt idx="10165">
                  <c:v>2023.5940000000001</c:v>
                </c:pt>
                <c:pt idx="10166">
                  <c:v>2023.5940000000001</c:v>
                </c:pt>
                <c:pt idx="10167">
                  <c:v>2022.7339999999999</c:v>
                </c:pt>
                <c:pt idx="10168">
                  <c:v>2023.203</c:v>
                </c:pt>
                <c:pt idx="10169">
                  <c:v>2023.5940000000001</c:v>
                </c:pt>
                <c:pt idx="10170">
                  <c:v>2025.1559999999999</c:v>
                </c:pt>
                <c:pt idx="10171">
                  <c:v>2028.9839999999999</c:v>
                </c:pt>
                <c:pt idx="10172">
                  <c:v>2029.7660000000001</c:v>
                </c:pt>
                <c:pt idx="10173">
                  <c:v>2030.547</c:v>
                </c:pt>
                <c:pt idx="10174">
                  <c:v>2028.203</c:v>
                </c:pt>
                <c:pt idx="10175">
                  <c:v>2030.1559999999999</c:v>
                </c:pt>
                <c:pt idx="10176">
                  <c:v>2032.3440000000001</c:v>
                </c:pt>
                <c:pt idx="10177">
                  <c:v>2031.953</c:v>
                </c:pt>
                <c:pt idx="10178">
                  <c:v>2036.172</c:v>
                </c:pt>
                <c:pt idx="10179">
                  <c:v>2036.5619999999999</c:v>
                </c:pt>
                <c:pt idx="10180">
                  <c:v>2037.3440000000001</c:v>
                </c:pt>
                <c:pt idx="10181">
                  <c:v>2041.172</c:v>
                </c:pt>
                <c:pt idx="10182">
                  <c:v>2037.7339999999999</c:v>
                </c:pt>
                <c:pt idx="10183">
                  <c:v>2042.7339999999999</c:v>
                </c:pt>
                <c:pt idx="10184">
                  <c:v>2049.7660000000001</c:v>
                </c:pt>
                <c:pt idx="10185">
                  <c:v>2048.3589999999999</c:v>
                </c:pt>
                <c:pt idx="10186">
                  <c:v>2050.9369999999999</c:v>
                </c:pt>
                <c:pt idx="10187">
                  <c:v>2053.5940000000001</c:v>
                </c:pt>
                <c:pt idx="10188">
                  <c:v>2053.3589999999999</c:v>
                </c:pt>
                <c:pt idx="10189">
                  <c:v>2055.9369999999999</c:v>
                </c:pt>
                <c:pt idx="10190">
                  <c:v>2060.1559999999999</c:v>
                </c:pt>
                <c:pt idx="10191">
                  <c:v>2061.953</c:v>
                </c:pt>
                <c:pt idx="10192">
                  <c:v>2068.203</c:v>
                </c:pt>
                <c:pt idx="10193">
                  <c:v>2072.7339999999999</c:v>
                </c:pt>
                <c:pt idx="10194">
                  <c:v>2074.7660000000001</c:v>
                </c:pt>
                <c:pt idx="10195">
                  <c:v>2075</c:v>
                </c:pt>
                <c:pt idx="10196">
                  <c:v>2075.3910000000001</c:v>
                </c:pt>
                <c:pt idx="10197">
                  <c:v>2067.9690000000001</c:v>
                </c:pt>
                <c:pt idx="10198">
                  <c:v>2071.4059999999999</c:v>
                </c:pt>
                <c:pt idx="10199">
                  <c:v>2089.375</c:v>
                </c:pt>
                <c:pt idx="10200">
                  <c:v>2086.797</c:v>
                </c:pt>
                <c:pt idx="10201">
                  <c:v>2087.9690000000001</c:v>
                </c:pt>
                <c:pt idx="10202">
                  <c:v>2088.5940000000001</c:v>
                </c:pt>
                <c:pt idx="10203">
                  <c:v>2091.4059999999999</c:v>
                </c:pt>
                <c:pt idx="10204">
                  <c:v>2093.5940000000001</c:v>
                </c:pt>
                <c:pt idx="10205">
                  <c:v>2094.7660000000001</c:v>
                </c:pt>
                <c:pt idx="10206">
                  <c:v>2096.797</c:v>
                </c:pt>
                <c:pt idx="10207">
                  <c:v>2098.9839999999999</c:v>
                </c:pt>
                <c:pt idx="10208">
                  <c:v>2100.3910000000001</c:v>
                </c:pt>
                <c:pt idx="10209">
                  <c:v>2100.9369999999999</c:v>
                </c:pt>
                <c:pt idx="10210">
                  <c:v>2101.4059999999999</c:v>
                </c:pt>
                <c:pt idx="10211">
                  <c:v>2105.547</c:v>
                </c:pt>
                <c:pt idx="10212">
                  <c:v>2106.953</c:v>
                </c:pt>
                <c:pt idx="10213">
                  <c:v>2108.9839999999999</c:v>
                </c:pt>
                <c:pt idx="10214">
                  <c:v>2110.9369999999999</c:v>
                </c:pt>
                <c:pt idx="10215">
                  <c:v>2114.1410000000001</c:v>
                </c:pt>
                <c:pt idx="10216">
                  <c:v>2113.5940000000001</c:v>
                </c:pt>
                <c:pt idx="10217">
                  <c:v>2115.7809999999999</c:v>
                </c:pt>
                <c:pt idx="10218">
                  <c:v>2115</c:v>
                </c:pt>
                <c:pt idx="10219">
                  <c:v>2120.7809999999999</c:v>
                </c:pt>
                <c:pt idx="10220">
                  <c:v>2116.172</c:v>
                </c:pt>
                <c:pt idx="10221">
                  <c:v>2119.1410000000001</c:v>
                </c:pt>
                <c:pt idx="10222">
                  <c:v>2118.5940000000001</c:v>
                </c:pt>
                <c:pt idx="10223">
                  <c:v>2112.7339999999999</c:v>
                </c:pt>
                <c:pt idx="10224">
                  <c:v>2111.4059999999999</c:v>
                </c:pt>
                <c:pt idx="10225">
                  <c:v>2110.3910000000001</c:v>
                </c:pt>
                <c:pt idx="10226">
                  <c:v>2110</c:v>
                </c:pt>
                <c:pt idx="10227">
                  <c:v>2108.5940000000001</c:v>
                </c:pt>
                <c:pt idx="10228">
                  <c:v>2111.4059999999999</c:v>
                </c:pt>
                <c:pt idx="10229">
                  <c:v>2110</c:v>
                </c:pt>
                <c:pt idx="10230">
                  <c:v>2105.547</c:v>
                </c:pt>
                <c:pt idx="10231">
                  <c:v>2106.797</c:v>
                </c:pt>
                <c:pt idx="10232">
                  <c:v>2104.1410000000001</c:v>
                </c:pt>
                <c:pt idx="10233">
                  <c:v>2103.9839999999999</c:v>
                </c:pt>
                <c:pt idx="10234">
                  <c:v>2100.9369999999999</c:v>
                </c:pt>
                <c:pt idx="10235">
                  <c:v>2098.75</c:v>
                </c:pt>
                <c:pt idx="10236">
                  <c:v>2097.9690000000001</c:v>
                </c:pt>
                <c:pt idx="10237">
                  <c:v>2095.547</c:v>
                </c:pt>
                <c:pt idx="10238">
                  <c:v>2091.172</c:v>
                </c:pt>
                <c:pt idx="10239">
                  <c:v>2091.953</c:v>
                </c:pt>
                <c:pt idx="10240">
                  <c:v>2090.1559999999999</c:v>
                </c:pt>
                <c:pt idx="10241">
                  <c:v>2089.1410000000001</c:v>
                </c:pt>
                <c:pt idx="10242">
                  <c:v>2087.578</c:v>
                </c:pt>
                <c:pt idx="10243">
                  <c:v>2082.3440000000001</c:v>
                </c:pt>
                <c:pt idx="10244">
                  <c:v>2082.1869999999999</c:v>
                </c:pt>
                <c:pt idx="10245">
                  <c:v>2081.5619999999999</c:v>
                </c:pt>
                <c:pt idx="10246">
                  <c:v>2075.9369999999999</c:v>
                </c:pt>
                <c:pt idx="10247">
                  <c:v>2072.578</c:v>
                </c:pt>
                <c:pt idx="10248">
                  <c:v>2072.3440000000001</c:v>
                </c:pt>
                <c:pt idx="10249">
                  <c:v>2071.172</c:v>
                </c:pt>
                <c:pt idx="10250">
                  <c:v>2067.7339999999999</c:v>
                </c:pt>
                <c:pt idx="10251">
                  <c:v>2063.203</c:v>
                </c:pt>
                <c:pt idx="10252">
                  <c:v>2063.9839999999999</c:v>
                </c:pt>
                <c:pt idx="10253">
                  <c:v>2061.797</c:v>
                </c:pt>
                <c:pt idx="10254">
                  <c:v>2059.7660000000001</c:v>
                </c:pt>
                <c:pt idx="10255">
                  <c:v>2056.953</c:v>
                </c:pt>
                <c:pt idx="10256">
                  <c:v>2054.7660000000001</c:v>
                </c:pt>
                <c:pt idx="10257">
                  <c:v>2052.7339999999999</c:v>
                </c:pt>
                <c:pt idx="10258">
                  <c:v>2049.1410000000001</c:v>
                </c:pt>
                <c:pt idx="10259">
                  <c:v>2048.9839999999999</c:v>
                </c:pt>
                <c:pt idx="10260">
                  <c:v>2047.3440000000001</c:v>
                </c:pt>
                <c:pt idx="10261">
                  <c:v>2045.1559999999999</c:v>
                </c:pt>
                <c:pt idx="10262">
                  <c:v>2042.3440000000001</c:v>
                </c:pt>
                <c:pt idx="10263">
                  <c:v>2041.797</c:v>
                </c:pt>
                <c:pt idx="10264">
                  <c:v>2036.172</c:v>
                </c:pt>
                <c:pt idx="10265">
                  <c:v>2036.797</c:v>
                </c:pt>
                <c:pt idx="10266">
                  <c:v>2037.1869999999999</c:v>
                </c:pt>
                <c:pt idx="10267">
                  <c:v>2035.1559999999999</c:v>
                </c:pt>
                <c:pt idx="10268">
                  <c:v>2036.953</c:v>
                </c:pt>
                <c:pt idx="10269">
                  <c:v>2036.4059999999999</c:v>
                </c:pt>
                <c:pt idx="10270">
                  <c:v>2032.9690000000001</c:v>
                </c:pt>
                <c:pt idx="10271">
                  <c:v>2030</c:v>
                </c:pt>
                <c:pt idx="10272">
                  <c:v>2034.1410000000001</c:v>
                </c:pt>
                <c:pt idx="10273">
                  <c:v>2032.9690000000001</c:v>
                </c:pt>
                <c:pt idx="10274">
                  <c:v>2034.7660000000001</c:v>
                </c:pt>
                <c:pt idx="10275">
                  <c:v>2032.9690000000001</c:v>
                </c:pt>
                <c:pt idx="10276">
                  <c:v>2034.375</c:v>
                </c:pt>
                <c:pt idx="10277">
                  <c:v>2036.953</c:v>
                </c:pt>
                <c:pt idx="10278">
                  <c:v>2030.7809999999999</c:v>
                </c:pt>
                <c:pt idx="10279">
                  <c:v>2035.7809999999999</c:v>
                </c:pt>
                <c:pt idx="10280">
                  <c:v>2035.1559999999999</c:v>
                </c:pt>
                <c:pt idx="10281">
                  <c:v>2033.5940000000001</c:v>
                </c:pt>
                <c:pt idx="10282">
                  <c:v>2035.1559999999999</c:v>
                </c:pt>
                <c:pt idx="10283">
                  <c:v>2034.1410000000001</c:v>
                </c:pt>
                <c:pt idx="10284">
                  <c:v>2036.4059999999999</c:v>
                </c:pt>
                <c:pt idx="10285">
                  <c:v>2037.3440000000001</c:v>
                </c:pt>
                <c:pt idx="10286">
                  <c:v>2041.5619999999999</c:v>
                </c:pt>
                <c:pt idx="10287">
                  <c:v>2041.953</c:v>
                </c:pt>
                <c:pt idx="10288">
                  <c:v>2040.3910000000001</c:v>
                </c:pt>
                <c:pt idx="10289">
                  <c:v>2042.578</c:v>
                </c:pt>
                <c:pt idx="10290">
                  <c:v>2045.7809999999999</c:v>
                </c:pt>
                <c:pt idx="10291">
                  <c:v>2048.3589999999999</c:v>
                </c:pt>
                <c:pt idx="10292">
                  <c:v>2051.5619999999999</c:v>
                </c:pt>
                <c:pt idx="10293">
                  <c:v>2053.5940000000001</c:v>
                </c:pt>
                <c:pt idx="10294">
                  <c:v>2056.4059999999999</c:v>
                </c:pt>
                <c:pt idx="10295">
                  <c:v>2056.797</c:v>
                </c:pt>
                <c:pt idx="10296">
                  <c:v>2058.203</c:v>
                </c:pt>
                <c:pt idx="10297">
                  <c:v>2060.9369999999999</c:v>
                </c:pt>
                <c:pt idx="10298">
                  <c:v>2059.7660000000001</c:v>
                </c:pt>
                <c:pt idx="10299">
                  <c:v>2047.1869999999999</c:v>
                </c:pt>
                <c:pt idx="10300">
                  <c:v>1992.7339999999999</c:v>
                </c:pt>
                <c:pt idx="10301">
                  <c:v>1999.7660000000001</c:v>
                </c:pt>
                <c:pt idx="10302">
                  <c:v>2047.578</c:v>
                </c:pt>
                <c:pt idx="10303">
                  <c:v>2022.578</c:v>
                </c:pt>
                <c:pt idx="10304">
                  <c:v>2022.3440000000001</c:v>
                </c:pt>
                <c:pt idx="10305">
                  <c:v>2028.9839999999999</c:v>
                </c:pt>
                <c:pt idx="10306">
                  <c:v>2027.9690000000001</c:v>
                </c:pt>
                <c:pt idx="10307">
                  <c:v>2040.7809999999999</c:v>
                </c:pt>
                <c:pt idx="10308">
                  <c:v>2042.9690000000001</c:v>
                </c:pt>
                <c:pt idx="10309">
                  <c:v>2045.9369999999999</c:v>
                </c:pt>
                <c:pt idx="10310">
                  <c:v>2046.5619999999999</c:v>
                </c:pt>
                <c:pt idx="10311">
                  <c:v>2051.4059999999999</c:v>
                </c:pt>
                <c:pt idx="10312">
                  <c:v>2048.75</c:v>
                </c:pt>
                <c:pt idx="10313">
                  <c:v>2055.1559999999999</c:v>
                </c:pt>
                <c:pt idx="10314">
                  <c:v>2077.9690000000001</c:v>
                </c:pt>
                <c:pt idx="10315">
                  <c:v>2062.1869999999999</c:v>
                </c:pt>
                <c:pt idx="10316">
                  <c:v>2032.3440000000001</c:v>
                </c:pt>
                <c:pt idx="10317">
                  <c:v>2028.203</c:v>
                </c:pt>
                <c:pt idx="10318">
                  <c:v>2034.6089999999999</c:v>
                </c:pt>
                <c:pt idx="10319">
                  <c:v>2030.7809999999999</c:v>
                </c:pt>
                <c:pt idx="10320">
                  <c:v>2028.5940000000001</c:v>
                </c:pt>
                <c:pt idx="10321">
                  <c:v>2025.547</c:v>
                </c:pt>
                <c:pt idx="10322">
                  <c:v>2025.9369999999999</c:v>
                </c:pt>
                <c:pt idx="10323">
                  <c:v>2024.7660000000001</c:v>
                </c:pt>
                <c:pt idx="10324">
                  <c:v>2020.547</c:v>
                </c:pt>
                <c:pt idx="10325">
                  <c:v>2022.3440000000001</c:v>
                </c:pt>
                <c:pt idx="10326">
                  <c:v>2020.7809999999999</c:v>
                </c:pt>
                <c:pt idx="10327">
                  <c:v>2023.203</c:v>
                </c:pt>
                <c:pt idx="10328">
                  <c:v>2023.5940000000001</c:v>
                </c:pt>
                <c:pt idx="10329">
                  <c:v>2018.75</c:v>
                </c:pt>
                <c:pt idx="10330">
                  <c:v>2020</c:v>
                </c:pt>
                <c:pt idx="10331">
                  <c:v>2015.9369999999999</c:v>
                </c:pt>
                <c:pt idx="10332">
                  <c:v>2015.9369999999999</c:v>
                </c:pt>
                <c:pt idx="10333">
                  <c:v>2015</c:v>
                </c:pt>
                <c:pt idx="10334">
                  <c:v>2013.9839999999999</c:v>
                </c:pt>
                <c:pt idx="10335">
                  <c:v>2015.1559999999999</c:v>
                </c:pt>
                <c:pt idx="10336">
                  <c:v>2014.7660000000001</c:v>
                </c:pt>
                <c:pt idx="10337">
                  <c:v>2013.3589999999999</c:v>
                </c:pt>
                <c:pt idx="10338">
                  <c:v>2013.3589999999999</c:v>
                </c:pt>
                <c:pt idx="10339">
                  <c:v>2011.172</c:v>
                </c:pt>
                <c:pt idx="10340">
                  <c:v>2011.797</c:v>
                </c:pt>
                <c:pt idx="10341">
                  <c:v>2010.7809999999999</c:v>
                </c:pt>
                <c:pt idx="10342">
                  <c:v>2010</c:v>
                </c:pt>
                <c:pt idx="10343">
                  <c:v>2011.953</c:v>
                </c:pt>
                <c:pt idx="10344">
                  <c:v>2009.375</c:v>
                </c:pt>
                <c:pt idx="10345">
                  <c:v>2013.203</c:v>
                </c:pt>
                <c:pt idx="10346">
                  <c:v>2008.9839999999999</c:v>
                </c:pt>
                <c:pt idx="10347">
                  <c:v>2008.9839999999999</c:v>
                </c:pt>
                <c:pt idx="10348">
                  <c:v>2009.7660000000001</c:v>
                </c:pt>
                <c:pt idx="10349">
                  <c:v>2010.547</c:v>
                </c:pt>
                <c:pt idx="10350">
                  <c:v>2012.1869999999999</c:v>
                </c:pt>
                <c:pt idx="10351">
                  <c:v>2010.547</c:v>
                </c:pt>
                <c:pt idx="10352">
                  <c:v>2011.172</c:v>
                </c:pt>
                <c:pt idx="10353">
                  <c:v>2012.1869999999999</c:v>
                </c:pt>
                <c:pt idx="10354">
                  <c:v>2011.4059999999999</c:v>
                </c:pt>
                <c:pt idx="10355">
                  <c:v>2012.7339999999999</c:v>
                </c:pt>
                <c:pt idx="10356">
                  <c:v>2012.3440000000001</c:v>
                </c:pt>
                <c:pt idx="10357">
                  <c:v>2013.3589999999999</c:v>
                </c:pt>
                <c:pt idx="10358">
                  <c:v>2014.7660000000001</c:v>
                </c:pt>
                <c:pt idx="10359">
                  <c:v>2015</c:v>
                </c:pt>
                <c:pt idx="10360">
                  <c:v>2014.6089999999999</c:v>
                </c:pt>
                <c:pt idx="10361">
                  <c:v>2017.3440000000001</c:v>
                </c:pt>
                <c:pt idx="10362">
                  <c:v>2017.3440000000001</c:v>
                </c:pt>
                <c:pt idx="10363">
                  <c:v>2017.578</c:v>
                </c:pt>
                <c:pt idx="10364">
                  <c:v>2019.1410000000001</c:v>
                </c:pt>
                <c:pt idx="10365">
                  <c:v>2019.6089999999999</c:v>
                </c:pt>
                <c:pt idx="10366">
                  <c:v>2021.4059999999999</c:v>
                </c:pt>
                <c:pt idx="10367">
                  <c:v>2023.203</c:v>
                </c:pt>
                <c:pt idx="10368">
                  <c:v>2023.5940000000001</c:v>
                </c:pt>
                <c:pt idx="10369">
                  <c:v>2023.5940000000001</c:v>
                </c:pt>
                <c:pt idx="10370">
                  <c:v>2022.7339999999999</c:v>
                </c:pt>
                <c:pt idx="10371">
                  <c:v>2022.7339999999999</c:v>
                </c:pt>
                <c:pt idx="10372">
                  <c:v>2023.75</c:v>
                </c:pt>
                <c:pt idx="10373">
                  <c:v>2025.3910000000001</c:v>
                </c:pt>
                <c:pt idx="10374">
                  <c:v>2025.9369999999999</c:v>
                </c:pt>
                <c:pt idx="10375">
                  <c:v>2028.75</c:v>
                </c:pt>
                <c:pt idx="10376">
                  <c:v>2029.7660000000001</c:v>
                </c:pt>
                <c:pt idx="10377">
                  <c:v>2030.547</c:v>
                </c:pt>
                <c:pt idx="10378">
                  <c:v>2029.1410000000001</c:v>
                </c:pt>
                <c:pt idx="10379">
                  <c:v>2027.7339999999999</c:v>
                </c:pt>
                <c:pt idx="10380">
                  <c:v>2028.5940000000001</c:v>
                </c:pt>
                <c:pt idx="10381">
                  <c:v>2031.4059999999999</c:v>
                </c:pt>
                <c:pt idx="10382">
                  <c:v>2030.547</c:v>
                </c:pt>
                <c:pt idx="10383">
                  <c:v>2030.1559999999999</c:v>
                </c:pt>
                <c:pt idx="10384">
                  <c:v>2029.6089999999999</c:v>
                </c:pt>
                <c:pt idx="10385">
                  <c:v>2029.1410000000001</c:v>
                </c:pt>
                <c:pt idx="10386">
                  <c:v>2029.375</c:v>
                </c:pt>
                <c:pt idx="10387">
                  <c:v>2030</c:v>
                </c:pt>
                <c:pt idx="10388">
                  <c:v>2034.6089999999999</c:v>
                </c:pt>
                <c:pt idx="10389">
                  <c:v>2033.203</c:v>
                </c:pt>
                <c:pt idx="10390">
                  <c:v>2035</c:v>
                </c:pt>
                <c:pt idx="10391">
                  <c:v>2034.6089999999999</c:v>
                </c:pt>
                <c:pt idx="10392">
                  <c:v>2033.9839999999999</c:v>
                </c:pt>
                <c:pt idx="10393">
                  <c:v>2035</c:v>
                </c:pt>
                <c:pt idx="10394">
                  <c:v>2035.7809999999999</c:v>
                </c:pt>
                <c:pt idx="10395">
                  <c:v>2037.578</c:v>
                </c:pt>
                <c:pt idx="10396">
                  <c:v>2035.1559999999999</c:v>
                </c:pt>
                <c:pt idx="10397">
                  <c:v>2036.797</c:v>
                </c:pt>
                <c:pt idx="10398">
                  <c:v>2035.7809999999999</c:v>
                </c:pt>
                <c:pt idx="10399">
                  <c:v>2025.7809999999999</c:v>
                </c:pt>
                <c:pt idx="10400">
                  <c:v>2015.3910000000001</c:v>
                </c:pt>
                <c:pt idx="10401">
                  <c:v>2023.203</c:v>
                </c:pt>
                <c:pt idx="10402">
                  <c:v>2028.203</c:v>
                </c:pt>
                <c:pt idx="10403">
                  <c:v>2022.3440000000001</c:v>
                </c:pt>
                <c:pt idx="10404">
                  <c:v>2026.797</c:v>
                </c:pt>
                <c:pt idx="10405">
                  <c:v>2032.9690000000001</c:v>
                </c:pt>
                <c:pt idx="10406">
                  <c:v>2032.7339999999999</c:v>
                </c:pt>
                <c:pt idx="10407">
                  <c:v>2036.797</c:v>
                </c:pt>
                <c:pt idx="10408">
                  <c:v>2037.1869999999999</c:v>
                </c:pt>
                <c:pt idx="10409">
                  <c:v>2036.172</c:v>
                </c:pt>
                <c:pt idx="10410">
                  <c:v>2038.9839999999999</c:v>
                </c:pt>
                <c:pt idx="10411">
                  <c:v>2036.797</c:v>
                </c:pt>
                <c:pt idx="10412">
                  <c:v>2038.5940000000001</c:v>
                </c:pt>
                <c:pt idx="10413">
                  <c:v>2043.9839999999999</c:v>
                </c:pt>
                <c:pt idx="10414">
                  <c:v>2033.9839999999999</c:v>
                </c:pt>
                <c:pt idx="10415">
                  <c:v>2030.7809999999999</c:v>
                </c:pt>
                <c:pt idx="10416">
                  <c:v>2030.7809999999999</c:v>
                </c:pt>
                <c:pt idx="10417">
                  <c:v>2034.375</c:v>
                </c:pt>
                <c:pt idx="10418">
                  <c:v>2035.9369999999999</c:v>
                </c:pt>
                <c:pt idx="10419">
                  <c:v>2032.7339999999999</c:v>
                </c:pt>
                <c:pt idx="10420">
                  <c:v>2036.4059999999999</c:v>
                </c:pt>
                <c:pt idx="10421">
                  <c:v>2036.5619999999999</c:v>
                </c:pt>
                <c:pt idx="10422">
                  <c:v>2035.1559999999999</c:v>
                </c:pt>
                <c:pt idx="10423">
                  <c:v>2037.7339999999999</c:v>
                </c:pt>
                <c:pt idx="10424">
                  <c:v>2037.7339999999999</c:v>
                </c:pt>
                <c:pt idx="10425">
                  <c:v>2036.953</c:v>
                </c:pt>
                <c:pt idx="10426">
                  <c:v>2039.6089999999999</c:v>
                </c:pt>
                <c:pt idx="10427">
                  <c:v>2036.172</c:v>
                </c:pt>
                <c:pt idx="10428">
                  <c:v>2035</c:v>
                </c:pt>
                <c:pt idx="10429">
                  <c:v>2040.9369999999999</c:v>
                </c:pt>
                <c:pt idx="10430">
                  <c:v>2039.375</c:v>
                </c:pt>
                <c:pt idx="10431">
                  <c:v>2039.375</c:v>
                </c:pt>
                <c:pt idx="10432">
                  <c:v>2041.172</c:v>
                </c:pt>
                <c:pt idx="10433">
                  <c:v>2043.5940000000001</c:v>
                </c:pt>
                <c:pt idx="10434">
                  <c:v>2041.797</c:v>
                </c:pt>
                <c:pt idx="10435">
                  <c:v>2042.578</c:v>
                </c:pt>
                <c:pt idx="10436">
                  <c:v>2042.9690000000001</c:v>
                </c:pt>
                <c:pt idx="10437">
                  <c:v>2043.9839999999999</c:v>
                </c:pt>
                <c:pt idx="10438">
                  <c:v>2045.1559999999999</c:v>
                </c:pt>
                <c:pt idx="10439">
                  <c:v>2043.9839999999999</c:v>
                </c:pt>
                <c:pt idx="10440">
                  <c:v>2043.75</c:v>
                </c:pt>
                <c:pt idx="10441">
                  <c:v>2045</c:v>
                </c:pt>
                <c:pt idx="10442">
                  <c:v>2041.172</c:v>
                </c:pt>
                <c:pt idx="10443">
                  <c:v>2041.953</c:v>
                </c:pt>
                <c:pt idx="10444">
                  <c:v>2043.75</c:v>
                </c:pt>
                <c:pt idx="10445">
                  <c:v>2043.203</c:v>
                </c:pt>
                <c:pt idx="10446">
                  <c:v>2040.7809999999999</c:v>
                </c:pt>
                <c:pt idx="10447">
                  <c:v>2041.953</c:v>
                </c:pt>
                <c:pt idx="10448">
                  <c:v>2043.203</c:v>
                </c:pt>
                <c:pt idx="10449">
                  <c:v>2040.9369999999999</c:v>
                </c:pt>
                <c:pt idx="10450">
                  <c:v>2039.1410000000001</c:v>
                </c:pt>
                <c:pt idx="10451">
                  <c:v>2040</c:v>
                </c:pt>
                <c:pt idx="10452">
                  <c:v>2039.1410000000001</c:v>
                </c:pt>
                <c:pt idx="10453">
                  <c:v>2037.7339999999999</c:v>
                </c:pt>
                <c:pt idx="10454">
                  <c:v>2039.1410000000001</c:v>
                </c:pt>
                <c:pt idx="10455">
                  <c:v>2037.3440000000001</c:v>
                </c:pt>
                <c:pt idx="10456">
                  <c:v>2036.172</c:v>
                </c:pt>
                <c:pt idx="10457">
                  <c:v>2037.9690000000001</c:v>
                </c:pt>
                <c:pt idx="10458">
                  <c:v>2031.797</c:v>
                </c:pt>
                <c:pt idx="10459">
                  <c:v>2031.953</c:v>
                </c:pt>
                <c:pt idx="10460">
                  <c:v>2032.578</c:v>
                </c:pt>
                <c:pt idx="10461">
                  <c:v>2031.797</c:v>
                </c:pt>
                <c:pt idx="10462">
                  <c:v>2028.9839999999999</c:v>
                </c:pt>
                <c:pt idx="10463">
                  <c:v>2029.6089999999999</c:v>
                </c:pt>
                <c:pt idx="10464">
                  <c:v>2026.172</c:v>
                </c:pt>
                <c:pt idx="10465">
                  <c:v>2029.375</c:v>
                </c:pt>
                <c:pt idx="10466">
                  <c:v>2029.6089999999999</c:v>
                </c:pt>
                <c:pt idx="10467">
                  <c:v>2026.953</c:v>
                </c:pt>
                <c:pt idx="10468">
                  <c:v>2023.9839999999999</c:v>
                </c:pt>
                <c:pt idx="10469">
                  <c:v>2025.547</c:v>
                </c:pt>
                <c:pt idx="10470">
                  <c:v>2022.7339999999999</c:v>
                </c:pt>
                <c:pt idx="10471">
                  <c:v>2024.6089999999999</c:v>
                </c:pt>
                <c:pt idx="10472">
                  <c:v>2021.4059999999999</c:v>
                </c:pt>
                <c:pt idx="10473">
                  <c:v>2023.75</c:v>
                </c:pt>
                <c:pt idx="10474">
                  <c:v>2022.9690000000001</c:v>
                </c:pt>
                <c:pt idx="10475">
                  <c:v>2021.5619999999999</c:v>
                </c:pt>
                <c:pt idx="10476">
                  <c:v>2021.172</c:v>
                </c:pt>
                <c:pt idx="10477">
                  <c:v>2019.375</c:v>
                </c:pt>
                <c:pt idx="10478">
                  <c:v>2020.9369999999999</c:v>
                </c:pt>
                <c:pt idx="10479">
                  <c:v>2021.797</c:v>
                </c:pt>
                <c:pt idx="10480">
                  <c:v>2019.1410000000001</c:v>
                </c:pt>
                <c:pt idx="10481">
                  <c:v>2020.7809999999999</c:v>
                </c:pt>
                <c:pt idx="10482">
                  <c:v>2018.75</c:v>
                </c:pt>
                <c:pt idx="10483">
                  <c:v>2017.7339999999999</c:v>
                </c:pt>
                <c:pt idx="10484">
                  <c:v>2020.7809999999999</c:v>
                </c:pt>
                <c:pt idx="10485">
                  <c:v>2019.375</c:v>
                </c:pt>
                <c:pt idx="10486">
                  <c:v>2022.7339999999999</c:v>
                </c:pt>
                <c:pt idx="10487">
                  <c:v>2022.1869999999999</c:v>
                </c:pt>
                <c:pt idx="10488">
                  <c:v>2024.6089999999999</c:v>
                </c:pt>
                <c:pt idx="10489">
                  <c:v>2024.1410000000001</c:v>
                </c:pt>
                <c:pt idx="10490">
                  <c:v>2025.547</c:v>
                </c:pt>
                <c:pt idx="10491">
                  <c:v>2030.7809999999999</c:v>
                </c:pt>
                <c:pt idx="10492">
                  <c:v>2029.1410000000001</c:v>
                </c:pt>
                <c:pt idx="10493">
                  <c:v>2033.203</c:v>
                </c:pt>
                <c:pt idx="10494">
                  <c:v>2036.4059999999999</c:v>
                </c:pt>
                <c:pt idx="10495">
                  <c:v>2037.578</c:v>
                </c:pt>
                <c:pt idx="10496">
                  <c:v>2038.5940000000001</c:v>
                </c:pt>
                <c:pt idx="10497">
                  <c:v>2041.953</c:v>
                </c:pt>
                <c:pt idx="10498">
                  <c:v>2043.75</c:v>
                </c:pt>
                <c:pt idx="10499">
                  <c:v>2046.4059999999999</c:v>
                </c:pt>
                <c:pt idx="10500">
                  <c:v>2049.6089999999999</c:v>
                </c:pt>
                <c:pt idx="10501">
                  <c:v>2051.4059999999999</c:v>
                </c:pt>
                <c:pt idx="10502">
                  <c:v>2057.9690000000001</c:v>
                </c:pt>
                <c:pt idx="10503">
                  <c:v>2058.3589999999999</c:v>
                </c:pt>
                <c:pt idx="10504">
                  <c:v>2058.9839999999999</c:v>
                </c:pt>
                <c:pt idx="10505">
                  <c:v>2062.9690000000001</c:v>
                </c:pt>
                <c:pt idx="10506">
                  <c:v>2067.3440000000001</c:v>
                </c:pt>
                <c:pt idx="10507">
                  <c:v>2069.375</c:v>
                </c:pt>
                <c:pt idx="10508">
                  <c:v>2070.9369999999999</c:v>
                </c:pt>
                <c:pt idx="10509">
                  <c:v>2056.953</c:v>
                </c:pt>
                <c:pt idx="10510">
                  <c:v>2067.3440000000001</c:v>
                </c:pt>
                <c:pt idx="10511">
                  <c:v>2070.1559999999999</c:v>
                </c:pt>
                <c:pt idx="10512">
                  <c:v>2083.75</c:v>
                </c:pt>
                <c:pt idx="10513">
                  <c:v>2080.3910000000001</c:v>
                </c:pt>
                <c:pt idx="10514">
                  <c:v>2083.3589999999999</c:v>
                </c:pt>
                <c:pt idx="10515">
                  <c:v>2080.1559999999999</c:v>
                </c:pt>
                <c:pt idx="10516">
                  <c:v>2087.578</c:v>
                </c:pt>
                <c:pt idx="10517">
                  <c:v>2090.3910000000001</c:v>
                </c:pt>
                <c:pt idx="10518">
                  <c:v>2090.9369999999999</c:v>
                </c:pt>
                <c:pt idx="10519">
                  <c:v>2092.7339999999999</c:v>
                </c:pt>
                <c:pt idx="10520">
                  <c:v>2093.9839999999999</c:v>
                </c:pt>
                <c:pt idx="10521">
                  <c:v>2095.9369999999999</c:v>
                </c:pt>
                <c:pt idx="10522">
                  <c:v>2097.578</c:v>
                </c:pt>
                <c:pt idx="10523">
                  <c:v>2099.7660000000001</c:v>
                </c:pt>
                <c:pt idx="10524">
                  <c:v>2100.3910000000001</c:v>
                </c:pt>
                <c:pt idx="10525">
                  <c:v>2100.3910000000001</c:v>
                </c:pt>
                <c:pt idx="10526">
                  <c:v>2101.953</c:v>
                </c:pt>
                <c:pt idx="10527">
                  <c:v>2104.7660000000001</c:v>
                </c:pt>
                <c:pt idx="10528">
                  <c:v>2105.3910000000001</c:v>
                </c:pt>
                <c:pt idx="10529">
                  <c:v>2109.375</c:v>
                </c:pt>
                <c:pt idx="10530">
                  <c:v>2108.3589999999999</c:v>
                </c:pt>
                <c:pt idx="10531">
                  <c:v>2110</c:v>
                </c:pt>
                <c:pt idx="10532">
                  <c:v>2110.547</c:v>
                </c:pt>
                <c:pt idx="10533">
                  <c:v>2111.4059999999999</c:v>
                </c:pt>
                <c:pt idx="10534">
                  <c:v>2110.1559999999999</c:v>
                </c:pt>
                <c:pt idx="10535">
                  <c:v>2107.3440000000001</c:v>
                </c:pt>
                <c:pt idx="10536">
                  <c:v>2101.4059999999999</c:v>
                </c:pt>
                <c:pt idx="10537">
                  <c:v>2101.172</c:v>
                </c:pt>
                <c:pt idx="10538">
                  <c:v>2105.1559999999999</c:v>
                </c:pt>
                <c:pt idx="10539">
                  <c:v>2102.9690000000001</c:v>
                </c:pt>
                <c:pt idx="10540">
                  <c:v>2102.1869999999999</c:v>
                </c:pt>
                <c:pt idx="10541">
                  <c:v>2103.203</c:v>
                </c:pt>
                <c:pt idx="10542">
                  <c:v>2103.9839999999999</c:v>
                </c:pt>
                <c:pt idx="10543">
                  <c:v>2101.5619999999999</c:v>
                </c:pt>
                <c:pt idx="10544">
                  <c:v>2100.7809999999999</c:v>
                </c:pt>
                <c:pt idx="10545">
                  <c:v>2096.953</c:v>
                </c:pt>
                <c:pt idx="10546">
                  <c:v>2096.172</c:v>
                </c:pt>
                <c:pt idx="10547">
                  <c:v>2097.3440000000001</c:v>
                </c:pt>
                <c:pt idx="10548">
                  <c:v>2094.7660000000001</c:v>
                </c:pt>
                <c:pt idx="10549">
                  <c:v>2091.953</c:v>
                </c:pt>
                <c:pt idx="10550">
                  <c:v>2090</c:v>
                </c:pt>
                <c:pt idx="10551">
                  <c:v>2089.1410000000001</c:v>
                </c:pt>
                <c:pt idx="10552">
                  <c:v>2085.1559999999999</c:v>
                </c:pt>
                <c:pt idx="10553">
                  <c:v>2084.7660000000001</c:v>
                </c:pt>
                <c:pt idx="10554">
                  <c:v>2082.9690000000001</c:v>
                </c:pt>
                <c:pt idx="10555">
                  <c:v>2080.547</c:v>
                </c:pt>
                <c:pt idx="10556">
                  <c:v>2075.9369999999999</c:v>
                </c:pt>
                <c:pt idx="10557">
                  <c:v>2076.172</c:v>
                </c:pt>
                <c:pt idx="10558">
                  <c:v>2075.3910000000001</c:v>
                </c:pt>
                <c:pt idx="10559">
                  <c:v>2071.4059999999999</c:v>
                </c:pt>
                <c:pt idx="10560">
                  <c:v>2067.9690000000001</c:v>
                </c:pt>
                <c:pt idx="10561">
                  <c:v>2067.9690000000001</c:v>
                </c:pt>
                <c:pt idx="10562">
                  <c:v>2063.75</c:v>
                </c:pt>
                <c:pt idx="10563">
                  <c:v>2065</c:v>
                </c:pt>
                <c:pt idx="10564">
                  <c:v>2060.3910000000001</c:v>
                </c:pt>
                <c:pt idx="10565">
                  <c:v>2058.9839999999999</c:v>
                </c:pt>
                <c:pt idx="10566">
                  <c:v>2060.3910000000001</c:v>
                </c:pt>
                <c:pt idx="10567">
                  <c:v>2055.7809999999999</c:v>
                </c:pt>
                <c:pt idx="10568">
                  <c:v>2051.797</c:v>
                </c:pt>
                <c:pt idx="10569">
                  <c:v>2052.7339999999999</c:v>
                </c:pt>
                <c:pt idx="10570">
                  <c:v>2050.3910000000001</c:v>
                </c:pt>
                <c:pt idx="10571">
                  <c:v>2048.5940000000001</c:v>
                </c:pt>
                <c:pt idx="10572">
                  <c:v>2046.797</c:v>
                </c:pt>
                <c:pt idx="10573">
                  <c:v>2043.9839999999999</c:v>
                </c:pt>
                <c:pt idx="10574">
                  <c:v>2041.953</c:v>
                </c:pt>
                <c:pt idx="10575">
                  <c:v>2040.9369999999999</c:v>
                </c:pt>
                <c:pt idx="10576">
                  <c:v>2038.9839999999999</c:v>
                </c:pt>
                <c:pt idx="10577">
                  <c:v>2041.4059999999999</c:v>
                </c:pt>
                <c:pt idx="10578">
                  <c:v>2038.203</c:v>
                </c:pt>
                <c:pt idx="10579">
                  <c:v>2037.7339999999999</c:v>
                </c:pt>
                <c:pt idx="10580">
                  <c:v>2035.7809999999999</c:v>
                </c:pt>
                <c:pt idx="10581">
                  <c:v>2032.9690000000001</c:v>
                </c:pt>
                <c:pt idx="10582">
                  <c:v>2033.9839999999999</c:v>
                </c:pt>
                <c:pt idx="10583">
                  <c:v>2032.1869999999999</c:v>
                </c:pt>
                <c:pt idx="10584">
                  <c:v>2035.9369999999999</c:v>
                </c:pt>
                <c:pt idx="10585">
                  <c:v>2032.9690000000001</c:v>
                </c:pt>
                <c:pt idx="10586">
                  <c:v>2032.3440000000001</c:v>
                </c:pt>
                <c:pt idx="10587">
                  <c:v>2030.3910000000001</c:v>
                </c:pt>
                <c:pt idx="10588">
                  <c:v>2035.1559999999999</c:v>
                </c:pt>
                <c:pt idx="10589">
                  <c:v>2037.1869999999999</c:v>
                </c:pt>
                <c:pt idx="10590">
                  <c:v>2031.4059999999999</c:v>
                </c:pt>
                <c:pt idx="10591">
                  <c:v>2030.7809999999999</c:v>
                </c:pt>
                <c:pt idx="10592">
                  <c:v>2035.3910000000001</c:v>
                </c:pt>
                <c:pt idx="10593">
                  <c:v>2035.1559999999999</c:v>
                </c:pt>
                <c:pt idx="10594">
                  <c:v>2038.75</c:v>
                </c:pt>
                <c:pt idx="10595">
                  <c:v>2042.7339999999999</c:v>
                </c:pt>
                <c:pt idx="10596">
                  <c:v>2042.3440000000001</c:v>
                </c:pt>
                <c:pt idx="10597">
                  <c:v>2040.9369999999999</c:v>
                </c:pt>
                <c:pt idx="10598">
                  <c:v>2043.3589999999999</c:v>
                </c:pt>
                <c:pt idx="10599">
                  <c:v>2042.9690000000001</c:v>
                </c:pt>
                <c:pt idx="10600">
                  <c:v>2045</c:v>
                </c:pt>
                <c:pt idx="10601">
                  <c:v>2046.5619999999999</c:v>
                </c:pt>
                <c:pt idx="10602">
                  <c:v>2051.4059999999999</c:v>
                </c:pt>
                <c:pt idx="10603">
                  <c:v>2050.9369999999999</c:v>
                </c:pt>
                <c:pt idx="10604">
                  <c:v>2051.5619999999999</c:v>
                </c:pt>
                <c:pt idx="10605">
                  <c:v>2051.953</c:v>
                </c:pt>
                <c:pt idx="10606">
                  <c:v>2051.4059999999999</c:v>
                </c:pt>
                <c:pt idx="10607">
                  <c:v>2055.9369999999999</c:v>
                </c:pt>
                <c:pt idx="10608">
                  <c:v>2057.7339999999999</c:v>
                </c:pt>
                <c:pt idx="10609">
                  <c:v>2059.375</c:v>
                </c:pt>
                <c:pt idx="10610">
                  <c:v>2058.75</c:v>
                </c:pt>
                <c:pt idx="10611">
                  <c:v>2060</c:v>
                </c:pt>
                <c:pt idx="10612">
                  <c:v>2041.4059999999999</c:v>
                </c:pt>
                <c:pt idx="10613">
                  <c:v>1985.1559999999999</c:v>
                </c:pt>
                <c:pt idx="10614">
                  <c:v>2011.4059999999999</c:v>
                </c:pt>
                <c:pt idx="10615">
                  <c:v>2052.578</c:v>
                </c:pt>
                <c:pt idx="10616">
                  <c:v>2028.203</c:v>
                </c:pt>
                <c:pt idx="10617">
                  <c:v>2026.953</c:v>
                </c:pt>
                <c:pt idx="10618">
                  <c:v>2023.203</c:v>
                </c:pt>
                <c:pt idx="10619">
                  <c:v>2027.9690000000001</c:v>
                </c:pt>
                <c:pt idx="10620">
                  <c:v>2042.1869999999999</c:v>
                </c:pt>
                <c:pt idx="10621">
                  <c:v>2042.3440000000001</c:v>
                </c:pt>
                <c:pt idx="10622">
                  <c:v>2051.5619999999999</c:v>
                </c:pt>
                <c:pt idx="10623">
                  <c:v>2051.5619999999999</c:v>
                </c:pt>
                <c:pt idx="10624">
                  <c:v>2054.6089999999999</c:v>
                </c:pt>
                <c:pt idx="10625">
                  <c:v>2054.7660000000001</c:v>
                </c:pt>
                <c:pt idx="10626">
                  <c:v>2067.3440000000001</c:v>
                </c:pt>
                <c:pt idx="10627">
                  <c:v>2070.9369999999999</c:v>
                </c:pt>
                <c:pt idx="10628">
                  <c:v>2055.1559999999999</c:v>
                </c:pt>
                <c:pt idx="10629">
                  <c:v>2037.3440000000001</c:v>
                </c:pt>
                <c:pt idx="10630">
                  <c:v>2027.7339999999999</c:v>
                </c:pt>
                <c:pt idx="10631">
                  <c:v>2026.172</c:v>
                </c:pt>
                <c:pt idx="10632">
                  <c:v>2025.9369999999999</c:v>
                </c:pt>
                <c:pt idx="10633">
                  <c:v>2024.375</c:v>
                </c:pt>
                <c:pt idx="10634">
                  <c:v>2025.9369999999999</c:v>
                </c:pt>
                <c:pt idx="10635">
                  <c:v>2024.375</c:v>
                </c:pt>
                <c:pt idx="10636">
                  <c:v>2020.547</c:v>
                </c:pt>
                <c:pt idx="10637">
                  <c:v>2023.5940000000001</c:v>
                </c:pt>
                <c:pt idx="10638">
                  <c:v>2024.6089999999999</c:v>
                </c:pt>
                <c:pt idx="10639">
                  <c:v>2021.4059999999999</c:v>
                </c:pt>
                <c:pt idx="10640">
                  <c:v>2021.797</c:v>
                </c:pt>
                <c:pt idx="10641">
                  <c:v>2018.75</c:v>
                </c:pt>
                <c:pt idx="10642">
                  <c:v>2021.172</c:v>
                </c:pt>
                <c:pt idx="10643">
                  <c:v>2021.172</c:v>
                </c:pt>
                <c:pt idx="10644">
                  <c:v>2017.1869999999999</c:v>
                </c:pt>
                <c:pt idx="10645">
                  <c:v>2015</c:v>
                </c:pt>
                <c:pt idx="10646">
                  <c:v>2015.3910000000001</c:v>
                </c:pt>
                <c:pt idx="10647">
                  <c:v>2014.375</c:v>
                </c:pt>
                <c:pt idx="10648">
                  <c:v>2013.9839999999999</c:v>
                </c:pt>
                <c:pt idx="10649">
                  <c:v>2013.9839999999999</c:v>
                </c:pt>
                <c:pt idx="10650">
                  <c:v>2012.9690000000001</c:v>
                </c:pt>
                <c:pt idx="10651">
                  <c:v>2010.9369999999999</c:v>
                </c:pt>
                <c:pt idx="10652">
                  <c:v>2012.7339999999999</c:v>
                </c:pt>
                <c:pt idx="10653">
                  <c:v>2011.4059999999999</c:v>
                </c:pt>
                <c:pt idx="10654">
                  <c:v>2012.3440000000001</c:v>
                </c:pt>
                <c:pt idx="10655">
                  <c:v>2010</c:v>
                </c:pt>
                <c:pt idx="10656">
                  <c:v>2009.1410000000001</c:v>
                </c:pt>
                <c:pt idx="10657">
                  <c:v>2010.3910000000001</c:v>
                </c:pt>
                <c:pt idx="10658">
                  <c:v>2010.3910000000001</c:v>
                </c:pt>
                <c:pt idx="10659">
                  <c:v>2010.7809999999999</c:v>
                </c:pt>
                <c:pt idx="10660">
                  <c:v>2008.3589999999999</c:v>
                </c:pt>
                <c:pt idx="10661">
                  <c:v>2010.547</c:v>
                </c:pt>
                <c:pt idx="10662">
                  <c:v>2010.3910000000001</c:v>
                </c:pt>
                <c:pt idx="10663">
                  <c:v>2011.4059999999999</c:v>
                </c:pt>
                <c:pt idx="10664">
                  <c:v>2010.547</c:v>
                </c:pt>
                <c:pt idx="10665">
                  <c:v>2010.9369999999999</c:v>
                </c:pt>
                <c:pt idx="10666">
                  <c:v>2012.9690000000001</c:v>
                </c:pt>
                <c:pt idx="10667">
                  <c:v>2014.7660000000001</c:v>
                </c:pt>
                <c:pt idx="10668">
                  <c:v>2012.578</c:v>
                </c:pt>
                <c:pt idx="10669">
                  <c:v>2013.203</c:v>
                </c:pt>
                <c:pt idx="10670">
                  <c:v>2012.7339999999999</c:v>
                </c:pt>
                <c:pt idx="10671">
                  <c:v>2013.75</c:v>
                </c:pt>
                <c:pt idx="10672">
                  <c:v>2014.1410000000001</c:v>
                </c:pt>
                <c:pt idx="10673">
                  <c:v>2014.6089999999999</c:v>
                </c:pt>
                <c:pt idx="10674">
                  <c:v>2016.172</c:v>
                </c:pt>
                <c:pt idx="10675">
                  <c:v>2016.172</c:v>
                </c:pt>
                <c:pt idx="10676">
                  <c:v>2019.1410000000001</c:v>
                </c:pt>
                <c:pt idx="10677">
                  <c:v>2020.9369999999999</c:v>
                </c:pt>
                <c:pt idx="10678">
                  <c:v>2022.3440000000001</c:v>
                </c:pt>
                <c:pt idx="10679">
                  <c:v>2017.1869999999999</c:v>
                </c:pt>
                <c:pt idx="10680">
                  <c:v>2022.1869999999999</c:v>
                </c:pt>
                <c:pt idx="10681">
                  <c:v>2021.5619999999999</c:v>
                </c:pt>
                <c:pt idx="10682">
                  <c:v>2020.9369999999999</c:v>
                </c:pt>
                <c:pt idx="10683">
                  <c:v>2022.3440000000001</c:v>
                </c:pt>
                <c:pt idx="10684">
                  <c:v>2025.1559999999999</c:v>
                </c:pt>
                <c:pt idx="10685">
                  <c:v>2025.9369999999999</c:v>
                </c:pt>
                <c:pt idx="10686">
                  <c:v>2026.5619999999999</c:v>
                </c:pt>
                <c:pt idx="10687">
                  <c:v>2025.7809999999999</c:v>
                </c:pt>
                <c:pt idx="10688">
                  <c:v>2024.6089999999999</c:v>
                </c:pt>
                <c:pt idx="10689">
                  <c:v>2026.172</c:v>
                </c:pt>
                <c:pt idx="10690">
                  <c:v>2027.3440000000001</c:v>
                </c:pt>
                <c:pt idx="10691">
                  <c:v>2030.9369999999999</c:v>
                </c:pt>
                <c:pt idx="10692">
                  <c:v>2028.5940000000001</c:v>
                </c:pt>
                <c:pt idx="10693">
                  <c:v>2028.9839999999999</c:v>
                </c:pt>
                <c:pt idx="10694">
                  <c:v>2029.6089999999999</c:v>
                </c:pt>
                <c:pt idx="10695">
                  <c:v>2025.547</c:v>
                </c:pt>
                <c:pt idx="10696">
                  <c:v>2028.75</c:v>
                </c:pt>
                <c:pt idx="10697">
                  <c:v>2030.1559999999999</c:v>
                </c:pt>
                <c:pt idx="10698">
                  <c:v>2029.1410000000001</c:v>
                </c:pt>
                <c:pt idx="10699">
                  <c:v>2028.3589999999999</c:v>
                </c:pt>
                <c:pt idx="10700">
                  <c:v>2031.5619999999999</c:v>
                </c:pt>
                <c:pt idx="10701">
                  <c:v>2031.172</c:v>
                </c:pt>
                <c:pt idx="10702">
                  <c:v>2030.547</c:v>
                </c:pt>
                <c:pt idx="10703">
                  <c:v>2032.3440000000001</c:v>
                </c:pt>
                <c:pt idx="10704">
                  <c:v>2031.5619999999999</c:v>
                </c:pt>
                <c:pt idx="10705">
                  <c:v>2033.75</c:v>
                </c:pt>
                <c:pt idx="10706">
                  <c:v>2035.1559999999999</c:v>
                </c:pt>
                <c:pt idx="10707">
                  <c:v>2035.3910000000001</c:v>
                </c:pt>
                <c:pt idx="10708">
                  <c:v>2037.7339999999999</c:v>
                </c:pt>
                <c:pt idx="10709">
                  <c:v>2036.5619999999999</c:v>
                </c:pt>
                <c:pt idx="10710">
                  <c:v>2035.1559999999999</c:v>
                </c:pt>
                <c:pt idx="10711">
                  <c:v>2025.7809999999999</c:v>
                </c:pt>
                <c:pt idx="10712">
                  <c:v>2020.7809999999999</c:v>
                </c:pt>
                <c:pt idx="10713">
                  <c:v>2023.3589999999999</c:v>
                </c:pt>
                <c:pt idx="10714">
                  <c:v>2024.1410000000001</c:v>
                </c:pt>
                <c:pt idx="10715">
                  <c:v>2021.4059999999999</c:v>
                </c:pt>
                <c:pt idx="10716">
                  <c:v>2023.3589999999999</c:v>
                </c:pt>
                <c:pt idx="10717">
                  <c:v>2027.3440000000001</c:v>
                </c:pt>
                <c:pt idx="10718">
                  <c:v>2031.5619999999999</c:v>
                </c:pt>
                <c:pt idx="10719">
                  <c:v>2038.5940000000001</c:v>
                </c:pt>
                <c:pt idx="10720">
                  <c:v>2037.1869999999999</c:v>
                </c:pt>
                <c:pt idx="10721">
                  <c:v>2032.1869999999999</c:v>
                </c:pt>
                <c:pt idx="10722">
                  <c:v>2036.4059999999999</c:v>
                </c:pt>
                <c:pt idx="10723">
                  <c:v>2034.375</c:v>
                </c:pt>
                <c:pt idx="10724">
                  <c:v>2033.5940000000001</c:v>
                </c:pt>
                <c:pt idx="10725">
                  <c:v>2042.1869999999999</c:v>
                </c:pt>
                <c:pt idx="10726">
                  <c:v>2039.375</c:v>
                </c:pt>
                <c:pt idx="10727">
                  <c:v>2027.7339999999999</c:v>
                </c:pt>
                <c:pt idx="10728">
                  <c:v>2025.9369999999999</c:v>
                </c:pt>
                <c:pt idx="10729">
                  <c:v>2030.1559999999999</c:v>
                </c:pt>
                <c:pt idx="10730">
                  <c:v>2030.3910000000001</c:v>
                </c:pt>
                <c:pt idx="10731">
                  <c:v>2029.6089999999999</c:v>
                </c:pt>
                <c:pt idx="10732">
                  <c:v>2032.9690000000001</c:v>
                </c:pt>
                <c:pt idx="10733">
                  <c:v>2035.1559999999999</c:v>
                </c:pt>
                <c:pt idx="10734">
                  <c:v>2036.4059999999999</c:v>
                </c:pt>
                <c:pt idx="10735">
                  <c:v>2035</c:v>
                </c:pt>
                <c:pt idx="10736">
                  <c:v>2037.1869999999999</c:v>
                </c:pt>
                <c:pt idx="10737">
                  <c:v>2034.1410000000001</c:v>
                </c:pt>
                <c:pt idx="10738">
                  <c:v>2039.6089999999999</c:v>
                </c:pt>
                <c:pt idx="10739">
                  <c:v>2038.9839999999999</c:v>
                </c:pt>
                <c:pt idx="10740">
                  <c:v>2037.1869999999999</c:v>
                </c:pt>
                <c:pt idx="10741">
                  <c:v>2038.203</c:v>
                </c:pt>
                <c:pt idx="10742">
                  <c:v>2040.3910000000001</c:v>
                </c:pt>
                <c:pt idx="10743">
                  <c:v>2038.203</c:v>
                </c:pt>
                <c:pt idx="10744">
                  <c:v>2037.1869999999999</c:v>
                </c:pt>
                <c:pt idx="10745">
                  <c:v>2039.7660000000001</c:v>
                </c:pt>
                <c:pt idx="10746">
                  <c:v>2040.1559999999999</c:v>
                </c:pt>
                <c:pt idx="10747">
                  <c:v>2038.9839999999999</c:v>
                </c:pt>
                <c:pt idx="10748">
                  <c:v>2038.9839999999999</c:v>
                </c:pt>
                <c:pt idx="10749">
                  <c:v>2041.4059999999999</c:v>
                </c:pt>
                <c:pt idx="10750">
                  <c:v>2040.547</c:v>
                </c:pt>
                <c:pt idx="10751">
                  <c:v>2039.375</c:v>
                </c:pt>
                <c:pt idx="10752">
                  <c:v>2040.7809999999999</c:v>
                </c:pt>
                <c:pt idx="10753">
                  <c:v>2044.1410000000001</c:v>
                </c:pt>
                <c:pt idx="10754">
                  <c:v>2039.375</c:v>
                </c:pt>
                <c:pt idx="10755">
                  <c:v>2040.547</c:v>
                </c:pt>
                <c:pt idx="10756">
                  <c:v>2041.5619999999999</c:v>
                </c:pt>
                <c:pt idx="10757">
                  <c:v>2043.3589999999999</c:v>
                </c:pt>
                <c:pt idx="10758">
                  <c:v>2041.172</c:v>
                </c:pt>
                <c:pt idx="10759">
                  <c:v>2040.9369999999999</c:v>
                </c:pt>
                <c:pt idx="10760">
                  <c:v>2041.797</c:v>
                </c:pt>
                <c:pt idx="10761">
                  <c:v>2041.953</c:v>
                </c:pt>
                <c:pt idx="10762">
                  <c:v>2040.7809999999999</c:v>
                </c:pt>
                <c:pt idx="10763">
                  <c:v>2040.547</c:v>
                </c:pt>
                <c:pt idx="10764">
                  <c:v>2040</c:v>
                </c:pt>
                <c:pt idx="10765">
                  <c:v>2037.9690000000001</c:v>
                </c:pt>
                <c:pt idx="10766">
                  <c:v>2037.7339999999999</c:v>
                </c:pt>
                <c:pt idx="10767">
                  <c:v>2035.9369999999999</c:v>
                </c:pt>
                <c:pt idx="10768">
                  <c:v>2034.7660000000001</c:v>
                </c:pt>
                <c:pt idx="10769">
                  <c:v>2033.203</c:v>
                </c:pt>
                <c:pt idx="10770">
                  <c:v>2033.9839999999999</c:v>
                </c:pt>
                <c:pt idx="10771">
                  <c:v>2033.203</c:v>
                </c:pt>
                <c:pt idx="10772">
                  <c:v>2029.6089999999999</c:v>
                </c:pt>
                <c:pt idx="10773">
                  <c:v>2031.4059999999999</c:v>
                </c:pt>
                <c:pt idx="10774">
                  <c:v>2030</c:v>
                </c:pt>
                <c:pt idx="10775">
                  <c:v>2031.5619999999999</c:v>
                </c:pt>
                <c:pt idx="10776">
                  <c:v>2031.5619999999999</c:v>
                </c:pt>
                <c:pt idx="10777">
                  <c:v>2026.953</c:v>
                </c:pt>
                <c:pt idx="10778">
                  <c:v>2026.5619999999999</c:v>
                </c:pt>
                <c:pt idx="10779">
                  <c:v>2024.6089999999999</c:v>
                </c:pt>
                <c:pt idx="10780">
                  <c:v>2026.953</c:v>
                </c:pt>
                <c:pt idx="10781">
                  <c:v>2027.9690000000001</c:v>
                </c:pt>
                <c:pt idx="10782">
                  <c:v>2025.1559999999999</c:v>
                </c:pt>
                <c:pt idx="10783">
                  <c:v>2026.953</c:v>
                </c:pt>
                <c:pt idx="10784">
                  <c:v>2025.547</c:v>
                </c:pt>
                <c:pt idx="10785">
                  <c:v>2022.1869999999999</c:v>
                </c:pt>
                <c:pt idx="10786">
                  <c:v>2021.4059999999999</c:v>
                </c:pt>
                <c:pt idx="10787">
                  <c:v>2021.797</c:v>
                </c:pt>
                <c:pt idx="10788">
                  <c:v>2023.75</c:v>
                </c:pt>
                <c:pt idx="10789">
                  <c:v>2021.172</c:v>
                </c:pt>
                <c:pt idx="10790">
                  <c:v>2019.375</c:v>
                </c:pt>
                <c:pt idx="10791">
                  <c:v>2022.7339999999999</c:v>
                </c:pt>
                <c:pt idx="10792">
                  <c:v>2021.4059999999999</c:v>
                </c:pt>
                <c:pt idx="10793">
                  <c:v>2019.7660000000001</c:v>
                </c:pt>
                <c:pt idx="10794">
                  <c:v>2021.172</c:v>
                </c:pt>
                <c:pt idx="10795">
                  <c:v>2025.1559999999999</c:v>
                </c:pt>
                <c:pt idx="10796">
                  <c:v>2021.953</c:v>
                </c:pt>
                <c:pt idx="10797">
                  <c:v>2025.7809999999999</c:v>
                </c:pt>
                <c:pt idx="10798">
                  <c:v>2027.3440000000001</c:v>
                </c:pt>
                <c:pt idx="10799">
                  <c:v>2022.9690000000001</c:v>
                </c:pt>
                <c:pt idx="10800">
                  <c:v>2025.3910000000001</c:v>
                </c:pt>
                <c:pt idx="10801">
                  <c:v>2028.75</c:v>
                </c:pt>
                <c:pt idx="10802">
                  <c:v>2029.1410000000001</c:v>
                </c:pt>
                <c:pt idx="10803">
                  <c:v>2031.4059999999999</c:v>
                </c:pt>
                <c:pt idx="10804">
                  <c:v>2031.797</c:v>
                </c:pt>
                <c:pt idx="10805">
                  <c:v>2033.9839999999999</c:v>
                </c:pt>
                <c:pt idx="10806">
                  <c:v>2033.5940000000001</c:v>
                </c:pt>
                <c:pt idx="10807">
                  <c:v>2035.9369999999999</c:v>
                </c:pt>
                <c:pt idx="10808">
                  <c:v>2038.5940000000001</c:v>
                </c:pt>
                <c:pt idx="10809">
                  <c:v>2042.1869999999999</c:v>
                </c:pt>
                <c:pt idx="10810">
                  <c:v>2045.7809999999999</c:v>
                </c:pt>
                <c:pt idx="10811">
                  <c:v>2045.7809999999999</c:v>
                </c:pt>
                <c:pt idx="10812">
                  <c:v>2045.1559999999999</c:v>
                </c:pt>
                <c:pt idx="10813">
                  <c:v>2049.6089999999999</c:v>
                </c:pt>
                <c:pt idx="10814">
                  <c:v>2054.6089999999999</c:v>
                </c:pt>
                <c:pt idx="10815">
                  <c:v>2055</c:v>
                </c:pt>
                <c:pt idx="10816">
                  <c:v>2060.3910000000001</c:v>
                </c:pt>
                <c:pt idx="10817">
                  <c:v>2061.953</c:v>
                </c:pt>
                <c:pt idx="10818">
                  <c:v>2068.203</c:v>
                </c:pt>
                <c:pt idx="10819">
                  <c:v>2069.7660000000001</c:v>
                </c:pt>
                <c:pt idx="10820">
                  <c:v>2074.1410000000001</c:v>
                </c:pt>
                <c:pt idx="10821">
                  <c:v>2072.3440000000001</c:v>
                </c:pt>
                <c:pt idx="10822">
                  <c:v>2056.4059999999999</c:v>
                </c:pt>
                <c:pt idx="10823">
                  <c:v>2072.3440000000001</c:v>
                </c:pt>
                <c:pt idx="10824">
                  <c:v>2091.5619999999999</c:v>
                </c:pt>
                <c:pt idx="10825">
                  <c:v>2080.547</c:v>
                </c:pt>
                <c:pt idx="10826">
                  <c:v>2085.547</c:v>
                </c:pt>
                <c:pt idx="10827">
                  <c:v>2082.578</c:v>
                </c:pt>
                <c:pt idx="10828">
                  <c:v>2090</c:v>
                </c:pt>
                <c:pt idx="10829">
                  <c:v>2090.1559999999999</c:v>
                </c:pt>
                <c:pt idx="10830">
                  <c:v>2093.203</c:v>
                </c:pt>
                <c:pt idx="10831">
                  <c:v>2095.3910000000001</c:v>
                </c:pt>
                <c:pt idx="10832">
                  <c:v>2096.797</c:v>
                </c:pt>
                <c:pt idx="10833">
                  <c:v>2098.75</c:v>
                </c:pt>
                <c:pt idx="10834">
                  <c:v>2096.5619999999999</c:v>
                </c:pt>
                <c:pt idx="10835">
                  <c:v>2102.578</c:v>
                </c:pt>
                <c:pt idx="10836">
                  <c:v>2101.953</c:v>
                </c:pt>
                <c:pt idx="10837">
                  <c:v>2103.5940000000001</c:v>
                </c:pt>
                <c:pt idx="10838">
                  <c:v>2106.5619999999999</c:v>
                </c:pt>
                <c:pt idx="10839">
                  <c:v>2108.5940000000001</c:v>
                </c:pt>
                <c:pt idx="10840">
                  <c:v>2109.375</c:v>
                </c:pt>
                <c:pt idx="10841">
                  <c:v>2110.547</c:v>
                </c:pt>
                <c:pt idx="10842">
                  <c:v>2111.5619999999999</c:v>
                </c:pt>
                <c:pt idx="10843">
                  <c:v>2112.9690000000001</c:v>
                </c:pt>
                <c:pt idx="10844">
                  <c:v>2116.953</c:v>
                </c:pt>
                <c:pt idx="10845">
                  <c:v>2114.7660000000001</c:v>
                </c:pt>
                <c:pt idx="10846">
                  <c:v>2115.1559999999999</c:v>
                </c:pt>
                <c:pt idx="10847">
                  <c:v>2112.9690000000001</c:v>
                </c:pt>
                <c:pt idx="10848">
                  <c:v>2108.5940000000001</c:v>
                </c:pt>
                <c:pt idx="10849">
                  <c:v>2106.953</c:v>
                </c:pt>
                <c:pt idx="10850">
                  <c:v>2105.7809999999999</c:v>
                </c:pt>
                <c:pt idx="10851">
                  <c:v>2108.5940000000001</c:v>
                </c:pt>
                <c:pt idx="10852">
                  <c:v>2104.1410000000001</c:v>
                </c:pt>
                <c:pt idx="10853">
                  <c:v>2104.7660000000001</c:v>
                </c:pt>
                <c:pt idx="10854">
                  <c:v>2104.7660000000001</c:v>
                </c:pt>
                <c:pt idx="10855">
                  <c:v>2102.1869999999999</c:v>
                </c:pt>
                <c:pt idx="10856">
                  <c:v>2102.7339999999999</c:v>
                </c:pt>
                <c:pt idx="10857">
                  <c:v>2098.9839999999999</c:v>
                </c:pt>
                <c:pt idx="10858">
                  <c:v>2102.1869999999999</c:v>
                </c:pt>
                <c:pt idx="10859">
                  <c:v>2097.3440000000001</c:v>
                </c:pt>
                <c:pt idx="10860">
                  <c:v>2096.5619999999999</c:v>
                </c:pt>
                <c:pt idx="10861">
                  <c:v>2093.5940000000001</c:v>
                </c:pt>
                <c:pt idx="10862">
                  <c:v>2090.7809999999999</c:v>
                </c:pt>
                <c:pt idx="10863">
                  <c:v>2089.375</c:v>
                </c:pt>
                <c:pt idx="10864">
                  <c:v>2088.75</c:v>
                </c:pt>
                <c:pt idx="10865">
                  <c:v>2086.4059999999999</c:v>
                </c:pt>
                <c:pt idx="10866">
                  <c:v>2085.547</c:v>
                </c:pt>
                <c:pt idx="10867">
                  <c:v>2078.75</c:v>
                </c:pt>
                <c:pt idx="10868">
                  <c:v>2080.1559999999999</c:v>
                </c:pt>
                <c:pt idx="10869">
                  <c:v>2075</c:v>
                </c:pt>
                <c:pt idx="10870">
                  <c:v>2075.547</c:v>
                </c:pt>
                <c:pt idx="10871">
                  <c:v>2072.9690000000001</c:v>
                </c:pt>
                <c:pt idx="10872">
                  <c:v>2071.4059999999999</c:v>
                </c:pt>
                <c:pt idx="10873">
                  <c:v>2067.3440000000001</c:v>
                </c:pt>
                <c:pt idx="10874">
                  <c:v>2065.7809999999999</c:v>
                </c:pt>
                <c:pt idx="10875">
                  <c:v>2066.4059999999999</c:v>
                </c:pt>
                <c:pt idx="10876">
                  <c:v>2060.3910000000001</c:v>
                </c:pt>
                <c:pt idx="10877">
                  <c:v>2060.1559999999999</c:v>
                </c:pt>
                <c:pt idx="10878">
                  <c:v>2060</c:v>
                </c:pt>
                <c:pt idx="10879">
                  <c:v>2057.3440000000001</c:v>
                </c:pt>
                <c:pt idx="10880">
                  <c:v>2057.3440000000001</c:v>
                </c:pt>
                <c:pt idx="10881">
                  <c:v>2052.578</c:v>
                </c:pt>
                <c:pt idx="10882">
                  <c:v>2049.6089999999999</c:v>
                </c:pt>
                <c:pt idx="10883">
                  <c:v>2047.9690000000001</c:v>
                </c:pt>
                <c:pt idx="10884">
                  <c:v>2043.75</c:v>
                </c:pt>
                <c:pt idx="10885">
                  <c:v>2044.6089999999999</c:v>
                </c:pt>
                <c:pt idx="10886">
                  <c:v>2042.9690000000001</c:v>
                </c:pt>
                <c:pt idx="10887">
                  <c:v>2039.7660000000001</c:v>
                </c:pt>
                <c:pt idx="10888">
                  <c:v>2036.172</c:v>
                </c:pt>
                <c:pt idx="10889">
                  <c:v>2035.3910000000001</c:v>
                </c:pt>
                <c:pt idx="10890">
                  <c:v>2033.5940000000001</c:v>
                </c:pt>
                <c:pt idx="10891">
                  <c:v>2034.6089999999999</c:v>
                </c:pt>
                <c:pt idx="10892">
                  <c:v>2032.7339999999999</c:v>
                </c:pt>
                <c:pt idx="10893">
                  <c:v>2035.1559999999999</c:v>
                </c:pt>
                <c:pt idx="10894">
                  <c:v>2032.578</c:v>
                </c:pt>
                <c:pt idx="10895">
                  <c:v>2030.547</c:v>
                </c:pt>
                <c:pt idx="10896">
                  <c:v>2032.1869999999999</c:v>
                </c:pt>
                <c:pt idx="10897">
                  <c:v>2032.578</c:v>
                </c:pt>
                <c:pt idx="10898">
                  <c:v>2032.7339999999999</c:v>
                </c:pt>
                <c:pt idx="10899">
                  <c:v>2029.7660000000001</c:v>
                </c:pt>
                <c:pt idx="10900">
                  <c:v>2029.6089999999999</c:v>
                </c:pt>
                <c:pt idx="10901">
                  <c:v>2031.953</c:v>
                </c:pt>
                <c:pt idx="10902">
                  <c:v>2035.3910000000001</c:v>
                </c:pt>
                <c:pt idx="10903">
                  <c:v>2029.7660000000001</c:v>
                </c:pt>
                <c:pt idx="10904">
                  <c:v>2032.9690000000001</c:v>
                </c:pt>
                <c:pt idx="10905">
                  <c:v>2029.6089999999999</c:v>
                </c:pt>
                <c:pt idx="10906">
                  <c:v>2032.3440000000001</c:v>
                </c:pt>
                <c:pt idx="10907">
                  <c:v>2033.5940000000001</c:v>
                </c:pt>
                <c:pt idx="10908">
                  <c:v>2030.1559999999999</c:v>
                </c:pt>
                <c:pt idx="10909">
                  <c:v>2035.1559999999999</c:v>
                </c:pt>
                <c:pt idx="10910">
                  <c:v>2034.7660000000001</c:v>
                </c:pt>
                <c:pt idx="10911">
                  <c:v>2035.3910000000001</c:v>
                </c:pt>
                <c:pt idx="10912">
                  <c:v>2039.1410000000001</c:v>
                </c:pt>
                <c:pt idx="10913">
                  <c:v>2039.375</c:v>
                </c:pt>
                <c:pt idx="10914">
                  <c:v>2041.4059999999999</c:v>
                </c:pt>
                <c:pt idx="10915">
                  <c:v>2043.75</c:v>
                </c:pt>
                <c:pt idx="10916">
                  <c:v>2046.4059999999999</c:v>
                </c:pt>
                <c:pt idx="10917">
                  <c:v>2047.578</c:v>
                </c:pt>
                <c:pt idx="10918">
                  <c:v>2050.547</c:v>
                </c:pt>
                <c:pt idx="10919">
                  <c:v>2052.9690000000001</c:v>
                </c:pt>
                <c:pt idx="10920">
                  <c:v>2055.547</c:v>
                </c:pt>
                <c:pt idx="10921">
                  <c:v>2055.3910000000001</c:v>
                </c:pt>
                <c:pt idx="10922">
                  <c:v>2057.578</c:v>
                </c:pt>
                <c:pt idx="10923">
                  <c:v>2057.9690000000001</c:v>
                </c:pt>
                <c:pt idx="10924">
                  <c:v>2045</c:v>
                </c:pt>
                <c:pt idx="10925">
                  <c:v>1987.9690000000001</c:v>
                </c:pt>
                <c:pt idx="10926">
                  <c:v>1999.7660000000001</c:v>
                </c:pt>
                <c:pt idx="10927">
                  <c:v>2044.6089999999999</c:v>
                </c:pt>
                <c:pt idx="10928">
                  <c:v>2018.203</c:v>
                </c:pt>
                <c:pt idx="10929">
                  <c:v>2023.203</c:v>
                </c:pt>
                <c:pt idx="10930">
                  <c:v>2023.203</c:v>
                </c:pt>
                <c:pt idx="10931">
                  <c:v>2026.172</c:v>
                </c:pt>
                <c:pt idx="10932">
                  <c:v>2040.3910000000001</c:v>
                </c:pt>
                <c:pt idx="10933">
                  <c:v>2041.172</c:v>
                </c:pt>
                <c:pt idx="10934">
                  <c:v>2044.6089999999999</c:v>
                </c:pt>
                <c:pt idx="10935">
                  <c:v>2041.797</c:v>
                </c:pt>
                <c:pt idx="10936">
                  <c:v>2045.1559999999999</c:v>
                </c:pt>
                <c:pt idx="10937">
                  <c:v>2044.375</c:v>
                </c:pt>
                <c:pt idx="10938">
                  <c:v>2051.4059999999999</c:v>
                </c:pt>
                <c:pt idx="10939">
                  <c:v>2073.203</c:v>
                </c:pt>
                <c:pt idx="10940">
                  <c:v>2060.547</c:v>
                </c:pt>
                <c:pt idx="10941">
                  <c:v>2031.4059999999999</c:v>
                </c:pt>
                <c:pt idx="10942">
                  <c:v>2024.6089999999999</c:v>
                </c:pt>
                <c:pt idx="10943">
                  <c:v>2028.75</c:v>
                </c:pt>
                <c:pt idx="10944">
                  <c:v>2029.6089999999999</c:v>
                </c:pt>
                <c:pt idx="10945">
                  <c:v>2025.9369999999999</c:v>
                </c:pt>
                <c:pt idx="10946">
                  <c:v>2022.578</c:v>
                </c:pt>
                <c:pt idx="10947">
                  <c:v>2023.9839999999999</c:v>
                </c:pt>
                <c:pt idx="10948">
                  <c:v>2019.7660000000001</c:v>
                </c:pt>
                <c:pt idx="10949">
                  <c:v>2019.1410000000001</c:v>
                </c:pt>
                <c:pt idx="10950">
                  <c:v>2019.6089999999999</c:v>
                </c:pt>
                <c:pt idx="10951">
                  <c:v>2017.9690000000001</c:v>
                </c:pt>
                <c:pt idx="10952">
                  <c:v>2018.3589999999999</c:v>
                </c:pt>
                <c:pt idx="10953">
                  <c:v>2017.9690000000001</c:v>
                </c:pt>
                <c:pt idx="10954">
                  <c:v>2013.9839999999999</c:v>
                </c:pt>
                <c:pt idx="10955">
                  <c:v>2013.9839999999999</c:v>
                </c:pt>
                <c:pt idx="10956">
                  <c:v>2015</c:v>
                </c:pt>
                <c:pt idx="10957">
                  <c:v>2009.7660000000001</c:v>
                </c:pt>
                <c:pt idx="10958">
                  <c:v>2015</c:v>
                </c:pt>
                <c:pt idx="10959">
                  <c:v>2013.203</c:v>
                </c:pt>
                <c:pt idx="10960">
                  <c:v>2011.172</c:v>
                </c:pt>
                <c:pt idx="10961">
                  <c:v>2012.7339999999999</c:v>
                </c:pt>
                <c:pt idx="10962">
                  <c:v>2011.4059999999999</c:v>
                </c:pt>
                <c:pt idx="10963">
                  <c:v>2010.547</c:v>
                </c:pt>
                <c:pt idx="10964">
                  <c:v>2008.9839999999999</c:v>
                </c:pt>
                <c:pt idx="10965">
                  <c:v>2004.7660000000001</c:v>
                </c:pt>
                <c:pt idx="10966">
                  <c:v>2011.172</c:v>
                </c:pt>
                <c:pt idx="10967">
                  <c:v>2011.4059999999999</c:v>
                </c:pt>
                <c:pt idx="10968">
                  <c:v>2005.9369999999999</c:v>
                </c:pt>
                <c:pt idx="10969">
                  <c:v>2010</c:v>
                </c:pt>
                <c:pt idx="10970">
                  <c:v>2009.6089999999999</c:v>
                </c:pt>
                <c:pt idx="10971">
                  <c:v>2009.6089999999999</c:v>
                </c:pt>
                <c:pt idx="10972">
                  <c:v>2005</c:v>
                </c:pt>
                <c:pt idx="10973">
                  <c:v>2009.1410000000001</c:v>
                </c:pt>
                <c:pt idx="10974">
                  <c:v>2008.203</c:v>
                </c:pt>
                <c:pt idx="10975">
                  <c:v>2007.9690000000001</c:v>
                </c:pt>
                <c:pt idx="10976">
                  <c:v>2010.9369999999999</c:v>
                </c:pt>
                <c:pt idx="10977">
                  <c:v>2008.203</c:v>
                </c:pt>
                <c:pt idx="10978">
                  <c:v>2008.9839999999999</c:v>
                </c:pt>
                <c:pt idx="10979">
                  <c:v>2007.9690000000001</c:v>
                </c:pt>
                <c:pt idx="10980">
                  <c:v>2010.3910000000001</c:v>
                </c:pt>
                <c:pt idx="10981">
                  <c:v>2012.1869999999999</c:v>
                </c:pt>
                <c:pt idx="10982">
                  <c:v>2010.1559999999999</c:v>
                </c:pt>
                <c:pt idx="10983">
                  <c:v>2009.375</c:v>
                </c:pt>
                <c:pt idx="10984">
                  <c:v>2010.9369999999999</c:v>
                </c:pt>
                <c:pt idx="10985">
                  <c:v>2016.4059999999999</c:v>
                </c:pt>
                <c:pt idx="10986">
                  <c:v>2015.1559999999999</c:v>
                </c:pt>
                <c:pt idx="10987">
                  <c:v>2013.203</c:v>
                </c:pt>
                <c:pt idx="10988">
                  <c:v>2016.797</c:v>
                </c:pt>
                <c:pt idx="10989">
                  <c:v>2017.3440000000001</c:v>
                </c:pt>
                <c:pt idx="10990">
                  <c:v>2014.1410000000001</c:v>
                </c:pt>
                <c:pt idx="10991">
                  <c:v>2016.5619999999999</c:v>
                </c:pt>
                <c:pt idx="10992">
                  <c:v>2018.3589999999999</c:v>
                </c:pt>
                <c:pt idx="10993">
                  <c:v>2020.7809999999999</c:v>
                </c:pt>
                <c:pt idx="10994">
                  <c:v>2022.3440000000001</c:v>
                </c:pt>
                <c:pt idx="10995">
                  <c:v>2022.578</c:v>
                </c:pt>
                <c:pt idx="10996">
                  <c:v>2021.172</c:v>
                </c:pt>
                <c:pt idx="10997">
                  <c:v>2024.1410000000001</c:v>
                </c:pt>
                <c:pt idx="10998">
                  <c:v>2024.6089999999999</c:v>
                </c:pt>
                <c:pt idx="10999">
                  <c:v>2025.3910000000001</c:v>
                </c:pt>
                <c:pt idx="11000">
                  <c:v>2025.1559999999999</c:v>
                </c:pt>
                <c:pt idx="11001">
                  <c:v>2023.9839999999999</c:v>
                </c:pt>
                <c:pt idx="11002">
                  <c:v>2027.578</c:v>
                </c:pt>
                <c:pt idx="11003">
                  <c:v>2025.9369999999999</c:v>
                </c:pt>
                <c:pt idx="11004">
                  <c:v>2023.5940000000001</c:v>
                </c:pt>
                <c:pt idx="11005">
                  <c:v>2024.1410000000001</c:v>
                </c:pt>
                <c:pt idx="11006">
                  <c:v>2024.6089999999999</c:v>
                </c:pt>
                <c:pt idx="11007">
                  <c:v>2026.5619999999999</c:v>
                </c:pt>
                <c:pt idx="11008">
                  <c:v>2029.1410000000001</c:v>
                </c:pt>
                <c:pt idx="11009">
                  <c:v>2029.6089999999999</c:v>
                </c:pt>
                <c:pt idx="11010">
                  <c:v>2025.7809999999999</c:v>
                </c:pt>
                <c:pt idx="11011">
                  <c:v>2026.4059999999999</c:v>
                </c:pt>
                <c:pt idx="11012">
                  <c:v>2027.3440000000001</c:v>
                </c:pt>
                <c:pt idx="11013">
                  <c:v>2027.578</c:v>
                </c:pt>
                <c:pt idx="11014">
                  <c:v>2028.203</c:v>
                </c:pt>
                <c:pt idx="11015">
                  <c:v>2032.578</c:v>
                </c:pt>
                <c:pt idx="11016">
                  <c:v>2033.5940000000001</c:v>
                </c:pt>
                <c:pt idx="11017">
                  <c:v>2032.1869999999999</c:v>
                </c:pt>
                <c:pt idx="11018">
                  <c:v>2032.7339999999999</c:v>
                </c:pt>
                <c:pt idx="11019">
                  <c:v>2033.9839999999999</c:v>
                </c:pt>
                <c:pt idx="11020">
                  <c:v>2033.3589999999999</c:v>
                </c:pt>
                <c:pt idx="11021">
                  <c:v>2038.5940000000001</c:v>
                </c:pt>
                <c:pt idx="11022">
                  <c:v>2036.953</c:v>
                </c:pt>
                <c:pt idx="11023">
                  <c:v>2031.797</c:v>
                </c:pt>
                <c:pt idx="11024">
                  <c:v>2021.953</c:v>
                </c:pt>
                <c:pt idx="11025">
                  <c:v>2013.5940000000001</c:v>
                </c:pt>
                <c:pt idx="11026">
                  <c:v>2019.6089999999999</c:v>
                </c:pt>
                <c:pt idx="11027">
                  <c:v>2023.75</c:v>
                </c:pt>
                <c:pt idx="11028">
                  <c:v>2018.3589999999999</c:v>
                </c:pt>
                <c:pt idx="11029">
                  <c:v>2021.953</c:v>
                </c:pt>
                <c:pt idx="11030">
                  <c:v>2030</c:v>
                </c:pt>
                <c:pt idx="11031">
                  <c:v>2026.953</c:v>
                </c:pt>
                <c:pt idx="11032">
                  <c:v>2033.9839999999999</c:v>
                </c:pt>
                <c:pt idx="11033">
                  <c:v>2034.6089999999999</c:v>
                </c:pt>
                <c:pt idx="11034">
                  <c:v>2031.953</c:v>
                </c:pt>
                <c:pt idx="11035">
                  <c:v>2037.9690000000001</c:v>
                </c:pt>
                <c:pt idx="11036">
                  <c:v>2035.3910000000001</c:v>
                </c:pt>
                <c:pt idx="11037">
                  <c:v>2032.7339999999999</c:v>
                </c:pt>
                <c:pt idx="11038">
                  <c:v>2040.7809999999999</c:v>
                </c:pt>
                <c:pt idx="11039">
                  <c:v>2031.797</c:v>
                </c:pt>
                <c:pt idx="11040">
                  <c:v>2026.4059999999999</c:v>
                </c:pt>
                <c:pt idx="11041">
                  <c:v>2028.75</c:v>
                </c:pt>
                <c:pt idx="11042">
                  <c:v>2032.7339999999999</c:v>
                </c:pt>
                <c:pt idx="11043">
                  <c:v>2031.797</c:v>
                </c:pt>
                <c:pt idx="11044">
                  <c:v>2028.9839999999999</c:v>
                </c:pt>
                <c:pt idx="11045">
                  <c:v>2032.578</c:v>
                </c:pt>
                <c:pt idx="11046">
                  <c:v>2033.9839999999999</c:v>
                </c:pt>
                <c:pt idx="11047">
                  <c:v>2030.9369999999999</c:v>
                </c:pt>
                <c:pt idx="11048">
                  <c:v>2034.1410000000001</c:v>
                </c:pt>
                <c:pt idx="11049">
                  <c:v>2036.953</c:v>
                </c:pt>
                <c:pt idx="11050">
                  <c:v>2034.375</c:v>
                </c:pt>
                <c:pt idx="11051">
                  <c:v>2034.7660000000001</c:v>
                </c:pt>
                <c:pt idx="11052">
                  <c:v>2035.547</c:v>
                </c:pt>
                <c:pt idx="11053">
                  <c:v>2031.953</c:v>
                </c:pt>
                <c:pt idx="11054">
                  <c:v>2039.375</c:v>
                </c:pt>
                <c:pt idx="11055">
                  <c:v>2032.7339999999999</c:v>
                </c:pt>
                <c:pt idx="11056">
                  <c:v>2033.5940000000001</c:v>
                </c:pt>
                <c:pt idx="11057">
                  <c:v>2039.7660000000001</c:v>
                </c:pt>
                <c:pt idx="11058">
                  <c:v>2040.1559999999999</c:v>
                </c:pt>
                <c:pt idx="11059">
                  <c:v>2039.7660000000001</c:v>
                </c:pt>
                <c:pt idx="11060">
                  <c:v>2039.1410000000001</c:v>
                </c:pt>
                <c:pt idx="11061">
                  <c:v>2040.7809999999999</c:v>
                </c:pt>
                <c:pt idx="11062">
                  <c:v>2040.547</c:v>
                </c:pt>
                <c:pt idx="11063">
                  <c:v>2042.7339999999999</c:v>
                </c:pt>
                <c:pt idx="11064">
                  <c:v>2040.9369999999999</c:v>
                </c:pt>
                <c:pt idx="11065">
                  <c:v>2041.172</c:v>
                </c:pt>
                <c:pt idx="11066">
                  <c:v>2040.3910000000001</c:v>
                </c:pt>
                <c:pt idx="11067">
                  <c:v>2038.9839999999999</c:v>
                </c:pt>
                <c:pt idx="11068">
                  <c:v>2037.578</c:v>
                </c:pt>
                <c:pt idx="11069">
                  <c:v>2040.3910000000001</c:v>
                </c:pt>
                <c:pt idx="11070">
                  <c:v>2039.375</c:v>
                </c:pt>
                <c:pt idx="11071">
                  <c:v>2040.9369999999999</c:v>
                </c:pt>
                <c:pt idx="11072">
                  <c:v>2038.75</c:v>
                </c:pt>
                <c:pt idx="11073">
                  <c:v>2038.5940000000001</c:v>
                </c:pt>
                <c:pt idx="11074">
                  <c:v>2038.75</c:v>
                </c:pt>
                <c:pt idx="11075">
                  <c:v>2033.9839999999999</c:v>
                </c:pt>
                <c:pt idx="11076">
                  <c:v>2035.1559999999999</c:v>
                </c:pt>
                <c:pt idx="11077">
                  <c:v>2035.547</c:v>
                </c:pt>
                <c:pt idx="11078">
                  <c:v>2035.547</c:v>
                </c:pt>
                <c:pt idx="11079">
                  <c:v>2032.7339999999999</c:v>
                </c:pt>
                <c:pt idx="11080">
                  <c:v>2031.797</c:v>
                </c:pt>
                <c:pt idx="11081">
                  <c:v>2030.9369999999999</c:v>
                </c:pt>
                <c:pt idx="11082">
                  <c:v>2030.9369999999999</c:v>
                </c:pt>
                <c:pt idx="11083">
                  <c:v>2030.9369999999999</c:v>
                </c:pt>
                <c:pt idx="11084">
                  <c:v>2029.7660000000001</c:v>
                </c:pt>
                <c:pt idx="11085">
                  <c:v>2029.6089999999999</c:v>
                </c:pt>
                <c:pt idx="11086">
                  <c:v>2029.7660000000001</c:v>
                </c:pt>
                <c:pt idx="11087">
                  <c:v>2026.797</c:v>
                </c:pt>
                <c:pt idx="11088">
                  <c:v>2026.797</c:v>
                </c:pt>
                <c:pt idx="11089">
                  <c:v>2023.9839999999999</c:v>
                </c:pt>
                <c:pt idx="11090">
                  <c:v>2025</c:v>
                </c:pt>
                <c:pt idx="11091">
                  <c:v>2024.6089999999999</c:v>
                </c:pt>
                <c:pt idx="11092">
                  <c:v>2022.3440000000001</c:v>
                </c:pt>
                <c:pt idx="11093">
                  <c:v>2021.4059999999999</c:v>
                </c:pt>
                <c:pt idx="11094">
                  <c:v>2020.1559999999999</c:v>
                </c:pt>
                <c:pt idx="11095">
                  <c:v>2022.578</c:v>
                </c:pt>
                <c:pt idx="11096">
                  <c:v>2021.953</c:v>
                </c:pt>
                <c:pt idx="11097">
                  <c:v>2018.3589999999999</c:v>
                </c:pt>
                <c:pt idx="11098">
                  <c:v>2021.172</c:v>
                </c:pt>
                <c:pt idx="11099">
                  <c:v>2021.5619999999999</c:v>
                </c:pt>
                <c:pt idx="11100">
                  <c:v>2020.9369999999999</c:v>
                </c:pt>
                <c:pt idx="11101">
                  <c:v>2016.4059999999999</c:v>
                </c:pt>
                <c:pt idx="11102">
                  <c:v>2016.797</c:v>
                </c:pt>
                <c:pt idx="11103">
                  <c:v>2017.7339999999999</c:v>
                </c:pt>
                <c:pt idx="11104">
                  <c:v>2018.3589999999999</c:v>
                </c:pt>
                <c:pt idx="11105">
                  <c:v>2018.3589999999999</c:v>
                </c:pt>
                <c:pt idx="11106">
                  <c:v>2017.7339999999999</c:v>
                </c:pt>
                <c:pt idx="11107">
                  <c:v>2017.9690000000001</c:v>
                </c:pt>
                <c:pt idx="11108">
                  <c:v>2017.7339999999999</c:v>
                </c:pt>
                <c:pt idx="11109">
                  <c:v>2018.5940000000001</c:v>
                </c:pt>
                <c:pt idx="11110">
                  <c:v>2016.4059999999999</c:v>
                </c:pt>
                <c:pt idx="11111">
                  <c:v>2020.9369999999999</c:v>
                </c:pt>
                <c:pt idx="11112">
                  <c:v>2020.1559999999999</c:v>
                </c:pt>
                <c:pt idx="11113">
                  <c:v>2021.172</c:v>
                </c:pt>
                <c:pt idx="11114">
                  <c:v>2023.5940000000001</c:v>
                </c:pt>
                <c:pt idx="11115">
                  <c:v>2022.1869999999999</c:v>
                </c:pt>
                <c:pt idx="11116">
                  <c:v>2025.547</c:v>
                </c:pt>
                <c:pt idx="11117">
                  <c:v>2026.4059999999999</c:v>
                </c:pt>
                <c:pt idx="11118">
                  <c:v>2030</c:v>
                </c:pt>
                <c:pt idx="11119">
                  <c:v>2031.953</c:v>
                </c:pt>
                <c:pt idx="11120">
                  <c:v>2033.75</c:v>
                </c:pt>
                <c:pt idx="11121">
                  <c:v>2039.1410000000001</c:v>
                </c:pt>
                <c:pt idx="11122">
                  <c:v>2037.3440000000001</c:v>
                </c:pt>
                <c:pt idx="11123">
                  <c:v>2039.375</c:v>
                </c:pt>
                <c:pt idx="11124">
                  <c:v>2045.1559999999999</c:v>
                </c:pt>
                <c:pt idx="11125">
                  <c:v>2046.172</c:v>
                </c:pt>
                <c:pt idx="11126">
                  <c:v>2050.9369999999999</c:v>
                </c:pt>
                <c:pt idx="11127">
                  <c:v>2052.3440000000001</c:v>
                </c:pt>
                <c:pt idx="11128">
                  <c:v>2054.6089999999999</c:v>
                </c:pt>
                <c:pt idx="11129">
                  <c:v>2058.75</c:v>
                </c:pt>
                <c:pt idx="11130">
                  <c:v>2060.9369999999999</c:v>
                </c:pt>
                <c:pt idx="11131">
                  <c:v>2063.203</c:v>
                </c:pt>
                <c:pt idx="11132">
                  <c:v>2070.7809999999999</c:v>
                </c:pt>
                <c:pt idx="11133">
                  <c:v>2066.797</c:v>
                </c:pt>
                <c:pt idx="11134">
                  <c:v>2055</c:v>
                </c:pt>
                <c:pt idx="11135">
                  <c:v>2061.797</c:v>
                </c:pt>
                <c:pt idx="11136">
                  <c:v>2066.5619999999999</c:v>
                </c:pt>
                <c:pt idx="11137">
                  <c:v>2078.9839999999999</c:v>
                </c:pt>
                <c:pt idx="11138">
                  <c:v>2079.6089999999999</c:v>
                </c:pt>
                <c:pt idx="11139">
                  <c:v>2079.375</c:v>
                </c:pt>
                <c:pt idx="11140">
                  <c:v>2081.953</c:v>
                </c:pt>
                <c:pt idx="11141">
                  <c:v>2085.7809999999999</c:v>
                </c:pt>
                <c:pt idx="11142">
                  <c:v>2085.547</c:v>
                </c:pt>
                <c:pt idx="11143">
                  <c:v>2088.3589999999999</c:v>
                </c:pt>
                <c:pt idx="11144">
                  <c:v>2089.375</c:v>
                </c:pt>
                <c:pt idx="11145">
                  <c:v>2091.4059999999999</c:v>
                </c:pt>
                <c:pt idx="11146">
                  <c:v>2092.9690000000001</c:v>
                </c:pt>
                <c:pt idx="11147">
                  <c:v>2095.547</c:v>
                </c:pt>
                <c:pt idx="11148">
                  <c:v>2095.7809999999999</c:v>
                </c:pt>
                <c:pt idx="11149">
                  <c:v>2096.953</c:v>
                </c:pt>
                <c:pt idx="11150">
                  <c:v>2097.9690000000001</c:v>
                </c:pt>
                <c:pt idx="11151">
                  <c:v>2102.1869999999999</c:v>
                </c:pt>
                <c:pt idx="11152">
                  <c:v>2101.5619999999999</c:v>
                </c:pt>
                <c:pt idx="11153">
                  <c:v>2101.5619999999999</c:v>
                </c:pt>
                <c:pt idx="11154">
                  <c:v>2105.7809999999999</c:v>
                </c:pt>
                <c:pt idx="11155">
                  <c:v>2106.5619999999999</c:v>
                </c:pt>
                <c:pt idx="11156">
                  <c:v>2105</c:v>
                </c:pt>
                <c:pt idx="11157">
                  <c:v>2107.7339999999999</c:v>
                </c:pt>
                <c:pt idx="11158">
                  <c:v>2106.4059999999999</c:v>
                </c:pt>
                <c:pt idx="11159">
                  <c:v>2105.9369999999999</c:v>
                </c:pt>
                <c:pt idx="11160">
                  <c:v>2103.9839999999999</c:v>
                </c:pt>
                <c:pt idx="11161">
                  <c:v>2102.3440000000001</c:v>
                </c:pt>
                <c:pt idx="11162">
                  <c:v>2101.5619999999999</c:v>
                </c:pt>
                <c:pt idx="11163">
                  <c:v>2102.578</c:v>
                </c:pt>
                <c:pt idx="11164">
                  <c:v>2101.172</c:v>
                </c:pt>
                <c:pt idx="11165">
                  <c:v>2100.3910000000001</c:v>
                </c:pt>
                <c:pt idx="11166">
                  <c:v>2099.1410000000001</c:v>
                </c:pt>
                <c:pt idx="11167">
                  <c:v>2100.1559999999999</c:v>
                </c:pt>
                <c:pt idx="11168">
                  <c:v>2101.797</c:v>
                </c:pt>
                <c:pt idx="11169">
                  <c:v>2098.9839999999999</c:v>
                </c:pt>
                <c:pt idx="11170">
                  <c:v>2096.797</c:v>
                </c:pt>
                <c:pt idx="11171">
                  <c:v>2095.547</c:v>
                </c:pt>
                <c:pt idx="11172">
                  <c:v>2094.7660000000001</c:v>
                </c:pt>
                <c:pt idx="11173">
                  <c:v>2091.4059999999999</c:v>
                </c:pt>
                <c:pt idx="11174">
                  <c:v>2091.172</c:v>
                </c:pt>
                <c:pt idx="11175">
                  <c:v>2088.3589999999999</c:v>
                </c:pt>
                <c:pt idx="11176">
                  <c:v>2087.3440000000001</c:v>
                </c:pt>
                <c:pt idx="11177">
                  <c:v>2085</c:v>
                </c:pt>
                <c:pt idx="11178">
                  <c:v>2082.578</c:v>
                </c:pt>
                <c:pt idx="11179">
                  <c:v>2079.7660000000001</c:v>
                </c:pt>
                <c:pt idx="11180">
                  <c:v>2078.5940000000001</c:v>
                </c:pt>
                <c:pt idx="11181">
                  <c:v>2076.172</c:v>
                </c:pt>
                <c:pt idx="11182">
                  <c:v>2073.203</c:v>
                </c:pt>
                <c:pt idx="11183">
                  <c:v>2071.953</c:v>
                </c:pt>
                <c:pt idx="11184">
                  <c:v>2071.4059999999999</c:v>
                </c:pt>
                <c:pt idx="11185">
                  <c:v>2065.547</c:v>
                </c:pt>
                <c:pt idx="11186">
                  <c:v>2066.172</c:v>
                </c:pt>
                <c:pt idx="11187">
                  <c:v>2063.5940000000001</c:v>
                </c:pt>
                <c:pt idx="11188">
                  <c:v>2063.203</c:v>
                </c:pt>
                <c:pt idx="11189">
                  <c:v>2062.3440000000001</c:v>
                </c:pt>
                <c:pt idx="11190">
                  <c:v>2060.547</c:v>
                </c:pt>
                <c:pt idx="11191">
                  <c:v>2055.3910000000001</c:v>
                </c:pt>
                <c:pt idx="11192">
                  <c:v>2053.75</c:v>
                </c:pt>
                <c:pt idx="11193">
                  <c:v>2051.172</c:v>
                </c:pt>
                <c:pt idx="11194">
                  <c:v>2048.3589999999999</c:v>
                </c:pt>
                <c:pt idx="11195">
                  <c:v>2051.172</c:v>
                </c:pt>
                <c:pt idx="11196">
                  <c:v>2048.5940000000001</c:v>
                </c:pt>
                <c:pt idx="11197">
                  <c:v>2043.5940000000001</c:v>
                </c:pt>
                <c:pt idx="11198">
                  <c:v>2043.75</c:v>
                </c:pt>
                <c:pt idx="11199">
                  <c:v>2040.1559999999999</c:v>
                </c:pt>
                <c:pt idx="11200">
                  <c:v>2037.1869999999999</c:v>
                </c:pt>
                <c:pt idx="11201">
                  <c:v>2040</c:v>
                </c:pt>
                <c:pt idx="11202">
                  <c:v>2039.375</c:v>
                </c:pt>
                <c:pt idx="11203">
                  <c:v>2036.953</c:v>
                </c:pt>
                <c:pt idx="11204">
                  <c:v>2035.1559999999999</c:v>
                </c:pt>
                <c:pt idx="11205">
                  <c:v>2035.1559999999999</c:v>
                </c:pt>
                <c:pt idx="11206">
                  <c:v>2033.5940000000001</c:v>
                </c:pt>
                <c:pt idx="11207">
                  <c:v>2030.3910000000001</c:v>
                </c:pt>
                <c:pt idx="11208">
                  <c:v>2031.953</c:v>
                </c:pt>
                <c:pt idx="11209">
                  <c:v>2030.1559999999999</c:v>
                </c:pt>
                <c:pt idx="11210">
                  <c:v>2030.7809999999999</c:v>
                </c:pt>
                <c:pt idx="11211">
                  <c:v>2028.203</c:v>
                </c:pt>
                <c:pt idx="11212">
                  <c:v>2032.1869999999999</c:v>
                </c:pt>
                <c:pt idx="11213">
                  <c:v>2031.797</c:v>
                </c:pt>
                <c:pt idx="11214">
                  <c:v>2035.9369999999999</c:v>
                </c:pt>
                <c:pt idx="11215">
                  <c:v>2028.9839999999999</c:v>
                </c:pt>
                <c:pt idx="11216">
                  <c:v>2030.3910000000001</c:v>
                </c:pt>
                <c:pt idx="11217">
                  <c:v>2037.9690000000001</c:v>
                </c:pt>
                <c:pt idx="11218">
                  <c:v>2035.1559999999999</c:v>
                </c:pt>
                <c:pt idx="11219">
                  <c:v>2035.547</c:v>
                </c:pt>
                <c:pt idx="11220">
                  <c:v>2037.7339999999999</c:v>
                </c:pt>
                <c:pt idx="11221">
                  <c:v>2040.547</c:v>
                </c:pt>
                <c:pt idx="11222">
                  <c:v>2038.5940000000001</c:v>
                </c:pt>
                <c:pt idx="11223">
                  <c:v>2039.375</c:v>
                </c:pt>
                <c:pt idx="11224">
                  <c:v>2038.9839999999999</c:v>
                </c:pt>
                <c:pt idx="11225">
                  <c:v>2042.3440000000001</c:v>
                </c:pt>
                <c:pt idx="11226">
                  <c:v>2044.6089999999999</c:v>
                </c:pt>
                <c:pt idx="11227">
                  <c:v>2045.7809999999999</c:v>
                </c:pt>
                <c:pt idx="11228">
                  <c:v>2046.797</c:v>
                </c:pt>
                <c:pt idx="11229">
                  <c:v>2047.9690000000001</c:v>
                </c:pt>
                <c:pt idx="11230">
                  <c:v>2050.547</c:v>
                </c:pt>
                <c:pt idx="11231">
                  <c:v>2048.75</c:v>
                </c:pt>
                <c:pt idx="11232">
                  <c:v>2052.578</c:v>
                </c:pt>
                <c:pt idx="11233">
                  <c:v>2053.5940000000001</c:v>
                </c:pt>
                <c:pt idx="11234">
                  <c:v>2058.3589999999999</c:v>
                </c:pt>
                <c:pt idx="11235">
                  <c:v>2055</c:v>
                </c:pt>
                <c:pt idx="11236">
                  <c:v>2057.7339999999999</c:v>
                </c:pt>
                <c:pt idx="11237">
                  <c:v>2045.1559999999999</c:v>
                </c:pt>
                <c:pt idx="11238">
                  <c:v>1983.3589999999999</c:v>
                </c:pt>
                <c:pt idx="11239">
                  <c:v>2002.578</c:v>
                </c:pt>
                <c:pt idx="11240">
                  <c:v>2048.5940000000001</c:v>
                </c:pt>
                <c:pt idx="11241">
                  <c:v>2029.6089999999999</c:v>
                </c:pt>
                <c:pt idx="11242">
                  <c:v>2025.9369999999999</c:v>
                </c:pt>
                <c:pt idx="11243">
                  <c:v>2019.6089999999999</c:v>
                </c:pt>
                <c:pt idx="11244">
                  <c:v>2022.578</c:v>
                </c:pt>
                <c:pt idx="11245">
                  <c:v>2037.1869999999999</c:v>
                </c:pt>
                <c:pt idx="11246">
                  <c:v>2036.172</c:v>
                </c:pt>
                <c:pt idx="11247">
                  <c:v>2045.547</c:v>
                </c:pt>
                <c:pt idx="11248">
                  <c:v>2047.9690000000001</c:v>
                </c:pt>
                <c:pt idx="11249">
                  <c:v>2050.547</c:v>
                </c:pt>
                <c:pt idx="11250">
                  <c:v>2048.3589999999999</c:v>
                </c:pt>
                <c:pt idx="11251">
                  <c:v>2055.9369999999999</c:v>
                </c:pt>
                <c:pt idx="11252">
                  <c:v>2068.203</c:v>
                </c:pt>
                <c:pt idx="11253">
                  <c:v>2058.75</c:v>
                </c:pt>
                <c:pt idx="11254">
                  <c:v>2043.9839999999999</c:v>
                </c:pt>
                <c:pt idx="11255">
                  <c:v>2032.1869999999999</c:v>
                </c:pt>
                <c:pt idx="11256">
                  <c:v>2023.203</c:v>
                </c:pt>
                <c:pt idx="11257">
                  <c:v>2025.547</c:v>
                </c:pt>
                <c:pt idx="11258">
                  <c:v>2020.9369999999999</c:v>
                </c:pt>
                <c:pt idx="11259">
                  <c:v>2023.5940000000001</c:v>
                </c:pt>
                <c:pt idx="11260">
                  <c:v>2021.797</c:v>
                </c:pt>
                <c:pt idx="11261">
                  <c:v>2018.5940000000001</c:v>
                </c:pt>
                <c:pt idx="11262">
                  <c:v>2017.9690000000001</c:v>
                </c:pt>
                <c:pt idx="11263">
                  <c:v>2017.578</c:v>
                </c:pt>
                <c:pt idx="11264">
                  <c:v>2018.203</c:v>
                </c:pt>
                <c:pt idx="11265">
                  <c:v>2019.1410000000001</c:v>
                </c:pt>
                <c:pt idx="11266">
                  <c:v>2018.203</c:v>
                </c:pt>
                <c:pt idx="11267">
                  <c:v>2018.5940000000001</c:v>
                </c:pt>
                <c:pt idx="11268">
                  <c:v>2018.75</c:v>
                </c:pt>
                <c:pt idx="11269">
                  <c:v>2016.797</c:v>
                </c:pt>
                <c:pt idx="11270">
                  <c:v>2010.3910000000001</c:v>
                </c:pt>
                <c:pt idx="11271">
                  <c:v>2012.578</c:v>
                </c:pt>
                <c:pt idx="11272">
                  <c:v>2012.1869999999999</c:v>
                </c:pt>
                <c:pt idx="11273">
                  <c:v>2007.1869999999999</c:v>
                </c:pt>
                <c:pt idx="11274">
                  <c:v>2008.75</c:v>
                </c:pt>
                <c:pt idx="11275">
                  <c:v>2008.5940000000001</c:v>
                </c:pt>
                <c:pt idx="11276">
                  <c:v>2012.1869999999999</c:v>
                </c:pt>
                <c:pt idx="11277">
                  <c:v>2009.375</c:v>
                </c:pt>
                <c:pt idx="11278">
                  <c:v>2008.203</c:v>
                </c:pt>
                <c:pt idx="11279">
                  <c:v>2004.1410000000001</c:v>
                </c:pt>
                <c:pt idx="11280">
                  <c:v>2004.7660000000001</c:v>
                </c:pt>
                <c:pt idx="11281">
                  <c:v>2005</c:v>
                </c:pt>
                <c:pt idx="11282">
                  <c:v>2006.797</c:v>
                </c:pt>
                <c:pt idx="11283">
                  <c:v>2007.1869999999999</c:v>
                </c:pt>
                <c:pt idx="11284">
                  <c:v>2007.578</c:v>
                </c:pt>
                <c:pt idx="11285">
                  <c:v>2007.1869999999999</c:v>
                </c:pt>
                <c:pt idx="11286">
                  <c:v>2008.203</c:v>
                </c:pt>
                <c:pt idx="11287">
                  <c:v>2008.3589999999999</c:v>
                </c:pt>
                <c:pt idx="11288">
                  <c:v>2005.7809999999999</c:v>
                </c:pt>
                <c:pt idx="11289">
                  <c:v>2007.9690000000001</c:v>
                </c:pt>
                <c:pt idx="11290">
                  <c:v>2009.7660000000001</c:v>
                </c:pt>
                <c:pt idx="11291">
                  <c:v>2009.6089999999999</c:v>
                </c:pt>
                <c:pt idx="11292">
                  <c:v>2004.1410000000001</c:v>
                </c:pt>
                <c:pt idx="11293">
                  <c:v>2007.9690000000001</c:v>
                </c:pt>
                <c:pt idx="11294">
                  <c:v>2010.7809999999999</c:v>
                </c:pt>
                <c:pt idx="11295">
                  <c:v>2011.172</c:v>
                </c:pt>
                <c:pt idx="11296">
                  <c:v>2011.953</c:v>
                </c:pt>
                <c:pt idx="11297">
                  <c:v>2011.953</c:v>
                </c:pt>
                <c:pt idx="11298">
                  <c:v>2012.3440000000001</c:v>
                </c:pt>
                <c:pt idx="11299">
                  <c:v>2013.3589999999999</c:v>
                </c:pt>
                <c:pt idx="11300">
                  <c:v>2013.75</c:v>
                </c:pt>
                <c:pt idx="11301">
                  <c:v>2012.578</c:v>
                </c:pt>
                <c:pt idx="11302">
                  <c:v>2017.1869999999999</c:v>
                </c:pt>
                <c:pt idx="11303">
                  <c:v>2016.172</c:v>
                </c:pt>
                <c:pt idx="11304">
                  <c:v>2017.9690000000001</c:v>
                </c:pt>
                <c:pt idx="11305">
                  <c:v>2017.1869999999999</c:v>
                </c:pt>
                <c:pt idx="11306">
                  <c:v>2017.578</c:v>
                </c:pt>
                <c:pt idx="11307">
                  <c:v>2016.797</c:v>
                </c:pt>
                <c:pt idx="11308">
                  <c:v>2018.9839999999999</c:v>
                </c:pt>
                <c:pt idx="11309">
                  <c:v>2020.1559999999999</c:v>
                </c:pt>
                <c:pt idx="11310">
                  <c:v>2022.7339999999999</c:v>
                </c:pt>
                <c:pt idx="11311">
                  <c:v>2024.375</c:v>
                </c:pt>
                <c:pt idx="11312">
                  <c:v>2023.203</c:v>
                </c:pt>
                <c:pt idx="11313">
                  <c:v>2023.9839999999999</c:v>
                </c:pt>
                <c:pt idx="11314">
                  <c:v>2021.4059999999999</c:v>
                </c:pt>
                <c:pt idx="11315">
                  <c:v>2024.6089999999999</c:v>
                </c:pt>
                <c:pt idx="11316">
                  <c:v>2026.797</c:v>
                </c:pt>
                <c:pt idx="11317">
                  <c:v>2026.5619999999999</c:v>
                </c:pt>
                <c:pt idx="11318">
                  <c:v>2025.9369999999999</c:v>
                </c:pt>
                <c:pt idx="11319">
                  <c:v>2024.7660000000001</c:v>
                </c:pt>
                <c:pt idx="11320">
                  <c:v>2026.5619999999999</c:v>
                </c:pt>
                <c:pt idx="11321">
                  <c:v>2025.3910000000001</c:v>
                </c:pt>
                <c:pt idx="11322">
                  <c:v>2024.6089999999999</c:v>
                </c:pt>
                <c:pt idx="11323">
                  <c:v>2026.4059999999999</c:v>
                </c:pt>
                <c:pt idx="11324">
                  <c:v>2025.7809999999999</c:v>
                </c:pt>
                <c:pt idx="11325">
                  <c:v>2026.797</c:v>
                </c:pt>
                <c:pt idx="11326">
                  <c:v>2026.4059999999999</c:v>
                </c:pt>
                <c:pt idx="11327">
                  <c:v>2027.9690000000001</c:v>
                </c:pt>
                <c:pt idx="11328">
                  <c:v>2027.3440000000001</c:v>
                </c:pt>
                <c:pt idx="11329">
                  <c:v>2030</c:v>
                </c:pt>
                <c:pt idx="11330">
                  <c:v>2028.5940000000001</c:v>
                </c:pt>
                <c:pt idx="11331">
                  <c:v>2030.7809999999999</c:v>
                </c:pt>
                <c:pt idx="11332">
                  <c:v>2032.9690000000001</c:v>
                </c:pt>
                <c:pt idx="11333">
                  <c:v>2032.9690000000001</c:v>
                </c:pt>
                <c:pt idx="11334">
                  <c:v>2030.1559999999999</c:v>
                </c:pt>
                <c:pt idx="11335">
                  <c:v>2034.375</c:v>
                </c:pt>
                <c:pt idx="11336">
                  <c:v>2025</c:v>
                </c:pt>
                <c:pt idx="11337">
                  <c:v>2015.9369999999999</c:v>
                </c:pt>
                <c:pt idx="11338">
                  <c:v>2019.7660000000001</c:v>
                </c:pt>
                <c:pt idx="11339">
                  <c:v>2023.9839999999999</c:v>
                </c:pt>
                <c:pt idx="11340">
                  <c:v>2014.7660000000001</c:v>
                </c:pt>
                <c:pt idx="11341">
                  <c:v>2020.9369999999999</c:v>
                </c:pt>
                <c:pt idx="11342">
                  <c:v>2026.5619999999999</c:v>
                </c:pt>
                <c:pt idx="11343">
                  <c:v>2026.4059999999999</c:v>
                </c:pt>
                <c:pt idx="11344">
                  <c:v>2031.4059999999999</c:v>
                </c:pt>
                <c:pt idx="11345">
                  <c:v>2034.1410000000001</c:v>
                </c:pt>
                <c:pt idx="11346">
                  <c:v>2029.375</c:v>
                </c:pt>
                <c:pt idx="11347">
                  <c:v>2032.578</c:v>
                </c:pt>
                <c:pt idx="11348">
                  <c:v>2029.7660000000001</c:v>
                </c:pt>
                <c:pt idx="11349">
                  <c:v>2030.9369999999999</c:v>
                </c:pt>
                <c:pt idx="11350">
                  <c:v>2039.375</c:v>
                </c:pt>
                <c:pt idx="11351">
                  <c:v>2036.4059999999999</c:v>
                </c:pt>
                <c:pt idx="11352">
                  <c:v>2026.4059999999999</c:v>
                </c:pt>
                <c:pt idx="11353">
                  <c:v>2023.75</c:v>
                </c:pt>
                <c:pt idx="11354">
                  <c:v>2026.172</c:v>
                </c:pt>
                <c:pt idx="11355">
                  <c:v>2025.547</c:v>
                </c:pt>
                <c:pt idx="11356">
                  <c:v>2026.172</c:v>
                </c:pt>
                <c:pt idx="11357">
                  <c:v>2028.3589999999999</c:v>
                </c:pt>
                <c:pt idx="11358">
                  <c:v>2030.7809999999999</c:v>
                </c:pt>
                <c:pt idx="11359">
                  <c:v>2032.3440000000001</c:v>
                </c:pt>
                <c:pt idx="11360">
                  <c:v>2033.203</c:v>
                </c:pt>
                <c:pt idx="11361">
                  <c:v>2036.5619999999999</c:v>
                </c:pt>
                <c:pt idx="11362">
                  <c:v>2032.9690000000001</c:v>
                </c:pt>
                <c:pt idx="11363">
                  <c:v>2035.547</c:v>
                </c:pt>
                <c:pt idx="11364">
                  <c:v>2035.1559999999999</c:v>
                </c:pt>
                <c:pt idx="11365">
                  <c:v>2032.9690000000001</c:v>
                </c:pt>
                <c:pt idx="11366">
                  <c:v>2034.7660000000001</c:v>
                </c:pt>
                <c:pt idx="11367">
                  <c:v>2033.203</c:v>
                </c:pt>
                <c:pt idx="11368">
                  <c:v>2033.9839999999999</c:v>
                </c:pt>
                <c:pt idx="11369">
                  <c:v>2036.5619999999999</c:v>
                </c:pt>
                <c:pt idx="11370">
                  <c:v>2039.375</c:v>
                </c:pt>
                <c:pt idx="11371">
                  <c:v>2035.9369999999999</c:v>
                </c:pt>
                <c:pt idx="11372">
                  <c:v>2034.6089999999999</c:v>
                </c:pt>
                <c:pt idx="11373">
                  <c:v>2036.5619999999999</c:v>
                </c:pt>
                <c:pt idx="11374">
                  <c:v>2035.7809999999999</c:v>
                </c:pt>
                <c:pt idx="11375">
                  <c:v>2036.797</c:v>
                </c:pt>
                <c:pt idx="11376">
                  <c:v>2038.3589999999999</c:v>
                </c:pt>
                <c:pt idx="11377">
                  <c:v>2035.1559999999999</c:v>
                </c:pt>
                <c:pt idx="11378">
                  <c:v>2035.9369999999999</c:v>
                </c:pt>
                <c:pt idx="11379">
                  <c:v>2038.203</c:v>
                </c:pt>
                <c:pt idx="11380">
                  <c:v>2036.797</c:v>
                </c:pt>
                <c:pt idx="11381">
                  <c:v>2040</c:v>
                </c:pt>
                <c:pt idx="11382">
                  <c:v>2038.9839999999999</c:v>
                </c:pt>
                <c:pt idx="11383">
                  <c:v>2038.203</c:v>
                </c:pt>
                <c:pt idx="11384">
                  <c:v>2039.6089999999999</c:v>
                </c:pt>
                <c:pt idx="11385">
                  <c:v>2039.1410000000001</c:v>
                </c:pt>
                <c:pt idx="11386">
                  <c:v>2036.953</c:v>
                </c:pt>
                <c:pt idx="11387">
                  <c:v>2037.3440000000001</c:v>
                </c:pt>
                <c:pt idx="11388">
                  <c:v>2037.7339999999999</c:v>
                </c:pt>
                <c:pt idx="11389">
                  <c:v>2037.1869999999999</c:v>
                </c:pt>
                <c:pt idx="11390">
                  <c:v>2036.5619999999999</c:v>
                </c:pt>
                <c:pt idx="11391">
                  <c:v>2034.6089999999999</c:v>
                </c:pt>
                <c:pt idx="11392">
                  <c:v>2034.6089999999999</c:v>
                </c:pt>
                <c:pt idx="11393">
                  <c:v>2032.1869999999999</c:v>
                </c:pt>
                <c:pt idx="11394">
                  <c:v>2030.7809999999999</c:v>
                </c:pt>
                <c:pt idx="11395">
                  <c:v>2028.75</c:v>
                </c:pt>
                <c:pt idx="11396">
                  <c:v>2029.375</c:v>
                </c:pt>
                <c:pt idx="11397">
                  <c:v>2031.4059999999999</c:v>
                </c:pt>
                <c:pt idx="11398">
                  <c:v>2027.9690000000001</c:v>
                </c:pt>
                <c:pt idx="11399">
                  <c:v>2030.547</c:v>
                </c:pt>
                <c:pt idx="11400">
                  <c:v>2027.578</c:v>
                </c:pt>
                <c:pt idx="11401">
                  <c:v>2025.7809999999999</c:v>
                </c:pt>
                <c:pt idx="11402">
                  <c:v>2025.1559999999999</c:v>
                </c:pt>
                <c:pt idx="11403">
                  <c:v>2023.203</c:v>
                </c:pt>
                <c:pt idx="11404">
                  <c:v>2024.1410000000001</c:v>
                </c:pt>
                <c:pt idx="11405">
                  <c:v>2022.578</c:v>
                </c:pt>
                <c:pt idx="11406">
                  <c:v>2023.9839999999999</c:v>
                </c:pt>
                <c:pt idx="11407">
                  <c:v>2022.1869999999999</c:v>
                </c:pt>
                <c:pt idx="11408">
                  <c:v>2023.5940000000001</c:v>
                </c:pt>
                <c:pt idx="11409">
                  <c:v>2020.547</c:v>
                </c:pt>
                <c:pt idx="11410">
                  <c:v>2020.547</c:v>
                </c:pt>
                <c:pt idx="11411">
                  <c:v>2017.7339999999999</c:v>
                </c:pt>
                <c:pt idx="11412">
                  <c:v>2018.203</c:v>
                </c:pt>
                <c:pt idx="11413">
                  <c:v>2018.5940000000001</c:v>
                </c:pt>
                <c:pt idx="11414">
                  <c:v>2019.7660000000001</c:v>
                </c:pt>
                <c:pt idx="11415">
                  <c:v>2019.1410000000001</c:v>
                </c:pt>
                <c:pt idx="11416">
                  <c:v>2018.9839999999999</c:v>
                </c:pt>
                <c:pt idx="11417">
                  <c:v>2017.1869999999999</c:v>
                </c:pt>
                <c:pt idx="11418">
                  <c:v>2019.375</c:v>
                </c:pt>
                <c:pt idx="11419">
                  <c:v>2019.6089999999999</c:v>
                </c:pt>
                <c:pt idx="11420">
                  <c:v>2018.5940000000001</c:v>
                </c:pt>
                <c:pt idx="11421">
                  <c:v>2020.7809999999999</c:v>
                </c:pt>
                <c:pt idx="11422">
                  <c:v>2023.5940000000001</c:v>
                </c:pt>
                <c:pt idx="11423">
                  <c:v>2023.3589999999999</c:v>
                </c:pt>
                <c:pt idx="11424">
                  <c:v>2022.9690000000001</c:v>
                </c:pt>
                <c:pt idx="11425">
                  <c:v>2022.3440000000001</c:v>
                </c:pt>
                <c:pt idx="11426">
                  <c:v>2023.9839999999999</c:v>
                </c:pt>
                <c:pt idx="11427">
                  <c:v>2028.5940000000001</c:v>
                </c:pt>
                <c:pt idx="11428">
                  <c:v>2028.75</c:v>
                </c:pt>
                <c:pt idx="11429">
                  <c:v>2030.547</c:v>
                </c:pt>
                <c:pt idx="11430">
                  <c:v>2031.797</c:v>
                </c:pt>
                <c:pt idx="11431">
                  <c:v>2034.6089999999999</c:v>
                </c:pt>
                <c:pt idx="11432">
                  <c:v>2034.375</c:v>
                </c:pt>
                <c:pt idx="11433">
                  <c:v>2034.7660000000001</c:v>
                </c:pt>
                <c:pt idx="11434">
                  <c:v>2037.578</c:v>
                </c:pt>
                <c:pt idx="11435">
                  <c:v>2044.375</c:v>
                </c:pt>
                <c:pt idx="11436">
                  <c:v>2045.547</c:v>
                </c:pt>
                <c:pt idx="11437">
                  <c:v>2046.4059999999999</c:v>
                </c:pt>
                <c:pt idx="11438">
                  <c:v>2046.797</c:v>
                </c:pt>
                <c:pt idx="11439">
                  <c:v>2049.375</c:v>
                </c:pt>
                <c:pt idx="11440">
                  <c:v>2051.172</c:v>
                </c:pt>
                <c:pt idx="11441">
                  <c:v>2057.3440000000001</c:v>
                </c:pt>
                <c:pt idx="11442">
                  <c:v>2057.578</c:v>
                </c:pt>
                <c:pt idx="11443">
                  <c:v>2064.6089999999999</c:v>
                </c:pt>
                <c:pt idx="11444">
                  <c:v>2066.172</c:v>
                </c:pt>
                <c:pt idx="11445">
                  <c:v>2068.75</c:v>
                </c:pt>
                <c:pt idx="11446">
                  <c:v>2065.9369999999999</c:v>
                </c:pt>
                <c:pt idx="11447">
                  <c:v>2062.1869999999999</c:v>
                </c:pt>
                <c:pt idx="11448">
                  <c:v>2065.7809999999999</c:v>
                </c:pt>
                <c:pt idx="11449">
                  <c:v>2083.5940000000001</c:v>
                </c:pt>
                <c:pt idx="11450">
                  <c:v>2082.7339999999999</c:v>
                </c:pt>
                <c:pt idx="11451">
                  <c:v>2081.5619999999999</c:v>
                </c:pt>
                <c:pt idx="11452">
                  <c:v>2079.1410000000001</c:v>
                </c:pt>
                <c:pt idx="11453">
                  <c:v>2084.6089999999999</c:v>
                </c:pt>
                <c:pt idx="11454">
                  <c:v>2087.3440000000001</c:v>
                </c:pt>
                <c:pt idx="11455">
                  <c:v>2089.7660000000001</c:v>
                </c:pt>
                <c:pt idx="11456">
                  <c:v>2095.3910000000001</c:v>
                </c:pt>
                <c:pt idx="11457">
                  <c:v>2094.375</c:v>
                </c:pt>
                <c:pt idx="11458">
                  <c:v>2095</c:v>
                </c:pt>
                <c:pt idx="11459">
                  <c:v>2093.9839999999999</c:v>
                </c:pt>
                <c:pt idx="11460">
                  <c:v>2096.797</c:v>
                </c:pt>
                <c:pt idx="11461">
                  <c:v>2100.7809999999999</c:v>
                </c:pt>
                <c:pt idx="11462">
                  <c:v>2101.5619999999999</c:v>
                </c:pt>
                <c:pt idx="11463">
                  <c:v>2103.75</c:v>
                </c:pt>
                <c:pt idx="11464">
                  <c:v>2105.9369999999999</c:v>
                </c:pt>
                <c:pt idx="11465">
                  <c:v>2108.5940000000001</c:v>
                </c:pt>
                <c:pt idx="11466">
                  <c:v>2105</c:v>
                </c:pt>
                <c:pt idx="11467">
                  <c:v>2108.75</c:v>
                </c:pt>
                <c:pt idx="11468">
                  <c:v>2110.547</c:v>
                </c:pt>
                <c:pt idx="11469">
                  <c:v>2110.547</c:v>
                </c:pt>
                <c:pt idx="11470">
                  <c:v>2112.578</c:v>
                </c:pt>
                <c:pt idx="11471">
                  <c:v>2111.797</c:v>
                </c:pt>
                <c:pt idx="11472">
                  <c:v>2112.7339999999999</c:v>
                </c:pt>
                <c:pt idx="11473">
                  <c:v>2105</c:v>
                </c:pt>
                <c:pt idx="11474">
                  <c:v>2102.7339999999999</c:v>
                </c:pt>
                <c:pt idx="11475">
                  <c:v>2105.1559999999999</c:v>
                </c:pt>
                <c:pt idx="11476">
                  <c:v>2108.203</c:v>
                </c:pt>
                <c:pt idx="11477">
                  <c:v>2103.5940000000001</c:v>
                </c:pt>
                <c:pt idx="11478">
                  <c:v>2105.7809999999999</c:v>
                </c:pt>
                <c:pt idx="11479">
                  <c:v>2102.578</c:v>
                </c:pt>
                <c:pt idx="11480">
                  <c:v>2101.953</c:v>
                </c:pt>
                <c:pt idx="11481">
                  <c:v>2098.203</c:v>
                </c:pt>
                <c:pt idx="11482">
                  <c:v>2097.3440000000001</c:v>
                </c:pt>
                <c:pt idx="11483">
                  <c:v>2096.797</c:v>
                </c:pt>
                <c:pt idx="11484">
                  <c:v>2098.203</c:v>
                </c:pt>
                <c:pt idx="11485">
                  <c:v>2094.6089999999999</c:v>
                </c:pt>
                <c:pt idx="11486">
                  <c:v>2091.4059999999999</c:v>
                </c:pt>
                <c:pt idx="11487">
                  <c:v>2088.9839999999999</c:v>
                </c:pt>
                <c:pt idx="11488">
                  <c:v>2088.3589999999999</c:v>
                </c:pt>
                <c:pt idx="11489">
                  <c:v>2085</c:v>
                </c:pt>
                <c:pt idx="11490">
                  <c:v>2085.547</c:v>
                </c:pt>
                <c:pt idx="11491">
                  <c:v>2083.203</c:v>
                </c:pt>
                <c:pt idx="11492">
                  <c:v>2080</c:v>
                </c:pt>
                <c:pt idx="11493">
                  <c:v>2076.5619999999999</c:v>
                </c:pt>
                <c:pt idx="11494">
                  <c:v>2075.9369999999999</c:v>
                </c:pt>
                <c:pt idx="11495">
                  <c:v>2074.375</c:v>
                </c:pt>
                <c:pt idx="11496">
                  <c:v>2071.5619999999999</c:v>
                </c:pt>
                <c:pt idx="11497">
                  <c:v>2070</c:v>
                </c:pt>
                <c:pt idx="11498">
                  <c:v>2066.4059999999999</c:v>
                </c:pt>
                <c:pt idx="11499">
                  <c:v>2063.9839999999999</c:v>
                </c:pt>
                <c:pt idx="11500">
                  <c:v>2062.7339999999999</c:v>
                </c:pt>
                <c:pt idx="11501">
                  <c:v>2058.75</c:v>
                </c:pt>
                <c:pt idx="11502">
                  <c:v>2057.578</c:v>
                </c:pt>
                <c:pt idx="11503">
                  <c:v>2057.1869999999999</c:v>
                </c:pt>
                <c:pt idx="11504">
                  <c:v>2054.1410000000001</c:v>
                </c:pt>
                <c:pt idx="11505">
                  <c:v>2051.797</c:v>
                </c:pt>
                <c:pt idx="11506">
                  <c:v>2047.3440000000001</c:v>
                </c:pt>
                <c:pt idx="11507">
                  <c:v>2047.578</c:v>
                </c:pt>
                <c:pt idx="11508">
                  <c:v>2045.1559999999999</c:v>
                </c:pt>
                <c:pt idx="11509">
                  <c:v>2041.953</c:v>
                </c:pt>
                <c:pt idx="11510">
                  <c:v>2040.9369999999999</c:v>
                </c:pt>
                <c:pt idx="11511">
                  <c:v>2040.3910000000001</c:v>
                </c:pt>
                <c:pt idx="11512">
                  <c:v>2037.7339999999999</c:v>
                </c:pt>
                <c:pt idx="11513">
                  <c:v>2033.5940000000001</c:v>
                </c:pt>
                <c:pt idx="11514">
                  <c:v>2030.3910000000001</c:v>
                </c:pt>
                <c:pt idx="11515">
                  <c:v>2030.7809999999999</c:v>
                </c:pt>
                <c:pt idx="11516">
                  <c:v>2029.6089999999999</c:v>
                </c:pt>
                <c:pt idx="11517">
                  <c:v>2031.5619999999999</c:v>
                </c:pt>
                <c:pt idx="11518">
                  <c:v>2029.1410000000001</c:v>
                </c:pt>
                <c:pt idx="11519">
                  <c:v>2031.172</c:v>
                </c:pt>
                <c:pt idx="11520">
                  <c:v>2031.5619999999999</c:v>
                </c:pt>
                <c:pt idx="11521">
                  <c:v>2029.1410000000001</c:v>
                </c:pt>
                <c:pt idx="11522">
                  <c:v>2027.1869999999999</c:v>
                </c:pt>
                <c:pt idx="11523">
                  <c:v>2029.7660000000001</c:v>
                </c:pt>
                <c:pt idx="11524">
                  <c:v>2029.1410000000001</c:v>
                </c:pt>
                <c:pt idx="11525">
                  <c:v>2025.3910000000001</c:v>
                </c:pt>
                <c:pt idx="11526">
                  <c:v>2034.6089999999999</c:v>
                </c:pt>
                <c:pt idx="11527">
                  <c:v>2031.172</c:v>
                </c:pt>
                <c:pt idx="11528">
                  <c:v>2026.5619999999999</c:v>
                </c:pt>
                <c:pt idx="11529">
                  <c:v>2030.3910000000001</c:v>
                </c:pt>
                <c:pt idx="11530">
                  <c:v>2028.203</c:v>
                </c:pt>
                <c:pt idx="11531">
                  <c:v>2029.375</c:v>
                </c:pt>
                <c:pt idx="11532">
                  <c:v>2029.375</c:v>
                </c:pt>
                <c:pt idx="11533">
                  <c:v>2029.7660000000001</c:v>
                </c:pt>
                <c:pt idx="11534">
                  <c:v>2031.4059999999999</c:v>
                </c:pt>
                <c:pt idx="11535">
                  <c:v>2032.1869999999999</c:v>
                </c:pt>
                <c:pt idx="11536">
                  <c:v>2034.375</c:v>
                </c:pt>
                <c:pt idx="11537">
                  <c:v>2038.203</c:v>
                </c:pt>
                <c:pt idx="11538">
                  <c:v>2036.797</c:v>
                </c:pt>
                <c:pt idx="11539">
                  <c:v>2039.1410000000001</c:v>
                </c:pt>
                <c:pt idx="11540">
                  <c:v>2041.172</c:v>
                </c:pt>
                <c:pt idx="11541">
                  <c:v>2043.5940000000001</c:v>
                </c:pt>
                <c:pt idx="11542">
                  <c:v>2046.5619999999999</c:v>
                </c:pt>
                <c:pt idx="11543">
                  <c:v>2050.9369999999999</c:v>
                </c:pt>
                <c:pt idx="11544">
                  <c:v>2050.9369999999999</c:v>
                </c:pt>
                <c:pt idx="11545">
                  <c:v>2054.1410000000001</c:v>
                </c:pt>
                <c:pt idx="11546">
                  <c:v>2055</c:v>
                </c:pt>
                <c:pt idx="11547">
                  <c:v>2054.6089999999999</c:v>
                </c:pt>
                <c:pt idx="11548">
                  <c:v>2056.4059999999999</c:v>
                </c:pt>
                <c:pt idx="11549">
                  <c:v>2036.797</c:v>
                </c:pt>
                <c:pt idx="11550">
                  <c:v>1989.7660000000001</c:v>
                </c:pt>
                <c:pt idx="11551">
                  <c:v>1999.1410000000001</c:v>
                </c:pt>
                <c:pt idx="11552">
                  <c:v>2042.3440000000001</c:v>
                </c:pt>
                <c:pt idx="11553">
                  <c:v>2016.797</c:v>
                </c:pt>
                <c:pt idx="11554">
                  <c:v>2019.7660000000001</c:v>
                </c:pt>
                <c:pt idx="11555">
                  <c:v>2021.5619999999999</c:v>
                </c:pt>
                <c:pt idx="11556">
                  <c:v>2025</c:v>
                </c:pt>
                <c:pt idx="11557">
                  <c:v>2034.1410000000001</c:v>
                </c:pt>
                <c:pt idx="11558">
                  <c:v>2037.3440000000001</c:v>
                </c:pt>
                <c:pt idx="11559">
                  <c:v>2041.797</c:v>
                </c:pt>
                <c:pt idx="11560">
                  <c:v>2042.9690000000001</c:v>
                </c:pt>
                <c:pt idx="11561">
                  <c:v>2044.375</c:v>
                </c:pt>
                <c:pt idx="11562">
                  <c:v>2041.5619999999999</c:v>
                </c:pt>
                <c:pt idx="11563">
                  <c:v>2050</c:v>
                </c:pt>
                <c:pt idx="11564">
                  <c:v>2070.547</c:v>
                </c:pt>
                <c:pt idx="11565">
                  <c:v>2056.4059999999999</c:v>
                </c:pt>
                <c:pt idx="11566">
                  <c:v>2029.1410000000001</c:v>
                </c:pt>
                <c:pt idx="11567">
                  <c:v>2022.578</c:v>
                </c:pt>
                <c:pt idx="11568">
                  <c:v>2028.3589999999999</c:v>
                </c:pt>
                <c:pt idx="11569">
                  <c:v>2026.4059999999999</c:v>
                </c:pt>
                <c:pt idx="11570">
                  <c:v>2022.9690000000001</c:v>
                </c:pt>
                <c:pt idx="11571">
                  <c:v>2020.9369999999999</c:v>
                </c:pt>
                <c:pt idx="11572">
                  <c:v>2019.6089999999999</c:v>
                </c:pt>
                <c:pt idx="11573">
                  <c:v>2019.6089999999999</c:v>
                </c:pt>
                <c:pt idx="11574">
                  <c:v>2015.9369999999999</c:v>
                </c:pt>
                <c:pt idx="11575">
                  <c:v>2019.375</c:v>
                </c:pt>
                <c:pt idx="11576">
                  <c:v>2016.172</c:v>
                </c:pt>
                <c:pt idx="11577">
                  <c:v>2017.1869999999999</c:v>
                </c:pt>
                <c:pt idx="11578">
                  <c:v>2015</c:v>
                </c:pt>
                <c:pt idx="11579">
                  <c:v>2014.375</c:v>
                </c:pt>
                <c:pt idx="11580">
                  <c:v>2014.1410000000001</c:v>
                </c:pt>
                <c:pt idx="11581">
                  <c:v>2012.1869999999999</c:v>
                </c:pt>
                <c:pt idx="11582">
                  <c:v>2008.3589999999999</c:v>
                </c:pt>
                <c:pt idx="11583">
                  <c:v>2011.5619999999999</c:v>
                </c:pt>
                <c:pt idx="11584">
                  <c:v>2008.5940000000001</c:v>
                </c:pt>
                <c:pt idx="11585">
                  <c:v>2008.75</c:v>
                </c:pt>
                <c:pt idx="11586">
                  <c:v>2006.4059999999999</c:v>
                </c:pt>
                <c:pt idx="11587">
                  <c:v>2008.9839999999999</c:v>
                </c:pt>
                <c:pt idx="11588">
                  <c:v>2007.1869999999999</c:v>
                </c:pt>
                <c:pt idx="11589">
                  <c:v>2006.172</c:v>
                </c:pt>
                <c:pt idx="11590">
                  <c:v>2006.953</c:v>
                </c:pt>
                <c:pt idx="11591">
                  <c:v>2007.1869999999999</c:v>
                </c:pt>
                <c:pt idx="11592">
                  <c:v>2005</c:v>
                </c:pt>
                <c:pt idx="11593">
                  <c:v>2004.7660000000001</c:v>
                </c:pt>
                <c:pt idx="11594">
                  <c:v>2004.1410000000001</c:v>
                </c:pt>
                <c:pt idx="11595">
                  <c:v>2007.578</c:v>
                </c:pt>
                <c:pt idx="11596">
                  <c:v>2003.5940000000001</c:v>
                </c:pt>
                <c:pt idx="11597">
                  <c:v>2001.4059999999999</c:v>
                </c:pt>
                <c:pt idx="11598">
                  <c:v>2004.6089999999999</c:v>
                </c:pt>
                <c:pt idx="11599">
                  <c:v>2003.9839999999999</c:v>
                </c:pt>
                <c:pt idx="11600">
                  <c:v>2006.953</c:v>
                </c:pt>
                <c:pt idx="11601">
                  <c:v>2005.3910000000001</c:v>
                </c:pt>
                <c:pt idx="11602">
                  <c:v>2005.547</c:v>
                </c:pt>
                <c:pt idx="11603">
                  <c:v>2002.9690000000001</c:v>
                </c:pt>
                <c:pt idx="11604">
                  <c:v>2006.5619999999999</c:v>
                </c:pt>
                <c:pt idx="11605">
                  <c:v>2007.578</c:v>
                </c:pt>
                <c:pt idx="11606">
                  <c:v>2005.7809999999999</c:v>
                </c:pt>
                <c:pt idx="11607">
                  <c:v>2008.203</c:v>
                </c:pt>
                <c:pt idx="11608">
                  <c:v>2008.3589999999999</c:v>
                </c:pt>
                <c:pt idx="11609">
                  <c:v>2008.5940000000001</c:v>
                </c:pt>
                <c:pt idx="11610">
                  <c:v>2011.172</c:v>
                </c:pt>
                <c:pt idx="11611">
                  <c:v>2010.3910000000001</c:v>
                </c:pt>
                <c:pt idx="11612">
                  <c:v>2010.547</c:v>
                </c:pt>
                <c:pt idx="11613">
                  <c:v>2011.4059999999999</c:v>
                </c:pt>
                <c:pt idx="11614">
                  <c:v>2012.3440000000001</c:v>
                </c:pt>
                <c:pt idx="11615">
                  <c:v>2015.547</c:v>
                </c:pt>
                <c:pt idx="11616">
                  <c:v>2013.3589999999999</c:v>
                </c:pt>
                <c:pt idx="11617">
                  <c:v>2015.7809999999999</c:v>
                </c:pt>
                <c:pt idx="11618">
                  <c:v>2018.3589999999999</c:v>
                </c:pt>
                <c:pt idx="11619">
                  <c:v>2016.4059999999999</c:v>
                </c:pt>
                <c:pt idx="11620">
                  <c:v>2018.203</c:v>
                </c:pt>
                <c:pt idx="11621">
                  <c:v>2016.953</c:v>
                </c:pt>
                <c:pt idx="11622">
                  <c:v>2018.9839999999999</c:v>
                </c:pt>
                <c:pt idx="11623">
                  <c:v>2022.3440000000001</c:v>
                </c:pt>
                <c:pt idx="11624">
                  <c:v>2022.1869999999999</c:v>
                </c:pt>
                <c:pt idx="11625">
                  <c:v>2021.172</c:v>
                </c:pt>
                <c:pt idx="11626">
                  <c:v>2025.1559999999999</c:v>
                </c:pt>
                <c:pt idx="11627">
                  <c:v>2025.3910000000001</c:v>
                </c:pt>
                <c:pt idx="11628">
                  <c:v>2021.4059999999999</c:v>
                </c:pt>
                <c:pt idx="11629">
                  <c:v>2020.9369999999999</c:v>
                </c:pt>
                <c:pt idx="11630">
                  <c:v>2020.1559999999999</c:v>
                </c:pt>
                <c:pt idx="11631">
                  <c:v>2020.7809999999999</c:v>
                </c:pt>
                <c:pt idx="11632">
                  <c:v>2025.3910000000001</c:v>
                </c:pt>
                <c:pt idx="11633">
                  <c:v>2024.7660000000001</c:v>
                </c:pt>
                <c:pt idx="11634">
                  <c:v>2027.9690000000001</c:v>
                </c:pt>
                <c:pt idx="11635">
                  <c:v>2022.578</c:v>
                </c:pt>
                <c:pt idx="11636">
                  <c:v>2025.9369999999999</c:v>
                </c:pt>
                <c:pt idx="11637">
                  <c:v>2024.375</c:v>
                </c:pt>
                <c:pt idx="11638">
                  <c:v>2025.3910000000001</c:v>
                </c:pt>
                <c:pt idx="11639">
                  <c:v>2028.5940000000001</c:v>
                </c:pt>
                <c:pt idx="11640">
                  <c:v>2032.578</c:v>
                </c:pt>
                <c:pt idx="11641">
                  <c:v>2029.7660000000001</c:v>
                </c:pt>
                <c:pt idx="11642">
                  <c:v>2029.6089999999999</c:v>
                </c:pt>
                <c:pt idx="11643">
                  <c:v>2028.3589999999999</c:v>
                </c:pt>
                <c:pt idx="11644">
                  <c:v>2030.9369999999999</c:v>
                </c:pt>
                <c:pt idx="11645">
                  <c:v>2031.4059999999999</c:v>
                </c:pt>
                <c:pt idx="11646">
                  <c:v>2032.578</c:v>
                </c:pt>
                <c:pt idx="11647">
                  <c:v>2031.797</c:v>
                </c:pt>
                <c:pt idx="11648">
                  <c:v>2033.3589999999999</c:v>
                </c:pt>
                <c:pt idx="11649">
                  <c:v>2020.3910000000001</c:v>
                </c:pt>
                <c:pt idx="11650">
                  <c:v>2007.578</c:v>
                </c:pt>
                <c:pt idx="11651">
                  <c:v>2017.7339999999999</c:v>
                </c:pt>
                <c:pt idx="11652">
                  <c:v>2024.1410000000001</c:v>
                </c:pt>
                <c:pt idx="11653">
                  <c:v>2018.203</c:v>
                </c:pt>
                <c:pt idx="11654">
                  <c:v>2020.9369999999999</c:v>
                </c:pt>
                <c:pt idx="11655">
                  <c:v>2026.172</c:v>
                </c:pt>
                <c:pt idx="11656">
                  <c:v>2025</c:v>
                </c:pt>
                <c:pt idx="11657">
                  <c:v>2032.1869999999999</c:v>
                </c:pt>
                <c:pt idx="11658">
                  <c:v>2032.3440000000001</c:v>
                </c:pt>
                <c:pt idx="11659">
                  <c:v>2028.3589999999999</c:v>
                </c:pt>
                <c:pt idx="11660">
                  <c:v>2034.7660000000001</c:v>
                </c:pt>
                <c:pt idx="11661">
                  <c:v>2031.953</c:v>
                </c:pt>
                <c:pt idx="11662">
                  <c:v>2030.1559999999999</c:v>
                </c:pt>
                <c:pt idx="11663">
                  <c:v>2039.6089999999999</c:v>
                </c:pt>
                <c:pt idx="11664">
                  <c:v>2029.7660000000001</c:v>
                </c:pt>
                <c:pt idx="11665">
                  <c:v>2023.3589999999999</c:v>
                </c:pt>
                <c:pt idx="11666">
                  <c:v>2025.1559999999999</c:v>
                </c:pt>
                <c:pt idx="11667">
                  <c:v>2026.797</c:v>
                </c:pt>
                <c:pt idx="11668">
                  <c:v>2030.547</c:v>
                </c:pt>
                <c:pt idx="11669">
                  <c:v>2029.1410000000001</c:v>
                </c:pt>
                <c:pt idx="11670">
                  <c:v>2026.172</c:v>
                </c:pt>
                <c:pt idx="11671">
                  <c:v>2029.6089999999999</c:v>
                </c:pt>
                <c:pt idx="11672">
                  <c:v>2027.3440000000001</c:v>
                </c:pt>
                <c:pt idx="11673">
                  <c:v>2031.953</c:v>
                </c:pt>
                <c:pt idx="11674">
                  <c:v>2033.75</c:v>
                </c:pt>
                <c:pt idx="11675">
                  <c:v>2030.3910000000001</c:v>
                </c:pt>
                <c:pt idx="11676">
                  <c:v>2035</c:v>
                </c:pt>
                <c:pt idx="11677">
                  <c:v>2028.3589999999999</c:v>
                </c:pt>
                <c:pt idx="11678">
                  <c:v>2030.7809999999999</c:v>
                </c:pt>
                <c:pt idx="11679">
                  <c:v>2035.3910000000001</c:v>
                </c:pt>
                <c:pt idx="11680">
                  <c:v>2034.7660000000001</c:v>
                </c:pt>
                <c:pt idx="11681">
                  <c:v>2032.3440000000001</c:v>
                </c:pt>
                <c:pt idx="11682">
                  <c:v>2036.797</c:v>
                </c:pt>
                <c:pt idx="11683">
                  <c:v>2037.578</c:v>
                </c:pt>
                <c:pt idx="11684">
                  <c:v>2036.5619999999999</c:v>
                </c:pt>
                <c:pt idx="11685">
                  <c:v>2035.9369999999999</c:v>
                </c:pt>
                <c:pt idx="11686">
                  <c:v>2035.547</c:v>
                </c:pt>
                <c:pt idx="11687">
                  <c:v>2036.953</c:v>
                </c:pt>
                <c:pt idx="11688">
                  <c:v>2038.203</c:v>
                </c:pt>
                <c:pt idx="11689">
                  <c:v>2038.5940000000001</c:v>
                </c:pt>
                <c:pt idx="11690">
                  <c:v>2037.1869999999999</c:v>
                </c:pt>
                <c:pt idx="11691">
                  <c:v>2037.9690000000001</c:v>
                </c:pt>
                <c:pt idx="11692">
                  <c:v>2036.797</c:v>
                </c:pt>
                <c:pt idx="11693">
                  <c:v>2035.7809999999999</c:v>
                </c:pt>
                <c:pt idx="11694">
                  <c:v>2035.3910000000001</c:v>
                </c:pt>
                <c:pt idx="11695">
                  <c:v>2037.3440000000001</c:v>
                </c:pt>
                <c:pt idx="11696">
                  <c:v>2035.7809999999999</c:v>
                </c:pt>
                <c:pt idx="11697">
                  <c:v>2036.172</c:v>
                </c:pt>
                <c:pt idx="11698">
                  <c:v>2035.3910000000001</c:v>
                </c:pt>
                <c:pt idx="11699">
                  <c:v>2035</c:v>
                </c:pt>
                <c:pt idx="11700">
                  <c:v>2033.203</c:v>
                </c:pt>
                <c:pt idx="11701">
                  <c:v>2034.1410000000001</c:v>
                </c:pt>
                <c:pt idx="11702">
                  <c:v>2032.3440000000001</c:v>
                </c:pt>
                <c:pt idx="11703">
                  <c:v>2033.203</c:v>
                </c:pt>
                <c:pt idx="11704">
                  <c:v>2028.9839999999999</c:v>
                </c:pt>
                <c:pt idx="11705">
                  <c:v>2030.9369999999999</c:v>
                </c:pt>
                <c:pt idx="11706">
                  <c:v>2029.7660000000001</c:v>
                </c:pt>
                <c:pt idx="11707">
                  <c:v>2030.547</c:v>
                </c:pt>
                <c:pt idx="11708">
                  <c:v>2027.1869999999999</c:v>
                </c:pt>
                <c:pt idx="11709">
                  <c:v>2027.7339999999999</c:v>
                </c:pt>
                <c:pt idx="11710">
                  <c:v>2025.7809999999999</c:v>
                </c:pt>
                <c:pt idx="11711">
                  <c:v>2025</c:v>
                </c:pt>
                <c:pt idx="11712">
                  <c:v>2023.203</c:v>
                </c:pt>
                <c:pt idx="11713">
                  <c:v>2020.1559999999999</c:v>
                </c:pt>
                <c:pt idx="11714">
                  <c:v>2021.172</c:v>
                </c:pt>
                <c:pt idx="11715">
                  <c:v>2022.7339999999999</c:v>
                </c:pt>
                <c:pt idx="11716">
                  <c:v>2020.9369999999999</c:v>
                </c:pt>
                <c:pt idx="11717">
                  <c:v>2021.172</c:v>
                </c:pt>
                <c:pt idx="11718">
                  <c:v>2020.9369999999999</c:v>
                </c:pt>
                <c:pt idx="11719">
                  <c:v>2018.5940000000001</c:v>
                </c:pt>
                <c:pt idx="11720">
                  <c:v>2018.9839999999999</c:v>
                </c:pt>
                <c:pt idx="11721">
                  <c:v>2018.75</c:v>
                </c:pt>
                <c:pt idx="11722">
                  <c:v>2018.203</c:v>
                </c:pt>
                <c:pt idx="11723">
                  <c:v>2017.1869999999999</c:v>
                </c:pt>
                <c:pt idx="11724">
                  <c:v>2017.578</c:v>
                </c:pt>
                <c:pt idx="11725">
                  <c:v>2017.9690000000001</c:v>
                </c:pt>
                <c:pt idx="11726">
                  <c:v>2015</c:v>
                </c:pt>
                <c:pt idx="11727">
                  <c:v>2015.1559999999999</c:v>
                </c:pt>
                <c:pt idx="11728">
                  <c:v>2013.75</c:v>
                </c:pt>
                <c:pt idx="11729">
                  <c:v>2019.1410000000001</c:v>
                </c:pt>
                <c:pt idx="11730">
                  <c:v>2015.9369999999999</c:v>
                </c:pt>
                <c:pt idx="11731">
                  <c:v>2016.797</c:v>
                </c:pt>
                <c:pt idx="11732">
                  <c:v>2016.5619999999999</c:v>
                </c:pt>
                <c:pt idx="11733">
                  <c:v>2014.7660000000001</c:v>
                </c:pt>
                <c:pt idx="11734">
                  <c:v>2015.547</c:v>
                </c:pt>
                <c:pt idx="11735">
                  <c:v>2014.7660000000001</c:v>
                </c:pt>
                <c:pt idx="11736">
                  <c:v>2017.578</c:v>
                </c:pt>
                <c:pt idx="11737">
                  <c:v>2018.203</c:v>
                </c:pt>
                <c:pt idx="11738">
                  <c:v>2019.375</c:v>
                </c:pt>
                <c:pt idx="11739">
                  <c:v>2019.375</c:v>
                </c:pt>
                <c:pt idx="11740">
                  <c:v>2018.5940000000001</c:v>
                </c:pt>
                <c:pt idx="11741">
                  <c:v>2022.9690000000001</c:v>
                </c:pt>
                <c:pt idx="11742">
                  <c:v>2024.6089999999999</c:v>
                </c:pt>
                <c:pt idx="11743">
                  <c:v>2027.3440000000001</c:v>
                </c:pt>
                <c:pt idx="11744">
                  <c:v>2028.75</c:v>
                </c:pt>
                <c:pt idx="11745">
                  <c:v>2031.4059999999999</c:v>
                </c:pt>
                <c:pt idx="11746">
                  <c:v>2033.5940000000001</c:v>
                </c:pt>
                <c:pt idx="11747">
                  <c:v>2034.1410000000001</c:v>
                </c:pt>
                <c:pt idx="11748">
                  <c:v>2037.7339999999999</c:v>
                </c:pt>
                <c:pt idx="11749">
                  <c:v>2040.3910000000001</c:v>
                </c:pt>
                <c:pt idx="11750">
                  <c:v>2045.1559999999999</c:v>
                </c:pt>
                <c:pt idx="11751">
                  <c:v>2045.547</c:v>
                </c:pt>
                <c:pt idx="11752">
                  <c:v>2049.1410000000001</c:v>
                </c:pt>
                <c:pt idx="11753">
                  <c:v>2051.4059999999999</c:v>
                </c:pt>
                <c:pt idx="11754">
                  <c:v>2052.9690000000001</c:v>
                </c:pt>
                <c:pt idx="11755">
                  <c:v>2059.7660000000001</c:v>
                </c:pt>
                <c:pt idx="11756">
                  <c:v>2062.7339999999999</c:v>
                </c:pt>
                <c:pt idx="11757">
                  <c:v>2063.75</c:v>
                </c:pt>
                <c:pt idx="11758">
                  <c:v>2067.3440000000001</c:v>
                </c:pt>
                <c:pt idx="11759">
                  <c:v>2054.1410000000001</c:v>
                </c:pt>
                <c:pt idx="11760">
                  <c:v>2061.953</c:v>
                </c:pt>
                <c:pt idx="11761">
                  <c:v>2065.7809999999999</c:v>
                </c:pt>
                <c:pt idx="11762">
                  <c:v>2075.3910000000001</c:v>
                </c:pt>
                <c:pt idx="11763">
                  <c:v>2075</c:v>
                </c:pt>
                <c:pt idx="11764">
                  <c:v>2074.375</c:v>
                </c:pt>
                <c:pt idx="11765">
                  <c:v>2078.203</c:v>
                </c:pt>
                <c:pt idx="11766">
                  <c:v>2081.953</c:v>
                </c:pt>
                <c:pt idx="11767">
                  <c:v>2082.7339999999999</c:v>
                </c:pt>
                <c:pt idx="11768">
                  <c:v>2084.6089999999999</c:v>
                </c:pt>
                <c:pt idx="11769">
                  <c:v>2085.3910000000001</c:v>
                </c:pt>
                <c:pt idx="11770">
                  <c:v>2087.3440000000001</c:v>
                </c:pt>
                <c:pt idx="11771">
                  <c:v>2091.172</c:v>
                </c:pt>
                <c:pt idx="11772">
                  <c:v>2090</c:v>
                </c:pt>
                <c:pt idx="11773">
                  <c:v>2093.9839999999999</c:v>
                </c:pt>
                <c:pt idx="11774">
                  <c:v>2095.7809999999999</c:v>
                </c:pt>
                <c:pt idx="11775">
                  <c:v>2094.6089999999999</c:v>
                </c:pt>
                <c:pt idx="11776">
                  <c:v>2099.6089999999999</c:v>
                </c:pt>
                <c:pt idx="11777">
                  <c:v>2101.797</c:v>
                </c:pt>
                <c:pt idx="11778">
                  <c:v>2101.5619999999999</c:v>
                </c:pt>
                <c:pt idx="11779">
                  <c:v>2100.547</c:v>
                </c:pt>
                <c:pt idx="11780">
                  <c:v>2101.953</c:v>
                </c:pt>
                <c:pt idx="11781">
                  <c:v>2103.75</c:v>
                </c:pt>
                <c:pt idx="11782">
                  <c:v>2105.3910000000001</c:v>
                </c:pt>
                <c:pt idx="11783">
                  <c:v>2102.9690000000001</c:v>
                </c:pt>
                <c:pt idx="11784">
                  <c:v>2103.203</c:v>
                </c:pt>
                <c:pt idx="11785">
                  <c:v>2098.75</c:v>
                </c:pt>
                <c:pt idx="11786">
                  <c:v>2100.9369999999999</c:v>
                </c:pt>
                <c:pt idx="11787">
                  <c:v>2099.7660000000001</c:v>
                </c:pt>
                <c:pt idx="11788">
                  <c:v>2101.172</c:v>
                </c:pt>
                <c:pt idx="11789">
                  <c:v>2097.578</c:v>
                </c:pt>
                <c:pt idx="11790">
                  <c:v>2097.578</c:v>
                </c:pt>
                <c:pt idx="11791">
                  <c:v>2097.7339999999999</c:v>
                </c:pt>
                <c:pt idx="11792">
                  <c:v>2098.75</c:v>
                </c:pt>
                <c:pt idx="11793">
                  <c:v>2098.5940000000001</c:v>
                </c:pt>
                <c:pt idx="11794">
                  <c:v>2093.9839999999999</c:v>
                </c:pt>
                <c:pt idx="11795">
                  <c:v>2091.797</c:v>
                </c:pt>
                <c:pt idx="11796">
                  <c:v>2093.75</c:v>
                </c:pt>
                <c:pt idx="11797">
                  <c:v>2090.547</c:v>
                </c:pt>
                <c:pt idx="11798">
                  <c:v>2087.7339999999999</c:v>
                </c:pt>
                <c:pt idx="11799">
                  <c:v>2087.578</c:v>
                </c:pt>
                <c:pt idx="11800">
                  <c:v>2085</c:v>
                </c:pt>
                <c:pt idx="11801">
                  <c:v>2085</c:v>
                </c:pt>
                <c:pt idx="11802">
                  <c:v>2080</c:v>
                </c:pt>
                <c:pt idx="11803">
                  <c:v>2077.7339999999999</c:v>
                </c:pt>
                <c:pt idx="11804">
                  <c:v>2077.9690000000001</c:v>
                </c:pt>
                <c:pt idx="11805">
                  <c:v>2074.7660000000001</c:v>
                </c:pt>
                <c:pt idx="11806">
                  <c:v>2074.375</c:v>
                </c:pt>
                <c:pt idx="11807">
                  <c:v>2070.1559999999999</c:v>
                </c:pt>
                <c:pt idx="11808">
                  <c:v>2069.1410000000001</c:v>
                </c:pt>
                <c:pt idx="11809">
                  <c:v>2067.7339999999999</c:v>
                </c:pt>
                <c:pt idx="11810">
                  <c:v>2064.1410000000001</c:v>
                </c:pt>
                <c:pt idx="11811">
                  <c:v>2062.3440000000001</c:v>
                </c:pt>
                <c:pt idx="11812">
                  <c:v>2060.547</c:v>
                </c:pt>
                <c:pt idx="11813">
                  <c:v>2060</c:v>
                </c:pt>
                <c:pt idx="11814">
                  <c:v>2057.578</c:v>
                </c:pt>
                <c:pt idx="11815">
                  <c:v>2055.7809999999999</c:v>
                </c:pt>
                <c:pt idx="11816">
                  <c:v>2053.3589999999999</c:v>
                </c:pt>
                <c:pt idx="11817">
                  <c:v>2050</c:v>
                </c:pt>
                <c:pt idx="11818">
                  <c:v>2047.578</c:v>
                </c:pt>
                <c:pt idx="11819">
                  <c:v>2047.9690000000001</c:v>
                </c:pt>
                <c:pt idx="11820">
                  <c:v>2046.797</c:v>
                </c:pt>
                <c:pt idx="11821">
                  <c:v>2043.75</c:v>
                </c:pt>
                <c:pt idx="11822">
                  <c:v>2041.5619999999999</c:v>
                </c:pt>
                <c:pt idx="11823">
                  <c:v>2037.9690000000001</c:v>
                </c:pt>
                <c:pt idx="11824">
                  <c:v>2035.9369999999999</c:v>
                </c:pt>
                <c:pt idx="11825">
                  <c:v>2036.4059999999999</c:v>
                </c:pt>
                <c:pt idx="11826">
                  <c:v>2036.172</c:v>
                </c:pt>
                <c:pt idx="11827">
                  <c:v>2035.3910000000001</c:v>
                </c:pt>
                <c:pt idx="11828">
                  <c:v>2033.9839999999999</c:v>
                </c:pt>
                <c:pt idx="11829">
                  <c:v>2031.797</c:v>
                </c:pt>
                <c:pt idx="11830">
                  <c:v>2032.1869999999999</c:v>
                </c:pt>
                <c:pt idx="11831">
                  <c:v>2028.75</c:v>
                </c:pt>
                <c:pt idx="11832">
                  <c:v>2028.3589999999999</c:v>
                </c:pt>
                <c:pt idx="11833">
                  <c:v>2028.3589999999999</c:v>
                </c:pt>
                <c:pt idx="11834">
                  <c:v>2025.7809999999999</c:v>
                </c:pt>
                <c:pt idx="11835">
                  <c:v>2026.172</c:v>
                </c:pt>
                <c:pt idx="11836">
                  <c:v>2026.172</c:v>
                </c:pt>
                <c:pt idx="11837">
                  <c:v>2026.172</c:v>
                </c:pt>
                <c:pt idx="11838">
                  <c:v>2028.5940000000001</c:v>
                </c:pt>
                <c:pt idx="11839">
                  <c:v>2031.797</c:v>
                </c:pt>
                <c:pt idx="11840">
                  <c:v>2025.1559999999999</c:v>
                </c:pt>
                <c:pt idx="11841">
                  <c:v>2026.953</c:v>
                </c:pt>
                <c:pt idx="11842">
                  <c:v>2032.578</c:v>
                </c:pt>
                <c:pt idx="11843">
                  <c:v>2030.7809999999999</c:v>
                </c:pt>
                <c:pt idx="11844">
                  <c:v>2034.6089999999999</c:v>
                </c:pt>
                <c:pt idx="11845">
                  <c:v>2034.7660000000001</c:v>
                </c:pt>
                <c:pt idx="11846">
                  <c:v>2034.375</c:v>
                </c:pt>
                <c:pt idx="11847">
                  <c:v>2035.1559999999999</c:v>
                </c:pt>
                <c:pt idx="11848">
                  <c:v>2037.578</c:v>
                </c:pt>
                <c:pt idx="11849">
                  <c:v>2036.797</c:v>
                </c:pt>
                <c:pt idx="11850">
                  <c:v>2041.4059999999999</c:v>
                </c:pt>
                <c:pt idx="11851">
                  <c:v>2043.5940000000001</c:v>
                </c:pt>
                <c:pt idx="11852">
                  <c:v>2041.953</c:v>
                </c:pt>
                <c:pt idx="11853">
                  <c:v>2045</c:v>
                </c:pt>
                <c:pt idx="11854">
                  <c:v>2045</c:v>
                </c:pt>
                <c:pt idx="11855">
                  <c:v>2045</c:v>
                </c:pt>
                <c:pt idx="11856">
                  <c:v>2047.1869999999999</c:v>
                </c:pt>
                <c:pt idx="11857">
                  <c:v>2046.797</c:v>
                </c:pt>
                <c:pt idx="11858">
                  <c:v>2053.5940000000001</c:v>
                </c:pt>
                <c:pt idx="11859">
                  <c:v>2052.1869999999999</c:v>
                </c:pt>
                <c:pt idx="11860">
                  <c:v>2053.3589999999999</c:v>
                </c:pt>
                <c:pt idx="11861">
                  <c:v>2052.7339999999999</c:v>
                </c:pt>
                <c:pt idx="11862">
                  <c:v>2036.5619999999999</c:v>
                </c:pt>
                <c:pt idx="11863">
                  <c:v>1977.578</c:v>
                </c:pt>
                <c:pt idx="11864">
                  <c:v>2005.7809999999999</c:v>
                </c:pt>
                <c:pt idx="11865">
                  <c:v>2045.1559999999999</c:v>
                </c:pt>
                <c:pt idx="11866">
                  <c:v>2020.9369999999999</c:v>
                </c:pt>
                <c:pt idx="11867">
                  <c:v>2022.3440000000001</c:v>
                </c:pt>
                <c:pt idx="11868">
                  <c:v>2015.1559999999999</c:v>
                </c:pt>
                <c:pt idx="11869">
                  <c:v>2021.5619999999999</c:v>
                </c:pt>
                <c:pt idx="11870">
                  <c:v>2033.3589999999999</c:v>
                </c:pt>
                <c:pt idx="11871">
                  <c:v>2037.7339999999999</c:v>
                </c:pt>
                <c:pt idx="11872">
                  <c:v>2043.9839999999999</c:v>
                </c:pt>
                <c:pt idx="11873">
                  <c:v>2042.9690000000001</c:v>
                </c:pt>
                <c:pt idx="11874">
                  <c:v>2046.4059999999999</c:v>
                </c:pt>
                <c:pt idx="11875">
                  <c:v>2044.6089999999999</c:v>
                </c:pt>
                <c:pt idx="11876">
                  <c:v>2055.1559999999999</c:v>
                </c:pt>
                <c:pt idx="11877">
                  <c:v>2064.375</c:v>
                </c:pt>
                <c:pt idx="11878">
                  <c:v>2053.203</c:v>
                </c:pt>
                <c:pt idx="11879">
                  <c:v>2038.9839999999999</c:v>
                </c:pt>
                <c:pt idx="11880">
                  <c:v>2024.1410000000001</c:v>
                </c:pt>
                <c:pt idx="11881">
                  <c:v>2020.7809999999999</c:v>
                </c:pt>
                <c:pt idx="11882">
                  <c:v>2019.6089999999999</c:v>
                </c:pt>
                <c:pt idx="11883">
                  <c:v>2017.578</c:v>
                </c:pt>
                <c:pt idx="11884">
                  <c:v>2018.203</c:v>
                </c:pt>
                <c:pt idx="11885">
                  <c:v>2017.1869999999999</c:v>
                </c:pt>
                <c:pt idx="11886">
                  <c:v>2015.1559999999999</c:v>
                </c:pt>
                <c:pt idx="11887">
                  <c:v>2014.6089999999999</c:v>
                </c:pt>
                <c:pt idx="11888">
                  <c:v>2014.1410000000001</c:v>
                </c:pt>
                <c:pt idx="11889">
                  <c:v>2012.578</c:v>
                </c:pt>
                <c:pt idx="11890">
                  <c:v>2015</c:v>
                </c:pt>
                <c:pt idx="11891">
                  <c:v>2014.1410000000001</c:v>
                </c:pt>
                <c:pt idx="11892">
                  <c:v>2015</c:v>
                </c:pt>
                <c:pt idx="11893">
                  <c:v>2011.172</c:v>
                </c:pt>
                <c:pt idx="11894">
                  <c:v>2010.547</c:v>
                </c:pt>
                <c:pt idx="11895">
                  <c:v>2010.547</c:v>
                </c:pt>
                <c:pt idx="11896">
                  <c:v>2008.9839999999999</c:v>
                </c:pt>
                <c:pt idx="11897">
                  <c:v>2008.203</c:v>
                </c:pt>
                <c:pt idx="11898">
                  <c:v>2005.547</c:v>
                </c:pt>
                <c:pt idx="11899">
                  <c:v>2005.1559999999999</c:v>
                </c:pt>
                <c:pt idx="11900">
                  <c:v>2006.4059999999999</c:v>
                </c:pt>
                <c:pt idx="11901">
                  <c:v>2006.953</c:v>
                </c:pt>
                <c:pt idx="11902">
                  <c:v>2007.9690000000001</c:v>
                </c:pt>
                <c:pt idx="11903">
                  <c:v>2005.3910000000001</c:v>
                </c:pt>
                <c:pt idx="11904">
                  <c:v>2004.7660000000001</c:v>
                </c:pt>
                <c:pt idx="11905">
                  <c:v>2005.547</c:v>
                </c:pt>
                <c:pt idx="11906">
                  <c:v>2001.953</c:v>
                </c:pt>
                <c:pt idx="11907">
                  <c:v>2003.9839999999999</c:v>
                </c:pt>
                <c:pt idx="11908">
                  <c:v>2003.3589999999999</c:v>
                </c:pt>
                <c:pt idx="11909">
                  <c:v>2004.7660000000001</c:v>
                </c:pt>
                <c:pt idx="11910">
                  <c:v>2003.9839999999999</c:v>
                </c:pt>
                <c:pt idx="11911">
                  <c:v>2002.9690000000001</c:v>
                </c:pt>
                <c:pt idx="11912">
                  <c:v>2002.1869999999999</c:v>
                </c:pt>
                <c:pt idx="11913">
                  <c:v>2002.7339999999999</c:v>
                </c:pt>
                <c:pt idx="11914">
                  <c:v>2003.203</c:v>
                </c:pt>
                <c:pt idx="11915">
                  <c:v>2006.172</c:v>
                </c:pt>
                <c:pt idx="11916">
                  <c:v>2005.3910000000001</c:v>
                </c:pt>
                <c:pt idx="11917">
                  <c:v>2005.3910000000001</c:v>
                </c:pt>
                <c:pt idx="11918">
                  <c:v>2004.375</c:v>
                </c:pt>
                <c:pt idx="11919">
                  <c:v>2005.547</c:v>
                </c:pt>
                <c:pt idx="11920">
                  <c:v>2006.797</c:v>
                </c:pt>
                <c:pt idx="11921">
                  <c:v>2008.3589999999999</c:v>
                </c:pt>
                <c:pt idx="11922">
                  <c:v>2008.75</c:v>
                </c:pt>
                <c:pt idx="11923">
                  <c:v>2010.547</c:v>
                </c:pt>
                <c:pt idx="11924">
                  <c:v>2010.1559999999999</c:v>
                </c:pt>
                <c:pt idx="11925">
                  <c:v>2011.797</c:v>
                </c:pt>
                <c:pt idx="11926">
                  <c:v>2011.4059999999999</c:v>
                </c:pt>
                <c:pt idx="11927">
                  <c:v>2013.3589999999999</c:v>
                </c:pt>
                <c:pt idx="11928">
                  <c:v>2012.7339999999999</c:v>
                </c:pt>
                <c:pt idx="11929">
                  <c:v>2014.6089999999999</c:v>
                </c:pt>
                <c:pt idx="11930">
                  <c:v>2013.5940000000001</c:v>
                </c:pt>
                <c:pt idx="11931">
                  <c:v>2015</c:v>
                </c:pt>
                <c:pt idx="11932">
                  <c:v>2015.9369999999999</c:v>
                </c:pt>
                <c:pt idx="11933">
                  <c:v>2017.3440000000001</c:v>
                </c:pt>
                <c:pt idx="11934">
                  <c:v>2019.7660000000001</c:v>
                </c:pt>
                <c:pt idx="11935">
                  <c:v>2020.3910000000001</c:v>
                </c:pt>
                <c:pt idx="11936">
                  <c:v>2020.7809999999999</c:v>
                </c:pt>
                <c:pt idx="11937">
                  <c:v>2020.9369999999999</c:v>
                </c:pt>
                <c:pt idx="11938">
                  <c:v>2021.797</c:v>
                </c:pt>
                <c:pt idx="11939">
                  <c:v>2020.547</c:v>
                </c:pt>
                <c:pt idx="11940">
                  <c:v>2023.3589999999999</c:v>
                </c:pt>
                <c:pt idx="11941">
                  <c:v>2024.1410000000001</c:v>
                </c:pt>
                <c:pt idx="11942">
                  <c:v>2023.5940000000001</c:v>
                </c:pt>
                <c:pt idx="11943">
                  <c:v>2021.172</c:v>
                </c:pt>
                <c:pt idx="11944">
                  <c:v>2023.3589999999999</c:v>
                </c:pt>
                <c:pt idx="11945">
                  <c:v>2021.953</c:v>
                </c:pt>
                <c:pt idx="11946">
                  <c:v>2021.172</c:v>
                </c:pt>
                <c:pt idx="11947">
                  <c:v>2023.9839999999999</c:v>
                </c:pt>
                <c:pt idx="11948">
                  <c:v>2023.3589999999999</c:v>
                </c:pt>
                <c:pt idx="11949">
                  <c:v>2023.3589999999999</c:v>
                </c:pt>
                <c:pt idx="11950">
                  <c:v>2024.1410000000001</c:v>
                </c:pt>
                <c:pt idx="11951">
                  <c:v>2024.7660000000001</c:v>
                </c:pt>
                <c:pt idx="11952">
                  <c:v>2024.6089999999999</c:v>
                </c:pt>
                <c:pt idx="11953">
                  <c:v>2025.1559999999999</c:v>
                </c:pt>
                <c:pt idx="11954">
                  <c:v>2026.172</c:v>
                </c:pt>
                <c:pt idx="11955">
                  <c:v>2026.797</c:v>
                </c:pt>
                <c:pt idx="11956">
                  <c:v>2030.1559999999999</c:v>
                </c:pt>
                <c:pt idx="11957">
                  <c:v>2027.578</c:v>
                </c:pt>
                <c:pt idx="11958">
                  <c:v>2031.953</c:v>
                </c:pt>
                <c:pt idx="11959">
                  <c:v>2032.1869999999999</c:v>
                </c:pt>
                <c:pt idx="11960">
                  <c:v>2030.7809999999999</c:v>
                </c:pt>
                <c:pt idx="11961">
                  <c:v>2025</c:v>
                </c:pt>
                <c:pt idx="11962">
                  <c:v>2014.7660000000001</c:v>
                </c:pt>
                <c:pt idx="11963">
                  <c:v>2016.4059999999999</c:v>
                </c:pt>
                <c:pt idx="11964">
                  <c:v>2022.1869999999999</c:v>
                </c:pt>
                <c:pt idx="11965">
                  <c:v>2014.375</c:v>
                </c:pt>
                <c:pt idx="11966">
                  <c:v>2017.3440000000001</c:v>
                </c:pt>
                <c:pt idx="11967">
                  <c:v>2023.203</c:v>
                </c:pt>
                <c:pt idx="11968">
                  <c:v>2025.9369999999999</c:v>
                </c:pt>
                <c:pt idx="11969">
                  <c:v>2030.3910000000001</c:v>
                </c:pt>
                <c:pt idx="11970">
                  <c:v>2032.1869999999999</c:v>
                </c:pt>
                <c:pt idx="11971">
                  <c:v>2026.797</c:v>
                </c:pt>
                <c:pt idx="11972">
                  <c:v>2031.797</c:v>
                </c:pt>
                <c:pt idx="11973">
                  <c:v>2030.3910000000001</c:v>
                </c:pt>
                <c:pt idx="11974">
                  <c:v>2028.9839999999999</c:v>
                </c:pt>
                <c:pt idx="11975">
                  <c:v>2031.953</c:v>
                </c:pt>
                <c:pt idx="11976">
                  <c:v>2034.7660000000001</c:v>
                </c:pt>
                <c:pt idx="11977">
                  <c:v>2025.547</c:v>
                </c:pt>
                <c:pt idx="11978">
                  <c:v>2021.172</c:v>
                </c:pt>
                <c:pt idx="11979">
                  <c:v>2021.4059999999999</c:v>
                </c:pt>
                <c:pt idx="11980">
                  <c:v>2026.172</c:v>
                </c:pt>
                <c:pt idx="11981">
                  <c:v>2023.5940000000001</c:v>
                </c:pt>
                <c:pt idx="11982">
                  <c:v>2024.7660000000001</c:v>
                </c:pt>
                <c:pt idx="11983">
                  <c:v>2027.3440000000001</c:v>
                </c:pt>
                <c:pt idx="11984">
                  <c:v>2028.75</c:v>
                </c:pt>
                <c:pt idx="11985">
                  <c:v>2030.3910000000001</c:v>
                </c:pt>
                <c:pt idx="11986">
                  <c:v>2030.3910000000001</c:v>
                </c:pt>
                <c:pt idx="11987">
                  <c:v>2031.953</c:v>
                </c:pt>
                <c:pt idx="11988">
                  <c:v>2032.1869999999999</c:v>
                </c:pt>
                <c:pt idx="11989">
                  <c:v>2031.953</c:v>
                </c:pt>
                <c:pt idx="11990">
                  <c:v>2031.797</c:v>
                </c:pt>
                <c:pt idx="11991">
                  <c:v>2033.3589999999999</c:v>
                </c:pt>
                <c:pt idx="11992">
                  <c:v>2034.7660000000001</c:v>
                </c:pt>
                <c:pt idx="11993">
                  <c:v>2030.1559999999999</c:v>
                </c:pt>
                <c:pt idx="11994">
                  <c:v>2031.5619999999999</c:v>
                </c:pt>
                <c:pt idx="11995">
                  <c:v>2033.3589999999999</c:v>
                </c:pt>
                <c:pt idx="11996">
                  <c:v>2034.7660000000001</c:v>
                </c:pt>
                <c:pt idx="11997">
                  <c:v>2035.3910000000001</c:v>
                </c:pt>
                <c:pt idx="11998">
                  <c:v>2034.375</c:v>
                </c:pt>
                <c:pt idx="11999">
                  <c:v>2033.5940000000001</c:v>
                </c:pt>
                <c:pt idx="12000">
                  <c:v>2034.1410000000001</c:v>
                </c:pt>
                <c:pt idx="12001">
                  <c:v>2031.953</c:v>
                </c:pt>
                <c:pt idx="12002">
                  <c:v>2034.7660000000001</c:v>
                </c:pt>
                <c:pt idx="12003">
                  <c:v>2034.7660000000001</c:v>
                </c:pt>
                <c:pt idx="12004">
                  <c:v>2036.4059999999999</c:v>
                </c:pt>
                <c:pt idx="12005">
                  <c:v>2034.7660000000001</c:v>
                </c:pt>
                <c:pt idx="12006">
                  <c:v>2035.7809999999999</c:v>
                </c:pt>
                <c:pt idx="12007">
                  <c:v>2034.375</c:v>
                </c:pt>
                <c:pt idx="12008">
                  <c:v>2036.4059999999999</c:v>
                </c:pt>
                <c:pt idx="12009">
                  <c:v>2037.3440000000001</c:v>
                </c:pt>
                <c:pt idx="12010">
                  <c:v>2035.3910000000001</c:v>
                </c:pt>
                <c:pt idx="12011">
                  <c:v>2035.547</c:v>
                </c:pt>
                <c:pt idx="12012">
                  <c:v>2037.578</c:v>
                </c:pt>
                <c:pt idx="12013">
                  <c:v>2036.4059999999999</c:v>
                </c:pt>
                <c:pt idx="12014">
                  <c:v>2032.3440000000001</c:v>
                </c:pt>
                <c:pt idx="12015">
                  <c:v>2030.1559999999999</c:v>
                </c:pt>
                <c:pt idx="12016">
                  <c:v>2032.1869999999999</c:v>
                </c:pt>
                <c:pt idx="12017">
                  <c:v>2030.547</c:v>
                </c:pt>
                <c:pt idx="12018">
                  <c:v>2029.7660000000001</c:v>
                </c:pt>
                <c:pt idx="12019">
                  <c:v>2029.7660000000001</c:v>
                </c:pt>
                <c:pt idx="12020">
                  <c:v>2027.578</c:v>
                </c:pt>
                <c:pt idx="12021">
                  <c:v>2027.1869999999999</c:v>
                </c:pt>
                <c:pt idx="12022">
                  <c:v>2026.5619999999999</c:v>
                </c:pt>
                <c:pt idx="12023">
                  <c:v>2024.375</c:v>
                </c:pt>
                <c:pt idx="12024">
                  <c:v>2023.75</c:v>
                </c:pt>
                <c:pt idx="12025">
                  <c:v>2026.172</c:v>
                </c:pt>
                <c:pt idx="12026">
                  <c:v>2024.7660000000001</c:v>
                </c:pt>
                <c:pt idx="12027">
                  <c:v>2022.3440000000001</c:v>
                </c:pt>
                <c:pt idx="12028">
                  <c:v>2021.172</c:v>
                </c:pt>
                <c:pt idx="12029">
                  <c:v>2020.9369999999999</c:v>
                </c:pt>
                <c:pt idx="12030">
                  <c:v>2020.9369999999999</c:v>
                </c:pt>
                <c:pt idx="12031">
                  <c:v>2019.6089999999999</c:v>
                </c:pt>
                <c:pt idx="12032">
                  <c:v>2020.3910000000001</c:v>
                </c:pt>
                <c:pt idx="12033">
                  <c:v>2019.6089999999999</c:v>
                </c:pt>
                <c:pt idx="12034">
                  <c:v>2020</c:v>
                </c:pt>
                <c:pt idx="12035">
                  <c:v>2018.9839999999999</c:v>
                </c:pt>
                <c:pt idx="12036">
                  <c:v>2016.172</c:v>
                </c:pt>
                <c:pt idx="12037">
                  <c:v>2017.1869999999999</c:v>
                </c:pt>
                <c:pt idx="12038">
                  <c:v>2017.3440000000001</c:v>
                </c:pt>
                <c:pt idx="12039">
                  <c:v>2016.172</c:v>
                </c:pt>
                <c:pt idx="12040">
                  <c:v>2018.75</c:v>
                </c:pt>
                <c:pt idx="12041">
                  <c:v>2015.9369999999999</c:v>
                </c:pt>
                <c:pt idx="12042">
                  <c:v>2016.4059999999999</c:v>
                </c:pt>
                <c:pt idx="12043">
                  <c:v>2015.3910000000001</c:v>
                </c:pt>
                <c:pt idx="12044">
                  <c:v>2015.1559999999999</c:v>
                </c:pt>
                <c:pt idx="12045">
                  <c:v>2015.3910000000001</c:v>
                </c:pt>
                <c:pt idx="12046">
                  <c:v>2020</c:v>
                </c:pt>
                <c:pt idx="12047">
                  <c:v>2017.9690000000001</c:v>
                </c:pt>
                <c:pt idx="12048">
                  <c:v>2020</c:v>
                </c:pt>
                <c:pt idx="12049">
                  <c:v>2018.203</c:v>
                </c:pt>
                <c:pt idx="12050">
                  <c:v>2019.1410000000001</c:v>
                </c:pt>
                <c:pt idx="12051">
                  <c:v>2024.7660000000001</c:v>
                </c:pt>
                <c:pt idx="12052">
                  <c:v>2027.1869999999999</c:v>
                </c:pt>
                <c:pt idx="12053">
                  <c:v>2028.203</c:v>
                </c:pt>
                <c:pt idx="12054">
                  <c:v>2027.7339999999999</c:v>
                </c:pt>
                <c:pt idx="12055">
                  <c:v>2030.7809999999999</c:v>
                </c:pt>
                <c:pt idx="12056">
                  <c:v>2031.953</c:v>
                </c:pt>
                <c:pt idx="12057">
                  <c:v>2032.1869999999999</c:v>
                </c:pt>
                <c:pt idx="12058">
                  <c:v>2034.1410000000001</c:v>
                </c:pt>
                <c:pt idx="12059">
                  <c:v>2035.1559999999999</c:v>
                </c:pt>
                <c:pt idx="12060">
                  <c:v>2038.203</c:v>
                </c:pt>
                <c:pt idx="12061">
                  <c:v>2043.203</c:v>
                </c:pt>
                <c:pt idx="12062">
                  <c:v>2040.9369999999999</c:v>
                </c:pt>
                <c:pt idx="12063">
                  <c:v>2042.3440000000001</c:v>
                </c:pt>
                <c:pt idx="12064">
                  <c:v>2048.75</c:v>
                </c:pt>
                <c:pt idx="12065">
                  <c:v>2049.6089999999999</c:v>
                </c:pt>
                <c:pt idx="12066">
                  <c:v>2052.9690000000001</c:v>
                </c:pt>
                <c:pt idx="12067">
                  <c:v>2058.5940000000001</c:v>
                </c:pt>
                <c:pt idx="12068">
                  <c:v>2060.1559999999999</c:v>
                </c:pt>
                <c:pt idx="12069">
                  <c:v>2063.75</c:v>
                </c:pt>
                <c:pt idx="12070">
                  <c:v>2068.3589999999999</c:v>
                </c:pt>
                <c:pt idx="12071">
                  <c:v>2065</c:v>
                </c:pt>
                <c:pt idx="12072">
                  <c:v>2055</c:v>
                </c:pt>
                <c:pt idx="12073">
                  <c:v>2064.375</c:v>
                </c:pt>
                <c:pt idx="12074">
                  <c:v>2082.3440000000001</c:v>
                </c:pt>
                <c:pt idx="12075">
                  <c:v>2078.3589999999999</c:v>
                </c:pt>
                <c:pt idx="12076">
                  <c:v>2079.375</c:v>
                </c:pt>
                <c:pt idx="12077">
                  <c:v>2075.3910000000001</c:v>
                </c:pt>
                <c:pt idx="12078">
                  <c:v>2083.75</c:v>
                </c:pt>
                <c:pt idx="12079">
                  <c:v>2085.7809999999999</c:v>
                </c:pt>
                <c:pt idx="12080">
                  <c:v>2085.7809999999999</c:v>
                </c:pt>
                <c:pt idx="12081">
                  <c:v>2090.7809999999999</c:v>
                </c:pt>
                <c:pt idx="12082">
                  <c:v>2089.7660000000001</c:v>
                </c:pt>
                <c:pt idx="12083">
                  <c:v>2093.75</c:v>
                </c:pt>
                <c:pt idx="12084">
                  <c:v>2092.578</c:v>
                </c:pt>
                <c:pt idx="12085">
                  <c:v>2092.1869999999999</c:v>
                </c:pt>
                <c:pt idx="12086">
                  <c:v>2097.3440000000001</c:v>
                </c:pt>
                <c:pt idx="12087">
                  <c:v>2098.5940000000001</c:v>
                </c:pt>
                <c:pt idx="12088">
                  <c:v>2101.5619999999999</c:v>
                </c:pt>
                <c:pt idx="12089">
                  <c:v>2103.5940000000001</c:v>
                </c:pt>
                <c:pt idx="12090">
                  <c:v>2104.7660000000001</c:v>
                </c:pt>
                <c:pt idx="12091">
                  <c:v>2102.1869999999999</c:v>
                </c:pt>
                <c:pt idx="12092">
                  <c:v>2105</c:v>
                </c:pt>
                <c:pt idx="12093">
                  <c:v>2108.75</c:v>
                </c:pt>
                <c:pt idx="12094">
                  <c:v>2109.1410000000001</c:v>
                </c:pt>
                <c:pt idx="12095">
                  <c:v>2108.75</c:v>
                </c:pt>
                <c:pt idx="12096">
                  <c:v>2106.953</c:v>
                </c:pt>
                <c:pt idx="12097">
                  <c:v>2110</c:v>
                </c:pt>
                <c:pt idx="12098">
                  <c:v>2102.578</c:v>
                </c:pt>
                <c:pt idx="12099">
                  <c:v>2101.172</c:v>
                </c:pt>
                <c:pt idx="12100">
                  <c:v>2100.3910000000001</c:v>
                </c:pt>
                <c:pt idx="12101">
                  <c:v>2099.7660000000001</c:v>
                </c:pt>
                <c:pt idx="12102">
                  <c:v>2099.7660000000001</c:v>
                </c:pt>
                <c:pt idx="12103">
                  <c:v>2103.3589999999999</c:v>
                </c:pt>
                <c:pt idx="12104">
                  <c:v>2099.1410000000001</c:v>
                </c:pt>
                <c:pt idx="12105">
                  <c:v>2098.75</c:v>
                </c:pt>
                <c:pt idx="12106">
                  <c:v>2097.3440000000001</c:v>
                </c:pt>
                <c:pt idx="12107">
                  <c:v>2094.6089999999999</c:v>
                </c:pt>
                <c:pt idx="12108">
                  <c:v>2093.203</c:v>
                </c:pt>
                <c:pt idx="12109">
                  <c:v>2092.9690000000001</c:v>
                </c:pt>
                <c:pt idx="12110">
                  <c:v>2089.375</c:v>
                </c:pt>
                <c:pt idx="12111">
                  <c:v>2088.203</c:v>
                </c:pt>
                <c:pt idx="12112">
                  <c:v>2087.1869999999999</c:v>
                </c:pt>
                <c:pt idx="12113">
                  <c:v>2085.3910000000001</c:v>
                </c:pt>
                <c:pt idx="12114">
                  <c:v>2082.578</c:v>
                </c:pt>
                <c:pt idx="12115">
                  <c:v>2079.375</c:v>
                </c:pt>
                <c:pt idx="12116">
                  <c:v>2078.203</c:v>
                </c:pt>
                <c:pt idx="12117">
                  <c:v>2073.3589999999999</c:v>
                </c:pt>
                <c:pt idx="12118">
                  <c:v>2071.953</c:v>
                </c:pt>
                <c:pt idx="12119">
                  <c:v>2072.1869999999999</c:v>
                </c:pt>
                <c:pt idx="12120">
                  <c:v>2070.7809999999999</c:v>
                </c:pt>
                <c:pt idx="12121">
                  <c:v>2067.578</c:v>
                </c:pt>
                <c:pt idx="12122">
                  <c:v>2065.3910000000001</c:v>
                </c:pt>
                <c:pt idx="12123">
                  <c:v>2063.9839999999999</c:v>
                </c:pt>
                <c:pt idx="12124">
                  <c:v>2059.7660000000001</c:v>
                </c:pt>
                <c:pt idx="12125">
                  <c:v>2057.7339999999999</c:v>
                </c:pt>
                <c:pt idx="12126">
                  <c:v>2055.9369999999999</c:v>
                </c:pt>
                <c:pt idx="12127">
                  <c:v>2054.7660000000001</c:v>
                </c:pt>
                <c:pt idx="12128">
                  <c:v>2052.3440000000001</c:v>
                </c:pt>
                <c:pt idx="12129">
                  <c:v>2050.1559999999999</c:v>
                </c:pt>
                <c:pt idx="12130">
                  <c:v>2049.375</c:v>
                </c:pt>
                <c:pt idx="12131">
                  <c:v>2045.1559999999999</c:v>
                </c:pt>
                <c:pt idx="12132">
                  <c:v>2043.3589999999999</c:v>
                </c:pt>
                <c:pt idx="12133">
                  <c:v>2041.172</c:v>
                </c:pt>
                <c:pt idx="12134">
                  <c:v>2039.1410000000001</c:v>
                </c:pt>
                <c:pt idx="12135">
                  <c:v>2038.203</c:v>
                </c:pt>
                <c:pt idx="12136">
                  <c:v>2035.3910000000001</c:v>
                </c:pt>
                <c:pt idx="12137">
                  <c:v>2035</c:v>
                </c:pt>
                <c:pt idx="12138">
                  <c:v>2032.3440000000001</c:v>
                </c:pt>
                <c:pt idx="12139">
                  <c:v>2030.9369999999999</c:v>
                </c:pt>
                <c:pt idx="12140">
                  <c:v>2026.797</c:v>
                </c:pt>
                <c:pt idx="12141">
                  <c:v>2027.3440000000001</c:v>
                </c:pt>
                <c:pt idx="12142">
                  <c:v>2027.7339999999999</c:v>
                </c:pt>
                <c:pt idx="12143">
                  <c:v>2027.578</c:v>
                </c:pt>
                <c:pt idx="12144">
                  <c:v>2028.5940000000001</c:v>
                </c:pt>
                <c:pt idx="12145">
                  <c:v>2023.5940000000001</c:v>
                </c:pt>
                <c:pt idx="12146">
                  <c:v>2025</c:v>
                </c:pt>
                <c:pt idx="12147">
                  <c:v>2025.7809999999999</c:v>
                </c:pt>
                <c:pt idx="12148">
                  <c:v>2026.4059999999999</c:v>
                </c:pt>
                <c:pt idx="12149">
                  <c:v>2022.3440000000001</c:v>
                </c:pt>
                <c:pt idx="12150">
                  <c:v>2025.9369999999999</c:v>
                </c:pt>
                <c:pt idx="12151">
                  <c:v>2025</c:v>
                </c:pt>
                <c:pt idx="12152">
                  <c:v>2027.9690000000001</c:v>
                </c:pt>
                <c:pt idx="12153">
                  <c:v>2023.5940000000001</c:v>
                </c:pt>
                <c:pt idx="12154">
                  <c:v>2028.75</c:v>
                </c:pt>
                <c:pt idx="12155">
                  <c:v>2026.4059999999999</c:v>
                </c:pt>
                <c:pt idx="12156">
                  <c:v>2025.1559999999999</c:v>
                </c:pt>
                <c:pt idx="12157">
                  <c:v>2028.5940000000001</c:v>
                </c:pt>
                <c:pt idx="12158">
                  <c:v>2025.547</c:v>
                </c:pt>
                <c:pt idx="12159">
                  <c:v>2025.9369999999999</c:v>
                </c:pt>
                <c:pt idx="12160">
                  <c:v>2028.3589999999999</c:v>
                </c:pt>
                <c:pt idx="12161">
                  <c:v>2029.6089999999999</c:v>
                </c:pt>
                <c:pt idx="12162">
                  <c:v>2034.7660000000001</c:v>
                </c:pt>
                <c:pt idx="12163">
                  <c:v>2032.3440000000001</c:v>
                </c:pt>
                <c:pt idx="12164">
                  <c:v>2036.797</c:v>
                </c:pt>
                <c:pt idx="12165">
                  <c:v>2037.3440000000001</c:v>
                </c:pt>
                <c:pt idx="12166">
                  <c:v>2040.1559999999999</c:v>
                </c:pt>
                <c:pt idx="12167">
                  <c:v>2043.203</c:v>
                </c:pt>
                <c:pt idx="12168">
                  <c:v>2045.547</c:v>
                </c:pt>
                <c:pt idx="12169">
                  <c:v>2047.9690000000001</c:v>
                </c:pt>
                <c:pt idx="12170">
                  <c:v>2049.6089999999999</c:v>
                </c:pt>
                <c:pt idx="12171">
                  <c:v>2051.172</c:v>
                </c:pt>
                <c:pt idx="12172">
                  <c:v>2051.5619999999999</c:v>
                </c:pt>
                <c:pt idx="12173">
                  <c:v>2052.3440000000001</c:v>
                </c:pt>
                <c:pt idx="12174">
                  <c:v>2038.5940000000001</c:v>
                </c:pt>
                <c:pt idx="12175">
                  <c:v>1982.578</c:v>
                </c:pt>
                <c:pt idx="12176">
                  <c:v>1994.6089999999999</c:v>
                </c:pt>
                <c:pt idx="12177">
                  <c:v>2042.578</c:v>
                </c:pt>
                <c:pt idx="12178">
                  <c:v>2015.547</c:v>
                </c:pt>
                <c:pt idx="12179">
                  <c:v>2017.1869999999999</c:v>
                </c:pt>
                <c:pt idx="12180">
                  <c:v>2020.7809999999999</c:v>
                </c:pt>
                <c:pt idx="12181">
                  <c:v>2022.9690000000001</c:v>
                </c:pt>
                <c:pt idx="12182">
                  <c:v>2031.797</c:v>
                </c:pt>
                <c:pt idx="12183">
                  <c:v>2032.9690000000001</c:v>
                </c:pt>
                <c:pt idx="12184">
                  <c:v>2037.9690000000001</c:v>
                </c:pt>
                <c:pt idx="12185">
                  <c:v>2037.3440000000001</c:v>
                </c:pt>
                <c:pt idx="12186">
                  <c:v>2039.7660000000001</c:v>
                </c:pt>
                <c:pt idx="12187">
                  <c:v>2038.75</c:v>
                </c:pt>
                <c:pt idx="12188">
                  <c:v>2042.578</c:v>
                </c:pt>
                <c:pt idx="12189">
                  <c:v>2063.5940000000001</c:v>
                </c:pt>
                <c:pt idx="12190">
                  <c:v>2060</c:v>
                </c:pt>
                <c:pt idx="12191">
                  <c:v>2031.5619999999999</c:v>
                </c:pt>
                <c:pt idx="12192">
                  <c:v>2019.375</c:v>
                </c:pt>
                <c:pt idx="12193">
                  <c:v>2025.1559999999999</c:v>
                </c:pt>
                <c:pt idx="12194">
                  <c:v>2025.547</c:v>
                </c:pt>
                <c:pt idx="12195">
                  <c:v>2022.1869999999999</c:v>
                </c:pt>
                <c:pt idx="12196">
                  <c:v>2020.1559999999999</c:v>
                </c:pt>
                <c:pt idx="12197">
                  <c:v>2017.3440000000001</c:v>
                </c:pt>
                <c:pt idx="12198">
                  <c:v>2015.9369999999999</c:v>
                </c:pt>
                <c:pt idx="12199">
                  <c:v>2012.578</c:v>
                </c:pt>
                <c:pt idx="12200">
                  <c:v>2012.9690000000001</c:v>
                </c:pt>
                <c:pt idx="12201">
                  <c:v>2012.3440000000001</c:v>
                </c:pt>
                <c:pt idx="12202">
                  <c:v>2013.75</c:v>
                </c:pt>
                <c:pt idx="12203">
                  <c:v>2013.75</c:v>
                </c:pt>
                <c:pt idx="12204">
                  <c:v>2009.6089999999999</c:v>
                </c:pt>
                <c:pt idx="12205">
                  <c:v>2013.203</c:v>
                </c:pt>
                <c:pt idx="12206">
                  <c:v>2011.797</c:v>
                </c:pt>
                <c:pt idx="12207">
                  <c:v>2007.9690000000001</c:v>
                </c:pt>
                <c:pt idx="12208">
                  <c:v>2010</c:v>
                </c:pt>
                <c:pt idx="12209">
                  <c:v>2008.75</c:v>
                </c:pt>
                <c:pt idx="12210">
                  <c:v>2004.6089999999999</c:v>
                </c:pt>
                <c:pt idx="12211">
                  <c:v>2006.5619999999999</c:v>
                </c:pt>
                <c:pt idx="12212">
                  <c:v>2004.6089999999999</c:v>
                </c:pt>
                <c:pt idx="12213">
                  <c:v>2004.6089999999999</c:v>
                </c:pt>
                <c:pt idx="12214">
                  <c:v>2005</c:v>
                </c:pt>
                <c:pt idx="12215">
                  <c:v>2003.203</c:v>
                </c:pt>
                <c:pt idx="12216">
                  <c:v>2003.203</c:v>
                </c:pt>
                <c:pt idx="12217">
                  <c:v>2007.7339999999999</c:v>
                </c:pt>
                <c:pt idx="12218">
                  <c:v>2002.578</c:v>
                </c:pt>
                <c:pt idx="12219">
                  <c:v>2003.75</c:v>
                </c:pt>
                <c:pt idx="12220">
                  <c:v>2006.172</c:v>
                </c:pt>
                <c:pt idx="12221">
                  <c:v>2000.7809999999999</c:v>
                </c:pt>
                <c:pt idx="12222">
                  <c:v>2001.953</c:v>
                </c:pt>
                <c:pt idx="12223">
                  <c:v>2000.9369999999999</c:v>
                </c:pt>
                <c:pt idx="12224">
                  <c:v>2004.375</c:v>
                </c:pt>
                <c:pt idx="12225">
                  <c:v>2004.1410000000001</c:v>
                </c:pt>
                <c:pt idx="12226">
                  <c:v>2004.6089999999999</c:v>
                </c:pt>
                <c:pt idx="12227">
                  <c:v>2003.5940000000001</c:v>
                </c:pt>
                <c:pt idx="12228">
                  <c:v>2005.1559999999999</c:v>
                </c:pt>
                <c:pt idx="12229">
                  <c:v>2004.6089999999999</c:v>
                </c:pt>
                <c:pt idx="12230">
                  <c:v>2003.203</c:v>
                </c:pt>
                <c:pt idx="12231">
                  <c:v>2005.547</c:v>
                </c:pt>
                <c:pt idx="12232">
                  <c:v>2005.3910000000001</c:v>
                </c:pt>
                <c:pt idx="12233">
                  <c:v>2005.9369999999999</c:v>
                </c:pt>
                <c:pt idx="12234">
                  <c:v>2005.7809999999999</c:v>
                </c:pt>
                <c:pt idx="12235">
                  <c:v>2007.578</c:v>
                </c:pt>
                <c:pt idx="12236">
                  <c:v>2007.9690000000001</c:v>
                </c:pt>
                <c:pt idx="12237">
                  <c:v>2009.1410000000001</c:v>
                </c:pt>
                <c:pt idx="12238">
                  <c:v>2008.5940000000001</c:v>
                </c:pt>
                <c:pt idx="12239">
                  <c:v>2014.375</c:v>
                </c:pt>
                <c:pt idx="12240">
                  <c:v>2013.5940000000001</c:v>
                </c:pt>
                <c:pt idx="12241">
                  <c:v>2011.172</c:v>
                </c:pt>
                <c:pt idx="12242">
                  <c:v>2011.172</c:v>
                </c:pt>
                <c:pt idx="12243">
                  <c:v>2016.5619999999999</c:v>
                </c:pt>
                <c:pt idx="12244">
                  <c:v>2015.3910000000001</c:v>
                </c:pt>
                <c:pt idx="12245">
                  <c:v>2014.7660000000001</c:v>
                </c:pt>
                <c:pt idx="12246">
                  <c:v>2015.3910000000001</c:v>
                </c:pt>
                <c:pt idx="12247">
                  <c:v>2018.203</c:v>
                </c:pt>
                <c:pt idx="12248">
                  <c:v>2017.1869999999999</c:v>
                </c:pt>
                <c:pt idx="12249">
                  <c:v>2019.1410000000001</c:v>
                </c:pt>
                <c:pt idx="12250">
                  <c:v>2021.172</c:v>
                </c:pt>
                <c:pt idx="12251">
                  <c:v>2022.9690000000001</c:v>
                </c:pt>
                <c:pt idx="12252">
                  <c:v>2021.172</c:v>
                </c:pt>
                <c:pt idx="12253">
                  <c:v>2018.9839999999999</c:v>
                </c:pt>
                <c:pt idx="12254">
                  <c:v>2020.9369999999999</c:v>
                </c:pt>
                <c:pt idx="12255">
                  <c:v>2020.1559999999999</c:v>
                </c:pt>
                <c:pt idx="12256">
                  <c:v>2022.1869999999999</c:v>
                </c:pt>
                <c:pt idx="12257">
                  <c:v>2021.953</c:v>
                </c:pt>
                <c:pt idx="12258">
                  <c:v>2020.547</c:v>
                </c:pt>
                <c:pt idx="12259">
                  <c:v>2022.3440000000001</c:v>
                </c:pt>
                <c:pt idx="12260">
                  <c:v>2021.953</c:v>
                </c:pt>
                <c:pt idx="12261">
                  <c:v>2021.4059999999999</c:v>
                </c:pt>
                <c:pt idx="12262">
                  <c:v>2021.797</c:v>
                </c:pt>
                <c:pt idx="12263">
                  <c:v>2023.9839999999999</c:v>
                </c:pt>
                <c:pt idx="12264">
                  <c:v>2026.5619999999999</c:v>
                </c:pt>
                <c:pt idx="12265">
                  <c:v>2029.1410000000001</c:v>
                </c:pt>
                <c:pt idx="12266">
                  <c:v>2028.203</c:v>
                </c:pt>
                <c:pt idx="12267">
                  <c:v>2027.1869999999999</c:v>
                </c:pt>
                <c:pt idx="12268">
                  <c:v>2027.9690000000001</c:v>
                </c:pt>
                <c:pt idx="12269">
                  <c:v>2030.1559999999999</c:v>
                </c:pt>
                <c:pt idx="12270">
                  <c:v>2029.7660000000001</c:v>
                </c:pt>
                <c:pt idx="12271">
                  <c:v>2031.172</c:v>
                </c:pt>
                <c:pt idx="12272">
                  <c:v>2031.797</c:v>
                </c:pt>
                <c:pt idx="12273">
                  <c:v>2028.203</c:v>
                </c:pt>
                <c:pt idx="12274">
                  <c:v>2013.75</c:v>
                </c:pt>
                <c:pt idx="12275">
                  <c:v>2007.9690000000001</c:v>
                </c:pt>
                <c:pt idx="12276">
                  <c:v>2016.172</c:v>
                </c:pt>
                <c:pt idx="12277">
                  <c:v>2019.375</c:v>
                </c:pt>
                <c:pt idx="12278">
                  <c:v>2015.7809999999999</c:v>
                </c:pt>
                <c:pt idx="12279">
                  <c:v>2018.3589999999999</c:v>
                </c:pt>
                <c:pt idx="12280">
                  <c:v>2024.375</c:v>
                </c:pt>
                <c:pt idx="12281">
                  <c:v>2023.3589999999999</c:v>
                </c:pt>
                <c:pt idx="12282">
                  <c:v>2026.953</c:v>
                </c:pt>
                <c:pt idx="12283">
                  <c:v>2029.6089999999999</c:v>
                </c:pt>
                <c:pt idx="12284">
                  <c:v>2027.9690000000001</c:v>
                </c:pt>
                <c:pt idx="12285">
                  <c:v>2031.172</c:v>
                </c:pt>
                <c:pt idx="12286">
                  <c:v>2030.3910000000001</c:v>
                </c:pt>
                <c:pt idx="12287">
                  <c:v>2029.375</c:v>
                </c:pt>
                <c:pt idx="12288">
                  <c:v>2035.3910000000001</c:v>
                </c:pt>
                <c:pt idx="12289">
                  <c:v>2024.6089999999999</c:v>
                </c:pt>
                <c:pt idx="12290">
                  <c:v>2021.953</c:v>
                </c:pt>
                <c:pt idx="12291">
                  <c:v>2022.9690000000001</c:v>
                </c:pt>
                <c:pt idx="12292">
                  <c:v>2025.3910000000001</c:v>
                </c:pt>
                <c:pt idx="12293">
                  <c:v>2024.375</c:v>
                </c:pt>
                <c:pt idx="12294">
                  <c:v>2023.5940000000001</c:v>
                </c:pt>
                <c:pt idx="12295">
                  <c:v>2025.3910000000001</c:v>
                </c:pt>
                <c:pt idx="12296">
                  <c:v>2025.547</c:v>
                </c:pt>
                <c:pt idx="12297">
                  <c:v>2027.9690000000001</c:v>
                </c:pt>
                <c:pt idx="12298">
                  <c:v>2028.203</c:v>
                </c:pt>
                <c:pt idx="12299">
                  <c:v>2026.797</c:v>
                </c:pt>
                <c:pt idx="12300">
                  <c:v>2028.3589999999999</c:v>
                </c:pt>
                <c:pt idx="12301">
                  <c:v>2030.9369999999999</c:v>
                </c:pt>
                <c:pt idx="12302">
                  <c:v>2027.9690000000001</c:v>
                </c:pt>
                <c:pt idx="12303">
                  <c:v>2028.3589999999999</c:v>
                </c:pt>
                <c:pt idx="12304">
                  <c:v>2032.578</c:v>
                </c:pt>
                <c:pt idx="12305">
                  <c:v>2030.3910000000001</c:v>
                </c:pt>
                <c:pt idx="12306">
                  <c:v>2030.3910000000001</c:v>
                </c:pt>
                <c:pt idx="12307">
                  <c:v>2036.4059999999999</c:v>
                </c:pt>
                <c:pt idx="12308">
                  <c:v>2032.9690000000001</c:v>
                </c:pt>
                <c:pt idx="12309">
                  <c:v>2030.3910000000001</c:v>
                </c:pt>
                <c:pt idx="12310">
                  <c:v>2033.5940000000001</c:v>
                </c:pt>
                <c:pt idx="12311">
                  <c:v>2032.7339999999999</c:v>
                </c:pt>
                <c:pt idx="12312">
                  <c:v>2034.375</c:v>
                </c:pt>
                <c:pt idx="12313">
                  <c:v>2034.1410000000001</c:v>
                </c:pt>
                <c:pt idx="12314">
                  <c:v>2033.203</c:v>
                </c:pt>
                <c:pt idx="12315">
                  <c:v>2034.1410000000001</c:v>
                </c:pt>
                <c:pt idx="12316">
                  <c:v>2035.1559999999999</c:v>
                </c:pt>
                <c:pt idx="12317">
                  <c:v>2033.75</c:v>
                </c:pt>
                <c:pt idx="12318">
                  <c:v>2031.5619999999999</c:v>
                </c:pt>
                <c:pt idx="12319">
                  <c:v>2033.203</c:v>
                </c:pt>
                <c:pt idx="12320">
                  <c:v>2033.203</c:v>
                </c:pt>
                <c:pt idx="12321">
                  <c:v>2033.203</c:v>
                </c:pt>
                <c:pt idx="12322">
                  <c:v>2031.5619999999999</c:v>
                </c:pt>
                <c:pt idx="12323">
                  <c:v>2035</c:v>
                </c:pt>
                <c:pt idx="12324">
                  <c:v>2029.6089999999999</c:v>
                </c:pt>
                <c:pt idx="12325">
                  <c:v>2032.578</c:v>
                </c:pt>
                <c:pt idx="12326">
                  <c:v>2032.3440000000001</c:v>
                </c:pt>
                <c:pt idx="12327">
                  <c:v>2028.203</c:v>
                </c:pt>
                <c:pt idx="12328">
                  <c:v>2028.9839999999999</c:v>
                </c:pt>
                <c:pt idx="12329">
                  <c:v>2028.3589999999999</c:v>
                </c:pt>
                <c:pt idx="12330">
                  <c:v>2025.3910000000001</c:v>
                </c:pt>
                <c:pt idx="12331">
                  <c:v>2027.3440000000001</c:v>
                </c:pt>
                <c:pt idx="12332">
                  <c:v>2026.172</c:v>
                </c:pt>
                <c:pt idx="12333">
                  <c:v>2025.9369999999999</c:v>
                </c:pt>
                <c:pt idx="12334">
                  <c:v>2023.5940000000001</c:v>
                </c:pt>
                <c:pt idx="12335">
                  <c:v>2021.953</c:v>
                </c:pt>
                <c:pt idx="12336">
                  <c:v>2019.1410000000001</c:v>
                </c:pt>
                <c:pt idx="12337">
                  <c:v>2020.1559999999999</c:v>
                </c:pt>
                <c:pt idx="12338">
                  <c:v>2021.172</c:v>
                </c:pt>
                <c:pt idx="12339">
                  <c:v>2020.9369999999999</c:v>
                </c:pt>
                <c:pt idx="12340">
                  <c:v>2021.5619999999999</c:v>
                </c:pt>
                <c:pt idx="12341">
                  <c:v>2019.6089999999999</c:v>
                </c:pt>
                <c:pt idx="12342">
                  <c:v>2018.203</c:v>
                </c:pt>
                <c:pt idx="12343">
                  <c:v>2014.375</c:v>
                </c:pt>
                <c:pt idx="12344">
                  <c:v>2014.6089999999999</c:v>
                </c:pt>
                <c:pt idx="12345">
                  <c:v>2014.1410000000001</c:v>
                </c:pt>
                <c:pt idx="12346">
                  <c:v>2015.1559999999999</c:v>
                </c:pt>
                <c:pt idx="12347">
                  <c:v>2011.797</c:v>
                </c:pt>
                <c:pt idx="12348">
                  <c:v>2014.7660000000001</c:v>
                </c:pt>
                <c:pt idx="12349">
                  <c:v>2013.75</c:v>
                </c:pt>
                <c:pt idx="12350">
                  <c:v>2013.3589999999999</c:v>
                </c:pt>
                <c:pt idx="12351">
                  <c:v>2010</c:v>
                </c:pt>
                <c:pt idx="12352">
                  <c:v>2012.1869999999999</c:v>
                </c:pt>
                <c:pt idx="12353">
                  <c:v>2010.9369999999999</c:v>
                </c:pt>
                <c:pt idx="12354">
                  <c:v>2014.6089999999999</c:v>
                </c:pt>
                <c:pt idx="12355">
                  <c:v>2012.1869999999999</c:v>
                </c:pt>
                <c:pt idx="12356">
                  <c:v>2010.9369999999999</c:v>
                </c:pt>
                <c:pt idx="12357">
                  <c:v>2011.797</c:v>
                </c:pt>
                <c:pt idx="12358">
                  <c:v>2014.1410000000001</c:v>
                </c:pt>
                <c:pt idx="12359">
                  <c:v>2011.172</c:v>
                </c:pt>
                <c:pt idx="12360">
                  <c:v>2009.1410000000001</c:v>
                </c:pt>
                <c:pt idx="12361">
                  <c:v>2013.75</c:v>
                </c:pt>
                <c:pt idx="12362">
                  <c:v>2017.3440000000001</c:v>
                </c:pt>
                <c:pt idx="12363">
                  <c:v>2015.9369999999999</c:v>
                </c:pt>
                <c:pt idx="12364">
                  <c:v>2017.578</c:v>
                </c:pt>
                <c:pt idx="12365">
                  <c:v>2016.5619999999999</c:v>
                </c:pt>
                <c:pt idx="12366">
                  <c:v>2018.5940000000001</c:v>
                </c:pt>
                <c:pt idx="12367">
                  <c:v>2022.7339999999999</c:v>
                </c:pt>
                <c:pt idx="12368">
                  <c:v>2023.9839999999999</c:v>
                </c:pt>
                <c:pt idx="12369">
                  <c:v>2026.797</c:v>
                </c:pt>
                <c:pt idx="12370">
                  <c:v>2028.3589999999999</c:v>
                </c:pt>
                <c:pt idx="12371">
                  <c:v>2031.172</c:v>
                </c:pt>
                <c:pt idx="12372">
                  <c:v>2032.3440000000001</c:v>
                </c:pt>
                <c:pt idx="12373">
                  <c:v>2031.797</c:v>
                </c:pt>
                <c:pt idx="12374">
                  <c:v>2038.3589999999999</c:v>
                </c:pt>
                <c:pt idx="12375">
                  <c:v>2041.4059999999999</c:v>
                </c:pt>
                <c:pt idx="12376">
                  <c:v>2043.75</c:v>
                </c:pt>
                <c:pt idx="12377">
                  <c:v>2045.547</c:v>
                </c:pt>
                <c:pt idx="12378">
                  <c:v>2047.7339999999999</c:v>
                </c:pt>
                <c:pt idx="12379">
                  <c:v>2054.1410000000001</c:v>
                </c:pt>
                <c:pt idx="12380">
                  <c:v>2055.7809999999999</c:v>
                </c:pt>
                <c:pt idx="12381">
                  <c:v>2059.1410000000001</c:v>
                </c:pt>
                <c:pt idx="12382">
                  <c:v>2061.953</c:v>
                </c:pt>
                <c:pt idx="12383">
                  <c:v>2060.9369999999999</c:v>
                </c:pt>
                <c:pt idx="12384">
                  <c:v>2045.7809999999999</c:v>
                </c:pt>
                <c:pt idx="12385">
                  <c:v>2058.75</c:v>
                </c:pt>
                <c:pt idx="12386">
                  <c:v>2060.9369999999999</c:v>
                </c:pt>
                <c:pt idx="12387">
                  <c:v>2072.9690000000001</c:v>
                </c:pt>
                <c:pt idx="12388">
                  <c:v>2073.3589999999999</c:v>
                </c:pt>
                <c:pt idx="12389">
                  <c:v>2075</c:v>
                </c:pt>
                <c:pt idx="12390">
                  <c:v>2074.375</c:v>
                </c:pt>
                <c:pt idx="12391">
                  <c:v>2077.3440000000001</c:v>
                </c:pt>
                <c:pt idx="12392">
                  <c:v>2078.9839999999999</c:v>
                </c:pt>
                <c:pt idx="12393">
                  <c:v>2080.547</c:v>
                </c:pt>
                <c:pt idx="12394">
                  <c:v>2081.797</c:v>
                </c:pt>
                <c:pt idx="12395">
                  <c:v>2085.3910000000001</c:v>
                </c:pt>
                <c:pt idx="12396">
                  <c:v>2087.7339999999999</c:v>
                </c:pt>
                <c:pt idx="12397">
                  <c:v>2089.6089999999999</c:v>
                </c:pt>
                <c:pt idx="12398">
                  <c:v>2090.547</c:v>
                </c:pt>
                <c:pt idx="12399">
                  <c:v>2092.3440000000001</c:v>
                </c:pt>
                <c:pt idx="12400">
                  <c:v>2093.9839999999999</c:v>
                </c:pt>
                <c:pt idx="12401">
                  <c:v>2092.7339999999999</c:v>
                </c:pt>
                <c:pt idx="12402">
                  <c:v>2095.3910000000001</c:v>
                </c:pt>
                <c:pt idx="12403">
                  <c:v>2096.4059999999999</c:v>
                </c:pt>
                <c:pt idx="12404">
                  <c:v>2099.375</c:v>
                </c:pt>
                <c:pt idx="12405">
                  <c:v>2099.6089999999999</c:v>
                </c:pt>
                <c:pt idx="12406">
                  <c:v>2101.4059999999999</c:v>
                </c:pt>
                <c:pt idx="12407">
                  <c:v>2103.203</c:v>
                </c:pt>
                <c:pt idx="12408">
                  <c:v>2101.172</c:v>
                </c:pt>
                <c:pt idx="12409">
                  <c:v>2102.9690000000001</c:v>
                </c:pt>
                <c:pt idx="12410">
                  <c:v>2099.375</c:v>
                </c:pt>
                <c:pt idx="12411">
                  <c:v>2093.3589999999999</c:v>
                </c:pt>
                <c:pt idx="12412">
                  <c:v>2095.547</c:v>
                </c:pt>
                <c:pt idx="12413">
                  <c:v>2095.9369999999999</c:v>
                </c:pt>
                <c:pt idx="12414">
                  <c:v>2096.172</c:v>
                </c:pt>
                <c:pt idx="12415">
                  <c:v>2095.1559999999999</c:v>
                </c:pt>
                <c:pt idx="12416">
                  <c:v>2094.375</c:v>
                </c:pt>
                <c:pt idx="12417">
                  <c:v>2094.1410000000001</c:v>
                </c:pt>
                <c:pt idx="12418">
                  <c:v>2093.3589999999999</c:v>
                </c:pt>
                <c:pt idx="12419">
                  <c:v>2091.953</c:v>
                </c:pt>
                <c:pt idx="12420">
                  <c:v>2090.1559999999999</c:v>
                </c:pt>
                <c:pt idx="12421">
                  <c:v>2086.953</c:v>
                </c:pt>
                <c:pt idx="12422">
                  <c:v>2087.3440000000001</c:v>
                </c:pt>
                <c:pt idx="12423">
                  <c:v>2087.578</c:v>
                </c:pt>
                <c:pt idx="12424">
                  <c:v>2080.9369999999999</c:v>
                </c:pt>
                <c:pt idx="12425">
                  <c:v>2079.7660000000001</c:v>
                </c:pt>
                <c:pt idx="12426">
                  <c:v>2078.9839999999999</c:v>
                </c:pt>
                <c:pt idx="12427">
                  <c:v>2076.797</c:v>
                </c:pt>
                <c:pt idx="12428">
                  <c:v>2075.1559999999999</c:v>
                </c:pt>
                <c:pt idx="12429">
                  <c:v>2071.797</c:v>
                </c:pt>
                <c:pt idx="12430">
                  <c:v>2069.6089999999999</c:v>
                </c:pt>
                <c:pt idx="12431">
                  <c:v>2068.9839999999999</c:v>
                </c:pt>
                <c:pt idx="12432">
                  <c:v>2068.203</c:v>
                </c:pt>
                <c:pt idx="12433">
                  <c:v>2065</c:v>
                </c:pt>
                <c:pt idx="12434">
                  <c:v>2062.3440000000001</c:v>
                </c:pt>
                <c:pt idx="12435">
                  <c:v>2058.9839999999999</c:v>
                </c:pt>
                <c:pt idx="12436">
                  <c:v>2057.578</c:v>
                </c:pt>
                <c:pt idx="12437">
                  <c:v>2059.1410000000001</c:v>
                </c:pt>
                <c:pt idx="12438">
                  <c:v>2054.6089999999999</c:v>
                </c:pt>
                <c:pt idx="12439">
                  <c:v>2051.5619999999999</c:v>
                </c:pt>
                <c:pt idx="12440">
                  <c:v>2049.7660000000001</c:v>
                </c:pt>
                <c:pt idx="12441">
                  <c:v>2049.7660000000001</c:v>
                </c:pt>
                <c:pt idx="12442">
                  <c:v>2046.5619999999999</c:v>
                </c:pt>
                <c:pt idx="12443">
                  <c:v>2045.547</c:v>
                </c:pt>
                <c:pt idx="12444">
                  <c:v>2042.7339999999999</c:v>
                </c:pt>
                <c:pt idx="12445">
                  <c:v>2040.547</c:v>
                </c:pt>
                <c:pt idx="12446">
                  <c:v>2039.7660000000001</c:v>
                </c:pt>
                <c:pt idx="12447">
                  <c:v>2041.5619999999999</c:v>
                </c:pt>
                <c:pt idx="12448">
                  <c:v>2037.578</c:v>
                </c:pt>
                <c:pt idx="12449">
                  <c:v>2036.797</c:v>
                </c:pt>
                <c:pt idx="12450">
                  <c:v>2034.7660000000001</c:v>
                </c:pt>
                <c:pt idx="12451">
                  <c:v>2031.5619999999999</c:v>
                </c:pt>
                <c:pt idx="12452">
                  <c:v>2033.9839999999999</c:v>
                </c:pt>
                <c:pt idx="12453">
                  <c:v>2030.9369999999999</c:v>
                </c:pt>
                <c:pt idx="12454">
                  <c:v>2026.797</c:v>
                </c:pt>
                <c:pt idx="12455">
                  <c:v>2028.5940000000001</c:v>
                </c:pt>
                <c:pt idx="12456">
                  <c:v>2027.3440000000001</c:v>
                </c:pt>
                <c:pt idx="12457">
                  <c:v>2025.9369999999999</c:v>
                </c:pt>
                <c:pt idx="12458">
                  <c:v>2025.1559999999999</c:v>
                </c:pt>
                <c:pt idx="12459">
                  <c:v>2026.5619999999999</c:v>
                </c:pt>
                <c:pt idx="12460">
                  <c:v>2025.3910000000001</c:v>
                </c:pt>
                <c:pt idx="12461">
                  <c:v>2024.6089999999999</c:v>
                </c:pt>
                <c:pt idx="12462">
                  <c:v>2024.375</c:v>
                </c:pt>
                <c:pt idx="12463">
                  <c:v>2023.9839999999999</c:v>
                </c:pt>
                <c:pt idx="12464">
                  <c:v>2028.9839999999999</c:v>
                </c:pt>
                <c:pt idx="12465">
                  <c:v>2025</c:v>
                </c:pt>
                <c:pt idx="12466">
                  <c:v>2023.3589999999999</c:v>
                </c:pt>
                <c:pt idx="12467">
                  <c:v>2030</c:v>
                </c:pt>
                <c:pt idx="12468">
                  <c:v>2027.3440000000001</c:v>
                </c:pt>
                <c:pt idx="12469">
                  <c:v>2032.1869999999999</c:v>
                </c:pt>
                <c:pt idx="12470">
                  <c:v>2032.3440000000001</c:v>
                </c:pt>
                <c:pt idx="12471">
                  <c:v>2030.9369999999999</c:v>
                </c:pt>
                <c:pt idx="12472">
                  <c:v>2033.9839999999999</c:v>
                </c:pt>
                <c:pt idx="12473">
                  <c:v>2033.5940000000001</c:v>
                </c:pt>
                <c:pt idx="12474">
                  <c:v>2036.4059999999999</c:v>
                </c:pt>
                <c:pt idx="12475">
                  <c:v>2037.9690000000001</c:v>
                </c:pt>
                <c:pt idx="12476">
                  <c:v>2040.3910000000001</c:v>
                </c:pt>
                <c:pt idx="12477">
                  <c:v>2041.4059999999999</c:v>
                </c:pt>
                <c:pt idx="12478">
                  <c:v>2043.3589999999999</c:v>
                </c:pt>
                <c:pt idx="12479">
                  <c:v>2042.578</c:v>
                </c:pt>
                <c:pt idx="12480">
                  <c:v>2045.1559999999999</c:v>
                </c:pt>
                <c:pt idx="12481">
                  <c:v>2045.547</c:v>
                </c:pt>
                <c:pt idx="12482">
                  <c:v>2045.7809999999999</c:v>
                </c:pt>
                <c:pt idx="12483">
                  <c:v>2047.9690000000001</c:v>
                </c:pt>
                <c:pt idx="12484">
                  <c:v>2050.7809999999999</c:v>
                </c:pt>
                <c:pt idx="12485">
                  <c:v>2051.953</c:v>
                </c:pt>
                <c:pt idx="12486">
                  <c:v>2052.1869999999999</c:v>
                </c:pt>
                <c:pt idx="12487">
                  <c:v>2034.6089999999999</c:v>
                </c:pt>
                <c:pt idx="12488">
                  <c:v>1975.3910000000001</c:v>
                </c:pt>
                <c:pt idx="12489">
                  <c:v>2002.578</c:v>
                </c:pt>
                <c:pt idx="12490">
                  <c:v>2043.5940000000001</c:v>
                </c:pt>
                <c:pt idx="12491">
                  <c:v>2022.1869999999999</c:v>
                </c:pt>
                <c:pt idx="12492">
                  <c:v>2022.1869999999999</c:v>
                </c:pt>
                <c:pt idx="12493">
                  <c:v>2013.3589999999999</c:v>
                </c:pt>
                <c:pt idx="12494">
                  <c:v>2020.1559999999999</c:v>
                </c:pt>
                <c:pt idx="12495">
                  <c:v>2032.3440000000001</c:v>
                </c:pt>
                <c:pt idx="12496">
                  <c:v>2033.9839999999999</c:v>
                </c:pt>
                <c:pt idx="12497">
                  <c:v>2040.9369999999999</c:v>
                </c:pt>
                <c:pt idx="12498">
                  <c:v>2041.172</c:v>
                </c:pt>
                <c:pt idx="12499">
                  <c:v>2043.9839999999999</c:v>
                </c:pt>
                <c:pt idx="12500">
                  <c:v>2044.375</c:v>
                </c:pt>
                <c:pt idx="12501">
                  <c:v>2051.797</c:v>
                </c:pt>
                <c:pt idx="12502">
                  <c:v>2063.5940000000001</c:v>
                </c:pt>
                <c:pt idx="12503">
                  <c:v>2052.1869999999999</c:v>
                </c:pt>
                <c:pt idx="12504">
                  <c:v>2034.6089999999999</c:v>
                </c:pt>
                <c:pt idx="12505">
                  <c:v>2022.9690000000001</c:v>
                </c:pt>
                <c:pt idx="12506">
                  <c:v>2016.5619999999999</c:v>
                </c:pt>
                <c:pt idx="12507">
                  <c:v>2018.3589999999999</c:v>
                </c:pt>
                <c:pt idx="12508">
                  <c:v>2016.5619999999999</c:v>
                </c:pt>
                <c:pt idx="12509">
                  <c:v>2013.3589999999999</c:v>
                </c:pt>
                <c:pt idx="12510">
                  <c:v>2015</c:v>
                </c:pt>
                <c:pt idx="12511">
                  <c:v>2012.7339999999999</c:v>
                </c:pt>
                <c:pt idx="12512">
                  <c:v>2015.547</c:v>
                </c:pt>
                <c:pt idx="12513">
                  <c:v>2010.7809999999999</c:v>
                </c:pt>
                <c:pt idx="12514">
                  <c:v>2012.1869999999999</c:v>
                </c:pt>
                <c:pt idx="12515">
                  <c:v>2012.3440000000001</c:v>
                </c:pt>
                <c:pt idx="12516">
                  <c:v>2013.203</c:v>
                </c:pt>
                <c:pt idx="12517">
                  <c:v>2010.9369999999999</c:v>
                </c:pt>
                <c:pt idx="12518">
                  <c:v>2011.953</c:v>
                </c:pt>
                <c:pt idx="12519">
                  <c:v>2008.5940000000001</c:v>
                </c:pt>
                <c:pt idx="12520">
                  <c:v>2007.3440000000001</c:v>
                </c:pt>
                <c:pt idx="12521">
                  <c:v>2006.172</c:v>
                </c:pt>
                <c:pt idx="12522">
                  <c:v>2002.7339999999999</c:v>
                </c:pt>
                <c:pt idx="12523">
                  <c:v>2002.3440000000001</c:v>
                </c:pt>
                <c:pt idx="12524">
                  <c:v>2003.3589999999999</c:v>
                </c:pt>
                <c:pt idx="12525">
                  <c:v>2005.7809999999999</c:v>
                </c:pt>
                <c:pt idx="12526">
                  <c:v>2002.3440000000001</c:v>
                </c:pt>
                <c:pt idx="12527">
                  <c:v>2000.7809999999999</c:v>
                </c:pt>
                <c:pt idx="12528">
                  <c:v>2003.203</c:v>
                </c:pt>
                <c:pt idx="12529">
                  <c:v>2002.3440000000001</c:v>
                </c:pt>
                <c:pt idx="12530">
                  <c:v>2002.578</c:v>
                </c:pt>
                <c:pt idx="12531">
                  <c:v>2000.9369999999999</c:v>
                </c:pt>
                <c:pt idx="12532">
                  <c:v>1999.7660000000001</c:v>
                </c:pt>
                <c:pt idx="12533">
                  <c:v>2003.75</c:v>
                </c:pt>
                <c:pt idx="12534">
                  <c:v>2002.578</c:v>
                </c:pt>
                <c:pt idx="12535">
                  <c:v>2001.797</c:v>
                </c:pt>
                <c:pt idx="12536">
                  <c:v>2000</c:v>
                </c:pt>
                <c:pt idx="12537">
                  <c:v>1999.1410000000001</c:v>
                </c:pt>
                <c:pt idx="12538">
                  <c:v>2000</c:v>
                </c:pt>
                <c:pt idx="12539">
                  <c:v>2000.3910000000001</c:v>
                </c:pt>
                <c:pt idx="12540">
                  <c:v>2005.1559999999999</c:v>
                </c:pt>
                <c:pt idx="12541">
                  <c:v>2003.5940000000001</c:v>
                </c:pt>
                <c:pt idx="12542">
                  <c:v>2002.578</c:v>
                </c:pt>
                <c:pt idx="12543">
                  <c:v>2003.5940000000001</c:v>
                </c:pt>
                <c:pt idx="12544">
                  <c:v>2002.1869999999999</c:v>
                </c:pt>
                <c:pt idx="12545">
                  <c:v>2005</c:v>
                </c:pt>
                <c:pt idx="12546">
                  <c:v>2005.9369999999999</c:v>
                </c:pt>
                <c:pt idx="12547">
                  <c:v>2005</c:v>
                </c:pt>
                <c:pt idx="12548">
                  <c:v>2006.172</c:v>
                </c:pt>
                <c:pt idx="12549">
                  <c:v>2008.3589999999999</c:v>
                </c:pt>
                <c:pt idx="12550">
                  <c:v>2008.5940000000001</c:v>
                </c:pt>
                <c:pt idx="12551">
                  <c:v>2010.1559999999999</c:v>
                </c:pt>
                <c:pt idx="12552">
                  <c:v>2010</c:v>
                </c:pt>
                <c:pt idx="12553">
                  <c:v>2011.797</c:v>
                </c:pt>
                <c:pt idx="12554">
                  <c:v>2012.3440000000001</c:v>
                </c:pt>
                <c:pt idx="12555">
                  <c:v>2011.4059999999999</c:v>
                </c:pt>
                <c:pt idx="12556">
                  <c:v>2012.578</c:v>
                </c:pt>
                <c:pt idx="12557">
                  <c:v>2013.3589999999999</c:v>
                </c:pt>
                <c:pt idx="12558">
                  <c:v>2012.7339999999999</c:v>
                </c:pt>
                <c:pt idx="12559">
                  <c:v>2014.7660000000001</c:v>
                </c:pt>
                <c:pt idx="12560">
                  <c:v>2016.4059999999999</c:v>
                </c:pt>
                <c:pt idx="12561">
                  <c:v>2020.3910000000001</c:v>
                </c:pt>
                <c:pt idx="12562">
                  <c:v>2016.4059999999999</c:v>
                </c:pt>
                <c:pt idx="12563">
                  <c:v>2018.9839999999999</c:v>
                </c:pt>
                <c:pt idx="12564">
                  <c:v>2015.3910000000001</c:v>
                </c:pt>
                <c:pt idx="12565">
                  <c:v>2016.797</c:v>
                </c:pt>
                <c:pt idx="12566">
                  <c:v>2020.547</c:v>
                </c:pt>
                <c:pt idx="12567">
                  <c:v>2020.1559999999999</c:v>
                </c:pt>
                <c:pt idx="12568">
                  <c:v>2020.3910000000001</c:v>
                </c:pt>
                <c:pt idx="12569">
                  <c:v>2020.1559999999999</c:v>
                </c:pt>
                <c:pt idx="12570">
                  <c:v>2018.9839999999999</c:v>
                </c:pt>
                <c:pt idx="12571">
                  <c:v>2016.953</c:v>
                </c:pt>
                <c:pt idx="12572">
                  <c:v>2020.1559999999999</c:v>
                </c:pt>
                <c:pt idx="12573">
                  <c:v>2018.75</c:v>
                </c:pt>
                <c:pt idx="12574">
                  <c:v>2020.9369999999999</c:v>
                </c:pt>
                <c:pt idx="12575">
                  <c:v>2023.203</c:v>
                </c:pt>
                <c:pt idx="12576">
                  <c:v>2021.5619999999999</c:v>
                </c:pt>
                <c:pt idx="12577">
                  <c:v>2020.7809999999999</c:v>
                </c:pt>
                <c:pt idx="12578">
                  <c:v>2022.9690000000001</c:v>
                </c:pt>
                <c:pt idx="12579">
                  <c:v>2021.4059999999999</c:v>
                </c:pt>
                <c:pt idx="12580">
                  <c:v>2024.375</c:v>
                </c:pt>
                <c:pt idx="12581">
                  <c:v>2025.7809999999999</c:v>
                </c:pt>
                <c:pt idx="12582">
                  <c:v>2025.3910000000001</c:v>
                </c:pt>
                <c:pt idx="12583">
                  <c:v>2027.1869999999999</c:v>
                </c:pt>
                <c:pt idx="12584">
                  <c:v>2028.5940000000001</c:v>
                </c:pt>
                <c:pt idx="12585">
                  <c:v>2026.4059999999999</c:v>
                </c:pt>
                <c:pt idx="12586">
                  <c:v>2021.172</c:v>
                </c:pt>
                <c:pt idx="12587">
                  <c:v>2011.172</c:v>
                </c:pt>
                <c:pt idx="12588">
                  <c:v>2013.3589999999999</c:v>
                </c:pt>
                <c:pt idx="12589">
                  <c:v>2017.3440000000001</c:v>
                </c:pt>
                <c:pt idx="12590">
                  <c:v>2011.4059999999999</c:v>
                </c:pt>
                <c:pt idx="12591">
                  <c:v>2015.7809999999999</c:v>
                </c:pt>
                <c:pt idx="12592">
                  <c:v>2020.1559999999999</c:v>
                </c:pt>
                <c:pt idx="12593">
                  <c:v>2022.1869999999999</c:v>
                </c:pt>
                <c:pt idx="12594">
                  <c:v>2026.5619999999999</c:v>
                </c:pt>
                <c:pt idx="12595">
                  <c:v>2028.203</c:v>
                </c:pt>
                <c:pt idx="12596">
                  <c:v>2025.9369999999999</c:v>
                </c:pt>
                <c:pt idx="12597">
                  <c:v>2028.3589999999999</c:v>
                </c:pt>
                <c:pt idx="12598">
                  <c:v>2026.4059999999999</c:v>
                </c:pt>
                <c:pt idx="12599">
                  <c:v>2023.3589999999999</c:v>
                </c:pt>
                <c:pt idx="12600">
                  <c:v>2030</c:v>
                </c:pt>
                <c:pt idx="12601">
                  <c:v>2029.1410000000001</c:v>
                </c:pt>
                <c:pt idx="12602">
                  <c:v>2021.953</c:v>
                </c:pt>
                <c:pt idx="12603">
                  <c:v>2017.3440000000001</c:v>
                </c:pt>
                <c:pt idx="12604">
                  <c:v>2019.1410000000001</c:v>
                </c:pt>
                <c:pt idx="12605">
                  <c:v>2021.797</c:v>
                </c:pt>
                <c:pt idx="12606">
                  <c:v>2021.5619999999999</c:v>
                </c:pt>
                <c:pt idx="12607">
                  <c:v>2021.172</c:v>
                </c:pt>
                <c:pt idx="12608">
                  <c:v>2026.953</c:v>
                </c:pt>
                <c:pt idx="12609">
                  <c:v>2024.6089999999999</c:v>
                </c:pt>
                <c:pt idx="12610">
                  <c:v>2028.9839999999999</c:v>
                </c:pt>
                <c:pt idx="12611">
                  <c:v>2026.797</c:v>
                </c:pt>
                <c:pt idx="12612">
                  <c:v>2025.9369999999999</c:v>
                </c:pt>
                <c:pt idx="12613">
                  <c:v>2026.5619999999999</c:v>
                </c:pt>
                <c:pt idx="12614">
                  <c:v>2029.1410000000001</c:v>
                </c:pt>
                <c:pt idx="12615">
                  <c:v>2027.3440000000001</c:v>
                </c:pt>
                <c:pt idx="12616">
                  <c:v>2028.75</c:v>
                </c:pt>
                <c:pt idx="12617">
                  <c:v>2028.203</c:v>
                </c:pt>
                <c:pt idx="12618">
                  <c:v>2026.797</c:v>
                </c:pt>
                <c:pt idx="12619">
                  <c:v>2029.7660000000001</c:v>
                </c:pt>
                <c:pt idx="12620">
                  <c:v>2027.9690000000001</c:v>
                </c:pt>
                <c:pt idx="12621">
                  <c:v>2029.6089999999999</c:v>
                </c:pt>
                <c:pt idx="12622">
                  <c:v>2032.9690000000001</c:v>
                </c:pt>
                <c:pt idx="12623">
                  <c:v>2033.75</c:v>
                </c:pt>
                <c:pt idx="12624">
                  <c:v>2032.3440000000001</c:v>
                </c:pt>
                <c:pt idx="12625">
                  <c:v>2028.203</c:v>
                </c:pt>
                <c:pt idx="12626">
                  <c:v>2028.203</c:v>
                </c:pt>
                <c:pt idx="12627">
                  <c:v>2027.9690000000001</c:v>
                </c:pt>
                <c:pt idx="12628">
                  <c:v>2031.4059999999999</c:v>
                </c:pt>
                <c:pt idx="12629">
                  <c:v>2030.547</c:v>
                </c:pt>
                <c:pt idx="12630">
                  <c:v>2031.172</c:v>
                </c:pt>
                <c:pt idx="12631">
                  <c:v>2030.1559999999999</c:v>
                </c:pt>
                <c:pt idx="12632">
                  <c:v>2032.578</c:v>
                </c:pt>
                <c:pt idx="12633">
                  <c:v>2031.797</c:v>
                </c:pt>
                <c:pt idx="12634">
                  <c:v>2031.5619999999999</c:v>
                </c:pt>
                <c:pt idx="12635">
                  <c:v>2030.9369999999999</c:v>
                </c:pt>
                <c:pt idx="12636">
                  <c:v>2032.1869999999999</c:v>
                </c:pt>
                <c:pt idx="12637">
                  <c:v>2027.7339999999999</c:v>
                </c:pt>
                <c:pt idx="12638">
                  <c:v>2030.3910000000001</c:v>
                </c:pt>
                <c:pt idx="12639">
                  <c:v>2031.953</c:v>
                </c:pt>
                <c:pt idx="12640">
                  <c:v>2030</c:v>
                </c:pt>
                <c:pt idx="12641">
                  <c:v>2028.203</c:v>
                </c:pt>
                <c:pt idx="12642">
                  <c:v>2028.5940000000001</c:v>
                </c:pt>
                <c:pt idx="12643">
                  <c:v>2025.7809999999999</c:v>
                </c:pt>
                <c:pt idx="12644">
                  <c:v>2026.5619999999999</c:v>
                </c:pt>
                <c:pt idx="12645">
                  <c:v>2024.375</c:v>
                </c:pt>
                <c:pt idx="12646">
                  <c:v>2025</c:v>
                </c:pt>
                <c:pt idx="12647">
                  <c:v>2023.9839999999999</c:v>
                </c:pt>
                <c:pt idx="12648">
                  <c:v>2023.5940000000001</c:v>
                </c:pt>
                <c:pt idx="12649">
                  <c:v>2020.1559999999999</c:v>
                </c:pt>
                <c:pt idx="12650">
                  <c:v>2019.1410000000001</c:v>
                </c:pt>
                <c:pt idx="12651">
                  <c:v>2022.3440000000001</c:v>
                </c:pt>
                <c:pt idx="12652">
                  <c:v>2019.7660000000001</c:v>
                </c:pt>
                <c:pt idx="12653">
                  <c:v>2018.5940000000001</c:v>
                </c:pt>
                <c:pt idx="12654">
                  <c:v>2020</c:v>
                </c:pt>
                <c:pt idx="12655">
                  <c:v>2020.3910000000001</c:v>
                </c:pt>
                <c:pt idx="12656">
                  <c:v>2018.75</c:v>
                </c:pt>
                <c:pt idx="12657">
                  <c:v>2017.3440000000001</c:v>
                </c:pt>
                <c:pt idx="12658">
                  <c:v>2018.9839999999999</c:v>
                </c:pt>
                <c:pt idx="12659">
                  <c:v>2016.172</c:v>
                </c:pt>
                <c:pt idx="12660">
                  <c:v>2014.375</c:v>
                </c:pt>
                <c:pt idx="12661">
                  <c:v>2015.1559999999999</c:v>
                </c:pt>
                <c:pt idx="12662">
                  <c:v>2016.4059999999999</c:v>
                </c:pt>
                <c:pt idx="12663">
                  <c:v>2014.6089999999999</c:v>
                </c:pt>
                <c:pt idx="12664">
                  <c:v>2014.1410000000001</c:v>
                </c:pt>
                <c:pt idx="12665">
                  <c:v>2015.1559999999999</c:v>
                </c:pt>
                <c:pt idx="12666">
                  <c:v>2013.5940000000001</c:v>
                </c:pt>
                <c:pt idx="12667">
                  <c:v>2010.3910000000001</c:v>
                </c:pt>
                <c:pt idx="12668">
                  <c:v>2012.9690000000001</c:v>
                </c:pt>
                <c:pt idx="12669">
                  <c:v>2011.172</c:v>
                </c:pt>
                <c:pt idx="12670">
                  <c:v>2017.1869999999999</c:v>
                </c:pt>
                <c:pt idx="12671">
                  <c:v>2017.578</c:v>
                </c:pt>
                <c:pt idx="12672">
                  <c:v>2016.5619999999999</c:v>
                </c:pt>
                <c:pt idx="12673">
                  <c:v>2018.5940000000001</c:v>
                </c:pt>
                <c:pt idx="12674">
                  <c:v>2017.3440000000001</c:v>
                </c:pt>
                <c:pt idx="12675">
                  <c:v>2018.203</c:v>
                </c:pt>
                <c:pt idx="12676">
                  <c:v>2021.5619999999999</c:v>
                </c:pt>
                <c:pt idx="12677">
                  <c:v>2022.7339999999999</c:v>
                </c:pt>
                <c:pt idx="12678">
                  <c:v>2022.578</c:v>
                </c:pt>
                <c:pt idx="12679">
                  <c:v>2025.7809999999999</c:v>
                </c:pt>
                <c:pt idx="12680">
                  <c:v>2024.7660000000001</c:v>
                </c:pt>
                <c:pt idx="12681">
                  <c:v>2025.3910000000001</c:v>
                </c:pt>
                <c:pt idx="12682">
                  <c:v>2029.375</c:v>
                </c:pt>
                <c:pt idx="12683">
                  <c:v>2029.1410000000001</c:v>
                </c:pt>
                <c:pt idx="12684">
                  <c:v>2034.7660000000001</c:v>
                </c:pt>
                <c:pt idx="12685">
                  <c:v>2037.3440000000001</c:v>
                </c:pt>
                <c:pt idx="12686">
                  <c:v>2040.7809999999999</c:v>
                </c:pt>
                <c:pt idx="12687">
                  <c:v>2038.5940000000001</c:v>
                </c:pt>
                <c:pt idx="12688">
                  <c:v>2041.4059999999999</c:v>
                </c:pt>
                <c:pt idx="12689">
                  <c:v>2045.547</c:v>
                </c:pt>
                <c:pt idx="12690">
                  <c:v>2050.3910000000001</c:v>
                </c:pt>
                <c:pt idx="12691">
                  <c:v>2052.1869999999999</c:v>
                </c:pt>
                <c:pt idx="12692">
                  <c:v>2056.953</c:v>
                </c:pt>
                <c:pt idx="12693">
                  <c:v>2060</c:v>
                </c:pt>
                <c:pt idx="12694">
                  <c:v>2062.578</c:v>
                </c:pt>
                <c:pt idx="12695">
                  <c:v>2063.9839999999999</c:v>
                </c:pt>
                <c:pt idx="12696">
                  <c:v>2062.1869999999999</c:v>
                </c:pt>
                <c:pt idx="12697">
                  <c:v>2050.1559999999999</c:v>
                </c:pt>
                <c:pt idx="12698">
                  <c:v>2067.7339999999999</c:v>
                </c:pt>
                <c:pt idx="12699">
                  <c:v>2077.1869999999999</c:v>
                </c:pt>
                <c:pt idx="12700">
                  <c:v>2076.797</c:v>
                </c:pt>
                <c:pt idx="12701">
                  <c:v>2076.797</c:v>
                </c:pt>
                <c:pt idx="12702">
                  <c:v>2076.172</c:v>
                </c:pt>
                <c:pt idx="12703">
                  <c:v>2079.7660000000001</c:v>
                </c:pt>
                <c:pt idx="12704">
                  <c:v>2083.75</c:v>
                </c:pt>
                <c:pt idx="12705">
                  <c:v>2084.375</c:v>
                </c:pt>
                <c:pt idx="12706">
                  <c:v>2087.9690000000001</c:v>
                </c:pt>
                <c:pt idx="12707">
                  <c:v>2088.75</c:v>
                </c:pt>
                <c:pt idx="12708">
                  <c:v>2090.3910000000001</c:v>
                </c:pt>
                <c:pt idx="12709">
                  <c:v>2090.1559999999999</c:v>
                </c:pt>
                <c:pt idx="12710">
                  <c:v>2092.7339999999999</c:v>
                </c:pt>
                <c:pt idx="12711">
                  <c:v>2093.9839999999999</c:v>
                </c:pt>
                <c:pt idx="12712">
                  <c:v>2096.4059999999999</c:v>
                </c:pt>
                <c:pt idx="12713">
                  <c:v>2099.1410000000001</c:v>
                </c:pt>
                <c:pt idx="12714">
                  <c:v>2101.953</c:v>
                </c:pt>
                <c:pt idx="12715">
                  <c:v>2101.172</c:v>
                </c:pt>
                <c:pt idx="12716">
                  <c:v>2101.797</c:v>
                </c:pt>
                <c:pt idx="12717">
                  <c:v>2103.3589999999999</c:v>
                </c:pt>
                <c:pt idx="12718">
                  <c:v>2105.3910000000001</c:v>
                </c:pt>
                <c:pt idx="12719">
                  <c:v>2106.5619999999999</c:v>
                </c:pt>
                <c:pt idx="12720">
                  <c:v>2106.172</c:v>
                </c:pt>
                <c:pt idx="12721">
                  <c:v>2107.3440000000001</c:v>
                </c:pt>
                <c:pt idx="12722">
                  <c:v>2106.172</c:v>
                </c:pt>
                <c:pt idx="12723">
                  <c:v>2098.75</c:v>
                </c:pt>
                <c:pt idx="12724">
                  <c:v>2098.5940000000001</c:v>
                </c:pt>
                <c:pt idx="12725">
                  <c:v>2100</c:v>
                </c:pt>
                <c:pt idx="12726">
                  <c:v>2100.9369999999999</c:v>
                </c:pt>
                <c:pt idx="12727">
                  <c:v>2100.1559999999999</c:v>
                </c:pt>
                <c:pt idx="12728">
                  <c:v>2098.3589999999999</c:v>
                </c:pt>
                <c:pt idx="12729">
                  <c:v>2096.5619999999999</c:v>
                </c:pt>
                <c:pt idx="12730">
                  <c:v>2095</c:v>
                </c:pt>
                <c:pt idx="12731">
                  <c:v>2094.7660000000001</c:v>
                </c:pt>
                <c:pt idx="12732">
                  <c:v>2092.578</c:v>
                </c:pt>
                <c:pt idx="12733">
                  <c:v>2093.9839999999999</c:v>
                </c:pt>
                <c:pt idx="12734">
                  <c:v>2090.547</c:v>
                </c:pt>
                <c:pt idx="12735">
                  <c:v>2088.75</c:v>
                </c:pt>
                <c:pt idx="12736">
                  <c:v>2087.3440000000001</c:v>
                </c:pt>
                <c:pt idx="12737">
                  <c:v>2085.7809999999999</c:v>
                </c:pt>
                <c:pt idx="12738">
                  <c:v>2083.9839999999999</c:v>
                </c:pt>
                <c:pt idx="12739">
                  <c:v>2079.7660000000001</c:v>
                </c:pt>
                <c:pt idx="12740">
                  <c:v>2080.3910000000001</c:v>
                </c:pt>
                <c:pt idx="12741">
                  <c:v>2076.172</c:v>
                </c:pt>
                <c:pt idx="12742">
                  <c:v>2072.9690000000001</c:v>
                </c:pt>
                <c:pt idx="12743">
                  <c:v>2072.9690000000001</c:v>
                </c:pt>
                <c:pt idx="12744">
                  <c:v>2068.9839999999999</c:v>
                </c:pt>
                <c:pt idx="12745">
                  <c:v>2068.3589999999999</c:v>
                </c:pt>
                <c:pt idx="12746">
                  <c:v>2066.797</c:v>
                </c:pt>
                <c:pt idx="12747">
                  <c:v>2062.1869999999999</c:v>
                </c:pt>
                <c:pt idx="12748">
                  <c:v>2061.4059999999999</c:v>
                </c:pt>
                <c:pt idx="12749">
                  <c:v>2059.375</c:v>
                </c:pt>
                <c:pt idx="12750">
                  <c:v>2054.7660000000001</c:v>
                </c:pt>
                <c:pt idx="12751">
                  <c:v>2053.203</c:v>
                </c:pt>
                <c:pt idx="12752">
                  <c:v>2052.578</c:v>
                </c:pt>
                <c:pt idx="12753">
                  <c:v>2048.203</c:v>
                </c:pt>
                <c:pt idx="12754">
                  <c:v>2048.5940000000001</c:v>
                </c:pt>
                <c:pt idx="12755">
                  <c:v>2045.1559999999999</c:v>
                </c:pt>
                <c:pt idx="12756">
                  <c:v>2042.7339999999999</c:v>
                </c:pt>
                <c:pt idx="12757">
                  <c:v>2042.1869999999999</c:v>
                </c:pt>
                <c:pt idx="12758">
                  <c:v>2039.6089999999999</c:v>
                </c:pt>
                <c:pt idx="12759">
                  <c:v>2036.172</c:v>
                </c:pt>
                <c:pt idx="12760">
                  <c:v>2033.5940000000001</c:v>
                </c:pt>
                <c:pt idx="12761">
                  <c:v>2035.1559999999999</c:v>
                </c:pt>
                <c:pt idx="12762">
                  <c:v>2029.6089999999999</c:v>
                </c:pt>
                <c:pt idx="12763">
                  <c:v>2029.375</c:v>
                </c:pt>
                <c:pt idx="12764">
                  <c:v>2028.5940000000001</c:v>
                </c:pt>
                <c:pt idx="12765">
                  <c:v>2027.1869999999999</c:v>
                </c:pt>
                <c:pt idx="12766">
                  <c:v>2027.7339999999999</c:v>
                </c:pt>
                <c:pt idx="12767">
                  <c:v>2023.9839999999999</c:v>
                </c:pt>
                <c:pt idx="12768">
                  <c:v>2025.547</c:v>
                </c:pt>
                <c:pt idx="12769">
                  <c:v>2024.6089999999999</c:v>
                </c:pt>
                <c:pt idx="12770">
                  <c:v>2022.1869999999999</c:v>
                </c:pt>
                <c:pt idx="12771">
                  <c:v>2022.7339999999999</c:v>
                </c:pt>
                <c:pt idx="12772">
                  <c:v>2021.797</c:v>
                </c:pt>
                <c:pt idx="12773">
                  <c:v>2025.1559999999999</c:v>
                </c:pt>
                <c:pt idx="12774">
                  <c:v>2025</c:v>
                </c:pt>
                <c:pt idx="12775">
                  <c:v>2021.4059999999999</c:v>
                </c:pt>
                <c:pt idx="12776">
                  <c:v>2025.9369999999999</c:v>
                </c:pt>
                <c:pt idx="12777">
                  <c:v>2025.3910000000001</c:v>
                </c:pt>
                <c:pt idx="12778">
                  <c:v>2021.953</c:v>
                </c:pt>
                <c:pt idx="12779">
                  <c:v>2027.7339999999999</c:v>
                </c:pt>
                <c:pt idx="12780">
                  <c:v>2025.1559999999999</c:v>
                </c:pt>
                <c:pt idx="12781">
                  <c:v>2023.3589999999999</c:v>
                </c:pt>
                <c:pt idx="12782">
                  <c:v>2024.1410000000001</c:v>
                </c:pt>
                <c:pt idx="12783">
                  <c:v>2022.3440000000001</c:v>
                </c:pt>
                <c:pt idx="12784">
                  <c:v>2027.1869999999999</c:v>
                </c:pt>
                <c:pt idx="12785">
                  <c:v>2027.578</c:v>
                </c:pt>
                <c:pt idx="12786">
                  <c:v>2029.375</c:v>
                </c:pt>
                <c:pt idx="12787">
                  <c:v>2032.578</c:v>
                </c:pt>
                <c:pt idx="12788">
                  <c:v>2030.547</c:v>
                </c:pt>
                <c:pt idx="12789">
                  <c:v>2033.5940000000001</c:v>
                </c:pt>
                <c:pt idx="12790">
                  <c:v>2032.578</c:v>
                </c:pt>
                <c:pt idx="12791">
                  <c:v>2037.3440000000001</c:v>
                </c:pt>
                <c:pt idx="12792">
                  <c:v>2040.3910000000001</c:v>
                </c:pt>
                <c:pt idx="12793">
                  <c:v>2043.203</c:v>
                </c:pt>
                <c:pt idx="12794">
                  <c:v>2043.9839999999999</c:v>
                </c:pt>
                <c:pt idx="12795">
                  <c:v>2047.578</c:v>
                </c:pt>
                <c:pt idx="12796">
                  <c:v>2047.7339999999999</c:v>
                </c:pt>
                <c:pt idx="12797">
                  <c:v>2050.547</c:v>
                </c:pt>
                <c:pt idx="12798">
                  <c:v>2050.1559999999999</c:v>
                </c:pt>
                <c:pt idx="12799">
                  <c:v>2034.7660000000001</c:v>
                </c:pt>
                <c:pt idx="12800">
                  <c:v>1983.75</c:v>
                </c:pt>
                <c:pt idx="12801">
                  <c:v>1988.9839999999999</c:v>
                </c:pt>
                <c:pt idx="12802">
                  <c:v>2037.578</c:v>
                </c:pt>
                <c:pt idx="12803">
                  <c:v>2014.1410000000001</c:v>
                </c:pt>
                <c:pt idx="12804">
                  <c:v>2015.7809999999999</c:v>
                </c:pt>
                <c:pt idx="12805">
                  <c:v>2018.5940000000001</c:v>
                </c:pt>
                <c:pt idx="12806">
                  <c:v>2020.3910000000001</c:v>
                </c:pt>
                <c:pt idx="12807">
                  <c:v>2026.172</c:v>
                </c:pt>
                <c:pt idx="12808">
                  <c:v>2032.578</c:v>
                </c:pt>
                <c:pt idx="12809">
                  <c:v>2035.9369999999999</c:v>
                </c:pt>
                <c:pt idx="12810">
                  <c:v>2036.4059999999999</c:v>
                </c:pt>
                <c:pt idx="12811">
                  <c:v>2038.3589999999999</c:v>
                </c:pt>
                <c:pt idx="12812">
                  <c:v>2034.6089999999999</c:v>
                </c:pt>
                <c:pt idx="12813">
                  <c:v>2037.9690000000001</c:v>
                </c:pt>
                <c:pt idx="12814">
                  <c:v>2058.5940000000001</c:v>
                </c:pt>
                <c:pt idx="12815">
                  <c:v>2055.7809999999999</c:v>
                </c:pt>
                <c:pt idx="12816">
                  <c:v>2029.1410000000001</c:v>
                </c:pt>
                <c:pt idx="12817">
                  <c:v>2014.375</c:v>
                </c:pt>
                <c:pt idx="12818">
                  <c:v>2020.9369999999999</c:v>
                </c:pt>
                <c:pt idx="12819">
                  <c:v>2019.1410000000001</c:v>
                </c:pt>
                <c:pt idx="12820">
                  <c:v>2015.9369999999999</c:v>
                </c:pt>
                <c:pt idx="12821">
                  <c:v>2014.7660000000001</c:v>
                </c:pt>
                <c:pt idx="12822">
                  <c:v>2017.7339999999999</c:v>
                </c:pt>
                <c:pt idx="12823">
                  <c:v>2012.9690000000001</c:v>
                </c:pt>
                <c:pt idx="12824">
                  <c:v>2011.172</c:v>
                </c:pt>
                <c:pt idx="12825">
                  <c:v>2012.578</c:v>
                </c:pt>
                <c:pt idx="12826">
                  <c:v>2008.9839999999999</c:v>
                </c:pt>
                <c:pt idx="12827">
                  <c:v>2009.7660000000001</c:v>
                </c:pt>
                <c:pt idx="12828">
                  <c:v>2008.3589999999999</c:v>
                </c:pt>
                <c:pt idx="12829">
                  <c:v>2006.953</c:v>
                </c:pt>
                <c:pt idx="12830">
                  <c:v>2006.172</c:v>
                </c:pt>
                <c:pt idx="12831">
                  <c:v>2005</c:v>
                </c:pt>
                <c:pt idx="12832">
                  <c:v>2003.75</c:v>
                </c:pt>
                <c:pt idx="12833">
                  <c:v>2005</c:v>
                </c:pt>
                <c:pt idx="12834">
                  <c:v>2003.203</c:v>
                </c:pt>
                <c:pt idx="12835">
                  <c:v>2000.7809999999999</c:v>
                </c:pt>
                <c:pt idx="12836">
                  <c:v>2002.7339999999999</c:v>
                </c:pt>
                <c:pt idx="12837">
                  <c:v>2001.172</c:v>
                </c:pt>
                <c:pt idx="12838">
                  <c:v>2001.172</c:v>
                </c:pt>
                <c:pt idx="12839">
                  <c:v>2000.9369999999999</c:v>
                </c:pt>
                <c:pt idx="12840">
                  <c:v>1997.1869999999999</c:v>
                </c:pt>
                <c:pt idx="12841">
                  <c:v>1999.375</c:v>
                </c:pt>
                <c:pt idx="12842">
                  <c:v>2001.172</c:v>
                </c:pt>
                <c:pt idx="12843">
                  <c:v>1997.9690000000001</c:v>
                </c:pt>
                <c:pt idx="12844">
                  <c:v>1997.9690000000001</c:v>
                </c:pt>
                <c:pt idx="12845">
                  <c:v>1999.375</c:v>
                </c:pt>
                <c:pt idx="12846">
                  <c:v>2000.9369999999999</c:v>
                </c:pt>
                <c:pt idx="12847">
                  <c:v>1998.75</c:v>
                </c:pt>
                <c:pt idx="12848">
                  <c:v>1996.172</c:v>
                </c:pt>
                <c:pt idx="12849">
                  <c:v>1997.7339999999999</c:v>
                </c:pt>
                <c:pt idx="12850">
                  <c:v>1998.5940000000001</c:v>
                </c:pt>
                <c:pt idx="12851">
                  <c:v>1998.75</c:v>
                </c:pt>
                <c:pt idx="12852">
                  <c:v>1999.6089999999999</c:v>
                </c:pt>
                <c:pt idx="12853">
                  <c:v>2000.9369999999999</c:v>
                </c:pt>
                <c:pt idx="12854">
                  <c:v>1998.5940000000001</c:v>
                </c:pt>
                <c:pt idx="12855">
                  <c:v>1999.7660000000001</c:v>
                </c:pt>
                <c:pt idx="12856">
                  <c:v>2003.75</c:v>
                </c:pt>
                <c:pt idx="12857">
                  <c:v>2002.578</c:v>
                </c:pt>
                <c:pt idx="12858">
                  <c:v>2003.9839999999999</c:v>
                </c:pt>
                <c:pt idx="12859">
                  <c:v>2003.3589999999999</c:v>
                </c:pt>
                <c:pt idx="12860">
                  <c:v>2004.7660000000001</c:v>
                </c:pt>
                <c:pt idx="12861">
                  <c:v>2005.3910000000001</c:v>
                </c:pt>
                <c:pt idx="12862">
                  <c:v>2003.5940000000001</c:v>
                </c:pt>
                <c:pt idx="12863">
                  <c:v>2005.3910000000001</c:v>
                </c:pt>
                <c:pt idx="12864">
                  <c:v>2006.4059999999999</c:v>
                </c:pt>
                <c:pt idx="12865">
                  <c:v>2007.578</c:v>
                </c:pt>
                <c:pt idx="12866">
                  <c:v>2008.3589999999999</c:v>
                </c:pt>
                <c:pt idx="12867">
                  <c:v>2010</c:v>
                </c:pt>
                <c:pt idx="12868">
                  <c:v>2011.797</c:v>
                </c:pt>
                <c:pt idx="12869">
                  <c:v>2011.5619999999999</c:v>
                </c:pt>
                <c:pt idx="12870">
                  <c:v>2014.375</c:v>
                </c:pt>
                <c:pt idx="12871">
                  <c:v>2011.953</c:v>
                </c:pt>
                <c:pt idx="12872">
                  <c:v>2013.3589999999999</c:v>
                </c:pt>
                <c:pt idx="12873">
                  <c:v>2013.75</c:v>
                </c:pt>
                <c:pt idx="12874">
                  <c:v>2012.9690000000001</c:v>
                </c:pt>
                <c:pt idx="12875">
                  <c:v>2015.9369999999999</c:v>
                </c:pt>
                <c:pt idx="12876">
                  <c:v>2017.578</c:v>
                </c:pt>
                <c:pt idx="12877">
                  <c:v>2018.75</c:v>
                </c:pt>
                <c:pt idx="12878">
                  <c:v>2016.5619999999999</c:v>
                </c:pt>
                <c:pt idx="12879">
                  <c:v>2016.797</c:v>
                </c:pt>
                <c:pt idx="12880">
                  <c:v>2018.203</c:v>
                </c:pt>
                <c:pt idx="12881">
                  <c:v>2016.172</c:v>
                </c:pt>
                <c:pt idx="12882">
                  <c:v>2018.5940000000001</c:v>
                </c:pt>
                <c:pt idx="12883">
                  <c:v>2018.3589999999999</c:v>
                </c:pt>
                <c:pt idx="12884">
                  <c:v>2017.1869999999999</c:v>
                </c:pt>
                <c:pt idx="12885">
                  <c:v>2016.797</c:v>
                </c:pt>
                <c:pt idx="12886">
                  <c:v>2019.7660000000001</c:v>
                </c:pt>
                <c:pt idx="12887">
                  <c:v>2019.6089999999999</c:v>
                </c:pt>
                <c:pt idx="12888">
                  <c:v>2018.3589999999999</c:v>
                </c:pt>
                <c:pt idx="12889">
                  <c:v>2023.5940000000001</c:v>
                </c:pt>
                <c:pt idx="12890">
                  <c:v>2023.75</c:v>
                </c:pt>
                <c:pt idx="12891">
                  <c:v>2023.3589999999999</c:v>
                </c:pt>
                <c:pt idx="12892">
                  <c:v>2021.5619999999999</c:v>
                </c:pt>
                <c:pt idx="12893">
                  <c:v>2023.3589999999999</c:v>
                </c:pt>
                <c:pt idx="12894">
                  <c:v>2022.1869999999999</c:v>
                </c:pt>
                <c:pt idx="12895">
                  <c:v>2024.7660000000001</c:v>
                </c:pt>
                <c:pt idx="12896">
                  <c:v>2024.375</c:v>
                </c:pt>
                <c:pt idx="12897">
                  <c:v>2030</c:v>
                </c:pt>
                <c:pt idx="12898">
                  <c:v>2028.75</c:v>
                </c:pt>
                <c:pt idx="12899">
                  <c:v>2015.547</c:v>
                </c:pt>
                <c:pt idx="12900">
                  <c:v>2003.3589999999999</c:v>
                </c:pt>
                <c:pt idx="12901">
                  <c:v>2010</c:v>
                </c:pt>
                <c:pt idx="12902">
                  <c:v>2016.4059999999999</c:v>
                </c:pt>
                <c:pt idx="12903">
                  <c:v>2010.3910000000001</c:v>
                </c:pt>
                <c:pt idx="12904">
                  <c:v>2014.1410000000001</c:v>
                </c:pt>
                <c:pt idx="12905">
                  <c:v>2018.9839999999999</c:v>
                </c:pt>
                <c:pt idx="12906">
                  <c:v>2021.4059999999999</c:v>
                </c:pt>
                <c:pt idx="12907">
                  <c:v>2024.375</c:v>
                </c:pt>
                <c:pt idx="12908">
                  <c:v>2024.375</c:v>
                </c:pt>
                <c:pt idx="12909">
                  <c:v>2025.1559999999999</c:v>
                </c:pt>
                <c:pt idx="12910">
                  <c:v>2029.375</c:v>
                </c:pt>
                <c:pt idx="12911">
                  <c:v>2027.9690000000001</c:v>
                </c:pt>
                <c:pt idx="12912">
                  <c:v>2024.1410000000001</c:v>
                </c:pt>
                <c:pt idx="12913">
                  <c:v>2030.3910000000001</c:v>
                </c:pt>
                <c:pt idx="12914">
                  <c:v>2025</c:v>
                </c:pt>
                <c:pt idx="12915">
                  <c:v>2018.5940000000001</c:v>
                </c:pt>
                <c:pt idx="12916">
                  <c:v>2020.547</c:v>
                </c:pt>
                <c:pt idx="12917">
                  <c:v>2023.203</c:v>
                </c:pt>
                <c:pt idx="12918">
                  <c:v>2021.172</c:v>
                </c:pt>
                <c:pt idx="12919">
                  <c:v>2021.797</c:v>
                </c:pt>
                <c:pt idx="12920">
                  <c:v>2021.797</c:v>
                </c:pt>
                <c:pt idx="12921">
                  <c:v>2024.1410000000001</c:v>
                </c:pt>
                <c:pt idx="12922">
                  <c:v>2021.797</c:v>
                </c:pt>
                <c:pt idx="12923">
                  <c:v>2023.3589999999999</c:v>
                </c:pt>
                <c:pt idx="12924">
                  <c:v>2026.953</c:v>
                </c:pt>
                <c:pt idx="12925">
                  <c:v>2024.7660000000001</c:v>
                </c:pt>
                <c:pt idx="12926">
                  <c:v>2026.797</c:v>
                </c:pt>
                <c:pt idx="12927">
                  <c:v>2024.6089999999999</c:v>
                </c:pt>
                <c:pt idx="12928">
                  <c:v>2023.3589999999999</c:v>
                </c:pt>
                <c:pt idx="12929">
                  <c:v>2027.7339999999999</c:v>
                </c:pt>
                <c:pt idx="12930">
                  <c:v>2024.6089999999999</c:v>
                </c:pt>
                <c:pt idx="12931">
                  <c:v>2025.3910000000001</c:v>
                </c:pt>
                <c:pt idx="12932">
                  <c:v>2027.3440000000001</c:v>
                </c:pt>
                <c:pt idx="12933">
                  <c:v>2030.3910000000001</c:v>
                </c:pt>
                <c:pt idx="12934">
                  <c:v>2029.7660000000001</c:v>
                </c:pt>
                <c:pt idx="12935">
                  <c:v>2029.375</c:v>
                </c:pt>
                <c:pt idx="12936">
                  <c:v>2031.4059999999999</c:v>
                </c:pt>
                <c:pt idx="12937">
                  <c:v>2029.6089999999999</c:v>
                </c:pt>
                <c:pt idx="12938">
                  <c:v>2032.578</c:v>
                </c:pt>
                <c:pt idx="12939">
                  <c:v>2030</c:v>
                </c:pt>
                <c:pt idx="12940">
                  <c:v>2031.797</c:v>
                </c:pt>
                <c:pt idx="12941">
                  <c:v>2030.547</c:v>
                </c:pt>
                <c:pt idx="12942">
                  <c:v>2029.375</c:v>
                </c:pt>
                <c:pt idx="12943">
                  <c:v>2030.7809999999999</c:v>
                </c:pt>
                <c:pt idx="12944">
                  <c:v>2030.9369999999999</c:v>
                </c:pt>
                <c:pt idx="12945">
                  <c:v>2029.7660000000001</c:v>
                </c:pt>
                <c:pt idx="12946">
                  <c:v>2031.4059999999999</c:v>
                </c:pt>
                <c:pt idx="12947">
                  <c:v>2028.9839999999999</c:v>
                </c:pt>
                <c:pt idx="12948">
                  <c:v>2030</c:v>
                </c:pt>
                <c:pt idx="12949">
                  <c:v>2030.547</c:v>
                </c:pt>
                <c:pt idx="12950">
                  <c:v>2025.7809999999999</c:v>
                </c:pt>
                <c:pt idx="12951">
                  <c:v>2027.1869999999999</c:v>
                </c:pt>
                <c:pt idx="12952">
                  <c:v>2026.172</c:v>
                </c:pt>
                <c:pt idx="12953">
                  <c:v>2025.7809999999999</c:v>
                </c:pt>
                <c:pt idx="12954">
                  <c:v>2025.1559999999999</c:v>
                </c:pt>
                <c:pt idx="12955">
                  <c:v>2022.578</c:v>
                </c:pt>
                <c:pt idx="12956">
                  <c:v>2024.1410000000001</c:v>
                </c:pt>
                <c:pt idx="12957">
                  <c:v>2022.9690000000001</c:v>
                </c:pt>
                <c:pt idx="12958">
                  <c:v>2021.953</c:v>
                </c:pt>
                <c:pt idx="12959">
                  <c:v>2023.5940000000001</c:v>
                </c:pt>
                <c:pt idx="12960">
                  <c:v>2018.5940000000001</c:v>
                </c:pt>
                <c:pt idx="12961">
                  <c:v>2020.9369999999999</c:v>
                </c:pt>
                <c:pt idx="12962">
                  <c:v>2018.75</c:v>
                </c:pt>
                <c:pt idx="12963">
                  <c:v>2017.7339999999999</c:v>
                </c:pt>
                <c:pt idx="12964">
                  <c:v>2017.578</c:v>
                </c:pt>
                <c:pt idx="12965">
                  <c:v>2016.5619999999999</c:v>
                </c:pt>
                <c:pt idx="12966">
                  <c:v>2014.375</c:v>
                </c:pt>
                <c:pt idx="12967">
                  <c:v>2014.6089999999999</c:v>
                </c:pt>
                <c:pt idx="12968">
                  <c:v>2012.7339999999999</c:v>
                </c:pt>
                <c:pt idx="12969">
                  <c:v>2011.172</c:v>
                </c:pt>
                <c:pt idx="12970">
                  <c:v>2010.9369999999999</c:v>
                </c:pt>
                <c:pt idx="12971">
                  <c:v>2010.9369999999999</c:v>
                </c:pt>
                <c:pt idx="12972">
                  <c:v>2013.3589999999999</c:v>
                </c:pt>
                <c:pt idx="12973">
                  <c:v>2011.797</c:v>
                </c:pt>
                <c:pt idx="12974">
                  <c:v>2012.1869999999999</c:v>
                </c:pt>
                <c:pt idx="12975">
                  <c:v>2010.7809999999999</c:v>
                </c:pt>
                <c:pt idx="12976">
                  <c:v>2009.7660000000001</c:v>
                </c:pt>
                <c:pt idx="12977">
                  <c:v>2008.9839999999999</c:v>
                </c:pt>
                <c:pt idx="12978">
                  <c:v>2008.9839999999999</c:v>
                </c:pt>
                <c:pt idx="12979">
                  <c:v>2010</c:v>
                </c:pt>
                <c:pt idx="12980">
                  <c:v>2008.9839999999999</c:v>
                </c:pt>
                <c:pt idx="12981">
                  <c:v>2009.7660000000001</c:v>
                </c:pt>
                <c:pt idx="12982">
                  <c:v>2010.547</c:v>
                </c:pt>
                <c:pt idx="12983">
                  <c:v>2008.9839999999999</c:v>
                </c:pt>
                <c:pt idx="12984">
                  <c:v>2007.3440000000001</c:v>
                </c:pt>
                <c:pt idx="12985">
                  <c:v>2009.6089999999999</c:v>
                </c:pt>
                <c:pt idx="12986">
                  <c:v>2012.1869999999999</c:v>
                </c:pt>
                <c:pt idx="12987">
                  <c:v>2013.203</c:v>
                </c:pt>
                <c:pt idx="12988">
                  <c:v>2014.375</c:v>
                </c:pt>
                <c:pt idx="12989">
                  <c:v>2016.953</c:v>
                </c:pt>
                <c:pt idx="12990">
                  <c:v>2013.5940000000001</c:v>
                </c:pt>
                <c:pt idx="12991">
                  <c:v>2018.203</c:v>
                </c:pt>
                <c:pt idx="12992">
                  <c:v>2018.3589999999999</c:v>
                </c:pt>
                <c:pt idx="12993">
                  <c:v>2021.4059999999999</c:v>
                </c:pt>
                <c:pt idx="12994">
                  <c:v>2025.547</c:v>
                </c:pt>
                <c:pt idx="12995">
                  <c:v>2025.1559999999999</c:v>
                </c:pt>
                <c:pt idx="12996">
                  <c:v>2029.375</c:v>
                </c:pt>
                <c:pt idx="12997">
                  <c:v>2028.5940000000001</c:v>
                </c:pt>
                <c:pt idx="12998">
                  <c:v>2033.203</c:v>
                </c:pt>
                <c:pt idx="12999">
                  <c:v>2035.9369999999999</c:v>
                </c:pt>
                <c:pt idx="13000">
                  <c:v>2037.7339999999999</c:v>
                </c:pt>
                <c:pt idx="13001">
                  <c:v>2040.3910000000001</c:v>
                </c:pt>
                <c:pt idx="13002">
                  <c:v>2042.3440000000001</c:v>
                </c:pt>
                <c:pt idx="13003">
                  <c:v>2044.1410000000001</c:v>
                </c:pt>
                <c:pt idx="13004">
                  <c:v>2049.7660000000001</c:v>
                </c:pt>
                <c:pt idx="13005">
                  <c:v>2052.1869999999999</c:v>
                </c:pt>
                <c:pt idx="13006">
                  <c:v>2055.9369999999999</c:v>
                </c:pt>
                <c:pt idx="13007">
                  <c:v>2059.7660000000001</c:v>
                </c:pt>
                <c:pt idx="13008">
                  <c:v>2061.953</c:v>
                </c:pt>
                <c:pt idx="13009">
                  <c:v>2048.3589999999999</c:v>
                </c:pt>
                <c:pt idx="13010">
                  <c:v>2051.4059999999999</c:v>
                </c:pt>
                <c:pt idx="13011">
                  <c:v>2061.5619999999999</c:v>
                </c:pt>
                <c:pt idx="13012">
                  <c:v>2070</c:v>
                </c:pt>
                <c:pt idx="13013">
                  <c:v>2070.7809999999999</c:v>
                </c:pt>
                <c:pt idx="13014">
                  <c:v>2069.375</c:v>
                </c:pt>
                <c:pt idx="13015">
                  <c:v>2075.1559999999999</c:v>
                </c:pt>
                <c:pt idx="13016">
                  <c:v>2074.1410000000001</c:v>
                </c:pt>
                <c:pt idx="13017">
                  <c:v>2074.1410000000001</c:v>
                </c:pt>
                <c:pt idx="13018">
                  <c:v>2080</c:v>
                </c:pt>
                <c:pt idx="13019">
                  <c:v>2080.547</c:v>
                </c:pt>
                <c:pt idx="13020">
                  <c:v>2084.1410000000001</c:v>
                </c:pt>
                <c:pt idx="13021">
                  <c:v>2085</c:v>
                </c:pt>
                <c:pt idx="13022">
                  <c:v>2088.203</c:v>
                </c:pt>
                <c:pt idx="13023">
                  <c:v>2087.3440000000001</c:v>
                </c:pt>
                <c:pt idx="13024">
                  <c:v>2090.9369999999999</c:v>
                </c:pt>
                <c:pt idx="13025">
                  <c:v>2092.1869999999999</c:v>
                </c:pt>
                <c:pt idx="13026">
                  <c:v>2093.3589999999999</c:v>
                </c:pt>
                <c:pt idx="13027">
                  <c:v>2093.9839999999999</c:v>
                </c:pt>
                <c:pt idx="13028">
                  <c:v>2095.9369999999999</c:v>
                </c:pt>
                <c:pt idx="13029">
                  <c:v>2097.7339999999999</c:v>
                </c:pt>
                <c:pt idx="13030">
                  <c:v>2100.1559999999999</c:v>
                </c:pt>
                <c:pt idx="13031">
                  <c:v>2099.1410000000001</c:v>
                </c:pt>
                <c:pt idx="13032">
                  <c:v>2100.3910000000001</c:v>
                </c:pt>
                <c:pt idx="13033">
                  <c:v>2099.6089999999999</c:v>
                </c:pt>
                <c:pt idx="13034">
                  <c:v>2098.3589999999999</c:v>
                </c:pt>
                <c:pt idx="13035">
                  <c:v>2095.9369999999999</c:v>
                </c:pt>
                <c:pt idx="13036">
                  <c:v>2093.203</c:v>
                </c:pt>
                <c:pt idx="13037">
                  <c:v>2093.3589999999999</c:v>
                </c:pt>
                <c:pt idx="13038">
                  <c:v>2093.3589999999999</c:v>
                </c:pt>
                <c:pt idx="13039">
                  <c:v>2093.203</c:v>
                </c:pt>
                <c:pt idx="13040">
                  <c:v>2091.797</c:v>
                </c:pt>
                <c:pt idx="13041">
                  <c:v>2093.203</c:v>
                </c:pt>
                <c:pt idx="13042">
                  <c:v>2092.7339999999999</c:v>
                </c:pt>
                <c:pt idx="13043">
                  <c:v>2093.5940000000001</c:v>
                </c:pt>
                <c:pt idx="13044">
                  <c:v>2092.578</c:v>
                </c:pt>
                <c:pt idx="13045">
                  <c:v>2089.375</c:v>
                </c:pt>
                <c:pt idx="13046">
                  <c:v>2085.7809999999999</c:v>
                </c:pt>
                <c:pt idx="13047">
                  <c:v>2086.953</c:v>
                </c:pt>
                <c:pt idx="13048">
                  <c:v>2084.7660000000001</c:v>
                </c:pt>
                <c:pt idx="13049">
                  <c:v>2086.4059999999999</c:v>
                </c:pt>
                <c:pt idx="13050">
                  <c:v>2080.3910000000001</c:v>
                </c:pt>
                <c:pt idx="13051">
                  <c:v>2077.1869999999999</c:v>
                </c:pt>
                <c:pt idx="13052">
                  <c:v>2073.203</c:v>
                </c:pt>
                <c:pt idx="13053">
                  <c:v>2072.9690000000001</c:v>
                </c:pt>
                <c:pt idx="13054">
                  <c:v>2070.9369999999999</c:v>
                </c:pt>
                <c:pt idx="13055">
                  <c:v>2070.547</c:v>
                </c:pt>
                <c:pt idx="13056">
                  <c:v>2067.9690000000001</c:v>
                </c:pt>
                <c:pt idx="13057">
                  <c:v>2065.547</c:v>
                </c:pt>
                <c:pt idx="13058">
                  <c:v>2063.5940000000001</c:v>
                </c:pt>
                <c:pt idx="13059">
                  <c:v>2061.5619999999999</c:v>
                </c:pt>
                <c:pt idx="13060">
                  <c:v>2059.6089999999999</c:v>
                </c:pt>
                <c:pt idx="13061">
                  <c:v>2057.1869999999999</c:v>
                </c:pt>
                <c:pt idx="13062">
                  <c:v>2053.75</c:v>
                </c:pt>
                <c:pt idx="13063">
                  <c:v>2052.578</c:v>
                </c:pt>
                <c:pt idx="13064">
                  <c:v>2051.172</c:v>
                </c:pt>
                <c:pt idx="13065">
                  <c:v>2049.1410000000001</c:v>
                </c:pt>
                <c:pt idx="13066">
                  <c:v>2046.4059999999999</c:v>
                </c:pt>
                <c:pt idx="13067">
                  <c:v>2047.3440000000001</c:v>
                </c:pt>
                <c:pt idx="13068">
                  <c:v>2042.1869999999999</c:v>
                </c:pt>
                <c:pt idx="13069">
                  <c:v>2041.172</c:v>
                </c:pt>
                <c:pt idx="13070">
                  <c:v>2039.6089999999999</c:v>
                </c:pt>
                <c:pt idx="13071">
                  <c:v>2038.9839999999999</c:v>
                </c:pt>
                <c:pt idx="13072">
                  <c:v>2037.7339999999999</c:v>
                </c:pt>
                <c:pt idx="13073">
                  <c:v>2033.9839999999999</c:v>
                </c:pt>
                <c:pt idx="13074">
                  <c:v>2030.3910000000001</c:v>
                </c:pt>
                <c:pt idx="13075">
                  <c:v>2030.7809999999999</c:v>
                </c:pt>
                <c:pt idx="13076">
                  <c:v>2030.7809999999999</c:v>
                </c:pt>
                <c:pt idx="13077">
                  <c:v>2029.375</c:v>
                </c:pt>
                <c:pt idx="13078">
                  <c:v>2027.7339999999999</c:v>
                </c:pt>
                <c:pt idx="13079">
                  <c:v>2027.1869999999999</c:v>
                </c:pt>
                <c:pt idx="13080">
                  <c:v>2024.6089999999999</c:v>
                </c:pt>
                <c:pt idx="13081">
                  <c:v>2023.75</c:v>
                </c:pt>
                <c:pt idx="13082">
                  <c:v>2021.797</c:v>
                </c:pt>
                <c:pt idx="13083">
                  <c:v>2023.3589999999999</c:v>
                </c:pt>
                <c:pt idx="13084">
                  <c:v>2024.6089999999999</c:v>
                </c:pt>
                <c:pt idx="13085">
                  <c:v>2021.797</c:v>
                </c:pt>
                <c:pt idx="13086">
                  <c:v>2020.547</c:v>
                </c:pt>
                <c:pt idx="13087">
                  <c:v>2020</c:v>
                </c:pt>
                <c:pt idx="13088">
                  <c:v>2021.4059999999999</c:v>
                </c:pt>
                <c:pt idx="13089">
                  <c:v>2025.9369999999999</c:v>
                </c:pt>
                <c:pt idx="13090">
                  <c:v>2020.7809999999999</c:v>
                </c:pt>
                <c:pt idx="13091">
                  <c:v>2020.7809999999999</c:v>
                </c:pt>
                <c:pt idx="13092">
                  <c:v>2025.9369999999999</c:v>
                </c:pt>
                <c:pt idx="13093">
                  <c:v>2025.547</c:v>
                </c:pt>
                <c:pt idx="13094">
                  <c:v>2026.5619999999999</c:v>
                </c:pt>
                <c:pt idx="13095">
                  <c:v>2026.172</c:v>
                </c:pt>
                <c:pt idx="13096">
                  <c:v>2027.7339999999999</c:v>
                </c:pt>
                <c:pt idx="13097">
                  <c:v>2028.3589999999999</c:v>
                </c:pt>
                <c:pt idx="13098">
                  <c:v>2028.5940000000001</c:v>
                </c:pt>
                <c:pt idx="13099">
                  <c:v>2029.1410000000001</c:v>
                </c:pt>
                <c:pt idx="13100">
                  <c:v>2035.3910000000001</c:v>
                </c:pt>
                <c:pt idx="13101">
                  <c:v>2037.9690000000001</c:v>
                </c:pt>
                <c:pt idx="13102">
                  <c:v>2038.9839999999999</c:v>
                </c:pt>
                <c:pt idx="13103">
                  <c:v>2040</c:v>
                </c:pt>
                <c:pt idx="13104">
                  <c:v>2037.7339999999999</c:v>
                </c:pt>
                <c:pt idx="13105">
                  <c:v>2038.9839999999999</c:v>
                </c:pt>
                <c:pt idx="13106">
                  <c:v>2041.953</c:v>
                </c:pt>
                <c:pt idx="13107">
                  <c:v>2041.797</c:v>
                </c:pt>
                <c:pt idx="13108">
                  <c:v>2042.3440000000001</c:v>
                </c:pt>
                <c:pt idx="13109">
                  <c:v>2044.7660000000001</c:v>
                </c:pt>
                <c:pt idx="13110">
                  <c:v>2047.578</c:v>
                </c:pt>
                <c:pt idx="13111">
                  <c:v>2048.3589999999999</c:v>
                </c:pt>
                <c:pt idx="13112">
                  <c:v>2037.7339999999999</c:v>
                </c:pt>
                <c:pt idx="13113">
                  <c:v>1980.1559999999999</c:v>
                </c:pt>
                <c:pt idx="13114">
                  <c:v>1990.7809999999999</c:v>
                </c:pt>
                <c:pt idx="13115">
                  <c:v>2040.1559999999999</c:v>
                </c:pt>
                <c:pt idx="13116">
                  <c:v>2019.6089999999999</c:v>
                </c:pt>
                <c:pt idx="13117">
                  <c:v>2016.172</c:v>
                </c:pt>
                <c:pt idx="13118">
                  <c:v>2011.5619999999999</c:v>
                </c:pt>
                <c:pt idx="13119">
                  <c:v>2012.7339999999999</c:v>
                </c:pt>
                <c:pt idx="13120">
                  <c:v>2027.9690000000001</c:v>
                </c:pt>
                <c:pt idx="13121">
                  <c:v>2026.5619999999999</c:v>
                </c:pt>
                <c:pt idx="13122">
                  <c:v>2035.3910000000001</c:v>
                </c:pt>
                <c:pt idx="13123">
                  <c:v>2035.9369999999999</c:v>
                </c:pt>
                <c:pt idx="13124">
                  <c:v>2042.9690000000001</c:v>
                </c:pt>
                <c:pt idx="13125">
                  <c:v>2038.203</c:v>
                </c:pt>
                <c:pt idx="13126">
                  <c:v>2040</c:v>
                </c:pt>
                <c:pt idx="13127">
                  <c:v>2053.75</c:v>
                </c:pt>
                <c:pt idx="13128">
                  <c:v>2047.3440000000001</c:v>
                </c:pt>
                <c:pt idx="13129">
                  <c:v>2041.172</c:v>
                </c:pt>
                <c:pt idx="13130">
                  <c:v>2027.578</c:v>
                </c:pt>
                <c:pt idx="13131">
                  <c:v>2017.3440000000001</c:v>
                </c:pt>
                <c:pt idx="13132">
                  <c:v>2014.375</c:v>
                </c:pt>
                <c:pt idx="13133">
                  <c:v>2013.203</c:v>
                </c:pt>
                <c:pt idx="13134">
                  <c:v>2015.1559999999999</c:v>
                </c:pt>
                <c:pt idx="13135">
                  <c:v>2013.75</c:v>
                </c:pt>
                <c:pt idx="13136">
                  <c:v>2008.203</c:v>
                </c:pt>
                <c:pt idx="13137">
                  <c:v>2008.75</c:v>
                </c:pt>
                <c:pt idx="13138">
                  <c:v>2010.3910000000001</c:v>
                </c:pt>
                <c:pt idx="13139">
                  <c:v>2007.578</c:v>
                </c:pt>
                <c:pt idx="13140">
                  <c:v>2007.3440000000001</c:v>
                </c:pt>
                <c:pt idx="13141">
                  <c:v>2007.7339999999999</c:v>
                </c:pt>
                <c:pt idx="13142">
                  <c:v>2008.3589999999999</c:v>
                </c:pt>
                <c:pt idx="13143">
                  <c:v>2007.7339999999999</c:v>
                </c:pt>
                <c:pt idx="13144">
                  <c:v>2008.75</c:v>
                </c:pt>
                <c:pt idx="13145">
                  <c:v>2004.6089999999999</c:v>
                </c:pt>
                <c:pt idx="13146">
                  <c:v>2002.578</c:v>
                </c:pt>
                <c:pt idx="13147">
                  <c:v>2003.75</c:v>
                </c:pt>
                <c:pt idx="13148">
                  <c:v>1999.6089999999999</c:v>
                </c:pt>
                <c:pt idx="13149">
                  <c:v>1998.75</c:v>
                </c:pt>
                <c:pt idx="13150">
                  <c:v>2000.3910000000001</c:v>
                </c:pt>
                <c:pt idx="13151">
                  <c:v>1999.1410000000001</c:v>
                </c:pt>
                <c:pt idx="13152">
                  <c:v>1999.1410000000001</c:v>
                </c:pt>
                <c:pt idx="13153">
                  <c:v>2001.4059999999999</c:v>
                </c:pt>
                <c:pt idx="13154">
                  <c:v>2000.3910000000001</c:v>
                </c:pt>
                <c:pt idx="13155">
                  <c:v>1996.797</c:v>
                </c:pt>
                <c:pt idx="13156">
                  <c:v>1997.1869999999999</c:v>
                </c:pt>
                <c:pt idx="13157">
                  <c:v>1995.9369999999999</c:v>
                </c:pt>
                <c:pt idx="13158">
                  <c:v>1998.9839999999999</c:v>
                </c:pt>
                <c:pt idx="13159">
                  <c:v>2000.1559999999999</c:v>
                </c:pt>
                <c:pt idx="13160">
                  <c:v>1997.1869999999999</c:v>
                </c:pt>
                <c:pt idx="13161">
                  <c:v>1996.4059999999999</c:v>
                </c:pt>
                <c:pt idx="13162">
                  <c:v>1998.203</c:v>
                </c:pt>
                <c:pt idx="13163">
                  <c:v>1996.953</c:v>
                </c:pt>
                <c:pt idx="13164">
                  <c:v>1997.1869999999999</c:v>
                </c:pt>
                <c:pt idx="13165">
                  <c:v>1998.203</c:v>
                </c:pt>
                <c:pt idx="13166">
                  <c:v>2001.172</c:v>
                </c:pt>
                <c:pt idx="13167">
                  <c:v>2000.547</c:v>
                </c:pt>
                <c:pt idx="13168">
                  <c:v>2000</c:v>
                </c:pt>
                <c:pt idx="13169">
                  <c:v>2001.953</c:v>
                </c:pt>
                <c:pt idx="13170">
                  <c:v>2002.1869999999999</c:v>
                </c:pt>
                <c:pt idx="13171">
                  <c:v>1999.1410000000001</c:v>
                </c:pt>
                <c:pt idx="13172">
                  <c:v>2003.5940000000001</c:v>
                </c:pt>
                <c:pt idx="13173">
                  <c:v>2002.578</c:v>
                </c:pt>
                <c:pt idx="13174">
                  <c:v>2002.9690000000001</c:v>
                </c:pt>
                <c:pt idx="13175">
                  <c:v>2003.5940000000001</c:v>
                </c:pt>
                <c:pt idx="13176">
                  <c:v>2007.7339999999999</c:v>
                </c:pt>
                <c:pt idx="13177">
                  <c:v>2009.375</c:v>
                </c:pt>
                <c:pt idx="13178">
                  <c:v>2008.5940000000001</c:v>
                </c:pt>
                <c:pt idx="13179">
                  <c:v>2008.203</c:v>
                </c:pt>
                <c:pt idx="13180">
                  <c:v>2009.7660000000001</c:v>
                </c:pt>
                <c:pt idx="13181">
                  <c:v>2008.3589999999999</c:v>
                </c:pt>
                <c:pt idx="13182">
                  <c:v>2010.547</c:v>
                </c:pt>
                <c:pt idx="13183">
                  <c:v>2010.7809999999999</c:v>
                </c:pt>
                <c:pt idx="13184">
                  <c:v>2014.375</c:v>
                </c:pt>
                <c:pt idx="13185">
                  <c:v>2012.1869999999999</c:v>
                </c:pt>
                <c:pt idx="13186">
                  <c:v>2014.7660000000001</c:v>
                </c:pt>
                <c:pt idx="13187">
                  <c:v>2016.953</c:v>
                </c:pt>
                <c:pt idx="13188">
                  <c:v>2015.3910000000001</c:v>
                </c:pt>
                <c:pt idx="13189">
                  <c:v>2016.953</c:v>
                </c:pt>
                <c:pt idx="13190">
                  <c:v>2016.797</c:v>
                </c:pt>
                <c:pt idx="13191">
                  <c:v>2018.5940000000001</c:v>
                </c:pt>
                <c:pt idx="13192">
                  <c:v>2016.172</c:v>
                </c:pt>
                <c:pt idx="13193">
                  <c:v>2017.7339999999999</c:v>
                </c:pt>
                <c:pt idx="13194">
                  <c:v>2018.3589999999999</c:v>
                </c:pt>
                <c:pt idx="13195">
                  <c:v>2016.4059999999999</c:v>
                </c:pt>
                <c:pt idx="13196">
                  <c:v>2017.1869999999999</c:v>
                </c:pt>
                <c:pt idx="13197">
                  <c:v>2016.5619999999999</c:v>
                </c:pt>
                <c:pt idx="13198">
                  <c:v>2016.953</c:v>
                </c:pt>
                <c:pt idx="13199">
                  <c:v>2019.6089999999999</c:v>
                </c:pt>
                <c:pt idx="13200">
                  <c:v>2018.9839999999999</c:v>
                </c:pt>
                <c:pt idx="13201">
                  <c:v>2018.203</c:v>
                </c:pt>
                <c:pt idx="13202">
                  <c:v>2020</c:v>
                </c:pt>
                <c:pt idx="13203">
                  <c:v>2020</c:v>
                </c:pt>
                <c:pt idx="13204">
                  <c:v>2020.547</c:v>
                </c:pt>
                <c:pt idx="13205">
                  <c:v>2021.797</c:v>
                </c:pt>
                <c:pt idx="13206">
                  <c:v>2025.3910000000001</c:v>
                </c:pt>
                <c:pt idx="13207">
                  <c:v>2022.1869999999999</c:v>
                </c:pt>
                <c:pt idx="13208">
                  <c:v>2026.172</c:v>
                </c:pt>
                <c:pt idx="13209">
                  <c:v>2023.9839999999999</c:v>
                </c:pt>
                <c:pt idx="13210">
                  <c:v>2023.9839999999999</c:v>
                </c:pt>
                <c:pt idx="13211">
                  <c:v>2015.7809999999999</c:v>
                </c:pt>
                <c:pt idx="13212">
                  <c:v>2008.75</c:v>
                </c:pt>
                <c:pt idx="13213">
                  <c:v>2011.797</c:v>
                </c:pt>
                <c:pt idx="13214">
                  <c:v>2017.3440000000001</c:v>
                </c:pt>
                <c:pt idx="13215">
                  <c:v>2008.9839999999999</c:v>
                </c:pt>
                <c:pt idx="13216">
                  <c:v>2009.1410000000001</c:v>
                </c:pt>
                <c:pt idx="13217">
                  <c:v>2017.3440000000001</c:v>
                </c:pt>
                <c:pt idx="13218">
                  <c:v>2021.5619999999999</c:v>
                </c:pt>
                <c:pt idx="13219">
                  <c:v>2023.3589999999999</c:v>
                </c:pt>
                <c:pt idx="13220">
                  <c:v>2024.7660000000001</c:v>
                </c:pt>
                <c:pt idx="13221">
                  <c:v>2021.172</c:v>
                </c:pt>
                <c:pt idx="13222">
                  <c:v>2025.1559999999999</c:v>
                </c:pt>
                <c:pt idx="13223">
                  <c:v>2021.172</c:v>
                </c:pt>
                <c:pt idx="13224">
                  <c:v>2019.7660000000001</c:v>
                </c:pt>
                <c:pt idx="13225">
                  <c:v>2027.3440000000001</c:v>
                </c:pt>
                <c:pt idx="13226">
                  <c:v>2026.4059999999999</c:v>
                </c:pt>
                <c:pt idx="13227">
                  <c:v>2017.578</c:v>
                </c:pt>
                <c:pt idx="13228">
                  <c:v>2012.578</c:v>
                </c:pt>
                <c:pt idx="13229">
                  <c:v>2015.547</c:v>
                </c:pt>
                <c:pt idx="13230">
                  <c:v>2017.3440000000001</c:v>
                </c:pt>
                <c:pt idx="13231">
                  <c:v>2017.3440000000001</c:v>
                </c:pt>
                <c:pt idx="13232">
                  <c:v>2017.9690000000001</c:v>
                </c:pt>
                <c:pt idx="13233">
                  <c:v>2021.797</c:v>
                </c:pt>
                <c:pt idx="13234">
                  <c:v>2021.797</c:v>
                </c:pt>
                <c:pt idx="13235">
                  <c:v>2022.1869999999999</c:v>
                </c:pt>
                <c:pt idx="13236">
                  <c:v>2021.953</c:v>
                </c:pt>
                <c:pt idx="13237">
                  <c:v>2023.75</c:v>
                </c:pt>
                <c:pt idx="13238">
                  <c:v>2025.3910000000001</c:v>
                </c:pt>
                <c:pt idx="13239">
                  <c:v>2026.5619999999999</c:v>
                </c:pt>
                <c:pt idx="13240">
                  <c:v>2025.1559999999999</c:v>
                </c:pt>
                <c:pt idx="13241">
                  <c:v>2023.3589999999999</c:v>
                </c:pt>
                <c:pt idx="13242">
                  <c:v>2025.1559999999999</c:v>
                </c:pt>
                <c:pt idx="13243">
                  <c:v>2025.1559999999999</c:v>
                </c:pt>
                <c:pt idx="13244">
                  <c:v>2024.7660000000001</c:v>
                </c:pt>
                <c:pt idx="13245">
                  <c:v>2026.172</c:v>
                </c:pt>
                <c:pt idx="13246">
                  <c:v>2027.7339999999999</c:v>
                </c:pt>
                <c:pt idx="13247">
                  <c:v>2027.578</c:v>
                </c:pt>
                <c:pt idx="13248">
                  <c:v>2028.9839999999999</c:v>
                </c:pt>
                <c:pt idx="13249">
                  <c:v>2026.797</c:v>
                </c:pt>
                <c:pt idx="13250">
                  <c:v>2029.1410000000001</c:v>
                </c:pt>
                <c:pt idx="13251">
                  <c:v>2025.9369999999999</c:v>
                </c:pt>
                <c:pt idx="13252">
                  <c:v>2025.1559999999999</c:v>
                </c:pt>
                <c:pt idx="13253">
                  <c:v>2025.3910000000001</c:v>
                </c:pt>
                <c:pt idx="13254">
                  <c:v>2026.4059999999999</c:v>
                </c:pt>
                <c:pt idx="13255">
                  <c:v>2027.1869999999999</c:v>
                </c:pt>
                <c:pt idx="13256">
                  <c:v>2028.3589999999999</c:v>
                </c:pt>
                <c:pt idx="13257">
                  <c:v>2028.75</c:v>
                </c:pt>
                <c:pt idx="13258">
                  <c:v>2028.9839999999999</c:v>
                </c:pt>
                <c:pt idx="13259">
                  <c:v>2029.375</c:v>
                </c:pt>
                <c:pt idx="13260">
                  <c:v>2029.375</c:v>
                </c:pt>
                <c:pt idx="13261">
                  <c:v>2030.7809999999999</c:v>
                </c:pt>
                <c:pt idx="13262">
                  <c:v>2028.3589999999999</c:v>
                </c:pt>
                <c:pt idx="13263">
                  <c:v>2028.203</c:v>
                </c:pt>
                <c:pt idx="13264">
                  <c:v>2026.4059999999999</c:v>
                </c:pt>
                <c:pt idx="13265">
                  <c:v>2025.1559999999999</c:v>
                </c:pt>
                <c:pt idx="13266">
                  <c:v>2025.547</c:v>
                </c:pt>
                <c:pt idx="13267">
                  <c:v>2024.6089999999999</c:v>
                </c:pt>
                <c:pt idx="13268">
                  <c:v>2022.1869999999999</c:v>
                </c:pt>
                <c:pt idx="13269">
                  <c:v>2022.3440000000001</c:v>
                </c:pt>
                <c:pt idx="13270">
                  <c:v>2021.172</c:v>
                </c:pt>
                <c:pt idx="13271">
                  <c:v>2021.797</c:v>
                </c:pt>
                <c:pt idx="13272">
                  <c:v>2020.1559999999999</c:v>
                </c:pt>
                <c:pt idx="13273">
                  <c:v>2018.9839999999999</c:v>
                </c:pt>
                <c:pt idx="13274">
                  <c:v>2018.9839999999999</c:v>
                </c:pt>
                <c:pt idx="13275">
                  <c:v>2016.4059999999999</c:v>
                </c:pt>
                <c:pt idx="13276">
                  <c:v>2017.9690000000001</c:v>
                </c:pt>
                <c:pt idx="13277">
                  <c:v>2017.3440000000001</c:v>
                </c:pt>
                <c:pt idx="13278">
                  <c:v>2017.578</c:v>
                </c:pt>
                <c:pt idx="13279">
                  <c:v>2015.1559999999999</c:v>
                </c:pt>
                <c:pt idx="13280">
                  <c:v>2014.375</c:v>
                </c:pt>
                <c:pt idx="13281">
                  <c:v>2018.3589999999999</c:v>
                </c:pt>
                <c:pt idx="13282">
                  <c:v>2015.547</c:v>
                </c:pt>
                <c:pt idx="13283">
                  <c:v>2012.578</c:v>
                </c:pt>
                <c:pt idx="13284">
                  <c:v>2015.3910000000001</c:v>
                </c:pt>
                <c:pt idx="13285">
                  <c:v>2011.172</c:v>
                </c:pt>
                <c:pt idx="13286">
                  <c:v>2009.7660000000001</c:v>
                </c:pt>
                <c:pt idx="13287">
                  <c:v>2011.953</c:v>
                </c:pt>
                <c:pt idx="13288">
                  <c:v>2010.1559999999999</c:v>
                </c:pt>
                <c:pt idx="13289">
                  <c:v>2010.1559999999999</c:v>
                </c:pt>
                <c:pt idx="13290">
                  <c:v>2009.375</c:v>
                </c:pt>
                <c:pt idx="13291">
                  <c:v>2010.7809999999999</c:v>
                </c:pt>
                <c:pt idx="13292">
                  <c:v>2010.7809999999999</c:v>
                </c:pt>
                <c:pt idx="13293">
                  <c:v>2007.9690000000001</c:v>
                </c:pt>
                <c:pt idx="13294">
                  <c:v>2007.578</c:v>
                </c:pt>
                <c:pt idx="13295">
                  <c:v>2012.578</c:v>
                </c:pt>
                <c:pt idx="13296">
                  <c:v>2012.1869999999999</c:v>
                </c:pt>
                <c:pt idx="13297">
                  <c:v>2015</c:v>
                </c:pt>
                <c:pt idx="13298">
                  <c:v>2017.1869999999999</c:v>
                </c:pt>
                <c:pt idx="13299">
                  <c:v>2014.7660000000001</c:v>
                </c:pt>
                <c:pt idx="13300">
                  <c:v>2014.1410000000001</c:v>
                </c:pt>
                <c:pt idx="13301">
                  <c:v>2018.75</c:v>
                </c:pt>
                <c:pt idx="13302">
                  <c:v>2017.9690000000001</c:v>
                </c:pt>
                <c:pt idx="13303">
                  <c:v>2021.172</c:v>
                </c:pt>
                <c:pt idx="13304">
                  <c:v>2021.5619999999999</c:v>
                </c:pt>
                <c:pt idx="13305">
                  <c:v>2025.3910000000001</c:v>
                </c:pt>
                <c:pt idx="13306">
                  <c:v>2025.7809999999999</c:v>
                </c:pt>
                <c:pt idx="13307">
                  <c:v>2023.75</c:v>
                </c:pt>
                <c:pt idx="13308">
                  <c:v>2025.1559999999999</c:v>
                </c:pt>
                <c:pt idx="13309">
                  <c:v>2028.5940000000001</c:v>
                </c:pt>
                <c:pt idx="13310">
                  <c:v>2034.6089999999999</c:v>
                </c:pt>
                <c:pt idx="13311">
                  <c:v>2036.4059999999999</c:v>
                </c:pt>
                <c:pt idx="13312">
                  <c:v>2034.375</c:v>
                </c:pt>
                <c:pt idx="13313">
                  <c:v>2036.953</c:v>
                </c:pt>
                <c:pt idx="13314">
                  <c:v>2042.1869999999999</c:v>
                </c:pt>
                <c:pt idx="13315">
                  <c:v>2043.3589999999999</c:v>
                </c:pt>
                <c:pt idx="13316">
                  <c:v>2050.547</c:v>
                </c:pt>
                <c:pt idx="13317">
                  <c:v>2053.203</c:v>
                </c:pt>
                <c:pt idx="13318">
                  <c:v>2057.1869999999999</c:v>
                </c:pt>
                <c:pt idx="13319">
                  <c:v>2059.1410000000001</c:v>
                </c:pt>
                <c:pt idx="13320">
                  <c:v>2060.7809999999999</c:v>
                </c:pt>
                <c:pt idx="13321">
                  <c:v>2058.203</c:v>
                </c:pt>
                <c:pt idx="13322">
                  <c:v>2053.203</c:v>
                </c:pt>
                <c:pt idx="13323">
                  <c:v>2056.5619999999999</c:v>
                </c:pt>
                <c:pt idx="13324">
                  <c:v>2075.1559999999999</c:v>
                </c:pt>
                <c:pt idx="13325">
                  <c:v>2073.3589999999999</c:v>
                </c:pt>
                <c:pt idx="13326">
                  <c:v>2070.9369999999999</c:v>
                </c:pt>
                <c:pt idx="13327">
                  <c:v>2073.203</c:v>
                </c:pt>
                <c:pt idx="13328">
                  <c:v>2076.953</c:v>
                </c:pt>
                <c:pt idx="13329">
                  <c:v>2079.6089999999999</c:v>
                </c:pt>
                <c:pt idx="13330">
                  <c:v>2081.953</c:v>
                </c:pt>
                <c:pt idx="13331">
                  <c:v>2084.1410000000001</c:v>
                </c:pt>
                <c:pt idx="13332">
                  <c:v>2083.5940000000001</c:v>
                </c:pt>
                <c:pt idx="13333">
                  <c:v>2086.5619999999999</c:v>
                </c:pt>
                <c:pt idx="13334">
                  <c:v>2087.578</c:v>
                </c:pt>
                <c:pt idx="13335">
                  <c:v>2089.6089999999999</c:v>
                </c:pt>
                <c:pt idx="13336">
                  <c:v>2090.547</c:v>
                </c:pt>
                <c:pt idx="13337">
                  <c:v>2092.1869999999999</c:v>
                </c:pt>
                <c:pt idx="13338">
                  <c:v>2092.578</c:v>
                </c:pt>
                <c:pt idx="13339">
                  <c:v>2098.5940000000001</c:v>
                </c:pt>
                <c:pt idx="13340">
                  <c:v>2100.3910000000001</c:v>
                </c:pt>
                <c:pt idx="13341">
                  <c:v>2099.1410000000001</c:v>
                </c:pt>
                <c:pt idx="13342">
                  <c:v>2099.1410000000001</c:v>
                </c:pt>
                <c:pt idx="13343">
                  <c:v>2102.9690000000001</c:v>
                </c:pt>
                <c:pt idx="13344">
                  <c:v>2103.9839999999999</c:v>
                </c:pt>
                <c:pt idx="13345">
                  <c:v>2104.7660000000001</c:v>
                </c:pt>
                <c:pt idx="13346">
                  <c:v>2102.7339999999999</c:v>
                </c:pt>
                <c:pt idx="13347">
                  <c:v>2104.1410000000001</c:v>
                </c:pt>
                <c:pt idx="13348">
                  <c:v>2096.953</c:v>
                </c:pt>
                <c:pt idx="13349">
                  <c:v>2095.7809999999999</c:v>
                </c:pt>
                <c:pt idx="13350">
                  <c:v>2096.797</c:v>
                </c:pt>
                <c:pt idx="13351">
                  <c:v>2099.1410000000001</c:v>
                </c:pt>
                <c:pt idx="13352">
                  <c:v>2098.3589999999999</c:v>
                </c:pt>
                <c:pt idx="13353">
                  <c:v>2096.953</c:v>
                </c:pt>
                <c:pt idx="13354">
                  <c:v>2093.5940000000001</c:v>
                </c:pt>
                <c:pt idx="13355">
                  <c:v>2094.7660000000001</c:v>
                </c:pt>
                <c:pt idx="13356">
                  <c:v>2091.4059999999999</c:v>
                </c:pt>
                <c:pt idx="13357">
                  <c:v>2090.3910000000001</c:v>
                </c:pt>
                <c:pt idx="13358">
                  <c:v>2088.9839999999999</c:v>
                </c:pt>
                <c:pt idx="13359">
                  <c:v>2088.75</c:v>
                </c:pt>
                <c:pt idx="13360">
                  <c:v>2086.172</c:v>
                </c:pt>
                <c:pt idx="13361">
                  <c:v>2084.375</c:v>
                </c:pt>
                <c:pt idx="13362">
                  <c:v>2083.75</c:v>
                </c:pt>
                <c:pt idx="13363">
                  <c:v>2080</c:v>
                </c:pt>
                <c:pt idx="13364">
                  <c:v>2077.1869999999999</c:v>
                </c:pt>
                <c:pt idx="13365">
                  <c:v>2073.9839999999999</c:v>
                </c:pt>
                <c:pt idx="13366">
                  <c:v>2073.203</c:v>
                </c:pt>
                <c:pt idx="13367">
                  <c:v>2071.5619999999999</c:v>
                </c:pt>
                <c:pt idx="13368">
                  <c:v>2068.203</c:v>
                </c:pt>
                <c:pt idx="13369">
                  <c:v>2069.1410000000001</c:v>
                </c:pt>
                <c:pt idx="13370">
                  <c:v>2065.3910000000001</c:v>
                </c:pt>
                <c:pt idx="13371">
                  <c:v>2063.9839999999999</c:v>
                </c:pt>
                <c:pt idx="13372">
                  <c:v>2060.1559999999999</c:v>
                </c:pt>
                <c:pt idx="13373">
                  <c:v>2058.5940000000001</c:v>
                </c:pt>
                <c:pt idx="13374">
                  <c:v>2055.9369999999999</c:v>
                </c:pt>
                <c:pt idx="13375">
                  <c:v>2052.9690000000001</c:v>
                </c:pt>
                <c:pt idx="13376">
                  <c:v>2047.9690000000001</c:v>
                </c:pt>
                <c:pt idx="13377">
                  <c:v>2047.1869999999999</c:v>
                </c:pt>
                <c:pt idx="13378">
                  <c:v>2048.9839999999999</c:v>
                </c:pt>
                <c:pt idx="13379">
                  <c:v>2048.203</c:v>
                </c:pt>
                <c:pt idx="13380">
                  <c:v>2044.1410000000001</c:v>
                </c:pt>
                <c:pt idx="13381">
                  <c:v>2038.3589999999999</c:v>
                </c:pt>
                <c:pt idx="13382">
                  <c:v>2039.6089999999999</c:v>
                </c:pt>
                <c:pt idx="13383">
                  <c:v>2036.5619999999999</c:v>
                </c:pt>
                <c:pt idx="13384">
                  <c:v>2033.5940000000001</c:v>
                </c:pt>
                <c:pt idx="13385">
                  <c:v>2032.9690000000001</c:v>
                </c:pt>
                <c:pt idx="13386">
                  <c:v>2032.9690000000001</c:v>
                </c:pt>
                <c:pt idx="13387">
                  <c:v>2028.3589999999999</c:v>
                </c:pt>
                <c:pt idx="13388">
                  <c:v>2025.7809999999999</c:v>
                </c:pt>
                <c:pt idx="13389">
                  <c:v>2025.7809999999999</c:v>
                </c:pt>
                <c:pt idx="13390">
                  <c:v>2022.9690000000001</c:v>
                </c:pt>
                <c:pt idx="13391">
                  <c:v>2022.7339999999999</c:v>
                </c:pt>
                <c:pt idx="13392">
                  <c:v>2022.3440000000001</c:v>
                </c:pt>
                <c:pt idx="13393">
                  <c:v>2020.1559999999999</c:v>
                </c:pt>
                <c:pt idx="13394">
                  <c:v>2020.3910000000001</c:v>
                </c:pt>
                <c:pt idx="13395">
                  <c:v>2017.3440000000001</c:v>
                </c:pt>
                <c:pt idx="13396">
                  <c:v>2019.7660000000001</c:v>
                </c:pt>
                <c:pt idx="13397">
                  <c:v>2019.6089999999999</c:v>
                </c:pt>
                <c:pt idx="13398">
                  <c:v>2019.1410000000001</c:v>
                </c:pt>
                <c:pt idx="13399">
                  <c:v>2020</c:v>
                </c:pt>
                <c:pt idx="13400">
                  <c:v>2019.7660000000001</c:v>
                </c:pt>
                <c:pt idx="13401">
                  <c:v>2022.578</c:v>
                </c:pt>
                <c:pt idx="13402">
                  <c:v>2023.75</c:v>
                </c:pt>
                <c:pt idx="13403">
                  <c:v>2018.203</c:v>
                </c:pt>
                <c:pt idx="13404">
                  <c:v>2022.578</c:v>
                </c:pt>
                <c:pt idx="13405">
                  <c:v>2020</c:v>
                </c:pt>
                <c:pt idx="13406">
                  <c:v>2020.7809999999999</c:v>
                </c:pt>
                <c:pt idx="13407">
                  <c:v>2023.203</c:v>
                </c:pt>
                <c:pt idx="13408">
                  <c:v>2022.1869999999999</c:v>
                </c:pt>
                <c:pt idx="13409">
                  <c:v>2023.75</c:v>
                </c:pt>
                <c:pt idx="13410">
                  <c:v>2022.3440000000001</c:v>
                </c:pt>
                <c:pt idx="13411">
                  <c:v>2026.797</c:v>
                </c:pt>
                <c:pt idx="13412">
                  <c:v>2027.3440000000001</c:v>
                </c:pt>
                <c:pt idx="13413">
                  <c:v>2027.3440000000001</c:v>
                </c:pt>
                <c:pt idx="13414">
                  <c:v>2029.6089999999999</c:v>
                </c:pt>
                <c:pt idx="13415">
                  <c:v>2031.797</c:v>
                </c:pt>
                <c:pt idx="13416">
                  <c:v>2035.1559999999999</c:v>
                </c:pt>
                <c:pt idx="13417">
                  <c:v>2036.172</c:v>
                </c:pt>
                <c:pt idx="13418">
                  <c:v>2038.3589999999999</c:v>
                </c:pt>
                <c:pt idx="13419">
                  <c:v>2040.9369999999999</c:v>
                </c:pt>
                <c:pt idx="13420">
                  <c:v>2043.3589999999999</c:v>
                </c:pt>
                <c:pt idx="13421">
                  <c:v>2045.7809999999999</c:v>
                </c:pt>
                <c:pt idx="13422">
                  <c:v>2047.578</c:v>
                </c:pt>
                <c:pt idx="13423">
                  <c:v>2043.9839999999999</c:v>
                </c:pt>
                <c:pt idx="13424">
                  <c:v>2033.203</c:v>
                </c:pt>
                <c:pt idx="13425">
                  <c:v>1980.9369999999999</c:v>
                </c:pt>
                <c:pt idx="13426">
                  <c:v>1989.6089999999999</c:v>
                </c:pt>
                <c:pt idx="13427">
                  <c:v>2035</c:v>
                </c:pt>
                <c:pt idx="13428">
                  <c:v>2008.3589999999999</c:v>
                </c:pt>
                <c:pt idx="13429">
                  <c:v>2010.3910000000001</c:v>
                </c:pt>
                <c:pt idx="13430">
                  <c:v>2015.7809999999999</c:v>
                </c:pt>
                <c:pt idx="13431">
                  <c:v>2013.9839999999999</c:v>
                </c:pt>
                <c:pt idx="13432">
                  <c:v>2027.3440000000001</c:v>
                </c:pt>
                <c:pt idx="13433">
                  <c:v>2025.9369999999999</c:v>
                </c:pt>
                <c:pt idx="13434">
                  <c:v>2031.5619999999999</c:v>
                </c:pt>
                <c:pt idx="13435">
                  <c:v>2033.5940000000001</c:v>
                </c:pt>
                <c:pt idx="13436">
                  <c:v>2034.7660000000001</c:v>
                </c:pt>
                <c:pt idx="13437">
                  <c:v>2032.9690000000001</c:v>
                </c:pt>
                <c:pt idx="13438">
                  <c:v>2036.4059999999999</c:v>
                </c:pt>
                <c:pt idx="13439">
                  <c:v>2055.3910000000001</c:v>
                </c:pt>
                <c:pt idx="13440">
                  <c:v>2050.9369999999999</c:v>
                </c:pt>
                <c:pt idx="13441">
                  <c:v>2028.9839999999999</c:v>
                </c:pt>
                <c:pt idx="13442">
                  <c:v>2014.6089999999999</c:v>
                </c:pt>
                <c:pt idx="13443">
                  <c:v>2017.7339999999999</c:v>
                </c:pt>
                <c:pt idx="13444">
                  <c:v>2020.1559999999999</c:v>
                </c:pt>
                <c:pt idx="13445">
                  <c:v>2014.1410000000001</c:v>
                </c:pt>
                <c:pt idx="13446">
                  <c:v>2012.7339999999999</c:v>
                </c:pt>
                <c:pt idx="13447">
                  <c:v>2012.9690000000001</c:v>
                </c:pt>
                <c:pt idx="13448">
                  <c:v>2010</c:v>
                </c:pt>
                <c:pt idx="13449">
                  <c:v>2010.9369999999999</c:v>
                </c:pt>
                <c:pt idx="13450">
                  <c:v>2011.4059999999999</c:v>
                </c:pt>
                <c:pt idx="13451">
                  <c:v>2006.5619999999999</c:v>
                </c:pt>
                <c:pt idx="13452">
                  <c:v>2005.547</c:v>
                </c:pt>
                <c:pt idx="13453">
                  <c:v>2008.203</c:v>
                </c:pt>
                <c:pt idx="13454">
                  <c:v>2004.7660000000001</c:v>
                </c:pt>
                <c:pt idx="13455">
                  <c:v>2001.953</c:v>
                </c:pt>
                <c:pt idx="13456">
                  <c:v>2001.172</c:v>
                </c:pt>
                <c:pt idx="13457">
                  <c:v>1998.3589999999999</c:v>
                </c:pt>
                <c:pt idx="13458">
                  <c:v>2002.578</c:v>
                </c:pt>
                <c:pt idx="13459">
                  <c:v>2002.3440000000001</c:v>
                </c:pt>
                <c:pt idx="13460">
                  <c:v>1999.7660000000001</c:v>
                </c:pt>
                <c:pt idx="13461">
                  <c:v>1999.1410000000001</c:v>
                </c:pt>
                <c:pt idx="13462">
                  <c:v>2000.547</c:v>
                </c:pt>
                <c:pt idx="13463">
                  <c:v>1996.953</c:v>
                </c:pt>
                <c:pt idx="13464">
                  <c:v>1997.3440000000001</c:v>
                </c:pt>
                <c:pt idx="13465">
                  <c:v>1997.3440000000001</c:v>
                </c:pt>
                <c:pt idx="13466">
                  <c:v>1997.7339999999999</c:v>
                </c:pt>
                <c:pt idx="13467">
                  <c:v>1997.7339999999999</c:v>
                </c:pt>
                <c:pt idx="13468">
                  <c:v>1994.7660000000001</c:v>
                </c:pt>
                <c:pt idx="13469">
                  <c:v>1997.1869999999999</c:v>
                </c:pt>
                <c:pt idx="13470">
                  <c:v>1998.75</c:v>
                </c:pt>
                <c:pt idx="13471">
                  <c:v>1993.75</c:v>
                </c:pt>
                <c:pt idx="13472">
                  <c:v>1994.1410000000001</c:v>
                </c:pt>
                <c:pt idx="13473">
                  <c:v>1995.1559999999999</c:v>
                </c:pt>
                <c:pt idx="13474">
                  <c:v>1997.7339999999999</c:v>
                </c:pt>
                <c:pt idx="13475">
                  <c:v>1996.4059999999999</c:v>
                </c:pt>
                <c:pt idx="13476">
                  <c:v>1996.5619999999999</c:v>
                </c:pt>
                <c:pt idx="13477">
                  <c:v>1996.797</c:v>
                </c:pt>
                <c:pt idx="13478">
                  <c:v>1995.7809999999999</c:v>
                </c:pt>
                <c:pt idx="13479">
                  <c:v>1994.7660000000001</c:v>
                </c:pt>
                <c:pt idx="13480">
                  <c:v>1998.5940000000001</c:v>
                </c:pt>
                <c:pt idx="13481">
                  <c:v>1996.5619999999999</c:v>
                </c:pt>
                <c:pt idx="13482">
                  <c:v>2000</c:v>
                </c:pt>
                <c:pt idx="13483">
                  <c:v>1997.1869999999999</c:v>
                </c:pt>
                <c:pt idx="13484">
                  <c:v>1998.9839999999999</c:v>
                </c:pt>
                <c:pt idx="13485">
                  <c:v>2001.4059999999999</c:v>
                </c:pt>
                <c:pt idx="13486">
                  <c:v>2003.203</c:v>
                </c:pt>
                <c:pt idx="13487">
                  <c:v>2001.4059999999999</c:v>
                </c:pt>
                <c:pt idx="13488">
                  <c:v>2004.1410000000001</c:v>
                </c:pt>
                <c:pt idx="13489">
                  <c:v>2004.7660000000001</c:v>
                </c:pt>
                <c:pt idx="13490">
                  <c:v>2005.1559999999999</c:v>
                </c:pt>
                <c:pt idx="13491">
                  <c:v>2006.953</c:v>
                </c:pt>
                <c:pt idx="13492">
                  <c:v>2006.172</c:v>
                </c:pt>
                <c:pt idx="13493">
                  <c:v>2011.4059999999999</c:v>
                </c:pt>
                <c:pt idx="13494">
                  <c:v>2010.547</c:v>
                </c:pt>
                <c:pt idx="13495">
                  <c:v>2008.75</c:v>
                </c:pt>
                <c:pt idx="13496">
                  <c:v>2012.1869999999999</c:v>
                </c:pt>
                <c:pt idx="13497">
                  <c:v>2012.1869999999999</c:v>
                </c:pt>
                <c:pt idx="13498">
                  <c:v>2013.5940000000001</c:v>
                </c:pt>
                <c:pt idx="13499">
                  <c:v>2013.5940000000001</c:v>
                </c:pt>
                <c:pt idx="13500">
                  <c:v>2015</c:v>
                </c:pt>
                <c:pt idx="13501">
                  <c:v>2014.1410000000001</c:v>
                </c:pt>
                <c:pt idx="13502">
                  <c:v>2015.9369999999999</c:v>
                </c:pt>
                <c:pt idx="13503">
                  <c:v>2013.9839999999999</c:v>
                </c:pt>
                <c:pt idx="13504">
                  <c:v>2013.75</c:v>
                </c:pt>
                <c:pt idx="13505">
                  <c:v>2011.172</c:v>
                </c:pt>
                <c:pt idx="13506">
                  <c:v>2014.375</c:v>
                </c:pt>
                <c:pt idx="13507">
                  <c:v>2017.7339999999999</c:v>
                </c:pt>
                <c:pt idx="13508">
                  <c:v>2016.4059999999999</c:v>
                </c:pt>
                <c:pt idx="13509">
                  <c:v>2018.9839999999999</c:v>
                </c:pt>
                <c:pt idx="13510">
                  <c:v>2015.1559999999999</c:v>
                </c:pt>
                <c:pt idx="13511">
                  <c:v>2015.9369999999999</c:v>
                </c:pt>
                <c:pt idx="13512">
                  <c:v>2014.375</c:v>
                </c:pt>
                <c:pt idx="13513">
                  <c:v>2016.5619999999999</c:v>
                </c:pt>
                <c:pt idx="13514">
                  <c:v>2017.1869999999999</c:v>
                </c:pt>
                <c:pt idx="13515">
                  <c:v>2020.7809999999999</c:v>
                </c:pt>
                <c:pt idx="13516">
                  <c:v>2020.7809999999999</c:v>
                </c:pt>
                <c:pt idx="13517">
                  <c:v>2021.172</c:v>
                </c:pt>
                <c:pt idx="13518">
                  <c:v>2019.375</c:v>
                </c:pt>
                <c:pt idx="13519">
                  <c:v>2020.547</c:v>
                </c:pt>
                <c:pt idx="13520">
                  <c:v>2021.172</c:v>
                </c:pt>
                <c:pt idx="13521">
                  <c:v>2024.375</c:v>
                </c:pt>
                <c:pt idx="13522">
                  <c:v>2024.375</c:v>
                </c:pt>
                <c:pt idx="13523">
                  <c:v>2024.375</c:v>
                </c:pt>
                <c:pt idx="13524">
                  <c:v>2012.9690000000001</c:v>
                </c:pt>
                <c:pt idx="13525">
                  <c:v>2000.1559999999999</c:v>
                </c:pt>
                <c:pt idx="13526">
                  <c:v>2007.578</c:v>
                </c:pt>
                <c:pt idx="13527">
                  <c:v>2015.1559999999999</c:v>
                </c:pt>
                <c:pt idx="13528">
                  <c:v>2008.9839999999999</c:v>
                </c:pt>
                <c:pt idx="13529">
                  <c:v>2012.7339999999999</c:v>
                </c:pt>
                <c:pt idx="13530">
                  <c:v>2017.3440000000001</c:v>
                </c:pt>
                <c:pt idx="13531">
                  <c:v>2017.578</c:v>
                </c:pt>
                <c:pt idx="13532">
                  <c:v>2020.9369999999999</c:v>
                </c:pt>
                <c:pt idx="13533">
                  <c:v>2023.3589999999999</c:v>
                </c:pt>
                <c:pt idx="13534">
                  <c:v>2019.6089999999999</c:v>
                </c:pt>
                <c:pt idx="13535">
                  <c:v>2025.9369999999999</c:v>
                </c:pt>
                <c:pt idx="13536">
                  <c:v>2023.5940000000001</c:v>
                </c:pt>
                <c:pt idx="13537">
                  <c:v>2020.1559999999999</c:v>
                </c:pt>
                <c:pt idx="13538">
                  <c:v>2028.9839999999999</c:v>
                </c:pt>
                <c:pt idx="13539">
                  <c:v>2026.797</c:v>
                </c:pt>
                <c:pt idx="13540">
                  <c:v>2018.75</c:v>
                </c:pt>
                <c:pt idx="13541">
                  <c:v>2014.6089999999999</c:v>
                </c:pt>
                <c:pt idx="13542">
                  <c:v>2017.7339999999999</c:v>
                </c:pt>
                <c:pt idx="13543">
                  <c:v>2019.6089999999999</c:v>
                </c:pt>
                <c:pt idx="13544">
                  <c:v>2019.7660000000001</c:v>
                </c:pt>
                <c:pt idx="13545">
                  <c:v>2020</c:v>
                </c:pt>
                <c:pt idx="13546">
                  <c:v>2023.75</c:v>
                </c:pt>
                <c:pt idx="13547">
                  <c:v>2019.1410000000001</c:v>
                </c:pt>
                <c:pt idx="13548">
                  <c:v>2022.3440000000001</c:v>
                </c:pt>
                <c:pt idx="13549">
                  <c:v>2025.1559999999999</c:v>
                </c:pt>
                <c:pt idx="13550">
                  <c:v>2020.3910000000001</c:v>
                </c:pt>
                <c:pt idx="13551">
                  <c:v>2022.7339999999999</c:v>
                </c:pt>
                <c:pt idx="13552">
                  <c:v>2024.6089999999999</c:v>
                </c:pt>
                <c:pt idx="13553">
                  <c:v>2019.7660000000001</c:v>
                </c:pt>
                <c:pt idx="13554">
                  <c:v>2023.9839999999999</c:v>
                </c:pt>
                <c:pt idx="13555">
                  <c:v>2024.1410000000001</c:v>
                </c:pt>
                <c:pt idx="13556">
                  <c:v>2023.5940000000001</c:v>
                </c:pt>
                <c:pt idx="13557">
                  <c:v>2026.5619999999999</c:v>
                </c:pt>
                <c:pt idx="13558">
                  <c:v>2029.375</c:v>
                </c:pt>
                <c:pt idx="13559">
                  <c:v>2025.547</c:v>
                </c:pt>
                <c:pt idx="13560">
                  <c:v>2025.7809999999999</c:v>
                </c:pt>
                <c:pt idx="13561">
                  <c:v>2027.3440000000001</c:v>
                </c:pt>
                <c:pt idx="13562">
                  <c:v>2029.6089999999999</c:v>
                </c:pt>
                <c:pt idx="13563">
                  <c:v>2028.203</c:v>
                </c:pt>
                <c:pt idx="13564">
                  <c:v>2027.9690000000001</c:v>
                </c:pt>
                <c:pt idx="13565">
                  <c:v>2028.3589999999999</c:v>
                </c:pt>
                <c:pt idx="13566">
                  <c:v>2027.3440000000001</c:v>
                </c:pt>
                <c:pt idx="13567">
                  <c:v>2026.797</c:v>
                </c:pt>
                <c:pt idx="13568">
                  <c:v>2029.6089999999999</c:v>
                </c:pt>
                <c:pt idx="13569">
                  <c:v>2025</c:v>
                </c:pt>
                <c:pt idx="13570">
                  <c:v>2026.5619999999999</c:v>
                </c:pt>
                <c:pt idx="13571">
                  <c:v>2023.75</c:v>
                </c:pt>
                <c:pt idx="13572">
                  <c:v>2026.4059999999999</c:v>
                </c:pt>
                <c:pt idx="13573">
                  <c:v>2026.5619999999999</c:v>
                </c:pt>
                <c:pt idx="13574">
                  <c:v>2026.5619999999999</c:v>
                </c:pt>
                <c:pt idx="13575">
                  <c:v>2023.203</c:v>
                </c:pt>
                <c:pt idx="13576">
                  <c:v>2023.203</c:v>
                </c:pt>
                <c:pt idx="13577">
                  <c:v>2022.7339999999999</c:v>
                </c:pt>
                <c:pt idx="13578">
                  <c:v>2023.203</c:v>
                </c:pt>
                <c:pt idx="13579">
                  <c:v>2020.1559999999999</c:v>
                </c:pt>
                <c:pt idx="13580">
                  <c:v>2021.172</c:v>
                </c:pt>
                <c:pt idx="13581">
                  <c:v>2021.797</c:v>
                </c:pt>
                <c:pt idx="13582">
                  <c:v>2022.7339999999999</c:v>
                </c:pt>
                <c:pt idx="13583">
                  <c:v>2018.9839999999999</c:v>
                </c:pt>
                <c:pt idx="13584">
                  <c:v>2018.3589999999999</c:v>
                </c:pt>
                <c:pt idx="13585">
                  <c:v>2019.375</c:v>
                </c:pt>
                <c:pt idx="13586">
                  <c:v>2018.5940000000001</c:v>
                </c:pt>
                <c:pt idx="13587">
                  <c:v>2015.1559999999999</c:v>
                </c:pt>
                <c:pt idx="13588">
                  <c:v>2014.7660000000001</c:v>
                </c:pt>
                <c:pt idx="13589">
                  <c:v>2015.1559999999999</c:v>
                </c:pt>
                <c:pt idx="13590">
                  <c:v>2014.1410000000001</c:v>
                </c:pt>
                <c:pt idx="13591">
                  <c:v>2012.7339999999999</c:v>
                </c:pt>
                <c:pt idx="13592">
                  <c:v>2010.547</c:v>
                </c:pt>
                <c:pt idx="13593">
                  <c:v>2010.3910000000001</c:v>
                </c:pt>
                <c:pt idx="13594">
                  <c:v>2007.7339999999999</c:v>
                </c:pt>
                <c:pt idx="13595">
                  <c:v>2008.9839999999999</c:v>
                </c:pt>
                <c:pt idx="13596">
                  <c:v>2008.75</c:v>
                </c:pt>
                <c:pt idx="13597">
                  <c:v>2008.3589999999999</c:v>
                </c:pt>
                <c:pt idx="13598">
                  <c:v>2009.7660000000001</c:v>
                </c:pt>
                <c:pt idx="13599">
                  <c:v>2007.9690000000001</c:v>
                </c:pt>
                <c:pt idx="13600">
                  <c:v>2007.9690000000001</c:v>
                </c:pt>
                <c:pt idx="13601">
                  <c:v>2006.4059999999999</c:v>
                </c:pt>
                <c:pt idx="13602">
                  <c:v>2004.6089999999999</c:v>
                </c:pt>
                <c:pt idx="13603">
                  <c:v>2006.4059999999999</c:v>
                </c:pt>
                <c:pt idx="13604">
                  <c:v>2005.547</c:v>
                </c:pt>
                <c:pt idx="13605">
                  <c:v>2009.1410000000001</c:v>
                </c:pt>
                <c:pt idx="13606">
                  <c:v>2006.172</c:v>
                </c:pt>
                <c:pt idx="13607">
                  <c:v>2003.5940000000001</c:v>
                </c:pt>
                <c:pt idx="13608">
                  <c:v>2004.7660000000001</c:v>
                </c:pt>
                <c:pt idx="13609">
                  <c:v>2006.172</c:v>
                </c:pt>
                <c:pt idx="13610">
                  <c:v>2002.7339999999999</c:v>
                </c:pt>
                <c:pt idx="13611">
                  <c:v>2009.375</c:v>
                </c:pt>
                <c:pt idx="13612">
                  <c:v>2009.375</c:v>
                </c:pt>
                <c:pt idx="13613">
                  <c:v>2010.3910000000001</c:v>
                </c:pt>
                <c:pt idx="13614">
                  <c:v>2012.3440000000001</c:v>
                </c:pt>
                <c:pt idx="13615">
                  <c:v>2012.1869999999999</c:v>
                </c:pt>
                <c:pt idx="13616">
                  <c:v>2015</c:v>
                </c:pt>
                <c:pt idx="13617">
                  <c:v>2013.9839999999999</c:v>
                </c:pt>
                <c:pt idx="13618">
                  <c:v>2019.6089999999999</c:v>
                </c:pt>
                <c:pt idx="13619">
                  <c:v>2021.4059999999999</c:v>
                </c:pt>
                <c:pt idx="13620">
                  <c:v>2021.4059999999999</c:v>
                </c:pt>
                <c:pt idx="13621">
                  <c:v>2025.9369999999999</c:v>
                </c:pt>
                <c:pt idx="13622">
                  <c:v>2025.547</c:v>
                </c:pt>
                <c:pt idx="13623">
                  <c:v>2030.3910000000001</c:v>
                </c:pt>
                <c:pt idx="13624">
                  <c:v>2030.7809999999999</c:v>
                </c:pt>
                <c:pt idx="13625">
                  <c:v>2034.375</c:v>
                </c:pt>
                <c:pt idx="13626">
                  <c:v>2035.9369999999999</c:v>
                </c:pt>
                <c:pt idx="13627">
                  <c:v>2042.3440000000001</c:v>
                </c:pt>
                <c:pt idx="13628">
                  <c:v>2042.3440000000001</c:v>
                </c:pt>
                <c:pt idx="13629">
                  <c:v>2046.172</c:v>
                </c:pt>
                <c:pt idx="13630">
                  <c:v>2045.9369999999999</c:v>
                </c:pt>
                <c:pt idx="13631">
                  <c:v>2050.1559999999999</c:v>
                </c:pt>
                <c:pt idx="13632">
                  <c:v>2055.1559999999999</c:v>
                </c:pt>
                <c:pt idx="13633">
                  <c:v>2056.172</c:v>
                </c:pt>
                <c:pt idx="13634">
                  <c:v>2042.9690000000001</c:v>
                </c:pt>
                <c:pt idx="13635">
                  <c:v>2051.172</c:v>
                </c:pt>
                <c:pt idx="13636">
                  <c:v>2055.3910000000001</c:v>
                </c:pt>
                <c:pt idx="13637">
                  <c:v>2067.7339999999999</c:v>
                </c:pt>
                <c:pt idx="13638">
                  <c:v>2065.1559999999999</c:v>
                </c:pt>
                <c:pt idx="13639">
                  <c:v>2063.75</c:v>
                </c:pt>
                <c:pt idx="13640">
                  <c:v>2068.203</c:v>
                </c:pt>
                <c:pt idx="13641">
                  <c:v>2068.75</c:v>
                </c:pt>
                <c:pt idx="13642">
                  <c:v>2070.3910000000001</c:v>
                </c:pt>
                <c:pt idx="13643">
                  <c:v>2076.797</c:v>
                </c:pt>
                <c:pt idx="13644">
                  <c:v>2077.7339999999999</c:v>
                </c:pt>
                <c:pt idx="13645">
                  <c:v>2078.5940000000001</c:v>
                </c:pt>
                <c:pt idx="13646">
                  <c:v>2081.172</c:v>
                </c:pt>
                <c:pt idx="13647">
                  <c:v>2081.4059999999999</c:v>
                </c:pt>
                <c:pt idx="13648">
                  <c:v>2086.172</c:v>
                </c:pt>
                <c:pt idx="13649">
                  <c:v>2086.172</c:v>
                </c:pt>
                <c:pt idx="13650">
                  <c:v>2085</c:v>
                </c:pt>
                <c:pt idx="13651">
                  <c:v>2087.3440000000001</c:v>
                </c:pt>
                <c:pt idx="13652">
                  <c:v>2092.7339999999999</c:v>
                </c:pt>
                <c:pt idx="13653">
                  <c:v>2093.9839999999999</c:v>
                </c:pt>
                <c:pt idx="13654">
                  <c:v>2093.75</c:v>
                </c:pt>
                <c:pt idx="13655">
                  <c:v>2095.9369999999999</c:v>
                </c:pt>
                <c:pt idx="13656">
                  <c:v>2094.375</c:v>
                </c:pt>
                <c:pt idx="13657">
                  <c:v>2095.1559999999999</c:v>
                </c:pt>
                <c:pt idx="13658">
                  <c:v>2097.1869999999999</c:v>
                </c:pt>
                <c:pt idx="13659">
                  <c:v>2092.7339999999999</c:v>
                </c:pt>
                <c:pt idx="13660">
                  <c:v>2095.3910000000001</c:v>
                </c:pt>
                <c:pt idx="13661">
                  <c:v>2090.547</c:v>
                </c:pt>
                <c:pt idx="13662">
                  <c:v>2090.547</c:v>
                </c:pt>
                <c:pt idx="13663">
                  <c:v>2092.9690000000001</c:v>
                </c:pt>
                <c:pt idx="13664">
                  <c:v>2089.375</c:v>
                </c:pt>
                <c:pt idx="13665">
                  <c:v>2090.547</c:v>
                </c:pt>
                <c:pt idx="13666">
                  <c:v>2090</c:v>
                </c:pt>
                <c:pt idx="13667">
                  <c:v>2087.578</c:v>
                </c:pt>
                <c:pt idx="13668">
                  <c:v>2088.5940000000001</c:v>
                </c:pt>
                <c:pt idx="13669">
                  <c:v>2088.9839999999999</c:v>
                </c:pt>
                <c:pt idx="13670">
                  <c:v>2084.6089999999999</c:v>
                </c:pt>
                <c:pt idx="13671">
                  <c:v>2083.75</c:v>
                </c:pt>
                <c:pt idx="13672">
                  <c:v>2082.578</c:v>
                </c:pt>
                <c:pt idx="13673">
                  <c:v>2076.5619999999999</c:v>
                </c:pt>
                <c:pt idx="13674">
                  <c:v>2082.3440000000001</c:v>
                </c:pt>
                <c:pt idx="13675">
                  <c:v>2077.3440000000001</c:v>
                </c:pt>
                <c:pt idx="13676">
                  <c:v>2074.7660000000001</c:v>
                </c:pt>
                <c:pt idx="13677">
                  <c:v>2071.4059999999999</c:v>
                </c:pt>
                <c:pt idx="13678">
                  <c:v>2070.547</c:v>
                </c:pt>
                <c:pt idx="13679">
                  <c:v>2070.3910000000001</c:v>
                </c:pt>
                <c:pt idx="13680">
                  <c:v>2065.3910000000001</c:v>
                </c:pt>
                <c:pt idx="13681">
                  <c:v>2062.7339999999999</c:v>
                </c:pt>
                <c:pt idx="13682">
                  <c:v>2062.1869999999999</c:v>
                </c:pt>
                <c:pt idx="13683">
                  <c:v>2061.5619999999999</c:v>
                </c:pt>
                <c:pt idx="13684">
                  <c:v>2057.1869999999999</c:v>
                </c:pt>
                <c:pt idx="13685">
                  <c:v>2052.9690000000001</c:v>
                </c:pt>
                <c:pt idx="13686">
                  <c:v>2053.3589999999999</c:v>
                </c:pt>
                <c:pt idx="13687">
                  <c:v>2051.4059999999999</c:v>
                </c:pt>
                <c:pt idx="13688">
                  <c:v>2049.1410000000001</c:v>
                </c:pt>
                <c:pt idx="13689">
                  <c:v>2047.578</c:v>
                </c:pt>
                <c:pt idx="13690">
                  <c:v>2045.3910000000001</c:v>
                </c:pt>
                <c:pt idx="13691">
                  <c:v>2045</c:v>
                </c:pt>
                <c:pt idx="13692">
                  <c:v>2042.7339999999999</c:v>
                </c:pt>
                <c:pt idx="13693">
                  <c:v>2041.953</c:v>
                </c:pt>
                <c:pt idx="13694">
                  <c:v>2037.578</c:v>
                </c:pt>
                <c:pt idx="13695">
                  <c:v>2036.4059999999999</c:v>
                </c:pt>
                <c:pt idx="13696">
                  <c:v>2033.3589999999999</c:v>
                </c:pt>
                <c:pt idx="13697">
                  <c:v>2033.3589999999999</c:v>
                </c:pt>
                <c:pt idx="13698">
                  <c:v>2030.3910000000001</c:v>
                </c:pt>
                <c:pt idx="13699">
                  <c:v>2029.7660000000001</c:v>
                </c:pt>
                <c:pt idx="13700">
                  <c:v>2026.4059999999999</c:v>
                </c:pt>
                <c:pt idx="13701">
                  <c:v>2026.4059999999999</c:v>
                </c:pt>
                <c:pt idx="13702">
                  <c:v>2026.4059999999999</c:v>
                </c:pt>
                <c:pt idx="13703">
                  <c:v>2025.3910000000001</c:v>
                </c:pt>
                <c:pt idx="13704">
                  <c:v>2023.9839999999999</c:v>
                </c:pt>
                <c:pt idx="13705">
                  <c:v>2023.5940000000001</c:v>
                </c:pt>
                <c:pt idx="13706">
                  <c:v>2022.7339999999999</c:v>
                </c:pt>
                <c:pt idx="13707">
                  <c:v>2017.578</c:v>
                </c:pt>
                <c:pt idx="13708">
                  <c:v>2020.1559999999999</c:v>
                </c:pt>
                <c:pt idx="13709">
                  <c:v>2020.7809999999999</c:v>
                </c:pt>
                <c:pt idx="13710">
                  <c:v>2018.203</c:v>
                </c:pt>
                <c:pt idx="13711">
                  <c:v>2019.375</c:v>
                </c:pt>
                <c:pt idx="13712">
                  <c:v>2019.375</c:v>
                </c:pt>
                <c:pt idx="13713">
                  <c:v>2019.375</c:v>
                </c:pt>
                <c:pt idx="13714">
                  <c:v>2024.6089999999999</c:v>
                </c:pt>
                <c:pt idx="13715">
                  <c:v>2018.3589999999999</c:v>
                </c:pt>
                <c:pt idx="13716">
                  <c:v>2018.203</c:v>
                </c:pt>
                <c:pt idx="13717">
                  <c:v>2022.9690000000001</c:v>
                </c:pt>
                <c:pt idx="13718">
                  <c:v>2021.953</c:v>
                </c:pt>
                <c:pt idx="13719">
                  <c:v>2024.1410000000001</c:v>
                </c:pt>
                <c:pt idx="13720">
                  <c:v>2025</c:v>
                </c:pt>
                <c:pt idx="13721">
                  <c:v>2024.7660000000001</c:v>
                </c:pt>
                <c:pt idx="13722">
                  <c:v>2027.7339999999999</c:v>
                </c:pt>
                <c:pt idx="13723">
                  <c:v>2024.6089999999999</c:v>
                </c:pt>
                <c:pt idx="13724">
                  <c:v>2027.1869999999999</c:v>
                </c:pt>
                <c:pt idx="13725">
                  <c:v>2030.547</c:v>
                </c:pt>
                <c:pt idx="13726">
                  <c:v>2031.797</c:v>
                </c:pt>
                <c:pt idx="13727">
                  <c:v>2033.3589999999999</c:v>
                </c:pt>
                <c:pt idx="13728">
                  <c:v>2034.7660000000001</c:v>
                </c:pt>
                <c:pt idx="13729">
                  <c:v>2036.4059999999999</c:v>
                </c:pt>
                <c:pt idx="13730">
                  <c:v>2036.5619999999999</c:v>
                </c:pt>
                <c:pt idx="13731">
                  <c:v>2038.9839999999999</c:v>
                </c:pt>
                <c:pt idx="13732">
                  <c:v>2038.9839999999999</c:v>
                </c:pt>
                <c:pt idx="13733">
                  <c:v>2041.4059999999999</c:v>
                </c:pt>
                <c:pt idx="13734">
                  <c:v>2044.7660000000001</c:v>
                </c:pt>
                <c:pt idx="13735">
                  <c:v>2044.6089999999999</c:v>
                </c:pt>
                <c:pt idx="13736">
                  <c:v>2044.7660000000001</c:v>
                </c:pt>
                <c:pt idx="13737">
                  <c:v>2028.9839999999999</c:v>
                </c:pt>
                <c:pt idx="13738">
                  <c:v>1970.547</c:v>
                </c:pt>
                <c:pt idx="13739">
                  <c:v>1996.953</c:v>
                </c:pt>
                <c:pt idx="13740">
                  <c:v>2037.7339999999999</c:v>
                </c:pt>
                <c:pt idx="13741">
                  <c:v>2015.547</c:v>
                </c:pt>
                <c:pt idx="13742">
                  <c:v>2013.5940000000001</c:v>
                </c:pt>
                <c:pt idx="13743">
                  <c:v>2010.1559999999999</c:v>
                </c:pt>
                <c:pt idx="13744">
                  <c:v>2015.1559999999999</c:v>
                </c:pt>
                <c:pt idx="13745">
                  <c:v>2026.172</c:v>
                </c:pt>
                <c:pt idx="13746">
                  <c:v>2025.7809999999999</c:v>
                </c:pt>
                <c:pt idx="13747">
                  <c:v>2035.1559999999999</c:v>
                </c:pt>
                <c:pt idx="13748">
                  <c:v>2033.75</c:v>
                </c:pt>
                <c:pt idx="13749">
                  <c:v>2036.4059999999999</c:v>
                </c:pt>
                <c:pt idx="13750">
                  <c:v>2036.172</c:v>
                </c:pt>
                <c:pt idx="13751">
                  <c:v>2040.9369999999999</c:v>
                </c:pt>
                <c:pt idx="13752">
                  <c:v>2052.7339999999999</c:v>
                </c:pt>
                <c:pt idx="13753">
                  <c:v>2043.3589999999999</c:v>
                </c:pt>
                <c:pt idx="13754">
                  <c:v>2033.3589999999999</c:v>
                </c:pt>
                <c:pt idx="13755">
                  <c:v>2022.1869999999999</c:v>
                </c:pt>
                <c:pt idx="13756">
                  <c:v>2010.547</c:v>
                </c:pt>
                <c:pt idx="13757">
                  <c:v>2012.3440000000001</c:v>
                </c:pt>
                <c:pt idx="13758">
                  <c:v>2009.6089999999999</c:v>
                </c:pt>
                <c:pt idx="13759">
                  <c:v>2010.1559999999999</c:v>
                </c:pt>
                <c:pt idx="13760">
                  <c:v>2010.7809999999999</c:v>
                </c:pt>
                <c:pt idx="13761">
                  <c:v>2004.7660000000001</c:v>
                </c:pt>
                <c:pt idx="13762">
                  <c:v>2005.547</c:v>
                </c:pt>
                <c:pt idx="13763">
                  <c:v>2006.5619999999999</c:v>
                </c:pt>
                <c:pt idx="13764">
                  <c:v>2005.7809999999999</c:v>
                </c:pt>
                <c:pt idx="13765">
                  <c:v>2005.7809999999999</c:v>
                </c:pt>
                <c:pt idx="13766">
                  <c:v>2003.203</c:v>
                </c:pt>
                <c:pt idx="13767">
                  <c:v>2008.3589999999999</c:v>
                </c:pt>
                <c:pt idx="13768">
                  <c:v>2004.6089999999999</c:v>
                </c:pt>
                <c:pt idx="13769">
                  <c:v>2005.3910000000001</c:v>
                </c:pt>
                <c:pt idx="13770">
                  <c:v>2000.3910000000001</c:v>
                </c:pt>
                <c:pt idx="13771">
                  <c:v>2000.3910000000001</c:v>
                </c:pt>
                <c:pt idx="13772">
                  <c:v>1998.5940000000001</c:v>
                </c:pt>
                <c:pt idx="13773">
                  <c:v>1997.7339999999999</c:v>
                </c:pt>
                <c:pt idx="13774">
                  <c:v>1997.1869999999999</c:v>
                </c:pt>
                <c:pt idx="13775">
                  <c:v>1996.5619999999999</c:v>
                </c:pt>
                <c:pt idx="13776">
                  <c:v>1998.203</c:v>
                </c:pt>
                <c:pt idx="13777">
                  <c:v>1995.1559999999999</c:v>
                </c:pt>
                <c:pt idx="13778">
                  <c:v>1995.9369999999999</c:v>
                </c:pt>
                <c:pt idx="13779">
                  <c:v>1996.5619999999999</c:v>
                </c:pt>
                <c:pt idx="13780">
                  <c:v>1995.7809999999999</c:v>
                </c:pt>
                <c:pt idx="13781">
                  <c:v>1991.953</c:v>
                </c:pt>
                <c:pt idx="13782">
                  <c:v>1993.3589999999999</c:v>
                </c:pt>
                <c:pt idx="13783">
                  <c:v>1995.547</c:v>
                </c:pt>
                <c:pt idx="13784">
                  <c:v>1995</c:v>
                </c:pt>
                <c:pt idx="13785">
                  <c:v>1993.5940000000001</c:v>
                </c:pt>
                <c:pt idx="13786">
                  <c:v>1992.3440000000001</c:v>
                </c:pt>
                <c:pt idx="13787">
                  <c:v>1995.3910000000001</c:v>
                </c:pt>
                <c:pt idx="13788">
                  <c:v>1992.9690000000001</c:v>
                </c:pt>
                <c:pt idx="13789">
                  <c:v>1994.375</c:v>
                </c:pt>
                <c:pt idx="13790">
                  <c:v>1994.6089999999999</c:v>
                </c:pt>
                <c:pt idx="13791">
                  <c:v>1997.1869999999999</c:v>
                </c:pt>
                <c:pt idx="13792">
                  <c:v>1995.547</c:v>
                </c:pt>
                <c:pt idx="13793">
                  <c:v>1998.5940000000001</c:v>
                </c:pt>
                <c:pt idx="13794">
                  <c:v>2000.3910000000001</c:v>
                </c:pt>
                <c:pt idx="13795">
                  <c:v>1997.578</c:v>
                </c:pt>
                <c:pt idx="13796">
                  <c:v>1998.5940000000001</c:v>
                </c:pt>
                <c:pt idx="13797">
                  <c:v>2001.172</c:v>
                </c:pt>
                <c:pt idx="13798">
                  <c:v>2001.4059999999999</c:v>
                </c:pt>
                <c:pt idx="13799">
                  <c:v>2000.7809999999999</c:v>
                </c:pt>
                <c:pt idx="13800">
                  <c:v>2001.797</c:v>
                </c:pt>
                <c:pt idx="13801">
                  <c:v>2003.5940000000001</c:v>
                </c:pt>
                <c:pt idx="13802">
                  <c:v>2005.547</c:v>
                </c:pt>
                <c:pt idx="13803">
                  <c:v>2004.7660000000001</c:v>
                </c:pt>
                <c:pt idx="13804">
                  <c:v>2006.953</c:v>
                </c:pt>
                <c:pt idx="13805">
                  <c:v>2007.7339999999999</c:v>
                </c:pt>
                <c:pt idx="13806">
                  <c:v>2008.75</c:v>
                </c:pt>
                <c:pt idx="13807">
                  <c:v>2007.578</c:v>
                </c:pt>
                <c:pt idx="13808">
                  <c:v>2009.7660000000001</c:v>
                </c:pt>
                <c:pt idx="13809">
                  <c:v>2010.7809999999999</c:v>
                </c:pt>
                <c:pt idx="13810">
                  <c:v>2013.3589999999999</c:v>
                </c:pt>
                <c:pt idx="13811">
                  <c:v>2013.75</c:v>
                </c:pt>
                <c:pt idx="13812">
                  <c:v>2013.75</c:v>
                </c:pt>
                <c:pt idx="13813">
                  <c:v>2013.9839999999999</c:v>
                </c:pt>
                <c:pt idx="13814">
                  <c:v>2014.1410000000001</c:v>
                </c:pt>
                <c:pt idx="13815">
                  <c:v>2014.1410000000001</c:v>
                </c:pt>
                <c:pt idx="13816">
                  <c:v>2013.9839999999999</c:v>
                </c:pt>
                <c:pt idx="13817">
                  <c:v>2015.7809999999999</c:v>
                </c:pt>
                <c:pt idx="13818">
                  <c:v>2015</c:v>
                </c:pt>
                <c:pt idx="13819">
                  <c:v>2018.3589999999999</c:v>
                </c:pt>
                <c:pt idx="13820">
                  <c:v>2013.3589999999999</c:v>
                </c:pt>
                <c:pt idx="13821">
                  <c:v>2013.75</c:v>
                </c:pt>
                <c:pt idx="13822">
                  <c:v>2015.3910000000001</c:v>
                </c:pt>
                <c:pt idx="13823">
                  <c:v>2013.75</c:v>
                </c:pt>
                <c:pt idx="13824">
                  <c:v>2015.9369999999999</c:v>
                </c:pt>
                <c:pt idx="13825">
                  <c:v>2015.7809999999999</c:v>
                </c:pt>
                <c:pt idx="13826">
                  <c:v>2017.578</c:v>
                </c:pt>
                <c:pt idx="13827">
                  <c:v>2016.5619999999999</c:v>
                </c:pt>
                <c:pt idx="13828">
                  <c:v>2017.1869999999999</c:v>
                </c:pt>
                <c:pt idx="13829">
                  <c:v>2018.5940000000001</c:v>
                </c:pt>
                <c:pt idx="13830">
                  <c:v>2018.5940000000001</c:v>
                </c:pt>
                <c:pt idx="13831">
                  <c:v>2021.797</c:v>
                </c:pt>
                <c:pt idx="13832">
                  <c:v>2020.547</c:v>
                </c:pt>
                <c:pt idx="13833">
                  <c:v>2023.3589999999999</c:v>
                </c:pt>
                <c:pt idx="13834">
                  <c:v>2023.3589999999999</c:v>
                </c:pt>
                <c:pt idx="13835">
                  <c:v>2022.1869999999999</c:v>
                </c:pt>
                <c:pt idx="13836">
                  <c:v>2016.953</c:v>
                </c:pt>
                <c:pt idx="13837">
                  <c:v>2003.5940000000001</c:v>
                </c:pt>
                <c:pt idx="13838">
                  <c:v>2010.1559999999999</c:v>
                </c:pt>
                <c:pt idx="13839">
                  <c:v>2012.578</c:v>
                </c:pt>
                <c:pt idx="13840">
                  <c:v>2007.7339999999999</c:v>
                </c:pt>
                <c:pt idx="13841">
                  <c:v>2007.3440000000001</c:v>
                </c:pt>
                <c:pt idx="13842">
                  <c:v>2016.4059999999999</c:v>
                </c:pt>
                <c:pt idx="13843">
                  <c:v>2016.797</c:v>
                </c:pt>
                <c:pt idx="13844">
                  <c:v>2022.1869999999999</c:v>
                </c:pt>
                <c:pt idx="13845">
                  <c:v>2025.7809999999999</c:v>
                </c:pt>
                <c:pt idx="13846">
                  <c:v>2018.75</c:v>
                </c:pt>
                <c:pt idx="13847">
                  <c:v>2022.1869999999999</c:v>
                </c:pt>
                <c:pt idx="13848">
                  <c:v>2019.1410000000001</c:v>
                </c:pt>
                <c:pt idx="13849">
                  <c:v>2018.3589999999999</c:v>
                </c:pt>
                <c:pt idx="13850">
                  <c:v>2023.5940000000001</c:v>
                </c:pt>
                <c:pt idx="13851">
                  <c:v>2024.375</c:v>
                </c:pt>
                <c:pt idx="13852">
                  <c:v>2017.578</c:v>
                </c:pt>
                <c:pt idx="13853">
                  <c:v>2013.75</c:v>
                </c:pt>
                <c:pt idx="13854">
                  <c:v>2014.6089999999999</c:v>
                </c:pt>
                <c:pt idx="13855">
                  <c:v>2015.3910000000001</c:v>
                </c:pt>
                <c:pt idx="13856">
                  <c:v>2014.6089999999999</c:v>
                </c:pt>
                <c:pt idx="13857">
                  <c:v>2017.578</c:v>
                </c:pt>
                <c:pt idx="13858">
                  <c:v>2020.547</c:v>
                </c:pt>
                <c:pt idx="13859">
                  <c:v>2021.953</c:v>
                </c:pt>
                <c:pt idx="13860">
                  <c:v>2021.172</c:v>
                </c:pt>
                <c:pt idx="13861">
                  <c:v>2021.797</c:v>
                </c:pt>
                <c:pt idx="13862">
                  <c:v>2022.3440000000001</c:v>
                </c:pt>
                <c:pt idx="13863">
                  <c:v>2021.953</c:v>
                </c:pt>
                <c:pt idx="13864">
                  <c:v>2025.3910000000001</c:v>
                </c:pt>
                <c:pt idx="13865">
                  <c:v>2025.1559999999999</c:v>
                </c:pt>
                <c:pt idx="13866">
                  <c:v>2026.953</c:v>
                </c:pt>
                <c:pt idx="13867">
                  <c:v>2023.3589999999999</c:v>
                </c:pt>
                <c:pt idx="13868">
                  <c:v>2022.7339999999999</c:v>
                </c:pt>
                <c:pt idx="13869">
                  <c:v>2026.953</c:v>
                </c:pt>
                <c:pt idx="13870">
                  <c:v>2024.1410000000001</c:v>
                </c:pt>
                <c:pt idx="13871">
                  <c:v>2026.172</c:v>
                </c:pt>
                <c:pt idx="13872">
                  <c:v>2025.1559999999999</c:v>
                </c:pt>
                <c:pt idx="13873">
                  <c:v>2024.1410000000001</c:v>
                </c:pt>
                <c:pt idx="13874">
                  <c:v>2028.5940000000001</c:v>
                </c:pt>
                <c:pt idx="13875">
                  <c:v>2024.6089999999999</c:v>
                </c:pt>
                <c:pt idx="13876">
                  <c:v>2025.3910000000001</c:v>
                </c:pt>
                <c:pt idx="13877">
                  <c:v>2025</c:v>
                </c:pt>
                <c:pt idx="13878">
                  <c:v>2025.3910000000001</c:v>
                </c:pt>
                <c:pt idx="13879">
                  <c:v>2025.547</c:v>
                </c:pt>
                <c:pt idx="13880">
                  <c:v>2024.375</c:v>
                </c:pt>
                <c:pt idx="13881">
                  <c:v>2026.5619999999999</c:v>
                </c:pt>
                <c:pt idx="13882">
                  <c:v>2026.172</c:v>
                </c:pt>
                <c:pt idx="13883">
                  <c:v>2026.172</c:v>
                </c:pt>
                <c:pt idx="13884">
                  <c:v>2027.578</c:v>
                </c:pt>
                <c:pt idx="13885">
                  <c:v>2028.203</c:v>
                </c:pt>
                <c:pt idx="13886">
                  <c:v>2028.3589999999999</c:v>
                </c:pt>
                <c:pt idx="13887">
                  <c:v>2026.797</c:v>
                </c:pt>
                <c:pt idx="13888">
                  <c:v>2023.9839999999999</c:v>
                </c:pt>
                <c:pt idx="13889">
                  <c:v>2024.1410000000001</c:v>
                </c:pt>
                <c:pt idx="13890">
                  <c:v>2021.953</c:v>
                </c:pt>
                <c:pt idx="13891">
                  <c:v>2023.5940000000001</c:v>
                </c:pt>
                <c:pt idx="13892">
                  <c:v>2022.1869999999999</c:v>
                </c:pt>
                <c:pt idx="13893">
                  <c:v>2022.1869999999999</c:v>
                </c:pt>
                <c:pt idx="13894">
                  <c:v>2021.172</c:v>
                </c:pt>
                <c:pt idx="13895">
                  <c:v>2018.203</c:v>
                </c:pt>
                <c:pt idx="13896">
                  <c:v>2016.797</c:v>
                </c:pt>
                <c:pt idx="13897">
                  <c:v>2018.5940000000001</c:v>
                </c:pt>
                <c:pt idx="13898">
                  <c:v>2018.203</c:v>
                </c:pt>
                <c:pt idx="13899">
                  <c:v>2016.172</c:v>
                </c:pt>
                <c:pt idx="13900">
                  <c:v>2017.3440000000001</c:v>
                </c:pt>
                <c:pt idx="13901">
                  <c:v>2016.953</c:v>
                </c:pt>
                <c:pt idx="13902">
                  <c:v>2014.375</c:v>
                </c:pt>
                <c:pt idx="13903">
                  <c:v>2013.75</c:v>
                </c:pt>
                <c:pt idx="13904">
                  <c:v>2012.1869999999999</c:v>
                </c:pt>
                <c:pt idx="13905">
                  <c:v>2013.5940000000001</c:v>
                </c:pt>
                <c:pt idx="13906">
                  <c:v>2012.7339999999999</c:v>
                </c:pt>
                <c:pt idx="13907">
                  <c:v>2015</c:v>
                </c:pt>
                <c:pt idx="13908">
                  <c:v>2011.4059999999999</c:v>
                </c:pt>
                <c:pt idx="13909">
                  <c:v>2009.375</c:v>
                </c:pt>
                <c:pt idx="13910">
                  <c:v>2008.9839999999999</c:v>
                </c:pt>
                <c:pt idx="13911">
                  <c:v>2010</c:v>
                </c:pt>
                <c:pt idx="13912">
                  <c:v>2009.1410000000001</c:v>
                </c:pt>
                <c:pt idx="13913">
                  <c:v>2010.7809999999999</c:v>
                </c:pt>
                <c:pt idx="13914">
                  <c:v>2009.6089999999999</c:v>
                </c:pt>
                <c:pt idx="13915">
                  <c:v>2009.7660000000001</c:v>
                </c:pt>
                <c:pt idx="13916">
                  <c:v>2004.7660000000001</c:v>
                </c:pt>
                <c:pt idx="13917">
                  <c:v>2007.9690000000001</c:v>
                </c:pt>
                <c:pt idx="13918">
                  <c:v>2004.7660000000001</c:v>
                </c:pt>
                <c:pt idx="13919">
                  <c:v>2007.3440000000001</c:v>
                </c:pt>
                <c:pt idx="13920">
                  <c:v>2008.203</c:v>
                </c:pt>
                <c:pt idx="13921">
                  <c:v>2007.9690000000001</c:v>
                </c:pt>
                <c:pt idx="13922">
                  <c:v>2010.9369999999999</c:v>
                </c:pt>
                <c:pt idx="13923">
                  <c:v>2011.4059999999999</c:v>
                </c:pt>
                <c:pt idx="13924">
                  <c:v>2009.375</c:v>
                </c:pt>
                <c:pt idx="13925">
                  <c:v>2010.7809999999999</c:v>
                </c:pt>
                <c:pt idx="13926">
                  <c:v>2014.7660000000001</c:v>
                </c:pt>
                <c:pt idx="13927">
                  <c:v>2015.3910000000001</c:v>
                </c:pt>
                <c:pt idx="13928">
                  <c:v>2018.75</c:v>
                </c:pt>
                <c:pt idx="13929">
                  <c:v>2018.75</c:v>
                </c:pt>
                <c:pt idx="13930">
                  <c:v>2020.7809999999999</c:v>
                </c:pt>
                <c:pt idx="13931">
                  <c:v>2022.1869999999999</c:v>
                </c:pt>
                <c:pt idx="13932">
                  <c:v>2022.1869999999999</c:v>
                </c:pt>
                <c:pt idx="13933">
                  <c:v>2025.3910000000001</c:v>
                </c:pt>
                <c:pt idx="13934">
                  <c:v>2029.6089999999999</c:v>
                </c:pt>
                <c:pt idx="13935">
                  <c:v>2031.797</c:v>
                </c:pt>
                <c:pt idx="13936">
                  <c:v>2033.5940000000001</c:v>
                </c:pt>
                <c:pt idx="13937">
                  <c:v>2034.7660000000001</c:v>
                </c:pt>
                <c:pt idx="13938">
                  <c:v>2032.7339999999999</c:v>
                </c:pt>
                <c:pt idx="13939">
                  <c:v>2038.9839999999999</c:v>
                </c:pt>
                <c:pt idx="13940">
                  <c:v>2041.953</c:v>
                </c:pt>
                <c:pt idx="13941">
                  <c:v>2046.172</c:v>
                </c:pt>
                <c:pt idx="13942">
                  <c:v>2049.375</c:v>
                </c:pt>
                <c:pt idx="13943">
                  <c:v>2052.578</c:v>
                </c:pt>
                <c:pt idx="13944">
                  <c:v>2052.3440000000001</c:v>
                </c:pt>
                <c:pt idx="13945">
                  <c:v>2058.75</c:v>
                </c:pt>
                <c:pt idx="13946">
                  <c:v>2056.172</c:v>
                </c:pt>
                <c:pt idx="13947">
                  <c:v>2044.375</c:v>
                </c:pt>
                <c:pt idx="13948">
                  <c:v>2061.172</c:v>
                </c:pt>
                <c:pt idx="13949">
                  <c:v>2072.9690000000001</c:v>
                </c:pt>
                <c:pt idx="13950">
                  <c:v>2068.9839999999999</c:v>
                </c:pt>
                <c:pt idx="13951">
                  <c:v>2070.3910000000001</c:v>
                </c:pt>
                <c:pt idx="13952">
                  <c:v>2068.203</c:v>
                </c:pt>
                <c:pt idx="13953">
                  <c:v>2074.1410000000001</c:v>
                </c:pt>
                <c:pt idx="13954">
                  <c:v>2075</c:v>
                </c:pt>
                <c:pt idx="13955">
                  <c:v>2077.1869999999999</c:v>
                </c:pt>
                <c:pt idx="13956">
                  <c:v>2080</c:v>
                </c:pt>
                <c:pt idx="13957">
                  <c:v>2080.3910000000001</c:v>
                </c:pt>
                <c:pt idx="13958">
                  <c:v>2082.7339999999999</c:v>
                </c:pt>
                <c:pt idx="13959">
                  <c:v>2085.1559999999999</c:v>
                </c:pt>
                <c:pt idx="13960">
                  <c:v>2084.6089999999999</c:v>
                </c:pt>
                <c:pt idx="13961">
                  <c:v>2088.3589999999999</c:v>
                </c:pt>
                <c:pt idx="13962">
                  <c:v>2089.375</c:v>
                </c:pt>
                <c:pt idx="13963">
                  <c:v>2093.203</c:v>
                </c:pt>
                <c:pt idx="13964">
                  <c:v>2093.75</c:v>
                </c:pt>
                <c:pt idx="13965">
                  <c:v>2096.5619999999999</c:v>
                </c:pt>
                <c:pt idx="13966">
                  <c:v>2097.1869999999999</c:v>
                </c:pt>
                <c:pt idx="13967">
                  <c:v>2095.7809999999999</c:v>
                </c:pt>
                <c:pt idx="13968">
                  <c:v>2100.3910000000001</c:v>
                </c:pt>
                <c:pt idx="13969">
                  <c:v>2101.797</c:v>
                </c:pt>
                <c:pt idx="13970">
                  <c:v>2100</c:v>
                </c:pt>
                <c:pt idx="13971">
                  <c:v>2100.1559999999999</c:v>
                </c:pt>
                <c:pt idx="13972">
                  <c:v>2101.4059999999999</c:v>
                </c:pt>
                <c:pt idx="13973">
                  <c:v>2095.547</c:v>
                </c:pt>
                <c:pt idx="13974">
                  <c:v>2094.6089999999999</c:v>
                </c:pt>
                <c:pt idx="13975">
                  <c:v>2093.9839999999999</c:v>
                </c:pt>
                <c:pt idx="13976">
                  <c:v>2092.1869999999999</c:v>
                </c:pt>
                <c:pt idx="13977">
                  <c:v>2093.203</c:v>
                </c:pt>
                <c:pt idx="13978">
                  <c:v>2092.7339999999999</c:v>
                </c:pt>
                <c:pt idx="13979">
                  <c:v>2089.6089999999999</c:v>
                </c:pt>
                <c:pt idx="13980">
                  <c:v>2090.1559999999999</c:v>
                </c:pt>
                <c:pt idx="13981">
                  <c:v>2089.6089999999999</c:v>
                </c:pt>
                <c:pt idx="13982">
                  <c:v>2087.578</c:v>
                </c:pt>
                <c:pt idx="13983">
                  <c:v>2087.9690000000001</c:v>
                </c:pt>
                <c:pt idx="13984">
                  <c:v>2085.1559999999999</c:v>
                </c:pt>
                <c:pt idx="13985">
                  <c:v>2083.203</c:v>
                </c:pt>
                <c:pt idx="13986">
                  <c:v>2079.7660000000001</c:v>
                </c:pt>
                <c:pt idx="13987">
                  <c:v>2079.6089999999999</c:v>
                </c:pt>
                <c:pt idx="13988">
                  <c:v>2075.3910000000001</c:v>
                </c:pt>
                <c:pt idx="13989">
                  <c:v>2073.75</c:v>
                </c:pt>
                <c:pt idx="13990">
                  <c:v>2073.75</c:v>
                </c:pt>
                <c:pt idx="13991">
                  <c:v>2068.3589999999999</c:v>
                </c:pt>
                <c:pt idx="13992">
                  <c:v>2069.7660000000001</c:v>
                </c:pt>
                <c:pt idx="13993">
                  <c:v>2065.3910000000001</c:v>
                </c:pt>
                <c:pt idx="13994">
                  <c:v>2061.4059999999999</c:v>
                </c:pt>
                <c:pt idx="13995">
                  <c:v>2059.375</c:v>
                </c:pt>
                <c:pt idx="13996">
                  <c:v>2057.578</c:v>
                </c:pt>
                <c:pt idx="13997">
                  <c:v>2057.578</c:v>
                </c:pt>
                <c:pt idx="13998">
                  <c:v>2055.1559999999999</c:v>
                </c:pt>
                <c:pt idx="13999">
                  <c:v>2052.1869999999999</c:v>
                </c:pt>
                <c:pt idx="14000">
                  <c:v>2047.7339999999999</c:v>
                </c:pt>
                <c:pt idx="14001">
                  <c:v>2047.578</c:v>
                </c:pt>
                <c:pt idx="14002">
                  <c:v>2044.375</c:v>
                </c:pt>
                <c:pt idx="14003">
                  <c:v>2043.5940000000001</c:v>
                </c:pt>
                <c:pt idx="14004">
                  <c:v>2041.797</c:v>
                </c:pt>
                <c:pt idx="14005">
                  <c:v>2040</c:v>
                </c:pt>
                <c:pt idx="14006">
                  <c:v>2036.5619999999999</c:v>
                </c:pt>
                <c:pt idx="14007">
                  <c:v>2035.7809999999999</c:v>
                </c:pt>
                <c:pt idx="14008">
                  <c:v>2032.3440000000001</c:v>
                </c:pt>
                <c:pt idx="14009">
                  <c:v>2027.9690000000001</c:v>
                </c:pt>
                <c:pt idx="14010">
                  <c:v>2026.797</c:v>
                </c:pt>
                <c:pt idx="14011">
                  <c:v>2026.953</c:v>
                </c:pt>
                <c:pt idx="14012">
                  <c:v>2024.7660000000001</c:v>
                </c:pt>
                <c:pt idx="14013">
                  <c:v>2025</c:v>
                </c:pt>
                <c:pt idx="14014">
                  <c:v>2022.1869999999999</c:v>
                </c:pt>
                <c:pt idx="14015">
                  <c:v>2021.4059999999999</c:v>
                </c:pt>
                <c:pt idx="14016">
                  <c:v>2018.203</c:v>
                </c:pt>
                <c:pt idx="14017">
                  <c:v>2016.953</c:v>
                </c:pt>
                <c:pt idx="14018">
                  <c:v>2018.5940000000001</c:v>
                </c:pt>
                <c:pt idx="14019">
                  <c:v>2018.5940000000001</c:v>
                </c:pt>
                <c:pt idx="14020">
                  <c:v>2016.5619999999999</c:v>
                </c:pt>
                <c:pt idx="14021">
                  <c:v>2017.578</c:v>
                </c:pt>
                <c:pt idx="14022">
                  <c:v>2017.3440000000001</c:v>
                </c:pt>
                <c:pt idx="14023">
                  <c:v>2017.7339999999999</c:v>
                </c:pt>
                <c:pt idx="14024">
                  <c:v>2015.7809999999999</c:v>
                </c:pt>
                <c:pt idx="14025">
                  <c:v>2016.172</c:v>
                </c:pt>
                <c:pt idx="14026">
                  <c:v>2021.953</c:v>
                </c:pt>
                <c:pt idx="14027">
                  <c:v>2019.6089999999999</c:v>
                </c:pt>
                <c:pt idx="14028">
                  <c:v>2016.172</c:v>
                </c:pt>
                <c:pt idx="14029">
                  <c:v>2020.9369999999999</c:v>
                </c:pt>
                <c:pt idx="14030">
                  <c:v>2019.7660000000001</c:v>
                </c:pt>
                <c:pt idx="14031">
                  <c:v>2018.3589999999999</c:v>
                </c:pt>
                <c:pt idx="14032">
                  <c:v>2017.9690000000001</c:v>
                </c:pt>
                <c:pt idx="14033">
                  <c:v>2017.1869999999999</c:v>
                </c:pt>
                <c:pt idx="14034">
                  <c:v>2017.3440000000001</c:v>
                </c:pt>
                <c:pt idx="14035">
                  <c:v>2021.172</c:v>
                </c:pt>
                <c:pt idx="14036">
                  <c:v>2019.7660000000001</c:v>
                </c:pt>
                <c:pt idx="14037">
                  <c:v>2024.1410000000001</c:v>
                </c:pt>
                <c:pt idx="14038">
                  <c:v>2022.7339999999999</c:v>
                </c:pt>
                <c:pt idx="14039">
                  <c:v>2026.953</c:v>
                </c:pt>
                <c:pt idx="14040">
                  <c:v>2027.1869999999999</c:v>
                </c:pt>
                <c:pt idx="14041">
                  <c:v>2030.3910000000001</c:v>
                </c:pt>
                <c:pt idx="14042">
                  <c:v>2035.547</c:v>
                </c:pt>
                <c:pt idx="14043">
                  <c:v>2033.5940000000001</c:v>
                </c:pt>
                <c:pt idx="14044">
                  <c:v>2037.7339999999999</c:v>
                </c:pt>
                <c:pt idx="14045">
                  <c:v>2038.3589999999999</c:v>
                </c:pt>
                <c:pt idx="14046">
                  <c:v>2040.547</c:v>
                </c:pt>
                <c:pt idx="14047">
                  <c:v>2040.7809999999999</c:v>
                </c:pt>
                <c:pt idx="14048">
                  <c:v>2042.3440000000001</c:v>
                </c:pt>
                <c:pt idx="14049">
                  <c:v>2031.5619999999999</c:v>
                </c:pt>
                <c:pt idx="14050">
                  <c:v>1978.3589999999999</c:v>
                </c:pt>
                <c:pt idx="14051">
                  <c:v>1986.797</c:v>
                </c:pt>
                <c:pt idx="14052">
                  <c:v>2034.6089999999999</c:v>
                </c:pt>
                <c:pt idx="14053">
                  <c:v>2006.953</c:v>
                </c:pt>
                <c:pt idx="14054">
                  <c:v>2008.203</c:v>
                </c:pt>
                <c:pt idx="14055">
                  <c:v>2011.5619999999999</c:v>
                </c:pt>
                <c:pt idx="14056">
                  <c:v>2013.3589999999999</c:v>
                </c:pt>
                <c:pt idx="14057">
                  <c:v>2023.75</c:v>
                </c:pt>
                <c:pt idx="14058">
                  <c:v>2025</c:v>
                </c:pt>
                <c:pt idx="14059">
                  <c:v>2030</c:v>
                </c:pt>
                <c:pt idx="14060">
                  <c:v>2027.3440000000001</c:v>
                </c:pt>
                <c:pt idx="14061">
                  <c:v>2030.9369999999999</c:v>
                </c:pt>
                <c:pt idx="14062">
                  <c:v>2025.547</c:v>
                </c:pt>
                <c:pt idx="14063">
                  <c:v>2030.7809999999999</c:v>
                </c:pt>
                <c:pt idx="14064">
                  <c:v>2046.797</c:v>
                </c:pt>
                <c:pt idx="14065">
                  <c:v>2052.578</c:v>
                </c:pt>
                <c:pt idx="14066">
                  <c:v>2025.9369999999999</c:v>
                </c:pt>
                <c:pt idx="14067">
                  <c:v>2008.203</c:v>
                </c:pt>
                <c:pt idx="14068">
                  <c:v>2012.9690000000001</c:v>
                </c:pt>
                <c:pt idx="14069">
                  <c:v>2018.203</c:v>
                </c:pt>
                <c:pt idx="14070">
                  <c:v>2010.3910000000001</c:v>
                </c:pt>
                <c:pt idx="14071">
                  <c:v>2007.7339999999999</c:v>
                </c:pt>
                <c:pt idx="14072">
                  <c:v>2007.9690000000001</c:v>
                </c:pt>
                <c:pt idx="14073">
                  <c:v>2006.172</c:v>
                </c:pt>
                <c:pt idx="14074">
                  <c:v>2001.953</c:v>
                </c:pt>
                <c:pt idx="14075">
                  <c:v>2005.3910000000001</c:v>
                </c:pt>
                <c:pt idx="14076">
                  <c:v>2001.953</c:v>
                </c:pt>
                <c:pt idx="14077">
                  <c:v>2005.1559999999999</c:v>
                </c:pt>
                <c:pt idx="14078">
                  <c:v>2005.547</c:v>
                </c:pt>
                <c:pt idx="14079">
                  <c:v>2000.1559999999999</c:v>
                </c:pt>
                <c:pt idx="14080">
                  <c:v>2001.953</c:v>
                </c:pt>
                <c:pt idx="14081">
                  <c:v>1997.9690000000001</c:v>
                </c:pt>
                <c:pt idx="14082">
                  <c:v>1996.953</c:v>
                </c:pt>
                <c:pt idx="14083">
                  <c:v>1999.7660000000001</c:v>
                </c:pt>
                <c:pt idx="14084">
                  <c:v>1998.9839999999999</c:v>
                </c:pt>
                <c:pt idx="14085">
                  <c:v>1996.5619999999999</c:v>
                </c:pt>
                <c:pt idx="14086">
                  <c:v>1998.5940000000001</c:v>
                </c:pt>
                <c:pt idx="14087">
                  <c:v>1995.547</c:v>
                </c:pt>
                <c:pt idx="14088">
                  <c:v>1992.9690000000001</c:v>
                </c:pt>
                <c:pt idx="14089">
                  <c:v>1993.75</c:v>
                </c:pt>
                <c:pt idx="14090">
                  <c:v>1995.9369999999999</c:v>
                </c:pt>
                <c:pt idx="14091">
                  <c:v>1993.3589999999999</c:v>
                </c:pt>
                <c:pt idx="14092">
                  <c:v>1994.375</c:v>
                </c:pt>
                <c:pt idx="14093">
                  <c:v>1993.3589999999999</c:v>
                </c:pt>
                <c:pt idx="14094">
                  <c:v>1992.9690000000001</c:v>
                </c:pt>
                <c:pt idx="14095">
                  <c:v>1995</c:v>
                </c:pt>
                <c:pt idx="14096">
                  <c:v>1988.5940000000001</c:v>
                </c:pt>
                <c:pt idx="14097">
                  <c:v>1990</c:v>
                </c:pt>
                <c:pt idx="14098">
                  <c:v>1995</c:v>
                </c:pt>
                <c:pt idx="14099">
                  <c:v>1991.797</c:v>
                </c:pt>
                <c:pt idx="14100">
                  <c:v>1992.7339999999999</c:v>
                </c:pt>
                <c:pt idx="14101">
                  <c:v>1994.6089999999999</c:v>
                </c:pt>
                <c:pt idx="14102">
                  <c:v>1994.375</c:v>
                </c:pt>
                <c:pt idx="14103">
                  <c:v>1992.1869999999999</c:v>
                </c:pt>
                <c:pt idx="14104">
                  <c:v>1993.5940000000001</c:v>
                </c:pt>
                <c:pt idx="14105">
                  <c:v>1995</c:v>
                </c:pt>
                <c:pt idx="14106">
                  <c:v>1993.5940000000001</c:v>
                </c:pt>
                <c:pt idx="14107">
                  <c:v>1996.172</c:v>
                </c:pt>
                <c:pt idx="14108">
                  <c:v>1995.7809999999999</c:v>
                </c:pt>
                <c:pt idx="14109">
                  <c:v>1996.5619999999999</c:v>
                </c:pt>
                <c:pt idx="14110">
                  <c:v>2000.3910000000001</c:v>
                </c:pt>
                <c:pt idx="14111">
                  <c:v>1999.375</c:v>
                </c:pt>
                <c:pt idx="14112">
                  <c:v>1998.9839999999999</c:v>
                </c:pt>
                <c:pt idx="14113">
                  <c:v>2002.1869999999999</c:v>
                </c:pt>
                <c:pt idx="14114">
                  <c:v>1998.9839999999999</c:v>
                </c:pt>
                <c:pt idx="14115">
                  <c:v>2002.7339999999999</c:v>
                </c:pt>
                <c:pt idx="14116">
                  <c:v>2001.797</c:v>
                </c:pt>
                <c:pt idx="14117">
                  <c:v>2003.3589999999999</c:v>
                </c:pt>
                <c:pt idx="14118">
                  <c:v>2006.953</c:v>
                </c:pt>
                <c:pt idx="14119">
                  <c:v>2007.578</c:v>
                </c:pt>
                <c:pt idx="14120">
                  <c:v>2003.75</c:v>
                </c:pt>
                <c:pt idx="14121">
                  <c:v>2010.1559999999999</c:v>
                </c:pt>
                <c:pt idx="14122">
                  <c:v>2010.3910000000001</c:v>
                </c:pt>
                <c:pt idx="14123">
                  <c:v>2011.172</c:v>
                </c:pt>
                <c:pt idx="14124">
                  <c:v>2009.7660000000001</c:v>
                </c:pt>
                <c:pt idx="14125">
                  <c:v>2009.7660000000001</c:v>
                </c:pt>
                <c:pt idx="14126">
                  <c:v>2013.5940000000001</c:v>
                </c:pt>
                <c:pt idx="14127">
                  <c:v>2013.9839999999999</c:v>
                </c:pt>
                <c:pt idx="14128">
                  <c:v>2010.7809999999999</c:v>
                </c:pt>
                <c:pt idx="14129">
                  <c:v>2010.1559999999999</c:v>
                </c:pt>
                <c:pt idx="14130">
                  <c:v>2009.1410000000001</c:v>
                </c:pt>
                <c:pt idx="14131">
                  <c:v>2009.7660000000001</c:v>
                </c:pt>
                <c:pt idx="14132">
                  <c:v>2013.203</c:v>
                </c:pt>
                <c:pt idx="14133">
                  <c:v>2012.7339999999999</c:v>
                </c:pt>
                <c:pt idx="14134">
                  <c:v>2014.375</c:v>
                </c:pt>
                <c:pt idx="14135">
                  <c:v>2016.172</c:v>
                </c:pt>
                <c:pt idx="14136">
                  <c:v>2011.172</c:v>
                </c:pt>
                <c:pt idx="14137">
                  <c:v>2009.6089999999999</c:v>
                </c:pt>
                <c:pt idx="14138">
                  <c:v>2013.75</c:v>
                </c:pt>
                <c:pt idx="14139">
                  <c:v>2015.9369999999999</c:v>
                </c:pt>
                <c:pt idx="14140">
                  <c:v>2016.797</c:v>
                </c:pt>
                <c:pt idx="14141">
                  <c:v>2017.1869999999999</c:v>
                </c:pt>
                <c:pt idx="14142">
                  <c:v>2016.953</c:v>
                </c:pt>
                <c:pt idx="14143">
                  <c:v>2017.9690000000001</c:v>
                </c:pt>
                <c:pt idx="14144">
                  <c:v>2022.3440000000001</c:v>
                </c:pt>
                <c:pt idx="14145">
                  <c:v>2019.7660000000001</c:v>
                </c:pt>
                <c:pt idx="14146">
                  <c:v>2020.547</c:v>
                </c:pt>
                <c:pt idx="14147">
                  <c:v>2022.9690000000001</c:v>
                </c:pt>
                <c:pt idx="14148">
                  <c:v>2020.547</c:v>
                </c:pt>
                <c:pt idx="14149">
                  <c:v>2011.172</c:v>
                </c:pt>
                <c:pt idx="14150">
                  <c:v>1997.9690000000001</c:v>
                </c:pt>
                <c:pt idx="14151">
                  <c:v>2002.9690000000001</c:v>
                </c:pt>
                <c:pt idx="14152">
                  <c:v>2011.797</c:v>
                </c:pt>
                <c:pt idx="14153">
                  <c:v>2008.3589999999999</c:v>
                </c:pt>
                <c:pt idx="14154">
                  <c:v>2010</c:v>
                </c:pt>
                <c:pt idx="14155">
                  <c:v>2017.1869999999999</c:v>
                </c:pt>
                <c:pt idx="14156">
                  <c:v>2015.3910000000001</c:v>
                </c:pt>
                <c:pt idx="14157">
                  <c:v>2019.1410000000001</c:v>
                </c:pt>
                <c:pt idx="14158">
                  <c:v>2021.797</c:v>
                </c:pt>
                <c:pt idx="14159">
                  <c:v>2018.5940000000001</c:v>
                </c:pt>
                <c:pt idx="14160">
                  <c:v>2021.797</c:v>
                </c:pt>
                <c:pt idx="14161">
                  <c:v>2020.547</c:v>
                </c:pt>
                <c:pt idx="14162">
                  <c:v>2018.203</c:v>
                </c:pt>
                <c:pt idx="14163">
                  <c:v>2023.9839999999999</c:v>
                </c:pt>
                <c:pt idx="14164">
                  <c:v>2021.797</c:v>
                </c:pt>
                <c:pt idx="14165">
                  <c:v>2013.3589999999999</c:v>
                </c:pt>
                <c:pt idx="14166">
                  <c:v>2014.1410000000001</c:v>
                </c:pt>
                <c:pt idx="14167">
                  <c:v>2020.3910000000001</c:v>
                </c:pt>
                <c:pt idx="14168">
                  <c:v>2017.1869999999999</c:v>
                </c:pt>
                <c:pt idx="14169">
                  <c:v>2015.9369999999999</c:v>
                </c:pt>
                <c:pt idx="14170">
                  <c:v>2018.9839999999999</c:v>
                </c:pt>
                <c:pt idx="14171">
                  <c:v>2018.75</c:v>
                </c:pt>
                <c:pt idx="14172">
                  <c:v>2017.9690000000001</c:v>
                </c:pt>
                <c:pt idx="14173">
                  <c:v>2020.1559999999999</c:v>
                </c:pt>
                <c:pt idx="14174">
                  <c:v>2021.5619999999999</c:v>
                </c:pt>
                <c:pt idx="14175">
                  <c:v>2019.7660000000001</c:v>
                </c:pt>
                <c:pt idx="14176">
                  <c:v>2019.375</c:v>
                </c:pt>
                <c:pt idx="14177">
                  <c:v>2019.7660000000001</c:v>
                </c:pt>
                <c:pt idx="14178">
                  <c:v>2018.75</c:v>
                </c:pt>
                <c:pt idx="14179">
                  <c:v>2021.953</c:v>
                </c:pt>
                <c:pt idx="14180">
                  <c:v>2021.172</c:v>
                </c:pt>
                <c:pt idx="14181">
                  <c:v>2021.4059999999999</c:v>
                </c:pt>
                <c:pt idx="14182">
                  <c:v>2022.578</c:v>
                </c:pt>
                <c:pt idx="14183">
                  <c:v>2023.75</c:v>
                </c:pt>
                <c:pt idx="14184">
                  <c:v>2022.3440000000001</c:v>
                </c:pt>
                <c:pt idx="14185">
                  <c:v>2023.9839999999999</c:v>
                </c:pt>
                <c:pt idx="14186">
                  <c:v>2024.7660000000001</c:v>
                </c:pt>
                <c:pt idx="14187">
                  <c:v>2023.203</c:v>
                </c:pt>
                <c:pt idx="14188">
                  <c:v>2025.3910000000001</c:v>
                </c:pt>
                <c:pt idx="14189">
                  <c:v>2024.375</c:v>
                </c:pt>
                <c:pt idx="14190">
                  <c:v>2023.203</c:v>
                </c:pt>
                <c:pt idx="14191">
                  <c:v>2025.1559999999999</c:v>
                </c:pt>
                <c:pt idx="14192">
                  <c:v>2025.3910000000001</c:v>
                </c:pt>
                <c:pt idx="14193">
                  <c:v>2025</c:v>
                </c:pt>
                <c:pt idx="14194">
                  <c:v>2022.7339999999999</c:v>
                </c:pt>
                <c:pt idx="14195">
                  <c:v>2024.375</c:v>
                </c:pt>
                <c:pt idx="14196">
                  <c:v>2025.3910000000001</c:v>
                </c:pt>
                <c:pt idx="14197">
                  <c:v>2023.203</c:v>
                </c:pt>
                <c:pt idx="14198">
                  <c:v>2023.203</c:v>
                </c:pt>
                <c:pt idx="14199">
                  <c:v>2022.1869999999999</c:v>
                </c:pt>
                <c:pt idx="14200">
                  <c:v>2022.578</c:v>
                </c:pt>
                <c:pt idx="14201">
                  <c:v>2022.7339999999999</c:v>
                </c:pt>
                <c:pt idx="14202">
                  <c:v>2022.3440000000001</c:v>
                </c:pt>
                <c:pt idx="14203">
                  <c:v>2021.953</c:v>
                </c:pt>
                <c:pt idx="14204">
                  <c:v>2019.6089999999999</c:v>
                </c:pt>
                <c:pt idx="14205">
                  <c:v>2015.7809999999999</c:v>
                </c:pt>
                <c:pt idx="14206">
                  <c:v>2016.172</c:v>
                </c:pt>
                <c:pt idx="14207">
                  <c:v>2016.953</c:v>
                </c:pt>
                <c:pt idx="14208">
                  <c:v>2015.3910000000001</c:v>
                </c:pt>
                <c:pt idx="14209">
                  <c:v>2016.172</c:v>
                </c:pt>
                <c:pt idx="14210">
                  <c:v>2015.1559999999999</c:v>
                </c:pt>
                <c:pt idx="14211">
                  <c:v>2012.9690000000001</c:v>
                </c:pt>
                <c:pt idx="14212">
                  <c:v>2011.5619999999999</c:v>
                </c:pt>
                <c:pt idx="14213">
                  <c:v>2011.4059999999999</c:v>
                </c:pt>
                <c:pt idx="14214">
                  <c:v>2010.7809999999999</c:v>
                </c:pt>
                <c:pt idx="14215">
                  <c:v>2011.172</c:v>
                </c:pt>
                <c:pt idx="14216">
                  <c:v>2010.3910000000001</c:v>
                </c:pt>
                <c:pt idx="14217">
                  <c:v>2010</c:v>
                </c:pt>
                <c:pt idx="14218">
                  <c:v>2007.1869999999999</c:v>
                </c:pt>
                <c:pt idx="14219">
                  <c:v>2008.9839999999999</c:v>
                </c:pt>
                <c:pt idx="14220">
                  <c:v>2005.3910000000001</c:v>
                </c:pt>
                <c:pt idx="14221">
                  <c:v>2004.6089999999999</c:v>
                </c:pt>
                <c:pt idx="14222">
                  <c:v>2003.5940000000001</c:v>
                </c:pt>
                <c:pt idx="14223">
                  <c:v>2006.797</c:v>
                </c:pt>
                <c:pt idx="14224">
                  <c:v>2008.203</c:v>
                </c:pt>
                <c:pt idx="14225">
                  <c:v>2005.547</c:v>
                </c:pt>
                <c:pt idx="14226">
                  <c:v>2004.7660000000001</c:v>
                </c:pt>
                <c:pt idx="14227">
                  <c:v>2005.1559999999999</c:v>
                </c:pt>
                <c:pt idx="14228">
                  <c:v>2005.1559999999999</c:v>
                </c:pt>
                <c:pt idx="14229">
                  <c:v>2003.9839999999999</c:v>
                </c:pt>
                <c:pt idx="14230">
                  <c:v>2004.375</c:v>
                </c:pt>
                <c:pt idx="14231">
                  <c:v>2001.797</c:v>
                </c:pt>
                <c:pt idx="14232">
                  <c:v>2003.75</c:v>
                </c:pt>
                <c:pt idx="14233">
                  <c:v>2005</c:v>
                </c:pt>
                <c:pt idx="14234">
                  <c:v>2000.9369999999999</c:v>
                </c:pt>
                <c:pt idx="14235">
                  <c:v>2001.953</c:v>
                </c:pt>
                <c:pt idx="14236">
                  <c:v>2003.5940000000001</c:v>
                </c:pt>
                <c:pt idx="14237">
                  <c:v>2005.1559999999999</c:v>
                </c:pt>
                <c:pt idx="14238">
                  <c:v>2007.1869999999999</c:v>
                </c:pt>
                <c:pt idx="14239">
                  <c:v>2010.3910000000001</c:v>
                </c:pt>
                <c:pt idx="14240">
                  <c:v>2006.797</c:v>
                </c:pt>
                <c:pt idx="14241">
                  <c:v>2012.9690000000001</c:v>
                </c:pt>
                <c:pt idx="14242">
                  <c:v>2014.7660000000001</c:v>
                </c:pt>
                <c:pt idx="14243">
                  <c:v>2015.7809999999999</c:v>
                </c:pt>
                <c:pt idx="14244">
                  <c:v>2019.1410000000001</c:v>
                </c:pt>
                <c:pt idx="14245">
                  <c:v>2020.1559999999999</c:v>
                </c:pt>
                <c:pt idx="14246">
                  <c:v>2020</c:v>
                </c:pt>
                <c:pt idx="14247">
                  <c:v>2022.578</c:v>
                </c:pt>
                <c:pt idx="14248">
                  <c:v>2024.6089999999999</c:v>
                </c:pt>
                <c:pt idx="14249">
                  <c:v>2028.9839999999999</c:v>
                </c:pt>
                <c:pt idx="14250">
                  <c:v>2031.5619999999999</c:v>
                </c:pt>
                <c:pt idx="14251">
                  <c:v>2034.1410000000001</c:v>
                </c:pt>
                <c:pt idx="14252">
                  <c:v>2040</c:v>
                </c:pt>
                <c:pt idx="14253">
                  <c:v>2040</c:v>
                </c:pt>
                <c:pt idx="14254">
                  <c:v>2044.1410000000001</c:v>
                </c:pt>
                <c:pt idx="14255">
                  <c:v>2044.7660000000001</c:v>
                </c:pt>
                <c:pt idx="14256">
                  <c:v>2050.9369999999999</c:v>
                </c:pt>
                <c:pt idx="14257">
                  <c:v>2053.9839999999999</c:v>
                </c:pt>
                <c:pt idx="14258">
                  <c:v>2054.7660000000001</c:v>
                </c:pt>
                <c:pt idx="14259">
                  <c:v>2041.797</c:v>
                </c:pt>
                <c:pt idx="14260">
                  <c:v>2044.7660000000001</c:v>
                </c:pt>
                <c:pt idx="14261">
                  <c:v>2055.7809999999999</c:v>
                </c:pt>
                <c:pt idx="14262">
                  <c:v>2061.953</c:v>
                </c:pt>
                <c:pt idx="14263">
                  <c:v>2063.9839999999999</c:v>
                </c:pt>
                <c:pt idx="14264">
                  <c:v>2065.3910000000001</c:v>
                </c:pt>
                <c:pt idx="14265">
                  <c:v>2063.203</c:v>
                </c:pt>
                <c:pt idx="14266">
                  <c:v>2067.9690000000001</c:v>
                </c:pt>
                <c:pt idx="14267">
                  <c:v>2070.9369999999999</c:v>
                </c:pt>
                <c:pt idx="14268">
                  <c:v>2070.547</c:v>
                </c:pt>
                <c:pt idx="14269">
                  <c:v>2073.9839999999999</c:v>
                </c:pt>
                <c:pt idx="14270">
                  <c:v>2074.6089999999999</c:v>
                </c:pt>
                <c:pt idx="14271">
                  <c:v>2077.578</c:v>
                </c:pt>
                <c:pt idx="14272">
                  <c:v>2080</c:v>
                </c:pt>
                <c:pt idx="14273">
                  <c:v>2081.953</c:v>
                </c:pt>
                <c:pt idx="14274">
                  <c:v>2082.3440000000001</c:v>
                </c:pt>
                <c:pt idx="14275">
                  <c:v>2082.1869999999999</c:v>
                </c:pt>
                <c:pt idx="14276">
                  <c:v>2085.547</c:v>
                </c:pt>
                <c:pt idx="14277">
                  <c:v>2085.7809999999999</c:v>
                </c:pt>
                <c:pt idx="14278">
                  <c:v>2089.6089999999999</c:v>
                </c:pt>
                <c:pt idx="14279">
                  <c:v>2090.7809999999999</c:v>
                </c:pt>
                <c:pt idx="14280">
                  <c:v>2092.1869999999999</c:v>
                </c:pt>
                <c:pt idx="14281">
                  <c:v>2093.5940000000001</c:v>
                </c:pt>
                <c:pt idx="14282">
                  <c:v>2095</c:v>
                </c:pt>
                <c:pt idx="14283">
                  <c:v>2093.5940000000001</c:v>
                </c:pt>
                <c:pt idx="14284">
                  <c:v>2093.75</c:v>
                </c:pt>
                <c:pt idx="14285">
                  <c:v>2091.4059999999999</c:v>
                </c:pt>
                <c:pt idx="14286">
                  <c:v>2086.953</c:v>
                </c:pt>
                <c:pt idx="14287">
                  <c:v>2086.5619999999999</c:v>
                </c:pt>
                <c:pt idx="14288">
                  <c:v>2088.9839999999999</c:v>
                </c:pt>
                <c:pt idx="14289">
                  <c:v>2088.5940000000001</c:v>
                </c:pt>
                <c:pt idx="14290">
                  <c:v>2087.3440000000001</c:v>
                </c:pt>
                <c:pt idx="14291">
                  <c:v>2087.3440000000001</c:v>
                </c:pt>
                <c:pt idx="14292">
                  <c:v>2083.75</c:v>
                </c:pt>
                <c:pt idx="14293">
                  <c:v>2085.1559999999999</c:v>
                </c:pt>
                <c:pt idx="14294">
                  <c:v>2081.797</c:v>
                </c:pt>
                <c:pt idx="14295">
                  <c:v>2081.4059999999999</c:v>
                </c:pt>
                <c:pt idx="14296">
                  <c:v>2080.9369999999999</c:v>
                </c:pt>
                <c:pt idx="14297">
                  <c:v>2080.3910000000001</c:v>
                </c:pt>
                <c:pt idx="14298">
                  <c:v>2076.4059999999999</c:v>
                </c:pt>
                <c:pt idx="14299">
                  <c:v>2075.3910000000001</c:v>
                </c:pt>
                <c:pt idx="14300">
                  <c:v>2072.1869999999999</c:v>
                </c:pt>
                <c:pt idx="14301">
                  <c:v>2072.9690000000001</c:v>
                </c:pt>
                <c:pt idx="14302">
                  <c:v>2066.797</c:v>
                </c:pt>
                <c:pt idx="14303">
                  <c:v>2063.9839999999999</c:v>
                </c:pt>
                <c:pt idx="14304">
                  <c:v>2064.375</c:v>
                </c:pt>
                <c:pt idx="14305">
                  <c:v>2062.7339999999999</c:v>
                </c:pt>
                <c:pt idx="14306">
                  <c:v>2060.3910000000001</c:v>
                </c:pt>
                <c:pt idx="14307">
                  <c:v>2057.578</c:v>
                </c:pt>
                <c:pt idx="14308">
                  <c:v>2055.3910000000001</c:v>
                </c:pt>
                <c:pt idx="14309">
                  <c:v>2055.547</c:v>
                </c:pt>
                <c:pt idx="14310">
                  <c:v>2051.5619999999999</c:v>
                </c:pt>
                <c:pt idx="14311">
                  <c:v>2048.5940000000001</c:v>
                </c:pt>
                <c:pt idx="14312">
                  <c:v>2049.7660000000001</c:v>
                </c:pt>
                <c:pt idx="14313">
                  <c:v>2045.547</c:v>
                </c:pt>
                <c:pt idx="14314">
                  <c:v>2044.1410000000001</c:v>
                </c:pt>
                <c:pt idx="14315">
                  <c:v>2040.1559999999999</c:v>
                </c:pt>
                <c:pt idx="14316">
                  <c:v>2040.7809999999999</c:v>
                </c:pt>
                <c:pt idx="14317">
                  <c:v>2038.203</c:v>
                </c:pt>
                <c:pt idx="14318">
                  <c:v>2035.9369999999999</c:v>
                </c:pt>
                <c:pt idx="14319">
                  <c:v>2034.6089999999999</c:v>
                </c:pt>
                <c:pt idx="14320">
                  <c:v>2033.3589999999999</c:v>
                </c:pt>
                <c:pt idx="14321">
                  <c:v>2032.3440000000001</c:v>
                </c:pt>
                <c:pt idx="14322">
                  <c:v>2028.9839999999999</c:v>
                </c:pt>
                <c:pt idx="14323">
                  <c:v>2028.75</c:v>
                </c:pt>
                <c:pt idx="14324">
                  <c:v>2025.9369999999999</c:v>
                </c:pt>
                <c:pt idx="14325">
                  <c:v>2026.4059999999999</c:v>
                </c:pt>
                <c:pt idx="14326">
                  <c:v>2021.797</c:v>
                </c:pt>
                <c:pt idx="14327">
                  <c:v>2020.9369999999999</c:v>
                </c:pt>
                <c:pt idx="14328">
                  <c:v>2020.7809999999999</c:v>
                </c:pt>
                <c:pt idx="14329">
                  <c:v>2021.953</c:v>
                </c:pt>
                <c:pt idx="14330">
                  <c:v>2021.5619999999999</c:v>
                </c:pt>
                <c:pt idx="14331">
                  <c:v>2020</c:v>
                </c:pt>
                <c:pt idx="14332">
                  <c:v>2017.1869999999999</c:v>
                </c:pt>
                <c:pt idx="14333">
                  <c:v>2017.9690000000001</c:v>
                </c:pt>
                <c:pt idx="14334">
                  <c:v>2014.6089999999999</c:v>
                </c:pt>
                <c:pt idx="14335">
                  <c:v>2015.9369999999999</c:v>
                </c:pt>
                <c:pt idx="14336">
                  <c:v>2013.75</c:v>
                </c:pt>
                <c:pt idx="14337">
                  <c:v>2015.547</c:v>
                </c:pt>
                <c:pt idx="14338">
                  <c:v>2017.9690000000001</c:v>
                </c:pt>
                <c:pt idx="14339">
                  <c:v>2019.1410000000001</c:v>
                </c:pt>
                <c:pt idx="14340">
                  <c:v>2015.3910000000001</c:v>
                </c:pt>
                <c:pt idx="14341">
                  <c:v>2014.1410000000001</c:v>
                </c:pt>
                <c:pt idx="14342">
                  <c:v>2017.3440000000001</c:v>
                </c:pt>
                <c:pt idx="14343">
                  <c:v>2019.375</c:v>
                </c:pt>
                <c:pt idx="14344">
                  <c:v>2022.9690000000001</c:v>
                </c:pt>
                <c:pt idx="14345">
                  <c:v>2021.5619999999999</c:v>
                </c:pt>
                <c:pt idx="14346">
                  <c:v>2024.1410000000001</c:v>
                </c:pt>
                <c:pt idx="14347">
                  <c:v>2023.5940000000001</c:v>
                </c:pt>
                <c:pt idx="14348">
                  <c:v>2026.172</c:v>
                </c:pt>
                <c:pt idx="14349">
                  <c:v>2025.1559999999999</c:v>
                </c:pt>
                <c:pt idx="14350">
                  <c:v>2025.9369999999999</c:v>
                </c:pt>
                <c:pt idx="14351">
                  <c:v>2029.375</c:v>
                </c:pt>
                <c:pt idx="14352">
                  <c:v>2032.7339999999999</c:v>
                </c:pt>
                <c:pt idx="14353">
                  <c:v>2030.547</c:v>
                </c:pt>
                <c:pt idx="14354">
                  <c:v>2032.7339999999999</c:v>
                </c:pt>
                <c:pt idx="14355">
                  <c:v>2036.172</c:v>
                </c:pt>
                <c:pt idx="14356">
                  <c:v>2032.7339999999999</c:v>
                </c:pt>
                <c:pt idx="14357">
                  <c:v>2035</c:v>
                </c:pt>
                <c:pt idx="14358">
                  <c:v>2038.5940000000001</c:v>
                </c:pt>
                <c:pt idx="14359">
                  <c:v>2040.9369999999999</c:v>
                </c:pt>
                <c:pt idx="14360">
                  <c:v>2039.7660000000001</c:v>
                </c:pt>
                <c:pt idx="14361">
                  <c:v>2041.4059999999999</c:v>
                </c:pt>
                <c:pt idx="14362">
                  <c:v>2028.5940000000001</c:v>
                </c:pt>
                <c:pt idx="14363">
                  <c:v>1970.9369999999999</c:v>
                </c:pt>
                <c:pt idx="14364">
                  <c:v>1991.5619999999999</c:v>
                </c:pt>
                <c:pt idx="14365">
                  <c:v>2033.3589999999999</c:v>
                </c:pt>
                <c:pt idx="14366">
                  <c:v>2012.578</c:v>
                </c:pt>
                <c:pt idx="14367">
                  <c:v>2012.3440000000001</c:v>
                </c:pt>
                <c:pt idx="14368">
                  <c:v>2005.9369999999999</c:v>
                </c:pt>
                <c:pt idx="14369">
                  <c:v>2010.7809999999999</c:v>
                </c:pt>
                <c:pt idx="14370">
                  <c:v>2021.172</c:v>
                </c:pt>
                <c:pt idx="14371">
                  <c:v>2023.5940000000001</c:v>
                </c:pt>
                <c:pt idx="14372">
                  <c:v>2025.9369999999999</c:v>
                </c:pt>
                <c:pt idx="14373">
                  <c:v>2031.953</c:v>
                </c:pt>
                <c:pt idx="14374">
                  <c:v>2031.953</c:v>
                </c:pt>
                <c:pt idx="14375">
                  <c:v>2034.1410000000001</c:v>
                </c:pt>
                <c:pt idx="14376">
                  <c:v>2031.953</c:v>
                </c:pt>
                <c:pt idx="14377">
                  <c:v>2050.3910000000001</c:v>
                </c:pt>
                <c:pt idx="14378">
                  <c:v>2050.9369999999999</c:v>
                </c:pt>
                <c:pt idx="14379">
                  <c:v>2032.3440000000001</c:v>
                </c:pt>
                <c:pt idx="14380">
                  <c:v>2015.1559999999999</c:v>
                </c:pt>
                <c:pt idx="14381">
                  <c:v>2011.172</c:v>
                </c:pt>
                <c:pt idx="14382">
                  <c:v>2008.203</c:v>
                </c:pt>
                <c:pt idx="14383">
                  <c:v>2008.3589999999999</c:v>
                </c:pt>
                <c:pt idx="14384">
                  <c:v>2006.172</c:v>
                </c:pt>
                <c:pt idx="14385">
                  <c:v>2006.953</c:v>
                </c:pt>
                <c:pt idx="14386">
                  <c:v>2005.547</c:v>
                </c:pt>
                <c:pt idx="14387">
                  <c:v>2002.9690000000001</c:v>
                </c:pt>
                <c:pt idx="14388">
                  <c:v>2001.953</c:v>
                </c:pt>
                <c:pt idx="14389">
                  <c:v>2001.5619999999999</c:v>
                </c:pt>
                <c:pt idx="14390">
                  <c:v>2000.547</c:v>
                </c:pt>
                <c:pt idx="14391">
                  <c:v>2001.953</c:v>
                </c:pt>
                <c:pt idx="14392">
                  <c:v>2004.375</c:v>
                </c:pt>
                <c:pt idx="14393">
                  <c:v>2000.3910000000001</c:v>
                </c:pt>
                <c:pt idx="14394">
                  <c:v>1998.203</c:v>
                </c:pt>
                <c:pt idx="14395">
                  <c:v>1996.172</c:v>
                </c:pt>
                <c:pt idx="14396">
                  <c:v>1995.1559999999999</c:v>
                </c:pt>
                <c:pt idx="14397">
                  <c:v>1996.953</c:v>
                </c:pt>
                <c:pt idx="14398">
                  <c:v>1994.375</c:v>
                </c:pt>
                <c:pt idx="14399">
                  <c:v>1995</c:v>
                </c:pt>
                <c:pt idx="14400">
                  <c:v>1995</c:v>
                </c:pt>
                <c:pt idx="14401">
                  <c:v>1993.9839999999999</c:v>
                </c:pt>
                <c:pt idx="14402">
                  <c:v>1993.203</c:v>
                </c:pt>
                <c:pt idx="14403">
                  <c:v>1992.9690000000001</c:v>
                </c:pt>
                <c:pt idx="14404">
                  <c:v>1992.578</c:v>
                </c:pt>
                <c:pt idx="14405">
                  <c:v>1993.5940000000001</c:v>
                </c:pt>
                <c:pt idx="14406">
                  <c:v>1990.3910000000001</c:v>
                </c:pt>
                <c:pt idx="14407">
                  <c:v>1990.1559999999999</c:v>
                </c:pt>
                <c:pt idx="14408">
                  <c:v>1991.172</c:v>
                </c:pt>
                <c:pt idx="14409">
                  <c:v>1989.7660000000001</c:v>
                </c:pt>
                <c:pt idx="14410">
                  <c:v>1991.797</c:v>
                </c:pt>
                <c:pt idx="14411">
                  <c:v>1990.547</c:v>
                </c:pt>
                <c:pt idx="14412">
                  <c:v>1990.1559999999999</c:v>
                </c:pt>
                <c:pt idx="14413">
                  <c:v>1990.1559999999999</c:v>
                </c:pt>
                <c:pt idx="14414">
                  <c:v>1987.578</c:v>
                </c:pt>
                <c:pt idx="14415">
                  <c:v>1992.3440000000001</c:v>
                </c:pt>
                <c:pt idx="14416">
                  <c:v>1993.75</c:v>
                </c:pt>
                <c:pt idx="14417">
                  <c:v>1991.953</c:v>
                </c:pt>
                <c:pt idx="14418">
                  <c:v>1993.75</c:v>
                </c:pt>
                <c:pt idx="14419">
                  <c:v>1994.7660000000001</c:v>
                </c:pt>
                <c:pt idx="14420">
                  <c:v>1996.5619999999999</c:v>
                </c:pt>
                <c:pt idx="14421">
                  <c:v>1996.5619999999999</c:v>
                </c:pt>
                <c:pt idx="14422">
                  <c:v>1996.4059999999999</c:v>
                </c:pt>
                <c:pt idx="14423">
                  <c:v>1997.7339999999999</c:v>
                </c:pt>
                <c:pt idx="14424">
                  <c:v>1998.9839999999999</c:v>
                </c:pt>
                <c:pt idx="14425">
                  <c:v>1998.5940000000001</c:v>
                </c:pt>
                <c:pt idx="14426">
                  <c:v>1998.5940000000001</c:v>
                </c:pt>
                <c:pt idx="14427">
                  <c:v>2003.5940000000001</c:v>
                </c:pt>
                <c:pt idx="14428">
                  <c:v>2002.7339999999999</c:v>
                </c:pt>
                <c:pt idx="14429">
                  <c:v>2001.953</c:v>
                </c:pt>
                <c:pt idx="14430">
                  <c:v>2002.7339999999999</c:v>
                </c:pt>
                <c:pt idx="14431">
                  <c:v>2004.7660000000001</c:v>
                </c:pt>
                <c:pt idx="14432">
                  <c:v>2003.203</c:v>
                </c:pt>
                <c:pt idx="14433">
                  <c:v>2004.1410000000001</c:v>
                </c:pt>
                <c:pt idx="14434">
                  <c:v>2008.9839999999999</c:v>
                </c:pt>
                <c:pt idx="14435">
                  <c:v>2009.1410000000001</c:v>
                </c:pt>
                <c:pt idx="14436">
                  <c:v>2009.375</c:v>
                </c:pt>
                <c:pt idx="14437">
                  <c:v>2008.75</c:v>
                </c:pt>
                <c:pt idx="14438">
                  <c:v>2010.9369999999999</c:v>
                </c:pt>
                <c:pt idx="14439">
                  <c:v>2008.5940000000001</c:v>
                </c:pt>
                <c:pt idx="14440">
                  <c:v>2010.3910000000001</c:v>
                </c:pt>
                <c:pt idx="14441">
                  <c:v>2009.375</c:v>
                </c:pt>
                <c:pt idx="14442">
                  <c:v>2011.4059999999999</c:v>
                </c:pt>
                <c:pt idx="14443">
                  <c:v>2011.4059999999999</c:v>
                </c:pt>
                <c:pt idx="14444">
                  <c:v>2012.578</c:v>
                </c:pt>
                <c:pt idx="14445">
                  <c:v>2012.3440000000001</c:v>
                </c:pt>
                <c:pt idx="14446">
                  <c:v>2012.1869999999999</c:v>
                </c:pt>
                <c:pt idx="14447">
                  <c:v>2012.9690000000001</c:v>
                </c:pt>
                <c:pt idx="14448">
                  <c:v>2010.7809999999999</c:v>
                </c:pt>
                <c:pt idx="14449">
                  <c:v>2014.7660000000001</c:v>
                </c:pt>
                <c:pt idx="14450">
                  <c:v>2010.7809999999999</c:v>
                </c:pt>
                <c:pt idx="14451">
                  <c:v>2012.578</c:v>
                </c:pt>
                <c:pt idx="14452">
                  <c:v>2011.797</c:v>
                </c:pt>
                <c:pt idx="14453">
                  <c:v>2016.953</c:v>
                </c:pt>
                <c:pt idx="14454">
                  <c:v>2015</c:v>
                </c:pt>
                <c:pt idx="14455">
                  <c:v>2017.1869999999999</c:v>
                </c:pt>
                <c:pt idx="14456">
                  <c:v>2017.578</c:v>
                </c:pt>
                <c:pt idx="14457">
                  <c:v>2019.375</c:v>
                </c:pt>
                <c:pt idx="14458">
                  <c:v>2019.7660000000001</c:v>
                </c:pt>
                <c:pt idx="14459">
                  <c:v>2019.6089999999999</c:v>
                </c:pt>
                <c:pt idx="14460">
                  <c:v>2018.5940000000001</c:v>
                </c:pt>
                <c:pt idx="14461">
                  <c:v>2011.5619999999999</c:v>
                </c:pt>
                <c:pt idx="14462">
                  <c:v>2001.5619999999999</c:v>
                </c:pt>
                <c:pt idx="14463">
                  <c:v>2003.9839999999999</c:v>
                </c:pt>
                <c:pt idx="14464">
                  <c:v>2011.172</c:v>
                </c:pt>
                <c:pt idx="14465">
                  <c:v>2006.172</c:v>
                </c:pt>
                <c:pt idx="14466">
                  <c:v>2003.9839999999999</c:v>
                </c:pt>
                <c:pt idx="14467">
                  <c:v>2013.75</c:v>
                </c:pt>
                <c:pt idx="14468">
                  <c:v>2012.7339999999999</c:v>
                </c:pt>
                <c:pt idx="14469">
                  <c:v>2020.3910000000001</c:v>
                </c:pt>
                <c:pt idx="14470">
                  <c:v>2019.375</c:v>
                </c:pt>
                <c:pt idx="14471">
                  <c:v>2016.172</c:v>
                </c:pt>
                <c:pt idx="14472">
                  <c:v>2015.7809999999999</c:v>
                </c:pt>
                <c:pt idx="14473">
                  <c:v>2017.7339999999999</c:v>
                </c:pt>
                <c:pt idx="14474">
                  <c:v>2015.7809999999999</c:v>
                </c:pt>
                <c:pt idx="14475">
                  <c:v>2023.3589999999999</c:v>
                </c:pt>
                <c:pt idx="14476">
                  <c:v>2022.3440000000001</c:v>
                </c:pt>
                <c:pt idx="14477">
                  <c:v>2013.3589999999999</c:v>
                </c:pt>
                <c:pt idx="14478">
                  <c:v>2010.3910000000001</c:v>
                </c:pt>
                <c:pt idx="14479">
                  <c:v>2009.6089999999999</c:v>
                </c:pt>
                <c:pt idx="14480">
                  <c:v>2015.3910000000001</c:v>
                </c:pt>
                <c:pt idx="14481">
                  <c:v>2013.9839999999999</c:v>
                </c:pt>
                <c:pt idx="14482">
                  <c:v>2014.1410000000001</c:v>
                </c:pt>
                <c:pt idx="14483">
                  <c:v>2017.7339999999999</c:v>
                </c:pt>
                <c:pt idx="14484">
                  <c:v>2015.7809999999999</c:v>
                </c:pt>
                <c:pt idx="14485">
                  <c:v>2016.4059999999999</c:v>
                </c:pt>
                <c:pt idx="14486">
                  <c:v>2017.1869999999999</c:v>
                </c:pt>
                <c:pt idx="14487">
                  <c:v>2019.6089999999999</c:v>
                </c:pt>
                <c:pt idx="14488">
                  <c:v>2019.6089999999999</c:v>
                </c:pt>
                <c:pt idx="14489">
                  <c:v>2021.797</c:v>
                </c:pt>
                <c:pt idx="14490">
                  <c:v>2017.7339999999999</c:v>
                </c:pt>
                <c:pt idx="14491">
                  <c:v>2020.547</c:v>
                </c:pt>
                <c:pt idx="14492">
                  <c:v>2022.1869999999999</c:v>
                </c:pt>
                <c:pt idx="14493">
                  <c:v>2019.6089999999999</c:v>
                </c:pt>
                <c:pt idx="14494">
                  <c:v>2017.578</c:v>
                </c:pt>
                <c:pt idx="14495">
                  <c:v>2019.7660000000001</c:v>
                </c:pt>
                <c:pt idx="14496">
                  <c:v>2021.4059999999999</c:v>
                </c:pt>
                <c:pt idx="14497">
                  <c:v>2020.547</c:v>
                </c:pt>
                <c:pt idx="14498">
                  <c:v>2022.9690000000001</c:v>
                </c:pt>
                <c:pt idx="14499">
                  <c:v>2022.9690000000001</c:v>
                </c:pt>
                <c:pt idx="14500">
                  <c:v>2022.3440000000001</c:v>
                </c:pt>
                <c:pt idx="14501">
                  <c:v>2020.7809999999999</c:v>
                </c:pt>
                <c:pt idx="14502">
                  <c:v>2021.797</c:v>
                </c:pt>
                <c:pt idx="14503">
                  <c:v>2022.1869999999999</c:v>
                </c:pt>
                <c:pt idx="14504">
                  <c:v>2022.7339999999999</c:v>
                </c:pt>
                <c:pt idx="14505">
                  <c:v>2023.203</c:v>
                </c:pt>
                <c:pt idx="14506">
                  <c:v>2024.7660000000001</c:v>
                </c:pt>
                <c:pt idx="14507">
                  <c:v>2023.9839999999999</c:v>
                </c:pt>
                <c:pt idx="14508">
                  <c:v>2021.797</c:v>
                </c:pt>
                <c:pt idx="14509">
                  <c:v>2024.6089999999999</c:v>
                </c:pt>
                <c:pt idx="14510">
                  <c:v>2024.375</c:v>
                </c:pt>
                <c:pt idx="14511">
                  <c:v>2023.75</c:v>
                </c:pt>
                <c:pt idx="14512">
                  <c:v>2025</c:v>
                </c:pt>
                <c:pt idx="14513">
                  <c:v>2022.7339999999999</c:v>
                </c:pt>
                <c:pt idx="14514">
                  <c:v>2021.797</c:v>
                </c:pt>
                <c:pt idx="14515">
                  <c:v>2020.3910000000001</c:v>
                </c:pt>
                <c:pt idx="14516">
                  <c:v>2019.375</c:v>
                </c:pt>
                <c:pt idx="14517">
                  <c:v>2021.5619999999999</c:v>
                </c:pt>
                <c:pt idx="14518">
                  <c:v>2018.9839999999999</c:v>
                </c:pt>
                <c:pt idx="14519">
                  <c:v>2017.3440000000001</c:v>
                </c:pt>
                <c:pt idx="14520">
                  <c:v>2017.9690000000001</c:v>
                </c:pt>
                <c:pt idx="14521">
                  <c:v>2015.9369999999999</c:v>
                </c:pt>
                <c:pt idx="14522">
                  <c:v>2015.3910000000001</c:v>
                </c:pt>
                <c:pt idx="14523">
                  <c:v>2014.1410000000001</c:v>
                </c:pt>
                <c:pt idx="14524">
                  <c:v>2013.5940000000001</c:v>
                </c:pt>
                <c:pt idx="14525">
                  <c:v>2013.5940000000001</c:v>
                </c:pt>
                <c:pt idx="14526">
                  <c:v>2011.5619999999999</c:v>
                </c:pt>
                <c:pt idx="14527">
                  <c:v>2011.797</c:v>
                </c:pt>
                <c:pt idx="14528">
                  <c:v>2010.7809999999999</c:v>
                </c:pt>
                <c:pt idx="14529">
                  <c:v>2009.7660000000001</c:v>
                </c:pt>
                <c:pt idx="14530">
                  <c:v>2008.75</c:v>
                </c:pt>
                <c:pt idx="14531">
                  <c:v>2009.7660000000001</c:v>
                </c:pt>
                <c:pt idx="14532">
                  <c:v>2008.9839999999999</c:v>
                </c:pt>
                <c:pt idx="14533">
                  <c:v>2009.375</c:v>
                </c:pt>
                <c:pt idx="14534">
                  <c:v>2007.9690000000001</c:v>
                </c:pt>
                <c:pt idx="14535">
                  <c:v>2007.578</c:v>
                </c:pt>
                <c:pt idx="14536">
                  <c:v>2007.578</c:v>
                </c:pt>
                <c:pt idx="14537">
                  <c:v>2004.6089999999999</c:v>
                </c:pt>
                <c:pt idx="14538">
                  <c:v>2003.9839999999999</c:v>
                </c:pt>
                <c:pt idx="14539">
                  <c:v>2003.75</c:v>
                </c:pt>
                <c:pt idx="14540">
                  <c:v>2004.7660000000001</c:v>
                </c:pt>
                <c:pt idx="14541">
                  <c:v>2003.3589999999999</c:v>
                </c:pt>
                <c:pt idx="14542">
                  <c:v>2002.9690000000001</c:v>
                </c:pt>
                <c:pt idx="14543">
                  <c:v>2004.375</c:v>
                </c:pt>
                <c:pt idx="14544">
                  <c:v>2003.203</c:v>
                </c:pt>
                <c:pt idx="14545">
                  <c:v>2007.9690000000001</c:v>
                </c:pt>
                <c:pt idx="14546">
                  <c:v>2008.203</c:v>
                </c:pt>
                <c:pt idx="14547">
                  <c:v>2007.7339999999999</c:v>
                </c:pt>
                <c:pt idx="14548">
                  <c:v>2010.3910000000001</c:v>
                </c:pt>
                <c:pt idx="14549">
                  <c:v>2006.953</c:v>
                </c:pt>
                <c:pt idx="14550">
                  <c:v>2005.3910000000001</c:v>
                </c:pt>
                <c:pt idx="14551">
                  <c:v>2009.7660000000001</c:v>
                </c:pt>
                <c:pt idx="14552">
                  <c:v>2014.1410000000001</c:v>
                </c:pt>
                <c:pt idx="14553">
                  <c:v>2015.7809999999999</c:v>
                </c:pt>
                <c:pt idx="14554">
                  <c:v>2017.1869999999999</c:v>
                </c:pt>
                <c:pt idx="14555">
                  <c:v>2017.578</c:v>
                </c:pt>
                <c:pt idx="14556">
                  <c:v>2018.9839999999999</c:v>
                </c:pt>
                <c:pt idx="14557">
                  <c:v>2018.9839999999999</c:v>
                </c:pt>
                <c:pt idx="14558">
                  <c:v>2021.172</c:v>
                </c:pt>
                <c:pt idx="14559">
                  <c:v>2026.172</c:v>
                </c:pt>
                <c:pt idx="14560">
                  <c:v>2029.6089999999999</c:v>
                </c:pt>
                <c:pt idx="14561">
                  <c:v>2031.172</c:v>
                </c:pt>
                <c:pt idx="14562">
                  <c:v>2030.3910000000001</c:v>
                </c:pt>
                <c:pt idx="14563">
                  <c:v>2030.7809999999999</c:v>
                </c:pt>
                <c:pt idx="14564">
                  <c:v>2036.172</c:v>
                </c:pt>
                <c:pt idx="14565">
                  <c:v>2038.9839999999999</c:v>
                </c:pt>
                <c:pt idx="14566">
                  <c:v>2044.375</c:v>
                </c:pt>
                <c:pt idx="14567">
                  <c:v>2047.1869999999999</c:v>
                </c:pt>
                <c:pt idx="14568">
                  <c:v>2049.6089999999999</c:v>
                </c:pt>
                <c:pt idx="14569">
                  <c:v>2052.9690000000001</c:v>
                </c:pt>
                <c:pt idx="14570">
                  <c:v>2053.75</c:v>
                </c:pt>
                <c:pt idx="14571">
                  <c:v>2051.5619999999999</c:v>
                </c:pt>
                <c:pt idx="14572">
                  <c:v>2044.1410000000001</c:v>
                </c:pt>
                <c:pt idx="14573">
                  <c:v>2054.6089999999999</c:v>
                </c:pt>
                <c:pt idx="14574">
                  <c:v>2065.1559999999999</c:v>
                </c:pt>
                <c:pt idx="14575">
                  <c:v>2067.9690000000001</c:v>
                </c:pt>
                <c:pt idx="14576">
                  <c:v>2064.6089999999999</c:v>
                </c:pt>
                <c:pt idx="14577">
                  <c:v>2063.203</c:v>
                </c:pt>
                <c:pt idx="14578">
                  <c:v>2071.5619999999999</c:v>
                </c:pt>
                <c:pt idx="14579">
                  <c:v>2073.9839999999999</c:v>
                </c:pt>
                <c:pt idx="14580">
                  <c:v>2075.3910000000001</c:v>
                </c:pt>
                <c:pt idx="14581">
                  <c:v>2077.7339999999999</c:v>
                </c:pt>
                <c:pt idx="14582">
                  <c:v>2076.953</c:v>
                </c:pt>
                <c:pt idx="14583">
                  <c:v>2079.6089999999999</c:v>
                </c:pt>
                <c:pt idx="14584">
                  <c:v>2079.1410000000001</c:v>
                </c:pt>
                <c:pt idx="14585">
                  <c:v>2084.7660000000001</c:v>
                </c:pt>
                <c:pt idx="14586">
                  <c:v>2084.6089999999999</c:v>
                </c:pt>
                <c:pt idx="14587">
                  <c:v>2088.203</c:v>
                </c:pt>
                <c:pt idx="14588">
                  <c:v>2092.578</c:v>
                </c:pt>
                <c:pt idx="14589">
                  <c:v>2092.3440000000001</c:v>
                </c:pt>
                <c:pt idx="14590">
                  <c:v>2093.203</c:v>
                </c:pt>
                <c:pt idx="14591">
                  <c:v>2094.6089999999999</c:v>
                </c:pt>
                <c:pt idx="14592">
                  <c:v>2094.1410000000001</c:v>
                </c:pt>
                <c:pt idx="14593">
                  <c:v>2096.4059999999999</c:v>
                </c:pt>
                <c:pt idx="14594">
                  <c:v>2098.9839999999999</c:v>
                </c:pt>
                <c:pt idx="14595">
                  <c:v>2100</c:v>
                </c:pt>
                <c:pt idx="14596">
                  <c:v>2097.7339999999999</c:v>
                </c:pt>
                <c:pt idx="14597">
                  <c:v>2097.9690000000001</c:v>
                </c:pt>
                <c:pt idx="14598">
                  <c:v>2091.797</c:v>
                </c:pt>
                <c:pt idx="14599">
                  <c:v>2091.5619999999999</c:v>
                </c:pt>
                <c:pt idx="14600">
                  <c:v>2091.953</c:v>
                </c:pt>
                <c:pt idx="14601">
                  <c:v>2092.578</c:v>
                </c:pt>
                <c:pt idx="14602">
                  <c:v>2090.547</c:v>
                </c:pt>
                <c:pt idx="14603">
                  <c:v>2091.5619999999999</c:v>
                </c:pt>
                <c:pt idx="14604">
                  <c:v>2090.3910000000001</c:v>
                </c:pt>
                <c:pt idx="14605">
                  <c:v>2087.1869999999999</c:v>
                </c:pt>
                <c:pt idx="14606">
                  <c:v>2086.172</c:v>
                </c:pt>
                <c:pt idx="14607">
                  <c:v>2083.3589999999999</c:v>
                </c:pt>
                <c:pt idx="14608">
                  <c:v>2083.9839999999999</c:v>
                </c:pt>
                <c:pt idx="14609">
                  <c:v>2080.547</c:v>
                </c:pt>
                <c:pt idx="14610">
                  <c:v>2079.7660000000001</c:v>
                </c:pt>
                <c:pt idx="14611">
                  <c:v>2075.9369999999999</c:v>
                </c:pt>
                <c:pt idx="14612">
                  <c:v>2073.5940000000001</c:v>
                </c:pt>
                <c:pt idx="14613">
                  <c:v>2073.75</c:v>
                </c:pt>
                <c:pt idx="14614">
                  <c:v>2070.547</c:v>
                </c:pt>
                <c:pt idx="14615">
                  <c:v>2069.7660000000001</c:v>
                </c:pt>
                <c:pt idx="14616">
                  <c:v>2065.1559999999999</c:v>
                </c:pt>
                <c:pt idx="14617">
                  <c:v>2065.3910000000001</c:v>
                </c:pt>
                <c:pt idx="14618">
                  <c:v>2063.203</c:v>
                </c:pt>
                <c:pt idx="14619">
                  <c:v>2058.9839999999999</c:v>
                </c:pt>
                <c:pt idx="14620">
                  <c:v>2060.3910000000001</c:v>
                </c:pt>
                <c:pt idx="14621">
                  <c:v>2055.9369999999999</c:v>
                </c:pt>
                <c:pt idx="14622">
                  <c:v>2051.5619999999999</c:v>
                </c:pt>
                <c:pt idx="14623">
                  <c:v>2052.3440000000001</c:v>
                </c:pt>
                <c:pt idx="14624">
                  <c:v>2048.5940000000001</c:v>
                </c:pt>
                <c:pt idx="14625">
                  <c:v>2045.1559999999999</c:v>
                </c:pt>
                <c:pt idx="14626">
                  <c:v>2043.5940000000001</c:v>
                </c:pt>
                <c:pt idx="14627">
                  <c:v>2040.3910000000001</c:v>
                </c:pt>
                <c:pt idx="14628">
                  <c:v>2040.7809999999999</c:v>
                </c:pt>
                <c:pt idx="14629">
                  <c:v>2037.9690000000001</c:v>
                </c:pt>
                <c:pt idx="14630">
                  <c:v>2038.5940000000001</c:v>
                </c:pt>
                <c:pt idx="14631">
                  <c:v>2034.7660000000001</c:v>
                </c:pt>
                <c:pt idx="14632">
                  <c:v>2032.3440000000001</c:v>
                </c:pt>
                <c:pt idx="14633">
                  <c:v>2029.7660000000001</c:v>
                </c:pt>
                <c:pt idx="14634">
                  <c:v>2026.797</c:v>
                </c:pt>
                <c:pt idx="14635">
                  <c:v>2026.797</c:v>
                </c:pt>
                <c:pt idx="14636">
                  <c:v>2023.75</c:v>
                </c:pt>
                <c:pt idx="14637">
                  <c:v>2023.75</c:v>
                </c:pt>
                <c:pt idx="14638">
                  <c:v>2020.1559999999999</c:v>
                </c:pt>
                <c:pt idx="14639">
                  <c:v>2017.1869999999999</c:v>
                </c:pt>
                <c:pt idx="14640">
                  <c:v>2019.375</c:v>
                </c:pt>
                <c:pt idx="14641">
                  <c:v>2019.7660000000001</c:v>
                </c:pt>
                <c:pt idx="14642">
                  <c:v>2016.172</c:v>
                </c:pt>
                <c:pt idx="14643">
                  <c:v>2015</c:v>
                </c:pt>
                <c:pt idx="14644">
                  <c:v>2014.375</c:v>
                </c:pt>
                <c:pt idx="14645">
                  <c:v>2015.9369999999999</c:v>
                </c:pt>
                <c:pt idx="14646">
                  <c:v>2013.3589999999999</c:v>
                </c:pt>
                <c:pt idx="14647">
                  <c:v>2013.3589999999999</c:v>
                </c:pt>
                <c:pt idx="14648">
                  <c:v>2015</c:v>
                </c:pt>
                <c:pt idx="14649">
                  <c:v>2015</c:v>
                </c:pt>
                <c:pt idx="14650">
                  <c:v>2013.3589999999999</c:v>
                </c:pt>
                <c:pt idx="14651">
                  <c:v>2014.6089999999999</c:v>
                </c:pt>
                <c:pt idx="14652">
                  <c:v>2018.5940000000001</c:v>
                </c:pt>
                <c:pt idx="14653">
                  <c:v>2012.7339999999999</c:v>
                </c:pt>
                <c:pt idx="14654">
                  <c:v>2019.375</c:v>
                </c:pt>
                <c:pt idx="14655">
                  <c:v>2013.9839999999999</c:v>
                </c:pt>
                <c:pt idx="14656">
                  <c:v>2013.9839999999999</c:v>
                </c:pt>
                <c:pt idx="14657">
                  <c:v>2014.7660000000001</c:v>
                </c:pt>
                <c:pt idx="14658">
                  <c:v>2016.172</c:v>
                </c:pt>
                <c:pt idx="14659">
                  <c:v>2019.375</c:v>
                </c:pt>
                <c:pt idx="14660">
                  <c:v>2016.5619999999999</c:v>
                </c:pt>
                <c:pt idx="14661">
                  <c:v>2020.9369999999999</c:v>
                </c:pt>
                <c:pt idx="14662">
                  <c:v>2021.797</c:v>
                </c:pt>
                <c:pt idx="14663">
                  <c:v>2022.3440000000001</c:v>
                </c:pt>
                <c:pt idx="14664">
                  <c:v>2023.3589999999999</c:v>
                </c:pt>
                <c:pt idx="14665">
                  <c:v>2023.5940000000001</c:v>
                </c:pt>
                <c:pt idx="14666">
                  <c:v>2027.3440000000001</c:v>
                </c:pt>
                <c:pt idx="14667">
                  <c:v>2032.3440000000001</c:v>
                </c:pt>
                <c:pt idx="14668">
                  <c:v>2033.3589999999999</c:v>
                </c:pt>
                <c:pt idx="14669">
                  <c:v>2034.7660000000001</c:v>
                </c:pt>
                <c:pt idx="14670">
                  <c:v>2035.547</c:v>
                </c:pt>
                <c:pt idx="14671">
                  <c:v>2039.6089999999999</c:v>
                </c:pt>
                <c:pt idx="14672">
                  <c:v>2039.7660000000001</c:v>
                </c:pt>
                <c:pt idx="14673">
                  <c:v>2039.7660000000001</c:v>
                </c:pt>
                <c:pt idx="14674">
                  <c:v>2026.953</c:v>
                </c:pt>
                <c:pt idx="14675">
                  <c:v>1977.7339999999999</c:v>
                </c:pt>
                <c:pt idx="14676">
                  <c:v>1981.172</c:v>
                </c:pt>
                <c:pt idx="14677">
                  <c:v>2032.9690000000001</c:v>
                </c:pt>
                <c:pt idx="14678">
                  <c:v>2003.5940000000001</c:v>
                </c:pt>
                <c:pt idx="14679">
                  <c:v>2005.9369999999999</c:v>
                </c:pt>
                <c:pt idx="14680">
                  <c:v>2008.9839999999999</c:v>
                </c:pt>
                <c:pt idx="14681">
                  <c:v>2009.7660000000001</c:v>
                </c:pt>
                <c:pt idx="14682">
                  <c:v>2022.3440000000001</c:v>
                </c:pt>
                <c:pt idx="14683">
                  <c:v>2022.3440000000001</c:v>
                </c:pt>
                <c:pt idx="14684">
                  <c:v>2026.4059999999999</c:v>
                </c:pt>
                <c:pt idx="14685">
                  <c:v>2025.7809999999999</c:v>
                </c:pt>
                <c:pt idx="14686">
                  <c:v>2028.75</c:v>
                </c:pt>
                <c:pt idx="14687">
                  <c:v>2023.3589999999999</c:v>
                </c:pt>
                <c:pt idx="14688">
                  <c:v>2026.172</c:v>
                </c:pt>
                <c:pt idx="14689">
                  <c:v>2040.9369999999999</c:v>
                </c:pt>
                <c:pt idx="14690">
                  <c:v>2047.9690000000001</c:v>
                </c:pt>
                <c:pt idx="14691">
                  <c:v>2034.375</c:v>
                </c:pt>
                <c:pt idx="14692">
                  <c:v>2009.6089999999999</c:v>
                </c:pt>
                <c:pt idx="14693">
                  <c:v>2009.6089999999999</c:v>
                </c:pt>
                <c:pt idx="14694">
                  <c:v>2014.7660000000001</c:v>
                </c:pt>
                <c:pt idx="14695">
                  <c:v>2005.1559999999999</c:v>
                </c:pt>
                <c:pt idx="14696">
                  <c:v>2009.7660000000001</c:v>
                </c:pt>
                <c:pt idx="14697">
                  <c:v>2005.9369999999999</c:v>
                </c:pt>
                <c:pt idx="14698">
                  <c:v>2002.3440000000001</c:v>
                </c:pt>
                <c:pt idx="14699">
                  <c:v>2000.1559999999999</c:v>
                </c:pt>
                <c:pt idx="14700">
                  <c:v>2002.7339999999999</c:v>
                </c:pt>
                <c:pt idx="14701">
                  <c:v>2000.7809999999999</c:v>
                </c:pt>
                <c:pt idx="14702">
                  <c:v>1999.1410000000001</c:v>
                </c:pt>
                <c:pt idx="14703">
                  <c:v>2000</c:v>
                </c:pt>
                <c:pt idx="14704">
                  <c:v>1998.203</c:v>
                </c:pt>
                <c:pt idx="14705">
                  <c:v>1995.547</c:v>
                </c:pt>
                <c:pt idx="14706">
                  <c:v>1998.3589999999999</c:v>
                </c:pt>
                <c:pt idx="14707">
                  <c:v>1996.4059999999999</c:v>
                </c:pt>
                <c:pt idx="14708">
                  <c:v>1995.3910000000001</c:v>
                </c:pt>
                <c:pt idx="14709">
                  <c:v>1995.1559999999999</c:v>
                </c:pt>
                <c:pt idx="14710">
                  <c:v>1993.203</c:v>
                </c:pt>
                <c:pt idx="14711">
                  <c:v>1993.9839999999999</c:v>
                </c:pt>
                <c:pt idx="14712">
                  <c:v>1995.9369999999999</c:v>
                </c:pt>
                <c:pt idx="14713">
                  <c:v>1991.172</c:v>
                </c:pt>
                <c:pt idx="14714">
                  <c:v>1991.172</c:v>
                </c:pt>
                <c:pt idx="14715">
                  <c:v>1988.5940000000001</c:v>
                </c:pt>
                <c:pt idx="14716">
                  <c:v>1989.375</c:v>
                </c:pt>
                <c:pt idx="14717">
                  <c:v>1993.75</c:v>
                </c:pt>
                <c:pt idx="14718">
                  <c:v>1990</c:v>
                </c:pt>
                <c:pt idx="14719">
                  <c:v>1990.1559999999999</c:v>
                </c:pt>
                <c:pt idx="14720">
                  <c:v>1990.547</c:v>
                </c:pt>
                <c:pt idx="14721">
                  <c:v>1987.578</c:v>
                </c:pt>
                <c:pt idx="14722">
                  <c:v>1989.375</c:v>
                </c:pt>
                <c:pt idx="14723">
                  <c:v>1988.5940000000001</c:v>
                </c:pt>
                <c:pt idx="14724">
                  <c:v>1988.3589999999999</c:v>
                </c:pt>
                <c:pt idx="14725">
                  <c:v>1988.5940000000001</c:v>
                </c:pt>
                <c:pt idx="14726">
                  <c:v>1990.547</c:v>
                </c:pt>
                <c:pt idx="14727">
                  <c:v>1991.172</c:v>
                </c:pt>
                <c:pt idx="14728">
                  <c:v>1990.7809999999999</c:v>
                </c:pt>
                <c:pt idx="14729">
                  <c:v>1989.1410000000001</c:v>
                </c:pt>
                <c:pt idx="14730">
                  <c:v>1989.6089999999999</c:v>
                </c:pt>
                <c:pt idx="14731">
                  <c:v>1993.3589999999999</c:v>
                </c:pt>
                <c:pt idx="14732">
                  <c:v>1993.203</c:v>
                </c:pt>
                <c:pt idx="14733">
                  <c:v>1995</c:v>
                </c:pt>
                <c:pt idx="14734">
                  <c:v>1993.3589999999999</c:v>
                </c:pt>
                <c:pt idx="14735">
                  <c:v>1997.7339999999999</c:v>
                </c:pt>
                <c:pt idx="14736">
                  <c:v>1995.3910000000001</c:v>
                </c:pt>
                <c:pt idx="14737">
                  <c:v>1995.9369999999999</c:v>
                </c:pt>
                <c:pt idx="14738">
                  <c:v>1997.1869999999999</c:v>
                </c:pt>
                <c:pt idx="14739">
                  <c:v>1994.1410000000001</c:v>
                </c:pt>
                <c:pt idx="14740">
                  <c:v>1998.9839999999999</c:v>
                </c:pt>
                <c:pt idx="14741">
                  <c:v>1999.7660000000001</c:v>
                </c:pt>
                <c:pt idx="14742">
                  <c:v>1997.578</c:v>
                </c:pt>
                <c:pt idx="14743">
                  <c:v>2002.1869999999999</c:v>
                </c:pt>
                <c:pt idx="14744">
                  <c:v>2002.7339999999999</c:v>
                </c:pt>
                <c:pt idx="14745">
                  <c:v>2005.9369999999999</c:v>
                </c:pt>
                <c:pt idx="14746">
                  <c:v>2005</c:v>
                </c:pt>
                <c:pt idx="14747">
                  <c:v>2003.3589999999999</c:v>
                </c:pt>
                <c:pt idx="14748">
                  <c:v>2005.7809999999999</c:v>
                </c:pt>
                <c:pt idx="14749">
                  <c:v>2006.172</c:v>
                </c:pt>
                <c:pt idx="14750">
                  <c:v>2008.5940000000001</c:v>
                </c:pt>
                <c:pt idx="14751">
                  <c:v>2010.1559999999999</c:v>
                </c:pt>
                <c:pt idx="14752">
                  <c:v>2012.1869999999999</c:v>
                </c:pt>
                <c:pt idx="14753">
                  <c:v>2008.75</c:v>
                </c:pt>
                <c:pt idx="14754">
                  <c:v>2009.375</c:v>
                </c:pt>
                <c:pt idx="14755">
                  <c:v>2005.7809999999999</c:v>
                </c:pt>
                <c:pt idx="14756">
                  <c:v>2008.3589999999999</c:v>
                </c:pt>
                <c:pt idx="14757">
                  <c:v>2010.3910000000001</c:v>
                </c:pt>
                <c:pt idx="14758">
                  <c:v>2010.3910000000001</c:v>
                </c:pt>
                <c:pt idx="14759">
                  <c:v>2010.7809999999999</c:v>
                </c:pt>
                <c:pt idx="14760">
                  <c:v>2012.7339999999999</c:v>
                </c:pt>
                <c:pt idx="14761">
                  <c:v>2008.203</c:v>
                </c:pt>
                <c:pt idx="14762">
                  <c:v>2009.7660000000001</c:v>
                </c:pt>
                <c:pt idx="14763">
                  <c:v>2010</c:v>
                </c:pt>
                <c:pt idx="14764">
                  <c:v>2014.6089999999999</c:v>
                </c:pt>
                <c:pt idx="14765">
                  <c:v>2014.6089999999999</c:v>
                </c:pt>
                <c:pt idx="14766">
                  <c:v>2015</c:v>
                </c:pt>
                <c:pt idx="14767">
                  <c:v>2013.9839999999999</c:v>
                </c:pt>
                <c:pt idx="14768">
                  <c:v>2015.547</c:v>
                </c:pt>
                <c:pt idx="14769">
                  <c:v>2015.7809999999999</c:v>
                </c:pt>
                <c:pt idx="14770">
                  <c:v>2015.9369999999999</c:v>
                </c:pt>
                <c:pt idx="14771">
                  <c:v>2019.1410000000001</c:v>
                </c:pt>
                <c:pt idx="14772">
                  <c:v>2019.1410000000001</c:v>
                </c:pt>
                <c:pt idx="14773">
                  <c:v>2016.953</c:v>
                </c:pt>
                <c:pt idx="14774">
                  <c:v>2006.5619999999999</c:v>
                </c:pt>
                <c:pt idx="14775">
                  <c:v>1995.547</c:v>
                </c:pt>
                <c:pt idx="14776">
                  <c:v>2000.547</c:v>
                </c:pt>
                <c:pt idx="14777">
                  <c:v>2010.1559999999999</c:v>
                </c:pt>
                <c:pt idx="14778">
                  <c:v>2003.9839999999999</c:v>
                </c:pt>
                <c:pt idx="14779">
                  <c:v>2007.9690000000001</c:v>
                </c:pt>
                <c:pt idx="14780">
                  <c:v>2012.3440000000001</c:v>
                </c:pt>
                <c:pt idx="14781">
                  <c:v>2010.3910000000001</c:v>
                </c:pt>
                <c:pt idx="14782">
                  <c:v>2016.797</c:v>
                </c:pt>
                <c:pt idx="14783">
                  <c:v>2015.7809999999999</c:v>
                </c:pt>
                <c:pt idx="14784">
                  <c:v>2011.953</c:v>
                </c:pt>
                <c:pt idx="14785">
                  <c:v>2022.3440000000001</c:v>
                </c:pt>
                <c:pt idx="14786">
                  <c:v>2016.4059999999999</c:v>
                </c:pt>
                <c:pt idx="14787">
                  <c:v>2015.3910000000001</c:v>
                </c:pt>
                <c:pt idx="14788">
                  <c:v>2022.7339999999999</c:v>
                </c:pt>
                <c:pt idx="14789">
                  <c:v>2015</c:v>
                </c:pt>
                <c:pt idx="14790">
                  <c:v>2008.75</c:v>
                </c:pt>
                <c:pt idx="14791">
                  <c:v>2011.5619999999999</c:v>
                </c:pt>
                <c:pt idx="14792">
                  <c:v>2012.9690000000001</c:v>
                </c:pt>
                <c:pt idx="14793">
                  <c:v>2015.9369999999999</c:v>
                </c:pt>
                <c:pt idx="14794">
                  <c:v>2013.203</c:v>
                </c:pt>
                <c:pt idx="14795">
                  <c:v>2009.6089999999999</c:v>
                </c:pt>
                <c:pt idx="14796">
                  <c:v>2015.547</c:v>
                </c:pt>
                <c:pt idx="14797">
                  <c:v>2015.547</c:v>
                </c:pt>
                <c:pt idx="14798">
                  <c:v>2013.3589999999999</c:v>
                </c:pt>
                <c:pt idx="14799">
                  <c:v>2018.203</c:v>
                </c:pt>
                <c:pt idx="14800">
                  <c:v>2016.172</c:v>
                </c:pt>
                <c:pt idx="14801">
                  <c:v>2017.9690000000001</c:v>
                </c:pt>
                <c:pt idx="14802">
                  <c:v>2015.547</c:v>
                </c:pt>
                <c:pt idx="14803">
                  <c:v>2014.6089999999999</c:v>
                </c:pt>
                <c:pt idx="14804">
                  <c:v>2017.578</c:v>
                </c:pt>
                <c:pt idx="14805">
                  <c:v>2018.203</c:v>
                </c:pt>
                <c:pt idx="14806">
                  <c:v>2016.172</c:v>
                </c:pt>
                <c:pt idx="14807">
                  <c:v>2019.1410000000001</c:v>
                </c:pt>
                <c:pt idx="14808">
                  <c:v>2023.203</c:v>
                </c:pt>
                <c:pt idx="14809">
                  <c:v>2018.9839999999999</c:v>
                </c:pt>
                <c:pt idx="14810">
                  <c:v>2020.7809999999999</c:v>
                </c:pt>
                <c:pt idx="14811">
                  <c:v>2023.203</c:v>
                </c:pt>
                <c:pt idx="14812">
                  <c:v>2020.9369999999999</c:v>
                </c:pt>
                <c:pt idx="14813">
                  <c:v>2022.578</c:v>
                </c:pt>
                <c:pt idx="14814">
                  <c:v>2021.797</c:v>
                </c:pt>
                <c:pt idx="14815">
                  <c:v>2019.7660000000001</c:v>
                </c:pt>
                <c:pt idx="14816">
                  <c:v>2019.375</c:v>
                </c:pt>
                <c:pt idx="14817">
                  <c:v>2019.1410000000001</c:v>
                </c:pt>
                <c:pt idx="14818">
                  <c:v>2020.3910000000001</c:v>
                </c:pt>
                <c:pt idx="14819">
                  <c:v>2021.797</c:v>
                </c:pt>
                <c:pt idx="14820">
                  <c:v>2022.3440000000001</c:v>
                </c:pt>
                <c:pt idx="14821">
                  <c:v>2017.578</c:v>
                </c:pt>
                <c:pt idx="14822">
                  <c:v>2020.3910000000001</c:v>
                </c:pt>
                <c:pt idx="14823">
                  <c:v>2018.5940000000001</c:v>
                </c:pt>
                <c:pt idx="14824">
                  <c:v>2019.375</c:v>
                </c:pt>
                <c:pt idx="14825">
                  <c:v>2018.3589999999999</c:v>
                </c:pt>
                <c:pt idx="14826">
                  <c:v>2017.578</c:v>
                </c:pt>
                <c:pt idx="14827">
                  <c:v>2015.9369999999999</c:v>
                </c:pt>
                <c:pt idx="14828">
                  <c:v>2013.9839999999999</c:v>
                </c:pt>
                <c:pt idx="14829">
                  <c:v>2016.172</c:v>
                </c:pt>
                <c:pt idx="14830">
                  <c:v>2015</c:v>
                </c:pt>
                <c:pt idx="14831">
                  <c:v>2012.578</c:v>
                </c:pt>
                <c:pt idx="14832">
                  <c:v>2017.1869999999999</c:v>
                </c:pt>
                <c:pt idx="14833">
                  <c:v>2015.547</c:v>
                </c:pt>
                <c:pt idx="14834">
                  <c:v>2011.797</c:v>
                </c:pt>
                <c:pt idx="14835">
                  <c:v>2012.578</c:v>
                </c:pt>
                <c:pt idx="14836">
                  <c:v>2008.75</c:v>
                </c:pt>
                <c:pt idx="14837">
                  <c:v>2010.1559999999999</c:v>
                </c:pt>
                <c:pt idx="14838">
                  <c:v>2010.7809999999999</c:v>
                </c:pt>
                <c:pt idx="14839">
                  <c:v>2007.1869999999999</c:v>
                </c:pt>
                <c:pt idx="14840">
                  <c:v>2008.5940000000001</c:v>
                </c:pt>
                <c:pt idx="14841">
                  <c:v>2009.375</c:v>
                </c:pt>
                <c:pt idx="14842">
                  <c:v>2005.7809999999999</c:v>
                </c:pt>
                <c:pt idx="14843">
                  <c:v>2004.1410000000001</c:v>
                </c:pt>
                <c:pt idx="14844">
                  <c:v>2005.3910000000001</c:v>
                </c:pt>
                <c:pt idx="14845">
                  <c:v>2000.1559999999999</c:v>
                </c:pt>
                <c:pt idx="14846">
                  <c:v>2004.375</c:v>
                </c:pt>
                <c:pt idx="14847">
                  <c:v>2001.953</c:v>
                </c:pt>
                <c:pt idx="14848">
                  <c:v>2002.3440000000001</c:v>
                </c:pt>
                <c:pt idx="14849">
                  <c:v>2002.1869999999999</c:v>
                </c:pt>
                <c:pt idx="14850">
                  <c:v>2002.7339999999999</c:v>
                </c:pt>
                <c:pt idx="14851">
                  <c:v>2000.9369999999999</c:v>
                </c:pt>
                <c:pt idx="14852">
                  <c:v>1998.5940000000001</c:v>
                </c:pt>
                <c:pt idx="14853">
                  <c:v>2000.547</c:v>
                </c:pt>
                <c:pt idx="14854">
                  <c:v>2001.5619999999999</c:v>
                </c:pt>
                <c:pt idx="14855">
                  <c:v>1998.9839999999999</c:v>
                </c:pt>
                <c:pt idx="14856">
                  <c:v>1998.5940000000001</c:v>
                </c:pt>
                <c:pt idx="14857">
                  <c:v>2000.1559999999999</c:v>
                </c:pt>
                <c:pt idx="14858">
                  <c:v>1999.1410000000001</c:v>
                </c:pt>
                <c:pt idx="14859">
                  <c:v>2000.7809999999999</c:v>
                </c:pt>
                <c:pt idx="14860">
                  <c:v>1999.7660000000001</c:v>
                </c:pt>
                <c:pt idx="14861">
                  <c:v>2001.5619999999999</c:v>
                </c:pt>
                <c:pt idx="14862">
                  <c:v>2003.9839999999999</c:v>
                </c:pt>
                <c:pt idx="14863">
                  <c:v>2005.1559999999999</c:v>
                </c:pt>
                <c:pt idx="14864">
                  <c:v>2007.1869999999999</c:v>
                </c:pt>
                <c:pt idx="14865">
                  <c:v>2007.7339999999999</c:v>
                </c:pt>
                <c:pt idx="14866">
                  <c:v>2011.172</c:v>
                </c:pt>
                <c:pt idx="14867">
                  <c:v>2009.1410000000001</c:v>
                </c:pt>
                <c:pt idx="14868">
                  <c:v>2011.953</c:v>
                </c:pt>
                <c:pt idx="14869">
                  <c:v>2014.7660000000001</c:v>
                </c:pt>
                <c:pt idx="14870">
                  <c:v>2019.7660000000001</c:v>
                </c:pt>
                <c:pt idx="14871">
                  <c:v>2018.3589999999999</c:v>
                </c:pt>
                <c:pt idx="14872">
                  <c:v>2022.7339999999999</c:v>
                </c:pt>
                <c:pt idx="14873">
                  <c:v>2022.9690000000001</c:v>
                </c:pt>
                <c:pt idx="14874">
                  <c:v>2025.7809999999999</c:v>
                </c:pt>
                <c:pt idx="14875">
                  <c:v>2026.797</c:v>
                </c:pt>
                <c:pt idx="14876">
                  <c:v>2032.9690000000001</c:v>
                </c:pt>
                <c:pt idx="14877">
                  <c:v>2036.4059999999999</c:v>
                </c:pt>
                <c:pt idx="14878">
                  <c:v>2038.9839999999999</c:v>
                </c:pt>
                <c:pt idx="14879">
                  <c:v>2039.1410000000001</c:v>
                </c:pt>
                <c:pt idx="14880">
                  <c:v>2042.1869999999999</c:v>
                </c:pt>
                <c:pt idx="14881">
                  <c:v>2045.7809999999999</c:v>
                </c:pt>
                <c:pt idx="14882">
                  <c:v>2051.797</c:v>
                </c:pt>
                <c:pt idx="14883">
                  <c:v>2050.7809999999999</c:v>
                </c:pt>
                <c:pt idx="14884">
                  <c:v>2037.7339999999999</c:v>
                </c:pt>
                <c:pt idx="14885">
                  <c:v>2042.3440000000001</c:v>
                </c:pt>
                <c:pt idx="14886">
                  <c:v>2049.1410000000001</c:v>
                </c:pt>
                <c:pt idx="14887">
                  <c:v>2059.7660000000001</c:v>
                </c:pt>
                <c:pt idx="14888">
                  <c:v>2057.9690000000001</c:v>
                </c:pt>
                <c:pt idx="14889">
                  <c:v>2061.172</c:v>
                </c:pt>
                <c:pt idx="14890">
                  <c:v>2061.4059999999999</c:v>
                </c:pt>
                <c:pt idx="14891">
                  <c:v>2064.375</c:v>
                </c:pt>
                <c:pt idx="14892">
                  <c:v>2066.172</c:v>
                </c:pt>
                <c:pt idx="14893">
                  <c:v>2067.3440000000001</c:v>
                </c:pt>
                <c:pt idx="14894">
                  <c:v>2071.5619999999999</c:v>
                </c:pt>
                <c:pt idx="14895">
                  <c:v>2072.3440000000001</c:v>
                </c:pt>
                <c:pt idx="14896">
                  <c:v>2074.7660000000001</c:v>
                </c:pt>
                <c:pt idx="14897">
                  <c:v>2077.578</c:v>
                </c:pt>
                <c:pt idx="14898">
                  <c:v>2075.7809999999999</c:v>
                </c:pt>
                <c:pt idx="14899">
                  <c:v>2081.172</c:v>
                </c:pt>
                <c:pt idx="14900">
                  <c:v>2080.1559999999999</c:v>
                </c:pt>
                <c:pt idx="14901">
                  <c:v>2084.6089999999999</c:v>
                </c:pt>
                <c:pt idx="14902">
                  <c:v>2087.578</c:v>
                </c:pt>
                <c:pt idx="14903">
                  <c:v>2087.578</c:v>
                </c:pt>
                <c:pt idx="14904">
                  <c:v>2088.75</c:v>
                </c:pt>
                <c:pt idx="14905">
                  <c:v>2091.172</c:v>
                </c:pt>
                <c:pt idx="14906">
                  <c:v>2091.172</c:v>
                </c:pt>
                <c:pt idx="14907">
                  <c:v>2090.9369999999999</c:v>
                </c:pt>
                <c:pt idx="14908">
                  <c:v>2091.797</c:v>
                </c:pt>
                <c:pt idx="14909">
                  <c:v>2090.3910000000001</c:v>
                </c:pt>
                <c:pt idx="14910">
                  <c:v>2089.6089999999999</c:v>
                </c:pt>
                <c:pt idx="14911">
                  <c:v>2085.3910000000001</c:v>
                </c:pt>
                <c:pt idx="14912">
                  <c:v>2085</c:v>
                </c:pt>
                <c:pt idx="14913">
                  <c:v>2086.4059999999999</c:v>
                </c:pt>
                <c:pt idx="14914">
                  <c:v>2085.9369999999999</c:v>
                </c:pt>
                <c:pt idx="14915">
                  <c:v>2083.9839999999999</c:v>
                </c:pt>
                <c:pt idx="14916">
                  <c:v>2084.6089999999999</c:v>
                </c:pt>
                <c:pt idx="14917">
                  <c:v>2081.953</c:v>
                </c:pt>
                <c:pt idx="14918">
                  <c:v>2081.953</c:v>
                </c:pt>
                <c:pt idx="14919">
                  <c:v>2080.9369999999999</c:v>
                </c:pt>
                <c:pt idx="14920">
                  <c:v>2080.1559999999999</c:v>
                </c:pt>
                <c:pt idx="14921">
                  <c:v>2078.203</c:v>
                </c:pt>
                <c:pt idx="14922">
                  <c:v>2074.7660000000001</c:v>
                </c:pt>
                <c:pt idx="14923">
                  <c:v>2075.1559999999999</c:v>
                </c:pt>
                <c:pt idx="14924">
                  <c:v>2070</c:v>
                </c:pt>
                <c:pt idx="14925">
                  <c:v>2070.9369999999999</c:v>
                </c:pt>
                <c:pt idx="14926">
                  <c:v>2068.75</c:v>
                </c:pt>
                <c:pt idx="14927">
                  <c:v>2067.578</c:v>
                </c:pt>
                <c:pt idx="14928">
                  <c:v>2064.1410000000001</c:v>
                </c:pt>
                <c:pt idx="14929">
                  <c:v>2063.203</c:v>
                </c:pt>
                <c:pt idx="14930">
                  <c:v>2061.953</c:v>
                </c:pt>
                <c:pt idx="14931">
                  <c:v>2056.5619999999999</c:v>
                </c:pt>
                <c:pt idx="14932">
                  <c:v>2057.578</c:v>
                </c:pt>
                <c:pt idx="14933">
                  <c:v>2050.9369999999999</c:v>
                </c:pt>
                <c:pt idx="14934">
                  <c:v>2050.9369999999999</c:v>
                </c:pt>
                <c:pt idx="14935">
                  <c:v>2048.9839999999999</c:v>
                </c:pt>
                <c:pt idx="14936">
                  <c:v>2048.3589999999999</c:v>
                </c:pt>
                <c:pt idx="14937">
                  <c:v>2046.4059999999999</c:v>
                </c:pt>
                <c:pt idx="14938">
                  <c:v>2044.7660000000001</c:v>
                </c:pt>
                <c:pt idx="14939">
                  <c:v>2040.3910000000001</c:v>
                </c:pt>
                <c:pt idx="14940">
                  <c:v>2042.3440000000001</c:v>
                </c:pt>
                <c:pt idx="14941">
                  <c:v>2037.7339999999999</c:v>
                </c:pt>
                <c:pt idx="14942">
                  <c:v>2037.9690000000001</c:v>
                </c:pt>
                <c:pt idx="14943">
                  <c:v>2035.3910000000001</c:v>
                </c:pt>
                <c:pt idx="14944">
                  <c:v>2032.9690000000001</c:v>
                </c:pt>
                <c:pt idx="14945">
                  <c:v>2031.5619999999999</c:v>
                </c:pt>
                <c:pt idx="14946">
                  <c:v>2028.9839999999999</c:v>
                </c:pt>
                <c:pt idx="14947">
                  <c:v>2027.3440000000001</c:v>
                </c:pt>
                <c:pt idx="14948">
                  <c:v>2025.547</c:v>
                </c:pt>
                <c:pt idx="14949">
                  <c:v>2023.75</c:v>
                </c:pt>
                <c:pt idx="14950">
                  <c:v>2021.953</c:v>
                </c:pt>
                <c:pt idx="14951">
                  <c:v>2018.75</c:v>
                </c:pt>
                <c:pt idx="14952">
                  <c:v>2021.172</c:v>
                </c:pt>
                <c:pt idx="14953">
                  <c:v>2017.9690000000001</c:v>
                </c:pt>
                <c:pt idx="14954">
                  <c:v>2018.3589999999999</c:v>
                </c:pt>
                <c:pt idx="14955">
                  <c:v>2018.5940000000001</c:v>
                </c:pt>
                <c:pt idx="14956">
                  <c:v>2016.172</c:v>
                </c:pt>
                <c:pt idx="14957">
                  <c:v>2015.3910000000001</c:v>
                </c:pt>
                <c:pt idx="14958">
                  <c:v>2012.1869999999999</c:v>
                </c:pt>
                <c:pt idx="14959">
                  <c:v>2012.1869999999999</c:v>
                </c:pt>
                <c:pt idx="14960">
                  <c:v>2011.953</c:v>
                </c:pt>
                <c:pt idx="14961">
                  <c:v>2011.797</c:v>
                </c:pt>
                <c:pt idx="14962">
                  <c:v>2012.578</c:v>
                </c:pt>
                <c:pt idx="14963">
                  <c:v>2013.75</c:v>
                </c:pt>
                <c:pt idx="14964">
                  <c:v>2016.953</c:v>
                </c:pt>
                <c:pt idx="14965">
                  <c:v>2010.7809999999999</c:v>
                </c:pt>
                <c:pt idx="14966">
                  <c:v>2012.7339999999999</c:v>
                </c:pt>
                <c:pt idx="14967">
                  <c:v>2016.797</c:v>
                </c:pt>
                <c:pt idx="14968">
                  <c:v>2016.5619999999999</c:v>
                </c:pt>
                <c:pt idx="14969">
                  <c:v>2018.9839999999999</c:v>
                </c:pt>
                <c:pt idx="14970">
                  <c:v>2020.7809999999999</c:v>
                </c:pt>
                <c:pt idx="14971">
                  <c:v>2019.7660000000001</c:v>
                </c:pt>
                <c:pt idx="14972">
                  <c:v>2021.4059999999999</c:v>
                </c:pt>
                <c:pt idx="14973">
                  <c:v>2022.3440000000001</c:v>
                </c:pt>
                <c:pt idx="14974">
                  <c:v>2021.797</c:v>
                </c:pt>
                <c:pt idx="14975">
                  <c:v>2023.75</c:v>
                </c:pt>
                <c:pt idx="14976">
                  <c:v>2026.172</c:v>
                </c:pt>
                <c:pt idx="14977">
                  <c:v>2029.375</c:v>
                </c:pt>
                <c:pt idx="14978">
                  <c:v>2028.9839999999999</c:v>
                </c:pt>
                <c:pt idx="14979">
                  <c:v>2029.1410000000001</c:v>
                </c:pt>
                <c:pt idx="14980">
                  <c:v>2029.7660000000001</c:v>
                </c:pt>
                <c:pt idx="14981">
                  <c:v>2032.1869999999999</c:v>
                </c:pt>
                <c:pt idx="14982">
                  <c:v>2035</c:v>
                </c:pt>
                <c:pt idx="14983">
                  <c:v>2036.4059999999999</c:v>
                </c:pt>
                <c:pt idx="14984">
                  <c:v>2036.5619999999999</c:v>
                </c:pt>
                <c:pt idx="14985">
                  <c:v>2038.9839999999999</c:v>
                </c:pt>
                <c:pt idx="14986">
                  <c:v>2040</c:v>
                </c:pt>
                <c:pt idx="14987">
                  <c:v>2027.1869999999999</c:v>
                </c:pt>
                <c:pt idx="14988">
                  <c:v>1972.9690000000001</c:v>
                </c:pt>
                <c:pt idx="14989">
                  <c:v>1986.797</c:v>
                </c:pt>
                <c:pt idx="14990">
                  <c:v>2031.5619999999999</c:v>
                </c:pt>
                <c:pt idx="14991">
                  <c:v>2011.4059999999999</c:v>
                </c:pt>
                <c:pt idx="14992">
                  <c:v>2010.3910000000001</c:v>
                </c:pt>
                <c:pt idx="14993">
                  <c:v>2006.172</c:v>
                </c:pt>
                <c:pt idx="14994">
                  <c:v>2009.375</c:v>
                </c:pt>
                <c:pt idx="14995">
                  <c:v>2018.75</c:v>
                </c:pt>
                <c:pt idx="14996">
                  <c:v>2019.1410000000001</c:v>
                </c:pt>
                <c:pt idx="14997">
                  <c:v>2025.9369999999999</c:v>
                </c:pt>
                <c:pt idx="14998">
                  <c:v>2028.203</c:v>
                </c:pt>
                <c:pt idx="14999">
                  <c:v>2029.6089999999999</c:v>
                </c:pt>
                <c:pt idx="15000">
                  <c:v>2029.375</c:v>
                </c:pt>
                <c:pt idx="15001">
                  <c:v>2026.953</c:v>
                </c:pt>
                <c:pt idx="15002">
                  <c:v>2043.5940000000001</c:v>
                </c:pt>
                <c:pt idx="15003">
                  <c:v>2040.7809999999999</c:v>
                </c:pt>
                <c:pt idx="15004">
                  <c:v>2031.797</c:v>
                </c:pt>
                <c:pt idx="15005">
                  <c:v>2022.7339999999999</c:v>
                </c:pt>
                <c:pt idx="15006">
                  <c:v>2009.7660000000001</c:v>
                </c:pt>
                <c:pt idx="15007">
                  <c:v>2004.7660000000001</c:v>
                </c:pt>
                <c:pt idx="15008">
                  <c:v>2006.797</c:v>
                </c:pt>
                <c:pt idx="15009">
                  <c:v>2004.375</c:v>
                </c:pt>
                <c:pt idx="15010">
                  <c:v>2005</c:v>
                </c:pt>
                <c:pt idx="15011">
                  <c:v>2000.547</c:v>
                </c:pt>
                <c:pt idx="15012">
                  <c:v>2001.4059999999999</c:v>
                </c:pt>
                <c:pt idx="15013">
                  <c:v>2004.1410000000001</c:v>
                </c:pt>
                <c:pt idx="15014">
                  <c:v>1999.1410000000001</c:v>
                </c:pt>
                <c:pt idx="15015">
                  <c:v>2000.1559999999999</c:v>
                </c:pt>
                <c:pt idx="15016">
                  <c:v>1997.578</c:v>
                </c:pt>
                <c:pt idx="15017">
                  <c:v>2000.9369999999999</c:v>
                </c:pt>
                <c:pt idx="15018">
                  <c:v>1999.6089999999999</c:v>
                </c:pt>
                <c:pt idx="15019">
                  <c:v>1995.547</c:v>
                </c:pt>
                <c:pt idx="15020">
                  <c:v>1995.1559999999999</c:v>
                </c:pt>
                <c:pt idx="15021">
                  <c:v>1991.4059999999999</c:v>
                </c:pt>
                <c:pt idx="15022">
                  <c:v>1995.1559999999999</c:v>
                </c:pt>
                <c:pt idx="15023">
                  <c:v>1990.1559999999999</c:v>
                </c:pt>
                <c:pt idx="15024">
                  <c:v>1991.172</c:v>
                </c:pt>
                <c:pt idx="15025">
                  <c:v>1992.9690000000001</c:v>
                </c:pt>
                <c:pt idx="15026">
                  <c:v>1990.547</c:v>
                </c:pt>
                <c:pt idx="15027">
                  <c:v>1990.9369999999999</c:v>
                </c:pt>
                <c:pt idx="15028">
                  <c:v>1990.3910000000001</c:v>
                </c:pt>
                <c:pt idx="15029">
                  <c:v>1990.547</c:v>
                </c:pt>
                <c:pt idx="15030">
                  <c:v>1988.9839999999999</c:v>
                </c:pt>
                <c:pt idx="15031">
                  <c:v>1990</c:v>
                </c:pt>
                <c:pt idx="15032">
                  <c:v>1986.953</c:v>
                </c:pt>
                <c:pt idx="15033">
                  <c:v>1991.4059999999999</c:v>
                </c:pt>
                <c:pt idx="15034">
                  <c:v>1988.75</c:v>
                </c:pt>
                <c:pt idx="15035">
                  <c:v>1990.1559999999999</c:v>
                </c:pt>
                <c:pt idx="15036">
                  <c:v>1990.7809999999999</c:v>
                </c:pt>
                <c:pt idx="15037">
                  <c:v>1985.7809999999999</c:v>
                </c:pt>
                <c:pt idx="15038">
                  <c:v>1987.1869999999999</c:v>
                </c:pt>
                <c:pt idx="15039">
                  <c:v>1985.9369999999999</c:v>
                </c:pt>
                <c:pt idx="15040">
                  <c:v>1990.3910000000001</c:v>
                </c:pt>
                <c:pt idx="15041">
                  <c:v>1992.7339999999999</c:v>
                </c:pt>
                <c:pt idx="15042">
                  <c:v>1990.9369999999999</c:v>
                </c:pt>
                <c:pt idx="15043">
                  <c:v>1990.3910000000001</c:v>
                </c:pt>
                <c:pt idx="15044">
                  <c:v>1991.953</c:v>
                </c:pt>
                <c:pt idx="15045">
                  <c:v>1994.375</c:v>
                </c:pt>
                <c:pt idx="15046">
                  <c:v>1993.75</c:v>
                </c:pt>
                <c:pt idx="15047">
                  <c:v>1993.9839999999999</c:v>
                </c:pt>
                <c:pt idx="15048">
                  <c:v>1993.3589999999999</c:v>
                </c:pt>
                <c:pt idx="15049">
                  <c:v>1995.547</c:v>
                </c:pt>
                <c:pt idx="15050">
                  <c:v>1995.1559999999999</c:v>
                </c:pt>
                <c:pt idx="15051">
                  <c:v>1996.797</c:v>
                </c:pt>
                <c:pt idx="15052">
                  <c:v>1997.7339999999999</c:v>
                </c:pt>
                <c:pt idx="15053">
                  <c:v>1999.7660000000001</c:v>
                </c:pt>
                <c:pt idx="15054">
                  <c:v>2001.5619999999999</c:v>
                </c:pt>
                <c:pt idx="15055">
                  <c:v>2000.1559999999999</c:v>
                </c:pt>
                <c:pt idx="15056">
                  <c:v>2002.1869999999999</c:v>
                </c:pt>
                <c:pt idx="15057">
                  <c:v>2000.3910000000001</c:v>
                </c:pt>
                <c:pt idx="15058">
                  <c:v>1998.5940000000001</c:v>
                </c:pt>
                <c:pt idx="15059">
                  <c:v>2002.7339999999999</c:v>
                </c:pt>
                <c:pt idx="15060">
                  <c:v>2004.7660000000001</c:v>
                </c:pt>
                <c:pt idx="15061">
                  <c:v>2005.1559999999999</c:v>
                </c:pt>
                <c:pt idx="15062">
                  <c:v>2005.547</c:v>
                </c:pt>
                <c:pt idx="15063">
                  <c:v>2008.203</c:v>
                </c:pt>
                <c:pt idx="15064">
                  <c:v>2006.953</c:v>
                </c:pt>
                <c:pt idx="15065">
                  <c:v>2006.172</c:v>
                </c:pt>
                <c:pt idx="15066">
                  <c:v>2010.1559999999999</c:v>
                </c:pt>
                <c:pt idx="15067">
                  <c:v>2009.6089999999999</c:v>
                </c:pt>
                <c:pt idx="15068">
                  <c:v>2009.375</c:v>
                </c:pt>
                <c:pt idx="15069">
                  <c:v>2010.1559999999999</c:v>
                </c:pt>
                <c:pt idx="15070">
                  <c:v>2007.3440000000001</c:v>
                </c:pt>
                <c:pt idx="15071">
                  <c:v>2008.203</c:v>
                </c:pt>
                <c:pt idx="15072">
                  <c:v>2009.7660000000001</c:v>
                </c:pt>
                <c:pt idx="15073">
                  <c:v>2007.578</c:v>
                </c:pt>
                <c:pt idx="15074">
                  <c:v>2008.75</c:v>
                </c:pt>
                <c:pt idx="15075">
                  <c:v>2010.9369999999999</c:v>
                </c:pt>
                <c:pt idx="15076">
                  <c:v>2010.3910000000001</c:v>
                </c:pt>
                <c:pt idx="15077">
                  <c:v>2010.547</c:v>
                </c:pt>
                <c:pt idx="15078">
                  <c:v>2010.547</c:v>
                </c:pt>
                <c:pt idx="15079">
                  <c:v>2011.953</c:v>
                </c:pt>
                <c:pt idx="15080">
                  <c:v>2013.75</c:v>
                </c:pt>
                <c:pt idx="15081">
                  <c:v>2013.9839999999999</c:v>
                </c:pt>
                <c:pt idx="15082">
                  <c:v>2015.1559999999999</c:v>
                </c:pt>
                <c:pt idx="15083">
                  <c:v>2016.4059999999999</c:v>
                </c:pt>
                <c:pt idx="15084">
                  <c:v>2017.578</c:v>
                </c:pt>
                <c:pt idx="15085">
                  <c:v>2015</c:v>
                </c:pt>
                <c:pt idx="15086">
                  <c:v>2008.203</c:v>
                </c:pt>
                <c:pt idx="15087">
                  <c:v>1994.375</c:v>
                </c:pt>
                <c:pt idx="15088">
                  <c:v>2000.3910000000001</c:v>
                </c:pt>
                <c:pt idx="15089">
                  <c:v>2006.797</c:v>
                </c:pt>
                <c:pt idx="15090">
                  <c:v>2001.172</c:v>
                </c:pt>
                <c:pt idx="15091">
                  <c:v>2000</c:v>
                </c:pt>
                <c:pt idx="15092">
                  <c:v>2008.75</c:v>
                </c:pt>
                <c:pt idx="15093">
                  <c:v>2010.1559999999999</c:v>
                </c:pt>
                <c:pt idx="15094">
                  <c:v>2016.953</c:v>
                </c:pt>
                <c:pt idx="15095">
                  <c:v>2016.797</c:v>
                </c:pt>
                <c:pt idx="15096">
                  <c:v>2013.3589999999999</c:v>
                </c:pt>
                <c:pt idx="15097">
                  <c:v>2015.547</c:v>
                </c:pt>
                <c:pt idx="15098">
                  <c:v>2012.9690000000001</c:v>
                </c:pt>
                <c:pt idx="15099">
                  <c:v>2012.578</c:v>
                </c:pt>
                <c:pt idx="15100">
                  <c:v>2016.5619999999999</c:v>
                </c:pt>
                <c:pt idx="15101">
                  <c:v>2018.5940000000001</c:v>
                </c:pt>
                <c:pt idx="15102">
                  <c:v>2011.4059999999999</c:v>
                </c:pt>
                <c:pt idx="15103">
                  <c:v>2006.5619999999999</c:v>
                </c:pt>
                <c:pt idx="15104">
                  <c:v>2007.578</c:v>
                </c:pt>
                <c:pt idx="15105">
                  <c:v>2011.4059999999999</c:v>
                </c:pt>
                <c:pt idx="15106">
                  <c:v>2006.4059999999999</c:v>
                </c:pt>
                <c:pt idx="15107">
                  <c:v>2007.578</c:v>
                </c:pt>
                <c:pt idx="15108">
                  <c:v>2015.1559999999999</c:v>
                </c:pt>
                <c:pt idx="15109">
                  <c:v>2012.1869999999999</c:v>
                </c:pt>
                <c:pt idx="15110">
                  <c:v>2014.1410000000001</c:v>
                </c:pt>
                <c:pt idx="15111">
                  <c:v>2015.3910000000001</c:v>
                </c:pt>
                <c:pt idx="15112">
                  <c:v>2013.5940000000001</c:v>
                </c:pt>
                <c:pt idx="15113">
                  <c:v>2013.9839999999999</c:v>
                </c:pt>
                <c:pt idx="15114">
                  <c:v>2016.953</c:v>
                </c:pt>
                <c:pt idx="15115">
                  <c:v>2015.7809999999999</c:v>
                </c:pt>
                <c:pt idx="15116">
                  <c:v>2020.3910000000001</c:v>
                </c:pt>
                <c:pt idx="15117">
                  <c:v>2016.797</c:v>
                </c:pt>
                <c:pt idx="15118">
                  <c:v>2016.172</c:v>
                </c:pt>
                <c:pt idx="15119">
                  <c:v>2015.1559999999999</c:v>
                </c:pt>
                <c:pt idx="15120">
                  <c:v>2016.5619999999999</c:v>
                </c:pt>
                <c:pt idx="15121">
                  <c:v>2018.75</c:v>
                </c:pt>
                <c:pt idx="15122">
                  <c:v>2017.9690000000001</c:v>
                </c:pt>
                <c:pt idx="15123">
                  <c:v>2017.7339999999999</c:v>
                </c:pt>
                <c:pt idx="15124">
                  <c:v>2020.3910000000001</c:v>
                </c:pt>
                <c:pt idx="15125">
                  <c:v>2017.7339999999999</c:v>
                </c:pt>
                <c:pt idx="15126">
                  <c:v>2017.9690000000001</c:v>
                </c:pt>
                <c:pt idx="15127">
                  <c:v>2018.203</c:v>
                </c:pt>
                <c:pt idx="15128">
                  <c:v>2017.3440000000001</c:v>
                </c:pt>
                <c:pt idx="15129">
                  <c:v>2019.1410000000001</c:v>
                </c:pt>
                <c:pt idx="15130">
                  <c:v>2018.9839999999999</c:v>
                </c:pt>
                <c:pt idx="15131">
                  <c:v>2020.1559999999999</c:v>
                </c:pt>
                <c:pt idx="15132">
                  <c:v>2018.75</c:v>
                </c:pt>
                <c:pt idx="15133">
                  <c:v>2018.5940000000001</c:v>
                </c:pt>
                <c:pt idx="15134">
                  <c:v>2018.75</c:v>
                </c:pt>
                <c:pt idx="15135">
                  <c:v>2021.4059999999999</c:v>
                </c:pt>
                <c:pt idx="15136">
                  <c:v>2019.375</c:v>
                </c:pt>
                <c:pt idx="15137">
                  <c:v>2017.578</c:v>
                </c:pt>
                <c:pt idx="15138">
                  <c:v>2020</c:v>
                </c:pt>
                <c:pt idx="15139">
                  <c:v>2016.953</c:v>
                </c:pt>
                <c:pt idx="15140">
                  <c:v>2015.9369999999999</c:v>
                </c:pt>
                <c:pt idx="15141">
                  <c:v>2016.797</c:v>
                </c:pt>
                <c:pt idx="15142">
                  <c:v>2017.3440000000001</c:v>
                </c:pt>
                <c:pt idx="15143">
                  <c:v>2015.547</c:v>
                </c:pt>
                <c:pt idx="15144">
                  <c:v>2015.9369999999999</c:v>
                </c:pt>
                <c:pt idx="15145">
                  <c:v>2011.5619999999999</c:v>
                </c:pt>
                <c:pt idx="15146">
                  <c:v>2011.5619999999999</c:v>
                </c:pt>
                <c:pt idx="15147">
                  <c:v>2010.7809999999999</c:v>
                </c:pt>
                <c:pt idx="15148">
                  <c:v>2011.797</c:v>
                </c:pt>
                <c:pt idx="15149">
                  <c:v>2010.3910000000001</c:v>
                </c:pt>
                <c:pt idx="15150">
                  <c:v>2006.797</c:v>
                </c:pt>
                <c:pt idx="15151">
                  <c:v>2009.6089999999999</c:v>
                </c:pt>
                <c:pt idx="15152">
                  <c:v>2006.953</c:v>
                </c:pt>
                <c:pt idx="15153">
                  <c:v>2005.9369999999999</c:v>
                </c:pt>
                <c:pt idx="15154">
                  <c:v>2007.1869999999999</c:v>
                </c:pt>
                <c:pt idx="15155">
                  <c:v>2004.7660000000001</c:v>
                </c:pt>
                <c:pt idx="15156">
                  <c:v>2007.1869999999999</c:v>
                </c:pt>
                <c:pt idx="15157">
                  <c:v>2006.172</c:v>
                </c:pt>
                <c:pt idx="15158">
                  <c:v>2003.9839999999999</c:v>
                </c:pt>
                <c:pt idx="15159">
                  <c:v>2006.797</c:v>
                </c:pt>
                <c:pt idx="15160">
                  <c:v>2000.9369999999999</c:v>
                </c:pt>
                <c:pt idx="15161">
                  <c:v>2001.4059999999999</c:v>
                </c:pt>
                <c:pt idx="15162">
                  <c:v>2002.3440000000001</c:v>
                </c:pt>
                <c:pt idx="15163">
                  <c:v>2001.4059999999999</c:v>
                </c:pt>
                <c:pt idx="15164">
                  <c:v>2001.797</c:v>
                </c:pt>
                <c:pt idx="15165">
                  <c:v>2002.3440000000001</c:v>
                </c:pt>
                <c:pt idx="15166">
                  <c:v>2000</c:v>
                </c:pt>
                <c:pt idx="15167">
                  <c:v>1998.3589999999999</c:v>
                </c:pt>
                <c:pt idx="15168">
                  <c:v>1998.9839999999999</c:v>
                </c:pt>
                <c:pt idx="15169">
                  <c:v>2000.1559999999999</c:v>
                </c:pt>
                <c:pt idx="15170">
                  <c:v>2000.9369999999999</c:v>
                </c:pt>
                <c:pt idx="15171">
                  <c:v>2003.3589999999999</c:v>
                </c:pt>
                <c:pt idx="15172">
                  <c:v>2003.75</c:v>
                </c:pt>
                <c:pt idx="15173">
                  <c:v>2008.203</c:v>
                </c:pt>
                <c:pt idx="15174">
                  <c:v>2006.172</c:v>
                </c:pt>
                <c:pt idx="15175">
                  <c:v>2005</c:v>
                </c:pt>
                <c:pt idx="15176">
                  <c:v>2007.3440000000001</c:v>
                </c:pt>
                <c:pt idx="15177">
                  <c:v>2012.578</c:v>
                </c:pt>
                <c:pt idx="15178">
                  <c:v>2014.6089999999999</c:v>
                </c:pt>
                <c:pt idx="15179">
                  <c:v>2013.9839999999999</c:v>
                </c:pt>
                <c:pt idx="15180">
                  <c:v>2015.3910000000001</c:v>
                </c:pt>
                <c:pt idx="15181">
                  <c:v>2016.4059999999999</c:v>
                </c:pt>
                <c:pt idx="15182">
                  <c:v>2016.797</c:v>
                </c:pt>
                <c:pt idx="15183">
                  <c:v>2017.9690000000001</c:v>
                </c:pt>
                <c:pt idx="15184">
                  <c:v>2021.797</c:v>
                </c:pt>
                <c:pt idx="15185">
                  <c:v>2026.172</c:v>
                </c:pt>
                <c:pt idx="15186">
                  <c:v>2026.797</c:v>
                </c:pt>
                <c:pt idx="15187">
                  <c:v>2028.3589999999999</c:v>
                </c:pt>
                <c:pt idx="15188">
                  <c:v>2028.75</c:v>
                </c:pt>
                <c:pt idx="15189">
                  <c:v>2031.172</c:v>
                </c:pt>
                <c:pt idx="15190">
                  <c:v>2033.9839999999999</c:v>
                </c:pt>
                <c:pt idx="15191">
                  <c:v>2037.1869999999999</c:v>
                </c:pt>
                <c:pt idx="15192">
                  <c:v>2043.5940000000001</c:v>
                </c:pt>
                <c:pt idx="15193">
                  <c:v>2047.3440000000001</c:v>
                </c:pt>
                <c:pt idx="15194">
                  <c:v>2049.7660000000001</c:v>
                </c:pt>
                <c:pt idx="15195">
                  <c:v>2051.172</c:v>
                </c:pt>
                <c:pt idx="15196">
                  <c:v>2049.7660000000001</c:v>
                </c:pt>
                <c:pt idx="15197">
                  <c:v>2041.5619999999999</c:v>
                </c:pt>
                <c:pt idx="15198">
                  <c:v>2050.547</c:v>
                </c:pt>
                <c:pt idx="15199">
                  <c:v>2066.953</c:v>
                </c:pt>
                <c:pt idx="15200">
                  <c:v>2065.3910000000001</c:v>
                </c:pt>
                <c:pt idx="15201">
                  <c:v>2062.9690000000001</c:v>
                </c:pt>
                <c:pt idx="15202">
                  <c:v>2062.578</c:v>
                </c:pt>
                <c:pt idx="15203">
                  <c:v>2067.7339999999999</c:v>
                </c:pt>
                <c:pt idx="15204">
                  <c:v>2071.797</c:v>
                </c:pt>
                <c:pt idx="15205">
                  <c:v>2070.9369999999999</c:v>
                </c:pt>
                <c:pt idx="15206">
                  <c:v>2076.5619999999999</c:v>
                </c:pt>
                <c:pt idx="15207">
                  <c:v>2076.5619999999999</c:v>
                </c:pt>
                <c:pt idx="15208">
                  <c:v>2076.4059999999999</c:v>
                </c:pt>
                <c:pt idx="15209">
                  <c:v>2076.953</c:v>
                </c:pt>
                <c:pt idx="15210">
                  <c:v>2078.5940000000001</c:v>
                </c:pt>
                <c:pt idx="15211">
                  <c:v>2081.797</c:v>
                </c:pt>
                <c:pt idx="15212">
                  <c:v>2085</c:v>
                </c:pt>
                <c:pt idx="15213">
                  <c:v>2087.578</c:v>
                </c:pt>
                <c:pt idx="15214">
                  <c:v>2090</c:v>
                </c:pt>
                <c:pt idx="15215">
                  <c:v>2091.5619999999999</c:v>
                </c:pt>
                <c:pt idx="15216">
                  <c:v>2092.578</c:v>
                </c:pt>
                <c:pt idx="15217">
                  <c:v>2091.953</c:v>
                </c:pt>
                <c:pt idx="15218">
                  <c:v>2092.578</c:v>
                </c:pt>
                <c:pt idx="15219">
                  <c:v>2096.172</c:v>
                </c:pt>
                <c:pt idx="15220">
                  <c:v>2094.6089999999999</c:v>
                </c:pt>
                <c:pt idx="15221">
                  <c:v>2095.1559999999999</c:v>
                </c:pt>
                <c:pt idx="15222">
                  <c:v>2095.7809999999999</c:v>
                </c:pt>
                <c:pt idx="15223">
                  <c:v>2090</c:v>
                </c:pt>
                <c:pt idx="15224">
                  <c:v>2089.1410000000001</c:v>
                </c:pt>
                <c:pt idx="15225">
                  <c:v>2089.6089999999999</c:v>
                </c:pt>
                <c:pt idx="15226">
                  <c:v>2088.75</c:v>
                </c:pt>
                <c:pt idx="15227">
                  <c:v>2089.6089999999999</c:v>
                </c:pt>
                <c:pt idx="15228">
                  <c:v>2090</c:v>
                </c:pt>
                <c:pt idx="15229">
                  <c:v>2086.172</c:v>
                </c:pt>
                <c:pt idx="15230">
                  <c:v>2082.3440000000001</c:v>
                </c:pt>
                <c:pt idx="15231">
                  <c:v>2083.5940000000001</c:v>
                </c:pt>
                <c:pt idx="15232">
                  <c:v>2082.3440000000001</c:v>
                </c:pt>
                <c:pt idx="15233">
                  <c:v>2082.9690000000001</c:v>
                </c:pt>
                <c:pt idx="15234">
                  <c:v>2080</c:v>
                </c:pt>
                <c:pt idx="15235">
                  <c:v>2078.9839999999999</c:v>
                </c:pt>
                <c:pt idx="15236">
                  <c:v>2075</c:v>
                </c:pt>
                <c:pt idx="15237">
                  <c:v>2074.6089999999999</c:v>
                </c:pt>
                <c:pt idx="15238">
                  <c:v>2071.172</c:v>
                </c:pt>
                <c:pt idx="15239">
                  <c:v>2069.6089999999999</c:v>
                </c:pt>
                <c:pt idx="15240">
                  <c:v>2066.953</c:v>
                </c:pt>
                <c:pt idx="15241">
                  <c:v>2063.9839999999999</c:v>
                </c:pt>
                <c:pt idx="15242">
                  <c:v>2062.3440000000001</c:v>
                </c:pt>
                <c:pt idx="15243">
                  <c:v>2059.375</c:v>
                </c:pt>
                <c:pt idx="15244">
                  <c:v>2058.3589999999999</c:v>
                </c:pt>
                <c:pt idx="15245">
                  <c:v>2057.1869999999999</c:v>
                </c:pt>
                <c:pt idx="15246">
                  <c:v>2050.547</c:v>
                </c:pt>
                <c:pt idx="15247">
                  <c:v>2052.1869999999999</c:v>
                </c:pt>
                <c:pt idx="15248">
                  <c:v>2048.75</c:v>
                </c:pt>
                <c:pt idx="15249">
                  <c:v>2045.3910000000001</c:v>
                </c:pt>
                <c:pt idx="15250">
                  <c:v>2045.1559999999999</c:v>
                </c:pt>
                <c:pt idx="15251">
                  <c:v>2040.3910000000001</c:v>
                </c:pt>
                <c:pt idx="15252">
                  <c:v>2038.3589999999999</c:v>
                </c:pt>
                <c:pt idx="15253">
                  <c:v>2038.5940000000001</c:v>
                </c:pt>
                <c:pt idx="15254">
                  <c:v>2038.3589999999999</c:v>
                </c:pt>
                <c:pt idx="15255">
                  <c:v>2033.9839999999999</c:v>
                </c:pt>
                <c:pt idx="15256">
                  <c:v>2033.9839999999999</c:v>
                </c:pt>
                <c:pt idx="15257">
                  <c:v>2031.4059999999999</c:v>
                </c:pt>
                <c:pt idx="15258">
                  <c:v>2025.3910000000001</c:v>
                </c:pt>
                <c:pt idx="15259">
                  <c:v>2024.7660000000001</c:v>
                </c:pt>
                <c:pt idx="15260">
                  <c:v>2025.3910000000001</c:v>
                </c:pt>
                <c:pt idx="15261">
                  <c:v>2022.1869999999999</c:v>
                </c:pt>
                <c:pt idx="15262">
                  <c:v>2019.6089999999999</c:v>
                </c:pt>
                <c:pt idx="15263">
                  <c:v>2018.203</c:v>
                </c:pt>
                <c:pt idx="15264">
                  <c:v>2015</c:v>
                </c:pt>
                <c:pt idx="15265">
                  <c:v>2012.3440000000001</c:v>
                </c:pt>
                <c:pt idx="15266">
                  <c:v>2013.3589999999999</c:v>
                </c:pt>
                <c:pt idx="15267">
                  <c:v>2015.3910000000001</c:v>
                </c:pt>
                <c:pt idx="15268">
                  <c:v>2011.4059999999999</c:v>
                </c:pt>
                <c:pt idx="15269">
                  <c:v>2012.1869999999999</c:v>
                </c:pt>
                <c:pt idx="15270">
                  <c:v>2013.9839999999999</c:v>
                </c:pt>
                <c:pt idx="15271">
                  <c:v>2012.578</c:v>
                </c:pt>
                <c:pt idx="15272">
                  <c:v>2012.1869999999999</c:v>
                </c:pt>
                <c:pt idx="15273">
                  <c:v>2011.5619999999999</c:v>
                </c:pt>
                <c:pt idx="15274">
                  <c:v>2011.953</c:v>
                </c:pt>
                <c:pt idx="15275">
                  <c:v>2011.797</c:v>
                </c:pt>
                <c:pt idx="15276">
                  <c:v>2015.1559999999999</c:v>
                </c:pt>
                <c:pt idx="15277">
                  <c:v>2015</c:v>
                </c:pt>
                <c:pt idx="15278">
                  <c:v>2008.203</c:v>
                </c:pt>
                <c:pt idx="15279">
                  <c:v>2014.375</c:v>
                </c:pt>
                <c:pt idx="15280">
                  <c:v>2010</c:v>
                </c:pt>
                <c:pt idx="15281">
                  <c:v>2010.9369999999999</c:v>
                </c:pt>
                <c:pt idx="15282">
                  <c:v>2013.75</c:v>
                </c:pt>
                <c:pt idx="15283">
                  <c:v>2012.1869999999999</c:v>
                </c:pt>
                <c:pt idx="15284">
                  <c:v>2017.1869999999999</c:v>
                </c:pt>
                <c:pt idx="15285">
                  <c:v>2015</c:v>
                </c:pt>
                <c:pt idx="15286">
                  <c:v>2018.3589999999999</c:v>
                </c:pt>
                <c:pt idx="15287">
                  <c:v>2019.1410000000001</c:v>
                </c:pt>
                <c:pt idx="15288">
                  <c:v>2020.3910000000001</c:v>
                </c:pt>
                <c:pt idx="15289">
                  <c:v>2021.953</c:v>
                </c:pt>
                <c:pt idx="15290">
                  <c:v>2022.1869999999999</c:v>
                </c:pt>
                <c:pt idx="15291">
                  <c:v>2024.1410000000001</c:v>
                </c:pt>
                <c:pt idx="15292">
                  <c:v>2030.7809999999999</c:v>
                </c:pt>
                <c:pt idx="15293">
                  <c:v>2031.5619999999999</c:v>
                </c:pt>
                <c:pt idx="15294">
                  <c:v>2032.3440000000001</c:v>
                </c:pt>
                <c:pt idx="15295">
                  <c:v>2034.7660000000001</c:v>
                </c:pt>
                <c:pt idx="15296">
                  <c:v>2038.3589999999999</c:v>
                </c:pt>
                <c:pt idx="15297">
                  <c:v>2033.203</c:v>
                </c:pt>
                <c:pt idx="15298">
                  <c:v>2037.3440000000001</c:v>
                </c:pt>
                <c:pt idx="15299">
                  <c:v>2021.953</c:v>
                </c:pt>
                <c:pt idx="15300">
                  <c:v>1972.9690000000001</c:v>
                </c:pt>
                <c:pt idx="15301">
                  <c:v>1985.3910000000001</c:v>
                </c:pt>
                <c:pt idx="15302">
                  <c:v>2028.203</c:v>
                </c:pt>
                <c:pt idx="15303">
                  <c:v>2000.1559999999999</c:v>
                </c:pt>
                <c:pt idx="15304">
                  <c:v>2002.7339999999999</c:v>
                </c:pt>
                <c:pt idx="15305">
                  <c:v>2007.9690000000001</c:v>
                </c:pt>
                <c:pt idx="15306">
                  <c:v>2005.7809999999999</c:v>
                </c:pt>
                <c:pt idx="15307">
                  <c:v>2015.9369999999999</c:v>
                </c:pt>
                <c:pt idx="15308">
                  <c:v>2020</c:v>
                </c:pt>
                <c:pt idx="15309">
                  <c:v>2023.5940000000001</c:v>
                </c:pt>
                <c:pt idx="15310">
                  <c:v>2023.3589999999999</c:v>
                </c:pt>
                <c:pt idx="15311">
                  <c:v>2026.172</c:v>
                </c:pt>
                <c:pt idx="15312">
                  <c:v>2021.797</c:v>
                </c:pt>
                <c:pt idx="15313">
                  <c:v>2024.7660000000001</c:v>
                </c:pt>
                <c:pt idx="15314">
                  <c:v>2043.75</c:v>
                </c:pt>
                <c:pt idx="15315">
                  <c:v>2041.797</c:v>
                </c:pt>
                <c:pt idx="15316">
                  <c:v>2027.578</c:v>
                </c:pt>
                <c:pt idx="15317">
                  <c:v>2006.4059999999999</c:v>
                </c:pt>
                <c:pt idx="15318">
                  <c:v>2005.3910000000001</c:v>
                </c:pt>
                <c:pt idx="15319">
                  <c:v>2010.9369999999999</c:v>
                </c:pt>
                <c:pt idx="15320">
                  <c:v>2006.4059999999999</c:v>
                </c:pt>
                <c:pt idx="15321">
                  <c:v>2003.203</c:v>
                </c:pt>
                <c:pt idx="15322">
                  <c:v>2003.203</c:v>
                </c:pt>
                <c:pt idx="15323">
                  <c:v>1999.6089999999999</c:v>
                </c:pt>
                <c:pt idx="15324">
                  <c:v>1997.7339999999999</c:v>
                </c:pt>
                <c:pt idx="15325">
                  <c:v>1998.5940000000001</c:v>
                </c:pt>
                <c:pt idx="15326">
                  <c:v>1996.797</c:v>
                </c:pt>
                <c:pt idx="15327">
                  <c:v>1997.9690000000001</c:v>
                </c:pt>
                <c:pt idx="15328">
                  <c:v>1998.3589999999999</c:v>
                </c:pt>
                <c:pt idx="15329">
                  <c:v>1995.3910000000001</c:v>
                </c:pt>
                <c:pt idx="15330">
                  <c:v>1993.75</c:v>
                </c:pt>
                <c:pt idx="15331">
                  <c:v>1994.1410000000001</c:v>
                </c:pt>
                <c:pt idx="15332">
                  <c:v>1989.6089999999999</c:v>
                </c:pt>
                <c:pt idx="15333">
                  <c:v>1990.7809999999999</c:v>
                </c:pt>
                <c:pt idx="15334">
                  <c:v>1992.7339999999999</c:v>
                </c:pt>
                <c:pt idx="15335">
                  <c:v>1991.5619999999999</c:v>
                </c:pt>
                <c:pt idx="15336">
                  <c:v>1987.9690000000001</c:v>
                </c:pt>
                <c:pt idx="15337">
                  <c:v>1991.797</c:v>
                </c:pt>
                <c:pt idx="15338">
                  <c:v>1989.1410000000001</c:v>
                </c:pt>
                <c:pt idx="15339">
                  <c:v>1988.203</c:v>
                </c:pt>
                <c:pt idx="15340">
                  <c:v>1988.9839999999999</c:v>
                </c:pt>
                <c:pt idx="15341">
                  <c:v>1987.1869999999999</c:v>
                </c:pt>
                <c:pt idx="15342">
                  <c:v>1988.5940000000001</c:v>
                </c:pt>
                <c:pt idx="15343">
                  <c:v>1986.172</c:v>
                </c:pt>
                <c:pt idx="15344">
                  <c:v>1989.1410000000001</c:v>
                </c:pt>
                <c:pt idx="15345">
                  <c:v>1989.375</c:v>
                </c:pt>
                <c:pt idx="15346">
                  <c:v>1984.1410000000001</c:v>
                </c:pt>
                <c:pt idx="15347">
                  <c:v>1985.9369999999999</c:v>
                </c:pt>
                <c:pt idx="15348">
                  <c:v>1986.172</c:v>
                </c:pt>
                <c:pt idx="15349">
                  <c:v>1988.203</c:v>
                </c:pt>
                <c:pt idx="15350">
                  <c:v>1988.5940000000001</c:v>
                </c:pt>
                <c:pt idx="15351">
                  <c:v>1985.9369999999999</c:v>
                </c:pt>
                <c:pt idx="15352">
                  <c:v>1989.7660000000001</c:v>
                </c:pt>
                <c:pt idx="15353">
                  <c:v>1987.578</c:v>
                </c:pt>
                <c:pt idx="15354">
                  <c:v>1987.7339999999999</c:v>
                </c:pt>
                <c:pt idx="15355">
                  <c:v>1990.1559999999999</c:v>
                </c:pt>
                <c:pt idx="15356">
                  <c:v>1987.9690000000001</c:v>
                </c:pt>
                <c:pt idx="15357">
                  <c:v>1991.172</c:v>
                </c:pt>
                <c:pt idx="15358">
                  <c:v>1990.7809999999999</c:v>
                </c:pt>
                <c:pt idx="15359">
                  <c:v>1989.7660000000001</c:v>
                </c:pt>
                <c:pt idx="15360">
                  <c:v>1992.3440000000001</c:v>
                </c:pt>
                <c:pt idx="15361">
                  <c:v>1992.3440000000001</c:v>
                </c:pt>
                <c:pt idx="15362">
                  <c:v>1994.375</c:v>
                </c:pt>
                <c:pt idx="15363">
                  <c:v>1994.375</c:v>
                </c:pt>
                <c:pt idx="15364">
                  <c:v>1994.6089999999999</c:v>
                </c:pt>
                <c:pt idx="15365">
                  <c:v>1994.7660000000001</c:v>
                </c:pt>
                <c:pt idx="15366">
                  <c:v>1996.172</c:v>
                </c:pt>
                <c:pt idx="15367">
                  <c:v>1998.75</c:v>
                </c:pt>
                <c:pt idx="15368">
                  <c:v>2000.9369999999999</c:v>
                </c:pt>
                <c:pt idx="15369">
                  <c:v>2000.7809999999999</c:v>
                </c:pt>
                <c:pt idx="15370">
                  <c:v>2000.1559999999999</c:v>
                </c:pt>
                <c:pt idx="15371">
                  <c:v>2001.5619999999999</c:v>
                </c:pt>
                <c:pt idx="15372">
                  <c:v>2002.3440000000001</c:v>
                </c:pt>
                <c:pt idx="15373">
                  <c:v>2002.3440000000001</c:v>
                </c:pt>
                <c:pt idx="15374">
                  <c:v>2003.3589999999999</c:v>
                </c:pt>
                <c:pt idx="15375">
                  <c:v>2005.1559999999999</c:v>
                </c:pt>
                <c:pt idx="15376">
                  <c:v>2005</c:v>
                </c:pt>
                <c:pt idx="15377">
                  <c:v>2007.3440000000001</c:v>
                </c:pt>
                <c:pt idx="15378">
                  <c:v>2007.578</c:v>
                </c:pt>
                <c:pt idx="15379">
                  <c:v>2004.375</c:v>
                </c:pt>
                <c:pt idx="15380">
                  <c:v>2004.7660000000001</c:v>
                </c:pt>
                <c:pt idx="15381">
                  <c:v>2004.375</c:v>
                </c:pt>
                <c:pt idx="15382">
                  <c:v>2007.7339999999999</c:v>
                </c:pt>
                <c:pt idx="15383">
                  <c:v>2008.203</c:v>
                </c:pt>
                <c:pt idx="15384">
                  <c:v>2008.5940000000001</c:v>
                </c:pt>
                <c:pt idx="15385">
                  <c:v>2008.3589999999999</c:v>
                </c:pt>
                <c:pt idx="15386">
                  <c:v>2008.3589999999999</c:v>
                </c:pt>
                <c:pt idx="15387">
                  <c:v>2008.9839999999999</c:v>
                </c:pt>
                <c:pt idx="15388">
                  <c:v>2008.203</c:v>
                </c:pt>
                <c:pt idx="15389">
                  <c:v>2010.9369999999999</c:v>
                </c:pt>
                <c:pt idx="15390">
                  <c:v>2012.1869999999999</c:v>
                </c:pt>
                <c:pt idx="15391">
                  <c:v>2011.797</c:v>
                </c:pt>
                <c:pt idx="15392">
                  <c:v>2010.7809999999999</c:v>
                </c:pt>
                <c:pt idx="15393">
                  <c:v>2014.1410000000001</c:v>
                </c:pt>
                <c:pt idx="15394">
                  <c:v>2014.7660000000001</c:v>
                </c:pt>
                <c:pt idx="15395">
                  <c:v>2013.5940000000001</c:v>
                </c:pt>
                <c:pt idx="15396">
                  <c:v>2014.375</c:v>
                </c:pt>
                <c:pt idx="15397">
                  <c:v>2015.3910000000001</c:v>
                </c:pt>
                <c:pt idx="15398">
                  <c:v>2015</c:v>
                </c:pt>
                <c:pt idx="15399">
                  <c:v>2004.1410000000001</c:v>
                </c:pt>
                <c:pt idx="15400">
                  <c:v>1990.3910000000001</c:v>
                </c:pt>
                <c:pt idx="15401">
                  <c:v>1997.578</c:v>
                </c:pt>
                <c:pt idx="15402">
                  <c:v>2005.547</c:v>
                </c:pt>
                <c:pt idx="15403">
                  <c:v>2001.5619999999999</c:v>
                </c:pt>
                <c:pt idx="15404">
                  <c:v>2005.3910000000001</c:v>
                </c:pt>
                <c:pt idx="15405">
                  <c:v>2010</c:v>
                </c:pt>
                <c:pt idx="15406">
                  <c:v>2006.953</c:v>
                </c:pt>
                <c:pt idx="15407">
                  <c:v>2012.578</c:v>
                </c:pt>
                <c:pt idx="15408">
                  <c:v>2015.3910000000001</c:v>
                </c:pt>
                <c:pt idx="15409">
                  <c:v>2012.7339999999999</c:v>
                </c:pt>
                <c:pt idx="15410">
                  <c:v>2017.7339999999999</c:v>
                </c:pt>
                <c:pt idx="15411">
                  <c:v>2012.9690000000001</c:v>
                </c:pt>
                <c:pt idx="15412">
                  <c:v>2012.3440000000001</c:v>
                </c:pt>
                <c:pt idx="15413">
                  <c:v>2016.797</c:v>
                </c:pt>
                <c:pt idx="15414">
                  <c:v>2015.7809999999999</c:v>
                </c:pt>
                <c:pt idx="15415">
                  <c:v>2009.6089999999999</c:v>
                </c:pt>
                <c:pt idx="15416">
                  <c:v>2007.7339999999999</c:v>
                </c:pt>
                <c:pt idx="15417">
                  <c:v>2010.7809999999999</c:v>
                </c:pt>
                <c:pt idx="15418">
                  <c:v>2010.3910000000001</c:v>
                </c:pt>
                <c:pt idx="15419">
                  <c:v>2007.3440000000001</c:v>
                </c:pt>
                <c:pt idx="15420">
                  <c:v>2009.7660000000001</c:v>
                </c:pt>
                <c:pt idx="15421">
                  <c:v>2012.578</c:v>
                </c:pt>
                <c:pt idx="15422">
                  <c:v>2010.547</c:v>
                </c:pt>
                <c:pt idx="15423">
                  <c:v>2010.3910000000001</c:v>
                </c:pt>
                <c:pt idx="15424">
                  <c:v>2015.9369999999999</c:v>
                </c:pt>
                <c:pt idx="15425">
                  <c:v>2009.6089999999999</c:v>
                </c:pt>
                <c:pt idx="15426">
                  <c:v>2012.9690000000001</c:v>
                </c:pt>
                <c:pt idx="15427">
                  <c:v>2011.953</c:v>
                </c:pt>
                <c:pt idx="15428">
                  <c:v>2012.578</c:v>
                </c:pt>
                <c:pt idx="15429">
                  <c:v>2015.9369999999999</c:v>
                </c:pt>
                <c:pt idx="15430">
                  <c:v>2015.9369999999999</c:v>
                </c:pt>
                <c:pt idx="15431">
                  <c:v>2013.9839999999999</c:v>
                </c:pt>
                <c:pt idx="15432">
                  <c:v>2014.7660000000001</c:v>
                </c:pt>
                <c:pt idx="15433">
                  <c:v>2016.172</c:v>
                </c:pt>
                <c:pt idx="15434">
                  <c:v>2015.7809999999999</c:v>
                </c:pt>
                <c:pt idx="15435">
                  <c:v>2018.3589999999999</c:v>
                </c:pt>
                <c:pt idx="15436">
                  <c:v>2017.9690000000001</c:v>
                </c:pt>
                <c:pt idx="15437">
                  <c:v>2018.75</c:v>
                </c:pt>
                <c:pt idx="15438">
                  <c:v>2018.9839999999999</c:v>
                </c:pt>
                <c:pt idx="15439">
                  <c:v>2018.9839999999999</c:v>
                </c:pt>
                <c:pt idx="15440">
                  <c:v>2018.5940000000001</c:v>
                </c:pt>
                <c:pt idx="15441">
                  <c:v>2019.1410000000001</c:v>
                </c:pt>
                <c:pt idx="15442">
                  <c:v>2017.7339999999999</c:v>
                </c:pt>
                <c:pt idx="15443">
                  <c:v>2018.5940000000001</c:v>
                </c:pt>
                <c:pt idx="15444">
                  <c:v>2018.3589999999999</c:v>
                </c:pt>
                <c:pt idx="15445">
                  <c:v>2017.578</c:v>
                </c:pt>
                <c:pt idx="15446">
                  <c:v>2019.375</c:v>
                </c:pt>
                <c:pt idx="15447">
                  <c:v>2016.4059999999999</c:v>
                </c:pt>
                <c:pt idx="15448">
                  <c:v>2016.4059999999999</c:v>
                </c:pt>
                <c:pt idx="15449">
                  <c:v>2017.7339999999999</c:v>
                </c:pt>
                <c:pt idx="15450">
                  <c:v>2016.172</c:v>
                </c:pt>
                <c:pt idx="15451">
                  <c:v>2013.3589999999999</c:v>
                </c:pt>
                <c:pt idx="15452">
                  <c:v>2015.3910000000001</c:v>
                </c:pt>
                <c:pt idx="15453">
                  <c:v>2015.547</c:v>
                </c:pt>
                <c:pt idx="15454">
                  <c:v>2013.75</c:v>
                </c:pt>
                <c:pt idx="15455">
                  <c:v>2014.375</c:v>
                </c:pt>
                <c:pt idx="15456">
                  <c:v>2013.5940000000001</c:v>
                </c:pt>
                <c:pt idx="15457">
                  <c:v>2011.5619999999999</c:v>
                </c:pt>
                <c:pt idx="15458">
                  <c:v>2011.5619999999999</c:v>
                </c:pt>
                <c:pt idx="15459">
                  <c:v>2009.375</c:v>
                </c:pt>
                <c:pt idx="15460">
                  <c:v>2009.375</c:v>
                </c:pt>
                <c:pt idx="15461">
                  <c:v>2009.1410000000001</c:v>
                </c:pt>
                <c:pt idx="15462">
                  <c:v>2004.375</c:v>
                </c:pt>
                <c:pt idx="15463">
                  <c:v>2005.1559999999999</c:v>
                </c:pt>
                <c:pt idx="15464">
                  <c:v>2004.7660000000001</c:v>
                </c:pt>
                <c:pt idx="15465">
                  <c:v>2005.7809999999999</c:v>
                </c:pt>
                <c:pt idx="15466">
                  <c:v>2005</c:v>
                </c:pt>
                <c:pt idx="15467">
                  <c:v>2001.172</c:v>
                </c:pt>
                <c:pt idx="15468">
                  <c:v>2000.7809999999999</c:v>
                </c:pt>
                <c:pt idx="15469">
                  <c:v>2001.172</c:v>
                </c:pt>
                <c:pt idx="15470">
                  <c:v>2001.172</c:v>
                </c:pt>
                <c:pt idx="15471">
                  <c:v>2001.172</c:v>
                </c:pt>
                <c:pt idx="15472">
                  <c:v>2000.1559999999999</c:v>
                </c:pt>
                <c:pt idx="15473">
                  <c:v>2001.172</c:v>
                </c:pt>
                <c:pt idx="15474">
                  <c:v>2000.1559999999999</c:v>
                </c:pt>
                <c:pt idx="15475">
                  <c:v>1999.7660000000001</c:v>
                </c:pt>
                <c:pt idx="15476">
                  <c:v>1997.7339999999999</c:v>
                </c:pt>
                <c:pt idx="15477">
                  <c:v>1995.1559999999999</c:v>
                </c:pt>
                <c:pt idx="15478">
                  <c:v>1998.9839999999999</c:v>
                </c:pt>
                <c:pt idx="15479">
                  <c:v>1998.5940000000001</c:v>
                </c:pt>
                <c:pt idx="15480">
                  <c:v>1998.75</c:v>
                </c:pt>
                <c:pt idx="15481">
                  <c:v>1995.547</c:v>
                </c:pt>
                <c:pt idx="15482">
                  <c:v>1998.203</c:v>
                </c:pt>
                <c:pt idx="15483">
                  <c:v>1996.953</c:v>
                </c:pt>
                <c:pt idx="15484">
                  <c:v>1994.6089999999999</c:v>
                </c:pt>
                <c:pt idx="15485">
                  <c:v>1996.172</c:v>
                </c:pt>
                <c:pt idx="15486">
                  <c:v>1999.1410000000001</c:v>
                </c:pt>
                <c:pt idx="15487">
                  <c:v>2000.547</c:v>
                </c:pt>
                <c:pt idx="15488">
                  <c:v>2002.1869999999999</c:v>
                </c:pt>
                <c:pt idx="15489">
                  <c:v>2004.375</c:v>
                </c:pt>
                <c:pt idx="15490">
                  <c:v>2003.5940000000001</c:v>
                </c:pt>
                <c:pt idx="15491">
                  <c:v>2006.4059999999999</c:v>
                </c:pt>
                <c:pt idx="15492">
                  <c:v>2009.1410000000001</c:v>
                </c:pt>
                <c:pt idx="15493">
                  <c:v>2009.375</c:v>
                </c:pt>
                <c:pt idx="15494">
                  <c:v>2013.9839999999999</c:v>
                </c:pt>
                <c:pt idx="15495">
                  <c:v>2017.3440000000001</c:v>
                </c:pt>
                <c:pt idx="15496">
                  <c:v>2016.5619999999999</c:v>
                </c:pt>
                <c:pt idx="15497">
                  <c:v>2019.1410000000001</c:v>
                </c:pt>
                <c:pt idx="15498">
                  <c:v>2020.9369999999999</c:v>
                </c:pt>
                <c:pt idx="15499">
                  <c:v>2023.3589999999999</c:v>
                </c:pt>
                <c:pt idx="15500">
                  <c:v>2023.5940000000001</c:v>
                </c:pt>
                <c:pt idx="15501">
                  <c:v>2026.953</c:v>
                </c:pt>
                <c:pt idx="15502">
                  <c:v>2032.3440000000001</c:v>
                </c:pt>
                <c:pt idx="15503">
                  <c:v>2032.578</c:v>
                </c:pt>
                <c:pt idx="15504">
                  <c:v>2039.375</c:v>
                </c:pt>
                <c:pt idx="15505">
                  <c:v>2039.6089999999999</c:v>
                </c:pt>
                <c:pt idx="15506">
                  <c:v>2042.1869999999999</c:v>
                </c:pt>
                <c:pt idx="15507">
                  <c:v>2046.797</c:v>
                </c:pt>
                <c:pt idx="15508">
                  <c:v>2047.7339999999999</c:v>
                </c:pt>
                <c:pt idx="15509">
                  <c:v>2039.7660000000001</c:v>
                </c:pt>
                <c:pt idx="15510">
                  <c:v>2032.3440000000001</c:v>
                </c:pt>
                <c:pt idx="15511">
                  <c:v>2051.797</c:v>
                </c:pt>
                <c:pt idx="15512">
                  <c:v>2054.7660000000001</c:v>
                </c:pt>
                <c:pt idx="15513">
                  <c:v>2058.5940000000001</c:v>
                </c:pt>
                <c:pt idx="15514">
                  <c:v>2057.9690000000001</c:v>
                </c:pt>
                <c:pt idx="15515">
                  <c:v>2057.9690000000001</c:v>
                </c:pt>
                <c:pt idx="15516">
                  <c:v>2064.375</c:v>
                </c:pt>
                <c:pt idx="15517">
                  <c:v>2061.953</c:v>
                </c:pt>
                <c:pt idx="15518">
                  <c:v>2066.4059999999999</c:v>
                </c:pt>
                <c:pt idx="15519">
                  <c:v>2067.1869999999999</c:v>
                </c:pt>
                <c:pt idx="15520">
                  <c:v>2066.5619999999999</c:v>
                </c:pt>
                <c:pt idx="15521">
                  <c:v>2072.7339999999999</c:v>
                </c:pt>
                <c:pt idx="15522">
                  <c:v>2074.6089999999999</c:v>
                </c:pt>
                <c:pt idx="15523">
                  <c:v>2075.1559999999999</c:v>
                </c:pt>
                <c:pt idx="15524">
                  <c:v>2077.7339999999999</c:v>
                </c:pt>
                <c:pt idx="15525">
                  <c:v>2075.547</c:v>
                </c:pt>
                <c:pt idx="15526">
                  <c:v>2081.953</c:v>
                </c:pt>
                <c:pt idx="15527">
                  <c:v>2083.9839999999999</c:v>
                </c:pt>
                <c:pt idx="15528">
                  <c:v>2083.203</c:v>
                </c:pt>
                <c:pt idx="15529">
                  <c:v>2085.3910000000001</c:v>
                </c:pt>
                <c:pt idx="15530">
                  <c:v>2088.5940000000001</c:v>
                </c:pt>
                <c:pt idx="15531">
                  <c:v>2088.203</c:v>
                </c:pt>
                <c:pt idx="15532">
                  <c:v>2088.9839999999999</c:v>
                </c:pt>
                <c:pt idx="15533">
                  <c:v>2089.1410000000001</c:v>
                </c:pt>
                <c:pt idx="15534">
                  <c:v>2089.375</c:v>
                </c:pt>
                <c:pt idx="15535">
                  <c:v>2083.75</c:v>
                </c:pt>
                <c:pt idx="15536">
                  <c:v>2081.4059999999999</c:v>
                </c:pt>
                <c:pt idx="15537">
                  <c:v>2081.5619999999999</c:v>
                </c:pt>
                <c:pt idx="15538">
                  <c:v>2084.375</c:v>
                </c:pt>
                <c:pt idx="15539">
                  <c:v>2081.797</c:v>
                </c:pt>
                <c:pt idx="15540">
                  <c:v>2079.6089999999999</c:v>
                </c:pt>
                <c:pt idx="15541">
                  <c:v>2081.5619999999999</c:v>
                </c:pt>
                <c:pt idx="15542">
                  <c:v>2080.3910000000001</c:v>
                </c:pt>
                <c:pt idx="15543">
                  <c:v>2080.1559999999999</c:v>
                </c:pt>
                <c:pt idx="15544">
                  <c:v>2078.3589999999999</c:v>
                </c:pt>
                <c:pt idx="15545">
                  <c:v>2076.172</c:v>
                </c:pt>
                <c:pt idx="15546">
                  <c:v>2076.953</c:v>
                </c:pt>
                <c:pt idx="15547">
                  <c:v>2074.6089999999999</c:v>
                </c:pt>
                <c:pt idx="15548">
                  <c:v>2071.5619999999999</c:v>
                </c:pt>
                <c:pt idx="15549">
                  <c:v>2069.375</c:v>
                </c:pt>
                <c:pt idx="15550">
                  <c:v>2068.5940000000001</c:v>
                </c:pt>
                <c:pt idx="15551">
                  <c:v>2067.7339999999999</c:v>
                </c:pt>
                <c:pt idx="15552">
                  <c:v>2065.7809999999999</c:v>
                </c:pt>
                <c:pt idx="15553">
                  <c:v>2060.1559999999999</c:v>
                </c:pt>
                <c:pt idx="15554">
                  <c:v>2060</c:v>
                </c:pt>
                <c:pt idx="15555">
                  <c:v>2058.75</c:v>
                </c:pt>
                <c:pt idx="15556">
                  <c:v>2055.1559999999999</c:v>
                </c:pt>
                <c:pt idx="15557">
                  <c:v>2055.1559999999999</c:v>
                </c:pt>
                <c:pt idx="15558">
                  <c:v>2053.203</c:v>
                </c:pt>
                <c:pt idx="15559">
                  <c:v>2050.7809999999999</c:v>
                </c:pt>
                <c:pt idx="15560">
                  <c:v>2045.9369999999999</c:v>
                </c:pt>
                <c:pt idx="15561">
                  <c:v>2045</c:v>
                </c:pt>
                <c:pt idx="15562">
                  <c:v>2043.203</c:v>
                </c:pt>
                <c:pt idx="15563">
                  <c:v>2039.7660000000001</c:v>
                </c:pt>
                <c:pt idx="15564">
                  <c:v>2040.3910000000001</c:v>
                </c:pt>
                <c:pt idx="15565">
                  <c:v>2034.6089999999999</c:v>
                </c:pt>
                <c:pt idx="15566">
                  <c:v>2033.9839999999999</c:v>
                </c:pt>
                <c:pt idx="15567">
                  <c:v>2032.9690000000001</c:v>
                </c:pt>
                <c:pt idx="15568">
                  <c:v>2031.953</c:v>
                </c:pt>
                <c:pt idx="15569">
                  <c:v>2029.6089999999999</c:v>
                </c:pt>
                <c:pt idx="15570">
                  <c:v>2029.1410000000001</c:v>
                </c:pt>
                <c:pt idx="15571">
                  <c:v>2025.547</c:v>
                </c:pt>
                <c:pt idx="15572">
                  <c:v>2023.9839999999999</c:v>
                </c:pt>
                <c:pt idx="15573">
                  <c:v>2022.1869999999999</c:v>
                </c:pt>
                <c:pt idx="15574">
                  <c:v>2021.4059999999999</c:v>
                </c:pt>
                <c:pt idx="15575">
                  <c:v>2018.5940000000001</c:v>
                </c:pt>
                <c:pt idx="15576">
                  <c:v>2019.1410000000001</c:v>
                </c:pt>
                <c:pt idx="15577">
                  <c:v>2017.1869999999999</c:v>
                </c:pt>
                <c:pt idx="15578">
                  <c:v>2018.5940000000001</c:v>
                </c:pt>
                <c:pt idx="15579">
                  <c:v>2014.6089999999999</c:v>
                </c:pt>
                <c:pt idx="15580">
                  <c:v>2013.3589999999999</c:v>
                </c:pt>
                <c:pt idx="15581">
                  <c:v>2012.1869999999999</c:v>
                </c:pt>
                <c:pt idx="15582">
                  <c:v>2013.203</c:v>
                </c:pt>
                <c:pt idx="15583">
                  <c:v>2008.75</c:v>
                </c:pt>
                <c:pt idx="15584">
                  <c:v>2008.75</c:v>
                </c:pt>
                <c:pt idx="15585">
                  <c:v>2007.9690000000001</c:v>
                </c:pt>
                <c:pt idx="15586">
                  <c:v>2007.3440000000001</c:v>
                </c:pt>
                <c:pt idx="15587">
                  <c:v>2009.6089999999999</c:v>
                </c:pt>
                <c:pt idx="15588">
                  <c:v>2010.1559999999999</c:v>
                </c:pt>
                <c:pt idx="15589">
                  <c:v>2015.3910000000001</c:v>
                </c:pt>
                <c:pt idx="15590">
                  <c:v>2009.375</c:v>
                </c:pt>
                <c:pt idx="15591">
                  <c:v>2010.1559999999999</c:v>
                </c:pt>
                <c:pt idx="15592">
                  <c:v>2013.75</c:v>
                </c:pt>
                <c:pt idx="15593">
                  <c:v>2012.3440000000001</c:v>
                </c:pt>
                <c:pt idx="15594">
                  <c:v>2016.5619999999999</c:v>
                </c:pt>
                <c:pt idx="15595">
                  <c:v>2015.9369999999999</c:v>
                </c:pt>
                <c:pt idx="15596">
                  <c:v>2019.1410000000001</c:v>
                </c:pt>
                <c:pt idx="15597">
                  <c:v>2020.1559999999999</c:v>
                </c:pt>
                <c:pt idx="15598">
                  <c:v>2018.9839999999999</c:v>
                </c:pt>
                <c:pt idx="15599">
                  <c:v>2018.9839999999999</c:v>
                </c:pt>
                <c:pt idx="15600">
                  <c:v>2023.3589999999999</c:v>
                </c:pt>
                <c:pt idx="15601">
                  <c:v>2023.9839999999999</c:v>
                </c:pt>
                <c:pt idx="15602">
                  <c:v>2026.4059999999999</c:v>
                </c:pt>
                <c:pt idx="15603">
                  <c:v>2029.1410000000001</c:v>
                </c:pt>
                <c:pt idx="15604">
                  <c:v>2025.9369999999999</c:v>
                </c:pt>
                <c:pt idx="15605">
                  <c:v>2029.6089999999999</c:v>
                </c:pt>
                <c:pt idx="15606">
                  <c:v>2029.375</c:v>
                </c:pt>
                <c:pt idx="15607">
                  <c:v>2028.5940000000001</c:v>
                </c:pt>
                <c:pt idx="15608">
                  <c:v>2032.3440000000001</c:v>
                </c:pt>
                <c:pt idx="15609">
                  <c:v>2034.375</c:v>
                </c:pt>
                <c:pt idx="15610">
                  <c:v>2035.7809999999999</c:v>
                </c:pt>
                <c:pt idx="15611">
                  <c:v>2035.7809999999999</c:v>
                </c:pt>
                <c:pt idx="15612">
                  <c:v>2020.7809999999999</c:v>
                </c:pt>
                <c:pt idx="15613">
                  <c:v>1963.5940000000001</c:v>
                </c:pt>
                <c:pt idx="15614">
                  <c:v>1985.547</c:v>
                </c:pt>
                <c:pt idx="15615">
                  <c:v>2028.9839999999999</c:v>
                </c:pt>
                <c:pt idx="15616">
                  <c:v>2004.6089999999999</c:v>
                </c:pt>
                <c:pt idx="15617">
                  <c:v>2005.1559999999999</c:v>
                </c:pt>
                <c:pt idx="15618">
                  <c:v>1999.6089999999999</c:v>
                </c:pt>
                <c:pt idx="15619">
                  <c:v>2004.7660000000001</c:v>
                </c:pt>
                <c:pt idx="15620">
                  <c:v>2013.75</c:v>
                </c:pt>
                <c:pt idx="15621">
                  <c:v>2018.203</c:v>
                </c:pt>
                <c:pt idx="15622">
                  <c:v>2025.3910000000001</c:v>
                </c:pt>
                <c:pt idx="15623">
                  <c:v>2025.547</c:v>
                </c:pt>
                <c:pt idx="15624">
                  <c:v>2028.5940000000001</c:v>
                </c:pt>
                <c:pt idx="15625">
                  <c:v>2026.4059999999999</c:v>
                </c:pt>
                <c:pt idx="15626">
                  <c:v>2029.6089999999999</c:v>
                </c:pt>
                <c:pt idx="15627">
                  <c:v>2041.5619999999999</c:v>
                </c:pt>
                <c:pt idx="15628">
                  <c:v>2035</c:v>
                </c:pt>
                <c:pt idx="15629">
                  <c:v>2027.3440000000001</c:v>
                </c:pt>
                <c:pt idx="15630">
                  <c:v>2015.547</c:v>
                </c:pt>
                <c:pt idx="15631">
                  <c:v>2003.203</c:v>
                </c:pt>
                <c:pt idx="15632">
                  <c:v>1999.1410000000001</c:v>
                </c:pt>
                <c:pt idx="15633">
                  <c:v>2003.203</c:v>
                </c:pt>
                <c:pt idx="15634">
                  <c:v>1998.5940000000001</c:v>
                </c:pt>
                <c:pt idx="15635">
                  <c:v>2000.547</c:v>
                </c:pt>
                <c:pt idx="15636">
                  <c:v>1998.5940000000001</c:v>
                </c:pt>
                <c:pt idx="15637">
                  <c:v>1994.6089999999999</c:v>
                </c:pt>
                <c:pt idx="15638">
                  <c:v>1998.203</c:v>
                </c:pt>
                <c:pt idx="15639">
                  <c:v>1993.75</c:v>
                </c:pt>
                <c:pt idx="15640">
                  <c:v>1994.6089999999999</c:v>
                </c:pt>
                <c:pt idx="15641">
                  <c:v>1994.1410000000001</c:v>
                </c:pt>
                <c:pt idx="15642">
                  <c:v>1997.578</c:v>
                </c:pt>
                <c:pt idx="15643">
                  <c:v>1994.1410000000001</c:v>
                </c:pt>
                <c:pt idx="15644">
                  <c:v>1990.9369999999999</c:v>
                </c:pt>
                <c:pt idx="15645">
                  <c:v>1992.3440000000001</c:v>
                </c:pt>
                <c:pt idx="15646">
                  <c:v>1990.1559999999999</c:v>
                </c:pt>
                <c:pt idx="15647">
                  <c:v>1990.1559999999999</c:v>
                </c:pt>
                <c:pt idx="15648">
                  <c:v>1985</c:v>
                </c:pt>
                <c:pt idx="15649">
                  <c:v>1986.953</c:v>
                </c:pt>
                <c:pt idx="15650">
                  <c:v>1985.7809999999999</c:v>
                </c:pt>
                <c:pt idx="15651">
                  <c:v>1987.3440000000001</c:v>
                </c:pt>
                <c:pt idx="15652">
                  <c:v>1987.3440000000001</c:v>
                </c:pt>
                <c:pt idx="15653">
                  <c:v>1987.1869999999999</c:v>
                </c:pt>
                <c:pt idx="15654">
                  <c:v>1984.375</c:v>
                </c:pt>
                <c:pt idx="15655">
                  <c:v>1986.797</c:v>
                </c:pt>
                <c:pt idx="15656">
                  <c:v>1984.7660000000001</c:v>
                </c:pt>
                <c:pt idx="15657">
                  <c:v>1985.3910000000001</c:v>
                </c:pt>
                <c:pt idx="15658">
                  <c:v>1985.3910000000001</c:v>
                </c:pt>
                <c:pt idx="15659">
                  <c:v>1986.4059999999999</c:v>
                </c:pt>
                <c:pt idx="15660">
                  <c:v>1984.6089999999999</c:v>
                </c:pt>
                <c:pt idx="15661">
                  <c:v>1983.75</c:v>
                </c:pt>
                <c:pt idx="15662">
                  <c:v>1983.75</c:v>
                </c:pt>
                <c:pt idx="15663">
                  <c:v>1984.6089999999999</c:v>
                </c:pt>
                <c:pt idx="15664">
                  <c:v>1983.5940000000001</c:v>
                </c:pt>
                <c:pt idx="15665">
                  <c:v>1988.3589999999999</c:v>
                </c:pt>
                <c:pt idx="15666">
                  <c:v>1987.3440000000001</c:v>
                </c:pt>
                <c:pt idx="15667">
                  <c:v>1987.9690000000001</c:v>
                </c:pt>
                <c:pt idx="15668">
                  <c:v>1987.3440000000001</c:v>
                </c:pt>
                <c:pt idx="15669">
                  <c:v>1986.172</c:v>
                </c:pt>
                <c:pt idx="15670">
                  <c:v>1987.9690000000001</c:v>
                </c:pt>
                <c:pt idx="15671">
                  <c:v>1991.5619999999999</c:v>
                </c:pt>
                <c:pt idx="15672">
                  <c:v>1989.7660000000001</c:v>
                </c:pt>
                <c:pt idx="15673">
                  <c:v>1992.578</c:v>
                </c:pt>
                <c:pt idx="15674">
                  <c:v>1991.4059999999999</c:v>
                </c:pt>
                <c:pt idx="15675">
                  <c:v>1990.9369999999999</c:v>
                </c:pt>
                <c:pt idx="15676">
                  <c:v>1992.9690000000001</c:v>
                </c:pt>
                <c:pt idx="15677">
                  <c:v>1996.5619999999999</c:v>
                </c:pt>
                <c:pt idx="15678">
                  <c:v>1996.172</c:v>
                </c:pt>
                <c:pt idx="15679">
                  <c:v>1997.3440000000001</c:v>
                </c:pt>
                <c:pt idx="15680">
                  <c:v>1997.578</c:v>
                </c:pt>
                <c:pt idx="15681">
                  <c:v>1997.7339999999999</c:v>
                </c:pt>
                <c:pt idx="15682">
                  <c:v>1996.953</c:v>
                </c:pt>
                <c:pt idx="15683">
                  <c:v>2000.1559999999999</c:v>
                </c:pt>
                <c:pt idx="15684">
                  <c:v>2002.3440000000001</c:v>
                </c:pt>
                <c:pt idx="15685">
                  <c:v>2001.4059999999999</c:v>
                </c:pt>
                <c:pt idx="15686">
                  <c:v>2002.7339999999999</c:v>
                </c:pt>
                <c:pt idx="15687">
                  <c:v>2003.3589999999999</c:v>
                </c:pt>
                <c:pt idx="15688">
                  <c:v>2002.3440000000001</c:v>
                </c:pt>
                <c:pt idx="15689">
                  <c:v>2002.1869999999999</c:v>
                </c:pt>
                <c:pt idx="15690">
                  <c:v>2003.75</c:v>
                </c:pt>
                <c:pt idx="15691">
                  <c:v>2005.547</c:v>
                </c:pt>
                <c:pt idx="15692">
                  <c:v>2005.547</c:v>
                </c:pt>
                <c:pt idx="15693">
                  <c:v>2006.953</c:v>
                </c:pt>
                <c:pt idx="15694">
                  <c:v>2008.3589999999999</c:v>
                </c:pt>
                <c:pt idx="15695">
                  <c:v>2004.6089999999999</c:v>
                </c:pt>
                <c:pt idx="15696">
                  <c:v>2002.3440000000001</c:v>
                </c:pt>
                <c:pt idx="15697">
                  <c:v>2005</c:v>
                </c:pt>
                <c:pt idx="15698">
                  <c:v>2005.1559999999999</c:v>
                </c:pt>
                <c:pt idx="15699">
                  <c:v>2004.6089999999999</c:v>
                </c:pt>
                <c:pt idx="15700">
                  <c:v>2009.6089999999999</c:v>
                </c:pt>
                <c:pt idx="15701">
                  <c:v>2009.375</c:v>
                </c:pt>
                <c:pt idx="15702">
                  <c:v>2007.578</c:v>
                </c:pt>
                <c:pt idx="15703">
                  <c:v>2007.578</c:v>
                </c:pt>
                <c:pt idx="15704">
                  <c:v>2008.203</c:v>
                </c:pt>
                <c:pt idx="15705">
                  <c:v>2009.1410000000001</c:v>
                </c:pt>
                <c:pt idx="15706">
                  <c:v>2012.7339999999999</c:v>
                </c:pt>
                <c:pt idx="15707">
                  <c:v>2012.1869999999999</c:v>
                </c:pt>
                <c:pt idx="15708">
                  <c:v>2011.953</c:v>
                </c:pt>
                <c:pt idx="15709">
                  <c:v>2015.547</c:v>
                </c:pt>
                <c:pt idx="15710">
                  <c:v>2012.3440000000001</c:v>
                </c:pt>
                <c:pt idx="15711">
                  <c:v>2005.9369999999999</c:v>
                </c:pt>
                <c:pt idx="15712">
                  <c:v>1995.3910000000001</c:v>
                </c:pt>
                <c:pt idx="15713">
                  <c:v>1998.9839999999999</c:v>
                </c:pt>
                <c:pt idx="15714">
                  <c:v>2003.203</c:v>
                </c:pt>
                <c:pt idx="15715">
                  <c:v>1999.375</c:v>
                </c:pt>
                <c:pt idx="15716">
                  <c:v>2000.547</c:v>
                </c:pt>
                <c:pt idx="15717">
                  <c:v>2006.4059999999999</c:v>
                </c:pt>
                <c:pt idx="15718">
                  <c:v>2008.75</c:v>
                </c:pt>
                <c:pt idx="15719">
                  <c:v>2012.1869999999999</c:v>
                </c:pt>
                <c:pt idx="15720">
                  <c:v>2015.7809999999999</c:v>
                </c:pt>
                <c:pt idx="15721">
                  <c:v>2012.9690000000001</c:v>
                </c:pt>
                <c:pt idx="15722">
                  <c:v>2014.375</c:v>
                </c:pt>
                <c:pt idx="15723">
                  <c:v>2013.3589999999999</c:v>
                </c:pt>
                <c:pt idx="15724">
                  <c:v>2010.7809999999999</c:v>
                </c:pt>
                <c:pt idx="15725">
                  <c:v>2013.75</c:v>
                </c:pt>
                <c:pt idx="15726">
                  <c:v>2017.9690000000001</c:v>
                </c:pt>
                <c:pt idx="15727">
                  <c:v>2009.7660000000001</c:v>
                </c:pt>
                <c:pt idx="15728">
                  <c:v>2001.797</c:v>
                </c:pt>
                <c:pt idx="15729">
                  <c:v>2004.6089999999999</c:v>
                </c:pt>
                <c:pt idx="15730">
                  <c:v>2007.9690000000001</c:v>
                </c:pt>
                <c:pt idx="15731">
                  <c:v>2007.7339999999999</c:v>
                </c:pt>
                <c:pt idx="15732">
                  <c:v>2007.578</c:v>
                </c:pt>
                <c:pt idx="15733">
                  <c:v>2011.4059999999999</c:v>
                </c:pt>
                <c:pt idx="15734">
                  <c:v>2013.9839999999999</c:v>
                </c:pt>
                <c:pt idx="15735">
                  <c:v>2012.9690000000001</c:v>
                </c:pt>
                <c:pt idx="15736">
                  <c:v>2014.7660000000001</c:v>
                </c:pt>
                <c:pt idx="15737">
                  <c:v>2011.953</c:v>
                </c:pt>
                <c:pt idx="15738">
                  <c:v>2011.797</c:v>
                </c:pt>
                <c:pt idx="15739">
                  <c:v>2014.6089999999999</c:v>
                </c:pt>
                <c:pt idx="15740">
                  <c:v>2017.3440000000001</c:v>
                </c:pt>
                <c:pt idx="15741">
                  <c:v>2016.953</c:v>
                </c:pt>
                <c:pt idx="15742">
                  <c:v>2017.7339999999999</c:v>
                </c:pt>
                <c:pt idx="15743">
                  <c:v>2013.75</c:v>
                </c:pt>
                <c:pt idx="15744">
                  <c:v>2015.1559999999999</c:v>
                </c:pt>
                <c:pt idx="15745">
                  <c:v>2015.7809999999999</c:v>
                </c:pt>
                <c:pt idx="15746">
                  <c:v>2013.75</c:v>
                </c:pt>
                <c:pt idx="15747">
                  <c:v>2016.4059999999999</c:v>
                </c:pt>
                <c:pt idx="15748">
                  <c:v>2017.3440000000001</c:v>
                </c:pt>
                <c:pt idx="15749">
                  <c:v>2018.5940000000001</c:v>
                </c:pt>
                <c:pt idx="15750">
                  <c:v>2016.953</c:v>
                </c:pt>
                <c:pt idx="15751">
                  <c:v>2015.9369999999999</c:v>
                </c:pt>
                <c:pt idx="15752">
                  <c:v>2018.9839999999999</c:v>
                </c:pt>
                <c:pt idx="15753">
                  <c:v>2015.1559999999999</c:v>
                </c:pt>
                <c:pt idx="15754">
                  <c:v>2017.9690000000001</c:v>
                </c:pt>
                <c:pt idx="15755">
                  <c:v>2017.9690000000001</c:v>
                </c:pt>
                <c:pt idx="15756">
                  <c:v>2017.3440000000001</c:v>
                </c:pt>
                <c:pt idx="15757">
                  <c:v>2018.3589999999999</c:v>
                </c:pt>
                <c:pt idx="15758">
                  <c:v>2016.953</c:v>
                </c:pt>
                <c:pt idx="15759">
                  <c:v>2018.75</c:v>
                </c:pt>
                <c:pt idx="15760">
                  <c:v>2020.1559999999999</c:v>
                </c:pt>
                <c:pt idx="15761">
                  <c:v>2021.5619999999999</c:v>
                </c:pt>
                <c:pt idx="15762">
                  <c:v>2019.375</c:v>
                </c:pt>
                <c:pt idx="15763">
                  <c:v>2015.9369999999999</c:v>
                </c:pt>
                <c:pt idx="15764">
                  <c:v>2019.6089999999999</c:v>
                </c:pt>
                <c:pt idx="15765">
                  <c:v>2016.5619999999999</c:v>
                </c:pt>
                <c:pt idx="15766">
                  <c:v>2012.578</c:v>
                </c:pt>
                <c:pt idx="15767">
                  <c:v>2011.797</c:v>
                </c:pt>
                <c:pt idx="15768">
                  <c:v>2013.75</c:v>
                </c:pt>
                <c:pt idx="15769">
                  <c:v>2011.797</c:v>
                </c:pt>
                <c:pt idx="15770">
                  <c:v>2012.9690000000001</c:v>
                </c:pt>
                <c:pt idx="15771">
                  <c:v>2011.4059999999999</c:v>
                </c:pt>
                <c:pt idx="15772">
                  <c:v>2011.172</c:v>
                </c:pt>
                <c:pt idx="15773">
                  <c:v>2008.203</c:v>
                </c:pt>
                <c:pt idx="15774">
                  <c:v>2008.5940000000001</c:v>
                </c:pt>
                <c:pt idx="15775">
                  <c:v>2005.9369999999999</c:v>
                </c:pt>
                <c:pt idx="15776">
                  <c:v>2005</c:v>
                </c:pt>
                <c:pt idx="15777">
                  <c:v>2004.375</c:v>
                </c:pt>
                <c:pt idx="15778">
                  <c:v>2003.203</c:v>
                </c:pt>
                <c:pt idx="15779">
                  <c:v>2005.3910000000001</c:v>
                </c:pt>
                <c:pt idx="15780">
                  <c:v>2003.75</c:v>
                </c:pt>
                <c:pt idx="15781">
                  <c:v>2003.203</c:v>
                </c:pt>
                <c:pt idx="15782">
                  <c:v>2001.953</c:v>
                </c:pt>
                <c:pt idx="15783">
                  <c:v>2005.547</c:v>
                </c:pt>
                <c:pt idx="15784">
                  <c:v>2003.5940000000001</c:v>
                </c:pt>
                <c:pt idx="15785">
                  <c:v>2003.203</c:v>
                </c:pt>
                <c:pt idx="15786">
                  <c:v>1999.6089999999999</c:v>
                </c:pt>
                <c:pt idx="15787">
                  <c:v>1999.7660000000001</c:v>
                </c:pt>
                <c:pt idx="15788">
                  <c:v>2000.9369999999999</c:v>
                </c:pt>
                <c:pt idx="15789">
                  <c:v>1998.3589999999999</c:v>
                </c:pt>
                <c:pt idx="15790">
                  <c:v>1998.3589999999999</c:v>
                </c:pt>
                <c:pt idx="15791">
                  <c:v>1996.4059999999999</c:v>
                </c:pt>
                <c:pt idx="15792">
                  <c:v>2000.3910000000001</c:v>
                </c:pt>
                <c:pt idx="15793">
                  <c:v>1997.1869999999999</c:v>
                </c:pt>
                <c:pt idx="15794">
                  <c:v>1997.3440000000001</c:v>
                </c:pt>
                <c:pt idx="15795">
                  <c:v>1999.375</c:v>
                </c:pt>
                <c:pt idx="15796">
                  <c:v>2003.203</c:v>
                </c:pt>
                <c:pt idx="15797">
                  <c:v>2003.9839999999999</c:v>
                </c:pt>
                <c:pt idx="15798">
                  <c:v>2004.7660000000001</c:v>
                </c:pt>
                <c:pt idx="15799">
                  <c:v>2000.7809999999999</c:v>
                </c:pt>
                <c:pt idx="15800">
                  <c:v>2003.3589999999999</c:v>
                </c:pt>
                <c:pt idx="15801">
                  <c:v>2007.3440000000001</c:v>
                </c:pt>
                <c:pt idx="15802">
                  <c:v>2008.5940000000001</c:v>
                </c:pt>
                <c:pt idx="15803">
                  <c:v>2010.9369999999999</c:v>
                </c:pt>
                <c:pt idx="15804">
                  <c:v>2011.797</c:v>
                </c:pt>
                <c:pt idx="15805">
                  <c:v>2014.1410000000001</c:v>
                </c:pt>
                <c:pt idx="15806">
                  <c:v>2014.6089999999999</c:v>
                </c:pt>
                <c:pt idx="15807">
                  <c:v>2015.1559999999999</c:v>
                </c:pt>
                <c:pt idx="15808">
                  <c:v>2017.578</c:v>
                </c:pt>
                <c:pt idx="15809">
                  <c:v>2019.1410000000001</c:v>
                </c:pt>
                <c:pt idx="15810">
                  <c:v>2024.7660000000001</c:v>
                </c:pt>
                <c:pt idx="15811">
                  <c:v>2026.797</c:v>
                </c:pt>
                <c:pt idx="15812">
                  <c:v>2025.3910000000001</c:v>
                </c:pt>
                <c:pt idx="15813">
                  <c:v>2026.5619999999999</c:v>
                </c:pt>
                <c:pt idx="15814">
                  <c:v>2030.7809999999999</c:v>
                </c:pt>
                <c:pt idx="15815">
                  <c:v>2033.5940000000001</c:v>
                </c:pt>
                <c:pt idx="15816">
                  <c:v>2037.1869999999999</c:v>
                </c:pt>
                <c:pt idx="15817">
                  <c:v>2041.5619999999999</c:v>
                </c:pt>
                <c:pt idx="15818">
                  <c:v>2042.7339999999999</c:v>
                </c:pt>
                <c:pt idx="15819">
                  <c:v>2045.3910000000001</c:v>
                </c:pt>
                <c:pt idx="15820">
                  <c:v>2051.797</c:v>
                </c:pt>
                <c:pt idx="15821">
                  <c:v>2048.75</c:v>
                </c:pt>
                <c:pt idx="15822">
                  <c:v>2038.203</c:v>
                </c:pt>
                <c:pt idx="15823">
                  <c:v>2054.6089999999999</c:v>
                </c:pt>
                <c:pt idx="15824">
                  <c:v>2064.375</c:v>
                </c:pt>
                <c:pt idx="15825">
                  <c:v>2056.953</c:v>
                </c:pt>
                <c:pt idx="15826">
                  <c:v>2062.7339999999999</c:v>
                </c:pt>
                <c:pt idx="15827">
                  <c:v>2059.375</c:v>
                </c:pt>
                <c:pt idx="15828">
                  <c:v>2062.1869999999999</c:v>
                </c:pt>
                <c:pt idx="15829">
                  <c:v>2065.9369999999999</c:v>
                </c:pt>
                <c:pt idx="15830">
                  <c:v>2069.375</c:v>
                </c:pt>
                <c:pt idx="15831">
                  <c:v>2074.1410000000001</c:v>
                </c:pt>
                <c:pt idx="15832">
                  <c:v>2071.5619999999999</c:v>
                </c:pt>
                <c:pt idx="15833">
                  <c:v>2075.1559999999999</c:v>
                </c:pt>
                <c:pt idx="15834">
                  <c:v>2072.578</c:v>
                </c:pt>
                <c:pt idx="15835">
                  <c:v>2074.6089999999999</c:v>
                </c:pt>
                <c:pt idx="15836">
                  <c:v>2079.375</c:v>
                </c:pt>
                <c:pt idx="15837">
                  <c:v>2079.7660000000001</c:v>
                </c:pt>
                <c:pt idx="15838">
                  <c:v>2084.1410000000001</c:v>
                </c:pt>
                <c:pt idx="15839">
                  <c:v>2085.7809999999999</c:v>
                </c:pt>
                <c:pt idx="15840">
                  <c:v>2090.547</c:v>
                </c:pt>
                <c:pt idx="15841">
                  <c:v>2088.5940000000001</c:v>
                </c:pt>
                <c:pt idx="15842">
                  <c:v>2088.9839999999999</c:v>
                </c:pt>
                <c:pt idx="15843">
                  <c:v>2091.172</c:v>
                </c:pt>
                <c:pt idx="15844">
                  <c:v>2093.9839999999999</c:v>
                </c:pt>
                <c:pt idx="15845">
                  <c:v>2094.375</c:v>
                </c:pt>
                <c:pt idx="15846">
                  <c:v>2094.7660000000001</c:v>
                </c:pt>
                <c:pt idx="15847">
                  <c:v>2092.1869999999999</c:v>
                </c:pt>
                <c:pt idx="15848">
                  <c:v>2088.203</c:v>
                </c:pt>
                <c:pt idx="15849">
                  <c:v>2088.203</c:v>
                </c:pt>
                <c:pt idx="15850">
                  <c:v>2088.3589999999999</c:v>
                </c:pt>
                <c:pt idx="15851">
                  <c:v>2086.172</c:v>
                </c:pt>
                <c:pt idx="15852">
                  <c:v>2086.4059999999999</c:v>
                </c:pt>
                <c:pt idx="15853">
                  <c:v>2084.6089999999999</c:v>
                </c:pt>
                <c:pt idx="15854">
                  <c:v>2082.1869999999999</c:v>
                </c:pt>
                <c:pt idx="15855">
                  <c:v>2082.9690000000001</c:v>
                </c:pt>
                <c:pt idx="15856">
                  <c:v>2079.6089999999999</c:v>
                </c:pt>
                <c:pt idx="15857">
                  <c:v>2079.1410000000001</c:v>
                </c:pt>
                <c:pt idx="15858">
                  <c:v>2078.9839999999999</c:v>
                </c:pt>
                <c:pt idx="15859">
                  <c:v>2080.547</c:v>
                </c:pt>
                <c:pt idx="15860">
                  <c:v>2074.375</c:v>
                </c:pt>
                <c:pt idx="15861">
                  <c:v>2073.75</c:v>
                </c:pt>
                <c:pt idx="15862">
                  <c:v>2069.7660000000001</c:v>
                </c:pt>
                <c:pt idx="15863">
                  <c:v>2068.9839999999999</c:v>
                </c:pt>
                <c:pt idx="15864">
                  <c:v>2065.3910000000001</c:v>
                </c:pt>
                <c:pt idx="15865">
                  <c:v>2064.6089999999999</c:v>
                </c:pt>
                <c:pt idx="15866">
                  <c:v>2061.797</c:v>
                </c:pt>
                <c:pt idx="15867">
                  <c:v>2059.7660000000001</c:v>
                </c:pt>
                <c:pt idx="15868">
                  <c:v>2058.5940000000001</c:v>
                </c:pt>
                <c:pt idx="15869">
                  <c:v>2056.5619999999999</c:v>
                </c:pt>
                <c:pt idx="15870">
                  <c:v>2052.1869999999999</c:v>
                </c:pt>
                <c:pt idx="15871">
                  <c:v>2051.4059999999999</c:v>
                </c:pt>
                <c:pt idx="15872">
                  <c:v>2047.7339999999999</c:v>
                </c:pt>
                <c:pt idx="15873">
                  <c:v>2045.9369999999999</c:v>
                </c:pt>
                <c:pt idx="15874">
                  <c:v>2043.203</c:v>
                </c:pt>
                <c:pt idx="15875">
                  <c:v>2043.75</c:v>
                </c:pt>
                <c:pt idx="15876">
                  <c:v>2035.9369999999999</c:v>
                </c:pt>
                <c:pt idx="15877">
                  <c:v>2035</c:v>
                </c:pt>
                <c:pt idx="15878">
                  <c:v>2036.4059999999999</c:v>
                </c:pt>
                <c:pt idx="15879">
                  <c:v>2032.9690000000001</c:v>
                </c:pt>
                <c:pt idx="15880">
                  <c:v>2031.5619999999999</c:v>
                </c:pt>
                <c:pt idx="15881">
                  <c:v>2027.9690000000001</c:v>
                </c:pt>
                <c:pt idx="15882">
                  <c:v>2026.172</c:v>
                </c:pt>
                <c:pt idx="15883">
                  <c:v>2025.9369999999999</c:v>
                </c:pt>
                <c:pt idx="15884">
                  <c:v>2023.3589999999999</c:v>
                </c:pt>
                <c:pt idx="15885">
                  <c:v>2021.953</c:v>
                </c:pt>
                <c:pt idx="15886">
                  <c:v>2017.3440000000001</c:v>
                </c:pt>
                <c:pt idx="15887">
                  <c:v>2017.7339999999999</c:v>
                </c:pt>
                <c:pt idx="15888">
                  <c:v>2015.547</c:v>
                </c:pt>
                <c:pt idx="15889">
                  <c:v>2014.375</c:v>
                </c:pt>
                <c:pt idx="15890">
                  <c:v>2012.3440000000001</c:v>
                </c:pt>
                <c:pt idx="15891">
                  <c:v>2008.9839999999999</c:v>
                </c:pt>
                <c:pt idx="15892">
                  <c:v>2011.953</c:v>
                </c:pt>
                <c:pt idx="15893">
                  <c:v>2010.3910000000001</c:v>
                </c:pt>
                <c:pt idx="15894">
                  <c:v>2007.578</c:v>
                </c:pt>
                <c:pt idx="15895">
                  <c:v>2010.3910000000001</c:v>
                </c:pt>
                <c:pt idx="15896">
                  <c:v>2009.1410000000001</c:v>
                </c:pt>
                <c:pt idx="15897">
                  <c:v>2007.7339999999999</c:v>
                </c:pt>
                <c:pt idx="15898">
                  <c:v>2009.7660000000001</c:v>
                </c:pt>
                <c:pt idx="15899">
                  <c:v>2009.6089999999999</c:v>
                </c:pt>
                <c:pt idx="15900">
                  <c:v>2006.5619999999999</c:v>
                </c:pt>
                <c:pt idx="15901">
                  <c:v>2013.75</c:v>
                </c:pt>
                <c:pt idx="15902">
                  <c:v>2009.6089999999999</c:v>
                </c:pt>
                <c:pt idx="15903">
                  <c:v>2006.953</c:v>
                </c:pt>
                <c:pt idx="15904">
                  <c:v>2012.7339999999999</c:v>
                </c:pt>
                <c:pt idx="15905">
                  <c:v>2009.1410000000001</c:v>
                </c:pt>
                <c:pt idx="15906">
                  <c:v>2010.547</c:v>
                </c:pt>
                <c:pt idx="15907">
                  <c:v>2011.953</c:v>
                </c:pt>
                <c:pt idx="15908">
                  <c:v>2009.7660000000001</c:v>
                </c:pt>
                <c:pt idx="15909">
                  <c:v>2010</c:v>
                </c:pt>
                <c:pt idx="15910">
                  <c:v>2012.3440000000001</c:v>
                </c:pt>
                <c:pt idx="15911">
                  <c:v>2013.203</c:v>
                </c:pt>
                <c:pt idx="15912">
                  <c:v>2016.5619999999999</c:v>
                </c:pt>
                <c:pt idx="15913">
                  <c:v>2016.953</c:v>
                </c:pt>
                <c:pt idx="15914">
                  <c:v>2017.9690000000001</c:v>
                </c:pt>
                <c:pt idx="15915">
                  <c:v>2019.7660000000001</c:v>
                </c:pt>
                <c:pt idx="15916">
                  <c:v>2020</c:v>
                </c:pt>
                <c:pt idx="15917">
                  <c:v>2026.797</c:v>
                </c:pt>
                <c:pt idx="15918">
                  <c:v>2025.3910000000001</c:v>
                </c:pt>
                <c:pt idx="15919">
                  <c:v>2028.3589999999999</c:v>
                </c:pt>
                <c:pt idx="15920">
                  <c:v>2031.172</c:v>
                </c:pt>
                <c:pt idx="15921">
                  <c:v>2030.9369999999999</c:v>
                </c:pt>
                <c:pt idx="15922">
                  <c:v>2034.1410000000001</c:v>
                </c:pt>
                <c:pt idx="15923">
                  <c:v>2033.5940000000001</c:v>
                </c:pt>
                <c:pt idx="15924">
                  <c:v>2021.4059999999999</c:v>
                </c:pt>
                <c:pt idx="15925">
                  <c:v>1967.9690000000001</c:v>
                </c:pt>
                <c:pt idx="15926">
                  <c:v>1975.3910000000001</c:v>
                </c:pt>
                <c:pt idx="15927">
                  <c:v>2023.5940000000001</c:v>
                </c:pt>
                <c:pt idx="15928">
                  <c:v>1995.9369999999999</c:v>
                </c:pt>
                <c:pt idx="15929">
                  <c:v>1998.9839999999999</c:v>
                </c:pt>
                <c:pt idx="15930">
                  <c:v>2002.9690000000001</c:v>
                </c:pt>
                <c:pt idx="15931">
                  <c:v>2003.75</c:v>
                </c:pt>
                <c:pt idx="15932">
                  <c:v>2012.3440000000001</c:v>
                </c:pt>
                <c:pt idx="15933">
                  <c:v>2016.953</c:v>
                </c:pt>
                <c:pt idx="15934">
                  <c:v>2019.6089999999999</c:v>
                </c:pt>
                <c:pt idx="15935">
                  <c:v>2018.5940000000001</c:v>
                </c:pt>
                <c:pt idx="15936">
                  <c:v>2021.172</c:v>
                </c:pt>
                <c:pt idx="15937">
                  <c:v>2015.9369999999999</c:v>
                </c:pt>
                <c:pt idx="15938">
                  <c:v>2018.203</c:v>
                </c:pt>
                <c:pt idx="15939">
                  <c:v>2032.3440000000001</c:v>
                </c:pt>
                <c:pt idx="15940">
                  <c:v>2038.203</c:v>
                </c:pt>
                <c:pt idx="15941">
                  <c:v>2027.1869999999999</c:v>
                </c:pt>
                <c:pt idx="15942">
                  <c:v>2001.797</c:v>
                </c:pt>
                <c:pt idx="15943">
                  <c:v>2002.1869999999999</c:v>
                </c:pt>
                <c:pt idx="15944">
                  <c:v>2007.7339999999999</c:v>
                </c:pt>
                <c:pt idx="15945">
                  <c:v>2001.172</c:v>
                </c:pt>
                <c:pt idx="15946">
                  <c:v>2001.172</c:v>
                </c:pt>
                <c:pt idx="15947">
                  <c:v>1999.7660000000001</c:v>
                </c:pt>
                <c:pt idx="15948">
                  <c:v>1996.172</c:v>
                </c:pt>
                <c:pt idx="15949">
                  <c:v>1995.7809999999999</c:v>
                </c:pt>
                <c:pt idx="15950">
                  <c:v>1996.5619999999999</c:v>
                </c:pt>
                <c:pt idx="15951">
                  <c:v>1993.75</c:v>
                </c:pt>
                <c:pt idx="15952">
                  <c:v>1991.797</c:v>
                </c:pt>
                <c:pt idx="15953">
                  <c:v>1993.3589999999999</c:v>
                </c:pt>
                <c:pt idx="15954">
                  <c:v>1992.9690000000001</c:v>
                </c:pt>
                <c:pt idx="15955">
                  <c:v>1991.5619999999999</c:v>
                </c:pt>
                <c:pt idx="15956">
                  <c:v>1990.547</c:v>
                </c:pt>
                <c:pt idx="15957">
                  <c:v>1988.203</c:v>
                </c:pt>
                <c:pt idx="15958">
                  <c:v>1987.9690000000001</c:v>
                </c:pt>
                <c:pt idx="15959">
                  <c:v>1985</c:v>
                </c:pt>
                <c:pt idx="15960">
                  <c:v>1985.9369999999999</c:v>
                </c:pt>
                <c:pt idx="15961">
                  <c:v>1985.7809999999999</c:v>
                </c:pt>
                <c:pt idx="15962">
                  <c:v>1985.547</c:v>
                </c:pt>
                <c:pt idx="15963">
                  <c:v>1982.7339999999999</c:v>
                </c:pt>
                <c:pt idx="15964">
                  <c:v>1984.375</c:v>
                </c:pt>
                <c:pt idx="15965">
                  <c:v>1981.4059999999999</c:v>
                </c:pt>
                <c:pt idx="15966">
                  <c:v>1985.1559999999999</c:v>
                </c:pt>
                <c:pt idx="15967">
                  <c:v>1982.1869999999999</c:v>
                </c:pt>
                <c:pt idx="15968">
                  <c:v>1983.3589999999999</c:v>
                </c:pt>
                <c:pt idx="15969">
                  <c:v>1983.203</c:v>
                </c:pt>
                <c:pt idx="15970">
                  <c:v>1983.9839999999999</c:v>
                </c:pt>
                <c:pt idx="15971">
                  <c:v>1981.797</c:v>
                </c:pt>
                <c:pt idx="15972">
                  <c:v>1981.4059999999999</c:v>
                </c:pt>
                <c:pt idx="15973">
                  <c:v>1983.75</c:v>
                </c:pt>
                <c:pt idx="15974">
                  <c:v>1980.547</c:v>
                </c:pt>
                <c:pt idx="15975">
                  <c:v>1983.5940000000001</c:v>
                </c:pt>
                <c:pt idx="15976">
                  <c:v>1980.9369999999999</c:v>
                </c:pt>
                <c:pt idx="15977">
                  <c:v>1982.578</c:v>
                </c:pt>
                <c:pt idx="15978">
                  <c:v>1984.7660000000001</c:v>
                </c:pt>
                <c:pt idx="15979">
                  <c:v>1983.9839999999999</c:v>
                </c:pt>
                <c:pt idx="15980">
                  <c:v>1984.375</c:v>
                </c:pt>
                <c:pt idx="15981">
                  <c:v>1985.547</c:v>
                </c:pt>
                <c:pt idx="15982">
                  <c:v>1987.9690000000001</c:v>
                </c:pt>
                <c:pt idx="15983">
                  <c:v>1988.203</c:v>
                </c:pt>
                <c:pt idx="15984">
                  <c:v>1988.9839999999999</c:v>
                </c:pt>
                <c:pt idx="15985">
                  <c:v>1988.203</c:v>
                </c:pt>
                <c:pt idx="15986">
                  <c:v>1987.9690000000001</c:v>
                </c:pt>
                <c:pt idx="15987">
                  <c:v>1988.9839999999999</c:v>
                </c:pt>
                <c:pt idx="15988">
                  <c:v>1986.953</c:v>
                </c:pt>
                <c:pt idx="15989">
                  <c:v>1990.7809999999999</c:v>
                </c:pt>
                <c:pt idx="15990">
                  <c:v>1992.578</c:v>
                </c:pt>
                <c:pt idx="15991">
                  <c:v>1993.5940000000001</c:v>
                </c:pt>
                <c:pt idx="15992">
                  <c:v>1994.1410000000001</c:v>
                </c:pt>
                <c:pt idx="15993">
                  <c:v>1996.4059999999999</c:v>
                </c:pt>
                <c:pt idx="15994">
                  <c:v>1998.9839999999999</c:v>
                </c:pt>
                <c:pt idx="15995">
                  <c:v>1998.3589999999999</c:v>
                </c:pt>
                <c:pt idx="15996">
                  <c:v>2000.3910000000001</c:v>
                </c:pt>
                <c:pt idx="15997">
                  <c:v>1998.9839999999999</c:v>
                </c:pt>
                <c:pt idx="15998">
                  <c:v>1999.1410000000001</c:v>
                </c:pt>
                <c:pt idx="15999">
                  <c:v>2001.4059999999999</c:v>
                </c:pt>
                <c:pt idx="16000">
                  <c:v>2000.9369999999999</c:v>
                </c:pt>
                <c:pt idx="16001">
                  <c:v>2002.1869999999999</c:v>
                </c:pt>
                <c:pt idx="16002">
                  <c:v>2002.3440000000001</c:v>
                </c:pt>
                <c:pt idx="16003">
                  <c:v>2002.7339999999999</c:v>
                </c:pt>
                <c:pt idx="16004">
                  <c:v>2002.578</c:v>
                </c:pt>
                <c:pt idx="16005">
                  <c:v>1999.1410000000001</c:v>
                </c:pt>
                <c:pt idx="16006">
                  <c:v>2001.797</c:v>
                </c:pt>
                <c:pt idx="16007">
                  <c:v>2004.375</c:v>
                </c:pt>
                <c:pt idx="16008">
                  <c:v>2004.1410000000001</c:v>
                </c:pt>
                <c:pt idx="16009">
                  <c:v>2003.9839999999999</c:v>
                </c:pt>
                <c:pt idx="16010">
                  <c:v>2006.5619999999999</c:v>
                </c:pt>
                <c:pt idx="16011">
                  <c:v>2004.1410000000001</c:v>
                </c:pt>
                <c:pt idx="16012">
                  <c:v>2004.7660000000001</c:v>
                </c:pt>
                <c:pt idx="16013">
                  <c:v>2004.7660000000001</c:v>
                </c:pt>
                <c:pt idx="16014">
                  <c:v>2008.9839999999999</c:v>
                </c:pt>
                <c:pt idx="16015">
                  <c:v>2009.1410000000001</c:v>
                </c:pt>
                <c:pt idx="16016">
                  <c:v>2006.797</c:v>
                </c:pt>
                <c:pt idx="16017">
                  <c:v>2008.5940000000001</c:v>
                </c:pt>
                <c:pt idx="16018">
                  <c:v>2008.9839999999999</c:v>
                </c:pt>
                <c:pt idx="16019">
                  <c:v>2009.375</c:v>
                </c:pt>
                <c:pt idx="16020">
                  <c:v>2011.172</c:v>
                </c:pt>
                <c:pt idx="16021">
                  <c:v>2014.375</c:v>
                </c:pt>
                <c:pt idx="16022">
                  <c:v>2013.3589999999999</c:v>
                </c:pt>
                <c:pt idx="16023">
                  <c:v>2013.3589999999999</c:v>
                </c:pt>
                <c:pt idx="16024">
                  <c:v>2003.5940000000001</c:v>
                </c:pt>
                <c:pt idx="16025">
                  <c:v>1986.953</c:v>
                </c:pt>
                <c:pt idx="16026">
                  <c:v>1992.9690000000001</c:v>
                </c:pt>
                <c:pt idx="16027">
                  <c:v>2004.7660000000001</c:v>
                </c:pt>
                <c:pt idx="16028">
                  <c:v>1997.1869999999999</c:v>
                </c:pt>
                <c:pt idx="16029">
                  <c:v>2000</c:v>
                </c:pt>
                <c:pt idx="16030">
                  <c:v>2006.5619999999999</c:v>
                </c:pt>
                <c:pt idx="16031">
                  <c:v>2004.6089999999999</c:v>
                </c:pt>
                <c:pt idx="16032">
                  <c:v>2010.9369999999999</c:v>
                </c:pt>
                <c:pt idx="16033">
                  <c:v>2013.3589999999999</c:v>
                </c:pt>
                <c:pt idx="16034">
                  <c:v>2010.7809999999999</c:v>
                </c:pt>
                <c:pt idx="16035">
                  <c:v>2012.7339999999999</c:v>
                </c:pt>
                <c:pt idx="16036">
                  <c:v>2015.1559999999999</c:v>
                </c:pt>
                <c:pt idx="16037">
                  <c:v>2008.203</c:v>
                </c:pt>
                <c:pt idx="16038">
                  <c:v>2016.797</c:v>
                </c:pt>
                <c:pt idx="16039">
                  <c:v>2014.6089999999999</c:v>
                </c:pt>
                <c:pt idx="16040">
                  <c:v>2005.9369999999999</c:v>
                </c:pt>
                <c:pt idx="16041">
                  <c:v>2003.3589999999999</c:v>
                </c:pt>
                <c:pt idx="16042">
                  <c:v>2007.9690000000001</c:v>
                </c:pt>
                <c:pt idx="16043">
                  <c:v>2008.3589999999999</c:v>
                </c:pt>
                <c:pt idx="16044">
                  <c:v>2007.9690000000001</c:v>
                </c:pt>
                <c:pt idx="16045">
                  <c:v>2006.5619999999999</c:v>
                </c:pt>
                <c:pt idx="16046">
                  <c:v>2011.4059999999999</c:v>
                </c:pt>
                <c:pt idx="16047">
                  <c:v>2009.7660000000001</c:v>
                </c:pt>
                <c:pt idx="16048">
                  <c:v>2009.1410000000001</c:v>
                </c:pt>
                <c:pt idx="16049">
                  <c:v>2011.797</c:v>
                </c:pt>
                <c:pt idx="16050">
                  <c:v>2007.9690000000001</c:v>
                </c:pt>
                <c:pt idx="16051">
                  <c:v>2012.7339999999999</c:v>
                </c:pt>
                <c:pt idx="16052">
                  <c:v>2014.375</c:v>
                </c:pt>
                <c:pt idx="16053">
                  <c:v>2008.5940000000001</c:v>
                </c:pt>
                <c:pt idx="16054">
                  <c:v>2012.7339999999999</c:v>
                </c:pt>
                <c:pt idx="16055">
                  <c:v>2013.3589999999999</c:v>
                </c:pt>
                <c:pt idx="16056">
                  <c:v>2010.547</c:v>
                </c:pt>
                <c:pt idx="16057">
                  <c:v>2014.375</c:v>
                </c:pt>
                <c:pt idx="16058">
                  <c:v>2017.3440000000001</c:v>
                </c:pt>
                <c:pt idx="16059">
                  <c:v>2014.375</c:v>
                </c:pt>
                <c:pt idx="16060">
                  <c:v>2013.5940000000001</c:v>
                </c:pt>
                <c:pt idx="16061">
                  <c:v>2016.172</c:v>
                </c:pt>
                <c:pt idx="16062">
                  <c:v>2015.1559999999999</c:v>
                </c:pt>
                <c:pt idx="16063">
                  <c:v>2017.1869999999999</c:v>
                </c:pt>
                <c:pt idx="16064">
                  <c:v>2019.1410000000001</c:v>
                </c:pt>
                <c:pt idx="16065">
                  <c:v>2013.203</c:v>
                </c:pt>
                <c:pt idx="16066">
                  <c:v>2017.578</c:v>
                </c:pt>
                <c:pt idx="16067">
                  <c:v>2017.9690000000001</c:v>
                </c:pt>
                <c:pt idx="16068">
                  <c:v>2015.547</c:v>
                </c:pt>
                <c:pt idx="16069">
                  <c:v>2015.3910000000001</c:v>
                </c:pt>
                <c:pt idx="16070">
                  <c:v>2014.7660000000001</c:v>
                </c:pt>
                <c:pt idx="16071">
                  <c:v>2016.797</c:v>
                </c:pt>
                <c:pt idx="16072">
                  <c:v>2016.172</c:v>
                </c:pt>
                <c:pt idx="16073">
                  <c:v>2015.1559999999999</c:v>
                </c:pt>
                <c:pt idx="16074">
                  <c:v>2014.6089999999999</c:v>
                </c:pt>
                <c:pt idx="16075">
                  <c:v>2014.1410000000001</c:v>
                </c:pt>
                <c:pt idx="16076">
                  <c:v>2013.9839999999999</c:v>
                </c:pt>
                <c:pt idx="16077">
                  <c:v>2011.4059999999999</c:v>
                </c:pt>
                <c:pt idx="16078">
                  <c:v>2011.5619999999999</c:v>
                </c:pt>
                <c:pt idx="16079">
                  <c:v>2011.953</c:v>
                </c:pt>
                <c:pt idx="16080">
                  <c:v>2009.1410000000001</c:v>
                </c:pt>
                <c:pt idx="16081">
                  <c:v>2008.3589999999999</c:v>
                </c:pt>
                <c:pt idx="16082">
                  <c:v>2009.6089999999999</c:v>
                </c:pt>
                <c:pt idx="16083">
                  <c:v>2007.9690000000001</c:v>
                </c:pt>
                <c:pt idx="16084">
                  <c:v>2008.3589999999999</c:v>
                </c:pt>
                <c:pt idx="16085">
                  <c:v>2007.9690000000001</c:v>
                </c:pt>
                <c:pt idx="16086">
                  <c:v>2006.172</c:v>
                </c:pt>
                <c:pt idx="16087">
                  <c:v>2003.9839999999999</c:v>
                </c:pt>
                <c:pt idx="16088">
                  <c:v>2003.75</c:v>
                </c:pt>
                <c:pt idx="16089">
                  <c:v>2001.797</c:v>
                </c:pt>
                <c:pt idx="16090">
                  <c:v>2003.203</c:v>
                </c:pt>
                <c:pt idx="16091">
                  <c:v>2000.9369999999999</c:v>
                </c:pt>
                <c:pt idx="16092">
                  <c:v>2000.1559999999999</c:v>
                </c:pt>
                <c:pt idx="16093">
                  <c:v>1996.953</c:v>
                </c:pt>
                <c:pt idx="16094">
                  <c:v>1995.9369999999999</c:v>
                </c:pt>
                <c:pt idx="16095">
                  <c:v>1997.9690000000001</c:v>
                </c:pt>
                <c:pt idx="16096">
                  <c:v>1998.3589999999999</c:v>
                </c:pt>
                <c:pt idx="16097">
                  <c:v>1998.75</c:v>
                </c:pt>
                <c:pt idx="16098">
                  <c:v>1998.3589999999999</c:v>
                </c:pt>
                <c:pt idx="16099">
                  <c:v>1997.3440000000001</c:v>
                </c:pt>
                <c:pt idx="16100">
                  <c:v>1996.172</c:v>
                </c:pt>
                <c:pt idx="16101">
                  <c:v>1993.5940000000001</c:v>
                </c:pt>
                <c:pt idx="16102">
                  <c:v>1994.7660000000001</c:v>
                </c:pt>
                <c:pt idx="16103">
                  <c:v>1995.3910000000001</c:v>
                </c:pt>
                <c:pt idx="16104">
                  <c:v>1993.203</c:v>
                </c:pt>
                <c:pt idx="16105">
                  <c:v>1995.7809999999999</c:v>
                </c:pt>
                <c:pt idx="16106">
                  <c:v>1995</c:v>
                </c:pt>
                <c:pt idx="16107">
                  <c:v>1992.3440000000001</c:v>
                </c:pt>
                <c:pt idx="16108">
                  <c:v>1994.6089999999999</c:v>
                </c:pt>
                <c:pt idx="16109">
                  <c:v>1993.75</c:v>
                </c:pt>
                <c:pt idx="16110">
                  <c:v>1992.9690000000001</c:v>
                </c:pt>
                <c:pt idx="16111">
                  <c:v>1997.7339999999999</c:v>
                </c:pt>
                <c:pt idx="16112">
                  <c:v>1996.797</c:v>
                </c:pt>
                <c:pt idx="16113">
                  <c:v>2000.547</c:v>
                </c:pt>
                <c:pt idx="16114">
                  <c:v>2000.547</c:v>
                </c:pt>
                <c:pt idx="16115">
                  <c:v>2003.203</c:v>
                </c:pt>
                <c:pt idx="16116">
                  <c:v>2003.3589999999999</c:v>
                </c:pt>
                <c:pt idx="16117">
                  <c:v>2005.7809999999999</c:v>
                </c:pt>
                <c:pt idx="16118">
                  <c:v>2006.797</c:v>
                </c:pt>
                <c:pt idx="16119">
                  <c:v>2012.578</c:v>
                </c:pt>
                <c:pt idx="16120">
                  <c:v>2012.578</c:v>
                </c:pt>
                <c:pt idx="16121">
                  <c:v>2015.9369999999999</c:v>
                </c:pt>
                <c:pt idx="16122">
                  <c:v>2016.172</c:v>
                </c:pt>
                <c:pt idx="16123">
                  <c:v>2016.5619999999999</c:v>
                </c:pt>
                <c:pt idx="16124">
                  <c:v>2020.3910000000001</c:v>
                </c:pt>
                <c:pt idx="16125">
                  <c:v>2025</c:v>
                </c:pt>
                <c:pt idx="16126">
                  <c:v>2028.3589999999999</c:v>
                </c:pt>
                <c:pt idx="16127">
                  <c:v>2030.9369999999999</c:v>
                </c:pt>
                <c:pt idx="16128">
                  <c:v>2030.9369999999999</c:v>
                </c:pt>
                <c:pt idx="16129">
                  <c:v>2033.9839999999999</c:v>
                </c:pt>
                <c:pt idx="16130">
                  <c:v>2038.203</c:v>
                </c:pt>
                <c:pt idx="16131">
                  <c:v>2040.9369999999999</c:v>
                </c:pt>
                <c:pt idx="16132">
                  <c:v>2044.375</c:v>
                </c:pt>
                <c:pt idx="16133">
                  <c:v>2042.578</c:v>
                </c:pt>
                <c:pt idx="16134">
                  <c:v>2034.1410000000001</c:v>
                </c:pt>
                <c:pt idx="16135">
                  <c:v>2035</c:v>
                </c:pt>
                <c:pt idx="16136">
                  <c:v>2048.203</c:v>
                </c:pt>
                <c:pt idx="16137">
                  <c:v>2054.1410000000001</c:v>
                </c:pt>
                <c:pt idx="16138">
                  <c:v>2054.1410000000001</c:v>
                </c:pt>
                <c:pt idx="16139">
                  <c:v>2052.7339999999999</c:v>
                </c:pt>
                <c:pt idx="16140">
                  <c:v>2056.172</c:v>
                </c:pt>
                <c:pt idx="16141">
                  <c:v>2057.9690000000001</c:v>
                </c:pt>
                <c:pt idx="16142">
                  <c:v>2063.203</c:v>
                </c:pt>
                <c:pt idx="16143">
                  <c:v>2062.7339999999999</c:v>
                </c:pt>
                <c:pt idx="16144">
                  <c:v>2065</c:v>
                </c:pt>
                <c:pt idx="16145">
                  <c:v>2065</c:v>
                </c:pt>
                <c:pt idx="16146">
                  <c:v>2068.5940000000001</c:v>
                </c:pt>
                <c:pt idx="16147">
                  <c:v>2072.578</c:v>
                </c:pt>
                <c:pt idx="16148">
                  <c:v>2074.7660000000001</c:v>
                </c:pt>
                <c:pt idx="16149">
                  <c:v>2072.3440000000001</c:v>
                </c:pt>
                <c:pt idx="16150">
                  <c:v>2074.375</c:v>
                </c:pt>
                <c:pt idx="16151">
                  <c:v>2076.953</c:v>
                </c:pt>
                <c:pt idx="16152">
                  <c:v>2080.3910000000001</c:v>
                </c:pt>
                <c:pt idx="16153">
                  <c:v>2082.1869999999999</c:v>
                </c:pt>
                <c:pt idx="16154">
                  <c:v>2082.9690000000001</c:v>
                </c:pt>
                <c:pt idx="16155">
                  <c:v>2084.375</c:v>
                </c:pt>
                <c:pt idx="16156">
                  <c:v>2083.75</c:v>
                </c:pt>
                <c:pt idx="16157">
                  <c:v>2085.1559999999999</c:v>
                </c:pt>
                <c:pt idx="16158">
                  <c:v>2086.172</c:v>
                </c:pt>
                <c:pt idx="16159">
                  <c:v>2085.3910000000001</c:v>
                </c:pt>
                <c:pt idx="16160">
                  <c:v>2082.7339999999999</c:v>
                </c:pt>
                <c:pt idx="16161">
                  <c:v>2080.3910000000001</c:v>
                </c:pt>
                <c:pt idx="16162">
                  <c:v>2080.1559999999999</c:v>
                </c:pt>
                <c:pt idx="16163">
                  <c:v>2082.9690000000001</c:v>
                </c:pt>
                <c:pt idx="16164">
                  <c:v>2080.9369999999999</c:v>
                </c:pt>
                <c:pt idx="16165">
                  <c:v>2077.7339999999999</c:v>
                </c:pt>
                <c:pt idx="16166">
                  <c:v>2078.203</c:v>
                </c:pt>
                <c:pt idx="16167">
                  <c:v>2077.9690000000001</c:v>
                </c:pt>
                <c:pt idx="16168">
                  <c:v>2078.3589999999999</c:v>
                </c:pt>
                <c:pt idx="16169">
                  <c:v>2073.203</c:v>
                </c:pt>
                <c:pt idx="16170">
                  <c:v>2073.5940000000001</c:v>
                </c:pt>
                <c:pt idx="16171">
                  <c:v>2073.203</c:v>
                </c:pt>
                <c:pt idx="16172">
                  <c:v>2071.953</c:v>
                </c:pt>
                <c:pt idx="16173">
                  <c:v>2068.203</c:v>
                </c:pt>
                <c:pt idx="16174">
                  <c:v>2065.9369999999999</c:v>
                </c:pt>
                <c:pt idx="16175">
                  <c:v>2063.5940000000001</c:v>
                </c:pt>
                <c:pt idx="16176">
                  <c:v>2062.7339999999999</c:v>
                </c:pt>
                <c:pt idx="16177">
                  <c:v>2061.797</c:v>
                </c:pt>
                <c:pt idx="16178">
                  <c:v>2058.9839999999999</c:v>
                </c:pt>
                <c:pt idx="16179">
                  <c:v>2057.7339999999999</c:v>
                </c:pt>
                <c:pt idx="16180">
                  <c:v>2057.1869999999999</c:v>
                </c:pt>
                <c:pt idx="16181">
                  <c:v>2053.9839999999999</c:v>
                </c:pt>
                <c:pt idx="16182">
                  <c:v>2051.172</c:v>
                </c:pt>
                <c:pt idx="16183">
                  <c:v>2047.9690000000001</c:v>
                </c:pt>
                <c:pt idx="16184">
                  <c:v>2047.1869999999999</c:v>
                </c:pt>
                <c:pt idx="16185">
                  <c:v>2042.7339999999999</c:v>
                </c:pt>
                <c:pt idx="16186">
                  <c:v>2041.953</c:v>
                </c:pt>
                <c:pt idx="16187">
                  <c:v>2040.547</c:v>
                </c:pt>
                <c:pt idx="16188">
                  <c:v>2037.1869999999999</c:v>
                </c:pt>
                <c:pt idx="16189">
                  <c:v>2037.578</c:v>
                </c:pt>
                <c:pt idx="16190">
                  <c:v>2033.3589999999999</c:v>
                </c:pt>
                <c:pt idx="16191">
                  <c:v>2033.75</c:v>
                </c:pt>
                <c:pt idx="16192">
                  <c:v>2032.578</c:v>
                </c:pt>
                <c:pt idx="16193">
                  <c:v>2025</c:v>
                </c:pt>
                <c:pt idx="16194">
                  <c:v>2028.203</c:v>
                </c:pt>
                <c:pt idx="16195">
                  <c:v>2024.6089999999999</c:v>
                </c:pt>
                <c:pt idx="16196">
                  <c:v>2022.9690000000001</c:v>
                </c:pt>
                <c:pt idx="16197">
                  <c:v>2020.3910000000001</c:v>
                </c:pt>
                <c:pt idx="16198">
                  <c:v>2020.7809999999999</c:v>
                </c:pt>
                <c:pt idx="16199">
                  <c:v>2018.9839999999999</c:v>
                </c:pt>
                <c:pt idx="16200">
                  <c:v>2015.3910000000001</c:v>
                </c:pt>
                <c:pt idx="16201">
                  <c:v>2016.4059999999999</c:v>
                </c:pt>
                <c:pt idx="16202">
                  <c:v>2016.4059999999999</c:v>
                </c:pt>
                <c:pt idx="16203">
                  <c:v>2016.172</c:v>
                </c:pt>
                <c:pt idx="16204">
                  <c:v>2012.9690000000001</c:v>
                </c:pt>
                <c:pt idx="16205">
                  <c:v>2009.6089999999999</c:v>
                </c:pt>
                <c:pt idx="16206">
                  <c:v>2010.1559999999999</c:v>
                </c:pt>
                <c:pt idx="16207">
                  <c:v>2010.3910000000001</c:v>
                </c:pt>
                <c:pt idx="16208">
                  <c:v>2006.953</c:v>
                </c:pt>
                <c:pt idx="16209">
                  <c:v>2007.1869999999999</c:v>
                </c:pt>
                <c:pt idx="16210">
                  <c:v>2005.547</c:v>
                </c:pt>
                <c:pt idx="16211">
                  <c:v>2008.5940000000001</c:v>
                </c:pt>
                <c:pt idx="16212">
                  <c:v>2005</c:v>
                </c:pt>
                <c:pt idx="16213">
                  <c:v>2006.5619999999999</c:v>
                </c:pt>
                <c:pt idx="16214">
                  <c:v>2012.578</c:v>
                </c:pt>
                <c:pt idx="16215">
                  <c:v>2004.6089999999999</c:v>
                </c:pt>
                <c:pt idx="16216">
                  <c:v>2006.5619999999999</c:v>
                </c:pt>
                <c:pt idx="16217">
                  <c:v>2011.172</c:v>
                </c:pt>
                <c:pt idx="16218">
                  <c:v>2013.5940000000001</c:v>
                </c:pt>
                <c:pt idx="16219">
                  <c:v>2014.1410000000001</c:v>
                </c:pt>
                <c:pt idx="16220">
                  <c:v>2015.547</c:v>
                </c:pt>
                <c:pt idx="16221">
                  <c:v>2013.3589999999999</c:v>
                </c:pt>
                <c:pt idx="16222">
                  <c:v>2016.4059999999999</c:v>
                </c:pt>
                <c:pt idx="16223">
                  <c:v>2015.9369999999999</c:v>
                </c:pt>
                <c:pt idx="16224">
                  <c:v>2015.1559999999999</c:v>
                </c:pt>
                <c:pt idx="16225">
                  <c:v>2019.1410000000001</c:v>
                </c:pt>
                <c:pt idx="16226">
                  <c:v>2021.172</c:v>
                </c:pt>
                <c:pt idx="16227">
                  <c:v>2024.1410000000001</c:v>
                </c:pt>
                <c:pt idx="16228">
                  <c:v>2022.7339999999999</c:v>
                </c:pt>
                <c:pt idx="16229">
                  <c:v>2023.75</c:v>
                </c:pt>
                <c:pt idx="16230">
                  <c:v>2024.6089999999999</c:v>
                </c:pt>
                <c:pt idx="16231">
                  <c:v>2024.1410000000001</c:v>
                </c:pt>
                <c:pt idx="16232">
                  <c:v>2026.797</c:v>
                </c:pt>
                <c:pt idx="16233">
                  <c:v>2031.4059999999999</c:v>
                </c:pt>
                <c:pt idx="16234">
                  <c:v>2030.547</c:v>
                </c:pt>
                <c:pt idx="16235">
                  <c:v>2031.5619999999999</c:v>
                </c:pt>
                <c:pt idx="16236">
                  <c:v>2033.3589999999999</c:v>
                </c:pt>
                <c:pt idx="16237">
                  <c:v>2018.5940000000001</c:v>
                </c:pt>
                <c:pt idx="16238">
                  <c:v>1963.75</c:v>
                </c:pt>
                <c:pt idx="16239">
                  <c:v>1984.1410000000001</c:v>
                </c:pt>
                <c:pt idx="16240">
                  <c:v>2026.953</c:v>
                </c:pt>
                <c:pt idx="16241">
                  <c:v>2004.6089999999999</c:v>
                </c:pt>
                <c:pt idx="16242">
                  <c:v>2002.9690000000001</c:v>
                </c:pt>
                <c:pt idx="16243">
                  <c:v>1997.3440000000001</c:v>
                </c:pt>
                <c:pt idx="16244">
                  <c:v>2002.578</c:v>
                </c:pt>
                <c:pt idx="16245">
                  <c:v>2013.5940000000001</c:v>
                </c:pt>
                <c:pt idx="16246">
                  <c:v>2012.3440000000001</c:v>
                </c:pt>
                <c:pt idx="16247">
                  <c:v>2021.4059999999999</c:v>
                </c:pt>
                <c:pt idx="16248">
                  <c:v>2023.75</c:v>
                </c:pt>
                <c:pt idx="16249">
                  <c:v>2025.3910000000001</c:v>
                </c:pt>
                <c:pt idx="16250">
                  <c:v>2020.3910000000001</c:v>
                </c:pt>
                <c:pt idx="16251">
                  <c:v>2022.1869999999999</c:v>
                </c:pt>
                <c:pt idx="16252">
                  <c:v>2033.3589999999999</c:v>
                </c:pt>
                <c:pt idx="16253">
                  <c:v>2037.7339999999999</c:v>
                </c:pt>
                <c:pt idx="16254">
                  <c:v>2028.75</c:v>
                </c:pt>
                <c:pt idx="16255">
                  <c:v>2011.172</c:v>
                </c:pt>
                <c:pt idx="16256">
                  <c:v>2002.3440000000001</c:v>
                </c:pt>
                <c:pt idx="16257">
                  <c:v>2000.3910000000001</c:v>
                </c:pt>
                <c:pt idx="16258">
                  <c:v>1999.375</c:v>
                </c:pt>
                <c:pt idx="16259">
                  <c:v>1999.6089999999999</c:v>
                </c:pt>
                <c:pt idx="16260">
                  <c:v>1997.3440000000001</c:v>
                </c:pt>
                <c:pt idx="16261">
                  <c:v>1994.375</c:v>
                </c:pt>
                <c:pt idx="16262">
                  <c:v>1995</c:v>
                </c:pt>
                <c:pt idx="16263">
                  <c:v>1992.9690000000001</c:v>
                </c:pt>
                <c:pt idx="16264">
                  <c:v>1992.578</c:v>
                </c:pt>
                <c:pt idx="16265">
                  <c:v>1991.172</c:v>
                </c:pt>
                <c:pt idx="16266">
                  <c:v>1994.375</c:v>
                </c:pt>
                <c:pt idx="16267">
                  <c:v>1992.1869999999999</c:v>
                </c:pt>
                <c:pt idx="16268">
                  <c:v>1991.797</c:v>
                </c:pt>
                <c:pt idx="16269">
                  <c:v>1990.3910000000001</c:v>
                </c:pt>
                <c:pt idx="16270">
                  <c:v>1988.9839999999999</c:v>
                </c:pt>
                <c:pt idx="16271">
                  <c:v>1988.75</c:v>
                </c:pt>
                <c:pt idx="16272">
                  <c:v>1988.203</c:v>
                </c:pt>
                <c:pt idx="16273">
                  <c:v>1985.7809999999999</c:v>
                </c:pt>
                <c:pt idx="16274">
                  <c:v>1985.1559999999999</c:v>
                </c:pt>
                <c:pt idx="16275">
                  <c:v>1985.547</c:v>
                </c:pt>
                <c:pt idx="16276">
                  <c:v>1985.7809999999999</c:v>
                </c:pt>
                <c:pt idx="16277">
                  <c:v>1983.9839999999999</c:v>
                </c:pt>
                <c:pt idx="16278">
                  <c:v>1984.6089999999999</c:v>
                </c:pt>
                <c:pt idx="16279">
                  <c:v>1983.5940000000001</c:v>
                </c:pt>
                <c:pt idx="16280">
                  <c:v>1982.7339999999999</c:v>
                </c:pt>
                <c:pt idx="16281">
                  <c:v>1982.9690000000001</c:v>
                </c:pt>
                <c:pt idx="16282">
                  <c:v>1985.3910000000001</c:v>
                </c:pt>
                <c:pt idx="16283">
                  <c:v>1982.9690000000001</c:v>
                </c:pt>
                <c:pt idx="16284">
                  <c:v>1982.1869999999999</c:v>
                </c:pt>
                <c:pt idx="16285">
                  <c:v>1981.953</c:v>
                </c:pt>
                <c:pt idx="16286">
                  <c:v>1982.578</c:v>
                </c:pt>
                <c:pt idx="16287">
                  <c:v>1983.5940000000001</c:v>
                </c:pt>
                <c:pt idx="16288">
                  <c:v>1981.5619999999999</c:v>
                </c:pt>
                <c:pt idx="16289">
                  <c:v>1980.1559999999999</c:v>
                </c:pt>
                <c:pt idx="16290">
                  <c:v>1984.1410000000001</c:v>
                </c:pt>
                <c:pt idx="16291">
                  <c:v>1986.172</c:v>
                </c:pt>
                <c:pt idx="16292">
                  <c:v>1983.3589999999999</c:v>
                </c:pt>
                <c:pt idx="16293">
                  <c:v>1983.75</c:v>
                </c:pt>
                <c:pt idx="16294">
                  <c:v>1985.547</c:v>
                </c:pt>
                <c:pt idx="16295">
                  <c:v>1981.4059999999999</c:v>
                </c:pt>
                <c:pt idx="16296">
                  <c:v>1985.7809999999999</c:v>
                </c:pt>
                <c:pt idx="16297">
                  <c:v>1985.7809999999999</c:v>
                </c:pt>
                <c:pt idx="16298">
                  <c:v>1985.9369999999999</c:v>
                </c:pt>
                <c:pt idx="16299">
                  <c:v>1987.9690000000001</c:v>
                </c:pt>
                <c:pt idx="16300">
                  <c:v>1989.6089999999999</c:v>
                </c:pt>
                <c:pt idx="16301">
                  <c:v>1987.3440000000001</c:v>
                </c:pt>
                <c:pt idx="16302">
                  <c:v>1991.797</c:v>
                </c:pt>
                <c:pt idx="16303">
                  <c:v>1991.953</c:v>
                </c:pt>
                <c:pt idx="16304">
                  <c:v>1995.547</c:v>
                </c:pt>
                <c:pt idx="16305">
                  <c:v>1991.953</c:v>
                </c:pt>
                <c:pt idx="16306">
                  <c:v>1995.547</c:v>
                </c:pt>
                <c:pt idx="16307">
                  <c:v>1994.1410000000001</c:v>
                </c:pt>
                <c:pt idx="16308">
                  <c:v>1995.9369999999999</c:v>
                </c:pt>
                <c:pt idx="16309">
                  <c:v>1998.9839999999999</c:v>
                </c:pt>
                <c:pt idx="16310">
                  <c:v>1997.9690000000001</c:v>
                </c:pt>
                <c:pt idx="16311">
                  <c:v>2000.3910000000001</c:v>
                </c:pt>
                <c:pt idx="16312">
                  <c:v>2000.547</c:v>
                </c:pt>
                <c:pt idx="16313">
                  <c:v>2000.3910000000001</c:v>
                </c:pt>
                <c:pt idx="16314">
                  <c:v>2000.3910000000001</c:v>
                </c:pt>
                <c:pt idx="16315">
                  <c:v>2000.547</c:v>
                </c:pt>
                <c:pt idx="16316">
                  <c:v>2004.375</c:v>
                </c:pt>
                <c:pt idx="16317">
                  <c:v>2004.375</c:v>
                </c:pt>
                <c:pt idx="16318">
                  <c:v>2002.3440000000001</c:v>
                </c:pt>
                <c:pt idx="16319">
                  <c:v>2004.375</c:v>
                </c:pt>
                <c:pt idx="16320">
                  <c:v>2001.953</c:v>
                </c:pt>
                <c:pt idx="16321">
                  <c:v>2002.578</c:v>
                </c:pt>
                <c:pt idx="16322">
                  <c:v>2003.5940000000001</c:v>
                </c:pt>
                <c:pt idx="16323">
                  <c:v>2002.1869999999999</c:v>
                </c:pt>
                <c:pt idx="16324">
                  <c:v>2004.375</c:v>
                </c:pt>
                <c:pt idx="16325">
                  <c:v>2005</c:v>
                </c:pt>
                <c:pt idx="16326">
                  <c:v>2006.5619999999999</c:v>
                </c:pt>
                <c:pt idx="16327">
                  <c:v>2006.172</c:v>
                </c:pt>
                <c:pt idx="16328">
                  <c:v>2006.4059999999999</c:v>
                </c:pt>
                <c:pt idx="16329">
                  <c:v>2006.797</c:v>
                </c:pt>
                <c:pt idx="16330">
                  <c:v>2009.6089999999999</c:v>
                </c:pt>
                <c:pt idx="16331">
                  <c:v>2007.578</c:v>
                </c:pt>
                <c:pt idx="16332">
                  <c:v>2010.547</c:v>
                </c:pt>
                <c:pt idx="16333">
                  <c:v>2010.1559999999999</c:v>
                </c:pt>
                <c:pt idx="16334">
                  <c:v>2010</c:v>
                </c:pt>
                <c:pt idx="16335">
                  <c:v>2011.172</c:v>
                </c:pt>
                <c:pt idx="16336">
                  <c:v>2010.547</c:v>
                </c:pt>
                <c:pt idx="16337">
                  <c:v>2013.9839999999999</c:v>
                </c:pt>
                <c:pt idx="16338">
                  <c:v>2015.1559999999999</c:v>
                </c:pt>
                <c:pt idx="16339">
                  <c:v>2017.7339999999999</c:v>
                </c:pt>
                <c:pt idx="16340">
                  <c:v>2015</c:v>
                </c:pt>
                <c:pt idx="16341">
                  <c:v>2019.7660000000001</c:v>
                </c:pt>
                <c:pt idx="16342">
                  <c:v>2019.1410000000001</c:v>
                </c:pt>
                <c:pt idx="16343">
                  <c:v>2019.1410000000001</c:v>
                </c:pt>
                <c:pt idx="16344">
                  <c:v>2018.3589999999999</c:v>
                </c:pt>
                <c:pt idx="16345">
                  <c:v>2022.1869999999999</c:v>
                </c:pt>
                <c:pt idx="16346">
                  <c:v>2021.953</c:v>
                </c:pt>
                <c:pt idx="16347">
                  <c:v>2023.5940000000001</c:v>
                </c:pt>
                <c:pt idx="16348">
                  <c:v>2027.578</c:v>
                </c:pt>
                <c:pt idx="16349">
                  <c:v>2025</c:v>
                </c:pt>
                <c:pt idx="16350">
                  <c:v>2029.7660000000001</c:v>
                </c:pt>
                <c:pt idx="16351">
                  <c:v>2032.3440000000001</c:v>
                </c:pt>
                <c:pt idx="16352">
                  <c:v>2034.1410000000001</c:v>
                </c:pt>
                <c:pt idx="16353">
                  <c:v>2036.5619999999999</c:v>
                </c:pt>
                <c:pt idx="16354">
                  <c:v>2038.3589999999999</c:v>
                </c:pt>
                <c:pt idx="16355">
                  <c:v>2040.3910000000001</c:v>
                </c:pt>
                <c:pt idx="16356">
                  <c:v>2043.9839999999999</c:v>
                </c:pt>
                <c:pt idx="16357">
                  <c:v>2046.172</c:v>
                </c:pt>
                <c:pt idx="16358">
                  <c:v>2051.4059999999999</c:v>
                </c:pt>
                <c:pt idx="16359">
                  <c:v>2056.953</c:v>
                </c:pt>
                <c:pt idx="16360">
                  <c:v>2060.1559999999999</c:v>
                </c:pt>
                <c:pt idx="16361">
                  <c:v>2064.375</c:v>
                </c:pt>
                <c:pt idx="16362">
                  <c:v>2063.5940000000001</c:v>
                </c:pt>
                <c:pt idx="16363">
                  <c:v>2066.172</c:v>
                </c:pt>
                <c:pt idx="16364">
                  <c:v>2069.7660000000001</c:v>
                </c:pt>
                <c:pt idx="16365">
                  <c:v>2071.797</c:v>
                </c:pt>
                <c:pt idx="16366">
                  <c:v>2076.4059999999999</c:v>
                </c:pt>
                <c:pt idx="16367">
                  <c:v>2076.953</c:v>
                </c:pt>
                <c:pt idx="16368">
                  <c:v>2079.6089999999999</c:v>
                </c:pt>
                <c:pt idx="16369">
                  <c:v>2082.578</c:v>
                </c:pt>
                <c:pt idx="16370">
                  <c:v>2085.547</c:v>
                </c:pt>
                <c:pt idx="16371">
                  <c:v>2087.7339999999999</c:v>
                </c:pt>
                <c:pt idx="16372">
                  <c:v>2089.7660000000001</c:v>
                </c:pt>
                <c:pt idx="16373">
                  <c:v>2094.6089999999999</c:v>
                </c:pt>
                <c:pt idx="16374">
                  <c:v>2098.9839999999999</c:v>
                </c:pt>
                <c:pt idx="16375">
                  <c:v>2102.1869999999999</c:v>
                </c:pt>
                <c:pt idx="16376">
                  <c:v>2106.172</c:v>
                </c:pt>
                <c:pt idx="16377">
                  <c:v>2110.1559999999999</c:v>
                </c:pt>
                <c:pt idx="16378">
                  <c:v>2112.7339999999999</c:v>
                </c:pt>
                <c:pt idx="16379">
                  <c:v>2118.75</c:v>
                </c:pt>
                <c:pt idx="16380">
                  <c:v>2121.953</c:v>
                </c:pt>
                <c:pt idx="16381">
                  <c:v>2128.3589999999999</c:v>
                </c:pt>
                <c:pt idx="16382">
                  <c:v>2130</c:v>
                </c:pt>
                <c:pt idx="16383">
                  <c:v>2133.3589999999999</c:v>
                </c:pt>
                <c:pt idx="16384">
                  <c:v>2139.7660000000001</c:v>
                </c:pt>
                <c:pt idx="16385">
                  <c:v>2140.9369999999999</c:v>
                </c:pt>
                <c:pt idx="16386">
                  <c:v>2145.3910000000001</c:v>
                </c:pt>
                <c:pt idx="16387">
                  <c:v>2150.547</c:v>
                </c:pt>
                <c:pt idx="16388">
                  <c:v>2151.797</c:v>
                </c:pt>
                <c:pt idx="16389">
                  <c:v>2152.578</c:v>
                </c:pt>
                <c:pt idx="16390">
                  <c:v>2156.5619999999999</c:v>
                </c:pt>
                <c:pt idx="16391">
                  <c:v>2158.3589999999999</c:v>
                </c:pt>
                <c:pt idx="16392">
                  <c:v>2160.7809999999999</c:v>
                </c:pt>
                <c:pt idx="16393">
                  <c:v>2161.953</c:v>
                </c:pt>
                <c:pt idx="16394">
                  <c:v>2164.6089999999999</c:v>
                </c:pt>
                <c:pt idx="16395">
                  <c:v>2163.3589999999999</c:v>
                </c:pt>
                <c:pt idx="16396">
                  <c:v>2165.7809999999999</c:v>
                </c:pt>
                <c:pt idx="16397">
                  <c:v>2166.172</c:v>
                </c:pt>
                <c:pt idx="16398">
                  <c:v>2170.3910000000001</c:v>
                </c:pt>
                <c:pt idx="16399">
                  <c:v>2170.547</c:v>
                </c:pt>
                <c:pt idx="16400">
                  <c:v>2170.547</c:v>
                </c:pt>
                <c:pt idx="16401">
                  <c:v>2175</c:v>
                </c:pt>
                <c:pt idx="16402">
                  <c:v>2173.9839999999999</c:v>
                </c:pt>
                <c:pt idx="16403">
                  <c:v>2173.9839999999999</c:v>
                </c:pt>
                <c:pt idx="16404">
                  <c:v>2177.7339999999999</c:v>
                </c:pt>
                <c:pt idx="16405">
                  <c:v>2179.375</c:v>
                </c:pt>
                <c:pt idx="16406">
                  <c:v>2179.6089999999999</c:v>
                </c:pt>
                <c:pt idx="16407">
                  <c:v>2183.203</c:v>
                </c:pt>
                <c:pt idx="16408">
                  <c:v>2184.7660000000001</c:v>
                </c:pt>
                <c:pt idx="16409">
                  <c:v>2186.797</c:v>
                </c:pt>
                <c:pt idx="16410">
                  <c:v>2184.7660000000001</c:v>
                </c:pt>
                <c:pt idx="16411">
                  <c:v>2191.797</c:v>
                </c:pt>
                <c:pt idx="16412">
                  <c:v>2192.1869999999999</c:v>
                </c:pt>
                <c:pt idx="16413">
                  <c:v>2192.3440000000001</c:v>
                </c:pt>
                <c:pt idx="16414">
                  <c:v>2194.375</c:v>
                </c:pt>
                <c:pt idx="16415">
                  <c:v>2195</c:v>
                </c:pt>
                <c:pt idx="16416">
                  <c:v>2195.1559999999999</c:v>
                </c:pt>
                <c:pt idx="16417">
                  <c:v>2195.3910000000001</c:v>
                </c:pt>
                <c:pt idx="16418">
                  <c:v>2195.547</c:v>
                </c:pt>
                <c:pt idx="16419">
                  <c:v>2195.547</c:v>
                </c:pt>
                <c:pt idx="16420">
                  <c:v>2190.9369999999999</c:v>
                </c:pt>
                <c:pt idx="16421">
                  <c:v>2191.797</c:v>
                </c:pt>
                <c:pt idx="16422">
                  <c:v>2192.9690000000001</c:v>
                </c:pt>
                <c:pt idx="16423">
                  <c:v>2196.4059999999999</c:v>
                </c:pt>
                <c:pt idx="16424">
                  <c:v>2191.5619999999999</c:v>
                </c:pt>
                <c:pt idx="16425">
                  <c:v>2190.7809999999999</c:v>
                </c:pt>
                <c:pt idx="16426">
                  <c:v>2196.172</c:v>
                </c:pt>
                <c:pt idx="16427">
                  <c:v>2194.7660000000001</c:v>
                </c:pt>
                <c:pt idx="16428">
                  <c:v>2194.1410000000001</c:v>
                </c:pt>
                <c:pt idx="16429">
                  <c:v>2197.1869999999999</c:v>
                </c:pt>
                <c:pt idx="16430">
                  <c:v>2194.7660000000001</c:v>
                </c:pt>
                <c:pt idx="16431">
                  <c:v>2197.9690000000001</c:v>
                </c:pt>
                <c:pt idx="16432">
                  <c:v>2195.7809999999999</c:v>
                </c:pt>
                <c:pt idx="16433">
                  <c:v>2196.5619999999999</c:v>
                </c:pt>
                <c:pt idx="16434">
                  <c:v>2197.3440000000001</c:v>
                </c:pt>
                <c:pt idx="16435">
                  <c:v>2197.578</c:v>
                </c:pt>
                <c:pt idx="16436">
                  <c:v>2196.4059999999999</c:v>
                </c:pt>
                <c:pt idx="16437">
                  <c:v>2195.7809999999999</c:v>
                </c:pt>
                <c:pt idx="16438">
                  <c:v>2195.547</c:v>
                </c:pt>
                <c:pt idx="16439">
                  <c:v>2196.797</c:v>
                </c:pt>
                <c:pt idx="16440">
                  <c:v>2195.7809999999999</c:v>
                </c:pt>
                <c:pt idx="16441">
                  <c:v>2196.172</c:v>
                </c:pt>
                <c:pt idx="16442">
                  <c:v>2195.9369999999999</c:v>
                </c:pt>
                <c:pt idx="16443">
                  <c:v>2196.172</c:v>
                </c:pt>
                <c:pt idx="16444">
                  <c:v>2195.9369999999999</c:v>
                </c:pt>
                <c:pt idx="16445">
                  <c:v>2195.547</c:v>
                </c:pt>
                <c:pt idx="16446">
                  <c:v>2192.9690000000001</c:v>
                </c:pt>
                <c:pt idx="16447">
                  <c:v>2192.3440000000001</c:v>
                </c:pt>
                <c:pt idx="16448">
                  <c:v>2193.9839999999999</c:v>
                </c:pt>
                <c:pt idx="16449">
                  <c:v>2195</c:v>
                </c:pt>
                <c:pt idx="16450">
                  <c:v>2192.578</c:v>
                </c:pt>
                <c:pt idx="16451">
                  <c:v>2191.4059999999999</c:v>
                </c:pt>
                <c:pt idx="16452">
                  <c:v>2188.9839999999999</c:v>
                </c:pt>
                <c:pt idx="16453">
                  <c:v>2191.797</c:v>
                </c:pt>
                <c:pt idx="16454">
                  <c:v>2187.3440000000001</c:v>
                </c:pt>
                <c:pt idx="16455">
                  <c:v>2189.375</c:v>
                </c:pt>
                <c:pt idx="16456">
                  <c:v>2188.3589999999999</c:v>
                </c:pt>
                <c:pt idx="16457">
                  <c:v>2189.7660000000001</c:v>
                </c:pt>
                <c:pt idx="16458">
                  <c:v>2182.3440000000001</c:v>
                </c:pt>
                <c:pt idx="16459">
                  <c:v>2189.6089999999999</c:v>
                </c:pt>
                <c:pt idx="16460">
                  <c:v>2183.203</c:v>
                </c:pt>
                <c:pt idx="16461">
                  <c:v>2185.1559999999999</c:v>
                </c:pt>
                <c:pt idx="16462">
                  <c:v>2182.7339999999999</c:v>
                </c:pt>
                <c:pt idx="16463">
                  <c:v>2180.7809999999999</c:v>
                </c:pt>
                <c:pt idx="16464">
                  <c:v>2182.578</c:v>
                </c:pt>
                <c:pt idx="16465">
                  <c:v>2180.7809999999999</c:v>
                </c:pt>
                <c:pt idx="16466">
                  <c:v>2177.3440000000001</c:v>
                </c:pt>
                <c:pt idx="16467">
                  <c:v>2173.5940000000001</c:v>
                </c:pt>
                <c:pt idx="16468">
                  <c:v>2174.1410000000001</c:v>
                </c:pt>
                <c:pt idx="16469">
                  <c:v>2172.1869999999999</c:v>
                </c:pt>
                <c:pt idx="16470">
                  <c:v>2168.75</c:v>
                </c:pt>
                <c:pt idx="16471">
                  <c:v>2167.7339999999999</c:v>
                </c:pt>
                <c:pt idx="16472">
                  <c:v>2167.1869999999999</c:v>
                </c:pt>
                <c:pt idx="16473">
                  <c:v>2163.5940000000001</c:v>
                </c:pt>
                <c:pt idx="16474">
                  <c:v>2160.7809999999999</c:v>
                </c:pt>
                <c:pt idx="16475">
                  <c:v>2155</c:v>
                </c:pt>
                <c:pt idx="16476">
                  <c:v>2155.3910000000001</c:v>
                </c:pt>
                <c:pt idx="16477">
                  <c:v>2152.578</c:v>
                </c:pt>
                <c:pt idx="16478">
                  <c:v>2150</c:v>
                </c:pt>
                <c:pt idx="16479">
                  <c:v>2148.5940000000001</c:v>
                </c:pt>
                <c:pt idx="16480">
                  <c:v>2142.9690000000001</c:v>
                </c:pt>
                <c:pt idx="16481">
                  <c:v>2142.7339999999999</c:v>
                </c:pt>
                <c:pt idx="16482">
                  <c:v>2138.9839999999999</c:v>
                </c:pt>
                <c:pt idx="16483">
                  <c:v>2134.375</c:v>
                </c:pt>
                <c:pt idx="16484">
                  <c:v>2131.5619999999999</c:v>
                </c:pt>
                <c:pt idx="16485">
                  <c:v>2128.3589999999999</c:v>
                </c:pt>
                <c:pt idx="16486">
                  <c:v>2126.5619999999999</c:v>
                </c:pt>
                <c:pt idx="16487">
                  <c:v>2122.578</c:v>
                </c:pt>
                <c:pt idx="16488">
                  <c:v>2118.3589999999999</c:v>
                </c:pt>
                <c:pt idx="16489">
                  <c:v>2115.1559999999999</c:v>
                </c:pt>
                <c:pt idx="16490">
                  <c:v>2109.6089999999999</c:v>
                </c:pt>
                <c:pt idx="16491">
                  <c:v>2108.75</c:v>
                </c:pt>
                <c:pt idx="16492">
                  <c:v>2105.1559999999999</c:v>
                </c:pt>
                <c:pt idx="16493">
                  <c:v>2101.953</c:v>
                </c:pt>
                <c:pt idx="16494">
                  <c:v>2096.172</c:v>
                </c:pt>
                <c:pt idx="16495">
                  <c:v>2095.3910000000001</c:v>
                </c:pt>
                <c:pt idx="16496">
                  <c:v>2092.578</c:v>
                </c:pt>
                <c:pt idx="16497">
                  <c:v>2087.1869999999999</c:v>
                </c:pt>
                <c:pt idx="16498">
                  <c:v>2082.7339999999999</c:v>
                </c:pt>
                <c:pt idx="16499">
                  <c:v>2080</c:v>
                </c:pt>
                <c:pt idx="16500">
                  <c:v>2075</c:v>
                </c:pt>
                <c:pt idx="16501">
                  <c:v>2073.3589999999999</c:v>
                </c:pt>
                <c:pt idx="16502">
                  <c:v>2066.953</c:v>
                </c:pt>
                <c:pt idx="16503">
                  <c:v>2065.3910000000001</c:v>
                </c:pt>
                <c:pt idx="16504">
                  <c:v>2062.3440000000001</c:v>
                </c:pt>
                <c:pt idx="16505">
                  <c:v>2057.9690000000001</c:v>
                </c:pt>
                <c:pt idx="16506">
                  <c:v>2053.203</c:v>
                </c:pt>
                <c:pt idx="16507">
                  <c:v>2047.9690000000001</c:v>
                </c:pt>
                <c:pt idx="16508">
                  <c:v>2046.5619999999999</c:v>
                </c:pt>
                <c:pt idx="16509">
                  <c:v>2041.953</c:v>
                </c:pt>
                <c:pt idx="16510">
                  <c:v>2039.1410000000001</c:v>
                </c:pt>
                <c:pt idx="16511">
                  <c:v>2035.547</c:v>
                </c:pt>
                <c:pt idx="16512">
                  <c:v>2030.547</c:v>
                </c:pt>
                <c:pt idx="16513">
                  <c:v>2030.7809999999999</c:v>
                </c:pt>
                <c:pt idx="16514">
                  <c:v>2028.5940000000001</c:v>
                </c:pt>
                <c:pt idx="16515">
                  <c:v>2024.7660000000001</c:v>
                </c:pt>
                <c:pt idx="16516">
                  <c:v>2020.547</c:v>
                </c:pt>
                <c:pt idx="16517">
                  <c:v>2017.7339999999999</c:v>
                </c:pt>
                <c:pt idx="16518">
                  <c:v>2014.1410000000001</c:v>
                </c:pt>
                <c:pt idx="16519">
                  <c:v>2011.5619999999999</c:v>
                </c:pt>
                <c:pt idx="16520">
                  <c:v>2007.578</c:v>
                </c:pt>
                <c:pt idx="16521">
                  <c:v>2005.9369999999999</c:v>
                </c:pt>
                <c:pt idx="16522">
                  <c:v>2003.203</c:v>
                </c:pt>
                <c:pt idx="16523">
                  <c:v>2001.4059999999999</c:v>
                </c:pt>
                <c:pt idx="16524">
                  <c:v>1998.3589999999999</c:v>
                </c:pt>
                <c:pt idx="16525">
                  <c:v>1995.9369999999999</c:v>
                </c:pt>
                <c:pt idx="16526">
                  <c:v>2000</c:v>
                </c:pt>
                <c:pt idx="16527">
                  <c:v>1995</c:v>
                </c:pt>
                <c:pt idx="16528">
                  <c:v>1986.953</c:v>
                </c:pt>
                <c:pt idx="16529">
                  <c:v>1988.75</c:v>
                </c:pt>
                <c:pt idx="16530">
                  <c:v>1987.3440000000001</c:v>
                </c:pt>
                <c:pt idx="16531">
                  <c:v>1985.547</c:v>
                </c:pt>
                <c:pt idx="16532">
                  <c:v>1985.1559999999999</c:v>
                </c:pt>
                <c:pt idx="16533">
                  <c:v>1982.7339999999999</c:v>
                </c:pt>
                <c:pt idx="16534">
                  <c:v>1983.3589999999999</c:v>
                </c:pt>
                <c:pt idx="16535">
                  <c:v>1980</c:v>
                </c:pt>
                <c:pt idx="16536">
                  <c:v>1979.6089999999999</c:v>
                </c:pt>
                <c:pt idx="16537">
                  <c:v>1978.5940000000001</c:v>
                </c:pt>
                <c:pt idx="16538">
                  <c:v>1977.7339999999999</c:v>
                </c:pt>
                <c:pt idx="16539">
                  <c:v>1976.953</c:v>
                </c:pt>
                <c:pt idx="16540">
                  <c:v>1973.5940000000001</c:v>
                </c:pt>
                <c:pt idx="16541">
                  <c:v>1974.7660000000001</c:v>
                </c:pt>
                <c:pt idx="16542">
                  <c:v>1974.7660000000001</c:v>
                </c:pt>
                <c:pt idx="16543">
                  <c:v>1971.172</c:v>
                </c:pt>
                <c:pt idx="16544">
                  <c:v>1970.1559999999999</c:v>
                </c:pt>
                <c:pt idx="16545">
                  <c:v>1972.7339999999999</c:v>
                </c:pt>
                <c:pt idx="16546">
                  <c:v>1969.7660000000001</c:v>
                </c:pt>
                <c:pt idx="16547">
                  <c:v>1968.203</c:v>
                </c:pt>
                <c:pt idx="16548">
                  <c:v>1965.1559999999999</c:v>
                </c:pt>
                <c:pt idx="16549">
                  <c:v>1967.1869999999999</c:v>
                </c:pt>
                <c:pt idx="16550">
                  <c:v>1963.9839999999999</c:v>
                </c:pt>
                <c:pt idx="16551">
                  <c:v>1962.3440000000001</c:v>
                </c:pt>
                <c:pt idx="16552">
                  <c:v>1963.75</c:v>
                </c:pt>
                <c:pt idx="16553">
                  <c:v>1974.375</c:v>
                </c:pt>
                <c:pt idx="16554">
                  <c:v>1957.3440000000001</c:v>
                </c:pt>
                <c:pt idx="16555">
                  <c:v>1962.1869999999999</c:v>
                </c:pt>
                <c:pt idx="16556">
                  <c:v>1968.5940000000001</c:v>
                </c:pt>
                <c:pt idx="16557">
                  <c:v>1957.9690000000001</c:v>
                </c:pt>
                <c:pt idx="16558">
                  <c:v>1964.6089999999999</c:v>
                </c:pt>
                <c:pt idx="16559">
                  <c:v>1957.3440000000001</c:v>
                </c:pt>
                <c:pt idx="16560">
                  <c:v>1956.953</c:v>
                </c:pt>
                <c:pt idx="16561">
                  <c:v>1961.953</c:v>
                </c:pt>
                <c:pt idx="16562">
                  <c:v>1957.578</c:v>
                </c:pt>
                <c:pt idx="16563">
                  <c:v>1962.3440000000001</c:v>
                </c:pt>
                <c:pt idx="16564">
                  <c:v>1957.3440000000001</c:v>
                </c:pt>
                <c:pt idx="16565">
                  <c:v>1954.6089999999999</c:v>
                </c:pt>
                <c:pt idx="16566">
                  <c:v>1956.172</c:v>
                </c:pt>
                <c:pt idx="16567">
                  <c:v>1957.578</c:v>
                </c:pt>
                <c:pt idx="16568">
                  <c:v>1956.953</c:v>
                </c:pt>
                <c:pt idx="16569">
                  <c:v>1955.547</c:v>
                </c:pt>
                <c:pt idx="16570">
                  <c:v>1957.1869999999999</c:v>
                </c:pt>
                <c:pt idx="16571">
                  <c:v>1957.9690000000001</c:v>
                </c:pt>
                <c:pt idx="16572">
                  <c:v>1956.172</c:v>
                </c:pt>
                <c:pt idx="16573">
                  <c:v>1955.7809999999999</c:v>
                </c:pt>
                <c:pt idx="16574">
                  <c:v>1953.5940000000001</c:v>
                </c:pt>
                <c:pt idx="16575">
                  <c:v>1953.75</c:v>
                </c:pt>
                <c:pt idx="16576">
                  <c:v>1957.1869999999999</c:v>
                </c:pt>
                <c:pt idx="16577">
                  <c:v>1954.375</c:v>
                </c:pt>
                <c:pt idx="16578">
                  <c:v>1954.375</c:v>
                </c:pt>
                <c:pt idx="16579">
                  <c:v>1953.3589999999999</c:v>
                </c:pt>
                <c:pt idx="16580">
                  <c:v>1951.797</c:v>
                </c:pt>
                <c:pt idx="16581">
                  <c:v>1957.578</c:v>
                </c:pt>
                <c:pt idx="16582">
                  <c:v>1955.547</c:v>
                </c:pt>
                <c:pt idx="16583">
                  <c:v>1955.547</c:v>
                </c:pt>
                <c:pt idx="16584">
                  <c:v>1956.4059999999999</c:v>
                </c:pt>
                <c:pt idx="16585">
                  <c:v>1958.9839999999999</c:v>
                </c:pt>
                <c:pt idx="16586">
                  <c:v>1958.5940000000001</c:v>
                </c:pt>
                <c:pt idx="16587">
                  <c:v>1955.3910000000001</c:v>
                </c:pt>
                <c:pt idx="16588">
                  <c:v>1958.9839999999999</c:v>
                </c:pt>
                <c:pt idx="16589">
                  <c:v>1958.5940000000001</c:v>
                </c:pt>
                <c:pt idx="16590">
                  <c:v>1957.9690000000001</c:v>
                </c:pt>
                <c:pt idx="16591">
                  <c:v>1960</c:v>
                </c:pt>
                <c:pt idx="16592">
                  <c:v>1962.578</c:v>
                </c:pt>
                <c:pt idx="16593">
                  <c:v>1961.172</c:v>
                </c:pt>
                <c:pt idx="16594">
                  <c:v>1965</c:v>
                </c:pt>
                <c:pt idx="16595">
                  <c:v>1965</c:v>
                </c:pt>
                <c:pt idx="16596">
                  <c:v>1966.172</c:v>
                </c:pt>
                <c:pt idx="16597">
                  <c:v>1967.578</c:v>
                </c:pt>
                <c:pt idx="16598">
                  <c:v>1968.9839999999999</c:v>
                </c:pt>
                <c:pt idx="16599">
                  <c:v>1971.797</c:v>
                </c:pt>
                <c:pt idx="16600">
                  <c:v>1972.7339999999999</c:v>
                </c:pt>
                <c:pt idx="16601">
                  <c:v>1976.797</c:v>
                </c:pt>
                <c:pt idx="16602">
                  <c:v>1978.75</c:v>
                </c:pt>
                <c:pt idx="16603">
                  <c:v>1980.7809999999999</c:v>
                </c:pt>
                <c:pt idx="16604">
                  <c:v>1979.7660000000001</c:v>
                </c:pt>
                <c:pt idx="16605">
                  <c:v>1985</c:v>
                </c:pt>
                <c:pt idx="16606">
                  <c:v>1986.5619999999999</c:v>
                </c:pt>
                <c:pt idx="16607">
                  <c:v>1988.5940000000001</c:v>
                </c:pt>
                <c:pt idx="16608">
                  <c:v>1990.547</c:v>
                </c:pt>
                <c:pt idx="16609">
                  <c:v>1991.797</c:v>
                </c:pt>
                <c:pt idx="16610">
                  <c:v>1995</c:v>
                </c:pt>
                <c:pt idx="16611">
                  <c:v>1995.9369999999999</c:v>
                </c:pt>
                <c:pt idx="16612">
                  <c:v>1998.75</c:v>
                </c:pt>
                <c:pt idx="16613">
                  <c:v>2002.7339999999999</c:v>
                </c:pt>
                <c:pt idx="16614">
                  <c:v>2002.7339999999999</c:v>
                </c:pt>
                <c:pt idx="16615">
                  <c:v>2006.5619999999999</c:v>
                </c:pt>
                <c:pt idx="16616">
                  <c:v>2009.375</c:v>
                </c:pt>
                <c:pt idx="16617">
                  <c:v>2012.578</c:v>
                </c:pt>
                <c:pt idx="16618">
                  <c:v>2014.1410000000001</c:v>
                </c:pt>
                <c:pt idx="16619">
                  <c:v>2015.7809999999999</c:v>
                </c:pt>
                <c:pt idx="16620">
                  <c:v>2018.9839999999999</c:v>
                </c:pt>
                <c:pt idx="16621">
                  <c:v>2019.1410000000001</c:v>
                </c:pt>
                <c:pt idx="16622">
                  <c:v>2021.4059999999999</c:v>
                </c:pt>
                <c:pt idx="16623">
                  <c:v>2021.4059999999999</c:v>
                </c:pt>
                <c:pt idx="16624">
                  <c:v>2027.1869999999999</c:v>
                </c:pt>
                <c:pt idx="16625">
                  <c:v>2027.578</c:v>
                </c:pt>
                <c:pt idx="16626">
                  <c:v>2028.203</c:v>
                </c:pt>
                <c:pt idx="16627">
                  <c:v>2030.7809999999999</c:v>
                </c:pt>
                <c:pt idx="16628">
                  <c:v>2033.5940000000001</c:v>
                </c:pt>
                <c:pt idx="16629">
                  <c:v>2035.3910000000001</c:v>
                </c:pt>
                <c:pt idx="16630">
                  <c:v>2037.578</c:v>
                </c:pt>
                <c:pt idx="16631">
                  <c:v>2036.953</c:v>
                </c:pt>
                <c:pt idx="16632">
                  <c:v>2038.5940000000001</c:v>
                </c:pt>
                <c:pt idx="16633">
                  <c:v>2039.7660000000001</c:v>
                </c:pt>
                <c:pt idx="16634">
                  <c:v>2042.7339999999999</c:v>
                </c:pt>
                <c:pt idx="16635">
                  <c:v>2041.172</c:v>
                </c:pt>
                <c:pt idx="16636">
                  <c:v>2045.1559999999999</c:v>
                </c:pt>
                <c:pt idx="16637">
                  <c:v>2047.3440000000001</c:v>
                </c:pt>
                <c:pt idx="16638">
                  <c:v>2048.75</c:v>
                </c:pt>
                <c:pt idx="16639">
                  <c:v>2047.9690000000001</c:v>
                </c:pt>
                <c:pt idx="16640">
                  <c:v>2048.75</c:v>
                </c:pt>
                <c:pt idx="16641">
                  <c:v>2051.172</c:v>
                </c:pt>
                <c:pt idx="16642">
                  <c:v>2050.9369999999999</c:v>
                </c:pt>
                <c:pt idx="16643">
                  <c:v>2051.797</c:v>
                </c:pt>
                <c:pt idx="16644">
                  <c:v>2053.9839999999999</c:v>
                </c:pt>
                <c:pt idx="16645">
                  <c:v>2052.578</c:v>
                </c:pt>
                <c:pt idx="16646">
                  <c:v>2052.9690000000001</c:v>
                </c:pt>
                <c:pt idx="16647">
                  <c:v>2054.7660000000001</c:v>
                </c:pt>
                <c:pt idx="16648">
                  <c:v>2054.7660000000001</c:v>
                </c:pt>
                <c:pt idx="16649">
                  <c:v>2058.3589999999999</c:v>
                </c:pt>
                <c:pt idx="16650">
                  <c:v>2058.5940000000001</c:v>
                </c:pt>
                <c:pt idx="16651">
                  <c:v>2056.172</c:v>
                </c:pt>
                <c:pt idx="16652">
                  <c:v>2057.578</c:v>
                </c:pt>
                <c:pt idx="16653">
                  <c:v>2060</c:v>
                </c:pt>
                <c:pt idx="16654">
                  <c:v>2057.7339999999999</c:v>
                </c:pt>
                <c:pt idx="16655">
                  <c:v>2057.7339999999999</c:v>
                </c:pt>
                <c:pt idx="16656">
                  <c:v>2060.3910000000001</c:v>
                </c:pt>
                <c:pt idx="16657">
                  <c:v>2061.5619999999999</c:v>
                </c:pt>
                <c:pt idx="16658">
                  <c:v>2060.9369999999999</c:v>
                </c:pt>
                <c:pt idx="16659">
                  <c:v>2059.7660000000001</c:v>
                </c:pt>
                <c:pt idx="16660">
                  <c:v>2057.7339999999999</c:v>
                </c:pt>
                <c:pt idx="16661">
                  <c:v>2059.375</c:v>
                </c:pt>
                <c:pt idx="16662">
                  <c:v>2060.7809999999999</c:v>
                </c:pt>
                <c:pt idx="16663">
                  <c:v>2060.9369999999999</c:v>
                </c:pt>
                <c:pt idx="16664">
                  <c:v>2058.203</c:v>
                </c:pt>
                <c:pt idx="16665">
                  <c:v>2062.7339999999999</c:v>
                </c:pt>
                <c:pt idx="16666">
                  <c:v>2063.203</c:v>
                </c:pt>
                <c:pt idx="16667">
                  <c:v>2061.797</c:v>
                </c:pt>
                <c:pt idx="16668">
                  <c:v>2064.375</c:v>
                </c:pt>
                <c:pt idx="16669">
                  <c:v>2062.7339999999999</c:v>
                </c:pt>
                <c:pt idx="16670">
                  <c:v>2061.797</c:v>
                </c:pt>
                <c:pt idx="16671">
                  <c:v>2063.75</c:v>
                </c:pt>
                <c:pt idx="16672">
                  <c:v>2063.203</c:v>
                </c:pt>
                <c:pt idx="16673">
                  <c:v>2065.7809999999999</c:v>
                </c:pt>
                <c:pt idx="16674">
                  <c:v>2064.6089999999999</c:v>
                </c:pt>
                <c:pt idx="16675">
                  <c:v>2064.1410000000001</c:v>
                </c:pt>
                <c:pt idx="16676">
                  <c:v>2062.3440000000001</c:v>
                </c:pt>
                <c:pt idx="16677">
                  <c:v>2063.5940000000001</c:v>
                </c:pt>
                <c:pt idx="16678">
                  <c:v>2065.9369999999999</c:v>
                </c:pt>
                <c:pt idx="16679">
                  <c:v>2065.547</c:v>
                </c:pt>
                <c:pt idx="16680">
                  <c:v>2069.7660000000001</c:v>
                </c:pt>
                <c:pt idx="16681">
                  <c:v>2065.9369999999999</c:v>
                </c:pt>
                <c:pt idx="16682">
                  <c:v>2068.9839999999999</c:v>
                </c:pt>
                <c:pt idx="16683">
                  <c:v>2067.9690000000001</c:v>
                </c:pt>
                <c:pt idx="16684">
                  <c:v>2072.3440000000001</c:v>
                </c:pt>
                <c:pt idx="16685">
                  <c:v>2070</c:v>
                </c:pt>
                <c:pt idx="16686">
                  <c:v>2072.3440000000001</c:v>
                </c:pt>
                <c:pt idx="16687">
                  <c:v>2070</c:v>
                </c:pt>
                <c:pt idx="16688">
                  <c:v>2070.1559999999999</c:v>
                </c:pt>
                <c:pt idx="16689">
                  <c:v>2072.1869999999999</c:v>
                </c:pt>
                <c:pt idx="16690">
                  <c:v>2071.4059999999999</c:v>
                </c:pt>
                <c:pt idx="16691">
                  <c:v>2072.578</c:v>
                </c:pt>
                <c:pt idx="16692">
                  <c:v>2074.6089999999999</c:v>
                </c:pt>
                <c:pt idx="16693">
                  <c:v>2072.3440000000001</c:v>
                </c:pt>
                <c:pt idx="16694">
                  <c:v>2073.75</c:v>
                </c:pt>
                <c:pt idx="16695">
                  <c:v>2075</c:v>
                </c:pt>
                <c:pt idx="16696">
                  <c:v>2073.5940000000001</c:v>
                </c:pt>
                <c:pt idx="16697">
                  <c:v>2074.7660000000001</c:v>
                </c:pt>
                <c:pt idx="16698">
                  <c:v>2074.7660000000001</c:v>
                </c:pt>
                <c:pt idx="16699">
                  <c:v>2074.7660000000001</c:v>
                </c:pt>
                <c:pt idx="16700">
                  <c:v>2075.7809999999999</c:v>
                </c:pt>
                <c:pt idx="16701">
                  <c:v>2074.1410000000001</c:v>
                </c:pt>
                <c:pt idx="16702">
                  <c:v>2073.75</c:v>
                </c:pt>
                <c:pt idx="16703">
                  <c:v>2074.7660000000001</c:v>
                </c:pt>
                <c:pt idx="16704">
                  <c:v>2073.9839999999999</c:v>
                </c:pt>
                <c:pt idx="16705">
                  <c:v>2072.3440000000001</c:v>
                </c:pt>
                <c:pt idx="16706">
                  <c:v>2072.7339999999999</c:v>
                </c:pt>
                <c:pt idx="16707">
                  <c:v>2071.953</c:v>
                </c:pt>
                <c:pt idx="16708">
                  <c:v>2070.3910000000001</c:v>
                </c:pt>
                <c:pt idx="16709">
                  <c:v>2071.953</c:v>
                </c:pt>
                <c:pt idx="16710">
                  <c:v>2069.375</c:v>
                </c:pt>
                <c:pt idx="16711">
                  <c:v>2070</c:v>
                </c:pt>
                <c:pt idx="16712">
                  <c:v>2071.172</c:v>
                </c:pt>
                <c:pt idx="16713">
                  <c:v>2068.203</c:v>
                </c:pt>
                <c:pt idx="16714">
                  <c:v>2068.75</c:v>
                </c:pt>
                <c:pt idx="16715">
                  <c:v>2065.547</c:v>
                </c:pt>
                <c:pt idx="16716">
                  <c:v>2066.953</c:v>
                </c:pt>
                <c:pt idx="16717">
                  <c:v>2064.7660000000001</c:v>
                </c:pt>
                <c:pt idx="16718">
                  <c:v>2064.6089999999999</c:v>
                </c:pt>
                <c:pt idx="16719">
                  <c:v>2063.203</c:v>
                </c:pt>
                <c:pt idx="16720">
                  <c:v>2059.375</c:v>
                </c:pt>
                <c:pt idx="16721">
                  <c:v>2057.9690000000001</c:v>
                </c:pt>
                <c:pt idx="16722">
                  <c:v>2056.797</c:v>
                </c:pt>
                <c:pt idx="16723">
                  <c:v>2058.75</c:v>
                </c:pt>
                <c:pt idx="16724">
                  <c:v>2056.953</c:v>
                </c:pt>
                <c:pt idx="16725">
                  <c:v>2054.6089999999999</c:v>
                </c:pt>
                <c:pt idx="16726">
                  <c:v>2054.375</c:v>
                </c:pt>
                <c:pt idx="16727">
                  <c:v>2050.7809999999999</c:v>
                </c:pt>
                <c:pt idx="16728">
                  <c:v>2050.547</c:v>
                </c:pt>
                <c:pt idx="16729">
                  <c:v>2048.3589999999999</c:v>
                </c:pt>
                <c:pt idx="16730">
                  <c:v>2046.797</c:v>
                </c:pt>
                <c:pt idx="16731">
                  <c:v>2046.5619999999999</c:v>
                </c:pt>
                <c:pt idx="16732">
                  <c:v>2043.3589999999999</c:v>
                </c:pt>
                <c:pt idx="16733">
                  <c:v>2040.9369999999999</c:v>
                </c:pt>
                <c:pt idx="16734">
                  <c:v>2041.4059999999999</c:v>
                </c:pt>
                <c:pt idx="16735">
                  <c:v>2041.797</c:v>
                </c:pt>
                <c:pt idx="16736">
                  <c:v>2037.3440000000001</c:v>
                </c:pt>
                <c:pt idx="16737">
                  <c:v>2034.6089999999999</c:v>
                </c:pt>
                <c:pt idx="16738">
                  <c:v>2035.547</c:v>
                </c:pt>
                <c:pt idx="16739">
                  <c:v>2032.3440000000001</c:v>
                </c:pt>
                <c:pt idx="16740">
                  <c:v>2033.203</c:v>
                </c:pt>
                <c:pt idx="16741">
                  <c:v>2031.5619999999999</c:v>
                </c:pt>
                <c:pt idx="16742">
                  <c:v>2025.9369999999999</c:v>
                </c:pt>
                <c:pt idx="16743">
                  <c:v>2028.9839999999999</c:v>
                </c:pt>
                <c:pt idx="16744">
                  <c:v>2028.5940000000001</c:v>
                </c:pt>
                <c:pt idx="16745">
                  <c:v>2025.1559999999999</c:v>
                </c:pt>
                <c:pt idx="16746">
                  <c:v>2024.1410000000001</c:v>
                </c:pt>
                <c:pt idx="16747">
                  <c:v>2023.3589999999999</c:v>
                </c:pt>
                <c:pt idx="16748">
                  <c:v>2023.9839999999999</c:v>
                </c:pt>
                <c:pt idx="16749">
                  <c:v>2021.172</c:v>
                </c:pt>
                <c:pt idx="16750">
                  <c:v>2020.9369999999999</c:v>
                </c:pt>
                <c:pt idx="16751">
                  <c:v>2019.375</c:v>
                </c:pt>
                <c:pt idx="16752">
                  <c:v>2018.203</c:v>
                </c:pt>
                <c:pt idx="16753">
                  <c:v>2017.9690000000001</c:v>
                </c:pt>
                <c:pt idx="16754">
                  <c:v>2017.7339999999999</c:v>
                </c:pt>
                <c:pt idx="16755">
                  <c:v>2015.3910000000001</c:v>
                </c:pt>
                <c:pt idx="16756">
                  <c:v>2016.4059999999999</c:v>
                </c:pt>
                <c:pt idx="16757">
                  <c:v>2013.75</c:v>
                </c:pt>
                <c:pt idx="16758">
                  <c:v>2013.203</c:v>
                </c:pt>
                <c:pt idx="16759">
                  <c:v>2012.578</c:v>
                </c:pt>
                <c:pt idx="16760">
                  <c:v>2012.3440000000001</c:v>
                </c:pt>
                <c:pt idx="16761">
                  <c:v>2012.9690000000001</c:v>
                </c:pt>
                <c:pt idx="16762">
                  <c:v>2012.578</c:v>
                </c:pt>
                <c:pt idx="16763">
                  <c:v>2010.1559999999999</c:v>
                </c:pt>
                <c:pt idx="16764">
                  <c:v>2011.172</c:v>
                </c:pt>
                <c:pt idx="16765">
                  <c:v>2011.172</c:v>
                </c:pt>
                <c:pt idx="16766">
                  <c:v>2011.5619999999999</c:v>
                </c:pt>
                <c:pt idx="16767">
                  <c:v>2009.375</c:v>
                </c:pt>
                <c:pt idx="16768">
                  <c:v>2008.3589999999999</c:v>
                </c:pt>
                <c:pt idx="16769">
                  <c:v>2008.9839999999999</c:v>
                </c:pt>
                <c:pt idx="16770">
                  <c:v>2006.953</c:v>
                </c:pt>
                <c:pt idx="16771">
                  <c:v>2007.7339999999999</c:v>
                </c:pt>
                <c:pt idx="16772">
                  <c:v>2006.172</c:v>
                </c:pt>
                <c:pt idx="16773">
                  <c:v>2006.4059999999999</c:v>
                </c:pt>
                <c:pt idx="16774">
                  <c:v>2005</c:v>
                </c:pt>
                <c:pt idx="16775">
                  <c:v>2004.6089999999999</c:v>
                </c:pt>
                <c:pt idx="16776">
                  <c:v>2004.1410000000001</c:v>
                </c:pt>
                <c:pt idx="16777">
                  <c:v>2004.6089999999999</c:v>
                </c:pt>
                <c:pt idx="16778">
                  <c:v>2002.7339999999999</c:v>
                </c:pt>
                <c:pt idx="16779">
                  <c:v>2001.5619999999999</c:v>
                </c:pt>
                <c:pt idx="16780">
                  <c:v>2000.1559999999999</c:v>
                </c:pt>
                <c:pt idx="16781">
                  <c:v>2000.547</c:v>
                </c:pt>
                <c:pt idx="16782">
                  <c:v>2000.1559999999999</c:v>
                </c:pt>
                <c:pt idx="16783">
                  <c:v>2000.3910000000001</c:v>
                </c:pt>
                <c:pt idx="16784">
                  <c:v>2000.547</c:v>
                </c:pt>
                <c:pt idx="16785">
                  <c:v>1999.375</c:v>
                </c:pt>
                <c:pt idx="16786">
                  <c:v>1996.172</c:v>
                </c:pt>
                <c:pt idx="16787">
                  <c:v>1995.1559999999999</c:v>
                </c:pt>
                <c:pt idx="16788">
                  <c:v>1996.4059999999999</c:v>
                </c:pt>
                <c:pt idx="16789">
                  <c:v>1994.375</c:v>
                </c:pt>
                <c:pt idx="16790">
                  <c:v>1994.375</c:v>
                </c:pt>
                <c:pt idx="16791">
                  <c:v>1992.578</c:v>
                </c:pt>
                <c:pt idx="16792">
                  <c:v>1993.75</c:v>
                </c:pt>
                <c:pt idx="16793">
                  <c:v>1990.547</c:v>
                </c:pt>
                <c:pt idx="16794">
                  <c:v>1991.953</c:v>
                </c:pt>
                <c:pt idx="16795">
                  <c:v>1989.6089999999999</c:v>
                </c:pt>
                <c:pt idx="16796">
                  <c:v>1986.953</c:v>
                </c:pt>
                <c:pt idx="16797">
                  <c:v>1988.203</c:v>
                </c:pt>
                <c:pt idx="16798">
                  <c:v>1985.547</c:v>
                </c:pt>
                <c:pt idx="16799">
                  <c:v>1986.172</c:v>
                </c:pt>
                <c:pt idx="16800">
                  <c:v>1985.7809999999999</c:v>
                </c:pt>
                <c:pt idx="16801">
                  <c:v>1984.7660000000001</c:v>
                </c:pt>
                <c:pt idx="16802">
                  <c:v>1983.75</c:v>
                </c:pt>
                <c:pt idx="16803">
                  <c:v>1981.797</c:v>
                </c:pt>
                <c:pt idx="16804">
                  <c:v>1980.3910000000001</c:v>
                </c:pt>
                <c:pt idx="16805">
                  <c:v>1982.9690000000001</c:v>
                </c:pt>
                <c:pt idx="16806">
                  <c:v>1978.203</c:v>
                </c:pt>
                <c:pt idx="16807">
                  <c:v>1981.953</c:v>
                </c:pt>
                <c:pt idx="16808">
                  <c:v>1977.3440000000001</c:v>
                </c:pt>
                <c:pt idx="16809">
                  <c:v>1978.75</c:v>
                </c:pt>
                <c:pt idx="16810">
                  <c:v>1976.5619999999999</c:v>
                </c:pt>
                <c:pt idx="16811">
                  <c:v>1974.7660000000001</c:v>
                </c:pt>
                <c:pt idx="16812">
                  <c:v>1975.1559999999999</c:v>
                </c:pt>
                <c:pt idx="16813">
                  <c:v>1973.3589999999999</c:v>
                </c:pt>
                <c:pt idx="16814">
                  <c:v>1975.1559999999999</c:v>
                </c:pt>
                <c:pt idx="16815">
                  <c:v>1972.3440000000001</c:v>
                </c:pt>
                <c:pt idx="16816">
                  <c:v>1972.1869999999999</c:v>
                </c:pt>
                <c:pt idx="16817">
                  <c:v>1972.7339999999999</c:v>
                </c:pt>
                <c:pt idx="16818">
                  <c:v>1973.203</c:v>
                </c:pt>
                <c:pt idx="16819">
                  <c:v>1973.3589999999999</c:v>
                </c:pt>
                <c:pt idx="16820">
                  <c:v>1970.9369999999999</c:v>
                </c:pt>
                <c:pt idx="16821">
                  <c:v>1971.5619999999999</c:v>
                </c:pt>
                <c:pt idx="16822">
                  <c:v>1971.5619999999999</c:v>
                </c:pt>
                <c:pt idx="16823">
                  <c:v>1975</c:v>
                </c:pt>
                <c:pt idx="16824">
                  <c:v>1972.578</c:v>
                </c:pt>
                <c:pt idx="16825">
                  <c:v>1973.75</c:v>
                </c:pt>
                <c:pt idx="16826">
                  <c:v>1974.7660000000001</c:v>
                </c:pt>
                <c:pt idx="16827">
                  <c:v>1972.3440000000001</c:v>
                </c:pt>
                <c:pt idx="16828">
                  <c:v>1970.7809999999999</c:v>
                </c:pt>
                <c:pt idx="16829">
                  <c:v>1973.75</c:v>
                </c:pt>
                <c:pt idx="16830">
                  <c:v>1976.953</c:v>
                </c:pt>
                <c:pt idx="16831">
                  <c:v>1973.203</c:v>
                </c:pt>
                <c:pt idx="16832">
                  <c:v>1975.3910000000001</c:v>
                </c:pt>
                <c:pt idx="16833">
                  <c:v>1974.7660000000001</c:v>
                </c:pt>
                <c:pt idx="16834">
                  <c:v>1975.547</c:v>
                </c:pt>
                <c:pt idx="16835">
                  <c:v>1977.1869999999999</c:v>
                </c:pt>
                <c:pt idx="16836">
                  <c:v>1980</c:v>
                </c:pt>
                <c:pt idx="16837">
                  <c:v>1978.3589999999999</c:v>
                </c:pt>
                <c:pt idx="16838">
                  <c:v>1978.3589999999999</c:v>
                </c:pt>
                <c:pt idx="16839">
                  <c:v>1980.9369999999999</c:v>
                </c:pt>
                <c:pt idx="16840">
                  <c:v>1981.4059999999999</c:v>
                </c:pt>
                <c:pt idx="16841">
                  <c:v>1982.9690000000001</c:v>
                </c:pt>
                <c:pt idx="16842">
                  <c:v>1980.9369999999999</c:v>
                </c:pt>
                <c:pt idx="16843">
                  <c:v>1982.578</c:v>
                </c:pt>
                <c:pt idx="16844">
                  <c:v>1985.9369999999999</c:v>
                </c:pt>
                <c:pt idx="16845">
                  <c:v>1985</c:v>
                </c:pt>
                <c:pt idx="16846">
                  <c:v>1986.4059999999999</c:v>
                </c:pt>
                <c:pt idx="16847">
                  <c:v>1987.7339999999999</c:v>
                </c:pt>
                <c:pt idx="16848">
                  <c:v>1988.5940000000001</c:v>
                </c:pt>
                <c:pt idx="16849">
                  <c:v>1988.3589999999999</c:v>
                </c:pt>
                <c:pt idx="16850">
                  <c:v>1989.6089999999999</c:v>
                </c:pt>
                <c:pt idx="16851">
                  <c:v>1990.7809999999999</c:v>
                </c:pt>
                <c:pt idx="16852">
                  <c:v>1992.7339999999999</c:v>
                </c:pt>
                <c:pt idx="16853">
                  <c:v>1993.3589999999999</c:v>
                </c:pt>
                <c:pt idx="16854">
                  <c:v>1994.6089999999999</c:v>
                </c:pt>
                <c:pt idx="16855">
                  <c:v>1996.4059999999999</c:v>
                </c:pt>
                <c:pt idx="16856">
                  <c:v>1997.7339999999999</c:v>
                </c:pt>
                <c:pt idx="16857">
                  <c:v>1997.578</c:v>
                </c:pt>
                <c:pt idx="16858">
                  <c:v>1997.3440000000001</c:v>
                </c:pt>
                <c:pt idx="16859">
                  <c:v>1998.9839999999999</c:v>
                </c:pt>
                <c:pt idx="16860">
                  <c:v>1999.7660000000001</c:v>
                </c:pt>
                <c:pt idx="16861">
                  <c:v>2000.9369999999999</c:v>
                </c:pt>
                <c:pt idx="16862">
                  <c:v>1999.6089999999999</c:v>
                </c:pt>
                <c:pt idx="16863">
                  <c:v>2002.1869999999999</c:v>
                </c:pt>
                <c:pt idx="16864">
                  <c:v>2002.1869999999999</c:v>
                </c:pt>
                <c:pt idx="16865">
                  <c:v>2003.3589999999999</c:v>
                </c:pt>
                <c:pt idx="16866">
                  <c:v>2003.203</c:v>
                </c:pt>
                <c:pt idx="16867">
                  <c:v>2005</c:v>
                </c:pt>
                <c:pt idx="16868">
                  <c:v>2007.1869999999999</c:v>
                </c:pt>
                <c:pt idx="16869">
                  <c:v>2005.7809999999999</c:v>
                </c:pt>
                <c:pt idx="16870">
                  <c:v>2008.75</c:v>
                </c:pt>
                <c:pt idx="16871">
                  <c:v>2009.6089999999999</c:v>
                </c:pt>
                <c:pt idx="16872">
                  <c:v>2006.953</c:v>
                </c:pt>
                <c:pt idx="16873">
                  <c:v>2012.578</c:v>
                </c:pt>
                <c:pt idx="16874">
                  <c:v>2011.953</c:v>
                </c:pt>
                <c:pt idx="16875">
                  <c:v>2011.5619999999999</c:v>
                </c:pt>
                <c:pt idx="16876">
                  <c:v>2012.1869999999999</c:v>
                </c:pt>
                <c:pt idx="16877">
                  <c:v>2011.4059999999999</c:v>
                </c:pt>
                <c:pt idx="16878">
                  <c:v>2012.578</c:v>
                </c:pt>
                <c:pt idx="16879">
                  <c:v>2013.9839999999999</c:v>
                </c:pt>
                <c:pt idx="16880">
                  <c:v>2016.4059999999999</c:v>
                </c:pt>
                <c:pt idx="16881">
                  <c:v>2018.3589999999999</c:v>
                </c:pt>
                <c:pt idx="16882">
                  <c:v>2016.4059999999999</c:v>
                </c:pt>
                <c:pt idx="16883">
                  <c:v>2017.7339999999999</c:v>
                </c:pt>
                <c:pt idx="16884">
                  <c:v>2019.7660000000001</c:v>
                </c:pt>
                <c:pt idx="16885">
                  <c:v>2020.1559999999999</c:v>
                </c:pt>
                <c:pt idx="16886">
                  <c:v>2020.9369999999999</c:v>
                </c:pt>
                <c:pt idx="16887">
                  <c:v>2020</c:v>
                </c:pt>
                <c:pt idx="16888">
                  <c:v>2021.5619999999999</c:v>
                </c:pt>
                <c:pt idx="16889">
                  <c:v>2020.7809999999999</c:v>
                </c:pt>
                <c:pt idx="16890">
                  <c:v>2023.75</c:v>
                </c:pt>
                <c:pt idx="16891">
                  <c:v>2023.203</c:v>
                </c:pt>
                <c:pt idx="16892">
                  <c:v>2023.5940000000001</c:v>
                </c:pt>
                <c:pt idx="16893">
                  <c:v>2027.1869999999999</c:v>
                </c:pt>
                <c:pt idx="16894">
                  <c:v>2021.953</c:v>
                </c:pt>
                <c:pt idx="16895">
                  <c:v>2026.953</c:v>
                </c:pt>
                <c:pt idx="16896">
                  <c:v>2030</c:v>
                </c:pt>
                <c:pt idx="16897">
                  <c:v>2028.75</c:v>
                </c:pt>
                <c:pt idx="16898">
                  <c:v>2027.3440000000001</c:v>
                </c:pt>
                <c:pt idx="16899">
                  <c:v>2029.6089999999999</c:v>
                </c:pt>
                <c:pt idx="16900">
                  <c:v>2030.1559999999999</c:v>
                </c:pt>
                <c:pt idx="16901">
                  <c:v>2030.1559999999999</c:v>
                </c:pt>
                <c:pt idx="16902">
                  <c:v>2032.578</c:v>
                </c:pt>
                <c:pt idx="16903">
                  <c:v>2033.9839999999999</c:v>
                </c:pt>
                <c:pt idx="16904">
                  <c:v>2034.375</c:v>
                </c:pt>
                <c:pt idx="16905">
                  <c:v>2035</c:v>
                </c:pt>
                <c:pt idx="16906">
                  <c:v>2037.9690000000001</c:v>
                </c:pt>
                <c:pt idx="16907">
                  <c:v>2039.6089999999999</c:v>
                </c:pt>
                <c:pt idx="16908">
                  <c:v>2038.75</c:v>
                </c:pt>
                <c:pt idx="16909">
                  <c:v>2038.3589999999999</c:v>
                </c:pt>
                <c:pt idx="16910">
                  <c:v>2041.797</c:v>
                </c:pt>
                <c:pt idx="16911">
                  <c:v>2042.1869999999999</c:v>
                </c:pt>
                <c:pt idx="16912">
                  <c:v>2045.3910000000001</c:v>
                </c:pt>
                <c:pt idx="16913">
                  <c:v>2045.9369999999999</c:v>
                </c:pt>
                <c:pt idx="16914">
                  <c:v>2045.547</c:v>
                </c:pt>
                <c:pt idx="16915">
                  <c:v>2046.797</c:v>
                </c:pt>
                <c:pt idx="16916">
                  <c:v>2047.7339999999999</c:v>
                </c:pt>
                <c:pt idx="16917">
                  <c:v>2048.3589999999999</c:v>
                </c:pt>
                <c:pt idx="16918">
                  <c:v>2049.1410000000001</c:v>
                </c:pt>
                <c:pt idx="16919">
                  <c:v>2051.4059999999999</c:v>
                </c:pt>
                <c:pt idx="16920">
                  <c:v>2050.1559999999999</c:v>
                </c:pt>
                <c:pt idx="16921">
                  <c:v>2050.1559999999999</c:v>
                </c:pt>
                <c:pt idx="16922">
                  <c:v>2052.9690000000001</c:v>
                </c:pt>
                <c:pt idx="16923">
                  <c:v>2050.3910000000001</c:v>
                </c:pt>
                <c:pt idx="16924">
                  <c:v>2051.953</c:v>
                </c:pt>
                <c:pt idx="16925">
                  <c:v>2055</c:v>
                </c:pt>
                <c:pt idx="16926">
                  <c:v>2054.1410000000001</c:v>
                </c:pt>
                <c:pt idx="16927">
                  <c:v>2053.203</c:v>
                </c:pt>
                <c:pt idx="16928">
                  <c:v>2057.1869999999999</c:v>
                </c:pt>
                <c:pt idx="16929">
                  <c:v>2055.9369999999999</c:v>
                </c:pt>
                <c:pt idx="16930">
                  <c:v>2055.547</c:v>
                </c:pt>
                <c:pt idx="16931">
                  <c:v>2057.7339999999999</c:v>
                </c:pt>
                <c:pt idx="16932">
                  <c:v>2059.1410000000001</c:v>
                </c:pt>
                <c:pt idx="16933">
                  <c:v>2058.5940000000001</c:v>
                </c:pt>
                <c:pt idx="16934">
                  <c:v>2059.1410000000001</c:v>
                </c:pt>
                <c:pt idx="16935">
                  <c:v>2060.1559999999999</c:v>
                </c:pt>
                <c:pt idx="16936">
                  <c:v>2060.3910000000001</c:v>
                </c:pt>
                <c:pt idx="16937">
                  <c:v>2061.797</c:v>
                </c:pt>
                <c:pt idx="16938">
                  <c:v>2060.547</c:v>
                </c:pt>
                <c:pt idx="16939">
                  <c:v>2062.578</c:v>
                </c:pt>
                <c:pt idx="16940">
                  <c:v>2059.6089999999999</c:v>
                </c:pt>
                <c:pt idx="16941">
                  <c:v>2059.1410000000001</c:v>
                </c:pt>
                <c:pt idx="16942">
                  <c:v>2062.3440000000001</c:v>
                </c:pt>
                <c:pt idx="16943">
                  <c:v>2061.5619999999999</c:v>
                </c:pt>
                <c:pt idx="16944">
                  <c:v>2062.1869999999999</c:v>
                </c:pt>
                <c:pt idx="16945">
                  <c:v>2060.547</c:v>
                </c:pt>
                <c:pt idx="16946">
                  <c:v>2062.3440000000001</c:v>
                </c:pt>
                <c:pt idx="16947">
                  <c:v>2060.547</c:v>
                </c:pt>
                <c:pt idx="16948">
                  <c:v>2060.7809999999999</c:v>
                </c:pt>
                <c:pt idx="16949">
                  <c:v>2061.172</c:v>
                </c:pt>
                <c:pt idx="16950">
                  <c:v>2062.578</c:v>
                </c:pt>
                <c:pt idx="16951">
                  <c:v>2059.1410000000001</c:v>
                </c:pt>
                <c:pt idx="16952">
                  <c:v>2060.9369999999999</c:v>
                </c:pt>
                <c:pt idx="16953">
                  <c:v>2063.3589999999999</c:v>
                </c:pt>
                <c:pt idx="16954">
                  <c:v>2060.7809999999999</c:v>
                </c:pt>
                <c:pt idx="16955">
                  <c:v>2060.547</c:v>
                </c:pt>
                <c:pt idx="16956">
                  <c:v>2059.1410000000001</c:v>
                </c:pt>
                <c:pt idx="16957">
                  <c:v>2060.3910000000001</c:v>
                </c:pt>
                <c:pt idx="16958">
                  <c:v>2056.797</c:v>
                </c:pt>
                <c:pt idx="16959">
                  <c:v>2057.578</c:v>
                </c:pt>
                <c:pt idx="16960">
                  <c:v>2058.5940000000001</c:v>
                </c:pt>
                <c:pt idx="16961">
                  <c:v>2059.1410000000001</c:v>
                </c:pt>
                <c:pt idx="16962">
                  <c:v>2057.9690000000001</c:v>
                </c:pt>
                <c:pt idx="16963">
                  <c:v>2056.797</c:v>
                </c:pt>
                <c:pt idx="16964">
                  <c:v>2057.3440000000001</c:v>
                </c:pt>
                <c:pt idx="16965">
                  <c:v>2056.4059999999999</c:v>
                </c:pt>
                <c:pt idx="16966">
                  <c:v>2053.5940000000001</c:v>
                </c:pt>
                <c:pt idx="16967">
                  <c:v>2057.578</c:v>
                </c:pt>
                <c:pt idx="16968">
                  <c:v>2054.375</c:v>
                </c:pt>
                <c:pt idx="16969">
                  <c:v>2055</c:v>
                </c:pt>
                <c:pt idx="16970">
                  <c:v>2055</c:v>
                </c:pt>
                <c:pt idx="16971">
                  <c:v>2055.7809999999999</c:v>
                </c:pt>
                <c:pt idx="16972">
                  <c:v>2056.797</c:v>
                </c:pt>
                <c:pt idx="16973">
                  <c:v>2053.9839999999999</c:v>
                </c:pt>
                <c:pt idx="16974">
                  <c:v>2050.547</c:v>
                </c:pt>
                <c:pt idx="16975">
                  <c:v>2051.5619999999999</c:v>
                </c:pt>
                <c:pt idx="16976">
                  <c:v>2053.203</c:v>
                </c:pt>
                <c:pt idx="16977">
                  <c:v>2051.5619999999999</c:v>
                </c:pt>
                <c:pt idx="16978">
                  <c:v>2049.375</c:v>
                </c:pt>
                <c:pt idx="16979">
                  <c:v>2050.3910000000001</c:v>
                </c:pt>
                <c:pt idx="16980">
                  <c:v>2048.75</c:v>
                </c:pt>
                <c:pt idx="16981">
                  <c:v>2048.5940000000001</c:v>
                </c:pt>
                <c:pt idx="16982">
                  <c:v>2048.203</c:v>
                </c:pt>
                <c:pt idx="16983">
                  <c:v>2046.797</c:v>
                </c:pt>
                <c:pt idx="16984">
                  <c:v>2047.3440000000001</c:v>
                </c:pt>
                <c:pt idx="16985">
                  <c:v>2048.75</c:v>
                </c:pt>
                <c:pt idx="16986">
                  <c:v>2047.1869999999999</c:v>
                </c:pt>
                <c:pt idx="16987">
                  <c:v>2044.1410000000001</c:v>
                </c:pt>
                <c:pt idx="16988">
                  <c:v>2043.5940000000001</c:v>
                </c:pt>
                <c:pt idx="16989">
                  <c:v>2045.3910000000001</c:v>
                </c:pt>
                <c:pt idx="16990">
                  <c:v>2045</c:v>
                </c:pt>
                <c:pt idx="16991">
                  <c:v>2042.3440000000001</c:v>
                </c:pt>
                <c:pt idx="16992">
                  <c:v>2044.375</c:v>
                </c:pt>
                <c:pt idx="16993">
                  <c:v>2040.1559999999999</c:v>
                </c:pt>
                <c:pt idx="16994">
                  <c:v>2041.797</c:v>
                </c:pt>
                <c:pt idx="16995">
                  <c:v>2042.9690000000001</c:v>
                </c:pt>
                <c:pt idx="16996">
                  <c:v>2039.375</c:v>
                </c:pt>
                <c:pt idx="16997">
                  <c:v>2040.547</c:v>
                </c:pt>
                <c:pt idx="16998">
                  <c:v>2038.3589999999999</c:v>
                </c:pt>
                <c:pt idx="16999">
                  <c:v>2037.9690000000001</c:v>
                </c:pt>
                <c:pt idx="17000">
                  <c:v>2041.172</c:v>
                </c:pt>
                <c:pt idx="17001">
                  <c:v>2037.3440000000001</c:v>
                </c:pt>
                <c:pt idx="17002">
                  <c:v>2036.5619999999999</c:v>
                </c:pt>
                <c:pt idx="17003">
                  <c:v>2034.375</c:v>
                </c:pt>
                <c:pt idx="17004">
                  <c:v>2035.3910000000001</c:v>
                </c:pt>
                <c:pt idx="17005">
                  <c:v>2034.375</c:v>
                </c:pt>
                <c:pt idx="17006">
                  <c:v>2032.9690000000001</c:v>
                </c:pt>
                <c:pt idx="17007">
                  <c:v>2030.9369999999999</c:v>
                </c:pt>
                <c:pt idx="17008">
                  <c:v>2030.9369999999999</c:v>
                </c:pt>
                <c:pt idx="17009">
                  <c:v>2028.9839999999999</c:v>
                </c:pt>
                <c:pt idx="17010">
                  <c:v>2031.4059999999999</c:v>
                </c:pt>
                <c:pt idx="17011">
                  <c:v>2030.1559999999999</c:v>
                </c:pt>
                <c:pt idx="17012">
                  <c:v>2027.578</c:v>
                </c:pt>
                <c:pt idx="17013">
                  <c:v>2027.9690000000001</c:v>
                </c:pt>
                <c:pt idx="17014">
                  <c:v>2028.75</c:v>
                </c:pt>
                <c:pt idx="17015">
                  <c:v>2025</c:v>
                </c:pt>
                <c:pt idx="17016">
                  <c:v>2023.5940000000001</c:v>
                </c:pt>
                <c:pt idx="17017">
                  <c:v>2024.1410000000001</c:v>
                </c:pt>
                <c:pt idx="17018">
                  <c:v>2022.578</c:v>
                </c:pt>
                <c:pt idx="17019">
                  <c:v>2020.7809999999999</c:v>
                </c:pt>
                <c:pt idx="17020">
                  <c:v>2021.5619999999999</c:v>
                </c:pt>
                <c:pt idx="17021">
                  <c:v>2020</c:v>
                </c:pt>
                <c:pt idx="17022">
                  <c:v>2019.7660000000001</c:v>
                </c:pt>
                <c:pt idx="17023">
                  <c:v>2016.797</c:v>
                </c:pt>
                <c:pt idx="17024">
                  <c:v>2017.1869999999999</c:v>
                </c:pt>
                <c:pt idx="17025">
                  <c:v>2016.172</c:v>
                </c:pt>
                <c:pt idx="17026">
                  <c:v>2015.1559999999999</c:v>
                </c:pt>
                <c:pt idx="17027">
                  <c:v>2016.172</c:v>
                </c:pt>
                <c:pt idx="17028">
                  <c:v>2010.9369999999999</c:v>
                </c:pt>
                <c:pt idx="17029">
                  <c:v>2012.9690000000001</c:v>
                </c:pt>
                <c:pt idx="17030">
                  <c:v>2011.4059999999999</c:v>
                </c:pt>
                <c:pt idx="17031">
                  <c:v>2011.172</c:v>
                </c:pt>
                <c:pt idx="17032">
                  <c:v>2011.953</c:v>
                </c:pt>
                <c:pt idx="17033">
                  <c:v>2008.3589999999999</c:v>
                </c:pt>
                <c:pt idx="17034">
                  <c:v>2007.3440000000001</c:v>
                </c:pt>
                <c:pt idx="17035">
                  <c:v>2003.3589999999999</c:v>
                </c:pt>
                <c:pt idx="17036">
                  <c:v>2006.5619999999999</c:v>
                </c:pt>
                <c:pt idx="17037">
                  <c:v>2007.9690000000001</c:v>
                </c:pt>
                <c:pt idx="17038">
                  <c:v>2005.7809999999999</c:v>
                </c:pt>
                <c:pt idx="17039">
                  <c:v>2003.5940000000001</c:v>
                </c:pt>
                <c:pt idx="17040">
                  <c:v>2003.75</c:v>
                </c:pt>
                <c:pt idx="17041">
                  <c:v>2001.4059999999999</c:v>
                </c:pt>
                <c:pt idx="17042">
                  <c:v>2001.172</c:v>
                </c:pt>
                <c:pt idx="17043">
                  <c:v>2000.1559999999999</c:v>
                </c:pt>
                <c:pt idx="17044">
                  <c:v>2002.1869999999999</c:v>
                </c:pt>
                <c:pt idx="17045">
                  <c:v>2000.3910000000001</c:v>
                </c:pt>
                <c:pt idx="17046">
                  <c:v>1999.1410000000001</c:v>
                </c:pt>
                <c:pt idx="17047">
                  <c:v>1997.7339999999999</c:v>
                </c:pt>
                <c:pt idx="17048">
                  <c:v>1997.7339999999999</c:v>
                </c:pt>
                <c:pt idx="17049">
                  <c:v>1998.75</c:v>
                </c:pt>
                <c:pt idx="17050">
                  <c:v>1994.7660000000001</c:v>
                </c:pt>
                <c:pt idx="17051">
                  <c:v>1995.1559999999999</c:v>
                </c:pt>
                <c:pt idx="17052">
                  <c:v>1993.203</c:v>
                </c:pt>
                <c:pt idx="17053">
                  <c:v>1995</c:v>
                </c:pt>
                <c:pt idx="17054">
                  <c:v>1994.375</c:v>
                </c:pt>
                <c:pt idx="17055">
                  <c:v>1991.953</c:v>
                </c:pt>
                <c:pt idx="17056">
                  <c:v>1991.797</c:v>
                </c:pt>
                <c:pt idx="17057">
                  <c:v>1991.797</c:v>
                </c:pt>
                <c:pt idx="17058">
                  <c:v>1991.797</c:v>
                </c:pt>
                <c:pt idx="17059">
                  <c:v>1990.547</c:v>
                </c:pt>
                <c:pt idx="17060">
                  <c:v>1990.547</c:v>
                </c:pt>
                <c:pt idx="17061">
                  <c:v>1990</c:v>
                </c:pt>
                <c:pt idx="17062">
                  <c:v>1987.1869999999999</c:v>
                </c:pt>
                <c:pt idx="17063">
                  <c:v>1987.578</c:v>
                </c:pt>
                <c:pt idx="17064">
                  <c:v>1988.9839999999999</c:v>
                </c:pt>
                <c:pt idx="17065">
                  <c:v>1985.9369999999999</c:v>
                </c:pt>
                <c:pt idx="17066">
                  <c:v>1986.797</c:v>
                </c:pt>
                <c:pt idx="17067">
                  <c:v>1988.3589999999999</c:v>
                </c:pt>
                <c:pt idx="17068">
                  <c:v>1987.578</c:v>
                </c:pt>
                <c:pt idx="17069">
                  <c:v>1987.1869999999999</c:v>
                </c:pt>
                <c:pt idx="17070">
                  <c:v>1985.1559999999999</c:v>
                </c:pt>
                <c:pt idx="17071">
                  <c:v>1984.375</c:v>
                </c:pt>
                <c:pt idx="17072">
                  <c:v>1983.75</c:v>
                </c:pt>
                <c:pt idx="17073">
                  <c:v>1987.3440000000001</c:v>
                </c:pt>
                <c:pt idx="17074">
                  <c:v>1985.3910000000001</c:v>
                </c:pt>
                <c:pt idx="17075">
                  <c:v>1986.5619999999999</c:v>
                </c:pt>
                <c:pt idx="17076">
                  <c:v>1986.797</c:v>
                </c:pt>
                <c:pt idx="17077">
                  <c:v>1985</c:v>
                </c:pt>
                <c:pt idx="17078">
                  <c:v>1987.578</c:v>
                </c:pt>
                <c:pt idx="17079">
                  <c:v>1985.547</c:v>
                </c:pt>
                <c:pt idx="17080">
                  <c:v>1984.375</c:v>
                </c:pt>
                <c:pt idx="17081">
                  <c:v>1984.1410000000001</c:v>
                </c:pt>
                <c:pt idx="17082">
                  <c:v>1985</c:v>
                </c:pt>
                <c:pt idx="17083">
                  <c:v>1986.4059999999999</c:v>
                </c:pt>
                <c:pt idx="17084">
                  <c:v>1987.3440000000001</c:v>
                </c:pt>
                <c:pt idx="17085">
                  <c:v>1985.1559999999999</c:v>
                </c:pt>
                <c:pt idx="17086">
                  <c:v>1984.1410000000001</c:v>
                </c:pt>
                <c:pt idx="17087">
                  <c:v>1983.75</c:v>
                </c:pt>
                <c:pt idx="17088">
                  <c:v>1986.5619999999999</c:v>
                </c:pt>
                <c:pt idx="17089">
                  <c:v>1983.75</c:v>
                </c:pt>
                <c:pt idx="17090">
                  <c:v>1986.4059999999999</c:v>
                </c:pt>
                <c:pt idx="17091">
                  <c:v>1985.7809999999999</c:v>
                </c:pt>
                <c:pt idx="17092">
                  <c:v>1986.5619999999999</c:v>
                </c:pt>
                <c:pt idx="17093">
                  <c:v>1986.953</c:v>
                </c:pt>
                <c:pt idx="17094">
                  <c:v>1988.203</c:v>
                </c:pt>
                <c:pt idx="17095">
                  <c:v>1988.3589999999999</c:v>
                </c:pt>
                <c:pt idx="17096">
                  <c:v>1986.797</c:v>
                </c:pt>
                <c:pt idx="17097">
                  <c:v>1987.1869999999999</c:v>
                </c:pt>
                <c:pt idx="17098">
                  <c:v>1985.9369999999999</c:v>
                </c:pt>
                <c:pt idx="17099">
                  <c:v>1988.75</c:v>
                </c:pt>
                <c:pt idx="17100">
                  <c:v>1988.3589999999999</c:v>
                </c:pt>
                <c:pt idx="17101">
                  <c:v>1987.9690000000001</c:v>
                </c:pt>
                <c:pt idx="17102">
                  <c:v>1989.375</c:v>
                </c:pt>
                <c:pt idx="17103">
                  <c:v>1987.7339999999999</c:v>
                </c:pt>
                <c:pt idx="17104">
                  <c:v>1988.3589999999999</c:v>
                </c:pt>
                <c:pt idx="17105">
                  <c:v>1989.1410000000001</c:v>
                </c:pt>
                <c:pt idx="17106">
                  <c:v>1989.1410000000001</c:v>
                </c:pt>
                <c:pt idx="17107">
                  <c:v>1991.172</c:v>
                </c:pt>
                <c:pt idx="17108">
                  <c:v>1991.4059999999999</c:v>
                </c:pt>
                <c:pt idx="17109">
                  <c:v>1992.578</c:v>
                </c:pt>
                <c:pt idx="17110">
                  <c:v>1990.7809999999999</c:v>
                </c:pt>
                <c:pt idx="17111">
                  <c:v>1992.3440000000001</c:v>
                </c:pt>
                <c:pt idx="17112">
                  <c:v>1993.9839999999999</c:v>
                </c:pt>
                <c:pt idx="17113">
                  <c:v>1995</c:v>
                </c:pt>
                <c:pt idx="17114">
                  <c:v>1995.3910000000001</c:v>
                </c:pt>
                <c:pt idx="17115">
                  <c:v>1994.6089999999999</c:v>
                </c:pt>
                <c:pt idx="17116">
                  <c:v>1993.5940000000001</c:v>
                </c:pt>
                <c:pt idx="17117">
                  <c:v>1996.172</c:v>
                </c:pt>
                <c:pt idx="17118">
                  <c:v>1995.547</c:v>
                </c:pt>
                <c:pt idx="17119">
                  <c:v>1995</c:v>
                </c:pt>
                <c:pt idx="17120">
                  <c:v>1997.1869999999999</c:v>
                </c:pt>
                <c:pt idx="17121">
                  <c:v>2001.172</c:v>
                </c:pt>
                <c:pt idx="17122">
                  <c:v>2001.172</c:v>
                </c:pt>
                <c:pt idx="17123">
                  <c:v>1998.5940000000001</c:v>
                </c:pt>
                <c:pt idx="17124">
                  <c:v>2001.797</c:v>
                </c:pt>
                <c:pt idx="17125">
                  <c:v>1999.7660000000001</c:v>
                </c:pt>
                <c:pt idx="17126">
                  <c:v>2003.5940000000001</c:v>
                </c:pt>
                <c:pt idx="17127">
                  <c:v>2004.375</c:v>
                </c:pt>
                <c:pt idx="17128">
                  <c:v>2002.578</c:v>
                </c:pt>
                <c:pt idx="17129">
                  <c:v>2003.3589999999999</c:v>
                </c:pt>
                <c:pt idx="17130">
                  <c:v>2003.3589999999999</c:v>
                </c:pt>
                <c:pt idx="17131">
                  <c:v>2007.1869999999999</c:v>
                </c:pt>
                <c:pt idx="17132">
                  <c:v>2006.172</c:v>
                </c:pt>
                <c:pt idx="17133">
                  <c:v>2007.1869999999999</c:v>
                </c:pt>
                <c:pt idx="17134">
                  <c:v>2009.7660000000001</c:v>
                </c:pt>
                <c:pt idx="17135">
                  <c:v>2008.75</c:v>
                </c:pt>
                <c:pt idx="17136">
                  <c:v>2010.1559999999999</c:v>
                </c:pt>
                <c:pt idx="17137">
                  <c:v>2010.1559999999999</c:v>
                </c:pt>
                <c:pt idx="17138">
                  <c:v>2010.9369999999999</c:v>
                </c:pt>
                <c:pt idx="17139">
                  <c:v>2013.9839999999999</c:v>
                </c:pt>
                <c:pt idx="17140">
                  <c:v>2012.578</c:v>
                </c:pt>
                <c:pt idx="17141">
                  <c:v>2012.7339999999999</c:v>
                </c:pt>
                <c:pt idx="17142">
                  <c:v>2014.7660000000001</c:v>
                </c:pt>
                <c:pt idx="17143">
                  <c:v>2014.7660000000001</c:v>
                </c:pt>
                <c:pt idx="17144">
                  <c:v>2014.1410000000001</c:v>
                </c:pt>
                <c:pt idx="17145">
                  <c:v>2017.9690000000001</c:v>
                </c:pt>
                <c:pt idx="17146">
                  <c:v>2018.3589999999999</c:v>
                </c:pt>
                <c:pt idx="17147">
                  <c:v>2017.1869999999999</c:v>
                </c:pt>
                <c:pt idx="17148">
                  <c:v>2018.5940000000001</c:v>
                </c:pt>
                <c:pt idx="17149">
                  <c:v>2018.75</c:v>
                </c:pt>
                <c:pt idx="17150">
                  <c:v>2022.1869999999999</c:v>
                </c:pt>
                <c:pt idx="17151">
                  <c:v>2021.4059999999999</c:v>
                </c:pt>
                <c:pt idx="17152">
                  <c:v>2022.3440000000001</c:v>
                </c:pt>
                <c:pt idx="17153">
                  <c:v>2022.7339999999999</c:v>
                </c:pt>
                <c:pt idx="17154">
                  <c:v>2024.7660000000001</c:v>
                </c:pt>
                <c:pt idx="17155">
                  <c:v>2025.9369999999999</c:v>
                </c:pt>
                <c:pt idx="17156">
                  <c:v>2023.9839999999999</c:v>
                </c:pt>
                <c:pt idx="17157">
                  <c:v>2025.9369999999999</c:v>
                </c:pt>
                <c:pt idx="17158">
                  <c:v>2025</c:v>
                </c:pt>
                <c:pt idx="17159">
                  <c:v>2028.3589999999999</c:v>
                </c:pt>
                <c:pt idx="17160">
                  <c:v>2027.9690000000001</c:v>
                </c:pt>
                <c:pt idx="17161">
                  <c:v>2029.7660000000001</c:v>
                </c:pt>
                <c:pt idx="17162">
                  <c:v>2028.5940000000001</c:v>
                </c:pt>
                <c:pt idx="17163">
                  <c:v>2029.1410000000001</c:v>
                </c:pt>
                <c:pt idx="17164">
                  <c:v>2030.9369999999999</c:v>
                </c:pt>
                <c:pt idx="17165">
                  <c:v>2032.3440000000001</c:v>
                </c:pt>
                <c:pt idx="17166">
                  <c:v>2031.797</c:v>
                </c:pt>
                <c:pt idx="17167">
                  <c:v>2033.5940000000001</c:v>
                </c:pt>
                <c:pt idx="17168">
                  <c:v>2034.1410000000001</c:v>
                </c:pt>
                <c:pt idx="17169">
                  <c:v>2036.172</c:v>
                </c:pt>
                <c:pt idx="17170">
                  <c:v>2033.75</c:v>
                </c:pt>
                <c:pt idx="17171">
                  <c:v>2036.797</c:v>
                </c:pt>
                <c:pt idx="17172">
                  <c:v>2037.3440000000001</c:v>
                </c:pt>
                <c:pt idx="17173">
                  <c:v>2038.203</c:v>
                </c:pt>
                <c:pt idx="17174">
                  <c:v>2037.7339999999999</c:v>
                </c:pt>
                <c:pt idx="17175">
                  <c:v>2038.9839999999999</c:v>
                </c:pt>
                <c:pt idx="17176">
                  <c:v>2039.7660000000001</c:v>
                </c:pt>
                <c:pt idx="17177">
                  <c:v>2039.7660000000001</c:v>
                </c:pt>
                <c:pt idx="17178">
                  <c:v>2038.9839999999999</c:v>
                </c:pt>
                <c:pt idx="17179">
                  <c:v>2039.375</c:v>
                </c:pt>
                <c:pt idx="17180">
                  <c:v>2039.6089999999999</c:v>
                </c:pt>
                <c:pt idx="17181">
                  <c:v>2042.1869999999999</c:v>
                </c:pt>
                <c:pt idx="17182">
                  <c:v>2042.578</c:v>
                </c:pt>
                <c:pt idx="17183">
                  <c:v>2042.9690000000001</c:v>
                </c:pt>
                <c:pt idx="17184">
                  <c:v>2042.578</c:v>
                </c:pt>
                <c:pt idx="17185">
                  <c:v>2045</c:v>
                </c:pt>
                <c:pt idx="17186">
                  <c:v>2045</c:v>
                </c:pt>
                <c:pt idx="17187">
                  <c:v>2046.172</c:v>
                </c:pt>
                <c:pt idx="17188">
                  <c:v>2046.953</c:v>
                </c:pt>
                <c:pt idx="17189">
                  <c:v>2045</c:v>
                </c:pt>
                <c:pt idx="17190">
                  <c:v>2048.203</c:v>
                </c:pt>
                <c:pt idx="17191">
                  <c:v>2048.5940000000001</c:v>
                </c:pt>
                <c:pt idx="17192">
                  <c:v>2046.797</c:v>
                </c:pt>
                <c:pt idx="17193">
                  <c:v>2045.1559999999999</c:v>
                </c:pt>
                <c:pt idx="17194">
                  <c:v>2048.203</c:v>
                </c:pt>
                <c:pt idx="17195">
                  <c:v>2049.375</c:v>
                </c:pt>
                <c:pt idx="17196">
                  <c:v>2048.203</c:v>
                </c:pt>
                <c:pt idx="17197">
                  <c:v>2046.5619999999999</c:v>
                </c:pt>
                <c:pt idx="17198">
                  <c:v>2047.9690000000001</c:v>
                </c:pt>
                <c:pt idx="17199">
                  <c:v>2048.3589999999999</c:v>
                </c:pt>
                <c:pt idx="17200">
                  <c:v>2050.547</c:v>
                </c:pt>
                <c:pt idx="17201">
                  <c:v>2048.75</c:v>
                </c:pt>
                <c:pt idx="17202">
                  <c:v>2048.9839999999999</c:v>
                </c:pt>
                <c:pt idx="17203">
                  <c:v>2051.797</c:v>
                </c:pt>
                <c:pt idx="17204">
                  <c:v>2050</c:v>
                </c:pt>
                <c:pt idx="17205">
                  <c:v>2051.5619999999999</c:v>
                </c:pt>
                <c:pt idx="17206">
                  <c:v>2049.375</c:v>
                </c:pt>
                <c:pt idx="17207">
                  <c:v>2052.7339999999999</c:v>
                </c:pt>
                <c:pt idx="17208">
                  <c:v>2048.9839999999999</c:v>
                </c:pt>
                <c:pt idx="17209">
                  <c:v>2051.5619999999999</c:v>
                </c:pt>
                <c:pt idx="17210">
                  <c:v>2050.9369999999999</c:v>
                </c:pt>
                <c:pt idx="17211">
                  <c:v>2052.7339999999999</c:v>
                </c:pt>
                <c:pt idx="17212">
                  <c:v>2050.3910000000001</c:v>
                </c:pt>
                <c:pt idx="17213">
                  <c:v>2053.3589999999999</c:v>
                </c:pt>
                <c:pt idx="17214">
                  <c:v>2053.5940000000001</c:v>
                </c:pt>
                <c:pt idx="17215">
                  <c:v>2053.203</c:v>
                </c:pt>
                <c:pt idx="17216">
                  <c:v>2052.9690000000001</c:v>
                </c:pt>
                <c:pt idx="17217">
                  <c:v>2052.578</c:v>
                </c:pt>
                <c:pt idx="17218">
                  <c:v>2049.1410000000001</c:v>
                </c:pt>
                <c:pt idx="17219">
                  <c:v>2050.3910000000001</c:v>
                </c:pt>
                <c:pt idx="17220">
                  <c:v>2051.953</c:v>
                </c:pt>
                <c:pt idx="17221">
                  <c:v>2051.797</c:v>
                </c:pt>
                <c:pt idx="17222">
                  <c:v>2051.4059999999999</c:v>
                </c:pt>
                <c:pt idx="17223">
                  <c:v>2054.1410000000001</c:v>
                </c:pt>
                <c:pt idx="17224">
                  <c:v>2052.578</c:v>
                </c:pt>
                <c:pt idx="17225">
                  <c:v>2051.172</c:v>
                </c:pt>
                <c:pt idx="17226">
                  <c:v>2052.7339999999999</c:v>
                </c:pt>
                <c:pt idx="17227">
                  <c:v>2051.797</c:v>
                </c:pt>
                <c:pt idx="17228">
                  <c:v>2051.4059999999999</c:v>
                </c:pt>
                <c:pt idx="17229">
                  <c:v>2049.6089999999999</c:v>
                </c:pt>
                <c:pt idx="17230">
                  <c:v>2049.7660000000001</c:v>
                </c:pt>
                <c:pt idx="17231">
                  <c:v>2048.9839999999999</c:v>
                </c:pt>
                <c:pt idx="17232">
                  <c:v>2049.7660000000001</c:v>
                </c:pt>
                <c:pt idx="17233">
                  <c:v>2047.578</c:v>
                </c:pt>
                <c:pt idx="17234">
                  <c:v>2046.953</c:v>
                </c:pt>
                <c:pt idx="17235">
                  <c:v>2046.797</c:v>
                </c:pt>
                <c:pt idx="17236">
                  <c:v>2047.578</c:v>
                </c:pt>
                <c:pt idx="17237">
                  <c:v>2047.7339999999999</c:v>
                </c:pt>
                <c:pt idx="17238">
                  <c:v>2045.547</c:v>
                </c:pt>
                <c:pt idx="17239">
                  <c:v>2048.203</c:v>
                </c:pt>
                <c:pt idx="17240">
                  <c:v>2045.547</c:v>
                </c:pt>
                <c:pt idx="17241">
                  <c:v>2044.7660000000001</c:v>
                </c:pt>
                <c:pt idx="17242">
                  <c:v>2046.4059999999999</c:v>
                </c:pt>
                <c:pt idx="17243">
                  <c:v>2045.1559999999999</c:v>
                </c:pt>
                <c:pt idx="17244">
                  <c:v>2044.375</c:v>
                </c:pt>
                <c:pt idx="17245">
                  <c:v>2041.953</c:v>
                </c:pt>
                <c:pt idx="17246">
                  <c:v>2045.3910000000001</c:v>
                </c:pt>
                <c:pt idx="17247">
                  <c:v>2041.4059999999999</c:v>
                </c:pt>
                <c:pt idx="17248">
                  <c:v>2041.172</c:v>
                </c:pt>
                <c:pt idx="17249">
                  <c:v>2039.7660000000001</c:v>
                </c:pt>
                <c:pt idx="17250">
                  <c:v>2039.6089999999999</c:v>
                </c:pt>
                <c:pt idx="17251">
                  <c:v>2039.7660000000001</c:v>
                </c:pt>
                <c:pt idx="17252">
                  <c:v>2038.9839999999999</c:v>
                </c:pt>
                <c:pt idx="17253">
                  <c:v>2038.203</c:v>
                </c:pt>
                <c:pt idx="17254">
                  <c:v>2040.3910000000001</c:v>
                </c:pt>
                <c:pt idx="17255">
                  <c:v>2036.4059999999999</c:v>
                </c:pt>
                <c:pt idx="17256">
                  <c:v>2037.3440000000001</c:v>
                </c:pt>
                <c:pt idx="17257">
                  <c:v>2036.4059999999999</c:v>
                </c:pt>
                <c:pt idx="17258">
                  <c:v>2039.1410000000001</c:v>
                </c:pt>
                <c:pt idx="17259">
                  <c:v>2036.953</c:v>
                </c:pt>
                <c:pt idx="17260">
                  <c:v>2033.75</c:v>
                </c:pt>
                <c:pt idx="17261">
                  <c:v>2031.953</c:v>
                </c:pt>
                <c:pt idx="17262">
                  <c:v>2033.9839999999999</c:v>
                </c:pt>
                <c:pt idx="17263">
                  <c:v>2032.9690000000001</c:v>
                </c:pt>
                <c:pt idx="17264">
                  <c:v>2032.578</c:v>
                </c:pt>
                <c:pt idx="17265">
                  <c:v>2032.7339999999999</c:v>
                </c:pt>
                <c:pt idx="17266">
                  <c:v>2030.3910000000001</c:v>
                </c:pt>
                <c:pt idx="17267">
                  <c:v>2029.6089999999999</c:v>
                </c:pt>
                <c:pt idx="17268">
                  <c:v>2030</c:v>
                </c:pt>
                <c:pt idx="17269">
                  <c:v>2030.9369999999999</c:v>
                </c:pt>
                <c:pt idx="17270">
                  <c:v>2028.203</c:v>
                </c:pt>
                <c:pt idx="17271">
                  <c:v>2028.203</c:v>
                </c:pt>
                <c:pt idx="17272">
                  <c:v>2025.7809999999999</c:v>
                </c:pt>
                <c:pt idx="17273">
                  <c:v>2026.5619999999999</c:v>
                </c:pt>
                <c:pt idx="17274">
                  <c:v>2026.5619999999999</c:v>
                </c:pt>
                <c:pt idx="17275">
                  <c:v>2025.3910000000001</c:v>
                </c:pt>
                <c:pt idx="17276">
                  <c:v>2025.3910000000001</c:v>
                </c:pt>
                <c:pt idx="17277">
                  <c:v>2022.1869999999999</c:v>
                </c:pt>
                <c:pt idx="17278">
                  <c:v>2020</c:v>
                </c:pt>
                <c:pt idx="17279">
                  <c:v>2022.578</c:v>
                </c:pt>
                <c:pt idx="17280">
                  <c:v>2022.9690000000001</c:v>
                </c:pt>
                <c:pt idx="17281">
                  <c:v>2020.7809999999999</c:v>
                </c:pt>
                <c:pt idx="17282">
                  <c:v>2018.75</c:v>
                </c:pt>
                <c:pt idx="17283">
                  <c:v>2019.1410000000001</c:v>
                </c:pt>
                <c:pt idx="17284">
                  <c:v>2017.1869999999999</c:v>
                </c:pt>
                <c:pt idx="17285">
                  <c:v>2018.75</c:v>
                </c:pt>
                <c:pt idx="17286">
                  <c:v>2018.3589999999999</c:v>
                </c:pt>
                <c:pt idx="17287">
                  <c:v>2017.578</c:v>
                </c:pt>
                <c:pt idx="17288">
                  <c:v>2016.797</c:v>
                </c:pt>
                <c:pt idx="17289">
                  <c:v>2014.7660000000001</c:v>
                </c:pt>
                <c:pt idx="17290">
                  <c:v>2017.578</c:v>
                </c:pt>
                <c:pt idx="17291">
                  <c:v>2016.953</c:v>
                </c:pt>
                <c:pt idx="17292">
                  <c:v>2013.75</c:v>
                </c:pt>
                <c:pt idx="17293">
                  <c:v>2012.7339999999999</c:v>
                </c:pt>
                <c:pt idx="17294">
                  <c:v>2013.9839999999999</c:v>
                </c:pt>
                <c:pt idx="17295">
                  <c:v>2011.5619999999999</c:v>
                </c:pt>
                <c:pt idx="17296">
                  <c:v>2012.578</c:v>
                </c:pt>
                <c:pt idx="17297">
                  <c:v>2010</c:v>
                </c:pt>
                <c:pt idx="17298">
                  <c:v>2009.1410000000001</c:v>
                </c:pt>
                <c:pt idx="17299">
                  <c:v>2008.5940000000001</c:v>
                </c:pt>
                <c:pt idx="17300">
                  <c:v>2007.9690000000001</c:v>
                </c:pt>
                <c:pt idx="17301">
                  <c:v>2010.1559999999999</c:v>
                </c:pt>
                <c:pt idx="17302">
                  <c:v>2005</c:v>
                </c:pt>
                <c:pt idx="17303">
                  <c:v>2006.797</c:v>
                </c:pt>
                <c:pt idx="17304">
                  <c:v>2006.953</c:v>
                </c:pt>
                <c:pt idx="17305">
                  <c:v>2005.547</c:v>
                </c:pt>
                <c:pt idx="17306">
                  <c:v>2005.9369999999999</c:v>
                </c:pt>
                <c:pt idx="17307">
                  <c:v>2004.375</c:v>
                </c:pt>
                <c:pt idx="17308">
                  <c:v>2004.7660000000001</c:v>
                </c:pt>
                <c:pt idx="17309">
                  <c:v>2002.1869999999999</c:v>
                </c:pt>
                <c:pt idx="17310">
                  <c:v>2002.1869999999999</c:v>
                </c:pt>
                <c:pt idx="17311">
                  <c:v>2000.7809999999999</c:v>
                </c:pt>
                <c:pt idx="17312">
                  <c:v>2000.7809999999999</c:v>
                </c:pt>
                <c:pt idx="17313">
                  <c:v>1999.6089999999999</c:v>
                </c:pt>
                <c:pt idx="17314">
                  <c:v>1999.1410000000001</c:v>
                </c:pt>
                <c:pt idx="17315">
                  <c:v>2001.5619999999999</c:v>
                </c:pt>
                <c:pt idx="17316">
                  <c:v>1998.5940000000001</c:v>
                </c:pt>
                <c:pt idx="17317">
                  <c:v>1998.75</c:v>
                </c:pt>
                <c:pt idx="17318">
                  <c:v>1997.7339999999999</c:v>
                </c:pt>
                <c:pt idx="17319">
                  <c:v>1997.578</c:v>
                </c:pt>
                <c:pt idx="17320">
                  <c:v>1996.4059999999999</c:v>
                </c:pt>
                <c:pt idx="17321">
                  <c:v>1997.1869999999999</c:v>
                </c:pt>
                <c:pt idx="17322">
                  <c:v>1997.7339999999999</c:v>
                </c:pt>
                <c:pt idx="17323">
                  <c:v>1994.7660000000001</c:v>
                </c:pt>
                <c:pt idx="17324">
                  <c:v>1996.4059999999999</c:v>
                </c:pt>
                <c:pt idx="17325">
                  <c:v>1994.1410000000001</c:v>
                </c:pt>
                <c:pt idx="17326">
                  <c:v>1993.203</c:v>
                </c:pt>
                <c:pt idx="17327">
                  <c:v>1993.5940000000001</c:v>
                </c:pt>
                <c:pt idx="17328">
                  <c:v>1993.203</c:v>
                </c:pt>
                <c:pt idx="17329">
                  <c:v>1994.375</c:v>
                </c:pt>
                <c:pt idx="17330">
                  <c:v>1991.797</c:v>
                </c:pt>
                <c:pt idx="17331">
                  <c:v>1992.578</c:v>
                </c:pt>
                <c:pt idx="17332">
                  <c:v>1993.9839999999999</c:v>
                </c:pt>
                <c:pt idx="17333">
                  <c:v>1991.172</c:v>
                </c:pt>
                <c:pt idx="17334">
                  <c:v>1991.172</c:v>
                </c:pt>
                <c:pt idx="17335">
                  <c:v>1991.4059999999999</c:v>
                </c:pt>
                <c:pt idx="17336">
                  <c:v>1991.797</c:v>
                </c:pt>
                <c:pt idx="17337">
                  <c:v>1991.172</c:v>
                </c:pt>
                <c:pt idx="17338">
                  <c:v>1989.7660000000001</c:v>
                </c:pt>
                <c:pt idx="17339">
                  <c:v>1992.578</c:v>
                </c:pt>
                <c:pt idx="17340">
                  <c:v>1994.1410000000001</c:v>
                </c:pt>
                <c:pt idx="17341">
                  <c:v>1990</c:v>
                </c:pt>
                <c:pt idx="17342">
                  <c:v>1991.5619999999999</c:v>
                </c:pt>
                <c:pt idx="17343">
                  <c:v>1990.9369999999999</c:v>
                </c:pt>
                <c:pt idx="17344">
                  <c:v>1992.1869999999999</c:v>
                </c:pt>
                <c:pt idx="17345">
                  <c:v>1991.5619999999999</c:v>
                </c:pt>
                <c:pt idx="17346">
                  <c:v>1989.7660000000001</c:v>
                </c:pt>
                <c:pt idx="17347">
                  <c:v>1992.9690000000001</c:v>
                </c:pt>
                <c:pt idx="17348">
                  <c:v>1992.1869999999999</c:v>
                </c:pt>
                <c:pt idx="17349">
                  <c:v>1990.547</c:v>
                </c:pt>
                <c:pt idx="17350">
                  <c:v>1992.1869999999999</c:v>
                </c:pt>
                <c:pt idx="17351">
                  <c:v>1991.797</c:v>
                </c:pt>
                <c:pt idx="17352">
                  <c:v>1991.4059999999999</c:v>
                </c:pt>
                <c:pt idx="17353">
                  <c:v>1990.3910000000001</c:v>
                </c:pt>
                <c:pt idx="17354">
                  <c:v>1992.7339999999999</c:v>
                </c:pt>
                <c:pt idx="17355">
                  <c:v>1990.3910000000001</c:v>
                </c:pt>
                <c:pt idx="17356">
                  <c:v>1991.797</c:v>
                </c:pt>
                <c:pt idx="17357">
                  <c:v>1991.797</c:v>
                </c:pt>
                <c:pt idx="17358">
                  <c:v>1994.1410000000001</c:v>
                </c:pt>
                <c:pt idx="17359">
                  <c:v>1993.75</c:v>
                </c:pt>
                <c:pt idx="17360">
                  <c:v>1991.4059999999999</c:v>
                </c:pt>
                <c:pt idx="17361">
                  <c:v>1992.9690000000001</c:v>
                </c:pt>
                <c:pt idx="17362">
                  <c:v>1991.4059999999999</c:v>
                </c:pt>
                <c:pt idx="17363">
                  <c:v>1995.7809999999999</c:v>
                </c:pt>
                <c:pt idx="17364">
                  <c:v>1993.9839999999999</c:v>
                </c:pt>
                <c:pt idx="17365">
                  <c:v>1995</c:v>
                </c:pt>
                <c:pt idx="17366">
                  <c:v>1995.7809999999999</c:v>
                </c:pt>
                <c:pt idx="17367">
                  <c:v>1996.953</c:v>
                </c:pt>
                <c:pt idx="17368">
                  <c:v>1996.953</c:v>
                </c:pt>
                <c:pt idx="17369">
                  <c:v>1994.6089999999999</c:v>
                </c:pt>
                <c:pt idx="17370">
                  <c:v>1995.547</c:v>
                </c:pt>
                <c:pt idx="17371">
                  <c:v>1996.5619999999999</c:v>
                </c:pt>
                <c:pt idx="17372">
                  <c:v>1996.797</c:v>
                </c:pt>
                <c:pt idx="17373">
                  <c:v>1998.3589999999999</c:v>
                </c:pt>
                <c:pt idx="17374">
                  <c:v>1998.3589999999999</c:v>
                </c:pt>
                <c:pt idx="17375">
                  <c:v>1999.1410000000001</c:v>
                </c:pt>
                <c:pt idx="17376">
                  <c:v>2000.547</c:v>
                </c:pt>
                <c:pt idx="17377">
                  <c:v>1999.375</c:v>
                </c:pt>
                <c:pt idx="17378">
                  <c:v>2001.172</c:v>
                </c:pt>
                <c:pt idx="17379">
                  <c:v>2000.3910000000001</c:v>
                </c:pt>
                <c:pt idx="17380">
                  <c:v>2000.7809999999999</c:v>
                </c:pt>
                <c:pt idx="17381">
                  <c:v>2001.953</c:v>
                </c:pt>
                <c:pt idx="17382">
                  <c:v>2000.7809999999999</c:v>
                </c:pt>
                <c:pt idx="17383">
                  <c:v>2003.3589999999999</c:v>
                </c:pt>
                <c:pt idx="17384">
                  <c:v>2003.5940000000001</c:v>
                </c:pt>
                <c:pt idx="17385">
                  <c:v>2002.7339999999999</c:v>
                </c:pt>
                <c:pt idx="17386">
                  <c:v>2001.4059999999999</c:v>
                </c:pt>
                <c:pt idx="17387">
                  <c:v>2004.375</c:v>
                </c:pt>
                <c:pt idx="17388">
                  <c:v>2004.7660000000001</c:v>
                </c:pt>
                <c:pt idx="17389">
                  <c:v>2003.9839999999999</c:v>
                </c:pt>
                <c:pt idx="17390">
                  <c:v>2004.7660000000001</c:v>
                </c:pt>
                <c:pt idx="17391">
                  <c:v>2004.1410000000001</c:v>
                </c:pt>
                <c:pt idx="17392">
                  <c:v>2006.4059999999999</c:v>
                </c:pt>
                <c:pt idx="17393">
                  <c:v>2008.75</c:v>
                </c:pt>
                <c:pt idx="17394">
                  <c:v>2006.172</c:v>
                </c:pt>
                <c:pt idx="17395">
                  <c:v>2008.5940000000001</c:v>
                </c:pt>
                <c:pt idx="17396">
                  <c:v>2009.375</c:v>
                </c:pt>
                <c:pt idx="17397">
                  <c:v>2010.7809999999999</c:v>
                </c:pt>
                <c:pt idx="17398">
                  <c:v>2009.6089999999999</c:v>
                </c:pt>
                <c:pt idx="17399">
                  <c:v>2011.953</c:v>
                </c:pt>
                <c:pt idx="17400">
                  <c:v>2010.547</c:v>
                </c:pt>
                <c:pt idx="17401">
                  <c:v>2012.3440000000001</c:v>
                </c:pt>
                <c:pt idx="17402">
                  <c:v>2010.547</c:v>
                </c:pt>
                <c:pt idx="17403">
                  <c:v>2012.578</c:v>
                </c:pt>
                <c:pt idx="17404">
                  <c:v>2014.7660000000001</c:v>
                </c:pt>
                <c:pt idx="17405">
                  <c:v>2013.5940000000001</c:v>
                </c:pt>
                <c:pt idx="17406">
                  <c:v>2015.547</c:v>
                </c:pt>
                <c:pt idx="17407">
                  <c:v>2015.3910000000001</c:v>
                </c:pt>
                <c:pt idx="17408">
                  <c:v>2016.5619999999999</c:v>
                </c:pt>
                <c:pt idx="17409">
                  <c:v>2014.6089999999999</c:v>
                </c:pt>
                <c:pt idx="17410">
                  <c:v>2016.172</c:v>
                </c:pt>
                <c:pt idx="17411">
                  <c:v>2018.203</c:v>
                </c:pt>
                <c:pt idx="17412">
                  <c:v>2019.7660000000001</c:v>
                </c:pt>
                <c:pt idx="17413">
                  <c:v>2018.9839999999999</c:v>
                </c:pt>
                <c:pt idx="17414">
                  <c:v>2021.4059999999999</c:v>
                </c:pt>
                <c:pt idx="17415">
                  <c:v>2021.4059999999999</c:v>
                </c:pt>
                <c:pt idx="17416">
                  <c:v>2020.9369999999999</c:v>
                </c:pt>
                <c:pt idx="17417">
                  <c:v>2021.953</c:v>
                </c:pt>
                <c:pt idx="17418">
                  <c:v>2021.4059999999999</c:v>
                </c:pt>
                <c:pt idx="17419">
                  <c:v>2021.797</c:v>
                </c:pt>
                <c:pt idx="17420">
                  <c:v>2022.3440000000001</c:v>
                </c:pt>
                <c:pt idx="17421">
                  <c:v>2024.375</c:v>
                </c:pt>
                <c:pt idx="17422">
                  <c:v>2025.1559999999999</c:v>
                </c:pt>
                <c:pt idx="17423">
                  <c:v>2027.1869999999999</c:v>
                </c:pt>
                <c:pt idx="17424">
                  <c:v>2025.547</c:v>
                </c:pt>
                <c:pt idx="17425">
                  <c:v>2024.375</c:v>
                </c:pt>
                <c:pt idx="17426">
                  <c:v>2028.3589999999999</c:v>
                </c:pt>
                <c:pt idx="17427">
                  <c:v>2030.3910000000001</c:v>
                </c:pt>
                <c:pt idx="17428">
                  <c:v>2027.578</c:v>
                </c:pt>
                <c:pt idx="17429">
                  <c:v>2028.203</c:v>
                </c:pt>
                <c:pt idx="17430">
                  <c:v>2030.1559999999999</c:v>
                </c:pt>
                <c:pt idx="17431">
                  <c:v>2031.5619999999999</c:v>
                </c:pt>
                <c:pt idx="17432">
                  <c:v>2032.1869999999999</c:v>
                </c:pt>
                <c:pt idx="17433">
                  <c:v>2031.4059999999999</c:v>
                </c:pt>
                <c:pt idx="17434">
                  <c:v>2031.953</c:v>
                </c:pt>
                <c:pt idx="17435">
                  <c:v>2032.578</c:v>
                </c:pt>
                <c:pt idx="17436">
                  <c:v>2034.1410000000001</c:v>
                </c:pt>
                <c:pt idx="17437">
                  <c:v>2035.1559999999999</c:v>
                </c:pt>
                <c:pt idx="17438">
                  <c:v>2035.3910000000001</c:v>
                </c:pt>
                <c:pt idx="17439">
                  <c:v>2036.4059999999999</c:v>
                </c:pt>
                <c:pt idx="17440">
                  <c:v>2035.1559999999999</c:v>
                </c:pt>
                <c:pt idx="17441">
                  <c:v>2035</c:v>
                </c:pt>
                <c:pt idx="17442">
                  <c:v>2038.5940000000001</c:v>
                </c:pt>
                <c:pt idx="17443">
                  <c:v>2039.1410000000001</c:v>
                </c:pt>
                <c:pt idx="17444">
                  <c:v>2038.203</c:v>
                </c:pt>
                <c:pt idx="17445">
                  <c:v>2038.203</c:v>
                </c:pt>
                <c:pt idx="17446">
                  <c:v>2040</c:v>
                </c:pt>
                <c:pt idx="17447">
                  <c:v>2040.7809999999999</c:v>
                </c:pt>
                <c:pt idx="17448">
                  <c:v>2038.5940000000001</c:v>
                </c:pt>
                <c:pt idx="17449">
                  <c:v>2040.9369999999999</c:v>
                </c:pt>
                <c:pt idx="17450">
                  <c:v>2040.547</c:v>
                </c:pt>
                <c:pt idx="17451">
                  <c:v>2041.172</c:v>
                </c:pt>
                <c:pt idx="17452">
                  <c:v>2042.7339999999999</c:v>
                </c:pt>
                <c:pt idx="17453">
                  <c:v>2041.4059999999999</c:v>
                </c:pt>
                <c:pt idx="17454">
                  <c:v>2042.578</c:v>
                </c:pt>
                <c:pt idx="17455">
                  <c:v>2041.172</c:v>
                </c:pt>
                <c:pt idx="17456">
                  <c:v>2042.9690000000001</c:v>
                </c:pt>
                <c:pt idx="17457">
                  <c:v>2042.578</c:v>
                </c:pt>
                <c:pt idx="17458">
                  <c:v>2042.578</c:v>
                </c:pt>
                <c:pt idx="17459">
                  <c:v>2043.3589999999999</c:v>
                </c:pt>
                <c:pt idx="17460">
                  <c:v>2044.6089999999999</c:v>
                </c:pt>
                <c:pt idx="17461">
                  <c:v>2041.953</c:v>
                </c:pt>
                <c:pt idx="17462">
                  <c:v>2042.7339999999999</c:v>
                </c:pt>
                <c:pt idx="17463">
                  <c:v>2045.1559999999999</c:v>
                </c:pt>
                <c:pt idx="17464">
                  <c:v>2042.1869999999999</c:v>
                </c:pt>
                <c:pt idx="17465">
                  <c:v>2042.9690000000001</c:v>
                </c:pt>
                <c:pt idx="17466">
                  <c:v>2044.1410000000001</c:v>
                </c:pt>
                <c:pt idx="17467">
                  <c:v>2044.7660000000001</c:v>
                </c:pt>
                <c:pt idx="17468">
                  <c:v>2045.3910000000001</c:v>
                </c:pt>
                <c:pt idx="17469">
                  <c:v>2044.6089999999999</c:v>
                </c:pt>
                <c:pt idx="17470">
                  <c:v>2043.9839999999999</c:v>
                </c:pt>
                <c:pt idx="17471">
                  <c:v>2042.578</c:v>
                </c:pt>
                <c:pt idx="17472">
                  <c:v>2044.7660000000001</c:v>
                </c:pt>
                <c:pt idx="17473">
                  <c:v>2047.1869999999999</c:v>
                </c:pt>
                <c:pt idx="17474">
                  <c:v>2045.547</c:v>
                </c:pt>
                <c:pt idx="17475">
                  <c:v>2042.1869999999999</c:v>
                </c:pt>
                <c:pt idx="17476">
                  <c:v>2045</c:v>
                </c:pt>
                <c:pt idx="17477">
                  <c:v>2044.1410000000001</c:v>
                </c:pt>
                <c:pt idx="17478">
                  <c:v>2046.172</c:v>
                </c:pt>
                <c:pt idx="17479">
                  <c:v>2044.7660000000001</c:v>
                </c:pt>
                <c:pt idx="17480">
                  <c:v>2044.1410000000001</c:v>
                </c:pt>
                <c:pt idx="17481">
                  <c:v>2043.203</c:v>
                </c:pt>
                <c:pt idx="17482">
                  <c:v>2044.6089999999999</c:v>
                </c:pt>
                <c:pt idx="17483">
                  <c:v>2045.547</c:v>
                </c:pt>
                <c:pt idx="17484">
                  <c:v>2044.6089999999999</c:v>
                </c:pt>
                <c:pt idx="17485">
                  <c:v>2042.7339999999999</c:v>
                </c:pt>
                <c:pt idx="17486">
                  <c:v>2043.5940000000001</c:v>
                </c:pt>
                <c:pt idx="17487">
                  <c:v>2044.6089999999999</c:v>
                </c:pt>
                <c:pt idx="17488">
                  <c:v>2043.203</c:v>
                </c:pt>
                <c:pt idx="17489">
                  <c:v>2044.7660000000001</c:v>
                </c:pt>
                <c:pt idx="17490">
                  <c:v>2040.7809999999999</c:v>
                </c:pt>
                <c:pt idx="17491">
                  <c:v>2044.7660000000001</c:v>
                </c:pt>
                <c:pt idx="17492">
                  <c:v>2043.3589999999999</c:v>
                </c:pt>
                <c:pt idx="17493">
                  <c:v>2045</c:v>
                </c:pt>
                <c:pt idx="17494">
                  <c:v>2041.953</c:v>
                </c:pt>
                <c:pt idx="17495">
                  <c:v>2042.9690000000001</c:v>
                </c:pt>
                <c:pt idx="17496">
                  <c:v>2042.3440000000001</c:v>
                </c:pt>
                <c:pt idx="17497">
                  <c:v>2043.5940000000001</c:v>
                </c:pt>
                <c:pt idx="17498">
                  <c:v>2043.75</c:v>
                </c:pt>
                <c:pt idx="17499">
                  <c:v>2043.203</c:v>
                </c:pt>
                <c:pt idx="17500">
                  <c:v>2042.7339999999999</c:v>
                </c:pt>
                <c:pt idx="17501">
                  <c:v>2045.1559999999999</c:v>
                </c:pt>
                <c:pt idx="17502">
                  <c:v>2042.9690000000001</c:v>
                </c:pt>
                <c:pt idx="17503">
                  <c:v>2041.5619999999999</c:v>
                </c:pt>
                <c:pt idx="17504">
                  <c:v>2040.3910000000001</c:v>
                </c:pt>
                <c:pt idx="17505">
                  <c:v>2039.6089999999999</c:v>
                </c:pt>
                <c:pt idx="17506">
                  <c:v>2038.9839999999999</c:v>
                </c:pt>
                <c:pt idx="17507">
                  <c:v>2040.1559999999999</c:v>
                </c:pt>
                <c:pt idx="17508">
                  <c:v>2039.7660000000001</c:v>
                </c:pt>
                <c:pt idx="17509">
                  <c:v>2039.7660000000001</c:v>
                </c:pt>
                <c:pt idx="17510">
                  <c:v>2040</c:v>
                </c:pt>
                <c:pt idx="17511">
                  <c:v>2039.7660000000001</c:v>
                </c:pt>
                <c:pt idx="17512">
                  <c:v>2040.3910000000001</c:v>
                </c:pt>
                <c:pt idx="17513">
                  <c:v>2037.3440000000001</c:v>
                </c:pt>
                <c:pt idx="17514">
                  <c:v>2035.9369999999999</c:v>
                </c:pt>
                <c:pt idx="17515">
                  <c:v>2038.75</c:v>
                </c:pt>
                <c:pt idx="17516">
                  <c:v>2035</c:v>
                </c:pt>
                <c:pt idx="17517">
                  <c:v>2036.172</c:v>
                </c:pt>
                <c:pt idx="17518">
                  <c:v>2035.547</c:v>
                </c:pt>
                <c:pt idx="17519">
                  <c:v>2035.1559999999999</c:v>
                </c:pt>
                <c:pt idx="17520">
                  <c:v>2034.6089999999999</c:v>
                </c:pt>
                <c:pt idx="17521">
                  <c:v>2032.3440000000001</c:v>
                </c:pt>
                <c:pt idx="17522">
                  <c:v>2032.9690000000001</c:v>
                </c:pt>
                <c:pt idx="17523">
                  <c:v>2030.3910000000001</c:v>
                </c:pt>
                <c:pt idx="17524">
                  <c:v>2032.1869999999999</c:v>
                </c:pt>
                <c:pt idx="17525">
                  <c:v>2032.3440000000001</c:v>
                </c:pt>
                <c:pt idx="17526">
                  <c:v>2030.547</c:v>
                </c:pt>
                <c:pt idx="17527">
                  <c:v>2032.3440000000001</c:v>
                </c:pt>
                <c:pt idx="17528">
                  <c:v>2027.9690000000001</c:v>
                </c:pt>
                <c:pt idx="17529">
                  <c:v>2028.203</c:v>
                </c:pt>
                <c:pt idx="17530">
                  <c:v>2029.375</c:v>
                </c:pt>
                <c:pt idx="17531">
                  <c:v>2028.75</c:v>
                </c:pt>
                <c:pt idx="17532">
                  <c:v>2030</c:v>
                </c:pt>
                <c:pt idx="17533">
                  <c:v>2025.547</c:v>
                </c:pt>
                <c:pt idx="17534">
                  <c:v>2026.5619999999999</c:v>
                </c:pt>
                <c:pt idx="17535">
                  <c:v>2027.1869999999999</c:v>
                </c:pt>
                <c:pt idx="17536">
                  <c:v>2023.3589999999999</c:v>
                </c:pt>
                <c:pt idx="17537">
                  <c:v>2025.3910000000001</c:v>
                </c:pt>
                <c:pt idx="17538">
                  <c:v>2024.375</c:v>
                </c:pt>
                <c:pt idx="17539">
                  <c:v>2023.75</c:v>
                </c:pt>
                <c:pt idx="17540">
                  <c:v>2022.3440000000001</c:v>
                </c:pt>
                <c:pt idx="17541">
                  <c:v>2020.9369999999999</c:v>
                </c:pt>
                <c:pt idx="17542">
                  <c:v>2021.953</c:v>
                </c:pt>
                <c:pt idx="17543">
                  <c:v>2019.6089999999999</c:v>
                </c:pt>
                <c:pt idx="17544">
                  <c:v>2020.7809999999999</c:v>
                </c:pt>
                <c:pt idx="17545">
                  <c:v>2019.1410000000001</c:v>
                </c:pt>
                <c:pt idx="17546">
                  <c:v>2020.547</c:v>
                </c:pt>
                <c:pt idx="17547">
                  <c:v>2018.5940000000001</c:v>
                </c:pt>
                <c:pt idx="17548">
                  <c:v>2018.5940000000001</c:v>
                </c:pt>
                <c:pt idx="17549">
                  <c:v>2018.5940000000001</c:v>
                </c:pt>
                <c:pt idx="17550">
                  <c:v>2017.3440000000001</c:v>
                </c:pt>
                <c:pt idx="17551">
                  <c:v>2014.1410000000001</c:v>
                </c:pt>
                <c:pt idx="17552">
                  <c:v>2016.5619999999999</c:v>
                </c:pt>
                <c:pt idx="17553">
                  <c:v>2016.797</c:v>
                </c:pt>
                <c:pt idx="17554">
                  <c:v>2013.3589999999999</c:v>
                </c:pt>
                <c:pt idx="17555">
                  <c:v>2011.797</c:v>
                </c:pt>
                <c:pt idx="17556">
                  <c:v>2013.3589999999999</c:v>
                </c:pt>
                <c:pt idx="17557">
                  <c:v>2013.3589999999999</c:v>
                </c:pt>
                <c:pt idx="17558">
                  <c:v>2012.1869999999999</c:v>
                </c:pt>
                <c:pt idx="17559">
                  <c:v>2012.3440000000001</c:v>
                </c:pt>
                <c:pt idx="17560">
                  <c:v>2011.797</c:v>
                </c:pt>
                <c:pt idx="17561">
                  <c:v>2012.3440000000001</c:v>
                </c:pt>
                <c:pt idx="17562">
                  <c:v>2009.7660000000001</c:v>
                </c:pt>
                <c:pt idx="17563">
                  <c:v>2009.1410000000001</c:v>
                </c:pt>
                <c:pt idx="17564">
                  <c:v>2010.9369999999999</c:v>
                </c:pt>
                <c:pt idx="17565">
                  <c:v>2008.203</c:v>
                </c:pt>
                <c:pt idx="17566">
                  <c:v>2009.6089999999999</c:v>
                </c:pt>
                <c:pt idx="17567">
                  <c:v>2008.75</c:v>
                </c:pt>
                <c:pt idx="17568">
                  <c:v>2006.5619999999999</c:v>
                </c:pt>
                <c:pt idx="17569">
                  <c:v>2008.9839999999999</c:v>
                </c:pt>
                <c:pt idx="17570">
                  <c:v>2005.547</c:v>
                </c:pt>
                <c:pt idx="17571">
                  <c:v>2005.9369999999999</c:v>
                </c:pt>
                <c:pt idx="17572">
                  <c:v>2004.6089999999999</c:v>
                </c:pt>
                <c:pt idx="17573">
                  <c:v>2004.1410000000001</c:v>
                </c:pt>
                <c:pt idx="17574">
                  <c:v>2002.9690000000001</c:v>
                </c:pt>
                <c:pt idx="17575">
                  <c:v>2002.578</c:v>
                </c:pt>
                <c:pt idx="17576">
                  <c:v>2001.953</c:v>
                </c:pt>
                <c:pt idx="17577">
                  <c:v>2002.578</c:v>
                </c:pt>
                <c:pt idx="17578">
                  <c:v>2002.1869999999999</c:v>
                </c:pt>
                <c:pt idx="17579">
                  <c:v>2002.7339999999999</c:v>
                </c:pt>
                <c:pt idx="17580">
                  <c:v>2001.953</c:v>
                </c:pt>
                <c:pt idx="17581">
                  <c:v>2001.5619999999999</c:v>
                </c:pt>
                <c:pt idx="17582">
                  <c:v>1999.375</c:v>
                </c:pt>
                <c:pt idx="17583">
                  <c:v>2000.547</c:v>
                </c:pt>
                <c:pt idx="17584">
                  <c:v>2001.4059999999999</c:v>
                </c:pt>
                <c:pt idx="17585">
                  <c:v>1999.6089999999999</c:v>
                </c:pt>
                <c:pt idx="17586">
                  <c:v>2001.4059999999999</c:v>
                </c:pt>
                <c:pt idx="17587">
                  <c:v>1997.3440000000001</c:v>
                </c:pt>
                <c:pt idx="17588">
                  <c:v>1998.75</c:v>
                </c:pt>
                <c:pt idx="17589">
                  <c:v>2000.1559999999999</c:v>
                </c:pt>
                <c:pt idx="17590">
                  <c:v>1999.1410000000001</c:v>
                </c:pt>
                <c:pt idx="17591">
                  <c:v>1998.9839999999999</c:v>
                </c:pt>
                <c:pt idx="17592">
                  <c:v>1999.375</c:v>
                </c:pt>
                <c:pt idx="17593">
                  <c:v>1997.578</c:v>
                </c:pt>
                <c:pt idx="17594">
                  <c:v>1998.9839999999999</c:v>
                </c:pt>
                <c:pt idx="17595">
                  <c:v>1998.9839999999999</c:v>
                </c:pt>
                <c:pt idx="17596">
                  <c:v>1996.5619999999999</c:v>
                </c:pt>
                <c:pt idx="17597">
                  <c:v>1996.172</c:v>
                </c:pt>
                <c:pt idx="17598">
                  <c:v>1996.5619999999999</c:v>
                </c:pt>
                <c:pt idx="17599">
                  <c:v>1997.3440000000001</c:v>
                </c:pt>
                <c:pt idx="17600">
                  <c:v>1996.172</c:v>
                </c:pt>
                <c:pt idx="17601">
                  <c:v>1998.203</c:v>
                </c:pt>
                <c:pt idx="17602">
                  <c:v>1996.172</c:v>
                </c:pt>
                <c:pt idx="17603">
                  <c:v>1994.1410000000001</c:v>
                </c:pt>
                <c:pt idx="17604">
                  <c:v>1996.953</c:v>
                </c:pt>
                <c:pt idx="17605">
                  <c:v>1999.1410000000001</c:v>
                </c:pt>
                <c:pt idx="17606">
                  <c:v>1996.5619999999999</c:v>
                </c:pt>
                <c:pt idx="17607">
                  <c:v>1995.9369999999999</c:v>
                </c:pt>
                <c:pt idx="17608">
                  <c:v>1995.3910000000001</c:v>
                </c:pt>
                <c:pt idx="17609">
                  <c:v>1997.9690000000001</c:v>
                </c:pt>
                <c:pt idx="17610">
                  <c:v>1997.578</c:v>
                </c:pt>
                <c:pt idx="17611">
                  <c:v>1995</c:v>
                </c:pt>
                <c:pt idx="17612">
                  <c:v>1996.172</c:v>
                </c:pt>
                <c:pt idx="17613">
                  <c:v>1995.9369999999999</c:v>
                </c:pt>
                <c:pt idx="17614">
                  <c:v>1994.7660000000001</c:v>
                </c:pt>
                <c:pt idx="17615">
                  <c:v>1996.172</c:v>
                </c:pt>
                <c:pt idx="17616">
                  <c:v>1995.1559999999999</c:v>
                </c:pt>
                <c:pt idx="17617">
                  <c:v>1996.797</c:v>
                </c:pt>
                <c:pt idx="17618">
                  <c:v>1996.5619999999999</c:v>
                </c:pt>
                <c:pt idx="17619">
                  <c:v>1996.172</c:v>
                </c:pt>
                <c:pt idx="17620">
                  <c:v>1997.7339999999999</c:v>
                </c:pt>
                <c:pt idx="17621">
                  <c:v>1996.4059999999999</c:v>
                </c:pt>
                <c:pt idx="17622">
                  <c:v>1998.203</c:v>
                </c:pt>
                <c:pt idx="17623">
                  <c:v>1994.1410000000001</c:v>
                </c:pt>
                <c:pt idx="17624">
                  <c:v>2000</c:v>
                </c:pt>
                <c:pt idx="17625">
                  <c:v>1997.578</c:v>
                </c:pt>
                <c:pt idx="17626">
                  <c:v>1998.5940000000001</c:v>
                </c:pt>
                <c:pt idx="17627">
                  <c:v>1995.3910000000001</c:v>
                </c:pt>
                <c:pt idx="17628">
                  <c:v>1997.9690000000001</c:v>
                </c:pt>
                <c:pt idx="17629">
                  <c:v>1998.5940000000001</c:v>
                </c:pt>
                <c:pt idx="17630">
                  <c:v>1997.578</c:v>
                </c:pt>
                <c:pt idx="17631">
                  <c:v>1998.3589999999999</c:v>
                </c:pt>
                <c:pt idx="17632">
                  <c:v>1999.7660000000001</c:v>
                </c:pt>
                <c:pt idx="17633">
                  <c:v>2000.547</c:v>
                </c:pt>
                <c:pt idx="17634">
                  <c:v>1998.9839999999999</c:v>
                </c:pt>
                <c:pt idx="17635">
                  <c:v>1998.9839999999999</c:v>
                </c:pt>
                <c:pt idx="17636">
                  <c:v>1998.3589999999999</c:v>
                </c:pt>
                <c:pt idx="17637">
                  <c:v>1999.7660000000001</c:v>
                </c:pt>
                <c:pt idx="17638">
                  <c:v>2001.5619999999999</c:v>
                </c:pt>
                <c:pt idx="17639">
                  <c:v>2001.5619999999999</c:v>
                </c:pt>
                <c:pt idx="17640">
                  <c:v>2001.5619999999999</c:v>
                </c:pt>
                <c:pt idx="17641">
                  <c:v>2000.1559999999999</c:v>
                </c:pt>
                <c:pt idx="17642">
                  <c:v>2002.578</c:v>
                </c:pt>
                <c:pt idx="17643">
                  <c:v>2003.203</c:v>
                </c:pt>
                <c:pt idx="17644">
                  <c:v>2003.3589999999999</c:v>
                </c:pt>
                <c:pt idx="17645">
                  <c:v>2005.3910000000001</c:v>
                </c:pt>
                <c:pt idx="17646">
                  <c:v>2002.7339999999999</c:v>
                </c:pt>
                <c:pt idx="17647">
                  <c:v>2003.203</c:v>
                </c:pt>
                <c:pt idx="17648">
                  <c:v>2006.953</c:v>
                </c:pt>
                <c:pt idx="17649">
                  <c:v>2005.3910000000001</c:v>
                </c:pt>
                <c:pt idx="17650">
                  <c:v>2005.7809999999999</c:v>
                </c:pt>
                <c:pt idx="17651">
                  <c:v>2005.9369999999999</c:v>
                </c:pt>
                <c:pt idx="17652">
                  <c:v>2008.5940000000001</c:v>
                </c:pt>
                <c:pt idx="17653">
                  <c:v>2008.3589999999999</c:v>
                </c:pt>
                <c:pt idx="17654">
                  <c:v>2004.7660000000001</c:v>
                </c:pt>
                <c:pt idx="17655">
                  <c:v>2009.7660000000001</c:v>
                </c:pt>
                <c:pt idx="17656">
                  <c:v>2010</c:v>
                </c:pt>
                <c:pt idx="17657">
                  <c:v>2009.6089999999999</c:v>
                </c:pt>
                <c:pt idx="17658">
                  <c:v>2008.5940000000001</c:v>
                </c:pt>
                <c:pt idx="17659">
                  <c:v>2009.6089999999999</c:v>
                </c:pt>
                <c:pt idx="17660">
                  <c:v>2012.9690000000001</c:v>
                </c:pt>
                <c:pt idx="17661">
                  <c:v>2011.172</c:v>
                </c:pt>
                <c:pt idx="17662">
                  <c:v>2011.953</c:v>
                </c:pt>
                <c:pt idx="17663">
                  <c:v>2014.6089999999999</c:v>
                </c:pt>
                <c:pt idx="17664">
                  <c:v>2014.1410000000001</c:v>
                </c:pt>
                <c:pt idx="17665">
                  <c:v>2011.797</c:v>
                </c:pt>
                <c:pt idx="17666">
                  <c:v>2014.6089999999999</c:v>
                </c:pt>
                <c:pt idx="17667">
                  <c:v>2013.75</c:v>
                </c:pt>
                <c:pt idx="17668">
                  <c:v>2014.1410000000001</c:v>
                </c:pt>
                <c:pt idx="17669">
                  <c:v>2016.172</c:v>
                </c:pt>
                <c:pt idx="17670">
                  <c:v>2015.547</c:v>
                </c:pt>
                <c:pt idx="17671">
                  <c:v>2016.797</c:v>
                </c:pt>
                <c:pt idx="17672">
                  <c:v>2017.3440000000001</c:v>
                </c:pt>
                <c:pt idx="17673">
                  <c:v>2018.203</c:v>
                </c:pt>
                <c:pt idx="17674">
                  <c:v>2018.203</c:v>
                </c:pt>
                <c:pt idx="17675">
                  <c:v>2017.9690000000001</c:v>
                </c:pt>
                <c:pt idx="17676">
                  <c:v>2018.5940000000001</c:v>
                </c:pt>
                <c:pt idx="17677">
                  <c:v>2020.7809999999999</c:v>
                </c:pt>
                <c:pt idx="17678">
                  <c:v>2019.7660000000001</c:v>
                </c:pt>
                <c:pt idx="17679">
                  <c:v>2021.5619999999999</c:v>
                </c:pt>
                <c:pt idx="17680">
                  <c:v>2020.7809999999999</c:v>
                </c:pt>
                <c:pt idx="17681">
                  <c:v>2022.578</c:v>
                </c:pt>
                <c:pt idx="17682">
                  <c:v>2021.953</c:v>
                </c:pt>
                <c:pt idx="17683">
                  <c:v>2020.3910000000001</c:v>
                </c:pt>
                <c:pt idx="17684">
                  <c:v>2024.375</c:v>
                </c:pt>
                <c:pt idx="17685">
                  <c:v>2022.7339999999999</c:v>
                </c:pt>
                <c:pt idx="17686">
                  <c:v>2024.1410000000001</c:v>
                </c:pt>
                <c:pt idx="17687">
                  <c:v>2024.6089999999999</c:v>
                </c:pt>
                <c:pt idx="17688">
                  <c:v>2022.9690000000001</c:v>
                </c:pt>
                <c:pt idx="17689">
                  <c:v>2024.7660000000001</c:v>
                </c:pt>
                <c:pt idx="17690">
                  <c:v>2025.3910000000001</c:v>
                </c:pt>
                <c:pt idx="17691">
                  <c:v>2023.75</c:v>
                </c:pt>
                <c:pt idx="17692">
                  <c:v>2024.375</c:v>
                </c:pt>
                <c:pt idx="17693">
                  <c:v>2026.797</c:v>
                </c:pt>
                <c:pt idx="17694">
                  <c:v>2028.3589999999999</c:v>
                </c:pt>
                <c:pt idx="17695">
                  <c:v>2026.953</c:v>
                </c:pt>
                <c:pt idx="17696">
                  <c:v>2029.6089999999999</c:v>
                </c:pt>
                <c:pt idx="17697">
                  <c:v>2029.7660000000001</c:v>
                </c:pt>
                <c:pt idx="17698">
                  <c:v>2030.3910000000001</c:v>
                </c:pt>
                <c:pt idx="17699">
                  <c:v>2028.5940000000001</c:v>
                </c:pt>
                <c:pt idx="17700">
                  <c:v>2030.3910000000001</c:v>
                </c:pt>
                <c:pt idx="17701">
                  <c:v>2028.5940000000001</c:v>
                </c:pt>
                <c:pt idx="17702">
                  <c:v>2030.7809999999999</c:v>
                </c:pt>
                <c:pt idx="17703">
                  <c:v>2029.1410000000001</c:v>
                </c:pt>
                <c:pt idx="17704">
                  <c:v>2030.9369999999999</c:v>
                </c:pt>
                <c:pt idx="17705">
                  <c:v>2033.75</c:v>
                </c:pt>
                <c:pt idx="17706">
                  <c:v>2032.578</c:v>
                </c:pt>
                <c:pt idx="17707">
                  <c:v>2032.7339999999999</c:v>
                </c:pt>
                <c:pt idx="17708">
                  <c:v>2033.203</c:v>
                </c:pt>
                <c:pt idx="17709">
                  <c:v>2031.953</c:v>
                </c:pt>
                <c:pt idx="17710">
                  <c:v>2032.9690000000001</c:v>
                </c:pt>
                <c:pt idx="17711">
                  <c:v>2033.5940000000001</c:v>
                </c:pt>
                <c:pt idx="17712">
                  <c:v>2032.9690000000001</c:v>
                </c:pt>
                <c:pt idx="17713">
                  <c:v>2035.547</c:v>
                </c:pt>
                <c:pt idx="17714">
                  <c:v>2035.3910000000001</c:v>
                </c:pt>
                <c:pt idx="17715">
                  <c:v>2033.9839999999999</c:v>
                </c:pt>
                <c:pt idx="17716">
                  <c:v>2033.9839999999999</c:v>
                </c:pt>
                <c:pt idx="17717">
                  <c:v>2033.3589999999999</c:v>
                </c:pt>
                <c:pt idx="17718">
                  <c:v>2035.9369999999999</c:v>
                </c:pt>
                <c:pt idx="17719">
                  <c:v>2037.7339999999999</c:v>
                </c:pt>
                <c:pt idx="17720">
                  <c:v>2037.9690000000001</c:v>
                </c:pt>
                <c:pt idx="17721">
                  <c:v>2038.75</c:v>
                </c:pt>
                <c:pt idx="17722">
                  <c:v>2036.797</c:v>
                </c:pt>
                <c:pt idx="17723">
                  <c:v>2038.203</c:v>
                </c:pt>
                <c:pt idx="17724">
                  <c:v>2039.375</c:v>
                </c:pt>
                <c:pt idx="17725">
                  <c:v>2036.953</c:v>
                </c:pt>
                <c:pt idx="17726">
                  <c:v>2037.9690000000001</c:v>
                </c:pt>
                <c:pt idx="17727">
                  <c:v>2040</c:v>
                </c:pt>
                <c:pt idx="17728">
                  <c:v>2039.6089999999999</c:v>
                </c:pt>
                <c:pt idx="17729">
                  <c:v>2039.7660000000001</c:v>
                </c:pt>
                <c:pt idx="17730">
                  <c:v>2037.7339999999999</c:v>
                </c:pt>
                <c:pt idx="17731">
                  <c:v>2039.6089999999999</c:v>
                </c:pt>
                <c:pt idx="17732">
                  <c:v>2040.7809999999999</c:v>
                </c:pt>
                <c:pt idx="17733">
                  <c:v>2038.75</c:v>
                </c:pt>
                <c:pt idx="17734">
                  <c:v>2040.7809999999999</c:v>
                </c:pt>
                <c:pt idx="17735">
                  <c:v>2038.75</c:v>
                </c:pt>
                <c:pt idx="17736">
                  <c:v>2037.3440000000001</c:v>
                </c:pt>
                <c:pt idx="17737">
                  <c:v>2040</c:v>
                </c:pt>
                <c:pt idx="17738">
                  <c:v>2039.375</c:v>
                </c:pt>
                <c:pt idx="17739">
                  <c:v>2041.172</c:v>
                </c:pt>
                <c:pt idx="17740">
                  <c:v>2041.172</c:v>
                </c:pt>
                <c:pt idx="17741">
                  <c:v>2038.203</c:v>
                </c:pt>
                <c:pt idx="17742">
                  <c:v>2040</c:v>
                </c:pt>
                <c:pt idx="17743">
                  <c:v>2041.953</c:v>
                </c:pt>
                <c:pt idx="17744">
                  <c:v>2040</c:v>
                </c:pt>
                <c:pt idx="17745">
                  <c:v>2040.7809999999999</c:v>
                </c:pt>
                <c:pt idx="17746">
                  <c:v>2038.203</c:v>
                </c:pt>
                <c:pt idx="17747">
                  <c:v>2042.9690000000001</c:v>
                </c:pt>
                <c:pt idx="17748">
                  <c:v>2040.9369999999999</c:v>
                </c:pt>
                <c:pt idx="17749">
                  <c:v>2042.578</c:v>
                </c:pt>
                <c:pt idx="17750">
                  <c:v>2041.953</c:v>
                </c:pt>
                <c:pt idx="17751">
                  <c:v>2039.6089999999999</c:v>
                </c:pt>
                <c:pt idx="17752">
                  <c:v>2040.547</c:v>
                </c:pt>
                <c:pt idx="17753">
                  <c:v>2040.3910000000001</c:v>
                </c:pt>
                <c:pt idx="17754">
                  <c:v>2037.3440000000001</c:v>
                </c:pt>
                <c:pt idx="17755">
                  <c:v>2039.7660000000001</c:v>
                </c:pt>
                <c:pt idx="17756">
                  <c:v>2039.1410000000001</c:v>
                </c:pt>
                <c:pt idx="17757">
                  <c:v>2040.9369999999999</c:v>
                </c:pt>
                <c:pt idx="17758">
                  <c:v>2037.3440000000001</c:v>
                </c:pt>
                <c:pt idx="17759">
                  <c:v>2040</c:v>
                </c:pt>
                <c:pt idx="17760">
                  <c:v>2038.3589999999999</c:v>
                </c:pt>
                <c:pt idx="17761">
                  <c:v>2036.797</c:v>
                </c:pt>
                <c:pt idx="17762">
                  <c:v>2038.9839999999999</c:v>
                </c:pt>
                <c:pt idx="17763">
                  <c:v>2038.203</c:v>
                </c:pt>
                <c:pt idx="17764">
                  <c:v>2037.3440000000001</c:v>
                </c:pt>
                <c:pt idx="17765">
                  <c:v>2037.578</c:v>
                </c:pt>
                <c:pt idx="17766">
                  <c:v>2036.797</c:v>
                </c:pt>
                <c:pt idx="17767">
                  <c:v>2035</c:v>
                </c:pt>
                <c:pt idx="17768">
                  <c:v>2036.172</c:v>
                </c:pt>
                <c:pt idx="17769">
                  <c:v>2035.7809999999999</c:v>
                </c:pt>
                <c:pt idx="17770">
                  <c:v>2034.375</c:v>
                </c:pt>
                <c:pt idx="17771">
                  <c:v>2035</c:v>
                </c:pt>
                <c:pt idx="17772">
                  <c:v>2035.9369999999999</c:v>
                </c:pt>
                <c:pt idx="17773">
                  <c:v>2034.7660000000001</c:v>
                </c:pt>
                <c:pt idx="17774">
                  <c:v>2031.953</c:v>
                </c:pt>
                <c:pt idx="17775">
                  <c:v>2034.1410000000001</c:v>
                </c:pt>
                <c:pt idx="17776">
                  <c:v>2031.953</c:v>
                </c:pt>
                <c:pt idx="17777">
                  <c:v>2032.578</c:v>
                </c:pt>
                <c:pt idx="17778">
                  <c:v>2032.9690000000001</c:v>
                </c:pt>
                <c:pt idx="17779">
                  <c:v>2032.3440000000001</c:v>
                </c:pt>
                <c:pt idx="17780">
                  <c:v>2031.953</c:v>
                </c:pt>
                <c:pt idx="17781">
                  <c:v>2031.4059999999999</c:v>
                </c:pt>
                <c:pt idx="17782">
                  <c:v>2030.1559999999999</c:v>
                </c:pt>
                <c:pt idx="17783">
                  <c:v>2029.7660000000001</c:v>
                </c:pt>
                <c:pt idx="17784">
                  <c:v>2028.5940000000001</c:v>
                </c:pt>
                <c:pt idx="17785">
                  <c:v>2029.375</c:v>
                </c:pt>
                <c:pt idx="17786">
                  <c:v>2029.375</c:v>
                </c:pt>
                <c:pt idx="17787">
                  <c:v>2027.3440000000001</c:v>
                </c:pt>
                <c:pt idx="17788">
                  <c:v>2030</c:v>
                </c:pt>
                <c:pt idx="17789">
                  <c:v>2028.3589999999999</c:v>
                </c:pt>
                <c:pt idx="17790">
                  <c:v>2026.953</c:v>
                </c:pt>
                <c:pt idx="17791">
                  <c:v>2025.7809999999999</c:v>
                </c:pt>
                <c:pt idx="17792">
                  <c:v>2028.203</c:v>
                </c:pt>
                <c:pt idx="17793">
                  <c:v>2024.7660000000001</c:v>
                </c:pt>
                <c:pt idx="17794">
                  <c:v>2025.7809999999999</c:v>
                </c:pt>
                <c:pt idx="17795">
                  <c:v>2025.7809999999999</c:v>
                </c:pt>
                <c:pt idx="17796">
                  <c:v>2024.6089999999999</c:v>
                </c:pt>
                <c:pt idx="17797">
                  <c:v>2023.5940000000001</c:v>
                </c:pt>
                <c:pt idx="17798">
                  <c:v>2021.953</c:v>
                </c:pt>
                <c:pt idx="17799">
                  <c:v>2022.7339999999999</c:v>
                </c:pt>
                <c:pt idx="17800">
                  <c:v>2022.578</c:v>
                </c:pt>
                <c:pt idx="17801">
                  <c:v>2021.4059999999999</c:v>
                </c:pt>
                <c:pt idx="17802">
                  <c:v>2023.75</c:v>
                </c:pt>
                <c:pt idx="17803">
                  <c:v>2020.3910000000001</c:v>
                </c:pt>
                <c:pt idx="17804">
                  <c:v>2020.7809999999999</c:v>
                </c:pt>
                <c:pt idx="17805">
                  <c:v>2023.203</c:v>
                </c:pt>
                <c:pt idx="17806">
                  <c:v>2019.7660000000001</c:v>
                </c:pt>
                <c:pt idx="17807">
                  <c:v>2020.547</c:v>
                </c:pt>
                <c:pt idx="17808">
                  <c:v>2020</c:v>
                </c:pt>
                <c:pt idx="17809">
                  <c:v>2016.4059999999999</c:v>
                </c:pt>
                <c:pt idx="17810">
                  <c:v>2018.3589999999999</c:v>
                </c:pt>
                <c:pt idx="17811">
                  <c:v>2018.203</c:v>
                </c:pt>
                <c:pt idx="17812">
                  <c:v>2019.7660000000001</c:v>
                </c:pt>
                <c:pt idx="17813">
                  <c:v>2019.1410000000001</c:v>
                </c:pt>
                <c:pt idx="17814">
                  <c:v>2016.797</c:v>
                </c:pt>
                <c:pt idx="17815">
                  <c:v>2015.547</c:v>
                </c:pt>
                <c:pt idx="17816">
                  <c:v>2015.1559999999999</c:v>
                </c:pt>
                <c:pt idx="17817">
                  <c:v>2016.4059999999999</c:v>
                </c:pt>
                <c:pt idx="17818">
                  <c:v>2014.375</c:v>
                </c:pt>
                <c:pt idx="17819">
                  <c:v>2013.75</c:v>
                </c:pt>
                <c:pt idx="17820">
                  <c:v>2013.9839999999999</c:v>
                </c:pt>
                <c:pt idx="17821">
                  <c:v>2013.203</c:v>
                </c:pt>
                <c:pt idx="17822">
                  <c:v>2012.9690000000001</c:v>
                </c:pt>
                <c:pt idx="17823">
                  <c:v>2011.4059999999999</c:v>
                </c:pt>
                <c:pt idx="17824">
                  <c:v>2010.9369999999999</c:v>
                </c:pt>
                <c:pt idx="17825">
                  <c:v>2012.3440000000001</c:v>
                </c:pt>
                <c:pt idx="17826">
                  <c:v>2013.75</c:v>
                </c:pt>
                <c:pt idx="17827">
                  <c:v>2009.1410000000001</c:v>
                </c:pt>
                <c:pt idx="17828">
                  <c:v>2012.9690000000001</c:v>
                </c:pt>
                <c:pt idx="17829">
                  <c:v>2010.9369999999999</c:v>
                </c:pt>
                <c:pt idx="17830">
                  <c:v>2010</c:v>
                </c:pt>
                <c:pt idx="17831">
                  <c:v>2010.9369999999999</c:v>
                </c:pt>
                <c:pt idx="17832">
                  <c:v>2010.9369999999999</c:v>
                </c:pt>
                <c:pt idx="17833">
                  <c:v>2009.1410000000001</c:v>
                </c:pt>
                <c:pt idx="17834">
                  <c:v>2009.375</c:v>
                </c:pt>
                <c:pt idx="17835">
                  <c:v>2006.5619999999999</c:v>
                </c:pt>
                <c:pt idx="17836">
                  <c:v>2004.6089999999999</c:v>
                </c:pt>
                <c:pt idx="17837">
                  <c:v>2008.3589999999999</c:v>
                </c:pt>
                <c:pt idx="17838">
                  <c:v>2006.172</c:v>
                </c:pt>
                <c:pt idx="17839">
                  <c:v>2005.3910000000001</c:v>
                </c:pt>
                <c:pt idx="17840">
                  <c:v>2005.547</c:v>
                </c:pt>
                <c:pt idx="17841">
                  <c:v>2004.7660000000001</c:v>
                </c:pt>
                <c:pt idx="17842">
                  <c:v>2003.203</c:v>
                </c:pt>
                <c:pt idx="17843">
                  <c:v>2003.5940000000001</c:v>
                </c:pt>
                <c:pt idx="17844">
                  <c:v>2003.203</c:v>
                </c:pt>
                <c:pt idx="17845">
                  <c:v>2004.1410000000001</c:v>
                </c:pt>
                <c:pt idx="17846">
                  <c:v>2003.3589999999999</c:v>
                </c:pt>
                <c:pt idx="17847">
                  <c:v>2003.9839999999999</c:v>
                </c:pt>
                <c:pt idx="17848">
                  <c:v>2002.7339999999999</c:v>
                </c:pt>
                <c:pt idx="17849">
                  <c:v>2004.7660000000001</c:v>
                </c:pt>
                <c:pt idx="17850">
                  <c:v>2002.578</c:v>
                </c:pt>
                <c:pt idx="17851">
                  <c:v>2001.4059999999999</c:v>
                </c:pt>
                <c:pt idx="17852">
                  <c:v>2001.172</c:v>
                </c:pt>
                <c:pt idx="17853">
                  <c:v>2001.797</c:v>
                </c:pt>
                <c:pt idx="17854">
                  <c:v>2001.797</c:v>
                </c:pt>
                <c:pt idx="17855">
                  <c:v>1997.7339999999999</c:v>
                </c:pt>
                <c:pt idx="17856">
                  <c:v>2002.3440000000001</c:v>
                </c:pt>
                <c:pt idx="17857">
                  <c:v>2002.578</c:v>
                </c:pt>
                <c:pt idx="17858">
                  <c:v>2000.547</c:v>
                </c:pt>
                <c:pt idx="17859">
                  <c:v>1998.9839999999999</c:v>
                </c:pt>
                <c:pt idx="17860">
                  <c:v>1998.5940000000001</c:v>
                </c:pt>
                <c:pt idx="17861">
                  <c:v>2001.172</c:v>
                </c:pt>
                <c:pt idx="17862">
                  <c:v>2002.7339999999999</c:v>
                </c:pt>
                <c:pt idx="17863">
                  <c:v>2000.9369999999999</c:v>
                </c:pt>
                <c:pt idx="17864">
                  <c:v>1998.9839999999999</c:v>
                </c:pt>
                <c:pt idx="17865">
                  <c:v>1998.9839999999999</c:v>
                </c:pt>
                <c:pt idx="17866">
                  <c:v>1998.5940000000001</c:v>
                </c:pt>
                <c:pt idx="17867">
                  <c:v>1999.1410000000001</c:v>
                </c:pt>
                <c:pt idx="17868">
                  <c:v>1998.9839999999999</c:v>
                </c:pt>
                <c:pt idx="17869">
                  <c:v>1995.9369999999999</c:v>
                </c:pt>
                <c:pt idx="17870">
                  <c:v>2000.3910000000001</c:v>
                </c:pt>
                <c:pt idx="17871">
                  <c:v>1997.7339999999999</c:v>
                </c:pt>
                <c:pt idx="17872">
                  <c:v>1999.6089999999999</c:v>
                </c:pt>
                <c:pt idx="17873">
                  <c:v>2000</c:v>
                </c:pt>
                <c:pt idx="17874">
                  <c:v>1999.375</c:v>
                </c:pt>
                <c:pt idx="17875">
                  <c:v>2001.172</c:v>
                </c:pt>
                <c:pt idx="17876">
                  <c:v>1999.1410000000001</c:v>
                </c:pt>
                <c:pt idx="17877">
                  <c:v>2000.9369999999999</c:v>
                </c:pt>
                <c:pt idx="17878">
                  <c:v>1998.203</c:v>
                </c:pt>
                <c:pt idx="17879">
                  <c:v>1999.6089999999999</c:v>
                </c:pt>
                <c:pt idx="17880">
                  <c:v>2000.1559999999999</c:v>
                </c:pt>
                <c:pt idx="17881">
                  <c:v>2001.5619999999999</c:v>
                </c:pt>
                <c:pt idx="17882">
                  <c:v>2000.3910000000001</c:v>
                </c:pt>
                <c:pt idx="17883">
                  <c:v>1999.7660000000001</c:v>
                </c:pt>
                <c:pt idx="17884">
                  <c:v>1999.1410000000001</c:v>
                </c:pt>
                <c:pt idx="17885">
                  <c:v>2002.3440000000001</c:v>
                </c:pt>
                <c:pt idx="17886">
                  <c:v>1999.375</c:v>
                </c:pt>
                <c:pt idx="17887">
                  <c:v>2001.4059999999999</c:v>
                </c:pt>
                <c:pt idx="17888">
                  <c:v>2001.172</c:v>
                </c:pt>
                <c:pt idx="17889">
                  <c:v>2000.547</c:v>
                </c:pt>
                <c:pt idx="17890">
                  <c:v>1999.7660000000001</c:v>
                </c:pt>
                <c:pt idx="17891">
                  <c:v>2000.547</c:v>
                </c:pt>
                <c:pt idx="17892">
                  <c:v>2001.953</c:v>
                </c:pt>
                <c:pt idx="17893">
                  <c:v>2002.1869999999999</c:v>
                </c:pt>
                <c:pt idx="17894">
                  <c:v>2002.1869999999999</c:v>
                </c:pt>
                <c:pt idx="17895">
                  <c:v>2000.547</c:v>
                </c:pt>
                <c:pt idx="17896">
                  <c:v>2001.797</c:v>
                </c:pt>
                <c:pt idx="17897">
                  <c:v>2003.203</c:v>
                </c:pt>
                <c:pt idx="17898">
                  <c:v>2002.3440000000001</c:v>
                </c:pt>
                <c:pt idx="17899">
                  <c:v>2006.172</c:v>
                </c:pt>
                <c:pt idx="17900">
                  <c:v>2003.203</c:v>
                </c:pt>
                <c:pt idx="17901">
                  <c:v>2005.547</c:v>
                </c:pt>
                <c:pt idx="17902">
                  <c:v>2003.9839999999999</c:v>
                </c:pt>
                <c:pt idx="17903">
                  <c:v>2003.75</c:v>
                </c:pt>
                <c:pt idx="17904">
                  <c:v>2005</c:v>
                </c:pt>
                <c:pt idx="17905">
                  <c:v>2005.547</c:v>
                </c:pt>
                <c:pt idx="17906">
                  <c:v>2002.9690000000001</c:v>
                </c:pt>
                <c:pt idx="17907">
                  <c:v>2006.172</c:v>
                </c:pt>
                <c:pt idx="17908">
                  <c:v>2006.797</c:v>
                </c:pt>
                <c:pt idx="17909">
                  <c:v>2007.9690000000001</c:v>
                </c:pt>
                <c:pt idx="17910">
                  <c:v>2008.75</c:v>
                </c:pt>
                <c:pt idx="17911">
                  <c:v>2008.3589999999999</c:v>
                </c:pt>
                <c:pt idx="17912">
                  <c:v>2007.3440000000001</c:v>
                </c:pt>
                <c:pt idx="17913">
                  <c:v>2006.5619999999999</c:v>
                </c:pt>
                <c:pt idx="17914">
                  <c:v>2005</c:v>
                </c:pt>
                <c:pt idx="17915">
                  <c:v>2009.1410000000001</c:v>
                </c:pt>
                <c:pt idx="17916">
                  <c:v>2008.3589999999999</c:v>
                </c:pt>
                <c:pt idx="17917">
                  <c:v>2008.75</c:v>
                </c:pt>
                <c:pt idx="17918">
                  <c:v>2007.9690000000001</c:v>
                </c:pt>
                <c:pt idx="17919">
                  <c:v>2008.75</c:v>
                </c:pt>
                <c:pt idx="17920">
                  <c:v>2010.547</c:v>
                </c:pt>
                <c:pt idx="17921">
                  <c:v>2012.3440000000001</c:v>
                </c:pt>
                <c:pt idx="17922">
                  <c:v>2010.1559999999999</c:v>
                </c:pt>
                <c:pt idx="17923">
                  <c:v>2011.5619999999999</c:v>
                </c:pt>
                <c:pt idx="17924">
                  <c:v>2012.3440000000001</c:v>
                </c:pt>
                <c:pt idx="17925">
                  <c:v>2011.797</c:v>
                </c:pt>
                <c:pt idx="17926">
                  <c:v>2011.953</c:v>
                </c:pt>
                <c:pt idx="17927">
                  <c:v>2012.7339999999999</c:v>
                </c:pt>
                <c:pt idx="17928">
                  <c:v>2013.203</c:v>
                </c:pt>
                <c:pt idx="17929">
                  <c:v>2015.3910000000001</c:v>
                </c:pt>
                <c:pt idx="17930">
                  <c:v>2012.7339999999999</c:v>
                </c:pt>
                <c:pt idx="17931">
                  <c:v>2013.9839999999999</c:v>
                </c:pt>
                <c:pt idx="17932">
                  <c:v>2016.5619999999999</c:v>
                </c:pt>
                <c:pt idx="17933">
                  <c:v>2015.9369999999999</c:v>
                </c:pt>
                <c:pt idx="17934">
                  <c:v>2014.6089999999999</c:v>
                </c:pt>
                <c:pt idx="17935">
                  <c:v>2016.797</c:v>
                </c:pt>
                <c:pt idx="17936">
                  <c:v>2015.7809999999999</c:v>
                </c:pt>
                <c:pt idx="17937">
                  <c:v>2017.9690000000001</c:v>
                </c:pt>
                <c:pt idx="17938">
                  <c:v>2018.5940000000001</c:v>
                </c:pt>
                <c:pt idx="17939">
                  <c:v>2015.7809999999999</c:v>
                </c:pt>
                <c:pt idx="17940">
                  <c:v>2018.203</c:v>
                </c:pt>
                <c:pt idx="17941">
                  <c:v>2017.1869999999999</c:v>
                </c:pt>
                <c:pt idx="17942">
                  <c:v>2019.375</c:v>
                </c:pt>
                <c:pt idx="17943">
                  <c:v>2018.75</c:v>
                </c:pt>
                <c:pt idx="17944">
                  <c:v>2020.3910000000001</c:v>
                </c:pt>
                <c:pt idx="17945">
                  <c:v>2019.7660000000001</c:v>
                </c:pt>
                <c:pt idx="17946">
                  <c:v>2021.797</c:v>
                </c:pt>
                <c:pt idx="17947">
                  <c:v>2021.953</c:v>
                </c:pt>
                <c:pt idx="17948">
                  <c:v>2019.7660000000001</c:v>
                </c:pt>
                <c:pt idx="17949">
                  <c:v>2019.1410000000001</c:v>
                </c:pt>
                <c:pt idx="17950">
                  <c:v>2021.5619999999999</c:v>
                </c:pt>
                <c:pt idx="17951">
                  <c:v>2022.578</c:v>
                </c:pt>
                <c:pt idx="17952">
                  <c:v>2023.75</c:v>
                </c:pt>
                <c:pt idx="17953">
                  <c:v>2023.5940000000001</c:v>
                </c:pt>
                <c:pt idx="17954">
                  <c:v>2022.3440000000001</c:v>
                </c:pt>
                <c:pt idx="17955">
                  <c:v>2023.203</c:v>
                </c:pt>
                <c:pt idx="17956">
                  <c:v>2024.375</c:v>
                </c:pt>
                <c:pt idx="17957">
                  <c:v>2025</c:v>
                </c:pt>
                <c:pt idx="17958">
                  <c:v>2025.1559999999999</c:v>
                </c:pt>
                <c:pt idx="17959">
                  <c:v>2026.172</c:v>
                </c:pt>
                <c:pt idx="17960">
                  <c:v>2026.172</c:v>
                </c:pt>
                <c:pt idx="17961">
                  <c:v>2026.953</c:v>
                </c:pt>
                <c:pt idx="17962">
                  <c:v>2026.953</c:v>
                </c:pt>
                <c:pt idx="17963">
                  <c:v>2027.9690000000001</c:v>
                </c:pt>
                <c:pt idx="17964">
                  <c:v>2027.3440000000001</c:v>
                </c:pt>
                <c:pt idx="17965">
                  <c:v>2028.203</c:v>
                </c:pt>
                <c:pt idx="17966">
                  <c:v>2027.578</c:v>
                </c:pt>
                <c:pt idx="17967">
                  <c:v>2027.578</c:v>
                </c:pt>
                <c:pt idx="17968">
                  <c:v>2027.9690000000001</c:v>
                </c:pt>
                <c:pt idx="17969">
                  <c:v>2028.75</c:v>
                </c:pt>
                <c:pt idx="17970">
                  <c:v>2030.3910000000001</c:v>
                </c:pt>
                <c:pt idx="17971">
                  <c:v>2031.4059999999999</c:v>
                </c:pt>
                <c:pt idx="17972">
                  <c:v>2029.7660000000001</c:v>
                </c:pt>
                <c:pt idx="17973">
                  <c:v>2030.547</c:v>
                </c:pt>
                <c:pt idx="17974">
                  <c:v>2030.9369999999999</c:v>
                </c:pt>
                <c:pt idx="17975">
                  <c:v>2029.6089999999999</c:v>
                </c:pt>
                <c:pt idx="17976">
                  <c:v>2032.7339999999999</c:v>
                </c:pt>
                <c:pt idx="17977">
                  <c:v>2031.4059999999999</c:v>
                </c:pt>
                <c:pt idx="17978">
                  <c:v>2031.953</c:v>
                </c:pt>
                <c:pt idx="17979">
                  <c:v>2032.7339999999999</c:v>
                </c:pt>
                <c:pt idx="17980">
                  <c:v>2033.3589999999999</c:v>
                </c:pt>
                <c:pt idx="17981">
                  <c:v>2033.203</c:v>
                </c:pt>
                <c:pt idx="17982">
                  <c:v>2033.203</c:v>
                </c:pt>
                <c:pt idx="17983">
                  <c:v>2031.172</c:v>
                </c:pt>
                <c:pt idx="17984">
                  <c:v>2033.9839999999999</c:v>
                </c:pt>
                <c:pt idx="17985">
                  <c:v>2035.3910000000001</c:v>
                </c:pt>
                <c:pt idx="17986">
                  <c:v>2033.5940000000001</c:v>
                </c:pt>
                <c:pt idx="17987">
                  <c:v>2032.578</c:v>
                </c:pt>
                <c:pt idx="17988">
                  <c:v>2036.953</c:v>
                </c:pt>
                <c:pt idx="17989">
                  <c:v>2034.6089999999999</c:v>
                </c:pt>
                <c:pt idx="17990">
                  <c:v>2034.7660000000001</c:v>
                </c:pt>
                <c:pt idx="17991">
                  <c:v>2033.5940000000001</c:v>
                </c:pt>
                <c:pt idx="17992">
                  <c:v>2034.7660000000001</c:v>
                </c:pt>
                <c:pt idx="17993">
                  <c:v>2036.172</c:v>
                </c:pt>
                <c:pt idx="17994">
                  <c:v>2036.172</c:v>
                </c:pt>
                <c:pt idx="17995">
                  <c:v>2035.9369999999999</c:v>
                </c:pt>
                <c:pt idx="17996">
                  <c:v>2033.203</c:v>
                </c:pt>
                <c:pt idx="17997">
                  <c:v>2036.5619999999999</c:v>
                </c:pt>
                <c:pt idx="17998">
                  <c:v>2035.7809999999999</c:v>
                </c:pt>
                <c:pt idx="17999">
                  <c:v>2036.172</c:v>
                </c:pt>
                <c:pt idx="18000">
                  <c:v>2033.9839999999999</c:v>
                </c:pt>
                <c:pt idx="18001">
                  <c:v>2035.7809999999999</c:v>
                </c:pt>
                <c:pt idx="18002">
                  <c:v>2037.1869999999999</c:v>
                </c:pt>
                <c:pt idx="18003">
                  <c:v>2032.7339999999999</c:v>
                </c:pt>
                <c:pt idx="18004">
                  <c:v>2035.9369999999999</c:v>
                </c:pt>
                <c:pt idx="18005">
                  <c:v>2032.9690000000001</c:v>
                </c:pt>
                <c:pt idx="18006">
                  <c:v>2033.9839999999999</c:v>
                </c:pt>
                <c:pt idx="18007">
                  <c:v>2033.3589999999999</c:v>
                </c:pt>
                <c:pt idx="18008">
                  <c:v>2035</c:v>
                </c:pt>
                <c:pt idx="18009">
                  <c:v>2036.5619999999999</c:v>
                </c:pt>
                <c:pt idx="18010">
                  <c:v>2035.3910000000001</c:v>
                </c:pt>
                <c:pt idx="18011">
                  <c:v>2034.6089999999999</c:v>
                </c:pt>
                <c:pt idx="18012">
                  <c:v>2034.375</c:v>
                </c:pt>
                <c:pt idx="18013">
                  <c:v>2033.75</c:v>
                </c:pt>
                <c:pt idx="18014">
                  <c:v>2033.75</c:v>
                </c:pt>
                <c:pt idx="18015">
                  <c:v>2033.9839999999999</c:v>
                </c:pt>
                <c:pt idx="18016">
                  <c:v>2033.3589999999999</c:v>
                </c:pt>
                <c:pt idx="18017">
                  <c:v>2033.9839999999999</c:v>
                </c:pt>
                <c:pt idx="18018">
                  <c:v>2034.6089999999999</c:v>
                </c:pt>
                <c:pt idx="18019">
                  <c:v>2034.6089999999999</c:v>
                </c:pt>
                <c:pt idx="18020">
                  <c:v>2035.3910000000001</c:v>
                </c:pt>
                <c:pt idx="18021">
                  <c:v>2033.9839999999999</c:v>
                </c:pt>
                <c:pt idx="18022">
                  <c:v>2035.3910000000001</c:v>
                </c:pt>
                <c:pt idx="18023">
                  <c:v>2034.7660000000001</c:v>
                </c:pt>
                <c:pt idx="18024">
                  <c:v>2034.6089999999999</c:v>
                </c:pt>
                <c:pt idx="18025">
                  <c:v>2033.5940000000001</c:v>
                </c:pt>
                <c:pt idx="18026">
                  <c:v>2031.953</c:v>
                </c:pt>
                <c:pt idx="18027">
                  <c:v>2033.203</c:v>
                </c:pt>
                <c:pt idx="18028">
                  <c:v>2030.547</c:v>
                </c:pt>
                <c:pt idx="18029">
                  <c:v>2032.578</c:v>
                </c:pt>
                <c:pt idx="18030">
                  <c:v>2031.5619999999999</c:v>
                </c:pt>
                <c:pt idx="18031">
                  <c:v>2033.5940000000001</c:v>
                </c:pt>
                <c:pt idx="18032">
                  <c:v>2032.1869999999999</c:v>
                </c:pt>
                <c:pt idx="18033">
                  <c:v>2030.7809999999999</c:v>
                </c:pt>
                <c:pt idx="18034">
                  <c:v>2030.7809999999999</c:v>
                </c:pt>
                <c:pt idx="18035">
                  <c:v>2031.5619999999999</c:v>
                </c:pt>
                <c:pt idx="18036">
                  <c:v>2029.1410000000001</c:v>
                </c:pt>
                <c:pt idx="18037">
                  <c:v>2032.1869999999999</c:v>
                </c:pt>
                <c:pt idx="18038">
                  <c:v>2030.7809999999999</c:v>
                </c:pt>
                <c:pt idx="18039">
                  <c:v>2030.7809999999999</c:v>
                </c:pt>
                <c:pt idx="18040">
                  <c:v>2028.75</c:v>
                </c:pt>
                <c:pt idx="18041">
                  <c:v>2027.9690000000001</c:v>
                </c:pt>
                <c:pt idx="18042">
                  <c:v>2031.5619999999999</c:v>
                </c:pt>
                <c:pt idx="18043">
                  <c:v>2028.5940000000001</c:v>
                </c:pt>
                <c:pt idx="18044">
                  <c:v>2027.9690000000001</c:v>
                </c:pt>
                <c:pt idx="18045">
                  <c:v>2028.9839999999999</c:v>
                </c:pt>
                <c:pt idx="18046">
                  <c:v>2028.9839999999999</c:v>
                </c:pt>
                <c:pt idx="18047">
                  <c:v>2026.4059999999999</c:v>
                </c:pt>
                <c:pt idx="18048">
                  <c:v>2027.3440000000001</c:v>
                </c:pt>
                <c:pt idx="18049">
                  <c:v>2027.7339999999999</c:v>
                </c:pt>
                <c:pt idx="18050">
                  <c:v>2026.5619999999999</c:v>
                </c:pt>
                <c:pt idx="18051">
                  <c:v>2026.4059999999999</c:v>
                </c:pt>
                <c:pt idx="18052">
                  <c:v>2026.953</c:v>
                </c:pt>
                <c:pt idx="18053">
                  <c:v>2023.9839999999999</c:v>
                </c:pt>
                <c:pt idx="18054">
                  <c:v>2026.797</c:v>
                </c:pt>
                <c:pt idx="18055">
                  <c:v>2022.3440000000001</c:v>
                </c:pt>
                <c:pt idx="18056">
                  <c:v>2022.9690000000001</c:v>
                </c:pt>
                <c:pt idx="18057">
                  <c:v>2023.5940000000001</c:v>
                </c:pt>
                <c:pt idx="18058">
                  <c:v>2025.547</c:v>
                </c:pt>
                <c:pt idx="18059">
                  <c:v>2022.3440000000001</c:v>
                </c:pt>
                <c:pt idx="18060">
                  <c:v>2023.203</c:v>
                </c:pt>
                <c:pt idx="18061">
                  <c:v>2020.9369999999999</c:v>
                </c:pt>
                <c:pt idx="18062">
                  <c:v>2023.203</c:v>
                </c:pt>
                <c:pt idx="18063">
                  <c:v>2020.7809999999999</c:v>
                </c:pt>
                <c:pt idx="18064">
                  <c:v>2020.1559999999999</c:v>
                </c:pt>
                <c:pt idx="18065">
                  <c:v>2020.1559999999999</c:v>
                </c:pt>
                <c:pt idx="18066">
                  <c:v>2022.3440000000001</c:v>
                </c:pt>
                <c:pt idx="18067">
                  <c:v>2019.6089999999999</c:v>
                </c:pt>
                <c:pt idx="18068">
                  <c:v>2020.1559999999999</c:v>
                </c:pt>
                <c:pt idx="18069">
                  <c:v>2017.9690000000001</c:v>
                </c:pt>
                <c:pt idx="18070">
                  <c:v>2018.203</c:v>
                </c:pt>
                <c:pt idx="18071">
                  <c:v>2018.75</c:v>
                </c:pt>
                <c:pt idx="18072">
                  <c:v>2017.9690000000001</c:v>
                </c:pt>
                <c:pt idx="18073">
                  <c:v>2017.9690000000001</c:v>
                </c:pt>
                <c:pt idx="18074">
                  <c:v>2019.375</c:v>
                </c:pt>
                <c:pt idx="18075">
                  <c:v>2016.953</c:v>
                </c:pt>
                <c:pt idx="18076">
                  <c:v>2015.547</c:v>
                </c:pt>
                <c:pt idx="18077">
                  <c:v>2015.1559999999999</c:v>
                </c:pt>
                <c:pt idx="18078">
                  <c:v>2017.3440000000001</c:v>
                </c:pt>
                <c:pt idx="18079">
                  <c:v>2015</c:v>
                </c:pt>
                <c:pt idx="18080">
                  <c:v>2014.6089999999999</c:v>
                </c:pt>
                <c:pt idx="18081">
                  <c:v>2015.3910000000001</c:v>
                </c:pt>
                <c:pt idx="18082">
                  <c:v>2014.7660000000001</c:v>
                </c:pt>
                <c:pt idx="18083">
                  <c:v>2015.1559999999999</c:v>
                </c:pt>
                <c:pt idx="18084">
                  <c:v>2015.9369999999999</c:v>
                </c:pt>
                <c:pt idx="18085">
                  <c:v>2012.9690000000001</c:v>
                </c:pt>
                <c:pt idx="18086">
                  <c:v>2012.1869999999999</c:v>
                </c:pt>
                <c:pt idx="18087">
                  <c:v>2013.203</c:v>
                </c:pt>
                <c:pt idx="18088">
                  <c:v>2013.5940000000001</c:v>
                </c:pt>
                <c:pt idx="18089">
                  <c:v>2013.3589999999999</c:v>
                </c:pt>
                <c:pt idx="18090">
                  <c:v>2010</c:v>
                </c:pt>
                <c:pt idx="18091">
                  <c:v>2010.3910000000001</c:v>
                </c:pt>
                <c:pt idx="18092">
                  <c:v>2011.5619999999999</c:v>
                </c:pt>
                <c:pt idx="18093">
                  <c:v>2010.7809999999999</c:v>
                </c:pt>
                <c:pt idx="18094">
                  <c:v>2011.172</c:v>
                </c:pt>
                <c:pt idx="18095">
                  <c:v>2011.5619999999999</c:v>
                </c:pt>
                <c:pt idx="18096">
                  <c:v>2010.3910000000001</c:v>
                </c:pt>
                <c:pt idx="18097">
                  <c:v>2010.1559999999999</c:v>
                </c:pt>
                <c:pt idx="18098">
                  <c:v>2006.172</c:v>
                </c:pt>
                <c:pt idx="18099">
                  <c:v>2009.6089999999999</c:v>
                </c:pt>
                <c:pt idx="18100">
                  <c:v>2006.953</c:v>
                </c:pt>
                <c:pt idx="18101">
                  <c:v>2008.3589999999999</c:v>
                </c:pt>
                <c:pt idx="18102">
                  <c:v>2009.375</c:v>
                </c:pt>
                <c:pt idx="18103">
                  <c:v>2006.4059999999999</c:v>
                </c:pt>
                <c:pt idx="18104">
                  <c:v>2006.953</c:v>
                </c:pt>
                <c:pt idx="18105">
                  <c:v>2006.172</c:v>
                </c:pt>
                <c:pt idx="18106">
                  <c:v>2008.3589999999999</c:v>
                </c:pt>
                <c:pt idx="18107">
                  <c:v>2005.9369999999999</c:v>
                </c:pt>
                <c:pt idx="18108">
                  <c:v>2005.1559999999999</c:v>
                </c:pt>
                <c:pt idx="18109">
                  <c:v>2006.172</c:v>
                </c:pt>
                <c:pt idx="18110">
                  <c:v>2006.172</c:v>
                </c:pt>
                <c:pt idx="18111">
                  <c:v>2004.6089999999999</c:v>
                </c:pt>
                <c:pt idx="18112">
                  <c:v>2005.1559999999999</c:v>
                </c:pt>
                <c:pt idx="18113">
                  <c:v>2005.547</c:v>
                </c:pt>
                <c:pt idx="18114">
                  <c:v>2005.9369999999999</c:v>
                </c:pt>
                <c:pt idx="18115">
                  <c:v>2006.4059999999999</c:v>
                </c:pt>
                <c:pt idx="18116">
                  <c:v>2004.6089999999999</c:v>
                </c:pt>
                <c:pt idx="18117">
                  <c:v>2007.578</c:v>
                </c:pt>
                <c:pt idx="18118">
                  <c:v>2002.578</c:v>
                </c:pt>
                <c:pt idx="18119">
                  <c:v>2005.3910000000001</c:v>
                </c:pt>
                <c:pt idx="18120">
                  <c:v>2004.1410000000001</c:v>
                </c:pt>
                <c:pt idx="18121">
                  <c:v>2004.1410000000001</c:v>
                </c:pt>
                <c:pt idx="18122">
                  <c:v>2006.172</c:v>
                </c:pt>
                <c:pt idx="18123">
                  <c:v>2005.3910000000001</c:v>
                </c:pt>
                <c:pt idx="18124">
                  <c:v>2002.9690000000001</c:v>
                </c:pt>
                <c:pt idx="18125">
                  <c:v>2006.953</c:v>
                </c:pt>
                <c:pt idx="18126">
                  <c:v>2004.375</c:v>
                </c:pt>
                <c:pt idx="18127">
                  <c:v>2003.5940000000001</c:v>
                </c:pt>
                <c:pt idx="18128">
                  <c:v>2004.6089999999999</c:v>
                </c:pt>
                <c:pt idx="18129">
                  <c:v>2003.3589999999999</c:v>
                </c:pt>
                <c:pt idx="18130">
                  <c:v>2002.7339999999999</c:v>
                </c:pt>
                <c:pt idx="18131">
                  <c:v>2002.1869999999999</c:v>
                </c:pt>
                <c:pt idx="18132">
                  <c:v>2003.9839999999999</c:v>
                </c:pt>
                <c:pt idx="18133">
                  <c:v>2003.203</c:v>
                </c:pt>
                <c:pt idx="18134">
                  <c:v>2002.1869999999999</c:v>
                </c:pt>
                <c:pt idx="18135">
                  <c:v>1997.9690000000001</c:v>
                </c:pt>
                <c:pt idx="18136">
                  <c:v>2002.9690000000001</c:v>
                </c:pt>
                <c:pt idx="18137">
                  <c:v>2001.4059999999999</c:v>
                </c:pt>
                <c:pt idx="18138">
                  <c:v>2003.5940000000001</c:v>
                </c:pt>
                <c:pt idx="18139">
                  <c:v>2000.547</c:v>
                </c:pt>
                <c:pt idx="18140">
                  <c:v>2002.3440000000001</c:v>
                </c:pt>
                <c:pt idx="18141">
                  <c:v>2001.4059999999999</c:v>
                </c:pt>
                <c:pt idx="18142">
                  <c:v>2003.75</c:v>
                </c:pt>
                <c:pt idx="18143">
                  <c:v>2002.9690000000001</c:v>
                </c:pt>
                <c:pt idx="18144">
                  <c:v>2004.1410000000001</c:v>
                </c:pt>
                <c:pt idx="18145">
                  <c:v>2003.203</c:v>
                </c:pt>
                <c:pt idx="18146">
                  <c:v>2002.7339999999999</c:v>
                </c:pt>
                <c:pt idx="18147">
                  <c:v>2002.7339999999999</c:v>
                </c:pt>
                <c:pt idx="18148">
                  <c:v>2003.203</c:v>
                </c:pt>
                <c:pt idx="18149">
                  <c:v>2002.3440000000001</c:v>
                </c:pt>
                <c:pt idx="18150">
                  <c:v>2005</c:v>
                </c:pt>
                <c:pt idx="18151">
                  <c:v>2003.75</c:v>
                </c:pt>
                <c:pt idx="18152">
                  <c:v>2002.1869999999999</c:v>
                </c:pt>
                <c:pt idx="18153">
                  <c:v>2003.3589999999999</c:v>
                </c:pt>
                <c:pt idx="18154">
                  <c:v>2002.1869999999999</c:v>
                </c:pt>
                <c:pt idx="18155">
                  <c:v>2003.3589999999999</c:v>
                </c:pt>
                <c:pt idx="18156">
                  <c:v>2002.9690000000001</c:v>
                </c:pt>
                <c:pt idx="18157">
                  <c:v>2002.9690000000001</c:v>
                </c:pt>
                <c:pt idx="18158">
                  <c:v>2003.75</c:v>
                </c:pt>
                <c:pt idx="18159">
                  <c:v>2004.6089999999999</c:v>
                </c:pt>
                <c:pt idx="18160">
                  <c:v>2005.547</c:v>
                </c:pt>
                <c:pt idx="18161">
                  <c:v>2005.1559999999999</c:v>
                </c:pt>
                <c:pt idx="18162">
                  <c:v>2005.9369999999999</c:v>
                </c:pt>
                <c:pt idx="18163">
                  <c:v>2005.3910000000001</c:v>
                </c:pt>
                <c:pt idx="18164">
                  <c:v>2005.547</c:v>
                </c:pt>
                <c:pt idx="18165">
                  <c:v>2006.797</c:v>
                </c:pt>
                <c:pt idx="18166">
                  <c:v>2004.6089999999999</c:v>
                </c:pt>
                <c:pt idx="18167">
                  <c:v>2006.172</c:v>
                </c:pt>
                <c:pt idx="18168">
                  <c:v>2006.4059999999999</c:v>
                </c:pt>
                <c:pt idx="18169">
                  <c:v>2007.1869999999999</c:v>
                </c:pt>
                <c:pt idx="18170">
                  <c:v>2008.9839999999999</c:v>
                </c:pt>
                <c:pt idx="18171">
                  <c:v>2008.203</c:v>
                </c:pt>
                <c:pt idx="18172">
                  <c:v>2005.7809999999999</c:v>
                </c:pt>
                <c:pt idx="18173">
                  <c:v>2007.1869999999999</c:v>
                </c:pt>
                <c:pt idx="18174">
                  <c:v>2007.9690000000001</c:v>
                </c:pt>
                <c:pt idx="18175">
                  <c:v>2006.953</c:v>
                </c:pt>
                <c:pt idx="18176">
                  <c:v>2009.7660000000001</c:v>
                </c:pt>
                <c:pt idx="18177">
                  <c:v>2010.3910000000001</c:v>
                </c:pt>
                <c:pt idx="18178">
                  <c:v>2011.5619999999999</c:v>
                </c:pt>
                <c:pt idx="18179">
                  <c:v>2010.1559999999999</c:v>
                </c:pt>
                <c:pt idx="18180">
                  <c:v>2010.7809999999999</c:v>
                </c:pt>
                <c:pt idx="18181">
                  <c:v>2010</c:v>
                </c:pt>
                <c:pt idx="18182">
                  <c:v>2010.7809999999999</c:v>
                </c:pt>
                <c:pt idx="18183">
                  <c:v>2012.7339999999999</c:v>
                </c:pt>
                <c:pt idx="18184">
                  <c:v>2014.1410000000001</c:v>
                </c:pt>
                <c:pt idx="18185">
                  <c:v>2011.797</c:v>
                </c:pt>
                <c:pt idx="18186">
                  <c:v>2011.5619999999999</c:v>
                </c:pt>
                <c:pt idx="18187">
                  <c:v>2011.172</c:v>
                </c:pt>
                <c:pt idx="18188">
                  <c:v>2013.203</c:v>
                </c:pt>
                <c:pt idx="18189">
                  <c:v>2012.1869999999999</c:v>
                </c:pt>
                <c:pt idx="18190">
                  <c:v>2011.172</c:v>
                </c:pt>
                <c:pt idx="18191">
                  <c:v>2012.9690000000001</c:v>
                </c:pt>
                <c:pt idx="18192">
                  <c:v>2015</c:v>
                </c:pt>
                <c:pt idx="18193">
                  <c:v>2013.9839999999999</c:v>
                </c:pt>
                <c:pt idx="18194">
                  <c:v>2014.1410000000001</c:v>
                </c:pt>
                <c:pt idx="18195">
                  <c:v>2015.547</c:v>
                </c:pt>
                <c:pt idx="18196">
                  <c:v>2015</c:v>
                </c:pt>
                <c:pt idx="18197">
                  <c:v>2017.1869999999999</c:v>
                </c:pt>
                <c:pt idx="18198">
                  <c:v>2019.6089999999999</c:v>
                </c:pt>
                <c:pt idx="18199">
                  <c:v>2016.4059999999999</c:v>
                </c:pt>
                <c:pt idx="18200">
                  <c:v>2016.797</c:v>
                </c:pt>
                <c:pt idx="18201">
                  <c:v>2018.9839999999999</c:v>
                </c:pt>
                <c:pt idx="18202">
                  <c:v>2017.1869999999999</c:v>
                </c:pt>
                <c:pt idx="18203">
                  <c:v>2017.9690000000001</c:v>
                </c:pt>
                <c:pt idx="18204">
                  <c:v>2017.7339999999999</c:v>
                </c:pt>
                <c:pt idx="18205">
                  <c:v>2018.75</c:v>
                </c:pt>
                <c:pt idx="18206">
                  <c:v>2019.7660000000001</c:v>
                </c:pt>
                <c:pt idx="18207">
                  <c:v>2021.4059999999999</c:v>
                </c:pt>
                <c:pt idx="18208">
                  <c:v>2018.9839999999999</c:v>
                </c:pt>
                <c:pt idx="18209">
                  <c:v>2020.547</c:v>
                </c:pt>
                <c:pt idx="18210">
                  <c:v>2018.75</c:v>
                </c:pt>
                <c:pt idx="18211">
                  <c:v>2020.7809999999999</c:v>
                </c:pt>
                <c:pt idx="18212">
                  <c:v>2020.547</c:v>
                </c:pt>
                <c:pt idx="18213">
                  <c:v>2019.7660000000001</c:v>
                </c:pt>
                <c:pt idx="18214">
                  <c:v>2020.1559999999999</c:v>
                </c:pt>
                <c:pt idx="18215">
                  <c:v>2021.797</c:v>
                </c:pt>
                <c:pt idx="18216">
                  <c:v>2021.5619999999999</c:v>
                </c:pt>
                <c:pt idx="18217">
                  <c:v>2022.1869999999999</c:v>
                </c:pt>
                <c:pt idx="18218">
                  <c:v>2023.3589999999999</c:v>
                </c:pt>
                <c:pt idx="18219">
                  <c:v>2025.3910000000001</c:v>
                </c:pt>
                <c:pt idx="18220">
                  <c:v>2021.797</c:v>
                </c:pt>
                <c:pt idx="18221">
                  <c:v>2023.75</c:v>
                </c:pt>
                <c:pt idx="18222">
                  <c:v>2023.3589999999999</c:v>
                </c:pt>
                <c:pt idx="18223">
                  <c:v>2026.4059999999999</c:v>
                </c:pt>
                <c:pt idx="18224">
                  <c:v>2023.9839999999999</c:v>
                </c:pt>
                <c:pt idx="18225">
                  <c:v>2024.375</c:v>
                </c:pt>
                <c:pt idx="18226">
                  <c:v>2027.9690000000001</c:v>
                </c:pt>
                <c:pt idx="18227">
                  <c:v>2024.375</c:v>
                </c:pt>
                <c:pt idx="18228">
                  <c:v>2025.547</c:v>
                </c:pt>
                <c:pt idx="18229">
                  <c:v>2026.5619999999999</c:v>
                </c:pt>
                <c:pt idx="18230">
                  <c:v>2025.547</c:v>
                </c:pt>
                <c:pt idx="18231">
                  <c:v>2026.172</c:v>
                </c:pt>
                <c:pt idx="18232">
                  <c:v>2026.4059999999999</c:v>
                </c:pt>
                <c:pt idx="18233">
                  <c:v>2028.9839999999999</c:v>
                </c:pt>
                <c:pt idx="18234">
                  <c:v>2027.3440000000001</c:v>
                </c:pt>
                <c:pt idx="18235">
                  <c:v>2025.9369999999999</c:v>
                </c:pt>
                <c:pt idx="18236">
                  <c:v>2023.3589999999999</c:v>
                </c:pt>
                <c:pt idx="18237">
                  <c:v>2026.5619999999999</c:v>
                </c:pt>
                <c:pt idx="18238">
                  <c:v>2029.6089999999999</c:v>
                </c:pt>
                <c:pt idx="18239">
                  <c:v>2027.578</c:v>
                </c:pt>
                <c:pt idx="18240">
                  <c:v>2030</c:v>
                </c:pt>
                <c:pt idx="18241">
                  <c:v>2027.9690000000001</c:v>
                </c:pt>
                <c:pt idx="18242">
                  <c:v>2028.5940000000001</c:v>
                </c:pt>
                <c:pt idx="18243">
                  <c:v>2028.9839999999999</c:v>
                </c:pt>
                <c:pt idx="18244">
                  <c:v>2030.7809999999999</c:v>
                </c:pt>
                <c:pt idx="18245">
                  <c:v>2029.7660000000001</c:v>
                </c:pt>
                <c:pt idx="18246">
                  <c:v>2027.3440000000001</c:v>
                </c:pt>
                <c:pt idx="18247">
                  <c:v>2030.1559999999999</c:v>
                </c:pt>
                <c:pt idx="18248">
                  <c:v>2029.6089999999999</c:v>
                </c:pt>
                <c:pt idx="18249">
                  <c:v>2029.7660000000001</c:v>
                </c:pt>
                <c:pt idx="18250">
                  <c:v>2032.1869999999999</c:v>
                </c:pt>
                <c:pt idx="18251">
                  <c:v>2029.1410000000001</c:v>
                </c:pt>
                <c:pt idx="18252">
                  <c:v>2028.3589999999999</c:v>
                </c:pt>
                <c:pt idx="18253">
                  <c:v>2030.547</c:v>
                </c:pt>
                <c:pt idx="18254">
                  <c:v>2030.7809999999999</c:v>
                </c:pt>
                <c:pt idx="18255">
                  <c:v>2030.547</c:v>
                </c:pt>
                <c:pt idx="18256">
                  <c:v>2029.375</c:v>
                </c:pt>
                <c:pt idx="18257">
                  <c:v>2031.4059999999999</c:v>
                </c:pt>
                <c:pt idx="18258">
                  <c:v>2031.4059999999999</c:v>
                </c:pt>
                <c:pt idx="18259">
                  <c:v>2031.5619999999999</c:v>
                </c:pt>
                <c:pt idx="18260">
                  <c:v>2029.6089999999999</c:v>
                </c:pt>
                <c:pt idx="18261">
                  <c:v>2030.3910000000001</c:v>
                </c:pt>
                <c:pt idx="18262">
                  <c:v>2031.4059999999999</c:v>
                </c:pt>
                <c:pt idx="18263">
                  <c:v>2032.9690000000001</c:v>
                </c:pt>
                <c:pt idx="18264">
                  <c:v>2032.7339999999999</c:v>
                </c:pt>
                <c:pt idx="18265">
                  <c:v>2030.3910000000001</c:v>
                </c:pt>
                <c:pt idx="18266">
                  <c:v>2031.4059999999999</c:v>
                </c:pt>
                <c:pt idx="18267">
                  <c:v>2030.547</c:v>
                </c:pt>
                <c:pt idx="18268">
                  <c:v>2030.7809999999999</c:v>
                </c:pt>
                <c:pt idx="18269">
                  <c:v>2032.578</c:v>
                </c:pt>
                <c:pt idx="18270">
                  <c:v>2033.3589999999999</c:v>
                </c:pt>
                <c:pt idx="18271">
                  <c:v>2032.1869999999999</c:v>
                </c:pt>
                <c:pt idx="18272">
                  <c:v>2030.3910000000001</c:v>
                </c:pt>
                <c:pt idx="18273">
                  <c:v>2031.953</c:v>
                </c:pt>
                <c:pt idx="18274">
                  <c:v>2030.547</c:v>
                </c:pt>
                <c:pt idx="18275">
                  <c:v>2031.5619999999999</c:v>
                </c:pt>
                <c:pt idx="18276">
                  <c:v>2032.578</c:v>
                </c:pt>
                <c:pt idx="18277">
                  <c:v>2030.7809999999999</c:v>
                </c:pt>
                <c:pt idx="18278">
                  <c:v>2031.4059999999999</c:v>
                </c:pt>
                <c:pt idx="18279">
                  <c:v>2031.172</c:v>
                </c:pt>
                <c:pt idx="18280">
                  <c:v>2032.1869999999999</c:v>
                </c:pt>
                <c:pt idx="18281">
                  <c:v>2030.3910000000001</c:v>
                </c:pt>
                <c:pt idx="18282">
                  <c:v>2028.75</c:v>
                </c:pt>
                <c:pt idx="18283">
                  <c:v>2031.797</c:v>
                </c:pt>
                <c:pt idx="18284">
                  <c:v>2030</c:v>
                </c:pt>
                <c:pt idx="18285">
                  <c:v>2029.7660000000001</c:v>
                </c:pt>
                <c:pt idx="18286">
                  <c:v>2031.172</c:v>
                </c:pt>
                <c:pt idx="18287">
                  <c:v>2031.5619999999999</c:v>
                </c:pt>
                <c:pt idx="18288">
                  <c:v>2030.3910000000001</c:v>
                </c:pt>
                <c:pt idx="18289">
                  <c:v>2029.6089999999999</c:v>
                </c:pt>
                <c:pt idx="18290">
                  <c:v>2032.1869999999999</c:v>
                </c:pt>
                <c:pt idx="18291">
                  <c:v>2029.6089999999999</c:v>
                </c:pt>
                <c:pt idx="18292">
                  <c:v>2029.375</c:v>
                </c:pt>
                <c:pt idx="18293">
                  <c:v>2028.3589999999999</c:v>
                </c:pt>
                <c:pt idx="18294">
                  <c:v>2027.9690000000001</c:v>
                </c:pt>
                <c:pt idx="18295">
                  <c:v>2030.7809999999999</c:v>
                </c:pt>
                <c:pt idx="18296">
                  <c:v>2029.375</c:v>
                </c:pt>
                <c:pt idx="18297">
                  <c:v>2027.1869999999999</c:v>
                </c:pt>
                <c:pt idx="18298">
                  <c:v>2028.3589999999999</c:v>
                </c:pt>
                <c:pt idx="18299">
                  <c:v>2027.1869999999999</c:v>
                </c:pt>
                <c:pt idx="18300">
                  <c:v>2026.953</c:v>
                </c:pt>
                <c:pt idx="18301">
                  <c:v>2026.953</c:v>
                </c:pt>
                <c:pt idx="18302">
                  <c:v>2028.9839999999999</c:v>
                </c:pt>
                <c:pt idx="18303">
                  <c:v>2027.3440000000001</c:v>
                </c:pt>
                <c:pt idx="18304">
                  <c:v>2030</c:v>
                </c:pt>
                <c:pt idx="18305">
                  <c:v>2026.953</c:v>
                </c:pt>
                <c:pt idx="18306">
                  <c:v>2025.3910000000001</c:v>
                </c:pt>
                <c:pt idx="18307">
                  <c:v>2025.1559999999999</c:v>
                </c:pt>
                <c:pt idx="18308">
                  <c:v>2024.1410000000001</c:v>
                </c:pt>
                <c:pt idx="18309">
                  <c:v>2024.375</c:v>
                </c:pt>
                <c:pt idx="18310">
                  <c:v>2025</c:v>
                </c:pt>
                <c:pt idx="18311">
                  <c:v>2025.3910000000001</c:v>
                </c:pt>
                <c:pt idx="18312">
                  <c:v>2024.6089999999999</c:v>
                </c:pt>
                <c:pt idx="18313">
                  <c:v>2024.1410000000001</c:v>
                </c:pt>
                <c:pt idx="18314">
                  <c:v>2023.203</c:v>
                </c:pt>
                <c:pt idx="18315">
                  <c:v>2020.7809999999999</c:v>
                </c:pt>
                <c:pt idx="18316">
                  <c:v>2023.3589999999999</c:v>
                </c:pt>
                <c:pt idx="18317">
                  <c:v>2023.203</c:v>
                </c:pt>
                <c:pt idx="18318">
                  <c:v>2025</c:v>
                </c:pt>
                <c:pt idx="18319">
                  <c:v>2022.9690000000001</c:v>
                </c:pt>
                <c:pt idx="18320">
                  <c:v>2021.172</c:v>
                </c:pt>
                <c:pt idx="18321">
                  <c:v>2020.9369999999999</c:v>
                </c:pt>
                <c:pt idx="18322">
                  <c:v>2023.9839999999999</c:v>
                </c:pt>
                <c:pt idx="18323">
                  <c:v>2021.4059999999999</c:v>
                </c:pt>
                <c:pt idx="18324">
                  <c:v>2021.5619999999999</c:v>
                </c:pt>
                <c:pt idx="18325">
                  <c:v>2020.547</c:v>
                </c:pt>
                <c:pt idx="18326">
                  <c:v>2020.547</c:v>
                </c:pt>
                <c:pt idx="18327">
                  <c:v>2021.172</c:v>
                </c:pt>
                <c:pt idx="18328">
                  <c:v>2019.7660000000001</c:v>
                </c:pt>
                <c:pt idx="18329">
                  <c:v>2019.375</c:v>
                </c:pt>
                <c:pt idx="18330">
                  <c:v>2019.6089999999999</c:v>
                </c:pt>
                <c:pt idx="18331">
                  <c:v>2019.375</c:v>
                </c:pt>
                <c:pt idx="18332">
                  <c:v>2020.1559999999999</c:v>
                </c:pt>
                <c:pt idx="18333">
                  <c:v>2020</c:v>
                </c:pt>
                <c:pt idx="18334">
                  <c:v>2020.1559999999999</c:v>
                </c:pt>
                <c:pt idx="18335">
                  <c:v>2017.9690000000001</c:v>
                </c:pt>
                <c:pt idx="18336">
                  <c:v>2018.5940000000001</c:v>
                </c:pt>
                <c:pt idx="18337">
                  <c:v>2020.3910000000001</c:v>
                </c:pt>
                <c:pt idx="18338">
                  <c:v>2017.1869999999999</c:v>
                </c:pt>
                <c:pt idx="18339">
                  <c:v>2015.9369999999999</c:v>
                </c:pt>
                <c:pt idx="18340">
                  <c:v>2016.4059999999999</c:v>
                </c:pt>
                <c:pt idx="18341">
                  <c:v>2013.5940000000001</c:v>
                </c:pt>
                <c:pt idx="18342">
                  <c:v>2015.3910000000001</c:v>
                </c:pt>
                <c:pt idx="18343">
                  <c:v>2016.953</c:v>
                </c:pt>
                <c:pt idx="18344">
                  <c:v>2015.9369999999999</c:v>
                </c:pt>
                <c:pt idx="18345">
                  <c:v>2013.75</c:v>
                </c:pt>
                <c:pt idx="18346">
                  <c:v>2013.203</c:v>
                </c:pt>
                <c:pt idx="18347">
                  <c:v>2012.7339999999999</c:v>
                </c:pt>
                <c:pt idx="18348">
                  <c:v>2013.203</c:v>
                </c:pt>
                <c:pt idx="18349">
                  <c:v>2013.9839999999999</c:v>
                </c:pt>
                <c:pt idx="18350">
                  <c:v>2013.5940000000001</c:v>
                </c:pt>
                <c:pt idx="18351">
                  <c:v>2010.3910000000001</c:v>
                </c:pt>
                <c:pt idx="18352">
                  <c:v>2012.1869999999999</c:v>
                </c:pt>
                <c:pt idx="18353">
                  <c:v>2013.203</c:v>
                </c:pt>
                <c:pt idx="18354">
                  <c:v>2014.7660000000001</c:v>
                </c:pt>
                <c:pt idx="18355">
                  <c:v>2013.3589999999999</c:v>
                </c:pt>
                <c:pt idx="18356">
                  <c:v>2012.1869999999999</c:v>
                </c:pt>
                <c:pt idx="18357">
                  <c:v>2011.172</c:v>
                </c:pt>
                <c:pt idx="18358">
                  <c:v>2010.7809999999999</c:v>
                </c:pt>
                <c:pt idx="18359">
                  <c:v>2010.3910000000001</c:v>
                </c:pt>
                <c:pt idx="18360">
                  <c:v>2010</c:v>
                </c:pt>
                <c:pt idx="18361">
                  <c:v>2010.9369999999999</c:v>
                </c:pt>
                <c:pt idx="18362">
                  <c:v>2008.203</c:v>
                </c:pt>
                <c:pt idx="18363">
                  <c:v>2007.3440000000001</c:v>
                </c:pt>
                <c:pt idx="18364">
                  <c:v>2011.5619999999999</c:v>
                </c:pt>
                <c:pt idx="18365">
                  <c:v>2008.3589999999999</c:v>
                </c:pt>
                <c:pt idx="18366">
                  <c:v>2009.7660000000001</c:v>
                </c:pt>
                <c:pt idx="18367">
                  <c:v>2008.75</c:v>
                </c:pt>
                <c:pt idx="18368">
                  <c:v>2009.1410000000001</c:v>
                </c:pt>
                <c:pt idx="18369">
                  <c:v>2006.5619999999999</c:v>
                </c:pt>
                <c:pt idx="18370">
                  <c:v>2008.203</c:v>
                </c:pt>
                <c:pt idx="18371">
                  <c:v>2010</c:v>
                </c:pt>
                <c:pt idx="18372">
                  <c:v>2009.1410000000001</c:v>
                </c:pt>
                <c:pt idx="18373">
                  <c:v>2007.9690000000001</c:v>
                </c:pt>
                <c:pt idx="18374">
                  <c:v>2008.5940000000001</c:v>
                </c:pt>
                <c:pt idx="18375">
                  <c:v>2008.203</c:v>
                </c:pt>
                <c:pt idx="18376">
                  <c:v>2008.203</c:v>
                </c:pt>
                <c:pt idx="18377">
                  <c:v>2007.3440000000001</c:v>
                </c:pt>
                <c:pt idx="18378">
                  <c:v>2008.75</c:v>
                </c:pt>
                <c:pt idx="18379">
                  <c:v>2006.797</c:v>
                </c:pt>
                <c:pt idx="18380">
                  <c:v>2006.797</c:v>
                </c:pt>
                <c:pt idx="18381">
                  <c:v>2007.578</c:v>
                </c:pt>
                <c:pt idx="18382">
                  <c:v>2006.797</c:v>
                </c:pt>
                <c:pt idx="18383">
                  <c:v>2004.375</c:v>
                </c:pt>
                <c:pt idx="18384">
                  <c:v>2006.172</c:v>
                </c:pt>
                <c:pt idx="18385">
                  <c:v>2006.172</c:v>
                </c:pt>
                <c:pt idx="18386">
                  <c:v>2006.172</c:v>
                </c:pt>
                <c:pt idx="18387">
                  <c:v>2007.3440000000001</c:v>
                </c:pt>
                <c:pt idx="18388">
                  <c:v>2006.5619999999999</c:v>
                </c:pt>
                <c:pt idx="18389">
                  <c:v>2004.7660000000001</c:v>
                </c:pt>
                <c:pt idx="18390">
                  <c:v>2005.547</c:v>
                </c:pt>
                <c:pt idx="18391">
                  <c:v>2006.5619999999999</c:v>
                </c:pt>
                <c:pt idx="18392">
                  <c:v>2006.797</c:v>
                </c:pt>
                <c:pt idx="18393">
                  <c:v>2006.4059999999999</c:v>
                </c:pt>
                <c:pt idx="18394">
                  <c:v>2005.1559999999999</c:v>
                </c:pt>
                <c:pt idx="18395">
                  <c:v>2005.7809999999999</c:v>
                </c:pt>
                <c:pt idx="18396">
                  <c:v>2003.75</c:v>
                </c:pt>
                <c:pt idx="18397">
                  <c:v>2005.547</c:v>
                </c:pt>
                <c:pt idx="18398">
                  <c:v>2005.9369999999999</c:v>
                </c:pt>
                <c:pt idx="18399">
                  <c:v>2005.9369999999999</c:v>
                </c:pt>
                <c:pt idx="18400">
                  <c:v>2005.7809999999999</c:v>
                </c:pt>
                <c:pt idx="18401">
                  <c:v>2006.172</c:v>
                </c:pt>
                <c:pt idx="18402">
                  <c:v>2005.547</c:v>
                </c:pt>
                <c:pt idx="18403">
                  <c:v>2004.6089999999999</c:v>
                </c:pt>
                <c:pt idx="18404">
                  <c:v>2005.1559999999999</c:v>
                </c:pt>
                <c:pt idx="18405">
                  <c:v>2005</c:v>
                </c:pt>
                <c:pt idx="18406">
                  <c:v>2004.6089999999999</c:v>
                </c:pt>
                <c:pt idx="18407">
                  <c:v>2005</c:v>
                </c:pt>
                <c:pt idx="18408">
                  <c:v>2003.75</c:v>
                </c:pt>
                <c:pt idx="18409">
                  <c:v>2006.953</c:v>
                </c:pt>
                <c:pt idx="18410">
                  <c:v>2004.7660000000001</c:v>
                </c:pt>
                <c:pt idx="18411">
                  <c:v>2005.7809999999999</c:v>
                </c:pt>
                <c:pt idx="18412">
                  <c:v>2005.9369999999999</c:v>
                </c:pt>
                <c:pt idx="18413">
                  <c:v>2005.7809999999999</c:v>
                </c:pt>
                <c:pt idx="18414">
                  <c:v>2003.3589999999999</c:v>
                </c:pt>
                <c:pt idx="18415">
                  <c:v>2006.797</c:v>
                </c:pt>
                <c:pt idx="18416">
                  <c:v>2007.9690000000001</c:v>
                </c:pt>
                <c:pt idx="18417">
                  <c:v>2006.4059999999999</c:v>
                </c:pt>
                <c:pt idx="18418">
                  <c:v>2007.7339999999999</c:v>
                </c:pt>
                <c:pt idx="18419">
                  <c:v>2005.3910000000001</c:v>
                </c:pt>
                <c:pt idx="18420">
                  <c:v>2007.1869999999999</c:v>
                </c:pt>
                <c:pt idx="18421">
                  <c:v>2006.4059999999999</c:v>
                </c:pt>
                <c:pt idx="18422">
                  <c:v>2007.578</c:v>
                </c:pt>
                <c:pt idx="18423">
                  <c:v>2007.1869999999999</c:v>
                </c:pt>
                <c:pt idx="18424">
                  <c:v>2006.172</c:v>
                </c:pt>
                <c:pt idx="18425">
                  <c:v>2007.3440000000001</c:v>
                </c:pt>
                <c:pt idx="18426">
                  <c:v>2007.578</c:v>
                </c:pt>
                <c:pt idx="18427">
                  <c:v>2007.9690000000001</c:v>
                </c:pt>
                <c:pt idx="18428">
                  <c:v>2007.3440000000001</c:v>
                </c:pt>
                <c:pt idx="18429">
                  <c:v>2008.9839999999999</c:v>
                </c:pt>
                <c:pt idx="18430">
                  <c:v>2010.1559999999999</c:v>
                </c:pt>
                <c:pt idx="18431">
                  <c:v>2009.1410000000001</c:v>
                </c:pt>
                <c:pt idx="18432">
                  <c:v>2012.1869999999999</c:v>
                </c:pt>
                <c:pt idx="18433">
                  <c:v>2009.1410000000001</c:v>
                </c:pt>
                <c:pt idx="18434">
                  <c:v>2008.5940000000001</c:v>
                </c:pt>
                <c:pt idx="18435">
                  <c:v>2011.172</c:v>
                </c:pt>
                <c:pt idx="18436">
                  <c:v>2010.547</c:v>
                </c:pt>
                <c:pt idx="18437">
                  <c:v>2010.9369999999999</c:v>
                </c:pt>
                <c:pt idx="18438">
                  <c:v>2009.375</c:v>
                </c:pt>
                <c:pt idx="18439">
                  <c:v>2009.7660000000001</c:v>
                </c:pt>
                <c:pt idx="18440">
                  <c:v>2009.6089999999999</c:v>
                </c:pt>
                <c:pt idx="18441">
                  <c:v>2010.7809999999999</c:v>
                </c:pt>
                <c:pt idx="18442">
                  <c:v>2012.3440000000001</c:v>
                </c:pt>
                <c:pt idx="18443">
                  <c:v>2009.375</c:v>
                </c:pt>
                <c:pt idx="18444">
                  <c:v>2013.3589999999999</c:v>
                </c:pt>
                <c:pt idx="18445">
                  <c:v>2010.547</c:v>
                </c:pt>
                <c:pt idx="18446">
                  <c:v>2011.953</c:v>
                </c:pt>
                <c:pt idx="18447">
                  <c:v>2010.7809999999999</c:v>
                </c:pt>
                <c:pt idx="18448">
                  <c:v>2012.1869999999999</c:v>
                </c:pt>
                <c:pt idx="18449">
                  <c:v>2013.203</c:v>
                </c:pt>
                <c:pt idx="18450">
                  <c:v>2011.953</c:v>
                </c:pt>
                <c:pt idx="18451">
                  <c:v>2012.1869999999999</c:v>
                </c:pt>
                <c:pt idx="18452">
                  <c:v>2013.203</c:v>
                </c:pt>
                <c:pt idx="18453">
                  <c:v>2014.375</c:v>
                </c:pt>
                <c:pt idx="18454">
                  <c:v>2013.3589999999999</c:v>
                </c:pt>
                <c:pt idx="18455">
                  <c:v>2014.6089999999999</c:v>
                </c:pt>
                <c:pt idx="18456">
                  <c:v>2014.1410000000001</c:v>
                </c:pt>
                <c:pt idx="18457">
                  <c:v>2013.5940000000001</c:v>
                </c:pt>
                <c:pt idx="18458">
                  <c:v>2016.172</c:v>
                </c:pt>
                <c:pt idx="18459">
                  <c:v>2016.953</c:v>
                </c:pt>
                <c:pt idx="18460">
                  <c:v>2015.547</c:v>
                </c:pt>
                <c:pt idx="18461">
                  <c:v>2015.7809999999999</c:v>
                </c:pt>
                <c:pt idx="18462">
                  <c:v>2017.1869999999999</c:v>
                </c:pt>
                <c:pt idx="18463">
                  <c:v>2014.7660000000001</c:v>
                </c:pt>
                <c:pt idx="18464">
                  <c:v>2015.9369999999999</c:v>
                </c:pt>
                <c:pt idx="18465">
                  <c:v>2018.5940000000001</c:v>
                </c:pt>
                <c:pt idx="18466">
                  <c:v>2018.75</c:v>
                </c:pt>
                <c:pt idx="18467">
                  <c:v>2018.203</c:v>
                </c:pt>
                <c:pt idx="18468">
                  <c:v>2017.9690000000001</c:v>
                </c:pt>
                <c:pt idx="18469">
                  <c:v>2017.578</c:v>
                </c:pt>
                <c:pt idx="18470">
                  <c:v>2019.7660000000001</c:v>
                </c:pt>
                <c:pt idx="18471">
                  <c:v>2017.1869999999999</c:v>
                </c:pt>
                <c:pt idx="18472">
                  <c:v>2019.1410000000001</c:v>
                </c:pt>
                <c:pt idx="18473">
                  <c:v>2021.172</c:v>
                </c:pt>
                <c:pt idx="18474">
                  <c:v>2020.1559999999999</c:v>
                </c:pt>
                <c:pt idx="18475">
                  <c:v>2018.9839999999999</c:v>
                </c:pt>
                <c:pt idx="18476">
                  <c:v>2017.578</c:v>
                </c:pt>
                <c:pt idx="18477">
                  <c:v>2017.9690000000001</c:v>
                </c:pt>
                <c:pt idx="18478">
                  <c:v>2020.1559999999999</c:v>
                </c:pt>
                <c:pt idx="18479">
                  <c:v>2021.172</c:v>
                </c:pt>
                <c:pt idx="18480">
                  <c:v>2021.4059999999999</c:v>
                </c:pt>
                <c:pt idx="18481">
                  <c:v>2019.6089999999999</c:v>
                </c:pt>
                <c:pt idx="18482">
                  <c:v>2020.1559999999999</c:v>
                </c:pt>
                <c:pt idx="18483">
                  <c:v>2022.3440000000001</c:v>
                </c:pt>
                <c:pt idx="18484">
                  <c:v>2020.9369999999999</c:v>
                </c:pt>
                <c:pt idx="18485">
                  <c:v>2021.172</c:v>
                </c:pt>
                <c:pt idx="18486">
                  <c:v>2023.5940000000001</c:v>
                </c:pt>
                <c:pt idx="18487">
                  <c:v>2024.6089999999999</c:v>
                </c:pt>
                <c:pt idx="18488">
                  <c:v>2023.203</c:v>
                </c:pt>
                <c:pt idx="18489">
                  <c:v>2024.375</c:v>
                </c:pt>
                <c:pt idx="18490">
                  <c:v>2021.4059999999999</c:v>
                </c:pt>
                <c:pt idx="18491">
                  <c:v>2024.6089999999999</c:v>
                </c:pt>
                <c:pt idx="18492">
                  <c:v>2023.9839999999999</c:v>
                </c:pt>
                <c:pt idx="18493">
                  <c:v>2023.5940000000001</c:v>
                </c:pt>
                <c:pt idx="18494">
                  <c:v>2025.3910000000001</c:v>
                </c:pt>
                <c:pt idx="18495">
                  <c:v>2024.7660000000001</c:v>
                </c:pt>
                <c:pt idx="18496">
                  <c:v>2023.5940000000001</c:v>
                </c:pt>
                <c:pt idx="18497">
                  <c:v>2025.7809999999999</c:v>
                </c:pt>
                <c:pt idx="18498">
                  <c:v>2025.9369999999999</c:v>
                </c:pt>
                <c:pt idx="18499">
                  <c:v>2025.1559999999999</c:v>
                </c:pt>
                <c:pt idx="18500">
                  <c:v>2026.953</c:v>
                </c:pt>
                <c:pt idx="18501">
                  <c:v>2024.375</c:v>
                </c:pt>
                <c:pt idx="18502">
                  <c:v>2025.1559999999999</c:v>
                </c:pt>
                <c:pt idx="18503">
                  <c:v>2028.5940000000001</c:v>
                </c:pt>
                <c:pt idx="18504">
                  <c:v>2026.172</c:v>
                </c:pt>
                <c:pt idx="18505">
                  <c:v>2024.7660000000001</c:v>
                </c:pt>
                <c:pt idx="18506">
                  <c:v>2026.4059999999999</c:v>
                </c:pt>
                <c:pt idx="18507">
                  <c:v>2025.9369999999999</c:v>
                </c:pt>
                <c:pt idx="18508">
                  <c:v>2027.578</c:v>
                </c:pt>
                <c:pt idx="18509">
                  <c:v>2027.578</c:v>
                </c:pt>
                <c:pt idx="18510">
                  <c:v>2024.7660000000001</c:v>
                </c:pt>
                <c:pt idx="18511">
                  <c:v>2026.5619999999999</c:v>
                </c:pt>
                <c:pt idx="18512">
                  <c:v>2028.75</c:v>
                </c:pt>
                <c:pt idx="18513">
                  <c:v>2025.9369999999999</c:v>
                </c:pt>
                <c:pt idx="18514">
                  <c:v>2027.578</c:v>
                </c:pt>
                <c:pt idx="18515">
                  <c:v>2028.5940000000001</c:v>
                </c:pt>
                <c:pt idx="18516">
                  <c:v>2026.953</c:v>
                </c:pt>
                <c:pt idx="18517">
                  <c:v>2028.5940000000001</c:v>
                </c:pt>
                <c:pt idx="18518">
                  <c:v>2027.3440000000001</c:v>
                </c:pt>
                <c:pt idx="18519">
                  <c:v>2027.7339999999999</c:v>
                </c:pt>
                <c:pt idx="18520">
                  <c:v>2030.3910000000001</c:v>
                </c:pt>
                <c:pt idx="18521">
                  <c:v>2028.3589999999999</c:v>
                </c:pt>
                <c:pt idx="18522">
                  <c:v>2028.3589999999999</c:v>
                </c:pt>
                <c:pt idx="18523">
                  <c:v>2029.375</c:v>
                </c:pt>
                <c:pt idx="18524">
                  <c:v>2027.7339999999999</c:v>
                </c:pt>
                <c:pt idx="18525">
                  <c:v>2029.375</c:v>
                </c:pt>
                <c:pt idx="18526">
                  <c:v>2030.1559999999999</c:v>
                </c:pt>
                <c:pt idx="18527">
                  <c:v>2030.1559999999999</c:v>
                </c:pt>
                <c:pt idx="18528">
                  <c:v>2028.9839999999999</c:v>
                </c:pt>
                <c:pt idx="18529">
                  <c:v>2028.203</c:v>
                </c:pt>
                <c:pt idx="18530">
                  <c:v>2029.1410000000001</c:v>
                </c:pt>
                <c:pt idx="18531">
                  <c:v>2025.7809999999999</c:v>
                </c:pt>
                <c:pt idx="18532">
                  <c:v>2028.3589999999999</c:v>
                </c:pt>
                <c:pt idx="18533">
                  <c:v>2028.5940000000001</c:v>
                </c:pt>
                <c:pt idx="18534">
                  <c:v>2029.1410000000001</c:v>
                </c:pt>
                <c:pt idx="18535">
                  <c:v>2030.547</c:v>
                </c:pt>
                <c:pt idx="18536">
                  <c:v>2030</c:v>
                </c:pt>
                <c:pt idx="18537">
                  <c:v>2026.797</c:v>
                </c:pt>
                <c:pt idx="18538">
                  <c:v>2028.9839999999999</c:v>
                </c:pt>
                <c:pt idx="18539">
                  <c:v>2030</c:v>
                </c:pt>
                <c:pt idx="18540">
                  <c:v>2028.3589999999999</c:v>
                </c:pt>
                <c:pt idx="18541">
                  <c:v>2028.3589999999999</c:v>
                </c:pt>
                <c:pt idx="18542">
                  <c:v>2028.5940000000001</c:v>
                </c:pt>
                <c:pt idx="18543">
                  <c:v>2027.7339999999999</c:v>
                </c:pt>
                <c:pt idx="18544">
                  <c:v>2027.9690000000001</c:v>
                </c:pt>
                <c:pt idx="18545">
                  <c:v>2029.7660000000001</c:v>
                </c:pt>
                <c:pt idx="18546">
                  <c:v>2027.578</c:v>
                </c:pt>
                <c:pt idx="18547">
                  <c:v>2029.375</c:v>
                </c:pt>
                <c:pt idx="18548">
                  <c:v>2028.3589999999999</c:v>
                </c:pt>
                <c:pt idx="18549">
                  <c:v>2028.203</c:v>
                </c:pt>
                <c:pt idx="18550">
                  <c:v>2027.7339999999999</c:v>
                </c:pt>
                <c:pt idx="18551">
                  <c:v>2028.3589999999999</c:v>
                </c:pt>
                <c:pt idx="18552">
                  <c:v>2027.1869999999999</c:v>
                </c:pt>
                <c:pt idx="18553">
                  <c:v>2028.3589999999999</c:v>
                </c:pt>
                <c:pt idx="18554">
                  <c:v>2025.7809999999999</c:v>
                </c:pt>
                <c:pt idx="18555">
                  <c:v>2026.172</c:v>
                </c:pt>
                <c:pt idx="18556">
                  <c:v>2023.9839999999999</c:v>
                </c:pt>
                <c:pt idx="18557">
                  <c:v>2026.953</c:v>
                </c:pt>
                <c:pt idx="18558">
                  <c:v>2026.953</c:v>
                </c:pt>
                <c:pt idx="18559">
                  <c:v>2028.3589999999999</c:v>
                </c:pt>
                <c:pt idx="18560">
                  <c:v>2025.547</c:v>
                </c:pt>
                <c:pt idx="18561">
                  <c:v>2025</c:v>
                </c:pt>
                <c:pt idx="18562">
                  <c:v>2025.7809999999999</c:v>
                </c:pt>
                <c:pt idx="18563">
                  <c:v>2025.7809999999999</c:v>
                </c:pt>
                <c:pt idx="18564">
                  <c:v>2023.75</c:v>
                </c:pt>
                <c:pt idx="18565">
                  <c:v>2025.547</c:v>
                </c:pt>
                <c:pt idx="18566">
                  <c:v>2025.9369999999999</c:v>
                </c:pt>
                <c:pt idx="18567">
                  <c:v>2022.9690000000001</c:v>
                </c:pt>
                <c:pt idx="18568">
                  <c:v>2023.3589999999999</c:v>
                </c:pt>
                <c:pt idx="18569">
                  <c:v>2024.1410000000001</c:v>
                </c:pt>
                <c:pt idx="18570">
                  <c:v>2022.7339999999999</c:v>
                </c:pt>
                <c:pt idx="18571">
                  <c:v>2023.75</c:v>
                </c:pt>
                <c:pt idx="18572">
                  <c:v>2024.375</c:v>
                </c:pt>
                <c:pt idx="18573">
                  <c:v>2024.375</c:v>
                </c:pt>
                <c:pt idx="18574">
                  <c:v>2023.3589999999999</c:v>
                </c:pt>
                <c:pt idx="18575">
                  <c:v>2025.3910000000001</c:v>
                </c:pt>
                <c:pt idx="18576">
                  <c:v>2025.1559999999999</c:v>
                </c:pt>
                <c:pt idx="18577">
                  <c:v>2023.5940000000001</c:v>
                </c:pt>
                <c:pt idx="18578">
                  <c:v>2025.1559999999999</c:v>
                </c:pt>
                <c:pt idx="18579">
                  <c:v>2022.1869999999999</c:v>
                </c:pt>
                <c:pt idx="18580">
                  <c:v>2022.9690000000001</c:v>
                </c:pt>
                <c:pt idx="18581">
                  <c:v>2023.203</c:v>
                </c:pt>
                <c:pt idx="18582">
                  <c:v>2021.4059999999999</c:v>
                </c:pt>
                <c:pt idx="18583">
                  <c:v>2021.172</c:v>
                </c:pt>
                <c:pt idx="18584">
                  <c:v>2022.3440000000001</c:v>
                </c:pt>
                <c:pt idx="18585">
                  <c:v>2020.7809999999999</c:v>
                </c:pt>
                <c:pt idx="18586">
                  <c:v>2019.7660000000001</c:v>
                </c:pt>
                <c:pt idx="18587">
                  <c:v>2022.1869999999999</c:v>
                </c:pt>
                <c:pt idx="18588">
                  <c:v>2020.3910000000001</c:v>
                </c:pt>
                <c:pt idx="18589">
                  <c:v>2019.375</c:v>
                </c:pt>
                <c:pt idx="18590">
                  <c:v>2019.1410000000001</c:v>
                </c:pt>
                <c:pt idx="18591">
                  <c:v>2018.75</c:v>
                </c:pt>
                <c:pt idx="18592">
                  <c:v>2021.172</c:v>
                </c:pt>
                <c:pt idx="18593">
                  <c:v>2021.4059999999999</c:v>
                </c:pt>
                <c:pt idx="18594">
                  <c:v>2018.5940000000001</c:v>
                </c:pt>
                <c:pt idx="18595">
                  <c:v>2018.5940000000001</c:v>
                </c:pt>
                <c:pt idx="18596">
                  <c:v>2020.3910000000001</c:v>
                </c:pt>
                <c:pt idx="18597">
                  <c:v>2019.7660000000001</c:v>
                </c:pt>
                <c:pt idx="18598">
                  <c:v>2019.375</c:v>
                </c:pt>
                <c:pt idx="18599">
                  <c:v>2019.375</c:v>
                </c:pt>
                <c:pt idx="18600">
                  <c:v>2019.375</c:v>
                </c:pt>
                <c:pt idx="18601">
                  <c:v>2017.1869999999999</c:v>
                </c:pt>
                <c:pt idx="18602">
                  <c:v>2018.5940000000001</c:v>
                </c:pt>
                <c:pt idx="18603">
                  <c:v>2016.5619999999999</c:v>
                </c:pt>
                <c:pt idx="18604">
                  <c:v>2017.578</c:v>
                </c:pt>
                <c:pt idx="18605">
                  <c:v>2016.4059999999999</c:v>
                </c:pt>
                <c:pt idx="18606">
                  <c:v>2015.547</c:v>
                </c:pt>
                <c:pt idx="18607">
                  <c:v>2016.172</c:v>
                </c:pt>
                <c:pt idx="18608">
                  <c:v>2015.3910000000001</c:v>
                </c:pt>
                <c:pt idx="18609">
                  <c:v>2015</c:v>
                </c:pt>
                <c:pt idx="18610">
                  <c:v>2014.7660000000001</c:v>
                </c:pt>
                <c:pt idx="18611">
                  <c:v>2015.547</c:v>
                </c:pt>
                <c:pt idx="18612">
                  <c:v>2013.75</c:v>
                </c:pt>
                <c:pt idx="18613">
                  <c:v>2016.5619999999999</c:v>
                </c:pt>
                <c:pt idx="18614">
                  <c:v>2012.1869999999999</c:v>
                </c:pt>
                <c:pt idx="18615">
                  <c:v>2015.3910000000001</c:v>
                </c:pt>
                <c:pt idx="18616">
                  <c:v>2012.7339999999999</c:v>
                </c:pt>
                <c:pt idx="18617">
                  <c:v>2012.578</c:v>
                </c:pt>
                <c:pt idx="18618">
                  <c:v>2013.75</c:v>
                </c:pt>
                <c:pt idx="18619">
                  <c:v>2012.9690000000001</c:v>
                </c:pt>
                <c:pt idx="18620">
                  <c:v>2013.75</c:v>
                </c:pt>
                <c:pt idx="18621">
                  <c:v>2013.75</c:v>
                </c:pt>
                <c:pt idx="18622">
                  <c:v>2011.4059999999999</c:v>
                </c:pt>
                <c:pt idx="18623">
                  <c:v>2012.3440000000001</c:v>
                </c:pt>
                <c:pt idx="18624">
                  <c:v>2012.9690000000001</c:v>
                </c:pt>
                <c:pt idx="18625">
                  <c:v>2012.578</c:v>
                </c:pt>
                <c:pt idx="18626">
                  <c:v>2013.203</c:v>
                </c:pt>
                <c:pt idx="18627">
                  <c:v>2011.797</c:v>
                </c:pt>
                <c:pt idx="18628">
                  <c:v>2011.797</c:v>
                </c:pt>
                <c:pt idx="18629">
                  <c:v>2012.3440000000001</c:v>
                </c:pt>
                <c:pt idx="18630">
                  <c:v>2009.6089999999999</c:v>
                </c:pt>
                <c:pt idx="18631">
                  <c:v>2012.3440000000001</c:v>
                </c:pt>
                <c:pt idx="18632">
                  <c:v>2009.6089999999999</c:v>
                </c:pt>
                <c:pt idx="18633">
                  <c:v>2009.7660000000001</c:v>
                </c:pt>
                <c:pt idx="18634">
                  <c:v>2009.6089999999999</c:v>
                </c:pt>
                <c:pt idx="18635">
                  <c:v>2008.203</c:v>
                </c:pt>
                <c:pt idx="18636">
                  <c:v>2010.9369999999999</c:v>
                </c:pt>
                <c:pt idx="18637">
                  <c:v>2010.1559999999999</c:v>
                </c:pt>
                <c:pt idx="18638">
                  <c:v>2008.3589999999999</c:v>
                </c:pt>
                <c:pt idx="18639">
                  <c:v>2008.75</c:v>
                </c:pt>
                <c:pt idx="18640">
                  <c:v>2010.3910000000001</c:v>
                </c:pt>
                <c:pt idx="18641">
                  <c:v>2007.9690000000001</c:v>
                </c:pt>
                <c:pt idx="18642">
                  <c:v>2008.5940000000001</c:v>
                </c:pt>
                <c:pt idx="18643">
                  <c:v>2006.797</c:v>
                </c:pt>
                <c:pt idx="18644">
                  <c:v>2008.203</c:v>
                </c:pt>
                <c:pt idx="18645">
                  <c:v>2008.3589999999999</c:v>
                </c:pt>
                <c:pt idx="18646">
                  <c:v>2007.7339999999999</c:v>
                </c:pt>
                <c:pt idx="18647">
                  <c:v>2008.3589999999999</c:v>
                </c:pt>
                <c:pt idx="18648">
                  <c:v>2008.9839999999999</c:v>
                </c:pt>
                <c:pt idx="18649">
                  <c:v>2007.578</c:v>
                </c:pt>
                <c:pt idx="18650">
                  <c:v>2008.3589999999999</c:v>
                </c:pt>
                <c:pt idx="18651">
                  <c:v>2008.203</c:v>
                </c:pt>
                <c:pt idx="18652">
                  <c:v>2008.5940000000001</c:v>
                </c:pt>
                <c:pt idx="18653">
                  <c:v>2008.9839999999999</c:v>
                </c:pt>
                <c:pt idx="18654">
                  <c:v>2006.5619999999999</c:v>
                </c:pt>
                <c:pt idx="18655">
                  <c:v>2007.7339999999999</c:v>
                </c:pt>
                <c:pt idx="18656">
                  <c:v>2008.3589999999999</c:v>
                </c:pt>
                <c:pt idx="18657">
                  <c:v>2007.9690000000001</c:v>
                </c:pt>
                <c:pt idx="18658">
                  <c:v>2009.375</c:v>
                </c:pt>
                <c:pt idx="18659">
                  <c:v>2009.7660000000001</c:v>
                </c:pt>
                <c:pt idx="18660">
                  <c:v>2008.203</c:v>
                </c:pt>
                <c:pt idx="18661">
                  <c:v>2007.578</c:v>
                </c:pt>
                <c:pt idx="18662">
                  <c:v>2007.1869999999999</c:v>
                </c:pt>
                <c:pt idx="18663">
                  <c:v>2007.7339999999999</c:v>
                </c:pt>
                <c:pt idx="18664">
                  <c:v>2006.797</c:v>
                </c:pt>
                <c:pt idx="18665">
                  <c:v>2009.375</c:v>
                </c:pt>
                <c:pt idx="18666">
                  <c:v>2006.953</c:v>
                </c:pt>
                <c:pt idx="18667">
                  <c:v>2007.578</c:v>
                </c:pt>
                <c:pt idx="18668">
                  <c:v>2009.6089999999999</c:v>
                </c:pt>
                <c:pt idx="18669">
                  <c:v>2010</c:v>
                </c:pt>
                <c:pt idx="18670">
                  <c:v>2008.3589999999999</c:v>
                </c:pt>
                <c:pt idx="18671">
                  <c:v>2007.3440000000001</c:v>
                </c:pt>
                <c:pt idx="18672">
                  <c:v>2006.5619999999999</c:v>
                </c:pt>
                <c:pt idx="18673">
                  <c:v>2010.1559999999999</c:v>
                </c:pt>
                <c:pt idx="18674">
                  <c:v>2007.7339999999999</c:v>
                </c:pt>
                <c:pt idx="18675">
                  <c:v>2008.9839999999999</c:v>
                </c:pt>
                <c:pt idx="18676">
                  <c:v>2007.7339999999999</c:v>
                </c:pt>
                <c:pt idx="18677">
                  <c:v>2008.9839999999999</c:v>
                </c:pt>
                <c:pt idx="18678">
                  <c:v>2008.75</c:v>
                </c:pt>
                <c:pt idx="18679">
                  <c:v>2007.7339999999999</c:v>
                </c:pt>
                <c:pt idx="18680">
                  <c:v>2010</c:v>
                </c:pt>
                <c:pt idx="18681">
                  <c:v>2010.1559999999999</c:v>
                </c:pt>
                <c:pt idx="18682">
                  <c:v>2007.1869999999999</c:v>
                </c:pt>
                <c:pt idx="18683">
                  <c:v>2006.953</c:v>
                </c:pt>
                <c:pt idx="18684">
                  <c:v>2007.9690000000001</c:v>
                </c:pt>
                <c:pt idx="18685">
                  <c:v>2007.578</c:v>
                </c:pt>
                <c:pt idx="18686">
                  <c:v>2009.1410000000001</c:v>
                </c:pt>
                <c:pt idx="18687">
                  <c:v>2010</c:v>
                </c:pt>
                <c:pt idx="18688">
                  <c:v>2010.1559999999999</c:v>
                </c:pt>
                <c:pt idx="18689">
                  <c:v>2008.75</c:v>
                </c:pt>
                <c:pt idx="18690">
                  <c:v>2009.375</c:v>
                </c:pt>
                <c:pt idx="18691">
                  <c:v>2010.9369999999999</c:v>
                </c:pt>
                <c:pt idx="18692">
                  <c:v>2010.547</c:v>
                </c:pt>
                <c:pt idx="18693">
                  <c:v>2009.1410000000001</c:v>
                </c:pt>
                <c:pt idx="18694">
                  <c:v>2009.6089999999999</c:v>
                </c:pt>
                <c:pt idx="18695">
                  <c:v>2009.6089999999999</c:v>
                </c:pt>
                <c:pt idx="18696">
                  <c:v>2010.547</c:v>
                </c:pt>
                <c:pt idx="18697">
                  <c:v>2009.375</c:v>
                </c:pt>
                <c:pt idx="18698">
                  <c:v>2012.3440000000001</c:v>
                </c:pt>
                <c:pt idx="18699">
                  <c:v>2012.1869999999999</c:v>
                </c:pt>
                <c:pt idx="18700">
                  <c:v>2010.9369999999999</c:v>
                </c:pt>
                <c:pt idx="18701">
                  <c:v>2011.953</c:v>
                </c:pt>
                <c:pt idx="18702">
                  <c:v>2010.1559999999999</c:v>
                </c:pt>
                <c:pt idx="18703">
                  <c:v>2011.5619999999999</c:v>
                </c:pt>
                <c:pt idx="18704">
                  <c:v>2010.7809999999999</c:v>
                </c:pt>
                <c:pt idx="18705">
                  <c:v>2012.7339999999999</c:v>
                </c:pt>
                <c:pt idx="18706">
                  <c:v>2013.9839999999999</c:v>
                </c:pt>
                <c:pt idx="18707">
                  <c:v>2014.7660000000001</c:v>
                </c:pt>
                <c:pt idx="18708">
                  <c:v>2010.547</c:v>
                </c:pt>
                <c:pt idx="18709">
                  <c:v>2013.203</c:v>
                </c:pt>
                <c:pt idx="18710">
                  <c:v>2011.953</c:v>
                </c:pt>
                <c:pt idx="18711">
                  <c:v>2013.5940000000001</c:v>
                </c:pt>
                <c:pt idx="18712">
                  <c:v>2014.7660000000001</c:v>
                </c:pt>
                <c:pt idx="18713">
                  <c:v>2012.7339999999999</c:v>
                </c:pt>
                <c:pt idx="18714">
                  <c:v>2013.3589999999999</c:v>
                </c:pt>
                <c:pt idx="18715">
                  <c:v>2013.75</c:v>
                </c:pt>
                <c:pt idx="18716">
                  <c:v>2013.9839999999999</c:v>
                </c:pt>
                <c:pt idx="18717">
                  <c:v>2015</c:v>
                </c:pt>
                <c:pt idx="18718">
                  <c:v>2014.1410000000001</c:v>
                </c:pt>
                <c:pt idx="18719">
                  <c:v>2014.375</c:v>
                </c:pt>
                <c:pt idx="18720">
                  <c:v>2015.9369999999999</c:v>
                </c:pt>
                <c:pt idx="18721">
                  <c:v>2014.375</c:v>
                </c:pt>
                <c:pt idx="18722">
                  <c:v>2015</c:v>
                </c:pt>
                <c:pt idx="18723">
                  <c:v>2015.7809999999999</c:v>
                </c:pt>
                <c:pt idx="18724">
                  <c:v>2018.203</c:v>
                </c:pt>
                <c:pt idx="18725">
                  <c:v>2016.797</c:v>
                </c:pt>
                <c:pt idx="18726">
                  <c:v>2015.547</c:v>
                </c:pt>
                <c:pt idx="18727">
                  <c:v>2017.1869999999999</c:v>
                </c:pt>
                <c:pt idx="18728">
                  <c:v>2015.3910000000001</c:v>
                </c:pt>
                <c:pt idx="18729">
                  <c:v>2018.203</c:v>
                </c:pt>
                <c:pt idx="18730">
                  <c:v>2019.1410000000001</c:v>
                </c:pt>
                <c:pt idx="18731">
                  <c:v>2017.3440000000001</c:v>
                </c:pt>
                <c:pt idx="18732">
                  <c:v>2018.203</c:v>
                </c:pt>
                <c:pt idx="18733">
                  <c:v>2020.547</c:v>
                </c:pt>
                <c:pt idx="18734">
                  <c:v>2019.375</c:v>
                </c:pt>
                <c:pt idx="18735">
                  <c:v>2018.9839999999999</c:v>
                </c:pt>
                <c:pt idx="18736">
                  <c:v>2017.578</c:v>
                </c:pt>
                <c:pt idx="18737">
                  <c:v>2020</c:v>
                </c:pt>
                <c:pt idx="18738">
                  <c:v>2019.375</c:v>
                </c:pt>
                <c:pt idx="18739">
                  <c:v>2020.3910000000001</c:v>
                </c:pt>
                <c:pt idx="18740">
                  <c:v>2017.7339999999999</c:v>
                </c:pt>
                <c:pt idx="18741">
                  <c:v>2020.1559999999999</c:v>
                </c:pt>
                <c:pt idx="18742">
                  <c:v>2020.1559999999999</c:v>
                </c:pt>
                <c:pt idx="18743">
                  <c:v>2021.172</c:v>
                </c:pt>
                <c:pt idx="18744">
                  <c:v>2022.578</c:v>
                </c:pt>
                <c:pt idx="18745">
                  <c:v>2021.4059999999999</c:v>
                </c:pt>
                <c:pt idx="18746">
                  <c:v>2022.1869999999999</c:v>
                </c:pt>
                <c:pt idx="18747">
                  <c:v>2022.9690000000001</c:v>
                </c:pt>
                <c:pt idx="18748">
                  <c:v>2021.5619999999999</c:v>
                </c:pt>
                <c:pt idx="18749">
                  <c:v>2020.7809999999999</c:v>
                </c:pt>
                <c:pt idx="18750">
                  <c:v>2022.9690000000001</c:v>
                </c:pt>
                <c:pt idx="18751">
                  <c:v>2021.953</c:v>
                </c:pt>
                <c:pt idx="18752">
                  <c:v>2021.172</c:v>
                </c:pt>
                <c:pt idx="18753">
                  <c:v>2022.578</c:v>
                </c:pt>
                <c:pt idx="18754">
                  <c:v>2021.953</c:v>
                </c:pt>
                <c:pt idx="18755">
                  <c:v>2025</c:v>
                </c:pt>
                <c:pt idx="18756">
                  <c:v>2024.1410000000001</c:v>
                </c:pt>
                <c:pt idx="18757">
                  <c:v>2022.578</c:v>
                </c:pt>
                <c:pt idx="18758">
                  <c:v>2023.5940000000001</c:v>
                </c:pt>
                <c:pt idx="18759">
                  <c:v>2023.3589999999999</c:v>
                </c:pt>
                <c:pt idx="18760">
                  <c:v>2024.375</c:v>
                </c:pt>
                <c:pt idx="18761">
                  <c:v>2023.75</c:v>
                </c:pt>
                <c:pt idx="18762">
                  <c:v>2023.3589999999999</c:v>
                </c:pt>
                <c:pt idx="18763">
                  <c:v>2023.75</c:v>
                </c:pt>
                <c:pt idx="18764">
                  <c:v>2025.547</c:v>
                </c:pt>
                <c:pt idx="18765">
                  <c:v>2026.797</c:v>
                </c:pt>
                <c:pt idx="18766">
                  <c:v>2022.3440000000001</c:v>
                </c:pt>
                <c:pt idx="18767">
                  <c:v>2026.953</c:v>
                </c:pt>
                <c:pt idx="18768">
                  <c:v>2024.1410000000001</c:v>
                </c:pt>
                <c:pt idx="18769">
                  <c:v>2025.9369999999999</c:v>
                </c:pt>
                <c:pt idx="18770">
                  <c:v>2025.1559999999999</c:v>
                </c:pt>
                <c:pt idx="18771">
                  <c:v>2027.3440000000001</c:v>
                </c:pt>
                <c:pt idx="18772">
                  <c:v>2026.797</c:v>
                </c:pt>
                <c:pt idx="18773">
                  <c:v>2025.7809999999999</c:v>
                </c:pt>
                <c:pt idx="18774">
                  <c:v>2026.172</c:v>
                </c:pt>
                <c:pt idx="18775">
                  <c:v>2026.4059999999999</c:v>
                </c:pt>
                <c:pt idx="18776">
                  <c:v>2023.9839999999999</c:v>
                </c:pt>
                <c:pt idx="18777">
                  <c:v>2025.9369999999999</c:v>
                </c:pt>
                <c:pt idx="18778">
                  <c:v>2026.172</c:v>
                </c:pt>
                <c:pt idx="18779">
                  <c:v>2026.172</c:v>
                </c:pt>
                <c:pt idx="18780">
                  <c:v>2027.1869999999999</c:v>
                </c:pt>
                <c:pt idx="18781">
                  <c:v>2025.1559999999999</c:v>
                </c:pt>
                <c:pt idx="18782">
                  <c:v>2026.172</c:v>
                </c:pt>
                <c:pt idx="18783">
                  <c:v>2026.5619999999999</c:v>
                </c:pt>
                <c:pt idx="18784">
                  <c:v>2027.1869999999999</c:v>
                </c:pt>
                <c:pt idx="18785">
                  <c:v>2028.203</c:v>
                </c:pt>
                <c:pt idx="18786">
                  <c:v>2027.9690000000001</c:v>
                </c:pt>
                <c:pt idx="18787">
                  <c:v>2028.5940000000001</c:v>
                </c:pt>
                <c:pt idx="18788">
                  <c:v>2028.203</c:v>
                </c:pt>
                <c:pt idx="18789">
                  <c:v>2026.797</c:v>
                </c:pt>
                <c:pt idx="18790">
                  <c:v>2026.4059999999999</c:v>
                </c:pt>
                <c:pt idx="18791">
                  <c:v>2028.75</c:v>
                </c:pt>
                <c:pt idx="18792">
                  <c:v>2028.3589999999999</c:v>
                </c:pt>
                <c:pt idx="18793">
                  <c:v>2028.9839999999999</c:v>
                </c:pt>
                <c:pt idx="18794">
                  <c:v>2024.7660000000001</c:v>
                </c:pt>
                <c:pt idx="18795">
                  <c:v>2027.9690000000001</c:v>
                </c:pt>
                <c:pt idx="18796">
                  <c:v>2027.1869999999999</c:v>
                </c:pt>
                <c:pt idx="18797">
                  <c:v>2026.953</c:v>
                </c:pt>
                <c:pt idx="18798">
                  <c:v>2029.7660000000001</c:v>
                </c:pt>
                <c:pt idx="18799">
                  <c:v>2028.9839999999999</c:v>
                </c:pt>
                <c:pt idx="18800">
                  <c:v>2025.3910000000001</c:v>
                </c:pt>
                <c:pt idx="18801">
                  <c:v>2028.3589999999999</c:v>
                </c:pt>
                <c:pt idx="18802">
                  <c:v>2026.5619999999999</c:v>
                </c:pt>
                <c:pt idx="18803">
                  <c:v>2027.1869999999999</c:v>
                </c:pt>
                <c:pt idx="18804">
                  <c:v>2026.5619999999999</c:v>
                </c:pt>
                <c:pt idx="18805">
                  <c:v>2028.9839999999999</c:v>
                </c:pt>
                <c:pt idx="18806">
                  <c:v>2027.7339999999999</c:v>
                </c:pt>
                <c:pt idx="18807">
                  <c:v>2027.578</c:v>
                </c:pt>
                <c:pt idx="18808">
                  <c:v>2025</c:v>
                </c:pt>
                <c:pt idx="18809">
                  <c:v>2026.4059999999999</c:v>
                </c:pt>
                <c:pt idx="18810">
                  <c:v>2026.172</c:v>
                </c:pt>
                <c:pt idx="18811">
                  <c:v>2025.3910000000001</c:v>
                </c:pt>
                <c:pt idx="18812">
                  <c:v>2027.578</c:v>
                </c:pt>
                <c:pt idx="18813">
                  <c:v>2027.9690000000001</c:v>
                </c:pt>
                <c:pt idx="18814">
                  <c:v>2026.172</c:v>
                </c:pt>
                <c:pt idx="18815">
                  <c:v>2026.953</c:v>
                </c:pt>
                <c:pt idx="18816">
                  <c:v>2027.1869999999999</c:v>
                </c:pt>
                <c:pt idx="18817">
                  <c:v>2026.953</c:v>
                </c:pt>
                <c:pt idx="18818">
                  <c:v>2026.4059999999999</c:v>
                </c:pt>
                <c:pt idx="18819">
                  <c:v>2025.7809999999999</c:v>
                </c:pt>
                <c:pt idx="18820">
                  <c:v>2026.172</c:v>
                </c:pt>
                <c:pt idx="18821">
                  <c:v>2026.4059999999999</c:v>
                </c:pt>
                <c:pt idx="18822">
                  <c:v>2026.172</c:v>
                </c:pt>
                <c:pt idx="18823">
                  <c:v>2025</c:v>
                </c:pt>
                <c:pt idx="18824">
                  <c:v>2024.6089999999999</c:v>
                </c:pt>
                <c:pt idx="18825">
                  <c:v>2027.578</c:v>
                </c:pt>
                <c:pt idx="18826">
                  <c:v>2025.7809999999999</c:v>
                </c:pt>
                <c:pt idx="18827">
                  <c:v>2023.9839999999999</c:v>
                </c:pt>
                <c:pt idx="18828">
                  <c:v>2024.1410000000001</c:v>
                </c:pt>
                <c:pt idx="18829">
                  <c:v>2022.7339999999999</c:v>
                </c:pt>
                <c:pt idx="18830">
                  <c:v>2023.75</c:v>
                </c:pt>
                <c:pt idx="18831">
                  <c:v>2025.3910000000001</c:v>
                </c:pt>
                <c:pt idx="18832">
                  <c:v>2026.172</c:v>
                </c:pt>
                <c:pt idx="18833">
                  <c:v>2022.7339999999999</c:v>
                </c:pt>
                <c:pt idx="18834">
                  <c:v>2025.1559999999999</c:v>
                </c:pt>
                <c:pt idx="18835">
                  <c:v>2022.7339999999999</c:v>
                </c:pt>
                <c:pt idx="18836">
                  <c:v>2023.203</c:v>
                </c:pt>
                <c:pt idx="18837">
                  <c:v>2024.7660000000001</c:v>
                </c:pt>
                <c:pt idx="18838">
                  <c:v>2021.172</c:v>
                </c:pt>
                <c:pt idx="18839">
                  <c:v>2022.1869999999999</c:v>
                </c:pt>
                <c:pt idx="18840">
                  <c:v>2022.9690000000001</c:v>
                </c:pt>
                <c:pt idx="18841">
                  <c:v>2023.75</c:v>
                </c:pt>
                <c:pt idx="18842">
                  <c:v>2021.4059999999999</c:v>
                </c:pt>
                <c:pt idx="18843">
                  <c:v>2021.5619999999999</c:v>
                </c:pt>
                <c:pt idx="18844">
                  <c:v>2024.7660000000001</c:v>
                </c:pt>
                <c:pt idx="18845">
                  <c:v>2021.4059999999999</c:v>
                </c:pt>
                <c:pt idx="18846">
                  <c:v>2021.953</c:v>
                </c:pt>
                <c:pt idx="18847">
                  <c:v>2020.547</c:v>
                </c:pt>
                <c:pt idx="18848">
                  <c:v>2020.1559999999999</c:v>
                </c:pt>
                <c:pt idx="18849">
                  <c:v>2021.953</c:v>
                </c:pt>
                <c:pt idx="18850">
                  <c:v>2021.4059999999999</c:v>
                </c:pt>
                <c:pt idx="18851">
                  <c:v>2018.5940000000001</c:v>
                </c:pt>
                <c:pt idx="18852">
                  <c:v>2019.7660000000001</c:v>
                </c:pt>
                <c:pt idx="18853">
                  <c:v>2020.3910000000001</c:v>
                </c:pt>
                <c:pt idx="18854">
                  <c:v>2020.1559999999999</c:v>
                </c:pt>
                <c:pt idx="18855">
                  <c:v>2018.75</c:v>
                </c:pt>
                <c:pt idx="18856">
                  <c:v>2020</c:v>
                </c:pt>
                <c:pt idx="18857">
                  <c:v>2018.75</c:v>
                </c:pt>
                <c:pt idx="18858">
                  <c:v>2018.203</c:v>
                </c:pt>
                <c:pt idx="18859">
                  <c:v>2018.9839999999999</c:v>
                </c:pt>
                <c:pt idx="18860">
                  <c:v>2018.75</c:v>
                </c:pt>
                <c:pt idx="18861">
                  <c:v>2019.1410000000001</c:v>
                </c:pt>
                <c:pt idx="18862">
                  <c:v>2017.578</c:v>
                </c:pt>
                <c:pt idx="18863">
                  <c:v>2016.953</c:v>
                </c:pt>
                <c:pt idx="18864">
                  <c:v>2018.203</c:v>
                </c:pt>
                <c:pt idx="18865">
                  <c:v>2017.3440000000001</c:v>
                </c:pt>
                <c:pt idx="18866">
                  <c:v>2017.3440000000001</c:v>
                </c:pt>
                <c:pt idx="18867">
                  <c:v>2016.5619999999999</c:v>
                </c:pt>
                <c:pt idx="18868">
                  <c:v>2015</c:v>
                </c:pt>
                <c:pt idx="18869">
                  <c:v>2016.953</c:v>
                </c:pt>
                <c:pt idx="18870">
                  <c:v>2017.3440000000001</c:v>
                </c:pt>
                <c:pt idx="18871">
                  <c:v>2016.797</c:v>
                </c:pt>
                <c:pt idx="18872">
                  <c:v>2017.1869999999999</c:v>
                </c:pt>
                <c:pt idx="18873">
                  <c:v>2013.3589999999999</c:v>
                </c:pt>
                <c:pt idx="18874">
                  <c:v>2015.3910000000001</c:v>
                </c:pt>
                <c:pt idx="18875">
                  <c:v>2016.953</c:v>
                </c:pt>
                <c:pt idx="18876">
                  <c:v>2014.6089999999999</c:v>
                </c:pt>
                <c:pt idx="18877">
                  <c:v>2014.7660000000001</c:v>
                </c:pt>
                <c:pt idx="18878">
                  <c:v>2014.7660000000001</c:v>
                </c:pt>
                <c:pt idx="18879">
                  <c:v>2015.9369999999999</c:v>
                </c:pt>
                <c:pt idx="18880">
                  <c:v>2015.1559999999999</c:v>
                </c:pt>
                <c:pt idx="18881">
                  <c:v>2015.547</c:v>
                </c:pt>
                <c:pt idx="18882">
                  <c:v>2015.1559999999999</c:v>
                </c:pt>
                <c:pt idx="18883">
                  <c:v>2016.797</c:v>
                </c:pt>
                <c:pt idx="18884">
                  <c:v>2013.5940000000001</c:v>
                </c:pt>
                <c:pt idx="18885">
                  <c:v>2014.6089999999999</c:v>
                </c:pt>
                <c:pt idx="18886">
                  <c:v>2011.953</c:v>
                </c:pt>
                <c:pt idx="18887">
                  <c:v>2015.3910000000001</c:v>
                </c:pt>
                <c:pt idx="18888">
                  <c:v>2013.203</c:v>
                </c:pt>
                <c:pt idx="18889">
                  <c:v>2012.578</c:v>
                </c:pt>
                <c:pt idx="18890">
                  <c:v>2013.203</c:v>
                </c:pt>
                <c:pt idx="18891">
                  <c:v>2010</c:v>
                </c:pt>
                <c:pt idx="18892">
                  <c:v>2016.172</c:v>
                </c:pt>
                <c:pt idx="18893">
                  <c:v>2012.578</c:v>
                </c:pt>
                <c:pt idx="18894">
                  <c:v>2012.7339999999999</c:v>
                </c:pt>
                <c:pt idx="18895">
                  <c:v>2013.9839999999999</c:v>
                </c:pt>
                <c:pt idx="18896">
                  <c:v>2011.5619999999999</c:v>
                </c:pt>
                <c:pt idx="18897">
                  <c:v>2010.9369999999999</c:v>
                </c:pt>
                <c:pt idx="18898">
                  <c:v>2010.9369999999999</c:v>
                </c:pt>
                <c:pt idx="18899">
                  <c:v>2013.5940000000001</c:v>
                </c:pt>
                <c:pt idx="18900">
                  <c:v>2010.7809999999999</c:v>
                </c:pt>
                <c:pt idx="18901">
                  <c:v>2011.5619999999999</c:v>
                </c:pt>
                <c:pt idx="18902">
                  <c:v>2013.75</c:v>
                </c:pt>
                <c:pt idx="18903">
                  <c:v>2011.172</c:v>
                </c:pt>
                <c:pt idx="18904">
                  <c:v>2013.3589999999999</c:v>
                </c:pt>
                <c:pt idx="18905">
                  <c:v>2011.953</c:v>
                </c:pt>
                <c:pt idx="18906">
                  <c:v>2015</c:v>
                </c:pt>
                <c:pt idx="18907">
                  <c:v>2010.547</c:v>
                </c:pt>
                <c:pt idx="18908">
                  <c:v>2010.547</c:v>
                </c:pt>
                <c:pt idx="18909">
                  <c:v>2009.7660000000001</c:v>
                </c:pt>
                <c:pt idx="18910">
                  <c:v>2012.578</c:v>
                </c:pt>
                <c:pt idx="18911">
                  <c:v>2009.6089999999999</c:v>
                </c:pt>
                <c:pt idx="18912">
                  <c:v>2010.1559999999999</c:v>
                </c:pt>
                <c:pt idx="18913">
                  <c:v>2011.172</c:v>
                </c:pt>
                <c:pt idx="18914">
                  <c:v>2010.1559999999999</c:v>
                </c:pt>
                <c:pt idx="18915">
                  <c:v>2008.75</c:v>
                </c:pt>
                <c:pt idx="18916">
                  <c:v>2009.375</c:v>
                </c:pt>
                <c:pt idx="18917">
                  <c:v>2011.5619999999999</c:v>
                </c:pt>
                <c:pt idx="18918">
                  <c:v>2008.5940000000001</c:v>
                </c:pt>
                <c:pt idx="18919">
                  <c:v>2008.75</c:v>
                </c:pt>
                <c:pt idx="18920">
                  <c:v>2009.6089999999999</c:v>
                </c:pt>
                <c:pt idx="18921">
                  <c:v>2010</c:v>
                </c:pt>
                <c:pt idx="18922">
                  <c:v>2010.1559999999999</c:v>
                </c:pt>
                <c:pt idx="18923">
                  <c:v>2009.6089999999999</c:v>
                </c:pt>
                <c:pt idx="18924">
                  <c:v>2010</c:v>
                </c:pt>
                <c:pt idx="18925">
                  <c:v>2011.4059999999999</c:v>
                </c:pt>
                <c:pt idx="18926">
                  <c:v>2011.4059999999999</c:v>
                </c:pt>
                <c:pt idx="18927">
                  <c:v>2008.9839999999999</c:v>
                </c:pt>
                <c:pt idx="18928">
                  <c:v>2009.375</c:v>
                </c:pt>
                <c:pt idx="18929">
                  <c:v>2008.9839999999999</c:v>
                </c:pt>
                <c:pt idx="18930">
                  <c:v>2010.1559999999999</c:v>
                </c:pt>
                <c:pt idx="18931">
                  <c:v>2008.9839999999999</c:v>
                </c:pt>
                <c:pt idx="18932">
                  <c:v>2010</c:v>
                </c:pt>
                <c:pt idx="18933">
                  <c:v>2010.9369999999999</c:v>
                </c:pt>
                <c:pt idx="18934">
                  <c:v>2008.75</c:v>
                </c:pt>
                <c:pt idx="18935">
                  <c:v>2010</c:v>
                </c:pt>
                <c:pt idx="18936">
                  <c:v>2011.172</c:v>
                </c:pt>
                <c:pt idx="18937">
                  <c:v>2009.7660000000001</c:v>
                </c:pt>
                <c:pt idx="18938">
                  <c:v>2011.172</c:v>
                </c:pt>
                <c:pt idx="18939">
                  <c:v>2010.547</c:v>
                </c:pt>
                <c:pt idx="18940">
                  <c:v>2011.4059999999999</c:v>
                </c:pt>
                <c:pt idx="18941">
                  <c:v>2011.172</c:v>
                </c:pt>
                <c:pt idx="18942">
                  <c:v>2010.547</c:v>
                </c:pt>
                <c:pt idx="18943">
                  <c:v>2010.3910000000001</c:v>
                </c:pt>
                <c:pt idx="18944">
                  <c:v>2010.547</c:v>
                </c:pt>
                <c:pt idx="18945">
                  <c:v>2012.578</c:v>
                </c:pt>
                <c:pt idx="18946">
                  <c:v>2011.797</c:v>
                </c:pt>
                <c:pt idx="18947">
                  <c:v>2010</c:v>
                </c:pt>
                <c:pt idx="18948">
                  <c:v>2010.9369999999999</c:v>
                </c:pt>
                <c:pt idx="18949">
                  <c:v>2010.7809999999999</c:v>
                </c:pt>
                <c:pt idx="18950">
                  <c:v>2010.3910000000001</c:v>
                </c:pt>
                <c:pt idx="18951">
                  <c:v>2011.5619999999999</c:v>
                </c:pt>
                <c:pt idx="18952">
                  <c:v>2011.4059999999999</c:v>
                </c:pt>
                <c:pt idx="18953">
                  <c:v>2013.5940000000001</c:v>
                </c:pt>
                <c:pt idx="18954">
                  <c:v>2012.1869999999999</c:v>
                </c:pt>
                <c:pt idx="18955">
                  <c:v>2013.3589999999999</c:v>
                </c:pt>
                <c:pt idx="18956">
                  <c:v>2013.203</c:v>
                </c:pt>
                <c:pt idx="18957">
                  <c:v>2014.7660000000001</c:v>
                </c:pt>
                <c:pt idx="18958">
                  <c:v>2012.578</c:v>
                </c:pt>
                <c:pt idx="18959">
                  <c:v>2012.9690000000001</c:v>
                </c:pt>
                <c:pt idx="18960">
                  <c:v>2013.75</c:v>
                </c:pt>
                <c:pt idx="18961">
                  <c:v>2012.3440000000001</c:v>
                </c:pt>
                <c:pt idx="18962">
                  <c:v>2014.1410000000001</c:v>
                </c:pt>
                <c:pt idx="18963">
                  <c:v>2012.9690000000001</c:v>
                </c:pt>
                <c:pt idx="18964">
                  <c:v>2014.6089999999999</c:v>
                </c:pt>
                <c:pt idx="18965">
                  <c:v>2014.6089999999999</c:v>
                </c:pt>
                <c:pt idx="18966">
                  <c:v>2012.578</c:v>
                </c:pt>
                <c:pt idx="18967">
                  <c:v>2013.75</c:v>
                </c:pt>
                <c:pt idx="18968">
                  <c:v>2013.75</c:v>
                </c:pt>
                <c:pt idx="18969">
                  <c:v>2013.3589999999999</c:v>
                </c:pt>
                <c:pt idx="18970">
                  <c:v>2013.3589999999999</c:v>
                </c:pt>
                <c:pt idx="18971">
                  <c:v>2013.3589999999999</c:v>
                </c:pt>
                <c:pt idx="18972">
                  <c:v>2013.9839999999999</c:v>
                </c:pt>
                <c:pt idx="18973">
                  <c:v>2014.1410000000001</c:v>
                </c:pt>
                <c:pt idx="18974">
                  <c:v>2014.7660000000001</c:v>
                </c:pt>
                <c:pt idx="18975">
                  <c:v>2013.9839999999999</c:v>
                </c:pt>
                <c:pt idx="18976">
                  <c:v>2014.7660000000001</c:v>
                </c:pt>
                <c:pt idx="18977">
                  <c:v>2015.547</c:v>
                </c:pt>
                <c:pt idx="18978">
                  <c:v>2013.5940000000001</c:v>
                </c:pt>
                <c:pt idx="18979">
                  <c:v>2017.3440000000001</c:v>
                </c:pt>
                <c:pt idx="18980">
                  <c:v>2015.1559999999999</c:v>
                </c:pt>
                <c:pt idx="18981">
                  <c:v>2015.1559999999999</c:v>
                </c:pt>
                <c:pt idx="18982">
                  <c:v>2018.3589999999999</c:v>
                </c:pt>
                <c:pt idx="18983">
                  <c:v>2017.1869999999999</c:v>
                </c:pt>
                <c:pt idx="18984">
                  <c:v>2015.547</c:v>
                </c:pt>
                <c:pt idx="18985">
                  <c:v>2018.5940000000001</c:v>
                </c:pt>
                <c:pt idx="18986">
                  <c:v>2016.797</c:v>
                </c:pt>
                <c:pt idx="18987">
                  <c:v>2017.578</c:v>
                </c:pt>
                <c:pt idx="18988">
                  <c:v>2018.203</c:v>
                </c:pt>
                <c:pt idx="18989">
                  <c:v>2019.7660000000001</c:v>
                </c:pt>
                <c:pt idx="18990">
                  <c:v>2016.5619999999999</c:v>
                </c:pt>
                <c:pt idx="18991">
                  <c:v>2019.7660000000001</c:v>
                </c:pt>
                <c:pt idx="18992">
                  <c:v>2019.6089999999999</c:v>
                </c:pt>
                <c:pt idx="18993">
                  <c:v>2018.9839999999999</c:v>
                </c:pt>
                <c:pt idx="18994">
                  <c:v>2018.5940000000001</c:v>
                </c:pt>
                <c:pt idx="18995">
                  <c:v>2018.5940000000001</c:v>
                </c:pt>
                <c:pt idx="18996">
                  <c:v>2017.7339999999999</c:v>
                </c:pt>
                <c:pt idx="18997">
                  <c:v>2018.203</c:v>
                </c:pt>
                <c:pt idx="18998">
                  <c:v>2018.9839999999999</c:v>
                </c:pt>
                <c:pt idx="18999">
                  <c:v>2017.7339999999999</c:v>
                </c:pt>
                <c:pt idx="19000">
                  <c:v>2018.9839999999999</c:v>
                </c:pt>
                <c:pt idx="19001">
                  <c:v>2020.7809999999999</c:v>
                </c:pt>
                <c:pt idx="19002">
                  <c:v>2018.5940000000001</c:v>
                </c:pt>
                <c:pt idx="19003">
                  <c:v>2018.75</c:v>
                </c:pt>
                <c:pt idx="19004">
                  <c:v>2017.578</c:v>
                </c:pt>
                <c:pt idx="19005">
                  <c:v>2020.3910000000001</c:v>
                </c:pt>
                <c:pt idx="19006">
                  <c:v>2019.7660000000001</c:v>
                </c:pt>
                <c:pt idx="19007">
                  <c:v>2020.547</c:v>
                </c:pt>
                <c:pt idx="19008">
                  <c:v>2020.7809999999999</c:v>
                </c:pt>
                <c:pt idx="19009">
                  <c:v>2019.6089999999999</c:v>
                </c:pt>
                <c:pt idx="19010">
                  <c:v>2023.203</c:v>
                </c:pt>
                <c:pt idx="19011">
                  <c:v>2020.1559999999999</c:v>
                </c:pt>
                <c:pt idx="19012">
                  <c:v>2021.797</c:v>
                </c:pt>
                <c:pt idx="19013">
                  <c:v>2022.3440000000001</c:v>
                </c:pt>
                <c:pt idx="19014">
                  <c:v>2021.953</c:v>
                </c:pt>
                <c:pt idx="19015">
                  <c:v>2021.4059999999999</c:v>
                </c:pt>
                <c:pt idx="19016">
                  <c:v>2023.3589999999999</c:v>
                </c:pt>
                <c:pt idx="19017">
                  <c:v>2022.1869999999999</c:v>
                </c:pt>
                <c:pt idx="19018">
                  <c:v>2021.5619999999999</c:v>
                </c:pt>
                <c:pt idx="19019">
                  <c:v>2022.9690000000001</c:v>
                </c:pt>
                <c:pt idx="19020">
                  <c:v>2023.5940000000001</c:v>
                </c:pt>
                <c:pt idx="19021">
                  <c:v>2021.5619999999999</c:v>
                </c:pt>
                <c:pt idx="19022">
                  <c:v>2021.4059999999999</c:v>
                </c:pt>
                <c:pt idx="19023">
                  <c:v>2022.1869999999999</c:v>
                </c:pt>
                <c:pt idx="19024">
                  <c:v>2021.4059999999999</c:v>
                </c:pt>
                <c:pt idx="19025">
                  <c:v>2025.3910000000001</c:v>
                </c:pt>
                <c:pt idx="19026">
                  <c:v>2022.9690000000001</c:v>
                </c:pt>
                <c:pt idx="19027">
                  <c:v>2022.1869999999999</c:v>
                </c:pt>
                <c:pt idx="19028">
                  <c:v>2025.1559999999999</c:v>
                </c:pt>
                <c:pt idx="19029">
                  <c:v>2022.7339999999999</c:v>
                </c:pt>
                <c:pt idx="19030">
                  <c:v>2021.797</c:v>
                </c:pt>
                <c:pt idx="19031">
                  <c:v>2025.3910000000001</c:v>
                </c:pt>
                <c:pt idx="19032">
                  <c:v>2025.547</c:v>
                </c:pt>
                <c:pt idx="19033">
                  <c:v>2022.578</c:v>
                </c:pt>
                <c:pt idx="19034">
                  <c:v>2024.375</c:v>
                </c:pt>
                <c:pt idx="19035">
                  <c:v>2024.1410000000001</c:v>
                </c:pt>
                <c:pt idx="19036">
                  <c:v>2027.578</c:v>
                </c:pt>
                <c:pt idx="19037">
                  <c:v>2023.3589999999999</c:v>
                </c:pt>
                <c:pt idx="19038">
                  <c:v>2024.1410000000001</c:v>
                </c:pt>
                <c:pt idx="19039">
                  <c:v>2026.5619999999999</c:v>
                </c:pt>
                <c:pt idx="19040">
                  <c:v>2025</c:v>
                </c:pt>
                <c:pt idx="19041">
                  <c:v>2025.1559999999999</c:v>
                </c:pt>
                <c:pt idx="19042">
                  <c:v>2027.1869999999999</c:v>
                </c:pt>
                <c:pt idx="19043">
                  <c:v>2026.172</c:v>
                </c:pt>
                <c:pt idx="19044">
                  <c:v>2026.5619999999999</c:v>
                </c:pt>
                <c:pt idx="19045">
                  <c:v>2027.7339999999999</c:v>
                </c:pt>
                <c:pt idx="19046">
                  <c:v>2024.7660000000001</c:v>
                </c:pt>
                <c:pt idx="19047">
                  <c:v>2027.1869999999999</c:v>
                </c:pt>
                <c:pt idx="19048">
                  <c:v>2025</c:v>
                </c:pt>
                <c:pt idx="19049">
                  <c:v>2028.5940000000001</c:v>
                </c:pt>
                <c:pt idx="19050">
                  <c:v>2022.7339999999999</c:v>
                </c:pt>
                <c:pt idx="19051">
                  <c:v>2026.797</c:v>
                </c:pt>
                <c:pt idx="19052">
                  <c:v>2026.4059999999999</c:v>
                </c:pt>
                <c:pt idx="19053">
                  <c:v>2027.3440000000001</c:v>
                </c:pt>
                <c:pt idx="19054">
                  <c:v>2024.7660000000001</c:v>
                </c:pt>
                <c:pt idx="19055">
                  <c:v>2027.578</c:v>
                </c:pt>
                <c:pt idx="19056">
                  <c:v>2026.5619999999999</c:v>
                </c:pt>
                <c:pt idx="19057">
                  <c:v>2026.172</c:v>
                </c:pt>
                <c:pt idx="19058">
                  <c:v>2025.7809999999999</c:v>
                </c:pt>
                <c:pt idx="19059">
                  <c:v>2026.172</c:v>
                </c:pt>
                <c:pt idx="19060">
                  <c:v>2025.547</c:v>
                </c:pt>
                <c:pt idx="19061">
                  <c:v>2025.7809999999999</c:v>
                </c:pt>
                <c:pt idx="19062">
                  <c:v>2025.7809999999999</c:v>
                </c:pt>
                <c:pt idx="19063">
                  <c:v>2023.5940000000001</c:v>
                </c:pt>
                <c:pt idx="19064">
                  <c:v>2023.3589999999999</c:v>
                </c:pt>
                <c:pt idx="19065">
                  <c:v>2024.7660000000001</c:v>
                </c:pt>
                <c:pt idx="19066">
                  <c:v>2023.5940000000001</c:v>
                </c:pt>
                <c:pt idx="19067">
                  <c:v>2023.5940000000001</c:v>
                </c:pt>
                <c:pt idx="19068">
                  <c:v>2026.5619999999999</c:v>
                </c:pt>
                <c:pt idx="19069">
                  <c:v>2023.5940000000001</c:v>
                </c:pt>
                <c:pt idx="19070">
                  <c:v>2025.7809999999999</c:v>
                </c:pt>
                <c:pt idx="19071">
                  <c:v>2026.4059999999999</c:v>
                </c:pt>
                <c:pt idx="19072">
                  <c:v>2026.172</c:v>
                </c:pt>
                <c:pt idx="19073">
                  <c:v>2023.75</c:v>
                </c:pt>
                <c:pt idx="19074">
                  <c:v>2025</c:v>
                </c:pt>
                <c:pt idx="19075">
                  <c:v>2026.953</c:v>
                </c:pt>
                <c:pt idx="19076">
                  <c:v>2025.7809999999999</c:v>
                </c:pt>
                <c:pt idx="19077">
                  <c:v>2022.578</c:v>
                </c:pt>
                <c:pt idx="19078">
                  <c:v>2026.172</c:v>
                </c:pt>
                <c:pt idx="19079">
                  <c:v>2024.375</c:v>
                </c:pt>
                <c:pt idx="19080">
                  <c:v>2023.203</c:v>
                </c:pt>
                <c:pt idx="19081">
                  <c:v>2025.3910000000001</c:v>
                </c:pt>
                <c:pt idx="19082">
                  <c:v>2025.547</c:v>
                </c:pt>
                <c:pt idx="19083">
                  <c:v>2024.7660000000001</c:v>
                </c:pt>
                <c:pt idx="19084">
                  <c:v>2023.9839999999999</c:v>
                </c:pt>
                <c:pt idx="19085">
                  <c:v>2024.7660000000001</c:v>
                </c:pt>
                <c:pt idx="19086">
                  <c:v>2025.3910000000001</c:v>
                </c:pt>
                <c:pt idx="19087">
                  <c:v>2023.3589999999999</c:v>
                </c:pt>
                <c:pt idx="19088">
                  <c:v>2024.7660000000001</c:v>
                </c:pt>
                <c:pt idx="19089">
                  <c:v>2022.3440000000001</c:v>
                </c:pt>
                <c:pt idx="19090">
                  <c:v>2025.7809999999999</c:v>
                </c:pt>
                <c:pt idx="19091">
                  <c:v>2023.3589999999999</c:v>
                </c:pt>
                <c:pt idx="19092">
                  <c:v>2024.7660000000001</c:v>
                </c:pt>
                <c:pt idx="19093">
                  <c:v>2023.5940000000001</c:v>
                </c:pt>
                <c:pt idx="19094">
                  <c:v>2022.3440000000001</c:v>
                </c:pt>
                <c:pt idx="19095">
                  <c:v>2022.1869999999999</c:v>
                </c:pt>
                <c:pt idx="19096">
                  <c:v>2024.6089999999999</c:v>
                </c:pt>
                <c:pt idx="19097">
                  <c:v>2021.797</c:v>
                </c:pt>
                <c:pt idx="19098">
                  <c:v>2024.1410000000001</c:v>
                </c:pt>
                <c:pt idx="19099">
                  <c:v>2023.203</c:v>
                </c:pt>
                <c:pt idx="19100">
                  <c:v>2022.7339999999999</c:v>
                </c:pt>
                <c:pt idx="19101">
                  <c:v>2022.3440000000001</c:v>
                </c:pt>
                <c:pt idx="19102">
                  <c:v>2021.5619999999999</c:v>
                </c:pt>
                <c:pt idx="19103">
                  <c:v>2022.578</c:v>
                </c:pt>
                <c:pt idx="19104">
                  <c:v>2020.7809999999999</c:v>
                </c:pt>
                <c:pt idx="19105">
                  <c:v>2021.5619999999999</c:v>
                </c:pt>
                <c:pt idx="19106">
                  <c:v>2021.797</c:v>
                </c:pt>
                <c:pt idx="19107">
                  <c:v>2022.7339999999999</c:v>
                </c:pt>
                <c:pt idx="19108">
                  <c:v>2022.578</c:v>
                </c:pt>
                <c:pt idx="19109">
                  <c:v>2020.7809999999999</c:v>
                </c:pt>
                <c:pt idx="19110">
                  <c:v>2021.5619999999999</c:v>
                </c:pt>
                <c:pt idx="19111">
                  <c:v>2020.9369999999999</c:v>
                </c:pt>
                <c:pt idx="19112">
                  <c:v>2023.75</c:v>
                </c:pt>
                <c:pt idx="19113">
                  <c:v>2020.3910000000001</c:v>
                </c:pt>
                <c:pt idx="19114">
                  <c:v>2020</c:v>
                </c:pt>
                <c:pt idx="19115">
                  <c:v>2018.75</c:v>
                </c:pt>
                <c:pt idx="19116">
                  <c:v>2019.375</c:v>
                </c:pt>
                <c:pt idx="19117">
                  <c:v>2020.547</c:v>
                </c:pt>
                <c:pt idx="19118">
                  <c:v>2020</c:v>
                </c:pt>
                <c:pt idx="19119">
                  <c:v>2018.5940000000001</c:v>
                </c:pt>
                <c:pt idx="19120">
                  <c:v>2019.6089999999999</c:v>
                </c:pt>
                <c:pt idx="19121">
                  <c:v>2019.7660000000001</c:v>
                </c:pt>
                <c:pt idx="19122">
                  <c:v>2019.1410000000001</c:v>
                </c:pt>
                <c:pt idx="19123">
                  <c:v>2020.7809999999999</c:v>
                </c:pt>
                <c:pt idx="19124">
                  <c:v>2018.5940000000001</c:v>
                </c:pt>
                <c:pt idx="19125">
                  <c:v>2021.172</c:v>
                </c:pt>
                <c:pt idx="19126">
                  <c:v>2019.7660000000001</c:v>
                </c:pt>
                <c:pt idx="19127">
                  <c:v>2018.3589999999999</c:v>
                </c:pt>
                <c:pt idx="19128">
                  <c:v>2018.203</c:v>
                </c:pt>
                <c:pt idx="19129">
                  <c:v>2015.7809999999999</c:v>
                </c:pt>
                <c:pt idx="19130">
                  <c:v>2015.547</c:v>
                </c:pt>
                <c:pt idx="19131">
                  <c:v>2015.9369999999999</c:v>
                </c:pt>
                <c:pt idx="19132">
                  <c:v>2018.203</c:v>
                </c:pt>
                <c:pt idx="19133">
                  <c:v>2015.9369999999999</c:v>
                </c:pt>
                <c:pt idx="19134">
                  <c:v>2016.4059999999999</c:v>
                </c:pt>
                <c:pt idx="19135">
                  <c:v>2017.7339999999999</c:v>
                </c:pt>
                <c:pt idx="19136">
                  <c:v>2016.4059999999999</c:v>
                </c:pt>
                <c:pt idx="19137">
                  <c:v>2018.75</c:v>
                </c:pt>
                <c:pt idx="19138">
                  <c:v>2016.797</c:v>
                </c:pt>
                <c:pt idx="19139">
                  <c:v>2015.9369999999999</c:v>
                </c:pt>
                <c:pt idx="19140">
                  <c:v>2014.7660000000001</c:v>
                </c:pt>
                <c:pt idx="19141">
                  <c:v>2014.7660000000001</c:v>
                </c:pt>
                <c:pt idx="19142">
                  <c:v>2013.9839999999999</c:v>
                </c:pt>
                <c:pt idx="19143">
                  <c:v>2015.3910000000001</c:v>
                </c:pt>
                <c:pt idx="19144">
                  <c:v>2017.7339999999999</c:v>
                </c:pt>
                <c:pt idx="19145">
                  <c:v>2014.6089999999999</c:v>
                </c:pt>
                <c:pt idx="19146">
                  <c:v>2016.5619999999999</c:v>
                </c:pt>
                <c:pt idx="19147">
                  <c:v>2011.953</c:v>
                </c:pt>
                <c:pt idx="19148">
                  <c:v>2015.1559999999999</c:v>
                </c:pt>
                <c:pt idx="19149">
                  <c:v>2015.547</c:v>
                </c:pt>
                <c:pt idx="19150">
                  <c:v>2015.7809999999999</c:v>
                </c:pt>
                <c:pt idx="19151">
                  <c:v>2014.1410000000001</c:v>
                </c:pt>
                <c:pt idx="19152">
                  <c:v>2017.1869999999999</c:v>
                </c:pt>
                <c:pt idx="19153">
                  <c:v>2014.375</c:v>
                </c:pt>
                <c:pt idx="19154">
                  <c:v>2011.953</c:v>
                </c:pt>
                <c:pt idx="19155">
                  <c:v>2015.3910000000001</c:v>
                </c:pt>
                <c:pt idx="19156">
                  <c:v>2014.375</c:v>
                </c:pt>
                <c:pt idx="19157">
                  <c:v>2014.6089999999999</c:v>
                </c:pt>
                <c:pt idx="19158">
                  <c:v>2014.375</c:v>
                </c:pt>
                <c:pt idx="19159">
                  <c:v>2013.203</c:v>
                </c:pt>
                <c:pt idx="19160">
                  <c:v>2013.9839999999999</c:v>
                </c:pt>
                <c:pt idx="19161">
                  <c:v>2016.172</c:v>
                </c:pt>
                <c:pt idx="19162">
                  <c:v>2013.203</c:v>
                </c:pt>
                <c:pt idx="19163">
                  <c:v>2014.375</c:v>
                </c:pt>
                <c:pt idx="19164">
                  <c:v>2012.578</c:v>
                </c:pt>
                <c:pt idx="19165">
                  <c:v>2011.797</c:v>
                </c:pt>
                <c:pt idx="19166">
                  <c:v>2012.7339999999999</c:v>
                </c:pt>
                <c:pt idx="19167">
                  <c:v>2013.3589999999999</c:v>
                </c:pt>
                <c:pt idx="19168">
                  <c:v>2013.75</c:v>
                </c:pt>
                <c:pt idx="19169">
                  <c:v>2011.953</c:v>
                </c:pt>
                <c:pt idx="19170">
                  <c:v>2012.578</c:v>
                </c:pt>
                <c:pt idx="19171">
                  <c:v>2012.7339999999999</c:v>
                </c:pt>
                <c:pt idx="19172">
                  <c:v>2011.4059999999999</c:v>
                </c:pt>
                <c:pt idx="19173">
                  <c:v>2013.5940000000001</c:v>
                </c:pt>
                <c:pt idx="19174">
                  <c:v>2013.9839999999999</c:v>
                </c:pt>
                <c:pt idx="19175">
                  <c:v>2012.578</c:v>
                </c:pt>
                <c:pt idx="19176">
                  <c:v>2010.9369999999999</c:v>
                </c:pt>
                <c:pt idx="19177">
                  <c:v>2010.7809999999999</c:v>
                </c:pt>
                <c:pt idx="19178">
                  <c:v>2013.203</c:v>
                </c:pt>
                <c:pt idx="19179">
                  <c:v>2012.1869999999999</c:v>
                </c:pt>
                <c:pt idx="19180">
                  <c:v>2011.953</c:v>
                </c:pt>
                <c:pt idx="19181">
                  <c:v>2011.172</c:v>
                </c:pt>
                <c:pt idx="19182">
                  <c:v>2011.5619999999999</c:v>
                </c:pt>
                <c:pt idx="19183">
                  <c:v>2014.1410000000001</c:v>
                </c:pt>
                <c:pt idx="19184">
                  <c:v>2012.578</c:v>
                </c:pt>
                <c:pt idx="19185">
                  <c:v>2011.953</c:v>
                </c:pt>
                <c:pt idx="19186">
                  <c:v>2011.953</c:v>
                </c:pt>
                <c:pt idx="19187">
                  <c:v>2012.3440000000001</c:v>
                </c:pt>
                <c:pt idx="19188">
                  <c:v>2012.1869999999999</c:v>
                </c:pt>
                <c:pt idx="19189">
                  <c:v>2010</c:v>
                </c:pt>
                <c:pt idx="19190">
                  <c:v>2012.578</c:v>
                </c:pt>
                <c:pt idx="19191">
                  <c:v>2012.3440000000001</c:v>
                </c:pt>
                <c:pt idx="19192">
                  <c:v>2011.797</c:v>
                </c:pt>
                <c:pt idx="19193">
                  <c:v>2011.953</c:v>
                </c:pt>
                <c:pt idx="19194">
                  <c:v>2012.9690000000001</c:v>
                </c:pt>
                <c:pt idx="19195">
                  <c:v>2013.203</c:v>
                </c:pt>
                <c:pt idx="19196">
                  <c:v>2010.7809999999999</c:v>
                </c:pt>
                <c:pt idx="19197">
                  <c:v>2011.5619999999999</c:v>
                </c:pt>
                <c:pt idx="19198">
                  <c:v>2011.797</c:v>
                </c:pt>
                <c:pt idx="19199">
                  <c:v>2012.9690000000001</c:v>
                </c:pt>
                <c:pt idx="19200">
                  <c:v>2010.1559999999999</c:v>
                </c:pt>
                <c:pt idx="19201">
                  <c:v>2013.75</c:v>
                </c:pt>
                <c:pt idx="19202">
                  <c:v>2011.797</c:v>
                </c:pt>
                <c:pt idx="19203">
                  <c:v>2012.3440000000001</c:v>
                </c:pt>
                <c:pt idx="19204">
                  <c:v>2011.5619999999999</c:v>
                </c:pt>
                <c:pt idx="19205">
                  <c:v>2010.3910000000001</c:v>
                </c:pt>
                <c:pt idx="19206">
                  <c:v>2012.3440000000001</c:v>
                </c:pt>
                <c:pt idx="19207">
                  <c:v>2013.5940000000001</c:v>
                </c:pt>
                <c:pt idx="19208">
                  <c:v>2014.1410000000001</c:v>
                </c:pt>
                <c:pt idx="19209">
                  <c:v>2011.953</c:v>
                </c:pt>
                <c:pt idx="19210">
                  <c:v>2012.7339999999999</c:v>
                </c:pt>
                <c:pt idx="19211">
                  <c:v>2013.203</c:v>
                </c:pt>
                <c:pt idx="19212">
                  <c:v>2013.75</c:v>
                </c:pt>
                <c:pt idx="19213">
                  <c:v>2012.578</c:v>
                </c:pt>
                <c:pt idx="19214">
                  <c:v>2013.9839999999999</c:v>
                </c:pt>
                <c:pt idx="19215">
                  <c:v>2011.797</c:v>
                </c:pt>
                <c:pt idx="19216">
                  <c:v>2014.375</c:v>
                </c:pt>
                <c:pt idx="19217">
                  <c:v>2014.375</c:v>
                </c:pt>
                <c:pt idx="19218">
                  <c:v>2015</c:v>
                </c:pt>
                <c:pt idx="19219">
                  <c:v>2012.578</c:v>
                </c:pt>
                <c:pt idx="19220">
                  <c:v>2013.3589999999999</c:v>
                </c:pt>
                <c:pt idx="19221">
                  <c:v>2012.3440000000001</c:v>
                </c:pt>
                <c:pt idx="19222">
                  <c:v>2013.75</c:v>
                </c:pt>
                <c:pt idx="19223">
                  <c:v>2013.5940000000001</c:v>
                </c:pt>
                <c:pt idx="19224">
                  <c:v>2015</c:v>
                </c:pt>
                <c:pt idx="19225">
                  <c:v>2014.1410000000001</c:v>
                </c:pt>
                <c:pt idx="19226">
                  <c:v>2014.6089999999999</c:v>
                </c:pt>
                <c:pt idx="19227">
                  <c:v>2014.6089999999999</c:v>
                </c:pt>
                <c:pt idx="19228">
                  <c:v>2013.75</c:v>
                </c:pt>
                <c:pt idx="19229">
                  <c:v>2015.3910000000001</c:v>
                </c:pt>
                <c:pt idx="19230">
                  <c:v>2015.7809999999999</c:v>
                </c:pt>
                <c:pt idx="19231">
                  <c:v>2016.172</c:v>
                </c:pt>
                <c:pt idx="19232">
                  <c:v>2016.4059999999999</c:v>
                </c:pt>
                <c:pt idx="19233">
                  <c:v>2012.9690000000001</c:v>
                </c:pt>
                <c:pt idx="19234">
                  <c:v>2015.9369999999999</c:v>
                </c:pt>
                <c:pt idx="19235">
                  <c:v>2012.9690000000001</c:v>
                </c:pt>
                <c:pt idx="19236">
                  <c:v>2015.9369999999999</c:v>
                </c:pt>
                <c:pt idx="19237">
                  <c:v>2015.1559999999999</c:v>
                </c:pt>
                <c:pt idx="19238">
                  <c:v>2016.797</c:v>
                </c:pt>
                <c:pt idx="19239">
                  <c:v>2019.1410000000001</c:v>
                </c:pt>
                <c:pt idx="19240">
                  <c:v>2015</c:v>
                </c:pt>
                <c:pt idx="19241">
                  <c:v>2015.1559999999999</c:v>
                </c:pt>
                <c:pt idx="19242">
                  <c:v>2016.797</c:v>
                </c:pt>
                <c:pt idx="19243">
                  <c:v>2015.547</c:v>
                </c:pt>
                <c:pt idx="19244">
                  <c:v>2017.3440000000001</c:v>
                </c:pt>
                <c:pt idx="19245">
                  <c:v>2016.953</c:v>
                </c:pt>
                <c:pt idx="19246">
                  <c:v>2017.3440000000001</c:v>
                </c:pt>
                <c:pt idx="19247">
                  <c:v>2016.953</c:v>
                </c:pt>
                <c:pt idx="19248">
                  <c:v>2016.5619999999999</c:v>
                </c:pt>
                <c:pt idx="19249">
                  <c:v>2020</c:v>
                </c:pt>
                <c:pt idx="19250">
                  <c:v>2016.953</c:v>
                </c:pt>
                <c:pt idx="19251">
                  <c:v>2017.1869999999999</c:v>
                </c:pt>
                <c:pt idx="19252">
                  <c:v>2017.1869999999999</c:v>
                </c:pt>
                <c:pt idx="19253">
                  <c:v>2018.3589999999999</c:v>
                </c:pt>
                <c:pt idx="19254">
                  <c:v>2017.9690000000001</c:v>
                </c:pt>
                <c:pt idx="19255">
                  <c:v>2017.7339999999999</c:v>
                </c:pt>
                <c:pt idx="19256">
                  <c:v>2019.1410000000001</c:v>
                </c:pt>
                <c:pt idx="19257">
                  <c:v>2019.1410000000001</c:v>
                </c:pt>
                <c:pt idx="19258">
                  <c:v>2018.3589999999999</c:v>
                </c:pt>
                <c:pt idx="19259">
                  <c:v>2019.375</c:v>
                </c:pt>
                <c:pt idx="19260">
                  <c:v>2018.75</c:v>
                </c:pt>
                <c:pt idx="19261">
                  <c:v>2018.203</c:v>
                </c:pt>
                <c:pt idx="19262">
                  <c:v>2021.797</c:v>
                </c:pt>
                <c:pt idx="19263">
                  <c:v>2019.6089999999999</c:v>
                </c:pt>
                <c:pt idx="19264">
                  <c:v>2019.6089999999999</c:v>
                </c:pt>
                <c:pt idx="19265">
                  <c:v>2020.3910000000001</c:v>
                </c:pt>
                <c:pt idx="19266">
                  <c:v>2019.7660000000001</c:v>
                </c:pt>
                <c:pt idx="19267">
                  <c:v>2018.5940000000001</c:v>
                </c:pt>
                <c:pt idx="19268">
                  <c:v>2021.797</c:v>
                </c:pt>
                <c:pt idx="19269">
                  <c:v>2020.7809999999999</c:v>
                </c:pt>
                <c:pt idx="19270">
                  <c:v>2020.1559999999999</c:v>
                </c:pt>
                <c:pt idx="19271">
                  <c:v>2018.75</c:v>
                </c:pt>
                <c:pt idx="19272">
                  <c:v>2022.3440000000001</c:v>
                </c:pt>
                <c:pt idx="19273">
                  <c:v>2020.7809999999999</c:v>
                </c:pt>
                <c:pt idx="19274">
                  <c:v>2019.375</c:v>
                </c:pt>
                <c:pt idx="19275">
                  <c:v>2022.578</c:v>
                </c:pt>
                <c:pt idx="19276">
                  <c:v>2020.9369999999999</c:v>
                </c:pt>
                <c:pt idx="19277">
                  <c:v>2021.4059999999999</c:v>
                </c:pt>
                <c:pt idx="19278">
                  <c:v>2022.7339999999999</c:v>
                </c:pt>
                <c:pt idx="19279">
                  <c:v>2020.547</c:v>
                </c:pt>
                <c:pt idx="19280">
                  <c:v>2022.9690000000001</c:v>
                </c:pt>
                <c:pt idx="19281">
                  <c:v>2023.203</c:v>
                </c:pt>
                <c:pt idx="19282">
                  <c:v>2021.172</c:v>
                </c:pt>
                <c:pt idx="19283">
                  <c:v>2023.5940000000001</c:v>
                </c:pt>
                <c:pt idx="19284">
                  <c:v>2020.547</c:v>
                </c:pt>
                <c:pt idx="19285">
                  <c:v>2021.4059999999999</c:v>
                </c:pt>
                <c:pt idx="19286">
                  <c:v>2022.3440000000001</c:v>
                </c:pt>
                <c:pt idx="19287">
                  <c:v>2022.9690000000001</c:v>
                </c:pt>
                <c:pt idx="19288">
                  <c:v>2023.203</c:v>
                </c:pt>
                <c:pt idx="19289">
                  <c:v>2023.5940000000001</c:v>
                </c:pt>
                <c:pt idx="19290">
                  <c:v>2022.9690000000001</c:v>
                </c:pt>
                <c:pt idx="19291">
                  <c:v>2022.1869999999999</c:v>
                </c:pt>
                <c:pt idx="19292">
                  <c:v>2022.9690000000001</c:v>
                </c:pt>
                <c:pt idx="19293">
                  <c:v>2022.3440000000001</c:v>
                </c:pt>
                <c:pt idx="19294">
                  <c:v>2020.3910000000001</c:v>
                </c:pt>
                <c:pt idx="19295">
                  <c:v>2022.9690000000001</c:v>
                </c:pt>
                <c:pt idx="19296">
                  <c:v>2021.797</c:v>
                </c:pt>
                <c:pt idx="19297">
                  <c:v>2022.1869999999999</c:v>
                </c:pt>
                <c:pt idx="19298">
                  <c:v>2024.1410000000001</c:v>
                </c:pt>
                <c:pt idx="19299">
                  <c:v>2022.3440000000001</c:v>
                </c:pt>
                <c:pt idx="19300">
                  <c:v>2025</c:v>
                </c:pt>
                <c:pt idx="19301">
                  <c:v>2023.75</c:v>
                </c:pt>
                <c:pt idx="19302">
                  <c:v>2023.203</c:v>
                </c:pt>
                <c:pt idx="19303">
                  <c:v>2023.5940000000001</c:v>
                </c:pt>
                <c:pt idx="19304">
                  <c:v>2024.6089999999999</c:v>
                </c:pt>
                <c:pt idx="19305">
                  <c:v>2025.1559999999999</c:v>
                </c:pt>
                <c:pt idx="19306">
                  <c:v>2024.6089999999999</c:v>
                </c:pt>
                <c:pt idx="19307">
                  <c:v>2024.6089999999999</c:v>
                </c:pt>
                <c:pt idx="19308">
                  <c:v>2023.203</c:v>
                </c:pt>
                <c:pt idx="19309">
                  <c:v>2023.9839999999999</c:v>
                </c:pt>
                <c:pt idx="19310">
                  <c:v>2025.9369999999999</c:v>
                </c:pt>
                <c:pt idx="19311">
                  <c:v>2024.7660000000001</c:v>
                </c:pt>
                <c:pt idx="19312">
                  <c:v>2022.7339999999999</c:v>
                </c:pt>
                <c:pt idx="19313">
                  <c:v>2025</c:v>
                </c:pt>
                <c:pt idx="19314">
                  <c:v>2023.3589999999999</c:v>
                </c:pt>
                <c:pt idx="19315">
                  <c:v>2025</c:v>
                </c:pt>
                <c:pt idx="19316">
                  <c:v>2024.7660000000001</c:v>
                </c:pt>
                <c:pt idx="19317">
                  <c:v>2024.6089999999999</c:v>
                </c:pt>
                <c:pt idx="19318">
                  <c:v>2026.953</c:v>
                </c:pt>
                <c:pt idx="19319">
                  <c:v>2025.9369999999999</c:v>
                </c:pt>
                <c:pt idx="19320">
                  <c:v>2025.1559999999999</c:v>
                </c:pt>
                <c:pt idx="19321">
                  <c:v>2025</c:v>
                </c:pt>
                <c:pt idx="19322">
                  <c:v>2025.3910000000001</c:v>
                </c:pt>
                <c:pt idx="19323">
                  <c:v>2024.7660000000001</c:v>
                </c:pt>
                <c:pt idx="19324">
                  <c:v>2024.6089999999999</c:v>
                </c:pt>
                <c:pt idx="19325">
                  <c:v>2026.172</c:v>
                </c:pt>
                <c:pt idx="19326">
                  <c:v>2025.1559999999999</c:v>
                </c:pt>
                <c:pt idx="19327">
                  <c:v>2023.75</c:v>
                </c:pt>
                <c:pt idx="19328">
                  <c:v>2024.6089999999999</c:v>
                </c:pt>
                <c:pt idx="19329">
                  <c:v>2024.7660000000001</c:v>
                </c:pt>
                <c:pt idx="19330">
                  <c:v>2025.1559999999999</c:v>
                </c:pt>
                <c:pt idx="19331">
                  <c:v>2025</c:v>
                </c:pt>
                <c:pt idx="19332">
                  <c:v>2025.9369999999999</c:v>
                </c:pt>
                <c:pt idx="19333">
                  <c:v>2022.9690000000001</c:v>
                </c:pt>
                <c:pt idx="19334">
                  <c:v>2025</c:v>
                </c:pt>
                <c:pt idx="19335">
                  <c:v>2023.75</c:v>
                </c:pt>
                <c:pt idx="19336">
                  <c:v>2024.7660000000001</c:v>
                </c:pt>
                <c:pt idx="19337">
                  <c:v>2024.375</c:v>
                </c:pt>
                <c:pt idx="19338">
                  <c:v>2025.3910000000001</c:v>
                </c:pt>
                <c:pt idx="19339">
                  <c:v>2024.6089999999999</c:v>
                </c:pt>
                <c:pt idx="19340">
                  <c:v>2023.5940000000001</c:v>
                </c:pt>
                <c:pt idx="19341">
                  <c:v>2024.1410000000001</c:v>
                </c:pt>
                <c:pt idx="19342">
                  <c:v>2025.3910000000001</c:v>
                </c:pt>
                <c:pt idx="19343">
                  <c:v>2022.9690000000001</c:v>
                </c:pt>
                <c:pt idx="19344">
                  <c:v>2025.547</c:v>
                </c:pt>
                <c:pt idx="19345">
                  <c:v>2023.3589999999999</c:v>
                </c:pt>
                <c:pt idx="19346">
                  <c:v>2024.1410000000001</c:v>
                </c:pt>
                <c:pt idx="19347">
                  <c:v>2023.203</c:v>
                </c:pt>
                <c:pt idx="19348">
                  <c:v>2023.75</c:v>
                </c:pt>
                <c:pt idx="19349">
                  <c:v>2023.203</c:v>
                </c:pt>
                <c:pt idx="19350">
                  <c:v>2023.75</c:v>
                </c:pt>
                <c:pt idx="19351">
                  <c:v>2024.1410000000001</c:v>
                </c:pt>
                <c:pt idx="19352">
                  <c:v>2025.3910000000001</c:v>
                </c:pt>
                <c:pt idx="19353">
                  <c:v>2023.203</c:v>
                </c:pt>
                <c:pt idx="19354">
                  <c:v>2025.547</c:v>
                </c:pt>
                <c:pt idx="19355">
                  <c:v>2023.203</c:v>
                </c:pt>
                <c:pt idx="19356">
                  <c:v>2022.9690000000001</c:v>
                </c:pt>
                <c:pt idx="19357">
                  <c:v>2022.578</c:v>
                </c:pt>
                <c:pt idx="19358">
                  <c:v>2023.203</c:v>
                </c:pt>
                <c:pt idx="19359">
                  <c:v>2022.9690000000001</c:v>
                </c:pt>
                <c:pt idx="19360">
                  <c:v>2021.953</c:v>
                </c:pt>
                <c:pt idx="19361">
                  <c:v>2024.1410000000001</c:v>
                </c:pt>
                <c:pt idx="19362">
                  <c:v>2022.578</c:v>
                </c:pt>
                <c:pt idx="19363">
                  <c:v>2023.3589999999999</c:v>
                </c:pt>
                <c:pt idx="19364">
                  <c:v>2023.5940000000001</c:v>
                </c:pt>
                <c:pt idx="19365">
                  <c:v>2021.953</c:v>
                </c:pt>
                <c:pt idx="19366">
                  <c:v>2021.5619999999999</c:v>
                </c:pt>
                <c:pt idx="19367">
                  <c:v>2021.5619999999999</c:v>
                </c:pt>
                <c:pt idx="19368">
                  <c:v>2018.5940000000001</c:v>
                </c:pt>
                <c:pt idx="19369">
                  <c:v>2020.547</c:v>
                </c:pt>
                <c:pt idx="19370">
                  <c:v>2022.7339999999999</c:v>
                </c:pt>
                <c:pt idx="19371">
                  <c:v>2020.547</c:v>
                </c:pt>
                <c:pt idx="19372">
                  <c:v>2021.797</c:v>
                </c:pt>
                <c:pt idx="19373">
                  <c:v>2020.7809999999999</c:v>
                </c:pt>
                <c:pt idx="19374">
                  <c:v>2020.7809999999999</c:v>
                </c:pt>
                <c:pt idx="19375">
                  <c:v>2020.547</c:v>
                </c:pt>
                <c:pt idx="19376">
                  <c:v>2018.5940000000001</c:v>
                </c:pt>
                <c:pt idx="19377">
                  <c:v>2020.3910000000001</c:v>
                </c:pt>
                <c:pt idx="19378">
                  <c:v>2021.4059999999999</c:v>
                </c:pt>
                <c:pt idx="19379">
                  <c:v>2020.3910000000001</c:v>
                </c:pt>
                <c:pt idx="19380">
                  <c:v>2021.953</c:v>
                </c:pt>
                <c:pt idx="19381">
                  <c:v>2020</c:v>
                </c:pt>
                <c:pt idx="19382">
                  <c:v>2020.547</c:v>
                </c:pt>
                <c:pt idx="19383">
                  <c:v>2020.3910000000001</c:v>
                </c:pt>
                <c:pt idx="19384">
                  <c:v>2019.7660000000001</c:v>
                </c:pt>
                <c:pt idx="19385">
                  <c:v>2019.1410000000001</c:v>
                </c:pt>
                <c:pt idx="19386">
                  <c:v>2021.172</c:v>
                </c:pt>
                <c:pt idx="19387">
                  <c:v>2021.5619999999999</c:v>
                </c:pt>
                <c:pt idx="19388">
                  <c:v>2018.203</c:v>
                </c:pt>
                <c:pt idx="19389">
                  <c:v>2019.375</c:v>
                </c:pt>
                <c:pt idx="19390">
                  <c:v>2017.9690000000001</c:v>
                </c:pt>
                <c:pt idx="19391">
                  <c:v>2018.75</c:v>
                </c:pt>
                <c:pt idx="19392">
                  <c:v>2019.6089999999999</c:v>
                </c:pt>
                <c:pt idx="19393">
                  <c:v>2018.75</c:v>
                </c:pt>
                <c:pt idx="19394">
                  <c:v>2018.75</c:v>
                </c:pt>
                <c:pt idx="19395">
                  <c:v>2018.203</c:v>
                </c:pt>
                <c:pt idx="19396">
                  <c:v>2018.3589999999999</c:v>
                </c:pt>
                <c:pt idx="19397">
                  <c:v>2018.203</c:v>
                </c:pt>
                <c:pt idx="19398">
                  <c:v>2017.1869999999999</c:v>
                </c:pt>
                <c:pt idx="19399">
                  <c:v>2019.7660000000001</c:v>
                </c:pt>
                <c:pt idx="19400">
                  <c:v>2015.7809999999999</c:v>
                </c:pt>
                <c:pt idx="19401">
                  <c:v>2016.5619999999999</c:v>
                </c:pt>
                <c:pt idx="19402">
                  <c:v>2016.953</c:v>
                </c:pt>
                <c:pt idx="19403">
                  <c:v>2017.7339999999999</c:v>
                </c:pt>
                <c:pt idx="19404">
                  <c:v>2019.1410000000001</c:v>
                </c:pt>
                <c:pt idx="19405">
                  <c:v>2017.3440000000001</c:v>
                </c:pt>
                <c:pt idx="19406">
                  <c:v>2015</c:v>
                </c:pt>
                <c:pt idx="19407">
                  <c:v>2018.3589999999999</c:v>
                </c:pt>
                <c:pt idx="19408">
                  <c:v>2016.953</c:v>
                </c:pt>
                <c:pt idx="19409">
                  <c:v>2017.3440000000001</c:v>
                </c:pt>
                <c:pt idx="19410">
                  <c:v>2016.4059999999999</c:v>
                </c:pt>
                <c:pt idx="19411">
                  <c:v>2017.7339999999999</c:v>
                </c:pt>
                <c:pt idx="19412">
                  <c:v>2017.7339999999999</c:v>
                </c:pt>
                <c:pt idx="19413">
                  <c:v>2015.547</c:v>
                </c:pt>
                <c:pt idx="19414">
                  <c:v>2016.797</c:v>
                </c:pt>
                <c:pt idx="19415">
                  <c:v>2018.75</c:v>
                </c:pt>
                <c:pt idx="19416">
                  <c:v>2015.547</c:v>
                </c:pt>
                <c:pt idx="19417">
                  <c:v>2015.7809999999999</c:v>
                </c:pt>
                <c:pt idx="19418">
                  <c:v>2015.9369999999999</c:v>
                </c:pt>
                <c:pt idx="19419">
                  <c:v>2015.1559999999999</c:v>
                </c:pt>
                <c:pt idx="19420">
                  <c:v>2016.5619999999999</c:v>
                </c:pt>
                <c:pt idx="19421">
                  <c:v>2014.7660000000001</c:v>
                </c:pt>
                <c:pt idx="19422">
                  <c:v>2013.9839999999999</c:v>
                </c:pt>
                <c:pt idx="19423">
                  <c:v>2017.1869999999999</c:v>
                </c:pt>
                <c:pt idx="19424">
                  <c:v>2013.75</c:v>
                </c:pt>
                <c:pt idx="19425">
                  <c:v>2015.547</c:v>
                </c:pt>
                <c:pt idx="19426">
                  <c:v>2015.3910000000001</c:v>
                </c:pt>
                <c:pt idx="19427">
                  <c:v>2016.953</c:v>
                </c:pt>
                <c:pt idx="19428">
                  <c:v>2015.7809999999999</c:v>
                </c:pt>
                <c:pt idx="19429">
                  <c:v>2016.172</c:v>
                </c:pt>
                <c:pt idx="19430">
                  <c:v>2012.578</c:v>
                </c:pt>
                <c:pt idx="19431">
                  <c:v>2012.9690000000001</c:v>
                </c:pt>
                <c:pt idx="19432">
                  <c:v>2014.375</c:v>
                </c:pt>
                <c:pt idx="19433">
                  <c:v>2014.7660000000001</c:v>
                </c:pt>
                <c:pt idx="19434">
                  <c:v>2013.5940000000001</c:v>
                </c:pt>
                <c:pt idx="19435">
                  <c:v>2013.203</c:v>
                </c:pt>
                <c:pt idx="19436">
                  <c:v>2013.3589999999999</c:v>
                </c:pt>
                <c:pt idx="19437">
                  <c:v>2014.7660000000001</c:v>
                </c:pt>
                <c:pt idx="19438">
                  <c:v>2015</c:v>
                </c:pt>
                <c:pt idx="19439">
                  <c:v>2013.9839999999999</c:v>
                </c:pt>
                <c:pt idx="19440">
                  <c:v>2015.3910000000001</c:v>
                </c:pt>
                <c:pt idx="19441">
                  <c:v>2014.375</c:v>
                </c:pt>
                <c:pt idx="19442">
                  <c:v>2013.3589999999999</c:v>
                </c:pt>
                <c:pt idx="19443">
                  <c:v>2013.5940000000001</c:v>
                </c:pt>
                <c:pt idx="19444">
                  <c:v>2012.3440000000001</c:v>
                </c:pt>
                <c:pt idx="19445">
                  <c:v>2014.7660000000001</c:v>
                </c:pt>
                <c:pt idx="19446">
                  <c:v>2015.1559999999999</c:v>
                </c:pt>
                <c:pt idx="19447">
                  <c:v>2013.9839999999999</c:v>
                </c:pt>
                <c:pt idx="19448">
                  <c:v>2013.3589999999999</c:v>
                </c:pt>
                <c:pt idx="19449">
                  <c:v>2012.3440000000001</c:v>
                </c:pt>
                <c:pt idx="19450">
                  <c:v>2014.6089999999999</c:v>
                </c:pt>
                <c:pt idx="19451">
                  <c:v>2015.9369999999999</c:v>
                </c:pt>
                <c:pt idx="19452">
                  <c:v>2013.3589999999999</c:v>
                </c:pt>
                <c:pt idx="19453">
                  <c:v>2013.203</c:v>
                </c:pt>
                <c:pt idx="19454">
                  <c:v>2015.3910000000001</c:v>
                </c:pt>
                <c:pt idx="19455">
                  <c:v>2013.203</c:v>
                </c:pt>
                <c:pt idx="19456">
                  <c:v>2013.75</c:v>
                </c:pt>
                <c:pt idx="19457">
                  <c:v>2014.7660000000001</c:v>
                </c:pt>
                <c:pt idx="19458">
                  <c:v>2012.7339999999999</c:v>
                </c:pt>
                <c:pt idx="19459">
                  <c:v>2012.1869999999999</c:v>
                </c:pt>
                <c:pt idx="19460">
                  <c:v>2013.203</c:v>
                </c:pt>
                <c:pt idx="19461">
                  <c:v>2012.7339999999999</c:v>
                </c:pt>
                <c:pt idx="19462">
                  <c:v>2012.7339999999999</c:v>
                </c:pt>
                <c:pt idx="19463">
                  <c:v>2011.953</c:v>
                </c:pt>
                <c:pt idx="19464">
                  <c:v>2012.1869999999999</c:v>
                </c:pt>
                <c:pt idx="19465">
                  <c:v>2014.1410000000001</c:v>
                </c:pt>
                <c:pt idx="19466">
                  <c:v>2012.578</c:v>
                </c:pt>
                <c:pt idx="19467">
                  <c:v>2011.953</c:v>
                </c:pt>
                <c:pt idx="19468">
                  <c:v>2015.547</c:v>
                </c:pt>
                <c:pt idx="19469">
                  <c:v>2013.5940000000001</c:v>
                </c:pt>
                <c:pt idx="19470">
                  <c:v>2014.375</c:v>
                </c:pt>
                <c:pt idx="19471">
                  <c:v>2013.9839999999999</c:v>
                </c:pt>
                <c:pt idx="19472">
                  <c:v>2013.9839999999999</c:v>
                </c:pt>
                <c:pt idx="19473">
                  <c:v>2014.7660000000001</c:v>
                </c:pt>
                <c:pt idx="19474">
                  <c:v>2015.9369999999999</c:v>
                </c:pt>
                <c:pt idx="19475">
                  <c:v>2014.6089999999999</c:v>
                </c:pt>
                <c:pt idx="19476">
                  <c:v>2015.9369999999999</c:v>
                </c:pt>
                <c:pt idx="19477">
                  <c:v>2013.203</c:v>
                </c:pt>
                <c:pt idx="19478">
                  <c:v>2014.1410000000001</c:v>
                </c:pt>
                <c:pt idx="19479">
                  <c:v>2015</c:v>
                </c:pt>
                <c:pt idx="19480">
                  <c:v>2017.9690000000001</c:v>
                </c:pt>
                <c:pt idx="19481">
                  <c:v>2011.953</c:v>
                </c:pt>
                <c:pt idx="19482">
                  <c:v>2015.1559999999999</c:v>
                </c:pt>
                <c:pt idx="19483">
                  <c:v>2013.75</c:v>
                </c:pt>
                <c:pt idx="19484">
                  <c:v>2014.7660000000001</c:v>
                </c:pt>
                <c:pt idx="19485">
                  <c:v>2014.1410000000001</c:v>
                </c:pt>
                <c:pt idx="19486">
                  <c:v>2015.9369999999999</c:v>
                </c:pt>
                <c:pt idx="19487">
                  <c:v>2015.1559999999999</c:v>
                </c:pt>
                <c:pt idx="19488">
                  <c:v>2013.75</c:v>
                </c:pt>
                <c:pt idx="19489">
                  <c:v>2016.4059999999999</c:v>
                </c:pt>
                <c:pt idx="19490">
                  <c:v>2016.797</c:v>
                </c:pt>
                <c:pt idx="19491">
                  <c:v>2015.3910000000001</c:v>
                </c:pt>
                <c:pt idx="19492">
                  <c:v>2016.4059999999999</c:v>
                </c:pt>
                <c:pt idx="19493">
                  <c:v>2015.3910000000001</c:v>
                </c:pt>
                <c:pt idx="19494">
                  <c:v>2016.4059999999999</c:v>
                </c:pt>
                <c:pt idx="19495">
                  <c:v>2017.3440000000001</c:v>
                </c:pt>
                <c:pt idx="19496">
                  <c:v>2014.7660000000001</c:v>
                </c:pt>
                <c:pt idx="19497">
                  <c:v>2017.1869999999999</c:v>
                </c:pt>
                <c:pt idx="19498">
                  <c:v>2017.3440000000001</c:v>
                </c:pt>
                <c:pt idx="19499">
                  <c:v>2016.5619999999999</c:v>
                </c:pt>
                <c:pt idx="19500">
                  <c:v>2015.547</c:v>
                </c:pt>
                <c:pt idx="19501">
                  <c:v>2018.203</c:v>
                </c:pt>
                <c:pt idx="19502">
                  <c:v>2015.9369999999999</c:v>
                </c:pt>
                <c:pt idx="19503">
                  <c:v>2016.4059999999999</c:v>
                </c:pt>
                <c:pt idx="19504">
                  <c:v>2017.7339999999999</c:v>
                </c:pt>
                <c:pt idx="19505">
                  <c:v>2016.5619999999999</c:v>
                </c:pt>
                <c:pt idx="19506">
                  <c:v>2017.578</c:v>
                </c:pt>
                <c:pt idx="19507">
                  <c:v>2018.3589999999999</c:v>
                </c:pt>
                <c:pt idx="19508">
                  <c:v>2016.172</c:v>
                </c:pt>
                <c:pt idx="19509">
                  <c:v>2017.7339999999999</c:v>
                </c:pt>
                <c:pt idx="19510">
                  <c:v>2018.3589999999999</c:v>
                </c:pt>
                <c:pt idx="19511">
                  <c:v>2017.7339999999999</c:v>
                </c:pt>
                <c:pt idx="19512">
                  <c:v>2018.5940000000001</c:v>
                </c:pt>
                <c:pt idx="19513">
                  <c:v>2018.5940000000001</c:v>
                </c:pt>
                <c:pt idx="19514">
                  <c:v>2020.7809999999999</c:v>
                </c:pt>
                <c:pt idx="19515">
                  <c:v>2017.7339999999999</c:v>
                </c:pt>
                <c:pt idx="19516">
                  <c:v>2020.1559999999999</c:v>
                </c:pt>
                <c:pt idx="19517">
                  <c:v>2019.6089999999999</c:v>
                </c:pt>
                <c:pt idx="19518">
                  <c:v>2016.953</c:v>
                </c:pt>
                <c:pt idx="19519">
                  <c:v>2018.5940000000001</c:v>
                </c:pt>
                <c:pt idx="19520">
                  <c:v>2019.1410000000001</c:v>
                </c:pt>
                <c:pt idx="19521">
                  <c:v>2020.547</c:v>
                </c:pt>
                <c:pt idx="19522">
                  <c:v>2018.3589999999999</c:v>
                </c:pt>
                <c:pt idx="19523">
                  <c:v>2019.7660000000001</c:v>
                </c:pt>
                <c:pt idx="19524">
                  <c:v>2020.3910000000001</c:v>
                </c:pt>
                <c:pt idx="19525">
                  <c:v>2021.797</c:v>
                </c:pt>
                <c:pt idx="19526">
                  <c:v>2019.375</c:v>
                </c:pt>
                <c:pt idx="19527">
                  <c:v>2021.4059999999999</c:v>
                </c:pt>
                <c:pt idx="19528">
                  <c:v>2019.7660000000001</c:v>
                </c:pt>
                <c:pt idx="19529">
                  <c:v>2021.5619999999999</c:v>
                </c:pt>
                <c:pt idx="19530">
                  <c:v>2019.375</c:v>
                </c:pt>
                <c:pt idx="19531">
                  <c:v>2018.5940000000001</c:v>
                </c:pt>
                <c:pt idx="19532">
                  <c:v>2020.3910000000001</c:v>
                </c:pt>
                <c:pt idx="19533">
                  <c:v>2020.1559999999999</c:v>
                </c:pt>
                <c:pt idx="19534">
                  <c:v>2021.172</c:v>
                </c:pt>
                <c:pt idx="19535">
                  <c:v>2021.797</c:v>
                </c:pt>
                <c:pt idx="19536">
                  <c:v>2021.5619999999999</c:v>
                </c:pt>
                <c:pt idx="19537">
                  <c:v>2020</c:v>
                </c:pt>
                <c:pt idx="19538">
                  <c:v>2020.3910000000001</c:v>
                </c:pt>
                <c:pt idx="19539">
                  <c:v>2020.3910000000001</c:v>
                </c:pt>
                <c:pt idx="19540">
                  <c:v>2023.3589999999999</c:v>
                </c:pt>
                <c:pt idx="19541">
                  <c:v>2022.578</c:v>
                </c:pt>
                <c:pt idx="19542">
                  <c:v>2019.375</c:v>
                </c:pt>
                <c:pt idx="19543">
                  <c:v>2021.953</c:v>
                </c:pt>
                <c:pt idx="19544">
                  <c:v>2021.172</c:v>
                </c:pt>
                <c:pt idx="19545">
                  <c:v>2022.3440000000001</c:v>
                </c:pt>
                <c:pt idx="19546">
                  <c:v>2021.172</c:v>
                </c:pt>
                <c:pt idx="19547">
                  <c:v>2022.7339999999999</c:v>
                </c:pt>
                <c:pt idx="19548">
                  <c:v>2023.9839999999999</c:v>
                </c:pt>
                <c:pt idx="19549">
                  <c:v>2022.578</c:v>
                </c:pt>
                <c:pt idx="19550">
                  <c:v>2023.9839999999999</c:v>
                </c:pt>
                <c:pt idx="19551">
                  <c:v>2021.953</c:v>
                </c:pt>
                <c:pt idx="19552">
                  <c:v>2023.5940000000001</c:v>
                </c:pt>
                <c:pt idx="19553">
                  <c:v>2022.9690000000001</c:v>
                </c:pt>
                <c:pt idx="19554">
                  <c:v>2022.3440000000001</c:v>
                </c:pt>
                <c:pt idx="19555">
                  <c:v>2023.9839999999999</c:v>
                </c:pt>
                <c:pt idx="19556">
                  <c:v>2023.3589999999999</c:v>
                </c:pt>
                <c:pt idx="19557">
                  <c:v>2022.3440000000001</c:v>
                </c:pt>
                <c:pt idx="19558">
                  <c:v>2023.75</c:v>
                </c:pt>
                <c:pt idx="19559">
                  <c:v>2022.3440000000001</c:v>
                </c:pt>
                <c:pt idx="19560">
                  <c:v>2025.1559999999999</c:v>
                </c:pt>
                <c:pt idx="19561">
                  <c:v>2024.1410000000001</c:v>
                </c:pt>
                <c:pt idx="19562">
                  <c:v>2023.75</c:v>
                </c:pt>
                <c:pt idx="19563">
                  <c:v>2023.3589999999999</c:v>
                </c:pt>
                <c:pt idx="19564">
                  <c:v>2025.547</c:v>
                </c:pt>
                <c:pt idx="19565">
                  <c:v>2023.3589999999999</c:v>
                </c:pt>
                <c:pt idx="19566">
                  <c:v>2023.203</c:v>
                </c:pt>
                <c:pt idx="19567">
                  <c:v>2023.3589999999999</c:v>
                </c:pt>
                <c:pt idx="19568">
                  <c:v>2023.203</c:v>
                </c:pt>
                <c:pt idx="19569">
                  <c:v>2022.7339999999999</c:v>
                </c:pt>
                <c:pt idx="19570">
                  <c:v>2024.6089999999999</c:v>
                </c:pt>
                <c:pt idx="19571">
                  <c:v>2022.7339999999999</c:v>
                </c:pt>
                <c:pt idx="19572">
                  <c:v>2022.1869999999999</c:v>
                </c:pt>
                <c:pt idx="19573">
                  <c:v>2024.375</c:v>
                </c:pt>
                <c:pt idx="19574">
                  <c:v>2026.4059999999999</c:v>
                </c:pt>
                <c:pt idx="19575">
                  <c:v>2024.6089999999999</c:v>
                </c:pt>
                <c:pt idx="19576">
                  <c:v>2022.7339999999999</c:v>
                </c:pt>
                <c:pt idx="19577">
                  <c:v>2023.75</c:v>
                </c:pt>
                <c:pt idx="19578">
                  <c:v>2023.3589999999999</c:v>
                </c:pt>
                <c:pt idx="19579">
                  <c:v>2024.375</c:v>
                </c:pt>
                <c:pt idx="19580">
                  <c:v>2022.9690000000001</c:v>
                </c:pt>
                <c:pt idx="19581">
                  <c:v>2026.5619999999999</c:v>
                </c:pt>
                <c:pt idx="19582">
                  <c:v>2025.1559999999999</c:v>
                </c:pt>
                <c:pt idx="19583">
                  <c:v>2025.3910000000001</c:v>
                </c:pt>
                <c:pt idx="19584">
                  <c:v>2025.547</c:v>
                </c:pt>
                <c:pt idx="19585">
                  <c:v>2024.375</c:v>
                </c:pt>
                <c:pt idx="19586">
                  <c:v>2023.9839999999999</c:v>
                </c:pt>
                <c:pt idx="19587">
                  <c:v>2024.6089999999999</c:v>
                </c:pt>
                <c:pt idx="19588">
                  <c:v>2024.7660000000001</c:v>
                </c:pt>
                <c:pt idx="19589">
                  <c:v>2026.172</c:v>
                </c:pt>
                <c:pt idx="19590">
                  <c:v>2025.9369999999999</c:v>
                </c:pt>
                <c:pt idx="19591">
                  <c:v>2023.3589999999999</c:v>
                </c:pt>
                <c:pt idx="19592">
                  <c:v>2026.5619999999999</c:v>
                </c:pt>
                <c:pt idx="19593">
                  <c:v>2027.7339999999999</c:v>
                </c:pt>
                <c:pt idx="19594">
                  <c:v>2023.5940000000001</c:v>
                </c:pt>
                <c:pt idx="19595">
                  <c:v>2024.375</c:v>
                </c:pt>
                <c:pt idx="19596">
                  <c:v>2024.7660000000001</c:v>
                </c:pt>
                <c:pt idx="19597">
                  <c:v>2022.9690000000001</c:v>
                </c:pt>
                <c:pt idx="19598">
                  <c:v>2023.5940000000001</c:v>
                </c:pt>
                <c:pt idx="19599">
                  <c:v>2022.7339999999999</c:v>
                </c:pt>
                <c:pt idx="19600">
                  <c:v>2024.1410000000001</c:v>
                </c:pt>
                <c:pt idx="19601">
                  <c:v>2024.7660000000001</c:v>
                </c:pt>
                <c:pt idx="19602">
                  <c:v>2025</c:v>
                </c:pt>
                <c:pt idx="19603">
                  <c:v>2022.3440000000001</c:v>
                </c:pt>
                <c:pt idx="19604">
                  <c:v>2023.5940000000001</c:v>
                </c:pt>
                <c:pt idx="19605">
                  <c:v>2026.4059999999999</c:v>
                </c:pt>
                <c:pt idx="19606">
                  <c:v>2025</c:v>
                </c:pt>
                <c:pt idx="19607">
                  <c:v>2023.9839999999999</c:v>
                </c:pt>
                <c:pt idx="19608">
                  <c:v>2024.375</c:v>
                </c:pt>
                <c:pt idx="19609">
                  <c:v>2022.3440000000001</c:v>
                </c:pt>
                <c:pt idx="19610">
                  <c:v>2025</c:v>
                </c:pt>
                <c:pt idx="19611">
                  <c:v>2024.7660000000001</c:v>
                </c:pt>
                <c:pt idx="19612">
                  <c:v>2023.203</c:v>
                </c:pt>
                <c:pt idx="19613">
                  <c:v>2023.9839999999999</c:v>
                </c:pt>
                <c:pt idx="19614">
                  <c:v>2021.797</c:v>
                </c:pt>
                <c:pt idx="19615">
                  <c:v>2022.9690000000001</c:v>
                </c:pt>
                <c:pt idx="19616">
                  <c:v>2022.1869999999999</c:v>
                </c:pt>
                <c:pt idx="19617">
                  <c:v>2021.797</c:v>
                </c:pt>
                <c:pt idx="19618">
                  <c:v>2024.375</c:v>
                </c:pt>
                <c:pt idx="19619">
                  <c:v>2023.203</c:v>
                </c:pt>
                <c:pt idx="19620">
                  <c:v>2020.547</c:v>
                </c:pt>
                <c:pt idx="19621">
                  <c:v>2023.203</c:v>
                </c:pt>
                <c:pt idx="19622">
                  <c:v>2021.797</c:v>
                </c:pt>
                <c:pt idx="19623">
                  <c:v>2021.4059999999999</c:v>
                </c:pt>
                <c:pt idx="19624">
                  <c:v>2021.172</c:v>
                </c:pt>
                <c:pt idx="19625">
                  <c:v>2021.5619999999999</c:v>
                </c:pt>
                <c:pt idx="19626">
                  <c:v>2020.9369999999999</c:v>
                </c:pt>
                <c:pt idx="19627">
                  <c:v>2021.953</c:v>
                </c:pt>
                <c:pt idx="19628">
                  <c:v>2021.172</c:v>
                </c:pt>
                <c:pt idx="19629">
                  <c:v>2022.1869999999999</c:v>
                </c:pt>
                <c:pt idx="19630">
                  <c:v>2023.203</c:v>
                </c:pt>
                <c:pt idx="19631">
                  <c:v>2021.172</c:v>
                </c:pt>
                <c:pt idx="19632">
                  <c:v>2020.547</c:v>
                </c:pt>
                <c:pt idx="19633">
                  <c:v>2020.7809999999999</c:v>
                </c:pt>
                <c:pt idx="19634">
                  <c:v>2021.172</c:v>
                </c:pt>
                <c:pt idx="19635">
                  <c:v>2022.3440000000001</c:v>
                </c:pt>
                <c:pt idx="19636">
                  <c:v>2021.5619999999999</c:v>
                </c:pt>
                <c:pt idx="19637">
                  <c:v>2021.797</c:v>
                </c:pt>
                <c:pt idx="19638">
                  <c:v>2020.7809999999999</c:v>
                </c:pt>
                <c:pt idx="19639">
                  <c:v>2020</c:v>
                </c:pt>
                <c:pt idx="19640">
                  <c:v>2019.6089999999999</c:v>
                </c:pt>
                <c:pt idx="19641">
                  <c:v>2021.172</c:v>
                </c:pt>
                <c:pt idx="19642">
                  <c:v>2021.4059999999999</c:v>
                </c:pt>
                <c:pt idx="19643">
                  <c:v>2019.375</c:v>
                </c:pt>
                <c:pt idx="19644">
                  <c:v>2018.3589999999999</c:v>
                </c:pt>
                <c:pt idx="19645">
                  <c:v>2020.1559999999999</c:v>
                </c:pt>
                <c:pt idx="19646">
                  <c:v>2019.375</c:v>
                </c:pt>
                <c:pt idx="19647">
                  <c:v>2019.1410000000001</c:v>
                </c:pt>
                <c:pt idx="19648">
                  <c:v>2019.375</c:v>
                </c:pt>
                <c:pt idx="19649">
                  <c:v>2020.7809999999999</c:v>
                </c:pt>
                <c:pt idx="19650">
                  <c:v>2017.3440000000001</c:v>
                </c:pt>
                <c:pt idx="19651">
                  <c:v>2018.203</c:v>
                </c:pt>
                <c:pt idx="19652">
                  <c:v>2019.7660000000001</c:v>
                </c:pt>
                <c:pt idx="19653">
                  <c:v>2019.7660000000001</c:v>
                </c:pt>
                <c:pt idx="19654">
                  <c:v>2017.578</c:v>
                </c:pt>
                <c:pt idx="19655">
                  <c:v>2017.9690000000001</c:v>
                </c:pt>
                <c:pt idx="19656">
                  <c:v>2019.6089999999999</c:v>
                </c:pt>
                <c:pt idx="19657">
                  <c:v>2020.547</c:v>
                </c:pt>
                <c:pt idx="19658">
                  <c:v>2016.953</c:v>
                </c:pt>
                <c:pt idx="19659">
                  <c:v>2016.172</c:v>
                </c:pt>
                <c:pt idx="19660">
                  <c:v>2017.578</c:v>
                </c:pt>
                <c:pt idx="19661">
                  <c:v>2016.5619999999999</c:v>
                </c:pt>
                <c:pt idx="19662">
                  <c:v>2018.3589999999999</c:v>
                </c:pt>
                <c:pt idx="19663">
                  <c:v>2018.3589999999999</c:v>
                </c:pt>
                <c:pt idx="19664">
                  <c:v>2016.797</c:v>
                </c:pt>
                <c:pt idx="19665">
                  <c:v>2017.578</c:v>
                </c:pt>
                <c:pt idx="19666">
                  <c:v>2015.9369999999999</c:v>
                </c:pt>
                <c:pt idx="19667">
                  <c:v>2016.797</c:v>
                </c:pt>
                <c:pt idx="19668">
                  <c:v>2018.5940000000001</c:v>
                </c:pt>
                <c:pt idx="19669">
                  <c:v>2016.797</c:v>
                </c:pt>
                <c:pt idx="19670">
                  <c:v>2016.4059999999999</c:v>
                </c:pt>
                <c:pt idx="19671">
                  <c:v>2017.1869999999999</c:v>
                </c:pt>
                <c:pt idx="19672">
                  <c:v>2016.5619999999999</c:v>
                </c:pt>
                <c:pt idx="19673">
                  <c:v>2015.1559999999999</c:v>
                </c:pt>
                <c:pt idx="19674">
                  <c:v>2015.7809999999999</c:v>
                </c:pt>
                <c:pt idx="19675">
                  <c:v>2017.3440000000001</c:v>
                </c:pt>
                <c:pt idx="19676">
                  <c:v>2016.172</c:v>
                </c:pt>
                <c:pt idx="19677">
                  <c:v>2016.5619999999999</c:v>
                </c:pt>
                <c:pt idx="19678">
                  <c:v>2016.953</c:v>
                </c:pt>
                <c:pt idx="19679">
                  <c:v>2017.3440000000001</c:v>
                </c:pt>
                <c:pt idx="19680">
                  <c:v>2016.953</c:v>
                </c:pt>
                <c:pt idx="19681">
                  <c:v>2015.3910000000001</c:v>
                </c:pt>
                <c:pt idx="19682">
                  <c:v>2018.5940000000001</c:v>
                </c:pt>
                <c:pt idx="19683">
                  <c:v>2016.172</c:v>
                </c:pt>
                <c:pt idx="19684">
                  <c:v>2017.578</c:v>
                </c:pt>
                <c:pt idx="19685">
                  <c:v>2017.578</c:v>
                </c:pt>
                <c:pt idx="19686">
                  <c:v>2015.547</c:v>
                </c:pt>
                <c:pt idx="19687">
                  <c:v>2017.9690000000001</c:v>
                </c:pt>
                <c:pt idx="19688">
                  <c:v>2017.7339999999999</c:v>
                </c:pt>
                <c:pt idx="19689">
                  <c:v>2016.4059999999999</c:v>
                </c:pt>
                <c:pt idx="19690">
                  <c:v>2019.6089999999999</c:v>
                </c:pt>
                <c:pt idx="19691">
                  <c:v>2013.3589999999999</c:v>
                </c:pt>
                <c:pt idx="19692">
                  <c:v>2014.6089999999999</c:v>
                </c:pt>
                <c:pt idx="19693">
                  <c:v>2016.4059999999999</c:v>
                </c:pt>
                <c:pt idx="19694">
                  <c:v>2016.172</c:v>
                </c:pt>
                <c:pt idx="19695">
                  <c:v>2016.797</c:v>
                </c:pt>
                <c:pt idx="19696">
                  <c:v>2013.75</c:v>
                </c:pt>
                <c:pt idx="19697">
                  <c:v>2015.547</c:v>
                </c:pt>
                <c:pt idx="19698">
                  <c:v>2014.1410000000001</c:v>
                </c:pt>
                <c:pt idx="19699">
                  <c:v>2015</c:v>
                </c:pt>
                <c:pt idx="19700">
                  <c:v>2016.4059999999999</c:v>
                </c:pt>
                <c:pt idx="19701">
                  <c:v>2015.1559999999999</c:v>
                </c:pt>
                <c:pt idx="19702">
                  <c:v>2014.375</c:v>
                </c:pt>
                <c:pt idx="19703">
                  <c:v>2016.4059999999999</c:v>
                </c:pt>
                <c:pt idx="19704">
                  <c:v>2012.3440000000001</c:v>
                </c:pt>
                <c:pt idx="19705">
                  <c:v>2014.7660000000001</c:v>
                </c:pt>
                <c:pt idx="19706">
                  <c:v>2013.75</c:v>
                </c:pt>
                <c:pt idx="19707">
                  <c:v>2016.172</c:v>
                </c:pt>
                <c:pt idx="19708">
                  <c:v>2016.797</c:v>
                </c:pt>
                <c:pt idx="19709">
                  <c:v>2015.3910000000001</c:v>
                </c:pt>
                <c:pt idx="19710">
                  <c:v>2014.1410000000001</c:v>
                </c:pt>
                <c:pt idx="19711">
                  <c:v>2015.547</c:v>
                </c:pt>
                <c:pt idx="19712">
                  <c:v>2015.547</c:v>
                </c:pt>
                <c:pt idx="19713">
                  <c:v>2016.4059999999999</c:v>
                </c:pt>
                <c:pt idx="19714">
                  <c:v>2014.7660000000001</c:v>
                </c:pt>
                <c:pt idx="19715">
                  <c:v>2015.3910000000001</c:v>
                </c:pt>
                <c:pt idx="19716">
                  <c:v>2016.5619999999999</c:v>
                </c:pt>
                <c:pt idx="19717">
                  <c:v>2014.6089999999999</c:v>
                </c:pt>
                <c:pt idx="19718">
                  <c:v>2015.3910000000001</c:v>
                </c:pt>
                <c:pt idx="19719">
                  <c:v>2013.9839999999999</c:v>
                </c:pt>
                <c:pt idx="19720">
                  <c:v>2014.375</c:v>
                </c:pt>
                <c:pt idx="19721">
                  <c:v>2014.6089999999999</c:v>
                </c:pt>
                <c:pt idx="19722">
                  <c:v>2015.3910000000001</c:v>
                </c:pt>
                <c:pt idx="19723">
                  <c:v>2015.547</c:v>
                </c:pt>
                <c:pt idx="19724">
                  <c:v>2015.547</c:v>
                </c:pt>
                <c:pt idx="19725">
                  <c:v>2013.75</c:v>
                </c:pt>
                <c:pt idx="19726">
                  <c:v>2017.7339999999999</c:v>
                </c:pt>
                <c:pt idx="19727">
                  <c:v>2012.7339999999999</c:v>
                </c:pt>
                <c:pt idx="19728">
                  <c:v>2016.172</c:v>
                </c:pt>
                <c:pt idx="19729">
                  <c:v>2013.9839999999999</c:v>
                </c:pt>
                <c:pt idx="19730">
                  <c:v>2014.375</c:v>
                </c:pt>
                <c:pt idx="19731">
                  <c:v>2015.3910000000001</c:v>
                </c:pt>
                <c:pt idx="19732">
                  <c:v>2014.375</c:v>
                </c:pt>
                <c:pt idx="19733">
                  <c:v>2017.1869999999999</c:v>
                </c:pt>
                <c:pt idx="19734">
                  <c:v>2014.375</c:v>
                </c:pt>
                <c:pt idx="19735">
                  <c:v>2015.9369999999999</c:v>
                </c:pt>
                <c:pt idx="19736">
                  <c:v>2015.3910000000001</c:v>
                </c:pt>
                <c:pt idx="19737">
                  <c:v>2013.75</c:v>
                </c:pt>
                <c:pt idx="19738">
                  <c:v>2016.5619999999999</c:v>
                </c:pt>
                <c:pt idx="19739">
                  <c:v>2014.7660000000001</c:v>
                </c:pt>
                <c:pt idx="19740">
                  <c:v>2015.3910000000001</c:v>
                </c:pt>
                <c:pt idx="19741">
                  <c:v>2015.3910000000001</c:v>
                </c:pt>
                <c:pt idx="19742">
                  <c:v>2015.9369999999999</c:v>
                </c:pt>
                <c:pt idx="19743">
                  <c:v>2016.172</c:v>
                </c:pt>
                <c:pt idx="19744">
                  <c:v>2015.9369999999999</c:v>
                </c:pt>
                <c:pt idx="19745">
                  <c:v>2015</c:v>
                </c:pt>
                <c:pt idx="19746">
                  <c:v>2016.797</c:v>
                </c:pt>
                <c:pt idx="19747">
                  <c:v>2018.3589999999999</c:v>
                </c:pt>
                <c:pt idx="19748">
                  <c:v>2015.7809999999999</c:v>
                </c:pt>
                <c:pt idx="19749">
                  <c:v>2012.578</c:v>
                </c:pt>
                <c:pt idx="19750">
                  <c:v>2015.1559999999999</c:v>
                </c:pt>
                <c:pt idx="19751">
                  <c:v>2016.5619999999999</c:v>
                </c:pt>
                <c:pt idx="19752">
                  <c:v>2017.1869999999999</c:v>
                </c:pt>
                <c:pt idx="19753">
                  <c:v>2016.172</c:v>
                </c:pt>
                <c:pt idx="19754">
                  <c:v>2020.3910000000001</c:v>
                </c:pt>
                <c:pt idx="19755">
                  <c:v>2015.9369999999999</c:v>
                </c:pt>
                <c:pt idx="19756">
                  <c:v>2015</c:v>
                </c:pt>
                <c:pt idx="19757">
                  <c:v>2019.6089999999999</c:v>
                </c:pt>
                <c:pt idx="19758">
                  <c:v>2015</c:v>
                </c:pt>
                <c:pt idx="19759">
                  <c:v>2016.953</c:v>
                </c:pt>
                <c:pt idx="19760">
                  <c:v>2016.5619999999999</c:v>
                </c:pt>
                <c:pt idx="19761">
                  <c:v>2018.75</c:v>
                </c:pt>
                <c:pt idx="19762">
                  <c:v>2017.1869999999999</c:v>
                </c:pt>
                <c:pt idx="19763">
                  <c:v>2017.578</c:v>
                </c:pt>
                <c:pt idx="19764">
                  <c:v>2016.953</c:v>
                </c:pt>
                <c:pt idx="19765">
                  <c:v>2015.7809999999999</c:v>
                </c:pt>
                <c:pt idx="19766">
                  <c:v>2018.9839999999999</c:v>
                </c:pt>
                <c:pt idx="19767">
                  <c:v>2015.1559999999999</c:v>
                </c:pt>
                <c:pt idx="19768">
                  <c:v>2017.1869999999999</c:v>
                </c:pt>
                <c:pt idx="19769">
                  <c:v>2018.75</c:v>
                </c:pt>
                <c:pt idx="19770">
                  <c:v>2018.9839999999999</c:v>
                </c:pt>
                <c:pt idx="19771">
                  <c:v>2019.6089999999999</c:v>
                </c:pt>
                <c:pt idx="19772">
                  <c:v>2018.3589999999999</c:v>
                </c:pt>
                <c:pt idx="19773">
                  <c:v>2019.7660000000001</c:v>
                </c:pt>
                <c:pt idx="19774">
                  <c:v>2018.3589999999999</c:v>
                </c:pt>
                <c:pt idx="19775">
                  <c:v>2019.1410000000001</c:v>
                </c:pt>
                <c:pt idx="19776">
                  <c:v>2018.3589999999999</c:v>
                </c:pt>
                <c:pt idx="19777">
                  <c:v>2021.4059999999999</c:v>
                </c:pt>
                <c:pt idx="19778">
                  <c:v>2018.3589999999999</c:v>
                </c:pt>
                <c:pt idx="19779">
                  <c:v>2019.1410000000001</c:v>
                </c:pt>
                <c:pt idx="19780">
                  <c:v>2019.375</c:v>
                </c:pt>
                <c:pt idx="19781">
                  <c:v>2019.1410000000001</c:v>
                </c:pt>
                <c:pt idx="19782">
                  <c:v>2018.9839999999999</c:v>
                </c:pt>
                <c:pt idx="19783">
                  <c:v>2019.375</c:v>
                </c:pt>
                <c:pt idx="19784">
                  <c:v>2019.1410000000001</c:v>
                </c:pt>
                <c:pt idx="19785">
                  <c:v>2018.5940000000001</c:v>
                </c:pt>
                <c:pt idx="19786">
                  <c:v>2020.9369999999999</c:v>
                </c:pt>
                <c:pt idx="19787">
                  <c:v>2020.3910000000001</c:v>
                </c:pt>
                <c:pt idx="19788">
                  <c:v>2019.7660000000001</c:v>
                </c:pt>
                <c:pt idx="19789">
                  <c:v>2019.375</c:v>
                </c:pt>
                <c:pt idx="19790">
                  <c:v>2018.75</c:v>
                </c:pt>
                <c:pt idx="19791">
                  <c:v>2017.7339999999999</c:v>
                </c:pt>
                <c:pt idx="19792">
                  <c:v>2018.5940000000001</c:v>
                </c:pt>
                <c:pt idx="19793">
                  <c:v>2021.4059999999999</c:v>
                </c:pt>
                <c:pt idx="19794">
                  <c:v>2020.1559999999999</c:v>
                </c:pt>
                <c:pt idx="19795">
                  <c:v>2018.9839999999999</c:v>
                </c:pt>
                <c:pt idx="19796">
                  <c:v>2019.6089999999999</c:v>
                </c:pt>
                <c:pt idx="19797">
                  <c:v>2022.1869999999999</c:v>
                </c:pt>
                <c:pt idx="19798">
                  <c:v>2019.1410000000001</c:v>
                </c:pt>
                <c:pt idx="19799">
                  <c:v>2020</c:v>
                </c:pt>
                <c:pt idx="19800">
                  <c:v>2020.1559999999999</c:v>
                </c:pt>
                <c:pt idx="19801">
                  <c:v>2018.203</c:v>
                </c:pt>
                <c:pt idx="19802">
                  <c:v>2020.3910000000001</c:v>
                </c:pt>
                <c:pt idx="19803">
                  <c:v>2020.3910000000001</c:v>
                </c:pt>
                <c:pt idx="19804">
                  <c:v>2021.5619999999999</c:v>
                </c:pt>
                <c:pt idx="19805">
                  <c:v>2021.797</c:v>
                </c:pt>
                <c:pt idx="19806">
                  <c:v>2022.7339999999999</c:v>
                </c:pt>
                <c:pt idx="19807">
                  <c:v>2021.953</c:v>
                </c:pt>
                <c:pt idx="19808">
                  <c:v>2022.1869999999999</c:v>
                </c:pt>
                <c:pt idx="19809">
                  <c:v>2022.1869999999999</c:v>
                </c:pt>
                <c:pt idx="19810">
                  <c:v>2020.7809999999999</c:v>
                </c:pt>
                <c:pt idx="19811">
                  <c:v>2021.797</c:v>
                </c:pt>
                <c:pt idx="19812">
                  <c:v>2021.4059999999999</c:v>
                </c:pt>
                <c:pt idx="19813">
                  <c:v>2021.4059999999999</c:v>
                </c:pt>
                <c:pt idx="19814">
                  <c:v>2021.797</c:v>
                </c:pt>
                <c:pt idx="19815">
                  <c:v>2020.547</c:v>
                </c:pt>
                <c:pt idx="19816">
                  <c:v>2021.797</c:v>
                </c:pt>
                <c:pt idx="19817">
                  <c:v>2022.7339999999999</c:v>
                </c:pt>
                <c:pt idx="19818">
                  <c:v>2022.1869999999999</c:v>
                </c:pt>
                <c:pt idx="19819">
                  <c:v>2023.5940000000001</c:v>
                </c:pt>
                <c:pt idx="19820">
                  <c:v>2021.797</c:v>
                </c:pt>
                <c:pt idx="19821">
                  <c:v>2025.547</c:v>
                </c:pt>
                <c:pt idx="19822">
                  <c:v>2020.9369999999999</c:v>
                </c:pt>
                <c:pt idx="19823">
                  <c:v>2022.9690000000001</c:v>
                </c:pt>
                <c:pt idx="19824">
                  <c:v>2021.797</c:v>
                </c:pt>
                <c:pt idx="19825">
                  <c:v>2023.3589999999999</c:v>
                </c:pt>
                <c:pt idx="19826">
                  <c:v>2024.7660000000001</c:v>
                </c:pt>
                <c:pt idx="19827">
                  <c:v>2024.6089999999999</c:v>
                </c:pt>
                <c:pt idx="19828">
                  <c:v>2022.1869999999999</c:v>
                </c:pt>
                <c:pt idx="19829">
                  <c:v>2025</c:v>
                </c:pt>
                <c:pt idx="19830">
                  <c:v>2024.7660000000001</c:v>
                </c:pt>
                <c:pt idx="19831">
                  <c:v>2023.3589999999999</c:v>
                </c:pt>
                <c:pt idx="19832">
                  <c:v>2024.7660000000001</c:v>
                </c:pt>
                <c:pt idx="19833">
                  <c:v>2022.1869999999999</c:v>
                </c:pt>
                <c:pt idx="19834">
                  <c:v>2024.6089999999999</c:v>
                </c:pt>
                <c:pt idx="19835">
                  <c:v>2022.1869999999999</c:v>
                </c:pt>
                <c:pt idx="19836">
                  <c:v>2022.7339999999999</c:v>
                </c:pt>
                <c:pt idx="19837">
                  <c:v>2025.1559999999999</c:v>
                </c:pt>
                <c:pt idx="19838">
                  <c:v>2021.953</c:v>
                </c:pt>
                <c:pt idx="19839">
                  <c:v>2023.203</c:v>
                </c:pt>
                <c:pt idx="19840">
                  <c:v>2023.75</c:v>
                </c:pt>
                <c:pt idx="19841">
                  <c:v>2025.3910000000001</c:v>
                </c:pt>
                <c:pt idx="19842">
                  <c:v>2022.578</c:v>
                </c:pt>
                <c:pt idx="19843">
                  <c:v>2022.3440000000001</c:v>
                </c:pt>
                <c:pt idx="19844">
                  <c:v>2025.1559999999999</c:v>
                </c:pt>
                <c:pt idx="19845">
                  <c:v>2021.953</c:v>
                </c:pt>
                <c:pt idx="19846">
                  <c:v>2023.75</c:v>
                </c:pt>
                <c:pt idx="19847">
                  <c:v>2023.75</c:v>
                </c:pt>
                <c:pt idx="19848">
                  <c:v>2023.3589999999999</c:v>
                </c:pt>
                <c:pt idx="19849">
                  <c:v>2022.7339999999999</c:v>
                </c:pt>
                <c:pt idx="19850">
                  <c:v>2023.9839999999999</c:v>
                </c:pt>
                <c:pt idx="19851">
                  <c:v>2022.9690000000001</c:v>
                </c:pt>
                <c:pt idx="19852">
                  <c:v>2022.1869999999999</c:v>
                </c:pt>
                <c:pt idx="19853">
                  <c:v>2025</c:v>
                </c:pt>
                <c:pt idx="19854">
                  <c:v>2022.578</c:v>
                </c:pt>
                <c:pt idx="19855">
                  <c:v>2021.5619999999999</c:v>
                </c:pt>
                <c:pt idx="19856">
                  <c:v>2024.1410000000001</c:v>
                </c:pt>
                <c:pt idx="19857">
                  <c:v>2021.797</c:v>
                </c:pt>
                <c:pt idx="19858">
                  <c:v>2024.1410000000001</c:v>
                </c:pt>
                <c:pt idx="19859">
                  <c:v>2022.9690000000001</c:v>
                </c:pt>
                <c:pt idx="19860">
                  <c:v>2023.5940000000001</c:v>
                </c:pt>
                <c:pt idx="19861">
                  <c:v>2024.375</c:v>
                </c:pt>
                <c:pt idx="19862">
                  <c:v>2023.203</c:v>
                </c:pt>
                <c:pt idx="19863">
                  <c:v>2020.1559999999999</c:v>
                </c:pt>
                <c:pt idx="19864">
                  <c:v>2025.3910000000001</c:v>
                </c:pt>
                <c:pt idx="19865">
                  <c:v>2023.5940000000001</c:v>
                </c:pt>
                <c:pt idx="19866">
                  <c:v>2021.172</c:v>
                </c:pt>
                <c:pt idx="19867">
                  <c:v>2022.3440000000001</c:v>
                </c:pt>
                <c:pt idx="19868">
                  <c:v>2023.5940000000001</c:v>
                </c:pt>
                <c:pt idx="19869">
                  <c:v>2023.203</c:v>
                </c:pt>
                <c:pt idx="19870">
                  <c:v>2023.3589999999999</c:v>
                </c:pt>
                <c:pt idx="19871">
                  <c:v>2023.9839999999999</c:v>
                </c:pt>
                <c:pt idx="19872">
                  <c:v>2022.9690000000001</c:v>
                </c:pt>
                <c:pt idx="19873">
                  <c:v>2024.375</c:v>
                </c:pt>
                <c:pt idx="19874">
                  <c:v>2021.797</c:v>
                </c:pt>
                <c:pt idx="19875">
                  <c:v>2022.7339999999999</c:v>
                </c:pt>
                <c:pt idx="19876">
                  <c:v>2024.375</c:v>
                </c:pt>
                <c:pt idx="19877">
                  <c:v>2024.1410000000001</c:v>
                </c:pt>
                <c:pt idx="19878">
                  <c:v>2022.3440000000001</c:v>
                </c:pt>
                <c:pt idx="19879">
                  <c:v>2023.75</c:v>
                </c:pt>
                <c:pt idx="19880">
                  <c:v>2022.9690000000001</c:v>
                </c:pt>
                <c:pt idx="19881">
                  <c:v>2021.172</c:v>
                </c:pt>
                <c:pt idx="19882">
                  <c:v>2024.7660000000001</c:v>
                </c:pt>
                <c:pt idx="19883">
                  <c:v>2022.7339999999999</c:v>
                </c:pt>
                <c:pt idx="19884">
                  <c:v>2020.1559999999999</c:v>
                </c:pt>
                <c:pt idx="19885">
                  <c:v>2022.9690000000001</c:v>
                </c:pt>
                <c:pt idx="19886">
                  <c:v>2022.9690000000001</c:v>
                </c:pt>
                <c:pt idx="19887">
                  <c:v>2022.3440000000001</c:v>
                </c:pt>
                <c:pt idx="19888">
                  <c:v>2020.9369999999999</c:v>
                </c:pt>
                <c:pt idx="19889">
                  <c:v>2023.75</c:v>
                </c:pt>
                <c:pt idx="19890">
                  <c:v>2022.578</c:v>
                </c:pt>
                <c:pt idx="19891">
                  <c:v>2020.3910000000001</c:v>
                </c:pt>
                <c:pt idx="19892">
                  <c:v>2022.578</c:v>
                </c:pt>
                <c:pt idx="19893">
                  <c:v>2021.4059999999999</c:v>
                </c:pt>
                <c:pt idx="19894">
                  <c:v>2022.578</c:v>
                </c:pt>
                <c:pt idx="19895">
                  <c:v>2020</c:v>
                </c:pt>
                <c:pt idx="19896">
                  <c:v>2022.578</c:v>
                </c:pt>
                <c:pt idx="19897">
                  <c:v>2021.4059999999999</c:v>
                </c:pt>
                <c:pt idx="19898">
                  <c:v>2020.7809999999999</c:v>
                </c:pt>
                <c:pt idx="19899">
                  <c:v>2020.547</c:v>
                </c:pt>
                <c:pt idx="19900">
                  <c:v>2023.203</c:v>
                </c:pt>
                <c:pt idx="19901">
                  <c:v>2021.172</c:v>
                </c:pt>
                <c:pt idx="19902">
                  <c:v>2020.1559999999999</c:v>
                </c:pt>
                <c:pt idx="19903">
                  <c:v>2020.547</c:v>
                </c:pt>
                <c:pt idx="19904">
                  <c:v>2021.953</c:v>
                </c:pt>
                <c:pt idx="19905">
                  <c:v>2021.4059999999999</c:v>
                </c:pt>
                <c:pt idx="19906">
                  <c:v>2020.3910000000001</c:v>
                </c:pt>
                <c:pt idx="19907">
                  <c:v>2021.797</c:v>
                </c:pt>
                <c:pt idx="19908">
                  <c:v>2021.172</c:v>
                </c:pt>
                <c:pt idx="19909">
                  <c:v>2021.5619999999999</c:v>
                </c:pt>
                <c:pt idx="19910">
                  <c:v>2020.1559999999999</c:v>
                </c:pt>
                <c:pt idx="19911">
                  <c:v>2020</c:v>
                </c:pt>
                <c:pt idx="19912">
                  <c:v>2020.1559999999999</c:v>
                </c:pt>
                <c:pt idx="19913">
                  <c:v>2022.3440000000001</c:v>
                </c:pt>
                <c:pt idx="19914">
                  <c:v>2020.547</c:v>
                </c:pt>
                <c:pt idx="19915">
                  <c:v>2020</c:v>
                </c:pt>
                <c:pt idx="19916">
                  <c:v>2021.5619999999999</c:v>
                </c:pt>
                <c:pt idx="19917">
                  <c:v>2021.4059999999999</c:v>
                </c:pt>
                <c:pt idx="19918">
                  <c:v>2020.1559999999999</c:v>
                </c:pt>
                <c:pt idx="19919">
                  <c:v>2020.9369999999999</c:v>
                </c:pt>
                <c:pt idx="19920">
                  <c:v>2020.1559999999999</c:v>
                </c:pt>
                <c:pt idx="19921">
                  <c:v>2019.6089999999999</c:v>
                </c:pt>
                <c:pt idx="19922">
                  <c:v>2019.375</c:v>
                </c:pt>
                <c:pt idx="19923">
                  <c:v>2017.1869999999999</c:v>
                </c:pt>
                <c:pt idx="19924">
                  <c:v>2019.375</c:v>
                </c:pt>
                <c:pt idx="19925">
                  <c:v>2019.375</c:v>
                </c:pt>
                <c:pt idx="19926">
                  <c:v>2018.5940000000001</c:v>
                </c:pt>
                <c:pt idx="19927">
                  <c:v>2016.172</c:v>
                </c:pt>
                <c:pt idx="19928">
                  <c:v>2019.6089999999999</c:v>
                </c:pt>
                <c:pt idx="19929">
                  <c:v>2016.797</c:v>
                </c:pt>
                <c:pt idx="19930">
                  <c:v>2019.375</c:v>
                </c:pt>
                <c:pt idx="19931">
                  <c:v>2018.5940000000001</c:v>
                </c:pt>
                <c:pt idx="19932">
                  <c:v>2017.9690000000001</c:v>
                </c:pt>
                <c:pt idx="19933">
                  <c:v>2017.9690000000001</c:v>
                </c:pt>
                <c:pt idx="19934">
                  <c:v>2019.375</c:v>
                </c:pt>
                <c:pt idx="19935">
                  <c:v>2019.1410000000001</c:v>
                </c:pt>
                <c:pt idx="19936">
                  <c:v>2017.9690000000001</c:v>
                </c:pt>
                <c:pt idx="19937">
                  <c:v>2018.5940000000001</c:v>
                </c:pt>
                <c:pt idx="19938">
                  <c:v>2018.5940000000001</c:v>
                </c:pt>
                <c:pt idx="19939">
                  <c:v>2017.3440000000001</c:v>
                </c:pt>
                <c:pt idx="19940">
                  <c:v>2018.5940000000001</c:v>
                </c:pt>
                <c:pt idx="19941">
                  <c:v>2019.1410000000001</c:v>
                </c:pt>
                <c:pt idx="19942">
                  <c:v>2017.3440000000001</c:v>
                </c:pt>
                <c:pt idx="19943">
                  <c:v>2017.3440000000001</c:v>
                </c:pt>
                <c:pt idx="19944">
                  <c:v>2020.547</c:v>
                </c:pt>
                <c:pt idx="19945">
                  <c:v>2018.5940000000001</c:v>
                </c:pt>
                <c:pt idx="19946">
                  <c:v>2017.7339999999999</c:v>
                </c:pt>
                <c:pt idx="19947">
                  <c:v>2018.203</c:v>
                </c:pt>
                <c:pt idx="19948">
                  <c:v>2018.203</c:v>
                </c:pt>
                <c:pt idx="19949">
                  <c:v>2018.3589999999999</c:v>
                </c:pt>
                <c:pt idx="19950">
                  <c:v>2016.953</c:v>
                </c:pt>
                <c:pt idx="19951">
                  <c:v>2016.4059999999999</c:v>
                </c:pt>
                <c:pt idx="19952">
                  <c:v>2017.3440000000001</c:v>
                </c:pt>
                <c:pt idx="19953">
                  <c:v>2016.172</c:v>
                </c:pt>
                <c:pt idx="19954">
                  <c:v>2015.547</c:v>
                </c:pt>
                <c:pt idx="19955">
                  <c:v>2017.578</c:v>
                </c:pt>
                <c:pt idx="19956">
                  <c:v>2015.3910000000001</c:v>
                </c:pt>
                <c:pt idx="19957">
                  <c:v>2015.7809999999999</c:v>
                </c:pt>
                <c:pt idx="19958">
                  <c:v>2016.172</c:v>
                </c:pt>
                <c:pt idx="19959">
                  <c:v>2016.172</c:v>
                </c:pt>
                <c:pt idx="19960">
                  <c:v>2017.3440000000001</c:v>
                </c:pt>
                <c:pt idx="19961">
                  <c:v>2014.7660000000001</c:v>
                </c:pt>
                <c:pt idx="19962">
                  <c:v>2016.172</c:v>
                </c:pt>
                <c:pt idx="19963">
                  <c:v>2017.3440000000001</c:v>
                </c:pt>
                <c:pt idx="19964">
                  <c:v>2016.953</c:v>
                </c:pt>
                <c:pt idx="19965">
                  <c:v>2015</c:v>
                </c:pt>
                <c:pt idx="19966">
                  <c:v>2016.797</c:v>
                </c:pt>
                <c:pt idx="19967">
                  <c:v>2015</c:v>
                </c:pt>
                <c:pt idx="19968">
                  <c:v>2016.5619999999999</c:v>
                </c:pt>
                <c:pt idx="19969">
                  <c:v>2016.5619999999999</c:v>
                </c:pt>
                <c:pt idx="19970">
                  <c:v>2015.7809999999999</c:v>
                </c:pt>
                <c:pt idx="19971">
                  <c:v>2015.547</c:v>
                </c:pt>
                <c:pt idx="19972">
                  <c:v>2014.7660000000001</c:v>
                </c:pt>
                <c:pt idx="19973">
                  <c:v>2016.953</c:v>
                </c:pt>
                <c:pt idx="19974">
                  <c:v>2017.578</c:v>
                </c:pt>
                <c:pt idx="19975">
                  <c:v>2016.4059999999999</c:v>
                </c:pt>
                <c:pt idx="19976">
                  <c:v>2016.172</c:v>
                </c:pt>
                <c:pt idx="19977">
                  <c:v>2017.9690000000001</c:v>
                </c:pt>
                <c:pt idx="19978">
                  <c:v>2016.5619999999999</c:v>
                </c:pt>
                <c:pt idx="19979">
                  <c:v>2016.953</c:v>
                </c:pt>
                <c:pt idx="19980">
                  <c:v>2016.797</c:v>
                </c:pt>
                <c:pt idx="19981">
                  <c:v>2014.375</c:v>
                </c:pt>
                <c:pt idx="19982">
                  <c:v>2015.547</c:v>
                </c:pt>
                <c:pt idx="19983">
                  <c:v>2018.203</c:v>
                </c:pt>
                <c:pt idx="19984">
                  <c:v>2014.375</c:v>
                </c:pt>
                <c:pt idx="19985">
                  <c:v>2016.172</c:v>
                </c:pt>
                <c:pt idx="19986">
                  <c:v>2015.547</c:v>
                </c:pt>
                <c:pt idx="19987">
                  <c:v>2016.4059999999999</c:v>
                </c:pt>
                <c:pt idx="19988">
                  <c:v>2016.797</c:v>
                </c:pt>
                <c:pt idx="19989">
                  <c:v>2016.5619999999999</c:v>
                </c:pt>
                <c:pt idx="19990">
                  <c:v>2016.797</c:v>
                </c:pt>
                <c:pt idx="19991">
                  <c:v>2016.5619999999999</c:v>
                </c:pt>
                <c:pt idx="19992">
                  <c:v>2015.9369999999999</c:v>
                </c:pt>
                <c:pt idx="19993">
                  <c:v>2016.5619999999999</c:v>
                </c:pt>
                <c:pt idx="19994">
                  <c:v>2014.7660000000001</c:v>
                </c:pt>
                <c:pt idx="19995">
                  <c:v>2017.578</c:v>
                </c:pt>
                <c:pt idx="19996">
                  <c:v>2017.1869999999999</c:v>
                </c:pt>
                <c:pt idx="19997">
                  <c:v>2015.7809999999999</c:v>
                </c:pt>
                <c:pt idx="19998">
                  <c:v>2015.1559999999999</c:v>
                </c:pt>
                <c:pt idx="19999">
                  <c:v>2015.7809999999999</c:v>
                </c:pt>
                <c:pt idx="20000">
                  <c:v>2016.4059999999999</c:v>
                </c:pt>
                <c:pt idx="20001">
                  <c:v>2018.9839999999999</c:v>
                </c:pt>
                <c:pt idx="20002">
                  <c:v>2017.1869999999999</c:v>
                </c:pt>
                <c:pt idx="20003">
                  <c:v>2017.578</c:v>
                </c:pt>
                <c:pt idx="20004">
                  <c:v>2015.7809999999999</c:v>
                </c:pt>
                <c:pt idx="20005">
                  <c:v>2017.9690000000001</c:v>
                </c:pt>
                <c:pt idx="20006">
                  <c:v>2015.547</c:v>
                </c:pt>
                <c:pt idx="20007">
                  <c:v>2018.5940000000001</c:v>
                </c:pt>
                <c:pt idx="20008">
                  <c:v>2016.4059999999999</c:v>
                </c:pt>
                <c:pt idx="20009">
                  <c:v>2015</c:v>
                </c:pt>
                <c:pt idx="20010">
                  <c:v>2016.5619999999999</c:v>
                </c:pt>
                <c:pt idx="20011">
                  <c:v>2017.3440000000001</c:v>
                </c:pt>
                <c:pt idx="20012">
                  <c:v>2016.797</c:v>
                </c:pt>
                <c:pt idx="20013">
                  <c:v>2017.3440000000001</c:v>
                </c:pt>
                <c:pt idx="20014">
                  <c:v>2016.172</c:v>
                </c:pt>
                <c:pt idx="20015">
                  <c:v>2015.1559999999999</c:v>
                </c:pt>
                <c:pt idx="20016">
                  <c:v>2018.203</c:v>
                </c:pt>
                <c:pt idx="20017">
                  <c:v>2016.797</c:v>
                </c:pt>
                <c:pt idx="20018">
                  <c:v>2016.5619999999999</c:v>
                </c:pt>
                <c:pt idx="20019">
                  <c:v>2019.1410000000001</c:v>
                </c:pt>
                <c:pt idx="20020">
                  <c:v>2018.9839999999999</c:v>
                </c:pt>
                <c:pt idx="20021">
                  <c:v>2019.375</c:v>
                </c:pt>
                <c:pt idx="20022">
                  <c:v>2016.797</c:v>
                </c:pt>
                <c:pt idx="20023">
                  <c:v>2018.75</c:v>
                </c:pt>
                <c:pt idx="20024">
                  <c:v>2017.1869999999999</c:v>
                </c:pt>
                <c:pt idx="20025">
                  <c:v>2016.797</c:v>
                </c:pt>
                <c:pt idx="20026">
                  <c:v>2018.3589999999999</c:v>
                </c:pt>
                <c:pt idx="20027">
                  <c:v>2016.797</c:v>
                </c:pt>
                <c:pt idx="20028">
                  <c:v>2018.3589999999999</c:v>
                </c:pt>
                <c:pt idx="20029">
                  <c:v>2016.797</c:v>
                </c:pt>
                <c:pt idx="20030">
                  <c:v>2018.203</c:v>
                </c:pt>
                <c:pt idx="20031">
                  <c:v>2020.547</c:v>
                </c:pt>
                <c:pt idx="20032">
                  <c:v>2021.172</c:v>
                </c:pt>
                <c:pt idx="20033">
                  <c:v>2019.375</c:v>
                </c:pt>
                <c:pt idx="20034">
                  <c:v>2018.75</c:v>
                </c:pt>
                <c:pt idx="20035">
                  <c:v>2017.9690000000001</c:v>
                </c:pt>
                <c:pt idx="20036">
                  <c:v>2019.1410000000001</c:v>
                </c:pt>
                <c:pt idx="20037">
                  <c:v>2018.3589999999999</c:v>
                </c:pt>
                <c:pt idx="20038">
                  <c:v>2019.6089999999999</c:v>
                </c:pt>
                <c:pt idx="20039">
                  <c:v>2019.6089999999999</c:v>
                </c:pt>
                <c:pt idx="20040">
                  <c:v>2017.7339999999999</c:v>
                </c:pt>
                <c:pt idx="20041">
                  <c:v>2017.9690000000001</c:v>
                </c:pt>
                <c:pt idx="20042">
                  <c:v>2017.3440000000001</c:v>
                </c:pt>
                <c:pt idx="20043">
                  <c:v>2020.1559999999999</c:v>
                </c:pt>
                <c:pt idx="20044">
                  <c:v>2017.1869999999999</c:v>
                </c:pt>
                <c:pt idx="20045">
                  <c:v>2020.7809999999999</c:v>
                </c:pt>
                <c:pt idx="20046">
                  <c:v>2019.1410000000001</c:v>
                </c:pt>
                <c:pt idx="20047">
                  <c:v>2019.7660000000001</c:v>
                </c:pt>
                <c:pt idx="20048">
                  <c:v>2020.3910000000001</c:v>
                </c:pt>
                <c:pt idx="20049">
                  <c:v>2020.7809999999999</c:v>
                </c:pt>
                <c:pt idx="20050">
                  <c:v>2018.9839999999999</c:v>
                </c:pt>
                <c:pt idx="20051">
                  <c:v>2019.375</c:v>
                </c:pt>
                <c:pt idx="20052">
                  <c:v>2019.1410000000001</c:v>
                </c:pt>
                <c:pt idx="20053">
                  <c:v>2019.1410000000001</c:v>
                </c:pt>
                <c:pt idx="20054">
                  <c:v>2016.5619999999999</c:v>
                </c:pt>
                <c:pt idx="20055">
                  <c:v>2019.1410000000001</c:v>
                </c:pt>
                <c:pt idx="20056">
                  <c:v>2020.7809999999999</c:v>
                </c:pt>
                <c:pt idx="20057">
                  <c:v>2019.375</c:v>
                </c:pt>
                <c:pt idx="20058">
                  <c:v>2020.9369999999999</c:v>
                </c:pt>
                <c:pt idx="20059">
                  <c:v>2020.547</c:v>
                </c:pt>
                <c:pt idx="20060">
                  <c:v>2020</c:v>
                </c:pt>
                <c:pt idx="20061">
                  <c:v>2021.4059999999999</c:v>
                </c:pt>
                <c:pt idx="20062">
                  <c:v>2019.1410000000001</c:v>
                </c:pt>
                <c:pt idx="20063">
                  <c:v>2019.375</c:v>
                </c:pt>
                <c:pt idx="20064">
                  <c:v>2022.1869999999999</c:v>
                </c:pt>
                <c:pt idx="20065">
                  <c:v>2022.3440000000001</c:v>
                </c:pt>
                <c:pt idx="20066">
                  <c:v>2020.7809999999999</c:v>
                </c:pt>
                <c:pt idx="20067">
                  <c:v>2021.4059999999999</c:v>
                </c:pt>
                <c:pt idx="20068">
                  <c:v>2021.4059999999999</c:v>
                </c:pt>
                <c:pt idx="20069">
                  <c:v>2023.3589999999999</c:v>
                </c:pt>
                <c:pt idx="20070">
                  <c:v>2019.7660000000001</c:v>
                </c:pt>
                <c:pt idx="20071">
                  <c:v>2022.9690000000001</c:v>
                </c:pt>
                <c:pt idx="20072">
                  <c:v>2019.7660000000001</c:v>
                </c:pt>
                <c:pt idx="20073">
                  <c:v>2020.7809999999999</c:v>
                </c:pt>
                <c:pt idx="20074">
                  <c:v>2020.9369999999999</c:v>
                </c:pt>
                <c:pt idx="20075">
                  <c:v>2020.547</c:v>
                </c:pt>
                <c:pt idx="20076">
                  <c:v>2021.953</c:v>
                </c:pt>
                <c:pt idx="20077">
                  <c:v>2020.7809999999999</c:v>
                </c:pt>
                <c:pt idx="20078">
                  <c:v>2022.3440000000001</c:v>
                </c:pt>
                <c:pt idx="20079">
                  <c:v>2021.172</c:v>
                </c:pt>
                <c:pt idx="20080">
                  <c:v>2023.9839999999999</c:v>
                </c:pt>
                <c:pt idx="20081">
                  <c:v>2019.7660000000001</c:v>
                </c:pt>
                <c:pt idx="20082">
                  <c:v>2022.1869999999999</c:v>
                </c:pt>
                <c:pt idx="20083">
                  <c:v>2022.578</c:v>
                </c:pt>
                <c:pt idx="20084">
                  <c:v>2022.1869999999999</c:v>
                </c:pt>
                <c:pt idx="20085">
                  <c:v>2021.4059999999999</c:v>
                </c:pt>
                <c:pt idx="20086">
                  <c:v>2022.9690000000001</c:v>
                </c:pt>
                <c:pt idx="20087">
                  <c:v>2022.3440000000001</c:v>
                </c:pt>
                <c:pt idx="20088">
                  <c:v>2023.9839999999999</c:v>
                </c:pt>
                <c:pt idx="20089">
                  <c:v>2022.9690000000001</c:v>
                </c:pt>
                <c:pt idx="20090">
                  <c:v>2022.578</c:v>
                </c:pt>
                <c:pt idx="20091">
                  <c:v>2023.203</c:v>
                </c:pt>
                <c:pt idx="20092">
                  <c:v>2021.5619999999999</c:v>
                </c:pt>
                <c:pt idx="20093">
                  <c:v>2022.1869999999999</c:v>
                </c:pt>
                <c:pt idx="20094">
                  <c:v>2021.953</c:v>
                </c:pt>
                <c:pt idx="20095">
                  <c:v>2022.7339999999999</c:v>
                </c:pt>
                <c:pt idx="20096">
                  <c:v>2024.375</c:v>
                </c:pt>
                <c:pt idx="20097">
                  <c:v>2018.75</c:v>
                </c:pt>
                <c:pt idx="20098">
                  <c:v>2022.578</c:v>
                </c:pt>
                <c:pt idx="20099">
                  <c:v>2022.3440000000001</c:v>
                </c:pt>
                <c:pt idx="20100">
                  <c:v>2023.9839999999999</c:v>
                </c:pt>
                <c:pt idx="20101">
                  <c:v>2024.375</c:v>
                </c:pt>
                <c:pt idx="20102">
                  <c:v>2024.1410000000001</c:v>
                </c:pt>
                <c:pt idx="20103">
                  <c:v>2021.4059999999999</c:v>
                </c:pt>
                <c:pt idx="20104">
                  <c:v>2023.9839999999999</c:v>
                </c:pt>
                <c:pt idx="20105">
                  <c:v>2020.3910000000001</c:v>
                </c:pt>
                <c:pt idx="20106">
                  <c:v>2023.5940000000001</c:v>
                </c:pt>
                <c:pt idx="20107">
                  <c:v>2022.1869999999999</c:v>
                </c:pt>
                <c:pt idx="20108">
                  <c:v>2019.7660000000001</c:v>
                </c:pt>
                <c:pt idx="20109">
                  <c:v>2023.3589999999999</c:v>
                </c:pt>
                <c:pt idx="20110">
                  <c:v>2022.3440000000001</c:v>
                </c:pt>
                <c:pt idx="20111">
                  <c:v>2021.953</c:v>
                </c:pt>
                <c:pt idx="20112">
                  <c:v>2018.9839999999999</c:v>
                </c:pt>
                <c:pt idx="20113">
                  <c:v>2022.7339999999999</c:v>
                </c:pt>
                <c:pt idx="20114">
                  <c:v>2021.4059999999999</c:v>
                </c:pt>
                <c:pt idx="20115">
                  <c:v>2023.9839999999999</c:v>
                </c:pt>
                <c:pt idx="20116">
                  <c:v>2022.9690000000001</c:v>
                </c:pt>
                <c:pt idx="20117">
                  <c:v>2023.5940000000001</c:v>
                </c:pt>
                <c:pt idx="20118">
                  <c:v>2023.75</c:v>
                </c:pt>
                <c:pt idx="20119">
                  <c:v>2023.3589999999999</c:v>
                </c:pt>
                <c:pt idx="20120">
                  <c:v>2023.9839999999999</c:v>
                </c:pt>
                <c:pt idx="20121">
                  <c:v>2023.75</c:v>
                </c:pt>
                <c:pt idx="20122">
                  <c:v>2022.578</c:v>
                </c:pt>
                <c:pt idx="20123">
                  <c:v>2021.4059999999999</c:v>
                </c:pt>
                <c:pt idx="20124">
                  <c:v>2021.953</c:v>
                </c:pt>
                <c:pt idx="20125">
                  <c:v>2022.7339999999999</c:v>
                </c:pt>
                <c:pt idx="20126">
                  <c:v>2022.1869999999999</c:v>
                </c:pt>
                <c:pt idx="20127">
                  <c:v>2022.578</c:v>
                </c:pt>
                <c:pt idx="20128">
                  <c:v>2023.9839999999999</c:v>
                </c:pt>
                <c:pt idx="20129">
                  <c:v>2024.1410000000001</c:v>
                </c:pt>
                <c:pt idx="20130">
                  <c:v>2021.4059999999999</c:v>
                </c:pt>
                <c:pt idx="20131">
                  <c:v>2023.203</c:v>
                </c:pt>
                <c:pt idx="20132">
                  <c:v>2024.7660000000001</c:v>
                </c:pt>
                <c:pt idx="20133">
                  <c:v>2022.1869999999999</c:v>
                </c:pt>
                <c:pt idx="20134">
                  <c:v>2021.172</c:v>
                </c:pt>
                <c:pt idx="20135">
                  <c:v>2023.3589999999999</c:v>
                </c:pt>
                <c:pt idx="20136">
                  <c:v>2023.3589999999999</c:v>
                </c:pt>
                <c:pt idx="20137">
                  <c:v>2022.578</c:v>
                </c:pt>
                <c:pt idx="20138">
                  <c:v>2021.172</c:v>
                </c:pt>
                <c:pt idx="20139">
                  <c:v>2023.9839999999999</c:v>
                </c:pt>
                <c:pt idx="20140">
                  <c:v>2023.3589999999999</c:v>
                </c:pt>
                <c:pt idx="20141">
                  <c:v>2023.203</c:v>
                </c:pt>
                <c:pt idx="20142">
                  <c:v>2023.5940000000001</c:v>
                </c:pt>
                <c:pt idx="20143">
                  <c:v>2020.9369999999999</c:v>
                </c:pt>
                <c:pt idx="20144">
                  <c:v>2022.3440000000001</c:v>
                </c:pt>
                <c:pt idx="20145">
                  <c:v>2022.3440000000001</c:v>
                </c:pt>
                <c:pt idx="20146">
                  <c:v>2024.6089999999999</c:v>
                </c:pt>
                <c:pt idx="20147">
                  <c:v>2022.7339999999999</c:v>
                </c:pt>
                <c:pt idx="20148">
                  <c:v>2021.5619999999999</c:v>
                </c:pt>
                <c:pt idx="20149">
                  <c:v>2020.547</c:v>
                </c:pt>
                <c:pt idx="20150">
                  <c:v>2021.797</c:v>
                </c:pt>
                <c:pt idx="20151">
                  <c:v>2023.3589999999999</c:v>
                </c:pt>
                <c:pt idx="20152">
                  <c:v>2020.1559999999999</c:v>
                </c:pt>
                <c:pt idx="20153">
                  <c:v>2021.5619999999999</c:v>
                </c:pt>
                <c:pt idx="20154">
                  <c:v>2021.953</c:v>
                </c:pt>
                <c:pt idx="20155">
                  <c:v>2023.9839999999999</c:v>
                </c:pt>
                <c:pt idx="20156">
                  <c:v>2022.9690000000001</c:v>
                </c:pt>
                <c:pt idx="20157">
                  <c:v>2023.3589999999999</c:v>
                </c:pt>
                <c:pt idx="20158">
                  <c:v>2019.7660000000001</c:v>
                </c:pt>
                <c:pt idx="20159">
                  <c:v>2021.172</c:v>
                </c:pt>
                <c:pt idx="20160">
                  <c:v>2021.172</c:v>
                </c:pt>
                <c:pt idx="20161">
                  <c:v>2020.7809999999999</c:v>
                </c:pt>
                <c:pt idx="20162">
                  <c:v>2019.375</c:v>
                </c:pt>
                <c:pt idx="20163">
                  <c:v>2020.7809999999999</c:v>
                </c:pt>
                <c:pt idx="20164">
                  <c:v>2023.203</c:v>
                </c:pt>
                <c:pt idx="20165">
                  <c:v>2021.172</c:v>
                </c:pt>
                <c:pt idx="20166">
                  <c:v>2021.172</c:v>
                </c:pt>
                <c:pt idx="20167">
                  <c:v>2020.9369999999999</c:v>
                </c:pt>
                <c:pt idx="20168">
                  <c:v>2021.4059999999999</c:v>
                </c:pt>
                <c:pt idx="20169">
                  <c:v>2021.4059999999999</c:v>
                </c:pt>
                <c:pt idx="20170">
                  <c:v>2019.7660000000001</c:v>
                </c:pt>
                <c:pt idx="20171">
                  <c:v>2021.953</c:v>
                </c:pt>
                <c:pt idx="20172">
                  <c:v>2020.7809999999999</c:v>
                </c:pt>
                <c:pt idx="20173">
                  <c:v>2020.547</c:v>
                </c:pt>
                <c:pt idx="20174">
                  <c:v>2020.547</c:v>
                </c:pt>
                <c:pt idx="20175">
                  <c:v>2020.3910000000001</c:v>
                </c:pt>
                <c:pt idx="20176">
                  <c:v>2020</c:v>
                </c:pt>
                <c:pt idx="20177">
                  <c:v>2020.7809999999999</c:v>
                </c:pt>
                <c:pt idx="20178">
                  <c:v>2021.172</c:v>
                </c:pt>
                <c:pt idx="20179">
                  <c:v>2021.172</c:v>
                </c:pt>
                <c:pt idx="20180">
                  <c:v>2020.7809999999999</c:v>
                </c:pt>
                <c:pt idx="20181">
                  <c:v>2021.4059999999999</c:v>
                </c:pt>
                <c:pt idx="20182">
                  <c:v>2020.7809999999999</c:v>
                </c:pt>
                <c:pt idx="20183">
                  <c:v>2019.6089999999999</c:v>
                </c:pt>
                <c:pt idx="20184">
                  <c:v>2019.1410000000001</c:v>
                </c:pt>
                <c:pt idx="20185">
                  <c:v>2018.203</c:v>
                </c:pt>
                <c:pt idx="20186">
                  <c:v>2020.3910000000001</c:v>
                </c:pt>
                <c:pt idx="20187">
                  <c:v>2018.5940000000001</c:v>
                </c:pt>
                <c:pt idx="20188">
                  <c:v>2017.1869999999999</c:v>
                </c:pt>
                <c:pt idx="20189">
                  <c:v>2020</c:v>
                </c:pt>
                <c:pt idx="20190">
                  <c:v>2019.7660000000001</c:v>
                </c:pt>
                <c:pt idx="20191">
                  <c:v>2019.1410000000001</c:v>
                </c:pt>
                <c:pt idx="20192">
                  <c:v>2017.7339999999999</c:v>
                </c:pt>
                <c:pt idx="20193">
                  <c:v>2020</c:v>
                </c:pt>
                <c:pt idx="20194">
                  <c:v>2019.7660000000001</c:v>
                </c:pt>
                <c:pt idx="20195">
                  <c:v>2017.9690000000001</c:v>
                </c:pt>
                <c:pt idx="20196">
                  <c:v>2020</c:v>
                </c:pt>
                <c:pt idx="20197">
                  <c:v>2018.203</c:v>
                </c:pt>
                <c:pt idx="20198">
                  <c:v>2016.797</c:v>
                </c:pt>
                <c:pt idx="20199">
                  <c:v>2017.9690000000001</c:v>
                </c:pt>
                <c:pt idx="20200">
                  <c:v>2019.7660000000001</c:v>
                </c:pt>
                <c:pt idx="20201">
                  <c:v>2016.797</c:v>
                </c:pt>
                <c:pt idx="20202">
                  <c:v>2016.797</c:v>
                </c:pt>
                <c:pt idx="20203">
                  <c:v>2017.3440000000001</c:v>
                </c:pt>
                <c:pt idx="20204">
                  <c:v>2017.9690000000001</c:v>
                </c:pt>
                <c:pt idx="20205">
                  <c:v>2019.375</c:v>
                </c:pt>
                <c:pt idx="20206">
                  <c:v>2017.3440000000001</c:v>
                </c:pt>
                <c:pt idx="20207">
                  <c:v>2019.375</c:v>
                </c:pt>
                <c:pt idx="20208">
                  <c:v>2018.75</c:v>
                </c:pt>
                <c:pt idx="20209">
                  <c:v>2018.9839999999999</c:v>
                </c:pt>
                <c:pt idx="20210">
                  <c:v>2016.953</c:v>
                </c:pt>
                <c:pt idx="20211">
                  <c:v>2015.9369999999999</c:v>
                </c:pt>
                <c:pt idx="20212">
                  <c:v>2018.75</c:v>
                </c:pt>
                <c:pt idx="20213">
                  <c:v>2018.3589999999999</c:v>
                </c:pt>
                <c:pt idx="20214">
                  <c:v>2017.9690000000001</c:v>
                </c:pt>
                <c:pt idx="20215">
                  <c:v>2018.9839999999999</c:v>
                </c:pt>
                <c:pt idx="20216">
                  <c:v>2015.547</c:v>
                </c:pt>
                <c:pt idx="20217">
                  <c:v>2018.3589999999999</c:v>
                </c:pt>
                <c:pt idx="20218">
                  <c:v>2019.375</c:v>
                </c:pt>
                <c:pt idx="20219">
                  <c:v>2017.7339999999999</c:v>
                </c:pt>
                <c:pt idx="20220">
                  <c:v>2017.1869999999999</c:v>
                </c:pt>
                <c:pt idx="20221">
                  <c:v>2017.3440000000001</c:v>
                </c:pt>
                <c:pt idx="20222">
                  <c:v>2015.7809999999999</c:v>
                </c:pt>
                <c:pt idx="20223">
                  <c:v>2019.375</c:v>
                </c:pt>
                <c:pt idx="20224">
                  <c:v>2017.578</c:v>
                </c:pt>
                <c:pt idx="20225">
                  <c:v>2017.3440000000001</c:v>
                </c:pt>
                <c:pt idx="20226">
                  <c:v>2017.9690000000001</c:v>
                </c:pt>
                <c:pt idx="20227">
                  <c:v>2016.953</c:v>
                </c:pt>
                <c:pt idx="20228">
                  <c:v>2016.4059999999999</c:v>
                </c:pt>
                <c:pt idx="20229">
                  <c:v>2014.1410000000001</c:v>
                </c:pt>
                <c:pt idx="20230">
                  <c:v>2015.1559999999999</c:v>
                </c:pt>
                <c:pt idx="20231">
                  <c:v>2016.5619999999999</c:v>
                </c:pt>
                <c:pt idx="20232">
                  <c:v>2016.5619999999999</c:v>
                </c:pt>
                <c:pt idx="20233">
                  <c:v>2017.578</c:v>
                </c:pt>
                <c:pt idx="20234">
                  <c:v>2017.9690000000001</c:v>
                </c:pt>
                <c:pt idx="20235">
                  <c:v>2014.375</c:v>
                </c:pt>
                <c:pt idx="20236">
                  <c:v>2015.547</c:v>
                </c:pt>
                <c:pt idx="20237">
                  <c:v>2015.547</c:v>
                </c:pt>
                <c:pt idx="20238">
                  <c:v>2014.375</c:v>
                </c:pt>
                <c:pt idx="20239">
                  <c:v>2015.7809999999999</c:v>
                </c:pt>
                <c:pt idx="20240">
                  <c:v>2016.5619999999999</c:v>
                </c:pt>
                <c:pt idx="20241">
                  <c:v>2016.5619999999999</c:v>
                </c:pt>
                <c:pt idx="20242">
                  <c:v>2018.203</c:v>
                </c:pt>
                <c:pt idx="20243">
                  <c:v>2015.547</c:v>
                </c:pt>
                <c:pt idx="20244">
                  <c:v>2015.7809999999999</c:v>
                </c:pt>
                <c:pt idx="20245">
                  <c:v>2016.953</c:v>
                </c:pt>
                <c:pt idx="20246">
                  <c:v>2018.203</c:v>
                </c:pt>
                <c:pt idx="20247">
                  <c:v>2018.203</c:v>
                </c:pt>
                <c:pt idx="20248">
                  <c:v>2016.172</c:v>
                </c:pt>
                <c:pt idx="20249">
                  <c:v>2018.75</c:v>
                </c:pt>
                <c:pt idx="20250">
                  <c:v>2016.953</c:v>
                </c:pt>
                <c:pt idx="20251">
                  <c:v>2018.5940000000001</c:v>
                </c:pt>
                <c:pt idx="20252">
                  <c:v>2016.953</c:v>
                </c:pt>
                <c:pt idx="20253">
                  <c:v>2015.7809999999999</c:v>
                </c:pt>
                <c:pt idx="20254">
                  <c:v>2017.578</c:v>
                </c:pt>
                <c:pt idx="20255">
                  <c:v>2015.9369999999999</c:v>
                </c:pt>
                <c:pt idx="20256">
                  <c:v>2016.953</c:v>
                </c:pt>
                <c:pt idx="20257">
                  <c:v>2015.7809999999999</c:v>
                </c:pt>
                <c:pt idx="20258">
                  <c:v>2017.578</c:v>
                </c:pt>
                <c:pt idx="20259">
                  <c:v>2018.9839999999999</c:v>
                </c:pt>
                <c:pt idx="20260">
                  <c:v>2016.5619999999999</c:v>
                </c:pt>
                <c:pt idx="20261">
                  <c:v>2017.1869999999999</c:v>
                </c:pt>
                <c:pt idx="20262">
                  <c:v>2016.797</c:v>
                </c:pt>
                <c:pt idx="20263">
                  <c:v>2018.3589999999999</c:v>
                </c:pt>
                <c:pt idx="20264">
                  <c:v>2017.1869999999999</c:v>
                </c:pt>
                <c:pt idx="20265">
                  <c:v>2017.7339999999999</c:v>
                </c:pt>
                <c:pt idx="20266">
                  <c:v>2016.797</c:v>
                </c:pt>
                <c:pt idx="20267">
                  <c:v>2015.7809999999999</c:v>
                </c:pt>
                <c:pt idx="20268">
                  <c:v>2018.3589999999999</c:v>
                </c:pt>
                <c:pt idx="20269">
                  <c:v>2015.9369999999999</c:v>
                </c:pt>
                <c:pt idx="20270">
                  <c:v>2017.7339999999999</c:v>
                </c:pt>
                <c:pt idx="20271">
                  <c:v>2016.172</c:v>
                </c:pt>
                <c:pt idx="20272">
                  <c:v>2018.203</c:v>
                </c:pt>
                <c:pt idx="20273">
                  <c:v>2016.5619999999999</c:v>
                </c:pt>
                <c:pt idx="20274">
                  <c:v>2015.1559999999999</c:v>
                </c:pt>
                <c:pt idx="20275">
                  <c:v>2018.75</c:v>
                </c:pt>
                <c:pt idx="20276">
                  <c:v>2017.3440000000001</c:v>
                </c:pt>
                <c:pt idx="20277">
                  <c:v>2018.75</c:v>
                </c:pt>
                <c:pt idx="20278">
                  <c:v>2017.9690000000001</c:v>
                </c:pt>
                <c:pt idx="20279">
                  <c:v>2016.4059999999999</c:v>
                </c:pt>
                <c:pt idx="20280">
                  <c:v>2017.3440000000001</c:v>
                </c:pt>
                <c:pt idx="20281">
                  <c:v>2017.3440000000001</c:v>
                </c:pt>
                <c:pt idx="20282">
                  <c:v>2016.797</c:v>
                </c:pt>
                <c:pt idx="20283">
                  <c:v>2018.5940000000001</c:v>
                </c:pt>
                <c:pt idx="20284">
                  <c:v>2016.797</c:v>
                </c:pt>
                <c:pt idx="20285">
                  <c:v>2018.75</c:v>
                </c:pt>
                <c:pt idx="20286">
                  <c:v>2016.172</c:v>
                </c:pt>
                <c:pt idx="20287">
                  <c:v>2019.7660000000001</c:v>
                </c:pt>
                <c:pt idx="20288">
                  <c:v>2018.75</c:v>
                </c:pt>
                <c:pt idx="20289">
                  <c:v>2017.3440000000001</c:v>
                </c:pt>
                <c:pt idx="20290">
                  <c:v>2018.203</c:v>
                </c:pt>
                <c:pt idx="20291">
                  <c:v>2019.1410000000001</c:v>
                </c:pt>
                <c:pt idx="20292">
                  <c:v>2018.5940000000001</c:v>
                </c:pt>
                <c:pt idx="20293">
                  <c:v>2018.203</c:v>
                </c:pt>
                <c:pt idx="20294">
                  <c:v>2018.5940000000001</c:v>
                </c:pt>
                <c:pt idx="20295">
                  <c:v>2019.1410000000001</c:v>
                </c:pt>
                <c:pt idx="20296">
                  <c:v>2019.6089999999999</c:v>
                </c:pt>
                <c:pt idx="20297">
                  <c:v>2017.1869999999999</c:v>
                </c:pt>
                <c:pt idx="20298">
                  <c:v>2019.1410000000001</c:v>
                </c:pt>
                <c:pt idx="20299">
                  <c:v>2019.1410000000001</c:v>
                </c:pt>
                <c:pt idx="20300">
                  <c:v>2019.7660000000001</c:v>
                </c:pt>
                <c:pt idx="20301">
                  <c:v>2021.4059999999999</c:v>
                </c:pt>
                <c:pt idx="20302">
                  <c:v>2020.1559999999999</c:v>
                </c:pt>
                <c:pt idx="20303">
                  <c:v>2019.1410000000001</c:v>
                </c:pt>
                <c:pt idx="20304">
                  <c:v>2018.203</c:v>
                </c:pt>
                <c:pt idx="20305">
                  <c:v>2018.9839999999999</c:v>
                </c:pt>
                <c:pt idx="20306">
                  <c:v>2020.547</c:v>
                </c:pt>
                <c:pt idx="20307">
                  <c:v>2020.547</c:v>
                </c:pt>
                <c:pt idx="20308">
                  <c:v>2018.3589999999999</c:v>
                </c:pt>
                <c:pt idx="20309">
                  <c:v>2019.1410000000001</c:v>
                </c:pt>
                <c:pt idx="20310">
                  <c:v>2018.9839999999999</c:v>
                </c:pt>
                <c:pt idx="20311">
                  <c:v>2018.9839999999999</c:v>
                </c:pt>
                <c:pt idx="20312">
                  <c:v>2018.9839999999999</c:v>
                </c:pt>
                <c:pt idx="20313">
                  <c:v>2020.1559999999999</c:v>
                </c:pt>
                <c:pt idx="20314">
                  <c:v>2019.6089999999999</c:v>
                </c:pt>
                <c:pt idx="20315">
                  <c:v>2019.7660000000001</c:v>
                </c:pt>
                <c:pt idx="20316">
                  <c:v>2018.9839999999999</c:v>
                </c:pt>
                <c:pt idx="20317">
                  <c:v>2021.172</c:v>
                </c:pt>
                <c:pt idx="20318">
                  <c:v>2021.797</c:v>
                </c:pt>
                <c:pt idx="20319">
                  <c:v>2019.6089999999999</c:v>
                </c:pt>
                <c:pt idx="20320">
                  <c:v>2021.172</c:v>
                </c:pt>
                <c:pt idx="20321">
                  <c:v>2020.547</c:v>
                </c:pt>
                <c:pt idx="20322">
                  <c:v>2021.953</c:v>
                </c:pt>
                <c:pt idx="20323">
                  <c:v>2020.547</c:v>
                </c:pt>
                <c:pt idx="20324">
                  <c:v>2022.3440000000001</c:v>
                </c:pt>
                <c:pt idx="20325">
                  <c:v>2018.75</c:v>
                </c:pt>
                <c:pt idx="20326">
                  <c:v>2020.1559999999999</c:v>
                </c:pt>
                <c:pt idx="20327">
                  <c:v>2017.9690000000001</c:v>
                </c:pt>
                <c:pt idx="20328">
                  <c:v>2022.3440000000001</c:v>
                </c:pt>
                <c:pt idx="20329">
                  <c:v>2021.797</c:v>
                </c:pt>
                <c:pt idx="20330">
                  <c:v>2021.5619999999999</c:v>
                </c:pt>
                <c:pt idx="20331">
                  <c:v>2021.172</c:v>
                </c:pt>
                <c:pt idx="20332">
                  <c:v>2023.3589999999999</c:v>
                </c:pt>
                <c:pt idx="20333">
                  <c:v>2020.3910000000001</c:v>
                </c:pt>
                <c:pt idx="20334">
                  <c:v>2023.3589999999999</c:v>
                </c:pt>
                <c:pt idx="20335">
                  <c:v>2020</c:v>
                </c:pt>
                <c:pt idx="20336">
                  <c:v>2019.7660000000001</c:v>
                </c:pt>
                <c:pt idx="20337">
                  <c:v>2020.7809999999999</c:v>
                </c:pt>
                <c:pt idx="20338">
                  <c:v>2021.953</c:v>
                </c:pt>
                <c:pt idx="20339">
                  <c:v>2020.7809999999999</c:v>
                </c:pt>
                <c:pt idx="20340">
                  <c:v>2021.953</c:v>
                </c:pt>
                <c:pt idx="20341">
                  <c:v>2021.4059999999999</c:v>
                </c:pt>
                <c:pt idx="20342">
                  <c:v>2021.4059999999999</c:v>
                </c:pt>
                <c:pt idx="20343">
                  <c:v>2023.203</c:v>
                </c:pt>
                <c:pt idx="20344">
                  <c:v>2022.1869999999999</c:v>
                </c:pt>
                <c:pt idx="20345">
                  <c:v>2020.547</c:v>
                </c:pt>
                <c:pt idx="20346">
                  <c:v>2022.1869999999999</c:v>
                </c:pt>
                <c:pt idx="20347">
                  <c:v>2021.797</c:v>
                </c:pt>
                <c:pt idx="20348">
                  <c:v>2023.203</c:v>
                </c:pt>
                <c:pt idx="20349">
                  <c:v>2023.203</c:v>
                </c:pt>
                <c:pt idx="20350">
                  <c:v>2022.3440000000001</c:v>
                </c:pt>
                <c:pt idx="20351">
                  <c:v>2020.547</c:v>
                </c:pt>
                <c:pt idx="20352">
                  <c:v>2021.172</c:v>
                </c:pt>
                <c:pt idx="20353">
                  <c:v>2025.1559999999999</c:v>
                </c:pt>
                <c:pt idx="20354">
                  <c:v>2021.797</c:v>
                </c:pt>
                <c:pt idx="20355">
                  <c:v>2022.3440000000001</c:v>
                </c:pt>
                <c:pt idx="20356">
                  <c:v>2020.9369999999999</c:v>
                </c:pt>
                <c:pt idx="20357">
                  <c:v>2020.1559999999999</c:v>
                </c:pt>
                <c:pt idx="20358">
                  <c:v>2021.953</c:v>
                </c:pt>
                <c:pt idx="20359">
                  <c:v>2020.1559999999999</c:v>
                </c:pt>
                <c:pt idx="20360">
                  <c:v>2022.7339999999999</c:v>
                </c:pt>
                <c:pt idx="20361">
                  <c:v>2021.953</c:v>
                </c:pt>
                <c:pt idx="20362">
                  <c:v>2021.5619999999999</c:v>
                </c:pt>
                <c:pt idx="20363">
                  <c:v>2021.797</c:v>
                </c:pt>
                <c:pt idx="20364">
                  <c:v>2021.797</c:v>
                </c:pt>
                <c:pt idx="20365">
                  <c:v>2020.547</c:v>
                </c:pt>
                <c:pt idx="20366">
                  <c:v>2023.75</c:v>
                </c:pt>
                <c:pt idx="20367">
                  <c:v>2022.7339999999999</c:v>
                </c:pt>
                <c:pt idx="20368">
                  <c:v>2021.172</c:v>
                </c:pt>
                <c:pt idx="20369">
                  <c:v>2021.4059999999999</c:v>
                </c:pt>
                <c:pt idx="20370">
                  <c:v>2020.1559999999999</c:v>
                </c:pt>
                <c:pt idx="20371">
                  <c:v>2023.5940000000001</c:v>
                </c:pt>
                <c:pt idx="20372">
                  <c:v>2022.7339999999999</c:v>
                </c:pt>
                <c:pt idx="20373">
                  <c:v>2021.4059999999999</c:v>
                </c:pt>
                <c:pt idx="20374">
                  <c:v>2024.6089999999999</c:v>
                </c:pt>
                <c:pt idx="20375">
                  <c:v>2023.75</c:v>
                </c:pt>
                <c:pt idx="20376">
                  <c:v>2022.1869999999999</c:v>
                </c:pt>
                <c:pt idx="20377">
                  <c:v>2022.1869999999999</c:v>
                </c:pt>
                <c:pt idx="20378">
                  <c:v>2019.375</c:v>
                </c:pt>
                <c:pt idx="20379">
                  <c:v>2022.578</c:v>
                </c:pt>
                <c:pt idx="20380">
                  <c:v>2021.172</c:v>
                </c:pt>
                <c:pt idx="20381">
                  <c:v>2020.9369999999999</c:v>
                </c:pt>
                <c:pt idx="20382">
                  <c:v>2022.7339999999999</c:v>
                </c:pt>
                <c:pt idx="20383">
                  <c:v>2021.172</c:v>
                </c:pt>
                <c:pt idx="20384">
                  <c:v>2022.3440000000001</c:v>
                </c:pt>
                <c:pt idx="20385">
                  <c:v>2020.1559999999999</c:v>
                </c:pt>
                <c:pt idx="20386">
                  <c:v>2021.4059999999999</c:v>
                </c:pt>
                <c:pt idx="20387">
                  <c:v>2021.953</c:v>
                </c:pt>
                <c:pt idx="20388">
                  <c:v>2024.1410000000001</c:v>
                </c:pt>
                <c:pt idx="20389">
                  <c:v>2020.547</c:v>
                </c:pt>
                <c:pt idx="20390">
                  <c:v>2021.953</c:v>
                </c:pt>
                <c:pt idx="20391">
                  <c:v>2022.578</c:v>
                </c:pt>
                <c:pt idx="20392">
                  <c:v>2021.797</c:v>
                </c:pt>
                <c:pt idx="20393">
                  <c:v>2020.547</c:v>
                </c:pt>
                <c:pt idx="20394">
                  <c:v>2022.7339999999999</c:v>
                </c:pt>
                <c:pt idx="20395">
                  <c:v>2020</c:v>
                </c:pt>
                <c:pt idx="20396">
                  <c:v>2023.5940000000001</c:v>
                </c:pt>
                <c:pt idx="20397">
                  <c:v>2022.7339999999999</c:v>
                </c:pt>
                <c:pt idx="20398">
                  <c:v>2021.5619999999999</c:v>
                </c:pt>
                <c:pt idx="20399">
                  <c:v>2023.5940000000001</c:v>
                </c:pt>
                <c:pt idx="20400">
                  <c:v>2021.953</c:v>
                </c:pt>
                <c:pt idx="20401">
                  <c:v>2020.9369999999999</c:v>
                </c:pt>
                <c:pt idx="20402">
                  <c:v>2021.5619999999999</c:v>
                </c:pt>
                <c:pt idx="20403">
                  <c:v>2021.797</c:v>
                </c:pt>
                <c:pt idx="20404">
                  <c:v>2022.1869999999999</c:v>
                </c:pt>
                <c:pt idx="20405">
                  <c:v>2022.9690000000001</c:v>
                </c:pt>
                <c:pt idx="20406">
                  <c:v>2022.578</c:v>
                </c:pt>
                <c:pt idx="20407">
                  <c:v>2020.547</c:v>
                </c:pt>
                <c:pt idx="20408">
                  <c:v>2022.1869999999999</c:v>
                </c:pt>
                <c:pt idx="20409">
                  <c:v>2021.797</c:v>
                </c:pt>
                <c:pt idx="20410">
                  <c:v>2023.75</c:v>
                </c:pt>
                <c:pt idx="20411">
                  <c:v>2021.172</c:v>
                </c:pt>
                <c:pt idx="20412">
                  <c:v>2021.953</c:v>
                </c:pt>
                <c:pt idx="20413">
                  <c:v>2021.797</c:v>
                </c:pt>
                <c:pt idx="20414">
                  <c:v>2020.1559999999999</c:v>
                </c:pt>
                <c:pt idx="20415">
                  <c:v>2022.7339999999999</c:v>
                </c:pt>
                <c:pt idx="20416">
                  <c:v>2023.203</c:v>
                </c:pt>
                <c:pt idx="20417">
                  <c:v>2020.9369999999999</c:v>
                </c:pt>
                <c:pt idx="20418">
                  <c:v>2019.375</c:v>
                </c:pt>
                <c:pt idx="20419">
                  <c:v>2023.3589999999999</c:v>
                </c:pt>
                <c:pt idx="20420">
                  <c:v>2021.797</c:v>
                </c:pt>
                <c:pt idx="20421">
                  <c:v>2019.375</c:v>
                </c:pt>
                <c:pt idx="20422">
                  <c:v>2020.547</c:v>
                </c:pt>
                <c:pt idx="20423">
                  <c:v>2018.3589999999999</c:v>
                </c:pt>
                <c:pt idx="20424">
                  <c:v>2022.3440000000001</c:v>
                </c:pt>
                <c:pt idx="20425">
                  <c:v>2021.4059999999999</c:v>
                </c:pt>
                <c:pt idx="20426">
                  <c:v>2021.4059999999999</c:v>
                </c:pt>
                <c:pt idx="20427">
                  <c:v>2020.9369999999999</c:v>
                </c:pt>
                <c:pt idx="20428">
                  <c:v>2020.3910000000001</c:v>
                </c:pt>
                <c:pt idx="20429">
                  <c:v>2021.4059999999999</c:v>
                </c:pt>
                <c:pt idx="20430">
                  <c:v>2021.5619999999999</c:v>
                </c:pt>
                <c:pt idx="20431">
                  <c:v>2019.7660000000001</c:v>
                </c:pt>
                <c:pt idx="20432">
                  <c:v>2021.172</c:v>
                </c:pt>
                <c:pt idx="20433">
                  <c:v>2019.375</c:v>
                </c:pt>
                <c:pt idx="20434">
                  <c:v>2020.3910000000001</c:v>
                </c:pt>
                <c:pt idx="20435">
                  <c:v>2018.75</c:v>
                </c:pt>
                <c:pt idx="20436">
                  <c:v>2020.3910000000001</c:v>
                </c:pt>
                <c:pt idx="20437">
                  <c:v>2020.7809999999999</c:v>
                </c:pt>
                <c:pt idx="20438">
                  <c:v>2019.7660000000001</c:v>
                </c:pt>
                <c:pt idx="20439">
                  <c:v>2020.1559999999999</c:v>
                </c:pt>
                <c:pt idx="20440">
                  <c:v>2021.5619999999999</c:v>
                </c:pt>
                <c:pt idx="20441">
                  <c:v>2018.203</c:v>
                </c:pt>
                <c:pt idx="20442">
                  <c:v>2019.1410000000001</c:v>
                </c:pt>
                <c:pt idx="20443">
                  <c:v>2018.3589999999999</c:v>
                </c:pt>
                <c:pt idx="20444">
                  <c:v>2018.203</c:v>
                </c:pt>
                <c:pt idx="20445">
                  <c:v>2020.1559999999999</c:v>
                </c:pt>
                <c:pt idx="20446">
                  <c:v>2020.1559999999999</c:v>
                </c:pt>
                <c:pt idx="20447">
                  <c:v>2020.547</c:v>
                </c:pt>
                <c:pt idx="20448">
                  <c:v>2021.4059999999999</c:v>
                </c:pt>
                <c:pt idx="20449">
                  <c:v>2019.375</c:v>
                </c:pt>
                <c:pt idx="20450">
                  <c:v>2019.6089999999999</c:v>
                </c:pt>
                <c:pt idx="20451">
                  <c:v>2018.3589999999999</c:v>
                </c:pt>
                <c:pt idx="20452">
                  <c:v>2020.9369999999999</c:v>
                </c:pt>
                <c:pt idx="20453">
                  <c:v>2019.7660000000001</c:v>
                </c:pt>
                <c:pt idx="20454">
                  <c:v>2017.578</c:v>
                </c:pt>
                <c:pt idx="20455">
                  <c:v>2018.9839999999999</c:v>
                </c:pt>
                <c:pt idx="20456">
                  <c:v>2019.7660000000001</c:v>
                </c:pt>
                <c:pt idx="20457">
                  <c:v>2017.1869999999999</c:v>
                </c:pt>
                <c:pt idx="20458">
                  <c:v>2018.5940000000001</c:v>
                </c:pt>
                <c:pt idx="20459">
                  <c:v>2019.375</c:v>
                </c:pt>
                <c:pt idx="20460">
                  <c:v>2018.5940000000001</c:v>
                </c:pt>
                <c:pt idx="20461">
                  <c:v>2020.3910000000001</c:v>
                </c:pt>
                <c:pt idx="20462">
                  <c:v>2020.3910000000001</c:v>
                </c:pt>
                <c:pt idx="20463">
                  <c:v>2018.75</c:v>
                </c:pt>
                <c:pt idx="20464">
                  <c:v>2018.5940000000001</c:v>
                </c:pt>
                <c:pt idx="20465">
                  <c:v>2018.5940000000001</c:v>
                </c:pt>
                <c:pt idx="20466">
                  <c:v>2016.953</c:v>
                </c:pt>
                <c:pt idx="20467">
                  <c:v>2018.9839999999999</c:v>
                </c:pt>
                <c:pt idx="20468">
                  <c:v>2020</c:v>
                </c:pt>
                <c:pt idx="20469">
                  <c:v>2019.1410000000001</c:v>
                </c:pt>
                <c:pt idx="20470">
                  <c:v>2019.375</c:v>
                </c:pt>
                <c:pt idx="20471">
                  <c:v>2018.5940000000001</c:v>
                </c:pt>
                <c:pt idx="20472">
                  <c:v>2019.1410000000001</c:v>
                </c:pt>
                <c:pt idx="20473">
                  <c:v>2019.1410000000001</c:v>
                </c:pt>
                <c:pt idx="20474">
                  <c:v>2017.578</c:v>
                </c:pt>
                <c:pt idx="20475">
                  <c:v>2017.3440000000001</c:v>
                </c:pt>
                <c:pt idx="20476">
                  <c:v>2016.797</c:v>
                </c:pt>
                <c:pt idx="20477">
                  <c:v>2019.1410000000001</c:v>
                </c:pt>
                <c:pt idx="20478">
                  <c:v>2018.203</c:v>
                </c:pt>
                <c:pt idx="20479">
                  <c:v>2015.1559999999999</c:v>
                </c:pt>
                <c:pt idx="20480">
                  <c:v>2016.953</c:v>
                </c:pt>
                <c:pt idx="20481">
                  <c:v>2020</c:v>
                </c:pt>
                <c:pt idx="20482">
                  <c:v>2017.3440000000001</c:v>
                </c:pt>
                <c:pt idx="20483">
                  <c:v>2016.797</c:v>
                </c:pt>
                <c:pt idx="20484">
                  <c:v>2013.3589999999999</c:v>
                </c:pt>
                <c:pt idx="20485">
                  <c:v>2019.375</c:v>
                </c:pt>
                <c:pt idx="20486">
                  <c:v>2017.578</c:v>
                </c:pt>
                <c:pt idx="20487">
                  <c:v>2019.7660000000001</c:v>
                </c:pt>
                <c:pt idx="20488">
                  <c:v>2015.7809999999999</c:v>
                </c:pt>
                <c:pt idx="20489">
                  <c:v>2016.953</c:v>
                </c:pt>
                <c:pt idx="20490">
                  <c:v>2016.797</c:v>
                </c:pt>
                <c:pt idx="20491">
                  <c:v>2015.1559999999999</c:v>
                </c:pt>
                <c:pt idx="20492">
                  <c:v>2016.172</c:v>
                </c:pt>
                <c:pt idx="20493">
                  <c:v>2017.1869999999999</c:v>
                </c:pt>
                <c:pt idx="20494">
                  <c:v>2019.1410000000001</c:v>
                </c:pt>
                <c:pt idx="20495">
                  <c:v>2018.5940000000001</c:v>
                </c:pt>
                <c:pt idx="20496">
                  <c:v>2017.1869999999999</c:v>
                </c:pt>
                <c:pt idx="20497">
                  <c:v>2016.5619999999999</c:v>
                </c:pt>
                <c:pt idx="20498">
                  <c:v>2016.797</c:v>
                </c:pt>
                <c:pt idx="20499">
                  <c:v>2016.953</c:v>
                </c:pt>
                <c:pt idx="20500">
                  <c:v>2017.578</c:v>
                </c:pt>
                <c:pt idx="20501">
                  <c:v>2020.7809999999999</c:v>
                </c:pt>
                <c:pt idx="20502">
                  <c:v>2017.1869999999999</c:v>
                </c:pt>
                <c:pt idx="20503">
                  <c:v>2018.3589999999999</c:v>
                </c:pt>
                <c:pt idx="20504">
                  <c:v>2020</c:v>
                </c:pt>
                <c:pt idx="20505">
                  <c:v>2016.953</c:v>
                </c:pt>
                <c:pt idx="20506">
                  <c:v>2016.797</c:v>
                </c:pt>
                <c:pt idx="20507">
                  <c:v>2016.4059999999999</c:v>
                </c:pt>
                <c:pt idx="20508">
                  <c:v>2016.797</c:v>
                </c:pt>
                <c:pt idx="20509">
                  <c:v>2016.172</c:v>
                </c:pt>
                <c:pt idx="20510">
                  <c:v>2018.75</c:v>
                </c:pt>
                <c:pt idx="20511">
                  <c:v>2016.172</c:v>
                </c:pt>
                <c:pt idx="20512">
                  <c:v>2017.9690000000001</c:v>
                </c:pt>
                <c:pt idx="20513">
                  <c:v>2018.3589999999999</c:v>
                </c:pt>
                <c:pt idx="20514">
                  <c:v>2017.578</c:v>
                </c:pt>
                <c:pt idx="20515">
                  <c:v>2017.9690000000001</c:v>
                </c:pt>
                <c:pt idx="20516">
                  <c:v>2018.75</c:v>
                </c:pt>
                <c:pt idx="20517">
                  <c:v>2017.578</c:v>
                </c:pt>
                <c:pt idx="20518">
                  <c:v>2018.5940000000001</c:v>
                </c:pt>
                <c:pt idx="20519">
                  <c:v>2017.578</c:v>
                </c:pt>
                <c:pt idx="20520">
                  <c:v>2016.953</c:v>
                </c:pt>
                <c:pt idx="20521">
                  <c:v>2018.5940000000001</c:v>
                </c:pt>
                <c:pt idx="20522">
                  <c:v>2019.6089999999999</c:v>
                </c:pt>
                <c:pt idx="20523">
                  <c:v>2018.3589999999999</c:v>
                </c:pt>
                <c:pt idx="20524">
                  <c:v>2014.7660000000001</c:v>
                </c:pt>
                <c:pt idx="20525">
                  <c:v>2017.7339999999999</c:v>
                </c:pt>
                <c:pt idx="20526">
                  <c:v>2018.3589999999999</c:v>
                </c:pt>
                <c:pt idx="20527">
                  <c:v>2017.578</c:v>
                </c:pt>
                <c:pt idx="20528">
                  <c:v>2019.375</c:v>
                </c:pt>
                <c:pt idx="20529">
                  <c:v>2017.1869999999999</c:v>
                </c:pt>
                <c:pt idx="20530">
                  <c:v>2016.4059999999999</c:v>
                </c:pt>
                <c:pt idx="20531">
                  <c:v>2016.172</c:v>
                </c:pt>
                <c:pt idx="20532">
                  <c:v>2017.3440000000001</c:v>
                </c:pt>
                <c:pt idx="20533">
                  <c:v>2019.7660000000001</c:v>
                </c:pt>
                <c:pt idx="20534">
                  <c:v>2017.7339999999999</c:v>
                </c:pt>
                <c:pt idx="20535">
                  <c:v>2015</c:v>
                </c:pt>
                <c:pt idx="20536">
                  <c:v>2017.9690000000001</c:v>
                </c:pt>
                <c:pt idx="20537">
                  <c:v>2015.547</c:v>
                </c:pt>
                <c:pt idx="20538">
                  <c:v>2017.7339999999999</c:v>
                </c:pt>
                <c:pt idx="20539">
                  <c:v>2016.797</c:v>
                </c:pt>
                <c:pt idx="20540">
                  <c:v>2018.203</c:v>
                </c:pt>
                <c:pt idx="20541">
                  <c:v>2018.9839999999999</c:v>
                </c:pt>
                <c:pt idx="20542">
                  <c:v>2015.7809999999999</c:v>
                </c:pt>
                <c:pt idx="20543">
                  <c:v>2022.7339999999999</c:v>
                </c:pt>
                <c:pt idx="20544">
                  <c:v>2018.5940000000001</c:v>
                </c:pt>
                <c:pt idx="20545">
                  <c:v>2019.375</c:v>
                </c:pt>
                <c:pt idx="20546">
                  <c:v>2017.9690000000001</c:v>
                </c:pt>
                <c:pt idx="20547">
                  <c:v>2017.7339999999999</c:v>
                </c:pt>
                <c:pt idx="20548">
                  <c:v>2017.9690000000001</c:v>
                </c:pt>
                <c:pt idx="20549">
                  <c:v>2018.75</c:v>
                </c:pt>
                <c:pt idx="20550">
                  <c:v>2018.203</c:v>
                </c:pt>
                <c:pt idx="20551">
                  <c:v>2018.203</c:v>
                </c:pt>
                <c:pt idx="20552">
                  <c:v>2020.3910000000001</c:v>
                </c:pt>
                <c:pt idx="20553">
                  <c:v>2019.1410000000001</c:v>
                </c:pt>
                <c:pt idx="20554">
                  <c:v>2019.1410000000001</c:v>
                </c:pt>
                <c:pt idx="20555">
                  <c:v>2017.7339999999999</c:v>
                </c:pt>
                <c:pt idx="20556">
                  <c:v>2020.1559999999999</c:v>
                </c:pt>
                <c:pt idx="20557">
                  <c:v>2021.4059999999999</c:v>
                </c:pt>
                <c:pt idx="20558">
                  <c:v>2018.5940000000001</c:v>
                </c:pt>
                <c:pt idx="20559">
                  <c:v>2019.7660000000001</c:v>
                </c:pt>
                <c:pt idx="20560">
                  <c:v>2018.9839999999999</c:v>
                </c:pt>
                <c:pt idx="20561">
                  <c:v>2019.7660000000001</c:v>
                </c:pt>
                <c:pt idx="20562">
                  <c:v>2020.9369999999999</c:v>
                </c:pt>
                <c:pt idx="20563">
                  <c:v>2020.3910000000001</c:v>
                </c:pt>
                <c:pt idx="20564">
                  <c:v>2018.5940000000001</c:v>
                </c:pt>
                <c:pt idx="20565">
                  <c:v>2018.9839999999999</c:v>
                </c:pt>
                <c:pt idx="20566">
                  <c:v>2017.578</c:v>
                </c:pt>
                <c:pt idx="20567">
                  <c:v>2021.172</c:v>
                </c:pt>
                <c:pt idx="20568">
                  <c:v>2019.7660000000001</c:v>
                </c:pt>
                <c:pt idx="20569">
                  <c:v>2019.6089999999999</c:v>
                </c:pt>
                <c:pt idx="20570">
                  <c:v>2020</c:v>
                </c:pt>
                <c:pt idx="20571">
                  <c:v>2016.953</c:v>
                </c:pt>
                <c:pt idx="20572">
                  <c:v>2019.6089999999999</c:v>
                </c:pt>
                <c:pt idx="20573">
                  <c:v>2018.75</c:v>
                </c:pt>
                <c:pt idx="20574">
                  <c:v>2019.6089999999999</c:v>
                </c:pt>
                <c:pt idx="20575">
                  <c:v>2018.5940000000001</c:v>
                </c:pt>
                <c:pt idx="20576">
                  <c:v>2020.7809999999999</c:v>
                </c:pt>
                <c:pt idx="20577">
                  <c:v>2019.1410000000001</c:v>
                </c:pt>
                <c:pt idx="20578">
                  <c:v>2018.9839999999999</c:v>
                </c:pt>
                <c:pt idx="20579">
                  <c:v>2021.4059999999999</c:v>
                </c:pt>
                <c:pt idx="20580">
                  <c:v>2020.3910000000001</c:v>
                </c:pt>
                <c:pt idx="20581">
                  <c:v>2016.953</c:v>
                </c:pt>
                <c:pt idx="20582">
                  <c:v>2020</c:v>
                </c:pt>
                <c:pt idx="20583">
                  <c:v>2020.1559999999999</c:v>
                </c:pt>
                <c:pt idx="20584">
                  <c:v>2018.5940000000001</c:v>
                </c:pt>
                <c:pt idx="20585">
                  <c:v>2018.75</c:v>
                </c:pt>
                <c:pt idx="20586">
                  <c:v>2021.172</c:v>
                </c:pt>
                <c:pt idx="20587">
                  <c:v>2022.578</c:v>
                </c:pt>
                <c:pt idx="20588">
                  <c:v>2021.797</c:v>
                </c:pt>
                <c:pt idx="20589">
                  <c:v>2020.3910000000001</c:v>
                </c:pt>
                <c:pt idx="20590">
                  <c:v>2023.3589999999999</c:v>
                </c:pt>
                <c:pt idx="20591">
                  <c:v>2021.797</c:v>
                </c:pt>
                <c:pt idx="20592">
                  <c:v>2021.953</c:v>
                </c:pt>
                <c:pt idx="20593">
                  <c:v>2020.547</c:v>
                </c:pt>
                <c:pt idx="20594">
                  <c:v>2022.9690000000001</c:v>
                </c:pt>
                <c:pt idx="20595">
                  <c:v>2021.4059999999999</c:v>
                </c:pt>
                <c:pt idx="20596">
                  <c:v>2021.172</c:v>
                </c:pt>
                <c:pt idx="20597">
                  <c:v>2020</c:v>
                </c:pt>
                <c:pt idx="20598">
                  <c:v>2021.953</c:v>
                </c:pt>
                <c:pt idx="20599">
                  <c:v>2021.172</c:v>
                </c:pt>
                <c:pt idx="20600">
                  <c:v>2020.547</c:v>
                </c:pt>
                <c:pt idx="20601">
                  <c:v>2021.797</c:v>
                </c:pt>
                <c:pt idx="20602">
                  <c:v>2023.203</c:v>
                </c:pt>
                <c:pt idx="20603">
                  <c:v>2021.953</c:v>
                </c:pt>
                <c:pt idx="20604">
                  <c:v>2021.797</c:v>
                </c:pt>
                <c:pt idx="20605">
                  <c:v>2022.3440000000001</c:v>
                </c:pt>
                <c:pt idx="20606">
                  <c:v>2022.3440000000001</c:v>
                </c:pt>
                <c:pt idx="20607">
                  <c:v>2022.1869999999999</c:v>
                </c:pt>
                <c:pt idx="20608">
                  <c:v>2020.547</c:v>
                </c:pt>
                <c:pt idx="20609">
                  <c:v>2021.5619999999999</c:v>
                </c:pt>
                <c:pt idx="20610">
                  <c:v>2022.578</c:v>
                </c:pt>
                <c:pt idx="20611">
                  <c:v>2021.172</c:v>
                </c:pt>
                <c:pt idx="20612">
                  <c:v>2021.172</c:v>
                </c:pt>
                <c:pt idx="20613">
                  <c:v>2020.9369999999999</c:v>
                </c:pt>
                <c:pt idx="20614">
                  <c:v>2021.172</c:v>
                </c:pt>
                <c:pt idx="20615">
                  <c:v>2024.6089999999999</c:v>
                </c:pt>
                <c:pt idx="20616">
                  <c:v>2021.5619999999999</c:v>
                </c:pt>
                <c:pt idx="20617">
                  <c:v>2022.7339999999999</c:v>
                </c:pt>
                <c:pt idx="20618">
                  <c:v>2021.4059999999999</c:v>
                </c:pt>
                <c:pt idx="20619">
                  <c:v>2020.9369999999999</c:v>
                </c:pt>
                <c:pt idx="20620">
                  <c:v>2020.3910000000001</c:v>
                </c:pt>
                <c:pt idx="20621">
                  <c:v>2023.203</c:v>
                </c:pt>
                <c:pt idx="20622">
                  <c:v>2022.578</c:v>
                </c:pt>
                <c:pt idx="20623">
                  <c:v>2022.1869999999999</c:v>
                </c:pt>
                <c:pt idx="20624">
                  <c:v>2021.5619999999999</c:v>
                </c:pt>
                <c:pt idx="20625">
                  <c:v>2022.3440000000001</c:v>
                </c:pt>
                <c:pt idx="20626">
                  <c:v>2023.203</c:v>
                </c:pt>
                <c:pt idx="20627">
                  <c:v>2021.5619999999999</c:v>
                </c:pt>
                <c:pt idx="20628">
                  <c:v>2022.1869999999999</c:v>
                </c:pt>
                <c:pt idx="20629">
                  <c:v>2022.9690000000001</c:v>
                </c:pt>
                <c:pt idx="20630">
                  <c:v>2020.7809999999999</c:v>
                </c:pt>
                <c:pt idx="20631">
                  <c:v>2021.797</c:v>
                </c:pt>
                <c:pt idx="20632">
                  <c:v>2021.4059999999999</c:v>
                </c:pt>
                <c:pt idx="20633">
                  <c:v>2023.9839999999999</c:v>
                </c:pt>
                <c:pt idx="20634">
                  <c:v>2023.75</c:v>
                </c:pt>
                <c:pt idx="20635">
                  <c:v>2023.9839999999999</c:v>
                </c:pt>
                <c:pt idx="20636">
                  <c:v>2022.3440000000001</c:v>
                </c:pt>
                <c:pt idx="20637">
                  <c:v>2020.9369999999999</c:v>
                </c:pt>
                <c:pt idx="20638">
                  <c:v>2022.9690000000001</c:v>
                </c:pt>
                <c:pt idx="20639">
                  <c:v>2022.1869999999999</c:v>
                </c:pt>
                <c:pt idx="20640">
                  <c:v>2023.5940000000001</c:v>
                </c:pt>
                <c:pt idx="20641">
                  <c:v>2023.75</c:v>
                </c:pt>
                <c:pt idx="20642">
                  <c:v>2023.3589999999999</c:v>
                </c:pt>
                <c:pt idx="20643">
                  <c:v>2021.953</c:v>
                </c:pt>
                <c:pt idx="20644">
                  <c:v>2021.953</c:v>
                </c:pt>
                <c:pt idx="20645">
                  <c:v>2019.375</c:v>
                </c:pt>
                <c:pt idx="20646">
                  <c:v>2023.9839999999999</c:v>
                </c:pt>
                <c:pt idx="20647">
                  <c:v>2020.7809999999999</c:v>
                </c:pt>
                <c:pt idx="20648">
                  <c:v>2022.3440000000001</c:v>
                </c:pt>
                <c:pt idx="20649">
                  <c:v>2023.5940000000001</c:v>
                </c:pt>
                <c:pt idx="20650">
                  <c:v>2021.4059999999999</c:v>
                </c:pt>
                <c:pt idx="20651">
                  <c:v>2022.7339999999999</c:v>
                </c:pt>
                <c:pt idx="20652">
                  <c:v>2024.1410000000001</c:v>
                </c:pt>
                <c:pt idx="20653">
                  <c:v>2022.578</c:v>
                </c:pt>
                <c:pt idx="20654">
                  <c:v>2022.3440000000001</c:v>
                </c:pt>
                <c:pt idx="20655">
                  <c:v>2020.547</c:v>
                </c:pt>
                <c:pt idx="20656">
                  <c:v>2024.7660000000001</c:v>
                </c:pt>
                <c:pt idx="20657">
                  <c:v>2022.3440000000001</c:v>
                </c:pt>
                <c:pt idx="20658">
                  <c:v>2022.1869999999999</c:v>
                </c:pt>
                <c:pt idx="20659">
                  <c:v>2021.4059999999999</c:v>
                </c:pt>
                <c:pt idx="20660">
                  <c:v>2021.4059999999999</c:v>
                </c:pt>
                <c:pt idx="20661">
                  <c:v>2023.203</c:v>
                </c:pt>
                <c:pt idx="20662">
                  <c:v>2020.9369999999999</c:v>
                </c:pt>
                <c:pt idx="20663">
                  <c:v>2020.1559999999999</c:v>
                </c:pt>
                <c:pt idx="20664">
                  <c:v>2020.1559999999999</c:v>
                </c:pt>
                <c:pt idx="20665">
                  <c:v>2021.4059999999999</c:v>
                </c:pt>
                <c:pt idx="20666">
                  <c:v>2021.4059999999999</c:v>
                </c:pt>
                <c:pt idx="20667">
                  <c:v>2022.3440000000001</c:v>
                </c:pt>
                <c:pt idx="20668">
                  <c:v>2021.172</c:v>
                </c:pt>
                <c:pt idx="20669">
                  <c:v>2021.4059999999999</c:v>
                </c:pt>
                <c:pt idx="20670">
                  <c:v>2021.797</c:v>
                </c:pt>
                <c:pt idx="20671">
                  <c:v>2021.5619999999999</c:v>
                </c:pt>
                <c:pt idx="20672">
                  <c:v>2021.4059999999999</c:v>
                </c:pt>
                <c:pt idx="20673">
                  <c:v>2021.797</c:v>
                </c:pt>
                <c:pt idx="20674">
                  <c:v>2017.578</c:v>
                </c:pt>
                <c:pt idx="20675">
                  <c:v>2021.4059999999999</c:v>
                </c:pt>
                <c:pt idx="20676">
                  <c:v>2022.3440000000001</c:v>
                </c:pt>
                <c:pt idx="20677">
                  <c:v>2020.7809999999999</c:v>
                </c:pt>
                <c:pt idx="20678">
                  <c:v>2021.797</c:v>
                </c:pt>
                <c:pt idx="20679">
                  <c:v>2021.4059999999999</c:v>
                </c:pt>
                <c:pt idx="20680">
                  <c:v>2020.547</c:v>
                </c:pt>
                <c:pt idx="20681">
                  <c:v>2021.4059999999999</c:v>
                </c:pt>
                <c:pt idx="20682">
                  <c:v>2018.9839999999999</c:v>
                </c:pt>
                <c:pt idx="20683">
                  <c:v>2020.3910000000001</c:v>
                </c:pt>
                <c:pt idx="20684">
                  <c:v>2020.1559999999999</c:v>
                </c:pt>
                <c:pt idx="20685">
                  <c:v>2020.7809999999999</c:v>
                </c:pt>
                <c:pt idx="20686">
                  <c:v>2020.547</c:v>
                </c:pt>
                <c:pt idx="20687">
                  <c:v>2021.172</c:v>
                </c:pt>
                <c:pt idx="20688">
                  <c:v>2020.547</c:v>
                </c:pt>
                <c:pt idx="20689">
                  <c:v>2019.7660000000001</c:v>
                </c:pt>
                <c:pt idx="20690">
                  <c:v>2020.9369999999999</c:v>
                </c:pt>
                <c:pt idx="20691">
                  <c:v>2020.547</c:v>
                </c:pt>
                <c:pt idx="20692">
                  <c:v>2019.6089999999999</c:v>
                </c:pt>
                <c:pt idx="20693">
                  <c:v>2020.7809999999999</c:v>
                </c:pt>
                <c:pt idx="20694">
                  <c:v>2020.7809999999999</c:v>
                </c:pt>
                <c:pt idx="20695">
                  <c:v>2019.1410000000001</c:v>
                </c:pt>
                <c:pt idx="20696">
                  <c:v>2021.797</c:v>
                </c:pt>
                <c:pt idx="20697">
                  <c:v>2021.953</c:v>
                </c:pt>
                <c:pt idx="20698">
                  <c:v>2018.9839999999999</c:v>
                </c:pt>
                <c:pt idx="20699">
                  <c:v>2020.3910000000001</c:v>
                </c:pt>
                <c:pt idx="20700">
                  <c:v>2021.953</c:v>
                </c:pt>
                <c:pt idx="20701">
                  <c:v>2019.6089999999999</c:v>
                </c:pt>
                <c:pt idx="20702">
                  <c:v>2020.9369999999999</c:v>
                </c:pt>
                <c:pt idx="20703">
                  <c:v>2019.375</c:v>
                </c:pt>
                <c:pt idx="20704">
                  <c:v>2021.4059999999999</c:v>
                </c:pt>
                <c:pt idx="20705">
                  <c:v>2021.172</c:v>
                </c:pt>
                <c:pt idx="20706">
                  <c:v>2019.7660000000001</c:v>
                </c:pt>
                <c:pt idx="20707">
                  <c:v>2020.1559999999999</c:v>
                </c:pt>
                <c:pt idx="20708">
                  <c:v>2020.1559999999999</c:v>
                </c:pt>
                <c:pt idx="20709">
                  <c:v>2020.7809999999999</c:v>
                </c:pt>
                <c:pt idx="20710">
                  <c:v>2018.203</c:v>
                </c:pt>
                <c:pt idx="20711">
                  <c:v>2021.4059999999999</c:v>
                </c:pt>
                <c:pt idx="20712">
                  <c:v>2019.6089999999999</c:v>
                </c:pt>
                <c:pt idx="20713">
                  <c:v>2019.6089999999999</c:v>
                </c:pt>
                <c:pt idx="20714">
                  <c:v>2018.75</c:v>
                </c:pt>
                <c:pt idx="20715">
                  <c:v>2018.203</c:v>
                </c:pt>
                <c:pt idx="20716">
                  <c:v>2018.75</c:v>
                </c:pt>
                <c:pt idx="20717">
                  <c:v>2017.1869999999999</c:v>
                </c:pt>
                <c:pt idx="20718">
                  <c:v>2019.6089999999999</c:v>
                </c:pt>
                <c:pt idx="20719">
                  <c:v>2018.75</c:v>
                </c:pt>
                <c:pt idx="20720">
                  <c:v>2016.953</c:v>
                </c:pt>
                <c:pt idx="20721">
                  <c:v>2019.1410000000001</c:v>
                </c:pt>
                <c:pt idx="20722">
                  <c:v>2020.9369999999999</c:v>
                </c:pt>
                <c:pt idx="20723">
                  <c:v>2017.7339999999999</c:v>
                </c:pt>
                <c:pt idx="20724">
                  <c:v>2016.953</c:v>
                </c:pt>
                <c:pt idx="20725">
                  <c:v>2018.203</c:v>
                </c:pt>
                <c:pt idx="20726">
                  <c:v>2018.5940000000001</c:v>
                </c:pt>
                <c:pt idx="20727">
                  <c:v>2017.9690000000001</c:v>
                </c:pt>
                <c:pt idx="20728">
                  <c:v>2018.3589999999999</c:v>
                </c:pt>
                <c:pt idx="20729">
                  <c:v>2017.578</c:v>
                </c:pt>
                <c:pt idx="20730">
                  <c:v>2020.3910000000001</c:v>
                </c:pt>
                <c:pt idx="20731">
                  <c:v>2018.9839999999999</c:v>
                </c:pt>
                <c:pt idx="20732">
                  <c:v>2020.9369999999999</c:v>
                </c:pt>
                <c:pt idx="20733">
                  <c:v>2020.7809999999999</c:v>
                </c:pt>
                <c:pt idx="20734">
                  <c:v>2019.375</c:v>
                </c:pt>
                <c:pt idx="20735">
                  <c:v>2015.9369999999999</c:v>
                </c:pt>
                <c:pt idx="20736">
                  <c:v>2020.1559999999999</c:v>
                </c:pt>
                <c:pt idx="20737">
                  <c:v>2018.9839999999999</c:v>
                </c:pt>
                <c:pt idx="20738">
                  <c:v>2016.797</c:v>
                </c:pt>
                <c:pt idx="20739">
                  <c:v>2018.3589999999999</c:v>
                </c:pt>
                <c:pt idx="20740">
                  <c:v>2019.375</c:v>
                </c:pt>
                <c:pt idx="20741">
                  <c:v>2019.6089999999999</c:v>
                </c:pt>
                <c:pt idx="20742">
                  <c:v>2018.9839999999999</c:v>
                </c:pt>
                <c:pt idx="20743">
                  <c:v>2018.9839999999999</c:v>
                </c:pt>
                <c:pt idx="20744">
                  <c:v>2019.7660000000001</c:v>
                </c:pt>
                <c:pt idx="20745">
                  <c:v>2018.5940000000001</c:v>
                </c:pt>
                <c:pt idx="20746">
                  <c:v>2019.375</c:v>
                </c:pt>
                <c:pt idx="20747">
                  <c:v>2018.75</c:v>
                </c:pt>
                <c:pt idx="20748">
                  <c:v>2017.7339999999999</c:v>
                </c:pt>
                <c:pt idx="20749">
                  <c:v>2017.578</c:v>
                </c:pt>
                <c:pt idx="20750">
                  <c:v>2018.3589999999999</c:v>
                </c:pt>
                <c:pt idx="20751">
                  <c:v>2019.1410000000001</c:v>
                </c:pt>
                <c:pt idx="20752">
                  <c:v>2018.3589999999999</c:v>
                </c:pt>
                <c:pt idx="20753">
                  <c:v>2017.7339999999999</c:v>
                </c:pt>
                <c:pt idx="20754">
                  <c:v>2018.203</c:v>
                </c:pt>
                <c:pt idx="20755">
                  <c:v>2018.5940000000001</c:v>
                </c:pt>
                <c:pt idx="20756">
                  <c:v>2018.3589999999999</c:v>
                </c:pt>
                <c:pt idx="20757">
                  <c:v>2017.3440000000001</c:v>
                </c:pt>
                <c:pt idx="20758">
                  <c:v>2017.7339999999999</c:v>
                </c:pt>
                <c:pt idx="20759">
                  <c:v>2017.1869999999999</c:v>
                </c:pt>
                <c:pt idx="20760">
                  <c:v>2016.953</c:v>
                </c:pt>
                <c:pt idx="20761">
                  <c:v>2018.3589999999999</c:v>
                </c:pt>
                <c:pt idx="20762">
                  <c:v>2019.1410000000001</c:v>
                </c:pt>
                <c:pt idx="20763">
                  <c:v>2017.578</c:v>
                </c:pt>
                <c:pt idx="20764">
                  <c:v>2017.578</c:v>
                </c:pt>
                <c:pt idx="20765">
                  <c:v>2017.3440000000001</c:v>
                </c:pt>
                <c:pt idx="20766">
                  <c:v>2016.5619999999999</c:v>
                </c:pt>
                <c:pt idx="20767">
                  <c:v>2018.3589999999999</c:v>
                </c:pt>
                <c:pt idx="20768">
                  <c:v>2018.203</c:v>
                </c:pt>
                <c:pt idx="20769">
                  <c:v>2015.1559999999999</c:v>
                </c:pt>
                <c:pt idx="20770">
                  <c:v>2018.75</c:v>
                </c:pt>
                <c:pt idx="20771">
                  <c:v>2019.6089999999999</c:v>
                </c:pt>
                <c:pt idx="20772">
                  <c:v>2016.5619999999999</c:v>
                </c:pt>
                <c:pt idx="20773">
                  <c:v>2018.9839999999999</c:v>
                </c:pt>
                <c:pt idx="20774">
                  <c:v>2017.3440000000001</c:v>
                </c:pt>
                <c:pt idx="20775">
                  <c:v>2017.1869999999999</c:v>
                </c:pt>
                <c:pt idx="20776">
                  <c:v>2017.578</c:v>
                </c:pt>
                <c:pt idx="20777">
                  <c:v>2018.9839999999999</c:v>
                </c:pt>
                <c:pt idx="20778">
                  <c:v>2017.7339999999999</c:v>
                </c:pt>
                <c:pt idx="20779">
                  <c:v>2018.75</c:v>
                </c:pt>
                <c:pt idx="20780">
                  <c:v>2019.7660000000001</c:v>
                </c:pt>
                <c:pt idx="20781">
                  <c:v>2016.953</c:v>
                </c:pt>
                <c:pt idx="20782">
                  <c:v>2018.75</c:v>
                </c:pt>
                <c:pt idx="20783">
                  <c:v>2015.7809999999999</c:v>
                </c:pt>
                <c:pt idx="20784">
                  <c:v>2019.375</c:v>
                </c:pt>
                <c:pt idx="20785">
                  <c:v>2015.9369999999999</c:v>
                </c:pt>
                <c:pt idx="20786">
                  <c:v>2018.203</c:v>
                </c:pt>
                <c:pt idx="20787">
                  <c:v>2018.3589999999999</c:v>
                </c:pt>
                <c:pt idx="20788">
                  <c:v>2018.5940000000001</c:v>
                </c:pt>
                <c:pt idx="20789">
                  <c:v>2015.7809999999999</c:v>
                </c:pt>
                <c:pt idx="20790">
                  <c:v>2017.9690000000001</c:v>
                </c:pt>
                <c:pt idx="20791">
                  <c:v>2016.4059999999999</c:v>
                </c:pt>
                <c:pt idx="20792">
                  <c:v>2019.6089999999999</c:v>
                </c:pt>
                <c:pt idx="20793">
                  <c:v>2016.4059999999999</c:v>
                </c:pt>
                <c:pt idx="20794">
                  <c:v>2015.547</c:v>
                </c:pt>
                <c:pt idx="20795">
                  <c:v>2018.203</c:v>
                </c:pt>
                <c:pt idx="20796">
                  <c:v>2018.3589999999999</c:v>
                </c:pt>
                <c:pt idx="20797">
                  <c:v>2016.953</c:v>
                </c:pt>
                <c:pt idx="20798">
                  <c:v>2018.75</c:v>
                </c:pt>
                <c:pt idx="20799">
                  <c:v>2018.75</c:v>
                </c:pt>
                <c:pt idx="20800">
                  <c:v>2017.1869999999999</c:v>
                </c:pt>
                <c:pt idx="20801">
                  <c:v>2016.5619999999999</c:v>
                </c:pt>
                <c:pt idx="20802">
                  <c:v>2018.5940000000001</c:v>
                </c:pt>
                <c:pt idx="20803">
                  <c:v>2018.203</c:v>
                </c:pt>
                <c:pt idx="20804">
                  <c:v>2018.5940000000001</c:v>
                </c:pt>
                <c:pt idx="20805">
                  <c:v>2018.9839999999999</c:v>
                </c:pt>
                <c:pt idx="20806">
                  <c:v>2016.5619999999999</c:v>
                </c:pt>
                <c:pt idx="20807">
                  <c:v>2019.7660000000001</c:v>
                </c:pt>
                <c:pt idx="20808">
                  <c:v>2018.5940000000001</c:v>
                </c:pt>
                <c:pt idx="20809">
                  <c:v>2017.578</c:v>
                </c:pt>
                <c:pt idx="20810">
                  <c:v>2018.75</c:v>
                </c:pt>
                <c:pt idx="20811">
                  <c:v>2018.9839999999999</c:v>
                </c:pt>
                <c:pt idx="20812">
                  <c:v>2017.9690000000001</c:v>
                </c:pt>
                <c:pt idx="20813">
                  <c:v>2017.9690000000001</c:v>
                </c:pt>
                <c:pt idx="20814">
                  <c:v>2020.547</c:v>
                </c:pt>
                <c:pt idx="20815">
                  <c:v>2017.3440000000001</c:v>
                </c:pt>
                <c:pt idx="20816">
                  <c:v>2018.9839999999999</c:v>
                </c:pt>
                <c:pt idx="20817">
                  <c:v>2019.7660000000001</c:v>
                </c:pt>
                <c:pt idx="20818">
                  <c:v>2020.1559999999999</c:v>
                </c:pt>
                <c:pt idx="20819">
                  <c:v>2018.9839999999999</c:v>
                </c:pt>
                <c:pt idx="20820">
                  <c:v>2017.9690000000001</c:v>
                </c:pt>
                <c:pt idx="20821">
                  <c:v>2019.1410000000001</c:v>
                </c:pt>
                <c:pt idx="20822">
                  <c:v>2018.75</c:v>
                </c:pt>
                <c:pt idx="20823">
                  <c:v>2018.203</c:v>
                </c:pt>
                <c:pt idx="20824">
                  <c:v>2019.375</c:v>
                </c:pt>
                <c:pt idx="20825">
                  <c:v>2019.7660000000001</c:v>
                </c:pt>
                <c:pt idx="20826">
                  <c:v>2018.5940000000001</c:v>
                </c:pt>
                <c:pt idx="20827">
                  <c:v>2019.1410000000001</c:v>
                </c:pt>
                <c:pt idx="20828">
                  <c:v>2017.578</c:v>
                </c:pt>
                <c:pt idx="20829">
                  <c:v>2018.9839999999999</c:v>
                </c:pt>
                <c:pt idx="20830">
                  <c:v>2016.4059999999999</c:v>
                </c:pt>
                <c:pt idx="20831">
                  <c:v>2020.3910000000001</c:v>
                </c:pt>
                <c:pt idx="20832">
                  <c:v>2019.1410000000001</c:v>
                </c:pt>
                <c:pt idx="20833">
                  <c:v>2021.4059999999999</c:v>
                </c:pt>
                <c:pt idx="20834">
                  <c:v>2019.6089999999999</c:v>
                </c:pt>
                <c:pt idx="20835">
                  <c:v>2021.797</c:v>
                </c:pt>
                <c:pt idx="20836">
                  <c:v>2021.4059999999999</c:v>
                </c:pt>
                <c:pt idx="20837">
                  <c:v>2018.3589999999999</c:v>
                </c:pt>
                <c:pt idx="20838">
                  <c:v>2019.1410000000001</c:v>
                </c:pt>
                <c:pt idx="20839">
                  <c:v>2020.3910000000001</c:v>
                </c:pt>
                <c:pt idx="20840">
                  <c:v>2020</c:v>
                </c:pt>
                <c:pt idx="20841">
                  <c:v>2021.172</c:v>
                </c:pt>
                <c:pt idx="20842">
                  <c:v>2018.203</c:v>
                </c:pt>
                <c:pt idx="20843">
                  <c:v>2020.547</c:v>
                </c:pt>
                <c:pt idx="20844">
                  <c:v>2018.5940000000001</c:v>
                </c:pt>
                <c:pt idx="20845">
                  <c:v>2019.1410000000001</c:v>
                </c:pt>
                <c:pt idx="20846">
                  <c:v>2021.953</c:v>
                </c:pt>
                <c:pt idx="20847">
                  <c:v>2019.6089999999999</c:v>
                </c:pt>
                <c:pt idx="20848">
                  <c:v>2020.3910000000001</c:v>
                </c:pt>
                <c:pt idx="20849">
                  <c:v>2018.75</c:v>
                </c:pt>
                <c:pt idx="20850">
                  <c:v>2019.7660000000001</c:v>
                </c:pt>
                <c:pt idx="20851">
                  <c:v>2020.547</c:v>
                </c:pt>
                <c:pt idx="20852">
                  <c:v>2020.9369999999999</c:v>
                </c:pt>
                <c:pt idx="20853">
                  <c:v>2020.547</c:v>
                </c:pt>
                <c:pt idx="20854">
                  <c:v>2018.75</c:v>
                </c:pt>
                <c:pt idx="20855">
                  <c:v>2021.4059999999999</c:v>
                </c:pt>
                <c:pt idx="20856">
                  <c:v>2019.6089999999999</c:v>
                </c:pt>
                <c:pt idx="20857">
                  <c:v>2020.7809999999999</c:v>
                </c:pt>
                <c:pt idx="20858">
                  <c:v>2022.3440000000001</c:v>
                </c:pt>
                <c:pt idx="20859">
                  <c:v>2021.953</c:v>
                </c:pt>
                <c:pt idx="20860">
                  <c:v>2020.547</c:v>
                </c:pt>
                <c:pt idx="20861">
                  <c:v>2019.375</c:v>
                </c:pt>
                <c:pt idx="20862">
                  <c:v>2021.5619999999999</c:v>
                </c:pt>
                <c:pt idx="20863">
                  <c:v>2022.1869999999999</c:v>
                </c:pt>
                <c:pt idx="20864">
                  <c:v>2019.375</c:v>
                </c:pt>
                <c:pt idx="20865">
                  <c:v>2019.6089999999999</c:v>
                </c:pt>
                <c:pt idx="20866">
                  <c:v>2018.5940000000001</c:v>
                </c:pt>
                <c:pt idx="20867">
                  <c:v>2020.9369999999999</c:v>
                </c:pt>
                <c:pt idx="20868">
                  <c:v>2019.7660000000001</c:v>
                </c:pt>
                <c:pt idx="20869">
                  <c:v>2021.953</c:v>
                </c:pt>
                <c:pt idx="20870">
                  <c:v>2020</c:v>
                </c:pt>
                <c:pt idx="20871">
                  <c:v>2022.9690000000001</c:v>
                </c:pt>
                <c:pt idx="20872">
                  <c:v>2021.5619999999999</c:v>
                </c:pt>
                <c:pt idx="20873">
                  <c:v>2022.7339999999999</c:v>
                </c:pt>
                <c:pt idx="20874">
                  <c:v>2023.5940000000001</c:v>
                </c:pt>
                <c:pt idx="20875">
                  <c:v>2021.5619999999999</c:v>
                </c:pt>
                <c:pt idx="20876">
                  <c:v>2021.4059999999999</c:v>
                </c:pt>
                <c:pt idx="20877">
                  <c:v>2021.953</c:v>
                </c:pt>
                <c:pt idx="20878">
                  <c:v>2022.1869999999999</c:v>
                </c:pt>
                <c:pt idx="20879">
                  <c:v>2021.5619999999999</c:v>
                </c:pt>
                <c:pt idx="20880">
                  <c:v>2021.172</c:v>
                </c:pt>
                <c:pt idx="20881">
                  <c:v>2021.4059999999999</c:v>
                </c:pt>
                <c:pt idx="20882">
                  <c:v>2024.1410000000001</c:v>
                </c:pt>
                <c:pt idx="20883">
                  <c:v>2021.4059999999999</c:v>
                </c:pt>
                <c:pt idx="20884">
                  <c:v>2022.1869999999999</c:v>
                </c:pt>
                <c:pt idx="20885">
                  <c:v>2022.9690000000001</c:v>
                </c:pt>
                <c:pt idx="20886">
                  <c:v>2020.7809999999999</c:v>
                </c:pt>
                <c:pt idx="20887">
                  <c:v>2020.3910000000001</c:v>
                </c:pt>
                <c:pt idx="20888">
                  <c:v>2020.547</c:v>
                </c:pt>
                <c:pt idx="20889">
                  <c:v>2021.172</c:v>
                </c:pt>
                <c:pt idx="20890">
                  <c:v>2019.6089999999999</c:v>
                </c:pt>
                <c:pt idx="20891">
                  <c:v>2021.953</c:v>
                </c:pt>
                <c:pt idx="20892">
                  <c:v>2020.9369999999999</c:v>
                </c:pt>
                <c:pt idx="20893">
                  <c:v>2021.953</c:v>
                </c:pt>
                <c:pt idx="20894">
                  <c:v>2021.5619999999999</c:v>
                </c:pt>
                <c:pt idx="20895">
                  <c:v>2019.6089999999999</c:v>
                </c:pt>
                <c:pt idx="20896">
                  <c:v>2018.9839999999999</c:v>
                </c:pt>
                <c:pt idx="20897">
                  <c:v>2020.547</c:v>
                </c:pt>
                <c:pt idx="20898">
                  <c:v>2020.3910000000001</c:v>
                </c:pt>
                <c:pt idx="20899">
                  <c:v>2021.4059999999999</c:v>
                </c:pt>
                <c:pt idx="20900">
                  <c:v>2022.578</c:v>
                </c:pt>
                <c:pt idx="20901">
                  <c:v>2021.5619999999999</c:v>
                </c:pt>
                <c:pt idx="20902">
                  <c:v>2021.5619999999999</c:v>
                </c:pt>
                <c:pt idx="20903">
                  <c:v>2022.1869999999999</c:v>
                </c:pt>
                <c:pt idx="20904">
                  <c:v>2021.5619999999999</c:v>
                </c:pt>
                <c:pt idx="20905">
                  <c:v>2021.4059999999999</c:v>
                </c:pt>
                <c:pt idx="20906">
                  <c:v>2022.7339999999999</c:v>
                </c:pt>
                <c:pt idx="20907">
                  <c:v>2021.953</c:v>
                </c:pt>
                <c:pt idx="20908">
                  <c:v>2021.797</c:v>
                </c:pt>
                <c:pt idx="20909">
                  <c:v>2021.797</c:v>
                </c:pt>
                <c:pt idx="20910">
                  <c:v>2019.375</c:v>
                </c:pt>
                <c:pt idx="20911">
                  <c:v>2021.172</c:v>
                </c:pt>
                <c:pt idx="20912">
                  <c:v>2020.3910000000001</c:v>
                </c:pt>
                <c:pt idx="20913">
                  <c:v>2020.9369999999999</c:v>
                </c:pt>
                <c:pt idx="20914">
                  <c:v>2020.7809999999999</c:v>
                </c:pt>
                <c:pt idx="20915">
                  <c:v>2021.5619999999999</c:v>
                </c:pt>
                <c:pt idx="20916">
                  <c:v>2022.1869999999999</c:v>
                </c:pt>
                <c:pt idx="20917">
                  <c:v>2020</c:v>
                </c:pt>
                <c:pt idx="20918">
                  <c:v>2020.9369999999999</c:v>
                </c:pt>
                <c:pt idx="20919">
                  <c:v>2023.203</c:v>
                </c:pt>
                <c:pt idx="20920">
                  <c:v>2021.797</c:v>
                </c:pt>
                <c:pt idx="20921">
                  <c:v>2021.5619999999999</c:v>
                </c:pt>
                <c:pt idx="20922">
                  <c:v>2020.9369999999999</c:v>
                </c:pt>
                <c:pt idx="20923">
                  <c:v>2020.547</c:v>
                </c:pt>
                <c:pt idx="20924">
                  <c:v>2022.3440000000001</c:v>
                </c:pt>
                <c:pt idx="20925">
                  <c:v>2021.797</c:v>
                </c:pt>
                <c:pt idx="20926">
                  <c:v>2020.9369999999999</c:v>
                </c:pt>
                <c:pt idx="20927">
                  <c:v>2021.172</c:v>
                </c:pt>
                <c:pt idx="20928">
                  <c:v>2021.5619999999999</c:v>
                </c:pt>
                <c:pt idx="20929">
                  <c:v>2018.75</c:v>
                </c:pt>
                <c:pt idx="20930">
                  <c:v>2019.7660000000001</c:v>
                </c:pt>
                <c:pt idx="20931">
                  <c:v>2019.7660000000001</c:v>
                </c:pt>
                <c:pt idx="20932">
                  <c:v>2021.4059999999999</c:v>
                </c:pt>
                <c:pt idx="20933">
                  <c:v>2019.6089999999999</c:v>
                </c:pt>
                <c:pt idx="20934">
                  <c:v>2021.172</c:v>
                </c:pt>
                <c:pt idx="20935">
                  <c:v>2020.7809999999999</c:v>
                </c:pt>
                <c:pt idx="20936">
                  <c:v>2021.172</c:v>
                </c:pt>
                <c:pt idx="20937">
                  <c:v>2020.547</c:v>
                </c:pt>
                <c:pt idx="20938">
                  <c:v>2020.7809999999999</c:v>
                </c:pt>
                <c:pt idx="20939">
                  <c:v>2019.6089999999999</c:v>
                </c:pt>
                <c:pt idx="20940">
                  <c:v>2020.3910000000001</c:v>
                </c:pt>
                <c:pt idx="20941">
                  <c:v>2020.1559999999999</c:v>
                </c:pt>
                <c:pt idx="20942">
                  <c:v>2022.1869999999999</c:v>
                </c:pt>
                <c:pt idx="20943">
                  <c:v>2020.7809999999999</c:v>
                </c:pt>
                <c:pt idx="20944">
                  <c:v>2018.3589999999999</c:v>
                </c:pt>
                <c:pt idx="20945">
                  <c:v>2020.1559999999999</c:v>
                </c:pt>
                <c:pt idx="20946">
                  <c:v>2019.1410000000001</c:v>
                </c:pt>
                <c:pt idx="20947">
                  <c:v>2019.7660000000001</c:v>
                </c:pt>
                <c:pt idx="20948">
                  <c:v>2019.375</c:v>
                </c:pt>
                <c:pt idx="20949">
                  <c:v>2020.7809999999999</c:v>
                </c:pt>
                <c:pt idx="20950">
                  <c:v>2020.7809999999999</c:v>
                </c:pt>
                <c:pt idx="20951">
                  <c:v>2020</c:v>
                </c:pt>
                <c:pt idx="20952">
                  <c:v>2017.9690000000001</c:v>
                </c:pt>
                <c:pt idx="20953">
                  <c:v>2019.375</c:v>
                </c:pt>
                <c:pt idx="20954">
                  <c:v>2018.9839999999999</c:v>
                </c:pt>
                <c:pt idx="20955">
                  <c:v>2017.7339999999999</c:v>
                </c:pt>
                <c:pt idx="20956">
                  <c:v>2019.1410000000001</c:v>
                </c:pt>
                <c:pt idx="20957">
                  <c:v>2020</c:v>
                </c:pt>
                <c:pt idx="20958">
                  <c:v>2018.75</c:v>
                </c:pt>
                <c:pt idx="20959">
                  <c:v>2017.7339999999999</c:v>
                </c:pt>
                <c:pt idx="20960">
                  <c:v>2020.3910000000001</c:v>
                </c:pt>
                <c:pt idx="20961">
                  <c:v>2020.547</c:v>
                </c:pt>
                <c:pt idx="20962">
                  <c:v>2019.6089999999999</c:v>
                </c:pt>
                <c:pt idx="20963">
                  <c:v>2020</c:v>
                </c:pt>
                <c:pt idx="20964">
                  <c:v>2019.375</c:v>
                </c:pt>
                <c:pt idx="20965">
                  <c:v>2018.9839999999999</c:v>
                </c:pt>
                <c:pt idx="20966">
                  <c:v>2019.7660000000001</c:v>
                </c:pt>
                <c:pt idx="20967">
                  <c:v>2018.9839999999999</c:v>
                </c:pt>
                <c:pt idx="20968">
                  <c:v>2019.6089999999999</c:v>
                </c:pt>
                <c:pt idx="20969">
                  <c:v>2019.7660000000001</c:v>
                </c:pt>
                <c:pt idx="20970">
                  <c:v>2020</c:v>
                </c:pt>
                <c:pt idx="20971">
                  <c:v>2018.3589999999999</c:v>
                </c:pt>
                <c:pt idx="20972">
                  <c:v>2020</c:v>
                </c:pt>
                <c:pt idx="20973">
                  <c:v>2018.3589999999999</c:v>
                </c:pt>
                <c:pt idx="20974">
                  <c:v>2021.172</c:v>
                </c:pt>
                <c:pt idx="20975">
                  <c:v>2019.1410000000001</c:v>
                </c:pt>
                <c:pt idx="20976">
                  <c:v>2019.1410000000001</c:v>
                </c:pt>
                <c:pt idx="20977">
                  <c:v>2018.75</c:v>
                </c:pt>
                <c:pt idx="20978">
                  <c:v>2018.75</c:v>
                </c:pt>
                <c:pt idx="20979">
                  <c:v>2020.1559999999999</c:v>
                </c:pt>
                <c:pt idx="20980">
                  <c:v>2017.3440000000001</c:v>
                </c:pt>
                <c:pt idx="20981">
                  <c:v>2019.375</c:v>
                </c:pt>
                <c:pt idx="20982">
                  <c:v>2019.7660000000001</c:v>
                </c:pt>
                <c:pt idx="20983">
                  <c:v>2019.1410000000001</c:v>
                </c:pt>
                <c:pt idx="20984">
                  <c:v>2020.547</c:v>
                </c:pt>
                <c:pt idx="20985">
                  <c:v>2018.9839999999999</c:v>
                </c:pt>
                <c:pt idx="20986">
                  <c:v>2020</c:v>
                </c:pt>
                <c:pt idx="20987">
                  <c:v>2016.797</c:v>
                </c:pt>
                <c:pt idx="20988">
                  <c:v>2019.6089999999999</c:v>
                </c:pt>
                <c:pt idx="20989">
                  <c:v>2020.547</c:v>
                </c:pt>
                <c:pt idx="20990">
                  <c:v>2019.375</c:v>
                </c:pt>
                <c:pt idx="20991">
                  <c:v>2020</c:v>
                </c:pt>
                <c:pt idx="20992">
                  <c:v>2017.1869999999999</c:v>
                </c:pt>
                <c:pt idx="20993">
                  <c:v>2019.375</c:v>
                </c:pt>
                <c:pt idx="20994">
                  <c:v>2018.9839999999999</c:v>
                </c:pt>
                <c:pt idx="20995">
                  <c:v>2019.1410000000001</c:v>
                </c:pt>
                <c:pt idx="20996">
                  <c:v>2018.75</c:v>
                </c:pt>
                <c:pt idx="20997">
                  <c:v>2020.1559999999999</c:v>
                </c:pt>
                <c:pt idx="20998">
                  <c:v>2018.3589999999999</c:v>
                </c:pt>
                <c:pt idx="20999">
                  <c:v>2019.7660000000001</c:v>
                </c:pt>
                <c:pt idx="21000">
                  <c:v>2017.7339999999999</c:v>
                </c:pt>
                <c:pt idx="21001">
                  <c:v>2020.7809999999999</c:v>
                </c:pt>
                <c:pt idx="21002">
                  <c:v>2019.375</c:v>
                </c:pt>
                <c:pt idx="21003">
                  <c:v>2019.1410000000001</c:v>
                </c:pt>
                <c:pt idx="21004">
                  <c:v>2018.203</c:v>
                </c:pt>
                <c:pt idx="21005">
                  <c:v>2017.1869999999999</c:v>
                </c:pt>
                <c:pt idx="21006">
                  <c:v>2017.578</c:v>
                </c:pt>
                <c:pt idx="21007">
                  <c:v>2017.1869999999999</c:v>
                </c:pt>
                <c:pt idx="21008">
                  <c:v>2017.9690000000001</c:v>
                </c:pt>
                <c:pt idx="21009">
                  <c:v>2021.172</c:v>
                </c:pt>
                <c:pt idx="21010">
                  <c:v>2016.5619999999999</c:v>
                </c:pt>
                <c:pt idx="21011">
                  <c:v>2017.578</c:v>
                </c:pt>
                <c:pt idx="21012">
                  <c:v>2017.7339999999999</c:v>
                </c:pt>
                <c:pt idx="21013">
                  <c:v>2017.578</c:v>
                </c:pt>
                <c:pt idx="21014">
                  <c:v>2018.203</c:v>
                </c:pt>
                <c:pt idx="21015">
                  <c:v>2017.7339999999999</c:v>
                </c:pt>
                <c:pt idx="21016">
                  <c:v>2018.203</c:v>
                </c:pt>
                <c:pt idx="21017">
                  <c:v>2018.3589999999999</c:v>
                </c:pt>
                <c:pt idx="21018">
                  <c:v>2020.7809999999999</c:v>
                </c:pt>
                <c:pt idx="21019">
                  <c:v>2017.7339999999999</c:v>
                </c:pt>
                <c:pt idx="21020">
                  <c:v>2018.5940000000001</c:v>
                </c:pt>
                <c:pt idx="21021">
                  <c:v>2018.9839999999999</c:v>
                </c:pt>
                <c:pt idx="21022">
                  <c:v>2018.5940000000001</c:v>
                </c:pt>
                <c:pt idx="21023">
                  <c:v>2017.9690000000001</c:v>
                </c:pt>
                <c:pt idx="21024">
                  <c:v>2018.9839999999999</c:v>
                </c:pt>
                <c:pt idx="21025">
                  <c:v>2017.7339999999999</c:v>
                </c:pt>
                <c:pt idx="21026">
                  <c:v>2016.953</c:v>
                </c:pt>
                <c:pt idx="21027">
                  <c:v>2018.9839999999999</c:v>
                </c:pt>
                <c:pt idx="21028">
                  <c:v>2017.7339999999999</c:v>
                </c:pt>
                <c:pt idx="21029">
                  <c:v>2016.5619999999999</c:v>
                </c:pt>
                <c:pt idx="21030">
                  <c:v>2017.9690000000001</c:v>
                </c:pt>
                <c:pt idx="21031">
                  <c:v>2018.3589999999999</c:v>
                </c:pt>
                <c:pt idx="21032">
                  <c:v>2017.3440000000001</c:v>
                </c:pt>
                <c:pt idx="21033">
                  <c:v>2015.1559999999999</c:v>
                </c:pt>
                <c:pt idx="21034">
                  <c:v>2017.7339999999999</c:v>
                </c:pt>
                <c:pt idx="21035">
                  <c:v>2017.578</c:v>
                </c:pt>
                <c:pt idx="21036">
                  <c:v>2016.797</c:v>
                </c:pt>
                <c:pt idx="21037">
                  <c:v>2019.1410000000001</c:v>
                </c:pt>
                <c:pt idx="21038">
                  <c:v>2015.7809999999999</c:v>
                </c:pt>
                <c:pt idx="21039">
                  <c:v>2017.3440000000001</c:v>
                </c:pt>
                <c:pt idx="21040">
                  <c:v>2017.7339999999999</c:v>
                </c:pt>
                <c:pt idx="21041">
                  <c:v>2018.3589999999999</c:v>
                </c:pt>
                <c:pt idx="21042">
                  <c:v>2017.578</c:v>
                </c:pt>
                <c:pt idx="21043">
                  <c:v>2017.9690000000001</c:v>
                </c:pt>
                <c:pt idx="21044">
                  <c:v>2016.4059999999999</c:v>
                </c:pt>
                <c:pt idx="21045">
                  <c:v>2017.1869999999999</c:v>
                </c:pt>
                <c:pt idx="21046">
                  <c:v>2018.75</c:v>
                </c:pt>
                <c:pt idx="21047">
                  <c:v>2019.375</c:v>
                </c:pt>
                <c:pt idx="21048">
                  <c:v>2020.1559999999999</c:v>
                </c:pt>
                <c:pt idx="21049">
                  <c:v>2017.9690000000001</c:v>
                </c:pt>
                <c:pt idx="21050">
                  <c:v>2018.75</c:v>
                </c:pt>
                <c:pt idx="21051">
                  <c:v>2018.75</c:v>
                </c:pt>
                <c:pt idx="21052">
                  <c:v>2018.9839999999999</c:v>
                </c:pt>
                <c:pt idx="21053">
                  <c:v>2017.578</c:v>
                </c:pt>
                <c:pt idx="21054">
                  <c:v>2016.5619999999999</c:v>
                </c:pt>
                <c:pt idx="21055">
                  <c:v>2017.578</c:v>
                </c:pt>
                <c:pt idx="21056">
                  <c:v>2018.203</c:v>
                </c:pt>
                <c:pt idx="21057">
                  <c:v>2018.203</c:v>
                </c:pt>
                <c:pt idx="21058">
                  <c:v>2016.953</c:v>
                </c:pt>
                <c:pt idx="21059">
                  <c:v>2019.7660000000001</c:v>
                </c:pt>
                <c:pt idx="21060">
                  <c:v>2019.1410000000001</c:v>
                </c:pt>
                <c:pt idx="21061">
                  <c:v>2018.5940000000001</c:v>
                </c:pt>
                <c:pt idx="21062">
                  <c:v>2018.75</c:v>
                </c:pt>
                <c:pt idx="21063">
                  <c:v>2016.797</c:v>
                </c:pt>
                <c:pt idx="21064">
                  <c:v>2016.4059999999999</c:v>
                </c:pt>
                <c:pt idx="21065">
                  <c:v>2017.1869999999999</c:v>
                </c:pt>
                <c:pt idx="21066">
                  <c:v>2016.4059999999999</c:v>
                </c:pt>
                <c:pt idx="21067">
                  <c:v>2016.5619999999999</c:v>
                </c:pt>
                <c:pt idx="21068">
                  <c:v>2016.953</c:v>
                </c:pt>
                <c:pt idx="21069">
                  <c:v>2021.172</c:v>
                </c:pt>
                <c:pt idx="21070">
                  <c:v>2018.3589999999999</c:v>
                </c:pt>
                <c:pt idx="21071">
                  <c:v>2018.9839999999999</c:v>
                </c:pt>
                <c:pt idx="21072">
                  <c:v>2018.5940000000001</c:v>
                </c:pt>
                <c:pt idx="21073">
                  <c:v>2016.5619999999999</c:v>
                </c:pt>
                <c:pt idx="21074">
                  <c:v>2018.5940000000001</c:v>
                </c:pt>
                <c:pt idx="21075">
                  <c:v>2019.375</c:v>
                </c:pt>
                <c:pt idx="21076">
                  <c:v>2016.953</c:v>
                </c:pt>
                <c:pt idx="21077">
                  <c:v>2017.3440000000001</c:v>
                </c:pt>
                <c:pt idx="21078">
                  <c:v>2020.1559999999999</c:v>
                </c:pt>
                <c:pt idx="21079">
                  <c:v>2018.3589999999999</c:v>
                </c:pt>
                <c:pt idx="21080">
                  <c:v>2019.375</c:v>
                </c:pt>
                <c:pt idx="21081">
                  <c:v>2016.5619999999999</c:v>
                </c:pt>
                <c:pt idx="21082">
                  <c:v>2020</c:v>
                </c:pt>
                <c:pt idx="21083">
                  <c:v>2019.1410000000001</c:v>
                </c:pt>
                <c:pt idx="21084">
                  <c:v>2020.3910000000001</c:v>
                </c:pt>
                <c:pt idx="21085">
                  <c:v>2019.7660000000001</c:v>
                </c:pt>
                <c:pt idx="21086">
                  <c:v>2019.6089999999999</c:v>
                </c:pt>
                <c:pt idx="21087">
                  <c:v>2019.1410000000001</c:v>
                </c:pt>
                <c:pt idx="21088">
                  <c:v>2017.7339999999999</c:v>
                </c:pt>
                <c:pt idx="21089">
                  <c:v>2020.3910000000001</c:v>
                </c:pt>
                <c:pt idx="21090">
                  <c:v>2017.9690000000001</c:v>
                </c:pt>
                <c:pt idx="21091">
                  <c:v>2018.203</c:v>
                </c:pt>
                <c:pt idx="21092">
                  <c:v>2019.6089999999999</c:v>
                </c:pt>
                <c:pt idx="21093">
                  <c:v>2019.6089999999999</c:v>
                </c:pt>
                <c:pt idx="21094">
                  <c:v>2020.1559999999999</c:v>
                </c:pt>
                <c:pt idx="21095">
                  <c:v>2019.7660000000001</c:v>
                </c:pt>
                <c:pt idx="21096">
                  <c:v>2017.3440000000001</c:v>
                </c:pt>
                <c:pt idx="21097">
                  <c:v>2018.203</c:v>
                </c:pt>
                <c:pt idx="21098">
                  <c:v>2021.4059999999999</c:v>
                </c:pt>
                <c:pt idx="21099">
                  <c:v>2020.7809999999999</c:v>
                </c:pt>
                <c:pt idx="21100">
                  <c:v>2021.4059999999999</c:v>
                </c:pt>
                <c:pt idx="21101">
                  <c:v>2018.75</c:v>
                </c:pt>
                <c:pt idx="21102">
                  <c:v>2019.1410000000001</c:v>
                </c:pt>
                <c:pt idx="21103">
                  <c:v>2018.5940000000001</c:v>
                </c:pt>
                <c:pt idx="21104">
                  <c:v>2020</c:v>
                </c:pt>
                <c:pt idx="21105">
                  <c:v>2018.75</c:v>
                </c:pt>
                <c:pt idx="21106">
                  <c:v>2016.4059999999999</c:v>
                </c:pt>
                <c:pt idx="21107">
                  <c:v>2020</c:v>
                </c:pt>
                <c:pt idx="21108">
                  <c:v>2018.3589999999999</c:v>
                </c:pt>
                <c:pt idx="21109">
                  <c:v>2019.1410000000001</c:v>
                </c:pt>
                <c:pt idx="21110">
                  <c:v>2020.7809999999999</c:v>
                </c:pt>
                <c:pt idx="21111">
                  <c:v>2019.375</c:v>
                </c:pt>
                <c:pt idx="21112">
                  <c:v>2018.9839999999999</c:v>
                </c:pt>
                <c:pt idx="21113">
                  <c:v>2016.797</c:v>
                </c:pt>
                <c:pt idx="21114">
                  <c:v>2019.6089999999999</c:v>
                </c:pt>
                <c:pt idx="21115">
                  <c:v>2019.6089999999999</c:v>
                </c:pt>
                <c:pt idx="21116">
                  <c:v>2020.1559999999999</c:v>
                </c:pt>
                <c:pt idx="21117">
                  <c:v>2019.6089999999999</c:v>
                </c:pt>
                <c:pt idx="21118">
                  <c:v>2022.578</c:v>
                </c:pt>
                <c:pt idx="21119">
                  <c:v>2020.1559999999999</c:v>
                </c:pt>
                <c:pt idx="21120">
                  <c:v>2018.75</c:v>
                </c:pt>
                <c:pt idx="21121">
                  <c:v>2021.953</c:v>
                </c:pt>
                <c:pt idx="21122">
                  <c:v>2018.5940000000001</c:v>
                </c:pt>
                <c:pt idx="21123">
                  <c:v>2020.1559999999999</c:v>
                </c:pt>
                <c:pt idx="21124">
                  <c:v>2022.3440000000001</c:v>
                </c:pt>
                <c:pt idx="21125">
                  <c:v>2022.1869999999999</c:v>
                </c:pt>
                <c:pt idx="21126">
                  <c:v>2021.4059999999999</c:v>
                </c:pt>
                <c:pt idx="21127">
                  <c:v>2022.9690000000001</c:v>
                </c:pt>
                <c:pt idx="21128">
                  <c:v>2021.172</c:v>
                </c:pt>
                <c:pt idx="21129">
                  <c:v>2020</c:v>
                </c:pt>
                <c:pt idx="21130">
                  <c:v>2021.4059999999999</c:v>
                </c:pt>
                <c:pt idx="21131">
                  <c:v>2018.9839999999999</c:v>
                </c:pt>
                <c:pt idx="21132">
                  <c:v>2020.7809999999999</c:v>
                </c:pt>
                <c:pt idx="21133">
                  <c:v>2019.6089999999999</c:v>
                </c:pt>
                <c:pt idx="21134">
                  <c:v>2022.578</c:v>
                </c:pt>
                <c:pt idx="21135">
                  <c:v>2021.4059999999999</c:v>
                </c:pt>
                <c:pt idx="21136">
                  <c:v>2019.6089999999999</c:v>
                </c:pt>
                <c:pt idx="21137">
                  <c:v>2021.5619999999999</c:v>
                </c:pt>
                <c:pt idx="21138">
                  <c:v>2021.5619999999999</c:v>
                </c:pt>
                <c:pt idx="21139">
                  <c:v>2022.3440000000001</c:v>
                </c:pt>
                <c:pt idx="21140">
                  <c:v>2022.3440000000001</c:v>
                </c:pt>
                <c:pt idx="21141">
                  <c:v>2019.6089999999999</c:v>
                </c:pt>
                <c:pt idx="21142">
                  <c:v>2022.3440000000001</c:v>
                </c:pt>
                <c:pt idx="21143">
                  <c:v>2023.203</c:v>
                </c:pt>
                <c:pt idx="21144">
                  <c:v>2022.578</c:v>
                </c:pt>
                <c:pt idx="21145">
                  <c:v>2021.4059999999999</c:v>
                </c:pt>
                <c:pt idx="21146">
                  <c:v>2022.7339999999999</c:v>
                </c:pt>
                <c:pt idx="21147">
                  <c:v>2021.4059999999999</c:v>
                </c:pt>
                <c:pt idx="21148">
                  <c:v>2020.9369999999999</c:v>
                </c:pt>
                <c:pt idx="21149">
                  <c:v>2021.5619999999999</c:v>
                </c:pt>
                <c:pt idx="21150">
                  <c:v>2021.5619999999999</c:v>
                </c:pt>
                <c:pt idx="21151">
                  <c:v>2019.7660000000001</c:v>
                </c:pt>
                <c:pt idx="21152">
                  <c:v>2020.1559999999999</c:v>
                </c:pt>
                <c:pt idx="21153">
                  <c:v>2018.5940000000001</c:v>
                </c:pt>
                <c:pt idx="21154">
                  <c:v>2020.9369999999999</c:v>
                </c:pt>
                <c:pt idx="21155">
                  <c:v>2021.953</c:v>
                </c:pt>
                <c:pt idx="21156">
                  <c:v>2021.172</c:v>
                </c:pt>
                <c:pt idx="21157">
                  <c:v>2021.5619999999999</c:v>
                </c:pt>
                <c:pt idx="21158">
                  <c:v>2019.7660000000001</c:v>
                </c:pt>
                <c:pt idx="21159">
                  <c:v>2021.4059999999999</c:v>
                </c:pt>
                <c:pt idx="21160">
                  <c:v>2020.547</c:v>
                </c:pt>
                <c:pt idx="21161">
                  <c:v>2020.9369999999999</c:v>
                </c:pt>
                <c:pt idx="21162">
                  <c:v>2021.797</c:v>
                </c:pt>
                <c:pt idx="21163">
                  <c:v>2022.578</c:v>
                </c:pt>
                <c:pt idx="21164">
                  <c:v>2020.3910000000001</c:v>
                </c:pt>
                <c:pt idx="21165">
                  <c:v>2021.4059999999999</c:v>
                </c:pt>
                <c:pt idx="21166">
                  <c:v>2019.7660000000001</c:v>
                </c:pt>
                <c:pt idx="21167">
                  <c:v>2019.6089999999999</c:v>
                </c:pt>
                <c:pt idx="21168">
                  <c:v>2020</c:v>
                </c:pt>
                <c:pt idx="21169">
                  <c:v>2020</c:v>
                </c:pt>
                <c:pt idx="21170">
                  <c:v>2020.3910000000001</c:v>
                </c:pt>
                <c:pt idx="21171">
                  <c:v>2020.9369999999999</c:v>
                </c:pt>
                <c:pt idx="21172">
                  <c:v>2017.9690000000001</c:v>
                </c:pt>
                <c:pt idx="21173">
                  <c:v>2021.797</c:v>
                </c:pt>
                <c:pt idx="21174">
                  <c:v>2023.203</c:v>
                </c:pt>
                <c:pt idx="21175">
                  <c:v>2022.578</c:v>
                </c:pt>
                <c:pt idx="21176">
                  <c:v>2021.797</c:v>
                </c:pt>
                <c:pt idx="21177">
                  <c:v>2021.4059999999999</c:v>
                </c:pt>
                <c:pt idx="21178">
                  <c:v>2020.9369999999999</c:v>
                </c:pt>
                <c:pt idx="21179">
                  <c:v>2022.578</c:v>
                </c:pt>
                <c:pt idx="21180">
                  <c:v>2020.9369999999999</c:v>
                </c:pt>
                <c:pt idx="21181">
                  <c:v>2021.5619999999999</c:v>
                </c:pt>
                <c:pt idx="21182">
                  <c:v>2018.9839999999999</c:v>
                </c:pt>
                <c:pt idx="21183">
                  <c:v>2021.172</c:v>
                </c:pt>
                <c:pt idx="21184">
                  <c:v>2021.953</c:v>
                </c:pt>
                <c:pt idx="21185">
                  <c:v>2020.7809999999999</c:v>
                </c:pt>
                <c:pt idx="21186">
                  <c:v>2019.6089999999999</c:v>
                </c:pt>
                <c:pt idx="21187">
                  <c:v>2019.7660000000001</c:v>
                </c:pt>
                <c:pt idx="21188">
                  <c:v>2021.797</c:v>
                </c:pt>
                <c:pt idx="21189">
                  <c:v>2017.9690000000001</c:v>
                </c:pt>
                <c:pt idx="21190">
                  <c:v>2020.547</c:v>
                </c:pt>
                <c:pt idx="21191">
                  <c:v>2021.953</c:v>
                </c:pt>
                <c:pt idx="21192">
                  <c:v>2020.1559999999999</c:v>
                </c:pt>
                <c:pt idx="21193">
                  <c:v>2019.7660000000001</c:v>
                </c:pt>
                <c:pt idx="21194">
                  <c:v>2021.4059999999999</c:v>
                </c:pt>
                <c:pt idx="21195">
                  <c:v>2019.375</c:v>
                </c:pt>
                <c:pt idx="21196">
                  <c:v>2020</c:v>
                </c:pt>
                <c:pt idx="21197">
                  <c:v>2020.1559999999999</c:v>
                </c:pt>
                <c:pt idx="21198">
                  <c:v>2020</c:v>
                </c:pt>
                <c:pt idx="21199">
                  <c:v>2021.172</c:v>
                </c:pt>
                <c:pt idx="21200">
                  <c:v>2021.4059999999999</c:v>
                </c:pt>
                <c:pt idx="21201">
                  <c:v>2020</c:v>
                </c:pt>
                <c:pt idx="21202">
                  <c:v>2020.7809999999999</c:v>
                </c:pt>
                <c:pt idx="21203">
                  <c:v>2020</c:v>
                </c:pt>
                <c:pt idx="21204">
                  <c:v>2022.3440000000001</c:v>
                </c:pt>
                <c:pt idx="21205">
                  <c:v>2019.6089999999999</c:v>
                </c:pt>
                <c:pt idx="21206">
                  <c:v>2020.1559999999999</c:v>
                </c:pt>
                <c:pt idx="21207">
                  <c:v>2021.797</c:v>
                </c:pt>
                <c:pt idx="21208">
                  <c:v>2018.3589999999999</c:v>
                </c:pt>
                <c:pt idx="21209">
                  <c:v>2021.172</c:v>
                </c:pt>
                <c:pt idx="21210">
                  <c:v>2022.3440000000001</c:v>
                </c:pt>
                <c:pt idx="21211">
                  <c:v>2017.578</c:v>
                </c:pt>
                <c:pt idx="21212">
                  <c:v>2021.5619999999999</c:v>
                </c:pt>
                <c:pt idx="21213">
                  <c:v>2021.953</c:v>
                </c:pt>
                <c:pt idx="21214">
                  <c:v>2020</c:v>
                </c:pt>
                <c:pt idx="21215">
                  <c:v>2020</c:v>
                </c:pt>
                <c:pt idx="21216">
                  <c:v>2019.7660000000001</c:v>
                </c:pt>
                <c:pt idx="21217">
                  <c:v>2021.4059999999999</c:v>
                </c:pt>
                <c:pt idx="21218">
                  <c:v>2018.3589999999999</c:v>
                </c:pt>
                <c:pt idx="21219">
                  <c:v>2019.6089999999999</c:v>
                </c:pt>
                <c:pt idx="21220">
                  <c:v>2018.75</c:v>
                </c:pt>
                <c:pt idx="21221">
                  <c:v>2020.1559999999999</c:v>
                </c:pt>
                <c:pt idx="21222">
                  <c:v>2020</c:v>
                </c:pt>
                <c:pt idx="21223">
                  <c:v>2019.6089999999999</c:v>
                </c:pt>
                <c:pt idx="21224">
                  <c:v>2018.9839999999999</c:v>
                </c:pt>
                <c:pt idx="21225">
                  <c:v>2018.9839999999999</c:v>
                </c:pt>
                <c:pt idx="21226">
                  <c:v>2020</c:v>
                </c:pt>
                <c:pt idx="21227">
                  <c:v>2019.375</c:v>
                </c:pt>
                <c:pt idx="21228">
                  <c:v>2019.1410000000001</c:v>
                </c:pt>
                <c:pt idx="21229">
                  <c:v>2018.9839999999999</c:v>
                </c:pt>
                <c:pt idx="21230">
                  <c:v>2019.1410000000001</c:v>
                </c:pt>
                <c:pt idx="21231">
                  <c:v>2018.9839999999999</c:v>
                </c:pt>
                <c:pt idx="21232">
                  <c:v>2018.203</c:v>
                </c:pt>
                <c:pt idx="21233">
                  <c:v>2019.6089999999999</c:v>
                </c:pt>
                <c:pt idx="21234">
                  <c:v>2020.7809999999999</c:v>
                </c:pt>
                <c:pt idx="21235">
                  <c:v>2019.6089999999999</c:v>
                </c:pt>
                <c:pt idx="21236">
                  <c:v>2016.5619999999999</c:v>
                </c:pt>
                <c:pt idx="21237">
                  <c:v>2019.6089999999999</c:v>
                </c:pt>
                <c:pt idx="21238">
                  <c:v>2018.203</c:v>
                </c:pt>
                <c:pt idx="21239">
                  <c:v>2019.7660000000001</c:v>
                </c:pt>
                <c:pt idx="21240">
                  <c:v>2018.5940000000001</c:v>
                </c:pt>
                <c:pt idx="21241">
                  <c:v>2019.375</c:v>
                </c:pt>
                <c:pt idx="21242">
                  <c:v>2019.6089999999999</c:v>
                </c:pt>
                <c:pt idx="21243">
                  <c:v>2018.203</c:v>
                </c:pt>
                <c:pt idx="21244">
                  <c:v>2018.3589999999999</c:v>
                </c:pt>
                <c:pt idx="21245">
                  <c:v>2019.375</c:v>
                </c:pt>
                <c:pt idx="21246">
                  <c:v>2017.3440000000001</c:v>
                </c:pt>
                <c:pt idx="21247">
                  <c:v>2019.1410000000001</c:v>
                </c:pt>
                <c:pt idx="21248">
                  <c:v>2020</c:v>
                </c:pt>
                <c:pt idx="21249">
                  <c:v>2021.4059999999999</c:v>
                </c:pt>
                <c:pt idx="21250">
                  <c:v>2018.9839999999999</c:v>
                </c:pt>
                <c:pt idx="21251">
                  <c:v>2019.1410000000001</c:v>
                </c:pt>
                <c:pt idx="21252">
                  <c:v>2020.547</c:v>
                </c:pt>
                <c:pt idx="21253">
                  <c:v>2019.375</c:v>
                </c:pt>
                <c:pt idx="21254">
                  <c:v>2018.5940000000001</c:v>
                </c:pt>
                <c:pt idx="21255">
                  <c:v>2019.1410000000001</c:v>
                </c:pt>
                <c:pt idx="21256">
                  <c:v>2016.5619999999999</c:v>
                </c:pt>
                <c:pt idx="21257">
                  <c:v>2018.9839999999999</c:v>
                </c:pt>
                <c:pt idx="21258">
                  <c:v>2020</c:v>
                </c:pt>
                <c:pt idx="21259">
                  <c:v>2020.3910000000001</c:v>
                </c:pt>
                <c:pt idx="21260">
                  <c:v>2019.6089999999999</c:v>
                </c:pt>
                <c:pt idx="21261">
                  <c:v>2018.203</c:v>
                </c:pt>
                <c:pt idx="21262">
                  <c:v>2019.7660000000001</c:v>
                </c:pt>
                <c:pt idx="21263">
                  <c:v>2021.172</c:v>
                </c:pt>
                <c:pt idx="21264">
                  <c:v>2016.172</c:v>
                </c:pt>
                <c:pt idx="21265">
                  <c:v>2018.203</c:v>
                </c:pt>
                <c:pt idx="21266">
                  <c:v>2020.7809999999999</c:v>
                </c:pt>
                <c:pt idx="21267">
                  <c:v>2019.7660000000001</c:v>
                </c:pt>
                <c:pt idx="21268">
                  <c:v>2018.203</c:v>
                </c:pt>
                <c:pt idx="21269">
                  <c:v>2019.1410000000001</c:v>
                </c:pt>
                <c:pt idx="21270">
                  <c:v>2018.9839999999999</c:v>
                </c:pt>
                <c:pt idx="21271">
                  <c:v>2020</c:v>
                </c:pt>
                <c:pt idx="21272">
                  <c:v>2017.1869999999999</c:v>
                </c:pt>
                <c:pt idx="21273">
                  <c:v>2018.5940000000001</c:v>
                </c:pt>
                <c:pt idx="21274">
                  <c:v>2019.1410000000001</c:v>
                </c:pt>
                <c:pt idx="21275">
                  <c:v>2018.3589999999999</c:v>
                </c:pt>
                <c:pt idx="21276">
                  <c:v>2019.375</c:v>
                </c:pt>
                <c:pt idx="21277">
                  <c:v>2017.9690000000001</c:v>
                </c:pt>
                <c:pt idx="21278">
                  <c:v>2018.75</c:v>
                </c:pt>
                <c:pt idx="21279">
                  <c:v>2017.1869999999999</c:v>
                </c:pt>
                <c:pt idx="21280">
                  <c:v>2017.578</c:v>
                </c:pt>
                <c:pt idx="21281">
                  <c:v>2019.7660000000001</c:v>
                </c:pt>
                <c:pt idx="21282">
                  <c:v>2017.578</c:v>
                </c:pt>
                <c:pt idx="21283">
                  <c:v>2018.3589999999999</c:v>
                </c:pt>
                <c:pt idx="21284">
                  <c:v>2016.4059999999999</c:v>
                </c:pt>
                <c:pt idx="21285">
                  <c:v>2018.3589999999999</c:v>
                </c:pt>
                <c:pt idx="21286">
                  <c:v>2018.75</c:v>
                </c:pt>
                <c:pt idx="21287">
                  <c:v>2018.9839999999999</c:v>
                </c:pt>
                <c:pt idx="21288">
                  <c:v>2017.7339999999999</c:v>
                </c:pt>
                <c:pt idx="21289">
                  <c:v>2019.1410000000001</c:v>
                </c:pt>
                <c:pt idx="21290">
                  <c:v>2017.9690000000001</c:v>
                </c:pt>
                <c:pt idx="21291">
                  <c:v>2017.578</c:v>
                </c:pt>
                <c:pt idx="21292">
                  <c:v>2018.3589999999999</c:v>
                </c:pt>
                <c:pt idx="21293">
                  <c:v>2017.3440000000001</c:v>
                </c:pt>
                <c:pt idx="21294">
                  <c:v>2017.7339999999999</c:v>
                </c:pt>
                <c:pt idx="21295">
                  <c:v>2017.9690000000001</c:v>
                </c:pt>
                <c:pt idx="21296">
                  <c:v>2018.3589999999999</c:v>
                </c:pt>
                <c:pt idx="21297">
                  <c:v>2018.3589999999999</c:v>
                </c:pt>
                <c:pt idx="21298">
                  <c:v>2019.7660000000001</c:v>
                </c:pt>
                <c:pt idx="21299">
                  <c:v>2017.3440000000001</c:v>
                </c:pt>
                <c:pt idx="21300">
                  <c:v>2018.75</c:v>
                </c:pt>
                <c:pt idx="21301">
                  <c:v>2017.7339999999999</c:v>
                </c:pt>
                <c:pt idx="21302">
                  <c:v>2016.797</c:v>
                </c:pt>
                <c:pt idx="21303">
                  <c:v>2016.5619999999999</c:v>
                </c:pt>
                <c:pt idx="21304">
                  <c:v>2018.203</c:v>
                </c:pt>
                <c:pt idx="21305">
                  <c:v>2017.9690000000001</c:v>
                </c:pt>
                <c:pt idx="21306">
                  <c:v>2017.9690000000001</c:v>
                </c:pt>
                <c:pt idx="21307">
                  <c:v>2016.172</c:v>
                </c:pt>
                <c:pt idx="21308">
                  <c:v>2016.797</c:v>
                </c:pt>
                <c:pt idx="21309">
                  <c:v>2020.3910000000001</c:v>
                </c:pt>
                <c:pt idx="21310">
                  <c:v>2019.375</c:v>
                </c:pt>
                <c:pt idx="21311">
                  <c:v>2016.5619999999999</c:v>
                </c:pt>
                <c:pt idx="21312">
                  <c:v>2018.9839999999999</c:v>
                </c:pt>
                <c:pt idx="21313">
                  <c:v>2018.203</c:v>
                </c:pt>
                <c:pt idx="21314">
                  <c:v>2018.9839999999999</c:v>
                </c:pt>
                <c:pt idx="21315">
                  <c:v>2017.1869999999999</c:v>
                </c:pt>
                <c:pt idx="21316">
                  <c:v>2018.75</c:v>
                </c:pt>
                <c:pt idx="21317">
                  <c:v>2017.7339999999999</c:v>
                </c:pt>
                <c:pt idx="21318">
                  <c:v>2019.375</c:v>
                </c:pt>
                <c:pt idx="21319">
                  <c:v>2017.578</c:v>
                </c:pt>
                <c:pt idx="21320">
                  <c:v>2016.797</c:v>
                </c:pt>
                <c:pt idx="21321">
                  <c:v>2018.9839999999999</c:v>
                </c:pt>
                <c:pt idx="21322">
                  <c:v>2019.375</c:v>
                </c:pt>
                <c:pt idx="21323">
                  <c:v>2018.3589999999999</c:v>
                </c:pt>
                <c:pt idx="21324">
                  <c:v>2018.3589999999999</c:v>
                </c:pt>
                <c:pt idx="21325">
                  <c:v>2019.6089999999999</c:v>
                </c:pt>
                <c:pt idx="21326">
                  <c:v>2016.797</c:v>
                </c:pt>
                <c:pt idx="21327">
                  <c:v>2017.578</c:v>
                </c:pt>
                <c:pt idx="21328">
                  <c:v>2020</c:v>
                </c:pt>
                <c:pt idx="21329">
                  <c:v>2017.9690000000001</c:v>
                </c:pt>
                <c:pt idx="21330">
                  <c:v>2017.578</c:v>
                </c:pt>
                <c:pt idx="21331">
                  <c:v>2018.9839999999999</c:v>
                </c:pt>
                <c:pt idx="21332">
                  <c:v>2017.7339999999999</c:v>
                </c:pt>
                <c:pt idx="21333">
                  <c:v>2018.203</c:v>
                </c:pt>
                <c:pt idx="21334">
                  <c:v>2018.5940000000001</c:v>
                </c:pt>
                <c:pt idx="21335">
                  <c:v>2021.5619999999999</c:v>
                </c:pt>
                <c:pt idx="21336">
                  <c:v>2018.5940000000001</c:v>
                </c:pt>
                <c:pt idx="21337">
                  <c:v>2018.75</c:v>
                </c:pt>
                <c:pt idx="21338">
                  <c:v>2018.203</c:v>
                </c:pt>
                <c:pt idx="21339">
                  <c:v>2018.75</c:v>
                </c:pt>
                <c:pt idx="21340">
                  <c:v>2016.4059999999999</c:v>
                </c:pt>
                <c:pt idx="21341">
                  <c:v>2018.75</c:v>
                </c:pt>
                <c:pt idx="21342">
                  <c:v>2019.7660000000001</c:v>
                </c:pt>
                <c:pt idx="21343">
                  <c:v>2017.7339999999999</c:v>
                </c:pt>
                <c:pt idx="21344">
                  <c:v>2017.578</c:v>
                </c:pt>
                <c:pt idx="21345">
                  <c:v>2018.9839999999999</c:v>
                </c:pt>
                <c:pt idx="21346">
                  <c:v>2021.172</c:v>
                </c:pt>
                <c:pt idx="21347">
                  <c:v>2018.5940000000001</c:v>
                </c:pt>
                <c:pt idx="21348">
                  <c:v>2018.203</c:v>
                </c:pt>
                <c:pt idx="21349">
                  <c:v>2017.578</c:v>
                </c:pt>
                <c:pt idx="21350">
                  <c:v>2019.1410000000001</c:v>
                </c:pt>
                <c:pt idx="21351">
                  <c:v>2018.5940000000001</c:v>
                </c:pt>
                <c:pt idx="21352">
                  <c:v>2019.7660000000001</c:v>
                </c:pt>
                <c:pt idx="21353">
                  <c:v>2019.1410000000001</c:v>
                </c:pt>
                <c:pt idx="21354">
                  <c:v>2020</c:v>
                </c:pt>
                <c:pt idx="21355">
                  <c:v>2016.4059999999999</c:v>
                </c:pt>
                <c:pt idx="21356">
                  <c:v>2019.1410000000001</c:v>
                </c:pt>
                <c:pt idx="21357">
                  <c:v>2018.75</c:v>
                </c:pt>
                <c:pt idx="21358">
                  <c:v>2019.1410000000001</c:v>
                </c:pt>
                <c:pt idx="21359">
                  <c:v>2018.203</c:v>
                </c:pt>
                <c:pt idx="21360">
                  <c:v>2017.578</c:v>
                </c:pt>
                <c:pt idx="21361">
                  <c:v>2018.75</c:v>
                </c:pt>
                <c:pt idx="21362">
                  <c:v>2018.5940000000001</c:v>
                </c:pt>
                <c:pt idx="21363">
                  <c:v>2019.1410000000001</c:v>
                </c:pt>
                <c:pt idx="21364">
                  <c:v>2019.7660000000001</c:v>
                </c:pt>
                <c:pt idx="21365">
                  <c:v>2019.375</c:v>
                </c:pt>
                <c:pt idx="21366">
                  <c:v>2019.375</c:v>
                </c:pt>
                <c:pt idx="21367">
                  <c:v>2016.5619999999999</c:v>
                </c:pt>
                <c:pt idx="21368">
                  <c:v>2018.3589999999999</c:v>
                </c:pt>
                <c:pt idx="21369">
                  <c:v>2019.7660000000001</c:v>
                </c:pt>
                <c:pt idx="21370">
                  <c:v>2020.7809999999999</c:v>
                </c:pt>
                <c:pt idx="21371">
                  <c:v>2021.172</c:v>
                </c:pt>
                <c:pt idx="21372">
                  <c:v>2019.6089999999999</c:v>
                </c:pt>
                <c:pt idx="21373">
                  <c:v>2021.4059999999999</c:v>
                </c:pt>
                <c:pt idx="21374">
                  <c:v>2018.203</c:v>
                </c:pt>
                <c:pt idx="21375">
                  <c:v>2021.5619999999999</c:v>
                </c:pt>
                <c:pt idx="21376">
                  <c:v>2021.172</c:v>
                </c:pt>
                <c:pt idx="21377">
                  <c:v>2017.3440000000001</c:v>
                </c:pt>
                <c:pt idx="21378">
                  <c:v>2018.3589999999999</c:v>
                </c:pt>
                <c:pt idx="21379">
                  <c:v>2019.375</c:v>
                </c:pt>
                <c:pt idx="21380">
                  <c:v>2019.375</c:v>
                </c:pt>
                <c:pt idx="21381">
                  <c:v>2019.6089999999999</c:v>
                </c:pt>
                <c:pt idx="21382">
                  <c:v>2020.9369999999999</c:v>
                </c:pt>
                <c:pt idx="21383">
                  <c:v>2021.953</c:v>
                </c:pt>
                <c:pt idx="21384">
                  <c:v>2020.7809999999999</c:v>
                </c:pt>
                <c:pt idx="21385">
                  <c:v>2020.7809999999999</c:v>
                </c:pt>
                <c:pt idx="21386">
                  <c:v>2020.1559999999999</c:v>
                </c:pt>
                <c:pt idx="21387">
                  <c:v>2017.1869999999999</c:v>
                </c:pt>
                <c:pt idx="21388">
                  <c:v>2020.3910000000001</c:v>
                </c:pt>
                <c:pt idx="21389">
                  <c:v>2021.953</c:v>
                </c:pt>
                <c:pt idx="21390">
                  <c:v>2020</c:v>
                </c:pt>
                <c:pt idx="21391">
                  <c:v>2017.578</c:v>
                </c:pt>
                <c:pt idx="21392">
                  <c:v>2021.4059999999999</c:v>
                </c:pt>
                <c:pt idx="21393">
                  <c:v>2021.5619999999999</c:v>
                </c:pt>
                <c:pt idx="21394">
                  <c:v>2019.375</c:v>
                </c:pt>
                <c:pt idx="21395">
                  <c:v>2020.7809999999999</c:v>
                </c:pt>
                <c:pt idx="21396">
                  <c:v>2020.1559999999999</c:v>
                </c:pt>
                <c:pt idx="21397">
                  <c:v>2019.7660000000001</c:v>
                </c:pt>
                <c:pt idx="21398">
                  <c:v>2020.1559999999999</c:v>
                </c:pt>
                <c:pt idx="21399">
                  <c:v>2020.3910000000001</c:v>
                </c:pt>
                <c:pt idx="21400">
                  <c:v>2019.7660000000001</c:v>
                </c:pt>
                <c:pt idx="21401">
                  <c:v>2019.7660000000001</c:v>
                </c:pt>
                <c:pt idx="21402">
                  <c:v>2019.6089999999999</c:v>
                </c:pt>
                <c:pt idx="21403">
                  <c:v>2019.6089999999999</c:v>
                </c:pt>
                <c:pt idx="21404">
                  <c:v>2021.797</c:v>
                </c:pt>
                <c:pt idx="21405">
                  <c:v>2020</c:v>
                </c:pt>
                <c:pt idx="21406">
                  <c:v>2020.3910000000001</c:v>
                </c:pt>
                <c:pt idx="21407">
                  <c:v>2020.3910000000001</c:v>
                </c:pt>
                <c:pt idx="21408">
                  <c:v>2018.9839999999999</c:v>
                </c:pt>
                <c:pt idx="21409">
                  <c:v>2021.5619999999999</c:v>
                </c:pt>
                <c:pt idx="21410">
                  <c:v>2021.4059999999999</c:v>
                </c:pt>
                <c:pt idx="21411">
                  <c:v>2021.5619999999999</c:v>
                </c:pt>
                <c:pt idx="21412">
                  <c:v>2019.7660000000001</c:v>
                </c:pt>
                <c:pt idx="21413">
                  <c:v>2020.7809999999999</c:v>
                </c:pt>
                <c:pt idx="21414">
                  <c:v>2021.797</c:v>
                </c:pt>
                <c:pt idx="21415">
                  <c:v>2021.5619999999999</c:v>
                </c:pt>
                <c:pt idx="21416">
                  <c:v>2021.953</c:v>
                </c:pt>
                <c:pt idx="21417">
                  <c:v>2020.3910000000001</c:v>
                </c:pt>
                <c:pt idx="21418">
                  <c:v>2022.7339999999999</c:v>
                </c:pt>
                <c:pt idx="21419">
                  <c:v>2017.578</c:v>
                </c:pt>
                <c:pt idx="21420">
                  <c:v>2021.953</c:v>
                </c:pt>
                <c:pt idx="21421">
                  <c:v>2019.6089999999999</c:v>
                </c:pt>
                <c:pt idx="21422">
                  <c:v>2020.1559999999999</c:v>
                </c:pt>
                <c:pt idx="21423">
                  <c:v>2021.953</c:v>
                </c:pt>
                <c:pt idx="21424">
                  <c:v>2021.4059999999999</c:v>
                </c:pt>
                <c:pt idx="21425">
                  <c:v>2020.547</c:v>
                </c:pt>
                <c:pt idx="21426">
                  <c:v>2021.797</c:v>
                </c:pt>
                <c:pt idx="21427">
                  <c:v>2019.7660000000001</c:v>
                </c:pt>
                <c:pt idx="21428">
                  <c:v>2020.547</c:v>
                </c:pt>
                <c:pt idx="21429">
                  <c:v>2021.5619999999999</c:v>
                </c:pt>
                <c:pt idx="21430">
                  <c:v>2019.1410000000001</c:v>
                </c:pt>
                <c:pt idx="21431">
                  <c:v>2020.9369999999999</c:v>
                </c:pt>
                <c:pt idx="21432">
                  <c:v>2019.7660000000001</c:v>
                </c:pt>
                <c:pt idx="21433">
                  <c:v>2020.547</c:v>
                </c:pt>
                <c:pt idx="21434">
                  <c:v>2018.75</c:v>
                </c:pt>
                <c:pt idx="21435">
                  <c:v>2021.172</c:v>
                </c:pt>
                <c:pt idx="21436">
                  <c:v>2020.1559999999999</c:v>
                </c:pt>
                <c:pt idx="21437">
                  <c:v>2020.9369999999999</c:v>
                </c:pt>
                <c:pt idx="21438">
                  <c:v>2020</c:v>
                </c:pt>
                <c:pt idx="21439">
                  <c:v>2021.172</c:v>
                </c:pt>
                <c:pt idx="21440">
                  <c:v>2021.4059999999999</c:v>
                </c:pt>
                <c:pt idx="21441">
                  <c:v>2020.7809999999999</c:v>
                </c:pt>
                <c:pt idx="21442">
                  <c:v>2022.3440000000001</c:v>
                </c:pt>
                <c:pt idx="21443">
                  <c:v>2021.5619999999999</c:v>
                </c:pt>
                <c:pt idx="21444">
                  <c:v>2021.5619999999999</c:v>
                </c:pt>
                <c:pt idx="21445">
                  <c:v>2021.4059999999999</c:v>
                </c:pt>
                <c:pt idx="21446">
                  <c:v>2021.953</c:v>
                </c:pt>
                <c:pt idx="21447">
                  <c:v>2018.5940000000001</c:v>
                </c:pt>
                <c:pt idx="21448">
                  <c:v>2019.1410000000001</c:v>
                </c:pt>
                <c:pt idx="21449">
                  <c:v>2020.3910000000001</c:v>
                </c:pt>
                <c:pt idx="21450">
                  <c:v>2019.6089999999999</c:v>
                </c:pt>
                <c:pt idx="21451">
                  <c:v>2020.1559999999999</c:v>
                </c:pt>
                <c:pt idx="21452">
                  <c:v>2022.578</c:v>
                </c:pt>
                <c:pt idx="21453">
                  <c:v>2021.5619999999999</c:v>
                </c:pt>
                <c:pt idx="21454">
                  <c:v>2023.3589999999999</c:v>
                </c:pt>
                <c:pt idx="21455">
                  <c:v>2020.7809999999999</c:v>
                </c:pt>
                <c:pt idx="21456">
                  <c:v>2020</c:v>
                </c:pt>
                <c:pt idx="21457">
                  <c:v>2022.578</c:v>
                </c:pt>
                <c:pt idx="21458">
                  <c:v>2021.4059999999999</c:v>
                </c:pt>
                <c:pt idx="21459">
                  <c:v>2020.9369999999999</c:v>
                </c:pt>
                <c:pt idx="21460">
                  <c:v>2019.6089999999999</c:v>
                </c:pt>
                <c:pt idx="21461">
                  <c:v>2018.203</c:v>
                </c:pt>
                <c:pt idx="21462">
                  <c:v>2022.9690000000001</c:v>
                </c:pt>
                <c:pt idx="21463">
                  <c:v>2020.1559999999999</c:v>
                </c:pt>
                <c:pt idx="21464">
                  <c:v>2018.9839999999999</c:v>
                </c:pt>
                <c:pt idx="21465">
                  <c:v>2018.9839999999999</c:v>
                </c:pt>
                <c:pt idx="21466">
                  <c:v>2020</c:v>
                </c:pt>
                <c:pt idx="21467">
                  <c:v>2018.9839999999999</c:v>
                </c:pt>
                <c:pt idx="21468">
                  <c:v>2020.7809999999999</c:v>
                </c:pt>
                <c:pt idx="21469">
                  <c:v>2019.7660000000001</c:v>
                </c:pt>
                <c:pt idx="21470">
                  <c:v>2019.6089999999999</c:v>
                </c:pt>
                <c:pt idx="21471">
                  <c:v>2020.7809999999999</c:v>
                </c:pt>
                <c:pt idx="21472">
                  <c:v>2020.547</c:v>
                </c:pt>
                <c:pt idx="21473">
                  <c:v>2020.547</c:v>
                </c:pt>
                <c:pt idx="21474">
                  <c:v>2019.375</c:v>
                </c:pt>
                <c:pt idx="21475">
                  <c:v>2020.547</c:v>
                </c:pt>
                <c:pt idx="21476">
                  <c:v>2018.203</c:v>
                </c:pt>
                <c:pt idx="21477">
                  <c:v>2018.5940000000001</c:v>
                </c:pt>
                <c:pt idx="21478">
                  <c:v>2018.75</c:v>
                </c:pt>
                <c:pt idx="21479">
                  <c:v>2018.9839999999999</c:v>
                </c:pt>
                <c:pt idx="21480">
                  <c:v>2018.5940000000001</c:v>
                </c:pt>
                <c:pt idx="21481">
                  <c:v>2020.1559999999999</c:v>
                </c:pt>
                <c:pt idx="21482">
                  <c:v>2018.3589999999999</c:v>
                </c:pt>
                <c:pt idx="21483">
                  <c:v>2019.6089999999999</c:v>
                </c:pt>
                <c:pt idx="21484">
                  <c:v>2022.3440000000001</c:v>
                </c:pt>
                <c:pt idx="21485">
                  <c:v>2019.6089999999999</c:v>
                </c:pt>
                <c:pt idx="21486">
                  <c:v>2019.375</c:v>
                </c:pt>
                <c:pt idx="21487">
                  <c:v>2020.3910000000001</c:v>
                </c:pt>
                <c:pt idx="21488">
                  <c:v>2020.547</c:v>
                </c:pt>
                <c:pt idx="21489">
                  <c:v>2016.797</c:v>
                </c:pt>
                <c:pt idx="21490">
                  <c:v>2019.6089999999999</c:v>
                </c:pt>
                <c:pt idx="21491">
                  <c:v>2017.578</c:v>
                </c:pt>
                <c:pt idx="21492">
                  <c:v>2020.9369999999999</c:v>
                </c:pt>
                <c:pt idx="21493">
                  <c:v>2018.9839999999999</c:v>
                </c:pt>
                <c:pt idx="21494">
                  <c:v>2018.5940000000001</c:v>
                </c:pt>
                <c:pt idx="21495">
                  <c:v>2017.3440000000001</c:v>
                </c:pt>
                <c:pt idx="21496">
                  <c:v>2020</c:v>
                </c:pt>
                <c:pt idx="21497">
                  <c:v>2020.547</c:v>
                </c:pt>
                <c:pt idx="21498">
                  <c:v>2018.203</c:v>
                </c:pt>
                <c:pt idx="21499">
                  <c:v>2019.6089999999999</c:v>
                </c:pt>
                <c:pt idx="21500">
                  <c:v>2019.375</c:v>
                </c:pt>
                <c:pt idx="21501">
                  <c:v>2019.1410000000001</c:v>
                </c:pt>
                <c:pt idx="21502">
                  <c:v>2019.1410000000001</c:v>
                </c:pt>
                <c:pt idx="21503">
                  <c:v>2020.9369999999999</c:v>
                </c:pt>
                <c:pt idx="21504">
                  <c:v>2020.3910000000001</c:v>
                </c:pt>
                <c:pt idx="21505">
                  <c:v>2018.75</c:v>
                </c:pt>
                <c:pt idx="21506">
                  <c:v>2018.9839999999999</c:v>
                </c:pt>
                <c:pt idx="21507">
                  <c:v>2020.7809999999999</c:v>
                </c:pt>
                <c:pt idx="21508">
                  <c:v>2019.7660000000001</c:v>
                </c:pt>
                <c:pt idx="21509">
                  <c:v>2019.7660000000001</c:v>
                </c:pt>
                <c:pt idx="21510">
                  <c:v>2017.1869999999999</c:v>
                </c:pt>
                <c:pt idx="21511">
                  <c:v>2020.547</c:v>
                </c:pt>
                <c:pt idx="21512">
                  <c:v>2018.5940000000001</c:v>
                </c:pt>
                <c:pt idx="21513">
                  <c:v>2020.3910000000001</c:v>
                </c:pt>
                <c:pt idx="21514">
                  <c:v>2018.9839999999999</c:v>
                </c:pt>
                <c:pt idx="21515">
                  <c:v>2020</c:v>
                </c:pt>
                <c:pt idx="21516">
                  <c:v>2019.1410000000001</c:v>
                </c:pt>
                <c:pt idx="21517">
                  <c:v>2019.7660000000001</c:v>
                </c:pt>
                <c:pt idx="21518">
                  <c:v>2018.3589999999999</c:v>
                </c:pt>
                <c:pt idx="21519">
                  <c:v>2020</c:v>
                </c:pt>
                <c:pt idx="21520">
                  <c:v>2016.797</c:v>
                </c:pt>
                <c:pt idx="21521">
                  <c:v>2018.3589999999999</c:v>
                </c:pt>
                <c:pt idx="21522">
                  <c:v>2018.75</c:v>
                </c:pt>
                <c:pt idx="21523">
                  <c:v>2020</c:v>
                </c:pt>
                <c:pt idx="21524">
                  <c:v>2018.9839999999999</c:v>
                </c:pt>
                <c:pt idx="21525">
                  <c:v>2020</c:v>
                </c:pt>
                <c:pt idx="21526">
                  <c:v>2020.1559999999999</c:v>
                </c:pt>
                <c:pt idx="21527">
                  <c:v>2018.9839999999999</c:v>
                </c:pt>
                <c:pt idx="21528">
                  <c:v>2019.375</c:v>
                </c:pt>
                <c:pt idx="21529">
                  <c:v>2018.5940000000001</c:v>
                </c:pt>
                <c:pt idx="21530">
                  <c:v>2018.75</c:v>
                </c:pt>
                <c:pt idx="21531">
                  <c:v>2017.3440000000001</c:v>
                </c:pt>
                <c:pt idx="21532">
                  <c:v>2019.6089999999999</c:v>
                </c:pt>
                <c:pt idx="21533">
                  <c:v>2018.3589999999999</c:v>
                </c:pt>
                <c:pt idx="21534">
                  <c:v>2019.375</c:v>
                </c:pt>
                <c:pt idx="21535">
                  <c:v>2019.6089999999999</c:v>
                </c:pt>
                <c:pt idx="21536">
                  <c:v>2018.5940000000001</c:v>
                </c:pt>
                <c:pt idx="21537">
                  <c:v>2018.3589999999999</c:v>
                </c:pt>
                <c:pt idx="21538">
                  <c:v>2018.5940000000001</c:v>
                </c:pt>
                <c:pt idx="21539">
                  <c:v>2017.7339999999999</c:v>
                </c:pt>
                <c:pt idx="21540">
                  <c:v>2018.9839999999999</c:v>
                </c:pt>
                <c:pt idx="21541">
                  <c:v>2019.375</c:v>
                </c:pt>
                <c:pt idx="21542">
                  <c:v>2020.3910000000001</c:v>
                </c:pt>
                <c:pt idx="21543">
                  <c:v>2020.3910000000001</c:v>
                </c:pt>
                <c:pt idx="21544">
                  <c:v>2018.75</c:v>
                </c:pt>
                <c:pt idx="21545">
                  <c:v>2020.9369999999999</c:v>
                </c:pt>
                <c:pt idx="21546">
                  <c:v>2019.6089999999999</c:v>
                </c:pt>
                <c:pt idx="21547">
                  <c:v>2018.75</c:v>
                </c:pt>
                <c:pt idx="21548">
                  <c:v>2018.5940000000001</c:v>
                </c:pt>
                <c:pt idx="21549">
                  <c:v>2019.6089999999999</c:v>
                </c:pt>
                <c:pt idx="21550">
                  <c:v>2021.172</c:v>
                </c:pt>
                <c:pt idx="21551">
                  <c:v>2016.953</c:v>
                </c:pt>
                <c:pt idx="21552">
                  <c:v>2021.5619999999999</c:v>
                </c:pt>
                <c:pt idx="21553">
                  <c:v>2017.1869999999999</c:v>
                </c:pt>
                <c:pt idx="21554">
                  <c:v>2016.797</c:v>
                </c:pt>
                <c:pt idx="21555">
                  <c:v>2017.578</c:v>
                </c:pt>
                <c:pt idx="21556">
                  <c:v>2018.5940000000001</c:v>
                </c:pt>
                <c:pt idx="21557">
                  <c:v>2018.75</c:v>
                </c:pt>
                <c:pt idx="21558">
                  <c:v>2018.5940000000001</c:v>
                </c:pt>
                <c:pt idx="21559">
                  <c:v>2020</c:v>
                </c:pt>
                <c:pt idx="21560">
                  <c:v>2017.9690000000001</c:v>
                </c:pt>
                <c:pt idx="21561">
                  <c:v>2017.9690000000001</c:v>
                </c:pt>
                <c:pt idx="21562">
                  <c:v>2018.3589999999999</c:v>
                </c:pt>
                <c:pt idx="21563">
                  <c:v>2019.1410000000001</c:v>
                </c:pt>
                <c:pt idx="21564">
                  <c:v>2018.9839999999999</c:v>
                </c:pt>
                <c:pt idx="21565">
                  <c:v>2018.9839999999999</c:v>
                </c:pt>
                <c:pt idx="21566">
                  <c:v>2019.1410000000001</c:v>
                </c:pt>
                <c:pt idx="21567">
                  <c:v>2018.3589999999999</c:v>
                </c:pt>
                <c:pt idx="21568">
                  <c:v>2019.6089999999999</c:v>
                </c:pt>
                <c:pt idx="21569">
                  <c:v>2019.375</c:v>
                </c:pt>
                <c:pt idx="21570">
                  <c:v>2016.953</c:v>
                </c:pt>
                <c:pt idx="21571">
                  <c:v>2019.6089999999999</c:v>
                </c:pt>
                <c:pt idx="21572">
                  <c:v>2020.547</c:v>
                </c:pt>
                <c:pt idx="21573">
                  <c:v>2019.375</c:v>
                </c:pt>
                <c:pt idx="21574">
                  <c:v>2018.5940000000001</c:v>
                </c:pt>
                <c:pt idx="21575">
                  <c:v>2018.3589999999999</c:v>
                </c:pt>
                <c:pt idx="21576">
                  <c:v>2016.953</c:v>
                </c:pt>
                <c:pt idx="21577">
                  <c:v>2019.7660000000001</c:v>
                </c:pt>
                <c:pt idx="21578">
                  <c:v>2019.1410000000001</c:v>
                </c:pt>
                <c:pt idx="21579">
                  <c:v>2017.3440000000001</c:v>
                </c:pt>
                <c:pt idx="21580">
                  <c:v>2018.75</c:v>
                </c:pt>
                <c:pt idx="21581">
                  <c:v>2016.797</c:v>
                </c:pt>
                <c:pt idx="21582">
                  <c:v>2018.9839999999999</c:v>
                </c:pt>
                <c:pt idx="21583">
                  <c:v>2017.9690000000001</c:v>
                </c:pt>
                <c:pt idx="21584">
                  <c:v>2018.75</c:v>
                </c:pt>
                <c:pt idx="21585">
                  <c:v>2017.578</c:v>
                </c:pt>
                <c:pt idx="21586">
                  <c:v>2018.5940000000001</c:v>
                </c:pt>
                <c:pt idx="21587">
                  <c:v>2018.9839999999999</c:v>
                </c:pt>
                <c:pt idx="21588">
                  <c:v>2020.1559999999999</c:v>
                </c:pt>
                <c:pt idx="21589">
                  <c:v>2018.75</c:v>
                </c:pt>
                <c:pt idx="21590">
                  <c:v>2017.1869999999999</c:v>
                </c:pt>
                <c:pt idx="21591">
                  <c:v>2017.7339999999999</c:v>
                </c:pt>
                <c:pt idx="21592">
                  <c:v>2018.203</c:v>
                </c:pt>
                <c:pt idx="21593">
                  <c:v>2018.203</c:v>
                </c:pt>
                <c:pt idx="21594">
                  <c:v>2020.3910000000001</c:v>
                </c:pt>
                <c:pt idx="21595">
                  <c:v>2021.797</c:v>
                </c:pt>
                <c:pt idx="21596">
                  <c:v>2018.5940000000001</c:v>
                </c:pt>
                <c:pt idx="21597">
                  <c:v>2018.9839999999999</c:v>
                </c:pt>
                <c:pt idx="21598">
                  <c:v>2018.9839999999999</c:v>
                </c:pt>
                <c:pt idx="21599">
                  <c:v>2018.9839999999999</c:v>
                </c:pt>
                <c:pt idx="21600">
                  <c:v>2019.375</c:v>
                </c:pt>
                <c:pt idx="21601">
                  <c:v>2017.3440000000001</c:v>
                </c:pt>
                <c:pt idx="21602">
                  <c:v>2018.75</c:v>
                </c:pt>
                <c:pt idx="21603">
                  <c:v>2018.9839999999999</c:v>
                </c:pt>
                <c:pt idx="21604">
                  <c:v>2017.9690000000001</c:v>
                </c:pt>
                <c:pt idx="21605">
                  <c:v>2019.1410000000001</c:v>
                </c:pt>
                <c:pt idx="21606">
                  <c:v>2020.7809999999999</c:v>
                </c:pt>
                <c:pt idx="21607">
                  <c:v>2019.6089999999999</c:v>
                </c:pt>
                <c:pt idx="21608">
                  <c:v>2019.7660000000001</c:v>
                </c:pt>
                <c:pt idx="21609">
                  <c:v>2017.7339999999999</c:v>
                </c:pt>
                <c:pt idx="21610">
                  <c:v>2019.7660000000001</c:v>
                </c:pt>
                <c:pt idx="21611">
                  <c:v>2020</c:v>
                </c:pt>
                <c:pt idx="21612">
                  <c:v>2019.375</c:v>
                </c:pt>
                <c:pt idx="21613">
                  <c:v>2020.547</c:v>
                </c:pt>
                <c:pt idx="21614">
                  <c:v>2019.6089999999999</c:v>
                </c:pt>
                <c:pt idx="21615">
                  <c:v>2018.3589999999999</c:v>
                </c:pt>
                <c:pt idx="21616">
                  <c:v>2017.3440000000001</c:v>
                </c:pt>
                <c:pt idx="21617">
                  <c:v>2019.1410000000001</c:v>
                </c:pt>
                <c:pt idx="21618">
                  <c:v>2018.203</c:v>
                </c:pt>
                <c:pt idx="21619">
                  <c:v>2017.3440000000001</c:v>
                </c:pt>
                <c:pt idx="21620">
                  <c:v>2017.9690000000001</c:v>
                </c:pt>
                <c:pt idx="21621">
                  <c:v>2020.1559999999999</c:v>
                </c:pt>
                <c:pt idx="21622">
                  <c:v>2017.9690000000001</c:v>
                </c:pt>
                <c:pt idx="21623">
                  <c:v>2018.75</c:v>
                </c:pt>
                <c:pt idx="21624">
                  <c:v>2017.1869999999999</c:v>
                </c:pt>
                <c:pt idx="21625">
                  <c:v>2020</c:v>
                </c:pt>
                <c:pt idx="21626">
                  <c:v>2018.75</c:v>
                </c:pt>
                <c:pt idx="21627">
                  <c:v>2020</c:v>
                </c:pt>
                <c:pt idx="21628">
                  <c:v>2016.953</c:v>
                </c:pt>
                <c:pt idx="21629">
                  <c:v>2020</c:v>
                </c:pt>
                <c:pt idx="21630">
                  <c:v>2020.3910000000001</c:v>
                </c:pt>
                <c:pt idx="21631">
                  <c:v>2017.7339999999999</c:v>
                </c:pt>
                <c:pt idx="21632">
                  <c:v>2018.75</c:v>
                </c:pt>
                <c:pt idx="21633">
                  <c:v>2018.75</c:v>
                </c:pt>
                <c:pt idx="21634">
                  <c:v>2017.9690000000001</c:v>
                </c:pt>
                <c:pt idx="21635">
                  <c:v>2020.7809999999999</c:v>
                </c:pt>
                <c:pt idx="21636">
                  <c:v>2016.172</c:v>
                </c:pt>
                <c:pt idx="21637">
                  <c:v>2020.3910000000001</c:v>
                </c:pt>
                <c:pt idx="21638">
                  <c:v>2018.9839999999999</c:v>
                </c:pt>
                <c:pt idx="21639">
                  <c:v>2019.6089999999999</c:v>
                </c:pt>
                <c:pt idx="21640">
                  <c:v>2020</c:v>
                </c:pt>
                <c:pt idx="21641">
                  <c:v>2018.5940000000001</c:v>
                </c:pt>
                <c:pt idx="21642">
                  <c:v>2021.4059999999999</c:v>
                </c:pt>
                <c:pt idx="21643">
                  <c:v>2021.4059999999999</c:v>
                </c:pt>
                <c:pt idx="21644">
                  <c:v>2020.547</c:v>
                </c:pt>
                <c:pt idx="21645">
                  <c:v>2020.1559999999999</c:v>
                </c:pt>
                <c:pt idx="21646">
                  <c:v>2019.6089999999999</c:v>
                </c:pt>
                <c:pt idx="21647">
                  <c:v>2019.375</c:v>
                </c:pt>
                <c:pt idx="21648">
                  <c:v>2019.1410000000001</c:v>
                </c:pt>
                <c:pt idx="21649">
                  <c:v>2019.1410000000001</c:v>
                </c:pt>
                <c:pt idx="21650">
                  <c:v>2018.5940000000001</c:v>
                </c:pt>
                <c:pt idx="21651">
                  <c:v>2020.9369999999999</c:v>
                </c:pt>
                <c:pt idx="21652">
                  <c:v>2020.547</c:v>
                </c:pt>
                <c:pt idx="21653">
                  <c:v>2021.4059999999999</c:v>
                </c:pt>
                <c:pt idx="21654">
                  <c:v>2017.9690000000001</c:v>
                </c:pt>
                <c:pt idx="21655">
                  <c:v>2017.9690000000001</c:v>
                </c:pt>
                <c:pt idx="21656">
                  <c:v>2017.9690000000001</c:v>
                </c:pt>
                <c:pt idx="21657">
                  <c:v>2020.547</c:v>
                </c:pt>
                <c:pt idx="21658">
                  <c:v>2018.9839999999999</c:v>
                </c:pt>
                <c:pt idx="21659">
                  <c:v>2019.6089999999999</c:v>
                </c:pt>
                <c:pt idx="21660">
                  <c:v>2018.9839999999999</c:v>
                </c:pt>
                <c:pt idx="21661">
                  <c:v>2017.578</c:v>
                </c:pt>
                <c:pt idx="21662">
                  <c:v>2018.9839999999999</c:v>
                </c:pt>
                <c:pt idx="21663">
                  <c:v>2021.172</c:v>
                </c:pt>
                <c:pt idx="21664">
                  <c:v>2019.1410000000001</c:v>
                </c:pt>
                <c:pt idx="21665">
                  <c:v>2021.172</c:v>
                </c:pt>
                <c:pt idx="21666">
                  <c:v>2020.9369999999999</c:v>
                </c:pt>
                <c:pt idx="21667">
                  <c:v>2018.5940000000001</c:v>
                </c:pt>
                <c:pt idx="21668">
                  <c:v>2022.578</c:v>
                </c:pt>
                <c:pt idx="21669">
                  <c:v>2019.375</c:v>
                </c:pt>
                <c:pt idx="21670">
                  <c:v>2019.6089999999999</c:v>
                </c:pt>
                <c:pt idx="21671">
                  <c:v>2021.172</c:v>
                </c:pt>
                <c:pt idx="21672">
                  <c:v>2020.3910000000001</c:v>
                </c:pt>
                <c:pt idx="21673">
                  <c:v>2018.5940000000001</c:v>
                </c:pt>
                <c:pt idx="21674">
                  <c:v>2022.1869999999999</c:v>
                </c:pt>
                <c:pt idx="21675">
                  <c:v>2020.547</c:v>
                </c:pt>
                <c:pt idx="21676">
                  <c:v>2021.4059999999999</c:v>
                </c:pt>
                <c:pt idx="21677">
                  <c:v>2020</c:v>
                </c:pt>
                <c:pt idx="21678">
                  <c:v>2020.7809999999999</c:v>
                </c:pt>
                <c:pt idx="21679">
                  <c:v>2019.6089999999999</c:v>
                </c:pt>
                <c:pt idx="21680">
                  <c:v>2020.547</c:v>
                </c:pt>
                <c:pt idx="21681">
                  <c:v>2019.6089999999999</c:v>
                </c:pt>
                <c:pt idx="21682">
                  <c:v>2020.3910000000001</c:v>
                </c:pt>
                <c:pt idx="21683">
                  <c:v>2018.5940000000001</c:v>
                </c:pt>
                <c:pt idx="21684">
                  <c:v>2019.7660000000001</c:v>
                </c:pt>
                <c:pt idx="21685">
                  <c:v>2021.5619999999999</c:v>
                </c:pt>
                <c:pt idx="21686">
                  <c:v>2019.375</c:v>
                </c:pt>
                <c:pt idx="21687">
                  <c:v>2019.1410000000001</c:v>
                </c:pt>
                <c:pt idx="21688">
                  <c:v>2022.3440000000001</c:v>
                </c:pt>
                <c:pt idx="21689">
                  <c:v>2021.5619999999999</c:v>
                </c:pt>
                <c:pt idx="21690">
                  <c:v>2021.4059999999999</c:v>
                </c:pt>
                <c:pt idx="21691">
                  <c:v>2020</c:v>
                </c:pt>
                <c:pt idx="21692">
                  <c:v>2020.1559999999999</c:v>
                </c:pt>
                <c:pt idx="21693">
                  <c:v>2021.5619999999999</c:v>
                </c:pt>
                <c:pt idx="21694">
                  <c:v>2020.1559999999999</c:v>
                </c:pt>
                <c:pt idx="21695">
                  <c:v>2021.172</c:v>
                </c:pt>
                <c:pt idx="21696">
                  <c:v>2018.5940000000001</c:v>
                </c:pt>
                <c:pt idx="21697">
                  <c:v>2018.5940000000001</c:v>
                </c:pt>
                <c:pt idx="21698">
                  <c:v>2020.1559999999999</c:v>
                </c:pt>
                <c:pt idx="21699">
                  <c:v>2020.3910000000001</c:v>
                </c:pt>
                <c:pt idx="21700">
                  <c:v>2020.547</c:v>
                </c:pt>
                <c:pt idx="21701">
                  <c:v>2020.3910000000001</c:v>
                </c:pt>
                <c:pt idx="21702">
                  <c:v>2019.1410000000001</c:v>
                </c:pt>
                <c:pt idx="21703">
                  <c:v>2020.3910000000001</c:v>
                </c:pt>
                <c:pt idx="21704">
                  <c:v>2021.797</c:v>
                </c:pt>
                <c:pt idx="21705">
                  <c:v>2020.7809999999999</c:v>
                </c:pt>
                <c:pt idx="21706">
                  <c:v>2019.375</c:v>
                </c:pt>
                <c:pt idx="21707">
                  <c:v>2019.1410000000001</c:v>
                </c:pt>
                <c:pt idx="21708">
                  <c:v>2020.1559999999999</c:v>
                </c:pt>
                <c:pt idx="21709">
                  <c:v>2020.1559999999999</c:v>
                </c:pt>
                <c:pt idx="21710">
                  <c:v>2020.1559999999999</c:v>
                </c:pt>
                <c:pt idx="21711">
                  <c:v>2020.547</c:v>
                </c:pt>
                <c:pt idx="21712">
                  <c:v>2020.9369999999999</c:v>
                </c:pt>
                <c:pt idx="21713">
                  <c:v>2020.547</c:v>
                </c:pt>
                <c:pt idx="21714">
                  <c:v>2020.1559999999999</c:v>
                </c:pt>
                <c:pt idx="21715">
                  <c:v>2019.7660000000001</c:v>
                </c:pt>
                <c:pt idx="21716">
                  <c:v>2020.9369999999999</c:v>
                </c:pt>
                <c:pt idx="21717">
                  <c:v>2019.7660000000001</c:v>
                </c:pt>
                <c:pt idx="21718">
                  <c:v>2021.953</c:v>
                </c:pt>
                <c:pt idx="21719">
                  <c:v>2019.7660000000001</c:v>
                </c:pt>
                <c:pt idx="21720">
                  <c:v>2021.172</c:v>
                </c:pt>
                <c:pt idx="21721">
                  <c:v>2019.7660000000001</c:v>
                </c:pt>
                <c:pt idx="21722">
                  <c:v>2020</c:v>
                </c:pt>
                <c:pt idx="21723">
                  <c:v>2019.6089999999999</c:v>
                </c:pt>
                <c:pt idx="21724">
                  <c:v>2019.1410000000001</c:v>
                </c:pt>
                <c:pt idx="21725">
                  <c:v>2017.3440000000001</c:v>
                </c:pt>
                <c:pt idx="21726">
                  <c:v>2019.1410000000001</c:v>
                </c:pt>
                <c:pt idx="21727">
                  <c:v>2019.375</c:v>
                </c:pt>
                <c:pt idx="21728">
                  <c:v>2020.3910000000001</c:v>
                </c:pt>
                <c:pt idx="21729">
                  <c:v>2020.7809999999999</c:v>
                </c:pt>
                <c:pt idx="21730">
                  <c:v>2019.7660000000001</c:v>
                </c:pt>
                <c:pt idx="21731">
                  <c:v>2019.7660000000001</c:v>
                </c:pt>
                <c:pt idx="21732">
                  <c:v>2019.6089999999999</c:v>
                </c:pt>
                <c:pt idx="21733">
                  <c:v>2018.9839999999999</c:v>
                </c:pt>
                <c:pt idx="21734">
                  <c:v>2020.9369999999999</c:v>
                </c:pt>
                <c:pt idx="21735">
                  <c:v>2018.5940000000001</c:v>
                </c:pt>
                <c:pt idx="21736">
                  <c:v>2018.3589999999999</c:v>
                </c:pt>
                <c:pt idx="21737">
                  <c:v>2020.9369999999999</c:v>
                </c:pt>
                <c:pt idx="21738">
                  <c:v>2020.7809999999999</c:v>
                </c:pt>
                <c:pt idx="21739">
                  <c:v>2020.3910000000001</c:v>
                </c:pt>
                <c:pt idx="21740">
                  <c:v>2019.6089999999999</c:v>
                </c:pt>
                <c:pt idx="21741">
                  <c:v>2020.1559999999999</c:v>
                </c:pt>
                <c:pt idx="21742">
                  <c:v>2020.3910000000001</c:v>
                </c:pt>
                <c:pt idx="21743">
                  <c:v>2020</c:v>
                </c:pt>
                <c:pt idx="21744">
                  <c:v>2019.1410000000001</c:v>
                </c:pt>
                <c:pt idx="21745">
                  <c:v>2021.4059999999999</c:v>
                </c:pt>
                <c:pt idx="21746">
                  <c:v>2018.5940000000001</c:v>
                </c:pt>
                <c:pt idx="21747">
                  <c:v>2018.75</c:v>
                </c:pt>
                <c:pt idx="21748">
                  <c:v>2019.1410000000001</c:v>
                </c:pt>
                <c:pt idx="21749">
                  <c:v>2020.9369999999999</c:v>
                </c:pt>
                <c:pt idx="21750">
                  <c:v>2018.5940000000001</c:v>
                </c:pt>
                <c:pt idx="21751">
                  <c:v>2020.1559999999999</c:v>
                </c:pt>
                <c:pt idx="21752">
                  <c:v>2020.1559999999999</c:v>
                </c:pt>
                <c:pt idx="21753">
                  <c:v>2018.5940000000001</c:v>
                </c:pt>
                <c:pt idx="21754">
                  <c:v>2018.3589999999999</c:v>
                </c:pt>
                <c:pt idx="21755">
                  <c:v>2020.7809999999999</c:v>
                </c:pt>
                <c:pt idx="21756">
                  <c:v>2020</c:v>
                </c:pt>
                <c:pt idx="21757">
                  <c:v>2018.75</c:v>
                </c:pt>
                <c:pt idx="21758">
                  <c:v>2020</c:v>
                </c:pt>
                <c:pt idx="21759">
                  <c:v>2019.6089999999999</c:v>
                </c:pt>
                <c:pt idx="21760">
                  <c:v>2020</c:v>
                </c:pt>
                <c:pt idx="21761">
                  <c:v>2018.5940000000001</c:v>
                </c:pt>
                <c:pt idx="21762">
                  <c:v>2016.797</c:v>
                </c:pt>
                <c:pt idx="21763">
                  <c:v>2019.1410000000001</c:v>
                </c:pt>
                <c:pt idx="21764">
                  <c:v>2018.9839999999999</c:v>
                </c:pt>
                <c:pt idx="21765">
                  <c:v>2017.9690000000001</c:v>
                </c:pt>
                <c:pt idx="21766">
                  <c:v>2020.7809999999999</c:v>
                </c:pt>
                <c:pt idx="21767">
                  <c:v>2018.5940000000001</c:v>
                </c:pt>
                <c:pt idx="21768">
                  <c:v>2018.3589999999999</c:v>
                </c:pt>
                <c:pt idx="21769">
                  <c:v>2020.7809999999999</c:v>
                </c:pt>
                <c:pt idx="21770">
                  <c:v>2018.9839999999999</c:v>
                </c:pt>
                <c:pt idx="21771">
                  <c:v>2019.1410000000001</c:v>
                </c:pt>
                <c:pt idx="21772">
                  <c:v>2018.3589999999999</c:v>
                </c:pt>
                <c:pt idx="21773">
                  <c:v>2016.5619999999999</c:v>
                </c:pt>
                <c:pt idx="21774">
                  <c:v>2019.375</c:v>
                </c:pt>
                <c:pt idx="21775">
                  <c:v>2019.375</c:v>
                </c:pt>
                <c:pt idx="21776">
                  <c:v>2018.3589999999999</c:v>
                </c:pt>
                <c:pt idx="21777">
                  <c:v>2020.547</c:v>
                </c:pt>
                <c:pt idx="21778">
                  <c:v>2020</c:v>
                </c:pt>
                <c:pt idx="21779">
                  <c:v>2017.3440000000001</c:v>
                </c:pt>
                <c:pt idx="21780">
                  <c:v>2017.578</c:v>
                </c:pt>
                <c:pt idx="21781">
                  <c:v>2019.1410000000001</c:v>
                </c:pt>
                <c:pt idx="21782">
                  <c:v>2020.1559999999999</c:v>
                </c:pt>
                <c:pt idx="21783">
                  <c:v>2018.5940000000001</c:v>
                </c:pt>
                <c:pt idx="21784">
                  <c:v>2017.1869999999999</c:v>
                </c:pt>
                <c:pt idx="21785">
                  <c:v>2017.1869999999999</c:v>
                </c:pt>
                <c:pt idx="21786">
                  <c:v>2019.375</c:v>
                </c:pt>
                <c:pt idx="21787">
                  <c:v>2017.7339999999999</c:v>
                </c:pt>
                <c:pt idx="21788">
                  <c:v>2019.7660000000001</c:v>
                </c:pt>
                <c:pt idx="21789">
                  <c:v>2019.1410000000001</c:v>
                </c:pt>
                <c:pt idx="21790">
                  <c:v>2017.3440000000001</c:v>
                </c:pt>
                <c:pt idx="21791">
                  <c:v>2019.375</c:v>
                </c:pt>
                <c:pt idx="21792">
                  <c:v>2017.1869999999999</c:v>
                </c:pt>
                <c:pt idx="21793">
                  <c:v>2018.9839999999999</c:v>
                </c:pt>
                <c:pt idx="21794">
                  <c:v>2018.3589999999999</c:v>
                </c:pt>
                <c:pt idx="21795">
                  <c:v>2020.3910000000001</c:v>
                </c:pt>
                <c:pt idx="21796">
                  <c:v>2020.1559999999999</c:v>
                </c:pt>
                <c:pt idx="21797">
                  <c:v>2017.578</c:v>
                </c:pt>
                <c:pt idx="21798">
                  <c:v>2019.6089999999999</c:v>
                </c:pt>
                <c:pt idx="21799">
                  <c:v>2019.1410000000001</c:v>
                </c:pt>
                <c:pt idx="21800">
                  <c:v>2016.797</c:v>
                </c:pt>
                <c:pt idx="21801">
                  <c:v>2019.6089999999999</c:v>
                </c:pt>
                <c:pt idx="21802">
                  <c:v>2017.7339999999999</c:v>
                </c:pt>
                <c:pt idx="21803">
                  <c:v>2017.9690000000001</c:v>
                </c:pt>
                <c:pt idx="21804">
                  <c:v>2018.3589999999999</c:v>
                </c:pt>
                <c:pt idx="21805">
                  <c:v>2018.5940000000001</c:v>
                </c:pt>
                <c:pt idx="21806">
                  <c:v>2019.7660000000001</c:v>
                </c:pt>
                <c:pt idx="21807">
                  <c:v>2018.9839999999999</c:v>
                </c:pt>
                <c:pt idx="21808">
                  <c:v>2019.6089999999999</c:v>
                </c:pt>
                <c:pt idx="21809">
                  <c:v>2018.9839999999999</c:v>
                </c:pt>
                <c:pt idx="21810">
                  <c:v>2017.578</c:v>
                </c:pt>
                <c:pt idx="21811">
                  <c:v>2019.375</c:v>
                </c:pt>
                <c:pt idx="21812">
                  <c:v>2017.9690000000001</c:v>
                </c:pt>
                <c:pt idx="21813">
                  <c:v>2017.578</c:v>
                </c:pt>
                <c:pt idx="21814">
                  <c:v>2017.3440000000001</c:v>
                </c:pt>
                <c:pt idx="21815">
                  <c:v>2019.375</c:v>
                </c:pt>
                <c:pt idx="21816">
                  <c:v>2019.1410000000001</c:v>
                </c:pt>
                <c:pt idx="21817">
                  <c:v>2021.5619999999999</c:v>
                </c:pt>
                <c:pt idx="21818">
                  <c:v>2018.75</c:v>
                </c:pt>
                <c:pt idx="21819">
                  <c:v>2015.1559999999999</c:v>
                </c:pt>
                <c:pt idx="21820">
                  <c:v>2016.797</c:v>
                </c:pt>
                <c:pt idx="21821">
                  <c:v>2019.1410000000001</c:v>
                </c:pt>
                <c:pt idx="21822">
                  <c:v>2017.9690000000001</c:v>
                </c:pt>
                <c:pt idx="21823">
                  <c:v>2019.6089999999999</c:v>
                </c:pt>
                <c:pt idx="21824">
                  <c:v>2019.1410000000001</c:v>
                </c:pt>
                <c:pt idx="21825">
                  <c:v>2018.5940000000001</c:v>
                </c:pt>
                <c:pt idx="21826">
                  <c:v>2017.9690000000001</c:v>
                </c:pt>
                <c:pt idx="21827">
                  <c:v>2020</c:v>
                </c:pt>
                <c:pt idx="21828">
                  <c:v>2019.375</c:v>
                </c:pt>
                <c:pt idx="21829">
                  <c:v>2018.75</c:v>
                </c:pt>
                <c:pt idx="21830">
                  <c:v>2016.4059999999999</c:v>
                </c:pt>
                <c:pt idx="21831">
                  <c:v>2017.1869999999999</c:v>
                </c:pt>
                <c:pt idx="21832">
                  <c:v>2018.203</c:v>
                </c:pt>
                <c:pt idx="21833">
                  <c:v>2018.9839999999999</c:v>
                </c:pt>
                <c:pt idx="21834">
                  <c:v>2017.7339999999999</c:v>
                </c:pt>
                <c:pt idx="21835">
                  <c:v>2017.7339999999999</c:v>
                </c:pt>
                <c:pt idx="21836">
                  <c:v>2017.3440000000001</c:v>
                </c:pt>
                <c:pt idx="21837">
                  <c:v>2020.3910000000001</c:v>
                </c:pt>
                <c:pt idx="21838">
                  <c:v>2019.7660000000001</c:v>
                </c:pt>
                <c:pt idx="21839">
                  <c:v>2019.1410000000001</c:v>
                </c:pt>
                <c:pt idx="21840">
                  <c:v>2017.3440000000001</c:v>
                </c:pt>
                <c:pt idx="21841">
                  <c:v>2018.5940000000001</c:v>
                </c:pt>
                <c:pt idx="21842">
                  <c:v>2020.3910000000001</c:v>
                </c:pt>
                <c:pt idx="21843">
                  <c:v>2018.5940000000001</c:v>
                </c:pt>
                <c:pt idx="21844">
                  <c:v>2018.75</c:v>
                </c:pt>
                <c:pt idx="21845">
                  <c:v>2017.578</c:v>
                </c:pt>
                <c:pt idx="21846">
                  <c:v>2019.7660000000001</c:v>
                </c:pt>
                <c:pt idx="21847">
                  <c:v>2019.7660000000001</c:v>
                </c:pt>
                <c:pt idx="21848">
                  <c:v>2019.375</c:v>
                </c:pt>
                <c:pt idx="21849">
                  <c:v>2017.1869999999999</c:v>
                </c:pt>
                <c:pt idx="21850">
                  <c:v>2019.7660000000001</c:v>
                </c:pt>
                <c:pt idx="21851">
                  <c:v>2019.375</c:v>
                </c:pt>
                <c:pt idx="21852">
                  <c:v>2019.1410000000001</c:v>
                </c:pt>
                <c:pt idx="21853">
                  <c:v>2021.4059999999999</c:v>
                </c:pt>
                <c:pt idx="21854">
                  <c:v>2020.9369999999999</c:v>
                </c:pt>
                <c:pt idx="21855">
                  <c:v>2016.4059999999999</c:v>
                </c:pt>
                <c:pt idx="21856">
                  <c:v>2018.203</c:v>
                </c:pt>
                <c:pt idx="21857">
                  <c:v>2019.1410000000001</c:v>
                </c:pt>
                <c:pt idx="21858">
                  <c:v>2019.1410000000001</c:v>
                </c:pt>
                <c:pt idx="21859">
                  <c:v>2018.9839999999999</c:v>
                </c:pt>
                <c:pt idx="21860">
                  <c:v>2018.9839999999999</c:v>
                </c:pt>
                <c:pt idx="21861">
                  <c:v>2019.7660000000001</c:v>
                </c:pt>
                <c:pt idx="21862">
                  <c:v>2020</c:v>
                </c:pt>
                <c:pt idx="21863">
                  <c:v>2020.547</c:v>
                </c:pt>
                <c:pt idx="21864">
                  <c:v>2020</c:v>
                </c:pt>
                <c:pt idx="21865">
                  <c:v>2018.75</c:v>
                </c:pt>
                <c:pt idx="21866">
                  <c:v>2018.75</c:v>
                </c:pt>
                <c:pt idx="21867">
                  <c:v>2019.1410000000001</c:v>
                </c:pt>
                <c:pt idx="21868">
                  <c:v>2018.203</c:v>
                </c:pt>
                <c:pt idx="21869">
                  <c:v>2018.203</c:v>
                </c:pt>
                <c:pt idx="21870">
                  <c:v>2019.375</c:v>
                </c:pt>
                <c:pt idx="21871">
                  <c:v>2019.6089999999999</c:v>
                </c:pt>
                <c:pt idx="21872">
                  <c:v>2020.547</c:v>
                </c:pt>
                <c:pt idx="21873">
                  <c:v>2018.203</c:v>
                </c:pt>
                <c:pt idx="21874">
                  <c:v>2017.9690000000001</c:v>
                </c:pt>
                <c:pt idx="21875">
                  <c:v>2019.375</c:v>
                </c:pt>
                <c:pt idx="21876">
                  <c:v>2017.9690000000001</c:v>
                </c:pt>
                <c:pt idx="21877">
                  <c:v>2020.3910000000001</c:v>
                </c:pt>
                <c:pt idx="21878">
                  <c:v>2020</c:v>
                </c:pt>
                <c:pt idx="21879">
                  <c:v>2017.3440000000001</c:v>
                </c:pt>
                <c:pt idx="21880">
                  <c:v>2020.9369999999999</c:v>
                </c:pt>
                <c:pt idx="21881">
                  <c:v>2020.3910000000001</c:v>
                </c:pt>
                <c:pt idx="21882">
                  <c:v>2020.3910000000001</c:v>
                </c:pt>
                <c:pt idx="21883">
                  <c:v>2018.5940000000001</c:v>
                </c:pt>
                <c:pt idx="21884">
                  <c:v>2020</c:v>
                </c:pt>
                <c:pt idx="21885">
                  <c:v>2018.3589999999999</c:v>
                </c:pt>
                <c:pt idx="21886">
                  <c:v>2018.3589999999999</c:v>
                </c:pt>
                <c:pt idx="21887">
                  <c:v>2019.375</c:v>
                </c:pt>
                <c:pt idx="21888">
                  <c:v>2019.7660000000001</c:v>
                </c:pt>
                <c:pt idx="21889">
                  <c:v>2020</c:v>
                </c:pt>
                <c:pt idx="21890">
                  <c:v>2019.1410000000001</c:v>
                </c:pt>
                <c:pt idx="21891">
                  <c:v>2020</c:v>
                </c:pt>
                <c:pt idx="21892">
                  <c:v>2019.1410000000001</c:v>
                </c:pt>
                <c:pt idx="21893">
                  <c:v>2018.3589999999999</c:v>
                </c:pt>
                <c:pt idx="21894">
                  <c:v>2020.9369999999999</c:v>
                </c:pt>
                <c:pt idx="21895">
                  <c:v>2020</c:v>
                </c:pt>
                <c:pt idx="21896">
                  <c:v>2019.7660000000001</c:v>
                </c:pt>
                <c:pt idx="21897">
                  <c:v>2021.172</c:v>
                </c:pt>
                <c:pt idx="21898">
                  <c:v>2021.797</c:v>
                </c:pt>
                <c:pt idx="21899">
                  <c:v>2021.172</c:v>
                </c:pt>
                <c:pt idx="21900">
                  <c:v>2020</c:v>
                </c:pt>
                <c:pt idx="21901">
                  <c:v>2020.1559999999999</c:v>
                </c:pt>
                <c:pt idx="21902">
                  <c:v>2019.6089999999999</c:v>
                </c:pt>
                <c:pt idx="21903">
                  <c:v>2017.7339999999999</c:v>
                </c:pt>
                <c:pt idx="21904">
                  <c:v>2019.6089999999999</c:v>
                </c:pt>
                <c:pt idx="21905">
                  <c:v>2020.9369999999999</c:v>
                </c:pt>
                <c:pt idx="21906">
                  <c:v>2020.547</c:v>
                </c:pt>
                <c:pt idx="21907">
                  <c:v>2018.3589999999999</c:v>
                </c:pt>
                <c:pt idx="21908">
                  <c:v>2021.953</c:v>
                </c:pt>
                <c:pt idx="21909">
                  <c:v>2018.3589999999999</c:v>
                </c:pt>
                <c:pt idx="21910">
                  <c:v>2020</c:v>
                </c:pt>
                <c:pt idx="21911">
                  <c:v>2020.1559999999999</c:v>
                </c:pt>
                <c:pt idx="21912">
                  <c:v>2018.5940000000001</c:v>
                </c:pt>
                <c:pt idx="21913">
                  <c:v>2019.6089999999999</c:v>
                </c:pt>
                <c:pt idx="21914">
                  <c:v>2018.3589999999999</c:v>
                </c:pt>
                <c:pt idx="21915">
                  <c:v>2017.3440000000001</c:v>
                </c:pt>
                <c:pt idx="21916">
                  <c:v>2019.375</c:v>
                </c:pt>
                <c:pt idx="21917">
                  <c:v>2017.9690000000001</c:v>
                </c:pt>
                <c:pt idx="21918">
                  <c:v>2020.3910000000001</c:v>
                </c:pt>
                <c:pt idx="21919">
                  <c:v>2020.7809999999999</c:v>
                </c:pt>
                <c:pt idx="21920">
                  <c:v>2019.6089999999999</c:v>
                </c:pt>
                <c:pt idx="21921">
                  <c:v>2021.172</c:v>
                </c:pt>
                <c:pt idx="21922">
                  <c:v>2020</c:v>
                </c:pt>
                <c:pt idx="21923">
                  <c:v>2020.3910000000001</c:v>
                </c:pt>
                <c:pt idx="21924">
                  <c:v>2018.5940000000001</c:v>
                </c:pt>
                <c:pt idx="21925">
                  <c:v>2020.7809999999999</c:v>
                </c:pt>
                <c:pt idx="21926">
                  <c:v>2021.797</c:v>
                </c:pt>
                <c:pt idx="21927">
                  <c:v>2019.375</c:v>
                </c:pt>
                <c:pt idx="21928">
                  <c:v>2021.172</c:v>
                </c:pt>
                <c:pt idx="21929">
                  <c:v>2020.547</c:v>
                </c:pt>
                <c:pt idx="21930">
                  <c:v>2021.797</c:v>
                </c:pt>
                <c:pt idx="21931">
                  <c:v>2018.3589999999999</c:v>
                </c:pt>
                <c:pt idx="21932">
                  <c:v>2019.375</c:v>
                </c:pt>
                <c:pt idx="21933">
                  <c:v>2019.1410000000001</c:v>
                </c:pt>
                <c:pt idx="21934">
                  <c:v>2020.9369999999999</c:v>
                </c:pt>
                <c:pt idx="21935">
                  <c:v>2018.75</c:v>
                </c:pt>
                <c:pt idx="21936">
                  <c:v>2021.172</c:v>
                </c:pt>
                <c:pt idx="21937">
                  <c:v>2021.797</c:v>
                </c:pt>
                <c:pt idx="21938">
                  <c:v>2020.7809999999999</c:v>
                </c:pt>
                <c:pt idx="21939">
                  <c:v>2019.375</c:v>
                </c:pt>
                <c:pt idx="21940">
                  <c:v>2021.172</c:v>
                </c:pt>
                <c:pt idx="21941">
                  <c:v>2018.9839999999999</c:v>
                </c:pt>
                <c:pt idx="21942">
                  <c:v>2020.9369999999999</c:v>
                </c:pt>
                <c:pt idx="21943">
                  <c:v>2021.172</c:v>
                </c:pt>
                <c:pt idx="21944">
                  <c:v>2021.172</c:v>
                </c:pt>
                <c:pt idx="21945">
                  <c:v>2019.7660000000001</c:v>
                </c:pt>
                <c:pt idx="21946">
                  <c:v>2020.7809999999999</c:v>
                </c:pt>
                <c:pt idx="21947">
                  <c:v>2018.3589999999999</c:v>
                </c:pt>
                <c:pt idx="21948">
                  <c:v>2022.3440000000001</c:v>
                </c:pt>
                <c:pt idx="21949">
                  <c:v>2021.797</c:v>
                </c:pt>
                <c:pt idx="21950">
                  <c:v>2022.7339999999999</c:v>
                </c:pt>
                <c:pt idx="21951">
                  <c:v>2022.578</c:v>
                </c:pt>
                <c:pt idx="21952">
                  <c:v>2021.5619999999999</c:v>
                </c:pt>
                <c:pt idx="21953">
                  <c:v>2020.7809999999999</c:v>
                </c:pt>
                <c:pt idx="21954">
                  <c:v>2020.3910000000001</c:v>
                </c:pt>
                <c:pt idx="21955">
                  <c:v>2021.172</c:v>
                </c:pt>
                <c:pt idx="21956">
                  <c:v>2018.5940000000001</c:v>
                </c:pt>
                <c:pt idx="21957">
                  <c:v>2019.375</c:v>
                </c:pt>
                <c:pt idx="21958">
                  <c:v>2019.7660000000001</c:v>
                </c:pt>
                <c:pt idx="21959">
                  <c:v>2020.3910000000001</c:v>
                </c:pt>
                <c:pt idx="21960">
                  <c:v>2021.5619999999999</c:v>
                </c:pt>
                <c:pt idx="21961">
                  <c:v>2020</c:v>
                </c:pt>
                <c:pt idx="21962">
                  <c:v>2021.5619999999999</c:v>
                </c:pt>
                <c:pt idx="21963">
                  <c:v>2020</c:v>
                </c:pt>
                <c:pt idx="21964">
                  <c:v>2019.1410000000001</c:v>
                </c:pt>
                <c:pt idx="21965">
                  <c:v>2021.797</c:v>
                </c:pt>
                <c:pt idx="21966">
                  <c:v>2020.7809999999999</c:v>
                </c:pt>
                <c:pt idx="21967">
                  <c:v>2020.9369999999999</c:v>
                </c:pt>
                <c:pt idx="21968">
                  <c:v>2018.203</c:v>
                </c:pt>
                <c:pt idx="21969">
                  <c:v>2020.1559999999999</c:v>
                </c:pt>
                <c:pt idx="21970">
                  <c:v>2020.1559999999999</c:v>
                </c:pt>
                <c:pt idx="21971">
                  <c:v>2018.75</c:v>
                </c:pt>
                <c:pt idx="21972">
                  <c:v>2021.4059999999999</c:v>
                </c:pt>
                <c:pt idx="21973">
                  <c:v>2021.5619999999999</c:v>
                </c:pt>
                <c:pt idx="21974">
                  <c:v>2020.7809999999999</c:v>
                </c:pt>
                <c:pt idx="21975">
                  <c:v>2019.6089999999999</c:v>
                </c:pt>
                <c:pt idx="21976">
                  <c:v>2020</c:v>
                </c:pt>
                <c:pt idx="21977">
                  <c:v>2019.6089999999999</c:v>
                </c:pt>
                <c:pt idx="21978">
                  <c:v>2020.3910000000001</c:v>
                </c:pt>
                <c:pt idx="21979">
                  <c:v>2020.3910000000001</c:v>
                </c:pt>
                <c:pt idx="21980">
                  <c:v>2019.1410000000001</c:v>
                </c:pt>
                <c:pt idx="21981">
                  <c:v>2021.797</c:v>
                </c:pt>
                <c:pt idx="21982">
                  <c:v>2018.9839999999999</c:v>
                </c:pt>
                <c:pt idx="21983">
                  <c:v>2018.3589999999999</c:v>
                </c:pt>
                <c:pt idx="21984">
                  <c:v>2019.375</c:v>
                </c:pt>
                <c:pt idx="21985">
                  <c:v>2020.9369999999999</c:v>
                </c:pt>
                <c:pt idx="21986">
                  <c:v>2019.7660000000001</c:v>
                </c:pt>
                <c:pt idx="21987">
                  <c:v>2019.6089999999999</c:v>
                </c:pt>
                <c:pt idx="21988">
                  <c:v>2020.3910000000001</c:v>
                </c:pt>
                <c:pt idx="21989">
                  <c:v>2019.375</c:v>
                </c:pt>
                <c:pt idx="21990">
                  <c:v>2018.9839999999999</c:v>
                </c:pt>
                <c:pt idx="21991">
                  <c:v>2019.375</c:v>
                </c:pt>
                <c:pt idx="21992">
                  <c:v>2020.7809999999999</c:v>
                </c:pt>
                <c:pt idx="21993">
                  <c:v>2020.547</c:v>
                </c:pt>
                <c:pt idx="21994">
                  <c:v>2019.1410000000001</c:v>
                </c:pt>
                <c:pt idx="21995">
                  <c:v>2020.3910000000001</c:v>
                </c:pt>
                <c:pt idx="21996">
                  <c:v>2020</c:v>
                </c:pt>
                <c:pt idx="21997">
                  <c:v>2021.5619999999999</c:v>
                </c:pt>
                <c:pt idx="21998">
                  <c:v>2019.1410000000001</c:v>
                </c:pt>
                <c:pt idx="21999">
                  <c:v>2020.3910000000001</c:v>
                </c:pt>
                <c:pt idx="22000">
                  <c:v>2017.7339999999999</c:v>
                </c:pt>
                <c:pt idx="22001">
                  <c:v>2017.9690000000001</c:v>
                </c:pt>
                <c:pt idx="22002">
                  <c:v>2020.9369999999999</c:v>
                </c:pt>
                <c:pt idx="22003">
                  <c:v>2020.1559999999999</c:v>
                </c:pt>
                <c:pt idx="22004">
                  <c:v>2019.375</c:v>
                </c:pt>
                <c:pt idx="22005">
                  <c:v>2021.172</c:v>
                </c:pt>
                <c:pt idx="22006">
                  <c:v>2018.5940000000001</c:v>
                </c:pt>
                <c:pt idx="22007">
                  <c:v>2020.1559999999999</c:v>
                </c:pt>
                <c:pt idx="22008">
                  <c:v>2020.1559999999999</c:v>
                </c:pt>
                <c:pt idx="22009">
                  <c:v>2020.3910000000001</c:v>
                </c:pt>
                <c:pt idx="22010">
                  <c:v>2017.9690000000001</c:v>
                </c:pt>
                <c:pt idx="22011">
                  <c:v>2019.375</c:v>
                </c:pt>
                <c:pt idx="22012">
                  <c:v>2022.1869999999999</c:v>
                </c:pt>
                <c:pt idx="22013">
                  <c:v>2019.6089999999999</c:v>
                </c:pt>
                <c:pt idx="22014">
                  <c:v>2021.5619999999999</c:v>
                </c:pt>
                <c:pt idx="22015">
                  <c:v>2020.7809999999999</c:v>
                </c:pt>
                <c:pt idx="22016">
                  <c:v>2018.5940000000001</c:v>
                </c:pt>
                <c:pt idx="22017">
                  <c:v>2020.547</c:v>
                </c:pt>
                <c:pt idx="22018">
                  <c:v>2019.6089999999999</c:v>
                </c:pt>
                <c:pt idx="22019">
                  <c:v>2018.5940000000001</c:v>
                </c:pt>
                <c:pt idx="22020">
                  <c:v>2018.3589999999999</c:v>
                </c:pt>
                <c:pt idx="22021">
                  <c:v>2021.172</c:v>
                </c:pt>
                <c:pt idx="22022">
                  <c:v>2017.3440000000001</c:v>
                </c:pt>
                <c:pt idx="22023">
                  <c:v>2017.9690000000001</c:v>
                </c:pt>
                <c:pt idx="22024">
                  <c:v>2020.547</c:v>
                </c:pt>
                <c:pt idx="22025">
                  <c:v>2019.6089999999999</c:v>
                </c:pt>
                <c:pt idx="22026">
                  <c:v>2020.3910000000001</c:v>
                </c:pt>
                <c:pt idx="22027">
                  <c:v>2018.5940000000001</c:v>
                </c:pt>
                <c:pt idx="22028">
                  <c:v>2019.1410000000001</c:v>
                </c:pt>
                <c:pt idx="22029">
                  <c:v>2022.1869999999999</c:v>
                </c:pt>
                <c:pt idx="22030">
                  <c:v>2018.3589999999999</c:v>
                </c:pt>
                <c:pt idx="22031">
                  <c:v>2018.9839999999999</c:v>
                </c:pt>
                <c:pt idx="22032">
                  <c:v>2019.375</c:v>
                </c:pt>
                <c:pt idx="22033">
                  <c:v>2018.3589999999999</c:v>
                </c:pt>
                <c:pt idx="22034">
                  <c:v>2019.7660000000001</c:v>
                </c:pt>
                <c:pt idx="22035">
                  <c:v>2018.5940000000001</c:v>
                </c:pt>
                <c:pt idx="22036">
                  <c:v>2020</c:v>
                </c:pt>
                <c:pt idx="22037">
                  <c:v>2019.375</c:v>
                </c:pt>
                <c:pt idx="22038">
                  <c:v>2018.75</c:v>
                </c:pt>
                <c:pt idx="22039">
                  <c:v>2017.7339999999999</c:v>
                </c:pt>
                <c:pt idx="22040">
                  <c:v>2019.1410000000001</c:v>
                </c:pt>
                <c:pt idx="22041">
                  <c:v>2019.7660000000001</c:v>
                </c:pt>
                <c:pt idx="22042">
                  <c:v>2019.1410000000001</c:v>
                </c:pt>
                <c:pt idx="22043">
                  <c:v>2018.5940000000001</c:v>
                </c:pt>
                <c:pt idx="22044">
                  <c:v>2017.9690000000001</c:v>
                </c:pt>
                <c:pt idx="22045">
                  <c:v>2017.578</c:v>
                </c:pt>
                <c:pt idx="22046">
                  <c:v>2018.3589999999999</c:v>
                </c:pt>
                <c:pt idx="22047">
                  <c:v>2019.1410000000001</c:v>
                </c:pt>
                <c:pt idx="22048">
                  <c:v>2021.5619999999999</c:v>
                </c:pt>
                <c:pt idx="22049">
                  <c:v>2019.7660000000001</c:v>
                </c:pt>
                <c:pt idx="22050">
                  <c:v>2018.3589999999999</c:v>
                </c:pt>
                <c:pt idx="22051">
                  <c:v>2020</c:v>
                </c:pt>
                <c:pt idx="22052">
                  <c:v>2020.7809999999999</c:v>
                </c:pt>
                <c:pt idx="22053">
                  <c:v>2020</c:v>
                </c:pt>
                <c:pt idx="22054">
                  <c:v>2019.1410000000001</c:v>
                </c:pt>
                <c:pt idx="22055">
                  <c:v>2017.9690000000001</c:v>
                </c:pt>
                <c:pt idx="22056">
                  <c:v>2017.7339999999999</c:v>
                </c:pt>
                <c:pt idx="22057">
                  <c:v>2019.7660000000001</c:v>
                </c:pt>
                <c:pt idx="22058">
                  <c:v>2017.9690000000001</c:v>
                </c:pt>
                <c:pt idx="22059">
                  <c:v>2018.3589999999999</c:v>
                </c:pt>
                <c:pt idx="22060">
                  <c:v>2018.75</c:v>
                </c:pt>
                <c:pt idx="22061">
                  <c:v>2020.3910000000001</c:v>
                </c:pt>
                <c:pt idx="22062">
                  <c:v>2019.1410000000001</c:v>
                </c:pt>
                <c:pt idx="22063">
                  <c:v>2019.375</c:v>
                </c:pt>
                <c:pt idx="22064">
                  <c:v>2019.6089999999999</c:v>
                </c:pt>
                <c:pt idx="22065">
                  <c:v>2017.9690000000001</c:v>
                </c:pt>
                <c:pt idx="22066">
                  <c:v>2020.1559999999999</c:v>
                </c:pt>
                <c:pt idx="22067">
                  <c:v>2018.3589999999999</c:v>
                </c:pt>
                <c:pt idx="22068">
                  <c:v>2017.9690000000001</c:v>
                </c:pt>
                <c:pt idx="22069">
                  <c:v>2020.1559999999999</c:v>
                </c:pt>
                <c:pt idx="22070">
                  <c:v>2018.3589999999999</c:v>
                </c:pt>
                <c:pt idx="22071">
                  <c:v>2019.375</c:v>
                </c:pt>
                <c:pt idx="22072">
                  <c:v>2020.7809999999999</c:v>
                </c:pt>
                <c:pt idx="22073">
                  <c:v>2018.5940000000001</c:v>
                </c:pt>
                <c:pt idx="22074">
                  <c:v>2020.547</c:v>
                </c:pt>
                <c:pt idx="22075">
                  <c:v>2018.75</c:v>
                </c:pt>
                <c:pt idx="22076">
                  <c:v>2018.75</c:v>
                </c:pt>
                <c:pt idx="22077">
                  <c:v>2019.1410000000001</c:v>
                </c:pt>
                <c:pt idx="22078">
                  <c:v>2019.375</c:v>
                </c:pt>
                <c:pt idx="22079">
                  <c:v>2019.1410000000001</c:v>
                </c:pt>
                <c:pt idx="22080">
                  <c:v>2018.75</c:v>
                </c:pt>
                <c:pt idx="22081">
                  <c:v>2019.1410000000001</c:v>
                </c:pt>
                <c:pt idx="22082">
                  <c:v>2018.5940000000001</c:v>
                </c:pt>
                <c:pt idx="22083">
                  <c:v>2017.9690000000001</c:v>
                </c:pt>
                <c:pt idx="22084">
                  <c:v>2019.7660000000001</c:v>
                </c:pt>
                <c:pt idx="22085">
                  <c:v>2020.547</c:v>
                </c:pt>
                <c:pt idx="22086">
                  <c:v>2018.9839999999999</c:v>
                </c:pt>
                <c:pt idx="22087">
                  <c:v>2021.172</c:v>
                </c:pt>
                <c:pt idx="22088">
                  <c:v>2018.75</c:v>
                </c:pt>
                <c:pt idx="22089">
                  <c:v>2021.172</c:v>
                </c:pt>
                <c:pt idx="22090">
                  <c:v>2018.3589999999999</c:v>
                </c:pt>
                <c:pt idx="22091">
                  <c:v>2017.7339999999999</c:v>
                </c:pt>
                <c:pt idx="22092">
                  <c:v>2018.75</c:v>
                </c:pt>
                <c:pt idx="22093">
                  <c:v>2019.375</c:v>
                </c:pt>
                <c:pt idx="22094">
                  <c:v>2017.9690000000001</c:v>
                </c:pt>
                <c:pt idx="22095">
                  <c:v>2018.9839999999999</c:v>
                </c:pt>
                <c:pt idx="22096">
                  <c:v>2018.203</c:v>
                </c:pt>
                <c:pt idx="22097">
                  <c:v>2018.3589999999999</c:v>
                </c:pt>
                <c:pt idx="22098">
                  <c:v>2020.3910000000001</c:v>
                </c:pt>
                <c:pt idx="22099">
                  <c:v>2018.203</c:v>
                </c:pt>
                <c:pt idx="22100">
                  <c:v>2019.1410000000001</c:v>
                </c:pt>
                <c:pt idx="22101">
                  <c:v>2020.1559999999999</c:v>
                </c:pt>
                <c:pt idx="22102">
                  <c:v>2019.7660000000001</c:v>
                </c:pt>
                <c:pt idx="22103">
                  <c:v>2020</c:v>
                </c:pt>
                <c:pt idx="22104">
                  <c:v>2020.1559999999999</c:v>
                </c:pt>
                <c:pt idx="22105">
                  <c:v>2016.953</c:v>
                </c:pt>
                <c:pt idx="22106">
                  <c:v>2018.3589999999999</c:v>
                </c:pt>
                <c:pt idx="22107">
                  <c:v>2018.3589999999999</c:v>
                </c:pt>
                <c:pt idx="22108">
                  <c:v>2019.375</c:v>
                </c:pt>
                <c:pt idx="22109">
                  <c:v>2020.1559999999999</c:v>
                </c:pt>
                <c:pt idx="22110">
                  <c:v>2019.6089999999999</c:v>
                </c:pt>
                <c:pt idx="22111">
                  <c:v>2019.7660000000001</c:v>
                </c:pt>
                <c:pt idx="22112">
                  <c:v>2021.5619999999999</c:v>
                </c:pt>
                <c:pt idx="22113">
                  <c:v>2018.5940000000001</c:v>
                </c:pt>
                <c:pt idx="22114">
                  <c:v>2020.7809999999999</c:v>
                </c:pt>
                <c:pt idx="22115">
                  <c:v>2020.547</c:v>
                </c:pt>
                <c:pt idx="22116">
                  <c:v>2018.5940000000001</c:v>
                </c:pt>
                <c:pt idx="22117">
                  <c:v>2020.3910000000001</c:v>
                </c:pt>
                <c:pt idx="22118">
                  <c:v>2018.75</c:v>
                </c:pt>
                <c:pt idx="22119">
                  <c:v>2017.3440000000001</c:v>
                </c:pt>
                <c:pt idx="22120">
                  <c:v>2018.9839999999999</c:v>
                </c:pt>
                <c:pt idx="22121">
                  <c:v>2018.203</c:v>
                </c:pt>
                <c:pt idx="22122">
                  <c:v>2017.7339999999999</c:v>
                </c:pt>
                <c:pt idx="22123">
                  <c:v>2018.203</c:v>
                </c:pt>
                <c:pt idx="22124">
                  <c:v>2020</c:v>
                </c:pt>
                <c:pt idx="22125">
                  <c:v>2018.9839999999999</c:v>
                </c:pt>
                <c:pt idx="22126">
                  <c:v>2020.547</c:v>
                </c:pt>
                <c:pt idx="22127">
                  <c:v>2020.7809999999999</c:v>
                </c:pt>
                <c:pt idx="22128">
                  <c:v>2020.3910000000001</c:v>
                </c:pt>
                <c:pt idx="22129">
                  <c:v>2019.6089999999999</c:v>
                </c:pt>
                <c:pt idx="22130">
                  <c:v>2017.578</c:v>
                </c:pt>
                <c:pt idx="22131">
                  <c:v>2019.1410000000001</c:v>
                </c:pt>
                <c:pt idx="22132">
                  <c:v>2020.7809999999999</c:v>
                </c:pt>
                <c:pt idx="22133">
                  <c:v>2018.9839999999999</c:v>
                </c:pt>
                <c:pt idx="22134">
                  <c:v>2019.6089999999999</c:v>
                </c:pt>
                <c:pt idx="22135">
                  <c:v>2020.1559999999999</c:v>
                </c:pt>
                <c:pt idx="22136">
                  <c:v>2019.6089999999999</c:v>
                </c:pt>
                <c:pt idx="22137">
                  <c:v>2018.5940000000001</c:v>
                </c:pt>
                <c:pt idx="22138">
                  <c:v>2019.375</c:v>
                </c:pt>
                <c:pt idx="22139">
                  <c:v>2019.375</c:v>
                </c:pt>
                <c:pt idx="22140">
                  <c:v>2020.1559999999999</c:v>
                </c:pt>
                <c:pt idx="22141">
                  <c:v>2016.797</c:v>
                </c:pt>
                <c:pt idx="22142">
                  <c:v>2018.9839999999999</c:v>
                </c:pt>
                <c:pt idx="22143">
                  <c:v>2020</c:v>
                </c:pt>
                <c:pt idx="22144">
                  <c:v>2017.578</c:v>
                </c:pt>
                <c:pt idx="22145">
                  <c:v>2019.7660000000001</c:v>
                </c:pt>
                <c:pt idx="22146">
                  <c:v>2018.3589999999999</c:v>
                </c:pt>
                <c:pt idx="22147">
                  <c:v>2020.9369999999999</c:v>
                </c:pt>
                <c:pt idx="22148">
                  <c:v>2017.9690000000001</c:v>
                </c:pt>
                <c:pt idx="22149">
                  <c:v>2020.1559999999999</c:v>
                </c:pt>
                <c:pt idx="22150">
                  <c:v>2018.75</c:v>
                </c:pt>
                <c:pt idx="22151">
                  <c:v>2019.1410000000001</c:v>
                </c:pt>
                <c:pt idx="22152">
                  <c:v>2020.3910000000001</c:v>
                </c:pt>
                <c:pt idx="22153">
                  <c:v>2020.9369999999999</c:v>
                </c:pt>
                <c:pt idx="22154">
                  <c:v>2018.203</c:v>
                </c:pt>
                <c:pt idx="22155">
                  <c:v>2017.9690000000001</c:v>
                </c:pt>
                <c:pt idx="22156">
                  <c:v>2020.547</c:v>
                </c:pt>
                <c:pt idx="22157">
                  <c:v>2020</c:v>
                </c:pt>
                <c:pt idx="22158">
                  <c:v>2020.9369999999999</c:v>
                </c:pt>
                <c:pt idx="22159">
                  <c:v>2019.1410000000001</c:v>
                </c:pt>
                <c:pt idx="22160">
                  <c:v>2020</c:v>
                </c:pt>
                <c:pt idx="22161">
                  <c:v>2021.953</c:v>
                </c:pt>
                <c:pt idx="22162">
                  <c:v>2020.547</c:v>
                </c:pt>
                <c:pt idx="22163">
                  <c:v>2019.6089999999999</c:v>
                </c:pt>
                <c:pt idx="22164">
                  <c:v>2019.375</c:v>
                </c:pt>
                <c:pt idx="22165">
                  <c:v>2020</c:v>
                </c:pt>
                <c:pt idx="22166">
                  <c:v>2020.9369999999999</c:v>
                </c:pt>
                <c:pt idx="22167">
                  <c:v>2020</c:v>
                </c:pt>
                <c:pt idx="22168">
                  <c:v>2017.3440000000001</c:v>
                </c:pt>
                <c:pt idx="22169">
                  <c:v>2019.375</c:v>
                </c:pt>
                <c:pt idx="22170">
                  <c:v>2020.547</c:v>
                </c:pt>
                <c:pt idx="22171">
                  <c:v>2021.4059999999999</c:v>
                </c:pt>
                <c:pt idx="22172">
                  <c:v>2021.172</c:v>
                </c:pt>
                <c:pt idx="22173">
                  <c:v>2018.5940000000001</c:v>
                </c:pt>
                <c:pt idx="22174">
                  <c:v>2022.578</c:v>
                </c:pt>
                <c:pt idx="22175">
                  <c:v>2020.547</c:v>
                </c:pt>
                <c:pt idx="22176">
                  <c:v>2019.7660000000001</c:v>
                </c:pt>
                <c:pt idx="22177">
                  <c:v>2018.5940000000001</c:v>
                </c:pt>
                <c:pt idx="22178">
                  <c:v>2018.203</c:v>
                </c:pt>
                <c:pt idx="22179">
                  <c:v>2019.375</c:v>
                </c:pt>
                <c:pt idx="22180">
                  <c:v>2022.1869999999999</c:v>
                </c:pt>
                <c:pt idx="22181">
                  <c:v>2018.9839999999999</c:v>
                </c:pt>
                <c:pt idx="22182">
                  <c:v>2019.1410000000001</c:v>
                </c:pt>
                <c:pt idx="22183">
                  <c:v>2022.7339999999999</c:v>
                </c:pt>
                <c:pt idx="22184">
                  <c:v>2018.9839999999999</c:v>
                </c:pt>
                <c:pt idx="22185">
                  <c:v>2022.578</c:v>
                </c:pt>
                <c:pt idx="22186">
                  <c:v>2018.75</c:v>
                </c:pt>
                <c:pt idx="22187">
                  <c:v>2020.9369999999999</c:v>
                </c:pt>
                <c:pt idx="22188">
                  <c:v>2019.7660000000001</c:v>
                </c:pt>
                <c:pt idx="22189">
                  <c:v>2020.1559999999999</c:v>
                </c:pt>
                <c:pt idx="22190">
                  <c:v>2020.1559999999999</c:v>
                </c:pt>
                <c:pt idx="22191">
                  <c:v>2020</c:v>
                </c:pt>
                <c:pt idx="22192">
                  <c:v>2021.172</c:v>
                </c:pt>
                <c:pt idx="22193">
                  <c:v>2019.6089999999999</c:v>
                </c:pt>
                <c:pt idx="22194">
                  <c:v>2020.1559999999999</c:v>
                </c:pt>
                <c:pt idx="22195">
                  <c:v>2020</c:v>
                </c:pt>
                <c:pt idx="22196">
                  <c:v>2020</c:v>
                </c:pt>
                <c:pt idx="22197">
                  <c:v>2022.1869999999999</c:v>
                </c:pt>
                <c:pt idx="22198">
                  <c:v>2021.5619999999999</c:v>
                </c:pt>
                <c:pt idx="22199">
                  <c:v>2020.3910000000001</c:v>
                </c:pt>
                <c:pt idx="22200">
                  <c:v>2021.172</c:v>
                </c:pt>
                <c:pt idx="22201">
                  <c:v>2019.6089999999999</c:v>
                </c:pt>
                <c:pt idx="22202">
                  <c:v>2020.3910000000001</c:v>
                </c:pt>
                <c:pt idx="22203">
                  <c:v>2020.7809999999999</c:v>
                </c:pt>
                <c:pt idx="22204">
                  <c:v>2020.3910000000001</c:v>
                </c:pt>
                <c:pt idx="22205">
                  <c:v>2021.4059999999999</c:v>
                </c:pt>
                <c:pt idx="22206">
                  <c:v>2019.1410000000001</c:v>
                </c:pt>
                <c:pt idx="22207">
                  <c:v>2017.9690000000001</c:v>
                </c:pt>
                <c:pt idx="22208">
                  <c:v>2021.4059999999999</c:v>
                </c:pt>
                <c:pt idx="22209">
                  <c:v>2020.1559999999999</c:v>
                </c:pt>
                <c:pt idx="22210">
                  <c:v>2021.5619999999999</c:v>
                </c:pt>
                <c:pt idx="22211">
                  <c:v>2020.7809999999999</c:v>
                </c:pt>
                <c:pt idx="22212">
                  <c:v>2020.9369999999999</c:v>
                </c:pt>
                <c:pt idx="22213">
                  <c:v>2022.578</c:v>
                </c:pt>
                <c:pt idx="22214">
                  <c:v>2021.4059999999999</c:v>
                </c:pt>
                <c:pt idx="22215">
                  <c:v>2019.7660000000001</c:v>
                </c:pt>
                <c:pt idx="22216">
                  <c:v>2021.172</c:v>
                </c:pt>
                <c:pt idx="22217">
                  <c:v>2022.7339999999999</c:v>
                </c:pt>
                <c:pt idx="22218">
                  <c:v>2020.547</c:v>
                </c:pt>
                <c:pt idx="22219">
                  <c:v>2021.797</c:v>
                </c:pt>
                <c:pt idx="22220">
                  <c:v>2020.1559999999999</c:v>
                </c:pt>
                <c:pt idx="22221">
                  <c:v>2020.1559999999999</c:v>
                </c:pt>
                <c:pt idx="22222">
                  <c:v>2018.203</c:v>
                </c:pt>
                <c:pt idx="22223">
                  <c:v>2022.1869999999999</c:v>
                </c:pt>
                <c:pt idx="22224">
                  <c:v>2021.5619999999999</c:v>
                </c:pt>
                <c:pt idx="22225">
                  <c:v>2019.7660000000001</c:v>
                </c:pt>
                <c:pt idx="22226">
                  <c:v>2018.3589999999999</c:v>
                </c:pt>
                <c:pt idx="22227">
                  <c:v>2018.75</c:v>
                </c:pt>
                <c:pt idx="22228">
                  <c:v>2019.375</c:v>
                </c:pt>
                <c:pt idx="22229">
                  <c:v>2020</c:v>
                </c:pt>
                <c:pt idx="22230">
                  <c:v>2018.75</c:v>
                </c:pt>
                <c:pt idx="22231">
                  <c:v>2020.7809999999999</c:v>
                </c:pt>
                <c:pt idx="22232">
                  <c:v>2020.3910000000001</c:v>
                </c:pt>
                <c:pt idx="22233">
                  <c:v>2018.5940000000001</c:v>
                </c:pt>
                <c:pt idx="22234">
                  <c:v>2019.6089999999999</c:v>
                </c:pt>
                <c:pt idx="22235">
                  <c:v>2019.1410000000001</c:v>
                </c:pt>
                <c:pt idx="22236">
                  <c:v>2021.797</c:v>
                </c:pt>
                <c:pt idx="22237">
                  <c:v>2018.203</c:v>
                </c:pt>
                <c:pt idx="22238">
                  <c:v>2019.7660000000001</c:v>
                </c:pt>
                <c:pt idx="22239">
                  <c:v>2018.5940000000001</c:v>
                </c:pt>
                <c:pt idx="22240">
                  <c:v>2021.5619999999999</c:v>
                </c:pt>
                <c:pt idx="22241">
                  <c:v>2017.3440000000001</c:v>
                </c:pt>
                <c:pt idx="22242">
                  <c:v>2020.1559999999999</c:v>
                </c:pt>
                <c:pt idx="22243">
                  <c:v>2019.6089999999999</c:v>
                </c:pt>
                <c:pt idx="22244">
                  <c:v>2019.7660000000001</c:v>
                </c:pt>
                <c:pt idx="22245">
                  <c:v>2019.6089999999999</c:v>
                </c:pt>
                <c:pt idx="22246">
                  <c:v>2020.1559999999999</c:v>
                </c:pt>
                <c:pt idx="22247">
                  <c:v>2021.172</c:v>
                </c:pt>
                <c:pt idx="22248">
                  <c:v>2020.1559999999999</c:v>
                </c:pt>
                <c:pt idx="22249">
                  <c:v>2019.375</c:v>
                </c:pt>
                <c:pt idx="22250">
                  <c:v>2019.7660000000001</c:v>
                </c:pt>
                <c:pt idx="22251">
                  <c:v>2022.3440000000001</c:v>
                </c:pt>
                <c:pt idx="22252">
                  <c:v>2020.9369999999999</c:v>
                </c:pt>
                <c:pt idx="22253">
                  <c:v>2020.1559999999999</c:v>
                </c:pt>
                <c:pt idx="22254">
                  <c:v>2020.3910000000001</c:v>
                </c:pt>
                <c:pt idx="22255">
                  <c:v>2020.3910000000001</c:v>
                </c:pt>
                <c:pt idx="22256">
                  <c:v>2020.9369999999999</c:v>
                </c:pt>
                <c:pt idx="22257">
                  <c:v>2021.4059999999999</c:v>
                </c:pt>
                <c:pt idx="22258">
                  <c:v>2020.3910000000001</c:v>
                </c:pt>
                <c:pt idx="22259">
                  <c:v>2018.9839999999999</c:v>
                </c:pt>
                <c:pt idx="22260">
                  <c:v>2020.7809999999999</c:v>
                </c:pt>
                <c:pt idx="22261">
                  <c:v>2021.797</c:v>
                </c:pt>
                <c:pt idx="22262">
                  <c:v>2021.797</c:v>
                </c:pt>
                <c:pt idx="22263">
                  <c:v>2018.3589999999999</c:v>
                </c:pt>
                <c:pt idx="22264">
                  <c:v>2020.3910000000001</c:v>
                </c:pt>
                <c:pt idx="22265">
                  <c:v>2021.4059999999999</c:v>
                </c:pt>
                <c:pt idx="22266">
                  <c:v>2019.6089999999999</c:v>
                </c:pt>
                <c:pt idx="22267">
                  <c:v>2019.7660000000001</c:v>
                </c:pt>
                <c:pt idx="22268">
                  <c:v>2018.5940000000001</c:v>
                </c:pt>
                <c:pt idx="22269">
                  <c:v>2020.9369999999999</c:v>
                </c:pt>
                <c:pt idx="22270">
                  <c:v>2020</c:v>
                </c:pt>
                <c:pt idx="22271">
                  <c:v>2021.953</c:v>
                </c:pt>
                <c:pt idx="22272">
                  <c:v>2018.3589999999999</c:v>
                </c:pt>
                <c:pt idx="22273">
                  <c:v>2018.5940000000001</c:v>
                </c:pt>
                <c:pt idx="22274">
                  <c:v>2020.7809999999999</c:v>
                </c:pt>
                <c:pt idx="22275">
                  <c:v>2019.7660000000001</c:v>
                </c:pt>
                <c:pt idx="22276">
                  <c:v>2019.6089999999999</c:v>
                </c:pt>
                <c:pt idx="22277">
                  <c:v>2020</c:v>
                </c:pt>
                <c:pt idx="22278">
                  <c:v>2020.3910000000001</c:v>
                </c:pt>
                <c:pt idx="22279">
                  <c:v>2018.5940000000001</c:v>
                </c:pt>
                <c:pt idx="22280">
                  <c:v>2019.375</c:v>
                </c:pt>
                <c:pt idx="22281">
                  <c:v>2022.7339999999999</c:v>
                </c:pt>
                <c:pt idx="22282">
                  <c:v>2019.6089999999999</c:v>
                </c:pt>
                <c:pt idx="22283">
                  <c:v>2019.7660000000001</c:v>
                </c:pt>
                <c:pt idx="22284">
                  <c:v>2019.1410000000001</c:v>
                </c:pt>
                <c:pt idx="22285">
                  <c:v>2020.547</c:v>
                </c:pt>
                <c:pt idx="22286">
                  <c:v>2019.6089999999999</c:v>
                </c:pt>
                <c:pt idx="22287">
                  <c:v>2020.3910000000001</c:v>
                </c:pt>
                <c:pt idx="22288">
                  <c:v>2019.7660000000001</c:v>
                </c:pt>
                <c:pt idx="22289">
                  <c:v>2021.172</c:v>
                </c:pt>
                <c:pt idx="22290">
                  <c:v>2017.9690000000001</c:v>
                </c:pt>
                <c:pt idx="22291">
                  <c:v>2020</c:v>
                </c:pt>
                <c:pt idx="22292">
                  <c:v>2019.375</c:v>
                </c:pt>
                <c:pt idx="22293">
                  <c:v>2020.1559999999999</c:v>
                </c:pt>
                <c:pt idx="22294">
                  <c:v>2019.6089999999999</c:v>
                </c:pt>
                <c:pt idx="22295">
                  <c:v>2021.172</c:v>
                </c:pt>
                <c:pt idx="22296">
                  <c:v>2020.547</c:v>
                </c:pt>
                <c:pt idx="22297">
                  <c:v>2020.547</c:v>
                </c:pt>
                <c:pt idx="22298">
                  <c:v>2018.203</c:v>
                </c:pt>
                <c:pt idx="22299">
                  <c:v>2020.547</c:v>
                </c:pt>
                <c:pt idx="22300">
                  <c:v>2020</c:v>
                </c:pt>
                <c:pt idx="22301">
                  <c:v>2019.375</c:v>
                </c:pt>
                <c:pt idx="22302">
                  <c:v>2020.3910000000001</c:v>
                </c:pt>
                <c:pt idx="22303">
                  <c:v>2019.6089999999999</c:v>
                </c:pt>
                <c:pt idx="22304">
                  <c:v>2017.7339999999999</c:v>
                </c:pt>
                <c:pt idx="22305">
                  <c:v>2019.6089999999999</c:v>
                </c:pt>
                <c:pt idx="22306">
                  <c:v>2019.1410000000001</c:v>
                </c:pt>
                <c:pt idx="22307">
                  <c:v>2020</c:v>
                </c:pt>
                <c:pt idx="22308">
                  <c:v>2020.547</c:v>
                </c:pt>
                <c:pt idx="22309">
                  <c:v>2021.797</c:v>
                </c:pt>
                <c:pt idx="22310">
                  <c:v>2019.7660000000001</c:v>
                </c:pt>
                <c:pt idx="22311">
                  <c:v>2021.953</c:v>
                </c:pt>
                <c:pt idx="22312">
                  <c:v>2019.1410000000001</c:v>
                </c:pt>
                <c:pt idx="22313">
                  <c:v>2019.375</c:v>
                </c:pt>
                <c:pt idx="22314">
                  <c:v>2019.1410000000001</c:v>
                </c:pt>
                <c:pt idx="22315">
                  <c:v>2018.5940000000001</c:v>
                </c:pt>
                <c:pt idx="22316">
                  <c:v>2019.7660000000001</c:v>
                </c:pt>
                <c:pt idx="22317">
                  <c:v>2019.375</c:v>
                </c:pt>
                <c:pt idx="22318">
                  <c:v>2019.6089999999999</c:v>
                </c:pt>
                <c:pt idx="22319">
                  <c:v>2019.375</c:v>
                </c:pt>
                <c:pt idx="22320">
                  <c:v>2020.547</c:v>
                </c:pt>
                <c:pt idx="22321">
                  <c:v>2017.9690000000001</c:v>
                </c:pt>
                <c:pt idx="22322">
                  <c:v>2018.75</c:v>
                </c:pt>
                <c:pt idx="22323">
                  <c:v>2018.5940000000001</c:v>
                </c:pt>
                <c:pt idx="22324">
                  <c:v>2020</c:v>
                </c:pt>
                <c:pt idx="22325">
                  <c:v>2018.9839999999999</c:v>
                </c:pt>
                <c:pt idx="22326">
                  <c:v>2020.547</c:v>
                </c:pt>
                <c:pt idx="22327">
                  <c:v>2020</c:v>
                </c:pt>
                <c:pt idx="22328">
                  <c:v>2019.6089999999999</c:v>
                </c:pt>
                <c:pt idx="22329">
                  <c:v>2020.7809999999999</c:v>
                </c:pt>
                <c:pt idx="22330">
                  <c:v>2020</c:v>
                </c:pt>
                <c:pt idx="22331">
                  <c:v>2019.375</c:v>
                </c:pt>
                <c:pt idx="22332">
                  <c:v>2019.6089999999999</c:v>
                </c:pt>
                <c:pt idx="22333">
                  <c:v>2021.5619999999999</c:v>
                </c:pt>
                <c:pt idx="22334">
                  <c:v>2017.7339999999999</c:v>
                </c:pt>
                <c:pt idx="22335">
                  <c:v>2018.3589999999999</c:v>
                </c:pt>
                <c:pt idx="22336">
                  <c:v>2020.7809999999999</c:v>
                </c:pt>
                <c:pt idx="22337">
                  <c:v>2018.75</c:v>
                </c:pt>
                <c:pt idx="22338">
                  <c:v>2021.4059999999999</c:v>
                </c:pt>
                <c:pt idx="22339">
                  <c:v>2017.7339999999999</c:v>
                </c:pt>
                <c:pt idx="22340">
                  <c:v>2019.6089999999999</c:v>
                </c:pt>
                <c:pt idx="22341">
                  <c:v>2018.9839999999999</c:v>
                </c:pt>
                <c:pt idx="22342">
                  <c:v>2019.375</c:v>
                </c:pt>
                <c:pt idx="22343">
                  <c:v>2017.7339999999999</c:v>
                </c:pt>
                <c:pt idx="22344">
                  <c:v>2020.547</c:v>
                </c:pt>
                <c:pt idx="22345">
                  <c:v>2017.3440000000001</c:v>
                </c:pt>
                <c:pt idx="22346">
                  <c:v>2018.75</c:v>
                </c:pt>
                <c:pt idx="22347">
                  <c:v>2019.6089999999999</c:v>
                </c:pt>
                <c:pt idx="22348">
                  <c:v>2019.375</c:v>
                </c:pt>
                <c:pt idx="22349">
                  <c:v>2020.547</c:v>
                </c:pt>
                <c:pt idx="22350">
                  <c:v>2020.547</c:v>
                </c:pt>
                <c:pt idx="22351">
                  <c:v>2018.75</c:v>
                </c:pt>
                <c:pt idx="22352">
                  <c:v>2019.6089999999999</c:v>
                </c:pt>
                <c:pt idx="22353">
                  <c:v>2020.3910000000001</c:v>
                </c:pt>
                <c:pt idx="22354">
                  <c:v>2019.1410000000001</c:v>
                </c:pt>
                <c:pt idx="22355">
                  <c:v>2021.797</c:v>
                </c:pt>
                <c:pt idx="22356">
                  <c:v>2018.203</c:v>
                </c:pt>
                <c:pt idx="22357">
                  <c:v>2021.4059999999999</c:v>
                </c:pt>
                <c:pt idx="22358">
                  <c:v>2018.203</c:v>
                </c:pt>
                <c:pt idx="22359">
                  <c:v>2018.75</c:v>
                </c:pt>
                <c:pt idx="22360">
                  <c:v>2019.1410000000001</c:v>
                </c:pt>
                <c:pt idx="22361">
                  <c:v>2020.1559999999999</c:v>
                </c:pt>
                <c:pt idx="22362">
                  <c:v>2020.1559999999999</c:v>
                </c:pt>
                <c:pt idx="22363">
                  <c:v>2020.9369999999999</c:v>
                </c:pt>
                <c:pt idx="22364">
                  <c:v>2020.3910000000001</c:v>
                </c:pt>
                <c:pt idx="22365">
                  <c:v>2021.797</c:v>
                </c:pt>
                <c:pt idx="22366">
                  <c:v>2019.1410000000001</c:v>
                </c:pt>
                <c:pt idx="22367">
                  <c:v>2019.375</c:v>
                </c:pt>
                <c:pt idx="22368">
                  <c:v>2021.172</c:v>
                </c:pt>
                <c:pt idx="22369">
                  <c:v>2019.375</c:v>
                </c:pt>
                <c:pt idx="22370">
                  <c:v>2022.3440000000001</c:v>
                </c:pt>
                <c:pt idx="22371">
                  <c:v>2018.75</c:v>
                </c:pt>
                <c:pt idx="22372">
                  <c:v>2019.375</c:v>
                </c:pt>
                <c:pt idx="22373">
                  <c:v>2021.172</c:v>
                </c:pt>
                <c:pt idx="22374">
                  <c:v>2018.5940000000001</c:v>
                </c:pt>
                <c:pt idx="22375">
                  <c:v>2020.9369999999999</c:v>
                </c:pt>
                <c:pt idx="22376">
                  <c:v>2019.7660000000001</c:v>
                </c:pt>
                <c:pt idx="22377">
                  <c:v>2020.7809999999999</c:v>
                </c:pt>
                <c:pt idx="22378">
                  <c:v>2019.7660000000001</c:v>
                </c:pt>
                <c:pt idx="22379">
                  <c:v>2018.203</c:v>
                </c:pt>
                <c:pt idx="22380">
                  <c:v>2021.4059999999999</c:v>
                </c:pt>
                <c:pt idx="22381">
                  <c:v>2018.3589999999999</c:v>
                </c:pt>
                <c:pt idx="22382">
                  <c:v>2018.75</c:v>
                </c:pt>
                <c:pt idx="22383">
                  <c:v>2020.9369999999999</c:v>
                </c:pt>
                <c:pt idx="22384">
                  <c:v>2020.9369999999999</c:v>
                </c:pt>
                <c:pt idx="22385">
                  <c:v>2019.375</c:v>
                </c:pt>
                <c:pt idx="22386">
                  <c:v>2021.4059999999999</c:v>
                </c:pt>
                <c:pt idx="22387">
                  <c:v>2019.1410000000001</c:v>
                </c:pt>
                <c:pt idx="22388">
                  <c:v>2020.1559999999999</c:v>
                </c:pt>
                <c:pt idx="22389">
                  <c:v>2019.6089999999999</c:v>
                </c:pt>
                <c:pt idx="22390">
                  <c:v>2018.203</c:v>
                </c:pt>
                <c:pt idx="22391">
                  <c:v>2017.9690000000001</c:v>
                </c:pt>
                <c:pt idx="22392">
                  <c:v>2020.1559999999999</c:v>
                </c:pt>
                <c:pt idx="22393">
                  <c:v>2020</c:v>
                </c:pt>
                <c:pt idx="22394">
                  <c:v>2020</c:v>
                </c:pt>
                <c:pt idx="22395">
                  <c:v>2020.3910000000001</c:v>
                </c:pt>
                <c:pt idx="22396">
                  <c:v>2020</c:v>
                </c:pt>
                <c:pt idx="22397">
                  <c:v>2018.9839999999999</c:v>
                </c:pt>
                <c:pt idx="22398">
                  <c:v>2019.375</c:v>
                </c:pt>
                <c:pt idx="22399">
                  <c:v>2018.5940000000001</c:v>
                </c:pt>
                <c:pt idx="22400">
                  <c:v>2018.75</c:v>
                </c:pt>
                <c:pt idx="22401">
                  <c:v>2019.375</c:v>
                </c:pt>
                <c:pt idx="22402">
                  <c:v>2020</c:v>
                </c:pt>
                <c:pt idx="22403">
                  <c:v>2021.5619999999999</c:v>
                </c:pt>
                <c:pt idx="22404">
                  <c:v>2021.172</c:v>
                </c:pt>
                <c:pt idx="22405">
                  <c:v>2019.1410000000001</c:v>
                </c:pt>
                <c:pt idx="22406">
                  <c:v>2020.9369999999999</c:v>
                </c:pt>
                <c:pt idx="22407">
                  <c:v>2018.9839999999999</c:v>
                </c:pt>
                <c:pt idx="22408">
                  <c:v>2021.5619999999999</c:v>
                </c:pt>
                <c:pt idx="22409">
                  <c:v>2019.6089999999999</c:v>
                </c:pt>
                <c:pt idx="22410">
                  <c:v>2019.375</c:v>
                </c:pt>
                <c:pt idx="22411">
                  <c:v>2020.7809999999999</c:v>
                </c:pt>
                <c:pt idx="22412">
                  <c:v>2021.172</c:v>
                </c:pt>
                <c:pt idx="22413">
                  <c:v>2021.797</c:v>
                </c:pt>
                <c:pt idx="22414">
                  <c:v>2020.3910000000001</c:v>
                </c:pt>
                <c:pt idx="22415">
                  <c:v>2018.5940000000001</c:v>
                </c:pt>
                <c:pt idx="22416">
                  <c:v>2019.6089999999999</c:v>
                </c:pt>
                <c:pt idx="22417">
                  <c:v>2018.203</c:v>
                </c:pt>
                <c:pt idx="22418">
                  <c:v>2020.547</c:v>
                </c:pt>
                <c:pt idx="22419">
                  <c:v>2018.75</c:v>
                </c:pt>
                <c:pt idx="22420">
                  <c:v>2020.1559999999999</c:v>
                </c:pt>
                <c:pt idx="22421">
                  <c:v>2021.953</c:v>
                </c:pt>
                <c:pt idx="22422">
                  <c:v>2020.547</c:v>
                </c:pt>
                <c:pt idx="22423">
                  <c:v>2018.75</c:v>
                </c:pt>
                <c:pt idx="22424">
                  <c:v>2020.7809999999999</c:v>
                </c:pt>
                <c:pt idx="22425">
                  <c:v>2019.375</c:v>
                </c:pt>
                <c:pt idx="22426">
                  <c:v>2020.1559999999999</c:v>
                </c:pt>
                <c:pt idx="22427">
                  <c:v>2020.1559999999999</c:v>
                </c:pt>
                <c:pt idx="22428">
                  <c:v>2021.5619999999999</c:v>
                </c:pt>
                <c:pt idx="22429">
                  <c:v>2020</c:v>
                </c:pt>
                <c:pt idx="22430">
                  <c:v>2021.797</c:v>
                </c:pt>
                <c:pt idx="22431">
                  <c:v>2018.5940000000001</c:v>
                </c:pt>
                <c:pt idx="22432">
                  <c:v>2019.6089999999999</c:v>
                </c:pt>
                <c:pt idx="22433">
                  <c:v>2023.203</c:v>
                </c:pt>
                <c:pt idx="22434">
                  <c:v>2021.797</c:v>
                </c:pt>
                <c:pt idx="22435">
                  <c:v>2022.578</c:v>
                </c:pt>
                <c:pt idx="22436">
                  <c:v>2017.9690000000001</c:v>
                </c:pt>
                <c:pt idx="22437">
                  <c:v>2020.547</c:v>
                </c:pt>
                <c:pt idx="22438">
                  <c:v>2020.3910000000001</c:v>
                </c:pt>
                <c:pt idx="22439">
                  <c:v>2020.9369999999999</c:v>
                </c:pt>
                <c:pt idx="22440">
                  <c:v>2019.1410000000001</c:v>
                </c:pt>
                <c:pt idx="22441">
                  <c:v>2021.953</c:v>
                </c:pt>
                <c:pt idx="22442">
                  <c:v>2018.203</c:v>
                </c:pt>
                <c:pt idx="22443">
                  <c:v>2022.578</c:v>
                </c:pt>
                <c:pt idx="22444">
                  <c:v>2018.75</c:v>
                </c:pt>
                <c:pt idx="22445">
                  <c:v>2020.1559999999999</c:v>
                </c:pt>
                <c:pt idx="22446">
                  <c:v>2018.75</c:v>
                </c:pt>
                <c:pt idx="22447">
                  <c:v>2019.6089999999999</c:v>
                </c:pt>
                <c:pt idx="22448">
                  <c:v>2023.3589999999999</c:v>
                </c:pt>
                <c:pt idx="22449">
                  <c:v>2020.1559999999999</c:v>
                </c:pt>
                <c:pt idx="22450">
                  <c:v>2022.9690000000001</c:v>
                </c:pt>
                <c:pt idx="22451">
                  <c:v>2022.578</c:v>
                </c:pt>
                <c:pt idx="22452">
                  <c:v>2020.7809999999999</c:v>
                </c:pt>
                <c:pt idx="22453">
                  <c:v>2018.9839999999999</c:v>
                </c:pt>
                <c:pt idx="22454">
                  <c:v>2019.7660000000001</c:v>
                </c:pt>
                <c:pt idx="22455">
                  <c:v>2020.1559999999999</c:v>
                </c:pt>
                <c:pt idx="22456">
                  <c:v>2021.5619999999999</c:v>
                </c:pt>
                <c:pt idx="22457">
                  <c:v>2020.1559999999999</c:v>
                </c:pt>
                <c:pt idx="22458">
                  <c:v>2018.75</c:v>
                </c:pt>
                <c:pt idx="22459">
                  <c:v>2021.797</c:v>
                </c:pt>
                <c:pt idx="22460">
                  <c:v>2018.5940000000001</c:v>
                </c:pt>
                <c:pt idx="22461">
                  <c:v>2021.797</c:v>
                </c:pt>
                <c:pt idx="22462">
                  <c:v>2019.6089999999999</c:v>
                </c:pt>
                <c:pt idx="22463">
                  <c:v>2020.9369999999999</c:v>
                </c:pt>
                <c:pt idx="22464">
                  <c:v>2020.9369999999999</c:v>
                </c:pt>
                <c:pt idx="22465">
                  <c:v>2020</c:v>
                </c:pt>
                <c:pt idx="22466">
                  <c:v>2019.1410000000001</c:v>
                </c:pt>
                <c:pt idx="22467">
                  <c:v>2018.5940000000001</c:v>
                </c:pt>
                <c:pt idx="22468">
                  <c:v>2021.172</c:v>
                </c:pt>
                <c:pt idx="22469">
                  <c:v>2018.5940000000001</c:v>
                </c:pt>
                <c:pt idx="22470">
                  <c:v>2020</c:v>
                </c:pt>
                <c:pt idx="22471">
                  <c:v>2021.797</c:v>
                </c:pt>
                <c:pt idx="22472">
                  <c:v>2020.3910000000001</c:v>
                </c:pt>
                <c:pt idx="22473">
                  <c:v>2020.1559999999999</c:v>
                </c:pt>
                <c:pt idx="22474">
                  <c:v>2020</c:v>
                </c:pt>
                <c:pt idx="22475">
                  <c:v>2021.797</c:v>
                </c:pt>
                <c:pt idx="22476">
                  <c:v>2019.6089999999999</c:v>
                </c:pt>
                <c:pt idx="22477">
                  <c:v>2019.6089999999999</c:v>
                </c:pt>
                <c:pt idx="22478">
                  <c:v>2021.4059999999999</c:v>
                </c:pt>
                <c:pt idx="22479">
                  <c:v>2019.6089999999999</c:v>
                </c:pt>
                <c:pt idx="22480">
                  <c:v>2021.4059999999999</c:v>
                </c:pt>
                <c:pt idx="22481">
                  <c:v>2019.6089999999999</c:v>
                </c:pt>
                <c:pt idx="22482">
                  <c:v>2021.172</c:v>
                </c:pt>
                <c:pt idx="22483">
                  <c:v>2020.547</c:v>
                </c:pt>
                <c:pt idx="22484">
                  <c:v>2017.3440000000001</c:v>
                </c:pt>
                <c:pt idx="22485">
                  <c:v>2022.3440000000001</c:v>
                </c:pt>
                <c:pt idx="22486">
                  <c:v>2021.5619999999999</c:v>
                </c:pt>
                <c:pt idx="22487">
                  <c:v>2020</c:v>
                </c:pt>
                <c:pt idx="22488">
                  <c:v>2020.1559999999999</c:v>
                </c:pt>
                <c:pt idx="22489">
                  <c:v>2020.7809999999999</c:v>
                </c:pt>
                <c:pt idx="22490">
                  <c:v>2020</c:v>
                </c:pt>
                <c:pt idx="22491">
                  <c:v>2020.547</c:v>
                </c:pt>
                <c:pt idx="22492">
                  <c:v>2020.7809999999999</c:v>
                </c:pt>
                <c:pt idx="22493">
                  <c:v>2019.1410000000001</c:v>
                </c:pt>
                <c:pt idx="22494">
                  <c:v>2021.4059999999999</c:v>
                </c:pt>
                <c:pt idx="22495">
                  <c:v>2020.7809999999999</c:v>
                </c:pt>
                <c:pt idx="22496">
                  <c:v>2019.375</c:v>
                </c:pt>
                <c:pt idx="22497">
                  <c:v>2022.1869999999999</c:v>
                </c:pt>
                <c:pt idx="22498">
                  <c:v>2019.1410000000001</c:v>
                </c:pt>
                <c:pt idx="22499">
                  <c:v>2022.7339999999999</c:v>
                </c:pt>
                <c:pt idx="22500">
                  <c:v>2019.6089999999999</c:v>
                </c:pt>
                <c:pt idx="22501">
                  <c:v>2019.375</c:v>
                </c:pt>
                <c:pt idx="22502">
                  <c:v>2022.7339999999999</c:v>
                </c:pt>
                <c:pt idx="22503">
                  <c:v>2020.7809999999999</c:v>
                </c:pt>
                <c:pt idx="22504">
                  <c:v>2019.1410000000001</c:v>
                </c:pt>
                <c:pt idx="22505">
                  <c:v>2021.953</c:v>
                </c:pt>
                <c:pt idx="22506">
                  <c:v>2020.1559999999999</c:v>
                </c:pt>
                <c:pt idx="22507">
                  <c:v>2018.3589999999999</c:v>
                </c:pt>
                <c:pt idx="22508">
                  <c:v>2020.3910000000001</c:v>
                </c:pt>
                <c:pt idx="22509">
                  <c:v>2020.547</c:v>
                </c:pt>
                <c:pt idx="22510">
                  <c:v>2021.797</c:v>
                </c:pt>
                <c:pt idx="22511">
                  <c:v>2021.797</c:v>
                </c:pt>
                <c:pt idx="22512">
                  <c:v>2019.6089999999999</c:v>
                </c:pt>
                <c:pt idx="22513">
                  <c:v>2017.9690000000001</c:v>
                </c:pt>
                <c:pt idx="22514">
                  <c:v>2022.7339999999999</c:v>
                </c:pt>
                <c:pt idx="22515">
                  <c:v>2018.203</c:v>
                </c:pt>
                <c:pt idx="22516">
                  <c:v>2019.7660000000001</c:v>
                </c:pt>
                <c:pt idx="22517">
                  <c:v>2019.1410000000001</c:v>
                </c:pt>
                <c:pt idx="22518">
                  <c:v>2020</c:v>
                </c:pt>
                <c:pt idx="22519">
                  <c:v>2018.203</c:v>
                </c:pt>
                <c:pt idx="22520">
                  <c:v>2020</c:v>
                </c:pt>
                <c:pt idx="22521">
                  <c:v>2019.1410000000001</c:v>
                </c:pt>
                <c:pt idx="22522">
                  <c:v>2022.1869999999999</c:v>
                </c:pt>
                <c:pt idx="22523">
                  <c:v>2019.1410000000001</c:v>
                </c:pt>
                <c:pt idx="22524">
                  <c:v>2020</c:v>
                </c:pt>
                <c:pt idx="22525">
                  <c:v>2018.5940000000001</c:v>
                </c:pt>
                <c:pt idx="22526">
                  <c:v>2019.6089999999999</c:v>
                </c:pt>
                <c:pt idx="22527">
                  <c:v>2019.6089999999999</c:v>
                </c:pt>
                <c:pt idx="22528">
                  <c:v>2020.3910000000001</c:v>
                </c:pt>
                <c:pt idx="22529">
                  <c:v>2021.953</c:v>
                </c:pt>
                <c:pt idx="22530">
                  <c:v>2019.6089999999999</c:v>
                </c:pt>
                <c:pt idx="22531">
                  <c:v>2018.9839999999999</c:v>
                </c:pt>
                <c:pt idx="22532">
                  <c:v>2022.3440000000001</c:v>
                </c:pt>
                <c:pt idx="22533">
                  <c:v>2021.797</c:v>
                </c:pt>
                <c:pt idx="22534">
                  <c:v>2020.7809999999999</c:v>
                </c:pt>
                <c:pt idx="22535">
                  <c:v>2018.203</c:v>
                </c:pt>
                <c:pt idx="22536">
                  <c:v>2020</c:v>
                </c:pt>
                <c:pt idx="22537">
                  <c:v>2020</c:v>
                </c:pt>
                <c:pt idx="22538">
                  <c:v>2020</c:v>
                </c:pt>
                <c:pt idx="22539">
                  <c:v>2019.6089999999999</c:v>
                </c:pt>
                <c:pt idx="22540">
                  <c:v>2019.375</c:v>
                </c:pt>
                <c:pt idx="22541">
                  <c:v>2020</c:v>
                </c:pt>
                <c:pt idx="22542">
                  <c:v>2020.9369999999999</c:v>
                </c:pt>
                <c:pt idx="22543">
                  <c:v>2021.797</c:v>
                </c:pt>
                <c:pt idx="22544">
                  <c:v>2020.1559999999999</c:v>
                </c:pt>
                <c:pt idx="22545">
                  <c:v>2021.172</c:v>
                </c:pt>
                <c:pt idx="22546">
                  <c:v>2021.4059999999999</c:v>
                </c:pt>
                <c:pt idx="22547">
                  <c:v>2019.7660000000001</c:v>
                </c:pt>
                <c:pt idx="22548">
                  <c:v>2019.6089999999999</c:v>
                </c:pt>
                <c:pt idx="22549">
                  <c:v>2018.5940000000001</c:v>
                </c:pt>
                <c:pt idx="22550">
                  <c:v>2020</c:v>
                </c:pt>
                <c:pt idx="22551">
                  <c:v>2019.375</c:v>
                </c:pt>
                <c:pt idx="22552">
                  <c:v>2020.1559999999999</c:v>
                </c:pt>
                <c:pt idx="22553">
                  <c:v>2018.75</c:v>
                </c:pt>
                <c:pt idx="22554">
                  <c:v>2021.4059999999999</c:v>
                </c:pt>
                <c:pt idx="22555">
                  <c:v>2020.9369999999999</c:v>
                </c:pt>
                <c:pt idx="22556">
                  <c:v>2019.6089999999999</c:v>
                </c:pt>
                <c:pt idx="22557">
                  <c:v>2020.1559999999999</c:v>
                </c:pt>
                <c:pt idx="22558">
                  <c:v>2020</c:v>
                </c:pt>
                <c:pt idx="22559">
                  <c:v>2018.75</c:v>
                </c:pt>
                <c:pt idx="22560">
                  <c:v>2018.9839999999999</c:v>
                </c:pt>
                <c:pt idx="22561">
                  <c:v>2018.203</c:v>
                </c:pt>
                <c:pt idx="22562">
                  <c:v>2020.547</c:v>
                </c:pt>
                <c:pt idx="22563">
                  <c:v>2020</c:v>
                </c:pt>
                <c:pt idx="22564">
                  <c:v>2018.5940000000001</c:v>
                </c:pt>
                <c:pt idx="22565">
                  <c:v>2018.75</c:v>
                </c:pt>
                <c:pt idx="22566">
                  <c:v>2018.75</c:v>
                </c:pt>
                <c:pt idx="22567">
                  <c:v>2019.1410000000001</c:v>
                </c:pt>
                <c:pt idx="22568">
                  <c:v>2018.75</c:v>
                </c:pt>
                <c:pt idx="22569">
                  <c:v>2022.3440000000001</c:v>
                </c:pt>
                <c:pt idx="22570">
                  <c:v>2018.3589999999999</c:v>
                </c:pt>
                <c:pt idx="22571">
                  <c:v>2021.797</c:v>
                </c:pt>
                <c:pt idx="22572">
                  <c:v>2019.7660000000001</c:v>
                </c:pt>
                <c:pt idx="22573">
                  <c:v>2017.1869999999999</c:v>
                </c:pt>
                <c:pt idx="22574">
                  <c:v>2019.1410000000001</c:v>
                </c:pt>
                <c:pt idx="22575">
                  <c:v>2019.1410000000001</c:v>
                </c:pt>
                <c:pt idx="22576">
                  <c:v>2020.7809999999999</c:v>
                </c:pt>
                <c:pt idx="22577">
                  <c:v>2020.3910000000001</c:v>
                </c:pt>
                <c:pt idx="22578">
                  <c:v>2020.9369999999999</c:v>
                </c:pt>
                <c:pt idx="22579">
                  <c:v>2021.4059999999999</c:v>
                </c:pt>
                <c:pt idx="22580">
                  <c:v>2019.7660000000001</c:v>
                </c:pt>
                <c:pt idx="22581">
                  <c:v>2020.1559999999999</c:v>
                </c:pt>
                <c:pt idx="22582">
                  <c:v>2020</c:v>
                </c:pt>
                <c:pt idx="22583">
                  <c:v>2020.7809999999999</c:v>
                </c:pt>
                <c:pt idx="22584">
                  <c:v>2020.1559999999999</c:v>
                </c:pt>
                <c:pt idx="22585">
                  <c:v>2021.172</c:v>
                </c:pt>
                <c:pt idx="22586">
                  <c:v>2020.9369999999999</c:v>
                </c:pt>
                <c:pt idx="22587">
                  <c:v>2018.75</c:v>
                </c:pt>
                <c:pt idx="22588">
                  <c:v>2017.3440000000001</c:v>
                </c:pt>
                <c:pt idx="22589">
                  <c:v>2019.6089999999999</c:v>
                </c:pt>
                <c:pt idx="22590">
                  <c:v>2020.547</c:v>
                </c:pt>
                <c:pt idx="22591">
                  <c:v>2020.7809999999999</c:v>
                </c:pt>
                <c:pt idx="22592">
                  <c:v>2018.5940000000001</c:v>
                </c:pt>
                <c:pt idx="22593">
                  <c:v>2020.547</c:v>
                </c:pt>
                <c:pt idx="22594">
                  <c:v>2018.75</c:v>
                </c:pt>
                <c:pt idx="22595">
                  <c:v>2020.1559999999999</c:v>
                </c:pt>
                <c:pt idx="22596">
                  <c:v>2019.1410000000001</c:v>
                </c:pt>
                <c:pt idx="22597">
                  <c:v>2019.7660000000001</c:v>
                </c:pt>
                <c:pt idx="22598">
                  <c:v>2018.5940000000001</c:v>
                </c:pt>
                <c:pt idx="22599">
                  <c:v>2020.547</c:v>
                </c:pt>
                <c:pt idx="22600">
                  <c:v>2017.7339999999999</c:v>
                </c:pt>
                <c:pt idx="22601">
                  <c:v>2020.1559999999999</c:v>
                </c:pt>
                <c:pt idx="22602">
                  <c:v>2018.3589999999999</c:v>
                </c:pt>
                <c:pt idx="22603">
                  <c:v>2020.9369999999999</c:v>
                </c:pt>
                <c:pt idx="22604">
                  <c:v>2019.7660000000001</c:v>
                </c:pt>
                <c:pt idx="22605">
                  <c:v>2019.1410000000001</c:v>
                </c:pt>
                <c:pt idx="22606">
                  <c:v>2019.7660000000001</c:v>
                </c:pt>
                <c:pt idx="22607">
                  <c:v>2017.7339999999999</c:v>
                </c:pt>
                <c:pt idx="22608">
                  <c:v>2020.7809999999999</c:v>
                </c:pt>
                <c:pt idx="22609">
                  <c:v>2021.172</c:v>
                </c:pt>
                <c:pt idx="22610">
                  <c:v>2018.75</c:v>
                </c:pt>
                <c:pt idx="22611">
                  <c:v>2021.5619999999999</c:v>
                </c:pt>
                <c:pt idx="22612">
                  <c:v>2021.4059999999999</c:v>
                </c:pt>
                <c:pt idx="22613">
                  <c:v>2019.7660000000001</c:v>
                </c:pt>
                <c:pt idx="22614">
                  <c:v>2019.7660000000001</c:v>
                </c:pt>
                <c:pt idx="22615">
                  <c:v>2022.1869999999999</c:v>
                </c:pt>
                <c:pt idx="22616">
                  <c:v>2019.6089999999999</c:v>
                </c:pt>
                <c:pt idx="22617">
                  <c:v>2019.7660000000001</c:v>
                </c:pt>
                <c:pt idx="22618">
                  <c:v>2018.3589999999999</c:v>
                </c:pt>
                <c:pt idx="22619">
                  <c:v>2018.9839999999999</c:v>
                </c:pt>
                <c:pt idx="22620">
                  <c:v>2018.5940000000001</c:v>
                </c:pt>
                <c:pt idx="22621">
                  <c:v>2019.1410000000001</c:v>
                </c:pt>
                <c:pt idx="22622">
                  <c:v>2021.4059999999999</c:v>
                </c:pt>
                <c:pt idx="22623">
                  <c:v>2019.7660000000001</c:v>
                </c:pt>
                <c:pt idx="22624">
                  <c:v>2021.172</c:v>
                </c:pt>
                <c:pt idx="22625">
                  <c:v>2021.172</c:v>
                </c:pt>
                <c:pt idx="22626">
                  <c:v>2019.375</c:v>
                </c:pt>
                <c:pt idx="22627">
                  <c:v>2020.3910000000001</c:v>
                </c:pt>
                <c:pt idx="22628">
                  <c:v>2019.7660000000001</c:v>
                </c:pt>
                <c:pt idx="22629">
                  <c:v>2018.9839999999999</c:v>
                </c:pt>
                <c:pt idx="22630">
                  <c:v>2020.7809999999999</c:v>
                </c:pt>
                <c:pt idx="22631">
                  <c:v>2018.75</c:v>
                </c:pt>
                <c:pt idx="22632">
                  <c:v>2021.5619999999999</c:v>
                </c:pt>
                <c:pt idx="22633">
                  <c:v>2020</c:v>
                </c:pt>
                <c:pt idx="22634">
                  <c:v>2018.75</c:v>
                </c:pt>
                <c:pt idx="22635">
                  <c:v>2019.7660000000001</c:v>
                </c:pt>
                <c:pt idx="22636">
                  <c:v>2019.1410000000001</c:v>
                </c:pt>
                <c:pt idx="22637">
                  <c:v>2020.9369999999999</c:v>
                </c:pt>
                <c:pt idx="22638">
                  <c:v>2021.797</c:v>
                </c:pt>
                <c:pt idx="22639">
                  <c:v>2020.1559999999999</c:v>
                </c:pt>
                <c:pt idx="22640">
                  <c:v>2017.7339999999999</c:v>
                </c:pt>
                <c:pt idx="22641">
                  <c:v>2021.172</c:v>
                </c:pt>
                <c:pt idx="22642">
                  <c:v>2020.547</c:v>
                </c:pt>
                <c:pt idx="22643">
                  <c:v>2019.7660000000001</c:v>
                </c:pt>
                <c:pt idx="22644">
                  <c:v>2021.4059999999999</c:v>
                </c:pt>
                <c:pt idx="22645">
                  <c:v>2018.9839999999999</c:v>
                </c:pt>
                <c:pt idx="22646">
                  <c:v>2019.1410000000001</c:v>
                </c:pt>
                <c:pt idx="22647">
                  <c:v>2020.3910000000001</c:v>
                </c:pt>
                <c:pt idx="22648">
                  <c:v>2020</c:v>
                </c:pt>
                <c:pt idx="22649">
                  <c:v>2020.3910000000001</c:v>
                </c:pt>
                <c:pt idx="22650">
                  <c:v>2019.1410000000001</c:v>
                </c:pt>
                <c:pt idx="22651">
                  <c:v>2020.3910000000001</c:v>
                </c:pt>
                <c:pt idx="22652">
                  <c:v>2018.9839999999999</c:v>
                </c:pt>
                <c:pt idx="22653">
                  <c:v>2020</c:v>
                </c:pt>
                <c:pt idx="22654">
                  <c:v>2020.547</c:v>
                </c:pt>
                <c:pt idx="22655">
                  <c:v>2019.1410000000001</c:v>
                </c:pt>
                <c:pt idx="22656">
                  <c:v>2017.9690000000001</c:v>
                </c:pt>
                <c:pt idx="22657">
                  <c:v>2018.75</c:v>
                </c:pt>
                <c:pt idx="22658">
                  <c:v>2020.7809999999999</c:v>
                </c:pt>
                <c:pt idx="22659">
                  <c:v>2018.203</c:v>
                </c:pt>
                <c:pt idx="22660">
                  <c:v>2019.375</c:v>
                </c:pt>
                <c:pt idx="22661">
                  <c:v>2020.3910000000001</c:v>
                </c:pt>
                <c:pt idx="22662">
                  <c:v>2022.1869999999999</c:v>
                </c:pt>
                <c:pt idx="22663">
                  <c:v>2018.5940000000001</c:v>
                </c:pt>
                <c:pt idx="22664">
                  <c:v>2020.3910000000001</c:v>
                </c:pt>
                <c:pt idx="22665">
                  <c:v>2020</c:v>
                </c:pt>
                <c:pt idx="22666">
                  <c:v>2019.1410000000001</c:v>
                </c:pt>
                <c:pt idx="22667">
                  <c:v>2020.3910000000001</c:v>
                </c:pt>
                <c:pt idx="22668">
                  <c:v>2022.1869999999999</c:v>
                </c:pt>
                <c:pt idx="22669">
                  <c:v>2022.578</c:v>
                </c:pt>
                <c:pt idx="22670">
                  <c:v>2020.7809999999999</c:v>
                </c:pt>
                <c:pt idx="22671">
                  <c:v>2019.6089999999999</c:v>
                </c:pt>
                <c:pt idx="22672">
                  <c:v>2020.547</c:v>
                </c:pt>
                <c:pt idx="22673">
                  <c:v>2020.3910000000001</c:v>
                </c:pt>
                <c:pt idx="22674">
                  <c:v>2020</c:v>
                </c:pt>
                <c:pt idx="22675">
                  <c:v>2020.1559999999999</c:v>
                </c:pt>
                <c:pt idx="22676">
                  <c:v>2021.172</c:v>
                </c:pt>
                <c:pt idx="22677">
                  <c:v>2019.7660000000001</c:v>
                </c:pt>
                <c:pt idx="22678">
                  <c:v>2018.9839999999999</c:v>
                </c:pt>
                <c:pt idx="22679">
                  <c:v>2020</c:v>
                </c:pt>
                <c:pt idx="22680">
                  <c:v>2020.1559999999999</c:v>
                </c:pt>
                <c:pt idx="22681">
                  <c:v>2020.547</c:v>
                </c:pt>
                <c:pt idx="22682">
                  <c:v>2019.375</c:v>
                </c:pt>
                <c:pt idx="22683">
                  <c:v>2020.1559999999999</c:v>
                </c:pt>
                <c:pt idx="22684">
                  <c:v>2021.797</c:v>
                </c:pt>
                <c:pt idx="22685">
                  <c:v>2022.1869999999999</c:v>
                </c:pt>
                <c:pt idx="22686">
                  <c:v>2020.1559999999999</c:v>
                </c:pt>
                <c:pt idx="22687">
                  <c:v>2018.75</c:v>
                </c:pt>
                <c:pt idx="22688">
                  <c:v>2020.7809999999999</c:v>
                </c:pt>
                <c:pt idx="22689">
                  <c:v>2021.172</c:v>
                </c:pt>
                <c:pt idx="22690">
                  <c:v>2021.172</c:v>
                </c:pt>
                <c:pt idx="22691">
                  <c:v>2018.5940000000001</c:v>
                </c:pt>
                <c:pt idx="22692">
                  <c:v>2019.375</c:v>
                </c:pt>
                <c:pt idx="22693">
                  <c:v>2022.1869999999999</c:v>
                </c:pt>
                <c:pt idx="22694">
                  <c:v>2021.4059999999999</c:v>
                </c:pt>
                <c:pt idx="22695">
                  <c:v>2019.1410000000001</c:v>
                </c:pt>
                <c:pt idx="22696">
                  <c:v>2021.953</c:v>
                </c:pt>
                <c:pt idx="22697">
                  <c:v>2022.3440000000001</c:v>
                </c:pt>
                <c:pt idx="22698">
                  <c:v>2019.6089999999999</c:v>
                </c:pt>
                <c:pt idx="22699">
                  <c:v>2019.1410000000001</c:v>
                </c:pt>
                <c:pt idx="22700">
                  <c:v>2018.9839999999999</c:v>
                </c:pt>
                <c:pt idx="22701">
                  <c:v>2018.9839999999999</c:v>
                </c:pt>
                <c:pt idx="22702">
                  <c:v>2020.3910000000001</c:v>
                </c:pt>
                <c:pt idx="22703">
                  <c:v>2022.1869999999999</c:v>
                </c:pt>
                <c:pt idx="22704">
                  <c:v>2019.6089999999999</c:v>
                </c:pt>
                <c:pt idx="22705">
                  <c:v>2019.7660000000001</c:v>
                </c:pt>
                <c:pt idx="22706">
                  <c:v>2019.6089999999999</c:v>
                </c:pt>
                <c:pt idx="22707">
                  <c:v>2019.375</c:v>
                </c:pt>
                <c:pt idx="22708">
                  <c:v>2022.578</c:v>
                </c:pt>
                <c:pt idx="22709">
                  <c:v>2018.203</c:v>
                </c:pt>
                <c:pt idx="22710">
                  <c:v>2022.3440000000001</c:v>
                </c:pt>
                <c:pt idx="22711">
                  <c:v>2019.7660000000001</c:v>
                </c:pt>
                <c:pt idx="22712">
                  <c:v>2020.3910000000001</c:v>
                </c:pt>
                <c:pt idx="22713">
                  <c:v>2020.3910000000001</c:v>
                </c:pt>
                <c:pt idx="22714">
                  <c:v>2018.75</c:v>
                </c:pt>
                <c:pt idx="22715">
                  <c:v>2019.7660000000001</c:v>
                </c:pt>
                <c:pt idx="22716">
                  <c:v>2020</c:v>
                </c:pt>
                <c:pt idx="22717">
                  <c:v>2020.3910000000001</c:v>
                </c:pt>
                <c:pt idx="22718">
                  <c:v>2019.375</c:v>
                </c:pt>
                <c:pt idx="22719">
                  <c:v>2020.9369999999999</c:v>
                </c:pt>
                <c:pt idx="22720">
                  <c:v>2021.953</c:v>
                </c:pt>
                <c:pt idx="22721">
                  <c:v>2021.5619999999999</c:v>
                </c:pt>
                <c:pt idx="22722">
                  <c:v>2020.9369999999999</c:v>
                </c:pt>
                <c:pt idx="22723">
                  <c:v>2019.7660000000001</c:v>
                </c:pt>
                <c:pt idx="22724">
                  <c:v>2022.1869999999999</c:v>
                </c:pt>
                <c:pt idx="22725">
                  <c:v>2020.3910000000001</c:v>
                </c:pt>
                <c:pt idx="22726">
                  <c:v>2019.375</c:v>
                </c:pt>
                <c:pt idx="22727">
                  <c:v>2023.5940000000001</c:v>
                </c:pt>
                <c:pt idx="22728">
                  <c:v>2020.3910000000001</c:v>
                </c:pt>
                <c:pt idx="22729">
                  <c:v>2019.6089999999999</c:v>
                </c:pt>
                <c:pt idx="22730">
                  <c:v>2019.375</c:v>
                </c:pt>
                <c:pt idx="22731">
                  <c:v>2022.578</c:v>
                </c:pt>
                <c:pt idx="22732">
                  <c:v>2020.547</c:v>
                </c:pt>
                <c:pt idx="22733">
                  <c:v>2019.1410000000001</c:v>
                </c:pt>
                <c:pt idx="22734">
                  <c:v>2020.547</c:v>
                </c:pt>
                <c:pt idx="22735">
                  <c:v>2022.1869999999999</c:v>
                </c:pt>
                <c:pt idx="22736">
                  <c:v>2021.797</c:v>
                </c:pt>
                <c:pt idx="22737">
                  <c:v>2021.5619999999999</c:v>
                </c:pt>
                <c:pt idx="22738">
                  <c:v>2022.9690000000001</c:v>
                </c:pt>
                <c:pt idx="22739">
                  <c:v>2019.7660000000001</c:v>
                </c:pt>
                <c:pt idx="22740">
                  <c:v>2021.5619999999999</c:v>
                </c:pt>
                <c:pt idx="22741">
                  <c:v>2022.7339999999999</c:v>
                </c:pt>
                <c:pt idx="22742">
                  <c:v>2021.5619999999999</c:v>
                </c:pt>
                <c:pt idx="22743">
                  <c:v>2020.9369999999999</c:v>
                </c:pt>
                <c:pt idx="22744">
                  <c:v>2020.3910000000001</c:v>
                </c:pt>
                <c:pt idx="22745">
                  <c:v>2021.172</c:v>
                </c:pt>
                <c:pt idx="22746">
                  <c:v>2020.3910000000001</c:v>
                </c:pt>
                <c:pt idx="22747">
                  <c:v>2021.172</c:v>
                </c:pt>
                <c:pt idx="22748">
                  <c:v>2021.953</c:v>
                </c:pt>
                <c:pt idx="22749">
                  <c:v>2019.6089999999999</c:v>
                </c:pt>
                <c:pt idx="22750">
                  <c:v>2020.3910000000001</c:v>
                </c:pt>
                <c:pt idx="22751">
                  <c:v>2021.4059999999999</c:v>
                </c:pt>
                <c:pt idx="22752">
                  <c:v>2021.5619999999999</c:v>
                </c:pt>
                <c:pt idx="22753">
                  <c:v>2022.3440000000001</c:v>
                </c:pt>
                <c:pt idx="22754">
                  <c:v>2018.5940000000001</c:v>
                </c:pt>
                <c:pt idx="22755">
                  <c:v>2021.172</c:v>
                </c:pt>
                <c:pt idx="22756">
                  <c:v>2021.172</c:v>
                </c:pt>
                <c:pt idx="22757">
                  <c:v>2019.6089999999999</c:v>
                </c:pt>
                <c:pt idx="22758">
                  <c:v>2023.3589999999999</c:v>
                </c:pt>
                <c:pt idx="22759">
                  <c:v>2020.9369999999999</c:v>
                </c:pt>
                <c:pt idx="22760">
                  <c:v>2020.7809999999999</c:v>
                </c:pt>
                <c:pt idx="22761">
                  <c:v>2020.7809999999999</c:v>
                </c:pt>
                <c:pt idx="22762">
                  <c:v>2019.375</c:v>
                </c:pt>
                <c:pt idx="22763">
                  <c:v>2020.1559999999999</c:v>
                </c:pt>
                <c:pt idx="22764">
                  <c:v>2019.375</c:v>
                </c:pt>
                <c:pt idx="22765">
                  <c:v>2022.3440000000001</c:v>
                </c:pt>
                <c:pt idx="22766">
                  <c:v>2021.172</c:v>
                </c:pt>
                <c:pt idx="22767">
                  <c:v>2020.1559999999999</c:v>
                </c:pt>
                <c:pt idx="22768">
                  <c:v>2021.172</c:v>
                </c:pt>
                <c:pt idx="22769">
                  <c:v>2020.7809999999999</c:v>
                </c:pt>
                <c:pt idx="22770">
                  <c:v>2020.1559999999999</c:v>
                </c:pt>
                <c:pt idx="22771">
                  <c:v>2020.1559999999999</c:v>
                </c:pt>
                <c:pt idx="22772">
                  <c:v>2023.5940000000001</c:v>
                </c:pt>
                <c:pt idx="22773">
                  <c:v>2018.75</c:v>
                </c:pt>
                <c:pt idx="22774">
                  <c:v>2023.75</c:v>
                </c:pt>
                <c:pt idx="22775">
                  <c:v>2020.3910000000001</c:v>
                </c:pt>
                <c:pt idx="22776">
                  <c:v>2022.578</c:v>
                </c:pt>
                <c:pt idx="22777">
                  <c:v>2022.3440000000001</c:v>
                </c:pt>
                <c:pt idx="22778">
                  <c:v>2021.5619999999999</c:v>
                </c:pt>
                <c:pt idx="22779">
                  <c:v>2019.1410000000001</c:v>
                </c:pt>
                <c:pt idx="22780">
                  <c:v>2020.3910000000001</c:v>
                </c:pt>
                <c:pt idx="22781">
                  <c:v>2020.547</c:v>
                </c:pt>
                <c:pt idx="22782">
                  <c:v>2021.953</c:v>
                </c:pt>
                <c:pt idx="22783">
                  <c:v>2019.375</c:v>
                </c:pt>
                <c:pt idx="22784">
                  <c:v>2021.797</c:v>
                </c:pt>
                <c:pt idx="22785">
                  <c:v>2021.5619999999999</c:v>
                </c:pt>
                <c:pt idx="22786">
                  <c:v>2020.1559999999999</c:v>
                </c:pt>
                <c:pt idx="22787">
                  <c:v>2021.797</c:v>
                </c:pt>
                <c:pt idx="22788">
                  <c:v>2022.1869999999999</c:v>
                </c:pt>
                <c:pt idx="22789">
                  <c:v>2022.1869999999999</c:v>
                </c:pt>
                <c:pt idx="22790">
                  <c:v>2020</c:v>
                </c:pt>
                <c:pt idx="22791">
                  <c:v>2021.953</c:v>
                </c:pt>
                <c:pt idx="22792">
                  <c:v>2019.7660000000001</c:v>
                </c:pt>
                <c:pt idx="22793">
                  <c:v>2019.375</c:v>
                </c:pt>
                <c:pt idx="22794">
                  <c:v>2020.1559999999999</c:v>
                </c:pt>
                <c:pt idx="22795">
                  <c:v>2022.1869999999999</c:v>
                </c:pt>
                <c:pt idx="22796">
                  <c:v>2019.1410000000001</c:v>
                </c:pt>
                <c:pt idx="22797">
                  <c:v>2019.7660000000001</c:v>
                </c:pt>
                <c:pt idx="22798">
                  <c:v>2020.1559999999999</c:v>
                </c:pt>
                <c:pt idx="22799">
                  <c:v>2019.6089999999999</c:v>
                </c:pt>
                <c:pt idx="22800">
                  <c:v>2020</c:v>
                </c:pt>
                <c:pt idx="22801">
                  <c:v>2020.7809999999999</c:v>
                </c:pt>
                <c:pt idx="22802">
                  <c:v>2022.1869999999999</c:v>
                </c:pt>
                <c:pt idx="22803">
                  <c:v>2021.953</c:v>
                </c:pt>
                <c:pt idx="22804">
                  <c:v>2018.3589999999999</c:v>
                </c:pt>
                <c:pt idx="22805">
                  <c:v>2020.7809999999999</c:v>
                </c:pt>
                <c:pt idx="22806">
                  <c:v>2022.578</c:v>
                </c:pt>
                <c:pt idx="22807">
                  <c:v>2021.4059999999999</c:v>
                </c:pt>
                <c:pt idx="22808">
                  <c:v>2022.3440000000001</c:v>
                </c:pt>
                <c:pt idx="22809">
                  <c:v>2021.4059999999999</c:v>
                </c:pt>
                <c:pt idx="22810">
                  <c:v>2020.7809999999999</c:v>
                </c:pt>
                <c:pt idx="22811">
                  <c:v>2020.9369999999999</c:v>
                </c:pt>
                <c:pt idx="22812">
                  <c:v>2019.6089999999999</c:v>
                </c:pt>
                <c:pt idx="22813">
                  <c:v>2021.172</c:v>
                </c:pt>
                <c:pt idx="22814">
                  <c:v>2021.797</c:v>
                </c:pt>
                <c:pt idx="22815">
                  <c:v>2019.1410000000001</c:v>
                </c:pt>
                <c:pt idx="22816">
                  <c:v>2020.3910000000001</c:v>
                </c:pt>
                <c:pt idx="22817">
                  <c:v>2021.953</c:v>
                </c:pt>
                <c:pt idx="22818">
                  <c:v>2020.547</c:v>
                </c:pt>
                <c:pt idx="22819">
                  <c:v>2018.9839999999999</c:v>
                </c:pt>
                <c:pt idx="22820">
                  <c:v>2018.9839999999999</c:v>
                </c:pt>
                <c:pt idx="22821">
                  <c:v>2021.797</c:v>
                </c:pt>
                <c:pt idx="22822">
                  <c:v>2019.7660000000001</c:v>
                </c:pt>
                <c:pt idx="22823">
                  <c:v>2021.953</c:v>
                </c:pt>
                <c:pt idx="22824">
                  <c:v>2022.1869999999999</c:v>
                </c:pt>
                <c:pt idx="22825">
                  <c:v>2019.375</c:v>
                </c:pt>
                <c:pt idx="22826">
                  <c:v>2017.9690000000001</c:v>
                </c:pt>
                <c:pt idx="22827">
                  <c:v>2020.3910000000001</c:v>
                </c:pt>
                <c:pt idx="22828">
                  <c:v>2021.5619999999999</c:v>
                </c:pt>
                <c:pt idx="22829">
                  <c:v>2020.1559999999999</c:v>
                </c:pt>
                <c:pt idx="22830">
                  <c:v>2020.9369999999999</c:v>
                </c:pt>
                <c:pt idx="22831">
                  <c:v>2018.75</c:v>
                </c:pt>
                <c:pt idx="22832">
                  <c:v>2020.547</c:v>
                </c:pt>
                <c:pt idx="22833">
                  <c:v>2019.6089999999999</c:v>
                </c:pt>
                <c:pt idx="22834">
                  <c:v>2020.1559999999999</c:v>
                </c:pt>
                <c:pt idx="22835">
                  <c:v>2018.5940000000001</c:v>
                </c:pt>
                <c:pt idx="22836">
                  <c:v>2019.6089999999999</c:v>
                </c:pt>
                <c:pt idx="22837">
                  <c:v>2020.3910000000001</c:v>
                </c:pt>
                <c:pt idx="22838">
                  <c:v>2021.172</c:v>
                </c:pt>
                <c:pt idx="22839">
                  <c:v>2022.3440000000001</c:v>
                </c:pt>
                <c:pt idx="22840">
                  <c:v>2019.6089999999999</c:v>
                </c:pt>
                <c:pt idx="22841">
                  <c:v>2020.9369999999999</c:v>
                </c:pt>
                <c:pt idx="22842">
                  <c:v>2018.9839999999999</c:v>
                </c:pt>
                <c:pt idx="22843">
                  <c:v>2021.953</c:v>
                </c:pt>
                <c:pt idx="22844">
                  <c:v>2018.203</c:v>
                </c:pt>
                <c:pt idx="22845">
                  <c:v>2021.172</c:v>
                </c:pt>
                <c:pt idx="22846">
                  <c:v>2020</c:v>
                </c:pt>
                <c:pt idx="22847">
                  <c:v>2020.1559999999999</c:v>
                </c:pt>
                <c:pt idx="22848">
                  <c:v>2019.7660000000001</c:v>
                </c:pt>
                <c:pt idx="22849">
                  <c:v>2019.375</c:v>
                </c:pt>
                <c:pt idx="22850">
                  <c:v>2022.7339999999999</c:v>
                </c:pt>
                <c:pt idx="22851">
                  <c:v>2020.1559999999999</c:v>
                </c:pt>
                <c:pt idx="22852">
                  <c:v>2020.9369999999999</c:v>
                </c:pt>
                <c:pt idx="22853">
                  <c:v>2020.547</c:v>
                </c:pt>
                <c:pt idx="22854">
                  <c:v>2019.7660000000001</c:v>
                </c:pt>
                <c:pt idx="22855">
                  <c:v>2020</c:v>
                </c:pt>
                <c:pt idx="22856">
                  <c:v>2020</c:v>
                </c:pt>
                <c:pt idx="22857">
                  <c:v>2020.9369999999999</c:v>
                </c:pt>
                <c:pt idx="22858">
                  <c:v>2019.7660000000001</c:v>
                </c:pt>
                <c:pt idx="22859">
                  <c:v>2019.1410000000001</c:v>
                </c:pt>
                <c:pt idx="22860">
                  <c:v>2020</c:v>
                </c:pt>
                <c:pt idx="22861">
                  <c:v>2020.7809999999999</c:v>
                </c:pt>
                <c:pt idx="22862">
                  <c:v>2017.7339999999999</c:v>
                </c:pt>
                <c:pt idx="22863">
                  <c:v>2020</c:v>
                </c:pt>
                <c:pt idx="22864">
                  <c:v>2018.5940000000001</c:v>
                </c:pt>
                <c:pt idx="22865">
                  <c:v>2019.375</c:v>
                </c:pt>
                <c:pt idx="22866">
                  <c:v>2021.4059999999999</c:v>
                </c:pt>
                <c:pt idx="22867">
                  <c:v>2020.9369999999999</c:v>
                </c:pt>
                <c:pt idx="22868">
                  <c:v>2020.3910000000001</c:v>
                </c:pt>
                <c:pt idx="22869">
                  <c:v>2018.5940000000001</c:v>
                </c:pt>
                <c:pt idx="22870">
                  <c:v>2021.172</c:v>
                </c:pt>
                <c:pt idx="22871">
                  <c:v>2019.7660000000001</c:v>
                </c:pt>
                <c:pt idx="22872">
                  <c:v>2021.5619999999999</c:v>
                </c:pt>
                <c:pt idx="22873">
                  <c:v>2021.172</c:v>
                </c:pt>
                <c:pt idx="22874">
                  <c:v>2019.1410000000001</c:v>
                </c:pt>
                <c:pt idx="22875">
                  <c:v>2018.9839999999999</c:v>
                </c:pt>
                <c:pt idx="22876">
                  <c:v>2019.375</c:v>
                </c:pt>
                <c:pt idx="22877">
                  <c:v>2020.9369999999999</c:v>
                </c:pt>
                <c:pt idx="22878">
                  <c:v>2021.797</c:v>
                </c:pt>
                <c:pt idx="22879">
                  <c:v>2018.5940000000001</c:v>
                </c:pt>
                <c:pt idx="22880">
                  <c:v>2020</c:v>
                </c:pt>
                <c:pt idx="22881">
                  <c:v>2021.797</c:v>
                </c:pt>
                <c:pt idx="22882">
                  <c:v>2019.1410000000001</c:v>
                </c:pt>
                <c:pt idx="22883">
                  <c:v>2018.75</c:v>
                </c:pt>
                <c:pt idx="22884">
                  <c:v>2021.172</c:v>
                </c:pt>
                <c:pt idx="22885">
                  <c:v>2019.7660000000001</c:v>
                </c:pt>
                <c:pt idx="22886">
                  <c:v>2020.547</c:v>
                </c:pt>
                <c:pt idx="22887">
                  <c:v>2018.3589999999999</c:v>
                </c:pt>
                <c:pt idx="22888">
                  <c:v>2021.4059999999999</c:v>
                </c:pt>
                <c:pt idx="22889">
                  <c:v>2020.9369999999999</c:v>
                </c:pt>
                <c:pt idx="22890">
                  <c:v>2018.3589999999999</c:v>
                </c:pt>
                <c:pt idx="22891">
                  <c:v>2018.75</c:v>
                </c:pt>
                <c:pt idx="22892">
                  <c:v>2018.9839999999999</c:v>
                </c:pt>
                <c:pt idx="22893">
                  <c:v>2019.375</c:v>
                </c:pt>
                <c:pt idx="22894">
                  <c:v>2020.3910000000001</c:v>
                </c:pt>
                <c:pt idx="22895">
                  <c:v>2020.1559999999999</c:v>
                </c:pt>
                <c:pt idx="22896">
                  <c:v>2017.7339999999999</c:v>
                </c:pt>
                <c:pt idx="22897">
                  <c:v>2018.3589999999999</c:v>
                </c:pt>
                <c:pt idx="22898">
                  <c:v>2021.172</c:v>
                </c:pt>
                <c:pt idx="22899">
                  <c:v>2019.6089999999999</c:v>
                </c:pt>
                <c:pt idx="22900">
                  <c:v>2020.547</c:v>
                </c:pt>
                <c:pt idx="22901">
                  <c:v>2021.5619999999999</c:v>
                </c:pt>
                <c:pt idx="22902">
                  <c:v>2020.547</c:v>
                </c:pt>
                <c:pt idx="22903">
                  <c:v>2021.797</c:v>
                </c:pt>
                <c:pt idx="22904">
                  <c:v>2018.203</c:v>
                </c:pt>
                <c:pt idx="22905">
                  <c:v>2022.578</c:v>
                </c:pt>
                <c:pt idx="22906">
                  <c:v>2020.1559999999999</c:v>
                </c:pt>
                <c:pt idx="22907">
                  <c:v>2021.4059999999999</c:v>
                </c:pt>
                <c:pt idx="22908">
                  <c:v>2020.1559999999999</c:v>
                </c:pt>
                <c:pt idx="22909">
                  <c:v>2019.7660000000001</c:v>
                </c:pt>
                <c:pt idx="22910">
                  <c:v>2020.3910000000001</c:v>
                </c:pt>
                <c:pt idx="22911">
                  <c:v>2020.7809999999999</c:v>
                </c:pt>
                <c:pt idx="22912">
                  <c:v>2020.7809999999999</c:v>
                </c:pt>
                <c:pt idx="22913">
                  <c:v>2020.7809999999999</c:v>
                </c:pt>
                <c:pt idx="22914">
                  <c:v>2020</c:v>
                </c:pt>
                <c:pt idx="22915">
                  <c:v>2018.5940000000001</c:v>
                </c:pt>
                <c:pt idx="22916">
                  <c:v>2018.75</c:v>
                </c:pt>
                <c:pt idx="22917">
                  <c:v>2020.9369999999999</c:v>
                </c:pt>
                <c:pt idx="22918">
                  <c:v>2020</c:v>
                </c:pt>
                <c:pt idx="22919">
                  <c:v>2020.547</c:v>
                </c:pt>
                <c:pt idx="22920">
                  <c:v>2020.1559999999999</c:v>
                </c:pt>
                <c:pt idx="22921">
                  <c:v>2019.7660000000001</c:v>
                </c:pt>
                <c:pt idx="22922">
                  <c:v>2019.375</c:v>
                </c:pt>
                <c:pt idx="22923">
                  <c:v>2020.3910000000001</c:v>
                </c:pt>
                <c:pt idx="22924">
                  <c:v>2018.9839999999999</c:v>
                </c:pt>
                <c:pt idx="22925">
                  <c:v>2020</c:v>
                </c:pt>
                <c:pt idx="22926">
                  <c:v>2019.1410000000001</c:v>
                </c:pt>
                <c:pt idx="22927">
                  <c:v>2020.3910000000001</c:v>
                </c:pt>
                <c:pt idx="22928">
                  <c:v>2018.3589999999999</c:v>
                </c:pt>
                <c:pt idx="22929">
                  <c:v>2020</c:v>
                </c:pt>
                <c:pt idx="22930">
                  <c:v>2022.3440000000001</c:v>
                </c:pt>
                <c:pt idx="22931">
                  <c:v>2018.75</c:v>
                </c:pt>
                <c:pt idx="22932">
                  <c:v>2019.375</c:v>
                </c:pt>
                <c:pt idx="22933">
                  <c:v>2019.6089999999999</c:v>
                </c:pt>
                <c:pt idx="22934">
                  <c:v>2020.547</c:v>
                </c:pt>
                <c:pt idx="22935">
                  <c:v>2020.547</c:v>
                </c:pt>
                <c:pt idx="22936">
                  <c:v>2019.7660000000001</c:v>
                </c:pt>
                <c:pt idx="22937">
                  <c:v>2020.547</c:v>
                </c:pt>
                <c:pt idx="22938">
                  <c:v>2020.547</c:v>
                </c:pt>
                <c:pt idx="22939">
                  <c:v>2020.1559999999999</c:v>
                </c:pt>
                <c:pt idx="22940">
                  <c:v>2020.1559999999999</c:v>
                </c:pt>
                <c:pt idx="22941">
                  <c:v>2020.547</c:v>
                </c:pt>
                <c:pt idx="22942">
                  <c:v>2018.203</c:v>
                </c:pt>
                <c:pt idx="22943">
                  <c:v>2019.375</c:v>
                </c:pt>
                <c:pt idx="22944">
                  <c:v>2019.1410000000001</c:v>
                </c:pt>
                <c:pt idx="22945">
                  <c:v>2020.3910000000001</c:v>
                </c:pt>
                <c:pt idx="22946">
                  <c:v>2021.797</c:v>
                </c:pt>
                <c:pt idx="22947">
                  <c:v>2019.1410000000001</c:v>
                </c:pt>
                <c:pt idx="22948">
                  <c:v>2018.9839999999999</c:v>
                </c:pt>
                <c:pt idx="22949">
                  <c:v>2018.9839999999999</c:v>
                </c:pt>
                <c:pt idx="22950">
                  <c:v>2019.7660000000001</c:v>
                </c:pt>
                <c:pt idx="22951">
                  <c:v>2020</c:v>
                </c:pt>
                <c:pt idx="22952">
                  <c:v>2019.6089999999999</c:v>
                </c:pt>
                <c:pt idx="22953">
                  <c:v>2020</c:v>
                </c:pt>
                <c:pt idx="22954">
                  <c:v>2019.7660000000001</c:v>
                </c:pt>
                <c:pt idx="22955">
                  <c:v>2022.3440000000001</c:v>
                </c:pt>
                <c:pt idx="22956">
                  <c:v>2018.5940000000001</c:v>
                </c:pt>
                <c:pt idx="22957">
                  <c:v>2019.7660000000001</c:v>
                </c:pt>
                <c:pt idx="22958">
                  <c:v>2020.7809999999999</c:v>
                </c:pt>
                <c:pt idx="22959">
                  <c:v>2020.9369999999999</c:v>
                </c:pt>
                <c:pt idx="22960">
                  <c:v>2020.9369999999999</c:v>
                </c:pt>
                <c:pt idx="22961">
                  <c:v>2021.5619999999999</c:v>
                </c:pt>
                <c:pt idx="22962">
                  <c:v>2020.7809999999999</c:v>
                </c:pt>
                <c:pt idx="22963">
                  <c:v>2018.9839999999999</c:v>
                </c:pt>
                <c:pt idx="22964">
                  <c:v>2019.7660000000001</c:v>
                </c:pt>
                <c:pt idx="22965">
                  <c:v>2022.578</c:v>
                </c:pt>
                <c:pt idx="22966">
                  <c:v>2020</c:v>
                </c:pt>
                <c:pt idx="22967">
                  <c:v>2018.75</c:v>
                </c:pt>
                <c:pt idx="22968">
                  <c:v>2020.7809999999999</c:v>
                </c:pt>
                <c:pt idx="22969">
                  <c:v>2020.7809999999999</c:v>
                </c:pt>
                <c:pt idx="22970">
                  <c:v>2017.578</c:v>
                </c:pt>
                <c:pt idx="22971">
                  <c:v>2020.7809999999999</c:v>
                </c:pt>
                <c:pt idx="22972">
                  <c:v>2020.7809999999999</c:v>
                </c:pt>
                <c:pt idx="22973">
                  <c:v>2022.578</c:v>
                </c:pt>
                <c:pt idx="22974">
                  <c:v>2020.9369999999999</c:v>
                </c:pt>
                <c:pt idx="22975">
                  <c:v>2022.578</c:v>
                </c:pt>
                <c:pt idx="22976">
                  <c:v>2021.5619999999999</c:v>
                </c:pt>
                <c:pt idx="22977">
                  <c:v>2022.1869999999999</c:v>
                </c:pt>
                <c:pt idx="22978">
                  <c:v>2020.547</c:v>
                </c:pt>
                <c:pt idx="22979">
                  <c:v>2020.547</c:v>
                </c:pt>
                <c:pt idx="22980">
                  <c:v>2022.1869999999999</c:v>
                </c:pt>
                <c:pt idx="22981">
                  <c:v>2021.172</c:v>
                </c:pt>
                <c:pt idx="22982">
                  <c:v>2022.1869999999999</c:v>
                </c:pt>
                <c:pt idx="22983">
                  <c:v>2020.547</c:v>
                </c:pt>
                <c:pt idx="22984">
                  <c:v>2021.172</c:v>
                </c:pt>
                <c:pt idx="22985">
                  <c:v>2020.9369999999999</c:v>
                </c:pt>
                <c:pt idx="22986">
                  <c:v>2020.3910000000001</c:v>
                </c:pt>
                <c:pt idx="22987">
                  <c:v>2018.3589999999999</c:v>
                </c:pt>
                <c:pt idx="22988">
                  <c:v>2021.172</c:v>
                </c:pt>
                <c:pt idx="22989">
                  <c:v>2020.547</c:v>
                </c:pt>
                <c:pt idx="22990">
                  <c:v>2022.1869999999999</c:v>
                </c:pt>
                <c:pt idx="22991">
                  <c:v>2025.1559999999999</c:v>
                </c:pt>
                <c:pt idx="22992">
                  <c:v>2021.797</c:v>
                </c:pt>
                <c:pt idx="22993">
                  <c:v>2020.9369999999999</c:v>
                </c:pt>
                <c:pt idx="22994">
                  <c:v>2021.172</c:v>
                </c:pt>
                <c:pt idx="22995">
                  <c:v>2021.953</c:v>
                </c:pt>
                <c:pt idx="22996">
                  <c:v>2021.5619999999999</c:v>
                </c:pt>
                <c:pt idx="22997">
                  <c:v>2019.6089999999999</c:v>
                </c:pt>
                <c:pt idx="22998">
                  <c:v>2022.1869999999999</c:v>
                </c:pt>
                <c:pt idx="22999">
                  <c:v>2021.172</c:v>
                </c:pt>
                <c:pt idx="23000">
                  <c:v>2022.1869999999999</c:v>
                </c:pt>
                <c:pt idx="23001">
                  <c:v>2022.3440000000001</c:v>
                </c:pt>
                <c:pt idx="23002">
                  <c:v>2020.547</c:v>
                </c:pt>
                <c:pt idx="23003">
                  <c:v>2022.1869999999999</c:v>
                </c:pt>
                <c:pt idx="23004">
                  <c:v>2021.4059999999999</c:v>
                </c:pt>
                <c:pt idx="23005">
                  <c:v>2021.172</c:v>
                </c:pt>
                <c:pt idx="23006">
                  <c:v>2021.172</c:v>
                </c:pt>
                <c:pt idx="23007">
                  <c:v>2020.9369999999999</c:v>
                </c:pt>
                <c:pt idx="23008">
                  <c:v>2020</c:v>
                </c:pt>
                <c:pt idx="23009">
                  <c:v>2023.203</c:v>
                </c:pt>
                <c:pt idx="23010">
                  <c:v>2022.9690000000001</c:v>
                </c:pt>
                <c:pt idx="23011">
                  <c:v>2021.172</c:v>
                </c:pt>
                <c:pt idx="23012">
                  <c:v>2020.1559999999999</c:v>
                </c:pt>
                <c:pt idx="23013">
                  <c:v>2022.3440000000001</c:v>
                </c:pt>
                <c:pt idx="23014">
                  <c:v>2021.5619999999999</c:v>
                </c:pt>
                <c:pt idx="23015">
                  <c:v>2022.1869999999999</c:v>
                </c:pt>
                <c:pt idx="23016">
                  <c:v>2022.9690000000001</c:v>
                </c:pt>
                <c:pt idx="23017">
                  <c:v>2021.953</c:v>
                </c:pt>
                <c:pt idx="23018">
                  <c:v>2020</c:v>
                </c:pt>
                <c:pt idx="23019">
                  <c:v>2022.1869999999999</c:v>
                </c:pt>
                <c:pt idx="23020">
                  <c:v>2020.3910000000001</c:v>
                </c:pt>
                <c:pt idx="23021">
                  <c:v>2020.1559999999999</c:v>
                </c:pt>
                <c:pt idx="23022">
                  <c:v>2020</c:v>
                </c:pt>
                <c:pt idx="23023">
                  <c:v>2020.7809999999999</c:v>
                </c:pt>
                <c:pt idx="23024">
                  <c:v>2020.9369999999999</c:v>
                </c:pt>
                <c:pt idx="23025">
                  <c:v>2018.75</c:v>
                </c:pt>
                <c:pt idx="23026">
                  <c:v>2020.3910000000001</c:v>
                </c:pt>
                <c:pt idx="23027">
                  <c:v>2021.797</c:v>
                </c:pt>
                <c:pt idx="23028">
                  <c:v>2022.1869999999999</c:v>
                </c:pt>
                <c:pt idx="23029">
                  <c:v>2021.953</c:v>
                </c:pt>
                <c:pt idx="23030">
                  <c:v>2021.4059999999999</c:v>
                </c:pt>
                <c:pt idx="23031">
                  <c:v>2019.7660000000001</c:v>
                </c:pt>
                <c:pt idx="23032">
                  <c:v>2019.6089999999999</c:v>
                </c:pt>
                <c:pt idx="23033">
                  <c:v>2019.7660000000001</c:v>
                </c:pt>
                <c:pt idx="23034">
                  <c:v>2021.5619999999999</c:v>
                </c:pt>
                <c:pt idx="23035">
                  <c:v>2021.797</c:v>
                </c:pt>
                <c:pt idx="23036">
                  <c:v>2020.3910000000001</c:v>
                </c:pt>
                <c:pt idx="23037">
                  <c:v>2022.1869999999999</c:v>
                </c:pt>
                <c:pt idx="23038">
                  <c:v>2021.172</c:v>
                </c:pt>
                <c:pt idx="23039">
                  <c:v>2020.7809999999999</c:v>
                </c:pt>
                <c:pt idx="23040">
                  <c:v>2022.9690000000001</c:v>
                </c:pt>
                <c:pt idx="23041">
                  <c:v>2021.5619999999999</c:v>
                </c:pt>
                <c:pt idx="23042">
                  <c:v>2022.1869999999999</c:v>
                </c:pt>
                <c:pt idx="23043">
                  <c:v>2019.6089999999999</c:v>
                </c:pt>
                <c:pt idx="23044">
                  <c:v>2021.4059999999999</c:v>
                </c:pt>
                <c:pt idx="23045">
                  <c:v>2022.1869999999999</c:v>
                </c:pt>
                <c:pt idx="23046">
                  <c:v>2021.797</c:v>
                </c:pt>
                <c:pt idx="23047">
                  <c:v>2020.3910000000001</c:v>
                </c:pt>
                <c:pt idx="23048">
                  <c:v>2018.5940000000001</c:v>
                </c:pt>
                <c:pt idx="23049">
                  <c:v>2021.797</c:v>
                </c:pt>
                <c:pt idx="23050">
                  <c:v>2018.3589999999999</c:v>
                </c:pt>
                <c:pt idx="23051">
                  <c:v>2020.3910000000001</c:v>
                </c:pt>
                <c:pt idx="23052">
                  <c:v>2021.5619999999999</c:v>
                </c:pt>
                <c:pt idx="23053">
                  <c:v>2020</c:v>
                </c:pt>
                <c:pt idx="23054">
                  <c:v>2020.9369999999999</c:v>
                </c:pt>
                <c:pt idx="23055">
                  <c:v>2020.7809999999999</c:v>
                </c:pt>
                <c:pt idx="23056">
                  <c:v>2021.172</c:v>
                </c:pt>
                <c:pt idx="23057">
                  <c:v>2018.75</c:v>
                </c:pt>
                <c:pt idx="23058">
                  <c:v>2020.7809999999999</c:v>
                </c:pt>
                <c:pt idx="23059">
                  <c:v>2020.3910000000001</c:v>
                </c:pt>
                <c:pt idx="23060">
                  <c:v>2021.5619999999999</c:v>
                </c:pt>
                <c:pt idx="23061">
                  <c:v>2017.9690000000001</c:v>
                </c:pt>
                <c:pt idx="23062">
                  <c:v>2017.578</c:v>
                </c:pt>
                <c:pt idx="23063">
                  <c:v>2020.9369999999999</c:v>
                </c:pt>
                <c:pt idx="23064">
                  <c:v>2021.5619999999999</c:v>
                </c:pt>
                <c:pt idx="23065">
                  <c:v>2021.797</c:v>
                </c:pt>
                <c:pt idx="23066">
                  <c:v>2021.4059999999999</c:v>
                </c:pt>
                <c:pt idx="23067">
                  <c:v>2021.4059999999999</c:v>
                </c:pt>
                <c:pt idx="23068">
                  <c:v>2023.75</c:v>
                </c:pt>
                <c:pt idx="23069">
                  <c:v>2019.7660000000001</c:v>
                </c:pt>
                <c:pt idx="23070">
                  <c:v>2021.797</c:v>
                </c:pt>
                <c:pt idx="23071">
                  <c:v>2020.9369999999999</c:v>
                </c:pt>
                <c:pt idx="23072">
                  <c:v>2020</c:v>
                </c:pt>
                <c:pt idx="23073">
                  <c:v>2020.1559999999999</c:v>
                </c:pt>
                <c:pt idx="23074">
                  <c:v>2021.797</c:v>
                </c:pt>
                <c:pt idx="23075">
                  <c:v>2021.172</c:v>
                </c:pt>
                <c:pt idx="23076">
                  <c:v>2021.797</c:v>
                </c:pt>
                <c:pt idx="23077">
                  <c:v>2020.1559999999999</c:v>
                </c:pt>
                <c:pt idx="23078">
                  <c:v>2019.375</c:v>
                </c:pt>
                <c:pt idx="23079">
                  <c:v>2019.7660000000001</c:v>
                </c:pt>
                <c:pt idx="23080">
                  <c:v>2019.1410000000001</c:v>
                </c:pt>
                <c:pt idx="23081">
                  <c:v>2018.75</c:v>
                </c:pt>
                <c:pt idx="23082">
                  <c:v>2021.4059999999999</c:v>
                </c:pt>
                <c:pt idx="23083">
                  <c:v>2021.797</c:v>
                </c:pt>
                <c:pt idx="23084">
                  <c:v>2019.6089999999999</c:v>
                </c:pt>
                <c:pt idx="23085">
                  <c:v>2019.7660000000001</c:v>
                </c:pt>
                <c:pt idx="23086">
                  <c:v>2018.203</c:v>
                </c:pt>
                <c:pt idx="23087">
                  <c:v>2019.7660000000001</c:v>
                </c:pt>
                <c:pt idx="23088">
                  <c:v>2020.9369999999999</c:v>
                </c:pt>
                <c:pt idx="23089">
                  <c:v>2021.797</c:v>
                </c:pt>
                <c:pt idx="23090">
                  <c:v>2018.9839999999999</c:v>
                </c:pt>
                <c:pt idx="23091">
                  <c:v>2020</c:v>
                </c:pt>
                <c:pt idx="23092">
                  <c:v>2021.4059999999999</c:v>
                </c:pt>
                <c:pt idx="23093">
                  <c:v>2022.1869999999999</c:v>
                </c:pt>
                <c:pt idx="23094">
                  <c:v>2020.3910000000001</c:v>
                </c:pt>
                <c:pt idx="23095">
                  <c:v>2021.172</c:v>
                </c:pt>
                <c:pt idx="23096">
                  <c:v>2020.3910000000001</c:v>
                </c:pt>
                <c:pt idx="23097">
                  <c:v>2020.3910000000001</c:v>
                </c:pt>
                <c:pt idx="23098">
                  <c:v>2021.4059999999999</c:v>
                </c:pt>
                <c:pt idx="23099">
                  <c:v>2019.1410000000001</c:v>
                </c:pt>
                <c:pt idx="23100">
                  <c:v>2021.797</c:v>
                </c:pt>
                <c:pt idx="23101">
                  <c:v>2020.547</c:v>
                </c:pt>
                <c:pt idx="23102">
                  <c:v>2018.75</c:v>
                </c:pt>
                <c:pt idx="23103">
                  <c:v>2020.7809999999999</c:v>
                </c:pt>
                <c:pt idx="23104">
                  <c:v>2021.4059999999999</c:v>
                </c:pt>
                <c:pt idx="23105">
                  <c:v>2019.7660000000001</c:v>
                </c:pt>
                <c:pt idx="23106">
                  <c:v>2020</c:v>
                </c:pt>
                <c:pt idx="23107">
                  <c:v>2022.3440000000001</c:v>
                </c:pt>
                <c:pt idx="23108">
                  <c:v>2022.3440000000001</c:v>
                </c:pt>
                <c:pt idx="23109">
                  <c:v>2021.5619999999999</c:v>
                </c:pt>
                <c:pt idx="23110">
                  <c:v>2021.5619999999999</c:v>
                </c:pt>
                <c:pt idx="23111">
                  <c:v>2021.172</c:v>
                </c:pt>
                <c:pt idx="23112">
                  <c:v>2020.9369999999999</c:v>
                </c:pt>
                <c:pt idx="23113">
                  <c:v>2019.375</c:v>
                </c:pt>
                <c:pt idx="23114">
                  <c:v>2019.6089999999999</c:v>
                </c:pt>
                <c:pt idx="23115">
                  <c:v>2019.6089999999999</c:v>
                </c:pt>
                <c:pt idx="23116">
                  <c:v>2022.1869999999999</c:v>
                </c:pt>
                <c:pt idx="23117">
                  <c:v>2020.3910000000001</c:v>
                </c:pt>
                <c:pt idx="23118">
                  <c:v>2017.9690000000001</c:v>
                </c:pt>
                <c:pt idx="23119">
                  <c:v>2020.7809999999999</c:v>
                </c:pt>
                <c:pt idx="23120">
                  <c:v>2018.75</c:v>
                </c:pt>
                <c:pt idx="23121">
                  <c:v>2020.547</c:v>
                </c:pt>
                <c:pt idx="23122">
                  <c:v>2020.1559999999999</c:v>
                </c:pt>
                <c:pt idx="23123">
                  <c:v>2021.5619999999999</c:v>
                </c:pt>
                <c:pt idx="23124">
                  <c:v>2019.6089999999999</c:v>
                </c:pt>
                <c:pt idx="23125">
                  <c:v>2020.547</c:v>
                </c:pt>
                <c:pt idx="23126">
                  <c:v>2020.547</c:v>
                </c:pt>
                <c:pt idx="23127">
                  <c:v>2020.547</c:v>
                </c:pt>
                <c:pt idx="23128">
                  <c:v>2018.75</c:v>
                </c:pt>
                <c:pt idx="23129">
                  <c:v>2020.1559999999999</c:v>
                </c:pt>
                <c:pt idx="23130">
                  <c:v>2020.1559999999999</c:v>
                </c:pt>
                <c:pt idx="23131">
                  <c:v>2020.1559999999999</c:v>
                </c:pt>
                <c:pt idx="23132">
                  <c:v>2019.6089999999999</c:v>
                </c:pt>
                <c:pt idx="23133">
                  <c:v>2018.75</c:v>
                </c:pt>
                <c:pt idx="23134">
                  <c:v>2021.953</c:v>
                </c:pt>
                <c:pt idx="23135">
                  <c:v>2020.7809999999999</c:v>
                </c:pt>
                <c:pt idx="23136">
                  <c:v>2022.578</c:v>
                </c:pt>
                <c:pt idx="23137">
                  <c:v>2020.9369999999999</c:v>
                </c:pt>
                <c:pt idx="23138">
                  <c:v>2020.1559999999999</c:v>
                </c:pt>
                <c:pt idx="23139">
                  <c:v>2019.375</c:v>
                </c:pt>
                <c:pt idx="23140">
                  <c:v>2022.3440000000001</c:v>
                </c:pt>
                <c:pt idx="23141">
                  <c:v>2018.9839999999999</c:v>
                </c:pt>
                <c:pt idx="23142">
                  <c:v>2019.6089999999999</c:v>
                </c:pt>
                <c:pt idx="23143">
                  <c:v>2020</c:v>
                </c:pt>
                <c:pt idx="23144">
                  <c:v>2020.7809999999999</c:v>
                </c:pt>
                <c:pt idx="23145">
                  <c:v>2020.547</c:v>
                </c:pt>
                <c:pt idx="23146">
                  <c:v>2020.7809999999999</c:v>
                </c:pt>
                <c:pt idx="23147">
                  <c:v>2021.797</c:v>
                </c:pt>
                <c:pt idx="23148">
                  <c:v>2020.1559999999999</c:v>
                </c:pt>
                <c:pt idx="23149">
                  <c:v>2018.75</c:v>
                </c:pt>
                <c:pt idx="23150">
                  <c:v>2020</c:v>
                </c:pt>
                <c:pt idx="23151">
                  <c:v>2022.3440000000001</c:v>
                </c:pt>
                <c:pt idx="23152">
                  <c:v>2021.172</c:v>
                </c:pt>
                <c:pt idx="23153">
                  <c:v>2018.203</c:v>
                </c:pt>
                <c:pt idx="23154">
                  <c:v>2019.375</c:v>
                </c:pt>
                <c:pt idx="23155">
                  <c:v>2020.3910000000001</c:v>
                </c:pt>
                <c:pt idx="23156">
                  <c:v>2020.7809999999999</c:v>
                </c:pt>
                <c:pt idx="23157">
                  <c:v>2020.3910000000001</c:v>
                </c:pt>
                <c:pt idx="23158">
                  <c:v>2020.3910000000001</c:v>
                </c:pt>
                <c:pt idx="23159">
                  <c:v>2020.3910000000001</c:v>
                </c:pt>
                <c:pt idx="23160">
                  <c:v>2018.5940000000001</c:v>
                </c:pt>
                <c:pt idx="23161">
                  <c:v>2021.4059999999999</c:v>
                </c:pt>
                <c:pt idx="23162">
                  <c:v>2019.7660000000001</c:v>
                </c:pt>
                <c:pt idx="23163">
                  <c:v>2021.5619999999999</c:v>
                </c:pt>
                <c:pt idx="23164">
                  <c:v>2022.3440000000001</c:v>
                </c:pt>
                <c:pt idx="23165">
                  <c:v>2018.75</c:v>
                </c:pt>
                <c:pt idx="23166">
                  <c:v>2019.7660000000001</c:v>
                </c:pt>
                <c:pt idx="23167">
                  <c:v>2020</c:v>
                </c:pt>
                <c:pt idx="23168">
                  <c:v>2020.1559999999999</c:v>
                </c:pt>
                <c:pt idx="23169">
                  <c:v>2020</c:v>
                </c:pt>
                <c:pt idx="23170">
                  <c:v>2018.203</c:v>
                </c:pt>
                <c:pt idx="23171">
                  <c:v>2018.5940000000001</c:v>
                </c:pt>
                <c:pt idx="23172">
                  <c:v>2017.7339999999999</c:v>
                </c:pt>
                <c:pt idx="23173">
                  <c:v>2021.797</c:v>
                </c:pt>
                <c:pt idx="23174">
                  <c:v>2020.3910000000001</c:v>
                </c:pt>
                <c:pt idx="23175">
                  <c:v>2020.547</c:v>
                </c:pt>
                <c:pt idx="23176">
                  <c:v>2018.5940000000001</c:v>
                </c:pt>
                <c:pt idx="23177">
                  <c:v>2019.375</c:v>
                </c:pt>
                <c:pt idx="23178">
                  <c:v>2020.1559999999999</c:v>
                </c:pt>
                <c:pt idx="23179">
                  <c:v>2020.7809999999999</c:v>
                </c:pt>
                <c:pt idx="23180">
                  <c:v>2018.3589999999999</c:v>
                </c:pt>
                <c:pt idx="23181">
                  <c:v>2018.9839999999999</c:v>
                </c:pt>
                <c:pt idx="23182">
                  <c:v>2021.4059999999999</c:v>
                </c:pt>
                <c:pt idx="23183">
                  <c:v>2018.5940000000001</c:v>
                </c:pt>
                <c:pt idx="23184">
                  <c:v>2020.1559999999999</c:v>
                </c:pt>
                <c:pt idx="23185">
                  <c:v>2021.4059999999999</c:v>
                </c:pt>
                <c:pt idx="23186">
                  <c:v>2020</c:v>
                </c:pt>
                <c:pt idx="23187">
                  <c:v>2021.172</c:v>
                </c:pt>
                <c:pt idx="23188">
                  <c:v>2021.5619999999999</c:v>
                </c:pt>
                <c:pt idx="23189">
                  <c:v>2020.9369999999999</c:v>
                </c:pt>
                <c:pt idx="23190">
                  <c:v>2019.1410000000001</c:v>
                </c:pt>
                <c:pt idx="23191">
                  <c:v>2021.4059999999999</c:v>
                </c:pt>
                <c:pt idx="23192">
                  <c:v>2017.9690000000001</c:v>
                </c:pt>
                <c:pt idx="23193">
                  <c:v>2020.7809999999999</c:v>
                </c:pt>
                <c:pt idx="23194">
                  <c:v>2021.4059999999999</c:v>
                </c:pt>
                <c:pt idx="23195">
                  <c:v>2019.375</c:v>
                </c:pt>
                <c:pt idx="23196">
                  <c:v>2021.953</c:v>
                </c:pt>
                <c:pt idx="23197">
                  <c:v>2021.172</c:v>
                </c:pt>
                <c:pt idx="23198">
                  <c:v>2020.547</c:v>
                </c:pt>
                <c:pt idx="23199">
                  <c:v>2020.547</c:v>
                </c:pt>
                <c:pt idx="23200">
                  <c:v>2020.547</c:v>
                </c:pt>
                <c:pt idx="23201">
                  <c:v>2019.1410000000001</c:v>
                </c:pt>
                <c:pt idx="23202">
                  <c:v>2020.3910000000001</c:v>
                </c:pt>
                <c:pt idx="23203">
                  <c:v>2021.172</c:v>
                </c:pt>
                <c:pt idx="23204">
                  <c:v>2021.953</c:v>
                </c:pt>
                <c:pt idx="23205">
                  <c:v>2019.6089999999999</c:v>
                </c:pt>
                <c:pt idx="23206">
                  <c:v>2019.1410000000001</c:v>
                </c:pt>
                <c:pt idx="23207">
                  <c:v>2019.6089999999999</c:v>
                </c:pt>
                <c:pt idx="23208">
                  <c:v>2020</c:v>
                </c:pt>
                <c:pt idx="23209">
                  <c:v>2020.7809999999999</c:v>
                </c:pt>
                <c:pt idx="23210">
                  <c:v>2020.547</c:v>
                </c:pt>
                <c:pt idx="23211">
                  <c:v>2018.75</c:v>
                </c:pt>
                <c:pt idx="23212">
                  <c:v>2020.7809999999999</c:v>
                </c:pt>
                <c:pt idx="23213">
                  <c:v>2020.1559999999999</c:v>
                </c:pt>
                <c:pt idx="23214">
                  <c:v>2020.9369999999999</c:v>
                </c:pt>
                <c:pt idx="23215">
                  <c:v>2020.9369999999999</c:v>
                </c:pt>
                <c:pt idx="23216">
                  <c:v>2020</c:v>
                </c:pt>
                <c:pt idx="23217">
                  <c:v>2021.797</c:v>
                </c:pt>
                <c:pt idx="23218">
                  <c:v>2018.203</c:v>
                </c:pt>
                <c:pt idx="23219">
                  <c:v>2021.953</c:v>
                </c:pt>
                <c:pt idx="23220">
                  <c:v>2021.5619999999999</c:v>
                </c:pt>
                <c:pt idx="23221">
                  <c:v>2021.5619999999999</c:v>
                </c:pt>
                <c:pt idx="23222">
                  <c:v>2021.5619999999999</c:v>
                </c:pt>
                <c:pt idx="23223">
                  <c:v>2020.1559999999999</c:v>
                </c:pt>
                <c:pt idx="23224">
                  <c:v>2019.7660000000001</c:v>
                </c:pt>
                <c:pt idx="23225">
                  <c:v>2022.1869999999999</c:v>
                </c:pt>
                <c:pt idx="23226">
                  <c:v>2018.5940000000001</c:v>
                </c:pt>
                <c:pt idx="23227">
                  <c:v>2020</c:v>
                </c:pt>
                <c:pt idx="23228">
                  <c:v>2020.9369999999999</c:v>
                </c:pt>
                <c:pt idx="23229">
                  <c:v>2019.6089999999999</c:v>
                </c:pt>
                <c:pt idx="23230">
                  <c:v>2022.1869999999999</c:v>
                </c:pt>
                <c:pt idx="23231">
                  <c:v>2019.375</c:v>
                </c:pt>
                <c:pt idx="23232">
                  <c:v>2022.578</c:v>
                </c:pt>
                <c:pt idx="23233">
                  <c:v>2018.5940000000001</c:v>
                </c:pt>
                <c:pt idx="23234">
                  <c:v>2019.7660000000001</c:v>
                </c:pt>
                <c:pt idx="23235">
                  <c:v>2019.1410000000001</c:v>
                </c:pt>
                <c:pt idx="23236">
                  <c:v>2021.5619999999999</c:v>
                </c:pt>
                <c:pt idx="23237">
                  <c:v>2021.953</c:v>
                </c:pt>
                <c:pt idx="23238">
                  <c:v>2020.7809999999999</c:v>
                </c:pt>
                <c:pt idx="23239">
                  <c:v>2021.5619999999999</c:v>
                </c:pt>
                <c:pt idx="23240">
                  <c:v>2018.203</c:v>
                </c:pt>
                <c:pt idx="23241">
                  <c:v>2020.3910000000001</c:v>
                </c:pt>
                <c:pt idx="23242">
                  <c:v>2021.172</c:v>
                </c:pt>
                <c:pt idx="23243">
                  <c:v>2021.797</c:v>
                </c:pt>
                <c:pt idx="23244">
                  <c:v>2021.4059999999999</c:v>
                </c:pt>
                <c:pt idx="23245">
                  <c:v>2020.3910000000001</c:v>
                </c:pt>
                <c:pt idx="23246">
                  <c:v>2022.3440000000001</c:v>
                </c:pt>
                <c:pt idx="23247">
                  <c:v>2019.7660000000001</c:v>
                </c:pt>
                <c:pt idx="23248">
                  <c:v>2022.3440000000001</c:v>
                </c:pt>
                <c:pt idx="23249">
                  <c:v>2021.172</c:v>
                </c:pt>
                <c:pt idx="23250">
                  <c:v>2021.4059999999999</c:v>
                </c:pt>
                <c:pt idx="23251">
                  <c:v>2020.9369999999999</c:v>
                </c:pt>
                <c:pt idx="23252">
                  <c:v>2020.7809999999999</c:v>
                </c:pt>
                <c:pt idx="23253">
                  <c:v>2022.1869999999999</c:v>
                </c:pt>
                <c:pt idx="23254">
                  <c:v>2021.953</c:v>
                </c:pt>
                <c:pt idx="23255">
                  <c:v>2019.6089999999999</c:v>
                </c:pt>
                <c:pt idx="23256">
                  <c:v>2020.3910000000001</c:v>
                </c:pt>
                <c:pt idx="23257">
                  <c:v>2022.1869999999999</c:v>
                </c:pt>
                <c:pt idx="23258">
                  <c:v>2023.203</c:v>
                </c:pt>
                <c:pt idx="23259">
                  <c:v>2020.7809999999999</c:v>
                </c:pt>
                <c:pt idx="23260">
                  <c:v>2020.9369999999999</c:v>
                </c:pt>
                <c:pt idx="23261">
                  <c:v>2022.7339999999999</c:v>
                </c:pt>
                <c:pt idx="23262">
                  <c:v>2022.7339999999999</c:v>
                </c:pt>
                <c:pt idx="23263">
                  <c:v>2019.7660000000001</c:v>
                </c:pt>
                <c:pt idx="23264">
                  <c:v>2022.1869999999999</c:v>
                </c:pt>
                <c:pt idx="23265">
                  <c:v>2020.3910000000001</c:v>
                </c:pt>
                <c:pt idx="23266">
                  <c:v>2018.3589999999999</c:v>
                </c:pt>
                <c:pt idx="23267">
                  <c:v>2021.4059999999999</c:v>
                </c:pt>
                <c:pt idx="23268">
                  <c:v>2021.953</c:v>
                </c:pt>
                <c:pt idx="23269">
                  <c:v>2021.953</c:v>
                </c:pt>
                <c:pt idx="23270">
                  <c:v>2020.547</c:v>
                </c:pt>
                <c:pt idx="23271">
                  <c:v>2020.7809999999999</c:v>
                </c:pt>
                <c:pt idx="23272">
                  <c:v>2021.953</c:v>
                </c:pt>
                <c:pt idx="23273">
                  <c:v>2019.7660000000001</c:v>
                </c:pt>
                <c:pt idx="23274">
                  <c:v>2021.4059999999999</c:v>
                </c:pt>
                <c:pt idx="23275">
                  <c:v>2021.797</c:v>
                </c:pt>
                <c:pt idx="23276">
                  <c:v>2021.953</c:v>
                </c:pt>
                <c:pt idx="23277">
                  <c:v>2021.4059999999999</c:v>
                </c:pt>
                <c:pt idx="23278">
                  <c:v>2021.953</c:v>
                </c:pt>
                <c:pt idx="23279">
                  <c:v>2022.7339999999999</c:v>
                </c:pt>
                <c:pt idx="23280">
                  <c:v>2019.375</c:v>
                </c:pt>
                <c:pt idx="23281">
                  <c:v>2022.3440000000001</c:v>
                </c:pt>
                <c:pt idx="23282">
                  <c:v>2021.953</c:v>
                </c:pt>
                <c:pt idx="23283">
                  <c:v>2020.9369999999999</c:v>
                </c:pt>
                <c:pt idx="23284">
                  <c:v>2021.172</c:v>
                </c:pt>
                <c:pt idx="23285">
                  <c:v>2020.9369999999999</c:v>
                </c:pt>
                <c:pt idx="23286">
                  <c:v>2019.6089999999999</c:v>
                </c:pt>
                <c:pt idx="23287">
                  <c:v>2020.7809999999999</c:v>
                </c:pt>
                <c:pt idx="23288">
                  <c:v>2019.6089999999999</c:v>
                </c:pt>
                <c:pt idx="23289">
                  <c:v>2023.3589999999999</c:v>
                </c:pt>
                <c:pt idx="23290">
                  <c:v>2018.9839999999999</c:v>
                </c:pt>
                <c:pt idx="23291">
                  <c:v>2021.4059999999999</c:v>
                </c:pt>
                <c:pt idx="23292">
                  <c:v>2020.9369999999999</c:v>
                </c:pt>
                <c:pt idx="23293">
                  <c:v>2020.547</c:v>
                </c:pt>
                <c:pt idx="23294">
                  <c:v>2020.1559999999999</c:v>
                </c:pt>
                <c:pt idx="23295">
                  <c:v>2021.172</c:v>
                </c:pt>
                <c:pt idx="23296">
                  <c:v>2021.4059999999999</c:v>
                </c:pt>
                <c:pt idx="23297">
                  <c:v>2020.9369999999999</c:v>
                </c:pt>
                <c:pt idx="23298">
                  <c:v>2020.7809999999999</c:v>
                </c:pt>
                <c:pt idx="23299">
                  <c:v>2020.1559999999999</c:v>
                </c:pt>
                <c:pt idx="23300">
                  <c:v>2021.172</c:v>
                </c:pt>
                <c:pt idx="23301">
                  <c:v>2022.578</c:v>
                </c:pt>
                <c:pt idx="23302">
                  <c:v>2018.5940000000001</c:v>
                </c:pt>
                <c:pt idx="23303">
                  <c:v>2020.7809999999999</c:v>
                </c:pt>
                <c:pt idx="23304">
                  <c:v>2019.7660000000001</c:v>
                </c:pt>
                <c:pt idx="23305">
                  <c:v>2019.6089999999999</c:v>
                </c:pt>
                <c:pt idx="23306">
                  <c:v>2019.7660000000001</c:v>
                </c:pt>
                <c:pt idx="23307">
                  <c:v>2020</c:v>
                </c:pt>
                <c:pt idx="23308">
                  <c:v>2020.9369999999999</c:v>
                </c:pt>
                <c:pt idx="23309">
                  <c:v>2022.578</c:v>
                </c:pt>
                <c:pt idx="23310">
                  <c:v>2019.7660000000001</c:v>
                </c:pt>
                <c:pt idx="23311">
                  <c:v>2021.172</c:v>
                </c:pt>
                <c:pt idx="23312">
                  <c:v>2020.7809999999999</c:v>
                </c:pt>
                <c:pt idx="23313">
                  <c:v>2020</c:v>
                </c:pt>
                <c:pt idx="23314">
                  <c:v>2020.7809999999999</c:v>
                </c:pt>
                <c:pt idx="23315">
                  <c:v>2021.797</c:v>
                </c:pt>
                <c:pt idx="23316">
                  <c:v>2022.578</c:v>
                </c:pt>
                <c:pt idx="23317">
                  <c:v>2020.1559999999999</c:v>
                </c:pt>
                <c:pt idx="23318">
                  <c:v>2019.1410000000001</c:v>
                </c:pt>
                <c:pt idx="23319">
                  <c:v>2021.4059999999999</c:v>
                </c:pt>
                <c:pt idx="23320">
                  <c:v>2021.797</c:v>
                </c:pt>
                <c:pt idx="23321">
                  <c:v>2018.203</c:v>
                </c:pt>
                <c:pt idx="23322">
                  <c:v>2021.5619999999999</c:v>
                </c:pt>
                <c:pt idx="23323">
                  <c:v>2021.172</c:v>
                </c:pt>
                <c:pt idx="23324">
                  <c:v>2018.9839999999999</c:v>
                </c:pt>
                <c:pt idx="23325">
                  <c:v>2021.4059999999999</c:v>
                </c:pt>
                <c:pt idx="23326">
                  <c:v>2020</c:v>
                </c:pt>
                <c:pt idx="23327">
                  <c:v>2021.172</c:v>
                </c:pt>
                <c:pt idx="23328">
                  <c:v>2022.3440000000001</c:v>
                </c:pt>
                <c:pt idx="23329">
                  <c:v>2020.3910000000001</c:v>
                </c:pt>
                <c:pt idx="23330">
                  <c:v>2020.547</c:v>
                </c:pt>
                <c:pt idx="23331">
                  <c:v>2020.547</c:v>
                </c:pt>
                <c:pt idx="23332">
                  <c:v>2020.547</c:v>
                </c:pt>
                <c:pt idx="23333">
                  <c:v>2019.7660000000001</c:v>
                </c:pt>
                <c:pt idx="23334">
                  <c:v>2020.7809999999999</c:v>
                </c:pt>
                <c:pt idx="23335">
                  <c:v>2021.172</c:v>
                </c:pt>
                <c:pt idx="23336">
                  <c:v>2021.172</c:v>
                </c:pt>
                <c:pt idx="23337">
                  <c:v>2022.3440000000001</c:v>
                </c:pt>
                <c:pt idx="23338">
                  <c:v>2019.375</c:v>
                </c:pt>
                <c:pt idx="23339">
                  <c:v>2019.375</c:v>
                </c:pt>
                <c:pt idx="23340">
                  <c:v>2019.375</c:v>
                </c:pt>
                <c:pt idx="23341">
                  <c:v>2021.797</c:v>
                </c:pt>
                <c:pt idx="23342">
                  <c:v>2020.7809999999999</c:v>
                </c:pt>
                <c:pt idx="23343">
                  <c:v>2020.547</c:v>
                </c:pt>
                <c:pt idx="23344">
                  <c:v>2018.5940000000001</c:v>
                </c:pt>
                <c:pt idx="23345">
                  <c:v>2019.375</c:v>
                </c:pt>
                <c:pt idx="23346">
                  <c:v>2020.9369999999999</c:v>
                </c:pt>
                <c:pt idx="23347">
                  <c:v>2019.6089999999999</c:v>
                </c:pt>
                <c:pt idx="23348">
                  <c:v>2020.7809999999999</c:v>
                </c:pt>
                <c:pt idx="23349">
                  <c:v>2020.3910000000001</c:v>
                </c:pt>
                <c:pt idx="23350">
                  <c:v>2020.1559999999999</c:v>
                </c:pt>
                <c:pt idx="23351">
                  <c:v>2021.4059999999999</c:v>
                </c:pt>
                <c:pt idx="23352">
                  <c:v>2019.7660000000001</c:v>
                </c:pt>
                <c:pt idx="23353">
                  <c:v>2021.5619999999999</c:v>
                </c:pt>
                <c:pt idx="23354">
                  <c:v>2020.9369999999999</c:v>
                </c:pt>
                <c:pt idx="23355">
                  <c:v>2020.7809999999999</c:v>
                </c:pt>
                <c:pt idx="23356">
                  <c:v>2021.172</c:v>
                </c:pt>
                <c:pt idx="23357">
                  <c:v>2019.375</c:v>
                </c:pt>
                <c:pt idx="23358">
                  <c:v>2017.1869999999999</c:v>
                </c:pt>
                <c:pt idx="23359">
                  <c:v>2020.1559999999999</c:v>
                </c:pt>
                <c:pt idx="23360">
                  <c:v>2017.9690000000001</c:v>
                </c:pt>
                <c:pt idx="23361">
                  <c:v>2021.172</c:v>
                </c:pt>
                <c:pt idx="23362">
                  <c:v>2018.75</c:v>
                </c:pt>
                <c:pt idx="23363">
                  <c:v>2022.1869999999999</c:v>
                </c:pt>
                <c:pt idx="23364">
                  <c:v>2017.9690000000001</c:v>
                </c:pt>
                <c:pt idx="23365">
                  <c:v>2019.375</c:v>
                </c:pt>
                <c:pt idx="23366">
                  <c:v>2022.1869999999999</c:v>
                </c:pt>
                <c:pt idx="23367">
                  <c:v>2020.3910000000001</c:v>
                </c:pt>
                <c:pt idx="23368">
                  <c:v>2018.9839999999999</c:v>
                </c:pt>
                <c:pt idx="23369">
                  <c:v>2018.9839999999999</c:v>
                </c:pt>
                <c:pt idx="23370">
                  <c:v>2018.5940000000001</c:v>
                </c:pt>
                <c:pt idx="23371">
                  <c:v>2020.9369999999999</c:v>
                </c:pt>
                <c:pt idx="23372">
                  <c:v>2020</c:v>
                </c:pt>
                <c:pt idx="23373">
                  <c:v>2018.9839999999999</c:v>
                </c:pt>
                <c:pt idx="23374">
                  <c:v>2021.5619999999999</c:v>
                </c:pt>
                <c:pt idx="23375">
                  <c:v>2019.6089999999999</c:v>
                </c:pt>
                <c:pt idx="23376">
                  <c:v>2019.7660000000001</c:v>
                </c:pt>
                <c:pt idx="23377">
                  <c:v>2021.4059999999999</c:v>
                </c:pt>
                <c:pt idx="23378">
                  <c:v>2019.1410000000001</c:v>
                </c:pt>
                <c:pt idx="23379">
                  <c:v>2018.203</c:v>
                </c:pt>
                <c:pt idx="23380">
                  <c:v>2020.547</c:v>
                </c:pt>
                <c:pt idx="23381">
                  <c:v>2018.5940000000001</c:v>
                </c:pt>
                <c:pt idx="23382">
                  <c:v>2020.9369999999999</c:v>
                </c:pt>
                <c:pt idx="23383">
                  <c:v>2020.7809999999999</c:v>
                </c:pt>
                <c:pt idx="23384">
                  <c:v>2020.7809999999999</c:v>
                </c:pt>
                <c:pt idx="23385">
                  <c:v>2018.75</c:v>
                </c:pt>
                <c:pt idx="23386">
                  <c:v>2020.9369999999999</c:v>
                </c:pt>
                <c:pt idx="23387">
                  <c:v>2021.5619999999999</c:v>
                </c:pt>
                <c:pt idx="23388">
                  <c:v>2021.4059999999999</c:v>
                </c:pt>
                <c:pt idx="23389">
                  <c:v>2020.3910000000001</c:v>
                </c:pt>
                <c:pt idx="23390">
                  <c:v>2018.5940000000001</c:v>
                </c:pt>
                <c:pt idx="23391">
                  <c:v>2020.3910000000001</c:v>
                </c:pt>
                <c:pt idx="23392">
                  <c:v>2018.75</c:v>
                </c:pt>
                <c:pt idx="23393">
                  <c:v>2019.7660000000001</c:v>
                </c:pt>
                <c:pt idx="23394">
                  <c:v>2020.547</c:v>
                </c:pt>
                <c:pt idx="23395">
                  <c:v>2020</c:v>
                </c:pt>
                <c:pt idx="23396">
                  <c:v>2021.172</c:v>
                </c:pt>
                <c:pt idx="23397">
                  <c:v>2023.203</c:v>
                </c:pt>
                <c:pt idx="23398">
                  <c:v>2020.7809999999999</c:v>
                </c:pt>
                <c:pt idx="23399">
                  <c:v>2016.953</c:v>
                </c:pt>
                <c:pt idx="23400">
                  <c:v>2020.1559999999999</c:v>
                </c:pt>
                <c:pt idx="23401">
                  <c:v>2020.7809999999999</c:v>
                </c:pt>
                <c:pt idx="23402">
                  <c:v>2021.797</c:v>
                </c:pt>
                <c:pt idx="23403">
                  <c:v>2022.1869999999999</c:v>
                </c:pt>
                <c:pt idx="23404">
                  <c:v>2022.578</c:v>
                </c:pt>
                <c:pt idx="23405">
                  <c:v>2019.6089999999999</c:v>
                </c:pt>
                <c:pt idx="23406">
                  <c:v>2019.375</c:v>
                </c:pt>
                <c:pt idx="23407">
                  <c:v>2020.7809999999999</c:v>
                </c:pt>
                <c:pt idx="23408">
                  <c:v>2022.1869999999999</c:v>
                </c:pt>
                <c:pt idx="23409">
                  <c:v>2021.172</c:v>
                </c:pt>
                <c:pt idx="23410">
                  <c:v>2021.5619999999999</c:v>
                </c:pt>
                <c:pt idx="23411">
                  <c:v>2019.375</c:v>
                </c:pt>
                <c:pt idx="23412">
                  <c:v>2020.547</c:v>
                </c:pt>
                <c:pt idx="23413">
                  <c:v>2020.547</c:v>
                </c:pt>
                <c:pt idx="23414">
                  <c:v>2017.578</c:v>
                </c:pt>
                <c:pt idx="23415">
                  <c:v>2020.3910000000001</c:v>
                </c:pt>
                <c:pt idx="23416">
                  <c:v>2020.1559999999999</c:v>
                </c:pt>
                <c:pt idx="23417">
                  <c:v>2020.1559999999999</c:v>
                </c:pt>
                <c:pt idx="23418">
                  <c:v>2019.6089999999999</c:v>
                </c:pt>
                <c:pt idx="23419">
                  <c:v>2020.547</c:v>
                </c:pt>
                <c:pt idx="23420">
                  <c:v>2021.172</c:v>
                </c:pt>
                <c:pt idx="23421">
                  <c:v>2020.3910000000001</c:v>
                </c:pt>
                <c:pt idx="23422">
                  <c:v>2020</c:v>
                </c:pt>
                <c:pt idx="23423">
                  <c:v>2020.9369999999999</c:v>
                </c:pt>
                <c:pt idx="23424">
                  <c:v>2018.75</c:v>
                </c:pt>
                <c:pt idx="23425">
                  <c:v>2020.547</c:v>
                </c:pt>
                <c:pt idx="23426">
                  <c:v>2022.7339999999999</c:v>
                </c:pt>
                <c:pt idx="23427">
                  <c:v>2019.375</c:v>
                </c:pt>
                <c:pt idx="23428">
                  <c:v>2018.203</c:v>
                </c:pt>
                <c:pt idx="23429">
                  <c:v>2019.7660000000001</c:v>
                </c:pt>
                <c:pt idx="23430">
                  <c:v>2021.4059999999999</c:v>
                </c:pt>
                <c:pt idx="23431">
                  <c:v>2019.375</c:v>
                </c:pt>
                <c:pt idx="23432">
                  <c:v>2022.9690000000001</c:v>
                </c:pt>
                <c:pt idx="23433">
                  <c:v>2021.4059999999999</c:v>
                </c:pt>
                <c:pt idx="23434">
                  <c:v>2019.6089999999999</c:v>
                </c:pt>
                <c:pt idx="23435">
                  <c:v>2020.1559999999999</c:v>
                </c:pt>
                <c:pt idx="23436">
                  <c:v>2020</c:v>
                </c:pt>
                <c:pt idx="23437">
                  <c:v>2021.5619999999999</c:v>
                </c:pt>
                <c:pt idx="23438">
                  <c:v>2021.953</c:v>
                </c:pt>
                <c:pt idx="23439">
                  <c:v>2021.953</c:v>
                </c:pt>
                <c:pt idx="23440">
                  <c:v>2020.3910000000001</c:v>
                </c:pt>
                <c:pt idx="23441">
                  <c:v>2020.3910000000001</c:v>
                </c:pt>
                <c:pt idx="23442">
                  <c:v>2018.5940000000001</c:v>
                </c:pt>
                <c:pt idx="23443">
                  <c:v>2022.7339999999999</c:v>
                </c:pt>
                <c:pt idx="23444">
                  <c:v>2020.3910000000001</c:v>
                </c:pt>
                <c:pt idx="23445">
                  <c:v>2020</c:v>
                </c:pt>
                <c:pt idx="23446">
                  <c:v>2020.547</c:v>
                </c:pt>
                <c:pt idx="23447">
                  <c:v>2020.3910000000001</c:v>
                </c:pt>
                <c:pt idx="23448">
                  <c:v>2020.7809999999999</c:v>
                </c:pt>
                <c:pt idx="23449">
                  <c:v>2019.1410000000001</c:v>
                </c:pt>
                <c:pt idx="23450">
                  <c:v>2020.3910000000001</c:v>
                </c:pt>
                <c:pt idx="23451">
                  <c:v>2021.172</c:v>
                </c:pt>
                <c:pt idx="23452">
                  <c:v>2019.1410000000001</c:v>
                </c:pt>
                <c:pt idx="23453">
                  <c:v>2019.375</c:v>
                </c:pt>
                <c:pt idx="23454">
                  <c:v>2020.9369999999999</c:v>
                </c:pt>
                <c:pt idx="23455">
                  <c:v>2019.7660000000001</c:v>
                </c:pt>
                <c:pt idx="23456">
                  <c:v>2021.172</c:v>
                </c:pt>
                <c:pt idx="23457">
                  <c:v>2023.203</c:v>
                </c:pt>
                <c:pt idx="23458">
                  <c:v>2021.953</c:v>
                </c:pt>
                <c:pt idx="23459">
                  <c:v>2021.172</c:v>
                </c:pt>
                <c:pt idx="23460">
                  <c:v>2021.5619999999999</c:v>
                </c:pt>
                <c:pt idx="23461">
                  <c:v>2020.547</c:v>
                </c:pt>
                <c:pt idx="23462">
                  <c:v>2019.6089999999999</c:v>
                </c:pt>
                <c:pt idx="23463">
                  <c:v>2022.3440000000001</c:v>
                </c:pt>
                <c:pt idx="23464">
                  <c:v>2020</c:v>
                </c:pt>
                <c:pt idx="23465">
                  <c:v>2022.1869999999999</c:v>
                </c:pt>
                <c:pt idx="23466">
                  <c:v>2021.5619999999999</c:v>
                </c:pt>
                <c:pt idx="23467">
                  <c:v>2020.9369999999999</c:v>
                </c:pt>
                <c:pt idx="23468">
                  <c:v>2020.9369999999999</c:v>
                </c:pt>
                <c:pt idx="23469">
                  <c:v>2019.7660000000001</c:v>
                </c:pt>
                <c:pt idx="23470">
                  <c:v>2020.3910000000001</c:v>
                </c:pt>
                <c:pt idx="23471">
                  <c:v>2020.547</c:v>
                </c:pt>
                <c:pt idx="23472">
                  <c:v>2020.547</c:v>
                </c:pt>
                <c:pt idx="23473">
                  <c:v>2020.7809999999999</c:v>
                </c:pt>
                <c:pt idx="23474">
                  <c:v>2021.953</c:v>
                </c:pt>
                <c:pt idx="23475">
                  <c:v>2021.172</c:v>
                </c:pt>
                <c:pt idx="23476">
                  <c:v>2018.75</c:v>
                </c:pt>
                <c:pt idx="23477">
                  <c:v>2021.172</c:v>
                </c:pt>
                <c:pt idx="23478">
                  <c:v>2023.203</c:v>
                </c:pt>
                <c:pt idx="23479">
                  <c:v>2020</c:v>
                </c:pt>
                <c:pt idx="23480">
                  <c:v>2022.1869999999999</c:v>
                </c:pt>
                <c:pt idx="23481">
                  <c:v>2021.953</c:v>
                </c:pt>
                <c:pt idx="23482">
                  <c:v>2019.7660000000001</c:v>
                </c:pt>
                <c:pt idx="23483">
                  <c:v>2020.1559999999999</c:v>
                </c:pt>
                <c:pt idx="23484">
                  <c:v>2019.6089999999999</c:v>
                </c:pt>
                <c:pt idx="23485">
                  <c:v>2020.7809999999999</c:v>
                </c:pt>
                <c:pt idx="23486">
                  <c:v>2021.797</c:v>
                </c:pt>
                <c:pt idx="23487">
                  <c:v>2021.4059999999999</c:v>
                </c:pt>
                <c:pt idx="23488">
                  <c:v>2021.5619999999999</c:v>
                </c:pt>
                <c:pt idx="23489">
                  <c:v>2020.547</c:v>
                </c:pt>
                <c:pt idx="23490">
                  <c:v>2020.3910000000001</c:v>
                </c:pt>
                <c:pt idx="23491">
                  <c:v>2021.4059999999999</c:v>
                </c:pt>
                <c:pt idx="23492">
                  <c:v>2022.9690000000001</c:v>
                </c:pt>
                <c:pt idx="23493">
                  <c:v>2019.1410000000001</c:v>
                </c:pt>
                <c:pt idx="23494">
                  <c:v>2021.4059999999999</c:v>
                </c:pt>
                <c:pt idx="23495">
                  <c:v>2021.797</c:v>
                </c:pt>
                <c:pt idx="23496">
                  <c:v>2022.1869999999999</c:v>
                </c:pt>
                <c:pt idx="23497">
                  <c:v>2020.9369999999999</c:v>
                </c:pt>
                <c:pt idx="23498">
                  <c:v>2021.5619999999999</c:v>
                </c:pt>
                <c:pt idx="23499">
                  <c:v>2021.172</c:v>
                </c:pt>
                <c:pt idx="23500">
                  <c:v>2020.1559999999999</c:v>
                </c:pt>
                <c:pt idx="23501">
                  <c:v>2020</c:v>
                </c:pt>
                <c:pt idx="23502">
                  <c:v>2020.3910000000001</c:v>
                </c:pt>
                <c:pt idx="23503">
                  <c:v>2022.578</c:v>
                </c:pt>
                <c:pt idx="23504">
                  <c:v>2019.1410000000001</c:v>
                </c:pt>
                <c:pt idx="23505">
                  <c:v>2019.1410000000001</c:v>
                </c:pt>
                <c:pt idx="23506">
                  <c:v>2020.1559999999999</c:v>
                </c:pt>
                <c:pt idx="23507">
                  <c:v>2021.953</c:v>
                </c:pt>
                <c:pt idx="23508">
                  <c:v>2022.1869999999999</c:v>
                </c:pt>
                <c:pt idx="23509">
                  <c:v>2020.3910000000001</c:v>
                </c:pt>
                <c:pt idx="23510">
                  <c:v>2022.578</c:v>
                </c:pt>
                <c:pt idx="23511">
                  <c:v>2020.1559999999999</c:v>
                </c:pt>
                <c:pt idx="23512">
                  <c:v>2020.3910000000001</c:v>
                </c:pt>
                <c:pt idx="23513">
                  <c:v>2021.5619999999999</c:v>
                </c:pt>
                <c:pt idx="23514">
                  <c:v>2020.9369999999999</c:v>
                </c:pt>
                <c:pt idx="23515">
                  <c:v>2018.5940000000001</c:v>
                </c:pt>
                <c:pt idx="23516">
                  <c:v>2022.9690000000001</c:v>
                </c:pt>
                <c:pt idx="23517">
                  <c:v>2020</c:v>
                </c:pt>
                <c:pt idx="23518">
                  <c:v>2020.9369999999999</c:v>
                </c:pt>
                <c:pt idx="23519">
                  <c:v>2021.797</c:v>
                </c:pt>
                <c:pt idx="23520">
                  <c:v>2020.547</c:v>
                </c:pt>
                <c:pt idx="23521">
                  <c:v>2020.547</c:v>
                </c:pt>
                <c:pt idx="23522">
                  <c:v>2021.953</c:v>
                </c:pt>
                <c:pt idx="23523">
                  <c:v>2020.7809999999999</c:v>
                </c:pt>
                <c:pt idx="23524">
                  <c:v>2020.9369999999999</c:v>
                </c:pt>
                <c:pt idx="23525">
                  <c:v>2021.4059999999999</c:v>
                </c:pt>
                <c:pt idx="23526">
                  <c:v>2020.9369999999999</c:v>
                </c:pt>
                <c:pt idx="23527">
                  <c:v>2022.578</c:v>
                </c:pt>
                <c:pt idx="23528">
                  <c:v>2022.1869999999999</c:v>
                </c:pt>
                <c:pt idx="23529">
                  <c:v>2018.5940000000001</c:v>
                </c:pt>
                <c:pt idx="23530">
                  <c:v>2018.5940000000001</c:v>
                </c:pt>
                <c:pt idx="23531">
                  <c:v>2020.3910000000001</c:v>
                </c:pt>
                <c:pt idx="23532">
                  <c:v>2020</c:v>
                </c:pt>
                <c:pt idx="23533">
                  <c:v>2021.172</c:v>
                </c:pt>
                <c:pt idx="23534">
                  <c:v>2019.375</c:v>
                </c:pt>
                <c:pt idx="23535">
                  <c:v>2020.7809999999999</c:v>
                </c:pt>
                <c:pt idx="23536">
                  <c:v>2020.3910000000001</c:v>
                </c:pt>
                <c:pt idx="23537">
                  <c:v>2020</c:v>
                </c:pt>
                <c:pt idx="23538">
                  <c:v>2022.1869999999999</c:v>
                </c:pt>
                <c:pt idx="23539">
                  <c:v>2021.4059999999999</c:v>
                </c:pt>
                <c:pt idx="23540">
                  <c:v>2021.4059999999999</c:v>
                </c:pt>
                <c:pt idx="23541">
                  <c:v>2020.7809999999999</c:v>
                </c:pt>
                <c:pt idx="23542">
                  <c:v>2020.9369999999999</c:v>
                </c:pt>
                <c:pt idx="23543">
                  <c:v>2019.7660000000001</c:v>
                </c:pt>
                <c:pt idx="23544">
                  <c:v>2021.172</c:v>
                </c:pt>
                <c:pt idx="23545">
                  <c:v>2019.7660000000001</c:v>
                </c:pt>
                <c:pt idx="23546">
                  <c:v>2019.6089999999999</c:v>
                </c:pt>
                <c:pt idx="23547">
                  <c:v>2023.203</c:v>
                </c:pt>
                <c:pt idx="23548">
                  <c:v>2022.3440000000001</c:v>
                </c:pt>
                <c:pt idx="23549">
                  <c:v>2022.3440000000001</c:v>
                </c:pt>
                <c:pt idx="23550">
                  <c:v>2020</c:v>
                </c:pt>
                <c:pt idx="23551">
                  <c:v>2018.9839999999999</c:v>
                </c:pt>
                <c:pt idx="23552">
                  <c:v>2020.1559999999999</c:v>
                </c:pt>
                <c:pt idx="23553">
                  <c:v>2020.3910000000001</c:v>
                </c:pt>
                <c:pt idx="23554">
                  <c:v>2022.578</c:v>
                </c:pt>
                <c:pt idx="23555">
                  <c:v>2021.5619999999999</c:v>
                </c:pt>
                <c:pt idx="23556">
                  <c:v>2022.1869999999999</c:v>
                </c:pt>
                <c:pt idx="23557">
                  <c:v>2023.203</c:v>
                </c:pt>
                <c:pt idx="23558">
                  <c:v>2021.953</c:v>
                </c:pt>
                <c:pt idx="23559">
                  <c:v>2020.3910000000001</c:v>
                </c:pt>
                <c:pt idx="23560">
                  <c:v>2021.4059999999999</c:v>
                </c:pt>
                <c:pt idx="23561">
                  <c:v>2020</c:v>
                </c:pt>
                <c:pt idx="23562">
                  <c:v>2020.547</c:v>
                </c:pt>
                <c:pt idx="23563">
                  <c:v>2021.5619999999999</c:v>
                </c:pt>
                <c:pt idx="23564">
                  <c:v>2018.9839999999999</c:v>
                </c:pt>
                <c:pt idx="23565">
                  <c:v>2021.172</c:v>
                </c:pt>
                <c:pt idx="23566">
                  <c:v>2021.5619999999999</c:v>
                </c:pt>
                <c:pt idx="23567">
                  <c:v>2019.7660000000001</c:v>
                </c:pt>
                <c:pt idx="23568">
                  <c:v>2022.578</c:v>
                </c:pt>
                <c:pt idx="23569">
                  <c:v>2022.1869999999999</c:v>
                </c:pt>
                <c:pt idx="23570">
                  <c:v>2021.172</c:v>
                </c:pt>
                <c:pt idx="23571">
                  <c:v>2021.5619999999999</c:v>
                </c:pt>
                <c:pt idx="23572">
                  <c:v>2020</c:v>
                </c:pt>
                <c:pt idx="23573">
                  <c:v>2021.5619999999999</c:v>
                </c:pt>
                <c:pt idx="23574">
                  <c:v>2021.4059999999999</c:v>
                </c:pt>
                <c:pt idx="23575">
                  <c:v>2019.375</c:v>
                </c:pt>
                <c:pt idx="23576">
                  <c:v>2018.5940000000001</c:v>
                </c:pt>
                <c:pt idx="23577">
                  <c:v>2020.7809999999999</c:v>
                </c:pt>
                <c:pt idx="23578">
                  <c:v>2019.7660000000001</c:v>
                </c:pt>
                <c:pt idx="23579">
                  <c:v>2019.1410000000001</c:v>
                </c:pt>
                <c:pt idx="23580">
                  <c:v>2020.7809999999999</c:v>
                </c:pt>
                <c:pt idx="23581">
                  <c:v>2019.7660000000001</c:v>
                </c:pt>
                <c:pt idx="23582">
                  <c:v>2019.1410000000001</c:v>
                </c:pt>
                <c:pt idx="23583">
                  <c:v>2020.547</c:v>
                </c:pt>
                <c:pt idx="23584">
                  <c:v>2020.3910000000001</c:v>
                </c:pt>
                <c:pt idx="23585">
                  <c:v>2021.5619999999999</c:v>
                </c:pt>
                <c:pt idx="23586">
                  <c:v>2020</c:v>
                </c:pt>
                <c:pt idx="23587">
                  <c:v>2020.9369999999999</c:v>
                </c:pt>
                <c:pt idx="23588">
                  <c:v>2020.9369999999999</c:v>
                </c:pt>
                <c:pt idx="23589">
                  <c:v>2021.5619999999999</c:v>
                </c:pt>
                <c:pt idx="23590">
                  <c:v>2018.9839999999999</c:v>
                </c:pt>
                <c:pt idx="23591">
                  <c:v>2022.3440000000001</c:v>
                </c:pt>
                <c:pt idx="23592">
                  <c:v>2019.375</c:v>
                </c:pt>
                <c:pt idx="23593">
                  <c:v>2021.172</c:v>
                </c:pt>
                <c:pt idx="23594">
                  <c:v>2022.3440000000001</c:v>
                </c:pt>
                <c:pt idx="23595">
                  <c:v>2020.9369999999999</c:v>
                </c:pt>
                <c:pt idx="23596">
                  <c:v>2020.547</c:v>
                </c:pt>
                <c:pt idx="23597">
                  <c:v>2021.797</c:v>
                </c:pt>
                <c:pt idx="23598">
                  <c:v>2021.172</c:v>
                </c:pt>
                <c:pt idx="23599">
                  <c:v>2021.4059999999999</c:v>
                </c:pt>
                <c:pt idx="23600">
                  <c:v>2022.3440000000001</c:v>
                </c:pt>
                <c:pt idx="23601">
                  <c:v>2020</c:v>
                </c:pt>
                <c:pt idx="23602">
                  <c:v>2021.172</c:v>
                </c:pt>
                <c:pt idx="23603">
                  <c:v>2020.7809999999999</c:v>
                </c:pt>
                <c:pt idx="23604">
                  <c:v>2020.547</c:v>
                </c:pt>
                <c:pt idx="23605">
                  <c:v>2019.1410000000001</c:v>
                </c:pt>
                <c:pt idx="23606">
                  <c:v>2020.1559999999999</c:v>
                </c:pt>
                <c:pt idx="23607">
                  <c:v>2020.7809999999999</c:v>
                </c:pt>
                <c:pt idx="23608">
                  <c:v>2021.797</c:v>
                </c:pt>
                <c:pt idx="23609">
                  <c:v>2021.5619999999999</c:v>
                </c:pt>
                <c:pt idx="23610">
                  <c:v>2019.1410000000001</c:v>
                </c:pt>
                <c:pt idx="23611">
                  <c:v>2021.172</c:v>
                </c:pt>
                <c:pt idx="23612">
                  <c:v>2020.3910000000001</c:v>
                </c:pt>
                <c:pt idx="23613">
                  <c:v>2022.9690000000001</c:v>
                </c:pt>
                <c:pt idx="23614">
                  <c:v>2020.1559999999999</c:v>
                </c:pt>
                <c:pt idx="23615">
                  <c:v>2021.953</c:v>
                </c:pt>
                <c:pt idx="23616">
                  <c:v>2019.375</c:v>
                </c:pt>
                <c:pt idx="23617">
                  <c:v>2020.1559999999999</c:v>
                </c:pt>
                <c:pt idx="23618">
                  <c:v>2019.7660000000001</c:v>
                </c:pt>
                <c:pt idx="23619">
                  <c:v>2018.9839999999999</c:v>
                </c:pt>
                <c:pt idx="23620">
                  <c:v>2022.1869999999999</c:v>
                </c:pt>
                <c:pt idx="23621">
                  <c:v>2018.3589999999999</c:v>
                </c:pt>
                <c:pt idx="23622">
                  <c:v>2021.4059999999999</c:v>
                </c:pt>
                <c:pt idx="23623">
                  <c:v>2019.7660000000001</c:v>
                </c:pt>
                <c:pt idx="23624">
                  <c:v>2019.6089999999999</c:v>
                </c:pt>
                <c:pt idx="23625">
                  <c:v>2019.375</c:v>
                </c:pt>
                <c:pt idx="23626">
                  <c:v>2020.9369999999999</c:v>
                </c:pt>
                <c:pt idx="23627">
                  <c:v>2019.375</c:v>
                </c:pt>
                <c:pt idx="23628">
                  <c:v>2020</c:v>
                </c:pt>
                <c:pt idx="23629">
                  <c:v>2022.7339999999999</c:v>
                </c:pt>
                <c:pt idx="23630">
                  <c:v>2019.7660000000001</c:v>
                </c:pt>
                <c:pt idx="23631">
                  <c:v>2020.547</c:v>
                </c:pt>
                <c:pt idx="23632">
                  <c:v>2018.203</c:v>
                </c:pt>
                <c:pt idx="23633">
                  <c:v>2020.1559999999999</c:v>
                </c:pt>
                <c:pt idx="23634">
                  <c:v>2021.4059999999999</c:v>
                </c:pt>
                <c:pt idx="23635">
                  <c:v>2021.4059999999999</c:v>
                </c:pt>
                <c:pt idx="23636">
                  <c:v>2018.5940000000001</c:v>
                </c:pt>
                <c:pt idx="23637">
                  <c:v>2020.3910000000001</c:v>
                </c:pt>
                <c:pt idx="23638">
                  <c:v>2020</c:v>
                </c:pt>
                <c:pt idx="23639">
                  <c:v>2020.547</c:v>
                </c:pt>
                <c:pt idx="23640">
                  <c:v>2020.9369999999999</c:v>
                </c:pt>
                <c:pt idx="23641">
                  <c:v>2022.3440000000001</c:v>
                </c:pt>
                <c:pt idx="23642">
                  <c:v>2020.1559999999999</c:v>
                </c:pt>
                <c:pt idx="23643">
                  <c:v>2019.7660000000001</c:v>
                </c:pt>
                <c:pt idx="23644">
                  <c:v>2019.1410000000001</c:v>
                </c:pt>
                <c:pt idx="23645">
                  <c:v>2022.9690000000001</c:v>
                </c:pt>
                <c:pt idx="23646">
                  <c:v>2018.75</c:v>
                </c:pt>
                <c:pt idx="23647">
                  <c:v>2019.7660000000001</c:v>
                </c:pt>
                <c:pt idx="23648">
                  <c:v>2018.75</c:v>
                </c:pt>
                <c:pt idx="23649">
                  <c:v>2020.547</c:v>
                </c:pt>
                <c:pt idx="23650">
                  <c:v>2020.7809999999999</c:v>
                </c:pt>
                <c:pt idx="23651">
                  <c:v>2019.375</c:v>
                </c:pt>
                <c:pt idx="23652">
                  <c:v>2019.6089999999999</c:v>
                </c:pt>
                <c:pt idx="23653">
                  <c:v>2020.1559999999999</c:v>
                </c:pt>
                <c:pt idx="23654">
                  <c:v>2020.547</c:v>
                </c:pt>
                <c:pt idx="23655">
                  <c:v>2019.7660000000001</c:v>
                </c:pt>
                <c:pt idx="23656">
                  <c:v>2019.7660000000001</c:v>
                </c:pt>
                <c:pt idx="23657">
                  <c:v>2020.3910000000001</c:v>
                </c:pt>
                <c:pt idx="23658">
                  <c:v>2020.9369999999999</c:v>
                </c:pt>
                <c:pt idx="23659">
                  <c:v>2019.6089999999999</c:v>
                </c:pt>
                <c:pt idx="23660">
                  <c:v>2020.9369999999999</c:v>
                </c:pt>
                <c:pt idx="23661">
                  <c:v>2021.5619999999999</c:v>
                </c:pt>
                <c:pt idx="23662">
                  <c:v>2020.1559999999999</c:v>
                </c:pt>
                <c:pt idx="23663">
                  <c:v>2020.1559999999999</c:v>
                </c:pt>
                <c:pt idx="23664">
                  <c:v>2017.578</c:v>
                </c:pt>
                <c:pt idx="23665">
                  <c:v>2022.1869999999999</c:v>
                </c:pt>
                <c:pt idx="23666">
                  <c:v>2021.172</c:v>
                </c:pt>
                <c:pt idx="23667">
                  <c:v>2018.5940000000001</c:v>
                </c:pt>
                <c:pt idx="23668">
                  <c:v>2020</c:v>
                </c:pt>
                <c:pt idx="23669">
                  <c:v>2018.9839999999999</c:v>
                </c:pt>
                <c:pt idx="23670">
                  <c:v>2021.5619999999999</c:v>
                </c:pt>
                <c:pt idx="23671">
                  <c:v>2017.578</c:v>
                </c:pt>
                <c:pt idx="23672">
                  <c:v>2021.4059999999999</c:v>
                </c:pt>
                <c:pt idx="23673">
                  <c:v>2020.3910000000001</c:v>
                </c:pt>
                <c:pt idx="23674">
                  <c:v>2019.7660000000001</c:v>
                </c:pt>
                <c:pt idx="23675">
                  <c:v>2018.3589999999999</c:v>
                </c:pt>
                <c:pt idx="23676">
                  <c:v>2019.375</c:v>
                </c:pt>
                <c:pt idx="23677">
                  <c:v>2020.7809999999999</c:v>
                </c:pt>
                <c:pt idx="23678">
                  <c:v>2020.3910000000001</c:v>
                </c:pt>
                <c:pt idx="23679">
                  <c:v>2018.75</c:v>
                </c:pt>
                <c:pt idx="23680">
                  <c:v>2022.3440000000001</c:v>
                </c:pt>
                <c:pt idx="23681">
                  <c:v>2020.3910000000001</c:v>
                </c:pt>
                <c:pt idx="23682">
                  <c:v>2020.7809999999999</c:v>
                </c:pt>
                <c:pt idx="23683">
                  <c:v>2025.1559999999999</c:v>
                </c:pt>
                <c:pt idx="23684">
                  <c:v>2019.6089999999999</c:v>
                </c:pt>
                <c:pt idx="23685">
                  <c:v>2020</c:v>
                </c:pt>
                <c:pt idx="23686">
                  <c:v>2020.547</c:v>
                </c:pt>
                <c:pt idx="23687">
                  <c:v>2020.3910000000001</c:v>
                </c:pt>
                <c:pt idx="23688">
                  <c:v>2022.1869999999999</c:v>
                </c:pt>
                <c:pt idx="23689">
                  <c:v>2020.1559999999999</c:v>
                </c:pt>
                <c:pt idx="23690">
                  <c:v>2018.9839999999999</c:v>
                </c:pt>
                <c:pt idx="23691">
                  <c:v>2018.9839999999999</c:v>
                </c:pt>
                <c:pt idx="23692">
                  <c:v>2021.4059999999999</c:v>
                </c:pt>
                <c:pt idx="23693">
                  <c:v>2019.375</c:v>
                </c:pt>
                <c:pt idx="23694">
                  <c:v>2021.4059999999999</c:v>
                </c:pt>
                <c:pt idx="23695">
                  <c:v>2022.3440000000001</c:v>
                </c:pt>
                <c:pt idx="23696">
                  <c:v>2022.9690000000001</c:v>
                </c:pt>
                <c:pt idx="23697">
                  <c:v>2020</c:v>
                </c:pt>
                <c:pt idx="23698">
                  <c:v>2019.375</c:v>
                </c:pt>
                <c:pt idx="23699">
                  <c:v>2019.1410000000001</c:v>
                </c:pt>
                <c:pt idx="23700">
                  <c:v>2020.547</c:v>
                </c:pt>
                <c:pt idx="23701">
                  <c:v>2020.9369999999999</c:v>
                </c:pt>
                <c:pt idx="23702">
                  <c:v>2018.75</c:v>
                </c:pt>
                <c:pt idx="23703">
                  <c:v>2020</c:v>
                </c:pt>
                <c:pt idx="23704">
                  <c:v>2020.9369999999999</c:v>
                </c:pt>
                <c:pt idx="23705">
                  <c:v>2022.3440000000001</c:v>
                </c:pt>
                <c:pt idx="23706">
                  <c:v>2022.3440000000001</c:v>
                </c:pt>
                <c:pt idx="23707">
                  <c:v>2020.9369999999999</c:v>
                </c:pt>
                <c:pt idx="23708">
                  <c:v>2019.375</c:v>
                </c:pt>
                <c:pt idx="23709">
                  <c:v>2016.953</c:v>
                </c:pt>
                <c:pt idx="23710">
                  <c:v>2020.7809999999999</c:v>
                </c:pt>
                <c:pt idx="23711">
                  <c:v>2021.797</c:v>
                </c:pt>
                <c:pt idx="23712">
                  <c:v>2021.953</c:v>
                </c:pt>
                <c:pt idx="23713">
                  <c:v>2020.547</c:v>
                </c:pt>
                <c:pt idx="23714">
                  <c:v>2021.797</c:v>
                </c:pt>
                <c:pt idx="23715">
                  <c:v>2021.953</c:v>
                </c:pt>
                <c:pt idx="23716">
                  <c:v>2020.3910000000001</c:v>
                </c:pt>
                <c:pt idx="23717">
                  <c:v>2021.172</c:v>
                </c:pt>
                <c:pt idx="23718">
                  <c:v>2021.4059999999999</c:v>
                </c:pt>
                <c:pt idx="23719">
                  <c:v>2023.3589999999999</c:v>
                </c:pt>
                <c:pt idx="23720">
                  <c:v>2020.1559999999999</c:v>
                </c:pt>
                <c:pt idx="23721">
                  <c:v>2021.4059999999999</c:v>
                </c:pt>
                <c:pt idx="23722">
                  <c:v>2018.3589999999999</c:v>
                </c:pt>
                <c:pt idx="23723">
                  <c:v>2020.7809999999999</c:v>
                </c:pt>
                <c:pt idx="23724">
                  <c:v>2020.9369999999999</c:v>
                </c:pt>
                <c:pt idx="23725">
                  <c:v>2022.578</c:v>
                </c:pt>
                <c:pt idx="23726">
                  <c:v>2022.1869999999999</c:v>
                </c:pt>
                <c:pt idx="23727">
                  <c:v>2018.9839999999999</c:v>
                </c:pt>
                <c:pt idx="23728">
                  <c:v>2020.1559999999999</c:v>
                </c:pt>
                <c:pt idx="23729">
                  <c:v>2022.9690000000001</c:v>
                </c:pt>
                <c:pt idx="23730">
                  <c:v>2018.75</c:v>
                </c:pt>
                <c:pt idx="23731">
                  <c:v>2020.3910000000001</c:v>
                </c:pt>
                <c:pt idx="23732">
                  <c:v>2019.6089999999999</c:v>
                </c:pt>
                <c:pt idx="23733">
                  <c:v>2020.9369999999999</c:v>
                </c:pt>
                <c:pt idx="23734">
                  <c:v>2019.7660000000001</c:v>
                </c:pt>
                <c:pt idx="23735">
                  <c:v>2020</c:v>
                </c:pt>
                <c:pt idx="23736">
                  <c:v>2022.1869999999999</c:v>
                </c:pt>
                <c:pt idx="23737">
                  <c:v>2018.75</c:v>
                </c:pt>
                <c:pt idx="23738">
                  <c:v>2019.1410000000001</c:v>
                </c:pt>
                <c:pt idx="23739">
                  <c:v>2019.7660000000001</c:v>
                </c:pt>
                <c:pt idx="23740">
                  <c:v>2020.1559999999999</c:v>
                </c:pt>
                <c:pt idx="23741">
                  <c:v>2021.5619999999999</c:v>
                </c:pt>
                <c:pt idx="23742">
                  <c:v>2020.9369999999999</c:v>
                </c:pt>
                <c:pt idx="23743">
                  <c:v>2019.6089999999999</c:v>
                </c:pt>
                <c:pt idx="23744">
                  <c:v>2020.3910000000001</c:v>
                </c:pt>
                <c:pt idx="23745">
                  <c:v>2021.4059999999999</c:v>
                </c:pt>
                <c:pt idx="23746">
                  <c:v>2019.7660000000001</c:v>
                </c:pt>
                <c:pt idx="23747">
                  <c:v>2021.797</c:v>
                </c:pt>
                <c:pt idx="23748">
                  <c:v>2022.1869999999999</c:v>
                </c:pt>
                <c:pt idx="23749">
                  <c:v>2020.1559999999999</c:v>
                </c:pt>
                <c:pt idx="23750">
                  <c:v>2022.1869999999999</c:v>
                </c:pt>
                <c:pt idx="23751">
                  <c:v>2022.1869999999999</c:v>
                </c:pt>
                <c:pt idx="23752">
                  <c:v>2021.797</c:v>
                </c:pt>
                <c:pt idx="23753">
                  <c:v>2020.1559999999999</c:v>
                </c:pt>
                <c:pt idx="23754">
                  <c:v>2019.375</c:v>
                </c:pt>
                <c:pt idx="23755">
                  <c:v>2017.9690000000001</c:v>
                </c:pt>
                <c:pt idx="23756">
                  <c:v>2020.7809999999999</c:v>
                </c:pt>
                <c:pt idx="23757">
                  <c:v>2020.9369999999999</c:v>
                </c:pt>
                <c:pt idx="23758">
                  <c:v>2021.172</c:v>
                </c:pt>
                <c:pt idx="23759">
                  <c:v>2021.953</c:v>
                </c:pt>
                <c:pt idx="23760">
                  <c:v>2020.3910000000001</c:v>
                </c:pt>
                <c:pt idx="23761">
                  <c:v>2019.6089999999999</c:v>
                </c:pt>
                <c:pt idx="23762">
                  <c:v>2019.375</c:v>
                </c:pt>
                <c:pt idx="23763">
                  <c:v>2020.7809999999999</c:v>
                </c:pt>
                <c:pt idx="23764">
                  <c:v>2020.3910000000001</c:v>
                </c:pt>
                <c:pt idx="23765">
                  <c:v>2020.1559999999999</c:v>
                </c:pt>
                <c:pt idx="23766">
                  <c:v>2021.953</c:v>
                </c:pt>
                <c:pt idx="23767">
                  <c:v>2020.3910000000001</c:v>
                </c:pt>
                <c:pt idx="23768">
                  <c:v>2017.3440000000001</c:v>
                </c:pt>
                <c:pt idx="23769">
                  <c:v>2022.3440000000001</c:v>
                </c:pt>
                <c:pt idx="23770">
                  <c:v>2021.172</c:v>
                </c:pt>
                <c:pt idx="23771">
                  <c:v>2018.3589999999999</c:v>
                </c:pt>
                <c:pt idx="23772">
                  <c:v>2021.172</c:v>
                </c:pt>
                <c:pt idx="23773">
                  <c:v>2020.547</c:v>
                </c:pt>
                <c:pt idx="23774">
                  <c:v>2020.1559999999999</c:v>
                </c:pt>
                <c:pt idx="23775">
                  <c:v>2022.1869999999999</c:v>
                </c:pt>
                <c:pt idx="23776">
                  <c:v>2021.5619999999999</c:v>
                </c:pt>
                <c:pt idx="23777">
                  <c:v>2020.1559999999999</c:v>
                </c:pt>
                <c:pt idx="23778">
                  <c:v>2022.7339999999999</c:v>
                </c:pt>
                <c:pt idx="23779">
                  <c:v>2022.578</c:v>
                </c:pt>
                <c:pt idx="23780">
                  <c:v>2021.797</c:v>
                </c:pt>
                <c:pt idx="23781">
                  <c:v>2022.3440000000001</c:v>
                </c:pt>
                <c:pt idx="23782">
                  <c:v>2020.1559999999999</c:v>
                </c:pt>
                <c:pt idx="23783">
                  <c:v>2021.5619999999999</c:v>
                </c:pt>
                <c:pt idx="23784">
                  <c:v>2023.3589999999999</c:v>
                </c:pt>
                <c:pt idx="23785">
                  <c:v>2018.5940000000001</c:v>
                </c:pt>
                <c:pt idx="23786">
                  <c:v>2020.9369999999999</c:v>
                </c:pt>
                <c:pt idx="23787">
                  <c:v>2020.9369999999999</c:v>
                </c:pt>
                <c:pt idx="23788">
                  <c:v>2018.9839999999999</c:v>
                </c:pt>
                <c:pt idx="23789">
                  <c:v>2020.1559999999999</c:v>
                </c:pt>
                <c:pt idx="23790">
                  <c:v>2020.7809999999999</c:v>
                </c:pt>
                <c:pt idx="23791">
                  <c:v>2019.6089999999999</c:v>
                </c:pt>
                <c:pt idx="23792">
                  <c:v>2022.1869999999999</c:v>
                </c:pt>
                <c:pt idx="23793">
                  <c:v>2022.3440000000001</c:v>
                </c:pt>
                <c:pt idx="23794">
                  <c:v>2022.7339999999999</c:v>
                </c:pt>
                <c:pt idx="23795">
                  <c:v>2020.7809999999999</c:v>
                </c:pt>
                <c:pt idx="23796">
                  <c:v>2019.375</c:v>
                </c:pt>
                <c:pt idx="23797">
                  <c:v>2020.547</c:v>
                </c:pt>
                <c:pt idx="23798">
                  <c:v>2020.547</c:v>
                </c:pt>
                <c:pt idx="23799">
                  <c:v>2022.3440000000001</c:v>
                </c:pt>
                <c:pt idx="23800">
                  <c:v>2020.1559999999999</c:v>
                </c:pt>
                <c:pt idx="23801">
                  <c:v>2020.3910000000001</c:v>
                </c:pt>
                <c:pt idx="23802">
                  <c:v>2023.3589999999999</c:v>
                </c:pt>
                <c:pt idx="23803">
                  <c:v>2021.4059999999999</c:v>
                </c:pt>
                <c:pt idx="23804">
                  <c:v>2020.547</c:v>
                </c:pt>
                <c:pt idx="23805">
                  <c:v>2020.547</c:v>
                </c:pt>
                <c:pt idx="23806">
                  <c:v>2019.6089999999999</c:v>
                </c:pt>
                <c:pt idx="23807">
                  <c:v>2022.7339999999999</c:v>
                </c:pt>
                <c:pt idx="23808">
                  <c:v>2021.5619999999999</c:v>
                </c:pt>
                <c:pt idx="23809">
                  <c:v>2022.7339999999999</c:v>
                </c:pt>
                <c:pt idx="23810">
                  <c:v>2021.5619999999999</c:v>
                </c:pt>
                <c:pt idx="23811">
                  <c:v>2021.797</c:v>
                </c:pt>
                <c:pt idx="23812">
                  <c:v>2022.1869999999999</c:v>
                </c:pt>
                <c:pt idx="23813">
                  <c:v>2021.4059999999999</c:v>
                </c:pt>
                <c:pt idx="23814">
                  <c:v>2022.578</c:v>
                </c:pt>
                <c:pt idx="23815">
                  <c:v>2020.9369999999999</c:v>
                </c:pt>
                <c:pt idx="23816">
                  <c:v>2020.9369999999999</c:v>
                </c:pt>
                <c:pt idx="23817">
                  <c:v>2022.3440000000001</c:v>
                </c:pt>
                <c:pt idx="23818">
                  <c:v>2022.3440000000001</c:v>
                </c:pt>
                <c:pt idx="23819">
                  <c:v>2020</c:v>
                </c:pt>
                <c:pt idx="23820">
                  <c:v>2020.547</c:v>
                </c:pt>
                <c:pt idx="23821">
                  <c:v>2020</c:v>
                </c:pt>
                <c:pt idx="23822">
                  <c:v>2021.172</c:v>
                </c:pt>
                <c:pt idx="23823">
                  <c:v>2020.7809999999999</c:v>
                </c:pt>
                <c:pt idx="23824">
                  <c:v>2020.3910000000001</c:v>
                </c:pt>
                <c:pt idx="23825">
                  <c:v>2020.7809999999999</c:v>
                </c:pt>
                <c:pt idx="23826">
                  <c:v>2020</c:v>
                </c:pt>
                <c:pt idx="23827">
                  <c:v>2022.9690000000001</c:v>
                </c:pt>
                <c:pt idx="23828">
                  <c:v>2020.7809999999999</c:v>
                </c:pt>
                <c:pt idx="23829">
                  <c:v>2023.5940000000001</c:v>
                </c:pt>
                <c:pt idx="23830">
                  <c:v>2020.1559999999999</c:v>
                </c:pt>
                <c:pt idx="23831">
                  <c:v>2022.1869999999999</c:v>
                </c:pt>
                <c:pt idx="23832">
                  <c:v>2018.9839999999999</c:v>
                </c:pt>
                <c:pt idx="23833">
                  <c:v>2018.9839999999999</c:v>
                </c:pt>
                <c:pt idx="23834">
                  <c:v>2021.4059999999999</c:v>
                </c:pt>
                <c:pt idx="23835">
                  <c:v>2019.7660000000001</c:v>
                </c:pt>
                <c:pt idx="23836">
                  <c:v>2022.7339999999999</c:v>
                </c:pt>
                <c:pt idx="23837">
                  <c:v>2019.1410000000001</c:v>
                </c:pt>
                <c:pt idx="23838">
                  <c:v>2022.3440000000001</c:v>
                </c:pt>
                <c:pt idx="23839">
                  <c:v>2020.3910000000001</c:v>
                </c:pt>
                <c:pt idx="23840">
                  <c:v>2020.3910000000001</c:v>
                </c:pt>
                <c:pt idx="23841">
                  <c:v>2022.578</c:v>
                </c:pt>
                <c:pt idx="23842">
                  <c:v>2019.6089999999999</c:v>
                </c:pt>
                <c:pt idx="23843">
                  <c:v>2021.953</c:v>
                </c:pt>
                <c:pt idx="23844">
                  <c:v>2022.3440000000001</c:v>
                </c:pt>
                <c:pt idx="23845">
                  <c:v>2020.547</c:v>
                </c:pt>
                <c:pt idx="23846">
                  <c:v>2020.9369999999999</c:v>
                </c:pt>
                <c:pt idx="23847">
                  <c:v>2020.7809999999999</c:v>
                </c:pt>
                <c:pt idx="23848">
                  <c:v>2021.4059999999999</c:v>
                </c:pt>
                <c:pt idx="23849">
                  <c:v>2020.9369999999999</c:v>
                </c:pt>
                <c:pt idx="23850">
                  <c:v>2023.3589999999999</c:v>
                </c:pt>
                <c:pt idx="23851">
                  <c:v>2022.3440000000001</c:v>
                </c:pt>
                <c:pt idx="23852">
                  <c:v>2019.375</c:v>
                </c:pt>
                <c:pt idx="23853">
                  <c:v>2020</c:v>
                </c:pt>
                <c:pt idx="23854">
                  <c:v>2022.578</c:v>
                </c:pt>
                <c:pt idx="23855">
                  <c:v>2021.797</c:v>
                </c:pt>
                <c:pt idx="23856">
                  <c:v>2019.375</c:v>
                </c:pt>
                <c:pt idx="23857">
                  <c:v>2020.9369999999999</c:v>
                </c:pt>
                <c:pt idx="23858">
                  <c:v>2021.4059999999999</c:v>
                </c:pt>
                <c:pt idx="23859">
                  <c:v>2020.7809999999999</c:v>
                </c:pt>
                <c:pt idx="23860">
                  <c:v>2019.6089999999999</c:v>
                </c:pt>
                <c:pt idx="23861">
                  <c:v>2021.797</c:v>
                </c:pt>
                <c:pt idx="23862">
                  <c:v>2020.547</c:v>
                </c:pt>
                <c:pt idx="23863">
                  <c:v>2021.797</c:v>
                </c:pt>
                <c:pt idx="23864">
                  <c:v>2021.4059999999999</c:v>
                </c:pt>
                <c:pt idx="23865">
                  <c:v>2020.1559999999999</c:v>
                </c:pt>
                <c:pt idx="23866">
                  <c:v>2021.797</c:v>
                </c:pt>
                <c:pt idx="23867">
                  <c:v>2020.9369999999999</c:v>
                </c:pt>
                <c:pt idx="23868">
                  <c:v>2021.172</c:v>
                </c:pt>
                <c:pt idx="23869">
                  <c:v>2022.9690000000001</c:v>
                </c:pt>
                <c:pt idx="23870">
                  <c:v>2021.797</c:v>
                </c:pt>
                <c:pt idx="23871">
                  <c:v>2022.9690000000001</c:v>
                </c:pt>
                <c:pt idx="23872">
                  <c:v>2020.3910000000001</c:v>
                </c:pt>
                <c:pt idx="23873">
                  <c:v>2018.9839999999999</c:v>
                </c:pt>
                <c:pt idx="23874">
                  <c:v>2023.5940000000001</c:v>
                </c:pt>
                <c:pt idx="23875">
                  <c:v>2020.9369999999999</c:v>
                </c:pt>
                <c:pt idx="23876">
                  <c:v>2023.3589999999999</c:v>
                </c:pt>
                <c:pt idx="23877">
                  <c:v>2021.172</c:v>
                </c:pt>
                <c:pt idx="23878">
                  <c:v>2020.9369999999999</c:v>
                </c:pt>
                <c:pt idx="23879">
                  <c:v>2020.7809999999999</c:v>
                </c:pt>
                <c:pt idx="23880">
                  <c:v>2019.375</c:v>
                </c:pt>
                <c:pt idx="23881">
                  <c:v>2021.797</c:v>
                </c:pt>
                <c:pt idx="23882">
                  <c:v>2020.3910000000001</c:v>
                </c:pt>
                <c:pt idx="23883">
                  <c:v>2020.547</c:v>
                </c:pt>
                <c:pt idx="23884">
                  <c:v>2017.3440000000001</c:v>
                </c:pt>
                <c:pt idx="23885">
                  <c:v>2021.172</c:v>
                </c:pt>
                <c:pt idx="23886">
                  <c:v>2021.5619999999999</c:v>
                </c:pt>
                <c:pt idx="23887">
                  <c:v>2020.3910000000001</c:v>
                </c:pt>
                <c:pt idx="23888">
                  <c:v>2018.5940000000001</c:v>
                </c:pt>
                <c:pt idx="23889">
                  <c:v>2021.953</c:v>
                </c:pt>
                <c:pt idx="23890">
                  <c:v>2020.1559999999999</c:v>
                </c:pt>
                <c:pt idx="23891">
                  <c:v>2019.1410000000001</c:v>
                </c:pt>
                <c:pt idx="23892">
                  <c:v>2021.953</c:v>
                </c:pt>
                <c:pt idx="23893">
                  <c:v>2020.547</c:v>
                </c:pt>
                <c:pt idx="23894">
                  <c:v>2021.4059999999999</c:v>
                </c:pt>
                <c:pt idx="23895">
                  <c:v>2018.203</c:v>
                </c:pt>
                <c:pt idx="23896">
                  <c:v>2021.953</c:v>
                </c:pt>
                <c:pt idx="23897">
                  <c:v>2018.3589999999999</c:v>
                </c:pt>
                <c:pt idx="23898">
                  <c:v>2020.3910000000001</c:v>
                </c:pt>
                <c:pt idx="23899">
                  <c:v>2021.4059999999999</c:v>
                </c:pt>
                <c:pt idx="23900">
                  <c:v>2020.9369999999999</c:v>
                </c:pt>
                <c:pt idx="23901">
                  <c:v>2020.3910000000001</c:v>
                </c:pt>
                <c:pt idx="23902">
                  <c:v>2019.7660000000001</c:v>
                </c:pt>
                <c:pt idx="23903">
                  <c:v>2020.3910000000001</c:v>
                </c:pt>
                <c:pt idx="23904">
                  <c:v>2020.7809999999999</c:v>
                </c:pt>
                <c:pt idx="23905">
                  <c:v>2020.9369999999999</c:v>
                </c:pt>
                <c:pt idx="23906">
                  <c:v>2020.547</c:v>
                </c:pt>
                <c:pt idx="23907">
                  <c:v>2020.547</c:v>
                </c:pt>
                <c:pt idx="23908">
                  <c:v>2019.375</c:v>
                </c:pt>
                <c:pt idx="23909">
                  <c:v>2022.1869999999999</c:v>
                </c:pt>
                <c:pt idx="23910">
                  <c:v>2022.1869999999999</c:v>
                </c:pt>
                <c:pt idx="23911">
                  <c:v>2020.3910000000001</c:v>
                </c:pt>
                <c:pt idx="23912">
                  <c:v>2020.3910000000001</c:v>
                </c:pt>
                <c:pt idx="23913">
                  <c:v>2022.7339999999999</c:v>
                </c:pt>
                <c:pt idx="23914">
                  <c:v>2020.9369999999999</c:v>
                </c:pt>
                <c:pt idx="23915">
                  <c:v>2020.3910000000001</c:v>
                </c:pt>
                <c:pt idx="23916">
                  <c:v>2019.375</c:v>
                </c:pt>
                <c:pt idx="23917">
                  <c:v>2021.5619999999999</c:v>
                </c:pt>
                <c:pt idx="23918">
                  <c:v>2022.3440000000001</c:v>
                </c:pt>
                <c:pt idx="23919">
                  <c:v>2021.4059999999999</c:v>
                </c:pt>
                <c:pt idx="23920">
                  <c:v>2021.5619999999999</c:v>
                </c:pt>
                <c:pt idx="23921">
                  <c:v>2017.7339999999999</c:v>
                </c:pt>
                <c:pt idx="23922">
                  <c:v>2020</c:v>
                </c:pt>
                <c:pt idx="23923">
                  <c:v>2020.547</c:v>
                </c:pt>
                <c:pt idx="23924">
                  <c:v>2020.1559999999999</c:v>
                </c:pt>
                <c:pt idx="23925">
                  <c:v>2020.1559999999999</c:v>
                </c:pt>
                <c:pt idx="23926">
                  <c:v>2020.9369999999999</c:v>
                </c:pt>
                <c:pt idx="23927">
                  <c:v>2020.547</c:v>
                </c:pt>
                <c:pt idx="23928">
                  <c:v>2019.375</c:v>
                </c:pt>
                <c:pt idx="23929">
                  <c:v>2019.375</c:v>
                </c:pt>
                <c:pt idx="23930">
                  <c:v>2020.3910000000001</c:v>
                </c:pt>
                <c:pt idx="23931">
                  <c:v>2020.3910000000001</c:v>
                </c:pt>
                <c:pt idx="23932">
                  <c:v>2020.9369999999999</c:v>
                </c:pt>
                <c:pt idx="23933">
                  <c:v>2018.5940000000001</c:v>
                </c:pt>
                <c:pt idx="23934">
                  <c:v>2020.547</c:v>
                </c:pt>
                <c:pt idx="23935">
                  <c:v>2018.5940000000001</c:v>
                </c:pt>
                <c:pt idx="23936">
                  <c:v>2018.3589999999999</c:v>
                </c:pt>
                <c:pt idx="23937">
                  <c:v>2021.172</c:v>
                </c:pt>
                <c:pt idx="23938">
                  <c:v>2021.953</c:v>
                </c:pt>
                <c:pt idx="23939">
                  <c:v>2021.797</c:v>
                </c:pt>
                <c:pt idx="23940">
                  <c:v>2023.203</c:v>
                </c:pt>
                <c:pt idx="23941">
                  <c:v>2020.1559999999999</c:v>
                </c:pt>
                <c:pt idx="23942">
                  <c:v>2021.797</c:v>
                </c:pt>
                <c:pt idx="23943">
                  <c:v>2020.3910000000001</c:v>
                </c:pt>
                <c:pt idx="23944">
                  <c:v>2020</c:v>
                </c:pt>
                <c:pt idx="23945">
                  <c:v>2020.3910000000001</c:v>
                </c:pt>
                <c:pt idx="23946">
                  <c:v>2021.4059999999999</c:v>
                </c:pt>
                <c:pt idx="23947">
                  <c:v>2020.7809999999999</c:v>
                </c:pt>
                <c:pt idx="23948">
                  <c:v>2018.75</c:v>
                </c:pt>
                <c:pt idx="23949">
                  <c:v>2018.9839999999999</c:v>
                </c:pt>
                <c:pt idx="23950">
                  <c:v>2021.4059999999999</c:v>
                </c:pt>
                <c:pt idx="23951">
                  <c:v>2020.547</c:v>
                </c:pt>
                <c:pt idx="23952">
                  <c:v>2018.9839999999999</c:v>
                </c:pt>
                <c:pt idx="23953">
                  <c:v>2021.5619999999999</c:v>
                </c:pt>
                <c:pt idx="23954">
                  <c:v>2021.797</c:v>
                </c:pt>
                <c:pt idx="23955">
                  <c:v>2017.9690000000001</c:v>
                </c:pt>
                <c:pt idx="23956">
                  <c:v>2019.7660000000001</c:v>
                </c:pt>
                <c:pt idx="23957">
                  <c:v>2020.1559999999999</c:v>
                </c:pt>
                <c:pt idx="23958">
                  <c:v>2020.1559999999999</c:v>
                </c:pt>
                <c:pt idx="23959">
                  <c:v>2020.3910000000001</c:v>
                </c:pt>
                <c:pt idx="23960">
                  <c:v>2022.1869999999999</c:v>
                </c:pt>
                <c:pt idx="23961">
                  <c:v>2020</c:v>
                </c:pt>
                <c:pt idx="23962">
                  <c:v>2020.547</c:v>
                </c:pt>
                <c:pt idx="23963">
                  <c:v>2020</c:v>
                </c:pt>
                <c:pt idx="23964">
                  <c:v>2022.1869999999999</c:v>
                </c:pt>
                <c:pt idx="23965">
                  <c:v>2020.3910000000001</c:v>
                </c:pt>
                <c:pt idx="23966">
                  <c:v>2019.375</c:v>
                </c:pt>
                <c:pt idx="23967">
                  <c:v>2021.172</c:v>
                </c:pt>
                <c:pt idx="23968">
                  <c:v>2022.3440000000001</c:v>
                </c:pt>
                <c:pt idx="23969">
                  <c:v>2018.5940000000001</c:v>
                </c:pt>
                <c:pt idx="23970">
                  <c:v>2020.3910000000001</c:v>
                </c:pt>
                <c:pt idx="23971">
                  <c:v>2021.172</c:v>
                </c:pt>
                <c:pt idx="23972">
                  <c:v>2022.578</c:v>
                </c:pt>
                <c:pt idx="23973">
                  <c:v>2019.375</c:v>
                </c:pt>
                <c:pt idx="23974">
                  <c:v>2020</c:v>
                </c:pt>
                <c:pt idx="23975">
                  <c:v>2018.9839999999999</c:v>
                </c:pt>
                <c:pt idx="23976">
                  <c:v>2018.3589999999999</c:v>
                </c:pt>
                <c:pt idx="23977">
                  <c:v>2022.7339999999999</c:v>
                </c:pt>
                <c:pt idx="23978">
                  <c:v>2018.5940000000001</c:v>
                </c:pt>
                <c:pt idx="23979">
                  <c:v>2020.3910000000001</c:v>
                </c:pt>
                <c:pt idx="23980">
                  <c:v>2020.7809999999999</c:v>
                </c:pt>
                <c:pt idx="23981">
                  <c:v>2019.375</c:v>
                </c:pt>
                <c:pt idx="23982">
                  <c:v>2020.9369999999999</c:v>
                </c:pt>
                <c:pt idx="23983">
                  <c:v>2020</c:v>
                </c:pt>
                <c:pt idx="23984">
                  <c:v>2019.7660000000001</c:v>
                </c:pt>
                <c:pt idx="23985">
                  <c:v>2019.375</c:v>
                </c:pt>
                <c:pt idx="23986">
                  <c:v>2018.5940000000001</c:v>
                </c:pt>
                <c:pt idx="23987">
                  <c:v>2021.5619999999999</c:v>
                </c:pt>
                <c:pt idx="23988">
                  <c:v>2021.797</c:v>
                </c:pt>
                <c:pt idx="23989">
                  <c:v>2020.547</c:v>
                </c:pt>
                <c:pt idx="23990">
                  <c:v>2020.9369999999999</c:v>
                </c:pt>
                <c:pt idx="23991">
                  <c:v>2021.5619999999999</c:v>
                </c:pt>
                <c:pt idx="23992">
                  <c:v>2021.797</c:v>
                </c:pt>
                <c:pt idx="23993">
                  <c:v>2023.3589999999999</c:v>
                </c:pt>
                <c:pt idx="23994">
                  <c:v>2020.1559999999999</c:v>
                </c:pt>
                <c:pt idx="23995">
                  <c:v>2019.6089999999999</c:v>
                </c:pt>
                <c:pt idx="23996">
                  <c:v>2018.3589999999999</c:v>
                </c:pt>
                <c:pt idx="23997">
                  <c:v>2018.75</c:v>
                </c:pt>
                <c:pt idx="23998">
                  <c:v>2020.1559999999999</c:v>
                </c:pt>
                <c:pt idx="23999">
                  <c:v>2020</c:v>
                </c:pt>
                <c:pt idx="24000">
                  <c:v>2020.9369999999999</c:v>
                </c:pt>
                <c:pt idx="24001">
                  <c:v>2020.3910000000001</c:v>
                </c:pt>
                <c:pt idx="24002">
                  <c:v>2018.9839999999999</c:v>
                </c:pt>
                <c:pt idx="24003">
                  <c:v>2021.5619999999999</c:v>
                </c:pt>
                <c:pt idx="24004">
                  <c:v>2019.6089999999999</c:v>
                </c:pt>
                <c:pt idx="24005">
                  <c:v>2020.3910000000001</c:v>
                </c:pt>
                <c:pt idx="24006">
                  <c:v>2022.578</c:v>
                </c:pt>
                <c:pt idx="24007">
                  <c:v>2022.1869999999999</c:v>
                </c:pt>
                <c:pt idx="24008">
                  <c:v>2019.6089999999999</c:v>
                </c:pt>
                <c:pt idx="24009">
                  <c:v>2020.1559999999999</c:v>
                </c:pt>
                <c:pt idx="24010">
                  <c:v>2021.172</c:v>
                </c:pt>
                <c:pt idx="24011">
                  <c:v>2019.375</c:v>
                </c:pt>
                <c:pt idx="24012">
                  <c:v>2021.4059999999999</c:v>
                </c:pt>
                <c:pt idx="24013">
                  <c:v>2020.547</c:v>
                </c:pt>
                <c:pt idx="24014">
                  <c:v>2019.375</c:v>
                </c:pt>
                <c:pt idx="24015">
                  <c:v>2019.1410000000001</c:v>
                </c:pt>
                <c:pt idx="24016">
                  <c:v>2020.7809999999999</c:v>
                </c:pt>
                <c:pt idx="24017">
                  <c:v>2020.3910000000001</c:v>
                </c:pt>
                <c:pt idx="24018">
                  <c:v>2020.3910000000001</c:v>
                </c:pt>
                <c:pt idx="24019">
                  <c:v>2021.172</c:v>
                </c:pt>
                <c:pt idx="24020">
                  <c:v>2022.578</c:v>
                </c:pt>
                <c:pt idx="24021">
                  <c:v>2020.7809999999999</c:v>
                </c:pt>
                <c:pt idx="24022">
                  <c:v>2020.547</c:v>
                </c:pt>
                <c:pt idx="24023">
                  <c:v>2021.953</c:v>
                </c:pt>
                <c:pt idx="24024">
                  <c:v>2021.5619999999999</c:v>
                </c:pt>
                <c:pt idx="24025">
                  <c:v>2018.203</c:v>
                </c:pt>
                <c:pt idx="24026">
                  <c:v>2020.547</c:v>
                </c:pt>
                <c:pt idx="24027">
                  <c:v>2020.547</c:v>
                </c:pt>
                <c:pt idx="24028">
                  <c:v>2020</c:v>
                </c:pt>
                <c:pt idx="24029">
                  <c:v>2021.5619999999999</c:v>
                </c:pt>
                <c:pt idx="24030">
                  <c:v>2020</c:v>
                </c:pt>
                <c:pt idx="24031">
                  <c:v>2020.1559999999999</c:v>
                </c:pt>
                <c:pt idx="24032">
                  <c:v>2021.4059999999999</c:v>
                </c:pt>
                <c:pt idx="24033">
                  <c:v>2020.7809999999999</c:v>
                </c:pt>
                <c:pt idx="24034">
                  <c:v>2020</c:v>
                </c:pt>
                <c:pt idx="24035">
                  <c:v>2017.7339999999999</c:v>
                </c:pt>
                <c:pt idx="24036">
                  <c:v>2020.3910000000001</c:v>
                </c:pt>
                <c:pt idx="24037">
                  <c:v>2021.5619999999999</c:v>
                </c:pt>
                <c:pt idx="24038">
                  <c:v>2020.1559999999999</c:v>
                </c:pt>
                <c:pt idx="24039">
                  <c:v>2020.3910000000001</c:v>
                </c:pt>
                <c:pt idx="24040">
                  <c:v>2020.7809999999999</c:v>
                </c:pt>
                <c:pt idx="24041">
                  <c:v>2018.75</c:v>
                </c:pt>
                <c:pt idx="24042">
                  <c:v>2020.9369999999999</c:v>
                </c:pt>
                <c:pt idx="24043">
                  <c:v>2020.7809999999999</c:v>
                </c:pt>
                <c:pt idx="24044">
                  <c:v>2020.3910000000001</c:v>
                </c:pt>
                <c:pt idx="24045">
                  <c:v>2022.3440000000001</c:v>
                </c:pt>
                <c:pt idx="24046">
                  <c:v>2019.1410000000001</c:v>
                </c:pt>
                <c:pt idx="24047">
                  <c:v>2021.4059999999999</c:v>
                </c:pt>
                <c:pt idx="24048">
                  <c:v>2019.6089999999999</c:v>
                </c:pt>
                <c:pt idx="24049">
                  <c:v>2022.1869999999999</c:v>
                </c:pt>
                <c:pt idx="24050">
                  <c:v>2019.6089999999999</c:v>
                </c:pt>
                <c:pt idx="24051">
                  <c:v>2020.547</c:v>
                </c:pt>
                <c:pt idx="24052">
                  <c:v>2021.797</c:v>
                </c:pt>
                <c:pt idx="24053">
                  <c:v>2020.9369999999999</c:v>
                </c:pt>
                <c:pt idx="24054">
                  <c:v>2022.1869999999999</c:v>
                </c:pt>
                <c:pt idx="24055">
                  <c:v>2020.7809999999999</c:v>
                </c:pt>
                <c:pt idx="24056">
                  <c:v>2019.6089999999999</c:v>
                </c:pt>
                <c:pt idx="24057">
                  <c:v>2021.5619999999999</c:v>
                </c:pt>
                <c:pt idx="24058">
                  <c:v>2020.9369999999999</c:v>
                </c:pt>
                <c:pt idx="24059">
                  <c:v>2020.9369999999999</c:v>
                </c:pt>
                <c:pt idx="24060">
                  <c:v>2019.7660000000001</c:v>
                </c:pt>
                <c:pt idx="24061">
                  <c:v>2021.4059999999999</c:v>
                </c:pt>
                <c:pt idx="24062">
                  <c:v>2020.7809999999999</c:v>
                </c:pt>
                <c:pt idx="24063">
                  <c:v>2020.9369999999999</c:v>
                </c:pt>
                <c:pt idx="24064">
                  <c:v>2020.9369999999999</c:v>
                </c:pt>
                <c:pt idx="24065">
                  <c:v>2019.1410000000001</c:v>
                </c:pt>
                <c:pt idx="24066">
                  <c:v>2019.6089999999999</c:v>
                </c:pt>
                <c:pt idx="24067">
                  <c:v>2021.172</c:v>
                </c:pt>
                <c:pt idx="24068">
                  <c:v>2019.7660000000001</c:v>
                </c:pt>
                <c:pt idx="24069">
                  <c:v>2021.5619999999999</c:v>
                </c:pt>
                <c:pt idx="24070">
                  <c:v>2020.547</c:v>
                </c:pt>
                <c:pt idx="24071">
                  <c:v>2021.953</c:v>
                </c:pt>
                <c:pt idx="24072">
                  <c:v>2019.375</c:v>
                </c:pt>
                <c:pt idx="24073">
                  <c:v>2021.4059999999999</c:v>
                </c:pt>
                <c:pt idx="24074">
                  <c:v>2022.9690000000001</c:v>
                </c:pt>
                <c:pt idx="24075">
                  <c:v>2019.375</c:v>
                </c:pt>
                <c:pt idx="24076">
                  <c:v>2017.9690000000001</c:v>
                </c:pt>
                <c:pt idx="24077">
                  <c:v>2022.1869999999999</c:v>
                </c:pt>
                <c:pt idx="24078">
                  <c:v>2020</c:v>
                </c:pt>
                <c:pt idx="24079">
                  <c:v>2020.1559999999999</c:v>
                </c:pt>
                <c:pt idx="24080">
                  <c:v>2021.5619999999999</c:v>
                </c:pt>
                <c:pt idx="24081">
                  <c:v>2019.7660000000001</c:v>
                </c:pt>
                <c:pt idx="24082">
                  <c:v>2020.547</c:v>
                </c:pt>
                <c:pt idx="24083">
                  <c:v>2021.797</c:v>
                </c:pt>
                <c:pt idx="24084">
                  <c:v>2019.6089999999999</c:v>
                </c:pt>
                <c:pt idx="24085">
                  <c:v>2021.172</c:v>
                </c:pt>
                <c:pt idx="24086">
                  <c:v>2021.797</c:v>
                </c:pt>
                <c:pt idx="24087">
                  <c:v>2017.7339999999999</c:v>
                </c:pt>
                <c:pt idx="24088">
                  <c:v>2024.375</c:v>
                </c:pt>
                <c:pt idx="24089">
                  <c:v>2019.7660000000001</c:v>
                </c:pt>
                <c:pt idx="24090">
                  <c:v>2020.7809999999999</c:v>
                </c:pt>
                <c:pt idx="24091">
                  <c:v>2018.9839999999999</c:v>
                </c:pt>
                <c:pt idx="24092">
                  <c:v>2022.7339999999999</c:v>
                </c:pt>
                <c:pt idx="24093">
                  <c:v>2020.9369999999999</c:v>
                </c:pt>
                <c:pt idx="24094">
                  <c:v>2021.797</c:v>
                </c:pt>
                <c:pt idx="24095">
                  <c:v>2022.3440000000001</c:v>
                </c:pt>
                <c:pt idx="24096">
                  <c:v>2019.375</c:v>
                </c:pt>
                <c:pt idx="24097">
                  <c:v>2021.4059999999999</c:v>
                </c:pt>
                <c:pt idx="24098">
                  <c:v>2022.3440000000001</c:v>
                </c:pt>
                <c:pt idx="24099">
                  <c:v>2022.7339999999999</c:v>
                </c:pt>
                <c:pt idx="24100">
                  <c:v>2020.3910000000001</c:v>
                </c:pt>
                <c:pt idx="24101">
                  <c:v>2019.1410000000001</c:v>
                </c:pt>
                <c:pt idx="24102">
                  <c:v>2020.547</c:v>
                </c:pt>
                <c:pt idx="24103">
                  <c:v>2021.797</c:v>
                </c:pt>
                <c:pt idx="24104">
                  <c:v>2020.3910000000001</c:v>
                </c:pt>
                <c:pt idx="24105">
                  <c:v>2020.7809999999999</c:v>
                </c:pt>
                <c:pt idx="24106">
                  <c:v>2019.7660000000001</c:v>
                </c:pt>
                <c:pt idx="24107">
                  <c:v>2019.6089999999999</c:v>
                </c:pt>
                <c:pt idx="24108">
                  <c:v>2020.3910000000001</c:v>
                </c:pt>
                <c:pt idx="24109">
                  <c:v>2018.75</c:v>
                </c:pt>
                <c:pt idx="24110">
                  <c:v>2020.1559999999999</c:v>
                </c:pt>
                <c:pt idx="24111">
                  <c:v>2020.9369999999999</c:v>
                </c:pt>
                <c:pt idx="24112">
                  <c:v>2021.5619999999999</c:v>
                </c:pt>
                <c:pt idx="24113">
                  <c:v>2020</c:v>
                </c:pt>
                <c:pt idx="24114">
                  <c:v>2019.375</c:v>
                </c:pt>
                <c:pt idx="24115">
                  <c:v>2020.3910000000001</c:v>
                </c:pt>
                <c:pt idx="24116">
                  <c:v>2021.953</c:v>
                </c:pt>
                <c:pt idx="24117">
                  <c:v>2021.5619999999999</c:v>
                </c:pt>
                <c:pt idx="24118">
                  <c:v>2020.7809999999999</c:v>
                </c:pt>
                <c:pt idx="24119">
                  <c:v>2020.1559999999999</c:v>
                </c:pt>
                <c:pt idx="24120">
                  <c:v>2018.9839999999999</c:v>
                </c:pt>
                <c:pt idx="24121">
                  <c:v>2021.4059999999999</c:v>
                </c:pt>
                <c:pt idx="24122">
                  <c:v>2022.1869999999999</c:v>
                </c:pt>
                <c:pt idx="24123">
                  <c:v>2021.5619999999999</c:v>
                </c:pt>
                <c:pt idx="24124">
                  <c:v>2022.1869999999999</c:v>
                </c:pt>
                <c:pt idx="24125">
                  <c:v>2020.7809999999999</c:v>
                </c:pt>
                <c:pt idx="24126">
                  <c:v>2019.7660000000001</c:v>
                </c:pt>
                <c:pt idx="24127">
                  <c:v>2021.4059999999999</c:v>
                </c:pt>
                <c:pt idx="24128">
                  <c:v>2018.3589999999999</c:v>
                </c:pt>
                <c:pt idx="24129">
                  <c:v>2021.5619999999999</c:v>
                </c:pt>
                <c:pt idx="24130">
                  <c:v>2019.1410000000001</c:v>
                </c:pt>
                <c:pt idx="24131">
                  <c:v>2020.547</c:v>
                </c:pt>
                <c:pt idx="24132">
                  <c:v>2021.953</c:v>
                </c:pt>
                <c:pt idx="24133">
                  <c:v>2021.172</c:v>
                </c:pt>
                <c:pt idx="24134">
                  <c:v>2021.4059999999999</c:v>
                </c:pt>
                <c:pt idx="24135">
                  <c:v>2017.578</c:v>
                </c:pt>
                <c:pt idx="24136">
                  <c:v>2022.578</c:v>
                </c:pt>
                <c:pt idx="24137">
                  <c:v>2022.3440000000001</c:v>
                </c:pt>
                <c:pt idx="24138">
                  <c:v>2021.5619999999999</c:v>
                </c:pt>
                <c:pt idx="24139">
                  <c:v>2020.3910000000001</c:v>
                </c:pt>
                <c:pt idx="24140">
                  <c:v>2023.5940000000001</c:v>
                </c:pt>
                <c:pt idx="24141">
                  <c:v>2018.5940000000001</c:v>
                </c:pt>
                <c:pt idx="24142">
                  <c:v>2020.7809999999999</c:v>
                </c:pt>
                <c:pt idx="24143">
                  <c:v>2021.172</c:v>
                </c:pt>
                <c:pt idx="24144">
                  <c:v>2019.6089999999999</c:v>
                </c:pt>
                <c:pt idx="24145">
                  <c:v>2019.1410000000001</c:v>
                </c:pt>
                <c:pt idx="24146">
                  <c:v>2020.9369999999999</c:v>
                </c:pt>
                <c:pt idx="24147">
                  <c:v>2020</c:v>
                </c:pt>
                <c:pt idx="24148">
                  <c:v>2019.7660000000001</c:v>
                </c:pt>
                <c:pt idx="24149">
                  <c:v>2020</c:v>
                </c:pt>
                <c:pt idx="24150">
                  <c:v>2018.75</c:v>
                </c:pt>
                <c:pt idx="24151">
                  <c:v>2020.547</c:v>
                </c:pt>
                <c:pt idx="24152">
                  <c:v>2020.1559999999999</c:v>
                </c:pt>
                <c:pt idx="24153">
                  <c:v>2020.1559999999999</c:v>
                </c:pt>
                <c:pt idx="24154">
                  <c:v>2018.75</c:v>
                </c:pt>
                <c:pt idx="24155">
                  <c:v>2020.1559999999999</c:v>
                </c:pt>
                <c:pt idx="24156">
                  <c:v>2021.5619999999999</c:v>
                </c:pt>
                <c:pt idx="24157">
                  <c:v>2020</c:v>
                </c:pt>
                <c:pt idx="24158">
                  <c:v>2019.7660000000001</c:v>
                </c:pt>
                <c:pt idx="24159">
                  <c:v>2019.375</c:v>
                </c:pt>
                <c:pt idx="24160">
                  <c:v>2021.953</c:v>
                </c:pt>
                <c:pt idx="24161">
                  <c:v>2020</c:v>
                </c:pt>
                <c:pt idx="24162">
                  <c:v>2020</c:v>
                </c:pt>
                <c:pt idx="24163">
                  <c:v>2018.9839999999999</c:v>
                </c:pt>
                <c:pt idx="24164">
                  <c:v>2021.5619999999999</c:v>
                </c:pt>
                <c:pt idx="24165">
                  <c:v>2020.7809999999999</c:v>
                </c:pt>
                <c:pt idx="24166">
                  <c:v>2020</c:v>
                </c:pt>
                <c:pt idx="24167">
                  <c:v>2019.1410000000001</c:v>
                </c:pt>
                <c:pt idx="24168">
                  <c:v>2022.7339999999999</c:v>
                </c:pt>
                <c:pt idx="24169">
                  <c:v>2021.5619999999999</c:v>
                </c:pt>
                <c:pt idx="24170">
                  <c:v>2020.547</c:v>
                </c:pt>
                <c:pt idx="24171">
                  <c:v>2020</c:v>
                </c:pt>
                <c:pt idx="24172">
                  <c:v>2018.75</c:v>
                </c:pt>
                <c:pt idx="24173">
                  <c:v>2020</c:v>
                </c:pt>
                <c:pt idx="24174">
                  <c:v>2020.3910000000001</c:v>
                </c:pt>
                <c:pt idx="24175">
                  <c:v>2022.1869999999999</c:v>
                </c:pt>
                <c:pt idx="24176">
                  <c:v>2019.375</c:v>
                </c:pt>
                <c:pt idx="24177">
                  <c:v>2020.7809999999999</c:v>
                </c:pt>
                <c:pt idx="24178">
                  <c:v>2018.75</c:v>
                </c:pt>
                <c:pt idx="24179">
                  <c:v>2020.3910000000001</c:v>
                </c:pt>
                <c:pt idx="24180">
                  <c:v>2021.953</c:v>
                </c:pt>
                <c:pt idx="24181">
                  <c:v>2020.9369999999999</c:v>
                </c:pt>
                <c:pt idx="24182">
                  <c:v>2019.7660000000001</c:v>
                </c:pt>
                <c:pt idx="24183">
                  <c:v>2017.9690000000001</c:v>
                </c:pt>
                <c:pt idx="24184">
                  <c:v>2020.9369999999999</c:v>
                </c:pt>
                <c:pt idx="24185">
                  <c:v>2019.6089999999999</c:v>
                </c:pt>
                <c:pt idx="24186">
                  <c:v>2018.9839999999999</c:v>
                </c:pt>
                <c:pt idx="24187">
                  <c:v>2023.203</c:v>
                </c:pt>
                <c:pt idx="24188">
                  <c:v>2018.75</c:v>
                </c:pt>
                <c:pt idx="24189">
                  <c:v>2021.172</c:v>
                </c:pt>
                <c:pt idx="24190">
                  <c:v>2019.375</c:v>
                </c:pt>
                <c:pt idx="24191">
                  <c:v>2018.203</c:v>
                </c:pt>
                <c:pt idx="24192">
                  <c:v>2019.375</c:v>
                </c:pt>
                <c:pt idx="24193">
                  <c:v>2020.7809999999999</c:v>
                </c:pt>
                <c:pt idx="24194">
                  <c:v>2020.3910000000001</c:v>
                </c:pt>
                <c:pt idx="24195">
                  <c:v>2020.547</c:v>
                </c:pt>
                <c:pt idx="24196">
                  <c:v>2021.953</c:v>
                </c:pt>
                <c:pt idx="24197">
                  <c:v>2020.1559999999999</c:v>
                </c:pt>
                <c:pt idx="24198">
                  <c:v>2018.75</c:v>
                </c:pt>
                <c:pt idx="24199">
                  <c:v>2019.1410000000001</c:v>
                </c:pt>
                <c:pt idx="24200">
                  <c:v>2020</c:v>
                </c:pt>
                <c:pt idx="24201">
                  <c:v>2022.1869999999999</c:v>
                </c:pt>
                <c:pt idx="24202">
                  <c:v>2020.7809999999999</c:v>
                </c:pt>
                <c:pt idx="24203">
                  <c:v>2020.1559999999999</c:v>
                </c:pt>
                <c:pt idx="24204">
                  <c:v>2021.4059999999999</c:v>
                </c:pt>
                <c:pt idx="24205">
                  <c:v>2020</c:v>
                </c:pt>
                <c:pt idx="24206">
                  <c:v>2021.5619999999999</c:v>
                </c:pt>
                <c:pt idx="24207">
                  <c:v>2020.7809999999999</c:v>
                </c:pt>
                <c:pt idx="24208">
                  <c:v>2018.75</c:v>
                </c:pt>
                <c:pt idx="24209">
                  <c:v>2020.7809999999999</c:v>
                </c:pt>
                <c:pt idx="24210">
                  <c:v>2020.3910000000001</c:v>
                </c:pt>
                <c:pt idx="24211">
                  <c:v>2019.375</c:v>
                </c:pt>
                <c:pt idx="24212">
                  <c:v>2020.3910000000001</c:v>
                </c:pt>
                <c:pt idx="24213">
                  <c:v>2021.5619999999999</c:v>
                </c:pt>
                <c:pt idx="24214">
                  <c:v>2018.203</c:v>
                </c:pt>
                <c:pt idx="24215">
                  <c:v>2018.3589999999999</c:v>
                </c:pt>
                <c:pt idx="24216">
                  <c:v>2021.5619999999999</c:v>
                </c:pt>
                <c:pt idx="24217">
                  <c:v>2020.9369999999999</c:v>
                </c:pt>
                <c:pt idx="24218">
                  <c:v>2021.172</c:v>
                </c:pt>
                <c:pt idx="24219">
                  <c:v>2020.9369999999999</c:v>
                </c:pt>
                <c:pt idx="24220">
                  <c:v>2020</c:v>
                </c:pt>
                <c:pt idx="24221">
                  <c:v>2021.797</c:v>
                </c:pt>
                <c:pt idx="24222">
                  <c:v>2018.9839999999999</c:v>
                </c:pt>
                <c:pt idx="24223">
                  <c:v>2020.3910000000001</c:v>
                </c:pt>
                <c:pt idx="24224">
                  <c:v>2020.1559999999999</c:v>
                </c:pt>
                <c:pt idx="24225">
                  <c:v>2020.547</c:v>
                </c:pt>
                <c:pt idx="24226">
                  <c:v>2021.953</c:v>
                </c:pt>
                <c:pt idx="24227">
                  <c:v>2020.3910000000001</c:v>
                </c:pt>
                <c:pt idx="24228">
                  <c:v>2018.9839999999999</c:v>
                </c:pt>
                <c:pt idx="24229">
                  <c:v>2020.9369999999999</c:v>
                </c:pt>
                <c:pt idx="24230">
                  <c:v>2022.578</c:v>
                </c:pt>
                <c:pt idx="24231">
                  <c:v>2019.6089999999999</c:v>
                </c:pt>
                <c:pt idx="24232">
                  <c:v>2017.9690000000001</c:v>
                </c:pt>
                <c:pt idx="24233">
                  <c:v>2018.5940000000001</c:v>
                </c:pt>
                <c:pt idx="24234">
                  <c:v>2019.7660000000001</c:v>
                </c:pt>
                <c:pt idx="24235">
                  <c:v>2019.7660000000001</c:v>
                </c:pt>
                <c:pt idx="24236">
                  <c:v>2020.1559999999999</c:v>
                </c:pt>
                <c:pt idx="24237">
                  <c:v>2020.9369999999999</c:v>
                </c:pt>
                <c:pt idx="24238">
                  <c:v>2017.9690000000001</c:v>
                </c:pt>
                <c:pt idx="24239">
                  <c:v>2020.547</c:v>
                </c:pt>
                <c:pt idx="24240">
                  <c:v>2019.6089999999999</c:v>
                </c:pt>
                <c:pt idx="24241">
                  <c:v>2018.203</c:v>
                </c:pt>
                <c:pt idx="24242">
                  <c:v>2019.7660000000001</c:v>
                </c:pt>
                <c:pt idx="24243">
                  <c:v>2020.3910000000001</c:v>
                </c:pt>
                <c:pt idx="24244">
                  <c:v>2018.75</c:v>
                </c:pt>
                <c:pt idx="24245">
                  <c:v>2020.7809999999999</c:v>
                </c:pt>
                <c:pt idx="24246">
                  <c:v>2021.5619999999999</c:v>
                </c:pt>
                <c:pt idx="24247">
                  <c:v>2022.1869999999999</c:v>
                </c:pt>
                <c:pt idx="24248">
                  <c:v>2021.4059999999999</c:v>
                </c:pt>
                <c:pt idx="24249">
                  <c:v>2022.9690000000001</c:v>
                </c:pt>
                <c:pt idx="24250">
                  <c:v>2017.578</c:v>
                </c:pt>
                <c:pt idx="24251">
                  <c:v>2020</c:v>
                </c:pt>
                <c:pt idx="24252">
                  <c:v>2020</c:v>
                </c:pt>
                <c:pt idx="24253">
                  <c:v>2020.3910000000001</c:v>
                </c:pt>
                <c:pt idx="24254">
                  <c:v>2019.6089999999999</c:v>
                </c:pt>
                <c:pt idx="24255">
                  <c:v>2019.6089999999999</c:v>
                </c:pt>
                <c:pt idx="24256">
                  <c:v>2021.172</c:v>
                </c:pt>
                <c:pt idx="24257">
                  <c:v>2020.3910000000001</c:v>
                </c:pt>
                <c:pt idx="24258">
                  <c:v>2020</c:v>
                </c:pt>
                <c:pt idx="24259">
                  <c:v>2020.1559999999999</c:v>
                </c:pt>
                <c:pt idx="24260">
                  <c:v>2023.203</c:v>
                </c:pt>
                <c:pt idx="24261">
                  <c:v>2022.7339999999999</c:v>
                </c:pt>
                <c:pt idx="24262">
                  <c:v>2018.9839999999999</c:v>
                </c:pt>
                <c:pt idx="24263">
                  <c:v>2019.6089999999999</c:v>
                </c:pt>
                <c:pt idx="24264">
                  <c:v>2020.547</c:v>
                </c:pt>
                <c:pt idx="24265">
                  <c:v>2020.7809999999999</c:v>
                </c:pt>
                <c:pt idx="24266">
                  <c:v>2020.9369999999999</c:v>
                </c:pt>
                <c:pt idx="24267">
                  <c:v>2021.172</c:v>
                </c:pt>
                <c:pt idx="24268">
                  <c:v>2024.6089999999999</c:v>
                </c:pt>
                <c:pt idx="24269">
                  <c:v>2021.797</c:v>
                </c:pt>
                <c:pt idx="24270">
                  <c:v>2021.172</c:v>
                </c:pt>
                <c:pt idx="24271">
                  <c:v>2021.797</c:v>
                </c:pt>
                <c:pt idx="24272">
                  <c:v>2018.3589999999999</c:v>
                </c:pt>
                <c:pt idx="24273">
                  <c:v>2022.1869999999999</c:v>
                </c:pt>
                <c:pt idx="24274">
                  <c:v>2020.3910000000001</c:v>
                </c:pt>
                <c:pt idx="24275">
                  <c:v>2020.7809999999999</c:v>
                </c:pt>
                <c:pt idx="24276">
                  <c:v>2021.4059999999999</c:v>
                </c:pt>
                <c:pt idx="24277">
                  <c:v>2020</c:v>
                </c:pt>
                <c:pt idx="24278">
                  <c:v>2019.7660000000001</c:v>
                </c:pt>
                <c:pt idx="24279">
                  <c:v>2020.9369999999999</c:v>
                </c:pt>
                <c:pt idx="24280">
                  <c:v>2021.172</c:v>
                </c:pt>
                <c:pt idx="24281">
                  <c:v>2022.1869999999999</c:v>
                </c:pt>
                <c:pt idx="24282">
                  <c:v>2021.172</c:v>
                </c:pt>
                <c:pt idx="24283">
                  <c:v>2019.7660000000001</c:v>
                </c:pt>
                <c:pt idx="24284">
                  <c:v>2020.3910000000001</c:v>
                </c:pt>
                <c:pt idx="24285">
                  <c:v>2022.1869999999999</c:v>
                </c:pt>
                <c:pt idx="24286">
                  <c:v>2020.9369999999999</c:v>
                </c:pt>
                <c:pt idx="24287">
                  <c:v>2020.1559999999999</c:v>
                </c:pt>
                <c:pt idx="24288">
                  <c:v>2020</c:v>
                </c:pt>
                <c:pt idx="24289">
                  <c:v>2021.5619999999999</c:v>
                </c:pt>
                <c:pt idx="24290">
                  <c:v>2022.3440000000001</c:v>
                </c:pt>
                <c:pt idx="24291">
                  <c:v>2018.5940000000001</c:v>
                </c:pt>
                <c:pt idx="24292">
                  <c:v>2019.375</c:v>
                </c:pt>
                <c:pt idx="24293">
                  <c:v>2021.953</c:v>
                </c:pt>
                <c:pt idx="24294">
                  <c:v>2021.953</c:v>
                </c:pt>
                <c:pt idx="24295">
                  <c:v>2019.6089999999999</c:v>
                </c:pt>
                <c:pt idx="24296">
                  <c:v>2020.9369999999999</c:v>
                </c:pt>
                <c:pt idx="24297">
                  <c:v>2020</c:v>
                </c:pt>
                <c:pt idx="24298">
                  <c:v>2021.4059999999999</c:v>
                </c:pt>
                <c:pt idx="24299">
                  <c:v>2020.9369999999999</c:v>
                </c:pt>
                <c:pt idx="24300">
                  <c:v>2021.172</c:v>
                </c:pt>
                <c:pt idx="24301">
                  <c:v>2021.172</c:v>
                </c:pt>
                <c:pt idx="24302">
                  <c:v>2021.4059999999999</c:v>
                </c:pt>
                <c:pt idx="24303">
                  <c:v>2021.172</c:v>
                </c:pt>
                <c:pt idx="24304">
                  <c:v>2020.1559999999999</c:v>
                </c:pt>
                <c:pt idx="24305">
                  <c:v>2022.9690000000001</c:v>
                </c:pt>
                <c:pt idx="24306">
                  <c:v>2019.1410000000001</c:v>
                </c:pt>
                <c:pt idx="24307">
                  <c:v>2020.1559999999999</c:v>
                </c:pt>
                <c:pt idx="24308">
                  <c:v>2020.7809999999999</c:v>
                </c:pt>
                <c:pt idx="24309">
                  <c:v>2020.9369999999999</c:v>
                </c:pt>
                <c:pt idx="24310">
                  <c:v>2019.6089999999999</c:v>
                </c:pt>
                <c:pt idx="24311">
                  <c:v>2019.6089999999999</c:v>
                </c:pt>
                <c:pt idx="24312">
                  <c:v>2020.1559999999999</c:v>
                </c:pt>
                <c:pt idx="24313">
                  <c:v>2020.9369999999999</c:v>
                </c:pt>
                <c:pt idx="24314">
                  <c:v>2020</c:v>
                </c:pt>
                <c:pt idx="24315">
                  <c:v>2020</c:v>
                </c:pt>
                <c:pt idx="24316">
                  <c:v>2021.953</c:v>
                </c:pt>
                <c:pt idx="24317">
                  <c:v>2022.578</c:v>
                </c:pt>
                <c:pt idx="24318">
                  <c:v>2020</c:v>
                </c:pt>
                <c:pt idx="24319">
                  <c:v>2020.7809999999999</c:v>
                </c:pt>
                <c:pt idx="24320">
                  <c:v>2022.3440000000001</c:v>
                </c:pt>
                <c:pt idx="24321">
                  <c:v>2020</c:v>
                </c:pt>
                <c:pt idx="24322">
                  <c:v>2022.3440000000001</c:v>
                </c:pt>
                <c:pt idx="24323">
                  <c:v>2022.1869999999999</c:v>
                </c:pt>
                <c:pt idx="24324">
                  <c:v>2020.7809999999999</c:v>
                </c:pt>
                <c:pt idx="24325">
                  <c:v>2020.3910000000001</c:v>
                </c:pt>
                <c:pt idx="24326">
                  <c:v>2019.6089999999999</c:v>
                </c:pt>
                <c:pt idx="24327">
                  <c:v>2021.953</c:v>
                </c:pt>
                <c:pt idx="24328">
                  <c:v>2021.5619999999999</c:v>
                </c:pt>
                <c:pt idx="24329">
                  <c:v>2022.578</c:v>
                </c:pt>
                <c:pt idx="24330">
                  <c:v>2021.797</c:v>
                </c:pt>
                <c:pt idx="24331">
                  <c:v>2019.7660000000001</c:v>
                </c:pt>
                <c:pt idx="24332">
                  <c:v>2019.375</c:v>
                </c:pt>
                <c:pt idx="24333">
                  <c:v>2020.547</c:v>
                </c:pt>
                <c:pt idx="24334">
                  <c:v>2019.1410000000001</c:v>
                </c:pt>
                <c:pt idx="24335">
                  <c:v>2021.172</c:v>
                </c:pt>
                <c:pt idx="24336">
                  <c:v>2020.1559999999999</c:v>
                </c:pt>
                <c:pt idx="24337">
                  <c:v>2019.7660000000001</c:v>
                </c:pt>
                <c:pt idx="24338">
                  <c:v>2021.4059999999999</c:v>
                </c:pt>
                <c:pt idx="24339">
                  <c:v>2020.3910000000001</c:v>
                </c:pt>
                <c:pt idx="24340">
                  <c:v>2020.1559999999999</c:v>
                </c:pt>
                <c:pt idx="24341">
                  <c:v>2021.5619999999999</c:v>
                </c:pt>
                <c:pt idx="24342">
                  <c:v>2018.9839999999999</c:v>
                </c:pt>
                <c:pt idx="24343">
                  <c:v>2019.6089999999999</c:v>
                </c:pt>
                <c:pt idx="24344">
                  <c:v>2019.7660000000001</c:v>
                </c:pt>
                <c:pt idx="24345">
                  <c:v>2021.953</c:v>
                </c:pt>
                <c:pt idx="24346">
                  <c:v>2020.7809999999999</c:v>
                </c:pt>
                <c:pt idx="24347">
                  <c:v>2020</c:v>
                </c:pt>
                <c:pt idx="24348">
                  <c:v>2020.9369999999999</c:v>
                </c:pt>
                <c:pt idx="24349">
                  <c:v>2020.7809999999999</c:v>
                </c:pt>
                <c:pt idx="24350">
                  <c:v>2021.5619999999999</c:v>
                </c:pt>
                <c:pt idx="24351">
                  <c:v>2020</c:v>
                </c:pt>
                <c:pt idx="24352">
                  <c:v>2020.7809999999999</c:v>
                </c:pt>
                <c:pt idx="24353">
                  <c:v>2020.547</c:v>
                </c:pt>
                <c:pt idx="24354">
                  <c:v>2020.9369999999999</c:v>
                </c:pt>
                <c:pt idx="24355">
                  <c:v>2020.547</c:v>
                </c:pt>
                <c:pt idx="24356">
                  <c:v>2020</c:v>
                </c:pt>
                <c:pt idx="24357">
                  <c:v>2019.6089999999999</c:v>
                </c:pt>
                <c:pt idx="24358">
                  <c:v>2021.172</c:v>
                </c:pt>
                <c:pt idx="24359">
                  <c:v>2019.6089999999999</c:v>
                </c:pt>
                <c:pt idx="24360">
                  <c:v>2017.9690000000001</c:v>
                </c:pt>
                <c:pt idx="24361">
                  <c:v>2022.578</c:v>
                </c:pt>
                <c:pt idx="24362">
                  <c:v>2020.7809999999999</c:v>
                </c:pt>
                <c:pt idx="24363">
                  <c:v>2018.5940000000001</c:v>
                </c:pt>
                <c:pt idx="24364">
                  <c:v>2020</c:v>
                </c:pt>
                <c:pt idx="24365">
                  <c:v>2021.4059999999999</c:v>
                </c:pt>
                <c:pt idx="24366">
                  <c:v>2020.7809999999999</c:v>
                </c:pt>
                <c:pt idx="24367">
                  <c:v>2019.6089999999999</c:v>
                </c:pt>
                <c:pt idx="24368">
                  <c:v>2022.7339999999999</c:v>
                </c:pt>
                <c:pt idx="24369">
                  <c:v>2019.7660000000001</c:v>
                </c:pt>
                <c:pt idx="24370">
                  <c:v>2022.7339999999999</c:v>
                </c:pt>
                <c:pt idx="24371">
                  <c:v>2020.7809999999999</c:v>
                </c:pt>
                <c:pt idx="24372">
                  <c:v>2018.75</c:v>
                </c:pt>
                <c:pt idx="24373">
                  <c:v>2021.5619999999999</c:v>
                </c:pt>
                <c:pt idx="24374">
                  <c:v>2021.172</c:v>
                </c:pt>
                <c:pt idx="24375">
                  <c:v>2019.7660000000001</c:v>
                </c:pt>
                <c:pt idx="24376">
                  <c:v>2020.547</c:v>
                </c:pt>
                <c:pt idx="24377">
                  <c:v>2020.1559999999999</c:v>
                </c:pt>
                <c:pt idx="24378">
                  <c:v>2020.7809999999999</c:v>
                </c:pt>
                <c:pt idx="24379">
                  <c:v>2020.7809999999999</c:v>
                </c:pt>
                <c:pt idx="24380">
                  <c:v>2020.547</c:v>
                </c:pt>
                <c:pt idx="24381">
                  <c:v>2018.5940000000001</c:v>
                </c:pt>
                <c:pt idx="24382">
                  <c:v>2020.1559999999999</c:v>
                </c:pt>
                <c:pt idx="24383">
                  <c:v>2022.578</c:v>
                </c:pt>
                <c:pt idx="24384">
                  <c:v>2019.1410000000001</c:v>
                </c:pt>
                <c:pt idx="24385">
                  <c:v>2020.3910000000001</c:v>
                </c:pt>
                <c:pt idx="24386">
                  <c:v>2020.7809999999999</c:v>
                </c:pt>
                <c:pt idx="24387">
                  <c:v>2020.9369999999999</c:v>
                </c:pt>
                <c:pt idx="24388">
                  <c:v>2018.203</c:v>
                </c:pt>
                <c:pt idx="24389">
                  <c:v>2021.4059999999999</c:v>
                </c:pt>
                <c:pt idx="24390">
                  <c:v>2019.7660000000001</c:v>
                </c:pt>
                <c:pt idx="24391">
                  <c:v>2019.7660000000001</c:v>
                </c:pt>
                <c:pt idx="24392">
                  <c:v>2021.797</c:v>
                </c:pt>
                <c:pt idx="24393">
                  <c:v>2021.172</c:v>
                </c:pt>
                <c:pt idx="24394">
                  <c:v>2020</c:v>
                </c:pt>
                <c:pt idx="24395">
                  <c:v>2021.5619999999999</c:v>
                </c:pt>
                <c:pt idx="24396">
                  <c:v>2020.3910000000001</c:v>
                </c:pt>
                <c:pt idx="24397">
                  <c:v>2019.7660000000001</c:v>
                </c:pt>
                <c:pt idx="24398">
                  <c:v>2021.5619999999999</c:v>
                </c:pt>
                <c:pt idx="24399">
                  <c:v>2021.172</c:v>
                </c:pt>
                <c:pt idx="24400">
                  <c:v>2021.4059999999999</c:v>
                </c:pt>
                <c:pt idx="24401">
                  <c:v>2018.5940000000001</c:v>
                </c:pt>
                <c:pt idx="24402">
                  <c:v>2019.1410000000001</c:v>
                </c:pt>
                <c:pt idx="24403">
                  <c:v>2019.375</c:v>
                </c:pt>
                <c:pt idx="24404">
                  <c:v>2020.7809999999999</c:v>
                </c:pt>
                <c:pt idx="24405">
                  <c:v>2020.1559999999999</c:v>
                </c:pt>
                <c:pt idx="24406">
                  <c:v>2019.375</c:v>
                </c:pt>
                <c:pt idx="24407">
                  <c:v>2020.1559999999999</c:v>
                </c:pt>
                <c:pt idx="24408">
                  <c:v>2018.9839999999999</c:v>
                </c:pt>
                <c:pt idx="24409">
                  <c:v>2022.1869999999999</c:v>
                </c:pt>
                <c:pt idx="24410">
                  <c:v>2020.7809999999999</c:v>
                </c:pt>
                <c:pt idx="24411">
                  <c:v>2020.1559999999999</c:v>
                </c:pt>
                <c:pt idx="24412">
                  <c:v>2019.1410000000001</c:v>
                </c:pt>
                <c:pt idx="24413">
                  <c:v>2020.9369999999999</c:v>
                </c:pt>
                <c:pt idx="24414">
                  <c:v>2019.6089999999999</c:v>
                </c:pt>
                <c:pt idx="24415">
                  <c:v>2022.1869999999999</c:v>
                </c:pt>
                <c:pt idx="24416">
                  <c:v>2022.578</c:v>
                </c:pt>
                <c:pt idx="24417">
                  <c:v>2018.9839999999999</c:v>
                </c:pt>
                <c:pt idx="24418">
                  <c:v>2021.4059999999999</c:v>
                </c:pt>
                <c:pt idx="24419">
                  <c:v>2020.7809999999999</c:v>
                </c:pt>
                <c:pt idx="24420">
                  <c:v>2020</c:v>
                </c:pt>
                <c:pt idx="24421">
                  <c:v>2020.7809999999999</c:v>
                </c:pt>
                <c:pt idx="24422">
                  <c:v>2019.7660000000001</c:v>
                </c:pt>
                <c:pt idx="24423">
                  <c:v>2020.1559999999999</c:v>
                </c:pt>
                <c:pt idx="24424">
                  <c:v>2022.3440000000001</c:v>
                </c:pt>
                <c:pt idx="24425">
                  <c:v>2021.5619999999999</c:v>
                </c:pt>
                <c:pt idx="24426">
                  <c:v>2020.9369999999999</c:v>
                </c:pt>
                <c:pt idx="24427">
                  <c:v>2020.547</c:v>
                </c:pt>
                <c:pt idx="24428">
                  <c:v>2020.9369999999999</c:v>
                </c:pt>
                <c:pt idx="24429">
                  <c:v>2019.6089999999999</c:v>
                </c:pt>
                <c:pt idx="24430">
                  <c:v>2020.3910000000001</c:v>
                </c:pt>
                <c:pt idx="24431">
                  <c:v>2020.547</c:v>
                </c:pt>
                <c:pt idx="24432">
                  <c:v>2020.7809999999999</c:v>
                </c:pt>
                <c:pt idx="24433">
                  <c:v>2019.1410000000001</c:v>
                </c:pt>
                <c:pt idx="24434">
                  <c:v>2021.953</c:v>
                </c:pt>
                <c:pt idx="24435">
                  <c:v>2022.578</c:v>
                </c:pt>
                <c:pt idx="24436">
                  <c:v>2018.5940000000001</c:v>
                </c:pt>
                <c:pt idx="24437">
                  <c:v>2019.6089999999999</c:v>
                </c:pt>
                <c:pt idx="24438">
                  <c:v>2019.375</c:v>
                </c:pt>
                <c:pt idx="24439">
                  <c:v>2019.7660000000001</c:v>
                </c:pt>
                <c:pt idx="24440">
                  <c:v>2020.7809999999999</c:v>
                </c:pt>
                <c:pt idx="24441">
                  <c:v>2020.1559999999999</c:v>
                </c:pt>
                <c:pt idx="24442">
                  <c:v>2018.75</c:v>
                </c:pt>
                <c:pt idx="24443">
                  <c:v>2020.3910000000001</c:v>
                </c:pt>
                <c:pt idx="24444">
                  <c:v>2020.547</c:v>
                </c:pt>
                <c:pt idx="24445">
                  <c:v>2021.172</c:v>
                </c:pt>
                <c:pt idx="24446">
                  <c:v>2018.3589999999999</c:v>
                </c:pt>
                <c:pt idx="24447">
                  <c:v>2022.1869999999999</c:v>
                </c:pt>
                <c:pt idx="24448">
                  <c:v>2020.9369999999999</c:v>
                </c:pt>
                <c:pt idx="24449">
                  <c:v>2021.5619999999999</c:v>
                </c:pt>
                <c:pt idx="24450">
                  <c:v>2021.953</c:v>
                </c:pt>
                <c:pt idx="24451">
                  <c:v>2020.547</c:v>
                </c:pt>
                <c:pt idx="24452">
                  <c:v>2019.7660000000001</c:v>
                </c:pt>
                <c:pt idx="24453">
                  <c:v>2020.1559999999999</c:v>
                </c:pt>
                <c:pt idx="24454">
                  <c:v>2022.1869999999999</c:v>
                </c:pt>
                <c:pt idx="24455">
                  <c:v>2019.7660000000001</c:v>
                </c:pt>
                <c:pt idx="24456">
                  <c:v>2020.1559999999999</c:v>
                </c:pt>
                <c:pt idx="24457">
                  <c:v>2020.9369999999999</c:v>
                </c:pt>
                <c:pt idx="24458">
                  <c:v>2021.797</c:v>
                </c:pt>
                <c:pt idx="24459">
                  <c:v>2020.3910000000001</c:v>
                </c:pt>
                <c:pt idx="24460">
                  <c:v>2022.1869999999999</c:v>
                </c:pt>
                <c:pt idx="24461">
                  <c:v>2019.7660000000001</c:v>
                </c:pt>
                <c:pt idx="24462">
                  <c:v>2019.375</c:v>
                </c:pt>
                <c:pt idx="24463">
                  <c:v>2019.7660000000001</c:v>
                </c:pt>
                <c:pt idx="24464">
                  <c:v>2022.578</c:v>
                </c:pt>
                <c:pt idx="24465">
                  <c:v>2020.3910000000001</c:v>
                </c:pt>
                <c:pt idx="24466">
                  <c:v>2019.1410000000001</c:v>
                </c:pt>
                <c:pt idx="24467">
                  <c:v>2020</c:v>
                </c:pt>
                <c:pt idx="24468">
                  <c:v>2020.1559999999999</c:v>
                </c:pt>
                <c:pt idx="24469">
                  <c:v>2019.375</c:v>
                </c:pt>
                <c:pt idx="24470">
                  <c:v>2020.3910000000001</c:v>
                </c:pt>
                <c:pt idx="24471">
                  <c:v>2021.797</c:v>
                </c:pt>
                <c:pt idx="24472">
                  <c:v>2018.9839999999999</c:v>
                </c:pt>
                <c:pt idx="24473">
                  <c:v>2021.4059999999999</c:v>
                </c:pt>
                <c:pt idx="24474">
                  <c:v>2019.1410000000001</c:v>
                </c:pt>
                <c:pt idx="24475">
                  <c:v>2017.9690000000001</c:v>
                </c:pt>
                <c:pt idx="24476">
                  <c:v>2022.1869999999999</c:v>
                </c:pt>
                <c:pt idx="24477">
                  <c:v>2022.1869999999999</c:v>
                </c:pt>
                <c:pt idx="24478">
                  <c:v>2020.547</c:v>
                </c:pt>
                <c:pt idx="24479">
                  <c:v>2021.172</c:v>
                </c:pt>
                <c:pt idx="24480">
                  <c:v>2020.3910000000001</c:v>
                </c:pt>
                <c:pt idx="24481">
                  <c:v>2021.4059999999999</c:v>
                </c:pt>
                <c:pt idx="24482">
                  <c:v>2020.3910000000001</c:v>
                </c:pt>
                <c:pt idx="24483">
                  <c:v>2020.3910000000001</c:v>
                </c:pt>
                <c:pt idx="24484">
                  <c:v>2018.5940000000001</c:v>
                </c:pt>
                <c:pt idx="24485">
                  <c:v>2020.9369999999999</c:v>
                </c:pt>
                <c:pt idx="24486">
                  <c:v>2021.797</c:v>
                </c:pt>
                <c:pt idx="24487">
                  <c:v>2020</c:v>
                </c:pt>
                <c:pt idx="24488">
                  <c:v>2021.172</c:v>
                </c:pt>
                <c:pt idx="24489">
                  <c:v>2020.1559999999999</c:v>
                </c:pt>
                <c:pt idx="24490">
                  <c:v>2020.9369999999999</c:v>
                </c:pt>
                <c:pt idx="24491">
                  <c:v>2020.7809999999999</c:v>
                </c:pt>
                <c:pt idx="24492">
                  <c:v>2019.6089999999999</c:v>
                </c:pt>
                <c:pt idx="24493">
                  <c:v>2021.797</c:v>
                </c:pt>
                <c:pt idx="24494">
                  <c:v>2019.7660000000001</c:v>
                </c:pt>
                <c:pt idx="24495">
                  <c:v>2020.7809999999999</c:v>
                </c:pt>
                <c:pt idx="24496">
                  <c:v>2021.5619999999999</c:v>
                </c:pt>
                <c:pt idx="24497">
                  <c:v>2022.3440000000001</c:v>
                </c:pt>
                <c:pt idx="24498">
                  <c:v>2019.6089999999999</c:v>
                </c:pt>
                <c:pt idx="24499">
                  <c:v>2021.172</c:v>
                </c:pt>
                <c:pt idx="24500">
                  <c:v>2021.5619999999999</c:v>
                </c:pt>
                <c:pt idx="24501">
                  <c:v>2018.3589999999999</c:v>
                </c:pt>
                <c:pt idx="24502">
                  <c:v>2022.1869999999999</c:v>
                </c:pt>
                <c:pt idx="24503">
                  <c:v>2019.1410000000001</c:v>
                </c:pt>
                <c:pt idx="24504">
                  <c:v>2020.547</c:v>
                </c:pt>
                <c:pt idx="24505">
                  <c:v>2020</c:v>
                </c:pt>
                <c:pt idx="24506">
                  <c:v>2021.172</c:v>
                </c:pt>
                <c:pt idx="24507">
                  <c:v>2020.7809999999999</c:v>
                </c:pt>
                <c:pt idx="24508">
                  <c:v>2018.75</c:v>
                </c:pt>
                <c:pt idx="24509">
                  <c:v>2019.7660000000001</c:v>
                </c:pt>
                <c:pt idx="24510">
                  <c:v>2021.797</c:v>
                </c:pt>
                <c:pt idx="24511">
                  <c:v>2020</c:v>
                </c:pt>
                <c:pt idx="24512">
                  <c:v>2021.4059999999999</c:v>
                </c:pt>
                <c:pt idx="24513">
                  <c:v>2018.9839999999999</c:v>
                </c:pt>
                <c:pt idx="24514">
                  <c:v>2020.547</c:v>
                </c:pt>
                <c:pt idx="24515">
                  <c:v>2019.6089999999999</c:v>
                </c:pt>
                <c:pt idx="24516">
                  <c:v>2021.5619999999999</c:v>
                </c:pt>
                <c:pt idx="24517">
                  <c:v>2019.6089999999999</c:v>
                </c:pt>
                <c:pt idx="24518">
                  <c:v>2020</c:v>
                </c:pt>
                <c:pt idx="24519">
                  <c:v>2020.3910000000001</c:v>
                </c:pt>
                <c:pt idx="24520">
                  <c:v>2020.9369999999999</c:v>
                </c:pt>
                <c:pt idx="24521">
                  <c:v>2018.9839999999999</c:v>
                </c:pt>
                <c:pt idx="24522">
                  <c:v>2019.6089999999999</c:v>
                </c:pt>
                <c:pt idx="24523">
                  <c:v>2019.6089999999999</c:v>
                </c:pt>
                <c:pt idx="24524">
                  <c:v>2022.578</c:v>
                </c:pt>
                <c:pt idx="24525">
                  <c:v>2020.547</c:v>
                </c:pt>
                <c:pt idx="24526">
                  <c:v>2019.6089999999999</c:v>
                </c:pt>
                <c:pt idx="24527">
                  <c:v>2020.547</c:v>
                </c:pt>
                <c:pt idx="24528">
                  <c:v>2020.9369999999999</c:v>
                </c:pt>
                <c:pt idx="24529">
                  <c:v>2023.5940000000001</c:v>
                </c:pt>
                <c:pt idx="24530">
                  <c:v>2020.547</c:v>
                </c:pt>
                <c:pt idx="24531">
                  <c:v>2021.172</c:v>
                </c:pt>
                <c:pt idx="24532">
                  <c:v>2021.172</c:v>
                </c:pt>
                <c:pt idx="24533">
                  <c:v>2021.797</c:v>
                </c:pt>
                <c:pt idx="24534">
                  <c:v>2020</c:v>
                </c:pt>
                <c:pt idx="24535">
                  <c:v>2019.7660000000001</c:v>
                </c:pt>
                <c:pt idx="24536">
                  <c:v>2021.172</c:v>
                </c:pt>
                <c:pt idx="24537">
                  <c:v>2021.5619999999999</c:v>
                </c:pt>
                <c:pt idx="24538">
                  <c:v>2018.9839999999999</c:v>
                </c:pt>
                <c:pt idx="24539">
                  <c:v>2019.1410000000001</c:v>
                </c:pt>
                <c:pt idx="24540">
                  <c:v>2021.172</c:v>
                </c:pt>
                <c:pt idx="24541">
                  <c:v>2019.7660000000001</c:v>
                </c:pt>
                <c:pt idx="24542">
                  <c:v>2018.203</c:v>
                </c:pt>
                <c:pt idx="24543">
                  <c:v>2020.7809999999999</c:v>
                </c:pt>
                <c:pt idx="24544">
                  <c:v>2019.375</c:v>
                </c:pt>
                <c:pt idx="24545">
                  <c:v>2020.547</c:v>
                </c:pt>
                <c:pt idx="24546">
                  <c:v>2021.797</c:v>
                </c:pt>
                <c:pt idx="24547">
                  <c:v>2020.1559999999999</c:v>
                </c:pt>
                <c:pt idx="24548">
                  <c:v>2020.1559999999999</c:v>
                </c:pt>
                <c:pt idx="24549">
                  <c:v>2021.172</c:v>
                </c:pt>
                <c:pt idx="24550">
                  <c:v>2021.4059999999999</c:v>
                </c:pt>
                <c:pt idx="24551">
                  <c:v>2021.172</c:v>
                </c:pt>
                <c:pt idx="24552">
                  <c:v>2021.797</c:v>
                </c:pt>
                <c:pt idx="24553">
                  <c:v>2020.547</c:v>
                </c:pt>
                <c:pt idx="24554">
                  <c:v>2021.5619999999999</c:v>
                </c:pt>
                <c:pt idx="24555">
                  <c:v>2019.375</c:v>
                </c:pt>
                <c:pt idx="24556">
                  <c:v>2020.9369999999999</c:v>
                </c:pt>
                <c:pt idx="24557">
                  <c:v>2021.4059999999999</c:v>
                </c:pt>
                <c:pt idx="24558">
                  <c:v>2021.172</c:v>
                </c:pt>
                <c:pt idx="24559">
                  <c:v>2019.1410000000001</c:v>
                </c:pt>
                <c:pt idx="24560">
                  <c:v>2020.7809999999999</c:v>
                </c:pt>
                <c:pt idx="24561">
                  <c:v>2020.3910000000001</c:v>
                </c:pt>
                <c:pt idx="24562">
                  <c:v>2020.9369999999999</c:v>
                </c:pt>
                <c:pt idx="24563">
                  <c:v>2022.578</c:v>
                </c:pt>
                <c:pt idx="24564">
                  <c:v>2020.547</c:v>
                </c:pt>
                <c:pt idx="24565">
                  <c:v>2020.1559999999999</c:v>
                </c:pt>
                <c:pt idx="24566">
                  <c:v>2021.4059999999999</c:v>
                </c:pt>
                <c:pt idx="24567">
                  <c:v>2022.7339999999999</c:v>
                </c:pt>
                <c:pt idx="24568">
                  <c:v>2020.3910000000001</c:v>
                </c:pt>
                <c:pt idx="24569">
                  <c:v>2019.6089999999999</c:v>
                </c:pt>
                <c:pt idx="24570">
                  <c:v>2020</c:v>
                </c:pt>
                <c:pt idx="24571">
                  <c:v>2017.9690000000001</c:v>
                </c:pt>
                <c:pt idx="24572">
                  <c:v>2022.3440000000001</c:v>
                </c:pt>
                <c:pt idx="24573">
                  <c:v>2023.9839999999999</c:v>
                </c:pt>
                <c:pt idx="24574">
                  <c:v>2020.7809999999999</c:v>
                </c:pt>
                <c:pt idx="24575">
                  <c:v>2022.3440000000001</c:v>
                </c:pt>
                <c:pt idx="24576">
                  <c:v>2021.5619999999999</c:v>
                </c:pt>
                <c:pt idx="24577">
                  <c:v>2021.797</c:v>
                </c:pt>
                <c:pt idx="24578">
                  <c:v>2019.7660000000001</c:v>
                </c:pt>
                <c:pt idx="24579">
                  <c:v>2020.3910000000001</c:v>
                </c:pt>
                <c:pt idx="24580">
                  <c:v>2019.7660000000001</c:v>
                </c:pt>
                <c:pt idx="24581">
                  <c:v>2021.953</c:v>
                </c:pt>
                <c:pt idx="24582">
                  <c:v>2020.547</c:v>
                </c:pt>
                <c:pt idx="24583">
                  <c:v>2021.4059999999999</c:v>
                </c:pt>
                <c:pt idx="24584">
                  <c:v>2022.578</c:v>
                </c:pt>
                <c:pt idx="24585">
                  <c:v>2021.5619999999999</c:v>
                </c:pt>
                <c:pt idx="24586">
                  <c:v>2019.375</c:v>
                </c:pt>
                <c:pt idx="24587">
                  <c:v>2020.1559999999999</c:v>
                </c:pt>
                <c:pt idx="24588">
                  <c:v>2020</c:v>
                </c:pt>
                <c:pt idx="24589">
                  <c:v>2019.6089999999999</c:v>
                </c:pt>
                <c:pt idx="24590">
                  <c:v>2020.1559999999999</c:v>
                </c:pt>
                <c:pt idx="24591">
                  <c:v>2022.3440000000001</c:v>
                </c:pt>
                <c:pt idx="24592">
                  <c:v>2020.3910000000001</c:v>
                </c:pt>
                <c:pt idx="24593">
                  <c:v>2020.547</c:v>
                </c:pt>
                <c:pt idx="24594">
                  <c:v>2018.5940000000001</c:v>
                </c:pt>
                <c:pt idx="24595">
                  <c:v>2020.9369999999999</c:v>
                </c:pt>
                <c:pt idx="24596">
                  <c:v>2021.953</c:v>
                </c:pt>
                <c:pt idx="24597">
                  <c:v>2022.3440000000001</c:v>
                </c:pt>
                <c:pt idx="24598">
                  <c:v>2019.375</c:v>
                </c:pt>
                <c:pt idx="24599">
                  <c:v>2021.5619999999999</c:v>
                </c:pt>
                <c:pt idx="24600">
                  <c:v>2021.172</c:v>
                </c:pt>
                <c:pt idx="24601">
                  <c:v>2021.5619999999999</c:v>
                </c:pt>
                <c:pt idx="24602">
                  <c:v>2021.4059999999999</c:v>
                </c:pt>
                <c:pt idx="24603">
                  <c:v>2020.7809999999999</c:v>
                </c:pt>
                <c:pt idx="24604">
                  <c:v>2019.375</c:v>
                </c:pt>
                <c:pt idx="24605">
                  <c:v>2019.1410000000001</c:v>
                </c:pt>
                <c:pt idx="24606">
                  <c:v>2021.953</c:v>
                </c:pt>
                <c:pt idx="24607">
                  <c:v>2020.7809999999999</c:v>
                </c:pt>
                <c:pt idx="24608">
                  <c:v>2021.5619999999999</c:v>
                </c:pt>
                <c:pt idx="24609">
                  <c:v>2020.1559999999999</c:v>
                </c:pt>
                <c:pt idx="24610">
                  <c:v>2021.4059999999999</c:v>
                </c:pt>
                <c:pt idx="24611">
                  <c:v>2020.7809999999999</c:v>
                </c:pt>
                <c:pt idx="24612">
                  <c:v>2018.9839999999999</c:v>
                </c:pt>
                <c:pt idx="24613">
                  <c:v>2019.1410000000001</c:v>
                </c:pt>
                <c:pt idx="24614">
                  <c:v>2023.3589999999999</c:v>
                </c:pt>
                <c:pt idx="24615">
                  <c:v>2019.1410000000001</c:v>
                </c:pt>
                <c:pt idx="24616">
                  <c:v>2022.578</c:v>
                </c:pt>
                <c:pt idx="24617">
                  <c:v>2021.797</c:v>
                </c:pt>
                <c:pt idx="24618">
                  <c:v>2022.9690000000001</c:v>
                </c:pt>
                <c:pt idx="24619">
                  <c:v>2020</c:v>
                </c:pt>
                <c:pt idx="24620">
                  <c:v>2020.9369999999999</c:v>
                </c:pt>
                <c:pt idx="24621">
                  <c:v>2019.1410000000001</c:v>
                </c:pt>
                <c:pt idx="24622">
                  <c:v>2021.797</c:v>
                </c:pt>
                <c:pt idx="24623">
                  <c:v>2020</c:v>
                </c:pt>
                <c:pt idx="24624">
                  <c:v>2020</c:v>
                </c:pt>
                <c:pt idx="24625">
                  <c:v>2022.1869999999999</c:v>
                </c:pt>
                <c:pt idx="24626">
                  <c:v>2021.5619999999999</c:v>
                </c:pt>
                <c:pt idx="24627">
                  <c:v>2018.203</c:v>
                </c:pt>
                <c:pt idx="24628">
                  <c:v>2019.7660000000001</c:v>
                </c:pt>
                <c:pt idx="24629">
                  <c:v>2018.75</c:v>
                </c:pt>
                <c:pt idx="24630">
                  <c:v>2018.75</c:v>
                </c:pt>
                <c:pt idx="24631">
                  <c:v>2021.953</c:v>
                </c:pt>
                <c:pt idx="24632">
                  <c:v>2022.1869999999999</c:v>
                </c:pt>
                <c:pt idx="24633">
                  <c:v>2021.953</c:v>
                </c:pt>
                <c:pt idx="24634">
                  <c:v>2019.1410000000001</c:v>
                </c:pt>
                <c:pt idx="24635">
                  <c:v>2019.6089999999999</c:v>
                </c:pt>
                <c:pt idx="24636">
                  <c:v>2018.9839999999999</c:v>
                </c:pt>
                <c:pt idx="24637">
                  <c:v>2021.5619999999999</c:v>
                </c:pt>
                <c:pt idx="24638">
                  <c:v>2021.4059999999999</c:v>
                </c:pt>
                <c:pt idx="24639">
                  <c:v>2020</c:v>
                </c:pt>
                <c:pt idx="24640">
                  <c:v>2020.1559999999999</c:v>
                </c:pt>
                <c:pt idx="24641">
                  <c:v>2021.797</c:v>
                </c:pt>
                <c:pt idx="24642">
                  <c:v>2020.3910000000001</c:v>
                </c:pt>
                <c:pt idx="24643">
                  <c:v>2020.7809999999999</c:v>
                </c:pt>
                <c:pt idx="24644">
                  <c:v>2021.172</c:v>
                </c:pt>
                <c:pt idx="24645">
                  <c:v>2022.1869999999999</c:v>
                </c:pt>
                <c:pt idx="24646">
                  <c:v>2021.4059999999999</c:v>
                </c:pt>
                <c:pt idx="24647">
                  <c:v>2020.7809999999999</c:v>
                </c:pt>
                <c:pt idx="24648">
                  <c:v>2020.3910000000001</c:v>
                </c:pt>
                <c:pt idx="24649">
                  <c:v>2021.5619999999999</c:v>
                </c:pt>
                <c:pt idx="24650">
                  <c:v>2021.172</c:v>
                </c:pt>
                <c:pt idx="24651">
                  <c:v>2019.6089999999999</c:v>
                </c:pt>
                <c:pt idx="24652">
                  <c:v>2020</c:v>
                </c:pt>
                <c:pt idx="24653">
                  <c:v>2020.547</c:v>
                </c:pt>
                <c:pt idx="24654">
                  <c:v>2019.1410000000001</c:v>
                </c:pt>
                <c:pt idx="24655">
                  <c:v>2021.5619999999999</c:v>
                </c:pt>
                <c:pt idx="24656">
                  <c:v>2019.375</c:v>
                </c:pt>
                <c:pt idx="24657">
                  <c:v>2020.3910000000001</c:v>
                </c:pt>
                <c:pt idx="24658">
                  <c:v>2020.7809999999999</c:v>
                </c:pt>
                <c:pt idx="24659">
                  <c:v>2021.797</c:v>
                </c:pt>
                <c:pt idx="24660">
                  <c:v>2018.9839999999999</c:v>
                </c:pt>
                <c:pt idx="24661">
                  <c:v>2021.4059999999999</c:v>
                </c:pt>
                <c:pt idx="24662">
                  <c:v>2020.3910000000001</c:v>
                </c:pt>
                <c:pt idx="24663">
                  <c:v>2018.75</c:v>
                </c:pt>
                <c:pt idx="24664">
                  <c:v>2018.203</c:v>
                </c:pt>
                <c:pt idx="24665">
                  <c:v>2020.9369999999999</c:v>
                </c:pt>
                <c:pt idx="24666">
                  <c:v>2021.4059999999999</c:v>
                </c:pt>
                <c:pt idx="24667">
                  <c:v>2021.4059999999999</c:v>
                </c:pt>
                <c:pt idx="24668">
                  <c:v>2021.4059999999999</c:v>
                </c:pt>
                <c:pt idx="24669">
                  <c:v>2021.5619999999999</c:v>
                </c:pt>
                <c:pt idx="24670">
                  <c:v>2018.5940000000001</c:v>
                </c:pt>
                <c:pt idx="24671">
                  <c:v>2021.797</c:v>
                </c:pt>
                <c:pt idx="24672">
                  <c:v>2019.6089999999999</c:v>
                </c:pt>
                <c:pt idx="24673">
                  <c:v>2021.4059999999999</c:v>
                </c:pt>
                <c:pt idx="24674">
                  <c:v>2018.9839999999999</c:v>
                </c:pt>
                <c:pt idx="24675">
                  <c:v>2019.6089999999999</c:v>
                </c:pt>
                <c:pt idx="24676">
                  <c:v>2020.547</c:v>
                </c:pt>
                <c:pt idx="24677">
                  <c:v>2019.1410000000001</c:v>
                </c:pt>
                <c:pt idx="24678">
                  <c:v>2018.75</c:v>
                </c:pt>
                <c:pt idx="24679">
                  <c:v>2020.7809999999999</c:v>
                </c:pt>
                <c:pt idx="24680">
                  <c:v>2019.7660000000001</c:v>
                </c:pt>
                <c:pt idx="24681">
                  <c:v>2020</c:v>
                </c:pt>
                <c:pt idx="24682">
                  <c:v>2020</c:v>
                </c:pt>
                <c:pt idx="24683">
                  <c:v>2018.5940000000001</c:v>
                </c:pt>
                <c:pt idx="24684">
                  <c:v>2020.9369999999999</c:v>
                </c:pt>
                <c:pt idx="24685">
                  <c:v>2024.1410000000001</c:v>
                </c:pt>
                <c:pt idx="24686">
                  <c:v>2019.6089999999999</c:v>
                </c:pt>
                <c:pt idx="24687">
                  <c:v>2022.1869999999999</c:v>
                </c:pt>
                <c:pt idx="24688">
                  <c:v>2020.9369999999999</c:v>
                </c:pt>
                <c:pt idx="24689">
                  <c:v>2019.6089999999999</c:v>
                </c:pt>
                <c:pt idx="24690">
                  <c:v>2019.7660000000001</c:v>
                </c:pt>
                <c:pt idx="24691">
                  <c:v>2020.1559999999999</c:v>
                </c:pt>
                <c:pt idx="24692">
                  <c:v>2021.172</c:v>
                </c:pt>
                <c:pt idx="24693">
                  <c:v>2017.9690000000001</c:v>
                </c:pt>
                <c:pt idx="24694">
                  <c:v>2020.7809999999999</c:v>
                </c:pt>
                <c:pt idx="24695">
                  <c:v>2019.1410000000001</c:v>
                </c:pt>
                <c:pt idx="24696">
                  <c:v>2019.6089999999999</c:v>
                </c:pt>
                <c:pt idx="24697">
                  <c:v>2019.6089999999999</c:v>
                </c:pt>
                <c:pt idx="24698">
                  <c:v>2021.172</c:v>
                </c:pt>
                <c:pt idx="24699">
                  <c:v>2022.1869999999999</c:v>
                </c:pt>
                <c:pt idx="24700">
                  <c:v>2019.375</c:v>
                </c:pt>
                <c:pt idx="24701">
                  <c:v>2021.5619999999999</c:v>
                </c:pt>
                <c:pt idx="24702">
                  <c:v>2020.7809999999999</c:v>
                </c:pt>
                <c:pt idx="24703">
                  <c:v>2021.172</c:v>
                </c:pt>
                <c:pt idx="24704">
                  <c:v>2022.7339999999999</c:v>
                </c:pt>
                <c:pt idx="24705">
                  <c:v>2017.9690000000001</c:v>
                </c:pt>
                <c:pt idx="24706">
                  <c:v>2020.9369999999999</c:v>
                </c:pt>
                <c:pt idx="24707">
                  <c:v>2022.7339999999999</c:v>
                </c:pt>
                <c:pt idx="24708">
                  <c:v>2017.578</c:v>
                </c:pt>
                <c:pt idx="24709">
                  <c:v>2020.7809999999999</c:v>
                </c:pt>
                <c:pt idx="24710">
                  <c:v>2022.1869999999999</c:v>
                </c:pt>
                <c:pt idx="24711">
                  <c:v>2020.7809999999999</c:v>
                </c:pt>
                <c:pt idx="24712">
                  <c:v>2021.172</c:v>
                </c:pt>
                <c:pt idx="24713">
                  <c:v>2020.547</c:v>
                </c:pt>
                <c:pt idx="24714">
                  <c:v>2020.9369999999999</c:v>
                </c:pt>
                <c:pt idx="24715">
                  <c:v>2022.578</c:v>
                </c:pt>
                <c:pt idx="24716">
                  <c:v>2021.4059999999999</c:v>
                </c:pt>
                <c:pt idx="24717">
                  <c:v>2019.6089999999999</c:v>
                </c:pt>
                <c:pt idx="24718">
                  <c:v>2021.172</c:v>
                </c:pt>
                <c:pt idx="24719">
                  <c:v>2021.4059999999999</c:v>
                </c:pt>
                <c:pt idx="24720">
                  <c:v>2020.1559999999999</c:v>
                </c:pt>
                <c:pt idx="24721">
                  <c:v>2020.7809999999999</c:v>
                </c:pt>
                <c:pt idx="24722">
                  <c:v>2022.578</c:v>
                </c:pt>
                <c:pt idx="24723">
                  <c:v>2021.4059999999999</c:v>
                </c:pt>
                <c:pt idx="24724">
                  <c:v>2020.1559999999999</c:v>
                </c:pt>
                <c:pt idx="24725">
                  <c:v>2022.3440000000001</c:v>
                </c:pt>
                <c:pt idx="24726">
                  <c:v>2019.1410000000001</c:v>
                </c:pt>
                <c:pt idx="24727">
                  <c:v>2022.7339999999999</c:v>
                </c:pt>
                <c:pt idx="24728">
                  <c:v>2022.578</c:v>
                </c:pt>
                <c:pt idx="24729">
                  <c:v>2021.797</c:v>
                </c:pt>
                <c:pt idx="24730">
                  <c:v>2021.797</c:v>
                </c:pt>
                <c:pt idx="24731">
                  <c:v>2020.3910000000001</c:v>
                </c:pt>
                <c:pt idx="24732">
                  <c:v>2022.578</c:v>
                </c:pt>
                <c:pt idx="24733">
                  <c:v>2020.547</c:v>
                </c:pt>
                <c:pt idx="24734">
                  <c:v>2023.3589999999999</c:v>
                </c:pt>
                <c:pt idx="24735">
                  <c:v>2021.5619999999999</c:v>
                </c:pt>
                <c:pt idx="24736">
                  <c:v>2020.9369999999999</c:v>
                </c:pt>
                <c:pt idx="24737">
                  <c:v>2020.9369999999999</c:v>
                </c:pt>
                <c:pt idx="24738">
                  <c:v>2019.1410000000001</c:v>
                </c:pt>
                <c:pt idx="24739">
                  <c:v>2021.953</c:v>
                </c:pt>
                <c:pt idx="24740">
                  <c:v>2019.375</c:v>
                </c:pt>
                <c:pt idx="24741">
                  <c:v>2022.1869999999999</c:v>
                </c:pt>
                <c:pt idx="24742">
                  <c:v>2021.953</c:v>
                </c:pt>
                <c:pt idx="24743">
                  <c:v>2019.6089999999999</c:v>
                </c:pt>
                <c:pt idx="24744">
                  <c:v>2018.9839999999999</c:v>
                </c:pt>
                <c:pt idx="24745">
                  <c:v>2017.9690000000001</c:v>
                </c:pt>
                <c:pt idx="24746">
                  <c:v>2023.203</c:v>
                </c:pt>
                <c:pt idx="24747">
                  <c:v>2021.172</c:v>
                </c:pt>
                <c:pt idx="24748">
                  <c:v>2021.172</c:v>
                </c:pt>
                <c:pt idx="24749">
                  <c:v>2021.797</c:v>
                </c:pt>
                <c:pt idx="24750">
                  <c:v>2019.375</c:v>
                </c:pt>
                <c:pt idx="24751">
                  <c:v>2023.203</c:v>
                </c:pt>
                <c:pt idx="24752">
                  <c:v>2020.1559999999999</c:v>
                </c:pt>
                <c:pt idx="24753">
                  <c:v>2020.9369999999999</c:v>
                </c:pt>
                <c:pt idx="24754">
                  <c:v>2020.7809999999999</c:v>
                </c:pt>
                <c:pt idx="24755">
                  <c:v>2022.7339999999999</c:v>
                </c:pt>
                <c:pt idx="24756">
                  <c:v>2020.547</c:v>
                </c:pt>
                <c:pt idx="24757">
                  <c:v>2022.7339999999999</c:v>
                </c:pt>
                <c:pt idx="24758">
                  <c:v>2019.375</c:v>
                </c:pt>
                <c:pt idx="24759">
                  <c:v>2020.7809999999999</c:v>
                </c:pt>
                <c:pt idx="24760">
                  <c:v>2019.7660000000001</c:v>
                </c:pt>
                <c:pt idx="24761">
                  <c:v>2020.3910000000001</c:v>
                </c:pt>
                <c:pt idx="24762">
                  <c:v>2019.7660000000001</c:v>
                </c:pt>
                <c:pt idx="24763">
                  <c:v>2022.1869999999999</c:v>
                </c:pt>
                <c:pt idx="24764">
                  <c:v>2020.3910000000001</c:v>
                </c:pt>
                <c:pt idx="24765">
                  <c:v>2017.9690000000001</c:v>
                </c:pt>
                <c:pt idx="24766">
                  <c:v>2020.3910000000001</c:v>
                </c:pt>
                <c:pt idx="24767">
                  <c:v>2021.4059999999999</c:v>
                </c:pt>
                <c:pt idx="24768">
                  <c:v>2021.172</c:v>
                </c:pt>
                <c:pt idx="24769">
                  <c:v>2020.7809999999999</c:v>
                </c:pt>
                <c:pt idx="24770">
                  <c:v>2021.797</c:v>
                </c:pt>
                <c:pt idx="24771">
                  <c:v>2020.547</c:v>
                </c:pt>
                <c:pt idx="24772">
                  <c:v>2021.172</c:v>
                </c:pt>
                <c:pt idx="24773">
                  <c:v>2022.578</c:v>
                </c:pt>
                <c:pt idx="24774">
                  <c:v>2018.203</c:v>
                </c:pt>
                <c:pt idx="24775">
                  <c:v>2021.172</c:v>
                </c:pt>
                <c:pt idx="24776">
                  <c:v>2022.578</c:v>
                </c:pt>
                <c:pt idx="24777">
                  <c:v>2021.4059999999999</c:v>
                </c:pt>
                <c:pt idx="24778">
                  <c:v>2021.797</c:v>
                </c:pt>
                <c:pt idx="24779">
                  <c:v>2019.7660000000001</c:v>
                </c:pt>
                <c:pt idx="24780">
                  <c:v>2020.1559999999999</c:v>
                </c:pt>
                <c:pt idx="24781">
                  <c:v>2022.3440000000001</c:v>
                </c:pt>
                <c:pt idx="24782">
                  <c:v>2020.3910000000001</c:v>
                </c:pt>
                <c:pt idx="24783">
                  <c:v>2020.7809999999999</c:v>
                </c:pt>
                <c:pt idx="24784">
                  <c:v>2022.9690000000001</c:v>
                </c:pt>
                <c:pt idx="24785">
                  <c:v>2020.3910000000001</c:v>
                </c:pt>
                <c:pt idx="24786">
                  <c:v>2022.9690000000001</c:v>
                </c:pt>
                <c:pt idx="24787">
                  <c:v>2022.1869999999999</c:v>
                </c:pt>
                <c:pt idx="24788">
                  <c:v>2021.953</c:v>
                </c:pt>
                <c:pt idx="24789">
                  <c:v>2021.797</c:v>
                </c:pt>
                <c:pt idx="24790">
                  <c:v>2020.9369999999999</c:v>
                </c:pt>
                <c:pt idx="24791">
                  <c:v>2021.953</c:v>
                </c:pt>
                <c:pt idx="24792">
                  <c:v>2019.375</c:v>
                </c:pt>
                <c:pt idx="24793">
                  <c:v>2020.3910000000001</c:v>
                </c:pt>
                <c:pt idx="24794">
                  <c:v>2020.9369999999999</c:v>
                </c:pt>
                <c:pt idx="24795">
                  <c:v>2020.547</c:v>
                </c:pt>
                <c:pt idx="24796">
                  <c:v>2022.578</c:v>
                </c:pt>
                <c:pt idx="24797">
                  <c:v>2022.7339999999999</c:v>
                </c:pt>
                <c:pt idx="24798">
                  <c:v>2023.203</c:v>
                </c:pt>
                <c:pt idx="24799">
                  <c:v>2020.9369999999999</c:v>
                </c:pt>
                <c:pt idx="24800">
                  <c:v>2019.1410000000001</c:v>
                </c:pt>
                <c:pt idx="24801">
                  <c:v>2020.9369999999999</c:v>
                </c:pt>
                <c:pt idx="24802">
                  <c:v>2020.9369999999999</c:v>
                </c:pt>
                <c:pt idx="24803">
                  <c:v>2021.172</c:v>
                </c:pt>
                <c:pt idx="24804">
                  <c:v>2021.797</c:v>
                </c:pt>
                <c:pt idx="24805">
                  <c:v>2019.6089999999999</c:v>
                </c:pt>
                <c:pt idx="24806">
                  <c:v>2020.1559999999999</c:v>
                </c:pt>
                <c:pt idx="24807">
                  <c:v>2020.3910000000001</c:v>
                </c:pt>
                <c:pt idx="24808">
                  <c:v>2020.3910000000001</c:v>
                </c:pt>
                <c:pt idx="24809">
                  <c:v>2020.1559999999999</c:v>
                </c:pt>
                <c:pt idx="24810">
                  <c:v>2018.5940000000001</c:v>
                </c:pt>
                <c:pt idx="24811">
                  <c:v>2020.3910000000001</c:v>
                </c:pt>
                <c:pt idx="24812">
                  <c:v>2020.547</c:v>
                </c:pt>
                <c:pt idx="24813">
                  <c:v>2022.3440000000001</c:v>
                </c:pt>
                <c:pt idx="24814">
                  <c:v>2022.1869999999999</c:v>
                </c:pt>
                <c:pt idx="24815">
                  <c:v>2021.5619999999999</c:v>
                </c:pt>
                <c:pt idx="24816">
                  <c:v>2021.172</c:v>
                </c:pt>
                <c:pt idx="24817">
                  <c:v>2020.547</c:v>
                </c:pt>
                <c:pt idx="24818">
                  <c:v>2022.1869999999999</c:v>
                </c:pt>
                <c:pt idx="24819">
                  <c:v>2021.172</c:v>
                </c:pt>
                <c:pt idx="24820">
                  <c:v>2020.7809999999999</c:v>
                </c:pt>
                <c:pt idx="24821">
                  <c:v>2020.7809999999999</c:v>
                </c:pt>
                <c:pt idx="24822">
                  <c:v>2019.7660000000001</c:v>
                </c:pt>
                <c:pt idx="24823">
                  <c:v>2019.375</c:v>
                </c:pt>
                <c:pt idx="24824">
                  <c:v>2021.797</c:v>
                </c:pt>
                <c:pt idx="24825">
                  <c:v>2019.375</c:v>
                </c:pt>
                <c:pt idx="24826">
                  <c:v>2020.9369999999999</c:v>
                </c:pt>
                <c:pt idx="24827">
                  <c:v>2020.7809999999999</c:v>
                </c:pt>
                <c:pt idx="24828">
                  <c:v>2020</c:v>
                </c:pt>
                <c:pt idx="24829">
                  <c:v>2020.3910000000001</c:v>
                </c:pt>
                <c:pt idx="24830">
                  <c:v>2021.172</c:v>
                </c:pt>
                <c:pt idx="24831">
                  <c:v>2021.172</c:v>
                </c:pt>
                <c:pt idx="24832">
                  <c:v>2018.9839999999999</c:v>
                </c:pt>
                <c:pt idx="24833">
                  <c:v>2021.953</c:v>
                </c:pt>
                <c:pt idx="24834">
                  <c:v>2020.547</c:v>
                </c:pt>
                <c:pt idx="24835">
                  <c:v>2018.75</c:v>
                </c:pt>
                <c:pt idx="24836">
                  <c:v>2020.3910000000001</c:v>
                </c:pt>
                <c:pt idx="24837">
                  <c:v>2022.1869999999999</c:v>
                </c:pt>
                <c:pt idx="24838">
                  <c:v>2019.7660000000001</c:v>
                </c:pt>
                <c:pt idx="24839">
                  <c:v>2023.3589999999999</c:v>
                </c:pt>
                <c:pt idx="24840">
                  <c:v>2021.797</c:v>
                </c:pt>
                <c:pt idx="24841">
                  <c:v>2020.1559999999999</c:v>
                </c:pt>
                <c:pt idx="24842">
                  <c:v>2021.5619999999999</c:v>
                </c:pt>
                <c:pt idx="24843">
                  <c:v>2023.5940000000001</c:v>
                </c:pt>
                <c:pt idx="24844">
                  <c:v>2022.578</c:v>
                </c:pt>
                <c:pt idx="24845">
                  <c:v>2022.1869999999999</c:v>
                </c:pt>
                <c:pt idx="24846">
                  <c:v>2021.4059999999999</c:v>
                </c:pt>
                <c:pt idx="24847">
                  <c:v>2020.7809999999999</c:v>
                </c:pt>
                <c:pt idx="24848">
                  <c:v>2022.3440000000001</c:v>
                </c:pt>
                <c:pt idx="24849">
                  <c:v>2020.547</c:v>
                </c:pt>
                <c:pt idx="24850">
                  <c:v>2022.1869999999999</c:v>
                </c:pt>
                <c:pt idx="24851">
                  <c:v>2020.7809999999999</c:v>
                </c:pt>
                <c:pt idx="24852">
                  <c:v>2019.6089999999999</c:v>
                </c:pt>
                <c:pt idx="24853">
                  <c:v>2019.375</c:v>
                </c:pt>
                <c:pt idx="24854">
                  <c:v>2020.1559999999999</c:v>
                </c:pt>
                <c:pt idx="24855">
                  <c:v>2020.3910000000001</c:v>
                </c:pt>
                <c:pt idx="24856">
                  <c:v>2020.9369999999999</c:v>
                </c:pt>
                <c:pt idx="24857">
                  <c:v>2021.172</c:v>
                </c:pt>
                <c:pt idx="24858">
                  <c:v>2020</c:v>
                </c:pt>
                <c:pt idx="24859">
                  <c:v>2021.953</c:v>
                </c:pt>
                <c:pt idx="24860">
                  <c:v>2019.6089999999999</c:v>
                </c:pt>
                <c:pt idx="24861">
                  <c:v>2020.3910000000001</c:v>
                </c:pt>
                <c:pt idx="24862">
                  <c:v>2020.9369999999999</c:v>
                </c:pt>
                <c:pt idx="24863">
                  <c:v>2020.547</c:v>
                </c:pt>
                <c:pt idx="24864">
                  <c:v>2022.578</c:v>
                </c:pt>
                <c:pt idx="24865">
                  <c:v>2021.172</c:v>
                </c:pt>
                <c:pt idx="24866">
                  <c:v>2019.1410000000001</c:v>
                </c:pt>
                <c:pt idx="24867">
                  <c:v>2020.3910000000001</c:v>
                </c:pt>
                <c:pt idx="24868">
                  <c:v>2020.9369999999999</c:v>
                </c:pt>
                <c:pt idx="24869">
                  <c:v>2020.1559999999999</c:v>
                </c:pt>
                <c:pt idx="24870">
                  <c:v>2019.375</c:v>
                </c:pt>
                <c:pt idx="24871">
                  <c:v>2023.203</c:v>
                </c:pt>
                <c:pt idx="24872">
                  <c:v>2019.7660000000001</c:v>
                </c:pt>
                <c:pt idx="24873">
                  <c:v>2019.7660000000001</c:v>
                </c:pt>
                <c:pt idx="24874">
                  <c:v>2021.172</c:v>
                </c:pt>
                <c:pt idx="24875">
                  <c:v>2021.953</c:v>
                </c:pt>
                <c:pt idx="24876">
                  <c:v>2020.7809999999999</c:v>
                </c:pt>
                <c:pt idx="24877">
                  <c:v>2019.7660000000001</c:v>
                </c:pt>
                <c:pt idx="24878">
                  <c:v>2020.7809999999999</c:v>
                </c:pt>
                <c:pt idx="24879">
                  <c:v>2021.797</c:v>
                </c:pt>
                <c:pt idx="24880">
                  <c:v>2020</c:v>
                </c:pt>
                <c:pt idx="24881">
                  <c:v>2019.6089999999999</c:v>
                </c:pt>
                <c:pt idx="24882">
                  <c:v>2019.7660000000001</c:v>
                </c:pt>
                <c:pt idx="24883">
                  <c:v>2021.172</c:v>
                </c:pt>
                <c:pt idx="24884">
                  <c:v>2020.547</c:v>
                </c:pt>
                <c:pt idx="24885">
                  <c:v>2019.6089999999999</c:v>
                </c:pt>
                <c:pt idx="24886">
                  <c:v>2019.6089999999999</c:v>
                </c:pt>
                <c:pt idx="24887">
                  <c:v>2020</c:v>
                </c:pt>
                <c:pt idx="24888">
                  <c:v>2020.3910000000001</c:v>
                </c:pt>
                <c:pt idx="24889">
                  <c:v>2022.9690000000001</c:v>
                </c:pt>
                <c:pt idx="24890">
                  <c:v>2018.5940000000001</c:v>
                </c:pt>
                <c:pt idx="24891">
                  <c:v>2021.4059999999999</c:v>
                </c:pt>
                <c:pt idx="24892">
                  <c:v>2021.797</c:v>
                </c:pt>
                <c:pt idx="24893">
                  <c:v>2020.7809999999999</c:v>
                </c:pt>
                <c:pt idx="24894">
                  <c:v>2021.953</c:v>
                </c:pt>
                <c:pt idx="24895">
                  <c:v>2021.797</c:v>
                </c:pt>
                <c:pt idx="24896">
                  <c:v>2019.6089999999999</c:v>
                </c:pt>
                <c:pt idx="24897">
                  <c:v>2021.797</c:v>
                </c:pt>
                <c:pt idx="24898">
                  <c:v>2021.172</c:v>
                </c:pt>
                <c:pt idx="24899">
                  <c:v>2021.797</c:v>
                </c:pt>
                <c:pt idx="24900">
                  <c:v>2022.578</c:v>
                </c:pt>
                <c:pt idx="24901">
                  <c:v>2020.547</c:v>
                </c:pt>
                <c:pt idx="24902">
                  <c:v>2020.3910000000001</c:v>
                </c:pt>
                <c:pt idx="24903">
                  <c:v>2024.6089999999999</c:v>
                </c:pt>
                <c:pt idx="24904">
                  <c:v>2021.172</c:v>
                </c:pt>
                <c:pt idx="24905">
                  <c:v>2020.7809999999999</c:v>
                </c:pt>
                <c:pt idx="24906">
                  <c:v>2021.953</c:v>
                </c:pt>
                <c:pt idx="24907">
                  <c:v>2021.4059999999999</c:v>
                </c:pt>
                <c:pt idx="24908">
                  <c:v>2018.9839999999999</c:v>
                </c:pt>
                <c:pt idx="24909">
                  <c:v>2020.1559999999999</c:v>
                </c:pt>
                <c:pt idx="24910">
                  <c:v>2020.9369999999999</c:v>
                </c:pt>
                <c:pt idx="24911">
                  <c:v>2021.4059999999999</c:v>
                </c:pt>
                <c:pt idx="24912">
                  <c:v>2021.797</c:v>
                </c:pt>
                <c:pt idx="24913">
                  <c:v>2022.9690000000001</c:v>
                </c:pt>
                <c:pt idx="24914">
                  <c:v>2020.3910000000001</c:v>
                </c:pt>
                <c:pt idx="24915">
                  <c:v>2021.172</c:v>
                </c:pt>
                <c:pt idx="24916">
                  <c:v>2020.9369999999999</c:v>
                </c:pt>
                <c:pt idx="24917">
                  <c:v>2020.9369999999999</c:v>
                </c:pt>
                <c:pt idx="24918">
                  <c:v>2020.3910000000001</c:v>
                </c:pt>
                <c:pt idx="24919">
                  <c:v>2019.375</c:v>
                </c:pt>
                <c:pt idx="24920">
                  <c:v>2021.4059999999999</c:v>
                </c:pt>
                <c:pt idx="24921">
                  <c:v>2020.3910000000001</c:v>
                </c:pt>
                <c:pt idx="24922">
                  <c:v>2020.7809999999999</c:v>
                </c:pt>
                <c:pt idx="24923">
                  <c:v>2021.172</c:v>
                </c:pt>
                <c:pt idx="24924">
                  <c:v>2021.953</c:v>
                </c:pt>
                <c:pt idx="24925">
                  <c:v>2020.3910000000001</c:v>
                </c:pt>
                <c:pt idx="24926">
                  <c:v>2021.172</c:v>
                </c:pt>
                <c:pt idx="24927">
                  <c:v>2020.9369999999999</c:v>
                </c:pt>
                <c:pt idx="24928">
                  <c:v>2020.1559999999999</c:v>
                </c:pt>
                <c:pt idx="24929">
                  <c:v>2021.4059999999999</c:v>
                </c:pt>
                <c:pt idx="24930">
                  <c:v>2019.7660000000001</c:v>
                </c:pt>
                <c:pt idx="24931">
                  <c:v>2021.172</c:v>
                </c:pt>
                <c:pt idx="24932">
                  <c:v>2022.578</c:v>
                </c:pt>
                <c:pt idx="24933">
                  <c:v>2019.7660000000001</c:v>
                </c:pt>
                <c:pt idx="24934">
                  <c:v>2020</c:v>
                </c:pt>
                <c:pt idx="24935">
                  <c:v>2020.1559999999999</c:v>
                </c:pt>
                <c:pt idx="24936">
                  <c:v>2021.4059999999999</c:v>
                </c:pt>
                <c:pt idx="24937">
                  <c:v>2021.797</c:v>
                </c:pt>
                <c:pt idx="24938">
                  <c:v>2021.797</c:v>
                </c:pt>
                <c:pt idx="24939">
                  <c:v>2022.3440000000001</c:v>
                </c:pt>
                <c:pt idx="24940">
                  <c:v>2020.7809999999999</c:v>
                </c:pt>
                <c:pt idx="24941">
                  <c:v>2019.6089999999999</c:v>
                </c:pt>
                <c:pt idx="24942">
                  <c:v>2021.4059999999999</c:v>
                </c:pt>
                <c:pt idx="24943">
                  <c:v>2018.203</c:v>
                </c:pt>
                <c:pt idx="24944">
                  <c:v>2021.5619999999999</c:v>
                </c:pt>
                <c:pt idx="24945">
                  <c:v>2022.3440000000001</c:v>
                </c:pt>
                <c:pt idx="24946">
                  <c:v>2018.75</c:v>
                </c:pt>
                <c:pt idx="24947">
                  <c:v>2023.75</c:v>
                </c:pt>
                <c:pt idx="24948">
                  <c:v>2020</c:v>
                </c:pt>
                <c:pt idx="24949">
                  <c:v>2021.953</c:v>
                </c:pt>
                <c:pt idx="24950">
                  <c:v>2020.7809999999999</c:v>
                </c:pt>
                <c:pt idx="24951">
                  <c:v>2022.3440000000001</c:v>
                </c:pt>
                <c:pt idx="24952">
                  <c:v>2019.7660000000001</c:v>
                </c:pt>
                <c:pt idx="24953">
                  <c:v>2020.547</c:v>
                </c:pt>
                <c:pt idx="24954">
                  <c:v>2022.7339999999999</c:v>
                </c:pt>
                <c:pt idx="24955">
                  <c:v>2020.3910000000001</c:v>
                </c:pt>
                <c:pt idx="24956">
                  <c:v>2021.4059999999999</c:v>
                </c:pt>
                <c:pt idx="24957">
                  <c:v>2021.4059999999999</c:v>
                </c:pt>
                <c:pt idx="24958">
                  <c:v>2019.7660000000001</c:v>
                </c:pt>
                <c:pt idx="24959">
                  <c:v>2019.6089999999999</c:v>
                </c:pt>
                <c:pt idx="24960">
                  <c:v>2020.3910000000001</c:v>
                </c:pt>
                <c:pt idx="24961">
                  <c:v>2020</c:v>
                </c:pt>
                <c:pt idx="24962">
                  <c:v>2021.172</c:v>
                </c:pt>
                <c:pt idx="24963">
                  <c:v>2020.547</c:v>
                </c:pt>
                <c:pt idx="24964">
                  <c:v>2022.1869999999999</c:v>
                </c:pt>
                <c:pt idx="24965">
                  <c:v>2021.953</c:v>
                </c:pt>
                <c:pt idx="24966">
                  <c:v>2019.1410000000001</c:v>
                </c:pt>
                <c:pt idx="24967">
                  <c:v>2020.1559999999999</c:v>
                </c:pt>
                <c:pt idx="24968">
                  <c:v>2021.4059999999999</c:v>
                </c:pt>
                <c:pt idx="24969">
                  <c:v>2021.953</c:v>
                </c:pt>
                <c:pt idx="24970">
                  <c:v>2022.3440000000001</c:v>
                </c:pt>
                <c:pt idx="24971">
                  <c:v>2019.6089999999999</c:v>
                </c:pt>
                <c:pt idx="24972">
                  <c:v>2020.7809999999999</c:v>
                </c:pt>
                <c:pt idx="24973">
                  <c:v>2022.1869999999999</c:v>
                </c:pt>
                <c:pt idx="24974">
                  <c:v>2019.375</c:v>
                </c:pt>
                <c:pt idx="24975">
                  <c:v>2019.375</c:v>
                </c:pt>
                <c:pt idx="24976">
                  <c:v>2020.7809999999999</c:v>
                </c:pt>
                <c:pt idx="24977">
                  <c:v>2018.75</c:v>
                </c:pt>
                <c:pt idx="24978">
                  <c:v>2021.5619999999999</c:v>
                </c:pt>
                <c:pt idx="24979">
                  <c:v>2021.172</c:v>
                </c:pt>
                <c:pt idx="24980">
                  <c:v>2021.172</c:v>
                </c:pt>
                <c:pt idx="24981">
                  <c:v>2020.7809999999999</c:v>
                </c:pt>
                <c:pt idx="24982">
                  <c:v>2020</c:v>
                </c:pt>
                <c:pt idx="24983">
                  <c:v>2020.7809999999999</c:v>
                </c:pt>
                <c:pt idx="24984">
                  <c:v>2021.5619999999999</c:v>
                </c:pt>
                <c:pt idx="24985">
                  <c:v>2020.547</c:v>
                </c:pt>
                <c:pt idx="24986">
                  <c:v>2021.797</c:v>
                </c:pt>
                <c:pt idx="24987">
                  <c:v>2023.3589999999999</c:v>
                </c:pt>
                <c:pt idx="24988">
                  <c:v>2016.5619999999999</c:v>
                </c:pt>
                <c:pt idx="24989">
                  <c:v>2021.4059999999999</c:v>
                </c:pt>
                <c:pt idx="24990">
                  <c:v>2019.7660000000001</c:v>
                </c:pt>
                <c:pt idx="24991">
                  <c:v>2021.953</c:v>
                </c:pt>
                <c:pt idx="24992">
                  <c:v>2020.547</c:v>
                </c:pt>
                <c:pt idx="24993">
                  <c:v>2020.7809999999999</c:v>
                </c:pt>
                <c:pt idx="24994">
                  <c:v>2020</c:v>
                </c:pt>
                <c:pt idx="24995">
                  <c:v>2019.6089999999999</c:v>
                </c:pt>
                <c:pt idx="24996">
                  <c:v>2018.5940000000001</c:v>
                </c:pt>
                <c:pt idx="24997">
                  <c:v>2020.7809999999999</c:v>
                </c:pt>
                <c:pt idx="24998">
                  <c:v>2020</c:v>
                </c:pt>
                <c:pt idx="24999">
                  <c:v>2019.375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2A5-4D0E-8CF1-464F58AB5344}"/>
            </c:ext>
          </c:extLst>
        </c:ser>
        <c:ser>
          <c:idx val="1"/>
          <c:order val="1"/>
          <c:tx>
            <c:strRef>
              <c:f>'Lam bus ripple data'!$C$1</c:f>
              <c:strCache>
                <c:ptCount val="1"/>
                <c:pt idx="0">
                  <c:v>V bus B</c:v>
                </c:pt>
              </c:strCache>
            </c:strRef>
          </c:tx>
          <c:marker>
            <c:symbol val="none"/>
          </c:marker>
          <c:xVal>
            <c:numRef>
              <c:f>'Lam bus ripple data'!$A$2:$A$25002</c:f>
              <c:numCache>
                <c:formatCode>0.00E+00</c:formatCode>
                <c:ptCount val="25001"/>
                <c:pt idx="0">
                  <c:v>-7.2239999600000007E-5</c:v>
                </c:pt>
                <c:pt idx="1">
                  <c:v>-7.2159999599999994E-5</c:v>
                </c:pt>
                <c:pt idx="2">
                  <c:v>-7.2079999599999995E-5</c:v>
                </c:pt>
                <c:pt idx="3">
                  <c:v>-7.1999999599999995E-5</c:v>
                </c:pt>
                <c:pt idx="4">
                  <c:v>-7.1919999599999996E-5</c:v>
                </c:pt>
                <c:pt idx="5">
                  <c:v>-7.1839999599999997E-5</c:v>
                </c:pt>
                <c:pt idx="6">
                  <c:v>-7.1759999599999998E-5</c:v>
                </c:pt>
                <c:pt idx="7">
                  <c:v>-7.1679999599999998E-5</c:v>
                </c:pt>
                <c:pt idx="8">
                  <c:v>-7.1599999599999999E-5</c:v>
                </c:pt>
                <c:pt idx="9">
                  <c:v>-7.15199996E-5</c:v>
                </c:pt>
                <c:pt idx="10">
                  <c:v>-7.1439999600000001E-5</c:v>
                </c:pt>
                <c:pt idx="11">
                  <c:v>-7.1359999600000001E-5</c:v>
                </c:pt>
                <c:pt idx="12">
                  <c:v>-7.1279999600000002E-5</c:v>
                </c:pt>
                <c:pt idx="13">
                  <c:v>-7.1199999600000003E-5</c:v>
                </c:pt>
                <c:pt idx="14">
                  <c:v>-7.1119999600000004E-5</c:v>
                </c:pt>
                <c:pt idx="15">
                  <c:v>-7.1039999600000004E-5</c:v>
                </c:pt>
                <c:pt idx="16">
                  <c:v>-7.0959999600000005E-5</c:v>
                </c:pt>
                <c:pt idx="17">
                  <c:v>-7.0879999600000006E-5</c:v>
                </c:pt>
                <c:pt idx="18">
                  <c:v>-7.0799999599999993E-5</c:v>
                </c:pt>
                <c:pt idx="19">
                  <c:v>-7.0719999599999994E-5</c:v>
                </c:pt>
                <c:pt idx="20">
                  <c:v>-7.0639999599999995E-5</c:v>
                </c:pt>
                <c:pt idx="21">
                  <c:v>-7.0559999599999996E-5</c:v>
                </c:pt>
                <c:pt idx="22">
                  <c:v>-7.0479999599999996E-5</c:v>
                </c:pt>
                <c:pt idx="23">
                  <c:v>-7.0399999599999997E-5</c:v>
                </c:pt>
                <c:pt idx="24">
                  <c:v>-7.0319999599999998E-5</c:v>
                </c:pt>
                <c:pt idx="25">
                  <c:v>-7.0239999599999999E-5</c:v>
                </c:pt>
                <c:pt idx="26">
                  <c:v>-7.0159999599999999E-5</c:v>
                </c:pt>
                <c:pt idx="27">
                  <c:v>-7.00799996E-5</c:v>
                </c:pt>
                <c:pt idx="28">
                  <c:v>-6.9999999600000001E-5</c:v>
                </c:pt>
                <c:pt idx="29">
                  <c:v>-6.9919999600000002E-5</c:v>
                </c:pt>
                <c:pt idx="30">
                  <c:v>-6.9839999600000002E-5</c:v>
                </c:pt>
                <c:pt idx="31">
                  <c:v>-6.9759999600000003E-5</c:v>
                </c:pt>
                <c:pt idx="32">
                  <c:v>-6.9679999600000004E-5</c:v>
                </c:pt>
                <c:pt idx="33">
                  <c:v>-6.9599999600000005E-5</c:v>
                </c:pt>
                <c:pt idx="34">
                  <c:v>-6.9519999600000005E-5</c:v>
                </c:pt>
                <c:pt idx="35">
                  <c:v>-6.9439999600000006E-5</c:v>
                </c:pt>
                <c:pt idx="36">
                  <c:v>-6.9359999599999993E-5</c:v>
                </c:pt>
                <c:pt idx="37">
                  <c:v>-6.9279999599999994E-5</c:v>
                </c:pt>
                <c:pt idx="38">
                  <c:v>-6.9199999599999995E-5</c:v>
                </c:pt>
                <c:pt idx="39">
                  <c:v>-6.9119999599999996E-5</c:v>
                </c:pt>
                <c:pt idx="40">
                  <c:v>-6.9039999599999997E-5</c:v>
                </c:pt>
                <c:pt idx="41">
                  <c:v>-6.8959999599999997E-5</c:v>
                </c:pt>
                <c:pt idx="42">
                  <c:v>-6.8879999599999998E-5</c:v>
                </c:pt>
                <c:pt idx="43">
                  <c:v>-6.8799999599999999E-5</c:v>
                </c:pt>
                <c:pt idx="44">
                  <c:v>-6.87199996E-5</c:v>
                </c:pt>
                <c:pt idx="45">
                  <c:v>-6.86399996E-5</c:v>
                </c:pt>
                <c:pt idx="46">
                  <c:v>-6.8559999600000001E-5</c:v>
                </c:pt>
                <c:pt idx="47">
                  <c:v>-6.8479999600000002E-5</c:v>
                </c:pt>
                <c:pt idx="48">
                  <c:v>-6.8399999600000003E-5</c:v>
                </c:pt>
                <c:pt idx="49">
                  <c:v>-6.8319999600000003E-5</c:v>
                </c:pt>
                <c:pt idx="50">
                  <c:v>-6.8239999600000004E-5</c:v>
                </c:pt>
                <c:pt idx="51">
                  <c:v>-6.8159999600000005E-5</c:v>
                </c:pt>
                <c:pt idx="52">
                  <c:v>-6.8079999600000006E-5</c:v>
                </c:pt>
                <c:pt idx="53">
                  <c:v>-6.7999999600000006E-5</c:v>
                </c:pt>
                <c:pt idx="54">
                  <c:v>-6.7919999599999994E-5</c:v>
                </c:pt>
                <c:pt idx="55">
                  <c:v>-6.7839999599999994E-5</c:v>
                </c:pt>
                <c:pt idx="56">
                  <c:v>-6.7759999599999995E-5</c:v>
                </c:pt>
                <c:pt idx="57">
                  <c:v>-6.7679999599999996E-5</c:v>
                </c:pt>
                <c:pt idx="58">
                  <c:v>-6.7599999599999997E-5</c:v>
                </c:pt>
                <c:pt idx="59">
                  <c:v>-6.7519999599999998E-5</c:v>
                </c:pt>
                <c:pt idx="60">
                  <c:v>-6.7439999599999998E-5</c:v>
                </c:pt>
                <c:pt idx="61">
                  <c:v>-6.7359999599999999E-5</c:v>
                </c:pt>
                <c:pt idx="62">
                  <c:v>-6.72799996E-5</c:v>
                </c:pt>
                <c:pt idx="63">
                  <c:v>-6.7199999600000001E-5</c:v>
                </c:pt>
                <c:pt idx="64">
                  <c:v>-6.7119999600000001E-5</c:v>
                </c:pt>
                <c:pt idx="65">
                  <c:v>-6.7039999600000002E-5</c:v>
                </c:pt>
                <c:pt idx="66">
                  <c:v>-6.6959999600000003E-5</c:v>
                </c:pt>
                <c:pt idx="67">
                  <c:v>-6.6879999600000004E-5</c:v>
                </c:pt>
                <c:pt idx="68">
                  <c:v>-6.6799999600000004E-5</c:v>
                </c:pt>
                <c:pt idx="69">
                  <c:v>-6.6719999600000005E-5</c:v>
                </c:pt>
                <c:pt idx="70">
                  <c:v>-6.6639999600000006E-5</c:v>
                </c:pt>
                <c:pt idx="71">
                  <c:v>-6.6559999600000007E-5</c:v>
                </c:pt>
                <c:pt idx="72">
                  <c:v>-6.6479999599999994E-5</c:v>
                </c:pt>
                <c:pt idx="73">
                  <c:v>-6.6399999599999995E-5</c:v>
                </c:pt>
                <c:pt idx="74">
                  <c:v>-6.6319999599999995E-5</c:v>
                </c:pt>
                <c:pt idx="75">
                  <c:v>-6.6239999599999996E-5</c:v>
                </c:pt>
                <c:pt idx="76">
                  <c:v>-6.6159999599999997E-5</c:v>
                </c:pt>
                <c:pt idx="77">
                  <c:v>-6.6079999599999998E-5</c:v>
                </c:pt>
                <c:pt idx="78">
                  <c:v>-6.5999999599999999E-5</c:v>
                </c:pt>
                <c:pt idx="79">
                  <c:v>-6.5919999599999999E-5</c:v>
                </c:pt>
                <c:pt idx="80">
                  <c:v>-6.58399996E-5</c:v>
                </c:pt>
                <c:pt idx="81">
                  <c:v>-6.5759999600000001E-5</c:v>
                </c:pt>
                <c:pt idx="82">
                  <c:v>-6.5679999600000002E-5</c:v>
                </c:pt>
                <c:pt idx="83">
                  <c:v>-6.5599999600000002E-5</c:v>
                </c:pt>
                <c:pt idx="84">
                  <c:v>-6.5519999600000003E-5</c:v>
                </c:pt>
                <c:pt idx="85">
                  <c:v>-6.5439999600000004E-5</c:v>
                </c:pt>
                <c:pt idx="86">
                  <c:v>-6.5359999600000005E-5</c:v>
                </c:pt>
                <c:pt idx="87">
                  <c:v>-6.5279999600000005E-5</c:v>
                </c:pt>
                <c:pt idx="88">
                  <c:v>-6.5199999600000006E-5</c:v>
                </c:pt>
                <c:pt idx="89">
                  <c:v>-6.5119999599999993E-5</c:v>
                </c:pt>
                <c:pt idx="90">
                  <c:v>-6.5039999599999994E-5</c:v>
                </c:pt>
                <c:pt idx="91">
                  <c:v>-6.4959999599999995E-5</c:v>
                </c:pt>
                <c:pt idx="92">
                  <c:v>-6.4879999599999996E-5</c:v>
                </c:pt>
                <c:pt idx="93">
                  <c:v>-6.4799999599999996E-5</c:v>
                </c:pt>
                <c:pt idx="94">
                  <c:v>-6.4719999599999997E-5</c:v>
                </c:pt>
                <c:pt idx="95">
                  <c:v>-6.4639999599999998E-5</c:v>
                </c:pt>
                <c:pt idx="96">
                  <c:v>-6.4559999599999999E-5</c:v>
                </c:pt>
                <c:pt idx="97">
                  <c:v>-6.44799996E-5</c:v>
                </c:pt>
                <c:pt idx="98">
                  <c:v>-6.43999996E-5</c:v>
                </c:pt>
                <c:pt idx="99">
                  <c:v>-6.4319999600000001E-5</c:v>
                </c:pt>
                <c:pt idx="100">
                  <c:v>-6.4239999600000002E-5</c:v>
                </c:pt>
                <c:pt idx="101">
                  <c:v>-6.4159999600000003E-5</c:v>
                </c:pt>
                <c:pt idx="102">
                  <c:v>-6.4079999600000003E-5</c:v>
                </c:pt>
                <c:pt idx="103">
                  <c:v>-6.3999999600000004E-5</c:v>
                </c:pt>
                <c:pt idx="104">
                  <c:v>-6.3919999600000005E-5</c:v>
                </c:pt>
                <c:pt idx="105">
                  <c:v>-6.3839999600000006E-5</c:v>
                </c:pt>
                <c:pt idx="106">
                  <c:v>-6.3759999600000006E-5</c:v>
                </c:pt>
                <c:pt idx="107">
                  <c:v>-6.3679999599999994E-5</c:v>
                </c:pt>
                <c:pt idx="108">
                  <c:v>-6.3599999599999994E-5</c:v>
                </c:pt>
                <c:pt idx="109">
                  <c:v>-6.3519999599999995E-5</c:v>
                </c:pt>
                <c:pt idx="110">
                  <c:v>-6.3439999599999996E-5</c:v>
                </c:pt>
                <c:pt idx="111">
                  <c:v>-6.3359999599999997E-5</c:v>
                </c:pt>
                <c:pt idx="112">
                  <c:v>-6.3279999599999997E-5</c:v>
                </c:pt>
                <c:pt idx="113">
                  <c:v>-6.3199999599999998E-5</c:v>
                </c:pt>
                <c:pt idx="114">
                  <c:v>-6.3119999599999999E-5</c:v>
                </c:pt>
                <c:pt idx="115">
                  <c:v>-6.30399996E-5</c:v>
                </c:pt>
                <c:pt idx="116">
                  <c:v>-6.2959999600000001E-5</c:v>
                </c:pt>
                <c:pt idx="117">
                  <c:v>-6.2879999600000001E-5</c:v>
                </c:pt>
                <c:pt idx="118">
                  <c:v>-6.2799999600000002E-5</c:v>
                </c:pt>
                <c:pt idx="119">
                  <c:v>-6.2719999600000003E-5</c:v>
                </c:pt>
                <c:pt idx="120">
                  <c:v>-6.2639999600000004E-5</c:v>
                </c:pt>
                <c:pt idx="121">
                  <c:v>-6.2559999600000004E-5</c:v>
                </c:pt>
                <c:pt idx="122">
                  <c:v>-6.2479999600000005E-5</c:v>
                </c:pt>
                <c:pt idx="123">
                  <c:v>-6.2399999600000006E-5</c:v>
                </c:pt>
                <c:pt idx="124">
                  <c:v>-6.2319999600000007E-5</c:v>
                </c:pt>
                <c:pt idx="125">
                  <c:v>-6.2239999599999994E-5</c:v>
                </c:pt>
                <c:pt idx="126">
                  <c:v>-6.2159999599999995E-5</c:v>
                </c:pt>
                <c:pt idx="127">
                  <c:v>-6.2079999599999995E-5</c:v>
                </c:pt>
                <c:pt idx="128">
                  <c:v>-6.1999999599999996E-5</c:v>
                </c:pt>
                <c:pt idx="129">
                  <c:v>-6.1919999599999997E-5</c:v>
                </c:pt>
                <c:pt idx="130">
                  <c:v>-6.1839999599999998E-5</c:v>
                </c:pt>
                <c:pt idx="131">
                  <c:v>-6.1759999599999998E-5</c:v>
                </c:pt>
                <c:pt idx="132">
                  <c:v>-6.1679999599999999E-5</c:v>
                </c:pt>
                <c:pt idx="133">
                  <c:v>-6.15999996E-5</c:v>
                </c:pt>
                <c:pt idx="134">
                  <c:v>-6.1519999600000001E-5</c:v>
                </c:pt>
                <c:pt idx="135">
                  <c:v>-6.1439999600000002E-5</c:v>
                </c:pt>
                <c:pt idx="136">
                  <c:v>-6.1359999600000002E-5</c:v>
                </c:pt>
                <c:pt idx="137">
                  <c:v>-6.1279999600000003E-5</c:v>
                </c:pt>
                <c:pt idx="138">
                  <c:v>-6.1199999600000004E-5</c:v>
                </c:pt>
                <c:pt idx="139">
                  <c:v>-6.1119999600000005E-5</c:v>
                </c:pt>
                <c:pt idx="140">
                  <c:v>-6.1039999600000005E-5</c:v>
                </c:pt>
                <c:pt idx="141">
                  <c:v>-6.0959999599999999E-5</c:v>
                </c:pt>
                <c:pt idx="142">
                  <c:v>-6.08799996E-5</c:v>
                </c:pt>
                <c:pt idx="143">
                  <c:v>-6.0799999600000001E-5</c:v>
                </c:pt>
                <c:pt idx="144">
                  <c:v>-6.0719999600000002E-5</c:v>
                </c:pt>
                <c:pt idx="145">
                  <c:v>-6.0639999600000002E-5</c:v>
                </c:pt>
                <c:pt idx="146">
                  <c:v>-6.0559999600000003E-5</c:v>
                </c:pt>
                <c:pt idx="147">
                  <c:v>-6.0479999599999997E-5</c:v>
                </c:pt>
                <c:pt idx="148">
                  <c:v>-6.0399999599999998E-5</c:v>
                </c:pt>
                <c:pt idx="149">
                  <c:v>-6.0319999599999999E-5</c:v>
                </c:pt>
                <c:pt idx="150">
                  <c:v>-6.0239999599999999E-5</c:v>
                </c:pt>
                <c:pt idx="151">
                  <c:v>-6.01599996E-5</c:v>
                </c:pt>
                <c:pt idx="152">
                  <c:v>-6.0079999600000001E-5</c:v>
                </c:pt>
                <c:pt idx="153">
                  <c:v>-5.9999999600000002E-5</c:v>
                </c:pt>
                <c:pt idx="154">
                  <c:v>-5.9919999600000003E-5</c:v>
                </c:pt>
                <c:pt idx="155">
                  <c:v>-5.9839999600000003E-5</c:v>
                </c:pt>
                <c:pt idx="156">
                  <c:v>-5.9759999599999997E-5</c:v>
                </c:pt>
                <c:pt idx="157">
                  <c:v>-5.9679999599999998E-5</c:v>
                </c:pt>
                <c:pt idx="158">
                  <c:v>-5.9599999599999999E-5</c:v>
                </c:pt>
                <c:pt idx="159">
                  <c:v>-5.95199996E-5</c:v>
                </c:pt>
                <c:pt idx="160">
                  <c:v>-5.94399996E-5</c:v>
                </c:pt>
                <c:pt idx="161">
                  <c:v>-5.9359999600000001E-5</c:v>
                </c:pt>
                <c:pt idx="162">
                  <c:v>-5.9279999600000002E-5</c:v>
                </c:pt>
                <c:pt idx="163">
                  <c:v>-5.9199999600000003E-5</c:v>
                </c:pt>
                <c:pt idx="164">
                  <c:v>-5.9119999599999997E-5</c:v>
                </c:pt>
                <c:pt idx="165">
                  <c:v>-5.9039999599999997E-5</c:v>
                </c:pt>
                <c:pt idx="166">
                  <c:v>-5.8959999599999998E-5</c:v>
                </c:pt>
                <c:pt idx="167">
                  <c:v>-5.8879999599999999E-5</c:v>
                </c:pt>
                <c:pt idx="168">
                  <c:v>-5.87999996E-5</c:v>
                </c:pt>
                <c:pt idx="169">
                  <c:v>-5.87199996E-5</c:v>
                </c:pt>
                <c:pt idx="170">
                  <c:v>-5.8639999600000001E-5</c:v>
                </c:pt>
                <c:pt idx="171">
                  <c:v>-5.8559999600000002E-5</c:v>
                </c:pt>
                <c:pt idx="172">
                  <c:v>-5.8479999600000003E-5</c:v>
                </c:pt>
                <c:pt idx="173">
                  <c:v>-5.8399999599999997E-5</c:v>
                </c:pt>
                <c:pt idx="174">
                  <c:v>-5.8319999599999998E-5</c:v>
                </c:pt>
                <c:pt idx="175">
                  <c:v>-5.8239999599999998E-5</c:v>
                </c:pt>
                <c:pt idx="176">
                  <c:v>-5.8159999599999999E-5</c:v>
                </c:pt>
                <c:pt idx="177">
                  <c:v>-5.80799996E-5</c:v>
                </c:pt>
                <c:pt idx="178">
                  <c:v>-5.7999999600000001E-5</c:v>
                </c:pt>
                <c:pt idx="179">
                  <c:v>-5.7919999600000001E-5</c:v>
                </c:pt>
                <c:pt idx="180">
                  <c:v>-5.7839999600000002E-5</c:v>
                </c:pt>
                <c:pt idx="181">
                  <c:v>-5.7759999600000003E-5</c:v>
                </c:pt>
                <c:pt idx="182">
                  <c:v>-5.7679999599999997E-5</c:v>
                </c:pt>
                <c:pt idx="183">
                  <c:v>-5.7599999599999998E-5</c:v>
                </c:pt>
                <c:pt idx="184">
                  <c:v>-5.7519999699999997E-5</c:v>
                </c:pt>
                <c:pt idx="185">
                  <c:v>-5.7439999699999997E-5</c:v>
                </c:pt>
                <c:pt idx="186">
                  <c:v>-5.7359999699999998E-5</c:v>
                </c:pt>
                <c:pt idx="187">
                  <c:v>-5.7279999699999999E-5</c:v>
                </c:pt>
                <c:pt idx="188">
                  <c:v>-5.71999997E-5</c:v>
                </c:pt>
                <c:pt idx="189">
                  <c:v>-5.71199997E-5</c:v>
                </c:pt>
                <c:pt idx="190">
                  <c:v>-5.7039999700000001E-5</c:v>
                </c:pt>
                <c:pt idx="191">
                  <c:v>-5.6959999700000002E-5</c:v>
                </c:pt>
                <c:pt idx="192">
                  <c:v>-5.6879999700000003E-5</c:v>
                </c:pt>
                <c:pt idx="193">
                  <c:v>-5.6799999699999997E-5</c:v>
                </c:pt>
                <c:pt idx="194">
                  <c:v>-5.6719999699999998E-5</c:v>
                </c:pt>
                <c:pt idx="195">
                  <c:v>-5.6639999699999998E-5</c:v>
                </c:pt>
                <c:pt idx="196">
                  <c:v>-5.6559999699999999E-5</c:v>
                </c:pt>
                <c:pt idx="197">
                  <c:v>-5.64799997E-5</c:v>
                </c:pt>
                <c:pt idx="198">
                  <c:v>-5.6399999700000001E-5</c:v>
                </c:pt>
                <c:pt idx="199">
                  <c:v>-5.6319999700000001E-5</c:v>
                </c:pt>
                <c:pt idx="200">
                  <c:v>-5.6239999700000002E-5</c:v>
                </c:pt>
                <c:pt idx="201">
                  <c:v>-5.6159999700000003E-5</c:v>
                </c:pt>
                <c:pt idx="202">
                  <c:v>-5.6079999699999997E-5</c:v>
                </c:pt>
                <c:pt idx="203">
                  <c:v>-5.5999999699999998E-5</c:v>
                </c:pt>
                <c:pt idx="204">
                  <c:v>-5.5919999699999998E-5</c:v>
                </c:pt>
                <c:pt idx="205">
                  <c:v>-5.5839999699999999E-5</c:v>
                </c:pt>
                <c:pt idx="206">
                  <c:v>-5.57599997E-5</c:v>
                </c:pt>
                <c:pt idx="207">
                  <c:v>-5.5679999700000001E-5</c:v>
                </c:pt>
                <c:pt idx="208">
                  <c:v>-5.5599999700000001E-5</c:v>
                </c:pt>
                <c:pt idx="209">
                  <c:v>-5.5519999700000002E-5</c:v>
                </c:pt>
                <c:pt idx="210">
                  <c:v>-5.5439999700000003E-5</c:v>
                </c:pt>
                <c:pt idx="211">
                  <c:v>-5.5359999699999997E-5</c:v>
                </c:pt>
                <c:pt idx="212">
                  <c:v>-5.5279999699999998E-5</c:v>
                </c:pt>
                <c:pt idx="213">
                  <c:v>-5.5199999699999999E-5</c:v>
                </c:pt>
                <c:pt idx="214">
                  <c:v>-5.5119999699999999E-5</c:v>
                </c:pt>
                <c:pt idx="215">
                  <c:v>-5.50399997E-5</c:v>
                </c:pt>
                <c:pt idx="216">
                  <c:v>-5.4959999700000001E-5</c:v>
                </c:pt>
                <c:pt idx="217">
                  <c:v>-5.4879999700000002E-5</c:v>
                </c:pt>
                <c:pt idx="218">
                  <c:v>-5.4799999700000002E-5</c:v>
                </c:pt>
                <c:pt idx="219">
                  <c:v>-5.4719999700000003E-5</c:v>
                </c:pt>
                <c:pt idx="220">
                  <c:v>-5.4639999699999997E-5</c:v>
                </c:pt>
                <c:pt idx="221">
                  <c:v>-5.4559999699999998E-5</c:v>
                </c:pt>
                <c:pt idx="222">
                  <c:v>-5.4479999699999999E-5</c:v>
                </c:pt>
                <c:pt idx="223">
                  <c:v>-5.4399999699999999E-5</c:v>
                </c:pt>
                <c:pt idx="224">
                  <c:v>-5.43199997E-5</c:v>
                </c:pt>
                <c:pt idx="225">
                  <c:v>-5.4239999700000001E-5</c:v>
                </c:pt>
                <c:pt idx="226">
                  <c:v>-5.4159999700000002E-5</c:v>
                </c:pt>
                <c:pt idx="227">
                  <c:v>-5.4079999700000002E-5</c:v>
                </c:pt>
                <c:pt idx="228">
                  <c:v>-5.3999999700000003E-5</c:v>
                </c:pt>
                <c:pt idx="229">
                  <c:v>-5.3919999699999997E-5</c:v>
                </c:pt>
                <c:pt idx="230">
                  <c:v>-5.3839999699999998E-5</c:v>
                </c:pt>
                <c:pt idx="231">
                  <c:v>-5.3759999699999999E-5</c:v>
                </c:pt>
                <c:pt idx="232">
                  <c:v>-5.36799997E-5</c:v>
                </c:pt>
                <c:pt idx="233">
                  <c:v>-5.35999997E-5</c:v>
                </c:pt>
                <c:pt idx="234">
                  <c:v>-5.3519999700000001E-5</c:v>
                </c:pt>
                <c:pt idx="235">
                  <c:v>-5.3439999700000002E-5</c:v>
                </c:pt>
                <c:pt idx="236">
                  <c:v>-5.3359999700000003E-5</c:v>
                </c:pt>
                <c:pt idx="237">
                  <c:v>-5.3279999700000003E-5</c:v>
                </c:pt>
                <c:pt idx="238">
                  <c:v>-5.3199999699999997E-5</c:v>
                </c:pt>
                <c:pt idx="239">
                  <c:v>-5.3119999699999998E-5</c:v>
                </c:pt>
                <c:pt idx="240">
                  <c:v>-5.3039999699999999E-5</c:v>
                </c:pt>
                <c:pt idx="241">
                  <c:v>-5.29599997E-5</c:v>
                </c:pt>
                <c:pt idx="242">
                  <c:v>-5.28799997E-5</c:v>
                </c:pt>
                <c:pt idx="243">
                  <c:v>-5.2799999700000001E-5</c:v>
                </c:pt>
                <c:pt idx="244">
                  <c:v>-5.2719999700000002E-5</c:v>
                </c:pt>
                <c:pt idx="245">
                  <c:v>-5.2639999700000003E-5</c:v>
                </c:pt>
                <c:pt idx="246">
                  <c:v>-5.2559999699999997E-5</c:v>
                </c:pt>
                <c:pt idx="247">
                  <c:v>-5.2479999699999997E-5</c:v>
                </c:pt>
                <c:pt idx="248">
                  <c:v>-5.2399999699999998E-5</c:v>
                </c:pt>
                <c:pt idx="249">
                  <c:v>-5.2319999699999999E-5</c:v>
                </c:pt>
                <c:pt idx="250">
                  <c:v>-5.22399997E-5</c:v>
                </c:pt>
                <c:pt idx="251">
                  <c:v>-5.2159999700000001E-5</c:v>
                </c:pt>
                <c:pt idx="252">
                  <c:v>-5.2079999700000001E-5</c:v>
                </c:pt>
                <c:pt idx="253">
                  <c:v>-5.1999999700000002E-5</c:v>
                </c:pt>
                <c:pt idx="254">
                  <c:v>-5.1919999700000003E-5</c:v>
                </c:pt>
                <c:pt idx="255">
                  <c:v>-5.1839999699999997E-5</c:v>
                </c:pt>
                <c:pt idx="256">
                  <c:v>-5.1759999699999998E-5</c:v>
                </c:pt>
                <c:pt idx="257">
                  <c:v>-5.1679999699999998E-5</c:v>
                </c:pt>
                <c:pt idx="258">
                  <c:v>-5.1599999699999999E-5</c:v>
                </c:pt>
                <c:pt idx="259">
                  <c:v>-5.15199997E-5</c:v>
                </c:pt>
                <c:pt idx="260">
                  <c:v>-5.1439999700000001E-5</c:v>
                </c:pt>
                <c:pt idx="261">
                  <c:v>-5.1359999700000001E-5</c:v>
                </c:pt>
                <c:pt idx="262">
                  <c:v>-5.1279999700000002E-5</c:v>
                </c:pt>
                <c:pt idx="263">
                  <c:v>-5.1199999700000003E-5</c:v>
                </c:pt>
                <c:pt idx="264">
                  <c:v>-5.1119999699999997E-5</c:v>
                </c:pt>
                <c:pt idx="265">
                  <c:v>-5.1039999699999998E-5</c:v>
                </c:pt>
                <c:pt idx="266">
                  <c:v>-5.0959999699999998E-5</c:v>
                </c:pt>
                <c:pt idx="267">
                  <c:v>-5.0879999699999999E-5</c:v>
                </c:pt>
                <c:pt idx="268">
                  <c:v>-5.07999997E-5</c:v>
                </c:pt>
                <c:pt idx="269">
                  <c:v>-5.0719999700000001E-5</c:v>
                </c:pt>
                <c:pt idx="270">
                  <c:v>-5.0639999700000002E-5</c:v>
                </c:pt>
                <c:pt idx="271">
                  <c:v>-5.0559999700000002E-5</c:v>
                </c:pt>
                <c:pt idx="272">
                  <c:v>-5.0479999700000003E-5</c:v>
                </c:pt>
                <c:pt idx="273">
                  <c:v>-5.0399999699999997E-5</c:v>
                </c:pt>
                <c:pt idx="274">
                  <c:v>-5.0319999699999998E-5</c:v>
                </c:pt>
                <c:pt idx="275">
                  <c:v>-5.0239999699999999E-5</c:v>
                </c:pt>
                <c:pt idx="276">
                  <c:v>-5.0159999699999999E-5</c:v>
                </c:pt>
                <c:pt idx="277">
                  <c:v>-5.00799997E-5</c:v>
                </c:pt>
                <c:pt idx="278">
                  <c:v>-4.9999999700000001E-5</c:v>
                </c:pt>
                <c:pt idx="279">
                  <c:v>-4.9919999700000002E-5</c:v>
                </c:pt>
                <c:pt idx="280">
                  <c:v>-4.9839999700000002E-5</c:v>
                </c:pt>
                <c:pt idx="281">
                  <c:v>-4.9759999700000003E-5</c:v>
                </c:pt>
                <c:pt idx="282">
                  <c:v>-4.9679999699999997E-5</c:v>
                </c:pt>
                <c:pt idx="283">
                  <c:v>-4.9599999699999998E-5</c:v>
                </c:pt>
                <c:pt idx="284">
                  <c:v>-4.9519999699999999E-5</c:v>
                </c:pt>
                <c:pt idx="285">
                  <c:v>-4.9439999699999999E-5</c:v>
                </c:pt>
                <c:pt idx="286">
                  <c:v>-4.93599997E-5</c:v>
                </c:pt>
                <c:pt idx="287">
                  <c:v>-4.9279999700000001E-5</c:v>
                </c:pt>
                <c:pt idx="288">
                  <c:v>-4.9199999700000002E-5</c:v>
                </c:pt>
                <c:pt idx="289">
                  <c:v>-4.9119999700000003E-5</c:v>
                </c:pt>
                <c:pt idx="290">
                  <c:v>-4.9039999700000003E-5</c:v>
                </c:pt>
                <c:pt idx="291">
                  <c:v>-4.8959999699999997E-5</c:v>
                </c:pt>
                <c:pt idx="292">
                  <c:v>-4.8879999699999998E-5</c:v>
                </c:pt>
                <c:pt idx="293">
                  <c:v>-4.8799999699999999E-5</c:v>
                </c:pt>
                <c:pt idx="294">
                  <c:v>-4.87199997E-5</c:v>
                </c:pt>
                <c:pt idx="295">
                  <c:v>-4.86399997E-5</c:v>
                </c:pt>
                <c:pt idx="296">
                  <c:v>-4.8559999700000001E-5</c:v>
                </c:pt>
                <c:pt idx="297">
                  <c:v>-4.8479999700000002E-5</c:v>
                </c:pt>
                <c:pt idx="298">
                  <c:v>-4.8399999700000003E-5</c:v>
                </c:pt>
                <c:pt idx="299">
                  <c:v>-4.8319999699999997E-5</c:v>
                </c:pt>
                <c:pt idx="300">
                  <c:v>-4.8239999699999997E-5</c:v>
                </c:pt>
                <c:pt idx="301">
                  <c:v>-4.8159999699999998E-5</c:v>
                </c:pt>
                <c:pt idx="302">
                  <c:v>-4.8079999699999999E-5</c:v>
                </c:pt>
                <c:pt idx="303">
                  <c:v>-4.79999997E-5</c:v>
                </c:pt>
                <c:pt idx="304">
                  <c:v>-4.79199997E-5</c:v>
                </c:pt>
                <c:pt idx="305">
                  <c:v>-4.7839999700000001E-5</c:v>
                </c:pt>
                <c:pt idx="306">
                  <c:v>-4.7759999700000002E-5</c:v>
                </c:pt>
                <c:pt idx="307">
                  <c:v>-4.7679999700000003E-5</c:v>
                </c:pt>
                <c:pt idx="308">
                  <c:v>-4.7599999699999997E-5</c:v>
                </c:pt>
                <c:pt idx="309">
                  <c:v>-4.7519999699999998E-5</c:v>
                </c:pt>
                <c:pt idx="310">
                  <c:v>-4.7439999699999998E-5</c:v>
                </c:pt>
                <c:pt idx="311">
                  <c:v>-4.7359999699999999E-5</c:v>
                </c:pt>
                <c:pt idx="312">
                  <c:v>-4.72799997E-5</c:v>
                </c:pt>
                <c:pt idx="313">
                  <c:v>-4.7199999700000001E-5</c:v>
                </c:pt>
                <c:pt idx="314">
                  <c:v>-4.7119999700000001E-5</c:v>
                </c:pt>
                <c:pt idx="315">
                  <c:v>-4.7039999700000002E-5</c:v>
                </c:pt>
                <c:pt idx="316">
                  <c:v>-4.6959999700000003E-5</c:v>
                </c:pt>
                <c:pt idx="317">
                  <c:v>-4.6879999699999997E-5</c:v>
                </c:pt>
                <c:pt idx="318">
                  <c:v>-4.6799999699999998E-5</c:v>
                </c:pt>
                <c:pt idx="319">
                  <c:v>-4.6719999699999998E-5</c:v>
                </c:pt>
                <c:pt idx="320">
                  <c:v>-4.6639999699999999E-5</c:v>
                </c:pt>
                <c:pt idx="321">
                  <c:v>-4.65599997E-5</c:v>
                </c:pt>
                <c:pt idx="322">
                  <c:v>-4.6479999700000001E-5</c:v>
                </c:pt>
                <c:pt idx="323">
                  <c:v>-4.6399999700000001E-5</c:v>
                </c:pt>
                <c:pt idx="324">
                  <c:v>-4.6319999700000002E-5</c:v>
                </c:pt>
                <c:pt idx="325">
                  <c:v>-4.6239999700000003E-5</c:v>
                </c:pt>
                <c:pt idx="326">
                  <c:v>-4.6159999699999997E-5</c:v>
                </c:pt>
                <c:pt idx="327">
                  <c:v>-4.6079999699999998E-5</c:v>
                </c:pt>
                <c:pt idx="328">
                  <c:v>-4.5999999699999999E-5</c:v>
                </c:pt>
                <c:pt idx="329">
                  <c:v>-4.5919999699999999E-5</c:v>
                </c:pt>
                <c:pt idx="330">
                  <c:v>-4.58399997E-5</c:v>
                </c:pt>
                <c:pt idx="331">
                  <c:v>-4.5759999700000001E-5</c:v>
                </c:pt>
                <c:pt idx="332">
                  <c:v>-4.5679999700000002E-5</c:v>
                </c:pt>
                <c:pt idx="333">
                  <c:v>-4.5599999700000002E-5</c:v>
                </c:pt>
                <c:pt idx="334">
                  <c:v>-4.5519999700000003E-5</c:v>
                </c:pt>
                <c:pt idx="335">
                  <c:v>-4.5439999699999997E-5</c:v>
                </c:pt>
                <c:pt idx="336">
                  <c:v>-4.5359999699999998E-5</c:v>
                </c:pt>
                <c:pt idx="337">
                  <c:v>-4.5279999699999999E-5</c:v>
                </c:pt>
                <c:pt idx="338">
                  <c:v>-4.5199999699999999E-5</c:v>
                </c:pt>
                <c:pt idx="339">
                  <c:v>-4.51199997E-5</c:v>
                </c:pt>
                <c:pt idx="340">
                  <c:v>-4.5039999700000001E-5</c:v>
                </c:pt>
                <c:pt idx="341">
                  <c:v>-4.4959999700000002E-5</c:v>
                </c:pt>
                <c:pt idx="342">
                  <c:v>-4.4879999700000002E-5</c:v>
                </c:pt>
                <c:pt idx="343">
                  <c:v>-4.4799999700000003E-5</c:v>
                </c:pt>
                <c:pt idx="344">
                  <c:v>-4.4719999699999997E-5</c:v>
                </c:pt>
                <c:pt idx="345">
                  <c:v>-4.4639999699999998E-5</c:v>
                </c:pt>
                <c:pt idx="346">
                  <c:v>-4.4559999699999999E-5</c:v>
                </c:pt>
                <c:pt idx="347">
                  <c:v>-4.44799997E-5</c:v>
                </c:pt>
                <c:pt idx="348">
                  <c:v>-4.43999997E-5</c:v>
                </c:pt>
                <c:pt idx="349">
                  <c:v>-4.4319999700000001E-5</c:v>
                </c:pt>
                <c:pt idx="350">
                  <c:v>-4.4239999700000002E-5</c:v>
                </c:pt>
                <c:pt idx="351">
                  <c:v>-4.4159999700000003E-5</c:v>
                </c:pt>
                <c:pt idx="352">
                  <c:v>-4.4079999700000003E-5</c:v>
                </c:pt>
                <c:pt idx="353">
                  <c:v>-4.3999999699999997E-5</c:v>
                </c:pt>
                <c:pt idx="354">
                  <c:v>-4.3919999699999998E-5</c:v>
                </c:pt>
                <c:pt idx="355">
                  <c:v>-4.3839999699999999E-5</c:v>
                </c:pt>
                <c:pt idx="356">
                  <c:v>-4.37599997E-5</c:v>
                </c:pt>
                <c:pt idx="357">
                  <c:v>-4.36799997E-5</c:v>
                </c:pt>
                <c:pt idx="358">
                  <c:v>-4.3599999700000001E-5</c:v>
                </c:pt>
                <c:pt idx="359">
                  <c:v>-4.3519999700000002E-5</c:v>
                </c:pt>
                <c:pt idx="360">
                  <c:v>-4.3439999700000003E-5</c:v>
                </c:pt>
                <c:pt idx="361">
                  <c:v>-4.3359999699999997E-5</c:v>
                </c:pt>
                <c:pt idx="362">
                  <c:v>-4.3279999699999997E-5</c:v>
                </c:pt>
                <c:pt idx="363">
                  <c:v>-4.3199999699999998E-5</c:v>
                </c:pt>
                <c:pt idx="364">
                  <c:v>-4.3119999699999999E-5</c:v>
                </c:pt>
                <c:pt idx="365">
                  <c:v>-4.30399997E-5</c:v>
                </c:pt>
                <c:pt idx="366">
                  <c:v>-4.2959999700000001E-5</c:v>
                </c:pt>
                <c:pt idx="367">
                  <c:v>-4.2879999700000001E-5</c:v>
                </c:pt>
                <c:pt idx="368">
                  <c:v>-4.2799999700000002E-5</c:v>
                </c:pt>
                <c:pt idx="369">
                  <c:v>-4.2719999700000003E-5</c:v>
                </c:pt>
                <c:pt idx="370">
                  <c:v>-4.2639999699999997E-5</c:v>
                </c:pt>
                <c:pt idx="371">
                  <c:v>-4.2559999699999998E-5</c:v>
                </c:pt>
                <c:pt idx="372">
                  <c:v>-4.2479999699999998E-5</c:v>
                </c:pt>
                <c:pt idx="373">
                  <c:v>-4.2399999699999999E-5</c:v>
                </c:pt>
                <c:pt idx="374">
                  <c:v>-4.23199997E-5</c:v>
                </c:pt>
                <c:pt idx="375">
                  <c:v>-4.2239999700000001E-5</c:v>
                </c:pt>
                <c:pt idx="376">
                  <c:v>-4.2159999700000001E-5</c:v>
                </c:pt>
                <c:pt idx="377">
                  <c:v>-4.2079999700000002E-5</c:v>
                </c:pt>
                <c:pt idx="378">
                  <c:v>-4.1999999700000003E-5</c:v>
                </c:pt>
                <c:pt idx="379">
                  <c:v>-4.1919999699999997E-5</c:v>
                </c:pt>
                <c:pt idx="380">
                  <c:v>-4.1839999699999998E-5</c:v>
                </c:pt>
                <c:pt idx="381">
                  <c:v>-4.1759999699999998E-5</c:v>
                </c:pt>
                <c:pt idx="382">
                  <c:v>-4.1679999699999999E-5</c:v>
                </c:pt>
                <c:pt idx="383">
                  <c:v>-4.15999997E-5</c:v>
                </c:pt>
                <c:pt idx="384">
                  <c:v>-4.1519999700000001E-5</c:v>
                </c:pt>
                <c:pt idx="385">
                  <c:v>-4.1439999700000002E-5</c:v>
                </c:pt>
                <c:pt idx="386">
                  <c:v>-4.1359999700000002E-5</c:v>
                </c:pt>
                <c:pt idx="387">
                  <c:v>-4.1279999700000003E-5</c:v>
                </c:pt>
                <c:pt idx="388">
                  <c:v>-4.1199999699999997E-5</c:v>
                </c:pt>
                <c:pt idx="389">
                  <c:v>-4.1119999800000003E-5</c:v>
                </c:pt>
                <c:pt idx="390">
                  <c:v>-4.1039999799999997E-5</c:v>
                </c:pt>
                <c:pt idx="391">
                  <c:v>-4.0959999799999998E-5</c:v>
                </c:pt>
                <c:pt idx="392">
                  <c:v>-4.0879999799999998E-5</c:v>
                </c:pt>
                <c:pt idx="393">
                  <c:v>-4.0799999799999999E-5</c:v>
                </c:pt>
                <c:pt idx="394">
                  <c:v>-4.07199998E-5</c:v>
                </c:pt>
                <c:pt idx="395">
                  <c:v>-4.0639999800000001E-5</c:v>
                </c:pt>
                <c:pt idx="396">
                  <c:v>-4.0559999800000001E-5</c:v>
                </c:pt>
                <c:pt idx="397">
                  <c:v>-4.0479999800000002E-5</c:v>
                </c:pt>
                <c:pt idx="398">
                  <c:v>-4.0399999800000003E-5</c:v>
                </c:pt>
                <c:pt idx="399">
                  <c:v>-4.0319999799999997E-5</c:v>
                </c:pt>
                <c:pt idx="400">
                  <c:v>-4.0239999799999998E-5</c:v>
                </c:pt>
                <c:pt idx="401">
                  <c:v>-4.0159999799999998E-5</c:v>
                </c:pt>
                <c:pt idx="402">
                  <c:v>-4.0079999799999999E-5</c:v>
                </c:pt>
                <c:pt idx="403">
                  <c:v>-3.99999998E-5</c:v>
                </c:pt>
                <c:pt idx="404">
                  <c:v>-3.9919999800000001E-5</c:v>
                </c:pt>
                <c:pt idx="405">
                  <c:v>-3.9839999800000002E-5</c:v>
                </c:pt>
                <c:pt idx="406">
                  <c:v>-3.9759999800000002E-5</c:v>
                </c:pt>
                <c:pt idx="407">
                  <c:v>-3.9679999800000003E-5</c:v>
                </c:pt>
                <c:pt idx="408">
                  <c:v>-3.9599999799999997E-5</c:v>
                </c:pt>
                <c:pt idx="409">
                  <c:v>-3.9519999799999998E-5</c:v>
                </c:pt>
                <c:pt idx="410">
                  <c:v>-3.9439999799999999E-5</c:v>
                </c:pt>
                <c:pt idx="411">
                  <c:v>-3.9359999799999999E-5</c:v>
                </c:pt>
                <c:pt idx="412">
                  <c:v>-3.92799998E-5</c:v>
                </c:pt>
                <c:pt idx="413">
                  <c:v>-3.9199999800000001E-5</c:v>
                </c:pt>
                <c:pt idx="414">
                  <c:v>-3.9119999800000002E-5</c:v>
                </c:pt>
                <c:pt idx="415">
                  <c:v>-3.9039999800000002E-5</c:v>
                </c:pt>
                <c:pt idx="416">
                  <c:v>-3.8959999800000003E-5</c:v>
                </c:pt>
                <c:pt idx="417">
                  <c:v>-3.8879999799999997E-5</c:v>
                </c:pt>
                <c:pt idx="418">
                  <c:v>-3.8799999799999998E-5</c:v>
                </c:pt>
                <c:pt idx="419">
                  <c:v>-3.8719999799999999E-5</c:v>
                </c:pt>
                <c:pt idx="420">
                  <c:v>-3.8639999799999999E-5</c:v>
                </c:pt>
                <c:pt idx="421">
                  <c:v>-3.85599998E-5</c:v>
                </c:pt>
                <c:pt idx="422">
                  <c:v>-3.8479999800000001E-5</c:v>
                </c:pt>
                <c:pt idx="423">
                  <c:v>-3.8399999800000002E-5</c:v>
                </c:pt>
                <c:pt idx="424">
                  <c:v>-3.8319999800000003E-5</c:v>
                </c:pt>
                <c:pt idx="425">
                  <c:v>-3.8239999800000003E-5</c:v>
                </c:pt>
                <c:pt idx="426">
                  <c:v>-3.8159999799999997E-5</c:v>
                </c:pt>
                <c:pt idx="427">
                  <c:v>-3.8079999799999998E-5</c:v>
                </c:pt>
                <c:pt idx="428">
                  <c:v>-3.7999999799999999E-5</c:v>
                </c:pt>
                <c:pt idx="429">
                  <c:v>-3.79199998E-5</c:v>
                </c:pt>
                <c:pt idx="430">
                  <c:v>-3.78399998E-5</c:v>
                </c:pt>
                <c:pt idx="431">
                  <c:v>-3.7759999800000001E-5</c:v>
                </c:pt>
                <c:pt idx="432">
                  <c:v>-3.7679999800000002E-5</c:v>
                </c:pt>
                <c:pt idx="433">
                  <c:v>-3.7599999800000003E-5</c:v>
                </c:pt>
                <c:pt idx="434">
                  <c:v>-3.7519999799999997E-5</c:v>
                </c:pt>
                <c:pt idx="435">
                  <c:v>-3.7439999799999997E-5</c:v>
                </c:pt>
                <c:pt idx="436">
                  <c:v>-3.7359999799999998E-5</c:v>
                </c:pt>
                <c:pt idx="437">
                  <c:v>-3.7279999799999999E-5</c:v>
                </c:pt>
                <c:pt idx="438">
                  <c:v>-3.71999998E-5</c:v>
                </c:pt>
                <c:pt idx="439">
                  <c:v>-3.71199998E-5</c:v>
                </c:pt>
                <c:pt idx="440">
                  <c:v>-3.7039999800000001E-5</c:v>
                </c:pt>
                <c:pt idx="441">
                  <c:v>-3.6959999800000002E-5</c:v>
                </c:pt>
                <c:pt idx="442">
                  <c:v>-3.6879999800000003E-5</c:v>
                </c:pt>
                <c:pt idx="443">
                  <c:v>-3.6799999799999997E-5</c:v>
                </c:pt>
                <c:pt idx="444">
                  <c:v>-3.6719999799999998E-5</c:v>
                </c:pt>
                <c:pt idx="445">
                  <c:v>-3.6639999799999998E-5</c:v>
                </c:pt>
                <c:pt idx="446">
                  <c:v>-3.6559999799999999E-5</c:v>
                </c:pt>
                <c:pt idx="447">
                  <c:v>-3.64799998E-5</c:v>
                </c:pt>
                <c:pt idx="448">
                  <c:v>-3.6399999800000001E-5</c:v>
                </c:pt>
                <c:pt idx="449">
                  <c:v>-3.6319999800000001E-5</c:v>
                </c:pt>
                <c:pt idx="450">
                  <c:v>-3.6239999800000002E-5</c:v>
                </c:pt>
                <c:pt idx="451">
                  <c:v>-3.6159999800000003E-5</c:v>
                </c:pt>
                <c:pt idx="452">
                  <c:v>-3.6079999799999997E-5</c:v>
                </c:pt>
                <c:pt idx="453">
                  <c:v>-3.5999999799999998E-5</c:v>
                </c:pt>
                <c:pt idx="454">
                  <c:v>-3.5919999799999998E-5</c:v>
                </c:pt>
                <c:pt idx="455">
                  <c:v>-3.5839999799999999E-5</c:v>
                </c:pt>
                <c:pt idx="456">
                  <c:v>-3.57599998E-5</c:v>
                </c:pt>
                <c:pt idx="457">
                  <c:v>-3.5679999800000001E-5</c:v>
                </c:pt>
                <c:pt idx="458">
                  <c:v>-3.5599999800000001E-5</c:v>
                </c:pt>
                <c:pt idx="459">
                  <c:v>-3.5519999800000002E-5</c:v>
                </c:pt>
                <c:pt idx="460">
                  <c:v>-3.5439999800000003E-5</c:v>
                </c:pt>
                <c:pt idx="461">
                  <c:v>-3.5359999799999997E-5</c:v>
                </c:pt>
                <c:pt idx="462">
                  <c:v>-3.5279999799999998E-5</c:v>
                </c:pt>
                <c:pt idx="463">
                  <c:v>-3.5199999799999999E-5</c:v>
                </c:pt>
                <c:pt idx="464">
                  <c:v>-3.5119999799999999E-5</c:v>
                </c:pt>
                <c:pt idx="465">
                  <c:v>-3.50399998E-5</c:v>
                </c:pt>
                <c:pt idx="466">
                  <c:v>-3.4959999800000001E-5</c:v>
                </c:pt>
                <c:pt idx="467">
                  <c:v>-3.4879999800000002E-5</c:v>
                </c:pt>
                <c:pt idx="468">
                  <c:v>-3.4799999800000002E-5</c:v>
                </c:pt>
                <c:pt idx="469">
                  <c:v>-3.4719999800000003E-5</c:v>
                </c:pt>
                <c:pt idx="470">
                  <c:v>-3.4639999799999997E-5</c:v>
                </c:pt>
                <c:pt idx="471">
                  <c:v>-3.4559999799999998E-5</c:v>
                </c:pt>
                <c:pt idx="472">
                  <c:v>-3.4479999799999999E-5</c:v>
                </c:pt>
                <c:pt idx="473">
                  <c:v>-3.4399999799999999E-5</c:v>
                </c:pt>
                <c:pt idx="474">
                  <c:v>-3.43199998E-5</c:v>
                </c:pt>
                <c:pt idx="475">
                  <c:v>-3.4239999800000001E-5</c:v>
                </c:pt>
                <c:pt idx="476">
                  <c:v>-3.4159999800000002E-5</c:v>
                </c:pt>
                <c:pt idx="477">
                  <c:v>-3.4079999800000002E-5</c:v>
                </c:pt>
                <c:pt idx="478">
                  <c:v>-3.3999999800000003E-5</c:v>
                </c:pt>
                <c:pt idx="479">
                  <c:v>-3.3919999799999997E-5</c:v>
                </c:pt>
                <c:pt idx="480">
                  <c:v>-3.3839999799999998E-5</c:v>
                </c:pt>
                <c:pt idx="481">
                  <c:v>-3.3759999799999999E-5</c:v>
                </c:pt>
                <c:pt idx="482">
                  <c:v>-3.36799998E-5</c:v>
                </c:pt>
                <c:pt idx="483">
                  <c:v>-3.35999998E-5</c:v>
                </c:pt>
                <c:pt idx="484">
                  <c:v>-3.3519999800000001E-5</c:v>
                </c:pt>
                <c:pt idx="485">
                  <c:v>-3.3439999800000002E-5</c:v>
                </c:pt>
                <c:pt idx="486">
                  <c:v>-3.3359999800000003E-5</c:v>
                </c:pt>
                <c:pt idx="487">
                  <c:v>-3.3279999800000003E-5</c:v>
                </c:pt>
                <c:pt idx="488">
                  <c:v>-3.3199999799999997E-5</c:v>
                </c:pt>
                <c:pt idx="489">
                  <c:v>-3.3119999799999998E-5</c:v>
                </c:pt>
                <c:pt idx="490">
                  <c:v>-3.3039999799999999E-5</c:v>
                </c:pt>
                <c:pt idx="491">
                  <c:v>-3.29599998E-5</c:v>
                </c:pt>
                <c:pt idx="492">
                  <c:v>-3.28799998E-5</c:v>
                </c:pt>
                <c:pt idx="493">
                  <c:v>-3.2799999800000001E-5</c:v>
                </c:pt>
                <c:pt idx="494">
                  <c:v>-3.2719999800000002E-5</c:v>
                </c:pt>
                <c:pt idx="495">
                  <c:v>-3.2639999800000003E-5</c:v>
                </c:pt>
                <c:pt idx="496">
                  <c:v>-3.2559999799999997E-5</c:v>
                </c:pt>
                <c:pt idx="497">
                  <c:v>-3.2479999799999997E-5</c:v>
                </c:pt>
                <c:pt idx="498">
                  <c:v>-3.2399999799999998E-5</c:v>
                </c:pt>
                <c:pt idx="499">
                  <c:v>-3.2319999799999999E-5</c:v>
                </c:pt>
                <c:pt idx="500">
                  <c:v>-3.22399998E-5</c:v>
                </c:pt>
                <c:pt idx="501">
                  <c:v>-3.2159999800000001E-5</c:v>
                </c:pt>
                <c:pt idx="502">
                  <c:v>-3.2079999800000001E-5</c:v>
                </c:pt>
                <c:pt idx="503">
                  <c:v>-3.1999999800000002E-5</c:v>
                </c:pt>
                <c:pt idx="504">
                  <c:v>-3.1919999800000003E-5</c:v>
                </c:pt>
                <c:pt idx="505">
                  <c:v>-3.1839999799999997E-5</c:v>
                </c:pt>
                <c:pt idx="506">
                  <c:v>-3.1759999799999998E-5</c:v>
                </c:pt>
                <c:pt idx="507">
                  <c:v>-3.1679999799999998E-5</c:v>
                </c:pt>
                <c:pt idx="508">
                  <c:v>-3.1599999799999999E-5</c:v>
                </c:pt>
                <c:pt idx="509">
                  <c:v>-3.15199998E-5</c:v>
                </c:pt>
                <c:pt idx="510">
                  <c:v>-3.1439999800000001E-5</c:v>
                </c:pt>
                <c:pt idx="511">
                  <c:v>-3.1359999800000001E-5</c:v>
                </c:pt>
                <c:pt idx="512">
                  <c:v>-3.1279999800000002E-5</c:v>
                </c:pt>
                <c:pt idx="513">
                  <c:v>-3.1199999800000003E-5</c:v>
                </c:pt>
                <c:pt idx="514">
                  <c:v>-3.1119999799999997E-5</c:v>
                </c:pt>
                <c:pt idx="515">
                  <c:v>-3.1039999799999998E-5</c:v>
                </c:pt>
                <c:pt idx="516">
                  <c:v>-3.0959999799999998E-5</c:v>
                </c:pt>
                <c:pt idx="517">
                  <c:v>-3.0879999799999999E-5</c:v>
                </c:pt>
                <c:pt idx="518">
                  <c:v>-3.07999998E-5</c:v>
                </c:pt>
                <c:pt idx="519">
                  <c:v>-3.0719999800000001E-5</c:v>
                </c:pt>
                <c:pt idx="520">
                  <c:v>-3.0639999800000002E-5</c:v>
                </c:pt>
                <c:pt idx="521">
                  <c:v>-3.0559999800000002E-5</c:v>
                </c:pt>
                <c:pt idx="522">
                  <c:v>-3.04799998E-5</c:v>
                </c:pt>
                <c:pt idx="523">
                  <c:v>-3.03999998E-5</c:v>
                </c:pt>
                <c:pt idx="524">
                  <c:v>-3.0319999800000001E-5</c:v>
                </c:pt>
                <c:pt idx="525">
                  <c:v>-3.0239999799999999E-5</c:v>
                </c:pt>
                <c:pt idx="526">
                  <c:v>-3.0159999799999999E-5</c:v>
                </c:pt>
                <c:pt idx="527">
                  <c:v>-3.00799998E-5</c:v>
                </c:pt>
                <c:pt idx="528">
                  <c:v>-2.9999999800000001E-5</c:v>
                </c:pt>
                <c:pt idx="529">
                  <c:v>-2.9919999800000002E-5</c:v>
                </c:pt>
                <c:pt idx="530">
                  <c:v>-2.9839999799999999E-5</c:v>
                </c:pt>
                <c:pt idx="531">
                  <c:v>-2.97599998E-5</c:v>
                </c:pt>
                <c:pt idx="532">
                  <c:v>-2.9679999800000001E-5</c:v>
                </c:pt>
                <c:pt idx="533">
                  <c:v>-2.9599999800000001E-5</c:v>
                </c:pt>
                <c:pt idx="534">
                  <c:v>-2.9519999799999999E-5</c:v>
                </c:pt>
                <c:pt idx="535">
                  <c:v>-2.9439999799999999E-5</c:v>
                </c:pt>
                <c:pt idx="536">
                  <c:v>-2.93599998E-5</c:v>
                </c:pt>
                <c:pt idx="537">
                  <c:v>-2.9279999800000001E-5</c:v>
                </c:pt>
                <c:pt idx="538">
                  <c:v>-2.9199999799999998E-5</c:v>
                </c:pt>
                <c:pt idx="539">
                  <c:v>-2.9119999799999999E-5</c:v>
                </c:pt>
                <c:pt idx="540">
                  <c:v>-2.90399998E-5</c:v>
                </c:pt>
                <c:pt idx="541">
                  <c:v>-2.8959999800000001E-5</c:v>
                </c:pt>
                <c:pt idx="542">
                  <c:v>-2.8879999800000001E-5</c:v>
                </c:pt>
                <c:pt idx="543">
                  <c:v>-2.8799999799999999E-5</c:v>
                </c:pt>
                <c:pt idx="544">
                  <c:v>-2.87199998E-5</c:v>
                </c:pt>
                <c:pt idx="545">
                  <c:v>-2.86399998E-5</c:v>
                </c:pt>
                <c:pt idx="546">
                  <c:v>-2.8559999800000001E-5</c:v>
                </c:pt>
                <c:pt idx="547">
                  <c:v>-2.8479999799999998E-5</c:v>
                </c:pt>
                <c:pt idx="548">
                  <c:v>-2.8399999799999999E-5</c:v>
                </c:pt>
                <c:pt idx="549">
                  <c:v>-2.83199998E-5</c:v>
                </c:pt>
                <c:pt idx="550">
                  <c:v>-2.8239999800000001E-5</c:v>
                </c:pt>
                <c:pt idx="551">
                  <c:v>-2.8159999800000002E-5</c:v>
                </c:pt>
                <c:pt idx="552">
                  <c:v>-2.8079999799999999E-5</c:v>
                </c:pt>
                <c:pt idx="553">
                  <c:v>-2.79999998E-5</c:v>
                </c:pt>
                <c:pt idx="554">
                  <c:v>-2.79199998E-5</c:v>
                </c:pt>
                <c:pt idx="555">
                  <c:v>-2.7839999800000001E-5</c:v>
                </c:pt>
                <c:pt idx="556">
                  <c:v>-2.7759999799999999E-5</c:v>
                </c:pt>
                <c:pt idx="557">
                  <c:v>-2.7679999799999999E-5</c:v>
                </c:pt>
                <c:pt idx="558">
                  <c:v>-2.75999998E-5</c:v>
                </c:pt>
                <c:pt idx="559">
                  <c:v>-2.7519999800000001E-5</c:v>
                </c:pt>
                <c:pt idx="560">
                  <c:v>-2.7439999800000002E-5</c:v>
                </c:pt>
                <c:pt idx="561">
                  <c:v>-2.7359999799999999E-5</c:v>
                </c:pt>
                <c:pt idx="562">
                  <c:v>-2.72799998E-5</c:v>
                </c:pt>
                <c:pt idx="563">
                  <c:v>-2.7199999800000001E-5</c:v>
                </c:pt>
                <c:pt idx="564">
                  <c:v>-2.7119999800000001E-5</c:v>
                </c:pt>
                <c:pt idx="565">
                  <c:v>-2.7039999799999999E-5</c:v>
                </c:pt>
                <c:pt idx="566">
                  <c:v>-2.6959999799999999E-5</c:v>
                </c:pt>
                <c:pt idx="567">
                  <c:v>-2.68799998E-5</c:v>
                </c:pt>
                <c:pt idx="568">
                  <c:v>-2.6799999800000001E-5</c:v>
                </c:pt>
                <c:pt idx="569">
                  <c:v>-2.6719999799999998E-5</c:v>
                </c:pt>
                <c:pt idx="570">
                  <c:v>-2.6639999799999999E-5</c:v>
                </c:pt>
                <c:pt idx="571">
                  <c:v>-2.65599998E-5</c:v>
                </c:pt>
                <c:pt idx="572">
                  <c:v>-2.6479999800000001E-5</c:v>
                </c:pt>
                <c:pt idx="573">
                  <c:v>-2.6399999800000001E-5</c:v>
                </c:pt>
                <c:pt idx="574">
                  <c:v>-2.6319999799999999E-5</c:v>
                </c:pt>
                <c:pt idx="575">
                  <c:v>-2.62399998E-5</c:v>
                </c:pt>
                <c:pt idx="576">
                  <c:v>-2.61599998E-5</c:v>
                </c:pt>
                <c:pt idx="577">
                  <c:v>-2.6079999800000001E-5</c:v>
                </c:pt>
                <c:pt idx="578">
                  <c:v>-2.5999999799999999E-5</c:v>
                </c:pt>
                <c:pt idx="579">
                  <c:v>-2.5919999799999999E-5</c:v>
                </c:pt>
                <c:pt idx="580">
                  <c:v>-2.58399998E-5</c:v>
                </c:pt>
                <c:pt idx="581">
                  <c:v>-2.5759999800000001E-5</c:v>
                </c:pt>
                <c:pt idx="582">
                  <c:v>-2.5679999800000002E-5</c:v>
                </c:pt>
                <c:pt idx="583">
                  <c:v>-2.5599999799999999E-5</c:v>
                </c:pt>
                <c:pt idx="584">
                  <c:v>-2.55199998E-5</c:v>
                </c:pt>
                <c:pt idx="585">
                  <c:v>-2.54399998E-5</c:v>
                </c:pt>
                <c:pt idx="586">
                  <c:v>-2.5359999800000001E-5</c:v>
                </c:pt>
                <c:pt idx="587">
                  <c:v>-2.5279999799999999E-5</c:v>
                </c:pt>
                <c:pt idx="588">
                  <c:v>-2.5199999799999999E-5</c:v>
                </c:pt>
                <c:pt idx="589">
                  <c:v>-2.51199998E-5</c:v>
                </c:pt>
                <c:pt idx="590">
                  <c:v>-2.5039999800000001E-5</c:v>
                </c:pt>
                <c:pt idx="591">
                  <c:v>-2.4959999799999998E-5</c:v>
                </c:pt>
                <c:pt idx="592">
                  <c:v>-2.4879999799999999E-5</c:v>
                </c:pt>
                <c:pt idx="593">
                  <c:v>-2.47999998E-5</c:v>
                </c:pt>
                <c:pt idx="594">
                  <c:v>-2.4719999800000001E-5</c:v>
                </c:pt>
                <c:pt idx="595">
                  <c:v>-2.46399999E-5</c:v>
                </c:pt>
                <c:pt idx="596">
                  <c:v>-2.45599999E-5</c:v>
                </c:pt>
                <c:pt idx="597">
                  <c:v>-2.4479999900000001E-5</c:v>
                </c:pt>
                <c:pt idx="598">
                  <c:v>-2.4399999899999999E-5</c:v>
                </c:pt>
                <c:pt idx="599">
                  <c:v>-2.4319999899999999E-5</c:v>
                </c:pt>
                <c:pt idx="600">
                  <c:v>-2.42399999E-5</c:v>
                </c:pt>
                <c:pt idx="601">
                  <c:v>-2.4159999900000001E-5</c:v>
                </c:pt>
                <c:pt idx="602">
                  <c:v>-2.4079999900000002E-5</c:v>
                </c:pt>
                <c:pt idx="603">
                  <c:v>-2.3999999899999999E-5</c:v>
                </c:pt>
                <c:pt idx="604">
                  <c:v>-2.39199999E-5</c:v>
                </c:pt>
                <c:pt idx="605">
                  <c:v>-2.3839999900000001E-5</c:v>
                </c:pt>
                <c:pt idx="606">
                  <c:v>-2.3759999900000001E-5</c:v>
                </c:pt>
                <c:pt idx="607">
                  <c:v>-2.3679999899999999E-5</c:v>
                </c:pt>
                <c:pt idx="608">
                  <c:v>-2.3599999899999999E-5</c:v>
                </c:pt>
                <c:pt idx="609">
                  <c:v>-2.35199999E-5</c:v>
                </c:pt>
                <c:pt idx="610">
                  <c:v>-2.3439999900000001E-5</c:v>
                </c:pt>
                <c:pt idx="611">
                  <c:v>-2.3359999899999998E-5</c:v>
                </c:pt>
                <c:pt idx="612">
                  <c:v>-2.3279999899999999E-5</c:v>
                </c:pt>
                <c:pt idx="613">
                  <c:v>-2.31999999E-5</c:v>
                </c:pt>
                <c:pt idx="614">
                  <c:v>-2.3119999900000001E-5</c:v>
                </c:pt>
                <c:pt idx="615">
                  <c:v>-2.3039999900000001E-5</c:v>
                </c:pt>
                <c:pt idx="616">
                  <c:v>-2.2959999899999999E-5</c:v>
                </c:pt>
                <c:pt idx="617">
                  <c:v>-2.28799999E-5</c:v>
                </c:pt>
                <c:pt idx="618">
                  <c:v>-2.27999999E-5</c:v>
                </c:pt>
                <c:pt idx="619">
                  <c:v>-2.2719999900000001E-5</c:v>
                </c:pt>
                <c:pt idx="620">
                  <c:v>-2.2639999899999998E-5</c:v>
                </c:pt>
                <c:pt idx="621">
                  <c:v>-2.2559999899999999E-5</c:v>
                </c:pt>
                <c:pt idx="622">
                  <c:v>-2.24799999E-5</c:v>
                </c:pt>
                <c:pt idx="623">
                  <c:v>-2.2399999900000001E-5</c:v>
                </c:pt>
                <c:pt idx="624">
                  <c:v>-2.2319999900000002E-5</c:v>
                </c:pt>
                <c:pt idx="625">
                  <c:v>-2.2239999899999999E-5</c:v>
                </c:pt>
                <c:pt idx="626">
                  <c:v>-2.21599999E-5</c:v>
                </c:pt>
                <c:pt idx="627">
                  <c:v>-2.20799999E-5</c:v>
                </c:pt>
                <c:pt idx="628">
                  <c:v>-2.1999999900000001E-5</c:v>
                </c:pt>
                <c:pt idx="629">
                  <c:v>-2.1919999899999999E-5</c:v>
                </c:pt>
                <c:pt idx="630">
                  <c:v>-2.1839999899999999E-5</c:v>
                </c:pt>
                <c:pt idx="631">
                  <c:v>-2.17599999E-5</c:v>
                </c:pt>
                <c:pt idx="632">
                  <c:v>-2.1679999900000001E-5</c:v>
                </c:pt>
                <c:pt idx="633">
                  <c:v>-2.1599999900000002E-5</c:v>
                </c:pt>
                <c:pt idx="634">
                  <c:v>-2.1519999899999999E-5</c:v>
                </c:pt>
                <c:pt idx="635">
                  <c:v>-2.14399999E-5</c:v>
                </c:pt>
                <c:pt idx="636">
                  <c:v>-2.1359999900000001E-5</c:v>
                </c:pt>
                <c:pt idx="637">
                  <c:v>-2.1279999900000001E-5</c:v>
                </c:pt>
                <c:pt idx="638">
                  <c:v>-2.1199999899999999E-5</c:v>
                </c:pt>
                <c:pt idx="639">
                  <c:v>-2.1119999899999999E-5</c:v>
                </c:pt>
                <c:pt idx="640">
                  <c:v>-2.10399999E-5</c:v>
                </c:pt>
                <c:pt idx="641">
                  <c:v>-2.0959999900000001E-5</c:v>
                </c:pt>
                <c:pt idx="642">
                  <c:v>-2.0879999899999998E-5</c:v>
                </c:pt>
                <c:pt idx="643">
                  <c:v>-2.0799999899999999E-5</c:v>
                </c:pt>
                <c:pt idx="644">
                  <c:v>-2.07199999E-5</c:v>
                </c:pt>
                <c:pt idx="645">
                  <c:v>-2.0639999900000001E-5</c:v>
                </c:pt>
                <c:pt idx="646">
                  <c:v>-2.0559999900000001E-5</c:v>
                </c:pt>
                <c:pt idx="647">
                  <c:v>-2.0479999899999999E-5</c:v>
                </c:pt>
                <c:pt idx="648">
                  <c:v>-2.03999999E-5</c:v>
                </c:pt>
                <c:pt idx="649">
                  <c:v>-2.03199999E-5</c:v>
                </c:pt>
                <c:pt idx="650">
                  <c:v>-2.0239999900000001E-5</c:v>
                </c:pt>
                <c:pt idx="651">
                  <c:v>-2.0159999899999998E-5</c:v>
                </c:pt>
                <c:pt idx="652">
                  <c:v>-2.0079999899999999E-5</c:v>
                </c:pt>
                <c:pt idx="653">
                  <c:v>-1.99999999E-5</c:v>
                </c:pt>
                <c:pt idx="654">
                  <c:v>-1.9919999900000001E-5</c:v>
                </c:pt>
                <c:pt idx="655">
                  <c:v>-1.9839999900000002E-5</c:v>
                </c:pt>
                <c:pt idx="656">
                  <c:v>-1.9759999899999999E-5</c:v>
                </c:pt>
                <c:pt idx="657">
                  <c:v>-1.96799999E-5</c:v>
                </c:pt>
                <c:pt idx="658">
                  <c:v>-1.95999999E-5</c:v>
                </c:pt>
                <c:pt idx="659">
                  <c:v>-1.9519999900000001E-5</c:v>
                </c:pt>
                <c:pt idx="660">
                  <c:v>-1.9439999899999999E-5</c:v>
                </c:pt>
                <c:pt idx="661">
                  <c:v>-1.9359999899999999E-5</c:v>
                </c:pt>
                <c:pt idx="662">
                  <c:v>-1.92799999E-5</c:v>
                </c:pt>
                <c:pt idx="663">
                  <c:v>-1.9199999900000001E-5</c:v>
                </c:pt>
                <c:pt idx="664">
                  <c:v>-1.9119999900000002E-5</c:v>
                </c:pt>
                <c:pt idx="665">
                  <c:v>-1.9039999899999999E-5</c:v>
                </c:pt>
                <c:pt idx="666">
                  <c:v>-1.89599999E-5</c:v>
                </c:pt>
                <c:pt idx="667">
                  <c:v>-1.8879999900000001E-5</c:v>
                </c:pt>
                <c:pt idx="668">
                  <c:v>-1.8799999900000001E-5</c:v>
                </c:pt>
                <c:pt idx="669">
                  <c:v>-1.8719999899999999E-5</c:v>
                </c:pt>
                <c:pt idx="670">
                  <c:v>-1.8639999899999999E-5</c:v>
                </c:pt>
                <c:pt idx="671">
                  <c:v>-1.85599999E-5</c:v>
                </c:pt>
                <c:pt idx="672">
                  <c:v>-1.8479999900000001E-5</c:v>
                </c:pt>
                <c:pt idx="673">
                  <c:v>-1.8399999899999998E-5</c:v>
                </c:pt>
                <c:pt idx="674">
                  <c:v>-1.8319999899999999E-5</c:v>
                </c:pt>
                <c:pt idx="675">
                  <c:v>-1.82399999E-5</c:v>
                </c:pt>
                <c:pt idx="676">
                  <c:v>-1.8159999900000001E-5</c:v>
                </c:pt>
                <c:pt idx="677">
                  <c:v>-1.8079999900000001E-5</c:v>
                </c:pt>
                <c:pt idx="678">
                  <c:v>-1.7999999899999999E-5</c:v>
                </c:pt>
                <c:pt idx="679">
                  <c:v>-1.79199999E-5</c:v>
                </c:pt>
                <c:pt idx="680">
                  <c:v>-1.78399999E-5</c:v>
                </c:pt>
                <c:pt idx="681">
                  <c:v>-1.7759999900000001E-5</c:v>
                </c:pt>
                <c:pt idx="682">
                  <c:v>-1.7679999899999998E-5</c:v>
                </c:pt>
                <c:pt idx="683">
                  <c:v>-1.7599999899999999E-5</c:v>
                </c:pt>
                <c:pt idx="684">
                  <c:v>-1.75199999E-5</c:v>
                </c:pt>
                <c:pt idx="685">
                  <c:v>-1.7439999900000001E-5</c:v>
                </c:pt>
                <c:pt idx="686">
                  <c:v>-1.7359999900000002E-5</c:v>
                </c:pt>
                <c:pt idx="687">
                  <c:v>-1.7279999899999999E-5</c:v>
                </c:pt>
                <c:pt idx="688">
                  <c:v>-1.71999999E-5</c:v>
                </c:pt>
                <c:pt idx="689">
                  <c:v>-1.71199999E-5</c:v>
                </c:pt>
                <c:pt idx="690">
                  <c:v>-1.7039999900000001E-5</c:v>
                </c:pt>
                <c:pt idx="691">
                  <c:v>-1.6959999899999999E-5</c:v>
                </c:pt>
                <c:pt idx="692">
                  <c:v>-1.6879999899999999E-5</c:v>
                </c:pt>
                <c:pt idx="693">
                  <c:v>-1.67999999E-5</c:v>
                </c:pt>
                <c:pt idx="694">
                  <c:v>-1.6719999900000001E-5</c:v>
                </c:pt>
                <c:pt idx="695">
                  <c:v>-1.6639999900000002E-5</c:v>
                </c:pt>
                <c:pt idx="696">
                  <c:v>-1.6559999899999999E-5</c:v>
                </c:pt>
                <c:pt idx="697">
                  <c:v>-1.64799999E-5</c:v>
                </c:pt>
                <c:pt idx="698">
                  <c:v>-1.6399999900000001E-5</c:v>
                </c:pt>
                <c:pt idx="699">
                  <c:v>-1.6319999900000001E-5</c:v>
                </c:pt>
                <c:pt idx="700">
                  <c:v>-1.6239999899999999E-5</c:v>
                </c:pt>
                <c:pt idx="701">
                  <c:v>-1.6159999899999999E-5</c:v>
                </c:pt>
                <c:pt idx="702">
                  <c:v>-1.60799999E-5</c:v>
                </c:pt>
                <c:pt idx="703">
                  <c:v>-1.5999999900000001E-5</c:v>
                </c:pt>
                <c:pt idx="704">
                  <c:v>-1.5919999899999998E-5</c:v>
                </c:pt>
                <c:pt idx="705">
                  <c:v>-1.5839999899999999E-5</c:v>
                </c:pt>
                <c:pt idx="706">
                  <c:v>-1.57599999E-5</c:v>
                </c:pt>
                <c:pt idx="707">
                  <c:v>-1.5679999900000001E-5</c:v>
                </c:pt>
                <c:pt idx="708">
                  <c:v>-1.5599999900000001E-5</c:v>
                </c:pt>
                <c:pt idx="709">
                  <c:v>-1.5519999899999999E-5</c:v>
                </c:pt>
                <c:pt idx="710">
                  <c:v>-1.54399999E-5</c:v>
                </c:pt>
                <c:pt idx="711">
                  <c:v>-1.53599999E-5</c:v>
                </c:pt>
                <c:pt idx="712">
                  <c:v>-1.5279999900000001E-5</c:v>
                </c:pt>
                <c:pt idx="713">
                  <c:v>-1.51999999E-5</c:v>
                </c:pt>
                <c:pt idx="714">
                  <c:v>-1.5119999899999999E-5</c:v>
                </c:pt>
                <c:pt idx="715">
                  <c:v>-1.50399999E-5</c:v>
                </c:pt>
                <c:pt idx="716">
                  <c:v>-1.4959999900000001E-5</c:v>
                </c:pt>
                <c:pt idx="717">
                  <c:v>-1.48799999E-5</c:v>
                </c:pt>
                <c:pt idx="718">
                  <c:v>-1.4799999900000001E-5</c:v>
                </c:pt>
                <c:pt idx="719">
                  <c:v>-1.47199999E-5</c:v>
                </c:pt>
                <c:pt idx="720">
                  <c:v>-1.46399999E-5</c:v>
                </c:pt>
                <c:pt idx="721">
                  <c:v>-1.45599999E-5</c:v>
                </c:pt>
                <c:pt idx="722">
                  <c:v>-1.44799999E-5</c:v>
                </c:pt>
                <c:pt idx="723">
                  <c:v>-1.4399999899999999E-5</c:v>
                </c:pt>
                <c:pt idx="724">
                  <c:v>-1.43199999E-5</c:v>
                </c:pt>
                <c:pt idx="725">
                  <c:v>-1.4239999899999999E-5</c:v>
                </c:pt>
                <c:pt idx="726">
                  <c:v>-1.41599999E-5</c:v>
                </c:pt>
                <c:pt idx="727">
                  <c:v>-1.4079999900000001E-5</c:v>
                </c:pt>
                <c:pt idx="728">
                  <c:v>-1.39999999E-5</c:v>
                </c:pt>
                <c:pt idx="729">
                  <c:v>-1.3919999900000001E-5</c:v>
                </c:pt>
                <c:pt idx="730">
                  <c:v>-1.38399999E-5</c:v>
                </c:pt>
                <c:pt idx="731">
                  <c:v>-1.37599999E-5</c:v>
                </c:pt>
                <c:pt idx="732">
                  <c:v>-1.36799999E-5</c:v>
                </c:pt>
                <c:pt idx="733">
                  <c:v>-1.35999999E-5</c:v>
                </c:pt>
                <c:pt idx="734">
                  <c:v>-1.3519999899999999E-5</c:v>
                </c:pt>
                <c:pt idx="735">
                  <c:v>-1.34399999E-5</c:v>
                </c:pt>
                <c:pt idx="736">
                  <c:v>-1.3359999899999999E-5</c:v>
                </c:pt>
                <c:pt idx="737">
                  <c:v>-1.32799999E-5</c:v>
                </c:pt>
                <c:pt idx="738">
                  <c:v>-1.3199999900000001E-5</c:v>
                </c:pt>
                <c:pt idx="739">
                  <c:v>-1.31199999E-5</c:v>
                </c:pt>
                <c:pt idx="740">
                  <c:v>-1.3039999900000001E-5</c:v>
                </c:pt>
                <c:pt idx="741">
                  <c:v>-1.29599999E-5</c:v>
                </c:pt>
                <c:pt idx="742">
                  <c:v>-1.28799999E-5</c:v>
                </c:pt>
                <c:pt idx="743">
                  <c:v>-1.2799999899999999E-5</c:v>
                </c:pt>
                <c:pt idx="744">
                  <c:v>-1.27199999E-5</c:v>
                </c:pt>
                <c:pt idx="745">
                  <c:v>-1.2639999899999999E-5</c:v>
                </c:pt>
                <c:pt idx="746">
                  <c:v>-1.25599999E-5</c:v>
                </c:pt>
                <c:pt idx="747">
                  <c:v>-1.2479999899999999E-5</c:v>
                </c:pt>
                <c:pt idx="748">
                  <c:v>-1.23999999E-5</c:v>
                </c:pt>
                <c:pt idx="749">
                  <c:v>-1.2319999900000001E-5</c:v>
                </c:pt>
                <c:pt idx="750">
                  <c:v>-1.22399999E-5</c:v>
                </c:pt>
                <c:pt idx="751">
                  <c:v>-1.2159999900000001E-5</c:v>
                </c:pt>
                <c:pt idx="752">
                  <c:v>-1.20799999E-5</c:v>
                </c:pt>
                <c:pt idx="753">
                  <c:v>-1.19999999E-5</c:v>
                </c:pt>
                <c:pt idx="754">
                  <c:v>-1.1919999899999999E-5</c:v>
                </c:pt>
                <c:pt idx="755">
                  <c:v>-1.18399999E-5</c:v>
                </c:pt>
                <c:pt idx="756">
                  <c:v>-1.1759999899999999E-5</c:v>
                </c:pt>
                <c:pt idx="757">
                  <c:v>-1.16799999E-5</c:v>
                </c:pt>
                <c:pt idx="758">
                  <c:v>-1.1599999900000001E-5</c:v>
                </c:pt>
                <c:pt idx="759">
                  <c:v>-1.15199999E-5</c:v>
                </c:pt>
                <c:pt idx="760">
                  <c:v>-1.1439999900000001E-5</c:v>
                </c:pt>
                <c:pt idx="761">
                  <c:v>-1.13599999E-5</c:v>
                </c:pt>
                <c:pt idx="762">
                  <c:v>-1.12799999E-5</c:v>
                </c:pt>
                <c:pt idx="763">
                  <c:v>-1.11999999E-5</c:v>
                </c:pt>
                <c:pt idx="764">
                  <c:v>-1.11199999E-5</c:v>
                </c:pt>
                <c:pt idx="765">
                  <c:v>-1.1039999899999999E-5</c:v>
                </c:pt>
                <c:pt idx="766">
                  <c:v>-1.09599999E-5</c:v>
                </c:pt>
                <c:pt idx="767">
                  <c:v>-1.0879999899999999E-5</c:v>
                </c:pt>
                <c:pt idx="768">
                  <c:v>-1.07999999E-5</c:v>
                </c:pt>
                <c:pt idx="769">
                  <c:v>-1.0719999900000001E-5</c:v>
                </c:pt>
                <c:pt idx="770">
                  <c:v>-1.06399999E-5</c:v>
                </c:pt>
                <c:pt idx="771">
                  <c:v>-1.0559999900000001E-5</c:v>
                </c:pt>
                <c:pt idx="772">
                  <c:v>-1.04799999E-5</c:v>
                </c:pt>
                <c:pt idx="773">
                  <c:v>-1.03999999E-5</c:v>
                </c:pt>
                <c:pt idx="774">
                  <c:v>-1.03199999E-5</c:v>
                </c:pt>
                <c:pt idx="775">
                  <c:v>-1.02399999E-5</c:v>
                </c:pt>
                <c:pt idx="776">
                  <c:v>-1.0159999899999999E-5</c:v>
                </c:pt>
                <c:pt idx="777">
                  <c:v>-1.00799999E-5</c:v>
                </c:pt>
                <c:pt idx="778">
                  <c:v>-9.9999999400000002E-6</c:v>
                </c:pt>
                <c:pt idx="779">
                  <c:v>-9.9199999399999992E-6</c:v>
                </c:pt>
                <c:pt idx="780">
                  <c:v>-9.83999994E-6</c:v>
                </c:pt>
                <c:pt idx="781">
                  <c:v>-9.7599999400000008E-6</c:v>
                </c:pt>
                <c:pt idx="782">
                  <c:v>-9.6799999399999999E-6</c:v>
                </c:pt>
                <c:pt idx="783">
                  <c:v>-9.5999999400000006E-6</c:v>
                </c:pt>
                <c:pt idx="784">
                  <c:v>-9.5199999399999997E-6</c:v>
                </c:pt>
                <c:pt idx="785">
                  <c:v>-9.4399999400000005E-6</c:v>
                </c:pt>
                <c:pt idx="786">
                  <c:v>-9.3599999399999995E-6</c:v>
                </c:pt>
                <c:pt idx="787">
                  <c:v>-9.2799999400000003E-6</c:v>
                </c:pt>
                <c:pt idx="788">
                  <c:v>-9.1999999399999994E-6</c:v>
                </c:pt>
                <c:pt idx="789">
                  <c:v>-9.1199999400000001E-6</c:v>
                </c:pt>
                <c:pt idx="790">
                  <c:v>-9.0399999500000007E-6</c:v>
                </c:pt>
                <c:pt idx="791">
                  <c:v>-8.9599999499999998E-6</c:v>
                </c:pt>
                <c:pt idx="792">
                  <c:v>-8.8799999500000006E-6</c:v>
                </c:pt>
                <c:pt idx="793">
                  <c:v>-8.7999999499999996E-6</c:v>
                </c:pt>
                <c:pt idx="794">
                  <c:v>-8.7199999500000004E-6</c:v>
                </c:pt>
                <c:pt idx="795">
                  <c:v>-8.6399999499999995E-6</c:v>
                </c:pt>
                <c:pt idx="796">
                  <c:v>-8.5599999500000002E-6</c:v>
                </c:pt>
                <c:pt idx="797">
                  <c:v>-8.4799999499999993E-6</c:v>
                </c:pt>
                <c:pt idx="798">
                  <c:v>-8.3999999500000001E-6</c:v>
                </c:pt>
                <c:pt idx="799">
                  <c:v>-8.3199999500000008E-6</c:v>
                </c:pt>
                <c:pt idx="800">
                  <c:v>-8.2399999499999999E-6</c:v>
                </c:pt>
                <c:pt idx="801">
                  <c:v>-8.1599999500000007E-6</c:v>
                </c:pt>
                <c:pt idx="802">
                  <c:v>-8.0799999499999997E-6</c:v>
                </c:pt>
                <c:pt idx="803">
                  <c:v>-7.9999999500000005E-6</c:v>
                </c:pt>
                <c:pt idx="804">
                  <c:v>-7.9199999499999996E-6</c:v>
                </c:pt>
                <c:pt idx="805">
                  <c:v>-7.8399999500000004E-6</c:v>
                </c:pt>
                <c:pt idx="806">
                  <c:v>-7.7599999499999994E-6</c:v>
                </c:pt>
                <c:pt idx="807">
                  <c:v>-7.6799999500000002E-6</c:v>
                </c:pt>
                <c:pt idx="808">
                  <c:v>-7.5999999500000001E-6</c:v>
                </c:pt>
                <c:pt idx="809">
                  <c:v>-7.51999995E-6</c:v>
                </c:pt>
                <c:pt idx="810">
                  <c:v>-7.4399999499999999E-6</c:v>
                </c:pt>
                <c:pt idx="811">
                  <c:v>-7.3599999599999997E-6</c:v>
                </c:pt>
                <c:pt idx="812">
                  <c:v>-7.2799999599999996E-6</c:v>
                </c:pt>
                <c:pt idx="813">
                  <c:v>-7.1999999600000004E-6</c:v>
                </c:pt>
                <c:pt idx="814">
                  <c:v>-7.1199999600000003E-6</c:v>
                </c:pt>
                <c:pt idx="815">
                  <c:v>-7.0399999600000002E-6</c:v>
                </c:pt>
                <c:pt idx="816">
                  <c:v>-6.9599999600000001E-6</c:v>
                </c:pt>
                <c:pt idx="817">
                  <c:v>-6.8799999600000001E-6</c:v>
                </c:pt>
                <c:pt idx="818">
                  <c:v>-6.79999996E-6</c:v>
                </c:pt>
                <c:pt idx="819">
                  <c:v>-6.7199999599999999E-6</c:v>
                </c:pt>
                <c:pt idx="820">
                  <c:v>-6.6399999599999998E-6</c:v>
                </c:pt>
                <c:pt idx="821">
                  <c:v>-6.5599999599999997E-6</c:v>
                </c:pt>
                <c:pt idx="822">
                  <c:v>-6.4799999599999996E-6</c:v>
                </c:pt>
                <c:pt idx="823">
                  <c:v>-6.3999999600000004E-6</c:v>
                </c:pt>
                <c:pt idx="824">
                  <c:v>-6.3199999600000003E-6</c:v>
                </c:pt>
                <c:pt idx="825">
                  <c:v>-6.2399999600000003E-6</c:v>
                </c:pt>
                <c:pt idx="826">
                  <c:v>-6.1599999600000002E-6</c:v>
                </c:pt>
                <c:pt idx="827">
                  <c:v>-6.0799999600000001E-6</c:v>
                </c:pt>
                <c:pt idx="828">
                  <c:v>-5.99999996E-6</c:v>
                </c:pt>
                <c:pt idx="829">
                  <c:v>-5.9199999599999999E-6</c:v>
                </c:pt>
                <c:pt idx="830">
                  <c:v>-5.8399999599999998E-6</c:v>
                </c:pt>
                <c:pt idx="831">
                  <c:v>-5.7599999599999998E-6</c:v>
                </c:pt>
                <c:pt idx="832">
                  <c:v>-5.6799999700000004E-6</c:v>
                </c:pt>
                <c:pt idx="833">
                  <c:v>-5.5999999700000003E-6</c:v>
                </c:pt>
                <c:pt idx="834">
                  <c:v>-5.5199999700000002E-6</c:v>
                </c:pt>
                <c:pt idx="835">
                  <c:v>-5.4399999700000001E-6</c:v>
                </c:pt>
                <c:pt idx="836">
                  <c:v>-5.35999997E-6</c:v>
                </c:pt>
                <c:pt idx="837">
                  <c:v>-5.2799999699999999E-6</c:v>
                </c:pt>
                <c:pt idx="838">
                  <c:v>-5.1999999699999999E-6</c:v>
                </c:pt>
                <c:pt idx="839">
                  <c:v>-5.1199999699999998E-6</c:v>
                </c:pt>
                <c:pt idx="840">
                  <c:v>-5.0399999699999997E-6</c:v>
                </c:pt>
                <c:pt idx="841">
                  <c:v>-4.9599999699999996E-6</c:v>
                </c:pt>
                <c:pt idx="842">
                  <c:v>-4.8799999700000004E-6</c:v>
                </c:pt>
                <c:pt idx="843">
                  <c:v>-4.7999999700000003E-6</c:v>
                </c:pt>
                <c:pt idx="844">
                  <c:v>-4.7199999700000002E-6</c:v>
                </c:pt>
                <c:pt idx="845">
                  <c:v>-4.6399999700000001E-6</c:v>
                </c:pt>
                <c:pt idx="846">
                  <c:v>-4.5599999700000001E-6</c:v>
                </c:pt>
                <c:pt idx="847">
                  <c:v>-4.47999997E-6</c:v>
                </c:pt>
                <c:pt idx="848">
                  <c:v>-4.3999999699999999E-6</c:v>
                </c:pt>
                <c:pt idx="849">
                  <c:v>-4.3199999699999998E-6</c:v>
                </c:pt>
                <c:pt idx="850">
                  <c:v>-4.2399999699999997E-6</c:v>
                </c:pt>
                <c:pt idx="851">
                  <c:v>-4.1599999699999997E-6</c:v>
                </c:pt>
                <c:pt idx="852">
                  <c:v>-4.0799999800000003E-6</c:v>
                </c:pt>
                <c:pt idx="853">
                  <c:v>-3.9999999800000002E-6</c:v>
                </c:pt>
                <c:pt idx="854">
                  <c:v>-3.9199999800000001E-6</c:v>
                </c:pt>
                <c:pt idx="855">
                  <c:v>-3.83999998E-6</c:v>
                </c:pt>
                <c:pt idx="856">
                  <c:v>-3.7599999799999999E-6</c:v>
                </c:pt>
                <c:pt idx="857">
                  <c:v>-3.6799999799999998E-6</c:v>
                </c:pt>
                <c:pt idx="858">
                  <c:v>-3.5999999800000002E-6</c:v>
                </c:pt>
                <c:pt idx="859">
                  <c:v>-3.5199999800000001E-6</c:v>
                </c:pt>
                <c:pt idx="860">
                  <c:v>-3.43999998E-6</c:v>
                </c:pt>
                <c:pt idx="861">
                  <c:v>-3.3599999799999999E-6</c:v>
                </c:pt>
                <c:pt idx="862">
                  <c:v>-3.2799999799999999E-6</c:v>
                </c:pt>
                <c:pt idx="863">
                  <c:v>-3.1999999800000002E-6</c:v>
                </c:pt>
                <c:pt idx="864">
                  <c:v>-3.1199999800000001E-6</c:v>
                </c:pt>
                <c:pt idx="865">
                  <c:v>-3.03999998E-6</c:v>
                </c:pt>
                <c:pt idx="866">
                  <c:v>-2.95999998E-6</c:v>
                </c:pt>
                <c:pt idx="867">
                  <c:v>-2.8799999799999999E-6</c:v>
                </c:pt>
                <c:pt idx="868">
                  <c:v>-2.7999999799999998E-6</c:v>
                </c:pt>
                <c:pt idx="869">
                  <c:v>-2.7199999800000001E-6</c:v>
                </c:pt>
                <c:pt idx="870">
                  <c:v>-2.6399999800000001E-6</c:v>
                </c:pt>
                <c:pt idx="871">
                  <c:v>-2.55999998E-6</c:v>
                </c:pt>
                <c:pt idx="872">
                  <c:v>-2.4799999799999999E-6</c:v>
                </c:pt>
                <c:pt idx="873">
                  <c:v>-2.3999999900000001E-6</c:v>
                </c:pt>
                <c:pt idx="874">
                  <c:v>-2.31999999E-6</c:v>
                </c:pt>
                <c:pt idx="875">
                  <c:v>-2.2399999899999999E-6</c:v>
                </c:pt>
                <c:pt idx="876">
                  <c:v>-2.1599999899999998E-6</c:v>
                </c:pt>
                <c:pt idx="877">
                  <c:v>-2.0799999900000002E-6</c:v>
                </c:pt>
                <c:pt idx="878">
                  <c:v>-1.9999999900000001E-6</c:v>
                </c:pt>
                <c:pt idx="879">
                  <c:v>-1.91999999E-6</c:v>
                </c:pt>
                <c:pt idx="880">
                  <c:v>-1.8399999899999999E-6</c:v>
                </c:pt>
                <c:pt idx="881">
                  <c:v>-1.7599999900000001E-6</c:v>
                </c:pt>
                <c:pt idx="882">
                  <c:v>-1.67999999E-6</c:v>
                </c:pt>
                <c:pt idx="883">
                  <c:v>-1.5999999900000001E-6</c:v>
                </c:pt>
                <c:pt idx="884">
                  <c:v>-1.51999999E-6</c:v>
                </c:pt>
                <c:pt idx="885">
                  <c:v>-1.4399999899999999E-6</c:v>
                </c:pt>
                <c:pt idx="886">
                  <c:v>-1.3599999900000001E-6</c:v>
                </c:pt>
                <c:pt idx="887">
                  <c:v>-1.27999999E-6</c:v>
                </c:pt>
                <c:pt idx="888">
                  <c:v>-1.1999999899999999E-6</c:v>
                </c:pt>
                <c:pt idx="889">
                  <c:v>-1.11999999E-6</c:v>
                </c:pt>
                <c:pt idx="890">
                  <c:v>-1.03999999E-6</c:v>
                </c:pt>
                <c:pt idx="891">
                  <c:v>-9.599999940000001E-7</c:v>
                </c:pt>
                <c:pt idx="892">
                  <c:v>-8.7999999500000003E-7</c:v>
                </c:pt>
                <c:pt idx="893">
                  <c:v>-7.9999999500000005E-7</c:v>
                </c:pt>
                <c:pt idx="894">
                  <c:v>-7.1999999599999997E-7</c:v>
                </c:pt>
                <c:pt idx="895">
                  <c:v>-6.39999996E-7</c:v>
                </c:pt>
                <c:pt idx="896">
                  <c:v>-5.5999999700000003E-7</c:v>
                </c:pt>
                <c:pt idx="897">
                  <c:v>-4.7999999700000005E-7</c:v>
                </c:pt>
                <c:pt idx="898">
                  <c:v>-3.9999999799999997E-7</c:v>
                </c:pt>
                <c:pt idx="899">
                  <c:v>-3.19999998E-7</c:v>
                </c:pt>
                <c:pt idx="900">
                  <c:v>-2.3999999899999997E-7</c:v>
                </c:pt>
                <c:pt idx="901">
                  <c:v>-1.59999999E-7</c:v>
                </c:pt>
                <c:pt idx="902">
                  <c:v>-7.99999995E-8</c:v>
                </c:pt>
                <c:pt idx="903" formatCode="General">
                  <c:v>0</c:v>
                </c:pt>
                <c:pt idx="904">
                  <c:v>7.99999995E-8</c:v>
                </c:pt>
                <c:pt idx="905">
                  <c:v>1.59999999E-7</c:v>
                </c:pt>
                <c:pt idx="906">
                  <c:v>2.3999999899999997E-7</c:v>
                </c:pt>
                <c:pt idx="907">
                  <c:v>3.19999998E-7</c:v>
                </c:pt>
                <c:pt idx="908">
                  <c:v>3.9999999799999997E-7</c:v>
                </c:pt>
                <c:pt idx="909">
                  <c:v>4.7999999700000005E-7</c:v>
                </c:pt>
                <c:pt idx="910">
                  <c:v>5.5999999700000003E-7</c:v>
                </c:pt>
                <c:pt idx="911">
                  <c:v>6.39999996E-7</c:v>
                </c:pt>
                <c:pt idx="912">
                  <c:v>7.1999999599999997E-7</c:v>
                </c:pt>
                <c:pt idx="913">
                  <c:v>7.9999999500000005E-7</c:v>
                </c:pt>
                <c:pt idx="914">
                  <c:v>8.7999999500000003E-7</c:v>
                </c:pt>
                <c:pt idx="915">
                  <c:v>9.599999940000001E-7</c:v>
                </c:pt>
                <c:pt idx="916">
                  <c:v>1.03999999E-6</c:v>
                </c:pt>
                <c:pt idx="917">
                  <c:v>1.11999999E-6</c:v>
                </c:pt>
                <c:pt idx="918">
                  <c:v>1.1999999899999999E-6</c:v>
                </c:pt>
                <c:pt idx="919">
                  <c:v>1.27999999E-6</c:v>
                </c:pt>
                <c:pt idx="920">
                  <c:v>1.3599999900000001E-6</c:v>
                </c:pt>
                <c:pt idx="921">
                  <c:v>1.4399999899999999E-6</c:v>
                </c:pt>
                <c:pt idx="922">
                  <c:v>1.51999999E-6</c:v>
                </c:pt>
                <c:pt idx="923">
                  <c:v>1.5999999900000001E-6</c:v>
                </c:pt>
                <c:pt idx="924">
                  <c:v>1.67999999E-6</c:v>
                </c:pt>
                <c:pt idx="925">
                  <c:v>1.7599999900000001E-6</c:v>
                </c:pt>
                <c:pt idx="926">
                  <c:v>1.8399999899999999E-6</c:v>
                </c:pt>
                <c:pt idx="927">
                  <c:v>1.91999999E-6</c:v>
                </c:pt>
                <c:pt idx="928">
                  <c:v>1.9999999900000001E-6</c:v>
                </c:pt>
                <c:pt idx="929">
                  <c:v>2.0799999900000002E-6</c:v>
                </c:pt>
                <c:pt idx="930">
                  <c:v>2.1599999899999998E-6</c:v>
                </c:pt>
                <c:pt idx="931">
                  <c:v>2.2399999899999999E-6</c:v>
                </c:pt>
                <c:pt idx="932">
                  <c:v>2.31999999E-6</c:v>
                </c:pt>
                <c:pt idx="933">
                  <c:v>2.3999999900000001E-6</c:v>
                </c:pt>
                <c:pt idx="934">
                  <c:v>2.4799999799999999E-6</c:v>
                </c:pt>
                <c:pt idx="935">
                  <c:v>2.55999998E-6</c:v>
                </c:pt>
                <c:pt idx="936">
                  <c:v>2.6399999800000001E-6</c:v>
                </c:pt>
                <c:pt idx="937">
                  <c:v>2.7199999800000001E-6</c:v>
                </c:pt>
                <c:pt idx="938">
                  <c:v>2.7999999799999998E-6</c:v>
                </c:pt>
                <c:pt idx="939">
                  <c:v>2.8799999799999999E-6</c:v>
                </c:pt>
                <c:pt idx="940">
                  <c:v>2.95999998E-6</c:v>
                </c:pt>
                <c:pt idx="941">
                  <c:v>3.03999998E-6</c:v>
                </c:pt>
                <c:pt idx="942">
                  <c:v>3.1199999800000001E-6</c:v>
                </c:pt>
                <c:pt idx="943">
                  <c:v>3.1999999800000002E-6</c:v>
                </c:pt>
                <c:pt idx="944">
                  <c:v>3.2799999799999999E-6</c:v>
                </c:pt>
                <c:pt idx="945">
                  <c:v>3.3599999799999999E-6</c:v>
                </c:pt>
                <c:pt idx="946">
                  <c:v>3.43999998E-6</c:v>
                </c:pt>
                <c:pt idx="947">
                  <c:v>3.5199999800000001E-6</c:v>
                </c:pt>
                <c:pt idx="948">
                  <c:v>3.5999999800000002E-6</c:v>
                </c:pt>
                <c:pt idx="949">
                  <c:v>3.6799999799999998E-6</c:v>
                </c:pt>
                <c:pt idx="950">
                  <c:v>3.7599999799999999E-6</c:v>
                </c:pt>
                <c:pt idx="951">
                  <c:v>3.83999998E-6</c:v>
                </c:pt>
                <c:pt idx="952">
                  <c:v>3.9199999800000001E-6</c:v>
                </c:pt>
                <c:pt idx="953">
                  <c:v>3.9999999800000002E-6</c:v>
                </c:pt>
                <c:pt idx="954">
                  <c:v>4.0799999800000003E-6</c:v>
                </c:pt>
                <c:pt idx="955">
                  <c:v>4.1599999699999997E-6</c:v>
                </c:pt>
                <c:pt idx="956">
                  <c:v>4.2399999699999997E-6</c:v>
                </c:pt>
                <c:pt idx="957">
                  <c:v>4.3199999699999998E-6</c:v>
                </c:pt>
                <c:pt idx="958">
                  <c:v>4.3999999699999999E-6</c:v>
                </c:pt>
                <c:pt idx="959">
                  <c:v>4.47999997E-6</c:v>
                </c:pt>
                <c:pt idx="960">
                  <c:v>4.5599999700000001E-6</c:v>
                </c:pt>
                <c:pt idx="961">
                  <c:v>4.6399999700000001E-6</c:v>
                </c:pt>
                <c:pt idx="962">
                  <c:v>4.7199999700000002E-6</c:v>
                </c:pt>
                <c:pt idx="963">
                  <c:v>4.7999999700000003E-6</c:v>
                </c:pt>
                <c:pt idx="964">
                  <c:v>4.8799999700000004E-6</c:v>
                </c:pt>
                <c:pt idx="965">
                  <c:v>4.9599999699999996E-6</c:v>
                </c:pt>
                <c:pt idx="966">
                  <c:v>5.0399999699999997E-6</c:v>
                </c:pt>
                <c:pt idx="967">
                  <c:v>5.1199999699999998E-6</c:v>
                </c:pt>
                <c:pt idx="968">
                  <c:v>5.1999999699999999E-6</c:v>
                </c:pt>
                <c:pt idx="969">
                  <c:v>5.2799999699999999E-6</c:v>
                </c:pt>
                <c:pt idx="970">
                  <c:v>5.35999997E-6</c:v>
                </c:pt>
                <c:pt idx="971">
                  <c:v>5.4399999700000001E-6</c:v>
                </c:pt>
                <c:pt idx="972">
                  <c:v>5.5199999700000002E-6</c:v>
                </c:pt>
                <c:pt idx="973">
                  <c:v>5.5999999700000003E-6</c:v>
                </c:pt>
                <c:pt idx="974">
                  <c:v>5.6799999700000004E-6</c:v>
                </c:pt>
                <c:pt idx="975">
                  <c:v>5.7599999599999998E-6</c:v>
                </c:pt>
                <c:pt idx="976">
                  <c:v>5.8399999599999998E-6</c:v>
                </c:pt>
                <c:pt idx="977">
                  <c:v>5.9199999599999999E-6</c:v>
                </c:pt>
                <c:pt idx="978">
                  <c:v>5.99999996E-6</c:v>
                </c:pt>
                <c:pt idx="979">
                  <c:v>6.0799999600000001E-6</c:v>
                </c:pt>
                <c:pt idx="980">
                  <c:v>6.1599999600000002E-6</c:v>
                </c:pt>
                <c:pt idx="981">
                  <c:v>6.2399999600000003E-6</c:v>
                </c:pt>
                <c:pt idx="982">
                  <c:v>6.3199999600000003E-6</c:v>
                </c:pt>
                <c:pt idx="983">
                  <c:v>6.3999999600000004E-6</c:v>
                </c:pt>
                <c:pt idx="984">
                  <c:v>6.4799999599999996E-6</c:v>
                </c:pt>
                <c:pt idx="985">
                  <c:v>6.5599999599999997E-6</c:v>
                </c:pt>
                <c:pt idx="986">
                  <c:v>6.6399999599999998E-6</c:v>
                </c:pt>
                <c:pt idx="987">
                  <c:v>6.7199999599999999E-6</c:v>
                </c:pt>
                <c:pt idx="988">
                  <c:v>6.79999996E-6</c:v>
                </c:pt>
                <c:pt idx="989">
                  <c:v>6.8799999600000001E-6</c:v>
                </c:pt>
                <c:pt idx="990">
                  <c:v>6.9599999600000001E-6</c:v>
                </c:pt>
                <c:pt idx="991">
                  <c:v>7.0399999600000002E-6</c:v>
                </c:pt>
                <c:pt idx="992">
                  <c:v>7.1199999600000003E-6</c:v>
                </c:pt>
                <c:pt idx="993">
                  <c:v>7.1999999600000004E-6</c:v>
                </c:pt>
                <c:pt idx="994">
                  <c:v>7.2799999599999996E-6</c:v>
                </c:pt>
                <c:pt idx="995">
                  <c:v>7.3599999599999997E-6</c:v>
                </c:pt>
                <c:pt idx="996">
                  <c:v>7.4399999499999999E-6</c:v>
                </c:pt>
                <c:pt idx="997">
                  <c:v>7.51999995E-6</c:v>
                </c:pt>
                <c:pt idx="998">
                  <c:v>7.5999999500000001E-6</c:v>
                </c:pt>
                <c:pt idx="999">
                  <c:v>7.6799999500000002E-6</c:v>
                </c:pt>
                <c:pt idx="1000">
                  <c:v>7.7599999499999994E-6</c:v>
                </c:pt>
                <c:pt idx="1001">
                  <c:v>7.8399999500000004E-6</c:v>
                </c:pt>
                <c:pt idx="1002">
                  <c:v>7.9199999499999996E-6</c:v>
                </c:pt>
                <c:pt idx="1003">
                  <c:v>7.9999999500000005E-6</c:v>
                </c:pt>
                <c:pt idx="1004">
                  <c:v>8.0799999499999997E-6</c:v>
                </c:pt>
                <c:pt idx="1005">
                  <c:v>8.1599999500000007E-6</c:v>
                </c:pt>
                <c:pt idx="1006">
                  <c:v>8.2399999499999999E-6</c:v>
                </c:pt>
                <c:pt idx="1007">
                  <c:v>8.3199999500000008E-6</c:v>
                </c:pt>
                <c:pt idx="1008">
                  <c:v>8.3999999500000001E-6</c:v>
                </c:pt>
                <c:pt idx="1009">
                  <c:v>8.4799999499999993E-6</c:v>
                </c:pt>
                <c:pt idx="1010">
                  <c:v>8.5599999500000002E-6</c:v>
                </c:pt>
                <c:pt idx="1011">
                  <c:v>8.6399999499999995E-6</c:v>
                </c:pt>
                <c:pt idx="1012">
                  <c:v>8.7199999500000004E-6</c:v>
                </c:pt>
                <c:pt idx="1013">
                  <c:v>8.7999999499999996E-6</c:v>
                </c:pt>
                <c:pt idx="1014">
                  <c:v>8.8799999500000006E-6</c:v>
                </c:pt>
                <c:pt idx="1015">
                  <c:v>8.9599999499999998E-6</c:v>
                </c:pt>
                <c:pt idx="1016">
                  <c:v>9.0399999500000007E-6</c:v>
                </c:pt>
                <c:pt idx="1017">
                  <c:v>9.1199999400000001E-6</c:v>
                </c:pt>
                <c:pt idx="1018">
                  <c:v>9.1999999399999994E-6</c:v>
                </c:pt>
                <c:pt idx="1019">
                  <c:v>9.2799999400000003E-6</c:v>
                </c:pt>
                <c:pt idx="1020">
                  <c:v>9.3599999399999995E-6</c:v>
                </c:pt>
                <c:pt idx="1021">
                  <c:v>9.4399999400000005E-6</c:v>
                </c:pt>
                <c:pt idx="1022">
                  <c:v>9.5199999399999997E-6</c:v>
                </c:pt>
                <c:pt idx="1023">
                  <c:v>9.5999999400000006E-6</c:v>
                </c:pt>
                <c:pt idx="1024">
                  <c:v>9.6799999399999999E-6</c:v>
                </c:pt>
                <c:pt idx="1025">
                  <c:v>9.7599999400000008E-6</c:v>
                </c:pt>
                <c:pt idx="1026">
                  <c:v>9.83999994E-6</c:v>
                </c:pt>
                <c:pt idx="1027">
                  <c:v>9.9199999399999992E-6</c:v>
                </c:pt>
                <c:pt idx="1028">
                  <c:v>9.9999999400000002E-6</c:v>
                </c:pt>
                <c:pt idx="1029">
                  <c:v>1.00799999E-5</c:v>
                </c:pt>
                <c:pt idx="1030">
                  <c:v>1.0159999899999999E-5</c:v>
                </c:pt>
                <c:pt idx="1031">
                  <c:v>1.02399999E-5</c:v>
                </c:pt>
                <c:pt idx="1032">
                  <c:v>1.03199999E-5</c:v>
                </c:pt>
                <c:pt idx="1033">
                  <c:v>1.03999999E-5</c:v>
                </c:pt>
                <c:pt idx="1034">
                  <c:v>1.04799999E-5</c:v>
                </c:pt>
                <c:pt idx="1035">
                  <c:v>1.0559999900000001E-5</c:v>
                </c:pt>
                <c:pt idx="1036">
                  <c:v>1.06399999E-5</c:v>
                </c:pt>
                <c:pt idx="1037">
                  <c:v>1.0719999900000001E-5</c:v>
                </c:pt>
                <c:pt idx="1038">
                  <c:v>1.07999999E-5</c:v>
                </c:pt>
                <c:pt idx="1039">
                  <c:v>1.0879999899999999E-5</c:v>
                </c:pt>
                <c:pt idx="1040">
                  <c:v>1.09599999E-5</c:v>
                </c:pt>
                <c:pt idx="1041">
                  <c:v>1.1039999899999999E-5</c:v>
                </c:pt>
                <c:pt idx="1042">
                  <c:v>1.11199999E-5</c:v>
                </c:pt>
                <c:pt idx="1043">
                  <c:v>1.11999999E-5</c:v>
                </c:pt>
                <c:pt idx="1044">
                  <c:v>1.12799999E-5</c:v>
                </c:pt>
                <c:pt idx="1045">
                  <c:v>1.13599999E-5</c:v>
                </c:pt>
                <c:pt idx="1046">
                  <c:v>1.1439999900000001E-5</c:v>
                </c:pt>
                <c:pt idx="1047">
                  <c:v>1.15199999E-5</c:v>
                </c:pt>
                <c:pt idx="1048">
                  <c:v>1.1599999900000001E-5</c:v>
                </c:pt>
                <c:pt idx="1049">
                  <c:v>1.16799999E-5</c:v>
                </c:pt>
                <c:pt idx="1050">
                  <c:v>1.1759999899999999E-5</c:v>
                </c:pt>
                <c:pt idx="1051">
                  <c:v>1.18399999E-5</c:v>
                </c:pt>
                <c:pt idx="1052">
                  <c:v>1.1919999899999999E-5</c:v>
                </c:pt>
                <c:pt idx="1053">
                  <c:v>1.19999999E-5</c:v>
                </c:pt>
                <c:pt idx="1054">
                  <c:v>1.20799999E-5</c:v>
                </c:pt>
                <c:pt idx="1055">
                  <c:v>1.2159999900000001E-5</c:v>
                </c:pt>
                <c:pt idx="1056">
                  <c:v>1.22399999E-5</c:v>
                </c:pt>
                <c:pt idx="1057">
                  <c:v>1.2319999900000001E-5</c:v>
                </c:pt>
                <c:pt idx="1058">
                  <c:v>1.23999999E-5</c:v>
                </c:pt>
                <c:pt idx="1059">
                  <c:v>1.2479999899999999E-5</c:v>
                </c:pt>
                <c:pt idx="1060">
                  <c:v>1.25599999E-5</c:v>
                </c:pt>
                <c:pt idx="1061">
                  <c:v>1.2639999899999999E-5</c:v>
                </c:pt>
                <c:pt idx="1062">
                  <c:v>1.27199999E-5</c:v>
                </c:pt>
                <c:pt idx="1063">
                  <c:v>1.2799999899999999E-5</c:v>
                </c:pt>
                <c:pt idx="1064">
                  <c:v>1.28799999E-5</c:v>
                </c:pt>
                <c:pt idx="1065">
                  <c:v>1.29599999E-5</c:v>
                </c:pt>
                <c:pt idx="1066">
                  <c:v>1.3039999900000001E-5</c:v>
                </c:pt>
                <c:pt idx="1067">
                  <c:v>1.31199999E-5</c:v>
                </c:pt>
                <c:pt idx="1068">
                  <c:v>1.3199999900000001E-5</c:v>
                </c:pt>
                <c:pt idx="1069">
                  <c:v>1.32799999E-5</c:v>
                </c:pt>
                <c:pt idx="1070">
                  <c:v>1.3359999899999999E-5</c:v>
                </c:pt>
                <c:pt idx="1071">
                  <c:v>1.34399999E-5</c:v>
                </c:pt>
                <c:pt idx="1072">
                  <c:v>1.3519999899999999E-5</c:v>
                </c:pt>
                <c:pt idx="1073">
                  <c:v>1.35999999E-5</c:v>
                </c:pt>
                <c:pt idx="1074">
                  <c:v>1.36799999E-5</c:v>
                </c:pt>
                <c:pt idx="1075">
                  <c:v>1.37599999E-5</c:v>
                </c:pt>
                <c:pt idx="1076">
                  <c:v>1.38399999E-5</c:v>
                </c:pt>
                <c:pt idx="1077">
                  <c:v>1.3919999900000001E-5</c:v>
                </c:pt>
                <c:pt idx="1078">
                  <c:v>1.39999999E-5</c:v>
                </c:pt>
                <c:pt idx="1079">
                  <c:v>1.4079999900000001E-5</c:v>
                </c:pt>
                <c:pt idx="1080">
                  <c:v>1.41599999E-5</c:v>
                </c:pt>
                <c:pt idx="1081">
                  <c:v>1.4239999899999999E-5</c:v>
                </c:pt>
                <c:pt idx="1082">
                  <c:v>1.43199999E-5</c:v>
                </c:pt>
                <c:pt idx="1083">
                  <c:v>1.4399999899999999E-5</c:v>
                </c:pt>
                <c:pt idx="1084">
                  <c:v>1.44799999E-5</c:v>
                </c:pt>
                <c:pt idx="1085">
                  <c:v>1.45599999E-5</c:v>
                </c:pt>
                <c:pt idx="1086">
                  <c:v>1.46399999E-5</c:v>
                </c:pt>
                <c:pt idx="1087">
                  <c:v>1.47199999E-5</c:v>
                </c:pt>
                <c:pt idx="1088">
                  <c:v>1.4799999900000001E-5</c:v>
                </c:pt>
                <c:pt idx="1089">
                  <c:v>1.48799999E-5</c:v>
                </c:pt>
                <c:pt idx="1090">
                  <c:v>1.4959999900000001E-5</c:v>
                </c:pt>
                <c:pt idx="1091">
                  <c:v>1.50399999E-5</c:v>
                </c:pt>
                <c:pt idx="1092">
                  <c:v>1.5119999899999999E-5</c:v>
                </c:pt>
                <c:pt idx="1093">
                  <c:v>1.51999999E-5</c:v>
                </c:pt>
                <c:pt idx="1094">
                  <c:v>1.5279999900000001E-5</c:v>
                </c:pt>
                <c:pt idx="1095">
                  <c:v>1.53599999E-5</c:v>
                </c:pt>
                <c:pt idx="1096">
                  <c:v>1.54399999E-5</c:v>
                </c:pt>
                <c:pt idx="1097">
                  <c:v>1.5519999899999999E-5</c:v>
                </c:pt>
                <c:pt idx="1098">
                  <c:v>1.5599999900000001E-5</c:v>
                </c:pt>
                <c:pt idx="1099">
                  <c:v>1.5679999900000001E-5</c:v>
                </c:pt>
                <c:pt idx="1100">
                  <c:v>1.57599999E-5</c:v>
                </c:pt>
                <c:pt idx="1101">
                  <c:v>1.5839999899999999E-5</c:v>
                </c:pt>
                <c:pt idx="1102">
                  <c:v>1.5919999899999998E-5</c:v>
                </c:pt>
                <c:pt idx="1103">
                  <c:v>1.5999999900000001E-5</c:v>
                </c:pt>
                <c:pt idx="1104">
                  <c:v>1.60799999E-5</c:v>
                </c:pt>
                <c:pt idx="1105">
                  <c:v>1.6159999899999999E-5</c:v>
                </c:pt>
                <c:pt idx="1106">
                  <c:v>1.6239999899999999E-5</c:v>
                </c:pt>
                <c:pt idx="1107">
                  <c:v>1.6319999900000001E-5</c:v>
                </c:pt>
                <c:pt idx="1108">
                  <c:v>1.6399999900000001E-5</c:v>
                </c:pt>
                <c:pt idx="1109">
                  <c:v>1.64799999E-5</c:v>
                </c:pt>
                <c:pt idx="1110">
                  <c:v>1.6559999899999999E-5</c:v>
                </c:pt>
                <c:pt idx="1111">
                  <c:v>1.6639999900000002E-5</c:v>
                </c:pt>
                <c:pt idx="1112">
                  <c:v>1.6719999900000001E-5</c:v>
                </c:pt>
                <c:pt idx="1113">
                  <c:v>1.67999999E-5</c:v>
                </c:pt>
                <c:pt idx="1114">
                  <c:v>1.6879999899999999E-5</c:v>
                </c:pt>
                <c:pt idx="1115">
                  <c:v>1.6959999899999999E-5</c:v>
                </c:pt>
                <c:pt idx="1116">
                  <c:v>1.7039999900000001E-5</c:v>
                </c:pt>
                <c:pt idx="1117">
                  <c:v>1.71199999E-5</c:v>
                </c:pt>
                <c:pt idx="1118">
                  <c:v>1.71999999E-5</c:v>
                </c:pt>
                <c:pt idx="1119">
                  <c:v>1.7279999899999999E-5</c:v>
                </c:pt>
                <c:pt idx="1120">
                  <c:v>1.7359999900000002E-5</c:v>
                </c:pt>
                <c:pt idx="1121">
                  <c:v>1.7439999900000001E-5</c:v>
                </c:pt>
                <c:pt idx="1122">
                  <c:v>1.75199999E-5</c:v>
                </c:pt>
                <c:pt idx="1123">
                  <c:v>1.7599999899999999E-5</c:v>
                </c:pt>
                <c:pt idx="1124">
                  <c:v>1.7679999899999998E-5</c:v>
                </c:pt>
                <c:pt idx="1125">
                  <c:v>1.7759999900000001E-5</c:v>
                </c:pt>
                <c:pt idx="1126">
                  <c:v>1.78399999E-5</c:v>
                </c:pt>
                <c:pt idx="1127">
                  <c:v>1.79199999E-5</c:v>
                </c:pt>
                <c:pt idx="1128">
                  <c:v>1.7999999899999999E-5</c:v>
                </c:pt>
                <c:pt idx="1129">
                  <c:v>1.8079999900000001E-5</c:v>
                </c:pt>
                <c:pt idx="1130">
                  <c:v>1.8159999900000001E-5</c:v>
                </c:pt>
                <c:pt idx="1131">
                  <c:v>1.82399999E-5</c:v>
                </c:pt>
                <c:pt idx="1132">
                  <c:v>1.8319999899999999E-5</c:v>
                </c:pt>
                <c:pt idx="1133">
                  <c:v>1.8399999899999998E-5</c:v>
                </c:pt>
                <c:pt idx="1134">
                  <c:v>1.8479999900000001E-5</c:v>
                </c:pt>
                <c:pt idx="1135">
                  <c:v>1.85599999E-5</c:v>
                </c:pt>
                <c:pt idx="1136">
                  <c:v>1.8639999899999999E-5</c:v>
                </c:pt>
                <c:pt idx="1137">
                  <c:v>1.8719999899999999E-5</c:v>
                </c:pt>
                <c:pt idx="1138">
                  <c:v>1.8799999900000001E-5</c:v>
                </c:pt>
                <c:pt idx="1139">
                  <c:v>1.8879999900000001E-5</c:v>
                </c:pt>
                <c:pt idx="1140">
                  <c:v>1.89599999E-5</c:v>
                </c:pt>
                <c:pt idx="1141">
                  <c:v>1.9039999899999999E-5</c:v>
                </c:pt>
                <c:pt idx="1142">
                  <c:v>1.9119999900000002E-5</c:v>
                </c:pt>
                <c:pt idx="1143">
                  <c:v>1.9199999900000001E-5</c:v>
                </c:pt>
                <c:pt idx="1144">
                  <c:v>1.92799999E-5</c:v>
                </c:pt>
                <c:pt idx="1145">
                  <c:v>1.9359999899999999E-5</c:v>
                </c:pt>
                <c:pt idx="1146">
                  <c:v>1.9439999899999999E-5</c:v>
                </c:pt>
                <c:pt idx="1147">
                  <c:v>1.9519999900000001E-5</c:v>
                </c:pt>
                <c:pt idx="1148">
                  <c:v>1.95999999E-5</c:v>
                </c:pt>
                <c:pt idx="1149">
                  <c:v>1.96799999E-5</c:v>
                </c:pt>
                <c:pt idx="1150">
                  <c:v>1.9759999899999999E-5</c:v>
                </c:pt>
                <c:pt idx="1151">
                  <c:v>1.9839999900000002E-5</c:v>
                </c:pt>
                <c:pt idx="1152">
                  <c:v>1.9919999900000001E-5</c:v>
                </c:pt>
                <c:pt idx="1153">
                  <c:v>1.99999999E-5</c:v>
                </c:pt>
                <c:pt idx="1154">
                  <c:v>2.0079999899999999E-5</c:v>
                </c:pt>
                <c:pt idx="1155">
                  <c:v>2.0159999899999998E-5</c:v>
                </c:pt>
                <c:pt idx="1156">
                  <c:v>2.0239999900000001E-5</c:v>
                </c:pt>
                <c:pt idx="1157">
                  <c:v>2.03199999E-5</c:v>
                </c:pt>
                <c:pt idx="1158">
                  <c:v>2.03999999E-5</c:v>
                </c:pt>
                <c:pt idx="1159">
                  <c:v>2.0479999899999999E-5</c:v>
                </c:pt>
                <c:pt idx="1160">
                  <c:v>2.0559999900000001E-5</c:v>
                </c:pt>
                <c:pt idx="1161">
                  <c:v>2.0639999900000001E-5</c:v>
                </c:pt>
                <c:pt idx="1162">
                  <c:v>2.07199999E-5</c:v>
                </c:pt>
                <c:pt idx="1163">
                  <c:v>2.0799999899999999E-5</c:v>
                </c:pt>
                <c:pt idx="1164">
                  <c:v>2.0879999899999998E-5</c:v>
                </c:pt>
                <c:pt idx="1165">
                  <c:v>2.0959999900000001E-5</c:v>
                </c:pt>
                <c:pt idx="1166">
                  <c:v>2.10399999E-5</c:v>
                </c:pt>
                <c:pt idx="1167">
                  <c:v>2.1119999899999999E-5</c:v>
                </c:pt>
                <c:pt idx="1168">
                  <c:v>2.1199999899999999E-5</c:v>
                </c:pt>
                <c:pt idx="1169">
                  <c:v>2.1279999900000001E-5</c:v>
                </c:pt>
                <c:pt idx="1170">
                  <c:v>2.1359999900000001E-5</c:v>
                </c:pt>
                <c:pt idx="1171">
                  <c:v>2.14399999E-5</c:v>
                </c:pt>
                <c:pt idx="1172">
                  <c:v>2.1519999899999999E-5</c:v>
                </c:pt>
                <c:pt idx="1173">
                  <c:v>2.1599999900000002E-5</c:v>
                </c:pt>
                <c:pt idx="1174">
                  <c:v>2.1679999900000001E-5</c:v>
                </c:pt>
                <c:pt idx="1175">
                  <c:v>2.17599999E-5</c:v>
                </c:pt>
                <c:pt idx="1176">
                  <c:v>2.1839999899999999E-5</c:v>
                </c:pt>
                <c:pt idx="1177">
                  <c:v>2.1919999899999999E-5</c:v>
                </c:pt>
                <c:pt idx="1178">
                  <c:v>2.1999999900000001E-5</c:v>
                </c:pt>
                <c:pt idx="1179">
                  <c:v>2.20799999E-5</c:v>
                </c:pt>
                <c:pt idx="1180">
                  <c:v>2.21599999E-5</c:v>
                </c:pt>
                <c:pt idx="1181">
                  <c:v>2.2239999899999999E-5</c:v>
                </c:pt>
                <c:pt idx="1182">
                  <c:v>2.2319999900000002E-5</c:v>
                </c:pt>
                <c:pt idx="1183">
                  <c:v>2.2399999900000001E-5</c:v>
                </c:pt>
                <c:pt idx="1184">
                  <c:v>2.24799999E-5</c:v>
                </c:pt>
                <c:pt idx="1185">
                  <c:v>2.2559999899999999E-5</c:v>
                </c:pt>
                <c:pt idx="1186">
                  <c:v>2.2639999899999998E-5</c:v>
                </c:pt>
                <c:pt idx="1187">
                  <c:v>2.2719999900000001E-5</c:v>
                </c:pt>
                <c:pt idx="1188">
                  <c:v>2.27999999E-5</c:v>
                </c:pt>
                <c:pt idx="1189">
                  <c:v>2.28799999E-5</c:v>
                </c:pt>
                <c:pt idx="1190">
                  <c:v>2.2959999899999999E-5</c:v>
                </c:pt>
                <c:pt idx="1191">
                  <c:v>2.3039999900000001E-5</c:v>
                </c:pt>
                <c:pt idx="1192">
                  <c:v>2.3119999900000001E-5</c:v>
                </c:pt>
                <c:pt idx="1193">
                  <c:v>2.31999999E-5</c:v>
                </c:pt>
                <c:pt idx="1194">
                  <c:v>2.3279999899999999E-5</c:v>
                </c:pt>
                <c:pt idx="1195">
                  <c:v>2.3359999899999998E-5</c:v>
                </c:pt>
                <c:pt idx="1196">
                  <c:v>2.3439999900000001E-5</c:v>
                </c:pt>
                <c:pt idx="1197">
                  <c:v>2.35199999E-5</c:v>
                </c:pt>
                <c:pt idx="1198">
                  <c:v>2.3599999899999999E-5</c:v>
                </c:pt>
                <c:pt idx="1199">
                  <c:v>2.3679999899999999E-5</c:v>
                </c:pt>
                <c:pt idx="1200">
                  <c:v>2.3759999900000001E-5</c:v>
                </c:pt>
                <c:pt idx="1201">
                  <c:v>2.3839999900000001E-5</c:v>
                </c:pt>
                <c:pt idx="1202">
                  <c:v>2.39199999E-5</c:v>
                </c:pt>
                <c:pt idx="1203">
                  <c:v>2.3999999899999999E-5</c:v>
                </c:pt>
                <c:pt idx="1204">
                  <c:v>2.4079999900000002E-5</c:v>
                </c:pt>
                <c:pt idx="1205">
                  <c:v>2.4159999900000001E-5</c:v>
                </c:pt>
                <c:pt idx="1206">
                  <c:v>2.42399999E-5</c:v>
                </c:pt>
                <c:pt idx="1207">
                  <c:v>2.4319999899999999E-5</c:v>
                </c:pt>
                <c:pt idx="1208">
                  <c:v>2.4399999899999999E-5</c:v>
                </c:pt>
                <c:pt idx="1209">
                  <c:v>2.4479999900000001E-5</c:v>
                </c:pt>
                <c:pt idx="1210">
                  <c:v>2.45599999E-5</c:v>
                </c:pt>
                <c:pt idx="1211">
                  <c:v>2.46399999E-5</c:v>
                </c:pt>
                <c:pt idx="1212">
                  <c:v>2.4719999800000001E-5</c:v>
                </c:pt>
                <c:pt idx="1213">
                  <c:v>2.47999998E-5</c:v>
                </c:pt>
                <c:pt idx="1214">
                  <c:v>2.4879999799999999E-5</c:v>
                </c:pt>
                <c:pt idx="1215">
                  <c:v>2.4959999799999998E-5</c:v>
                </c:pt>
                <c:pt idx="1216">
                  <c:v>2.5039999800000001E-5</c:v>
                </c:pt>
                <c:pt idx="1217">
                  <c:v>2.51199998E-5</c:v>
                </c:pt>
                <c:pt idx="1218">
                  <c:v>2.5199999799999999E-5</c:v>
                </c:pt>
                <c:pt idx="1219">
                  <c:v>2.5279999799999999E-5</c:v>
                </c:pt>
                <c:pt idx="1220">
                  <c:v>2.5359999800000001E-5</c:v>
                </c:pt>
                <c:pt idx="1221">
                  <c:v>2.54399998E-5</c:v>
                </c:pt>
                <c:pt idx="1222">
                  <c:v>2.55199998E-5</c:v>
                </c:pt>
                <c:pt idx="1223">
                  <c:v>2.5599999799999999E-5</c:v>
                </c:pt>
                <c:pt idx="1224">
                  <c:v>2.5679999800000002E-5</c:v>
                </c:pt>
                <c:pt idx="1225">
                  <c:v>2.5759999800000001E-5</c:v>
                </c:pt>
                <c:pt idx="1226">
                  <c:v>2.58399998E-5</c:v>
                </c:pt>
                <c:pt idx="1227">
                  <c:v>2.5919999799999999E-5</c:v>
                </c:pt>
                <c:pt idx="1228">
                  <c:v>2.5999999799999999E-5</c:v>
                </c:pt>
                <c:pt idx="1229">
                  <c:v>2.6079999800000001E-5</c:v>
                </c:pt>
                <c:pt idx="1230">
                  <c:v>2.61599998E-5</c:v>
                </c:pt>
                <c:pt idx="1231">
                  <c:v>2.62399998E-5</c:v>
                </c:pt>
                <c:pt idx="1232">
                  <c:v>2.6319999799999999E-5</c:v>
                </c:pt>
                <c:pt idx="1233">
                  <c:v>2.6399999800000001E-5</c:v>
                </c:pt>
                <c:pt idx="1234">
                  <c:v>2.6479999800000001E-5</c:v>
                </c:pt>
                <c:pt idx="1235">
                  <c:v>2.65599998E-5</c:v>
                </c:pt>
                <c:pt idx="1236">
                  <c:v>2.6639999799999999E-5</c:v>
                </c:pt>
                <c:pt idx="1237">
                  <c:v>2.6719999799999998E-5</c:v>
                </c:pt>
                <c:pt idx="1238">
                  <c:v>2.6799999800000001E-5</c:v>
                </c:pt>
                <c:pt idx="1239">
                  <c:v>2.68799998E-5</c:v>
                </c:pt>
                <c:pt idx="1240">
                  <c:v>2.6959999799999999E-5</c:v>
                </c:pt>
                <c:pt idx="1241">
                  <c:v>2.7039999799999999E-5</c:v>
                </c:pt>
                <c:pt idx="1242">
                  <c:v>2.7119999800000001E-5</c:v>
                </c:pt>
                <c:pt idx="1243">
                  <c:v>2.7199999800000001E-5</c:v>
                </c:pt>
                <c:pt idx="1244">
                  <c:v>2.72799998E-5</c:v>
                </c:pt>
                <c:pt idx="1245">
                  <c:v>2.7359999799999999E-5</c:v>
                </c:pt>
                <c:pt idx="1246">
                  <c:v>2.7439999800000002E-5</c:v>
                </c:pt>
                <c:pt idx="1247">
                  <c:v>2.7519999800000001E-5</c:v>
                </c:pt>
                <c:pt idx="1248">
                  <c:v>2.75999998E-5</c:v>
                </c:pt>
                <c:pt idx="1249">
                  <c:v>2.7679999799999999E-5</c:v>
                </c:pt>
                <c:pt idx="1250">
                  <c:v>2.7759999799999999E-5</c:v>
                </c:pt>
                <c:pt idx="1251">
                  <c:v>2.7839999800000001E-5</c:v>
                </c:pt>
                <c:pt idx="1252">
                  <c:v>2.79199998E-5</c:v>
                </c:pt>
                <c:pt idx="1253">
                  <c:v>2.79999998E-5</c:v>
                </c:pt>
                <c:pt idx="1254">
                  <c:v>2.8079999799999999E-5</c:v>
                </c:pt>
                <c:pt idx="1255">
                  <c:v>2.8159999800000002E-5</c:v>
                </c:pt>
                <c:pt idx="1256">
                  <c:v>2.8239999800000001E-5</c:v>
                </c:pt>
                <c:pt idx="1257">
                  <c:v>2.83199998E-5</c:v>
                </c:pt>
                <c:pt idx="1258">
                  <c:v>2.8399999799999999E-5</c:v>
                </c:pt>
                <c:pt idx="1259">
                  <c:v>2.8479999799999998E-5</c:v>
                </c:pt>
                <c:pt idx="1260">
                  <c:v>2.8559999800000001E-5</c:v>
                </c:pt>
                <c:pt idx="1261">
                  <c:v>2.86399998E-5</c:v>
                </c:pt>
                <c:pt idx="1262">
                  <c:v>2.87199998E-5</c:v>
                </c:pt>
                <c:pt idx="1263">
                  <c:v>2.8799999799999999E-5</c:v>
                </c:pt>
                <c:pt idx="1264">
                  <c:v>2.8879999800000001E-5</c:v>
                </c:pt>
                <c:pt idx="1265">
                  <c:v>2.8959999800000001E-5</c:v>
                </c:pt>
                <c:pt idx="1266">
                  <c:v>2.90399998E-5</c:v>
                </c:pt>
                <c:pt idx="1267">
                  <c:v>2.9119999799999999E-5</c:v>
                </c:pt>
                <c:pt idx="1268">
                  <c:v>2.9199999799999998E-5</c:v>
                </c:pt>
                <c:pt idx="1269">
                  <c:v>2.9279999800000001E-5</c:v>
                </c:pt>
                <c:pt idx="1270">
                  <c:v>2.93599998E-5</c:v>
                </c:pt>
                <c:pt idx="1271">
                  <c:v>2.9439999799999999E-5</c:v>
                </c:pt>
                <c:pt idx="1272">
                  <c:v>2.9519999799999999E-5</c:v>
                </c:pt>
                <c:pt idx="1273">
                  <c:v>2.9599999800000001E-5</c:v>
                </c:pt>
                <c:pt idx="1274">
                  <c:v>2.9679999800000001E-5</c:v>
                </c:pt>
                <c:pt idx="1275">
                  <c:v>2.97599998E-5</c:v>
                </c:pt>
                <c:pt idx="1276">
                  <c:v>2.9839999799999999E-5</c:v>
                </c:pt>
                <c:pt idx="1277">
                  <c:v>2.9919999800000002E-5</c:v>
                </c:pt>
                <c:pt idx="1278">
                  <c:v>2.9999999800000001E-5</c:v>
                </c:pt>
                <c:pt idx="1279">
                  <c:v>3.00799998E-5</c:v>
                </c:pt>
                <c:pt idx="1280">
                  <c:v>3.0159999799999999E-5</c:v>
                </c:pt>
                <c:pt idx="1281">
                  <c:v>3.0239999799999999E-5</c:v>
                </c:pt>
                <c:pt idx="1282">
                  <c:v>3.0319999800000001E-5</c:v>
                </c:pt>
                <c:pt idx="1283">
                  <c:v>3.03999998E-5</c:v>
                </c:pt>
                <c:pt idx="1284">
                  <c:v>3.04799998E-5</c:v>
                </c:pt>
                <c:pt idx="1285">
                  <c:v>3.0559999800000002E-5</c:v>
                </c:pt>
                <c:pt idx="1286">
                  <c:v>3.0639999800000002E-5</c:v>
                </c:pt>
                <c:pt idx="1287">
                  <c:v>3.0719999800000001E-5</c:v>
                </c:pt>
                <c:pt idx="1288">
                  <c:v>3.07999998E-5</c:v>
                </c:pt>
                <c:pt idx="1289">
                  <c:v>3.0879999799999999E-5</c:v>
                </c:pt>
                <c:pt idx="1290">
                  <c:v>3.0959999799999998E-5</c:v>
                </c:pt>
                <c:pt idx="1291">
                  <c:v>3.1039999799999998E-5</c:v>
                </c:pt>
                <c:pt idx="1292">
                  <c:v>3.1119999799999997E-5</c:v>
                </c:pt>
                <c:pt idx="1293">
                  <c:v>3.1199999800000003E-5</c:v>
                </c:pt>
                <c:pt idx="1294">
                  <c:v>3.1279999800000002E-5</c:v>
                </c:pt>
                <c:pt idx="1295">
                  <c:v>3.1359999800000001E-5</c:v>
                </c:pt>
                <c:pt idx="1296">
                  <c:v>3.1439999800000001E-5</c:v>
                </c:pt>
                <c:pt idx="1297">
                  <c:v>3.15199998E-5</c:v>
                </c:pt>
                <c:pt idx="1298">
                  <c:v>3.1599999799999999E-5</c:v>
                </c:pt>
                <c:pt idx="1299">
                  <c:v>3.1679999799999998E-5</c:v>
                </c:pt>
                <c:pt idx="1300">
                  <c:v>3.1759999799999998E-5</c:v>
                </c:pt>
                <c:pt idx="1301">
                  <c:v>3.1839999799999997E-5</c:v>
                </c:pt>
                <c:pt idx="1302">
                  <c:v>3.1919999800000003E-5</c:v>
                </c:pt>
                <c:pt idx="1303">
                  <c:v>3.1999999800000002E-5</c:v>
                </c:pt>
                <c:pt idx="1304">
                  <c:v>3.2079999800000001E-5</c:v>
                </c:pt>
                <c:pt idx="1305">
                  <c:v>3.2159999800000001E-5</c:v>
                </c:pt>
                <c:pt idx="1306">
                  <c:v>3.22399998E-5</c:v>
                </c:pt>
                <c:pt idx="1307">
                  <c:v>3.2319999799999999E-5</c:v>
                </c:pt>
                <c:pt idx="1308">
                  <c:v>3.2399999799999998E-5</c:v>
                </c:pt>
                <c:pt idx="1309">
                  <c:v>3.2479999799999997E-5</c:v>
                </c:pt>
                <c:pt idx="1310">
                  <c:v>3.2559999799999997E-5</c:v>
                </c:pt>
                <c:pt idx="1311">
                  <c:v>3.2639999800000003E-5</c:v>
                </c:pt>
                <c:pt idx="1312">
                  <c:v>3.2719999800000002E-5</c:v>
                </c:pt>
                <c:pt idx="1313">
                  <c:v>3.2799999800000001E-5</c:v>
                </c:pt>
                <c:pt idx="1314">
                  <c:v>3.28799998E-5</c:v>
                </c:pt>
                <c:pt idx="1315">
                  <c:v>3.29599998E-5</c:v>
                </c:pt>
                <c:pt idx="1316">
                  <c:v>3.3039999799999999E-5</c:v>
                </c:pt>
                <c:pt idx="1317">
                  <c:v>3.3119999799999998E-5</c:v>
                </c:pt>
                <c:pt idx="1318">
                  <c:v>3.3199999799999997E-5</c:v>
                </c:pt>
                <c:pt idx="1319">
                  <c:v>3.3279999800000003E-5</c:v>
                </c:pt>
                <c:pt idx="1320">
                  <c:v>3.3359999800000003E-5</c:v>
                </c:pt>
                <c:pt idx="1321">
                  <c:v>3.3439999800000002E-5</c:v>
                </c:pt>
                <c:pt idx="1322">
                  <c:v>3.3519999800000001E-5</c:v>
                </c:pt>
                <c:pt idx="1323">
                  <c:v>3.35999998E-5</c:v>
                </c:pt>
                <c:pt idx="1324">
                  <c:v>3.36799998E-5</c:v>
                </c:pt>
                <c:pt idx="1325">
                  <c:v>3.3759999799999999E-5</c:v>
                </c:pt>
                <c:pt idx="1326">
                  <c:v>3.3839999799999998E-5</c:v>
                </c:pt>
                <c:pt idx="1327">
                  <c:v>3.3919999799999997E-5</c:v>
                </c:pt>
                <c:pt idx="1328">
                  <c:v>3.3999999800000003E-5</c:v>
                </c:pt>
                <c:pt idx="1329">
                  <c:v>3.4079999800000002E-5</c:v>
                </c:pt>
                <c:pt idx="1330">
                  <c:v>3.4159999800000002E-5</c:v>
                </c:pt>
                <c:pt idx="1331">
                  <c:v>3.4239999800000001E-5</c:v>
                </c:pt>
                <c:pt idx="1332">
                  <c:v>3.43199998E-5</c:v>
                </c:pt>
                <c:pt idx="1333">
                  <c:v>3.4399999799999999E-5</c:v>
                </c:pt>
                <c:pt idx="1334">
                  <c:v>3.4479999799999999E-5</c:v>
                </c:pt>
                <c:pt idx="1335">
                  <c:v>3.4559999799999998E-5</c:v>
                </c:pt>
                <c:pt idx="1336">
                  <c:v>3.4639999799999997E-5</c:v>
                </c:pt>
                <c:pt idx="1337">
                  <c:v>3.4719999800000003E-5</c:v>
                </c:pt>
                <c:pt idx="1338">
                  <c:v>3.4799999800000002E-5</c:v>
                </c:pt>
                <c:pt idx="1339">
                  <c:v>3.4879999800000002E-5</c:v>
                </c:pt>
                <c:pt idx="1340">
                  <c:v>3.4959999800000001E-5</c:v>
                </c:pt>
                <c:pt idx="1341">
                  <c:v>3.50399998E-5</c:v>
                </c:pt>
                <c:pt idx="1342">
                  <c:v>3.5119999799999999E-5</c:v>
                </c:pt>
                <c:pt idx="1343">
                  <c:v>3.5199999799999999E-5</c:v>
                </c:pt>
                <c:pt idx="1344">
                  <c:v>3.5279999799999998E-5</c:v>
                </c:pt>
                <c:pt idx="1345">
                  <c:v>3.5359999799999997E-5</c:v>
                </c:pt>
                <c:pt idx="1346">
                  <c:v>3.5439999800000003E-5</c:v>
                </c:pt>
                <c:pt idx="1347">
                  <c:v>3.5519999800000002E-5</c:v>
                </c:pt>
                <c:pt idx="1348">
                  <c:v>3.5599999800000001E-5</c:v>
                </c:pt>
                <c:pt idx="1349">
                  <c:v>3.5679999800000001E-5</c:v>
                </c:pt>
                <c:pt idx="1350">
                  <c:v>3.57599998E-5</c:v>
                </c:pt>
                <c:pt idx="1351">
                  <c:v>3.5839999799999999E-5</c:v>
                </c:pt>
                <c:pt idx="1352">
                  <c:v>3.5919999799999998E-5</c:v>
                </c:pt>
                <c:pt idx="1353">
                  <c:v>3.5999999799999998E-5</c:v>
                </c:pt>
                <c:pt idx="1354">
                  <c:v>3.6079999799999997E-5</c:v>
                </c:pt>
                <c:pt idx="1355">
                  <c:v>3.6159999800000003E-5</c:v>
                </c:pt>
                <c:pt idx="1356">
                  <c:v>3.6239999800000002E-5</c:v>
                </c:pt>
                <c:pt idx="1357">
                  <c:v>3.6319999800000001E-5</c:v>
                </c:pt>
                <c:pt idx="1358">
                  <c:v>3.6399999800000001E-5</c:v>
                </c:pt>
                <c:pt idx="1359">
                  <c:v>3.64799998E-5</c:v>
                </c:pt>
                <c:pt idx="1360">
                  <c:v>3.6559999799999999E-5</c:v>
                </c:pt>
                <c:pt idx="1361">
                  <c:v>3.6639999799999998E-5</c:v>
                </c:pt>
                <c:pt idx="1362">
                  <c:v>3.6719999799999998E-5</c:v>
                </c:pt>
                <c:pt idx="1363">
                  <c:v>3.6799999799999997E-5</c:v>
                </c:pt>
                <c:pt idx="1364">
                  <c:v>3.6879999800000003E-5</c:v>
                </c:pt>
                <c:pt idx="1365">
                  <c:v>3.6959999800000002E-5</c:v>
                </c:pt>
                <c:pt idx="1366">
                  <c:v>3.7039999800000001E-5</c:v>
                </c:pt>
                <c:pt idx="1367">
                  <c:v>3.71199998E-5</c:v>
                </c:pt>
                <c:pt idx="1368">
                  <c:v>3.71999998E-5</c:v>
                </c:pt>
                <c:pt idx="1369">
                  <c:v>3.7279999799999999E-5</c:v>
                </c:pt>
                <c:pt idx="1370">
                  <c:v>3.7359999799999998E-5</c:v>
                </c:pt>
                <c:pt idx="1371">
                  <c:v>3.7439999799999997E-5</c:v>
                </c:pt>
                <c:pt idx="1372">
                  <c:v>3.7519999799999997E-5</c:v>
                </c:pt>
                <c:pt idx="1373">
                  <c:v>3.7599999800000003E-5</c:v>
                </c:pt>
                <c:pt idx="1374">
                  <c:v>3.7679999800000002E-5</c:v>
                </c:pt>
                <c:pt idx="1375">
                  <c:v>3.7759999800000001E-5</c:v>
                </c:pt>
                <c:pt idx="1376">
                  <c:v>3.78399998E-5</c:v>
                </c:pt>
                <c:pt idx="1377">
                  <c:v>3.79199998E-5</c:v>
                </c:pt>
                <c:pt idx="1378">
                  <c:v>3.7999999799999999E-5</c:v>
                </c:pt>
                <c:pt idx="1379">
                  <c:v>3.8079999799999998E-5</c:v>
                </c:pt>
                <c:pt idx="1380">
                  <c:v>3.8159999799999997E-5</c:v>
                </c:pt>
                <c:pt idx="1381">
                  <c:v>3.8239999800000003E-5</c:v>
                </c:pt>
                <c:pt idx="1382">
                  <c:v>3.8319999800000003E-5</c:v>
                </c:pt>
                <c:pt idx="1383">
                  <c:v>3.8399999800000002E-5</c:v>
                </c:pt>
                <c:pt idx="1384">
                  <c:v>3.8479999800000001E-5</c:v>
                </c:pt>
                <c:pt idx="1385">
                  <c:v>3.85599998E-5</c:v>
                </c:pt>
                <c:pt idx="1386">
                  <c:v>3.8639999799999999E-5</c:v>
                </c:pt>
                <c:pt idx="1387">
                  <c:v>3.8719999799999999E-5</c:v>
                </c:pt>
                <c:pt idx="1388">
                  <c:v>3.8799999799999998E-5</c:v>
                </c:pt>
                <c:pt idx="1389">
                  <c:v>3.8879999799999997E-5</c:v>
                </c:pt>
                <c:pt idx="1390">
                  <c:v>3.8959999800000003E-5</c:v>
                </c:pt>
                <c:pt idx="1391">
                  <c:v>3.9039999800000002E-5</c:v>
                </c:pt>
                <c:pt idx="1392">
                  <c:v>3.9119999800000002E-5</c:v>
                </c:pt>
                <c:pt idx="1393">
                  <c:v>3.9199999800000001E-5</c:v>
                </c:pt>
                <c:pt idx="1394">
                  <c:v>3.92799998E-5</c:v>
                </c:pt>
                <c:pt idx="1395">
                  <c:v>3.9359999799999999E-5</c:v>
                </c:pt>
                <c:pt idx="1396">
                  <c:v>3.9439999799999999E-5</c:v>
                </c:pt>
                <c:pt idx="1397">
                  <c:v>3.9519999799999998E-5</c:v>
                </c:pt>
                <c:pt idx="1398">
                  <c:v>3.9599999799999997E-5</c:v>
                </c:pt>
                <c:pt idx="1399">
                  <c:v>3.9679999800000003E-5</c:v>
                </c:pt>
                <c:pt idx="1400">
                  <c:v>3.9759999800000002E-5</c:v>
                </c:pt>
                <c:pt idx="1401">
                  <c:v>3.9839999800000002E-5</c:v>
                </c:pt>
                <c:pt idx="1402">
                  <c:v>3.9919999800000001E-5</c:v>
                </c:pt>
                <c:pt idx="1403">
                  <c:v>3.99999998E-5</c:v>
                </c:pt>
                <c:pt idx="1404">
                  <c:v>4.0079999799999999E-5</c:v>
                </c:pt>
                <c:pt idx="1405">
                  <c:v>4.0159999799999998E-5</c:v>
                </c:pt>
                <c:pt idx="1406">
                  <c:v>4.0239999799999998E-5</c:v>
                </c:pt>
                <c:pt idx="1407">
                  <c:v>4.0319999799999997E-5</c:v>
                </c:pt>
                <c:pt idx="1408">
                  <c:v>4.0399999800000003E-5</c:v>
                </c:pt>
                <c:pt idx="1409">
                  <c:v>4.0479999800000002E-5</c:v>
                </c:pt>
                <c:pt idx="1410">
                  <c:v>4.0559999800000001E-5</c:v>
                </c:pt>
                <c:pt idx="1411">
                  <c:v>4.0639999800000001E-5</c:v>
                </c:pt>
                <c:pt idx="1412">
                  <c:v>4.07199998E-5</c:v>
                </c:pt>
                <c:pt idx="1413">
                  <c:v>4.0799999799999999E-5</c:v>
                </c:pt>
                <c:pt idx="1414">
                  <c:v>4.0879999799999998E-5</c:v>
                </c:pt>
                <c:pt idx="1415">
                  <c:v>4.0959999799999998E-5</c:v>
                </c:pt>
                <c:pt idx="1416">
                  <c:v>4.1039999799999997E-5</c:v>
                </c:pt>
                <c:pt idx="1417">
                  <c:v>4.1119999800000003E-5</c:v>
                </c:pt>
                <c:pt idx="1418">
                  <c:v>4.1199999699999997E-5</c:v>
                </c:pt>
                <c:pt idx="1419">
                  <c:v>4.1279999700000003E-5</c:v>
                </c:pt>
                <c:pt idx="1420">
                  <c:v>4.1359999700000002E-5</c:v>
                </c:pt>
                <c:pt idx="1421">
                  <c:v>4.1439999700000002E-5</c:v>
                </c:pt>
                <c:pt idx="1422">
                  <c:v>4.1519999700000001E-5</c:v>
                </c:pt>
                <c:pt idx="1423">
                  <c:v>4.15999997E-5</c:v>
                </c:pt>
                <c:pt idx="1424">
                  <c:v>4.1679999699999999E-5</c:v>
                </c:pt>
                <c:pt idx="1425">
                  <c:v>4.1759999699999998E-5</c:v>
                </c:pt>
                <c:pt idx="1426">
                  <c:v>4.1839999699999998E-5</c:v>
                </c:pt>
                <c:pt idx="1427">
                  <c:v>4.1919999699999997E-5</c:v>
                </c:pt>
                <c:pt idx="1428">
                  <c:v>4.1999999700000003E-5</c:v>
                </c:pt>
                <c:pt idx="1429">
                  <c:v>4.2079999700000002E-5</c:v>
                </c:pt>
                <c:pt idx="1430">
                  <c:v>4.2159999700000001E-5</c:v>
                </c:pt>
                <c:pt idx="1431">
                  <c:v>4.2239999700000001E-5</c:v>
                </c:pt>
                <c:pt idx="1432">
                  <c:v>4.23199997E-5</c:v>
                </c:pt>
                <c:pt idx="1433">
                  <c:v>4.2399999699999999E-5</c:v>
                </c:pt>
                <c:pt idx="1434">
                  <c:v>4.2479999699999998E-5</c:v>
                </c:pt>
                <c:pt idx="1435">
                  <c:v>4.2559999699999998E-5</c:v>
                </c:pt>
                <c:pt idx="1436">
                  <c:v>4.2639999699999997E-5</c:v>
                </c:pt>
                <c:pt idx="1437">
                  <c:v>4.2719999700000003E-5</c:v>
                </c:pt>
                <c:pt idx="1438">
                  <c:v>4.2799999700000002E-5</c:v>
                </c:pt>
                <c:pt idx="1439">
                  <c:v>4.2879999700000001E-5</c:v>
                </c:pt>
                <c:pt idx="1440">
                  <c:v>4.2959999700000001E-5</c:v>
                </c:pt>
                <c:pt idx="1441">
                  <c:v>4.30399997E-5</c:v>
                </c:pt>
                <c:pt idx="1442">
                  <c:v>4.3119999699999999E-5</c:v>
                </c:pt>
                <c:pt idx="1443">
                  <c:v>4.3199999699999998E-5</c:v>
                </c:pt>
                <c:pt idx="1444">
                  <c:v>4.3279999699999997E-5</c:v>
                </c:pt>
                <c:pt idx="1445">
                  <c:v>4.3359999699999997E-5</c:v>
                </c:pt>
                <c:pt idx="1446">
                  <c:v>4.3439999700000003E-5</c:v>
                </c:pt>
                <c:pt idx="1447">
                  <c:v>4.3519999700000002E-5</c:v>
                </c:pt>
                <c:pt idx="1448">
                  <c:v>4.3599999700000001E-5</c:v>
                </c:pt>
                <c:pt idx="1449">
                  <c:v>4.36799997E-5</c:v>
                </c:pt>
                <c:pt idx="1450">
                  <c:v>4.37599997E-5</c:v>
                </c:pt>
                <c:pt idx="1451">
                  <c:v>4.3839999699999999E-5</c:v>
                </c:pt>
                <c:pt idx="1452">
                  <c:v>4.3919999699999998E-5</c:v>
                </c:pt>
                <c:pt idx="1453">
                  <c:v>4.3999999699999997E-5</c:v>
                </c:pt>
                <c:pt idx="1454">
                  <c:v>4.4079999700000003E-5</c:v>
                </c:pt>
                <c:pt idx="1455">
                  <c:v>4.4159999700000003E-5</c:v>
                </c:pt>
                <c:pt idx="1456">
                  <c:v>4.4239999700000002E-5</c:v>
                </c:pt>
                <c:pt idx="1457">
                  <c:v>4.4319999700000001E-5</c:v>
                </c:pt>
                <c:pt idx="1458">
                  <c:v>4.43999997E-5</c:v>
                </c:pt>
                <c:pt idx="1459">
                  <c:v>4.44799997E-5</c:v>
                </c:pt>
                <c:pt idx="1460">
                  <c:v>4.4559999699999999E-5</c:v>
                </c:pt>
                <c:pt idx="1461">
                  <c:v>4.4639999699999998E-5</c:v>
                </c:pt>
                <c:pt idx="1462">
                  <c:v>4.4719999699999997E-5</c:v>
                </c:pt>
                <c:pt idx="1463">
                  <c:v>4.4799999700000003E-5</c:v>
                </c:pt>
                <c:pt idx="1464">
                  <c:v>4.4879999700000002E-5</c:v>
                </c:pt>
                <c:pt idx="1465">
                  <c:v>4.4959999700000002E-5</c:v>
                </c:pt>
                <c:pt idx="1466">
                  <c:v>4.5039999700000001E-5</c:v>
                </c:pt>
                <c:pt idx="1467">
                  <c:v>4.51199997E-5</c:v>
                </c:pt>
                <c:pt idx="1468">
                  <c:v>4.5199999699999999E-5</c:v>
                </c:pt>
                <c:pt idx="1469">
                  <c:v>4.5279999699999999E-5</c:v>
                </c:pt>
                <c:pt idx="1470">
                  <c:v>4.5359999699999998E-5</c:v>
                </c:pt>
                <c:pt idx="1471">
                  <c:v>4.5439999699999997E-5</c:v>
                </c:pt>
                <c:pt idx="1472">
                  <c:v>4.5519999700000003E-5</c:v>
                </c:pt>
                <c:pt idx="1473">
                  <c:v>4.5599999700000002E-5</c:v>
                </c:pt>
                <c:pt idx="1474">
                  <c:v>4.5679999700000002E-5</c:v>
                </c:pt>
                <c:pt idx="1475">
                  <c:v>4.5759999700000001E-5</c:v>
                </c:pt>
                <c:pt idx="1476">
                  <c:v>4.58399997E-5</c:v>
                </c:pt>
                <c:pt idx="1477">
                  <c:v>4.5919999699999999E-5</c:v>
                </c:pt>
                <c:pt idx="1478">
                  <c:v>4.5999999699999999E-5</c:v>
                </c:pt>
                <c:pt idx="1479">
                  <c:v>4.6079999699999998E-5</c:v>
                </c:pt>
                <c:pt idx="1480">
                  <c:v>4.6159999699999997E-5</c:v>
                </c:pt>
                <c:pt idx="1481">
                  <c:v>4.6239999700000003E-5</c:v>
                </c:pt>
                <c:pt idx="1482">
                  <c:v>4.6319999700000002E-5</c:v>
                </c:pt>
                <c:pt idx="1483">
                  <c:v>4.6399999700000001E-5</c:v>
                </c:pt>
                <c:pt idx="1484">
                  <c:v>4.6479999700000001E-5</c:v>
                </c:pt>
                <c:pt idx="1485">
                  <c:v>4.65599997E-5</c:v>
                </c:pt>
                <c:pt idx="1486">
                  <c:v>4.6639999699999999E-5</c:v>
                </c:pt>
                <c:pt idx="1487">
                  <c:v>4.6719999699999998E-5</c:v>
                </c:pt>
                <c:pt idx="1488">
                  <c:v>4.6799999699999998E-5</c:v>
                </c:pt>
                <c:pt idx="1489">
                  <c:v>4.6879999699999997E-5</c:v>
                </c:pt>
                <c:pt idx="1490">
                  <c:v>4.6959999700000003E-5</c:v>
                </c:pt>
                <c:pt idx="1491">
                  <c:v>4.7039999700000002E-5</c:v>
                </c:pt>
                <c:pt idx="1492">
                  <c:v>4.7119999700000001E-5</c:v>
                </c:pt>
                <c:pt idx="1493">
                  <c:v>4.7199999700000001E-5</c:v>
                </c:pt>
                <c:pt idx="1494">
                  <c:v>4.72799997E-5</c:v>
                </c:pt>
                <c:pt idx="1495">
                  <c:v>4.7359999699999999E-5</c:v>
                </c:pt>
                <c:pt idx="1496">
                  <c:v>4.7439999699999998E-5</c:v>
                </c:pt>
                <c:pt idx="1497">
                  <c:v>4.7519999699999998E-5</c:v>
                </c:pt>
                <c:pt idx="1498">
                  <c:v>4.7599999699999997E-5</c:v>
                </c:pt>
                <c:pt idx="1499">
                  <c:v>4.7679999700000003E-5</c:v>
                </c:pt>
                <c:pt idx="1500">
                  <c:v>4.7759999700000002E-5</c:v>
                </c:pt>
                <c:pt idx="1501">
                  <c:v>4.7839999700000001E-5</c:v>
                </c:pt>
                <c:pt idx="1502">
                  <c:v>4.79199997E-5</c:v>
                </c:pt>
                <c:pt idx="1503">
                  <c:v>4.79999997E-5</c:v>
                </c:pt>
                <c:pt idx="1504">
                  <c:v>4.8079999699999999E-5</c:v>
                </c:pt>
                <c:pt idx="1505">
                  <c:v>4.8159999699999998E-5</c:v>
                </c:pt>
                <c:pt idx="1506">
                  <c:v>4.8239999699999997E-5</c:v>
                </c:pt>
                <c:pt idx="1507">
                  <c:v>4.8319999699999997E-5</c:v>
                </c:pt>
                <c:pt idx="1508">
                  <c:v>4.8399999700000003E-5</c:v>
                </c:pt>
                <c:pt idx="1509">
                  <c:v>4.8479999700000002E-5</c:v>
                </c:pt>
                <c:pt idx="1510">
                  <c:v>4.8559999700000001E-5</c:v>
                </c:pt>
                <c:pt idx="1511">
                  <c:v>4.86399997E-5</c:v>
                </c:pt>
                <c:pt idx="1512">
                  <c:v>4.87199997E-5</c:v>
                </c:pt>
                <c:pt idx="1513">
                  <c:v>4.8799999699999999E-5</c:v>
                </c:pt>
                <c:pt idx="1514">
                  <c:v>4.8879999699999998E-5</c:v>
                </c:pt>
                <c:pt idx="1515">
                  <c:v>4.8959999699999997E-5</c:v>
                </c:pt>
                <c:pt idx="1516">
                  <c:v>4.9039999700000003E-5</c:v>
                </c:pt>
                <c:pt idx="1517">
                  <c:v>4.9119999700000003E-5</c:v>
                </c:pt>
                <c:pt idx="1518">
                  <c:v>4.9199999700000002E-5</c:v>
                </c:pt>
                <c:pt idx="1519">
                  <c:v>4.9279999700000001E-5</c:v>
                </c:pt>
                <c:pt idx="1520">
                  <c:v>4.93599997E-5</c:v>
                </c:pt>
                <c:pt idx="1521">
                  <c:v>4.9439999699999999E-5</c:v>
                </c:pt>
                <c:pt idx="1522">
                  <c:v>4.9519999699999999E-5</c:v>
                </c:pt>
                <c:pt idx="1523">
                  <c:v>4.9599999699999998E-5</c:v>
                </c:pt>
                <c:pt idx="1524">
                  <c:v>4.9679999699999997E-5</c:v>
                </c:pt>
                <c:pt idx="1525">
                  <c:v>4.9759999700000003E-5</c:v>
                </c:pt>
                <c:pt idx="1526">
                  <c:v>4.9839999700000002E-5</c:v>
                </c:pt>
                <c:pt idx="1527">
                  <c:v>4.9919999700000002E-5</c:v>
                </c:pt>
                <c:pt idx="1528">
                  <c:v>4.9999999700000001E-5</c:v>
                </c:pt>
                <c:pt idx="1529">
                  <c:v>5.00799997E-5</c:v>
                </c:pt>
                <c:pt idx="1530">
                  <c:v>5.0159999699999999E-5</c:v>
                </c:pt>
                <c:pt idx="1531">
                  <c:v>5.0239999699999999E-5</c:v>
                </c:pt>
                <c:pt idx="1532">
                  <c:v>5.0319999699999998E-5</c:v>
                </c:pt>
                <c:pt idx="1533">
                  <c:v>5.0399999699999997E-5</c:v>
                </c:pt>
                <c:pt idx="1534">
                  <c:v>5.0479999700000003E-5</c:v>
                </c:pt>
                <c:pt idx="1535">
                  <c:v>5.0559999700000002E-5</c:v>
                </c:pt>
                <c:pt idx="1536">
                  <c:v>5.0639999700000002E-5</c:v>
                </c:pt>
                <c:pt idx="1537">
                  <c:v>5.0719999700000001E-5</c:v>
                </c:pt>
                <c:pt idx="1538">
                  <c:v>5.07999997E-5</c:v>
                </c:pt>
                <c:pt idx="1539">
                  <c:v>5.0879999699999999E-5</c:v>
                </c:pt>
                <c:pt idx="1540">
                  <c:v>5.0959999699999998E-5</c:v>
                </c:pt>
                <c:pt idx="1541">
                  <c:v>5.1039999699999998E-5</c:v>
                </c:pt>
                <c:pt idx="1542">
                  <c:v>5.1119999699999997E-5</c:v>
                </c:pt>
                <c:pt idx="1543">
                  <c:v>5.1199999700000003E-5</c:v>
                </c:pt>
                <c:pt idx="1544">
                  <c:v>5.1279999700000002E-5</c:v>
                </c:pt>
                <c:pt idx="1545">
                  <c:v>5.1359999700000001E-5</c:v>
                </c:pt>
                <c:pt idx="1546">
                  <c:v>5.1439999700000001E-5</c:v>
                </c:pt>
                <c:pt idx="1547">
                  <c:v>5.15199997E-5</c:v>
                </c:pt>
                <c:pt idx="1548">
                  <c:v>5.1599999699999999E-5</c:v>
                </c:pt>
                <c:pt idx="1549">
                  <c:v>5.1679999699999998E-5</c:v>
                </c:pt>
                <c:pt idx="1550">
                  <c:v>5.1759999699999998E-5</c:v>
                </c:pt>
                <c:pt idx="1551">
                  <c:v>5.1839999699999997E-5</c:v>
                </c:pt>
                <c:pt idx="1552">
                  <c:v>5.1919999700000003E-5</c:v>
                </c:pt>
                <c:pt idx="1553">
                  <c:v>5.1999999700000002E-5</c:v>
                </c:pt>
                <c:pt idx="1554">
                  <c:v>5.2079999700000001E-5</c:v>
                </c:pt>
                <c:pt idx="1555">
                  <c:v>5.2159999700000001E-5</c:v>
                </c:pt>
                <c:pt idx="1556">
                  <c:v>5.22399997E-5</c:v>
                </c:pt>
                <c:pt idx="1557">
                  <c:v>5.2319999699999999E-5</c:v>
                </c:pt>
                <c:pt idx="1558">
                  <c:v>5.2399999699999998E-5</c:v>
                </c:pt>
                <c:pt idx="1559">
                  <c:v>5.2479999699999997E-5</c:v>
                </c:pt>
                <c:pt idx="1560">
                  <c:v>5.2559999699999997E-5</c:v>
                </c:pt>
                <c:pt idx="1561">
                  <c:v>5.2639999700000003E-5</c:v>
                </c:pt>
                <c:pt idx="1562">
                  <c:v>5.2719999700000002E-5</c:v>
                </c:pt>
                <c:pt idx="1563">
                  <c:v>5.2799999700000001E-5</c:v>
                </c:pt>
                <c:pt idx="1564">
                  <c:v>5.28799997E-5</c:v>
                </c:pt>
                <c:pt idx="1565">
                  <c:v>5.29599997E-5</c:v>
                </c:pt>
                <c:pt idx="1566">
                  <c:v>5.3039999699999999E-5</c:v>
                </c:pt>
                <c:pt idx="1567">
                  <c:v>5.3119999699999998E-5</c:v>
                </c:pt>
                <c:pt idx="1568">
                  <c:v>5.3199999699999997E-5</c:v>
                </c:pt>
                <c:pt idx="1569">
                  <c:v>5.3279999700000003E-5</c:v>
                </c:pt>
                <c:pt idx="1570">
                  <c:v>5.3359999700000003E-5</c:v>
                </c:pt>
                <c:pt idx="1571">
                  <c:v>5.3439999700000002E-5</c:v>
                </c:pt>
                <c:pt idx="1572">
                  <c:v>5.3519999700000001E-5</c:v>
                </c:pt>
                <c:pt idx="1573">
                  <c:v>5.35999997E-5</c:v>
                </c:pt>
                <c:pt idx="1574">
                  <c:v>5.36799997E-5</c:v>
                </c:pt>
                <c:pt idx="1575">
                  <c:v>5.3759999699999999E-5</c:v>
                </c:pt>
                <c:pt idx="1576">
                  <c:v>5.3839999699999998E-5</c:v>
                </c:pt>
                <c:pt idx="1577">
                  <c:v>5.3919999699999997E-5</c:v>
                </c:pt>
                <c:pt idx="1578">
                  <c:v>5.3999999700000003E-5</c:v>
                </c:pt>
                <c:pt idx="1579">
                  <c:v>5.4079999700000002E-5</c:v>
                </c:pt>
                <c:pt idx="1580">
                  <c:v>5.4159999700000002E-5</c:v>
                </c:pt>
                <c:pt idx="1581">
                  <c:v>5.4239999700000001E-5</c:v>
                </c:pt>
                <c:pt idx="1582">
                  <c:v>5.43199997E-5</c:v>
                </c:pt>
                <c:pt idx="1583">
                  <c:v>5.4399999699999999E-5</c:v>
                </c:pt>
                <c:pt idx="1584">
                  <c:v>5.4479999699999999E-5</c:v>
                </c:pt>
                <c:pt idx="1585">
                  <c:v>5.4559999699999998E-5</c:v>
                </c:pt>
                <c:pt idx="1586">
                  <c:v>5.4639999699999997E-5</c:v>
                </c:pt>
                <c:pt idx="1587">
                  <c:v>5.4719999700000003E-5</c:v>
                </c:pt>
                <c:pt idx="1588">
                  <c:v>5.4799999700000002E-5</c:v>
                </c:pt>
                <c:pt idx="1589">
                  <c:v>5.4879999700000002E-5</c:v>
                </c:pt>
                <c:pt idx="1590">
                  <c:v>5.4959999700000001E-5</c:v>
                </c:pt>
                <c:pt idx="1591">
                  <c:v>5.50399997E-5</c:v>
                </c:pt>
                <c:pt idx="1592">
                  <c:v>5.5119999699999999E-5</c:v>
                </c:pt>
                <c:pt idx="1593">
                  <c:v>5.5199999699999999E-5</c:v>
                </c:pt>
                <c:pt idx="1594">
                  <c:v>5.5279999699999998E-5</c:v>
                </c:pt>
                <c:pt idx="1595">
                  <c:v>5.5359999699999997E-5</c:v>
                </c:pt>
                <c:pt idx="1596">
                  <c:v>5.5439999700000003E-5</c:v>
                </c:pt>
                <c:pt idx="1597">
                  <c:v>5.5519999700000002E-5</c:v>
                </c:pt>
                <c:pt idx="1598">
                  <c:v>5.5599999700000001E-5</c:v>
                </c:pt>
                <c:pt idx="1599">
                  <c:v>5.5679999700000001E-5</c:v>
                </c:pt>
                <c:pt idx="1600">
                  <c:v>5.57599997E-5</c:v>
                </c:pt>
                <c:pt idx="1601">
                  <c:v>5.5839999699999999E-5</c:v>
                </c:pt>
                <c:pt idx="1602">
                  <c:v>5.5919999699999998E-5</c:v>
                </c:pt>
                <c:pt idx="1603">
                  <c:v>5.5999999699999998E-5</c:v>
                </c:pt>
                <c:pt idx="1604">
                  <c:v>5.6079999699999997E-5</c:v>
                </c:pt>
                <c:pt idx="1605">
                  <c:v>5.6159999700000003E-5</c:v>
                </c:pt>
                <c:pt idx="1606">
                  <c:v>5.6239999700000002E-5</c:v>
                </c:pt>
                <c:pt idx="1607">
                  <c:v>5.6319999700000001E-5</c:v>
                </c:pt>
                <c:pt idx="1608">
                  <c:v>5.6399999700000001E-5</c:v>
                </c:pt>
                <c:pt idx="1609">
                  <c:v>5.64799997E-5</c:v>
                </c:pt>
                <c:pt idx="1610">
                  <c:v>5.6559999699999999E-5</c:v>
                </c:pt>
                <c:pt idx="1611">
                  <c:v>5.6639999699999998E-5</c:v>
                </c:pt>
                <c:pt idx="1612">
                  <c:v>5.6719999699999998E-5</c:v>
                </c:pt>
                <c:pt idx="1613">
                  <c:v>5.6799999699999997E-5</c:v>
                </c:pt>
                <c:pt idx="1614">
                  <c:v>5.6879999700000003E-5</c:v>
                </c:pt>
                <c:pt idx="1615">
                  <c:v>5.6959999700000002E-5</c:v>
                </c:pt>
                <c:pt idx="1616">
                  <c:v>5.7039999700000001E-5</c:v>
                </c:pt>
                <c:pt idx="1617">
                  <c:v>5.71199997E-5</c:v>
                </c:pt>
                <c:pt idx="1618">
                  <c:v>5.71999997E-5</c:v>
                </c:pt>
                <c:pt idx="1619">
                  <c:v>5.7279999699999999E-5</c:v>
                </c:pt>
                <c:pt idx="1620">
                  <c:v>5.7359999699999998E-5</c:v>
                </c:pt>
                <c:pt idx="1621">
                  <c:v>5.7439999699999997E-5</c:v>
                </c:pt>
                <c:pt idx="1622">
                  <c:v>5.7519999699999997E-5</c:v>
                </c:pt>
                <c:pt idx="1623">
                  <c:v>5.7599999599999998E-5</c:v>
                </c:pt>
                <c:pt idx="1624">
                  <c:v>5.7679999599999997E-5</c:v>
                </c:pt>
                <c:pt idx="1625">
                  <c:v>5.7759999600000003E-5</c:v>
                </c:pt>
                <c:pt idx="1626">
                  <c:v>5.7839999600000002E-5</c:v>
                </c:pt>
                <c:pt idx="1627">
                  <c:v>5.7919999600000001E-5</c:v>
                </c:pt>
                <c:pt idx="1628">
                  <c:v>5.7999999600000001E-5</c:v>
                </c:pt>
                <c:pt idx="1629">
                  <c:v>5.80799996E-5</c:v>
                </c:pt>
                <c:pt idx="1630">
                  <c:v>5.8159999599999999E-5</c:v>
                </c:pt>
                <c:pt idx="1631">
                  <c:v>5.8239999599999998E-5</c:v>
                </c:pt>
                <c:pt idx="1632">
                  <c:v>5.8319999599999998E-5</c:v>
                </c:pt>
                <c:pt idx="1633">
                  <c:v>5.8399999599999997E-5</c:v>
                </c:pt>
                <c:pt idx="1634">
                  <c:v>5.8479999600000003E-5</c:v>
                </c:pt>
                <c:pt idx="1635">
                  <c:v>5.8559999600000002E-5</c:v>
                </c:pt>
                <c:pt idx="1636">
                  <c:v>5.8639999600000001E-5</c:v>
                </c:pt>
                <c:pt idx="1637">
                  <c:v>5.87199996E-5</c:v>
                </c:pt>
                <c:pt idx="1638">
                  <c:v>5.87999996E-5</c:v>
                </c:pt>
                <c:pt idx="1639">
                  <c:v>5.8879999599999999E-5</c:v>
                </c:pt>
                <c:pt idx="1640">
                  <c:v>5.8959999599999998E-5</c:v>
                </c:pt>
                <c:pt idx="1641">
                  <c:v>5.9039999599999997E-5</c:v>
                </c:pt>
                <c:pt idx="1642">
                  <c:v>5.9119999599999997E-5</c:v>
                </c:pt>
                <c:pt idx="1643">
                  <c:v>5.9199999600000003E-5</c:v>
                </c:pt>
                <c:pt idx="1644">
                  <c:v>5.9279999600000002E-5</c:v>
                </c:pt>
                <c:pt idx="1645">
                  <c:v>5.9359999600000001E-5</c:v>
                </c:pt>
                <c:pt idx="1646">
                  <c:v>5.94399996E-5</c:v>
                </c:pt>
                <c:pt idx="1647">
                  <c:v>5.95199996E-5</c:v>
                </c:pt>
                <c:pt idx="1648">
                  <c:v>5.9599999599999999E-5</c:v>
                </c:pt>
                <c:pt idx="1649">
                  <c:v>5.9679999599999998E-5</c:v>
                </c:pt>
                <c:pt idx="1650">
                  <c:v>5.9759999599999997E-5</c:v>
                </c:pt>
                <c:pt idx="1651">
                  <c:v>5.9839999600000003E-5</c:v>
                </c:pt>
                <c:pt idx="1652">
                  <c:v>5.9919999600000003E-5</c:v>
                </c:pt>
                <c:pt idx="1653">
                  <c:v>5.9999999600000002E-5</c:v>
                </c:pt>
                <c:pt idx="1654">
                  <c:v>6.0079999600000001E-5</c:v>
                </c:pt>
                <c:pt idx="1655">
                  <c:v>6.01599996E-5</c:v>
                </c:pt>
                <c:pt idx="1656">
                  <c:v>6.0239999599999999E-5</c:v>
                </c:pt>
                <c:pt idx="1657">
                  <c:v>6.0319999599999999E-5</c:v>
                </c:pt>
                <c:pt idx="1658">
                  <c:v>6.0399999599999998E-5</c:v>
                </c:pt>
                <c:pt idx="1659">
                  <c:v>6.0479999599999997E-5</c:v>
                </c:pt>
                <c:pt idx="1660">
                  <c:v>6.0559999600000003E-5</c:v>
                </c:pt>
                <c:pt idx="1661">
                  <c:v>6.0639999600000002E-5</c:v>
                </c:pt>
                <c:pt idx="1662">
                  <c:v>6.0719999600000002E-5</c:v>
                </c:pt>
                <c:pt idx="1663">
                  <c:v>6.0799999600000001E-5</c:v>
                </c:pt>
                <c:pt idx="1664">
                  <c:v>6.08799996E-5</c:v>
                </c:pt>
                <c:pt idx="1665">
                  <c:v>6.0959999599999999E-5</c:v>
                </c:pt>
                <c:pt idx="1666">
                  <c:v>6.1039999600000005E-5</c:v>
                </c:pt>
                <c:pt idx="1667">
                  <c:v>6.1119999600000005E-5</c:v>
                </c:pt>
                <c:pt idx="1668">
                  <c:v>6.1199999600000004E-5</c:v>
                </c:pt>
                <c:pt idx="1669">
                  <c:v>6.1279999600000003E-5</c:v>
                </c:pt>
                <c:pt idx="1670">
                  <c:v>6.1359999600000002E-5</c:v>
                </c:pt>
                <c:pt idx="1671">
                  <c:v>6.1439999600000002E-5</c:v>
                </c:pt>
                <c:pt idx="1672">
                  <c:v>6.1519999600000001E-5</c:v>
                </c:pt>
                <c:pt idx="1673">
                  <c:v>6.15999996E-5</c:v>
                </c:pt>
                <c:pt idx="1674">
                  <c:v>6.1679999599999999E-5</c:v>
                </c:pt>
                <c:pt idx="1675">
                  <c:v>6.1759999599999998E-5</c:v>
                </c:pt>
                <c:pt idx="1676">
                  <c:v>6.1839999599999998E-5</c:v>
                </c:pt>
                <c:pt idx="1677">
                  <c:v>6.1919999599999997E-5</c:v>
                </c:pt>
                <c:pt idx="1678">
                  <c:v>6.1999999599999996E-5</c:v>
                </c:pt>
                <c:pt idx="1679">
                  <c:v>6.2079999599999995E-5</c:v>
                </c:pt>
                <c:pt idx="1680">
                  <c:v>6.2159999599999995E-5</c:v>
                </c:pt>
                <c:pt idx="1681">
                  <c:v>6.2239999599999994E-5</c:v>
                </c:pt>
                <c:pt idx="1682">
                  <c:v>6.2319999600000007E-5</c:v>
                </c:pt>
                <c:pt idx="1683">
                  <c:v>6.2399999600000006E-5</c:v>
                </c:pt>
                <c:pt idx="1684">
                  <c:v>6.2479999600000005E-5</c:v>
                </c:pt>
                <c:pt idx="1685">
                  <c:v>6.2559999600000004E-5</c:v>
                </c:pt>
                <c:pt idx="1686">
                  <c:v>6.2639999600000004E-5</c:v>
                </c:pt>
                <c:pt idx="1687">
                  <c:v>6.2719999600000003E-5</c:v>
                </c:pt>
                <c:pt idx="1688">
                  <c:v>6.2799999600000002E-5</c:v>
                </c:pt>
                <c:pt idx="1689">
                  <c:v>6.2879999600000001E-5</c:v>
                </c:pt>
                <c:pt idx="1690">
                  <c:v>6.2959999600000001E-5</c:v>
                </c:pt>
                <c:pt idx="1691">
                  <c:v>6.30399996E-5</c:v>
                </c:pt>
                <c:pt idx="1692">
                  <c:v>6.3119999599999999E-5</c:v>
                </c:pt>
                <c:pt idx="1693">
                  <c:v>6.3199999599999998E-5</c:v>
                </c:pt>
                <c:pt idx="1694">
                  <c:v>6.3279999599999997E-5</c:v>
                </c:pt>
                <c:pt idx="1695">
                  <c:v>6.3359999599999997E-5</c:v>
                </c:pt>
                <c:pt idx="1696">
                  <c:v>6.3439999599999996E-5</c:v>
                </c:pt>
                <c:pt idx="1697">
                  <c:v>6.3519999599999995E-5</c:v>
                </c:pt>
                <c:pt idx="1698">
                  <c:v>6.3599999599999994E-5</c:v>
                </c:pt>
                <c:pt idx="1699">
                  <c:v>6.3679999599999994E-5</c:v>
                </c:pt>
                <c:pt idx="1700">
                  <c:v>6.3759999600000006E-5</c:v>
                </c:pt>
                <c:pt idx="1701">
                  <c:v>6.3839999600000006E-5</c:v>
                </c:pt>
                <c:pt idx="1702">
                  <c:v>6.3919999600000005E-5</c:v>
                </c:pt>
                <c:pt idx="1703">
                  <c:v>6.3999999600000004E-5</c:v>
                </c:pt>
                <c:pt idx="1704">
                  <c:v>6.4079999600000003E-5</c:v>
                </c:pt>
                <c:pt idx="1705">
                  <c:v>6.4159999600000003E-5</c:v>
                </c:pt>
                <c:pt idx="1706">
                  <c:v>6.4239999600000002E-5</c:v>
                </c:pt>
                <c:pt idx="1707">
                  <c:v>6.4319999600000001E-5</c:v>
                </c:pt>
                <c:pt idx="1708">
                  <c:v>6.43999996E-5</c:v>
                </c:pt>
                <c:pt idx="1709">
                  <c:v>6.44799996E-5</c:v>
                </c:pt>
                <c:pt idx="1710">
                  <c:v>6.4559999599999999E-5</c:v>
                </c:pt>
                <c:pt idx="1711">
                  <c:v>6.4639999599999998E-5</c:v>
                </c:pt>
                <c:pt idx="1712">
                  <c:v>6.4719999599999997E-5</c:v>
                </c:pt>
                <c:pt idx="1713">
                  <c:v>6.4799999599999996E-5</c:v>
                </c:pt>
                <c:pt idx="1714">
                  <c:v>6.4879999599999996E-5</c:v>
                </c:pt>
                <c:pt idx="1715">
                  <c:v>6.4959999599999995E-5</c:v>
                </c:pt>
                <c:pt idx="1716">
                  <c:v>6.5039999599999994E-5</c:v>
                </c:pt>
                <c:pt idx="1717">
                  <c:v>6.5119999599999993E-5</c:v>
                </c:pt>
                <c:pt idx="1718">
                  <c:v>6.5199999600000006E-5</c:v>
                </c:pt>
                <c:pt idx="1719">
                  <c:v>6.5279999600000005E-5</c:v>
                </c:pt>
                <c:pt idx="1720">
                  <c:v>6.5359999600000005E-5</c:v>
                </c:pt>
                <c:pt idx="1721">
                  <c:v>6.5439999600000004E-5</c:v>
                </c:pt>
                <c:pt idx="1722">
                  <c:v>6.5519999600000003E-5</c:v>
                </c:pt>
                <c:pt idx="1723">
                  <c:v>6.5599999600000002E-5</c:v>
                </c:pt>
                <c:pt idx="1724">
                  <c:v>6.5679999600000002E-5</c:v>
                </c:pt>
                <c:pt idx="1725">
                  <c:v>6.5759999600000001E-5</c:v>
                </c:pt>
                <c:pt idx="1726">
                  <c:v>6.58399996E-5</c:v>
                </c:pt>
                <c:pt idx="1727">
                  <c:v>6.5919999599999999E-5</c:v>
                </c:pt>
                <c:pt idx="1728">
                  <c:v>6.5999999599999999E-5</c:v>
                </c:pt>
                <c:pt idx="1729">
                  <c:v>6.6079999599999998E-5</c:v>
                </c:pt>
                <c:pt idx="1730">
                  <c:v>6.6159999599999997E-5</c:v>
                </c:pt>
                <c:pt idx="1731">
                  <c:v>6.6239999599999996E-5</c:v>
                </c:pt>
                <c:pt idx="1732">
                  <c:v>6.6319999599999995E-5</c:v>
                </c:pt>
                <c:pt idx="1733">
                  <c:v>6.6399999599999995E-5</c:v>
                </c:pt>
                <c:pt idx="1734">
                  <c:v>6.6479999599999994E-5</c:v>
                </c:pt>
                <c:pt idx="1735">
                  <c:v>6.6559999600000007E-5</c:v>
                </c:pt>
                <c:pt idx="1736">
                  <c:v>6.6639999600000006E-5</c:v>
                </c:pt>
                <c:pt idx="1737">
                  <c:v>6.6719999600000005E-5</c:v>
                </c:pt>
                <c:pt idx="1738">
                  <c:v>6.6799999600000004E-5</c:v>
                </c:pt>
                <c:pt idx="1739">
                  <c:v>6.6879999600000004E-5</c:v>
                </c:pt>
                <c:pt idx="1740">
                  <c:v>6.6959999600000003E-5</c:v>
                </c:pt>
                <c:pt idx="1741">
                  <c:v>6.7039999600000002E-5</c:v>
                </c:pt>
                <c:pt idx="1742">
                  <c:v>6.7119999600000001E-5</c:v>
                </c:pt>
                <c:pt idx="1743">
                  <c:v>6.7199999600000001E-5</c:v>
                </c:pt>
                <c:pt idx="1744">
                  <c:v>6.72799996E-5</c:v>
                </c:pt>
                <c:pt idx="1745">
                  <c:v>6.7359999599999999E-5</c:v>
                </c:pt>
                <c:pt idx="1746">
                  <c:v>6.7439999599999998E-5</c:v>
                </c:pt>
                <c:pt idx="1747">
                  <c:v>6.7519999599999998E-5</c:v>
                </c:pt>
                <c:pt idx="1748">
                  <c:v>6.7599999599999997E-5</c:v>
                </c:pt>
                <c:pt idx="1749">
                  <c:v>6.7679999599999996E-5</c:v>
                </c:pt>
                <c:pt idx="1750">
                  <c:v>6.7759999599999995E-5</c:v>
                </c:pt>
                <c:pt idx="1751">
                  <c:v>6.7839999599999994E-5</c:v>
                </c:pt>
                <c:pt idx="1752">
                  <c:v>6.7919999599999994E-5</c:v>
                </c:pt>
                <c:pt idx="1753">
                  <c:v>6.7999999600000006E-5</c:v>
                </c:pt>
                <c:pt idx="1754">
                  <c:v>6.8079999600000006E-5</c:v>
                </c:pt>
                <c:pt idx="1755">
                  <c:v>6.8159999600000005E-5</c:v>
                </c:pt>
                <c:pt idx="1756">
                  <c:v>6.8239999600000004E-5</c:v>
                </c:pt>
                <c:pt idx="1757">
                  <c:v>6.8319999600000003E-5</c:v>
                </c:pt>
                <c:pt idx="1758">
                  <c:v>6.8399999600000003E-5</c:v>
                </c:pt>
                <c:pt idx="1759">
                  <c:v>6.8479999600000002E-5</c:v>
                </c:pt>
                <c:pt idx="1760">
                  <c:v>6.8559999600000001E-5</c:v>
                </c:pt>
                <c:pt idx="1761">
                  <c:v>6.86399996E-5</c:v>
                </c:pt>
                <c:pt idx="1762">
                  <c:v>6.87199996E-5</c:v>
                </c:pt>
                <c:pt idx="1763">
                  <c:v>6.8799999599999999E-5</c:v>
                </c:pt>
                <c:pt idx="1764">
                  <c:v>6.8879999599999998E-5</c:v>
                </c:pt>
                <c:pt idx="1765">
                  <c:v>6.8959999599999997E-5</c:v>
                </c:pt>
                <c:pt idx="1766">
                  <c:v>6.9039999599999997E-5</c:v>
                </c:pt>
                <c:pt idx="1767">
                  <c:v>6.9119999599999996E-5</c:v>
                </c:pt>
                <c:pt idx="1768">
                  <c:v>6.9199999599999995E-5</c:v>
                </c:pt>
                <c:pt idx="1769">
                  <c:v>6.9279999599999994E-5</c:v>
                </c:pt>
                <c:pt idx="1770">
                  <c:v>6.9359999599999993E-5</c:v>
                </c:pt>
                <c:pt idx="1771">
                  <c:v>6.9439999600000006E-5</c:v>
                </c:pt>
                <c:pt idx="1772">
                  <c:v>6.9519999600000005E-5</c:v>
                </c:pt>
                <c:pt idx="1773">
                  <c:v>6.9599999600000005E-5</c:v>
                </c:pt>
                <c:pt idx="1774">
                  <c:v>6.9679999600000004E-5</c:v>
                </c:pt>
                <c:pt idx="1775">
                  <c:v>6.9759999600000003E-5</c:v>
                </c:pt>
                <c:pt idx="1776">
                  <c:v>6.9839999600000002E-5</c:v>
                </c:pt>
                <c:pt idx="1777">
                  <c:v>6.9919999600000002E-5</c:v>
                </c:pt>
                <c:pt idx="1778">
                  <c:v>6.9999999600000001E-5</c:v>
                </c:pt>
                <c:pt idx="1779">
                  <c:v>7.00799996E-5</c:v>
                </c:pt>
                <c:pt idx="1780">
                  <c:v>7.0159999599999999E-5</c:v>
                </c:pt>
                <c:pt idx="1781">
                  <c:v>7.0239999599999999E-5</c:v>
                </c:pt>
                <c:pt idx="1782">
                  <c:v>7.0319999599999998E-5</c:v>
                </c:pt>
                <c:pt idx="1783">
                  <c:v>7.0399999599999997E-5</c:v>
                </c:pt>
                <c:pt idx="1784">
                  <c:v>7.0479999599999996E-5</c:v>
                </c:pt>
                <c:pt idx="1785">
                  <c:v>7.0559999599999996E-5</c:v>
                </c:pt>
                <c:pt idx="1786">
                  <c:v>7.0639999599999995E-5</c:v>
                </c:pt>
                <c:pt idx="1787">
                  <c:v>7.0719999599999994E-5</c:v>
                </c:pt>
                <c:pt idx="1788">
                  <c:v>7.0799999599999993E-5</c:v>
                </c:pt>
                <c:pt idx="1789">
                  <c:v>7.0879999600000006E-5</c:v>
                </c:pt>
                <c:pt idx="1790">
                  <c:v>7.0959999600000005E-5</c:v>
                </c:pt>
                <c:pt idx="1791">
                  <c:v>7.1039999600000004E-5</c:v>
                </c:pt>
                <c:pt idx="1792">
                  <c:v>7.1119999600000004E-5</c:v>
                </c:pt>
                <c:pt idx="1793">
                  <c:v>7.1199999600000003E-5</c:v>
                </c:pt>
                <c:pt idx="1794">
                  <c:v>7.1279999600000002E-5</c:v>
                </c:pt>
                <c:pt idx="1795">
                  <c:v>7.1359999600000001E-5</c:v>
                </c:pt>
                <c:pt idx="1796">
                  <c:v>7.1439999600000001E-5</c:v>
                </c:pt>
                <c:pt idx="1797">
                  <c:v>7.15199996E-5</c:v>
                </c:pt>
                <c:pt idx="1798">
                  <c:v>7.1599999599999999E-5</c:v>
                </c:pt>
                <c:pt idx="1799">
                  <c:v>7.1679999599999998E-5</c:v>
                </c:pt>
                <c:pt idx="1800">
                  <c:v>7.1759999599999998E-5</c:v>
                </c:pt>
                <c:pt idx="1801">
                  <c:v>7.1839999599999997E-5</c:v>
                </c:pt>
                <c:pt idx="1802">
                  <c:v>7.1919999599999996E-5</c:v>
                </c:pt>
                <c:pt idx="1803">
                  <c:v>7.1999999599999995E-5</c:v>
                </c:pt>
                <c:pt idx="1804">
                  <c:v>7.2079999599999995E-5</c:v>
                </c:pt>
                <c:pt idx="1805">
                  <c:v>7.2159999599999994E-5</c:v>
                </c:pt>
                <c:pt idx="1806">
                  <c:v>7.2239999600000007E-5</c:v>
                </c:pt>
                <c:pt idx="1807">
                  <c:v>7.2319999600000006E-5</c:v>
                </c:pt>
                <c:pt idx="1808">
                  <c:v>7.2399999600000005E-5</c:v>
                </c:pt>
                <c:pt idx="1809">
                  <c:v>7.2479999600000004E-5</c:v>
                </c:pt>
                <c:pt idx="1810">
                  <c:v>7.2559999600000003E-5</c:v>
                </c:pt>
                <c:pt idx="1811">
                  <c:v>7.2639999600000003E-5</c:v>
                </c:pt>
                <c:pt idx="1812">
                  <c:v>7.2719999600000002E-5</c:v>
                </c:pt>
                <c:pt idx="1813">
                  <c:v>7.2799999600000001E-5</c:v>
                </c:pt>
                <c:pt idx="1814">
                  <c:v>7.28799996E-5</c:v>
                </c:pt>
                <c:pt idx="1815">
                  <c:v>7.29599996E-5</c:v>
                </c:pt>
                <c:pt idx="1816">
                  <c:v>7.3039999599999999E-5</c:v>
                </c:pt>
                <c:pt idx="1817">
                  <c:v>7.3119999599999998E-5</c:v>
                </c:pt>
                <c:pt idx="1818">
                  <c:v>7.3199999599999997E-5</c:v>
                </c:pt>
                <c:pt idx="1819">
                  <c:v>7.3279999599999997E-5</c:v>
                </c:pt>
                <c:pt idx="1820">
                  <c:v>7.3359999599999996E-5</c:v>
                </c:pt>
                <c:pt idx="1821">
                  <c:v>7.3439999599999995E-5</c:v>
                </c:pt>
                <c:pt idx="1822">
                  <c:v>7.3519999599999994E-5</c:v>
                </c:pt>
                <c:pt idx="1823">
                  <c:v>7.3599999599999994E-5</c:v>
                </c:pt>
                <c:pt idx="1824">
                  <c:v>7.3679999600000006E-5</c:v>
                </c:pt>
                <c:pt idx="1825">
                  <c:v>7.3759999600000006E-5</c:v>
                </c:pt>
                <c:pt idx="1826">
                  <c:v>7.3839999600000005E-5</c:v>
                </c:pt>
                <c:pt idx="1827">
                  <c:v>7.3919999600000004E-5</c:v>
                </c:pt>
                <c:pt idx="1828">
                  <c:v>7.3999999600000003E-5</c:v>
                </c:pt>
                <c:pt idx="1829">
                  <c:v>7.4079999499999997E-5</c:v>
                </c:pt>
                <c:pt idx="1830">
                  <c:v>7.4159999499999997E-5</c:v>
                </c:pt>
                <c:pt idx="1831">
                  <c:v>7.4239999499999996E-5</c:v>
                </c:pt>
                <c:pt idx="1832">
                  <c:v>7.4319999499999995E-5</c:v>
                </c:pt>
                <c:pt idx="1833">
                  <c:v>7.4399999499999994E-5</c:v>
                </c:pt>
                <c:pt idx="1834">
                  <c:v>7.4479999499999994E-5</c:v>
                </c:pt>
                <c:pt idx="1835">
                  <c:v>7.4559999500000006E-5</c:v>
                </c:pt>
                <c:pt idx="1836">
                  <c:v>7.4639999500000006E-5</c:v>
                </c:pt>
                <c:pt idx="1837">
                  <c:v>7.4719999500000005E-5</c:v>
                </c:pt>
                <c:pt idx="1838">
                  <c:v>7.4799999500000004E-5</c:v>
                </c:pt>
                <c:pt idx="1839">
                  <c:v>7.4879999500000003E-5</c:v>
                </c:pt>
                <c:pt idx="1840">
                  <c:v>7.4959999500000003E-5</c:v>
                </c:pt>
                <c:pt idx="1841">
                  <c:v>7.5039999500000002E-5</c:v>
                </c:pt>
                <c:pt idx="1842">
                  <c:v>7.5119999500000001E-5</c:v>
                </c:pt>
                <c:pt idx="1843">
                  <c:v>7.51999995E-5</c:v>
                </c:pt>
                <c:pt idx="1844">
                  <c:v>7.52799995E-5</c:v>
                </c:pt>
                <c:pt idx="1845">
                  <c:v>7.5359999499999999E-5</c:v>
                </c:pt>
                <c:pt idx="1846">
                  <c:v>7.5439999499999998E-5</c:v>
                </c:pt>
                <c:pt idx="1847">
                  <c:v>7.5519999499999997E-5</c:v>
                </c:pt>
                <c:pt idx="1848">
                  <c:v>7.5599999499999996E-5</c:v>
                </c:pt>
                <c:pt idx="1849">
                  <c:v>7.5679999499999996E-5</c:v>
                </c:pt>
                <c:pt idx="1850">
                  <c:v>7.5759999499999995E-5</c:v>
                </c:pt>
                <c:pt idx="1851">
                  <c:v>7.5839999499999994E-5</c:v>
                </c:pt>
                <c:pt idx="1852">
                  <c:v>7.5919999499999993E-5</c:v>
                </c:pt>
                <c:pt idx="1853">
                  <c:v>7.5999999500000006E-5</c:v>
                </c:pt>
                <c:pt idx="1854">
                  <c:v>7.6079999500000005E-5</c:v>
                </c:pt>
                <c:pt idx="1855">
                  <c:v>7.6159999500000005E-5</c:v>
                </c:pt>
                <c:pt idx="1856">
                  <c:v>7.6239999500000004E-5</c:v>
                </c:pt>
                <c:pt idx="1857">
                  <c:v>7.6319999500000003E-5</c:v>
                </c:pt>
                <c:pt idx="1858">
                  <c:v>7.6399999500000002E-5</c:v>
                </c:pt>
                <c:pt idx="1859">
                  <c:v>7.6479999500000002E-5</c:v>
                </c:pt>
                <c:pt idx="1860">
                  <c:v>7.6559999500000001E-5</c:v>
                </c:pt>
                <c:pt idx="1861">
                  <c:v>7.66399995E-5</c:v>
                </c:pt>
                <c:pt idx="1862">
                  <c:v>7.6719999499999999E-5</c:v>
                </c:pt>
                <c:pt idx="1863">
                  <c:v>7.6799999499999999E-5</c:v>
                </c:pt>
                <c:pt idx="1864">
                  <c:v>7.6879999499999998E-5</c:v>
                </c:pt>
                <c:pt idx="1865">
                  <c:v>7.6959999499999997E-5</c:v>
                </c:pt>
                <c:pt idx="1866">
                  <c:v>7.7039999499999996E-5</c:v>
                </c:pt>
                <c:pt idx="1867">
                  <c:v>7.7119999499999995E-5</c:v>
                </c:pt>
                <c:pt idx="1868">
                  <c:v>7.7199999499999995E-5</c:v>
                </c:pt>
                <c:pt idx="1869">
                  <c:v>7.7279999499999994E-5</c:v>
                </c:pt>
                <c:pt idx="1870">
                  <c:v>7.7359999500000007E-5</c:v>
                </c:pt>
                <c:pt idx="1871">
                  <c:v>7.7439999500000006E-5</c:v>
                </c:pt>
                <c:pt idx="1872">
                  <c:v>7.7519999500000005E-5</c:v>
                </c:pt>
                <c:pt idx="1873">
                  <c:v>7.7599999500000004E-5</c:v>
                </c:pt>
                <c:pt idx="1874">
                  <c:v>7.7679999500000004E-5</c:v>
                </c:pt>
                <c:pt idx="1875">
                  <c:v>7.7759999500000003E-5</c:v>
                </c:pt>
                <c:pt idx="1876">
                  <c:v>7.7839999500000002E-5</c:v>
                </c:pt>
                <c:pt idx="1877">
                  <c:v>7.7919999500000001E-5</c:v>
                </c:pt>
                <c:pt idx="1878">
                  <c:v>7.7999999500000001E-5</c:v>
                </c:pt>
                <c:pt idx="1879">
                  <c:v>7.80799995E-5</c:v>
                </c:pt>
                <c:pt idx="1880">
                  <c:v>7.8159999499999999E-5</c:v>
                </c:pt>
                <c:pt idx="1881">
                  <c:v>7.8239999499999998E-5</c:v>
                </c:pt>
                <c:pt idx="1882">
                  <c:v>7.8319999499999998E-5</c:v>
                </c:pt>
                <c:pt idx="1883">
                  <c:v>7.8399999499999997E-5</c:v>
                </c:pt>
                <c:pt idx="1884">
                  <c:v>7.8479999499999996E-5</c:v>
                </c:pt>
                <c:pt idx="1885">
                  <c:v>7.8559999499999995E-5</c:v>
                </c:pt>
                <c:pt idx="1886">
                  <c:v>7.8639999499999994E-5</c:v>
                </c:pt>
                <c:pt idx="1887">
                  <c:v>7.8719999499999994E-5</c:v>
                </c:pt>
                <c:pt idx="1888">
                  <c:v>7.8799999500000006E-5</c:v>
                </c:pt>
                <c:pt idx="1889">
                  <c:v>7.8879999500000006E-5</c:v>
                </c:pt>
                <c:pt idx="1890">
                  <c:v>7.8959999500000005E-5</c:v>
                </c:pt>
                <c:pt idx="1891">
                  <c:v>7.9039999500000004E-5</c:v>
                </c:pt>
                <c:pt idx="1892">
                  <c:v>7.9119999500000003E-5</c:v>
                </c:pt>
                <c:pt idx="1893">
                  <c:v>7.9199999500000003E-5</c:v>
                </c:pt>
                <c:pt idx="1894">
                  <c:v>7.9279999500000002E-5</c:v>
                </c:pt>
                <c:pt idx="1895">
                  <c:v>7.9359999500000001E-5</c:v>
                </c:pt>
                <c:pt idx="1896">
                  <c:v>7.94399995E-5</c:v>
                </c:pt>
                <c:pt idx="1897">
                  <c:v>7.95199995E-5</c:v>
                </c:pt>
                <c:pt idx="1898">
                  <c:v>7.9599999499999999E-5</c:v>
                </c:pt>
                <c:pt idx="1899">
                  <c:v>7.9679999499999998E-5</c:v>
                </c:pt>
                <c:pt idx="1900">
                  <c:v>7.9759999499999997E-5</c:v>
                </c:pt>
                <c:pt idx="1901">
                  <c:v>7.9839999499999997E-5</c:v>
                </c:pt>
                <c:pt idx="1902">
                  <c:v>7.9919999499999996E-5</c:v>
                </c:pt>
                <c:pt idx="1903">
                  <c:v>7.9999999499999995E-5</c:v>
                </c:pt>
                <c:pt idx="1904">
                  <c:v>8.0079999499999994E-5</c:v>
                </c:pt>
                <c:pt idx="1905">
                  <c:v>8.0159999499999993E-5</c:v>
                </c:pt>
                <c:pt idx="1906">
                  <c:v>8.0239999500000006E-5</c:v>
                </c:pt>
                <c:pt idx="1907">
                  <c:v>8.0319999500000005E-5</c:v>
                </c:pt>
                <c:pt idx="1908">
                  <c:v>8.0399999500000005E-5</c:v>
                </c:pt>
                <c:pt idx="1909">
                  <c:v>8.0479999500000004E-5</c:v>
                </c:pt>
                <c:pt idx="1910">
                  <c:v>8.0559999500000003E-5</c:v>
                </c:pt>
                <c:pt idx="1911">
                  <c:v>8.0639999500000002E-5</c:v>
                </c:pt>
                <c:pt idx="1912">
                  <c:v>8.0719999500000002E-5</c:v>
                </c:pt>
                <c:pt idx="1913">
                  <c:v>8.0799999500000001E-5</c:v>
                </c:pt>
                <c:pt idx="1914">
                  <c:v>8.08799995E-5</c:v>
                </c:pt>
                <c:pt idx="1915">
                  <c:v>8.0959999499999999E-5</c:v>
                </c:pt>
                <c:pt idx="1916">
                  <c:v>8.1039999499999999E-5</c:v>
                </c:pt>
                <c:pt idx="1917">
                  <c:v>8.1119999499999998E-5</c:v>
                </c:pt>
                <c:pt idx="1918">
                  <c:v>8.1199999499999997E-5</c:v>
                </c:pt>
                <c:pt idx="1919">
                  <c:v>8.1279999499999996E-5</c:v>
                </c:pt>
                <c:pt idx="1920">
                  <c:v>8.1359999499999996E-5</c:v>
                </c:pt>
                <c:pt idx="1921">
                  <c:v>8.1439999499999995E-5</c:v>
                </c:pt>
                <c:pt idx="1922">
                  <c:v>8.1519999499999994E-5</c:v>
                </c:pt>
                <c:pt idx="1923">
                  <c:v>8.1599999500000007E-5</c:v>
                </c:pt>
                <c:pt idx="1924">
                  <c:v>8.1679999500000006E-5</c:v>
                </c:pt>
                <c:pt idx="1925">
                  <c:v>8.1759999500000005E-5</c:v>
                </c:pt>
                <c:pt idx="1926">
                  <c:v>8.1839999500000004E-5</c:v>
                </c:pt>
                <c:pt idx="1927">
                  <c:v>8.1919999500000004E-5</c:v>
                </c:pt>
                <c:pt idx="1928">
                  <c:v>8.1999999500000003E-5</c:v>
                </c:pt>
                <c:pt idx="1929">
                  <c:v>8.2079999500000002E-5</c:v>
                </c:pt>
                <c:pt idx="1930">
                  <c:v>8.2159999500000001E-5</c:v>
                </c:pt>
                <c:pt idx="1931">
                  <c:v>8.2239999500000001E-5</c:v>
                </c:pt>
                <c:pt idx="1932">
                  <c:v>8.23199995E-5</c:v>
                </c:pt>
                <c:pt idx="1933">
                  <c:v>8.2399999499999999E-5</c:v>
                </c:pt>
                <c:pt idx="1934">
                  <c:v>8.2479999499999998E-5</c:v>
                </c:pt>
                <c:pt idx="1935">
                  <c:v>8.2559999499999998E-5</c:v>
                </c:pt>
                <c:pt idx="1936">
                  <c:v>8.2639999499999997E-5</c:v>
                </c:pt>
                <c:pt idx="1937">
                  <c:v>8.2719999499999996E-5</c:v>
                </c:pt>
                <c:pt idx="1938">
                  <c:v>8.2799999499999995E-5</c:v>
                </c:pt>
                <c:pt idx="1939">
                  <c:v>8.2879999499999995E-5</c:v>
                </c:pt>
                <c:pt idx="1940">
                  <c:v>8.2959999499999994E-5</c:v>
                </c:pt>
                <c:pt idx="1941">
                  <c:v>8.3039999500000007E-5</c:v>
                </c:pt>
                <c:pt idx="1942">
                  <c:v>8.3119999500000006E-5</c:v>
                </c:pt>
                <c:pt idx="1943">
                  <c:v>8.3199999500000005E-5</c:v>
                </c:pt>
                <c:pt idx="1944">
                  <c:v>8.3279999500000004E-5</c:v>
                </c:pt>
                <c:pt idx="1945">
                  <c:v>8.3359999500000003E-5</c:v>
                </c:pt>
                <c:pt idx="1946">
                  <c:v>8.3439999500000003E-5</c:v>
                </c:pt>
                <c:pt idx="1947">
                  <c:v>8.3519999500000002E-5</c:v>
                </c:pt>
                <c:pt idx="1948">
                  <c:v>8.3599999500000001E-5</c:v>
                </c:pt>
                <c:pt idx="1949">
                  <c:v>8.36799995E-5</c:v>
                </c:pt>
                <c:pt idx="1950">
                  <c:v>8.37599995E-5</c:v>
                </c:pt>
                <c:pt idx="1951">
                  <c:v>8.3839999499999999E-5</c:v>
                </c:pt>
                <c:pt idx="1952">
                  <c:v>8.3919999499999998E-5</c:v>
                </c:pt>
                <c:pt idx="1953">
                  <c:v>8.3999999499999997E-5</c:v>
                </c:pt>
                <c:pt idx="1954">
                  <c:v>8.4079999499999997E-5</c:v>
                </c:pt>
                <c:pt idx="1955">
                  <c:v>8.4159999499999996E-5</c:v>
                </c:pt>
                <c:pt idx="1956">
                  <c:v>8.4239999499999995E-5</c:v>
                </c:pt>
                <c:pt idx="1957">
                  <c:v>8.4319999499999994E-5</c:v>
                </c:pt>
                <c:pt idx="1958">
                  <c:v>8.4399999499999994E-5</c:v>
                </c:pt>
                <c:pt idx="1959">
                  <c:v>8.4479999500000006E-5</c:v>
                </c:pt>
                <c:pt idx="1960">
                  <c:v>8.4559999500000006E-5</c:v>
                </c:pt>
                <c:pt idx="1961">
                  <c:v>8.4639999500000005E-5</c:v>
                </c:pt>
                <c:pt idx="1962">
                  <c:v>8.4719999500000004E-5</c:v>
                </c:pt>
                <c:pt idx="1963">
                  <c:v>8.4799999500000003E-5</c:v>
                </c:pt>
                <c:pt idx="1964">
                  <c:v>8.4879999500000002E-5</c:v>
                </c:pt>
                <c:pt idx="1965">
                  <c:v>8.4959999500000002E-5</c:v>
                </c:pt>
                <c:pt idx="1966">
                  <c:v>8.5039999500000001E-5</c:v>
                </c:pt>
                <c:pt idx="1967">
                  <c:v>8.51199995E-5</c:v>
                </c:pt>
                <c:pt idx="1968">
                  <c:v>8.5199999499999999E-5</c:v>
                </c:pt>
                <c:pt idx="1969">
                  <c:v>8.5279999499999999E-5</c:v>
                </c:pt>
                <c:pt idx="1970">
                  <c:v>8.5359999499999998E-5</c:v>
                </c:pt>
                <c:pt idx="1971">
                  <c:v>8.5439999499999997E-5</c:v>
                </c:pt>
                <c:pt idx="1972">
                  <c:v>8.5519999499999996E-5</c:v>
                </c:pt>
                <c:pt idx="1973">
                  <c:v>8.5599999499999996E-5</c:v>
                </c:pt>
                <c:pt idx="1974">
                  <c:v>8.5679999499999995E-5</c:v>
                </c:pt>
                <c:pt idx="1975">
                  <c:v>8.5759999499999994E-5</c:v>
                </c:pt>
                <c:pt idx="1976">
                  <c:v>8.5839999499999993E-5</c:v>
                </c:pt>
                <c:pt idx="1977">
                  <c:v>8.5919999500000006E-5</c:v>
                </c:pt>
                <c:pt idx="1978">
                  <c:v>8.5999999500000005E-5</c:v>
                </c:pt>
                <c:pt idx="1979">
                  <c:v>8.6079999500000005E-5</c:v>
                </c:pt>
                <c:pt idx="1980">
                  <c:v>8.6159999500000004E-5</c:v>
                </c:pt>
                <c:pt idx="1981">
                  <c:v>8.6239999500000003E-5</c:v>
                </c:pt>
                <c:pt idx="1982">
                  <c:v>8.6319999500000002E-5</c:v>
                </c:pt>
                <c:pt idx="1983">
                  <c:v>8.6399999500000001E-5</c:v>
                </c:pt>
                <c:pt idx="1984">
                  <c:v>8.6479999500000001E-5</c:v>
                </c:pt>
                <c:pt idx="1985">
                  <c:v>8.65599995E-5</c:v>
                </c:pt>
                <c:pt idx="1986">
                  <c:v>8.6639999499999999E-5</c:v>
                </c:pt>
                <c:pt idx="1987">
                  <c:v>8.6719999499999998E-5</c:v>
                </c:pt>
                <c:pt idx="1988">
                  <c:v>8.6799999499999998E-5</c:v>
                </c:pt>
                <c:pt idx="1989">
                  <c:v>8.6879999499999997E-5</c:v>
                </c:pt>
                <c:pt idx="1990">
                  <c:v>8.6959999499999996E-5</c:v>
                </c:pt>
                <c:pt idx="1991">
                  <c:v>8.7039999499999995E-5</c:v>
                </c:pt>
                <c:pt idx="1992">
                  <c:v>8.7119999499999995E-5</c:v>
                </c:pt>
                <c:pt idx="1993">
                  <c:v>8.7199999499999994E-5</c:v>
                </c:pt>
                <c:pt idx="1994">
                  <c:v>8.7279999500000007E-5</c:v>
                </c:pt>
                <c:pt idx="1995">
                  <c:v>8.7359999500000006E-5</c:v>
                </c:pt>
                <c:pt idx="1996">
                  <c:v>8.7439999500000005E-5</c:v>
                </c:pt>
                <c:pt idx="1997">
                  <c:v>8.7519999500000004E-5</c:v>
                </c:pt>
                <c:pt idx="1998">
                  <c:v>8.7599999500000004E-5</c:v>
                </c:pt>
                <c:pt idx="1999">
                  <c:v>8.7679999500000003E-5</c:v>
                </c:pt>
                <c:pt idx="2000">
                  <c:v>8.7759999500000002E-5</c:v>
                </c:pt>
                <c:pt idx="2001">
                  <c:v>8.7839999500000001E-5</c:v>
                </c:pt>
                <c:pt idx="2002">
                  <c:v>8.79199995E-5</c:v>
                </c:pt>
                <c:pt idx="2003">
                  <c:v>8.79999995E-5</c:v>
                </c:pt>
                <c:pt idx="2004">
                  <c:v>8.8079999499999999E-5</c:v>
                </c:pt>
                <c:pt idx="2005">
                  <c:v>8.8159999499999998E-5</c:v>
                </c:pt>
                <c:pt idx="2006">
                  <c:v>8.8239999499999997E-5</c:v>
                </c:pt>
                <c:pt idx="2007">
                  <c:v>8.8319999499999997E-5</c:v>
                </c:pt>
                <c:pt idx="2008">
                  <c:v>8.8399999499999996E-5</c:v>
                </c:pt>
                <c:pt idx="2009">
                  <c:v>8.8479999499999995E-5</c:v>
                </c:pt>
                <c:pt idx="2010">
                  <c:v>8.8559999499999994E-5</c:v>
                </c:pt>
                <c:pt idx="2011">
                  <c:v>8.8639999499999994E-5</c:v>
                </c:pt>
                <c:pt idx="2012">
                  <c:v>8.8719999500000006E-5</c:v>
                </c:pt>
                <c:pt idx="2013">
                  <c:v>8.8799999500000006E-5</c:v>
                </c:pt>
                <c:pt idx="2014">
                  <c:v>8.8879999500000005E-5</c:v>
                </c:pt>
                <c:pt idx="2015">
                  <c:v>8.8959999500000004E-5</c:v>
                </c:pt>
                <c:pt idx="2016">
                  <c:v>8.9039999500000003E-5</c:v>
                </c:pt>
                <c:pt idx="2017">
                  <c:v>8.9119999500000003E-5</c:v>
                </c:pt>
                <c:pt idx="2018">
                  <c:v>8.9199999500000002E-5</c:v>
                </c:pt>
                <c:pt idx="2019">
                  <c:v>8.9279999500000001E-5</c:v>
                </c:pt>
                <c:pt idx="2020">
                  <c:v>8.93599995E-5</c:v>
                </c:pt>
                <c:pt idx="2021">
                  <c:v>8.9439999499999999E-5</c:v>
                </c:pt>
                <c:pt idx="2022">
                  <c:v>8.9519999499999999E-5</c:v>
                </c:pt>
                <c:pt idx="2023">
                  <c:v>8.9599999499999998E-5</c:v>
                </c:pt>
                <c:pt idx="2024">
                  <c:v>8.9679999499999997E-5</c:v>
                </c:pt>
                <c:pt idx="2025">
                  <c:v>8.9759999499999996E-5</c:v>
                </c:pt>
                <c:pt idx="2026">
                  <c:v>8.9839999499999996E-5</c:v>
                </c:pt>
                <c:pt idx="2027">
                  <c:v>8.9919999499999995E-5</c:v>
                </c:pt>
                <c:pt idx="2028">
                  <c:v>8.9999999499999994E-5</c:v>
                </c:pt>
                <c:pt idx="2029">
                  <c:v>9.0079999499999993E-5</c:v>
                </c:pt>
                <c:pt idx="2030">
                  <c:v>9.0159999500000006E-5</c:v>
                </c:pt>
                <c:pt idx="2031">
                  <c:v>9.0239999500000005E-5</c:v>
                </c:pt>
                <c:pt idx="2032">
                  <c:v>9.0319999500000005E-5</c:v>
                </c:pt>
                <c:pt idx="2033">
                  <c:v>9.0399999500000004E-5</c:v>
                </c:pt>
                <c:pt idx="2034">
                  <c:v>9.0479999500000003E-5</c:v>
                </c:pt>
                <c:pt idx="2035">
                  <c:v>9.0559999399999997E-5</c:v>
                </c:pt>
                <c:pt idx="2036">
                  <c:v>9.0639999399999997E-5</c:v>
                </c:pt>
                <c:pt idx="2037">
                  <c:v>9.0719999399999996E-5</c:v>
                </c:pt>
                <c:pt idx="2038">
                  <c:v>9.0799999399999995E-5</c:v>
                </c:pt>
                <c:pt idx="2039">
                  <c:v>9.0879999399999994E-5</c:v>
                </c:pt>
                <c:pt idx="2040">
                  <c:v>9.0959999399999993E-5</c:v>
                </c:pt>
                <c:pt idx="2041">
                  <c:v>9.1039999400000006E-5</c:v>
                </c:pt>
                <c:pt idx="2042">
                  <c:v>9.1119999400000005E-5</c:v>
                </c:pt>
                <c:pt idx="2043">
                  <c:v>9.1199999400000005E-5</c:v>
                </c:pt>
                <c:pt idx="2044">
                  <c:v>9.1279999400000004E-5</c:v>
                </c:pt>
                <c:pt idx="2045">
                  <c:v>9.1359999400000003E-5</c:v>
                </c:pt>
                <c:pt idx="2046">
                  <c:v>9.1439999400000002E-5</c:v>
                </c:pt>
                <c:pt idx="2047">
                  <c:v>9.1519999400000002E-5</c:v>
                </c:pt>
                <c:pt idx="2048">
                  <c:v>9.1599999400000001E-5</c:v>
                </c:pt>
                <c:pt idx="2049">
                  <c:v>9.16799994E-5</c:v>
                </c:pt>
                <c:pt idx="2050">
                  <c:v>9.1759999399999999E-5</c:v>
                </c:pt>
                <c:pt idx="2051">
                  <c:v>9.1839999399999999E-5</c:v>
                </c:pt>
                <c:pt idx="2052">
                  <c:v>9.1919999399999998E-5</c:v>
                </c:pt>
                <c:pt idx="2053">
                  <c:v>9.1999999399999997E-5</c:v>
                </c:pt>
                <c:pt idx="2054">
                  <c:v>9.2079999399999996E-5</c:v>
                </c:pt>
                <c:pt idx="2055">
                  <c:v>9.2159999399999996E-5</c:v>
                </c:pt>
                <c:pt idx="2056">
                  <c:v>9.2239999399999995E-5</c:v>
                </c:pt>
                <c:pt idx="2057">
                  <c:v>9.2319999399999994E-5</c:v>
                </c:pt>
                <c:pt idx="2058">
                  <c:v>9.2399999400000007E-5</c:v>
                </c:pt>
                <c:pt idx="2059">
                  <c:v>9.2479999400000006E-5</c:v>
                </c:pt>
                <c:pt idx="2060">
                  <c:v>9.2559999400000005E-5</c:v>
                </c:pt>
                <c:pt idx="2061">
                  <c:v>9.2639999400000004E-5</c:v>
                </c:pt>
                <c:pt idx="2062">
                  <c:v>9.2719999400000004E-5</c:v>
                </c:pt>
                <c:pt idx="2063">
                  <c:v>9.2799999400000003E-5</c:v>
                </c:pt>
                <c:pt idx="2064">
                  <c:v>9.2879999400000002E-5</c:v>
                </c:pt>
                <c:pt idx="2065">
                  <c:v>9.2959999400000001E-5</c:v>
                </c:pt>
                <c:pt idx="2066">
                  <c:v>9.3039999400000001E-5</c:v>
                </c:pt>
                <c:pt idx="2067">
                  <c:v>9.31199994E-5</c:v>
                </c:pt>
                <c:pt idx="2068">
                  <c:v>9.3199999399999999E-5</c:v>
                </c:pt>
                <c:pt idx="2069">
                  <c:v>9.3279999399999998E-5</c:v>
                </c:pt>
                <c:pt idx="2070">
                  <c:v>9.3359999399999998E-5</c:v>
                </c:pt>
                <c:pt idx="2071">
                  <c:v>9.3439999399999997E-5</c:v>
                </c:pt>
                <c:pt idx="2072">
                  <c:v>9.3519999399999996E-5</c:v>
                </c:pt>
                <c:pt idx="2073">
                  <c:v>9.3599999399999995E-5</c:v>
                </c:pt>
                <c:pt idx="2074">
                  <c:v>9.3679999399999995E-5</c:v>
                </c:pt>
                <c:pt idx="2075">
                  <c:v>9.3759999399999994E-5</c:v>
                </c:pt>
                <c:pt idx="2076">
                  <c:v>9.3839999400000007E-5</c:v>
                </c:pt>
                <c:pt idx="2077">
                  <c:v>9.3919999400000006E-5</c:v>
                </c:pt>
                <c:pt idx="2078">
                  <c:v>9.3999999400000005E-5</c:v>
                </c:pt>
                <c:pt idx="2079">
                  <c:v>9.4079999400000004E-5</c:v>
                </c:pt>
                <c:pt idx="2080">
                  <c:v>9.4159999400000003E-5</c:v>
                </c:pt>
                <c:pt idx="2081">
                  <c:v>9.4239999400000003E-5</c:v>
                </c:pt>
                <c:pt idx="2082">
                  <c:v>9.4319999400000002E-5</c:v>
                </c:pt>
                <c:pt idx="2083">
                  <c:v>9.4399999400000001E-5</c:v>
                </c:pt>
                <c:pt idx="2084">
                  <c:v>9.44799994E-5</c:v>
                </c:pt>
                <c:pt idx="2085">
                  <c:v>9.45599994E-5</c:v>
                </c:pt>
                <c:pt idx="2086">
                  <c:v>9.4639999399999999E-5</c:v>
                </c:pt>
                <c:pt idx="2087">
                  <c:v>9.4719999399999998E-5</c:v>
                </c:pt>
                <c:pt idx="2088">
                  <c:v>9.4799999399999997E-5</c:v>
                </c:pt>
                <c:pt idx="2089">
                  <c:v>9.4879999399999997E-5</c:v>
                </c:pt>
                <c:pt idx="2090">
                  <c:v>9.4959999399999996E-5</c:v>
                </c:pt>
                <c:pt idx="2091">
                  <c:v>9.5039999399999995E-5</c:v>
                </c:pt>
                <c:pt idx="2092">
                  <c:v>9.5119999399999994E-5</c:v>
                </c:pt>
                <c:pt idx="2093">
                  <c:v>9.5199999399999994E-5</c:v>
                </c:pt>
                <c:pt idx="2094">
                  <c:v>9.5279999400000006E-5</c:v>
                </c:pt>
                <c:pt idx="2095">
                  <c:v>9.5359999400000006E-5</c:v>
                </c:pt>
                <c:pt idx="2096">
                  <c:v>9.5439999400000005E-5</c:v>
                </c:pt>
                <c:pt idx="2097">
                  <c:v>9.5519999400000004E-5</c:v>
                </c:pt>
                <c:pt idx="2098">
                  <c:v>9.5599999400000003E-5</c:v>
                </c:pt>
                <c:pt idx="2099">
                  <c:v>9.5679999400000002E-5</c:v>
                </c:pt>
                <c:pt idx="2100">
                  <c:v>9.5759999400000002E-5</c:v>
                </c:pt>
                <c:pt idx="2101">
                  <c:v>9.5839999400000001E-5</c:v>
                </c:pt>
                <c:pt idx="2102">
                  <c:v>9.59199994E-5</c:v>
                </c:pt>
                <c:pt idx="2103">
                  <c:v>9.5999999399999999E-5</c:v>
                </c:pt>
                <c:pt idx="2104">
                  <c:v>9.6079999399999999E-5</c:v>
                </c:pt>
                <c:pt idx="2105">
                  <c:v>9.6159999399999998E-5</c:v>
                </c:pt>
                <c:pt idx="2106">
                  <c:v>9.6239999399999997E-5</c:v>
                </c:pt>
                <c:pt idx="2107">
                  <c:v>9.6319999399999996E-5</c:v>
                </c:pt>
                <c:pt idx="2108">
                  <c:v>9.6399999399999996E-5</c:v>
                </c:pt>
                <c:pt idx="2109">
                  <c:v>9.6479999399999995E-5</c:v>
                </c:pt>
                <c:pt idx="2110">
                  <c:v>9.6559999399999994E-5</c:v>
                </c:pt>
                <c:pt idx="2111">
                  <c:v>9.6639999399999993E-5</c:v>
                </c:pt>
                <c:pt idx="2112">
                  <c:v>9.6719999400000006E-5</c:v>
                </c:pt>
                <c:pt idx="2113">
                  <c:v>9.6799999400000005E-5</c:v>
                </c:pt>
                <c:pt idx="2114">
                  <c:v>9.6879999400000005E-5</c:v>
                </c:pt>
                <c:pt idx="2115">
                  <c:v>9.6959999400000004E-5</c:v>
                </c:pt>
                <c:pt idx="2116">
                  <c:v>9.7039999400000003E-5</c:v>
                </c:pt>
                <c:pt idx="2117">
                  <c:v>9.7119999400000002E-5</c:v>
                </c:pt>
                <c:pt idx="2118">
                  <c:v>9.7199999400000001E-5</c:v>
                </c:pt>
                <c:pt idx="2119">
                  <c:v>9.7279999400000001E-5</c:v>
                </c:pt>
                <c:pt idx="2120">
                  <c:v>9.73599994E-5</c:v>
                </c:pt>
                <c:pt idx="2121">
                  <c:v>9.7439999399999999E-5</c:v>
                </c:pt>
                <c:pt idx="2122">
                  <c:v>9.7519999399999998E-5</c:v>
                </c:pt>
                <c:pt idx="2123">
                  <c:v>9.7599999399999998E-5</c:v>
                </c:pt>
                <c:pt idx="2124">
                  <c:v>9.7679999399999997E-5</c:v>
                </c:pt>
                <c:pt idx="2125">
                  <c:v>9.7759999399999996E-5</c:v>
                </c:pt>
                <c:pt idx="2126">
                  <c:v>9.7839999399999995E-5</c:v>
                </c:pt>
                <c:pt idx="2127">
                  <c:v>9.7919999399999995E-5</c:v>
                </c:pt>
                <c:pt idx="2128">
                  <c:v>9.7999999399999994E-5</c:v>
                </c:pt>
                <c:pt idx="2129">
                  <c:v>9.8079999400000007E-5</c:v>
                </c:pt>
                <c:pt idx="2130">
                  <c:v>9.8159999400000006E-5</c:v>
                </c:pt>
                <c:pt idx="2131">
                  <c:v>9.8239999400000005E-5</c:v>
                </c:pt>
                <c:pt idx="2132">
                  <c:v>9.8319999400000004E-5</c:v>
                </c:pt>
                <c:pt idx="2133">
                  <c:v>9.8399999400000004E-5</c:v>
                </c:pt>
                <c:pt idx="2134">
                  <c:v>9.8479999400000003E-5</c:v>
                </c:pt>
                <c:pt idx="2135">
                  <c:v>9.8559999400000002E-5</c:v>
                </c:pt>
                <c:pt idx="2136">
                  <c:v>9.8639999400000001E-5</c:v>
                </c:pt>
                <c:pt idx="2137">
                  <c:v>9.87199994E-5</c:v>
                </c:pt>
                <c:pt idx="2138">
                  <c:v>9.87999994E-5</c:v>
                </c:pt>
                <c:pt idx="2139">
                  <c:v>9.8879999399999999E-5</c:v>
                </c:pt>
                <c:pt idx="2140">
                  <c:v>9.8959999399999998E-5</c:v>
                </c:pt>
                <c:pt idx="2141">
                  <c:v>9.9039999399999997E-5</c:v>
                </c:pt>
                <c:pt idx="2142">
                  <c:v>9.9119999399999997E-5</c:v>
                </c:pt>
                <c:pt idx="2143">
                  <c:v>9.9199999399999996E-5</c:v>
                </c:pt>
                <c:pt idx="2144">
                  <c:v>9.9279999399999995E-5</c:v>
                </c:pt>
                <c:pt idx="2145">
                  <c:v>9.9359999399999994E-5</c:v>
                </c:pt>
                <c:pt idx="2146">
                  <c:v>9.9439999399999994E-5</c:v>
                </c:pt>
                <c:pt idx="2147">
                  <c:v>9.9519999400000006E-5</c:v>
                </c:pt>
                <c:pt idx="2148">
                  <c:v>9.9599999400000006E-5</c:v>
                </c:pt>
                <c:pt idx="2149">
                  <c:v>9.9679999400000005E-5</c:v>
                </c:pt>
                <c:pt idx="2150">
                  <c:v>9.9759999400000004E-5</c:v>
                </c:pt>
                <c:pt idx="2151">
                  <c:v>9.9839999400000003E-5</c:v>
                </c:pt>
                <c:pt idx="2152">
                  <c:v>9.9919999400000003E-5</c:v>
                </c:pt>
                <c:pt idx="2153">
                  <c:v>9.9999999400000002E-5</c:v>
                </c:pt>
                <c:pt idx="2154" formatCode="General">
                  <c:v>1.0007999899999999E-4</c:v>
                </c:pt>
                <c:pt idx="2155" formatCode="General">
                  <c:v>1.0015999899999999E-4</c:v>
                </c:pt>
                <c:pt idx="2156" formatCode="General">
                  <c:v>1.0023999900000001E-4</c:v>
                </c:pt>
                <c:pt idx="2157" formatCode="General">
                  <c:v>1.0031999900000001E-4</c:v>
                </c:pt>
                <c:pt idx="2158" formatCode="General">
                  <c:v>1.00399999E-4</c:v>
                </c:pt>
                <c:pt idx="2159" formatCode="General">
                  <c:v>1.00479999E-4</c:v>
                </c:pt>
                <c:pt idx="2160" formatCode="General">
                  <c:v>1.00559999E-4</c:v>
                </c:pt>
                <c:pt idx="2161" formatCode="General">
                  <c:v>1.00639999E-4</c:v>
                </c:pt>
                <c:pt idx="2162" formatCode="General">
                  <c:v>1.00719999E-4</c:v>
                </c:pt>
                <c:pt idx="2163" formatCode="General">
                  <c:v>1.00799999E-4</c:v>
                </c:pt>
                <c:pt idx="2164" formatCode="General">
                  <c:v>1.00879999E-4</c:v>
                </c:pt>
                <c:pt idx="2165" formatCode="General">
                  <c:v>1.00959999E-4</c:v>
                </c:pt>
                <c:pt idx="2166" formatCode="General">
                  <c:v>1.01039999E-4</c:v>
                </c:pt>
                <c:pt idx="2167" formatCode="General">
                  <c:v>1.01119999E-4</c:v>
                </c:pt>
                <c:pt idx="2168" formatCode="General">
                  <c:v>1.01199999E-4</c:v>
                </c:pt>
                <c:pt idx="2169" formatCode="General">
                  <c:v>1.01279999E-4</c:v>
                </c:pt>
                <c:pt idx="2170" formatCode="General">
                  <c:v>1.01359999E-4</c:v>
                </c:pt>
                <c:pt idx="2171" formatCode="General">
                  <c:v>1.01439999E-4</c:v>
                </c:pt>
                <c:pt idx="2172" formatCode="General">
                  <c:v>1.0151999899999999E-4</c:v>
                </c:pt>
                <c:pt idx="2173" formatCode="General">
                  <c:v>1.0159999899999999E-4</c:v>
                </c:pt>
                <c:pt idx="2174" formatCode="General">
                  <c:v>1.0167999900000001E-4</c:v>
                </c:pt>
                <c:pt idx="2175" formatCode="General">
                  <c:v>1.0175999900000001E-4</c:v>
                </c:pt>
                <c:pt idx="2176" formatCode="General">
                  <c:v>1.01839999E-4</c:v>
                </c:pt>
                <c:pt idx="2177" formatCode="General">
                  <c:v>1.01919999E-4</c:v>
                </c:pt>
                <c:pt idx="2178" formatCode="General">
                  <c:v>1.01999999E-4</c:v>
                </c:pt>
                <c:pt idx="2179" formatCode="General">
                  <c:v>1.02079999E-4</c:v>
                </c:pt>
                <c:pt idx="2180" formatCode="General">
                  <c:v>1.02159999E-4</c:v>
                </c:pt>
                <c:pt idx="2181" formatCode="General">
                  <c:v>1.02239999E-4</c:v>
                </c:pt>
                <c:pt idx="2182" formatCode="General">
                  <c:v>1.02319999E-4</c:v>
                </c:pt>
                <c:pt idx="2183" formatCode="General">
                  <c:v>1.02399999E-4</c:v>
                </c:pt>
                <c:pt idx="2184" formatCode="General">
                  <c:v>1.02479999E-4</c:v>
                </c:pt>
                <c:pt idx="2185" formatCode="General">
                  <c:v>1.02559999E-4</c:v>
                </c:pt>
                <c:pt idx="2186" formatCode="General">
                  <c:v>1.02639999E-4</c:v>
                </c:pt>
                <c:pt idx="2187" formatCode="General">
                  <c:v>1.02719999E-4</c:v>
                </c:pt>
                <c:pt idx="2188" formatCode="General">
                  <c:v>1.02799999E-4</c:v>
                </c:pt>
                <c:pt idx="2189" formatCode="General">
                  <c:v>1.0287999899999999E-4</c:v>
                </c:pt>
                <c:pt idx="2190" formatCode="General">
                  <c:v>1.0295999899999999E-4</c:v>
                </c:pt>
                <c:pt idx="2191" formatCode="General">
                  <c:v>1.0303999899999999E-4</c:v>
                </c:pt>
                <c:pt idx="2192" formatCode="General">
                  <c:v>1.0311999900000001E-4</c:v>
                </c:pt>
                <c:pt idx="2193" formatCode="General">
                  <c:v>1.0319999900000001E-4</c:v>
                </c:pt>
                <c:pt idx="2194" formatCode="General">
                  <c:v>1.03279999E-4</c:v>
                </c:pt>
                <c:pt idx="2195" formatCode="General">
                  <c:v>1.03359999E-4</c:v>
                </c:pt>
                <c:pt idx="2196" formatCode="General">
                  <c:v>1.03439999E-4</c:v>
                </c:pt>
                <c:pt idx="2197" formatCode="General">
                  <c:v>1.03519999E-4</c:v>
                </c:pt>
                <c:pt idx="2198" formatCode="General">
                  <c:v>1.03599999E-4</c:v>
                </c:pt>
                <c:pt idx="2199" formatCode="General">
                  <c:v>1.03679999E-4</c:v>
                </c:pt>
                <c:pt idx="2200" formatCode="General">
                  <c:v>1.03759999E-4</c:v>
                </c:pt>
                <c:pt idx="2201" formatCode="General">
                  <c:v>1.03839999E-4</c:v>
                </c:pt>
                <c:pt idx="2202" formatCode="General">
                  <c:v>1.03919999E-4</c:v>
                </c:pt>
                <c:pt idx="2203" formatCode="General">
                  <c:v>1.03999999E-4</c:v>
                </c:pt>
                <c:pt idx="2204" formatCode="General">
                  <c:v>1.04079999E-4</c:v>
                </c:pt>
                <c:pt idx="2205" formatCode="General">
                  <c:v>1.04159999E-4</c:v>
                </c:pt>
                <c:pt idx="2206" formatCode="General">
                  <c:v>1.04239999E-4</c:v>
                </c:pt>
                <c:pt idx="2207" formatCode="General">
                  <c:v>1.0431999899999999E-4</c:v>
                </c:pt>
                <c:pt idx="2208" formatCode="General">
                  <c:v>1.0439999899999999E-4</c:v>
                </c:pt>
                <c:pt idx="2209" formatCode="General">
                  <c:v>1.0447999900000001E-4</c:v>
                </c:pt>
                <c:pt idx="2210" formatCode="General">
                  <c:v>1.0455999900000001E-4</c:v>
                </c:pt>
                <c:pt idx="2211" formatCode="General">
                  <c:v>1.0463999900000001E-4</c:v>
                </c:pt>
                <c:pt idx="2212" formatCode="General">
                  <c:v>1.04719999E-4</c:v>
                </c:pt>
                <c:pt idx="2213" formatCode="General">
                  <c:v>1.04799999E-4</c:v>
                </c:pt>
                <c:pt idx="2214" formatCode="General">
                  <c:v>1.04879999E-4</c:v>
                </c:pt>
                <c:pt idx="2215" formatCode="General">
                  <c:v>1.04959999E-4</c:v>
                </c:pt>
                <c:pt idx="2216" formatCode="General">
                  <c:v>1.05039999E-4</c:v>
                </c:pt>
                <c:pt idx="2217" formatCode="General">
                  <c:v>1.05119999E-4</c:v>
                </c:pt>
                <c:pt idx="2218" formatCode="General">
                  <c:v>1.05199999E-4</c:v>
                </c:pt>
                <c:pt idx="2219" formatCode="General">
                  <c:v>1.05279999E-4</c:v>
                </c:pt>
                <c:pt idx="2220" formatCode="General">
                  <c:v>1.05359999E-4</c:v>
                </c:pt>
                <c:pt idx="2221" formatCode="General">
                  <c:v>1.05439999E-4</c:v>
                </c:pt>
                <c:pt idx="2222" formatCode="General">
                  <c:v>1.05519999E-4</c:v>
                </c:pt>
                <c:pt idx="2223" formatCode="General">
                  <c:v>1.05599999E-4</c:v>
                </c:pt>
                <c:pt idx="2224" formatCode="General">
                  <c:v>1.05679999E-4</c:v>
                </c:pt>
                <c:pt idx="2225" formatCode="General">
                  <c:v>1.0575999899999999E-4</c:v>
                </c:pt>
                <c:pt idx="2226" formatCode="General">
                  <c:v>1.0583999899999999E-4</c:v>
                </c:pt>
                <c:pt idx="2227" formatCode="General">
                  <c:v>1.0591999900000001E-4</c:v>
                </c:pt>
                <c:pt idx="2228" formatCode="General">
                  <c:v>1.0599999900000001E-4</c:v>
                </c:pt>
                <c:pt idx="2229" formatCode="General">
                  <c:v>1.06079999E-4</c:v>
                </c:pt>
                <c:pt idx="2230" formatCode="General">
                  <c:v>1.06159999E-4</c:v>
                </c:pt>
                <c:pt idx="2231" formatCode="General">
                  <c:v>1.06239999E-4</c:v>
                </c:pt>
                <c:pt idx="2232" formatCode="General">
                  <c:v>1.06319999E-4</c:v>
                </c:pt>
                <c:pt idx="2233" formatCode="General">
                  <c:v>1.06399999E-4</c:v>
                </c:pt>
                <c:pt idx="2234" formatCode="General">
                  <c:v>1.06479999E-4</c:v>
                </c:pt>
                <c:pt idx="2235" formatCode="General">
                  <c:v>1.06559999E-4</c:v>
                </c:pt>
                <c:pt idx="2236" formatCode="General">
                  <c:v>1.06639999E-4</c:v>
                </c:pt>
                <c:pt idx="2237" formatCode="General">
                  <c:v>1.06719999E-4</c:v>
                </c:pt>
                <c:pt idx="2238" formatCode="General">
                  <c:v>1.06799999E-4</c:v>
                </c:pt>
                <c:pt idx="2239" formatCode="General">
                  <c:v>1.06879999E-4</c:v>
                </c:pt>
                <c:pt idx="2240" formatCode="General">
                  <c:v>1.06959999E-4</c:v>
                </c:pt>
                <c:pt idx="2241" formatCode="General">
                  <c:v>1.07039999E-4</c:v>
                </c:pt>
                <c:pt idx="2242" formatCode="General">
                  <c:v>1.0711999899999999E-4</c:v>
                </c:pt>
                <c:pt idx="2243" formatCode="General">
                  <c:v>1.0719999899999999E-4</c:v>
                </c:pt>
                <c:pt idx="2244" formatCode="General">
                  <c:v>1.0727999899999999E-4</c:v>
                </c:pt>
                <c:pt idx="2245" formatCode="General">
                  <c:v>1.0735999900000001E-4</c:v>
                </c:pt>
                <c:pt idx="2246" formatCode="General">
                  <c:v>1.0743999900000001E-4</c:v>
                </c:pt>
                <c:pt idx="2247" formatCode="General">
                  <c:v>1.07519999E-4</c:v>
                </c:pt>
                <c:pt idx="2248" formatCode="General">
                  <c:v>1.07599999E-4</c:v>
                </c:pt>
                <c:pt idx="2249" formatCode="General">
                  <c:v>1.07679999E-4</c:v>
                </c:pt>
                <c:pt idx="2250" formatCode="General">
                  <c:v>1.07759999E-4</c:v>
                </c:pt>
                <c:pt idx="2251" formatCode="General">
                  <c:v>1.07839999E-4</c:v>
                </c:pt>
                <c:pt idx="2252" formatCode="General">
                  <c:v>1.07919999E-4</c:v>
                </c:pt>
                <c:pt idx="2253" formatCode="General">
                  <c:v>1.07999999E-4</c:v>
                </c:pt>
                <c:pt idx="2254" formatCode="General">
                  <c:v>1.08079999E-4</c:v>
                </c:pt>
                <c:pt idx="2255" formatCode="General">
                  <c:v>1.08159999E-4</c:v>
                </c:pt>
                <c:pt idx="2256" formatCode="General">
                  <c:v>1.08239999E-4</c:v>
                </c:pt>
                <c:pt idx="2257" formatCode="General">
                  <c:v>1.08319999E-4</c:v>
                </c:pt>
                <c:pt idx="2258" formatCode="General">
                  <c:v>1.08399999E-4</c:v>
                </c:pt>
                <c:pt idx="2259" formatCode="General">
                  <c:v>1.08479999E-4</c:v>
                </c:pt>
                <c:pt idx="2260" formatCode="General">
                  <c:v>1.0855999899999999E-4</c:v>
                </c:pt>
                <c:pt idx="2261" formatCode="General">
                  <c:v>1.0863999899999999E-4</c:v>
                </c:pt>
                <c:pt idx="2262" formatCode="General">
                  <c:v>1.0871999900000001E-4</c:v>
                </c:pt>
                <c:pt idx="2263" formatCode="General">
                  <c:v>1.0879999900000001E-4</c:v>
                </c:pt>
                <c:pt idx="2264" formatCode="General">
                  <c:v>1.0887999900000001E-4</c:v>
                </c:pt>
                <c:pt idx="2265" formatCode="General">
                  <c:v>1.08959999E-4</c:v>
                </c:pt>
                <c:pt idx="2266" formatCode="General">
                  <c:v>1.09039999E-4</c:v>
                </c:pt>
                <c:pt idx="2267" formatCode="General">
                  <c:v>1.09119999E-4</c:v>
                </c:pt>
                <c:pt idx="2268" formatCode="General">
                  <c:v>1.09199999E-4</c:v>
                </c:pt>
                <c:pt idx="2269" formatCode="General">
                  <c:v>1.09279999E-4</c:v>
                </c:pt>
                <c:pt idx="2270" formatCode="General">
                  <c:v>1.09359999E-4</c:v>
                </c:pt>
                <c:pt idx="2271" formatCode="General">
                  <c:v>1.09439999E-4</c:v>
                </c:pt>
                <c:pt idx="2272" formatCode="General">
                  <c:v>1.09519999E-4</c:v>
                </c:pt>
                <c:pt idx="2273" formatCode="General">
                  <c:v>1.09599999E-4</c:v>
                </c:pt>
                <c:pt idx="2274" formatCode="General">
                  <c:v>1.09679999E-4</c:v>
                </c:pt>
                <c:pt idx="2275" formatCode="General">
                  <c:v>1.09759999E-4</c:v>
                </c:pt>
                <c:pt idx="2276" formatCode="General">
                  <c:v>1.09839999E-4</c:v>
                </c:pt>
                <c:pt idx="2277" formatCode="General">
                  <c:v>1.09919999E-4</c:v>
                </c:pt>
                <c:pt idx="2278" formatCode="General">
                  <c:v>1.0999999899999999E-4</c:v>
                </c:pt>
                <c:pt idx="2279" formatCode="General">
                  <c:v>1.1007999899999999E-4</c:v>
                </c:pt>
                <c:pt idx="2280" formatCode="General">
                  <c:v>1.1015999900000001E-4</c:v>
                </c:pt>
                <c:pt idx="2281" formatCode="General">
                  <c:v>1.1023999900000001E-4</c:v>
                </c:pt>
                <c:pt idx="2282" formatCode="General">
                  <c:v>1.10319999E-4</c:v>
                </c:pt>
                <c:pt idx="2283" formatCode="General">
                  <c:v>1.10399999E-4</c:v>
                </c:pt>
                <c:pt idx="2284" formatCode="General">
                  <c:v>1.10479999E-4</c:v>
                </c:pt>
                <c:pt idx="2285" formatCode="General">
                  <c:v>1.10559999E-4</c:v>
                </c:pt>
                <c:pt idx="2286" formatCode="General">
                  <c:v>1.10639999E-4</c:v>
                </c:pt>
                <c:pt idx="2287" formatCode="General">
                  <c:v>1.10719999E-4</c:v>
                </c:pt>
                <c:pt idx="2288" formatCode="General">
                  <c:v>1.10799999E-4</c:v>
                </c:pt>
                <c:pt idx="2289" formatCode="General">
                  <c:v>1.10879999E-4</c:v>
                </c:pt>
                <c:pt idx="2290" formatCode="General">
                  <c:v>1.10959999E-4</c:v>
                </c:pt>
                <c:pt idx="2291" formatCode="General">
                  <c:v>1.11039999E-4</c:v>
                </c:pt>
                <c:pt idx="2292" formatCode="General">
                  <c:v>1.11119999E-4</c:v>
                </c:pt>
                <c:pt idx="2293" formatCode="General">
                  <c:v>1.11199999E-4</c:v>
                </c:pt>
                <c:pt idx="2294" formatCode="General">
                  <c:v>1.11279999E-4</c:v>
                </c:pt>
                <c:pt idx="2295" formatCode="General">
                  <c:v>1.1135999899999999E-4</c:v>
                </c:pt>
                <c:pt idx="2296" formatCode="General">
                  <c:v>1.1143999899999999E-4</c:v>
                </c:pt>
                <c:pt idx="2297" formatCode="General">
                  <c:v>1.1151999899999999E-4</c:v>
                </c:pt>
                <c:pt idx="2298" formatCode="General">
                  <c:v>1.1159999900000001E-4</c:v>
                </c:pt>
                <c:pt idx="2299" formatCode="General">
                  <c:v>1.1167999900000001E-4</c:v>
                </c:pt>
                <c:pt idx="2300" formatCode="General">
                  <c:v>1.11759999E-4</c:v>
                </c:pt>
                <c:pt idx="2301" formatCode="General">
                  <c:v>1.11839999E-4</c:v>
                </c:pt>
                <c:pt idx="2302" formatCode="General">
                  <c:v>1.11919999E-4</c:v>
                </c:pt>
                <c:pt idx="2303" formatCode="General">
                  <c:v>1.11999999E-4</c:v>
                </c:pt>
                <c:pt idx="2304" formatCode="General">
                  <c:v>1.12079999E-4</c:v>
                </c:pt>
                <c:pt idx="2305" formatCode="General">
                  <c:v>1.12159999E-4</c:v>
                </c:pt>
                <c:pt idx="2306" formatCode="General">
                  <c:v>1.12239999E-4</c:v>
                </c:pt>
                <c:pt idx="2307" formatCode="General">
                  <c:v>1.12319999E-4</c:v>
                </c:pt>
                <c:pt idx="2308" formatCode="General">
                  <c:v>1.12399999E-4</c:v>
                </c:pt>
                <c:pt idx="2309" formatCode="General">
                  <c:v>1.12479999E-4</c:v>
                </c:pt>
                <c:pt idx="2310" formatCode="General">
                  <c:v>1.12559999E-4</c:v>
                </c:pt>
                <c:pt idx="2311" formatCode="General">
                  <c:v>1.12639999E-4</c:v>
                </c:pt>
                <c:pt idx="2312" formatCode="General">
                  <c:v>1.12719999E-4</c:v>
                </c:pt>
                <c:pt idx="2313" formatCode="General">
                  <c:v>1.1279999899999999E-4</c:v>
                </c:pt>
                <c:pt idx="2314" formatCode="General">
                  <c:v>1.1287999899999999E-4</c:v>
                </c:pt>
                <c:pt idx="2315" formatCode="General">
                  <c:v>1.1295999900000001E-4</c:v>
                </c:pt>
                <c:pt idx="2316" formatCode="General">
                  <c:v>1.1303999900000001E-4</c:v>
                </c:pt>
                <c:pt idx="2317" formatCode="General">
                  <c:v>1.1311999900000001E-4</c:v>
                </c:pt>
                <c:pt idx="2318" formatCode="General">
                  <c:v>1.13199999E-4</c:v>
                </c:pt>
                <c:pt idx="2319" formatCode="General">
                  <c:v>1.13279999E-4</c:v>
                </c:pt>
                <c:pt idx="2320" formatCode="General">
                  <c:v>1.13359999E-4</c:v>
                </c:pt>
                <c:pt idx="2321" formatCode="General">
                  <c:v>1.13439999E-4</c:v>
                </c:pt>
                <c:pt idx="2322" formatCode="General">
                  <c:v>1.13519999E-4</c:v>
                </c:pt>
                <c:pt idx="2323" formatCode="General">
                  <c:v>1.13599999E-4</c:v>
                </c:pt>
                <c:pt idx="2324" formatCode="General">
                  <c:v>1.13679999E-4</c:v>
                </c:pt>
                <c:pt idx="2325" formatCode="General">
                  <c:v>1.13759999E-4</c:v>
                </c:pt>
                <c:pt idx="2326" formatCode="General">
                  <c:v>1.13839999E-4</c:v>
                </c:pt>
                <c:pt idx="2327" formatCode="General">
                  <c:v>1.13919999E-4</c:v>
                </c:pt>
                <c:pt idx="2328" formatCode="General">
                  <c:v>1.13999999E-4</c:v>
                </c:pt>
                <c:pt idx="2329" formatCode="General">
                  <c:v>1.14079999E-4</c:v>
                </c:pt>
                <c:pt idx="2330" formatCode="General">
                  <c:v>1.14159999E-4</c:v>
                </c:pt>
                <c:pt idx="2331" formatCode="General">
                  <c:v>1.1423999899999999E-4</c:v>
                </c:pt>
                <c:pt idx="2332" formatCode="General">
                  <c:v>1.1431999899999999E-4</c:v>
                </c:pt>
                <c:pt idx="2333" formatCode="General">
                  <c:v>1.1439999900000001E-4</c:v>
                </c:pt>
                <c:pt idx="2334" formatCode="General">
                  <c:v>1.1447999900000001E-4</c:v>
                </c:pt>
                <c:pt idx="2335" formatCode="General">
                  <c:v>1.14559999E-4</c:v>
                </c:pt>
                <c:pt idx="2336" formatCode="General">
                  <c:v>1.14639999E-4</c:v>
                </c:pt>
                <c:pt idx="2337" formatCode="General">
                  <c:v>1.14719999E-4</c:v>
                </c:pt>
                <c:pt idx="2338" formatCode="General">
                  <c:v>1.14799999E-4</c:v>
                </c:pt>
                <c:pt idx="2339" formatCode="General">
                  <c:v>1.14879999E-4</c:v>
                </c:pt>
                <c:pt idx="2340" formatCode="General">
                  <c:v>1.14959999E-4</c:v>
                </c:pt>
                <c:pt idx="2341" formatCode="General">
                  <c:v>1.15039999E-4</c:v>
                </c:pt>
                <c:pt idx="2342" formatCode="General">
                  <c:v>1.15119999E-4</c:v>
                </c:pt>
                <c:pt idx="2343" formatCode="General">
                  <c:v>1.15199999E-4</c:v>
                </c:pt>
                <c:pt idx="2344" formatCode="General">
                  <c:v>1.15279999E-4</c:v>
                </c:pt>
                <c:pt idx="2345" formatCode="General">
                  <c:v>1.15359999E-4</c:v>
                </c:pt>
                <c:pt idx="2346" formatCode="General">
                  <c:v>1.15439999E-4</c:v>
                </c:pt>
                <c:pt idx="2347" formatCode="General">
                  <c:v>1.15519999E-4</c:v>
                </c:pt>
                <c:pt idx="2348" formatCode="General">
                  <c:v>1.1559999899999999E-4</c:v>
                </c:pt>
                <c:pt idx="2349" formatCode="General">
                  <c:v>1.1567999899999999E-4</c:v>
                </c:pt>
                <c:pt idx="2350" formatCode="General">
                  <c:v>1.1575999899999999E-4</c:v>
                </c:pt>
                <c:pt idx="2351" formatCode="General">
                  <c:v>1.1583999900000001E-4</c:v>
                </c:pt>
                <c:pt idx="2352" formatCode="General">
                  <c:v>1.1591999900000001E-4</c:v>
                </c:pt>
                <c:pt idx="2353" formatCode="General">
                  <c:v>1.15999999E-4</c:v>
                </c:pt>
                <c:pt idx="2354" formatCode="General">
                  <c:v>1.16079999E-4</c:v>
                </c:pt>
                <c:pt idx="2355" formatCode="General">
                  <c:v>1.16159999E-4</c:v>
                </c:pt>
                <c:pt idx="2356" formatCode="General">
                  <c:v>1.16239999E-4</c:v>
                </c:pt>
                <c:pt idx="2357" formatCode="General">
                  <c:v>1.16319999E-4</c:v>
                </c:pt>
                <c:pt idx="2358" formatCode="General">
                  <c:v>1.16399999E-4</c:v>
                </c:pt>
                <c:pt idx="2359" formatCode="General">
                  <c:v>1.16479999E-4</c:v>
                </c:pt>
                <c:pt idx="2360" formatCode="General">
                  <c:v>1.16559999E-4</c:v>
                </c:pt>
                <c:pt idx="2361" formatCode="General">
                  <c:v>1.16639999E-4</c:v>
                </c:pt>
                <c:pt idx="2362" formatCode="General">
                  <c:v>1.16719999E-4</c:v>
                </c:pt>
                <c:pt idx="2363" formatCode="General">
                  <c:v>1.16799999E-4</c:v>
                </c:pt>
                <c:pt idx="2364" formatCode="General">
                  <c:v>1.16879999E-4</c:v>
                </c:pt>
                <c:pt idx="2365" formatCode="General">
                  <c:v>1.16959999E-4</c:v>
                </c:pt>
                <c:pt idx="2366" formatCode="General">
                  <c:v>1.1703999899999999E-4</c:v>
                </c:pt>
                <c:pt idx="2367" formatCode="General">
                  <c:v>1.1711999899999999E-4</c:v>
                </c:pt>
                <c:pt idx="2368" formatCode="General">
                  <c:v>1.1719999900000001E-4</c:v>
                </c:pt>
                <c:pt idx="2369" formatCode="General">
                  <c:v>1.1727999900000001E-4</c:v>
                </c:pt>
                <c:pt idx="2370" formatCode="General">
                  <c:v>1.1735999900000001E-4</c:v>
                </c:pt>
                <c:pt idx="2371" formatCode="General">
                  <c:v>1.17439999E-4</c:v>
                </c:pt>
                <c:pt idx="2372" formatCode="General">
                  <c:v>1.17519999E-4</c:v>
                </c:pt>
                <c:pt idx="2373" formatCode="General">
                  <c:v>1.17599999E-4</c:v>
                </c:pt>
                <c:pt idx="2374" formatCode="General">
                  <c:v>1.17679999E-4</c:v>
                </c:pt>
                <c:pt idx="2375" formatCode="General">
                  <c:v>1.17759999E-4</c:v>
                </c:pt>
                <c:pt idx="2376" formatCode="General">
                  <c:v>1.17839999E-4</c:v>
                </c:pt>
                <c:pt idx="2377" formatCode="General">
                  <c:v>1.17919999E-4</c:v>
                </c:pt>
                <c:pt idx="2378" formatCode="General">
                  <c:v>1.17999999E-4</c:v>
                </c:pt>
                <c:pt idx="2379" formatCode="General">
                  <c:v>1.18079999E-4</c:v>
                </c:pt>
                <c:pt idx="2380" formatCode="General">
                  <c:v>1.18159999E-4</c:v>
                </c:pt>
                <c:pt idx="2381" formatCode="General">
                  <c:v>1.18239999E-4</c:v>
                </c:pt>
                <c:pt idx="2382" formatCode="General">
                  <c:v>1.18319999E-4</c:v>
                </c:pt>
                <c:pt idx="2383" formatCode="General">
                  <c:v>1.18399999E-4</c:v>
                </c:pt>
                <c:pt idx="2384" formatCode="General">
                  <c:v>1.1847999899999999E-4</c:v>
                </c:pt>
                <c:pt idx="2385" formatCode="General">
                  <c:v>1.1855999899999999E-4</c:v>
                </c:pt>
                <c:pt idx="2386" formatCode="General">
                  <c:v>1.1863999900000001E-4</c:v>
                </c:pt>
                <c:pt idx="2387" formatCode="General">
                  <c:v>1.1871999900000001E-4</c:v>
                </c:pt>
                <c:pt idx="2388" formatCode="General">
                  <c:v>1.18799999E-4</c:v>
                </c:pt>
                <c:pt idx="2389" formatCode="General">
                  <c:v>1.18879999E-4</c:v>
                </c:pt>
                <c:pt idx="2390" formatCode="General">
                  <c:v>1.18959999E-4</c:v>
                </c:pt>
                <c:pt idx="2391" formatCode="General">
                  <c:v>1.19039999E-4</c:v>
                </c:pt>
                <c:pt idx="2392" formatCode="General">
                  <c:v>1.19119999E-4</c:v>
                </c:pt>
                <c:pt idx="2393" formatCode="General">
                  <c:v>1.19199999E-4</c:v>
                </c:pt>
                <c:pt idx="2394" formatCode="General">
                  <c:v>1.19279999E-4</c:v>
                </c:pt>
                <c:pt idx="2395" formatCode="General">
                  <c:v>1.19359999E-4</c:v>
                </c:pt>
                <c:pt idx="2396" formatCode="General">
                  <c:v>1.19439999E-4</c:v>
                </c:pt>
                <c:pt idx="2397" formatCode="General">
                  <c:v>1.19519999E-4</c:v>
                </c:pt>
                <c:pt idx="2398" formatCode="General">
                  <c:v>1.19599999E-4</c:v>
                </c:pt>
                <c:pt idx="2399" formatCode="General">
                  <c:v>1.19679999E-4</c:v>
                </c:pt>
                <c:pt idx="2400" formatCode="General">
                  <c:v>1.19759999E-4</c:v>
                </c:pt>
                <c:pt idx="2401" formatCode="General">
                  <c:v>1.19839999E-4</c:v>
                </c:pt>
                <c:pt idx="2402" formatCode="General">
                  <c:v>1.1991999899999999E-4</c:v>
                </c:pt>
                <c:pt idx="2403" formatCode="General">
                  <c:v>1.1999999899999999E-4</c:v>
                </c:pt>
                <c:pt idx="2404" formatCode="General">
                  <c:v>1.2007999900000001E-4</c:v>
                </c:pt>
                <c:pt idx="2405" formatCode="General">
                  <c:v>1.2015999900000001E-4</c:v>
                </c:pt>
                <c:pt idx="2406" formatCode="General">
                  <c:v>1.20239999E-4</c:v>
                </c:pt>
                <c:pt idx="2407" formatCode="General">
                  <c:v>1.20319999E-4</c:v>
                </c:pt>
                <c:pt idx="2408" formatCode="General">
                  <c:v>1.20399999E-4</c:v>
                </c:pt>
                <c:pt idx="2409" formatCode="General">
                  <c:v>1.20479999E-4</c:v>
                </c:pt>
                <c:pt idx="2410" formatCode="General">
                  <c:v>1.20559999E-4</c:v>
                </c:pt>
                <c:pt idx="2411" formatCode="General">
                  <c:v>1.20639999E-4</c:v>
                </c:pt>
                <c:pt idx="2412" formatCode="General">
                  <c:v>1.20719999E-4</c:v>
                </c:pt>
                <c:pt idx="2413" formatCode="General">
                  <c:v>1.20799999E-4</c:v>
                </c:pt>
                <c:pt idx="2414" formatCode="General">
                  <c:v>1.20879999E-4</c:v>
                </c:pt>
                <c:pt idx="2415" formatCode="General">
                  <c:v>1.20959999E-4</c:v>
                </c:pt>
                <c:pt idx="2416" formatCode="General">
                  <c:v>1.21039999E-4</c:v>
                </c:pt>
                <c:pt idx="2417" formatCode="General">
                  <c:v>1.21119999E-4</c:v>
                </c:pt>
                <c:pt idx="2418" formatCode="General">
                  <c:v>1.21199999E-4</c:v>
                </c:pt>
                <c:pt idx="2419" formatCode="General">
                  <c:v>1.2127999899999999E-4</c:v>
                </c:pt>
                <c:pt idx="2420" formatCode="General">
                  <c:v>1.2135999899999999E-4</c:v>
                </c:pt>
                <c:pt idx="2421" formatCode="General">
                  <c:v>1.2143999899999999E-4</c:v>
                </c:pt>
                <c:pt idx="2422" formatCode="General">
                  <c:v>1.2151999900000001E-4</c:v>
                </c:pt>
                <c:pt idx="2423" formatCode="General">
                  <c:v>1.2159999900000001E-4</c:v>
                </c:pt>
                <c:pt idx="2424" formatCode="General">
                  <c:v>1.21679999E-4</c:v>
                </c:pt>
                <c:pt idx="2425" formatCode="General">
                  <c:v>1.21759999E-4</c:v>
                </c:pt>
                <c:pt idx="2426" formatCode="General">
                  <c:v>1.21839999E-4</c:v>
                </c:pt>
                <c:pt idx="2427" formatCode="General">
                  <c:v>1.21919999E-4</c:v>
                </c:pt>
                <c:pt idx="2428" formatCode="General">
                  <c:v>1.21999999E-4</c:v>
                </c:pt>
                <c:pt idx="2429" formatCode="General">
                  <c:v>1.22079999E-4</c:v>
                </c:pt>
                <c:pt idx="2430" formatCode="General">
                  <c:v>1.2215999900000001E-4</c:v>
                </c:pt>
                <c:pt idx="2431" formatCode="General">
                  <c:v>1.22239999E-4</c:v>
                </c:pt>
                <c:pt idx="2432" formatCode="General">
                  <c:v>1.2231999900000001E-4</c:v>
                </c:pt>
                <c:pt idx="2433" formatCode="General">
                  <c:v>1.22399999E-4</c:v>
                </c:pt>
                <c:pt idx="2434" formatCode="General">
                  <c:v>1.2247999900000001E-4</c:v>
                </c:pt>
                <c:pt idx="2435" formatCode="General">
                  <c:v>1.22559999E-4</c:v>
                </c:pt>
                <c:pt idx="2436" formatCode="General">
                  <c:v>1.2263999900000001E-4</c:v>
                </c:pt>
                <c:pt idx="2437" formatCode="General">
                  <c:v>1.2271999899999999E-4</c:v>
                </c:pt>
                <c:pt idx="2438" formatCode="General">
                  <c:v>1.2279999900000001E-4</c:v>
                </c:pt>
                <c:pt idx="2439" formatCode="General">
                  <c:v>1.2287999899999999E-4</c:v>
                </c:pt>
                <c:pt idx="2440" formatCode="General">
                  <c:v>1.2295999900000001E-4</c:v>
                </c:pt>
                <c:pt idx="2441" formatCode="General">
                  <c:v>1.2303999899999999E-4</c:v>
                </c:pt>
                <c:pt idx="2442" formatCode="General">
                  <c:v>1.23119999E-4</c:v>
                </c:pt>
                <c:pt idx="2443" formatCode="General">
                  <c:v>1.2319999899999999E-4</c:v>
                </c:pt>
                <c:pt idx="2444" formatCode="General">
                  <c:v>1.23279999E-4</c:v>
                </c:pt>
                <c:pt idx="2445" formatCode="General">
                  <c:v>1.2335999899999999E-4</c:v>
                </c:pt>
                <c:pt idx="2446" formatCode="General">
                  <c:v>1.23439999E-4</c:v>
                </c:pt>
                <c:pt idx="2447" formatCode="General">
                  <c:v>1.2351999899999999E-4</c:v>
                </c:pt>
                <c:pt idx="2448" formatCode="General">
                  <c:v>1.23599999E-4</c:v>
                </c:pt>
                <c:pt idx="2449" formatCode="General">
                  <c:v>1.2367999900000001E-4</c:v>
                </c:pt>
                <c:pt idx="2450" formatCode="General">
                  <c:v>1.23759999E-4</c:v>
                </c:pt>
                <c:pt idx="2451" formatCode="General">
                  <c:v>1.2383999900000001E-4</c:v>
                </c:pt>
                <c:pt idx="2452" formatCode="General">
                  <c:v>1.23919999E-4</c:v>
                </c:pt>
                <c:pt idx="2453" formatCode="General">
                  <c:v>1.2399999900000001E-4</c:v>
                </c:pt>
                <c:pt idx="2454" formatCode="General">
                  <c:v>1.24079999E-4</c:v>
                </c:pt>
                <c:pt idx="2455" formatCode="General">
                  <c:v>1.2415999900000001E-4</c:v>
                </c:pt>
                <c:pt idx="2456" formatCode="General">
                  <c:v>1.2423999899999999E-4</c:v>
                </c:pt>
                <c:pt idx="2457" formatCode="General">
                  <c:v>1.2431999900000001E-4</c:v>
                </c:pt>
                <c:pt idx="2458" formatCode="General">
                  <c:v>1.2439999899999999E-4</c:v>
                </c:pt>
                <c:pt idx="2459" formatCode="General">
                  <c:v>1.24479999E-4</c:v>
                </c:pt>
                <c:pt idx="2460" formatCode="General">
                  <c:v>1.2455999899999999E-4</c:v>
                </c:pt>
                <c:pt idx="2461" formatCode="General">
                  <c:v>1.24639999E-4</c:v>
                </c:pt>
                <c:pt idx="2462" formatCode="General">
                  <c:v>1.2471999899999999E-4</c:v>
                </c:pt>
                <c:pt idx="2463" formatCode="General">
                  <c:v>1.24799999E-4</c:v>
                </c:pt>
                <c:pt idx="2464" formatCode="General">
                  <c:v>1.2487999899999999E-4</c:v>
                </c:pt>
                <c:pt idx="2465" formatCode="General">
                  <c:v>1.24959999E-4</c:v>
                </c:pt>
                <c:pt idx="2466" formatCode="General">
                  <c:v>1.2503999900000001E-4</c:v>
                </c:pt>
                <c:pt idx="2467" formatCode="General">
                  <c:v>1.25119999E-4</c:v>
                </c:pt>
                <c:pt idx="2468" formatCode="General">
                  <c:v>1.2519999900000001E-4</c:v>
                </c:pt>
                <c:pt idx="2469" formatCode="General">
                  <c:v>1.25279999E-4</c:v>
                </c:pt>
                <c:pt idx="2470" formatCode="General">
                  <c:v>1.2535999900000001E-4</c:v>
                </c:pt>
                <c:pt idx="2471" formatCode="General">
                  <c:v>1.25439999E-4</c:v>
                </c:pt>
                <c:pt idx="2472" formatCode="General">
                  <c:v>1.2551999900000001E-4</c:v>
                </c:pt>
                <c:pt idx="2473" formatCode="General">
                  <c:v>1.2559999899999999E-4</c:v>
                </c:pt>
                <c:pt idx="2474" formatCode="General">
                  <c:v>1.2567999900000001E-4</c:v>
                </c:pt>
                <c:pt idx="2475" formatCode="General">
                  <c:v>1.2575999899999999E-4</c:v>
                </c:pt>
                <c:pt idx="2476" formatCode="General">
                  <c:v>1.2583999900000001E-4</c:v>
                </c:pt>
                <c:pt idx="2477" formatCode="General">
                  <c:v>1.2591999899999999E-4</c:v>
                </c:pt>
                <c:pt idx="2478" formatCode="General">
                  <c:v>1.25999999E-4</c:v>
                </c:pt>
                <c:pt idx="2479" formatCode="General">
                  <c:v>1.2607999899999999E-4</c:v>
                </c:pt>
                <c:pt idx="2480" formatCode="General">
                  <c:v>1.26159999E-4</c:v>
                </c:pt>
                <c:pt idx="2481" formatCode="General">
                  <c:v>1.2623999899999999E-4</c:v>
                </c:pt>
                <c:pt idx="2482" formatCode="General">
                  <c:v>1.26319999E-4</c:v>
                </c:pt>
                <c:pt idx="2483" formatCode="General">
                  <c:v>1.2639999900000001E-4</c:v>
                </c:pt>
                <c:pt idx="2484" formatCode="General">
                  <c:v>1.26479999E-4</c:v>
                </c:pt>
                <c:pt idx="2485" formatCode="General">
                  <c:v>1.2655999900000001E-4</c:v>
                </c:pt>
                <c:pt idx="2486" formatCode="General">
                  <c:v>1.26639999E-4</c:v>
                </c:pt>
                <c:pt idx="2487" formatCode="General">
                  <c:v>1.2671999900000001E-4</c:v>
                </c:pt>
                <c:pt idx="2488" formatCode="General">
                  <c:v>1.26799999E-4</c:v>
                </c:pt>
                <c:pt idx="2489" formatCode="General">
                  <c:v>1.2687999900000001E-4</c:v>
                </c:pt>
                <c:pt idx="2490" formatCode="General">
                  <c:v>1.2695999899999999E-4</c:v>
                </c:pt>
                <c:pt idx="2491" formatCode="General">
                  <c:v>1.2703999900000001E-4</c:v>
                </c:pt>
                <c:pt idx="2492" formatCode="General">
                  <c:v>1.2711999899999999E-4</c:v>
                </c:pt>
                <c:pt idx="2493" formatCode="General">
                  <c:v>1.2719999900000001E-4</c:v>
                </c:pt>
                <c:pt idx="2494" formatCode="General">
                  <c:v>1.2727999899999999E-4</c:v>
                </c:pt>
                <c:pt idx="2495" formatCode="General">
                  <c:v>1.27359999E-4</c:v>
                </c:pt>
                <c:pt idx="2496" formatCode="General">
                  <c:v>1.2743999899999999E-4</c:v>
                </c:pt>
                <c:pt idx="2497" formatCode="General">
                  <c:v>1.27519999E-4</c:v>
                </c:pt>
                <c:pt idx="2498" formatCode="General">
                  <c:v>1.2759999899999999E-4</c:v>
                </c:pt>
                <c:pt idx="2499" formatCode="General">
                  <c:v>1.27679999E-4</c:v>
                </c:pt>
                <c:pt idx="2500" formatCode="General">
                  <c:v>1.2775999899999999E-4</c:v>
                </c:pt>
                <c:pt idx="2501" formatCode="General">
                  <c:v>1.27839999E-4</c:v>
                </c:pt>
                <c:pt idx="2502" formatCode="General">
                  <c:v>1.2791999900000001E-4</c:v>
                </c:pt>
                <c:pt idx="2503" formatCode="General">
                  <c:v>1.27999999E-4</c:v>
                </c:pt>
                <c:pt idx="2504" formatCode="General">
                  <c:v>1.2807999900000001E-4</c:v>
                </c:pt>
                <c:pt idx="2505" formatCode="General">
                  <c:v>1.28159999E-4</c:v>
                </c:pt>
                <c:pt idx="2506" formatCode="General">
                  <c:v>1.2823999900000001E-4</c:v>
                </c:pt>
                <c:pt idx="2507" formatCode="General">
                  <c:v>1.28319999E-4</c:v>
                </c:pt>
                <c:pt idx="2508" formatCode="General">
                  <c:v>1.2839999900000001E-4</c:v>
                </c:pt>
                <c:pt idx="2509" formatCode="General">
                  <c:v>1.2847999899999999E-4</c:v>
                </c:pt>
                <c:pt idx="2510" formatCode="General">
                  <c:v>1.2855999900000001E-4</c:v>
                </c:pt>
                <c:pt idx="2511" formatCode="General">
                  <c:v>1.2863999899999999E-4</c:v>
                </c:pt>
                <c:pt idx="2512" formatCode="General">
                  <c:v>1.28719999E-4</c:v>
                </c:pt>
                <c:pt idx="2513" formatCode="General">
                  <c:v>1.2879999899999999E-4</c:v>
                </c:pt>
                <c:pt idx="2514" formatCode="General">
                  <c:v>1.28879999E-4</c:v>
                </c:pt>
                <c:pt idx="2515" formatCode="General">
                  <c:v>1.2895999899999999E-4</c:v>
                </c:pt>
                <c:pt idx="2516" formatCode="General">
                  <c:v>1.29039999E-4</c:v>
                </c:pt>
                <c:pt idx="2517" formatCode="General">
                  <c:v>1.2911999899999999E-4</c:v>
                </c:pt>
                <c:pt idx="2518" formatCode="General">
                  <c:v>1.29199999E-4</c:v>
                </c:pt>
                <c:pt idx="2519" formatCode="General">
                  <c:v>1.2927999900000001E-4</c:v>
                </c:pt>
                <c:pt idx="2520" formatCode="General">
                  <c:v>1.29359999E-4</c:v>
                </c:pt>
                <c:pt idx="2521" formatCode="General">
                  <c:v>1.2943999900000001E-4</c:v>
                </c:pt>
                <c:pt idx="2522" formatCode="General">
                  <c:v>1.29519999E-4</c:v>
                </c:pt>
                <c:pt idx="2523" formatCode="General">
                  <c:v>1.2959999900000001E-4</c:v>
                </c:pt>
                <c:pt idx="2524" formatCode="General">
                  <c:v>1.29679999E-4</c:v>
                </c:pt>
                <c:pt idx="2525" formatCode="General">
                  <c:v>1.2975999900000001E-4</c:v>
                </c:pt>
                <c:pt idx="2526" formatCode="General">
                  <c:v>1.2983999899999999E-4</c:v>
                </c:pt>
                <c:pt idx="2527" formatCode="General">
                  <c:v>1.2991999900000001E-4</c:v>
                </c:pt>
                <c:pt idx="2528" formatCode="General">
                  <c:v>1.2999999899999999E-4</c:v>
                </c:pt>
                <c:pt idx="2529" formatCode="General">
                  <c:v>1.3007999900000001E-4</c:v>
                </c:pt>
                <c:pt idx="2530" formatCode="General">
                  <c:v>1.3015999899999999E-4</c:v>
                </c:pt>
                <c:pt idx="2531" formatCode="General">
                  <c:v>1.30239999E-4</c:v>
                </c:pt>
                <c:pt idx="2532" formatCode="General">
                  <c:v>1.3031999899999999E-4</c:v>
                </c:pt>
                <c:pt idx="2533" formatCode="General">
                  <c:v>1.30399999E-4</c:v>
                </c:pt>
                <c:pt idx="2534" formatCode="General">
                  <c:v>1.3047999899999999E-4</c:v>
                </c:pt>
                <c:pt idx="2535" formatCode="General">
                  <c:v>1.30559999E-4</c:v>
                </c:pt>
                <c:pt idx="2536" formatCode="General">
                  <c:v>1.3063999899999999E-4</c:v>
                </c:pt>
                <c:pt idx="2537" formatCode="General">
                  <c:v>1.30719999E-4</c:v>
                </c:pt>
                <c:pt idx="2538" formatCode="General">
                  <c:v>1.3079999900000001E-4</c:v>
                </c:pt>
                <c:pt idx="2539" formatCode="General">
                  <c:v>1.30879999E-4</c:v>
                </c:pt>
                <c:pt idx="2540" formatCode="General">
                  <c:v>1.3095999900000001E-4</c:v>
                </c:pt>
                <c:pt idx="2541" formatCode="General">
                  <c:v>1.31039999E-4</c:v>
                </c:pt>
                <c:pt idx="2542" formatCode="General">
                  <c:v>1.3111999900000001E-4</c:v>
                </c:pt>
                <c:pt idx="2543" formatCode="General">
                  <c:v>1.3119999899999999E-4</c:v>
                </c:pt>
                <c:pt idx="2544" formatCode="General">
                  <c:v>1.3127999900000001E-4</c:v>
                </c:pt>
                <c:pt idx="2545" formatCode="General">
                  <c:v>1.3135999899999999E-4</c:v>
                </c:pt>
                <c:pt idx="2546" formatCode="General">
                  <c:v>1.3143999900000001E-4</c:v>
                </c:pt>
                <c:pt idx="2547" formatCode="General">
                  <c:v>1.3151999899999999E-4</c:v>
                </c:pt>
                <c:pt idx="2548" formatCode="General">
                  <c:v>1.31599999E-4</c:v>
                </c:pt>
                <c:pt idx="2549" formatCode="General">
                  <c:v>1.3167999899999999E-4</c:v>
                </c:pt>
                <c:pt idx="2550" formatCode="General">
                  <c:v>1.31759999E-4</c:v>
                </c:pt>
                <c:pt idx="2551" formatCode="General">
                  <c:v>1.3183999899999999E-4</c:v>
                </c:pt>
                <c:pt idx="2552" formatCode="General">
                  <c:v>1.31919999E-4</c:v>
                </c:pt>
                <c:pt idx="2553" formatCode="General">
                  <c:v>1.3199999899999999E-4</c:v>
                </c:pt>
                <c:pt idx="2554" formatCode="General">
                  <c:v>1.32079999E-4</c:v>
                </c:pt>
                <c:pt idx="2555" formatCode="General">
                  <c:v>1.3215999900000001E-4</c:v>
                </c:pt>
                <c:pt idx="2556" formatCode="General">
                  <c:v>1.32239999E-4</c:v>
                </c:pt>
                <c:pt idx="2557" formatCode="General">
                  <c:v>1.3231999900000001E-4</c:v>
                </c:pt>
                <c:pt idx="2558" formatCode="General">
                  <c:v>1.32399999E-4</c:v>
                </c:pt>
                <c:pt idx="2559" formatCode="General">
                  <c:v>1.3247999900000001E-4</c:v>
                </c:pt>
                <c:pt idx="2560" formatCode="General">
                  <c:v>1.32559999E-4</c:v>
                </c:pt>
                <c:pt idx="2561" formatCode="General">
                  <c:v>1.3263999900000001E-4</c:v>
                </c:pt>
                <c:pt idx="2562" formatCode="General">
                  <c:v>1.3271999899999999E-4</c:v>
                </c:pt>
                <c:pt idx="2563" formatCode="General">
                  <c:v>1.3279999900000001E-4</c:v>
                </c:pt>
                <c:pt idx="2564" formatCode="General">
                  <c:v>1.3287999899999999E-4</c:v>
                </c:pt>
                <c:pt idx="2565" formatCode="General">
                  <c:v>1.32959999E-4</c:v>
                </c:pt>
                <c:pt idx="2566" formatCode="General">
                  <c:v>1.3303999899999999E-4</c:v>
                </c:pt>
                <c:pt idx="2567" formatCode="General">
                  <c:v>1.33119999E-4</c:v>
                </c:pt>
                <c:pt idx="2568" formatCode="General">
                  <c:v>1.3319999899999999E-4</c:v>
                </c:pt>
                <c:pt idx="2569" formatCode="General">
                  <c:v>1.33279999E-4</c:v>
                </c:pt>
                <c:pt idx="2570" formatCode="General">
                  <c:v>1.3335999899999999E-4</c:v>
                </c:pt>
                <c:pt idx="2571" formatCode="General">
                  <c:v>1.33439999E-4</c:v>
                </c:pt>
                <c:pt idx="2572" formatCode="General">
                  <c:v>1.3351999900000001E-4</c:v>
                </c:pt>
                <c:pt idx="2573" formatCode="General">
                  <c:v>1.33599999E-4</c:v>
                </c:pt>
                <c:pt idx="2574" formatCode="General">
                  <c:v>1.3367999900000001E-4</c:v>
                </c:pt>
                <c:pt idx="2575" formatCode="General">
                  <c:v>1.33759999E-4</c:v>
                </c:pt>
                <c:pt idx="2576" formatCode="General">
                  <c:v>1.3383999900000001E-4</c:v>
                </c:pt>
                <c:pt idx="2577" formatCode="General">
                  <c:v>1.33919999E-4</c:v>
                </c:pt>
                <c:pt idx="2578" formatCode="General">
                  <c:v>1.3399999900000001E-4</c:v>
                </c:pt>
                <c:pt idx="2579" formatCode="General">
                  <c:v>1.3407999899999999E-4</c:v>
                </c:pt>
                <c:pt idx="2580" formatCode="General">
                  <c:v>1.3415999900000001E-4</c:v>
                </c:pt>
                <c:pt idx="2581" formatCode="General">
                  <c:v>1.3423999899999999E-4</c:v>
                </c:pt>
                <c:pt idx="2582" formatCode="General">
                  <c:v>1.3431999900000001E-4</c:v>
                </c:pt>
                <c:pt idx="2583" formatCode="General">
                  <c:v>1.3439999899999999E-4</c:v>
                </c:pt>
                <c:pt idx="2584" formatCode="General">
                  <c:v>1.34479999E-4</c:v>
                </c:pt>
                <c:pt idx="2585" formatCode="General">
                  <c:v>1.3455999899999999E-4</c:v>
                </c:pt>
                <c:pt idx="2586" formatCode="General">
                  <c:v>1.34639999E-4</c:v>
                </c:pt>
                <c:pt idx="2587" formatCode="General">
                  <c:v>1.3471999899999999E-4</c:v>
                </c:pt>
                <c:pt idx="2588" formatCode="General">
                  <c:v>1.34799999E-4</c:v>
                </c:pt>
                <c:pt idx="2589" formatCode="General">
                  <c:v>1.3487999899999999E-4</c:v>
                </c:pt>
                <c:pt idx="2590" formatCode="General">
                  <c:v>1.34959999E-4</c:v>
                </c:pt>
                <c:pt idx="2591" formatCode="General">
                  <c:v>1.3503999900000001E-4</c:v>
                </c:pt>
                <c:pt idx="2592" formatCode="General">
                  <c:v>1.35119999E-4</c:v>
                </c:pt>
                <c:pt idx="2593" formatCode="General">
                  <c:v>1.3519999900000001E-4</c:v>
                </c:pt>
                <c:pt idx="2594" formatCode="General">
                  <c:v>1.35279999E-4</c:v>
                </c:pt>
                <c:pt idx="2595" formatCode="General">
                  <c:v>1.3535999900000001E-4</c:v>
                </c:pt>
                <c:pt idx="2596" formatCode="General">
                  <c:v>1.3543999899999999E-4</c:v>
                </c:pt>
                <c:pt idx="2597" formatCode="General">
                  <c:v>1.3551999900000001E-4</c:v>
                </c:pt>
                <c:pt idx="2598" formatCode="General">
                  <c:v>1.3559999899999999E-4</c:v>
                </c:pt>
                <c:pt idx="2599" formatCode="General">
                  <c:v>1.3567999900000001E-4</c:v>
                </c:pt>
                <c:pt idx="2600" formatCode="General">
                  <c:v>1.3575999899999999E-4</c:v>
                </c:pt>
                <c:pt idx="2601" formatCode="General">
                  <c:v>1.35839999E-4</c:v>
                </c:pt>
                <c:pt idx="2602" formatCode="General">
                  <c:v>1.3591999899999999E-4</c:v>
                </c:pt>
                <c:pt idx="2603" formatCode="General">
                  <c:v>1.35999999E-4</c:v>
                </c:pt>
                <c:pt idx="2604" formatCode="General">
                  <c:v>1.3607999899999999E-4</c:v>
                </c:pt>
                <c:pt idx="2605" formatCode="General">
                  <c:v>1.36159999E-4</c:v>
                </c:pt>
                <c:pt idx="2606" formatCode="General">
                  <c:v>1.3623999899999999E-4</c:v>
                </c:pt>
                <c:pt idx="2607" formatCode="General">
                  <c:v>1.36319999E-4</c:v>
                </c:pt>
                <c:pt idx="2608" formatCode="General">
                  <c:v>1.3639999900000001E-4</c:v>
                </c:pt>
                <c:pt idx="2609" formatCode="General">
                  <c:v>1.36479999E-4</c:v>
                </c:pt>
                <c:pt idx="2610" formatCode="General">
                  <c:v>1.3655999900000001E-4</c:v>
                </c:pt>
                <c:pt idx="2611" formatCode="General">
                  <c:v>1.36639999E-4</c:v>
                </c:pt>
                <c:pt idx="2612" formatCode="General">
                  <c:v>1.3671999900000001E-4</c:v>
                </c:pt>
                <c:pt idx="2613" formatCode="General">
                  <c:v>1.36799999E-4</c:v>
                </c:pt>
                <c:pt idx="2614" formatCode="General">
                  <c:v>1.3687999900000001E-4</c:v>
                </c:pt>
                <c:pt idx="2615" formatCode="General">
                  <c:v>1.3695999899999999E-4</c:v>
                </c:pt>
                <c:pt idx="2616" formatCode="General">
                  <c:v>1.3703999900000001E-4</c:v>
                </c:pt>
                <c:pt idx="2617" formatCode="General">
                  <c:v>1.3711999899999999E-4</c:v>
                </c:pt>
                <c:pt idx="2618" formatCode="General">
                  <c:v>1.37199999E-4</c:v>
                </c:pt>
                <c:pt idx="2619" formatCode="General">
                  <c:v>1.3727999899999999E-4</c:v>
                </c:pt>
                <c:pt idx="2620" formatCode="General">
                  <c:v>1.37359999E-4</c:v>
                </c:pt>
                <c:pt idx="2621" formatCode="General">
                  <c:v>1.3743999899999999E-4</c:v>
                </c:pt>
                <c:pt idx="2622" formatCode="General">
                  <c:v>1.37519999E-4</c:v>
                </c:pt>
                <c:pt idx="2623" formatCode="General">
                  <c:v>1.3759999899999999E-4</c:v>
                </c:pt>
                <c:pt idx="2624" formatCode="General">
                  <c:v>1.37679999E-4</c:v>
                </c:pt>
                <c:pt idx="2625" formatCode="General">
                  <c:v>1.3775999900000001E-4</c:v>
                </c:pt>
                <c:pt idx="2626" formatCode="General">
                  <c:v>1.37839999E-4</c:v>
                </c:pt>
                <c:pt idx="2627" formatCode="General">
                  <c:v>1.3791999900000001E-4</c:v>
                </c:pt>
                <c:pt idx="2628" formatCode="General">
                  <c:v>1.37999999E-4</c:v>
                </c:pt>
                <c:pt idx="2629" formatCode="General">
                  <c:v>1.3807999900000001E-4</c:v>
                </c:pt>
                <c:pt idx="2630" formatCode="General">
                  <c:v>1.38159999E-4</c:v>
                </c:pt>
                <c:pt idx="2631" formatCode="General">
                  <c:v>1.3823999900000001E-4</c:v>
                </c:pt>
                <c:pt idx="2632" formatCode="General">
                  <c:v>1.3831999899999999E-4</c:v>
                </c:pt>
                <c:pt idx="2633" formatCode="General">
                  <c:v>1.3839999900000001E-4</c:v>
                </c:pt>
                <c:pt idx="2634" formatCode="General">
                  <c:v>1.3847999899999999E-4</c:v>
                </c:pt>
                <c:pt idx="2635" formatCode="General">
                  <c:v>1.3855999900000001E-4</c:v>
                </c:pt>
                <c:pt idx="2636" formatCode="General">
                  <c:v>1.3863999899999999E-4</c:v>
                </c:pt>
                <c:pt idx="2637" formatCode="General">
                  <c:v>1.38719999E-4</c:v>
                </c:pt>
                <c:pt idx="2638" formatCode="General">
                  <c:v>1.3879999899999999E-4</c:v>
                </c:pt>
                <c:pt idx="2639" formatCode="General">
                  <c:v>1.38879999E-4</c:v>
                </c:pt>
                <c:pt idx="2640" formatCode="General">
                  <c:v>1.3895999899999999E-4</c:v>
                </c:pt>
                <c:pt idx="2641" formatCode="General">
                  <c:v>1.39039999E-4</c:v>
                </c:pt>
                <c:pt idx="2642" formatCode="General">
                  <c:v>1.3911999899999999E-4</c:v>
                </c:pt>
                <c:pt idx="2643" formatCode="General">
                  <c:v>1.39199999E-4</c:v>
                </c:pt>
                <c:pt idx="2644" formatCode="General">
                  <c:v>1.3927999900000001E-4</c:v>
                </c:pt>
                <c:pt idx="2645" formatCode="General">
                  <c:v>1.39359999E-4</c:v>
                </c:pt>
                <c:pt idx="2646" formatCode="General">
                  <c:v>1.3943999900000001E-4</c:v>
                </c:pt>
                <c:pt idx="2647" formatCode="General">
                  <c:v>1.39519999E-4</c:v>
                </c:pt>
                <c:pt idx="2648" formatCode="General">
                  <c:v>1.3959999900000001E-4</c:v>
                </c:pt>
                <c:pt idx="2649" formatCode="General">
                  <c:v>1.3967999899999999E-4</c:v>
                </c:pt>
                <c:pt idx="2650" formatCode="General">
                  <c:v>1.3975999900000001E-4</c:v>
                </c:pt>
                <c:pt idx="2651" formatCode="General">
                  <c:v>1.3983999899999999E-4</c:v>
                </c:pt>
                <c:pt idx="2652" formatCode="General">
                  <c:v>1.3991999900000001E-4</c:v>
                </c:pt>
                <c:pt idx="2653" formatCode="General">
                  <c:v>1.3999999899999999E-4</c:v>
                </c:pt>
                <c:pt idx="2654" formatCode="General">
                  <c:v>1.40079999E-4</c:v>
                </c:pt>
                <c:pt idx="2655" formatCode="General">
                  <c:v>1.4015999899999999E-4</c:v>
                </c:pt>
                <c:pt idx="2656" formatCode="General">
                  <c:v>1.40239999E-4</c:v>
                </c:pt>
                <c:pt idx="2657" formatCode="General">
                  <c:v>1.4031999899999999E-4</c:v>
                </c:pt>
                <c:pt idx="2658" formatCode="General">
                  <c:v>1.40399999E-4</c:v>
                </c:pt>
                <c:pt idx="2659" formatCode="General">
                  <c:v>1.4047999899999999E-4</c:v>
                </c:pt>
                <c:pt idx="2660" formatCode="General">
                  <c:v>1.40559999E-4</c:v>
                </c:pt>
                <c:pt idx="2661" formatCode="General">
                  <c:v>1.4063999900000001E-4</c:v>
                </c:pt>
                <c:pt idx="2662" formatCode="General">
                  <c:v>1.40719999E-4</c:v>
                </c:pt>
                <c:pt idx="2663" formatCode="General">
                  <c:v>1.4079999900000001E-4</c:v>
                </c:pt>
                <c:pt idx="2664" formatCode="General">
                  <c:v>1.40879999E-4</c:v>
                </c:pt>
                <c:pt idx="2665" formatCode="General">
                  <c:v>1.4095999900000001E-4</c:v>
                </c:pt>
                <c:pt idx="2666" formatCode="General">
                  <c:v>1.41039999E-4</c:v>
                </c:pt>
                <c:pt idx="2667" formatCode="General">
                  <c:v>1.4111999900000001E-4</c:v>
                </c:pt>
                <c:pt idx="2668" formatCode="General">
                  <c:v>1.4119999899999999E-4</c:v>
                </c:pt>
                <c:pt idx="2669" formatCode="General">
                  <c:v>1.4127999900000001E-4</c:v>
                </c:pt>
                <c:pt idx="2670" formatCode="General">
                  <c:v>1.4135999899999999E-4</c:v>
                </c:pt>
                <c:pt idx="2671" formatCode="General">
                  <c:v>1.4143999900000001E-4</c:v>
                </c:pt>
                <c:pt idx="2672" formatCode="General">
                  <c:v>1.4151999899999999E-4</c:v>
                </c:pt>
                <c:pt idx="2673" formatCode="General">
                  <c:v>1.41599999E-4</c:v>
                </c:pt>
                <c:pt idx="2674" formatCode="General">
                  <c:v>1.4167999899999999E-4</c:v>
                </c:pt>
                <c:pt idx="2675" formatCode="General">
                  <c:v>1.41759999E-4</c:v>
                </c:pt>
                <c:pt idx="2676" formatCode="General">
                  <c:v>1.4183999899999999E-4</c:v>
                </c:pt>
                <c:pt idx="2677" formatCode="General">
                  <c:v>1.41919999E-4</c:v>
                </c:pt>
                <c:pt idx="2678" formatCode="General">
                  <c:v>1.4199999900000001E-4</c:v>
                </c:pt>
                <c:pt idx="2679" formatCode="General">
                  <c:v>1.42079999E-4</c:v>
                </c:pt>
                <c:pt idx="2680" formatCode="General">
                  <c:v>1.4215999900000001E-4</c:v>
                </c:pt>
                <c:pt idx="2681" formatCode="General">
                  <c:v>1.42239999E-4</c:v>
                </c:pt>
                <c:pt idx="2682" formatCode="General">
                  <c:v>1.4231999900000001E-4</c:v>
                </c:pt>
                <c:pt idx="2683" formatCode="General">
                  <c:v>1.42399999E-4</c:v>
                </c:pt>
                <c:pt idx="2684" formatCode="General">
                  <c:v>1.4247999900000001E-4</c:v>
                </c:pt>
                <c:pt idx="2685" formatCode="General">
                  <c:v>1.4255999899999999E-4</c:v>
                </c:pt>
                <c:pt idx="2686" formatCode="General">
                  <c:v>1.4263999900000001E-4</c:v>
                </c:pt>
                <c:pt idx="2687" formatCode="General">
                  <c:v>1.4271999899999999E-4</c:v>
                </c:pt>
                <c:pt idx="2688" formatCode="General">
                  <c:v>1.4279999900000001E-4</c:v>
                </c:pt>
                <c:pt idx="2689" formatCode="General">
                  <c:v>1.4287999899999999E-4</c:v>
                </c:pt>
                <c:pt idx="2690" formatCode="General">
                  <c:v>1.42959999E-4</c:v>
                </c:pt>
                <c:pt idx="2691" formatCode="General">
                  <c:v>1.4303999899999999E-4</c:v>
                </c:pt>
                <c:pt idx="2692" formatCode="General">
                  <c:v>1.43119999E-4</c:v>
                </c:pt>
                <c:pt idx="2693" formatCode="General">
                  <c:v>1.4319999899999999E-4</c:v>
                </c:pt>
                <c:pt idx="2694" formatCode="General">
                  <c:v>1.43279999E-4</c:v>
                </c:pt>
                <c:pt idx="2695" formatCode="General">
                  <c:v>1.4335999899999999E-4</c:v>
                </c:pt>
                <c:pt idx="2696" formatCode="General">
                  <c:v>1.43439999E-4</c:v>
                </c:pt>
                <c:pt idx="2697" formatCode="General">
                  <c:v>1.4351999900000001E-4</c:v>
                </c:pt>
                <c:pt idx="2698" formatCode="General">
                  <c:v>1.43599999E-4</c:v>
                </c:pt>
                <c:pt idx="2699" formatCode="General">
                  <c:v>1.4367999900000001E-4</c:v>
                </c:pt>
                <c:pt idx="2700" formatCode="General">
                  <c:v>1.43759999E-4</c:v>
                </c:pt>
                <c:pt idx="2701" formatCode="General">
                  <c:v>1.4383999900000001E-4</c:v>
                </c:pt>
                <c:pt idx="2702" formatCode="General">
                  <c:v>1.4391999899999999E-4</c:v>
                </c:pt>
                <c:pt idx="2703" formatCode="General">
                  <c:v>1.4399999900000001E-4</c:v>
                </c:pt>
                <c:pt idx="2704" formatCode="General">
                  <c:v>1.4407999899999999E-4</c:v>
                </c:pt>
                <c:pt idx="2705" formatCode="General">
                  <c:v>1.4415999900000001E-4</c:v>
                </c:pt>
                <c:pt idx="2706" formatCode="General">
                  <c:v>1.4423999899999999E-4</c:v>
                </c:pt>
                <c:pt idx="2707" formatCode="General">
                  <c:v>1.44319999E-4</c:v>
                </c:pt>
                <c:pt idx="2708" formatCode="General">
                  <c:v>1.4439999899999999E-4</c:v>
                </c:pt>
                <c:pt idx="2709" formatCode="General">
                  <c:v>1.44479999E-4</c:v>
                </c:pt>
                <c:pt idx="2710" formatCode="General">
                  <c:v>1.4455999899999999E-4</c:v>
                </c:pt>
                <c:pt idx="2711" formatCode="General">
                  <c:v>1.44639999E-4</c:v>
                </c:pt>
                <c:pt idx="2712" formatCode="General">
                  <c:v>1.4471999899999999E-4</c:v>
                </c:pt>
                <c:pt idx="2713" formatCode="General">
                  <c:v>1.44799999E-4</c:v>
                </c:pt>
                <c:pt idx="2714" formatCode="General">
                  <c:v>1.4487999900000001E-4</c:v>
                </c:pt>
                <c:pt idx="2715" formatCode="General">
                  <c:v>1.44959999E-4</c:v>
                </c:pt>
                <c:pt idx="2716" formatCode="General">
                  <c:v>1.4503999900000001E-4</c:v>
                </c:pt>
                <c:pt idx="2717" formatCode="General">
                  <c:v>1.45119999E-4</c:v>
                </c:pt>
                <c:pt idx="2718" formatCode="General">
                  <c:v>1.4519999900000001E-4</c:v>
                </c:pt>
                <c:pt idx="2719" formatCode="General">
                  <c:v>1.45279999E-4</c:v>
                </c:pt>
                <c:pt idx="2720" formatCode="General">
                  <c:v>1.4535999900000001E-4</c:v>
                </c:pt>
                <c:pt idx="2721" formatCode="General">
                  <c:v>1.4543999899999999E-4</c:v>
                </c:pt>
                <c:pt idx="2722" formatCode="General">
                  <c:v>1.4551999900000001E-4</c:v>
                </c:pt>
                <c:pt idx="2723" formatCode="General">
                  <c:v>1.4559999899999999E-4</c:v>
                </c:pt>
                <c:pt idx="2724" formatCode="General">
                  <c:v>1.4567999900000001E-4</c:v>
                </c:pt>
                <c:pt idx="2725" formatCode="General">
                  <c:v>1.4575999899999999E-4</c:v>
                </c:pt>
                <c:pt idx="2726" formatCode="General">
                  <c:v>1.45839999E-4</c:v>
                </c:pt>
                <c:pt idx="2727" formatCode="General">
                  <c:v>1.4591999899999999E-4</c:v>
                </c:pt>
                <c:pt idx="2728" formatCode="General">
                  <c:v>1.45999999E-4</c:v>
                </c:pt>
                <c:pt idx="2729" formatCode="General">
                  <c:v>1.4607999899999999E-4</c:v>
                </c:pt>
                <c:pt idx="2730" formatCode="General">
                  <c:v>1.46159999E-4</c:v>
                </c:pt>
                <c:pt idx="2731" formatCode="General">
                  <c:v>1.4623999900000001E-4</c:v>
                </c:pt>
                <c:pt idx="2732" formatCode="General">
                  <c:v>1.46319999E-4</c:v>
                </c:pt>
                <c:pt idx="2733" formatCode="General">
                  <c:v>1.4639999900000001E-4</c:v>
                </c:pt>
                <c:pt idx="2734" formatCode="General">
                  <c:v>1.46479999E-4</c:v>
                </c:pt>
                <c:pt idx="2735" formatCode="General">
                  <c:v>1.4655999900000001E-4</c:v>
                </c:pt>
                <c:pt idx="2736" formatCode="General">
                  <c:v>1.46639999E-4</c:v>
                </c:pt>
                <c:pt idx="2737" formatCode="General">
                  <c:v>1.4671999900000001E-4</c:v>
                </c:pt>
                <c:pt idx="2738" formatCode="General">
                  <c:v>1.4679999899999999E-4</c:v>
                </c:pt>
                <c:pt idx="2739" formatCode="General">
                  <c:v>1.4687999900000001E-4</c:v>
                </c:pt>
                <c:pt idx="2740" formatCode="General">
                  <c:v>1.4695999899999999E-4</c:v>
                </c:pt>
                <c:pt idx="2741" formatCode="General">
                  <c:v>1.4703999900000001E-4</c:v>
                </c:pt>
                <c:pt idx="2742" formatCode="General">
                  <c:v>1.4711999899999999E-4</c:v>
                </c:pt>
                <c:pt idx="2743" formatCode="General">
                  <c:v>1.47199999E-4</c:v>
                </c:pt>
                <c:pt idx="2744" formatCode="General">
                  <c:v>1.4727999899999999E-4</c:v>
                </c:pt>
                <c:pt idx="2745" formatCode="General">
                  <c:v>1.47359999E-4</c:v>
                </c:pt>
                <c:pt idx="2746" formatCode="General">
                  <c:v>1.4743999899999999E-4</c:v>
                </c:pt>
                <c:pt idx="2747" formatCode="General">
                  <c:v>1.47519999E-4</c:v>
                </c:pt>
                <c:pt idx="2748" formatCode="General">
                  <c:v>1.4759999899999999E-4</c:v>
                </c:pt>
                <c:pt idx="2749" formatCode="General">
                  <c:v>1.47679999E-4</c:v>
                </c:pt>
                <c:pt idx="2750" formatCode="General">
                  <c:v>1.4775999900000001E-4</c:v>
                </c:pt>
                <c:pt idx="2751" formatCode="General">
                  <c:v>1.47839999E-4</c:v>
                </c:pt>
                <c:pt idx="2752" formatCode="General">
                  <c:v>1.4791999900000001E-4</c:v>
                </c:pt>
                <c:pt idx="2753" formatCode="General">
                  <c:v>1.47999999E-4</c:v>
                </c:pt>
                <c:pt idx="2754" formatCode="General">
                  <c:v>1.4807999900000001E-4</c:v>
                </c:pt>
                <c:pt idx="2755" formatCode="General">
                  <c:v>1.4815999899999999E-4</c:v>
                </c:pt>
                <c:pt idx="2756" formatCode="General">
                  <c:v>1.4823999900000001E-4</c:v>
                </c:pt>
                <c:pt idx="2757" formatCode="General">
                  <c:v>1.4831999899999999E-4</c:v>
                </c:pt>
                <c:pt idx="2758" formatCode="General">
                  <c:v>1.4839999900000001E-4</c:v>
                </c:pt>
                <c:pt idx="2759" formatCode="General">
                  <c:v>1.4847999899999999E-4</c:v>
                </c:pt>
                <c:pt idx="2760" formatCode="General">
                  <c:v>1.48559999E-4</c:v>
                </c:pt>
                <c:pt idx="2761" formatCode="General">
                  <c:v>1.4863999899999999E-4</c:v>
                </c:pt>
                <c:pt idx="2762" formatCode="General">
                  <c:v>1.48719999E-4</c:v>
                </c:pt>
                <c:pt idx="2763" formatCode="General">
                  <c:v>1.4879999899999999E-4</c:v>
                </c:pt>
                <c:pt idx="2764" formatCode="General">
                  <c:v>1.48879999E-4</c:v>
                </c:pt>
                <c:pt idx="2765" formatCode="General">
                  <c:v>1.4895999899999999E-4</c:v>
                </c:pt>
                <c:pt idx="2766" formatCode="General">
                  <c:v>1.49039999E-4</c:v>
                </c:pt>
                <c:pt idx="2767" formatCode="General">
                  <c:v>1.4911999900000001E-4</c:v>
                </c:pt>
                <c:pt idx="2768" formatCode="General">
                  <c:v>1.49199999E-4</c:v>
                </c:pt>
                <c:pt idx="2769" formatCode="General">
                  <c:v>1.4927999900000001E-4</c:v>
                </c:pt>
                <c:pt idx="2770" formatCode="General">
                  <c:v>1.49359999E-4</c:v>
                </c:pt>
                <c:pt idx="2771" formatCode="General">
                  <c:v>1.4943999900000001E-4</c:v>
                </c:pt>
                <c:pt idx="2772" formatCode="General">
                  <c:v>1.49519999E-4</c:v>
                </c:pt>
                <c:pt idx="2773" formatCode="General">
                  <c:v>1.4959999900000001E-4</c:v>
                </c:pt>
                <c:pt idx="2774" formatCode="General">
                  <c:v>1.4967999899999999E-4</c:v>
                </c:pt>
                <c:pt idx="2775" formatCode="General">
                  <c:v>1.4975999900000001E-4</c:v>
                </c:pt>
                <c:pt idx="2776" formatCode="General">
                  <c:v>1.4983999899999999E-4</c:v>
                </c:pt>
                <c:pt idx="2777" formatCode="General">
                  <c:v>1.4991999900000001E-4</c:v>
                </c:pt>
                <c:pt idx="2778" formatCode="General">
                  <c:v>1.4999999899999999E-4</c:v>
                </c:pt>
                <c:pt idx="2779" formatCode="General">
                  <c:v>1.50079999E-4</c:v>
                </c:pt>
                <c:pt idx="2780" formatCode="General">
                  <c:v>1.5015999899999999E-4</c:v>
                </c:pt>
                <c:pt idx="2781" formatCode="General">
                  <c:v>1.50239999E-4</c:v>
                </c:pt>
                <c:pt idx="2782" formatCode="General">
                  <c:v>1.5031999899999999E-4</c:v>
                </c:pt>
                <c:pt idx="2783" formatCode="General">
                  <c:v>1.50399999E-4</c:v>
                </c:pt>
                <c:pt idx="2784" formatCode="General">
                  <c:v>1.5047999900000001E-4</c:v>
                </c:pt>
                <c:pt idx="2785" formatCode="General">
                  <c:v>1.50559999E-4</c:v>
                </c:pt>
                <c:pt idx="2786" formatCode="General">
                  <c:v>1.5063999900000001E-4</c:v>
                </c:pt>
                <c:pt idx="2787" formatCode="General">
                  <c:v>1.50719999E-4</c:v>
                </c:pt>
                <c:pt idx="2788" formatCode="General">
                  <c:v>1.5079999900000001E-4</c:v>
                </c:pt>
                <c:pt idx="2789" formatCode="General">
                  <c:v>1.50879999E-4</c:v>
                </c:pt>
                <c:pt idx="2790" formatCode="General">
                  <c:v>1.5095999900000001E-4</c:v>
                </c:pt>
                <c:pt idx="2791" formatCode="General">
                  <c:v>1.5103999899999999E-4</c:v>
                </c:pt>
                <c:pt idx="2792" formatCode="General">
                  <c:v>1.5111999900000001E-4</c:v>
                </c:pt>
                <c:pt idx="2793" formatCode="General">
                  <c:v>1.5119999899999999E-4</c:v>
                </c:pt>
                <c:pt idx="2794" formatCode="General">
                  <c:v>1.5127999900000001E-4</c:v>
                </c:pt>
                <c:pt idx="2795" formatCode="General">
                  <c:v>1.5135999899999999E-4</c:v>
                </c:pt>
                <c:pt idx="2796" formatCode="General">
                  <c:v>1.51439999E-4</c:v>
                </c:pt>
                <c:pt idx="2797" formatCode="General">
                  <c:v>1.5151999899999999E-4</c:v>
                </c:pt>
                <c:pt idx="2798" formatCode="General">
                  <c:v>1.51599999E-4</c:v>
                </c:pt>
                <c:pt idx="2799" formatCode="General">
                  <c:v>1.5167999899999999E-4</c:v>
                </c:pt>
                <c:pt idx="2800" formatCode="General">
                  <c:v>1.51759999E-4</c:v>
                </c:pt>
                <c:pt idx="2801" formatCode="General">
                  <c:v>1.5183999899999999E-4</c:v>
                </c:pt>
                <c:pt idx="2802" formatCode="General">
                  <c:v>1.51919999E-4</c:v>
                </c:pt>
                <c:pt idx="2803" formatCode="General">
                  <c:v>1.5199999900000001E-4</c:v>
                </c:pt>
                <c:pt idx="2804" formatCode="General">
                  <c:v>1.52079999E-4</c:v>
                </c:pt>
                <c:pt idx="2805" formatCode="General">
                  <c:v>1.5215999900000001E-4</c:v>
                </c:pt>
                <c:pt idx="2806" formatCode="General">
                  <c:v>1.52239999E-4</c:v>
                </c:pt>
                <c:pt idx="2807" formatCode="General">
                  <c:v>1.5231999900000001E-4</c:v>
                </c:pt>
                <c:pt idx="2808" formatCode="General">
                  <c:v>1.5239999899999999E-4</c:v>
                </c:pt>
                <c:pt idx="2809" formatCode="General">
                  <c:v>1.5247999900000001E-4</c:v>
                </c:pt>
                <c:pt idx="2810" formatCode="General">
                  <c:v>1.5255999899999999E-4</c:v>
                </c:pt>
                <c:pt idx="2811" formatCode="General">
                  <c:v>1.5263999900000001E-4</c:v>
                </c:pt>
                <c:pt idx="2812" formatCode="General">
                  <c:v>1.5271999899999999E-4</c:v>
                </c:pt>
                <c:pt idx="2813" formatCode="General">
                  <c:v>1.52799999E-4</c:v>
                </c:pt>
                <c:pt idx="2814" formatCode="General">
                  <c:v>1.5287999899999999E-4</c:v>
                </c:pt>
                <c:pt idx="2815" formatCode="General">
                  <c:v>1.52959999E-4</c:v>
                </c:pt>
                <c:pt idx="2816" formatCode="General">
                  <c:v>1.5303999899999999E-4</c:v>
                </c:pt>
                <c:pt idx="2817" formatCode="General">
                  <c:v>1.53119999E-4</c:v>
                </c:pt>
                <c:pt idx="2818" formatCode="General">
                  <c:v>1.5319999899999999E-4</c:v>
                </c:pt>
                <c:pt idx="2819" formatCode="General">
                  <c:v>1.53279999E-4</c:v>
                </c:pt>
                <c:pt idx="2820" formatCode="General">
                  <c:v>1.5335999900000001E-4</c:v>
                </c:pt>
                <c:pt idx="2821" formatCode="General">
                  <c:v>1.53439999E-4</c:v>
                </c:pt>
                <c:pt idx="2822" formatCode="General">
                  <c:v>1.5351999900000001E-4</c:v>
                </c:pt>
                <c:pt idx="2823" formatCode="General">
                  <c:v>1.53599999E-4</c:v>
                </c:pt>
                <c:pt idx="2824" formatCode="General">
                  <c:v>1.5367999900000001E-4</c:v>
                </c:pt>
                <c:pt idx="2825" formatCode="General">
                  <c:v>1.53759999E-4</c:v>
                </c:pt>
                <c:pt idx="2826" formatCode="General">
                  <c:v>1.5383999900000001E-4</c:v>
                </c:pt>
                <c:pt idx="2827" formatCode="General">
                  <c:v>1.5391999899999999E-4</c:v>
                </c:pt>
                <c:pt idx="2828" formatCode="General">
                  <c:v>1.5399999900000001E-4</c:v>
                </c:pt>
                <c:pt idx="2829" formatCode="General">
                  <c:v>1.5407999899999999E-4</c:v>
                </c:pt>
                <c:pt idx="2830" formatCode="General">
                  <c:v>1.5415999900000001E-4</c:v>
                </c:pt>
                <c:pt idx="2831" formatCode="General">
                  <c:v>1.5423999899999999E-4</c:v>
                </c:pt>
                <c:pt idx="2832" formatCode="General">
                  <c:v>1.54319999E-4</c:v>
                </c:pt>
                <c:pt idx="2833" formatCode="General">
                  <c:v>1.5439999899999999E-4</c:v>
                </c:pt>
                <c:pt idx="2834" formatCode="General">
                  <c:v>1.54479999E-4</c:v>
                </c:pt>
                <c:pt idx="2835" formatCode="General">
                  <c:v>1.5455999899999999E-4</c:v>
                </c:pt>
                <c:pt idx="2836" formatCode="General">
                  <c:v>1.54639999E-4</c:v>
                </c:pt>
                <c:pt idx="2837" formatCode="General">
                  <c:v>1.5471999900000001E-4</c:v>
                </c:pt>
                <c:pt idx="2838" formatCode="General">
                  <c:v>1.54799999E-4</c:v>
                </c:pt>
                <c:pt idx="2839" formatCode="General">
                  <c:v>1.5487999900000001E-4</c:v>
                </c:pt>
                <c:pt idx="2840" formatCode="General">
                  <c:v>1.54959999E-4</c:v>
                </c:pt>
                <c:pt idx="2841" formatCode="General">
                  <c:v>1.5503999900000001E-4</c:v>
                </c:pt>
                <c:pt idx="2842" formatCode="General">
                  <c:v>1.55119999E-4</c:v>
                </c:pt>
                <c:pt idx="2843" formatCode="General">
                  <c:v>1.5519999900000001E-4</c:v>
                </c:pt>
                <c:pt idx="2844" formatCode="General">
                  <c:v>1.5527999899999999E-4</c:v>
                </c:pt>
                <c:pt idx="2845" formatCode="General">
                  <c:v>1.5535999900000001E-4</c:v>
                </c:pt>
                <c:pt idx="2846" formatCode="General">
                  <c:v>1.5543999899999999E-4</c:v>
                </c:pt>
                <c:pt idx="2847" formatCode="General">
                  <c:v>1.5551999900000001E-4</c:v>
                </c:pt>
                <c:pt idx="2848" formatCode="General">
                  <c:v>1.5559999899999999E-4</c:v>
                </c:pt>
                <c:pt idx="2849" formatCode="General">
                  <c:v>1.55679999E-4</c:v>
                </c:pt>
                <c:pt idx="2850" formatCode="General">
                  <c:v>1.5575999899999999E-4</c:v>
                </c:pt>
                <c:pt idx="2851" formatCode="General">
                  <c:v>1.55839999E-4</c:v>
                </c:pt>
                <c:pt idx="2852" formatCode="General">
                  <c:v>1.5591999899999999E-4</c:v>
                </c:pt>
                <c:pt idx="2853" formatCode="General">
                  <c:v>1.55999999E-4</c:v>
                </c:pt>
                <c:pt idx="2854" formatCode="General">
                  <c:v>1.5607999899999999E-4</c:v>
                </c:pt>
                <c:pt idx="2855" formatCode="General">
                  <c:v>1.56159999E-4</c:v>
                </c:pt>
                <c:pt idx="2856" formatCode="General">
                  <c:v>1.5623999900000001E-4</c:v>
                </c:pt>
                <c:pt idx="2857" formatCode="General">
                  <c:v>1.56319999E-4</c:v>
                </c:pt>
                <c:pt idx="2858" formatCode="General">
                  <c:v>1.5639999900000001E-4</c:v>
                </c:pt>
                <c:pt idx="2859" formatCode="General">
                  <c:v>1.56479999E-4</c:v>
                </c:pt>
                <c:pt idx="2860" formatCode="General">
                  <c:v>1.5655999900000001E-4</c:v>
                </c:pt>
                <c:pt idx="2861" formatCode="General">
                  <c:v>1.56639999E-4</c:v>
                </c:pt>
                <c:pt idx="2862" formatCode="General">
                  <c:v>1.5671999900000001E-4</c:v>
                </c:pt>
                <c:pt idx="2863" formatCode="General">
                  <c:v>1.5679999899999999E-4</c:v>
                </c:pt>
                <c:pt idx="2864" formatCode="General">
                  <c:v>1.5687999900000001E-4</c:v>
                </c:pt>
                <c:pt idx="2865" formatCode="General">
                  <c:v>1.5695999899999999E-4</c:v>
                </c:pt>
                <c:pt idx="2866" formatCode="General">
                  <c:v>1.57039999E-4</c:v>
                </c:pt>
                <c:pt idx="2867" formatCode="General">
                  <c:v>1.5711999899999999E-4</c:v>
                </c:pt>
                <c:pt idx="2868" formatCode="General">
                  <c:v>1.57199999E-4</c:v>
                </c:pt>
                <c:pt idx="2869" formatCode="General">
                  <c:v>1.5727999899999999E-4</c:v>
                </c:pt>
                <c:pt idx="2870" formatCode="General">
                  <c:v>1.57359999E-4</c:v>
                </c:pt>
                <c:pt idx="2871" formatCode="General">
                  <c:v>1.5743999899999999E-4</c:v>
                </c:pt>
                <c:pt idx="2872" formatCode="General">
                  <c:v>1.57519999E-4</c:v>
                </c:pt>
                <c:pt idx="2873" formatCode="General">
                  <c:v>1.5759999900000001E-4</c:v>
                </c:pt>
                <c:pt idx="2874" formatCode="General">
                  <c:v>1.57679999E-4</c:v>
                </c:pt>
                <c:pt idx="2875" formatCode="General">
                  <c:v>1.5775999900000001E-4</c:v>
                </c:pt>
                <c:pt idx="2876" formatCode="General">
                  <c:v>1.57839999E-4</c:v>
                </c:pt>
                <c:pt idx="2877" formatCode="General">
                  <c:v>1.5791999900000001E-4</c:v>
                </c:pt>
                <c:pt idx="2878" formatCode="General">
                  <c:v>1.57999999E-4</c:v>
                </c:pt>
                <c:pt idx="2879" formatCode="General">
                  <c:v>1.5807999900000001E-4</c:v>
                </c:pt>
                <c:pt idx="2880" formatCode="General">
                  <c:v>1.5815999899999999E-4</c:v>
                </c:pt>
                <c:pt idx="2881" formatCode="General">
                  <c:v>1.5823999900000001E-4</c:v>
                </c:pt>
                <c:pt idx="2882" formatCode="General">
                  <c:v>1.5831999899999999E-4</c:v>
                </c:pt>
                <c:pt idx="2883" formatCode="General">
                  <c:v>1.5839999900000001E-4</c:v>
                </c:pt>
                <c:pt idx="2884" formatCode="General">
                  <c:v>1.5847999899999999E-4</c:v>
                </c:pt>
                <c:pt idx="2885" formatCode="General">
                  <c:v>1.58559999E-4</c:v>
                </c:pt>
                <c:pt idx="2886" formatCode="General">
                  <c:v>1.5863999899999999E-4</c:v>
                </c:pt>
                <c:pt idx="2887" formatCode="General">
                  <c:v>1.58719999E-4</c:v>
                </c:pt>
                <c:pt idx="2888" formatCode="General">
                  <c:v>1.5879999899999999E-4</c:v>
                </c:pt>
                <c:pt idx="2889" formatCode="General">
                  <c:v>1.58879999E-4</c:v>
                </c:pt>
                <c:pt idx="2890" formatCode="General">
                  <c:v>1.5895999900000001E-4</c:v>
                </c:pt>
                <c:pt idx="2891" formatCode="General">
                  <c:v>1.59039999E-4</c:v>
                </c:pt>
                <c:pt idx="2892" formatCode="General">
                  <c:v>1.5911999900000001E-4</c:v>
                </c:pt>
                <c:pt idx="2893" formatCode="General">
                  <c:v>1.59199999E-4</c:v>
                </c:pt>
                <c:pt idx="2894" formatCode="General">
                  <c:v>1.5927999900000001E-4</c:v>
                </c:pt>
                <c:pt idx="2895" formatCode="General">
                  <c:v>1.59359999E-4</c:v>
                </c:pt>
                <c:pt idx="2896" formatCode="General">
                  <c:v>1.5943999900000001E-4</c:v>
                </c:pt>
                <c:pt idx="2897" formatCode="General">
                  <c:v>1.5951999899999999E-4</c:v>
                </c:pt>
                <c:pt idx="2898" formatCode="General">
                  <c:v>1.5959999900000001E-4</c:v>
                </c:pt>
                <c:pt idx="2899" formatCode="General">
                  <c:v>1.5967999899999999E-4</c:v>
                </c:pt>
                <c:pt idx="2900" formatCode="General">
                  <c:v>1.5975999900000001E-4</c:v>
                </c:pt>
                <c:pt idx="2901" formatCode="General">
                  <c:v>1.5983999899999999E-4</c:v>
                </c:pt>
                <c:pt idx="2902" formatCode="General">
                  <c:v>1.59919999E-4</c:v>
                </c:pt>
                <c:pt idx="2903" formatCode="General">
                  <c:v>1.5999999899999999E-4</c:v>
                </c:pt>
                <c:pt idx="2904" formatCode="General">
                  <c:v>1.60079999E-4</c:v>
                </c:pt>
                <c:pt idx="2905" formatCode="General">
                  <c:v>1.6015999899999999E-4</c:v>
                </c:pt>
                <c:pt idx="2906" formatCode="General">
                  <c:v>1.60239999E-4</c:v>
                </c:pt>
                <c:pt idx="2907" formatCode="General">
                  <c:v>1.6031999899999999E-4</c:v>
                </c:pt>
                <c:pt idx="2908" formatCode="General">
                  <c:v>1.60399999E-4</c:v>
                </c:pt>
                <c:pt idx="2909" formatCode="General">
                  <c:v>1.6047999900000001E-4</c:v>
                </c:pt>
                <c:pt idx="2910" formatCode="General">
                  <c:v>1.60559999E-4</c:v>
                </c:pt>
                <c:pt idx="2911" formatCode="General">
                  <c:v>1.6063999900000001E-4</c:v>
                </c:pt>
                <c:pt idx="2912" formatCode="General">
                  <c:v>1.60719999E-4</c:v>
                </c:pt>
                <c:pt idx="2913" formatCode="General">
                  <c:v>1.6079999900000001E-4</c:v>
                </c:pt>
                <c:pt idx="2914" formatCode="General">
                  <c:v>1.60879999E-4</c:v>
                </c:pt>
                <c:pt idx="2915" formatCode="General">
                  <c:v>1.6095999900000001E-4</c:v>
                </c:pt>
                <c:pt idx="2916" formatCode="General">
                  <c:v>1.6103999899999999E-4</c:v>
                </c:pt>
                <c:pt idx="2917" formatCode="General">
                  <c:v>1.6111999900000001E-4</c:v>
                </c:pt>
                <c:pt idx="2918" formatCode="General">
                  <c:v>1.6119999899999999E-4</c:v>
                </c:pt>
                <c:pt idx="2919" formatCode="General">
                  <c:v>1.61279999E-4</c:v>
                </c:pt>
                <c:pt idx="2920" formatCode="General">
                  <c:v>1.6135999899999999E-4</c:v>
                </c:pt>
                <c:pt idx="2921" formatCode="General">
                  <c:v>1.61439999E-4</c:v>
                </c:pt>
                <c:pt idx="2922" formatCode="General">
                  <c:v>1.6151999899999999E-4</c:v>
                </c:pt>
                <c:pt idx="2923" formatCode="General">
                  <c:v>1.61599999E-4</c:v>
                </c:pt>
                <c:pt idx="2924" formatCode="General">
                  <c:v>1.6167999899999999E-4</c:v>
                </c:pt>
                <c:pt idx="2925" formatCode="General">
                  <c:v>1.61759999E-4</c:v>
                </c:pt>
                <c:pt idx="2926" formatCode="General">
                  <c:v>1.6183999900000001E-4</c:v>
                </c:pt>
                <c:pt idx="2927" formatCode="General">
                  <c:v>1.61919999E-4</c:v>
                </c:pt>
                <c:pt idx="2928" formatCode="General">
                  <c:v>1.6199999900000001E-4</c:v>
                </c:pt>
                <c:pt idx="2929" formatCode="General">
                  <c:v>1.62079999E-4</c:v>
                </c:pt>
                <c:pt idx="2930" formatCode="General">
                  <c:v>1.6215999900000001E-4</c:v>
                </c:pt>
                <c:pt idx="2931" formatCode="General">
                  <c:v>1.62239999E-4</c:v>
                </c:pt>
                <c:pt idx="2932" formatCode="General">
                  <c:v>1.6231999900000001E-4</c:v>
                </c:pt>
                <c:pt idx="2933" formatCode="General">
                  <c:v>1.6239999899999999E-4</c:v>
                </c:pt>
                <c:pt idx="2934" formatCode="General">
                  <c:v>1.6247999900000001E-4</c:v>
                </c:pt>
                <c:pt idx="2935" formatCode="General">
                  <c:v>1.6255999899999999E-4</c:v>
                </c:pt>
                <c:pt idx="2936" formatCode="General">
                  <c:v>1.6263999900000001E-4</c:v>
                </c:pt>
                <c:pt idx="2937" formatCode="General">
                  <c:v>1.6271999899999999E-4</c:v>
                </c:pt>
                <c:pt idx="2938" formatCode="General">
                  <c:v>1.62799999E-4</c:v>
                </c:pt>
                <c:pt idx="2939" formatCode="General">
                  <c:v>1.6287999899999999E-4</c:v>
                </c:pt>
                <c:pt idx="2940" formatCode="General">
                  <c:v>1.62959999E-4</c:v>
                </c:pt>
                <c:pt idx="2941" formatCode="General">
                  <c:v>1.6303999899999999E-4</c:v>
                </c:pt>
                <c:pt idx="2942" formatCode="General">
                  <c:v>1.63119999E-4</c:v>
                </c:pt>
                <c:pt idx="2943" formatCode="General">
                  <c:v>1.6319999900000001E-4</c:v>
                </c:pt>
                <c:pt idx="2944" formatCode="General">
                  <c:v>1.63279999E-4</c:v>
                </c:pt>
                <c:pt idx="2945" formatCode="General">
                  <c:v>1.6335999900000001E-4</c:v>
                </c:pt>
                <c:pt idx="2946" formatCode="General">
                  <c:v>1.63439999E-4</c:v>
                </c:pt>
                <c:pt idx="2947" formatCode="General">
                  <c:v>1.6351999900000001E-4</c:v>
                </c:pt>
                <c:pt idx="2948" formatCode="General">
                  <c:v>1.63599999E-4</c:v>
                </c:pt>
                <c:pt idx="2949" formatCode="General">
                  <c:v>1.6367999900000001E-4</c:v>
                </c:pt>
                <c:pt idx="2950" formatCode="General">
                  <c:v>1.6375999899999999E-4</c:v>
                </c:pt>
                <c:pt idx="2951" formatCode="General">
                  <c:v>1.6383999900000001E-4</c:v>
                </c:pt>
                <c:pt idx="2952" formatCode="General">
                  <c:v>1.6391999899999999E-4</c:v>
                </c:pt>
                <c:pt idx="2953" formatCode="General">
                  <c:v>1.6399999900000001E-4</c:v>
                </c:pt>
                <c:pt idx="2954" formatCode="General">
                  <c:v>1.6407999899999999E-4</c:v>
                </c:pt>
                <c:pt idx="2955" formatCode="General">
                  <c:v>1.64159999E-4</c:v>
                </c:pt>
                <c:pt idx="2956" formatCode="General">
                  <c:v>1.6423999899999999E-4</c:v>
                </c:pt>
                <c:pt idx="2957" formatCode="General">
                  <c:v>1.64319999E-4</c:v>
                </c:pt>
                <c:pt idx="2958" formatCode="General">
                  <c:v>1.6439999899999999E-4</c:v>
                </c:pt>
                <c:pt idx="2959" formatCode="General">
                  <c:v>1.64479999E-4</c:v>
                </c:pt>
                <c:pt idx="2960" formatCode="General">
                  <c:v>1.6455999899999999E-4</c:v>
                </c:pt>
                <c:pt idx="2961" formatCode="General">
                  <c:v>1.64639999E-4</c:v>
                </c:pt>
                <c:pt idx="2962" formatCode="General">
                  <c:v>1.6471999900000001E-4</c:v>
                </c:pt>
                <c:pt idx="2963" formatCode="General">
                  <c:v>1.64799999E-4</c:v>
                </c:pt>
                <c:pt idx="2964" formatCode="General">
                  <c:v>1.6487999900000001E-4</c:v>
                </c:pt>
                <c:pt idx="2965" formatCode="General">
                  <c:v>1.64959999E-4</c:v>
                </c:pt>
                <c:pt idx="2966" formatCode="General">
                  <c:v>1.6503999900000001E-4</c:v>
                </c:pt>
                <c:pt idx="2967" formatCode="General">
                  <c:v>1.65119999E-4</c:v>
                </c:pt>
                <c:pt idx="2968" formatCode="General">
                  <c:v>1.6519999900000001E-4</c:v>
                </c:pt>
                <c:pt idx="2969" formatCode="General">
                  <c:v>1.6527999899999999E-4</c:v>
                </c:pt>
                <c:pt idx="2970" formatCode="General">
                  <c:v>1.6535999900000001E-4</c:v>
                </c:pt>
                <c:pt idx="2971" formatCode="General">
                  <c:v>1.6543999899999999E-4</c:v>
                </c:pt>
                <c:pt idx="2972" formatCode="General">
                  <c:v>1.65519999E-4</c:v>
                </c:pt>
                <c:pt idx="2973" formatCode="General">
                  <c:v>1.6559999899999999E-4</c:v>
                </c:pt>
                <c:pt idx="2974" formatCode="General">
                  <c:v>1.65679999E-4</c:v>
                </c:pt>
                <c:pt idx="2975" formatCode="General">
                  <c:v>1.6575999899999999E-4</c:v>
                </c:pt>
                <c:pt idx="2976" formatCode="General">
                  <c:v>1.65839999E-4</c:v>
                </c:pt>
                <c:pt idx="2977" formatCode="General">
                  <c:v>1.6591999899999999E-4</c:v>
                </c:pt>
                <c:pt idx="2978" formatCode="General">
                  <c:v>1.65999999E-4</c:v>
                </c:pt>
                <c:pt idx="2979" formatCode="General">
                  <c:v>1.6607999900000001E-4</c:v>
                </c:pt>
                <c:pt idx="2980" formatCode="General">
                  <c:v>1.66159999E-4</c:v>
                </c:pt>
                <c:pt idx="2981" formatCode="General">
                  <c:v>1.6623999900000001E-4</c:v>
                </c:pt>
                <c:pt idx="2982" formatCode="General">
                  <c:v>1.66319999E-4</c:v>
                </c:pt>
                <c:pt idx="2983" formatCode="General">
                  <c:v>1.6639999900000001E-4</c:v>
                </c:pt>
                <c:pt idx="2984" formatCode="General">
                  <c:v>1.66479999E-4</c:v>
                </c:pt>
                <c:pt idx="2985" formatCode="General">
                  <c:v>1.6655999900000001E-4</c:v>
                </c:pt>
                <c:pt idx="2986" formatCode="General">
                  <c:v>1.6663999899999999E-4</c:v>
                </c:pt>
                <c:pt idx="2987" formatCode="General">
                  <c:v>1.6671999900000001E-4</c:v>
                </c:pt>
                <c:pt idx="2988" formatCode="General">
                  <c:v>1.6679999899999999E-4</c:v>
                </c:pt>
                <c:pt idx="2989" formatCode="General">
                  <c:v>1.6687999900000001E-4</c:v>
                </c:pt>
                <c:pt idx="2990" formatCode="General">
                  <c:v>1.6695999899999999E-4</c:v>
                </c:pt>
                <c:pt idx="2991" formatCode="General">
                  <c:v>1.67039999E-4</c:v>
                </c:pt>
                <c:pt idx="2992" formatCode="General">
                  <c:v>1.6711999899999999E-4</c:v>
                </c:pt>
                <c:pt idx="2993" formatCode="General">
                  <c:v>1.67199999E-4</c:v>
                </c:pt>
                <c:pt idx="2994" formatCode="General">
                  <c:v>1.6727999899999999E-4</c:v>
                </c:pt>
                <c:pt idx="2995" formatCode="General">
                  <c:v>1.67359999E-4</c:v>
                </c:pt>
                <c:pt idx="2996" formatCode="General">
                  <c:v>1.6743999899999999E-4</c:v>
                </c:pt>
                <c:pt idx="2997" formatCode="General">
                  <c:v>1.67519999E-4</c:v>
                </c:pt>
                <c:pt idx="2998" formatCode="General">
                  <c:v>1.6759999900000001E-4</c:v>
                </c:pt>
                <c:pt idx="2999" formatCode="General">
                  <c:v>1.67679999E-4</c:v>
                </c:pt>
                <c:pt idx="3000" formatCode="General">
                  <c:v>1.6775999900000001E-4</c:v>
                </c:pt>
                <c:pt idx="3001" formatCode="General">
                  <c:v>1.67839999E-4</c:v>
                </c:pt>
                <c:pt idx="3002" formatCode="General">
                  <c:v>1.6791999900000001E-4</c:v>
                </c:pt>
                <c:pt idx="3003" formatCode="General">
                  <c:v>1.6799999899999999E-4</c:v>
                </c:pt>
                <c:pt idx="3004" formatCode="General">
                  <c:v>1.6807999900000001E-4</c:v>
                </c:pt>
                <c:pt idx="3005" formatCode="General">
                  <c:v>1.6815999899999999E-4</c:v>
                </c:pt>
                <c:pt idx="3006" formatCode="General">
                  <c:v>1.6823999900000001E-4</c:v>
                </c:pt>
                <c:pt idx="3007" formatCode="General">
                  <c:v>1.6831999899999999E-4</c:v>
                </c:pt>
                <c:pt idx="3008" formatCode="General">
                  <c:v>1.68399999E-4</c:v>
                </c:pt>
                <c:pt idx="3009" formatCode="General">
                  <c:v>1.6847999899999999E-4</c:v>
                </c:pt>
                <c:pt idx="3010" formatCode="General">
                  <c:v>1.68559999E-4</c:v>
                </c:pt>
                <c:pt idx="3011" formatCode="General">
                  <c:v>1.6863999899999999E-4</c:v>
                </c:pt>
                <c:pt idx="3012" formatCode="General">
                  <c:v>1.68719999E-4</c:v>
                </c:pt>
                <c:pt idx="3013" formatCode="General">
                  <c:v>1.6879999899999999E-4</c:v>
                </c:pt>
                <c:pt idx="3014" formatCode="General">
                  <c:v>1.68879999E-4</c:v>
                </c:pt>
                <c:pt idx="3015" formatCode="General">
                  <c:v>1.6895999900000001E-4</c:v>
                </c:pt>
                <c:pt idx="3016" formatCode="General">
                  <c:v>1.69039999E-4</c:v>
                </c:pt>
                <c:pt idx="3017" formatCode="General">
                  <c:v>1.6911999900000001E-4</c:v>
                </c:pt>
                <c:pt idx="3018" formatCode="General">
                  <c:v>1.69199999E-4</c:v>
                </c:pt>
                <c:pt idx="3019" formatCode="General">
                  <c:v>1.6927999900000001E-4</c:v>
                </c:pt>
                <c:pt idx="3020" formatCode="General">
                  <c:v>1.69359999E-4</c:v>
                </c:pt>
                <c:pt idx="3021" formatCode="General">
                  <c:v>1.6943999900000001E-4</c:v>
                </c:pt>
                <c:pt idx="3022" formatCode="General">
                  <c:v>1.6951999899999999E-4</c:v>
                </c:pt>
                <c:pt idx="3023" formatCode="General">
                  <c:v>1.6959999900000001E-4</c:v>
                </c:pt>
                <c:pt idx="3024" formatCode="General">
                  <c:v>1.6967999899999999E-4</c:v>
                </c:pt>
                <c:pt idx="3025" formatCode="General">
                  <c:v>1.69759999E-4</c:v>
                </c:pt>
                <c:pt idx="3026" formatCode="General">
                  <c:v>1.6983999899999999E-4</c:v>
                </c:pt>
                <c:pt idx="3027" formatCode="General">
                  <c:v>1.69919999E-4</c:v>
                </c:pt>
                <c:pt idx="3028" formatCode="General">
                  <c:v>1.6999999899999999E-4</c:v>
                </c:pt>
                <c:pt idx="3029" formatCode="General">
                  <c:v>1.70079999E-4</c:v>
                </c:pt>
                <c:pt idx="3030" formatCode="General">
                  <c:v>1.7015999899999999E-4</c:v>
                </c:pt>
                <c:pt idx="3031" formatCode="General">
                  <c:v>1.70239999E-4</c:v>
                </c:pt>
                <c:pt idx="3032" formatCode="General">
                  <c:v>1.7031999900000001E-4</c:v>
                </c:pt>
                <c:pt idx="3033" formatCode="General">
                  <c:v>1.70399999E-4</c:v>
                </c:pt>
                <c:pt idx="3034" formatCode="General">
                  <c:v>1.7047999900000001E-4</c:v>
                </c:pt>
                <c:pt idx="3035" formatCode="General">
                  <c:v>1.70559999E-4</c:v>
                </c:pt>
                <c:pt idx="3036" formatCode="General">
                  <c:v>1.7063999900000001E-4</c:v>
                </c:pt>
                <c:pt idx="3037" formatCode="General">
                  <c:v>1.70719999E-4</c:v>
                </c:pt>
                <c:pt idx="3038" formatCode="General">
                  <c:v>1.7079999900000001E-4</c:v>
                </c:pt>
                <c:pt idx="3039" formatCode="General">
                  <c:v>1.7087999899999999E-4</c:v>
                </c:pt>
                <c:pt idx="3040" formatCode="General">
                  <c:v>1.7095999900000001E-4</c:v>
                </c:pt>
                <c:pt idx="3041" formatCode="General">
                  <c:v>1.7103999899999999E-4</c:v>
                </c:pt>
                <c:pt idx="3042" formatCode="General">
                  <c:v>1.7111999900000001E-4</c:v>
                </c:pt>
                <c:pt idx="3043" formatCode="General">
                  <c:v>1.7119999899999999E-4</c:v>
                </c:pt>
                <c:pt idx="3044" formatCode="General">
                  <c:v>1.71279999E-4</c:v>
                </c:pt>
                <c:pt idx="3045" formatCode="General">
                  <c:v>1.7135999899999999E-4</c:v>
                </c:pt>
                <c:pt idx="3046" formatCode="General">
                  <c:v>1.71439999E-4</c:v>
                </c:pt>
                <c:pt idx="3047" formatCode="General">
                  <c:v>1.7151999899999999E-4</c:v>
                </c:pt>
                <c:pt idx="3048" formatCode="General">
                  <c:v>1.71599999E-4</c:v>
                </c:pt>
                <c:pt idx="3049" formatCode="General">
                  <c:v>1.7167999899999999E-4</c:v>
                </c:pt>
                <c:pt idx="3050" formatCode="General">
                  <c:v>1.71759999E-4</c:v>
                </c:pt>
                <c:pt idx="3051" formatCode="General">
                  <c:v>1.7183999900000001E-4</c:v>
                </c:pt>
                <c:pt idx="3052" formatCode="General">
                  <c:v>1.71919999E-4</c:v>
                </c:pt>
                <c:pt idx="3053" formatCode="General">
                  <c:v>1.7199999900000001E-4</c:v>
                </c:pt>
                <c:pt idx="3054" formatCode="General">
                  <c:v>1.72079999E-4</c:v>
                </c:pt>
                <c:pt idx="3055" formatCode="General">
                  <c:v>1.7215999900000001E-4</c:v>
                </c:pt>
                <c:pt idx="3056" formatCode="General">
                  <c:v>1.7223999899999999E-4</c:v>
                </c:pt>
                <c:pt idx="3057" formatCode="General">
                  <c:v>1.7231999900000001E-4</c:v>
                </c:pt>
                <c:pt idx="3058" formatCode="General">
                  <c:v>1.7239999899999999E-4</c:v>
                </c:pt>
                <c:pt idx="3059" formatCode="General">
                  <c:v>1.7247999900000001E-4</c:v>
                </c:pt>
                <c:pt idx="3060" formatCode="General">
                  <c:v>1.7255999899999999E-4</c:v>
                </c:pt>
                <c:pt idx="3061" formatCode="General">
                  <c:v>1.72639999E-4</c:v>
                </c:pt>
                <c:pt idx="3062" formatCode="General">
                  <c:v>1.7271999899999999E-4</c:v>
                </c:pt>
                <c:pt idx="3063" formatCode="General">
                  <c:v>1.72799999E-4</c:v>
                </c:pt>
                <c:pt idx="3064" formatCode="General">
                  <c:v>1.7287999899999999E-4</c:v>
                </c:pt>
                <c:pt idx="3065" formatCode="General">
                  <c:v>1.72959999E-4</c:v>
                </c:pt>
                <c:pt idx="3066" formatCode="General">
                  <c:v>1.7303999899999999E-4</c:v>
                </c:pt>
                <c:pt idx="3067" formatCode="General">
                  <c:v>1.73119999E-4</c:v>
                </c:pt>
                <c:pt idx="3068" formatCode="General">
                  <c:v>1.7319999900000001E-4</c:v>
                </c:pt>
                <c:pt idx="3069" formatCode="General">
                  <c:v>1.73279999E-4</c:v>
                </c:pt>
                <c:pt idx="3070" formatCode="General">
                  <c:v>1.7335999900000001E-4</c:v>
                </c:pt>
                <c:pt idx="3071" formatCode="General">
                  <c:v>1.73439999E-4</c:v>
                </c:pt>
                <c:pt idx="3072" formatCode="General">
                  <c:v>1.7351999900000001E-4</c:v>
                </c:pt>
                <c:pt idx="3073" formatCode="General">
                  <c:v>1.73599999E-4</c:v>
                </c:pt>
                <c:pt idx="3074" formatCode="General">
                  <c:v>1.7367999900000001E-4</c:v>
                </c:pt>
                <c:pt idx="3075" formatCode="General">
                  <c:v>1.7375999899999999E-4</c:v>
                </c:pt>
                <c:pt idx="3076" formatCode="General">
                  <c:v>1.7383999900000001E-4</c:v>
                </c:pt>
                <c:pt idx="3077" formatCode="General">
                  <c:v>1.7391999899999999E-4</c:v>
                </c:pt>
                <c:pt idx="3078" formatCode="General">
                  <c:v>1.7399999900000001E-4</c:v>
                </c:pt>
                <c:pt idx="3079" formatCode="General">
                  <c:v>1.7407999899999999E-4</c:v>
                </c:pt>
                <c:pt idx="3080" formatCode="General">
                  <c:v>1.74159999E-4</c:v>
                </c:pt>
                <c:pt idx="3081" formatCode="General">
                  <c:v>1.7423999899999999E-4</c:v>
                </c:pt>
                <c:pt idx="3082" formatCode="General">
                  <c:v>1.74319999E-4</c:v>
                </c:pt>
                <c:pt idx="3083" formatCode="General">
                  <c:v>1.7439999899999999E-4</c:v>
                </c:pt>
                <c:pt idx="3084" formatCode="General">
                  <c:v>1.74479999E-4</c:v>
                </c:pt>
                <c:pt idx="3085" formatCode="General">
                  <c:v>1.7455999900000001E-4</c:v>
                </c:pt>
                <c:pt idx="3086" formatCode="General">
                  <c:v>1.74639999E-4</c:v>
                </c:pt>
                <c:pt idx="3087" formatCode="General">
                  <c:v>1.7471999900000001E-4</c:v>
                </c:pt>
                <c:pt idx="3088" formatCode="General">
                  <c:v>1.74799999E-4</c:v>
                </c:pt>
                <c:pt idx="3089" formatCode="General">
                  <c:v>1.7487999900000001E-4</c:v>
                </c:pt>
                <c:pt idx="3090" formatCode="General">
                  <c:v>1.74959999E-4</c:v>
                </c:pt>
                <c:pt idx="3091" formatCode="General">
                  <c:v>1.7503999900000001E-4</c:v>
                </c:pt>
                <c:pt idx="3092" formatCode="General">
                  <c:v>1.7511999899999999E-4</c:v>
                </c:pt>
                <c:pt idx="3093" formatCode="General">
                  <c:v>1.7519999900000001E-4</c:v>
                </c:pt>
                <c:pt idx="3094" formatCode="General">
                  <c:v>1.7527999899999999E-4</c:v>
                </c:pt>
                <c:pt idx="3095" formatCode="General">
                  <c:v>1.7535999900000001E-4</c:v>
                </c:pt>
                <c:pt idx="3096" formatCode="General">
                  <c:v>1.7543999899999999E-4</c:v>
                </c:pt>
                <c:pt idx="3097" formatCode="General">
                  <c:v>1.75519999E-4</c:v>
                </c:pt>
                <c:pt idx="3098" formatCode="General">
                  <c:v>1.7559999899999999E-4</c:v>
                </c:pt>
                <c:pt idx="3099" formatCode="General">
                  <c:v>1.75679999E-4</c:v>
                </c:pt>
                <c:pt idx="3100" formatCode="General">
                  <c:v>1.7575999899999999E-4</c:v>
                </c:pt>
                <c:pt idx="3101" formatCode="General">
                  <c:v>1.75839999E-4</c:v>
                </c:pt>
                <c:pt idx="3102" formatCode="General">
                  <c:v>1.7591999899999999E-4</c:v>
                </c:pt>
                <c:pt idx="3103" formatCode="General">
                  <c:v>1.75999999E-4</c:v>
                </c:pt>
                <c:pt idx="3104" formatCode="General">
                  <c:v>1.7607999900000001E-4</c:v>
                </c:pt>
                <c:pt idx="3105" formatCode="General">
                  <c:v>1.76159999E-4</c:v>
                </c:pt>
                <c:pt idx="3106" formatCode="General">
                  <c:v>1.7623999900000001E-4</c:v>
                </c:pt>
                <c:pt idx="3107" formatCode="General">
                  <c:v>1.76319999E-4</c:v>
                </c:pt>
                <c:pt idx="3108" formatCode="General">
                  <c:v>1.7639999900000001E-4</c:v>
                </c:pt>
                <c:pt idx="3109" formatCode="General">
                  <c:v>1.7647999899999999E-4</c:v>
                </c:pt>
                <c:pt idx="3110" formatCode="General">
                  <c:v>1.7655999900000001E-4</c:v>
                </c:pt>
                <c:pt idx="3111" formatCode="General">
                  <c:v>1.7663999899999999E-4</c:v>
                </c:pt>
                <c:pt idx="3112" formatCode="General">
                  <c:v>1.7671999900000001E-4</c:v>
                </c:pt>
                <c:pt idx="3113" formatCode="General">
                  <c:v>1.7679999899999999E-4</c:v>
                </c:pt>
                <c:pt idx="3114" formatCode="General">
                  <c:v>1.76879999E-4</c:v>
                </c:pt>
                <c:pt idx="3115" formatCode="General">
                  <c:v>1.7695999899999999E-4</c:v>
                </c:pt>
                <c:pt idx="3116" formatCode="General">
                  <c:v>1.77039999E-4</c:v>
                </c:pt>
                <c:pt idx="3117" formatCode="General">
                  <c:v>1.7711999899999999E-4</c:v>
                </c:pt>
                <c:pt idx="3118" formatCode="General">
                  <c:v>1.77199999E-4</c:v>
                </c:pt>
                <c:pt idx="3119" formatCode="General">
                  <c:v>1.7727999899999999E-4</c:v>
                </c:pt>
                <c:pt idx="3120" formatCode="General">
                  <c:v>1.77359999E-4</c:v>
                </c:pt>
                <c:pt idx="3121" formatCode="General">
                  <c:v>1.7743999900000001E-4</c:v>
                </c:pt>
                <c:pt idx="3122" formatCode="General">
                  <c:v>1.77519999E-4</c:v>
                </c:pt>
                <c:pt idx="3123" formatCode="General">
                  <c:v>1.7759999900000001E-4</c:v>
                </c:pt>
                <c:pt idx="3124" formatCode="General">
                  <c:v>1.77679999E-4</c:v>
                </c:pt>
                <c:pt idx="3125" formatCode="General">
                  <c:v>1.7775999900000001E-4</c:v>
                </c:pt>
                <c:pt idx="3126" formatCode="General">
                  <c:v>1.77839999E-4</c:v>
                </c:pt>
                <c:pt idx="3127" formatCode="General">
                  <c:v>1.7791999900000001E-4</c:v>
                </c:pt>
                <c:pt idx="3128" formatCode="General">
                  <c:v>1.7799999899999999E-4</c:v>
                </c:pt>
                <c:pt idx="3129" formatCode="General">
                  <c:v>1.7807999900000001E-4</c:v>
                </c:pt>
                <c:pt idx="3130" formatCode="General">
                  <c:v>1.7815999899999999E-4</c:v>
                </c:pt>
                <c:pt idx="3131" formatCode="General">
                  <c:v>1.7823999900000001E-4</c:v>
                </c:pt>
                <c:pt idx="3132" formatCode="General">
                  <c:v>1.7831999899999999E-4</c:v>
                </c:pt>
                <c:pt idx="3133" formatCode="General">
                  <c:v>1.78399999E-4</c:v>
                </c:pt>
                <c:pt idx="3134" formatCode="General">
                  <c:v>1.7847999899999999E-4</c:v>
                </c:pt>
                <c:pt idx="3135" formatCode="General">
                  <c:v>1.78559999E-4</c:v>
                </c:pt>
                <c:pt idx="3136" formatCode="General">
                  <c:v>1.7863999899999999E-4</c:v>
                </c:pt>
                <c:pt idx="3137" formatCode="General">
                  <c:v>1.78719999E-4</c:v>
                </c:pt>
                <c:pt idx="3138" formatCode="General">
                  <c:v>1.7879999900000001E-4</c:v>
                </c:pt>
                <c:pt idx="3139" formatCode="General">
                  <c:v>1.78879999E-4</c:v>
                </c:pt>
                <c:pt idx="3140" formatCode="General">
                  <c:v>1.7895999900000001E-4</c:v>
                </c:pt>
                <c:pt idx="3141" formatCode="General">
                  <c:v>1.79039999E-4</c:v>
                </c:pt>
                <c:pt idx="3142" formatCode="General">
                  <c:v>1.7911999900000001E-4</c:v>
                </c:pt>
                <c:pt idx="3143" formatCode="General">
                  <c:v>1.79199999E-4</c:v>
                </c:pt>
                <c:pt idx="3144" formatCode="General">
                  <c:v>1.7927999900000001E-4</c:v>
                </c:pt>
                <c:pt idx="3145" formatCode="General">
                  <c:v>1.7935999899999999E-4</c:v>
                </c:pt>
                <c:pt idx="3146" formatCode="General">
                  <c:v>1.7943999900000001E-4</c:v>
                </c:pt>
                <c:pt idx="3147" formatCode="General">
                  <c:v>1.7951999899999999E-4</c:v>
                </c:pt>
                <c:pt idx="3148" formatCode="General">
                  <c:v>1.7959999900000001E-4</c:v>
                </c:pt>
                <c:pt idx="3149" formatCode="General">
                  <c:v>1.7967999899999999E-4</c:v>
                </c:pt>
                <c:pt idx="3150" formatCode="General">
                  <c:v>1.79759999E-4</c:v>
                </c:pt>
                <c:pt idx="3151" formatCode="General">
                  <c:v>1.7983999899999999E-4</c:v>
                </c:pt>
                <c:pt idx="3152" formatCode="General">
                  <c:v>1.79919999E-4</c:v>
                </c:pt>
                <c:pt idx="3153" formatCode="General">
                  <c:v>1.7999999899999999E-4</c:v>
                </c:pt>
                <c:pt idx="3154" formatCode="General">
                  <c:v>1.80079999E-4</c:v>
                </c:pt>
                <c:pt idx="3155" formatCode="General">
                  <c:v>1.8015999899999999E-4</c:v>
                </c:pt>
                <c:pt idx="3156" formatCode="General">
                  <c:v>1.80239999E-4</c:v>
                </c:pt>
                <c:pt idx="3157" formatCode="General">
                  <c:v>1.8031999900000001E-4</c:v>
                </c:pt>
                <c:pt idx="3158" formatCode="General">
                  <c:v>1.80399999E-4</c:v>
                </c:pt>
                <c:pt idx="3159" formatCode="General">
                  <c:v>1.8047999900000001E-4</c:v>
                </c:pt>
                <c:pt idx="3160" formatCode="General">
                  <c:v>1.80559999E-4</c:v>
                </c:pt>
                <c:pt idx="3161" formatCode="General">
                  <c:v>1.8063999900000001E-4</c:v>
                </c:pt>
                <c:pt idx="3162" formatCode="General">
                  <c:v>1.8071999899999999E-4</c:v>
                </c:pt>
                <c:pt idx="3163" formatCode="General">
                  <c:v>1.8079999900000001E-4</c:v>
                </c:pt>
                <c:pt idx="3164" formatCode="General">
                  <c:v>1.8087999899999999E-4</c:v>
                </c:pt>
                <c:pt idx="3165" formatCode="General">
                  <c:v>1.8095999900000001E-4</c:v>
                </c:pt>
                <c:pt idx="3166" formatCode="General">
                  <c:v>1.8103999899999999E-4</c:v>
                </c:pt>
                <c:pt idx="3167" formatCode="General">
                  <c:v>1.81119999E-4</c:v>
                </c:pt>
                <c:pt idx="3168" formatCode="General">
                  <c:v>1.8119999899999999E-4</c:v>
                </c:pt>
                <c:pt idx="3169" formatCode="General">
                  <c:v>1.81279999E-4</c:v>
                </c:pt>
                <c:pt idx="3170" formatCode="General">
                  <c:v>1.8135999899999999E-4</c:v>
                </c:pt>
                <c:pt idx="3171" formatCode="General">
                  <c:v>1.81439999E-4</c:v>
                </c:pt>
                <c:pt idx="3172" formatCode="General">
                  <c:v>1.8151999899999999E-4</c:v>
                </c:pt>
                <c:pt idx="3173" formatCode="General">
                  <c:v>1.81599999E-4</c:v>
                </c:pt>
                <c:pt idx="3174" formatCode="General">
                  <c:v>1.8167999900000001E-4</c:v>
                </c:pt>
                <c:pt idx="3175" formatCode="General">
                  <c:v>1.81759999E-4</c:v>
                </c:pt>
                <c:pt idx="3176" formatCode="General">
                  <c:v>1.8183999900000001E-4</c:v>
                </c:pt>
                <c:pt idx="3177" formatCode="General">
                  <c:v>1.81919999E-4</c:v>
                </c:pt>
                <c:pt idx="3178" formatCode="General">
                  <c:v>1.8199999900000001E-4</c:v>
                </c:pt>
                <c:pt idx="3179" formatCode="General">
                  <c:v>1.82079999E-4</c:v>
                </c:pt>
                <c:pt idx="3180" formatCode="General">
                  <c:v>1.8215999900000001E-4</c:v>
                </c:pt>
                <c:pt idx="3181" formatCode="General">
                  <c:v>1.8223999899999999E-4</c:v>
                </c:pt>
                <c:pt idx="3182" formatCode="General">
                  <c:v>1.8231999900000001E-4</c:v>
                </c:pt>
                <c:pt idx="3183" formatCode="General">
                  <c:v>1.8239999899999999E-4</c:v>
                </c:pt>
                <c:pt idx="3184" formatCode="General">
                  <c:v>1.8247999900000001E-4</c:v>
                </c:pt>
                <c:pt idx="3185" formatCode="General">
                  <c:v>1.8255999899999999E-4</c:v>
                </c:pt>
                <c:pt idx="3186" formatCode="General">
                  <c:v>1.82639999E-4</c:v>
                </c:pt>
                <c:pt idx="3187" formatCode="General">
                  <c:v>1.8271999899999999E-4</c:v>
                </c:pt>
                <c:pt idx="3188" formatCode="General">
                  <c:v>1.82799999E-4</c:v>
                </c:pt>
                <c:pt idx="3189" formatCode="General">
                  <c:v>1.8287999899999999E-4</c:v>
                </c:pt>
                <c:pt idx="3190" formatCode="General">
                  <c:v>1.82959999E-4</c:v>
                </c:pt>
                <c:pt idx="3191" formatCode="General">
                  <c:v>1.8303999900000001E-4</c:v>
                </c:pt>
                <c:pt idx="3192" formatCode="General">
                  <c:v>1.83119999E-4</c:v>
                </c:pt>
                <c:pt idx="3193" formatCode="General">
                  <c:v>1.8319999900000001E-4</c:v>
                </c:pt>
                <c:pt idx="3194" formatCode="General">
                  <c:v>1.83279999E-4</c:v>
                </c:pt>
                <c:pt idx="3195" formatCode="General">
                  <c:v>1.8335999900000001E-4</c:v>
                </c:pt>
                <c:pt idx="3196" formatCode="General">
                  <c:v>1.83439999E-4</c:v>
                </c:pt>
                <c:pt idx="3197" formatCode="General">
                  <c:v>1.8351999900000001E-4</c:v>
                </c:pt>
                <c:pt idx="3198" formatCode="General">
                  <c:v>1.8359999899999999E-4</c:v>
                </c:pt>
                <c:pt idx="3199" formatCode="General">
                  <c:v>1.8367999900000001E-4</c:v>
                </c:pt>
                <c:pt idx="3200" formatCode="General">
                  <c:v>1.8375999899999999E-4</c:v>
                </c:pt>
                <c:pt idx="3201" formatCode="General">
                  <c:v>1.8383999900000001E-4</c:v>
                </c:pt>
                <c:pt idx="3202" formatCode="General">
                  <c:v>1.8391999899999999E-4</c:v>
                </c:pt>
                <c:pt idx="3203" formatCode="General">
                  <c:v>1.83999999E-4</c:v>
                </c:pt>
                <c:pt idx="3204" formatCode="General">
                  <c:v>1.8407999899999999E-4</c:v>
                </c:pt>
                <c:pt idx="3205" formatCode="General">
                  <c:v>1.84159999E-4</c:v>
                </c:pt>
                <c:pt idx="3206" formatCode="General">
                  <c:v>1.8423999899999999E-4</c:v>
                </c:pt>
                <c:pt idx="3207" formatCode="General">
                  <c:v>1.84319999E-4</c:v>
                </c:pt>
                <c:pt idx="3208" formatCode="General">
                  <c:v>1.8439999899999999E-4</c:v>
                </c:pt>
                <c:pt idx="3209" formatCode="General">
                  <c:v>1.84479999E-4</c:v>
                </c:pt>
                <c:pt idx="3210" formatCode="General">
                  <c:v>1.8455999900000001E-4</c:v>
                </c:pt>
                <c:pt idx="3211" formatCode="General">
                  <c:v>1.84639999E-4</c:v>
                </c:pt>
                <c:pt idx="3212" formatCode="General">
                  <c:v>1.8471999900000001E-4</c:v>
                </c:pt>
                <c:pt idx="3213" formatCode="General">
                  <c:v>1.84799999E-4</c:v>
                </c:pt>
                <c:pt idx="3214" formatCode="General">
                  <c:v>1.8487999900000001E-4</c:v>
                </c:pt>
                <c:pt idx="3215" formatCode="General">
                  <c:v>1.8495999899999999E-4</c:v>
                </c:pt>
                <c:pt idx="3216" formatCode="General">
                  <c:v>1.8503999900000001E-4</c:v>
                </c:pt>
                <c:pt idx="3217" formatCode="General">
                  <c:v>1.8511999899999999E-4</c:v>
                </c:pt>
                <c:pt idx="3218" formatCode="General">
                  <c:v>1.8519999900000001E-4</c:v>
                </c:pt>
                <c:pt idx="3219" formatCode="General">
                  <c:v>1.8527999899999999E-4</c:v>
                </c:pt>
                <c:pt idx="3220" formatCode="General">
                  <c:v>1.85359999E-4</c:v>
                </c:pt>
                <c:pt idx="3221" formatCode="General">
                  <c:v>1.8543999899999999E-4</c:v>
                </c:pt>
                <c:pt idx="3222" formatCode="General">
                  <c:v>1.85519999E-4</c:v>
                </c:pt>
                <c:pt idx="3223" formatCode="General">
                  <c:v>1.8559999899999999E-4</c:v>
                </c:pt>
                <c:pt idx="3224" formatCode="General">
                  <c:v>1.85679999E-4</c:v>
                </c:pt>
                <c:pt idx="3225" formatCode="General">
                  <c:v>1.8575999899999999E-4</c:v>
                </c:pt>
                <c:pt idx="3226" formatCode="General">
                  <c:v>1.85839999E-4</c:v>
                </c:pt>
                <c:pt idx="3227" formatCode="General">
                  <c:v>1.8591999900000001E-4</c:v>
                </c:pt>
                <c:pt idx="3228" formatCode="General">
                  <c:v>1.85999999E-4</c:v>
                </c:pt>
                <c:pt idx="3229" formatCode="General">
                  <c:v>1.8607999900000001E-4</c:v>
                </c:pt>
                <c:pt idx="3230" formatCode="General">
                  <c:v>1.86159999E-4</c:v>
                </c:pt>
                <c:pt idx="3231" formatCode="General">
                  <c:v>1.8623999900000001E-4</c:v>
                </c:pt>
                <c:pt idx="3232" formatCode="General">
                  <c:v>1.86319999E-4</c:v>
                </c:pt>
                <c:pt idx="3233" formatCode="General">
                  <c:v>1.8639999900000001E-4</c:v>
                </c:pt>
                <c:pt idx="3234" formatCode="General">
                  <c:v>1.8647999899999999E-4</c:v>
                </c:pt>
                <c:pt idx="3235" formatCode="General">
                  <c:v>1.8655999900000001E-4</c:v>
                </c:pt>
                <c:pt idx="3236" formatCode="General">
                  <c:v>1.8663999899999999E-4</c:v>
                </c:pt>
                <c:pt idx="3237" formatCode="General">
                  <c:v>1.8671999900000001E-4</c:v>
                </c:pt>
                <c:pt idx="3238" formatCode="General">
                  <c:v>1.8679999899999999E-4</c:v>
                </c:pt>
                <c:pt idx="3239" formatCode="General">
                  <c:v>1.86879999E-4</c:v>
                </c:pt>
                <c:pt idx="3240" formatCode="General">
                  <c:v>1.8695999899999999E-4</c:v>
                </c:pt>
                <c:pt idx="3241" formatCode="General">
                  <c:v>1.87039999E-4</c:v>
                </c:pt>
                <c:pt idx="3242" formatCode="General">
                  <c:v>1.8711999899999999E-4</c:v>
                </c:pt>
                <c:pt idx="3243" formatCode="General">
                  <c:v>1.87199999E-4</c:v>
                </c:pt>
                <c:pt idx="3244" formatCode="General">
                  <c:v>1.8727999900000001E-4</c:v>
                </c:pt>
                <c:pt idx="3245" formatCode="General">
                  <c:v>1.87359999E-4</c:v>
                </c:pt>
                <c:pt idx="3246" formatCode="General">
                  <c:v>1.8743999900000001E-4</c:v>
                </c:pt>
                <c:pt idx="3247" formatCode="General">
                  <c:v>1.87519999E-4</c:v>
                </c:pt>
                <c:pt idx="3248" formatCode="General">
                  <c:v>1.8759999900000001E-4</c:v>
                </c:pt>
                <c:pt idx="3249" formatCode="General">
                  <c:v>1.87679999E-4</c:v>
                </c:pt>
                <c:pt idx="3250" formatCode="General">
                  <c:v>1.8775999900000001E-4</c:v>
                </c:pt>
                <c:pt idx="3251" formatCode="General">
                  <c:v>1.8783999899999999E-4</c:v>
                </c:pt>
                <c:pt idx="3252" formatCode="General">
                  <c:v>1.8791999900000001E-4</c:v>
                </c:pt>
                <c:pt idx="3253" formatCode="General">
                  <c:v>1.8799999899999999E-4</c:v>
                </c:pt>
                <c:pt idx="3254" formatCode="General">
                  <c:v>1.8807999900000001E-4</c:v>
                </c:pt>
                <c:pt idx="3255" formatCode="General">
                  <c:v>1.8815999899999999E-4</c:v>
                </c:pt>
                <c:pt idx="3256" formatCode="General">
                  <c:v>1.88239999E-4</c:v>
                </c:pt>
                <c:pt idx="3257" formatCode="General">
                  <c:v>1.8831999899999999E-4</c:v>
                </c:pt>
                <c:pt idx="3258" formatCode="General">
                  <c:v>1.88399999E-4</c:v>
                </c:pt>
                <c:pt idx="3259" formatCode="General">
                  <c:v>1.8847999899999999E-4</c:v>
                </c:pt>
                <c:pt idx="3260" formatCode="General">
                  <c:v>1.88559999E-4</c:v>
                </c:pt>
                <c:pt idx="3261" formatCode="General">
                  <c:v>1.8863999899999999E-4</c:v>
                </c:pt>
                <c:pt idx="3262" formatCode="General">
                  <c:v>1.88719999E-4</c:v>
                </c:pt>
                <c:pt idx="3263" formatCode="General">
                  <c:v>1.8879999900000001E-4</c:v>
                </c:pt>
                <c:pt idx="3264" formatCode="General">
                  <c:v>1.88879999E-4</c:v>
                </c:pt>
                <c:pt idx="3265" formatCode="General">
                  <c:v>1.8895999900000001E-4</c:v>
                </c:pt>
                <c:pt idx="3266" formatCode="General">
                  <c:v>1.89039999E-4</c:v>
                </c:pt>
                <c:pt idx="3267" formatCode="General">
                  <c:v>1.8911999900000001E-4</c:v>
                </c:pt>
                <c:pt idx="3268" formatCode="General">
                  <c:v>1.89199999E-4</c:v>
                </c:pt>
                <c:pt idx="3269" formatCode="General">
                  <c:v>1.8927999900000001E-4</c:v>
                </c:pt>
                <c:pt idx="3270" formatCode="General">
                  <c:v>1.8935999899999999E-4</c:v>
                </c:pt>
                <c:pt idx="3271" formatCode="General">
                  <c:v>1.8943999900000001E-4</c:v>
                </c:pt>
                <c:pt idx="3272" formatCode="General">
                  <c:v>1.8951999899999999E-4</c:v>
                </c:pt>
                <c:pt idx="3273" formatCode="General">
                  <c:v>1.89599999E-4</c:v>
                </c:pt>
                <c:pt idx="3274" formatCode="General">
                  <c:v>1.8967999899999999E-4</c:v>
                </c:pt>
                <c:pt idx="3275" formatCode="General">
                  <c:v>1.89759999E-4</c:v>
                </c:pt>
                <c:pt idx="3276" formatCode="General">
                  <c:v>1.8983999899999999E-4</c:v>
                </c:pt>
                <c:pt idx="3277" formatCode="General">
                  <c:v>1.89919999E-4</c:v>
                </c:pt>
                <c:pt idx="3278" formatCode="General">
                  <c:v>1.8999999899999999E-4</c:v>
                </c:pt>
                <c:pt idx="3279" formatCode="General">
                  <c:v>1.90079999E-4</c:v>
                </c:pt>
                <c:pt idx="3280" formatCode="General">
                  <c:v>1.9015999900000001E-4</c:v>
                </c:pt>
                <c:pt idx="3281" formatCode="General">
                  <c:v>1.90239999E-4</c:v>
                </c:pt>
                <c:pt idx="3282" formatCode="General">
                  <c:v>1.9031999900000001E-4</c:v>
                </c:pt>
                <c:pt idx="3283" formatCode="General">
                  <c:v>1.90399999E-4</c:v>
                </c:pt>
                <c:pt idx="3284" formatCode="General">
                  <c:v>1.9047999900000001E-4</c:v>
                </c:pt>
                <c:pt idx="3285" formatCode="General">
                  <c:v>1.90559999E-4</c:v>
                </c:pt>
                <c:pt idx="3286" formatCode="General">
                  <c:v>1.9063999900000001E-4</c:v>
                </c:pt>
                <c:pt idx="3287" formatCode="General">
                  <c:v>1.9071999899999999E-4</c:v>
                </c:pt>
                <c:pt idx="3288" formatCode="General">
                  <c:v>1.9079999900000001E-4</c:v>
                </c:pt>
                <c:pt idx="3289" formatCode="General">
                  <c:v>1.9087999899999999E-4</c:v>
                </c:pt>
                <c:pt idx="3290" formatCode="General">
                  <c:v>1.9095999900000001E-4</c:v>
                </c:pt>
                <c:pt idx="3291" formatCode="General">
                  <c:v>1.9103999899999999E-4</c:v>
                </c:pt>
                <c:pt idx="3292" formatCode="General">
                  <c:v>1.91119999E-4</c:v>
                </c:pt>
                <c:pt idx="3293" formatCode="General">
                  <c:v>1.9119999899999999E-4</c:v>
                </c:pt>
                <c:pt idx="3294" formatCode="General">
                  <c:v>1.91279999E-4</c:v>
                </c:pt>
                <c:pt idx="3295" formatCode="General">
                  <c:v>1.9135999899999999E-4</c:v>
                </c:pt>
                <c:pt idx="3296" formatCode="General">
                  <c:v>1.91439999E-4</c:v>
                </c:pt>
                <c:pt idx="3297" formatCode="General">
                  <c:v>1.9151999900000001E-4</c:v>
                </c:pt>
                <c:pt idx="3298" formatCode="General">
                  <c:v>1.91599999E-4</c:v>
                </c:pt>
                <c:pt idx="3299" formatCode="General">
                  <c:v>1.9167999900000001E-4</c:v>
                </c:pt>
                <c:pt idx="3300" formatCode="General">
                  <c:v>1.91759999E-4</c:v>
                </c:pt>
                <c:pt idx="3301" formatCode="General">
                  <c:v>1.9183999900000001E-4</c:v>
                </c:pt>
                <c:pt idx="3302" formatCode="General">
                  <c:v>1.91919999E-4</c:v>
                </c:pt>
                <c:pt idx="3303" formatCode="General">
                  <c:v>1.9199999900000001E-4</c:v>
                </c:pt>
                <c:pt idx="3304" formatCode="General">
                  <c:v>1.9207999899999999E-4</c:v>
                </c:pt>
                <c:pt idx="3305" formatCode="General">
                  <c:v>1.9215999900000001E-4</c:v>
                </c:pt>
                <c:pt idx="3306" formatCode="General">
                  <c:v>1.9223999899999999E-4</c:v>
                </c:pt>
                <c:pt idx="3307" formatCode="General">
                  <c:v>1.9231999900000001E-4</c:v>
                </c:pt>
                <c:pt idx="3308" formatCode="General">
                  <c:v>1.9239999899999999E-4</c:v>
                </c:pt>
                <c:pt idx="3309" formatCode="General">
                  <c:v>1.92479999E-4</c:v>
                </c:pt>
                <c:pt idx="3310" formatCode="General">
                  <c:v>1.9255999899999999E-4</c:v>
                </c:pt>
                <c:pt idx="3311" formatCode="General">
                  <c:v>1.92639999E-4</c:v>
                </c:pt>
                <c:pt idx="3312" formatCode="General">
                  <c:v>1.9271999899999999E-4</c:v>
                </c:pt>
                <c:pt idx="3313" formatCode="General">
                  <c:v>1.92799999E-4</c:v>
                </c:pt>
                <c:pt idx="3314" formatCode="General">
                  <c:v>1.9287999899999999E-4</c:v>
                </c:pt>
                <c:pt idx="3315" formatCode="General">
                  <c:v>1.92959999E-4</c:v>
                </c:pt>
                <c:pt idx="3316" formatCode="General">
                  <c:v>1.9303999900000001E-4</c:v>
                </c:pt>
                <c:pt idx="3317" formatCode="General">
                  <c:v>1.93119999E-4</c:v>
                </c:pt>
                <c:pt idx="3318" formatCode="General">
                  <c:v>1.9319999900000001E-4</c:v>
                </c:pt>
                <c:pt idx="3319" formatCode="General">
                  <c:v>1.93279999E-4</c:v>
                </c:pt>
                <c:pt idx="3320" formatCode="General">
                  <c:v>1.9335999900000001E-4</c:v>
                </c:pt>
                <c:pt idx="3321" formatCode="General">
                  <c:v>1.93439999E-4</c:v>
                </c:pt>
                <c:pt idx="3322" formatCode="General">
                  <c:v>1.9351999900000001E-4</c:v>
                </c:pt>
                <c:pt idx="3323" formatCode="General">
                  <c:v>1.9359999899999999E-4</c:v>
                </c:pt>
                <c:pt idx="3324" formatCode="General">
                  <c:v>1.9367999900000001E-4</c:v>
                </c:pt>
                <c:pt idx="3325" formatCode="General">
                  <c:v>1.9375999899999999E-4</c:v>
                </c:pt>
                <c:pt idx="3326" formatCode="General">
                  <c:v>1.93839999E-4</c:v>
                </c:pt>
                <c:pt idx="3327" formatCode="General">
                  <c:v>1.9391999899999999E-4</c:v>
                </c:pt>
                <c:pt idx="3328" formatCode="General">
                  <c:v>1.93999999E-4</c:v>
                </c:pt>
                <c:pt idx="3329" formatCode="General">
                  <c:v>1.9407999899999999E-4</c:v>
                </c:pt>
                <c:pt idx="3330" formatCode="General">
                  <c:v>1.94159999E-4</c:v>
                </c:pt>
                <c:pt idx="3331" formatCode="General">
                  <c:v>1.9423999899999999E-4</c:v>
                </c:pt>
                <c:pt idx="3332" formatCode="General">
                  <c:v>1.94319999E-4</c:v>
                </c:pt>
                <c:pt idx="3333" formatCode="General">
                  <c:v>1.9439999900000001E-4</c:v>
                </c:pt>
                <c:pt idx="3334" formatCode="General">
                  <c:v>1.94479999E-4</c:v>
                </c:pt>
                <c:pt idx="3335" formatCode="General">
                  <c:v>1.9455999900000001E-4</c:v>
                </c:pt>
                <c:pt idx="3336" formatCode="General">
                  <c:v>1.94639999E-4</c:v>
                </c:pt>
                <c:pt idx="3337" formatCode="General">
                  <c:v>1.9471999900000001E-4</c:v>
                </c:pt>
                <c:pt idx="3338" formatCode="General">
                  <c:v>1.94799999E-4</c:v>
                </c:pt>
                <c:pt idx="3339" formatCode="General">
                  <c:v>1.9487999900000001E-4</c:v>
                </c:pt>
                <c:pt idx="3340" formatCode="General">
                  <c:v>1.9495999899999999E-4</c:v>
                </c:pt>
                <c:pt idx="3341" formatCode="General">
                  <c:v>1.9503999900000001E-4</c:v>
                </c:pt>
                <c:pt idx="3342" formatCode="General">
                  <c:v>1.9511999899999999E-4</c:v>
                </c:pt>
                <c:pt idx="3343" formatCode="General">
                  <c:v>1.9519999900000001E-4</c:v>
                </c:pt>
                <c:pt idx="3344" formatCode="General">
                  <c:v>1.9527999899999999E-4</c:v>
                </c:pt>
                <c:pt idx="3345" formatCode="General">
                  <c:v>1.95359999E-4</c:v>
                </c:pt>
                <c:pt idx="3346" formatCode="General">
                  <c:v>1.9543999899999999E-4</c:v>
                </c:pt>
                <c:pt idx="3347" formatCode="General">
                  <c:v>1.95519999E-4</c:v>
                </c:pt>
                <c:pt idx="3348" formatCode="General">
                  <c:v>1.9559999899999999E-4</c:v>
                </c:pt>
                <c:pt idx="3349" formatCode="General">
                  <c:v>1.95679999E-4</c:v>
                </c:pt>
                <c:pt idx="3350" formatCode="General">
                  <c:v>1.9575999900000001E-4</c:v>
                </c:pt>
                <c:pt idx="3351" formatCode="General">
                  <c:v>1.95839999E-4</c:v>
                </c:pt>
                <c:pt idx="3352" formatCode="General">
                  <c:v>1.9591999900000001E-4</c:v>
                </c:pt>
                <c:pt idx="3353" formatCode="General">
                  <c:v>1.95999999E-4</c:v>
                </c:pt>
                <c:pt idx="3354" formatCode="General">
                  <c:v>1.9607999900000001E-4</c:v>
                </c:pt>
                <c:pt idx="3355" formatCode="General">
                  <c:v>1.96159999E-4</c:v>
                </c:pt>
                <c:pt idx="3356" formatCode="General">
                  <c:v>1.9623999900000001E-4</c:v>
                </c:pt>
                <c:pt idx="3357" formatCode="General">
                  <c:v>1.9631999899999999E-4</c:v>
                </c:pt>
                <c:pt idx="3358" formatCode="General">
                  <c:v>1.9639999900000001E-4</c:v>
                </c:pt>
                <c:pt idx="3359" formatCode="General">
                  <c:v>1.9647999899999999E-4</c:v>
                </c:pt>
                <c:pt idx="3360" formatCode="General">
                  <c:v>1.9655999900000001E-4</c:v>
                </c:pt>
                <c:pt idx="3361" formatCode="General">
                  <c:v>1.9663999899999999E-4</c:v>
                </c:pt>
                <c:pt idx="3362" formatCode="General">
                  <c:v>1.96719999E-4</c:v>
                </c:pt>
                <c:pt idx="3363" formatCode="General">
                  <c:v>1.9679999899999999E-4</c:v>
                </c:pt>
                <c:pt idx="3364" formatCode="General">
                  <c:v>1.96879999E-4</c:v>
                </c:pt>
                <c:pt idx="3365" formatCode="General">
                  <c:v>1.9695999899999999E-4</c:v>
                </c:pt>
                <c:pt idx="3366" formatCode="General">
                  <c:v>1.97039999E-4</c:v>
                </c:pt>
                <c:pt idx="3367" formatCode="General">
                  <c:v>1.9711999899999999E-4</c:v>
                </c:pt>
                <c:pt idx="3368" formatCode="General">
                  <c:v>1.97199999E-4</c:v>
                </c:pt>
                <c:pt idx="3369" formatCode="General">
                  <c:v>1.9727999900000001E-4</c:v>
                </c:pt>
                <c:pt idx="3370" formatCode="General">
                  <c:v>1.97359999E-4</c:v>
                </c:pt>
                <c:pt idx="3371" formatCode="General">
                  <c:v>1.9743999900000001E-4</c:v>
                </c:pt>
                <c:pt idx="3372" formatCode="General">
                  <c:v>1.97519999E-4</c:v>
                </c:pt>
                <c:pt idx="3373" formatCode="General">
                  <c:v>1.9759999900000001E-4</c:v>
                </c:pt>
                <c:pt idx="3374" formatCode="General">
                  <c:v>1.97679999E-4</c:v>
                </c:pt>
                <c:pt idx="3375" formatCode="General">
                  <c:v>1.9775999900000001E-4</c:v>
                </c:pt>
                <c:pt idx="3376" formatCode="General">
                  <c:v>1.9783999899999999E-4</c:v>
                </c:pt>
                <c:pt idx="3377" formatCode="General">
                  <c:v>1.9791999900000001E-4</c:v>
                </c:pt>
                <c:pt idx="3378" formatCode="General">
                  <c:v>1.9799999899999999E-4</c:v>
                </c:pt>
                <c:pt idx="3379" formatCode="General">
                  <c:v>1.98079999E-4</c:v>
                </c:pt>
                <c:pt idx="3380" formatCode="General">
                  <c:v>1.9815999899999999E-4</c:v>
                </c:pt>
                <c:pt idx="3381" formatCode="General">
                  <c:v>1.98239999E-4</c:v>
                </c:pt>
                <c:pt idx="3382" formatCode="General">
                  <c:v>1.9831999899999999E-4</c:v>
                </c:pt>
                <c:pt idx="3383" formatCode="General">
                  <c:v>1.98399999E-4</c:v>
                </c:pt>
                <c:pt idx="3384" formatCode="General">
                  <c:v>1.9847999899999999E-4</c:v>
                </c:pt>
                <c:pt idx="3385" formatCode="General">
                  <c:v>1.98559999E-4</c:v>
                </c:pt>
                <c:pt idx="3386" formatCode="General">
                  <c:v>1.9863999900000001E-4</c:v>
                </c:pt>
                <c:pt idx="3387" formatCode="General">
                  <c:v>1.98719999E-4</c:v>
                </c:pt>
                <c:pt idx="3388" formatCode="General">
                  <c:v>1.9879999900000001E-4</c:v>
                </c:pt>
                <c:pt idx="3389" formatCode="General">
                  <c:v>1.98879999E-4</c:v>
                </c:pt>
                <c:pt idx="3390" formatCode="General">
                  <c:v>1.9895999900000001E-4</c:v>
                </c:pt>
                <c:pt idx="3391" formatCode="General">
                  <c:v>1.99039999E-4</c:v>
                </c:pt>
                <c:pt idx="3392" formatCode="General">
                  <c:v>1.9911999900000001E-4</c:v>
                </c:pt>
                <c:pt idx="3393" formatCode="General">
                  <c:v>1.9919999899999999E-4</c:v>
                </c:pt>
                <c:pt idx="3394" formatCode="General">
                  <c:v>1.9927999900000001E-4</c:v>
                </c:pt>
                <c:pt idx="3395" formatCode="General">
                  <c:v>1.9935999899999999E-4</c:v>
                </c:pt>
                <c:pt idx="3396" formatCode="General">
                  <c:v>1.9943999900000001E-4</c:v>
                </c:pt>
                <c:pt idx="3397" formatCode="General">
                  <c:v>1.9951999899999999E-4</c:v>
                </c:pt>
                <c:pt idx="3398" formatCode="General">
                  <c:v>1.99599999E-4</c:v>
                </c:pt>
                <c:pt idx="3399" formatCode="General">
                  <c:v>1.9967999899999999E-4</c:v>
                </c:pt>
                <c:pt idx="3400" formatCode="General">
                  <c:v>1.99759999E-4</c:v>
                </c:pt>
                <c:pt idx="3401" formatCode="General">
                  <c:v>1.9983999899999999E-4</c:v>
                </c:pt>
                <c:pt idx="3402" formatCode="General">
                  <c:v>1.99919999E-4</c:v>
                </c:pt>
                <c:pt idx="3403" formatCode="General">
                  <c:v>1.9999999899999999E-4</c:v>
                </c:pt>
                <c:pt idx="3404" formatCode="General">
                  <c:v>2.00079999E-4</c:v>
                </c:pt>
                <c:pt idx="3405" formatCode="General">
                  <c:v>2.0015999900000001E-4</c:v>
                </c:pt>
                <c:pt idx="3406" formatCode="General">
                  <c:v>2.00239999E-4</c:v>
                </c:pt>
                <c:pt idx="3407" formatCode="General">
                  <c:v>2.0031999900000001E-4</c:v>
                </c:pt>
                <c:pt idx="3408" formatCode="General">
                  <c:v>2.00399999E-4</c:v>
                </c:pt>
                <c:pt idx="3409" formatCode="General">
                  <c:v>2.0047999900000001E-4</c:v>
                </c:pt>
                <c:pt idx="3410" formatCode="General">
                  <c:v>2.0055999899999999E-4</c:v>
                </c:pt>
                <c:pt idx="3411" formatCode="General">
                  <c:v>2.0063999900000001E-4</c:v>
                </c:pt>
                <c:pt idx="3412" formatCode="General">
                  <c:v>2.0071999899999999E-4</c:v>
                </c:pt>
                <c:pt idx="3413" formatCode="General">
                  <c:v>2.0079999900000001E-4</c:v>
                </c:pt>
                <c:pt idx="3414" formatCode="General">
                  <c:v>2.0087999899999999E-4</c:v>
                </c:pt>
                <c:pt idx="3415" formatCode="General">
                  <c:v>2.00959999E-4</c:v>
                </c:pt>
                <c:pt idx="3416" formatCode="General">
                  <c:v>2.0103999899999999E-4</c:v>
                </c:pt>
                <c:pt idx="3417" formatCode="General">
                  <c:v>2.01119999E-4</c:v>
                </c:pt>
                <c:pt idx="3418" formatCode="General">
                  <c:v>2.0119999899999999E-4</c:v>
                </c:pt>
                <c:pt idx="3419" formatCode="General">
                  <c:v>2.01279999E-4</c:v>
                </c:pt>
                <c:pt idx="3420" formatCode="General">
                  <c:v>2.0135999899999999E-4</c:v>
                </c:pt>
                <c:pt idx="3421" formatCode="General">
                  <c:v>2.01439999E-4</c:v>
                </c:pt>
                <c:pt idx="3422" formatCode="General">
                  <c:v>2.0151999900000001E-4</c:v>
                </c:pt>
                <c:pt idx="3423" formatCode="General">
                  <c:v>2.01599999E-4</c:v>
                </c:pt>
                <c:pt idx="3424" formatCode="General">
                  <c:v>2.0167999900000001E-4</c:v>
                </c:pt>
                <c:pt idx="3425" formatCode="General">
                  <c:v>2.01759999E-4</c:v>
                </c:pt>
                <c:pt idx="3426" formatCode="General">
                  <c:v>2.0183999900000001E-4</c:v>
                </c:pt>
                <c:pt idx="3427" formatCode="General">
                  <c:v>2.01919999E-4</c:v>
                </c:pt>
                <c:pt idx="3428" formatCode="General">
                  <c:v>2.0199999900000001E-4</c:v>
                </c:pt>
                <c:pt idx="3429" formatCode="General">
                  <c:v>2.0207999899999999E-4</c:v>
                </c:pt>
                <c:pt idx="3430" formatCode="General">
                  <c:v>2.0215999900000001E-4</c:v>
                </c:pt>
                <c:pt idx="3431" formatCode="General">
                  <c:v>2.0223999899999999E-4</c:v>
                </c:pt>
                <c:pt idx="3432" formatCode="General">
                  <c:v>2.02319999E-4</c:v>
                </c:pt>
                <c:pt idx="3433" formatCode="General">
                  <c:v>2.0239999899999999E-4</c:v>
                </c:pt>
                <c:pt idx="3434" formatCode="General">
                  <c:v>2.02479999E-4</c:v>
                </c:pt>
                <c:pt idx="3435" formatCode="General">
                  <c:v>2.0255999899999999E-4</c:v>
                </c:pt>
                <c:pt idx="3436" formatCode="General">
                  <c:v>2.02639999E-4</c:v>
                </c:pt>
                <c:pt idx="3437" formatCode="General">
                  <c:v>2.0271999899999999E-4</c:v>
                </c:pt>
                <c:pt idx="3438" formatCode="General">
                  <c:v>2.02799999E-4</c:v>
                </c:pt>
                <c:pt idx="3439" formatCode="General">
                  <c:v>2.0287999900000001E-4</c:v>
                </c:pt>
                <c:pt idx="3440" formatCode="General">
                  <c:v>2.02959999E-4</c:v>
                </c:pt>
                <c:pt idx="3441" formatCode="General">
                  <c:v>2.0303999900000001E-4</c:v>
                </c:pt>
                <c:pt idx="3442" formatCode="General">
                  <c:v>2.03119999E-4</c:v>
                </c:pt>
                <c:pt idx="3443" formatCode="General">
                  <c:v>2.0319999900000001E-4</c:v>
                </c:pt>
                <c:pt idx="3444" formatCode="General">
                  <c:v>2.03279999E-4</c:v>
                </c:pt>
                <c:pt idx="3445" formatCode="General">
                  <c:v>2.0335999900000001E-4</c:v>
                </c:pt>
                <c:pt idx="3446" formatCode="General">
                  <c:v>2.0343999899999999E-4</c:v>
                </c:pt>
                <c:pt idx="3447" formatCode="General">
                  <c:v>2.0351999900000001E-4</c:v>
                </c:pt>
                <c:pt idx="3448" formatCode="General">
                  <c:v>2.0359999899999999E-4</c:v>
                </c:pt>
                <c:pt idx="3449" formatCode="General">
                  <c:v>2.0367999900000001E-4</c:v>
                </c:pt>
                <c:pt idx="3450" formatCode="General">
                  <c:v>2.0375999899999999E-4</c:v>
                </c:pt>
                <c:pt idx="3451" formatCode="General">
                  <c:v>2.03839999E-4</c:v>
                </c:pt>
                <c:pt idx="3452" formatCode="General">
                  <c:v>2.0391999899999999E-4</c:v>
                </c:pt>
                <c:pt idx="3453" formatCode="General">
                  <c:v>2.03999999E-4</c:v>
                </c:pt>
                <c:pt idx="3454" formatCode="General">
                  <c:v>2.0407999899999999E-4</c:v>
                </c:pt>
                <c:pt idx="3455" formatCode="General">
                  <c:v>2.04159999E-4</c:v>
                </c:pt>
                <c:pt idx="3456" formatCode="General">
                  <c:v>2.0423999899999999E-4</c:v>
                </c:pt>
                <c:pt idx="3457" formatCode="General">
                  <c:v>2.04319999E-4</c:v>
                </c:pt>
                <c:pt idx="3458" formatCode="General">
                  <c:v>2.0439999900000001E-4</c:v>
                </c:pt>
                <c:pt idx="3459" formatCode="General">
                  <c:v>2.04479999E-4</c:v>
                </c:pt>
                <c:pt idx="3460" formatCode="General">
                  <c:v>2.0455999900000001E-4</c:v>
                </c:pt>
                <c:pt idx="3461" formatCode="General">
                  <c:v>2.04639999E-4</c:v>
                </c:pt>
                <c:pt idx="3462" formatCode="General">
                  <c:v>2.0471999900000001E-4</c:v>
                </c:pt>
                <c:pt idx="3463" formatCode="General">
                  <c:v>2.0479999899999999E-4</c:v>
                </c:pt>
                <c:pt idx="3464" formatCode="General">
                  <c:v>2.0487999900000001E-4</c:v>
                </c:pt>
                <c:pt idx="3465" formatCode="General">
                  <c:v>2.0495999899999999E-4</c:v>
                </c:pt>
                <c:pt idx="3466" formatCode="General">
                  <c:v>2.0503999900000001E-4</c:v>
                </c:pt>
                <c:pt idx="3467" formatCode="General">
                  <c:v>2.0511999899999999E-4</c:v>
                </c:pt>
                <c:pt idx="3468" formatCode="General">
                  <c:v>2.05199999E-4</c:v>
                </c:pt>
                <c:pt idx="3469" formatCode="General">
                  <c:v>2.0527999899999999E-4</c:v>
                </c:pt>
                <c:pt idx="3470" formatCode="General">
                  <c:v>2.05359999E-4</c:v>
                </c:pt>
                <c:pt idx="3471" formatCode="General">
                  <c:v>2.0543999899999999E-4</c:v>
                </c:pt>
                <c:pt idx="3472" formatCode="General">
                  <c:v>2.05519999E-4</c:v>
                </c:pt>
                <c:pt idx="3473" formatCode="General">
                  <c:v>2.0559999899999999E-4</c:v>
                </c:pt>
                <c:pt idx="3474" formatCode="General">
                  <c:v>2.05679999E-4</c:v>
                </c:pt>
                <c:pt idx="3475" formatCode="General">
                  <c:v>2.0575999900000001E-4</c:v>
                </c:pt>
                <c:pt idx="3476" formatCode="General">
                  <c:v>2.05839999E-4</c:v>
                </c:pt>
                <c:pt idx="3477" formatCode="General">
                  <c:v>2.0591999900000001E-4</c:v>
                </c:pt>
                <c:pt idx="3478" formatCode="General">
                  <c:v>2.05999999E-4</c:v>
                </c:pt>
                <c:pt idx="3479" formatCode="General">
                  <c:v>2.0607999900000001E-4</c:v>
                </c:pt>
                <c:pt idx="3480" formatCode="General">
                  <c:v>2.06159999E-4</c:v>
                </c:pt>
                <c:pt idx="3481" formatCode="General">
                  <c:v>2.0623999900000001E-4</c:v>
                </c:pt>
                <c:pt idx="3482" formatCode="General">
                  <c:v>2.0631999899999999E-4</c:v>
                </c:pt>
                <c:pt idx="3483" formatCode="General">
                  <c:v>2.0639999900000001E-4</c:v>
                </c:pt>
                <c:pt idx="3484" formatCode="General">
                  <c:v>2.0647999899999999E-4</c:v>
                </c:pt>
                <c:pt idx="3485" formatCode="General">
                  <c:v>2.06559999E-4</c:v>
                </c:pt>
                <c:pt idx="3486" formatCode="General">
                  <c:v>2.0663999899999999E-4</c:v>
                </c:pt>
                <c:pt idx="3487" formatCode="General">
                  <c:v>2.06719999E-4</c:v>
                </c:pt>
                <c:pt idx="3488" formatCode="General">
                  <c:v>2.0679999899999999E-4</c:v>
                </c:pt>
                <c:pt idx="3489" formatCode="General">
                  <c:v>2.06879999E-4</c:v>
                </c:pt>
                <c:pt idx="3490" formatCode="General">
                  <c:v>2.0695999899999999E-4</c:v>
                </c:pt>
                <c:pt idx="3491" formatCode="General">
                  <c:v>2.07039999E-4</c:v>
                </c:pt>
                <c:pt idx="3492" formatCode="General">
                  <c:v>2.0711999900000001E-4</c:v>
                </c:pt>
                <c:pt idx="3493" formatCode="General">
                  <c:v>2.07199999E-4</c:v>
                </c:pt>
                <c:pt idx="3494" formatCode="General">
                  <c:v>2.0727999900000001E-4</c:v>
                </c:pt>
                <c:pt idx="3495" formatCode="General">
                  <c:v>2.07359999E-4</c:v>
                </c:pt>
                <c:pt idx="3496" formatCode="General">
                  <c:v>2.0743999900000001E-4</c:v>
                </c:pt>
                <c:pt idx="3497" formatCode="General">
                  <c:v>2.07519999E-4</c:v>
                </c:pt>
                <c:pt idx="3498" formatCode="General">
                  <c:v>2.0759999900000001E-4</c:v>
                </c:pt>
                <c:pt idx="3499" formatCode="General">
                  <c:v>2.0767999899999999E-4</c:v>
                </c:pt>
                <c:pt idx="3500" formatCode="General">
                  <c:v>2.0775999900000001E-4</c:v>
                </c:pt>
                <c:pt idx="3501" formatCode="General">
                  <c:v>2.0783999899999999E-4</c:v>
                </c:pt>
                <c:pt idx="3502" formatCode="General">
                  <c:v>2.0791999900000001E-4</c:v>
                </c:pt>
                <c:pt idx="3503" formatCode="General">
                  <c:v>2.0799999899999999E-4</c:v>
                </c:pt>
                <c:pt idx="3504" formatCode="General">
                  <c:v>2.08079999E-4</c:v>
                </c:pt>
                <c:pt idx="3505" formatCode="General">
                  <c:v>2.0815999899999999E-4</c:v>
                </c:pt>
                <c:pt idx="3506" formatCode="General">
                  <c:v>2.08239999E-4</c:v>
                </c:pt>
                <c:pt idx="3507" formatCode="General">
                  <c:v>2.0831999899999999E-4</c:v>
                </c:pt>
                <c:pt idx="3508" formatCode="General">
                  <c:v>2.08399999E-4</c:v>
                </c:pt>
                <c:pt idx="3509" formatCode="General">
                  <c:v>2.0847999899999999E-4</c:v>
                </c:pt>
                <c:pt idx="3510" formatCode="General">
                  <c:v>2.08559999E-4</c:v>
                </c:pt>
                <c:pt idx="3511" formatCode="General">
                  <c:v>2.0863999900000001E-4</c:v>
                </c:pt>
                <c:pt idx="3512" formatCode="General">
                  <c:v>2.08719999E-4</c:v>
                </c:pt>
                <c:pt idx="3513" formatCode="General">
                  <c:v>2.0879999900000001E-4</c:v>
                </c:pt>
                <c:pt idx="3514" formatCode="General">
                  <c:v>2.08879999E-4</c:v>
                </c:pt>
                <c:pt idx="3515" formatCode="General">
                  <c:v>2.0895999900000001E-4</c:v>
                </c:pt>
                <c:pt idx="3516" formatCode="General">
                  <c:v>2.0903999899999999E-4</c:v>
                </c:pt>
                <c:pt idx="3517" formatCode="General">
                  <c:v>2.0911999900000001E-4</c:v>
                </c:pt>
                <c:pt idx="3518" formatCode="General">
                  <c:v>2.0919999899999999E-4</c:v>
                </c:pt>
                <c:pt idx="3519" formatCode="General">
                  <c:v>2.0927999900000001E-4</c:v>
                </c:pt>
                <c:pt idx="3520" formatCode="General">
                  <c:v>2.0935999899999999E-4</c:v>
                </c:pt>
                <c:pt idx="3521" formatCode="General">
                  <c:v>2.09439999E-4</c:v>
                </c:pt>
                <c:pt idx="3522" formatCode="General">
                  <c:v>2.0951999899999999E-4</c:v>
                </c:pt>
                <c:pt idx="3523" formatCode="General">
                  <c:v>2.09599999E-4</c:v>
                </c:pt>
                <c:pt idx="3524" formatCode="General">
                  <c:v>2.0967999899999999E-4</c:v>
                </c:pt>
                <c:pt idx="3525" formatCode="General">
                  <c:v>2.09759999E-4</c:v>
                </c:pt>
                <c:pt idx="3526" formatCode="General">
                  <c:v>2.0983999899999999E-4</c:v>
                </c:pt>
                <c:pt idx="3527" formatCode="General">
                  <c:v>2.09919999E-4</c:v>
                </c:pt>
                <c:pt idx="3528" formatCode="General">
                  <c:v>2.0999999900000001E-4</c:v>
                </c:pt>
                <c:pt idx="3529" formatCode="General">
                  <c:v>2.10079999E-4</c:v>
                </c:pt>
                <c:pt idx="3530" formatCode="General">
                  <c:v>2.1015999900000001E-4</c:v>
                </c:pt>
                <c:pt idx="3531" formatCode="General">
                  <c:v>2.10239999E-4</c:v>
                </c:pt>
                <c:pt idx="3532" formatCode="General">
                  <c:v>2.1031999900000001E-4</c:v>
                </c:pt>
                <c:pt idx="3533" formatCode="General">
                  <c:v>2.10399999E-4</c:v>
                </c:pt>
                <c:pt idx="3534" formatCode="General">
                  <c:v>2.1047999900000001E-4</c:v>
                </c:pt>
                <c:pt idx="3535" formatCode="General">
                  <c:v>2.1055999899999999E-4</c:v>
                </c:pt>
                <c:pt idx="3536" formatCode="General">
                  <c:v>2.1063999900000001E-4</c:v>
                </c:pt>
                <c:pt idx="3537" formatCode="General">
                  <c:v>2.1071999899999999E-4</c:v>
                </c:pt>
                <c:pt idx="3538" formatCode="General">
                  <c:v>2.1079999900000001E-4</c:v>
                </c:pt>
                <c:pt idx="3539" formatCode="General">
                  <c:v>2.1087999899999999E-4</c:v>
                </c:pt>
                <c:pt idx="3540" formatCode="General">
                  <c:v>2.10959999E-4</c:v>
                </c:pt>
                <c:pt idx="3541" formatCode="General">
                  <c:v>2.1103999899999999E-4</c:v>
                </c:pt>
                <c:pt idx="3542" formatCode="General">
                  <c:v>2.11119999E-4</c:v>
                </c:pt>
                <c:pt idx="3543" formatCode="General">
                  <c:v>2.1119999899999999E-4</c:v>
                </c:pt>
                <c:pt idx="3544" formatCode="General">
                  <c:v>2.11279999E-4</c:v>
                </c:pt>
                <c:pt idx="3545" formatCode="General">
                  <c:v>2.1135999900000001E-4</c:v>
                </c:pt>
                <c:pt idx="3546" formatCode="General">
                  <c:v>2.11439999E-4</c:v>
                </c:pt>
                <c:pt idx="3547" formatCode="General">
                  <c:v>2.1151999900000001E-4</c:v>
                </c:pt>
                <c:pt idx="3548" formatCode="General">
                  <c:v>2.11599999E-4</c:v>
                </c:pt>
                <c:pt idx="3549" formatCode="General">
                  <c:v>2.1167999900000001E-4</c:v>
                </c:pt>
                <c:pt idx="3550" formatCode="General">
                  <c:v>2.11759999E-4</c:v>
                </c:pt>
                <c:pt idx="3551" formatCode="General">
                  <c:v>2.1183999900000001E-4</c:v>
                </c:pt>
                <c:pt idx="3552" formatCode="General">
                  <c:v>2.1191999899999999E-4</c:v>
                </c:pt>
                <c:pt idx="3553" formatCode="General">
                  <c:v>2.1199999900000001E-4</c:v>
                </c:pt>
                <c:pt idx="3554" formatCode="General">
                  <c:v>2.1207999899999999E-4</c:v>
                </c:pt>
                <c:pt idx="3555" formatCode="General">
                  <c:v>2.1215999900000001E-4</c:v>
                </c:pt>
                <c:pt idx="3556" formatCode="General">
                  <c:v>2.1223999899999999E-4</c:v>
                </c:pt>
                <c:pt idx="3557" formatCode="General">
                  <c:v>2.12319999E-4</c:v>
                </c:pt>
                <c:pt idx="3558" formatCode="General">
                  <c:v>2.1239999899999999E-4</c:v>
                </c:pt>
                <c:pt idx="3559" formatCode="General">
                  <c:v>2.12479999E-4</c:v>
                </c:pt>
                <c:pt idx="3560" formatCode="General">
                  <c:v>2.1255999899999999E-4</c:v>
                </c:pt>
                <c:pt idx="3561" formatCode="General">
                  <c:v>2.12639999E-4</c:v>
                </c:pt>
                <c:pt idx="3562" formatCode="General">
                  <c:v>2.1271999899999999E-4</c:v>
                </c:pt>
                <c:pt idx="3563" formatCode="General">
                  <c:v>2.12799999E-4</c:v>
                </c:pt>
                <c:pt idx="3564" formatCode="General">
                  <c:v>2.1287999900000001E-4</c:v>
                </c:pt>
                <c:pt idx="3565" formatCode="General">
                  <c:v>2.12959999E-4</c:v>
                </c:pt>
                <c:pt idx="3566" formatCode="General">
                  <c:v>2.1303999900000001E-4</c:v>
                </c:pt>
                <c:pt idx="3567" formatCode="General">
                  <c:v>2.13119999E-4</c:v>
                </c:pt>
                <c:pt idx="3568" formatCode="General">
                  <c:v>2.1319999900000001E-4</c:v>
                </c:pt>
                <c:pt idx="3569" formatCode="General">
                  <c:v>2.1327999899999999E-4</c:v>
                </c:pt>
                <c:pt idx="3570" formatCode="General">
                  <c:v>2.1335999900000001E-4</c:v>
                </c:pt>
                <c:pt idx="3571" formatCode="General">
                  <c:v>2.1343999899999999E-4</c:v>
                </c:pt>
                <c:pt idx="3572" formatCode="General">
                  <c:v>2.1351999900000001E-4</c:v>
                </c:pt>
                <c:pt idx="3573" formatCode="General">
                  <c:v>2.1359999899999999E-4</c:v>
                </c:pt>
                <c:pt idx="3574" formatCode="General">
                  <c:v>2.13679999E-4</c:v>
                </c:pt>
                <c:pt idx="3575" formatCode="General">
                  <c:v>2.1375999899999999E-4</c:v>
                </c:pt>
                <c:pt idx="3576" formatCode="General">
                  <c:v>2.13839999E-4</c:v>
                </c:pt>
                <c:pt idx="3577" formatCode="General">
                  <c:v>2.1391999899999999E-4</c:v>
                </c:pt>
                <c:pt idx="3578" formatCode="General">
                  <c:v>2.13999999E-4</c:v>
                </c:pt>
                <c:pt idx="3579" formatCode="General">
                  <c:v>2.1407999899999999E-4</c:v>
                </c:pt>
                <c:pt idx="3580" formatCode="General">
                  <c:v>2.14159999E-4</c:v>
                </c:pt>
                <c:pt idx="3581" formatCode="General">
                  <c:v>2.1423999900000001E-4</c:v>
                </c:pt>
                <c:pt idx="3582" formatCode="General">
                  <c:v>2.14319999E-4</c:v>
                </c:pt>
                <c:pt idx="3583" formatCode="General">
                  <c:v>2.1439999900000001E-4</c:v>
                </c:pt>
                <c:pt idx="3584" formatCode="General">
                  <c:v>2.14479999E-4</c:v>
                </c:pt>
                <c:pt idx="3585" formatCode="General">
                  <c:v>2.1455999900000001E-4</c:v>
                </c:pt>
                <c:pt idx="3586" formatCode="General">
                  <c:v>2.14639999E-4</c:v>
                </c:pt>
                <c:pt idx="3587" formatCode="General">
                  <c:v>2.1471999900000001E-4</c:v>
                </c:pt>
                <c:pt idx="3588" formatCode="General">
                  <c:v>2.1479999899999999E-4</c:v>
                </c:pt>
                <c:pt idx="3589" formatCode="General">
                  <c:v>2.1487999900000001E-4</c:v>
                </c:pt>
                <c:pt idx="3590" formatCode="General">
                  <c:v>2.1495999899999999E-4</c:v>
                </c:pt>
                <c:pt idx="3591" formatCode="General">
                  <c:v>2.1503999900000001E-4</c:v>
                </c:pt>
                <c:pt idx="3592" formatCode="General">
                  <c:v>2.1511999899999999E-4</c:v>
                </c:pt>
                <c:pt idx="3593" formatCode="General">
                  <c:v>2.15199999E-4</c:v>
                </c:pt>
                <c:pt idx="3594" formatCode="General">
                  <c:v>2.1527999899999999E-4</c:v>
                </c:pt>
                <c:pt idx="3595" formatCode="General">
                  <c:v>2.15359999E-4</c:v>
                </c:pt>
                <c:pt idx="3596" formatCode="General">
                  <c:v>2.1543999899999999E-4</c:v>
                </c:pt>
                <c:pt idx="3597" formatCode="General">
                  <c:v>2.15519999E-4</c:v>
                </c:pt>
                <c:pt idx="3598" formatCode="General">
                  <c:v>2.1559999900000001E-4</c:v>
                </c:pt>
                <c:pt idx="3599" formatCode="General">
                  <c:v>2.15679999E-4</c:v>
                </c:pt>
                <c:pt idx="3600" formatCode="General">
                  <c:v>2.1575999900000001E-4</c:v>
                </c:pt>
                <c:pt idx="3601" formatCode="General">
                  <c:v>2.15839999E-4</c:v>
                </c:pt>
                <c:pt idx="3602" formatCode="General">
                  <c:v>2.1591999900000001E-4</c:v>
                </c:pt>
                <c:pt idx="3603" formatCode="General">
                  <c:v>2.15999999E-4</c:v>
                </c:pt>
                <c:pt idx="3604" formatCode="General">
                  <c:v>2.1607999900000001E-4</c:v>
                </c:pt>
                <c:pt idx="3605" formatCode="General">
                  <c:v>2.1615999899999999E-4</c:v>
                </c:pt>
                <c:pt idx="3606" formatCode="General">
                  <c:v>2.1623999900000001E-4</c:v>
                </c:pt>
                <c:pt idx="3607" formatCode="General">
                  <c:v>2.1631999899999999E-4</c:v>
                </c:pt>
                <c:pt idx="3608" formatCode="General">
                  <c:v>2.1639999900000001E-4</c:v>
                </c:pt>
                <c:pt idx="3609" formatCode="General">
                  <c:v>2.1647999899999999E-4</c:v>
                </c:pt>
                <c:pt idx="3610" formatCode="General">
                  <c:v>2.16559999E-4</c:v>
                </c:pt>
                <c:pt idx="3611" formatCode="General">
                  <c:v>2.1663999899999999E-4</c:v>
                </c:pt>
                <c:pt idx="3612" formatCode="General">
                  <c:v>2.16719999E-4</c:v>
                </c:pt>
                <c:pt idx="3613" formatCode="General">
                  <c:v>2.1679999899999999E-4</c:v>
                </c:pt>
                <c:pt idx="3614" formatCode="General">
                  <c:v>2.16879999E-4</c:v>
                </c:pt>
                <c:pt idx="3615" formatCode="General">
                  <c:v>2.1695999899999999E-4</c:v>
                </c:pt>
                <c:pt idx="3616" formatCode="General">
                  <c:v>2.17039999E-4</c:v>
                </c:pt>
                <c:pt idx="3617" formatCode="General">
                  <c:v>2.1711999900000001E-4</c:v>
                </c:pt>
                <c:pt idx="3618" formatCode="General">
                  <c:v>2.17199999E-4</c:v>
                </c:pt>
                <c:pt idx="3619" formatCode="General">
                  <c:v>2.1727999900000001E-4</c:v>
                </c:pt>
                <c:pt idx="3620" formatCode="General">
                  <c:v>2.17359999E-4</c:v>
                </c:pt>
                <c:pt idx="3621" formatCode="General">
                  <c:v>2.1743999900000001E-4</c:v>
                </c:pt>
                <c:pt idx="3622" formatCode="General">
                  <c:v>2.1751999899999999E-4</c:v>
                </c:pt>
                <c:pt idx="3623" formatCode="General">
                  <c:v>2.1759999900000001E-4</c:v>
                </c:pt>
                <c:pt idx="3624" formatCode="General">
                  <c:v>2.1767999899999999E-4</c:v>
                </c:pt>
                <c:pt idx="3625" formatCode="General">
                  <c:v>2.1775999900000001E-4</c:v>
                </c:pt>
                <c:pt idx="3626" formatCode="General">
                  <c:v>2.1783999899999999E-4</c:v>
                </c:pt>
                <c:pt idx="3627" formatCode="General">
                  <c:v>2.17919999E-4</c:v>
                </c:pt>
                <c:pt idx="3628" formatCode="General">
                  <c:v>2.1799999899999999E-4</c:v>
                </c:pt>
                <c:pt idx="3629" formatCode="General">
                  <c:v>2.18079999E-4</c:v>
                </c:pt>
                <c:pt idx="3630" formatCode="General">
                  <c:v>2.1815999899999999E-4</c:v>
                </c:pt>
                <c:pt idx="3631" formatCode="General">
                  <c:v>2.18239999E-4</c:v>
                </c:pt>
                <c:pt idx="3632" formatCode="General">
                  <c:v>2.1831999899999999E-4</c:v>
                </c:pt>
                <c:pt idx="3633" formatCode="General">
                  <c:v>2.18399999E-4</c:v>
                </c:pt>
                <c:pt idx="3634" formatCode="General">
                  <c:v>2.1847999900000001E-4</c:v>
                </c:pt>
                <c:pt idx="3635" formatCode="General">
                  <c:v>2.18559999E-4</c:v>
                </c:pt>
                <c:pt idx="3636" formatCode="General">
                  <c:v>2.1863999900000001E-4</c:v>
                </c:pt>
                <c:pt idx="3637" formatCode="General">
                  <c:v>2.18719999E-4</c:v>
                </c:pt>
                <c:pt idx="3638" formatCode="General">
                  <c:v>2.1879999900000001E-4</c:v>
                </c:pt>
                <c:pt idx="3639" formatCode="General">
                  <c:v>2.18879999E-4</c:v>
                </c:pt>
                <c:pt idx="3640" formatCode="General">
                  <c:v>2.1895999900000001E-4</c:v>
                </c:pt>
                <c:pt idx="3641" formatCode="General">
                  <c:v>2.1903999899999999E-4</c:v>
                </c:pt>
                <c:pt idx="3642" formatCode="General">
                  <c:v>2.1911999900000001E-4</c:v>
                </c:pt>
                <c:pt idx="3643" formatCode="General">
                  <c:v>2.1919999899999999E-4</c:v>
                </c:pt>
                <c:pt idx="3644" formatCode="General">
                  <c:v>2.1927999900000001E-4</c:v>
                </c:pt>
                <c:pt idx="3645" formatCode="General">
                  <c:v>2.1935999899999999E-4</c:v>
                </c:pt>
                <c:pt idx="3646" formatCode="General">
                  <c:v>2.19439999E-4</c:v>
                </c:pt>
                <c:pt idx="3647" formatCode="General">
                  <c:v>2.1951999899999999E-4</c:v>
                </c:pt>
                <c:pt idx="3648" formatCode="General">
                  <c:v>2.19599999E-4</c:v>
                </c:pt>
                <c:pt idx="3649" formatCode="General">
                  <c:v>2.1967999899999999E-4</c:v>
                </c:pt>
                <c:pt idx="3650" formatCode="General">
                  <c:v>2.19759999E-4</c:v>
                </c:pt>
                <c:pt idx="3651" formatCode="General">
                  <c:v>2.1983999900000001E-4</c:v>
                </c:pt>
                <c:pt idx="3652" formatCode="General">
                  <c:v>2.19919999E-4</c:v>
                </c:pt>
                <c:pt idx="3653" formatCode="General">
                  <c:v>2.1999999900000001E-4</c:v>
                </c:pt>
                <c:pt idx="3654" formatCode="General">
                  <c:v>2.20079999E-4</c:v>
                </c:pt>
                <c:pt idx="3655" formatCode="General">
                  <c:v>2.2015999900000001E-4</c:v>
                </c:pt>
                <c:pt idx="3656" formatCode="General">
                  <c:v>2.20239999E-4</c:v>
                </c:pt>
                <c:pt idx="3657" formatCode="General">
                  <c:v>2.2031999900000001E-4</c:v>
                </c:pt>
                <c:pt idx="3658" formatCode="General">
                  <c:v>2.2039999899999999E-4</c:v>
                </c:pt>
                <c:pt idx="3659" formatCode="General">
                  <c:v>2.2047999900000001E-4</c:v>
                </c:pt>
                <c:pt idx="3660" formatCode="General">
                  <c:v>2.2055999899999999E-4</c:v>
                </c:pt>
                <c:pt idx="3661" formatCode="General">
                  <c:v>2.2063999900000001E-4</c:v>
                </c:pt>
                <c:pt idx="3662" formatCode="General">
                  <c:v>2.2071999899999999E-4</c:v>
                </c:pt>
                <c:pt idx="3663" formatCode="General">
                  <c:v>2.20799999E-4</c:v>
                </c:pt>
                <c:pt idx="3664" formatCode="General">
                  <c:v>2.2087999899999999E-4</c:v>
                </c:pt>
                <c:pt idx="3665" formatCode="General">
                  <c:v>2.20959999E-4</c:v>
                </c:pt>
                <c:pt idx="3666" formatCode="General">
                  <c:v>2.2103999899999999E-4</c:v>
                </c:pt>
                <c:pt idx="3667" formatCode="General">
                  <c:v>2.21119999E-4</c:v>
                </c:pt>
                <c:pt idx="3668" formatCode="General">
                  <c:v>2.2119999899999999E-4</c:v>
                </c:pt>
                <c:pt idx="3669" formatCode="General">
                  <c:v>2.21279999E-4</c:v>
                </c:pt>
                <c:pt idx="3670" formatCode="General">
                  <c:v>2.2135999900000001E-4</c:v>
                </c:pt>
                <c:pt idx="3671" formatCode="General">
                  <c:v>2.21439999E-4</c:v>
                </c:pt>
                <c:pt idx="3672" formatCode="General">
                  <c:v>2.2151999900000001E-4</c:v>
                </c:pt>
                <c:pt idx="3673" formatCode="General">
                  <c:v>2.21599999E-4</c:v>
                </c:pt>
                <c:pt idx="3674" formatCode="General">
                  <c:v>2.2167999900000001E-4</c:v>
                </c:pt>
                <c:pt idx="3675" formatCode="General">
                  <c:v>2.2175999899999999E-4</c:v>
                </c:pt>
                <c:pt idx="3676" formatCode="General">
                  <c:v>2.2183999900000001E-4</c:v>
                </c:pt>
                <c:pt idx="3677" formatCode="General">
                  <c:v>2.2191999899999999E-4</c:v>
                </c:pt>
                <c:pt idx="3678" formatCode="General">
                  <c:v>2.2199999900000001E-4</c:v>
                </c:pt>
                <c:pt idx="3679" formatCode="General">
                  <c:v>2.2207999899999999E-4</c:v>
                </c:pt>
                <c:pt idx="3680" formatCode="General">
                  <c:v>2.22159999E-4</c:v>
                </c:pt>
                <c:pt idx="3681" formatCode="General">
                  <c:v>2.2223999899999999E-4</c:v>
                </c:pt>
                <c:pt idx="3682" formatCode="General">
                  <c:v>2.22319999E-4</c:v>
                </c:pt>
                <c:pt idx="3683" formatCode="General">
                  <c:v>2.2239999899999999E-4</c:v>
                </c:pt>
                <c:pt idx="3684" formatCode="General">
                  <c:v>2.22479999E-4</c:v>
                </c:pt>
                <c:pt idx="3685" formatCode="General">
                  <c:v>2.2255999899999999E-4</c:v>
                </c:pt>
                <c:pt idx="3686" formatCode="General">
                  <c:v>2.22639999E-4</c:v>
                </c:pt>
                <c:pt idx="3687" formatCode="General">
                  <c:v>2.2271999900000001E-4</c:v>
                </c:pt>
                <c:pt idx="3688" formatCode="General">
                  <c:v>2.22799999E-4</c:v>
                </c:pt>
                <c:pt idx="3689" formatCode="General">
                  <c:v>2.2287999900000001E-4</c:v>
                </c:pt>
                <c:pt idx="3690" formatCode="General">
                  <c:v>2.22959999E-4</c:v>
                </c:pt>
                <c:pt idx="3691" formatCode="General">
                  <c:v>2.2303999900000001E-4</c:v>
                </c:pt>
                <c:pt idx="3692" formatCode="General">
                  <c:v>2.23119999E-4</c:v>
                </c:pt>
                <c:pt idx="3693" formatCode="General">
                  <c:v>2.2319999900000001E-4</c:v>
                </c:pt>
                <c:pt idx="3694" formatCode="General">
                  <c:v>2.2327999899999999E-4</c:v>
                </c:pt>
                <c:pt idx="3695" formatCode="General">
                  <c:v>2.2335999900000001E-4</c:v>
                </c:pt>
                <c:pt idx="3696" formatCode="General">
                  <c:v>2.2343999899999999E-4</c:v>
                </c:pt>
                <c:pt idx="3697" formatCode="General">
                  <c:v>2.2351999900000001E-4</c:v>
                </c:pt>
                <c:pt idx="3698" formatCode="General">
                  <c:v>2.2359999899999999E-4</c:v>
                </c:pt>
                <c:pt idx="3699" formatCode="General">
                  <c:v>2.23679999E-4</c:v>
                </c:pt>
                <c:pt idx="3700" formatCode="General">
                  <c:v>2.2375999899999999E-4</c:v>
                </c:pt>
                <c:pt idx="3701" formatCode="General">
                  <c:v>2.23839999E-4</c:v>
                </c:pt>
                <c:pt idx="3702" formatCode="General">
                  <c:v>2.2391999899999999E-4</c:v>
                </c:pt>
                <c:pt idx="3703" formatCode="General">
                  <c:v>2.23999999E-4</c:v>
                </c:pt>
                <c:pt idx="3704" formatCode="General">
                  <c:v>2.2407999900000001E-4</c:v>
                </c:pt>
                <c:pt idx="3705" formatCode="General">
                  <c:v>2.24159999E-4</c:v>
                </c:pt>
                <c:pt idx="3706" formatCode="General">
                  <c:v>2.2423999900000001E-4</c:v>
                </c:pt>
                <c:pt idx="3707" formatCode="General">
                  <c:v>2.24319999E-4</c:v>
                </c:pt>
                <c:pt idx="3708" formatCode="General">
                  <c:v>2.2439999900000001E-4</c:v>
                </c:pt>
                <c:pt idx="3709" formatCode="General">
                  <c:v>2.24479999E-4</c:v>
                </c:pt>
                <c:pt idx="3710" formatCode="General">
                  <c:v>2.2455999900000001E-4</c:v>
                </c:pt>
                <c:pt idx="3711" formatCode="General">
                  <c:v>2.2463999899999999E-4</c:v>
                </c:pt>
                <c:pt idx="3712" formatCode="General">
                  <c:v>2.2471999900000001E-4</c:v>
                </c:pt>
                <c:pt idx="3713" formatCode="General">
                  <c:v>2.2479999899999999E-4</c:v>
                </c:pt>
                <c:pt idx="3714" formatCode="General">
                  <c:v>2.2487999900000001E-4</c:v>
                </c:pt>
                <c:pt idx="3715" formatCode="General">
                  <c:v>2.2495999899999999E-4</c:v>
                </c:pt>
                <c:pt idx="3716" formatCode="General">
                  <c:v>2.25039999E-4</c:v>
                </c:pt>
                <c:pt idx="3717" formatCode="General">
                  <c:v>2.2511999899999999E-4</c:v>
                </c:pt>
                <c:pt idx="3718" formatCode="General">
                  <c:v>2.25199999E-4</c:v>
                </c:pt>
                <c:pt idx="3719" formatCode="General">
                  <c:v>2.2527999899999999E-4</c:v>
                </c:pt>
                <c:pt idx="3720" formatCode="General">
                  <c:v>2.25359999E-4</c:v>
                </c:pt>
                <c:pt idx="3721" formatCode="General">
                  <c:v>2.2543999899999999E-4</c:v>
                </c:pt>
                <c:pt idx="3722" formatCode="General">
                  <c:v>2.25519999E-4</c:v>
                </c:pt>
                <c:pt idx="3723" formatCode="General">
                  <c:v>2.2559999900000001E-4</c:v>
                </c:pt>
                <c:pt idx="3724" formatCode="General">
                  <c:v>2.25679999E-4</c:v>
                </c:pt>
                <c:pt idx="3725" formatCode="General">
                  <c:v>2.2575999900000001E-4</c:v>
                </c:pt>
                <c:pt idx="3726" formatCode="General">
                  <c:v>2.25839999E-4</c:v>
                </c:pt>
                <c:pt idx="3727" formatCode="General">
                  <c:v>2.2591999900000001E-4</c:v>
                </c:pt>
                <c:pt idx="3728" formatCode="General">
                  <c:v>2.25999999E-4</c:v>
                </c:pt>
                <c:pt idx="3729" formatCode="General">
                  <c:v>2.2607999900000001E-4</c:v>
                </c:pt>
                <c:pt idx="3730" formatCode="General">
                  <c:v>2.2615999899999999E-4</c:v>
                </c:pt>
                <c:pt idx="3731" formatCode="General">
                  <c:v>2.2623999900000001E-4</c:v>
                </c:pt>
                <c:pt idx="3732" formatCode="General">
                  <c:v>2.2631999899999999E-4</c:v>
                </c:pt>
                <c:pt idx="3733" formatCode="General">
                  <c:v>2.26399999E-4</c:v>
                </c:pt>
                <c:pt idx="3734" formatCode="General">
                  <c:v>2.2647999899999999E-4</c:v>
                </c:pt>
                <c:pt idx="3735" formatCode="General">
                  <c:v>2.26559999E-4</c:v>
                </c:pt>
                <c:pt idx="3736" formatCode="General">
                  <c:v>2.2663999899999999E-4</c:v>
                </c:pt>
                <c:pt idx="3737" formatCode="General">
                  <c:v>2.26719999E-4</c:v>
                </c:pt>
                <c:pt idx="3738" formatCode="General">
                  <c:v>2.2679999899999999E-4</c:v>
                </c:pt>
                <c:pt idx="3739" formatCode="General">
                  <c:v>2.26879999E-4</c:v>
                </c:pt>
                <c:pt idx="3740" formatCode="General">
                  <c:v>2.2695999900000001E-4</c:v>
                </c:pt>
                <c:pt idx="3741" formatCode="General">
                  <c:v>2.27039999E-4</c:v>
                </c:pt>
                <c:pt idx="3742" formatCode="General">
                  <c:v>2.2711999900000001E-4</c:v>
                </c:pt>
                <c:pt idx="3743" formatCode="General">
                  <c:v>2.27199999E-4</c:v>
                </c:pt>
                <c:pt idx="3744" formatCode="General">
                  <c:v>2.2727999900000001E-4</c:v>
                </c:pt>
                <c:pt idx="3745" formatCode="General">
                  <c:v>2.27359999E-4</c:v>
                </c:pt>
                <c:pt idx="3746" formatCode="General">
                  <c:v>2.2743999900000001E-4</c:v>
                </c:pt>
                <c:pt idx="3747" formatCode="General">
                  <c:v>2.2751999899999999E-4</c:v>
                </c:pt>
                <c:pt idx="3748" formatCode="General">
                  <c:v>2.2759999900000001E-4</c:v>
                </c:pt>
                <c:pt idx="3749" formatCode="General">
                  <c:v>2.2767999899999999E-4</c:v>
                </c:pt>
                <c:pt idx="3750" formatCode="General">
                  <c:v>2.2775999900000001E-4</c:v>
                </c:pt>
                <c:pt idx="3751" formatCode="General">
                  <c:v>2.2783999899999999E-4</c:v>
                </c:pt>
                <c:pt idx="3752" formatCode="General">
                  <c:v>2.27919999E-4</c:v>
                </c:pt>
                <c:pt idx="3753" formatCode="General">
                  <c:v>2.2799999899999999E-4</c:v>
                </c:pt>
                <c:pt idx="3754" formatCode="General">
                  <c:v>2.28079999E-4</c:v>
                </c:pt>
                <c:pt idx="3755" formatCode="General">
                  <c:v>2.2815999899999999E-4</c:v>
                </c:pt>
                <c:pt idx="3756" formatCode="General">
                  <c:v>2.28239999E-4</c:v>
                </c:pt>
                <c:pt idx="3757" formatCode="General">
                  <c:v>2.2831999900000001E-4</c:v>
                </c:pt>
                <c:pt idx="3758" formatCode="General">
                  <c:v>2.28399999E-4</c:v>
                </c:pt>
                <c:pt idx="3759" formatCode="General">
                  <c:v>2.2847999900000001E-4</c:v>
                </c:pt>
                <c:pt idx="3760" formatCode="General">
                  <c:v>2.28559999E-4</c:v>
                </c:pt>
                <c:pt idx="3761" formatCode="General">
                  <c:v>2.2863999900000001E-4</c:v>
                </c:pt>
                <c:pt idx="3762" formatCode="General">
                  <c:v>2.28719999E-4</c:v>
                </c:pt>
                <c:pt idx="3763" formatCode="General">
                  <c:v>2.2879999900000001E-4</c:v>
                </c:pt>
                <c:pt idx="3764" formatCode="General">
                  <c:v>2.2887999899999999E-4</c:v>
                </c:pt>
                <c:pt idx="3765" formatCode="General">
                  <c:v>2.2895999900000001E-4</c:v>
                </c:pt>
                <c:pt idx="3766" formatCode="General">
                  <c:v>2.2903999899999999E-4</c:v>
                </c:pt>
                <c:pt idx="3767" formatCode="General">
                  <c:v>2.2911999900000001E-4</c:v>
                </c:pt>
                <c:pt idx="3768" formatCode="General">
                  <c:v>2.2919999899999999E-4</c:v>
                </c:pt>
                <c:pt idx="3769" formatCode="General">
                  <c:v>2.29279999E-4</c:v>
                </c:pt>
                <c:pt idx="3770" formatCode="General">
                  <c:v>2.2935999899999999E-4</c:v>
                </c:pt>
                <c:pt idx="3771" formatCode="General">
                  <c:v>2.29439999E-4</c:v>
                </c:pt>
                <c:pt idx="3772" formatCode="General">
                  <c:v>2.2951999899999999E-4</c:v>
                </c:pt>
                <c:pt idx="3773" formatCode="General">
                  <c:v>2.29599999E-4</c:v>
                </c:pt>
                <c:pt idx="3774" formatCode="General">
                  <c:v>2.2967999899999999E-4</c:v>
                </c:pt>
                <c:pt idx="3775" formatCode="General">
                  <c:v>2.29759999E-4</c:v>
                </c:pt>
                <c:pt idx="3776" formatCode="General">
                  <c:v>2.2983999900000001E-4</c:v>
                </c:pt>
                <c:pt idx="3777" formatCode="General">
                  <c:v>2.29919999E-4</c:v>
                </c:pt>
                <c:pt idx="3778" formatCode="General">
                  <c:v>2.2999999900000001E-4</c:v>
                </c:pt>
                <c:pt idx="3779" formatCode="General">
                  <c:v>2.30079999E-4</c:v>
                </c:pt>
                <c:pt idx="3780" formatCode="General">
                  <c:v>2.3015999900000001E-4</c:v>
                </c:pt>
                <c:pt idx="3781" formatCode="General">
                  <c:v>2.30239999E-4</c:v>
                </c:pt>
                <c:pt idx="3782" formatCode="General">
                  <c:v>2.3031999900000001E-4</c:v>
                </c:pt>
                <c:pt idx="3783" formatCode="General">
                  <c:v>2.3039999899999999E-4</c:v>
                </c:pt>
                <c:pt idx="3784" formatCode="General">
                  <c:v>2.3047999900000001E-4</c:v>
                </c:pt>
                <c:pt idx="3785" formatCode="General">
                  <c:v>2.3055999899999999E-4</c:v>
                </c:pt>
                <c:pt idx="3786" formatCode="General">
                  <c:v>2.30639999E-4</c:v>
                </c:pt>
                <c:pt idx="3787" formatCode="General">
                  <c:v>2.3071999899999999E-4</c:v>
                </c:pt>
                <c:pt idx="3788" formatCode="General">
                  <c:v>2.30799999E-4</c:v>
                </c:pt>
                <c:pt idx="3789" formatCode="General">
                  <c:v>2.3087999899999999E-4</c:v>
                </c:pt>
                <c:pt idx="3790" formatCode="General">
                  <c:v>2.30959999E-4</c:v>
                </c:pt>
                <c:pt idx="3791" formatCode="General">
                  <c:v>2.3103999899999999E-4</c:v>
                </c:pt>
                <c:pt idx="3792" formatCode="General">
                  <c:v>2.31119999E-4</c:v>
                </c:pt>
                <c:pt idx="3793" formatCode="General">
                  <c:v>2.3119999900000001E-4</c:v>
                </c:pt>
                <c:pt idx="3794" formatCode="General">
                  <c:v>2.31279999E-4</c:v>
                </c:pt>
                <c:pt idx="3795" formatCode="General">
                  <c:v>2.3135999900000001E-4</c:v>
                </c:pt>
                <c:pt idx="3796" formatCode="General">
                  <c:v>2.31439999E-4</c:v>
                </c:pt>
                <c:pt idx="3797" formatCode="General">
                  <c:v>2.3151999900000001E-4</c:v>
                </c:pt>
                <c:pt idx="3798" formatCode="General">
                  <c:v>2.31599999E-4</c:v>
                </c:pt>
                <c:pt idx="3799" formatCode="General">
                  <c:v>2.3167999900000001E-4</c:v>
                </c:pt>
                <c:pt idx="3800" formatCode="General">
                  <c:v>2.3175999899999999E-4</c:v>
                </c:pt>
                <c:pt idx="3801" formatCode="General">
                  <c:v>2.3183999900000001E-4</c:v>
                </c:pt>
                <c:pt idx="3802" formatCode="General">
                  <c:v>2.3191999899999999E-4</c:v>
                </c:pt>
                <c:pt idx="3803" formatCode="General">
                  <c:v>2.3199999900000001E-4</c:v>
                </c:pt>
                <c:pt idx="3804" formatCode="General">
                  <c:v>2.3207999899999999E-4</c:v>
                </c:pt>
                <c:pt idx="3805" formatCode="General">
                  <c:v>2.32159999E-4</c:v>
                </c:pt>
                <c:pt idx="3806" formatCode="General">
                  <c:v>2.3223999899999999E-4</c:v>
                </c:pt>
                <c:pt idx="3807" formatCode="General">
                  <c:v>2.32319999E-4</c:v>
                </c:pt>
                <c:pt idx="3808" formatCode="General">
                  <c:v>2.3239999899999999E-4</c:v>
                </c:pt>
                <c:pt idx="3809" formatCode="General">
                  <c:v>2.32479999E-4</c:v>
                </c:pt>
                <c:pt idx="3810" formatCode="General">
                  <c:v>2.3255999899999999E-4</c:v>
                </c:pt>
                <c:pt idx="3811" formatCode="General">
                  <c:v>2.32639999E-4</c:v>
                </c:pt>
                <c:pt idx="3812" formatCode="General">
                  <c:v>2.3271999900000001E-4</c:v>
                </c:pt>
                <c:pt idx="3813" formatCode="General">
                  <c:v>2.32799999E-4</c:v>
                </c:pt>
                <c:pt idx="3814" formatCode="General">
                  <c:v>2.3287999900000001E-4</c:v>
                </c:pt>
                <c:pt idx="3815" formatCode="General">
                  <c:v>2.32959999E-4</c:v>
                </c:pt>
                <c:pt idx="3816" formatCode="General">
                  <c:v>2.3303999900000001E-4</c:v>
                </c:pt>
                <c:pt idx="3817" formatCode="General">
                  <c:v>2.3311999899999999E-4</c:v>
                </c:pt>
                <c:pt idx="3818" formatCode="General">
                  <c:v>2.3319999900000001E-4</c:v>
                </c:pt>
                <c:pt idx="3819" formatCode="General">
                  <c:v>2.3327999899999999E-4</c:v>
                </c:pt>
                <c:pt idx="3820" formatCode="General">
                  <c:v>2.3335999900000001E-4</c:v>
                </c:pt>
                <c:pt idx="3821" formatCode="General">
                  <c:v>2.3343999899999999E-4</c:v>
                </c:pt>
                <c:pt idx="3822" formatCode="General">
                  <c:v>2.33519999E-4</c:v>
                </c:pt>
                <c:pt idx="3823" formatCode="General">
                  <c:v>2.3359999899999999E-4</c:v>
                </c:pt>
                <c:pt idx="3824" formatCode="General">
                  <c:v>2.33679999E-4</c:v>
                </c:pt>
                <c:pt idx="3825" formatCode="General">
                  <c:v>2.3375999899999999E-4</c:v>
                </c:pt>
                <c:pt idx="3826" formatCode="General">
                  <c:v>2.33839999E-4</c:v>
                </c:pt>
                <c:pt idx="3827" formatCode="General">
                  <c:v>2.3391999899999999E-4</c:v>
                </c:pt>
                <c:pt idx="3828" formatCode="General">
                  <c:v>2.33999999E-4</c:v>
                </c:pt>
                <c:pt idx="3829" formatCode="General">
                  <c:v>2.3407999900000001E-4</c:v>
                </c:pt>
                <c:pt idx="3830" formatCode="General">
                  <c:v>2.34159999E-4</c:v>
                </c:pt>
                <c:pt idx="3831" formatCode="General">
                  <c:v>2.3423999900000001E-4</c:v>
                </c:pt>
                <c:pt idx="3832" formatCode="General">
                  <c:v>2.34319999E-4</c:v>
                </c:pt>
                <c:pt idx="3833" formatCode="General">
                  <c:v>2.3439999900000001E-4</c:v>
                </c:pt>
                <c:pt idx="3834" formatCode="General">
                  <c:v>2.34479999E-4</c:v>
                </c:pt>
                <c:pt idx="3835" formatCode="General">
                  <c:v>2.3455999900000001E-4</c:v>
                </c:pt>
                <c:pt idx="3836" formatCode="General">
                  <c:v>2.3463999899999999E-4</c:v>
                </c:pt>
                <c:pt idx="3837" formatCode="General">
                  <c:v>2.3471999900000001E-4</c:v>
                </c:pt>
                <c:pt idx="3838" formatCode="General">
                  <c:v>2.3479999899999999E-4</c:v>
                </c:pt>
                <c:pt idx="3839" formatCode="General">
                  <c:v>2.34879999E-4</c:v>
                </c:pt>
                <c:pt idx="3840" formatCode="General">
                  <c:v>2.3495999899999999E-4</c:v>
                </c:pt>
                <c:pt idx="3841" formatCode="General">
                  <c:v>2.35039999E-4</c:v>
                </c:pt>
                <c:pt idx="3842" formatCode="General">
                  <c:v>2.3511999899999999E-4</c:v>
                </c:pt>
                <c:pt idx="3843" formatCode="General">
                  <c:v>2.35199999E-4</c:v>
                </c:pt>
                <c:pt idx="3844" formatCode="General">
                  <c:v>2.3527999899999999E-4</c:v>
                </c:pt>
                <c:pt idx="3845" formatCode="General">
                  <c:v>2.35359999E-4</c:v>
                </c:pt>
                <c:pt idx="3846" formatCode="General">
                  <c:v>2.3543999900000001E-4</c:v>
                </c:pt>
                <c:pt idx="3847" formatCode="General">
                  <c:v>2.35519999E-4</c:v>
                </c:pt>
                <c:pt idx="3848" formatCode="General">
                  <c:v>2.3559999900000001E-4</c:v>
                </c:pt>
                <c:pt idx="3849" formatCode="General">
                  <c:v>2.35679999E-4</c:v>
                </c:pt>
                <c:pt idx="3850" formatCode="General">
                  <c:v>2.3575999900000001E-4</c:v>
                </c:pt>
                <c:pt idx="3851" formatCode="General">
                  <c:v>2.35839999E-4</c:v>
                </c:pt>
                <c:pt idx="3852" formatCode="General">
                  <c:v>2.3591999900000001E-4</c:v>
                </c:pt>
                <c:pt idx="3853" formatCode="General">
                  <c:v>2.3599999899999999E-4</c:v>
                </c:pt>
                <c:pt idx="3854" formatCode="General">
                  <c:v>2.3607999900000001E-4</c:v>
                </c:pt>
                <c:pt idx="3855" formatCode="General">
                  <c:v>2.3615999899999999E-4</c:v>
                </c:pt>
                <c:pt idx="3856" formatCode="General">
                  <c:v>2.3623999900000001E-4</c:v>
                </c:pt>
                <c:pt idx="3857" formatCode="General">
                  <c:v>2.3631999899999999E-4</c:v>
                </c:pt>
                <c:pt idx="3858" formatCode="General">
                  <c:v>2.36399999E-4</c:v>
                </c:pt>
                <c:pt idx="3859" formatCode="General">
                  <c:v>2.3647999899999999E-4</c:v>
                </c:pt>
                <c:pt idx="3860" formatCode="General">
                  <c:v>2.36559999E-4</c:v>
                </c:pt>
                <c:pt idx="3861" formatCode="General">
                  <c:v>2.3663999899999999E-4</c:v>
                </c:pt>
                <c:pt idx="3862" formatCode="General">
                  <c:v>2.36719999E-4</c:v>
                </c:pt>
                <c:pt idx="3863" formatCode="General">
                  <c:v>2.3679999899999999E-4</c:v>
                </c:pt>
                <c:pt idx="3864" formatCode="General">
                  <c:v>2.36879999E-4</c:v>
                </c:pt>
                <c:pt idx="3865" formatCode="General">
                  <c:v>2.3695999900000001E-4</c:v>
                </c:pt>
                <c:pt idx="3866" formatCode="General">
                  <c:v>2.37039999E-4</c:v>
                </c:pt>
                <c:pt idx="3867" formatCode="General">
                  <c:v>2.3711999900000001E-4</c:v>
                </c:pt>
                <c:pt idx="3868" formatCode="General">
                  <c:v>2.37199999E-4</c:v>
                </c:pt>
                <c:pt idx="3869" formatCode="General">
                  <c:v>2.3727999900000001E-4</c:v>
                </c:pt>
                <c:pt idx="3870" formatCode="General">
                  <c:v>2.3735999899999999E-4</c:v>
                </c:pt>
                <c:pt idx="3871" formatCode="General">
                  <c:v>2.3743999900000001E-4</c:v>
                </c:pt>
                <c:pt idx="3872" formatCode="General">
                  <c:v>2.3751999899999999E-4</c:v>
                </c:pt>
                <c:pt idx="3873" formatCode="General">
                  <c:v>2.3759999900000001E-4</c:v>
                </c:pt>
                <c:pt idx="3874" formatCode="General">
                  <c:v>2.3767999899999999E-4</c:v>
                </c:pt>
                <c:pt idx="3875" formatCode="General">
                  <c:v>2.37759999E-4</c:v>
                </c:pt>
                <c:pt idx="3876" formatCode="General">
                  <c:v>2.3783999899999999E-4</c:v>
                </c:pt>
                <c:pt idx="3877" formatCode="General">
                  <c:v>2.37919999E-4</c:v>
                </c:pt>
                <c:pt idx="3878" formatCode="General">
                  <c:v>2.3799999899999999E-4</c:v>
                </c:pt>
                <c:pt idx="3879" formatCode="General">
                  <c:v>2.38079999E-4</c:v>
                </c:pt>
                <c:pt idx="3880" formatCode="General">
                  <c:v>2.3815999899999999E-4</c:v>
                </c:pt>
                <c:pt idx="3881" formatCode="General">
                  <c:v>2.38239999E-4</c:v>
                </c:pt>
                <c:pt idx="3882" formatCode="General">
                  <c:v>2.3831999900000001E-4</c:v>
                </c:pt>
                <c:pt idx="3883" formatCode="General">
                  <c:v>2.38399999E-4</c:v>
                </c:pt>
                <c:pt idx="3884" formatCode="General">
                  <c:v>2.3847999900000001E-4</c:v>
                </c:pt>
                <c:pt idx="3885" formatCode="General">
                  <c:v>2.38559999E-4</c:v>
                </c:pt>
                <c:pt idx="3886" formatCode="General">
                  <c:v>2.3863999900000001E-4</c:v>
                </c:pt>
                <c:pt idx="3887" formatCode="General">
                  <c:v>2.38719999E-4</c:v>
                </c:pt>
                <c:pt idx="3888" formatCode="General">
                  <c:v>2.3879999900000001E-4</c:v>
                </c:pt>
                <c:pt idx="3889" formatCode="General">
                  <c:v>2.3887999899999999E-4</c:v>
                </c:pt>
                <c:pt idx="3890" formatCode="General">
                  <c:v>2.3895999900000001E-4</c:v>
                </c:pt>
                <c:pt idx="3891" formatCode="General">
                  <c:v>2.3903999899999999E-4</c:v>
                </c:pt>
                <c:pt idx="3892" formatCode="General">
                  <c:v>2.39119999E-4</c:v>
                </c:pt>
                <c:pt idx="3893" formatCode="General">
                  <c:v>2.3919999899999999E-4</c:v>
                </c:pt>
                <c:pt idx="3894" formatCode="General">
                  <c:v>2.39279999E-4</c:v>
                </c:pt>
                <c:pt idx="3895" formatCode="General">
                  <c:v>2.3935999899999999E-4</c:v>
                </c:pt>
                <c:pt idx="3896" formatCode="General">
                  <c:v>2.39439999E-4</c:v>
                </c:pt>
                <c:pt idx="3897" formatCode="General">
                  <c:v>2.3951999899999999E-4</c:v>
                </c:pt>
                <c:pt idx="3898" formatCode="General">
                  <c:v>2.39599999E-4</c:v>
                </c:pt>
                <c:pt idx="3899" formatCode="General">
                  <c:v>2.3967999900000001E-4</c:v>
                </c:pt>
                <c:pt idx="3900" formatCode="General">
                  <c:v>2.39759999E-4</c:v>
                </c:pt>
                <c:pt idx="3901" formatCode="General">
                  <c:v>2.3983999900000001E-4</c:v>
                </c:pt>
                <c:pt idx="3902" formatCode="General">
                  <c:v>2.39919999E-4</c:v>
                </c:pt>
                <c:pt idx="3903" formatCode="General">
                  <c:v>2.3999999900000001E-4</c:v>
                </c:pt>
                <c:pt idx="3904" formatCode="General">
                  <c:v>2.40079999E-4</c:v>
                </c:pt>
                <c:pt idx="3905" formatCode="General">
                  <c:v>2.4015999900000001E-4</c:v>
                </c:pt>
                <c:pt idx="3906" formatCode="General">
                  <c:v>2.4023999899999999E-4</c:v>
                </c:pt>
                <c:pt idx="3907" formatCode="General">
                  <c:v>2.4031999900000001E-4</c:v>
                </c:pt>
                <c:pt idx="3908" formatCode="General">
                  <c:v>2.4039999899999999E-4</c:v>
                </c:pt>
                <c:pt idx="3909" formatCode="General">
                  <c:v>2.4047999900000001E-4</c:v>
                </c:pt>
                <c:pt idx="3910" formatCode="General">
                  <c:v>2.4055999899999999E-4</c:v>
                </c:pt>
                <c:pt idx="3911" formatCode="General">
                  <c:v>2.40639999E-4</c:v>
                </c:pt>
                <c:pt idx="3912" formatCode="General">
                  <c:v>2.4071999899999999E-4</c:v>
                </c:pt>
                <c:pt idx="3913" formatCode="General">
                  <c:v>2.40799999E-4</c:v>
                </c:pt>
                <c:pt idx="3914" formatCode="General">
                  <c:v>2.4087999899999999E-4</c:v>
                </c:pt>
                <c:pt idx="3915" formatCode="General">
                  <c:v>2.40959999E-4</c:v>
                </c:pt>
                <c:pt idx="3916" formatCode="General">
                  <c:v>2.4103999899999999E-4</c:v>
                </c:pt>
                <c:pt idx="3917" formatCode="General">
                  <c:v>2.41119999E-4</c:v>
                </c:pt>
                <c:pt idx="3918" formatCode="General">
                  <c:v>2.4119999900000001E-4</c:v>
                </c:pt>
                <c:pt idx="3919" formatCode="General">
                  <c:v>2.41279999E-4</c:v>
                </c:pt>
                <c:pt idx="3920" formatCode="General">
                  <c:v>2.4135999900000001E-4</c:v>
                </c:pt>
                <c:pt idx="3921" formatCode="General">
                  <c:v>2.41439999E-4</c:v>
                </c:pt>
                <c:pt idx="3922" formatCode="General">
                  <c:v>2.4151999900000001E-4</c:v>
                </c:pt>
                <c:pt idx="3923" formatCode="General">
                  <c:v>2.4159999899999999E-4</c:v>
                </c:pt>
                <c:pt idx="3924" formatCode="General">
                  <c:v>2.4167999900000001E-4</c:v>
                </c:pt>
                <c:pt idx="3925" formatCode="General">
                  <c:v>2.4175999899999999E-4</c:v>
                </c:pt>
                <c:pt idx="3926" formatCode="General">
                  <c:v>2.4183999900000001E-4</c:v>
                </c:pt>
                <c:pt idx="3927" formatCode="General">
                  <c:v>2.4191999899999999E-4</c:v>
                </c:pt>
                <c:pt idx="3928" formatCode="General">
                  <c:v>2.41999999E-4</c:v>
                </c:pt>
                <c:pt idx="3929" formatCode="General">
                  <c:v>2.4207999899999999E-4</c:v>
                </c:pt>
                <c:pt idx="3930" formatCode="General">
                  <c:v>2.42159999E-4</c:v>
                </c:pt>
                <c:pt idx="3931" formatCode="General">
                  <c:v>2.4223999899999999E-4</c:v>
                </c:pt>
                <c:pt idx="3932" formatCode="General">
                  <c:v>2.42319999E-4</c:v>
                </c:pt>
                <c:pt idx="3933" formatCode="General">
                  <c:v>2.4239999899999999E-4</c:v>
                </c:pt>
                <c:pt idx="3934" formatCode="General">
                  <c:v>2.42479999E-4</c:v>
                </c:pt>
                <c:pt idx="3935" formatCode="General">
                  <c:v>2.4255999900000001E-4</c:v>
                </c:pt>
                <c:pt idx="3936" formatCode="General">
                  <c:v>2.42639999E-4</c:v>
                </c:pt>
                <c:pt idx="3937" formatCode="General">
                  <c:v>2.4271999900000001E-4</c:v>
                </c:pt>
                <c:pt idx="3938" formatCode="General">
                  <c:v>2.42799999E-4</c:v>
                </c:pt>
                <c:pt idx="3939" formatCode="General">
                  <c:v>2.4287999900000001E-4</c:v>
                </c:pt>
                <c:pt idx="3940" formatCode="General">
                  <c:v>2.42959999E-4</c:v>
                </c:pt>
                <c:pt idx="3941" formatCode="General">
                  <c:v>2.4303999900000001E-4</c:v>
                </c:pt>
                <c:pt idx="3942" formatCode="General">
                  <c:v>2.4311999899999999E-4</c:v>
                </c:pt>
                <c:pt idx="3943" formatCode="General">
                  <c:v>2.4319999900000001E-4</c:v>
                </c:pt>
                <c:pt idx="3944" formatCode="General">
                  <c:v>2.4327999899999999E-4</c:v>
                </c:pt>
                <c:pt idx="3945" formatCode="General">
                  <c:v>2.4335999900000001E-4</c:v>
                </c:pt>
                <c:pt idx="3946" formatCode="General">
                  <c:v>2.4343999899999999E-4</c:v>
                </c:pt>
                <c:pt idx="3947" formatCode="General">
                  <c:v>2.43519999E-4</c:v>
                </c:pt>
                <c:pt idx="3948" formatCode="General">
                  <c:v>2.4359999899999999E-4</c:v>
                </c:pt>
                <c:pt idx="3949" formatCode="General">
                  <c:v>2.43679999E-4</c:v>
                </c:pt>
                <c:pt idx="3950" formatCode="General">
                  <c:v>2.4375999899999999E-4</c:v>
                </c:pt>
                <c:pt idx="3951" formatCode="General">
                  <c:v>2.43839999E-4</c:v>
                </c:pt>
                <c:pt idx="3952" formatCode="General">
                  <c:v>2.4391999900000001E-4</c:v>
                </c:pt>
                <c:pt idx="3953" formatCode="General">
                  <c:v>2.43999999E-4</c:v>
                </c:pt>
                <c:pt idx="3954" formatCode="General">
                  <c:v>2.4407999900000001E-4</c:v>
                </c:pt>
                <c:pt idx="3955" formatCode="General">
                  <c:v>2.44159999E-4</c:v>
                </c:pt>
                <c:pt idx="3956" formatCode="General">
                  <c:v>2.4423999900000001E-4</c:v>
                </c:pt>
                <c:pt idx="3957" formatCode="General">
                  <c:v>2.4431999900000002E-4</c:v>
                </c:pt>
                <c:pt idx="3958" formatCode="General">
                  <c:v>2.4439999899999998E-4</c:v>
                </c:pt>
                <c:pt idx="3959" formatCode="General">
                  <c:v>2.4447999899999999E-4</c:v>
                </c:pt>
                <c:pt idx="3960" formatCode="General">
                  <c:v>2.4455999900000001E-4</c:v>
                </c:pt>
                <c:pt idx="3961" formatCode="General">
                  <c:v>2.4463999900000002E-4</c:v>
                </c:pt>
                <c:pt idx="3962" formatCode="General">
                  <c:v>2.4471999899999998E-4</c:v>
                </c:pt>
                <c:pt idx="3963" formatCode="General">
                  <c:v>2.4479999899999999E-4</c:v>
                </c:pt>
                <c:pt idx="3964" formatCode="General">
                  <c:v>2.44879999E-4</c:v>
                </c:pt>
                <c:pt idx="3965" formatCode="General">
                  <c:v>2.4495999900000002E-4</c:v>
                </c:pt>
                <c:pt idx="3966" formatCode="General">
                  <c:v>2.4503999899999998E-4</c:v>
                </c:pt>
                <c:pt idx="3967" formatCode="General">
                  <c:v>2.4511999899999999E-4</c:v>
                </c:pt>
                <c:pt idx="3968" formatCode="General">
                  <c:v>2.45199999E-4</c:v>
                </c:pt>
                <c:pt idx="3969" formatCode="General">
                  <c:v>2.4527999900000001E-4</c:v>
                </c:pt>
                <c:pt idx="3970" formatCode="General">
                  <c:v>2.4535999900000003E-4</c:v>
                </c:pt>
                <c:pt idx="3971" formatCode="General">
                  <c:v>2.4543999899999999E-4</c:v>
                </c:pt>
                <c:pt idx="3972" formatCode="General">
                  <c:v>2.45519999E-4</c:v>
                </c:pt>
                <c:pt idx="3973" formatCode="General">
                  <c:v>2.4559999900000001E-4</c:v>
                </c:pt>
                <c:pt idx="3974" formatCode="General">
                  <c:v>2.4567999900000002E-4</c:v>
                </c:pt>
                <c:pt idx="3975" formatCode="General">
                  <c:v>2.4575999899999998E-4</c:v>
                </c:pt>
                <c:pt idx="3976" formatCode="General">
                  <c:v>2.4583999899999999E-4</c:v>
                </c:pt>
                <c:pt idx="3977" formatCode="General">
                  <c:v>2.4591999900000001E-4</c:v>
                </c:pt>
                <c:pt idx="3978" formatCode="General">
                  <c:v>2.4599999900000002E-4</c:v>
                </c:pt>
                <c:pt idx="3979" formatCode="General">
                  <c:v>2.4607999899999998E-4</c:v>
                </c:pt>
                <c:pt idx="3980" formatCode="General">
                  <c:v>2.4615999899999999E-4</c:v>
                </c:pt>
                <c:pt idx="3981" formatCode="General">
                  <c:v>2.46239999E-4</c:v>
                </c:pt>
                <c:pt idx="3982" formatCode="General">
                  <c:v>2.4631999900000002E-4</c:v>
                </c:pt>
                <c:pt idx="3983" formatCode="General">
                  <c:v>2.4639999899999998E-4</c:v>
                </c:pt>
                <c:pt idx="3984" formatCode="General">
                  <c:v>2.4647999899999999E-4</c:v>
                </c:pt>
                <c:pt idx="3985" formatCode="General">
                  <c:v>2.46559999E-4</c:v>
                </c:pt>
                <c:pt idx="3986" formatCode="General">
                  <c:v>2.4663999900000001E-4</c:v>
                </c:pt>
                <c:pt idx="3987" formatCode="General">
                  <c:v>2.4671999900000003E-4</c:v>
                </c:pt>
                <c:pt idx="3988" formatCode="General">
                  <c:v>2.4679999899999999E-4</c:v>
                </c:pt>
                <c:pt idx="3989" formatCode="General">
                  <c:v>2.46879998E-4</c:v>
                </c:pt>
                <c:pt idx="3990" formatCode="General">
                  <c:v>2.4695999800000002E-4</c:v>
                </c:pt>
                <c:pt idx="3991" formatCode="General">
                  <c:v>2.4703999799999997E-4</c:v>
                </c:pt>
                <c:pt idx="3992" formatCode="General">
                  <c:v>2.4711999799999999E-4</c:v>
                </c:pt>
                <c:pt idx="3993" formatCode="General">
                  <c:v>2.47199998E-4</c:v>
                </c:pt>
                <c:pt idx="3994" formatCode="General">
                  <c:v>2.4727999800000001E-4</c:v>
                </c:pt>
                <c:pt idx="3995" formatCode="General">
                  <c:v>2.4735999800000002E-4</c:v>
                </c:pt>
                <c:pt idx="3996" formatCode="General">
                  <c:v>2.4743999799999998E-4</c:v>
                </c:pt>
                <c:pt idx="3997" formatCode="General">
                  <c:v>2.47519998E-4</c:v>
                </c:pt>
                <c:pt idx="3998" formatCode="General">
                  <c:v>2.4759999800000001E-4</c:v>
                </c:pt>
                <c:pt idx="3999" formatCode="General">
                  <c:v>2.4767999800000002E-4</c:v>
                </c:pt>
                <c:pt idx="4000" formatCode="General">
                  <c:v>2.4775999799999998E-4</c:v>
                </c:pt>
                <c:pt idx="4001" formatCode="General">
                  <c:v>2.4783999799999999E-4</c:v>
                </c:pt>
                <c:pt idx="4002" formatCode="General">
                  <c:v>2.4791999800000001E-4</c:v>
                </c:pt>
                <c:pt idx="4003" formatCode="General">
                  <c:v>2.4799999800000002E-4</c:v>
                </c:pt>
                <c:pt idx="4004" formatCode="General">
                  <c:v>2.4807999799999998E-4</c:v>
                </c:pt>
                <c:pt idx="4005" formatCode="General">
                  <c:v>2.4815999799999999E-4</c:v>
                </c:pt>
                <c:pt idx="4006" formatCode="General">
                  <c:v>2.48239998E-4</c:v>
                </c:pt>
                <c:pt idx="4007" formatCode="General">
                  <c:v>2.4831999800000002E-4</c:v>
                </c:pt>
                <c:pt idx="4008" formatCode="General">
                  <c:v>2.4839999799999997E-4</c:v>
                </c:pt>
                <c:pt idx="4009" formatCode="General">
                  <c:v>2.4847999799999999E-4</c:v>
                </c:pt>
                <c:pt idx="4010" formatCode="General">
                  <c:v>2.48559998E-4</c:v>
                </c:pt>
                <c:pt idx="4011" formatCode="General">
                  <c:v>2.4863999800000001E-4</c:v>
                </c:pt>
                <c:pt idx="4012" formatCode="General">
                  <c:v>2.4871999800000003E-4</c:v>
                </c:pt>
                <c:pt idx="4013" formatCode="General">
                  <c:v>2.4879999799999998E-4</c:v>
                </c:pt>
                <c:pt idx="4014" formatCode="General">
                  <c:v>2.48879998E-4</c:v>
                </c:pt>
                <c:pt idx="4015" formatCode="General">
                  <c:v>2.4895999800000001E-4</c:v>
                </c:pt>
                <c:pt idx="4016" formatCode="General">
                  <c:v>2.4903999800000002E-4</c:v>
                </c:pt>
                <c:pt idx="4017" formatCode="General">
                  <c:v>2.4911999799999998E-4</c:v>
                </c:pt>
                <c:pt idx="4018" formatCode="General">
                  <c:v>2.4919999799999999E-4</c:v>
                </c:pt>
                <c:pt idx="4019" formatCode="General">
                  <c:v>2.4927999800000001E-4</c:v>
                </c:pt>
                <c:pt idx="4020" formatCode="General">
                  <c:v>2.4935999800000002E-4</c:v>
                </c:pt>
                <c:pt idx="4021" formatCode="General">
                  <c:v>2.4943999799999998E-4</c:v>
                </c:pt>
                <c:pt idx="4022" formatCode="General">
                  <c:v>2.4951999799999999E-4</c:v>
                </c:pt>
                <c:pt idx="4023" formatCode="General">
                  <c:v>2.49599998E-4</c:v>
                </c:pt>
                <c:pt idx="4024" formatCode="General">
                  <c:v>2.4967999800000002E-4</c:v>
                </c:pt>
                <c:pt idx="4025" formatCode="General">
                  <c:v>2.4975999799999997E-4</c:v>
                </c:pt>
                <c:pt idx="4026" formatCode="General">
                  <c:v>2.4983999799999999E-4</c:v>
                </c:pt>
                <c:pt idx="4027" formatCode="General">
                  <c:v>2.49919998E-4</c:v>
                </c:pt>
                <c:pt idx="4028" formatCode="General">
                  <c:v>2.4999999800000001E-4</c:v>
                </c:pt>
                <c:pt idx="4029" formatCode="General">
                  <c:v>2.5007999800000003E-4</c:v>
                </c:pt>
                <c:pt idx="4030" formatCode="General">
                  <c:v>2.5015999799999998E-4</c:v>
                </c:pt>
                <c:pt idx="4031" formatCode="General">
                  <c:v>2.50239998E-4</c:v>
                </c:pt>
                <c:pt idx="4032" formatCode="General">
                  <c:v>2.5031999800000001E-4</c:v>
                </c:pt>
                <c:pt idx="4033" formatCode="General">
                  <c:v>2.5039999800000002E-4</c:v>
                </c:pt>
                <c:pt idx="4034" formatCode="General">
                  <c:v>2.5047999799999998E-4</c:v>
                </c:pt>
                <c:pt idx="4035" formatCode="General">
                  <c:v>2.5055999799999999E-4</c:v>
                </c:pt>
                <c:pt idx="4036" formatCode="General">
                  <c:v>2.5063999800000001E-4</c:v>
                </c:pt>
                <c:pt idx="4037" formatCode="General">
                  <c:v>2.5071999800000002E-4</c:v>
                </c:pt>
                <c:pt idx="4038" formatCode="General">
                  <c:v>2.5079999799999998E-4</c:v>
                </c:pt>
                <c:pt idx="4039" formatCode="General">
                  <c:v>2.5087999799999999E-4</c:v>
                </c:pt>
                <c:pt idx="4040" formatCode="General">
                  <c:v>2.50959998E-4</c:v>
                </c:pt>
                <c:pt idx="4041" formatCode="General">
                  <c:v>2.5103999800000002E-4</c:v>
                </c:pt>
                <c:pt idx="4042" formatCode="General">
                  <c:v>2.5111999799999998E-4</c:v>
                </c:pt>
                <c:pt idx="4043" formatCode="General">
                  <c:v>2.5119999799999999E-4</c:v>
                </c:pt>
                <c:pt idx="4044" formatCode="General">
                  <c:v>2.51279998E-4</c:v>
                </c:pt>
                <c:pt idx="4045" formatCode="General">
                  <c:v>2.5135999800000001E-4</c:v>
                </c:pt>
                <c:pt idx="4046" formatCode="General">
                  <c:v>2.5143999800000003E-4</c:v>
                </c:pt>
                <c:pt idx="4047" formatCode="General">
                  <c:v>2.5151999799999999E-4</c:v>
                </c:pt>
                <c:pt idx="4048" formatCode="General">
                  <c:v>2.51599998E-4</c:v>
                </c:pt>
                <c:pt idx="4049" formatCode="General">
                  <c:v>2.5167999800000001E-4</c:v>
                </c:pt>
                <c:pt idx="4050" formatCode="General">
                  <c:v>2.5175999800000002E-4</c:v>
                </c:pt>
                <c:pt idx="4051" formatCode="General">
                  <c:v>2.5183999799999998E-4</c:v>
                </c:pt>
                <c:pt idx="4052" formatCode="General">
                  <c:v>2.5191999799999999E-4</c:v>
                </c:pt>
                <c:pt idx="4053" formatCode="General">
                  <c:v>2.5199999800000001E-4</c:v>
                </c:pt>
                <c:pt idx="4054" formatCode="General">
                  <c:v>2.5207999800000002E-4</c:v>
                </c:pt>
                <c:pt idx="4055" formatCode="General">
                  <c:v>2.5215999799999998E-4</c:v>
                </c:pt>
                <c:pt idx="4056" formatCode="General">
                  <c:v>2.5223999799999999E-4</c:v>
                </c:pt>
                <c:pt idx="4057" formatCode="General">
                  <c:v>2.52319998E-4</c:v>
                </c:pt>
                <c:pt idx="4058" formatCode="General">
                  <c:v>2.5239999800000002E-4</c:v>
                </c:pt>
                <c:pt idx="4059" formatCode="General">
                  <c:v>2.5247999799999998E-4</c:v>
                </c:pt>
                <c:pt idx="4060" formatCode="General">
                  <c:v>2.5255999799999999E-4</c:v>
                </c:pt>
                <c:pt idx="4061" formatCode="General">
                  <c:v>2.52639998E-4</c:v>
                </c:pt>
                <c:pt idx="4062" formatCode="General">
                  <c:v>2.5271999800000001E-4</c:v>
                </c:pt>
                <c:pt idx="4063" formatCode="General">
                  <c:v>2.5279999800000003E-4</c:v>
                </c:pt>
                <c:pt idx="4064" formatCode="General">
                  <c:v>2.5287999799999999E-4</c:v>
                </c:pt>
                <c:pt idx="4065" formatCode="General">
                  <c:v>2.52959998E-4</c:v>
                </c:pt>
                <c:pt idx="4066" formatCode="General">
                  <c:v>2.5303999800000001E-4</c:v>
                </c:pt>
                <c:pt idx="4067" formatCode="General">
                  <c:v>2.5311999800000002E-4</c:v>
                </c:pt>
                <c:pt idx="4068" formatCode="General">
                  <c:v>2.5319999799999998E-4</c:v>
                </c:pt>
                <c:pt idx="4069" formatCode="General">
                  <c:v>2.53279998E-4</c:v>
                </c:pt>
                <c:pt idx="4070" formatCode="General">
                  <c:v>2.5335999800000001E-4</c:v>
                </c:pt>
                <c:pt idx="4071" formatCode="General">
                  <c:v>2.5343999800000002E-4</c:v>
                </c:pt>
                <c:pt idx="4072" formatCode="General">
                  <c:v>2.5351999799999998E-4</c:v>
                </c:pt>
                <c:pt idx="4073" formatCode="General">
                  <c:v>2.5359999799999999E-4</c:v>
                </c:pt>
                <c:pt idx="4074" formatCode="General">
                  <c:v>2.5367999800000001E-4</c:v>
                </c:pt>
                <c:pt idx="4075" formatCode="General">
                  <c:v>2.5375999800000002E-4</c:v>
                </c:pt>
                <c:pt idx="4076" formatCode="General">
                  <c:v>2.5383999799999998E-4</c:v>
                </c:pt>
                <c:pt idx="4077" formatCode="General">
                  <c:v>2.5391999799999999E-4</c:v>
                </c:pt>
                <c:pt idx="4078" formatCode="General">
                  <c:v>2.53999998E-4</c:v>
                </c:pt>
                <c:pt idx="4079" formatCode="General">
                  <c:v>2.5407999800000001E-4</c:v>
                </c:pt>
                <c:pt idx="4080" formatCode="General">
                  <c:v>2.5415999799999997E-4</c:v>
                </c:pt>
                <c:pt idx="4081" formatCode="General">
                  <c:v>2.5423999799999999E-4</c:v>
                </c:pt>
                <c:pt idx="4082" formatCode="General">
                  <c:v>2.54319998E-4</c:v>
                </c:pt>
                <c:pt idx="4083" formatCode="General">
                  <c:v>2.5439999800000001E-4</c:v>
                </c:pt>
                <c:pt idx="4084" formatCode="General">
                  <c:v>2.5447999800000002E-4</c:v>
                </c:pt>
                <c:pt idx="4085" formatCode="General">
                  <c:v>2.5455999799999998E-4</c:v>
                </c:pt>
                <c:pt idx="4086" formatCode="General">
                  <c:v>2.54639998E-4</c:v>
                </c:pt>
                <c:pt idx="4087" formatCode="General">
                  <c:v>2.5471999800000001E-4</c:v>
                </c:pt>
                <c:pt idx="4088" formatCode="General">
                  <c:v>2.5479999800000002E-4</c:v>
                </c:pt>
                <c:pt idx="4089" formatCode="General">
                  <c:v>2.5487999799999998E-4</c:v>
                </c:pt>
                <c:pt idx="4090" formatCode="General">
                  <c:v>2.5495999799999999E-4</c:v>
                </c:pt>
                <c:pt idx="4091" formatCode="General">
                  <c:v>2.5503999800000001E-4</c:v>
                </c:pt>
                <c:pt idx="4092" formatCode="General">
                  <c:v>2.5511999800000002E-4</c:v>
                </c:pt>
                <c:pt idx="4093" formatCode="General">
                  <c:v>2.5519999799999998E-4</c:v>
                </c:pt>
                <c:pt idx="4094" formatCode="General">
                  <c:v>2.5527999799999999E-4</c:v>
                </c:pt>
                <c:pt idx="4095" formatCode="General">
                  <c:v>2.55359998E-4</c:v>
                </c:pt>
                <c:pt idx="4096" formatCode="General">
                  <c:v>2.5543999800000002E-4</c:v>
                </c:pt>
                <c:pt idx="4097" formatCode="General">
                  <c:v>2.5551999799999997E-4</c:v>
                </c:pt>
                <c:pt idx="4098" formatCode="General">
                  <c:v>2.5559999799999999E-4</c:v>
                </c:pt>
                <c:pt idx="4099" formatCode="General">
                  <c:v>2.55679998E-4</c:v>
                </c:pt>
                <c:pt idx="4100" formatCode="General">
                  <c:v>2.5575999800000001E-4</c:v>
                </c:pt>
                <c:pt idx="4101" formatCode="General">
                  <c:v>2.5583999800000003E-4</c:v>
                </c:pt>
                <c:pt idx="4102" formatCode="General">
                  <c:v>2.5591999799999998E-4</c:v>
                </c:pt>
                <c:pt idx="4103" formatCode="General">
                  <c:v>2.55999998E-4</c:v>
                </c:pt>
                <c:pt idx="4104" formatCode="General">
                  <c:v>2.5607999800000001E-4</c:v>
                </c:pt>
                <c:pt idx="4105" formatCode="General">
                  <c:v>2.5615999800000002E-4</c:v>
                </c:pt>
                <c:pt idx="4106" formatCode="General">
                  <c:v>2.5623999799999998E-4</c:v>
                </c:pt>
                <c:pt idx="4107" formatCode="General">
                  <c:v>2.5631999799999999E-4</c:v>
                </c:pt>
                <c:pt idx="4108" formatCode="General">
                  <c:v>2.5639999800000001E-4</c:v>
                </c:pt>
                <c:pt idx="4109" formatCode="General">
                  <c:v>2.5647999800000002E-4</c:v>
                </c:pt>
                <c:pt idx="4110" formatCode="General">
                  <c:v>2.5655999799999998E-4</c:v>
                </c:pt>
                <c:pt idx="4111" formatCode="General">
                  <c:v>2.5663999799999999E-4</c:v>
                </c:pt>
                <c:pt idx="4112" formatCode="General">
                  <c:v>2.56719998E-4</c:v>
                </c:pt>
                <c:pt idx="4113" formatCode="General">
                  <c:v>2.5679999800000002E-4</c:v>
                </c:pt>
                <c:pt idx="4114" formatCode="General">
                  <c:v>2.5687999799999997E-4</c:v>
                </c:pt>
                <c:pt idx="4115" formatCode="General">
                  <c:v>2.5695999799999999E-4</c:v>
                </c:pt>
                <c:pt idx="4116" formatCode="General">
                  <c:v>2.57039998E-4</c:v>
                </c:pt>
                <c:pt idx="4117" formatCode="General">
                  <c:v>2.5711999800000001E-4</c:v>
                </c:pt>
                <c:pt idx="4118" formatCode="General">
                  <c:v>2.5719999800000003E-4</c:v>
                </c:pt>
                <c:pt idx="4119" formatCode="General">
                  <c:v>2.5727999799999998E-4</c:v>
                </c:pt>
                <c:pt idx="4120" formatCode="General">
                  <c:v>2.57359998E-4</c:v>
                </c:pt>
                <c:pt idx="4121" formatCode="General">
                  <c:v>2.5743999800000001E-4</c:v>
                </c:pt>
                <c:pt idx="4122" formatCode="General">
                  <c:v>2.5751999800000002E-4</c:v>
                </c:pt>
                <c:pt idx="4123" formatCode="General">
                  <c:v>2.5759999799999998E-4</c:v>
                </c:pt>
                <c:pt idx="4124" formatCode="General">
                  <c:v>2.5767999799999999E-4</c:v>
                </c:pt>
                <c:pt idx="4125" formatCode="General">
                  <c:v>2.5775999800000001E-4</c:v>
                </c:pt>
                <c:pt idx="4126" formatCode="General">
                  <c:v>2.5783999800000002E-4</c:v>
                </c:pt>
                <c:pt idx="4127" formatCode="General">
                  <c:v>2.5791999799999998E-4</c:v>
                </c:pt>
                <c:pt idx="4128" formatCode="General">
                  <c:v>2.5799999799999999E-4</c:v>
                </c:pt>
                <c:pt idx="4129" formatCode="General">
                  <c:v>2.58079998E-4</c:v>
                </c:pt>
                <c:pt idx="4130" formatCode="General">
                  <c:v>2.5815999800000002E-4</c:v>
                </c:pt>
                <c:pt idx="4131" formatCode="General">
                  <c:v>2.5823999799999997E-4</c:v>
                </c:pt>
                <c:pt idx="4132" formatCode="General">
                  <c:v>2.5831999799999999E-4</c:v>
                </c:pt>
                <c:pt idx="4133" formatCode="General">
                  <c:v>2.58399998E-4</c:v>
                </c:pt>
                <c:pt idx="4134" formatCode="General">
                  <c:v>2.5847999800000001E-4</c:v>
                </c:pt>
                <c:pt idx="4135" formatCode="General">
                  <c:v>2.5855999800000003E-4</c:v>
                </c:pt>
                <c:pt idx="4136" formatCode="General">
                  <c:v>2.5863999799999998E-4</c:v>
                </c:pt>
                <c:pt idx="4137" formatCode="General">
                  <c:v>2.58719998E-4</c:v>
                </c:pt>
                <c:pt idx="4138" formatCode="General">
                  <c:v>2.5879999800000001E-4</c:v>
                </c:pt>
                <c:pt idx="4139" formatCode="General">
                  <c:v>2.5887999800000002E-4</c:v>
                </c:pt>
                <c:pt idx="4140" formatCode="General">
                  <c:v>2.5895999799999998E-4</c:v>
                </c:pt>
                <c:pt idx="4141" formatCode="General">
                  <c:v>2.5903999799999999E-4</c:v>
                </c:pt>
                <c:pt idx="4142" formatCode="General">
                  <c:v>2.5911999800000001E-4</c:v>
                </c:pt>
                <c:pt idx="4143" formatCode="General">
                  <c:v>2.5919999800000002E-4</c:v>
                </c:pt>
                <c:pt idx="4144" formatCode="General">
                  <c:v>2.5927999799999998E-4</c:v>
                </c:pt>
                <c:pt idx="4145" formatCode="General">
                  <c:v>2.5935999799999999E-4</c:v>
                </c:pt>
                <c:pt idx="4146" formatCode="General">
                  <c:v>2.59439998E-4</c:v>
                </c:pt>
                <c:pt idx="4147" formatCode="General">
                  <c:v>2.5951999800000002E-4</c:v>
                </c:pt>
                <c:pt idx="4148" formatCode="General">
                  <c:v>2.5959999799999998E-4</c:v>
                </c:pt>
                <c:pt idx="4149" formatCode="General">
                  <c:v>2.5967999799999999E-4</c:v>
                </c:pt>
                <c:pt idx="4150" formatCode="General">
                  <c:v>2.59759998E-4</c:v>
                </c:pt>
                <c:pt idx="4151" formatCode="General">
                  <c:v>2.5983999800000001E-4</c:v>
                </c:pt>
                <c:pt idx="4152" formatCode="General">
                  <c:v>2.5991999800000003E-4</c:v>
                </c:pt>
                <c:pt idx="4153" formatCode="General">
                  <c:v>2.5999999799999999E-4</c:v>
                </c:pt>
                <c:pt idx="4154" formatCode="General">
                  <c:v>2.60079998E-4</c:v>
                </c:pt>
                <c:pt idx="4155" formatCode="General">
                  <c:v>2.6015999800000001E-4</c:v>
                </c:pt>
                <c:pt idx="4156" formatCode="General">
                  <c:v>2.6023999800000002E-4</c:v>
                </c:pt>
                <c:pt idx="4157" formatCode="General">
                  <c:v>2.6031999799999998E-4</c:v>
                </c:pt>
                <c:pt idx="4158" formatCode="General">
                  <c:v>2.6039999799999999E-4</c:v>
                </c:pt>
                <c:pt idx="4159" formatCode="General">
                  <c:v>2.6047999800000001E-4</c:v>
                </c:pt>
                <c:pt idx="4160" formatCode="General">
                  <c:v>2.6055999800000002E-4</c:v>
                </c:pt>
                <c:pt idx="4161" formatCode="General">
                  <c:v>2.6063999799999998E-4</c:v>
                </c:pt>
                <c:pt idx="4162" formatCode="General">
                  <c:v>2.6071999799999999E-4</c:v>
                </c:pt>
                <c:pt idx="4163" formatCode="General">
                  <c:v>2.60799998E-4</c:v>
                </c:pt>
                <c:pt idx="4164" formatCode="General">
                  <c:v>2.6087999800000002E-4</c:v>
                </c:pt>
                <c:pt idx="4165" formatCode="General">
                  <c:v>2.6095999799999998E-4</c:v>
                </c:pt>
                <c:pt idx="4166" formatCode="General">
                  <c:v>2.6103999799999999E-4</c:v>
                </c:pt>
                <c:pt idx="4167" formatCode="General">
                  <c:v>2.61119998E-4</c:v>
                </c:pt>
                <c:pt idx="4168" formatCode="General">
                  <c:v>2.6119999800000001E-4</c:v>
                </c:pt>
                <c:pt idx="4169" formatCode="General">
                  <c:v>2.6127999799999997E-4</c:v>
                </c:pt>
                <c:pt idx="4170" formatCode="General">
                  <c:v>2.6135999799999999E-4</c:v>
                </c:pt>
                <c:pt idx="4171" formatCode="General">
                  <c:v>2.61439998E-4</c:v>
                </c:pt>
                <c:pt idx="4172" formatCode="General">
                  <c:v>2.6151999800000001E-4</c:v>
                </c:pt>
                <c:pt idx="4173" formatCode="General">
                  <c:v>2.6159999800000002E-4</c:v>
                </c:pt>
                <c:pt idx="4174" formatCode="General">
                  <c:v>2.6167999799999998E-4</c:v>
                </c:pt>
                <c:pt idx="4175" formatCode="General">
                  <c:v>2.61759998E-4</c:v>
                </c:pt>
                <c:pt idx="4176" formatCode="General">
                  <c:v>2.6183999800000001E-4</c:v>
                </c:pt>
                <c:pt idx="4177" formatCode="General">
                  <c:v>2.6191999800000002E-4</c:v>
                </c:pt>
                <c:pt idx="4178" formatCode="General">
                  <c:v>2.6199999799999998E-4</c:v>
                </c:pt>
                <c:pt idx="4179" formatCode="General">
                  <c:v>2.6207999799999999E-4</c:v>
                </c:pt>
                <c:pt idx="4180" formatCode="General">
                  <c:v>2.6215999800000001E-4</c:v>
                </c:pt>
                <c:pt idx="4181" formatCode="General">
                  <c:v>2.6223999800000002E-4</c:v>
                </c:pt>
                <c:pt idx="4182" formatCode="General">
                  <c:v>2.6231999799999998E-4</c:v>
                </c:pt>
                <c:pt idx="4183" formatCode="General">
                  <c:v>2.6239999799999999E-4</c:v>
                </c:pt>
                <c:pt idx="4184" formatCode="General">
                  <c:v>2.62479998E-4</c:v>
                </c:pt>
                <c:pt idx="4185" formatCode="General">
                  <c:v>2.6255999800000001E-4</c:v>
                </c:pt>
                <c:pt idx="4186" formatCode="General">
                  <c:v>2.6263999799999997E-4</c:v>
                </c:pt>
                <c:pt idx="4187" formatCode="General">
                  <c:v>2.6271999799999999E-4</c:v>
                </c:pt>
                <c:pt idx="4188" formatCode="General">
                  <c:v>2.62799998E-4</c:v>
                </c:pt>
                <c:pt idx="4189" formatCode="General">
                  <c:v>2.6287999800000001E-4</c:v>
                </c:pt>
                <c:pt idx="4190" formatCode="General">
                  <c:v>2.6295999800000002E-4</c:v>
                </c:pt>
                <c:pt idx="4191" formatCode="General">
                  <c:v>2.6303999799999998E-4</c:v>
                </c:pt>
                <c:pt idx="4192" formatCode="General">
                  <c:v>2.63119998E-4</c:v>
                </c:pt>
                <c:pt idx="4193" formatCode="General">
                  <c:v>2.6319999800000001E-4</c:v>
                </c:pt>
                <c:pt idx="4194" formatCode="General">
                  <c:v>2.6327999800000002E-4</c:v>
                </c:pt>
                <c:pt idx="4195" formatCode="General">
                  <c:v>2.6335999799999998E-4</c:v>
                </c:pt>
                <c:pt idx="4196" formatCode="General">
                  <c:v>2.6343999799999999E-4</c:v>
                </c:pt>
                <c:pt idx="4197" formatCode="General">
                  <c:v>2.6351999800000001E-4</c:v>
                </c:pt>
                <c:pt idx="4198" formatCode="General">
                  <c:v>2.6359999800000002E-4</c:v>
                </c:pt>
                <c:pt idx="4199" formatCode="General">
                  <c:v>2.6367999799999998E-4</c:v>
                </c:pt>
                <c:pt idx="4200" formatCode="General">
                  <c:v>2.6375999799999999E-4</c:v>
                </c:pt>
                <c:pt idx="4201" formatCode="General">
                  <c:v>2.63839998E-4</c:v>
                </c:pt>
                <c:pt idx="4202" formatCode="General">
                  <c:v>2.6391999800000002E-4</c:v>
                </c:pt>
                <c:pt idx="4203" formatCode="General">
                  <c:v>2.6399999799999997E-4</c:v>
                </c:pt>
                <c:pt idx="4204" formatCode="General">
                  <c:v>2.6407999799999999E-4</c:v>
                </c:pt>
                <c:pt idx="4205" formatCode="General">
                  <c:v>2.64159998E-4</c:v>
                </c:pt>
                <c:pt idx="4206" formatCode="General">
                  <c:v>2.6423999800000001E-4</c:v>
                </c:pt>
                <c:pt idx="4207" formatCode="General">
                  <c:v>2.6431999800000003E-4</c:v>
                </c:pt>
                <c:pt idx="4208" formatCode="General">
                  <c:v>2.6439999799999998E-4</c:v>
                </c:pt>
                <c:pt idx="4209" formatCode="General">
                  <c:v>2.64479998E-4</c:v>
                </c:pt>
                <c:pt idx="4210" formatCode="General">
                  <c:v>2.6455999800000001E-4</c:v>
                </c:pt>
                <c:pt idx="4211" formatCode="General">
                  <c:v>2.6463999800000002E-4</c:v>
                </c:pt>
                <c:pt idx="4212" formatCode="General">
                  <c:v>2.6471999799999998E-4</c:v>
                </c:pt>
                <c:pt idx="4213" formatCode="General">
                  <c:v>2.6479999799999999E-4</c:v>
                </c:pt>
                <c:pt idx="4214" formatCode="General">
                  <c:v>2.6487999800000001E-4</c:v>
                </c:pt>
                <c:pt idx="4215" formatCode="General">
                  <c:v>2.6495999800000002E-4</c:v>
                </c:pt>
                <c:pt idx="4216" formatCode="General">
                  <c:v>2.6503999799999998E-4</c:v>
                </c:pt>
                <c:pt idx="4217" formatCode="General">
                  <c:v>2.6511999799999999E-4</c:v>
                </c:pt>
                <c:pt idx="4218" formatCode="General">
                  <c:v>2.65199998E-4</c:v>
                </c:pt>
                <c:pt idx="4219" formatCode="General">
                  <c:v>2.6527999800000002E-4</c:v>
                </c:pt>
                <c:pt idx="4220" formatCode="General">
                  <c:v>2.6535999799999997E-4</c:v>
                </c:pt>
                <c:pt idx="4221" formatCode="General">
                  <c:v>2.6543999799999999E-4</c:v>
                </c:pt>
                <c:pt idx="4222" formatCode="General">
                  <c:v>2.65519998E-4</c:v>
                </c:pt>
                <c:pt idx="4223" formatCode="General">
                  <c:v>2.6559999800000001E-4</c:v>
                </c:pt>
                <c:pt idx="4224" formatCode="General">
                  <c:v>2.6567999800000003E-4</c:v>
                </c:pt>
                <c:pt idx="4225" formatCode="General">
                  <c:v>2.6575999799999998E-4</c:v>
                </c:pt>
                <c:pt idx="4226" formatCode="General">
                  <c:v>2.65839998E-4</c:v>
                </c:pt>
                <c:pt idx="4227" formatCode="General">
                  <c:v>2.6591999800000001E-4</c:v>
                </c:pt>
                <c:pt idx="4228" formatCode="General">
                  <c:v>2.6599999800000002E-4</c:v>
                </c:pt>
                <c:pt idx="4229" formatCode="General">
                  <c:v>2.6607999799999998E-4</c:v>
                </c:pt>
                <c:pt idx="4230" formatCode="General">
                  <c:v>2.6615999799999999E-4</c:v>
                </c:pt>
                <c:pt idx="4231" formatCode="General">
                  <c:v>2.6623999800000001E-4</c:v>
                </c:pt>
                <c:pt idx="4232" formatCode="General">
                  <c:v>2.6631999800000002E-4</c:v>
                </c:pt>
                <c:pt idx="4233" formatCode="General">
                  <c:v>2.6639999799999998E-4</c:v>
                </c:pt>
                <c:pt idx="4234" formatCode="General">
                  <c:v>2.6647999799999999E-4</c:v>
                </c:pt>
                <c:pt idx="4235" formatCode="General">
                  <c:v>2.66559998E-4</c:v>
                </c:pt>
                <c:pt idx="4236" formatCode="General">
                  <c:v>2.6663999800000002E-4</c:v>
                </c:pt>
                <c:pt idx="4237" formatCode="General">
                  <c:v>2.6671999799999998E-4</c:v>
                </c:pt>
                <c:pt idx="4238" formatCode="General">
                  <c:v>2.6679999799999999E-4</c:v>
                </c:pt>
                <c:pt idx="4239" formatCode="General">
                  <c:v>2.66879998E-4</c:v>
                </c:pt>
                <c:pt idx="4240" formatCode="General">
                  <c:v>2.6695999800000001E-4</c:v>
                </c:pt>
                <c:pt idx="4241" formatCode="General">
                  <c:v>2.6703999800000003E-4</c:v>
                </c:pt>
                <c:pt idx="4242" formatCode="General">
                  <c:v>2.6711999799999998E-4</c:v>
                </c:pt>
                <c:pt idx="4243" formatCode="General">
                  <c:v>2.67199998E-4</c:v>
                </c:pt>
                <c:pt idx="4244" formatCode="General">
                  <c:v>2.6727999800000001E-4</c:v>
                </c:pt>
                <c:pt idx="4245" formatCode="General">
                  <c:v>2.6735999800000002E-4</c:v>
                </c:pt>
                <c:pt idx="4246" formatCode="General">
                  <c:v>2.6743999799999998E-4</c:v>
                </c:pt>
                <c:pt idx="4247" formatCode="General">
                  <c:v>2.6751999799999999E-4</c:v>
                </c:pt>
                <c:pt idx="4248" formatCode="General">
                  <c:v>2.6759999800000001E-4</c:v>
                </c:pt>
                <c:pt idx="4249" formatCode="General">
                  <c:v>2.6767999800000002E-4</c:v>
                </c:pt>
                <c:pt idx="4250" formatCode="General">
                  <c:v>2.6775999799999998E-4</c:v>
                </c:pt>
                <c:pt idx="4251" formatCode="General">
                  <c:v>2.6783999799999999E-4</c:v>
                </c:pt>
                <c:pt idx="4252" formatCode="General">
                  <c:v>2.67919998E-4</c:v>
                </c:pt>
                <c:pt idx="4253" formatCode="General">
                  <c:v>2.6799999800000002E-4</c:v>
                </c:pt>
                <c:pt idx="4254" formatCode="General">
                  <c:v>2.6807999799999998E-4</c:v>
                </c:pt>
                <c:pt idx="4255" formatCode="General">
                  <c:v>2.6815999799999999E-4</c:v>
                </c:pt>
                <c:pt idx="4256" formatCode="General">
                  <c:v>2.68239998E-4</c:v>
                </c:pt>
                <c:pt idx="4257" formatCode="General">
                  <c:v>2.6831999800000001E-4</c:v>
                </c:pt>
                <c:pt idx="4258" formatCode="General">
                  <c:v>2.6839999800000003E-4</c:v>
                </c:pt>
                <c:pt idx="4259" formatCode="General">
                  <c:v>2.6847999799999999E-4</c:v>
                </c:pt>
                <c:pt idx="4260" formatCode="General">
                  <c:v>2.68559998E-4</c:v>
                </c:pt>
                <c:pt idx="4261" formatCode="General">
                  <c:v>2.6863999800000001E-4</c:v>
                </c:pt>
                <c:pt idx="4262" formatCode="General">
                  <c:v>2.6871999800000002E-4</c:v>
                </c:pt>
                <c:pt idx="4263" formatCode="General">
                  <c:v>2.6879999799999998E-4</c:v>
                </c:pt>
                <c:pt idx="4264" formatCode="General">
                  <c:v>2.68879998E-4</c:v>
                </c:pt>
                <c:pt idx="4265" formatCode="General">
                  <c:v>2.6895999800000001E-4</c:v>
                </c:pt>
                <c:pt idx="4266" formatCode="General">
                  <c:v>2.6903999800000002E-4</c:v>
                </c:pt>
                <c:pt idx="4267" formatCode="General">
                  <c:v>2.6911999799999998E-4</c:v>
                </c:pt>
                <c:pt idx="4268" formatCode="General">
                  <c:v>2.6919999799999999E-4</c:v>
                </c:pt>
                <c:pt idx="4269" formatCode="General">
                  <c:v>2.69279998E-4</c:v>
                </c:pt>
                <c:pt idx="4270" formatCode="General">
                  <c:v>2.6935999800000002E-4</c:v>
                </c:pt>
                <c:pt idx="4271" formatCode="General">
                  <c:v>2.6943999799999998E-4</c:v>
                </c:pt>
                <c:pt idx="4272" formatCode="General">
                  <c:v>2.6951999799999999E-4</c:v>
                </c:pt>
                <c:pt idx="4273" formatCode="General">
                  <c:v>2.69599998E-4</c:v>
                </c:pt>
                <c:pt idx="4274" formatCode="General">
                  <c:v>2.6967999800000001E-4</c:v>
                </c:pt>
                <c:pt idx="4275" formatCode="General">
                  <c:v>2.6975999799999997E-4</c:v>
                </c:pt>
                <c:pt idx="4276" formatCode="General">
                  <c:v>2.6983999799999999E-4</c:v>
                </c:pt>
                <c:pt idx="4277" formatCode="General">
                  <c:v>2.69919998E-4</c:v>
                </c:pt>
                <c:pt idx="4278" formatCode="General">
                  <c:v>2.6999999800000001E-4</c:v>
                </c:pt>
                <c:pt idx="4279" formatCode="General">
                  <c:v>2.7007999800000002E-4</c:v>
                </c:pt>
                <c:pt idx="4280" formatCode="General">
                  <c:v>2.7015999799999998E-4</c:v>
                </c:pt>
                <c:pt idx="4281" formatCode="General">
                  <c:v>2.70239998E-4</c:v>
                </c:pt>
                <c:pt idx="4282" formatCode="General">
                  <c:v>2.7031999800000001E-4</c:v>
                </c:pt>
                <c:pt idx="4283" formatCode="General">
                  <c:v>2.7039999800000002E-4</c:v>
                </c:pt>
                <c:pt idx="4284" formatCode="General">
                  <c:v>2.7047999799999998E-4</c:v>
                </c:pt>
                <c:pt idx="4285" formatCode="General">
                  <c:v>2.7055999799999999E-4</c:v>
                </c:pt>
                <c:pt idx="4286" formatCode="General">
                  <c:v>2.7063999800000001E-4</c:v>
                </c:pt>
                <c:pt idx="4287" formatCode="General">
                  <c:v>2.7071999800000002E-4</c:v>
                </c:pt>
                <c:pt idx="4288" formatCode="General">
                  <c:v>2.7079999799999998E-4</c:v>
                </c:pt>
                <c:pt idx="4289" formatCode="General">
                  <c:v>2.7087999799999999E-4</c:v>
                </c:pt>
                <c:pt idx="4290" formatCode="General">
                  <c:v>2.70959998E-4</c:v>
                </c:pt>
                <c:pt idx="4291" formatCode="General">
                  <c:v>2.7103999800000002E-4</c:v>
                </c:pt>
                <c:pt idx="4292" formatCode="General">
                  <c:v>2.7111999799999997E-4</c:v>
                </c:pt>
                <c:pt idx="4293" formatCode="General">
                  <c:v>2.7119999799999999E-4</c:v>
                </c:pt>
                <c:pt idx="4294" formatCode="General">
                  <c:v>2.71279998E-4</c:v>
                </c:pt>
                <c:pt idx="4295" formatCode="General">
                  <c:v>2.7135999800000001E-4</c:v>
                </c:pt>
                <c:pt idx="4296" formatCode="General">
                  <c:v>2.7143999800000002E-4</c:v>
                </c:pt>
                <c:pt idx="4297" formatCode="General">
                  <c:v>2.7151999799999998E-4</c:v>
                </c:pt>
                <c:pt idx="4298" formatCode="General">
                  <c:v>2.71599998E-4</c:v>
                </c:pt>
                <c:pt idx="4299" formatCode="General">
                  <c:v>2.7167999800000001E-4</c:v>
                </c:pt>
                <c:pt idx="4300" formatCode="General">
                  <c:v>2.7175999800000002E-4</c:v>
                </c:pt>
                <c:pt idx="4301" formatCode="General">
                  <c:v>2.7183999799999998E-4</c:v>
                </c:pt>
                <c:pt idx="4302" formatCode="General">
                  <c:v>2.7191999799999999E-4</c:v>
                </c:pt>
                <c:pt idx="4303" formatCode="General">
                  <c:v>2.7199999800000001E-4</c:v>
                </c:pt>
                <c:pt idx="4304" formatCode="General">
                  <c:v>2.7207999800000002E-4</c:v>
                </c:pt>
                <c:pt idx="4305" formatCode="General">
                  <c:v>2.7215999799999998E-4</c:v>
                </c:pt>
                <c:pt idx="4306" formatCode="General">
                  <c:v>2.7223999799999999E-4</c:v>
                </c:pt>
                <c:pt idx="4307" formatCode="General">
                  <c:v>2.72319998E-4</c:v>
                </c:pt>
                <c:pt idx="4308" formatCode="General">
                  <c:v>2.7239999800000002E-4</c:v>
                </c:pt>
                <c:pt idx="4309" formatCode="General">
                  <c:v>2.7247999799999997E-4</c:v>
                </c:pt>
                <c:pt idx="4310" formatCode="General">
                  <c:v>2.7255999799999999E-4</c:v>
                </c:pt>
                <c:pt idx="4311" formatCode="General">
                  <c:v>2.72639998E-4</c:v>
                </c:pt>
                <c:pt idx="4312" formatCode="General">
                  <c:v>2.7271999800000001E-4</c:v>
                </c:pt>
                <c:pt idx="4313" formatCode="General">
                  <c:v>2.7279999800000003E-4</c:v>
                </c:pt>
                <c:pt idx="4314" formatCode="General">
                  <c:v>2.7287999799999998E-4</c:v>
                </c:pt>
                <c:pt idx="4315" formatCode="General">
                  <c:v>2.72959998E-4</c:v>
                </c:pt>
                <c:pt idx="4316" formatCode="General">
                  <c:v>2.7303999800000001E-4</c:v>
                </c:pt>
                <c:pt idx="4317" formatCode="General">
                  <c:v>2.7311999800000002E-4</c:v>
                </c:pt>
                <c:pt idx="4318" formatCode="General">
                  <c:v>2.7319999799999998E-4</c:v>
                </c:pt>
                <c:pt idx="4319" formatCode="General">
                  <c:v>2.7327999799999999E-4</c:v>
                </c:pt>
                <c:pt idx="4320" formatCode="General">
                  <c:v>2.7335999800000001E-4</c:v>
                </c:pt>
                <c:pt idx="4321" formatCode="General">
                  <c:v>2.7343999800000002E-4</c:v>
                </c:pt>
                <c:pt idx="4322" formatCode="General">
                  <c:v>2.7351999799999998E-4</c:v>
                </c:pt>
                <c:pt idx="4323" formatCode="General">
                  <c:v>2.7359999799999999E-4</c:v>
                </c:pt>
                <c:pt idx="4324" formatCode="General">
                  <c:v>2.73679998E-4</c:v>
                </c:pt>
                <c:pt idx="4325" formatCode="General">
                  <c:v>2.7375999800000002E-4</c:v>
                </c:pt>
                <c:pt idx="4326" formatCode="General">
                  <c:v>2.7383999799999997E-4</c:v>
                </c:pt>
                <c:pt idx="4327" formatCode="General">
                  <c:v>2.7391999799999999E-4</c:v>
                </c:pt>
                <c:pt idx="4328" formatCode="General">
                  <c:v>2.73999998E-4</c:v>
                </c:pt>
                <c:pt idx="4329" formatCode="General">
                  <c:v>2.7407999800000001E-4</c:v>
                </c:pt>
                <c:pt idx="4330" formatCode="General">
                  <c:v>2.7415999800000003E-4</c:v>
                </c:pt>
                <c:pt idx="4331" formatCode="General">
                  <c:v>2.7423999799999998E-4</c:v>
                </c:pt>
                <c:pt idx="4332" formatCode="General">
                  <c:v>2.74319998E-4</c:v>
                </c:pt>
                <c:pt idx="4333" formatCode="General">
                  <c:v>2.7439999800000001E-4</c:v>
                </c:pt>
                <c:pt idx="4334" formatCode="General">
                  <c:v>2.7447999800000002E-4</c:v>
                </c:pt>
                <c:pt idx="4335" formatCode="General">
                  <c:v>2.7455999799999998E-4</c:v>
                </c:pt>
                <c:pt idx="4336" formatCode="General">
                  <c:v>2.7463999799999999E-4</c:v>
                </c:pt>
                <c:pt idx="4337" formatCode="General">
                  <c:v>2.7471999800000001E-4</c:v>
                </c:pt>
                <c:pt idx="4338" formatCode="General">
                  <c:v>2.7479999800000002E-4</c:v>
                </c:pt>
                <c:pt idx="4339" formatCode="General">
                  <c:v>2.7487999799999998E-4</c:v>
                </c:pt>
                <c:pt idx="4340" formatCode="General">
                  <c:v>2.7495999799999999E-4</c:v>
                </c:pt>
                <c:pt idx="4341" formatCode="General">
                  <c:v>2.75039998E-4</c:v>
                </c:pt>
                <c:pt idx="4342" formatCode="General">
                  <c:v>2.7511999800000002E-4</c:v>
                </c:pt>
                <c:pt idx="4343" formatCode="General">
                  <c:v>2.7519999799999998E-4</c:v>
                </c:pt>
                <c:pt idx="4344" formatCode="General">
                  <c:v>2.7527999799999999E-4</c:v>
                </c:pt>
                <c:pt idx="4345" formatCode="General">
                  <c:v>2.75359998E-4</c:v>
                </c:pt>
                <c:pt idx="4346" formatCode="General">
                  <c:v>2.7543999800000001E-4</c:v>
                </c:pt>
                <c:pt idx="4347" formatCode="General">
                  <c:v>2.7551999800000003E-4</c:v>
                </c:pt>
                <c:pt idx="4348" formatCode="General">
                  <c:v>2.7559999799999998E-4</c:v>
                </c:pt>
                <c:pt idx="4349" formatCode="General">
                  <c:v>2.75679998E-4</c:v>
                </c:pt>
                <c:pt idx="4350" formatCode="General">
                  <c:v>2.7575999800000001E-4</c:v>
                </c:pt>
                <c:pt idx="4351" formatCode="General">
                  <c:v>2.7583999800000002E-4</c:v>
                </c:pt>
                <c:pt idx="4352" formatCode="General">
                  <c:v>2.7591999799999998E-4</c:v>
                </c:pt>
                <c:pt idx="4353" formatCode="General">
                  <c:v>2.7599999799999999E-4</c:v>
                </c:pt>
                <c:pt idx="4354" formatCode="General">
                  <c:v>2.7607999800000001E-4</c:v>
                </c:pt>
                <c:pt idx="4355" formatCode="General">
                  <c:v>2.7615999800000002E-4</c:v>
                </c:pt>
                <c:pt idx="4356" formatCode="General">
                  <c:v>2.7623999799999998E-4</c:v>
                </c:pt>
                <c:pt idx="4357" formatCode="General">
                  <c:v>2.7631999799999999E-4</c:v>
                </c:pt>
                <c:pt idx="4358" formatCode="General">
                  <c:v>2.76399998E-4</c:v>
                </c:pt>
                <c:pt idx="4359" formatCode="General">
                  <c:v>2.7647999800000002E-4</c:v>
                </c:pt>
                <c:pt idx="4360" formatCode="General">
                  <c:v>2.7655999799999998E-4</c:v>
                </c:pt>
                <c:pt idx="4361" formatCode="General">
                  <c:v>2.7663999799999999E-4</c:v>
                </c:pt>
                <c:pt idx="4362" formatCode="General">
                  <c:v>2.76719998E-4</c:v>
                </c:pt>
                <c:pt idx="4363" formatCode="General">
                  <c:v>2.7679999800000001E-4</c:v>
                </c:pt>
                <c:pt idx="4364" formatCode="General">
                  <c:v>2.7687999800000003E-4</c:v>
                </c:pt>
                <c:pt idx="4365" formatCode="General">
                  <c:v>2.7695999799999999E-4</c:v>
                </c:pt>
                <c:pt idx="4366" formatCode="General">
                  <c:v>2.77039998E-4</c:v>
                </c:pt>
                <c:pt idx="4367" formatCode="General">
                  <c:v>2.7711999800000001E-4</c:v>
                </c:pt>
                <c:pt idx="4368" formatCode="General">
                  <c:v>2.7719999800000002E-4</c:v>
                </c:pt>
                <c:pt idx="4369" formatCode="General">
                  <c:v>2.7727999799999998E-4</c:v>
                </c:pt>
                <c:pt idx="4370" formatCode="General">
                  <c:v>2.77359998E-4</c:v>
                </c:pt>
                <c:pt idx="4371" formatCode="General">
                  <c:v>2.7743999800000001E-4</c:v>
                </c:pt>
                <c:pt idx="4372" formatCode="General">
                  <c:v>2.7751999800000002E-4</c:v>
                </c:pt>
                <c:pt idx="4373" formatCode="General">
                  <c:v>2.7759999799999998E-4</c:v>
                </c:pt>
                <c:pt idx="4374" formatCode="General">
                  <c:v>2.7767999799999999E-4</c:v>
                </c:pt>
                <c:pt idx="4375" formatCode="General">
                  <c:v>2.77759998E-4</c:v>
                </c:pt>
                <c:pt idx="4376" formatCode="General">
                  <c:v>2.7783999800000002E-4</c:v>
                </c:pt>
                <c:pt idx="4377" formatCode="General">
                  <c:v>2.7791999799999998E-4</c:v>
                </c:pt>
                <c:pt idx="4378" formatCode="General">
                  <c:v>2.7799999799999999E-4</c:v>
                </c:pt>
                <c:pt idx="4379" formatCode="General">
                  <c:v>2.78079998E-4</c:v>
                </c:pt>
                <c:pt idx="4380" formatCode="General">
                  <c:v>2.7815999800000001E-4</c:v>
                </c:pt>
                <c:pt idx="4381" formatCode="General">
                  <c:v>2.7823999799999997E-4</c:v>
                </c:pt>
                <c:pt idx="4382" formatCode="General">
                  <c:v>2.7831999799999999E-4</c:v>
                </c:pt>
                <c:pt idx="4383" formatCode="General">
                  <c:v>2.78399998E-4</c:v>
                </c:pt>
                <c:pt idx="4384" formatCode="General">
                  <c:v>2.7847999800000001E-4</c:v>
                </c:pt>
                <c:pt idx="4385" formatCode="General">
                  <c:v>2.7855999800000002E-4</c:v>
                </c:pt>
                <c:pt idx="4386" formatCode="General">
                  <c:v>2.7863999799999998E-4</c:v>
                </c:pt>
                <c:pt idx="4387" formatCode="General">
                  <c:v>2.78719998E-4</c:v>
                </c:pt>
                <c:pt idx="4388" formatCode="General">
                  <c:v>2.7879999800000001E-4</c:v>
                </c:pt>
                <c:pt idx="4389" formatCode="General">
                  <c:v>2.7887999800000002E-4</c:v>
                </c:pt>
                <c:pt idx="4390" formatCode="General">
                  <c:v>2.7895999799999998E-4</c:v>
                </c:pt>
                <c:pt idx="4391" formatCode="General">
                  <c:v>2.7903999799999999E-4</c:v>
                </c:pt>
                <c:pt idx="4392" formatCode="General">
                  <c:v>2.7911999800000001E-4</c:v>
                </c:pt>
                <c:pt idx="4393" formatCode="General">
                  <c:v>2.7919999800000002E-4</c:v>
                </c:pt>
                <c:pt idx="4394" formatCode="General">
                  <c:v>2.7927999799999998E-4</c:v>
                </c:pt>
                <c:pt idx="4395" formatCode="General">
                  <c:v>2.7935999799999999E-4</c:v>
                </c:pt>
                <c:pt idx="4396" formatCode="General">
                  <c:v>2.79439998E-4</c:v>
                </c:pt>
                <c:pt idx="4397" formatCode="General">
                  <c:v>2.7951999800000002E-4</c:v>
                </c:pt>
                <c:pt idx="4398" formatCode="General">
                  <c:v>2.7959999799999997E-4</c:v>
                </c:pt>
                <c:pt idx="4399" formatCode="General">
                  <c:v>2.7967999799999999E-4</c:v>
                </c:pt>
                <c:pt idx="4400" formatCode="General">
                  <c:v>2.79759998E-4</c:v>
                </c:pt>
                <c:pt idx="4401" formatCode="General">
                  <c:v>2.7983999800000001E-4</c:v>
                </c:pt>
                <c:pt idx="4402" formatCode="General">
                  <c:v>2.7991999800000002E-4</c:v>
                </c:pt>
                <c:pt idx="4403" formatCode="General">
                  <c:v>2.7999999799999998E-4</c:v>
                </c:pt>
                <c:pt idx="4404" formatCode="General">
                  <c:v>2.80079998E-4</c:v>
                </c:pt>
                <c:pt idx="4405" formatCode="General">
                  <c:v>2.8015999800000001E-4</c:v>
                </c:pt>
                <c:pt idx="4406" formatCode="General">
                  <c:v>2.8023999800000002E-4</c:v>
                </c:pt>
                <c:pt idx="4407" formatCode="General">
                  <c:v>2.8031999799999998E-4</c:v>
                </c:pt>
                <c:pt idx="4408" formatCode="General">
                  <c:v>2.8039999799999999E-4</c:v>
                </c:pt>
                <c:pt idx="4409" formatCode="General">
                  <c:v>2.8047999800000001E-4</c:v>
                </c:pt>
                <c:pt idx="4410" formatCode="General">
                  <c:v>2.8055999800000002E-4</c:v>
                </c:pt>
                <c:pt idx="4411" formatCode="General">
                  <c:v>2.8063999799999998E-4</c:v>
                </c:pt>
                <c:pt idx="4412" formatCode="General">
                  <c:v>2.8071999799999999E-4</c:v>
                </c:pt>
                <c:pt idx="4413" formatCode="General">
                  <c:v>2.80799998E-4</c:v>
                </c:pt>
                <c:pt idx="4414" formatCode="General">
                  <c:v>2.8087999800000002E-4</c:v>
                </c:pt>
                <c:pt idx="4415" formatCode="General">
                  <c:v>2.8095999799999997E-4</c:v>
                </c:pt>
                <c:pt idx="4416" formatCode="General">
                  <c:v>2.8103999799999999E-4</c:v>
                </c:pt>
                <c:pt idx="4417" formatCode="General">
                  <c:v>2.81119998E-4</c:v>
                </c:pt>
                <c:pt idx="4418" formatCode="General">
                  <c:v>2.8119999800000001E-4</c:v>
                </c:pt>
                <c:pt idx="4419" formatCode="General">
                  <c:v>2.8127999800000003E-4</c:v>
                </c:pt>
                <c:pt idx="4420" formatCode="General">
                  <c:v>2.8135999799999998E-4</c:v>
                </c:pt>
                <c:pt idx="4421" formatCode="General">
                  <c:v>2.81439998E-4</c:v>
                </c:pt>
                <c:pt idx="4422" formatCode="General">
                  <c:v>2.8151999800000001E-4</c:v>
                </c:pt>
                <c:pt idx="4423" formatCode="General">
                  <c:v>2.8159999800000002E-4</c:v>
                </c:pt>
                <c:pt idx="4424" formatCode="General">
                  <c:v>2.8167999799999998E-4</c:v>
                </c:pt>
                <c:pt idx="4425" formatCode="General">
                  <c:v>2.8175999799999999E-4</c:v>
                </c:pt>
                <c:pt idx="4426" formatCode="General">
                  <c:v>2.8183999800000001E-4</c:v>
                </c:pt>
                <c:pt idx="4427" formatCode="General">
                  <c:v>2.8191999800000002E-4</c:v>
                </c:pt>
                <c:pt idx="4428" formatCode="General">
                  <c:v>2.8199999799999998E-4</c:v>
                </c:pt>
                <c:pt idx="4429" formatCode="General">
                  <c:v>2.8207999799999999E-4</c:v>
                </c:pt>
                <c:pt idx="4430" formatCode="General">
                  <c:v>2.82159998E-4</c:v>
                </c:pt>
                <c:pt idx="4431" formatCode="General">
                  <c:v>2.8223999800000002E-4</c:v>
                </c:pt>
                <c:pt idx="4432" formatCode="General">
                  <c:v>2.8231999799999997E-4</c:v>
                </c:pt>
                <c:pt idx="4433" formatCode="General">
                  <c:v>2.8239999799999999E-4</c:v>
                </c:pt>
                <c:pt idx="4434" formatCode="General">
                  <c:v>2.82479998E-4</c:v>
                </c:pt>
                <c:pt idx="4435" formatCode="General">
                  <c:v>2.8255999800000001E-4</c:v>
                </c:pt>
                <c:pt idx="4436" formatCode="General">
                  <c:v>2.8263999800000003E-4</c:v>
                </c:pt>
                <c:pt idx="4437" formatCode="General">
                  <c:v>2.8271999799999998E-4</c:v>
                </c:pt>
                <c:pt idx="4438" formatCode="General">
                  <c:v>2.82799998E-4</c:v>
                </c:pt>
                <c:pt idx="4439" formatCode="General">
                  <c:v>2.8287999800000001E-4</c:v>
                </c:pt>
                <c:pt idx="4440" formatCode="General">
                  <c:v>2.8295999800000002E-4</c:v>
                </c:pt>
                <c:pt idx="4441" formatCode="General">
                  <c:v>2.8303999799999998E-4</c:v>
                </c:pt>
                <c:pt idx="4442" formatCode="General">
                  <c:v>2.8311999799999999E-4</c:v>
                </c:pt>
                <c:pt idx="4443" formatCode="General">
                  <c:v>2.8319999800000001E-4</c:v>
                </c:pt>
                <c:pt idx="4444" formatCode="General">
                  <c:v>2.8327999800000002E-4</c:v>
                </c:pt>
                <c:pt idx="4445" formatCode="General">
                  <c:v>2.8335999799999998E-4</c:v>
                </c:pt>
                <c:pt idx="4446" formatCode="General">
                  <c:v>2.8343999799999999E-4</c:v>
                </c:pt>
                <c:pt idx="4447" formatCode="General">
                  <c:v>2.83519998E-4</c:v>
                </c:pt>
                <c:pt idx="4448" formatCode="General">
                  <c:v>2.8359999800000002E-4</c:v>
                </c:pt>
                <c:pt idx="4449" formatCode="General">
                  <c:v>2.8367999799999998E-4</c:v>
                </c:pt>
                <c:pt idx="4450" formatCode="General">
                  <c:v>2.8375999799999999E-4</c:v>
                </c:pt>
                <c:pt idx="4451" formatCode="General">
                  <c:v>2.83839998E-4</c:v>
                </c:pt>
                <c:pt idx="4452" formatCode="General">
                  <c:v>2.8391999800000001E-4</c:v>
                </c:pt>
                <c:pt idx="4453" formatCode="General">
                  <c:v>2.8399999800000003E-4</c:v>
                </c:pt>
                <c:pt idx="4454" formatCode="General">
                  <c:v>2.8407999799999999E-4</c:v>
                </c:pt>
                <c:pt idx="4455" formatCode="General">
                  <c:v>2.84159998E-4</c:v>
                </c:pt>
                <c:pt idx="4456" formatCode="General">
                  <c:v>2.8423999800000001E-4</c:v>
                </c:pt>
                <c:pt idx="4457" formatCode="General">
                  <c:v>2.8431999800000002E-4</c:v>
                </c:pt>
                <c:pt idx="4458" formatCode="General">
                  <c:v>2.8439999799999998E-4</c:v>
                </c:pt>
                <c:pt idx="4459" formatCode="General">
                  <c:v>2.8447999799999999E-4</c:v>
                </c:pt>
                <c:pt idx="4460" formatCode="General">
                  <c:v>2.8455999800000001E-4</c:v>
                </c:pt>
                <c:pt idx="4461" formatCode="General">
                  <c:v>2.8463999800000002E-4</c:v>
                </c:pt>
                <c:pt idx="4462" formatCode="General">
                  <c:v>2.8471999799999998E-4</c:v>
                </c:pt>
                <c:pt idx="4463" formatCode="General">
                  <c:v>2.8479999799999999E-4</c:v>
                </c:pt>
                <c:pt idx="4464" formatCode="General">
                  <c:v>2.84879998E-4</c:v>
                </c:pt>
                <c:pt idx="4465" formatCode="General">
                  <c:v>2.8495999800000002E-4</c:v>
                </c:pt>
                <c:pt idx="4466" formatCode="General">
                  <c:v>2.8503999799999998E-4</c:v>
                </c:pt>
                <c:pt idx="4467" formatCode="General">
                  <c:v>2.8511999799999999E-4</c:v>
                </c:pt>
                <c:pt idx="4468" formatCode="General">
                  <c:v>2.85199998E-4</c:v>
                </c:pt>
                <c:pt idx="4469" formatCode="General">
                  <c:v>2.8527999800000001E-4</c:v>
                </c:pt>
                <c:pt idx="4470" formatCode="General">
                  <c:v>2.8535999800000003E-4</c:v>
                </c:pt>
                <c:pt idx="4471" formatCode="General">
                  <c:v>2.8543999799999999E-4</c:v>
                </c:pt>
                <c:pt idx="4472" formatCode="General">
                  <c:v>2.85519998E-4</c:v>
                </c:pt>
                <c:pt idx="4473" formatCode="General">
                  <c:v>2.8559999800000001E-4</c:v>
                </c:pt>
                <c:pt idx="4474" formatCode="General">
                  <c:v>2.8567999800000002E-4</c:v>
                </c:pt>
                <c:pt idx="4475" formatCode="General">
                  <c:v>2.8575999799999998E-4</c:v>
                </c:pt>
                <c:pt idx="4476" formatCode="General">
                  <c:v>2.85839998E-4</c:v>
                </c:pt>
                <c:pt idx="4477" formatCode="General">
                  <c:v>2.8591999800000001E-4</c:v>
                </c:pt>
                <c:pt idx="4478" formatCode="General">
                  <c:v>2.8599999800000002E-4</c:v>
                </c:pt>
                <c:pt idx="4479" formatCode="General">
                  <c:v>2.8607999799999998E-4</c:v>
                </c:pt>
                <c:pt idx="4480" formatCode="General">
                  <c:v>2.8615999799999999E-4</c:v>
                </c:pt>
                <c:pt idx="4481" formatCode="General">
                  <c:v>2.8623999800000001E-4</c:v>
                </c:pt>
                <c:pt idx="4482" formatCode="General">
                  <c:v>2.8631999800000002E-4</c:v>
                </c:pt>
                <c:pt idx="4483" formatCode="General">
                  <c:v>2.8639999799999998E-4</c:v>
                </c:pt>
                <c:pt idx="4484" formatCode="General">
                  <c:v>2.8647999799999999E-4</c:v>
                </c:pt>
                <c:pt idx="4485" formatCode="General">
                  <c:v>2.86559998E-4</c:v>
                </c:pt>
                <c:pt idx="4486" formatCode="General">
                  <c:v>2.8663999800000001E-4</c:v>
                </c:pt>
                <c:pt idx="4487" formatCode="General">
                  <c:v>2.8671999799999997E-4</c:v>
                </c:pt>
                <c:pt idx="4488" formatCode="General">
                  <c:v>2.8679999799999999E-4</c:v>
                </c:pt>
                <c:pt idx="4489" formatCode="General">
                  <c:v>2.86879998E-4</c:v>
                </c:pt>
                <c:pt idx="4490" formatCode="General">
                  <c:v>2.8695999800000001E-4</c:v>
                </c:pt>
                <c:pt idx="4491" formatCode="General">
                  <c:v>2.8703999800000002E-4</c:v>
                </c:pt>
                <c:pt idx="4492" formatCode="General">
                  <c:v>2.8711999799999998E-4</c:v>
                </c:pt>
                <c:pt idx="4493" formatCode="General">
                  <c:v>2.87199998E-4</c:v>
                </c:pt>
                <c:pt idx="4494" formatCode="General">
                  <c:v>2.8727999800000001E-4</c:v>
                </c:pt>
                <c:pt idx="4495" formatCode="General">
                  <c:v>2.8735999800000002E-4</c:v>
                </c:pt>
                <c:pt idx="4496" formatCode="General">
                  <c:v>2.8743999799999998E-4</c:v>
                </c:pt>
                <c:pt idx="4497" formatCode="General">
                  <c:v>2.8751999799999999E-4</c:v>
                </c:pt>
                <c:pt idx="4498" formatCode="General">
                  <c:v>2.8759999800000001E-4</c:v>
                </c:pt>
                <c:pt idx="4499" formatCode="General">
                  <c:v>2.8767999800000002E-4</c:v>
                </c:pt>
                <c:pt idx="4500" formatCode="General">
                  <c:v>2.8775999799999998E-4</c:v>
                </c:pt>
                <c:pt idx="4501" formatCode="General">
                  <c:v>2.8783999799999999E-4</c:v>
                </c:pt>
                <c:pt idx="4502" formatCode="General">
                  <c:v>2.87919998E-4</c:v>
                </c:pt>
                <c:pt idx="4503" formatCode="General">
                  <c:v>2.8799999800000002E-4</c:v>
                </c:pt>
                <c:pt idx="4504" formatCode="General">
                  <c:v>2.8807999799999997E-4</c:v>
                </c:pt>
                <c:pt idx="4505" formatCode="General">
                  <c:v>2.8815999799999999E-4</c:v>
                </c:pt>
                <c:pt idx="4506" formatCode="General">
                  <c:v>2.88239998E-4</c:v>
                </c:pt>
                <c:pt idx="4507" formatCode="General">
                  <c:v>2.8831999800000001E-4</c:v>
                </c:pt>
                <c:pt idx="4508" formatCode="General">
                  <c:v>2.8839999800000003E-4</c:v>
                </c:pt>
                <c:pt idx="4509" formatCode="General">
                  <c:v>2.8847999799999998E-4</c:v>
                </c:pt>
                <c:pt idx="4510" formatCode="General">
                  <c:v>2.88559998E-4</c:v>
                </c:pt>
                <c:pt idx="4511" formatCode="General">
                  <c:v>2.8863999800000001E-4</c:v>
                </c:pt>
                <c:pt idx="4512" formatCode="General">
                  <c:v>2.8871999800000002E-4</c:v>
                </c:pt>
                <c:pt idx="4513" formatCode="General">
                  <c:v>2.8879999799999998E-4</c:v>
                </c:pt>
                <c:pt idx="4514" formatCode="General">
                  <c:v>2.8887999799999999E-4</c:v>
                </c:pt>
                <c:pt idx="4515" formatCode="General">
                  <c:v>2.8895999800000001E-4</c:v>
                </c:pt>
                <c:pt idx="4516" formatCode="General">
                  <c:v>2.8903999800000002E-4</c:v>
                </c:pt>
                <c:pt idx="4517" formatCode="General">
                  <c:v>2.8911999799999998E-4</c:v>
                </c:pt>
                <c:pt idx="4518" formatCode="General">
                  <c:v>2.8919999799999999E-4</c:v>
                </c:pt>
                <c:pt idx="4519" formatCode="General">
                  <c:v>2.89279998E-4</c:v>
                </c:pt>
                <c:pt idx="4520" formatCode="General">
                  <c:v>2.8935999800000002E-4</c:v>
                </c:pt>
                <c:pt idx="4521" formatCode="General">
                  <c:v>2.8943999799999997E-4</c:v>
                </c:pt>
                <c:pt idx="4522" formatCode="General">
                  <c:v>2.8951999799999999E-4</c:v>
                </c:pt>
                <c:pt idx="4523" formatCode="General">
                  <c:v>2.89599998E-4</c:v>
                </c:pt>
                <c:pt idx="4524" formatCode="General">
                  <c:v>2.8967999800000001E-4</c:v>
                </c:pt>
                <c:pt idx="4525" formatCode="General">
                  <c:v>2.8975999800000003E-4</c:v>
                </c:pt>
                <c:pt idx="4526" formatCode="General">
                  <c:v>2.8983999799999998E-4</c:v>
                </c:pt>
                <c:pt idx="4527" formatCode="General">
                  <c:v>2.89919998E-4</c:v>
                </c:pt>
                <c:pt idx="4528" formatCode="General">
                  <c:v>2.8999999800000001E-4</c:v>
                </c:pt>
                <c:pt idx="4529" formatCode="General">
                  <c:v>2.9007999800000002E-4</c:v>
                </c:pt>
                <c:pt idx="4530" formatCode="General">
                  <c:v>2.9015999799999998E-4</c:v>
                </c:pt>
                <c:pt idx="4531" formatCode="General">
                  <c:v>2.9023999799999999E-4</c:v>
                </c:pt>
                <c:pt idx="4532" formatCode="General">
                  <c:v>2.9031999800000001E-4</c:v>
                </c:pt>
                <c:pt idx="4533" formatCode="General">
                  <c:v>2.9039999800000002E-4</c:v>
                </c:pt>
                <c:pt idx="4534" formatCode="General">
                  <c:v>2.9047999799999998E-4</c:v>
                </c:pt>
                <c:pt idx="4535" formatCode="General">
                  <c:v>2.9055999799999999E-4</c:v>
                </c:pt>
                <c:pt idx="4536" formatCode="General">
                  <c:v>2.90639998E-4</c:v>
                </c:pt>
                <c:pt idx="4537" formatCode="General">
                  <c:v>2.9071999800000002E-4</c:v>
                </c:pt>
                <c:pt idx="4538" formatCode="General">
                  <c:v>2.9079999799999997E-4</c:v>
                </c:pt>
                <c:pt idx="4539" formatCode="General">
                  <c:v>2.9087999799999999E-4</c:v>
                </c:pt>
                <c:pt idx="4540" formatCode="General">
                  <c:v>2.90959998E-4</c:v>
                </c:pt>
                <c:pt idx="4541" formatCode="General">
                  <c:v>2.9103999800000001E-4</c:v>
                </c:pt>
                <c:pt idx="4542" formatCode="General">
                  <c:v>2.9111999800000003E-4</c:v>
                </c:pt>
                <c:pt idx="4543" formatCode="General">
                  <c:v>2.9119999799999998E-4</c:v>
                </c:pt>
                <c:pt idx="4544" formatCode="General">
                  <c:v>2.91279998E-4</c:v>
                </c:pt>
                <c:pt idx="4545" formatCode="General">
                  <c:v>2.9135999800000001E-4</c:v>
                </c:pt>
                <c:pt idx="4546" formatCode="General">
                  <c:v>2.9143999800000002E-4</c:v>
                </c:pt>
                <c:pt idx="4547" formatCode="General">
                  <c:v>2.9151999799999998E-4</c:v>
                </c:pt>
                <c:pt idx="4548" formatCode="General">
                  <c:v>2.9159999799999999E-4</c:v>
                </c:pt>
                <c:pt idx="4549" formatCode="General">
                  <c:v>2.9167999800000001E-4</c:v>
                </c:pt>
                <c:pt idx="4550" formatCode="General">
                  <c:v>2.9175999800000002E-4</c:v>
                </c:pt>
                <c:pt idx="4551" formatCode="General">
                  <c:v>2.9183999799999998E-4</c:v>
                </c:pt>
                <c:pt idx="4552" formatCode="General">
                  <c:v>2.9191999799999999E-4</c:v>
                </c:pt>
                <c:pt idx="4553" formatCode="General">
                  <c:v>2.91999998E-4</c:v>
                </c:pt>
                <c:pt idx="4554" formatCode="General">
                  <c:v>2.9207999800000002E-4</c:v>
                </c:pt>
                <c:pt idx="4555" formatCode="General">
                  <c:v>2.9215999799999998E-4</c:v>
                </c:pt>
                <c:pt idx="4556" formatCode="General">
                  <c:v>2.9223999799999999E-4</c:v>
                </c:pt>
                <c:pt idx="4557" formatCode="General">
                  <c:v>2.92319998E-4</c:v>
                </c:pt>
                <c:pt idx="4558" formatCode="General">
                  <c:v>2.9239999800000001E-4</c:v>
                </c:pt>
                <c:pt idx="4559" formatCode="General">
                  <c:v>2.9247999800000003E-4</c:v>
                </c:pt>
                <c:pt idx="4560" formatCode="General">
                  <c:v>2.9255999799999999E-4</c:v>
                </c:pt>
                <c:pt idx="4561" formatCode="General">
                  <c:v>2.92639998E-4</c:v>
                </c:pt>
                <c:pt idx="4562" formatCode="General">
                  <c:v>2.9271999800000001E-4</c:v>
                </c:pt>
                <c:pt idx="4563" formatCode="General">
                  <c:v>2.9279999800000002E-4</c:v>
                </c:pt>
                <c:pt idx="4564" formatCode="General">
                  <c:v>2.9287999799999998E-4</c:v>
                </c:pt>
                <c:pt idx="4565" formatCode="General">
                  <c:v>2.9295999799999999E-4</c:v>
                </c:pt>
                <c:pt idx="4566" formatCode="General">
                  <c:v>2.9303999800000001E-4</c:v>
                </c:pt>
                <c:pt idx="4567" formatCode="General">
                  <c:v>2.9311999800000002E-4</c:v>
                </c:pt>
                <c:pt idx="4568" formatCode="General">
                  <c:v>2.9319999799999998E-4</c:v>
                </c:pt>
                <c:pt idx="4569" formatCode="General">
                  <c:v>2.9327999799999999E-4</c:v>
                </c:pt>
                <c:pt idx="4570" formatCode="General">
                  <c:v>2.93359998E-4</c:v>
                </c:pt>
                <c:pt idx="4571" formatCode="General">
                  <c:v>2.9343999800000002E-4</c:v>
                </c:pt>
                <c:pt idx="4572" formatCode="General">
                  <c:v>2.9351999799999998E-4</c:v>
                </c:pt>
                <c:pt idx="4573" formatCode="General">
                  <c:v>2.9359999799999999E-4</c:v>
                </c:pt>
                <c:pt idx="4574" formatCode="General">
                  <c:v>2.93679998E-4</c:v>
                </c:pt>
                <c:pt idx="4575" formatCode="General">
                  <c:v>2.9375999800000001E-4</c:v>
                </c:pt>
                <c:pt idx="4576" formatCode="General">
                  <c:v>2.9383999799999997E-4</c:v>
                </c:pt>
                <c:pt idx="4577" formatCode="General">
                  <c:v>2.9391999799999999E-4</c:v>
                </c:pt>
                <c:pt idx="4578" formatCode="General">
                  <c:v>2.93999998E-4</c:v>
                </c:pt>
                <c:pt idx="4579" formatCode="General">
                  <c:v>2.9407999800000001E-4</c:v>
                </c:pt>
                <c:pt idx="4580" formatCode="General">
                  <c:v>2.9415999800000002E-4</c:v>
                </c:pt>
                <c:pt idx="4581" formatCode="General">
                  <c:v>2.9423999799999998E-4</c:v>
                </c:pt>
                <c:pt idx="4582" formatCode="General">
                  <c:v>2.94319998E-4</c:v>
                </c:pt>
                <c:pt idx="4583" formatCode="General">
                  <c:v>2.9439999800000001E-4</c:v>
                </c:pt>
                <c:pt idx="4584" formatCode="General">
                  <c:v>2.9447999800000002E-4</c:v>
                </c:pt>
                <c:pt idx="4585" formatCode="General">
                  <c:v>2.9455999799999998E-4</c:v>
                </c:pt>
                <c:pt idx="4586" formatCode="General">
                  <c:v>2.9463999799999999E-4</c:v>
                </c:pt>
                <c:pt idx="4587" formatCode="General">
                  <c:v>2.9471999800000001E-4</c:v>
                </c:pt>
                <c:pt idx="4588" formatCode="General">
                  <c:v>2.9479999800000002E-4</c:v>
                </c:pt>
                <c:pt idx="4589" formatCode="General">
                  <c:v>2.9487999799999998E-4</c:v>
                </c:pt>
                <c:pt idx="4590" formatCode="General">
                  <c:v>2.9495999799999999E-4</c:v>
                </c:pt>
                <c:pt idx="4591" formatCode="General">
                  <c:v>2.95039998E-4</c:v>
                </c:pt>
                <c:pt idx="4592" formatCode="General">
                  <c:v>2.9511999800000001E-4</c:v>
                </c:pt>
                <c:pt idx="4593" formatCode="General">
                  <c:v>2.9519999799999997E-4</c:v>
                </c:pt>
                <c:pt idx="4594" formatCode="General">
                  <c:v>2.9527999799999999E-4</c:v>
                </c:pt>
                <c:pt idx="4595" formatCode="General">
                  <c:v>2.95359998E-4</c:v>
                </c:pt>
                <c:pt idx="4596" formatCode="General">
                  <c:v>2.9543999800000001E-4</c:v>
                </c:pt>
                <c:pt idx="4597" formatCode="General">
                  <c:v>2.9551999800000002E-4</c:v>
                </c:pt>
                <c:pt idx="4598" formatCode="General">
                  <c:v>2.9559999799999998E-4</c:v>
                </c:pt>
                <c:pt idx="4599" formatCode="General">
                  <c:v>2.95679998E-4</c:v>
                </c:pt>
                <c:pt idx="4600" formatCode="General">
                  <c:v>2.9575999800000001E-4</c:v>
                </c:pt>
                <c:pt idx="4601" formatCode="General">
                  <c:v>2.9583999800000002E-4</c:v>
                </c:pt>
                <c:pt idx="4602" formatCode="General">
                  <c:v>2.9591999799999998E-4</c:v>
                </c:pt>
                <c:pt idx="4603" formatCode="General">
                  <c:v>2.9599999799999999E-4</c:v>
                </c:pt>
                <c:pt idx="4604" formatCode="General">
                  <c:v>2.9607999800000001E-4</c:v>
                </c:pt>
                <c:pt idx="4605" formatCode="General">
                  <c:v>2.9615999800000002E-4</c:v>
                </c:pt>
                <c:pt idx="4606" formatCode="General">
                  <c:v>2.9623999799999998E-4</c:v>
                </c:pt>
                <c:pt idx="4607" formatCode="General">
                  <c:v>2.9631999799999999E-4</c:v>
                </c:pt>
                <c:pt idx="4608" formatCode="General">
                  <c:v>2.96399998E-4</c:v>
                </c:pt>
                <c:pt idx="4609" formatCode="General">
                  <c:v>2.9647999800000002E-4</c:v>
                </c:pt>
                <c:pt idx="4610" formatCode="General">
                  <c:v>2.9655999799999997E-4</c:v>
                </c:pt>
                <c:pt idx="4611" formatCode="General">
                  <c:v>2.9663999799999999E-4</c:v>
                </c:pt>
                <c:pt idx="4612" formatCode="General">
                  <c:v>2.96719998E-4</c:v>
                </c:pt>
                <c:pt idx="4613" formatCode="General">
                  <c:v>2.9679999800000001E-4</c:v>
                </c:pt>
                <c:pt idx="4614" formatCode="General">
                  <c:v>2.9687999800000003E-4</c:v>
                </c:pt>
                <c:pt idx="4615" formatCode="General">
                  <c:v>2.9695999799999998E-4</c:v>
                </c:pt>
                <c:pt idx="4616" formatCode="General">
                  <c:v>2.97039998E-4</c:v>
                </c:pt>
                <c:pt idx="4617" formatCode="General">
                  <c:v>2.9711999800000001E-4</c:v>
                </c:pt>
                <c:pt idx="4618" formatCode="General">
                  <c:v>2.9719999800000002E-4</c:v>
                </c:pt>
                <c:pt idx="4619" formatCode="General">
                  <c:v>2.9727999799999998E-4</c:v>
                </c:pt>
                <c:pt idx="4620" formatCode="General">
                  <c:v>2.9735999799999999E-4</c:v>
                </c:pt>
                <c:pt idx="4621" formatCode="General">
                  <c:v>2.9743999800000001E-4</c:v>
                </c:pt>
                <c:pt idx="4622" formatCode="General">
                  <c:v>2.9751999800000002E-4</c:v>
                </c:pt>
                <c:pt idx="4623" formatCode="General">
                  <c:v>2.9759999799999998E-4</c:v>
                </c:pt>
                <c:pt idx="4624" formatCode="General">
                  <c:v>2.9767999799999999E-4</c:v>
                </c:pt>
                <c:pt idx="4625" formatCode="General">
                  <c:v>2.97759998E-4</c:v>
                </c:pt>
                <c:pt idx="4626" formatCode="General">
                  <c:v>2.9783999800000002E-4</c:v>
                </c:pt>
                <c:pt idx="4627" formatCode="General">
                  <c:v>2.9791999799999997E-4</c:v>
                </c:pt>
                <c:pt idx="4628" formatCode="General">
                  <c:v>2.9799999799999999E-4</c:v>
                </c:pt>
                <c:pt idx="4629" formatCode="General">
                  <c:v>2.98079998E-4</c:v>
                </c:pt>
                <c:pt idx="4630" formatCode="General">
                  <c:v>2.9815999800000001E-4</c:v>
                </c:pt>
                <c:pt idx="4631" formatCode="General">
                  <c:v>2.9823999800000003E-4</c:v>
                </c:pt>
                <c:pt idx="4632" formatCode="General">
                  <c:v>2.9831999799999998E-4</c:v>
                </c:pt>
                <c:pt idx="4633" formatCode="General">
                  <c:v>2.98399998E-4</c:v>
                </c:pt>
                <c:pt idx="4634" formatCode="General">
                  <c:v>2.9847999800000001E-4</c:v>
                </c:pt>
                <c:pt idx="4635" formatCode="General">
                  <c:v>2.9855999800000002E-4</c:v>
                </c:pt>
                <c:pt idx="4636" formatCode="General">
                  <c:v>2.9863999799999998E-4</c:v>
                </c:pt>
                <c:pt idx="4637" formatCode="General">
                  <c:v>2.9871999799999999E-4</c:v>
                </c:pt>
                <c:pt idx="4638" formatCode="General">
                  <c:v>2.9879999800000001E-4</c:v>
                </c:pt>
                <c:pt idx="4639" formatCode="General">
                  <c:v>2.9887999800000002E-4</c:v>
                </c:pt>
                <c:pt idx="4640" formatCode="General">
                  <c:v>2.9895999799999998E-4</c:v>
                </c:pt>
                <c:pt idx="4641" formatCode="General">
                  <c:v>2.9903999799999999E-4</c:v>
                </c:pt>
                <c:pt idx="4642" formatCode="General">
                  <c:v>2.99119998E-4</c:v>
                </c:pt>
                <c:pt idx="4643" formatCode="General">
                  <c:v>2.9919999800000002E-4</c:v>
                </c:pt>
                <c:pt idx="4644" formatCode="General">
                  <c:v>2.9927999799999998E-4</c:v>
                </c:pt>
                <c:pt idx="4645" formatCode="General">
                  <c:v>2.9935999799999999E-4</c:v>
                </c:pt>
                <c:pt idx="4646" formatCode="General">
                  <c:v>2.99439998E-4</c:v>
                </c:pt>
                <c:pt idx="4647" formatCode="General">
                  <c:v>2.9951999800000001E-4</c:v>
                </c:pt>
                <c:pt idx="4648" formatCode="General">
                  <c:v>2.9959999800000003E-4</c:v>
                </c:pt>
                <c:pt idx="4649" formatCode="General">
                  <c:v>2.9967999799999998E-4</c:v>
                </c:pt>
                <c:pt idx="4650" formatCode="General">
                  <c:v>2.99759998E-4</c:v>
                </c:pt>
                <c:pt idx="4651" formatCode="General">
                  <c:v>2.9983999800000001E-4</c:v>
                </c:pt>
                <c:pt idx="4652" formatCode="General">
                  <c:v>2.9991999800000002E-4</c:v>
                </c:pt>
                <c:pt idx="4653" formatCode="General">
                  <c:v>2.9999999799999998E-4</c:v>
                </c:pt>
                <c:pt idx="4654" formatCode="General">
                  <c:v>3.0007999799999999E-4</c:v>
                </c:pt>
                <c:pt idx="4655" formatCode="General">
                  <c:v>3.0015999800000001E-4</c:v>
                </c:pt>
                <c:pt idx="4656" formatCode="General">
                  <c:v>3.0023999800000002E-4</c:v>
                </c:pt>
                <c:pt idx="4657" formatCode="General">
                  <c:v>3.0031999799999998E-4</c:v>
                </c:pt>
                <c:pt idx="4658" formatCode="General">
                  <c:v>3.0039999799999999E-4</c:v>
                </c:pt>
                <c:pt idx="4659" formatCode="General">
                  <c:v>3.00479998E-4</c:v>
                </c:pt>
                <c:pt idx="4660" formatCode="General">
                  <c:v>3.0055999800000002E-4</c:v>
                </c:pt>
                <c:pt idx="4661" formatCode="General">
                  <c:v>3.0063999799999998E-4</c:v>
                </c:pt>
                <c:pt idx="4662" formatCode="General">
                  <c:v>3.0071999799999999E-4</c:v>
                </c:pt>
                <c:pt idx="4663" formatCode="General">
                  <c:v>3.00799998E-4</c:v>
                </c:pt>
                <c:pt idx="4664" formatCode="General">
                  <c:v>3.0087999800000001E-4</c:v>
                </c:pt>
                <c:pt idx="4665" formatCode="General">
                  <c:v>3.0095999800000003E-4</c:v>
                </c:pt>
                <c:pt idx="4666" formatCode="General">
                  <c:v>3.0103999799999999E-4</c:v>
                </c:pt>
                <c:pt idx="4667" formatCode="General">
                  <c:v>3.01119998E-4</c:v>
                </c:pt>
                <c:pt idx="4668" formatCode="General">
                  <c:v>3.0119999800000001E-4</c:v>
                </c:pt>
                <c:pt idx="4669" formatCode="General">
                  <c:v>3.0127999800000002E-4</c:v>
                </c:pt>
                <c:pt idx="4670" formatCode="General">
                  <c:v>3.0135999799999998E-4</c:v>
                </c:pt>
                <c:pt idx="4671" formatCode="General">
                  <c:v>3.01439998E-4</c:v>
                </c:pt>
                <c:pt idx="4672" formatCode="General">
                  <c:v>3.0151999800000001E-4</c:v>
                </c:pt>
                <c:pt idx="4673" formatCode="General">
                  <c:v>3.0159999800000002E-4</c:v>
                </c:pt>
                <c:pt idx="4674" formatCode="General">
                  <c:v>3.0167999799999998E-4</c:v>
                </c:pt>
                <c:pt idx="4675" formatCode="General">
                  <c:v>3.0175999799999999E-4</c:v>
                </c:pt>
                <c:pt idx="4676" formatCode="General">
                  <c:v>3.01839998E-4</c:v>
                </c:pt>
                <c:pt idx="4677" formatCode="General">
                  <c:v>3.0191999800000002E-4</c:v>
                </c:pt>
                <c:pt idx="4678" formatCode="General">
                  <c:v>3.0199999799999998E-4</c:v>
                </c:pt>
                <c:pt idx="4679" formatCode="General">
                  <c:v>3.0207999799999999E-4</c:v>
                </c:pt>
                <c:pt idx="4680" formatCode="General">
                  <c:v>3.02159998E-4</c:v>
                </c:pt>
                <c:pt idx="4681" formatCode="General">
                  <c:v>3.0223999800000001E-4</c:v>
                </c:pt>
                <c:pt idx="4682" formatCode="General">
                  <c:v>3.0231999799999997E-4</c:v>
                </c:pt>
                <c:pt idx="4683" formatCode="General">
                  <c:v>3.0239999799999999E-4</c:v>
                </c:pt>
                <c:pt idx="4684" formatCode="General">
                  <c:v>3.02479998E-4</c:v>
                </c:pt>
                <c:pt idx="4685" formatCode="General">
                  <c:v>3.0255999800000001E-4</c:v>
                </c:pt>
                <c:pt idx="4686" formatCode="General">
                  <c:v>3.0263999800000002E-4</c:v>
                </c:pt>
                <c:pt idx="4687" formatCode="General">
                  <c:v>3.0271999799999998E-4</c:v>
                </c:pt>
                <c:pt idx="4688" formatCode="General">
                  <c:v>3.02799998E-4</c:v>
                </c:pt>
                <c:pt idx="4689" formatCode="General">
                  <c:v>3.0287999800000001E-4</c:v>
                </c:pt>
                <c:pt idx="4690" formatCode="General">
                  <c:v>3.0295999800000002E-4</c:v>
                </c:pt>
                <c:pt idx="4691" formatCode="General">
                  <c:v>3.0303999799999998E-4</c:v>
                </c:pt>
                <c:pt idx="4692" formatCode="General">
                  <c:v>3.0311999799999999E-4</c:v>
                </c:pt>
                <c:pt idx="4693" formatCode="General">
                  <c:v>3.0319999800000001E-4</c:v>
                </c:pt>
                <c:pt idx="4694" formatCode="General">
                  <c:v>3.0327999800000002E-4</c:v>
                </c:pt>
                <c:pt idx="4695" formatCode="General">
                  <c:v>3.0335999799999998E-4</c:v>
                </c:pt>
                <c:pt idx="4696" formatCode="General">
                  <c:v>3.0343999799999999E-4</c:v>
                </c:pt>
                <c:pt idx="4697" formatCode="General">
                  <c:v>3.03519998E-4</c:v>
                </c:pt>
                <c:pt idx="4698" formatCode="General">
                  <c:v>3.0359999800000002E-4</c:v>
                </c:pt>
                <c:pt idx="4699" formatCode="General">
                  <c:v>3.0367999799999997E-4</c:v>
                </c:pt>
                <c:pt idx="4700" formatCode="General">
                  <c:v>3.0375999799999999E-4</c:v>
                </c:pt>
                <c:pt idx="4701" formatCode="General">
                  <c:v>3.03839998E-4</c:v>
                </c:pt>
                <c:pt idx="4702" formatCode="General">
                  <c:v>3.0391999800000001E-4</c:v>
                </c:pt>
                <c:pt idx="4703" formatCode="General">
                  <c:v>3.0399999800000002E-4</c:v>
                </c:pt>
                <c:pt idx="4704" formatCode="General">
                  <c:v>3.0407999799999998E-4</c:v>
                </c:pt>
                <c:pt idx="4705" formatCode="General">
                  <c:v>3.04159998E-4</c:v>
                </c:pt>
                <c:pt idx="4706" formatCode="General">
                  <c:v>3.0423999800000001E-4</c:v>
                </c:pt>
                <c:pt idx="4707" formatCode="General">
                  <c:v>3.0431999800000002E-4</c:v>
                </c:pt>
                <c:pt idx="4708" formatCode="General">
                  <c:v>3.0439999799999998E-4</c:v>
                </c:pt>
                <c:pt idx="4709" formatCode="General">
                  <c:v>3.0447999799999999E-4</c:v>
                </c:pt>
                <c:pt idx="4710" formatCode="General">
                  <c:v>3.0455999800000001E-4</c:v>
                </c:pt>
                <c:pt idx="4711" formatCode="General">
                  <c:v>3.0463999800000002E-4</c:v>
                </c:pt>
                <c:pt idx="4712" formatCode="General">
                  <c:v>3.0471999799999998E-4</c:v>
                </c:pt>
                <c:pt idx="4713" formatCode="General">
                  <c:v>3.0479999799999999E-4</c:v>
                </c:pt>
                <c:pt idx="4714" formatCode="General">
                  <c:v>3.04879998E-4</c:v>
                </c:pt>
                <c:pt idx="4715" formatCode="General">
                  <c:v>3.0495999800000002E-4</c:v>
                </c:pt>
                <c:pt idx="4716" formatCode="General">
                  <c:v>3.0503999799999997E-4</c:v>
                </c:pt>
                <c:pt idx="4717" formatCode="General">
                  <c:v>3.0511999799999999E-4</c:v>
                </c:pt>
                <c:pt idx="4718" formatCode="General">
                  <c:v>3.05199998E-4</c:v>
                </c:pt>
                <c:pt idx="4719" formatCode="General">
                  <c:v>3.0527999800000001E-4</c:v>
                </c:pt>
                <c:pt idx="4720" formatCode="General">
                  <c:v>3.0535999800000003E-4</c:v>
                </c:pt>
                <c:pt idx="4721" formatCode="General">
                  <c:v>3.0543999799999998E-4</c:v>
                </c:pt>
                <c:pt idx="4722" formatCode="General">
                  <c:v>3.05519998E-4</c:v>
                </c:pt>
                <c:pt idx="4723" formatCode="General">
                  <c:v>3.0559999800000001E-4</c:v>
                </c:pt>
                <c:pt idx="4724" formatCode="General">
                  <c:v>3.0567999800000002E-4</c:v>
                </c:pt>
                <c:pt idx="4725" formatCode="General">
                  <c:v>3.0575999799999998E-4</c:v>
                </c:pt>
                <c:pt idx="4726" formatCode="General">
                  <c:v>3.0583999799999999E-4</c:v>
                </c:pt>
                <c:pt idx="4727" formatCode="General">
                  <c:v>3.0591999800000001E-4</c:v>
                </c:pt>
                <c:pt idx="4728" formatCode="General">
                  <c:v>3.0599999800000002E-4</c:v>
                </c:pt>
                <c:pt idx="4729" formatCode="General">
                  <c:v>3.0607999799999998E-4</c:v>
                </c:pt>
                <c:pt idx="4730" formatCode="General">
                  <c:v>3.0615999799999999E-4</c:v>
                </c:pt>
                <c:pt idx="4731" formatCode="General">
                  <c:v>3.06239998E-4</c:v>
                </c:pt>
                <c:pt idx="4732" formatCode="General">
                  <c:v>3.0631999800000002E-4</c:v>
                </c:pt>
                <c:pt idx="4733" formatCode="General">
                  <c:v>3.0639999799999997E-4</c:v>
                </c:pt>
                <c:pt idx="4734" formatCode="General">
                  <c:v>3.0647999799999999E-4</c:v>
                </c:pt>
                <c:pt idx="4735" formatCode="General">
                  <c:v>3.06559998E-4</c:v>
                </c:pt>
                <c:pt idx="4736" formatCode="General">
                  <c:v>3.0663999800000001E-4</c:v>
                </c:pt>
                <c:pt idx="4737" formatCode="General">
                  <c:v>3.0671999800000003E-4</c:v>
                </c:pt>
                <c:pt idx="4738" formatCode="General">
                  <c:v>3.0679999799999998E-4</c:v>
                </c:pt>
                <c:pt idx="4739" formatCode="General">
                  <c:v>3.06879998E-4</c:v>
                </c:pt>
                <c:pt idx="4740" formatCode="General">
                  <c:v>3.0695999800000001E-4</c:v>
                </c:pt>
                <c:pt idx="4741" formatCode="General">
                  <c:v>3.0703999800000002E-4</c:v>
                </c:pt>
                <c:pt idx="4742" formatCode="General">
                  <c:v>3.0711999799999998E-4</c:v>
                </c:pt>
                <c:pt idx="4743" formatCode="General">
                  <c:v>3.0719999799999999E-4</c:v>
                </c:pt>
                <c:pt idx="4744" formatCode="General">
                  <c:v>3.0727999800000001E-4</c:v>
                </c:pt>
                <c:pt idx="4745" formatCode="General">
                  <c:v>3.0735999800000002E-4</c:v>
                </c:pt>
                <c:pt idx="4746" formatCode="General">
                  <c:v>3.0743999799999998E-4</c:v>
                </c:pt>
                <c:pt idx="4747" formatCode="General">
                  <c:v>3.0751999799999999E-4</c:v>
                </c:pt>
                <c:pt idx="4748" formatCode="General">
                  <c:v>3.07599998E-4</c:v>
                </c:pt>
                <c:pt idx="4749" formatCode="General">
                  <c:v>3.0767999800000002E-4</c:v>
                </c:pt>
                <c:pt idx="4750" formatCode="General">
                  <c:v>3.0775999799999998E-4</c:v>
                </c:pt>
                <c:pt idx="4751" formatCode="General">
                  <c:v>3.0783999799999999E-4</c:v>
                </c:pt>
                <c:pt idx="4752" formatCode="General">
                  <c:v>3.07919998E-4</c:v>
                </c:pt>
                <c:pt idx="4753" formatCode="General">
                  <c:v>3.0799999800000001E-4</c:v>
                </c:pt>
                <c:pt idx="4754" formatCode="General">
                  <c:v>3.0807999800000003E-4</c:v>
                </c:pt>
                <c:pt idx="4755" formatCode="General">
                  <c:v>3.0815999799999998E-4</c:v>
                </c:pt>
                <c:pt idx="4756" formatCode="General">
                  <c:v>3.08239998E-4</c:v>
                </c:pt>
                <c:pt idx="4757" formatCode="General">
                  <c:v>3.0831999800000001E-4</c:v>
                </c:pt>
                <c:pt idx="4758" formatCode="General">
                  <c:v>3.0839999800000002E-4</c:v>
                </c:pt>
                <c:pt idx="4759" formatCode="General">
                  <c:v>3.0847999799999998E-4</c:v>
                </c:pt>
                <c:pt idx="4760" formatCode="General">
                  <c:v>3.0855999799999999E-4</c:v>
                </c:pt>
                <c:pt idx="4761" formatCode="General">
                  <c:v>3.0863999800000001E-4</c:v>
                </c:pt>
                <c:pt idx="4762" formatCode="General">
                  <c:v>3.0871999800000002E-4</c:v>
                </c:pt>
                <c:pt idx="4763" formatCode="General">
                  <c:v>3.0879999799999998E-4</c:v>
                </c:pt>
                <c:pt idx="4764" formatCode="General">
                  <c:v>3.0887999799999999E-4</c:v>
                </c:pt>
                <c:pt idx="4765" formatCode="General">
                  <c:v>3.08959998E-4</c:v>
                </c:pt>
                <c:pt idx="4766" formatCode="General">
                  <c:v>3.0903999800000002E-4</c:v>
                </c:pt>
                <c:pt idx="4767" formatCode="General">
                  <c:v>3.0911999799999998E-4</c:v>
                </c:pt>
                <c:pt idx="4768" formatCode="General">
                  <c:v>3.0919999799999999E-4</c:v>
                </c:pt>
                <c:pt idx="4769" formatCode="General">
                  <c:v>3.09279998E-4</c:v>
                </c:pt>
                <c:pt idx="4770" formatCode="General">
                  <c:v>3.0935999800000001E-4</c:v>
                </c:pt>
                <c:pt idx="4771" formatCode="General">
                  <c:v>3.0943999800000003E-4</c:v>
                </c:pt>
                <c:pt idx="4772" formatCode="General">
                  <c:v>3.0951999799999999E-4</c:v>
                </c:pt>
                <c:pt idx="4773" formatCode="General">
                  <c:v>3.09599998E-4</c:v>
                </c:pt>
                <c:pt idx="4774" formatCode="General">
                  <c:v>3.0967999800000001E-4</c:v>
                </c:pt>
                <c:pt idx="4775" formatCode="General">
                  <c:v>3.0975999800000002E-4</c:v>
                </c:pt>
                <c:pt idx="4776" formatCode="General">
                  <c:v>3.0983999799999998E-4</c:v>
                </c:pt>
                <c:pt idx="4777" formatCode="General">
                  <c:v>3.09919998E-4</c:v>
                </c:pt>
                <c:pt idx="4778" formatCode="General">
                  <c:v>3.0999999800000001E-4</c:v>
                </c:pt>
                <c:pt idx="4779" formatCode="General">
                  <c:v>3.1007999800000002E-4</c:v>
                </c:pt>
                <c:pt idx="4780" formatCode="General">
                  <c:v>3.1015999799999998E-4</c:v>
                </c:pt>
                <c:pt idx="4781" formatCode="General">
                  <c:v>3.1023999799999999E-4</c:v>
                </c:pt>
                <c:pt idx="4782" formatCode="General">
                  <c:v>3.10319998E-4</c:v>
                </c:pt>
                <c:pt idx="4783" formatCode="General">
                  <c:v>3.1039999800000002E-4</c:v>
                </c:pt>
                <c:pt idx="4784" formatCode="General">
                  <c:v>3.1047999799999998E-4</c:v>
                </c:pt>
                <c:pt idx="4785" formatCode="General">
                  <c:v>3.1055999799999999E-4</c:v>
                </c:pt>
                <c:pt idx="4786" formatCode="General">
                  <c:v>3.10639998E-4</c:v>
                </c:pt>
                <c:pt idx="4787" formatCode="General">
                  <c:v>3.1071999800000001E-4</c:v>
                </c:pt>
                <c:pt idx="4788" formatCode="General">
                  <c:v>3.1079999799999997E-4</c:v>
                </c:pt>
                <c:pt idx="4789" formatCode="General">
                  <c:v>3.1087999799999999E-4</c:v>
                </c:pt>
                <c:pt idx="4790" formatCode="General">
                  <c:v>3.10959998E-4</c:v>
                </c:pt>
                <c:pt idx="4791" formatCode="General">
                  <c:v>3.1103999800000001E-4</c:v>
                </c:pt>
                <c:pt idx="4792" formatCode="General">
                  <c:v>3.1111999800000002E-4</c:v>
                </c:pt>
                <c:pt idx="4793" formatCode="General">
                  <c:v>3.1119999799999998E-4</c:v>
                </c:pt>
                <c:pt idx="4794" formatCode="General">
                  <c:v>3.11279998E-4</c:v>
                </c:pt>
                <c:pt idx="4795" formatCode="General">
                  <c:v>3.1135999800000001E-4</c:v>
                </c:pt>
                <c:pt idx="4796" formatCode="General">
                  <c:v>3.1143999800000002E-4</c:v>
                </c:pt>
                <c:pt idx="4797" formatCode="General">
                  <c:v>3.1151999799999998E-4</c:v>
                </c:pt>
                <c:pt idx="4798" formatCode="General">
                  <c:v>3.1159999799999999E-4</c:v>
                </c:pt>
                <c:pt idx="4799" formatCode="General">
                  <c:v>3.1167999800000001E-4</c:v>
                </c:pt>
                <c:pt idx="4800" formatCode="General">
                  <c:v>3.1175999800000002E-4</c:v>
                </c:pt>
                <c:pt idx="4801" formatCode="General">
                  <c:v>3.1183999799999998E-4</c:v>
                </c:pt>
                <c:pt idx="4802" formatCode="General">
                  <c:v>3.1191999799999999E-4</c:v>
                </c:pt>
                <c:pt idx="4803" formatCode="General">
                  <c:v>3.11999998E-4</c:v>
                </c:pt>
                <c:pt idx="4804" formatCode="General">
                  <c:v>3.1207999800000002E-4</c:v>
                </c:pt>
                <c:pt idx="4805" formatCode="General">
                  <c:v>3.1215999799999997E-4</c:v>
                </c:pt>
                <c:pt idx="4806" formatCode="General">
                  <c:v>3.1223999799999999E-4</c:v>
                </c:pt>
                <c:pt idx="4807" formatCode="General">
                  <c:v>3.12319998E-4</c:v>
                </c:pt>
                <c:pt idx="4808" formatCode="General">
                  <c:v>3.1239999800000001E-4</c:v>
                </c:pt>
                <c:pt idx="4809" formatCode="General">
                  <c:v>3.1247999800000002E-4</c:v>
                </c:pt>
                <c:pt idx="4810" formatCode="General">
                  <c:v>3.1255999799999998E-4</c:v>
                </c:pt>
                <c:pt idx="4811" formatCode="General">
                  <c:v>3.12639998E-4</c:v>
                </c:pt>
                <c:pt idx="4812" formatCode="General">
                  <c:v>3.1271999800000001E-4</c:v>
                </c:pt>
                <c:pt idx="4813" formatCode="General">
                  <c:v>3.1279999800000002E-4</c:v>
                </c:pt>
                <c:pt idx="4814" formatCode="General">
                  <c:v>3.1287999799999998E-4</c:v>
                </c:pt>
                <c:pt idx="4815" formatCode="General">
                  <c:v>3.1295999799999999E-4</c:v>
                </c:pt>
                <c:pt idx="4816" formatCode="General">
                  <c:v>3.1303999800000001E-4</c:v>
                </c:pt>
                <c:pt idx="4817" formatCode="General">
                  <c:v>3.1311999800000002E-4</c:v>
                </c:pt>
                <c:pt idx="4818" formatCode="General">
                  <c:v>3.1319999799999998E-4</c:v>
                </c:pt>
                <c:pt idx="4819" formatCode="General">
                  <c:v>3.1327999799999999E-4</c:v>
                </c:pt>
                <c:pt idx="4820" formatCode="General">
                  <c:v>3.13359998E-4</c:v>
                </c:pt>
                <c:pt idx="4821" formatCode="General">
                  <c:v>3.1343999800000002E-4</c:v>
                </c:pt>
                <c:pt idx="4822" formatCode="General">
                  <c:v>3.1351999799999997E-4</c:v>
                </c:pt>
                <c:pt idx="4823" formatCode="General">
                  <c:v>3.1359999799999999E-4</c:v>
                </c:pt>
                <c:pt idx="4824" formatCode="General">
                  <c:v>3.13679998E-4</c:v>
                </c:pt>
                <c:pt idx="4825" formatCode="General">
                  <c:v>3.1375999800000001E-4</c:v>
                </c:pt>
                <c:pt idx="4826" formatCode="General">
                  <c:v>3.1383999800000003E-4</c:v>
                </c:pt>
                <c:pt idx="4827" formatCode="General">
                  <c:v>3.1391999799999998E-4</c:v>
                </c:pt>
                <c:pt idx="4828" formatCode="General">
                  <c:v>3.13999998E-4</c:v>
                </c:pt>
                <c:pt idx="4829" formatCode="General">
                  <c:v>3.1407999800000001E-4</c:v>
                </c:pt>
                <c:pt idx="4830" formatCode="General">
                  <c:v>3.1415999800000002E-4</c:v>
                </c:pt>
                <c:pt idx="4831" formatCode="General">
                  <c:v>3.1423999799999998E-4</c:v>
                </c:pt>
                <c:pt idx="4832" formatCode="General">
                  <c:v>3.1431999799999999E-4</c:v>
                </c:pt>
                <c:pt idx="4833" formatCode="General">
                  <c:v>3.1439999800000001E-4</c:v>
                </c:pt>
                <c:pt idx="4834" formatCode="General">
                  <c:v>3.1447999800000002E-4</c:v>
                </c:pt>
                <c:pt idx="4835" formatCode="General">
                  <c:v>3.1455999799999998E-4</c:v>
                </c:pt>
                <c:pt idx="4836" formatCode="General">
                  <c:v>3.1463999799999999E-4</c:v>
                </c:pt>
                <c:pt idx="4837" formatCode="General">
                  <c:v>3.14719998E-4</c:v>
                </c:pt>
                <c:pt idx="4838" formatCode="General">
                  <c:v>3.1479999800000002E-4</c:v>
                </c:pt>
                <c:pt idx="4839" formatCode="General">
                  <c:v>3.1487999799999997E-4</c:v>
                </c:pt>
                <c:pt idx="4840" formatCode="General">
                  <c:v>3.1495999799999999E-4</c:v>
                </c:pt>
                <c:pt idx="4841" formatCode="General">
                  <c:v>3.15039998E-4</c:v>
                </c:pt>
                <c:pt idx="4842" formatCode="General">
                  <c:v>3.1511999800000001E-4</c:v>
                </c:pt>
                <c:pt idx="4843" formatCode="General">
                  <c:v>3.1519999800000003E-4</c:v>
                </c:pt>
                <c:pt idx="4844" formatCode="General">
                  <c:v>3.1527999799999998E-4</c:v>
                </c:pt>
                <c:pt idx="4845" formatCode="General">
                  <c:v>3.15359998E-4</c:v>
                </c:pt>
                <c:pt idx="4846" formatCode="General">
                  <c:v>3.1543999800000001E-4</c:v>
                </c:pt>
                <c:pt idx="4847" formatCode="General">
                  <c:v>3.1551999800000002E-4</c:v>
                </c:pt>
                <c:pt idx="4848" formatCode="General">
                  <c:v>3.1559999799999998E-4</c:v>
                </c:pt>
                <c:pt idx="4849" formatCode="General">
                  <c:v>3.1567999799999999E-4</c:v>
                </c:pt>
                <c:pt idx="4850" formatCode="General">
                  <c:v>3.1575999800000001E-4</c:v>
                </c:pt>
                <c:pt idx="4851" formatCode="General">
                  <c:v>3.1583999800000002E-4</c:v>
                </c:pt>
                <c:pt idx="4852" formatCode="General">
                  <c:v>3.1591999799999998E-4</c:v>
                </c:pt>
                <c:pt idx="4853" formatCode="General">
                  <c:v>3.1599999799999999E-4</c:v>
                </c:pt>
                <c:pt idx="4854" formatCode="General">
                  <c:v>3.16079998E-4</c:v>
                </c:pt>
                <c:pt idx="4855" formatCode="General">
                  <c:v>3.1615999800000002E-4</c:v>
                </c:pt>
                <c:pt idx="4856" formatCode="General">
                  <c:v>3.1623999799999998E-4</c:v>
                </c:pt>
                <c:pt idx="4857" formatCode="General">
                  <c:v>3.1631999799999999E-4</c:v>
                </c:pt>
                <c:pt idx="4858" formatCode="General">
                  <c:v>3.16399998E-4</c:v>
                </c:pt>
                <c:pt idx="4859" formatCode="General">
                  <c:v>3.1647999800000001E-4</c:v>
                </c:pt>
                <c:pt idx="4860" formatCode="General">
                  <c:v>3.1655999800000003E-4</c:v>
                </c:pt>
                <c:pt idx="4861" formatCode="General">
                  <c:v>3.1663999799999999E-4</c:v>
                </c:pt>
                <c:pt idx="4862" formatCode="General">
                  <c:v>3.16719998E-4</c:v>
                </c:pt>
                <c:pt idx="4863" formatCode="General">
                  <c:v>3.1679999800000001E-4</c:v>
                </c:pt>
                <c:pt idx="4864" formatCode="General">
                  <c:v>3.1687999800000002E-4</c:v>
                </c:pt>
                <c:pt idx="4865" formatCode="General">
                  <c:v>3.1695999799999998E-4</c:v>
                </c:pt>
                <c:pt idx="4866" formatCode="General">
                  <c:v>3.1703999799999999E-4</c:v>
                </c:pt>
                <c:pt idx="4867" formatCode="General">
                  <c:v>3.1711999800000001E-4</c:v>
                </c:pt>
                <c:pt idx="4868" formatCode="General">
                  <c:v>3.1719999800000002E-4</c:v>
                </c:pt>
                <c:pt idx="4869" formatCode="General">
                  <c:v>3.1727999799999998E-4</c:v>
                </c:pt>
                <c:pt idx="4870" formatCode="General">
                  <c:v>3.1735999799999999E-4</c:v>
                </c:pt>
                <c:pt idx="4871" formatCode="General">
                  <c:v>3.17439998E-4</c:v>
                </c:pt>
                <c:pt idx="4872" formatCode="General">
                  <c:v>3.1751999800000002E-4</c:v>
                </c:pt>
                <c:pt idx="4873" formatCode="General">
                  <c:v>3.1759999799999998E-4</c:v>
                </c:pt>
                <c:pt idx="4874" formatCode="General">
                  <c:v>3.1767999799999999E-4</c:v>
                </c:pt>
                <c:pt idx="4875" formatCode="General">
                  <c:v>3.17759998E-4</c:v>
                </c:pt>
                <c:pt idx="4876" formatCode="General">
                  <c:v>3.1783999800000001E-4</c:v>
                </c:pt>
                <c:pt idx="4877" formatCode="General">
                  <c:v>3.1791999800000003E-4</c:v>
                </c:pt>
                <c:pt idx="4878" formatCode="General">
                  <c:v>3.1799999799999999E-4</c:v>
                </c:pt>
                <c:pt idx="4879" formatCode="General">
                  <c:v>3.18079998E-4</c:v>
                </c:pt>
                <c:pt idx="4880" formatCode="General">
                  <c:v>3.1815999800000001E-4</c:v>
                </c:pt>
                <c:pt idx="4881" formatCode="General">
                  <c:v>3.1823999800000002E-4</c:v>
                </c:pt>
                <c:pt idx="4882" formatCode="General">
                  <c:v>3.1831999799999998E-4</c:v>
                </c:pt>
                <c:pt idx="4883" formatCode="General">
                  <c:v>3.18399998E-4</c:v>
                </c:pt>
                <c:pt idx="4884" formatCode="General">
                  <c:v>3.1847999800000001E-4</c:v>
                </c:pt>
                <c:pt idx="4885" formatCode="General">
                  <c:v>3.1855999800000002E-4</c:v>
                </c:pt>
                <c:pt idx="4886" formatCode="General">
                  <c:v>3.1863999799999998E-4</c:v>
                </c:pt>
                <c:pt idx="4887" formatCode="General">
                  <c:v>3.1871999799999999E-4</c:v>
                </c:pt>
                <c:pt idx="4888" formatCode="General">
                  <c:v>3.1879999800000001E-4</c:v>
                </c:pt>
                <c:pt idx="4889" formatCode="General">
                  <c:v>3.1887999800000002E-4</c:v>
                </c:pt>
                <c:pt idx="4890" formatCode="General">
                  <c:v>3.1895999799999998E-4</c:v>
                </c:pt>
                <c:pt idx="4891" formatCode="General">
                  <c:v>3.1903999799999999E-4</c:v>
                </c:pt>
                <c:pt idx="4892" formatCode="General">
                  <c:v>3.19119998E-4</c:v>
                </c:pt>
                <c:pt idx="4893" formatCode="General">
                  <c:v>3.1919999800000001E-4</c:v>
                </c:pt>
                <c:pt idx="4894" formatCode="General">
                  <c:v>3.1927999799999997E-4</c:v>
                </c:pt>
                <c:pt idx="4895" formatCode="General">
                  <c:v>3.1935999799999999E-4</c:v>
                </c:pt>
                <c:pt idx="4896" formatCode="General">
                  <c:v>3.19439998E-4</c:v>
                </c:pt>
                <c:pt idx="4897" formatCode="General">
                  <c:v>3.1951999800000001E-4</c:v>
                </c:pt>
                <c:pt idx="4898" formatCode="General">
                  <c:v>3.1959999800000002E-4</c:v>
                </c:pt>
                <c:pt idx="4899" formatCode="General">
                  <c:v>3.1967999799999998E-4</c:v>
                </c:pt>
                <c:pt idx="4900" formatCode="General">
                  <c:v>3.19759998E-4</c:v>
                </c:pt>
                <c:pt idx="4901" formatCode="General">
                  <c:v>3.1983999800000001E-4</c:v>
                </c:pt>
                <c:pt idx="4902" formatCode="General">
                  <c:v>3.1991999800000002E-4</c:v>
                </c:pt>
                <c:pt idx="4903" formatCode="General">
                  <c:v>3.1999999799999998E-4</c:v>
                </c:pt>
                <c:pt idx="4904" formatCode="General">
                  <c:v>3.2007999799999999E-4</c:v>
                </c:pt>
                <c:pt idx="4905" formatCode="General">
                  <c:v>3.2015999800000001E-4</c:v>
                </c:pt>
                <c:pt idx="4906" formatCode="General">
                  <c:v>3.2023999800000002E-4</c:v>
                </c:pt>
                <c:pt idx="4907" formatCode="General">
                  <c:v>3.2031999799999998E-4</c:v>
                </c:pt>
                <c:pt idx="4908" formatCode="General">
                  <c:v>3.2039999799999999E-4</c:v>
                </c:pt>
                <c:pt idx="4909" formatCode="General">
                  <c:v>3.20479998E-4</c:v>
                </c:pt>
                <c:pt idx="4910" formatCode="General">
                  <c:v>3.2055999800000002E-4</c:v>
                </c:pt>
                <c:pt idx="4911" formatCode="General">
                  <c:v>3.2063999799999997E-4</c:v>
                </c:pt>
                <c:pt idx="4912" formatCode="General">
                  <c:v>3.2071999799999999E-4</c:v>
                </c:pt>
                <c:pt idx="4913" formatCode="General">
                  <c:v>3.20799998E-4</c:v>
                </c:pt>
                <c:pt idx="4914" formatCode="General">
                  <c:v>3.2087999800000001E-4</c:v>
                </c:pt>
                <c:pt idx="4915" formatCode="General">
                  <c:v>3.2095999800000002E-4</c:v>
                </c:pt>
                <c:pt idx="4916" formatCode="General">
                  <c:v>3.2103999799999998E-4</c:v>
                </c:pt>
                <c:pt idx="4917" formatCode="General">
                  <c:v>3.21119998E-4</c:v>
                </c:pt>
                <c:pt idx="4918" formatCode="General">
                  <c:v>3.2119999800000001E-4</c:v>
                </c:pt>
                <c:pt idx="4919" formatCode="General">
                  <c:v>3.2127999800000002E-4</c:v>
                </c:pt>
                <c:pt idx="4920" formatCode="General">
                  <c:v>3.2135999799999998E-4</c:v>
                </c:pt>
                <c:pt idx="4921" formatCode="General">
                  <c:v>3.2143999799999999E-4</c:v>
                </c:pt>
                <c:pt idx="4922" formatCode="General">
                  <c:v>3.2151999800000001E-4</c:v>
                </c:pt>
                <c:pt idx="4923" formatCode="General">
                  <c:v>3.2159999800000002E-4</c:v>
                </c:pt>
                <c:pt idx="4924" formatCode="General">
                  <c:v>3.2167999799999998E-4</c:v>
                </c:pt>
                <c:pt idx="4925" formatCode="General">
                  <c:v>3.2175999799999999E-4</c:v>
                </c:pt>
                <c:pt idx="4926" formatCode="General">
                  <c:v>3.21839998E-4</c:v>
                </c:pt>
                <c:pt idx="4927" formatCode="General">
                  <c:v>3.2191999800000002E-4</c:v>
                </c:pt>
                <c:pt idx="4928" formatCode="General">
                  <c:v>3.2199999799999997E-4</c:v>
                </c:pt>
                <c:pt idx="4929" formatCode="General">
                  <c:v>3.2207999799999999E-4</c:v>
                </c:pt>
                <c:pt idx="4930" formatCode="General">
                  <c:v>3.22159998E-4</c:v>
                </c:pt>
                <c:pt idx="4931" formatCode="General">
                  <c:v>3.2223999800000001E-4</c:v>
                </c:pt>
                <c:pt idx="4932" formatCode="General">
                  <c:v>3.2231999800000003E-4</c:v>
                </c:pt>
                <c:pt idx="4933" formatCode="General">
                  <c:v>3.2239999799999998E-4</c:v>
                </c:pt>
                <c:pt idx="4934" formatCode="General">
                  <c:v>3.22479998E-4</c:v>
                </c:pt>
                <c:pt idx="4935" formatCode="General">
                  <c:v>3.2255999800000001E-4</c:v>
                </c:pt>
                <c:pt idx="4936" formatCode="General">
                  <c:v>3.2263999800000002E-4</c:v>
                </c:pt>
                <c:pt idx="4937" formatCode="General">
                  <c:v>3.2271999799999998E-4</c:v>
                </c:pt>
                <c:pt idx="4938" formatCode="General">
                  <c:v>3.2279999799999999E-4</c:v>
                </c:pt>
                <c:pt idx="4939" formatCode="General">
                  <c:v>3.2287999800000001E-4</c:v>
                </c:pt>
                <c:pt idx="4940" formatCode="General">
                  <c:v>3.2295999800000002E-4</c:v>
                </c:pt>
                <c:pt idx="4941" formatCode="General">
                  <c:v>3.2303999799999998E-4</c:v>
                </c:pt>
                <c:pt idx="4942" formatCode="General">
                  <c:v>3.2311999799999999E-4</c:v>
                </c:pt>
                <c:pt idx="4943" formatCode="General">
                  <c:v>3.23199998E-4</c:v>
                </c:pt>
                <c:pt idx="4944" formatCode="General">
                  <c:v>3.2327999800000002E-4</c:v>
                </c:pt>
                <c:pt idx="4945" formatCode="General">
                  <c:v>3.2335999799999997E-4</c:v>
                </c:pt>
                <c:pt idx="4946" formatCode="General">
                  <c:v>3.2343999799999999E-4</c:v>
                </c:pt>
                <c:pt idx="4947" formatCode="General">
                  <c:v>3.23519998E-4</c:v>
                </c:pt>
                <c:pt idx="4948" formatCode="General">
                  <c:v>3.2359999800000001E-4</c:v>
                </c:pt>
                <c:pt idx="4949" formatCode="General">
                  <c:v>3.2367999800000003E-4</c:v>
                </c:pt>
                <c:pt idx="4950" formatCode="General">
                  <c:v>3.2375999799999998E-4</c:v>
                </c:pt>
                <c:pt idx="4951" formatCode="General">
                  <c:v>3.23839998E-4</c:v>
                </c:pt>
                <c:pt idx="4952" formatCode="General">
                  <c:v>3.2391999800000001E-4</c:v>
                </c:pt>
                <c:pt idx="4953" formatCode="General">
                  <c:v>3.2399999800000002E-4</c:v>
                </c:pt>
                <c:pt idx="4954" formatCode="General">
                  <c:v>3.2407999799999998E-4</c:v>
                </c:pt>
                <c:pt idx="4955" formatCode="General">
                  <c:v>3.2415999799999999E-4</c:v>
                </c:pt>
                <c:pt idx="4956" formatCode="General">
                  <c:v>3.2423999800000001E-4</c:v>
                </c:pt>
                <c:pt idx="4957" formatCode="General">
                  <c:v>3.2431999800000002E-4</c:v>
                </c:pt>
                <c:pt idx="4958" formatCode="General">
                  <c:v>3.2439999799999998E-4</c:v>
                </c:pt>
                <c:pt idx="4959" formatCode="General">
                  <c:v>3.2447999799999999E-4</c:v>
                </c:pt>
                <c:pt idx="4960" formatCode="General">
                  <c:v>3.24559998E-4</c:v>
                </c:pt>
                <c:pt idx="4961" formatCode="General">
                  <c:v>3.2463999800000002E-4</c:v>
                </c:pt>
                <c:pt idx="4962" formatCode="General">
                  <c:v>3.2471999799999998E-4</c:v>
                </c:pt>
                <c:pt idx="4963" formatCode="General">
                  <c:v>3.2479999799999999E-4</c:v>
                </c:pt>
                <c:pt idx="4964" formatCode="General">
                  <c:v>3.24879998E-4</c:v>
                </c:pt>
                <c:pt idx="4965" formatCode="General">
                  <c:v>3.2495999800000001E-4</c:v>
                </c:pt>
                <c:pt idx="4966" formatCode="General">
                  <c:v>3.2503999800000003E-4</c:v>
                </c:pt>
                <c:pt idx="4967" formatCode="General">
                  <c:v>3.2511999799999999E-4</c:v>
                </c:pt>
                <c:pt idx="4968" formatCode="General">
                  <c:v>3.25199998E-4</c:v>
                </c:pt>
                <c:pt idx="4969" formatCode="General">
                  <c:v>3.2527999800000001E-4</c:v>
                </c:pt>
                <c:pt idx="4970" formatCode="General">
                  <c:v>3.2535999800000002E-4</c:v>
                </c:pt>
                <c:pt idx="4971" formatCode="General">
                  <c:v>3.2543999799999998E-4</c:v>
                </c:pt>
                <c:pt idx="4972" formatCode="General">
                  <c:v>3.2551999799999999E-4</c:v>
                </c:pt>
                <c:pt idx="4973" formatCode="General">
                  <c:v>3.2559999800000001E-4</c:v>
                </c:pt>
                <c:pt idx="4974" formatCode="General">
                  <c:v>3.2567999800000002E-4</c:v>
                </c:pt>
                <c:pt idx="4975" formatCode="General">
                  <c:v>3.2575999799999998E-4</c:v>
                </c:pt>
                <c:pt idx="4976" formatCode="General">
                  <c:v>3.2583999799999999E-4</c:v>
                </c:pt>
                <c:pt idx="4977" formatCode="General">
                  <c:v>3.25919998E-4</c:v>
                </c:pt>
                <c:pt idx="4978" formatCode="General">
                  <c:v>3.2599999800000002E-4</c:v>
                </c:pt>
                <c:pt idx="4979" formatCode="General">
                  <c:v>3.2607999799999998E-4</c:v>
                </c:pt>
                <c:pt idx="4980" formatCode="General">
                  <c:v>3.2615999799999999E-4</c:v>
                </c:pt>
                <c:pt idx="4981" formatCode="General">
                  <c:v>3.26239998E-4</c:v>
                </c:pt>
                <c:pt idx="4982" formatCode="General">
                  <c:v>3.2631999800000001E-4</c:v>
                </c:pt>
                <c:pt idx="4983" formatCode="General">
                  <c:v>3.2639999800000003E-4</c:v>
                </c:pt>
                <c:pt idx="4984" formatCode="General">
                  <c:v>3.2647999799999999E-4</c:v>
                </c:pt>
                <c:pt idx="4985" formatCode="General">
                  <c:v>3.26559998E-4</c:v>
                </c:pt>
                <c:pt idx="4986" formatCode="General">
                  <c:v>3.2663999800000001E-4</c:v>
                </c:pt>
                <c:pt idx="4987" formatCode="General">
                  <c:v>3.2671999800000002E-4</c:v>
                </c:pt>
                <c:pt idx="4988" formatCode="General">
                  <c:v>3.2679999799999998E-4</c:v>
                </c:pt>
                <c:pt idx="4989" formatCode="General">
                  <c:v>3.26879998E-4</c:v>
                </c:pt>
                <c:pt idx="4990" formatCode="General">
                  <c:v>3.2695999800000001E-4</c:v>
                </c:pt>
                <c:pt idx="4991" formatCode="General">
                  <c:v>3.2703999800000002E-4</c:v>
                </c:pt>
                <c:pt idx="4992" formatCode="General">
                  <c:v>3.2711999799999998E-4</c:v>
                </c:pt>
                <c:pt idx="4993" formatCode="General">
                  <c:v>3.2719999799999999E-4</c:v>
                </c:pt>
                <c:pt idx="4994" formatCode="General">
                  <c:v>3.2727999800000001E-4</c:v>
                </c:pt>
                <c:pt idx="4995" formatCode="General">
                  <c:v>3.2735999800000002E-4</c:v>
                </c:pt>
                <c:pt idx="4996" formatCode="General">
                  <c:v>3.2743999799999998E-4</c:v>
                </c:pt>
                <c:pt idx="4997" formatCode="General">
                  <c:v>3.2751999799999999E-4</c:v>
                </c:pt>
                <c:pt idx="4998" formatCode="General">
                  <c:v>3.27599998E-4</c:v>
                </c:pt>
                <c:pt idx="4999" formatCode="General">
                  <c:v>3.2767999800000001E-4</c:v>
                </c:pt>
                <c:pt idx="5000" formatCode="General">
                  <c:v>3.2775999799999997E-4</c:v>
                </c:pt>
                <c:pt idx="5001" formatCode="General">
                  <c:v>3.2783999799999999E-4</c:v>
                </c:pt>
                <c:pt idx="5002" formatCode="General">
                  <c:v>3.27919998E-4</c:v>
                </c:pt>
                <c:pt idx="5003" formatCode="General">
                  <c:v>3.2799999800000001E-4</c:v>
                </c:pt>
                <c:pt idx="5004" formatCode="General">
                  <c:v>3.2807999800000002E-4</c:v>
                </c:pt>
                <c:pt idx="5005" formatCode="General">
                  <c:v>3.2815999799999998E-4</c:v>
                </c:pt>
                <c:pt idx="5006" formatCode="General">
                  <c:v>3.28239998E-4</c:v>
                </c:pt>
                <c:pt idx="5007" formatCode="General">
                  <c:v>3.2831999800000001E-4</c:v>
                </c:pt>
                <c:pt idx="5008" formatCode="General">
                  <c:v>3.2839999800000002E-4</c:v>
                </c:pt>
                <c:pt idx="5009" formatCode="General">
                  <c:v>3.2847999799999998E-4</c:v>
                </c:pt>
                <c:pt idx="5010" formatCode="General">
                  <c:v>3.2855999799999999E-4</c:v>
                </c:pt>
                <c:pt idx="5011" formatCode="General">
                  <c:v>3.2863999800000001E-4</c:v>
                </c:pt>
                <c:pt idx="5012" formatCode="General">
                  <c:v>3.2871999800000002E-4</c:v>
                </c:pt>
                <c:pt idx="5013" formatCode="General">
                  <c:v>3.2879999799999998E-4</c:v>
                </c:pt>
                <c:pt idx="5014" formatCode="General">
                  <c:v>3.2887999799999999E-4</c:v>
                </c:pt>
                <c:pt idx="5015" formatCode="General">
                  <c:v>3.28959998E-4</c:v>
                </c:pt>
                <c:pt idx="5016" formatCode="General">
                  <c:v>3.2903999800000002E-4</c:v>
                </c:pt>
                <c:pt idx="5017" formatCode="General">
                  <c:v>3.2911999799999997E-4</c:v>
                </c:pt>
                <c:pt idx="5018" formatCode="General">
                  <c:v>3.2919999799999999E-4</c:v>
                </c:pt>
                <c:pt idx="5019" formatCode="General">
                  <c:v>3.29279998E-4</c:v>
                </c:pt>
                <c:pt idx="5020" formatCode="General">
                  <c:v>3.2935999800000001E-4</c:v>
                </c:pt>
                <c:pt idx="5021" formatCode="General">
                  <c:v>3.2943999800000003E-4</c:v>
                </c:pt>
                <c:pt idx="5022" formatCode="General">
                  <c:v>3.2951999799999998E-4</c:v>
                </c:pt>
                <c:pt idx="5023" formatCode="General">
                  <c:v>3.29599998E-4</c:v>
                </c:pt>
                <c:pt idx="5024" formatCode="General">
                  <c:v>3.2967999800000001E-4</c:v>
                </c:pt>
                <c:pt idx="5025" formatCode="General">
                  <c:v>3.2975999800000002E-4</c:v>
                </c:pt>
                <c:pt idx="5026" formatCode="General">
                  <c:v>3.2983999799999998E-4</c:v>
                </c:pt>
                <c:pt idx="5027" formatCode="General">
                  <c:v>3.2991999799999999E-4</c:v>
                </c:pt>
                <c:pt idx="5028" formatCode="General">
                  <c:v>3.2999999800000001E-4</c:v>
                </c:pt>
                <c:pt idx="5029" formatCode="General">
                  <c:v>3.3007999800000002E-4</c:v>
                </c:pt>
                <c:pt idx="5030" formatCode="General">
                  <c:v>3.3015999799999998E-4</c:v>
                </c:pt>
                <c:pt idx="5031" formatCode="General">
                  <c:v>3.3023999799999999E-4</c:v>
                </c:pt>
                <c:pt idx="5032" formatCode="General">
                  <c:v>3.30319998E-4</c:v>
                </c:pt>
                <c:pt idx="5033" formatCode="General">
                  <c:v>3.3039999800000002E-4</c:v>
                </c:pt>
                <c:pt idx="5034" formatCode="General">
                  <c:v>3.3047999799999997E-4</c:v>
                </c:pt>
                <c:pt idx="5035" formatCode="General">
                  <c:v>3.3055999799999999E-4</c:v>
                </c:pt>
                <c:pt idx="5036" formatCode="General">
                  <c:v>3.30639998E-4</c:v>
                </c:pt>
                <c:pt idx="5037" formatCode="General">
                  <c:v>3.3071999800000001E-4</c:v>
                </c:pt>
                <c:pt idx="5038" formatCode="General">
                  <c:v>3.3079999800000003E-4</c:v>
                </c:pt>
                <c:pt idx="5039" formatCode="General">
                  <c:v>3.3087999799999998E-4</c:v>
                </c:pt>
                <c:pt idx="5040" formatCode="General">
                  <c:v>3.30959998E-4</c:v>
                </c:pt>
                <c:pt idx="5041" formatCode="General">
                  <c:v>3.3103999800000001E-4</c:v>
                </c:pt>
                <c:pt idx="5042" formatCode="General">
                  <c:v>3.3111999800000002E-4</c:v>
                </c:pt>
                <c:pt idx="5043" formatCode="General">
                  <c:v>3.3119999799999998E-4</c:v>
                </c:pt>
                <c:pt idx="5044" formatCode="General">
                  <c:v>3.3127999799999999E-4</c:v>
                </c:pt>
                <c:pt idx="5045" formatCode="General">
                  <c:v>3.3135999800000001E-4</c:v>
                </c:pt>
                <c:pt idx="5046" formatCode="General">
                  <c:v>3.3143999800000002E-4</c:v>
                </c:pt>
                <c:pt idx="5047" formatCode="General">
                  <c:v>3.3151999799999998E-4</c:v>
                </c:pt>
                <c:pt idx="5048" formatCode="General">
                  <c:v>3.3159999799999999E-4</c:v>
                </c:pt>
                <c:pt idx="5049" formatCode="General">
                  <c:v>3.31679998E-4</c:v>
                </c:pt>
                <c:pt idx="5050" formatCode="General">
                  <c:v>3.3175999800000002E-4</c:v>
                </c:pt>
                <c:pt idx="5051" formatCode="General">
                  <c:v>3.3183999799999998E-4</c:v>
                </c:pt>
                <c:pt idx="5052" formatCode="General">
                  <c:v>3.3191999799999999E-4</c:v>
                </c:pt>
                <c:pt idx="5053" formatCode="General">
                  <c:v>3.31999998E-4</c:v>
                </c:pt>
                <c:pt idx="5054" formatCode="General">
                  <c:v>3.3207999800000001E-4</c:v>
                </c:pt>
                <c:pt idx="5055" formatCode="General">
                  <c:v>3.3215999800000003E-4</c:v>
                </c:pt>
                <c:pt idx="5056" formatCode="General">
                  <c:v>3.3223999799999998E-4</c:v>
                </c:pt>
                <c:pt idx="5057" formatCode="General">
                  <c:v>3.32319998E-4</c:v>
                </c:pt>
                <c:pt idx="5058" formatCode="General">
                  <c:v>3.3239999800000001E-4</c:v>
                </c:pt>
                <c:pt idx="5059" formatCode="General">
                  <c:v>3.3247999800000002E-4</c:v>
                </c:pt>
                <c:pt idx="5060" formatCode="General">
                  <c:v>3.3255999799999998E-4</c:v>
                </c:pt>
                <c:pt idx="5061" formatCode="General">
                  <c:v>3.3263999799999999E-4</c:v>
                </c:pt>
                <c:pt idx="5062" formatCode="General">
                  <c:v>3.3271999800000001E-4</c:v>
                </c:pt>
                <c:pt idx="5063" formatCode="General">
                  <c:v>3.3279999800000002E-4</c:v>
                </c:pt>
                <c:pt idx="5064" formatCode="General">
                  <c:v>3.3287999799999998E-4</c:v>
                </c:pt>
                <c:pt idx="5065" formatCode="General">
                  <c:v>3.3295999799999999E-4</c:v>
                </c:pt>
                <c:pt idx="5066" formatCode="General">
                  <c:v>3.33039998E-4</c:v>
                </c:pt>
                <c:pt idx="5067" formatCode="General">
                  <c:v>3.3311999800000002E-4</c:v>
                </c:pt>
                <c:pt idx="5068" formatCode="General">
                  <c:v>3.3319999799999998E-4</c:v>
                </c:pt>
                <c:pt idx="5069" formatCode="General">
                  <c:v>3.3327999799999999E-4</c:v>
                </c:pt>
                <c:pt idx="5070" formatCode="General">
                  <c:v>3.33359998E-4</c:v>
                </c:pt>
                <c:pt idx="5071" formatCode="General">
                  <c:v>3.3343999800000001E-4</c:v>
                </c:pt>
                <c:pt idx="5072" formatCode="General">
                  <c:v>3.3351999800000003E-4</c:v>
                </c:pt>
                <c:pt idx="5073" formatCode="General">
                  <c:v>3.3359999799999999E-4</c:v>
                </c:pt>
                <c:pt idx="5074" formatCode="General">
                  <c:v>3.33679998E-4</c:v>
                </c:pt>
                <c:pt idx="5075" formatCode="General">
                  <c:v>3.3375999800000001E-4</c:v>
                </c:pt>
                <c:pt idx="5076" formatCode="General">
                  <c:v>3.3383999800000002E-4</c:v>
                </c:pt>
                <c:pt idx="5077" formatCode="General">
                  <c:v>3.3391999799999998E-4</c:v>
                </c:pt>
                <c:pt idx="5078" formatCode="General">
                  <c:v>3.3399999799999999E-4</c:v>
                </c:pt>
                <c:pt idx="5079" formatCode="General">
                  <c:v>3.3407999800000001E-4</c:v>
                </c:pt>
                <c:pt idx="5080" formatCode="General">
                  <c:v>3.3415999800000002E-4</c:v>
                </c:pt>
                <c:pt idx="5081" formatCode="General">
                  <c:v>3.3423999799999998E-4</c:v>
                </c:pt>
                <c:pt idx="5082" formatCode="General">
                  <c:v>3.3431999799999999E-4</c:v>
                </c:pt>
                <c:pt idx="5083" formatCode="General">
                  <c:v>3.34399998E-4</c:v>
                </c:pt>
                <c:pt idx="5084" formatCode="General">
                  <c:v>3.3447999800000002E-4</c:v>
                </c:pt>
                <c:pt idx="5085" formatCode="General">
                  <c:v>3.3455999799999998E-4</c:v>
                </c:pt>
                <c:pt idx="5086" formatCode="General">
                  <c:v>3.3463999799999999E-4</c:v>
                </c:pt>
                <c:pt idx="5087" formatCode="General">
                  <c:v>3.34719998E-4</c:v>
                </c:pt>
                <c:pt idx="5088" formatCode="General">
                  <c:v>3.3479999800000001E-4</c:v>
                </c:pt>
                <c:pt idx="5089" formatCode="General">
                  <c:v>3.3487999799999997E-4</c:v>
                </c:pt>
                <c:pt idx="5090" formatCode="General">
                  <c:v>3.3495999799999999E-4</c:v>
                </c:pt>
                <c:pt idx="5091" formatCode="General">
                  <c:v>3.35039998E-4</c:v>
                </c:pt>
                <c:pt idx="5092" formatCode="General">
                  <c:v>3.3511999800000001E-4</c:v>
                </c:pt>
                <c:pt idx="5093" formatCode="General">
                  <c:v>3.3519999800000002E-4</c:v>
                </c:pt>
                <c:pt idx="5094" formatCode="General">
                  <c:v>3.3527999799999998E-4</c:v>
                </c:pt>
                <c:pt idx="5095" formatCode="General">
                  <c:v>3.35359998E-4</c:v>
                </c:pt>
                <c:pt idx="5096" formatCode="General">
                  <c:v>3.3543999800000001E-4</c:v>
                </c:pt>
                <c:pt idx="5097" formatCode="General">
                  <c:v>3.3551999800000002E-4</c:v>
                </c:pt>
                <c:pt idx="5098" formatCode="General">
                  <c:v>3.3559999799999998E-4</c:v>
                </c:pt>
                <c:pt idx="5099" formatCode="General">
                  <c:v>3.3567999799999999E-4</c:v>
                </c:pt>
                <c:pt idx="5100" formatCode="General">
                  <c:v>3.3575999800000001E-4</c:v>
                </c:pt>
                <c:pt idx="5101" formatCode="General">
                  <c:v>3.3583999800000002E-4</c:v>
                </c:pt>
                <c:pt idx="5102" formatCode="General">
                  <c:v>3.3591999799999998E-4</c:v>
                </c:pt>
                <c:pt idx="5103" formatCode="General">
                  <c:v>3.3599999799999999E-4</c:v>
                </c:pt>
                <c:pt idx="5104" formatCode="General">
                  <c:v>3.36079998E-4</c:v>
                </c:pt>
                <c:pt idx="5105" formatCode="General">
                  <c:v>3.3615999800000001E-4</c:v>
                </c:pt>
                <c:pt idx="5106" formatCode="General">
                  <c:v>3.3623999799999997E-4</c:v>
                </c:pt>
                <c:pt idx="5107" formatCode="General">
                  <c:v>3.3631999799999999E-4</c:v>
                </c:pt>
                <c:pt idx="5108" formatCode="General">
                  <c:v>3.36399998E-4</c:v>
                </c:pt>
                <c:pt idx="5109" formatCode="General">
                  <c:v>3.3647999800000001E-4</c:v>
                </c:pt>
                <c:pt idx="5110" formatCode="General">
                  <c:v>3.3655999800000002E-4</c:v>
                </c:pt>
                <c:pt idx="5111" formatCode="General">
                  <c:v>3.3663999799999998E-4</c:v>
                </c:pt>
                <c:pt idx="5112" formatCode="General">
                  <c:v>3.36719998E-4</c:v>
                </c:pt>
                <c:pt idx="5113" formatCode="General">
                  <c:v>3.3679999800000001E-4</c:v>
                </c:pt>
                <c:pt idx="5114" formatCode="General">
                  <c:v>3.3687999800000002E-4</c:v>
                </c:pt>
                <c:pt idx="5115" formatCode="General">
                  <c:v>3.3695999799999998E-4</c:v>
                </c:pt>
                <c:pt idx="5116" formatCode="General">
                  <c:v>3.3703999799999999E-4</c:v>
                </c:pt>
                <c:pt idx="5117" formatCode="General">
                  <c:v>3.3711999800000001E-4</c:v>
                </c:pt>
                <c:pt idx="5118" formatCode="General">
                  <c:v>3.3719999800000002E-4</c:v>
                </c:pt>
                <c:pt idx="5119" formatCode="General">
                  <c:v>3.3727999799999998E-4</c:v>
                </c:pt>
                <c:pt idx="5120" formatCode="General">
                  <c:v>3.3735999799999999E-4</c:v>
                </c:pt>
                <c:pt idx="5121" formatCode="General">
                  <c:v>3.37439998E-4</c:v>
                </c:pt>
                <c:pt idx="5122" formatCode="General">
                  <c:v>3.3751999800000002E-4</c:v>
                </c:pt>
                <c:pt idx="5123" formatCode="General">
                  <c:v>3.3759999799999997E-4</c:v>
                </c:pt>
                <c:pt idx="5124" formatCode="General">
                  <c:v>3.3767999799999999E-4</c:v>
                </c:pt>
                <c:pt idx="5125" formatCode="General">
                  <c:v>3.37759998E-4</c:v>
                </c:pt>
                <c:pt idx="5126" formatCode="General">
                  <c:v>3.3783999800000001E-4</c:v>
                </c:pt>
                <c:pt idx="5127" formatCode="General">
                  <c:v>3.3791999800000003E-4</c:v>
                </c:pt>
                <c:pt idx="5128" formatCode="General">
                  <c:v>3.3799999799999998E-4</c:v>
                </c:pt>
                <c:pt idx="5129" formatCode="General">
                  <c:v>3.38079998E-4</c:v>
                </c:pt>
                <c:pt idx="5130" formatCode="General">
                  <c:v>3.3815999800000001E-4</c:v>
                </c:pt>
                <c:pt idx="5131" formatCode="General">
                  <c:v>3.3823999800000002E-4</c:v>
                </c:pt>
                <c:pt idx="5132" formatCode="General">
                  <c:v>3.3831999799999998E-4</c:v>
                </c:pt>
                <c:pt idx="5133" formatCode="General">
                  <c:v>3.3839999799999999E-4</c:v>
                </c:pt>
                <c:pt idx="5134" formatCode="General">
                  <c:v>3.3847999800000001E-4</c:v>
                </c:pt>
                <c:pt idx="5135" formatCode="General">
                  <c:v>3.3855999800000002E-4</c:v>
                </c:pt>
                <c:pt idx="5136" formatCode="General">
                  <c:v>3.3863999799999998E-4</c:v>
                </c:pt>
                <c:pt idx="5137" formatCode="General">
                  <c:v>3.3871999799999999E-4</c:v>
                </c:pt>
                <c:pt idx="5138" formatCode="General">
                  <c:v>3.38799998E-4</c:v>
                </c:pt>
                <c:pt idx="5139" formatCode="General">
                  <c:v>3.3887999800000002E-4</c:v>
                </c:pt>
                <c:pt idx="5140" formatCode="General">
                  <c:v>3.3895999799999997E-4</c:v>
                </c:pt>
                <c:pt idx="5141" formatCode="General">
                  <c:v>3.3903999799999999E-4</c:v>
                </c:pt>
                <c:pt idx="5142" formatCode="General">
                  <c:v>3.39119998E-4</c:v>
                </c:pt>
                <c:pt idx="5143" formatCode="General">
                  <c:v>3.3919999800000001E-4</c:v>
                </c:pt>
                <c:pt idx="5144" formatCode="General">
                  <c:v>3.3927999800000003E-4</c:v>
                </c:pt>
                <c:pt idx="5145" formatCode="General">
                  <c:v>3.3935999799999998E-4</c:v>
                </c:pt>
                <c:pt idx="5146" formatCode="General">
                  <c:v>3.39439998E-4</c:v>
                </c:pt>
                <c:pt idx="5147" formatCode="General">
                  <c:v>3.3951999800000001E-4</c:v>
                </c:pt>
                <c:pt idx="5148" formatCode="General">
                  <c:v>3.3959999800000002E-4</c:v>
                </c:pt>
                <c:pt idx="5149" formatCode="General">
                  <c:v>3.3967999799999998E-4</c:v>
                </c:pt>
                <c:pt idx="5150" formatCode="General">
                  <c:v>3.3975999799999999E-4</c:v>
                </c:pt>
                <c:pt idx="5151" formatCode="General">
                  <c:v>3.3983999800000001E-4</c:v>
                </c:pt>
                <c:pt idx="5152" formatCode="General">
                  <c:v>3.3991999800000002E-4</c:v>
                </c:pt>
                <c:pt idx="5153" formatCode="General">
                  <c:v>3.3999999799999998E-4</c:v>
                </c:pt>
                <c:pt idx="5154" formatCode="General">
                  <c:v>3.4007999799999999E-4</c:v>
                </c:pt>
                <c:pt idx="5155" formatCode="General">
                  <c:v>3.40159998E-4</c:v>
                </c:pt>
                <c:pt idx="5156" formatCode="General">
                  <c:v>3.4023999800000002E-4</c:v>
                </c:pt>
                <c:pt idx="5157" formatCode="General">
                  <c:v>3.4031999799999998E-4</c:v>
                </c:pt>
                <c:pt idx="5158" formatCode="General">
                  <c:v>3.4039999799999999E-4</c:v>
                </c:pt>
                <c:pt idx="5159" formatCode="General">
                  <c:v>3.40479998E-4</c:v>
                </c:pt>
                <c:pt idx="5160" formatCode="General">
                  <c:v>3.4055999800000001E-4</c:v>
                </c:pt>
                <c:pt idx="5161" formatCode="General">
                  <c:v>3.4063999800000003E-4</c:v>
                </c:pt>
                <c:pt idx="5162" formatCode="General">
                  <c:v>3.4071999799999998E-4</c:v>
                </c:pt>
                <c:pt idx="5163" formatCode="General">
                  <c:v>3.40799998E-4</c:v>
                </c:pt>
                <c:pt idx="5164" formatCode="General">
                  <c:v>3.4087999800000001E-4</c:v>
                </c:pt>
                <c:pt idx="5165" formatCode="General">
                  <c:v>3.4095999800000002E-4</c:v>
                </c:pt>
                <c:pt idx="5166" formatCode="General">
                  <c:v>3.4103999799999998E-4</c:v>
                </c:pt>
                <c:pt idx="5167" formatCode="General">
                  <c:v>3.4111999799999999E-4</c:v>
                </c:pt>
                <c:pt idx="5168" formatCode="General">
                  <c:v>3.4119999800000001E-4</c:v>
                </c:pt>
                <c:pt idx="5169" formatCode="General">
                  <c:v>3.4127999800000002E-4</c:v>
                </c:pt>
                <c:pt idx="5170" formatCode="General">
                  <c:v>3.4135999799999998E-4</c:v>
                </c:pt>
                <c:pt idx="5171" formatCode="General">
                  <c:v>3.4143999799999999E-4</c:v>
                </c:pt>
                <c:pt idx="5172" formatCode="General">
                  <c:v>3.41519998E-4</c:v>
                </c:pt>
                <c:pt idx="5173" formatCode="General">
                  <c:v>3.4159999800000002E-4</c:v>
                </c:pt>
                <c:pt idx="5174" formatCode="General">
                  <c:v>3.4167999799999998E-4</c:v>
                </c:pt>
                <c:pt idx="5175" formatCode="General">
                  <c:v>3.4175999799999999E-4</c:v>
                </c:pt>
                <c:pt idx="5176" formatCode="General">
                  <c:v>3.41839998E-4</c:v>
                </c:pt>
                <c:pt idx="5177" formatCode="General">
                  <c:v>3.4191999800000001E-4</c:v>
                </c:pt>
                <c:pt idx="5178" formatCode="General">
                  <c:v>3.4199999800000003E-4</c:v>
                </c:pt>
                <c:pt idx="5179" formatCode="General">
                  <c:v>3.4207999799999999E-4</c:v>
                </c:pt>
                <c:pt idx="5180" formatCode="General">
                  <c:v>3.42159998E-4</c:v>
                </c:pt>
                <c:pt idx="5181" formatCode="General">
                  <c:v>3.4223999800000001E-4</c:v>
                </c:pt>
                <c:pt idx="5182" formatCode="General">
                  <c:v>3.4231999800000002E-4</c:v>
                </c:pt>
                <c:pt idx="5183" formatCode="General">
                  <c:v>3.4239999799999998E-4</c:v>
                </c:pt>
                <c:pt idx="5184" formatCode="General">
                  <c:v>3.42479998E-4</c:v>
                </c:pt>
                <c:pt idx="5185" formatCode="General">
                  <c:v>3.4255999800000001E-4</c:v>
                </c:pt>
                <c:pt idx="5186" formatCode="General">
                  <c:v>3.4263999800000002E-4</c:v>
                </c:pt>
                <c:pt idx="5187" formatCode="General">
                  <c:v>3.4271999799999998E-4</c:v>
                </c:pt>
                <c:pt idx="5188" formatCode="General">
                  <c:v>3.4279999799999999E-4</c:v>
                </c:pt>
                <c:pt idx="5189" formatCode="General">
                  <c:v>3.42879998E-4</c:v>
                </c:pt>
                <c:pt idx="5190" formatCode="General">
                  <c:v>3.4295999800000002E-4</c:v>
                </c:pt>
                <c:pt idx="5191" formatCode="General">
                  <c:v>3.4303999799999998E-4</c:v>
                </c:pt>
                <c:pt idx="5192" formatCode="General">
                  <c:v>3.4311999799999999E-4</c:v>
                </c:pt>
                <c:pt idx="5193" formatCode="General">
                  <c:v>3.43199998E-4</c:v>
                </c:pt>
                <c:pt idx="5194" formatCode="General">
                  <c:v>3.4327999800000001E-4</c:v>
                </c:pt>
                <c:pt idx="5195" formatCode="General">
                  <c:v>3.4335999799999997E-4</c:v>
                </c:pt>
                <c:pt idx="5196" formatCode="General">
                  <c:v>3.4343999799999999E-4</c:v>
                </c:pt>
                <c:pt idx="5197" formatCode="General">
                  <c:v>3.43519998E-4</c:v>
                </c:pt>
                <c:pt idx="5198" formatCode="General">
                  <c:v>3.4359999800000001E-4</c:v>
                </c:pt>
                <c:pt idx="5199" formatCode="General">
                  <c:v>3.4367999800000002E-4</c:v>
                </c:pt>
                <c:pt idx="5200" formatCode="General">
                  <c:v>3.4375999799999998E-4</c:v>
                </c:pt>
                <c:pt idx="5201" formatCode="General">
                  <c:v>3.43839998E-4</c:v>
                </c:pt>
                <c:pt idx="5202" formatCode="General">
                  <c:v>3.4391999800000001E-4</c:v>
                </c:pt>
                <c:pt idx="5203" formatCode="General">
                  <c:v>3.4399999800000002E-4</c:v>
                </c:pt>
                <c:pt idx="5204" formatCode="General">
                  <c:v>3.4407999799999998E-4</c:v>
                </c:pt>
                <c:pt idx="5205" formatCode="General">
                  <c:v>3.4415999799999999E-4</c:v>
                </c:pt>
                <c:pt idx="5206" formatCode="General">
                  <c:v>3.4423999800000001E-4</c:v>
                </c:pt>
                <c:pt idx="5207" formatCode="General">
                  <c:v>3.4431999800000002E-4</c:v>
                </c:pt>
                <c:pt idx="5208" formatCode="General">
                  <c:v>3.4439999799999998E-4</c:v>
                </c:pt>
                <c:pt idx="5209" formatCode="General">
                  <c:v>3.4447999799999999E-4</c:v>
                </c:pt>
                <c:pt idx="5210" formatCode="General">
                  <c:v>3.44559998E-4</c:v>
                </c:pt>
                <c:pt idx="5211" formatCode="General">
                  <c:v>3.4463999800000002E-4</c:v>
                </c:pt>
                <c:pt idx="5212" formatCode="General">
                  <c:v>3.4471999799999997E-4</c:v>
                </c:pt>
                <c:pt idx="5213" formatCode="General">
                  <c:v>3.4479999799999999E-4</c:v>
                </c:pt>
                <c:pt idx="5214" formatCode="General">
                  <c:v>3.44879998E-4</c:v>
                </c:pt>
                <c:pt idx="5215" formatCode="General">
                  <c:v>3.4495999800000001E-4</c:v>
                </c:pt>
                <c:pt idx="5216" formatCode="General">
                  <c:v>3.4503999800000002E-4</c:v>
                </c:pt>
                <c:pt idx="5217" formatCode="General">
                  <c:v>3.4511999799999998E-4</c:v>
                </c:pt>
                <c:pt idx="5218" formatCode="General">
                  <c:v>3.45199998E-4</c:v>
                </c:pt>
                <c:pt idx="5219" formatCode="General">
                  <c:v>3.4527999800000001E-4</c:v>
                </c:pt>
                <c:pt idx="5220" formatCode="General">
                  <c:v>3.4535999800000002E-4</c:v>
                </c:pt>
                <c:pt idx="5221" formatCode="General">
                  <c:v>3.4543999799999998E-4</c:v>
                </c:pt>
                <c:pt idx="5222" formatCode="General">
                  <c:v>3.4551999799999999E-4</c:v>
                </c:pt>
                <c:pt idx="5223" formatCode="General">
                  <c:v>3.4559999800000001E-4</c:v>
                </c:pt>
                <c:pt idx="5224" formatCode="General">
                  <c:v>3.4567999800000002E-4</c:v>
                </c:pt>
                <c:pt idx="5225" formatCode="General">
                  <c:v>3.4575999799999998E-4</c:v>
                </c:pt>
                <c:pt idx="5226" formatCode="General">
                  <c:v>3.4583999799999999E-4</c:v>
                </c:pt>
                <c:pt idx="5227" formatCode="General">
                  <c:v>3.45919998E-4</c:v>
                </c:pt>
                <c:pt idx="5228" formatCode="General">
                  <c:v>3.4599999800000002E-4</c:v>
                </c:pt>
                <c:pt idx="5229" formatCode="General">
                  <c:v>3.4607999799999997E-4</c:v>
                </c:pt>
                <c:pt idx="5230" formatCode="General">
                  <c:v>3.4615999799999999E-4</c:v>
                </c:pt>
                <c:pt idx="5231" formatCode="General">
                  <c:v>3.46239998E-4</c:v>
                </c:pt>
                <c:pt idx="5232" formatCode="General">
                  <c:v>3.4631999800000001E-4</c:v>
                </c:pt>
                <c:pt idx="5233" formatCode="General">
                  <c:v>3.4639999800000003E-4</c:v>
                </c:pt>
                <c:pt idx="5234" formatCode="General">
                  <c:v>3.4647999799999998E-4</c:v>
                </c:pt>
                <c:pt idx="5235" formatCode="General">
                  <c:v>3.46559998E-4</c:v>
                </c:pt>
                <c:pt idx="5236" formatCode="General">
                  <c:v>3.4663999800000001E-4</c:v>
                </c:pt>
                <c:pt idx="5237" formatCode="General">
                  <c:v>3.4671999800000002E-4</c:v>
                </c:pt>
                <c:pt idx="5238" formatCode="General">
                  <c:v>3.4679999799999998E-4</c:v>
                </c:pt>
                <c:pt idx="5239" formatCode="General">
                  <c:v>3.4687999799999999E-4</c:v>
                </c:pt>
                <c:pt idx="5240" formatCode="General">
                  <c:v>3.4695999800000001E-4</c:v>
                </c:pt>
                <c:pt idx="5241" formatCode="General">
                  <c:v>3.4703999800000002E-4</c:v>
                </c:pt>
                <c:pt idx="5242" formatCode="General">
                  <c:v>3.4711999799999998E-4</c:v>
                </c:pt>
                <c:pt idx="5243" formatCode="General">
                  <c:v>3.4719999799999999E-4</c:v>
                </c:pt>
                <c:pt idx="5244" formatCode="General">
                  <c:v>3.47279998E-4</c:v>
                </c:pt>
                <c:pt idx="5245" formatCode="General">
                  <c:v>3.4735999800000002E-4</c:v>
                </c:pt>
                <c:pt idx="5246" formatCode="General">
                  <c:v>3.4743999799999997E-4</c:v>
                </c:pt>
                <c:pt idx="5247" formatCode="General">
                  <c:v>3.4751999799999999E-4</c:v>
                </c:pt>
                <c:pt idx="5248" formatCode="General">
                  <c:v>3.47599998E-4</c:v>
                </c:pt>
                <c:pt idx="5249" formatCode="General">
                  <c:v>3.4767999800000001E-4</c:v>
                </c:pt>
                <c:pt idx="5250" formatCode="General">
                  <c:v>3.4775999800000003E-4</c:v>
                </c:pt>
                <c:pt idx="5251" formatCode="General">
                  <c:v>3.4783999799999998E-4</c:v>
                </c:pt>
                <c:pt idx="5252" formatCode="General">
                  <c:v>3.47919998E-4</c:v>
                </c:pt>
                <c:pt idx="5253" formatCode="General">
                  <c:v>3.4799999800000001E-4</c:v>
                </c:pt>
                <c:pt idx="5254" formatCode="General">
                  <c:v>3.4807999800000002E-4</c:v>
                </c:pt>
                <c:pt idx="5255" formatCode="General">
                  <c:v>3.4815999799999998E-4</c:v>
                </c:pt>
                <c:pt idx="5256" formatCode="General">
                  <c:v>3.4823999799999999E-4</c:v>
                </c:pt>
                <c:pt idx="5257" formatCode="General">
                  <c:v>3.4831999800000001E-4</c:v>
                </c:pt>
                <c:pt idx="5258" formatCode="General">
                  <c:v>3.4839999800000002E-4</c:v>
                </c:pt>
                <c:pt idx="5259" formatCode="General">
                  <c:v>3.4847999799999998E-4</c:v>
                </c:pt>
                <c:pt idx="5260" formatCode="General">
                  <c:v>3.4855999799999999E-4</c:v>
                </c:pt>
                <c:pt idx="5261" formatCode="General">
                  <c:v>3.48639998E-4</c:v>
                </c:pt>
                <c:pt idx="5262" formatCode="General">
                  <c:v>3.4871999800000002E-4</c:v>
                </c:pt>
                <c:pt idx="5263" formatCode="General">
                  <c:v>3.4879999799999998E-4</c:v>
                </c:pt>
                <c:pt idx="5264" formatCode="General">
                  <c:v>3.4887999799999999E-4</c:v>
                </c:pt>
                <c:pt idx="5265" formatCode="General">
                  <c:v>3.48959998E-4</c:v>
                </c:pt>
                <c:pt idx="5266" formatCode="General">
                  <c:v>3.4903999800000001E-4</c:v>
                </c:pt>
                <c:pt idx="5267" formatCode="General">
                  <c:v>3.4911999800000003E-4</c:v>
                </c:pt>
                <c:pt idx="5268" formatCode="General">
                  <c:v>3.4919999799999998E-4</c:v>
                </c:pt>
                <c:pt idx="5269" formatCode="General">
                  <c:v>3.49279998E-4</c:v>
                </c:pt>
                <c:pt idx="5270" formatCode="General">
                  <c:v>3.4935999800000001E-4</c:v>
                </c:pt>
                <c:pt idx="5271" formatCode="General">
                  <c:v>3.4943999800000002E-4</c:v>
                </c:pt>
                <c:pt idx="5272" formatCode="General">
                  <c:v>3.4951999799999998E-4</c:v>
                </c:pt>
                <c:pt idx="5273" formatCode="General">
                  <c:v>3.4959999799999999E-4</c:v>
                </c:pt>
                <c:pt idx="5274" formatCode="General">
                  <c:v>3.4967999800000001E-4</c:v>
                </c:pt>
                <c:pt idx="5275" formatCode="General">
                  <c:v>3.4975999800000002E-4</c:v>
                </c:pt>
                <c:pt idx="5276" formatCode="General">
                  <c:v>3.4983999799999998E-4</c:v>
                </c:pt>
                <c:pt idx="5277" formatCode="General">
                  <c:v>3.4991999799999999E-4</c:v>
                </c:pt>
                <c:pt idx="5278" formatCode="General">
                  <c:v>3.49999998E-4</c:v>
                </c:pt>
                <c:pt idx="5279" formatCode="General">
                  <c:v>3.5007999800000002E-4</c:v>
                </c:pt>
                <c:pt idx="5280" formatCode="General">
                  <c:v>3.5015999799999998E-4</c:v>
                </c:pt>
                <c:pt idx="5281" formatCode="General">
                  <c:v>3.5023999799999999E-4</c:v>
                </c:pt>
                <c:pt idx="5282" formatCode="General">
                  <c:v>3.50319998E-4</c:v>
                </c:pt>
                <c:pt idx="5283" formatCode="General">
                  <c:v>3.5039999800000001E-4</c:v>
                </c:pt>
                <c:pt idx="5284" formatCode="General">
                  <c:v>3.5047999800000003E-4</c:v>
                </c:pt>
                <c:pt idx="5285" formatCode="General">
                  <c:v>3.5055999799999999E-4</c:v>
                </c:pt>
                <c:pt idx="5286" formatCode="General">
                  <c:v>3.50639998E-4</c:v>
                </c:pt>
                <c:pt idx="5287" formatCode="General">
                  <c:v>3.5071999800000001E-4</c:v>
                </c:pt>
                <c:pt idx="5288" formatCode="General">
                  <c:v>3.5079999800000002E-4</c:v>
                </c:pt>
                <c:pt idx="5289" formatCode="General">
                  <c:v>3.5087999799999998E-4</c:v>
                </c:pt>
                <c:pt idx="5290" formatCode="General">
                  <c:v>3.50959998E-4</c:v>
                </c:pt>
                <c:pt idx="5291" formatCode="General">
                  <c:v>3.5103999800000001E-4</c:v>
                </c:pt>
                <c:pt idx="5292" formatCode="General">
                  <c:v>3.5111999800000002E-4</c:v>
                </c:pt>
                <c:pt idx="5293" formatCode="General">
                  <c:v>3.5119999799999998E-4</c:v>
                </c:pt>
                <c:pt idx="5294" formatCode="General">
                  <c:v>3.5127999799999999E-4</c:v>
                </c:pt>
                <c:pt idx="5295" formatCode="General">
                  <c:v>3.51359998E-4</c:v>
                </c:pt>
                <c:pt idx="5296" formatCode="General">
                  <c:v>3.5143999800000002E-4</c:v>
                </c:pt>
                <c:pt idx="5297" formatCode="General">
                  <c:v>3.5151999799999998E-4</c:v>
                </c:pt>
                <c:pt idx="5298" formatCode="General">
                  <c:v>3.5159999799999999E-4</c:v>
                </c:pt>
                <c:pt idx="5299" formatCode="General">
                  <c:v>3.51679998E-4</c:v>
                </c:pt>
                <c:pt idx="5300" formatCode="General">
                  <c:v>3.5175999800000001E-4</c:v>
                </c:pt>
                <c:pt idx="5301" formatCode="General">
                  <c:v>3.5183999799999997E-4</c:v>
                </c:pt>
                <c:pt idx="5302" formatCode="General">
                  <c:v>3.5191999799999999E-4</c:v>
                </c:pt>
                <c:pt idx="5303" formatCode="General">
                  <c:v>3.51999998E-4</c:v>
                </c:pt>
                <c:pt idx="5304" formatCode="General">
                  <c:v>3.5207999800000001E-4</c:v>
                </c:pt>
                <c:pt idx="5305" formatCode="General">
                  <c:v>3.5215999800000002E-4</c:v>
                </c:pt>
                <c:pt idx="5306" formatCode="General">
                  <c:v>3.5223999799999998E-4</c:v>
                </c:pt>
                <c:pt idx="5307" formatCode="General">
                  <c:v>3.52319998E-4</c:v>
                </c:pt>
                <c:pt idx="5308" formatCode="General">
                  <c:v>3.5239999800000001E-4</c:v>
                </c:pt>
                <c:pt idx="5309" formatCode="General">
                  <c:v>3.5247999800000002E-4</c:v>
                </c:pt>
                <c:pt idx="5310" formatCode="General">
                  <c:v>3.5255999799999998E-4</c:v>
                </c:pt>
                <c:pt idx="5311" formatCode="General">
                  <c:v>3.5263999799999999E-4</c:v>
                </c:pt>
                <c:pt idx="5312" formatCode="General">
                  <c:v>3.5271999800000001E-4</c:v>
                </c:pt>
                <c:pt idx="5313" formatCode="General">
                  <c:v>3.5279999800000002E-4</c:v>
                </c:pt>
                <c:pt idx="5314" formatCode="General">
                  <c:v>3.5287999799999998E-4</c:v>
                </c:pt>
                <c:pt idx="5315" formatCode="General">
                  <c:v>3.5295999799999999E-4</c:v>
                </c:pt>
                <c:pt idx="5316" formatCode="General">
                  <c:v>3.53039998E-4</c:v>
                </c:pt>
                <c:pt idx="5317" formatCode="General">
                  <c:v>3.5311999800000002E-4</c:v>
                </c:pt>
                <c:pt idx="5318" formatCode="General">
                  <c:v>3.5319999799999997E-4</c:v>
                </c:pt>
                <c:pt idx="5319" formatCode="General">
                  <c:v>3.5327999799999999E-4</c:v>
                </c:pt>
                <c:pt idx="5320" formatCode="General">
                  <c:v>3.53359998E-4</c:v>
                </c:pt>
                <c:pt idx="5321" formatCode="General">
                  <c:v>3.5343999800000001E-4</c:v>
                </c:pt>
                <c:pt idx="5322" formatCode="General">
                  <c:v>3.5351999800000002E-4</c:v>
                </c:pt>
                <c:pt idx="5323" formatCode="General">
                  <c:v>3.5359999799999998E-4</c:v>
                </c:pt>
                <c:pt idx="5324" formatCode="General">
                  <c:v>3.53679998E-4</c:v>
                </c:pt>
                <c:pt idx="5325" formatCode="General">
                  <c:v>3.5375999800000001E-4</c:v>
                </c:pt>
                <c:pt idx="5326" formatCode="General">
                  <c:v>3.5383999800000002E-4</c:v>
                </c:pt>
                <c:pt idx="5327" formatCode="General">
                  <c:v>3.5391999799999998E-4</c:v>
                </c:pt>
                <c:pt idx="5328" formatCode="General">
                  <c:v>3.5399999799999999E-4</c:v>
                </c:pt>
                <c:pt idx="5329" formatCode="General">
                  <c:v>3.5407999800000001E-4</c:v>
                </c:pt>
                <c:pt idx="5330" formatCode="General">
                  <c:v>3.5415999800000002E-4</c:v>
                </c:pt>
                <c:pt idx="5331" formatCode="General">
                  <c:v>3.5423999799999998E-4</c:v>
                </c:pt>
                <c:pt idx="5332" formatCode="General">
                  <c:v>3.5431999799999999E-4</c:v>
                </c:pt>
                <c:pt idx="5333" formatCode="General">
                  <c:v>3.54399998E-4</c:v>
                </c:pt>
                <c:pt idx="5334" formatCode="General">
                  <c:v>3.5447999800000002E-4</c:v>
                </c:pt>
                <c:pt idx="5335" formatCode="General">
                  <c:v>3.5455999799999997E-4</c:v>
                </c:pt>
                <c:pt idx="5336" formatCode="General">
                  <c:v>3.5463999799999999E-4</c:v>
                </c:pt>
                <c:pt idx="5337" formatCode="General">
                  <c:v>3.54719998E-4</c:v>
                </c:pt>
                <c:pt idx="5338" formatCode="General">
                  <c:v>3.5479999800000001E-4</c:v>
                </c:pt>
                <c:pt idx="5339" formatCode="General">
                  <c:v>3.5487999800000003E-4</c:v>
                </c:pt>
                <c:pt idx="5340" formatCode="General">
                  <c:v>3.5495999799999998E-4</c:v>
                </c:pt>
                <c:pt idx="5341" formatCode="General">
                  <c:v>3.55039998E-4</c:v>
                </c:pt>
                <c:pt idx="5342" formatCode="General">
                  <c:v>3.5511999800000001E-4</c:v>
                </c:pt>
                <c:pt idx="5343" formatCode="General">
                  <c:v>3.5519999800000002E-4</c:v>
                </c:pt>
                <c:pt idx="5344" formatCode="General">
                  <c:v>3.5527999799999998E-4</c:v>
                </c:pt>
                <c:pt idx="5345" formatCode="General">
                  <c:v>3.5535999799999999E-4</c:v>
                </c:pt>
                <c:pt idx="5346" formatCode="General">
                  <c:v>3.5543999800000001E-4</c:v>
                </c:pt>
                <c:pt idx="5347" formatCode="General">
                  <c:v>3.5551999800000002E-4</c:v>
                </c:pt>
                <c:pt idx="5348" formatCode="General">
                  <c:v>3.5559999799999998E-4</c:v>
                </c:pt>
                <c:pt idx="5349" formatCode="General">
                  <c:v>3.5567999799999999E-4</c:v>
                </c:pt>
                <c:pt idx="5350" formatCode="General">
                  <c:v>3.55759998E-4</c:v>
                </c:pt>
                <c:pt idx="5351" formatCode="General">
                  <c:v>3.5583999800000002E-4</c:v>
                </c:pt>
                <c:pt idx="5352" formatCode="General">
                  <c:v>3.5591999799999997E-4</c:v>
                </c:pt>
                <c:pt idx="5353" formatCode="General">
                  <c:v>3.5599999799999999E-4</c:v>
                </c:pt>
                <c:pt idx="5354" formatCode="General">
                  <c:v>3.56079998E-4</c:v>
                </c:pt>
                <c:pt idx="5355" formatCode="General">
                  <c:v>3.5615999800000001E-4</c:v>
                </c:pt>
                <c:pt idx="5356" formatCode="General">
                  <c:v>3.5623999800000003E-4</c:v>
                </c:pt>
                <c:pt idx="5357" formatCode="General">
                  <c:v>3.5631999799999998E-4</c:v>
                </c:pt>
                <c:pt idx="5358" formatCode="General">
                  <c:v>3.56399998E-4</c:v>
                </c:pt>
                <c:pt idx="5359" formatCode="General">
                  <c:v>3.5647999800000001E-4</c:v>
                </c:pt>
                <c:pt idx="5360" formatCode="General">
                  <c:v>3.5655999800000002E-4</c:v>
                </c:pt>
                <c:pt idx="5361" formatCode="General">
                  <c:v>3.5663999799999998E-4</c:v>
                </c:pt>
                <c:pt idx="5362" formatCode="General">
                  <c:v>3.5671999799999999E-4</c:v>
                </c:pt>
                <c:pt idx="5363" formatCode="General">
                  <c:v>3.5679999800000001E-4</c:v>
                </c:pt>
                <c:pt idx="5364" formatCode="General">
                  <c:v>3.5687999800000002E-4</c:v>
                </c:pt>
                <c:pt idx="5365" formatCode="General">
                  <c:v>3.5695999799999998E-4</c:v>
                </c:pt>
                <c:pt idx="5366" formatCode="General">
                  <c:v>3.5703999799999999E-4</c:v>
                </c:pt>
                <c:pt idx="5367" formatCode="General">
                  <c:v>3.57119998E-4</c:v>
                </c:pt>
                <c:pt idx="5368" formatCode="General">
                  <c:v>3.5719999800000002E-4</c:v>
                </c:pt>
                <c:pt idx="5369" formatCode="General">
                  <c:v>3.5727999799999998E-4</c:v>
                </c:pt>
                <c:pt idx="5370" formatCode="General">
                  <c:v>3.5735999799999999E-4</c:v>
                </c:pt>
                <c:pt idx="5371" formatCode="General">
                  <c:v>3.57439998E-4</c:v>
                </c:pt>
                <c:pt idx="5372" formatCode="General">
                  <c:v>3.5751999800000001E-4</c:v>
                </c:pt>
                <c:pt idx="5373" formatCode="General">
                  <c:v>3.5759999800000003E-4</c:v>
                </c:pt>
                <c:pt idx="5374" formatCode="General">
                  <c:v>3.5767999799999999E-4</c:v>
                </c:pt>
                <c:pt idx="5375" formatCode="General">
                  <c:v>3.57759998E-4</c:v>
                </c:pt>
                <c:pt idx="5376" formatCode="General">
                  <c:v>3.5783999800000001E-4</c:v>
                </c:pt>
                <c:pt idx="5377" formatCode="General">
                  <c:v>3.5791999800000002E-4</c:v>
                </c:pt>
                <c:pt idx="5378" formatCode="General">
                  <c:v>3.5799999799999998E-4</c:v>
                </c:pt>
                <c:pt idx="5379" formatCode="General">
                  <c:v>3.5807999799999999E-4</c:v>
                </c:pt>
                <c:pt idx="5380" formatCode="General">
                  <c:v>3.5815999800000001E-4</c:v>
                </c:pt>
                <c:pt idx="5381" formatCode="General">
                  <c:v>3.5823999800000002E-4</c:v>
                </c:pt>
                <c:pt idx="5382" formatCode="General">
                  <c:v>3.5831999799999998E-4</c:v>
                </c:pt>
                <c:pt idx="5383" formatCode="General">
                  <c:v>3.5839999799999999E-4</c:v>
                </c:pt>
                <c:pt idx="5384" formatCode="General">
                  <c:v>3.58479998E-4</c:v>
                </c:pt>
                <c:pt idx="5385" formatCode="General">
                  <c:v>3.5855999800000002E-4</c:v>
                </c:pt>
                <c:pt idx="5386" formatCode="General">
                  <c:v>3.5863999799999998E-4</c:v>
                </c:pt>
                <c:pt idx="5387" formatCode="General">
                  <c:v>3.5871999799999999E-4</c:v>
                </c:pt>
                <c:pt idx="5388" formatCode="General">
                  <c:v>3.58799998E-4</c:v>
                </c:pt>
                <c:pt idx="5389" formatCode="General">
                  <c:v>3.5887999800000001E-4</c:v>
                </c:pt>
                <c:pt idx="5390" formatCode="General">
                  <c:v>3.5895999800000003E-4</c:v>
                </c:pt>
                <c:pt idx="5391" formatCode="General">
                  <c:v>3.5903999799999999E-4</c:v>
                </c:pt>
                <c:pt idx="5392" formatCode="General">
                  <c:v>3.59119998E-4</c:v>
                </c:pt>
                <c:pt idx="5393" formatCode="General">
                  <c:v>3.5919999800000001E-4</c:v>
                </c:pt>
                <c:pt idx="5394" formatCode="General">
                  <c:v>3.5927999800000002E-4</c:v>
                </c:pt>
                <c:pt idx="5395" formatCode="General">
                  <c:v>3.5935999799999998E-4</c:v>
                </c:pt>
                <c:pt idx="5396" formatCode="General">
                  <c:v>3.59439998E-4</c:v>
                </c:pt>
                <c:pt idx="5397" formatCode="General">
                  <c:v>3.5951999800000001E-4</c:v>
                </c:pt>
                <c:pt idx="5398" formatCode="General">
                  <c:v>3.5959999800000002E-4</c:v>
                </c:pt>
                <c:pt idx="5399" formatCode="General">
                  <c:v>3.5967999799999998E-4</c:v>
                </c:pt>
                <c:pt idx="5400" formatCode="General">
                  <c:v>3.5975999799999999E-4</c:v>
                </c:pt>
                <c:pt idx="5401" formatCode="General">
                  <c:v>3.5983999800000001E-4</c:v>
                </c:pt>
                <c:pt idx="5402" formatCode="General">
                  <c:v>3.5991999800000002E-4</c:v>
                </c:pt>
                <c:pt idx="5403" formatCode="General">
                  <c:v>3.5999999799999998E-4</c:v>
                </c:pt>
                <c:pt idx="5404" formatCode="General">
                  <c:v>3.6007999799999999E-4</c:v>
                </c:pt>
                <c:pt idx="5405" formatCode="General">
                  <c:v>3.60159998E-4</c:v>
                </c:pt>
                <c:pt idx="5406" formatCode="General">
                  <c:v>3.6023999800000001E-4</c:v>
                </c:pt>
                <c:pt idx="5407" formatCode="General">
                  <c:v>3.6031999799999997E-4</c:v>
                </c:pt>
                <c:pt idx="5408" formatCode="General">
                  <c:v>3.6039999799999999E-4</c:v>
                </c:pt>
                <c:pt idx="5409" formatCode="General">
                  <c:v>3.60479998E-4</c:v>
                </c:pt>
                <c:pt idx="5410" formatCode="General">
                  <c:v>3.6055999800000001E-4</c:v>
                </c:pt>
                <c:pt idx="5411" formatCode="General">
                  <c:v>3.6063999800000002E-4</c:v>
                </c:pt>
                <c:pt idx="5412" formatCode="General">
                  <c:v>3.6071999799999998E-4</c:v>
                </c:pt>
                <c:pt idx="5413" formatCode="General">
                  <c:v>3.60799998E-4</c:v>
                </c:pt>
                <c:pt idx="5414" formatCode="General">
                  <c:v>3.6087999800000001E-4</c:v>
                </c:pt>
                <c:pt idx="5415" formatCode="General">
                  <c:v>3.6095999800000002E-4</c:v>
                </c:pt>
                <c:pt idx="5416" formatCode="General">
                  <c:v>3.6103999799999998E-4</c:v>
                </c:pt>
                <c:pt idx="5417" formatCode="General">
                  <c:v>3.6111999799999999E-4</c:v>
                </c:pt>
                <c:pt idx="5418" formatCode="General">
                  <c:v>3.6119999800000001E-4</c:v>
                </c:pt>
                <c:pt idx="5419" formatCode="General">
                  <c:v>3.6127999800000002E-4</c:v>
                </c:pt>
                <c:pt idx="5420" formatCode="General">
                  <c:v>3.6135999799999998E-4</c:v>
                </c:pt>
                <c:pt idx="5421" formatCode="General">
                  <c:v>3.6143999799999999E-4</c:v>
                </c:pt>
                <c:pt idx="5422" formatCode="General">
                  <c:v>3.61519998E-4</c:v>
                </c:pt>
                <c:pt idx="5423" formatCode="General">
                  <c:v>3.6159999800000002E-4</c:v>
                </c:pt>
                <c:pt idx="5424" formatCode="General">
                  <c:v>3.6167999799999997E-4</c:v>
                </c:pt>
                <c:pt idx="5425" formatCode="General">
                  <c:v>3.6175999799999999E-4</c:v>
                </c:pt>
                <c:pt idx="5426" formatCode="General">
                  <c:v>3.61839998E-4</c:v>
                </c:pt>
                <c:pt idx="5427" formatCode="General">
                  <c:v>3.6191999800000001E-4</c:v>
                </c:pt>
                <c:pt idx="5428" formatCode="General">
                  <c:v>3.6199999800000003E-4</c:v>
                </c:pt>
                <c:pt idx="5429" formatCode="General">
                  <c:v>3.6207999799999998E-4</c:v>
                </c:pt>
                <c:pt idx="5430" formatCode="General">
                  <c:v>3.62159998E-4</c:v>
                </c:pt>
                <c:pt idx="5431" formatCode="General">
                  <c:v>3.6223999800000001E-4</c:v>
                </c:pt>
                <c:pt idx="5432" formatCode="General">
                  <c:v>3.6231999800000002E-4</c:v>
                </c:pt>
                <c:pt idx="5433" formatCode="General">
                  <c:v>3.6239999799999998E-4</c:v>
                </c:pt>
                <c:pt idx="5434" formatCode="General">
                  <c:v>3.6247999799999999E-4</c:v>
                </c:pt>
                <c:pt idx="5435" formatCode="General">
                  <c:v>3.6255999800000001E-4</c:v>
                </c:pt>
                <c:pt idx="5436" formatCode="General">
                  <c:v>3.6263999800000002E-4</c:v>
                </c:pt>
                <c:pt idx="5437" formatCode="General">
                  <c:v>3.6271999799999998E-4</c:v>
                </c:pt>
                <c:pt idx="5438" formatCode="General">
                  <c:v>3.6279999799999999E-4</c:v>
                </c:pt>
                <c:pt idx="5439" formatCode="General">
                  <c:v>3.62879998E-4</c:v>
                </c:pt>
                <c:pt idx="5440" formatCode="General">
                  <c:v>3.6295999800000002E-4</c:v>
                </c:pt>
                <c:pt idx="5441" formatCode="General">
                  <c:v>3.6303999799999997E-4</c:v>
                </c:pt>
                <c:pt idx="5442" formatCode="General">
                  <c:v>3.6311999799999999E-4</c:v>
                </c:pt>
                <c:pt idx="5443" formatCode="General">
                  <c:v>3.63199998E-4</c:v>
                </c:pt>
                <c:pt idx="5444" formatCode="General">
                  <c:v>3.6327999800000001E-4</c:v>
                </c:pt>
                <c:pt idx="5445" formatCode="General">
                  <c:v>3.6335999800000003E-4</c:v>
                </c:pt>
                <c:pt idx="5446" formatCode="General">
                  <c:v>3.6343999799999998E-4</c:v>
                </c:pt>
                <c:pt idx="5447" formatCode="General">
                  <c:v>3.63519998E-4</c:v>
                </c:pt>
                <c:pt idx="5448" formatCode="General">
                  <c:v>3.6359999800000001E-4</c:v>
                </c:pt>
                <c:pt idx="5449" formatCode="General">
                  <c:v>3.6367999800000002E-4</c:v>
                </c:pt>
                <c:pt idx="5450" formatCode="General">
                  <c:v>3.6375999799999998E-4</c:v>
                </c:pt>
                <c:pt idx="5451" formatCode="General">
                  <c:v>3.6383999799999999E-4</c:v>
                </c:pt>
                <c:pt idx="5452" formatCode="General">
                  <c:v>3.6391999800000001E-4</c:v>
                </c:pt>
                <c:pt idx="5453" formatCode="General">
                  <c:v>3.6399999800000002E-4</c:v>
                </c:pt>
                <c:pt idx="5454" formatCode="General">
                  <c:v>3.6407999799999998E-4</c:v>
                </c:pt>
                <c:pt idx="5455" formatCode="General">
                  <c:v>3.6415999799999999E-4</c:v>
                </c:pt>
                <c:pt idx="5456" formatCode="General">
                  <c:v>3.64239998E-4</c:v>
                </c:pt>
                <c:pt idx="5457" formatCode="General">
                  <c:v>3.6431999800000002E-4</c:v>
                </c:pt>
                <c:pt idx="5458" formatCode="General">
                  <c:v>3.6439999799999997E-4</c:v>
                </c:pt>
                <c:pt idx="5459" formatCode="General">
                  <c:v>3.6447999799999999E-4</c:v>
                </c:pt>
                <c:pt idx="5460" formatCode="General">
                  <c:v>3.64559998E-4</c:v>
                </c:pt>
                <c:pt idx="5461" formatCode="General">
                  <c:v>3.6463999800000001E-4</c:v>
                </c:pt>
                <c:pt idx="5462" formatCode="General">
                  <c:v>3.6471999800000003E-4</c:v>
                </c:pt>
                <c:pt idx="5463" formatCode="General">
                  <c:v>3.6479999799999998E-4</c:v>
                </c:pt>
                <c:pt idx="5464" formatCode="General">
                  <c:v>3.64879998E-4</c:v>
                </c:pt>
                <c:pt idx="5465" formatCode="General">
                  <c:v>3.6495999800000001E-4</c:v>
                </c:pt>
                <c:pt idx="5466" formatCode="General">
                  <c:v>3.6503999800000002E-4</c:v>
                </c:pt>
                <c:pt idx="5467" formatCode="General">
                  <c:v>3.6511999799999998E-4</c:v>
                </c:pt>
                <c:pt idx="5468" formatCode="General">
                  <c:v>3.6519999799999999E-4</c:v>
                </c:pt>
                <c:pt idx="5469" formatCode="General">
                  <c:v>3.6527999800000001E-4</c:v>
                </c:pt>
                <c:pt idx="5470" formatCode="General">
                  <c:v>3.6535999800000002E-4</c:v>
                </c:pt>
                <c:pt idx="5471" formatCode="General">
                  <c:v>3.6543999799999998E-4</c:v>
                </c:pt>
                <c:pt idx="5472" formatCode="General">
                  <c:v>3.6551999799999999E-4</c:v>
                </c:pt>
                <c:pt idx="5473" formatCode="General">
                  <c:v>3.65599998E-4</c:v>
                </c:pt>
                <c:pt idx="5474" formatCode="General">
                  <c:v>3.6567999800000002E-4</c:v>
                </c:pt>
                <c:pt idx="5475" formatCode="General">
                  <c:v>3.6575999799999998E-4</c:v>
                </c:pt>
                <c:pt idx="5476" formatCode="General">
                  <c:v>3.6583999799999999E-4</c:v>
                </c:pt>
                <c:pt idx="5477" formatCode="General">
                  <c:v>3.65919998E-4</c:v>
                </c:pt>
                <c:pt idx="5478" formatCode="General">
                  <c:v>3.6599999800000001E-4</c:v>
                </c:pt>
                <c:pt idx="5479" formatCode="General">
                  <c:v>3.6607999800000003E-4</c:v>
                </c:pt>
                <c:pt idx="5480" formatCode="General">
                  <c:v>3.6615999799999999E-4</c:v>
                </c:pt>
                <c:pt idx="5481" formatCode="General">
                  <c:v>3.66239998E-4</c:v>
                </c:pt>
                <c:pt idx="5482" formatCode="General">
                  <c:v>3.6631999800000001E-4</c:v>
                </c:pt>
                <c:pt idx="5483" formatCode="General">
                  <c:v>3.6639999800000002E-4</c:v>
                </c:pt>
                <c:pt idx="5484" formatCode="General">
                  <c:v>3.6647999799999998E-4</c:v>
                </c:pt>
                <c:pt idx="5485" formatCode="General">
                  <c:v>3.6655999799999999E-4</c:v>
                </c:pt>
                <c:pt idx="5486" formatCode="General">
                  <c:v>3.6663999800000001E-4</c:v>
                </c:pt>
                <c:pt idx="5487" formatCode="General">
                  <c:v>3.6671999800000002E-4</c:v>
                </c:pt>
                <c:pt idx="5488" formatCode="General">
                  <c:v>3.6679999799999998E-4</c:v>
                </c:pt>
                <c:pt idx="5489" formatCode="General">
                  <c:v>3.6687999799999999E-4</c:v>
                </c:pt>
                <c:pt idx="5490" formatCode="General">
                  <c:v>3.66959998E-4</c:v>
                </c:pt>
                <c:pt idx="5491" formatCode="General">
                  <c:v>3.6703999800000002E-4</c:v>
                </c:pt>
                <c:pt idx="5492" formatCode="General">
                  <c:v>3.6711999799999998E-4</c:v>
                </c:pt>
                <c:pt idx="5493" formatCode="General">
                  <c:v>3.6719999799999999E-4</c:v>
                </c:pt>
                <c:pt idx="5494" formatCode="General">
                  <c:v>3.67279998E-4</c:v>
                </c:pt>
                <c:pt idx="5495" formatCode="General">
                  <c:v>3.6735999800000001E-4</c:v>
                </c:pt>
                <c:pt idx="5496" formatCode="General">
                  <c:v>3.6743999799999997E-4</c:v>
                </c:pt>
                <c:pt idx="5497" formatCode="General">
                  <c:v>3.6751999799999999E-4</c:v>
                </c:pt>
                <c:pt idx="5498" formatCode="General">
                  <c:v>3.67599998E-4</c:v>
                </c:pt>
                <c:pt idx="5499" formatCode="General">
                  <c:v>3.6767999800000001E-4</c:v>
                </c:pt>
                <c:pt idx="5500" formatCode="General">
                  <c:v>3.6775999800000002E-4</c:v>
                </c:pt>
                <c:pt idx="5501" formatCode="General">
                  <c:v>3.6783999799999998E-4</c:v>
                </c:pt>
                <c:pt idx="5502" formatCode="General">
                  <c:v>3.67919998E-4</c:v>
                </c:pt>
                <c:pt idx="5503" formatCode="General">
                  <c:v>3.6799999800000001E-4</c:v>
                </c:pt>
                <c:pt idx="5504" formatCode="General">
                  <c:v>3.6807999800000002E-4</c:v>
                </c:pt>
                <c:pt idx="5505" formatCode="General">
                  <c:v>3.6815999799999998E-4</c:v>
                </c:pt>
                <c:pt idx="5506" formatCode="General">
                  <c:v>3.6823999799999999E-4</c:v>
                </c:pt>
                <c:pt idx="5507" formatCode="General">
                  <c:v>3.6831999800000001E-4</c:v>
                </c:pt>
                <c:pt idx="5508" formatCode="General">
                  <c:v>3.6839999800000002E-4</c:v>
                </c:pt>
                <c:pt idx="5509" formatCode="General">
                  <c:v>3.6847999799999998E-4</c:v>
                </c:pt>
                <c:pt idx="5510" formatCode="General">
                  <c:v>3.6855999799999999E-4</c:v>
                </c:pt>
                <c:pt idx="5511" formatCode="General">
                  <c:v>3.68639998E-4</c:v>
                </c:pt>
                <c:pt idx="5512" formatCode="General">
                  <c:v>3.6871999800000001E-4</c:v>
                </c:pt>
                <c:pt idx="5513" formatCode="General">
                  <c:v>3.6879999799999997E-4</c:v>
                </c:pt>
                <c:pt idx="5514" formatCode="General">
                  <c:v>3.6887999799999999E-4</c:v>
                </c:pt>
                <c:pt idx="5515" formatCode="General">
                  <c:v>3.68959998E-4</c:v>
                </c:pt>
                <c:pt idx="5516" formatCode="General">
                  <c:v>3.6903999800000001E-4</c:v>
                </c:pt>
                <c:pt idx="5517" formatCode="General">
                  <c:v>3.6911999800000002E-4</c:v>
                </c:pt>
                <c:pt idx="5518" formatCode="General">
                  <c:v>3.6919999799999998E-4</c:v>
                </c:pt>
                <c:pt idx="5519" formatCode="General">
                  <c:v>3.69279998E-4</c:v>
                </c:pt>
                <c:pt idx="5520" formatCode="General">
                  <c:v>3.6935999800000001E-4</c:v>
                </c:pt>
                <c:pt idx="5521" formatCode="General">
                  <c:v>3.6943999800000002E-4</c:v>
                </c:pt>
                <c:pt idx="5522" formatCode="General">
                  <c:v>3.6951999799999998E-4</c:v>
                </c:pt>
                <c:pt idx="5523" formatCode="General">
                  <c:v>3.6959999799999999E-4</c:v>
                </c:pt>
                <c:pt idx="5524" formatCode="General">
                  <c:v>3.6967999800000001E-4</c:v>
                </c:pt>
                <c:pt idx="5525" formatCode="General">
                  <c:v>3.6975999800000002E-4</c:v>
                </c:pt>
                <c:pt idx="5526" formatCode="General">
                  <c:v>3.6983999799999998E-4</c:v>
                </c:pt>
                <c:pt idx="5527" formatCode="General">
                  <c:v>3.6991999799999999E-4</c:v>
                </c:pt>
                <c:pt idx="5528" formatCode="General">
                  <c:v>3.69999998E-4</c:v>
                </c:pt>
                <c:pt idx="5529" formatCode="General">
                  <c:v>3.7007999800000002E-4</c:v>
                </c:pt>
                <c:pt idx="5530" formatCode="General">
                  <c:v>3.7015999799999997E-4</c:v>
                </c:pt>
                <c:pt idx="5531" formatCode="General">
                  <c:v>3.7023999799999999E-4</c:v>
                </c:pt>
                <c:pt idx="5532" formatCode="General">
                  <c:v>3.70319998E-4</c:v>
                </c:pt>
                <c:pt idx="5533" formatCode="General">
                  <c:v>3.7039999800000001E-4</c:v>
                </c:pt>
                <c:pt idx="5534" formatCode="General">
                  <c:v>3.7047999800000003E-4</c:v>
                </c:pt>
                <c:pt idx="5535" formatCode="General">
                  <c:v>3.7055999799999998E-4</c:v>
                </c:pt>
                <c:pt idx="5536" formatCode="General">
                  <c:v>3.70639998E-4</c:v>
                </c:pt>
                <c:pt idx="5537" formatCode="General">
                  <c:v>3.7071999800000001E-4</c:v>
                </c:pt>
                <c:pt idx="5538" formatCode="General">
                  <c:v>3.7079999800000002E-4</c:v>
                </c:pt>
                <c:pt idx="5539" formatCode="General">
                  <c:v>3.7087999799999998E-4</c:v>
                </c:pt>
                <c:pt idx="5540" formatCode="General">
                  <c:v>3.7095999799999999E-4</c:v>
                </c:pt>
                <c:pt idx="5541" formatCode="General">
                  <c:v>3.7103999800000001E-4</c:v>
                </c:pt>
                <c:pt idx="5542" formatCode="General">
                  <c:v>3.7111999800000002E-4</c:v>
                </c:pt>
                <c:pt idx="5543" formatCode="General">
                  <c:v>3.7119999799999998E-4</c:v>
                </c:pt>
                <c:pt idx="5544" formatCode="General">
                  <c:v>3.7127999799999999E-4</c:v>
                </c:pt>
                <c:pt idx="5545" formatCode="General">
                  <c:v>3.71359998E-4</c:v>
                </c:pt>
                <c:pt idx="5546" formatCode="General">
                  <c:v>3.7143999800000002E-4</c:v>
                </c:pt>
                <c:pt idx="5547" formatCode="General">
                  <c:v>3.7151999799999997E-4</c:v>
                </c:pt>
                <c:pt idx="5548" formatCode="General">
                  <c:v>3.7159999799999999E-4</c:v>
                </c:pt>
                <c:pt idx="5549" formatCode="General">
                  <c:v>3.71679998E-4</c:v>
                </c:pt>
                <c:pt idx="5550" formatCode="General">
                  <c:v>3.7175999800000001E-4</c:v>
                </c:pt>
                <c:pt idx="5551" formatCode="General">
                  <c:v>3.7183999800000003E-4</c:v>
                </c:pt>
                <c:pt idx="5552" formatCode="General">
                  <c:v>3.7191999799999998E-4</c:v>
                </c:pt>
                <c:pt idx="5553" formatCode="General">
                  <c:v>3.71999998E-4</c:v>
                </c:pt>
                <c:pt idx="5554" formatCode="General">
                  <c:v>3.7207999800000001E-4</c:v>
                </c:pt>
                <c:pt idx="5555" formatCode="General">
                  <c:v>3.7215999800000002E-4</c:v>
                </c:pt>
                <c:pt idx="5556" formatCode="General">
                  <c:v>3.7223999799999998E-4</c:v>
                </c:pt>
                <c:pt idx="5557" formatCode="General">
                  <c:v>3.7231999799999999E-4</c:v>
                </c:pt>
                <c:pt idx="5558" formatCode="General">
                  <c:v>3.7239999800000001E-4</c:v>
                </c:pt>
                <c:pt idx="5559" formatCode="General">
                  <c:v>3.7247999800000002E-4</c:v>
                </c:pt>
                <c:pt idx="5560" formatCode="General">
                  <c:v>3.7255999799999998E-4</c:v>
                </c:pt>
                <c:pt idx="5561" formatCode="General">
                  <c:v>3.7263999799999999E-4</c:v>
                </c:pt>
                <c:pt idx="5562" formatCode="General">
                  <c:v>3.72719998E-4</c:v>
                </c:pt>
                <c:pt idx="5563" formatCode="General">
                  <c:v>3.7279999800000002E-4</c:v>
                </c:pt>
                <c:pt idx="5564" formatCode="General">
                  <c:v>3.7287999799999998E-4</c:v>
                </c:pt>
                <c:pt idx="5565" formatCode="General">
                  <c:v>3.7295999799999999E-4</c:v>
                </c:pt>
                <c:pt idx="5566" formatCode="General">
                  <c:v>3.73039998E-4</c:v>
                </c:pt>
                <c:pt idx="5567" formatCode="General">
                  <c:v>3.7311999800000001E-4</c:v>
                </c:pt>
                <c:pt idx="5568" formatCode="General">
                  <c:v>3.7319999800000003E-4</c:v>
                </c:pt>
                <c:pt idx="5569" formatCode="General">
                  <c:v>3.7327999799999998E-4</c:v>
                </c:pt>
                <c:pt idx="5570" formatCode="General">
                  <c:v>3.73359998E-4</c:v>
                </c:pt>
                <c:pt idx="5571" formatCode="General">
                  <c:v>3.7343999800000001E-4</c:v>
                </c:pt>
                <c:pt idx="5572" formatCode="General">
                  <c:v>3.7351999800000002E-4</c:v>
                </c:pt>
                <c:pt idx="5573" formatCode="General">
                  <c:v>3.7359999799999998E-4</c:v>
                </c:pt>
                <c:pt idx="5574" formatCode="General">
                  <c:v>3.7367999799999999E-4</c:v>
                </c:pt>
                <c:pt idx="5575" formatCode="General">
                  <c:v>3.7375999800000001E-4</c:v>
                </c:pt>
                <c:pt idx="5576" formatCode="General">
                  <c:v>3.7383999800000002E-4</c:v>
                </c:pt>
                <c:pt idx="5577" formatCode="General">
                  <c:v>3.7391999799999998E-4</c:v>
                </c:pt>
                <c:pt idx="5578" formatCode="General">
                  <c:v>3.7399999799999999E-4</c:v>
                </c:pt>
                <c:pt idx="5579" formatCode="General">
                  <c:v>3.74079998E-4</c:v>
                </c:pt>
                <c:pt idx="5580" formatCode="General">
                  <c:v>3.7415999800000002E-4</c:v>
                </c:pt>
                <c:pt idx="5581" formatCode="General">
                  <c:v>3.7423999799999998E-4</c:v>
                </c:pt>
                <c:pt idx="5582" formatCode="General">
                  <c:v>3.7431999799999999E-4</c:v>
                </c:pt>
                <c:pt idx="5583" formatCode="General">
                  <c:v>3.74399998E-4</c:v>
                </c:pt>
                <c:pt idx="5584" formatCode="General">
                  <c:v>3.7447999800000001E-4</c:v>
                </c:pt>
                <c:pt idx="5585" formatCode="General">
                  <c:v>3.7455999800000003E-4</c:v>
                </c:pt>
                <c:pt idx="5586" formatCode="General">
                  <c:v>3.7463999799999999E-4</c:v>
                </c:pt>
                <c:pt idx="5587" formatCode="General">
                  <c:v>3.74719998E-4</c:v>
                </c:pt>
                <c:pt idx="5588" formatCode="General">
                  <c:v>3.7479999800000001E-4</c:v>
                </c:pt>
                <c:pt idx="5589" formatCode="General">
                  <c:v>3.7487999800000002E-4</c:v>
                </c:pt>
                <c:pt idx="5590" formatCode="General">
                  <c:v>3.7495999799999998E-4</c:v>
                </c:pt>
                <c:pt idx="5591" formatCode="General">
                  <c:v>3.75039998E-4</c:v>
                </c:pt>
                <c:pt idx="5592" formatCode="General">
                  <c:v>3.7511999800000001E-4</c:v>
                </c:pt>
                <c:pt idx="5593" formatCode="General">
                  <c:v>3.7519999800000002E-4</c:v>
                </c:pt>
                <c:pt idx="5594" formatCode="General">
                  <c:v>3.7527999799999998E-4</c:v>
                </c:pt>
                <c:pt idx="5595" formatCode="General">
                  <c:v>3.7535999799999999E-4</c:v>
                </c:pt>
                <c:pt idx="5596" formatCode="General">
                  <c:v>3.75439998E-4</c:v>
                </c:pt>
                <c:pt idx="5597" formatCode="General">
                  <c:v>3.7551999800000002E-4</c:v>
                </c:pt>
                <c:pt idx="5598" formatCode="General">
                  <c:v>3.7559999799999998E-4</c:v>
                </c:pt>
                <c:pt idx="5599" formatCode="General">
                  <c:v>3.7567999799999999E-4</c:v>
                </c:pt>
                <c:pt idx="5600" formatCode="General">
                  <c:v>3.75759998E-4</c:v>
                </c:pt>
                <c:pt idx="5601" formatCode="General">
                  <c:v>3.7583999800000001E-4</c:v>
                </c:pt>
                <c:pt idx="5602" formatCode="General">
                  <c:v>3.7591999799999997E-4</c:v>
                </c:pt>
                <c:pt idx="5603" formatCode="General">
                  <c:v>3.7599999799999999E-4</c:v>
                </c:pt>
                <c:pt idx="5604" formatCode="General">
                  <c:v>3.76079998E-4</c:v>
                </c:pt>
                <c:pt idx="5605" formatCode="General">
                  <c:v>3.7615999800000001E-4</c:v>
                </c:pt>
                <c:pt idx="5606" formatCode="General">
                  <c:v>3.7623999800000002E-4</c:v>
                </c:pt>
                <c:pt idx="5607" formatCode="General">
                  <c:v>3.7631999799999998E-4</c:v>
                </c:pt>
                <c:pt idx="5608" formatCode="General">
                  <c:v>3.76399998E-4</c:v>
                </c:pt>
                <c:pt idx="5609" formatCode="General">
                  <c:v>3.7647999800000001E-4</c:v>
                </c:pt>
                <c:pt idx="5610" formatCode="General">
                  <c:v>3.7655999800000002E-4</c:v>
                </c:pt>
                <c:pt idx="5611" formatCode="General">
                  <c:v>3.7663999799999998E-4</c:v>
                </c:pt>
                <c:pt idx="5612" formatCode="General">
                  <c:v>3.7671999799999999E-4</c:v>
                </c:pt>
                <c:pt idx="5613" formatCode="General">
                  <c:v>3.7679999800000001E-4</c:v>
                </c:pt>
                <c:pt idx="5614" formatCode="General">
                  <c:v>3.7687999800000002E-4</c:v>
                </c:pt>
                <c:pt idx="5615" formatCode="General">
                  <c:v>3.7695999799999998E-4</c:v>
                </c:pt>
                <c:pt idx="5616" formatCode="General">
                  <c:v>3.7703999799999999E-4</c:v>
                </c:pt>
                <c:pt idx="5617" formatCode="General">
                  <c:v>3.77119998E-4</c:v>
                </c:pt>
                <c:pt idx="5618" formatCode="General">
                  <c:v>3.7719999800000002E-4</c:v>
                </c:pt>
                <c:pt idx="5619" formatCode="General">
                  <c:v>3.7727999799999997E-4</c:v>
                </c:pt>
                <c:pt idx="5620" formatCode="General">
                  <c:v>3.7735999799999999E-4</c:v>
                </c:pt>
                <c:pt idx="5621" formatCode="General">
                  <c:v>3.77439998E-4</c:v>
                </c:pt>
                <c:pt idx="5622" formatCode="General">
                  <c:v>3.7751999800000001E-4</c:v>
                </c:pt>
                <c:pt idx="5623" formatCode="General">
                  <c:v>3.7759999800000002E-4</c:v>
                </c:pt>
                <c:pt idx="5624" formatCode="General">
                  <c:v>3.7767999799999998E-4</c:v>
                </c:pt>
                <c:pt idx="5625" formatCode="General">
                  <c:v>3.77759998E-4</c:v>
                </c:pt>
                <c:pt idx="5626" formatCode="General">
                  <c:v>3.7783999800000001E-4</c:v>
                </c:pt>
                <c:pt idx="5627" formatCode="General">
                  <c:v>3.7791999800000002E-4</c:v>
                </c:pt>
                <c:pt idx="5628" formatCode="General">
                  <c:v>3.7799999799999998E-4</c:v>
                </c:pt>
                <c:pt idx="5629" formatCode="General">
                  <c:v>3.7807999799999999E-4</c:v>
                </c:pt>
                <c:pt idx="5630" formatCode="General">
                  <c:v>3.7815999800000001E-4</c:v>
                </c:pt>
                <c:pt idx="5631" formatCode="General">
                  <c:v>3.7823999800000002E-4</c:v>
                </c:pt>
                <c:pt idx="5632" formatCode="General">
                  <c:v>3.7831999799999998E-4</c:v>
                </c:pt>
                <c:pt idx="5633" formatCode="General">
                  <c:v>3.7839999799999999E-4</c:v>
                </c:pt>
                <c:pt idx="5634" formatCode="General">
                  <c:v>3.78479998E-4</c:v>
                </c:pt>
                <c:pt idx="5635" formatCode="General">
                  <c:v>3.7855999800000002E-4</c:v>
                </c:pt>
                <c:pt idx="5636" formatCode="General">
                  <c:v>3.7863999799999997E-4</c:v>
                </c:pt>
                <c:pt idx="5637" formatCode="General">
                  <c:v>3.7871999799999999E-4</c:v>
                </c:pt>
                <c:pt idx="5638" formatCode="General">
                  <c:v>3.78799998E-4</c:v>
                </c:pt>
                <c:pt idx="5639" formatCode="General">
                  <c:v>3.7887999800000001E-4</c:v>
                </c:pt>
                <c:pt idx="5640" formatCode="General">
                  <c:v>3.7895999800000003E-4</c:v>
                </c:pt>
                <c:pt idx="5641" formatCode="General">
                  <c:v>3.7903999799999998E-4</c:v>
                </c:pt>
                <c:pt idx="5642" formatCode="General">
                  <c:v>3.79119998E-4</c:v>
                </c:pt>
                <c:pt idx="5643" formatCode="General">
                  <c:v>3.7919999800000001E-4</c:v>
                </c:pt>
                <c:pt idx="5644" formatCode="General">
                  <c:v>3.7927999800000002E-4</c:v>
                </c:pt>
                <c:pt idx="5645" formatCode="General">
                  <c:v>3.7935999799999998E-4</c:v>
                </c:pt>
                <c:pt idx="5646" formatCode="General">
                  <c:v>3.7943999799999999E-4</c:v>
                </c:pt>
                <c:pt idx="5647" formatCode="General">
                  <c:v>3.7951999800000001E-4</c:v>
                </c:pt>
                <c:pt idx="5648" formatCode="General">
                  <c:v>3.7959999800000002E-4</c:v>
                </c:pt>
                <c:pt idx="5649" formatCode="General">
                  <c:v>3.7967999799999998E-4</c:v>
                </c:pt>
                <c:pt idx="5650" formatCode="General">
                  <c:v>3.7975999799999999E-4</c:v>
                </c:pt>
                <c:pt idx="5651" formatCode="General">
                  <c:v>3.79839998E-4</c:v>
                </c:pt>
                <c:pt idx="5652" formatCode="General">
                  <c:v>3.7991999800000002E-4</c:v>
                </c:pt>
                <c:pt idx="5653" formatCode="General">
                  <c:v>3.7999999799999997E-4</c:v>
                </c:pt>
                <c:pt idx="5654" formatCode="General">
                  <c:v>3.8007999799999999E-4</c:v>
                </c:pt>
                <c:pt idx="5655" formatCode="General">
                  <c:v>3.80159998E-4</c:v>
                </c:pt>
                <c:pt idx="5656" formatCode="General">
                  <c:v>3.8023999800000001E-4</c:v>
                </c:pt>
                <c:pt idx="5657" formatCode="General">
                  <c:v>3.8031999800000003E-4</c:v>
                </c:pt>
                <c:pt idx="5658" formatCode="General">
                  <c:v>3.8039999799999998E-4</c:v>
                </c:pt>
                <c:pt idx="5659" formatCode="General">
                  <c:v>3.80479998E-4</c:v>
                </c:pt>
                <c:pt idx="5660" formatCode="General">
                  <c:v>3.8055999800000001E-4</c:v>
                </c:pt>
                <c:pt idx="5661" formatCode="General">
                  <c:v>3.8063999800000002E-4</c:v>
                </c:pt>
                <c:pt idx="5662" formatCode="General">
                  <c:v>3.8071999799999998E-4</c:v>
                </c:pt>
                <c:pt idx="5663" formatCode="General">
                  <c:v>3.8079999799999999E-4</c:v>
                </c:pt>
                <c:pt idx="5664" formatCode="General">
                  <c:v>3.8087999800000001E-4</c:v>
                </c:pt>
                <c:pt idx="5665" formatCode="General">
                  <c:v>3.8095999800000002E-4</c:v>
                </c:pt>
                <c:pt idx="5666" formatCode="General">
                  <c:v>3.8103999799999998E-4</c:v>
                </c:pt>
                <c:pt idx="5667" formatCode="General">
                  <c:v>3.8111999799999999E-4</c:v>
                </c:pt>
                <c:pt idx="5668" formatCode="General">
                  <c:v>3.81199998E-4</c:v>
                </c:pt>
                <c:pt idx="5669" formatCode="General">
                  <c:v>3.8127999800000002E-4</c:v>
                </c:pt>
                <c:pt idx="5670" formatCode="General">
                  <c:v>3.8135999799999998E-4</c:v>
                </c:pt>
                <c:pt idx="5671" formatCode="General">
                  <c:v>3.8143999799999999E-4</c:v>
                </c:pt>
                <c:pt idx="5672" formatCode="General">
                  <c:v>3.81519998E-4</c:v>
                </c:pt>
                <c:pt idx="5673" formatCode="General">
                  <c:v>3.8159999800000001E-4</c:v>
                </c:pt>
                <c:pt idx="5674" formatCode="General">
                  <c:v>3.8167999800000003E-4</c:v>
                </c:pt>
                <c:pt idx="5675" formatCode="General">
                  <c:v>3.8175999799999998E-4</c:v>
                </c:pt>
                <c:pt idx="5676" formatCode="General">
                  <c:v>3.81839998E-4</c:v>
                </c:pt>
                <c:pt idx="5677" formatCode="General">
                  <c:v>3.8191999800000001E-4</c:v>
                </c:pt>
                <c:pt idx="5678" formatCode="General">
                  <c:v>3.8199999800000002E-4</c:v>
                </c:pt>
                <c:pt idx="5679" formatCode="General">
                  <c:v>3.8207999799999998E-4</c:v>
                </c:pt>
                <c:pt idx="5680" formatCode="General">
                  <c:v>3.8215999799999999E-4</c:v>
                </c:pt>
                <c:pt idx="5681" formatCode="General">
                  <c:v>3.8223999800000001E-4</c:v>
                </c:pt>
                <c:pt idx="5682" formatCode="General">
                  <c:v>3.8231999800000002E-4</c:v>
                </c:pt>
                <c:pt idx="5683" formatCode="General">
                  <c:v>3.8239999799999998E-4</c:v>
                </c:pt>
                <c:pt idx="5684" formatCode="General">
                  <c:v>3.8247999799999999E-4</c:v>
                </c:pt>
                <c:pt idx="5685" formatCode="General">
                  <c:v>3.82559998E-4</c:v>
                </c:pt>
                <c:pt idx="5686" formatCode="General">
                  <c:v>3.8263999800000002E-4</c:v>
                </c:pt>
                <c:pt idx="5687" formatCode="General">
                  <c:v>3.8271999799999998E-4</c:v>
                </c:pt>
                <c:pt idx="5688" formatCode="General">
                  <c:v>3.8279999799999999E-4</c:v>
                </c:pt>
                <c:pt idx="5689" formatCode="General">
                  <c:v>3.82879998E-4</c:v>
                </c:pt>
                <c:pt idx="5690" formatCode="General">
                  <c:v>3.8295999800000001E-4</c:v>
                </c:pt>
                <c:pt idx="5691" formatCode="General">
                  <c:v>3.8303999800000003E-4</c:v>
                </c:pt>
                <c:pt idx="5692" formatCode="General">
                  <c:v>3.8311999799999999E-4</c:v>
                </c:pt>
                <c:pt idx="5693" formatCode="General">
                  <c:v>3.83199998E-4</c:v>
                </c:pt>
                <c:pt idx="5694" formatCode="General">
                  <c:v>3.8327999800000001E-4</c:v>
                </c:pt>
                <c:pt idx="5695" formatCode="General">
                  <c:v>3.8335999800000002E-4</c:v>
                </c:pt>
                <c:pt idx="5696" formatCode="General">
                  <c:v>3.8343999799999998E-4</c:v>
                </c:pt>
                <c:pt idx="5697" formatCode="General">
                  <c:v>3.83519998E-4</c:v>
                </c:pt>
                <c:pt idx="5698" formatCode="General">
                  <c:v>3.8359999800000001E-4</c:v>
                </c:pt>
                <c:pt idx="5699" formatCode="General">
                  <c:v>3.8367999800000002E-4</c:v>
                </c:pt>
                <c:pt idx="5700" formatCode="General">
                  <c:v>3.8375999799999998E-4</c:v>
                </c:pt>
                <c:pt idx="5701" formatCode="General">
                  <c:v>3.8383999799999999E-4</c:v>
                </c:pt>
                <c:pt idx="5702" formatCode="General">
                  <c:v>3.83919998E-4</c:v>
                </c:pt>
                <c:pt idx="5703" formatCode="General">
                  <c:v>3.8399999800000002E-4</c:v>
                </c:pt>
                <c:pt idx="5704" formatCode="General">
                  <c:v>3.8407999799999998E-4</c:v>
                </c:pt>
                <c:pt idx="5705" formatCode="General">
                  <c:v>3.8415999799999999E-4</c:v>
                </c:pt>
                <c:pt idx="5706" formatCode="General">
                  <c:v>3.84239998E-4</c:v>
                </c:pt>
                <c:pt idx="5707" formatCode="General">
                  <c:v>3.8431999800000001E-4</c:v>
                </c:pt>
                <c:pt idx="5708" formatCode="General">
                  <c:v>3.8439999799999997E-4</c:v>
                </c:pt>
                <c:pt idx="5709" formatCode="General">
                  <c:v>3.8447999799999999E-4</c:v>
                </c:pt>
                <c:pt idx="5710" formatCode="General">
                  <c:v>3.84559998E-4</c:v>
                </c:pt>
                <c:pt idx="5711" formatCode="General">
                  <c:v>3.8463999800000001E-4</c:v>
                </c:pt>
                <c:pt idx="5712" formatCode="General">
                  <c:v>3.8471999800000002E-4</c:v>
                </c:pt>
                <c:pt idx="5713" formatCode="General">
                  <c:v>3.8479999799999998E-4</c:v>
                </c:pt>
                <c:pt idx="5714" formatCode="General">
                  <c:v>3.84879998E-4</c:v>
                </c:pt>
                <c:pt idx="5715" formatCode="General">
                  <c:v>3.8495999800000001E-4</c:v>
                </c:pt>
                <c:pt idx="5716" formatCode="General">
                  <c:v>3.8503999800000002E-4</c:v>
                </c:pt>
                <c:pt idx="5717" formatCode="General">
                  <c:v>3.8511999799999998E-4</c:v>
                </c:pt>
                <c:pt idx="5718" formatCode="General">
                  <c:v>3.8519999799999999E-4</c:v>
                </c:pt>
                <c:pt idx="5719" formatCode="General">
                  <c:v>3.8527999800000001E-4</c:v>
                </c:pt>
                <c:pt idx="5720" formatCode="General">
                  <c:v>3.8535999800000002E-4</c:v>
                </c:pt>
                <c:pt idx="5721" formatCode="General">
                  <c:v>3.8543999799999998E-4</c:v>
                </c:pt>
                <c:pt idx="5722" formatCode="General">
                  <c:v>3.8551999799999999E-4</c:v>
                </c:pt>
                <c:pt idx="5723" formatCode="General">
                  <c:v>3.85599998E-4</c:v>
                </c:pt>
                <c:pt idx="5724" formatCode="General">
                  <c:v>3.8567999800000002E-4</c:v>
                </c:pt>
                <c:pt idx="5725" formatCode="General">
                  <c:v>3.8575999799999997E-4</c:v>
                </c:pt>
                <c:pt idx="5726" formatCode="General">
                  <c:v>3.8583999799999999E-4</c:v>
                </c:pt>
                <c:pt idx="5727" formatCode="General">
                  <c:v>3.85919998E-4</c:v>
                </c:pt>
                <c:pt idx="5728" formatCode="General">
                  <c:v>3.8599999800000001E-4</c:v>
                </c:pt>
                <c:pt idx="5729" formatCode="General">
                  <c:v>3.8607999800000002E-4</c:v>
                </c:pt>
                <c:pt idx="5730" formatCode="General">
                  <c:v>3.8615999799999998E-4</c:v>
                </c:pt>
                <c:pt idx="5731" formatCode="General">
                  <c:v>3.86239998E-4</c:v>
                </c:pt>
                <c:pt idx="5732" formatCode="General">
                  <c:v>3.8631999800000001E-4</c:v>
                </c:pt>
                <c:pt idx="5733" formatCode="General">
                  <c:v>3.8639999800000002E-4</c:v>
                </c:pt>
                <c:pt idx="5734" formatCode="General">
                  <c:v>3.8647999799999998E-4</c:v>
                </c:pt>
                <c:pt idx="5735" formatCode="General">
                  <c:v>3.8655999799999999E-4</c:v>
                </c:pt>
                <c:pt idx="5736" formatCode="General">
                  <c:v>3.8663999800000001E-4</c:v>
                </c:pt>
                <c:pt idx="5737" formatCode="General">
                  <c:v>3.8671999800000002E-4</c:v>
                </c:pt>
                <c:pt idx="5738" formatCode="General">
                  <c:v>3.8679999799999998E-4</c:v>
                </c:pt>
                <c:pt idx="5739" formatCode="General">
                  <c:v>3.8687999799999999E-4</c:v>
                </c:pt>
                <c:pt idx="5740" formatCode="General">
                  <c:v>3.86959998E-4</c:v>
                </c:pt>
                <c:pt idx="5741" formatCode="General">
                  <c:v>3.8703999800000002E-4</c:v>
                </c:pt>
                <c:pt idx="5742" formatCode="General">
                  <c:v>3.8711999799999997E-4</c:v>
                </c:pt>
                <c:pt idx="5743" formatCode="General">
                  <c:v>3.8719999799999999E-4</c:v>
                </c:pt>
                <c:pt idx="5744" formatCode="General">
                  <c:v>3.87279998E-4</c:v>
                </c:pt>
                <c:pt idx="5745" formatCode="General">
                  <c:v>3.8735999800000001E-4</c:v>
                </c:pt>
                <c:pt idx="5746" formatCode="General">
                  <c:v>3.8743999800000003E-4</c:v>
                </c:pt>
                <c:pt idx="5747" formatCode="General">
                  <c:v>3.8751999799999998E-4</c:v>
                </c:pt>
                <c:pt idx="5748" formatCode="General">
                  <c:v>3.87599998E-4</c:v>
                </c:pt>
                <c:pt idx="5749" formatCode="General">
                  <c:v>3.8767999800000001E-4</c:v>
                </c:pt>
                <c:pt idx="5750" formatCode="General">
                  <c:v>3.8775999800000002E-4</c:v>
                </c:pt>
                <c:pt idx="5751" formatCode="General">
                  <c:v>3.8783999799999998E-4</c:v>
                </c:pt>
                <c:pt idx="5752" formatCode="General">
                  <c:v>3.8791999799999999E-4</c:v>
                </c:pt>
                <c:pt idx="5753" formatCode="General">
                  <c:v>3.8799999800000001E-4</c:v>
                </c:pt>
                <c:pt idx="5754" formatCode="General">
                  <c:v>3.8807999800000002E-4</c:v>
                </c:pt>
                <c:pt idx="5755" formatCode="General">
                  <c:v>3.8815999799999998E-4</c:v>
                </c:pt>
                <c:pt idx="5756" formatCode="General">
                  <c:v>3.8823999799999999E-4</c:v>
                </c:pt>
                <c:pt idx="5757" formatCode="General">
                  <c:v>3.88319998E-4</c:v>
                </c:pt>
                <c:pt idx="5758" formatCode="General">
                  <c:v>3.8839999800000002E-4</c:v>
                </c:pt>
                <c:pt idx="5759" formatCode="General">
                  <c:v>3.8847999799999997E-4</c:v>
                </c:pt>
                <c:pt idx="5760" formatCode="General">
                  <c:v>3.8855999799999999E-4</c:v>
                </c:pt>
                <c:pt idx="5761" formatCode="General">
                  <c:v>3.88639998E-4</c:v>
                </c:pt>
                <c:pt idx="5762" formatCode="General">
                  <c:v>3.8871999800000001E-4</c:v>
                </c:pt>
                <c:pt idx="5763" formatCode="General">
                  <c:v>3.8879999800000003E-4</c:v>
                </c:pt>
                <c:pt idx="5764" formatCode="General">
                  <c:v>3.8887999799999998E-4</c:v>
                </c:pt>
                <c:pt idx="5765" formatCode="General">
                  <c:v>3.88959998E-4</c:v>
                </c:pt>
                <c:pt idx="5766" formatCode="General">
                  <c:v>3.8903999800000001E-4</c:v>
                </c:pt>
                <c:pt idx="5767" formatCode="General">
                  <c:v>3.8911999800000002E-4</c:v>
                </c:pt>
                <c:pt idx="5768" formatCode="General">
                  <c:v>3.8919999799999998E-4</c:v>
                </c:pt>
                <c:pt idx="5769" formatCode="General">
                  <c:v>3.8927999799999999E-4</c:v>
                </c:pt>
                <c:pt idx="5770" formatCode="General">
                  <c:v>3.8935999800000001E-4</c:v>
                </c:pt>
                <c:pt idx="5771" formatCode="General">
                  <c:v>3.8943999800000002E-4</c:v>
                </c:pt>
                <c:pt idx="5772" formatCode="General">
                  <c:v>3.8951999799999998E-4</c:v>
                </c:pt>
                <c:pt idx="5773" formatCode="General">
                  <c:v>3.8959999799999999E-4</c:v>
                </c:pt>
                <c:pt idx="5774" formatCode="General">
                  <c:v>3.89679998E-4</c:v>
                </c:pt>
                <c:pt idx="5775" formatCode="General">
                  <c:v>3.8975999800000002E-4</c:v>
                </c:pt>
                <c:pt idx="5776" formatCode="General">
                  <c:v>3.8983999799999998E-4</c:v>
                </c:pt>
                <c:pt idx="5777" formatCode="General">
                  <c:v>3.8991999799999999E-4</c:v>
                </c:pt>
                <c:pt idx="5778" formatCode="General">
                  <c:v>3.89999998E-4</c:v>
                </c:pt>
                <c:pt idx="5779" formatCode="General">
                  <c:v>3.9007999800000001E-4</c:v>
                </c:pt>
                <c:pt idx="5780" formatCode="General">
                  <c:v>3.9015999800000003E-4</c:v>
                </c:pt>
                <c:pt idx="5781" formatCode="General">
                  <c:v>3.9023999799999999E-4</c:v>
                </c:pt>
                <c:pt idx="5782" formatCode="General">
                  <c:v>3.90319998E-4</c:v>
                </c:pt>
                <c:pt idx="5783" formatCode="General">
                  <c:v>3.9039999800000001E-4</c:v>
                </c:pt>
                <c:pt idx="5784" formatCode="General">
                  <c:v>3.9047999800000002E-4</c:v>
                </c:pt>
                <c:pt idx="5785" formatCode="General">
                  <c:v>3.9055999799999998E-4</c:v>
                </c:pt>
                <c:pt idx="5786" formatCode="General">
                  <c:v>3.9063999799999999E-4</c:v>
                </c:pt>
                <c:pt idx="5787" formatCode="General">
                  <c:v>3.9071999800000001E-4</c:v>
                </c:pt>
                <c:pt idx="5788" formatCode="General">
                  <c:v>3.9079999800000002E-4</c:v>
                </c:pt>
                <c:pt idx="5789" formatCode="General">
                  <c:v>3.9087999799999998E-4</c:v>
                </c:pt>
                <c:pt idx="5790" formatCode="General">
                  <c:v>3.9095999799999999E-4</c:v>
                </c:pt>
                <c:pt idx="5791" formatCode="General">
                  <c:v>3.91039998E-4</c:v>
                </c:pt>
                <c:pt idx="5792" formatCode="General">
                  <c:v>3.9111999800000002E-4</c:v>
                </c:pt>
                <c:pt idx="5793" formatCode="General">
                  <c:v>3.9119999799999998E-4</c:v>
                </c:pt>
                <c:pt idx="5794" formatCode="General">
                  <c:v>3.9127999799999999E-4</c:v>
                </c:pt>
                <c:pt idx="5795" formatCode="General">
                  <c:v>3.91359998E-4</c:v>
                </c:pt>
                <c:pt idx="5796" formatCode="General">
                  <c:v>3.9143999800000001E-4</c:v>
                </c:pt>
                <c:pt idx="5797" formatCode="General">
                  <c:v>3.9151999800000003E-4</c:v>
                </c:pt>
                <c:pt idx="5798" formatCode="General">
                  <c:v>3.9159999799999999E-4</c:v>
                </c:pt>
                <c:pt idx="5799" formatCode="General">
                  <c:v>3.91679998E-4</c:v>
                </c:pt>
                <c:pt idx="5800" formatCode="General">
                  <c:v>3.9175999800000001E-4</c:v>
                </c:pt>
                <c:pt idx="5801" formatCode="General">
                  <c:v>3.9183999800000002E-4</c:v>
                </c:pt>
                <c:pt idx="5802" formatCode="General">
                  <c:v>3.9191999799999998E-4</c:v>
                </c:pt>
                <c:pt idx="5803" formatCode="General">
                  <c:v>3.91999998E-4</c:v>
                </c:pt>
                <c:pt idx="5804" formatCode="General">
                  <c:v>3.9207999800000001E-4</c:v>
                </c:pt>
                <c:pt idx="5805" formatCode="General">
                  <c:v>3.9215999800000002E-4</c:v>
                </c:pt>
                <c:pt idx="5806" formatCode="General">
                  <c:v>3.9223999799999998E-4</c:v>
                </c:pt>
                <c:pt idx="5807" formatCode="General">
                  <c:v>3.9231999799999999E-4</c:v>
                </c:pt>
                <c:pt idx="5808" formatCode="General">
                  <c:v>3.9239999800000001E-4</c:v>
                </c:pt>
                <c:pt idx="5809" formatCode="General">
                  <c:v>3.9247999800000002E-4</c:v>
                </c:pt>
                <c:pt idx="5810" formatCode="General">
                  <c:v>3.9255999799999998E-4</c:v>
                </c:pt>
                <c:pt idx="5811" formatCode="General">
                  <c:v>3.9263999799999999E-4</c:v>
                </c:pt>
                <c:pt idx="5812" formatCode="General">
                  <c:v>3.92719998E-4</c:v>
                </c:pt>
                <c:pt idx="5813" formatCode="General">
                  <c:v>3.9279999800000001E-4</c:v>
                </c:pt>
                <c:pt idx="5814" formatCode="General">
                  <c:v>3.9287999799999997E-4</c:v>
                </c:pt>
                <c:pt idx="5815" formatCode="General">
                  <c:v>3.9295999799999999E-4</c:v>
                </c:pt>
                <c:pt idx="5816" formatCode="General">
                  <c:v>3.93039998E-4</c:v>
                </c:pt>
                <c:pt idx="5817" formatCode="General">
                  <c:v>3.9311999800000001E-4</c:v>
                </c:pt>
                <c:pt idx="5818" formatCode="General">
                  <c:v>3.9319999800000002E-4</c:v>
                </c:pt>
                <c:pt idx="5819" formatCode="General">
                  <c:v>3.9327999799999998E-4</c:v>
                </c:pt>
                <c:pt idx="5820" formatCode="General">
                  <c:v>3.93359998E-4</c:v>
                </c:pt>
                <c:pt idx="5821" formatCode="General">
                  <c:v>3.9343999800000001E-4</c:v>
                </c:pt>
                <c:pt idx="5822" formatCode="General">
                  <c:v>3.9351999800000002E-4</c:v>
                </c:pt>
                <c:pt idx="5823" formatCode="General">
                  <c:v>3.9359999799999998E-4</c:v>
                </c:pt>
                <c:pt idx="5824" formatCode="General">
                  <c:v>3.9367999799999999E-4</c:v>
                </c:pt>
                <c:pt idx="5825" formatCode="General">
                  <c:v>3.9375999800000001E-4</c:v>
                </c:pt>
                <c:pt idx="5826" formatCode="General">
                  <c:v>3.9383999800000002E-4</c:v>
                </c:pt>
                <c:pt idx="5827" formatCode="General">
                  <c:v>3.9391999799999998E-4</c:v>
                </c:pt>
                <c:pt idx="5828" formatCode="General">
                  <c:v>3.9399999799999999E-4</c:v>
                </c:pt>
                <c:pt idx="5829" formatCode="General">
                  <c:v>3.94079998E-4</c:v>
                </c:pt>
                <c:pt idx="5830" formatCode="General">
                  <c:v>3.9415999800000002E-4</c:v>
                </c:pt>
                <c:pt idx="5831" formatCode="General">
                  <c:v>3.9423999799999997E-4</c:v>
                </c:pt>
                <c:pt idx="5832" formatCode="General">
                  <c:v>3.9431999799999999E-4</c:v>
                </c:pt>
                <c:pt idx="5833" formatCode="General">
                  <c:v>3.94399998E-4</c:v>
                </c:pt>
                <c:pt idx="5834" formatCode="General">
                  <c:v>3.9447999800000001E-4</c:v>
                </c:pt>
                <c:pt idx="5835" formatCode="General">
                  <c:v>3.9455999800000003E-4</c:v>
                </c:pt>
                <c:pt idx="5836" formatCode="General">
                  <c:v>3.9463999799999998E-4</c:v>
                </c:pt>
                <c:pt idx="5837" formatCode="General">
                  <c:v>3.94719998E-4</c:v>
                </c:pt>
                <c:pt idx="5838" formatCode="General">
                  <c:v>3.9479999800000001E-4</c:v>
                </c:pt>
                <c:pt idx="5839" formatCode="General">
                  <c:v>3.9487999800000002E-4</c:v>
                </c:pt>
                <c:pt idx="5840" formatCode="General">
                  <c:v>3.9495999799999998E-4</c:v>
                </c:pt>
                <c:pt idx="5841" formatCode="General">
                  <c:v>3.9503999799999999E-4</c:v>
                </c:pt>
                <c:pt idx="5842" formatCode="General">
                  <c:v>3.9511999800000001E-4</c:v>
                </c:pt>
                <c:pt idx="5843" formatCode="General">
                  <c:v>3.9519999800000002E-4</c:v>
                </c:pt>
                <c:pt idx="5844" formatCode="General">
                  <c:v>3.9527999799999998E-4</c:v>
                </c:pt>
                <c:pt idx="5845" formatCode="General">
                  <c:v>3.9535999799999999E-4</c:v>
                </c:pt>
                <c:pt idx="5846" formatCode="General">
                  <c:v>3.95439998E-4</c:v>
                </c:pt>
                <c:pt idx="5847" formatCode="General">
                  <c:v>3.9551999800000002E-4</c:v>
                </c:pt>
                <c:pt idx="5848" formatCode="General">
                  <c:v>3.9559999799999997E-4</c:v>
                </c:pt>
                <c:pt idx="5849" formatCode="General">
                  <c:v>3.9567999799999999E-4</c:v>
                </c:pt>
                <c:pt idx="5850" formatCode="General">
                  <c:v>3.95759998E-4</c:v>
                </c:pt>
                <c:pt idx="5851" formatCode="General">
                  <c:v>3.9583999800000001E-4</c:v>
                </c:pt>
                <c:pt idx="5852" formatCode="General">
                  <c:v>3.9591999800000003E-4</c:v>
                </c:pt>
                <c:pt idx="5853" formatCode="General">
                  <c:v>3.9599999799999998E-4</c:v>
                </c:pt>
                <c:pt idx="5854" formatCode="General">
                  <c:v>3.96079998E-4</c:v>
                </c:pt>
                <c:pt idx="5855" formatCode="General">
                  <c:v>3.9615999800000001E-4</c:v>
                </c:pt>
                <c:pt idx="5856" formatCode="General">
                  <c:v>3.9623999800000002E-4</c:v>
                </c:pt>
                <c:pt idx="5857" formatCode="General">
                  <c:v>3.9631999799999998E-4</c:v>
                </c:pt>
                <c:pt idx="5858" formatCode="General">
                  <c:v>3.9639999799999999E-4</c:v>
                </c:pt>
                <c:pt idx="5859" formatCode="General">
                  <c:v>3.9647999800000001E-4</c:v>
                </c:pt>
                <c:pt idx="5860" formatCode="General">
                  <c:v>3.9655999800000002E-4</c:v>
                </c:pt>
                <c:pt idx="5861" formatCode="General">
                  <c:v>3.9663999799999998E-4</c:v>
                </c:pt>
                <c:pt idx="5862" formatCode="General">
                  <c:v>3.9671999799999999E-4</c:v>
                </c:pt>
                <c:pt idx="5863" formatCode="General">
                  <c:v>3.96799998E-4</c:v>
                </c:pt>
                <c:pt idx="5864" formatCode="General">
                  <c:v>3.9687999800000002E-4</c:v>
                </c:pt>
                <c:pt idx="5865" formatCode="General">
                  <c:v>3.9695999799999997E-4</c:v>
                </c:pt>
                <c:pt idx="5866" formatCode="General">
                  <c:v>3.9703999799999999E-4</c:v>
                </c:pt>
                <c:pt idx="5867" formatCode="General">
                  <c:v>3.97119998E-4</c:v>
                </c:pt>
                <c:pt idx="5868" formatCode="General">
                  <c:v>3.9719999800000001E-4</c:v>
                </c:pt>
                <c:pt idx="5869" formatCode="General">
                  <c:v>3.9727999800000003E-4</c:v>
                </c:pt>
                <c:pt idx="5870" formatCode="General">
                  <c:v>3.9735999799999998E-4</c:v>
                </c:pt>
                <c:pt idx="5871" formatCode="General">
                  <c:v>3.97439998E-4</c:v>
                </c:pt>
                <c:pt idx="5872" formatCode="General">
                  <c:v>3.9751999800000001E-4</c:v>
                </c:pt>
                <c:pt idx="5873" formatCode="General">
                  <c:v>3.9759999800000002E-4</c:v>
                </c:pt>
                <c:pt idx="5874" formatCode="General">
                  <c:v>3.9767999799999998E-4</c:v>
                </c:pt>
                <c:pt idx="5875" formatCode="General">
                  <c:v>3.9775999799999999E-4</c:v>
                </c:pt>
                <c:pt idx="5876" formatCode="General">
                  <c:v>3.9783999800000001E-4</c:v>
                </c:pt>
                <c:pt idx="5877" formatCode="General">
                  <c:v>3.9791999800000002E-4</c:v>
                </c:pt>
                <c:pt idx="5878" formatCode="General">
                  <c:v>3.9799999799999998E-4</c:v>
                </c:pt>
                <c:pt idx="5879" formatCode="General">
                  <c:v>3.9807999799999999E-4</c:v>
                </c:pt>
                <c:pt idx="5880" formatCode="General">
                  <c:v>3.98159998E-4</c:v>
                </c:pt>
                <c:pt idx="5881" formatCode="General">
                  <c:v>3.9823999800000002E-4</c:v>
                </c:pt>
                <c:pt idx="5882" formatCode="General">
                  <c:v>3.9831999799999998E-4</c:v>
                </c:pt>
                <c:pt idx="5883" formatCode="General">
                  <c:v>3.9839999799999999E-4</c:v>
                </c:pt>
                <c:pt idx="5884" formatCode="General">
                  <c:v>3.98479998E-4</c:v>
                </c:pt>
                <c:pt idx="5885" formatCode="General">
                  <c:v>3.9855999800000001E-4</c:v>
                </c:pt>
                <c:pt idx="5886" formatCode="General">
                  <c:v>3.9863999800000003E-4</c:v>
                </c:pt>
                <c:pt idx="5887" formatCode="General">
                  <c:v>3.9871999799999999E-4</c:v>
                </c:pt>
                <c:pt idx="5888" formatCode="General">
                  <c:v>3.98799998E-4</c:v>
                </c:pt>
                <c:pt idx="5889" formatCode="General">
                  <c:v>3.9887999800000001E-4</c:v>
                </c:pt>
                <c:pt idx="5890" formatCode="General">
                  <c:v>3.9895999800000002E-4</c:v>
                </c:pt>
                <c:pt idx="5891" formatCode="General">
                  <c:v>3.9903999799999998E-4</c:v>
                </c:pt>
                <c:pt idx="5892" formatCode="General">
                  <c:v>3.9911999799999999E-4</c:v>
                </c:pt>
                <c:pt idx="5893" formatCode="General">
                  <c:v>3.9919999800000001E-4</c:v>
                </c:pt>
                <c:pt idx="5894" formatCode="General">
                  <c:v>3.9927999800000002E-4</c:v>
                </c:pt>
                <c:pt idx="5895" formatCode="General">
                  <c:v>3.9935999799999998E-4</c:v>
                </c:pt>
                <c:pt idx="5896" formatCode="General">
                  <c:v>3.9943999799999999E-4</c:v>
                </c:pt>
                <c:pt idx="5897" formatCode="General">
                  <c:v>3.99519998E-4</c:v>
                </c:pt>
                <c:pt idx="5898" formatCode="General">
                  <c:v>3.9959999800000002E-4</c:v>
                </c:pt>
                <c:pt idx="5899" formatCode="General">
                  <c:v>3.9967999799999998E-4</c:v>
                </c:pt>
                <c:pt idx="5900" formatCode="General">
                  <c:v>3.9975999799999999E-4</c:v>
                </c:pt>
                <c:pt idx="5901" formatCode="General">
                  <c:v>3.99839998E-4</c:v>
                </c:pt>
                <c:pt idx="5902" formatCode="General">
                  <c:v>3.9991999800000001E-4</c:v>
                </c:pt>
                <c:pt idx="5903" formatCode="General">
                  <c:v>3.9999999799999997E-4</c:v>
                </c:pt>
                <c:pt idx="5904" formatCode="General">
                  <c:v>4.0007999799999999E-4</c:v>
                </c:pt>
                <c:pt idx="5905" formatCode="General">
                  <c:v>4.00159998E-4</c:v>
                </c:pt>
                <c:pt idx="5906" formatCode="General">
                  <c:v>4.0023999800000001E-4</c:v>
                </c:pt>
                <c:pt idx="5907" formatCode="General">
                  <c:v>4.0031999800000002E-4</c:v>
                </c:pt>
                <c:pt idx="5908" formatCode="General">
                  <c:v>4.0039999799999998E-4</c:v>
                </c:pt>
                <c:pt idx="5909" formatCode="General">
                  <c:v>4.00479998E-4</c:v>
                </c:pt>
                <c:pt idx="5910" formatCode="General">
                  <c:v>4.0055999800000001E-4</c:v>
                </c:pt>
                <c:pt idx="5911" formatCode="General">
                  <c:v>4.0063999800000002E-4</c:v>
                </c:pt>
                <c:pt idx="5912" formatCode="General">
                  <c:v>4.0071999799999998E-4</c:v>
                </c:pt>
                <c:pt idx="5913" formatCode="General">
                  <c:v>4.0079999799999999E-4</c:v>
                </c:pt>
                <c:pt idx="5914" formatCode="General">
                  <c:v>4.0087999800000001E-4</c:v>
                </c:pt>
                <c:pt idx="5915" formatCode="General">
                  <c:v>4.0095999800000002E-4</c:v>
                </c:pt>
                <c:pt idx="5916" formatCode="General">
                  <c:v>4.0103999799999998E-4</c:v>
                </c:pt>
                <c:pt idx="5917" formatCode="General">
                  <c:v>4.0111999799999999E-4</c:v>
                </c:pt>
                <c:pt idx="5918" formatCode="General">
                  <c:v>4.01199998E-4</c:v>
                </c:pt>
                <c:pt idx="5919" formatCode="General">
                  <c:v>4.0127999800000001E-4</c:v>
                </c:pt>
                <c:pt idx="5920" formatCode="General">
                  <c:v>4.0135999799999997E-4</c:v>
                </c:pt>
                <c:pt idx="5921" formatCode="General">
                  <c:v>4.0143999799999999E-4</c:v>
                </c:pt>
                <c:pt idx="5922" formatCode="General">
                  <c:v>4.01519998E-4</c:v>
                </c:pt>
                <c:pt idx="5923" formatCode="General">
                  <c:v>4.0159999800000001E-4</c:v>
                </c:pt>
                <c:pt idx="5924" formatCode="General">
                  <c:v>4.0167999800000002E-4</c:v>
                </c:pt>
                <c:pt idx="5925" formatCode="General">
                  <c:v>4.0175999799999998E-4</c:v>
                </c:pt>
                <c:pt idx="5926" formatCode="General">
                  <c:v>4.01839998E-4</c:v>
                </c:pt>
                <c:pt idx="5927" formatCode="General">
                  <c:v>4.0191999800000001E-4</c:v>
                </c:pt>
                <c:pt idx="5928" formatCode="General">
                  <c:v>4.0199999800000002E-4</c:v>
                </c:pt>
                <c:pt idx="5929" formatCode="General">
                  <c:v>4.0207999799999998E-4</c:v>
                </c:pt>
                <c:pt idx="5930" formatCode="General">
                  <c:v>4.0215999799999999E-4</c:v>
                </c:pt>
                <c:pt idx="5931" formatCode="General">
                  <c:v>4.0223999800000001E-4</c:v>
                </c:pt>
                <c:pt idx="5932" formatCode="General">
                  <c:v>4.0231999800000002E-4</c:v>
                </c:pt>
                <c:pt idx="5933" formatCode="General">
                  <c:v>4.0239999799999998E-4</c:v>
                </c:pt>
                <c:pt idx="5934" formatCode="General">
                  <c:v>4.0247999799999999E-4</c:v>
                </c:pt>
                <c:pt idx="5935" formatCode="General">
                  <c:v>4.02559998E-4</c:v>
                </c:pt>
                <c:pt idx="5936" formatCode="General">
                  <c:v>4.0263999800000002E-4</c:v>
                </c:pt>
                <c:pt idx="5937" formatCode="General">
                  <c:v>4.0271999799999997E-4</c:v>
                </c:pt>
                <c:pt idx="5938" formatCode="General">
                  <c:v>4.0279999799999999E-4</c:v>
                </c:pt>
                <c:pt idx="5939" formatCode="General">
                  <c:v>4.02879998E-4</c:v>
                </c:pt>
                <c:pt idx="5940" formatCode="General">
                  <c:v>4.0295999800000001E-4</c:v>
                </c:pt>
                <c:pt idx="5941" formatCode="General">
                  <c:v>4.0303999800000003E-4</c:v>
                </c:pt>
                <c:pt idx="5942" formatCode="General">
                  <c:v>4.0311999799999998E-4</c:v>
                </c:pt>
                <c:pt idx="5943" formatCode="General">
                  <c:v>4.03199998E-4</c:v>
                </c:pt>
                <c:pt idx="5944" formatCode="General">
                  <c:v>4.0327999800000001E-4</c:v>
                </c:pt>
                <c:pt idx="5945" formatCode="General">
                  <c:v>4.0335999800000002E-4</c:v>
                </c:pt>
                <c:pt idx="5946" formatCode="General">
                  <c:v>4.0343999799999998E-4</c:v>
                </c:pt>
                <c:pt idx="5947" formatCode="General">
                  <c:v>4.0351999799999999E-4</c:v>
                </c:pt>
                <c:pt idx="5948" formatCode="General">
                  <c:v>4.0359999800000001E-4</c:v>
                </c:pt>
                <c:pt idx="5949" formatCode="General">
                  <c:v>4.0367999800000002E-4</c:v>
                </c:pt>
                <c:pt idx="5950" formatCode="General">
                  <c:v>4.0375999799999998E-4</c:v>
                </c:pt>
                <c:pt idx="5951" formatCode="General">
                  <c:v>4.0383999799999999E-4</c:v>
                </c:pt>
                <c:pt idx="5952" formatCode="General">
                  <c:v>4.03919998E-4</c:v>
                </c:pt>
                <c:pt idx="5953" formatCode="General">
                  <c:v>4.0399999800000002E-4</c:v>
                </c:pt>
                <c:pt idx="5954" formatCode="General">
                  <c:v>4.0407999799999997E-4</c:v>
                </c:pt>
                <c:pt idx="5955" formatCode="General">
                  <c:v>4.0415999799999999E-4</c:v>
                </c:pt>
                <c:pt idx="5956" formatCode="General">
                  <c:v>4.04239998E-4</c:v>
                </c:pt>
                <c:pt idx="5957" formatCode="General">
                  <c:v>4.0431999800000001E-4</c:v>
                </c:pt>
                <c:pt idx="5958" formatCode="General">
                  <c:v>4.0439999800000003E-4</c:v>
                </c:pt>
                <c:pt idx="5959" formatCode="General">
                  <c:v>4.0447999799999998E-4</c:v>
                </c:pt>
                <c:pt idx="5960" formatCode="General">
                  <c:v>4.04559998E-4</c:v>
                </c:pt>
                <c:pt idx="5961" formatCode="General">
                  <c:v>4.0463999800000001E-4</c:v>
                </c:pt>
                <c:pt idx="5962" formatCode="General">
                  <c:v>4.0471999800000002E-4</c:v>
                </c:pt>
                <c:pt idx="5963" formatCode="General">
                  <c:v>4.0479999799999998E-4</c:v>
                </c:pt>
                <c:pt idx="5964" formatCode="General">
                  <c:v>4.0487999799999999E-4</c:v>
                </c:pt>
                <c:pt idx="5965" formatCode="General">
                  <c:v>4.0495999800000001E-4</c:v>
                </c:pt>
                <c:pt idx="5966" formatCode="General">
                  <c:v>4.0503999800000002E-4</c:v>
                </c:pt>
                <c:pt idx="5967" formatCode="General">
                  <c:v>4.0511999799999998E-4</c:v>
                </c:pt>
                <c:pt idx="5968" formatCode="General">
                  <c:v>4.0519999799999999E-4</c:v>
                </c:pt>
                <c:pt idx="5969" formatCode="General">
                  <c:v>4.05279998E-4</c:v>
                </c:pt>
                <c:pt idx="5970" formatCode="General">
                  <c:v>4.0535999800000002E-4</c:v>
                </c:pt>
                <c:pt idx="5971" formatCode="General">
                  <c:v>4.0543999799999998E-4</c:v>
                </c:pt>
                <c:pt idx="5972" formatCode="General">
                  <c:v>4.0551999799999999E-4</c:v>
                </c:pt>
                <c:pt idx="5973" formatCode="General">
                  <c:v>4.05599998E-4</c:v>
                </c:pt>
                <c:pt idx="5974" formatCode="General">
                  <c:v>4.0567999800000001E-4</c:v>
                </c:pt>
                <c:pt idx="5975" formatCode="General">
                  <c:v>4.0575999800000003E-4</c:v>
                </c:pt>
                <c:pt idx="5976" formatCode="General">
                  <c:v>4.0583999799999998E-4</c:v>
                </c:pt>
                <c:pt idx="5977" formatCode="General">
                  <c:v>4.05919998E-4</c:v>
                </c:pt>
                <c:pt idx="5978" formatCode="General">
                  <c:v>4.0599999800000001E-4</c:v>
                </c:pt>
                <c:pt idx="5979" formatCode="General">
                  <c:v>4.0607999800000002E-4</c:v>
                </c:pt>
                <c:pt idx="5980" formatCode="General">
                  <c:v>4.0615999799999998E-4</c:v>
                </c:pt>
                <c:pt idx="5981" formatCode="General">
                  <c:v>4.0623999799999999E-4</c:v>
                </c:pt>
                <c:pt idx="5982" formatCode="General">
                  <c:v>4.0631999800000001E-4</c:v>
                </c:pt>
                <c:pt idx="5983" formatCode="General">
                  <c:v>4.0639999800000002E-4</c:v>
                </c:pt>
                <c:pt idx="5984" formatCode="General">
                  <c:v>4.0647999799999998E-4</c:v>
                </c:pt>
                <c:pt idx="5985" formatCode="General">
                  <c:v>4.0655999799999999E-4</c:v>
                </c:pt>
                <c:pt idx="5986" formatCode="General">
                  <c:v>4.06639998E-4</c:v>
                </c:pt>
                <c:pt idx="5987" formatCode="General">
                  <c:v>4.0671999800000002E-4</c:v>
                </c:pt>
                <c:pt idx="5988" formatCode="General">
                  <c:v>4.0679999799999998E-4</c:v>
                </c:pt>
                <c:pt idx="5989" formatCode="General">
                  <c:v>4.0687999799999999E-4</c:v>
                </c:pt>
                <c:pt idx="5990" formatCode="General">
                  <c:v>4.06959998E-4</c:v>
                </c:pt>
                <c:pt idx="5991" formatCode="General">
                  <c:v>4.0703999800000001E-4</c:v>
                </c:pt>
                <c:pt idx="5992" formatCode="General">
                  <c:v>4.0711999800000003E-4</c:v>
                </c:pt>
                <c:pt idx="5993" formatCode="General">
                  <c:v>4.0719999799999999E-4</c:v>
                </c:pt>
                <c:pt idx="5994" formatCode="General">
                  <c:v>4.07279998E-4</c:v>
                </c:pt>
                <c:pt idx="5995" formatCode="General">
                  <c:v>4.0735999800000001E-4</c:v>
                </c:pt>
                <c:pt idx="5996" formatCode="General">
                  <c:v>4.0743999800000002E-4</c:v>
                </c:pt>
                <c:pt idx="5997" formatCode="General">
                  <c:v>4.0751999799999998E-4</c:v>
                </c:pt>
                <c:pt idx="5998" formatCode="General">
                  <c:v>4.07599998E-4</c:v>
                </c:pt>
                <c:pt idx="5999" formatCode="General">
                  <c:v>4.0767999800000001E-4</c:v>
                </c:pt>
                <c:pt idx="6000" formatCode="General">
                  <c:v>4.0775999800000002E-4</c:v>
                </c:pt>
                <c:pt idx="6001" formatCode="General">
                  <c:v>4.0783999799999998E-4</c:v>
                </c:pt>
                <c:pt idx="6002" formatCode="General">
                  <c:v>4.0791999799999999E-4</c:v>
                </c:pt>
                <c:pt idx="6003" formatCode="General">
                  <c:v>4.07999998E-4</c:v>
                </c:pt>
                <c:pt idx="6004" formatCode="General">
                  <c:v>4.0807999800000002E-4</c:v>
                </c:pt>
                <c:pt idx="6005" formatCode="General">
                  <c:v>4.0815999799999998E-4</c:v>
                </c:pt>
                <c:pt idx="6006" formatCode="General">
                  <c:v>4.0823999799999999E-4</c:v>
                </c:pt>
                <c:pt idx="6007" formatCode="General">
                  <c:v>4.08319998E-4</c:v>
                </c:pt>
                <c:pt idx="6008" formatCode="General">
                  <c:v>4.0839999800000001E-4</c:v>
                </c:pt>
                <c:pt idx="6009" formatCode="General">
                  <c:v>4.0847999799999997E-4</c:v>
                </c:pt>
                <c:pt idx="6010" formatCode="General">
                  <c:v>4.0855999799999999E-4</c:v>
                </c:pt>
                <c:pt idx="6011" formatCode="General">
                  <c:v>4.08639998E-4</c:v>
                </c:pt>
                <c:pt idx="6012" formatCode="General">
                  <c:v>4.0871999800000001E-4</c:v>
                </c:pt>
                <c:pt idx="6013" formatCode="General">
                  <c:v>4.0879999800000002E-4</c:v>
                </c:pt>
                <c:pt idx="6014" formatCode="General">
                  <c:v>4.0887999799999998E-4</c:v>
                </c:pt>
                <c:pt idx="6015" formatCode="General">
                  <c:v>4.08959998E-4</c:v>
                </c:pt>
                <c:pt idx="6016" formatCode="General">
                  <c:v>4.0903999800000001E-4</c:v>
                </c:pt>
                <c:pt idx="6017" formatCode="General">
                  <c:v>4.0911999800000002E-4</c:v>
                </c:pt>
                <c:pt idx="6018" formatCode="General">
                  <c:v>4.0919999799999998E-4</c:v>
                </c:pt>
                <c:pt idx="6019" formatCode="General">
                  <c:v>4.0927999799999999E-4</c:v>
                </c:pt>
                <c:pt idx="6020" formatCode="General">
                  <c:v>4.0935999800000001E-4</c:v>
                </c:pt>
                <c:pt idx="6021" formatCode="General">
                  <c:v>4.0943999800000002E-4</c:v>
                </c:pt>
                <c:pt idx="6022" formatCode="General">
                  <c:v>4.0951999799999998E-4</c:v>
                </c:pt>
                <c:pt idx="6023" formatCode="General">
                  <c:v>4.0959999799999999E-4</c:v>
                </c:pt>
                <c:pt idx="6024" formatCode="General">
                  <c:v>4.09679998E-4</c:v>
                </c:pt>
                <c:pt idx="6025" formatCode="General">
                  <c:v>4.0975999800000002E-4</c:v>
                </c:pt>
                <c:pt idx="6026" formatCode="General">
                  <c:v>4.0983999799999997E-4</c:v>
                </c:pt>
                <c:pt idx="6027" formatCode="General">
                  <c:v>4.0991999799999999E-4</c:v>
                </c:pt>
                <c:pt idx="6028" formatCode="General">
                  <c:v>4.09999998E-4</c:v>
                </c:pt>
                <c:pt idx="6029" formatCode="General">
                  <c:v>4.1007999800000001E-4</c:v>
                </c:pt>
                <c:pt idx="6030" formatCode="General">
                  <c:v>4.1015999800000002E-4</c:v>
                </c:pt>
                <c:pt idx="6031" formatCode="General">
                  <c:v>4.1023999799999998E-4</c:v>
                </c:pt>
                <c:pt idx="6032" formatCode="General">
                  <c:v>4.10319998E-4</c:v>
                </c:pt>
                <c:pt idx="6033" formatCode="General">
                  <c:v>4.1039999800000001E-4</c:v>
                </c:pt>
                <c:pt idx="6034" formatCode="General">
                  <c:v>4.1047999800000002E-4</c:v>
                </c:pt>
                <c:pt idx="6035" formatCode="General">
                  <c:v>4.1055999799999998E-4</c:v>
                </c:pt>
                <c:pt idx="6036" formatCode="General">
                  <c:v>4.1063999799999999E-4</c:v>
                </c:pt>
                <c:pt idx="6037" formatCode="General">
                  <c:v>4.1071999800000001E-4</c:v>
                </c:pt>
                <c:pt idx="6038" formatCode="General">
                  <c:v>4.1079999800000002E-4</c:v>
                </c:pt>
                <c:pt idx="6039" formatCode="General">
                  <c:v>4.1087999799999998E-4</c:v>
                </c:pt>
                <c:pt idx="6040" formatCode="General">
                  <c:v>4.1095999799999999E-4</c:v>
                </c:pt>
                <c:pt idx="6041" formatCode="General">
                  <c:v>4.11039998E-4</c:v>
                </c:pt>
                <c:pt idx="6042" formatCode="General">
                  <c:v>4.1111999800000002E-4</c:v>
                </c:pt>
                <c:pt idx="6043" formatCode="General">
                  <c:v>4.1119999799999997E-4</c:v>
                </c:pt>
                <c:pt idx="6044" formatCode="General">
                  <c:v>4.1127999799999999E-4</c:v>
                </c:pt>
                <c:pt idx="6045" formatCode="General">
                  <c:v>4.11359997E-4</c:v>
                </c:pt>
                <c:pt idx="6046" formatCode="General">
                  <c:v>4.1143999700000002E-4</c:v>
                </c:pt>
                <c:pt idx="6047" formatCode="General">
                  <c:v>4.1151999699999998E-4</c:v>
                </c:pt>
                <c:pt idx="6048" formatCode="General">
                  <c:v>4.1159999699999999E-4</c:v>
                </c:pt>
                <c:pt idx="6049" formatCode="General">
                  <c:v>4.11679997E-4</c:v>
                </c:pt>
                <c:pt idx="6050" formatCode="General">
                  <c:v>4.1175999700000001E-4</c:v>
                </c:pt>
                <c:pt idx="6051" formatCode="General">
                  <c:v>4.1183999700000003E-4</c:v>
                </c:pt>
                <c:pt idx="6052" formatCode="General">
                  <c:v>4.1191999699999998E-4</c:v>
                </c:pt>
                <c:pt idx="6053" formatCode="General">
                  <c:v>4.11999997E-4</c:v>
                </c:pt>
                <c:pt idx="6054" formatCode="General">
                  <c:v>4.1207999700000001E-4</c:v>
                </c:pt>
                <c:pt idx="6055" formatCode="General">
                  <c:v>4.1215999700000002E-4</c:v>
                </c:pt>
                <c:pt idx="6056" formatCode="General">
                  <c:v>4.1223999699999998E-4</c:v>
                </c:pt>
                <c:pt idx="6057" formatCode="General">
                  <c:v>4.1231999699999999E-4</c:v>
                </c:pt>
                <c:pt idx="6058" formatCode="General">
                  <c:v>4.1239999700000001E-4</c:v>
                </c:pt>
                <c:pt idx="6059" formatCode="General">
                  <c:v>4.1247999700000002E-4</c:v>
                </c:pt>
                <c:pt idx="6060" formatCode="General">
                  <c:v>4.1255999699999998E-4</c:v>
                </c:pt>
                <c:pt idx="6061" formatCode="General">
                  <c:v>4.1263999699999999E-4</c:v>
                </c:pt>
                <c:pt idx="6062" formatCode="General">
                  <c:v>4.12719997E-4</c:v>
                </c:pt>
                <c:pt idx="6063" formatCode="General">
                  <c:v>4.1279999700000002E-4</c:v>
                </c:pt>
                <c:pt idx="6064" formatCode="General">
                  <c:v>4.1287999699999998E-4</c:v>
                </c:pt>
                <c:pt idx="6065" formatCode="General">
                  <c:v>4.1295999699999999E-4</c:v>
                </c:pt>
                <c:pt idx="6066" formatCode="General">
                  <c:v>4.13039997E-4</c:v>
                </c:pt>
                <c:pt idx="6067" formatCode="General">
                  <c:v>4.1311999700000001E-4</c:v>
                </c:pt>
                <c:pt idx="6068" formatCode="General">
                  <c:v>4.1319999700000003E-4</c:v>
                </c:pt>
                <c:pt idx="6069" formatCode="General">
                  <c:v>4.1327999699999999E-4</c:v>
                </c:pt>
                <c:pt idx="6070" formatCode="General">
                  <c:v>4.13359997E-4</c:v>
                </c:pt>
                <c:pt idx="6071" formatCode="General">
                  <c:v>4.1343999700000001E-4</c:v>
                </c:pt>
                <c:pt idx="6072" formatCode="General">
                  <c:v>4.1351999700000002E-4</c:v>
                </c:pt>
                <c:pt idx="6073" formatCode="General">
                  <c:v>4.1359999699999998E-4</c:v>
                </c:pt>
                <c:pt idx="6074" formatCode="General">
                  <c:v>4.13679997E-4</c:v>
                </c:pt>
                <c:pt idx="6075" formatCode="General">
                  <c:v>4.1375999700000001E-4</c:v>
                </c:pt>
                <c:pt idx="6076" formatCode="General">
                  <c:v>4.1383999700000002E-4</c:v>
                </c:pt>
                <c:pt idx="6077" formatCode="General">
                  <c:v>4.1391999699999998E-4</c:v>
                </c:pt>
                <c:pt idx="6078" formatCode="General">
                  <c:v>4.1399999699999999E-4</c:v>
                </c:pt>
                <c:pt idx="6079" formatCode="General">
                  <c:v>4.14079997E-4</c:v>
                </c:pt>
                <c:pt idx="6080" formatCode="General">
                  <c:v>4.1415999700000002E-4</c:v>
                </c:pt>
                <c:pt idx="6081" formatCode="General">
                  <c:v>4.1423999699999998E-4</c:v>
                </c:pt>
                <c:pt idx="6082" formatCode="General">
                  <c:v>4.1431999699999999E-4</c:v>
                </c:pt>
                <c:pt idx="6083" formatCode="General">
                  <c:v>4.14399997E-4</c:v>
                </c:pt>
                <c:pt idx="6084" formatCode="General">
                  <c:v>4.1447999700000001E-4</c:v>
                </c:pt>
                <c:pt idx="6085" formatCode="General">
                  <c:v>4.1455999699999997E-4</c:v>
                </c:pt>
                <c:pt idx="6086" formatCode="General">
                  <c:v>4.1463999699999999E-4</c:v>
                </c:pt>
                <c:pt idx="6087" formatCode="General">
                  <c:v>4.14719997E-4</c:v>
                </c:pt>
                <c:pt idx="6088" formatCode="General">
                  <c:v>4.1479999700000001E-4</c:v>
                </c:pt>
                <c:pt idx="6089" formatCode="General">
                  <c:v>4.1487999700000002E-4</c:v>
                </c:pt>
                <c:pt idx="6090" formatCode="General">
                  <c:v>4.1495999699999998E-4</c:v>
                </c:pt>
                <c:pt idx="6091" formatCode="General">
                  <c:v>4.15039997E-4</c:v>
                </c:pt>
                <c:pt idx="6092" formatCode="General">
                  <c:v>4.1511999700000001E-4</c:v>
                </c:pt>
                <c:pt idx="6093" formatCode="General">
                  <c:v>4.1519999700000002E-4</c:v>
                </c:pt>
                <c:pt idx="6094" formatCode="General">
                  <c:v>4.1527999699999998E-4</c:v>
                </c:pt>
                <c:pt idx="6095" formatCode="General">
                  <c:v>4.1535999699999999E-4</c:v>
                </c:pt>
                <c:pt idx="6096" formatCode="General">
                  <c:v>4.1543999700000001E-4</c:v>
                </c:pt>
                <c:pt idx="6097" formatCode="General">
                  <c:v>4.1551999700000002E-4</c:v>
                </c:pt>
                <c:pt idx="6098" formatCode="General">
                  <c:v>4.1559999699999998E-4</c:v>
                </c:pt>
                <c:pt idx="6099" formatCode="General">
                  <c:v>4.1567999699999999E-4</c:v>
                </c:pt>
                <c:pt idx="6100" formatCode="General">
                  <c:v>4.15759997E-4</c:v>
                </c:pt>
                <c:pt idx="6101" formatCode="General">
                  <c:v>4.1583999700000002E-4</c:v>
                </c:pt>
                <c:pt idx="6102" formatCode="General">
                  <c:v>4.1591999699999997E-4</c:v>
                </c:pt>
                <c:pt idx="6103" formatCode="General">
                  <c:v>4.1599999699999999E-4</c:v>
                </c:pt>
                <c:pt idx="6104" formatCode="General">
                  <c:v>4.16079997E-4</c:v>
                </c:pt>
                <c:pt idx="6105" formatCode="General">
                  <c:v>4.1615999700000001E-4</c:v>
                </c:pt>
                <c:pt idx="6106" formatCode="General">
                  <c:v>4.1623999700000002E-4</c:v>
                </c:pt>
                <c:pt idx="6107" formatCode="General">
                  <c:v>4.1631999699999998E-4</c:v>
                </c:pt>
                <c:pt idx="6108" formatCode="General">
                  <c:v>4.16399997E-4</c:v>
                </c:pt>
                <c:pt idx="6109" formatCode="General">
                  <c:v>4.1647999700000001E-4</c:v>
                </c:pt>
                <c:pt idx="6110" formatCode="General">
                  <c:v>4.1655999700000002E-4</c:v>
                </c:pt>
                <c:pt idx="6111" formatCode="General">
                  <c:v>4.1663999699999998E-4</c:v>
                </c:pt>
                <c:pt idx="6112" formatCode="General">
                  <c:v>4.1671999699999999E-4</c:v>
                </c:pt>
                <c:pt idx="6113" formatCode="General">
                  <c:v>4.1679999700000001E-4</c:v>
                </c:pt>
                <c:pt idx="6114" formatCode="General">
                  <c:v>4.1687999700000002E-4</c:v>
                </c:pt>
                <c:pt idx="6115" formatCode="General">
                  <c:v>4.1695999699999998E-4</c:v>
                </c:pt>
                <c:pt idx="6116" formatCode="General">
                  <c:v>4.1703999699999999E-4</c:v>
                </c:pt>
                <c:pt idx="6117" formatCode="General">
                  <c:v>4.17119997E-4</c:v>
                </c:pt>
                <c:pt idx="6118" formatCode="General">
                  <c:v>4.1719999700000002E-4</c:v>
                </c:pt>
                <c:pt idx="6119" formatCode="General">
                  <c:v>4.1727999699999997E-4</c:v>
                </c:pt>
                <c:pt idx="6120" formatCode="General">
                  <c:v>4.1735999699999999E-4</c:v>
                </c:pt>
                <c:pt idx="6121" formatCode="General">
                  <c:v>4.17439997E-4</c:v>
                </c:pt>
                <c:pt idx="6122" formatCode="General">
                  <c:v>4.1751999700000001E-4</c:v>
                </c:pt>
                <c:pt idx="6123" formatCode="General">
                  <c:v>4.1759999700000003E-4</c:v>
                </c:pt>
                <c:pt idx="6124" formatCode="General">
                  <c:v>4.1767999699999998E-4</c:v>
                </c:pt>
                <c:pt idx="6125" formatCode="General">
                  <c:v>4.17759997E-4</c:v>
                </c:pt>
                <c:pt idx="6126" formatCode="General">
                  <c:v>4.1783999700000001E-4</c:v>
                </c:pt>
                <c:pt idx="6127" formatCode="General">
                  <c:v>4.1791999700000002E-4</c:v>
                </c:pt>
                <c:pt idx="6128" formatCode="General">
                  <c:v>4.1799999699999998E-4</c:v>
                </c:pt>
                <c:pt idx="6129" formatCode="General">
                  <c:v>4.1807999699999999E-4</c:v>
                </c:pt>
                <c:pt idx="6130" formatCode="General">
                  <c:v>4.1815999700000001E-4</c:v>
                </c:pt>
                <c:pt idx="6131" formatCode="General">
                  <c:v>4.1823999700000002E-4</c:v>
                </c:pt>
                <c:pt idx="6132" formatCode="General">
                  <c:v>4.1831999699999998E-4</c:v>
                </c:pt>
                <c:pt idx="6133" formatCode="General">
                  <c:v>4.1839999699999999E-4</c:v>
                </c:pt>
                <c:pt idx="6134" formatCode="General">
                  <c:v>4.18479997E-4</c:v>
                </c:pt>
                <c:pt idx="6135" formatCode="General">
                  <c:v>4.1855999700000002E-4</c:v>
                </c:pt>
                <c:pt idx="6136" formatCode="General">
                  <c:v>4.1863999699999997E-4</c:v>
                </c:pt>
                <c:pt idx="6137" formatCode="General">
                  <c:v>4.1871999699999999E-4</c:v>
                </c:pt>
                <c:pt idx="6138" formatCode="General">
                  <c:v>4.18799997E-4</c:v>
                </c:pt>
                <c:pt idx="6139" formatCode="General">
                  <c:v>4.1887999700000001E-4</c:v>
                </c:pt>
                <c:pt idx="6140" formatCode="General">
                  <c:v>4.1895999700000003E-4</c:v>
                </c:pt>
                <c:pt idx="6141" formatCode="General">
                  <c:v>4.1903999699999998E-4</c:v>
                </c:pt>
                <c:pt idx="6142" formatCode="General">
                  <c:v>4.19119997E-4</c:v>
                </c:pt>
                <c:pt idx="6143" formatCode="General">
                  <c:v>4.1919999700000001E-4</c:v>
                </c:pt>
                <c:pt idx="6144" formatCode="General">
                  <c:v>4.1927999700000002E-4</c:v>
                </c:pt>
                <c:pt idx="6145" formatCode="General">
                  <c:v>4.1935999699999998E-4</c:v>
                </c:pt>
                <c:pt idx="6146" formatCode="General">
                  <c:v>4.1943999699999999E-4</c:v>
                </c:pt>
                <c:pt idx="6147" formatCode="General">
                  <c:v>4.1951999700000001E-4</c:v>
                </c:pt>
                <c:pt idx="6148" formatCode="General">
                  <c:v>4.1959999700000002E-4</c:v>
                </c:pt>
                <c:pt idx="6149" formatCode="General">
                  <c:v>4.1967999699999998E-4</c:v>
                </c:pt>
                <c:pt idx="6150" formatCode="General">
                  <c:v>4.1975999699999999E-4</c:v>
                </c:pt>
                <c:pt idx="6151" formatCode="General">
                  <c:v>4.19839997E-4</c:v>
                </c:pt>
                <c:pt idx="6152" formatCode="General">
                  <c:v>4.1991999700000002E-4</c:v>
                </c:pt>
                <c:pt idx="6153" formatCode="General">
                  <c:v>4.1999999699999998E-4</c:v>
                </c:pt>
                <c:pt idx="6154" formatCode="General">
                  <c:v>4.2007999699999999E-4</c:v>
                </c:pt>
                <c:pt idx="6155" formatCode="General">
                  <c:v>4.20159997E-4</c:v>
                </c:pt>
                <c:pt idx="6156" formatCode="General">
                  <c:v>4.2023999700000001E-4</c:v>
                </c:pt>
                <c:pt idx="6157" formatCode="General">
                  <c:v>4.2031999700000003E-4</c:v>
                </c:pt>
                <c:pt idx="6158" formatCode="General">
                  <c:v>4.2039999699999998E-4</c:v>
                </c:pt>
                <c:pt idx="6159" formatCode="General">
                  <c:v>4.20479997E-4</c:v>
                </c:pt>
                <c:pt idx="6160" formatCode="General">
                  <c:v>4.2055999700000001E-4</c:v>
                </c:pt>
                <c:pt idx="6161" formatCode="General">
                  <c:v>4.2063999700000002E-4</c:v>
                </c:pt>
                <c:pt idx="6162" formatCode="General">
                  <c:v>4.2071999699999998E-4</c:v>
                </c:pt>
                <c:pt idx="6163" formatCode="General">
                  <c:v>4.2079999699999999E-4</c:v>
                </c:pt>
                <c:pt idx="6164" formatCode="General">
                  <c:v>4.2087999700000001E-4</c:v>
                </c:pt>
                <c:pt idx="6165" formatCode="General">
                  <c:v>4.2095999700000002E-4</c:v>
                </c:pt>
                <c:pt idx="6166" formatCode="General">
                  <c:v>4.2103999699999998E-4</c:v>
                </c:pt>
                <c:pt idx="6167" formatCode="General">
                  <c:v>4.2111999699999999E-4</c:v>
                </c:pt>
                <c:pt idx="6168" formatCode="General">
                  <c:v>4.21199997E-4</c:v>
                </c:pt>
                <c:pt idx="6169" formatCode="General">
                  <c:v>4.2127999700000002E-4</c:v>
                </c:pt>
                <c:pt idx="6170" formatCode="General">
                  <c:v>4.2135999699999998E-4</c:v>
                </c:pt>
                <c:pt idx="6171" formatCode="General">
                  <c:v>4.2143999699999999E-4</c:v>
                </c:pt>
                <c:pt idx="6172" formatCode="General">
                  <c:v>4.21519997E-4</c:v>
                </c:pt>
                <c:pt idx="6173" formatCode="General">
                  <c:v>4.2159999700000001E-4</c:v>
                </c:pt>
                <c:pt idx="6174" formatCode="General">
                  <c:v>4.2167999700000003E-4</c:v>
                </c:pt>
                <c:pt idx="6175" formatCode="General">
                  <c:v>4.2175999699999999E-4</c:v>
                </c:pt>
                <c:pt idx="6176" formatCode="General">
                  <c:v>4.21839997E-4</c:v>
                </c:pt>
                <c:pt idx="6177" formatCode="General">
                  <c:v>4.2191999700000001E-4</c:v>
                </c:pt>
                <c:pt idx="6178" formatCode="General">
                  <c:v>4.2199999700000002E-4</c:v>
                </c:pt>
                <c:pt idx="6179" formatCode="General">
                  <c:v>4.2207999699999998E-4</c:v>
                </c:pt>
                <c:pt idx="6180" formatCode="General">
                  <c:v>4.22159997E-4</c:v>
                </c:pt>
                <c:pt idx="6181" formatCode="General">
                  <c:v>4.2223999700000001E-4</c:v>
                </c:pt>
                <c:pt idx="6182" formatCode="General">
                  <c:v>4.2231999700000002E-4</c:v>
                </c:pt>
                <c:pt idx="6183" formatCode="General">
                  <c:v>4.2239999699999998E-4</c:v>
                </c:pt>
                <c:pt idx="6184" formatCode="General">
                  <c:v>4.2247999699999999E-4</c:v>
                </c:pt>
                <c:pt idx="6185" formatCode="General">
                  <c:v>4.22559997E-4</c:v>
                </c:pt>
                <c:pt idx="6186" formatCode="General">
                  <c:v>4.2263999700000002E-4</c:v>
                </c:pt>
                <c:pt idx="6187" formatCode="General">
                  <c:v>4.2271999699999998E-4</c:v>
                </c:pt>
                <c:pt idx="6188" formatCode="General">
                  <c:v>4.2279999699999999E-4</c:v>
                </c:pt>
                <c:pt idx="6189" formatCode="General">
                  <c:v>4.22879997E-4</c:v>
                </c:pt>
                <c:pt idx="6190" formatCode="General">
                  <c:v>4.2295999700000001E-4</c:v>
                </c:pt>
                <c:pt idx="6191" formatCode="General">
                  <c:v>4.2303999699999997E-4</c:v>
                </c:pt>
                <c:pt idx="6192" formatCode="General">
                  <c:v>4.2311999699999999E-4</c:v>
                </c:pt>
                <c:pt idx="6193" formatCode="General">
                  <c:v>4.23199997E-4</c:v>
                </c:pt>
                <c:pt idx="6194" formatCode="General">
                  <c:v>4.2327999700000001E-4</c:v>
                </c:pt>
                <c:pt idx="6195" formatCode="General">
                  <c:v>4.2335999700000002E-4</c:v>
                </c:pt>
                <c:pt idx="6196" formatCode="General">
                  <c:v>4.2343999699999998E-4</c:v>
                </c:pt>
                <c:pt idx="6197" formatCode="General">
                  <c:v>4.23519997E-4</c:v>
                </c:pt>
                <c:pt idx="6198" formatCode="General">
                  <c:v>4.2359999700000001E-4</c:v>
                </c:pt>
                <c:pt idx="6199" formatCode="General">
                  <c:v>4.2367999700000002E-4</c:v>
                </c:pt>
                <c:pt idx="6200" formatCode="General">
                  <c:v>4.2375999699999998E-4</c:v>
                </c:pt>
                <c:pt idx="6201" formatCode="General">
                  <c:v>4.2383999699999999E-4</c:v>
                </c:pt>
                <c:pt idx="6202" formatCode="General">
                  <c:v>4.2391999700000001E-4</c:v>
                </c:pt>
                <c:pt idx="6203" formatCode="General">
                  <c:v>4.2399999700000002E-4</c:v>
                </c:pt>
                <c:pt idx="6204" formatCode="General">
                  <c:v>4.2407999699999998E-4</c:v>
                </c:pt>
                <c:pt idx="6205" formatCode="General">
                  <c:v>4.2415999699999999E-4</c:v>
                </c:pt>
                <c:pt idx="6206" formatCode="General">
                  <c:v>4.24239997E-4</c:v>
                </c:pt>
                <c:pt idx="6207" formatCode="General">
                  <c:v>4.2431999700000002E-4</c:v>
                </c:pt>
                <c:pt idx="6208" formatCode="General">
                  <c:v>4.2439999699999997E-4</c:v>
                </c:pt>
                <c:pt idx="6209" formatCode="General">
                  <c:v>4.2447999699999999E-4</c:v>
                </c:pt>
                <c:pt idx="6210" formatCode="General">
                  <c:v>4.24559997E-4</c:v>
                </c:pt>
                <c:pt idx="6211" formatCode="General">
                  <c:v>4.2463999700000001E-4</c:v>
                </c:pt>
                <c:pt idx="6212" formatCode="General">
                  <c:v>4.2471999700000002E-4</c:v>
                </c:pt>
                <c:pt idx="6213" formatCode="General">
                  <c:v>4.2479999699999998E-4</c:v>
                </c:pt>
                <c:pt idx="6214" formatCode="General">
                  <c:v>4.24879997E-4</c:v>
                </c:pt>
                <c:pt idx="6215" formatCode="General">
                  <c:v>4.2495999700000001E-4</c:v>
                </c:pt>
                <c:pt idx="6216" formatCode="General">
                  <c:v>4.2503999700000002E-4</c:v>
                </c:pt>
                <c:pt idx="6217" formatCode="General">
                  <c:v>4.2511999699999998E-4</c:v>
                </c:pt>
                <c:pt idx="6218" formatCode="General">
                  <c:v>4.2519999699999999E-4</c:v>
                </c:pt>
                <c:pt idx="6219" formatCode="General">
                  <c:v>4.2527999700000001E-4</c:v>
                </c:pt>
                <c:pt idx="6220" formatCode="General">
                  <c:v>4.2535999700000002E-4</c:v>
                </c:pt>
                <c:pt idx="6221" formatCode="General">
                  <c:v>4.2543999699999998E-4</c:v>
                </c:pt>
                <c:pt idx="6222" formatCode="General">
                  <c:v>4.2551999699999999E-4</c:v>
                </c:pt>
                <c:pt idx="6223" formatCode="General">
                  <c:v>4.25599997E-4</c:v>
                </c:pt>
                <c:pt idx="6224" formatCode="General">
                  <c:v>4.2567999700000002E-4</c:v>
                </c:pt>
                <c:pt idx="6225" formatCode="General">
                  <c:v>4.2575999699999997E-4</c:v>
                </c:pt>
                <c:pt idx="6226" formatCode="General">
                  <c:v>4.2583999699999999E-4</c:v>
                </c:pt>
                <c:pt idx="6227" formatCode="General">
                  <c:v>4.25919997E-4</c:v>
                </c:pt>
                <c:pt idx="6228" formatCode="General">
                  <c:v>4.2599999700000001E-4</c:v>
                </c:pt>
                <c:pt idx="6229" formatCode="General">
                  <c:v>4.2607999700000003E-4</c:v>
                </c:pt>
                <c:pt idx="6230" formatCode="General">
                  <c:v>4.2615999699999998E-4</c:v>
                </c:pt>
                <c:pt idx="6231" formatCode="General">
                  <c:v>4.26239997E-4</c:v>
                </c:pt>
                <c:pt idx="6232" formatCode="General">
                  <c:v>4.2631999700000001E-4</c:v>
                </c:pt>
                <c:pt idx="6233" formatCode="General">
                  <c:v>4.2639999700000002E-4</c:v>
                </c:pt>
                <c:pt idx="6234" formatCode="General">
                  <c:v>4.2647999699999998E-4</c:v>
                </c:pt>
                <c:pt idx="6235" formatCode="General">
                  <c:v>4.2655999699999999E-4</c:v>
                </c:pt>
                <c:pt idx="6236" formatCode="General">
                  <c:v>4.2663999700000001E-4</c:v>
                </c:pt>
                <c:pt idx="6237" formatCode="General">
                  <c:v>4.2671999700000002E-4</c:v>
                </c:pt>
                <c:pt idx="6238" formatCode="General">
                  <c:v>4.2679999699999998E-4</c:v>
                </c:pt>
                <c:pt idx="6239" formatCode="General">
                  <c:v>4.2687999699999999E-4</c:v>
                </c:pt>
                <c:pt idx="6240" formatCode="General">
                  <c:v>4.26959997E-4</c:v>
                </c:pt>
                <c:pt idx="6241" formatCode="General">
                  <c:v>4.2703999700000002E-4</c:v>
                </c:pt>
                <c:pt idx="6242" formatCode="General">
                  <c:v>4.2711999699999997E-4</c:v>
                </c:pt>
                <c:pt idx="6243" formatCode="General">
                  <c:v>4.2719999699999999E-4</c:v>
                </c:pt>
                <c:pt idx="6244" formatCode="General">
                  <c:v>4.27279997E-4</c:v>
                </c:pt>
                <c:pt idx="6245" formatCode="General">
                  <c:v>4.2735999700000001E-4</c:v>
                </c:pt>
                <c:pt idx="6246" formatCode="General">
                  <c:v>4.2743999700000003E-4</c:v>
                </c:pt>
                <c:pt idx="6247" formatCode="General">
                  <c:v>4.2751999699999998E-4</c:v>
                </c:pt>
                <c:pt idx="6248" formatCode="General">
                  <c:v>4.27599997E-4</c:v>
                </c:pt>
                <c:pt idx="6249" formatCode="General">
                  <c:v>4.2767999700000001E-4</c:v>
                </c:pt>
                <c:pt idx="6250" formatCode="General">
                  <c:v>4.2775999700000002E-4</c:v>
                </c:pt>
                <c:pt idx="6251" formatCode="General">
                  <c:v>4.2783999699999998E-4</c:v>
                </c:pt>
                <c:pt idx="6252" formatCode="General">
                  <c:v>4.2791999699999999E-4</c:v>
                </c:pt>
                <c:pt idx="6253" formatCode="General">
                  <c:v>4.2799999700000001E-4</c:v>
                </c:pt>
                <c:pt idx="6254" formatCode="General">
                  <c:v>4.2807999700000002E-4</c:v>
                </c:pt>
                <c:pt idx="6255" formatCode="General">
                  <c:v>4.2815999699999998E-4</c:v>
                </c:pt>
                <c:pt idx="6256" formatCode="General">
                  <c:v>4.2823999699999999E-4</c:v>
                </c:pt>
                <c:pt idx="6257" formatCode="General">
                  <c:v>4.28319997E-4</c:v>
                </c:pt>
                <c:pt idx="6258" formatCode="General">
                  <c:v>4.2839999700000002E-4</c:v>
                </c:pt>
                <c:pt idx="6259" formatCode="General">
                  <c:v>4.2847999699999998E-4</c:v>
                </c:pt>
                <c:pt idx="6260" formatCode="General">
                  <c:v>4.2855999699999999E-4</c:v>
                </c:pt>
                <c:pt idx="6261" formatCode="General">
                  <c:v>4.28639997E-4</c:v>
                </c:pt>
                <c:pt idx="6262" formatCode="General">
                  <c:v>4.2871999700000001E-4</c:v>
                </c:pt>
                <c:pt idx="6263" formatCode="General">
                  <c:v>4.2879999700000003E-4</c:v>
                </c:pt>
                <c:pt idx="6264" formatCode="General">
                  <c:v>4.2887999699999999E-4</c:v>
                </c:pt>
                <c:pt idx="6265" formatCode="General">
                  <c:v>4.28959997E-4</c:v>
                </c:pt>
                <c:pt idx="6266" formatCode="General">
                  <c:v>4.2903999700000001E-4</c:v>
                </c:pt>
                <c:pt idx="6267" formatCode="General">
                  <c:v>4.2911999700000002E-4</c:v>
                </c:pt>
                <c:pt idx="6268" formatCode="General">
                  <c:v>4.2919999699999998E-4</c:v>
                </c:pt>
                <c:pt idx="6269" formatCode="General">
                  <c:v>4.2927999699999999E-4</c:v>
                </c:pt>
                <c:pt idx="6270" formatCode="General">
                  <c:v>4.2935999700000001E-4</c:v>
                </c:pt>
                <c:pt idx="6271" formatCode="General">
                  <c:v>4.2943999700000002E-4</c:v>
                </c:pt>
                <c:pt idx="6272" formatCode="General">
                  <c:v>4.2951999699999998E-4</c:v>
                </c:pt>
                <c:pt idx="6273" formatCode="General">
                  <c:v>4.2959999699999999E-4</c:v>
                </c:pt>
                <c:pt idx="6274" formatCode="General">
                  <c:v>4.29679997E-4</c:v>
                </c:pt>
                <c:pt idx="6275" formatCode="General">
                  <c:v>4.2975999700000002E-4</c:v>
                </c:pt>
                <c:pt idx="6276" formatCode="General">
                  <c:v>4.2983999699999998E-4</c:v>
                </c:pt>
                <c:pt idx="6277" formatCode="General">
                  <c:v>4.2991999699999999E-4</c:v>
                </c:pt>
                <c:pt idx="6278" formatCode="General">
                  <c:v>4.29999997E-4</c:v>
                </c:pt>
                <c:pt idx="6279" formatCode="General">
                  <c:v>4.3007999700000001E-4</c:v>
                </c:pt>
                <c:pt idx="6280" formatCode="General">
                  <c:v>4.3015999700000003E-4</c:v>
                </c:pt>
                <c:pt idx="6281" formatCode="General">
                  <c:v>4.3023999699999999E-4</c:v>
                </c:pt>
                <c:pt idx="6282" formatCode="General">
                  <c:v>4.30319997E-4</c:v>
                </c:pt>
                <c:pt idx="6283" formatCode="General">
                  <c:v>4.3039999700000001E-4</c:v>
                </c:pt>
                <c:pt idx="6284" formatCode="General">
                  <c:v>4.3047999700000002E-4</c:v>
                </c:pt>
                <c:pt idx="6285" formatCode="General">
                  <c:v>4.3055999699999998E-4</c:v>
                </c:pt>
                <c:pt idx="6286" formatCode="General">
                  <c:v>4.30639997E-4</c:v>
                </c:pt>
                <c:pt idx="6287" formatCode="General">
                  <c:v>4.3071999700000001E-4</c:v>
                </c:pt>
                <c:pt idx="6288" formatCode="General">
                  <c:v>4.3079999700000002E-4</c:v>
                </c:pt>
                <c:pt idx="6289" formatCode="General">
                  <c:v>4.3087999699999998E-4</c:v>
                </c:pt>
                <c:pt idx="6290" formatCode="General">
                  <c:v>4.3095999699999999E-4</c:v>
                </c:pt>
                <c:pt idx="6291" formatCode="General">
                  <c:v>4.3103999700000001E-4</c:v>
                </c:pt>
                <c:pt idx="6292" formatCode="General">
                  <c:v>4.3111999700000002E-4</c:v>
                </c:pt>
                <c:pt idx="6293" formatCode="General">
                  <c:v>4.3119999699999998E-4</c:v>
                </c:pt>
                <c:pt idx="6294" formatCode="General">
                  <c:v>4.3127999699999999E-4</c:v>
                </c:pt>
                <c:pt idx="6295" formatCode="General">
                  <c:v>4.31359997E-4</c:v>
                </c:pt>
                <c:pt idx="6296" formatCode="General">
                  <c:v>4.3143999700000001E-4</c:v>
                </c:pt>
                <c:pt idx="6297" formatCode="General">
                  <c:v>4.3151999699999997E-4</c:v>
                </c:pt>
                <c:pt idx="6298" formatCode="General">
                  <c:v>4.3159999699999999E-4</c:v>
                </c:pt>
                <c:pt idx="6299" formatCode="General">
                  <c:v>4.31679997E-4</c:v>
                </c:pt>
                <c:pt idx="6300" formatCode="General">
                  <c:v>4.3175999700000001E-4</c:v>
                </c:pt>
                <c:pt idx="6301" formatCode="General">
                  <c:v>4.3183999700000002E-4</c:v>
                </c:pt>
                <c:pt idx="6302" formatCode="General">
                  <c:v>4.3191999699999998E-4</c:v>
                </c:pt>
                <c:pt idx="6303" formatCode="General">
                  <c:v>4.31999997E-4</c:v>
                </c:pt>
                <c:pt idx="6304" formatCode="General">
                  <c:v>4.3207999700000001E-4</c:v>
                </c:pt>
                <c:pt idx="6305" formatCode="General">
                  <c:v>4.3215999700000002E-4</c:v>
                </c:pt>
                <c:pt idx="6306" formatCode="General">
                  <c:v>4.3223999699999998E-4</c:v>
                </c:pt>
                <c:pt idx="6307" formatCode="General">
                  <c:v>4.3231999699999999E-4</c:v>
                </c:pt>
                <c:pt idx="6308" formatCode="General">
                  <c:v>4.3239999700000001E-4</c:v>
                </c:pt>
                <c:pt idx="6309" formatCode="General">
                  <c:v>4.3247999700000002E-4</c:v>
                </c:pt>
                <c:pt idx="6310" formatCode="General">
                  <c:v>4.3255999699999998E-4</c:v>
                </c:pt>
                <c:pt idx="6311" formatCode="General">
                  <c:v>4.3263999699999999E-4</c:v>
                </c:pt>
                <c:pt idx="6312" formatCode="General">
                  <c:v>4.32719997E-4</c:v>
                </c:pt>
                <c:pt idx="6313" formatCode="General">
                  <c:v>4.3279999700000002E-4</c:v>
                </c:pt>
                <c:pt idx="6314" formatCode="General">
                  <c:v>4.3287999699999997E-4</c:v>
                </c:pt>
                <c:pt idx="6315" formatCode="General">
                  <c:v>4.3295999699999999E-4</c:v>
                </c:pt>
                <c:pt idx="6316" formatCode="General">
                  <c:v>4.33039997E-4</c:v>
                </c:pt>
                <c:pt idx="6317" formatCode="General">
                  <c:v>4.3311999700000001E-4</c:v>
                </c:pt>
                <c:pt idx="6318" formatCode="General">
                  <c:v>4.3319999700000002E-4</c:v>
                </c:pt>
                <c:pt idx="6319" formatCode="General">
                  <c:v>4.3327999699999998E-4</c:v>
                </c:pt>
                <c:pt idx="6320" formatCode="General">
                  <c:v>4.33359997E-4</c:v>
                </c:pt>
                <c:pt idx="6321" formatCode="General">
                  <c:v>4.3343999700000001E-4</c:v>
                </c:pt>
                <c:pt idx="6322" formatCode="General">
                  <c:v>4.3351999700000002E-4</c:v>
                </c:pt>
                <c:pt idx="6323" formatCode="General">
                  <c:v>4.3359999699999998E-4</c:v>
                </c:pt>
                <c:pt idx="6324" formatCode="General">
                  <c:v>4.3367999699999999E-4</c:v>
                </c:pt>
                <c:pt idx="6325" formatCode="General">
                  <c:v>4.3375999700000001E-4</c:v>
                </c:pt>
                <c:pt idx="6326" formatCode="General">
                  <c:v>4.3383999700000002E-4</c:v>
                </c:pt>
                <c:pt idx="6327" formatCode="General">
                  <c:v>4.3391999699999998E-4</c:v>
                </c:pt>
                <c:pt idx="6328" formatCode="General">
                  <c:v>4.3399999699999999E-4</c:v>
                </c:pt>
                <c:pt idx="6329" formatCode="General">
                  <c:v>4.34079997E-4</c:v>
                </c:pt>
                <c:pt idx="6330" formatCode="General">
                  <c:v>4.3415999700000002E-4</c:v>
                </c:pt>
                <c:pt idx="6331" formatCode="General">
                  <c:v>4.3423999699999997E-4</c:v>
                </c:pt>
                <c:pt idx="6332" formatCode="General">
                  <c:v>4.3431999699999999E-4</c:v>
                </c:pt>
                <c:pt idx="6333" formatCode="General">
                  <c:v>4.34399997E-4</c:v>
                </c:pt>
                <c:pt idx="6334" formatCode="General">
                  <c:v>4.3447999700000001E-4</c:v>
                </c:pt>
                <c:pt idx="6335" formatCode="General">
                  <c:v>4.3455999700000003E-4</c:v>
                </c:pt>
                <c:pt idx="6336" formatCode="General">
                  <c:v>4.3463999699999998E-4</c:v>
                </c:pt>
                <c:pt idx="6337" formatCode="General">
                  <c:v>4.34719997E-4</c:v>
                </c:pt>
                <c:pt idx="6338" formatCode="General">
                  <c:v>4.3479999700000001E-4</c:v>
                </c:pt>
                <c:pt idx="6339" formatCode="General">
                  <c:v>4.3487999700000002E-4</c:v>
                </c:pt>
                <c:pt idx="6340" formatCode="General">
                  <c:v>4.3495999699999998E-4</c:v>
                </c:pt>
                <c:pt idx="6341" formatCode="General">
                  <c:v>4.3503999699999999E-4</c:v>
                </c:pt>
                <c:pt idx="6342" formatCode="General">
                  <c:v>4.3511999700000001E-4</c:v>
                </c:pt>
                <c:pt idx="6343" formatCode="General">
                  <c:v>4.3519999700000002E-4</c:v>
                </c:pt>
                <c:pt idx="6344" formatCode="General">
                  <c:v>4.3527999699999998E-4</c:v>
                </c:pt>
                <c:pt idx="6345" formatCode="General">
                  <c:v>4.3535999699999999E-4</c:v>
                </c:pt>
                <c:pt idx="6346" formatCode="General">
                  <c:v>4.35439997E-4</c:v>
                </c:pt>
                <c:pt idx="6347" formatCode="General">
                  <c:v>4.3551999700000002E-4</c:v>
                </c:pt>
                <c:pt idx="6348" formatCode="General">
                  <c:v>4.3559999699999997E-4</c:v>
                </c:pt>
                <c:pt idx="6349" formatCode="General">
                  <c:v>4.3567999699999999E-4</c:v>
                </c:pt>
                <c:pt idx="6350" formatCode="General">
                  <c:v>4.35759997E-4</c:v>
                </c:pt>
                <c:pt idx="6351" formatCode="General">
                  <c:v>4.3583999700000001E-4</c:v>
                </c:pt>
                <c:pt idx="6352" formatCode="General">
                  <c:v>4.3591999700000003E-4</c:v>
                </c:pt>
                <c:pt idx="6353" formatCode="General">
                  <c:v>4.3599999699999998E-4</c:v>
                </c:pt>
                <c:pt idx="6354" formatCode="General">
                  <c:v>4.36079997E-4</c:v>
                </c:pt>
                <c:pt idx="6355" formatCode="General">
                  <c:v>4.3615999700000001E-4</c:v>
                </c:pt>
                <c:pt idx="6356" formatCode="General">
                  <c:v>4.3623999700000002E-4</c:v>
                </c:pt>
                <c:pt idx="6357" formatCode="General">
                  <c:v>4.3631999699999998E-4</c:v>
                </c:pt>
                <c:pt idx="6358" formatCode="General">
                  <c:v>4.3639999699999999E-4</c:v>
                </c:pt>
                <c:pt idx="6359" formatCode="General">
                  <c:v>4.3647999700000001E-4</c:v>
                </c:pt>
                <c:pt idx="6360" formatCode="General">
                  <c:v>4.3655999700000002E-4</c:v>
                </c:pt>
                <c:pt idx="6361" formatCode="General">
                  <c:v>4.3663999699999998E-4</c:v>
                </c:pt>
                <c:pt idx="6362" formatCode="General">
                  <c:v>4.3671999699999999E-4</c:v>
                </c:pt>
                <c:pt idx="6363" formatCode="General">
                  <c:v>4.36799997E-4</c:v>
                </c:pt>
                <c:pt idx="6364" formatCode="General">
                  <c:v>4.3687999700000002E-4</c:v>
                </c:pt>
                <c:pt idx="6365" formatCode="General">
                  <c:v>4.3695999699999998E-4</c:v>
                </c:pt>
                <c:pt idx="6366" formatCode="General">
                  <c:v>4.3703999699999999E-4</c:v>
                </c:pt>
                <c:pt idx="6367" formatCode="General">
                  <c:v>4.37119997E-4</c:v>
                </c:pt>
                <c:pt idx="6368" formatCode="General">
                  <c:v>4.3719999700000001E-4</c:v>
                </c:pt>
                <c:pt idx="6369" formatCode="General">
                  <c:v>4.3727999700000003E-4</c:v>
                </c:pt>
                <c:pt idx="6370" formatCode="General">
                  <c:v>4.3735999699999999E-4</c:v>
                </c:pt>
                <c:pt idx="6371" formatCode="General">
                  <c:v>4.37439997E-4</c:v>
                </c:pt>
                <c:pt idx="6372" formatCode="General">
                  <c:v>4.3751999700000001E-4</c:v>
                </c:pt>
                <c:pt idx="6373" formatCode="General">
                  <c:v>4.3759999700000002E-4</c:v>
                </c:pt>
                <c:pt idx="6374" formatCode="General">
                  <c:v>4.3767999699999998E-4</c:v>
                </c:pt>
                <c:pt idx="6375" formatCode="General">
                  <c:v>4.3775999699999999E-4</c:v>
                </c:pt>
                <c:pt idx="6376" formatCode="General">
                  <c:v>4.3783999700000001E-4</c:v>
                </c:pt>
                <c:pt idx="6377" formatCode="General">
                  <c:v>4.3791999700000002E-4</c:v>
                </c:pt>
                <c:pt idx="6378" formatCode="General">
                  <c:v>4.3799999699999998E-4</c:v>
                </c:pt>
                <c:pt idx="6379" formatCode="General">
                  <c:v>4.3807999699999999E-4</c:v>
                </c:pt>
                <c:pt idx="6380" formatCode="General">
                  <c:v>4.38159997E-4</c:v>
                </c:pt>
                <c:pt idx="6381" formatCode="General">
                  <c:v>4.3823999700000002E-4</c:v>
                </c:pt>
                <c:pt idx="6382" formatCode="General">
                  <c:v>4.3831999699999998E-4</c:v>
                </c:pt>
                <c:pt idx="6383" formatCode="General">
                  <c:v>4.3839999699999999E-4</c:v>
                </c:pt>
                <c:pt idx="6384" formatCode="General">
                  <c:v>4.38479997E-4</c:v>
                </c:pt>
                <c:pt idx="6385" formatCode="General">
                  <c:v>4.3855999700000001E-4</c:v>
                </c:pt>
                <c:pt idx="6386" formatCode="General">
                  <c:v>4.3863999699999997E-4</c:v>
                </c:pt>
                <c:pt idx="6387" formatCode="General">
                  <c:v>4.3871999699999999E-4</c:v>
                </c:pt>
                <c:pt idx="6388" formatCode="General">
                  <c:v>4.38799997E-4</c:v>
                </c:pt>
                <c:pt idx="6389" formatCode="General">
                  <c:v>4.3887999700000001E-4</c:v>
                </c:pt>
                <c:pt idx="6390" formatCode="General">
                  <c:v>4.3895999700000002E-4</c:v>
                </c:pt>
                <c:pt idx="6391" formatCode="General">
                  <c:v>4.3903999699999998E-4</c:v>
                </c:pt>
                <c:pt idx="6392" formatCode="General">
                  <c:v>4.39119997E-4</c:v>
                </c:pt>
                <c:pt idx="6393" formatCode="General">
                  <c:v>4.3919999700000001E-4</c:v>
                </c:pt>
                <c:pt idx="6394" formatCode="General">
                  <c:v>4.3927999700000002E-4</c:v>
                </c:pt>
                <c:pt idx="6395" formatCode="General">
                  <c:v>4.3935999699999998E-4</c:v>
                </c:pt>
                <c:pt idx="6396" formatCode="General">
                  <c:v>4.3943999699999999E-4</c:v>
                </c:pt>
                <c:pt idx="6397" formatCode="General">
                  <c:v>4.3951999700000001E-4</c:v>
                </c:pt>
                <c:pt idx="6398" formatCode="General">
                  <c:v>4.3959999700000002E-4</c:v>
                </c:pt>
                <c:pt idx="6399" formatCode="General">
                  <c:v>4.3967999699999998E-4</c:v>
                </c:pt>
                <c:pt idx="6400" formatCode="General">
                  <c:v>4.3975999699999999E-4</c:v>
                </c:pt>
                <c:pt idx="6401" formatCode="General">
                  <c:v>4.39839997E-4</c:v>
                </c:pt>
                <c:pt idx="6402" formatCode="General">
                  <c:v>4.3991999700000001E-4</c:v>
                </c:pt>
                <c:pt idx="6403" formatCode="General">
                  <c:v>4.3999999699999997E-4</c:v>
                </c:pt>
                <c:pt idx="6404" formatCode="General">
                  <c:v>4.4007999699999999E-4</c:v>
                </c:pt>
                <c:pt idx="6405" formatCode="General">
                  <c:v>4.40159997E-4</c:v>
                </c:pt>
                <c:pt idx="6406" formatCode="General">
                  <c:v>4.4023999700000001E-4</c:v>
                </c:pt>
                <c:pt idx="6407" formatCode="General">
                  <c:v>4.4031999700000002E-4</c:v>
                </c:pt>
                <c:pt idx="6408" formatCode="General">
                  <c:v>4.4039999699999998E-4</c:v>
                </c:pt>
                <c:pt idx="6409" formatCode="General">
                  <c:v>4.40479997E-4</c:v>
                </c:pt>
                <c:pt idx="6410" formatCode="General">
                  <c:v>4.4055999700000001E-4</c:v>
                </c:pt>
                <c:pt idx="6411" formatCode="General">
                  <c:v>4.4063999700000002E-4</c:v>
                </c:pt>
                <c:pt idx="6412" formatCode="General">
                  <c:v>4.4071999699999998E-4</c:v>
                </c:pt>
                <c:pt idx="6413" formatCode="General">
                  <c:v>4.4079999699999999E-4</c:v>
                </c:pt>
                <c:pt idx="6414" formatCode="General">
                  <c:v>4.4087999700000001E-4</c:v>
                </c:pt>
                <c:pt idx="6415" formatCode="General">
                  <c:v>4.4095999700000002E-4</c:v>
                </c:pt>
                <c:pt idx="6416" formatCode="General">
                  <c:v>4.4103999699999998E-4</c:v>
                </c:pt>
                <c:pt idx="6417" formatCode="General">
                  <c:v>4.4111999699999999E-4</c:v>
                </c:pt>
                <c:pt idx="6418" formatCode="General">
                  <c:v>4.41199997E-4</c:v>
                </c:pt>
                <c:pt idx="6419" formatCode="General">
                  <c:v>4.4127999700000002E-4</c:v>
                </c:pt>
                <c:pt idx="6420" formatCode="General">
                  <c:v>4.4135999699999997E-4</c:v>
                </c:pt>
                <c:pt idx="6421" formatCode="General">
                  <c:v>4.4143999699999999E-4</c:v>
                </c:pt>
                <c:pt idx="6422" formatCode="General">
                  <c:v>4.41519997E-4</c:v>
                </c:pt>
                <c:pt idx="6423" formatCode="General">
                  <c:v>4.4159999700000001E-4</c:v>
                </c:pt>
                <c:pt idx="6424" formatCode="General">
                  <c:v>4.4167999700000003E-4</c:v>
                </c:pt>
                <c:pt idx="6425" formatCode="General">
                  <c:v>4.4175999699999998E-4</c:v>
                </c:pt>
                <c:pt idx="6426" formatCode="General">
                  <c:v>4.41839997E-4</c:v>
                </c:pt>
                <c:pt idx="6427" formatCode="General">
                  <c:v>4.4191999700000001E-4</c:v>
                </c:pt>
                <c:pt idx="6428" formatCode="General">
                  <c:v>4.4199999700000002E-4</c:v>
                </c:pt>
                <c:pt idx="6429" formatCode="General">
                  <c:v>4.4207999699999998E-4</c:v>
                </c:pt>
                <c:pt idx="6430" formatCode="General">
                  <c:v>4.4215999699999999E-4</c:v>
                </c:pt>
                <c:pt idx="6431" formatCode="General">
                  <c:v>4.4223999700000001E-4</c:v>
                </c:pt>
                <c:pt idx="6432" formatCode="General">
                  <c:v>4.4231999700000002E-4</c:v>
                </c:pt>
                <c:pt idx="6433" formatCode="General">
                  <c:v>4.4239999699999998E-4</c:v>
                </c:pt>
                <c:pt idx="6434" formatCode="General">
                  <c:v>4.4247999699999999E-4</c:v>
                </c:pt>
                <c:pt idx="6435" formatCode="General">
                  <c:v>4.42559997E-4</c:v>
                </c:pt>
                <c:pt idx="6436" formatCode="General">
                  <c:v>4.4263999700000002E-4</c:v>
                </c:pt>
                <c:pt idx="6437" formatCode="General">
                  <c:v>4.4271999699999997E-4</c:v>
                </c:pt>
                <c:pt idx="6438" formatCode="General">
                  <c:v>4.4279999699999999E-4</c:v>
                </c:pt>
                <c:pt idx="6439" formatCode="General">
                  <c:v>4.42879997E-4</c:v>
                </c:pt>
                <c:pt idx="6440" formatCode="General">
                  <c:v>4.4295999700000001E-4</c:v>
                </c:pt>
                <c:pt idx="6441" formatCode="General">
                  <c:v>4.4303999700000003E-4</c:v>
                </c:pt>
                <c:pt idx="6442" formatCode="General">
                  <c:v>4.4311999699999998E-4</c:v>
                </c:pt>
                <c:pt idx="6443" formatCode="General">
                  <c:v>4.43199997E-4</c:v>
                </c:pt>
                <c:pt idx="6444" formatCode="General">
                  <c:v>4.4327999700000001E-4</c:v>
                </c:pt>
                <c:pt idx="6445" formatCode="General">
                  <c:v>4.4335999700000002E-4</c:v>
                </c:pt>
                <c:pt idx="6446" formatCode="General">
                  <c:v>4.4343999699999998E-4</c:v>
                </c:pt>
                <c:pt idx="6447" formatCode="General">
                  <c:v>4.4351999699999999E-4</c:v>
                </c:pt>
                <c:pt idx="6448" formatCode="General">
                  <c:v>4.4359999700000001E-4</c:v>
                </c:pt>
                <c:pt idx="6449" formatCode="General">
                  <c:v>4.4367999700000002E-4</c:v>
                </c:pt>
                <c:pt idx="6450" formatCode="General">
                  <c:v>4.4375999699999998E-4</c:v>
                </c:pt>
                <c:pt idx="6451" formatCode="General">
                  <c:v>4.4383999699999999E-4</c:v>
                </c:pt>
                <c:pt idx="6452" formatCode="General">
                  <c:v>4.43919997E-4</c:v>
                </c:pt>
                <c:pt idx="6453" formatCode="General">
                  <c:v>4.4399999700000002E-4</c:v>
                </c:pt>
                <c:pt idx="6454" formatCode="General">
                  <c:v>4.4407999699999998E-4</c:v>
                </c:pt>
                <c:pt idx="6455" formatCode="General">
                  <c:v>4.4415999699999999E-4</c:v>
                </c:pt>
                <c:pt idx="6456" formatCode="General">
                  <c:v>4.44239997E-4</c:v>
                </c:pt>
                <c:pt idx="6457" formatCode="General">
                  <c:v>4.4431999700000001E-4</c:v>
                </c:pt>
                <c:pt idx="6458" formatCode="General">
                  <c:v>4.4439999700000003E-4</c:v>
                </c:pt>
                <c:pt idx="6459" formatCode="General">
                  <c:v>4.4447999699999998E-4</c:v>
                </c:pt>
                <c:pt idx="6460" formatCode="General">
                  <c:v>4.44559997E-4</c:v>
                </c:pt>
                <c:pt idx="6461" formatCode="General">
                  <c:v>4.4463999700000001E-4</c:v>
                </c:pt>
                <c:pt idx="6462" formatCode="General">
                  <c:v>4.4471999700000002E-4</c:v>
                </c:pt>
                <c:pt idx="6463" formatCode="General">
                  <c:v>4.4479999699999998E-4</c:v>
                </c:pt>
                <c:pt idx="6464" formatCode="General">
                  <c:v>4.4487999699999999E-4</c:v>
                </c:pt>
                <c:pt idx="6465" formatCode="General">
                  <c:v>4.4495999700000001E-4</c:v>
                </c:pt>
                <c:pt idx="6466" formatCode="General">
                  <c:v>4.4503999700000002E-4</c:v>
                </c:pt>
                <c:pt idx="6467" formatCode="General">
                  <c:v>4.4511999699999998E-4</c:v>
                </c:pt>
                <c:pt idx="6468" formatCode="General">
                  <c:v>4.4519999699999999E-4</c:v>
                </c:pt>
                <c:pt idx="6469" formatCode="General">
                  <c:v>4.45279997E-4</c:v>
                </c:pt>
                <c:pt idx="6470" formatCode="General">
                  <c:v>4.4535999700000002E-4</c:v>
                </c:pt>
                <c:pt idx="6471" formatCode="General">
                  <c:v>4.4543999699999998E-4</c:v>
                </c:pt>
                <c:pt idx="6472" formatCode="General">
                  <c:v>4.4551999699999999E-4</c:v>
                </c:pt>
                <c:pt idx="6473" formatCode="General">
                  <c:v>4.45599997E-4</c:v>
                </c:pt>
                <c:pt idx="6474" formatCode="General">
                  <c:v>4.4567999700000001E-4</c:v>
                </c:pt>
                <c:pt idx="6475" formatCode="General">
                  <c:v>4.4575999700000003E-4</c:v>
                </c:pt>
                <c:pt idx="6476" formatCode="General">
                  <c:v>4.4583999699999999E-4</c:v>
                </c:pt>
                <c:pt idx="6477" formatCode="General">
                  <c:v>4.45919997E-4</c:v>
                </c:pt>
                <c:pt idx="6478" formatCode="General">
                  <c:v>4.4599999700000001E-4</c:v>
                </c:pt>
                <c:pt idx="6479" formatCode="General">
                  <c:v>4.4607999700000002E-4</c:v>
                </c:pt>
                <c:pt idx="6480" formatCode="General">
                  <c:v>4.4615999699999998E-4</c:v>
                </c:pt>
                <c:pt idx="6481" formatCode="General">
                  <c:v>4.46239997E-4</c:v>
                </c:pt>
                <c:pt idx="6482" formatCode="General">
                  <c:v>4.4631999700000001E-4</c:v>
                </c:pt>
                <c:pt idx="6483" formatCode="General">
                  <c:v>4.4639999700000002E-4</c:v>
                </c:pt>
                <c:pt idx="6484" formatCode="General">
                  <c:v>4.4647999699999998E-4</c:v>
                </c:pt>
                <c:pt idx="6485" formatCode="General">
                  <c:v>4.4655999699999999E-4</c:v>
                </c:pt>
                <c:pt idx="6486" formatCode="General">
                  <c:v>4.46639997E-4</c:v>
                </c:pt>
                <c:pt idx="6487" formatCode="General">
                  <c:v>4.4671999700000002E-4</c:v>
                </c:pt>
                <c:pt idx="6488" formatCode="General">
                  <c:v>4.4679999699999998E-4</c:v>
                </c:pt>
                <c:pt idx="6489" formatCode="General">
                  <c:v>4.4687999699999999E-4</c:v>
                </c:pt>
                <c:pt idx="6490" formatCode="General">
                  <c:v>4.46959997E-4</c:v>
                </c:pt>
                <c:pt idx="6491" formatCode="General">
                  <c:v>4.4703999700000001E-4</c:v>
                </c:pt>
                <c:pt idx="6492" formatCode="General">
                  <c:v>4.4711999699999997E-4</c:v>
                </c:pt>
                <c:pt idx="6493" formatCode="General">
                  <c:v>4.4719999699999999E-4</c:v>
                </c:pt>
                <c:pt idx="6494" formatCode="General">
                  <c:v>4.47279997E-4</c:v>
                </c:pt>
                <c:pt idx="6495" formatCode="General">
                  <c:v>4.4735999700000001E-4</c:v>
                </c:pt>
                <c:pt idx="6496" formatCode="General">
                  <c:v>4.4743999700000002E-4</c:v>
                </c:pt>
                <c:pt idx="6497" formatCode="General">
                  <c:v>4.4751999699999998E-4</c:v>
                </c:pt>
                <c:pt idx="6498" formatCode="General">
                  <c:v>4.47599997E-4</c:v>
                </c:pt>
                <c:pt idx="6499" formatCode="General">
                  <c:v>4.4767999700000001E-4</c:v>
                </c:pt>
                <c:pt idx="6500" formatCode="General">
                  <c:v>4.4775999700000002E-4</c:v>
                </c:pt>
                <c:pt idx="6501" formatCode="General">
                  <c:v>4.4783999699999998E-4</c:v>
                </c:pt>
                <c:pt idx="6502" formatCode="General">
                  <c:v>4.4791999699999999E-4</c:v>
                </c:pt>
                <c:pt idx="6503" formatCode="General">
                  <c:v>4.4799999700000001E-4</c:v>
                </c:pt>
                <c:pt idx="6504" formatCode="General">
                  <c:v>4.4807999700000002E-4</c:v>
                </c:pt>
                <c:pt idx="6505" formatCode="General">
                  <c:v>4.4815999699999998E-4</c:v>
                </c:pt>
                <c:pt idx="6506" formatCode="General">
                  <c:v>4.4823999699999999E-4</c:v>
                </c:pt>
                <c:pt idx="6507" formatCode="General">
                  <c:v>4.48319997E-4</c:v>
                </c:pt>
                <c:pt idx="6508" formatCode="General">
                  <c:v>4.4839999700000001E-4</c:v>
                </c:pt>
                <c:pt idx="6509" formatCode="General">
                  <c:v>4.4847999699999997E-4</c:v>
                </c:pt>
                <c:pt idx="6510" formatCode="General">
                  <c:v>4.4855999699999999E-4</c:v>
                </c:pt>
                <c:pt idx="6511" formatCode="General">
                  <c:v>4.48639997E-4</c:v>
                </c:pt>
                <c:pt idx="6512" formatCode="General">
                  <c:v>4.4871999700000001E-4</c:v>
                </c:pt>
                <c:pt idx="6513" formatCode="General">
                  <c:v>4.4879999700000002E-4</c:v>
                </c:pt>
                <c:pt idx="6514" formatCode="General">
                  <c:v>4.4887999699999998E-4</c:v>
                </c:pt>
                <c:pt idx="6515" formatCode="General">
                  <c:v>4.48959997E-4</c:v>
                </c:pt>
                <c:pt idx="6516" formatCode="General">
                  <c:v>4.4903999700000001E-4</c:v>
                </c:pt>
                <c:pt idx="6517" formatCode="General">
                  <c:v>4.4911999700000002E-4</c:v>
                </c:pt>
                <c:pt idx="6518" formatCode="General">
                  <c:v>4.4919999699999998E-4</c:v>
                </c:pt>
                <c:pt idx="6519" formatCode="General">
                  <c:v>4.4927999699999999E-4</c:v>
                </c:pt>
                <c:pt idx="6520" formatCode="General">
                  <c:v>4.4935999700000001E-4</c:v>
                </c:pt>
                <c:pt idx="6521" formatCode="General">
                  <c:v>4.4943999700000002E-4</c:v>
                </c:pt>
                <c:pt idx="6522" formatCode="General">
                  <c:v>4.4951999699999998E-4</c:v>
                </c:pt>
                <c:pt idx="6523" formatCode="General">
                  <c:v>4.4959999699999999E-4</c:v>
                </c:pt>
                <c:pt idx="6524" formatCode="General">
                  <c:v>4.49679997E-4</c:v>
                </c:pt>
                <c:pt idx="6525" formatCode="General">
                  <c:v>4.4975999700000002E-4</c:v>
                </c:pt>
                <c:pt idx="6526" formatCode="General">
                  <c:v>4.4983999699999997E-4</c:v>
                </c:pt>
                <c:pt idx="6527" formatCode="General">
                  <c:v>4.4991999699999999E-4</c:v>
                </c:pt>
                <c:pt idx="6528" formatCode="General">
                  <c:v>4.49999997E-4</c:v>
                </c:pt>
                <c:pt idx="6529" formatCode="General">
                  <c:v>4.5007999700000001E-4</c:v>
                </c:pt>
                <c:pt idx="6530" formatCode="General">
                  <c:v>4.5015999700000003E-4</c:v>
                </c:pt>
                <c:pt idx="6531" formatCode="General">
                  <c:v>4.5023999699999998E-4</c:v>
                </c:pt>
                <c:pt idx="6532" formatCode="General">
                  <c:v>4.50319997E-4</c:v>
                </c:pt>
                <c:pt idx="6533" formatCode="General">
                  <c:v>4.5039999700000001E-4</c:v>
                </c:pt>
                <c:pt idx="6534" formatCode="General">
                  <c:v>4.5047999700000002E-4</c:v>
                </c:pt>
                <c:pt idx="6535" formatCode="General">
                  <c:v>4.5055999699999998E-4</c:v>
                </c:pt>
                <c:pt idx="6536" formatCode="General">
                  <c:v>4.5063999699999999E-4</c:v>
                </c:pt>
                <c:pt idx="6537" formatCode="General">
                  <c:v>4.5071999700000001E-4</c:v>
                </c:pt>
                <c:pt idx="6538" formatCode="General">
                  <c:v>4.5079999700000002E-4</c:v>
                </c:pt>
                <c:pt idx="6539" formatCode="General">
                  <c:v>4.5087999699999998E-4</c:v>
                </c:pt>
                <c:pt idx="6540" formatCode="General">
                  <c:v>4.5095999699999999E-4</c:v>
                </c:pt>
                <c:pt idx="6541" formatCode="General">
                  <c:v>4.51039997E-4</c:v>
                </c:pt>
                <c:pt idx="6542" formatCode="General">
                  <c:v>4.5111999700000002E-4</c:v>
                </c:pt>
                <c:pt idx="6543" formatCode="General">
                  <c:v>4.5119999699999997E-4</c:v>
                </c:pt>
                <c:pt idx="6544" formatCode="General">
                  <c:v>4.5127999699999999E-4</c:v>
                </c:pt>
                <c:pt idx="6545" formatCode="General">
                  <c:v>4.51359997E-4</c:v>
                </c:pt>
                <c:pt idx="6546" formatCode="General">
                  <c:v>4.5143999700000001E-4</c:v>
                </c:pt>
                <c:pt idx="6547" formatCode="General">
                  <c:v>4.5151999700000003E-4</c:v>
                </c:pt>
                <c:pt idx="6548" formatCode="General">
                  <c:v>4.5159999699999998E-4</c:v>
                </c:pt>
                <c:pt idx="6549" formatCode="General">
                  <c:v>4.51679997E-4</c:v>
                </c:pt>
                <c:pt idx="6550" formatCode="General">
                  <c:v>4.5175999700000001E-4</c:v>
                </c:pt>
                <c:pt idx="6551" formatCode="General">
                  <c:v>4.5183999700000002E-4</c:v>
                </c:pt>
                <c:pt idx="6552" formatCode="General">
                  <c:v>4.5191999699999998E-4</c:v>
                </c:pt>
                <c:pt idx="6553" formatCode="General">
                  <c:v>4.5199999699999999E-4</c:v>
                </c:pt>
                <c:pt idx="6554" formatCode="General">
                  <c:v>4.5207999700000001E-4</c:v>
                </c:pt>
                <c:pt idx="6555" formatCode="General">
                  <c:v>4.5215999700000002E-4</c:v>
                </c:pt>
                <c:pt idx="6556" formatCode="General">
                  <c:v>4.5223999699999998E-4</c:v>
                </c:pt>
                <c:pt idx="6557" formatCode="General">
                  <c:v>4.5231999699999999E-4</c:v>
                </c:pt>
                <c:pt idx="6558" formatCode="General">
                  <c:v>4.52399997E-4</c:v>
                </c:pt>
                <c:pt idx="6559" formatCode="General">
                  <c:v>4.5247999700000002E-4</c:v>
                </c:pt>
                <c:pt idx="6560" formatCode="General">
                  <c:v>4.5255999699999998E-4</c:v>
                </c:pt>
                <c:pt idx="6561" formatCode="General">
                  <c:v>4.5263999699999999E-4</c:v>
                </c:pt>
                <c:pt idx="6562" formatCode="General">
                  <c:v>4.52719997E-4</c:v>
                </c:pt>
                <c:pt idx="6563" formatCode="General">
                  <c:v>4.5279999700000001E-4</c:v>
                </c:pt>
                <c:pt idx="6564" formatCode="General">
                  <c:v>4.5287999700000003E-4</c:v>
                </c:pt>
                <c:pt idx="6565" formatCode="General">
                  <c:v>4.5295999699999998E-4</c:v>
                </c:pt>
                <c:pt idx="6566" formatCode="General">
                  <c:v>4.53039997E-4</c:v>
                </c:pt>
                <c:pt idx="6567" formatCode="General">
                  <c:v>4.5311999700000001E-4</c:v>
                </c:pt>
                <c:pt idx="6568" formatCode="General">
                  <c:v>4.5319999700000002E-4</c:v>
                </c:pt>
                <c:pt idx="6569" formatCode="General">
                  <c:v>4.5327999699999998E-4</c:v>
                </c:pt>
                <c:pt idx="6570" formatCode="General">
                  <c:v>4.5335999699999999E-4</c:v>
                </c:pt>
                <c:pt idx="6571" formatCode="General">
                  <c:v>4.5343999700000001E-4</c:v>
                </c:pt>
                <c:pt idx="6572" formatCode="General">
                  <c:v>4.5351999700000002E-4</c:v>
                </c:pt>
                <c:pt idx="6573" formatCode="General">
                  <c:v>4.5359999699999998E-4</c:v>
                </c:pt>
                <c:pt idx="6574" formatCode="General">
                  <c:v>4.5367999699999999E-4</c:v>
                </c:pt>
                <c:pt idx="6575" formatCode="General">
                  <c:v>4.53759997E-4</c:v>
                </c:pt>
                <c:pt idx="6576" formatCode="General">
                  <c:v>4.5383999700000002E-4</c:v>
                </c:pt>
                <c:pt idx="6577" formatCode="General">
                  <c:v>4.5391999699999998E-4</c:v>
                </c:pt>
                <c:pt idx="6578" formatCode="General">
                  <c:v>4.5399999699999999E-4</c:v>
                </c:pt>
                <c:pt idx="6579" formatCode="General">
                  <c:v>4.54079997E-4</c:v>
                </c:pt>
                <c:pt idx="6580" formatCode="General">
                  <c:v>4.5415999700000001E-4</c:v>
                </c:pt>
                <c:pt idx="6581" formatCode="General">
                  <c:v>4.5423999700000003E-4</c:v>
                </c:pt>
                <c:pt idx="6582" formatCode="General">
                  <c:v>4.5431999699999999E-4</c:v>
                </c:pt>
                <c:pt idx="6583" formatCode="General">
                  <c:v>4.54399997E-4</c:v>
                </c:pt>
                <c:pt idx="6584" formatCode="General">
                  <c:v>4.5447999700000001E-4</c:v>
                </c:pt>
                <c:pt idx="6585" formatCode="General">
                  <c:v>4.5455999700000002E-4</c:v>
                </c:pt>
                <c:pt idx="6586" formatCode="General">
                  <c:v>4.5463999699999998E-4</c:v>
                </c:pt>
                <c:pt idx="6587" formatCode="General">
                  <c:v>4.54719997E-4</c:v>
                </c:pt>
                <c:pt idx="6588" formatCode="General">
                  <c:v>4.5479999700000001E-4</c:v>
                </c:pt>
                <c:pt idx="6589" formatCode="General">
                  <c:v>4.5487999700000002E-4</c:v>
                </c:pt>
                <c:pt idx="6590" formatCode="General">
                  <c:v>4.5495999699999998E-4</c:v>
                </c:pt>
                <c:pt idx="6591" formatCode="General">
                  <c:v>4.5503999699999999E-4</c:v>
                </c:pt>
                <c:pt idx="6592" formatCode="General">
                  <c:v>4.55119997E-4</c:v>
                </c:pt>
                <c:pt idx="6593" formatCode="General">
                  <c:v>4.5519999700000002E-4</c:v>
                </c:pt>
                <c:pt idx="6594" formatCode="General">
                  <c:v>4.5527999699999998E-4</c:v>
                </c:pt>
                <c:pt idx="6595" formatCode="General">
                  <c:v>4.5535999699999999E-4</c:v>
                </c:pt>
                <c:pt idx="6596" formatCode="General">
                  <c:v>4.55439997E-4</c:v>
                </c:pt>
                <c:pt idx="6597" formatCode="General">
                  <c:v>4.5551999700000001E-4</c:v>
                </c:pt>
                <c:pt idx="6598" formatCode="General">
                  <c:v>4.5559999699999997E-4</c:v>
                </c:pt>
                <c:pt idx="6599" formatCode="General">
                  <c:v>4.5567999699999999E-4</c:v>
                </c:pt>
                <c:pt idx="6600" formatCode="General">
                  <c:v>4.55759997E-4</c:v>
                </c:pt>
                <c:pt idx="6601" formatCode="General">
                  <c:v>4.5583999700000001E-4</c:v>
                </c:pt>
                <c:pt idx="6602" formatCode="General">
                  <c:v>4.5591999700000002E-4</c:v>
                </c:pt>
                <c:pt idx="6603" formatCode="General">
                  <c:v>4.5599999699999998E-4</c:v>
                </c:pt>
                <c:pt idx="6604" formatCode="General">
                  <c:v>4.56079997E-4</c:v>
                </c:pt>
                <c:pt idx="6605" formatCode="General">
                  <c:v>4.5615999700000001E-4</c:v>
                </c:pt>
                <c:pt idx="6606" formatCode="General">
                  <c:v>4.5623999700000002E-4</c:v>
                </c:pt>
                <c:pt idx="6607" formatCode="General">
                  <c:v>4.5631999699999998E-4</c:v>
                </c:pt>
                <c:pt idx="6608" formatCode="General">
                  <c:v>4.5639999699999999E-4</c:v>
                </c:pt>
                <c:pt idx="6609" formatCode="General">
                  <c:v>4.5647999700000001E-4</c:v>
                </c:pt>
                <c:pt idx="6610" formatCode="General">
                  <c:v>4.5655999700000002E-4</c:v>
                </c:pt>
                <c:pt idx="6611" formatCode="General">
                  <c:v>4.5663999699999998E-4</c:v>
                </c:pt>
                <c:pt idx="6612" formatCode="General">
                  <c:v>4.5671999699999999E-4</c:v>
                </c:pt>
                <c:pt idx="6613" formatCode="General">
                  <c:v>4.56799997E-4</c:v>
                </c:pt>
                <c:pt idx="6614" formatCode="General">
                  <c:v>4.5687999700000002E-4</c:v>
                </c:pt>
                <c:pt idx="6615" formatCode="General">
                  <c:v>4.5695999699999997E-4</c:v>
                </c:pt>
                <c:pt idx="6616" formatCode="General">
                  <c:v>4.5703999699999999E-4</c:v>
                </c:pt>
                <c:pt idx="6617" formatCode="General">
                  <c:v>4.57119997E-4</c:v>
                </c:pt>
                <c:pt idx="6618" formatCode="General">
                  <c:v>4.5719999700000001E-4</c:v>
                </c:pt>
                <c:pt idx="6619" formatCode="General">
                  <c:v>4.5727999700000002E-4</c:v>
                </c:pt>
                <c:pt idx="6620" formatCode="General">
                  <c:v>4.5735999699999998E-4</c:v>
                </c:pt>
                <c:pt idx="6621" formatCode="General">
                  <c:v>4.57439997E-4</c:v>
                </c:pt>
                <c:pt idx="6622" formatCode="General">
                  <c:v>4.5751999700000001E-4</c:v>
                </c:pt>
                <c:pt idx="6623" formatCode="General">
                  <c:v>4.5759999700000002E-4</c:v>
                </c:pt>
                <c:pt idx="6624" formatCode="General">
                  <c:v>4.5767999699999998E-4</c:v>
                </c:pt>
                <c:pt idx="6625" formatCode="General">
                  <c:v>4.5775999699999999E-4</c:v>
                </c:pt>
                <c:pt idx="6626" formatCode="General">
                  <c:v>4.5783999700000001E-4</c:v>
                </c:pt>
                <c:pt idx="6627" formatCode="General">
                  <c:v>4.5791999700000002E-4</c:v>
                </c:pt>
                <c:pt idx="6628" formatCode="General">
                  <c:v>4.5799999699999998E-4</c:v>
                </c:pt>
                <c:pt idx="6629" formatCode="General">
                  <c:v>4.5807999699999999E-4</c:v>
                </c:pt>
                <c:pt idx="6630" formatCode="General">
                  <c:v>4.58159997E-4</c:v>
                </c:pt>
                <c:pt idx="6631" formatCode="General">
                  <c:v>4.5823999700000002E-4</c:v>
                </c:pt>
                <c:pt idx="6632" formatCode="General">
                  <c:v>4.5831999699999997E-4</c:v>
                </c:pt>
                <c:pt idx="6633" formatCode="General">
                  <c:v>4.5839999699999999E-4</c:v>
                </c:pt>
                <c:pt idx="6634" formatCode="General">
                  <c:v>4.58479997E-4</c:v>
                </c:pt>
                <c:pt idx="6635" formatCode="General">
                  <c:v>4.5855999700000001E-4</c:v>
                </c:pt>
                <c:pt idx="6636" formatCode="General">
                  <c:v>4.5863999700000003E-4</c:v>
                </c:pt>
                <c:pt idx="6637" formatCode="General">
                  <c:v>4.5871999699999998E-4</c:v>
                </c:pt>
                <c:pt idx="6638" formatCode="General">
                  <c:v>4.58799997E-4</c:v>
                </c:pt>
                <c:pt idx="6639" formatCode="General">
                  <c:v>4.5887999700000001E-4</c:v>
                </c:pt>
                <c:pt idx="6640" formatCode="General">
                  <c:v>4.5895999700000002E-4</c:v>
                </c:pt>
                <c:pt idx="6641" formatCode="General">
                  <c:v>4.5903999699999998E-4</c:v>
                </c:pt>
                <c:pt idx="6642" formatCode="General">
                  <c:v>4.5911999699999999E-4</c:v>
                </c:pt>
                <c:pt idx="6643" formatCode="General">
                  <c:v>4.5919999700000001E-4</c:v>
                </c:pt>
                <c:pt idx="6644" formatCode="General">
                  <c:v>4.5927999700000002E-4</c:v>
                </c:pt>
                <c:pt idx="6645" formatCode="General">
                  <c:v>4.5935999699999998E-4</c:v>
                </c:pt>
                <c:pt idx="6646" formatCode="General">
                  <c:v>4.5943999699999999E-4</c:v>
                </c:pt>
                <c:pt idx="6647" formatCode="General">
                  <c:v>4.59519997E-4</c:v>
                </c:pt>
                <c:pt idx="6648" formatCode="General">
                  <c:v>4.5959999700000002E-4</c:v>
                </c:pt>
                <c:pt idx="6649" formatCode="General">
                  <c:v>4.5967999699999997E-4</c:v>
                </c:pt>
                <c:pt idx="6650" formatCode="General">
                  <c:v>4.5975999699999999E-4</c:v>
                </c:pt>
                <c:pt idx="6651" formatCode="General">
                  <c:v>4.59839997E-4</c:v>
                </c:pt>
                <c:pt idx="6652" formatCode="General">
                  <c:v>4.5991999700000001E-4</c:v>
                </c:pt>
                <c:pt idx="6653" formatCode="General">
                  <c:v>4.5999999700000003E-4</c:v>
                </c:pt>
                <c:pt idx="6654" formatCode="General">
                  <c:v>4.6007999699999998E-4</c:v>
                </c:pt>
                <c:pt idx="6655" formatCode="General">
                  <c:v>4.60159997E-4</c:v>
                </c:pt>
                <c:pt idx="6656" formatCode="General">
                  <c:v>4.6023999700000001E-4</c:v>
                </c:pt>
                <c:pt idx="6657" formatCode="General">
                  <c:v>4.6031999700000002E-4</c:v>
                </c:pt>
                <c:pt idx="6658" formatCode="General">
                  <c:v>4.6039999699999998E-4</c:v>
                </c:pt>
                <c:pt idx="6659" formatCode="General">
                  <c:v>4.6047999699999999E-4</c:v>
                </c:pt>
                <c:pt idx="6660" formatCode="General">
                  <c:v>4.6055999700000001E-4</c:v>
                </c:pt>
                <c:pt idx="6661" formatCode="General">
                  <c:v>4.6063999700000002E-4</c:v>
                </c:pt>
                <c:pt idx="6662" formatCode="General">
                  <c:v>4.6071999699999998E-4</c:v>
                </c:pt>
                <c:pt idx="6663" formatCode="General">
                  <c:v>4.6079999699999999E-4</c:v>
                </c:pt>
                <c:pt idx="6664" formatCode="General">
                  <c:v>4.60879997E-4</c:v>
                </c:pt>
                <c:pt idx="6665" formatCode="General">
                  <c:v>4.6095999700000002E-4</c:v>
                </c:pt>
                <c:pt idx="6666" formatCode="General">
                  <c:v>4.6103999699999998E-4</c:v>
                </c:pt>
                <c:pt idx="6667" formatCode="General">
                  <c:v>4.6111999699999999E-4</c:v>
                </c:pt>
                <c:pt idx="6668" formatCode="General">
                  <c:v>4.61199997E-4</c:v>
                </c:pt>
                <c:pt idx="6669" formatCode="General">
                  <c:v>4.6127999700000001E-4</c:v>
                </c:pt>
                <c:pt idx="6670" formatCode="General">
                  <c:v>4.6135999700000003E-4</c:v>
                </c:pt>
                <c:pt idx="6671" formatCode="General">
                  <c:v>4.6143999699999999E-4</c:v>
                </c:pt>
                <c:pt idx="6672" formatCode="General">
                  <c:v>4.61519997E-4</c:v>
                </c:pt>
                <c:pt idx="6673" formatCode="General">
                  <c:v>4.6159999700000001E-4</c:v>
                </c:pt>
                <c:pt idx="6674" formatCode="General">
                  <c:v>4.6167999700000002E-4</c:v>
                </c:pt>
                <c:pt idx="6675" formatCode="General">
                  <c:v>4.6175999699999998E-4</c:v>
                </c:pt>
                <c:pt idx="6676" formatCode="General">
                  <c:v>4.6183999699999999E-4</c:v>
                </c:pt>
                <c:pt idx="6677" formatCode="General">
                  <c:v>4.6191999700000001E-4</c:v>
                </c:pt>
                <c:pt idx="6678" formatCode="General">
                  <c:v>4.6199999700000002E-4</c:v>
                </c:pt>
                <c:pt idx="6679" formatCode="General">
                  <c:v>4.6207999699999998E-4</c:v>
                </c:pt>
                <c:pt idx="6680" formatCode="General">
                  <c:v>4.6215999699999999E-4</c:v>
                </c:pt>
                <c:pt idx="6681" formatCode="General">
                  <c:v>4.62239997E-4</c:v>
                </c:pt>
                <c:pt idx="6682" formatCode="General">
                  <c:v>4.6231999700000002E-4</c:v>
                </c:pt>
                <c:pt idx="6683" formatCode="General">
                  <c:v>4.6239999699999998E-4</c:v>
                </c:pt>
                <c:pt idx="6684" formatCode="General">
                  <c:v>4.6247999699999999E-4</c:v>
                </c:pt>
                <c:pt idx="6685" formatCode="General">
                  <c:v>4.62559997E-4</c:v>
                </c:pt>
                <c:pt idx="6686" formatCode="General">
                  <c:v>4.6263999700000001E-4</c:v>
                </c:pt>
                <c:pt idx="6687" formatCode="General">
                  <c:v>4.6271999700000003E-4</c:v>
                </c:pt>
                <c:pt idx="6688" formatCode="General">
                  <c:v>4.6279999699999999E-4</c:v>
                </c:pt>
                <c:pt idx="6689" formatCode="General">
                  <c:v>4.62879997E-4</c:v>
                </c:pt>
                <c:pt idx="6690" formatCode="General">
                  <c:v>4.6295999700000001E-4</c:v>
                </c:pt>
                <c:pt idx="6691" formatCode="General">
                  <c:v>4.6303999700000002E-4</c:v>
                </c:pt>
                <c:pt idx="6692" formatCode="General">
                  <c:v>4.6311999699999998E-4</c:v>
                </c:pt>
                <c:pt idx="6693" formatCode="General">
                  <c:v>4.63199997E-4</c:v>
                </c:pt>
                <c:pt idx="6694" formatCode="General">
                  <c:v>4.6327999700000001E-4</c:v>
                </c:pt>
                <c:pt idx="6695" formatCode="General">
                  <c:v>4.6335999700000002E-4</c:v>
                </c:pt>
                <c:pt idx="6696" formatCode="General">
                  <c:v>4.6343999699999998E-4</c:v>
                </c:pt>
                <c:pt idx="6697" formatCode="General">
                  <c:v>4.6351999699999999E-4</c:v>
                </c:pt>
                <c:pt idx="6698" formatCode="General">
                  <c:v>4.63599997E-4</c:v>
                </c:pt>
                <c:pt idx="6699" formatCode="General">
                  <c:v>4.6367999700000002E-4</c:v>
                </c:pt>
                <c:pt idx="6700" formatCode="General">
                  <c:v>4.6375999699999998E-4</c:v>
                </c:pt>
                <c:pt idx="6701" formatCode="General">
                  <c:v>4.6383999699999999E-4</c:v>
                </c:pt>
                <c:pt idx="6702" formatCode="General">
                  <c:v>4.63919997E-4</c:v>
                </c:pt>
                <c:pt idx="6703" formatCode="General">
                  <c:v>4.6399999700000001E-4</c:v>
                </c:pt>
                <c:pt idx="6704" formatCode="General">
                  <c:v>4.6407999699999997E-4</c:v>
                </c:pt>
                <c:pt idx="6705" formatCode="General">
                  <c:v>4.6415999699999999E-4</c:v>
                </c:pt>
                <c:pt idx="6706" formatCode="General">
                  <c:v>4.64239997E-4</c:v>
                </c:pt>
                <c:pt idx="6707" formatCode="General">
                  <c:v>4.6431999700000001E-4</c:v>
                </c:pt>
                <c:pt idx="6708" formatCode="General">
                  <c:v>4.6439999700000002E-4</c:v>
                </c:pt>
                <c:pt idx="6709" formatCode="General">
                  <c:v>4.6447999699999998E-4</c:v>
                </c:pt>
                <c:pt idx="6710" formatCode="General">
                  <c:v>4.64559997E-4</c:v>
                </c:pt>
                <c:pt idx="6711" formatCode="General">
                  <c:v>4.6463999700000001E-4</c:v>
                </c:pt>
                <c:pt idx="6712" formatCode="General">
                  <c:v>4.6471999700000002E-4</c:v>
                </c:pt>
                <c:pt idx="6713" formatCode="General">
                  <c:v>4.6479999699999998E-4</c:v>
                </c:pt>
                <c:pt idx="6714" formatCode="General">
                  <c:v>4.6487999699999999E-4</c:v>
                </c:pt>
                <c:pt idx="6715" formatCode="General">
                  <c:v>4.6495999700000001E-4</c:v>
                </c:pt>
                <c:pt idx="6716" formatCode="General">
                  <c:v>4.6503999700000002E-4</c:v>
                </c:pt>
                <c:pt idx="6717" formatCode="General">
                  <c:v>4.6511999699999998E-4</c:v>
                </c:pt>
                <c:pt idx="6718" formatCode="General">
                  <c:v>4.6519999699999999E-4</c:v>
                </c:pt>
                <c:pt idx="6719" formatCode="General">
                  <c:v>4.65279997E-4</c:v>
                </c:pt>
                <c:pt idx="6720" formatCode="General">
                  <c:v>4.6535999700000002E-4</c:v>
                </c:pt>
                <c:pt idx="6721" formatCode="General">
                  <c:v>4.6543999699999997E-4</c:v>
                </c:pt>
                <c:pt idx="6722" formatCode="General">
                  <c:v>4.6551999699999999E-4</c:v>
                </c:pt>
                <c:pt idx="6723" formatCode="General">
                  <c:v>4.65599997E-4</c:v>
                </c:pt>
                <c:pt idx="6724" formatCode="General">
                  <c:v>4.6567999700000001E-4</c:v>
                </c:pt>
                <c:pt idx="6725" formatCode="General">
                  <c:v>4.6575999700000002E-4</c:v>
                </c:pt>
                <c:pt idx="6726" formatCode="General">
                  <c:v>4.6583999699999998E-4</c:v>
                </c:pt>
                <c:pt idx="6727" formatCode="General">
                  <c:v>4.65919997E-4</c:v>
                </c:pt>
                <c:pt idx="6728" formatCode="General">
                  <c:v>4.6599999700000001E-4</c:v>
                </c:pt>
                <c:pt idx="6729" formatCode="General">
                  <c:v>4.6607999700000002E-4</c:v>
                </c:pt>
                <c:pt idx="6730" formatCode="General">
                  <c:v>4.6615999699999998E-4</c:v>
                </c:pt>
                <c:pt idx="6731" formatCode="General">
                  <c:v>4.6623999699999999E-4</c:v>
                </c:pt>
                <c:pt idx="6732" formatCode="General">
                  <c:v>4.6631999700000001E-4</c:v>
                </c:pt>
                <c:pt idx="6733" formatCode="General">
                  <c:v>4.6639999700000002E-4</c:v>
                </c:pt>
                <c:pt idx="6734" formatCode="General">
                  <c:v>4.6647999699999998E-4</c:v>
                </c:pt>
                <c:pt idx="6735" formatCode="General">
                  <c:v>4.6655999699999999E-4</c:v>
                </c:pt>
                <c:pt idx="6736" formatCode="General">
                  <c:v>4.66639997E-4</c:v>
                </c:pt>
                <c:pt idx="6737" formatCode="General">
                  <c:v>4.6671999700000002E-4</c:v>
                </c:pt>
                <c:pt idx="6738" formatCode="General">
                  <c:v>4.6679999699999997E-4</c:v>
                </c:pt>
                <c:pt idx="6739" formatCode="General">
                  <c:v>4.6687999699999999E-4</c:v>
                </c:pt>
                <c:pt idx="6740" formatCode="General">
                  <c:v>4.66959997E-4</c:v>
                </c:pt>
                <c:pt idx="6741" formatCode="General">
                  <c:v>4.6703999700000001E-4</c:v>
                </c:pt>
                <c:pt idx="6742" formatCode="General">
                  <c:v>4.6711999700000003E-4</c:v>
                </c:pt>
                <c:pt idx="6743" formatCode="General">
                  <c:v>4.6719999699999998E-4</c:v>
                </c:pt>
                <c:pt idx="6744" formatCode="General">
                  <c:v>4.67279997E-4</c:v>
                </c:pt>
                <c:pt idx="6745" formatCode="General">
                  <c:v>4.6735999700000001E-4</c:v>
                </c:pt>
                <c:pt idx="6746" formatCode="General">
                  <c:v>4.6743999700000002E-4</c:v>
                </c:pt>
                <c:pt idx="6747" formatCode="General">
                  <c:v>4.6751999699999998E-4</c:v>
                </c:pt>
                <c:pt idx="6748" formatCode="General">
                  <c:v>4.6759999699999999E-4</c:v>
                </c:pt>
                <c:pt idx="6749" formatCode="General">
                  <c:v>4.6767999700000001E-4</c:v>
                </c:pt>
                <c:pt idx="6750" formatCode="General">
                  <c:v>4.6775999700000002E-4</c:v>
                </c:pt>
                <c:pt idx="6751" formatCode="General">
                  <c:v>4.6783999699999998E-4</c:v>
                </c:pt>
                <c:pt idx="6752" formatCode="General">
                  <c:v>4.6791999699999999E-4</c:v>
                </c:pt>
                <c:pt idx="6753" formatCode="General">
                  <c:v>4.67999997E-4</c:v>
                </c:pt>
                <c:pt idx="6754" formatCode="General">
                  <c:v>4.6807999700000002E-4</c:v>
                </c:pt>
                <c:pt idx="6755" formatCode="General">
                  <c:v>4.6815999699999997E-4</c:v>
                </c:pt>
                <c:pt idx="6756" formatCode="General">
                  <c:v>4.6823999699999999E-4</c:v>
                </c:pt>
                <c:pt idx="6757" formatCode="General">
                  <c:v>4.68319997E-4</c:v>
                </c:pt>
                <c:pt idx="6758" formatCode="General">
                  <c:v>4.6839999700000001E-4</c:v>
                </c:pt>
                <c:pt idx="6759" formatCode="General">
                  <c:v>4.6847999700000003E-4</c:v>
                </c:pt>
                <c:pt idx="6760" formatCode="General">
                  <c:v>4.6855999699999998E-4</c:v>
                </c:pt>
                <c:pt idx="6761" formatCode="General">
                  <c:v>4.68639997E-4</c:v>
                </c:pt>
                <c:pt idx="6762" formatCode="General">
                  <c:v>4.6871999700000001E-4</c:v>
                </c:pt>
                <c:pt idx="6763" formatCode="General">
                  <c:v>4.6879999700000002E-4</c:v>
                </c:pt>
                <c:pt idx="6764" formatCode="General">
                  <c:v>4.6887999699999998E-4</c:v>
                </c:pt>
                <c:pt idx="6765" formatCode="General">
                  <c:v>4.6895999699999999E-4</c:v>
                </c:pt>
                <c:pt idx="6766" formatCode="General">
                  <c:v>4.6903999700000001E-4</c:v>
                </c:pt>
                <c:pt idx="6767" formatCode="General">
                  <c:v>4.6911999700000002E-4</c:v>
                </c:pt>
                <c:pt idx="6768" formatCode="General">
                  <c:v>4.6919999699999998E-4</c:v>
                </c:pt>
                <c:pt idx="6769" formatCode="General">
                  <c:v>4.6927999699999999E-4</c:v>
                </c:pt>
                <c:pt idx="6770" formatCode="General">
                  <c:v>4.69359997E-4</c:v>
                </c:pt>
                <c:pt idx="6771" formatCode="General">
                  <c:v>4.6943999700000002E-4</c:v>
                </c:pt>
                <c:pt idx="6772" formatCode="General">
                  <c:v>4.6951999699999998E-4</c:v>
                </c:pt>
                <c:pt idx="6773" formatCode="General">
                  <c:v>4.6959999699999999E-4</c:v>
                </c:pt>
                <c:pt idx="6774" formatCode="General">
                  <c:v>4.69679997E-4</c:v>
                </c:pt>
                <c:pt idx="6775" formatCode="General">
                  <c:v>4.6975999700000001E-4</c:v>
                </c:pt>
                <c:pt idx="6776" formatCode="General">
                  <c:v>4.6983999700000003E-4</c:v>
                </c:pt>
                <c:pt idx="6777" formatCode="General">
                  <c:v>4.6991999699999999E-4</c:v>
                </c:pt>
                <c:pt idx="6778" formatCode="General">
                  <c:v>4.69999997E-4</c:v>
                </c:pt>
                <c:pt idx="6779" formatCode="General">
                  <c:v>4.7007999700000001E-4</c:v>
                </c:pt>
                <c:pt idx="6780" formatCode="General">
                  <c:v>4.7015999700000002E-4</c:v>
                </c:pt>
                <c:pt idx="6781" formatCode="General">
                  <c:v>4.7023999699999998E-4</c:v>
                </c:pt>
                <c:pt idx="6782" formatCode="General">
                  <c:v>4.7031999699999999E-4</c:v>
                </c:pt>
                <c:pt idx="6783" formatCode="General">
                  <c:v>4.7039999700000001E-4</c:v>
                </c:pt>
                <c:pt idx="6784" formatCode="General">
                  <c:v>4.7047999700000002E-4</c:v>
                </c:pt>
                <c:pt idx="6785" formatCode="General">
                  <c:v>4.7055999699999998E-4</c:v>
                </c:pt>
                <c:pt idx="6786" formatCode="General">
                  <c:v>4.7063999699999999E-4</c:v>
                </c:pt>
                <c:pt idx="6787" formatCode="General">
                  <c:v>4.70719997E-4</c:v>
                </c:pt>
                <c:pt idx="6788" formatCode="General">
                  <c:v>4.7079999700000002E-4</c:v>
                </c:pt>
                <c:pt idx="6789" formatCode="General">
                  <c:v>4.7087999699999998E-4</c:v>
                </c:pt>
                <c:pt idx="6790" formatCode="General">
                  <c:v>4.7095999699999999E-4</c:v>
                </c:pt>
                <c:pt idx="6791" formatCode="General">
                  <c:v>4.71039997E-4</c:v>
                </c:pt>
                <c:pt idx="6792" formatCode="General">
                  <c:v>4.7111999700000001E-4</c:v>
                </c:pt>
                <c:pt idx="6793" formatCode="General">
                  <c:v>4.7119999700000003E-4</c:v>
                </c:pt>
                <c:pt idx="6794" formatCode="General">
                  <c:v>4.7127999699999999E-4</c:v>
                </c:pt>
                <c:pt idx="6795" formatCode="General">
                  <c:v>4.71359997E-4</c:v>
                </c:pt>
                <c:pt idx="6796" formatCode="General">
                  <c:v>4.7143999700000001E-4</c:v>
                </c:pt>
                <c:pt idx="6797" formatCode="General">
                  <c:v>4.7151999700000002E-4</c:v>
                </c:pt>
                <c:pt idx="6798" formatCode="General">
                  <c:v>4.7159999699999998E-4</c:v>
                </c:pt>
                <c:pt idx="6799" formatCode="General">
                  <c:v>4.71679997E-4</c:v>
                </c:pt>
                <c:pt idx="6800" formatCode="General">
                  <c:v>4.7175999700000001E-4</c:v>
                </c:pt>
                <c:pt idx="6801" formatCode="General">
                  <c:v>4.7183999700000002E-4</c:v>
                </c:pt>
                <c:pt idx="6802" formatCode="General">
                  <c:v>4.7191999699999998E-4</c:v>
                </c:pt>
                <c:pt idx="6803" formatCode="General">
                  <c:v>4.7199999699999999E-4</c:v>
                </c:pt>
                <c:pt idx="6804" formatCode="General">
                  <c:v>4.7207999700000001E-4</c:v>
                </c:pt>
                <c:pt idx="6805" formatCode="General">
                  <c:v>4.7215999700000002E-4</c:v>
                </c:pt>
                <c:pt idx="6806" formatCode="General">
                  <c:v>4.7223999699999998E-4</c:v>
                </c:pt>
                <c:pt idx="6807" formatCode="General">
                  <c:v>4.7231999699999999E-4</c:v>
                </c:pt>
                <c:pt idx="6808" formatCode="General">
                  <c:v>4.72399997E-4</c:v>
                </c:pt>
                <c:pt idx="6809" formatCode="General">
                  <c:v>4.7247999700000001E-4</c:v>
                </c:pt>
                <c:pt idx="6810" formatCode="General">
                  <c:v>4.7255999699999997E-4</c:v>
                </c:pt>
                <c:pt idx="6811" formatCode="General">
                  <c:v>4.7263999699999999E-4</c:v>
                </c:pt>
                <c:pt idx="6812" formatCode="General">
                  <c:v>4.72719997E-4</c:v>
                </c:pt>
                <c:pt idx="6813" formatCode="General">
                  <c:v>4.7279999700000001E-4</c:v>
                </c:pt>
                <c:pt idx="6814" formatCode="General">
                  <c:v>4.7287999700000002E-4</c:v>
                </c:pt>
                <c:pt idx="6815" formatCode="General">
                  <c:v>4.7295999699999998E-4</c:v>
                </c:pt>
                <c:pt idx="6816" formatCode="General">
                  <c:v>4.73039997E-4</c:v>
                </c:pt>
                <c:pt idx="6817" formatCode="General">
                  <c:v>4.7311999700000001E-4</c:v>
                </c:pt>
                <c:pt idx="6818" formatCode="General">
                  <c:v>4.7319999700000002E-4</c:v>
                </c:pt>
                <c:pt idx="6819" formatCode="General">
                  <c:v>4.7327999699999998E-4</c:v>
                </c:pt>
                <c:pt idx="6820" formatCode="General">
                  <c:v>4.7335999699999999E-4</c:v>
                </c:pt>
                <c:pt idx="6821" formatCode="General">
                  <c:v>4.7343999700000001E-4</c:v>
                </c:pt>
                <c:pt idx="6822" formatCode="General">
                  <c:v>4.7351999700000002E-4</c:v>
                </c:pt>
                <c:pt idx="6823" formatCode="General">
                  <c:v>4.7359999699999998E-4</c:v>
                </c:pt>
                <c:pt idx="6824" formatCode="General">
                  <c:v>4.7367999699999999E-4</c:v>
                </c:pt>
                <c:pt idx="6825" formatCode="General">
                  <c:v>4.73759997E-4</c:v>
                </c:pt>
                <c:pt idx="6826" formatCode="General">
                  <c:v>4.7383999700000002E-4</c:v>
                </c:pt>
                <c:pt idx="6827" formatCode="General">
                  <c:v>4.7391999699999997E-4</c:v>
                </c:pt>
                <c:pt idx="6828" formatCode="General">
                  <c:v>4.7399999699999999E-4</c:v>
                </c:pt>
                <c:pt idx="6829" formatCode="General">
                  <c:v>4.74079997E-4</c:v>
                </c:pt>
                <c:pt idx="6830" formatCode="General">
                  <c:v>4.7415999700000001E-4</c:v>
                </c:pt>
                <c:pt idx="6831" formatCode="General">
                  <c:v>4.7423999700000003E-4</c:v>
                </c:pt>
                <c:pt idx="6832" formatCode="General">
                  <c:v>4.7431999699999998E-4</c:v>
                </c:pt>
                <c:pt idx="6833" formatCode="General">
                  <c:v>4.74399997E-4</c:v>
                </c:pt>
                <c:pt idx="6834" formatCode="General">
                  <c:v>4.7447999700000001E-4</c:v>
                </c:pt>
                <c:pt idx="6835" formatCode="General">
                  <c:v>4.7455999700000002E-4</c:v>
                </c:pt>
                <c:pt idx="6836" formatCode="General">
                  <c:v>4.7463999699999998E-4</c:v>
                </c:pt>
                <c:pt idx="6837" formatCode="General">
                  <c:v>4.7471999699999999E-4</c:v>
                </c:pt>
                <c:pt idx="6838" formatCode="General">
                  <c:v>4.7479999700000001E-4</c:v>
                </c:pt>
                <c:pt idx="6839" formatCode="General">
                  <c:v>4.7487999700000002E-4</c:v>
                </c:pt>
                <c:pt idx="6840" formatCode="General">
                  <c:v>4.7495999699999998E-4</c:v>
                </c:pt>
                <c:pt idx="6841" formatCode="General">
                  <c:v>4.7503999699999999E-4</c:v>
                </c:pt>
                <c:pt idx="6842" formatCode="General">
                  <c:v>4.75119997E-4</c:v>
                </c:pt>
                <c:pt idx="6843" formatCode="General">
                  <c:v>4.7519999700000002E-4</c:v>
                </c:pt>
                <c:pt idx="6844" formatCode="General">
                  <c:v>4.7527999699999997E-4</c:v>
                </c:pt>
                <c:pt idx="6845" formatCode="General">
                  <c:v>4.7535999699999999E-4</c:v>
                </c:pt>
                <c:pt idx="6846" formatCode="General">
                  <c:v>4.75439997E-4</c:v>
                </c:pt>
                <c:pt idx="6847" formatCode="General">
                  <c:v>4.7551999700000001E-4</c:v>
                </c:pt>
                <c:pt idx="6848" formatCode="General">
                  <c:v>4.7559999700000003E-4</c:v>
                </c:pt>
                <c:pt idx="6849" formatCode="General">
                  <c:v>4.7567999699999998E-4</c:v>
                </c:pt>
                <c:pt idx="6850" formatCode="General">
                  <c:v>4.75759997E-4</c:v>
                </c:pt>
                <c:pt idx="6851" formatCode="General">
                  <c:v>4.7583999700000001E-4</c:v>
                </c:pt>
                <c:pt idx="6852" formatCode="General">
                  <c:v>4.7591999700000002E-4</c:v>
                </c:pt>
                <c:pt idx="6853" formatCode="General">
                  <c:v>4.7599999699999998E-4</c:v>
                </c:pt>
                <c:pt idx="6854" formatCode="General">
                  <c:v>4.7607999699999999E-4</c:v>
                </c:pt>
                <c:pt idx="6855" formatCode="General">
                  <c:v>4.7615999700000001E-4</c:v>
                </c:pt>
                <c:pt idx="6856" formatCode="General">
                  <c:v>4.7623999700000002E-4</c:v>
                </c:pt>
                <c:pt idx="6857" formatCode="General">
                  <c:v>4.7631999699999998E-4</c:v>
                </c:pt>
                <c:pt idx="6858" formatCode="General">
                  <c:v>4.7639999699999999E-4</c:v>
                </c:pt>
                <c:pt idx="6859" formatCode="General">
                  <c:v>4.76479997E-4</c:v>
                </c:pt>
                <c:pt idx="6860" formatCode="General">
                  <c:v>4.7655999700000002E-4</c:v>
                </c:pt>
                <c:pt idx="6861" formatCode="General">
                  <c:v>4.7663999699999998E-4</c:v>
                </c:pt>
                <c:pt idx="6862" formatCode="General">
                  <c:v>4.7671999699999999E-4</c:v>
                </c:pt>
                <c:pt idx="6863" formatCode="General">
                  <c:v>4.76799997E-4</c:v>
                </c:pt>
                <c:pt idx="6864" formatCode="General">
                  <c:v>4.7687999700000001E-4</c:v>
                </c:pt>
                <c:pt idx="6865" formatCode="General">
                  <c:v>4.7695999700000003E-4</c:v>
                </c:pt>
                <c:pt idx="6866" formatCode="General">
                  <c:v>4.7703999699999998E-4</c:v>
                </c:pt>
                <c:pt idx="6867" formatCode="General">
                  <c:v>4.77119997E-4</c:v>
                </c:pt>
                <c:pt idx="6868" formatCode="General">
                  <c:v>4.7719999700000001E-4</c:v>
                </c:pt>
                <c:pt idx="6869" formatCode="General">
                  <c:v>4.7727999700000002E-4</c:v>
                </c:pt>
                <c:pt idx="6870" formatCode="General">
                  <c:v>4.7735999699999998E-4</c:v>
                </c:pt>
                <c:pt idx="6871" formatCode="General">
                  <c:v>4.7743999699999999E-4</c:v>
                </c:pt>
                <c:pt idx="6872" formatCode="General">
                  <c:v>4.7751999700000001E-4</c:v>
                </c:pt>
                <c:pt idx="6873" formatCode="General">
                  <c:v>4.7759999700000002E-4</c:v>
                </c:pt>
                <c:pt idx="6874" formatCode="General">
                  <c:v>4.7767999699999998E-4</c:v>
                </c:pt>
                <c:pt idx="6875" formatCode="General">
                  <c:v>4.7775999699999999E-4</c:v>
                </c:pt>
                <c:pt idx="6876" formatCode="General">
                  <c:v>4.77839997E-4</c:v>
                </c:pt>
                <c:pt idx="6877" formatCode="General">
                  <c:v>4.7791999700000002E-4</c:v>
                </c:pt>
                <c:pt idx="6878" formatCode="General">
                  <c:v>4.7799999699999998E-4</c:v>
                </c:pt>
                <c:pt idx="6879" formatCode="General">
                  <c:v>4.7807999699999999E-4</c:v>
                </c:pt>
                <c:pt idx="6880" formatCode="General">
                  <c:v>4.78159997E-4</c:v>
                </c:pt>
                <c:pt idx="6881" formatCode="General">
                  <c:v>4.7823999700000001E-4</c:v>
                </c:pt>
                <c:pt idx="6882" formatCode="General">
                  <c:v>4.7831999700000003E-4</c:v>
                </c:pt>
                <c:pt idx="6883" formatCode="General">
                  <c:v>4.7839999699999999E-4</c:v>
                </c:pt>
                <c:pt idx="6884" formatCode="General">
                  <c:v>4.78479997E-4</c:v>
                </c:pt>
                <c:pt idx="6885" formatCode="General">
                  <c:v>4.7855999700000001E-4</c:v>
                </c:pt>
                <c:pt idx="6886" formatCode="General">
                  <c:v>4.7863999700000002E-4</c:v>
                </c:pt>
                <c:pt idx="6887" formatCode="General">
                  <c:v>4.7871999699999998E-4</c:v>
                </c:pt>
                <c:pt idx="6888" formatCode="General">
                  <c:v>4.7879999699999999E-4</c:v>
                </c:pt>
                <c:pt idx="6889" formatCode="General">
                  <c:v>4.7887999700000001E-4</c:v>
                </c:pt>
                <c:pt idx="6890" formatCode="General">
                  <c:v>4.7895999700000002E-4</c:v>
                </c:pt>
                <c:pt idx="6891" formatCode="General">
                  <c:v>4.7903999699999998E-4</c:v>
                </c:pt>
                <c:pt idx="6892" formatCode="General">
                  <c:v>4.7911999699999999E-4</c:v>
                </c:pt>
                <c:pt idx="6893" formatCode="General">
                  <c:v>4.79199997E-4</c:v>
                </c:pt>
                <c:pt idx="6894" formatCode="General">
                  <c:v>4.7927999700000002E-4</c:v>
                </c:pt>
                <c:pt idx="6895" formatCode="General">
                  <c:v>4.7935999699999998E-4</c:v>
                </c:pt>
                <c:pt idx="6896" formatCode="General">
                  <c:v>4.7943999699999999E-4</c:v>
                </c:pt>
                <c:pt idx="6897" formatCode="General">
                  <c:v>4.79519997E-4</c:v>
                </c:pt>
                <c:pt idx="6898" formatCode="General">
                  <c:v>4.7959999700000001E-4</c:v>
                </c:pt>
                <c:pt idx="6899" formatCode="General">
                  <c:v>4.7967999699999997E-4</c:v>
                </c:pt>
                <c:pt idx="6900" formatCode="General">
                  <c:v>4.7975999699999999E-4</c:v>
                </c:pt>
                <c:pt idx="6901" formatCode="General">
                  <c:v>4.79839997E-4</c:v>
                </c:pt>
                <c:pt idx="6902" formatCode="General">
                  <c:v>4.7991999700000001E-4</c:v>
                </c:pt>
                <c:pt idx="6903" formatCode="General">
                  <c:v>4.7999999700000002E-4</c:v>
                </c:pt>
                <c:pt idx="6904" formatCode="General">
                  <c:v>4.8007999699999998E-4</c:v>
                </c:pt>
                <c:pt idx="6905" formatCode="General">
                  <c:v>4.80159997E-4</c:v>
                </c:pt>
                <c:pt idx="6906" formatCode="General">
                  <c:v>4.8023999700000001E-4</c:v>
                </c:pt>
                <c:pt idx="6907" formatCode="General">
                  <c:v>4.8031999700000002E-4</c:v>
                </c:pt>
                <c:pt idx="6908" formatCode="General">
                  <c:v>4.8039999699999998E-4</c:v>
                </c:pt>
                <c:pt idx="6909" formatCode="General">
                  <c:v>4.8047999699999999E-4</c:v>
                </c:pt>
                <c:pt idx="6910" formatCode="General">
                  <c:v>4.8055999700000001E-4</c:v>
                </c:pt>
                <c:pt idx="6911" formatCode="General">
                  <c:v>4.8063999700000002E-4</c:v>
                </c:pt>
                <c:pt idx="6912" formatCode="General">
                  <c:v>4.8071999699999998E-4</c:v>
                </c:pt>
                <c:pt idx="6913" formatCode="General">
                  <c:v>4.8079999699999999E-4</c:v>
                </c:pt>
                <c:pt idx="6914" formatCode="General">
                  <c:v>4.80879997E-4</c:v>
                </c:pt>
                <c:pt idx="6915" formatCode="General">
                  <c:v>4.8095999700000001E-4</c:v>
                </c:pt>
                <c:pt idx="6916" formatCode="General">
                  <c:v>4.8103999699999997E-4</c:v>
                </c:pt>
                <c:pt idx="6917" formatCode="General">
                  <c:v>4.8111999699999999E-4</c:v>
                </c:pt>
                <c:pt idx="6918" formatCode="General">
                  <c:v>4.81199997E-4</c:v>
                </c:pt>
                <c:pt idx="6919" formatCode="General">
                  <c:v>4.8127999700000001E-4</c:v>
                </c:pt>
                <c:pt idx="6920" formatCode="General">
                  <c:v>4.8135999700000002E-4</c:v>
                </c:pt>
                <c:pt idx="6921" formatCode="General">
                  <c:v>4.8143999699999998E-4</c:v>
                </c:pt>
                <c:pt idx="6922" formatCode="General">
                  <c:v>4.81519997E-4</c:v>
                </c:pt>
                <c:pt idx="6923" formatCode="General">
                  <c:v>4.8159999700000001E-4</c:v>
                </c:pt>
                <c:pt idx="6924" formatCode="General">
                  <c:v>4.8167999700000002E-4</c:v>
                </c:pt>
                <c:pt idx="6925" formatCode="General">
                  <c:v>4.8175999699999998E-4</c:v>
                </c:pt>
                <c:pt idx="6926" formatCode="General">
                  <c:v>4.8183999699999999E-4</c:v>
                </c:pt>
                <c:pt idx="6927" formatCode="General">
                  <c:v>4.8191999700000001E-4</c:v>
                </c:pt>
                <c:pt idx="6928" formatCode="General">
                  <c:v>4.8199999700000002E-4</c:v>
                </c:pt>
                <c:pt idx="6929" formatCode="General">
                  <c:v>4.8207999699999998E-4</c:v>
                </c:pt>
                <c:pt idx="6930" formatCode="General">
                  <c:v>4.8215999699999999E-4</c:v>
                </c:pt>
                <c:pt idx="6931" formatCode="General">
                  <c:v>4.82239997E-4</c:v>
                </c:pt>
                <c:pt idx="6932" formatCode="General">
                  <c:v>4.8231999700000002E-4</c:v>
                </c:pt>
                <c:pt idx="6933" formatCode="General">
                  <c:v>4.8239999699999997E-4</c:v>
                </c:pt>
                <c:pt idx="6934" formatCode="General">
                  <c:v>4.8247999699999999E-4</c:v>
                </c:pt>
                <c:pt idx="6935" formatCode="General">
                  <c:v>4.82559997E-4</c:v>
                </c:pt>
                <c:pt idx="6936" formatCode="General">
                  <c:v>4.8263999700000001E-4</c:v>
                </c:pt>
                <c:pt idx="6937" formatCode="General">
                  <c:v>4.8271999700000003E-4</c:v>
                </c:pt>
                <c:pt idx="6938" formatCode="General">
                  <c:v>4.8279999699999998E-4</c:v>
                </c:pt>
                <c:pt idx="6939" formatCode="General">
                  <c:v>4.82879997E-4</c:v>
                </c:pt>
                <c:pt idx="6940" formatCode="General">
                  <c:v>4.8295999700000001E-4</c:v>
                </c:pt>
                <c:pt idx="6941" formatCode="General">
                  <c:v>4.8303999700000002E-4</c:v>
                </c:pt>
                <c:pt idx="6942" formatCode="General">
                  <c:v>4.8311999699999998E-4</c:v>
                </c:pt>
                <c:pt idx="6943" formatCode="General">
                  <c:v>4.8319999699999999E-4</c:v>
                </c:pt>
                <c:pt idx="6944" formatCode="General">
                  <c:v>4.8327999700000001E-4</c:v>
                </c:pt>
                <c:pt idx="6945" formatCode="General">
                  <c:v>4.8335999700000002E-4</c:v>
                </c:pt>
                <c:pt idx="6946" formatCode="General">
                  <c:v>4.8343999699999998E-4</c:v>
                </c:pt>
                <c:pt idx="6947" formatCode="General">
                  <c:v>4.8351999699999999E-4</c:v>
                </c:pt>
                <c:pt idx="6948" formatCode="General">
                  <c:v>4.83599997E-4</c:v>
                </c:pt>
                <c:pt idx="6949" formatCode="General">
                  <c:v>4.8367999700000002E-4</c:v>
                </c:pt>
                <c:pt idx="6950" formatCode="General">
                  <c:v>4.8375999699999997E-4</c:v>
                </c:pt>
                <c:pt idx="6951" formatCode="General">
                  <c:v>4.8383999699999999E-4</c:v>
                </c:pt>
                <c:pt idx="6952" formatCode="General">
                  <c:v>4.83919997E-4</c:v>
                </c:pt>
                <c:pt idx="6953" formatCode="General">
                  <c:v>4.8399999700000001E-4</c:v>
                </c:pt>
                <c:pt idx="6954" formatCode="General">
                  <c:v>4.8407999700000003E-4</c:v>
                </c:pt>
                <c:pt idx="6955" formatCode="General">
                  <c:v>4.8415999699999998E-4</c:v>
                </c:pt>
                <c:pt idx="6956" formatCode="General">
                  <c:v>4.84239997E-4</c:v>
                </c:pt>
                <c:pt idx="6957" formatCode="General">
                  <c:v>4.8431999700000001E-4</c:v>
                </c:pt>
                <c:pt idx="6958" formatCode="General">
                  <c:v>4.8439999700000002E-4</c:v>
                </c:pt>
                <c:pt idx="6959" formatCode="General">
                  <c:v>4.8447999699999998E-4</c:v>
                </c:pt>
                <c:pt idx="6960" formatCode="General">
                  <c:v>4.8455999699999999E-4</c:v>
                </c:pt>
                <c:pt idx="6961" formatCode="General">
                  <c:v>4.8463999700000001E-4</c:v>
                </c:pt>
                <c:pt idx="6962" formatCode="General">
                  <c:v>4.8471999700000002E-4</c:v>
                </c:pt>
                <c:pt idx="6963" formatCode="General">
                  <c:v>4.8479999699999998E-4</c:v>
                </c:pt>
                <c:pt idx="6964" formatCode="General">
                  <c:v>4.8487999699999999E-4</c:v>
                </c:pt>
                <c:pt idx="6965" formatCode="General">
                  <c:v>4.84959997E-4</c:v>
                </c:pt>
                <c:pt idx="6966" formatCode="General">
                  <c:v>4.8503999700000002E-4</c:v>
                </c:pt>
                <c:pt idx="6967" formatCode="General">
                  <c:v>4.8511999699999998E-4</c:v>
                </c:pt>
                <c:pt idx="6968" formatCode="General">
                  <c:v>4.8519999699999999E-4</c:v>
                </c:pt>
                <c:pt idx="6969" formatCode="General">
                  <c:v>4.85279997E-4</c:v>
                </c:pt>
                <c:pt idx="6970" formatCode="General">
                  <c:v>4.8535999700000001E-4</c:v>
                </c:pt>
                <c:pt idx="6971" formatCode="General">
                  <c:v>4.8543999700000003E-4</c:v>
                </c:pt>
                <c:pt idx="6972" formatCode="General">
                  <c:v>4.8551999699999998E-4</c:v>
                </c:pt>
                <c:pt idx="6973" formatCode="General">
                  <c:v>4.85599997E-4</c:v>
                </c:pt>
                <c:pt idx="6974" formatCode="General">
                  <c:v>4.8567999700000001E-4</c:v>
                </c:pt>
                <c:pt idx="6975" formatCode="General">
                  <c:v>4.8575999700000002E-4</c:v>
                </c:pt>
                <c:pt idx="6976" formatCode="General">
                  <c:v>4.8583999699999998E-4</c:v>
                </c:pt>
                <c:pt idx="6977" formatCode="General">
                  <c:v>4.8591999699999999E-4</c:v>
                </c:pt>
                <c:pt idx="6978" formatCode="General">
                  <c:v>4.8599999700000001E-4</c:v>
                </c:pt>
                <c:pt idx="6979" formatCode="General">
                  <c:v>4.8607999700000002E-4</c:v>
                </c:pt>
                <c:pt idx="6980" formatCode="General">
                  <c:v>4.8615999699999998E-4</c:v>
                </c:pt>
                <c:pt idx="6981" formatCode="General">
                  <c:v>4.8623999699999999E-4</c:v>
                </c:pt>
                <c:pt idx="6982" formatCode="General">
                  <c:v>4.86319997E-4</c:v>
                </c:pt>
                <c:pt idx="6983" formatCode="General">
                  <c:v>4.8639999700000002E-4</c:v>
                </c:pt>
                <c:pt idx="6984" formatCode="General">
                  <c:v>4.8647999699999998E-4</c:v>
                </c:pt>
                <c:pt idx="6985" formatCode="General">
                  <c:v>4.8655999699999999E-4</c:v>
                </c:pt>
                <c:pt idx="6986" formatCode="General">
                  <c:v>4.86639997E-4</c:v>
                </c:pt>
                <c:pt idx="6987" formatCode="General">
                  <c:v>4.8671999700000001E-4</c:v>
                </c:pt>
                <c:pt idx="6988" formatCode="General">
                  <c:v>4.8679999700000003E-4</c:v>
                </c:pt>
                <c:pt idx="6989" formatCode="General">
                  <c:v>4.8687999699999999E-4</c:v>
                </c:pt>
                <c:pt idx="6990" formatCode="General">
                  <c:v>4.86959997E-4</c:v>
                </c:pt>
                <c:pt idx="6991" formatCode="General">
                  <c:v>4.8703999700000001E-4</c:v>
                </c:pt>
                <c:pt idx="6992" formatCode="General">
                  <c:v>4.8711999700000002E-4</c:v>
                </c:pt>
                <c:pt idx="6993" formatCode="General">
                  <c:v>4.8719999699999998E-4</c:v>
                </c:pt>
                <c:pt idx="6994" formatCode="General">
                  <c:v>4.87279997E-4</c:v>
                </c:pt>
                <c:pt idx="6995" formatCode="General">
                  <c:v>4.8735999700000001E-4</c:v>
                </c:pt>
                <c:pt idx="6996" formatCode="General">
                  <c:v>4.8743999700000002E-4</c:v>
                </c:pt>
                <c:pt idx="6997" formatCode="General">
                  <c:v>4.8751999699999998E-4</c:v>
                </c:pt>
                <c:pt idx="6998" formatCode="General">
                  <c:v>4.8759999699999999E-4</c:v>
                </c:pt>
                <c:pt idx="6999" formatCode="General">
                  <c:v>4.87679997E-4</c:v>
                </c:pt>
                <c:pt idx="7000" formatCode="General">
                  <c:v>4.8775999700000002E-4</c:v>
                </c:pt>
                <c:pt idx="7001" formatCode="General">
                  <c:v>4.8783999699999998E-4</c:v>
                </c:pt>
                <c:pt idx="7002" formatCode="General">
                  <c:v>4.8791999699999999E-4</c:v>
                </c:pt>
                <c:pt idx="7003" formatCode="General">
                  <c:v>4.87999997E-4</c:v>
                </c:pt>
                <c:pt idx="7004" formatCode="General">
                  <c:v>4.8807999700000001E-4</c:v>
                </c:pt>
                <c:pt idx="7005" formatCode="General">
                  <c:v>4.8815999699999997E-4</c:v>
                </c:pt>
                <c:pt idx="7006" formatCode="General">
                  <c:v>4.8823999699999999E-4</c:v>
                </c:pt>
                <c:pt idx="7007" formatCode="General">
                  <c:v>4.88319997E-4</c:v>
                </c:pt>
                <c:pt idx="7008" formatCode="General">
                  <c:v>4.8839999699999996E-4</c:v>
                </c:pt>
                <c:pt idx="7009" formatCode="General">
                  <c:v>4.8847999700000002E-4</c:v>
                </c:pt>
                <c:pt idx="7010" formatCode="General">
                  <c:v>4.8855999699999998E-4</c:v>
                </c:pt>
                <c:pt idx="7011" formatCode="General">
                  <c:v>4.8863999700000005E-4</c:v>
                </c:pt>
                <c:pt idx="7012" formatCode="General">
                  <c:v>4.8871999700000001E-4</c:v>
                </c:pt>
                <c:pt idx="7013" formatCode="General">
                  <c:v>4.8879999699999997E-4</c:v>
                </c:pt>
                <c:pt idx="7014" formatCode="General">
                  <c:v>4.8887999700000003E-4</c:v>
                </c:pt>
                <c:pt idx="7015" formatCode="General">
                  <c:v>4.8895999699999999E-4</c:v>
                </c:pt>
                <c:pt idx="7016" formatCode="General">
                  <c:v>4.8903999699999995E-4</c:v>
                </c:pt>
                <c:pt idx="7017" formatCode="General">
                  <c:v>4.8911999700000002E-4</c:v>
                </c:pt>
                <c:pt idx="7018" formatCode="General">
                  <c:v>4.8919999699999998E-4</c:v>
                </c:pt>
                <c:pt idx="7019" formatCode="General">
                  <c:v>4.8927999700000004E-4</c:v>
                </c:pt>
                <c:pt idx="7020" formatCode="General">
                  <c:v>4.89359997E-4</c:v>
                </c:pt>
                <c:pt idx="7021" formatCode="General">
                  <c:v>4.8943999699999996E-4</c:v>
                </c:pt>
                <c:pt idx="7022" formatCode="General">
                  <c:v>4.8951999700000003E-4</c:v>
                </c:pt>
                <c:pt idx="7023" formatCode="General">
                  <c:v>4.8959999699999999E-4</c:v>
                </c:pt>
                <c:pt idx="7024" formatCode="General">
                  <c:v>4.8967999700000005E-4</c:v>
                </c:pt>
                <c:pt idx="7025" formatCode="General">
                  <c:v>4.8975999700000001E-4</c:v>
                </c:pt>
                <c:pt idx="7026" formatCode="General">
                  <c:v>4.8983999699999997E-4</c:v>
                </c:pt>
                <c:pt idx="7027" formatCode="General">
                  <c:v>4.8991999700000004E-4</c:v>
                </c:pt>
                <c:pt idx="7028" formatCode="General">
                  <c:v>4.89999997E-4</c:v>
                </c:pt>
                <c:pt idx="7029" formatCode="General">
                  <c:v>4.9007999699999995E-4</c:v>
                </c:pt>
                <c:pt idx="7030" formatCode="General">
                  <c:v>4.9015999700000002E-4</c:v>
                </c:pt>
                <c:pt idx="7031" formatCode="General">
                  <c:v>4.9023999699999998E-4</c:v>
                </c:pt>
                <c:pt idx="7032" formatCode="General">
                  <c:v>4.9031999700000005E-4</c:v>
                </c:pt>
                <c:pt idx="7033" formatCode="General">
                  <c:v>4.9039999700000001E-4</c:v>
                </c:pt>
                <c:pt idx="7034" formatCode="General">
                  <c:v>4.9047999699999996E-4</c:v>
                </c:pt>
                <c:pt idx="7035" formatCode="General">
                  <c:v>4.9055999700000003E-4</c:v>
                </c:pt>
                <c:pt idx="7036" formatCode="General">
                  <c:v>4.9063999699999999E-4</c:v>
                </c:pt>
                <c:pt idx="7037" formatCode="General">
                  <c:v>4.9071999699999995E-4</c:v>
                </c:pt>
                <c:pt idx="7038" formatCode="General">
                  <c:v>4.9079999700000002E-4</c:v>
                </c:pt>
                <c:pt idx="7039" formatCode="General">
                  <c:v>4.9087999699999997E-4</c:v>
                </c:pt>
                <c:pt idx="7040" formatCode="General">
                  <c:v>4.9095999700000004E-4</c:v>
                </c:pt>
                <c:pt idx="7041" formatCode="General">
                  <c:v>4.91039997E-4</c:v>
                </c:pt>
                <c:pt idx="7042" formatCode="General">
                  <c:v>4.9111999699999996E-4</c:v>
                </c:pt>
                <c:pt idx="7043" formatCode="General">
                  <c:v>4.9119999700000003E-4</c:v>
                </c:pt>
                <c:pt idx="7044" formatCode="General">
                  <c:v>4.9127999699999998E-4</c:v>
                </c:pt>
                <c:pt idx="7045" formatCode="General">
                  <c:v>4.9135999700000005E-4</c:v>
                </c:pt>
                <c:pt idx="7046" formatCode="General">
                  <c:v>4.9143999700000001E-4</c:v>
                </c:pt>
                <c:pt idx="7047" formatCode="General">
                  <c:v>4.9151999699999997E-4</c:v>
                </c:pt>
                <c:pt idx="7048" formatCode="General">
                  <c:v>4.9159999700000004E-4</c:v>
                </c:pt>
                <c:pt idx="7049" formatCode="General">
                  <c:v>4.9167999699999999E-4</c:v>
                </c:pt>
                <c:pt idx="7050" formatCode="General">
                  <c:v>4.9175999699999995E-4</c:v>
                </c:pt>
                <c:pt idx="7051" formatCode="General">
                  <c:v>4.9183999700000002E-4</c:v>
                </c:pt>
                <c:pt idx="7052" formatCode="General">
                  <c:v>4.9191999699999998E-4</c:v>
                </c:pt>
                <c:pt idx="7053" formatCode="General">
                  <c:v>4.9199999700000004E-4</c:v>
                </c:pt>
                <c:pt idx="7054" formatCode="General">
                  <c:v>4.92079997E-4</c:v>
                </c:pt>
                <c:pt idx="7055" formatCode="General">
                  <c:v>4.9215999699999996E-4</c:v>
                </c:pt>
                <c:pt idx="7056" formatCode="General">
                  <c:v>4.9223999700000003E-4</c:v>
                </c:pt>
                <c:pt idx="7057" formatCode="General">
                  <c:v>4.9231999699999999E-4</c:v>
                </c:pt>
                <c:pt idx="7058" formatCode="General">
                  <c:v>4.9239999699999995E-4</c:v>
                </c:pt>
                <c:pt idx="7059" formatCode="General">
                  <c:v>4.9247999700000001E-4</c:v>
                </c:pt>
                <c:pt idx="7060" formatCode="General">
                  <c:v>4.9255999699999997E-4</c:v>
                </c:pt>
                <c:pt idx="7061" formatCode="General">
                  <c:v>4.9263999700000004E-4</c:v>
                </c:pt>
                <c:pt idx="7062" formatCode="General">
                  <c:v>4.92719997E-4</c:v>
                </c:pt>
                <c:pt idx="7063" formatCode="General">
                  <c:v>4.9279999699999996E-4</c:v>
                </c:pt>
                <c:pt idx="7064" formatCode="General">
                  <c:v>4.9287999700000002E-4</c:v>
                </c:pt>
                <c:pt idx="7065" formatCode="General">
                  <c:v>4.9295999699999998E-4</c:v>
                </c:pt>
                <c:pt idx="7066" formatCode="General">
                  <c:v>4.9303999700000005E-4</c:v>
                </c:pt>
                <c:pt idx="7067" formatCode="General">
                  <c:v>4.9311999700000001E-4</c:v>
                </c:pt>
                <c:pt idx="7068" formatCode="General">
                  <c:v>4.9319999699999997E-4</c:v>
                </c:pt>
                <c:pt idx="7069" formatCode="General">
                  <c:v>4.9327999700000003E-4</c:v>
                </c:pt>
                <c:pt idx="7070" formatCode="General">
                  <c:v>4.9335999699999999E-4</c:v>
                </c:pt>
                <c:pt idx="7071" formatCode="General">
                  <c:v>4.9343999699999995E-4</c:v>
                </c:pt>
                <c:pt idx="7072" formatCode="General">
                  <c:v>4.9351999700000002E-4</c:v>
                </c:pt>
                <c:pt idx="7073" formatCode="General">
                  <c:v>4.9359999699999998E-4</c:v>
                </c:pt>
                <c:pt idx="7074" formatCode="General">
                  <c:v>4.9367999700000004E-4</c:v>
                </c:pt>
                <c:pt idx="7075" formatCode="General">
                  <c:v>4.93759997E-4</c:v>
                </c:pt>
                <c:pt idx="7076" formatCode="General">
                  <c:v>4.9383999699999996E-4</c:v>
                </c:pt>
                <c:pt idx="7077" formatCode="General">
                  <c:v>4.9391999700000003E-4</c:v>
                </c:pt>
                <c:pt idx="7078" formatCode="General">
                  <c:v>4.9399999699999998E-4</c:v>
                </c:pt>
                <c:pt idx="7079" formatCode="General">
                  <c:v>4.9407999700000005E-4</c:v>
                </c:pt>
                <c:pt idx="7080" formatCode="General">
                  <c:v>4.9415999700000001E-4</c:v>
                </c:pt>
                <c:pt idx="7081" formatCode="General">
                  <c:v>4.9423999699999997E-4</c:v>
                </c:pt>
                <c:pt idx="7082" formatCode="General">
                  <c:v>4.9431999700000004E-4</c:v>
                </c:pt>
                <c:pt idx="7083" formatCode="General">
                  <c:v>4.9439999699999999E-4</c:v>
                </c:pt>
                <c:pt idx="7084" formatCode="General">
                  <c:v>4.9447999699999995E-4</c:v>
                </c:pt>
                <c:pt idx="7085" formatCode="General">
                  <c:v>4.9455999700000002E-4</c:v>
                </c:pt>
                <c:pt idx="7086" formatCode="General">
                  <c:v>4.9463999699999998E-4</c:v>
                </c:pt>
                <c:pt idx="7087" formatCode="General">
                  <c:v>4.9471999700000005E-4</c:v>
                </c:pt>
                <c:pt idx="7088" formatCode="General">
                  <c:v>4.94799997E-4</c:v>
                </c:pt>
                <c:pt idx="7089" formatCode="General">
                  <c:v>4.9487999699999996E-4</c:v>
                </c:pt>
                <c:pt idx="7090" formatCode="General">
                  <c:v>4.9495999700000003E-4</c:v>
                </c:pt>
                <c:pt idx="7091" formatCode="General">
                  <c:v>4.9503999699999999E-4</c:v>
                </c:pt>
                <c:pt idx="7092" formatCode="General">
                  <c:v>4.9511999699999995E-4</c:v>
                </c:pt>
                <c:pt idx="7093" formatCode="General">
                  <c:v>4.9519999700000001E-4</c:v>
                </c:pt>
                <c:pt idx="7094" formatCode="General">
                  <c:v>4.9527999699999997E-4</c:v>
                </c:pt>
                <c:pt idx="7095" formatCode="General">
                  <c:v>4.9535999700000004E-4</c:v>
                </c:pt>
                <c:pt idx="7096" formatCode="General">
                  <c:v>4.95439997E-4</c:v>
                </c:pt>
                <c:pt idx="7097" formatCode="General">
                  <c:v>4.9551999699999996E-4</c:v>
                </c:pt>
                <c:pt idx="7098" formatCode="General">
                  <c:v>4.9559999700000002E-4</c:v>
                </c:pt>
                <c:pt idx="7099" formatCode="General">
                  <c:v>4.9567999699999998E-4</c:v>
                </c:pt>
                <c:pt idx="7100" formatCode="General">
                  <c:v>4.9575999700000005E-4</c:v>
                </c:pt>
                <c:pt idx="7101" formatCode="General">
                  <c:v>4.9583999700000001E-4</c:v>
                </c:pt>
                <c:pt idx="7102" formatCode="General">
                  <c:v>4.9591999699999997E-4</c:v>
                </c:pt>
                <c:pt idx="7103" formatCode="General">
                  <c:v>4.9599999700000003E-4</c:v>
                </c:pt>
                <c:pt idx="7104" formatCode="General">
                  <c:v>4.9607999699999999E-4</c:v>
                </c:pt>
                <c:pt idx="7105" formatCode="General">
                  <c:v>4.9615999699999995E-4</c:v>
                </c:pt>
                <c:pt idx="7106" formatCode="General">
                  <c:v>4.9623999700000002E-4</c:v>
                </c:pt>
                <c:pt idx="7107" formatCode="General">
                  <c:v>4.9631999699999998E-4</c:v>
                </c:pt>
                <c:pt idx="7108" formatCode="General">
                  <c:v>4.9639999700000004E-4</c:v>
                </c:pt>
                <c:pt idx="7109" formatCode="General">
                  <c:v>4.96479997E-4</c:v>
                </c:pt>
                <c:pt idx="7110" formatCode="General">
                  <c:v>4.9655999699999996E-4</c:v>
                </c:pt>
                <c:pt idx="7111" formatCode="General">
                  <c:v>4.9663999700000003E-4</c:v>
                </c:pt>
                <c:pt idx="7112" formatCode="General">
                  <c:v>4.9671999699999999E-4</c:v>
                </c:pt>
                <c:pt idx="7113" formatCode="General">
                  <c:v>4.9679999700000005E-4</c:v>
                </c:pt>
                <c:pt idx="7114" formatCode="General">
                  <c:v>4.9687999700000001E-4</c:v>
                </c:pt>
                <c:pt idx="7115" formatCode="General">
                  <c:v>4.9695999699999997E-4</c:v>
                </c:pt>
                <c:pt idx="7116" formatCode="General">
                  <c:v>4.9703999700000004E-4</c:v>
                </c:pt>
                <c:pt idx="7117" formatCode="General">
                  <c:v>4.97119997E-4</c:v>
                </c:pt>
                <c:pt idx="7118" formatCode="General">
                  <c:v>4.9719999699999995E-4</c:v>
                </c:pt>
                <c:pt idx="7119" formatCode="General">
                  <c:v>4.9727999700000002E-4</c:v>
                </c:pt>
                <c:pt idx="7120" formatCode="General">
                  <c:v>4.9735999699999998E-4</c:v>
                </c:pt>
                <c:pt idx="7121" formatCode="General">
                  <c:v>4.9743999700000005E-4</c:v>
                </c:pt>
                <c:pt idx="7122" formatCode="General">
                  <c:v>4.9751999700000001E-4</c:v>
                </c:pt>
                <c:pt idx="7123" formatCode="General">
                  <c:v>4.9759999699999996E-4</c:v>
                </c:pt>
                <c:pt idx="7124" formatCode="General">
                  <c:v>4.9767999700000003E-4</c:v>
                </c:pt>
                <c:pt idx="7125" formatCode="General">
                  <c:v>4.9775999699999999E-4</c:v>
                </c:pt>
                <c:pt idx="7126" formatCode="General">
                  <c:v>4.9783999699999995E-4</c:v>
                </c:pt>
                <c:pt idx="7127" formatCode="General">
                  <c:v>4.9791999700000002E-4</c:v>
                </c:pt>
                <c:pt idx="7128" formatCode="General">
                  <c:v>4.9799999699999997E-4</c:v>
                </c:pt>
                <c:pt idx="7129" formatCode="General">
                  <c:v>4.9807999700000004E-4</c:v>
                </c:pt>
                <c:pt idx="7130" formatCode="General">
                  <c:v>4.98159997E-4</c:v>
                </c:pt>
                <c:pt idx="7131" formatCode="General">
                  <c:v>4.9823999699999996E-4</c:v>
                </c:pt>
                <c:pt idx="7132" formatCode="General">
                  <c:v>4.9831999700000002E-4</c:v>
                </c:pt>
                <c:pt idx="7133" formatCode="General">
                  <c:v>4.9839999699999998E-4</c:v>
                </c:pt>
                <c:pt idx="7134" formatCode="General">
                  <c:v>4.9847999700000005E-4</c:v>
                </c:pt>
                <c:pt idx="7135" formatCode="General">
                  <c:v>4.9855999700000001E-4</c:v>
                </c:pt>
                <c:pt idx="7136" formatCode="General">
                  <c:v>4.9863999699999997E-4</c:v>
                </c:pt>
                <c:pt idx="7137" formatCode="General">
                  <c:v>4.9871999700000003E-4</c:v>
                </c:pt>
                <c:pt idx="7138" formatCode="General">
                  <c:v>4.9879999699999999E-4</c:v>
                </c:pt>
                <c:pt idx="7139" formatCode="General">
                  <c:v>4.9887999699999995E-4</c:v>
                </c:pt>
                <c:pt idx="7140" formatCode="General">
                  <c:v>4.9895999700000002E-4</c:v>
                </c:pt>
                <c:pt idx="7141" formatCode="General">
                  <c:v>4.9903999699999998E-4</c:v>
                </c:pt>
                <c:pt idx="7142" formatCode="General">
                  <c:v>4.9911999700000004E-4</c:v>
                </c:pt>
                <c:pt idx="7143" formatCode="General">
                  <c:v>4.99199997E-4</c:v>
                </c:pt>
                <c:pt idx="7144" formatCode="General">
                  <c:v>4.9927999699999996E-4</c:v>
                </c:pt>
                <c:pt idx="7145" formatCode="General">
                  <c:v>4.9935999700000003E-4</c:v>
                </c:pt>
                <c:pt idx="7146" formatCode="General">
                  <c:v>4.9943999699999999E-4</c:v>
                </c:pt>
                <c:pt idx="7147" formatCode="General">
                  <c:v>4.9951999700000005E-4</c:v>
                </c:pt>
                <c:pt idx="7148" formatCode="General">
                  <c:v>4.9959999700000001E-4</c:v>
                </c:pt>
                <c:pt idx="7149" formatCode="General">
                  <c:v>4.9967999699999997E-4</c:v>
                </c:pt>
                <c:pt idx="7150" formatCode="General">
                  <c:v>4.9975999700000004E-4</c:v>
                </c:pt>
                <c:pt idx="7151" formatCode="General">
                  <c:v>4.99839997E-4</c:v>
                </c:pt>
                <c:pt idx="7152" formatCode="General">
                  <c:v>4.9991999699999996E-4</c:v>
                </c:pt>
                <c:pt idx="7153" formatCode="General">
                  <c:v>4.9999999700000002E-4</c:v>
                </c:pt>
                <c:pt idx="7154" formatCode="General">
                  <c:v>5.0007999699999998E-4</c:v>
                </c:pt>
                <c:pt idx="7155" formatCode="General">
                  <c:v>5.0015999700000005E-4</c:v>
                </c:pt>
                <c:pt idx="7156" formatCode="General">
                  <c:v>5.0023999700000001E-4</c:v>
                </c:pt>
                <c:pt idx="7157" formatCode="General">
                  <c:v>5.0031999699999997E-4</c:v>
                </c:pt>
                <c:pt idx="7158" formatCode="General">
                  <c:v>5.0039999700000003E-4</c:v>
                </c:pt>
                <c:pt idx="7159" formatCode="General">
                  <c:v>5.0047999699999999E-4</c:v>
                </c:pt>
                <c:pt idx="7160" formatCode="General">
                  <c:v>5.0055999699999995E-4</c:v>
                </c:pt>
                <c:pt idx="7161" formatCode="General">
                  <c:v>5.0063999700000002E-4</c:v>
                </c:pt>
                <c:pt idx="7162" formatCode="General">
                  <c:v>5.0071999699999997E-4</c:v>
                </c:pt>
                <c:pt idx="7163" formatCode="General">
                  <c:v>5.0079999700000004E-4</c:v>
                </c:pt>
                <c:pt idx="7164" formatCode="General">
                  <c:v>5.00879997E-4</c:v>
                </c:pt>
                <c:pt idx="7165" formatCode="General">
                  <c:v>5.0095999699999996E-4</c:v>
                </c:pt>
                <c:pt idx="7166" formatCode="General">
                  <c:v>5.0103999700000003E-4</c:v>
                </c:pt>
                <c:pt idx="7167" formatCode="General">
                  <c:v>5.0111999699999998E-4</c:v>
                </c:pt>
                <c:pt idx="7168" formatCode="General">
                  <c:v>5.0119999700000005E-4</c:v>
                </c:pt>
                <c:pt idx="7169" formatCode="General">
                  <c:v>5.0127999700000001E-4</c:v>
                </c:pt>
                <c:pt idx="7170" formatCode="General">
                  <c:v>5.0135999699999997E-4</c:v>
                </c:pt>
                <c:pt idx="7171" formatCode="General">
                  <c:v>5.0143999700000004E-4</c:v>
                </c:pt>
                <c:pt idx="7172" formatCode="General">
                  <c:v>5.0151999699999999E-4</c:v>
                </c:pt>
                <c:pt idx="7173" formatCode="General">
                  <c:v>5.0159999699999995E-4</c:v>
                </c:pt>
                <c:pt idx="7174" formatCode="General">
                  <c:v>5.0167999700000002E-4</c:v>
                </c:pt>
                <c:pt idx="7175" formatCode="General">
                  <c:v>5.0175999699999998E-4</c:v>
                </c:pt>
                <c:pt idx="7176" formatCode="General">
                  <c:v>5.0183999700000005E-4</c:v>
                </c:pt>
                <c:pt idx="7177" formatCode="General">
                  <c:v>5.01919997E-4</c:v>
                </c:pt>
                <c:pt idx="7178" formatCode="General">
                  <c:v>5.0199999699999996E-4</c:v>
                </c:pt>
                <c:pt idx="7179" formatCode="General">
                  <c:v>5.0207999700000003E-4</c:v>
                </c:pt>
                <c:pt idx="7180" formatCode="General">
                  <c:v>5.0215999699999999E-4</c:v>
                </c:pt>
                <c:pt idx="7181" formatCode="General">
                  <c:v>5.0223999699999995E-4</c:v>
                </c:pt>
                <c:pt idx="7182" formatCode="General">
                  <c:v>5.0231999700000001E-4</c:v>
                </c:pt>
                <c:pt idx="7183" formatCode="General">
                  <c:v>5.0239999699999997E-4</c:v>
                </c:pt>
                <c:pt idx="7184" formatCode="General">
                  <c:v>5.0247999700000004E-4</c:v>
                </c:pt>
                <c:pt idx="7185" formatCode="General">
                  <c:v>5.02559997E-4</c:v>
                </c:pt>
                <c:pt idx="7186" formatCode="General">
                  <c:v>5.0263999699999996E-4</c:v>
                </c:pt>
                <c:pt idx="7187" formatCode="General">
                  <c:v>5.0271999700000002E-4</c:v>
                </c:pt>
                <c:pt idx="7188" formatCode="General">
                  <c:v>5.0279999699999998E-4</c:v>
                </c:pt>
                <c:pt idx="7189" formatCode="General">
                  <c:v>5.0287999700000005E-4</c:v>
                </c:pt>
                <c:pt idx="7190" formatCode="General">
                  <c:v>5.0295999700000001E-4</c:v>
                </c:pt>
                <c:pt idx="7191" formatCode="General">
                  <c:v>5.0303999699999997E-4</c:v>
                </c:pt>
                <c:pt idx="7192" formatCode="General">
                  <c:v>5.0311999700000003E-4</c:v>
                </c:pt>
                <c:pt idx="7193" formatCode="General">
                  <c:v>5.0319999699999999E-4</c:v>
                </c:pt>
                <c:pt idx="7194" formatCode="General">
                  <c:v>5.0327999699999995E-4</c:v>
                </c:pt>
                <c:pt idx="7195" formatCode="General">
                  <c:v>5.0335999700000002E-4</c:v>
                </c:pt>
                <c:pt idx="7196" formatCode="General">
                  <c:v>5.0343999699999998E-4</c:v>
                </c:pt>
                <c:pt idx="7197" formatCode="General">
                  <c:v>5.0351999700000004E-4</c:v>
                </c:pt>
                <c:pt idx="7198" formatCode="General">
                  <c:v>5.03599997E-4</c:v>
                </c:pt>
                <c:pt idx="7199" formatCode="General">
                  <c:v>5.0367999699999996E-4</c:v>
                </c:pt>
                <c:pt idx="7200" formatCode="General">
                  <c:v>5.0375999700000003E-4</c:v>
                </c:pt>
                <c:pt idx="7201" formatCode="General">
                  <c:v>5.0383999699999999E-4</c:v>
                </c:pt>
                <c:pt idx="7202" formatCode="General">
                  <c:v>5.0391999700000005E-4</c:v>
                </c:pt>
                <c:pt idx="7203" formatCode="General">
                  <c:v>5.0399999700000001E-4</c:v>
                </c:pt>
                <c:pt idx="7204" formatCode="General">
                  <c:v>5.0407999699999997E-4</c:v>
                </c:pt>
                <c:pt idx="7205" formatCode="General">
                  <c:v>5.0415999700000004E-4</c:v>
                </c:pt>
                <c:pt idx="7206" formatCode="General">
                  <c:v>5.04239997E-4</c:v>
                </c:pt>
                <c:pt idx="7207" formatCode="General">
                  <c:v>5.0431999699999995E-4</c:v>
                </c:pt>
                <c:pt idx="7208" formatCode="General">
                  <c:v>5.0439999700000002E-4</c:v>
                </c:pt>
                <c:pt idx="7209" formatCode="General">
                  <c:v>5.0447999699999998E-4</c:v>
                </c:pt>
                <c:pt idx="7210" formatCode="General">
                  <c:v>5.0455999700000005E-4</c:v>
                </c:pt>
                <c:pt idx="7211" formatCode="General">
                  <c:v>5.0463999700000001E-4</c:v>
                </c:pt>
                <c:pt idx="7212" formatCode="General">
                  <c:v>5.0471999699999996E-4</c:v>
                </c:pt>
                <c:pt idx="7213" formatCode="General">
                  <c:v>5.0479999700000003E-4</c:v>
                </c:pt>
                <c:pt idx="7214" formatCode="General">
                  <c:v>5.0487999699999999E-4</c:v>
                </c:pt>
                <c:pt idx="7215" formatCode="General">
                  <c:v>5.0495999699999995E-4</c:v>
                </c:pt>
                <c:pt idx="7216" formatCode="General">
                  <c:v>5.0503999700000001E-4</c:v>
                </c:pt>
                <c:pt idx="7217" formatCode="General">
                  <c:v>5.0511999699999997E-4</c:v>
                </c:pt>
                <c:pt idx="7218" formatCode="General">
                  <c:v>5.0519999700000004E-4</c:v>
                </c:pt>
                <c:pt idx="7219" formatCode="General">
                  <c:v>5.05279997E-4</c:v>
                </c:pt>
                <c:pt idx="7220" formatCode="General">
                  <c:v>5.0535999699999996E-4</c:v>
                </c:pt>
                <c:pt idx="7221" formatCode="General">
                  <c:v>5.0543999700000002E-4</c:v>
                </c:pt>
                <c:pt idx="7222" formatCode="General">
                  <c:v>5.0551999699999998E-4</c:v>
                </c:pt>
                <c:pt idx="7223" formatCode="General">
                  <c:v>5.0559999700000005E-4</c:v>
                </c:pt>
                <c:pt idx="7224" formatCode="General">
                  <c:v>5.0567999700000001E-4</c:v>
                </c:pt>
                <c:pt idx="7225" formatCode="General">
                  <c:v>5.0575999699999997E-4</c:v>
                </c:pt>
                <c:pt idx="7226" formatCode="General">
                  <c:v>5.0583999700000003E-4</c:v>
                </c:pt>
                <c:pt idx="7227" formatCode="General">
                  <c:v>5.0591999699999999E-4</c:v>
                </c:pt>
                <c:pt idx="7228" formatCode="General">
                  <c:v>5.0599999699999995E-4</c:v>
                </c:pt>
                <c:pt idx="7229" formatCode="General">
                  <c:v>5.0607999700000002E-4</c:v>
                </c:pt>
                <c:pt idx="7230" formatCode="General">
                  <c:v>5.0615999699999998E-4</c:v>
                </c:pt>
                <c:pt idx="7231" formatCode="General">
                  <c:v>5.0623999700000004E-4</c:v>
                </c:pt>
                <c:pt idx="7232" formatCode="General">
                  <c:v>5.06319997E-4</c:v>
                </c:pt>
                <c:pt idx="7233" formatCode="General">
                  <c:v>5.0639999699999996E-4</c:v>
                </c:pt>
                <c:pt idx="7234" formatCode="General">
                  <c:v>5.0647999700000003E-4</c:v>
                </c:pt>
                <c:pt idx="7235" formatCode="General">
                  <c:v>5.0655999699999999E-4</c:v>
                </c:pt>
                <c:pt idx="7236" formatCode="General">
                  <c:v>5.0663999700000005E-4</c:v>
                </c:pt>
                <c:pt idx="7237" formatCode="General">
                  <c:v>5.0671999700000001E-4</c:v>
                </c:pt>
                <c:pt idx="7238" formatCode="General">
                  <c:v>5.0679999699999997E-4</c:v>
                </c:pt>
                <c:pt idx="7239" formatCode="General">
                  <c:v>5.0687999700000004E-4</c:v>
                </c:pt>
                <c:pt idx="7240" formatCode="General">
                  <c:v>5.06959997E-4</c:v>
                </c:pt>
                <c:pt idx="7241" formatCode="General">
                  <c:v>5.0703999699999995E-4</c:v>
                </c:pt>
                <c:pt idx="7242" formatCode="General">
                  <c:v>5.0711999700000002E-4</c:v>
                </c:pt>
                <c:pt idx="7243" formatCode="General">
                  <c:v>5.0719999699999998E-4</c:v>
                </c:pt>
                <c:pt idx="7244" formatCode="General">
                  <c:v>5.0727999700000005E-4</c:v>
                </c:pt>
                <c:pt idx="7245" formatCode="General">
                  <c:v>5.0735999700000001E-4</c:v>
                </c:pt>
                <c:pt idx="7246" formatCode="General">
                  <c:v>5.0743999699999996E-4</c:v>
                </c:pt>
                <c:pt idx="7247" formatCode="General">
                  <c:v>5.0751999700000003E-4</c:v>
                </c:pt>
                <c:pt idx="7248" formatCode="General">
                  <c:v>5.0759999699999999E-4</c:v>
                </c:pt>
                <c:pt idx="7249" formatCode="General">
                  <c:v>5.0767999699999995E-4</c:v>
                </c:pt>
                <c:pt idx="7250" formatCode="General">
                  <c:v>5.0775999700000002E-4</c:v>
                </c:pt>
                <c:pt idx="7251" formatCode="General">
                  <c:v>5.0783999699999997E-4</c:v>
                </c:pt>
                <c:pt idx="7252" formatCode="General">
                  <c:v>5.0791999700000004E-4</c:v>
                </c:pt>
                <c:pt idx="7253" formatCode="General">
                  <c:v>5.07999997E-4</c:v>
                </c:pt>
                <c:pt idx="7254" formatCode="General">
                  <c:v>5.0807999699999996E-4</c:v>
                </c:pt>
                <c:pt idx="7255" formatCode="General">
                  <c:v>5.0815999700000003E-4</c:v>
                </c:pt>
                <c:pt idx="7256" formatCode="General">
                  <c:v>5.0823999699999998E-4</c:v>
                </c:pt>
                <c:pt idx="7257" formatCode="General">
                  <c:v>5.0831999700000005E-4</c:v>
                </c:pt>
                <c:pt idx="7258" formatCode="General">
                  <c:v>5.0839999700000001E-4</c:v>
                </c:pt>
                <c:pt idx="7259" formatCode="General">
                  <c:v>5.0847999699999997E-4</c:v>
                </c:pt>
                <c:pt idx="7260" formatCode="General">
                  <c:v>5.0855999700000004E-4</c:v>
                </c:pt>
                <c:pt idx="7261" formatCode="General">
                  <c:v>5.0863999699999999E-4</c:v>
                </c:pt>
                <c:pt idx="7262" formatCode="General">
                  <c:v>5.0871999699999995E-4</c:v>
                </c:pt>
                <c:pt idx="7263" formatCode="General">
                  <c:v>5.0879999700000002E-4</c:v>
                </c:pt>
                <c:pt idx="7264" formatCode="General">
                  <c:v>5.0887999699999998E-4</c:v>
                </c:pt>
                <c:pt idx="7265" formatCode="General">
                  <c:v>5.0895999700000005E-4</c:v>
                </c:pt>
                <c:pt idx="7266" formatCode="General">
                  <c:v>5.09039997E-4</c:v>
                </c:pt>
                <c:pt idx="7267" formatCode="General">
                  <c:v>5.0911999699999996E-4</c:v>
                </c:pt>
                <c:pt idx="7268" formatCode="General">
                  <c:v>5.0919999700000003E-4</c:v>
                </c:pt>
                <c:pt idx="7269" formatCode="General">
                  <c:v>5.0927999699999999E-4</c:v>
                </c:pt>
                <c:pt idx="7270" formatCode="General">
                  <c:v>5.0935999699999995E-4</c:v>
                </c:pt>
                <c:pt idx="7271" formatCode="General">
                  <c:v>5.0943999700000001E-4</c:v>
                </c:pt>
                <c:pt idx="7272" formatCode="General">
                  <c:v>5.0951999699999997E-4</c:v>
                </c:pt>
                <c:pt idx="7273" formatCode="General">
                  <c:v>5.0959999700000004E-4</c:v>
                </c:pt>
                <c:pt idx="7274" formatCode="General">
                  <c:v>5.09679997E-4</c:v>
                </c:pt>
                <c:pt idx="7275" formatCode="General">
                  <c:v>5.0975999699999996E-4</c:v>
                </c:pt>
                <c:pt idx="7276" formatCode="General">
                  <c:v>5.0983999700000002E-4</c:v>
                </c:pt>
                <c:pt idx="7277" formatCode="General">
                  <c:v>5.0991999699999998E-4</c:v>
                </c:pt>
                <c:pt idx="7278" formatCode="General">
                  <c:v>5.0999999700000005E-4</c:v>
                </c:pt>
                <c:pt idx="7279" formatCode="General">
                  <c:v>5.1007999700000001E-4</c:v>
                </c:pt>
                <c:pt idx="7280" formatCode="General">
                  <c:v>5.1015999699999997E-4</c:v>
                </c:pt>
                <c:pt idx="7281" formatCode="General">
                  <c:v>5.1023999700000003E-4</c:v>
                </c:pt>
                <c:pt idx="7282" formatCode="General">
                  <c:v>5.1031999699999999E-4</c:v>
                </c:pt>
                <c:pt idx="7283" formatCode="General">
                  <c:v>5.1039999699999995E-4</c:v>
                </c:pt>
                <c:pt idx="7284" formatCode="General">
                  <c:v>5.1047999700000002E-4</c:v>
                </c:pt>
                <c:pt idx="7285" formatCode="General">
                  <c:v>5.1055999699999998E-4</c:v>
                </c:pt>
                <c:pt idx="7286" formatCode="General">
                  <c:v>5.1063999700000004E-4</c:v>
                </c:pt>
                <c:pt idx="7287" formatCode="General">
                  <c:v>5.10719997E-4</c:v>
                </c:pt>
                <c:pt idx="7288" formatCode="General">
                  <c:v>5.1079999699999996E-4</c:v>
                </c:pt>
                <c:pt idx="7289" formatCode="General">
                  <c:v>5.1087999700000003E-4</c:v>
                </c:pt>
                <c:pt idx="7290" formatCode="General">
                  <c:v>5.1095999699999999E-4</c:v>
                </c:pt>
                <c:pt idx="7291" formatCode="General">
                  <c:v>5.1103999700000005E-4</c:v>
                </c:pt>
                <c:pt idx="7292" formatCode="General">
                  <c:v>5.1111999700000001E-4</c:v>
                </c:pt>
                <c:pt idx="7293" formatCode="General">
                  <c:v>5.1119999699999997E-4</c:v>
                </c:pt>
                <c:pt idx="7294" formatCode="General">
                  <c:v>5.1127999700000004E-4</c:v>
                </c:pt>
                <c:pt idx="7295" formatCode="General">
                  <c:v>5.1135999699999999E-4</c:v>
                </c:pt>
                <c:pt idx="7296" formatCode="General">
                  <c:v>5.1143999699999995E-4</c:v>
                </c:pt>
                <c:pt idx="7297" formatCode="General">
                  <c:v>5.1151999700000002E-4</c:v>
                </c:pt>
                <c:pt idx="7298" formatCode="General">
                  <c:v>5.1159999699999998E-4</c:v>
                </c:pt>
                <c:pt idx="7299" formatCode="General">
                  <c:v>5.1167999700000005E-4</c:v>
                </c:pt>
                <c:pt idx="7300" formatCode="General">
                  <c:v>5.11759997E-4</c:v>
                </c:pt>
                <c:pt idx="7301" formatCode="General">
                  <c:v>5.1183999699999996E-4</c:v>
                </c:pt>
                <c:pt idx="7302" formatCode="General">
                  <c:v>5.1191999700000003E-4</c:v>
                </c:pt>
                <c:pt idx="7303" formatCode="General">
                  <c:v>5.1199999699999999E-4</c:v>
                </c:pt>
                <c:pt idx="7304" formatCode="General">
                  <c:v>5.1207999699999995E-4</c:v>
                </c:pt>
                <c:pt idx="7305" formatCode="General">
                  <c:v>5.1215999700000001E-4</c:v>
                </c:pt>
                <c:pt idx="7306" formatCode="General">
                  <c:v>5.1223999699999997E-4</c:v>
                </c:pt>
                <c:pt idx="7307" formatCode="General">
                  <c:v>5.1231999700000004E-4</c:v>
                </c:pt>
                <c:pt idx="7308" formatCode="General">
                  <c:v>5.12399997E-4</c:v>
                </c:pt>
                <c:pt idx="7309" formatCode="General">
                  <c:v>5.1247999699999996E-4</c:v>
                </c:pt>
                <c:pt idx="7310" formatCode="General">
                  <c:v>5.1255999700000002E-4</c:v>
                </c:pt>
                <c:pt idx="7311" formatCode="General">
                  <c:v>5.1263999699999998E-4</c:v>
                </c:pt>
                <c:pt idx="7312" formatCode="General">
                  <c:v>5.1271999700000005E-4</c:v>
                </c:pt>
                <c:pt idx="7313" formatCode="General">
                  <c:v>5.1279999700000001E-4</c:v>
                </c:pt>
                <c:pt idx="7314" formatCode="General">
                  <c:v>5.1287999699999997E-4</c:v>
                </c:pt>
                <c:pt idx="7315" formatCode="General">
                  <c:v>5.1295999700000003E-4</c:v>
                </c:pt>
                <c:pt idx="7316" formatCode="General">
                  <c:v>5.1303999699999999E-4</c:v>
                </c:pt>
                <c:pt idx="7317" formatCode="General">
                  <c:v>5.1311999699999995E-4</c:v>
                </c:pt>
                <c:pt idx="7318" formatCode="General">
                  <c:v>5.1319999700000002E-4</c:v>
                </c:pt>
                <c:pt idx="7319" formatCode="General">
                  <c:v>5.1327999699999998E-4</c:v>
                </c:pt>
                <c:pt idx="7320" formatCode="General">
                  <c:v>5.1335999700000004E-4</c:v>
                </c:pt>
                <c:pt idx="7321" formatCode="General">
                  <c:v>5.13439997E-4</c:v>
                </c:pt>
                <c:pt idx="7322" formatCode="General">
                  <c:v>5.1351999699999996E-4</c:v>
                </c:pt>
                <c:pt idx="7323" formatCode="General">
                  <c:v>5.1359999700000003E-4</c:v>
                </c:pt>
                <c:pt idx="7324" formatCode="General">
                  <c:v>5.1367999699999999E-4</c:v>
                </c:pt>
                <c:pt idx="7325" formatCode="General">
                  <c:v>5.1375999700000005E-4</c:v>
                </c:pt>
                <c:pt idx="7326" formatCode="General">
                  <c:v>5.1383999700000001E-4</c:v>
                </c:pt>
                <c:pt idx="7327" formatCode="General">
                  <c:v>5.1391999699999997E-4</c:v>
                </c:pt>
                <c:pt idx="7328" formatCode="General">
                  <c:v>5.1399999700000004E-4</c:v>
                </c:pt>
                <c:pt idx="7329" formatCode="General">
                  <c:v>5.14079997E-4</c:v>
                </c:pt>
                <c:pt idx="7330" formatCode="General">
                  <c:v>5.1415999699999995E-4</c:v>
                </c:pt>
                <c:pt idx="7331" formatCode="General">
                  <c:v>5.1423999700000002E-4</c:v>
                </c:pt>
                <c:pt idx="7332" formatCode="General">
                  <c:v>5.1431999699999998E-4</c:v>
                </c:pt>
                <c:pt idx="7333" formatCode="General">
                  <c:v>5.1439999700000005E-4</c:v>
                </c:pt>
                <c:pt idx="7334" formatCode="General">
                  <c:v>5.1447999700000001E-4</c:v>
                </c:pt>
                <c:pt idx="7335" formatCode="General">
                  <c:v>5.1455999699999996E-4</c:v>
                </c:pt>
                <c:pt idx="7336" formatCode="General">
                  <c:v>5.1463999700000003E-4</c:v>
                </c:pt>
                <c:pt idx="7337" formatCode="General">
                  <c:v>5.1471999699999999E-4</c:v>
                </c:pt>
                <c:pt idx="7338" formatCode="General">
                  <c:v>5.1479999699999995E-4</c:v>
                </c:pt>
                <c:pt idx="7339" formatCode="General">
                  <c:v>5.1487999700000002E-4</c:v>
                </c:pt>
                <c:pt idx="7340" formatCode="General">
                  <c:v>5.1495999699999997E-4</c:v>
                </c:pt>
                <c:pt idx="7341" formatCode="General">
                  <c:v>5.1503999700000004E-4</c:v>
                </c:pt>
                <c:pt idx="7342" formatCode="General">
                  <c:v>5.15119997E-4</c:v>
                </c:pt>
                <c:pt idx="7343" formatCode="General">
                  <c:v>5.1519999699999996E-4</c:v>
                </c:pt>
                <c:pt idx="7344" formatCode="General">
                  <c:v>5.1527999700000003E-4</c:v>
                </c:pt>
                <c:pt idx="7345" formatCode="General">
                  <c:v>5.1535999699999998E-4</c:v>
                </c:pt>
                <c:pt idx="7346" formatCode="General">
                  <c:v>5.1543999700000005E-4</c:v>
                </c:pt>
                <c:pt idx="7347" formatCode="General">
                  <c:v>5.1551999700000001E-4</c:v>
                </c:pt>
                <c:pt idx="7348" formatCode="General">
                  <c:v>5.1559999699999997E-4</c:v>
                </c:pt>
                <c:pt idx="7349" formatCode="General">
                  <c:v>5.1567999700000003E-4</c:v>
                </c:pt>
                <c:pt idx="7350" formatCode="General">
                  <c:v>5.1575999699999999E-4</c:v>
                </c:pt>
                <c:pt idx="7351" formatCode="General">
                  <c:v>5.1583999699999995E-4</c:v>
                </c:pt>
                <c:pt idx="7352" formatCode="General">
                  <c:v>5.1591999700000002E-4</c:v>
                </c:pt>
                <c:pt idx="7353" formatCode="General">
                  <c:v>5.1599999699999998E-4</c:v>
                </c:pt>
                <c:pt idx="7354" formatCode="General">
                  <c:v>5.1607999700000004E-4</c:v>
                </c:pt>
                <c:pt idx="7355" formatCode="General">
                  <c:v>5.16159997E-4</c:v>
                </c:pt>
                <c:pt idx="7356" formatCode="General">
                  <c:v>5.1623999699999996E-4</c:v>
                </c:pt>
                <c:pt idx="7357" formatCode="General">
                  <c:v>5.1631999700000003E-4</c:v>
                </c:pt>
                <c:pt idx="7358" formatCode="General">
                  <c:v>5.1639999699999999E-4</c:v>
                </c:pt>
                <c:pt idx="7359" formatCode="General">
                  <c:v>5.1647999699999995E-4</c:v>
                </c:pt>
                <c:pt idx="7360" formatCode="General">
                  <c:v>5.1655999700000001E-4</c:v>
                </c:pt>
                <c:pt idx="7361" formatCode="General">
                  <c:v>5.1663999699999997E-4</c:v>
                </c:pt>
                <c:pt idx="7362" formatCode="General">
                  <c:v>5.1671999700000004E-4</c:v>
                </c:pt>
                <c:pt idx="7363" formatCode="General">
                  <c:v>5.16799997E-4</c:v>
                </c:pt>
                <c:pt idx="7364" formatCode="General">
                  <c:v>5.1687999699999996E-4</c:v>
                </c:pt>
                <c:pt idx="7365" formatCode="General">
                  <c:v>5.1695999700000002E-4</c:v>
                </c:pt>
                <c:pt idx="7366" formatCode="General">
                  <c:v>5.1703999699999998E-4</c:v>
                </c:pt>
                <c:pt idx="7367" formatCode="General">
                  <c:v>5.1711999700000005E-4</c:v>
                </c:pt>
                <c:pt idx="7368" formatCode="General">
                  <c:v>5.1719999700000001E-4</c:v>
                </c:pt>
                <c:pt idx="7369" formatCode="General">
                  <c:v>5.1727999699999997E-4</c:v>
                </c:pt>
                <c:pt idx="7370" formatCode="General">
                  <c:v>5.1735999700000003E-4</c:v>
                </c:pt>
                <c:pt idx="7371" formatCode="General">
                  <c:v>5.1743999699999999E-4</c:v>
                </c:pt>
                <c:pt idx="7372" formatCode="General">
                  <c:v>5.1751999699999995E-4</c:v>
                </c:pt>
                <c:pt idx="7373" formatCode="General">
                  <c:v>5.1759999700000002E-4</c:v>
                </c:pt>
                <c:pt idx="7374" formatCode="General">
                  <c:v>5.1767999699999998E-4</c:v>
                </c:pt>
                <c:pt idx="7375" formatCode="General">
                  <c:v>5.1775999700000004E-4</c:v>
                </c:pt>
                <c:pt idx="7376" formatCode="General">
                  <c:v>5.17839997E-4</c:v>
                </c:pt>
                <c:pt idx="7377" formatCode="General">
                  <c:v>5.1791999699999996E-4</c:v>
                </c:pt>
                <c:pt idx="7378" formatCode="General">
                  <c:v>5.1799999700000003E-4</c:v>
                </c:pt>
                <c:pt idx="7379" formatCode="General">
                  <c:v>5.1807999699999998E-4</c:v>
                </c:pt>
                <c:pt idx="7380" formatCode="General">
                  <c:v>5.1815999700000005E-4</c:v>
                </c:pt>
                <c:pt idx="7381" formatCode="General">
                  <c:v>5.1823999700000001E-4</c:v>
                </c:pt>
                <c:pt idx="7382" formatCode="General">
                  <c:v>5.1831999699999997E-4</c:v>
                </c:pt>
                <c:pt idx="7383" formatCode="General">
                  <c:v>5.1839999700000004E-4</c:v>
                </c:pt>
                <c:pt idx="7384" formatCode="General">
                  <c:v>5.1847999699999999E-4</c:v>
                </c:pt>
                <c:pt idx="7385" formatCode="General">
                  <c:v>5.1855999699999995E-4</c:v>
                </c:pt>
                <c:pt idx="7386" formatCode="General">
                  <c:v>5.1863999700000002E-4</c:v>
                </c:pt>
                <c:pt idx="7387" formatCode="General">
                  <c:v>5.1871999699999998E-4</c:v>
                </c:pt>
                <c:pt idx="7388" formatCode="General">
                  <c:v>5.1879999700000005E-4</c:v>
                </c:pt>
                <c:pt idx="7389" formatCode="General">
                  <c:v>5.18879997E-4</c:v>
                </c:pt>
                <c:pt idx="7390" formatCode="General">
                  <c:v>5.1895999699999996E-4</c:v>
                </c:pt>
                <c:pt idx="7391" formatCode="General">
                  <c:v>5.1903999700000003E-4</c:v>
                </c:pt>
                <c:pt idx="7392" formatCode="General">
                  <c:v>5.1911999699999999E-4</c:v>
                </c:pt>
                <c:pt idx="7393" formatCode="General">
                  <c:v>5.1919999699999995E-4</c:v>
                </c:pt>
                <c:pt idx="7394" formatCode="General">
                  <c:v>5.1927999700000001E-4</c:v>
                </c:pt>
                <c:pt idx="7395" formatCode="General">
                  <c:v>5.1935999699999997E-4</c:v>
                </c:pt>
                <c:pt idx="7396" formatCode="General">
                  <c:v>5.1943999700000004E-4</c:v>
                </c:pt>
                <c:pt idx="7397" formatCode="General">
                  <c:v>5.19519997E-4</c:v>
                </c:pt>
                <c:pt idx="7398" formatCode="General">
                  <c:v>5.1959999699999996E-4</c:v>
                </c:pt>
                <c:pt idx="7399" formatCode="General">
                  <c:v>5.1967999700000002E-4</c:v>
                </c:pt>
                <c:pt idx="7400" formatCode="General">
                  <c:v>5.1975999699999998E-4</c:v>
                </c:pt>
                <c:pt idx="7401" formatCode="General">
                  <c:v>5.1983999700000005E-4</c:v>
                </c:pt>
                <c:pt idx="7402" formatCode="General">
                  <c:v>5.1991999700000001E-4</c:v>
                </c:pt>
                <c:pt idx="7403" formatCode="General">
                  <c:v>5.1999999699999997E-4</c:v>
                </c:pt>
                <c:pt idx="7404" formatCode="General">
                  <c:v>5.2007999700000003E-4</c:v>
                </c:pt>
                <c:pt idx="7405" formatCode="General">
                  <c:v>5.2015999699999999E-4</c:v>
                </c:pt>
                <c:pt idx="7406" formatCode="General">
                  <c:v>5.2023999699999995E-4</c:v>
                </c:pt>
                <c:pt idx="7407" formatCode="General">
                  <c:v>5.2031999700000002E-4</c:v>
                </c:pt>
                <c:pt idx="7408" formatCode="General">
                  <c:v>5.2039999699999998E-4</c:v>
                </c:pt>
                <c:pt idx="7409" formatCode="General">
                  <c:v>5.2047999700000004E-4</c:v>
                </c:pt>
                <c:pt idx="7410" formatCode="General">
                  <c:v>5.20559997E-4</c:v>
                </c:pt>
                <c:pt idx="7411" formatCode="General">
                  <c:v>5.2063999699999996E-4</c:v>
                </c:pt>
                <c:pt idx="7412" formatCode="General">
                  <c:v>5.2071999700000003E-4</c:v>
                </c:pt>
                <c:pt idx="7413" formatCode="General">
                  <c:v>5.2079999699999999E-4</c:v>
                </c:pt>
                <c:pt idx="7414" formatCode="General">
                  <c:v>5.2087999700000005E-4</c:v>
                </c:pt>
                <c:pt idx="7415" formatCode="General">
                  <c:v>5.2095999700000001E-4</c:v>
                </c:pt>
                <c:pt idx="7416" formatCode="General">
                  <c:v>5.2103999699999997E-4</c:v>
                </c:pt>
                <c:pt idx="7417" formatCode="General">
                  <c:v>5.2111999700000004E-4</c:v>
                </c:pt>
                <c:pt idx="7418" formatCode="General">
                  <c:v>5.21199997E-4</c:v>
                </c:pt>
                <c:pt idx="7419" formatCode="General">
                  <c:v>5.2127999699999995E-4</c:v>
                </c:pt>
                <c:pt idx="7420" formatCode="General">
                  <c:v>5.2135999700000002E-4</c:v>
                </c:pt>
                <c:pt idx="7421" formatCode="General">
                  <c:v>5.2143999699999998E-4</c:v>
                </c:pt>
                <c:pt idx="7422" formatCode="General">
                  <c:v>5.2151999700000005E-4</c:v>
                </c:pt>
                <c:pt idx="7423" formatCode="General">
                  <c:v>5.2159999700000001E-4</c:v>
                </c:pt>
                <c:pt idx="7424" formatCode="General">
                  <c:v>5.2167999699999996E-4</c:v>
                </c:pt>
                <c:pt idx="7425" formatCode="General">
                  <c:v>5.2175999700000003E-4</c:v>
                </c:pt>
                <c:pt idx="7426" formatCode="General">
                  <c:v>5.2183999699999999E-4</c:v>
                </c:pt>
                <c:pt idx="7427" formatCode="General">
                  <c:v>5.2191999699999995E-4</c:v>
                </c:pt>
                <c:pt idx="7428" formatCode="General">
                  <c:v>5.2199999700000002E-4</c:v>
                </c:pt>
                <c:pt idx="7429" formatCode="General">
                  <c:v>5.2207999699999997E-4</c:v>
                </c:pt>
                <c:pt idx="7430" formatCode="General">
                  <c:v>5.2215999700000004E-4</c:v>
                </c:pt>
                <c:pt idx="7431" formatCode="General">
                  <c:v>5.22239997E-4</c:v>
                </c:pt>
                <c:pt idx="7432" formatCode="General">
                  <c:v>5.2231999699999996E-4</c:v>
                </c:pt>
                <c:pt idx="7433" formatCode="General">
                  <c:v>5.2239999700000002E-4</c:v>
                </c:pt>
                <c:pt idx="7434" formatCode="General">
                  <c:v>5.2247999699999998E-4</c:v>
                </c:pt>
                <c:pt idx="7435" formatCode="General">
                  <c:v>5.2255999700000005E-4</c:v>
                </c:pt>
                <c:pt idx="7436" formatCode="General">
                  <c:v>5.2263999700000001E-4</c:v>
                </c:pt>
                <c:pt idx="7437" formatCode="General">
                  <c:v>5.2271999699999997E-4</c:v>
                </c:pt>
                <c:pt idx="7438" formatCode="General">
                  <c:v>5.2279999700000003E-4</c:v>
                </c:pt>
                <c:pt idx="7439" formatCode="General">
                  <c:v>5.2287999699999999E-4</c:v>
                </c:pt>
                <c:pt idx="7440" formatCode="General">
                  <c:v>5.2295999699999995E-4</c:v>
                </c:pt>
                <c:pt idx="7441" formatCode="General">
                  <c:v>5.2303999700000002E-4</c:v>
                </c:pt>
                <c:pt idx="7442" formatCode="General">
                  <c:v>5.2311999699999998E-4</c:v>
                </c:pt>
                <c:pt idx="7443" formatCode="General">
                  <c:v>5.2319999700000004E-4</c:v>
                </c:pt>
                <c:pt idx="7444" formatCode="General">
                  <c:v>5.23279997E-4</c:v>
                </c:pt>
                <c:pt idx="7445" formatCode="General">
                  <c:v>5.2335999699999996E-4</c:v>
                </c:pt>
                <c:pt idx="7446" formatCode="General">
                  <c:v>5.2343999700000003E-4</c:v>
                </c:pt>
                <c:pt idx="7447" formatCode="General">
                  <c:v>5.2351999699999999E-4</c:v>
                </c:pt>
                <c:pt idx="7448" formatCode="General">
                  <c:v>5.2359999700000005E-4</c:v>
                </c:pt>
                <c:pt idx="7449" formatCode="General">
                  <c:v>5.2367999700000001E-4</c:v>
                </c:pt>
                <c:pt idx="7450" formatCode="General">
                  <c:v>5.2375999699999997E-4</c:v>
                </c:pt>
                <c:pt idx="7451" formatCode="General">
                  <c:v>5.2383999700000004E-4</c:v>
                </c:pt>
                <c:pt idx="7452" formatCode="General">
                  <c:v>5.23919997E-4</c:v>
                </c:pt>
                <c:pt idx="7453" formatCode="General">
                  <c:v>5.2399999699999996E-4</c:v>
                </c:pt>
                <c:pt idx="7454" formatCode="General">
                  <c:v>5.2407999700000002E-4</c:v>
                </c:pt>
                <c:pt idx="7455" formatCode="General">
                  <c:v>5.2415999699999998E-4</c:v>
                </c:pt>
                <c:pt idx="7456" formatCode="General">
                  <c:v>5.2423999700000005E-4</c:v>
                </c:pt>
                <c:pt idx="7457" formatCode="General">
                  <c:v>5.2431999700000001E-4</c:v>
                </c:pt>
                <c:pt idx="7458" formatCode="General">
                  <c:v>5.2439999699999996E-4</c:v>
                </c:pt>
                <c:pt idx="7459" formatCode="General">
                  <c:v>5.2447999700000003E-4</c:v>
                </c:pt>
                <c:pt idx="7460" formatCode="General">
                  <c:v>5.2455999699999999E-4</c:v>
                </c:pt>
                <c:pt idx="7461" formatCode="General">
                  <c:v>5.2463999699999995E-4</c:v>
                </c:pt>
                <c:pt idx="7462" formatCode="General">
                  <c:v>5.2471999700000002E-4</c:v>
                </c:pt>
                <c:pt idx="7463" formatCode="General">
                  <c:v>5.2479999699999997E-4</c:v>
                </c:pt>
                <c:pt idx="7464" formatCode="General">
                  <c:v>5.2487999700000004E-4</c:v>
                </c:pt>
                <c:pt idx="7465" formatCode="General">
                  <c:v>5.24959997E-4</c:v>
                </c:pt>
                <c:pt idx="7466" formatCode="General">
                  <c:v>5.2503999699999996E-4</c:v>
                </c:pt>
                <c:pt idx="7467" formatCode="General">
                  <c:v>5.2511999700000003E-4</c:v>
                </c:pt>
                <c:pt idx="7468" formatCode="General">
                  <c:v>5.2519999699999998E-4</c:v>
                </c:pt>
                <c:pt idx="7469" formatCode="General">
                  <c:v>5.2527999700000005E-4</c:v>
                </c:pt>
                <c:pt idx="7470" formatCode="General">
                  <c:v>5.2535999700000001E-4</c:v>
                </c:pt>
                <c:pt idx="7471" formatCode="General">
                  <c:v>5.2543999699999997E-4</c:v>
                </c:pt>
                <c:pt idx="7472" formatCode="General">
                  <c:v>5.2551999700000004E-4</c:v>
                </c:pt>
                <c:pt idx="7473" formatCode="General">
                  <c:v>5.2559999699999999E-4</c:v>
                </c:pt>
                <c:pt idx="7474" formatCode="General">
                  <c:v>5.2567999699999995E-4</c:v>
                </c:pt>
                <c:pt idx="7475" formatCode="General">
                  <c:v>5.2575999700000002E-4</c:v>
                </c:pt>
                <c:pt idx="7476" formatCode="General">
                  <c:v>5.2583999699999998E-4</c:v>
                </c:pt>
                <c:pt idx="7477" formatCode="General">
                  <c:v>5.2591999700000005E-4</c:v>
                </c:pt>
                <c:pt idx="7478" formatCode="General">
                  <c:v>5.25999997E-4</c:v>
                </c:pt>
                <c:pt idx="7479" formatCode="General">
                  <c:v>5.2607999699999996E-4</c:v>
                </c:pt>
                <c:pt idx="7480" formatCode="General">
                  <c:v>5.2615999700000003E-4</c:v>
                </c:pt>
                <c:pt idx="7481" formatCode="General">
                  <c:v>5.2623999699999999E-4</c:v>
                </c:pt>
                <c:pt idx="7482" formatCode="General">
                  <c:v>5.2631999699999995E-4</c:v>
                </c:pt>
                <c:pt idx="7483" formatCode="General">
                  <c:v>5.2639999700000001E-4</c:v>
                </c:pt>
                <c:pt idx="7484" formatCode="General">
                  <c:v>5.2647999699999997E-4</c:v>
                </c:pt>
                <c:pt idx="7485" formatCode="General">
                  <c:v>5.2655999700000004E-4</c:v>
                </c:pt>
                <c:pt idx="7486" formatCode="General">
                  <c:v>5.26639997E-4</c:v>
                </c:pt>
                <c:pt idx="7487" formatCode="General">
                  <c:v>5.2671999699999996E-4</c:v>
                </c:pt>
                <c:pt idx="7488" formatCode="General">
                  <c:v>5.2679999700000002E-4</c:v>
                </c:pt>
                <c:pt idx="7489" formatCode="General">
                  <c:v>5.2687999699999998E-4</c:v>
                </c:pt>
                <c:pt idx="7490" formatCode="General">
                  <c:v>5.2695999700000005E-4</c:v>
                </c:pt>
                <c:pt idx="7491" formatCode="General">
                  <c:v>5.2703999700000001E-4</c:v>
                </c:pt>
                <c:pt idx="7492" formatCode="General">
                  <c:v>5.2711999699999997E-4</c:v>
                </c:pt>
                <c:pt idx="7493" formatCode="General">
                  <c:v>5.2719999700000003E-4</c:v>
                </c:pt>
                <c:pt idx="7494" formatCode="General">
                  <c:v>5.2727999699999999E-4</c:v>
                </c:pt>
                <c:pt idx="7495" formatCode="General">
                  <c:v>5.2735999699999995E-4</c:v>
                </c:pt>
                <c:pt idx="7496" formatCode="General">
                  <c:v>5.2743999700000002E-4</c:v>
                </c:pt>
                <c:pt idx="7497" formatCode="General">
                  <c:v>5.2751999699999998E-4</c:v>
                </c:pt>
                <c:pt idx="7498" formatCode="General">
                  <c:v>5.2759999700000004E-4</c:v>
                </c:pt>
                <c:pt idx="7499" formatCode="General">
                  <c:v>5.27679997E-4</c:v>
                </c:pt>
                <c:pt idx="7500" formatCode="General">
                  <c:v>5.2775999699999996E-4</c:v>
                </c:pt>
                <c:pt idx="7501" formatCode="General">
                  <c:v>5.2783999700000003E-4</c:v>
                </c:pt>
                <c:pt idx="7502" formatCode="General">
                  <c:v>5.2791999699999999E-4</c:v>
                </c:pt>
                <c:pt idx="7503" formatCode="General">
                  <c:v>5.2799999700000005E-4</c:v>
                </c:pt>
                <c:pt idx="7504" formatCode="General">
                  <c:v>5.2807999700000001E-4</c:v>
                </c:pt>
                <c:pt idx="7505" formatCode="General">
                  <c:v>5.2815999699999997E-4</c:v>
                </c:pt>
                <c:pt idx="7506" formatCode="General">
                  <c:v>5.2823999700000004E-4</c:v>
                </c:pt>
                <c:pt idx="7507" formatCode="General">
                  <c:v>5.28319997E-4</c:v>
                </c:pt>
                <c:pt idx="7508" formatCode="General">
                  <c:v>5.2839999699999995E-4</c:v>
                </c:pt>
                <c:pt idx="7509" formatCode="General">
                  <c:v>5.2847999700000002E-4</c:v>
                </c:pt>
                <c:pt idx="7510" formatCode="General">
                  <c:v>5.2855999699999998E-4</c:v>
                </c:pt>
                <c:pt idx="7511" formatCode="General">
                  <c:v>5.2863999700000005E-4</c:v>
                </c:pt>
                <c:pt idx="7512" formatCode="General">
                  <c:v>5.28719997E-4</c:v>
                </c:pt>
                <c:pt idx="7513" formatCode="General">
                  <c:v>5.2879999699999996E-4</c:v>
                </c:pt>
                <c:pt idx="7514" formatCode="General">
                  <c:v>5.2887999700000003E-4</c:v>
                </c:pt>
                <c:pt idx="7515" formatCode="General">
                  <c:v>5.2895999699999999E-4</c:v>
                </c:pt>
                <c:pt idx="7516" formatCode="General">
                  <c:v>5.2903999699999995E-4</c:v>
                </c:pt>
                <c:pt idx="7517" formatCode="General">
                  <c:v>5.2911999700000001E-4</c:v>
                </c:pt>
                <c:pt idx="7518" formatCode="General">
                  <c:v>5.2919999699999997E-4</c:v>
                </c:pt>
                <c:pt idx="7519" formatCode="General">
                  <c:v>5.2927999700000004E-4</c:v>
                </c:pt>
                <c:pt idx="7520" formatCode="General">
                  <c:v>5.29359997E-4</c:v>
                </c:pt>
                <c:pt idx="7521" formatCode="General">
                  <c:v>5.2943999699999996E-4</c:v>
                </c:pt>
                <c:pt idx="7522" formatCode="General">
                  <c:v>5.2951999700000002E-4</c:v>
                </c:pt>
                <c:pt idx="7523" formatCode="General">
                  <c:v>5.2959999699999998E-4</c:v>
                </c:pt>
                <c:pt idx="7524" formatCode="General">
                  <c:v>5.2967999700000005E-4</c:v>
                </c:pt>
                <c:pt idx="7525" formatCode="General">
                  <c:v>5.2975999700000001E-4</c:v>
                </c:pt>
                <c:pt idx="7526" formatCode="General">
                  <c:v>5.2983999699999997E-4</c:v>
                </c:pt>
                <c:pt idx="7527" formatCode="General">
                  <c:v>5.2991999700000003E-4</c:v>
                </c:pt>
                <c:pt idx="7528" formatCode="General">
                  <c:v>5.2999999699999999E-4</c:v>
                </c:pt>
                <c:pt idx="7529" formatCode="General">
                  <c:v>5.3007999699999995E-4</c:v>
                </c:pt>
                <c:pt idx="7530" formatCode="General">
                  <c:v>5.3015999700000002E-4</c:v>
                </c:pt>
                <c:pt idx="7531" formatCode="General">
                  <c:v>5.3023999699999998E-4</c:v>
                </c:pt>
                <c:pt idx="7532" formatCode="General">
                  <c:v>5.3031999700000004E-4</c:v>
                </c:pt>
                <c:pt idx="7533" formatCode="General">
                  <c:v>5.30399997E-4</c:v>
                </c:pt>
                <c:pt idx="7534" formatCode="General">
                  <c:v>5.3047999699999996E-4</c:v>
                </c:pt>
                <c:pt idx="7535" formatCode="General">
                  <c:v>5.3055999700000003E-4</c:v>
                </c:pt>
                <c:pt idx="7536" formatCode="General">
                  <c:v>5.3063999699999999E-4</c:v>
                </c:pt>
                <c:pt idx="7537" formatCode="General">
                  <c:v>5.3071999700000005E-4</c:v>
                </c:pt>
                <c:pt idx="7538" formatCode="General">
                  <c:v>5.3079999700000001E-4</c:v>
                </c:pt>
                <c:pt idx="7539" formatCode="General">
                  <c:v>5.3087999699999997E-4</c:v>
                </c:pt>
                <c:pt idx="7540" formatCode="General">
                  <c:v>5.3095999700000004E-4</c:v>
                </c:pt>
                <c:pt idx="7541" formatCode="General">
                  <c:v>5.31039997E-4</c:v>
                </c:pt>
                <c:pt idx="7542" formatCode="General">
                  <c:v>5.3111999699999995E-4</c:v>
                </c:pt>
                <c:pt idx="7543" formatCode="General">
                  <c:v>5.3119999700000002E-4</c:v>
                </c:pt>
                <c:pt idx="7544" formatCode="General">
                  <c:v>5.3127999699999998E-4</c:v>
                </c:pt>
                <c:pt idx="7545" formatCode="General">
                  <c:v>5.3135999700000005E-4</c:v>
                </c:pt>
                <c:pt idx="7546" formatCode="General">
                  <c:v>5.3143999700000001E-4</c:v>
                </c:pt>
                <c:pt idx="7547" formatCode="General">
                  <c:v>5.3151999699999996E-4</c:v>
                </c:pt>
                <c:pt idx="7548" formatCode="General">
                  <c:v>5.3159999700000003E-4</c:v>
                </c:pt>
                <c:pt idx="7549" formatCode="General">
                  <c:v>5.3167999699999999E-4</c:v>
                </c:pt>
                <c:pt idx="7550" formatCode="General">
                  <c:v>5.3175999699999995E-4</c:v>
                </c:pt>
                <c:pt idx="7551" formatCode="General">
                  <c:v>5.3183999700000002E-4</c:v>
                </c:pt>
                <c:pt idx="7552" formatCode="General">
                  <c:v>5.3191999699999997E-4</c:v>
                </c:pt>
                <c:pt idx="7553" formatCode="General">
                  <c:v>5.3199999700000004E-4</c:v>
                </c:pt>
                <c:pt idx="7554" formatCode="General">
                  <c:v>5.32079997E-4</c:v>
                </c:pt>
                <c:pt idx="7555" formatCode="General">
                  <c:v>5.3215999699999996E-4</c:v>
                </c:pt>
                <c:pt idx="7556" formatCode="General">
                  <c:v>5.3223999700000003E-4</c:v>
                </c:pt>
                <c:pt idx="7557" formatCode="General">
                  <c:v>5.3231999699999998E-4</c:v>
                </c:pt>
                <c:pt idx="7558" formatCode="General">
                  <c:v>5.3239999700000005E-4</c:v>
                </c:pt>
                <c:pt idx="7559" formatCode="General">
                  <c:v>5.3247999700000001E-4</c:v>
                </c:pt>
                <c:pt idx="7560" formatCode="General">
                  <c:v>5.3255999699999997E-4</c:v>
                </c:pt>
                <c:pt idx="7561" formatCode="General">
                  <c:v>5.3263999700000004E-4</c:v>
                </c:pt>
                <c:pt idx="7562" formatCode="General">
                  <c:v>5.3271999699999999E-4</c:v>
                </c:pt>
                <c:pt idx="7563" formatCode="General">
                  <c:v>5.3279999699999995E-4</c:v>
                </c:pt>
                <c:pt idx="7564" formatCode="General">
                  <c:v>5.3287999700000002E-4</c:v>
                </c:pt>
                <c:pt idx="7565" formatCode="General">
                  <c:v>5.3295999699999998E-4</c:v>
                </c:pt>
                <c:pt idx="7566" formatCode="General">
                  <c:v>5.3303999700000004E-4</c:v>
                </c:pt>
                <c:pt idx="7567" formatCode="General">
                  <c:v>5.33119997E-4</c:v>
                </c:pt>
                <c:pt idx="7568" formatCode="General">
                  <c:v>5.3319999699999996E-4</c:v>
                </c:pt>
                <c:pt idx="7569" formatCode="General">
                  <c:v>5.3327999700000003E-4</c:v>
                </c:pt>
                <c:pt idx="7570" formatCode="General">
                  <c:v>5.3335999699999999E-4</c:v>
                </c:pt>
                <c:pt idx="7571" formatCode="General">
                  <c:v>5.3343999699999995E-4</c:v>
                </c:pt>
                <c:pt idx="7572" formatCode="General">
                  <c:v>5.3351999700000001E-4</c:v>
                </c:pt>
                <c:pt idx="7573" formatCode="General">
                  <c:v>5.3359999699999997E-4</c:v>
                </c:pt>
                <c:pt idx="7574" formatCode="General">
                  <c:v>5.3367999700000004E-4</c:v>
                </c:pt>
                <c:pt idx="7575" formatCode="General">
                  <c:v>5.33759997E-4</c:v>
                </c:pt>
                <c:pt idx="7576" formatCode="General">
                  <c:v>5.3383999699999996E-4</c:v>
                </c:pt>
                <c:pt idx="7577" formatCode="General">
                  <c:v>5.3391999700000002E-4</c:v>
                </c:pt>
                <c:pt idx="7578" formatCode="General">
                  <c:v>5.3399999699999998E-4</c:v>
                </c:pt>
                <c:pt idx="7579" formatCode="General">
                  <c:v>5.3407999700000005E-4</c:v>
                </c:pt>
                <c:pt idx="7580" formatCode="General">
                  <c:v>5.3415999700000001E-4</c:v>
                </c:pt>
                <c:pt idx="7581" formatCode="General">
                  <c:v>5.3423999699999997E-4</c:v>
                </c:pt>
                <c:pt idx="7582" formatCode="General">
                  <c:v>5.3431999700000003E-4</c:v>
                </c:pt>
                <c:pt idx="7583" formatCode="General">
                  <c:v>5.3439999699999999E-4</c:v>
                </c:pt>
                <c:pt idx="7584" formatCode="General">
                  <c:v>5.3447999699999995E-4</c:v>
                </c:pt>
                <c:pt idx="7585" formatCode="General">
                  <c:v>5.3455999700000002E-4</c:v>
                </c:pt>
                <c:pt idx="7586" formatCode="General">
                  <c:v>5.3463999699999998E-4</c:v>
                </c:pt>
                <c:pt idx="7587" formatCode="General">
                  <c:v>5.3471999700000004E-4</c:v>
                </c:pt>
                <c:pt idx="7588" formatCode="General">
                  <c:v>5.34799997E-4</c:v>
                </c:pt>
                <c:pt idx="7589" formatCode="General">
                  <c:v>5.3487999699999996E-4</c:v>
                </c:pt>
                <c:pt idx="7590" formatCode="General">
                  <c:v>5.3495999700000003E-4</c:v>
                </c:pt>
                <c:pt idx="7591" formatCode="General">
                  <c:v>5.3503999699999999E-4</c:v>
                </c:pt>
                <c:pt idx="7592" formatCode="General">
                  <c:v>5.3511999700000005E-4</c:v>
                </c:pt>
                <c:pt idx="7593" formatCode="General">
                  <c:v>5.3519999700000001E-4</c:v>
                </c:pt>
                <c:pt idx="7594" formatCode="General">
                  <c:v>5.3527999699999997E-4</c:v>
                </c:pt>
                <c:pt idx="7595" formatCode="General">
                  <c:v>5.3535999700000004E-4</c:v>
                </c:pt>
                <c:pt idx="7596" formatCode="General">
                  <c:v>5.3543999699999999E-4</c:v>
                </c:pt>
                <c:pt idx="7597" formatCode="General">
                  <c:v>5.3551999699999995E-4</c:v>
                </c:pt>
                <c:pt idx="7598" formatCode="General">
                  <c:v>5.3559999700000002E-4</c:v>
                </c:pt>
                <c:pt idx="7599" formatCode="General">
                  <c:v>5.3567999699999998E-4</c:v>
                </c:pt>
                <c:pt idx="7600" formatCode="General">
                  <c:v>5.3575999700000005E-4</c:v>
                </c:pt>
                <c:pt idx="7601" formatCode="General">
                  <c:v>5.35839997E-4</c:v>
                </c:pt>
                <c:pt idx="7602" formatCode="General">
                  <c:v>5.3591999699999996E-4</c:v>
                </c:pt>
                <c:pt idx="7603" formatCode="General">
                  <c:v>5.3599999700000003E-4</c:v>
                </c:pt>
                <c:pt idx="7604" formatCode="General">
                  <c:v>5.3607999699999999E-4</c:v>
                </c:pt>
                <c:pt idx="7605" formatCode="General">
                  <c:v>5.3615999699999995E-4</c:v>
                </c:pt>
                <c:pt idx="7606" formatCode="General">
                  <c:v>5.3623999700000001E-4</c:v>
                </c:pt>
                <c:pt idx="7607" formatCode="General">
                  <c:v>5.3631999699999997E-4</c:v>
                </c:pt>
                <c:pt idx="7608" formatCode="General">
                  <c:v>5.3639999700000004E-4</c:v>
                </c:pt>
                <c:pt idx="7609" formatCode="General">
                  <c:v>5.36479997E-4</c:v>
                </c:pt>
                <c:pt idx="7610" formatCode="General">
                  <c:v>5.3655999699999996E-4</c:v>
                </c:pt>
                <c:pt idx="7611" formatCode="General">
                  <c:v>5.3663999700000002E-4</c:v>
                </c:pt>
                <c:pt idx="7612" formatCode="General">
                  <c:v>5.3671999699999998E-4</c:v>
                </c:pt>
                <c:pt idx="7613" formatCode="General">
                  <c:v>5.3679999700000005E-4</c:v>
                </c:pt>
                <c:pt idx="7614" formatCode="General">
                  <c:v>5.3687999700000001E-4</c:v>
                </c:pt>
                <c:pt idx="7615" formatCode="General">
                  <c:v>5.3695999699999997E-4</c:v>
                </c:pt>
                <c:pt idx="7616" formatCode="General">
                  <c:v>5.3703999700000003E-4</c:v>
                </c:pt>
                <c:pt idx="7617" formatCode="General">
                  <c:v>5.3711999699999999E-4</c:v>
                </c:pt>
                <c:pt idx="7618" formatCode="General">
                  <c:v>5.3719999699999995E-4</c:v>
                </c:pt>
                <c:pt idx="7619" formatCode="General">
                  <c:v>5.3727999700000002E-4</c:v>
                </c:pt>
                <c:pt idx="7620" formatCode="General">
                  <c:v>5.3735999699999998E-4</c:v>
                </c:pt>
                <c:pt idx="7621" formatCode="General">
                  <c:v>5.3743999700000004E-4</c:v>
                </c:pt>
                <c:pt idx="7622" formatCode="General">
                  <c:v>5.37519997E-4</c:v>
                </c:pt>
                <c:pt idx="7623" formatCode="General">
                  <c:v>5.3759999699999996E-4</c:v>
                </c:pt>
                <c:pt idx="7624" formatCode="General">
                  <c:v>5.3767999700000003E-4</c:v>
                </c:pt>
                <c:pt idx="7625" formatCode="General">
                  <c:v>5.3775999699999999E-4</c:v>
                </c:pt>
                <c:pt idx="7626" formatCode="General">
                  <c:v>5.3783999700000005E-4</c:v>
                </c:pt>
                <c:pt idx="7627" formatCode="General">
                  <c:v>5.3791999700000001E-4</c:v>
                </c:pt>
                <c:pt idx="7628" formatCode="General">
                  <c:v>5.3799999699999997E-4</c:v>
                </c:pt>
                <c:pt idx="7629" formatCode="General">
                  <c:v>5.3807999700000004E-4</c:v>
                </c:pt>
                <c:pt idx="7630" formatCode="General">
                  <c:v>5.38159997E-4</c:v>
                </c:pt>
                <c:pt idx="7631" formatCode="General">
                  <c:v>5.3823999699999995E-4</c:v>
                </c:pt>
                <c:pt idx="7632" formatCode="General">
                  <c:v>5.3831999700000002E-4</c:v>
                </c:pt>
                <c:pt idx="7633" formatCode="General">
                  <c:v>5.3839999699999998E-4</c:v>
                </c:pt>
                <c:pt idx="7634" formatCode="General">
                  <c:v>5.3847999700000005E-4</c:v>
                </c:pt>
                <c:pt idx="7635" formatCode="General">
                  <c:v>5.3855999700000001E-4</c:v>
                </c:pt>
                <c:pt idx="7636" formatCode="General">
                  <c:v>5.3863999699999996E-4</c:v>
                </c:pt>
                <c:pt idx="7637" formatCode="General">
                  <c:v>5.3871999700000003E-4</c:v>
                </c:pt>
                <c:pt idx="7638" formatCode="General">
                  <c:v>5.3879999699999999E-4</c:v>
                </c:pt>
                <c:pt idx="7639" formatCode="General">
                  <c:v>5.3887999699999995E-4</c:v>
                </c:pt>
                <c:pt idx="7640" formatCode="General">
                  <c:v>5.3895999700000002E-4</c:v>
                </c:pt>
                <c:pt idx="7641" formatCode="General">
                  <c:v>5.3903999699999997E-4</c:v>
                </c:pt>
                <c:pt idx="7642" formatCode="General">
                  <c:v>5.3911999700000004E-4</c:v>
                </c:pt>
                <c:pt idx="7643" formatCode="General">
                  <c:v>5.39199997E-4</c:v>
                </c:pt>
                <c:pt idx="7644" formatCode="General">
                  <c:v>5.3927999699999996E-4</c:v>
                </c:pt>
                <c:pt idx="7645" formatCode="General">
                  <c:v>5.3935999700000003E-4</c:v>
                </c:pt>
                <c:pt idx="7646" formatCode="General">
                  <c:v>5.3943999699999998E-4</c:v>
                </c:pt>
                <c:pt idx="7647" formatCode="General">
                  <c:v>5.3951999700000005E-4</c:v>
                </c:pt>
                <c:pt idx="7648" formatCode="General">
                  <c:v>5.3959999700000001E-4</c:v>
                </c:pt>
                <c:pt idx="7649" formatCode="General">
                  <c:v>5.3967999699999997E-4</c:v>
                </c:pt>
                <c:pt idx="7650" formatCode="General">
                  <c:v>5.3975999700000003E-4</c:v>
                </c:pt>
                <c:pt idx="7651" formatCode="General">
                  <c:v>5.3983999699999999E-4</c:v>
                </c:pt>
                <c:pt idx="7652" formatCode="General">
                  <c:v>5.3991999699999995E-4</c:v>
                </c:pt>
                <c:pt idx="7653" formatCode="General">
                  <c:v>5.3999999700000002E-4</c:v>
                </c:pt>
                <c:pt idx="7654" formatCode="General">
                  <c:v>5.4007999699999998E-4</c:v>
                </c:pt>
                <c:pt idx="7655" formatCode="General">
                  <c:v>5.4015999700000004E-4</c:v>
                </c:pt>
                <c:pt idx="7656" formatCode="General">
                  <c:v>5.40239997E-4</c:v>
                </c:pt>
                <c:pt idx="7657" formatCode="General">
                  <c:v>5.4031999699999996E-4</c:v>
                </c:pt>
                <c:pt idx="7658" formatCode="General">
                  <c:v>5.4039999700000003E-4</c:v>
                </c:pt>
                <c:pt idx="7659" formatCode="General">
                  <c:v>5.4047999699999999E-4</c:v>
                </c:pt>
                <c:pt idx="7660" formatCode="General">
                  <c:v>5.4055999700000005E-4</c:v>
                </c:pt>
                <c:pt idx="7661" formatCode="General">
                  <c:v>5.4063999700000001E-4</c:v>
                </c:pt>
                <c:pt idx="7662" formatCode="General">
                  <c:v>5.4071999699999997E-4</c:v>
                </c:pt>
                <c:pt idx="7663" formatCode="General">
                  <c:v>5.4079999700000004E-4</c:v>
                </c:pt>
                <c:pt idx="7664" formatCode="General">
                  <c:v>5.40879997E-4</c:v>
                </c:pt>
                <c:pt idx="7665" formatCode="General">
                  <c:v>5.4095999699999996E-4</c:v>
                </c:pt>
                <c:pt idx="7666" formatCode="General">
                  <c:v>5.4103999700000002E-4</c:v>
                </c:pt>
                <c:pt idx="7667" formatCode="General">
                  <c:v>5.4111999699999998E-4</c:v>
                </c:pt>
                <c:pt idx="7668" formatCode="General">
                  <c:v>5.4119999700000005E-4</c:v>
                </c:pt>
                <c:pt idx="7669" formatCode="General">
                  <c:v>5.4127999700000001E-4</c:v>
                </c:pt>
                <c:pt idx="7670" formatCode="General">
                  <c:v>5.4135999699999997E-4</c:v>
                </c:pt>
                <c:pt idx="7671" formatCode="General">
                  <c:v>5.4143999700000003E-4</c:v>
                </c:pt>
                <c:pt idx="7672" formatCode="General">
                  <c:v>5.4151999699999999E-4</c:v>
                </c:pt>
                <c:pt idx="7673" formatCode="General">
                  <c:v>5.4159999699999995E-4</c:v>
                </c:pt>
                <c:pt idx="7674" formatCode="General">
                  <c:v>5.4167999700000002E-4</c:v>
                </c:pt>
                <c:pt idx="7675" formatCode="General">
                  <c:v>5.4175999699999997E-4</c:v>
                </c:pt>
                <c:pt idx="7676" formatCode="General">
                  <c:v>5.4183999700000004E-4</c:v>
                </c:pt>
                <c:pt idx="7677" formatCode="General">
                  <c:v>5.41919997E-4</c:v>
                </c:pt>
                <c:pt idx="7678" formatCode="General">
                  <c:v>5.4199999699999996E-4</c:v>
                </c:pt>
                <c:pt idx="7679" formatCode="General">
                  <c:v>5.4207999700000003E-4</c:v>
                </c:pt>
                <c:pt idx="7680" formatCode="General">
                  <c:v>5.4215999699999998E-4</c:v>
                </c:pt>
                <c:pt idx="7681" formatCode="General">
                  <c:v>5.4223999700000005E-4</c:v>
                </c:pt>
                <c:pt idx="7682" formatCode="General">
                  <c:v>5.4231999700000001E-4</c:v>
                </c:pt>
                <c:pt idx="7683" formatCode="General">
                  <c:v>5.4239999699999997E-4</c:v>
                </c:pt>
                <c:pt idx="7684" formatCode="General">
                  <c:v>5.4247999700000004E-4</c:v>
                </c:pt>
                <c:pt idx="7685" formatCode="General">
                  <c:v>5.4255999699999999E-4</c:v>
                </c:pt>
                <c:pt idx="7686" formatCode="General">
                  <c:v>5.4263999699999995E-4</c:v>
                </c:pt>
                <c:pt idx="7687" formatCode="General">
                  <c:v>5.4271999700000002E-4</c:v>
                </c:pt>
                <c:pt idx="7688" formatCode="General">
                  <c:v>5.4279999699999998E-4</c:v>
                </c:pt>
                <c:pt idx="7689" formatCode="General">
                  <c:v>5.4287999700000005E-4</c:v>
                </c:pt>
                <c:pt idx="7690" formatCode="General">
                  <c:v>5.42959997E-4</c:v>
                </c:pt>
                <c:pt idx="7691" formatCode="General">
                  <c:v>5.4303999699999996E-4</c:v>
                </c:pt>
                <c:pt idx="7692" formatCode="General">
                  <c:v>5.4311999700000003E-4</c:v>
                </c:pt>
                <c:pt idx="7693" formatCode="General">
                  <c:v>5.4319999699999999E-4</c:v>
                </c:pt>
                <c:pt idx="7694" formatCode="General">
                  <c:v>5.4327999699999995E-4</c:v>
                </c:pt>
                <c:pt idx="7695" formatCode="General">
                  <c:v>5.4335999700000001E-4</c:v>
                </c:pt>
                <c:pt idx="7696" formatCode="General">
                  <c:v>5.4343999699999997E-4</c:v>
                </c:pt>
                <c:pt idx="7697" formatCode="General">
                  <c:v>5.4351999700000004E-4</c:v>
                </c:pt>
                <c:pt idx="7698" formatCode="General">
                  <c:v>5.43599997E-4</c:v>
                </c:pt>
                <c:pt idx="7699" formatCode="General">
                  <c:v>5.4367999699999996E-4</c:v>
                </c:pt>
                <c:pt idx="7700" formatCode="General">
                  <c:v>5.4375999700000002E-4</c:v>
                </c:pt>
                <c:pt idx="7701" formatCode="General">
                  <c:v>5.4383999699999998E-4</c:v>
                </c:pt>
                <c:pt idx="7702" formatCode="General">
                  <c:v>5.4391999700000005E-4</c:v>
                </c:pt>
                <c:pt idx="7703" formatCode="General">
                  <c:v>5.4399999700000001E-4</c:v>
                </c:pt>
                <c:pt idx="7704" formatCode="General">
                  <c:v>5.4407999699999997E-4</c:v>
                </c:pt>
                <c:pt idx="7705" formatCode="General">
                  <c:v>5.4415999700000003E-4</c:v>
                </c:pt>
                <c:pt idx="7706" formatCode="General">
                  <c:v>5.4423999699999999E-4</c:v>
                </c:pt>
                <c:pt idx="7707" formatCode="General">
                  <c:v>5.4431999699999995E-4</c:v>
                </c:pt>
                <c:pt idx="7708" formatCode="General">
                  <c:v>5.4439999700000002E-4</c:v>
                </c:pt>
                <c:pt idx="7709" formatCode="General">
                  <c:v>5.4447999699999998E-4</c:v>
                </c:pt>
                <c:pt idx="7710" formatCode="General">
                  <c:v>5.4455999700000004E-4</c:v>
                </c:pt>
                <c:pt idx="7711" formatCode="General">
                  <c:v>5.44639997E-4</c:v>
                </c:pt>
                <c:pt idx="7712" formatCode="General">
                  <c:v>5.4471999699999996E-4</c:v>
                </c:pt>
                <c:pt idx="7713" formatCode="General">
                  <c:v>5.4479999700000003E-4</c:v>
                </c:pt>
                <c:pt idx="7714" formatCode="General">
                  <c:v>5.4487999699999999E-4</c:v>
                </c:pt>
                <c:pt idx="7715" formatCode="General">
                  <c:v>5.4495999700000005E-4</c:v>
                </c:pt>
                <c:pt idx="7716" formatCode="General">
                  <c:v>5.4503999700000001E-4</c:v>
                </c:pt>
                <c:pt idx="7717" formatCode="General">
                  <c:v>5.4511999699999997E-4</c:v>
                </c:pt>
                <c:pt idx="7718" formatCode="General">
                  <c:v>5.4519999700000004E-4</c:v>
                </c:pt>
                <c:pt idx="7719" formatCode="General">
                  <c:v>5.45279997E-4</c:v>
                </c:pt>
                <c:pt idx="7720" formatCode="General">
                  <c:v>5.4535999699999995E-4</c:v>
                </c:pt>
                <c:pt idx="7721" formatCode="General">
                  <c:v>5.4543999700000002E-4</c:v>
                </c:pt>
                <c:pt idx="7722" formatCode="General">
                  <c:v>5.4551999699999998E-4</c:v>
                </c:pt>
                <c:pt idx="7723" formatCode="General">
                  <c:v>5.4559999700000005E-4</c:v>
                </c:pt>
                <c:pt idx="7724" formatCode="General">
                  <c:v>5.4567999700000001E-4</c:v>
                </c:pt>
                <c:pt idx="7725" formatCode="General">
                  <c:v>5.4575999699999996E-4</c:v>
                </c:pt>
                <c:pt idx="7726" formatCode="General">
                  <c:v>5.4583999700000003E-4</c:v>
                </c:pt>
                <c:pt idx="7727" formatCode="General">
                  <c:v>5.4591999699999999E-4</c:v>
                </c:pt>
                <c:pt idx="7728" formatCode="General">
                  <c:v>5.4599999699999995E-4</c:v>
                </c:pt>
                <c:pt idx="7729" formatCode="General">
                  <c:v>5.4607999700000001E-4</c:v>
                </c:pt>
                <c:pt idx="7730" formatCode="General">
                  <c:v>5.4615999699999997E-4</c:v>
                </c:pt>
                <c:pt idx="7731" formatCode="General">
                  <c:v>5.4623999700000004E-4</c:v>
                </c:pt>
                <c:pt idx="7732" formatCode="General">
                  <c:v>5.46319997E-4</c:v>
                </c:pt>
                <c:pt idx="7733" formatCode="General">
                  <c:v>5.4639999699999996E-4</c:v>
                </c:pt>
                <c:pt idx="7734" formatCode="General">
                  <c:v>5.4647999700000002E-4</c:v>
                </c:pt>
                <c:pt idx="7735" formatCode="General">
                  <c:v>5.4655999699999998E-4</c:v>
                </c:pt>
                <c:pt idx="7736" formatCode="General">
                  <c:v>5.4663999700000005E-4</c:v>
                </c:pt>
                <c:pt idx="7737" formatCode="General">
                  <c:v>5.4671999700000001E-4</c:v>
                </c:pt>
                <c:pt idx="7738" formatCode="General">
                  <c:v>5.4679999699999997E-4</c:v>
                </c:pt>
                <c:pt idx="7739" formatCode="General">
                  <c:v>5.4687999700000003E-4</c:v>
                </c:pt>
                <c:pt idx="7740" formatCode="General">
                  <c:v>5.4695999699999999E-4</c:v>
                </c:pt>
                <c:pt idx="7741" formatCode="General">
                  <c:v>5.4703999699999995E-4</c:v>
                </c:pt>
                <c:pt idx="7742" formatCode="General">
                  <c:v>5.4711999700000002E-4</c:v>
                </c:pt>
                <c:pt idx="7743" formatCode="General">
                  <c:v>5.4719999699999998E-4</c:v>
                </c:pt>
                <c:pt idx="7744" formatCode="General">
                  <c:v>5.4727999700000004E-4</c:v>
                </c:pt>
                <c:pt idx="7745" formatCode="General">
                  <c:v>5.47359997E-4</c:v>
                </c:pt>
                <c:pt idx="7746" formatCode="General">
                  <c:v>5.4743999699999996E-4</c:v>
                </c:pt>
                <c:pt idx="7747" formatCode="General">
                  <c:v>5.4751999700000003E-4</c:v>
                </c:pt>
                <c:pt idx="7748" formatCode="General">
                  <c:v>5.4759999699999999E-4</c:v>
                </c:pt>
                <c:pt idx="7749" formatCode="General">
                  <c:v>5.4767999700000005E-4</c:v>
                </c:pt>
                <c:pt idx="7750" formatCode="General">
                  <c:v>5.4775999700000001E-4</c:v>
                </c:pt>
                <c:pt idx="7751" formatCode="General">
                  <c:v>5.4783999699999997E-4</c:v>
                </c:pt>
                <c:pt idx="7752" formatCode="General">
                  <c:v>5.4791999700000004E-4</c:v>
                </c:pt>
                <c:pt idx="7753" formatCode="General">
                  <c:v>5.47999997E-4</c:v>
                </c:pt>
                <c:pt idx="7754" formatCode="General">
                  <c:v>5.4807999699999996E-4</c:v>
                </c:pt>
                <c:pt idx="7755" formatCode="General">
                  <c:v>5.4815999700000002E-4</c:v>
                </c:pt>
                <c:pt idx="7756" formatCode="General">
                  <c:v>5.4823999699999998E-4</c:v>
                </c:pt>
                <c:pt idx="7757" formatCode="General">
                  <c:v>5.4831999700000005E-4</c:v>
                </c:pt>
                <c:pt idx="7758" formatCode="General">
                  <c:v>5.4839999700000001E-4</c:v>
                </c:pt>
                <c:pt idx="7759" formatCode="General">
                  <c:v>5.4847999699999996E-4</c:v>
                </c:pt>
                <c:pt idx="7760" formatCode="General">
                  <c:v>5.4855999700000003E-4</c:v>
                </c:pt>
                <c:pt idx="7761" formatCode="General">
                  <c:v>5.4863999699999999E-4</c:v>
                </c:pt>
                <c:pt idx="7762" formatCode="General">
                  <c:v>5.4871999699999995E-4</c:v>
                </c:pt>
                <c:pt idx="7763" formatCode="General">
                  <c:v>5.4879999700000002E-4</c:v>
                </c:pt>
                <c:pt idx="7764" formatCode="General">
                  <c:v>5.4887999699999997E-4</c:v>
                </c:pt>
                <c:pt idx="7765" formatCode="General">
                  <c:v>5.4895999700000004E-4</c:v>
                </c:pt>
                <c:pt idx="7766" formatCode="General">
                  <c:v>5.49039997E-4</c:v>
                </c:pt>
                <c:pt idx="7767" formatCode="General">
                  <c:v>5.4911999699999996E-4</c:v>
                </c:pt>
                <c:pt idx="7768" formatCode="General">
                  <c:v>5.4919999700000003E-4</c:v>
                </c:pt>
                <c:pt idx="7769" formatCode="General">
                  <c:v>5.4927999699999998E-4</c:v>
                </c:pt>
                <c:pt idx="7770" formatCode="General">
                  <c:v>5.4935999700000005E-4</c:v>
                </c:pt>
                <c:pt idx="7771" formatCode="General">
                  <c:v>5.4943999700000001E-4</c:v>
                </c:pt>
                <c:pt idx="7772" formatCode="General">
                  <c:v>5.4951999699999997E-4</c:v>
                </c:pt>
                <c:pt idx="7773" formatCode="General">
                  <c:v>5.4959999700000004E-4</c:v>
                </c:pt>
                <c:pt idx="7774" formatCode="General">
                  <c:v>5.4967999699999999E-4</c:v>
                </c:pt>
                <c:pt idx="7775" formatCode="General">
                  <c:v>5.4975999699999995E-4</c:v>
                </c:pt>
                <c:pt idx="7776" formatCode="General">
                  <c:v>5.4983999700000002E-4</c:v>
                </c:pt>
                <c:pt idx="7777" formatCode="General">
                  <c:v>5.4991999699999998E-4</c:v>
                </c:pt>
                <c:pt idx="7778" formatCode="General">
                  <c:v>5.4999999700000005E-4</c:v>
                </c:pt>
                <c:pt idx="7779" formatCode="General">
                  <c:v>5.50079997E-4</c:v>
                </c:pt>
                <c:pt idx="7780" formatCode="General">
                  <c:v>5.5015999699999996E-4</c:v>
                </c:pt>
                <c:pt idx="7781" formatCode="General">
                  <c:v>5.5023999700000003E-4</c:v>
                </c:pt>
                <c:pt idx="7782" formatCode="General">
                  <c:v>5.5031999699999999E-4</c:v>
                </c:pt>
                <c:pt idx="7783" formatCode="General">
                  <c:v>5.5039999699999995E-4</c:v>
                </c:pt>
                <c:pt idx="7784" formatCode="General">
                  <c:v>5.5047999700000001E-4</c:v>
                </c:pt>
                <c:pt idx="7785" formatCode="General">
                  <c:v>5.5055999699999997E-4</c:v>
                </c:pt>
                <c:pt idx="7786" formatCode="General">
                  <c:v>5.5063999700000004E-4</c:v>
                </c:pt>
                <c:pt idx="7787" formatCode="General">
                  <c:v>5.50719997E-4</c:v>
                </c:pt>
                <c:pt idx="7788" formatCode="General">
                  <c:v>5.5079999699999996E-4</c:v>
                </c:pt>
                <c:pt idx="7789" formatCode="General">
                  <c:v>5.5087999700000002E-4</c:v>
                </c:pt>
                <c:pt idx="7790" formatCode="General">
                  <c:v>5.5095999699999998E-4</c:v>
                </c:pt>
                <c:pt idx="7791" formatCode="General">
                  <c:v>5.5103999700000005E-4</c:v>
                </c:pt>
                <c:pt idx="7792" formatCode="General">
                  <c:v>5.5111999700000001E-4</c:v>
                </c:pt>
                <c:pt idx="7793" formatCode="General">
                  <c:v>5.5119999699999997E-4</c:v>
                </c:pt>
                <c:pt idx="7794" formatCode="General">
                  <c:v>5.5127999700000003E-4</c:v>
                </c:pt>
                <c:pt idx="7795" formatCode="General">
                  <c:v>5.5135999699999999E-4</c:v>
                </c:pt>
                <c:pt idx="7796" formatCode="General">
                  <c:v>5.5143999699999995E-4</c:v>
                </c:pt>
                <c:pt idx="7797" formatCode="General">
                  <c:v>5.5151999700000002E-4</c:v>
                </c:pt>
                <c:pt idx="7798" formatCode="General">
                  <c:v>5.5159999699999998E-4</c:v>
                </c:pt>
                <c:pt idx="7799" formatCode="General">
                  <c:v>5.5167999700000004E-4</c:v>
                </c:pt>
                <c:pt idx="7800" formatCode="General">
                  <c:v>5.51759997E-4</c:v>
                </c:pt>
                <c:pt idx="7801" formatCode="General">
                  <c:v>5.5183999699999996E-4</c:v>
                </c:pt>
                <c:pt idx="7802" formatCode="General">
                  <c:v>5.5191999700000003E-4</c:v>
                </c:pt>
                <c:pt idx="7803" formatCode="General">
                  <c:v>5.5199999699999999E-4</c:v>
                </c:pt>
                <c:pt idx="7804" formatCode="General">
                  <c:v>5.5207999700000005E-4</c:v>
                </c:pt>
                <c:pt idx="7805" formatCode="General">
                  <c:v>5.5215999700000001E-4</c:v>
                </c:pt>
                <c:pt idx="7806" formatCode="General">
                  <c:v>5.5223999699999997E-4</c:v>
                </c:pt>
                <c:pt idx="7807" formatCode="General">
                  <c:v>5.5231999700000004E-4</c:v>
                </c:pt>
                <c:pt idx="7808" formatCode="General">
                  <c:v>5.52399997E-4</c:v>
                </c:pt>
                <c:pt idx="7809" formatCode="General">
                  <c:v>5.5247999699999995E-4</c:v>
                </c:pt>
                <c:pt idx="7810" formatCode="General">
                  <c:v>5.5255999700000002E-4</c:v>
                </c:pt>
                <c:pt idx="7811" formatCode="General">
                  <c:v>5.5263999699999998E-4</c:v>
                </c:pt>
                <c:pt idx="7812" formatCode="General">
                  <c:v>5.5271999700000005E-4</c:v>
                </c:pt>
                <c:pt idx="7813" formatCode="General">
                  <c:v>5.52799997E-4</c:v>
                </c:pt>
                <c:pt idx="7814" formatCode="General">
                  <c:v>5.5287999699999996E-4</c:v>
                </c:pt>
                <c:pt idx="7815" formatCode="General">
                  <c:v>5.5295999700000003E-4</c:v>
                </c:pt>
                <c:pt idx="7816" formatCode="General">
                  <c:v>5.5303999699999999E-4</c:v>
                </c:pt>
                <c:pt idx="7817" formatCode="General">
                  <c:v>5.5311999699999995E-4</c:v>
                </c:pt>
                <c:pt idx="7818" formatCode="General">
                  <c:v>5.5319999700000001E-4</c:v>
                </c:pt>
                <c:pt idx="7819" formatCode="General">
                  <c:v>5.5327999699999997E-4</c:v>
                </c:pt>
                <c:pt idx="7820" formatCode="General">
                  <c:v>5.5335999700000004E-4</c:v>
                </c:pt>
                <c:pt idx="7821" formatCode="General">
                  <c:v>5.53439997E-4</c:v>
                </c:pt>
                <c:pt idx="7822" formatCode="General">
                  <c:v>5.5351999699999996E-4</c:v>
                </c:pt>
                <c:pt idx="7823" formatCode="General">
                  <c:v>5.5359999700000002E-4</c:v>
                </c:pt>
                <c:pt idx="7824" formatCode="General">
                  <c:v>5.5367999699999998E-4</c:v>
                </c:pt>
                <c:pt idx="7825" formatCode="General">
                  <c:v>5.5375999700000005E-4</c:v>
                </c:pt>
                <c:pt idx="7826" formatCode="General">
                  <c:v>5.5383999700000001E-4</c:v>
                </c:pt>
                <c:pt idx="7827" formatCode="General">
                  <c:v>5.5391999699999997E-4</c:v>
                </c:pt>
                <c:pt idx="7828" formatCode="General">
                  <c:v>5.5399999700000003E-4</c:v>
                </c:pt>
                <c:pt idx="7829" formatCode="General">
                  <c:v>5.5407999699999999E-4</c:v>
                </c:pt>
                <c:pt idx="7830" formatCode="General">
                  <c:v>5.5415999699999995E-4</c:v>
                </c:pt>
                <c:pt idx="7831" formatCode="General">
                  <c:v>5.5423999700000002E-4</c:v>
                </c:pt>
                <c:pt idx="7832" formatCode="General">
                  <c:v>5.5431999699999998E-4</c:v>
                </c:pt>
                <c:pt idx="7833" formatCode="General">
                  <c:v>5.5439999700000004E-4</c:v>
                </c:pt>
                <c:pt idx="7834" formatCode="General">
                  <c:v>5.54479997E-4</c:v>
                </c:pt>
                <c:pt idx="7835" formatCode="General">
                  <c:v>5.5455999699999996E-4</c:v>
                </c:pt>
                <c:pt idx="7836" formatCode="General">
                  <c:v>5.5463999700000003E-4</c:v>
                </c:pt>
                <c:pt idx="7837" formatCode="General">
                  <c:v>5.5471999699999999E-4</c:v>
                </c:pt>
                <c:pt idx="7838" formatCode="General">
                  <c:v>5.5479999700000005E-4</c:v>
                </c:pt>
                <c:pt idx="7839" formatCode="General">
                  <c:v>5.5487999700000001E-4</c:v>
                </c:pt>
                <c:pt idx="7840" formatCode="General">
                  <c:v>5.5495999699999997E-4</c:v>
                </c:pt>
                <c:pt idx="7841" formatCode="General">
                  <c:v>5.5503999700000004E-4</c:v>
                </c:pt>
                <c:pt idx="7842" formatCode="General">
                  <c:v>5.55119997E-4</c:v>
                </c:pt>
                <c:pt idx="7843" formatCode="General">
                  <c:v>5.5519999699999995E-4</c:v>
                </c:pt>
                <c:pt idx="7844" formatCode="General">
                  <c:v>5.5527999700000002E-4</c:v>
                </c:pt>
                <c:pt idx="7845" formatCode="General">
                  <c:v>5.5535999699999998E-4</c:v>
                </c:pt>
                <c:pt idx="7846" formatCode="General">
                  <c:v>5.5543999700000005E-4</c:v>
                </c:pt>
                <c:pt idx="7847" formatCode="General">
                  <c:v>5.5551999700000001E-4</c:v>
                </c:pt>
                <c:pt idx="7848" formatCode="General">
                  <c:v>5.5559999699999996E-4</c:v>
                </c:pt>
                <c:pt idx="7849" formatCode="General">
                  <c:v>5.5567999700000003E-4</c:v>
                </c:pt>
                <c:pt idx="7850" formatCode="General">
                  <c:v>5.5575999699999999E-4</c:v>
                </c:pt>
                <c:pt idx="7851" formatCode="General">
                  <c:v>5.5583999699999995E-4</c:v>
                </c:pt>
                <c:pt idx="7852" formatCode="General">
                  <c:v>5.5591999700000002E-4</c:v>
                </c:pt>
                <c:pt idx="7853" formatCode="General">
                  <c:v>5.5599999699999997E-4</c:v>
                </c:pt>
                <c:pt idx="7854" formatCode="General">
                  <c:v>5.5607999700000004E-4</c:v>
                </c:pt>
                <c:pt idx="7855" formatCode="General">
                  <c:v>5.56159997E-4</c:v>
                </c:pt>
                <c:pt idx="7856" formatCode="General">
                  <c:v>5.5623999699999996E-4</c:v>
                </c:pt>
                <c:pt idx="7857" formatCode="General">
                  <c:v>5.5631999700000003E-4</c:v>
                </c:pt>
                <c:pt idx="7858" formatCode="General">
                  <c:v>5.5639999699999998E-4</c:v>
                </c:pt>
                <c:pt idx="7859" formatCode="General">
                  <c:v>5.5647999700000005E-4</c:v>
                </c:pt>
                <c:pt idx="7860" formatCode="General">
                  <c:v>5.5655999700000001E-4</c:v>
                </c:pt>
                <c:pt idx="7861" formatCode="General">
                  <c:v>5.5663999699999997E-4</c:v>
                </c:pt>
                <c:pt idx="7862" formatCode="General">
                  <c:v>5.5671999700000003E-4</c:v>
                </c:pt>
                <c:pt idx="7863" formatCode="General">
                  <c:v>5.5679999699999999E-4</c:v>
                </c:pt>
                <c:pt idx="7864" formatCode="General">
                  <c:v>5.5687999699999995E-4</c:v>
                </c:pt>
                <c:pt idx="7865" formatCode="General">
                  <c:v>5.5695999700000002E-4</c:v>
                </c:pt>
                <c:pt idx="7866" formatCode="General">
                  <c:v>5.5703999699999998E-4</c:v>
                </c:pt>
                <c:pt idx="7867" formatCode="General">
                  <c:v>5.5711999700000004E-4</c:v>
                </c:pt>
                <c:pt idx="7868" formatCode="General">
                  <c:v>5.57199997E-4</c:v>
                </c:pt>
                <c:pt idx="7869" formatCode="General">
                  <c:v>5.5727999699999996E-4</c:v>
                </c:pt>
                <c:pt idx="7870" formatCode="General">
                  <c:v>5.5735999700000003E-4</c:v>
                </c:pt>
                <c:pt idx="7871" formatCode="General">
                  <c:v>5.5743999699999999E-4</c:v>
                </c:pt>
                <c:pt idx="7872" formatCode="General">
                  <c:v>5.5751999699999995E-4</c:v>
                </c:pt>
                <c:pt idx="7873" formatCode="General">
                  <c:v>5.5759999700000001E-4</c:v>
                </c:pt>
                <c:pt idx="7874" formatCode="General">
                  <c:v>5.5767999699999997E-4</c:v>
                </c:pt>
                <c:pt idx="7875" formatCode="General">
                  <c:v>5.5775999700000004E-4</c:v>
                </c:pt>
                <c:pt idx="7876" formatCode="General">
                  <c:v>5.57839997E-4</c:v>
                </c:pt>
                <c:pt idx="7877" formatCode="General">
                  <c:v>5.5791999699999996E-4</c:v>
                </c:pt>
                <c:pt idx="7878" formatCode="General">
                  <c:v>5.5799999700000002E-4</c:v>
                </c:pt>
                <c:pt idx="7879" formatCode="General">
                  <c:v>5.5807999699999998E-4</c:v>
                </c:pt>
                <c:pt idx="7880" formatCode="General">
                  <c:v>5.5815999700000005E-4</c:v>
                </c:pt>
                <c:pt idx="7881" formatCode="General">
                  <c:v>5.5823999700000001E-4</c:v>
                </c:pt>
                <c:pt idx="7882" formatCode="General">
                  <c:v>5.5831999699999997E-4</c:v>
                </c:pt>
                <c:pt idx="7883" formatCode="General">
                  <c:v>5.5839999700000003E-4</c:v>
                </c:pt>
                <c:pt idx="7884" formatCode="General">
                  <c:v>5.5847999699999999E-4</c:v>
                </c:pt>
                <c:pt idx="7885" formatCode="General">
                  <c:v>5.5855999699999995E-4</c:v>
                </c:pt>
                <c:pt idx="7886" formatCode="General">
                  <c:v>5.5863999700000002E-4</c:v>
                </c:pt>
                <c:pt idx="7887" formatCode="General">
                  <c:v>5.5871999699999998E-4</c:v>
                </c:pt>
                <c:pt idx="7888" formatCode="General">
                  <c:v>5.5879999700000004E-4</c:v>
                </c:pt>
                <c:pt idx="7889" formatCode="General">
                  <c:v>5.58879997E-4</c:v>
                </c:pt>
                <c:pt idx="7890" formatCode="General">
                  <c:v>5.5895999699999996E-4</c:v>
                </c:pt>
                <c:pt idx="7891" formatCode="General">
                  <c:v>5.5903999700000003E-4</c:v>
                </c:pt>
                <c:pt idx="7892" formatCode="General">
                  <c:v>5.5911999699999998E-4</c:v>
                </c:pt>
                <c:pt idx="7893" formatCode="General">
                  <c:v>5.5919999700000005E-4</c:v>
                </c:pt>
                <c:pt idx="7894" formatCode="General">
                  <c:v>5.5927999700000001E-4</c:v>
                </c:pt>
                <c:pt idx="7895" formatCode="General">
                  <c:v>5.5935999699999997E-4</c:v>
                </c:pt>
                <c:pt idx="7896" formatCode="General">
                  <c:v>5.5943999700000004E-4</c:v>
                </c:pt>
                <c:pt idx="7897" formatCode="General">
                  <c:v>5.5951999699999999E-4</c:v>
                </c:pt>
                <c:pt idx="7898" formatCode="General">
                  <c:v>5.5959999699999995E-4</c:v>
                </c:pt>
                <c:pt idx="7899" formatCode="General">
                  <c:v>5.5967999700000002E-4</c:v>
                </c:pt>
                <c:pt idx="7900" formatCode="General">
                  <c:v>5.5975999699999998E-4</c:v>
                </c:pt>
                <c:pt idx="7901" formatCode="General">
                  <c:v>5.5983999700000005E-4</c:v>
                </c:pt>
                <c:pt idx="7902" formatCode="General">
                  <c:v>5.59919997E-4</c:v>
                </c:pt>
                <c:pt idx="7903" formatCode="General">
                  <c:v>5.5999999699999996E-4</c:v>
                </c:pt>
                <c:pt idx="7904" formatCode="General">
                  <c:v>5.6007999700000003E-4</c:v>
                </c:pt>
                <c:pt idx="7905" formatCode="General">
                  <c:v>5.6015999699999999E-4</c:v>
                </c:pt>
                <c:pt idx="7906" formatCode="General">
                  <c:v>5.6023999699999995E-4</c:v>
                </c:pt>
                <c:pt idx="7907" formatCode="General">
                  <c:v>5.6031999700000001E-4</c:v>
                </c:pt>
                <c:pt idx="7908" formatCode="General">
                  <c:v>5.6039999699999997E-4</c:v>
                </c:pt>
                <c:pt idx="7909" formatCode="General">
                  <c:v>5.6047999700000004E-4</c:v>
                </c:pt>
                <c:pt idx="7910" formatCode="General">
                  <c:v>5.60559997E-4</c:v>
                </c:pt>
                <c:pt idx="7911" formatCode="General">
                  <c:v>5.6063999699999996E-4</c:v>
                </c:pt>
                <c:pt idx="7912" formatCode="General">
                  <c:v>5.6071999700000002E-4</c:v>
                </c:pt>
                <c:pt idx="7913" formatCode="General">
                  <c:v>5.6079999699999998E-4</c:v>
                </c:pt>
                <c:pt idx="7914" formatCode="General">
                  <c:v>5.6087999700000005E-4</c:v>
                </c:pt>
                <c:pt idx="7915" formatCode="General">
                  <c:v>5.6095999700000001E-4</c:v>
                </c:pt>
                <c:pt idx="7916" formatCode="General">
                  <c:v>5.6103999699999997E-4</c:v>
                </c:pt>
                <c:pt idx="7917" formatCode="General">
                  <c:v>5.6111999700000003E-4</c:v>
                </c:pt>
                <c:pt idx="7918" formatCode="General">
                  <c:v>5.6119999699999999E-4</c:v>
                </c:pt>
                <c:pt idx="7919" formatCode="General">
                  <c:v>5.6127999699999995E-4</c:v>
                </c:pt>
                <c:pt idx="7920" formatCode="General">
                  <c:v>5.6135999700000002E-4</c:v>
                </c:pt>
                <c:pt idx="7921" formatCode="General">
                  <c:v>5.6143999699999998E-4</c:v>
                </c:pt>
                <c:pt idx="7922" formatCode="General">
                  <c:v>5.6151999700000004E-4</c:v>
                </c:pt>
                <c:pt idx="7923" formatCode="General">
                  <c:v>5.61599997E-4</c:v>
                </c:pt>
                <c:pt idx="7924" formatCode="General">
                  <c:v>5.6167999699999996E-4</c:v>
                </c:pt>
                <c:pt idx="7925" formatCode="General">
                  <c:v>5.6175999700000003E-4</c:v>
                </c:pt>
                <c:pt idx="7926" formatCode="General">
                  <c:v>5.6183999699999999E-4</c:v>
                </c:pt>
                <c:pt idx="7927" formatCode="General">
                  <c:v>5.6191999700000005E-4</c:v>
                </c:pt>
                <c:pt idx="7928" formatCode="General">
                  <c:v>5.6199999700000001E-4</c:v>
                </c:pt>
                <c:pt idx="7929" formatCode="General">
                  <c:v>5.6207999699999997E-4</c:v>
                </c:pt>
                <c:pt idx="7930" formatCode="General">
                  <c:v>5.6215999700000004E-4</c:v>
                </c:pt>
                <c:pt idx="7931" formatCode="General">
                  <c:v>5.62239997E-4</c:v>
                </c:pt>
                <c:pt idx="7932" formatCode="General">
                  <c:v>5.6231999699999995E-4</c:v>
                </c:pt>
                <c:pt idx="7933" formatCode="General">
                  <c:v>5.6239999700000002E-4</c:v>
                </c:pt>
                <c:pt idx="7934" formatCode="General">
                  <c:v>5.6247999699999998E-4</c:v>
                </c:pt>
                <c:pt idx="7935" formatCode="General">
                  <c:v>5.6255999700000005E-4</c:v>
                </c:pt>
                <c:pt idx="7936" formatCode="General">
                  <c:v>5.6263999700000001E-4</c:v>
                </c:pt>
                <c:pt idx="7937" formatCode="General">
                  <c:v>5.6271999699999996E-4</c:v>
                </c:pt>
                <c:pt idx="7938" formatCode="General">
                  <c:v>5.6279999700000003E-4</c:v>
                </c:pt>
                <c:pt idx="7939" formatCode="General">
                  <c:v>5.6287999699999999E-4</c:v>
                </c:pt>
                <c:pt idx="7940" formatCode="General">
                  <c:v>5.6295999699999995E-4</c:v>
                </c:pt>
                <c:pt idx="7941" formatCode="General">
                  <c:v>5.6303999700000002E-4</c:v>
                </c:pt>
                <c:pt idx="7942" formatCode="General">
                  <c:v>5.6311999699999997E-4</c:v>
                </c:pt>
                <c:pt idx="7943" formatCode="General">
                  <c:v>5.6319999700000004E-4</c:v>
                </c:pt>
                <c:pt idx="7944" formatCode="General">
                  <c:v>5.63279997E-4</c:v>
                </c:pt>
                <c:pt idx="7945" formatCode="General">
                  <c:v>5.6335999699999996E-4</c:v>
                </c:pt>
                <c:pt idx="7946" formatCode="General">
                  <c:v>5.6343999700000002E-4</c:v>
                </c:pt>
                <c:pt idx="7947" formatCode="General">
                  <c:v>5.6351999699999998E-4</c:v>
                </c:pt>
                <c:pt idx="7948" formatCode="General">
                  <c:v>5.6359999700000005E-4</c:v>
                </c:pt>
                <c:pt idx="7949" formatCode="General">
                  <c:v>5.6367999700000001E-4</c:v>
                </c:pt>
                <c:pt idx="7950" formatCode="General">
                  <c:v>5.6375999699999997E-4</c:v>
                </c:pt>
                <c:pt idx="7951" formatCode="General">
                  <c:v>5.6383999700000003E-4</c:v>
                </c:pt>
                <c:pt idx="7952" formatCode="General">
                  <c:v>5.6391999699999999E-4</c:v>
                </c:pt>
                <c:pt idx="7953" formatCode="General">
                  <c:v>5.6399999699999995E-4</c:v>
                </c:pt>
                <c:pt idx="7954" formatCode="General">
                  <c:v>5.6407999700000002E-4</c:v>
                </c:pt>
                <c:pt idx="7955" formatCode="General">
                  <c:v>5.6415999699999998E-4</c:v>
                </c:pt>
                <c:pt idx="7956" formatCode="General">
                  <c:v>5.6423999700000004E-4</c:v>
                </c:pt>
                <c:pt idx="7957" formatCode="General">
                  <c:v>5.64319997E-4</c:v>
                </c:pt>
                <c:pt idx="7958" formatCode="General">
                  <c:v>5.6439999699999996E-4</c:v>
                </c:pt>
                <c:pt idx="7959" formatCode="General">
                  <c:v>5.6447999700000003E-4</c:v>
                </c:pt>
                <c:pt idx="7960" formatCode="General">
                  <c:v>5.6455999699999999E-4</c:v>
                </c:pt>
                <c:pt idx="7961" formatCode="General">
                  <c:v>5.6463999700000005E-4</c:v>
                </c:pt>
                <c:pt idx="7962" formatCode="General">
                  <c:v>5.6471999700000001E-4</c:v>
                </c:pt>
                <c:pt idx="7963" formatCode="General">
                  <c:v>5.6479999699999997E-4</c:v>
                </c:pt>
                <c:pt idx="7964" formatCode="General">
                  <c:v>5.6487999700000004E-4</c:v>
                </c:pt>
                <c:pt idx="7965" formatCode="General">
                  <c:v>5.64959997E-4</c:v>
                </c:pt>
                <c:pt idx="7966" formatCode="General">
                  <c:v>5.6503999699999996E-4</c:v>
                </c:pt>
                <c:pt idx="7967" formatCode="General">
                  <c:v>5.6511999700000002E-4</c:v>
                </c:pt>
                <c:pt idx="7968" formatCode="General">
                  <c:v>5.6519999699999998E-4</c:v>
                </c:pt>
                <c:pt idx="7969" formatCode="General">
                  <c:v>5.6527999700000005E-4</c:v>
                </c:pt>
                <c:pt idx="7970" formatCode="General">
                  <c:v>5.6535999700000001E-4</c:v>
                </c:pt>
                <c:pt idx="7971" formatCode="General">
                  <c:v>5.6543999699999997E-4</c:v>
                </c:pt>
                <c:pt idx="7972" formatCode="General">
                  <c:v>5.6551999700000003E-4</c:v>
                </c:pt>
                <c:pt idx="7973" formatCode="General">
                  <c:v>5.6559999699999999E-4</c:v>
                </c:pt>
                <c:pt idx="7974" formatCode="General">
                  <c:v>5.6567999699999995E-4</c:v>
                </c:pt>
                <c:pt idx="7975" formatCode="General">
                  <c:v>5.6575999700000002E-4</c:v>
                </c:pt>
                <c:pt idx="7976" formatCode="General">
                  <c:v>5.6583999699999997E-4</c:v>
                </c:pt>
                <c:pt idx="7977" formatCode="General">
                  <c:v>5.6591999700000004E-4</c:v>
                </c:pt>
                <c:pt idx="7978" formatCode="General">
                  <c:v>5.65999997E-4</c:v>
                </c:pt>
                <c:pt idx="7979" formatCode="General">
                  <c:v>5.6607999699999996E-4</c:v>
                </c:pt>
                <c:pt idx="7980" formatCode="General">
                  <c:v>5.6615999700000003E-4</c:v>
                </c:pt>
                <c:pt idx="7981" formatCode="General">
                  <c:v>5.6623999699999998E-4</c:v>
                </c:pt>
                <c:pt idx="7982" formatCode="General">
                  <c:v>5.6631999700000005E-4</c:v>
                </c:pt>
                <c:pt idx="7983" formatCode="General">
                  <c:v>5.6639999700000001E-4</c:v>
                </c:pt>
                <c:pt idx="7984" formatCode="General">
                  <c:v>5.6647999699999997E-4</c:v>
                </c:pt>
                <c:pt idx="7985" formatCode="General">
                  <c:v>5.6655999700000004E-4</c:v>
                </c:pt>
                <c:pt idx="7986" formatCode="General">
                  <c:v>5.6663999699999999E-4</c:v>
                </c:pt>
                <c:pt idx="7987" formatCode="General">
                  <c:v>5.6671999699999995E-4</c:v>
                </c:pt>
                <c:pt idx="7988" formatCode="General">
                  <c:v>5.6679999700000002E-4</c:v>
                </c:pt>
                <c:pt idx="7989" formatCode="General">
                  <c:v>5.6687999699999998E-4</c:v>
                </c:pt>
                <c:pt idx="7990" formatCode="General">
                  <c:v>5.6695999700000005E-4</c:v>
                </c:pt>
                <c:pt idx="7991" formatCode="General">
                  <c:v>5.67039997E-4</c:v>
                </c:pt>
                <c:pt idx="7992" formatCode="General">
                  <c:v>5.6711999699999996E-4</c:v>
                </c:pt>
                <c:pt idx="7993" formatCode="General">
                  <c:v>5.6719999700000003E-4</c:v>
                </c:pt>
                <c:pt idx="7994" formatCode="General">
                  <c:v>5.6727999699999999E-4</c:v>
                </c:pt>
                <c:pt idx="7995" formatCode="General">
                  <c:v>5.6735999699999995E-4</c:v>
                </c:pt>
                <c:pt idx="7996" formatCode="General">
                  <c:v>5.6743999700000001E-4</c:v>
                </c:pt>
                <c:pt idx="7997" formatCode="General">
                  <c:v>5.6751999699999997E-4</c:v>
                </c:pt>
                <c:pt idx="7998" formatCode="General">
                  <c:v>5.6759999700000004E-4</c:v>
                </c:pt>
                <c:pt idx="7999" formatCode="General">
                  <c:v>5.67679997E-4</c:v>
                </c:pt>
                <c:pt idx="8000" formatCode="General">
                  <c:v>5.6775999699999996E-4</c:v>
                </c:pt>
                <c:pt idx="8001" formatCode="General">
                  <c:v>5.6783999700000002E-4</c:v>
                </c:pt>
                <c:pt idx="8002" formatCode="General">
                  <c:v>5.6791999699999998E-4</c:v>
                </c:pt>
                <c:pt idx="8003" formatCode="General">
                  <c:v>5.6799999700000005E-4</c:v>
                </c:pt>
                <c:pt idx="8004" formatCode="General">
                  <c:v>5.6807999700000001E-4</c:v>
                </c:pt>
                <c:pt idx="8005" formatCode="General">
                  <c:v>5.6815999699999997E-4</c:v>
                </c:pt>
                <c:pt idx="8006" formatCode="General">
                  <c:v>5.6823999700000003E-4</c:v>
                </c:pt>
                <c:pt idx="8007" formatCode="General">
                  <c:v>5.6831999699999999E-4</c:v>
                </c:pt>
                <c:pt idx="8008" formatCode="General">
                  <c:v>5.6839999699999995E-4</c:v>
                </c:pt>
                <c:pt idx="8009" formatCode="General">
                  <c:v>5.6847999700000002E-4</c:v>
                </c:pt>
                <c:pt idx="8010" formatCode="General">
                  <c:v>5.6855999699999998E-4</c:v>
                </c:pt>
                <c:pt idx="8011" formatCode="General">
                  <c:v>5.6863999700000004E-4</c:v>
                </c:pt>
                <c:pt idx="8012" formatCode="General">
                  <c:v>5.68719997E-4</c:v>
                </c:pt>
                <c:pt idx="8013" formatCode="General">
                  <c:v>5.6879999699999996E-4</c:v>
                </c:pt>
                <c:pt idx="8014" formatCode="General">
                  <c:v>5.6887999700000003E-4</c:v>
                </c:pt>
                <c:pt idx="8015" formatCode="General">
                  <c:v>5.6895999699999999E-4</c:v>
                </c:pt>
                <c:pt idx="8016" formatCode="General">
                  <c:v>5.6903999700000005E-4</c:v>
                </c:pt>
                <c:pt idx="8017" formatCode="General">
                  <c:v>5.6911999700000001E-4</c:v>
                </c:pt>
                <c:pt idx="8018" formatCode="General">
                  <c:v>5.6919999699999997E-4</c:v>
                </c:pt>
                <c:pt idx="8019" formatCode="General">
                  <c:v>5.6927999700000004E-4</c:v>
                </c:pt>
                <c:pt idx="8020" formatCode="General">
                  <c:v>5.69359997E-4</c:v>
                </c:pt>
                <c:pt idx="8021" formatCode="General">
                  <c:v>5.6943999699999995E-4</c:v>
                </c:pt>
                <c:pt idx="8022" formatCode="General">
                  <c:v>5.6951999700000002E-4</c:v>
                </c:pt>
                <c:pt idx="8023" formatCode="General">
                  <c:v>5.6959999699999998E-4</c:v>
                </c:pt>
                <c:pt idx="8024" formatCode="General">
                  <c:v>5.6967999700000005E-4</c:v>
                </c:pt>
                <c:pt idx="8025" formatCode="General">
                  <c:v>5.6975999700000001E-4</c:v>
                </c:pt>
                <c:pt idx="8026" formatCode="General">
                  <c:v>5.6983999699999996E-4</c:v>
                </c:pt>
                <c:pt idx="8027" formatCode="General">
                  <c:v>5.6991999700000003E-4</c:v>
                </c:pt>
                <c:pt idx="8028" formatCode="General">
                  <c:v>5.6999999699999999E-4</c:v>
                </c:pt>
                <c:pt idx="8029" formatCode="General">
                  <c:v>5.7007999699999995E-4</c:v>
                </c:pt>
                <c:pt idx="8030" formatCode="General">
                  <c:v>5.7015999700000001E-4</c:v>
                </c:pt>
                <c:pt idx="8031" formatCode="General">
                  <c:v>5.7023999699999997E-4</c:v>
                </c:pt>
                <c:pt idx="8032" formatCode="General">
                  <c:v>5.7031999700000004E-4</c:v>
                </c:pt>
                <c:pt idx="8033" formatCode="General">
                  <c:v>5.70399997E-4</c:v>
                </c:pt>
                <c:pt idx="8034" formatCode="General">
                  <c:v>5.7047999699999996E-4</c:v>
                </c:pt>
                <c:pt idx="8035" formatCode="General">
                  <c:v>5.7055999700000002E-4</c:v>
                </c:pt>
                <c:pt idx="8036" formatCode="General">
                  <c:v>5.7063999699999998E-4</c:v>
                </c:pt>
                <c:pt idx="8037" formatCode="General">
                  <c:v>5.7071999700000005E-4</c:v>
                </c:pt>
                <c:pt idx="8038" formatCode="General">
                  <c:v>5.7079999700000001E-4</c:v>
                </c:pt>
                <c:pt idx="8039" formatCode="General">
                  <c:v>5.7087999699999997E-4</c:v>
                </c:pt>
                <c:pt idx="8040" formatCode="General">
                  <c:v>5.7095999700000003E-4</c:v>
                </c:pt>
                <c:pt idx="8041" formatCode="General">
                  <c:v>5.7103999699999999E-4</c:v>
                </c:pt>
                <c:pt idx="8042" formatCode="General">
                  <c:v>5.7111999699999995E-4</c:v>
                </c:pt>
                <c:pt idx="8043" formatCode="General">
                  <c:v>5.7119999700000002E-4</c:v>
                </c:pt>
                <c:pt idx="8044" formatCode="General">
                  <c:v>5.7127999699999998E-4</c:v>
                </c:pt>
                <c:pt idx="8045" formatCode="General">
                  <c:v>5.7135999700000004E-4</c:v>
                </c:pt>
                <c:pt idx="8046" formatCode="General">
                  <c:v>5.71439997E-4</c:v>
                </c:pt>
                <c:pt idx="8047" formatCode="General">
                  <c:v>5.7151999699999996E-4</c:v>
                </c:pt>
                <c:pt idx="8048" formatCode="General">
                  <c:v>5.7159999700000003E-4</c:v>
                </c:pt>
                <c:pt idx="8049" formatCode="General">
                  <c:v>5.7167999699999999E-4</c:v>
                </c:pt>
                <c:pt idx="8050" formatCode="General">
                  <c:v>5.7175999700000005E-4</c:v>
                </c:pt>
                <c:pt idx="8051" formatCode="General">
                  <c:v>5.7183999700000001E-4</c:v>
                </c:pt>
                <c:pt idx="8052" formatCode="General">
                  <c:v>5.7191999699999997E-4</c:v>
                </c:pt>
                <c:pt idx="8053" formatCode="General">
                  <c:v>5.7199999700000004E-4</c:v>
                </c:pt>
                <c:pt idx="8054" formatCode="General">
                  <c:v>5.72079997E-4</c:v>
                </c:pt>
                <c:pt idx="8055" formatCode="General">
                  <c:v>5.7215999699999995E-4</c:v>
                </c:pt>
                <c:pt idx="8056" formatCode="General">
                  <c:v>5.7223999700000002E-4</c:v>
                </c:pt>
                <c:pt idx="8057" formatCode="General">
                  <c:v>5.7231999699999998E-4</c:v>
                </c:pt>
                <c:pt idx="8058" formatCode="General">
                  <c:v>5.7239999700000005E-4</c:v>
                </c:pt>
                <c:pt idx="8059" formatCode="General">
                  <c:v>5.7247999700000001E-4</c:v>
                </c:pt>
                <c:pt idx="8060" formatCode="General">
                  <c:v>5.7255999699999996E-4</c:v>
                </c:pt>
                <c:pt idx="8061" formatCode="General">
                  <c:v>5.7263999700000003E-4</c:v>
                </c:pt>
                <c:pt idx="8062" formatCode="General">
                  <c:v>5.7271999699999999E-4</c:v>
                </c:pt>
                <c:pt idx="8063" formatCode="General">
                  <c:v>5.7279999699999995E-4</c:v>
                </c:pt>
                <c:pt idx="8064" formatCode="General">
                  <c:v>5.7287999700000002E-4</c:v>
                </c:pt>
                <c:pt idx="8065" formatCode="General">
                  <c:v>5.7295999699999997E-4</c:v>
                </c:pt>
                <c:pt idx="8066" formatCode="General">
                  <c:v>5.7303999700000004E-4</c:v>
                </c:pt>
                <c:pt idx="8067" formatCode="General">
                  <c:v>5.73119997E-4</c:v>
                </c:pt>
                <c:pt idx="8068" formatCode="General">
                  <c:v>5.7319999699999996E-4</c:v>
                </c:pt>
                <c:pt idx="8069" formatCode="General">
                  <c:v>5.7327999700000003E-4</c:v>
                </c:pt>
                <c:pt idx="8070" formatCode="General">
                  <c:v>5.7335999699999998E-4</c:v>
                </c:pt>
                <c:pt idx="8071" formatCode="General">
                  <c:v>5.7343999700000005E-4</c:v>
                </c:pt>
                <c:pt idx="8072" formatCode="General">
                  <c:v>5.7351999700000001E-4</c:v>
                </c:pt>
                <c:pt idx="8073" formatCode="General">
                  <c:v>5.7359999699999997E-4</c:v>
                </c:pt>
                <c:pt idx="8074" formatCode="General">
                  <c:v>5.7367999700000004E-4</c:v>
                </c:pt>
                <c:pt idx="8075" formatCode="General">
                  <c:v>5.7375999699999999E-4</c:v>
                </c:pt>
                <c:pt idx="8076" formatCode="General">
                  <c:v>5.7383999699999995E-4</c:v>
                </c:pt>
                <c:pt idx="8077" formatCode="General">
                  <c:v>5.7391999700000002E-4</c:v>
                </c:pt>
                <c:pt idx="8078" formatCode="General">
                  <c:v>5.7399999699999998E-4</c:v>
                </c:pt>
                <c:pt idx="8079" formatCode="General">
                  <c:v>5.7407999700000004E-4</c:v>
                </c:pt>
                <c:pt idx="8080" formatCode="General">
                  <c:v>5.74159997E-4</c:v>
                </c:pt>
                <c:pt idx="8081" formatCode="General">
                  <c:v>5.7423999699999996E-4</c:v>
                </c:pt>
                <c:pt idx="8082" formatCode="General">
                  <c:v>5.7431999700000003E-4</c:v>
                </c:pt>
                <c:pt idx="8083" formatCode="General">
                  <c:v>5.7439999699999999E-4</c:v>
                </c:pt>
                <c:pt idx="8084" formatCode="General">
                  <c:v>5.7447999699999995E-4</c:v>
                </c:pt>
                <c:pt idx="8085" formatCode="General">
                  <c:v>5.7455999700000001E-4</c:v>
                </c:pt>
                <c:pt idx="8086" formatCode="General">
                  <c:v>5.7463999699999997E-4</c:v>
                </c:pt>
                <c:pt idx="8087" formatCode="General">
                  <c:v>5.7471999700000004E-4</c:v>
                </c:pt>
                <c:pt idx="8088" formatCode="General">
                  <c:v>5.74799997E-4</c:v>
                </c:pt>
                <c:pt idx="8089" formatCode="General">
                  <c:v>5.7487999699999996E-4</c:v>
                </c:pt>
                <c:pt idx="8090" formatCode="General">
                  <c:v>5.7495999700000002E-4</c:v>
                </c:pt>
                <c:pt idx="8091" formatCode="General">
                  <c:v>5.7503999699999998E-4</c:v>
                </c:pt>
                <c:pt idx="8092" formatCode="General">
                  <c:v>5.7511999700000005E-4</c:v>
                </c:pt>
                <c:pt idx="8093" formatCode="General">
                  <c:v>5.7519999700000001E-4</c:v>
                </c:pt>
                <c:pt idx="8094" formatCode="General">
                  <c:v>5.7527999699999997E-4</c:v>
                </c:pt>
                <c:pt idx="8095" formatCode="General">
                  <c:v>5.7535999700000003E-4</c:v>
                </c:pt>
                <c:pt idx="8096" formatCode="General">
                  <c:v>5.7543999699999999E-4</c:v>
                </c:pt>
                <c:pt idx="8097" formatCode="General">
                  <c:v>5.7551999699999995E-4</c:v>
                </c:pt>
                <c:pt idx="8098" formatCode="General">
                  <c:v>5.7559999700000002E-4</c:v>
                </c:pt>
                <c:pt idx="8099" formatCode="General">
                  <c:v>5.7567999699999998E-4</c:v>
                </c:pt>
                <c:pt idx="8100" formatCode="General">
                  <c:v>5.7575999700000004E-4</c:v>
                </c:pt>
                <c:pt idx="8101" formatCode="General">
                  <c:v>5.75839997E-4</c:v>
                </c:pt>
                <c:pt idx="8102" formatCode="General">
                  <c:v>5.7591999599999996E-4</c:v>
                </c:pt>
                <c:pt idx="8103" formatCode="General">
                  <c:v>5.7599999600000003E-4</c:v>
                </c:pt>
                <c:pt idx="8104" formatCode="General">
                  <c:v>5.7607999599999999E-4</c:v>
                </c:pt>
                <c:pt idx="8105" formatCode="General">
                  <c:v>5.7615999599999995E-4</c:v>
                </c:pt>
                <c:pt idx="8106" formatCode="General">
                  <c:v>5.7623999600000001E-4</c:v>
                </c:pt>
                <c:pt idx="8107" formatCode="General">
                  <c:v>5.7631999599999997E-4</c:v>
                </c:pt>
                <c:pt idx="8108" formatCode="General">
                  <c:v>5.7639999600000004E-4</c:v>
                </c:pt>
                <c:pt idx="8109" formatCode="General">
                  <c:v>5.76479996E-4</c:v>
                </c:pt>
                <c:pt idx="8110" formatCode="General">
                  <c:v>5.7655999599999996E-4</c:v>
                </c:pt>
                <c:pt idx="8111" formatCode="General">
                  <c:v>5.7663999600000002E-4</c:v>
                </c:pt>
                <c:pt idx="8112" formatCode="General">
                  <c:v>5.7671999599999998E-4</c:v>
                </c:pt>
                <c:pt idx="8113" formatCode="General">
                  <c:v>5.7679999600000005E-4</c:v>
                </c:pt>
                <c:pt idx="8114" formatCode="General">
                  <c:v>5.7687999600000001E-4</c:v>
                </c:pt>
                <c:pt idx="8115" formatCode="General">
                  <c:v>5.7695999599999997E-4</c:v>
                </c:pt>
                <c:pt idx="8116" formatCode="General">
                  <c:v>5.7703999600000003E-4</c:v>
                </c:pt>
                <c:pt idx="8117" formatCode="General">
                  <c:v>5.7711999599999999E-4</c:v>
                </c:pt>
                <c:pt idx="8118" formatCode="General">
                  <c:v>5.7719999599999995E-4</c:v>
                </c:pt>
                <c:pt idx="8119" formatCode="General">
                  <c:v>5.7727999600000002E-4</c:v>
                </c:pt>
                <c:pt idx="8120" formatCode="General">
                  <c:v>5.7735999599999998E-4</c:v>
                </c:pt>
                <c:pt idx="8121" formatCode="General">
                  <c:v>5.7743999600000004E-4</c:v>
                </c:pt>
                <c:pt idx="8122" formatCode="General">
                  <c:v>5.77519996E-4</c:v>
                </c:pt>
                <c:pt idx="8123" formatCode="General">
                  <c:v>5.7759999599999996E-4</c:v>
                </c:pt>
                <c:pt idx="8124" formatCode="General">
                  <c:v>5.7767999600000003E-4</c:v>
                </c:pt>
                <c:pt idx="8125" formatCode="General">
                  <c:v>5.7775999599999999E-4</c:v>
                </c:pt>
                <c:pt idx="8126" formatCode="General">
                  <c:v>5.7783999600000005E-4</c:v>
                </c:pt>
                <c:pt idx="8127" formatCode="General">
                  <c:v>5.7791999600000001E-4</c:v>
                </c:pt>
                <c:pt idx="8128" formatCode="General">
                  <c:v>5.7799999599999997E-4</c:v>
                </c:pt>
                <c:pt idx="8129" formatCode="General">
                  <c:v>5.7807999600000004E-4</c:v>
                </c:pt>
                <c:pt idx="8130" formatCode="General">
                  <c:v>5.78159996E-4</c:v>
                </c:pt>
                <c:pt idx="8131" formatCode="General">
                  <c:v>5.7823999599999995E-4</c:v>
                </c:pt>
                <c:pt idx="8132" formatCode="General">
                  <c:v>5.7831999600000002E-4</c:v>
                </c:pt>
                <c:pt idx="8133" formatCode="General">
                  <c:v>5.7839999599999998E-4</c:v>
                </c:pt>
                <c:pt idx="8134" formatCode="General">
                  <c:v>5.7847999600000005E-4</c:v>
                </c:pt>
                <c:pt idx="8135" formatCode="General">
                  <c:v>5.7855999600000001E-4</c:v>
                </c:pt>
                <c:pt idx="8136" formatCode="General">
                  <c:v>5.7863999599999996E-4</c:v>
                </c:pt>
                <c:pt idx="8137" formatCode="General">
                  <c:v>5.7871999600000003E-4</c:v>
                </c:pt>
                <c:pt idx="8138" formatCode="General">
                  <c:v>5.7879999599999999E-4</c:v>
                </c:pt>
                <c:pt idx="8139" formatCode="General">
                  <c:v>5.7887999599999995E-4</c:v>
                </c:pt>
                <c:pt idx="8140" formatCode="General">
                  <c:v>5.7895999600000002E-4</c:v>
                </c:pt>
                <c:pt idx="8141" formatCode="General">
                  <c:v>5.7903999599999997E-4</c:v>
                </c:pt>
                <c:pt idx="8142" formatCode="General">
                  <c:v>5.7911999600000004E-4</c:v>
                </c:pt>
                <c:pt idx="8143" formatCode="General">
                  <c:v>5.79199996E-4</c:v>
                </c:pt>
                <c:pt idx="8144" formatCode="General">
                  <c:v>5.7927999599999996E-4</c:v>
                </c:pt>
                <c:pt idx="8145" formatCode="General">
                  <c:v>5.7935999600000003E-4</c:v>
                </c:pt>
                <c:pt idx="8146" formatCode="General">
                  <c:v>5.7943999599999998E-4</c:v>
                </c:pt>
                <c:pt idx="8147" formatCode="General">
                  <c:v>5.7951999600000005E-4</c:v>
                </c:pt>
                <c:pt idx="8148" formatCode="General">
                  <c:v>5.7959999600000001E-4</c:v>
                </c:pt>
                <c:pt idx="8149" formatCode="General">
                  <c:v>5.7967999599999997E-4</c:v>
                </c:pt>
                <c:pt idx="8150" formatCode="General">
                  <c:v>5.7975999600000004E-4</c:v>
                </c:pt>
                <c:pt idx="8151" formatCode="General">
                  <c:v>5.7983999599999999E-4</c:v>
                </c:pt>
                <c:pt idx="8152" formatCode="General">
                  <c:v>5.7991999599999995E-4</c:v>
                </c:pt>
                <c:pt idx="8153" formatCode="General">
                  <c:v>5.7999999600000002E-4</c:v>
                </c:pt>
                <c:pt idx="8154" formatCode="General">
                  <c:v>5.8007999599999998E-4</c:v>
                </c:pt>
                <c:pt idx="8155" formatCode="General">
                  <c:v>5.8015999600000004E-4</c:v>
                </c:pt>
                <c:pt idx="8156" formatCode="General">
                  <c:v>5.80239996E-4</c:v>
                </c:pt>
                <c:pt idx="8157" formatCode="General">
                  <c:v>5.8031999599999996E-4</c:v>
                </c:pt>
                <c:pt idx="8158" formatCode="General">
                  <c:v>5.8039999600000003E-4</c:v>
                </c:pt>
                <c:pt idx="8159" formatCode="General">
                  <c:v>5.8047999599999999E-4</c:v>
                </c:pt>
                <c:pt idx="8160" formatCode="General">
                  <c:v>5.8055999599999995E-4</c:v>
                </c:pt>
                <c:pt idx="8161" formatCode="General">
                  <c:v>5.8063999600000001E-4</c:v>
                </c:pt>
                <c:pt idx="8162" formatCode="General">
                  <c:v>5.8071999599999997E-4</c:v>
                </c:pt>
                <c:pt idx="8163" formatCode="General">
                  <c:v>5.8079999600000004E-4</c:v>
                </c:pt>
                <c:pt idx="8164" formatCode="General">
                  <c:v>5.80879996E-4</c:v>
                </c:pt>
                <c:pt idx="8165" formatCode="General">
                  <c:v>5.8095999599999996E-4</c:v>
                </c:pt>
                <c:pt idx="8166" formatCode="General">
                  <c:v>5.8103999600000002E-4</c:v>
                </c:pt>
                <c:pt idx="8167" formatCode="General">
                  <c:v>5.8111999599999998E-4</c:v>
                </c:pt>
                <c:pt idx="8168" formatCode="General">
                  <c:v>5.8119999600000005E-4</c:v>
                </c:pt>
                <c:pt idx="8169" formatCode="General">
                  <c:v>5.8127999600000001E-4</c:v>
                </c:pt>
                <c:pt idx="8170" formatCode="General">
                  <c:v>5.8135999599999997E-4</c:v>
                </c:pt>
                <c:pt idx="8171" formatCode="General">
                  <c:v>5.8143999600000003E-4</c:v>
                </c:pt>
                <c:pt idx="8172" formatCode="General">
                  <c:v>5.8151999599999999E-4</c:v>
                </c:pt>
                <c:pt idx="8173" formatCode="General">
                  <c:v>5.8159999599999995E-4</c:v>
                </c:pt>
                <c:pt idx="8174" formatCode="General">
                  <c:v>5.8167999600000002E-4</c:v>
                </c:pt>
                <c:pt idx="8175" formatCode="General">
                  <c:v>5.8175999599999998E-4</c:v>
                </c:pt>
                <c:pt idx="8176" formatCode="General">
                  <c:v>5.8183999600000004E-4</c:v>
                </c:pt>
                <c:pt idx="8177" formatCode="General">
                  <c:v>5.81919996E-4</c:v>
                </c:pt>
                <c:pt idx="8178" formatCode="General">
                  <c:v>5.8199999599999996E-4</c:v>
                </c:pt>
                <c:pt idx="8179" formatCode="General">
                  <c:v>5.8207999600000003E-4</c:v>
                </c:pt>
                <c:pt idx="8180" formatCode="General">
                  <c:v>5.8215999599999999E-4</c:v>
                </c:pt>
                <c:pt idx="8181" formatCode="General">
                  <c:v>5.8223999600000005E-4</c:v>
                </c:pt>
                <c:pt idx="8182" formatCode="General">
                  <c:v>5.8231999600000001E-4</c:v>
                </c:pt>
                <c:pt idx="8183" formatCode="General">
                  <c:v>5.8239999599999997E-4</c:v>
                </c:pt>
                <c:pt idx="8184" formatCode="General">
                  <c:v>5.8247999600000004E-4</c:v>
                </c:pt>
                <c:pt idx="8185" formatCode="General">
                  <c:v>5.8255999599999999E-4</c:v>
                </c:pt>
                <c:pt idx="8186" formatCode="General">
                  <c:v>5.8263999599999995E-4</c:v>
                </c:pt>
                <c:pt idx="8187" formatCode="General">
                  <c:v>5.8271999600000002E-4</c:v>
                </c:pt>
                <c:pt idx="8188" formatCode="General">
                  <c:v>5.8279999599999998E-4</c:v>
                </c:pt>
                <c:pt idx="8189" formatCode="General">
                  <c:v>5.8287999600000005E-4</c:v>
                </c:pt>
                <c:pt idx="8190" formatCode="General">
                  <c:v>5.82959996E-4</c:v>
                </c:pt>
                <c:pt idx="8191" formatCode="General">
                  <c:v>5.8303999599999996E-4</c:v>
                </c:pt>
                <c:pt idx="8192" formatCode="General">
                  <c:v>5.8311999600000003E-4</c:v>
                </c:pt>
                <c:pt idx="8193" formatCode="General">
                  <c:v>5.8319999599999999E-4</c:v>
                </c:pt>
                <c:pt idx="8194" formatCode="General">
                  <c:v>5.8327999599999995E-4</c:v>
                </c:pt>
                <c:pt idx="8195" formatCode="General">
                  <c:v>5.8335999600000001E-4</c:v>
                </c:pt>
                <c:pt idx="8196" formatCode="General">
                  <c:v>5.8343999599999997E-4</c:v>
                </c:pt>
                <c:pt idx="8197" formatCode="General">
                  <c:v>5.8351999600000004E-4</c:v>
                </c:pt>
                <c:pt idx="8198" formatCode="General">
                  <c:v>5.83599996E-4</c:v>
                </c:pt>
                <c:pt idx="8199" formatCode="General">
                  <c:v>5.8367999599999996E-4</c:v>
                </c:pt>
                <c:pt idx="8200" formatCode="General">
                  <c:v>5.8375999600000002E-4</c:v>
                </c:pt>
                <c:pt idx="8201" formatCode="General">
                  <c:v>5.8383999599999998E-4</c:v>
                </c:pt>
                <c:pt idx="8202" formatCode="General">
                  <c:v>5.8391999600000005E-4</c:v>
                </c:pt>
                <c:pt idx="8203" formatCode="General">
                  <c:v>5.8399999600000001E-4</c:v>
                </c:pt>
                <c:pt idx="8204" formatCode="General">
                  <c:v>5.8407999599999997E-4</c:v>
                </c:pt>
                <c:pt idx="8205" formatCode="General">
                  <c:v>5.8415999600000003E-4</c:v>
                </c:pt>
                <c:pt idx="8206" formatCode="General">
                  <c:v>5.8423999599999999E-4</c:v>
                </c:pt>
                <c:pt idx="8207" formatCode="General">
                  <c:v>5.8431999599999995E-4</c:v>
                </c:pt>
                <c:pt idx="8208" formatCode="General">
                  <c:v>5.8439999600000002E-4</c:v>
                </c:pt>
                <c:pt idx="8209" formatCode="General">
                  <c:v>5.8447999599999998E-4</c:v>
                </c:pt>
                <c:pt idx="8210" formatCode="General">
                  <c:v>5.8455999600000004E-4</c:v>
                </c:pt>
                <c:pt idx="8211" formatCode="General">
                  <c:v>5.84639996E-4</c:v>
                </c:pt>
                <c:pt idx="8212" formatCode="General">
                  <c:v>5.8471999599999996E-4</c:v>
                </c:pt>
                <c:pt idx="8213" formatCode="General">
                  <c:v>5.8479999600000003E-4</c:v>
                </c:pt>
                <c:pt idx="8214" formatCode="General">
                  <c:v>5.8487999599999999E-4</c:v>
                </c:pt>
                <c:pt idx="8215" formatCode="General">
                  <c:v>5.8495999600000005E-4</c:v>
                </c:pt>
                <c:pt idx="8216" formatCode="General">
                  <c:v>5.8503999600000001E-4</c:v>
                </c:pt>
                <c:pt idx="8217" formatCode="General">
                  <c:v>5.8511999599999997E-4</c:v>
                </c:pt>
                <c:pt idx="8218" formatCode="General">
                  <c:v>5.8519999600000004E-4</c:v>
                </c:pt>
                <c:pt idx="8219" formatCode="General">
                  <c:v>5.85279996E-4</c:v>
                </c:pt>
                <c:pt idx="8220" formatCode="General">
                  <c:v>5.8535999599999995E-4</c:v>
                </c:pt>
                <c:pt idx="8221" formatCode="General">
                  <c:v>5.8543999600000002E-4</c:v>
                </c:pt>
                <c:pt idx="8222" formatCode="General">
                  <c:v>5.8551999599999998E-4</c:v>
                </c:pt>
                <c:pt idx="8223" formatCode="General">
                  <c:v>5.8559999600000005E-4</c:v>
                </c:pt>
                <c:pt idx="8224" formatCode="General">
                  <c:v>5.8567999600000001E-4</c:v>
                </c:pt>
                <c:pt idx="8225" formatCode="General">
                  <c:v>5.8575999599999996E-4</c:v>
                </c:pt>
                <c:pt idx="8226" formatCode="General">
                  <c:v>5.8583999600000003E-4</c:v>
                </c:pt>
                <c:pt idx="8227" formatCode="General">
                  <c:v>5.8591999599999999E-4</c:v>
                </c:pt>
                <c:pt idx="8228" formatCode="General">
                  <c:v>5.8599999599999995E-4</c:v>
                </c:pt>
                <c:pt idx="8229" formatCode="General">
                  <c:v>5.8607999600000002E-4</c:v>
                </c:pt>
                <c:pt idx="8230" formatCode="General">
                  <c:v>5.8615999599999997E-4</c:v>
                </c:pt>
                <c:pt idx="8231" formatCode="General">
                  <c:v>5.8623999600000004E-4</c:v>
                </c:pt>
                <c:pt idx="8232" formatCode="General">
                  <c:v>5.86319996E-4</c:v>
                </c:pt>
                <c:pt idx="8233" formatCode="General">
                  <c:v>5.8639999599999996E-4</c:v>
                </c:pt>
                <c:pt idx="8234" formatCode="General">
                  <c:v>5.8647999600000003E-4</c:v>
                </c:pt>
                <c:pt idx="8235" formatCode="General">
                  <c:v>5.8655999599999998E-4</c:v>
                </c:pt>
                <c:pt idx="8236" formatCode="General">
                  <c:v>5.8663999600000005E-4</c:v>
                </c:pt>
                <c:pt idx="8237" formatCode="General">
                  <c:v>5.8671999600000001E-4</c:v>
                </c:pt>
                <c:pt idx="8238" formatCode="General">
                  <c:v>5.8679999599999997E-4</c:v>
                </c:pt>
                <c:pt idx="8239" formatCode="General">
                  <c:v>5.8687999600000003E-4</c:v>
                </c:pt>
                <c:pt idx="8240" formatCode="General">
                  <c:v>5.8695999599999999E-4</c:v>
                </c:pt>
                <c:pt idx="8241" formatCode="General">
                  <c:v>5.8703999599999995E-4</c:v>
                </c:pt>
                <c:pt idx="8242" formatCode="General">
                  <c:v>5.8711999600000002E-4</c:v>
                </c:pt>
                <c:pt idx="8243" formatCode="General">
                  <c:v>5.8719999599999998E-4</c:v>
                </c:pt>
                <c:pt idx="8244" formatCode="General">
                  <c:v>5.8727999600000004E-4</c:v>
                </c:pt>
                <c:pt idx="8245" formatCode="General">
                  <c:v>5.87359996E-4</c:v>
                </c:pt>
                <c:pt idx="8246" formatCode="General">
                  <c:v>5.8743999599999996E-4</c:v>
                </c:pt>
                <c:pt idx="8247" formatCode="General">
                  <c:v>5.8751999600000003E-4</c:v>
                </c:pt>
                <c:pt idx="8248" formatCode="General">
                  <c:v>5.8759999599999999E-4</c:v>
                </c:pt>
                <c:pt idx="8249" formatCode="General">
                  <c:v>5.8767999599999995E-4</c:v>
                </c:pt>
                <c:pt idx="8250" formatCode="General">
                  <c:v>5.8775999600000001E-4</c:v>
                </c:pt>
                <c:pt idx="8251" formatCode="General">
                  <c:v>5.8783999599999997E-4</c:v>
                </c:pt>
                <c:pt idx="8252" formatCode="General">
                  <c:v>5.8791999600000004E-4</c:v>
                </c:pt>
                <c:pt idx="8253" formatCode="General">
                  <c:v>5.87999996E-4</c:v>
                </c:pt>
                <c:pt idx="8254" formatCode="General">
                  <c:v>5.8807999599999996E-4</c:v>
                </c:pt>
                <c:pt idx="8255" formatCode="General">
                  <c:v>5.8815999600000002E-4</c:v>
                </c:pt>
                <c:pt idx="8256" formatCode="General">
                  <c:v>5.8823999599999998E-4</c:v>
                </c:pt>
                <c:pt idx="8257" formatCode="General">
                  <c:v>5.8831999600000005E-4</c:v>
                </c:pt>
                <c:pt idx="8258" formatCode="General">
                  <c:v>5.8839999600000001E-4</c:v>
                </c:pt>
                <c:pt idx="8259" formatCode="General">
                  <c:v>5.8847999599999997E-4</c:v>
                </c:pt>
                <c:pt idx="8260" formatCode="General">
                  <c:v>5.8855999600000003E-4</c:v>
                </c:pt>
                <c:pt idx="8261" formatCode="General">
                  <c:v>5.8863999599999999E-4</c:v>
                </c:pt>
                <c:pt idx="8262" formatCode="General">
                  <c:v>5.8871999599999995E-4</c:v>
                </c:pt>
                <c:pt idx="8263" formatCode="General">
                  <c:v>5.8879999600000002E-4</c:v>
                </c:pt>
                <c:pt idx="8264" formatCode="General">
                  <c:v>5.8887999599999998E-4</c:v>
                </c:pt>
                <c:pt idx="8265" formatCode="General">
                  <c:v>5.8895999600000004E-4</c:v>
                </c:pt>
                <c:pt idx="8266" formatCode="General">
                  <c:v>5.89039996E-4</c:v>
                </c:pt>
                <c:pt idx="8267" formatCode="General">
                  <c:v>5.8911999599999996E-4</c:v>
                </c:pt>
                <c:pt idx="8268" formatCode="General">
                  <c:v>5.8919999600000003E-4</c:v>
                </c:pt>
                <c:pt idx="8269" formatCode="General">
                  <c:v>5.8927999599999998E-4</c:v>
                </c:pt>
                <c:pt idx="8270" formatCode="General">
                  <c:v>5.8935999600000005E-4</c:v>
                </c:pt>
                <c:pt idx="8271" formatCode="General">
                  <c:v>5.8943999600000001E-4</c:v>
                </c:pt>
                <c:pt idx="8272" formatCode="General">
                  <c:v>5.8951999599999997E-4</c:v>
                </c:pt>
                <c:pt idx="8273" formatCode="General">
                  <c:v>5.8959999600000004E-4</c:v>
                </c:pt>
                <c:pt idx="8274" formatCode="General">
                  <c:v>5.8967999599999999E-4</c:v>
                </c:pt>
                <c:pt idx="8275" formatCode="General">
                  <c:v>5.8975999599999995E-4</c:v>
                </c:pt>
                <c:pt idx="8276" formatCode="General">
                  <c:v>5.8983999600000002E-4</c:v>
                </c:pt>
                <c:pt idx="8277" formatCode="General">
                  <c:v>5.8991999599999998E-4</c:v>
                </c:pt>
                <c:pt idx="8278" formatCode="General">
                  <c:v>5.8999999600000005E-4</c:v>
                </c:pt>
                <c:pt idx="8279" formatCode="General">
                  <c:v>5.90079996E-4</c:v>
                </c:pt>
                <c:pt idx="8280" formatCode="General">
                  <c:v>5.9015999599999996E-4</c:v>
                </c:pt>
                <c:pt idx="8281" formatCode="General">
                  <c:v>5.9023999600000003E-4</c:v>
                </c:pt>
                <c:pt idx="8282" formatCode="General">
                  <c:v>5.9031999599999999E-4</c:v>
                </c:pt>
                <c:pt idx="8283" formatCode="General">
                  <c:v>5.9039999599999995E-4</c:v>
                </c:pt>
                <c:pt idx="8284" formatCode="General">
                  <c:v>5.9047999600000001E-4</c:v>
                </c:pt>
                <c:pt idx="8285" formatCode="General">
                  <c:v>5.9055999599999997E-4</c:v>
                </c:pt>
                <c:pt idx="8286" formatCode="General">
                  <c:v>5.9063999600000004E-4</c:v>
                </c:pt>
                <c:pt idx="8287" formatCode="General">
                  <c:v>5.90719996E-4</c:v>
                </c:pt>
                <c:pt idx="8288" formatCode="General">
                  <c:v>5.9079999599999996E-4</c:v>
                </c:pt>
                <c:pt idx="8289" formatCode="General">
                  <c:v>5.9087999600000002E-4</c:v>
                </c:pt>
                <c:pt idx="8290" formatCode="General">
                  <c:v>5.9095999599999998E-4</c:v>
                </c:pt>
                <c:pt idx="8291" formatCode="General">
                  <c:v>5.9103999600000005E-4</c:v>
                </c:pt>
                <c:pt idx="8292" formatCode="General">
                  <c:v>5.9111999600000001E-4</c:v>
                </c:pt>
                <c:pt idx="8293" formatCode="General">
                  <c:v>5.9119999599999997E-4</c:v>
                </c:pt>
                <c:pt idx="8294" formatCode="General">
                  <c:v>5.9127999600000003E-4</c:v>
                </c:pt>
                <c:pt idx="8295" formatCode="General">
                  <c:v>5.9135999599999999E-4</c:v>
                </c:pt>
                <c:pt idx="8296" formatCode="General">
                  <c:v>5.9143999599999995E-4</c:v>
                </c:pt>
                <c:pt idx="8297" formatCode="General">
                  <c:v>5.9151999600000002E-4</c:v>
                </c:pt>
                <c:pt idx="8298" formatCode="General">
                  <c:v>5.9159999599999998E-4</c:v>
                </c:pt>
                <c:pt idx="8299" formatCode="General">
                  <c:v>5.9167999600000004E-4</c:v>
                </c:pt>
                <c:pt idx="8300" formatCode="General">
                  <c:v>5.91759996E-4</c:v>
                </c:pt>
                <c:pt idx="8301" formatCode="General">
                  <c:v>5.9183999599999996E-4</c:v>
                </c:pt>
                <c:pt idx="8302" formatCode="General">
                  <c:v>5.9191999600000003E-4</c:v>
                </c:pt>
                <c:pt idx="8303" formatCode="General">
                  <c:v>5.9199999599999999E-4</c:v>
                </c:pt>
                <c:pt idx="8304" formatCode="General">
                  <c:v>5.9207999600000005E-4</c:v>
                </c:pt>
                <c:pt idx="8305" formatCode="General">
                  <c:v>5.9215999600000001E-4</c:v>
                </c:pt>
                <c:pt idx="8306" formatCode="General">
                  <c:v>5.9223999599999997E-4</c:v>
                </c:pt>
                <c:pt idx="8307" formatCode="General">
                  <c:v>5.9231999600000004E-4</c:v>
                </c:pt>
                <c:pt idx="8308" formatCode="General">
                  <c:v>5.92399996E-4</c:v>
                </c:pt>
                <c:pt idx="8309" formatCode="General">
                  <c:v>5.9247999599999995E-4</c:v>
                </c:pt>
                <c:pt idx="8310" formatCode="General">
                  <c:v>5.9255999600000002E-4</c:v>
                </c:pt>
                <c:pt idx="8311" formatCode="General">
                  <c:v>5.9263999599999998E-4</c:v>
                </c:pt>
                <c:pt idx="8312" formatCode="General">
                  <c:v>5.9271999600000005E-4</c:v>
                </c:pt>
                <c:pt idx="8313" formatCode="General">
                  <c:v>5.9279999600000001E-4</c:v>
                </c:pt>
                <c:pt idx="8314" formatCode="General">
                  <c:v>5.9287999599999996E-4</c:v>
                </c:pt>
                <c:pt idx="8315" formatCode="General">
                  <c:v>5.9295999600000003E-4</c:v>
                </c:pt>
                <c:pt idx="8316" formatCode="General">
                  <c:v>5.9303999599999999E-4</c:v>
                </c:pt>
                <c:pt idx="8317" formatCode="General">
                  <c:v>5.9311999599999995E-4</c:v>
                </c:pt>
                <c:pt idx="8318" formatCode="General">
                  <c:v>5.9319999600000001E-4</c:v>
                </c:pt>
                <c:pt idx="8319" formatCode="General">
                  <c:v>5.9327999599999997E-4</c:v>
                </c:pt>
                <c:pt idx="8320" formatCode="General">
                  <c:v>5.9335999600000004E-4</c:v>
                </c:pt>
                <c:pt idx="8321" formatCode="General">
                  <c:v>5.93439996E-4</c:v>
                </c:pt>
                <c:pt idx="8322" formatCode="General">
                  <c:v>5.9351999599999996E-4</c:v>
                </c:pt>
                <c:pt idx="8323" formatCode="General">
                  <c:v>5.9359999600000002E-4</c:v>
                </c:pt>
                <c:pt idx="8324" formatCode="General">
                  <c:v>5.9367999599999998E-4</c:v>
                </c:pt>
                <c:pt idx="8325" formatCode="General">
                  <c:v>5.9375999600000005E-4</c:v>
                </c:pt>
                <c:pt idx="8326" formatCode="General">
                  <c:v>5.9383999600000001E-4</c:v>
                </c:pt>
                <c:pt idx="8327" formatCode="General">
                  <c:v>5.9391999599999997E-4</c:v>
                </c:pt>
                <c:pt idx="8328" formatCode="General">
                  <c:v>5.9399999600000003E-4</c:v>
                </c:pt>
                <c:pt idx="8329" formatCode="General">
                  <c:v>5.9407999599999999E-4</c:v>
                </c:pt>
                <c:pt idx="8330" formatCode="General">
                  <c:v>5.9415999599999995E-4</c:v>
                </c:pt>
                <c:pt idx="8331" formatCode="General">
                  <c:v>5.9423999600000002E-4</c:v>
                </c:pt>
                <c:pt idx="8332" formatCode="General">
                  <c:v>5.9431999599999998E-4</c:v>
                </c:pt>
                <c:pt idx="8333" formatCode="General">
                  <c:v>5.9439999600000004E-4</c:v>
                </c:pt>
                <c:pt idx="8334" formatCode="General">
                  <c:v>5.94479996E-4</c:v>
                </c:pt>
                <c:pt idx="8335" formatCode="General">
                  <c:v>5.9455999599999996E-4</c:v>
                </c:pt>
                <c:pt idx="8336" formatCode="General">
                  <c:v>5.9463999600000003E-4</c:v>
                </c:pt>
                <c:pt idx="8337" formatCode="General">
                  <c:v>5.9471999599999999E-4</c:v>
                </c:pt>
                <c:pt idx="8338" formatCode="General">
                  <c:v>5.9479999600000005E-4</c:v>
                </c:pt>
                <c:pt idx="8339" formatCode="General">
                  <c:v>5.9487999600000001E-4</c:v>
                </c:pt>
                <c:pt idx="8340" formatCode="General">
                  <c:v>5.9495999599999997E-4</c:v>
                </c:pt>
                <c:pt idx="8341" formatCode="General">
                  <c:v>5.9503999600000004E-4</c:v>
                </c:pt>
                <c:pt idx="8342" formatCode="General">
                  <c:v>5.95119996E-4</c:v>
                </c:pt>
                <c:pt idx="8343" formatCode="General">
                  <c:v>5.9519999599999996E-4</c:v>
                </c:pt>
                <c:pt idx="8344" formatCode="General">
                  <c:v>5.9527999600000002E-4</c:v>
                </c:pt>
                <c:pt idx="8345" formatCode="General">
                  <c:v>5.9535999599999998E-4</c:v>
                </c:pt>
                <c:pt idx="8346" formatCode="General">
                  <c:v>5.9543999600000005E-4</c:v>
                </c:pt>
                <c:pt idx="8347" formatCode="General">
                  <c:v>5.9551999600000001E-4</c:v>
                </c:pt>
                <c:pt idx="8348" formatCode="General">
                  <c:v>5.9559999599999996E-4</c:v>
                </c:pt>
                <c:pt idx="8349" formatCode="General">
                  <c:v>5.9567999600000003E-4</c:v>
                </c:pt>
                <c:pt idx="8350" formatCode="General">
                  <c:v>5.9575999599999999E-4</c:v>
                </c:pt>
                <c:pt idx="8351" formatCode="General">
                  <c:v>5.9583999599999995E-4</c:v>
                </c:pt>
                <c:pt idx="8352" formatCode="General">
                  <c:v>5.9591999600000002E-4</c:v>
                </c:pt>
                <c:pt idx="8353" formatCode="General">
                  <c:v>5.9599999599999997E-4</c:v>
                </c:pt>
                <c:pt idx="8354" formatCode="General">
                  <c:v>5.9607999600000004E-4</c:v>
                </c:pt>
                <c:pt idx="8355" formatCode="General">
                  <c:v>5.96159996E-4</c:v>
                </c:pt>
                <c:pt idx="8356" formatCode="General">
                  <c:v>5.9623999599999996E-4</c:v>
                </c:pt>
                <c:pt idx="8357" formatCode="General">
                  <c:v>5.9631999600000003E-4</c:v>
                </c:pt>
                <c:pt idx="8358" formatCode="General">
                  <c:v>5.9639999599999998E-4</c:v>
                </c:pt>
                <c:pt idx="8359" formatCode="General">
                  <c:v>5.9647999600000005E-4</c:v>
                </c:pt>
                <c:pt idx="8360" formatCode="General">
                  <c:v>5.9655999600000001E-4</c:v>
                </c:pt>
                <c:pt idx="8361" formatCode="General">
                  <c:v>5.9663999599999997E-4</c:v>
                </c:pt>
                <c:pt idx="8362" formatCode="General">
                  <c:v>5.9671999600000004E-4</c:v>
                </c:pt>
                <c:pt idx="8363" formatCode="General">
                  <c:v>5.9679999599999999E-4</c:v>
                </c:pt>
                <c:pt idx="8364" formatCode="General">
                  <c:v>5.9687999599999995E-4</c:v>
                </c:pt>
                <c:pt idx="8365" formatCode="General">
                  <c:v>5.9695999600000002E-4</c:v>
                </c:pt>
                <c:pt idx="8366" formatCode="General">
                  <c:v>5.9703999599999998E-4</c:v>
                </c:pt>
                <c:pt idx="8367" formatCode="General">
                  <c:v>5.9711999600000005E-4</c:v>
                </c:pt>
                <c:pt idx="8368" formatCode="General">
                  <c:v>5.97199996E-4</c:v>
                </c:pt>
                <c:pt idx="8369" formatCode="General">
                  <c:v>5.9727999599999996E-4</c:v>
                </c:pt>
                <c:pt idx="8370" formatCode="General">
                  <c:v>5.9735999600000003E-4</c:v>
                </c:pt>
                <c:pt idx="8371" formatCode="General">
                  <c:v>5.9743999599999999E-4</c:v>
                </c:pt>
                <c:pt idx="8372" formatCode="General">
                  <c:v>5.9751999599999995E-4</c:v>
                </c:pt>
                <c:pt idx="8373" formatCode="General">
                  <c:v>5.9759999600000001E-4</c:v>
                </c:pt>
                <c:pt idx="8374" formatCode="General">
                  <c:v>5.9767999599999997E-4</c:v>
                </c:pt>
                <c:pt idx="8375" formatCode="General">
                  <c:v>5.9775999600000004E-4</c:v>
                </c:pt>
                <c:pt idx="8376" formatCode="General">
                  <c:v>5.97839996E-4</c:v>
                </c:pt>
                <c:pt idx="8377" formatCode="General">
                  <c:v>5.9791999599999996E-4</c:v>
                </c:pt>
                <c:pt idx="8378" formatCode="General">
                  <c:v>5.9799999600000002E-4</c:v>
                </c:pt>
                <c:pt idx="8379" formatCode="General">
                  <c:v>5.9807999599999998E-4</c:v>
                </c:pt>
                <c:pt idx="8380" formatCode="General">
                  <c:v>5.9815999600000005E-4</c:v>
                </c:pt>
                <c:pt idx="8381" formatCode="General">
                  <c:v>5.9823999600000001E-4</c:v>
                </c:pt>
                <c:pt idx="8382" formatCode="General">
                  <c:v>5.9831999599999997E-4</c:v>
                </c:pt>
                <c:pt idx="8383" formatCode="General">
                  <c:v>5.9839999600000003E-4</c:v>
                </c:pt>
                <c:pt idx="8384" formatCode="General">
                  <c:v>5.9847999599999999E-4</c:v>
                </c:pt>
                <c:pt idx="8385" formatCode="General">
                  <c:v>5.9855999599999995E-4</c:v>
                </c:pt>
                <c:pt idx="8386" formatCode="General">
                  <c:v>5.9863999600000002E-4</c:v>
                </c:pt>
                <c:pt idx="8387" formatCode="General">
                  <c:v>5.9871999599999998E-4</c:v>
                </c:pt>
                <c:pt idx="8388" formatCode="General">
                  <c:v>5.9879999600000004E-4</c:v>
                </c:pt>
                <c:pt idx="8389" formatCode="General">
                  <c:v>5.98879996E-4</c:v>
                </c:pt>
                <c:pt idx="8390" formatCode="General">
                  <c:v>5.9895999599999996E-4</c:v>
                </c:pt>
                <c:pt idx="8391" formatCode="General">
                  <c:v>5.9903999600000003E-4</c:v>
                </c:pt>
                <c:pt idx="8392" formatCode="General">
                  <c:v>5.9911999599999999E-4</c:v>
                </c:pt>
                <c:pt idx="8393" formatCode="General">
                  <c:v>5.9919999600000005E-4</c:v>
                </c:pt>
                <c:pt idx="8394" formatCode="General">
                  <c:v>5.9927999600000001E-4</c:v>
                </c:pt>
                <c:pt idx="8395" formatCode="General">
                  <c:v>5.9935999599999997E-4</c:v>
                </c:pt>
                <c:pt idx="8396" formatCode="General">
                  <c:v>5.9943999600000004E-4</c:v>
                </c:pt>
                <c:pt idx="8397" formatCode="General">
                  <c:v>5.99519996E-4</c:v>
                </c:pt>
                <c:pt idx="8398" formatCode="General">
                  <c:v>5.9959999599999995E-4</c:v>
                </c:pt>
                <c:pt idx="8399" formatCode="General">
                  <c:v>5.9967999600000002E-4</c:v>
                </c:pt>
                <c:pt idx="8400" formatCode="General">
                  <c:v>5.9975999599999998E-4</c:v>
                </c:pt>
                <c:pt idx="8401" formatCode="General">
                  <c:v>5.9983999600000005E-4</c:v>
                </c:pt>
                <c:pt idx="8402" formatCode="General">
                  <c:v>5.99919996E-4</c:v>
                </c:pt>
                <c:pt idx="8403" formatCode="General">
                  <c:v>5.9999999599999996E-4</c:v>
                </c:pt>
                <c:pt idx="8404" formatCode="General">
                  <c:v>6.0007999600000003E-4</c:v>
                </c:pt>
                <c:pt idx="8405" formatCode="General">
                  <c:v>6.0015999599999999E-4</c:v>
                </c:pt>
                <c:pt idx="8406" formatCode="General">
                  <c:v>6.0023999599999995E-4</c:v>
                </c:pt>
                <c:pt idx="8407" formatCode="General">
                  <c:v>6.0031999600000001E-4</c:v>
                </c:pt>
                <c:pt idx="8408" formatCode="General">
                  <c:v>6.0039999599999997E-4</c:v>
                </c:pt>
                <c:pt idx="8409" formatCode="General">
                  <c:v>6.0047999600000004E-4</c:v>
                </c:pt>
                <c:pt idx="8410" formatCode="General">
                  <c:v>6.00559996E-4</c:v>
                </c:pt>
                <c:pt idx="8411" formatCode="General">
                  <c:v>6.0063999599999996E-4</c:v>
                </c:pt>
                <c:pt idx="8412" formatCode="General">
                  <c:v>6.0071999600000002E-4</c:v>
                </c:pt>
                <c:pt idx="8413" formatCode="General">
                  <c:v>6.0079999599999998E-4</c:v>
                </c:pt>
                <c:pt idx="8414" formatCode="General">
                  <c:v>6.0087999600000005E-4</c:v>
                </c:pt>
                <c:pt idx="8415" formatCode="General">
                  <c:v>6.0095999600000001E-4</c:v>
                </c:pt>
                <c:pt idx="8416" formatCode="General">
                  <c:v>6.0103999599999997E-4</c:v>
                </c:pt>
                <c:pt idx="8417" formatCode="General">
                  <c:v>6.0111999600000003E-4</c:v>
                </c:pt>
                <c:pt idx="8418" formatCode="General">
                  <c:v>6.0119999599999999E-4</c:v>
                </c:pt>
                <c:pt idx="8419" formatCode="General">
                  <c:v>6.0127999599999995E-4</c:v>
                </c:pt>
                <c:pt idx="8420" formatCode="General">
                  <c:v>6.0135999600000002E-4</c:v>
                </c:pt>
                <c:pt idx="8421" formatCode="General">
                  <c:v>6.0143999599999998E-4</c:v>
                </c:pt>
                <c:pt idx="8422" formatCode="General">
                  <c:v>6.0151999600000004E-4</c:v>
                </c:pt>
                <c:pt idx="8423" formatCode="General">
                  <c:v>6.01599996E-4</c:v>
                </c:pt>
                <c:pt idx="8424" formatCode="General">
                  <c:v>6.0167999599999996E-4</c:v>
                </c:pt>
                <c:pt idx="8425" formatCode="General">
                  <c:v>6.0175999600000003E-4</c:v>
                </c:pt>
                <c:pt idx="8426" formatCode="General">
                  <c:v>6.0183999599999999E-4</c:v>
                </c:pt>
                <c:pt idx="8427" formatCode="General">
                  <c:v>6.0191999600000005E-4</c:v>
                </c:pt>
                <c:pt idx="8428" formatCode="General">
                  <c:v>6.0199999600000001E-4</c:v>
                </c:pt>
                <c:pt idx="8429" formatCode="General">
                  <c:v>6.0207999599999997E-4</c:v>
                </c:pt>
                <c:pt idx="8430" formatCode="General">
                  <c:v>6.0215999600000004E-4</c:v>
                </c:pt>
                <c:pt idx="8431" formatCode="General">
                  <c:v>6.02239996E-4</c:v>
                </c:pt>
                <c:pt idx="8432" formatCode="General">
                  <c:v>6.0231999599999995E-4</c:v>
                </c:pt>
                <c:pt idx="8433" formatCode="General">
                  <c:v>6.0239999600000002E-4</c:v>
                </c:pt>
                <c:pt idx="8434" formatCode="General">
                  <c:v>6.0247999599999998E-4</c:v>
                </c:pt>
                <c:pt idx="8435" formatCode="General">
                  <c:v>6.0255999600000005E-4</c:v>
                </c:pt>
                <c:pt idx="8436" formatCode="General">
                  <c:v>6.0263999600000001E-4</c:v>
                </c:pt>
                <c:pt idx="8437" formatCode="General">
                  <c:v>6.0271999599999996E-4</c:v>
                </c:pt>
                <c:pt idx="8438" formatCode="General">
                  <c:v>6.0279999600000003E-4</c:v>
                </c:pt>
                <c:pt idx="8439" formatCode="General">
                  <c:v>6.0287999599999999E-4</c:v>
                </c:pt>
                <c:pt idx="8440" formatCode="General">
                  <c:v>6.0295999599999995E-4</c:v>
                </c:pt>
                <c:pt idx="8441" formatCode="General">
                  <c:v>6.0303999600000002E-4</c:v>
                </c:pt>
                <c:pt idx="8442" formatCode="General">
                  <c:v>6.0311999599999997E-4</c:v>
                </c:pt>
                <c:pt idx="8443" formatCode="General">
                  <c:v>6.0319999600000004E-4</c:v>
                </c:pt>
                <c:pt idx="8444" formatCode="General">
                  <c:v>6.03279996E-4</c:v>
                </c:pt>
                <c:pt idx="8445" formatCode="General">
                  <c:v>6.0335999599999996E-4</c:v>
                </c:pt>
                <c:pt idx="8446" formatCode="General">
                  <c:v>6.0343999600000003E-4</c:v>
                </c:pt>
                <c:pt idx="8447" formatCode="General">
                  <c:v>6.0351999599999998E-4</c:v>
                </c:pt>
                <c:pt idx="8448" formatCode="General">
                  <c:v>6.0359999600000005E-4</c:v>
                </c:pt>
                <c:pt idx="8449" formatCode="General">
                  <c:v>6.0367999600000001E-4</c:v>
                </c:pt>
                <c:pt idx="8450" formatCode="General">
                  <c:v>6.0375999599999997E-4</c:v>
                </c:pt>
                <c:pt idx="8451" formatCode="General">
                  <c:v>6.0383999600000004E-4</c:v>
                </c:pt>
                <c:pt idx="8452" formatCode="General">
                  <c:v>6.0391999599999999E-4</c:v>
                </c:pt>
                <c:pt idx="8453" formatCode="General">
                  <c:v>6.0399999599999995E-4</c:v>
                </c:pt>
                <c:pt idx="8454" formatCode="General">
                  <c:v>6.0407999600000002E-4</c:v>
                </c:pt>
                <c:pt idx="8455" formatCode="General">
                  <c:v>6.0415999599999998E-4</c:v>
                </c:pt>
                <c:pt idx="8456" formatCode="General">
                  <c:v>6.0423999600000004E-4</c:v>
                </c:pt>
                <c:pt idx="8457" formatCode="General">
                  <c:v>6.04319996E-4</c:v>
                </c:pt>
                <c:pt idx="8458" formatCode="General">
                  <c:v>6.0439999599999996E-4</c:v>
                </c:pt>
                <c:pt idx="8459" formatCode="General">
                  <c:v>6.0447999600000003E-4</c:v>
                </c:pt>
                <c:pt idx="8460" formatCode="General">
                  <c:v>6.0455999599999999E-4</c:v>
                </c:pt>
                <c:pt idx="8461" formatCode="General">
                  <c:v>6.0463999599999995E-4</c:v>
                </c:pt>
                <c:pt idx="8462" formatCode="General">
                  <c:v>6.0471999600000001E-4</c:v>
                </c:pt>
                <c:pt idx="8463" formatCode="General">
                  <c:v>6.0479999599999997E-4</c:v>
                </c:pt>
                <c:pt idx="8464" formatCode="General">
                  <c:v>6.0487999600000004E-4</c:v>
                </c:pt>
                <c:pt idx="8465" formatCode="General">
                  <c:v>6.04959996E-4</c:v>
                </c:pt>
                <c:pt idx="8466" formatCode="General">
                  <c:v>6.0503999599999996E-4</c:v>
                </c:pt>
                <c:pt idx="8467" formatCode="General">
                  <c:v>6.0511999600000002E-4</c:v>
                </c:pt>
                <c:pt idx="8468" formatCode="General">
                  <c:v>6.0519999599999998E-4</c:v>
                </c:pt>
                <c:pt idx="8469" formatCode="General">
                  <c:v>6.0527999600000005E-4</c:v>
                </c:pt>
                <c:pt idx="8470" formatCode="General">
                  <c:v>6.0535999600000001E-4</c:v>
                </c:pt>
                <c:pt idx="8471" formatCode="General">
                  <c:v>6.0543999599999997E-4</c:v>
                </c:pt>
                <c:pt idx="8472" formatCode="General">
                  <c:v>6.0551999600000003E-4</c:v>
                </c:pt>
                <c:pt idx="8473" formatCode="General">
                  <c:v>6.0559999599999999E-4</c:v>
                </c:pt>
                <c:pt idx="8474" formatCode="General">
                  <c:v>6.0567999599999995E-4</c:v>
                </c:pt>
                <c:pt idx="8475" formatCode="General">
                  <c:v>6.0575999600000002E-4</c:v>
                </c:pt>
                <c:pt idx="8476" formatCode="General">
                  <c:v>6.0583999599999998E-4</c:v>
                </c:pt>
                <c:pt idx="8477" formatCode="General">
                  <c:v>6.0591999600000004E-4</c:v>
                </c:pt>
                <c:pt idx="8478" formatCode="General">
                  <c:v>6.05999996E-4</c:v>
                </c:pt>
                <c:pt idx="8479" formatCode="General">
                  <c:v>6.0607999599999996E-4</c:v>
                </c:pt>
                <c:pt idx="8480" formatCode="General">
                  <c:v>6.0615999600000003E-4</c:v>
                </c:pt>
                <c:pt idx="8481" formatCode="General">
                  <c:v>6.0623999599999998E-4</c:v>
                </c:pt>
                <c:pt idx="8482" formatCode="General">
                  <c:v>6.0631999600000005E-4</c:v>
                </c:pt>
                <c:pt idx="8483" formatCode="General">
                  <c:v>6.0639999600000001E-4</c:v>
                </c:pt>
                <c:pt idx="8484" formatCode="General">
                  <c:v>6.0647999599999997E-4</c:v>
                </c:pt>
                <c:pt idx="8485" formatCode="General">
                  <c:v>6.0655999600000004E-4</c:v>
                </c:pt>
                <c:pt idx="8486" formatCode="General">
                  <c:v>6.0663999599999999E-4</c:v>
                </c:pt>
                <c:pt idx="8487" formatCode="General">
                  <c:v>6.0671999599999995E-4</c:v>
                </c:pt>
                <c:pt idx="8488" formatCode="General">
                  <c:v>6.0679999600000002E-4</c:v>
                </c:pt>
                <c:pt idx="8489" formatCode="General">
                  <c:v>6.0687999599999998E-4</c:v>
                </c:pt>
                <c:pt idx="8490" formatCode="General">
                  <c:v>6.0695999600000005E-4</c:v>
                </c:pt>
                <c:pt idx="8491" formatCode="General">
                  <c:v>6.07039996E-4</c:v>
                </c:pt>
                <c:pt idx="8492" formatCode="General">
                  <c:v>6.0711999599999996E-4</c:v>
                </c:pt>
                <c:pt idx="8493" formatCode="General">
                  <c:v>6.0719999600000003E-4</c:v>
                </c:pt>
                <c:pt idx="8494" formatCode="General">
                  <c:v>6.0727999599999999E-4</c:v>
                </c:pt>
                <c:pt idx="8495" formatCode="General">
                  <c:v>6.0735999599999995E-4</c:v>
                </c:pt>
                <c:pt idx="8496" formatCode="General">
                  <c:v>6.0743999600000001E-4</c:v>
                </c:pt>
                <c:pt idx="8497" formatCode="General">
                  <c:v>6.0751999599999997E-4</c:v>
                </c:pt>
                <c:pt idx="8498" formatCode="General">
                  <c:v>6.0759999600000004E-4</c:v>
                </c:pt>
                <c:pt idx="8499" formatCode="General">
                  <c:v>6.07679996E-4</c:v>
                </c:pt>
                <c:pt idx="8500" formatCode="General">
                  <c:v>6.0775999599999996E-4</c:v>
                </c:pt>
                <c:pt idx="8501" formatCode="General">
                  <c:v>6.0783999600000002E-4</c:v>
                </c:pt>
                <c:pt idx="8502" formatCode="General">
                  <c:v>6.0791999599999998E-4</c:v>
                </c:pt>
                <c:pt idx="8503" formatCode="General">
                  <c:v>6.0799999600000005E-4</c:v>
                </c:pt>
                <c:pt idx="8504" formatCode="General">
                  <c:v>6.0807999600000001E-4</c:v>
                </c:pt>
                <c:pt idx="8505" formatCode="General">
                  <c:v>6.0815999599999997E-4</c:v>
                </c:pt>
                <c:pt idx="8506" formatCode="General">
                  <c:v>6.0823999600000003E-4</c:v>
                </c:pt>
                <c:pt idx="8507" formatCode="General">
                  <c:v>6.0831999599999999E-4</c:v>
                </c:pt>
                <c:pt idx="8508" formatCode="General">
                  <c:v>6.0839999599999995E-4</c:v>
                </c:pt>
                <c:pt idx="8509" formatCode="General">
                  <c:v>6.0847999600000002E-4</c:v>
                </c:pt>
                <c:pt idx="8510" formatCode="General">
                  <c:v>6.0855999599999998E-4</c:v>
                </c:pt>
                <c:pt idx="8511" formatCode="General">
                  <c:v>6.0863999600000004E-4</c:v>
                </c:pt>
                <c:pt idx="8512" formatCode="General">
                  <c:v>6.08719996E-4</c:v>
                </c:pt>
                <c:pt idx="8513" formatCode="General">
                  <c:v>6.0879999599999996E-4</c:v>
                </c:pt>
                <c:pt idx="8514" formatCode="General">
                  <c:v>6.0887999600000003E-4</c:v>
                </c:pt>
                <c:pt idx="8515" formatCode="General">
                  <c:v>6.0895999599999999E-4</c:v>
                </c:pt>
                <c:pt idx="8516" formatCode="General">
                  <c:v>6.0903999600000005E-4</c:v>
                </c:pt>
                <c:pt idx="8517" formatCode="General">
                  <c:v>6.0911999600000001E-4</c:v>
                </c:pt>
                <c:pt idx="8518" formatCode="General">
                  <c:v>6.0919999599999997E-4</c:v>
                </c:pt>
                <c:pt idx="8519" formatCode="General">
                  <c:v>6.0927999600000004E-4</c:v>
                </c:pt>
                <c:pt idx="8520" formatCode="General">
                  <c:v>6.09359996E-4</c:v>
                </c:pt>
                <c:pt idx="8521" formatCode="General">
                  <c:v>6.0943999599999995E-4</c:v>
                </c:pt>
                <c:pt idx="8522" formatCode="General">
                  <c:v>6.0951999600000002E-4</c:v>
                </c:pt>
                <c:pt idx="8523" formatCode="General">
                  <c:v>6.0959999599999998E-4</c:v>
                </c:pt>
                <c:pt idx="8524" formatCode="General">
                  <c:v>6.0967999600000005E-4</c:v>
                </c:pt>
                <c:pt idx="8525" formatCode="General">
                  <c:v>6.0975999600000001E-4</c:v>
                </c:pt>
                <c:pt idx="8526" formatCode="General">
                  <c:v>6.0983999599999996E-4</c:v>
                </c:pt>
                <c:pt idx="8527" formatCode="General">
                  <c:v>6.0991999600000003E-4</c:v>
                </c:pt>
                <c:pt idx="8528" formatCode="General">
                  <c:v>6.0999999599999999E-4</c:v>
                </c:pt>
                <c:pt idx="8529" formatCode="General">
                  <c:v>6.1007999599999995E-4</c:v>
                </c:pt>
                <c:pt idx="8530" formatCode="General">
                  <c:v>6.1015999600000002E-4</c:v>
                </c:pt>
                <c:pt idx="8531" formatCode="General">
                  <c:v>6.1023999599999997E-4</c:v>
                </c:pt>
                <c:pt idx="8532" formatCode="General">
                  <c:v>6.1031999600000004E-4</c:v>
                </c:pt>
                <c:pt idx="8533" formatCode="General">
                  <c:v>6.10399996E-4</c:v>
                </c:pt>
                <c:pt idx="8534" formatCode="General">
                  <c:v>6.1047999599999996E-4</c:v>
                </c:pt>
                <c:pt idx="8535" formatCode="General">
                  <c:v>6.1055999600000002E-4</c:v>
                </c:pt>
                <c:pt idx="8536" formatCode="General">
                  <c:v>6.1063999599999998E-4</c:v>
                </c:pt>
                <c:pt idx="8537" formatCode="General">
                  <c:v>6.1071999600000005E-4</c:v>
                </c:pt>
                <c:pt idx="8538" formatCode="General">
                  <c:v>6.1079999600000001E-4</c:v>
                </c:pt>
                <c:pt idx="8539" formatCode="General">
                  <c:v>6.1087999599999997E-4</c:v>
                </c:pt>
                <c:pt idx="8540" formatCode="General">
                  <c:v>6.1095999600000003E-4</c:v>
                </c:pt>
                <c:pt idx="8541" formatCode="General">
                  <c:v>6.1103999599999999E-4</c:v>
                </c:pt>
                <c:pt idx="8542" formatCode="General">
                  <c:v>6.1111999599999995E-4</c:v>
                </c:pt>
                <c:pt idx="8543" formatCode="General">
                  <c:v>6.1119999600000002E-4</c:v>
                </c:pt>
                <c:pt idx="8544" formatCode="General">
                  <c:v>6.1127999599999998E-4</c:v>
                </c:pt>
                <c:pt idx="8545" formatCode="General">
                  <c:v>6.1135999600000004E-4</c:v>
                </c:pt>
                <c:pt idx="8546" formatCode="General">
                  <c:v>6.11439996E-4</c:v>
                </c:pt>
                <c:pt idx="8547" formatCode="General">
                  <c:v>6.1151999599999996E-4</c:v>
                </c:pt>
                <c:pt idx="8548" formatCode="General">
                  <c:v>6.1159999600000003E-4</c:v>
                </c:pt>
                <c:pt idx="8549" formatCode="General">
                  <c:v>6.1167999599999999E-4</c:v>
                </c:pt>
                <c:pt idx="8550" formatCode="General">
                  <c:v>6.1175999600000005E-4</c:v>
                </c:pt>
                <c:pt idx="8551" formatCode="General">
                  <c:v>6.1183999600000001E-4</c:v>
                </c:pt>
                <c:pt idx="8552" formatCode="General">
                  <c:v>6.1191999599999997E-4</c:v>
                </c:pt>
                <c:pt idx="8553" formatCode="General">
                  <c:v>6.1199999600000004E-4</c:v>
                </c:pt>
                <c:pt idx="8554" formatCode="General">
                  <c:v>6.12079996E-4</c:v>
                </c:pt>
                <c:pt idx="8555" formatCode="General">
                  <c:v>6.1215999599999996E-4</c:v>
                </c:pt>
                <c:pt idx="8556" formatCode="General">
                  <c:v>6.1223999600000002E-4</c:v>
                </c:pt>
                <c:pt idx="8557" formatCode="General">
                  <c:v>6.1231999599999998E-4</c:v>
                </c:pt>
                <c:pt idx="8558" formatCode="General">
                  <c:v>6.1239999600000005E-4</c:v>
                </c:pt>
                <c:pt idx="8559" formatCode="General">
                  <c:v>6.1247999600000001E-4</c:v>
                </c:pt>
                <c:pt idx="8560" formatCode="General">
                  <c:v>6.1255999599999997E-4</c:v>
                </c:pt>
                <c:pt idx="8561" formatCode="General">
                  <c:v>6.1263999600000003E-4</c:v>
                </c:pt>
                <c:pt idx="8562" formatCode="General">
                  <c:v>6.1271999599999999E-4</c:v>
                </c:pt>
                <c:pt idx="8563" formatCode="General">
                  <c:v>6.1279999599999995E-4</c:v>
                </c:pt>
                <c:pt idx="8564" formatCode="General">
                  <c:v>6.1287999600000002E-4</c:v>
                </c:pt>
                <c:pt idx="8565" formatCode="General">
                  <c:v>6.1295999599999997E-4</c:v>
                </c:pt>
                <c:pt idx="8566" formatCode="General">
                  <c:v>6.1303999600000004E-4</c:v>
                </c:pt>
                <c:pt idx="8567" formatCode="General">
                  <c:v>6.13119996E-4</c:v>
                </c:pt>
                <c:pt idx="8568" formatCode="General">
                  <c:v>6.1319999599999996E-4</c:v>
                </c:pt>
                <c:pt idx="8569" formatCode="General">
                  <c:v>6.1327999600000003E-4</c:v>
                </c:pt>
                <c:pt idx="8570" formatCode="General">
                  <c:v>6.1335999599999998E-4</c:v>
                </c:pt>
                <c:pt idx="8571" formatCode="General">
                  <c:v>6.1343999600000005E-4</c:v>
                </c:pt>
                <c:pt idx="8572" formatCode="General">
                  <c:v>6.1351999600000001E-4</c:v>
                </c:pt>
                <c:pt idx="8573" formatCode="General">
                  <c:v>6.1359999599999997E-4</c:v>
                </c:pt>
                <c:pt idx="8574" formatCode="General">
                  <c:v>6.1367999600000004E-4</c:v>
                </c:pt>
                <c:pt idx="8575" formatCode="General">
                  <c:v>6.1375999599999999E-4</c:v>
                </c:pt>
                <c:pt idx="8576" formatCode="General">
                  <c:v>6.1383999599999995E-4</c:v>
                </c:pt>
                <c:pt idx="8577" formatCode="General">
                  <c:v>6.1391999600000002E-4</c:v>
                </c:pt>
                <c:pt idx="8578" formatCode="General">
                  <c:v>6.1399999599999998E-4</c:v>
                </c:pt>
                <c:pt idx="8579" formatCode="General">
                  <c:v>6.1407999600000005E-4</c:v>
                </c:pt>
                <c:pt idx="8580" formatCode="General">
                  <c:v>6.14159996E-4</c:v>
                </c:pt>
                <c:pt idx="8581" formatCode="General">
                  <c:v>6.1423999599999996E-4</c:v>
                </c:pt>
                <c:pt idx="8582" formatCode="General">
                  <c:v>6.1431999600000003E-4</c:v>
                </c:pt>
                <c:pt idx="8583" formatCode="General">
                  <c:v>6.1439999599999999E-4</c:v>
                </c:pt>
                <c:pt idx="8584" formatCode="General">
                  <c:v>6.1447999599999995E-4</c:v>
                </c:pt>
                <c:pt idx="8585" formatCode="General">
                  <c:v>6.1455999600000001E-4</c:v>
                </c:pt>
                <c:pt idx="8586" formatCode="General">
                  <c:v>6.1463999599999997E-4</c:v>
                </c:pt>
                <c:pt idx="8587" formatCode="General">
                  <c:v>6.1471999600000004E-4</c:v>
                </c:pt>
                <c:pt idx="8588" formatCode="General">
                  <c:v>6.14799996E-4</c:v>
                </c:pt>
                <c:pt idx="8589" formatCode="General">
                  <c:v>6.1487999599999996E-4</c:v>
                </c:pt>
                <c:pt idx="8590" formatCode="General">
                  <c:v>6.1495999600000002E-4</c:v>
                </c:pt>
                <c:pt idx="8591" formatCode="General">
                  <c:v>6.1503999599999998E-4</c:v>
                </c:pt>
                <c:pt idx="8592" formatCode="General">
                  <c:v>6.1511999600000005E-4</c:v>
                </c:pt>
                <c:pt idx="8593" formatCode="General">
                  <c:v>6.1519999600000001E-4</c:v>
                </c:pt>
                <c:pt idx="8594" formatCode="General">
                  <c:v>6.1527999599999997E-4</c:v>
                </c:pt>
                <c:pt idx="8595" formatCode="General">
                  <c:v>6.1535999600000003E-4</c:v>
                </c:pt>
                <c:pt idx="8596" formatCode="General">
                  <c:v>6.1543999599999999E-4</c:v>
                </c:pt>
                <c:pt idx="8597" formatCode="General">
                  <c:v>6.1551999599999995E-4</c:v>
                </c:pt>
                <c:pt idx="8598" formatCode="General">
                  <c:v>6.1559999600000002E-4</c:v>
                </c:pt>
                <c:pt idx="8599" formatCode="General">
                  <c:v>6.1567999599999998E-4</c:v>
                </c:pt>
                <c:pt idx="8600" formatCode="General">
                  <c:v>6.1575999600000004E-4</c:v>
                </c:pt>
                <c:pt idx="8601" formatCode="General">
                  <c:v>6.15839996E-4</c:v>
                </c:pt>
                <c:pt idx="8602" formatCode="General">
                  <c:v>6.1591999599999996E-4</c:v>
                </c:pt>
                <c:pt idx="8603" formatCode="General">
                  <c:v>6.1599999600000003E-4</c:v>
                </c:pt>
                <c:pt idx="8604" formatCode="General">
                  <c:v>6.1607999599999999E-4</c:v>
                </c:pt>
                <c:pt idx="8605" formatCode="General">
                  <c:v>6.1615999600000005E-4</c:v>
                </c:pt>
                <c:pt idx="8606" formatCode="General">
                  <c:v>6.1623999600000001E-4</c:v>
                </c:pt>
                <c:pt idx="8607" formatCode="General">
                  <c:v>6.1631999599999997E-4</c:v>
                </c:pt>
                <c:pt idx="8608" formatCode="General">
                  <c:v>6.1639999600000004E-4</c:v>
                </c:pt>
                <c:pt idx="8609" formatCode="General">
                  <c:v>6.16479996E-4</c:v>
                </c:pt>
                <c:pt idx="8610" formatCode="General">
                  <c:v>6.1655999599999995E-4</c:v>
                </c:pt>
                <c:pt idx="8611" formatCode="General">
                  <c:v>6.1663999600000002E-4</c:v>
                </c:pt>
                <c:pt idx="8612" formatCode="General">
                  <c:v>6.1671999599999998E-4</c:v>
                </c:pt>
                <c:pt idx="8613" formatCode="General">
                  <c:v>6.1679999600000005E-4</c:v>
                </c:pt>
                <c:pt idx="8614" formatCode="General">
                  <c:v>6.1687999600000001E-4</c:v>
                </c:pt>
                <c:pt idx="8615" formatCode="General">
                  <c:v>6.1695999599999996E-4</c:v>
                </c:pt>
                <c:pt idx="8616" formatCode="General">
                  <c:v>6.1703999600000003E-4</c:v>
                </c:pt>
                <c:pt idx="8617" formatCode="General">
                  <c:v>6.1711999599999999E-4</c:v>
                </c:pt>
                <c:pt idx="8618" formatCode="General">
                  <c:v>6.1719999599999995E-4</c:v>
                </c:pt>
                <c:pt idx="8619" formatCode="General">
                  <c:v>6.1727999600000001E-4</c:v>
                </c:pt>
                <c:pt idx="8620" formatCode="General">
                  <c:v>6.1735999599999997E-4</c:v>
                </c:pt>
                <c:pt idx="8621" formatCode="General">
                  <c:v>6.1743999600000004E-4</c:v>
                </c:pt>
                <c:pt idx="8622" formatCode="General">
                  <c:v>6.17519996E-4</c:v>
                </c:pt>
                <c:pt idx="8623" formatCode="General">
                  <c:v>6.1759999599999996E-4</c:v>
                </c:pt>
                <c:pt idx="8624" formatCode="General">
                  <c:v>6.1767999600000002E-4</c:v>
                </c:pt>
                <c:pt idx="8625" formatCode="General">
                  <c:v>6.1775999599999998E-4</c:v>
                </c:pt>
                <c:pt idx="8626" formatCode="General">
                  <c:v>6.1783999600000005E-4</c:v>
                </c:pt>
                <c:pt idx="8627" formatCode="General">
                  <c:v>6.1791999600000001E-4</c:v>
                </c:pt>
                <c:pt idx="8628" formatCode="General">
                  <c:v>6.1799999599999997E-4</c:v>
                </c:pt>
                <c:pt idx="8629" formatCode="General">
                  <c:v>6.1807999600000003E-4</c:v>
                </c:pt>
                <c:pt idx="8630" formatCode="General">
                  <c:v>6.1815999599999999E-4</c:v>
                </c:pt>
                <c:pt idx="8631" formatCode="General">
                  <c:v>6.1823999599999995E-4</c:v>
                </c:pt>
                <c:pt idx="8632" formatCode="General">
                  <c:v>6.1831999600000002E-4</c:v>
                </c:pt>
                <c:pt idx="8633" formatCode="General">
                  <c:v>6.1839999599999998E-4</c:v>
                </c:pt>
                <c:pt idx="8634" formatCode="General">
                  <c:v>6.1847999600000004E-4</c:v>
                </c:pt>
                <c:pt idx="8635" formatCode="General">
                  <c:v>6.18559996E-4</c:v>
                </c:pt>
                <c:pt idx="8636" formatCode="General">
                  <c:v>6.1863999599999996E-4</c:v>
                </c:pt>
                <c:pt idx="8637" formatCode="General">
                  <c:v>6.1871999600000003E-4</c:v>
                </c:pt>
                <c:pt idx="8638" formatCode="General">
                  <c:v>6.1879999599999999E-4</c:v>
                </c:pt>
                <c:pt idx="8639" formatCode="General">
                  <c:v>6.1887999600000005E-4</c:v>
                </c:pt>
                <c:pt idx="8640" formatCode="General">
                  <c:v>6.1895999600000001E-4</c:v>
                </c:pt>
                <c:pt idx="8641" formatCode="General">
                  <c:v>6.1903999599999997E-4</c:v>
                </c:pt>
                <c:pt idx="8642" formatCode="General">
                  <c:v>6.1911999600000004E-4</c:v>
                </c:pt>
                <c:pt idx="8643" formatCode="General">
                  <c:v>6.19199996E-4</c:v>
                </c:pt>
                <c:pt idx="8644" formatCode="General">
                  <c:v>6.1927999599999996E-4</c:v>
                </c:pt>
                <c:pt idx="8645" formatCode="General">
                  <c:v>6.1935999600000002E-4</c:v>
                </c:pt>
                <c:pt idx="8646" formatCode="General">
                  <c:v>6.1943999599999998E-4</c:v>
                </c:pt>
                <c:pt idx="8647" formatCode="General">
                  <c:v>6.1951999600000005E-4</c:v>
                </c:pt>
                <c:pt idx="8648" formatCode="General">
                  <c:v>6.1959999600000001E-4</c:v>
                </c:pt>
                <c:pt idx="8649" formatCode="General">
                  <c:v>6.1967999599999996E-4</c:v>
                </c:pt>
                <c:pt idx="8650" formatCode="General">
                  <c:v>6.1975999600000003E-4</c:v>
                </c:pt>
                <c:pt idx="8651" formatCode="General">
                  <c:v>6.1983999599999999E-4</c:v>
                </c:pt>
                <c:pt idx="8652" formatCode="General">
                  <c:v>6.1991999599999995E-4</c:v>
                </c:pt>
                <c:pt idx="8653" formatCode="General">
                  <c:v>6.1999999600000002E-4</c:v>
                </c:pt>
                <c:pt idx="8654" formatCode="General">
                  <c:v>6.2007999599999997E-4</c:v>
                </c:pt>
                <c:pt idx="8655" formatCode="General">
                  <c:v>6.2015999600000004E-4</c:v>
                </c:pt>
                <c:pt idx="8656" formatCode="General">
                  <c:v>6.20239996E-4</c:v>
                </c:pt>
                <c:pt idx="8657" formatCode="General">
                  <c:v>6.2031999599999996E-4</c:v>
                </c:pt>
                <c:pt idx="8658" formatCode="General">
                  <c:v>6.2039999600000003E-4</c:v>
                </c:pt>
                <c:pt idx="8659" formatCode="General">
                  <c:v>6.2047999599999998E-4</c:v>
                </c:pt>
                <c:pt idx="8660" formatCode="General">
                  <c:v>6.2055999600000005E-4</c:v>
                </c:pt>
                <c:pt idx="8661" formatCode="General">
                  <c:v>6.2063999600000001E-4</c:v>
                </c:pt>
                <c:pt idx="8662" formatCode="General">
                  <c:v>6.2071999599999997E-4</c:v>
                </c:pt>
                <c:pt idx="8663" formatCode="General">
                  <c:v>6.2079999600000004E-4</c:v>
                </c:pt>
                <c:pt idx="8664" formatCode="General">
                  <c:v>6.2087999599999999E-4</c:v>
                </c:pt>
                <c:pt idx="8665" formatCode="General">
                  <c:v>6.2095999599999995E-4</c:v>
                </c:pt>
                <c:pt idx="8666" formatCode="General">
                  <c:v>6.2103999600000002E-4</c:v>
                </c:pt>
                <c:pt idx="8667" formatCode="General">
                  <c:v>6.2111999599999998E-4</c:v>
                </c:pt>
                <c:pt idx="8668" formatCode="General">
                  <c:v>6.2119999600000005E-4</c:v>
                </c:pt>
                <c:pt idx="8669" formatCode="General">
                  <c:v>6.21279996E-4</c:v>
                </c:pt>
                <c:pt idx="8670" formatCode="General">
                  <c:v>6.2135999599999996E-4</c:v>
                </c:pt>
                <c:pt idx="8671" formatCode="General">
                  <c:v>6.2143999600000003E-4</c:v>
                </c:pt>
                <c:pt idx="8672" formatCode="General">
                  <c:v>6.2151999599999999E-4</c:v>
                </c:pt>
                <c:pt idx="8673" formatCode="General">
                  <c:v>6.2159999599999995E-4</c:v>
                </c:pt>
                <c:pt idx="8674" formatCode="General">
                  <c:v>6.2167999600000001E-4</c:v>
                </c:pt>
                <c:pt idx="8675" formatCode="General">
                  <c:v>6.2175999599999997E-4</c:v>
                </c:pt>
                <c:pt idx="8676" formatCode="General">
                  <c:v>6.2183999600000004E-4</c:v>
                </c:pt>
                <c:pt idx="8677" formatCode="General">
                  <c:v>6.21919996E-4</c:v>
                </c:pt>
                <c:pt idx="8678" formatCode="General">
                  <c:v>6.2199999599999996E-4</c:v>
                </c:pt>
                <c:pt idx="8679" formatCode="General">
                  <c:v>6.2207999600000002E-4</c:v>
                </c:pt>
                <c:pt idx="8680" formatCode="General">
                  <c:v>6.2215999599999998E-4</c:v>
                </c:pt>
                <c:pt idx="8681" formatCode="General">
                  <c:v>6.2223999600000005E-4</c:v>
                </c:pt>
                <c:pt idx="8682" formatCode="General">
                  <c:v>6.2231999600000001E-4</c:v>
                </c:pt>
                <c:pt idx="8683" formatCode="General">
                  <c:v>6.2239999599999997E-4</c:v>
                </c:pt>
                <c:pt idx="8684" formatCode="General">
                  <c:v>6.2247999600000003E-4</c:v>
                </c:pt>
                <c:pt idx="8685" formatCode="General">
                  <c:v>6.2255999599999999E-4</c:v>
                </c:pt>
                <c:pt idx="8686" formatCode="General">
                  <c:v>6.2263999599999995E-4</c:v>
                </c:pt>
                <c:pt idx="8687" formatCode="General">
                  <c:v>6.2271999600000002E-4</c:v>
                </c:pt>
                <c:pt idx="8688" formatCode="General">
                  <c:v>6.2279999599999998E-4</c:v>
                </c:pt>
                <c:pt idx="8689" formatCode="General">
                  <c:v>6.2287999600000004E-4</c:v>
                </c:pt>
                <c:pt idx="8690" formatCode="General">
                  <c:v>6.22959996E-4</c:v>
                </c:pt>
                <c:pt idx="8691" formatCode="General">
                  <c:v>6.2303999599999996E-4</c:v>
                </c:pt>
                <c:pt idx="8692" formatCode="General">
                  <c:v>6.2311999600000003E-4</c:v>
                </c:pt>
                <c:pt idx="8693" formatCode="General">
                  <c:v>6.2319999599999999E-4</c:v>
                </c:pt>
                <c:pt idx="8694" formatCode="General">
                  <c:v>6.2327999600000005E-4</c:v>
                </c:pt>
                <c:pt idx="8695" formatCode="General">
                  <c:v>6.2335999600000001E-4</c:v>
                </c:pt>
                <c:pt idx="8696" formatCode="General">
                  <c:v>6.2343999599999997E-4</c:v>
                </c:pt>
                <c:pt idx="8697" formatCode="General">
                  <c:v>6.2351999600000004E-4</c:v>
                </c:pt>
                <c:pt idx="8698" formatCode="General">
                  <c:v>6.2359999599999999E-4</c:v>
                </c:pt>
                <c:pt idx="8699" formatCode="General">
                  <c:v>6.2367999599999995E-4</c:v>
                </c:pt>
                <c:pt idx="8700" formatCode="General">
                  <c:v>6.2375999600000002E-4</c:v>
                </c:pt>
                <c:pt idx="8701" formatCode="General">
                  <c:v>6.2383999599999998E-4</c:v>
                </c:pt>
                <c:pt idx="8702" formatCode="General">
                  <c:v>6.2391999600000005E-4</c:v>
                </c:pt>
                <c:pt idx="8703" formatCode="General">
                  <c:v>6.23999996E-4</c:v>
                </c:pt>
                <c:pt idx="8704" formatCode="General">
                  <c:v>6.2407999599999996E-4</c:v>
                </c:pt>
                <c:pt idx="8705" formatCode="General">
                  <c:v>6.2415999600000003E-4</c:v>
                </c:pt>
                <c:pt idx="8706" formatCode="General">
                  <c:v>6.2423999599999999E-4</c:v>
                </c:pt>
                <c:pt idx="8707" formatCode="General">
                  <c:v>6.2431999599999995E-4</c:v>
                </c:pt>
                <c:pt idx="8708" formatCode="General">
                  <c:v>6.2439999600000001E-4</c:v>
                </c:pt>
                <c:pt idx="8709" formatCode="General">
                  <c:v>6.2447999599999997E-4</c:v>
                </c:pt>
                <c:pt idx="8710" formatCode="General">
                  <c:v>6.2455999600000004E-4</c:v>
                </c:pt>
                <c:pt idx="8711" formatCode="General">
                  <c:v>6.24639996E-4</c:v>
                </c:pt>
                <c:pt idx="8712" formatCode="General">
                  <c:v>6.2471999599999996E-4</c:v>
                </c:pt>
                <c:pt idx="8713" formatCode="General">
                  <c:v>6.2479999600000002E-4</c:v>
                </c:pt>
                <c:pt idx="8714" formatCode="General">
                  <c:v>6.2487999599999998E-4</c:v>
                </c:pt>
                <c:pt idx="8715" formatCode="General">
                  <c:v>6.2495999600000005E-4</c:v>
                </c:pt>
                <c:pt idx="8716" formatCode="General">
                  <c:v>6.2503999600000001E-4</c:v>
                </c:pt>
                <c:pt idx="8717" formatCode="General">
                  <c:v>6.2511999599999997E-4</c:v>
                </c:pt>
                <c:pt idx="8718" formatCode="General">
                  <c:v>6.2519999600000003E-4</c:v>
                </c:pt>
                <c:pt idx="8719" formatCode="General">
                  <c:v>6.2527999599999999E-4</c:v>
                </c:pt>
                <c:pt idx="8720" formatCode="General">
                  <c:v>6.2535999599999995E-4</c:v>
                </c:pt>
                <c:pt idx="8721" formatCode="General">
                  <c:v>6.2543999600000002E-4</c:v>
                </c:pt>
                <c:pt idx="8722" formatCode="General">
                  <c:v>6.2551999599999998E-4</c:v>
                </c:pt>
                <c:pt idx="8723" formatCode="General">
                  <c:v>6.2559999600000004E-4</c:v>
                </c:pt>
                <c:pt idx="8724" formatCode="General">
                  <c:v>6.25679996E-4</c:v>
                </c:pt>
                <c:pt idx="8725" formatCode="General">
                  <c:v>6.2575999599999996E-4</c:v>
                </c:pt>
                <c:pt idx="8726" formatCode="General">
                  <c:v>6.2583999600000003E-4</c:v>
                </c:pt>
                <c:pt idx="8727" formatCode="General">
                  <c:v>6.2591999599999999E-4</c:v>
                </c:pt>
                <c:pt idx="8728" formatCode="General">
                  <c:v>6.2599999600000005E-4</c:v>
                </c:pt>
                <c:pt idx="8729" formatCode="General">
                  <c:v>6.2607999600000001E-4</c:v>
                </c:pt>
                <c:pt idx="8730" formatCode="General">
                  <c:v>6.2615999599999997E-4</c:v>
                </c:pt>
                <c:pt idx="8731" formatCode="General">
                  <c:v>6.2623999600000004E-4</c:v>
                </c:pt>
                <c:pt idx="8732" formatCode="General">
                  <c:v>6.26319996E-4</c:v>
                </c:pt>
                <c:pt idx="8733" formatCode="General">
                  <c:v>6.2639999599999995E-4</c:v>
                </c:pt>
                <c:pt idx="8734" formatCode="General">
                  <c:v>6.2647999600000002E-4</c:v>
                </c:pt>
                <c:pt idx="8735" formatCode="General">
                  <c:v>6.2655999599999998E-4</c:v>
                </c:pt>
                <c:pt idx="8736" formatCode="General">
                  <c:v>6.2663999600000005E-4</c:v>
                </c:pt>
                <c:pt idx="8737" formatCode="General">
                  <c:v>6.2671999600000001E-4</c:v>
                </c:pt>
                <c:pt idx="8738" formatCode="General">
                  <c:v>6.2679999599999996E-4</c:v>
                </c:pt>
                <c:pt idx="8739" formatCode="General">
                  <c:v>6.2687999600000003E-4</c:v>
                </c:pt>
                <c:pt idx="8740" formatCode="General">
                  <c:v>6.2695999599999999E-4</c:v>
                </c:pt>
                <c:pt idx="8741" formatCode="General">
                  <c:v>6.2703999599999995E-4</c:v>
                </c:pt>
                <c:pt idx="8742" formatCode="General">
                  <c:v>6.2711999600000002E-4</c:v>
                </c:pt>
                <c:pt idx="8743" formatCode="General">
                  <c:v>6.2719999599999997E-4</c:v>
                </c:pt>
                <c:pt idx="8744" formatCode="General">
                  <c:v>6.2727999600000004E-4</c:v>
                </c:pt>
                <c:pt idx="8745" formatCode="General">
                  <c:v>6.27359996E-4</c:v>
                </c:pt>
                <c:pt idx="8746" formatCode="General">
                  <c:v>6.2743999599999996E-4</c:v>
                </c:pt>
                <c:pt idx="8747" formatCode="General">
                  <c:v>6.2751999600000003E-4</c:v>
                </c:pt>
                <c:pt idx="8748" formatCode="General">
                  <c:v>6.2759999599999998E-4</c:v>
                </c:pt>
                <c:pt idx="8749" formatCode="General">
                  <c:v>6.2767999600000005E-4</c:v>
                </c:pt>
                <c:pt idx="8750" formatCode="General">
                  <c:v>6.2775999600000001E-4</c:v>
                </c:pt>
                <c:pt idx="8751" formatCode="General">
                  <c:v>6.2783999599999997E-4</c:v>
                </c:pt>
                <c:pt idx="8752" formatCode="General">
                  <c:v>6.2791999600000003E-4</c:v>
                </c:pt>
                <c:pt idx="8753" formatCode="General">
                  <c:v>6.2799999599999999E-4</c:v>
                </c:pt>
                <c:pt idx="8754" formatCode="General">
                  <c:v>6.2807999599999995E-4</c:v>
                </c:pt>
                <c:pt idx="8755" formatCode="General">
                  <c:v>6.2815999600000002E-4</c:v>
                </c:pt>
                <c:pt idx="8756" formatCode="General">
                  <c:v>6.2823999599999998E-4</c:v>
                </c:pt>
                <c:pt idx="8757" formatCode="General">
                  <c:v>6.2831999600000004E-4</c:v>
                </c:pt>
                <c:pt idx="8758" formatCode="General">
                  <c:v>6.28399996E-4</c:v>
                </c:pt>
                <c:pt idx="8759" formatCode="General">
                  <c:v>6.2847999599999996E-4</c:v>
                </c:pt>
                <c:pt idx="8760" formatCode="General">
                  <c:v>6.2855999600000003E-4</c:v>
                </c:pt>
                <c:pt idx="8761" formatCode="General">
                  <c:v>6.2863999599999999E-4</c:v>
                </c:pt>
                <c:pt idx="8762" formatCode="General">
                  <c:v>6.2871999599999995E-4</c:v>
                </c:pt>
                <c:pt idx="8763" formatCode="General">
                  <c:v>6.2879999600000001E-4</c:v>
                </c:pt>
                <c:pt idx="8764" formatCode="General">
                  <c:v>6.2887999599999997E-4</c:v>
                </c:pt>
                <c:pt idx="8765" formatCode="General">
                  <c:v>6.2895999600000004E-4</c:v>
                </c:pt>
                <c:pt idx="8766" formatCode="General">
                  <c:v>6.29039996E-4</c:v>
                </c:pt>
                <c:pt idx="8767" formatCode="General">
                  <c:v>6.2911999599999996E-4</c:v>
                </c:pt>
                <c:pt idx="8768" formatCode="General">
                  <c:v>6.2919999600000002E-4</c:v>
                </c:pt>
                <c:pt idx="8769" formatCode="General">
                  <c:v>6.2927999599999998E-4</c:v>
                </c:pt>
                <c:pt idx="8770" formatCode="General">
                  <c:v>6.2935999600000005E-4</c:v>
                </c:pt>
                <c:pt idx="8771" formatCode="General">
                  <c:v>6.2943999600000001E-4</c:v>
                </c:pt>
                <c:pt idx="8772" formatCode="General">
                  <c:v>6.2951999599999997E-4</c:v>
                </c:pt>
                <c:pt idx="8773" formatCode="General">
                  <c:v>6.2959999600000003E-4</c:v>
                </c:pt>
                <c:pt idx="8774" formatCode="General">
                  <c:v>6.2967999599999999E-4</c:v>
                </c:pt>
                <c:pt idx="8775" formatCode="General">
                  <c:v>6.2975999599999995E-4</c:v>
                </c:pt>
                <c:pt idx="8776" formatCode="General">
                  <c:v>6.2983999600000002E-4</c:v>
                </c:pt>
                <c:pt idx="8777" formatCode="General">
                  <c:v>6.2991999599999998E-4</c:v>
                </c:pt>
                <c:pt idx="8778" formatCode="General">
                  <c:v>6.2999999600000004E-4</c:v>
                </c:pt>
                <c:pt idx="8779" formatCode="General">
                  <c:v>6.30079996E-4</c:v>
                </c:pt>
                <c:pt idx="8780" formatCode="General">
                  <c:v>6.3015999599999996E-4</c:v>
                </c:pt>
                <c:pt idx="8781" formatCode="General">
                  <c:v>6.3023999600000003E-4</c:v>
                </c:pt>
                <c:pt idx="8782" formatCode="General">
                  <c:v>6.3031999599999998E-4</c:v>
                </c:pt>
                <c:pt idx="8783" formatCode="General">
                  <c:v>6.3039999600000005E-4</c:v>
                </c:pt>
                <c:pt idx="8784" formatCode="General">
                  <c:v>6.3047999600000001E-4</c:v>
                </c:pt>
                <c:pt idx="8785" formatCode="General">
                  <c:v>6.3055999599999997E-4</c:v>
                </c:pt>
                <c:pt idx="8786" formatCode="General">
                  <c:v>6.3063999600000004E-4</c:v>
                </c:pt>
                <c:pt idx="8787" formatCode="General">
                  <c:v>6.3071999599999999E-4</c:v>
                </c:pt>
                <c:pt idx="8788" formatCode="General">
                  <c:v>6.3079999599999995E-4</c:v>
                </c:pt>
                <c:pt idx="8789" formatCode="General">
                  <c:v>6.3087999600000002E-4</c:v>
                </c:pt>
                <c:pt idx="8790" formatCode="General">
                  <c:v>6.3095999599999998E-4</c:v>
                </c:pt>
                <c:pt idx="8791" formatCode="General">
                  <c:v>6.3103999600000005E-4</c:v>
                </c:pt>
                <c:pt idx="8792" formatCode="General">
                  <c:v>6.31119996E-4</c:v>
                </c:pt>
                <c:pt idx="8793" formatCode="General">
                  <c:v>6.3119999599999996E-4</c:v>
                </c:pt>
                <c:pt idx="8794" formatCode="General">
                  <c:v>6.3127999600000003E-4</c:v>
                </c:pt>
                <c:pt idx="8795" formatCode="General">
                  <c:v>6.3135999599999999E-4</c:v>
                </c:pt>
                <c:pt idx="8796" formatCode="General">
                  <c:v>6.3143999599999995E-4</c:v>
                </c:pt>
                <c:pt idx="8797" formatCode="General">
                  <c:v>6.3151999600000001E-4</c:v>
                </c:pt>
                <c:pt idx="8798" formatCode="General">
                  <c:v>6.3159999599999997E-4</c:v>
                </c:pt>
                <c:pt idx="8799" formatCode="General">
                  <c:v>6.3167999600000004E-4</c:v>
                </c:pt>
                <c:pt idx="8800" formatCode="General">
                  <c:v>6.31759996E-4</c:v>
                </c:pt>
                <c:pt idx="8801" formatCode="General">
                  <c:v>6.3183999599999996E-4</c:v>
                </c:pt>
                <c:pt idx="8802" formatCode="General">
                  <c:v>6.3191999600000002E-4</c:v>
                </c:pt>
                <c:pt idx="8803" formatCode="General">
                  <c:v>6.3199999599999998E-4</c:v>
                </c:pt>
                <c:pt idx="8804" formatCode="General">
                  <c:v>6.3207999600000005E-4</c:v>
                </c:pt>
                <c:pt idx="8805" formatCode="General">
                  <c:v>6.3215999600000001E-4</c:v>
                </c:pt>
                <c:pt idx="8806" formatCode="General">
                  <c:v>6.3223999599999997E-4</c:v>
                </c:pt>
                <c:pt idx="8807" formatCode="General">
                  <c:v>6.3231999600000003E-4</c:v>
                </c:pt>
                <c:pt idx="8808" formatCode="General">
                  <c:v>6.3239999599999999E-4</c:v>
                </c:pt>
                <c:pt idx="8809" formatCode="General">
                  <c:v>6.3247999599999995E-4</c:v>
                </c:pt>
                <c:pt idx="8810" formatCode="General">
                  <c:v>6.3255999600000002E-4</c:v>
                </c:pt>
                <c:pt idx="8811" formatCode="General">
                  <c:v>6.3263999599999998E-4</c:v>
                </c:pt>
                <c:pt idx="8812" formatCode="General">
                  <c:v>6.3271999600000004E-4</c:v>
                </c:pt>
                <c:pt idx="8813" formatCode="General">
                  <c:v>6.32799996E-4</c:v>
                </c:pt>
                <c:pt idx="8814" formatCode="General">
                  <c:v>6.3287999599999996E-4</c:v>
                </c:pt>
                <c:pt idx="8815" formatCode="General">
                  <c:v>6.3295999600000003E-4</c:v>
                </c:pt>
                <c:pt idx="8816" formatCode="General">
                  <c:v>6.3303999599999999E-4</c:v>
                </c:pt>
                <c:pt idx="8817" formatCode="General">
                  <c:v>6.3311999600000005E-4</c:v>
                </c:pt>
                <c:pt idx="8818" formatCode="General">
                  <c:v>6.3319999600000001E-4</c:v>
                </c:pt>
                <c:pt idx="8819" formatCode="General">
                  <c:v>6.3327999599999997E-4</c:v>
                </c:pt>
                <c:pt idx="8820" formatCode="General">
                  <c:v>6.3335999600000004E-4</c:v>
                </c:pt>
                <c:pt idx="8821" formatCode="General">
                  <c:v>6.33439996E-4</c:v>
                </c:pt>
                <c:pt idx="8822" formatCode="General">
                  <c:v>6.3351999599999995E-4</c:v>
                </c:pt>
                <c:pt idx="8823" formatCode="General">
                  <c:v>6.3359999600000002E-4</c:v>
                </c:pt>
                <c:pt idx="8824" formatCode="General">
                  <c:v>6.3367999599999998E-4</c:v>
                </c:pt>
                <c:pt idx="8825" formatCode="General">
                  <c:v>6.3375999600000005E-4</c:v>
                </c:pt>
                <c:pt idx="8826" formatCode="General">
                  <c:v>6.3383999600000001E-4</c:v>
                </c:pt>
                <c:pt idx="8827" formatCode="General">
                  <c:v>6.3391999599999996E-4</c:v>
                </c:pt>
                <c:pt idx="8828" formatCode="General">
                  <c:v>6.3399999600000003E-4</c:v>
                </c:pt>
                <c:pt idx="8829" formatCode="General">
                  <c:v>6.3407999599999999E-4</c:v>
                </c:pt>
                <c:pt idx="8830" formatCode="General">
                  <c:v>6.3415999599999995E-4</c:v>
                </c:pt>
                <c:pt idx="8831" formatCode="General">
                  <c:v>6.3423999600000002E-4</c:v>
                </c:pt>
                <c:pt idx="8832" formatCode="General">
                  <c:v>6.3431999599999997E-4</c:v>
                </c:pt>
                <c:pt idx="8833" formatCode="General">
                  <c:v>6.3439999600000004E-4</c:v>
                </c:pt>
                <c:pt idx="8834" formatCode="General">
                  <c:v>6.34479996E-4</c:v>
                </c:pt>
                <c:pt idx="8835" formatCode="General">
                  <c:v>6.3455999599999996E-4</c:v>
                </c:pt>
                <c:pt idx="8836" formatCode="General">
                  <c:v>6.3463999600000002E-4</c:v>
                </c:pt>
                <c:pt idx="8837" formatCode="General">
                  <c:v>6.3471999599999998E-4</c:v>
                </c:pt>
                <c:pt idx="8838" formatCode="General">
                  <c:v>6.3479999600000005E-4</c:v>
                </c:pt>
                <c:pt idx="8839" formatCode="General">
                  <c:v>6.3487999600000001E-4</c:v>
                </c:pt>
                <c:pt idx="8840" formatCode="General">
                  <c:v>6.3495999599999997E-4</c:v>
                </c:pt>
                <c:pt idx="8841" formatCode="General">
                  <c:v>6.3503999600000003E-4</c:v>
                </c:pt>
                <c:pt idx="8842" formatCode="General">
                  <c:v>6.3511999599999999E-4</c:v>
                </c:pt>
                <c:pt idx="8843" formatCode="General">
                  <c:v>6.3519999599999995E-4</c:v>
                </c:pt>
                <c:pt idx="8844" formatCode="General">
                  <c:v>6.3527999600000002E-4</c:v>
                </c:pt>
                <c:pt idx="8845" formatCode="General">
                  <c:v>6.3535999599999998E-4</c:v>
                </c:pt>
                <c:pt idx="8846" formatCode="General">
                  <c:v>6.3543999600000004E-4</c:v>
                </c:pt>
                <c:pt idx="8847" formatCode="General">
                  <c:v>6.35519996E-4</c:v>
                </c:pt>
                <c:pt idx="8848" formatCode="General">
                  <c:v>6.3559999599999996E-4</c:v>
                </c:pt>
                <c:pt idx="8849" formatCode="General">
                  <c:v>6.3567999600000003E-4</c:v>
                </c:pt>
                <c:pt idx="8850" formatCode="General">
                  <c:v>6.3575999599999999E-4</c:v>
                </c:pt>
                <c:pt idx="8851" formatCode="General">
                  <c:v>6.3583999600000005E-4</c:v>
                </c:pt>
                <c:pt idx="8852" formatCode="General">
                  <c:v>6.3591999600000001E-4</c:v>
                </c:pt>
                <c:pt idx="8853" formatCode="General">
                  <c:v>6.3599999599999997E-4</c:v>
                </c:pt>
                <c:pt idx="8854" formatCode="General">
                  <c:v>6.3607999600000004E-4</c:v>
                </c:pt>
                <c:pt idx="8855" formatCode="General">
                  <c:v>6.36159996E-4</c:v>
                </c:pt>
                <c:pt idx="8856" formatCode="General">
                  <c:v>6.3623999599999996E-4</c:v>
                </c:pt>
                <c:pt idx="8857" formatCode="General">
                  <c:v>6.3631999600000002E-4</c:v>
                </c:pt>
                <c:pt idx="8858" formatCode="General">
                  <c:v>6.3639999599999998E-4</c:v>
                </c:pt>
                <c:pt idx="8859" formatCode="General">
                  <c:v>6.3647999600000005E-4</c:v>
                </c:pt>
                <c:pt idx="8860" formatCode="General">
                  <c:v>6.3655999600000001E-4</c:v>
                </c:pt>
                <c:pt idx="8861" formatCode="General">
                  <c:v>6.3663999599999996E-4</c:v>
                </c:pt>
                <c:pt idx="8862" formatCode="General">
                  <c:v>6.3671999600000003E-4</c:v>
                </c:pt>
                <c:pt idx="8863" formatCode="General">
                  <c:v>6.3679999599999999E-4</c:v>
                </c:pt>
                <c:pt idx="8864" formatCode="General">
                  <c:v>6.3687999599999995E-4</c:v>
                </c:pt>
                <c:pt idx="8865" formatCode="General">
                  <c:v>6.3695999600000002E-4</c:v>
                </c:pt>
                <c:pt idx="8866" formatCode="General">
                  <c:v>6.3703999599999997E-4</c:v>
                </c:pt>
                <c:pt idx="8867" formatCode="General">
                  <c:v>6.3711999600000004E-4</c:v>
                </c:pt>
                <c:pt idx="8868" formatCode="General">
                  <c:v>6.37199996E-4</c:v>
                </c:pt>
                <c:pt idx="8869" formatCode="General">
                  <c:v>6.3727999599999996E-4</c:v>
                </c:pt>
                <c:pt idx="8870" formatCode="General">
                  <c:v>6.3735999600000003E-4</c:v>
                </c:pt>
                <c:pt idx="8871" formatCode="General">
                  <c:v>6.3743999599999998E-4</c:v>
                </c:pt>
                <c:pt idx="8872" formatCode="General">
                  <c:v>6.3751999600000005E-4</c:v>
                </c:pt>
                <c:pt idx="8873" formatCode="General">
                  <c:v>6.3759999600000001E-4</c:v>
                </c:pt>
                <c:pt idx="8874" formatCode="General">
                  <c:v>6.3767999599999997E-4</c:v>
                </c:pt>
                <c:pt idx="8875" formatCode="General">
                  <c:v>6.3775999600000004E-4</c:v>
                </c:pt>
                <c:pt idx="8876" formatCode="General">
                  <c:v>6.3783999599999999E-4</c:v>
                </c:pt>
                <c:pt idx="8877" formatCode="General">
                  <c:v>6.3791999599999995E-4</c:v>
                </c:pt>
                <c:pt idx="8878" formatCode="General">
                  <c:v>6.3799999600000002E-4</c:v>
                </c:pt>
                <c:pt idx="8879" formatCode="General">
                  <c:v>6.3807999599999998E-4</c:v>
                </c:pt>
                <c:pt idx="8880" formatCode="General">
                  <c:v>6.3815999600000005E-4</c:v>
                </c:pt>
                <c:pt idx="8881" formatCode="General">
                  <c:v>6.38239996E-4</c:v>
                </c:pt>
                <c:pt idx="8882" formatCode="General">
                  <c:v>6.3831999599999996E-4</c:v>
                </c:pt>
                <c:pt idx="8883" formatCode="General">
                  <c:v>6.3839999600000003E-4</c:v>
                </c:pt>
                <c:pt idx="8884" formatCode="General">
                  <c:v>6.3847999599999999E-4</c:v>
                </c:pt>
                <c:pt idx="8885" formatCode="General">
                  <c:v>6.3855999599999995E-4</c:v>
                </c:pt>
                <c:pt idx="8886" formatCode="General">
                  <c:v>6.3863999600000001E-4</c:v>
                </c:pt>
                <c:pt idx="8887" formatCode="General">
                  <c:v>6.3871999599999997E-4</c:v>
                </c:pt>
                <c:pt idx="8888" formatCode="General">
                  <c:v>6.3879999600000004E-4</c:v>
                </c:pt>
                <c:pt idx="8889" formatCode="General">
                  <c:v>6.38879996E-4</c:v>
                </c:pt>
                <c:pt idx="8890" formatCode="General">
                  <c:v>6.3895999599999996E-4</c:v>
                </c:pt>
                <c:pt idx="8891" formatCode="General">
                  <c:v>6.3903999600000002E-4</c:v>
                </c:pt>
                <c:pt idx="8892" formatCode="General">
                  <c:v>6.3911999599999998E-4</c:v>
                </c:pt>
                <c:pt idx="8893" formatCode="General">
                  <c:v>6.3919999600000005E-4</c:v>
                </c:pt>
                <c:pt idx="8894" formatCode="General">
                  <c:v>6.3927999600000001E-4</c:v>
                </c:pt>
                <c:pt idx="8895" formatCode="General">
                  <c:v>6.3935999599999997E-4</c:v>
                </c:pt>
                <c:pt idx="8896" formatCode="General">
                  <c:v>6.3943999600000003E-4</c:v>
                </c:pt>
                <c:pt idx="8897" formatCode="General">
                  <c:v>6.3951999599999999E-4</c:v>
                </c:pt>
                <c:pt idx="8898" formatCode="General">
                  <c:v>6.3959999599999995E-4</c:v>
                </c:pt>
                <c:pt idx="8899" formatCode="General">
                  <c:v>6.3967999600000002E-4</c:v>
                </c:pt>
                <c:pt idx="8900" formatCode="General">
                  <c:v>6.3975999599999998E-4</c:v>
                </c:pt>
                <c:pt idx="8901" formatCode="General">
                  <c:v>6.3983999600000004E-4</c:v>
                </c:pt>
                <c:pt idx="8902" formatCode="General">
                  <c:v>6.39919996E-4</c:v>
                </c:pt>
                <c:pt idx="8903" formatCode="General">
                  <c:v>6.3999999599999996E-4</c:v>
                </c:pt>
                <c:pt idx="8904" formatCode="General">
                  <c:v>6.4007999600000003E-4</c:v>
                </c:pt>
                <c:pt idx="8905" formatCode="General">
                  <c:v>6.4015999599999999E-4</c:v>
                </c:pt>
                <c:pt idx="8906" formatCode="General">
                  <c:v>6.4023999600000005E-4</c:v>
                </c:pt>
                <c:pt idx="8907" formatCode="General">
                  <c:v>6.4031999600000001E-4</c:v>
                </c:pt>
                <c:pt idx="8908" formatCode="General">
                  <c:v>6.4039999599999997E-4</c:v>
                </c:pt>
                <c:pt idx="8909" formatCode="General">
                  <c:v>6.4047999600000004E-4</c:v>
                </c:pt>
                <c:pt idx="8910" formatCode="General">
                  <c:v>6.40559996E-4</c:v>
                </c:pt>
                <c:pt idx="8911" formatCode="General">
                  <c:v>6.4063999599999995E-4</c:v>
                </c:pt>
                <c:pt idx="8912" formatCode="General">
                  <c:v>6.4071999600000002E-4</c:v>
                </c:pt>
                <c:pt idx="8913" formatCode="General">
                  <c:v>6.4079999599999998E-4</c:v>
                </c:pt>
                <c:pt idx="8914" formatCode="General">
                  <c:v>6.4087999600000005E-4</c:v>
                </c:pt>
                <c:pt idx="8915" formatCode="General">
                  <c:v>6.40959996E-4</c:v>
                </c:pt>
                <c:pt idx="8916" formatCode="General">
                  <c:v>6.4103999599999996E-4</c:v>
                </c:pt>
                <c:pt idx="8917" formatCode="General">
                  <c:v>6.4111999600000003E-4</c:v>
                </c:pt>
                <c:pt idx="8918" formatCode="General">
                  <c:v>6.4119999599999999E-4</c:v>
                </c:pt>
                <c:pt idx="8919" formatCode="General">
                  <c:v>6.4127999599999995E-4</c:v>
                </c:pt>
                <c:pt idx="8920" formatCode="General">
                  <c:v>6.4135999600000001E-4</c:v>
                </c:pt>
                <c:pt idx="8921" formatCode="General">
                  <c:v>6.4143999599999997E-4</c:v>
                </c:pt>
                <c:pt idx="8922" formatCode="General">
                  <c:v>6.4151999600000004E-4</c:v>
                </c:pt>
                <c:pt idx="8923" formatCode="General">
                  <c:v>6.41599996E-4</c:v>
                </c:pt>
                <c:pt idx="8924" formatCode="General">
                  <c:v>6.4167999599999996E-4</c:v>
                </c:pt>
                <c:pt idx="8925" formatCode="General">
                  <c:v>6.4175999600000002E-4</c:v>
                </c:pt>
                <c:pt idx="8926" formatCode="General">
                  <c:v>6.4183999599999998E-4</c:v>
                </c:pt>
                <c:pt idx="8927" formatCode="General">
                  <c:v>6.4191999600000005E-4</c:v>
                </c:pt>
                <c:pt idx="8928" formatCode="General">
                  <c:v>6.4199999600000001E-4</c:v>
                </c:pt>
                <c:pt idx="8929" formatCode="General">
                  <c:v>6.4207999599999997E-4</c:v>
                </c:pt>
                <c:pt idx="8930" formatCode="General">
                  <c:v>6.4215999600000003E-4</c:v>
                </c:pt>
                <c:pt idx="8931" formatCode="General">
                  <c:v>6.4223999599999999E-4</c:v>
                </c:pt>
                <c:pt idx="8932" formatCode="General">
                  <c:v>6.4231999599999995E-4</c:v>
                </c:pt>
                <c:pt idx="8933" formatCode="General">
                  <c:v>6.4239999600000002E-4</c:v>
                </c:pt>
                <c:pt idx="8934" formatCode="General">
                  <c:v>6.4247999599999998E-4</c:v>
                </c:pt>
                <c:pt idx="8935" formatCode="General">
                  <c:v>6.4255999600000004E-4</c:v>
                </c:pt>
                <c:pt idx="8936" formatCode="General">
                  <c:v>6.42639996E-4</c:v>
                </c:pt>
                <c:pt idx="8937" formatCode="General">
                  <c:v>6.4271999599999996E-4</c:v>
                </c:pt>
                <c:pt idx="8938" formatCode="General">
                  <c:v>6.4279999600000003E-4</c:v>
                </c:pt>
                <c:pt idx="8939" formatCode="General">
                  <c:v>6.4287999599999999E-4</c:v>
                </c:pt>
                <c:pt idx="8940" formatCode="General">
                  <c:v>6.4295999600000005E-4</c:v>
                </c:pt>
                <c:pt idx="8941" formatCode="General">
                  <c:v>6.4303999600000001E-4</c:v>
                </c:pt>
                <c:pt idx="8942" formatCode="General">
                  <c:v>6.4311999599999997E-4</c:v>
                </c:pt>
                <c:pt idx="8943" formatCode="General">
                  <c:v>6.4319999600000004E-4</c:v>
                </c:pt>
                <c:pt idx="8944" formatCode="General">
                  <c:v>6.43279996E-4</c:v>
                </c:pt>
                <c:pt idx="8945" formatCode="General">
                  <c:v>6.4335999599999995E-4</c:v>
                </c:pt>
                <c:pt idx="8946" formatCode="General">
                  <c:v>6.4343999600000002E-4</c:v>
                </c:pt>
                <c:pt idx="8947" formatCode="General">
                  <c:v>6.4351999599999998E-4</c:v>
                </c:pt>
                <c:pt idx="8948" formatCode="General">
                  <c:v>6.4359999600000005E-4</c:v>
                </c:pt>
                <c:pt idx="8949" formatCode="General">
                  <c:v>6.4367999600000001E-4</c:v>
                </c:pt>
                <c:pt idx="8950" formatCode="General">
                  <c:v>6.4375999599999996E-4</c:v>
                </c:pt>
                <c:pt idx="8951" formatCode="General">
                  <c:v>6.4383999600000003E-4</c:v>
                </c:pt>
                <c:pt idx="8952" formatCode="General">
                  <c:v>6.4391999599999999E-4</c:v>
                </c:pt>
                <c:pt idx="8953" formatCode="General">
                  <c:v>6.4399999599999995E-4</c:v>
                </c:pt>
                <c:pt idx="8954" formatCode="General">
                  <c:v>6.4407999600000002E-4</c:v>
                </c:pt>
                <c:pt idx="8955" formatCode="General">
                  <c:v>6.4415999599999997E-4</c:v>
                </c:pt>
                <c:pt idx="8956" formatCode="General">
                  <c:v>6.4423999600000004E-4</c:v>
                </c:pt>
                <c:pt idx="8957" formatCode="General">
                  <c:v>6.44319996E-4</c:v>
                </c:pt>
                <c:pt idx="8958" formatCode="General">
                  <c:v>6.4439999599999996E-4</c:v>
                </c:pt>
                <c:pt idx="8959" formatCode="General">
                  <c:v>6.4447999600000003E-4</c:v>
                </c:pt>
                <c:pt idx="8960" formatCode="General">
                  <c:v>6.4455999599999998E-4</c:v>
                </c:pt>
                <c:pt idx="8961" formatCode="General">
                  <c:v>6.4463999600000005E-4</c:v>
                </c:pt>
                <c:pt idx="8962" formatCode="General">
                  <c:v>6.4471999600000001E-4</c:v>
                </c:pt>
                <c:pt idx="8963" formatCode="General">
                  <c:v>6.4479999599999997E-4</c:v>
                </c:pt>
                <c:pt idx="8964" formatCode="General">
                  <c:v>6.4487999600000004E-4</c:v>
                </c:pt>
                <c:pt idx="8965" formatCode="General">
                  <c:v>6.4495999599999999E-4</c:v>
                </c:pt>
                <c:pt idx="8966" formatCode="General">
                  <c:v>6.4503999599999995E-4</c:v>
                </c:pt>
                <c:pt idx="8967" formatCode="General">
                  <c:v>6.4511999600000002E-4</c:v>
                </c:pt>
                <c:pt idx="8968" formatCode="General">
                  <c:v>6.4519999599999998E-4</c:v>
                </c:pt>
                <c:pt idx="8969" formatCode="General">
                  <c:v>6.4527999600000004E-4</c:v>
                </c:pt>
                <c:pt idx="8970" formatCode="General">
                  <c:v>6.45359996E-4</c:v>
                </c:pt>
                <c:pt idx="8971" formatCode="General">
                  <c:v>6.4543999599999996E-4</c:v>
                </c:pt>
                <c:pt idx="8972" formatCode="General">
                  <c:v>6.4551999600000003E-4</c:v>
                </c:pt>
                <c:pt idx="8973" formatCode="General">
                  <c:v>6.4559999599999999E-4</c:v>
                </c:pt>
                <c:pt idx="8974" formatCode="General">
                  <c:v>6.4567999599999995E-4</c:v>
                </c:pt>
                <c:pt idx="8975" formatCode="General">
                  <c:v>6.4575999600000001E-4</c:v>
                </c:pt>
                <c:pt idx="8976" formatCode="General">
                  <c:v>6.4583999599999997E-4</c:v>
                </c:pt>
                <c:pt idx="8977" formatCode="General">
                  <c:v>6.4591999600000004E-4</c:v>
                </c:pt>
                <c:pt idx="8978" formatCode="General">
                  <c:v>6.45999996E-4</c:v>
                </c:pt>
                <c:pt idx="8979" formatCode="General">
                  <c:v>6.4607999599999996E-4</c:v>
                </c:pt>
                <c:pt idx="8980" formatCode="General">
                  <c:v>6.4615999600000002E-4</c:v>
                </c:pt>
                <c:pt idx="8981" formatCode="General">
                  <c:v>6.4623999599999998E-4</c:v>
                </c:pt>
                <c:pt idx="8982" formatCode="General">
                  <c:v>6.4631999600000005E-4</c:v>
                </c:pt>
                <c:pt idx="8983" formatCode="General">
                  <c:v>6.4639999600000001E-4</c:v>
                </c:pt>
                <c:pt idx="8984" formatCode="General">
                  <c:v>6.4647999599999997E-4</c:v>
                </c:pt>
                <c:pt idx="8985" formatCode="General">
                  <c:v>6.4655999600000003E-4</c:v>
                </c:pt>
                <c:pt idx="8986" formatCode="General">
                  <c:v>6.4663999599999999E-4</c:v>
                </c:pt>
                <c:pt idx="8987" formatCode="General">
                  <c:v>6.4671999599999995E-4</c:v>
                </c:pt>
                <c:pt idx="8988" formatCode="General">
                  <c:v>6.4679999600000002E-4</c:v>
                </c:pt>
                <c:pt idx="8989" formatCode="General">
                  <c:v>6.4687999599999998E-4</c:v>
                </c:pt>
                <c:pt idx="8990" formatCode="General">
                  <c:v>6.4695999600000004E-4</c:v>
                </c:pt>
                <c:pt idx="8991" formatCode="General">
                  <c:v>6.47039996E-4</c:v>
                </c:pt>
                <c:pt idx="8992" formatCode="General">
                  <c:v>6.4711999599999996E-4</c:v>
                </c:pt>
                <c:pt idx="8993" formatCode="General">
                  <c:v>6.4719999600000003E-4</c:v>
                </c:pt>
                <c:pt idx="8994" formatCode="General">
                  <c:v>6.4727999599999999E-4</c:v>
                </c:pt>
                <c:pt idx="8995" formatCode="General">
                  <c:v>6.4735999600000005E-4</c:v>
                </c:pt>
                <c:pt idx="8996" formatCode="General">
                  <c:v>6.4743999600000001E-4</c:v>
                </c:pt>
                <c:pt idx="8997" formatCode="General">
                  <c:v>6.4751999599999997E-4</c:v>
                </c:pt>
                <c:pt idx="8998" formatCode="General">
                  <c:v>6.4759999600000004E-4</c:v>
                </c:pt>
                <c:pt idx="8999" formatCode="General">
                  <c:v>6.4767999599999999E-4</c:v>
                </c:pt>
                <c:pt idx="9000" formatCode="General">
                  <c:v>6.4775999599999995E-4</c:v>
                </c:pt>
                <c:pt idx="9001" formatCode="General">
                  <c:v>6.4783999600000002E-4</c:v>
                </c:pt>
                <c:pt idx="9002" formatCode="General">
                  <c:v>6.4791999599999998E-4</c:v>
                </c:pt>
                <c:pt idx="9003" formatCode="General">
                  <c:v>6.4799999600000005E-4</c:v>
                </c:pt>
                <c:pt idx="9004" formatCode="General">
                  <c:v>6.48079996E-4</c:v>
                </c:pt>
                <c:pt idx="9005" formatCode="General">
                  <c:v>6.4815999599999996E-4</c:v>
                </c:pt>
                <c:pt idx="9006" formatCode="General">
                  <c:v>6.4823999600000003E-4</c:v>
                </c:pt>
                <c:pt idx="9007" formatCode="General">
                  <c:v>6.4831999599999999E-4</c:v>
                </c:pt>
                <c:pt idx="9008" formatCode="General">
                  <c:v>6.4839999599999995E-4</c:v>
                </c:pt>
                <c:pt idx="9009" formatCode="General">
                  <c:v>6.4847999600000001E-4</c:v>
                </c:pt>
                <c:pt idx="9010" formatCode="General">
                  <c:v>6.4855999599999997E-4</c:v>
                </c:pt>
                <c:pt idx="9011" formatCode="General">
                  <c:v>6.4863999600000004E-4</c:v>
                </c:pt>
                <c:pt idx="9012" formatCode="General">
                  <c:v>6.48719996E-4</c:v>
                </c:pt>
                <c:pt idx="9013" formatCode="General">
                  <c:v>6.4879999599999996E-4</c:v>
                </c:pt>
                <c:pt idx="9014" formatCode="General">
                  <c:v>6.4887999600000002E-4</c:v>
                </c:pt>
                <c:pt idx="9015" formatCode="General">
                  <c:v>6.4895999599999998E-4</c:v>
                </c:pt>
                <c:pt idx="9016" formatCode="General">
                  <c:v>6.4903999600000005E-4</c:v>
                </c:pt>
                <c:pt idx="9017" formatCode="General">
                  <c:v>6.4911999600000001E-4</c:v>
                </c:pt>
                <c:pt idx="9018" formatCode="General">
                  <c:v>6.4919999599999997E-4</c:v>
                </c:pt>
                <c:pt idx="9019" formatCode="General">
                  <c:v>6.4927999600000003E-4</c:v>
                </c:pt>
                <c:pt idx="9020" formatCode="General">
                  <c:v>6.4935999599999999E-4</c:v>
                </c:pt>
                <c:pt idx="9021" formatCode="General">
                  <c:v>6.4943999599999995E-4</c:v>
                </c:pt>
                <c:pt idx="9022" formatCode="General">
                  <c:v>6.4951999600000002E-4</c:v>
                </c:pt>
                <c:pt idx="9023" formatCode="General">
                  <c:v>6.4959999599999998E-4</c:v>
                </c:pt>
                <c:pt idx="9024" formatCode="General">
                  <c:v>6.4967999600000004E-4</c:v>
                </c:pt>
                <c:pt idx="9025" formatCode="General">
                  <c:v>6.49759996E-4</c:v>
                </c:pt>
                <c:pt idx="9026" formatCode="General">
                  <c:v>6.4983999599999996E-4</c:v>
                </c:pt>
                <c:pt idx="9027" formatCode="General">
                  <c:v>6.4991999600000003E-4</c:v>
                </c:pt>
                <c:pt idx="9028" formatCode="General">
                  <c:v>6.4999999599999999E-4</c:v>
                </c:pt>
                <c:pt idx="9029" formatCode="General">
                  <c:v>6.5007999600000005E-4</c:v>
                </c:pt>
                <c:pt idx="9030" formatCode="General">
                  <c:v>6.5015999600000001E-4</c:v>
                </c:pt>
                <c:pt idx="9031" formatCode="General">
                  <c:v>6.5023999599999997E-4</c:v>
                </c:pt>
                <c:pt idx="9032" formatCode="General">
                  <c:v>6.5031999600000004E-4</c:v>
                </c:pt>
                <c:pt idx="9033" formatCode="General">
                  <c:v>6.50399996E-4</c:v>
                </c:pt>
                <c:pt idx="9034" formatCode="General">
                  <c:v>6.5047999599999995E-4</c:v>
                </c:pt>
                <c:pt idx="9035" formatCode="General">
                  <c:v>6.5055999600000002E-4</c:v>
                </c:pt>
                <c:pt idx="9036" formatCode="General">
                  <c:v>6.5063999599999998E-4</c:v>
                </c:pt>
                <c:pt idx="9037" formatCode="General">
                  <c:v>6.5071999600000005E-4</c:v>
                </c:pt>
                <c:pt idx="9038" formatCode="General">
                  <c:v>6.5079999600000001E-4</c:v>
                </c:pt>
                <c:pt idx="9039" formatCode="General">
                  <c:v>6.5087999599999996E-4</c:v>
                </c:pt>
                <c:pt idx="9040" formatCode="General">
                  <c:v>6.5095999600000003E-4</c:v>
                </c:pt>
                <c:pt idx="9041" formatCode="General">
                  <c:v>6.5103999599999999E-4</c:v>
                </c:pt>
                <c:pt idx="9042" formatCode="General">
                  <c:v>6.5111999599999995E-4</c:v>
                </c:pt>
                <c:pt idx="9043" formatCode="General">
                  <c:v>6.5119999600000002E-4</c:v>
                </c:pt>
                <c:pt idx="9044" formatCode="General">
                  <c:v>6.5127999599999997E-4</c:v>
                </c:pt>
                <c:pt idx="9045" formatCode="General">
                  <c:v>6.5135999600000004E-4</c:v>
                </c:pt>
                <c:pt idx="9046" formatCode="General">
                  <c:v>6.51439996E-4</c:v>
                </c:pt>
                <c:pt idx="9047" formatCode="General">
                  <c:v>6.5151999599999996E-4</c:v>
                </c:pt>
                <c:pt idx="9048" formatCode="General">
                  <c:v>6.5159999600000003E-4</c:v>
                </c:pt>
                <c:pt idx="9049" formatCode="General">
                  <c:v>6.5167999599999998E-4</c:v>
                </c:pt>
                <c:pt idx="9050" formatCode="General">
                  <c:v>6.5175999600000005E-4</c:v>
                </c:pt>
                <c:pt idx="9051" formatCode="General">
                  <c:v>6.5183999600000001E-4</c:v>
                </c:pt>
                <c:pt idx="9052" formatCode="General">
                  <c:v>6.5191999599999997E-4</c:v>
                </c:pt>
                <c:pt idx="9053" formatCode="General">
                  <c:v>6.5199999600000003E-4</c:v>
                </c:pt>
                <c:pt idx="9054" formatCode="General">
                  <c:v>6.5207999599999999E-4</c:v>
                </c:pt>
                <c:pt idx="9055" formatCode="General">
                  <c:v>6.5215999599999995E-4</c:v>
                </c:pt>
                <c:pt idx="9056" formatCode="General">
                  <c:v>6.5223999600000002E-4</c:v>
                </c:pt>
                <c:pt idx="9057" formatCode="General">
                  <c:v>6.5231999599999998E-4</c:v>
                </c:pt>
                <c:pt idx="9058" formatCode="General">
                  <c:v>6.5239999600000004E-4</c:v>
                </c:pt>
                <c:pt idx="9059" formatCode="General">
                  <c:v>6.52479996E-4</c:v>
                </c:pt>
                <c:pt idx="9060" formatCode="General">
                  <c:v>6.5255999599999996E-4</c:v>
                </c:pt>
                <c:pt idx="9061" formatCode="General">
                  <c:v>6.5263999600000003E-4</c:v>
                </c:pt>
                <c:pt idx="9062" formatCode="General">
                  <c:v>6.5271999599999999E-4</c:v>
                </c:pt>
                <c:pt idx="9063" formatCode="General">
                  <c:v>6.5279999600000005E-4</c:v>
                </c:pt>
                <c:pt idx="9064" formatCode="General">
                  <c:v>6.5287999600000001E-4</c:v>
                </c:pt>
                <c:pt idx="9065" formatCode="General">
                  <c:v>6.5295999599999997E-4</c:v>
                </c:pt>
                <c:pt idx="9066" formatCode="General">
                  <c:v>6.5303999600000004E-4</c:v>
                </c:pt>
                <c:pt idx="9067" formatCode="General">
                  <c:v>6.53119996E-4</c:v>
                </c:pt>
                <c:pt idx="9068" formatCode="General">
                  <c:v>6.5319999599999996E-4</c:v>
                </c:pt>
                <c:pt idx="9069" formatCode="General">
                  <c:v>6.5327999600000002E-4</c:v>
                </c:pt>
                <c:pt idx="9070" formatCode="General">
                  <c:v>6.5335999599999998E-4</c:v>
                </c:pt>
                <c:pt idx="9071" formatCode="General">
                  <c:v>6.5343999600000005E-4</c:v>
                </c:pt>
                <c:pt idx="9072" formatCode="General">
                  <c:v>6.5351999600000001E-4</c:v>
                </c:pt>
                <c:pt idx="9073" formatCode="General">
                  <c:v>6.5359999599999997E-4</c:v>
                </c:pt>
                <c:pt idx="9074" formatCode="General">
                  <c:v>6.5367999600000003E-4</c:v>
                </c:pt>
                <c:pt idx="9075" formatCode="General">
                  <c:v>6.5375999599999999E-4</c:v>
                </c:pt>
                <c:pt idx="9076" formatCode="General">
                  <c:v>6.5383999599999995E-4</c:v>
                </c:pt>
                <c:pt idx="9077" formatCode="General">
                  <c:v>6.5391999600000002E-4</c:v>
                </c:pt>
                <c:pt idx="9078" formatCode="General">
                  <c:v>6.5399999599999997E-4</c:v>
                </c:pt>
                <c:pt idx="9079" formatCode="General">
                  <c:v>6.5407999600000004E-4</c:v>
                </c:pt>
                <c:pt idx="9080" formatCode="General">
                  <c:v>6.54159996E-4</c:v>
                </c:pt>
                <c:pt idx="9081" formatCode="General">
                  <c:v>6.5423999599999996E-4</c:v>
                </c:pt>
                <c:pt idx="9082" formatCode="General">
                  <c:v>6.5431999600000003E-4</c:v>
                </c:pt>
                <c:pt idx="9083" formatCode="General">
                  <c:v>6.5439999599999998E-4</c:v>
                </c:pt>
                <c:pt idx="9084" formatCode="General">
                  <c:v>6.5447999600000005E-4</c:v>
                </c:pt>
                <c:pt idx="9085" formatCode="General">
                  <c:v>6.5455999600000001E-4</c:v>
                </c:pt>
                <c:pt idx="9086" formatCode="General">
                  <c:v>6.5463999599999997E-4</c:v>
                </c:pt>
                <c:pt idx="9087" formatCode="General">
                  <c:v>6.5471999600000004E-4</c:v>
                </c:pt>
                <c:pt idx="9088" formatCode="General">
                  <c:v>6.5479999599999999E-4</c:v>
                </c:pt>
                <c:pt idx="9089" formatCode="General">
                  <c:v>6.5487999599999995E-4</c:v>
                </c:pt>
                <c:pt idx="9090" formatCode="General">
                  <c:v>6.5495999600000002E-4</c:v>
                </c:pt>
                <c:pt idx="9091" formatCode="General">
                  <c:v>6.5503999599999998E-4</c:v>
                </c:pt>
                <c:pt idx="9092" formatCode="General">
                  <c:v>6.5511999600000005E-4</c:v>
                </c:pt>
                <c:pt idx="9093" formatCode="General">
                  <c:v>6.55199996E-4</c:v>
                </c:pt>
                <c:pt idx="9094" formatCode="General">
                  <c:v>6.5527999599999996E-4</c:v>
                </c:pt>
                <c:pt idx="9095" formatCode="General">
                  <c:v>6.5535999600000003E-4</c:v>
                </c:pt>
                <c:pt idx="9096" formatCode="General">
                  <c:v>6.5543999599999999E-4</c:v>
                </c:pt>
                <c:pt idx="9097" formatCode="General">
                  <c:v>6.5551999599999995E-4</c:v>
                </c:pt>
                <c:pt idx="9098" formatCode="General">
                  <c:v>6.5559999600000001E-4</c:v>
                </c:pt>
                <c:pt idx="9099" formatCode="General">
                  <c:v>6.5567999599999997E-4</c:v>
                </c:pt>
                <c:pt idx="9100" formatCode="General">
                  <c:v>6.5575999600000004E-4</c:v>
                </c:pt>
                <c:pt idx="9101" formatCode="General">
                  <c:v>6.55839996E-4</c:v>
                </c:pt>
                <c:pt idx="9102" formatCode="General">
                  <c:v>6.5591999599999996E-4</c:v>
                </c:pt>
                <c:pt idx="9103" formatCode="General">
                  <c:v>6.5599999600000002E-4</c:v>
                </c:pt>
                <c:pt idx="9104" formatCode="General">
                  <c:v>6.5607999599999998E-4</c:v>
                </c:pt>
                <c:pt idx="9105" formatCode="General">
                  <c:v>6.5615999600000005E-4</c:v>
                </c:pt>
                <c:pt idx="9106" formatCode="General">
                  <c:v>6.5623999600000001E-4</c:v>
                </c:pt>
                <c:pt idx="9107" formatCode="General">
                  <c:v>6.5631999599999997E-4</c:v>
                </c:pt>
                <c:pt idx="9108" formatCode="General">
                  <c:v>6.5639999600000003E-4</c:v>
                </c:pt>
                <c:pt idx="9109" formatCode="General">
                  <c:v>6.5647999599999999E-4</c:v>
                </c:pt>
                <c:pt idx="9110" formatCode="General">
                  <c:v>6.5655999599999995E-4</c:v>
                </c:pt>
                <c:pt idx="9111" formatCode="General">
                  <c:v>6.5663999600000002E-4</c:v>
                </c:pt>
                <c:pt idx="9112" formatCode="General">
                  <c:v>6.5671999599999998E-4</c:v>
                </c:pt>
                <c:pt idx="9113" formatCode="General">
                  <c:v>6.5679999600000004E-4</c:v>
                </c:pt>
                <c:pt idx="9114" formatCode="General">
                  <c:v>6.56879996E-4</c:v>
                </c:pt>
                <c:pt idx="9115" formatCode="General">
                  <c:v>6.5695999599999996E-4</c:v>
                </c:pt>
                <c:pt idx="9116" formatCode="General">
                  <c:v>6.5703999600000003E-4</c:v>
                </c:pt>
                <c:pt idx="9117" formatCode="General">
                  <c:v>6.5711999599999999E-4</c:v>
                </c:pt>
                <c:pt idx="9118" formatCode="General">
                  <c:v>6.5719999600000005E-4</c:v>
                </c:pt>
                <c:pt idx="9119" formatCode="General">
                  <c:v>6.5727999600000001E-4</c:v>
                </c:pt>
                <c:pt idx="9120" formatCode="General">
                  <c:v>6.5735999599999997E-4</c:v>
                </c:pt>
                <c:pt idx="9121" formatCode="General">
                  <c:v>6.5743999600000004E-4</c:v>
                </c:pt>
                <c:pt idx="9122" formatCode="General">
                  <c:v>6.57519996E-4</c:v>
                </c:pt>
                <c:pt idx="9123" formatCode="General">
                  <c:v>6.5759999599999995E-4</c:v>
                </c:pt>
                <c:pt idx="9124" formatCode="General">
                  <c:v>6.5767999600000002E-4</c:v>
                </c:pt>
                <c:pt idx="9125" formatCode="General">
                  <c:v>6.5775999599999998E-4</c:v>
                </c:pt>
                <c:pt idx="9126" formatCode="General">
                  <c:v>6.5783999600000005E-4</c:v>
                </c:pt>
                <c:pt idx="9127" formatCode="General">
                  <c:v>6.5791999600000001E-4</c:v>
                </c:pt>
                <c:pt idx="9128" formatCode="General">
                  <c:v>6.5799999599999996E-4</c:v>
                </c:pt>
                <c:pt idx="9129" formatCode="General">
                  <c:v>6.5807999600000003E-4</c:v>
                </c:pt>
                <c:pt idx="9130" formatCode="General">
                  <c:v>6.5815999599999999E-4</c:v>
                </c:pt>
                <c:pt idx="9131" formatCode="General">
                  <c:v>6.5823999599999995E-4</c:v>
                </c:pt>
                <c:pt idx="9132" formatCode="General">
                  <c:v>6.5831999600000001E-4</c:v>
                </c:pt>
                <c:pt idx="9133" formatCode="General">
                  <c:v>6.5839999599999997E-4</c:v>
                </c:pt>
                <c:pt idx="9134" formatCode="General">
                  <c:v>6.5847999600000004E-4</c:v>
                </c:pt>
                <c:pt idx="9135" formatCode="General">
                  <c:v>6.58559996E-4</c:v>
                </c:pt>
                <c:pt idx="9136" formatCode="General">
                  <c:v>6.5863999599999996E-4</c:v>
                </c:pt>
                <c:pt idx="9137" formatCode="General">
                  <c:v>6.5871999600000002E-4</c:v>
                </c:pt>
                <c:pt idx="9138" formatCode="General">
                  <c:v>6.5879999599999998E-4</c:v>
                </c:pt>
                <c:pt idx="9139" formatCode="General">
                  <c:v>6.5887999600000005E-4</c:v>
                </c:pt>
                <c:pt idx="9140" formatCode="General">
                  <c:v>6.5895999600000001E-4</c:v>
                </c:pt>
                <c:pt idx="9141" formatCode="General">
                  <c:v>6.5903999599999997E-4</c:v>
                </c:pt>
                <c:pt idx="9142" formatCode="General">
                  <c:v>6.5911999600000003E-4</c:v>
                </c:pt>
                <c:pt idx="9143" formatCode="General">
                  <c:v>6.5919999599999999E-4</c:v>
                </c:pt>
                <c:pt idx="9144" formatCode="General">
                  <c:v>6.5927999599999995E-4</c:v>
                </c:pt>
                <c:pt idx="9145" formatCode="General">
                  <c:v>6.5935999600000002E-4</c:v>
                </c:pt>
                <c:pt idx="9146" formatCode="General">
                  <c:v>6.5943999599999998E-4</c:v>
                </c:pt>
                <c:pt idx="9147" formatCode="General">
                  <c:v>6.5951999600000004E-4</c:v>
                </c:pt>
                <c:pt idx="9148" formatCode="General">
                  <c:v>6.59599996E-4</c:v>
                </c:pt>
                <c:pt idx="9149" formatCode="General">
                  <c:v>6.5967999599999996E-4</c:v>
                </c:pt>
                <c:pt idx="9150" formatCode="General">
                  <c:v>6.5975999600000003E-4</c:v>
                </c:pt>
                <c:pt idx="9151" formatCode="General">
                  <c:v>6.5983999599999999E-4</c:v>
                </c:pt>
                <c:pt idx="9152" formatCode="General">
                  <c:v>6.5991999600000005E-4</c:v>
                </c:pt>
                <c:pt idx="9153" formatCode="General">
                  <c:v>6.5999999600000001E-4</c:v>
                </c:pt>
                <c:pt idx="9154" formatCode="General">
                  <c:v>6.6007999599999997E-4</c:v>
                </c:pt>
                <c:pt idx="9155" formatCode="General">
                  <c:v>6.6015999600000004E-4</c:v>
                </c:pt>
                <c:pt idx="9156" formatCode="General">
                  <c:v>6.60239996E-4</c:v>
                </c:pt>
                <c:pt idx="9157" formatCode="General">
                  <c:v>6.6031999599999996E-4</c:v>
                </c:pt>
                <c:pt idx="9158" formatCode="General">
                  <c:v>6.6039999600000002E-4</c:v>
                </c:pt>
                <c:pt idx="9159" formatCode="General">
                  <c:v>6.6047999599999998E-4</c:v>
                </c:pt>
                <c:pt idx="9160" formatCode="General">
                  <c:v>6.6055999600000005E-4</c:v>
                </c:pt>
                <c:pt idx="9161" formatCode="General">
                  <c:v>6.6063999600000001E-4</c:v>
                </c:pt>
                <c:pt idx="9162" formatCode="General">
                  <c:v>6.6071999599999996E-4</c:v>
                </c:pt>
                <c:pt idx="9163" formatCode="General">
                  <c:v>6.6079999600000003E-4</c:v>
                </c:pt>
                <c:pt idx="9164" formatCode="General">
                  <c:v>6.6087999599999999E-4</c:v>
                </c:pt>
                <c:pt idx="9165" formatCode="General">
                  <c:v>6.6095999599999995E-4</c:v>
                </c:pt>
                <c:pt idx="9166" formatCode="General">
                  <c:v>6.6103999600000002E-4</c:v>
                </c:pt>
                <c:pt idx="9167" formatCode="General">
                  <c:v>6.6111999599999997E-4</c:v>
                </c:pt>
                <c:pt idx="9168" formatCode="General">
                  <c:v>6.6119999600000004E-4</c:v>
                </c:pt>
                <c:pt idx="9169" formatCode="General">
                  <c:v>6.61279996E-4</c:v>
                </c:pt>
                <c:pt idx="9170" formatCode="General">
                  <c:v>6.6135999599999996E-4</c:v>
                </c:pt>
                <c:pt idx="9171" formatCode="General">
                  <c:v>6.6143999600000003E-4</c:v>
                </c:pt>
                <c:pt idx="9172" formatCode="General">
                  <c:v>6.6151999599999998E-4</c:v>
                </c:pt>
                <c:pt idx="9173" formatCode="General">
                  <c:v>6.6159999600000005E-4</c:v>
                </c:pt>
                <c:pt idx="9174" formatCode="General">
                  <c:v>6.6167999600000001E-4</c:v>
                </c:pt>
                <c:pt idx="9175" formatCode="General">
                  <c:v>6.6175999599999997E-4</c:v>
                </c:pt>
                <c:pt idx="9176" formatCode="General">
                  <c:v>6.6183999600000004E-4</c:v>
                </c:pt>
                <c:pt idx="9177" formatCode="General">
                  <c:v>6.6191999599999999E-4</c:v>
                </c:pt>
                <c:pt idx="9178" formatCode="General">
                  <c:v>6.6199999599999995E-4</c:v>
                </c:pt>
                <c:pt idx="9179" formatCode="General">
                  <c:v>6.6207999600000002E-4</c:v>
                </c:pt>
                <c:pt idx="9180" formatCode="General">
                  <c:v>6.6215999599999998E-4</c:v>
                </c:pt>
                <c:pt idx="9181" formatCode="General">
                  <c:v>6.6223999600000005E-4</c:v>
                </c:pt>
                <c:pt idx="9182" formatCode="General">
                  <c:v>6.62319996E-4</c:v>
                </c:pt>
                <c:pt idx="9183" formatCode="General">
                  <c:v>6.6239999599999996E-4</c:v>
                </c:pt>
                <c:pt idx="9184" formatCode="General">
                  <c:v>6.6247999600000003E-4</c:v>
                </c:pt>
                <c:pt idx="9185" formatCode="General">
                  <c:v>6.6255999599999999E-4</c:v>
                </c:pt>
                <c:pt idx="9186" formatCode="General">
                  <c:v>6.6263999599999995E-4</c:v>
                </c:pt>
                <c:pt idx="9187" formatCode="General">
                  <c:v>6.6271999600000001E-4</c:v>
                </c:pt>
                <c:pt idx="9188" formatCode="General">
                  <c:v>6.6279999599999997E-4</c:v>
                </c:pt>
                <c:pt idx="9189" formatCode="General">
                  <c:v>6.6287999600000004E-4</c:v>
                </c:pt>
                <c:pt idx="9190" formatCode="General">
                  <c:v>6.62959996E-4</c:v>
                </c:pt>
                <c:pt idx="9191" formatCode="General">
                  <c:v>6.6303999599999996E-4</c:v>
                </c:pt>
                <c:pt idx="9192" formatCode="General">
                  <c:v>6.6311999600000002E-4</c:v>
                </c:pt>
                <c:pt idx="9193" formatCode="General">
                  <c:v>6.6319999599999998E-4</c:v>
                </c:pt>
                <c:pt idx="9194" formatCode="General">
                  <c:v>6.6327999600000005E-4</c:v>
                </c:pt>
                <c:pt idx="9195" formatCode="General">
                  <c:v>6.6335999600000001E-4</c:v>
                </c:pt>
                <c:pt idx="9196" formatCode="General">
                  <c:v>6.6343999599999997E-4</c:v>
                </c:pt>
                <c:pt idx="9197" formatCode="General">
                  <c:v>6.6351999600000003E-4</c:v>
                </c:pt>
                <c:pt idx="9198" formatCode="General">
                  <c:v>6.6359999599999999E-4</c:v>
                </c:pt>
                <c:pt idx="9199" formatCode="General">
                  <c:v>6.6367999599999995E-4</c:v>
                </c:pt>
                <c:pt idx="9200" formatCode="General">
                  <c:v>6.6375999600000002E-4</c:v>
                </c:pt>
                <c:pt idx="9201" formatCode="General">
                  <c:v>6.6383999599999998E-4</c:v>
                </c:pt>
                <c:pt idx="9202" formatCode="General">
                  <c:v>6.6391999600000004E-4</c:v>
                </c:pt>
                <c:pt idx="9203" formatCode="General">
                  <c:v>6.63999996E-4</c:v>
                </c:pt>
                <c:pt idx="9204" formatCode="General">
                  <c:v>6.6407999599999996E-4</c:v>
                </c:pt>
                <c:pt idx="9205" formatCode="General">
                  <c:v>6.6415999600000003E-4</c:v>
                </c:pt>
                <c:pt idx="9206" formatCode="General">
                  <c:v>6.6423999599999999E-4</c:v>
                </c:pt>
                <c:pt idx="9207" formatCode="General">
                  <c:v>6.6431999600000005E-4</c:v>
                </c:pt>
                <c:pt idx="9208" formatCode="General">
                  <c:v>6.6439999600000001E-4</c:v>
                </c:pt>
                <c:pt idx="9209" formatCode="General">
                  <c:v>6.6447999599999997E-4</c:v>
                </c:pt>
                <c:pt idx="9210" formatCode="General">
                  <c:v>6.6455999600000004E-4</c:v>
                </c:pt>
                <c:pt idx="9211" formatCode="General">
                  <c:v>6.64639996E-4</c:v>
                </c:pt>
                <c:pt idx="9212" formatCode="General">
                  <c:v>6.6471999599999995E-4</c:v>
                </c:pt>
                <c:pt idx="9213" formatCode="General">
                  <c:v>6.6479999600000002E-4</c:v>
                </c:pt>
                <c:pt idx="9214" formatCode="General">
                  <c:v>6.6487999599999998E-4</c:v>
                </c:pt>
                <c:pt idx="9215" formatCode="General">
                  <c:v>6.6495999600000005E-4</c:v>
                </c:pt>
                <c:pt idx="9216" formatCode="General">
                  <c:v>6.65039996E-4</c:v>
                </c:pt>
                <c:pt idx="9217" formatCode="General">
                  <c:v>6.6511999599999996E-4</c:v>
                </c:pt>
                <c:pt idx="9218" formatCode="General">
                  <c:v>6.6519999600000003E-4</c:v>
                </c:pt>
                <c:pt idx="9219" formatCode="General">
                  <c:v>6.6527999599999999E-4</c:v>
                </c:pt>
                <c:pt idx="9220" formatCode="General">
                  <c:v>6.6535999599999995E-4</c:v>
                </c:pt>
                <c:pt idx="9221" formatCode="General">
                  <c:v>6.6543999600000001E-4</c:v>
                </c:pt>
                <c:pt idx="9222" formatCode="General">
                  <c:v>6.6551999599999997E-4</c:v>
                </c:pt>
                <c:pt idx="9223" formatCode="General">
                  <c:v>6.6559999600000004E-4</c:v>
                </c:pt>
                <c:pt idx="9224" formatCode="General">
                  <c:v>6.65679996E-4</c:v>
                </c:pt>
                <c:pt idx="9225" formatCode="General">
                  <c:v>6.6575999599999996E-4</c:v>
                </c:pt>
                <c:pt idx="9226" formatCode="General">
                  <c:v>6.6583999600000002E-4</c:v>
                </c:pt>
                <c:pt idx="9227" formatCode="General">
                  <c:v>6.6591999599999998E-4</c:v>
                </c:pt>
                <c:pt idx="9228" formatCode="General">
                  <c:v>6.6599999600000005E-4</c:v>
                </c:pt>
                <c:pt idx="9229" formatCode="General">
                  <c:v>6.6607999600000001E-4</c:v>
                </c:pt>
                <c:pt idx="9230" formatCode="General">
                  <c:v>6.6615999599999997E-4</c:v>
                </c:pt>
                <c:pt idx="9231" formatCode="General">
                  <c:v>6.6623999600000003E-4</c:v>
                </c:pt>
                <c:pt idx="9232" formatCode="General">
                  <c:v>6.6631999599999999E-4</c:v>
                </c:pt>
                <c:pt idx="9233" formatCode="General">
                  <c:v>6.6639999599999995E-4</c:v>
                </c:pt>
                <c:pt idx="9234" formatCode="General">
                  <c:v>6.6647999600000002E-4</c:v>
                </c:pt>
                <c:pt idx="9235" formatCode="General">
                  <c:v>6.6655999599999998E-4</c:v>
                </c:pt>
                <c:pt idx="9236" formatCode="General">
                  <c:v>6.6663999600000004E-4</c:v>
                </c:pt>
                <c:pt idx="9237" formatCode="General">
                  <c:v>6.66719996E-4</c:v>
                </c:pt>
                <c:pt idx="9238" formatCode="General">
                  <c:v>6.6679999599999996E-4</c:v>
                </c:pt>
                <c:pt idx="9239" formatCode="General">
                  <c:v>6.6687999600000003E-4</c:v>
                </c:pt>
                <c:pt idx="9240" formatCode="General">
                  <c:v>6.6695999599999999E-4</c:v>
                </c:pt>
                <c:pt idx="9241" formatCode="General">
                  <c:v>6.6703999600000005E-4</c:v>
                </c:pt>
                <c:pt idx="9242" formatCode="General">
                  <c:v>6.6711999600000001E-4</c:v>
                </c:pt>
                <c:pt idx="9243" formatCode="General">
                  <c:v>6.6719999599999997E-4</c:v>
                </c:pt>
                <c:pt idx="9244" formatCode="General">
                  <c:v>6.6727999600000004E-4</c:v>
                </c:pt>
                <c:pt idx="9245" formatCode="General">
                  <c:v>6.67359996E-4</c:v>
                </c:pt>
                <c:pt idx="9246" formatCode="General">
                  <c:v>6.6743999599999995E-4</c:v>
                </c:pt>
                <c:pt idx="9247" formatCode="General">
                  <c:v>6.6751999600000002E-4</c:v>
                </c:pt>
                <c:pt idx="9248" formatCode="General">
                  <c:v>6.6759999599999998E-4</c:v>
                </c:pt>
                <c:pt idx="9249" formatCode="General">
                  <c:v>6.6767999600000005E-4</c:v>
                </c:pt>
                <c:pt idx="9250" formatCode="General">
                  <c:v>6.6775999600000001E-4</c:v>
                </c:pt>
                <c:pt idx="9251" formatCode="General">
                  <c:v>6.6783999599999996E-4</c:v>
                </c:pt>
                <c:pt idx="9252" formatCode="General">
                  <c:v>6.6791999600000003E-4</c:v>
                </c:pt>
                <c:pt idx="9253" formatCode="General">
                  <c:v>6.6799999599999999E-4</c:v>
                </c:pt>
                <c:pt idx="9254" formatCode="General">
                  <c:v>6.6807999599999995E-4</c:v>
                </c:pt>
                <c:pt idx="9255" formatCode="General">
                  <c:v>6.6815999600000002E-4</c:v>
                </c:pt>
                <c:pt idx="9256" formatCode="General">
                  <c:v>6.6823999599999997E-4</c:v>
                </c:pt>
                <c:pt idx="9257" formatCode="General">
                  <c:v>6.6831999600000004E-4</c:v>
                </c:pt>
                <c:pt idx="9258" formatCode="General">
                  <c:v>6.68399996E-4</c:v>
                </c:pt>
                <c:pt idx="9259" formatCode="General">
                  <c:v>6.6847999599999996E-4</c:v>
                </c:pt>
                <c:pt idx="9260" formatCode="General">
                  <c:v>6.6855999600000003E-4</c:v>
                </c:pt>
                <c:pt idx="9261" formatCode="General">
                  <c:v>6.6863999599999998E-4</c:v>
                </c:pt>
                <c:pt idx="9262" formatCode="General">
                  <c:v>6.6871999600000005E-4</c:v>
                </c:pt>
                <c:pt idx="9263" formatCode="General">
                  <c:v>6.6879999600000001E-4</c:v>
                </c:pt>
                <c:pt idx="9264" formatCode="General">
                  <c:v>6.6887999599999997E-4</c:v>
                </c:pt>
                <c:pt idx="9265" formatCode="General">
                  <c:v>6.6895999600000004E-4</c:v>
                </c:pt>
                <c:pt idx="9266" formatCode="General">
                  <c:v>6.6903999599999999E-4</c:v>
                </c:pt>
                <c:pt idx="9267" formatCode="General">
                  <c:v>6.6911999599999995E-4</c:v>
                </c:pt>
                <c:pt idx="9268" formatCode="General">
                  <c:v>6.6919999600000002E-4</c:v>
                </c:pt>
                <c:pt idx="9269" formatCode="General">
                  <c:v>6.6927999599999998E-4</c:v>
                </c:pt>
                <c:pt idx="9270" formatCode="General">
                  <c:v>6.6935999600000004E-4</c:v>
                </c:pt>
                <c:pt idx="9271" formatCode="General">
                  <c:v>6.69439996E-4</c:v>
                </c:pt>
                <c:pt idx="9272" formatCode="General">
                  <c:v>6.6951999599999996E-4</c:v>
                </c:pt>
                <c:pt idx="9273" formatCode="General">
                  <c:v>6.6959999600000003E-4</c:v>
                </c:pt>
                <c:pt idx="9274" formatCode="General">
                  <c:v>6.6967999599999999E-4</c:v>
                </c:pt>
                <c:pt idx="9275" formatCode="General">
                  <c:v>6.6975999599999995E-4</c:v>
                </c:pt>
                <c:pt idx="9276" formatCode="General">
                  <c:v>6.6983999600000001E-4</c:v>
                </c:pt>
                <c:pt idx="9277" formatCode="General">
                  <c:v>6.6991999599999997E-4</c:v>
                </c:pt>
                <c:pt idx="9278" formatCode="General">
                  <c:v>6.6999999600000004E-4</c:v>
                </c:pt>
                <c:pt idx="9279" formatCode="General">
                  <c:v>6.70079996E-4</c:v>
                </c:pt>
                <c:pt idx="9280" formatCode="General">
                  <c:v>6.7015999599999996E-4</c:v>
                </c:pt>
                <c:pt idx="9281" formatCode="General">
                  <c:v>6.7023999600000002E-4</c:v>
                </c:pt>
                <c:pt idx="9282" formatCode="General">
                  <c:v>6.7031999599999998E-4</c:v>
                </c:pt>
                <c:pt idx="9283" formatCode="General">
                  <c:v>6.7039999600000005E-4</c:v>
                </c:pt>
                <c:pt idx="9284" formatCode="General">
                  <c:v>6.7047999600000001E-4</c:v>
                </c:pt>
                <c:pt idx="9285" formatCode="General">
                  <c:v>6.7055999599999997E-4</c:v>
                </c:pt>
                <c:pt idx="9286" formatCode="General">
                  <c:v>6.7063999600000003E-4</c:v>
                </c:pt>
                <c:pt idx="9287" formatCode="General">
                  <c:v>6.7071999599999999E-4</c:v>
                </c:pt>
                <c:pt idx="9288" formatCode="General">
                  <c:v>6.7079999599999995E-4</c:v>
                </c:pt>
                <c:pt idx="9289" formatCode="General">
                  <c:v>6.7087999600000002E-4</c:v>
                </c:pt>
                <c:pt idx="9290" formatCode="General">
                  <c:v>6.7095999599999998E-4</c:v>
                </c:pt>
                <c:pt idx="9291" formatCode="General">
                  <c:v>6.7103999600000004E-4</c:v>
                </c:pt>
                <c:pt idx="9292" formatCode="General">
                  <c:v>6.71119996E-4</c:v>
                </c:pt>
                <c:pt idx="9293" formatCode="General">
                  <c:v>6.7119999599999996E-4</c:v>
                </c:pt>
                <c:pt idx="9294" formatCode="General">
                  <c:v>6.7127999600000003E-4</c:v>
                </c:pt>
                <c:pt idx="9295" formatCode="General">
                  <c:v>6.7135999599999998E-4</c:v>
                </c:pt>
                <c:pt idx="9296" formatCode="General">
                  <c:v>6.7143999600000005E-4</c:v>
                </c:pt>
                <c:pt idx="9297" formatCode="General">
                  <c:v>6.7151999600000001E-4</c:v>
                </c:pt>
                <c:pt idx="9298" formatCode="General">
                  <c:v>6.7159999599999997E-4</c:v>
                </c:pt>
                <c:pt idx="9299" formatCode="General">
                  <c:v>6.7167999600000004E-4</c:v>
                </c:pt>
                <c:pt idx="9300" formatCode="General">
                  <c:v>6.7175999599999999E-4</c:v>
                </c:pt>
                <c:pt idx="9301" formatCode="General">
                  <c:v>6.7183999599999995E-4</c:v>
                </c:pt>
                <c:pt idx="9302" formatCode="General">
                  <c:v>6.7191999600000002E-4</c:v>
                </c:pt>
                <c:pt idx="9303" formatCode="General">
                  <c:v>6.7199999599999998E-4</c:v>
                </c:pt>
                <c:pt idx="9304" formatCode="General">
                  <c:v>6.7207999600000005E-4</c:v>
                </c:pt>
                <c:pt idx="9305" formatCode="General">
                  <c:v>6.72159996E-4</c:v>
                </c:pt>
                <c:pt idx="9306" formatCode="General">
                  <c:v>6.7223999599999996E-4</c:v>
                </c:pt>
                <c:pt idx="9307" formatCode="General">
                  <c:v>6.7231999600000003E-4</c:v>
                </c:pt>
                <c:pt idx="9308" formatCode="General">
                  <c:v>6.7239999599999999E-4</c:v>
                </c:pt>
                <c:pt idx="9309" formatCode="General">
                  <c:v>6.7247999599999995E-4</c:v>
                </c:pt>
                <c:pt idx="9310" formatCode="General">
                  <c:v>6.7255999600000001E-4</c:v>
                </c:pt>
                <c:pt idx="9311" formatCode="General">
                  <c:v>6.7263999599999997E-4</c:v>
                </c:pt>
                <c:pt idx="9312" formatCode="General">
                  <c:v>6.7271999600000004E-4</c:v>
                </c:pt>
                <c:pt idx="9313" formatCode="General">
                  <c:v>6.72799996E-4</c:v>
                </c:pt>
                <c:pt idx="9314" formatCode="General">
                  <c:v>6.7287999599999996E-4</c:v>
                </c:pt>
                <c:pt idx="9315" formatCode="General">
                  <c:v>6.7295999600000002E-4</c:v>
                </c:pt>
                <c:pt idx="9316" formatCode="General">
                  <c:v>6.7303999599999998E-4</c:v>
                </c:pt>
                <c:pt idx="9317" formatCode="General">
                  <c:v>6.7311999600000005E-4</c:v>
                </c:pt>
                <c:pt idx="9318" formatCode="General">
                  <c:v>6.7319999600000001E-4</c:v>
                </c:pt>
                <c:pt idx="9319" formatCode="General">
                  <c:v>6.7327999599999997E-4</c:v>
                </c:pt>
                <c:pt idx="9320" formatCode="General">
                  <c:v>6.7335999600000003E-4</c:v>
                </c:pt>
                <c:pt idx="9321" formatCode="General">
                  <c:v>6.7343999599999999E-4</c:v>
                </c:pt>
                <c:pt idx="9322" formatCode="General">
                  <c:v>6.7351999599999995E-4</c:v>
                </c:pt>
                <c:pt idx="9323" formatCode="General">
                  <c:v>6.7359999600000002E-4</c:v>
                </c:pt>
                <c:pt idx="9324" formatCode="General">
                  <c:v>6.7367999599999998E-4</c:v>
                </c:pt>
                <c:pt idx="9325" formatCode="General">
                  <c:v>6.7375999600000004E-4</c:v>
                </c:pt>
                <c:pt idx="9326" formatCode="General">
                  <c:v>6.73839996E-4</c:v>
                </c:pt>
                <c:pt idx="9327" formatCode="General">
                  <c:v>6.7391999599999996E-4</c:v>
                </c:pt>
                <c:pt idx="9328" formatCode="General">
                  <c:v>6.7399999600000003E-4</c:v>
                </c:pt>
                <c:pt idx="9329" formatCode="General">
                  <c:v>6.7407999599999999E-4</c:v>
                </c:pt>
                <c:pt idx="9330" formatCode="General">
                  <c:v>6.7415999600000005E-4</c:v>
                </c:pt>
                <c:pt idx="9331" formatCode="General">
                  <c:v>6.7423999600000001E-4</c:v>
                </c:pt>
                <c:pt idx="9332" formatCode="General">
                  <c:v>6.7431999599999997E-4</c:v>
                </c:pt>
                <c:pt idx="9333" formatCode="General">
                  <c:v>6.7439999600000004E-4</c:v>
                </c:pt>
                <c:pt idx="9334" formatCode="General">
                  <c:v>6.74479996E-4</c:v>
                </c:pt>
                <c:pt idx="9335" formatCode="General">
                  <c:v>6.7455999599999995E-4</c:v>
                </c:pt>
                <c:pt idx="9336" formatCode="General">
                  <c:v>6.7463999600000002E-4</c:v>
                </c:pt>
                <c:pt idx="9337" formatCode="General">
                  <c:v>6.7471999599999998E-4</c:v>
                </c:pt>
                <c:pt idx="9338" formatCode="General">
                  <c:v>6.7479999600000005E-4</c:v>
                </c:pt>
                <c:pt idx="9339" formatCode="General">
                  <c:v>6.7487999600000001E-4</c:v>
                </c:pt>
                <c:pt idx="9340" formatCode="General">
                  <c:v>6.7495999599999996E-4</c:v>
                </c:pt>
                <c:pt idx="9341" formatCode="General">
                  <c:v>6.7503999600000003E-4</c:v>
                </c:pt>
                <c:pt idx="9342" formatCode="General">
                  <c:v>6.7511999599999999E-4</c:v>
                </c:pt>
                <c:pt idx="9343" formatCode="General">
                  <c:v>6.7519999599999995E-4</c:v>
                </c:pt>
                <c:pt idx="9344" formatCode="General">
                  <c:v>6.7527999600000002E-4</c:v>
                </c:pt>
                <c:pt idx="9345" formatCode="General">
                  <c:v>6.7535999599999997E-4</c:v>
                </c:pt>
                <c:pt idx="9346" formatCode="General">
                  <c:v>6.7543999600000004E-4</c:v>
                </c:pt>
                <c:pt idx="9347" formatCode="General">
                  <c:v>6.75519996E-4</c:v>
                </c:pt>
                <c:pt idx="9348" formatCode="General">
                  <c:v>6.7559999599999996E-4</c:v>
                </c:pt>
                <c:pt idx="9349" formatCode="General">
                  <c:v>6.7567999600000002E-4</c:v>
                </c:pt>
                <c:pt idx="9350" formatCode="General">
                  <c:v>6.7575999599999998E-4</c:v>
                </c:pt>
                <c:pt idx="9351" formatCode="General">
                  <c:v>6.7583999600000005E-4</c:v>
                </c:pt>
                <c:pt idx="9352" formatCode="General">
                  <c:v>6.7591999600000001E-4</c:v>
                </c:pt>
                <c:pt idx="9353" formatCode="General">
                  <c:v>6.7599999599999997E-4</c:v>
                </c:pt>
                <c:pt idx="9354" formatCode="General">
                  <c:v>6.7607999600000003E-4</c:v>
                </c:pt>
                <c:pt idx="9355" formatCode="General">
                  <c:v>6.7615999599999999E-4</c:v>
                </c:pt>
                <c:pt idx="9356" formatCode="General">
                  <c:v>6.7623999599999995E-4</c:v>
                </c:pt>
                <c:pt idx="9357" formatCode="General">
                  <c:v>6.7631999600000002E-4</c:v>
                </c:pt>
                <c:pt idx="9358" formatCode="General">
                  <c:v>6.7639999599999998E-4</c:v>
                </c:pt>
                <c:pt idx="9359" formatCode="General">
                  <c:v>6.7647999600000004E-4</c:v>
                </c:pt>
                <c:pt idx="9360" formatCode="General">
                  <c:v>6.76559996E-4</c:v>
                </c:pt>
                <c:pt idx="9361" formatCode="General">
                  <c:v>6.7663999599999996E-4</c:v>
                </c:pt>
                <c:pt idx="9362" formatCode="General">
                  <c:v>6.7671999600000003E-4</c:v>
                </c:pt>
                <c:pt idx="9363" formatCode="General">
                  <c:v>6.7679999599999999E-4</c:v>
                </c:pt>
                <c:pt idx="9364" formatCode="General">
                  <c:v>6.7687999600000005E-4</c:v>
                </c:pt>
                <c:pt idx="9365" formatCode="General">
                  <c:v>6.7695999600000001E-4</c:v>
                </c:pt>
                <c:pt idx="9366" formatCode="General">
                  <c:v>6.7703999599999997E-4</c:v>
                </c:pt>
                <c:pt idx="9367" formatCode="General">
                  <c:v>6.7711999600000004E-4</c:v>
                </c:pt>
                <c:pt idx="9368" formatCode="General">
                  <c:v>6.77199996E-4</c:v>
                </c:pt>
                <c:pt idx="9369" formatCode="General">
                  <c:v>6.7727999599999996E-4</c:v>
                </c:pt>
                <c:pt idx="9370" formatCode="General">
                  <c:v>6.7735999600000002E-4</c:v>
                </c:pt>
                <c:pt idx="9371" formatCode="General">
                  <c:v>6.7743999599999998E-4</c:v>
                </c:pt>
                <c:pt idx="9372" formatCode="General">
                  <c:v>6.7751999600000005E-4</c:v>
                </c:pt>
                <c:pt idx="9373" formatCode="General">
                  <c:v>6.7759999600000001E-4</c:v>
                </c:pt>
                <c:pt idx="9374" formatCode="General">
                  <c:v>6.7767999599999997E-4</c:v>
                </c:pt>
                <c:pt idx="9375" formatCode="General">
                  <c:v>6.7775999600000003E-4</c:v>
                </c:pt>
                <c:pt idx="9376" formatCode="General">
                  <c:v>6.7783999599999999E-4</c:v>
                </c:pt>
                <c:pt idx="9377" formatCode="General">
                  <c:v>6.7791999599999995E-4</c:v>
                </c:pt>
                <c:pt idx="9378" formatCode="General">
                  <c:v>6.7799999600000002E-4</c:v>
                </c:pt>
                <c:pt idx="9379" formatCode="General">
                  <c:v>6.7807999599999997E-4</c:v>
                </c:pt>
                <c:pt idx="9380" formatCode="General">
                  <c:v>6.7815999600000004E-4</c:v>
                </c:pt>
                <c:pt idx="9381" formatCode="General">
                  <c:v>6.78239996E-4</c:v>
                </c:pt>
                <c:pt idx="9382" formatCode="General">
                  <c:v>6.7831999599999996E-4</c:v>
                </c:pt>
                <c:pt idx="9383" formatCode="General">
                  <c:v>6.7839999600000003E-4</c:v>
                </c:pt>
                <c:pt idx="9384" formatCode="General">
                  <c:v>6.7847999599999998E-4</c:v>
                </c:pt>
                <c:pt idx="9385" formatCode="General">
                  <c:v>6.7855999600000005E-4</c:v>
                </c:pt>
                <c:pt idx="9386" formatCode="General">
                  <c:v>6.7863999600000001E-4</c:v>
                </c:pt>
                <c:pt idx="9387" formatCode="General">
                  <c:v>6.7871999599999997E-4</c:v>
                </c:pt>
                <c:pt idx="9388" formatCode="General">
                  <c:v>6.7879999600000004E-4</c:v>
                </c:pt>
                <c:pt idx="9389" formatCode="General">
                  <c:v>6.7887999599999999E-4</c:v>
                </c:pt>
                <c:pt idx="9390" formatCode="General">
                  <c:v>6.7895999599999995E-4</c:v>
                </c:pt>
                <c:pt idx="9391" formatCode="General">
                  <c:v>6.7903999600000002E-4</c:v>
                </c:pt>
                <c:pt idx="9392" formatCode="General">
                  <c:v>6.7911999599999998E-4</c:v>
                </c:pt>
                <c:pt idx="9393" formatCode="General">
                  <c:v>6.7919999600000005E-4</c:v>
                </c:pt>
                <c:pt idx="9394" formatCode="General">
                  <c:v>6.79279996E-4</c:v>
                </c:pt>
                <c:pt idx="9395" formatCode="General">
                  <c:v>6.7935999599999996E-4</c:v>
                </c:pt>
                <c:pt idx="9396" formatCode="General">
                  <c:v>6.7943999600000003E-4</c:v>
                </c:pt>
                <c:pt idx="9397" formatCode="General">
                  <c:v>6.7951999599999999E-4</c:v>
                </c:pt>
                <c:pt idx="9398" formatCode="General">
                  <c:v>6.7959999599999995E-4</c:v>
                </c:pt>
                <c:pt idx="9399" formatCode="General">
                  <c:v>6.7967999600000001E-4</c:v>
                </c:pt>
                <c:pt idx="9400" formatCode="General">
                  <c:v>6.7975999599999997E-4</c:v>
                </c:pt>
                <c:pt idx="9401" formatCode="General">
                  <c:v>6.7983999600000004E-4</c:v>
                </c:pt>
                <c:pt idx="9402" formatCode="General">
                  <c:v>6.79919996E-4</c:v>
                </c:pt>
                <c:pt idx="9403" formatCode="General">
                  <c:v>6.7999999599999996E-4</c:v>
                </c:pt>
                <c:pt idx="9404" formatCode="General">
                  <c:v>6.8007999600000002E-4</c:v>
                </c:pt>
                <c:pt idx="9405" formatCode="General">
                  <c:v>6.8015999599999998E-4</c:v>
                </c:pt>
                <c:pt idx="9406" formatCode="General">
                  <c:v>6.8023999600000005E-4</c:v>
                </c:pt>
                <c:pt idx="9407" formatCode="General">
                  <c:v>6.8031999600000001E-4</c:v>
                </c:pt>
                <c:pt idx="9408" formatCode="General">
                  <c:v>6.8039999599999997E-4</c:v>
                </c:pt>
                <c:pt idx="9409" formatCode="General">
                  <c:v>6.8047999600000003E-4</c:v>
                </c:pt>
                <c:pt idx="9410" formatCode="General">
                  <c:v>6.8055999599999999E-4</c:v>
                </c:pt>
                <c:pt idx="9411" formatCode="General">
                  <c:v>6.8063999599999995E-4</c:v>
                </c:pt>
                <c:pt idx="9412" formatCode="General">
                  <c:v>6.8071999600000002E-4</c:v>
                </c:pt>
                <c:pt idx="9413" formatCode="General">
                  <c:v>6.8079999599999998E-4</c:v>
                </c:pt>
                <c:pt idx="9414" formatCode="General">
                  <c:v>6.8087999600000004E-4</c:v>
                </c:pt>
                <c:pt idx="9415" formatCode="General">
                  <c:v>6.80959996E-4</c:v>
                </c:pt>
                <c:pt idx="9416" formatCode="General">
                  <c:v>6.8103999599999996E-4</c:v>
                </c:pt>
                <c:pt idx="9417" formatCode="General">
                  <c:v>6.8111999600000003E-4</c:v>
                </c:pt>
                <c:pt idx="9418" formatCode="General">
                  <c:v>6.8119999599999999E-4</c:v>
                </c:pt>
                <c:pt idx="9419" formatCode="General">
                  <c:v>6.8127999600000005E-4</c:v>
                </c:pt>
                <c:pt idx="9420" formatCode="General">
                  <c:v>6.8135999600000001E-4</c:v>
                </c:pt>
                <c:pt idx="9421" formatCode="General">
                  <c:v>6.8143999599999997E-4</c:v>
                </c:pt>
                <c:pt idx="9422" formatCode="General">
                  <c:v>6.8151999600000004E-4</c:v>
                </c:pt>
                <c:pt idx="9423" formatCode="General">
                  <c:v>6.81599996E-4</c:v>
                </c:pt>
                <c:pt idx="9424" formatCode="General">
                  <c:v>6.8167999599999995E-4</c:v>
                </c:pt>
                <c:pt idx="9425" formatCode="General">
                  <c:v>6.8175999600000002E-4</c:v>
                </c:pt>
                <c:pt idx="9426" formatCode="General">
                  <c:v>6.8183999599999998E-4</c:v>
                </c:pt>
                <c:pt idx="9427" formatCode="General">
                  <c:v>6.8191999600000005E-4</c:v>
                </c:pt>
                <c:pt idx="9428" formatCode="General">
                  <c:v>6.8199999600000001E-4</c:v>
                </c:pt>
                <c:pt idx="9429" formatCode="General">
                  <c:v>6.8207999599999996E-4</c:v>
                </c:pt>
                <c:pt idx="9430" formatCode="General">
                  <c:v>6.8215999600000003E-4</c:v>
                </c:pt>
                <c:pt idx="9431" formatCode="General">
                  <c:v>6.8223999599999999E-4</c:v>
                </c:pt>
                <c:pt idx="9432" formatCode="General">
                  <c:v>6.8231999599999995E-4</c:v>
                </c:pt>
                <c:pt idx="9433" formatCode="General">
                  <c:v>6.8239999600000001E-4</c:v>
                </c:pt>
                <c:pt idx="9434" formatCode="General">
                  <c:v>6.8247999599999997E-4</c:v>
                </c:pt>
                <c:pt idx="9435" formatCode="General">
                  <c:v>6.8255999600000004E-4</c:v>
                </c:pt>
                <c:pt idx="9436" formatCode="General">
                  <c:v>6.82639996E-4</c:v>
                </c:pt>
                <c:pt idx="9437" formatCode="General">
                  <c:v>6.8271999599999996E-4</c:v>
                </c:pt>
                <c:pt idx="9438" formatCode="General">
                  <c:v>6.8279999600000002E-4</c:v>
                </c:pt>
                <c:pt idx="9439" formatCode="General">
                  <c:v>6.8287999599999998E-4</c:v>
                </c:pt>
                <c:pt idx="9440" formatCode="General">
                  <c:v>6.8295999600000005E-4</c:v>
                </c:pt>
                <c:pt idx="9441" formatCode="General">
                  <c:v>6.8303999600000001E-4</c:v>
                </c:pt>
                <c:pt idx="9442" formatCode="General">
                  <c:v>6.8311999599999997E-4</c:v>
                </c:pt>
                <c:pt idx="9443" formatCode="General">
                  <c:v>6.8319999600000003E-4</c:v>
                </c:pt>
                <c:pt idx="9444" formatCode="General">
                  <c:v>6.8327999599999999E-4</c:v>
                </c:pt>
                <c:pt idx="9445" formatCode="General">
                  <c:v>6.8335999599999995E-4</c:v>
                </c:pt>
                <c:pt idx="9446" formatCode="General">
                  <c:v>6.8343999600000002E-4</c:v>
                </c:pt>
                <c:pt idx="9447" formatCode="General">
                  <c:v>6.8351999599999998E-4</c:v>
                </c:pt>
                <c:pt idx="9448" formatCode="General">
                  <c:v>6.8359999600000004E-4</c:v>
                </c:pt>
                <c:pt idx="9449" formatCode="General">
                  <c:v>6.83679996E-4</c:v>
                </c:pt>
                <c:pt idx="9450" formatCode="General">
                  <c:v>6.8375999599999996E-4</c:v>
                </c:pt>
                <c:pt idx="9451" formatCode="General">
                  <c:v>6.8383999600000003E-4</c:v>
                </c:pt>
                <c:pt idx="9452" formatCode="General">
                  <c:v>6.8391999599999999E-4</c:v>
                </c:pt>
                <c:pt idx="9453" formatCode="General">
                  <c:v>6.8399999600000005E-4</c:v>
                </c:pt>
                <c:pt idx="9454" formatCode="General">
                  <c:v>6.8407999600000001E-4</c:v>
                </c:pt>
                <c:pt idx="9455" formatCode="General">
                  <c:v>6.8415999599999997E-4</c:v>
                </c:pt>
                <c:pt idx="9456" formatCode="General">
                  <c:v>6.8423999600000004E-4</c:v>
                </c:pt>
                <c:pt idx="9457" formatCode="General">
                  <c:v>6.84319996E-4</c:v>
                </c:pt>
                <c:pt idx="9458" formatCode="General">
                  <c:v>6.8439999599999995E-4</c:v>
                </c:pt>
                <c:pt idx="9459" formatCode="General">
                  <c:v>6.8447999600000002E-4</c:v>
                </c:pt>
                <c:pt idx="9460" formatCode="General">
                  <c:v>6.8455999599999998E-4</c:v>
                </c:pt>
                <c:pt idx="9461" formatCode="General">
                  <c:v>6.8463999600000005E-4</c:v>
                </c:pt>
                <c:pt idx="9462" formatCode="General">
                  <c:v>6.8471999600000001E-4</c:v>
                </c:pt>
                <c:pt idx="9463" formatCode="General">
                  <c:v>6.8479999599999996E-4</c:v>
                </c:pt>
                <c:pt idx="9464" formatCode="General">
                  <c:v>6.8487999600000003E-4</c:v>
                </c:pt>
                <c:pt idx="9465" formatCode="General">
                  <c:v>6.8495999599999999E-4</c:v>
                </c:pt>
                <c:pt idx="9466" formatCode="General">
                  <c:v>6.8503999599999995E-4</c:v>
                </c:pt>
                <c:pt idx="9467" formatCode="General">
                  <c:v>6.8511999600000002E-4</c:v>
                </c:pt>
                <c:pt idx="9468" formatCode="General">
                  <c:v>6.8519999599999997E-4</c:v>
                </c:pt>
                <c:pt idx="9469" formatCode="General">
                  <c:v>6.8527999600000004E-4</c:v>
                </c:pt>
                <c:pt idx="9470" formatCode="General">
                  <c:v>6.85359996E-4</c:v>
                </c:pt>
                <c:pt idx="9471" formatCode="General">
                  <c:v>6.8543999599999996E-4</c:v>
                </c:pt>
                <c:pt idx="9472" formatCode="General">
                  <c:v>6.8551999600000003E-4</c:v>
                </c:pt>
                <c:pt idx="9473" formatCode="General">
                  <c:v>6.8559999599999998E-4</c:v>
                </c:pt>
                <c:pt idx="9474" formatCode="General">
                  <c:v>6.8567999600000005E-4</c:v>
                </c:pt>
                <c:pt idx="9475" formatCode="General">
                  <c:v>6.8575999600000001E-4</c:v>
                </c:pt>
                <c:pt idx="9476" formatCode="General">
                  <c:v>6.8583999599999997E-4</c:v>
                </c:pt>
                <c:pt idx="9477" formatCode="General">
                  <c:v>6.8591999600000004E-4</c:v>
                </c:pt>
                <c:pt idx="9478" formatCode="General">
                  <c:v>6.8599999599999999E-4</c:v>
                </c:pt>
                <c:pt idx="9479" formatCode="General">
                  <c:v>6.8607999599999995E-4</c:v>
                </c:pt>
                <c:pt idx="9480" formatCode="General">
                  <c:v>6.8615999600000002E-4</c:v>
                </c:pt>
                <c:pt idx="9481" formatCode="General">
                  <c:v>6.8623999599999998E-4</c:v>
                </c:pt>
                <c:pt idx="9482" formatCode="General">
                  <c:v>6.8631999600000004E-4</c:v>
                </c:pt>
                <c:pt idx="9483" formatCode="General">
                  <c:v>6.86399996E-4</c:v>
                </c:pt>
                <c:pt idx="9484" formatCode="General">
                  <c:v>6.8647999599999996E-4</c:v>
                </c:pt>
                <c:pt idx="9485" formatCode="General">
                  <c:v>6.8655999600000003E-4</c:v>
                </c:pt>
                <c:pt idx="9486" formatCode="General">
                  <c:v>6.8663999599999999E-4</c:v>
                </c:pt>
                <c:pt idx="9487" formatCode="General">
                  <c:v>6.8671999599999995E-4</c:v>
                </c:pt>
                <c:pt idx="9488" formatCode="General">
                  <c:v>6.8679999600000001E-4</c:v>
                </c:pt>
                <c:pt idx="9489" formatCode="General">
                  <c:v>6.8687999599999997E-4</c:v>
                </c:pt>
                <c:pt idx="9490" formatCode="General">
                  <c:v>6.8695999600000004E-4</c:v>
                </c:pt>
                <c:pt idx="9491" formatCode="General">
                  <c:v>6.87039996E-4</c:v>
                </c:pt>
                <c:pt idx="9492" formatCode="General">
                  <c:v>6.8711999599999996E-4</c:v>
                </c:pt>
                <c:pt idx="9493" formatCode="General">
                  <c:v>6.8719999600000002E-4</c:v>
                </c:pt>
                <c:pt idx="9494" formatCode="General">
                  <c:v>6.8727999599999998E-4</c:v>
                </c:pt>
                <c:pt idx="9495" formatCode="General">
                  <c:v>6.8735999600000005E-4</c:v>
                </c:pt>
                <c:pt idx="9496" formatCode="General">
                  <c:v>6.8743999600000001E-4</c:v>
                </c:pt>
                <c:pt idx="9497" formatCode="General">
                  <c:v>6.8751999599999997E-4</c:v>
                </c:pt>
                <c:pt idx="9498" formatCode="General">
                  <c:v>6.8759999600000003E-4</c:v>
                </c:pt>
                <c:pt idx="9499" formatCode="General">
                  <c:v>6.8767999599999999E-4</c:v>
                </c:pt>
                <c:pt idx="9500" formatCode="General">
                  <c:v>6.8775999599999995E-4</c:v>
                </c:pt>
                <c:pt idx="9501" formatCode="General">
                  <c:v>6.8783999600000002E-4</c:v>
                </c:pt>
                <c:pt idx="9502" formatCode="General">
                  <c:v>6.8791999599999998E-4</c:v>
                </c:pt>
                <c:pt idx="9503" formatCode="General">
                  <c:v>6.8799999600000004E-4</c:v>
                </c:pt>
                <c:pt idx="9504" formatCode="General">
                  <c:v>6.88079996E-4</c:v>
                </c:pt>
                <c:pt idx="9505" formatCode="General">
                  <c:v>6.8815999599999996E-4</c:v>
                </c:pt>
                <c:pt idx="9506" formatCode="General">
                  <c:v>6.8823999600000003E-4</c:v>
                </c:pt>
                <c:pt idx="9507" formatCode="General">
                  <c:v>6.8831999599999999E-4</c:v>
                </c:pt>
                <c:pt idx="9508" formatCode="General">
                  <c:v>6.8839999600000005E-4</c:v>
                </c:pt>
                <c:pt idx="9509" formatCode="General">
                  <c:v>6.8847999600000001E-4</c:v>
                </c:pt>
                <c:pt idx="9510" formatCode="General">
                  <c:v>6.8855999599999997E-4</c:v>
                </c:pt>
                <c:pt idx="9511" formatCode="General">
                  <c:v>6.8863999600000004E-4</c:v>
                </c:pt>
                <c:pt idx="9512" formatCode="General">
                  <c:v>6.8871999599999999E-4</c:v>
                </c:pt>
                <c:pt idx="9513" formatCode="General">
                  <c:v>6.8879999599999995E-4</c:v>
                </c:pt>
                <c:pt idx="9514" formatCode="General">
                  <c:v>6.8887999600000002E-4</c:v>
                </c:pt>
                <c:pt idx="9515" formatCode="General">
                  <c:v>6.8895999599999998E-4</c:v>
                </c:pt>
                <c:pt idx="9516" formatCode="General">
                  <c:v>6.8903999600000005E-4</c:v>
                </c:pt>
                <c:pt idx="9517" formatCode="General">
                  <c:v>6.89119996E-4</c:v>
                </c:pt>
                <c:pt idx="9518" formatCode="General">
                  <c:v>6.8919999599999996E-4</c:v>
                </c:pt>
                <c:pt idx="9519" formatCode="General">
                  <c:v>6.8927999600000003E-4</c:v>
                </c:pt>
                <c:pt idx="9520" formatCode="General">
                  <c:v>6.8935999599999999E-4</c:v>
                </c:pt>
                <c:pt idx="9521" formatCode="General">
                  <c:v>6.8943999599999995E-4</c:v>
                </c:pt>
                <c:pt idx="9522" formatCode="General">
                  <c:v>6.8951999600000001E-4</c:v>
                </c:pt>
                <c:pt idx="9523" formatCode="General">
                  <c:v>6.8959999599999997E-4</c:v>
                </c:pt>
                <c:pt idx="9524" formatCode="General">
                  <c:v>6.8967999600000004E-4</c:v>
                </c:pt>
                <c:pt idx="9525" formatCode="General">
                  <c:v>6.89759996E-4</c:v>
                </c:pt>
                <c:pt idx="9526" formatCode="General">
                  <c:v>6.8983999599999996E-4</c:v>
                </c:pt>
                <c:pt idx="9527" formatCode="General">
                  <c:v>6.8991999600000002E-4</c:v>
                </c:pt>
                <c:pt idx="9528" formatCode="General">
                  <c:v>6.8999999599999998E-4</c:v>
                </c:pt>
                <c:pt idx="9529" formatCode="General">
                  <c:v>6.9007999600000005E-4</c:v>
                </c:pt>
                <c:pt idx="9530" formatCode="General">
                  <c:v>6.9015999600000001E-4</c:v>
                </c:pt>
                <c:pt idx="9531" formatCode="General">
                  <c:v>6.9023999599999997E-4</c:v>
                </c:pt>
                <c:pt idx="9532" formatCode="General">
                  <c:v>6.9031999600000003E-4</c:v>
                </c:pt>
                <c:pt idx="9533" formatCode="General">
                  <c:v>6.9039999599999999E-4</c:v>
                </c:pt>
                <c:pt idx="9534" formatCode="General">
                  <c:v>6.9047999599999995E-4</c:v>
                </c:pt>
                <c:pt idx="9535" formatCode="General">
                  <c:v>6.9055999600000002E-4</c:v>
                </c:pt>
                <c:pt idx="9536" formatCode="General">
                  <c:v>6.9063999599999998E-4</c:v>
                </c:pt>
                <c:pt idx="9537" formatCode="General">
                  <c:v>6.9071999600000004E-4</c:v>
                </c:pt>
                <c:pt idx="9538" formatCode="General">
                  <c:v>6.90799996E-4</c:v>
                </c:pt>
                <c:pt idx="9539" formatCode="General">
                  <c:v>6.9087999599999996E-4</c:v>
                </c:pt>
                <c:pt idx="9540" formatCode="General">
                  <c:v>6.9095999600000003E-4</c:v>
                </c:pt>
                <c:pt idx="9541" formatCode="General">
                  <c:v>6.9103999599999999E-4</c:v>
                </c:pt>
                <c:pt idx="9542" formatCode="General">
                  <c:v>6.9111999600000005E-4</c:v>
                </c:pt>
                <c:pt idx="9543" formatCode="General">
                  <c:v>6.9119999600000001E-4</c:v>
                </c:pt>
                <c:pt idx="9544" formatCode="General">
                  <c:v>6.9127999599999997E-4</c:v>
                </c:pt>
                <c:pt idx="9545" formatCode="General">
                  <c:v>6.9135999600000004E-4</c:v>
                </c:pt>
                <c:pt idx="9546" formatCode="General">
                  <c:v>6.91439996E-4</c:v>
                </c:pt>
                <c:pt idx="9547" formatCode="General">
                  <c:v>6.9151999599999995E-4</c:v>
                </c:pt>
                <c:pt idx="9548" formatCode="General">
                  <c:v>6.9159999600000002E-4</c:v>
                </c:pt>
                <c:pt idx="9549" formatCode="General">
                  <c:v>6.9167999599999998E-4</c:v>
                </c:pt>
                <c:pt idx="9550" formatCode="General">
                  <c:v>6.9175999600000005E-4</c:v>
                </c:pt>
                <c:pt idx="9551" formatCode="General">
                  <c:v>6.9183999600000001E-4</c:v>
                </c:pt>
                <c:pt idx="9552" formatCode="General">
                  <c:v>6.9191999599999996E-4</c:v>
                </c:pt>
                <c:pt idx="9553" formatCode="General">
                  <c:v>6.9199999600000003E-4</c:v>
                </c:pt>
                <c:pt idx="9554" formatCode="General">
                  <c:v>6.9207999599999999E-4</c:v>
                </c:pt>
                <c:pt idx="9555" formatCode="General">
                  <c:v>6.9215999599999995E-4</c:v>
                </c:pt>
                <c:pt idx="9556" formatCode="General">
                  <c:v>6.9223999600000002E-4</c:v>
                </c:pt>
                <c:pt idx="9557" formatCode="General">
                  <c:v>6.9231999599999997E-4</c:v>
                </c:pt>
                <c:pt idx="9558" formatCode="General">
                  <c:v>6.9239999600000004E-4</c:v>
                </c:pt>
                <c:pt idx="9559" formatCode="General">
                  <c:v>6.92479996E-4</c:v>
                </c:pt>
                <c:pt idx="9560" formatCode="General">
                  <c:v>6.9255999599999996E-4</c:v>
                </c:pt>
                <c:pt idx="9561" formatCode="General">
                  <c:v>6.9263999600000003E-4</c:v>
                </c:pt>
                <c:pt idx="9562" formatCode="General">
                  <c:v>6.9271999599999998E-4</c:v>
                </c:pt>
                <c:pt idx="9563" formatCode="General">
                  <c:v>6.9279999600000005E-4</c:v>
                </c:pt>
                <c:pt idx="9564" formatCode="General">
                  <c:v>6.9287999600000001E-4</c:v>
                </c:pt>
                <c:pt idx="9565" formatCode="General">
                  <c:v>6.9295999599999997E-4</c:v>
                </c:pt>
                <c:pt idx="9566" formatCode="General">
                  <c:v>6.9303999600000003E-4</c:v>
                </c:pt>
                <c:pt idx="9567" formatCode="General">
                  <c:v>6.9311999599999999E-4</c:v>
                </c:pt>
                <c:pt idx="9568" formatCode="General">
                  <c:v>6.9319999599999995E-4</c:v>
                </c:pt>
                <c:pt idx="9569" formatCode="General">
                  <c:v>6.9327999600000002E-4</c:v>
                </c:pt>
                <c:pt idx="9570" formatCode="General">
                  <c:v>6.9335999599999998E-4</c:v>
                </c:pt>
                <c:pt idx="9571" formatCode="General">
                  <c:v>6.9343999600000004E-4</c:v>
                </c:pt>
                <c:pt idx="9572" formatCode="General">
                  <c:v>6.93519996E-4</c:v>
                </c:pt>
                <c:pt idx="9573" formatCode="General">
                  <c:v>6.9359999599999996E-4</c:v>
                </c:pt>
                <c:pt idx="9574" formatCode="General">
                  <c:v>6.9367999600000003E-4</c:v>
                </c:pt>
                <c:pt idx="9575" formatCode="General">
                  <c:v>6.9375999599999999E-4</c:v>
                </c:pt>
                <c:pt idx="9576" formatCode="General">
                  <c:v>6.9383999599999995E-4</c:v>
                </c:pt>
                <c:pt idx="9577" formatCode="General">
                  <c:v>6.9391999600000001E-4</c:v>
                </c:pt>
                <c:pt idx="9578" formatCode="General">
                  <c:v>6.9399999599999997E-4</c:v>
                </c:pt>
                <c:pt idx="9579" formatCode="General">
                  <c:v>6.9407999600000004E-4</c:v>
                </c:pt>
                <c:pt idx="9580" formatCode="General">
                  <c:v>6.94159996E-4</c:v>
                </c:pt>
                <c:pt idx="9581" formatCode="General">
                  <c:v>6.9423999599999996E-4</c:v>
                </c:pt>
                <c:pt idx="9582" formatCode="General">
                  <c:v>6.9431999600000002E-4</c:v>
                </c:pt>
                <c:pt idx="9583" formatCode="General">
                  <c:v>6.9439999599999998E-4</c:v>
                </c:pt>
                <c:pt idx="9584" formatCode="General">
                  <c:v>6.9447999600000005E-4</c:v>
                </c:pt>
                <c:pt idx="9585" formatCode="General">
                  <c:v>6.9455999600000001E-4</c:v>
                </c:pt>
                <c:pt idx="9586" formatCode="General">
                  <c:v>6.9463999599999997E-4</c:v>
                </c:pt>
                <c:pt idx="9587" formatCode="General">
                  <c:v>6.9471999600000003E-4</c:v>
                </c:pt>
                <c:pt idx="9588" formatCode="General">
                  <c:v>6.9479999599999999E-4</c:v>
                </c:pt>
                <c:pt idx="9589" formatCode="General">
                  <c:v>6.9487999599999995E-4</c:v>
                </c:pt>
                <c:pt idx="9590" formatCode="General">
                  <c:v>6.9495999600000002E-4</c:v>
                </c:pt>
                <c:pt idx="9591" formatCode="General">
                  <c:v>6.9503999599999998E-4</c:v>
                </c:pt>
                <c:pt idx="9592" formatCode="General">
                  <c:v>6.9511999600000004E-4</c:v>
                </c:pt>
                <c:pt idx="9593" formatCode="General">
                  <c:v>6.95199996E-4</c:v>
                </c:pt>
                <c:pt idx="9594" formatCode="General">
                  <c:v>6.9527999599999996E-4</c:v>
                </c:pt>
                <c:pt idx="9595" formatCode="General">
                  <c:v>6.9535999600000003E-4</c:v>
                </c:pt>
                <c:pt idx="9596" formatCode="General">
                  <c:v>6.9543999599999998E-4</c:v>
                </c:pt>
                <c:pt idx="9597" formatCode="General">
                  <c:v>6.9551999600000005E-4</c:v>
                </c:pt>
                <c:pt idx="9598" formatCode="General">
                  <c:v>6.9559999600000001E-4</c:v>
                </c:pt>
                <c:pt idx="9599" formatCode="General">
                  <c:v>6.9567999599999997E-4</c:v>
                </c:pt>
                <c:pt idx="9600" formatCode="General">
                  <c:v>6.9575999600000004E-4</c:v>
                </c:pt>
                <c:pt idx="9601" formatCode="General">
                  <c:v>6.9583999599999999E-4</c:v>
                </c:pt>
                <c:pt idx="9602" formatCode="General">
                  <c:v>6.9591999599999995E-4</c:v>
                </c:pt>
                <c:pt idx="9603" formatCode="General">
                  <c:v>6.9599999600000002E-4</c:v>
                </c:pt>
                <c:pt idx="9604" formatCode="General">
                  <c:v>6.9607999599999998E-4</c:v>
                </c:pt>
                <c:pt idx="9605" formatCode="General">
                  <c:v>6.9615999600000005E-4</c:v>
                </c:pt>
                <c:pt idx="9606" formatCode="General">
                  <c:v>6.96239996E-4</c:v>
                </c:pt>
                <c:pt idx="9607" formatCode="General">
                  <c:v>6.9631999599999996E-4</c:v>
                </c:pt>
                <c:pt idx="9608" formatCode="General">
                  <c:v>6.9639999600000003E-4</c:v>
                </c:pt>
                <c:pt idx="9609" formatCode="General">
                  <c:v>6.9647999599999999E-4</c:v>
                </c:pt>
                <c:pt idx="9610" formatCode="General">
                  <c:v>6.9655999599999995E-4</c:v>
                </c:pt>
                <c:pt idx="9611" formatCode="General">
                  <c:v>6.9663999600000001E-4</c:v>
                </c:pt>
                <c:pt idx="9612" formatCode="General">
                  <c:v>6.9671999599999997E-4</c:v>
                </c:pt>
                <c:pt idx="9613" formatCode="General">
                  <c:v>6.9679999600000004E-4</c:v>
                </c:pt>
                <c:pt idx="9614" formatCode="General">
                  <c:v>6.96879996E-4</c:v>
                </c:pt>
                <c:pt idx="9615" formatCode="General">
                  <c:v>6.9695999599999996E-4</c:v>
                </c:pt>
                <c:pt idx="9616" formatCode="General">
                  <c:v>6.9703999600000002E-4</c:v>
                </c:pt>
                <c:pt idx="9617" formatCode="General">
                  <c:v>6.9711999599999998E-4</c:v>
                </c:pt>
                <c:pt idx="9618" formatCode="General">
                  <c:v>6.9719999600000005E-4</c:v>
                </c:pt>
                <c:pt idx="9619" formatCode="General">
                  <c:v>6.9727999600000001E-4</c:v>
                </c:pt>
                <c:pt idx="9620" formatCode="General">
                  <c:v>6.9735999599999997E-4</c:v>
                </c:pt>
                <c:pt idx="9621" formatCode="General">
                  <c:v>6.9743999600000003E-4</c:v>
                </c:pt>
                <c:pt idx="9622" formatCode="General">
                  <c:v>6.9751999599999999E-4</c:v>
                </c:pt>
                <c:pt idx="9623" formatCode="General">
                  <c:v>6.9759999599999995E-4</c:v>
                </c:pt>
                <c:pt idx="9624" formatCode="General">
                  <c:v>6.9767999600000002E-4</c:v>
                </c:pt>
                <c:pt idx="9625" formatCode="General">
                  <c:v>6.9775999599999998E-4</c:v>
                </c:pt>
                <c:pt idx="9626" formatCode="General">
                  <c:v>6.9783999600000004E-4</c:v>
                </c:pt>
                <c:pt idx="9627" formatCode="General">
                  <c:v>6.97919996E-4</c:v>
                </c:pt>
                <c:pt idx="9628" formatCode="General">
                  <c:v>6.9799999599999996E-4</c:v>
                </c:pt>
                <c:pt idx="9629" formatCode="General">
                  <c:v>6.9807999600000003E-4</c:v>
                </c:pt>
                <c:pt idx="9630" formatCode="General">
                  <c:v>6.9815999599999999E-4</c:v>
                </c:pt>
                <c:pt idx="9631" formatCode="General">
                  <c:v>6.9823999600000005E-4</c:v>
                </c:pt>
                <c:pt idx="9632" formatCode="General">
                  <c:v>6.9831999600000001E-4</c:v>
                </c:pt>
                <c:pt idx="9633" formatCode="General">
                  <c:v>6.9839999599999997E-4</c:v>
                </c:pt>
                <c:pt idx="9634" formatCode="General">
                  <c:v>6.9847999600000004E-4</c:v>
                </c:pt>
                <c:pt idx="9635" formatCode="General">
                  <c:v>6.98559996E-4</c:v>
                </c:pt>
                <c:pt idx="9636" formatCode="General">
                  <c:v>6.9863999599999995E-4</c:v>
                </c:pt>
                <c:pt idx="9637" formatCode="General">
                  <c:v>6.9871999600000002E-4</c:v>
                </c:pt>
                <c:pt idx="9638" formatCode="General">
                  <c:v>6.9879999599999998E-4</c:v>
                </c:pt>
                <c:pt idx="9639" formatCode="General">
                  <c:v>6.9887999600000005E-4</c:v>
                </c:pt>
                <c:pt idx="9640" formatCode="General">
                  <c:v>6.9895999600000001E-4</c:v>
                </c:pt>
                <c:pt idx="9641" formatCode="General">
                  <c:v>6.9903999599999996E-4</c:v>
                </c:pt>
                <c:pt idx="9642" formatCode="General">
                  <c:v>6.9911999600000003E-4</c:v>
                </c:pt>
                <c:pt idx="9643" formatCode="General">
                  <c:v>6.9919999599999999E-4</c:v>
                </c:pt>
                <c:pt idx="9644" formatCode="General">
                  <c:v>6.9927999599999995E-4</c:v>
                </c:pt>
                <c:pt idx="9645" formatCode="General">
                  <c:v>6.9935999600000001E-4</c:v>
                </c:pt>
                <c:pt idx="9646" formatCode="General">
                  <c:v>6.9943999599999997E-4</c:v>
                </c:pt>
                <c:pt idx="9647" formatCode="General">
                  <c:v>6.9951999600000004E-4</c:v>
                </c:pt>
                <c:pt idx="9648" formatCode="General">
                  <c:v>6.99599996E-4</c:v>
                </c:pt>
                <c:pt idx="9649" formatCode="General">
                  <c:v>6.9967999599999996E-4</c:v>
                </c:pt>
                <c:pt idx="9650" formatCode="General">
                  <c:v>6.9975999600000002E-4</c:v>
                </c:pt>
                <c:pt idx="9651" formatCode="General">
                  <c:v>6.9983999599999998E-4</c:v>
                </c:pt>
                <c:pt idx="9652" formatCode="General">
                  <c:v>6.9991999600000005E-4</c:v>
                </c:pt>
                <c:pt idx="9653" formatCode="General">
                  <c:v>6.9999999600000001E-4</c:v>
                </c:pt>
                <c:pt idx="9654" formatCode="General">
                  <c:v>7.0007999599999997E-4</c:v>
                </c:pt>
                <c:pt idx="9655" formatCode="General">
                  <c:v>7.0015999600000003E-4</c:v>
                </c:pt>
                <c:pt idx="9656" formatCode="General">
                  <c:v>7.0023999599999999E-4</c:v>
                </c:pt>
                <c:pt idx="9657" formatCode="General">
                  <c:v>7.0031999599999995E-4</c:v>
                </c:pt>
                <c:pt idx="9658" formatCode="General">
                  <c:v>7.0039999600000002E-4</c:v>
                </c:pt>
                <c:pt idx="9659" formatCode="General">
                  <c:v>7.0047999599999998E-4</c:v>
                </c:pt>
                <c:pt idx="9660" formatCode="General">
                  <c:v>7.0055999600000004E-4</c:v>
                </c:pt>
                <c:pt idx="9661" formatCode="General">
                  <c:v>7.00639996E-4</c:v>
                </c:pt>
                <c:pt idx="9662" formatCode="General">
                  <c:v>7.0071999599999996E-4</c:v>
                </c:pt>
                <c:pt idx="9663" formatCode="General">
                  <c:v>7.0079999600000003E-4</c:v>
                </c:pt>
                <c:pt idx="9664" formatCode="General">
                  <c:v>7.0087999599999999E-4</c:v>
                </c:pt>
                <c:pt idx="9665" formatCode="General">
                  <c:v>7.0095999600000005E-4</c:v>
                </c:pt>
                <c:pt idx="9666" formatCode="General">
                  <c:v>7.0103999600000001E-4</c:v>
                </c:pt>
                <c:pt idx="9667" formatCode="General">
                  <c:v>7.0111999599999997E-4</c:v>
                </c:pt>
                <c:pt idx="9668" formatCode="General">
                  <c:v>7.0119999600000004E-4</c:v>
                </c:pt>
                <c:pt idx="9669" formatCode="General">
                  <c:v>7.01279996E-4</c:v>
                </c:pt>
                <c:pt idx="9670" formatCode="General">
                  <c:v>7.0135999599999996E-4</c:v>
                </c:pt>
                <c:pt idx="9671" formatCode="General">
                  <c:v>7.0143999600000002E-4</c:v>
                </c:pt>
                <c:pt idx="9672" formatCode="General">
                  <c:v>7.0151999599999998E-4</c:v>
                </c:pt>
                <c:pt idx="9673" formatCode="General">
                  <c:v>7.0159999600000005E-4</c:v>
                </c:pt>
                <c:pt idx="9674" formatCode="General">
                  <c:v>7.0167999600000001E-4</c:v>
                </c:pt>
                <c:pt idx="9675" formatCode="General">
                  <c:v>7.0175999599999996E-4</c:v>
                </c:pt>
                <c:pt idx="9676" formatCode="General">
                  <c:v>7.0183999600000003E-4</c:v>
                </c:pt>
                <c:pt idx="9677" formatCode="General">
                  <c:v>7.0191999599999999E-4</c:v>
                </c:pt>
                <c:pt idx="9678" formatCode="General">
                  <c:v>7.0199999599999995E-4</c:v>
                </c:pt>
                <c:pt idx="9679" formatCode="General">
                  <c:v>7.0207999600000002E-4</c:v>
                </c:pt>
                <c:pt idx="9680" formatCode="General">
                  <c:v>7.0215999599999997E-4</c:v>
                </c:pt>
                <c:pt idx="9681" formatCode="General">
                  <c:v>7.0223999600000004E-4</c:v>
                </c:pt>
                <c:pt idx="9682" formatCode="General">
                  <c:v>7.02319996E-4</c:v>
                </c:pt>
                <c:pt idx="9683" formatCode="General">
                  <c:v>7.0239999599999996E-4</c:v>
                </c:pt>
                <c:pt idx="9684" formatCode="General">
                  <c:v>7.0247999600000003E-4</c:v>
                </c:pt>
                <c:pt idx="9685" formatCode="General">
                  <c:v>7.0255999599999998E-4</c:v>
                </c:pt>
                <c:pt idx="9686" formatCode="General">
                  <c:v>7.0263999600000005E-4</c:v>
                </c:pt>
                <c:pt idx="9687" formatCode="General">
                  <c:v>7.0271999600000001E-4</c:v>
                </c:pt>
                <c:pt idx="9688" formatCode="General">
                  <c:v>7.0279999599999997E-4</c:v>
                </c:pt>
                <c:pt idx="9689" formatCode="General">
                  <c:v>7.0287999600000004E-4</c:v>
                </c:pt>
                <c:pt idx="9690" formatCode="General">
                  <c:v>7.0295999599999999E-4</c:v>
                </c:pt>
                <c:pt idx="9691" formatCode="General">
                  <c:v>7.0303999599999995E-4</c:v>
                </c:pt>
                <c:pt idx="9692" formatCode="General">
                  <c:v>7.0311999600000002E-4</c:v>
                </c:pt>
                <c:pt idx="9693" formatCode="General">
                  <c:v>7.0319999599999998E-4</c:v>
                </c:pt>
                <c:pt idx="9694" formatCode="General">
                  <c:v>7.0327999600000005E-4</c:v>
                </c:pt>
                <c:pt idx="9695" formatCode="General">
                  <c:v>7.03359996E-4</c:v>
                </c:pt>
                <c:pt idx="9696" formatCode="General">
                  <c:v>7.0343999599999996E-4</c:v>
                </c:pt>
                <c:pt idx="9697" formatCode="General">
                  <c:v>7.0351999600000003E-4</c:v>
                </c:pt>
                <c:pt idx="9698" formatCode="General">
                  <c:v>7.0359999599999999E-4</c:v>
                </c:pt>
                <c:pt idx="9699" formatCode="General">
                  <c:v>7.0367999599999995E-4</c:v>
                </c:pt>
                <c:pt idx="9700" formatCode="General">
                  <c:v>7.0375999600000001E-4</c:v>
                </c:pt>
                <c:pt idx="9701" formatCode="General">
                  <c:v>7.0383999599999997E-4</c:v>
                </c:pt>
                <c:pt idx="9702" formatCode="General">
                  <c:v>7.0391999600000004E-4</c:v>
                </c:pt>
                <c:pt idx="9703" formatCode="General">
                  <c:v>7.03999996E-4</c:v>
                </c:pt>
                <c:pt idx="9704" formatCode="General">
                  <c:v>7.0407999599999996E-4</c:v>
                </c:pt>
                <c:pt idx="9705" formatCode="General">
                  <c:v>7.0415999600000002E-4</c:v>
                </c:pt>
                <c:pt idx="9706" formatCode="General">
                  <c:v>7.0423999599999998E-4</c:v>
                </c:pt>
                <c:pt idx="9707" formatCode="General">
                  <c:v>7.0431999600000005E-4</c:v>
                </c:pt>
                <c:pt idx="9708" formatCode="General">
                  <c:v>7.0439999600000001E-4</c:v>
                </c:pt>
                <c:pt idx="9709" formatCode="General">
                  <c:v>7.0447999599999997E-4</c:v>
                </c:pt>
                <c:pt idx="9710" formatCode="General">
                  <c:v>7.0455999600000003E-4</c:v>
                </c:pt>
                <c:pt idx="9711" formatCode="General">
                  <c:v>7.0463999599999999E-4</c:v>
                </c:pt>
                <c:pt idx="9712" formatCode="General">
                  <c:v>7.0471999599999995E-4</c:v>
                </c:pt>
                <c:pt idx="9713" formatCode="General">
                  <c:v>7.0479999600000002E-4</c:v>
                </c:pt>
                <c:pt idx="9714" formatCode="General">
                  <c:v>7.0487999599999998E-4</c:v>
                </c:pt>
                <c:pt idx="9715" formatCode="General">
                  <c:v>7.0495999600000004E-4</c:v>
                </c:pt>
                <c:pt idx="9716" formatCode="General">
                  <c:v>7.05039996E-4</c:v>
                </c:pt>
                <c:pt idx="9717" formatCode="General">
                  <c:v>7.0511999599999996E-4</c:v>
                </c:pt>
                <c:pt idx="9718" formatCode="General">
                  <c:v>7.0519999600000003E-4</c:v>
                </c:pt>
                <c:pt idx="9719" formatCode="General">
                  <c:v>7.0527999599999999E-4</c:v>
                </c:pt>
                <c:pt idx="9720" formatCode="General">
                  <c:v>7.0535999600000005E-4</c:v>
                </c:pt>
                <c:pt idx="9721" formatCode="General">
                  <c:v>7.0543999600000001E-4</c:v>
                </c:pt>
                <c:pt idx="9722" formatCode="General">
                  <c:v>7.0551999599999997E-4</c:v>
                </c:pt>
                <c:pt idx="9723" formatCode="General">
                  <c:v>7.0559999600000004E-4</c:v>
                </c:pt>
                <c:pt idx="9724" formatCode="General">
                  <c:v>7.05679996E-4</c:v>
                </c:pt>
                <c:pt idx="9725" formatCode="General">
                  <c:v>7.0575999599999995E-4</c:v>
                </c:pt>
                <c:pt idx="9726" formatCode="General">
                  <c:v>7.0583999600000002E-4</c:v>
                </c:pt>
                <c:pt idx="9727" formatCode="General">
                  <c:v>7.0591999599999998E-4</c:v>
                </c:pt>
                <c:pt idx="9728" formatCode="General">
                  <c:v>7.0599999600000005E-4</c:v>
                </c:pt>
                <c:pt idx="9729" formatCode="General">
                  <c:v>7.06079996E-4</c:v>
                </c:pt>
                <c:pt idx="9730" formatCode="General">
                  <c:v>7.0615999599999996E-4</c:v>
                </c:pt>
                <c:pt idx="9731" formatCode="General">
                  <c:v>7.0623999600000003E-4</c:v>
                </c:pt>
                <c:pt idx="9732" formatCode="General">
                  <c:v>7.0631999599999999E-4</c:v>
                </c:pt>
                <c:pt idx="9733" formatCode="General">
                  <c:v>7.0639999599999995E-4</c:v>
                </c:pt>
                <c:pt idx="9734" formatCode="General">
                  <c:v>7.0647999600000001E-4</c:v>
                </c:pt>
                <c:pt idx="9735" formatCode="General">
                  <c:v>7.0655999599999997E-4</c:v>
                </c:pt>
                <c:pt idx="9736" formatCode="General">
                  <c:v>7.0663999600000004E-4</c:v>
                </c:pt>
                <c:pt idx="9737" formatCode="General">
                  <c:v>7.06719996E-4</c:v>
                </c:pt>
                <c:pt idx="9738" formatCode="General">
                  <c:v>7.0679999599999996E-4</c:v>
                </c:pt>
                <c:pt idx="9739" formatCode="General">
                  <c:v>7.0687999600000002E-4</c:v>
                </c:pt>
                <c:pt idx="9740" formatCode="General">
                  <c:v>7.0695999599999998E-4</c:v>
                </c:pt>
                <c:pt idx="9741" formatCode="General">
                  <c:v>7.0703999600000005E-4</c:v>
                </c:pt>
                <c:pt idx="9742" formatCode="General">
                  <c:v>7.0711999600000001E-4</c:v>
                </c:pt>
                <c:pt idx="9743" formatCode="General">
                  <c:v>7.0719999599999997E-4</c:v>
                </c:pt>
                <c:pt idx="9744" formatCode="General">
                  <c:v>7.0727999600000003E-4</c:v>
                </c:pt>
                <c:pt idx="9745" formatCode="General">
                  <c:v>7.0735999599999999E-4</c:v>
                </c:pt>
                <c:pt idx="9746" formatCode="General">
                  <c:v>7.0743999599999995E-4</c:v>
                </c:pt>
                <c:pt idx="9747" formatCode="General">
                  <c:v>7.0751999600000002E-4</c:v>
                </c:pt>
                <c:pt idx="9748" formatCode="General">
                  <c:v>7.0759999599999998E-4</c:v>
                </c:pt>
                <c:pt idx="9749" formatCode="General">
                  <c:v>7.0767999600000004E-4</c:v>
                </c:pt>
                <c:pt idx="9750" formatCode="General">
                  <c:v>7.07759996E-4</c:v>
                </c:pt>
                <c:pt idx="9751" formatCode="General">
                  <c:v>7.0783999599999996E-4</c:v>
                </c:pt>
                <c:pt idx="9752" formatCode="General">
                  <c:v>7.0791999600000003E-4</c:v>
                </c:pt>
                <c:pt idx="9753" formatCode="General">
                  <c:v>7.0799999599999999E-4</c:v>
                </c:pt>
                <c:pt idx="9754" formatCode="General">
                  <c:v>7.0807999600000005E-4</c:v>
                </c:pt>
                <c:pt idx="9755" formatCode="General">
                  <c:v>7.0815999600000001E-4</c:v>
                </c:pt>
                <c:pt idx="9756" formatCode="General">
                  <c:v>7.0823999599999997E-4</c:v>
                </c:pt>
                <c:pt idx="9757" formatCode="General">
                  <c:v>7.0831999600000004E-4</c:v>
                </c:pt>
                <c:pt idx="9758" formatCode="General">
                  <c:v>7.08399996E-4</c:v>
                </c:pt>
                <c:pt idx="9759" formatCode="General">
                  <c:v>7.0847999599999995E-4</c:v>
                </c:pt>
                <c:pt idx="9760" formatCode="General">
                  <c:v>7.0855999600000002E-4</c:v>
                </c:pt>
                <c:pt idx="9761" formatCode="General">
                  <c:v>7.0863999599999998E-4</c:v>
                </c:pt>
                <c:pt idx="9762" formatCode="General">
                  <c:v>7.0871999600000005E-4</c:v>
                </c:pt>
                <c:pt idx="9763" formatCode="General">
                  <c:v>7.0879999600000001E-4</c:v>
                </c:pt>
                <c:pt idx="9764" formatCode="General">
                  <c:v>7.0887999599999996E-4</c:v>
                </c:pt>
                <c:pt idx="9765" formatCode="General">
                  <c:v>7.0895999600000003E-4</c:v>
                </c:pt>
                <c:pt idx="9766" formatCode="General">
                  <c:v>7.0903999599999999E-4</c:v>
                </c:pt>
                <c:pt idx="9767" formatCode="General">
                  <c:v>7.0911999599999995E-4</c:v>
                </c:pt>
                <c:pt idx="9768" formatCode="General">
                  <c:v>7.0919999600000002E-4</c:v>
                </c:pt>
                <c:pt idx="9769" formatCode="General">
                  <c:v>7.0927999599999997E-4</c:v>
                </c:pt>
                <c:pt idx="9770" formatCode="General">
                  <c:v>7.0935999600000004E-4</c:v>
                </c:pt>
                <c:pt idx="9771" formatCode="General">
                  <c:v>7.09439996E-4</c:v>
                </c:pt>
                <c:pt idx="9772" formatCode="General">
                  <c:v>7.0951999599999996E-4</c:v>
                </c:pt>
                <c:pt idx="9773" formatCode="General">
                  <c:v>7.0959999600000003E-4</c:v>
                </c:pt>
                <c:pt idx="9774" formatCode="General">
                  <c:v>7.0967999599999998E-4</c:v>
                </c:pt>
                <c:pt idx="9775" formatCode="General">
                  <c:v>7.0975999600000005E-4</c:v>
                </c:pt>
                <c:pt idx="9776" formatCode="General">
                  <c:v>7.0983999600000001E-4</c:v>
                </c:pt>
                <c:pt idx="9777" formatCode="General">
                  <c:v>7.0991999599999997E-4</c:v>
                </c:pt>
                <c:pt idx="9778" formatCode="General">
                  <c:v>7.0999999600000004E-4</c:v>
                </c:pt>
                <c:pt idx="9779" formatCode="General">
                  <c:v>7.1007999599999999E-4</c:v>
                </c:pt>
                <c:pt idx="9780" formatCode="General">
                  <c:v>7.1015999599999995E-4</c:v>
                </c:pt>
                <c:pt idx="9781" formatCode="General">
                  <c:v>7.1023999600000002E-4</c:v>
                </c:pt>
                <c:pt idx="9782" formatCode="General">
                  <c:v>7.1031999599999998E-4</c:v>
                </c:pt>
                <c:pt idx="9783" formatCode="General">
                  <c:v>7.1039999600000004E-4</c:v>
                </c:pt>
                <c:pt idx="9784" formatCode="General">
                  <c:v>7.10479996E-4</c:v>
                </c:pt>
                <c:pt idx="9785" formatCode="General">
                  <c:v>7.1055999599999996E-4</c:v>
                </c:pt>
                <c:pt idx="9786" formatCode="General">
                  <c:v>7.1063999600000003E-4</c:v>
                </c:pt>
                <c:pt idx="9787" formatCode="General">
                  <c:v>7.1071999599999999E-4</c:v>
                </c:pt>
                <c:pt idx="9788" formatCode="General">
                  <c:v>7.1079999599999995E-4</c:v>
                </c:pt>
                <c:pt idx="9789" formatCode="General">
                  <c:v>7.1087999600000001E-4</c:v>
                </c:pt>
                <c:pt idx="9790" formatCode="General">
                  <c:v>7.1095999599999997E-4</c:v>
                </c:pt>
                <c:pt idx="9791" formatCode="General">
                  <c:v>7.1103999600000004E-4</c:v>
                </c:pt>
                <c:pt idx="9792" formatCode="General">
                  <c:v>7.11119996E-4</c:v>
                </c:pt>
                <c:pt idx="9793" formatCode="General">
                  <c:v>7.1119999599999996E-4</c:v>
                </c:pt>
                <c:pt idx="9794" formatCode="General">
                  <c:v>7.1127999600000002E-4</c:v>
                </c:pt>
                <c:pt idx="9795" formatCode="General">
                  <c:v>7.1135999599999998E-4</c:v>
                </c:pt>
                <c:pt idx="9796" formatCode="General">
                  <c:v>7.1143999600000005E-4</c:v>
                </c:pt>
                <c:pt idx="9797" formatCode="General">
                  <c:v>7.1151999600000001E-4</c:v>
                </c:pt>
                <c:pt idx="9798" formatCode="General">
                  <c:v>7.1159999599999997E-4</c:v>
                </c:pt>
                <c:pt idx="9799" formatCode="General">
                  <c:v>7.1167999600000003E-4</c:v>
                </c:pt>
                <c:pt idx="9800" formatCode="General">
                  <c:v>7.1175999599999999E-4</c:v>
                </c:pt>
                <c:pt idx="9801" formatCode="General">
                  <c:v>7.1183999599999995E-4</c:v>
                </c:pt>
                <c:pt idx="9802" formatCode="General">
                  <c:v>7.1191999600000002E-4</c:v>
                </c:pt>
                <c:pt idx="9803" formatCode="General">
                  <c:v>7.1199999599999998E-4</c:v>
                </c:pt>
                <c:pt idx="9804" formatCode="General">
                  <c:v>7.1207999600000004E-4</c:v>
                </c:pt>
                <c:pt idx="9805" formatCode="General">
                  <c:v>7.12159996E-4</c:v>
                </c:pt>
                <c:pt idx="9806" formatCode="General">
                  <c:v>7.1223999599999996E-4</c:v>
                </c:pt>
                <c:pt idx="9807" formatCode="General">
                  <c:v>7.1231999600000003E-4</c:v>
                </c:pt>
                <c:pt idx="9808" formatCode="General">
                  <c:v>7.1239999599999999E-4</c:v>
                </c:pt>
                <c:pt idx="9809" formatCode="General">
                  <c:v>7.1247999600000005E-4</c:v>
                </c:pt>
                <c:pt idx="9810" formatCode="General">
                  <c:v>7.1255999600000001E-4</c:v>
                </c:pt>
                <c:pt idx="9811" formatCode="General">
                  <c:v>7.1263999599999997E-4</c:v>
                </c:pt>
                <c:pt idx="9812" formatCode="General">
                  <c:v>7.1271999600000004E-4</c:v>
                </c:pt>
                <c:pt idx="9813" formatCode="General">
                  <c:v>7.1279999599999999E-4</c:v>
                </c:pt>
                <c:pt idx="9814" formatCode="General">
                  <c:v>7.1287999599999995E-4</c:v>
                </c:pt>
                <c:pt idx="9815" formatCode="General">
                  <c:v>7.1295999600000002E-4</c:v>
                </c:pt>
                <c:pt idx="9816" formatCode="General">
                  <c:v>7.1303999599999998E-4</c:v>
                </c:pt>
                <c:pt idx="9817" formatCode="General">
                  <c:v>7.1311999600000005E-4</c:v>
                </c:pt>
                <c:pt idx="9818" formatCode="General">
                  <c:v>7.13199996E-4</c:v>
                </c:pt>
                <c:pt idx="9819" formatCode="General">
                  <c:v>7.1327999599999996E-4</c:v>
                </c:pt>
                <c:pt idx="9820" formatCode="General">
                  <c:v>7.1335999600000003E-4</c:v>
                </c:pt>
                <c:pt idx="9821" formatCode="General">
                  <c:v>7.1343999599999999E-4</c:v>
                </c:pt>
                <c:pt idx="9822" formatCode="General">
                  <c:v>7.1351999599999995E-4</c:v>
                </c:pt>
                <c:pt idx="9823" formatCode="General">
                  <c:v>7.1359999600000001E-4</c:v>
                </c:pt>
                <c:pt idx="9824" formatCode="General">
                  <c:v>7.1367999599999997E-4</c:v>
                </c:pt>
                <c:pt idx="9825" formatCode="General">
                  <c:v>7.1375999600000004E-4</c:v>
                </c:pt>
                <c:pt idx="9826" formatCode="General">
                  <c:v>7.13839996E-4</c:v>
                </c:pt>
                <c:pt idx="9827" formatCode="General">
                  <c:v>7.1391999599999996E-4</c:v>
                </c:pt>
                <c:pt idx="9828" formatCode="General">
                  <c:v>7.1399999600000002E-4</c:v>
                </c:pt>
                <c:pt idx="9829" formatCode="General">
                  <c:v>7.1407999599999998E-4</c:v>
                </c:pt>
                <c:pt idx="9830" formatCode="General">
                  <c:v>7.1415999600000005E-4</c:v>
                </c:pt>
                <c:pt idx="9831" formatCode="General">
                  <c:v>7.1423999600000001E-4</c:v>
                </c:pt>
                <c:pt idx="9832" formatCode="General">
                  <c:v>7.1431999599999997E-4</c:v>
                </c:pt>
                <c:pt idx="9833" formatCode="General">
                  <c:v>7.1439999600000003E-4</c:v>
                </c:pt>
                <c:pt idx="9834" formatCode="General">
                  <c:v>7.1447999599999999E-4</c:v>
                </c:pt>
                <c:pt idx="9835" formatCode="General">
                  <c:v>7.1455999599999995E-4</c:v>
                </c:pt>
                <c:pt idx="9836" formatCode="General">
                  <c:v>7.1463999600000002E-4</c:v>
                </c:pt>
                <c:pt idx="9837" formatCode="General">
                  <c:v>7.1471999599999998E-4</c:v>
                </c:pt>
                <c:pt idx="9838" formatCode="General">
                  <c:v>7.1479999600000004E-4</c:v>
                </c:pt>
                <c:pt idx="9839" formatCode="General">
                  <c:v>7.14879996E-4</c:v>
                </c:pt>
                <c:pt idx="9840" formatCode="General">
                  <c:v>7.1495999599999996E-4</c:v>
                </c:pt>
                <c:pt idx="9841" formatCode="General">
                  <c:v>7.1503999600000003E-4</c:v>
                </c:pt>
                <c:pt idx="9842" formatCode="General">
                  <c:v>7.1511999599999999E-4</c:v>
                </c:pt>
                <c:pt idx="9843" formatCode="General">
                  <c:v>7.1519999600000005E-4</c:v>
                </c:pt>
                <c:pt idx="9844" formatCode="General">
                  <c:v>7.1527999600000001E-4</c:v>
                </c:pt>
                <c:pt idx="9845" formatCode="General">
                  <c:v>7.1535999599999997E-4</c:v>
                </c:pt>
                <c:pt idx="9846" formatCode="General">
                  <c:v>7.1543999600000004E-4</c:v>
                </c:pt>
                <c:pt idx="9847" formatCode="General">
                  <c:v>7.15519996E-4</c:v>
                </c:pt>
                <c:pt idx="9848" formatCode="General">
                  <c:v>7.1559999599999995E-4</c:v>
                </c:pt>
                <c:pt idx="9849" formatCode="General">
                  <c:v>7.1567999600000002E-4</c:v>
                </c:pt>
                <c:pt idx="9850" formatCode="General">
                  <c:v>7.1575999599999998E-4</c:v>
                </c:pt>
                <c:pt idx="9851" formatCode="General">
                  <c:v>7.1583999600000005E-4</c:v>
                </c:pt>
                <c:pt idx="9852" formatCode="General">
                  <c:v>7.1591999600000001E-4</c:v>
                </c:pt>
                <c:pt idx="9853" formatCode="General">
                  <c:v>7.1599999599999996E-4</c:v>
                </c:pt>
                <c:pt idx="9854" formatCode="General">
                  <c:v>7.1607999600000003E-4</c:v>
                </c:pt>
                <c:pt idx="9855" formatCode="General">
                  <c:v>7.1615999599999999E-4</c:v>
                </c:pt>
                <c:pt idx="9856" formatCode="General">
                  <c:v>7.1623999599999995E-4</c:v>
                </c:pt>
                <c:pt idx="9857" formatCode="General">
                  <c:v>7.1631999600000002E-4</c:v>
                </c:pt>
                <c:pt idx="9858" formatCode="General">
                  <c:v>7.1639999599999997E-4</c:v>
                </c:pt>
                <c:pt idx="9859" formatCode="General">
                  <c:v>7.1647999600000004E-4</c:v>
                </c:pt>
                <c:pt idx="9860" formatCode="General">
                  <c:v>7.16559996E-4</c:v>
                </c:pt>
                <c:pt idx="9861" formatCode="General">
                  <c:v>7.1663999599999996E-4</c:v>
                </c:pt>
                <c:pt idx="9862" formatCode="General">
                  <c:v>7.1671999600000002E-4</c:v>
                </c:pt>
                <c:pt idx="9863" formatCode="General">
                  <c:v>7.1679999599999998E-4</c:v>
                </c:pt>
                <c:pt idx="9864" formatCode="General">
                  <c:v>7.1687999600000005E-4</c:v>
                </c:pt>
                <c:pt idx="9865" formatCode="General">
                  <c:v>7.1695999600000001E-4</c:v>
                </c:pt>
                <c:pt idx="9866" formatCode="General">
                  <c:v>7.1703999599999997E-4</c:v>
                </c:pt>
                <c:pt idx="9867" formatCode="General">
                  <c:v>7.1711999600000003E-4</c:v>
                </c:pt>
                <c:pt idx="9868" formatCode="General">
                  <c:v>7.1719999599999999E-4</c:v>
                </c:pt>
                <c:pt idx="9869" formatCode="General">
                  <c:v>7.1727999599999995E-4</c:v>
                </c:pt>
                <c:pt idx="9870" formatCode="General">
                  <c:v>7.1735999600000002E-4</c:v>
                </c:pt>
                <c:pt idx="9871" formatCode="General">
                  <c:v>7.1743999599999998E-4</c:v>
                </c:pt>
                <c:pt idx="9872" formatCode="General">
                  <c:v>7.1751999600000004E-4</c:v>
                </c:pt>
                <c:pt idx="9873" formatCode="General">
                  <c:v>7.17599996E-4</c:v>
                </c:pt>
                <c:pt idx="9874" formatCode="General">
                  <c:v>7.1767999599999996E-4</c:v>
                </c:pt>
                <c:pt idx="9875" formatCode="General">
                  <c:v>7.1775999600000003E-4</c:v>
                </c:pt>
                <c:pt idx="9876" formatCode="General">
                  <c:v>7.1783999599999999E-4</c:v>
                </c:pt>
                <c:pt idx="9877" formatCode="General">
                  <c:v>7.1791999600000005E-4</c:v>
                </c:pt>
                <c:pt idx="9878" formatCode="General">
                  <c:v>7.1799999600000001E-4</c:v>
                </c:pt>
                <c:pt idx="9879" formatCode="General">
                  <c:v>7.1807999599999997E-4</c:v>
                </c:pt>
                <c:pt idx="9880" formatCode="General">
                  <c:v>7.1815999600000004E-4</c:v>
                </c:pt>
                <c:pt idx="9881" formatCode="General">
                  <c:v>7.18239996E-4</c:v>
                </c:pt>
                <c:pt idx="9882" formatCode="General">
                  <c:v>7.1831999599999996E-4</c:v>
                </c:pt>
                <c:pt idx="9883" formatCode="General">
                  <c:v>7.1839999600000002E-4</c:v>
                </c:pt>
                <c:pt idx="9884" formatCode="General">
                  <c:v>7.1847999599999998E-4</c:v>
                </c:pt>
                <c:pt idx="9885" formatCode="General">
                  <c:v>7.1855999600000005E-4</c:v>
                </c:pt>
                <c:pt idx="9886" formatCode="General">
                  <c:v>7.1863999600000001E-4</c:v>
                </c:pt>
                <c:pt idx="9887" formatCode="General">
                  <c:v>7.1871999599999997E-4</c:v>
                </c:pt>
                <c:pt idx="9888" formatCode="General">
                  <c:v>7.1879999600000003E-4</c:v>
                </c:pt>
                <c:pt idx="9889" formatCode="General">
                  <c:v>7.1887999599999999E-4</c:v>
                </c:pt>
                <c:pt idx="9890" formatCode="General">
                  <c:v>7.1895999599999995E-4</c:v>
                </c:pt>
                <c:pt idx="9891" formatCode="General">
                  <c:v>7.1903999600000002E-4</c:v>
                </c:pt>
                <c:pt idx="9892" formatCode="General">
                  <c:v>7.1911999599999997E-4</c:v>
                </c:pt>
                <c:pt idx="9893" formatCode="General">
                  <c:v>7.1919999600000004E-4</c:v>
                </c:pt>
                <c:pt idx="9894" formatCode="General">
                  <c:v>7.19279996E-4</c:v>
                </c:pt>
                <c:pt idx="9895" formatCode="General">
                  <c:v>7.1935999599999996E-4</c:v>
                </c:pt>
                <c:pt idx="9896" formatCode="General">
                  <c:v>7.1943999600000003E-4</c:v>
                </c:pt>
                <c:pt idx="9897" formatCode="General">
                  <c:v>7.1951999599999998E-4</c:v>
                </c:pt>
                <c:pt idx="9898" formatCode="General">
                  <c:v>7.1959999600000005E-4</c:v>
                </c:pt>
                <c:pt idx="9899" formatCode="General">
                  <c:v>7.1967999600000001E-4</c:v>
                </c:pt>
                <c:pt idx="9900" formatCode="General">
                  <c:v>7.1975999599999997E-4</c:v>
                </c:pt>
                <c:pt idx="9901" formatCode="General">
                  <c:v>7.1983999600000004E-4</c:v>
                </c:pt>
                <c:pt idx="9902" formatCode="General">
                  <c:v>7.1991999599999999E-4</c:v>
                </c:pt>
                <c:pt idx="9903" formatCode="General">
                  <c:v>7.1999999599999995E-4</c:v>
                </c:pt>
                <c:pt idx="9904" formatCode="General">
                  <c:v>7.2007999600000002E-4</c:v>
                </c:pt>
                <c:pt idx="9905" formatCode="General">
                  <c:v>7.2015999599999998E-4</c:v>
                </c:pt>
                <c:pt idx="9906" formatCode="General">
                  <c:v>7.2023999600000005E-4</c:v>
                </c:pt>
                <c:pt idx="9907" formatCode="General">
                  <c:v>7.20319996E-4</c:v>
                </c:pt>
                <c:pt idx="9908" formatCode="General">
                  <c:v>7.2039999599999996E-4</c:v>
                </c:pt>
                <c:pt idx="9909" formatCode="General">
                  <c:v>7.2047999600000003E-4</c:v>
                </c:pt>
                <c:pt idx="9910" formatCode="General">
                  <c:v>7.2055999599999999E-4</c:v>
                </c:pt>
                <c:pt idx="9911" formatCode="General">
                  <c:v>7.2063999599999995E-4</c:v>
                </c:pt>
                <c:pt idx="9912" formatCode="General">
                  <c:v>7.2071999600000001E-4</c:v>
                </c:pt>
                <c:pt idx="9913" formatCode="General">
                  <c:v>7.2079999599999997E-4</c:v>
                </c:pt>
                <c:pt idx="9914" formatCode="General">
                  <c:v>7.2087999600000004E-4</c:v>
                </c:pt>
                <c:pt idx="9915" formatCode="General">
                  <c:v>7.20959996E-4</c:v>
                </c:pt>
                <c:pt idx="9916" formatCode="General">
                  <c:v>7.2103999599999996E-4</c:v>
                </c:pt>
                <c:pt idx="9917" formatCode="General">
                  <c:v>7.2111999600000002E-4</c:v>
                </c:pt>
                <c:pt idx="9918" formatCode="General">
                  <c:v>7.2119999599999998E-4</c:v>
                </c:pt>
                <c:pt idx="9919" formatCode="General">
                  <c:v>7.2127999600000005E-4</c:v>
                </c:pt>
                <c:pt idx="9920" formatCode="General">
                  <c:v>7.2135999600000001E-4</c:v>
                </c:pt>
                <c:pt idx="9921" formatCode="General">
                  <c:v>7.2143999599999997E-4</c:v>
                </c:pt>
                <c:pt idx="9922" formatCode="General">
                  <c:v>7.2151999600000003E-4</c:v>
                </c:pt>
                <c:pt idx="9923" formatCode="General">
                  <c:v>7.2159999599999999E-4</c:v>
                </c:pt>
                <c:pt idx="9924" formatCode="General">
                  <c:v>7.2167999599999995E-4</c:v>
                </c:pt>
                <c:pt idx="9925" formatCode="General">
                  <c:v>7.2175999600000002E-4</c:v>
                </c:pt>
                <c:pt idx="9926" formatCode="General">
                  <c:v>7.2183999599999998E-4</c:v>
                </c:pt>
                <c:pt idx="9927" formatCode="General">
                  <c:v>7.2191999600000004E-4</c:v>
                </c:pt>
                <c:pt idx="9928" formatCode="General">
                  <c:v>7.21999996E-4</c:v>
                </c:pt>
                <c:pt idx="9929" formatCode="General">
                  <c:v>7.2207999599999996E-4</c:v>
                </c:pt>
                <c:pt idx="9930" formatCode="General">
                  <c:v>7.2215999600000003E-4</c:v>
                </c:pt>
                <c:pt idx="9931" formatCode="General">
                  <c:v>7.2223999599999999E-4</c:v>
                </c:pt>
                <c:pt idx="9932" formatCode="General">
                  <c:v>7.2231999600000005E-4</c:v>
                </c:pt>
                <c:pt idx="9933" formatCode="General">
                  <c:v>7.2239999600000001E-4</c:v>
                </c:pt>
                <c:pt idx="9934" formatCode="General">
                  <c:v>7.2247999599999997E-4</c:v>
                </c:pt>
                <c:pt idx="9935" formatCode="General">
                  <c:v>7.2255999600000004E-4</c:v>
                </c:pt>
                <c:pt idx="9936" formatCode="General">
                  <c:v>7.22639996E-4</c:v>
                </c:pt>
                <c:pt idx="9937" formatCode="General">
                  <c:v>7.2271999599999995E-4</c:v>
                </c:pt>
                <c:pt idx="9938" formatCode="General">
                  <c:v>7.2279999600000002E-4</c:v>
                </c:pt>
                <c:pt idx="9939" formatCode="General">
                  <c:v>7.2287999599999998E-4</c:v>
                </c:pt>
                <c:pt idx="9940" formatCode="General">
                  <c:v>7.2295999600000005E-4</c:v>
                </c:pt>
                <c:pt idx="9941" formatCode="General">
                  <c:v>7.2303999600000001E-4</c:v>
                </c:pt>
                <c:pt idx="9942" formatCode="General">
                  <c:v>7.2311999599999996E-4</c:v>
                </c:pt>
                <c:pt idx="9943" formatCode="General">
                  <c:v>7.2319999600000003E-4</c:v>
                </c:pt>
                <c:pt idx="9944" formatCode="General">
                  <c:v>7.2327999599999999E-4</c:v>
                </c:pt>
                <c:pt idx="9945" formatCode="General">
                  <c:v>7.2335999599999995E-4</c:v>
                </c:pt>
                <c:pt idx="9946" formatCode="General">
                  <c:v>7.2343999600000001E-4</c:v>
                </c:pt>
                <c:pt idx="9947" formatCode="General">
                  <c:v>7.2351999599999997E-4</c:v>
                </c:pt>
                <c:pt idx="9948" formatCode="General">
                  <c:v>7.2359999600000004E-4</c:v>
                </c:pt>
                <c:pt idx="9949" formatCode="General">
                  <c:v>7.23679996E-4</c:v>
                </c:pt>
                <c:pt idx="9950" formatCode="General">
                  <c:v>7.2375999599999996E-4</c:v>
                </c:pt>
                <c:pt idx="9951" formatCode="General">
                  <c:v>7.2383999600000002E-4</c:v>
                </c:pt>
                <c:pt idx="9952" formatCode="General">
                  <c:v>7.2391999599999998E-4</c:v>
                </c:pt>
                <c:pt idx="9953" formatCode="General">
                  <c:v>7.2399999600000005E-4</c:v>
                </c:pt>
                <c:pt idx="9954" formatCode="General">
                  <c:v>7.2407999600000001E-4</c:v>
                </c:pt>
                <c:pt idx="9955" formatCode="General">
                  <c:v>7.2415999599999997E-4</c:v>
                </c:pt>
                <c:pt idx="9956" formatCode="General">
                  <c:v>7.2423999600000003E-4</c:v>
                </c:pt>
                <c:pt idx="9957" formatCode="General">
                  <c:v>7.2431999599999999E-4</c:v>
                </c:pt>
                <c:pt idx="9958" formatCode="General">
                  <c:v>7.2439999599999995E-4</c:v>
                </c:pt>
                <c:pt idx="9959" formatCode="General">
                  <c:v>7.2447999600000002E-4</c:v>
                </c:pt>
                <c:pt idx="9960" formatCode="General">
                  <c:v>7.2455999599999998E-4</c:v>
                </c:pt>
                <c:pt idx="9961" formatCode="General">
                  <c:v>7.2463999600000004E-4</c:v>
                </c:pt>
                <c:pt idx="9962" formatCode="General">
                  <c:v>7.24719996E-4</c:v>
                </c:pt>
                <c:pt idx="9963" formatCode="General">
                  <c:v>7.2479999599999996E-4</c:v>
                </c:pt>
                <c:pt idx="9964" formatCode="General">
                  <c:v>7.2487999600000003E-4</c:v>
                </c:pt>
                <c:pt idx="9965" formatCode="General">
                  <c:v>7.2495999599999999E-4</c:v>
                </c:pt>
                <c:pt idx="9966" formatCode="General">
                  <c:v>7.2503999600000005E-4</c:v>
                </c:pt>
                <c:pt idx="9967" formatCode="General">
                  <c:v>7.2511999600000001E-4</c:v>
                </c:pt>
                <c:pt idx="9968" formatCode="General">
                  <c:v>7.2519999599999997E-4</c:v>
                </c:pt>
                <c:pt idx="9969" formatCode="General">
                  <c:v>7.2527999600000004E-4</c:v>
                </c:pt>
                <c:pt idx="9970" formatCode="General">
                  <c:v>7.25359996E-4</c:v>
                </c:pt>
                <c:pt idx="9971" formatCode="General">
                  <c:v>7.2543999599999996E-4</c:v>
                </c:pt>
                <c:pt idx="9972" formatCode="General">
                  <c:v>7.2551999600000002E-4</c:v>
                </c:pt>
                <c:pt idx="9973" formatCode="General">
                  <c:v>7.2559999599999998E-4</c:v>
                </c:pt>
                <c:pt idx="9974" formatCode="General">
                  <c:v>7.2567999600000005E-4</c:v>
                </c:pt>
                <c:pt idx="9975" formatCode="General">
                  <c:v>7.2575999600000001E-4</c:v>
                </c:pt>
                <c:pt idx="9976" formatCode="General">
                  <c:v>7.2583999599999996E-4</c:v>
                </c:pt>
                <c:pt idx="9977" formatCode="General">
                  <c:v>7.2591999600000003E-4</c:v>
                </c:pt>
                <c:pt idx="9978" formatCode="General">
                  <c:v>7.2599999599999999E-4</c:v>
                </c:pt>
                <c:pt idx="9979" formatCode="General">
                  <c:v>7.2607999599999995E-4</c:v>
                </c:pt>
                <c:pt idx="9980" formatCode="General">
                  <c:v>7.2615999600000002E-4</c:v>
                </c:pt>
                <c:pt idx="9981" formatCode="General">
                  <c:v>7.2623999599999997E-4</c:v>
                </c:pt>
                <c:pt idx="9982" formatCode="General">
                  <c:v>7.2631999600000004E-4</c:v>
                </c:pt>
                <c:pt idx="9983" formatCode="General">
                  <c:v>7.26399996E-4</c:v>
                </c:pt>
                <c:pt idx="9984" formatCode="General">
                  <c:v>7.2647999599999996E-4</c:v>
                </c:pt>
                <c:pt idx="9985" formatCode="General">
                  <c:v>7.2655999600000003E-4</c:v>
                </c:pt>
                <c:pt idx="9986" formatCode="General">
                  <c:v>7.2663999599999998E-4</c:v>
                </c:pt>
                <c:pt idx="9987" formatCode="General">
                  <c:v>7.2671999600000005E-4</c:v>
                </c:pt>
                <c:pt idx="9988" formatCode="General">
                  <c:v>7.2679999600000001E-4</c:v>
                </c:pt>
                <c:pt idx="9989" formatCode="General">
                  <c:v>7.2687999599999997E-4</c:v>
                </c:pt>
                <c:pt idx="9990" formatCode="General">
                  <c:v>7.2695999600000004E-4</c:v>
                </c:pt>
                <c:pt idx="9991" formatCode="General">
                  <c:v>7.2703999599999999E-4</c:v>
                </c:pt>
                <c:pt idx="9992" formatCode="General">
                  <c:v>7.2711999599999995E-4</c:v>
                </c:pt>
                <c:pt idx="9993" formatCode="General">
                  <c:v>7.2719999600000002E-4</c:v>
                </c:pt>
                <c:pt idx="9994" formatCode="General">
                  <c:v>7.2727999599999998E-4</c:v>
                </c:pt>
                <c:pt idx="9995" formatCode="General">
                  <c:v>7.2735999600000005E-4</c:v>
                </c:pt>
                <c:pt idx="9996" formatCode="General">
                  <c:v>7.27439996E-4</c:v>
                </c:pt>
                <c:pt idx="9997" formatCode="General">
                  <c:v>7.2751999599999996E-4</c:v>
                </c:pt>
                <c:pt idx="9998" formatCode="General">
                  <c:v>7.2759999600000003E-4</c:v>
                </c:pt>
                <c:pt idx="9999" formatCode="General">
                  <c:v>7.2767999599999999E-4</c:v>
                </c:pt>
                <c:pt idx="10000" formatCode="General">
                  <c:v>7.2775999599999995E-4</c:v>
                </c:pt>
                <c:pt idx="10001" formatCode="General">
                  <c:v>7.2783999600000001E-4</c:v>
                </c:pt>
                <c:pt idx="10002" formatCode="General">
                  <c:v>7.2791999599999997E-4</c:v>
                </c:pt>
                <c:pt idx="10003" formatCode="General">
                  <c:v>7.2799999600000004E-4</c:v>
                </c:pt>
                <c:pt idx="10004" formatCode="General">
                  <c:v>7.28079996E-4</c:v>
                </c:pt>
                <c:pt idx="10005" formatCode="General">
                  <c:v>7.2815999599999996E-4</c:v>
                </c:pt>
                <c:pt idx="10006" formatCode="General">
                  <c:v>7.2823999600000002E-4</c:v>
                </c:pt>
                <c:pt idx="10007" formatCode="General">
                  <c:v>7.2831999599999998E-4</c:v>
                </c:pt>
                <c:pt idx="10008" formatCode="General">
                  <c:v>7.2839999600000005E-4</c:v>
                </c:pt>
                <c:pt idx="10009" formatCode="General">
                  <c:v>7.2847999600000001E-4</c:v>
                </c:pt>
                <c:pt idx="10010" formatCode="General">
                  <c:v>7.2855999599999997E-4</c:v>
                </c:pt>
                <c:pt idx="10011" formatCode="General">
                  <c:v>7.2863999600000003E-4</c:v>
                </c:pt>
                <c:pt idx="10012" formatCode="General">
                  <c:v>7.2871999599999999E-4</c:v>
                </c:pt>
                <c:pt idx="10013" formatCode="General">
                  <c:v>7.2879999599999995E-4</c:v>
                </c:pt>
                <c:pt idx="10014" formatCode="General">
                  <c:v>7.2887999600000002E-4</c:v>
                </c:pt>
                <c:pt idx="10015" formatCode="General">
                  <c:v>7.2895999599999998E-4</c:v>
                </c:pt>
                <c:pt idx="10016" formatCode="General">
                  <c:v>7.2903999600000004E-4</c:v>
                </c:pt>
                <c:pt idx="10017" formatCode="General">
                  <c:v>7.29119996E-4</c:v>
                </c:pt>
                <c:pt idx="10018" formatCode="General">
                  <c:v>7.2919999599999996E-4</c:v>
                </c:pt>
                <c:pt idx="10019" formatCode="General">
                  <c:v>7.2927999600000003E-4</c:v>
                </c:pt>
                <c:pt idx="10020" formatCode="General">
                  <c:v>7.2935999599999999E-4</c:v>
                </c:pt>
                <c:pt idx="10021" formatCode="General">
                  <c:v>7.2943999600000005E-4</c:v>
                </c:pt>
                <c:pt idx="10022" formatCode="General">
                  <c:v>7.2951999600000001E-4</c:v>
                </c:pt>
                <c:pt idx="10023" formatCode="General">
                  <c:v>7.2959999599999997E-4</c:v>
                </c:pt>
                <c:pt idx="10024" formatCode="General">
                  <c:v>7.2967999600000004E-4</c:v>
                </c:pt>
                <c:pt idx="10025" formatCode="General">
                  <c:v>7.2975999599999999E-4</c:v>
                </c:pt>
                <c:pt idx="10026" formatCode="General">
                  <c:v>7.2983999599999995E-4</c:v>
                </c:pt>
                <c:pt idx="10027" formatCode="General">
                  <c:v>7.2991999600000002E-4</c:v>
                </c:pt>
                <c:pt idx="10028" formatCode="General">
                  <c:v>7.2999999599999998E-4</c:v>
                </c:pt>
                <c:pt idx="10029" formatCode="General">
                  <c:v>7.3007999600000005E-4</c:v>
                </c:pt>
                <c:pt idx="10030" formatCode="General">
                  <c:v>7.30159996E-4</c:v>
                </c:pt>
                <c:pt idx="10031" formatCode="General">
                  <c:v>7.3023999599999996E-4</c:v>
                </c:pt>
                <c:pt idx="10032" formatCode="General">
                  <c:v>7.3031999600000003E-4</c:v>
                </c:pt>
                <c:pt idx="10033" formatCode="General">
                  <c:v>7.3039999599999999E-4</c:v>
                </c:pt>
                <c:pt idx="10034" formatCode="General">
                  <c:v>7.3047999599999995E-4</c:v>
                </c:pt>
                <c:pt idx="10035" formatCode="General">
                  <c:v>7.3055999600000001E-4</c:v>
                </c:pt>
                <c:pt idx="10036" formatCode="General">
                  <c:v>7.3063999599999997E-4</c:v>
                </c:pt>
                <c:pt idx="10037" formatCode="General">
                  <c:v>7.3071999600000004E-4</c:v>
                </c:pt>
                <c:pt idx="10038" formatCode="General">
                  <c:v>7.30799996E-4</c:v>
                </c:pt>
                <c:pt idx="10039" formatCode="General">
                  <c:v>7.3087999599999996E-4</c:v>
                </c:pt>
                <c:pt idx="10040" formatCode="General">
                  <c:v>7.3095999600000002E-4</c:v>
                </c:pt>
                <c:pt idx="10041" formatCode="General">
                  <c:v>7.3103999599999998E-4</c:v>
                </c:pt>
                <c:pt idx="10042" formatCode="General">
                  <c:v>7.3111999600000005E-4</c:v>
                </c:pt>
                <c:pt idx="10043" formatCode="General">
                  <c:v>7.3119999600000001E-4</c:v>
                </c:pt>
                <c:pt idx="10044" formatCode="General">
                  <c:v>7.3127999599999997E-4</c:v>
                </c:pt>
                <c:pt idx="10045" formatCode="General">
                  <c:v>7.3135999600000003E-4</c:v>
                </c:pt>
                <c:pt idx="10046" formatCode="General">
                  <c:v>7.3143999599999999E-4</c:v>
                </c:pt>
                <c:pt idx="10047" formatCode="General">
                  <c:v>7.3151999599999995E-4</c:v>
                </c:pt>
                <c:pt idx="10048" formatCode="General">
                  <c:v>7.3159999600000002E-4</c:v>
                </c:pt>
                <c:pt idx="10049" formatCode="General">
                  <c:v>7.3167999599999998E-4</c:v>
                </c:pt>
                <c:pt idx="10050" formatCode="General">
                  <c:v>7.3175999600000004E-4</c:v>
                </c:pt>
                <c:pt idx="10051" formatCode="General">
                  <c:v>7.31839996E-4</c:v>
                </c:pt>
                <c:pt idx="10052" formatCode="General">
                  <c:v>7.3191999599999996E-4</c:v>
                </c:pt>
                <c:pt idx="10053" formatCode="General">
                  <c:v>7.3199999600000003E-4</c:v>
                </c:pt>
                <c:pt idx="10054" formatCode="General">
                  <c:v>7.3207999599999999E-4</c:v>
                </c:pt>
                <c:pt idx="10055" formatCode="General">
                  <c:v>7.3215999600000005E-4</c:v>
                </c:pt>
                <c:pt idx="10056" formatCode="General">
                  <c:v>7.3223999600000001E-4</c:v>
                </c:pt>
                <c:pt idx="10057" formatCode="General">
                  <c:v>7.3231999599999997E-4</c:v>
                </c:pt>
                <c:pt idx="10058" formatCode="General">
                  <c:v>7.3239999600000004E-4</c:v>
                </c:pt>
                <c:pt idx="10059" formatCode="General">
                  <c:v>7.32479996E-4</c:v>
                </c:pt>
                <c:pt idx="10060" formatCode="General">
                  <c:v>7.3255999599999995E-4</c:v>
                </c:pt>
                <c:pt idx="10061" formatCode="General">
                  <c:v>7.3263999600000002E-4</c:v>
                </c:pt>
                <c:pt idx="10062" formatCode="General">
                  <c:v>7.3271999599999998E-4</c:v>
                </c:pt>
                <c:pt idx="10063" formatCode="General">
                  <c:v>7.3279999600000005E-4</c:v>
                </c:pt>
                <c:pt idx="10064" formatCode="General">
                  <c:v>7.3287999600000001E-4</c:v>
                </c:pt>
                <c:pt idx="10065" formatCode="General">
                  <c:v>7.3295999599999996E-4</c:v>
                </c:pt>
                <c:pt idx="10066" formatCode="General">
                  <c:v>7.3303999600000003E-4</c:v>
                </c:pt>
                <c:pt idx="10067" formatCode="General">
                  <c:v>7.3311999599999999E-4</c:v>
                </c:pt>
                <c:pt idx="10068" formatCode="General">
                  <c:v>7.3319999599999995E-4</c:v>
                </c:pt>
                <c:pt idx="10069" formatCode="General">
                  <c:v>7.3327999600000002E-4</c:v>
                </c:pt>
                <c:pt idx="10070" formatCode="General">
                  <c:v>7.3335999599999997E-4</c:v>
                </c:pt>
                <c:pt idx="10071" formatCode="General">
                  <c:v>7.3343999600000004E-4</c:v>
                </c:pt>
                <c:pt idx="10072" formatCode="General">
                  <c:v>7.33519996E-4</c:v>
                </c:pt>
                <c:pt idx="10073" formatCode="General">
                  <c:v>7.3359999599999996E-4</c:v>
                </c:pt>
                <c:pt idx="10074" formatCode="General">
                  <c:v>7.3367999600000003E-4</c:v>
                </c:pt>
                <c:pt idx="10075" formatCode="General">
                  <c:v>7.3375999599999998E-4</c:v>
                </c:pt>
                <c:pt idx="10076" formatCode="General">
                  <c:v>7.3383999600000005E-4</c:v>
                </c:pt>
                <c:pt idx="10077" formatCode="General">
                  <c:v>7.3391999600000001E-4</c:v>
                </c:pt>
                <c:pt idx="10078" formatCode="General">
                  <c:v>7.3399999599999997E-4</c:v>
                </c:pt>
                <c:pt idx="10079" formatCode="General">
                  <c:v>7.3407999600000003E-4</c:v>
                </c:pt>
                <c:pt idx="10080" formatCode="General">
                  <c:v>7.3415999599999999E-4</c:v>
                </c:pt>
                <c:pt idx="10081" formatCode="General">
                  <c:v>7.3423999599999995E-4</c:v>
                </c:pt>
                <c:pt idx="10082" formatCode="General">
                  <c:v>7.3431999600000002E-4</c:v>
                </c:pt>
                <c:pt idx="10083" formatCode="General">
                  <c:v>7.3439999599999998E-4</c:v>
                </c:pt>
                <c:pt idx="10084" formatCode="General">
                  <c:v>7.3447999600000004E-4</c:v>
                </c:pt>
                <c:pt idx="10085" formatCode="General">
                  <c:v>7.34559996E-4</c:v>
                </c:pt>
                <c:pt idx="10086" formatCode="General">
                  <c:v>7.3463999599999996E-4</c:v>
                </c:pt>
                <c:pt idx="10087" formatCode="General">
                  <c:v>7.3471999600000003E-4</c:v>
                </c:pt>
                <c:pt idx="10088" formatCode="General">
                  <c:v>7.3479999599999999E-4</c:v>
                </c:pt>
                <c:pt idx="10089" formatCode="General">
                  <c:v>7.3487999599999995E-4</c:v>
                </c:pt>
                <c:pt idx="10090" formatCode="General">
                  <c:v>7.3495999600000001E-4</c:v>
                </c:pt>
                <c:pt idx="10091" formatCode="General">
                  <c:v>7.3503999599999997E-4</c:v>
                </c:pt>
                <c:pt idx="10092" formatCode="General">
                  <c:v>7.3511999600000004E-4</c:v>
                </c:pt>
                <c:pt idx="10093" formatCode="General">
                  <c:v>7.35199996E-4</c:v>
                </c:pt>
                <c:pt idx="10094" formatCode="General">
                  <c:v>7.3527999599999996E-4</c:v>
                </c:pt>
                <c:pt idx="10095" formatCode="General">
                  <c:v>7.3535999600000002E-4</c:v>
                </c:pt>
                <c:pt idx="10096" formatCode="General">
                  <c:v>7.3543999599999998E-4</c:v>
                </c:pt>
                <c:pt idx="10097" formatCode="General">
                  <c:v>7.3551999600000005E-4</c:v>
                </c:pt>
                <c:pt idx="10098" formatCode="General">
                  <c:v>7.3559999600000001E-4</c:v>
                </c:pt>
                <c:pt idx="10099" formatCode="General">
                  <c:v>7.3567999599999997E-4</c:v>
                </c:pt>
                <c:pt idx="10100" formatCode="General">
                  <c:v>7.3575999600000003E-4</c:v>
                </c:pt>
                <c:pt idx="10101" formatCode="General">
                  <c:v>7.3583999599999999E-4</c:v>
                </c:pt>
                <c:pt idx="10102" formatCode="General">
                  <c:v>7.3591999599999995E-4</c:v>
                </c:pt>
                <c:pt idx="10103" formatCode="General">
                  <c:v>7.3599999600000002E-4</c:v>
                </c:pt>
                <c:pt idx="10104" formatCode="General">
                  <c:v>7.3607999599999998E-4</c:v>
                </c:pt>
                <c:pt idx="10105" formatCode="General">
                  <c:v>7.3615999600000004E-4</c:v>
                </c:pt>
                <c:pt idx="10106" formatCode="General">
                  <c:v>7.36239996E-4</c:v>
                </c:pt>
                <c:pt idx="10107" formatCode="General">
                  <c:v>7.3631999599999996E-4</c:v>
                </c:pt>
                <c:pt idx="10108" formatCode="General">
                  <c:v>7.3639999600000003E-4</c:v>
                </c:pt>
                <c:pt idx="10109" formatCode="General">
                  <c:v>7.3647999599999998E-4</c:v>
                </c:pt>
                <c:pt idx="10110" formatCode="General">
                  <c:v>7.3655999600000005E-4</c:v>
                </c:pt>
                <c:pt idx="10111" formatCode="General">
                  <c:v>7.3663999600000001E-4</c:v>
                </c:pt>
                <c:pt idx="10112" formatCode="General">
                  <c:v>7.3671999599999997E-4</c:v>
                </c:pt>
                <c:pt idx="10113" formatCode="General">
                  <c:v>7.3679999600000004E-4</c:v>
                </c:pt>
                <c:pt idx="10114" formatCode="General">
                  <c:v>7.3687999599999999E-4</c:v>
                </c:pt>
                <c:pt idx="10115" formatCode="General">
                  <c:v>7.3695999599999995E-4</c:v>
                </c:pt>
                <c:pt idx="10116" formatCode="General">
                  <c:v>7.3703999600000002E-4</c:v>
                </c:pt>
                <c:pt idx="10117" formatCode="General">
                  <c:v>7.3711999599999998E-4</c:v>
                </c:pt>
                <c:pt idx="10118" formatCode="General">
                  <c:v>7.3719999600000005E-4</c:v>
                </c:pt>
                <c:pt idx="10119" formatCode="General">
                  <c:v>7.37279996E-4</c:v>
                </c:pt>
                <c:pt idx="10120" formatCode="General">
                  <c:v>7.3735999599999996E-4</c:v>
                </c:pt>
                <c:pt idx="10121" formatCode="General">
                  <c:v>7.3743999600000003E-4</c:v>
                </c:pt>
                <c:pt idx="10122" formatCode="General">
                  <c:v>7.3751999599999999E-4</c:v>
                </c:pt>
                <c:pt idx="10123" formatCode="General">
                  <c:v>7.3759999599999995E-4</c:v>
                </c:pt>
                <c:pt idx="10124" formatCode="General">
                  <c:v>7.3767999600000001E-4</c:v>
                </c:pt>
                <c:pt idx="10125" formatCode="General">
                  <c:v>7.3775999599999997E-4</c:v>
                </c:pt>
                <c:pt idx="10126" formatCode="General">
                  <c:v>7.3783999600000004E-4</c:v>
                </c:pt>
                <c:pt idx="10127" formatCode="General">
                  <c:v>7.37919996E-4</c:v>
                </c:pt>
                <c:pt idx="10128" formatCode="General">
                  <c:v>7.3799999599999996E-4</c:v>
                </c:pt>
                <c:pt idx="10129" formatCode="General">
                  <c:v>7.3807999600000002E-4</c:v>
                </c:pt>
                <c:pt idx="10130" formatCode="General">
                  <c:v>7.3815999599999998E-4</c:v>
                </c:pt>
                <c:pt idx="10131" formatCode="General">
                  <c:v>7.3823999600000005E-4</c:v>
                </c:pt>
                <c:pt idx="10132" formatCode="General">
                  <c:v>7.3831999600000001E-4</c:v>
                </c:pt>
                <c:pt idx="10133" formatCode="General">
                  <c:v>7.3839999599999997E-4</c:v>
                </c:pt>
                <c:pt idx="10134" formatCode="General">
                  <c:v>7.3847999600000003E-4</c:v>
                </c:pt>
                <c:pt idx="10135" formatCode="General">
                  <c:v>7.3855999599999999E-4</c:v>
                </c:pt>
                <c:pt idx="10136" formatCode="General">
                  <c:v>7.3863999599999995E-4</c:v>
                </c:pt>
                <c:pt idx="10137" formatCode="General">
                  <c:v>7.3871999600000002E-4</c:v>
                </c:pt>
                <c:pt idx="10138" formatCode="General">
                  <c:v>7.3879999599999998E-4</c:v>
                </c:pt>
                <c:pt idx="10139" formatCode="General">
                  <c:v>7.3887999600000004E-4</c:v>
                </c:pt>
                <c:pt idx="10140" formatCode="General">
                  <c:v>7.38959996E-4</c:v>
                </c:pt>
                <c:pt idx="10141" formatCode="General">
                  <c:v>7.3903999599999996E-4</c:v>
                </c:pt>
                <c:pt idx="10142" formatCode="General">
                  <c:v>7.3911999600000003E-4</c:v>
                </c:pt>
                <c:pt idx="10143" formatCode="General">
                  <c:v>7.3919999599999999E-4</c:v>
                </c:pt>
                <c:pt idx="10144" formatCode="General">
                  <c:v>7.3927999600000005E-4</c:v>
                </c:pt>
                <c:pt idx="10145" formatCode="General">
                  <c:v>7.3935999600000001E-4</c:v>
                </c:pt>
                <c:pt idx="10146" formatCode="General">
                  <c:v>7.3943999599999997E-4</c:v>
                </c:pt>
                <c:pt idx="10147" formatCode="General">
                  <c:v>7.3951999600000004E-4</c:v>
                </c:pt>
                <c:pt idx="10148" formatCode="General">
                  <c:v>7.39599996E-4</c:v>
                </c:pt>
                <c:pt idx="10149" formatCode="General">
                  <c:v>7.3967999599999995E-4</c:v>
                </c:pt>
                <c:pt idx="10150" formatCode="General">
                  <c:v>7.3975999600000002E-4</c:v>
                </c:pt>
                <c:pt idx="10151" formatCode="General">
                  <c:v>7.3983999599999998E-4</c:v>
                </c:pt>
                <c:pt idx="10152" formatCode="General">
                  <c:v>7.3991999600000005E-4</c:v>
                </c:pt>
                <c:pt idx="10153" formatCode="General">
                  <c:v>7.3999999600000001E-4</c:v>
                </c:pt>
                <c:pt idx="10154" formatCode="General">
                  <c:v>7.4007999599999996E-4</c:v>
                </c:pt>
                <c:pt idx="10155" formatCode="General">
                  <c:v>7.4015999600000003E-4</c:v>
                </c:pt>
                <c:pt idx="10156" formatCode="General">
                  <c:v>7.4023999599999999E-4</c:v>
                </c:pt>
                <c:pt idx="10157" formatCode="General">
                  <c:v>7.4031999599999995E-4</c:v>
                </c:pt>
                <c:pt idx="10158" formatCode="General">
                  <c:v>7.4039999600000002E-4</c:v>
                </c:pt>
                <c:pt idx="10159" formatCode="General">
                  <c:v>7.4047999499999998E-4</c:v>
                </c:pt>
                <c:pt idx="10160" formatCode="General">
                  <c:v>7.4055999500000004E-4</c:v>
                </c:pt>
                <c:pt idx="10161" formatCode="General">
                  <c:v>7.40639995E-4</c:v>
                </c:pt>
                <c:pt idx="10162" formatCode="General">
                  <c:v>7.4071999499999996E-4</c:v>
                </c:pt>
                <c:pt idx="10163" formatCode="General">
                  <c:v>7.4079999500000003E-4</c:v>
                </c:pt>
                <c:pt idx="10164" formatCode="General">
                  <c:v>7.4087999499999999E-4</c:v>
                </c:pt>
                <c:pt idx="10165" formatCode="General">
                  <c:v>7.4095999499999995E-4</c:v>
                </c:pt>
                <c:pt idx="10166" formatCode="General">
                  <c:v>7.4103999500000001E-4</c:v>
                </c:pt>
                <c:pt idx="10167" formatCode="General">
                  <c:v>7.4111999499999997E-4</c:v>
                </c:pt>
                <c:pt idx="10168" formatCode="General">
                  <c:v>7.4119999500000004E-4</c:v>
                </c:pt>
                <c:pt idx="10169" formatCode="General">
                  <c:v>7.41279995E-4</c:v>
                </c:pt>
                <c:pt idx="10170" formatCode="General">
                  <c:v>7.4135999499999996E-4</c:v>
                </c:pt>
                <c:pt idx="10171" formatCode="General">
                  <c:v>7.4143999500000002E-4</c:v>
                </c:pt>
                <c:pt idx="10172" formatCode="General">
                  <c:v>7.4151999499999998E-4</c:v>
                </c:pt>
                <c:pt idx="10173" formatCode="General">
                  <c:v>7.4159999500000005E-4</c:v>
                </c:pt>
                <c:pt idx="10174" formatCode="General">
                  <c:v>7.4167999500000001E-4</c:v>
                </c:pt>
                <c:pt idx="10175" formatCode="General">
                  <c:v>7.4175999499999997E-4</c:v>
                </c:pt>
                <c:pt idx="10176" formatCode="General">
                  <c:v>7.4183999500000003E-4</c:v>
                </c:pt>
                <c:pt idx="10177" formatCode="General">
                  <c:v>7.4191999499999999E-4</c:v>
                </c:pt>
                <c:pt idx="10178" formatCode="General">
                  <c:v>7.4199999499999995E-4</c:v>
                </c:pt>
                <c:pt idx="10179" formatCode="General">
                  <c:v>7.4207999500000002E-4</c:v>
                </c:pt>
                <c:pt idx="10180" formatCode="General">
                  <c:v>7.4215999499999998E-4</c:v>
                </c:pt>
                <c:pt idx="10181" formatCode="General">
                  <c:v>7.4223999500000004E-4</c:v>
                </c:pt>
                <c:pt idx="10182" formatCode="General">
                  <c:v>7.42319995E-4</c:v>
                </c:pt>
                <c:pt idx="10183" formatCode="General">
                  <c:v>7.4239999499999996E-4</c:v>
                </c:pt>
                <c:pt idx="10184" formatCode="General">
                  <c:v>7.4247999500000003E-4</c:v>
                </c:pt>
                <c:pt idx="10185" formatCode="General">
                  <c:v>7.4255999499999998E-4</c:v>
                </c:pt>
                <c:pt idx="10186" formatCode="General">
                  <c:v>7.4263999500000005E-4</c:v>
                </c:pt>
                <c:pt idx="10187" formatCode="General">
                  <c:v>7.4271999500000001E-4</c:v>
                </c:pt>
                <c:pt idx="10188" formatCode="General">
                  <c:v>7.4279999499999997E-4</c:v>
                </c:pt>
                <c:pt idx="10189" formatCode="General">
                  <c:v>7.4287999500000004E-4</c:v>
                </c:pt>
                <c:pt idx="10190" formatCode="General">
                  <c:v>7.4295999499999999E-4</c:v>
                </c:pt>
                <c:pt idx="10191" formatCode="General">
                  <c:v>7.4303999499999995E-4</c:v>
                </c:pt>
                <c:pt idx="10192" formatCode="General">
                  <c:v>7.4311999500000002E-4</c:v>
                </c:pt>
                <c:pt idx="10193" formatCode="General">
                  <c:v>7.4319999499999998E-4</c:v>
                </c:pt>
                <c:pt idx="10194" formatCode="General">
                  <c:v>7.4327999500000005E-4</c:v>
                </c:pt>
                <c:pt idx="10195" formatCode="General">
                  <c:v>7.43359995E-4</c:v>
                </c:pt>
                <c:pt idx="10196" formatCode="General">
                  <c:v>7.4343999499999996E-4</c:v>
                </c:pt>
                <c:pt idx="10197" formatCode="General">
                  <c:v>7.4351999500000003E-4</c:v>
                </c:pt>
                <c:pt idx="10198" formatCode="General">
                  <c:v>7.4359999499999999E-4</c:v>
                </c:pt>
                <c:pt idx="10199" formatCode="General">
                  <c:v>7.4367999499999995E-4</c:v>
                </c:pt>
                <c:pt idx="10200" formatCode="General">
                  <c:v>7.4375999500000001E-4</c:v>
                </c:pt>
                <c:pt idx="10201" formatCode="General">
                  <c:v>7.4383999499999997E-4</c:v>
                </c:pt>
                <c:pt idx="10202" formatCode="General">
                  <c:v>7.4391999500000004E-4</c:v>
                </c:pt>
                <c:pt idx="10203" formatCode="General">
                  <c:v>7.43999995E-4</c:v>
                </c:pt>
                <c:pt idx="10204" formatCode="General">
                  <c:v>7.4407999499999996E-4</c:v>
                </c:pt>
                <c:pt idx="10205" formatCode="General">
                  <c:v>7.4415999500000002E-4</c:v>
                </c:pt>
                <c:pt idx="10206" formatCode="General">
                  <c:v>7.4423999499999998E-4</c:v>
                </c:pt>
                <c:pt idx="10207" formatCode="General">
                  <c:v>7.4431999500000005E-4</c:v>
                </c:pt>
                <c:pt idx="10208" formatCode="General">
                  <c:v>7.4439999500000001E-4</c:v>
                </c:pt>
                <c:pt idx="10209" formatCode="General">
                  <c:v>7.4447999499999997E-4</c:v>
                </c:pt>
                <c:pt idx="10210" formatCode="General">
                  <c:v>7.4455999500000003E-4</c:v>
                </c:pt>
                <c:pt idx="10211" formatCode="General">
                  <c:v>7.4463999499999999E-4</c:v>
                </c:pt>
                <c:pt idx="10212" formatCode="General">
                  <c:v>7.4471999499999995E-4</c:v>
                </c:pt>
                <c:pt idx="10213" formatCode="General">
                  <c:v>7.4479999500000002E-4</c:v>
                </c:pt>
                <c:pt idx="10214" formatCode="General">
                  <c:v>7.4487999499999998E-4</c:v>
                </c:pt>
                <c:pt idx="10215" formatCode="General">
                  <c:v>7.4495999500000004E-4</c:v>
                </c:pt>
                <c:pt idx="10216" formatCode="General">
                  <c:v>7.45039995E-4</c:v>
                </c:pt>
                <c:pt idx="10217" formatCode="General">
                  <c:v>7.4511999499999996E-4</c:v>
                </c:pt>
                <c:pt idx="10218" formatCode="General">
                  <c:v>7.4519999500000003E-4</c:v>
                </c:pt>
                <c:pt idx="10219" formatCode="General">
                  <c:v>7.4527999499999999E-4</c:v>
                </c:pt>
                <c:pt idx="10220" formatCode="General">
                  <c:v>7.4535999500000005E-4</c:v>
                </c:pt>
                <c:pt idx="10221" formatCode="General">
                  <c:v>7.4543999500000001E-4</c:v>
                </c:pt>
                <c:pt idx="10222" formatCode="General">
                  <c:v>7.4551999499999997E-4</c:v>
                </c:pt>
                <c:pt idx="10223" formatCode="General">
                  <c:v>7.4559999500000004E-4</c:v>
                </c:pt>
                <c:pt idx="10224" formatCode="General">
                  <c:v>7.45679995E-4</c:v>
                </c:pt>
                <c:pt idx="10225" formatCode="General">
                  <c:v>7.4575999499999995E-4</c:v>
                </c:pt>
                <c:pt idx="10226" formatCode="General">
                  <c:v>7.4583999500000002E-4</c:v>
                </c:pt>
                <c:pt idx="10227" formatCode="General">
                  <c:v>7.4591999499999998E-4</c:v>
                </c:pt>
                <c:pt idx="10228" formatCode="General">
                  <c:v>7.4599999500000005E-4</c:v>
                </c:pt>
                <c:pt idx="10229" formatCode="General">
                  <c:v>7.4607999500000001E-4</c:v>
                </c:pt>
                <c:pt idx="10230" formatCode="General">
                  <c:v>7.4615999499999996E-4</c:v>
                </c:pt>
                <c:pt idx="10231" formatCode="General">
                  <c:v>7.4623999500000003E-4</c:v>
                </c:pt>
                <c:pt idx="10232" formatCode="General">
                  <c:v>7.4631999499999999E-4</c:v>
                </c:pt>
                <c:pt idx="10233" formatCode="General">
                  <c:v>7.4639999499999995E-4</c:v>
                </c:pt>
                <c:pt idx="10234" formatCode="General">
                  <c:v>7.4647999500000002E-4</c:v>
                </c:pt>
                <c:pt idx="10235" formatCode="General">
                  <c:v>7.4655999499999997E-4</c:v>
                </c:pt>
                <c:pt idx="10236" formatCode="General">
                  <c:v>7.4663999500000004E-4</c:v>
                </c:pt>
                <c:pt idx="10237" formatCode="General">
                  <c:v>7.46719995E-4</c:v>
                </c:pt>
                <c:pt idx="10238" formatCode="General">
                  <c:v>7.4679999499999996E-4</c:v>
                </c:pt>
                <c:pt idx="10239" formatCode="General">
                  <c:v>7.4687999500000002E-4</c:v>
                </c:pt>
                <c:pt idx="10240" formatCode="General">
                  <c:v>7.4695999499999998E-4</c:v>
                </c:pt>
                <c:pt idx="10241" formatCode="General">
                  <c:v>7.4703999500000005E-4</c:v>
                </c:pt>
                <c:pt idx="10242" formatCode="General">
                  <c:v>7.4711999500000001E-4</c:v>
                </c:pt>
                <c:pt idx="10243" formatCode="General">
                  <c:v>7.4719999499999997E-4</c:v>
                </c:pt>
                <c:pt idx="10244" formatCode="General">
                  <c:v>7.4727999500000003E-4</c:v>
                </c:pt>
                <c:pt idx="10245" formatCode="General">
                  <c:v>7.4735999499999999E-4</c:v>
                </c:pt>
                <c:pt idx="10246" formatCode="General">
                  <c:v>7.4743999499999995E-4</c:v>
                </c:pt>
                <c:pt idx="10247" formatCode="General">
                  <c:v>7.4751999500000002E-4</c:v>
                </c:pt>
                <c:pt idx="10248" formatCode="General">
                  <c:v>7.4759999499999998E-4</c:v>
                </c:pt>
                <c:pt idx="10249" formatCode="General">
                  <c:v>7.4767999500000004E-4</c:v>
                </c:pt>
                <c:pt idx="10250" formatCode="General">
                  <c:v>7.47759995E-4</c:v>
                </c:pt>
                <c:pt idx="10251" formatCode="General">
                  <c:v>7.4783999499999996E-4</c:v>
                </c:pt>
                <c:pt idx="10252" formatCode="General">
                  <c:v>7.4791999500000003E-4</c:v>
                </c:pt>
                <c:pt idx="10253" formatCode="General">
                  <c:v>7.4799999499999999E-4</c:v>
                </c:pt>
                <c:pt idx="10254" formatCode="General">
                  <c:v>7.4807999500000005E-4</c:v>
                </c:pt>
                <c:pt idx="10255" formatCode="General">
                  <c:v>7.4815999500000001E-4</c:v>
                </c:pt>
                <c:pt idx="10256" formatCode="General">
                  <c:v>7.4823999499999997E-4</c:v>
                </c:pt>
                <c:pt idx="10257" formatCode="General">
                  <c:v>7.4831999500000004E-4</c:v>
                </c:pt>
                <c:pt idx="10258" formatCode="General">
                  <c:v>7.48399995E-4</c:v>
                </c:pt>
                <c:pt idx="10259" formatCode="General">
                  <c:v>7.4847999499999996E-4</c:v>
                </c:pt>
                <c:pt idx="10260" formatCode="General">
                  <c:v>7.4855999500000002E-4</c:v>
                </c:pt>
                <c:pt idx="10261" formatCode="General">
                  <c:v>7.4863999499999998E-4</c:v>
                </c:pt>
                <c:pt idx="10262" formatCode="General">
                  <c:v>7.4871999500000005E-4</c:v>
                </c:pt>
                <c:pt idx="10263" formatCode="General">
                  <c:v>7.4879999500000001E-4</c:v>
                </c:pt>
                <c:pt idx="10264" formatCode="General">
                  <c:v>7.4887999499999996E-4</c:v>
                </c:pt>
                <c:pt idx="10265" formatCode="General">
                  <c:v>7.4895999500000003E-4</c:v>
                </c:pt>
                <c:pt idx="10266" formatCode="General">
                  <c:v>7.4903999499999999E-4</c:v>
                </c:pt>
                <c:pt idx="10267" formatCode="General">
                  <c:v>7.4911999499999995E-4</c:v>
                </c:pt>
                <c:pt idx="10268" formatCode="General">
                  <c:v>7.4919999500000002E-4</c:v>
                </c:pt>
                <c:pt idx="10269" formatCode="General">
                  <c:v>7.4927999499999997E-4</c:v>
                </c:pt>
                <c:pt idx="10270" formatCode="General">
                  <c:v>7.4935999500000004E-4</c:v>
                </c:pt>
                <c:pt idx="10271" formatCode="General">
                  <c:v>7.49439995E-4</c:v>
                </c:pt>
                <c:pt idx="10272" formatCode="General">
                  <c:v>7.4951999499999996E-4</c:v>
                </c:pt>
                <c:pt idx="10273" formatCode="General">
                  <c:v>7.4959999500000003E-4</c:v>
                </c:pt>
                <c:pt idx="10274" formatCode="General">
                  <c:v>7.4967999499999998E-4</c:v>
                </c:pt>
                <c:pt idx="10275" formatCode="General">
                  <c:v>7.4975999500000005E-4</c:v>
                </c:pt>
                <c:pt idx="10276" formatCode="General">
                  <c:v>7.4983999500000001E-4</c:v>
                </c:pt>
                <c:pt idx="10277" formatCode="General">
                  <c:v>7.4991999499999997E-4</c:v>
                </c:pt>
                <c:pt idx="10278" formatCode="General">
                  <c:v>7.4999999500000004E-4</c:v>
                </c:pt>
                <c:pt idx="10279" formatCode="General">
                  <c:v>7.5007999499999999E-4</c:v>
                </c:pt>
                <c:pt idx="10280" formatCode="General">
                  <c:v>7.5015999499999995E-4</c:v>
                </c:pt>
                <c:pt idx="10281" formatCode="General">
                  <c:v>7.5023999500000002E-4</c:v>
                </c:pt>
                <c:pt idx="10282" formatCode="General">
                  <c:v>7.5031999499999998E-4</c:v>
                </c:pt>
                <c:pt idx="10283" formatCode="General">
                  <c:v>7.5039999500000005E-4</c:v>
                </c:pt>
                <c:pt idx="10284" formatCode="General">
                  <c:v>7.50479995E-4</c:v>
                </c:pt>
                <c:pt idx="10285" formatCode="General">
                  <c:v>7.5055999499999996E-4</c:v>
                </c:pt>
                <c:pt idx="10286" formatCode="General">
                  <c:v>7.5063999500000003E-4</c:v>
                </c:pt>
                <c:pt idx="10287" formatCode="General">
                  <c:v>7.5071999499999999E-4</c:v>
                </c:pt>
                <c:pt idx="10288" formatCode="General">
                  <c:v>7.5079999499999995E-4</c:v>
                </c:pt>
                <c:pt idx="10289" formatCode="General">
                  <c:v>7.5087999500000001E-4</c:v>
                </c:pt>
                <c:pt idx="10290" formatCode="General">
                  <c:v>7.5095999499999997E-4</c:v>
                </c:pt>
                <c:pt idx="10291" formatCode="General">
                  <c:v>7.5103999500000004E-4</c:v>
                </c:pt>
                <c:pt idx="10292" formatCode="General">
                  <c:v>7.51119995E-4</c:v>
                </c:pt>
                <c:pt idx="10293" formatCode="General">
                  <c:v>7.5119999499999996E-4</c:v>
                </c:pt>
                <c:pt idx="10294" formatCode="General">
                  <c:v>7.5127999500000002E-4</c:v>
                </c:pt>
                <c:pt idx="10295" formatCode="General">
                  <c:v>7.5135999499999998E-4</c:v>
                </c:pt>
                <c:pt idx="10296" formatCode="General">
                  <c:v>7.5143999500000005E-4</c:v>
                </c:pt>
                <c:pt idx="10297" formatCode="General">
                  <c:v>7.5151999500000001E-4</c:v>
                </c:pt>
                <c:pt idx="10298" formatCode="General">
                  <c:v>7.5159999499999997E-4</c:v>
                </c:pt>
                <c:pt idx="10299" formatCode="General">
                  <c:v>7.5167999500000003E-4</c:v>
                </c:pt>
                <c:pt idx="10300" formatCode="General">
                  <c:v>7.5175999499999999E-4</c:v>
                </c:pt>
                <c:pt idx="10301" formatCode="General">
                  <c:v>7.5183999499999995E-4</c:v>
                </c:pt>
                <c:pt idx="10302" formatCode="General">
                  <c:v>7.5191999500000002E-4</c:v>
                </c:pt>
                <c:pt idx="10303" formatCode="General">
                  <c:v>7.5199999499999998E-4</c:v>
                </c:pt>
                <c:pt idx="10304" formatCode="General">
                  <c:v>7.5207999500000004E-4</c:v>
                </c:pt>
                <c:pt idx="10305" formatCode="General">
                  <c:v>7.52159995E-4</c:v>
                </c:pt>
                <c:pt idx="10306" formatCode="General">
                  <c:v>7.5223999499999996E-4</c:v>
                </c:pt>
                <c:pt idx="10307" formatCode="General">
                  <c:v>7.5231999500000003E-4</c:v>
                </c:pt>
                <c:pt idx="10308" formatCode="General">
                  <c:v>7.5239999499999999E-4</c:v>
                </c:pt>
                <c:pt idx="10309" formatCode="General">
                  <c:v>7.5247999500000005E-4</c:v>
                </c:pt>
                <c:pt idx="10310" formatCode="General">
                  <c:v>7.5255999500000001E-4</c:v>
                </c:pt>
                <c:pt idx="10311" formatCode="General">
                  <c:v>7.5263999499999997E-4</c:v>
                </c:pt>
                <c:pt idx="10312" formatCode="General">
                  <c:v>7.5271999500000004E-4</c:v>
                </c:pt>
                <c:pt idx="10313" formatCode="General">
                  <c:v>7.52799995E-4</c:v>
                </c:pt>
                <c:pt idx="10314" formatCode="General">
                  <c:v>7.5287999499999995E-4</c:v>
                </c:pt>
                <c:pt idx="10315" formatCode="General">
                  <c:v>7.5295999500000002E-4</c:v>
                </c:pt>
                <c:pt idx="10316" formatCode="General">
                  <c:v>7.5303999499999998E-4</c:v>
                </c:pt>
                <c:pt idx="10317" formatCode="General">
                  <c:v>7.5311999500000005E-4</c:v>
                </c:pt>
                <c:pt idx="10318" formatCode="General">
                  <c:v>7.53199995E-4</c:v>
                </c:pt>
                <c:pt idx="10319" formatCode="General">
                  <c:v>7.5327999499999996E-4</c:v>
                </c:pt>
                <c:pt idx="10320" formatCode="General">
                  <c:v>7.5335999500000003E-4</c:v>
                </c:pt>
                <c:pt idx="10321" formatCode="General">
                  <c:v>7.5343999499999999E-4</c:v>
                </c:pt>
                <c:pt idx="10322" formatCode="General">
                  <c:v>7.5351999499999995E-4</c:v>
                </c:pt>
                <c:pt idx="10323" formatCode="General">
                  <c:v>7.5359999500000001E-4</c:v>
                </c:pt>
                <c:pt idx="10324" formatCode="General">
                  <c:v>7.5367999499999997E-4</c:v>
                </c:pt>
                <c:pt idx="10325" formatCode="General">
                  <c:v>7.5375999500000004E-4</c:v>
                </c:pt>
                <c:pt idx="10326" formatCode="General">
                  <c:v>7.53839995E-4</c:v>
                </c:pt>
                <c:pt idx="10327" formatCode="General">
                  <c:v>7.5391999499999996E-4</c:v>
                </c:pt>
                <c:pt idx="10328" formatCode="General">
                  <c:v>7.5399999500000002E-4</c:v>
                </c:pt>
                <c:pt idx="10329" formatCode="General">
                  <c:v>7.5407999499999998E-4</c:v>
                </c:pt>
                <c:pt idx="10330" formatCode="General">
                  <c:v>7.5415999500000005E-4</c:v>
                </c:pt>
                <c:pt idx="10331" formatCode="General">
                  <c:v>7.5423999500000001E-4</c:v>
                </c:pt>
                <c:pt idx="10332" formatCode="General">
                  <c:v>7.5431999499999997E-4</c:v>
                </c:pt>
                <c:pt idx="10333" formatCode="General">
                  <c:v>7.5439999500000003E-4</c:v>
                </c:pt>
                <c:pt idx="10334" formatCode="General">
                  <c:v>7.5447999499999999E-4</c:v>
                </c:pt>
                <c:pt idx="10335" formatCode="General">
                  <c:v>7.5455999499999995E-4</c:v>
                </c:pt>
                <c:pt idx="10336" formatCode="General">
                  <c:v>7.5463999500000002E-4</c:v>
                </c:pt>
                <c:pt idx="10337" formatCode="General">
                  <c:v>7.5471999499999998E-4</c:v>
                </c:pt>
                <c:pt idx="10338" formatCode="General">
                  <c:v>7.5479999500000004E-4</c:v>
                </c:pt>
                <c:pt idx="10339" formatCode="General">
                  <c:v>7.54879995E-4</c:v>
                </c:pt>
                <c:pt idx="10340" formatCode="General">
                  <c:v>7.5495999499999996E-4</c:v>
                </c:pt>
                <c:pt idx="10341" formatCode="General">
                  <c:v>7.5503999500000003E-4</c:v>
                </c:pt>
                <c:pt idx="10342" formatCode="General">
                  <c:v>7.5511999499999999E-4</c:v>
                </c:pt>
                <c:pt idx="10343" formatCode="General">
                  <c:v>7.5519999500000005E-4</c:v>
                </c:pt>
                <c:pt idx="10344" formatCode="General">
                  <c:v>7.5527999500000001E-4</c:v>
                </c:pt>
                <c:pt idx="10345" formatCode="General">
                  <c:v>7.5535999499999997E-4</c:v>
                </c:pt>
                <c:pt idx="10346" formatCode="General">
                  <c:v>7.5543999500000004E-4</c:v>
                </c:pt>
                <c:pt idx="10347" formatCode="General">
                  <c:v>7.55519995E-4</c:v>
                </c:pt>
                <c:pt idx="10348" formatCode="General">
                  <c:v>7.5559999499999995E-4</c:v>
                </c:pt>
                <c:pt idx="10349" formatCode="General">
                  <c:v>7.5567999500000002E-4</c:v>
                </c:pt>
                <c:pt idx="10350" formatCode="General">
                  <c:v>7.5575999499999998E-4</c:v>
                </c:pt>
                <c:pt idx="10351" formatCode="General">
                  <c:v>7.5583999500000005E-4</c:v>
                </c:pt>
                <c:pt idx="10352" formatCode="General">
                  <c:v>7.5591999500000001E-4</c:v>
                </c:pt>
                <c:pt idx="10353" formatCode="General">
                  <c:v>7.5599999499999996E-4</c:v>
                </c:pt>
                <c:pt idx="10354" formatCode="General">
                  <c:v>7.5607999500000003E-4</c:v>
                </c:pt>
                <c:pt idx="10355" formatCode="General">
                  <c:v>7.5615999499999999E-4</c:v>
                </c:pt>
                <c:pt idx="10356" formatCode="General">
                  <c:v>7.5623999499999995E-4</c:v>
                </c:pt>
                <c:pt idx="10357" formatCode="General">
                  <c:v>7.5631999500000002E-4</c:v>
                </c:pt>
                <c:pt idx="10358" formatCode="General">
                  <c:v>7.5639999499999997E-4</c:v>
                </c:pt>
                <c:pt idx="10359" formatCode="General">
                  <c:v>7.5647999500000004E-4</c:v>
                </c:pt>
                <c:pt idx="10360" formatCode="General">
                  <c:v>7.56559995E-4</c:v>
                </c:pt>
                <c:pt idx="10361" formatCode="General">
                  <c:v>7.5663999499999996E-4</c:v>
                </c:pt>
                <c:pt idx="10362" formatCode="General">
                  <c:v>7.5671999500000003E-4</c:v>
                </c:pt>
                <c:pt idx="10363" formatCode="General">
                  <c:v>7.5679999499999998E-4</c:v>
                </c:pt>
                <c:pt idx="10364" formatCode="General">
                  <c:v>7.5687999500000005E-4</c:v>
                </c:pt>
                <c:pt idx="10365" formatCode="General">
                  <c:v>7.5695999500000001E-4</c:v>
                </c:pt>
                <c:pt idx="10366" formatCode="General">
                  <c:v>7.5703999499999997E-4</c:v>
                </c:pt>
                <c:pt idx="10367" formatCode="General">
                  <c:v>7.5711999500000004E-4</c:v>
                </c:pt>
                <c:pt idx="10368" formatCode="General">
                  <c:v>7.5719999499999999E-4</c:v>
                </c:pt>
                <c:pt idx="10369" formatCode="General">
                  <c:v>7.5727999499999995E-4</c:v>
                </c:pt>
                <c:pt idx="10370" formatCode="General">
                  <c:v>7.5735999500000002E-4</c:v>
                </c:pt>
                <c:pt idx="10371" formatCode="General">
                  <c:v>7.5743999499999998E-4</c:v>
                </c:pt>
                <c:pt idx="10372" formatCode="General">
                  <c:v>7.5751999500000004E-4</c:v>
                </c:pt>
                <c:pt idx="10373" formatCode="General">
                  <c:v>7.57599995E-4</c:v>
                </c:pt>
                <c:pt idx="10374" formatCode="General">
                  <c:v>7.5767999499999996E-4</c:v>
                </c:pt>
                <c:pt idx="10375" formatCode="General">
                  <c:v>7.5775999500000003E-4</c:v>
                </c:pt>
                <c:pt idx="10376" formatCode="General">
                  <c:v>7.5783999499999999E-4</c:v>
                </c:pt>
                <c:pt idx="10377" formatCode="General">
                  <c:v>7.5791999499999995E-4</c:v>
                </c:pt>
                <c:pt idx="10378" formatCode="General">
                  <c:v>7.5799999500000001E-4</c:v>
                </c:pt>
                <c:pt idx="10379" formatCode="General">
                  <c:v>7.5807999499999997E-4</c:v>
                </c:pt>
                <c:pt idx="10380" formatCode="General">
                  <c:v>7.5815999500000004E-4</c:v>
                </c:pt>
                <c:pt idx="10381" formatCode="General">
                  <c:v>7.58239995E-4</c:v>
                </c:pt>
                <c:pt idx="10382" formatCode="General">
                  <c:v>7.5831999499999996E-4</c:v>
                </c:pt>
                <c:pt idx="10383" formatCode="General">
                  <c:v>7.5839999500000002E-4</c:v>
                </c:pt>
                <c:pt idx="10384" formatCode="General">
                  <c:v>7.5847999499999998E-4</c:v>
                </c:pt>
                <c:pt idx="10385" formatCode="General">
                  <c:v>7.5855999500000005E-4</c:v>
                </c:pt>
                <c:pt idx="10386" formatCode="General">
                  <c:v>7.5863999500000001E-4</c:v>
                </c:pt>
                <c:pt idx="10387" formatCode="General">
                  <c:v>7.5871999499999997E-4</c:v>
                </c:pt>
                <c:pt idx="10388" formatCode="General">
                  <c:v>7.5879999500000003E-4</c:v>
                </c:pt>
                <c:pt idx="10389" formatCode="General">
                  <c:v>7.5887999499999999E-4</c:v>
                </c:pt>
                <c:pt idx="10390" formatCode="General">
                  <c:v>7.5895999499999995E-4</c:v>
                </c:pt>
                <c:pt idx="10391" formatCode="General">
                  <c:v>7.5903999500000002E-4</c:v>
                </c:pt>
                <c:pt idx="10392" formatCode="General">
                  <c:v>7.5911999499999998E-4</c:v>
                </c:pt>
                <c:pt idx="10393" formatCode="General">
                  <c:v>7.5919999500000004E-4</c:v>
                </c:pt>
                <c:pt idx="10394" formatCode="General">
                  <c:v>7.59279995E-4</c:v>
                </c:pt>
                <c:pt idx="10395" formatCode="General">
                  <c:v>7.5935999499999996E-4</c:v>
                </c:pt>
                <c:pt idx="10396" formatCode="General">
                  <c:v>7.5943999500000003E-4</c:v>
                </c:pt>
                <c:pt idx="10397" formatCode="General">
                  <c:v>7.5951999499999999E-4</c:v>
                </c:pt>
                <c:pt idx="10398" formatCode="General">
                  <c:v>7.5959999500000005E-4</c:v>
                </c:pt>
                <c:pt idx="10399" formatCode="General">
                  <c:v>7.5967999500000001E-4</c:v>
                </c:pt>
                <c:pt idx="10400" formatCode="General">
                  <c:v>7.5975999499999997E-4</c:v>
                </c:pt>
                <c:pt idx="10401" formatCode="General">
                  <c:v>7.5983999500000004E-4</c:v>
                </c:pt>
                <c:pt idx="10402" formatCode="General">
                  <c:v>7.5991999499999999E-4</c:v>
                </c:pt>
                <c:pt idx="10403" formatCode="General">
                  <c:v>7.5999999499999995E-4</c:v>
                </c:pt>
                <c:pt idx="10404" formatCode="General">
                  <c:v>7.6007999500000002E-4</c:v>
                </c:pt>
                <c:pt idx="10405" formatCode="General">
                  <c:v>7.6015999499999998E-4</c:v>
                </c:pt>
                <c:pt idx="10406" formatCode="General">
                  <c:v>7.6023999500000005E-4</c:v>
                </c:pt>
                <c:pt idx="10407" formatCode="General">
                  <c:v>7.60319995E-4</c:v>
                </c:pt>
                <c:pt idx="10408" formatCode="General">
                  <c:v>7.6039999499999996E-4</c:v>
                </c:pt>
                <c:pt idx="10409" formatCode="General">
                  <c:v>7.6047999500000003E-4</c:v>
                </c:pt>
                <c:pt idx="10410" formatCode="General">
                  <c:v>7.6055999499999999E-4</c:v>
                </c:pt>
                <c:pt idx="10411" formatCode="General">
                  <c:v>7.6063999499999995E-4</c:v>
                </c:pt>
                <c:pt idx="10412" formatCode="General">
                  <c:v>7.6071999500000001E-4</c:v>
                </c:pt>
                <c:pt idx="10413" formatCode="General">
                  <c:v>7.6079999499999997E-4</c:v>
                </c:pt>
                <c:pt idx="10414" formatCode="General">
                  <c:v>7.6087999500000004E-4</c:v>
                </c:pt>
                <c:pt idx="10415" formatCode="General">
                  <c:v>7.60959995E-4</c:v>
                </c:pt>
                <c:pt idx="10416" formatCode="General">
                  <c:v>7.6103999499999996E-4</c:v>
                </c:pt>
                <c:pt idx="10417" formatCode="General">
                  <c:v>7.6111999500000002E-4</c:v>
                </c:pt>
                <c:pt idx="10418" formatCode="General">
                  <c:v>7.6119999499999998E-4</c:v>
                </c:pt>
                <c:pt idx="10419" formatCode="General">
                  <c:v>7.6127999500000005E-4</c:v>
                </c:pt>
                <c:pt idx="10420" formatCode="General">
                  <c:v>7.6135999500000001E-4</c:v>
                </c:pt>
                <c:pt idx="10421" formatCode="General">
                  <c:v>7.6143999499999997E-4</c:v>
                </c:pt>
                <c:pt idx="10422" formatCode="General">
                  <c:v>7.6151999500000003E-4</c:v>
                </c:pt>
                <c:pt idx="10423" formatCode="General">
                  <c:v>7.6159999499999999E-4</c:v>
                </c:pt>
                <c:pt idx="10424" formatCode="General">
                  <c:v>7.6167999499999995E-4</c:v>
                </c:pt>
                <c:pt idx="10425" formatCode="General">
                  <c:v>7.6175999500000002E-4</c:v>
                </c:pt>
                <c:pt idx="10426" formatCode="General">
                  <c:v>7.6183999499999998E-4</c:v>
                </c:pt>
                <c:pt idx="10427" formatCode="General">
                  <c:v>7.6191999500000004E-4</c:v>
                </c:pt>
                <c:pt idx="10428" formatCode="General">
                  <c:v>7.61999995E-4</c:v>
                </c:pt>
                <c:pt idx="10429" formatCode="General">
                  <c:v>7.6207999499999996E-4</c:v>
                </c:pt>
                <c:pt idx="10430" formatCode="General">
                  <c:v>7.6215999500000003E-4</c:v>
                </c:pt>
                <c:pt idx="10431" formatCode="General">
                  <c:v>7.6223999499999999E-4</c:v>
                </c:pt>
                <c:pt idx="10432" formatCode="General">
                  <c:v>7.6231999500000005E-4</c:v>
                </c:pt>
                <c:pt idx="10433" formatCode="General">
                  <c:v>7.6239999500000001E-4</c:v>
                </c:pt>
                <c:pt idx="10434" formatCode="General">
                  <c:v>7.6247999499999997E-4</c:v>
                </c:pt>
                <c:pt idx="10435" formatCode="General">
                  <c:v>7.6255999500000004E-4</c:v>
                </c:pt>
                <c:pt idx="10436" formatCode="General">
                  <c:v>7.62639995E-4</c:v>
                </c:pt>
                <c:pt idx="10437" formatCode="General">
                  <c:v>7.6271999499999995E-4</c:v>
                </c:pt>
                <c:pt idx="10438" formatCode="General">
                  <c:v>7.6279999500000002E-4</c:v>
                </c:pt>
                <c:pt idx="10439" formatCode="General">
                  <c:v>7.6287999499999998E-4</c:v>
                </c:pt>
                <c:pt idx="10440" formatCode="General">
                  <c:v>7.6295999500000005E-4</c:v>
                </c:pt>
                <c:pt idx="10441" formatCode="General">
                  <c:v>7.6303999500000001E-4</c:v>
                </c:pt>
                <c:pt idx="10442" formatCode="General">
                  <c:v>7.6311999499999996E-4</c:v>
                </c:pt>
                <c:pt idx="10443" formatCode="General">
                  <c:v>7.6319999500000003E-4</c:v>
                </c:pt>
                <c:pt idx="10444" formatCode="General">
                  <c:v>7.6327999499999999E-4</c:v>
                </c:pt>
                <c:pt idx="10445" formatCode="General">
                  <c:v>7.6335999499999995E-4</c:v>
                </c:pt>
                <c:pt idx="10446" formatCode="General">
                  <c:v>7.6343999500000002E-4</c:v>
                </c:pt>
                <c:pt idx="10447" formatCode="General">
                  <c:v>7.6351999499999997E-4</c:v>
                </c:pt>
                <c:pt idx="10448" formatCode="General">
                  <c:v>7.6359999500000004E-4</c:v>
                </c:pt>
                <c:pt idx="10449" formatCode="General">
                  <c:v>7.63679995E-4</c:v>
                </c:pt>
                <c:pt idx="10450" formatCode="General">
                  <c:v>7.6375999499999996E-4</c:v>
                </c:pt>
                <c:pt idx="10451" formatCode="General">
                  <c:v>7.6383999500000003E-4</c:v>
                </c:pt>
                <c:pt idx="10452" formatCode="General">
                  <c:v>7.6391999499999998E-4</c:v>
                </c:pt>
                <c:pt idx="10453" formatCode="General">
                  <c:v>7.6399999500000005E-4</c:v>
                </c:pt>
                <c:pt idx="10454" formatCode="General">
                  <c:v>7.6407999500000001E-4</c:v>
                </c:pt>
                <c:pt idx="10455" formatCode="General">
                  <c:v>7.6415999499999997E-4</c:v>
                </c:pt>
                <c:pt idx="10456" formatCode="General">
                  <c:v>7.6423999500000003E-4</c:v>
                </c:pt>
                <c:pt idx="10457" formatCode="General">
                  <c:v>7.6431999499999999E-4</c:v>
                </c:pt>
                <c:pt idx="10458" formatCode="General">
                  <c:v>7.6439999499999995E-4</c:v>
                </c:pt>
                <c:pt idx="10459" formatCode="General">
                  <c:v>7.6447999500000002E-4</c:v>
                </c:pt>
                <c:pt idx="10460" formatCode="General">
                  <c:v>7.6455999499999998E-4</c:v>
                </c:pt>
                <c:pt idx="10461" formatCode="General">
                  <c:v>7.6463999500000004E-4</c:v>
                </c:pt>
                <c:pt idx="10462" formatCode="General">
                  <c:v>7.64719995E-4</c:v>
                </c:pt>
                <c:pt idx="10463" formatCode="General">
                  <c:v>7.6479999499999996E-4</c:v>
                </c:pt>
                <c:pt idx="10464" formatCode="General">
                  <c:v>7.6487999500000003E-4</c:v>
                </c:pt>
                <c:pt idx="10465" formatCode="General">
                  <c:v>7.6495999499999999E-4</c:v>
                </c:pt>
                <c:pt idx="10466" formatCode="General">
                  <c:v>7.6503999500000005E-4</c:v>
                </c:pt>
                <c:pt idx="10467" formatCode="General">
                  <c:v>7.6511999500000001E-4</c:v>
                </c:pt>
                <c:pt idx="10468" formatCode="General">
                  <c:v>7.6519999499999997E-4</c:v>
                </c:pt>
                <c:pt idx="10469" formatCode="General">
                  <c:v>7.6527999500000004E-4</c:v>
                </c:pt>
                <c:pt idx="10470" formatCode="General">
                  <c:v>7.65359995E-4</c:v>
                </c:pt>
                <c:pt idx="10471" formatCode="General">
                  <c:v>7.6543999499999996E-4</c:v>
                </c:pt>
                <c:pt idx="10472" formatCode="General">
                  <c:v>7.6551999500000002E-4</c:v>
                </c:pt>
                <c:pt idx="10473" formatCode="General">
                  <c:v>7.6559999499999998E-4</c:v>
                </c:pt>
                <c:pt idx="10474" formatCode="General">
                  <c:v>7.6567999500000005E-4</c:v>
                </c:pt>
                <c:pt idx="10475" formatCode="General">
                  <c:v>7.6575999500000001E-4</c:v>
                </c:pt>
                <c:pt idx="10476" formatCode="General">
                  <c:v>7.6583999499999997E-4</c:v>
                </c:pt>
                <c:pt idx="10477" formatCode="General">
                  <c:v>7.6591999500000003E-4</c:v>
                </c:pt>
                <c:pt idx="10478" formatCode="General">
                  <c:v>7.6599999499999999E-4</c:v>
                </c:pt>
                <c:pt idx="10479" formatCode="General">
                  <c:v>7.6607999499999995E-4</c:v>
                </c:pt>
                <c:pt idx="10480" formatCode="General">
                  <c:v>7.6615999500000002E-4</c:v>
                </c:pt>
                <c:pt idx="10481" formatCode="General">
                  <c:v>7.6623999499999997E-4</c:v>
                </c:pt>
                <c:pt idx="10482" formatCode="General">
                  <c:v>7.6631999500000004E-4</c:v>
                </c:pt>
                <c:pt idx="10483" formatCode="General">
                  <c:v>7.66399995E-4</c:v>
                </c:pt>
                <c:pt idx="10484" formatCode="General">
                  <c:v>7.6647999499999996E-4</c:v>
                </c:pt>
                <c:pt idx="10485" formatCode="General">
                  <c:v>7.6655999500000003E-4</c:v>
                </c:pt>
                <c:pt idx="10486" formatCode="General">
                  <c:v>7.6663999499999998E-4</c:v>
                </c:pt>
                <c:pt idx="10487" formatCode="General">
                  <c:v>7.6671999500000005E-4</c:v>
                </c:pt>
                <c:pt idx="10488" formatCode="General">
                  <c:v>7.6679999500000001E-4</c:v>
                </c:pt>
                <c:pt idx="10489" formatCode="General">
                  <c:v>7.6687999499999997E-4</c:v>
                </c:pt>
                <c:pt idx="10490" formatCode="General">
                  <c:v>7.6695999500000004E-4</c:v>
                </c:pt>
                <c:pt idx="10491" formatCode="General">
                  <c:v>7.6703999499999999E-4</c:v>
                </c:pt>
                <c:pt idx="10492" formatCode="General">
                  <c:v>7.6711999499999995E-4</c:v>
                </c:pt>
                <c:pt idx="10493" formatCode="General">
                  <c:v>7.6719999500000002E-4</c:v>
                </c:pt>
                <c:pt idx="10494" formatCode="General">
                  <c:v>7.6727999499999998E-4</c:v>
                </c:pt>
                <c:pt idx="10495" formatCode="General">
                  <c:v>7.6735999500000005E-4</c:v>
                </c:pt>
                <c:pt idx="10496" formatCode="General">
                  <c:v>7.67439995E-4</c:v>
                </c:pt>
                <c:pt idx="10497" formatCode="General">
                  <c:v>7.6751999499999996E-4</c:v>
                </c:pt>
                <c:pt idx="10498" formatCode="General">
                  <c:v>7.6759999500000003E-4</c:v>
                </c:pt>
                <c:pt idx="10499" formatCode="General">
                  <c:v>7.6767999499999999E-4</c:v>
                </c:pt>
                <c:pt idx="10500" formatCode="General">
                  <c:v>7.6775999499999995E-4</c:v>
                </c:pt>
                <c:pt idx="10501" formatCode="General">
                  <c:v>7.6783999500000001E-4</c:v>
                </c:pt>
                <c:pt idx="10502" formatCode="General">
                  <c:v>7.6791999499999997E-4</c:v>
                </c:pt>
                <c:pt idx="10503" formatCode="General">
                  <c:v>7.6799999500000004E-4</c:v>
                </c:pt>
                <c:pt idx="10504" formatCode="General">
                  <c:v>7.68079995E-4</c:v>
                </c:pt>
                <c:pt idx="10505" formatCode="General">
                  <c:v>7.6815999499999996E-4</c:v>
                </c:pt>
                <c:pt idx="10506" formatCode="General">
                  <c:v>7.6823999500000002E-4</c:v>
                </c:pt>
                <c:pt idx="10507" formatCode="General">
                  <c:v>7.6831999499999998E-4</c:v>
                </c:pt>
                <c:pt idx="10508" formatCode="General">
                  <c:v>7.6839999500000005E-4</c:v>
                </c:pt>
                <c:pt idx="10509" formatCode="General">
                  <c:v>7.6847999500000001E-4</c:v>
                </c:pt>
                <c:pt idx="10510" formatCode="General">
                  <c:v>7.6855999499999997E-4</c:v>
                </c:pt>
                <c:pt idx="10511" formatCode="General">
                  <c:v>7.6863999500000003E-4</c:v>
                </c:pt>
                <c:pt idx="10512" formatCode="General">
                  <c:v>7.6871999499999999E-4</c:v>
                </c:pt>
                <c:pt idx="10513" formatCode="General">
                  <c:v>7.6879999499999995E-4</c:v>
                </c:pt>
                <c:pt idx="10514" formatCode="General">
                  <c:v>7.6887999500000002E-4</c:v>
                </c:pt>
                <c:pt idx="10515" formatCode="General">
                  <c:v>7.6895999499999998E-4</c:v>
                </c:pt>
                <c:pt idx="10516" formatCode="General">
                  <c:v>7.6903999500000004E-4</c:v>
                </c:pt>
                <c:pt idx="10517" formatCode="General">
                  <c:v>7.69119995E-4</c:v>
                </c:pt>
                <c:pt idx="10518" formatCode="General">
                  <c:v>7.6919999499999996E-4</c:v>
                </c:pt>
                <c:pt idx="10519" formatCode="General">
                  <c:v>7.6927999500000003E-4</c:v>
                </c:pt>
                <c:pt idx="10520" formatCode="General">
                  <c:v>7.6935999499999999E-4</c:v>
                </c:pt>
                <c:pt idx="10521" formatCode="General">
                  <c:v>7.6943999500000005E-4</c:v>
                </c:pt>
                <c:pt idx="10522" formatCode="General">
                  <c:v>7.6951999500000001E-4</c:v>
                </c:pt>
                <c:pt idx="10523" formatCode="General">
                  <c:v>7.6959999499999997E-4</c:v>
                </c:pt>
                <c:pt idx="10524" formatCode="General">
                  <c:v>7.6967999500000004E-4</c:v>
                </c:pt>
                <c:pt idx="10525" formatCode="General">
                  <c:v>7.69759995E-4</c:v>
                </c:pt>
                <c:pt idx="10526" formatCode="General">
                  <c:v>7.6983999499999995E-4</c:v>
                </c:pt>
                <c:pt idx="10527" formatCode="General">
                  <c:v>7.6991999500000002E-4</c:v>
                </c:pt>
                <c:pt idx="10528" formatCode="General">
                  <c:v>7.6999999499999998E-4</c:v>
                </c:pt>
                <c:pt idx="10529" formatCode="General">
                  <c:v>7.7007999500000005E-4</c:v>
                </c:pt>
                <c:pt idx="10530" formatCode="General">
                  <c:v>7.7015999500000001E-4</c:v>
                </c:pt>
                <c:pt idx="10531" formatCode="General">
                  <c:v>7.7023999499999996E-4</c:v>
                </c:pt>
                <c:pt idx="10532" formatCode="General">
                  <c:v>7.7031999500000003E-4</c:v>
                </c:pt>
                <c:pt idx="10533" formatCode="General">
                  <c:v>7.7039999499999999E-4</c:v>
                </c:pt>
                <c:pt idx="10534" formatCode="General">
                  <c:v>7.7047999499999995E-4</c:v>
                </c:pt>
                <c:pt idx="10535" formatCode="General">
                  <c:v>7.7055999500000001E-4</c:v>
                </c:pt>
                <c:pt idx="10536" formatCode="General">
                  <c:v>7.7063999499999997E-4</c:v>
                </c:pt>
                <c:pt idx="10537" formatCode="General">
                  <c:v>7.7071999500000004E-4</c:v>
                </c:pt>
                <c:pt idx="10538" formatCode="General">
                  <c:v>7.70799995E-4</c:v>
                </c:pt>
                <c:pt idx="10539" formatCode="General">
                  <c:v>7.7087999499999996E-4</c:v>
                </c:pt>
                <c:pt idx="10540" formatCode="General">
                  <c:v>7.7095999500000002E-4</c:v>
                </c:pt>
                <c:pt idx="10541" formatCode="General">
                  <c:v>7.7103999499999998E-4</c:v>
                </c:pt>
                <c:pt idx="10542" formatCode="General">
                  <c:v>7.7111999500000005E-4</c:v>
                </c:pt>
                <c:pt idx="10543" formatCode="General">
                  <c:v>7.7119999500000001E-4</c:v>
                </c:pt>
                <c:pt idx="10544" formatCode="General">
                  <c:v>7.7127999499999997E-4</c:v>
                </c:pt>
                <c:pt idx="10545" formatCode="General">
                  <c:v>7.7135999500000003E-4</c:v>
                </c:pt>
                <c:pt idx="10546" formatCode="General">
                  <c:v>7.7143999499999999E-4</c:v>
                </c:pt>
                <c:pt idx="10547" formatCode="General">
                  <c:v>7.7151999499999995E-4</c:v>
                </c:pt>
                <c:pt idx="10548" formatCode="General">
                  <c:v>7.7159999500000002E-4</c:v>
                </c:pt>
                <c:pt idx="10549" formatCode="General">
                  <c:v>7.7167999499999998E-4</c:v>
                </c:pt>
                <c:pt idx="10550" formatCode="General">
                  <c:v>7.7175999500000004E-4</c:v>
                </c:pt>
                <c:pt idx="10551" formatCode="General">
                  <c:v>7.71839995E-4</c:v>
                </c:pt>
                <c:pt idx="10552" formatCode="General">
                  <c:v>7.7191999499999996E-4</c:v>
                </c:pt>
                <c:pt idx="10553" formatCode="General">
                  <c:v>7.7199999500000003E-4</c:v>
                </c:pt>
                <c:pt idx="10554" formatCode="General">
                  <c:v>7.7207999499999999E-4</c:v>
                </c:pt>
                <c:pt idx="10555" formatCode="General">
                  <c:v>7.7215999500000005E-4</c:v>
                </c:pt>
                <c:pt idx="10556" formatCode="General">
                  <c:v>7.7223999500000001E-4</c:v>
                </c:pt>
                <c:pt idx="10557" formatCode="General">
                  <c:v>7.7231999499999997E-4</c:v>
                </c:pt>
                <c:pt idx="10558" formatCode="General">
                  <c:v>7.7239999500000004E-4</c:v>
                </c:pt>
                <c:pt idx="10559" formatCode="General">
                  <c:v>7.72479995E-4</c:v>
                </c:pt>
                <c:pt idx="10560" formatCode="General">
                  <c:v>7.7255999499999996E-4</c:v>
                </c:pt>
                <c:pt idx="10561" formatCode="General">
                  <c:v>7.7263999500000002E-4</c:v>
                </c:pt>
                <c:pt idx="10562" formatCode="General">
                  <c:v>7.7271999499999998E-4</c:v>
                </c:pt>
                <c:pt idx="10563" formatCode="General">
                  <c:v>7.7279999500000005E-4</c:v>
                </c:pt>
                <c:pt idx="10564" formatCode="General">
                  <c:v>7.7287999500000001E-4</c:v>
                </c:pt>
                <c:pt idx="10565" formatCode="General">
                  <c:v>7.7295999499999996E-4</c:v>
                </c:pt>
                <c:pt idx="10566" formatCode="General">
                  <c:v>7.7303999500000003E-4</c:v>
                </c:pt>
                <c:pt idx="10567" formatCode="General">
                  <c:v>7.7311999499999999E-4</c:v>
                </c:pt>
                <c:pt idx="10568" formatCode="General">
                  <c:v>7.7319999499999995E-4</c:v>
                </c:pt>
                <c:pt idx="10569" formatCode="General">
                  <c:v>7.7327999500000002E-4</c:v>
                </c:pt>
                <c:pt idx="10570" formatCode="General">
                  <c:v>7.7335999499999997E-4</c:v>
                </c:pt>
                <c:pt idx="10571" formatCode="General">
                  <c:v>7.7343999500000004E-4</c:v>
                </c:pt>
                <c:pt idx="10572" formatCode="General">
                  <c:v>7.73519995E-4</c:v>
                </c:pt>
                <c:pt idx="10573" formatCode="General">
                  <c:v>7.7359999499999996E-4</c:v>
                </c:pt>
                <c:pt idx="10574" formatCode="General">
                  <c:v>7.7367999500000003E-4</c:v>
                </c:pt>
                <c:pt idx="10575" formatCode="General">
                  <c:v>7.7375999499999998E-4</c:v>
                </c:pt>
                <c:pt idx="10576" formatCode="General">
                  <c:v>7.7383999500000005E-4</c:v>
                </c:pt>
                <c:pt idx="10577" formatCode="General">
                  <c:v>7.7391999500000001E-4</c:v>
                </c:pt>
                <c:pt idx="10578" formatCode="General">
                  <c:v>7.7399999499999997E-4</c:v>
                </c:pt>
                <c:pt idx="10579" formatCode="General">
                  <c:v>7.7407999500000004E-4</c:v>
                </c:pt>
                <c:pt idx="10580" formatCode="General">
                  <c:v>7.7415999499999999E-4</c:v>
                </c:pt>
                <c:pt idx="10581" formatCode="General">
                  <c:v>7.7423999499999995E-4</c:v>
                </c:pt>
                <c:pt idx="10582" formatCode="General">
                  <c:v>7.7431999500000002E-4</c:v>
                </c:pt>
                <c:pt idx="10583" formatCode="General">
                  <c:v>7.7439999499999998E-4</c:v>
                </c:pt>
                <c:pt idx="10584" formatCode="General">
                  <c:v>7.7447999500000005E-4</c:v>
                </c:pt>
                <c:pt idx="10585" formatCode="General">
                  <c:v>7.74559995E-4</c:v>
                </c:pt>
                <c:pt idx="10586" formatCode="General">
                  <c:v>7.7463999499999996E-4</c:v>
                </c:pt>
                <c:pt idx="10587" formatCode="General">
                  <c:v>7.7471999500000003E-4</c:v>
                </c:pt>
                <c:pt idx="10588" formatCode="General">
                  <c:v>7.7479999499999999E-4</c:v>
                </c:pt>
                <c:pt idx="10589" formatCode="General">
                  <c:v>7.7487999499999995E-4</c:v>
                </c:pt>
                <c:pt idx="10590" formatCode="General">
                  <c:v>7.7495999500000001E-4</c:v>
                </c:pt>
                <c:pt idx="10591" formatCode="General">
                  <c:v>7.7503999499999997E-4</c:v>
                </c:pt>
                <c:pt idx="10592" formatCode="General">
                  <c:v>7.7511999500000004E-4</c:v>
                </c:pt>
                <c:pt idx="10593" formatCode="General">
                  <c:v>7.75199995E-4</c:v>
                </c:pt>
                <c:pt idx="10594" formatCode="General">
                  <c:v>7.7527999499999996E-4</c:v>
                </c:pt>
                <c:pt idx="10595" formatCode="General">
                  <c:v>7.7535999500000002E-4</c:v>
                </c:pt>
                <c:pt idx="10596" formatCode="General">
                  <c:v>7.7543999499999998E-4</c:v>
                </c:pt>
                <c:pt idx="10597" formatCode="General">
                  <c:v>7.7551999500000005E-4</c:v>
                </c:pt>
                <c:pt idx="10598" formatCode="General">
                  <c:v>7.7559999500000001E-4</c:v>
                </c:pt>
                <c:pt idx="10599" formatCode="General">
                  <c:v>7.7567999499999997E-4</c:v>
                </c:pt>
                <c:pt idx="10600" formatCode="General">
                  <c:v>7.7575999500000003E-4</c:v>
                </c:pt>
                <c:pt idx="10601" formatCode="General">
                  <c:v>7.7583999499999999E-4</c:v>
                </c:pt>
                <c:pt idx="10602" formatCode="General">
                  <c:v>7.7591999499999995E-4</c:v>
                </c:pt>
                <c:pt idx="10603" formatCode="General">
                  <c:v>7.7599999500000002E-4</c:v>
                </c:pt>
                <c:pt idx="10604" formatCode="General">
                  <c:v>7.7607999499999998E-4</c:v>
                </c:pt>
                <c:pt idx="10605" formatCode="General">
                  <c:v>7.7615999500000004E-4</c:v>
                </c:pt>
                <c:pt idx="10606" formatCode="General">
                  <c:v>7.76239995E-4</c:v>
                </c:pt>
                <c:pt idx="10607" formatCode="General">
                  <c:v>7.7631999499999996E-4</c:v>
                </c:pt>
                <c:pt idx="10608" formatCode="General">
                  <c:v>7.7639999500000003E-4</c:v>
                </c:pt>
                <c:pt idx="10609" formatCode="General">
                  <c:v>7.7647999499999999E-4</c:v>
                </c:pt>
                <c:pt idx="10610" formatCode="General">
                  <c:v>7.7655999500000005E-4</c:v>
                </c:pt>
                <c:pt idx="10611" formatCode="General">
                  <c:v>7.7663999500000001E-4</c:v>
                </c:pt>
                <c:pt idx="10612" formatCode="General">
                  <c:v>7.7671999499999997E-4</c:v>
                </c:pt>
                <c:pt idx="10613" formatCode="General">
                  <c:v>7.7679999500000004E-4</c:v>
                </c:pt>
                <c:pt idx="10614" formatCode="General">
                  <c:v>7.76879995E-4</c:v>
                </c:pt>
                <c:pt idx="10615" formatCode="General">
                  <c:v>7.7695999499999995E-4</c:v>
                </c:pt>
                <c:pt idx="10616" formatCode="General">
                  <c:v>7.7703999500000002E-4</c:v>
                </c:pt>
                <c:pt idx="10617" formatCode="General">
                  <c:v>7.7711999499999998E-4</c:v>
                </c:pt>
                <c:pt idx="10618" formatCode="General">
                  <c:v>7.7719999500000005E-4</c:v>
                </c:pt>
                <c:pt idx="10619" formatCode="General">
                  <c:v>7.77279995E-4</c:v>
                </c:pt>
                <c:pt idx="10620" formatCode="General">
                  <c:v>7.7735999499999996E-4</c:v>
                </c:pt>
                <c:pt idx="10621" formatCode="General">
                  <c:v>7.7743999500000003E-4</c:v>
                </c:pt>
                <c:pt idx="10622" formatCode="General">
                  <c:v>7.7751999499999999E-4</c:v>
                </c:pt>
                <c:pt idx="10623" formatCode="General">
                  <c:v>7.7759999499999995E-4</c:v>
                </c:pt>
                <c:pt idx="10624" formatCode="General">
                  <c:v>7.7767999500000001E-4</c:v>
                </c:pt>
                <c:pt idx="10625" formatCode="General">
                  <c:v>7.7775999499999997E-4</c:v>
                </c:pt>
                <c:pt idx="10626" formatCode="General">
                  <c:v>7.7783999500000004E-4</c:v>
                </c:pt>
                <c:pt idx="10627" formatCode="General">
                  <c:v>7.77919995E-4</c:v>
                </c:pt>
                <c:pt idx="10628" formatCode="General">
                  <c:v>7.7799999499999996E-4</c:v>
                </c:pt>
                <c:pt idx="10629" formatCode="General">
                  <c:v>7.7807999500000002E-4</c:v>
                </c:pt>
                <c:pt idx="10630" formatCode="General">
                  <c:v>7.7815999499999998E-4</c:v>
                </c:pt>
                <c:pt idx="10631" formatCode="General">
                  <c:v>7.7823999500000005E-4</c:v>
                </c:pt>
                <c:pt idx="10632" formatCode="General">
                  <c:v>7.7831999500000001E-4</c:v>
                </c:pt>
                <c:pt idx="10633" formatCode="General">
                  <c:v>7.7839999499999997E-4</c:v>
                </c:pt>
                <c:pt idx="10634" formatCode="General">
                  <c:v>7.7847999500000003E-4</c:v>
                </c:pt>
                <c:pt idx="10635" formatCode="General">
                  <c:v>7.7855999499999999E-4</c:v>
                </c:pt>
                <c:pt idx="10636" formatCode="General">
                  <c:v>7.7863999499999995E-4</c:v>
                </c:pt>
                <c:pt idx="10637" formatCode="General">
                  <c:v>7.7871999500000002E-4</c:v>
                </c:pt>
                <c:pt idx="10638" formatCode="General">
                  <c:v>7.7879999499999998E-4</c:v>
                </c:pt>
                <c:pt idx="10639" formatCode="General">
                  <c:v>7.7887999500000004E-4</c:v>
                </c:pt>
                <c:pt idx="10640" formatCode="General">
                  <c:v>7.78959995E-4</c:v>
                </c:pt>
                <c:pt idx="10641" formatCode="General">
                  <c:v>7.7903999499999996E-4</c:v>
                </c:pt>
                <c:pt idx="10642" formatCode="General">
                  <c:v>7.7911999500000003E-4</c:v>
                </c:pt>
                <c:pt idx="10643" formatCode="General">
                  <c:v>7.7919999499999999E-4</c:v>
                </c:pt>
                <c:pt idx="10644" formatCode="General">
                  <c:v>7.7927999500000005E-4</c:v>
                </c:pt>
                <c:pt idx="10645" formatCode="General">
                  <c:v>7.7935999500000001E-4</c:v>
                </c:pt>
                <c:pt idx="10646" formatCode="General">
                  <c:v>7.7943999499999997E-4</c:v>
                </c:pt>
                <c:pt idx="10647" formatCode="General">
                  <c:v>7.7951999500000004E-4</c:v>
                </c:pt>
                <c:pt idx="10648" formatCode="General">
                  <c:v>7.79599995E-4</c:v>
                </c:pt>
                <c:pt idx="10649" formatCode="General">
                  <c:v>7.7967999499999995E-4</c:v>
                </c:pt>
                <c:pt idx="10650" formatCode="General">
                  <c:v>7.7975999500000002E-4</c:v>
                </c:pt>
                <c:pt idx="10651" formatCode="General">
                  <c:v>7.7983999499999998E-4</c:v>
                </c:pt>
                <c:pt idx="10652" formatCode="General">
                  <c:v>7.7991999500000005E-4</c:v>
                </c:pt>
                <c:pt idx="10653" formatCode="General">
                  <c:v>7.7999999500000001E-4</c:v>
                </c:pt>
                <c:pt idx="10654" formatCode="General">
                  <c:v>7.8007999499999996E-4</c:v>
                </c:pt>
                <c:pt idx="10655" formatCode="General">
                  <c:v>7.8015999500000003E-4</c:v>
                </c:pt>
                <c:pt idx="10656" formatCode="General">
                  <c:v>7.8023999499999999E-4</c:v>
                </c:pt>
                <c:pt idx="10657" formatCode="General">
                  <c:v>7.8031999499999995E-4</c:v>
                </c:pt>
                <c:pt idx="10658" formatCode="General">
                  <c:v>7.8039999500000002E-4</c:v>
                </c:pt>
                <c:pt idx="10659" formatCode="General">
                  <c:v>7.8047999499999997E-4</c:v>
                </c:pt>
                <c:pt idx="10660" formatCode="General">
                  <c:v>7.8055999500000004E-4</c:v>
                </c:pt>
                <c:pt idx="10661" formatCode="General">
                  <c:v>7.80639995E-4</c:v>
                </c:pt>
                <c:pt idx="10662" formatCode="General">
                  <c:v>7.8071999499999996E-4</c:v>
                </c:pt>
                <c:pt idx="10663" formatCode="General">
                  <c:v>7.8079999500000003E-4</c:v>
                </c:pt>
                <c:pt idx="10664" formatCode="General">
                  <c:v>7.8087999499999998E-4</c:v>
                </c:pt>
                <c:pt idx="10665" formatCode="General">
                  <c:v>7.8095999500000005E-4</c:v>
                </c:pt>
                <c:pt idx="10666" formatCode="General">
                  <c:v>7.8103999500000001E-4</c:v>
                </c:pt>
                <c:pt idx="10667" formatCode="General">
                  <c:v>7.8111999499999997E-4</c:v>
                </c:pt>
                <c:pt idx="10668" formatCode="General">
                  <c:v>7.8119999500000004E-4</c:v>
                </c:pt>
                <c:pt idx="10669" formatCode="General">
                  <c:v>7.8127999499999999E-4</c:v>
                </c:pt>
                <c:pt idx="10670" formatCode="General">
                  <c:v>7.8135999499999995E-4</c:v>
                </c:pt>
                <c:pt idx="10671" formatCode="General">
                  <c:v>7.8143999500000002E-4</c:v>
                </c:pt>
                <c:pt idx="10672" formatCode="General">
                  <c:v>7.8151999499999998E-4</c:v>
                </c:pt>
                <c:pt idx="10673" formatCode="General">
                  <c:v>7.8159999500000004E-4</c:v>
                </c:pt>
                <c:pt idx="10674" formatCode="General">
                  <c:v>7.81679995E-4</c:v>
                </c:pt>
                <c:pt idx="10675" formatCode="General">
                  <c:v>7.8175999499999996E-4</c:v>
                </c:pt>
                <c:pt idx="10676" formatCode="General">
                  <c:v>7.8183999500000003E-4</c:v>
                </c:pt>
                <c:pt idx="10677" formatCode="General">
                  <c:v>7.8191999499999999E-4</c:v>
                </c:pt>
                <c:pt idx="10678" formatCode="General">
                  <c:v>7.8199999499999995E-4</c:v>
                </c:pt>
                <c:pt idx="10679" formatCode="General">
                  <c:v>7.8207999500000001E-4</c:v>
                </c:pt>
                <c:pt idx="10680" formatCode="General">
                  <c:v>7.8215999499999997E-4</c:v>
                </c:pt>
                <c:pt idx="10681" formatCode="General">
                  <c:v>7.8223999500000004E-4</c:v>
                </c:pt>
                <c:pt idx="10682" formatCode="General">
                  <c:v>7.82319995E-4</c:v>
                </c:pt>
                <c:pt idx="10683" formatCode="General">
                  <c:v>7.8239999499999996E-4</c:v>
                </c:pt>
                <c:pt idx="10684" formatCode="General">
                  <c:v>7.8247999500000002E-4</c:v>
                </c:pt>
                <c:pt idx="10685" formatCode="General">
                  <c:v>7.8255999499999998E-4</c:v>
                </c:pt>
                <c:pt idx="10686" formatCode="General">
                  <c:v>7.8263999500000005E-4</c:v>
                </c:pt>
                <c:pt idx="10687" formatCode="General">
                  <c:v>7.8271999500000001E-4</c:v>
                </c:pt>
                <c:pt idx="10688" formatCode="General">
                  <c:v>7.8279999499999997E-4</c:v>
                </c:pt>
                <c:pt idx="10689" formatCode="General">
                  <c:v>7.8287999500000003E-4</c:v>
                </c:pt>
                <c:pt idx="10690" formatCode="General">
                  <c:v>7.8295999499999999E-4</c:v>
                </c:pt>
                <c:pt idx="10691" formatCode="General">
                  <c:v>7.8303999499999995E-4</c:v>
                </c:pt>
                <c:pt idx="10692" formatCode="General">
                  <c:v>7.8311999500000002E-4</c:v>
                </c:pt>
                <c:pt idx="10693" formatCode="General">
                  <c:v>7.8319999499999998E-4</c:v>
                </c:pt>
                <c:pt idx="10694" formatCode="General">
                  <c:v>7.8327999500000004E-4</c:v>
                </c:pt>
                <c:pt idx="10695" formatCode="General">
                  <c:v>7.83359995E-4</c:v>
                </c:pt>
                <c:pt idx="10696" formatCode="General">
                  <c:v>7.8343999499999996E-4</c:v>
                </c:pt>
                <c:pt idx="10697" formatCode="General">
                  <c:v>7.8351999500000003E-4</c:v>
                </c:pt>
                <c:pt idx="10698" formatCode="General">
                  <c:v>7.8359999499999998E-4</c:v>
                </c:pt>
                <c:pt idx="10699" formatCode="General">
                  <c:v>7.8367999500000005E-4</c:v>
                </c:pt>
                <c:pt idx="10700" formatCode="General">
                  <c:v>7.8375999500000001E-4</c:v>
                </c:pt>
                <c:pt idx="10701" formatCode="General">
                  <c:v>7.8383999499999997E-4</c:v>
                </c:pt>
                <c:pt idx="10702" formatCode="General">
                  <c:v>7.8391999500000004E-4</c:v>
                </c:pt>
                <c:pt idx="10703" formatCode="General">
                  <c:v>7.8399999499999999E-4</c:v>
                </c:pt>
                <c:pt idx="10704" formatCode="General">
                  <c:v>7.8407999499999995E-4</c:v>
                </c:pt>
                <c:pt idx="10705" formatCode="General">
                  <c:v>7.8415999500000002E-4</c:v>
                </c:pt>
                <c:pt idx="10706" formatCode="General">
                  <c:v>7.8423999499999998E-4</c:v>
                </c:pt>
                <c:pt idx="10707" formatCode="General">
                  <c:v>7.8431999500000005E-4</c:v>
                </c:pt>
                <c:pt idx="10708" formatCode="General">
                  <c:v>7.84399995E-4</c:v>
                </c:pt>
                <c:pt idx="10709" formatCode="General">
                  <c:v>7.8447999499999996E-4</c:v>
                </c:pt>
                <c:pt idx="10710" formatCode="General">
                  <c:v>7.8455999500000003E-4</c:v>
                </c:pt>
                <c:pt idx="10711" formatCode="General">
                  <c:v>7.8463999499999999E-4</c:v>
                </c:pt>
                <c:pt idx="10712" formatCode="General">
                  <c:v>7.8471999499999995E-4</c:v>
                </c:pt>
                <c:pt idx="10713" formatCode="General">
                  <c:v>7.8479999500000001E-4</c:v>
                </c:pt>
                <c:pt idx="10714" formatCode="General">
                  <c:v>7.8487999499999997E-4</c:v>
                </c:pt>
                <c:pt idx="10715" formatCode="General">
                  <c:v>7.8495999500000004E-4</c:v>
                </c:pt>
                <c:pt idx="10716" formatCode="General">
                  <c:v>7.85039995E-4</c:v>
                </c:pt>
                <c:pt idx="10717" formatCode="General">
                  <c:v>7.8511999499999996E-4</c:v>
                </c:pt>
                <c:pt idx="10718" formatCode="General">
                  <c:v>7.8519999500000002E-4</c:v>
                </c:pt>
                <c:pt idx="10719" formatCode="General">
                  <c:v>7.8527999499999998E-4</c:v>
                </c:pt>
                <c:pt idx="10720" formatCode="General">
                  <c:v>7.8535999500000005E-4</c:v>
                </c:pt>
                <c:pt idx="10721" formatCode="General">
                  <c:v>7.8543999500000001E-4</c:v>
                </c:pt>
                <c:pt idx="10722" formatCode="General">
                  <c:v>7.8551999499999997E-4</c:v>
                </c:pt>
                <c:pt idx="10723" formatCode="General">
                  <c:v>7.8559999500000003E-4</c:v>
                </c:pt>
                <c:pt idx="10724" formatCode="General">
                  <c:v>7.8567999499999999E-4</c:v>
                </c:pt>
                <c:pt idx="10725" formatCode="General">
                  <c:v>7.8575999499999995E-4</c:v>
                </c:pt>
                <c:pt idx="10726" formatCode="General">
                  <c:v>7.8583999500000002E-4</c:v>
                </c:pt>
                <c:pt idx="10727" formatCode="General">
                  <c:v>7.8591999499999998E-4</c:v>
                </c:pt>
                <c:pt idx="10728" formatCode="General">
                  <c:v>7.8599999500000004E-4</c:v>
                </c:pt>
                <c:pt idx="10729" formatCode="General">
                  <c:v>7.86079995E-4</c:v>
                </c:pt>
                <c:pt idx="10730" formatCode="General">
                  <c:v>7.8615999499999996E-4</c:v>
                </c:pt>
                <c:pt idx="10731" formatCode="General">
                  <c:v>7.8623999500000003E-4</c:v>
                </c:pt>
                <c:pt idx="10732" formatCode="General">
                  <c:v>7.8631999499999999E-4</c:v>
                </c:pt>
                <c:pt idx="10733" formatCode="General">
                  <c:v>7.8639999500000005E-4</c:v>
                </c:pt>
                <c:pt idx="10734" formatCode="General">
                  <c:v>7.8647999500000001E-4</c:v>
                </c:pt>
                <c:pt idx="10735" formatCode="General">
                  <c:v>7.8655999499999997E-4</c:v>
                </c:pt>
                <c:pt idx="10736" formatCode="General">
                  <c:v>7.8663999500000004E-4</c:v>
                </c:pt>
                <c:pt idx="10737" formatCode="General">
                  <c:v>7.86719995E-4</c:v>
                </c:pt>
                <c:pt idx="10738" formatCode="General">
                  <c:v>7.8679999499999995E-4</c:v>
                </c:pt>
                <c:pt idx="10739" formatCode="General">
                  <c:v>7.8687999500000002E-4</c:v>
                </c:pt>
                <c:pt idx="10740" formatCode="General">
                  <c:v>7.8695999499999998E-4</c:v>
                </c:pt>
                <c:pt idx="10741" formatCode="General">
                  <c:v>7.8703999500000005E-4</c:v>
                </c:pt>
                <c:pt idx="10742" formatCode="General">
                  <c:v>7.8711999500000001E-4</c:v>
                </c:pt>
                <c:pt idx="10743" formatCode="General">
                  <c:v>7.8719999499999996E-4</c:v>
                </c:pt>
                <c:pt idx="10744" formatCode="General">
                  <c:v>7.8727999500000003E-4</c:v>
                </c:pt>
                <c:pt idx="10745" formatCode="General">
                  <c:v>7.8735999499999999E-4</c:v>
                </c:pt>
                <c:pt idx="10746" formatCode="General">
                  <c:v>7.8743999499999995E-4</c:v>
                </c:pt>
                <c:pt idx="10747" formatCode="General">
                  <c:v>7.8751999500000002E-4</c:v>
                </c:pt>
                <c:pt idx="10748" formatCode="General">
                  <c:v>7.8759999499999997E-4</c:v>
                </c:pt>
                <c:pt idx="10749" formatCode="General">
                  <c:v>7.8767999500000004E-4</c:v>
                </c:pt>
                <c:pt idx="10750" formatCode="General">
                  <c:v>7.87759995E-4</c:v>
                </c:pt>
                <c:pt idx="10751" formatCode="General">
                  <c:v>7.8783999499999996E-4</c:v>
                </c:pt>
                <c:pt idx="10752" formatCode="General">
                  <c:v>7.8791999500000002E-4</c:v>
                </c:pt>
                <c:pt idx="10753" formatCode="General">
                  <c:v>7.8799999499999998E-4</c:v>
                </c:pt>
                <c:pt idx="10754" formatCode="General">
                  <c:v>7.8807999500000005E-4</c:v>
                </c:pt>
                <c:pt idx="10755" formatCode="General">
                  <c:v>7.8815999500000001E-4</c:v>
                </c:pt>
                <c:pt idx="10756" formatCode="General">
                  <c:v>7.8823999499999997E-4</c:v>
                </c:pt>
                <c:pt idx="10757" formatCode="General">
                  <c:v>7.8831999500000003E-4</c:v>
                </c:pt>
                <c:pt idx="10758" formatCode="General">
                  <c:v>7.8839999499999999E-4</c:v>
                </c:pt>
                <c:pt idx="10759" formatCode="General">
                  <c:v>7.8847999499999995E-4</c:v>
                </c:pt>
                <c:pt idx="10760" formatCode="General">
                  <c:v>7.8855999500000002E-4</c:v>
                </c:pt>
                <c:pt idx="10761" formatCode="General">
                  <c:v>7.8863999499999998E-4</c:v>
                </c:pt>
                <c:pt idx="10762" formatCode="General">
                  <c:v>7.8871999500000004E-4</c:v>
                </c:pt>
                <c:pt idx="10763" formatCode="General">
                  <c:v>7.88799995E-4</c:v>
                </c:pt>
                <c:pt idx="10764" formatCode="General">
                  <c:v>7.8887999499999996E-4</c:v>
                </c:pt>
                <c:pt idx="10765" formatCode="General">
                  <c:v>7.8895999500000003E-4</c:v>
                </c:pt>
                <c:pt idx="10766" formatCode="General">
                  <c:v>7.8903999499999999E-4</c:v>
                </c:pt>
                <c:pt idx="10767" formatCode="General">
                  <c:v>7.8911999500000005E-4</c:v>
                </c:pt>
                <c:pt idx="10768" formatCode="General">
                  <c:v>7.8919999500000001E-4</c:v>
                </c:pt>
                <c:pt idx="10769" formatCode="General">
                  <c:v>7.8927999499999997E-4</c:v>
                </c:pt>
                <c:pt idx="10770" formatCode="General">
                  <c:v>7.8935999500000004E-4</c:v>
                </c:pt>
                <c:pt idx="10771" formatCode="General">
                  <c:v>7.89439995E-4</c:v>
                </c:pt>
                <c:pt idx="10772" formatCode="General">
                  <c:v>7.8951999499999996E-4</c:v>
                </c:pt>
                <c:pt idx="10773" formatCode="General">
                  <c:v>7.8959999500000002E-4</c:v>
                </c:pt>
                <c:pt idx="10774" formatCode="General">
                  <c:v>7.8967999499999998E-4</c:v>
                </c:pt>
                <c:pt idx="10775" formatCode="General">
                  <c:v>7.8975999500000005E-4</c:v>
                </c:pt>
                <c:pt idx="10776" formatCode="General">
                  <c:v>7.8983999500000001E-4</c:v>
                </c:pt>
                <c:pt idx="10777" formatCode="General">
                  <c:v>7.8991999499999997E-4</c:v>
                </c:pt>
                <c:pt idx="10778" formatCode="General">
                  <c:v>7.8999999500000003E-4</c:v>
                </c:pt>
                <c:pt idx="10779" formatCode="General">
                  <c:v>7.9007999499999999E-4</c:v>
                </c:pt>
                <c:pt idx="10780" formatCode="General">
                  <c:v>7.9015999499999995E-4</c:v>
                </c:pt>
                <c:pt idx="10781" formatCode="General">
                  <c:v>7.9023999500000002E-4</c:v>
                </c:pt>
                <c:pt idx="10782" formatCode="General">
                  <c:v>7.9031999499999997E-4</c:v>
                </c:pt>
                <c:pt idx="10783" formatCode="General">
                  <c:v>7.9039999500000004E-4</c:v>
                </c:pt>
                <c:pt idx="10784" formatCode="General">
                  <c:v>7.90479995E-4</c:v>
                </c:pt>
                <c:pt idx="10785" formatCode="General">
                  <c:v>7.9055999499999996E-4</c:v>
                </c:pt>
                <c:pt idx="10786" formatCode="General">
                  <c:v>7.9063999500000003E-4</c:v>
                </c:pt>
                <c:pt idx="10787" formatCode="General">
                  <c:v>7.9071999499999998E-4</c:v>
                </c:pt>
                <c:pt idx="10788" formatCode="General">
                  <c:v>7.9079999500000005E-4</c:v>
                </c:pt>
                <c:pt idx="10789" formatCode="General">
                  <c:v>7.9087999500000001E-4</c:v>
                </c:pt>
                <c:pt idx="10790" formatCode="General">
                  <c:v>7.9095999499999997E-4</c:v>
                </c:pt>
                <c:pt idx="10791" formatCode="General">
                  <c:v>7.9103999500000004E-4</c:v>
                </c:pt>
                <c:pt idx="10792" formatCode="General">
                  <c:v>7.9111999499999999E-4</c:v>
                </c:pt>
                <c:pt idx="10793" formatCode="General">
                  <c:v>7.9119999499999995E-4</c:v>
                </c:pt>
                <c:pt idx="10794" formatCode="General">
                  <c:v>7.9127999500000002E-4</c:v>
                </c:pt>
                <c:pt idx="10795" formatCode="General">
                  <c:v>7.9135999499999998E-4</c:v>
                </c:pt>
                <c:pt idx="10796" formatCode="General">
                  <c:v>7.9143999500000005E-4</c:v>
                </c:pt>
                <c:pt idx="10797" formatCode="General">
                  <c:v>7.91519995E-4</c:v>
                </c:pt>
                <c:pt idx="10798" formatCode="General">
                  <c:v>7.9159999499999996E-4</c:v>
                </c:pt>
                <c:pt idx="10799" formatCode="General">
                  <c:v>7.9167999500000003E-4</c:v>
                </c:pt>
                <c:pt idx="10800" formatCode="General">
                  <c:v>7.9175999499999999E-4</c:v>
                </c:pt>
                <c:pt idx="10801" formatCode="General">
                  <c:v>7.9183999499999995E-4</c:v>
                </c:pt>
                <c:pt idx="10802" formatCode="General">
                  <c:v>7.9191999500000001E-4</c:v>
                </c:pt>
                <c:pt idx="10803" formatCode="General">
                  <c:v>7.9199999499999997E-4</c:v>
                </c:pt>
                <c:pt idx="10804" formatCode="General">
                  <c:v>7.9207999500000004E-4</c:v>
                </c:pt>
                <c:pt idx="10805" formatCode="General">
                  <c:v>7.92159995E-4</c:v>
                </c:pt>
                <c:pt idx="10806" formatCode="General">
                  <c:v>7.9223999499999996E-4</c:v>
                </c:pt>
                <c:pt idx="10807" formatCode="General">
                  <c:v>7.9231999500000002E-4</c:v>
                </c:pt>
                <c:pt idx="10808" formatCode="General">
                  <c:v>7.9239999499999998E-4</c:v>
                </c:pt>
                <c:pt idx="10809" formatCode="General">
                  <c:v>7.9247999500000005E-4</c:v>
                </c:pt>
                <c:pt idx="10810" formatCode="General">
                  <c:v>7.9255999500000001E-4</c:v>
                </c:pt>
                <c:pt idx="10811" formatCode="General">
                  <c:v>7.9263999499999997E-4</c:v>
                </c:pt>
                <c:pt idx="10812" formatCode="General">
                  <c:v>7.9271999500000003E-4</c:v>
                </c:pt>
                <c:pt idx="10813" formatCode="General">
                  <c:v>7.9279999499999999E-4</c:v>
                </c:pt>
                <c:pt idx="10814" formatCode="General">
                  <c:v>7.9287999499999995E-4</c:v>
                </c:pt>
                <c:pt idx="10815" formatCode="General">
                  <c:v>7.9295999500000002E-4</c:v>
                </c:pt>
                <c:pt idx="10816" formatCode="General">
                  <c:v>7.9303999499999998E-4</c:v>
                </c:pt>
                <c:pt idx="10817" formatCode="General">
                  <c:v>7.9311999500000004E-4</c:v>
                </c:pt>
                <c:pt idx="10818" formatCode="General">
                  <c:v>7.93199995E-4</c:v>
                </c:pt>
                <c:pt idx="10819" formatCode="General">
                  <c:v>7.9327999499999996E-4</c:v>
                </c:pt>
                <c:pt idx="10820" formatCode="General">
                  <c:v>7.9335999500000003E-4</c:v>
                </c:pt>
                <c:pt idx="10821" formatCode="General">
                  <c:v>7.9343999499999999E-4</c:v>
                </c:pt>
                <c:pt idx="10822" formatCode="General">
                  <c:v>7.9351999500000005E-4</c:v>
                </c:pt>
                <c:pt idx="10823" formatCode="General">
                  <c:v>7.9359999500000001E-4</c:v>
                </c:pt>
                <c:pt idx="10824" formatCode="General">
                  <c:v>7.9367999499999997E-4</c:v>
                </c:pt>
                <c:pt idx="10825" formatCode="General">
                  <c:v>7.9375999500000004E-4</c:v>
                </c:pt>
                <c:pt idx="10826" formatCode="General">
                  <c:v>7.93839995E-4</c:v>
                </c:pt>
                <c:pt idx="10827" formatCode="General">
                  <c:v>7.9391999499999995E-4</c:v>
                </c:pt>
                <c:pt idx="10828" formatCode="General">
                  <c:v>7.9399999500000002E-4</c:v>
                </c:pt>
                <c:pt idx="10829" formatCode="General">
                  <c:v>7.9407999499999998E-4</c:v>
                </c:pt>
                <c:pt idx="10830" formatCode="General">
                  <c:v>7.9415999500000005E-4</c:v>
                </c:pt>
                <c:pt idx="10831" formatCode="General">
                  <c:v>7.9423999500000001E-4</c:v>
                </c:pt>
                <c:pt idx="10832" formatCode="General">
                  <c:v>7.9431999499999996E-4</c:v>
                </c:pt>
                <c:pt idx="10833" formatCode="General">
                  <c:v>7.9439999500000003E-4</c:v>
                </c:pt>
                <c:pt idx="10834" formatCode="General">
                  <c:v>7.9447999499999999E-4</c:v>
                </c:pt>
                <c:pt idx="10835" formatCode="General">
                  <c:v>7.9455999499999995E-4</c:v>
                </c:pt>
                <c:pt idx="10836" formatCode="General">
                  <c:v>7.9463999500000001E-4</c:v>
                </c:pt>
                <c:pt idx="10837" formatCode="General">
                  <c:v>7.9471999499999997E-4</c:v>
                </c:pt>
                <c:pt idx="10838" formatCode="General">
                  <c:v>7.9479999500000004E-4</c:v>
                </c:pt>
                <c:pt idx="10839" formatCode="General">
                  <c:v>7.94879995E-4</c:v>
                </c:pt>
                <c:pt idx="10840" formatCode="General">
                  <c:v>7.9495999499999996E-4</c:v>
                </c:pt>
                <c:pt idx="10841" formatCode="General">
                  <c:v>7.9503999500000002E-4</c:v>
                </c:pt>
                <c:pt idx="10842" formatCode="General">
                  <c:v>7.9511999499999998E-4</c:v>
                </c:pt>
                <c:pt idx="10843" formatCode="General">
                  <c:v>7.9519999500000005E-4</c:v>
                </c:pt>
                <c:pt idx="10844" formatCode="General">
                  <c:v>7.9527999500000001E-4</c:v>
                </c:pt>
                <c:pt idx="10845" formatCode="General">
                  <c:v>7.9535999499999997E-4</c:v>
                </c:pt>
                <c:pt idx="10846" formatCode="General">
                  <c:v>7.9543999500000003E-4</c:v>
                </c:pt>
                <c:pt idx="10847" formatCode="General">
                  <c:v>7.9551999499999999E-4</c:v>
                </c:pt>
                <c:pt idx="10848" formatCode="General">
                  <c:v>7.9559999499999995E-4</c:v>
                </c:pt>
                <c:pt idx="10849" formatCode="General">
                  <c:v>7.9567999500000002E-4</c:v>
                </c:pt>
                <c:pt idx="10850" formatCode="General">
                  <c:v>7.9575999499999998E-4</c:v>
                </c:pt>
                <c:pt idx="10851" formatCode="General">
                  <c:v>7.9583999500000004E-4</c:v>
                </c:pt>
                <c:pt idx="10852" formatCode="General">
                  <c:v>7.95919995E-4</c:v>
                </c:pt>
                <c:pt idx="10853" formatCode="General">
                  <c:v>7.9599999499999996E-4</c:v>
                </c:pt>
                <c:pt idx="10854" formatCode="General">
                  <c:v>7.9607999500000003E-4</c:v>
                </c:pt>
                <c:pt idx="10855" formatCode="General">
                  <c:v>7.9615999499999999E-4</c:v>
                </c:pt>
                <c:pt idx="10856" formatCode="General">
                  <c:v>7.9623999500000005E-4</c:v>
                </c:pt>
                <c:pt idx="10857" formatCode="General">
                  <c:v>7.9631999500000001E-4</c:v>
                </c:pt>
                <c:pt idx="10858" formatCode="General">
                  <c:v>7.9639999499999997E-4</c:v>
                </c:pt>
                <c:pt idx="10859" formatCode="General">
                  <c:v>7.9647999500000004E-4</c:v>
                </c:pt>
                <c:pt idx="10860" formatCode="General">
                  <c:v>7.96559995E-4</c:v>
                </c:pt>
                <c:pt idx="10861" formatCode="General">
                  <c:v>7.9663999499999995E-4</c:v>
                </c:pt>
                <c:pt idx="10862" formatCode="General">
                  <c:v>7.9671999500000002E-4</c:v>
                </c:pt>
                <c:pt idx="10863" formatCode="General">
                  <c:v>7.9679999499999998E-4</c:v>
                </c:pt>
                <c:pt idx="10864" formatCode="General">
                  <c:v>7.9687999500000005E-4</c:v>
                </c:pt>
                <c:pt idx="10865" formatCode="General">
                  <c:v>7.9695999500000001E-4</c:v>
                </c:pt>
                <c:pt idx="10866" formatCode="General">
                  <c:v>7.9703999499999996E-4</c:v>
                </c:pt>
                <c:pt idx="10867" formatCode="General">
                  <c:v>7.9711999500000003E-4</c:v>
                </c:pt>
                <c:pt idx="10868" formatCode="General">
                  <c:v>7.9719999499999999E-4</c:v>
                </c:pt>
                <c:pt idx="10869" formatCode="General">
                  <c:v>7.9727999499999995E-4</c:v>
                </c:pt>
                <c:pt idx="10870" formatCode="General">
                  <c:v>7.9735999500000002E-4</c:v>
                </c:pt>
                <c:pt idx="10871" formatCode="General">
                  <c:v>7.9743999499999997E-4</c:v>
                </c:pt>
                <c:pt idx="10872" formatCode="General">
                  <c:v>7.9751999500000004E-4</c:v>
                </c:pt>
                <c:pt idx="10873" formatCode="General">
                  <c:v>7.97599995E-4</c:v>
                </c:pt>
                <c:pt idx="10874" formatCode="General">
                  <c:v>7.9767999499999996E-4</c:v>
                </c:pt>
                <c:pt idx="10875" formatCode="General">
                  <c:v>7.9775999500000003E-4</c:v>
                </c:pt>
                <c:pt idx="10876" formatCode="General">
                  <c:v>7.9783999499999998E-4</c:v>
                </c:pt>
                <c:pt idx="10877" formatCode="General">
                  <c:v>7.9791999500000005E-4</c:v>
                </c:pt>
                <c:pt idx="10878" formatCode="General">
                  <c:v>7.9799999500000001E-4</c:v>
                </c:pt>
                <c:pt idx="10879" formatCode="General">
                  <c:v>7.9807999499999997E-4</c:v>
                </c:pt>
                <c:pt idx="10880" formatCode="General">
                  <c:v>7.9815999500000004E-4</c:v>
                </c:pt>
                <c:pt idx="10881" formatCode="General">
                  <c:v>7.9823999499999999E-4</c:v>
                </c:pt>
                <c:pt idx="10882" formatCode="General">
                  <c:v>7.9831999499999995E-4</c:v>
                </c:pt>
                <c:pt idx="10883" formatCode="General">
                  <c:v>7.9839999500000002E-4</c:v>
                </c:pt>
                <c:pt idx="10884" formatCode="General">
                  <c:v>7.9847999499999998E-4</c:v>
                </c:pt>
                <c:pt idx="10885" formatCode="General">
                  <c:v>7.9855999500000004E-4</c:v>
                </c:pt>
                <c:pt idx="10886" formatCode="General">
                  <c:v>7.98639995E-4</c:v>
                </c:pt>
                <c:pt idx="10887" formatCode="General">
                  <c:v>7.9871999499999996E-4</c:v>
                </c:pt>
                <c:pt idx="10888" formatCode="General">
                  <c:v>7.9879999500000003E-4</c:v>
                </c:pt>
                <c:pt idx="10889" formatCode="General">
                  <c:v>7.9887999499999999E-4</c:v>
                </c:pt>
                <c:pt idx="10890" formatCode="General">
                  <c:v>7.9895999499999995E-4</c:v>
                </c:pt>
                <c:pt idx="10891" formatCode="General">
                  <c:v>7.9903999500000001E-4</c:v>
                </c:pt>
                <c:pt idx="10892" formatCode="General">
                  <c:v>7.9911999499999997E-4</c:v>
                </c:pt>
                <c:pt idx="10893" formatCode="General">
                  <c:v>7.9919999500000004E-4</c:v>
                </c:pt>
                <c:pt idx="10894" formatCode="General">
                  <c:v>7.99279995E-4</c:v>
                </c:pt>
                <c:pt idx="10895" formatCode="General">
                  <c:v>7.9935999499999996E-4</c:v>
                </c:pt>
                <c:pt idx="10896" formatCode="General">
                  <c:v>7.9943999500000002E-4</c:v>
                </c:pt>
                <c:pt idx="10897" formatCode="General">
                  <c:v>7.9951999499999998E-4</c:v>
                </c:pt>
                <c:pt idx="10898" formatCode="General">
                  <c:v>7.9959999500000005E-4</c:v>
                </c:pt>
                <c:pt idx="10899" formatCode="General">
                  <c:v>7.9967999500000001E-4</c:v>
                </c:pt>
                <c:pt idx="10900" formatCode="General">
                  <c:v>7.9975999499999997E-4</c:v>
                </c:pt>
                <c:pt idx="10901" formatCode="General">
                  <c:v>7.9983999500000003E-4</c:v>
                </c:pt>
                <c:pt idx="10902" formatCode="General">
                  <c:v>7.9991999499999999E-4</c:v>
                </c:pt>
                <c:pt idx="10903" formatCode="General">
                  <c:v>7.9999999499999995E-4</c:v>
                </c:pt>
                <c:pt idx="10904" formatCode="General">
                  <c:v>8.0007999500000002E-4</c:v>
                </c:pt>
                <c:pt idx="10905" formatCode="General">
                  <c:v>8.0015999499999998E-4</c:v>
                </c:pt>
                <c:pt idx="10906" formatCode="General">
                  <c:v>8.0023999500000004E-4</c:v>
                </c:pt>
                <c:pt idx="10907" formatCode="General">
                  <c:v>8.00319995E-4</c:v>
                </c:pt>
                <c:pt idx="10908" formatCode="General">
                  <c:v>8.0039999499999996E-4</c:v>
                </c:pt>
                <c:pt idx="10909" formatCode="General">
                  <c:v>8.0047999500000003E-4</c:v>
                </c:pt>
                <c:pt idx="10910" formatCode="General">
                  <c:v>8.0055999499999999E-4</c:v>
                </c:pt>
                <c:pt idx="10911" formatCode="General">
                  <c:v>8.0063999500000005E-4</c:v>
                </c:pt>
                <c:pt idx="10912" formatCode="General">
                  <c:v>8.0071999500000001E-4</c:v>
                </c:pt>
                <c:pt idx="10913" formatCode="General">
                  <c:v>8.0079999499999997E-4</c:v>
                </c:pt>
                <c:pt idx="10914" formatCode="General">
                  <c:v>8.0087999500000004E-4</c:v>
                </c:pt>
                <c:pt idx="10915" formatCode="General">
                  <c:v>8.0095999499999999E-4</c:v>
                </c:pt>
                <c:pt idx="10916" formatCode="General">
                  <c:v>8.0103999499999995E-4</c:v>
                </c:pt>
                <c:pt idx="10917" formatCode="General">
                  <c:v>8.0111999500000002E-4</c:v>
                </c:pt>
                <c:pt idx="10918" formatCode="General">
                  <c:v>8.0119999499999998E-4</c:v>
                </c:pt>
                <c:pt idx="10919" formatCode="General">
                  <c:v>8.0127999500000005E-4</c:v>
                </c:pt>
                <c:pt idx="10920" formatCode="General">
                  <c:v>8.01359995E-4</c:v>
                </c:pt>
                <c:pt idx="10921" formatCode="General">
                  <c:v>8.0143999499999996E-4</c:v>
                </c:pt>
                <c:pt idx="10922" formatCode="General">
                  <c:v>8.0151999500000003E-4</c:v>
                </c:pt>
                <c:pt idx="10923" formatCode="General">
                  <c:v>8.0159999499999999E-4</c:v>
                </c:pt>
                <c:pt idx="10924" formatCode="General">
                  <c:v>8.0167999499999995E-4</c:v>
                </c:pt>
                <c:pt idx="10925" formatCode="General">
                  <c:v>8.0175999500000001E-4</c:v>
                </c:pt>
                <c:pt idx="10926" formatCode="General">
                  <c:v>8.0183999499999997E-4</c:v>
                </c:pt>
                <c:pt idx="10927" formatCode="General">
                  <c:v>8.0191999500000004E-4</c:v>
                </c:pt>
                <c:pt idx="10928" formatCode="General">
                  <c:v>8.01999995E-4</c:v>
                </c:pt>
                <c:pt idx="10929" formatCode="General">
                  <c:v>8.0207999499999996E-4</c:v>
                </c:pt>
                <c:pt idx="10930" formatCode="General">
                  <c:v>8.0215999500000002E-4</c:v>
                </c:pt>
                <c:pt idx="10931" formatCode="General">
                  <c:v>8.0223999499999998E-4</c:v>
                </c:pt>
                <c:pt idx="10932" formatCode="General">
                  <c:v>8.0231999500000005E-4</c:v>
                </c:pt>
                <c:pt idx="10933" formatCode="General">
                  <c:v>8.0239999500000001E-4</c:v>
                </c:pt>
                <c:pt idx="10934" formatCode="General">
                  <c:v>8.0247999499999997E-4</c:v>
                </c:pt>
                <c:pt idx="10935" formatCode="General">
                  <c:v>8.0255999500000003E-4</c:v>
                </c:pt>
                <c:pt idx="10936" formatCode="General">
                  <c:v>8.0263999499999999E-4</c:v>
                </c:pt>
                <c:pt idx="10937" formatCode="General">
                  <c:v>8.0271999499999995E-4</c:v>
                </c:pt>
                <c:pt idx="10938" formatCode="General">
                  <c:v>8.0279999500000002E-4</c:v>
                </c:pt>
                <c:pt idx="10939" formatCode="General">
                  <c:v>8.0287999499999998E-4</c:v>
                </c:pt>
                <c:pt idx="10940" formatCode="General">
                  <c:v>8.0295999500000004E-4</c:v>
                </c:pt>
                <c:pt idx="10941" formatCode="General">
                  <c:v>8.03039995E-4</c:v>
                </c:pt>
                <c:pt idx="10942" formatCode="General">
                  <c:v>8.0311999499999996E-4</c:v>
                </c:pt>
                <c:pt idx="10943" formatCode="General">
                  <c:v>8.0319999500000003E-4</c:v>
                </c:pt>
                <c:pt idx="10944" formatCode="General">
                  <c:v>8.0327999499999999E-4</c:v>
                </c:pt>
                <c:pt idx="10945" formatCode="General">
                  <c:v>8.0335999500000005E-4</c:v>
                </c:pt>
                <c:pt idx="10946" formatCode="General">
                  <c:v>8.0343999500000001E-4</c:v>
                </c:pt>
                <c:pt idx="10947" formatCode="General">
                  <c:v>8.0351999499999997E-4</c:v>
                </c:pt>
                <c:pt idx="10948" formatCode="General">
                  <c:v>8.0359999500000004E-4</c:v>
                </c:pt>
                <c:pt idx="10949" formatCode="General">
                  <c:v>8.03679995E-4</c:v>
                </c:pt>
                <c:pt idx="10950" formatCode="General">
                  <c:v>8.0375999499999995E-4</c:v>
                </c:pt>
                <c:pt idx="10951" formatCode="General">
                  <c:v>8.0383999500000002E-4</c:v>
                </c:pt>
                <c:pt idx="10952" formatCode="General">
                  <c:v>8.0391999499999998E-4</c:v>
                </c:pt>
                <c:pt idx="10953" formatCode="General">
                  <c:v>8.0399999500000005E-4</c:v>
                </c:pt>
                <c:pt idx="10954" formatCode="General">
                  <c:v>8.0407999500000001E-4</c:v>
                </c:pt>
                <c:pt idx="10955" formatCode="General">
                  <c:v>8.0415999499999996E-4</c:v>
                </c:pt>
                <c:pt idx="10956" formatCode="General">
                  <c:v>8.0423999500000003E-4</c:v>
                </c:pt>
                <c:pt idx="10957" formatCode="General">
                  <c:v>8.0431999499999999E-4</c:v>
                </c:pt>
                <c:pt idx="10958" formatCode="General">
                  <c:v>8.0439999499999995E-4</c:v>
                </c:pt>
                <c:pt idx="10959" formatCode="General">
                  <c:v>8.0447999500000002E-4</c:v>
                </c:pt>
                <c:pt idx="10960" formatCode="General">
                  <c:v>8.0455999499999997E-4</c:v>
                </c:pt>
                <c:pt idx="10961" formatCode="General">
                  <c:v>8.0463999500000004E-4</c:v>
                </c:pt>
                <c:pt idx="10962" formatCode="General">
                  <c:v>8.04719995E-4</c:v>
                </c:pt>
                <c:pt idx="10963" formatCode="General">
                  <c:v>8.0479999499999996E-4</c:v>
                </c:pt>
                <c:pt idx="10964" formatCode="General">
                  <c:v>8.0487999500000003E-4</c:v>
                </c:pt>
                <c:pt idx="10965" formatCode="General">
                  <c:v>8.0495999499999998E-4</c:v>
                </c:pt>
                <c:pt idx="10966" formatCode="General">
                  <c:v>8.0503999500000005E-4</c:v>
                </c:pt>
                <c:pt idx="10967" formatCode="General">
                  <c:v>8.0511999500000001E-4</c:v>
                </c:pt>
                <c:pt idx="10968" formatCode="General">
                  <c:v>8.0519999499999997E-4</c:v>
                </c:pt>
                <c:pt idx="10969" formatCode="General">
                  <c:v>8.0527999500000003E-4</c:v>
                </c:pt>
                <c:pt idx="10970" formatCode="General">
                  <c:v>8.0535999499999999E-4</c:v>
                </c:pt>
                <c:pt idx="10971" formatCode="General">
                  <c:v>8.0543999499999995E-4</c:v>
                </c:pt>
                <c:pt idx="10972" formatCode="General">
                  <c:v>8.0551999500000002E-4</c:v>
                </c:pt>
                <c:pt idx="10973" formatCode="General">
                  <c:v>8.0559999499999998E-4</c:v>
                </c:pt>
                <c:pt idx="10974" formatCode="General">
                  <c:v>8.0567999500000004E-4</c:v>
                </c:pt>
                <c:pt idx="10975" formatCode="General">
                  <c:v>8.05759995E-4</c:v>
                </c:pt>
                <c:pt idx="10976" formatCode="General">
                  <c:v>8.0583999499999996E-4</c:v>
                </c:pt>
                <c:pt idx="10977" formatCode="General">
                  <c:v>8.0591999500000003E-4</c:v>
                </c:pt>
                <c:pt idx="10978" formatCode="General">
                  <c:v>8.0599999499999999E-4</c:v>
                </c:pt>
                <c:pt idx="10979" formatCode="General">
                  <c:v>8.0607999499999995E-4</c:v>
                </c:pt>
                <c:pt idx="10980" formatCode="General">
                  <c:v>8.0615999500000001E-4</c:v>
                </c:pt>
                <c:pt idx="10981" formatCode="General">
                  <c:v>8.0623999499999997E-4</c:v>
                </c:pt>
                <c:pt idx="10982" formatCode="General">
                  <c:v>8.0631999500000004E-4</c:v>
                </c:pt>
                <c:pt idx="10983" formatCode="General">
                  <c:v>8.06399995E-4</c:v>
                </c:pt>
                <c:pt idx="10984" formatCode="General">
                  <c:v>8.0647999499999996E-4</c:v>
                </c:pt>
                <c:pt idx="10985" formatCode="General">
                  <c:v>8.0655999500000002E-4</c:v>
                </c:pt>
                <c:pt idx="10986" formatCode="General">
                  <c:v>8.0663999499999998E-4</c:v>
                </c:pt>
                <c:pt idx="10987" formatCode="General">
                  <c:v>8.0671999500000005E-4</c:v>
                </c:pt>
                <c:pt idx="10988" formatCode="General">
                  <c:v>8.0679999500000001E-4</c:v>
                </c:pt>
                <c:pt idx="10989" formatCode="General">
                  <c:v>8.0687999499999997E-4</c:v>
                </c:pt>
                <c:pt idx="10990" formatCode="General">
                  <c:v>8.0695999500000003E-4</c:v>
                </c:pt>
                <c:pt idx="10991" formatCode="General">
                  <c:v>8.0703999499999999E-4</c:v>
                </c:pt>
                <c:pt idx="10992" formatCode="General">
                  <c:v>8.0711999499999995E-4</c:v>
                </c:pt>
                <c:pt idx="10993" formatCode="General">
                  <c:v>8.0719999500000002E-4</c:v>
                </c:pt>
                <c:pt idx="10994" formatCode="General">
                  <c:v>8.0727999499999998E-4</c:v>
                </c:pt>
                <c:pt idx="10995" formatCode="General">
                  <c:v>8.0735999500000004E-4</c:v>
                </c:pt>
                <c:pt idx="10996" formatCode="General">
                  <c:v>8.07439995E-4</c:v>
                </c:pt>
                <c:pt idx="10997" formatCode="General">
                  <c:v>8.0751999499999996E-4</c:v>
                </c:pt>
                <c:pt idx="10998" formatCode="General">
                  <c:v>8.0759999500000003E-4</c:v>
                </c:pt>
                <c:pt idx="10999" formatCode="General">
                  <c:v>8.0767999499999998E-4</c:v>
                </c:pt>
                <c:pt idx="11000" formatCode="General">
                  <c:v>8.0775999500000005E-4</c:v>
                </c:pt>
                <c:pt idx="11001" formatCode="General">
                  <c:v>8.0783999500000001E-4</c:v>
                </c:pt>
                <c:pt idx="11002" formatCode="General">
                  <c:v>8.0791999499999997E-4</c:v>
                </c:pt>
                <c:pt idx="11003" formatCode="General">
                  <c:v>8.0799999500000004E-4</c:v>
                </c:pt>
                <c:pt idx="11004" formatCode="General">
                  <c:v>8.0807999499999999E-4</c:v>
                </c:pt>
                <c:pt idx="11005" formatCode="General">
                  <c:v>8.0815999499999995E-4</c:v>
                </c:pt>
                <c:pt idx="11006" formatCode="General">
                  <c:v>8.0823999500000002E-4</c:v>
                </c:pt>
                <c:pt idx="11007" formatCode="General">
                  <c:v>8.0831999499999998E-4</c:v>
                </c:pt>
                <c:pt idx="11008" formatCode="General">
                  <c:v>8.0839999500000005E-4</c:v>
                </c:pt>
                <c:pt idx="11009" formatCode="General">
                  <c:v>8.08479995E-4</c:v>
                </c:pt>
                <c:pt idx="11010" formatCode="General">
                  <c:v>8.0855999499999996E-4</c:v>
                </c:pt>
                <c:pt idx="11011" formatCode="General">
                  <c:v>8.0863999500000003E-4</c:v>
                </c:pt>
                <c:pt idx="11012" formatCode="General">
                  <c:v>8.0871999499999999E-4</c:v>
                </c:pt>
                <c:pt idx="11013" formatCode="General">
                  <c:v>8.0879999499999995E-4</c:v>
                </c:pt>
                <c:pt idx="11014" formatCode="General">
                  <c:v>8.0887999500000001E-4</c:v>
                </c:pt>
                <c:pt idx="11015" formatCode="General">
                  <c:v>8.0895999499999997E-4</c:v>
                </c:pt>
                <c:pt idx="11016" formatCode="General">
                  <c:v>8.0903999500000004E-4</c:v>
                </c:pt>
                <c:pt idx="11017" formatCode="General">
                  <c:v>8.09119995E-4</c:v>
                </c:pt>
                <c:pt idx="11018" formatCode="General">
                  <c:v>8.0919999499999996E-4</c:v>
                </c:pt>
                <c:pt idx="11019" formatCode="General">
                  <c:v>8.0927999500000002E-4</c:v>
                </c:pt>
                <c:pt idx="11020" formatCode="General">
                  <c:v>8.0935999499999998E-4</c:v>
                </c:pt>
                <c:pt idx="11021" formatCode="General">
                  <c:v>8.0943999500000005E-4</c:v>
                </c:pt>
                <c:pt idx="11022" formatCode="General">
                  <c:v>8.0951999500000001E-4</c:v>
                </c:pt>
                <c:pt idx="11023" formatCode="General">
                  <c:v>8.0959999499999997E-4</c:v>
                </c:pt>
                <c:pt idx="11024" formatCode="General">
                  <c:v>8.0967999500000003E-4</c:v>
                </c:pt>
                <c:pt idx="11025" formatCode="General">
                  <c:v>8.0975999499999999E-4</c:v>
                </c:pt>
                <c:pt idx="11026" formatCode="General">
                  <c:v>8.0983999499999995E-4</c:v>
                </c:pt>
                <c:pt idx="11027" formatCode="General">
                  <c:v>8.0991999500000002E-4</c:v>
                </c:pt>
                <c:pt idx="11028" formatCode="General">
                  <c:v>8.0999999499999998E-4</c:v>
                </c:pt>
                <c:pt idx="11029" formatCode="General">
                  <c:v>8.1007999500000004E-4</c:v>
                </c:pt>
                <c:pt idx="11030" formatCode="General">
                  <c:v>8.10159995E-4</c:v>
                </c:pt>
                <c:pt idx="11031" formatCode="General">
                  <c:v>8.1023999499999996E-4</c:v>
                </c:pt>
                <c:pt idx="11032" formatCode="General">
                  <c:v>8.1031999500000003E-4</c:v>
                </c:pt>
                <c:pt idx="11033" formatCode="General">
                  <c:v>8.1039999499999999E-4</c:v>
                </c:pt>
                <c:pt idx="11034" formatCode="General">
                  <c:v>8.1047999500000005E-4</c:v>
                </c:pt>
                <c:pt idx="11035" formatCode="General">
                  <c:v>8.1055999500000001E-4</c:v>
                </c:pt>
                <c:pt idx="11036" formatCode="General">
                  <c:v>8.1063999499999997E-4</c:v>
                </c:pt>
                <c:pt idx="11037" formatCode="General">
                  <c:v>8.1071999500000004E-4</c:v>
                </c:pt>
                <c:pt idx="11038" formatCode="General">
                  <c:v>8.10799995E-4</c:v>
                </c:pt>
                <c:pt idx="11039" formatCode="General">
                  <c:v>8.1087999499999995E-4</c:v>
                </c:pt>
                <c:pt idx="11040" formatCode="General">
                  <c:v>8.1095999500000002E-4</c:v>
                </c:pt>
                <c:pt idx="11041" formatCode="General">
                  <c:v>8.1103999499999998E-4</c:v>
                </c:pt>
                <c:pt idx="11042" formatCode="General">
                  <c:v>8.1111999500000005E-4</c:v>
                </c:pt>
                <c:pt idx="11043" formatCode="General">
                  <c:v>8.1119999500000001E-4</c:v>
                </c:pt>
                <c:pt idx="11044" formatCode="General">
                  <c:v>8.1127999499999996E-4</c:v>
                </c:pt>
                <c:pt idx="11045" formatCode="General">
                  <c:v>8.1135999500000003E-4</c:v>
                </c:pt>
                <c:pt idx="11046" formatCode="General">
                  <c:v>8.1143999499999999E-4</c:v>
                </c:pt>
                <c:pt idx="11047" formatCode="General">
                  <c:v>8.1151999499999995E-4</c:v>
                </c:pt>
                <c:pt idx="11048" formatCode="General">
                  <c:v>8.1159999500000002E-4</c:v>
                </c:pt>
                <c:pt idx="11049" formatCode="General">
                  <c:v>8.1167999499999997E-4</c:v>
                </c:pt>
                <c:pt idx="11050" formatCode="General">
                  <c:v>8.1175999500000004E-4</c:v>
                </c:pt>
                <c:pt idx="11051" formatCode="General">
                  <c:v>8.11839995E-4</c:v>
                </c:pt>
                <c:pt idx="11052" formatCode="General">
                  <c:v>8.1191999499999996E-4</c:v>
                </c:pt>
                <c:pt idx="11053" formatCode="General">
                  <c:v>8.1199999500000002E-4</c:v>
                </c:pt>
                <c:pt idx="11054" formatCode="General">
                  <c:v>8.1207999499999998E-4</c:v>
                </c:pt>
                <c:pt idx="11055" formatCode="General">
                  <c:v>8.1215999500000005E-4</c:v>
                </c:pt>
                <c:pt idx="11056" formatCode="General">
                  <c:v>8.1223999500000001E-4</c:v>
                </c:pt>
                <c:pt idx="11057" formatCode="General">
                  <c:v>8.1231999499999997E-4</c:v>
                </c:pt>
                <c:pt idx="11058" formatCode="General">
                  <c:v>8.1239999500000003E-4</c:v>
                </c:pt>
                <c:pt idx="11059" formatCode="General">
                  <c:v>8.1247999499999999E-4</c:v>
                </c:pt>
                <c:pt idx="11060" formatCode="General">
                  <c:v>8.1255999499999995E-4</c:v>
                </c:pt>
                <c:pt idx="11061" formatCode="General">
                  <c:v>8.1263999500000002E-4</c:v>
                </c:pt>
                <c:pt idx="11062" formatCode="General">
                  <c:v>8.1271999499999998E-4</c:v>
                </c:pt>
                <c:pt idx="11063" formatCode="General">
                  <c:v>8.1279999500000004E-4</c:v>
                </c:pt>
                <c:pt idx="11064" formatCode="General">
                  <c:v>8.12879995E-4</c:v>
                </c:pt>
                <c:pt idx="11065" formatCode="General">
                  <c:v>8.1295999499999996E-4</c:v>
                </c:pt>
                <c:pt idx="11066" formatCode="General">
                  <c:v>8.1303999500000003E-4</c:v>
                </c:pt>
                <c:pt idx="11067" formatCode="General">
                  <c:v>8.1311999499999999E-4</c:v>
                </c:pt>
                <c:pt idx="11068" formatCode="General">
                  <c:v>8.1319999500000005E-4</c:v>
                </c:pt>
                <c:pt idx="11069" formatCode="General">
                  <c:v>8.1327999500000001E-4</c:v>
                </c:pt>
                <c:pt idx="11070" formatCode="General">
                  <c:v>8.1335999499999997E-4</c:v>
                </c:pt>
                <c:pt idx="11071" formatCode="General">
                  <c:v>8.1343999500000004E-4</c:v>
                </c:pt>
                <c:pt idx="11072" formatCode="General">
                  <c:v>8.13519995E-4</c:v>
                </c:pt>
                <c:pt idx="11073" formatCode="General">
                  <c:v>8.1359999499999996E-4</c:v>
                </c:pt>
                <c:pt idx="11074" formatCode="General">
                  <c:v>8.1367999500000002E-4</c:v>
                </c:pt>
                <c:pt idx="11075" formatCode="General">
                  <c:v>8.1375999499999998E-4</c:v>
                </c:pt>
                <c:pt idx="11076" formatCode="General">
                  <c:v>8.1383999500000005E-4</c:v>
                </c:pt>
                <c:pt idx="11077" formatCode="General">
                  <c:v>8.1391999500000001E-4</c:v>
                </c:pt>
                <c:pt idx="11078" formatCode="General">
                  <c:v>8.1399999499999996E-4</c:v>
                </c:pt>
                <c:pt idx="11079" formatCode="General">
                  <c:v>8.1407999500000003E-4</c:v>
                </c:pt>
                <c:pt idx="11080" formatCode="General">
                  <c:v>8.1415999499999999E-4</c:v>
                </c:pt>
                <c:pt idx="11081" formatCode="General">
                  <c:v>8.1423999499999995E-4</c:v>
                </c:pt>
                <c:pt idx="11082" formatCode="General">
                  <c:v>8.1431999500000002E-4</c:v>
                </c:pt>
                <c:pt idx="11083" formatCode="General">
                  <c:v>8.1439999499999997E-4</c:v>
                </c:pt>
                <c:pt idx="11084" formatCode="General">
                  <c:v>8.1447999500000004E-4</c:v>
                </c:pt>
                <c:pt idx="11085" formatCode="General">
                  <c:v>8.14559995E-4</c:v>
                </c:pt>
                <c:pt idx="11086" formatCode="General">
                  <c:v>8.1463999499999996E-4</c:v>
                </c:pt>
                <c:pt idx="11087" formatCode="General">
                  <c:v>8.1471999500000003E-4</c:v>
                </c:pt>
                <c:pt idx="11088" formatCode="General">
                  <c:v>8.1479999499999998E-4</c:v>
                </c:pt>
                <c:pt idx="11089" formatCode="General">
                  <c:v>8.1487999500000005E-4</c:v>
                </c:pt>
                <c:pt idx="11090" formatCode="General">
                  <c:v>8.1495999500000001E-4</c:v>
                </c:pt>
                <c:pt idx="11091" formatCode="General">
                  <c:v>8.1503999499999997E-4</c:v>
                </c:pt>
                <c:pt idx="11092" formatCode="General">
                  <c:v>8.1511999500000004E-4</c:v>
                </c:pt>
                <c:pt idx="11093" formatCode="General">
                  <c:v>8.1519999499999999E-4</c:v>
                </c:pt>
                <c:pt idx="11094" formatCode="General">
                  <c:v>8.1527999499999995E-4</c:v>
                </c:pt>
                <c:pt idx="11095" formatCode="General">
                  <c:v>8.1535999500000002E-4</c:v>
                </c:pt>
                <c:pt idx="11096" formatCode="General">
                  <c:v>8.1543999499999998E-4</c:v>
                </c:pt>
                <c:pt idx="11097" formatCode="General">
                  <c:v>8.1551999500000005E-4</c:v>
                </c:pt>
                <c:pt idx="11098" formatCode="General">
                  <c:v>8.15599995E-4</c:v>
                </c:pt>
                <c:pt idx="11099" formatCode="General">
                  <c:v>8.1567999499999996E-4</c:v>
                </c:pt>
                <c:pt idx="11100" formatCode="General">
                  <c:v>8.1575999500000003E-4</c:v>
                </c:pt>
                <c:pt idx="11101" formatCode="General">
                  <c:v>8.1583999499999999E-4</c:v>
                </c:pt>
                <c:pt idx="11102" formatCode="General">
                  <c:v>8.1591999499999995E-4</c:v>
                </c:pt>
                <c:pt idx="11103" formatCode="General">
                  <c:v>8.1599999500000001E-4</c:v>
                </c:pt>
                <c:pt idx="11104" formatCode="General">
                  <c:v>8.1607999499999997E-4</c:v>
                </c:pt>
                <c:pt idx="11105" formatCode="General">
                  <c:v>8.1615999500000004E-4</c:v>
                </c:pt>
                <c:pt idx="11106" formatCode="General">
                  <c:v>8.16239995E-4</c:v>
                </c:pt>
                <c:pt idx="11107" formatCode="General">
                  <c:v>8.1631999499999996E-4</c:v>
                </c:pt>
                <c:pt idx="11108" formatCode="General">
                  <c:v>8.1639999500000002E-4</c:v>
                </c:pt>
                <c:pt idx="11109" formatCode="General">
                  <c:v>8.1647999499999998E-4</c:v>
                </c:pt>
                <c:pt idx="11110" formatCode="General">
                  <c:v>8.1655999500000005E-4</c:v>
                </c:pt>
                <c:pt idx="11111" formatCode="General">
                  <c:v>8.1663999500000001E-4</c:v>
                </c:pt>
                <c:pt idx="11112" formatCode="General">
                  <c:v>8.1671999499999997E-4</c:v>
                </c:pt>
                <c:pt idx="11113" formatCode="General">
                  <c:v>8.1679999500000003E-4</c:v>
                </c:pt>
                <c:pt idx="11114" formatCode="General">
                  <c:v>8.1687999499999999E-4</c:v>
                </c:pt>
                <c:pt idx="11115" formatCode="General">
                  <c:v>8.1695999499999995E-4</c:v>
                </c:pt>
                <c:pt idx="11116" formatCode="General">
                  <c:v>8.1703999500000002E-4</c:v>
                </c:pt>
                <c:pt idx="11117" formatCode="General">
                  <c:v>8.1711999499999998E-4</c:v>
                </c:pt>
                <c:pt idx="11118" formatCode="General">
                  <c:v>8.1719999500000004E-4</c:v>
                </c:pt>
                <c:pt idx="11119" formatCode="General">
                  <c:v>8.17279995E-4</c:v>
                </c:pt>
                <c:pt idx="11120" formatCode="General">
                  <c:v>8.1735999499999996E-4</c:v>
                </c:pt>
                <c:pt idx="11121" formatCode="General">
                  <c:v>8.1743999500000003E-4</c:v>
                </c:pt>
                <c:pt idx="11122" formatCode="General">
                  <c:v>8.1751999499999999E-4</c:v>
                </c:pt>
                <c:pt idx="11123" formatCode="General">
                  <c:v>8.1759999500000005E-4</c:v>
                </c:pt>
                <c:pt idx="11124" formatCode="General">
                  <c:v>8.1767999500000001E-4</c:v>
                </c:pt>
                <c:pt idx="11125" formatCode="General">
                  <c:v>8.1775999499999997E-4</c:v>
                </c:pt>
                <c:pt idx="11126" formatCode="General">
                  <c:v>8.1783999500000004E-4</c:v>
                </c:pt>
                <c:pt idx="11127" formatCode="General">
                  <c:v>8.17919995E-4</c:v>
                </c:pt>
                <c:pt idx="11128" formatCode="General">
                  <c:v>8.1799999499999995E-4</c:v>
                </c:pt>
                <c:pt idx="11129" formatCode="General">
                  <c:v>8.1807999500000002E-4</c:v>
                </c:pt>
                <c:pt idx="11130" formatCode="General">
                  <c:v>8.1815999499999998E-4</c:v>
                </c:pt>
                <c:pt idx="11131" formatCode="General">
                  <c:v>8.1823999500000005E-4</c:v>
                </c:pt>
                <c:pt idx="11132" formatCode="General">
                  <c:v>8.18319995E-4</c:v>
                </c:pt>
                <c:pt idx="11133" formatCode="General">
                  <c:v>8.1839999499999996E-4</c:v>
                </c:pt>
                <c:pt idx="11134" formatCode="General">
                  <c:v>8.1847999500000003E-4</c:v>
                </c:pt>
                <c:pt idx="11135" formatCode="General">
                  <c:v>8.1855999499999999E-4</c:v>
                </c:pt>
                <c:pt idx="11136" formatCode="General">
                  <c:v>8.1863999499999995E-4</c:v>
                </c:pt>
                <c:pt idx="11137" formatCode="General">
                  <c:v>8.1871999500000001E-4</c:v>
                </c:pt>
                <c:pt idx="11138" formatCode="General">
                  <c:v>8.1879999499999997E-4</c:v>
                </c:pt>
                <c:pt idx="11139" formatCode="General">
                  <c:v>8.1887999500000004E-4</c:v>
                </c:pt>
                <c:pt idx="11140" formatCode="General">
                  <c:v>8.18959995E-4</c:v>
                </c:pt>
                <c:pt idx="11141" formatCode="General">
                  <c:v>8.1903999499999996E-4</c:v>
                </c:pt>
                <c:pt idx="11142" formatCode="General">
                  <c:v>8.1911999500000002E-4</c:v>
                </c:pt>
                <c:pt idx="11143" formatCode="General">
                  <c:v>8.1919999499999998E-4</c:v>
                </c:pt>
                <c:pt idx="11144" formatCode="General">
                  <c:v>8.1927999500000005E-4</c:v>
                </c:pt>
                <c:pt idx="11145" formatCode="General">
                  <c:v>8.1935999500000001E-4</c:v>
                </c:pt>
                <c:pt idx="11146" formatCode="General">
                  <c:v>8.1943999499999997E-4</c:v>
                </c:pt>
                <c:pt idx="11147" formatCode="General">
                  <c:v>8.1951999500000003E-4</c:v>
                </c:pt>
                <c:pt idx="11148" formatCode="General">
                  <c:v>8.1959999499999999E-4</c:v>
                </c:pt>
                <c:pt idx="11149" formatCode="General">
                  <c:v>8.1967999499999995E-4</c:v>
                </c:pt>
                <c:pt idx="11150" formatCode="General">
                  <c:v>8.1975999500000002E-4</c:v>
                </c:pt>
                <c:pt idx="11151" formatCode="General">
                  <c:v>8.1983999499999998E-4</c:v>
                </c:pt>
                <c:pt idx="11152" formatCode="General">
                  <c:v>8.1991999500000004E-4</c:v>
                </c:pt>
                <c:pt idx="11153" formatCode="General">
                  <c:v>8.19999995E-4</c:v>
                </c:pt>
                <c:pt idx="11154" formatCode="General">
                  <c:v>8.2007999499999996E-4</c:v>
                </c:pt>
                <c:pt idx="11155" formatCode="General">
                  <c:v>8.2015999500000003E-4</c:v>
                </c:pt>
                <c:pt idx="11156" formatCode="General">
                  <c:v>8.2023999499999999E-4</c:v>
                </c:pt>
                <c:pt idx="11157" formatCode="General">
                  <c:v>8.2031999500000005E-4</c:v>
                </c:pt>
                <c:pt idx="11158" formatCode="General">
                  <c:v>8.2039999500000001E-4</c:v>
                </c:pt>
                <c:pt idx="11159" formatCode="General">
                  <c:v>8.2047999499999997E-4</c:v>
                </c:pt>
                <c:pt idx="11160" formatCode="General">
                  <c:v>8.2055999500000004E-4</c:v>
                </c:pt>
                <c:pt idx="11161" formatCode="General">
                  <c:v>8.20639995E-4</c:v>
                </c:pt>
                <c:pt idx="11162" formatCode="General">
                  <c:v>8.2071999499999995E-4</c:v>
                </c:pt>
                <c:pt idx="11163" formatCode="General">
                  <c:v>8.2079999500000002E-4</c:v>
                </c:pt>
                <c:pt idx="11164" formatCode="General">
                  <c:v>8.2087999499999998E-4</c:v>
                </c:pt>
                <c:pt idx="11165" formatCode="General">
                  <c:v>8.2095999500000005E-4</c:v>
                </c:pt>
                <c:pt idx="11166" formatCode="General">
                  <c:v>8.2103999500000001E-4</c:v>
                </c:pt>
                <c:pt idx="11167" formatCode="General">
                  <c:v>8.2111999499999996E-4</c:v>
                </c:pt>
                <c:pt idx="11168" formatCode="General">
                  <c:v>8.2119999500000003E-4</c:v>
                </c:pt>
                <c:pt idx="11169" formatCode="General">
                  <c:v>8.2127999499999999E-4</c:v>
                </c:pt>
                <c:pt idx="11170" formatCode="General">
                  <c:v>8.2135999499999995E-4</c:v>
                </c:pt>
                <c:pt idx="11171" formatCode="General">
                  <c:v>8.2143999500000002E-4</c:v>
                </c:pt>
                <c:pt idx="11172" formatCode="General">
                  <c:v>8.2151999499999997E-4</c:v>
                </c:pt>
                <c:pt idx="11173" formatCode="General">
                  <c:v>8.2159999500000004E-4</c:v>
                </c:pt>
                <c:pt idx="11174" formatCode="General">
                  <c:v>8.21679995E-4</c:v>
                </c:pt>
                <c:pt idx="11175" formatCode="General">
                  <c:v>8.2175999499999996E-4</c:v>
                </c:pt>
                <c:pt idx="11176" formatCode="General">
                  <c:v>8.2183999500000003E-4</c:v>
                </c:pt>
                <c:pt idx="11177" formatCode="General">
                  <c:v>8.2191999499999998E-4</c:v>
                </c:pt>
                <c:pt idx="11178" formatCode="General">
                  <c:v>8.2199999500000005E-4</c:v>
                </c:pt>
                <c:pt idx="11179" formatCode="General">
                  <c:v>8.2207999500000001E-4</c:v>
                </c:pt>
                <c:pt idx="11180" formatCode="General">
                  <c:v>8.2215999499999997E-4</c:v>
                </c:pt>
                <c:pt idx="11181" formatCode="General">
                  <c:v>8.2223999500000004E-4</c:v>
                </c:pt>
                <c:pt idx="11182" formatCode="General">
                  <c:v>8.2231999499999999E-4</c:v>
                </c:pt>
                <c:pt idx="11183" formatCode="General">
                  <c:v>8.2239999499999995E-4</c:v>
                </c:pt>
                <c:pt idx="11184" formatCode="General">
                  <c:v>8.2247999500000002E-4</c:v>
                </c:pt>
                <c:pt idx="11185" formatCode="General">
                  <c:v>8.2255999499999998E-4</c:v>
                </c:pt>
                <c:pt idx="11186" formatCode="General">
                  <c:v>8.2263999500000004E-4</c:v>
                </c:pt>
                <c:pt idx="11187" formatCode="General">
                  <c:v>8.22719995E-4</c:v>
                </c:pt>
                <c:pt idx="11188" formatCode="General">
                  <c:v>8.2279999499999996E-4</c:v>
                </c:pt>
                <c:pt idx="11189" formatCode="General">
                  <c:v>8.2287999500000003E-4</c:v>
                </c:pt>
                <c:pt idx="11190" formatCode="General">
                  <c:v>8.2295999499999999E-4</c:v>
                </c:pt>
                <c:pt idx="11191" formatCode="General">
                  <c:v>8.2303999499999995E-4</c:v>
                </c:pt>
                <c:pt idx="11192" formatCode="General">
                  <c:v>8.2311999500000001E-4</c:v>
                </c:pt>
                <c:pt idx="11193" formatCode="General">
                  <c:v>8.2319999499999997E-4</c:v>
                </c:pt>
                <c:pt idx="11194" formatCode="General">
                  <c:v>8.2327999500000004E-4</c:v>
                </c:pt>
                <c:pt idx="11195" formatCode="General">
                  <c:v>8.23359995E-4</c:v>
                </c:pt>
                <c:pt idx="11196" formatCode="General">
                  <c:v>8.2343999499999996E-4</c:v>
                </c:pt>
                <c:pt idx="11197" formatCode="General">
                  <c:v>8.2351999500000002E-4</c:v>
                </c:pt>
                <c:pt idx="11198" formatCode="General">
                  <c:v>8.2359999499999998E-4</c:v>
                </c:pt>
                <c:pt idx="11199" formatCode="General">
                  <c:v>8.2367999500000005E-4</c:v>
                </c:pt>
                <c:pt idx="11200" formatCode="General">
                  <c:v>8.2375999500000001E-4</c:v>
                </c:pt>
                <c:pt idx="11201" formatCode="General">
                  <c:v>8.2383999499999997E-4</c:v>
                </c:pt>
                <c:pt idx="11202" formatCode="General">
                  <c:v>8.2391999500000003E-4</c:v>
                </c:pt>
                <c:pt idx="11203" formatCode="General">
                  <c:v>8.2399999499999999E-4</c:v>
                </c:pt>
                <c:pt idx="11204" formatCode="General">
                  <c:v>8.2407999499999995E-4</c:v>
                </c:pt>
                <c:pt idx="11205" formatCode="General">
                  <c:v>8.2415999500000002E-4</c:v>
                </c:pt>
                <c:pt idx="11206" formatCode="General">
                  <c:v>8.2423999499999998E-4</c:v>
                </c:pt>
                <c:pt idx="11207" formatCode="General">
                  <c:v>8.2431999500000004E-4</c:v>
                </c:pt>
                <c:pt idx="11208" formatCode="General">
                  <c:v>8.24399995E-4</c:v>
                </c:pt>
                <c:pt idx="11209" formatCode="General">
                  <c:v>8.2447999499999996E-4</c:v>
                </c:pt>
                <c:pt idx="11210" formatCode="General">
                  <c:v>8.2455999500000003E-4</c:v>
                </c:pt>
                <c:pt idx="11211" formatCode="General">
                  <c:v>8.2463999499999999E-4</c:v>
                </c:pt>
                <c:pt idx="11212" formatCode="General">
                  <c:v>8.2471999500000005E-4</c:v>
                </c:pt>
                <c:pt idx="11213" formatCode="General">
                  <c:v>8.2479999500000001E-4</c:v>
                </c:pt>
                <c:pt idx="11214" formatCode="General">
                  <c:v>8.2487999499999997E-4</c:v>
                </c:pt>
                <c:pt idx="11215" formatCode="General">
                  <c:v>8.2495999500000004E-4</c:v>
                </c:pt>
                <c:pt idx="11216" formatCode="General">
                  <c:v>8.2503999499999999E-4</c:v>
                </c:pt>
                <c:pt idx="11217" formatCode="General">
                  <c:v>8.2511999499999995E-4</c:v>
                </c:pt>
                <c:pt idx="11218" formatCode="General">
                  <c:v>8.2519999500000002E-4</c:v>
                </c:pt>
                <c:pt idx="11219" formatCode="General">
                  <c:v>8.2527999499999998E-4</c:v>
                </c:pt>
                <c:pt idx="11220" formatCode="General">
                  <c:v>8.2535999500000005E-4</c:v>
                </c:pt>
                <c:pt idx="11221" formatCode="General">
                  <c:v>8.25439995E-4</c:v>
                </c:pt>
                <c:pt idx="11222" formatCode="General">
                  <c:v>8.2551999499999996E-4</c:v>
                </c:pt>
                <c:pt idx="11223" formatCode="General">
                  <c:v>8.2559999500000003E-4</c:v>
                </c:pt>
                <c:pt idx="11224" formatCode="General">
                  <c:v>8.2567999499999999E-4</c:v>
                </c:pt>
                <c:pt idx="11225" formatCode="General">
                  <c:v>8.2575999499999995E-4</c:v>
                </c:pt>
                <c:pt idx="11226" formatCode="General">
                  <c:v>8.2583999500000001E-4</c:v>
                </c:pt>
                <c:pt idx="11227" formatCode="General">
                  <c:v>8.2591999499999997E-4</c:v>
                </c:pt>
                <c:pt idx="11228" formatCode="General">
                  <c:v>8.2599999500000004E-4</c:v>
                </c:pt>
                <c:pt idx="11229" formatCode="General">
                  <c:v>8.26079995E-4</c:v>
                </c:pt>
                <c:pt idx="11230" formatCode="General">
                  <c:v>8.2615999499999996E-4</c:v>
                </c:pt>
                <c:pt idx="11231" formatCode="General">
                  <c:v>8.2623999500000002E-4</c:v>
                </c:pt>
                <c:pt idx="11232" formatCode="General">
                  <c:v>8.2631999499999998E-4</c:v>
                </c:pt>
                <c:pt idx="11233" formatCode="General">
                  <c:v>8.2639999500000005E-4</c:v>
                </c:pt>
                <c:pt idx="11234" formatCode="General">
                  <c:v>8.2647999500000001E-4</c:v>
                </c:pt>
                <c:pt idx="11235" formatCode="General">
                  <c:v>8.2655999499999997E-4</c:v>
                </c:pt>
                <c:pt idx="11236" formatCode="General">
                  <c:v>8.2663999500000003E-4</c:v>
                </c:pt>
                <c:pt idx="11237" formatCode="General">
                  <c:v>8.2671999499999999E-4</c:v>
                </c:pt>
                <c:pt idx="11238" formatCode="General">
                  <c:v>8.2679999499999995E-4</c:v>
                </c:pt>
                <c:pt idx="11239" formatCode="General">
                  <c:v>8.2687999500000002E-4</c:v>
                </c:pt>
                <c:pt idx="11240" formatCode="General">
                  <c:v>8.2695999499999998E-4</c:v>
                </c:pt>
                <c:pt idx="11241" formatCode="General">
                  <c:v>8.2703999500000004E-4</c:v>
                </c:pt>
                <c:pt idx="11242" formatCode="General">
                  <c:v>8.27119995E-4</c:v>
                </c:pt>
                <c:pt idx="11243" formatCode="General">
                  <c:v>8.2719999499999996E-4</c:v>
                </c:pt>
                <c:pt idx="11244" formatCode="General">
                  <c:v>8.2727999500000003E-4</c:v>
                </c:pt>
                <c:pt idx="11245" formatCode="General">
                  <c:v>8.2735999499999999E-4</c:v>
                </c:pt>
                <c:pt idx="11246" formatCode="General">
                  <c:v>8.2743999500000005E-4</c:v>
                </c:pt>
                <c:pt idx="11247" formatCode="General">
                  <c:v>8.2751999500000001E-4</c:v>
                </c:pt>
                <c:pt idx="11248" formatCode="General">
                  <c:v>8.2759999499999997E-4</c:v>
                </c:pt>
                <c:pt idx="11249" formatCode="General">
                  <c:v>8.2767999500000004E-4</c:v>
                </c:pt>
                <c:pt idx="11250" formatCode="General">
                  <c:v>8.27759995E-4</c:v>
                </c:pt>
                <c:pt idx="11251" formatCode="General">
                  <c:v>8.2783999499999995E-4</c:v>
                </c:pt>
                <c:pt idx="11252" formatCode="General">
                  <c:v>8.2791999500000002E-4</c:v>
                </c:pt>
                <c:pt idx="11253" formatCode="General">
                  <c:v>8.2799999499999998E-4</c:v>
                </c:pt>
                <c:pt idx="11254" formatCode="General">
                  <c:v>8.2807999500000005E-4</c:v>
                </c:pt>
                <c:pt idx="11255" formatCode="General">
                  <c:v>8.2815999500000001E-4</c:v>
                </c:pt>
                <c:pt idx="11256" formatCode="General">
                  <c:v>8.2823999499999996E-4</c:v>
                </c:pt>
                <c:pt idx="11257" formatCode="General">
                  <c:v>8.2831999500000003E-4</c:v>
                </c:pt>
                <c:pt idx="11258" formatCode="General">
                  <c:v>8.2839999499999999E-4</c:v>
                </c:pt>
                <c:pt idx="11259" formatCode="General">
                  <c:v>8.2847999499999995E-4</c:v>
                </c:pt>
                <c:pt idx="11260" formatCode="General">
                  <c:v>8.2855999500000002E-4</c:v>
                </c:pt>
                <c:pt idx="11261" formatCode="General">
                  <c:v>8.2863999499999997E-4</c:v>
                </c:pt>
                <c:pt idx="11262" formatCode="General">
                  <c:v>8.2871999500000004E-4</c:v>
                </c:pt>
                <c:pt idx="11263" formatCode="General">
                  <c:v>8.28799995E-4</c:v>
                </c:pt>
                <c:pt idx="11264" formatCode="General">
                  <c:v>8.2887999499999996E-4</c:v>
                </c:pt>
                <c:pt idx="11265" formatCode="General">
                  <c:v>8.2895999500000002E-4</c:v>
                </c:pt>
                <c:pt idx="11266" formatCode="General">
                  <c:v>8.2903999499999998E-4</c:v>
                </c:pt>
                <c:pt idx="11267" formatCode="General">
                  <c:v>8.2911999500000005E-4</c:v>
                </c:pt>
                <c:pt idx="11268" formatCode="General">
                  <c:v>8.2919999500000001E-4</c:v>
                </c:pt>
                <c:pt idx="11269" formatCode="General">
                  <c:v>8.2927999499999997E-4</c:v>
                </c:pt>
                <c:pt idx="11270" formatCode="General">
                  <c:v>8.2935999500000003E-4</c:v>
                </c:pt>
                <c:pt idx="11271" formatCode="General">
                  <c:v>8.2943999499999999E-4</c:v>
                </c:pt>
                <c:pt idx="11272" formatCode="General">
                  <c:v>8.2951999499999995E-4</c:v>
                </c:pt>
                <c:pt idx="11273" formatCode="General">
                  <c:v>8.2959999500000002E-4</c:v>
                </c:pt>
                <c:pt idx="11274" formatCode="General">
                  <c:v>8.2967999499999998E-4</c:v>
                </c:pt>
                <c:pt idx="11275" formatCode="General">
                  <c:v>8.2975999500000004E-4</c:v>
                </c:pt>
                <c:pt idx="11276" formatCode="General">
                  <c:v>8.29839995E-4</c:v>
                </c:pt>
                <c:pt idx="11277" formatCode="General">
                  <c:v>8.2991999499999996E-4</c:v>
                </c:pt>
                <c:pt idx="11278" formatCode="General">
                  <c:v>8.2999999500000003E-4</c:v>
                </c:pt>
                <c:pt idx="11279" formatCode="General">
                  <c:v>8.3007999499999999E-4</c:v>
                </c:pt>
                <c:pt idx="11280" formatCode="General">
                  <c:v>8.3015999500000005E-4</c:v>
                </c:pt>
                <c:pt idx="11281" formatCode="General">
                  <c:v>8.3023999500000001E-4</c:v>
                </c:pt>
                <c:pt idx="11282" formatCode="General">
                  <c:v>8.3031999499999997E-4</c:v>
                </c:pt>
                <c:pt idx="11283" formatCode="General">
                  <c:v>8.3039999500000004E-4</c:v>
                </c:pt>
                <c:pt idx="11284" formatCode="General">
                  <c:v>8.30479995E-4</c:v>
                </c:pt>
                <c:pt idx="11285" formatCode="General">
                  <c:v>8.3055999499999996E-4</c:v>
                </c:pt>
                <c:pt idx="11286" formatCode="General">
                  <c:v>8.3063999500000002E-4</c:v>
                </c:pt>
                <c:pt idx="11287" formatCode="General">
                  <c:v>8.3071999499999998E-4</c:v>
                </c:pt>
                <c:pt idx="11288" formatCode="General">
                  <c:v>8.3079999500000005E-4</c:v>
                </c:pt>
                <c:pt idx="11289" formatCode="General">
                  <c:v>8.3087999500000001E-4</c:v>
                </c:pt>
                <c:pt idx="11290" formatCode="General">
                  <c:v>8.3095999499999997E-4</c:v>
                </c:pt>
                <c:pt idx="11291" formatCode="General">
                  <c:v>8.3103999500000003E-4</c:v>
                </c:pt>
                <c:pt idx="11292" formatCode="General">
                  <c:v>8.3111999499999999E-4</c:v>
                </c:pt>
                <c:pt idx="11293" formatCode="General">
                  <c:v>8.3119999499999995E-4</c:v>
                </c:pt>
                <c:pt idx="11294" formatCode="General">
                  <c:v>8.3127999500000002E-4</c:v>
                </c:pt>
                <c:pt idx="11295" formatCode="General">
                  <c:v>8.3135999499999997E-4</c:v>
                </c:pt>
                <c:pt idx="11296" formatCode="General">
                  <c:v>8.3143999500000004E-4</c:v>
                </c:pt>
                <c:pt idx="11297" formatCode="General">
                  <c:v>8.31519995E-4</c:v>
                </c:pt>
                <c:pt idx="11298" formatCode="General">
                  <c:v>8.3159999499999996E-4</c:v>
                </c:pt>
                <c:pt idx="11299" formatCode="General">
                  <c:v>8.3167999500000003E-4</c:v>
                </c:pt>
                <c:pt idx="11300" formatCode="General">
                  <c:v>8.3175999499999998E-4</c:v>
                </c:pt>
                <c:pt idx="11301" formatCode="General">
                  <c:v>8.3183999500000005E-4</c:v>
                </c:pt>
                <c:pt idx="11302" formatCode="General">
                  <c:v>8.3191999500000001E-4</c:v>
                </c:pt>
                <c:pt idx="11303" formatCode="General">
                  <c:v>8.3199999499999997E-4</c:v>
                </c:pt>
                <c:pt idx="11304" formatCode="General">
                  <c:v>8.3207999500000004E-4</c:v>
                </c:pt>
                <c:pt idx="11305" formatCode="General">
                  <c:v>8.3215999499999999E-4</c:v>
                </c:pt>
                <c:pt idx="11306" formatCode="General">
                  <c:v>8.3223999499999995E-4</c:v>
                </c:pt>
                <c:pt idx="11307" formatCode="General">
                  <c:v>8.3231999500000002E-4</c:v>
                </c:pt>
                <c:pt idx="11308" formatCode="General">
                  <c:v>8.3239999499999998E-4</c:v>
                </c:pt>
                <c:pt idx="11309" formatCode="General">
                  <c:v>8.3247999500000005E-4</c:v>
                </c:pt>
                <c:pt idx="11310" formatCode="General">
                  <c:v>8.32559995E-4</c:v>
                </c:pt>
                <c:pt idx="11311" formatCode="General">
                  <c:v>8.3263999499999996E-4</c:v>
                </c:pt>
                <c:pt idx="11312" formatCode="General">
                  <c:v>8.3271999500000003E-4</c:v>
                </c:pt>
                <c:pt idx="11313" formatCode="General">
                  <c:v>8.3279999499999999E-4</c:v>
                </c:pt>
                <c:pt idx="11314" formatCode="General">
                  <c:v>8.3287999499999995E-4</c:v>
                </c:pt>
                <c:pt idx="11315" formatCode="General">
                  <c:v>8.3295999500000001E-4</c:v>
                </c:pt>
                <c:pt idx="11316" formatCode="General">
                  <c:v>8.3303999499999997E-4</c:v>
                </c:pt>
                <c:pt idx="11317" formatCode="General">
                  <c:v>8.3311999500000004E-4</c:v>
                </c:pt>
                <c:pt idx="11318" formatCode="General">
                  <c:v>8.33199995E-4</c:v>
                </c:pt>
                <c:pt idx="11319" formatCode="General">
                  <c:v>8.3327999499999996E-4</c:v>
                </c:pt>
                <c:pt idx="11320" formatCode="General">
                  <c:v>8.3335999500000002E-4</c:v>
                </c:pt>
                <c:pt idx="11321" formatCode="General">
                  <c:v>8.3343999499999998E-4</c:v>
                </c:pt>
                <c:pt idx="11322" formatCode="General">
                  <c:v>8.3351999500000005E-4</c:v>
                </c:pt>
                <c:pt idx="11323" formatCode="General">
                  <c:v>8.3359999500000001E-4</c:v>
                </c:pt>
                <c:pt idx="11324" formatCode="General">
                  <c:v>8.3367999499999997E-4</c:v>
                </c:pt>
                <c:pt idx="11325" formatCode="General">
                  <c:v>8.3375999500000003E-4</c:v>
                </c:pt>
                <c:pt idx="11326" formatCode="General">
                  <c:v>8.3383999499999999E-4</c:v>
                </c:pt>
                <c:pt idx="11327" formatCode="General">
                  <c:v>8.3391999499999995E-4</c:v>
                </c:pt>
                <c:pt idx="11328" formatCode="General">
                  <c:v>8.3399999500000002E-4</c:v>
                </c:pt>
                <c:pt idx="11329" formatCode="General">
                  <c:v>8.3407999499999998E-4</c:v>
                </c:pt>
                <c:pt idx="11330" formatCode="General">
                  <c:v>8.3415999500000004E-4</c:v>
                </c:pt>
                <c:pt idx="11331" formatCode="General">
                  <c:v>8.34239995E-4</c:v>
                </c:pt>
                <c:pt idx="11332" formatCode="General">
                  <c:v>8.3431999499999996E-4</c:v>
                </c:pt>
                <c:pt idx="11333" formatCode="General">
                  <c:v>8.3439999500000003E-4</c:v>
                </c:pt>
                <c:pt idx="11334" formatCode="General">
                  <c:v>8.3447999499999999E-4</c:v>
                </c:pt>
                <c:pt idx="11335" formatCode="General">
                  <c:v>8.3455999500000005E-4</c:v>
                </c:pt>
                <c:pt idx="11336" formatCode="General">
                  <c:v>8.3463999500000001E-4</c:v>
                </c:pt>
                <c:pt idx="11337" formatCode="General">
                  <c:v>8.3471999499999997E-4</c:v>
                </c:pt>
                <c:pt idx="11338" formatCode="General">
                  <c:v>8.3479999500000004E-4</c:v>
                </c:pt>
                <c:pt idx="11339" formatCode="General">
                  <c:v>8.34879995E-4</c:v>
                </c:pt>
                <c:pt idx="11340" formatCode="General">
                  <c:v>8.3495999499999995E-4</c:v>
                </c:pt>
                <c:pt idx="11341" formatCode="General">
                  <c:v>8.3503999500000002E-4</c:v>
                </c:pt>
                <c:pt idx="11342" formatCode="General">
                  <c:v>8.3511999499999998E-4</c:v>
                </c:pt>
                <c:pt idx="11343" formatCode="General">
                  <c:v>8.3519999500000005E-4</c:v>
                </c:pt>
                <c:pt idx="11344" formatCode="General">
                  <c:v>8.3527999500000001E-4</c:v>
                </c:pt>
                <c:pt idx="11345" formatCode="General">
                  <c:v>8.3535999499999996E-4</c:v>
                </c:pt>
                <c:pt idx="11346" formatCode="General">
                  <c:v>8.3543999500000003E-4</c:v>
                </c:pt>
                <c:pt idx="11347" formatCode="General">
                  <c:v>8.3551999499999999E-4</c:v>
                </c:pt>
                <c:pt idx="11348" formatCode="General">
                  <c:v>8.3559999499999995E-4</c:v>
                </c:pt>
                <c:pt idx="11349" formatCode="General">
                  <c:v>8.3567999500000001E-4</c:v>
                </c:pt>
                <c:pt idx="11350" formatCode="General">
                  <c:v>8.3575999499999997E-4</c:v>
                </c:pt>
                <c:pt idx="11351" formatCode="General">
                  <c:v>8.3583999500000004E-4</c:v>
                </c:pt>
                <c:pt idx="11352" formatCode="General">
                  <c:v>8.35919995E-4</c:v>
                </c:pt>
                <c:pt idx="11353" formatCode="General">
                  <c:v>8.3599999499999996E-4</c:v>
                </c:pt>
                <c:pt idx="11354" formatCode="General">
                  <c:v>8.3607999500000002E-4</c:v>
                </c:pt>
                <c:pt idx="11355" formatCode="General">
                  <c:v>8.3615999499999998E-4</c:v>
                </c:pt>
                <c:pt idx="11356" formatCode="General">
                  <c:v>8.3623999500000005E-4</c:v>
                </c:pt>
                <c:pt idx="11357" formatCode="General">
                  <c:v>8.3631999500000001E-4</c:v>
                </c:pt>
                <c:pt idx="11358" formatCode="General">
                  <c:v>8.3639999499999997E-4</c:v>
                </c:pt>
                <c:pt idx="11359" formatCode="General">
                  <c:v>8.3647999500000003E-4</c:v>
                </c:pt>
                <c:pt idx="11360" formatCode="General">
                  <c:v>8.3655999499999999E-4</c:v>
                </c:pt>
                <c:pt idx="11361" formatCode="General">
                  <c:v>8.3663999499999995E-4</c:v>
                </c:pt>
                <c:pt idx="11362" formatCode="General">
                  <c:v>8.3671999500000002E-4</c:v>
                </c:pt>
                <c:pt idx="11363" formatCode="General">
                  <c:v>8.3679999499999998E-4</c:v>
                </c:pt>
                <c:pt idx="11364" formatCode="General">
                  <c:v>8.3687999500000004E-4</c:v>
                </c:pt>
                <c:pt idx="11365" formatCode="General">
                  <c:v>8.36959995E-4</c:v>
                </c:pt>
                <c:pt idx="11366" formatCode="General">
                  <c:v>8.3703999499999996E-4</c:v>
                </c:pt>
                <c:pt idx="11367" formatCode="General">
                  <c:v>8.3711999500000003E-4</c:v>
                </c:pt>
                <c:pt idx="11368" formatCode="General">
                  <c:v>8.3719999499999999E-4</c:v>
                </c:pt>
                <c:pt idx="11369" formatCode="General">
                  <c:v>8.3727999500000005E-4</c:v>
                </c:pt>
                <c:pt idx="11370" formatCode="General">
                  <c:v>8.3735999500000001E-4</c:v>
                </c:pt>
                <c:pt idx="11371" formatCode="General">
                  <c:v>8.3743999499999997E-4</c:v>
                </c:pt>
                <c:pt idx="11372" formatCode="General">
                  <c:v>8.3751999500000004E-4</c:v>
                </c:pt>
                <c:pt idx="11373" formatCode="General">
                  <c:v>8.37599995E-4</c:v>
                </c:pt>
                <c:pt idx="11374" formatCode="General">
                  <c:v>8.3767999499999996E-4</c:v>
                </c:pt>
                <c:pt idx="11375" formatCode="General">
                  <c:v>8.3775999500000002E-4</c:v>
                </c:pt>
                <c:pt idx="11376" formatCode="General">
                  <c:v>8.3783999499999998E-4</c:v>
                </c:pt>
                <c:pt idx="11377" formatCode="General">
                  <c:v>8.3791999500000005E-4</c:v>
                </c:pt>
                <c:pt idx="11378" formatCode="General">
                  <c:v>8.3799999500000001E-4</c:v>
                </c:pt>
                <c:pt idx="11379" formatCode="General">
                  <c:v>8.3807999499999996E-4</c:v>
                </c:pt>
                <c:pt idx="11380" formatCode="General">
                  <c:v>8.3815999500000003E-4</c:v>
                </c:pt>
                <c:pt idx="11381" formatCode="General">
                  <c:v>8.3823999499999999E-4</c:v>
                </c:pt>
                <c:pt idx="11382" formatCode="General">
                  <c:v>8.3831999499999995E-4</c:v>
                </c:pt>
                <c:pt idx="11383" formatCode="General">
                  <c:v>8.3839999500000002E-4</c:v>
                </c:pt>
                <c:pt idx="11384" formatCode="General">
                  <c:v>8.3847999499999997E-4</c:v>
                </c:pt>
                <c:pt idx="11385" formatCode="General">
                  <c:v>8.3855999500000004E-4</c:v>
                </c:pt>
                <c:pt idx="11386" formatCode="General">
                  <c:v>8.38639995E-4</c:v>
                </c:pt>
                <c:pt idx="11387" formatCode="General">
                  <c:v>8.3871999499999996E-4</c:v>
                </c:pt>
                <c:pt idx="11388" formatCode="General">
                  <c:v>8.3879999500000003E-4</c:v>
                </c:pt>
                <c:pt idx="11389" formatCode="General">
                  <c:v>8.3887999499999998E-4</c:v>
                </c:pt>
                <c:pt idx="11390" formatCode="General">
                  <c:v>8.3895999500000005E-4</c:v>
                </c:pt>
                <c:pt idx="11391" formatCode="General">
                  <c:v>8.3903999500000001E-4</c:v>
                </c:pt>
                <c:pt idx="11392" formatCode="General">
                  <c:v>8.3911999499999997E-4</c:v>
                </c:pt>
                <c:pt idx="11393" formatCode="General">
                  <c:v>8.3919999500000004E-4</c:v>
                </c:pt>
                <c:pt idx="11394" formatCode="General">
                  <c:v>8.3927999499999999E-4</c:v>
                </c:pt>
                <c:pt idx="11395" formatCode="General">
                  <c:v>8.3935999499999995E-4</c:v>
                </c:pt>
                <c:pt idx="11396" formatCode="General">
                  <c:v>8.3943999500000002E-4</c:v>
                </c:pt>
                <c:pt idx="11397" formatCode="General">
                  <c:v>8.3951999499999998E-4</c:v>
                </c:pt>
                <c:pt idx="11398" formatCode="General">
                  <c:v>8.3959999500000005E-4</c:v>
                </c:pt>
                <c:pt idx="11399" formatCode="General">
                  <c:v>8.39679995E-4</c:v>
                </c:pt>
                <c:pt idx="11400" formatCode="General">
                  <c:v>8.3975999499999996E-4</c:v>
                </c:pt>
                <c:pt idx="11401" formatCode="General">
                  <c:v>8.3983999500000003E-4</c:v>
                </c:pt>
                <c:pt idx="11402" formatCode="General">
                  <c:v>8.3991999499999999E-4</c:v>
                </c:pt>
                <c:pt idx="11403" formatCode="General">
                  <c:v>8.3999999499999995E-4</c:v>
                </c:pt>
                <c:pt idx="11404" formatCode="General">
                  <c:v>8.4007999500000001E-4</c:v>
                </c:pt>
                <c:pt idx="11405" formatCode="General">
                  <c:v>8.4015999499999997E-4</c:v>
                </c:pt>
                <c:pt idx="11406" formatCode="General">
                  <c:v>8.4023999500000004E-4</c:v>
                </c:pt>
                <c:pt idx="11407" formatCode="General">
                  <c:v>8.40319995E-4</c:v>
                </c:pt>
                <c:pt idx="11408" formatCode="General">
                  <c:v>8.4039999499999996E-4</c:v>
                </c:pt>
                <c:pt idx="11409" formatCode="General">
                  <c:v>8.4047999500000002E-4</c:v>
                </c:pt>
                <c:pt idx="11410" formatCode="General">
                  <c:v>8.4055999499999998E-4</c:v>
                </c:pt>
                <c:pt idx="11411" formatCode="General">
                  <c:v>8.4063999500000005E-4</c:v>
                </c:pt>
                <c:pt idx="11412" formatCode="General">
                  <c:v>8.4071999500000001E-4</c:v>
                </c:pt>
                <c:pt idx="11413" formatCode="General">
                  <c:v>8.4079999499999997E-4</c:v>
                </c:pt>
                <c:pt idx="11414" formatCode="General">
                  <c:v>8.4087999500000003E-4</c:v>
                </c:pt>
                <c:pt idx="11415" formatCode="General">
                  <c:v>8.4095999499999999E-4</c:v>
                </c:pt>
                <c:pt idx="11416" formatCode="General">
                  <c:v>8.4103999499999995E-4</c:v>
                </c:pt>
                <c:pt idx="11417" formatCode="General">
                  <c:v>8.4111999500000002E-4</c:v>
                </c:pt>
                <c:pt idx="11418" formatCode="General">
                  <c:v>8.4119999499999998E-4</c:v>
                </c:pt>
                <c:pt idx="11419" formatCode="General">
                  <c:v>8.4127999500000004E-4</c:v>
                </c:pt>
                <c:pt idx="11420" formatCode="General">
                  <c:v>8.41359995E-4</c:v>
                </c:pt>
                <c:pt idx="11421" formatCode="General">
                  <c:v>8.4143999499999996E-4</c:v>
                </c:pt>
                <c:pt idx="11422" formatCode="General">
                  <c:v>8.4151999500000003E-4</c:v>
                </c:pt>
                <c:pt idx="11423" formatCode="General">
                  <c:v>8.4159999499999999E-4</c:v>
                </c:pt>
                <c:pt idx="11424" formatCode="General">
                  <c:v>8.4167999500000005E-4</c:v>
                </c:pt>
                <c:pt idx="11425" formatCode="General">
                  <c:v>8.4175999500000001E-4</c:v>
                </c:pt>
                <c:pt idx="11426" formatCode="General">
                  <c:v>8.4183999499999997E-4</c:v>
                </c:pt>
                <c:pt idx="11427" formatCode="General">
                  <c:v>8.4191999500000004E-4</c:v>
                </c:pt>
                <c:pt idx="11428" formatCode="General">
                  <c:v>8.41999995E-4</c:v>
                </c:pt>
                <c:pt idx="11429" formatCode="General">
                  <c:v>8.4207999499999995E-4</c:v>
                </c:pt>
                <c:pt idx="11430" formatCode="General">
                  <c:v>8.4215999500000002E-4</c:v>
                </c:pt>
                <c:pt idx="11431" formatCode="General">
                  <c:v>8.4223999499999998E-4</c:v>
                </c:pt>
                <c:pt idx="11432" formatCode="General">
                  <c:v>8.4231999500000005E-4</c:v>
                </c:pt>
                <c:pt idx="11433" formatCode="General">
                  <c:v>8.42399995E-4</c:v>
                </c:pt>
                <c:pt idx="11434" formatCode="General">
                  <c:v>8.4247999499999996E-4</c:v>
                </c:pt>
                <c:pt idx="11435" formatCode="General">
                  <c:v>8.4255999500000003E-4</c:v>
                </c:pt>
                <c:pt idx="11436" formatCode="General">
                  <c:v>8.4263999499999999E-4</c:v>
                </c:pt>
                <c:pt idx="11437" formatCode="General">
                  <c:v>8.4271999499999995E-4</c:v>
                </c:pt>
                <c:pt idx="11438" formatCode="General">
                  <c:v>8.4279999500000001E-4</c:v>
                </c:pt>
                <c:pt idx="11439" formatCode="General">
                  <c:v>8.4287999499999997E-4</c:v>
                </c:pt>
                <c:pt idx="11440" formatCode="General">
                  <c:v>8.4295999500000004E-4</c:v>
                </c:pt>
                <c:pt idx="11441" formatCode="General">
                  <c:v>8.43039995E-4</c:v>
                </c:pt>
                <c:pt idx="11442" formatCode="General">
                  <c:v>8.4311999499999996E-4</c:v>
                </c:pt>
                <c:pt idx="11443" formatCode="General">
                  <c:v>8.4319999500000002E-4</c:v>
                </c:pt>
                <c:pt idx="11444" formatCode="General">
                  <c:v>8.4327999499999998E-4</c:v>
                </c:pt>
                <c:pt idx="11445" formatCode="General">
                  <c:v>8.4335999500000005E-4</c:v>
                </c:pt>
                <c:pt idx="11446" formatCode="General">
                  <c:v>8.4343999500000001E-4</c:v>
                </c:pt>
                <c:pt idx="11447" formatCode="General">
                  <c:v>8.4351999499999997E-4</c:v>
                </c:pt>
                <c:pt idx="11448" formatCode="General">
                  <c:v>8.4359999500000003E-4</c:v>
                </c:pt>
                <c:pt idx="11449" formatCode="General">
                  <c:v>8.4367999499999999E-4</c:v>
                </c:pt>
                <c:pt idx="11450" formatCode="General">
                  <c:v>8.4375999499999995E-4</c:v>
                </c:pt>
                <c:pt idx="11451" formatCode="General">
                  <c:v>8.4383999500000002E-4</c:v>
                </c:pt>
                <c:pt idx="11452" formatCode="General">
                  <c:v>8.4391999499999998E-4</c:v>
                </c:pt>
                <c:pt idx="11453" formatCode="General">
                  <c:v>8.4399999500000004E-4</c:v>
                </c:pt>
                <c:pt idx="11454" formatCode="General">
                  <c:v>8.44079995E-4</c:v>
                </c:pt>
                <c:pt idx="11455" formatCode="General">
                  <c:v>8.4415999499999996E-4</c:v>
                </c:pt>
                <c:pt idx="11456" formatCode="General">
                  <c:v>8.4423999500000003E-4</c:v>
                </c:pt>
                <c:pt idx="11457" formatCode="General">
                  <c:v>8.4431999499999999E-4</c:v>
                </c:pt>
                <c:pt idx="11458" formatCode="General">
                  <c:v>8.4439999500000005E-4</c:v>
                </c:pt>
                <c:pt idx="11459" formatCode="General">
                  <c:v>8.4447999500000001E-4</c:v>
                </c:pt>
                <c:pt idx="11460" formatCode="General">
                  <c:v>8.4455999499999997E-4</c:v>
                </c:pt>
                <c:pt idx="11461" formatCode="General">
                  <c:v>8.4463999500000004E-4</c:v>
                </c:pt>
                <c:pt idx="11462" formatCode="General">
                  <c:v>8.44719995E-4</c:v>
                </c:pt>
                <c:pt idx="11463" formatCode="General">
                  <c:v>8.4479999499999995E-4</c:v>
                </c:pt>
                <c:pt idx="11464" formatCode="General">
                  <c:v>8.4487999500000002E-4</c:v>
                </c:pt>
                <c:pt idx="11465" formatCode="General">
                  <c:v>8.4495999499999998E-4</c:v>
                </c:pt>
                <c:pt idx="11466" formatCode="General">
                  <c:v>8.4503999500000005E-4</c:v>
                </c:pt>
                <c:pt idx="11467" formatCode="General">
                  <c:v>8.4511999500000001E-4</c:v>
                </c:pt>
                <c:pt idx="11468" formatCode="General">
                  <c:v>8.4519999499999996E-4</c:v>
                </c:pt>
                <c:pt idx="11469" formatCode="General">
                  <c:v>8.4527999500000003E-4</c:v>
                </c:pt>
                <c:pt idx="11470" formatCode="General">
                  <c:v>8.4535999499999999E-4</c:v>
                </c:pt>
                <c:pt idx="11471" formatCode="General">
                  <c:v>8.4543999499999995E-4</c:v>
                </c:pt>
                <c:pt idx="11472" formatCode="General">
                  <c:v>8.4551999500000002E-4</c:v>
                </c:pt>
                <c:pt idx="11473" formatCode="General">
                  <c:v>8.4559999499999997E-4</c:v>
                </c:pt>
                <c:pt idx="11474" formatCode="General">
                  <c:v>8.4567999500000004E-4</c:v>
                </c:pt>
                <c:pt idx="11475" formatCode="General">
                  <c:v>8.45759995E-4</c:v>
                </c:pt>
                <c:pt idx="11476" formatCode="General">
                  <c:v>8.4583999499999996E-4</c:v>
                </c:pt>
                <c:pt idx="11477" formatCode="General">
                  <c:v>8.4591999500000003E-4</c:v>
                </c:pt>
                <c:pt idx="11478" formatCode="General">
                  <c:v>8.4599999499999998E-4</c:v>
                </c:pt>
                <c:pt idx="11479" formatCode="General">
                  <c:v>8.4607999500000005E-4</c:v>
                </c:pt>
                <c:pt idx="11480" formatCode="General">
                  <c:v>8.4615999500000001E-4</c:v>
                </c:pt>
                <c:pt idx="11481" formatCode="General">
                  <c:v>8.4623999499999997E-4</c:v>
                </c:pt>
                <c:pt idx="11482" formatCode="General">
                  <c:v>8.4631999500000003E-4</c:v>
                </c:pt>
                <c:pt idx="11483" formatCode="General">
                  <c:v>8.4639999499999999E-4</c:v>
                </c:pt>
                <c:pt idx="11484" formatCode="General">
                  <c:v>8.4647999499999995E-4</c:v>
                </c:pt>
                <c:pt idx="11485" formatCode="General">
                  <c:v>8.4655999500000002E-4</c:v>
                </c:pt>
                <c:pt idx="11486" formatCode="General">
                  <c:v>8.4663999499999998E-4</c:v>
                </c:pt>
                <c:pt idx="11487" formatCode="General">
                  <c:v>8.4671999500000004E-4</c:v>
                </c:pt>
                <c:pt idx="11488" formatCode="General">
                  <c:v>8.46799995E-4</c:v>
                </c:pt>
                <c:pt idx="11489" formatCode="General">
                  <c:v>8.4687999499999996E-4</c:v>
                </c:pt>
                <c:pt idx="11490" formatCode="General">
                  <c:v>8.4695999500000003E-4</c:v>
                </c:pt>
                <c:pt idx="11491" formatCode="General">
                  <c:v>8.4703999499999999E-4</c:v>
                </c:pt>
                <c:pt idx="11492" formatCode="General">
                  <c:v>8.4711999499999995E-4</c:v>
                </c:pt>
                <c:pt idx="11493" formatCode="General">
                  <c:v>8.4719999500000001E-4</c:v>
                </c:pt>
                <c:pt idx="11494" formatCode="General">
                  <c:v>8.4727999499999997E-4</c:v>
                </c:pt>
                <c:pt idx="11495" formatCode="General">
                  <c:v>8.4735999500000004E-4</c:v>
                </c:pt>
                <c:pt idx="11496" formatCode="General">
                  <c:v>8.47439995E-4</c:v>
                </c:pt>
                <c:pt idx="11497" formatCode="General">
                  <c:v>8.4751999499999996E-4</c:v>
                </c:pt>
                <c:pt idx="11498" formatCode="General">
                  <c:v>8.4759999500000002E-4</c:v>
                </c:pt>
                <c:pt idx="11499" formatCode="General">
                  <c:v>8.4767999499999998E-4</c:v>
                </c:pt>
                <c:pt idx="11500" formatCode="General">
                  <c:v>8.4775999500000005E-4</c:v>
                </c:pt>
                <c:pt idx="11501" formatCode="General">
                  <c:v>8.4783999500000001E-4</c:v>
                </c:pt>
                <c:pt idx="11502" formatCode="General">
                  <c:v>8.4791999499999997E-4</c:v>
                </c:pt>
                <c:pt idx="11503" formatCode="General">
                  <c:v>8.4799999500000003E-4</c:v>
                </c:pt>
                <c:pt idx="11504" formatCode="General">
                  <c:v>8.4807999499999999E-4</c:v>
                </c:pt>
                <c:pt idx="11505" formatCode="General">
                  <c:v>8.4815999499999995E-4</c:v>
                </c:pt>
                <c:pt idx="11506" formatCode="General">
                  <c:v>8.4823999500000002E-4</c:v>
                </c:pt>
                <c:pt idx="11507" formatCode="General">
                  <c:v>8.4831999499999998E-4</c:v>
                </c:pt>
                <c:pt idx="11508" formatCode="General">
                  <c:v>8.4839999500000004E-4</c:v>
                </c:pt>
                <c:pt idx="11509" formatCode="General">
                  <c:v>8.48479995E-4</c:v>
                </c:pt>
                <c:pt idx="11510" formatCode="General">
                  <c:v>8.4855999499999996E-4</c:v>
                </c:pt>
                <c:pt idx="11511" formatCode="General">
                  <c:v>8.4863999500000003E-4</c:v>
                </c:pt>
                <c:pt idx="11512" formatCode="General">
                  <c:v>8.4871999499999998E-4</c:v>
                </c:pt>
                <c:pt idx="11513" formatCode="General">
                  <c:v>8.4879999500000005E-4</c:v>
                </c:pt>
                <c:pt idx="11514" formatCode="General">
                  <c:v>8.4887999500000001E-4</c:v>
                </c:pt>
                <c:pt idx="11515" formatCode="General">
                  <c:v>8.4895999499999997E-4</c:v>
                </c:pt>
                <c:pt idx="11516" formatCode="General">
                  <c:v>8.4903999500000004E-4</c:v>
                </c:pt>
                <c:pt idx="11517" formatCode="General">
                  <c:v>8.4911999499999999E-4</c:v>
                </c:pt>
                <c:pt idx="11518" formatCode="General">
                  <c:v>8.4919999499999995E-4</c:v>
                </c:pt>
                <c:pt idx="11519" formatCode="General">
                  <c:v>8.4927999500000002E-4</c:v>
                </c:pt>
                <c:pt idx="11520" formatCode="General">
                  <c:v>8.4935999499999998E-4</c:v>
                </c:pt>
                <c:pt idx="11521" formatCode="General">
                  <c:v>8.4943999500000005E-4</c:v>
                </c:pt>
                <c:pt idx="11522" formatCode="General">
                  <c:v>8.49519995E-4</c:v>
                </c:pt>
                <c:pt idx="11523" formatCode="General">
                  <c:v>8.4959999499999996E-4</c:v>
                </c:pt>
                <c:pt idx="11524" formatCode="General">
                  <c:v>8.4967999500000003E-4</c:v>
                </c:pt>
                <c:pt idx="11525" formatCode="General">
                  <c:v>8.4975999499999999E-4</c:v>
                </c:pt>
                <c:pt idx="11526" formatCode="General">
                  <c:v>8.4983999499999995E-4</c:v>
                </c:pt>
                <c:pt idx="11527" formatCode="General">
                  <c:v>8.4991999500000001E-4</c:v>
                </c:pt>
                <c:pt idx="11528" formatCode="General">
                  <c:v>8.4999999499999997E-4</c:v>
                </c:pt>
                <c:pt idx="11529" formatCode="General">
                  <c:v>8.5007999500000004E-4</c:v>
                </c:pt>
                <c:pt idx="11530" formatCode="General">
                  <c:v>8.50159995E-4</c:v>
                </c:pt>
                <c:pt idx="11531" formatCode="General">
                  <c:v>8.5023999499999996E-4</c:v>
                </c:pt>
                <c:pt idx="11532" formatCode="General">
                  <c:v>8.5031999500000002E-4</c:v>
                </c:pt>
                <c:pt idx="11533" formatCode="General">
                  <c:v>8.5039999499999998E-4</c:v>
                </c:pt>
                <c:pt idx="11534" formatCode="General">
                  <c:v>8.5047999500000005E-4</c:v>
                </c:pt>
                <c:pt idx="11535" formatCode="General">
                  <c:v>8.5055999500000001E-4</c:v>
                </c:pt>
                <c:pt idx="11536" formatCode="General">
                  <c:v>8.5063999499999997E-4</c:v>
                </c:pt>
                <c:pt idx="11537" formatCode="General">
                  <c:v>8.5071999500000003E-4</c:v>
                </c:pt>
                <c:pt idx="11538" formatCode="General">
                  <c:v>8.5079999499999999E-4</c:v>
                </c:pt>
                <c:pt idx="11539" formatCode="General">
                  <c:v>8.5087999499999995E-4</c:v>
                </c:pt>
                <c:pt idx="11540" formatCode="General">
                  <c:v>8.5095999500000002E-4</c:v>
                </c:pt>
                <c:pt idx="11541" formatCode="General">
                  <c:v>8.5103999499999998E-4</c:v>
                </c:pt>
                <c:pt idx="11542" formatCode="General">
                  <c:v>8.5111999500000004E-4</c:v>
                </c:pt>
                <c:pt idx="11543" formatCode="General">
                  <c:v>8.51199995E-4</c:v>
                </c:pt>
                <c:pt idx="11544" formatCode="General">
                  <c:v>8.5127999499999996E-4</c:v>
                </c:pt>
                <c:pt idx="11545" formatCode="General">
                  <c:v>8.5135999500000003E-4</c:v>
                </c:pt>
                <c:pt idx="11546" formatCode="General">
                  <c:v>8.5143999499999999E-4</c:v>
                </c:pt>
                <c:pt idx="11547" formatCode="General">
                  <c:v>8.5151999500000005E-4</c:v>
                </c:pt>
                <c:pt idx="11548" formatCode="General">
                  <c:v>8.5159999500000001E-4</c:v>
                </c:pt>
                <c:pt idx="11549" formatCode="General">
                  <c:v>8.5167999499999997E-4</c:v>
                </c:pt>
                <c:pt idx="11550" formatCode="General">
                  <c:v>8.5175999500000004E-4</c:v>
                </c:pt>
                <c:pt idx="11551" formatCode="General">
                  <c:v>8.51839995E-4</c:v>
                </c:pt>
                <c:pt idx="11552" formatCode="General">
                  <c:v>8.5191999499999995E-4</c:v>
                </c:pt>
                <c:pt idx="11553" formatCode="General">
                  <c:v>8.5199999500000002E-4</c:v>
                </c:pt>
                <c:pt idx="11554" formatCode="General">
                  <c:v>8.5207999499999998E-4</c:v>
                </c:pt>
                <c:pt idx="11555" formatCode="General">
                  <c:v>8.5215999500000005E-4</c:v>
                </c:pt>
                <c:pt idx="11556" formatCode="General">
                  <c:v>8.5223999500000001E-4</c:v>
                </c:pt>
                <c:pt idx="11557" formatCode="General">
                  <c:v>8.5231999499999996E-4</c:v>
                </c:pt>
                <c:pt idx="11558" formatCode="General">
                  <c:v>8.5239999500000003E-4</c:v>
                </c:pt>
                <c:pt idx="11559" formatCode="General">
                  <c:v>8.5247999499999999E-4</c:v>
                </c:pt>
                <c:pt idx="11560" formatCode="General">
                  <c:v>8.5255999499999995E-4</c:v>
                </c:pt>
                <c:pt idx="11561" formatCode="General">
                  <c:v>8.5263999500000002E-4</c:v>
                </c:pt>
                <c:pt idx="11562" formatCode="General">
                  <c:v>8.5271999499999997E-4</c:v>
                </c:pt>
                <c:pt idx="11563" formatCode="General">
                  <c:v>8.5279999500000004E-4</c:v>
                </c:pt>
                <c:pt idx="11564" formatCode="General">
                  <c:v>8.52879995E-4</c:v>
                </c:pt>
                <c:pt idx="11565" formatCode="General">
                  <c:v>8.5295999499999996E-4</c:v>
                </c:pt>
                <c:pt idx="11566" formatCode="General">
                  <c:v>8.5303999500000002E-4</c:v>
                </c:pt>
                <c:pt idx="11567" formatCode="General">
                  <c:v>8.5311999499999998E-4</c:v>
                </c:pt>
                <c:pt idx="11568" formatCode="General">
                  <c:v>8.5319999500000005E-4</c:v>
                </c:pt>
                <c:pt idx="11569" formatCode="General">
                  <c:v>8.5327999500000001E-4</c:v>
                </c:pt>
                <c:pt idx="11570" formatCode="General">
                  <c:v>8.5335999499999997E-4</c:v>
                </c:pt>
                <c:pt idx="11571" formatCode="General">
                  <c:v>8.5343999500000003E-4</c:v>
                </c:pt>
                <c:pt idx="11572" formatCode="General">
                  <c:v>8.5351999499999999E-4</c:v>
                </c:pt>
                <c:pt idx="11573" formatCode="General">
                  <c:v>8.5359999499999995E-4</c:v>
                </c:pt>
                <c:pt idx="11574" formatCode="General">
                  <c:v>8.5367999500000002E-4</c:v>
                </c:pt>
                <c:pt idx="11575" formatCode="General">
                  <c:v>8.5375999499999998E-4</c:v>
                </c:pt>
                <c:pt idx="11576" formatCode="General">
                  <c:v>8.5383999500000004E-4</c:v>
                </c:pt>
                <c:pt idx="11577" formatCode="General">
                  <c:v>8.53919995E-4</c:v>
                </c:pt>
                <c:pt idx="11578" formatCode="General">
                  <c:v>8.5399999499999996E-4</c:v>
                </c:pt>
                <c:pt idx="11579" formatCode="General">
                  <c:v>8.5407999500000003E-4</c:v>
                </c:pt>
                <c:pt idx="11580" formatCode="General">
                  <c:v>8.5415999499999999E-4</c:v>
                </c:pt>
                <c:pt idx="11581" formatCode="General">
                  <c:v>8.5423999500000005E-4</c:v>
                </c:pt>
                <c:pt idx="11582" formatCode="General">
                  <c:v>8.5431999500000001E-4</c:v>
                </c:pt>
                <c:pt idx="11583" formatCode="General">
                  <c:v>8.5439999499999997E-4</c:v>
                </c:pt>
                <c:pt idx="11584" formatCode="General">
                  <c:v>8.5447999500000004E-4</c:v>
                </c:pt>
                <c:pt idx="11585" formatCode="General">
                  <c:v>8.54559995E-4</c:v>
                </c:pt>
                <c:pt idx="11586" formatCode="General">
                  <c:v>8.5463999499999996E-4</c:v>
                </c:pt>
                <c:pt idx="11587" formatCode="General">
                  <c:v>8.5471999500000002E-4</c:v>
                </c:pt>
                <c:pt idx="11588" formatCode="General">
                  <c:v>8.5479999499999998E-4</c:v>
                </c:pt>
                <c:pt idx="11589" formatCode="General">
                  <c:v>8.5487999500000005E-4</c:v>
                </c:pt>
                <c:pt idx="11590" formatCode="General">
                  <c:v>8.5495999500000001E-4</c:v>
                </c:pt>
                <c:pt idx="11591" formatCode="General">
                  <c:v>8.5503999499999997E-4</c:v>
                </c:pt>
                <c:pt idx="11592" formatCode="General">
                  <c:v>8.5511999500000003E-4</c:v>
                </c:pt>
                <c:pt idx="11593" formatCode="General">
                  <c:v>8.5519999499999999E-4</c:v>
                </c:pt>
                <c:pt idx="11594" formatCode="General">
                  <c:v>8.5527999499999995E-4</c:v>
                </c:pt>
                <c:pt idx="11595" formatCode="General">
                  <c:v>8.5535999500000002E-4</c:v>
                </c:pt>
                <c:pt idx="11596" formatCode="General">
                  <c:v>8.5543999499999997E-4</c:v>
                </c:pt>
                <c:pt idx="11597" formatCode="General">
                  <c:v>8.5551999500000004E-4</c:v>
                </c:pt>
                <c:pt idx="11598" formatCode="General">
                  <c:v>8.55599995E-4</c:v>
                </c:pt>
                <c:pt idx="11599" formatCode="General">
                  <c:v>8.5567999499999996E-4</c:v>
                </c:pt>
                <c:pt idx="11600" formatCode="General">
                  <c:v>8.5575999500000003E-4</c:v>
                </c:pt>
                <c:pt idx="11601" formatCode="General">
                  <c:v>8.5583999499999998E-4</c:v>
                </c:pt>
                <c:pt idx="11602" formatCode="General">
                  <c:v>8.5591999500000005E-4</c:v>
                </c:pt>
                <c:pt idx="11603" formatCode="General">
                  <c:v>8.5599999500000001E-4</c:v>
                </c:pt>
                <c:pt idx="11604" formatCode="General">
                  <c:v>8.5607999499999997E-4</c:v>
                </c:pt>
                <c:pt idx="11605" formatCode="General">
                  <c:v>8.5615999500000004E-4</c:v>
                </c:pt>
                <c:pt idx="11606" formatCode="General">
                  <c:v>8.5623999499999999E-4</c:v>
                </c:pt>
                <c:pt idx="11607" formatCode="General">
                  <c:v>8.5631999499999995E-4</c:v>
                </c:pt>
                <c:pt idx="11608" formatCode="General">
                  <c:v>8.5639999500000002E-4</c:v>
                </c:pt>
                <c:pt idx="11609" formatCode="General">
                  <c:v>8.5647999499999998E-4</c:v>
                </c:pt>
                <c:pt idx="11610" formatCode="General">
                  <c:v>8.5655999500000005E-4</c:v>
                </c:pt>
                <c:pt idx="11611" formatCode="General">
                  <c:v>8.56639995E-4</c:v>
                </c:pt>
                <c:pt idx="11612" formatCode="General">
                  <c:v>8.5671999499999996E-4</c:v>
                </c:pt>
                <c:pt idx="11613" formatCode="General">
                  <c:v>8.5679999500000003E-4</c:v>
                </c:pt>
                <c:pt idx="11614" formatCode="General">
                  <c:v>8.5687999499999999E-4</c:v>
                </c:pt>
                <c:pt idx="11615" formatCode="General">
                  <c:v>8.5695999499999995E-4</c:v>
                </c:pt>
                <c:pt idx="11616" formatCode="General">
                  <c:v>8.5703999500000001E-4</c:v>
                </c:pt>
                <c:pt idx="11617" formatCode="General">
                  <c:v>8.5711999499999997E-4</c:v>
                </c:pt>
                <c:pt idx="11618" formatCode="General">
                  <c:v>8.5719999500000004E-4</c:v>
                </c:pt>
                <c:pt idx="11619" formatCode="General">
                  <c:v>8.57279995E-4</c:v>
                </c:pt>
                <c:pt idx="11620" formatCode="General">
                  <c:v>8.5735999499999996E-4</c:v>
                </c:pt>
                <c:pt idx="11621" formatCode="General">
                  <c:v>8.5743999500000002E-4</c:v>
                </c:pt>
                <c:pt idx="11622" formatCode="General">
                  <c:v>8.5751999499999998E-4</c:v>
                </c:pt>
                <c:pt idx="11623" formatCode="General">
                  <c:v>8.5759999500000005E-4</c:v>
                </c:pt>
                <c:pt idx="11624" formatCode="General">
                  <c:v>8.5767999500000001E-4</c:v>
                </c:pt>
                <c:pt idx="11625" formatCode="General">
                  <c:v>8.5775999499999997E-4</c:v>
                </c:pt>
                <c:pt idx="11626" formatCode="General">
                  <c:v>8.5783999500000003E-4</c:v>
                </c:pt>
                <c:pt idx="11627" formatCode="General">
                  <c:v>8.5791999499999999E-4</c:v>
                </c:pt>
                <c:pt idx="11628" formatCode="General">
                  <c:v>8.5799999499999995E-4</c:v>
                </c:pt>
                <c:pt idx="11629" formatCode="General">
                  <c:v>8.5807999500000002E-4</c:v>
                </c:pt>
                <c:pt idx="11630" formatCode="General">
                  <c:v>8.5815999499999998E-4</c:v>
                </c:pt>
                <c:pt idx="11631" formatCode="General">
                  <c:v>8.5823999500000004E-4</c:v>
                </c:pt>
                <c:pt idx="11632" formatCode="General">
                  <c:v>8.58319995E-4</c:v>
                </c:pt>
                <c:pt idx="11633" formatCode="General">
                  <c:v>8.5839999499999996E-4</c:v>
                </c:pt>
                <c:pt idx="11634" formatCode="General">
                  <c:v>8.5847999500000003E-4</c:v>
                </c:pt>
                <c:pt idx="11635" formatCode="General">
                  <c:v>8.5855999499999999E-4</c:v>
                </c:pt>
                <c:pt idx="11636" formatCode="General">
                  <c:v>8.5863999500000005E-4</c:v>
                </c:pt>
                <c:pt idx="11637" formatCode="General">
                  <c:v>8.5871999500000001E-4</c:v>
                </c:pt>
                <c:pt idx="11638" formatCode="General">
                  <c:v>8.5879999499999997E-4</c:v>
                </c:pt>
                <c:pt idx="11639" formatCode="General">
                  <c:v>8.5887999500000004E-4</c:v>
                </c:pt>
                <c:pt idx="11640" formatCode="General">
                  <c:v>8.58959995E-4</c:v>
                </c:pt>
                <c:pt idx="11641" formatCode="General">
                  <c:v>8.5903999499999995E-4</c:v>
                </c:pt>
                <c:pt idx="11642" formatCode="General">
                  <c:v>8.5911999500000002E-4</c:v>
                </c:pt>
                <c:pt idx="11643" formatCode="General">
                  <c:v>8.5919999499999998E-4</c:v>
                </c:pt>
                <c:pt idx="11644" formatCode="General">
                  <c:v>8.5927999500000005E-4</c:v>
                </c:pt>
                <c:pt idx="11645" formatCode="General">
                  <c:v>8.59359995E-4</c:v>
                </c:pt>
                <c:pt idx="11646" formatCode="General">
                  <c:v>8.5943999499999996E-4</c:v>
                </c:pt>
                <c:pt idx="11647" formatCode="General">
                  <c:v>8.5951999500000003E-4</c:v>
                </c:pt>
                <c:pt idx="11648" formatCode="General">
                  <c:v>8.5959999499999999E-4</c:v>
                </c:pt>
                <c:pt idx="11649" formatCode="General">
                  <c:v>8.5967999499999995E-4</c:v>
                </c:pt>
                <c:pt idx="11650" formatCode="General">
                  <c:v>8.5975999500000001E-4</c:v>
                </c:pt>
                <c:pt idx="11651" formatCode="General">
                  <c:v>8.5983999499999997E-4</c:v>
                </c:pt>
                <c:pt idx="11652" formatCode="General">
                  <c:v>8.5991999500000004E-4</c:v>
                </c:pt>
                <c:pt idx="11653" formatCode="General">
                  <c:v>8.59999995E-4</c:v>
                </c:pt>
                <c:pt idx="11654" formatCode="General">
                  <c:v>8.6007999499999996E-4</c:v>
                </c:pt>
                <c:pt idx="11655" formatCode="General">
                  <c:v>8.6015999500000002E-4</c:v>
                </c:pt>
                <c:pt idx="11656" formatCode="General">
                  <c:v>8.6023999499999998E-4</c:v>
                </c:pt>
                <c:pt idx="11657" formatCode="General">
                  <c:v>8.6031999500000005E-4</c:v>
                </c:pt>
                <c:pt idx="11658" formatCode="General">
                  <c:v>8.6039999500000001E-4</c:v>
                </c:pt>
                <c:pt idx="11659" formatCode="General">
                  <c:v>8.6047999499999997E-4</c:v>
                </c:pt>
                <c:pt idx="11660" formatCode="General">
                  <c:v>8.6055999500000003E-4</c:v>
                </c:pt>
                <c:pt idx="11661" formatCode="General">
                  <c:v>8.6063999499999999E-4</c:v>
                </c:pt>
                <c:pt idx="11662" formatCode="General">
                  <c:v>8.6071999499999995E-4</c:v>
                </c:pt>
                <c:pt idx="11663" formatCode="General">
                  <c:v>8.6079999500000002E-4</c:v>
                </c:pt>
                <c:pt idx="11664" formatCode="General">
                  <c:v>8.6087999499999998E-4</c:v>
                </c:pt>
                <c:pt idx="11665" formatCode="General">
                  <c:v>8.6095999500000004E-4</c:v>
                </c:pt>
                <c:pt idx="11666" formatCode="General">
                  <c:v>8.61039995E-4</c:v>
                </c:pt>
                <c:pt idx="11667" formatCode="General">
                  <c:v>8.6111999499999996E-4</c:v>
                </c:pt>
                <c:pt idx="11668" formatCode="General">
                  <c:v>8.6119999500000003E-4</c:v>
                </c:pt>
                <c:pt idx="11669" formatCode="General">
                  <c:v>8.6127999499999999E-4</c:v>
                </c:pt>
                <c:pt idx="11670" formatCode="General">
                  <c:v>8.6135999500000005E-4</c:v>
                </c:pt>
                <c:pt idx="11671" formatCode="General">
                  <c:v>8.6143999500000001E-4</c:v>
                </c:pt>
                <c:pt idx="11672" formatCode="General">
                  <c:v>8.6151999499999997E-4</c:v>
                </c:pt>
                <c:pt idx="11673" formatCode="General">
                  <c:v>8.6159999500000004E-4</c:v>
                </c:pt>
                <c:pt idx="11674" formatCode="General">
                  <c:v>8.61679995E-4</c:v>
                </c:pt>
                <c:pt idx="11675" formatCode="General">
                  <c:v>8.6175999499999995E-4</c:v>
                </c:pt>
                <c:pt idx="11676" formatCode="General">
                  <c:v>8.6183999500000002E-4</c:v>
                </c:pt>
                <c:pt idx="11677" formatCode="General">
                  <c:v>8.6191999499999998E-4</c:v>
                </c:pt>
                <c:pt idx="11678" formatCode="General">
                  <c:v>8.6199999500000005E-4</c:v>
                </c:pt>
                <c:pt idx="11679" formatCode="General">
                  <c:v>8.6207999500000001E-4</c:v>
                </c:pt>
                <c:pt idx="11680" formatCode="General">
                  <c:v>8.6215999499999996E-4</c:v>
                </c:pt>
                <c:pt idx="11681" formatCode="General">
                  <c:v>8.6223999500000003E-4</c:v>
                </c:pt>
                <c:pt idx="11682" formatCode="General">
                  <c:v>8.6231999499999999E-4</c:v>
                </c:pt>
                <c:pt idx="11683" formatCode="General">
                  <c:v>8.6239999499999995E-4</c:v>
                </c:pt>
                <c:pt idx="11684" formatCode="General">
                  <c:v>8.6247999500000002E-4</c:v>
                </c:pt>
                <c:pt idx="11685" formatCode="General">
                  <c:v>8.6255999499999997E-4</c:v>
                </c:pt>
                <c:pt idx="11686" formatCode="General">
                  <c:v>8.6263999500000004E-4</c:v>
                </c:pt>
                <c:pt idx="11687" formatCode="General">
                  <c:v>8.62719995E-4</c:v>
                </c:pt>
                <c:pt idx="11688" formatCode="General">
                  <c:v>8.6279999499999996E-4</c:v>
                </c:pt>
                <c:pt idx="11689" formatCode="General">
                  <c:v>8.6287999500000003E-4</c:v>
                </c:pt>
                <c:pt idx="11690" formatCode="General">
                  <c:v>8.6295999499999998E-4</c:v>
                </c:pt>
                <c:pt idx="11691" formatCode="General">
                  <c:v>8.6303999500000005E-4</c:v>
                </c:pt>
                <c:pt idx="11692" formatCode="General">
                  <c:v>8.6311999500000001E-4</c:v>
                </c:pt>
                <c:pt idx="11693" formatCode="General">
                  <c:v>8.6319999499999997E-4</c:v>
                </c:pt>
                <c:pt idx="11694" formatCode="General">
                  <c:v>8.6327999500000004E-4</c:v>
                </c:pt>
                <c:pt idx="11695" formatCode="General">
                  <c:v>8.6335999499999999E-4</c:v>
                </c:pt>
                <c:pt idx="11696" formatCode="General">
                  <c:v>8.6343999499999995E-4</c:v>
                </c:pt>
                <c:pt idx="11697" formatCode="General">
                  <c:v>8.6351999500000002E-4</c:v>
                </c:pt>
                <c:pt idx="11698" formatCode="General">
                  <c:v>8.6359999499999998E-4</c:v>
                </c:pt>
                <c:pt idx="11699" formatCode="General">
                  <c:v>8.6367999500000004E-4</c:v>
                </c:pt>
                <c:pt idx="11700" formatCode="General">
                  <c:v>8.63759995E-4</c:v>
                </c:pt>
                <c:pt idx="11701" formatCode="General">
                  <c:v>8.6383999499999996E-4</c:v>
                </c:pt>
                <c:pt idx="11702" formatCode="General">
                  <c:v>8.6391999500000003E-4</c:v>
                </c:pt>
                <c:pt idx="11703" formatCode="General">
                  <c:v>8.6399999499999999E-4</c:v>
                </c:pt>
                <c:pt idx="11704" formatCode="General">
                  <c:v>8.6407999499999995E-4</c:v>
                </c:pt>
                <c:pt idx="11705" formatCode="General">
                  <c:v>8.6415999500000001E-4</c:v>
                </c:pt>
                <c:pt idx="11706" formatCode="General">
                  <c:v>8.6423999499999997E-4</c:v>
                </c:pt>
                <c:pt idx="11707" formatCode="General">
                  <c:v>8.6431999500000004E-4</c:v>
                </c:pt>
                <c:pt idx="11708" formatCode="General">
                  <c:v>8.64399995E-4</c:v>
                </c:pt>
                <c:pt idx="11709" formatCode="General">
                  <c:v>8.6447999499999996E-4</c:v>
                </c:pt>
                <c:pt idx="11710" formatCode="General">
                  <c:v>8.6455999500000002E-4</c:v>
                </c:pt>
                <c:pt idx="11711" formatCode="General">
                  <c:v>8.6463999499999998E-4</c:v>
                </c:pt>
                <c:pt idx="11712" formatCode="General">
                  <c:v>8.6471999500000005E-4</c:v>
                </c:pt>
                <c:pt idx="11713" formatCode="General">
                  <c:v>8.6479999500000001E-4</c:v>
                </c:pt>
                <c:pt idx="11714" formatCode="General">
                  <c:v>8.6487999499999997E-4</c:v>
                </c:pt>
                <c:pt idx="11715" formatCode="General">
                  <c:v>8.6495999500000003E-4</c:v>
                </c:pt>
                <c:pt idx="11716" formatCode="General">
                  <c:v>8.6503999499999999E-4</c:v>
                </c:pt>
                <c:pt idx="11717" formatCode="General">
                  <c:v>8.6511999499999995E-4</c:v>
                </c:pt>
                <c:pt idx="11718" formatCode="General">
                  <c:v>8.6519999500000002E-4</c:v>
                </c:pt>
                <c:pt idx="11719" formatCode="General">
                  <c:v>8.6527999499999998E-4</c:v>
                </c:pt>
                <c:pt idx="11720" formatCode="General">
                  <c:v>8.6535999500000004E-4</c:v>
                </c:pt>
                <c:pt idx="11721" formatCode="General">
                  <c:v>8.65439995E-4</c:v>
                </c:pt>
                <c:pt idx="11722" formatCode="General">
                  <c:v>8.6551999499999996E-4</c:v>
                </c:pt>
                <c:pt idx="11723" formatCode="General">
                  <c:v>8.6559999500000003E-4</c:v>
                </c:pt>
                <c:pt idx="11724" formatCode="General">
                  <c:v>8.6567999499999999E-4</c:v>
                </c:pt>
                <c:pt idx="11725" formatCode="General">
                  <c:v>8.6575999500000005E-4</c:v>
                </c:pt>
                <c:pt idx="11726" formatCode="General">
                  <c:v>8.6583999500000001E-4</c:v>
                </c:pt>
                <c:pt idx="11727" formatCode="General">
                  <c:v>8.6591999499999997E-4</c:v>
                </c:pt>
                <c:pt idx="11728" formatCode="General">
                  <c:v>8.6599999500000004E-4</c:v>
                </c:pt>
                <c:pt idx="11729" formatCode="General">
                  <c:v>8.6607999499999999E-4</c:v>
                </c:pt>
                <c:pt idx="11730" formatCode="General">
                  <c:v>8.6615999499999995E-4</c:v>
                </c:pt>
                <c:pt idx="11731" formatCode="General">
                  <c:v>8.6623999500000002E-4</c:v>
                </c:pt>
                <c:pt idx="11732" formatCode="General">
                  <c:v>8.6631999499999998E-4</c:v>
                </c:pt>
                <c:pt idx="11733" formatCode="General">
                  <c:v>8.6639999500000005E-4</c:v>
                </c:pt>
                <c:pt idx="11734" formatCode="General">
                  <c:v>8.66479995E-4</c:v>
                </c:pt>
                <c:pt idx="11735" formatCode="General">
                  <c:v>8.6655999499999996E-4</c:v>
                </c:pt>
                <c:pt idx="11736" formatCode="General">
                  <c:v>8.6663999500000003E-4</c:v>
                </c:pt>
                <c:pt idx="11737" formatCode="General">
                  <c:v>8.6671999499999999E-4</c:v>
                </c:pt>
                <c:pt idx="11738" formatCode="General">
                  <c:v>8.6679999499999995E-4</c:v>
                </c:pt>
                <c:pt idx="11739" formatCode="General">
                  <c:v>8.6687999500000001E-4</c:v>
                </c:pt>
                <c:pt idx="11740" formatCode="General">
                  <c:v>8.6695999499999997E-4</c:v>
                </c:pt>
                <c:pt idx="11741" formatCode="General">
                  <c:v>8.6703999500000004E-4</c:v>
                </c:pt>
                <c:pt idx="11742" formatCode="General">
                  <c:v>8.67119995E-4</c:v>
                </c:pt>
                <c:pt idx="11743" formatCode="General">
                  <c:v>8.6719999499999996E-4</c:v>
                </c:pt>
                <c:pt idx="11744" formatCode="General">
                  <c:v>8.6727999500000002E-4</c:v>
                </c:pt>
                <c:pt idx="11745" formatCode="General">
                  <c:v>8.6735999499999998E-4</c:v>
                </c:pt>
                <c:pt idx="11746" formatCode="General">
                  <c:v>8.6743999500000005E-4</c:v>
                </c:pt>
                <c:pt idx="11747" formatCode="General">
                  <c:v>8.6751999500000001E-4</c:v>
                </c:pt>
                <c:pt idx="11748" formatCode="General">
                  <c:v>8.6759999499999997E-4</c:v>
                </c:pt>
                <c:pt idx="11749" formatCode="General">
                  <c:v>8.6767999500000003E-4</c:v>
                </c:pt>
                <c:pt idx="11750" formatCode="General">
                  <c:v>8.6775999499999999E-4</c:v>
                </c:pt>
                <c:pt idx="11751" formatCode="General">
                  <c:v>8.6783999499999995E-4</c:v>
                </c:pt>
                <c:pt idx="11752" formatCode="General">
                  <c:v>8.6791999500000002E-4</c:v>
                </c:pt>
                <c:pt idx="11753" formatCode="General">
                  <c:v>8.6799999499999998E-4</c:v>
                </c:pt>
                <c:pt idx="11754" formatCode="General">
                  <c:v>8.6807999500000004E-4</c:v>
                </c:pt>
                <c:pt idx="11755" formatCode="General">
                  <c:v>8.68159995E-4</c:v>
                </c:pt>
                <c:pt idx="11756" formatCode="General">
                  <c:v>8.6823999499999996E-4</c:v>
                </c:pt>
                <c:pt idx="11757" formatCode="General">
                  <c:v>8.6831999500000003E-4</c:v>
                </c:pt>
                <c:pt idx="11758" formatCode="General">
                  <c:v>8.6839999499999999E-4</c:v>
                </c:pt>
                <c:pt idx="11759" formatCode="General">
                  <c:v>8.6847999500000005E-4</c:v>
                </c:pt>
                <c:pt idx="11760" formatCode="General">
                  <c:v>8.6855999500000001E-4</c:v>
                </c:pt>
                <c:pt idx="11761" formatCode="General">
                  <c:v>8.6863999499999997E-4</c:v>
                </c:pt>
                <c:pt idx="11762" formatCode="General">
                  <c:v>8.6871999500000004E-4</c:v>
                </c:pt>
                <c:pt idx="11763" formatCode="General">
                  <c:v>8.68799995E-4</c:v>
                </c:pt>
                <c:pt idx="11764" formatCode="General">
                  <c:v>8.6887999499999995E-4</c:v>
                </c:pt>
                <c:pt idx="11765" formatCode="General">
                  <c:v>8.6895999500000002E-4</c:v>
                </c:pt>
                <c:pt idx="11766" formatCode="General">
                  <c:v>8.6903999499999998E-4</c:v>
                </c:pt>
                <c:pt idx="11767" formatCode="General">
                  <c:v>8.6911999500000005E-4</c:v>
                </c:pt>
                <c:pt idx="11768" formatCode="General">
                  <c:v>8.6919999500000001E-4</c:v>
                </c:pt>
                <c:pt idx="11769" formatCode="General">
                  <c:v>8.6927999499999996E-4</c:v>
                </c:pt>
                <c:pt idx="11770" formatCode="General">
                  <c:v>8.6935999500000003E-4</c:v>
                </c:pt>
                <c:pt idx="11771" formatCode="General">
                  <c:v>8.6943999499999999E-4</c:v>
                </c:pt>
                <c:pt idx="11772" formatCode="General">
                  <c:v>8.6951999499999995E-4</c:v>
                </c:pt>
                <c:pt idx="11773" formatCode="General">
                  <c:v>8.6959999500000002E-4</c:v>
                </c:pt>
                <c:pt idx="11774" formatCode="General">
                  <c:v>8.6967999499999997E-4</c:v>
                </c:pt>
                <c:pt idx="11775" formatCode="General">
                  <c:v>8.6975999500000004E-4</c:v>
                </c:pt>
                <c:pt idx="11776" formatCode="General">
                  <c:v>8.69839995E-4</c:v>
                </c:pt>
                <c:pt idx="11777" formatCode="General">
                  <c:v>8.6991999499999996E-4</c:v>
                </c:pt>
                <c:pt idx="11778" formatCode="General">
                  <c:v>8.6999999500000003E-4</c:v>
                </c:pt>
                <c:pt idx="11779" formatCode="General">
                  <c:v>8.7007999499999998E-4</c:v>
                </c:pt>
                <c:pt idx="11780" formatCode="General">
                  <c:v>8.7015999500000005E-4</c:v>
                </c:pt>
                <c:pt idx="11781" formatCode="General">
                  <c:v>8.7023999500000001E-4</c:v>
                </c:pt>
                <c:pt idx="11782" formatCode="General">
                  <c:v>8.7031999499999997E-4</c:v>
                </c:pt>
                <c:pt idx="11783" formatCode="General">
                  <c:v>8.7039999500000003E-4</c:v>
                </c:pt>
                <c:pt idx="11784" formatCode="General">
                  <c:v>8.7047999499999999E-4</c:v>
                </c:pt>
                <c:pt idx="11785" formatCode="General">
                  <c:v>8.7055999499999995E-4</c:v>
                </c:pt>
                <c:pt idx="11786" formatCode="General">
                  <c:v>8.7063999500000002E-4</c:v>
                </c:pt>
                <c:pt idx="11787" formatCode="General">
                  <c:v>8.7071999499999998E-4</c:v>
                </c:pt>
                <c:pt idx="11788" formatCode="General">
                  <c:v>8.7079999500000004E-4</c:v>
                </c:pt>
                <c:pt idx="11789" formatCode="General">
                  <c:v>8.70879995E-4</c:v>
                </c:pt>
                <c:pt idx="11790" formatCode="General">
                  <c:v>8.7095999499999996E-4</c:v>
                </c:pt>
                <c:pt idx="11791" formatCode="General">
                  <c:v>8.7103999500000003E-4</c:v>
                </c:pt>
                <c:pt idx="11792" formatCode="General">
                  <c:v>8.7111999499999999E-4</c:v>
                </c:pt>
                <c:pt idx="11793" formatCode="General">
                  <c:v>8.7119999499999995E-4</c:v>
                </c:pt>
                <c:pt idx="11794" formatCode="General">
                  <c:v>8.7127999500000001E-4</c:v>
                </c:pt>
                <c:pt idx="11795" formatCode="General">
                  <c:v>8.7135999499999997E-4</c:v>
                </c:pt>
                <c:pt idx="11796" formatCode="General">
                  <c:v>8.7143999500000004E-4</c:v>
                </c:pt>
                <c:pt idx="11797" formatCode="General">
                  <c:v>8.71519995E-4</c:v>
                </c:pt>
                <c:pt idx="11798" formatCode="General">
                  <c:v>8.7159999499999996E-4</c:v>
                </c:pt>
                <c:pt idx="11799" formatCode="General">
                  <c:v>8.7167999500000002E-4</c:v>
                </c:pt>
                <c:pt idx="11800" formatCode="General">
                  <c:v>8.7175999499999998E-4</c:v>
                </c:pt>
                <c:pt idx="11801" formatCode="General">
                  <c:v>8.7183999500000005E-4</c:v>
                </c:pt>
                <c:pt idx="11802" formatCode="General">
                  <c:v>8.7191999500000001E-4</c:v>
                </c:pt>
                <c:pt idx="11803" formatCode="General">
                  <c:v>8.7199999499999997E-4</c:v>
                </c:pt>
                <c:pt idx="11804" formatCode="General">
                  <c:v>8.7207999500000003E-4</c:v>
                </c:pt>
                <c:pt idx="11805" formatCode="General">
                  <c:v>8.7215999499999999E-4</c:v>
                </c:pt>
                <c:pt idx="11806" formatCode="General">
                  <c:v>8.7223999499999995E-4</c:v>
                </c:pt>
                <c:pt idx="11807" formatCode="General">
                  <c:v>8.7231999500000002E-4</c:v>
                </c:pt>
                <c:pt idx="11808" formatCode="General">
                  <c:v>8.7239999499999997E-4</c:v>
                </c:pt>
                <c:pt idx="11809" formatCode="General">
                  <c:v>8.7247999500000004E-4</c:v>
                </c:pt>
                <c:pt idx="11810" formatCode="General">
                  <c:v>8.72559995E-4</c:v>
                </c:pt>
                <c:pt idx="11811" formatCode="General">
                  <c:v>8.7263999499999996E-4</c:v>
                </c:pt>
                <c:pt idx="11812" formatCode="General">
                  <c:v>8.7271999500000003E-4</c:v>
                </c:pt>
                <c:pt idx="11813" formatCode="General">
                  <c:v>8.7279999499999998E-4</c:v>
                </c:pt>
                <c:pt idx="11814" formatCode="General">
                  <c:v>8.7287999500000005E-4</c:v>
                </c:pt>
                <c:pt idx="11815" formatCode="General">
                  <c:v>8.7295999500000001E-4</c:v>
                </c:pt>
                <c:pt idx="11816" formatCode="General">
                  <c:v>8.7303999499999997E-4</c:v>
                </c:pt>
                <c:pt idx="11817" formatCode="General">
                  <c:v>8.7311999500000004E-4</c:v>
                </c:pt>
                <c:pt idx="11818" formatCode="General">
                  <c:v>8.7319999499999999E-4</c:v>
                </c:pt>
                <c:pt idx="11819" formatCode="General">
                  <c:v>8.7327999499999995E-4</c:v>
                </c:pt>
                <c:pt idx="11820" formatCode="General">
                  <c:v>8.7335999500000002E-4</c:v>
                </c:pt>
                <c:pt idx="11821" formatCode="General">
                  <c:v>8.7343999499999998E-4</c:v>
                </c:pt>
                <c:pt idx="11822" formatCode="General">
                  <c:v>8.7351999500000005E-4</c:v>
                </c:pt>
                <c:pt idx="11823" formatCode="General">
                  <c:v>8.73599995E-4</c:v>
                </c:pt>
                <c:pt idx="11824" formatCode="General">
                  <c:v>8.7367999499999996E-4</c:v>
                </c:pt>
                <c:pt idx="11825" formatCode="General">
                  <c:v>8.7375999500000003E-4</c:v>
                </c:pt>
                <c:pt idx="11826" formatCode="General">
                  <c:v>8.7383999499999999E-4</c:v>
                </c:pt>
                <c:pt idx="11827" formatCode="General">
                  <c:v>8.7391999499999995E-4</c:v>
                </c:pt>
                <c:pt idx="11828" formatCode="General">
                  <c:v>8.7399999500000001E-4</c:v>
                </c:pt>
                <c:pt idx="11829" formatCode="General">
                  <c:v>8.7407999499999997E-4</c:v>
                </c:pt>
                <c:pt idx="11830" formatCode="General">
                  <c:v>8.7415999500000004E-4</c:v>
                </c:pt>
                <c:pt idx="11831" formatCode="General">
                  <c:v>8.74239995E-4</c:v>
                </c:pt>
                <c:pt idx="11832" formatCode="General">
                  <c:v>8.7431999499999996E-4</c:v>
                </c:pt>
                <c:pt idx="11833" formatCode="General">
                  <c:v>8.7439999500000002E-4</c:v>
                </c:pt>
                <c:pt idx="11834" formatCode="General">
                  <c:v>8.7447999499999998E-4</c:v>
                </c:pt>
                <c:pt idx="11835" formatCode="General">
                  <c:v>8.7455999500000005E-4</c:v>
                </c:pt>
                <c:pt idx="11836" formatCode="General">
                  <c:v>8.7463999500000001E-4</c:v>
                </c:pt>
                <c:pt idx="11837" formatCode="General">
                  <c:v>8.7471999499999997E-4</c:v>
                </c:pt>
                <c:pt idx="11838" formatCode="General">
                  <c:v>8.7479999500000003E-4</c:v>
                </c:pt>
                <c:pt idx="11839" formatCode="General">
                  <c:v>8.7487999499999999E-4</c:v>
                </c:pt>
                <c:pt idx="11840" formatCode="General">
                  <c:v>8.7495999499999995E-4</c:v>
                </c:pt>
                <c:pt idx="11841" formatCode="General">
                  <c:v>8.7503999500000002E-4</c:v>
                </c:pt>
                <c:pt idx="11842" formatCode="General">
                  <c:v>8.7511999499999998E-4</c:v>
                </c:pt>
                <c:pt idx="11843" formatCode="General">
                  <c:v>8.7519999500000004E-4</c:v>
                </c:pt>
                <c:pt idx="11844" formatCode="General">
                  <c:v>8.75279995E-4</c:v>
                </c:pt>
                <c:pt idx="11845" formatCode="General">
                  <c:v>8.7535999499999996E-4</c:v>
                </c:pt>
                <c:pt idx="11846" formatCode="General">
                  <c:v>8.7543999500000003E-4</c:v>
                </c:pt>
                <c:pt idx="11847" formatCode="General">
                  <c:v>8.7551999499999999E-4</c:v>
                </c:pt>
                <c:pt idx="11848" formatCode="General">
                  <c:v>8.7559999500000005E-4</c:v>
                </c:pt>
                <c:pt idx="11849" formatCode="General">
                  <c:v>8.7567999500000001E-4</c:v>
                </c:pt>
                <c:pt idx="11850" formatCode="General">
                  <c:v>8.7575999499999997E-4</c:v>
                </c:pt>
                <c:pt idx="11851" formatCode="General">
                  <c:v>8.7583999500000004E-4</c:v>
                </c:pt>
                <c:pt idx="11852" formatCode="General">
                  <c:v>8.75919995E-4</c:v>
                </c:pt>
                <c:pt idx="11853" formatCode="General">
                  <c:v>8.7599999499999995E-4</c:v>
                </c:pt>
                <c:pt idx="11854" formatCode="General">
                  <c:v>8.7607999500000002E-4</c:v>
                </c:pt>
                <c:pt idx="11855" formatCode="General">
                  <c:v>8.7615999499999998E-4</c:v>
                </c:pt>
                <c:pt idx="11856" formatCode="General">
                  <c:v>8.7623999500000005E-4</c:v>
                </c:pt>
                <c:pt idx="11857" formatCode="General">
                  <c:v>8.7631999500000001E-4</c:v>
                </c:pt>
                <c:pt idx="11858" formatCode="General">
                  <c:v>8.7639999499999996E-4</c:v>
                </c:pt>
                <c:pt idx="11859" formatCode="General">
                  <c:v>8.7647999500000003E-4</c:v>
                </c:pt>
                <c:pt idx="11860" formatCode="General">
                  <c:v>8.7655999499999999E-4</c:v>
                </c:pt>
                <c:pt idx="11861" formatCode="General">
                  <c:v>8.7663999499999995E-4</c:v>
                </c:pt>
                <c:pt idx="11862" formatCode="General">
                  <c:v>8.7671999500000001E-4</c:v>
                </c:pt>
                <c:pt idx="11863" formatCode="General">
                  <c:v>8.7679999499999997E-4</c:v>
                </c:pt>
                <c:pt idx="11864" formatCode="General">
                  <c:v>8.7687999500000004E-4</c:v>
                </c:pt>
                <c:pt idx="11865" formatCode="General">
                  <c:v>8.76959995E-4</c:v>
                </c:pt>
                <c:pt idx="11866" formatCode="General">
                  <c:v>8.7703999499999996E-4</c:v>
                </c:pt>
                <c:pt idx="11867" formatCode="General">
                  <c:v>8.7711999500000002E-4</c:v>
                </c:pt>
                <c:pt idx="11868" formatCode="General">
                  <c:v>8.7719999499999998E-4</c:v>
                </c:pt>
                <c:pt idx="11869" formatCode="General">
                  <c:v>8.7727999500000005E-4</c:v>
                </c:pt>
                <c:pt idx="11870" formatCode="General">
                  <c:v>8.7735999500000001E-4</c:v>
                </c:pt>
                <c:pt idx="11871" formatCode="General">
                  <c:v>8.7743999499999997E-4</c:v>
                </c:pt>
                <c:pt idx="11872" formatCode="General">
                  <c:v>8.7751999500000003E-4</c:v>
                </c:pt>
                <c:pt idx="11873" formatCode="General">
                  <c:v>8.7759999499999999E-4</c:v>
                </c:pt>
                <c:pt idx="11874" formatCode="General">
                  <c:v>8.7767999499999995E-4</c:v>
                </c:pt>
                <c:pt idx="11875" formatCode="General">
                  <c:v>8.7775999500000002E-4</c:v>
                </c:pt>
                <c:pt idx="11876" formatCode="General">
                  <c:v>8.7783999499999998E-4</c:v>
                </c:pt>
                <c:pt idx="11877" formatCode="General">
                  <c:v>8.7791999500000004E-4</c:v>
                </c:pt>
                <c:pt idx="11878" formatCode="General">
                  <c:v>8.77999995E-4</c:v>
                </c:pt>
                <c:pt idx="11879" formatCode="General">
                  <c:v>8.7807999499999996E-4</c:v>
                </c:pt>
                <c:pt idx="11880" formatCode="General">
                  <c:v>8.7815999500000003E-4</c:v>
                </c:pt>
                <c:pt idx="11881" formatCode="General">
                  <c:v>8.7823999499999999E-4</c:v>
                </c:pt>
                <c:pt idx="11882" formatCode="General">
                  <c:v>8.7831999500000005E-4</c:v>
                </c:pt>
                <c:pt idx="11883" formatCode="General">
                  <c:v>8.7839999500000001E-4</c:v>
                </c:pt>
                <c:pt idx="11884" formatCode="General">
                  <c:v>8.7847999499999997E-4</c:v>
                </c:pt>
                <c:pt idx="11885" formatCode="General">
                  <c:v>8.7855999500000004E-4</c:v>
                </c:pt>
                <c:pt idx="11886" formatCode="General">
                  <c:v>8.78639995E-4</c:v>
                </c:pt>
                <c:pt idx="11887" formatCode="General">
                  <c:v>8.7871999499999996E-4</c:v>
                </c:pt>
                <c:pt idx="11888" formatCode="General">
                  <c:v>8.7879999500000002E-4</c:v>
                </c:pt>
                <c:pt idx="11889" formatCode="General">
                  <c:v>8.7887999499999998E-4</c:v>
                </c:pt>
                <c:pt idx="11890" formatCode="General">
                  <c:v>8.7895999500000005E-4</c:v>
                </c:pt>
                <c:pt idx="11891" formatCode="General">
                  <c:v>8.7903999500000001E-4</c:v>
                </c:pt>
                <c:pt idx="11892" formatCode="General">
                  <c:v>8.7911999499999996E-4</c:v>
                </c:pt>
                <c:pt idx="11893" formatCode="General">
                  <c:v>8.7919999500000003E-4</c:v>
                </c:pt>
                <c:pt idx="11894" formatCode="General">
                  <c:v>8.7927999499999999E-4</c:v>
                </c:pt>
                <c:pt idx="11895" formatCode="General">
                  <c:v>8.7935999499999995E-4</c:v>
                </c:pt>
                <c:pt idx="11896" formatCode="General">
                  <c:v>8.7943999500000002E-4</c:v>
                </c:pt>
                <c:pt idx="11897" formatCode="General">
                  <c:v>8.7951999499999997E-4</c:v>
                </c:pt>
                <c:pt idx="11898" formatCode="General">
                  <c:v>8.7959999500000004E-4</c:v>
                </c:pt>
                <c:pt idx="11899" formatCode="General">
                  <c:v>8.79679995E-4</c:v>
                </c:pt>
                <c:pt idx="11900" formatCode="General">
                  <c:v>8.7975999499999996E-4</c:v>
                </c:pt>
                <c:pt idx="11901" formatCode="General">
                  <c:v>8.7983999500000003E-4</c:v>
                </c:pt>
                <c:pt idx="11902" formatCode="General">
                  <c:v>8.7991999499999998E-4</c:v>
                </c:pt>
                <c:pt idx="11903" formatCode="General">
                  <c:v>8.7999999500000005E-4</c:v>
                </c:pt>
                <c:pt idx="11904" formatCode="General">
                  <c:v>8.8007999500000001E-4</c:v>
                </c:pt>
                <c:pt idx="11905" formatCode="General">
                  <c:v>8.8015999499999997E-4</c:v>
                </c:pt>
                <c:pt idx="11906" formatCode="General">
                  <c:v>8.8023999500000004E-4</c:v>
                </c:pt>
                <c:pt idx="11907" formatCode="General">
                  <c:v>8.8031999499999999E-4</c:v>
                </c:pt>
                <c:pt idx="11908" formatCode="General">
                  <c:v>8.8039999499999995E-4</c:v>
                </c:pt>
                <c:pt idx="11909" formatCode="General">
                  <c:v>8.8047999500000002E-4</c:v>
                </c:pt>
                <c:pt idx="11910" formatCode="General">
                  <c:v>8.8055999499999998E-4</c:v>
                </c:pt>
                <c:pt idx="11911" formatCode="General">
                  <c:v>8.8063999500000005E-4</c:v>
                </c:pt>
                <c:pt idx="11912" formatCode="General">
                  <c:v>8.80719995E-4</c:v>
                </c:pt>
                <c:pt idx="11913" formatCode="General">
                  <c:v>8.8079999499999996E-4</c:v>
                </c:pt>
                <c:pt idx="11914" formatCode="General">
                  <c:v>8.8087999500000003E-4</c:v>
                </c:pt>
                <c:pt idx="11915" formatCode="General">
                  <c:v>8.8095999499999999E-4</c:v>
                </c:pt>
                <c:pt idx="11916" formatCode="General">
                  <c:v>8.8103999499999995E-4</c:v>
                </c:pt>
                <c:pt idx="11917" formatCode="General">
                  <c:v>8.8111999500000001E-4</c:v>
                </c:pt>
                <c:pt idx="11918" formatCode="General">
                  <c:v>8.8119999499999997E-4</c:v>
                </c:pt>
                <c:pt idx="11919" formatCode="General">
                  <c:v>8.8127999500000004E-4</c:v>
                </c:pt>
                <c:pt idx="11920" formatCode="General">
                  <c:v>8.81359995E-4</c:v>
                </c:pt>
                <c:pt idx="11921" formatCode="General">
                  <c:v>8.8143999499999996E-4</c:v>
                </c:pt>
                <c:pt idx="11922" formatCode="General">
                  <c:v>8.8151999500000002E-4</c:v>
                </c:pt>
                <c:pt idx="11923" formatCode="General">
                  <c:v>8.8159999499999998E-4</c:v>
                </c:pt>
                <c:pt idx="11924" formatCode="General">
                  <c:v>8.8167999500000005E-4</c:v>
                </c:pt>
                <c:pt idx="11925" formatCode="General">
                  <c:v>8.8175999500000001E-4</c:v>
                </c:pt>
                <c:pt idx="11926" formatCode="General">
                  <c:v>8.8183999499999997E-4</c:v>
                </c:pt>
                <c:pt idx="11927" formatCode="General">
                  <c:v>8.8191999500000003E-4</c:v>
                </c:pt>
                <c:pt idx="11928" formatCode="General">
                  <c:v>8.8199999499999999E-4</c:v>
                </c:pt>
                <c:pt idx="11929" formatCode="General">
                  <c:v>8.8207999499999995E-4</c:v>
                </c:pt>
                <c:pt idx="11930" formatCode="General">
                  <c:v>8.8215999500000002E-4</c:v>
                </c:pt>
                <c:pt idx="11931" formatCode="General">
                  <c:v>8.8223999499999998E-4</c:v>
                </c:pt>
                <c:pt idx="11932" formatCode="General">
                  <c:v>8.8231999500000004E-4</c:v>
                </c:pt>
                <c:pt idx="11933" formatCode="General">
                  <c:v>8.82399995E-4</c:v>
                </c:pt>
                <c:pt idx="11934" formatCode="General">
                  <c:v>8.8247999499999996E-4</c:v>
                </c:pt>
                <c:pt idx="11935" formatCode="General">
                  <c:v>8.8255999500000003E-4</c:v>
                </c:pt>
                <c:pt idx="11936" formatCode="General">
                  <c:v>8.8263999499999999E-4</c:v>
                </c:pt>
                <c:pt idx="11937" formatCode="General">
                  <c:v>8.8271999500000005E-4</c:v>
                </c:pt>
                <c:pt idx="11938" formatCode="General">
                  <c:v>8.8279999500000001E-4</c:v>
                </c:pt>
                <c:pt idx="11939" formatCode="General">
                  <c:v>8.8287999499999997E-4</c:v>
                </c:pt>
                <c:pt idx="11940" formatCode="General">
                  <c:v>8.8295999500000004E-4</c:v>
                </c:pt>
                <c:pt idx="11941" formatCode="General">
                  <c:v>8.83039995E-4</c:v>
                </c:pt>
                <c:pt idx="11942" formatCode="General">
                  <c:v>8.8311999499999995E-4</c:v>
                </c:pt>
                <c:pt idx="11943" formatCode="General">
                  <c:v>8.8319999500000002E-4</c:v>
                </c:pt>
                <c:pt idx="11944" formatCode="General">
                  <c:v>8.8327999499999998E-4</c:v>
                </c:pt>
                <c:pt idx="11945" formatCode="General">
                  <c:v>8.8335999500000005E-4</c:v>
                </c:pt>
                <c:pt idx="11946" formatCode="General">
                  <c:v>8.83439995E-4</c:v>
                </c:pt>
                <c:pt idx="11947" formatCode="General">
                  <c:v>8.8351999499999996E-4</c:v>
                </c:pt>
                <c:pt idx="11948" formatCode="General">
                  <c:v>8.8359999500000003E-4</c:v>
                </c:pt>
                <c:pt idx="11949" formatCode="General">
                  <c:v>8.8367999499999999E-4</c:v>
                </c:pt>
                <c:pt idx="11950" formatCode="General">
                  <c:v>8.8375999499999995E-4</c:v>
                </c:pt>
                <c:pt idx="11951" formatCode="General">
                  <c:v>8.8383999500000001E-4</c:v>
                </c:pt>
                <c:pt idx="11952" formatCode="General">
                  <c:v>8.8391999499999997E-4</c:v>
                </c:pt>
                <c:pt idx="11953" formatCode="General">
                  <c:v>8.8399999500000004E-4</c:v>
                </c:pt>
                <c:pt idx="11954" formatCode="General">
                  <c:v>8.84079995E-4</c:v>
                </c:pt>
                <c:pt idx="11955" formatCode="General">
                  <c:v>8.8415999499999996E-4</c:v>
                </c:pt>
                <c:pt idx="11956" formatCode="General">
                  <c:v>8.8423999500000002E-4</c:v>
                </c:pt>
                <c:pt idx="11957" formatCode="General">
                  <c:v>8.8431999499999998E-4</c:v>
                </c:pt>
                <c:pt idx="11958" formatCode="General">
                  <c:v>8.8439999500000005E-4</c:v>
                </c:pt>
                <c:pt idx="11959" formatCode="General">
                  <c:v>8.8447999500000001E-4</c:v>
                </c:pt>
                <c:pt idx="11960" formatCode="General">
                  <c:v>8.8455999499999997E-4</c:v>
                </c:pt>
                <c:pt idx="11961" formatCode="General">
                  <c:v>8.8463999500000003E-4</c:v>
                </c:pt>
                <c:pt idx="11962" formatCode="General">
                  <c:v>8.8471999499999999E-4</c:v>
                </c:pt>
                <c:pt idx="11963" formatCode="General">
                  <c:v>8.8479999499999995E-4</c:v>
                </c:pt>
                <c:pt idx="11964" formatCode="General">
                  <c:v>8.8487999500000002E-4</c:v>
                </c:pt>
                <c:pt idx="11965" formatCode="General">
                  <c:v>8.8495999499999998E-4</c:v>
                </c:pt>
                <c:pt idx="11966" formatCode="General">
                  <c:v>8.8503999500000004E-4</c:v>
                </c:pt>
                <c:pt idx="11967" formatCode="General">
                  <c:v>8.85119995E-4</c:v>
                </c:pt>
                <c:pt idx="11968" formatCode="General">
                  <c:v>8.8519999499999996E-4</c:v>
                </c:pt>
                <c:pt idx="11969" formatCode="General">
                  <c:v>8.8527999500000003E-4</c:v>
                </c:pt>
                <c:pt idx="11970" formatCode="General">
                  <c:v>8.8535999499999999E-4</c:v>
                </c:pt>
                <c:pt idx="11971" formatCode="General">
                  <c:v>8.8543999500000005E-4</c:v>
                </c:pt>
                <c:pt idx="11972" formatCode="General">
                  <c:v>8.8551999500000001E-4</c:v>
                </c:pt>
                <c:pt idx="11973" formatCode="General">
                  <c:v>8.8559999499999997E-4</c:v>
                </c:pt>
                <c:pt idx="11974" formatCode="General">
                  <c:v>8.8567999500000004E-4</c:v>
                </c:pt>
                <c:pt idx="11975" formatCode="General">
                  <c:v>8.85759995E-4</c:v>
                </c:pt>
                <c:pt idx="11976" formatCode="General">
                  <c:v>8.8583999499999995E-4</c:v>
                </c:pt>
                <c:pt idx="11977" formatCode="General">
                  <c:v>8.8591999500000002E-4</c:v>
                </c:pt>
                <c:pt idx="11978" formatCode="General">
                  <c:v>8.8599999499999998E-4</c:v>
                </c:pt>
                <c:pt idx="11979" formatCode="General">
                  <c:v>8.8607999500000005E-4</c:v>
                </c:pt>
                <c:pt idx="11980" formatCode="General">
                  <c:v>8.8615999500000001E-4</c:v>
                </c:pt>
                <c:pt idx="11981" formatCode="General">
                  <c:v>8.8623999499999996E-4</c:v>
                </c:pt>
                <c:pt idx="11982" formatCode="General">
                  <c:v>8.8631999500000003E-4</c:v>
                </c:pt>
                <c:pt idx="11983" formatCode="General">
                  <c:v>8.8639999499999999E-4</c:v>
                </c:pt>
                <c:pt idx="11984" formatCode="General">
                  <c:v>8.8647999499999995E-4</c:v>
                </c:pt>
                <c:pt idx="11985" formatCode="General">
                  <c:v>8.8655999500000002E-4</c:v>
                </c:pt>
                <c:pt idx="11986" formatCode="General">
                  <c:v>8.8663999499999997E-4</c:v>
                </c:pt>
                <c:pt idx="11987" formatCode="General">
                  <c:v>8.8671999500000004E-4</c:v>
                </c:pt>
                <c:pt idx="11988" formatCode="General">
                  <c:v>8.86799995E-4</c:v>
                </c:pt>
                <c:pt idx="11989" formatCode="General">
                  <c:v>8.8687999499999996E-4</c:v>
                </c:pt>
                <c:pt idx="11990" formatCode="General">
                  <c:v>8.8695999500000003E-4</c:v>
                </c:pt>
                <c:pt idx="11991" formatCode="General">
                  <c:v>8.8703999499999998E-4</c:v>
                </c:pt>
                <c:pt idx="11992" formatCode="General">
                  <c:v>8.8711999500000005E-4</c:v>
                </c:pt>
                <c:pt idx="11993" formatCode="General">
                  <c:v>8.8719999500000001E-4</c:v>
                </c:pt>
                <c:pt idx="11994" formatCode="General">
                  <c:v>8.8727999499999997E-4</c:v>
                </c:pt>
                <c:pt idx="11995" formatCode="General">
                  <c:v>8.8735999500000004E-4</c:v>
                </c:pt>
                <c:pt idx="11996" formatCode="General">
                  <c:v>8.8743999499999999E-4</c:v>
                </c:pt>
                <c:pt idx="11997" formatCode="General">
                  <c:v>8.8751999499999995E-4</c:v>
                </c:pt>
                <c:pt idx="11998" formatCode="General">
                  <c:v>8.8759999500000002E-4</c:v>
                </c:pt>
                <c:pt idx="11999" formatCode="General">
                  <c:v>8.8767999499999998E-4</c:v>
                </c:pt>
                <c:pt idx="12000" formatCode="General">
                  <c:v>8.8775999500000004E-4</c:v>
                </c:pt>
                <c:pt idx="12001" formatCode="General">
                  <c:v>8.87839995E-4</c:v>
                </c:pt>
                <c:pt idx="12002" formatCode="General">
                  <c:v>8.8791999499999996E-4</c:v>
                </c:pt>
                <c:pt idx="12003" formatCode="General">
                  <c:v>8.8799999500000003E-4</c:v>
                </c:pt>
                <c:pt idx="12004" formatCode="General">
                  <c:v>8.8807999499999999E-4</c:v>
                </c:pt>
                <c:pt idx="12005" formatCode="General">
                  <c:v>8.8815999499999995E-4</c:v>
                </c:pt>
                <c:pt idx="12006" formatCode="General">
                  <c:v>8.8823999500000001E-4</c:v>
                </c:pt>
                <c:pt idx="12007" formatCode="General">
                  <c:v>8.8831999499999997E-4</c:v>
                </c:pt>
                <c:pt idx="12008" formatCode="General">
                  <c:v>8.8839999500000004E-4</c:v>
                </c:pt>
                <c:pt idx="12009" formatCode="General">
                  <c:v>8.88479995E-4</c:v>
                </c:pt>
                <c:pt idx="12010" formatCode="General">
                  <c:v>8.8855999499999996E-4</c:v>
                </c:pt>
                <c:pt idx="12011" formatCode="General">
                  <c:v>8.8863999500000002E-4</c:v>
                </c:pt>
                <c:pt idx="12012" formatCode="General">
                  <c:v>8.8871999499999998E-4</c:v>
                </c:pt>
                <c:pt idx="12013" formatCode="General">
                  <c:v>8.8879999500000005E-4</c:v>
                </c:pt>
                <c:pt idx="12014" formatCode="General">
                  <c:v>8.8887999500000001E-4</c:v>
                </c:pt>
                <c:pt idx="12015" formatCode="General">
                  <c:v>8.8895999499999997E-4</c:v>
                </c:pt>
                <c:pt idx="12016" formatCode="General">
                  <c:v>8.8903999500000003E-4</c:v>
                </c:pt>
                <c:pt idx="12017" formatCode="General">
                  <c:v>8.8911999499999999E-4</c:v>
                </c:pt>
                <c:pt idx="12018" formatCode="General">
                  <c:v>8.8919999499999995E-4</c:v>
                </c:pt>
                <c:pt idx="12019" formatCode="General">
                  <c:v>8.8927999500000002E-4</c:v>
                </c:pt>
                <c:pt idx="12020" formatCode="General">
                  <c:v>8.8935999499999998E-4</c:v>
                </c:pt>
                <c:pt idx="12021" formatCode="General">
                  <c:v>8.8943999500000004E-4</c:v>
                </c:pt>
                <c:pt idx="12022" formatCode="General">
                  <c:v>8.89519995E-4</c:v>
                </c:pt>
                <c:pt idx="12023" formatCode="General">
                  <c:v>8.8959999499999996E-4</c:v>
                </c:pt>
                <c:pt idx="12024" formatCode="General">
                  <c:v>8.8967999500000003E-4</c:v>
                </c:pt>
                <c:pt idx="12025" formatCode="General">
                  <c:v>8.8975999499999998E-4</c:v>
                </c:pt>
                <c:pt idx="12026" formatCode="General">
                  <c:v>8.8983999500000005E-4</c:v>
                </c:pt>
                <c:pt idx="12027" formatCode="General">
                  <c:v>8.8991999500000001E-4</c:v>
                </c:pt>
                <c:pt idx="12028" formatCode="General">
                  <c:v>8.8999999499999997E-4</c:v>
                </c:pt>
                <c:pt idx="12029" formatCode="General">
                  <c:v>8.9007999500000004E-4</c:v>
                </c:pt>
                <c:pt idx="12030" formatCode="General">
                  <c:v>8.9015999499999999E-4</c:v>
                </c:pt>
                <c:pt idx="12031" formatCode="General">
                  <c:v>8.9023999499999995E-4</c:v>
                </c:pt>
                <c:pt idx="12032" formatCode="General">
                  <c:v>8.9031999500000002E-4</c:v>
                </c:pt>
                <c:pt idx="12033" formatCode="General">
                  <c:v>8.9039999499999998E-4</c:v>
                </c:pt>
                <c:pt idx="12034" formatCode="General">
                  <c:v>8.9047999500000005E-4</c:v>
                </c:pt>
                <c:pt idx="12035" formatCode="General">
                  <c:v>8.90559995E-4</c:v>
                </c:pt>
                <c:pt idx="12036" formatCode="General">
                  <c:v>8.9063999499999996E-4</c:v>
                </c:pt>
                <c:pt idx="12037" formatCode="General">
                  <c:v>8.9071999500000003E-4</c:v>
                </c:pt>
                <c:pt idx="12038" formatCode="General">
                  <c:v>8.9079999499999999E-4</c:v>
                </c:pt>
                <c:pt idx="12039" formatCode="General">
                  <c:v>8.9087999499999995E-4</c:v>
                </c:pt>
                <c:pt idx="12040" formatCode="General">
                  <c:v>8.9095999500000001E-4</c:v>
                </c:pt>
                <c:pt idx="12041" formatCode="General">
                  <c:v>8.9103999499999997E-4</c:v>
                </c:pt>
                <c:pt idx="12042" formatCode="General">
                  <c:v>8.9111999500000004E-4</c:v>
                </c:pt>
                <c:pt idx="12043" formatCode="General">
                  <c:v>8.91199995E-4</c:v>
                </c:pt>
                <c:pt idx="12044" formatCode="General">
                  <c:v>8.9127999499999996E-4</c:v>
                </c:pt>
                <c:pt idx="12045" formatCode="General">
                  <c:v>8.9135999500000002E-4</c:v>
                </c:pt>
                <c:pt idx="12046" formatCode="General">
                  <c:v>8.9143999499999998E-4</c:v>
                </c:pt>
                <c:pt idx="12047" formatCode="General">
                  <c:v>8.9151999500000005E-4</c:v>
                </c:pt>
                <c:pt idx="12048" formatCode="General">
                  <c:v>8.9159999500000001E-4</c:v>
                </c:pt>
                <c:pt idx="12049" formatCode="General">
                  <c:v>8.9167999499999997E-4</c:v>
                </c:pt>
                <c:pt idx="12050" formatCode="General">
                  <c:v>8.9175999500000003E-4</c:v>
                </c:pt>
                <c:pt idx="12051" formatCode="General">
                  <c:v>8.9183999499999999E-4</c:v>
                </c:pt>
                <c:pt idx="12052" formatCode="General">
                  <c:v>8.9191999499999995E-4</c:v>
                </c:pt>
                <c:pt idx="12053" formatCode="General">
                  <c:v>8.9199999500000002E-4</c:v>
                </c:pt>
                <c:pt idx="12054" formatCode="General">
                  <c:v>8.9207999499999998E-4</c:v>
                </c:pt>
                <c:pt idx="12055" formatCode="General">
                  <c:v>8.9215999500000004E-4</c:v>
                </c:pt>
                <c:pt idx="12056" formatCode="General">
                  <c:v>8.92239995E-4</c:v>
                </c:pt>
                <c:pt idx="12057" formatCode="General">
                  <c:v>8.9231999499999996E-4</c:v>
                </c:pt>
                <c:pt idx="12058" formatCode="General">
                  <c:v>8.9239999500000003E-4</c:v>
                </c:pt>
                <c:pt idx="12059" formatCode="General">
                  <c:v>8.9247999499999999E-4</c:v>
                </c:pt>
                <c:pt idx="12060" formatCode="General">
                  <c:v>8.9255999500000005E-4</c:v>
                </c:pt>
                <c:pt idx="12061" formatCode="General">
                  <c:v>8.9263999500000001E-4</c:v>
                </c:pt>
                <c:pt idx="12062" formatCode="General">
                  <c:v>8.9271999499999997E-4</c:v>
                </c:pt>
                <c:pt idx="12063" formatCode="General">
                  <c:v>8.9279999500000004E-4</c:v>
                </c:pt>
                <c:pt idx="12064" formatCode="General">
                  <c:v>8.92879995E-4</c:v>
                </c:pt>
                <c:pt idx="12065" formatCode="General">
                  <c:v>8.9295999499999995E-4</c:v>
                </c:pt>
                <c:pt idx="12066" formatCode="General">
                  <c:v>8.9303999500000002E-4</c:v>
                </c:pt>
                <c:pt idx="12067" formatCode="General">
                  <c:v>8.9311999499999998E-4</c:v>
                </c:pt>
                <c:pt idx="12068" formatCode="General">
                  <c:v>8.9319999500000005E-4</c:v>
                </c:pt>
                <c:pt idx="12069" formatCode="General">
                  <c:v>8.9327999500000001E-4</c:v>
                </c:pt>
                <c:pt idx="12070" formatCode="General">
                  <c:v>8.9335999499999996E-4</c:v>
                </c:pt>
                <c:pt idx="12071" formatCode="General">
                  <c:v>8.9343999500000003E-4</c:v>
                </c:pt>
                <c:pt idx="12072" formatCode="General">
                  <c:v>8.9351999499999999E-4</c:v>
                </c:pt>
                <c:pt idx="12073" formatCode="General">
                  <c:v>8.9359999499999995E-4</c:v>
                </c:pt>
                <c:pt idx="12074" formatCode="General">
                  <c:v>8.9367999500000002E-4</c:v>
                </c:pt>
                <c:pt idx="12075" formatCode="General">
                  <c:v>8.9375999499999997E-4</c:v>
                </c:pt>
                <c:pt idx="12076" formatCode="General">
                  <c:v>8.9383999500000004E-4</c:v>
                </c:pt>
                <c:pt idx="12077" formatCode="General">
                  <c:v>8.93919995E-4</c:v>
                </c:pt>
                <c:pt idx="12078" formatCode="General">
                  <c:v>8.9399999499999996E-4</c:v>
                </c:pt>
                <c:pt idx="12079" formatCode="General">
                  <c:v>8.9407999500000002E-4</c:v>
                </c:pt>
                <c:pt idx="12080" formatCode="General">
                  <c:v>8.9415999499999998E-4</c:v>
                </c:pt>
                <c:pt idx="12081" formatCode="General">
                  <c:v>8.9423999500000005E-4</c:v>
                </c:pt>
                <c:pt idx="12082" formatCode="General">
                  <c:v>8.9431999500000001E-4</c:v>
                </c:pt>
                <c:pt idx="12083" formatCode="General">
                  <c:v>8.9439999499999997E-4</c:v>
                </c:pt>
                <c:pt idx="12084" formatCode="General">
                  <c:v>8.9447999500000003E-4</c:v>
                </c:pt>
                <c:pt idx="12085" formatCode="General">
                  <c:v>8.9455999499999999E-4</c:v>
                </c:pt>
                <c:pt idx="12086" formatCode="General">
                  <c:v>8.9463999499999995E-4</c:v>
                </c:pt>
                <c:pt idx="12087" formatCode="General">
                  <c:v>8.9471999500000002E-4</c:v>
                </c:pt>
                <c:pt idx="12088" formatCode="General">
                  <c:v>8.9479999499999998E-4</c:v>
                </c:pt>
                <c:pt idx="12089" formatCode="General">
                  <c:v>8.9487999500000004E-4</c:v>
                </c:pt>
                <c:pt idx="12090" formatCode="General">
                  <c:v>8.94959995E-4</c:v>
                </c:pt>
                <c:pt idx="12091" formatCode="General">
                  <c:v>8.9503999499999996E-4</c:v>
                </c:pt>
                <c:pt idx="12092" formatCode="General">
                  <c:v>8.9511999500000003E-4</c:v>
                </c:pt>
                <c:pt idx="12093" formatCode="General">
                  <c:v>8.9519999499999999E-4</c:v>
                </c:pt>
                <c:pt idx="12094" formatCode="General">
                  <c:v>8.9527999500000005E-4</c:v>
                </c:pt>
                <c:pt idx="12095" formatCode="General">
                  <c:v>8.9535999500000001E-4</c:v>
                </c:pt>
                <c:pt idx="12096" formatCode="General">
                  <c:v>8.9543999499999997E-4</c:v>
                </c:pt>
                <c:pt idx="12097" formatCode="General">
                  <c:v>8.9551999500000004E-4</c:v>
                </c:pt>
                <c:pt idx="12098" formatCode="General">
                  <c:v>8.95599995E-4</c:v>
                </c:pt>
                <c:pt idx="12099" formatCode="General">
                  <c:v>8.9567999499999996E-4</c:v>
                </c:pt>
                <c:pt idx="12100" formatCode="General">
                  <c:v>8.9575999500000002E-4</c:v>
                </c:pt>
                <c:pt idx="12101" formatCode="General">
                  <c:v>8.9583999499999998E-4</c:v>
                </c:pt>
                <c:pt idx="12102" formatCode="General">
                  <c:v>8.9591999500000005E-4</c:v>
                </c:pt>
                <c:pt idx="12103" formatCode="General">
                  <c:v>8.9599999500000001E-4</c:v>
                </c:pt>
                <c:pt idx="12104" formatCode="General">
                  <c:v>8.9607999499999997E-4</c:v>
                </c:pt>
                <c:pt idx="12105" formatCode="General">
                  <c:v>8.9615999500000003E-4</c:v>
                </c:pt>
                <c:pt idx="12106" formatCode="General">
                  <c:v>8.9623999499999999E-4</c:v>
                </c:pt>
                <c:pt idx="12107" formatCode="General">
                  <c:v>8.9631999499999995E-4</c:v>
                </c:pt>
                <c:pt idx="12108" formatCode="General">
                  <c:v>8.9639999500000002E-4</c:v>
                </c:pt>
                <c:pt idx="12109" formatCode="General">
                  <c:v>8.9647999499999997E-4</c:v>
                </c:pt>
                <c:pt idx="12110" formatCode="General">
                  <c:v>8.9655999500000004E-4</c:v>
                </c:pt>
                <c:pt idx="12111" formatCode="General">
                  <c:v>8.96639995E-4</c:v>
                </c:pt>
                <c:pt idx="12112" formatCode="General">
                  <c:v>8.9671999499999996E-4</c:v>
                </c:pt>
                <c:pt idx="12113" formatCode="General">
                  <c:v>8.9679999500000003E-4</c:v>
                </c:pt>
                <c:pt idx="12114" formatCode="General">
                  <c:v>8.9687999499999998E-4</c:v>
                </c:pt>
                <c:pt idx="12115" formatCode="General">
                  <c:v>8.9695999500000005E-4</c:v>
                </c:pt>
                <c:pt idx="12116" formatCode="General">
                  <c:v>8.9703999500000001E-4</c:v>
                </c:pt>
                <c:pt idx="12117" formatCode="General">
                  <c:v>8.9711999499999997E-4</c:v>
                </c:pt>
                <c:pt idx="12118" formatCode="General">
                  <c:v>8.9719999500000004E-4</c:v>
                </c:pt>
                <c:pt idx="12119" formatCode="General">
                  <c:v>8.9727999499999999E-4</c:v>
                </c:pt>
                <c:pt idx="12120" formatCode="General">
                  <c:v>8.9735999499999995E-4</c:v>
                </c:pt>
                <c:pt idx="12121" formatCode="General">
                  <c:v>8.9743999500000002E-4</c:v>
                </c:pt>
                <c:pt idx="12122" formatCode="General">
                  <c:v>8.9751999499999998E-4</c:v>
                </c:pt>
                <c:pt idx="12123" formatCode="General">
                  <c:v>8.9759999500000005E-4</c:v>
                </c:pt>
                <c:pt idx="12124" formatCode="General">
                  <c:v>8.97679995E-4</c:v>
                </c:pt>
                <c:pt idx="12125" formatCode="General">
                  <c:v>8.9775999499999996E-4</c:v>
                </c:pt>
                <c:pt idx="12126" formatCode="General">
                  <c:v>8.9783999500000003E-4</c:v>
                </c:pt>
                <c:pt idx="12127" formatCode="General">
                  <c:v>8.9791999499999999E-4</c:v>
                </c:pt>
                <c:pt idx="12128" formatCode="General">
                  <c:v>8.9799999499999995E-4</c:v>
                </c:pt>
                <c:pt idx="12129" formatCode="General">
                  <c:v>8.9807999500000001E-4</c:v>
                </c:pt>
                <c:pt idx="12130" formatCode="General">
                  <c:v>8.9815999499999997E-4</c:v>
                </c:pt>
                <c:pt idx="12131" formatCode="General">
                  <c:v>8.9823999500000004E-4</c:v>
                </c:pt>
                <c:pt idx="12132" formatCode="General">
                  <c:v>8.98319995E-4</c:v>
                </c:pt>
                <c:pt idx="12133" formatCode="General">
                  <c:v>8.9839999499999996E-4</c:v>
                </c:pt>
                <c:pt idx="12134" formatCode="General">
                  <c:v>8.9847999500000002E-4</c:v>
                </c:pt>
                <c:pt idx="12135" formatCode="General">
                  <c:v>8.9855999499999998E-4</c:v>
                </c:pt>
                <c:pt idx="12136" formatCode="General">
                  <c:v>8.9863999500000005E-4</c:v>
                </c:pt>
                <c:pt idx="12137" formatCode="General">
                  <c:v>8.9871999500000001E-4</c:v>
                </c:pt>
                <c:pt idx="12138" formatCode="General">
                  <c:v>8.9879999499999997E-4</c:v>
                </c:pt>
                <c:pt idx="12139" formatCode="General">
                  <c:v>8.9887999500000003E-4</c:v>
                </c:pt>
                <c:pt idx="12140" formatCode="General">
                  <c:v>8.9895999499999999E-4</c:v>
                </c:pt>
                <c:pt idx="12141" formatCode="General">
                  <c:v>8.9903999499999995E-4</c:v>
                </c:pt>
                <c:pt idx="12142" formatCode="General">
                  <c:v>8.9911999500000002E-4</c:v>
                </c:pt>
                <c:pt idx="12143" formatCode="General">
                  <c:v>8.9919999499999998E-4</c:v>
                </c:pt>
                <c:pt idx="12144" formatCode="General">
                  <c:v>8.9927999500000004E-4</c:v>
                </c:pt>
                <c:pt idx="12145" formatCode="General">
                  <c:v>8.99359995E-4</c:v>
                </c:pt>
                <c:pt idx="12146" formatCode="General">
                  <c:v>8.9943999499999996E-4</c:v>
                </c:pt>
                <c:pt idx="12147" formatCode="General">
                  <c:v>8.9951999500000003E-4</c:v>
                </c:pt>
                <c:pt idx="12148" formatCode="General">
                  <c:v>8.9959999499999999E-4</c:v>
                </c:pt>
                <c:pt idx="12149" formatCode="General">
                  <c:v>8.9967999500000005E-4</c:v>
                </c:pt>
                <c:pt idx="12150" formatCode="General">
                  <c:v>8.9975999500000001E-4</c:v>
                </c:pt>
                <c:pt idx="12151" formatCode="General">
                  <c:v>8.9983999499999997E-4</c:v>
                </c:pt>
                <c:pt idx="12152" formatCode="General">
                  <c:v>8.9991999500000004E-4</c:v>
                </c:pt>
                <c:pt idx="12153" formatCode="General">
                  <c:v>8.99999995E-4</c:v>
                </c:pt>
                <c:pt idx="12154" formatCode="General">
                  <c:v>9.0007999499999995E-4</c:v>
                </c:pt>
                <c:pt idx="12155" formatCode="General">
                  <c:v>9.0015999500000002E-4</c:v>
                </c:pt>
                <c:pt idx="12156" formatCode="General">
                  <c:v>9.0023999499999998E-4</c:v>
                </c:pt>
                <c:pt idx="12157" formatCode="General">
                  <c:v>9.0031999500000005E-4</c:v>
                </c:pt>
                <c:pt idx="12158" formatCode="General">
                  <c:v>9.0039999500000001E-4</c:v>
                </c:pt>
                <c:pt idx="12159" formatCode="General">
                  <c:v>9.0047999499999996E-4</c:v>
                </c:pt>
                <c:pt idx="12160" formatCode="General">
                  <c:v>9.0055999500000003E-4</c:v>
                </c:pt>
                <c:pt idx="12161" formatCode="General">
                  <c:v>9.0063999499999999E-4</c:v>
                </c:pt>
                <c:pt idx="12162" formatCode="General">
                  <c:v>9.0071999499999995E-4</c:v>
                </c:pt>
                <c:pt idx="12163" formatCode="General">
                  <c:v>9.0079999500000001E-4</c:v>
                </c:pt>
                <c:pt idx="12164" formatCode="General">
                  <c:v>9.0087999499999997E-4</c:v>
                </c:pt>
                <c:pt idx="12165" formatCode="General">
                  <c:v>9.0095999500000004E-4</c:v>
                </c:pt>
                <c:pt idx="12166" formatCode="General">
                  <c:v>9.01039995E-4</c:v>
                </c:pt>
                <c:pt idx="12167" formatCode="General">
                  <c:v>9.0111999499999996E-4</c:v>
                </c:pt>
                <c:pt idx="12168" formatCode="General">
                  <c:v>9.0119999500000002E-4</c:v>
                </c:pt>
                <c:pt idx="12169" formatCode="General">
                  <c:v>9.0127999499999998E-4</c:v>
                </c:pt>
                <c:pt idx="12170" formatCode="General">
                  <c:v>9.0135999500000005E-4</c:v>
                </c:pt>
                <c:pt idx="12171" formatCode="General">
                  <c:v>9.0143999500000001E-4</c:v>
                </c:pt>
                <c:pt idx="12172" formatCode="General">
                  <c:v>9.0151999499999997E-4</c:v>
                </c:pt>
                <c:pt idx="12173" formatCode="General">
                  <c:v>9.0159999500000003E-4</c:v>
                </c:pt>
                <c:pt idx="12174" formatCode="General">
                  <c:v>9.0167999499999999E-4</c:v>
                </c:pt>
                <c:pt idx="12175" formatCode="General">
                  <c:v>9.0175999499999995E-4</c:v>
                </c:pt>
                <c:pt idx="12176" formatCode="General">
                  <c:v>9.0183999500000002E-4</c:v>
                </c:pt>
                <c:pt idx="12177" formatCode="General">
                  <c:v>9.0191999499999998E-4</c:v>
                </c:pt>
                <c:pt idx="12178" formatCode="General">
                  <c:v>9.0199999500000004E-4</c:v>
                </c:pt>
                <c:pt idx="12179" formatCode="General">
                  <c:v>9.02079995E-4</c:v>
                </c:pt>
                <c:pt idx="12180" formatCode="General">
                  <c:v>9.0215999499999996E-4</c:v>
                </c:pt>
                <c:pt idx="12181" formatCode="General">
                  <c:v>9.0223999500000003E-4</c:v>
                </c:pt>
                <c:pt idx="12182" formatCode="General">
                  <c:v>9.0231999499999999E-4</c:v>
                </c:pt>
                <c:pt idx="12183" formatCode="General">
                  <c:v>9.0239999500000005E-4</c:v>
                </c:pt>
                <c:pt idx="12184" formatCode="General">
                  <c:v>9.0247999500000001E-4</c:v>
                </c:pt>
                <c:pt idx="12185" formatCode="General">
                  <c:v>9.0255999499999997E-4</c:v>
                </c:pt>
                <c:pt idx="12186" formatCode="General">
                  <c:v>9.0263999500000004E-4</c:v>
                </c:pt>
                <c:pt idx="12187" formatCode="General">
                  <c:v>9.02719995E-4</c:v>
                </c:pt>
                <c:pt idx="12188" formatCode="General">
                  <c:v>9.0279999499999995E-4</c:v>
                </c:pt>
                <c:pt idx="12189" formatCode="General">
                  <c:v>9.0287999500000002E-4</c:v>
                </c:pt>
                <c:pt idx="12190" formatCode="General">
                  <c:v>9.0295999499999998E-4</c:v>
                </c:pt>
                <c:pt idx="12191" formatCode="General">
                  <c:v>9.0303999500000005E-4</c:v>
                </c:pt>
                <c:pt idx="12192" formatCode="General">
                  <c:v>9.0311999500000001E-4</c:v>
                </c:pt>
                <c:pt idx="12193" formatCode="General">
                  <c:v>9.0319999499999996E-4</c:v>
                </c:pt>
                <c:pt idx="12194" formatCode="General">
                  <c:v>9.0327999500000003E-4</c:v>
                </c:pt>
                <c:pt idx="12195" formatCode="General">
                  <c:v>9.0335999499999999E-4</c:v>
                </c:pt>
                <c:pt idx="12196" formatCode="General">
                  <c:v>9.0343999499999995E-4</c:v>
                </c:pt>
                <c:pt idx="12197" formatCode="General">
                  <c:v>9.0351999500000002E-4</c:v>
                </c:pt>
                <c:pt idx="12198" formatCode="General">
                  <c:v>9.0359999499999997E-4</c:v>
                </c:pt>
                <c:pt idx="12199" formatCode="General">
                  <c:v>9.0367999500000004E-4</c:v>
                </c:pt>
                <c:pt idx="12200" formatCode="General">
                  <c:v>9.03759995E-4</c:v>
                </c:pt>
                <c:pt idx="12201" formatCode="General">
                  <c:v>9.0383999499999996E-4</c:v>
                </c:pt>
                <c:pt idx="12202" formatCode="General">
                  <c:v>9.0391999500000003E-4</c:v>
                </c:pt>
                <c:pt idx="12203" formatCode="General">
                  <c:v>9.0399999499999998E-4</c:v>
                </c:pt>
                <c:pt idx="12204" formatCode="General">
                  <c:v>9.0407999500000005E-4</c:v>
                </c:pt>
                <c:pt idx="12205" formatCode="General">
                  <c:v>9.0415999500000001E-4</c:v>
                </c:pt>
                <c:pt idx="12206" formatCode="General">
                  <c:v>9.0423999499999997E-4</c:v>
                </c:pt>
                <c:pt idx="12207" formatCode="General">
                  <c:v>9.0431999500000004E-4</c:v>
                </c:pt>
                <c:pt idx="12208" formatCode="General">
                  <c:v>9.0439999499999999E-4</c:v>
                </c:pt>
                <c:pt idx="12209" formatCode="General">
                  <c:v>9.0447999499999995E-4</c:v>
                </c:pt>
                <c:pt idx="12210" formatCode="General">
                  <c:v>9.0455999500000002E-4</c:v>
                </c:pt>
                <c:pt idx="12211" formatCode="General">
                  <c:v>9.0463999499999998E-4</c:v>
                </c:pt>
                <c:pt idx="12212" formatCode="General">
                  <c:v>9.0471999500000005E-4</c:v>
                </c:pt>
                <c:pt idx="12213" formatCode="General">
                  <c:v>9.04799995E-4</c:v>
                </c:pt>
                <c:pt idx="12214" formatCode="General">
                  <c:v>9.0487999499999996E-4</c:v>
                </c:pt>
                <c:pt idx="12215" formatCode="General">
                  <c:v>9.0495999500000003E-4</c:v>
                </c:pt>
                <c:pt idx="12216" formatCode="General">
                  <c:v>9.0503999399999999E-4</c:v>
                </c:pt>
                <c:pt idx="12217" formatCode="General">
                  <c:v>9.0511999399999995E-4</c:v>
                </c:pt>
                <c:pt idx="12218" formatCode="General">
                  <c:v>9.0519999400000002E-4</c:v>
                </c:pt>
                <c:pt idx="12219" formatCode="General">
                  <c:v>9.0527999399999998E-4</c:v>
                </c:pt>
                <c:pt idx="12220" formatCode="General">
                  <c:v>9.0535999400000004E-4</c:v>
                </c:pt>
                <c:pt idx="12221" formatCode="General">
                  <c:v>9.05439994E-4</c:v>
                </c:pt>
                <c:pt idx="12222" formatCode="General">
                  <c:v>9.0551999399999996E-4</c:v>
                </c:pt>
                <c:pt idx="12223" formatCode="General">
                  <c:v>9.0559999400000003E-4</c:v>
                </c:pt>
                <c:pt idx="12224" formatCode="General">
                  <c:v>9.0567999399999999E-4</c:v>
                </c:pt>
                <c:pt idx="12225" formatCode="General">
                  <c:v>9.0575999400000005E-4</c:v>
                </c:pt>
                <c:pt idx="12226" formatCode="General">
                  <c:v>9.0583999400000001E-4</c:v>
                </c:pt>
                <c:pt idx="12227" formatCode="General">
                  <c:v>9.0591999399999997E-4</c:v>
                </c:pt>
                <c:pt idx="12228" formatCode="General">
                  <c:v>9.0599999400000004E-4</c:v>
                </c:pt>
                <c:pt idx="12229" formatCode="General">
                  <c:v>9.06079994E-4</c:v>
                </c:pt>
                <c:pt idx="12230" formatCode="General">
                  <c:v>9.0615999399999995E-4</c:v>
                </c:pt>
                <c:pt idx="12231" formatCode="General">
                  <c:v>9.0623999400000002E-4</c:v>
                </c:pt>
                <c:pt idx="12232" formatCode="General">
                  <c:v>9.0631999399999998E-4</c:v>
                </c:pt>
                <c:pt idx="12233" formatCode="General">
                  <c:v>9.0639999400000005E-4</c:v>
                </c:pt>
                <c:pt idx="12234" formatCode="General">
                  <c:v>9.0647999400000001E-4</c:v>
                </c:pt>
                <c:pt idx="12235" formatCode="General">
                  <c:v>9.0655999399999996E-4</c:v>
                </c:pt>
                <c:pt idx="12236" formatCode="General">
                  <c:v>9.0663999400000003E-4</c:v>
                </c:pt>
                <c:pt idx="12237" formatCode="General">
                  <c:v>9.0671999399999999E-4</c:v>
                </c:pt>
                <c:pt idx="12238" formatCode="General">
                  <c:v>9.0679999399999995E-4</c:v>
                </c:pt>
                <c:pt idx="12239" formatCode="General">
                  <c:v>9.0687999400000001E-4</c:v>
                </c:pt>
                <c:pt idx="12240" formatCode="General">
                  <c:v>9.0695999399999997E-4</c:v>
                </c:pt>
                <c:pt idx="12241" formatCode="General">
                  <c:v>9.0703999400000004E-4</c:v>
                </c:pt>
                <c:pt idx="12242" formatCode="General">
                  <c:v>9.07119994E-4</c:v>
                </c:pt>
                <c:pt idx="12243" formatCode="General">
                  <c:v>9.0719999399999996E-4</c:v>
                </c:pt>
                <c:pt idx="12244" formatCode="General">
                  <c:v>9.0727999400000002E-4</c:v>
                </c:pt>
                <c:pt idx="12245" formatCode="General">
                  <c:v>9.0735999399999998E-4</c:v>
                </c:pt>
                <c:pt idx="12246" formatCode="General">
                  <c:v>9.0743999400000005E-4</c:v>
                </c:pt>
                <c:pt idx="12247" formatCode="General">
                  <c:v>9.0751999400000001E-4</c:v>
                </c:pt>
                <c:pt idx="12248" formatCode="General">
                  <c:v>9.0759999399999997E-4</c:v>
                </c:pt>
                <c:pt idx="12249" formatCode="General">
                  <c:v>9.0767999400000003E-4</c:v>
                </c:pt>
                <c:pt idx="12250" formatCode="General">
                  <c:v>9.0775999399999999E-4</c:v>
                </c:pt>
                <c:pt idx="12251" formatCode="General">
                  <c:v>9.0783999399999995E-4</c:v>
                </c:pt>
                <c:pt idx="12252" formatCode="General">
                  <c:v>9.0791999400000002E-4</c:v>
                </c:pt>
                <c:pt idx="12253" formatCode="General">
                  <c:v>9.0799999399999998E-4</c:v>
                </c:pt>
                <c:pt idx="12254" formatCode="General">
                  <c:v>9.0807999400000004E-4</c:v>
                </c:pt>
                <c:pt idx="12255" formatCode="General">
                  <c:v>9.08159994E-4</c:v>
                </c:pt>
                <c:pt idx="12256" formatCode="General">
                  <c:v>9.0823999399999996E-4</c:v>
                </c:pt>
                <c:pt idx="12257" formatCode="General">
                  <c:v>9.0831999400000003E-4</c:v>
                </c:pt>
                <c:pt idx="12258" formatCode="General">
                  <c:v>9.0839999399999999E-4</c:v>
                </c:pt>
                <c:pt idx="12259" formatCode="General">
                  <c:v>9.0847999400000005E-4</c:v>
                </c:pt>
                <c:pt idx="12260" formatCode="General">
                  <c:v>9.0855999400000001E-4</c:v>
                </c:pt>
                <c:pt idx="12261" formatCode="General">
                  <c:v>9.0863999399999997E-4</c:v>
                </c:pt>
                <c:pt idx="12262" formatCode="General">
                  <c:v>9.0871999400000004E-4</c:v>
                </c:pt>
                <c:pt idx="12263" formatCode="General">
                  <c:v>9.08799994E-4</c:v>
                </c:pt>
                <c:pt idx="12264" formatCode="General">
                  <c:v>9.0887999399999995E-4</c:v>
                </c:pt>
                <c:pt idx="12265" formatCode="General">
                  <c:v>9.0895999400000002E-4</c:v>
                </c:pt>
                <c:pt idx="12266" formatCode="General">
                  <c:v>9.0903999399999998E-4</c:v>
                </c:pt>
                <c:pt idx="12267" formatCode="General">
                  <c:v>9.0911999400000005E-4</c:v>
                </c:pt>
                <c:pt idx="12268" formatCode="General">
                  <c:v>9.0919999400000001E-4</c:v>
                </c:pt>
                <c:pt idx="12269" formatCode="General">
                  <c:v>9.0927999399999996E-4</c:v>
                </c:pt>
                <c:pt idx="12270" formatCode="General">
                  <c:v>9.0935999400000003E-4</c:v>
                </c:pt>
                <c:pt idx="12271" formatCode="General">
                  <c:v>9.0943999399999999E-4</c:v>
                </c:pt>
                <c:pt idx="12272" formatCode="General">
                  <c:v>9.0951999399999995E-4</c:v>
                </c:pt>
                <c:pt idx="12273" formatCode="General">
                  <c:v>9.0959999400000002E-4</c:v>
                </c:pt>
                <c:pt idx="12274" formatCode="General">
                  <c:v>9.0967999399999997E-4</c:v>
                </c:pt>
                <c:pt idx="12275" formatCode="General">
                  <c:v>9.0975999400000004E-4</c:v>
                </c:pt>
                <c:pt idx="12276" formatCode="General">
                  <c:v>9.09839994E-4</c:v>
                </c:pt>
                <c:pt idx="12277" formatCode="General">
                  <c:v>9.0991999399999996E-4</c:v>
                </c:pt>
                <c:pt idx="12278" formatCode="General">
                  <c:v>9.0999999400000003E-4</c:v>
                </c:pt>
                <c:pt idx="12279" formatCode="General">
                  <c:v>9.1007999399999998E-4</c:v>
                </c:pt>
                <c:pt idx="12280" formatCode="General">
                  <c:v>9.1015999400000005E-4</c:v>
                </c:pt>
                <c:pt idx="12281" formatCode="General">
                  <c:v>9.1023999400000001E-4</c:v>
                </c:pt>
                <c:pt idx="12282" formatCode="General">
                  <c:v>9.1031999399999997E-4</c:v>
                </c:pt>
                <c:pt idx="12283" formatCode="General">
                  <c:v>9.1039999400000004E-4</c:v>
                </c:pt>
                <c:pt idx="12284" formatCode="General">
                  <c:v>9.1047999399999999E-4</c:v>
                </c:pt>
                <c:pt idx="12285" formatCode="General">
                  <c:v>9.1055999399999995E-4</c:v>
                </c:pt>
                <c:pt idx="12286" formatCode="General">
                  <c:v>9.1063999400000002E-4</c:v>
                </c:pt>
                <c:pt idx="12287" formatCode="General">
                  <c:v>9.1071999399999998E-4</c:v>
                </c:pt>
                <c:pt idx="12288" formatCode="General">
                  <c:v>9.1079999400000005E-4</c:v>
                </c:pt>
                <c:pt idx="12289" formatCode="General">
                  <c:v>9.10879994E-4</c:v>
                </c:pt>
                <c:pt idx="12290" formatCode="General">
                  <c:v>9.1095999399999996E-4</c:v>
                </c:pt>
                <c:pt idx="12291" formatCode="General">
                  <c:v>9.1103999400000003E-4</c:v>
                </c:pt>
                <c:pt idx="12292" formatCode="General">
                  <c:v>9.1111999399999999E-4</c:v>
                </c:pt>
                <c:pt idx="12293" formatCode="General">
                  <c:v>9.1119999399999995E-4</c:v>
                </c:pt>
                <c:pt idx="12294" formatCode="General">
                  <c:v>9.1127999400000001E-4</c:v>
                </c:pt>
                <c:pt idx="12295" formatCode="General">
                  <c:v>9.1135999399999997E-4</c:v>
                </c:pt>
                <c:pt idx="12296" formatCode="General">
                  <c:v>9.1143999400000004E-4</c:v>
                </c:pt>
                <c:pt idx="12297" formatCode="General">
                  <c:v>9.11519994E-4</c:v>
                </c:pt>
                <c:pt idx="12298" formatCode="General">
                  <c:v>9.1159999399999996E-4</c:v>
                </c:pt>
                <c:pt idx="12299" formatCode="General">
                  <c:v>9.1167999400000002E-4</c:v>
                </c:pt>
                <c:pt idx="12300" formatCode="General">
                  <c:v>9.1175999399999998E-4</c:v>
                </c:pt>
                <c:pt idx="12301" formatCode="General">
                  <c:v>9.1183999400000005E-4</c:v>
                </c:pt>
                <c:pt idx="12302" formatCode="General">
                  <c:v>9.1191999400000001E-4</c:v>
                </c:pt>
                <c:pt idx="12303" formatCode="General">
                  <c:v>9.1199999399999997E-4</c:v>
                </c:pt>
                <c:pt idx="12304" formatCode="General">
                  <c:v>9.1207999400000003E-4</c:v>
                </c:pt>
                <c:pt idx="12305" formatCode="General">
                  <c:v>9.1215999399999999E-4</c:v>
                </c:pt>
                <c:pt idx="12306" formatCode="General">
                  <c:v>9.1223999399999995E-4</c:v>
                </c:pt>
                <c:pt idx="12307" formatCode="General">
                  <c:v>9.1231999400000002E-4</c:v>
                </c:pt>
                <c:pt idx="12308" formatCode="General">
                  <c:v>9.1239999399999998E-4</c:v>
                </c:pt>
                <c:pt idx="12309" formatCode="General">
                  <c:v>9.1247999400000004E-4</c:v>
                </c:pt>
                <c:pt idx="12310" formatCode="General">
                  <c:v>9.12559994E-4</c:v>
                </c:pt>
                <c:pt idx="12311" formatCode="General">
                  <c:v>9.1263999399999996E-4</c:v>
                </c:pt>
                <c:pt idx="12312" formatCode="General">
                  <c:v>9.1271999400000003E-4</c:v>
                </c:pt>
                <c:pt idx="12313" formatCode="General">
                  <c:v>9.1279999399999999E-4</c:v>
                </c:pt>
                <c:pt idx="12314" formatCode="General">
                  <c:v>9.1287999400000005E-4</c:v>
                </c:pt>
                <c:pt idx="12315" formatCode="General">
                  <c:v>9.1295999400000001E-4</c:v>
                </c:pt>
                <c:pt idx="12316" formatCode="General">
                  <c:v>9.1303999399999997E-4</c:v>
                </c:pt>
                <c:pt idx="12317" formatCode="General">
                  <c:v>9.1311999400000004E-4</c:v>
                </c:pt>
                <c:pt idx="12318" formatCode="General">
                  <c:v>9.1319999399999999E-4</c:v>
                </c:pt>
                <c:pt idx="12319" formatCode="General">
                  <c:v>9.1327999399999995E-4</c:v>
                </c:pt>
                <c:pt idx="12320" formatCode="General">
                  <c:v>9.1335999400000002E-4</c:v>
                </c:pt>
                <c:pt idx="12321" formatCode="General">
                  <c:v>9.1343999399999998E-4</c:v>
                </c:pt>
                <c:pt idx="12322" formatCode="General">
                  <c:v>9.1351999400000005E-4</c:v>
                </c:pt>
                <c:pt idx="12323" formatCode="General">
                  <c:v>9.13599994E-4</c:v>
                </c:pt>
                <c:pt idx="12324" formatCode="General">
                  <c:v>9.1367999399999996E-4</c:v>
                </c:pt>
                <c:pt idx="12325" formatCode="General">
                  <c:v>9.1375999400000003E-4</c:v>
                </c:pt>
                <c:pt idx="12326" formatCode="General">
                  <c:v>9.1383999399999999E-4</c:v>
                </c:pt>
                <c:pt idx="12327" formatCode="General">
                  <c:v>9.1391999399999995E-4</c:v>
                </c:pt>
                <c:pt idx="12328" formatCode="General">
                  <c:v>9.1399999400000001E-4</c:v>
                </c:pt>
                <c:pt idx="12329" formatCode="General">
                  <c:v>9.1407999399999997E-4</c:v>
                </c:pt>
                <c:pt idx="12330" formatCode="General">
                  <c:v>9.1415999400000004E-4</c:v>
                </c:pt>
                <c:pt idx="12331" formatCode="General">
                  <c:v>9.14239994E-4</c:v>
                </c:pt>
                <c:pt idx="12332" formatCode="General">
                  <c:v>9.1431999399999996E-4</c:v>
                </c:pt>
                <c:pt idx="12333" formatCode="General">
                  <c:v>9.1439999400000002E-4</c:v>
                </c:pt>
                <c:pt idx="12334" formatCode="General">
                  <c:v>9.1447999399999998E-4</c:v>
                </c:pt>
                <c:pt idx="12335" formatCode="General">
                  <c:v>9.1455999400000005E-4</c:v>
                </c:pt>
                <c:pt idx="12336" formatCode="General">
                  <c:v>9.1463999400000001E-4</c:v>
                </c:pt>
                <c:pt idx="12337" formatCode="General">
                  <c:v>9.1471999399999997E-4</c:v>
                </c:pt>
                <c:pt idx="12338" formatCode="General">
                  <c:v>9.1479999400000003E-4</c:v>
                </c:pt>
                <c:pt idx="12339" formatCode="General">
                  <c:v>9.1487999399999999E-4</c:v>
                </c:pt>
                <c:pt idx="12340" formatCode="General">
                  <c:v>9.1495999399999995E-4</c:v>
                </c:pt>
                <c:pt idx="12341" formatCode="General">
                  <c:v>9.1503999400000002E-4</c:v>
                </c:pt>
                <c:pt idx="12342" formatCode="General">
                  <c:v>9.1511999399999998E-4</c:v>
                </c:pt>
                <c:pt idx="12343" formatCode="General">
                  <c:v>9.1519999400000004E-4</c:v>
                </c:pt>
                <c:pt idx="12344" formatCode="General">
                  <c:v>9.15279994E-4</c:v>
                </c:pt>
                <c:pt idx="12345" formatCode="General">
                  <c:v>9.1535999399999996E-4</c:v>
                </c:pt>
                <c:pt idx="12346" formatCode="General">
                  <c:v>9.1543999400000003E-4</c:v>
                </c:pt>
                <c:pt idx="12347" formatCode="General">
                  <c:v>9.1551999399999999E-4</c:v>
                </c:pt>
                <c:pt idx="12348" formatCode="General">
                  <c:v>9.1559999400000005E-4</c:v>
                </c:pt>
                <c:pt idx="12349" formatCode="General">
                  <c:v>9.1567999400000001E-4</c:v>
                </c:pt>
                <c:pt idx="12350" formatCode="General">
                  <c:v>9.1575999399999997E-4</c:v>
                </c:pt>
                <c:pt idx="12351" formatCode="General">
                  <c:v>9.1583999400000004E-4</c:v>
                </c:pt>
                <c:pt idx="12352" formatCode="General">
                  <c:v>9.15919994E-4</c:v>
                </c:pt>
                <c:pt idx="12353" formatCode="General">
                  <c:v>9.1599999399999995E-4</c:v>
                </c:pt>
                <c:pt idx="12354" formatCode="General">
                  <c:v>9.1607999400000002E-4</c:v>
                </c:pt>
                <c:pt idx="12355" formatCode="General">
                  <c:v>9.1615999399999998E-4</c:v>
                </c:pt>
                <c:pt idx="12356" formatCode="General">
                  <c:v>9.1623999400000005E-4</c:v>
                </c:pt>
                <c:pt idx="12357" formatCode="General">
                  <c:v>9.1631999400000001E-4</c:v>
                </c:pt>
                <c:pt idx="12358" formatCode="General">
                  <c:v>9.1639999399999996E-4</c:v>
                </c:pt>
                <c:pt idx="12359" formatCode="General">
                  <c:v>9.1647999400000003E-4</c:v>
                </c:pt>
                <c:pt idx="12360" formatCode="General">
                  <c:v>9.1655999399999999E-4</c:v>
                </c:pt>
                <c:pt idx="12361" formatCode="General">
                  <c:v>9.1663999399999995E-4</c:v>
                </c:pt>
                <c:pt idx="12362" formatCode="General">
                  <c:v>9.1671999400000002E-4</c:v>
                </c:pt>
                <c:pt idx="12363" formatCode="General">
                  <c:v>9.1679999399999997E-4</c:v>
                </c:pt>
                <c:pt idx="12364" formatCode="General">
                  <c:v>9.1687999400000004E-4</c:v>
                </c:pt>
                <c:pt idx="12365" formatCode="General">
                  <c:v>9.16959994E-4</c:v>
                </c:pt>
                <c:pt idx="12366" formatCode="General">
                  <c:v>9.1703999399999996E-4</c:v>
                </c:pt>
                <c:pt idx="12367" formatCode="General">
                  <c:v>9.1711999400000003E-4</c:v>
                </c:pt>
                <c:pt idx="12368" formatCode="General">
                  <c:v>9.1719999399999998E-4</c:v>
                </c:pt>
                <c:pt idx="12369" formatCode="General">
                  <c:v>9.1727999400000005E-4</c:v>
                </c:pt>
                <c:pt idx="12370" formatCode="General">
                  <c:v>9.1735999400000001E-4</c:v>
                </c:pt>
                <c:pt idx="12371" formatCode="General">
                  <c:v>9.1743999399999997E-4</c:v>
                </c:pt>
                <c:pt idx="12372" formatCode="General">
                  <c:v>9.1751999400000003E-4</c:v>
                </c:pt>
                <c:pt idx="12373" formatCode="General">
                  <c:v>9.1759999399999999E-4</c:v>
                </c:pt>
                <c:pt idx="12374" formatCode="General">
                  <c:v>9.1767999399999995E-4</c:v>
                </c:pt>
                <c:pt idx="12375" formatCode="General">
                  <c:v>9.1775999400000002E-4</c:v>
                </c:pt>
                <c:pt idx="12376" formatCode="General">
                  <c:v>9.1783999399999998E-4</c:v>
                </c:pt>
                <c:pt idx="12377" formatCode="General">
                  <c:v>9.1791999400000004E-4</c:v>
                </c:pt>
                <c:pt idx="12378" formatCode="General">
                  <c:v>9.17999994E-4</c:v>
                </c:pt>
                <c:pt idx="12379" formatCode="General">
                  <c:v>9.1807999399999996E-4</c:v>
                </c:pt>
                <c:pt idx="12380" formatCode="General">
                  <c:v>9.1815999400000003E-4</c:v>
                </c:pt>
                <c:pt idx="12381" formatCode="General">
                  <c:v>9.1823999399999999E-4</c:v>
                </c:pt>
                <c:pt idx="12382" formatCode="General">
                  <c:v>9.1831999399999995E-4</c:v>
                </c:pt>
                <c:pt idx="12383" formatCode="General">
                  <c:v>9.1839999400000001E-4</c:v>
                </c:pt>
                <c:pt idx="12384" formatCode="General">
                  <c:v>9.1847999399999997E-4</c:v>
                </c:pt>
                <c:pt idx="12385" formatCode="General">
                  <c:v>9.1855999400000004E-4</c:v>
                </c:pt>
                <c:pt idx="12386" formatCode="General">
                  <c:v>9.18639994E-4</c:v>
                </c:pt>
                <c:pt idx="12387" formatCode="General">
                  <c:v>9.1871999399999996E-4</c:v>
                </c:pt>
                <c:pt idx="12388" formatCode="General">
                  <c:v>9.1879999400000002E-4</c:v>
                </c:pt>
                <c:pt idx="12389" formatCode="General">
                  <c:v>9.1887999399999998E-4</c:v>
                </c:pt>
                <c:pt idx="12390" formatCode="General">
                  <c:v>9.1895999400000005E-4</c:v>
                </c:pt>
                <c:pt idx="12391" formatCode="General">
                  <c:v>9.1903999400000001E-4</c:v>
                </c:pt>
                <c:pt idx="12392" formatCode="General">
                  <c:v>9.1911999399999997E-4</c:v>
                </c:pt>
                <c:pt idx="12393" formatCode="General">
                  <c:v>9.1919999400000003E-4</c:v>
                </c:pt>
                <c:pt idx="12394" formatCode="General">
                  <c:v>9.1927999399999999E-4</c:v>
                </c:pt>
                <c:pt idx="12395" formatCode="General">
                  <c:v>9.1935999399999995E-4</c:v>
                </c:pt>
                <c:pt idx="12396" formatCode="General">
                  <c:v>9.1943999400000002E-4</c:v>
                </c:pt>
                <c:pt idx="12397" formatCode="General">
                  <c:v>9.1951999399999998E-4</c:v>
                </c:pt>
                <c:pt idx="12398" formatCode="General">
                  <c:v>9.1959999400000004E-4</c:v>
                </c:pt>
                <c:pt idx="12399" formatCode="General">
                  <c:v>9.19679994E-4</c:v>
                </c:pt>
                <c:pt idx="12400" formatCode="General">
                  <c:v>9.1975999399999996E-4</c:v>
                </c:pt>
                <c:pt idx="12401" formatCode="General">
                  <c:v>9.1983999400000003E-4</c:v>
                </c:pt>
                <c:pt idx="12402" formatCode="General">
                  <c:v>9.1991999399999998E-4</c:v>
                </c:pt>
                <c:pt idx="12403" formatCode="General">
                  <c:v>9.1999999400000005E-4</c:v>
                </c:pt>
                <c:pt idx="12404" formatCode="General">
                  <c:v>9.2007999400000001E-4</c:v>
                </c:pt>
                <c:pt idx="12405" formatCode="General">
                  <c:v>9.2015999399999997E-4</c:v>
                </c:pt>
                <c:pt idx="12406" formatCode="General">
                  <c:v>9.2023999400000004E-4</c:v>
                </c:pt>
                <c:pt idx="12407" formatCode="General">
                  <c:v>9.2031999399999999E-4</c:v>
                </c:pt>
                <c:pt idx="12408" formatCode="General">
                  <c:v>9.2039999399999995E-4</c:v>
                </c:pt>
                <c:pt idx="12409" formatCode="General">
                  <c:v>9.2047999400000002E-4</c:v>
                </c:pt>
                <c:pt idx="12410" formatCode="General">
                  <c:v>9.2055999399999998E-4</c:v>
                </c:pt>
                <c:pt idx="12411" formatCode="General">
                  <c:v>9.2063999400000005E-4</c:v>
                </c:pt>
                <c:pt idx="12412" formatCode="General">
                  <c:v>9.20719994E-4</c:v>
                </c:pt>
                <c:pt idx="12413" formatCode="General">
                  <c:v>9.2079999399999996E-4</c:v>
                </c:pt>
                <c:pt idx="12414" formatCode="General">
                  <c:v>9.2087999400000003E-4</c:v>
                </c:pt>
                <c:pt idx="12415" formatCode="General">
                  <c:v>9.2095999399999999E-4</c:v>
                </c:pt>
                <c:pt idx="12416" formatCode="General">
                  <c:v>9.2103999399999995E-4</c:v>
                </c:pt>
                <c:pt idx="12417" formatCode="General">
                  <c:v>9.2111999400000001E-4</c:v>
                </c:pt>
                <c:pt idx="12418" formatCode="General">
                  <c:v>9.2119999399999997E-4</c:v>
                </c:pt>
                <c:pt idx="12419" formatCode="General">
                  <c:v>9.2127999400000004E-4</c:v>
                </c:pt>
                <c:pt idx="12420" formatCode="General">
                  <c:v>9.21359994E-4</c:v>
                </c:pt>
                <c:pt idx="12421" formatCode="General">
                  <c:v>9.2143999399999996E-4</c:v>
                </c:pt>
                <c:pt idx="12422" formatCode="General">
                  <c:v>9.2151999400000002E-4</c:v>
                </c:pt>
                <c:pt idx="12423" formatCode="General">
                  <c:v>9.2159999399999998E-4</c:v>
                </c:pt>
                <c:pt idx="12424" formatCode="General">
                  <c:v>9.2167999400000005E-4</c:v>
                </c:pt>
                <c:pt idx="12425" formatCode="General">
                  <c:v>9.2175999400000001E-4</c:v>
                </c:pt>
                <c:pt idx="12426" formatCode="General">
                  <c:v>9.2183999399999997E-4</c:v>
                </c:pt>
                <c:pt idx="12427" formatCode="General">
                  <c:v>9.2191999400000003E-4</c:v>
                </c:pt>
                <c:pt idx="12428" formatCode="General">
                  <c:v>9.2199999399999999E-4</c:v>
                </c:pt>
                <c:pt idx="12429" formatCode="General">
                  <c:v>9.2207999399999995E-4</c:v>
                </c:pt>
                <c:pt idx="12430" formatCode="General">
                  <c:v>9.2215999400000002E-4</c:v>
                </c:pt>
                <c:pt idx="12431" formatCode="General">
                  <c:v>9.2223999399999998E-4</c:v>
                </c:pt>
                <c:pt idx="12432" formatCode="General">
                  <c:v>9.2231999400000004E-4</c:v>
                </c:pt>
                <c:pt idx="12433" formatCode="General">
                  <c:v>9.22399994E-4</c:v>
                </c:pt>
                <c:pt idx="12434" formatCode="General">
                  <c:v>9.2247999399999996E-4</c:v>
                </c:pt>
                <c:pt idx="12435" formatCode="General">
                  <c:v>9.2255999400000003E-4</c:v>
                </c:pt>
                <c:pt idx="12436" formatCode="General">
                  <c:v>9.2263999399999999E-4</c:v>
                </c:pt>
                <c:pt idx="12437" formatCode="General">
                  <c:v>9.2271999400000005E-4</c:v>
                </c:pt>
                <c:pt idx="12438" formatCode="General">
                  <c:v>9.2279999400000001E-4</c:v>
                </c:pt>
                <c:pt idx="12439" formatCode="General">
                  <c:v>9.2287999399999997E-4</c:v>
                </c:pt>
                <c:pt idx="12440" formatCode="General">
                  <c:v>9.2295999400000004E-4</c:v>
                </c:pt>
                <c:pt idx="12441" formatCode="General">
                  <c:v>9.23039994E-4</c:v>
                </c:pt>
                <c:pt idx="12442" formatCode="General">
                  <c:v>9.2311999399999995E-4</c:v>
                </c:pt>
                <c:pt idx="12443" formatCode="General">
                  <c:v>9.2319999400000002E-4</c:v>
                </c:pt>
                <c:pt idx="12444" formatCode="General">
                  <c:v>9.2327999399999998E-4</c:v>
                </c:pt>
                <c:pt idx="12445" formatCode="General">
                  <c:v>9.2335999400000005E-4</c:v>
                </c:pt>
                <c:pt idx="12446" formatCode="General">
                  <c:v>9.2343999400000001E-4</c:v>
                </c:pt>
                <c:pt idx="12447" formatCode="General">
                  <c:v>9.2351999399999996E-4</c:v>
                </c:pt>
                <c:pt idx="12448" formatCode="General">
                  <c:v>9.2359999400000003E-4</c:v>
                </c:pt>
                <c:pt idx="12449" formatCode="General">
                  <c:v>9.2367999399999999E-4</c:v>
                </c:pt>
                <c:pt idx="12450" formatCode="General">
                  <c:v>9.2375999399999995E-4</c:v>
                </c:pt>
                <c:pt idx="12451" formatCode="General">
                  <c:v>9.2383999400000002E-4</c:v>
                </c:pt>
                <c:pt idx="12452" formatCode="General">
                  <c:v>9.2391999399999997E-4</c:v>
                </c:pt>
                <c:pt idx="12453" formatCode="General">
                  <c:v>9.2399999400000004E-4</c:v>
                </c:pt>
                <c:pt idx="12454" formatCode="General">
                  <c:v>9.24079994E-4</c:v>
                </c:pt>
                <c:pt idx="12455" formatCode="General">
                  <c:v>9.2415999399999996E-4</c:v>
                </c:pt>
                <c:pt idx="12456" formatCode="General">
                  <c:v>9.2423999400000002E-4</c:v>
                </c:pt>
                <c:pt idx="12457" formatCode="General">
                  <c:v>9.2431999399999998E-4</c:v>
                </c:pt>
                <c:pt idx="12458" formatCode="General">
                  <c:v>9.2439999400000005E-4</c:v>
                </c:pt>
                <c:pt idx="12459" formatCode="General">
                  <c:v>9.2447999400000001E-4</c:v>
                </c:pt>
                <c:pt idx="12460" formatCode="General">
                  <c:v>9.2455999399999997E-4</c:v>
                </c:pt>
                <c:pt idx="12461" formatCode="General">
                  <c:v>9.2463999400000003E-4</c:v>
                </c:pt>
                <c:pt idx="12462" formatCode="General">
                  <c:v>9.2471999399999999E-4</c:v>
                </c:pt>
                <c:pt idx="12463" formatCode="General">
                  <c:v>9.2479999399999995E-4</c:v>
                </c:pt>
                <c:pt idx="12464" formatCode="General">
                  <c:v>9.2487999400000002E-4</c:v>
                </c:pt>
                <c:pt idx="12465" formatCode="General">
                  <c:v>9.2495999399999998E-4</c:v>
                </c:pt>
                <c:pt idx="12466" formatCode="General">
                  <c:v>9.2503999400000004E-4</c:v>
                </c:pt>
                <c:pt idx="12467" formatCode="General">
                  <c:v>9.25119994E-4</c:v>
                </c:pt>
                <c:pt idx="12468" formatCode="General">
                  <c:v>9.2519999399999996E-4</c:v>
                </c:pt>
                <c:pt idx="12469" formatCode="General">
                  <c:v>9.2527999400000003E-4</c:v>
                </c:pt>
                <c:pt idx="12470" formatCode="General">
                  <c:v>9.2535999399999999E-4</c:v>
                </c:pt>
                <c:pt idx="12471" formatCode="General">
                  <c:v>9.2543999400000005E-4</c:v>
                </c:pt>
                <c:pt idx="12472" formatCode="General">
                  <c:v>9.2551999400000001E-4</c:v>
                </c:pt>
                <c:pt idx="12473" formatCode="General">
                  <c:v>9.2559999399999997E-4</c:v>
                </c:pt>
                <c:pt idx="12474" formatCode="General">
                  <c:v>9.2567999400000004E-4</c:v>
                </c:pt>
                <c:pt idx="12475" formatCode="General">
                  <c:v>9.25759994E-4</c:v>
                </c:pt>
                <c:pt idx="12476" formatCode="General">
                  <c:v>9.2583999399999996E-4</c:v>
                </c:pt>
                <c:pt idx="12477" formatCode="General">
                  <c:v>9.2591999400000002E-4</c:v>
                </c:pt>
                <c:pt idx="12478" formatCode="General">
                  <c:v>9.2599999399999998E-4</c:v>
                </c:pt>
                <c:pt idx="12479" formatCode="General">
                  <c:v>9.2607999400000005E-4</c:v>
                </c:pt>
                <c:pt idx="12480" formatCode="General">
                  <c:v>9.2615999400000001E-4</c:v>
                </c:pt>
                <c:pt idx="12481" formatCode="General">
                  <c:v>9.2623999399999996E-4</c:v>
                </c:pt>
                <c:pt idx="12482" formatCode="General">
                  <c:v>9.2631999400000003E-4</c:v>
                </c:pt>
                <c:pt idx="12483" formatCode="General">
                  <c:v>9.2639999399999999E-4</c:v>
                </c:pt>
                <c:pt idx="12484" formatCode="General">
                  <c:v>9.2647999399999995E-4</c:v>
                </c:pt>
                <c:pt idx="12485" formatCode="General">
                  <c:v>9.2655999400000002E-4</c:v>
                </c:pt>
                <c:pt idx="12486" formatCode="General">
                  <c:v>9.2663999399999997E-4</c:v>
                </c:pt>
                <c:pt idx="12487" formatCode="General">
                  <c:v>9.2671999400000004E-4</c:v>
                </c:pt>
                <c:pt idx="12488" formatCode="General">
                  <c:v>9.26799994E-4</c:v>
                </c:pt>
                <c:pt idx="12489" formatCode="General">
                  <c:v>9.2687999399999996E-4</c:v>
                </c:pt>
                <c:pt idx="12490" formatCode="General">
                  <c:v>9.2695999400000003E-4</c:v>
                </c:pt>
                <c:pt idx="12491" formatCode="General">
                  <c:v>9.2703999399999998E-4</c:v>
                </c:pt>
                <c:pt idx="12492" formatCode="General">
                  <c:v>9.2711999400000005E-4</c:v>
                </c:pt>
                <c:pt idx="12493" formatCode="General">
                  <c:v>9.2719999400000001E-4</c:v>
                </c:pt>
                <c:pt idx="12494" formatCode="General">
                  <c:v>9.2727999399999997E-4</c:v>
                </c:pt>
                <c:pt idx="12495" formatCode="General">
                  <c:v>9.2735999400000004E-4</c:v>
                </c:pt>
                <c:pt idx="12496" formatCode="General">
                  <c:v>9.2743999399999999E-4</c:v>
                </c:pt>
                <c:pt idx="12497" formatCode="General">
                  <c:v>9.2751999399999995E-4</c:v>
                </c:pt>
                <c:pt idx="12498" formatCode="General">
                  <c:v>9.2759999400000002E-4</c:v>
                </c:pt>
                <c:pt idx="12499" formatCode="General">
                  <c:v>9.2767999399999998E-4</c:v>
                </c:pt>
                <c:pt idx="12500" formatCode="General">
                  <c:v>9.2775999400000005E-4</c:v>
                </c:pt>
                <c:pt idx="12501" formatCode="General">
                  <c:v>9.27839994E-4</c:v>
                </c:pt>
                <c:pt idx="12502" formatCode="General">
                  <c:v>9.2791999399999996E-4</c:v>
                </c:pt>
                <c:pt idx="12503" formatCode="General">
                  <c:v>9.2799999400000003E-4</c:v>
                </c:pt>
                <c:pt idx="12504" formatCode="General">
                  <c:v>9.2807999399999999E-4</c:v>
                </c:pt>
                <c:pt idx="12505" formatCode="General">
                  <c:v>9.2815999399999995E-4</c:v>
                </c:pt>
                <c:pt idx="12506" formatCode="General">
                  <c:v>9.2823999400000001E-4</c:v>
                </c:pt>
                <c:pt idx="12507" formatCode="General">
                  <c:v>9.2831999399999997E-4</c:v>
                </c:pt>
                <c:pt idx="12508" formatCode="General">
                  <c:v>9.2839999400000004E-4</c:v>
                </c:pt>
                <c:pt idx="12509" formatCode="General">
                  <c:v>9.28479994E-4</c:v>
                </c:pt>
                <c:pt idx="12510" formatCode="General">
                  <c:v>9.2855999399999996E-4</c:v>
                </c:pt>
                <c:pt idx="12511" formatCode="General">
                  <c:v>9.2863999400000002E-4</c:v>
                </c:pt>
                <c:pt idx="12512" formatCode="General">
                  <c:v>9.2871999399999998E-4</c:v>
                </c:pt>
                <c:pt idx="12513" formatCode="General">
                  <c:v>9.2879999400000005E-4</c:v>
                </c:pt>
                <c:pt idx="12514" formatCode="General">
                  <c:v>9.2887999400000001E-4</c:v>
                </c:pt>
                <c:pt idx="12515" formatCode="General">
                  <c:v>9.2895999399999997E-4</c:v>
                </c:pt>
                <c:pt idx="12516" formatCode="General">
                  <c:v>9.2903999400000003E-4</c:v>
                </c:pt>
                <c:pt idx="12517" formatCode="General">
                  <c:v>9.2911999399999999E-4</c:v>
                </c:pt>
                <c:pt idx="12518" formatCode="General">
                  <c:v>9.2919999399999995E-4</c:v>
                </c:pt>
                <c:pt idx="12519" formatCode="General">
                  <c:v>9.2927999400000002E-4</c:v>
                </c:pt>
                <c:pt idx="12520" formatCode="General">
                  <c:v>9.2935999399999998E-4</c:v>
                </c:pt>
                <c:pt idx="12521" formatCode="General">
                  <c:v>9.2943999400000004E-4</c:v>
                </c:pt>
                <c:pt idx="12522" formatCode="General">
                  <c:v>9.29519994E-4</c:v>
                </c:pt>
                <c:pt idx="12523" formatCode="General">
                  <c:v>9.2959999399999996E-4</c:v>
                </c:pt>
                <c:pt idx="12524" formatCode="General">
                  <c:v>9.2967999400000003E-4</c:v>
                </c:pt>
                <c:pt idx="12525" formatCode="General">
                  <c:v>9.2975999399999999E-4</c:v>
                </c:pt>
                <c:pt idx="12526" formatCode="General">
                  <c:v>9.2983999400000005E-4</c:v>
                </c:pt>
                <c:pt idx="12527" formatCode="General">
                  <c:v>9.2991999400000001E-4</c:v>
                </c:pt>
                <c:pt idx="12528" formatCode="General">
                  <c:v>9.2999999399999997E-4</c:v>
                </c:pt>
                <c:pt idx="12529" formatCode="General">
                  <c:v>9.3007999400000004E-4</c:v>
                </c:pt>
                <c:pt idx="12530" formatCode="General">
                  <c:v>9.30159994E-4</c:v>
                </c:pt>
                <c:pt idx="12531" formatCode="General">
                  <c:v>9.3023999399999995E-4</c:v>
                </c:pt>
                <c:pt idx="12532" formatCode="General">
                  <c:v>9.3031999400000002E-4</c:v>
                </c:pt>
                <c:pt idx="12533" formatCode="General">
                  <c:v>9.3039999399999998E-4</c:v>
                </c:pt>
                <c:pt idx="12534" formatCode="General">
                  <c:v>9.3047999400000005E-4</c:v>
                </c:pt>
                <c:pt idx="12535" formatCode="General">
                  <c:v>9.30559994E-4</c:v>
                </c:pt>
                <c:pt idx="12536" formatCode="General">
                  <c:v>9.3063999399999996E-4</c:v>
                </c:pt>
                <c:pt idx="12537" formatCode="General">
                  <c:v>9.3071999400000003E-4</c:v>
                </c:pt>
                <c:pt idx="12538" formatCode="General">
                  <c:v>9.3079999399999999E-4</c:v>
                </c:pt>
                <c:pt idx="12539" formatCode="General">
                  <c:v>9.3087999399999995E-4</c:v>
                </c:pt>
                <c:pt idx="12540" formatCode="General">
                  <c:v>9.3095999400000001E-4</c:v>
                </c:pt>
                <c:pt idx="12541" formatCode="General">
                  <c:v>9.3103999399999997E-4</c:v>
                </c:pt>
                <c:pt idx="12542" formatCode="General">
                  <c:v>9.3111999400000004E-4</c:v>
                </c:pt>
                <c:pt idx="12543" formatCode="General">
                  <c:v>9.31199994E-4</c:v>
                </c:pt>
                <c:pt idx="12544" formatCode="General">
                  <c:v>9.3127999399999996E-4</c:v>
                </c:pt>
                <c:pt idx="12545" formatCode="General">
                  <c:v>9.3135999400000002E-4</c:v>
                </c:pt>
                <c:pt idx="12546" formatCode="General">
                  <c:v>9.3143999399999998E-4</c:v>
                </c:pt>
                <c:pt idx="12547" formatCode="General">
                  <c:v>9.3151999400000005E-4</c:v>
                </c:pt>
                <c:pt idx="12548" formatCode="General">
                  <c:v>9.3159999400000001E-4</c:v>
                </c:pt>
                <c:pt idx="12549" formatCode="General">
                  <c:v>9.3167999399999997E-4</c:v>
                </c:pt>
                <c:pt idx="12550" formatCode="General">
                  <c:v>9.3175999400000003E-4</c:v>
                </c:pt>
                <c:pt idx="12551" formatCode="General">
                  <c:v>9.3183999399999999E-4</c:v>
                </c:pt>
                <c:pt idx="12552" formatCode="General">
                  <c:v>9.3191999399999995E-4</c:v>
                </c:pt>
                <c:pt idx="12553" formatCode="General">
                  <c:v>9.3199999400000002E-4</c:v>
                </c:pt>
                <c:pt idx="12554" formatCode="General">
                  <c:v>9.3207999399999998E-4</c:v>
                </c:pt>
                <c:pt idx="12555" formatCode="General">
                  <c:v>9.3215999400000004E-4</c:v>
                </c:pt>
                <c:pt idx="12556" formatCode="General">
                  <c:v>9.32239994E-4</c:v>
                </c:pt>
                <c:pt idx="12557" formatCode="General">
                  <c:v>9.3231999399999996E-4</c:v>
                </c:pt>
                <c:pt idx="12558" formatCode="General">
                  <c:v>9.3239999400000003E-4</c:v>
                </c:pt>
                <c:pt idx="12559" formatCode="General">
                  <c:v>9.3247999399999999E-4</c:v>
                </c:pt>
                <c:pt idx="12560" formatCode="General">
                  <c:v>9.3255999400000005E-4</c:v>
                </c:pt>
                <c:pt idx="12561" formatCode="General">
                  <c:v>9.3263999400000001E-4</c:v>
                </c:pt>
                <c:pt idx="12562" formatCode="General">
                  <c:v>9.3271999399999997E-4</c:v>
                </c:pt>
                <c:pt idx="12563" formatCode="General">
                  <c:v>9.3279999400000004E-4</c:v>
                </c:pt>
                <c:pt idx="12564" formatCode="General">
                  <c:v>9.32879994E-4</c:v>
                </c:pt>
                <c:pt idx="12565" formatCode="General">
                  <c:v>9.3295999399999995E-4</c:v>
                </c:pt>
                <c:pt idx="12566" formatCode="General">
                  <c:v>9.3303999400000002E-4</c:v>
                </c:pt>
                <c:pt idx="12567" formatCode="General">
                  <c:v>9.3311999399999998E-4</c:v>
                </c:pt>
                <c:pt idx="12568" formatCode="General">
                  <c:v>9.3319999400000005E-4</c:v>
                </c:pt>
                <c:pt idx="12569" formatCode="General">
                  <c:v>9.3327999400000001E-4</c:v>
                </c:pt>
                <c:pt idx="12570" formatCode="General">
                  <c:v>9.3335999399999996E-4</c:v>
                </c:pt>
                <c:pt idx="12571" formatCode="General">
                  <c:v>9.3343999400000003E-4</c:v>
                </c:pt>
                <c:pt idx="12572" formatCode="General">
                  <c:v>9.3351999399999999E-4</c:v>
                </c:pt>
                <c:pt idx="12573" formatCode="General">
                  <c:v>9.3359999399999995E-4</c:v>
                </c:pt>
                <c:pt idx="12574" formatCode="General">
                  <c:v>9.3367999400000002E-4</c:v>
                </c:pt>
                <c:pt idx="12575" formatCode="General">
                  <c:v>9.3375999399999997E-4</c:v>
                </c:pt>
                <c:pt idx="12576" formatCode="General">
                  <c:v>9.3383999400000004E-4</c:v>
                </c:pt>
                <c:pt idx="12577" formatCode="General">
                  <c:v>9.33919994E-4</c:v>
                </c:pt>
                <c:pt idx="12578" formatCode="General">
                  <c:v>9.3399999399999996E-4</c:v>
                </c:pt>
                <c:pt idx="12579" formatCode="General">
                  <c:v>9.3407999400000003E-4</c:v>
                </c:pt>
                <c:pt idx="12580" formatCode="General">
                  <c:v>9.3415999399999998E-4</c:v>
                </c:pt>
                <c:pt idx="12581" formatCode="General">
                  <c:v>9.3423999400000005E-4</c:v>
                </c:pt>
                <c:pt idx="12582" formatCode="General">
                  <c:v>9.3431999400000001E-4</c:v>
                </c:pt>
                <c:pt idx="12583" formatCode="General">
                  <c:v>9.3439999399999997E-4</c:v>
                </c:pt>
                <c:pt idx="12584" formatCode="General">
                  <c:v>9.3447999400000004E-4</c:v>
                </c:pt>
                <c:pt idx="12585" formatCode="General">
                  <c:v>9.3455999399999999E-4</c:v>
                </c:pt>
                <c:pt idx="12586" formatCode="General">
                  <c:v>9.3463999399999995E-4</c:v>
                </c:pt>
                <c:pt idx="12587" formatCode="General">
                  <c:v>9.3471999400000002E-4</c:v>
                </c:pt>
                <c:pt idx="12588" formatCode="General">
                  <c:v>9.3479999399999998E-4</c:v>
                </c:pt>
                <c:pt idx="12589" formatCode="General">
                  <c:v>9.3487999400000004E-4</c:v>
                </c:pt>
                <c:pt idx="12590" formatCode="General">
                  <c:v>9.34959994E-4</c:v>
                </c:pt>
                <c:pt idx="12591" formatCode="General">
                  <c:v>9.3503999399999996E-4</c:v>
                </c:pt>
                <c:pt idx="12592" formatCode="General">
                  <c:v>9.3511999400000003E-4</c:v>
                </c:pt>
                <c:pt idx="12593" formatCode="General">
                  <c:v>9.3519999399999999E-4</c:v>
                </c:pt>
                <c:pt idx="12594" formatCode="General">
                  <c:v>9.3527999399999995E-4</c:v>
                </c:pt>
                <c:pt idx="12595" formatCode="General">
                  <c:v>9.3535999400000001E-4</c:v>
                </c:pt>
                <c:pt idx="12596" formatCode="General">
                  <c:v>9.3543999399999997E-4</c:v>
                </c:pt>
                <c:pt idx="12597" formatCode="General">
                  <c:v>9.3551999400000004E-4</c:v>
                </c:pt>
                <c:pt idx="12598" formatCode="General">
                  <c:v>9.35599994E-4</c:v>
                </c:pt>
                <c:pt idx="12599" formatCode="General">
                  <c:v>9.3567999399999996E-4</c:v>
                </c:pt>
                <c:pt idx="12600" formatCode="General">
                  <c:v>9.3575999400000002E-4</c:v>
                </c:pt>
                <c:pt idx="12601" formatCode="General">
                  <c:v>9.3583999399999998E-4</c:v>
                </c:pt>
                <c:pt idx="12602" formatCode="General">
                  <c:v>9.3591999400000005E-4</c:v>
                </c:pt>
                <c:pt idx="12603" formatCode="General">
                  <c:v>9.3599999400000001E-4</c:v>
                </c:pt>
                <c:pt idx="12604" formatCode="General">
                  <c:v>9.3607999399999997E-4</c:v>
                </c:pt>
                <c:pt idx="12605" formatCode="General">
                  <c:v>9.3615999400000003E-4</c:v>
                </c:pt>
                <c:pt idx="12606" formatCode="General">
                  <c:v>9.3623999399999999E-4</c:v>
                </c:pt>
                <c:pt idx="12607" formatCode="General">
                  <c:v>9.3631999399999995E-4</c:v>
                </c:pt>
                <c:pt idx="12608" formatCode="General">
                  <c:v>9.3639999400000002E-4</c:v>
                </c:pt>
                <c:pt idx="12609" formatCode="General">
                  <c:v>9.3647999399999998E-4</c:v>
                </c:pt>
                <c:pt idx="12610" formatCode="General">
                  <c:v>9.3655999400000004E-4</c:v>
                </c:pt>
                <c:pt idx="12611" formatCode="General">
                  <c:v>9.36639994E-4</c:v>
                </c:pt>
                <c:pt idx="12612" formatCode="General">
                  <c:v>9.3671999399999996E-4</c:v>
                </c:pt>
                <c:pt idx="12613" formatCode="General">
                  <c:v>9.3679999400000003E-4</c:v>
                </c:pt>
                <c:pt idx="12614" formatCode="General">
                  <c:v>9.3687999399999999E-4</c:v>
                </c:pt>
                <c:pt idx="12615" formatCode="General">
                  <c:v>9.3695999400000005E-4</c:v>
                </c:pt>
                <c:pt idx="12616" formatCode="General">
                  <c:v>9.3703999400000001E-4</c:v>
                </c:pt>
                <c:pt idx="12617" formatCode="General">
                  <c:v>9.3711999399999997E-4</c:v>
                </c:pt>
                <c:pt idx="12618" formatCode="General">
                  <c:v>9.3719999400000004E-4</c:v>
                </c:pt>
                <c:pt idx="12619" formatCode="General">
                  <c:v>9.3727999399999999E-4</c:v>
                </c:pt>
                <c:pt idx="12620" formatCode="General">
                  <c:v>9.3735999399999995E-4</c:v>
                </c:pt>
                <c:pt idx="12621" formatCode="General">
                  <c:v>9.3743999400000002E-4</c:v>
                </c:pt>
                <c:pt idx="12622" formatCode="General">
                  <c:v>9.3751999399999998E-4</c:v>
                </c:pt>
                <c:pt idx="12623" formatCode="General">
                  <c:v>9.3759999400000005E-4</c:v>
                </c:pt>
                <c:pt idx="12624" formatCode="General">
                  <c:v>9.37679994E-4</c:v>
                </c:pt>
                <c:pt idx="12625" formatCode="General">
                  <c:v>9.3775999399999996E-4</c:v>
                </c:pt>
                <c:pt idx="12626" formatCode="General">
                  <c:v>9.3783999400000003E-4</c:v>
                </c:pt>
                <c:pt idx="12627" formatCode="General">
                  <c:v>9.3791999399999999E-4</c:v>
                </c:pt>
                <c:pt idx="12628" formatCode="General">
                  <c:v>9.3799999399999995E-4</c:v>
                </c:pt>
                <c:pt idx="12629" formatCode="General">
                  <c:v>9.3807999400000001E-4</c:v>
                </c:pt>
                <c:pt idx="12630" formatCode="General">
                  <c:v>9.3815999399999997E-4</c:v>
                </c:pt>
                <c:pt idx="12631" formatCode="General">
                  <c:v>9.3823999400000004E-4</c:v>
                </c:pt>
                <c:pt idx="12632" formatCode="General">
                  <c:v>9.38319994E-4</c:v>
                </c:pt>
                <c:pt idx="12633" formatCode="General">
                  <c:v>9.3839999399999996E-4</c:v>
                </c:pt>
                <c:pt idx="12634" formatCode="General">
                  <c:v>9.3847999400000002E-4</c:v>
                </c:pt>
                <c:pt idx="12635" formatCode="General">
                  <c:v>9.3855999399999998E-4</c:v>
                </c:pt>
                <c:pt idx="12636" formatCode="General">
                  <c:v>9.3863999400000005E-4</c:v>
                </c:pt>
                <c:pt idx="12637" formatCode="General">
                  <c:v>9.3871999400000001E-4</c:v>
                </c:pt>
                <c:pt idx="12638" formatCode="General">
                  <c:v>9.3879999399999997E-4</c:v>
                </c:pt>
                <c:pt idx="12639" formatCode="General">
                  <c:v>9.3887999400000003E-4</c:v>
                </c:pt>
                <c:pt idx="12640" formatCode="General">
                  <c:v>9.3895999399999999E-4</c:v>
                </c:pt>
                <c:pt idx="12641" formatCode="General">
                  <c:v>9.3903999399999995E-4</c:v>
                </c:pt>
                <c:pt idx="12642" formatCode="General">
                  <c:v>9.3911999400000002E-4</c:v>
                </c:pt>
                <c:pt idx="12643" formatCode="General">
                  <c:v>9.3919999399999998E-4</c:v>
                </c:pt>
                <c:pt idx="12644" formatCode="General">
                  <c:v>9.3927999400000004E-4</c:v>
                </c:pt>
                <c:pt idx="12645" formatCode="General">
                  <c:v>9.39359994E-4</c:v>
                </c:pt>
                <c:pt idx="12646" formatCode="General">
                  <c:v>9.3943999399999996E-4</c:v>
                </c:pt>
                <c:pt idx="12647" formatCode="General">
                  <c:v>9.3951999400000003E-4</c:v>
                </c:pt>
                <c:pt idx="12648" formatCode="General">
                  <c:v>9.3959999399999999E-4</c:v>
                </c:pt>
                <c:pt idx="12649" formatCode="General">
                  <c:v>9.3967999400000005E-4</c:v>
                </c:pt>
                <c:pt idx="12650" formatCode="General">
                  <c:v>9.3975999400000001E-4</c:v>
                </c:pt>
                <c:pt idx="12651" formatCode="General">
                  <c:v>9.3983999399999997E-4</c:v>
                </c:pt>
                <c:pt idx="12652" formatCode="General">
                  <c:v>9.3991999400000004E-4</c:v>
                </c:pt>
                <c:pt idx="12653" formatCode="General">
                  <c:v>9.39999994E-4</c:v>
                </c:pt>
                <c:pt idx="12654" formatCode="General">
                  <c:v>9.4007999399999995E-4</c:v>
                </c:pt>
                <c:pt idx="12655" formatCode="General">
                  <c:v>9.4015999400000002E-4</c:v>
                </c:pt>
                <c:pt idx="12656" formatCode="General">
                  <c:v>9.4023999399999998E-4</c:v>
                </c:pt>
                <c:pt idx="12657" formatCode="General">
                  <c:v>9.4031999400000005E-4</c:v>
                </c:pt>
                <c:pt idx="12658" formatCode="General">
                  <c:v>9.4039999400000001E-4</c:v>
                </c:pt>
                <c:pt idx="12659" formatCode="General">
                  <c:v>9.4047999399999996E-4</c:v>
                </c:pt>
                <c:pt idx="12660" formatCode="General">
                  <c:v>9.4055999400000003E-4</c:v>
                </c:pt>
                <c:pt idx="12661" formatCode="General">
                  <c:v>9.4063999399999999E-4</c:v>
                </c:pt>
                <c:pt idx="12662" formatCode="General">
                  <c:v>9.4071999399999995E-4</c:v>
                </c:pt>
                <c:pt idx="12663" formatCode="General">
                  <c:v>9.4079999400000002E-4</c:v>
                </c:pt>
                <c:pt idx="12664" formatCode="General">
                  <c:v>9.4087999399999997E-4</c:v>
                </c:pt>
                <c:pt idx="12665" formatCode="General">
                  <c:v>9.4095999400000004E-4</c:v>
                </c:pt>
                <c:pt idx="12666" formatCode="General">
                  <c:v>9.41039994E-4</c:v>
                </c:pt>
                <c:pt idx="12667" formatCode="General">
                  <c:v>9.4111999399999996E-4</c:v>
                </c:pt>
                <c:pt idx="12668" formatCode="General">
                  <c:v>9.4119999400000003E-4</c:v>
                </c:pt>
                <c:pt idx="12669" formatCode="General">
                  <c:v>9.4127999399999998E-4</c:v>
                </c:pt>
                <c:pt idx="12670" formatCode="General">
                  <c:v>9.4135999400000005E-4</c:v>
                </c:pt>
                <c:pt idx="12671" formatCode="General">
                  <c:v>9.4143999400000001E-4</c:v>
                </c:pt>
                <c:pt idx="12672" formatCode="General">
                  <c:v>9.4151999399999997E-4</c:v>
                </c:pt>
                <c:pt idx="12673" formatCode="General">
                  <c:v>9.4159999400000003E-4</c:v>
                </c:pt>
                <c:pt idx="12674" formatCode="General">
                  <c:v>9.4167999399999999E-4</c:v>
                </c:pt>
                <c:pt idx="12675" formatCode="General">
                  <c:v>9.4175999399999995E-4</c:v>
                </c:pt>
                <c:pt idx="12676" formatCode="General">
                  <c:v>9.4183999400000002E-4</c:v>
                </c:pt>
                <c:pt idx="12677" formatCode="General">
                  <c:v>9.4191999399999998E-4</c:v>
                </c:pt>
                <c:pt idx="12678" formatCode="General">
                  <c:v>9.4199999400000004E-4</c:v>
                </c:pt>
                <c:pt idx="12679" formatCode="General">
                  <c:v>9.42079994E-4</c:v>
                </c:pt>
                <c:pt idx="12680" formatCode="General">
                  <c:v>9.4215999399999996E-4</c:v>
                </c:pt>
                <c:pt idx="12681" formatCode="General">
                  <c:v>9.4223999400000003E-4</c:v>
                </c:pt>
                <c:pt idx="12682" formatCode="General">
                  <c:v>9.4231999399999999E-4</c:v>
                </c:pt>
                <c:pt idx="12683" formatCode="General">
                  <c:v>9.4239999400000005E-4</c:v>
                </c:pt>
                <c:pt idx="12684" formatCode="General">
                  <c:v>9.4247999400000001E-4</c:v>
                </c:pt>
                <c:pt idx="12685" formatCode="General">
                  <c:v>9.4255999399999997E-4</c:v>
                </c:pt>
                <c:pt idx="12686" formatCode="General">
                  <c:v>9.4263999400000004E-4</c:v>
                </c:pt>
                <c:pt idx="12687" formatCode="General">
                  <c:v>9.42719994E-4</c:v>
                </c:pt>
                <c:pt idx="12688" formatCode="General">
                  <c:v>9.4279999399999996E-4</c:v>
                </c:pt>
                <c:pt idx="12689" formatCode="General">
                  <c:v>9.4287999400000002E-4</c:v>
                </c:pt>
                <c:pt idx="12690" formatCode="General">
                  <c:v>9.4295999399999998E-4</c:v>
                </c:pt>
                <c:pt idx="12691" formatCode="General">
                  <c:v>9.4303999400000005E-4</c:v>
                </c:pt>
                <c:pt idx="12692" formatCode="General">
                  <c:v>9.4311999400000001E-4</c:v>
                </c:pt>
                <c:pt idx="12693" formatCode="General">
                  <c:v>9.4319999399999997E-4</c:v>
                </c:pt>
                <c:pt idx="12694" formatCode="General">
                  <c:v>9.4327999400000003E-4</c:v>
                </c:pt>
                <c:pt idx="12695" formatCode="General">
                  <c:v>9.4335999399999999E-4</c:v>
                </c:pt>
                <c:pt idx="12696" formatCode="General">
                  <c:v>9.4343999399999995E-4</c:v>
                </c:pt>
                <c:pt idx="12697" formatCode="General">
                  <c:v>9.4351999400000002E-4</c:v>
                </c:pt>
                <c:pt idx="12698" formatCode="General">
                  <c:v>9.4359999399999997E-4</c:v>
                </c:pt>
                <c:pt idx="12699" formatCode="General">
                  <c:v>9.4367999400000004E-4</c:v>
                </c:pt>
                <c:pt idx="12700" formatCode="General">
                  <c:v>9.43759994E-4</c:v>
                </c:pt>
                <c:pt idx="12701" formatCode="General">
                  <c:v>9.4383999399999996E-4</c:v>
                </c:pt>
                <c:pt idx="12702" formatCode="General">
                  <c:v>9.4391999400000003E-4</c:v>
                </c:pt>
                <c:pt idx="12703" formatCode="General">
                  <c:v>9.4399999399999998E-4</c:v>
                </c:pt>
                <c:pt idx="12704" formatCode="General">
                  <c:v>9.4407999400000005E-4</c:v>
                </c:pt>
                <c:pt idx="12705" formatCode="General">
                  <c:v>9.4415999400000001E-4</c:v>
                </c:pt>
                <c:pt idx="12706" formatCode="General">
                  <c:v>9.4423999399999997E-4</c:v>
                </c:pt>
                <c:pt idx="12707" formatCode="General">
                  <c:v>9.4431999400000004E-4</c:v>
                </c:pt>
                <c:pt idx="12708" formatCode="General">
                  <c:v>9.4439999399999999E-4</c:v>
                </c:pt>
                <c:pt idx="12709" formatCode="General">
                  <c:v>9.4447999399999995E-4</c:v>
                </c:pt>
                <c:pt idx="12710" formatCode="General">
                  <c:v>9.4455999400000002E-4</c:v>
                </c:pt>
                <c:pt idx="12711" formatCode="General">
                  <c:v>9.4463999399999998E-4</c:v>
                </c:pt>
                <c:pt idx="12712" formatCode="General">
                  <c:v>9.4471999400000005E-4</c:v>
                </c:pt>
                <c:pt idx="12713" formatCode="General">
                  <c:v>9.44799994E-4</c:v>
                </c:pt>
                <c:pt idx="12714" formatCode="General">
                  <c:v>9.4487999399999996E-4</c:v>
                </c:pt>
                <c:pt idx="12715" formatCode="General">
                  <c:v>9.4495999400000003E-4</c:v>
                </c:pt>
                <c:pt idx="12716" formatCode="General">
                  <c:v>9.4503999399999999E-4</c:v>
                </c:pt>
                <c:pt idx="12717" formatCode="General">
                  <c:v>9.4511999399999995E-4</c:v>
                </c:pt>
                <c:pt idx="12718" formatCode="General">
                  <c:v>9.4519999400000001E-4</c:v>
                </c:pt>
                <c:pt idx="12719" formatCode="General">
                  <c:v>9.4527999399999997E-4</c:v>
                </c:pt>
                <c:pt idx="12720" formatCode="General">
                  <c:v>9.4535999400000004E-4</c:v>
                </c:pt>
                <c:pt idx="12721" formatCode="General">
                  <c:v>9.45439994E-4</c:v>
                </c:pt>
                <c:pt idx="12722" formatCode="General">
                  <c:v>9.4551999399999996E-4</c:v>
                </c:pt>
                <c:pt idx="12723" formatCode="General">
                  <c:v>9.4559999400000002E-4</c:v>
                </c:pt>
                <c:pt idx="12724" formatCode="General">
                  <c:v>9.4567999399999998E-4</c:v>
                </c:pt>
                <c:pt idx="12725" formatCode="General">
                  <c:v>9.4575999400000005E-4</c:v>
                </c:pt>
                <c:pt idx="12726" formatCode="General">
                  <c:v>9.4583999400000001E-4</c:v>
                </c:pt>
                <c:pt idx="12727" formatCode="General">
                  <c:v>9.4591999399999997E-4</c:v>
                </c:pt>
                <c:pt idx="12728" formatCode="General">
                  <c:v>9.4599999400000003E-4</c:v>
                </c:pt>
                <c:pt idx="12729" formatCode="General">
                  <c:v>9.4607999399999999E-4</c:v>
                </c:pt>
                <c:pt idx="12730" formatCode="General">
                  <c:v>9.4615999399999995E-4</c:v>
                </c:pt>
                <c:pt idx="12731" formatCode="General">
                  <c:v>9.4623999400000002E-4</c:v>
                </c:pt>
                <c:pt idx="12732" formatCode="General">
                  <c:v>9.4631999399999998E-4</c:v>
                </c:pt>
                <c:pt idx="12733" formatCode="General">
                  <c:v>9.4639999400000004E-4</c:v>
                </c:pt>
                <c:pt idx="12734" formatCode="General">
                  <c:v>9.46479994E-4</c:v>
                </c:pt>
                <c:pt idx="12735" formatCode="General">
                  <c:v>9.4655999399999996E-4</c:v>
                </c:pt>
                <c:pt idx="12736" formatCode="General">
                  <c:v>9.4663999400000003E-4</c:v>
                </c:pt>
                <c:pt idx="12737" formatCode="General">
                  <c:v>9.4671999399999999E-4</c:v>
                </c:pt>
                <c:pt idx="12738" formatCode="General">
                  <c:v>9.4679999400000005E-4</c:v>
                </c:pt>
                <c:pt idx="12739" formatCode="General">
                  <c:v>9.4687999400000001E-4</c:v>
                </c:pt>
                <c:pt idx="12740" formatCode="General">
                  <c:v>9.4695999399999997E-4</c:v>
                </c:pt>
                <c:pt idx="12741" formatCode="General">
                  <c:v>9.4703999400000004E-4</c:v>
                </c:pt>
                <c:pt idx="12742" formatCode="General">
                  <c:v>9.47119994E-4</c:v>
                </c:pt>
                <c:pt idx="12743" formatCode="General">
                  <c:v>9.4719999399999995E-4</c:v>
                </c:pt>
                <c:pt idx="12744" formatCode="General">
                  <c:v>9.4727999400000002E-4</c:v>
                </c:pt>
                <c:pt idx="12745" formatCode="General">
                  <c:v>9.4735999399999998E-4</c:v>
                </c:pt>
                <c:pt idx="12746" formatCode="General">
                  <c:v>9.4743999400000005E-4</c:v>
                </c:pt>
                <c:pt idx="12747" formatCode="General">
                  <c:v>9.4751999400000001E-4</c:v>
                </c:pt>
                <c:pt idx="12748" formatCode="General">
                  <c:v>9.4759999399999996E-4</c:v>
                </c:pt>
                <c:pt idx="12749" formatCode="General">
                  <c:v>9.4767999400000003E-4</c:v>
                </c:pt>
                <c:pt idx="12750" formatCode="General">
                  <c:v>9.4775999399999999E-4</c:v>
                </c:pt>
                <c:pt idx="12751" formatCode="General">
                  <c:v>9.4783999399999995E-4</c:v>
                </c:pt>
                <c:pt idx="12752" formatCode="General">
                  <c:v>9.4791999400000001E-4</c:v>
                </c:pt>
                <c:pt idx="12753" formatCode="General">
                  <c:v>9.4799999399999997E-4</c:v>
                </c:pt>
                <c:pt idx="12754" formatCode="General">
                  <c:v>9.4807999400000004E-4</c:v>
                </c:pt>
                <c:pt idx="12755" formatCode="General">
                  <c:v>9.48159994E-4</c:v>
                </c:pt>
                <c:pt idx="12756" formatCode="General">
                  <c:v>9.4823999399999996E-4</c:v>
                </c:pt>
                <c:pt idx="12757" formatCode="General">
                  <c:v>9.4831999400000002E-4</c:v>
                </c:pt>
                <c:pt idx="12758" formatCode="General">
                  <c:v>9.4839999399999998E-4</c:v>
                </c:pt>
                <c:pt idx="12759" formatCode="General">
                  <c:v>9.4847999400000005E-4</c:v>
                </c:pt>
                <c:pt idx="12760" formatCode="General">
                  <c:v>9.4855999400000001E-4</c:v>
                </c:pt>
                <c:pt idx="12761" formatCode="General">
                  <c:v>9.4863999399999997E-4</c:v>
                </c:pt>
                <c:pt idx="12762" formatCode="General">
                  <c:v>9.4871999400000003E-4</c:v>
                </c:pt>
                <c:pt idx="12763" formatCode="General">
                  <c:v>9.4879999399999999E-4</c:v>
                </c:pt>
                <c:pt idx="12764" formatCode="General">
                  <c:v>9.4887999399999995E-4</c:v>
                </c:pt>
                <c:pt idx="12765" formatCode="General">
                  <c:v>9.4895999400000002E-4</c:v>
                </c:pt>
                <c:pt idx="12766" formatCode="General">
                  <c:v>9.4903999399999998E-4</c:v>
                </c:pt>
                <c:pt idx="12767" formatCode="General">
                  <c:v>9.4911999400000004E-4</c:v>
                </c:pt>
                <c:pt idx="12768" formatCode="General">
                  <c:v>9.49199994E-4</c:v>
                </c:pt>
                <c:pt idx="12769" formatCode="General">
                  <c:v>9.4927999399999996E-4</c:v>
                </c:pt>
                <c:pt idx="12770" formatCode="General">
                  <c:v>9.4935999400000003E-4</c:v>
                </c:pt>
                <c:pt idx="12771" formatCode="General">
                  <c:v>9.4943999399999999E-4</c:v>
                </c:pt>
                <c:pt idx="12772" formatCode="General">
                  <c:v>9.4951999400000005E-4</c:v>
                </c:pt>
                <c:pt idx="12773" formatCode="General">
                  <c:v>9.4959999400000001E-4</c:v>
                </c:pt>
                <c:pt idx="12774" formatCode="General">
                  <c:v>9.4967999399999997E-4</c:v>
                </c:pt>
                <c:pt idx="12775" formatCode="General">
                  <c:v>9.4975999400000004E-4</c:v>
                </c:pt>
                <c:pt idx="12776" formatCode="General">
                  <c:v>9.49839994E-4</c:v>
                </c:pt>
                <c:pt idx="12777" formatCode="General">
                  <c:v>9.4991999399999996E-4</c:v>
                </c:pt>
                <c:pt idx="12778" formatCode="General">
                  <c:v>9.4999999400000002E-4</c:v>
                </c:pt>
                <c:pt idx="12779" formatCode="General">
                  <c:v>9.5007999399999998E-4</c:v>
                </c:pt>
                <c:pt idx="12780" formatCode="General">
                  <c:v>9.5015999400000005E-4</c:v>
                </c:pt>
                <c:pt idx="12781" formatCode="General">
                  <c:v>9.5023999400000001E-4</c:v>
                </c:pt>
                <c:pt idx="12782" formatCode="General">
                  <c:v>9.5031999399999996E-4</c:v>
                </c:pt>
                <c:pt idx="12783" formatCode="General">
                  <c:v>9.5039999400000003E-4</c:v>
                </c:pt>
                <c:pt idx="12784" formatCode="General">
                  <c:v>9.5047999399999999E-4</c:v>
                </c:pt>
                <c:pt idx="12785" formatCode="General">
                  <c:v>9.5055999399999995E-4</c:v>
                </c:pt>
                <c:pt idx="12786" formatCode="General">
                  <c:v>9.5063999400000002E-4</c:v>
                </c:pt>
                <c:pt idx="12787" formatCode="General">
                  <c:v>9.5071999399999997E-4</c:v>
                </c:pt>
                <c:pt idx="12788" formatCode="General">
                  <c:v>9.5079999400000004E-4</c:v>
                </c:pt>
                <c:pt idx="12789" formatCode="General">
                  <c:v>9.50879994E-4</c:v>
                </c:pt>
                <c:pt idx="12790" formatCode="General">
                  <c:v>9.5095999399999996E-4</c:v>
                </c:pt>
                <c:pt idx="12791" formatCode="General">
                  <c:v>9.5103999400000003E-4</c:v>
                </c:pt>
                <c:pt idx="12792" formatCode="General">
                  <c:v>9.5111999399999998E-4</c:v>
                </c:pt>
                <c:pt idx="12793" formatCode="General">
                  <c:v>9.5119999400000005E-4</c:v>
                </c:pt>
                <c:pt idx="12794" formatCode="General">
                  <c:v>9.5127999400000001E-4</c:v>
                </c:pt>
                <c:pt idx="12795" formatCode="General">
                  <c:v>9.5135999399999997E-4</c:v>
                </c:pt>
                <c:pt idx="12796" formatCode="General">
                  <c:v>9.5143999400000004E-4</c:v>
                </c:pt>
                <c:pt idx="12797" formatCode="General">
                  <c:v>9.5151999399999999E-4</c:v>
                </c:pt>
                <c:pt idx="12798" formatCode="General">
                  <c:v>9.5159999399999995E-4</c:v>
                </c:pt>
                <c:pt idx="12799" formatCode="General">
                  <c:v>9.5167999400000002E-4</c:v>
                </c:pt>
                <c:pt idx="12800" formatCode="General">
                  <c:v>9.5175999399999998E-4</c:v>
                </c:pt>
                <c:pt idx="12801" formatCode="General">
                  <c:v>9.5183999400000005E-4</c:v>
                </c:pt>
                <c:pt idx="12802" formatCode="General">
                  <c:v>9.51919994E-4</c:v>
                </c:pt>
                <c:pt idx="12803" formatCode="General">
                  <c:v>9.5199999399999996E-4</c:v>
                </c:pt>
                <c:pt idx="12804" formatCode="General">
                  <c:v>9.5207999400000003E-4</c:v>
                </c:pt>
                <c:pt idx="12805" formatCode="General">
                  <c:v>9.5215999399999999E-4</c:v>
                </c:pt>
                <c:pt idx="12806" formatCode="General">
                  <c:v>9.5223999399999995E-4</c:v>
                </c:pt>
                <c:pt idx="12807" formatCode="General">
                  <c:v>9.5231999400000001E-4</c:v>
                </c:pt>
                <c:pt idx="12808" formatCode="General">
                  <c:v>9.5239999399999997E-4</c:v>
                </c:pt>
                <c:pt idx="12809" formatCode="General">
                  <c:v>9.5247999400000004E-4</c:v>
                </c:pt>
                <c:pt idx="12810" formatCode="General">
                  <c:v>9.52559994E-4</c:v>
                </c:pt>
                <c:pt idx="12811" formatCode="General">
                  <c:v>9.5263999399999996E-4</c:v>
                </c:pt>
                <c:pt idx="12812" formatCode="General">
                  <c:v>9.5271999400000002E-4</c:v>
                </c:pt>
                <c:pt idx="12813" formatCode="General">
                  <c:v>9.5279999399999998E-4</c:v>
                </c:pt>
                <c:pt idx="12814" formatCode="General">
                  <c:v>9.5287999400000005E-4</c:v>
                </c:pt>
                <c:pt idx="12815" formatCode="General">
                  <c:v>9.5295999400000001E-4</c:v>
                </c:pt>
                <c:pt idx="12816" formatCode="General">
                  <c:v>9.5303999399999997E-4</c:v>
                </c:pt>
                <c:pt idx="12817" formatCode="General">
                  <c:v>9.5311999400000003E-4</c:v>
                </c:pt>
                <c:pt idx="12818" formatCode="General">
                  <c:v>9.5319999399999999E-4</c:v>
                </c:pt>
                <c:pt idx="12819" formatCode="General">
                  <c:v>9.5327999399999995E-4</c:v>
                </c:pt>
                <c:pt idx="12820" formatCode="General">
                  <c:v>9.5335999400000002E-4</c:v>
                </c:pt>
                <c:pt idx="12821" formatCode="General">
                  <c:v>9.5343999399999998E-4</c:v>
                </c:pt>
                <c:pt idx="12822" formatCode="General">
                  <c:v>9.5351999400000004E-4</c:v>
                </c:pt>
                <c:pt idx="12823" formatCode="General">
                  <c:v>9.53599994E-4</c:v>
                </c:pt>
                <c:pt idx="12824" formatCode="General">
                  <c:v>9.5367999399999996E-4</c:v>
                </c:pt>
                <c:pt idx="12825" formatCode="General">
                  <c:v>9.5375999400000003E-4</c:v>
                </c:pt>
                <c:pt idx="12826" formatCode="General">
                  <c:v>9.5383999399999999E-4</c:v>
                </c:pt>
                <c:pt idx="12827" formatCode="General">
                  <c:v>9.5391999400000005E-4</c:v>
                </c:pt>
                <c:pt idx="12828" formatCode="General">
                  <c:v>9.5399999400000001E-4</c:v>
                </c:pt>
                <c:pt idx="12829" formatCode="General">
                  <c:v>9.5407999399999997E-4</c:v>
                </c:pt>
                <c:pt idx="12830" formatCode="General">
                  <c:v>9.5415999400000004E-4</c:v>
                </c:pt>
                <c:pt idx="12831" formatCode="General">
                  <c:v>9.54239994E-4</c:v>
                </c:pt>
                <c:pt idx="12832" formatCode="General">
                  <c:v>9.5431999399999995E-4</c:v>
                </c:pt>
                <c:pt idx="12833" formatCode="General">
                  <c:v>9.5439999400000002E-4</c:v>
                </c:pt>
                <c:pt idx="12834" formatCode="General">
                  <c:v>9.5447999399999998E-4</c:v>
                </c:pt>
                <c:pt idx="12835" formatCode="General">
                  <c:v>9.5455999400000005E-4</c:v>
                </c:pt>
                <c:pt idx="12836" formatCode="General">
                  <c:v>9.54639994E-4</c:v>
                </c:pt>
                <c:pt idx="12837" formatCode="General">
                  <c:v>9.5471999399999996E-4</c:v>
                </c:pt>
                <c:pt idx="12838" formatCode="General">
                  <c:v>9.5479999400000003E-4</c:v>
                </c:pt>
                <c:pt idx="12839" formatCode="General">
                  <c:v>9.5487999399999999E-4</c:v>
                </c:pt>
                <c:pt idx="12840" formatCode="General">
                  <c:v>9.5495999399999995E-4</c:v>
                </c:pt>
                <c:pt idx="12841" formatCode="General">
                  <c:v>9.5503999400000001E-4</c:v>
                </c:pt>
                <c:pt idx="12842" formatCode="General">
                  <c:v>9.5511999399999997E-4</c:v>
                </c:pt>
                <c:pt idx="12843" formatCode="General">
                  <c:v>9.5519999400000004E-4</c:v>
                </c:pt>
                <c:pt idx="12844" formatCode="General">
                  <c:v>9.55279994E-4</c:v>
                </c:pt>
                <c:pt idx="12845" formatCode="General">
                  <c:v>9.5535999399999996E-4</c:v>
                </c:pt>
                <c:pt idx="12846" formatCode="General">
                  <c:v>9.5543999400000002E-4</c:v>
                </c:pt>
                <c:pt idx="12847" formatCode="General">
                  <c:v>9.5551999399999998E-4</c:v>
                </c:pt>
                <c:pt idx="12848" formatCode="General">
                  <c:v>9.5559999400000005E-4</c:v>
                </c:pt>
                <c:pt idx="12849" formatCode="General">
                  <c:v>9.5567999400000001E-4</c:v>
                </c:pt>
                <c:pt idx="12850" formatCode="General">
                  <c:v>9.5575999399999997E-4</c:v>
                </c:pt>
                <c:pt idx="12851" formatCode="General">
                  <c:v>9.5583999400000003E-4</c:v>
                </c:pt>
                <c:pt idx="12852" formatCode="General">
                  <c:v>9.5591999399999999E-4</c:v>
                </c:pt>
                <c:pt idx="12853" formatCode="General">
                  <c:v>9.5599999399999995E-4</c:v>
                </c:pt>
                <c:pt idx="12854" formatCode="General">
                  <c:v>9.5607999400000002E-4</c:v>
                </c:pt>
                <c:pt idx="12855" formatCode="General">
                  <c:v>9.5615999399999998E-4</c:v>
                </c:pt>
                <c:pt idx="12856" formatCode="General">
                  <c:v>9.5623999400000004E-4</c:v>
                </c:pt>
                <c:pt idx="12857" formatCode="General">
                  <c:v>9.56319994E-4</c:v>
                </c:pt>
                <c:pt idx="12858" formatCode="General">
                  <c:v>9.5639999399999996E-4</c:v>
                </c:pt>
                <c:pt idx="12859" formatCode="General">
                  <c:v>9.5647999400000003E-4</c:v>
                </c:pt>
                <c:pt idx="12860" formatCode="General">
                  <c:v>9.5655999399999999E-4</c:v>
                </c:pt>
                <c:pt idx="12861" formatCode="General">
                  <c:v>9.5663999400000005E-4</c:v>
                </c:pt>
                <c:pt idx="12862" formatCode="General">
                  <c:v>9.5671999400000001E-4</c:v>
                </c:pt>
                <c:pt idx="12863" formatCode="General">
                  <c:v>9.5679999399999997E-4</c:v>
                </c:pt>
                <c:pt idx="12864" formatCode="General">
                  <c:v>9.5687999400000004E-4</c:v>
                </c:pt>
                <c:pt idx="12865" formatCode="General">
                  <c:v>9.56959994E-4</c:v>
                </c:pt>
                <c:pt idx="12866" formatCode="General">
                  <c:v>9.5703999399999995E-4</c:v>
                </c:pt>
                <c:pt idx="12867" formatCode="General">
                  <c:v>9.5711999400000002E-4</c:v>
                </c:pt>
                <c:pt idx="12868" formatCode="General">
                  <c:v>9.5719999399999998E-4</c:v>
                </c:pt>
                <c:pt idx="12869" formatCode="General">
                  <c:v>9.5727999400000005E-4</c:v>
                </c:pt>
                <c:pt idx="12870" formatCode="General">
                  <c:v>9.5735999400000001E-4</c:v>
                </c:pt>
                <c:pt idx="12871" formatCode="General">
                  <c:v>9.5743999399999996E-4</c:v>
                </c:pt>
                <c:pt idx="12872" formatCode="General">
                  <c:v>9.5751999400000003E-4</c:v>
                </c:pt>
                <c:pt idx="12873" formatCode="General">
                  <c:v>9.5759999399999999E-4</c:v>
                </c:pt>
                <c:pt idx="12874" formatCode="General">
                  <c:v>9.5767999399999995E-4</c:v>
                </c:pt>
                <c:pt idx="12875" formatCode="General">
                  <c:v>9.5775999400000002E-4</c:v>
                </c:pt>
                <c:pt idx="12876" formatCode="General">
                  <c:v>9.5783999399999997E-4</c:v>
                </c:pt>
                <c:pt idx="12877" formatCode="General">
                  <c:v>9.5791999400000004E-4</c:v>
                </c:pt>
                <c:pt idx="12878" formatCode="General">
                  <c:v>9.57999994E-4</c:v>
                </c:pt>
                <c:pt idx="12879" formatCode="General">
                  <c:v>9.5807999399999996E-4</c:v>
                </c:pt>
                <c:pt idx="12880" formatCode="General">
                  <c:v>9.5815999400000003E-4</c:v>
                </c:pt>
                <c:pt idx="12881" formatCode="General">
                  <c:v>9.5823999399999998E-4</c:v>
                </c:pt>
                <c:pt idx="12882" formatCode="General">
                  <c:v>9.5831999400000005E-4</c:v>
                </c:pt>
                <c:pt idx="12883" formatCode="General">
                  <c:v>9.5839999400000001E-4</c:v>
                </c:pt>
                <c:pt idx="12884" formatCode="General">
                  <c:v>9.5847999399999997E-4</c:v>
                </c:pt>
                <c:pt idx="12885" formatCode="General">
                  <c:v>9.5855999400000003E-4</c:v>
                </c:pt>
                <c:pt idx="12886" formatCode="General">
                  <c:v>9.5863999399999999E-4</c:v>
                </c:pt>
                <c:pt idx="12887" formatCode="General">
                  <c:v>9.5871999399999995E-4</c:v>
                </c:pt>
                <c:pt idx="12888" formatCode="General">
                  <c:v>9.5879999400000002E-4</c:v>
                </c:pt>
                <c:pt idx="12889" formatCode="General">
                  <c:v>9.5887999399999998E-4</c:v>
                </c:pt>
                <c:pt idx="12890" formatCode="General">
                  <c:v>9.5895999400000004E-4</c:v>
                </c:pt>
                <c:pt idx="12891" formatCode="General">
                  <c:v>9.59039994E-4</c:v>
                </c:pt>
                <c:pt idx="12892" formatCode="General">
                  <c:v>9.5911999399999996E-4</c:v>
                </c:pt>
                <c:pt idx="12893" formatCode="General">
                  <c:v>9.5919999400000003E-4</c:v>
                </c:pt>
                <c:pt idx="12894" formatCode="General">
                  <c:v>9.5927999399999999E-4</c:v>
                </c:pt>
                <c:pt idx="12895" formatCode="General">
                  <c:v>9.5935999399999995E-4</c:v>
                </c:pt>
                <c:pt idx="12896" formatCode="General">
                  <c:v>9.5943999400000001E-4</c:v>
                </c:pt>
                <c:pt idx="12897" formatCode="General">
                  <c:v>9.5951999399999997E-4</c:v>
                </c:pt>
                <c:pt idx="12898" formatCode="General">
                  <c:v>9.5959999400000004E-4</c:v>
                </c:pt>
                <c:pt idx="12899" formatCode="General">
                  <c:v>9.59679994E-4</c:v>
                </c:pt>
                <c:pt idx="12900" formatCode="General">
                  <c:v>9.5975999399999996E-4</c:v>
                </c:pt>
                <c:pt idx="12901" formatCode="General">
                  <c:v>9.5983999400000002E-4</c:v>
                </c:pt>
                <c:pt idx="12902" formatCode="General">
                  <c:v>9.5991999399999998E-4</c:v>
                </c:pt>
                <c:pt idx="12903" formatCode="General">
                  <c:v>9.5999999400000005E-4</c:v>
                </c:pt>
                <c:pt idx="12904" formatCode="General">
                  <c:v>9.6007999400000001E-4</c:v>
                </c:pt>
                <c:pt idx="12905" formatCode="General">
                  <c:v>9.6015999399999997E-4</c:v>
                </c:pt>
                <c:pt idx="12906" formatCode="General">
                  <c:v>9.6023999400000003E-4</c:v>
                </c:pt>
                <c:pt idx="12907" formatCode="General">
                  <c:v>9.6031999399999999E-4</c:v>
                </c:pt>
                <c:pt idx="12908" formatCode="General">
                  <c:v>9.6039999399999995E-4</c:v>
                </c:pt>
                <c:pt idx="12909" formatCode="General">
                  <c:v>9.6047999400000002E-4</c:v>
                </c:pt>
                <c:pt idx="12910" formatCode="General">
                  <c:v>9.6055999399999998E-4</c:v>
                </c:pt>
                <c:pt idx="12911" formatCode="General">
                  <c:v>9.6063999400000004E-4</c:v>
                </c:pt>
                <c:pt idx="12912" formatCode="General">
                  <c:v>9.60719994E-4</c:v>
                </c:pt>
                <c:pt idx="12913" formatCode="General">
                  <c:v>9.6079999399999996E-4</c:v>
                </c:pt>
                <c:pt idx="12914" formatCode="General">
                  <c:v>9.6087999400000003E-4</c:v>
                </c:pt>
                <c:pt idx="12915" formatCode="General">
                  <c:v>9.6095999399999998E-4</c:v>
                </c:pt>
                <c:pt idx="12916" formatCode="General">
                  <c:v>9.6103999400000005E-4</c:v>
                </c:pt>
                <c:pt idx="12917" formatCode="General">
                  <c:v>9.6111999400000001E-4</c:v>
                </c:pt>
                <c:pt idx="12918" formatCode="General">
                  <c:v>9.6119999399999997E-4</c:v>
                </c:pt>
                <c:pt idx="12919" formatCode="General">
                  <c:v>9.6127999400000004E-4</c:v>
                </c:pt>
                <c:pt idx="12920" formatCode="General">
                  <c:v>9.6135999399999999E-4</c:v>
                </c:pt>
                <c:pt idx="12921" formatCode="General">
                  <c:v>9.6143999399999995E-4</c:v>
                </c:pt>
                <c:pt idx="12922" formatCode="General">
                  <c:v>9.6151999400000002E-4</c:v>
                </c:pt>
                <c:pt idx="12923" formatCode="General">
                  <c:v>9.6159999399999998E-4</c:v>
                </c:pt>
                <c:pt idx="12924" formatCode="General">
                  <c:v>9.6167999400000005E-4</c:v>
                </c:pt>
                <c:pt idx="12925" formatCode="General">
                  <c:v>9.61759994E-4</c:v>
                </c:pt>
                <c:pt idx="12926" formatCode="General">
                  <c:v>9.6183999399999996E-4</c:v>
                </c:pt>
                <c:pt idx="12927" formatCode="General">
                  <c:v>9.6191999400000003E-4</c:v>
                </c:pt>
                <c:pt idx="12928" formatCode="General">
                  <c:v>9.6199999399999999E-4</c:v>
                </c:pt>
                <c:pt idx="12929" formatCode="General">
                  <c:v>9.6207999399999995E-4</c:v>
                </c:pt>
                <c:pt idx="12930" formatCode="General">
                  <c:v>9.6215999400000001E-4</c:v>
                </c:pt>
                <c:pt idx="12931" formatCode="General">
                  <c:v>9.6223999399999997E-4</c:v>
                </c:pt>
                <c:pt idx="12932" formatCode="General">
                  <c:v>9.6231999400000004E-4</c:v>
                </c:pt>
                <c:pt idx="12933" formatCode="General">
                  <c:v>9.62399994E-4</c:v>
                </c:pt>
                <c:pt idx="12934" formatCode="General">
                  <c:v>9.6247999399999996E-4</c:v>
                </c:pt>
                <c:pt idx="12935" formatCode="General">
                  <c:v>9.6255999400000002E-4</c:v>
                </c:pt>
                <c:pt idx="12936" formatCode="General">
                  <c:v>9.6263999399999998E-4</c:v>
                </c:pt>
                <c:pt idx="12937" formatCode="General">
                  <c:v>9.6271999400000005E-4</c:v>
                </c:pt>
                <c:pt idx="12938" formatCode="General">
                  <c:v>9.6279999400000001E-4</c:v>
                </c:pt>
                <c:pt idx="12939" formatCode="General">
                  <c:v>9.6287999399999997E-4</c:v>
                </c:pt>
                <c:pt idx="12940" formatCode="General">
                  <c:v>9.6295999400000003E-4</c:v>
                </c:pt>
                <c:pt idx="12941" formatCode="General">
                  <c:v>9.6303999399999999E-4</c:v>
                </c:pt>
                <c:pt idx="12942" formatCode="General">
                  <c:v>9.6311999399999995E-4</c:v>
                </c:pt>
                <c:pt idx="12943" formatCode="General">
                  <c:v>9.6319999400000002E-4</c:v>
                </c:pt>
                <c:pt idx="12944" formatCode="General">
                  <c:v>9.6327999399999998E-4</c:v>
                </c:pt>
                <c:pt idx="12945" formatCode="General">
                  <c:v>9.6335999400000004E-4</c:v>
                </c:pt>
                <c:pt idx="12946" formatCode="General">
                  <c:v>9.63439994E-4</c:v>
                </c:pt>
                <c:pt idx="12947" formatCode="General">
                  <c:v>9.6351999399999996E-4</c:v>
                </c:pt>
                <c:pt idx="12948" formatCode="General">
                  <c:v>9.6359999400000003E-4</c:v>
                </c:pt>
                <c:pt idx="12949" formatCode="General">
                  <c:v>9.6367999399999999E-4</c:v>
                </c:pt>
                <c:pt idx="12950" formatCode="General">
                  <c:v>9.6375999400000005E-4</c:v>
                </c:pt>
                <c:pt idx="12951" formatCode="General">
                  <c:v>9.6383999400000001E-4</c:v>
                </c:pt>
                <c:pt idx="12952" formatCode="General">
                  <c:v>9.6391999399999997E-4</c:v>
                </c:pt>
                <c:pt idx="12953" formatCode="General">
                  <c:v>9.6399999400000004E-4</c:v>
                </c:pt>
                <c:pt idx="12954" formatCode="General">
                  <c:v>9.64079994E-4</c:v>
                </c:pt>
                <c:pt idx="12955" formatCode="General">
                  <c:v>9.6415999399999995E-4</c:v>
                </c:pt>
                <c:pt idx="12956" formatCode="General">
                  <c:v>9.6423999400000002E-4</c:v>
                </c:pt>
                <c:pt idx="12957" formatCode="General">
                  <c:v>9.6431999399999998E-4</c:v>
                </c:pt>
                <c:pt idx="12958" formatCode="General">
                  <c:v>9.6439999400000005E-4</c:v>
                </c:pt>
                <c:pt idx="12959" formatCode="General">
                  <c:v>9.6447999400000001E-4</c:v>
                </c:pt>
                <c:pt idx="12960" formatCode="General">
                  <c:v>9.6455999399999996E-4</c:v>
                </c:pt>
                <c:pt idx="12961" formatCode="General">
                  <c:v>9.6463999400000003E-4</c:v>
                </c:pt>
                <c:pt idx="12962" formatCode="General">
                  <c:v>9.6471999399999999E-4</c:v>
                </c:pt>
                <c:pt idx="12963" formatCode="General">
                  <c:v>9.6479999399999995E-4</c:v>
                </c:pt>
                <c:pt idx="12964" formatCode="General">
                  <c:v>9.6487999400000002E-4</c:v>
                </c:pt>
                <c:pt idx="12965" formatCode="General">
                  <c:v>9.6495999399999997E-4</c:v>
                </c:pt>
                <c:pt idx="12966" formatCode="General">
                  <c:v>9.6503999400000004E-4</c:v>
                </c:pt>
                <c:pt idx="12967" formatCode="General">
                  <c:v>9.65119994E-4</c:v>
                </c:pt>
                <c:pt idx="12968" formatCode="General">
                  <c:v>9.6519999399999996E-4</c:v>
                </c:pt>
                <c:pt idx="12969" formatCode="General">
                  <c:v>9.6527999400000002E-4</c:v>
                </c:pt>
                <c:pt idx="12970" formatCode="General">
                  <c:v>9.6535999399999998E-4</c:v>
                </c:pt>
                <c:pt idx="12971" formatCode="General">
                  <c:v>9.6543999400000005E-4</c:v>
                </c:pt>
                <c:pt idx="12972" formatCode="General">
                  <c:v>9.6551999400000001E-4</c:v>
                </c:pt>
                <c:pt idx="12973" formatCode="General">
                  <c:v>9.6559999399999997E-4</c:v>
                </c:pt>
                <c:pt idx="12974" formatCode="General">
                  <c:v>9.6567999400000003E-4</c:v>
                </c:pt>
                <c:pt idx="12975" formatCode="General">
                  <c:v>9.6575999399999999E-4</c:v>
                </c:pt>
                <c:pt idx="12976" formatCode="General">
                  <c:v>9.6583999399999995E-4</c:v>
                </c:pt>
                <c:pt idx="12977" formatCode="General">
                  <c:v>9.6591999400000002E-4</c:v>
                </c:pt>
                <c:pt idx="12978" formatCode="General">
                  <c:v>9.6599999399999998E-4</c:v>
                </c:pt>
                <c:pt idx="12979" formatCode="General">
                  <c:v>9.6607999400000004E-4</c:v>
                </c:pt>
                <c:pt idx="12980" formatCode="General">
                  <c:v>9.66159994E-4</c:v>
                </c:pt>
                <c:pt idx="12981" formatCode="General">
                  <c:v>9.6623999399999996E-4</c:v>
                </c:pt>
                <c:pt idx="12982" formatCode="General">
                  <c:v>9.6631999400000003E-4</c:v>
                </c:pt>
                <c:pt idx="12983" formatCode="General">
                  <c:v>9.6639999399999999E-4</c:v>
                </c:pt>
                <c:pt idx="12984" formatCode="General">
                  <c:v>9.6647999400000005E-4</c:v>
                </c:pt>
                <c:pt idx="12985" formatCode="General">
                  <c:v>9.6655999400000001E-4</c:v>
                </c:pt>
                <c:pt idx="12986" formatCode="General">
                  <c:v>9.6663999399999997E-4</c:v>
                </c:pt>
                <c:pt idx="12987" formatCode="General">
                  <c:v>9.6671999400000004E-4</c:v>
                </c:pt>
                <c:pt idx="12988" formatCode="General">
                  <c:v>9.66799994E-4</c:v>
                </c:pt>
                <c:pt idx="12989" formatCode="General">
                  <c:v>9.6687999399999996E-4</c:v>
                </c:pt>
                <c:pt idx="12990" formatCode="General">
                  <c:v>9.6695999400000002E-4</c:v>
                </c:pt>
                <c:pt idx="12991" formatCode="General">
                  <c:v>9.6703999399999998E-4</c:v>
                </c:pt>
                <c:pt idx="12992" formatCode="General">
                  <c:v>9.6711999400000005E-4</c:v>
                </c:pt>
                <c:pt idx="12993" formatCode="General">
                  <c:v>9.6719999400000001E-4</c:v>
                </c:pt>
                <c:pt idx="12994" formatCode="General">
                  <c:v>9.6727999399999997E-4</c:v>
                </c:pt>
                <c:pt idx="12995" formatCode="General">
                  <c:v>9.6735999400000003E-4</c:v>
                </c:pt>
                <c:pt idx="12996" formatCode="General">
                  <c:v>9.6743999399999999E-4</c:v>
                </c:pt>
                <c:pt idx="12997" formatCode="General">
                  <c:v>9.6751999399999995E-4</c:v>
                </c:pt>
                <c:pt idx="12998" formatCode="General">
                  <c:v>9.6759999400000002E-4</c:v>
                </c:pt>
                <c:pt idx="12999" formatCode="General">
                  <c:v>9.6767999399999997E-4</c:v>
                </c:pt>
                <c:pt idx="13000" formatCode="General">
                  <c:v>9.6775999400000004E-4</c:v>
                </c:pt>
                <c:pt idx="13001" formatCode="General">
                  <c:v>9.67839994E-4</c:v>
                </c:pt>
                <c:pt idx="13002" formatCode="General">
                  <c:v>9.6791999399999996E-4</c:v>
                </c:pt>
                <c:pt idx="13003" formatCode="General">
                  <c:v>9.6799999400000003E-4</c:v>
                </c:pt>
                <c:pt idx="13004" formatCode="General">
                  <c:v>9.6807999399999998E-4</c:v>
                </c:pt>
                <c:pt idx="13005" formatCode="General">
                  <c:v>9.6815999400000005E-4</c:v>
                </c:pt>
                <c:pt idx="13006" formatCode="General">
                  <c:v>9.6823999400000001E-4</c:v>
                </c:pt>
                <c:pt idx="13007" formatCode="General">
                  <c:v>9.6831999399999997E-4</c:v>
                </c:pt>
                <c:pt idx="13008" formatCode="General">
                  <c:v>9.6839999400000004E-4</c:v>
                </c:pt>
                <c:pt idx="13009" formatCode="General">
                  <c:v>9.6847999399999999E-4</c:v>
                </c:pt>
                <c:pt idx="13010" formatCode="General">
                  <c:v>9.6855999399999995E-4</c:v>
                </c:pt>
                <c:pt idx="13011" formatCode="General">
                  <c:v>9.6863999400000002E-4</c:v>
                </c:pt>
                <c:pt idx="13012" formatCode="General">
                  <c:v>9.6871999399999998E-4</c:v>
                </c:pt>
                <c:pt idx="13013" formatCode="General">
                  <c:v>9.6879999400000005E-4</c:v>
                </c:pt>
                <c:pt idx="13014" formatCode="General">
                  <c:v>9.68879994E-4</c:v>
                </c:pt>
                <c:pt idx="13015" formatCode="General">
                  <c:v>9.6895999399999996E-4</c:v>
                </c:pt>
                <c:pt idx="13016" formatCode="General">
                  <c:v>9.6903999400000003E-4</c:v>
                </c:pt>
                <c:pt idx="13017" formatCode="General">
                  <c:v>9.6911999399999999E-4</c:v>
                </c:pt>
                <c:pt idx="13018" formatCode="General">
                  <c:v>9.6919999399999995E-4</c:v>
                </c:pt>
                <c:pt idx="13019" formatCode="General">
                  <c:v>9.6927999400000001E-4</c:v>
                </c:pt>
                <c:pt idx="13020" formatCode="General">
                  <c:v>9.6935999399999997E-4</c:v>
                </c:pt>
                <c:pt idx="13021" formatCode="General">
                  <c:v>9.6943999400000004E-4</c:v>
                </c:pt>
                <c:pt idx="13022" formatCode="General">
                  <c:v>9.69519994E-4</c:v>
                </c:pt>
                <c:pt idx="13023" formatCode="General">
                  <c:v>9.6959999399999996E-4</c:v>
                </c:pt>
                <c:pt idx="13024" formatCode="General">
                  <c:v>9.6967999400000002E-4</c:v>
                </c:pt>
                <c:pt idx="13025" formatCode="General">
                  <c:v>9.6975999399999998E-4</c:v>
                </c:pt>
                <c:pt idx="13026" formatCode="General">
                  <c:v>9.6983999400000005E-4</c:v>
                </c:pt>
                <c:pt idx="13027" formatCode="General">
                  <c:v>9.6991999400000001E-4</c:v>
                </c:pt>
                <c:pt idx="13028" formatCode="General">
                  <c:v>9.6999999399999997E-4</c:v>
                </c:pt>
                <c:pt idx="13029" formatCode="General">
                  <c:v>9.7007999400000003E-4</c:v>
                </c:pt>
                <c:pt idx="13030" formatCode="General">
                  <c:v>9.7015999399999999E-4</c:v>
                </c:pt>
                <c:pt idx="13031" formatCode="General">
                  <c:v>9.7023999399999995E-4</c:v>
                </c:pt>
                <c:pt idx="13032" formatCode="General">
                  <c:v>9.7031999400000002E-4</c:v>
                </c:pt>
                <c:pt idx="13033" formatCode="General">
                  <c:v>9.7039999399999998E-4</c:v>
                </c:pt>
                <c:pt idx="13034" formatCode="General">
                  <c:v>9.7047999400000004E-4</c:v>
                </c:pt>
                <c:pt idx="13035" formatCode="General">
                  <c:v>9.70559994E-4</c:v>
                </c:pt>
                <c:pt idx="13036" formatCode="General">
                  <c:v>9.7063999399999996E-4</c:v>
                </c:pt>
                <c:pt idx="13037" formatCode="General">
                  <c:v>9.7071999400000003E-4</c:v>
                </c:pt>
                <c:pt idx="13038" formatCode="General">
                  <c:v>9.7079999399999999E-4</c:v>
                </c:pt>
                <c:pt idx="13039" formatCode="General">
                  <c:v>9.7087999400000005E-4</c:v>
                </c:pt>
                <c:pt idx="13040" formatCode="General">
                  <c:v>9.7095999400000001E-4</c:v>
                </c:pt>
                <c:pt idx="13041" formatCode="General">
                  <c:v>9.7103999399999997E-4</c:v>
                </c:pt>
                <c:pt idx="13042" formatCode="General">
                  <c:v>9.7111999400000004E-4</c:v>
                </c:pt>
                <c:pt idx="13043" formatCode="General">
                  <c:v>9.71199994E-4</c:v>
                </c:pt>
                <c:pt idx="13044" formatCode="General">
                  <c:v>9.7127999399999995E-4</c:v>
                </c:pt>
                <c:pt idx="13045" formatCode="General">
                  <c:v>9.7135999400000002E-4</c:v>
                </c:pt>
                <c:pt idx="13046" formatCode="General">
                  <c:v>9.7143999399999998E-4</c:v>
                </c:pt>
                <c:pt idx="13047" formatCode="General">
                  <c:v>9.7151999400000005E-4</c:v>
                </c:pt>
                <c:pt idx="13048" formatCode="General">
                  <c:v>9.71599994E-4</c:v>
                </c:pt>
                <c:pt idx="13049" formatCode="General">
                  <c:v>9.7167999399999996E-4</c:v>
                </c:pt>
                <c:pt idx="13050" formatCode="General">
                  <c:v>9.7175999400000003E-4</c:v>
                </c:pt>
                <c:pt idx="13051" formatCode="General">
                  <c:v>9.7183999399999999E-4</c:v>
                </c:pt>
                <c:pt idx="13052" formatCode="General">
                  <c:v>9.7191999399999995E-4</c:v>
                </c:pt>
                <c:pt idx="13053" formatCode="General">
                  <c:v>9.7199999400000001E-4</c:v>
                </c:pt>
                <c:pt idx="13054" formatCode="General">
                  <c:v>9.7207999399999997E-4</c:v>
                </c:pt>
                <c:pt idx="13055" formatCode="General">
                  <c:v>9.7215999400000004E-4</c:v>
                </c:pt>
                <c:pt idx="13056" formatCode="General">
                  <c:v>9.72239994E-4</c:v>
                </c:pt>
                <c:pt idx="13057" formatCode="General">
                  <c:v>9.7231999399999996E-4</c:v>
                </c:pt>
                <c:pt idx="13058" formatCode="General">
                  <c:v>9.7239999400000002E-4</c:v>
                </c:pt>
                <c:pt idx="13059" formatCode="General">
                  <c:v>9.7247999399999998E-4</c:v>
                </c:pt>
                <c:pt idx="13060" formatCode="General">
                  <c:v>9.7255999400000005E-4</c:v>
                </c:pt>
                <c:pt idx="13061" formatCode="General">
                  <c:v>9.7263999400000001E-4</c:v>
                </c:pt>
                <c:pt idx="13062" formatCode="General">
                  <c:v>9.7271999399999997E-4</c:v>
                </c:pt>
                <c:pt idx="13063" formatCode="General">
                  <c:v>9.7279999400000003E-4</c:v>
                </c:pt>
                <c:pt idx="13064" formatCode="General">
                  <c:v>9.7287999399999999E-4</c:v>
                </c:pt>
                <c:pt idx="13065" formatCode="General">
                  <c:v>9.7295999399999995E-4</c:v>
                </c:pt>
                <c:pt idx="13066" formatCode="General">
                  <c:v>9.7303999400000002E-4</c:v>
                </c:pt>
                <c:pt idx="13067" formatCode="General">
                  <c:v>9.7311999399999998E-4</c:v>
                </c:pt>
                <c:pt idx="13068" formatCode="General">
                  <c:v>9.7319999400000004E-4</c:v>
                </c:pt>
                <c:pt idx="13069" formatCode="General">
                  <c:v>9.73279994E-4</c:v>
                </c:pt>
                <c:pt idx="13070" formatCode="General">
                  <c:v>9.7335999399999996E-4</c:v>
                </c:pt>
                <c:pt idx="13071" formatCode="General">
                  <c:v>9.7343999400000003E-4</c:v>
                </c:pt>
                <c:pt idx="13072" formatCode="General">
                  <c:v>9.7351999399999999E-4</c:v>
                </c:pt>
                <c:pt idx="13073" formatCode="General">
                  <c:v>9.7359999400000005E-4</c:v>
                </c:pt>
                <c:pt idx="13074" formatCode="General">
                  <c:v>9.7367999400000001E-4</c:v>
                </c:pt>
                <c:pt idx="13075" formatCode="General">
                  <c:v>9.7375999399999997E-4</c:v>
                </c:pt>
                <c:pt idx="13076" formatCode="General">
                  <c:v>9.7383999400000004E-4</c:v>
                </c:pt>
                <c:pt idx="13077" formatCode="General">
                  <c:v>9.73919994E-4</c:v>
                </c:pt>
                <c:pt idx="13078" formatCode="General">
                  <c:v>9.7399999399999995E-4</c:v>
                </c:pt>
                <c:pt idx="13079" formatCode="General">
                  <c:v>9.7407999400000002E-4</c:v>
                </c:pt>
                <c:pt idx="13080" formatCode="General">
                  <c:v>9.7415999399999998E-4</c:v>
                </c:pt>
                <c:pt idx="13081" formatCode="General">
                  <c:v>9.7423999400000005E-4</c:v>
                </c:pt>
                <c:pt idx="13082" formatCode="General">
                  <c:v>9.7431999400000001E-4</c:v>
                </c:pt>
                <c:pt idx="13083" formatCode="General">
                  <c:v>9.7439999399999996E-4</c:v>
                </c:pt>
                <c:pt idx="13084" formatCode="General">
                  <c:v>9.7447999400000003E-4</c:v>
                </c:pt>
                <c:pt idx="13085" formatCode="General">
                  <c:v>9.7455999399999999E-4</c:v>
                </c:pt>
                <c:pt idx="13086" formatCode="General">
                  <c:v>9.7463999399999995E-4</c:v>
                </c:pt>
                <c:pt idx="13087" formatCode="General">
                  <c:v>9.7471999400000002E-4</c:v>
                </c:pt>
                <c:pt idx="13088" formatCode="General">
                  <c:v>9.7479999399999997E-4</c:v>
                </c:pt>
                <c:pt idx="13089" formatCode="General">
                  <c:v>9.7487999400000004E-4</c:v>
                </c:pt>
                <c:pt idx="13090" formatCode="General">
                  <c:v>9.74959994E-4</c:v>
                </c:pt>
                <c:pt idx="13091" formatCode="General">
                  <c:v>9.7503999399999996E-4</c:v>
                </c:pt>
                <c:pt idx="13092" formatCode="General">
                  <c:v>9.7511999400000003E-4</c:v>
                </c:pt>
                <c:pt idx="13093" formatCode="General">
                  <c:v>9.7519999399999998E-4</c:v>
                </c:pt>
                <c:pt idx="13094" formatCode="General">
                  <c:v>9.7527999400000005E-4</c:v>
                </c:pt>
                <c:pt idx="13095" formatCode="General">
                  <c:v>9.7535999400000001E-4</c:v>
                </c:pt>
                <c:pt idx="13096" formatCode="General">
                  <c:v>9.7543999399999997E-4</c:v>
                </c:pt>
                <c:pt idx="13097" formatCode="General">
                  <c:v>9.7551999400000004E-4</c:v>
                </c:pt>
                <c:pt idx="13098" formatCode="General">
                  <c:v>9.7559999399999999E-4</c:v>
                </c:pt>
                <c:pt idx="13099" formatCode="General">
                  <c:v>9.7567999399999995E-4</c:v>
                </c:pt>
                <c:pt idx="13100" formatCode="General">
                  <c:v>9.7575999400000002E-4</c:v>
                </c:pt>
                <c:pt idx="13101" formatCode="General">
                  <c:v>9.7583999399999998E-4</c:v>
                </c:pt>
                <c:pt idx="13102" formatCode="General">
                  <c:v>9.7591999400000004E-4</c:v>
                </c:pt>
                <c:pt idx="13103" formatCode="General">
                  <c:v>9.75999994E-4</c:v>
                </c:pt>
                <c:pt idx="13104" formatCode="General">
                  <c:v>9.7607999399999996E-4</c:v>
                </c:pt>
                <c:pt idx="13105" formatCode="General">
                  <c:v>9.7615999400000003E-4</c:v>
                </c:pt>
                <c:pt idx="13106" formatCode="General">
                  <c:v>9.7623999399999999E-4</c:v>
                </c:pt>
                <c:pt idx="13107" formatCode="General">
                  <c:v>9.7631999399999995E-4</c:v>
                </c:pt>
                <c:pt idx="13108" formatCode="General">
                  <c:v>9.7639999400000001E-4</c:v>
                </c:pt>
                <c:pt idx="13109" formatCode="General">
                  <c:v>9.7647999399999997E-4</c:v>
                </c:pt>
                <c:pt idx="13110" formatCode="General">
                  <c:v>9.7655999400000004E-4</c:v>
                </c:pt>
                <c:pt idx="13111" formatCode="General">
                  <c:v>9.76639994E-4</c:v>
                </c:pt>
                <c:pt idx="13112" formatCode="General">
                  <c:v>9.7671999399999996E-4</c:v>
                </c:pt>
                <c:pt idx="13113" formatCode="General">
                  <c:v>9.7679999399999991E-4</c:v>
                </c:pt>
                <c:pt idx="13114" formatCode="General">
                  <c:v>9.7687999400000009E-4</c:v>
                </c:pt>
                <c:pt idx="13115" formatCode="General">
                  <c:v>9.7695999400000005E-4</c:v>
                </c:pt>
                <c:pt idx="13116" formatCode="General">
                  <c:v>9.7703999400000001E-4</c:v>
                </c:pt>
                <c:pt idx="13117" formatCode="General">
                  <c:v>9.7711999399999997E-4</c:v>
                </c:pt>
                <c:pt idx="13118" formatCode="General">
                  <c:v>9.7719999399999992E-4</c:v>
                </c:pt>
                <c:pt idx="13119" formatCode="General">
                  <c:v>9.772799940000001E-4</c:v>
                </c:pt>
                <c:pt idx="13120" formatCode="General">
                  <c:v>9.7735999400000006E-4</c:v>
                </c:pt>
                <c:pt idx="13121" formatCode="General">
                  <c:v>9.7743999400000002E-4</c:v>
                </c:pt>
                <c:pt idx="13122" formatCode="General">
                  <c:v>9.7751999399999998E-4</c:v>
                </c:pt>
                <c:pt idx="13123" formatCode="General">
                  <c:v>9.7759999399999993E-4</c:v>
                </c:pt>
                <c:pt idx="13124" formatCode="General">
                  <c:v>9.7767999399999989E-4</c:v>
                </c:pt>
                <c:pt idx="13125" formatCode="General">
                  <c:v>9.7775999400000007E-4</c:v>
                </c:pt>
                <c:pt idx="13126" formatCode="General">
                  <c:v>9.7783999400000003E-4</c:v>
                </c:pt>
                <c:pt idx="13127" formatCode="General">
                  <c:v>9.7791999399999999E-4</c:v>
                </c:pt>
                <c:pt idx="13128" formatCode="General">
                  <c:v>9.7799999399999994E-4</c:v>
                </c:pt>
                <c:pt idx="13129" formatCode="General">
                  <c:v>9.780799939999999E-4</c:v>
                </c:pt>
                <c:pt idx="13130" formatCode="General">
                  <c:v>9.7815999400000008E-4</c:v>
                </c:pt>
                <c:pt idx="13131" formatCode="General">
                  <c:v>9.7823999400000004E-4</c:v>
                </c:pt>
                <c:pt idx="13132" formatCode="General">
                  <c:v>9.7831999399999999E-4</c:v>
                </c:pt>
                <c:pt idx="13133" formatCode="General">
                  <c:v>9.7839999399999995E-4</c:v>
                </c:pt>
                <c:pt idx="13134" formatCode="General">
                  <c:v>9.7847999399999991E-4</c:v>
                </c:pt>
                <c:pt idx="13135" formatCode="General">
                  <c:v>9.7855999400000009E-4</c:v>
                </c:pt>
                <c:pt idx="13136" formatCode="General">
                  <c:v>9.7863999400000005E-4</c:v>
                </c:pt>
                <c:pt idx="13137" formatCode="General">
                  <c:v>9.78719994E-4</c:v>
                </c:pt>
                <c:pt idx="13138" formatCode="General">
                  <c:v>9.7879999399999996E-4</c:v>
                </c:pt>
                <c:pt idx="13139" formatCode="General">
                  <c:v>9.7887999399999992E-4</c:v>
                </c:pt>
                <c:pt idx="13140" formatCode="General">
                  <c:v>9.789599940000001E-4</c:v>
                </c:pt>
                <c:pt idx="13141" formatCode="General">
                  <c:v>9.7903999400000006E-4</c:v>
                </c:pt>
                <c:pt idx="13142" formatCode="General">
                  <c:v>9.7911999400000001E-4</c:v>
                </c:pt>
                <c:pt idx="13143" formatCode="General">
                  <c:v>9.7919999399999997E-4</c:v>
                </c:pt>
                <c:pt idx="13144" formatCode="General">
                  <c:v>9.7927999399999993E-4</c:v>
                </c:pt>
                <c:pt idx="13145" formatCode="General">
                  <c:v>9.7935999400000011E-4</c:v>
                </c:pt>
                <c:pt idx="13146" formatCode="General">
                  <c:v>9.7943999400000007E-4</c:v>
                </c:pt>
                <c:pt idx="13147" formatCode="General">
                  <c:v>9.7951999400000002E-4</c:v>
                </c:pt>
                <c:pt idx="13148" formatCode="General">
                  <c:v>9.7959999399999998E-4</c:v>
                </c:pt>
                <c:pt idx="13149" formatCode="General">
                  <c:v>9.7967999399999994E-4</c:v>
                </c:pt>
                <c:pt idx="13150" formatCode="General">
                  <c:v>9.797599939999999E-4</c:v>
                </c:pt>
                <c:pt idx="13151" formatCode="General">
                  <c:v>9.7983999400000008E-4</c:v>
                </c:pt>
                <c:pt idx="13152" formatCode="General">
                  <c:v>9.7991999400000003E-4</c:v>
                </c:pt>
                <c:pt idx="13153" formatCode="General">
                  <c:v>9.7999999399999999E-4</c:v>
                </c:pt>
                <c:pt idx="13154" formatCode="General">
                  <c:v>9.8007999399999995E-4</c:v>
                </c:pt>
                <c:pt idx="13155" formatCode="General">
                  <c:v>9.8015999399999991E-4</c:v>
                </c:pt>
                <c:pt idx="13156" formatCode="General">
                  <c:v>9.8023999400000008E-4</c:v>
                </c:pt>
                <c:pt idx="13157" formatCode="General">
                  <c:v>9.8031999400000004E-4</c:v>
                </c:pt>
                <c:pt idx="13158" formatCode="General">
                  <c:v>9.80399994E-4</c:v>
                </c:pt>
                <c:pt idx="13159" formatCode="General">
                  <c:v>9.8047999399999996E-4</c:v>
                </c:pt>
                <c:pt idx="13160" formatCode="General">
                  <c:v>9.8055999399999992E-4</c:v>
                </c:pt>
                <c:pt idx="13161" formatCode="General">
                  <c:v>9.8063999400000009E-4</c:v>
                </c:pt>
                <c:pt idx="13162" formatCode="General">
                  <c:v>9.8071999400000005E-4</c:v>
                </c:pt>
                <c:pt idx="13163" formatCode="General">
                  <c:v>9.8079999400000001E-4</c:v>
                </c:pt>
                <c:pt idx="13164" formatCode="General">
                  <c:v>9.8087999399999997E-4</c:v>
                </c:pt>
                <c:pt idx="13165" formatCode="General">
                  <c:v>9.8095999399999993E-4</c:v>
                </c:pt>
                <c:pt idx="13166" formatCode="General">
                  <c:v>9.810399940000001E-4</c:v>
                </c:pt>
                <c:pt idx="13167" formatCode="General">
                  <c:v>9.8111999400000006E-4</c:v>
                </c:pt>
                <c:pt idx="13168" formatCode="General">
                  <c:v>9.8119999400000002E-4</c:v>
                </c:pt>
                <c:pt idx="13169" formatCode="General">
                  <c:v>9.8127999399999998E-4</c:v>
                </c:pt>
                <c:pt idx="13170" formatCode="General">
                  <c:v>9.8135999399999994E-4</c:v>
                </c:pt>
                <c:pt idx="13171" formatCode="General">
                  <c:v>9.814399939999999E-4</c:v>
                </c:pt>
                <c:pt idx="13172" formatCode="General">
                  <c:v>9.8151999400000007E-4</c:v>
                </c:pt>
                <c:pt idx="13173" formatCode="General">
                  <c:v>9.8159999400000003E-4</c:v>
                </c:pt>
                <c:pt idx="13174" formatCode="General">
                  <c:v>9.8167999399999999E-4</c:v>
                </c:pt>
                <c:pt idx="13175" formatCode="General">
                  <c:v>9.8175999399999995E-4</c:v>
                </c:pt>
                <c:pt idx="13176" formatCode="General">
                  <c:v>9.8183999399999991E-4</c:v>
                </c:pt>
                <c:pt idx="13177" formatCode="General">
                  <c:v>9.8191999400000008E-4</c:v>
                </c:pt>
                <c:pt idx="13178" formatCode="General">
                  <c:v>9.8199999400000004E-4</c:v>
                </c:pt>
                <c:pt idx="13179" formatCode="General">
                  <c:v>9.82079994E-4</c:v>
                </c:pt>
                <c:pt idx="13180" formatCode="General">
                  <c:v>9.8215999399999996E-4</c:v>
                </c:pt>
                <c:pt idx="13181" formatCode="General">
                  <c:v>9.8223999399999992E-4</c:v>
                </c:pt>
                <c:pt idx="13182" formatCode="General">
                  <c:v>9.8231999400000009E-4</c:v>
                </c:pt>
                <c:pt idx="13183" formatCode="General">
                  <c:v>9.8239999400000005E-4</c:v>
                </c:pt>
                <c:pt idx="13184" formatCode="General">
                  <c:v>9.8247999400000001E-4</c:v>
                </c:pt>
                <c:pt idx="13185" formatCode="General">
                  <c:v>9.8255999399999997E-4</c:v>
                </c:pt>
                <c:pt idx="13186" formatCode="General">
                  <c:v>9.8263999399999993E-4</c:v>
                </c:pt>
                <c:pt idx="13187" formatCode="General">
                  <c:v>9.827199940000001E-4</c:v>
                </c:pt>
                <c:pt idx="13188" formatCode="General">
                  <c:v>9.8279999400000006E-4</c:v>
                </c:pt>
                <c:pt idx="13189" formatCode="General">
                  <c:v>9.8287999400000002E-4</c:v>
                </c:pt>
                <c:pt idx="13190" formatCode="General">
                  <c:v>9.8295999399999998E-4</c:v>
                </c:pt>
                <c:pt idx="13191" formatCode="General">
                  <c:v>9.8303999399999994E-4</c:v>
                </c:pt>
                <c:pt idx="13192" formatCode="General">
                  <c:v>9.8311999399999989E-4</c:v>
                </c:pt>
                <c:pt idx="13193" formatCode="General">
                  <c:v>9.8319999400000007E-4</c:v>
                </c:pt>
                <c:pt idx="13194" formatCode="General">
                  <c:v>9.8327999400000003E-4</c:v>
                </c:pt>
                <c:pt idx="13195" formatCode="General">
                  <c:v>9.8335999399999999E-4</c:v>
                </c:pt>
                <c:pt idx="13196" formatCode="General">
                  <c:v>9.8343999399999995E-4</c:v>
                </c:pt>
                <c:pt idx="13197" formatCode="General">
                  <c:v>9.835199939999999E-4</c:v>
                </c:pt>
                <c:pt idx="13198" formatCode="General">
                  <c:v>9.8359999400000008E-4</c:v>
                </c:pt>
                <c:pt idx="13199" formatCode="General">
                  <c:v>9.8367999400000004E-4</c:v>
                </c:pt>
                <c:pt idx="13200" formatCode="General">
                  <c:v>9.83759994E-4</c:v>
                </c:pt>
                <c:pt idx="13201" formatCode="General">
                  <c:v>9.8383999399999996E-4</c:v>
                </c:pt>
                <c:pt idx="13202" formatCode="General">
                  <c:v>9.8391999399999991E-4</c:v>
                </c:pt>
                <c:pt idx="13203" formatCode="General">
                  <c:v>9.8399999400000009E-4</c:v>
                </c:pt>
                <c:pt idx="13204" formatCode="General">
                  <c:v>9.8407999400000005E-4</c:v>
                </c:pt>
                <c:pt idx="13205" formatCode="General">
                  <c:v>9.8415999400000001E-4</c:v>
                </c:pt>
                <c:pt idx="13206" formatCode="General">
                  <c:v>9.8423999399999997E-4</c:v>
                </c:pt>
                <c:pt idx="13207" formatCode="General">
                  <c:v>9.8431999399999992E-4</c:v>
                </c:pt>
                <c:pt idx="13208" formatCode="General">
                  <c:v>9.843999940000001E-4</c:v>
                </c:pt>
                <c:pt idx="13209" formatCode="General">
                  <c:v>9.8447999400000006E-4</c:v>
                </c:pt>
                <c:pt idx="13210" formatCode="General">
                  <c:v>9.8455999400000002E-4</c:v>
                </c:pt>
                <c:pt idx="13211" formatCode="General">
                  <c:v>9.8463999399999998E-4</c:v>
                </c:pt>
                <c:pt idx="13212" formatCode="General">
                  <c:v>9.8471999399999993E-4</c:v>
                </c:pt>
                <c:pt idx="13213" formatCode="General">
                  <c:v>9.8479999399999989E-4</c:v>
                </c:pt>
                <c:pt idx="13214" formatCode="General">
                  <c:v>9.8487999400000007E-4</c:v>
                </c:pt>
                <c:pt idx="13215" formatCode="General">
                  <c:v>9.8495999400000003E-4</c:v>
                </c:pt>
                <c:pt idx="13216" formatCode="General">
                  <c:v>9.8503999399999998E-4</c:v>
                </c:pt>
                <c:pt idx="13217" formatCode="General">
                  <c:v>9.8511999399999994E-4</c:v>
                </c:pt>
                <c:pt idx="13218" formatCode="General">
                  <c:v>9.851999939999999E-4</c:v>
                </c:pt>
                <c:pt idx="13219" formatCode="General">
                  <c:v>9.8527999400000008E-4</c:v>
                </c:pt>
                <c:pt idx="13220" formatCode="General">
                  <c:v>9.8535999400000004E-4</c:v>
                </c:pt>
                <c:pt idx="13221" formatCode="General">
                  <c:v>9.8543999399999999E-4</c:v>
                </c:pt>
                <c:pt idx="13222" formatCode="General">
                  <c:v>9.8551999399999995E-4</c:v>
                </c:pt>
                <c:pt idx="13223" formatCode="General">
                  <c:v>9.8559999399999991E-4</c:v>
                </c:pt>
                <c:pt idx="13224" formatCode="General">
                  <c:v>9.8567999400000009E-4</c:v>
                </c:pt>
                <c:pt idx="13225" formatCode="General">
                  <c:v>9.8575999400000005E-4</c:v>
                </c:pt>
                <c:pt idx="13226" formatCode="General">
                  <c:v>9.85839994E-4</c:v>
                </c:pt>
                <c:pt idx="13227" formatCode="General">
                  <c:v>9.8591999399999996E-4</c:v>
                </c:pt>
                <c:pt idx="13228" formatCode="General">
                  <c:v>9.8599999399999992E-4</c:v>
                </c:pt>
                <c:pt idx="13229" formatCode="General">
                  <c:v>9.860799940000001E-4</c:v>
                </c:pt>
                <c:pt idx="13230" formatCode="General">
                  <c:v>9.8615999400000006E-4</c:v>
                </c:pt>
                <c:pt idx="13231" formatCode="General">
                  <c:v>9.8623999400000001E-4</c:v>
                </c:pt>
                <c:pt idx="13232" formatCode="General">
                  <c:v>9.8631999399999997E-4</c:v>
                </c:pt>
                <c:pt idx="13233" formatCode="General">
                  <c:v>9.8639999399999993E-4</c:v>
                </c:pt>
                <c:pt idx="13234" formatCode="General">
                  <c:v>9.8647999400000011E-4</c:v>
                </c:pt>
                <c:pt idx="13235" formatCode="General">
                  <c:v>9.8655999400000007E-4</c:v>
                </c:pt>
                <c:pt idx="13236" formatCode="General">
                  <c:v>9.8663999400000002E-4</c:v>
                </c:pt>
                <c:pt idx="13237" formatCode="General">
                  <c:v>9.8671999399999998E-4</c:v>
                </c:pt>
                <c:pt idx="13238" formatCode="General">
                  <c:v>9.8679999399999994E-4</c:v>
                </c:pt>
                <c:pt idx="13239" formatCode="General">
                  <c:v>9.868799939999999E-4</c:v>
                </c:pt>
                <c:pt idx="13240" formatCode="General">
                  <c:v>9.8695999400000007E-4</c:v>
                </c:pt>
                <c:pt idx="13241" formatCode="General">
                  <c:v>9.8703999400000003E-4</c:v>
                </c:pt>
                <c:pt idx="13242" formatCode="General">
                  <c:v>9.8711999399999999E-4</c:v>
                </c:pt>
                <c:pt idx="13243" formatCode="General">
                  <c:v>9.8719999399999995E-4</c:v>
                </c:pt>
                <c:pt idx="13244" formatCode="General">
                  <c:v>9.8727999399999991E-4</c:v>
                </c:pt>
                <c:pt idx="13245" formatCode="General">
                  <c:v>9.8735999400000008E-4</c:v>
                </c:pt>
                <c:pt idx="13246" formatCode="General">
                  <c:v>9.8743999400000004E-4</c:v>
                </c:pt>
                <c:pt idx="13247" formatCode="General">
                  <c:v>9.87519994E-4</c:v>
                </c:pt>
                <c:pt idx="13248" formatCode="General">
                  <c:v>9.8759999399999996E-4</c:v>
                </c:pt>
                <c:pt idx="13249" formatCode="General">
                  <c:v>9.8767999399999992E-4</c:v>
                </c:pt>
                <c:pt idx="13250" formatCode="General">
                  <c:v>9.8775999400000009E-4</c:v>
                </c:pt>
                <c:pt idx="13251" formatCode="General">
                  <c:v>9.8783999400000005E-4</c:v>
                </c:pt>
                <c:pt idx="13252" formatCode="General">
                  <c:v>9.8791999400000001E-4</c:v>
                </c:pt>
                <c:pt idx="13253" formatCode="General">
                  <c:v>9.8799999399999997E-4</c:v>
                </c:pt>
                <c:pt idx="13254" formatCode="General">
                  <c:v>9.8807999399999993E-4</c:v>
                </c:pt>
                <c:pt idx="13255" formatCode="General">
                  <c:v>9.881599940000001E-4</c:v>
                </c:pt>
                <c:pt idx="13256" formatCode="General">
                  <c:v>9.8823999400000006E-4</c:v>
                </c:pt>
                <c:pt idx="13257" formatCode="General">
                  <c:v>9.8831999400000002E-4</c:v>
                </c:pt>
                <c:pt idx="13258" formatCode="General">
                  <c:v>9.8839999399999998E-4</c:v>
                </c:pt>
                <c:pt idx="13259" formatCode="General">
                  <c:v>9.8847999399999994E-4</c:v>
                </c:pt>
                <c:pt idx="13260" formatCode="General">
                  <c:v>9.885599939999999E-4</c:v>
                </c:pt>
                <c:pt idx="13261" formatCode="General">
                  <c:v>9.8863999400000007E-4</c:v>
                </c:pt>
                <c:pt idx="13262" formatCode="General">
                  <c:v>9.8871999400000003E-4</c:v>
                </c:pt>
                <c:pt idx="13263" formatCode="General">
                  <c:v>9.8879999399999999E-4</c:v>
                </c:pt>
                <c:pt idx="13264" formatCode="General">
                  <c:v>9.8887999399999995E-4</c:v>
                </c:pt>
                <c:pt idx="13265" formatCode="General">
                  <c:v>9.8895999399999991E-4</c:v>
                </c:pt>
                <c:pt idx="13266" formatCode="General">
                  <c:v>9.8903999400000008E-4</c:v>
                </c:pt>
                <c:pt idx="13267" formatCode="General">
                  <c:v>9.8911999400000004E-4</c:v>
                </c:pt>
                <c:pt idx="13268" formatCode="General">
                  <c:v>9.89199994E-4</c:v>
                </c:pt>
                <c:pt idx="13269" formatCode="General">
                  <c:v>9.8927999399999996E-4</c:v>
                </c:pt>
                <c:pt idx="13270" formatCode="General">
                  <c:v>9.8935999399999992E-4</c:v>
                </c:pt>
                <c:pt idx="13271" formatCode="General">
                  <c:v>9.8943999400000009E-4</c:v>
                </c:pt>
                <c:pt idx="13272" formatCode="General">
                  <c:v>9.8951999400000005E-4</c:v>
                </c:pt>
                <c:pt idx="13273" formatCode="General">
                  <c:v>9.8959999400000001E-4</c:v>
                </c:pt>
                <c:pt idx="13274" formatCode="General">
                  <c:v>9.8967999399999997E-4</c:v>
                </c:pt>
                <c:pt idx="13275" formatCode="General">
                  <c:v>9.8975999399999993E-4</c:v>
                </c:pt>
                <c:pt idx="13276" formatCode="General">
                  <c:v>9.898399940000001E-4</c:v>
                </c:pt>
                <c:pt idx="13277" formatCode="General">
                  <c:v>9.8991999400000006E-4</c:v>
                </c:pt>
                <c:pt idx="13278" formatCode="General">
                  <c:v>9.8999999400000002E-4</c:v>
                </c:pt>
                <c:pt idx="13279" formatCode="General">
                  <c:v>9.9007999399999998E-4</c:v>
                </c:pt>
                <c:pt idx="13280" formatCode="General">
                  <c:v>9.9015999399999994E-4</c:v>
                </c:pt>
                <c:pt idx="13281" formatCode="General">
                  <c:v>9.9023999399999989E-4</c:v>
                </c:pt>
                <c:pt idx="13282" formatCode="General">
                  <c:v>9.9031999400000007E-4</c:v>
                </c:pt>
                <c:pt idx="13283" formatCode="General">
                  <c:v>9.9039999400000003E-4</c:v>
                </c:pt>
                <c:pt idx="13284" formatCode="General">
                  <c:v>9.9047999399999999E-4</c:v>
                </c:pt>
                <c:pt idx="13285" formatCode="General">
                  <c:v>9.9055999399999995E-4</c:v>
                </c:pt>
                <c:pt idx="13286" formatCode="General">
                  <c:v>9.906399939999999E-4</c:v>
                </c:pt>
                <c:pt idx="13287" formatCode="General">
                  <c:v>9.9071999400000008E-4</c:v>
                </c:pt>
                <c:pt idx="13288" formatCode="General">
                  <c:v>9.9079999400000004E-4</c:v>
                </c:pt>
                <c:pt idx="13289" formatCode="General">
                  <c:v>9.90879994E-4</c:v>
                </c:pt>
                <c:pt idx="13290" formatCode="General">
                  <c:v>9.9095999399999996E-4</c:v>
                </c:pt>
                <c:pt idx="13291" formatCode="General">
                  <c:v>9.9103999399999991E-4</c:v>
                </c:pt>
                <c:pt idx="13292" formatCode="General">
                  <c:v>9.9111999400000009E-4</c:v>
                </c:pt>
                <c:pt idx="13293" formatCode="General">
                  <c:v>9.9119999400000005E-4</c:v>
                </c:pt>
                <c:pt idx="13294" formatCode="General">
                  <c:v>9.9127999400000001E-4</c:v>
                </c:pt>
                <c:pt idx="13295" formatCode="General">
                  <c:v>9.9135999399999996E-4</c:v>
                </c:pt>
                <c:pt idx="13296" formatCode="General">
                  <c:v>9.9143999399999992E-4</c:v>
                </c:pt>
                <c:pt idx="13297" formatCode="General">
                  <c:v>9.915199940000001E-4</c:v>
                </c:pt>
                <c:pt idx="13298" formatCode="General">
                  <c:v>9.9159999400000006E-4</c:v>
                </c:pt>
                <c:pt idx="13299" formatCode="General">
                  <c:v>9.9167999400000002E-4</c:v>
                </c:pt>
                <c:pt idx="13300" formatCode="General">
                  <c:v>9.9175999399999997E-4</c:v>
                </c:pt>
                <c:pt idx="13301" formatCode="General">
                  <c:v>9.9183999399999993E-4</c:v>
                </c:pt>
                <c:pt idx="13302" formatCode="General">
                  <c:v>9.9191999399999989E-4</c:v>
                </c:pt>
                <c:pt idx="13303" formatCode="General">
                  <c:v>9.9199999400000007E-4</c:v>
                </c:pt>
                <c:pt idx="13304" formatCode="General">
                  <c:v>9.9207999400000003E-4</c:v>
                </c:pt>
                <c:pt idx="13305" formatCode="General">
                  <c:v>9.9215999399999998E-4</c:v>
                </c:pt>
                <c:pt idx="13306" formatCode="General">
                  <c:v>9.9223999399999994E-4</c:v>
                </c:pt>
                <c:pt idx="13307" formatCode="General">
                  <c:v>9.923199939999999E-4</c:v>
                </c:pt>
                <c:pt idx="13308" formatCode="General">
                  <c:v>9.9239999400000008E-4</c:v>
                </c:pt>
                <c:pt idx="13309" formatCode="General">
                  <c:v>9.9247999400000004E-4</c:v>
                </c:pt>
                <c:pt idx="13310" formatCode="General">
                  <c:v>9.9255999399999999E-4</c:v>
                </c:pt>
                <c:pt idx="13311" formatCode="General">
                  <c:v>9.9263999399999995E-4</c:v>
                </c:pt>
                <c:pt idx="13312" formatCode="General">
                  <c:v>9.9271999399999991E-4</c:v>
                </c:pt>
                <c:pt idx="13313" formatCode="General">
                  <c:v>9.9279999400000009E-4</c:v>
                </c:pt>
                <c:pt idx="13314" formatCode="General">
                  <c:v>9.9287999400000005E-4</c:v>
                </c:pt>
                <c:pt idx="13315" formatCode="General">
                  <c:v>9.92959994E-4</c:v>
                </c:pt>
                <c:pt idx="13316" formatCode="General">
                  <c:v>9.9303999399999996E-4</c:v>
                </c:pt>
                <c:pt idx="13317" formatCode="General">
                  <c:v>9.9311999399999992E-4</c:v>
                </c:pt>
                <c:pt idx="13318" formatCode="General">
                  <c:v>9.931999940000001E-4</c:v>
                </c:pt>
                <c:pt idx="13319" formatCode="General">
                  <c:v>9.9327999400000005E-4</c:v>
                </c:pt>
                <c:pt idx="13320" formatCode="General">
                  <c:v>9.9335999400000001E-4</c:v>
                </c:pt>
                <c:pt idx="13321" formatCode="General">
                  <c:v>9.9343999399999997E-4</c:v>
                </c:pt>
                <c:pt idx="13322" formatCode="General">
                  <c:v>9.9351999399999993E-4</c:v>
                </c:pt>
                <c:pt idx="13323" formatCode="General">
                  <c:v>9.9359999400000011E-4</c:v>
                </c:pt>
                <c:pt idx="13324" formatCode="General">
                  <c:v>9.9367999400000006E-4</c:v>
                </c:pt>
                <c:pt idx="13325" formatCode="General">
                  <c:v>9.9375999400000002E-4</c:v>
                </c:pt>
                <c:pt idx="13326" formatCode="General">
                  <c:v>9.9383999399999998E-4</c:v>
                </c:pt>
                <c:pt idx="13327" formatCode="General">
                  <c:v>9.9391999399999994E-4</c:v>
                </c:pt>
                <c:pt idx="13328" formatCode="General">
                  <c:v>9.939999939999999E-4</c:v>
                </c:pt>
                <c:pt idx="13329" formatCode="General">
                  <c:v>9.9407999400000007E-4</c:v>
                </c:pt>
                <c:pt idx="13330" formatCode="General">
                  <c:v>9.9415999400000003E-4</c:v>
                </c:pt>
                <c:pt idx="13331" formatCode="General">
                  <c:v>9.9423999399999999E-4</c:v>
                </c:pt>
                <c:pt idx="13332" formatCode="General">
                  <c:v>9.9431999399999995E-4</c:v>
                </c:pt>
                <c:pt idx="13333" formatCode="General">
                  <c:v>9.9439999399999991E-4</c:v>
                </c:pt>
                <c:pt idx="13334" formatCode="General">
                  <c:v>9.9447999400000008E-4</c:v>
                </c:pt>
                <c:pt idx="13335" formatCode="General">
                  <c:v>9.9455999400000004E-4</c:v>
                </c:pt>
                <c:pt idx="13336" formatCode="General">
                  <c:v>9.94639994E-4</c:v>
                </c:pt>
                <c:pt idx="13337" formatCode="General">
                  <c:v>9.9471999399999996E-4</c:v>
                </c:pt>
                <c:pt idx="13338" formatCode="General">
                  <c:v>9.9479999399999992E-4</c:v>
                </c:pt>
                <c:pt idx="13339" formatCode="General">
                  <c:v>9.9487999400000009E-4</c:v>
                </c:pt>
                <c:pt idx="13340" formatCode="General">
                  <c:v>9.9495999400000005E-4</c:v>
                </c:pt>
                <c:pt idx="13341" formatCode="General">
                  <c:v>9.9503999400000001E-4</c:v>
                </c:pt>
                <c:pt idx="13342" formatCode="General">
                  <c:v>9.9511999399999997E-4</c:v>
                </c:pt>
                <c:pt idx="13343" formatCode="General">
                  <c:v>9.9519999399999993E-4</c:v>
                </c:pt>
                <c:pt idx="13344" formatCode="General">
                  <c:v>9.952799940000001E-4</c:v>
                </c:pt>
                <c:pt idx="13345" formatCode="General">
                  <c:v>9.9535999400000006E-4</c:v>
                </c:pt>
                <c:pt idx="13346" formatCode="General">
                  <c:v>9.9543999400000002E-4</c:v>
                </c:pt>
                <c:pt idx="13347" formatCode="General">
                  <c:v>9.9551999399999998E-4</c:v>
                </c:pt>
                <c:pt idx="13348" formatCode="General">
                  <c:v>9.9559999399999994E-4</c:v>
                </c:pt>
                <c:pt idx="13349" formatCode="General">
                  <c:v>9.956799939999999E-4</c:v>
                </c:pt>
                <c:pt idx="13350" formatCode="General">
                  <c:v>9.9575999400000007E-4</c:v>
                </c:pt>
                <c:pt idx="13351" formatCode="General">
                  <c:v>9.9583999400000003E-4</c:v>
                </c:pt>
                <c:pt idx="13352" formatCode="General">
                  <c:v>9.9591999399999999E-4</c:v>
                </c:pt>
                <c:pt idx="13353" formatCode="General">
                  <c:v>9.9599999399999995E-4</c:v>
                </c:pt>
                <c:pt idx="13354" formatCode="General">
                  <c:v>9.9607999399999991E-4</c:v>
                </c:pt>
                <c:pt idx="13355" formatCode="General">
                  <c:v>9.9615999400000008E-4</c:v>
                </c:pt>
                <c:pt idx="13356" formatCode="General">
                  <c:v>9.9623999400000004E-4</c:v>
                </c:pt>
                <c:pt idx="13357" formatCode="General">
                  <c:v>9.96319994E-4</c:v>
                </c:pt>
                <c:pt idx="13358" formatCode="General">
                  <c:v>9.9639999399999996E-4</c:v>
                </c:pt>
                <c:pt idx="13359" formatCode="General">
                  <c:v>9.9647999399999992E-4</c:v>
                </c:pt>
                <c:pt idx="13360" formatCode="General">
                  <c:v>9.9655999400000009E-4</c:v>
                </c:pt>
                <c:pt idx="13361" formatCode="General">
                  <c:v>9.9663999400000005E-4</c:v>
                </c:pt>
                <c:pt idx="13362" formatCode="General">
                  <c:v>9.9671999400000001E-4</c:v>
                </c:pt>
                <c:pt idx="13363" formatCode="General">
                  <c:v>9.9679999399999997E-4</c:v>
                </c:pt>
                <c:pt idx="13364" formatCode="General">
                  <c:v>9.9687999399999993E-4</c:v>
                </c:pt>
                <c:pt idx="13365" formatCode="General">
                  <c:v>9.969599940000001E-4</c:v>
                </c:pt>
                <c:pt idx="13366" formatCode="General">
                  <c:v>9.9703999400000006E-4</c:v>
                </c:pt>
                <c:pt idx="13367" formatCode="General">
                  <c:v>9.9711999400000002E-4</c:v>
                </c:pt>
                <c:pt idx="13368" formatCode="General">
                  <c:v>9.9719999399999998E-4</c:v>
                </c:pt>
                <c:pt idx="13369" formatCode="General">
                  <c:v>9.9727999399999994E-4</c:v>
                </c:pt>
                <c:pt idx="13370" formatCode="General">
                  <c:v>9.9735999399999989E-4</c:v>
                </c:pt>
                <c:pt idx="13371" formatCode="General">
                  <c:v>9.9743999400000007E-4</c:v>
                </c:pt>
                <c:pt idx="13372" formatCode="General">
                  <c:v>9.9751999400000003E-4</c:v>
                </c:pt>
                <c:pt idx="13373" formatCode="General">
                  <c:v>9.9759999399999999E-4</c:v>
                </c:pt>
                <c:pt idx="13374" formatCode="General">
                  <c:v>9.9767999399999995E-4</c:v>
                </c:pt>
                <c:pt idx="13375" formatCode="General">
                  <c:v>9.977599939999999E-4</c:v>
                </c:pt>
                <c:pt idx="13376" formatCode="General">
                  <c:v>9.9783999400000008E-4</c:v>
                </c:pt>
                <c:pt idx="13377" formatCode="General">
                  <c:v>9.9791999400000004E-4</c:v>
                </c:pt>
                <c:pt idx="13378" formatCode="General">
                  <c:v>9.97999994E-4</c:v>
                </c:pt>
                <c:pt idx="13379" formatCode="General">
                  <c:v>9.9807999399999995E-4</c:v>
                </c:pt>
                <c:pt idx="13380" formatCode="General">
                  <c:v>9.9815999399999991E-4</c:v>
                </c:pt>
                <c:pt idx="13381" formatCode="General">
                  <c:v>9.9823999400000009E-4</c:v>
                </c:pt>
                <c:pt idx="13382" formatCode="General">
                  <c:v>9.9831999400000005E-4</c:v>
                </c:pt>
                <c:pt idx="13383" formatCode="General">
                  <c:v>9.9839999400000001E-4</c:v>
                </c:pt>
                <c:pt idx="13384" formatCode="General">
                  <c:v>9.9847999399999996E-4</c:v>
                </c:pt>
                <c:pt idx="13385" formatCode="General">
                  <c:v>9.9855999399999992E-4</c:v>
                </c:pt>
                <c:pt idx="13386" formatCode="General">
                  <c:v>9.986399940000001E-4</c:v>
                </c:pt>
                <c:pt idx="13387" formatCode="General">
                  <c:v>9.9871999400000006E-4</c:v>
                </c:pt>
                <c:pt idx="13388" formatCode="General">
                  <c:v>9.9879999400000002E-4</c:v>
                </c:pt>
                <c:pt idx="13389" formatCode="General">
                  <c:v>9.9887999399999997E-4</c:v>
                </c:pt>
                <c:pt idx="13390" formatCode="General">
                  <c:v>9.9895999399999993E-4</c:v>
                </c:pt>
                <c:pt idx="13391" formatCode="General">
                  <c:v>9.9903999400000011E-4</c:v>
                </c:pt>
                <c:pt idx="13392" formatCode="General">
                  <c:v>9.9911999400000007E-4</c:v>
                </c:pt>
                <c:pt idx="13393" formatCode="General">
                  <c:v>9.9919999400000003E-4</c:v>
                </c:pt>
                <c:pt idx="13394" formatCode="General">
                  <c:v>9.9927999399999998E-4</c:v>
                </c:pt>
                <c:pt idx="13395" formatCode="General">
                  <c:v>9.9935999399999994E-4</c:v>
                </c:pt>
                <c:pt idx="13396" formatCode="General">
                  <c:v>9.994399939999999E-4</c:v>
                </c:pt>
                <c:pt idx="13397" formatCode="General">
                  <c:v>9.9951999400000008E-4</c:v>
                </c:pt>
                <c:pt idx="13398" formatCode="General">
                  <c:v>9.9959999400000004E-4</c:v>
                </c:pt>
                <c:pt idx="13399" formatCode="General">
                  <c:v>9.9967999399999999E-4</c:v>
                </c:pt>
                <c:pt idx="13400" formatCode="General">
                  <c:v>9.9975999399999995E-4</c:v>
                </c:pt>
                <c:pt idx="13401" formatCode="General">
                  <c:v>9.9983999399999991E-4</c:v>
                </c:pt>
                <c:pt idx="13402" formatCode="General">
                  <c:v>9.9991999400000009E-4</c:v>
                </c:pt>
                <c:pt idx="13403" formatCode="General">
                  <c:v>9.9999999400000004E-4</c:v>
                </c:pt>
                <c:pt idx="13404" formatCode="General">
                  <c:v>1.00007999E-3</c:v>
                </c:pt>
                <c:pt idx="13405" formatCode="General">
                  <c:v>1.00015999E-3</c:v>
                </c:pt>
                <c:pt idx="13406" formatCode="General">
                  <c:v>1.0002399899999999E-3</c:v>
                </c:pt>
                <c:pt idx="13407" formatCode="General">
                  <c:v>1.0003199899999999E-3</c:v>
                </c:pt>
                <c:pt idx="13408" formatCode="General">
                  <c:v>1.0003999900000001E-3</c:v>
                </c:pt>
                <c:pt idx="13409" formatCode="General">
                  <c:v>1.00047999E-3</c:v>
                </c:pt>
                <c:pt idx="13410" formatCode="General">
                  <c:v>1.00055999E-3</c:v>
                </c:pt>
                <c:pt idx="13411" formatCode="General">
                  <c:v>1.0006399899999999E-3</c:v>
                </c:pt>
                <c:pt idx="13412" formatCode="General">
                  <c:v>1.0007199899999999E-3</c:v>
                </c:pt>
                <c:pt idx="13413" formatCode="General">
                  <c:v>1.0007999900000001E-3</c:v>
                </c:pt>
                <c:pt idx="13414" formatCode="General">
                  <c:v>1.00087999E-3</c:v>
                </c:pt>
                <c:pt idx="13415" formatCode="General">
                  <c:v>1.00095999E-3</c:v>
                </c:pt>
                <c:pt idx="13416" formatCode="General">
                  <c:v>1.00103999E-3</c:v>
                </c:pt>
                <c:pt idx="13417" formatCode="General">
                  <c:v>1.0011199899999999E-3</c:v>
                </c:pt>
                <c:pt idx="13418" formatCode="General">
                  <c:v>1.0011999900000001E-3</c:v>
                </c:pt>
                <c:pt idx="13419" formatCode="General">
                  <c:v>1.00127999E-3</c:v>
                </c:pt>
                <c:pt idx="13420" formatCode="General">
                  <c:v>1.00135999E-3</c:v>
                </c:pt>
                <c:pt idx="13421" formatCode="General">
                  <c:v>1.00143999E-3</c:v>
                </c:pt>
                <c:pt idx="13422" formatCode="General">
                  <c:v>1.0015199899999999E-3</c:v>
                </c:pt>
                <c:pt idx="13423" formatCode="General">
                  <c:v>1.0015999900000001E-3</c:v>
                </c:pt>
                <c:pt idx="13424" formatCode="General">
                  <c:v>1.0016799900000001E-3</c:v>
                </c:pt>
                <c:pt idx="13425" formatCode="General">
                  <c:v>1.00175999E-3</c:v>
                </c:pt>
                <c:pt idx="13426" formatCode="General">
                  <c:v>1.00183999E-3</c:v>
                </c:pt>
                <c:pt idx="13427" formatCode="General">
                  <c:v>1.0019199899999999E-3</c:v>
                </c:pt>
                <c:pt idx="13428" formatCode="General">
                  <c:v>1.0019999899999999E-3</c:v>
                </c:pt>
                <c:pt idx="13429" formatCode="General">
                  <c:v>1.0020799900000001E-3</c:v>
                </c:pt>
                <c:pt idx="13430" formatCode="General">
                  <c:v>1.00215999E-3</c:v>
                </c:pt>
                <c:pt idx="13431" formatCode="General">
                  <c:v>1.00223999E-3</c:v>
                </c:pt>
                <c:pt idx="13432" formatCode="General">
                  <c:v>1.0023199899999999E-3</c:v>
                </c:pt>
                <c:pt idx="13433" formatCode="General">
                  <c:v>1.0023999899999999E-3</c:v>
                </c:pt>
                <c:pt idx="13434" formatCode="General">
                  <c:v>1.0024799900000001E-3</c:v>
                </c:pt>
                <c:pt idx="13435" formatCode="General">
                  <c:v>1.00255999E-3</c:v>
                </c:pt>
                <c:pt idx="13436" formatCode="General">
                  <c:v>1.00263999E-3</c:v>
                </c:pt>
                <c:pt idx="13437" formatCode="General">
                  <c:v>1.00271999E-3</c:v>
                </c:pt>
                <c:pt idx="13438" formatCode="General">
                  <c:v>1.0027999899999999E-3</c:v>
                </c:pt>
                <c:pt idx="13439" formatCode="General">
                  <c:v>1.0028799900000001E-3</c:v>
                </c:pt>
                <c:pt idx="13440" formatCode="General">
                  <c:v>1.00295999E-3</c:v>
                </c:pt>
                <c:pt idx="13441" formatCode="General">
                  <c:v>1.00303999E-3</c:v>
                </c:pt>
                <c:pt idx="13442" formatCode="General">
                  <c:v>1.00311999E-3</c:v>
                </c:pt>
                <c:pt idx="13443" formatCode="General">
                  <c:v>1.0031999899999999E-3</c:v>
                </c:pt>
                <c:pt idx="13444" formatCode="General">
                  <c:v>1.0032799900000001E-3</c:v>
                </c:pt>
                <c:pt idx="13445" formatCode="General">
                  <c:v>1.0033599900000001E-3</c:v>
                </c:pt>
                <c:pt idx="13446" formatCode="General">
                  <c:v>1.00343999E-3</c:v>
                </c:pt>
                <c:pt idx="13447" formatCode="General">
                  <c:v>1.00351999E-3</c:v>
                </c:pt>
                <c:pt idx="13448" formatCode="General">
                  <c:v>1.0035999899999999E-3</c:v>
                </c:pt>
                <c:pt idx="13449" formatCode="General">
                  <c:v>1.0036799900000001E-3</c:v>
                </c:pt>
                <c:pt idx="13450" formatCode="General">
                  <c:v>1.0037599900000001E-3</c:v>
                </c:pt>
                <c:pt idx="13451" formatCode="General">
                  <c:v>1.00383999E-3</c:v>
                </c:pt>
                <c:pt idx="13452" formatCode="General">
                  <c:v>1.00391999E-3</c:v>
                </c:pt>
                <c:pt idx="13453" formatCode="General">
                  <c:v>1.0039999899999999E-3</c:v>
                </c:pt>
                <c:pt idx="13454" formatCode="General">
                  <c:v>1.0040799899999999E-3</c:v>
                </c:pt>
                <c:pt idx="13455" formatCode="General">
                  <c:v>1.0041599900000001E-3</c:v>
                </c:pt>
                <c:pt idx="13456" formatCode="General">
                  <c:v>1.00423999E-3</c:v>
                </c:pt>
                <c:pt idx="13457" formatCode="General">
                  <c:v>1.00431999E-3</c:v>
                </c:pt>
                <c:pt idx="13458" formatCode="General">
                  <c:v>1.00439999E-3</c:v>
                </c:pt>
                <c:pt idx="13459" formatCode="General">
                  <c:v>1.0044799899999999E-3</c:v>
                </c:pt>
                <c:pt idx="13460" formatCode="General">
                  <c:v>1.0045599900000001E-3</c:v>
                </c:pt>
                <c:pt idx="13461" formatCode="General">
                  <c:v>1.00463999E-3</c:v>
                </c:pt>
                <c:pt idx="13462" formatCode="General">
                  <c:v>1.00471999E-3</c:v>
                </c:pt>
                <c:pt idx="13463" formatCode="General">
                  <c:v>1.00479999E-3</c:v>
                </c:pt>
                <c:pt idx="13464" formatCode="General">
                  <c:v>1.0048799899999999E-3</c:v>
                </c:pt>
                <c:pt idx="13465" formatCode="General">
                  <c:v>1.0049599900000001E-3</c:v>
                </c:pt>
                <c:pt idx="13466" formatCode="General">
                  <c:v>1.0050399900000001E-3</c:v>
                </c:pt>
                <c:pt idx="13467" formatCode="General">
                  <c:v>1.00511999E-3</c:v>
                </c:pt>
                <c:pt idx="13468" formatCode="General">
                  <c:v>1.00519999E-3</c:v>
                </c:pt>
                <c:pt idx="13469" formatCode="General">
                  <c:v>1.0052799899999999E-3</c:v>
                </c:pt>
                <c:pt idx="13470" formatCode="General">
                  <c:v>1.0053599900000001E-3</c:v>
                </c:pt>
                <c:pt idx="13471" formatCode="General">
                  <c:v>1.0054399900000001E-3</c:v>
                </c:pt>
                <c:pt idx="13472" formatCode="General">
                  <c:v>1.00551999E-3</c:v>
                </c:pt>
                <c:pt idx="13473" formatCode="General">
                  <c:v>1.00559999E-3</c:v>
                </c:pt>
                <c:pt idx="13474" formatCode="General">
                  <c:v>1.0056799899999999E-3</c:v>
                </c:pt>
                <c:pt idx="13475" formatCode="General">
                  <c:v>1.0057599899999999E-3</c:v>
                </c:pt>
                <c:pt idx="13476" formatCode="General">
                  <c:v>1.0058399900000001E-3</c:v>
                </c:pt>
                <c:pt idx="13477" formatCode="General">
                  <c:v>1.00591999E-3</c:v>
                </c:pt>
                <c:pt idx="13478" formatCode="General">
                  <c:v>1.00599999E-3</c:v>
                </c:pt>
                <c:pt idx="13479" formatCode="General">
                  <c:v>1.0060799899999999E-3</c:v>
                </c:pt>
                <c:pt idx="13480" formatCode="General">
                  <c:v>1.0061599899999999E-3</c:v>
                </c:pt>
                <c:pt idx="13481" formatCode="General">
                  <c:v>1.0062399900000001E-3</c:v>
                </c:pt>
                <c:pt idx="13482" formatCode="General">
                  <c:v>1.00631999E-3</c:v>
                </c:pt>
                <c:pt idx="13483" formatCode="General">
                  <c:v>1.00639999E-3</c:v>
                </c:pt>
                <c:pt idx="13484" formatCode="General">
                  <c:v>1.00647999E-3</c:v>
                </c:pt>
                <c:pt idx="13485" formatCode="General">
                  <c:v>1.0065599899999999E-3</c:v>
                </c:pt>
                <c:pt idx="13486" formatCode="General">
                  <c:v>1.0066399900000001E-3</c:v>
                </c:pt>
                <c:pt idx="13487" formatCode="General">
                  <c:v>1.0067199900000001E-3</c:v>
                </c:pt>
                <c:pt idx="13488" formatCode="General">
                  <c:v>1.00679999E-3</c:v>
                </c:pt>
                <c:pt idx="13489" formatCode="General">
                  <c:v>1.00687999E-3</c:v>
                </c:pt>
                <c:pt idx="13490" formatCode="General">
                  <c:v>1.0069599899999999E-3</c:v>
                </c:pt>
                <c:pt idx="13491" formatCode="General">
                  <c:v>1.0070399900000001E-3</c:v>
                </c:pt>
                <c:pt idx="13492" formatCode="General">
                  <c:v>1.0071199900000001E-3</c:v>
                </c:pt>
                <c:pt idx="13493" formatCode="General">
                  <c:v>1.00719999E-3</c:v>
                </c:pt>
                <c:pt idx="13494" formatCode="General">
                  <c:v>1.00727999E-3</c:v>
                </c:pt>
                <c:pt idx="13495" formatCode="General">
                  <c:v>1.0073599899999999E-3</c:v>
                </c:pt>
                <c:pt idx="13496" formatCode="General">
                  <c:v>1.0074399899999999E-3</c:v>
                </c:pt>
                <c:pt idx="13497" formatCode="General">
                  <c:v>1.0075199900000001E-3</c:v>
                </c:pt>
                <c:pt idx="13498" formatCode="General">
                  <c:v>1.00759999E-3</c:v>
                </c:pt>
                <c:pt idx="13499" formatCode="General">
                  <c:v>1.00767999E-3</c:v>
                </c:pt>
                <c:pt idx="13500" formatCode="General">
                  <c:v>1.0077599899999999E-3</c:v>
                </c:pt>
                <c:pt idx="13501" formatCode="General">
                  <c:v>1.0078399899999999E-3</c:v>
                </c:pt>
                <c:pt idx="13502" formatCode="General">
                  <c:v>1.0079199900000001E-3</c:v>
                </c:pt>
                <c:pt idx="13503" formatCode="General">
                  <c:v>1.00799999E-3</c:v>
                </c:pt>
                <c:pt idx="13504" formatCode="General">
                  <c:v>1.00807999E-3</c:v>
                </c:pt>
                <c:pt idx="13505" formatCode="General">
                  <c:v>1.00815999E-3</c:v>
                </c:pt>
                <c:pt idx="13506" formatCode="General">
                  <c:v>1.0082399899999999E-3</c:v>
                </c:pt>
                <c:pt idx="13507" formatCode="General">
                  <c:v>1.0083199900000001E-3</c:v>
                </c:pt>
                <c:pt idx="13508" formatCode="General">
                  <c:v>1.00839999E-3</c:v>
                </c:pt>
                <c:pt idx="13509" formatCode="General">
                  <c:v>1.00847999E-3</c:v>
                </c:pt>
                <c:pt idx="13510" formatCode="General">
                  <c:v>1.00855999E-3</c:v>
                </c:pt>
                <c:pt idx="13511" formatCode="General">
                  <c:v>1.0086399899999999E-3</c:v>
                </c:pt>
                <c:pt idx="13512" formatCode="General">
                  <c:v>1.0087199900000001E-3</c:v>
                </c:pt>
                <c:pt idx="13513" formatCode="General">
                  <c:v>1.0087999900000001E-3</c:v>
                </c:pt>
                <c:pt idx="13514" formatCode="General">
                  <c:v>1.00887999E-3</c:v>
                </c:pt>
                <c:pt idx="13515" formatCode="General">
                  <c:v>1.00895999E-3</c:v>
                </c:pt>
                <c:pt idx="13516" formatCode="General">
                  <c:v>1.0090399899999999E-3</c:v>
                </c:pt>
                <c:pt idx="13517" formatCode="General">
                  <c:v>1.0091199899999999E-3</c:v>
                </c:pt>
                <c:pt idx="13518" formatCode="General">
                  <c:v>1.0091999900000001E-3</c:v>
                </c:pt>
                <c:pt idx="13519" formatCode="General">
                  <c:v>1.00927999E-3</c:v>
                </c:pt>
                <c:pt idx="13520" formatCode="General">
                  <c:v>1.00935999E-3</c:v>
                </c:pt>
                <c:pt idx="13521" formatCode="General">
                  <c:v>1.0094399899999999E-3</c:v>
                </c:pt>
                <c:pt idx="13522" formatCode="General">
                  <c:v>1.0095199899999999E-3</c:v>
                </c:pt>
                <c:pt idx="13523" formatCode="General">
                  <c:v>1.0095999900000001E-3</c:v>
                </c:pt>
                <c:pt idx="13524" formatCode="General">
                  <c:v>1.00967999E-3</c:v>
                </c:pt>
                <c:pt idx="13525" formatCode="General">
                  <c:v>1.00975999E-3</c:v>
                </c:pt>
                <c:pt idx="13526" formatCode="General">
                  <c:v>1.00983999E-3</c:v>
                </c:pt>
                <c:pt idx="13527" formatCode="General">
                  <c:v>1.0099199899999999E-3</c:v>
                </c:pt>
                <c:pt idx="13528" formatCode="General">
                  <c:v>1.0099999900000001E-3</c:v>
                </c:pt>
                <c:pt idx="13529" formatCode="General">
                  <c:v>1.01007999E-3</c:v>
                </c:pt>
                <c:pt idx="13530" formatCode="General">
                  <c:v>1.01015999E-3</c:v>
                </c:pt>
                <c:pt idx="13531" formatCode="General">
                  <c:v>1.01023999E-3</c:v>
                </c:pt>
                <c:pt idx="13532" formatCode="General">
                  <c:v>1.0103199899999999E-3</c:v>
                </c:pt>
                <c:pt idx="13533" formatCode="General">
                  <c:v>1.0103999900000001E-3</c:v>
                </c:pt>
                <c:pt idx="13534" formatCode="General">
                  <c:v>1.0104799900000001E-3</c:v>
                </c:pt>
                <c:pt idx="13535" formatCode="General">
                  <c:v>1.01055999E-3</c:v>
                </c:pt>
                <c:pt idx="13536" formatCode="General">
                  <c:v>1.01063999E-3</c:v>
                </c:pt>
                <c:pt idx="13537" formatCode="General">
                  <c:v>1.0107199899999999E-3</c:v>
                </c:pt>
                <c:pt idx="13538" formatCode="General">
                  <c:v>1.0107999900000001E-3</c:v>
                </c:pt>
                <c:pt idx="13539" formatCode="General">
                  <c:v>1.0108799900000001E-3</c:v>
                </c:pt>
                <c:pt idx="13540" formatCode="General">
                  <c:v>1.01095999E-3</c:v>
                </c:pt>
                <c:pt idx="13541" formatCode="General">
                  <c:v>1.01103999E-3</c:v>
                </c:pt>
                <c:pt idx="13542" formatCode="General">
                  <c:v>1.0111199899999999E-3</c:v>
                </c:pt>
                <c:pt idx="13543" formatCode="General">
                  <c:v>1.0111999899999999E-3</c:v>
                </c:pt>
                <c:pt idx="13544" formatCode="General">
                  <c:v>1.0112799900000001E-3</c:v>
                </c:pt>
                <c:pt idx="13545" formatCode="General">
                  <c:v>1.01135999E-3</c:v>
                </c:pt>
                <c:pt idx="13546" formatCode="General">
                  <c:v>1.01143999E-3</c:v>
                </c:pt>
                <c:pt idx="13547" formatCode="General">
                  <c:v>1.01151999E-3</c:v>
                </c:pt>
                <c:pt idx="13548" formatCode="General">
                  <c:v>1.0115999899999999E-3</c:v>
                </c:pt>
                <c:pt idx="13549" formatCode="General">
                  <c:v>1.0116799900000001E-3</c:v>
                </c:pt>
                <c:pt idx="13550" formatCode="General">
                  <c:v>1.01175999E-3</c:v>
                </c:pt>
                <c:pt idx="13551" formatCode="General">
                  <c:v>1.01183999E-3</c:v>
                </c:pt>
                <c:pt idx="13552" formatCode="General">
                  <c:v>1.01191999E-3</c:v>
                </c:pt>
                <c:pt idx="13553" formatCode="General">
                  <c:v>1.0119999899999999E-3</c:v>
                </c:pt>
                <c:pt idx="13554" formatCode="General">
                  <c:v>1.0120799900000001E-3</c:v>
                </c:pt>
                <c:pt idx="13555" formatCode="General">
                  <c:v>1.0121599900000001E-3</c:v>
                </c:pt>
                <c:pt idx="13556" formatCode="General">
                  <c:v>1.01223999E-3</c:v>
                </c:pt>
                <c:pt idx="13557" formatCode="General">
                  <c:v>1.01231999E-3</c:v>
                </c:pt>
                <c:pt idx="13558" formatCode="General">
                  <c:v>1.0123999899999999E-3</c:v>
                </c:pt>
                <c:pt idx="13559" formatCode="General">
                  <c:v>1.0124799900000001E-3</c:v>
                </c:pt>
                <c:pt idx="13560" formatCode="General">
                  <c:v>1.0125599900000001E-3</c:v>
                </c:pt>
                <c:pt idx="13561" formatCode="General">
                  <c:v>1.01263999E-3</c:v>
                </c:pt>
                <c:pt idx="13562" formatCode="General">
                  <c:v>1.01271999E-3</c:v>
                </c:pt>
                <c:pt idx="13563" formatCode="General">
                  <c:v>1.0127999899999999E-3</c:v>
                </c:pt>
                <c:pt idx="13564" formatCode="General">
                  <c:v>1.0128799899999999E-3</c:v>
                </c:pt>
                <c:pt idx="13565" formatCode="General">
                  <c:v>1.0129599900000001E-3</c:v>
                </c:pt>
                <c:pt idx="13566" formatCode="General">
                  <c:v>1.01303999E-3</c:v>
                </c:pt>
                <c:pt idx="13567" formatCode="General">
                  <c:v>1.01311999E-3</c:v>
                </c:pt>
                <c:pt idx="13568" formatCode="General">
                  <c:v>1.0131999899999999E-3</c:v>
                </c:pt>
                <c:pt idx="13569" formatCode="General">
                  <c:v>1.0132799899999999E-3</c:v>
                </c:pt>
                <c:pt idx="13570" formatCode="General">
                  <c:v>1.0133599900000001E-3</c:v>
                </c:pt>
                <c:pt idx="13571" formatCode="General">
                  <c:v>1.01343999E-3</c:v>
                </c:pt>
                <c:pt idx="13572" formatCode="General">
                  <c:v>1.01351999E-3</c:v>
                </c:pt>
                <c:pt idx="13573" formatCode="General">
                  <c:v>1.01359999E-3</c:v>
                </c:pt>
                <c:pt idx="13574" formatCode="General">
                  <c:v>1.0136799899999999E-3</c:v>
                </c:pt>
                <c:pt idx="13575" formatCode="General">
                  <c:v>1.0137599900000001E-3</c:v>
                </c:pt>
                <c:pt idx="13576" formatCode="General">
                  <c:v>1.0138399900000001E-3</c:v>
                </c:pt>
                <c:pt idx="13577" formatCode="General">
                  <c:v>1.01391999E-3</c:v>
                </c:pt>
                <c:pt idx="13578" formatCode="General">
                  <c:v>1.01399999E-3</c:v>
                </c:pt>
                <c:pt idx="13579" formatCode="General">
                  <c:v>1.0140799899999999E-3</c:v>
                </c:pt>
                <c:pt idx="13580" formatCode="General">
                  <c:v>1.0141599900000001E-3</c:v>
                </c:pt>
                <c:pt idx="13581" formatCode="General">
                  <c:v>1.0142399900000001E-3</c:v>
                </c:pt>
                <c:pt idx="13582" formatCode="General">
                  <c:v>1.01431999E-3</c:v>
                </c:pt>
                <c:pt idx="13583" formatCode="General">
                  <c:v>1.01439999E-3</c:v>
                </c:pt>
                <c:pt idx="13584" formatCode="General">
                  <c:v>1.0144799899999999E-3</c:v>
                </c:pt>
                <c:pt idx="13585" formatCode="General">
                  <c:v>1.0145599899999999E-3</c:v>
                </c:pt>
                <c:pt idx="13586" formatCode="General">
                  <c:v>1.0146399900000001E-3</c:v>
                </c:pt>
                <c:pt idx="13587" formatCode="General">
                  <c:v>1.01471999E-3</c:v>
                </c:pt>
                <c:pt idx="13588" formatCode="General">
                  <c:v>1.01479999E-3</c:v>
                </c:pt>
                <c:pt idx="13589" formatCode="General">
                  <c:v>1.0148799899999999E-3</c:v>
                </c:pt>
                <c:pt idx="13590" formatCode="General">
                  <c:v>1.0149599899999999E-3</c:v>
                </c:pt>
                <c:pt idx="13591" formatCode="General">
                  <c:v>1.0150399900000001E-3</c:v>
                </c:pt>
                <c:pt idx="13592" formatCode="General">
                  <c:v>1.01511999E-3</c:v>
                </c:pt>
                <c:pt idx="13593" formatCode="General">
                  <c:v>1.01519999E-3</c:v>
                </c:pt>
                <c:pt idx="13594" formatCode="General">
                  <c:v>1.01527999E-3</c:v>
                </c:pt>
                <c:pt idx="13595" formatCode="General">
                  <c:v>1.0153599899999999E-3</c:v>
                </c:pt>
                <c:pt idx="13596" formatCode="General">
                  <c:v>1.0154399900000001E-3</c:v>
                </c:pt>
                <c:pt idx="13597" formatCode="General">
                  <c:v>1.01551999E-3</c:v>
                </c:pt>
                <c:pt idx="13598" formatCode="General">
                  <c:v>1.01559999E-3</c:v>
                </c:pt>
                <c:pt idx="13599" formatCode="General">
                  <c:v>1.01567999E-3</c:v>
                </c:pt>
                <c:pt idx="13600" formatCode="General">
                  <c:v>1.0157599899999999E-3</c:v>
                </c:pt>
                <c:pt idx="13601" formatCode="General">
                  <c:v>1.0158399900000001E-3</c:v>
                </c:pt>
                <c:pt idx="13602" formatCode="General">
                  <c:v>1.0159199900000001E-3</c:v>
                </c:pt>
                <c:pt idx="13603" formatCode="General">
                  <c:v>1.01599999E-3</c:v>
                </c:pt>
                <c:pt idx="13604" formatCode="General">
                  <c:v>1.01607999E-3</c:v>
                </c:pt>
                <c:pt idx="13605" formatCode="General">
                  <c:v>1.0161599899999999E-3</c:v>
                </c:pt>
                <c:pt idx="13606" formatCode="General">
                  <c:v>1.0162399899999999E-3</c:v>
                </c:pt>
                <c:pt idx="13607" formatCode="General">
                  <c:v>1.0163199900000001E-3</c:v>
                </c:pt>
                <c:pt idx="13608" formatCode="General">
                  <c:v>1.01639999E-3</c:v>
                </c:pt>
                <c:pt idx="13609" formatCode="General">
                  <c:v>1.01647999E-3</c:v>
                </c:pt>
                <c:pt idx="13610" formatCode="General">
                  <c:v>1.0165599899999999E-3</c:v>
                </c:pt>
                <c:pt idx="13611" formatCode="General">
                  <c:v>1.0166399899999999E-3</c:v>
                </c:pt>
                <c:pt idx="13612" formatCode="General">
                  <c:v>1.0167199900000001E-3</c:v>
                </c:pt>
                <c:pt idx="13613" formatCode="General">
                  <c:v>1.01679999E-3</c:v>
                </c:pt>
                <c:pt idx="13614" formatCode="General">
                  <c:v>1.01687999E-3</c:v>
                </c:pt>
                <c:pt idx="13615" formatCode="General">
                  <c:v>1.01695999E-3</c:v>
                </c:pt>
                <c:pt idx="13616" formatCode="General">
                  <c:v>1.0170399899999999E-3</c:v>
                </c:pt>
                <c:pt idx="13617" formatCode="General">
                  <c:v>1.0171199900000001E-3</c:v>
                </c:pt>
                <c:pt idx="13618" formatCode="General">
                  <c:v>1.01719999E-3</c:v>
                </c:pt>
                <c:pt idx="13619" formatCode="General">
                  <c:v>1.01727999E-3</c:v>
                </c:pt>
                <c:pt idx="13620" formatCode="General">
                  <c:v>1.01735999E-3</c:v>
                </c:pt>
                <c:pt idx="13621" formatCode="General">
                  <c:v>1.0174399899999999E-3</c:v>
                </c:pt>
                <c:pt idx="13622" formatCode="General">
                  <c:v>1.0175199900000001E-3</c:v>
                </c:pt>
                <c:pt idx="13623" formatCode="General">
                  <c:v>1.0175999900000001E-3</c:v>
                </c:pt>
                <c:pt idx="13624" formatCode="General">
                  <c:v>1.01767999E-3</c:v>
                </c:pt>
                <c:pt idx="13625" formatCode="General">
                  <c:v>1.01775999E-3</c:v>
                </c:pt>
                <c:pt idx="13626" formatCode="General">
                  <c:v>1.0178399899999999E-3</c:v>
                </c:pt>
                <c:pt idx="13627" formatCode="General">
                  <c:v>1.0179199900000001E-3</c:v>
                </c:pt>
                <c:pt idx="13628" formatCode="General">
                  <c:v>1.0179999900000001E-3</c:v>
                </c:pt>
                <c:pt idx="13629" formatCode="General">
                  <c:v>1.01807999E-3</c:v>
                </c:pt>
                <c:pt idx="13630" formatCode="General">
                  <c:v>1.01815999E-3</c:v>
                </c:pt>
                <c:pt idx="13631" formatCode="General">
                  <c:v>1.0182399899999999E-3</c:v>
                </c:pt>
                <c:pt idx="13632" formatCode="General">
                  <c:v>1.0183199899999999E-3</c:v>
                </c:pt>
                <c:pt idx="13633" formatCode="General">
                  <c:v>1.0183999900000001E-3</c:v>
                </c:pt>
                <c:pt idx="13634" formatCode="General">
                  <c:v>1.01847999E-3</c:v>
                </c:pt>
                <c:pt idx="13635" formatCode="General">
                  <c:v>1.01855999E-3</c:v>
                </c:pt>
                <c:pt idx="13636" formatCode="General">
                  <c:v>1.01863999E-3</c:v>
                </c:pt>
                <c:pt idx="13637" formatCode="General">
                  <c:v>1.0187199899999999E-3</c:v>
                </c:pt>
                <c:pt idx="13638" formatCode="General">
                  <c:v>1.0187999900000001E-3</c:v>
                </c:pt>
                <c:pt idx="13639" formatCode="General">
                  <c:v>1.01887999E-3</c:v>
                </c:pt>
                <c:pt idx="13640" formatCode="General">
                  <c:v>1.01895999E-3</c:v>
                </c:pt>
                <c:pt idx="13641" formatCode="General">
                  <c:v>1.01903999E-3</c:v>
                </c:pt>
                <c:pt idx="13642" formatCode="General">
                  <c:v>1.0191199899999999E-3</c:v>
                </c:pt>
                <c:pt idx="13643" formatCode="General">
                  <c:v>1.0191999900000001E-3</c:v>
                </c:pt>
                <c:pt idx="13644" formatCode="General">
                  <c:v>1.0192799900000001E-3</c:v>
                </c:pt>
                <c:pt idx="13645" formatCode="General">
                  <c:v>1.01935999E-3</c:v>
                </c:pt>
                <c:pt idx="13646" formatCode="General">
                  <c:v>1.01943999E-3</c:v>
                </c:pt>
                <c:pt idx="13647" formatCode="General">
                  <c:v>1.0195199899999999E-3</c:v>
                </c:pt>
                <c:pt idx="13648" formatCode="General">
                  <c:v>1.0195999900000001E-3</c:v>
                </c:pt>
                <c:pt idx="13649" formatCode="General">
                  <c:v>1.0196799900000001E-3</c:v>
                </c:pt>
                <c:pt idx="13650" formatCode="General">
                  <c:v>1.01975999E-3</c:v>
                </c:pt>
                <c:pt idx="13651" formatCode="General">
                  <c:v>1.01983999E-3</c:v>
                </c:pt>
                <c:pt idx="13652" formatCode="General">
                  <c:v>1.0199199899999999E-3</c:v>
                </c:pt>
                <c:pt idx="13653" formatCode="General">
                  <c:v>1.0199999899999999E-3</c:v>
                </c:pt>
                <c:pt idx="13654" formatCode="General">
                  <c:v>1.0200799900000001E-3</c:v>
                </c:pt>
                <c:pt idx="13655" formatCode="General">
                  <c:v>1.02015999E-3</c:v>
                </c:pt>
                <c:pt idx="13656" formatCode="General">
                  <c:v>1.02023999E-3</c:v>
                </c:pt>
                <c:pt idx="13657" formatCode="General">
                  <c:v>1.0203199899999999E-3</c:v>
                </c:pt>
                <c:pt idx="13658" formatCode="General">
                  <c:v>1.0203999899999999E-3</c:v>
                </c:pt>
                <c:pt idx="13659" formatCode="General">
                  <c:v>1.0204799900000001E-3</c:v>
                </c:pt>
                <c:pt idx="13660" formatCode="General">
                  <c:v>1.02055999E-3</c:v>
                </c:pt>
                <c:pt idx="13661" formatCode="General">
                  <c:v>1.02063999E-3</c:v>
                </c:pt>
                <c:pt idx="13662" formatCode="General">
                  <c:v>1.02071999E-3</c:v>
                </c:pt>
                <c:pt idx="13663" formatCode="General">
                  <c:v>1.0207999899999999E-3</c:v>
                </c:pt>
                <c:pt idx="13664" formatCode="General">
                  <c:v>1.0208799900000001E-3</c:v>
                </c:pt>
                <c:pt idx="13665" formatCode="General">
                  <c:v>1.02095999E-3</c:v>
                </c:pt>
                <c:pt idx="13666" formatCode="General">
                  <c:v>1.02103999E-3</c:v>
                </c:pt>
                <c:pt idx="13667" formatCode="General">
                  <c:v>1.02111999E-3</c:v>
                </c:pt>
                <c:pt idx="13668" formatCode="General">
                  <c:v>1.0211999899999999E-3</c:v>
                </c:pt>
                <c:pt idx="13669" formatCode="General">
                  <c:v>1.0212799900000001E-3</c:v>
                </c:pt>
                <c:pt idx="13670" formatCode="General">
                  <c:v>1.0213599900000001E-3</c:v>
                </c:pt>
                <c:pt idx="13671" formatCode="General">
                  <c:v>1.02143999E-3</c:v>
                </c:pt>
                <c:pt idx="13672" formatCode="General">
                  <c:v>1.02151999E-3</c:v>
                </c:pt>
                <c:pt idx="13673" formatCode="General">
                  <c:v>1.0215999899999999E-3</c:v>
                </c:pt>
                <c:pt idx="13674" formatCode="General">
                  <c:v>1.0216799899999999E-3</c:v>
                </c:pt>
                <c:pt idx="13675" formatCode="General">
                  <c:v>1.0217599900000001E-3</c:v>
                </c:pt>
                <c:pt idx="13676" formatCode="General">
                  <c:v>1.02183999E-3</c:v>
                </c:pt>
                <c:pt idx="13677" formatCode="General">
                  <c:v>1.02191999E-3</c:v>
                </c:pt>
                <c:pt idx="13678" formatCode="General">
                  <c:v>1.0219999899999999E-3</c:v>
                </c:pt>
                <c:pt idx="13679" formatCode="General">
                  <c:v>1.0220799899999999E-3</c:v>
                </c:pt>
                <c:pt idx="13680" formatCode="General">
                  <c:v>1.0221599900000001E-3</c:v>
                </c:pt>
                <c:pt idx="13681" formatCode="General">
                  <c:v>1.02223999E-3</c:v>
                </c:pt>
                <c:pt idx="13682" formatCode="General">
                  <c:v>1.02231999E-3</c:v>
                </c:pt>
                <c:pt idx="13683" formatCode="General">
                  <c:v>1.02239999E-3</c:v>
                </c:pt>
                <c:pt idx="13684" formatCode="General">
                  <c:v>1.0224799899999999E-3</c:v>
                </c:pt>
                <c:pt idx="13685" formatCode="General">
                  <c:v>1.0225599900000001E-3</c:v>
                </c:pt>
                <c:pt idx="13686" formatCode="General">
                  <c:v>1.02263999E-3</c:v>
                </c:pt>
                <c:pt idx="13687" formatCode="General">
                  <c:v>1.02271999E-3</c:v>
                </c:pt>
                <c:pt idx="13688" formatCode="General">
                  <c:v>1.02279999E-3</c:v>
                </c:pt>
                <c:pt idx="13689" formatCode="General">
                  <c:v>1.0228799899999999E-3</c:v>
                </c:pt>
                <c:pt idx="13690" formatCode="General">
                  <c:v>1.0229599900000001E-3</c:v>
                </c:pt>
                <c:pt idx="13691" formatCode="General">
                  <c:v>1.0230399900000001E-3</c:v>
                </c:pt>
                <c:pt idx="13692" formatCode="General">
                  <c:v>1.02311999E-3</c:v>
                </c:pt>
                <c:pt idx="13693" formatCode="General">
                  <c:v>1.02319999E-3</c:v>
                </c:pt>
                <c:pt idx="13694" formatCode="General">
                  <c:v>1.0232799899999999E-3</c:v>
                </c:pt>
                <c:pt idx="13695" formatCode="General">
                  <c:v>1.0233599900000001E-3</c:v>
                </c:pt>
                <c:pt idx="13696" formatCode="General">
                  <c:v>1.0234399900000001E-3</c:v>
                </c:pt>
                <c:pt idx="13697" formatCode="General">
                  <c:v>1.02351999E-3</c:v>
                </c:pt>
                <c:pt idx="13698" formatCode="General">
                  <c:v>1.02359999E-3</c:v>
                </c:pt>
                <c:pt idx="13699" formatCode="General">
                  <c:v>1.0236799899999999E-3</c:v>
                </c:pt>
                <c:pt idx="13700" formatCode="General">
                  <c:v>1.0237599899999999E-3</c:v>
                </c:pt>
                <c:pt idx="13701" formatCode="General">
                  <c:v>1.0238399900000001E-3</c:v>
                </c:pt>
                <c:pt idx="13702" formatCode="General">
                  <c:v>1.02391999E-3</c:v>
                </c:pt>
                <c:pt idx="13703" formatCode="General">
                  <c:v>1.02399999E-3</c:v>
                </c:pt>
                <c:pt idx="13704" formatCode="General">
                  <c:v>1.02407999E-3</c:v>
                </c:pt>
                <c:pt idx="13705" formatCode="General">
                  <c:v>1.0241599899999999E-3</c:v>
                </c:pt>
                <c:pt idx="13706" formatCode="General">
                  <c:v>1.0242399900000001E-3</c:v>
                </c:pt>
                <c:pt idx="13707" formatCode="General">
                  <c:v>1.02431999E-3</c:v>
                </c:pt>
                <c:pt idx="13708" formatCode="General">
                  <c:v>1.02439999E-3</c:v>
                </c:pt>
                <c:pt idx="13709" formatCode="General">
                  <c:v>1.02447999E-3</c:v>
                </c:pt>
                <c:pt idx="13710" formatCode="General">
                  <c:v>1.0245599899999999E-3</c:v>
                </c:pt>
                <c:pt idx="13711" formatCode="General">
                  <c:v>1.0246399900000001E-3</c:v>
                </c:pt>
                <c:pt idx="13712" formatCode="General">
                  <c:v>1.0247199900000001E-3</c:v>
                </c:pt>
                <c:pt idx="13713" formatCode="General">
                  <c:v>1.02479999E-3</c:v>
                </c:pt>
                <c:pt idx="13714" formatCode="General">
                  <c:v>1.02487999E-3</c:v>
                </c:pt>
                <c:pt idx="13715" formatCode="General">
                  <c:v>1.0249599899999999E-3</c:v>
                </c:pt>
                <c:pt idx="13716" formatCode="General">
                  <c:v>1.0250399900000001E-3</c:v>
                </c:pt>
                <c:pt idx="13717" formatCode="General">
                  <c:v>1.0251199900000001E-3</c:v>
                </c:pt>
                <c:pt idx="13718" formatCode="General">
                  <c:v>1.02519999E-3</c:v>
                </c:pt>
                <c:pt idx="13719" formatCode="General">
                  <c:v>1.02527999E-3</c:v>
                </c:pt>
                <c:pt idx="13720" formatCode="General">
                  <c:v>1.0253599899999999E-3</c:v>
                </c:pt>
                <c:pt idx="13721" formatCode="General">
                  <c:v>1.0254399899999999E-3</c:v>
                </c:pt>
                <c:pt idx="13722" formatCode="General">
                  <c:v>1.0255199900000001E-3</c:v>
                </c:pt>
                <c:pt idx="13723" formatCode="General">
                  <c:v>1.02559999E-3</c:v>
                </c:pt>
                <c:pt idx="13724" formatCode="General">
                  <c:v>1.02567999E-3</c:v>
                </c:pt>
                <c:pt idx="13725" formatCode="General">
                  <c:v>1.0257599899999999E-3</c:v>
                </c:pt>
                <c:pt idx="13726" formatCode="General">
                  <c:v>1.0258399899999999E-3</c:v>
                </c:pt>
                <c:pt idx="13727" formatCode="General">
                  <c:v>1.0259199900000001E-3</c:v>
                </c:pt>
                <c:pt idx="13728" formatCode="General">
                  <c:v>1.02599999E-3</c:v>
                </c:pt>
                <c:pt idx="13729" formatCode="General">
                  <c:v>1.02607999E-3</c:v>
                </c:pt>
                <c:pt idx="13730" formatCode="General">
                  <c:v>1.02615999E-3</c:v>
                </c:pt>
                <c:pt idx="13731" formatCode="General">
                  <c:v>1.0262399899999999E-3</c:v>
                </c:pt>
                <c:pt idx="13732" formatCode="General">
                  <c:v>1.0263199900000001E-3</c:v>
                </c:pt>
                <c:pt idx="13733" formatCode="General">
                  <c:v>1.0263999900000001E-3</c:v>
                </c:pt>
                <c:pt idx="13734" formatCode="General">
                  <c:v>1.02647999E-3</c:v>
                </c:pt>
                <c:pt idx="13735" formatCode="General">
                  <c:v>1.02655999E-3</c:v>
                </c:pt>
                <c:pt idx="13736" formatCode="General">
                  <c:v>1.0266399899999999E-3</c:v>
                </c:pt>
                <c:pt idx="13737" formatCode="General">
                  <c:v>1.0267199900000001E-3</c:v>
                </c:pt>
                <c:pt idx="13738" formatCode="General">
                  <c:v>1.0267999900000001E-3</c:v>
                </c:pt>
                <c:pt idx="13739" formatCode="General">
                  <c:v>1.02687999E-3</c:v>
                </c:pt>
                <c:pt idx="13740" formatCode="General">
                  <c:v>1.02695999E-3</c:v>
                </c:pt>
                <c:pt idx="13741" formatCode="General">
                  <c:v>1.0270399899999999E-3</c:v>
                </c:pt>
                <c:pt idx="13742" formatCode="General">
                  <c:v>1.0271199899999999E-3</c:v>
                </c:pt>
                <c:pt idx="13743" formatCode="General">
                  <c:v>1.0271999900000001E-3</c:v>
                </c:pt>
                <c:pt idx="13744" formatCode="General">
                  <c:v>1.02727999E-3</c:v>
                </c:pt>
                <c:pt idx="13745" formatCode="General">
                  <c:v>1.02735999E-3</c:v>
                </c:pt>
                <c:pt idx="13746" formatCode="General">
                  <c:v>1.0274399899999999E-3</c:v>
                </c:pt>
                <c:pt idx="13747" formatCode="General">
                  <c:v>1.0275199899999999E-3</c:v>
                </c:pt>
                <c:pt idx="13748" formatCode="General">
                  <c:v>1.0275999900000001E-3</c:v>
                </c:pt>
                <c:pt idx="13749" formatCode="General">
                  <c:v>1.02767999E-3</c:v>
                </c:pt>
                <c:pt idx="13750" formatCode="General">
                  <c:v>1.02775999E-3</c:v>
                </c:pt>
                <c:pt idx="13751" formatCode="General">
                  <c:v>1.02783999E-3</c:v>
                </c:pt>
                <c:pt idx="13752" formatCode="General">
                  <c:v>1.0279199899999999E-3</c:v>
                </c:pt>
                <c:pt idx="13753" formatCode="General">
                  <c:v>1.0279999900000001E-3</c:v>
                </c:pt>
                <c:pt idx="13754" formatCode="General">
                  <c:v>1.02807999E-3</c:v>
                </c:pt>
                <c:pt idx="13755" formatCode="General">
                  <c:v>1.02815999E-3</c:v>
                </c:pt>
                <c:pt idx="13756" formatCode="General">
                  <c:v>1.02823999E-3</c:v>
                </c:pt>
                <c:pt idx="13757" formatCode="General">
                  <c:v>1.0283199899999999E-3</c:v>
                </c:pt>
                <c:pt idx="13758" formatCode="General">
                  <c:v>1.0283999900000001E-3</c:v>
                </c:pt>
                <c:pt idx="13759" formatCode="General">
                  <c:v>1.0284799900000001E-3</c:v>
                </c:pt>
                <c:pt idx="13760" formatCode="General">
                  <c:v>1.02855999E-3</c:v>
                </c:pt>
                <c:pt idx="13761" formatCode="General">
                  <c:v>1.02863999E-3</c:v>
                </c:pt>
                <c:pt idx="13762" formatCode="General">
                  <c:v>1.0287199899999999E-3</c:v>
                </c:pt>
                <c:pt idx="13763" formatCode="General">
                  <c:v>1.0287999899999999E-3</c:v>
                </c:pt>
                <c:pt idx="13764" formatCode="General">
                  <c:v>1.0288799900000001E-3</c:v>
                </c:pt>
                <c:pt idx="13765" formatCode="General">
                  <c:v>1.02895999E-3</c:v>
                </c:pt>
                <c:pt idx="13766" formatCode="General">
                  <c:v>1.02903999E-3</c:v>
                </c:pt>
                <c:pt idx="13767" formatCode="General">
                  <c:v>1.0291199899999999E-3</c:v>
                </c:pt>
                <c:pt idx="13768" formatCode="General">
                  <c:v>1.0291999899999999E-3</c:v>
                </c:pt>
                <c:pt idx="13769" formatCode="General">
                  <c:v>1.0292799900000001E-3</c:v>
                </c:pt>
                <c:pt idx="13770" formatCode="General">
                  <c:v>1.02935999E-3</c:v>
                </c:pt>
                <c:pt idx="13771" formatCode="General">
                  <c:v>1.02943999E-3</c:v>
                </c:pt>
                <c:pt idx="13772" formatCode="General">
                  <c:v>1.02951999E-3</c:v>
                </c:pt>
                <c:pt idx="13773" formatCode="General">
                  <c:v>1.0295999899999999E-3</c:v>
                </c:pt>
                <c:pt idx="13774" formatCode="General">
                  <c:v>1.0296799900000001E-3</c:v>
                </c:pt>
                <c:pt idx="13775" formatCode="General">
                  <c:v>1.02975999E-3</c:v>
                </c:pt>
                <c:pt idx="13776" formatCode="General">
                  <c:v>1.02983999E-3</c:v>
                </c:pt>
                <c:pt idx="13777" formatCode="General">
                  <c:v>1.02991999E-3</c:v>
                </c:pt>
                <c:pt idx="13778" formatCode="General">
                  <c:v>1.0299999899999999E-3</c:v>
                </c:pt>
                <c:pt idx="13779" formatCode="General">
                  <c:v>1.0300799900000001E-3</c:v>
                </c:pt>
                <c:pt idx="13780" formatCode="General">
                  <c:v>1.0301599900000001E-3</c:v>
                </c:pt>
                <c:pt idx="13781" formatCode="General">
                  <c:v>1.03023999E-3</c:v>
                </c:pt>
                <c:pt idx="13782" formatCode="General">
                  <c:v>1.03031999E-3</c:v>
                </c:pt>
                <c:pt idx="13783" formatCode="General">
                  <c:v>1.0303999899999999E-3</c:v>
                </c:pt>
                <c:pt idx="13784" formatCode="General">
                  <c:v>1.0304799900000001E-3</c:v>
                </c:pt>
                <c:pt idx="13785" formatCode="General">
                  <c:v>1.0305599900000001E-3</c:v>
                </c:pt>
                <c:pt idx="13786" formatCode="General">
                  <c:v>1.03063999E-3</c:v>
                </c:pt>
                <c:pt idx="13787" formatCode="General">
                  <c:v>1.03071999E-3</c:v>
                </c:pt>
                <c:pt idx="13788" formatCode="General">
                  <c:v>1.0307999899999999E-3</c:v>
                </c:pt>
                <c:pt idx="13789" formatCode="General">
                  <c:v>1.0308799899999999E-3</c:v>
                </c:pt>
                <c:pt idx="13790" formatCode="General">
                  <c:v>1.0309599900000001E-3</c:v>
                </c:pt>
                <c:pt idx="13791" formatCode="General">
                  <c:v>1.03103999E-3</c:v>
                </c:pt>
                <c:pt idx="13792" formatCode="General">
                  <c:v>1.03111999E-3</c:v>
                </c:pt>
                <c:pt idx="13793" formatCode="General">
                  <c:v>1.03119999E-3</c:v>
                </c:pt>
                <c:pt idx="13794" formatCode="General">
                  <c:v>1.0312799899999999E-3</c:v>
                </c:pt>
                <c:pt idx="13795" formatCode="General">
                  <c:v>1.0313599900000001E-3</c:v>
                </c:pt>
                <c:pt idx="13796" formatCode="General">
                  <c:v>1.03143999E-3</c:v>
                </c:pt>
                <c:pt idx="13797" formatCode="General">
                  <c:v>1.03151999E-3</c:v>
                </c:pt>
                <c:pt idx="13798" formatCode="General">
                  <c:v>1.03159999E-3</c:v>
                </c:pt>
                <c:pt idx="13799" formatCode="General">
                  <c:v>1.0316799899999999E-3</c:v>
                </c:pt>
                <c:pt idx="13800" formatCode="General">
                  <c:v>1.0317599900000001E-3</c:v>
                </c:pt>
                <c:pt idx="13801" formatCode="General">
                  <c:v>1.0318399900000001E-3</c:v>
                </c:pt>
                <c:pt idx="13802" formatCode="General">
                  <c:v>1.03191999E-3</c:v>
                </c:pt>
                <c:pt idx="13803" formatCode="General">
                  <c:v>1.03199999E-3</c:v>
                </c:pt>
                <c:pt idx="13804" formatCode="General">
                  <c:v>1.0320799899999999E-3</c:v>
                </c:pt>
                <c:pt idx="13805" formatCode="General">
                  <c:v>1.0321599900000001E-3</c:v>
                </c:pt>
                <c:pt idx="13806" formatCode="General">
                  <c:v>1.0322399900000001E-3</c:v>
                </c:pt>
                <c:pt idx="13807" formatCode="General">
                  <c:v>1.03231999E-3</c:v>
                </c:pt>
                <c:pt idx="13808" formatCode="General">
                  <c:v>1.03239999E-3</c:v>
                </c:pt>
                <c:pt idx="13809" formatCode="General">
                  <c:v>1.0324799899999999E-3</c:v>
                </c:pt>
                <c:pt idx="13810" formatCode="General">
                  <c:v>1.0325599899999999E-3</c:v>
                </c:pt>
                <c:pt idx="13811" formatCode="General">
                  <c:v>1.0326399900000001E-3</c:v>
                </c:pt>
                <c:pt idx="13812" formatCode="General">
                  <c:v>1.03271999E-3</c:v>
                </c:pt>
                <c:pt idx="13813" formatCode="General">
                  <c:v>1.03279999E-3</c:v>
                </c:pt>
                <c:pt idx="13814" formatCode="General">
                  <c:v>1.0328799899999999E-3</c:v>
                </c:pt>
                <c:pt idx="13815" formatCode="General">
                  <c:v>1.0329599899999999E-3</c:v>
                </c:pt>
                <c:pt idx="13816" formatCode="General">
                  <c:v>1.0330399900000001E-3</c:v>
                </c:pt>
                <c:pt idx="13817" formatCode="General">
                  <c:v>1.03311999E-3</c:v>
                </c:pt>
                <c:pt idx="13818" formatCode="General">
                  <c:v>1.03319999E-3</c:v>
                </c:pt>
                <c:pt idx="13819" formatCode="General">
                  <c:v>1.03327999E-3</c:v>
                </c:pt>
                <c:pt idx="13820" formatCode="General">
                  <c:v>1.0333599899999999E-3</c:v>
                </c:pt>
                <c:pt idx="13821" formatCode="General">
                  <c:v>1.0334399900000001E-3</c:v>
                </c:pt>
                <c:pt idx="13822" formatCode="General">
                  <c:v>1.0335199900000001E-3</c:v>
                </c:pt>
                <c:pt idx="13823" formatCode="General">
                  <c:v>1.03359999E-3</c:v>
                </c:pt>
                <c:pt idx="13824" formatCode="General">
                  <c:v>1.03367999E-3</c:v>
                </c:pt>
                <c:pt idx="13825" formatCode="General">
                  <c:v>1.0337599899999999E-3</c:v>
                </c:pt>
                <c:pt idx="13826" formatCode="General">
                  <c:v>1.0338399900000001E-3</c:v>
                </c:pt>
                <c:pt idx="13827" formatCode="General">
                  <c:v>1.0339199900000001E-3</c:v>
                </c:pt>
                <c:pt idx="13828" formatCode="General">
                  <c:v>1.03399999E-3</c:v>
                </c:pt>
                <c:pt idx="13829" formatCode="General">
                  <c:v>1.03407999E-3</c:v>
                </c:pt>
                <c:pt idx="13830" formatCode="General">
                  <c:v>1.0341599899999999E-3</c:v>
                </c:pt>
                <c:pt idx="13831" formatCode="General">
                  <c:v>1.0342399899999999E-3</c:v>
                </c:pt>
                <c:pt idx="13832" formatCode="General">
                  <c:v>1.0343199900000001E-3</c:v>
                </c:pt>
                <c:pt idx="13833" formatCode="General">
                  <c:v>1.03439999E-3</c:v>
                </c:pt>
                <c:pt idx="13834" formatCode="General">
                  <c:v>1.03447999E-3</c:v>
                </c:pt>
                <c:pt idx="13835" formatCode="General">
                  <c:v>1.0345599899999999E-3</c:v>
                </c:pt>
                <c:pt idx="13836" formatCode="General">
                  <c:v>1.0346399899999999E-3</c:v>
                </c:pt>
                <c:pt idx="13837" formatCode="General">
                  <c:v>1.0347199900000001E-3</c:v>
                </c:pt>
                <c:pt idx="13838" formatCode="General">
                  <c:v>1.03479999E-3</c:v>
                </c:pt>
                <c:pt idx="13839" formatCode="General">
                  <c:v>1.03487999E-3</c:v>
                </c:pt>
                <c:pt idx="13840" formatCode="General">
                  <c:v>1.03495999E-3</c:v>
                </c:pt>
                <c:pt idx="13841" formatCode="General">
                  <c:v>1.0350399899999999E-3</c:v>
                </c:pt>
                <c:pt idx="13842" formatCode="General">
                  <c:v>1.0351199900000001E-3</c:v>
                </c:pt>
                <c:pt idx="13843" formatCode="General">
                  <c:v>1.03519999E-3</c:v>
                </c:pt>
                <c:pt idx="13844" formatCode="General">
                  <c:v>1.03527999E-3</c:v>
                </c:pt>
                <c:pt idx="13845" formatCode="General">
                  <c:v>1.03535999E-3</c:v>
                </c:pt>
                <c:pt idx="13846" formatCode="General">
                  <c:v>1.0354399899999999E-3</c:v>
                </c:pt>
                <c:pt idx="13847" formatCode="General">
                  <c:v>1.0355199900000001E-3</c:v>
                </c:pt>
                <c:pt idx="13848" formatCode="General">
                  <c:v>1.0355999900000001E-3</c:v>
                </c:pt>
                <c:pt idx="13849" formatCode="General">
                  <c:v>1.03567999E-3</c:v>
                </c:pt>
                <c:pt idx="13850" formatCode="General">
                  <c:v>1.03575999E-3</c:v>
                </c:pt>
                <c:pt idx="13851" formatCode="General">
                  <c:v>1.0358399899999999E-3</c:v>
                </c:pt>
                <c:pt idx="13852" formatCode="General">
                  <c:v>1.0359199899999999E-3</c:v>
                </c:pt>
                <c:pt idx="13853" formatCode="General">
                  <c:v>1.0359999900000001E-3</c:v>
                </c:pt>
                <c:pt idx="13854" formatCode="General">
                  <c:v>1.03607999E-3</c:v>
                </c:pt>
                <c:pt idx="13855" formatCode="General">
                  <c:v>1.03615999E-3</c:v>
                </c:pt>
                <c:pt idx="13856" formatCode="General">
                  <c:v>1.0362399899999999E-3</c:v>
                </c:pt>
                <c:pt idx="13857" formatCode="General">
                  <c:v>1.0363199899999999E-3</c:v>
                </c:pt>
                <c:pt idx="13858" formatCode="General">
                  <c:v>1.0363999900000001E-3</c:v>
                </c:pt>
                <c:pt idx="13859" formatCode="General">
                  <c:v>1.03647999E-3</c:v>
                </c:pt>
                <c:pt idx="13860" formatCode="General">
                  <c:v>1.03655999E-3</c:v>
                </c:pt>
                <c:pt idx="13861" formatCode="General">
                  <c:v>1.03663999E-3</c:v>
                </c:pt>
                <c:pt idx="13862" formatCode="General">
                  <c:v>1.0367199899999999E-3</c:v>
                </c:pt>
                <c:pt idx="13863" formatCode="General">
                  <c:v>1.0367999900000001E-3</c:v>
                </c:pt>
                <c:pt idx="13864" formatCode="General">
                  <c:v>1.03687999E-3</c:v>
                </c:pt>
                <c:pt idx="13865" formatCode="General">
                  <c:v>1.03695999E-3</c:v>
                </c:pt>
                <c:pt idx="13866" formatCode="General">
                  <c:v>1.03703999E-3</c:v>
                </c:pt>
                <c:pt idx="13867" formatCode="General">
                  <c:v>1.0371199899999999E-3</c:v>
                </c:pt>
                <c:pt idx="13868" formatCode="General">
                  <c:v>1.0371999900000001E-3</c:v>
                </c:pt>
                <c:pt idx="13869" formatCode="General">
                  <c:v>1.0372799900000001E-3</c:v>
                </c:pt>
                <c:pt idx="13870" formatCode="General">
                  <c:v>1.03735999E-3</c:v>
                </c:pt>
                <c:pt idx="13871" formatCode="General">
                  <c:v>1.03743999E-3</c:v>
                </c:pt>
                <c:pt idx="13872" formatCode="General">
                  <c:v>1.0375199899999999E-3</c:v>
                </c:pt>
                <c:pt idx="13873" formatCode="General">
                  <c:v>1.0375999900000001E-3</c:v>
                </c:pt>
                <c:pt idx="13874" formatCode="General">
                  <c:v>1.0376799900000001E-3</c:v>
                </c:pt>
                <c:pt idx="13875" formatCode="General">
                  <c:v>1.03775999E-3</c:v>
                </c:pt>
                <c:pt idx="13876" formatCode="General">
                  <c:v>1.03783999E-3</c:v>
                </c:pt>
                <c:pt idx="13877" formatCode="General">
                  <c:v>1.0379199899999999E-3</c:v>
                </c:pt>
                <c:pt idx="13878" formatCode="General">
                  <c:v>1.0379999899999999E-3</c:v>
                </c:pt>
                <c:pt idx="13879" formatCode="General">
                  <c:v>1.0380799900000001E-3</c:v>
                </c:pt>
                <c:pt idx="13880" formatCode="General">
                  <c:v>1.03815999E-3</c:v>
                </c:pt>
                <c:pt idx="13881" formatCode="General">
                  <c:v>1.03823999E-3</c:v>
                </c:pt>
                <c:pt idx="13882" formatCode="General">
                  <c:v>1.03831999E-3</c:v>
                </c:pt>
                <c:pt idx="13883" formatCode="General">
                  <c:v>1.0383999899999999E-3</c:v>
                </c:pt>
                <c:pt idx="13884" formatCode="General">
                  <c:v>1.0384799900000001E-3</c:v>
                </c:pt>
                <c:pt idx="13885" formatCode="General">
                  <c:v>1.03855999E-3</c:v>
                </c:pt>
                <c:pt idx="13886" formatCode="General">
                  <c:v>1.03863999E-3</c:v>
                </c:pt>
                <c:pt idx="13887" formatCode="General">
                  <c:v>1.03871999E-3</c:v>
                </c:pt>
                <c:pt idx="13888" formatCode="General">
                  <c:v>1.0387999899999999E-3</c:v>
                </c:pt>
                <c:pt idx="13889" formatCode="General">
                  <c:v>1.0388799900000001E-3</c:v>
                </c:pt>
                <c:pt idx="13890" formatCode="General">
                  <c:v>1.0389599900000001E-3</c:v>
                </c:pt>
                <c:pt idx="13891" formatCode="General">
                  <c:v>1.03903999E-3</c:v>
                </c:pt>
                <c:pt idx="13892" formatCode="General">
                  <c:v>1.03911999E-3</c:v>
                </c:pt>
                <c:pt idx="13893" formatCode="General">
                  <c:v>1.0391999899999999E-3</c:v>
                </c:pt>
                <c:pt idx="13894" formatCode="General">
                  <c:v>1.0392799900000001E-3</c:v>
                </c:pt>
                <c:pt idx="13895" formatCode="General">
                  <c:v>1.0393599900000001E-3</c:v>
                </c:pt>
                <c:pt idx="13896" formatCode="General">
                  <c:v>1.03943999E-3</c:v>
                </c:pt>
                <c:pt idx="13897" formatCode="General">
                  <c:v>1.03951999E-3</c:v>
                </c:pt>
                <c:pt idx="13898" formatCode="General">
                  <c:v>1.0395999899999999E-3</c:v>
                </c:pt>
                <c:pt idx="13899" formatCode="General">
                  <c:v>1.0396799899999999E-3</c:v>
                </c:pt>
                <c:pt idx="13900" formatCode="General">
                  <c:v>1.0397599900000001E-3</c:v>
                </c:pt>
                <c:pt idx="13901" formatCode="General">
                  <c:v>1.03983999E-3</c:v>
                </c:pt>
                <c:pt idx="13902" formatCode="General">
                  <c:v>1.03991999E-3</c:v>
                </c:pt>
                <c:pt idx="13903" formatCode="General">
                  <c:v>1.0399999899999999E-3</c:v>
                </c:pt>
                <c:pt idx="13904" formatCode="General">
                  <c:v>1.0400799899999999E-3</c:v>
                </c:pt>
                <c:pt idx="13905" formatCode="General">
                  <c:v>1.0401599900000001E-3</c:v>
                </c:pt>
                <c:pt idx="13906" formatCode="General">
                  <c:v>1.04023999E-3</c:v>
                </c:pt>
                <c:pt idx="13907" formatCode="General">
                  <c:v>1.04031999E-3</c:v>
                </c:pt>
                <c:pt idx="13908" formatCode="General">
                  <c:v>1.04039999E-3</c:v>
                </c:pt>
                <c:pt idx="13909" formatCode="General">
                  <c:v>1.0404799899999999E-3</c:v>
                </c:pt>
                <c:pt idx="13910" formatCode="General">
                  <c:v>1.0405599900000001E-3</c:v>
                </c:pt>
                <c:pt idx="13911" formatCode="General">
                  <c:v>1.0406399900000001E-3</c:v>
                </c:pt>
                <c:pt idx="13912" formatCode="General">
                  <c:v>1.04071999E-3</c:v>
                </c:pt>
                <c:pt idx="13913" formatCode="General">
                  <c:v>1.04079999E-3</c:v>
                </c:pt>
                <c:pt idx="13914" formatCode="General">
                  <c:v>1.0408799899999999E-3</c:v>
                </c:pt>
                <c:pt idx="13915" formatCode="General">
                  <c:v>1.0409599900000001E-3</c:v>
                </c:pt>
                <c:pt idx="13916" formatCode="General">
                  <c:v>1.0410399900000001E-3</c:v>
                </c:pt>
                <c:pt idx="13917" formatCode="General">
                  <c:v>1.04111999E-3</c:v>
                </c:pt>
                <c:pt idx="13918" formatCode="General">
                  <c:v>1.04119999E-3</c:v>
                </c:pt>
                <c:pt idx="13919" formatCode="General">
                  <c:v>1.0412799899999999E-3</c:v>
                </c:pt>
                <c:pt idx="13920" formatCode="General">
                  <c:v>1.0413599899999999E-3</c:v>
                </c:pt>
                <c:pt idx="13921" formatCode="General">
                  <c:v>1.0414399900000001E-3</c:v>
                </c:pt>
                <c:pt idx="13922" formatCode="General">
                  <c:v>1.04151999E-3</c:v>
                </c:pt>
                <c:pt idx="13923" formatCode="General">
                  <c:v>1.04159999E-3</c:v>
                </c:pt>
                <c:pt idx="13924" formatCode="General">
                  <c:v>1.0416799899999999E-3</c:v>
                </c:pt>
                <c:pt idx="13925" formatCode="General">
                  <c:v>1.0417599899999999E-3</c:v>
                </c:pt>
                <c:pt idx="13926" formatCode="General">
                  <c:v>1.0418399900000001E-3</c:v>
                </c:pt>
                <c:pt idx="13927" formatCode="General">
                  <c:v>1.04191999E-3</c:v>
                </c:pt>
                <c:pt idx="13928" formatCode="General">
                  <c:v>1.04199999E-3</c:v>
                </c:pt>
                <c:pt idx="13929" formatCode="General">
                  <c:v>1.04207999E-3</c:v>
                </c:pt>
                <c:pt idx="13930" formatCode="General">
                  <c:v>1.0421599899999999E-3</c:v>
                </c:pt>
                <c:pt idx="13931" formatCode="General">
                  <c:v>1.0422399900000001E-3</c:v>
                </c:pt>
                <c:pt idx="13932" formatCode="General">
                  <c:v>1.04231999E-3</c:v>
                </c:pt>
                <c:pt idx="13933" formatCode="General">
                  <c:v>1.04239999E-3</c:v>
                </c:pt>
                <c:pt idx="13934" formatCode="General">
                  <c:v>1.04247999E-3</c:v>
                </c:pt>
                <c:pt idx="13935" formatCode="General">
                  <c:v>1.0425599899999999E-3</c:v>
                </c:pt>
                <c:pt idx="13936" formatCode="General">
                  <c:v>1.0426399900000001E-3</c:v>
                </c:pt>
                <c:pt idx="13937" formatCode="General">
                  <c:v>1.0427199900000001E-3</c:v>
                </c:pt>
                <c:pt idx="13938" formatCode="General">
                  <c:v>1.04279999E-3</c:v>
                </c:pt>
                <c:pt idx="13939" formatCode="General">
                  <c:v>1.04287999E-3</c:v>
                </c:pt>
                <c:pt idx="13940" formatCode="General">
                  <c:v>1.0429599899999999E-3</c:v>
                </c:pt>
                <c:pt idx="13941" formatCode="General">
                  <c:v>1.0430399899999999E-3</c:v>
                </c:pt>
                <c:pt idx="13942" formatCode="General">
                  <c:v>1.0431199900000001E-3</c:v>
                </c:pt>
                <c:pt idx="13943" formatCode="General">
                  <c:v>1.04319999E-3</c:v>
                </c:pt>
                <c:pt idx="13944" formatCode="General">
                  <c:v>1.04327999E-3</c:v>
                </c:pt>
                <c:pt idx="13945" formatCode="General">
                  <c:v>1.0433599899999999E-3</c:v>
                </c:pt>
                <c:pt idx="13946" formatCode="General">
                  <c:v>1.0434399899999999E-3</c:v>
                </c:pt>
                <c:pt idx="13947" formatCode="General">
                  <c:v>1.0435199900000001E-3</c:v>
                </c:pt>
                <c:pt idx="13948" formatCode="General">
                  <c:v>1.04359999E-3</c:v>
                </c:pt>
                <c:pt idx="13949" formatCode="General">
                  <c:v>1.04367999E-3</c:v>
                </c:pt>
                <c:pt idx="13950" formatCode="General">
                  <c:v>1.04375999E-3</c:v>
                </c:pt>
                <c:pt idx="13951" formatCode="General">
                  <c:v>1.0438399899999999E-3</c:v>
                </c:pt>
                <c:pt idx="13952" formatCode="General">
                  <c:v>1.0439199900000001E-3</c:v>
                </c:pt>
                <c:pt idx="13953" formatCode="General">
                  <c:v>1.04399999E-3</c:v>
                </c:pt>
                <c:pt idx="13954" formatCode="General">
                  <c:v>1.04407999E-3</c:v>
                </c:pt>
                <c:pt idx="13955" formatCode="General">
                  <c:v>1.04415999E-3</c:v>
                </c:pt>
                <c:pt idx="13956" formatCode="General">
                  <c:v>1.0442399899999999E-3</c:v>
                </c:pt>
                <c:pt idx="13957" formatCode="General">
                  <c:v>1.0443199900000001E-3</c:v>
                </c:pt>
                <c:pt idx="13958" formatCode="General">
                  <c:v>1.0443999900000001E-3</c:v>
                </c:pt>
                <c:pt idx="13959" formatCode="General">
                  <c:v>1.04447999E-3</c:v>
                </c:pt>
                <c:pt idx="13960" formatCode="General">
                  <c:v>1.04455999E-3</c:v>
                </c:pt>
                <c:pt idx="13961" formatCode="General">
                  <c:v>1.0446399899999999E-3</c:v>
                </c:pt>
                <c:pt idx="13962" formatCode="General">
                  <c:v>1.0447199900000001E-3</c:v>
                </c:pt>
                <c:pt idx="13963" formatCode="General">
                  <c:v>1.0447999900000001E-3</c:v>
                </c:pt>
                <c:pt idx="13964" formatCode="General">
                  <c:v>1.04487999E-3</c:v>
                </c:pt>
                <c:pt idx="13965" formatCode="General">
                  <c:v>1.04495999E-3</c:v>
                </c:pt>
                <c:pt idx="13966" formatCode="General">
                  <c:v>1.0450399899999999E-3</c:v>
                </c:pt>
                <c:pt idx="13967" formatCode="General">
                  <c:v>1.0451199899999999E-3</c:v>
                </c:pt>
                <c:pt idx="13968" formatCode="General">
                  <c:v>1.0451999900000001E-3</c:v>
                </c:pt>
                <c:pt idx="13969" formatCode="General">
                  <c:v>1.04527999E-3</c:v>
                </c:pt>
                <c:pt idx="13970" formatCode="General">
                  <c:v>1.04535999E-3</c:v>
                </c:pt>
                <c:pt idx="13971" formatCode="General">
                  <c:v>1.04543999E-3</c:v>
                </c:pt>
                <c:pt idx="13972" formatCode="General">
                  <c:v>1.0455199899999999E-3</c:v>
                </c:pt>
                <c:pt idx="13973" formatCode="General">
                  <c:v>1.0455999900000001E-3</c:v>
                </c:pt>
                <c:pt idx="13974" formatCode="General">
                  <c:v>1.04567999E-3</c:v>
                </c:pt>
                <c:pt idx="13975" formatCode="General">
                  <c:v>1.04575999E-3</c:v>
                </c:pt>
                <c:pt idx="13976" formatCode="General">
                  <c:v>1.04583999E-3</c:v>
                </c:pt>
                <c:pt idx="13977" formatCode="General">
                  <c:v>1.0459199899999999E-3</c:v>
                </c:pt>
                <c:pt idx="13978" formatCode="General">
                  <c:v>1.0459999900000001E-3</c:v>
                </c:pt>
                <c:pt idx="13979" formatCode="General">
                  <c:v>1.0460799900000001E-3</c:v>
                </c:pt>
                <c:pt idx="13980" formatCode="General">
                  <c:v>1.04615999E-3</c:v>
                </c:pt>
                <c:pt idx="13981" formatCode="General">
                  <c:v>1.04623999E-3</c:v>
                </c:pt>
                <c:pt idx="13982" formatCode="General">
                  <c:v>1.0463199899999999E-3</c:v>
                </c:pt>
                <c:pt idx="13983" formatCode="General">
                  <c:v>1.0463999900000001E-3</c:v>
                </c:pt>
                <c:pt idx="13984" formatCode="General">
                  <c:v>1.0464799900000001E-3</c:v>
                </c:pt>
                <c:pt idx="13985" formatCode="General">
                  <c:v>1.04655999E-3</c:v>
                </c:pt>
                <c:pt idx="13986" formatCode="General">
                  <c:v>1.04663999E-3</c:v>
                </c:pt>
                <c:pt idx="13987" formatCode="General">
                  <c:v>1.0467199899999999E-3</c:v>
                </c:pt>
                <c:pt idx="13988" formatCode="General">
                  <c:v>1.0467999899999999E-3</c:v>
                </c:pt>
                <c:pt idx="13989" formatCode="General">
                  <c:v>1.0468799900000001E-3</c:v>
                </c:pt>
                <c:pt idx="13990" formatCode="General">
                  <c:v>1.04695999E-3</c:v>
                </c:pt>
                <c:pt idx="13991" formatCode="General">
                  <c:v>1.04703999E-3</c:v>
                </c:pt>
                <c:pt idx="13992" formatCode="General">
                  <c:v>1.0471199899999999E-3</c:v>
                </c:pt>
                <c:pt idx="13993" formatCode="General">
                  <c:v>1.0471999899999999E-3</c:v>
                </c:pt>
                <c:pt idx="13994" formatCode="General">
                  <c:v>1.0472799900000001E-3</c:v>
                </c:pt>
                <c:pt idx="13995" formatCode="General">
                  <c:v>1.04735999E-3</c:v>
                </c:pt>
                <c:pt idx="13996" formatCode="General">
                  <c:v>1.04743999E-3</c:v>
                </c:pt>
                <c:pt idx="13997" formatCode="General">
                  <c:v>1.04751999E-3</c:v>
                </c:pt>
                <c:pt idx="13998" formatCode="General">
                  <c:v>1.0475999899999999E-3</c:v>
                </c:pt>
                <c:pt idx="13999" formatCode="General">
                  <c:v>1.0476799900000001E-3</c:v>
                </c:pt>
                <c:pt idx="14000" formatCode="General">
                  <c:v>1.0477599900000001E-3</c:v>
                </c:pt>
                <c:pt idx="14001" formatCode="General">
                  <c:v>1.04783999E-3</c:v>
                </c:pt>
                <c:pt idx="14002" formatCode="General">
                  <c:v>1.04791999E-3</c:v>
                </c:pt>
                <c:pt idx="14003" formatCode="General">
                  <c:v>1.0479999899999999E-3</c:v>
                </c:pt>
                <c:pt idx="14004" formatCode="General">
                  <c:v>1.0480799900000001E-3</c:v>
                </c:pt>
                <c:pt idx="14005" formatCode="General">
                  <c:v>1.0481599900000001E-3</c:v>
                </c:pt>
                <c:pt idx="14006" formatCode="General">
                  <c:v>1.04823999E-3</c:v>
                </c:pt>
                <c:pt idx="14007" formatCode="General">
                  <c:v>1.04831999E-3</c:v>
                </c:pt>
                <c:pt idx="14008" formatCode="General">
                  <c:v>1.0483999899999999E-3</c:v>
                </c:pt>
                <c:pt idx="14009" formatCode="General">
                  <c:v>1.0484799899999999E-3</c:v>
                </c:pt>
                <c:pt idx="14010" formatCode="General">
                  <c:v>1.0485599900000001E-3</c:v>
                </c:pt>
                <c:pt idx="14011" formatCode="General">
                  <c:v>1.04863999E-3</c:v>
                </c:pt>
                <c:pt idx="14012" formatCode="General">
                  <c:v>1.04871999E-3</c:v>
                </c:pt>
                <c:pt idx="14013" formatCode="General">
                  <c:v>1.0487999899999999E-3</c:v>
                </c:pt>
                <c:pt idx="14014" formatCode="General">
                  <c:v>1.0488799899999999E-3</c:v>
                </c:pt>
                <c:pt idx="14015" formatCode="General">
                  <c:v>1.0489599900000001E-3</c:v>
                </c:pt>
                <c:pt idx="14016" formatCode="General">
                  <c:v>1.04903999E-3</c:v>
                </c:pt>
                <c:pt idx="14017" formatCode="General">
                  <c:v>1.04911999E-3</c:v>
                </c:pt>
                <c:pt idx="14018" formatCode="General">
                  <c:v>1.04919999E-3</c:v>
                </c:pt>
                <c:pt idx="14019" formatCode="General">
                  <c:v>1.0492799899999999E-3</c:v>
                </c:pt>
                <c:pt idx="14020" formatCode="General">
                  <c:v>1.0493599900000001E-3</c:v>
                </c:pt>
                <c:pt idx="14021" formatCode="General">
                  <c:v>1.04943999E-3</c:v>
                </c:pt>
                <c:pt idx="14022" formatCode="General">
                  <c:v>1.04951999E-3</c:v>
                </c:pt>
                <c:pt idx="14023" formatCode="General">
                  <c:v>1.04959999E-3</c:v>
                </c:pt>
                <c:pt idx="14024" formatCode="General">
                  <c:v>1.0496799899999999E-3</c:v>
                </c:pt>
                <c:pt idx="14025" formatCode="General">
                  <c:v>1.0497599900000001E-3</c:v>
                </c:pt>
                <c:pt idx="14026" formatCode="General">
                  <c:v>1.0498399900000001E-3</c:v>
                </c:pt>
                <c:pt idx="14027" formatCode="General">
                  <c:v>1.04991999E-3</c:v>
                </c:pt>
                <c:pt idx="14028" formatCode="General">
                  <c:v>1.04999999E-3</c:v>
                </c:pt>
                <c:pt idx="14029" formatCode="General">
                  <c:v>1.0500799899999999E-3</c:v>
                </c:pt>
                <c:pt idx="14030" formatCode="General">
                  <c:v>1.0501599899999999E-3</c:v>
                </c:pt>
                <c:pt idx="14031" formatCode="General">
                  <c:v>1.0502399900000001E-3</c:v>
                </c:pt>
                <c:pt idx="14032" formatCode="General">
                  <c:v>1.05031999E-3</c:v>
                </c:pt>
                <c:pt idx="14033" formatCode="General">
                  <c:v>1.05039999E-3</c:v>
                </c:pt>
                <c:pt idx="14034" formatCode="General">
                  <c:v>1.0504799899999999E-3</c:v>
                </c:pt>
                <c:pt idx="14035" formatCode="General">
                  <c:v>1.0505599899999999E-3</c:v>
                </c:pt>
                <c:pt idx="14036" formatCode="General">
                  <c:v>1.0506399900000001E-3</c:v>
                </c:pt>
                <c:pt idx="14037" formatCode="General">
                  <c:v>1.05071999E-3</c:v>
                </c:pt>
                <c:pt idx="14038" formatCode="General">
                  <c:v>1.05079999E-3</c:v>
                </c:pt>
                <c:pt idx="14039" formatCode="General">
                  <c:v>1.05087999E-3</c:v>
                </c:pt>
                <c:pt idx="14040" formatCode="General">
                  <c:v>1.0509599899999999E-3</c:v>
                </c:pt>
                <c:pt idx="14041" formatCode="General">
                  <c:v>1.0510399900000001E-3</c:v>
                </c:pt>
                <c:pt idx="14042" formatCode="General">
                  <c:v>1.05111999E-3</c:v>
                </c:pt>
                <c:pt idx="14043" formatCode="General">
                  <c:v>1.05119999E-3</c:v>
                </c:pt>
                <c:pt idx="14044" formatCode="General">
                  <c:v>1.05127999E-3</c:v>
                </c:pt>
                <c:pt idx="14045" formatCode="General">
                  <c:v>1.0513599899999999E-3</c:v>
                </c:pt>
                <c:pt idx="14046" formatCode="General">
                  <c:v>1.0514399900000001E-3</c:v>
                </c:pt>
                <c:pt idx="14047" formatCode="General">
                  <c:v>1.0515199900000001E-3</c:v>
                </c:pt>
                <c:pt idx="14048" formatCode="General">
                  <c:v>1.05159999E-3</c:v>
                </c:pt>
                <c:pt idx="14049" formatCode="General">
                  <c:v>1.05167999E-3</c:v>
                </c:pt>
                <c:pt idx="14050" formatCode="General">
                  <c:v>1.0517599899999999E-3</c:v>
                </c:pt>
                <c:pt idx="14051" formatCode="General">
                  <c:v>1.0518399900000001E-3</c:v>
                </c:pt>
                <c:pt idx="14052" formatCode="General">
                  <c:v>1.0519199900000001E-3</c:v>
                </c:pt>
                <c:pt idx="14053" formatCode="General">
                  <c:v>1.05199999E-3</c:v>
                </c:pt>
                <c:pt idx="14054" formatCode="General">
                  <c:v>1.05207999E-3</c:v>
                </c:pt>
                <c:pt idx="14055" formatCode="General">
                  <c:v>1.0521599899999999E-3</c:v>
                </c:pt>
                <c:pt idx="14056" formatCode="General">
                  <c:v>1.0522399899999999E-3</c:v>
                </c:pt>
                <c:pt idx="14057" formatCode="General">
                  <c:v>1.0523199900000001E-3</c:v>
                </c:pt>
                <c:pt idx="14058" formatCode="General">
                  <c:v>1.05239999E-3</c:v>
                </c:pt>
                <c:pt idx="14059" formatCode="General">
                  <c:v>1.05247999E-3</c:v>
                </c:pt>
                <c:pt idx="14060" formatCode="General">
                  <c:v>1.05255999E-3</c:v>
                </c:pt>
                <c:pt idx="14061" formatCode="General">
                  <c:v>1.0526399899999999E-3</c:v>
                </c:pt>
                <c:pt idx="14062" formatCode="General">
                  <c:v>1.0527199900000001E-3</c:v>
                </c:pt>
                <c:pt idx="14063" formatCode="General">
                  <c:v>1.05279999E-3</c:v>
                </c:pt>
                <c:pt idx="14064" formatCode="General">
                  <c:v>1.05287999E-3</c:v>
                </c:pt>
                <c:pt idx="14065" formatCode="General">
                  <c:v>1.05295999E-3</c:v>
                </c:pt>
                <c:pt idx="14066" formatCode="General">
                  <c:v>1.0530399899999999E-3</c:v>
                </c:pt>
                <c:pt idx="14067" formatCode="General">
                  <c:v>1.0531199900000001E-3</c:v>
                </c:pt>
                <c:pt idx="14068" formatCode="General">
                  <c:v>1.0531999900000001E-3</c:v>
                </c:pt>
                <c:pt idx="14069" formatCode="General">
                  <c:v>1.05327999E-3</c:v>
                </c:pt>
                <c:pt idx="14070" formatCode="General">
                  <c:v>1.05335999E-3</c:v>
                </c:pt>
                <c:pt idx="14071" formatCode="General">
                  <c:v>1.0534399899999999E-3</c:v>
                </c:pt>
                <c:pt idx="14072" formatCode="General">
                  <c:v>1.0535199900000001E-3</c:v>
                </c:pt>
                <c:pt idx="14073" formatCode="General">
                  <c:v>1.0535999900000001E-3</c:v>
                </c:pt>
                <c:pt idx="14074" formatCode="General">
                  <c:v>1.05367999E-3</c:v>
                </c:pt>
                <c:pt idx="14075" formatCode="General">
                  <c:v>1.05375999E-3</c:v>
                </c:pt>
                <c:pt idx="14076" formatCode="General">
                  <c:v>1.0538399899999999E-3</c:v>
                </c:pt>
                <c:pt idx="14077" formatCode="General">
                  <c:v>1.0539199899999999E-3</c:v>
                </c:pt>
                <c:pt idx="14078" formatCode="General">
                  <c:v>1.0539999900000001E-3</c:v>
                </c:pt>
                <c:pt idx="14079" formatCode="General">
                  <c:v>1.05407999E-3</c:v>
                </c:pt>
                <c:pt idx="14080" formatCode="General">
                  <c:v>1.05415999E-3</c:v>
                </c:pt>
                <c:pt idx="14081" formatCode="General">
                  <c:v>1.0542399899999999E-3</c:v>
                </c:pt>
                <c:pt idx="14082" formatCode="General">
                  <c:v>1.0543199899999999E-3</c:v>
                </c:pt>
                <c:pt idx="14083" formatCode="General">
                  <c:v>1.0543999900000001E-3</c:v>
                </c:pt>
                <c:pt idx="14084" formatCode="General">
                  <c:v>1.05447999E-3</c:v>
                </c:pt>
                <c:pt idx="14085" formatCode="General">
                  <c:v>1.05455999E-3</c:v>
                </c:pt>
                <c:pt idx="14086" formatCode="General">
                  <c:v>1.05463999E-3</c:v>
                </c:pt>
                <c:pt idx="14087" formatCode="General">
                  <c:v>1.0547199899999999E-3</c:v>
                </c:pt>
                <c:pt idx="14088" formatCode="General">
                  <c:v>1.0547999900000001E-3</c:v>
                </c:pt>
                <c:pt idx="14089" formatCode="General">
                  <c:v>1.0548799900000001E-3</c:v>
                </c:pt>
                <c:pt idx="14090" formatCode="General">
                  <c:v>1.05495999E-3</c:v>
                </c:pt>
                <c:pt idx="14091" formatCode="General">
                  <c:v>1.05503999E-3</c:v>
                </c:pt>
                <c:pt idx="14092" formatCode="General">
                  <c:v>1.0551199899999999E-3</c:v>
                </c:pt>
                <c:pt idx="14093" formatCode="General">
                  <c:v>1.0551999900000001E-3</c:v>
                </c:pt>
                <c:pt idx="14094" formatCode="General">
                  <c:v>1.0552799900000001E-3</c:v>
                </c:pt>
                <c:pt idx="14095" formatCode="General">
                  <c:v>1.05535999E-3</c:v>
                </c:pt>
                <c:pt idx="14096" formatCode="General">
                  <c:v>1.05543999E-3</c:v>
                </c:pt>
                <c:pt idx="14097" formatCode="General">
                  <c:v>1.0555199899999999E-3</c:v>
                </c:pt>
                <c:pt idx="14098" formatCode="General">
                  <c:v>1.0555999899999999E-3</c:v>
                </c:pt>
                <c:pt idx="14099" formatCode="General">
                  <c:v>1.0556799900000001E-3</c:v>
                </c:pt>
                <c:pt idx="14100" formatCode="General">
                  <c:v>1.05575999E-3</c:v>
                </c:pt>
                <c:pt idx="14101" formatCode="General">
                  <c:v>1.05583999E-3</c:v>
                </c:pt>
                <c:pt idx="14102" formatCode="General">
                  <c:v>1.0559199899999999E-3</c:v>
                </c:pt>
                <c:pt idx="14103" formatCode="General">
                  <c:v>1.0559999899999999E-3</c:v>
                </c:pt>
                <c:pt idx="14104" formatCode="General">
                  <c:v>1.0560799900000001E-3</c:v>
                </c:pt>
                <c:pt idx="14105" formatCode="General">
                  <c:v>1.05615999E-3</c:v>
                </c:pt>
                <c:pt idx="14106" formatCode="General">
                  <c:v>1.05623999E-3</c:v>
                </c:pt>
                <c:pt idx="14107" formatCode="General">
                  <c:v>1.05631999E-3</c:v>
                </c:pt>
                <c:pt idx="14108" formatCode="General">
                  <c:v>1.0563999899999999E-3</c:v>
                </c:pt>
                <c:pt idx="14109" formatCode="General">
                  <c:v>1.0564799900000001E-3</c:v>
                </c:pt>
                <c:pt idx="14110" formatCode="General">
                  <c:v>1.05655999E-3</c:v>
                </c:pt>
                <c:pt idx="14111" formatCode="General">
                  <c:v>1.05663999E-3</c:v>
                </c:pt>
                <c:pt idx="14112" formatCode="General">
                  <c:v>1.05671999E-3</c:v>
                </c:pt>
                <c:pt idx="14113" formatCode="General">
                  <c:v>1.0567999899999999E-3</c:v>
                </c:pt>
                <c:pt idx="14114" formatCode="General">
                  <c:v>1.0568799900000001E-3</c:v>
                </c:pt>
                <c:pt idx="14115" formatCode="General">
                  <c:v>1.0569599900000001E-3</c:v>
                </c:pt>
                <c:pt idx="14116" formatCode="General">
                  <c:v>1.05703999E-3</c:v>
                </c:pt>
                <c:pt idx="14117" formatCode="General">
                  <c:v>1.05711999E-3</c:v>
                </c:pt>
                <c:pt idx="14118" formatCode="General">
                  <c:v>1.0571999899999999E-3</c:v>
                </c:pt>
                <c:pt idx="14119" formatCode="General">
                  <c:v>1.0572799899999999E-3</c:v>
                </c:pt>
                <c:pt idx="14120" formatCode="General">
                  <c:v>1.0573599900000001E-3</c:v>
                </c:pt>
                <c:pt idx="14121" formatCode="General">
                  <c:v>1.05743999E-3</c:v>
                </c:pt>
                <c:pt idx="14122" formatCode="General">
                  <c:v>1.05751999E-3</c:v>
                </c:pt>
                <c:pt idx="14123" formatCode="General">
                  <c:v>1.0575999899999999E-3</c:v>
                </c:pt>
                <c:pt idx="14124" formatCode="General">
                  <c:v>1.0576799899999999E-3</c:v>
                </c:pt>
                <c:pt idx="14125" formatCode="General">
                  <c:v>1.0577599900000001E-3</c:v>
                </c:pt>
                <c:pt idx="14126" formatCode="General">
                  <c:v>1.05783999E-3</c:v>
                </c:pt>
                <c:pt idx="14127" formatCode="General">
                  <c:v>1.05791999E-3</c:v>
                </c:pt>
                <c:pt idx="14128" formatCode="General">
                  <c:v>1.05799999E-3</c:v>
                </c:pt>
                <c:pt idx="14129" formatCode="General">
                  <c:v>1.0580799899999999E-3</c:v>
                </c:pt>
                <c:pt idx="14130" formatCode="General">
                  <c:v>1.0581599900000001E-3</c:v>
                </c:pt>
                <c:pt idx="14131" formatCode="General">
                  <c:v>1.05823999E-3</c:v>
                </c:pt>
                <c:pt idx="14132" formatCode="General">
                  <c:v>1.05831999E-3</c:v>
                </c:pt>
                <c:pt idx="14133" formatCode="General">
                  <c:v>1.05839999E-3</c:v>
                </c:pt>
                <c:pt idx="14134" formatCode="General">
                  <c:v>1.0584799899999999E-3</c:v>
                </c:pt>
                <c:pt idx="14135" formatCode="General">
                  <c:v>1.0585599900000001E-3</c:v>
                </c:pt>
                <c:pt idx="14136" formatCode="General">
                  <c:v>1.0586399900000001E-3</c:v>
                </c:pt>
                <c:pt idx="14137" formatCode="General">
                  <c:v>1.05871999E-3</c:v>
                </c:pt>
                <c:pt idx="14138" formatCode="General">
                  <c:v>1.05879999E-3</c:v>
                </c:pt>
                <c:pt idx="14139" formatCode="General">
                  <c:v>1.0588799899999999E-3</c:v>
                </c:pt>
                <c:pt idx="14140" formatCode="General">
                  <c:v>1.0589599900000001E-3</c:v>
                </c:pt>
                <c:pt idx="14141" formatCode="General">
                  <c:v>1.0590399900000001E-3</c:v>
                </c:pt>
                <c:pt idx="14142" formatCode="General">
                  <c:v>1.05911999E-3</c:v>
                </c:pt>
                <c:pt idx="14143" formatCode="General">
                  <c:v>1.05919999E-3</c:v>
                </c:pt>
                <c:pt idx="14144" formatCode="General">
                  <c:v>1.0592799899999999E-3</c:v>
                </c:pt>
                <c:pt idx="14145" formatCode="General">
                  <c:v>1.0593599899999999E-3</c:v>
                </c:pt>
                <c:pt idx="14146" formatCode="General">
                  <c:v>1.0594399900000001E-3</c:v>
                </c:pt>
                <c:pt idx="14147" formatCode="General">
                  <c:v>1.05951999E-3</c:v>
                </c:pt>
                <c:pt idx="14148" formatCode="General">
                  <c:v>1.05959999E-3</c:v>
                </c:pt>
                <c:pt idx="14149" formatCode="General">
                  <c:v>1.05967999E-3</c:v>
                </c:pt>
                <c:pt idx="14150" formatCode="General">
                  <c:v>1.0597599899999999E-3</c:v>
                </c:pt>
                <c:pt idx="14151" formatCode="General">
                  <c:v>1.0598399900000001E-3</c:v>
                </c:pt>
                <c:pt idx="14152" formatCode="General">
                  <c:v>1.05991999E-3</c:v>
                </c:pt>
                <c:pt idx="14153" formatCode="General">
                  <c:v>1.05999999E-3</c:v>
                </c:pt>
                <c:pt idx="14154" formatCode="General">
                  <c:v>1.06007999E-3</c:v>
                </c:pt>
                <c:pt idx="14155" formatCode="General">
                  <c:v>1.0601599899999999E-3</c:v>
                </c:pt>
                <c:pt idx="14156" formatCode="General">
                  <c:v>1.0602399900000001E-3</c:v>
                </c:pt>
                <c:pt idx="14157" formatCode="General">
                  <c:v>1.0603199900000001E-3</c:v>
                </c:pt>
                <c:pt idx="14158" formatCode="General">
                  <c:v>1.06039999E-3</c:v>
                </c:pt>
                <c:pt idx="14159" formatCode="General">
                  <c:v>1.06047999E-3</c:v>
                </c:pt>
                <c:pt idx="14160" formatCode="General">
                  <c:v>1.0605599899999999E-3</c:v>
                </c:pt>
                <c:pt idx="14161" formatCode="General">
                  <c:v>1.0606399900000001E-3</c:v>
                </c:pt>
                <c:pt idx="14162" formatCode="General">
                  <c:v>1.0607199900000001E-3</c:v>
                </c:pt>
                <c:pt idx="14163" formatCode="General">
                  <c:v>1.06079999E-3</c:v>
                </c:pt>
                <c:pt idx="14164" formatCode="General">
                  <c:v>1.06087999E-3</c:v>
                </c:pt>
                <c:pt idx="14165" formatCode="General">
                  <c:v>1.0609599899999999E-3</c:v>
                </c:pt>
                <c:pt idx="14166" formatCode="General">
                  <c:v>1.0610399899999999E-3</c:v>
                </c:pt>
                <c:pt idx="14167" formatCode="General">
                  <c:v>1.0611199900000001E-3</c:v>
                </c:pt>
                <c:pt idx="14168" formatCode="General">
                  <c:v>1.06119999E-3</c:v>
                </c:pt>
                <c:pt idx="14169" formatCode="General">
                  <c:v>1.06127999E-3</c:v>
                </c:pt>
                <c:pt idx="14170" formatCode="General">
                  <c:v>1.0613599899999999E-3</c:v>
                </c:pt>
                <c:pt idx="14171" formatCode="General">
                  <c:v>1.0614399899999999E-3</c:v>
                </c:pt>
                <c:pt idx="14172" formatCode="General">
                  <c:v>1.0615199900000001E-3</c:v>
                </c:pt>
                <c:pt idx="14173" formatCode="General">
                  <c:v>1.06159999E-3</c:v>
                </c:pt>
                <c:pt idx="14174" formatCode="General">
                  <c:v>1.06167999E-3</c:v>
                </c:pt>
                <c:pt idx="14175" formatCode="General">
                  <c:v>1.06175999E-3</c:v>
                </c:pt>
                <c:pt idx="14176" formatCode="General">
                  <c:v>1.0618399899999999E-3</c:v>
                </c:pt>
                <c:pt idx="14177" formatCode="General">
                  <c:v>1.0619199900000001E-3</c:v>
                </c:pt>
                <c:pt idx="14178" formatCode="General">
                  <c:v>1.06199999E-3</c:v>
                </c:pt>
                <c:pt idx="14179" formatCode="General">
                  <c:v>1.06207999E-3</c:v>
                </c:pt>
                <c:pt idx="14180" formatCode="General">
                  <c:v>1.06215999E-3</c:v>
                </c:pt>
                <c:pt idx="14181" formatCode="General">
                  <c:v>1.0622399899999999E-3</c:v>
                </c:pt>
                <c:pt idx="14182" formatCode="General">
                  <c:v>1.0623199900000001E-3</c:v>
                </c:pt>
                <c:pt idx="14183" formatCode="General">
                  <c:v>1.0623999900000001E-3</c:v>
                </c:pt>
                <c:pt idx="14184" formatCode="General">
                  <c:v>1.06247999E-3</c:v>
                </c:pt>
                <c:pt idx="14185" formatCode="General">
                  <c:v>1.06255999E-3</c:v>
                </c:pt>
                <c:pt idx="14186" formatCode="General">
                  <c:v>1.0626399899999999E-3</c:v>
                </c:pt>
                <c:pt idx="14187" formatCode="General">
                  <c:v>1.0627199899999999E-3</c:v>
                </c:pt>
                <c:pt idx="14188" formatCode="General">
                  <c:v>1.0627999900000001E-3</c:v>
                </c:pt>
                <c:pt idx="14189" formatCode="General">
                  <c:v>1.06287999E-3</c:v>
                </c:pt>
                <c:pt idx="14190" formatCode="General">
                  <c:v>1.06295999E-3</c:v>
                </c:pt>
                <c:pt idx="14191" formatCode="General">
                  <c:v>1.0630399899999999E-3</c:v>
                </c:pt>
                <c:pt idx="14192" formatCode="General">
                  <c:v>1.0631199899999999E-3</c:v>
                </c:pt>
                <c:pt idx="14193" formatCode="General">
                  <c:v>1.0631999900000001E-3</c:v>
                </c:pt>
                <c:pt idx="14194" formatCode="General">
                  <c:v>1.06327999E-3</c:v>
                </c:pt>
                <c:pt idx="14195" formatCode="General">
                  <c:v>1.06335999E-3</c:v>
                </c:pt>
                <c:pt idx="14196" formatCode="General">
                  <c:v>1.06343999E-3</c:v>
                </c:pt>
                <c:pt idx="14197" formatCode="General">
                  <c:v>1.0635199899999999E-3</c:v>
                </c:pt>
                <c:pt idx="14198" formatCode="General">
                  <c:v>1.0635999900000001E-3</c:v>
                </c:pt>
                <c:pt idx="14199" formatCode="General">
                  <c:v>1.06367999E-3</c:v>
                </c:pt>
                <c:pt idx="14200" formatCode="General">
                  <c:v>1.06375999E-3</c:v>
                </c:pt>
                <c:pt idx="14201" formatCode="General">
                  <c:v>1.06383999E-3</c:v>
                </c:pt>
                <c:pt idx="14202" formatCode="General">
                  <c:v>1.0639199899999999E-3</c:v>
                </c:pt>
                <c:pt idx="14203" formatCode="General">
                  <c:v>1.0639999900000001E-3</c:v>
                </c:pt>
                <c:pt idx="14204" formatCode="General">
                  <c:v>1.0640799900000001E-3</c:v>
                </c:pt>
                <c:pt idx="14205" formatCode="General">
                  <c:v>1.06415999E-3</c:v>
                </c:pt>
                <c:pt idx="14206" formatCode="General">
                  <c:v>1.06423999E-3</c:v>
                </c:pt>
                <c:pt idx="14207" formatCode="General">
                  <c:v>1.0643199899999999E-3</c:v>
                </c:pt>
                <c:pt idx="14208" formatCode="General">
                  <c:v>1.0643999900000001E-3</c:v>
                </c:pt>
                <c:pt idx="14209" formatCode="General">
                  <c:v>1.0644799900000001E-3</c:v>
                </c:pt>
                <c:pt idx="14210" formatCode="General">
                  <c:v>1.06455999E-3</c:v>
                </c:pt>
                <c:pt idx="14211" formatCode="General">
                  <c:v>1.06463999E-3</c:v>
                </c:pt>
                <c:pt idx="14212" formatCode="General">
                  <c:v>1.0647199899999999E-3</c:v>
                </c:pt>
                <c:pt idx="14213" formatCode="General">
                  <c:v>1.0647999899999999E-3</c:v>
                </c:pt>
                <c:pt idx="14214" formatCode="General">
                  <c:v>1.0648799900000001E-3</c:v>
                </c:pt>
                <c:pt idx="14215" formatCode="General">
                  <c:v>1.06495999E-3</c:v>
                </c:pt>
                <c:pt idx="14216" formatCode="General">
                  <c:v>1.06503999E-3</c:v>
                </c:pt>
                <c:pt idx="14217" formatCode="General">
                  <c:v>1.06511999E-3</c:v>
                </c:pt>
                <c:pt idx="14218" formatCode="General">
                  <c:v>1.0651999899999999E-3</c:v>
                </c:pt>
                <c:pt idx="14219" formatCode="General">
                  <c:v>1.0652799900000001E-3</c:v>
                </c:pt>
                <c:pt idx="14220" formatCode="General">
                  <c:v>1.06535999E-3</c:v>
                </c:pt>
                <c:pt idx="14221" formatCode="General">
                  <c:v>1.06543999E-3</c:v>
                </c:pt>
                <c:pt idx="14222" formatCode="General">
                  <c:v>1.06551999E-3</c:v>
                </c:pt>
                <c:pt idx="14223" formatCode="General">
                  <c:v>1.0655999899999999E-3</c:v>
                </c:pt>
                <c:pt idx="14224" formatCode="General">
                  <c:v>1.0656799900000001E-3</c:v>
                </c:pt>
                <c:pt idx="14225" formatCode="General">
                  <c:v>1.0657599900000001E-3</c:v>
                </c:pt>
                <c:pt idx="14226" formatCode="General">
                  <c:v>1.06583999E-3</c:v>
                </c:pt>
                <c:pt idx="14227" formatCode="General">
                  <c:v>1.06591999E-3</c:v>
                </c:pt>
                <c:pt idx="14228" formatCode="General">
                  <c:v>1.0659999899999999E-3</c:v>
                </c:pt>
                <c:pt idx="14229" formatCode="General">
                  <c:v>1.0660799900000001E-3</c:v>
                </c:pt>
                <c:pt idx="14230" formatCode="General">
                  <c:v>1.0661599900000001E-3</c:v>
                </c:pt>
                <c:pt idx="14231" formatCode="General">
                  <c:v>1.06623999E-3</c:v>
                </c:pt>
                <c:pt idx="14232" formatCode="General">
                  <c:v>1.06631999E-3</c:v>
                </c:pt>
                <c:pt idx="14233" formatCode="General">
                  <c:v>1.0663999899999999E-3</c:v>
                </c:pt>
                <c:pt idx="14234" formatCode="General">
                  <c:v>1.0664799899999999E-3</c:v>
                </c:pt>
                <c:pt idx="14235" formatCode="General">
                  <c:v>1.0665599900000001E-3</c:v>
                </c:pt>
                <c:pt idx="14236" formatCode="General">
                  <c:v>1.06663999E-3</c:v>
                </c:pt>
                <c:pt idx="14237" formatCode="General">
                  <c:v>1.06671999E-3</c:v>
                </c:pt>
                <c:pt idx="14238" formatCode="General">
                  <c:v>1.0667999899999999E-3</c:v>
                </c:pt>
                <c:pt idx="14239" formatCode="General">
                  <c:v>1.0668799899999999E-3</c:v>
                </c:pt>
                <c:pt idx="14240" formatCode="General">
                  <c:v>1.0669599900000001E-3</c:v>
                </c:pt>
                <c:pt idx="14241" formatCode="General">
                  <c:v>1.06703999E-3</c:v>
                </c:pt>
                <c:pt idx="14242" formatCode="General">
                  <c:v>1.06711999E-3</c:v>
                </c:pt>
                <c:pt idx="14243" formatCode="General">
                  <c:v>1.06719999E-3</c:v>
                </c:pt>
                <c:pt idx="14244" formatCode="General">
                  <c:v>1.0672799899999999E-3</c:v>
                </c:pt>
                <c:pt idx="14245" formatCode="General">
                  <c:v>1.0673599900000001E-3</c:v>
                </c:pt>
                <c:pt idx="14246" formatCode="General">
                  <c:v>1.0674399900000001E-3</c:v>
                </c:pt>
                <c:pt idx="14247" formatCode="General">
                  <c:v>1.06751999E-3</c:v>
                </c:pt>
                <c:pt idx="14248" formatCode="General">
                  <c:v>1.06759999E-3</c:v>
                </c:pt>
                <c:pt idx="14249" formatCode="General">
                  <c:v>1.0676799899999999E-3</c:v>
                </c:pt>
                <c:pt idx="14250" formatCode="General">
                  <c:v>1.0677599900000001E-3</c:v>
                </c:pt>
                <c:pt idx="14251" formatCode="General">
                  <c:v>1.0678399900000001E-3</c:v>
                </c:pt>
                <c:pt idx="14252" formatCode="General">
                  <c:v>1.06791999E-3</c:v>
                </c:pt>
                <c:pt idx="14253" formatCode="General">
                  <c:v>1.06799999E-3</c:v>
                </c:pt>
                <c:pt idx="14254" formatCode="General">
                  <c:v>1.0680799899999999E-3</c:v>
                </c:pt>
                <c:pt idx="14255" formatCode="General">
                  <c:v>1.0681599899999999E-3</c:v>
                </c:pt>
                <c:pt idx="14256" formatCode="General">
                  <c:v>1.0682399900000001E-3</c:v>
                </c:pt>
                <c:pt idx="14257" formatCode="General">
                  <c:v>1.06831999E-3</c:v>
                </c:pt>
                <c:pt idx="14258" formatCode="General">
                  <c:v>1.06839999E-3</c:v>
                </c:pt>
                <c:pt idx="14259" formatCode="General">
                  <c:v>1.0684799899999999E-3</c:v>
                </c:pt>
                <c:pt idx="14260" formatCode="General">
                  <c:v>1.0685599899999999E-3</c:v>
                </c:pt>
                <c:pt idx="14261" formatCode="General">
                  <c:v>1.0686399900000001E-3</c:v>
                </c:pt>
                <c:pt idx="14262" formatCode="General">
                  <c:v>1.06871999E-3</c:v>
                </c:pt>
                <c:pt idx="14263" formatCode="General">
                  <c:v>1.06879999E-3</c:v>
                </c:pt>
                <c:pt idx="14264" formatCode="General">
                  <c:v>1.06887999E-3</c:v>
                </c:pt>
                <c:pt idx="14265" formatCode="General">
                  <c:v>1.0689599899999999E-3</c:v>
                </c:pt>
                <c:pt idx="14266" formatCode="General">
                  <c:v>1.0690399900000001E-3</c:v>
                </c:pt>
                <c:pt idx="14267" formatCode="General">
                  <c:v>1.06911999E-3</c:v>
                </c:pt>
                <c:pt idx="14268" formatCode="General">
                  <c:v>1.06919999E-3</c:v>
                </c:pt>
                <c:pt idx="14269" formatCode="General">
                  <c:v>1.06927999E-3</c:v>
                </c:pt>
                <c:pt idx="14270" formatCode="General">
                  <c:v>1.0693599899999999E-3</c:v>
                </c:pt>
                <c:pt idx="14271" formatCode="General">
                  <c:v>1.0694399900000001E-3</c:v>
                </c:pt>
                <c:pt idx="14272" formatCode="General">
                  <c:v>1.0695199900000001E-3</c:v>
                </c:pt>
                <c:pt idx="14273" formatCode="General">
                  <c:v>1.06959999E-3</c:v>
                </c:pt>
                <c:pt idx="14274" formatCode="General">
                  <c:v>1.06967999E-3</c:v>
                </c:pt>
                <c:pt idx="14275" formatCode="General">
                  <c:v>1.0697599899999999E-3</c:v>
                </c:pt>
                <c:pt idx="14276" formatCode="General">
                  <c:v>1.0698399899999999E-3</c:v>
                </c:pt>
                <c:pt idx="14277" formatCode="General">
                  <c:v>1.0699199900000001E-3</c:v>
                </c:pt>
                <c:pt idx="14278" formatCode="General">
                  <c:v>1.06999999E-3</c:v>
                </c:pt>
                <c:pt idx="14279" formatCode="General">
                  <c:v>1.07007999E-3</c:v>
                </c:pt>
                <c:pt idx="14280" formatCode="General">
                  <c:v>1.0701599899999999E-3</c:v>
                </c:pt>
                <c:pt idx="14281" formatCode="General">
                  <c:v>1.0702399899999999E-3</c:v>
                </c:pt>
                <c:pt idx="14282" formatCode="General">
                  <c:v>1.0703199900000001E-3</c:v>
                </c:pt>
                <c:pt idx="14283" formatCode="General">
                  <c:v>1.07039999E-3</c:v>
                </c:pt>
                <c:pt idx="14284" formatCode="General">
                  <c:v>1.07047999E-3</c:v>
                </c:pt>
                <c:pt idx="14285" formatCode="General">
                  <c:v>1.07055999E-3</c:v>
                </c:pt>
                <c:pt idx="14286" formatCode="General">
                  <c:v>1.0706399899999999E-3</c:v>
                </c:pt>
                <c:pt idx="14287" formatCode="General">
                  <c:v>1.0707199900000001E-3</c:v>
                </c:pt>
                <c:pt idx="14288" formatCode="General">
                  <c:v>1.07079999E-3</c:v>
                </c:pt>
                <c:pt idx="14289" formatCode="General">
                  <c:v>1.07087999E-3</c:v>
                </c:pt>
                <c:pt idx="14290" formatCode="General">
                  <c:v>1.07095999E-3</c:v>
                </c:pt>
                <c:pt idx="14291" formatCode="General">
                  <c:v>1.0710399899999999E-3</c:v>
                </c:pt>
                <c:pt idx="14292" formatCode="General">
                  <c:v>1.0711199900000001E-3</c:v>
                </c:pt>
                <c:pt idx="14293" formatCode="General">
                  <c:v>1.0711999900000001E-3</c:v>
                </c:pt>
                <c:pt idx="14294" formatCode="General">
                  <c:v>1.07127999E-3</c:v>
                </c:pt>
                <c:pt idx="14295" formatCode="General">
                  <c:v>1.07135999E-3</c:v>
                </c:pt>
                <c:pt idx="14296" formatCode="General">
                  <c:v>1.0714399899999999E-3</c:v>
                </c:pt>
                <c:pt idx="14297" formatCode="General">
                  <c:v>1.0715199900000001E-3</c:v>
                </c:pt>
                <c:pt idx="14298" formatCode="General">
                  <c:v>1.0715999900000001E-3</c:v>
                </c:pt>
                <c:pt idx="14299" formatCode="General">
                  <c:v>1.07167999E-3</c:v>
                </c:pt>
                <c:pt idx="14300" formatCode="General">
                  <c:v>1.07175999E-3</c:v>
                </c:pt>
                <c:pt idx="14301" formatCode="General">
                  <c:v>1.0718399899999999E-3</c:v>
                </c:pt>
                <c:pt idx="14302" formatCode="General">
                  <c:v>1.0719199899999999E-3</c:v>
                </c:pt>
                <c:pt idx="14303" formatCode="General">
                  <c:v>1.0719999900000001E-3</c:v>
                </c:pt>
                <c:pt idx="14304" formatCode="General">
                  <c:v>1.07207999E-3</c:v>
                </c:pt>
                <c:pt idx="14305" formatCode="General">
                  <c:v>1.07215999E-3</c:v>
                </c:pt>
                <c:pt idx="14306" formatCode="General">
                  <c:v>1.07223999E-3</c:v>
                </c:pt>
                <c:pt idx="14307" formatCode="General">
                  <c:v>1.0723199899999999E-3</c:v>
                </c:pt>
                <c:pt idx="14308" formatCode="General">
                  <c:v>1.0723999900000001E-3</c:v>
                </c:pt>
                <c:pt idx="14309" formatCode="General">
                  <c:v>1.07247999E-3</c:v>
                </c:pt>
                <c:pt idx="14310" formatCode="General">
                  <c:v>1.07255999E-3</c:v>
                </c:pt>
                <c:pt idx="14311" formatCode="General">
                  <c:v>1.07263999E-3</c:v>
                </c:pt>
                <c:pt idx="14312" formatCode="General">
                  <c:v>1.0727199899999999E-3</c:v>
                </c:pt>
                <c:pt idx="14313" formatCode="General">
                  <c:v>1.0727999900000001E-3</c:v>
                </c:pt>
                <c:pt idx="14314" formatCode="General">
                  <c:v>1.0728799900000001E-3</c:v>
                </c:pt>
                <c:pt idx="14315" formatCode="General">
                  <c:v>1.07295999E-3</c:v>
                </c:pt>
                <c:pt idx="14316" formatCode="General">
                  <c:v>1.07303999E-3</c:v>
                </c:pt>
                <c:pt idx="14317" formatCode="General">
                  <c:v>1.0731199899999999E-3</c:v>
                </c:pt>
                <c:pt idx="14318" formatCode="General">
                  <c:v>1.0731999900000001E-3</c:v>
                </c:pt>
                <c:pt idx="14319" formatCode="General">
                  <c:v>1.0732799900000001E-3</c:v>
                </c:pt>
                <c:pt idx="14320" formatCode="General">
                  <c:v>1.07335999E-3</c:v>
                </c:pt>
                <c:pt idx="14321" formatCode="General">
                  <c:v>1.07343999E-3</c:v>
                </c:pt>
                <c:pt idx="14322" formatCode="General">
                  <c:v>1.0735199899999999E-3</c:v>
                </c:pt>
                <c:pt idx="14323" formatCode="General">
                  <c:v>1.0735999899999999E-3</c:v>
                </c:pt>
                <c:pt idx="14324" formatCode="General">
                  <c:v>1.0736799900000001E-3</c:v>
                </c:pt>
                <c:pt idx="14325" formatCode="General">
                  <c:v>1.07375999E-3</c:v>
                </c:pt>
                <c:pt idx="14326" formatCode="General">
                  <c:v>1.07383999E-3</c:v>
                </c:pt>
                <c:pt idx="14327" formatCode="General">
                  <c:v>1.0739199899999999E-3</c:v>
                </c:pt>
                <c:pt idx="14328" formatCode="General">
                  <c:v>1.0739999899999999E-3</c:v>
                </c:pt>
                <c:pt idx="14329" formatCode="General">
                  <c:v>1.0740799900000001E-3</c:v>
                </c:pt>
                <c:pt idx="14330" formatCode="General">
                  <c:v>1.07415999E-3</c:v>
                </c:pt>
                <c:pt idx="14331" formatCode="General">
                  <c:v>1.07423999E-3</c:v>
                </c:pt>
                <c:pt idx="14332" formatCode="General">
                  <c:v>1.07431999E-3</c:v>
                </c:pt>
                <c:pt idx="14333" formatCode="General">
                  <c:v>1.0743999899999999E-3</c:v>
                </c:pt>
                <c:pt idx="14334" formatCode="General">
                  <c:v>1.0744799900000001E-3</c:v>
                </c:pt>
                <c:pt idx="14335" formatCode="General">
                  <c:v>1.0745599900000001E-3</c:v>
                </c:pt>
                <c:pt idx="14336" formatCode="General">
                  <c:v>1.07463999E-3</c:v>
                </c:pt>
                <c:pt idx="14337" formatCode="General">
                  <c:v>1.07471999E-3</c:v>
                </c:pt>
                <c:pt idx="14338" formatCode="General">
                  <c:v>1.0747999899999999E-3</c:v>
                </c:pt>
                <c:pt idx="14339" formatCode="General">
                  <c:v>1.0748799900000001E-3</c:v>
                </c:pt>
                <c:pt idx="14340" formatCode="General">
                  <c:v>1.0749599900000001E-3</c:v>
                </c:pt>
                <c:pt idx="14341" formatCode="General">
                  <c:v>1.07503999E-3</c:v>
                </c:pt>
                <c:pt idx="14342" formatCode="General">
                  <c:v>1.07511999E-3</c:v>
                </c:pt>
                <c:pt idx="14343" formatCode="General">
                  <c:v>1.0751999899999999E-3</c:v>
                </c:pt>
                <c:pt idx="14344" formatCode="General">
                  <c:v>1.0752799899999999E-3</c:v>
                </c:pt>
                <c:pt idx="14345" formatCode="General">
                  <c:v>1.0753599900000001E-3</c:v>
                </c:pt>
                <c:pt idx="14346" formatCode="General">
                  <c:v>1.07543999E-3</c:v>
                </c:pt>
                <c:pt idx="14347" formatCode="General">
                  <c:v>1.07551999E-3</c:v>
                </c:pt>
                <c:pt idx="14348" formatCode="General">
                  <c:v>1.0755999899999999E-3</c:v>
                </c:pt>
                <c:pt idx="14349" formatCode="General">
                  <c:v>1.0756799899999999E-3</c:v>
                </c:pt>
                <c:pt idx="14350" formatCode="General">
                  <c:v>1.0757599900000001E-3</c:v>
                </c:pt>
                <c:pt idx="14351" formatCode="General">
                  <c:v>1.07583999E-3</c:v>
                </c:pt>
                <c:pt idx="14352" formatCode="General">
                  <c:v>1.07591999E-3</c:v>
                </c:pt>
                <c:pt idx="14353" formatCode="General">
                  <c:v>1.07599999E-3</c:v>
                </c:pt>
                <c:pt idx="14354" formatCode="General">
                  <c:v>1.0760799899999999E-3</c:v>
                </c:pt>
                <c:pt idx="14355" formatCode="General">
                  <c:v>1.0761599900000001E-3</c:v>
                </c:pt>
                <c:pt idx="14356" formatCode="General">
                  <c:v>1.07623999E-3</c:v>
                </c:pt>
                <c:pt idx="14357" formatCode="General">
                  <c:v>1.07631999E-3</c:v>
                </c:pt>
                <c:pt idx="14358" formatCode="General">
                  <c:v>1.07639999E-3</c:v>
                </c:pt>
                <c:pt idx="14359" formatCode="General">
                  <c:v>1.0764799899999999E-3</c:v>
                </c:pt>
                <c:pt idx="14360" formatCode="General">
                  <c:v>1.0765599900000001E-3</c:v>
                </c:pt>
                <c:pt idx="14361" formatCode="General">
                  <c:v>1.0766399900000001E-3</c:v>
                </c:pt>
                <c:pt idx="14362" formatCode="General">
                  <c:v>1.07671999E-3</c:v>
                </c:pt>
                <c:pt idx="14363" formatCode="General">
                  <c:v>1.07679999E-3</c:v>
                </c:pt>
                <c:pt idx="14364" formatCode="General">
                  <c:v>1.0768799899999999E-3</c:v>
                </c:pt>
                <c:pt idx="14365" formatCode="General">
                  <c:v>1.0769599899999999E-3</c:v>
                </c:pt>
                <c:pt idx="14366" formatCode="General">
                  <c:v>1.0770399900000001E-3</c:v>
                </c:pt>
                <c:pt idx="14367" formatCode="General">
                  <c:v>1.07711999E-3</c:v>
                </c:pt>
                <c:pt idx="14368" formatCode="General">
                  <c:v>1.07719999E-3</c:v>
                </c:pt>
                <c:pt idx="14369" formatCode="General">
                  <c:v>1.0772799899999999E-3</c:v>
                </c:pt>
                <c:pt idx="14370" formatCode="General">
                  <c:v>1.0773599899999999E-3</c:v>
                </c:pt>
                <c:pt idx="14371" formatCode="General">
                  <c:v>1.0774399900000001E-3</c:v>
                </c:pt>
                <c:pt idx="14372" formatCode="General">
                  <c:v>1.07751999E-3</c:v>
                </c:pt>
                <c:pt idx="14373" formatCode="General">
                  <c:v>1.07759999E-3</c:v>
                </c:pt>
                <c:pt idx="14374" formatCode="General">
                  <c:v>1.07767999E-3</c:v>
                </c:pt>
                <c:pt idx="14375" formatCode="General">
                  <c:v>1.0777599899999999E-3</c:v>
                </c:pt>
                <c:pt idx="14376" formatCode="General">
                  <c:v>1.0778399900000001E-3</c:v>
                </c:pt>
                <c:pt idx="14377" formatCode="General">
                  <c:v>1.07791999E-3</c:v>
                </c:pt>
                <c:pt idx="14378" formatCode="General">
                  <c:v>1.07799999E-3</c:v>
                </c:pt>
                <c:pt idx="14379" formatCode="General">
                  <c:v>1.07807999E-3</c:v>
                </c:pt>
                <c:pt idx="14380" formatCode="General">
                  <c:v>1.0781599899999999E-3</c:v>
                </c:pt>
                <c:pt idx="14381" formatCode="General">
                  <c:v>1.0782399900000001E-3</c:v>
                </c:pt>
                <c:pt idx="14382" formatCode="General">
                  <c:v>1.0783199900000001E-3</c:v>
                </c:pt>
                <c:pt idx="14383" formatCode="General">
                  <c:v>1.07839999E-3</c:v>
                </c:pt>
                <c:pt idx="14384" formatCode="General">
                  <c:v>1.07847999E-3</c:v>
                </c:pt>
                <c:pt idx="14385" formatCode="General">
                  <c:v>1.0785599899999999E-3</c:v>
                </c:pt>
                <c:pt idx="14386" formatCode="General">
                  <c:v>1.0786399900000001E-3</c:v>
                </c:pt>
                <c:pt idx="14387" formatCode="General">
                  <c:v>1.0787199900000001E-3</c:v>
                </c:pt>
                <c:pt idx="14388" formatCode="General">
                  <c:v>1.07879999E-3</c:v>
                </c:pt>
                <c:pt idx="14389" formatCode="General">
                  <c:v>1.07887999E-3</c:v>
                </c:pt>
                <c:pt idx="14390" formatCode="General">
                  <c:v>1.0789599899999999E-3</c:v>
                </c:pt>
                <c:pt idx="14391" formatCode="General">
                  <c:v>1.0790399899999999E-3</c:v>
                </c:pt>
                <c:pt idx="14392" formatCode="General">
                  <c:v>1.0791199900000001E-3</c:v>
                </c:pt>
                <c:pt idx="14393" formatCode="General">
                  <c:v>1.07919999E-3</c:v>
                </c:pt>
                <c:pt idx="14394" formatCode="General">
                  <c:v>1.07927999E-3</c:v>
                </c:pt>
                <c:pt idx="14395" formatCode="General">
                  <c:v>1.07935999E-3</c:v>
                </c:pt>
                <c:pt idx="14396" formatCode="General">
                  <c:v>1.0794399899999999E-3</c:v>
                </c:pt>
                <c:pt idx="14397" formatCode="General">
                  <c:v>1.0795199900000001E-3</c:v>
                </c:pt>
                <c:pt idx="14398" formatCode="General">
                  <c:v>1.07959999E-3</c:v>
                </c:pt>
                <c:pt idx="14399" formatCode="General">
                  <c:v>1.07967999E-3</c:v>
                </c:pt>
                <c:pt idx="14400" formatCode="General">
                  <c:v>1.07975999E-3</c:v>
                </c:pt>
                <c:pt idx="14401" formatCode="General">
                  <c:v>1.0798399899999999E-3</c:v>
                </c:pt>
                <c:pt idx="14402" formatCode="General">
                  <c:v>1.0799199900000001E-3</c:v>
                </c:pt>
                <c:pt idx="14403" formatCode="General">
                  <c:v>1.0799999900000001E-3</c:v>
                </c:pt>
                <c:pt idx="14404" formatCode="General">
                  <c:v>1.08007999E-3</c:v>
                </c:pt>
                <c:pt idx="14405" formatCode="General">
                  <c:v>1.08015999E-3</c:v>
                </c:pt>
                <c:pt idx="14406" formatCode="General">
                  <c:v>1.0802399899999999E-3</c:v>
                </c:pt>
                <c:pt idx="14407" formatCode="General">
                  <c:v>1.0803199900000001E-3</c:v>
                </c:pt>
                <c:pt idx="14408" formatCode="General">
                  <c:v>1.0803999900000001E-3</c:v>
                </c:pt>
                <c:pt idx="14409" formatCode="General">
                  <c:v>1.08047999E-3</c:v>
                </c:pt>
                <c:pt idx="14410" formatCode="General">
                  <c:v>1.08055999E-3</c:v>
                </c:pt>
                <c:pt idx="14411" formatCode="General">
                  <c:v>1.0806399899999999E-3</c:v>
                </c:pt>
                <c:pt idx="14412" formatCode="General">
                  <c:v>1.0807199899999999E-3</c:v>
                </c:pt>
                <c:pt idx="14413" formatCode="General">
                  <c:v>1.0807999900000001E-3</c:v>
                </c:pt>
                <c:pt idx="14414" formatCode="General">
                  <c:v>1.08087999E-3</c:v>
                </c:pt>
                <c:pt idx="14415" formatCode="General">
                  <c:v>1.08095999E-3</c:v>
                </c:pt>
                <c:pt idx="14416" formatCode="General">
                  <c:v>1.0810399899999999E-3</c:v>
                </c:pt>
                <c:pt idx="14417" formatCode="General">
                  <c:v>1.0811199899999999E-3</c:v>
                </c:pt>
                <c:pt idx="14418" formatCode="General">
                  <c:v>1.0811999900000001E-3</c:v>
                </c:pt>
                <c:pt idx="14419" formatCode="General">
                  <c:v>1.08127999E-3</c:v>
                </c:pt>
                <c:pt idx="14420" formatCode="General">
                  <c:v>1.08135999E-3</c:v>
                </c:pt>
                <c:pt idx="14421" formatCode="General">
                  <c:v>1.08143999E-3</c:v>
                </c:pt>
                <c:pt idx="14422" formatCode="General">
                  <c:v>1.0815199899999999E-3</c:v>
                </c:pt>
                <c:pt idx="14423" formatCode="General">
                  <c:v>1.0815999900000001E-3</c:v>
                </c:pt>
                <c:pt idx="14424" formatCode="General">
                  <c:v>1.0816799900000001E-3</c:v>
                </c:pt>
                <c:pt idx="14425" formatCode="General">
                  <c:v>1.08175999E-3</c:v>
                </c:pt>
                <c:pt idx="14426" formatCode="General">
                  <c:v>1.08183999E-3</c:v>
                </c:pt>
                <c:pt idx="14427" formatCode="General">
                  <c:v>1.0819199899999999E-3</c:v>
                </c:pt>
                <c:pt idx="14428" formatCode="General">
                  <c:v>1.0819999900000001E-3</c:v>
                </c:pt>
                <c:pt idx="14429" formatCode="General">
                  <c:v>1.0820799900000001E-3</c:v>
                </c:pt>
                <c:pt idx="14430" formatCode="General">
                  <c:v>1.08215999E-3</c:v>
                </c:pt>
                <c:pt idx="14431" formatCode="General">
                  <c:v>1.08223999E-3</c:v>
                </c:pt>
                <c:pt idx="14432" formatCode="General">
                  <c:v>1.0823199899999999E-3</c:v>
                </c:pt>
                <c:pt idx="14433" formatCode="General">
                  <c:v>1.0823999899999999E-3</c:v>
                </c:pt>
                <c:pt idx="14434" formatCode="General">
                  <c:v>1.0824799900000001E-3</c:v>
                </c:pt>
                <c:pt idx="14435" formatCode="General">
                  <c:v>1.08255999E-3</c:v>
                </c:pt>
                <c:pt idx="14436" formatCode="General">
                  <c:v>1.08263999E-3</c:v>
                </c:pt>
                <c:pt idx="14437" formatCode="General">
                  <c:v>1.0827199899999999E-3</c:v>
                </c:pt>
                <c:pt idx="14438" formatCode="General">
                  <c:v>1.0827999899999999E-3</c:v>
                </c:pt>
                <c:pt idx="14439" formatCode="General">
                  <c:v>1.0828799900000001E-3</c:v>
                </c:pt>
                <c:pt idx="14440" formatCode="General">
                  <c:v>1.08295999E-3</c:v>
                </c:pt>
                <c:pt idx="14441" formatCode="General">
                  <c:v>1.08303999E-3</c:v>
                </c:pt>
                <c:pt idx="14442" formatCode="General">
                  <c:v>1.08311999E-3</c:v>
                </c:pt>
                <c:pt idx="14443" formatCode="General">
                  <c:v>1.0831999899999999E-3</c:v>
                </c:pt>
                <c:pt idx="14444" formatCode="General">
                  <c:v>1.0832799900000001E-3</c:v>
                </c:pt>
                <c:pt idx="14445" formatCode="General">
                  <c:v>1.08335999E-3</c:v>
                </c:pt>
                <c:pt idx="14446" formatCode="General">
                  <c:v>1.08343999E-3</c:v>
                </c:pt>
                <c:pt idx="14447" formatCode="General">
                  <c:v>1.08351999E-3</c:v>
                </c:pt>
                <c:pt idx="14448" formatCode="General">
                  <c:v>1.0835999899999999E-3</c:v>
                </c:pt>
                <c:pt idx="14449" formatCode="General">
                  <c:v>1.0836799900000001E-3</c:v>
                </c:pt>
                <c:pt idx="14450" formatCode="General">
                  <c:v>1.0837599900000001E-3</c:v>
                </c:pt>
                <c:pt idx="14451" formatCode="General">
                  <c:v>1.08383999E-3</c:v>
                </c:pt>
                <c:pt idx="14452" formatCode="General">
                  <c:v>1.08391999E-3</c:v>
                </c:pt>
                <c:pt idx="14453" formatCode="General">
                  <c:v>1.0839999899999999E-3</c:v>
                </c:pt>
                <c:pt idx="14454" formatCode="General">
                  <c:v>1.0840799899999999E-3</c:v>
                </c:pt>
                <c:pt idx="14455" formatCode="General">
                  <c:v>1.0841599900000001E-3</c:v>
                </c:pt>
                <c:pt idx="14456" formatCode="General">
                  <c:v>1.08423999E-3</c:v>
                </c:pt>
                <c:pt idx="14457" formatCode="General">
                  <c:v>1.08431999E-3</c:v>
                </c:pt>
                <c:pt idx="14458" formatCode="General">
                  <c:v>1.0843999899999999E-3</c:v>
                </c:pt>
                <c:pt idx="14459" formatCode="General">
                  <c:v>1.0844799899999999E-3</c:v>
                </c:pt>
                <c:pt idx="14460" formatCode="General">
                  <c:v>1.0845599900000001E-3</c:v>
                </c:pt>
                <c:pt idx="14461" formatCode="General">
                  <c:v>1.08463999E-3</c:v>
                </c:pt>
                <c:pt idx="14462" formatCode="General">
                  <c:v>1.08471999E-3</c:v>
                </c:pt>
                <c:pt idx="14463" formatCode="General">
                  <c:v>1.08479999E-3</c:v>
                </c:pt>
                <c:pt idx="14464" formatCode="General">
                  <c:v>1.0848799899999999E-3</c:v>
                </c:pt>
                <c:pt idx="14465" formatCode="General">
                  <c:v>1.0849599900000001E-3</c:v>
                </c:pt>
                <c:pt idx="14466" formatCode="General">
                  <c:v>1.08503999E-3</c:v>
                </c:pt>
                <c:pt idx="14467" formatCode="General">
                  <c:v>1.08511999E-3</c:v>
                </c:pt>
                <c:pt idx="14468" formatCode="General">
                  <c:v>1.08519999E-3</c:v>
                </c:pt>
                <c:pt idx="14469" formatCode="General">
                  <c:v>1.0852799899999999E-3</c:v>
                </c:pt>
                <c:pt idx="14470" formatCode="General">
                  <c:v>1.0853599900000001E-3</c:v>
                </c:pt>
                <c:pt idx="14471" formatCode="General">
                  <c:v>1.0854399900000001E-3</c:v>
                </c:pt>
                <c:pt idx="14472" formatCode="General">
                  <c:v>1.08551999E-3</c:v>
                </c:pt>
                <c:pt idx="14473" formatCode="General">
                  <c:v>1.08559999E-3</c:v>
                </c:pt>
                <c:pt idx="14474" formatCode="General">
                  <c:v>1.0856799899999999E-3</c:v>
                </c:pt>
                <c:pt idx="14475" formatCode="General">
                  <c:v>1.0857599900000001E-3</c:v>
                </c:pt>
                <c:pt idx="14476" formatCode="General">
                  <c:v>1.0858399900000001E-3</c:v>
                </c:pt>
                <c:pt idx="14477" formatCode="General">
                  <c:v>1.08591999E-3</c:v>
                </c:pt>
                <c:pt idx="14478" formatCode="General">
                  <c:v>1.08599999E-3</c:v>
                </c:pt>
                <c:pt idx="14479" formatCode="General">
                  <c:v>1.0860799899999999E-3</c:v>
                </c:pt>
                <c:pt idx="14480" formatCode="General">
                  <c:v>1.0861599899999999E-3</c:v>
                </c:pt>
                <c:pt idx="14481" formatCode="General">
                  <c:v>1.0862399900000001E-3</c:v>
                </c:pt>
                <c:pt idx="14482" formatCode="General">
                  <c:v>1.08631999E-3</c:v>
                </c:pt>
                <c:pt idx="14483" formatCode="General">
                  <c:v>1.08639999E-3</c:v>
                </c:pt>
                <c:pt idx="14484" formatCode="General">
                  <c:v>1.08647999E-3</c:v>
                </c:pt>
                <c:pt idx="14485" formatCode="General">
                  <c:v>1.0865599899999999E-3</c:v>
                </c:pt>
                <c:pt idx="14486" formatCode="General">
                  <c:v>1.0866399900000001E-3</c:v>
                </c:pt>
                <c:pt idx="14487" formatCode="General">
                  <c:v>1.08671999E-3</c:v>
                </c:pt>
                <c:pt idx="14488" formatCode="General">
                  <c:v>1.08679999E-3</c:v>
                </c:pt>
                <c:pt idx="14489" formatCode="General">
                  <c:v>1.08687999E-3</c:v>
                </c:pt>
                <c:pt idx="14490" formatCode="General">
                  <c:v>1.0869599899999999E-3</c:v>
                </c:pt>
                <c:pt idx="14491" formatCode="General">
                  <c:v>1.0870399900000001E-3</c:v>
                </c:pt>
                <c:pt idx="14492" formatCode="General">
                  <c:v>1.0871199900000001E-3</c:v>
                </c:pt>
                <c:pt idx="14493" formatCode="General">
                  <c:v>1.08719999E-3</c:v>
                </c:pt>
                <c:pt idx="14494" formatCode="General">
                  <c:v>1.08727999E-3</c:v>
                </c:pt>
                <c:pt idx="14495" formatCode="General">
                  <c:v>1.0873599899999999E-3</c:v>
                </c:pt>
                <c:pt idx="14496" formatCode="General">
                  <c:v>1.0874399900000001E-3</c:v>
                </c:pt>
                <c:pt idx="14497" formatCode="General">
                  <c:v>1.0875199900000001E-3</c:v>
                </c:pt>
                <c:pt idx="14498" formatCode="General">
                  <c:v>1.08759999E-3</c:v>
                </c:pt>
                <c:pt idx="14499" formatCode="General">
                  <c:v>1.08767999E-3</c:v>
                </c:pt>
                <c:pt idx="14500" formatCode="General">
                  <c:v>1.0877599899999999E-3</c:v>
                </c:pt>
                <c:pt idx="14501" formatCode="General">
                  <c:v>1.0878399899999999E-3</c:v>
                </c:pt>
                <c:pt idx="14502" formatCode="General">
                  <c:v>1.0879199900000001E-3</c:v>
                </c:pt>
                <c:pt idx="14503" formatCode="General">
                  <c:v>1.08799999E-3</c:v>
                </c:pt>
                <c:pt idx="14504" formatCode="General">
                  <c:v>1.08807999E-3</c:v>
                </c:pt>
                <c:pt idx="14505" formatCode="General">
                  <c:v>1.0881599899999999E-3</c:v>
                </c:pt>
                <c:pt idx="14506" formatCode="General">
                  <c:v>1.0882399899999999E-3</c:v>
                </c:pt>
                <c:pt idx="14507" formatCode="General">
                  <c:v>1.0883199900000001E-3</c:v>
                </c:pt>
                <c:pt idx="14508" formatCode="General">
                  <c:v>1.08839999E-3</c:v>
                </c:pt>
                <c:pt idx="14509" formatCode="General">
                  <c:v>1.08847999E-3</c:v>
                </c:pt>
                <c:pt idx="14510" formatCode="General">
                  <c:v>1.08855999E-3</c:v>
                </c:pt>
                <c:pt idx="14511" formatCode="General">
                  <c:v>1.0886399899999999E-3</c:v>
                </c:pt>
                <c:pt idx="14512" formatCode="General">
                  <c:v>1.0887199900000001E-3</c:v>
                </c:pt>
                <c:pt idx="14513" formatCode="General">
                  <c:v>1.0887999900000001E-3</c:v>
                </c:pt>
                <c:pt idx="14514" formatCode="General">
                  <c:v>1.08887999E-3</c:v>
                </c:pt>
                <c:pt idx="14515" formatCode="General">
                  <c:v>1.08895999E-3</c:v>
                </c:pt>
                <c:pt idx="14516" formatCode="General">
                  <c:v>1.0890399899999999E-3</c:v>
                </c:pt>
                <c:pt idx="14517" formatCode="General">
                  <c:v>1.0891199900000001E-3</c:v>
                </c:pt>
                <c:pt idx="14518" formatCode="General">
                  <c:v>1.0891999900000001E-3</c:v>
                </c:pt>
                <c:pt idx="14519" formatCode="General">
                  <c:v>1.08927999E-3</c:v>
                </c:pt>
                <c:pt idx="14520" formatCode="General">
                  <c:v>1.08935999E-3</c:v>
                </c:pt>
                <c:pt idx="14521" formatCode="General">
                  <c:v>1.0894399899999999E-3</c:v>
                </c:pt>
                <c:pt idx="14522" formatCode="General">
                  <c:v>1.0895199899999999E-3</c:v>
                </c:pt>
                <c:pt idx="14523" formatCode="General">
                  <c:v>1.0895999900000001E-3</c:v>
                </c:pt>
                <c:pt idx="14524" formatCode="General">
                  <c:v>1.08967999E-3</c:v>
                </c:pt>
                <c:pt idx="14525" formatCode="General">
                  <c:v>1.08975999E-3</c:v>
                </c:pt>
                <c:pt idx="14526" formatCode="General">
                  <c:v>1.0898399899999999E-3</c:v>
                </c:pt>
                <c:pt idx="14527" formatCode="General">
                  <c:v>1.0899199899999999E-3</c:v>
                </c:pt>
                <c:pt idx="14528" formatCode="General">
                  <c:v>1.0899999900000001E-3</c:v>
                </c:pt>
                <c:pt idx="14529" formatCode="General">
                  <c:v>1.09007999E-3</c:v>
                </c:pt>
                <c:pt idx="14530" formatCode="General">
                  <c:v>1.09015999E-3</c:v>
                </c:pt>
                <c:pt idx="14531" formatCode="General">
                  <c:v>1.09023999E-3</c:v>
                </c:pt>
                <c:pt idx="14532" formatCode="General">
                  <c:v>1.0903199899999999E-3</c:v>
                </c:pt>
                <c:pt idx="14533" formatCode="General">
                  <c:v>1.0903999900000001E-3</c:v>
                </c:pt>
                <c:pt idx="14534" formatCode="General">
                  <c:v>1.09047999E-3</c:v>
                </c:pt>
                <c:pt idx="14535" formatCode="General">
                  <c:v>1.09055999E-3</c:v>
                </c:pt>
                <c:pt idx="14536" formatCode="General">
                  <c:v>1.09063999E-3</c:v>
                </c:pt>
                <c:pt idx="14537" formatCode="General">
                  <c:v>1.0907199899999999E-3</c:v>
                </c:pt>
                <c:pt idx="14538" formatCode="General">
                  <c:v>1.0907999900000001E-3</c:v>
                </c:pt>
                <c:pt idx="14539" formatCode="General">
                  <c:v>1.0908799900000001E-3</c:v>
                </c:pt>
                <c:pt idx="14540" formatCode="General">
                  <c:v>1.09095999E-3</c:v>
                </c:pt>
                <c:pt idx="14541" formatCode="General">
                  <c:v>1.09103999E-3</c:v>
                </c:pt>
                <c:pt idx="14542" formatCode="General">
                  <c:v>1.0911199899999999E-3</c:v>
                </c:pt>
                <c:pt idx="14543" formatCode="General">
                  <c:v>1.0911999899999999E-3</c:v>
                </c:pt>
                <c:pt idx="14544" formatCode="General">
                  <c:v>1.0912799900000001E-3</c:v>
                </c:pt>
                <c:pt idx="14545" formatCode="General">
                  <c:v>1.09135999E-3</c:v>
                </c:pt>
                <c:pt idx="14546" formatCode="General">
                  <c:v>1.09143999E-3</c:v>
                </c:pt>
                <c:pt idx="14547" formatCode="General">
                  <c:v>1.0915199899999999E-3</c:v>
                </c:pt>
                <c:pt idx="14548" formatCode="General">
                  <c:v>1.0915999899999999E-3</c:v>
                </c:pt>
                <c:pt idx="14549" formatCode="General">
                  <c:v>1.0916799900000001E-3</c:v>
                </c:pt>
                <c:pt idx="14550" formatCode="General">
                  <c:v>1.09175999E-3</c:v>
                </c:pt>
                <c:pt idx="14551" formatCode="General">
                  <c:v>1.09183999E-3</c:v>
                </c:pt>
                <c:pt idx="14552" formatCode="General">
                  <c:v>1.09191999E-3</c:v>
                </c:pt>
                <c:pt idx="14553" formatCode="General">
                  <c:v>1.0919999899999999E-3</c:v>
                </c:pt>
                <c:pt idx="14554" formatCode="General">
                  <c:v>1.0920799900000001E-3</c:v>
                </c:pt>
                <c:pt idx="14555" formatCode="General">
                  <c:v>1.09215999E-3</c:v>
                </c:pt>
                <c:pt idx="14556" formatCode="General">
                  <c:v>1.09223999E-3</c:v>
                </c:pt>
                <c:pt idx="14557" formatCode="General">
                  <c:v>1.09231999E-3</c:v>
                </c:pt>
                <c:pt idx="14558" formatCode="General">
                  <c:v>1.0923999899999999E-3</c:v>
                </c:pt>
                <c:pt idx="14559" formatCode="General">
                  <c:v>1.0924799900000001E-3</c:v>
                </c:pt>
                <c:pt idx="14560" formatCode="General">
                  <c:v>1.0925599900000001E-3</c:v>
                </c:pt>
                <c:pt idx="14561" formatCode="General">
                  <c:v>1.09263999E-3</c:v>
                </c:pt>
                <c:pt idx="14562" formatCode="General">
                  <c:v>1.09271999E-3</c:v>
                </c:pt>
                <c:pt idx="14563" formatCode="General">
                  <c:v>1.0927999899999999E-3</c:v>
                </c:pt>
                <c:pt idx="14564" formatCode="General">
                  <c:v>1.0928799900000001E-3</c:v>
                </c:pt>
                <c:pt idx="14565" formatCode="General">
                  <c:v>1.0929599900000001E-3</c:v>
                </c:pt>
                <c:pt idx="14566" formatCode="General">
                  <c:v>1.09303999E-3</c:v>
                </c:pt>
                <c:pt idx="14567" formatCode="General">
                  <c:v>1.09311999E-3</c:v>
                </c:pt>
                <c:pt idx="14568" formatCode="General">
                  <c:v>1.0931999899999999E-3</c:v>
                </c:pt>
                <c:pt idx="14569" formatCode="General">
                  <c:v>1.0932799899999999E-3</c:v>
                </c:pt>
                <c:pt idx="14570" formatCode="General">
                  <c:v>1.0933599900000001E-3</c:v>
                </c:pt>
                <c:pt idx="14571" formatCode="General">
                  <c:v>1.09343999E-3</c:v>
                </c:pt>
                <c:pt idx="14572" formatCode="General">
                  <c:v>1.09351999E-3</c:v>
                </c:pt>
                <c:pt idx="14573" formatCode="General">
                  <c:v>1.09359999E-3</c:v>
                </c:pt>
                <c:pt idx="14574" formatCode="General">
                  <c:v>1.0936799899999999E-3</c:v>
                </c:pt>
                <c:pt idx="14575" formatCode="General">
                  <c:v>1.0937599900000001E-3</c:v>
                </c:pt>
                <c:pt idx="14576" formatCode="General">
                  <c:v>1.09383999E-3</c:v>
                </c:pt>
                <c:pt idx="14577" formatCode="General">
                  <c:v>1.09391999E-3</c:v>
                </c:pt>
                <c:pt idx="14578" formatCode="General">
                  <c:v>1.09399999E-3</c:v>
                </c:pt>
                <c:pt idx="14579" formatCode="General">
                  <c:v>1.0940799899999999E-3</c:v>
                </c:pt>
                <c:pt idx="14580" formatCode="General">
                  <c:v>1.0941599900000001E-3</c:v>
                </c:pt>
                <c:pt idx="14581" formatCode="General">
                  <c:v>1.0942399900000001E-3</c:v>
                </c:pt>
                <c:pt idx="14582" formatCode="General">
                  <c:v>1.09431999E-3</c:v>
                </c:pt>
                <c:pt idx="14583" formatCode="General">
                  <c:v>1.09439999E-3</c:v>
                </c:pt>
                <c:pt idx="14584" formatCode="General">
                  <c:v>1.0944799899999999E-3</c:v>
                </c:pt>
                <c:pt idx="14585" formatCode="General">
                  <c:v>1.0945599900000001E-3</c:v>
                </c:pt>
                <c:pt idx="14586" formatCode="General">
                  <c:v>1.0946399900000001E-3</c:v>
                </c:pt>
                <c:pt idx="14587" formatCode="General">
                  <c:v>1.09471999E-3</c:v>
                </c:pt>
                <c:pt idx="14588" formatCode="General">
                  <c:v>1.09479999E-3</c:v>
                </c:pt>
                <c:pt idx="14589" formatCode="General">
                  <c:v>1.0948799899999999E-3</c:v>
                </c:pt>
                <c:pt idx="14590" formatCode="General">
                  <c:v>1.0949599899999999E-3</c:v>
                </c:pt>
                <c:pt idx="14591" formatCode="General">
                  <c:v>1.0950399900000001E-3</c:v>
                </c:pt>
                <c:pt idx="14592" formatCode="General">
                  <c:v>1.09511999E-3</c:v>
                </c:pt>
                <c:pt idx="14593" formatCode="General">
                  <c:v>1.09519999E-3</c:v>
                </c:pt>
                <c:pt idx="14594" formatCode="General">
                  <c:v>1.0952799899999999E-3</c:v>
                </c:pt>
                <c:pt idx="14595" formatCode="General">
                  <c:v>1.0953599899999999E-3</c:v>
                </c:pt>
                <c:pt idx="14596" formatCode="General">
                  <c:v>1.0954399900000001E-3</c:v>
                </c:pt>
                <c:pt idx="14597" formatCode="General">
                  <c:v>1.09551999E-3</c:v>
                </c:pt>
                <c:pt idx="14598" formatCode="General">
                  <c:v>1.09559999E-3</c:v>
                </c:pt>
                <c:pt idx="14599" formatCode="General">
                  <c:v>1.09567999E-3</c:v>
                </c:pt>
                <c:pt idx="14600" formatCode="General">
                  <c:v>1.0957599899999999E-3</c:v>
                </c:pt>
                <c:pt idx="14601" formatCode="General">
                  <c:v>1.0958399900000001E-3</c:v>
                </c:pt>
                <c:pt idx="14602" formatCode="General">
                  <c:v>1.0959199900000001E-3</c:v>
                </c:pt>
                <c:pt idx="14603" formatCode="General">
                  <c:v>1.09599999E-3</c:v>
                </c:pt>
                <c:pt idx="14604" formatCode="General">
                  <c:v>1.09607999E-3</c:v>
                </c:pt>
                <c:pt idx="14605" formatCode="General">
                  <c:v>1.0961599899999999E-3</c:v>
                </c:pt>
                <c:pt idx="14606" formatCode="General">
                  <c:v>1.0962399900000001E-3</c:v>
                </c:pt>
                <c:pt idx="14607" formatCode="General">
                  <c:v>1.0963199900000001E-3</c:v>
                </c:pt>
                <c:pt idx="14608" formatCode="General">
                  <c:v>1.09639999E-3</c:v>
                </c:pt>
                <c:pt idx="14609" formatCode="General">
                  <c:v>1.09647999E-3</c:v>
                </c:pt>
                <c:pt idx="14610" formatCode="General">
                  <c:v>1.0965599899999999E-3</c:v>
                </c:pt>
                <c:pt idx="14611" formatCode="General">
                  <c:v>1.0966399899999999E-3</c:v>
                </c:pt>
                <c:pt idx="14612" formatCode="General">
                  <c:v>1.0967199900000001E-3</c:v>
                </c:pt>
                <c:pt idx="14613" formatCode="General">
                  <c:v>1.09679999E-3</c:v>
                </c:pt>
                <c:pt idx="14614" formatCode="General">
                  <c:v>1.09687999E-3</c:v>
                </c:pt>
                <c:pt idx="14615" formatCode="General">
                  <c:v>1.0969599899999999E-3</c:v>
                </c:pt>
                <c:pt idx="14616" formatCode="General">
                  <c:v>1.0970399899999999E-3</c:v>
                </c:pt>
                <c:pt idx="14617" formatCode="General">
                  <c:v>1.0971199900000001E-3</c:v>
                </c:pt>
                <c:pt idx="14618" formatCode="General">
                  <c:v>1.09719999E-3</c:v>
                </c:pt>
                <c:pt idx="14619" formatCode="General">
                  <c:v>1.09727999E-3</c:v>
                </c:pt>
                <c:pt idx="14620" formatCode="General">
                  <c:v>1.09735999E-3</c:v>
                </c:pt>
                <c:pt idx="14621" formatCode="General">
                  <c:v>1.0974399899999999E-3</c:v>
                </c:pt>
                <c:pt idx="14622" formatCode="General">
                  <c:v>1.0975199900000001E-3</c:v>
                </c:pt>
                <c:pt idx="14623" formatCode="General">
                  <c:v>1.09759999E-3</c:v>
                </c:pt>
                <c:pt idx="14624" formatCode="General">
                  <c:v>1.09767999E-3</c:v>
                </c:pt>
                <c:pt idx="14625" formatCode="General">
                  <c:v>1.09775999E-3</c:v>
                </c:pt>
                <c:pt idx="14626" formatCode="General">
                  <c:v>1.0978399899999999E-3</c:v>
                </c:pt>
                <c:pt idx="14627" formatCode="General">
                  <c:v>1.0979199900000001E-3</c:v>
                </c:pt>
                <c:pt idx="14628" formatCode="General">
                  <c:v>1.0979999900000001E-3</c:v>
                </c:pt>
                <c:pt idx="14629" formatCode="General">
                  <c:v>1.09807999E-3</c:v>
                </c:pt>
                <c:pt idx="14630" formatCode="General">
                  <c:v>1.09815999E-3</c:v>
                </c:pt>
                <c:pt idx="14631" formatCode="General">
                  <c:v>1.0982399899999999E-3</c:v>
                </c:pt>
                <c:pt idx="14632" formatCode="General">
                  <c:v>1.0983199899999999E-3</c:v>
                </c:pt>
                <c:pt idx="14633" formatCode="General">
                  <c:v>1.0983999900000001E-3</c:v>
                </c:pt>
                <c:pt idx="14634" formatCode="General">
                  <c:v>1.09847999E-3</c:v>
                </c:pt>
                <c:pt idx="14635" formatCode="General">
                  <c:v>1.09855999E-3</c:v>
                </c:pt>
                <c:pt idx="14636" formatCode="General">
                  <c:v>1.0986399899999999E-3</c:v>
                </c:pt>
                <c:pt idx="14637" formatCode="General">
                  <c:v>1.0987199899999999E-3</c:v>
                </c:pt>
                <c:pt idx="14638" formatCode="General">
                  <c:v>1.0987999900000001E-3</c:v>
                </c:pt>
                <c:pt idx="14639" formatCode="General">
                  <c:v>1.09887999E-3</c:v>
                </c:pt>
                <c:pt idx="14640" formatCode="General">
                  <c:v>1.09895999E-3</c:v>
                </c:pt>
                <c:pt idx="14641" formatCode="General">
                  <c:v>1.09903999E-3</c:v>
                </c:pt>
                <c:pt idx="14642" formatCode="General">
                  <c:v>1.0991199899999999E-3</c:v>
                </c:pt>
                <c:pt idx="14643" formatCode="General">
                  <c:v>1.0991999900000001E-3</c:v>
                </c:pt>
                <c:pt idx="14644" formatCode="General">
                  <c:v>1.09927999E-3</c:v>
                </c:pt>
                <c:pt idx="14645" formatCode="General">
                  <c:v>1.09935999E-3</c:v>
                </c:pt>
                <c:pt idx="14646" formatCode="General">
                  <c:v>1.09943999E-3</c:v>
                </c:pt>
                <c:pt idx="14647" formatCode="General">
                  <c:v>1.0995199899999999E-3</c:v>
                </c:pt>
                <c:pt idx="14648" formatCode="General">
                  <c:v>1.0995999900000001E-3</c:v>
                </c:pt>
                <c:pt idx="14649" formatCode="General">
                  <c:v>1.0996799900000001E-3</c:v>
                </c:pt>
                <c:pt idx="14650" formatCode="General">
                  <c:v>1.09975999E-3</c:v>
                </c:pt>
                <c:pt idx="14651" formatCode="General">
                  <c:v>1.09983999E-3</c:v>
                </c:pt>
                <c:pt idx="14652" formatCode="General">
                  <c:v>1.0999199899999999E-3</c:v>
                </c:pt>
                <c:pt idx="14653" formatCode="General">
                  <c:v>1.0999999900000001E-3</c:v>
                </c:pt>
                <c:pt idx="14654" formatCode="General">
                  <c:v>1.1000799900000001E-3</c:v>
                </c:pt>
                <c:pt idx="14655" formatCode="General">
                  <c:v>1.10015999E-3</c:v>
                </c:pt>
                <c:pt idx="14656" formatCode="General">
                  <c:v>1.10023999E-3</c:v>
                </c:pt>
                <c:pt idx="14657" formatCode="General">
                  <c:v>1.1003199899999999E-3</c:v>
                </c:pt>
                <c:pt idx="14658" formatCode="General">
                  <c:v>1.1003999899999999E-3</c:v>
                </c:pt>
                <c:pt idx="14659" formatCode="General">
                  <c:v>1.1004799900000001E-3</c:v>
                </c:pt>
                <c:pt idx="14660" formatCode="General">
                  <c:v>1.10055999E-3</c:v>
                </c:pt>
                <c:pt idx="14661" formatCode="General">
                  <c:v>1.10063999E-3</c:v>
                </c:pt>
                <c:pt idx="14662" formatCode="General">
                  <c:v>1.10071999E-3</c:v>
                </c:pt>
                <c:pt idx="14663" formatCode="General">
                  <c:v>1.1007999899999999E-3</c:v>
                </c:pt>
                <c:pt idx="14664" formatCode="General">
                  <c:v>1.1008799900000001E-3</c:v>
                </c:pt>
                <c:pt idx="14665" formatCode="General">
                  <c:v>1.10095999E-3</c:v>
                </c:pt>
                <c:pt idx="14666" formatCode="General">
                  <c:v>1.10103999E-3</c:v>
                </c:pt>
                <c:pt idx="14667" formatCode="General">
                  <c:v>1.10111999E-3</c:v>
                </c:pt>
                <c:pt idx="14668" formatCode="General">
                  <c:v>1.1011999899999999E-3</c:v>
                </c:pt>
                <c:pt idx="14669" formatCode="General">
                  <c:v>1.1012799900000001E-3</c:v>
                </c:pt>
                <c:pt idx="14670" formatCode="General">
                  <c:v>1.1013599900000001E-3</c:v>
                </c:pt>
                <c:pt idx="14671" formatCode="General">
                  <c:v>1.10143999E-3</c:v>
                </c:pt>
                <c:pt idx="14672" formatCode="General">
                  <c:v>1.10151999E-3</c:v>
                </c:pt>
                <c:pt idx="14673" formatCode="General">
                  <c:v>1.1015999899999999E-3</c:v>
                </c:pt>
                <c:pt idx="14674" formatCode="General">
                  <c:v>1.1016799900000001E-3</c:v>
                </c:pt>
                <c:pt idx="14675" formatCode="General">
                  <c:v>1.1017599900000001E-3</c:v>
                </c:pt>
                <c:pt idx="14676" formatCode="General">
                  <c:v>1.10183999E-3</c:v>
                </c:pt>
                <c:pt idx="14677" formatCode="General">
                  <c:v>1.10191999E-3</c:v>
                </c:pt>
                <c:pt idx="14678" formatCode="General">
                  <c:v>1.1019999899999999E-3</c:v>
                </c:pt>
                <c:pt idx="14679" formatCode="General">
                  <c:v>1.1020799899999999E-3</c:v>
                </c:pt>
                <c:pt idx="14680" formatCode="General">
                  <c:v>1.1021599900000001E-3</c:v>
                </c:pt>
                <c:pt idx="14681" formatCode="General">
                  <c:v>1.10223999E-3</c:v>
                </c:pt>
                <c:pt idx="14682" formatCode="General">
                  <c:v>1.10231999E-3</c:v>
                </c:pt>
                <c:pt idx="14683" formatCode="General">
                  <c:v>1.1023999899999999E-3</c:v>
                </c:pt>
                <c:pt idx="14684" formatCode="General">
                  <c:v>1.1024799899999999E-3</c:v>
                </c:pt>
                <c:pt idx="14685" formatCode="General">
                  <c:v>1.1025599900000001E-3</c:v>
                </c:pt>
                <c:pt idx="14686" formatCode="General">
                  <c:v>1.10263999E-3</c:v>
                </c:pt>
                <c:pt idx="14687" formatCode="General">
                  <c:v>1.10271999E-3</c:v>
                </c:pt>
                <c:pt idx="14688" formatCode="General">
                  <c:v>1.10279999E-3</c:v>
                </c:pt>
                <c:pt idx="14689" formatCode="General">
                  <c:v>1.1028799899999999E-3</c:v>
                </c:pt>
                <c:pt idx="14690" formatCode="General">
                  <c:v>1.1029599900000001E-3</c:v>
                </c:pt>
                <c:pt idx="14691" formatCode="General">
                  <c:v>1.1030399900000001E-3</c:v>
                </c:pt>
                <c:pt idx="14692" formatCode="General">
                  <c:v>1.10311999E-3</c:v>
                </c:pt>
                <c:pt idx="14693" formatCode="General">
                  <c:v>1.10319999E-3</c:v>
                </c:pt>
                <c:pt idx="14694" formatCode="General">
                  <c:v>1.1032799899999999E-3</c:v>
                </c:pt>
                <c:pt idx="14695" formatCode="General">
                  <c:v>1.1033599900000001E-3</c:v>
                </c:pt>
                <c:pt idx="14696" formatCode="General">
                  <c:v>1.1034399900000001E-3</c:v>
                </c:pt>
                <c:pt idx="14697" formatCode="General">
                  <c:v>1.10351999E-3</c:v>
                </c:pt>
                <c:pt idx="14698" formatCode="General">
                  <c:v>1.10359999E-3</c:v>
                </c:pt>
                <c:pt idx="14699" formatCode="General">
                  <c:v>1.1036799899999999E-3</c:v>
                </c:pt>
                <c:pt idx="14700" formatCode="General">
                  <c:v>1.1037599899999999E-3</c:v>
                </c:pt>
                <c:pt idx="14701" formatCode="General">
                  <c:v>1.1038399900000001E-3</c:v>
                </c:pt>
                <c:pt idx="14702" formatCode="General">
                  <c:v>1.10391999E-3</c:v>
                </c:pt>
                <c:pt idx="14703" formatCode="General">
                  <c:v>1.10399999E-3</c:v>
                </c:pt>
                <c:pt idx="14704" formatCode="General">
                  <c:v>1.1040799899999999E-3</c:v>
                </c:pt>
                <c:pt idx="14705" formatCode="General">
                  <c:v>1.1041599899999999E-3</c:v>
                </c:pt>
                <c:pt idx="14706" formatCode="General">
                  <c:v>1.1042399900000001E-3</c:v>
                </c:pt>
                <c:pt idx="14707" formatCode="General">
                  <c:v>1.10431999E-3</c:v>
                </c:pt>
                <c:pt idx="14708" formatCode="General">
                  <c:v>1.10439999E-3</c:v>
                </c:pt>
                <c:pt idx="14709" formatCode="General">
                  <c:v>1.10447999E-3</c:v>
                </c:pt>
                <c:pt idx="14710" formatCode="General">
                  <c:v>1.1045599899999999E-3</c:v>
                </c:pt>
                <c:pt idx="14711" formatCode="General">
                  <c:v>1.1046399900000001E-3</c:v>
                </c:pt>
                <c:pt idx="14712" formatCode="General">
                  <c:v>1.10471999E-3</c:v>
                </c:pt>
                <c:pt idx="14713" formatCode="General">
                  <c:v>1.10479999E-3</c:v>
                </c:pt>
                <c:pt idx="14714" formatCode="General">
                  <c:v>1.10487999E-3</c:v>
                </c:pt>
                <c:pt idx="14715" formatCode="General">
                  <c:v>1.1049599899999999E-3</c:v>
                </c:pt>
                <c:pt idx="14716" formatCode="General">
                  <c:v>1.1050399900000001E-3</c:v>
                </c:pt>
                <c:pt idx="14717" formatCode="General">
                  <c:v>1.1051199900000001E-3</c:v>
                </c:pt>
                <c:pt idx="14718" formatCode="General">
                  <c:v>1.10519999E-3</c:v>
                </c:pt>
                <c:pt idx="14719" formatCode="General">
                  <c:v>1.10527999E-3</c:v>
                </c:pt>
                <c:pt idx="14720" formatCode="General">
                  <c:v>1.1053599899999999E-3</c:v>
                </c:pt>
                <c:pt idx="14721" formatCode="General">
                  <c:v>1.1054399900000001E-3</c:v>
                </c:pt>
                <c:pt idx="14722" formatCode="General">
                  <c:v>1.1055199900000001E-3</c:v>
                </c:pt>
                <c:pt idx="14723" formatCode="General">
                  <c:v>1.10559999E-3</c:v>
                </c:pt>
                <c:pt idx="14724" formatCode="General">
                  <c:v>1.10567999E-3</c:v>
                </c:pt>
                <c:pt idx="14725" formatCode="General">
                  <c:v>1.1057599899999999E-3</c:v>
                </c:pt>
                <c:pt idx="14726" formatCode="General">
                  <c:v>1.1058399899999999E-3</c:v>
                </c:pt>
                <c:pt idx="14727" formatCode="General">
                  <c:v>1.1059199900000001E-3</c:v>
                </c:pt>
                <c:pt idx="14728" formatCode="General">
                  <c:v>1.10599999E-3</c:v>
                </c:pt>
                <c:pt idx="14729" formatCode="General">
                  <c:v>1.10607999E-3</c:v>
                </c:pt>
                <c:pt idx="14730" formatCode="General">
                  <c:v>1.10615999E-3</c:v>
                </c:pt>
                <c:pt idx="14731" formatCode="General">
                  <c:v>1.1062399899999999E-3</c:v>
                </c:pt>
                <c:pt idx="14732" formatCode="General">
                  <c:v>1.1063199900000001E-3</c:v>
                </c:pt>
                <c:pt idx="14733" formatCode="General">
                  <c:v>1.10639999E-3</c:v>
                </c:pt>
                <c:pt idx="14734" formatCode="General">
                  <c:v>1.10647999E-3</c:v>
                </c:pt>
                <c:pt idx="14735" formatCode="General">
                  <c:v>1.10655999E-3</c:v>
                </c:pt>
                <c:pt idx="14736" formatCode="General">
                  <c:v>1.1066399899999999E-3</c:v>
                </c:pt>
                <c:pt idx="14737" formatCode="General">
                  <c:v>1.1067199900000001E-3</c:v>
                </c:pt>
                <c:pt idx="14738" formatCode="General">
                  <c:v>1.1067999900000001E-3</c:v>
                </c:pt>
                <c:pt idx="14739" formatCode="General">
                  <c:v>1.10687999E-3</c:v>
                </c:pt>
                <c:pt idx="14740" formatCode="General">
                  <c:v>1.10695999E-3</c:v>
                </c:pt>
                <c:pt idx="14741" formatCode="General">
                  <c:v>1.1070399899999999E-3</c:v>
                </c:pt>
                <c:pt idx="14742" formatCode="General">
                  <c:v>1.1071199900000001E-3</c:v>
                </c:pt>
                <c:pt idx="14743" formatCode="General">
                  <c:v>1.1071999900000001E-3</c:v>
                </c:pt>
                <c:pt idx="14744" formatCode="General">
                  <c:v>1.10727999E-3</c:v>
                </c:pt>
                <c:pt idx="14745" formatCode="General">
                  <c:v>1.10735999E-3</c:v>
                </c:pt>
                <c:pt idx="14746" formatCode="General">
                  <c:v>1.1074399899999999E-3</c:v>
                </c:pt>
                <c:pt idx="14747" formatCode="General">
                  <c:v>1.1075199899999999E-3</c:v>
                </c:pt>
                <c:pt idx="14748" formatCode="General">
                  <c:v>1.1075999900000001E-3</c:v>
                </c:pt>
                <c:pt idx="14749" formatCode="General">
                  <c:v>1.10767999E-3</c:v>
                </c:pt>
                <c:pt idx="14750" formatCode="General">
                  <c:v>1.10775999E-3</c:v>
                </c:pt>
                <c:pt idx="14751" formatCode="General">
                  <c:v>1.1078399899999999E-3</c:v>
                </c:pt>
                <c:pt idx="14752" formatCode="General">
                  <c:v>1.1079199899999999E-3</c:v>
                </c:pt>
                <c:pt idx="14753" formatCode="General">
                  <c:v>1.1079999900000001E-3</c:v>
                </c:pt>
                <c:pt idx="14754" formatCode="General">
                  <c:v>1.10807999E-3</c:v>
                </c:pt>
                <c:pt idx="14755" formatCode="General">
                  <c:v>1.10815999E-3</c:v>
                </c:pt>
                <c:pt idx="14756" formatCode="General">
                  <c:v>1.10823999E-3</c:v>
                </c:pt>
                <c:pt idx="14757" formatCode="General">
                  <c:v>1.1083199899999999E-3</c:v>
                </c:pt>
                <c:pt idx="14758" formatCode="General">
                  <c:v>1.1083999900000001E-3</c:v>
                </c:pt>
                <c:pt idx="14759" formatCode="General">
                  <c:v>1.1084799900000001E-3</c:v>
                </c:pt>
                <c:pt idx="14760" formatCode="General">
                  <c:v>1.10855999E-3</c:v>
                </c:pt>
                <c:pt idx="14761" formatCode="General">
                  <c:v>1.10863999E-3</c:v>
                </c:pt>
                <c:pt idx="14762" formatCode="General">
                  <c:v>1.1087199899999999E-3</c:v>
                </c:pt>
                <c:pt idx="14763" formatCode="General">
                  <c:v>1.1087999900000001E-3</c:v>
                </c:pt>
                <c:pt idx="14764" formatCode="General">
                  <c:v>1.1088799900000001E-3</c:v>
                </c:pt>
                <c:pt idx="14765" formatCode="General">
                  <c:v>1.10895999E-3</c:v>
                </c:pt>
                <c:pt idx="14766" formatCode="General">
                  <c:v>1.10903999E-3</c:v>
                </c:pt>
                <c:pt idx="14767" formatCode="General">
                  <c:v>1.1091199899999999E-3</c:v>
                </c:pt>
                <c:pt idx="14768" formatCode="General">
                  <c:v>1.1091999899999999E-3</c:v>
                </c:pt>
                <c:pt idx="14769" formatCode="General">
                  <c:v>1.1092799900000001E-3</c:v>
                </c:pt>
                <c:pt idx="14770" formatCode="General">
                  <c:v>1.10935999E-3</c:v>
                </c:pt>
                <c:pt idx="14771" formatCode="General">
                  <c:v>1.10943999E-3</c:v>
                </c:pt>
                <c:pt idx="14772" formatCode="General">
                  <c:v>1.1095199899999999E-3</c:v>
                </c:pt>
                <c:pt idx="14773" formatCode="General">
                  <c:v>1.1095999899999999E-3</c:v>
                </c:pt>
                <c:pt idx="14774" formatCode="General">
                  <c:v>1.1096799900000001E-3</c:v>
                </c:pt>
                <c:pt idx="14775" formatCode="General">
                  <c:v>1.10975999E-3</c:v>
                </c:pt>
                <c:pt idx="14776" formatCode="General">
                  <c:v>1.10983999E-3</c:v>
                </c:pt>
                <c:pt idx="14777" formatCode="General">
                  <c:v>1.10991999E-3</c:v>
                </c:pt>
                <c:pt idx="14778" formatCode="General">
                  <c:v>1.1099999899999999E-3</c:v>
                </c:pt>
                <c:pt idx="14779" formatCode="General">
                  <c:v>1.1100799900000001E-3</c:v>
                </c:pt>
                <c:pt idx="14780" formatCode="General">
                  <c:v>1.11015999E-3</c:v>
                </c:pt>
                <c:pt idx="14781" formatCode="General">
                  <c:v>1.11023999E-3</c:v>
                </c:pt>
                <c:pt idx="14782" formatCode="General">
                  <c:v>1.11031999E-3</c:v>
                </c:pt>
                <c:pt idx="14783" formatCode="General">
                  <c:v>1.1103999899999999E-3</c:v>
                </c:pt>
                <c:pt idx="14784" formatCode="General">
                  <c:v>1.1104799900000001E-3</c:v>
                </c:pt>
                <c:pt idx="14785" formatCode="General">
                  <c:v>1.1105599900000001E-3</c:v>
                </c:pt>
                <c:pt idx="14786" formatCode="General">
                  <c:v>1.11063999E-3</c:v>
                </c:pt>
                <c:pt idx="14787" formatCode="General">
                  <c:v>1.11071999E-3</c:v>
                </c:pt>
                <c:pt idx="14788" formatCode="General">
                  <c:v>1.1107999899999999E-3</c:v>
                </c:pt>
                <c:pt idx="14789" formatCode="General">
                  <c:v>1.1108799899999999E-3</c:v>
                </c:pt>
                <c:pt idx="14790" formatCode="General">
                  <c:v>1.1109599900000001E-3</c:v>
                </c:pt>
                <c:pt idx="14791" formatCode="General">
                  <c:v>1.11103999E-3</c:v>
                </c:pt>
                <c:pt idx="14792" formatCode="General">
                  <c:v>1.11111999E-3</c:v>
                </c:pt>
                <c:pt idx="14793" formatCode="General">
                  <c:v>1.1111999899999999E-3</c:v>
                </c:pt>
                <c:pt idx="14794" formatCode="General">
                  <c:v>1.1112799899999999E-3</c:v>
                </c:pt>
                <c:pt idx="14795" formatCode="General">
                  <c:v>1.1113599900000001E-3</c:v>
                </c:pt>
                <c:pt idx="14796" formatCode="General">
                  <c:v>1.11143999E-3</c:v>
                </c:pt>
                <c:pt idx="14797" formatCode="General">
                  <c:v>1.11151999E-3</c:v>
                </c:pt>
                <c:pt idx="14798" formatCode="General">
                  <c:v>1.11159999E-3</c:v>
                </c:pt>
                <c:pt idx="14799" formatCode="General">
                  <c:v>1.1116799899999999E-3</c:v>
                </c:pt>
                <c:pt idx="14800" formatCode="General">
                  <c:v>1.1117599900000001E-3</c:v>
                </c:pt>
                <c:pt idx="14801" formatCode="General">
                  <c:v>1.11183999E-3</c:v>
                </c:pt>
                <c:pt idx="14802" formatCode="General">
                  <c:v>1.11191999E-3</c:v>
                </c:pt>
                <c:pt idx="14803" formatCode="General">
                  <c:v>1.11199999E-3</c:v>
                </c:pt>
                <c:pt idx="14804" formatCode="General">
                  <c:v>1.1120799899999999E-3</c:v>
                </c:pt>
                <c:pt idx="14805" formatCode="General">
                  <c:v>1.1121599900000001E-3</c:v>
                </c:pt>
                <c:pt idx="14806" formatCode="General">
                  <c:v>1.1122399900000001E-3</c:v>
                </c:pt>
                <c:pt idx="14807" formatCode="General">
                  <c:v>1.11231999E-3</c:v>
                </c:pt>
                <c:pt idx="14808" formatCode="General">
                  <c:v>1.11239999E-3</c:v>
                </c:pt>
                <c:pt idx="14809" formatCode="General">
                  <c:v>1.1124799899999999E-3</c:v>
                </c:pt>
                <c:pt idx="14810" formatCode="General">
                  <c:v>1.1125599900000001E-3</c:v>
                </c:pt>
                <c:pt idx="14811" formatCode="General">
                  <c:v>1.1126399900000001E-3</c:v>
                </c:pt>
                <c:pt idx="14812" formatCode="General">
                  <c:v>1.11271999E-3</c:v>
                </c:pt>
                <c:pt idx="14813" formatCode="General">
                  <c:v>1.11279999E-3</c:v>
                </c:pt>
                <c:pt idx="14814" formatCode="General">
                  <c:v>1.1128799899999999E-3</c:v>
                </c:pt>
                <c:pt idx="14815" formatCode="General">
                  <c:v>1.1129599899999999E-3</c:v>
                </c:pt>
                <c:pt idx="14816" formatCode="General">
                  <c:v>1.1130399900000001E-3</c:v>
                </c:pt>
                <c:pt idx="14817" formatCode="General">
                  <c:v>1.11311999E-3</c:v>
                </c:pt>
                <c:pt idx="14818" formatCode="General">
                  <c:v>1.11319999E-3</c:v>
                </c:pt>
                <c:pt idx="14819" formatCode="General">
                  <c:v>1.11327999E-3</c:v>
                </c:pt>
                <c:pt idx="14820" formatCode="General">
                  <c:v>1.1133599899999999E-3</c:v>
                </c:pt>
                <c:pt idx="14821" formatCode="General">
                  <c:v>1.1134399900000001E-3</c:v>
                </c:pt>
                <c:pt idx="14822" formatCode="General">
                  <c:v>1.11351999E-3</c:v>
                </c:pt>
                <c:pt idx="14823" formatCode="General">
                  <c:v>1.11359999E-3</c:v>
                </c:pt>
                <c:pt idx="14824" formatCode="General">
                  <c:v>1.11367999E-3</c:v>
                </c:pt>
                <c:pt idx="14825" formatCode="General">
                  <c:v>1.1137599899999999E-3</c:v>
                </c:pt>
                <c:pt idx="14826" formatCode="General">
                  <c:v>1.1138399900000001E-3</c:v>
                </c:pt>
                <c:pt idx="14827" formatCode="General">
                  <c:v>1.1139199900000001E-3</c:v>
                </c:pt>
                <c:pt idx="14828" formatCode="General">
                  <c:v>1.11399999E-3</c:v>
                </c:pt>
                <c:pt idx="14829" formatCode="General">
                  <c:v>1.11407999E-3</c:v>
                </c:pt>
                <c:pt idx="14830" formatCode="General">
                  <c:v>1.1141599899999999E-3</c:v>
                </c:pt>
                <c:pt idx="14831" formatCode="General">
                  <c:v>1.1142399900000001E-3</c:v>
                </c:pt>
                <c:pt idx="14832" formatCode="General">
                  <c:v>1.1143199900000001E-3</c:v>
                </c:pt>
                <c:pt idx="14833" formatCode="General">
                  <c:v>1.11439999E-3</c:v>
                </c:pt>
                <c:pt idx="14834" formatCode="General">
                  <c:v>1.11447999E-3</c:v>
                </c:pt>
                <c:pt idx="14835" formatCode="General">
                  <c:v>1.1145599899999999E-3</c:v>
                </c:pt>
                <c:pt idx="14836" formatCode="General">
                  <c:v>1.1146399899999999E-3</c:v>
                </c:pt>
                <c:pt idx="14837" formatCode="General">
                  <c:v>1.1147199900000001E-3</c:v>
                </c:pt>
                <c:pt idx="14838" formatCode="General">
                  <c:v>1.11479999E-3</c:v>
                </c:pt>
                <c:pt idx="14839" formatCode="General">
                  <c:v>1.11487999E-3</c:v>
                </c:pt>
                <c:pt idx="14840" formatCode="General">
                  <c:v>1.1149599899999999E-3</c:v>
                </c:pt>
                <c:pt idx="14841" formatCode="General">
                  <c:v>1.1150399899999999E-3</c:v>
                </c:pt>
                <c:pt idx="14842" formatCode="General">
                  <c:v>1.1151199900000001E-3</c:v>
                </c:pt>
                <c:pt idx="14843" formatCode="General">
                  <c:v>1.11519999E-3</c:v>
                </c:pt>
                <c:pt idx="14844" formatCode="General">
                  <c:v>1.11527999E-3</c:v>
                </c:pt>
                <c:pt idx="14845" formatCode="General">
                  <c:v>1.11535999E-3</c:v>
                </c:pt>
                <c:pt idx="14846" formatCode="General">
                  <c:v>1.1154399899999999E-3</c:v>
                </c:pt>
                <c:pt idx="14847" formatCode="General">
                  <c:v>1.1155199900000001E-3</c:v>
                </c:pt>
                <c:pt idx="14848" formatCode="General">
                  <c:v>1.1155999900000001E-3</c:v>
                </c:pt>
                <c:pt idx="14849" formatCode="General">
                  <c:v>1.11567999E-3</c:v>
                </c:pt>
                <c:pt idx="14850" formatCode="General">
                  <c:v>1.11575999E-3</c:v>
                </c:pt>
                <c:pt idx="14851" formatCode="General">
                  <c:v>1.1158399899999999E-3</c:v>
                </c:pt>
                <c:pt idx="14852" formatCode="General">
                  <c:v>1.1159199900000001E-3</c:v>
                </c:pt>
                <c:pt idx="14853" formatCode="General">
                  <c:v>1.1159999900000001E-3</c:v>
                </c:pt>
                <c:pt idx="14854" formatCode="General">
                  <c:v>1.11607999E-3</c:v>
                </c:pt>
                <c:pt idx="14855" formatCode="General">
                  <c:v>1.11615999E-3</c:v>
                </c:pt>
                <c:pt idx="14856" formatCode="General">
                  <c:v>1.1162399899999999E-3</c:v>
                </c:pt>
                <c:pt idx="14857" formatCode="General">
                  <c:v>1.1163199899999999E-3</c:v>
                </c:pt>
                <c:pt idx="14858" formatCode="General">
                  <c:v>1.1163999900000001E-3</c:v>
                </c:pt>
                <c:pt idx="14859" formatCode="General">
                  <c:v>1.11647999E-3</c:v>
                </c:pt>
                <c:pt idx="14860" formatCode="General">
                  <c:v>1.11655999E-3</c:v>
                </c:pt>
                <c:pt idx="14861" formatCode="General">
                  <c:v>1.1166399899999999E-3</c:v>
                </c:pt>
                <c:pt idx="14862" formatCode="General">
                  <c:v>1.1167199899999999E-3</c:v>
                </c:pt>
                <c:pt idx="14863" formatCode="General">
                  <c:v>1.1167999900000001E-3</c:v>
                </c:pt>
                <c:pt idx="14864" formatCode="General">
                  <c:v>1.11687999E-3</c:v>
                </c:pt>
                <c:pt idx="14865" formatCode="General">
                  <c:v>1.11695999E-3</c:v>
                </c:pt>
                <c:pt idx="14866" formatCode="General">
                  <c:v>1.11703999E-3</c:v>
                </c:pt>
                <c:pt idx="14867" formatCode="General">
                  <c:v>1.1171199899999999E-3</c:v>
                </c:pt>
                <c:pt idx="14868" formatCode="General">
                  <c:v>1.1171999900000001E-3</c:v>
                </c:pt>
                <c:pt idx="14869" formatCode="General">
                  <c:v>1.11727999E-3</c:v>
                </c:pt>
                <c:pt idx="14870" formatCode="General">
                  <c:v>1.11735999E-3</c:v>
                </c:pt>
                <c:pt idx="14871" formatCode="General">
                  <c:v>1.11743999E-3</c:v>
                </c:pt>
                <c:pt idx="14872" formatCode="General">
                  <c:v>1.1175199899999999E-3</c:v>
                </c:pt>
                <c:pt idx="14873" formatCode="General">
                  <c:v>1.1175999900000001E-3</c:v>
                </c:pt>
                <c:pt idx="14874" formatCode="General">
                  <c:v>1.1176799900000001E-3</c:v>
                </c:pt>
                <c:pt idx="14875" formatCode="General">
                  <c:v>1.11775999E-3</c:v>
                </c:pt>
                <c:pt idx="14876" formatCode="General">
                  <c:v>1.11783999E-3</c:v>
                </c:pt>
                <c:pt idx="14877" formatCode="General">
                  <c:v>1.1179199899999999E-3</c:v>
                </c:pt>
                <c:pt idx="14878" formatCode="General">
                  <c:v>1.1179999899999999E-3</c:v>
                </c:pt>
                <c:pt idx="14879" formatCode="General">
                  <c:v>1.1180799900000001E-3</c:v>
                </c:pt>
                <c:pt idx="14880" formatCode="General">
                  <c:v>1.11815999E-3</c:v>
                </c:pt>
                <c:pt idx="14881" formatCode="General">
                  <c:v>1.11823999E-3</c:v>
                </c:pt>
                <c:pt idx="14882" formatCode="General">
                  <c:v>1.1183199899999999E-3</c:v>
                </c:pt>
                <c:pt idx="14883" formatCode="General">
                  <c:v>1.1183999899999999E-3</c:v>
                </c:pt>
                <c:pt idx="14884" formatCode="General">
                  <c:v>1.1184799900000001E-3</c:v>
                </c:pt>
                <c:pt idx="14885" formatCode="General">
                  <c:v>1.11855999E-3</c:v>
                </c:pt>
                <c:pt idx="14886" formatCode="General">
                  <c:v>1.11863999E-3</c:v>
                </c:pt>
                <c:pt idx="14887" formatCode="General">
                  <c:v>1.11871999E-3</c:v>
                </c:pt>
                <c:pt idx="14888" formatCode="General">
                  <c:v>1.1187999899999999E-3</c:v>
                </c:pt>
                <c:pt idx="14889" formatCode="General">
                  <c:v>1.1188799900000001E-3</c:v>
                </c:pt>
                <c:pt idx="14890" formatCode="General">
                  <c:v>1.11895999E-3</c:v>
                </c:pt>
                <c:pt idx="14891" formatCode="General">
                  <c:v>1.11903999E-3</c:v>
                </c:pt>
                <c:pt idx="14892" formatCode="General">
                  <c:v>1.11911999E-3</c:v>
                </c:pt>
                <c:pt idx="14893" formatCode="General">
                  <c:v>1.1191999899999999E-3</c:v>
                </c:pt>
                <c:pt idx="14894" formatCode="General">
                  <c:v>1.1192799900000001E-3</c:v>
                </c:pt>
                <c:pt idx="14895" formatCode="General">
                  <c:v>1.1193599900000001E-3</c:v>
                </c:pt>
                <c:pt idx="14896" formatCode="General">
                  <c:v>1.11943999E-3</c:v>
                </c:pt>
                <c:pt idx="14897" formatCode="General">
                  <c:v>1.11951999E-3</c:v>
                </c:pt>
                <c:pt idx="14898" formatCode="General">
                  <c:v>1.1195999899999999E-3</c:v>
                </c:pt>
                <c:pt idx="14899" formatCode="General">
                  <c:v>1.1196799900000001E-3</c:v>
                </c:pt>
                <c:pt idx="14900" formatCode="General">
                  <c:v>1.1197599900000001E-3</c:v>
                </c:pt>
                <c:pt idx="14901" formatCode="General">
                  <c:v>1.11983999E-3</c:v>
                </c:pt>
                <c:pt idx="14902" formatCode="General">
                  <c:v>1.11991999E-3</c:v>
                </c:pt>
                <c:pt idx="14903" formatCode="General">
                  <c:v>1.1199999899999999E-3</c:v>
                </c:pt>
                <c:pt idx="14904" formatCode="General">
                  <c:v>1.1200799899999999E-3</c:v>
                </c:pt>
                <c:pt idx="14905" formatCode="General">
                  <c:v>1.1201599900000001E-3</c:v>
                </c:pt>
                <c:pt idx="14906" formatCode="General">
                  <c:v>1.12023999E-3</c:v>
                </c:pt>
                <c:pt idx="14907" formatCode="General">
                  <c:v>1.12031999E-3</c:v>
                </c:pt>
                <c:pt idx="14908" formatCode="General">
                  <c:v>1.12039999E-3</c:v>
                </c:pt>
                <c:pt idx="14909" formatCode="General">
                  <c:v>1.1204799899999999E-3</c:v>
                </c:pt>
                <c:pt idx="14910" formatCode="General">
                  <c:v>1.1205599900000001E-3</c:v>
                </c:pt>
                <c:pt idx="14911" formatCode="General">
                  <c:v>1.12063999E-3</c:v>
                </c:pt>
                <c:pt idx="14912" formatCode="General">
                  <c:v>1.12071999E-3</c:v>
                </c:pt>
                <c:pt idx="14913" formatCode="General">
                  <c:v>1.12079999E-3</c:v>
                </c:pt>
                <c:pt idx="14914" formatCode="General">
                  <c:v>1.1208799899999999E-3</c:v>
                </c:pt>
                <c:pt idx="14915" formatCode="General">
                  <c:v>1.1209599900000001E-3</c:v>
                </c:pt>
                <c:pt idx="14916" formatCode="General">
                  <c:v>1.1210399900000001E-3</c:v>
                </c:pt>
                <c:pt idx="14917" formatCode="General">
                  <c:v>1.12111999E-3</c:v>
                </c:pt>
                <c:pt idx="14918" formatCode="General">
                  <c:v>1.12119999E-3</c:v>
                </c:pt>
                <c:pt idx="14919" formatCode="General">
                  <c:v>1.1212799899999999E-3</c:v>
                </c:pt>
                <c:pt idx="14920" formatCode="General">
                  <c:v>1.1213599900000001E-3</c:v>
                </c:pt>
                <c:pt idx="14921" formatCode="General">
                  <c:v>1.1214399900000001E-3</c:v>
                </c:pt>
                <c:pt idx="14922" formatCode="General">
                  <c:v>1.12151999E-3</c:v>
                </c:pt>
                <c:pt idx="14923" formatCode="General">
                  <c:v>1.12159999E-3</c:v>
                </c:pt>
                <c:pt idx="14924" formatCode="General">
                  <c:v>1.1216799899999999E-3</c:v>
                </c:pt>
                <c:pt idx="14925" formatCode="General">
                  <c:v>1.1217599899999999E-3</c:v>
                </c:pt>
                <c:pt idx="14926" formatCode="General">
                  <c:v>1.1218399900000001E-3</c:v>
                </c:pt>
                <c:pt idx="14927" formatCode="General">
                  <c:v>1.12191999E-3</c:v>
                </c:pt>
                <c:pt idx="14928" formatCode="General">
                  <c:v>1.12199999E-3</c:v>
                </c:pt>
                <c:pt idx="14929" formatCode="General">
                  <c:v>1.1220799899999999E-3</c:v>
                </c:pt>
                <c:pt idx="14930" formatCode="General">
                  <c:v>1.1221599899999999E-3</c:v>
                </c:pt>
                <c:pt idx="14931" formatCode="General">
                  <c:v>1.1222399900000001E-3</c:v>
                </c:pt>
                <c:pt idx="14932" formatCode="General">
                  <c:v>1.12231999E-3</c:v>
                </c:pt>
                <c:pt idx="14933" formatCode="General">
                  <c:v>1.12239999E-3</c:v>
                </c:pt>
                <c:pt idx="14934" formatCode="General">
                  <c:v>1.12247999E-3</c:v>
                </c:pt>
                <c:pt idx="14935" formatCode="General">
                  <c:v>1.1225599899999999E-3</c:v>
                </c:pt>
                <c:pt idx="14936" formatCode="General">
                  <c:v>1.1226399900000001E-3</c:v>
                </c:pt>
                <c:pt idx="14937" formatCode="General">
                  <c:v>1.1227199900000001E-3</c:v>
                </c:pt>
                <c:pt idx="14938" formatCode="General">
                  <c:v>1.12279999E-3</c:v>
                </c:pt>
                <c:pt idx="14939" formatCode="General">
                  <c:v>1.12287999E-3</c:v>
                </c:pt>
                <c:pt idx="14940" formatCode="General">
                  <c:v>1.1229599899999999E-3</c:v>
                </c:pt>
                <c:pt idx="14941" formatCode="General">
                  <c:v>1.1230399900000001E-3</c:v>
                </c:pt>
                <c:pt idx="14942" formatCode="General">
                  <c:v>1.1231199900000001E-3</c:v>
                </c:pt>
                <c:pt idx="14943" formatCode="General">
                  <c:v>1.12319999E-3</c:v>
                </c:pt>
                <c:pt idx="14944" formatCode="General">
                  <c:v>1.12327999E-3</c:v>
                </c:pt>
                <c:pt idx="14945" formatCode="General">
                  <c:v>1.1233599899999999E-3</c:v>
                </c:pt>
                <c:pt idx="14946" formatCode="General">
                  <c:v>1.1234399899999999E-3</c:v>
                </c:pt>
                <c:pt idx="14947" formatCode="General">
                  <c:v>1.1235199900000001E-3</c:v>
                </c:pt>
                <c:pt idx="14948" formatCode="General">
                  <c:v>1.12359999E-3</c:v>
                </c:pt>
                <c:pt idx="14949" formatCode="General">
                  <c:v>1.12367999E-3</c:v>
                </c:pt>
                <c:pt idx="14950" formatCode="General">
                  <c:v>1.1237599899999999E-3</c:v>
                </c:pt>
                <c:pt idx="14951" formatCode="General">
                  <c:v>1.1238399899999999E-3</c:v>
                </c:pt>
                <c:pt idx="14952" formatCode="General">
                  <c:v>1.1239199900000001E-3</c:v>
                </c:pt>
                <c:pt idx="14953" formatCode="General">
                  <c:v>1.12399999E-3</c:v>
                </c:pt>
                <c:pt idx="14954" formatCode="General">
                  <c:v>1.12407999E-3</c:v>
                </c:pt>
                <c:pt idx="14955" formatCode="General">
                  <c:v>1.12415999E-3</c:v>
                </c:pt>
                <c:pt idx="14956" formatCode="General">
                  <c:v>1.1242399899999999E-3</c:v>
                </c:pt>
                <c:pt idx="14957" formatCode="General">
                  <c:v>1.1243199900000001E-3</c:v>
                </c:pt>
                <c:pt idx="14958" formatCode="General">
                  <c:v>1.12439999E-3</c:v>
                </c:pt>
                <c:pt idx="14959" formatCode="General">
                  <c:v>1.12447999E-3</c:v>
                </c:pt>
                <c:pt idx="14960" formatCode="General">
                  <c:v>1.12455999E-3</c:v>
                </c:pt>
                <c:pt idx="14961" formatCode="General">
                  <c:v>1.1246399899999999E-3</c:v>
                </c:pt>
                <c:pt idx="14962" formatCode="General">
                  <c:v>1.1247199900000001E-3</c:v>
                </c:pt>
                <c:pt idx="14963" formatCode="General">
                  <c:v>1.1247999900000001E-3</c:v>
                </c:pt>
                <c:pt idx="14964" formatCode="General">
                  <c:v>1.12487999E-3</c:v>
                </c:pt>
                <c:pt idx="14965" formatCode="General">
                  <c:v>1.12495999E-3</c:v>
                </c:pt>
                <c:pt idx="14966" formatCode="General">
                  <c:v>1.1250399899999999E-3</c:v>
                </c:pt>
                <c:pt idx="14967" formatCode="General">
                  <c:v>1.1251199899999999E-3</c:v>
                </c:pt>
                <c:pt idx="14968" formatCode="General">
                  <c:v>1.1251999900000001E-3</c:v>
                </c:pt>
                <c:pt idx="14969" formatCode="General">
                  <c:v>1.12527999E-3</c:v>
                </c:pt>
                <c:pt idx="14970" formatCode="General">
                  <c:v>1.12535999E-3</c:v>
                </c:pt>
                <c:pt idx="14971" formatCode="General">
                  <c:v>1.1254399899999999E-3</c:v>
                </c:pt>
                <c:pt idx="14972" formatCode="General">
                  <c:v>1.1255199899999999E-3</c:v>
                </c:pt>
                <c:pt idx="14973" formatCode="General">
                  <c:v>1.1255999900000001E-3</c:v>
                </c:pt>
                <c:pt idx="14974" formatCode="General">
                  <c:v>1.12567999E-3</c:v>
                </c:pt>
                <c:pt idx="14975" formatCode="General">
                  <c:v>1.12575999E-3</c:v>
                </c:pt>
                <c:pt idx="14976" formatCode="General">
                  <c:v>1.12583999E-3</c:v>
                </c:pt>
                <c:pt idx="14977" formatCode="General">
                  <c:v>1.1259199899999999E-3</c:v>
                </c:pt>
                <c:pt idx="14978" formatCode="General">
                  <c:v>1.1259999900000001E-3</c:v>
                </c:pt>
                <c:pt idx="14979" formatCode="General">
                  <c:v>1.12607999E-3</c:v>
                </c:pt>
                <c:pt idx="14980" formatCode="General">
                  <c:v>1.12615999E-3</c:v>
                </c:pt>
                <c:pt idx="14981" formatCode="General">
                  <c:v>1.12623999E-3</c:v>
                </c:pt>
                <c:pt idx="14982" formatCode="General">
                  <c:v>1.1263199899999999E-3</c:v>
                </c:pt>
                <c:pt idx="14983" formatCode="General">
                  <c:v>1.1263999900000001E-3</c:v>
                </c:pt>
                <c:pt idx="14984" formatCode="General">
                  <c:v>1.1264799900000001E-3</c:v>
                </c:pt>
                <c:pt idx="14985" formatCode="General">
                  <c:v>1.12655999E-3</c:v>
                </c:pt>
                <c:pt idx="14986" formatCode="General">
                  <c:v>1.12663999E-3</c:v>
                </c:pt>
                <c:pt idx="14987" formatCode="General">
                  <c:v>1.1267199899999999E-3</c:v>
                </c:pt>
                <c:pt idx="14988" formatCode="General">
                  <c:v>1.1267999900000001E-3</c:v>
                </c:pt>
                <c:pt idx="14989" formatCode="General">
                  <c:v>1.1268799900000001E-3</c:v>
                </c:pt>
                <c:pt idx="14990" formatCode="General">
                  <c:v>1.12695999E-3</c:v>
                </c:pt>
                <c:pt idx="14991" formatCode="General">
                  <c:v>1.12703999E-3</c:v>
                </c:pt>
                <c:pt idx="14992" formatCode="General">
                  <c:v>1.1271199899999999E-3</c:v>
                </c:pt>
                <c:pt idx="14993" formatCode="General">
                  <c:v>1.1271999899999999E-3</c:v>
                </c:pt>
                <c:pt idx="14994" formatCode="General">
                  <c:v>1.1272799900000001E-3</c:v>
                </c:pt>
                <c:pt idx="14995" formatCode="General">
                  <c:v>1.12735999E-3</c:v>
                </c:pt>
                <c:pt idx="14996" formatCode="General">
                  <c:v>1.12743999E-3</c:v>
                </c:pt>
                <c:pt idx="14997" formatCode="General">
                  <c:v>1.12751999E-3</c:v>
                </c:pt>
                <c:pt idx="14998" formatCode="General">
                  <c:v>1.1275999899999999E-3</c:v>
                </c:pt>
                <c:pt idx="14999" formatCode="General">
                  <c:v>1.1276799900000001E-3</c:v>
                </c:pt>
                <c:pt idx="15000" formatCode="General">
                  <c:v>1.12775999E-3</c:v>
                </c:pt>
                <c:pt idx="15001" formatCode="General">
                  <c:v>1.12783999E-3</c:v>
                </c:pt>
                <c:pt idx="15002" formatCode="General">
                  <c:v>1.12791999E-3</c:v>
                </c:pt>
                <c:pt idx="15003" formatCode="General">
                  <c:v>1.1279999899999999E-3</c:v>
                </c:pt>
                <c:pt idx="15004" formatCode="General">
                  <c:v>1.1280799900000001E-3</c:v>
                </c:pt>
                <c:pt idx="15005" formatCode="General">
                  <c:v>1.1281599900000001E-3</c:v>
                </c:pt>
                <c:pt idx="15006" formatCode="General">
                  <c:v>1.12823999E-3</c:v>
                </c:pt>
                <c:pt idx="15007" formatCode="General">
                  <c:v>1.12831999E-3</c:v>
                </c:pt>
                <c:pt idx="15008" formatCode="General">
                  <c:v>1.1283999899999999E-3</c:v>
                </c:pt>
                <c:pt idx="15009" formatCode="General">
                  <c:v>1.1284799900000001E-3</c:v>
                </c:pt>
                <c:pt idx="15010" formatCode="General">
                  <c:v>1.1285599900000001E-3</c:v>
                </c:pt>
                <c:pt idx="15011" formatCode="General">
                  <c:v>1.12863999E-3</c:v>
                </c:pt>
                <c:pt idx="15012" formatCode="General">
                  <c:v>1.12871999E-3</c:v>
                </c:pt>
                <c:pt idx="15013" formatCode="General">
                  <c:v>1.1287999899999999E-3</c:v>
                </c:pt>
                <c:pt idx="15014" formatCode="General">
                  <c:v>1.1288799899999999E-3</c:v>
                </c:pt>
                <c:pt idx="15015" formatCode="General">
                  <c:v>1.1289599900000001E-3</c:v>
                </c:pt>
                <c:pt idx="15016" formatCode="General">
                  <c:v>1.12903999E-3</c:v>
                </c:pt>
                <c:pt idx="15017" formatCode="General">
                  <c:v>1.12911999E-3</c:v>
                </c:pt>
                <c:pt idx="15018" formatCode="General">
                  <c:v>1.1291999899999999E-3</c:v>
                </c:pt>
                <c:pt idx="15019" formatCode="General">
                  <c:v>1.1292799899999999E-3</c:v>
                </c:pt>
                <c:pt idx="15020" formatCode="General">
                  <c:v>1.1293599900000001E-3</c:v>
                </c:pt>
                <c:pt idx="15021" formatCode="General">
                  <c:v>1.12943999E-3</c:v>
                </c:pt>
                <c:pt idx="15022" formatCode="General">
                  <c:v>1.12951999E-3</c:v>
                </c:pt>
                <c:pt idx="15023" formatCode="General">
                  <c:v>1.12959999E-3</c:v>
                </c:pt>
                <c:pt idx="15024" formatCode="General">
                  <c:v>1.1296799899999999E-3</c:v>
                </c:pt>
                <c:pt idx="15025" formatCode="General">
                  <c:v>1.1297599900000001E-3</c:v>
                </c:pt>
                <c:pt idx="15026" formatCode="General">
                  <c:v>1.1298399900000001E-3</c:v>
                </c:pt>
                <c:pt idx="15027" formatCode="General">
                  <c:v>1.12991999E-3</c:v>
                </c:pt>
                <c:pt idx="15028" formatCode="General">
                  <c:v>1.12999999E-3</c:v>
                </c:pt>
                <c:pt idx="15029" formatCode="General">
                  <c:v>1.1300799899999999E-3</c:v>
                </c:pt>
                <c:pt idx="15030" formatCode="General">
                  <c:v>1.1301599900000001E-3</c:v>
                </c:pt>
                <c:pt idx="15031" formatCode="General">
                  <c:v>1.1302399900000001E-3</c:v>
                </c:pt>
                <c:pt idx="15032" formatCode="General">
                  <c:v>1.13031999E-3</c:v>
                </c:pt>
                <c:pt idx="15033" formatCode="General">
                  <c:v>1.13039999E-3</c:v>
                </c:pt>
                <c:pt idx="15034" formatCode="General">
                  <c:v>1.1304799899999999E-3</c:v>
                </c:pt>
                <c:pt idx="15035" formatCode="General">
                  <c:v>1.1305599899999999E-3</c:v>
                </c:pt>
                <c:pt idx="15036" formatCode="General">
                  <c:v>1.1306399900000001E-3</c:v>
                </c:pt>
                <c:pt idx="15037" formatCode="General">
                  <c:v>1.13071999E-3</c:v>
                </c:pt>
                <c:pt idx="15038" formatCode="General">
                  <c:v>1.13079999E-3</c:v>
                </c:pt>
                <c:pt idx="15039" formatCode="General">
                  <c:v>1.1308799899999999E-3</c:v>
                </c:pt>
                <c:pt idx="15040" formatCode="General">
                  <c:v>1.1309599899999999E-3</c:v>
                </c:pt>
                <c:pt idx="15041" formatCode="General">
                  <c:v>1.1310399900000001E-3</c:v>
                </c:pt>
                <c:pt idx="15042" formatCode="General">
                  <c:v>1.13111999E-3</c:v>
                </c:pt>
                <c:pt idx="15043" formatCode="General">
                  <c:v>1.13119999E-3</c:v>
                </c:pt>
                <c:pt idx="15044" formatCode="General">
                  <c:v>1.13127999E-3</c:v>
                </c:pt>
                <c:pt idx="15045" formatCode="General">
                  <c:v>1.1313599899999999E-3</c:v>
                </c:pt>
                <c:pt idx="15046" formatCode="General">
                  <c:v>1.1314399900000001E-3</c:v>
                </c:pt>
                <c:pt idx="15047" formatCode="General">
                  <c:v>1.13151999E-3</c:v>
                </c:pt>
                <c:pt idx="15048" formatCode="General">
                  <c:v>1.13159999E-3</c:v>
                </c:pt>
                <c:pt idx="15049" formatCode="General">
                  <c:v>1.13167999E-3</c:v>
                </c:pt>
                <c:pt idx="15050" formatCode="General">
                  <c:v>1.1317599899999999E-3</c:v>
                </c:pt>
                <c:pt idx="15051" formatCode="General">
                  <c:v>1.1318399900000001E-3</c:v>
                </c:pt>
                <c:pt idx="15052" formatCode="General">
                  <c:v>1.1319199900000001E-3</c:v>
                </c:pt>
                <c:pt idx="15053" formatCode="General">
                  <c:v>1.13199999E-3</c:v>
                </c:pt>
                <c:pt idx="15054" formatCode="General">
                  <c:v>1.13207999E-3</c:v>
                </c:pt>
                <c:pt idx="15055" formatCode="General">
                  <c:v>1.1321599899999999E-3</c:v>
                </c:pt>
                <c:pt idx="15056" formatCode="General">
                  <c:v>1.1322399899999999E-3</c:v>
                </c:pt>
                <c:pt idx="15057" formatCode="General">
                  <c:v>1.1323199900000001E-3</c:v>
                </c:pt>
                <c:pt idx="15058" formatCode="General">
                  <c:v>1.13239999E-3</c:v>
                </c:pt>
                <c:pt idx="15059" formatCode="General">
                  <c:v>1.13247999E-3</c:v>
                </c:pt>
                <c:pt idx="15060" formatCode="General">
                  <c:v>1.1325599899999999E-3</c:v>
                </c:pt>
                <c:pt idx="15061" formatCode="General">
                  <c:v>1.1326399899999999E-3</c:v>
                </c:pt>
                <c:pt idx="15062" formatCode="General">
                  <c:v>1.1327199900000001E-3</c:v>
                </c:pt>
                <c:pt idx="15063" formatCode="General">
                  <c:v>1.13279999E-3</c:v>
                </c:pt>
                <c:pt idx="15064" formatCode="General">
                  <c:v>1.13287999E-3</c:v>
                </c:pt>
                <c:pt idx="15065" formatCode="General">
                  <c:v>1.13295999E-3</c:v>
                </c:pt>
                <c:pt idx="15066" formatCode="General">
                  <c:v>1.1330399899999999E-3</c:v>
                </c:pt>
                <c:pt idx="15067" formatCode="General">
                  <c:v>1.1331199900000001E-3</c:v>
                </c:pt>
                <c:pt idx="15068" formatCode="General">
                  <c:v>1.13319999E-3</c:v>
                </c:pt>
                <c:pt idx="15069" formatCode="General">
                  <c:v>1.13327999E-3</c:v>
                </c:pt>
                <c:pt idx="15070" formatCode="General">
                  <c:v>1.13335999E-3</c:v>
                </c:pt>
                <c:pt idx="15071" formatCode="General">
                  <c:v>1.1334399899999999E-3</c:v>
                </c:pt>
                <c:pt idx="15072" formatCode="General">
                  <c:v>1.1335199900000001E-3</c:v>
                </c:pt>
                <c:pt idx="15073" formatCode="General">
                  <c:v>1.1335999900000001E-3</c:v>
                </c:pt>
                <c:pt idx="15074" formatCode="General">
                  <c:v>1.13367999E-3</c:v>
                </c:pt>
                <c:pt idx="15075" formatCode="General">
                  <c:v>1.13375999E-3</c:v>
                </c:pt>
                <c:pt idx="15076" formatCode="General">
                  <c:v>1.1338399899999999E-3</c:v>
                </c:pt>
                <c:pt idx="15077" formatCode="General">
                  <c:v>1.1339199900000001E-3</c:v>
                </c:pt>
                <c:pt idx="15078" formatCode="General">
                  <c:v>1.1339999900000001E-3</c:v>
                </c:pt>
                <c:pt idx="15079" formatCode="General">
                  <c:v>1.13407999E-3</c:v>
                </c:pt>
                <c:pt idx="15080" formatCode="General">
                  <c:v>1.13415999E-3</c:v>
                </c:pt>
                <c:pt idx="15081" formatCode="General">
                  <c:v>1.1342399899999999E-3</c:v>
                </c:pt>
                <c:pt idx="15082" formatCode="General">
                  <c:v>1.1343199899999999E-3</c:v>
                </c:pt>
                <c:pt idx="15083" formatCode="General">
                  <c:v>1.1343999900000001E-3</c:v>
                </c:pt>
                <c:pt idx="15084" formatCode="General">
                  <c:v>1.13447999E-3</c:v>
                </c:pt>
                <c:pt idx="15085" formatCode="General">
                  <c:v>1.13455999E-3</c:v>
                </c:pt>
                <c:pt idx="15086" formatCode="General">
                  <c:v>1.13463999E-3</c:v>
                </c:pt>
                <c:pt idx="15087" formatCode="General">
                  <c:v>1.1347199899999999E-3</c:v>
                </c:pt>
                <c:pt idx="15088" formatCode="General">
                  <c:v>1.1347999900000001E-3</c:v>
                </c:pt>
                <c:pt idx="15089" formatCode="General">
                  <c:v>1.13487999E-3</c:v>
                </c:pt>
                <c:pt idx="15090" formatCode="General">
                  <c:v>1.13495999E-3</c:v>
                </c:pt>
                <c:pt idx="15091" formatCode="General">
                  <c:v>1.13503999E-3</c:v>
                </c:pt>
                <c:pt idx="15092" formatCode="General">
                  <c:v>1.1351199899999999E-3</c:v>
                </c:pt>
                <c:pt idx="15093" formatCode="General">
                  <c:v>1.1351999900000001E-3</c:v>
                </c:pt>
                <c:pt idx="15094" formatCode="General">
                  <c:v>1.1352799900000001E-3</c:v>
                </c:pt>
                <c:pt idx="15095" formatCode="General">
                  <c:v>1.13535999E-3</c:v>
                </c:pt>
                <c:pt idx="15096" formatCode="General">
                  <c:v>1.13543999E-3</c:v>
                </c:pt>
                <c:pt idx="15097" formatCode="General">
                  <c:v>1.1355199899999999E-3</c:v>
                </c:pt>
                <c:pt idx="15098" formatCode="General">
                  <c:v>1.1355999900000001E-3</c:v>
                </c:pt>
                <c:pt idx="15099" formatCode="General">
                  <c:v>1.1356799900000001E-3</c:v>
                </c:pt>
                <c:pt idx="15100" formatCode="General">
                  <c:v>1.13575999E-3</c:v>
                </c:pt>
                <c:pt idx="15101" formatCode="General">
                  <c:v>1.13583999E-3</c:v>
                </c:pt>
                <c:pt idx="15102" formatCode="General">
                  <c:v>1.1359199899999999E-3</c:v>
                </c:pt>
                <c:pt idx="15103" formatCode="General">
                  <c:v>1.1359999899999999E-3</c:v>
                </c:pt>
                <c:pt idx="15104" formatCode="General">
                  <c:v>1.1360799900000001E-3</c:v>
                </c:pt>
                <c:pt idx="15105" formatCode="General">
                  <c:v>1.13615999E-3</c:v>
                </c:pt>
                <c:pt idx="15106" formatCode="General">
                  <c:v>1.13623999E-3</c:v>
                </c:pt>
                <c:pt idx="15107" formatCode="General">
                  <c:v>1.1363199899999999E-3</c:v>
                </c:pt>
                <c:pt idx="15108" formatCode="General">
                  <c:v>1.1363999899999999E-3</c:v>
                </c:pt>
                <c:pt idx="15109" formatCode="General">
                  <c:v>1.1364799900000001E-3</c:v>
                </c:pt>
                <c:pt idx="15110" formatCode="General">
                  <c:v>1.13655999E-3</c:v>
                </c:pt>
                <c:pt idx="15111" formatCode="General">
                  <c:v>1.13663999E-3</c:v>
                </c:pt>
                <c:pt idx="15112" formatCode="General">
                  <c:v>1.13671999E-3</c:v>
                </c:pt>
                <c:pt idx="15113" formatCode="General">
                  <c:v>1.1367999899999999E-3</c:v>
                </c:pt>
                <c:pt idx="15114" formatCode="General">
                  <c:v>1.1368799900000001E-3</c:v>
                </c:pt>
                <c:pt idx="15115" formatCode="General">
                  <c:v>1.1369599900000001E-3</c:v>
                </c:pt>
                <c:pt idx="15116" formatCode="General">
                  <c:v>1.13703999E-3</c:v>
                </c:pt>
                <c:pt idx="15117" formatCode="General">
                  <c:v>1.13711999E-3</c:v>
                </c:pt>
                <c:pt idx="15118" formatCode="General">
                  <c:v>1.1371999899999999E-3</c:v>
                </c:pt>
                <c:pt idx="15119" formatCode="General">
                  <c:v>1.1372799900000001E-3</c:v>
                </c:pt>
                <c:pt idx="15120" formatCode="General">
                  <c:v>1.1373599900000001E-3</c:v>
                </c:pt>
                <c:pt idx="15121" formatCode="General">
                  <c:v>1.13743999E-3</c:v>
                </c:pt>
                <c:pt idx="15122" formatCode="General">
                  <c:v>1.13751999E-3</c:v>
                </c:pt>
                <c:pt idx="15123" formatCode="General">
                  <c:v>1.1375999899999999E-3</c:v>
                </c:pt>
                <c:pt idx="15124" formatCode="General">
                  <c:v>1.1376799899999999E-3</c:v>
                </c:pt>
                <c:pt idx="15125" formatCode="General">
                  <c:v>1.1377599900000001E-3</c:v>
                </c:pt>
                <c:pt idx="15126" formatCode="General">
                  <c:v>1.13783999E-3</c:v>
                </c:pt>
                <c:pt idx="15127" formatCode="General">
                  <c:v>1.13791999E-3</c:v>
                </c:pt>
                <c:pt idx="15128" formatCode="General">
                  <c:v>1.1379999899999999E-3</c:v>
                </c:pt>
                <c:pt idx="15129" formatCode="General">
                  <c:v>1.1380799899999999E-3</c:v>
                </c:pt>
                <c:pt idx="15130" formatCode="General">
                  <c:v>1.1381599900000001E-3</c:v>
                </c:pt>
                <c:pt idx="15131" formatCode="General">
                  <c:v>1.13823999E-3</c:v>
                </c:pt>
                <c:pt idx="15132" formatCode="General">
                  <c:v>1.13831999E-3</c:v>
                </c:pt>
                <c:pt idx="15133" formatCode="General">
                  <c:v>1.13839999E-3</c:v>
                </c:pt>
                <c:pt idx="15134" formatCode="General">
                  <c:v>1.1384799899999999E-3</c:v>
                </c:pt>
                <c:pt idx="15135" formatCode="General">
                  <c:v>1.1385599900000001E-3</c:v>
                </c:pt>
                <c:pt idx="15136" formatCode="General">
                  <c:v>1.13863999E-3</c:v>
                </c:pt>
                <c:pt idx="15137" formatCode="General">
                  <c:v>1.13871999E-3</c:v>
                </c:pt>
                <c:pt idx="15138" formatCode="General">
                  <c:v>1.13879999E-3</c:v>
                </c:pt>
                <c:pt idx="15139" formatCode="General">
                  <c:v>1.1388799899999999E-3</c:v>
                </c:pt>
                <c:pt idx="15140" formatCode="General">
                  <c:v>1.1389599900000001E-3</c:v>
                </c:pt>
                <c:pt idx="15141" formatCode="General">
                  <c:v>1.1390399900000001E-3</c:v>
                </c:pt>
                <c:pt idx="15142" formatCode="General">
                  <c:v>1.13911999E-3</c:v>
                </c:pt>
                <c:pt idx="15143" formatCode="General">
                  <c:v>1.13919999E-3</c:v>
                </c:pt>
                <c:pt idx="15144" formatCode="General">
                  <c:v>1.1392799899999999E-3</c:v>
                </c:pt>
                <c:pt idx="15145" formatCode="General">
                  <c:v>1.1393599899999999E-3</c:v>
                </c:pt>
                <c:pt idx="15146" formatCode="General">
                  <c:v>1.1394399900000001E-3</c:v>
                </c:pt>
                <c:pt idx="15147" formatCode="General">
                  <c:v>1.13951999E-3</c:v>
                </c:pt>
                <c:pt idx="15148" formatCode="General">
                  <c:v>1.13959999E-3</c:v>
                </c:pt>
                <c:pt idx="15149" formatCode="General">
                  <c:v>1.1396799899999999E-3</c:v>
                </c:pt>
                <c:pt idx="15150" formatCode="General">
                  <c:v>1.1397599899999999E-3</c:v>
                </c:pt>
                <c:pt idx="15151" formatCode="General">
                  <c:v>1.1398399900000001E-3</c:v>
                </c:pt>
                <c:pt idx="15152" formatCode="General">
                  <c:v>1.13991999E-3</c:v>
                </c:pt>
                <c:pt idx="15153" formatCode="General">
                  <c:v>1.13999999E-3</c:v>
                </c:pt>
                <c:pt idx="15154" formatCode="General">
                  <c:v>1.14007999E-3</c:v>
                </c:pt>
                <c:pt idx="15155" formatCode="General">
                  <c:v>1.1401599899999999E-3</c:v>
                </c:pt>
                <c:pt idx="15156" formatCode="General">
                  <c:v>1.1402399900000001E-3</c:v>
                </c:pt>
                <c:pt idx="15157" formatCode="General">
                  <c:v>1.14031999E-3</c:v>
                </c:pt>
                <c:pt idx="15158" formatCode="General">
                  <c:v>1.14039999E-3</c:v>
                </c:pt>
                <c:pt idx="15159" formatCode="General">
                  <c:v>1.14047999E-3</c:v>
                </c:pt>
                <c:pt idx="15160" formatCode="General">
                  <c:v>1.1405599899999999E-3</c:v>
                </c:pt>
                <c:pt idx="15161" formatCode="General">
                  <c:v>1.1406399900000001E-3</c:v>
                </c:pt>
                <c:pt idx="15162" formatCode="General">
                  <c:v>1.1407199900000001E-3</c:v>
                </c:pt>
                <c:pt idx="15163" formatCode="General">
                  <c:v>1.14079999E-3</c:v>
                </c:pt>
                <c:pt idx="15164" formatCode="General">
                  <c:v>1.14087999E-3</c:v>
                </c:pt>
                <c:pt idx="15165" formatCode="General">
                  <c:v>1.1409599899999999E-3</c:v>
                </c:pt>
                <c:pt idx="15166" formatCode="General">
                  <c:v>1.1410399900000001E-3</c:v>
                </c:pt>
                <c:pt idx="15167" formatCode="General">
                  <c:v>1.1411199900000001E-3</c:v>
                </c:pt>
                <c:pt idx="15168" formatCode="General">
                  <c:v>1.14119999E-3</c:v>
                </c:pt>
                <c:pt idx="15169" formatCode="General">
                  <c:v>1.14127999E-3</c:v>
                </c:pt>
                <c:pt idx="15170" formatCode="General">
                  <c:v>1.1413599899999999E-3</c:v>
                </c:pt>
                <c:pt idx="15171" formatCode="General">
                  <c:v>1.1414399899999999E-3</c:v>
                </c:pt>
                <c:pt idx="15172" formatCode="General">
                  <c:v>1.1415199900000001E-3</c:v>
                </c:pt>
                <c:pt idx="15173" formatCode="General">
                  <c:v>1.14159999E-3</c:v>
                </c:pt>
                <c:pt idx="15174" formatCode="General">
                  <c:v>1.14167999E-3</c:v>
                </c:pt>
                <c:pt idx="15175" formatCode="General">
                  <c:v>1.14175999E-3</c:v>
                </c:pt>
                <c:pt idx="15176" formatCode="General">
                  <c:v>1.1418399899999999E-3</c:v>
                </c:pt>
                <c:pt idx="15177" formatCode="General">
                  <c:v>1.1419199900000001E-3</c:v>
                </c:pt>
                <c:pt idx="15178" formatCode="General">
                  <c:v>1.14199999E-3</c:v>
                </c:pt>
                <c:pt idx="15179" formatCode="General">
                  <c:v>1.14207999E-3</c:v>
                </c:pt>
                <c:pt idx="15180" formatCode="General">
                  <c:v>1.14215999E-3</c:v>
                </c:pt>
                <c:pt idx="15181" formatCode="General">
                  <c:v>1.1422399899999999E-3</c:v>
                </c:pt>
                <c:pt idx="15182" formatCode="General">
                  <c:v>1.1423199900000001E-3</c:v>
                </c:pt>
                <c:pt idx="15183" formatCode="General">
                  <c:v>1.1423999900000001E-3</c:v>
                </c:pt>
                <c:pt idx="15184" formatCode="General">
                  <c:v>1.14247999E-3</c:v>
                </c:pt>
                <c:pt idx="15185" formatCode="General">
                  <c:v>1.14255999E-3</c:v>
                </c:pt>
                <c:pt idx="15186" formatCode="General">
                  <c:v>1.1426399899999999E-3</c:v>
                </c:pt>
                <c:pt idx="15187" formatCode="General">
                  <c:v>1.1427199900000001E-3</c:v>
                </c:pt>
                <c:pt idx="15188" formatCode="General">
                  <c:v>1.1427999900000001E-3</c:v>
                </c:pt>
                <c:pt idx="15189" formatCode="General">
                  <c:v>1.14287999E-3</c:v>
                </c:pt>
                <c:pt idx="15190" formatCode="General">
                  <c:v>1.14295999E-3</c:v>
                </c:pt>
                <c:pt idx="15191" formatCode="General">
                  <c:v>1.1430399899999999E-3</c:v>
                </c:pt>
                <c:pt idx="15192" formatCode="General">
                  <c:v>1.1431199899999999E-3</c:v>
                </c:pt>
                <c:pt idx="15193" formatCode="General">
                  <c:v>1.1431999900000001E-3</c:v>
                </c:pt>
                <c:pt idx="15194" formatCode="General">
                  <c:v>1.14327999E-3</c:v>
                </c:pt>
                <c:pt idx="15195" formatCode="General">
                  <c:v>1.14335999E-3</c:v>
                </c:pt>
                <c:pt idx="15196" formatCode="General">
                  <c:v>1.1434399899999999E-3</c:v>
                </c:pt>
                <c:pt idx="15197" formatCode="General">
                  <c:v>1.1435199899999999E-3</c:v>
                </c:pt>
                <c:pt idx="15198" formatCode="General">
                  <c:v>1.1435999900000001E-3</c:v>
                </c:pt>
                <c:pt idx="15199" formatCode="General">
                  <c:v>1.14367999E-3</c:v>
                </c:pt>
                <c:pt idx="15200" formatCode="General">
                  <c:v>1.14375999E-3</c:v>
                </c:pt>
                <c:pt idx="15201" formatCode="General">
                  <c:v>1.14383999E-3</c:v>
                </c:pt>
                <c:pt idx="15202" formatCode="General">
                  <c:v>1.1439199899999999E-3</c:v>
                </c:pt>
                <c:pt idx="15203" formatCode="General">
                  <c:v>1.1439999900000001E-3</c:v>
                </c:pt>
                <c:pt idx="15204" formatCode="General">
                  <c:v>1.1440799900000001E-3</c:v>
                </c:pt>
                <c:pt idx="15205" formatCode="General">
                  <c:v>1.14415999E-3</c:v>
                </c:pt>
                <c:pt idx="15206" formatCode="General">
                  <c:v>1.14423999E-3</c:v>
                </c:pt>
                <c:pt idx="15207" formatCode="General">
                  <c:v>1.1443199899999999E-3</c:v>
                </c:pt>
                <c:pt idx="15208" formatCode="General">
                  <c:v>1.1443999900000001E-3</c:v>
                </c:pt>
                <c:pt idx="15209" formatCode="General">
                  <c:v>1.1444799900000001E-3</c:v>
                </c:pt>
                <c:pt idx="15210" formatCode="General">
                  <c:v>1.14455999E-3</c:v>
                </c:pt>
                <c:pt idx="15211" formatCode="General">
                  <c:v>1.14463999E-3</c:v>
                </c:pt>
                <c:pt idx="15212" formatCode="General">
                  <c:v>1.1447199899999999E-3</c:v>
                </c:pt>
                <c:pt idx="15213" formatCode="General">
                  <c:v>1.1447999899999999E-3</c:v>
                </c:pt>
                <c:pt idx="15214" formatCode="General">
                  <c:v>1.1448799900000001E-3</c:v>
                </c:pt>
                <c:pt idx="15215" formatCode="General">
                  <c:v>1.14495999E-3</c:v>
                </c:pt>
                <c:pt idx="15216" formatCode="General">
                  <c:v>1.14503999E-3</c:v>
                </c:pt>
                <c:pt idx="15217" formatCode="General">
                  <c:v>1.1451199899999999E-3</c:v>
                </c:pt>
                <c:pt idx="15218" formatCode="General">
                  <c:v>1.1451999899999999E-3</c:v>
                </c:pt>
                <c:pt idx="15219" formatCode="General">
                  <c:v>1.1452799900000001E-3</c:v>
                </c:pt>
                <c:pt idx="15220" formatCode="General">
                  <c:v>1.14535999E-3</c:v>
                </c:pt>
                <c:pt idx="15221" formatCode="General">
                  <c:v>1.14543999E-3</c:v>
                </c:pt>
                <c:pt idx="15222" formatCode="General">
                  <c:v>1.14551999E-3</c:v>
                </c:pt>
                <c:pt idx="15223" formatCode="General">
                  <c:v>1.1455999899999999E-3</c:v>
                </c:pt>
                <c:pt idx="15224" formatCode="General">
                  <c:v>1.1456799900000001E-3</c:v>
                </c:pt>
                <c:pt idx="15225" formatCode="General">
                  <c:v>1.14575999E-3</c:v>
                </c:pt>
                <c:pt idx="15226" formatCode="General">
                  <c:v>1.14583999E-3</c:v>
                </c:pt>
                <c:pt idx="15227" formatCode="General">
                  <c:v>1.14591999E-3</c:v>
                </c:pt>
                <c:pt idx="15228" formatCode="General">
                  <c:v>1.1459999899999999E-3</c:v>
                </c:pt>
                <c:pt idx="15229" formatCode="General">
                  <c:v>1.1460799900000001E-3</c:v>
                </c:pt>
                <c:pt idx="15230" formatCode="General">
                  <c:v>1.1461599900000001E-3</c:v>
                </c:pt>
                <c:pt idx="15231" formatCode="General">
                  <c:v>1.14623999E-3</c:v>
                </c:pt>
                <c:pt idx="15232" formatCode="General">
                  <c:v>1.14631999E-3</c:v>
                </c:pt>
                <c:pt idx="15233" formatCode="General">
                  <c:v>1.1463999899999999E-3</c:v>
                </c:pt>
                <c:pt idx="15234" formatCode="General">
                  <c:v>1.1464799900000001E-3</c:v>
                </c:pt>
                <c:pt idx="15235" formatCode="General">
                  <c:v>1.1465599900000001E-3</c:v>
                </c:pt>
                <c:pt idx="15236" formatCode="General">
                  <c:v>1.14663999E-3</c:v>
                </c:pt>
                <c:pt idx="15237" formatCode="General">
                  <c:v>1.14671999E-3</c:v>
                </c:pt>
                <c:pt idx="15238" formatCode="General">
                  <c:v>1.1467999899999999E-3</c:v>
                </c:pt>
                <c:pt idx="15239" formatCode="General">
                  <c:v>1.1468799899999999E-3</c:v>
                </c:pt>
                <c:pt idx="15240" formatCode="General">
                  <c:v>1.1469599900000001E-3</c:v>
                </c:pt>
                <c:pt idx="15241" formatCode="General">
                  <c:v>1.14703999E-3</c:v>
                </c:pt>
                <c:pt idx="15242" formatCode="General">
                  <c:v>1.14711999E-3</c:v>
                </c:pt>
                <c:pt idx="15243" formatCode="General">
                  <c:v>1.14719999E-3</c:v>
                </c:pt>
                <c:pt idx="15244" formatCode="General">
                  <c:v>1.1472799899999999E-3</c:v>
                </c:pt>
                <c:pt idx="15245" formatCode="General">
                  <c:v>1.1473599900000001E-3</c:v>
                </c:pt>
                <c:pt idx="15246" formatCode="General">
                  <c:v>1.14743999E-3</c:v>
                </c:pt>
                <c:pt idx="15247" formatCode="General">
                  <c:v>1.14751999E-3</c:v>
                </c:pt>
                <c:pt idx="15248" formatCode="General">
                  <c:v>1.14759999E-3</c:v>
                </c:pt>
                <c:pt idx="15249" formatCode="General">
                  <c:v>1.1476799899999999E-3</c:v>
                </c:pt>
                <c:pt idx="15250" formatCode="General">
                  <c:v>1.1477599900000001E-3</c:v>
                </c:pt>
                <c:pt idx="15251" formatCode="General">
                  <c:v>1.1478399900000001E-3</c:v>
                </c:pt>
                <c:pt idx="15252" formatCode="General">
                  <c:v>1.14791999E-3</c:v>
                </c:pt>
                <c:pt idx="15253" formatCode="General">
                  <c:v>1.14799999E-3</c:v>
                </c:pt>
                <c:pt idx="15254" formatCode="General">
                  <c:v>1.1480799899999999E-3</c:v>
                </c:pt>
                <c:pt idx="15255" formatCode="General">
                  <c:v>1.1481599900000001E-3</c:v>
                </c:pt>
                <c:pt idx="15256" formatCode="General">
                  <c:v>1.1482399900000001E-3</c:v>
                </c:pt>
                <c:pt idx="15257" formatCode="General">
                  <c:v>1.14831999E-3</c:v>
                </c:pt>
                <c:pt idx="15258" formatCode="General">
                  <c:v>1.14839999E-3</c:v>
                </c:pt>
                <c:pt idx="15259" formatCode="General">
                  <c:v>1.1484799899999999E-3</c:v>
                </c:pt>
                <c:pt idx="15260" formatCode="General">
                  <c:v>1.1485599899999999E-3</c:v>
                </c:pt>
                <c:pt idx="15261" formatCode="General">
                  <c:v>1.1486399900000001E-3</c:v>
                </c:pt>
                <c:pt idx="15262" formatCode="General">
                  <c:v>1.14871999E-3</c:v>
                </c:pt>
                <c:pt idx="15263" formatCode="General">
                  <c:v>1.14879999E-3</c:v>
                </c:pt>
                <c:pt idx="15264" formatCode="General">
                  <c:v>1.1488799899999999E-3</c:v>
                </c:pt>
                <c:pt idx="15265" formatCode="General">
                  <c:v>1.1489599899999999E-3</c:v>
                </c:pt>
                <c:pt idx="15266" formatCode="General">
                  <c:v>1.1490399900000001E-3</c:v>
                </c:pt>
                <c:pt idx="15267" formatCode="General">
                  <c:v>1.14911999E-3</c:v>
                </c:pt>
                <c:pt idx="15268" formatCode="General">
                  <c:v>1.14919999E-3</c:v>
                </c:pt>
                <c:pt idx="15269" formatCode="General">
                  <c:v>1.14927999E-3</c:v>
                </c:pt>
                <c:pt idx="15270" formatCode="General">
                  <c:v>1.1493599899999999E-3</c:v>
                </c:pt>
                <c:pt idx="15271" formatCode="General">
                  <c:v>1.1494399900000001E-3</c:v>
                </c:pt>
                <c:pt idx="15272" formatCode="General">
                  <c:v>1.1495199900000001E-3</c:v>
                </c:pt>
                <c:pt idx="15273" formatCode="General">
                  <c:v>1.14959999E-3</c:v>
                </c:pt>
                <c:pt idx="15274" formatCode="General">
                  <c:v>1.14967999E-3</c:v>
                </c:pt>
                <c:pt idx="15275" formatCode="General">
                  <c:v>1.1497599899999999E-3</c:v>
                </c:pt>
                <c:pt idx="15276" formatCode="General">
                  <c:v>1.1498399900000001E-3</c:v>
                </c:pt>
                <c:pt idx="15277" formatCode="General">
                  <c:v>1.1499199900000001E-3</c:v>
                </c:pt>
                <c:pt idx="15278" formatCode="General">
                  <c:v>1.14999999E-3</c:v>
                </c:pt>
                <c:pt idx="15279" formatCode="General">
                  <c:v>1.15007999E-3</c:v>
                </c:pt>
                <c:pt idx="15280" formatCode="General">
                  <c:v>1.1501599899999999E-3</c:v>
                </c:pt>
                <c:pt idx="15281" formatCode="General">
                  <c:v>1.1502399899999999E-3</c:v>
                </c:pt>
                <c:pt idx="15282" formatCode="General">
                  <c:v>1.1503199900000001E-3</c:v>
                </c:pt>
                <c:pt idx="15283" formatCode="General">
                  <c:v>1.15039999E-3</c:v>
                </c:pt>
                <c:pt idx="15284" formatCode="General">
                  <c:v>1.15047999E-3</c:v>
                </c:pt>
                <c:pt idx="15285" formatCode="General">
                  <c:v>1.1505599899999999E-3</c:v>
                </c:pt>
                <c:pt idx="15286" formatCode="General">
                  <c:v>1.1506399899999999E-3</c:v>
                </c:pt>
                <c:pt idx="15287" formatCode="General">
                  <c:v>1.1507199900000001E-3</c:v>
                </c:pt>
                <c:pt idx="15288" formatCode="General">
                  <c:v>1.15079999E-3</c:v>
                </c:pt>
                <c:pt idx="15289" formatCode="General">
                  <c:v>1.15087999E-3</c:v>
                </c:pt>
                <c:pt idx="15290" formatCode="General">
                  <c:v>1.15095999E-3</c:v>
                </c:pt>
                <c:pt idx="15291" formatCode="General">
                  <c:v>1.1510399899999999E-3</c:v>
                </c:pt>
                <c:pt idx="15292" formatCode="General">
                  <c:v>1.1511199900000001E-3</c:v>
                </c:pt>
                <c:pt idx="15293" formatCode="General">
                  <c:v>1.15119999E-3</c:v>
                </c:pt>
                <c:pt idx="15294" formatCode="General">
                  <c:v>1.15127999E-3</c:v>
                </c:pt>
                <c:pt idx="15295" formatCode="General">
                  <c:v>1.15135999E-3</c:v>
                </c:pt>
                <c:pt idx="15296" formatCode="General">
                  <c:v>1.1514399899999999E-3</c:v>
                </c:pt>
                <c:pt idx="15297" formatCode="General">
                  <c:v>1.1515199900000001E-3</c:v>
                </c:pt>
                <c:pt idx="15298" formatCode="General">
                  <c:v>1.1515999900000001E-3</c:v>
                </c:pt>
                <c:pt idx="15299" formatCode="General">
                  <c:v>1.15167999E-3</c:v>
                </c:pt>
                <c:pt idx="15300" formatCode="General">
                  <c:v>1.15175999E-3</c:v>
                </c:pt>
                <c:pt idx="15301" formatCode="General">
                  <c:v>1.1518399899999999E-3</c:v>
                </c:pt>
                <c:pt idx="15302" formatCode="General">
                  <c:v>1.1519199899999999E-3</c:v>
                </c:pt>
                <c:pt idx="15303" formatCode="General">
                  <c:v>1.1519999900000001E-3</c:v>
                </c:pt>
                <c:pt idx="15304" formatCode="General">
                  <c:v>1.15207999E-3</c:v>
                </c:pt>
                <c:pt idx="15305" formatCode="General">
                  <c:v>1.15215999E-3</c:v>
                </c:pt>
                <c:pt idx="15306" formatCode="General">
                  <c:v>1.1522399899999999E-3</c:v>
                </c:pt>
                <c:pt idx="15307" formatCode="General">
                  <c:v>1.1523199899999999E-3</c:v>
                </c:pt>
                <c:pt idx="15308" formatCode="General">
                  <c:v>1.1523999900000001E-3</c:v>
                </c:pt>
                <c:pt idx="15309" formatCode="General">
                  <c:v>1.15247999E-3</c:v>
                </c:pt>
                <c:pt idx="15310" formatCode="General">
                  <c:v>1.15255999E-3</c:v>
                </c:pt>
                <c:pt idx="15311" formatCode="General">
                  <c:v>1.15263999E-3</c:v>
                </c:pt>
                <c:pt idx="15312" formatCode="General">
                  <c:v>1.1527199899999999E-3</c:v>
                </c:pt>
                <c:pt idx="15313" formatCode="General">
                  <c:v>1.1527999900000001E-3</c:v>
                </c:pt>
                <c:pt idx="15314" formatCode="General">
                  <c:v>1.15287999E-3</c:v>
                </c:pt>
                <c:pt idx="15315" formatCode="General">
                  <c:v>1.15295999E-3</c:v>
                </c:pt>
                <c:pt idx="15316" formatCode="General">
                  <c:v>1.15303999E-3</c:v>
                </c:pt>
                <c:pt idx="15317" formatCode="General">
                  <c:v>1.1531199899999999E-3</c:v>
                </c:pt>
                <c:pt idx="15318" formatCode="General">
                  <c:v>1.1531999900000001E-3</c:v>
                </c:pt>
                <c:pt idx="15319" formatCode="General">
                  <c:v>1.1532799900000001E-3</c:v>
                </c:pt>
                <c:pt idx="15320" formatCode="General">
                  <c:v>1.15335999E-3</c:v>
                </c:pt>
                <c:pt idx="15321" formatCode="General">
                  <c:v>1.15343999E-3</c:v>
                </c:pt>
                <c:pt idx="15322" formatCode="General">
                  <c:v>1.1535199899999999E-3</c:v>
                </c:pt>
                <c:pt idx="15323" formatCode="General">
                  <c:v>1.1535999900000001E-3</c:v>
                </c:pt>
                <c:pt idx="15324" formatCode="General">
                  <c:v>1.1536799900000001E-3</c:v>
                </c:pt>
                <c:pt idx="15325" formatCode="General">
                  <c:v>1.15375999E-3</c:v>
                </c:pt>
                <c:pt idx="15326" formatCode="General">
                  <c:v>1.15383999E-3</c:v>
                </c:pt>
                <c:pt idx="15327" formatCode="General">
                  <c:v>1.1539199899999999E-3</c:v>
                </c:pt>
                <c:pt idx="15328" formatCode="General">
                  <c:v>1.1539999899999999E-3</c:v>
                </c:pt>
                <c:pt idx="15329" formatCode="General">
                  <c:v>1.1540799900000001E-3</c:v>
                </c:pt>
                <c:pt idx="15330" formatCode="General">
                  <c:v>1.15415999E-3</c:v>
                </c:pt>
                <c:pt idx="15331" formatCode="General">
                  <c:v>1.15423999E-3</c:v>
                </c:pt>
                <c:pt idx="15332" formatCode="General">
                  <c:v>1.15431999E-3</c:v>
                </c:pt>
                <c:pt idx="15333" formatCode="General">
                  <c:v>1.1543999899999999E-3</c:v>
                </c:pt>
                <c:pt idx="15334" formatCode="General">
                  <c:v>1.1544799900000001E-3</c:v>
                </c:pt>
                <c:pt idx="15335" formatCode="General">
                  <c:v>1.15455999E-3</c:v>
                </c:pt>
                <c:pt idx="15336" formatCode="General">
                  <c:v>1.15463999E-3</c:v>
                </c:pt>
                <c:pt idx="15337" formatCode="General">
                  <c:v>1.15471999E-3</c:v>
                </c:pt>
                <c:pt idx="15338" formatCode="General">
                  <c:v>1.1547999899999999E-3</c:v>
                </c:pt>
                <c:pt idx="15339" formatCode="General">
                  <c:v>1.1548799900000001E-3</c:v>
                </c:pt>
                <c:pt idx="15340" formatCode="General">
                  <c:v>1.1549599900000001E-3</c:v>
                </c:pt>
                <c:pt idx="15341" formatCode="General">
                  <c:v>1.15503999E-3</c:v>
                </c:pt>
                <c:pt idx="15342" formatCode="General">
                  <c:v>1.15511999E-3</c:v>
                </c:pt>
                <c:pt idx="15343" formatCode="General">
                  <c:v>1.1551999899999999E-3</c:v>
                </c:pt>
                <c:pt idx="15344" formatCode="General">
                  <c:v>1.1552799900000001E-3</c:v>
                </c:pt>
                <c:pt idx="15345" formatCode="General">
                  <c:v>1.1553599900000001E-3</c:v>
                </c:pt>
                <c:pt idx="15346" formatCode="General">
                  <c:v>1.15543999E-3</c:v>
                </c:pt>
                <c:pt idx="15347" formatCode="General">
                  <c:v>1.15551999E-3</c:v>
                </c:pt>
                <c:pt idx="15348" formatCode="General">
                  <c:v>1.1555999899999999E-3</c:v>
                </c:pt>
                <c:pt idx="15349" formatCode="General">
                  <c:v>1.1556799899999999E-3</c:v>
                </c:pt>
                <c:pt idx="15350" formatCode="General">
                  <c:v>1.1557599900000001E-3</c:v>
                </c:pt>
                <c:pt idx="15351" formatCode="General">
                  <c:v>1.15583999E-3</c:v>
                </c:pt>
                <c:pt idx="15352" formatCode="General">
                  <c:v>1.15591999E-3</c:v>
                </c:pt>
                <c:pt idx="15353" formatCode="General">
                  <c:v>1.1559999899999999E-3</c:v>
                </c:pt>
                <c:pt idx="15354" formatCode="General">
                  <c:v>1.1560799899999999E-3</c:v>
                </c:pt>
                <c:pt idx="15355" formatCode="General">
                  <c:v>1.1561599900000001E-3</c:v>
                </c:pt>
                <c:pt idx="15356" formatCode="General">
                  <c:v>1.15623999E-3</c:v>
                </c:pt>
                <c:pt idx="15357" formatCode="General">
                  <c:v>1.15631999E-3</c:v>
                </c:pt>
                <c:pt idx="15358" formatCode="General">
                  <c:v>1.15639999E-3</c:v>
                </c:pt>
                <c:pt idx="15359" formatCode="General">
                  <c:v>1.1564799899999999E-3</c:v>
                </c:pt>
                <c:pt idx="15360" formatCode="General">
                  <c:v>1.1565599900000001E-3</c:v>
                </c:pt>
                <c:pt idx="15361" formatCode="General">
                  <c:v>1.1566399900000001E-3</c:v>
                </c:pt>
                <c:pt idx="15362" formatCode="General">
                  <c:v>1.15671999E-3</c:v>
                </c:pt>
                <c:pt idx="15363" formatCode="General">
                  <c:v>1.15679999E-3</c:v>
                </c:pt>
                <c:pt idx="15364" formatCode="General">
                  <c:v>1.1568799899999999E-3</c:v>
                </c:pt>
                <c:pt idx="15365" formatCode="General">
                  <c:v>1.1569599900000001E-3</c:v>
                </c:pt>
                <c:pt idx="15366" formatCode="General">
                  <c:v>1.1570399900000001E-3</c:v>
                </c:pt>
                <c:pt idx="15367" formatCode="General">
                  <c:v>1.15711999E-3</c:v>
                </c:pt>
                <c:pt idx="15368" formatCode="General">
                  <c:v>1.15719999E-3</c:v>
                </c:pt>
                <c:pt idx="15369" formatCode="General">
                  <c:v>1.1572799899999999E-3</c:v>
                </c:pt>
                <c:pt idx="15370" formatCode="General">
                  <c:v>1.1573599899999999E-3</c:v>
                </c:pt>
                <c:pt idx="15371" formatCode="General">
                  <c:v>1.1574399900000001E-3</c:v>
                </c:pt>
                <c:pt idx="15372" formatCode="General">
                  <c:v>1.15751999E-3</c:v>
                </c:pt>
                <c:pt idx="15373" formatCode="General">
                  <c:v>1.15759999E-3</c:v>
                </c:pt>
                <c:pt idx="15374" formatCode="General">
                  <c:v>1.1576799899999999E-3</c:v>
                </c:pt>
                <c:pt idx="15375" formatCode="General">
                  <c:v>1.1577599899999999E-3</c:v>
                </c:pt>
                <c:pt idx="15376" formatCode="General">
                  <c:v>1.1578399900000001E-3</c:v>
                </c:pt>
                <c:pt idx="15377" formatCode="General">
                  <c:v>1.15791999E-3</c:v>
                </c:pt>
                <c:pt idx="15378" formatCode="General">
                  <c:v>1.15799999E-3</c:v>
                </c:pt>
                <c:pt idx="15379" formatCode="General">
                  <c:v>1.15807999E-3</c:v>
                </c:pt>
                <c:pt idx="15380" formatCode="General">
                  <c:v>1.1581599899999999E-3</c:v>
                </c:pt>
                <c:pt idx="15381" formatCode="General">
                  <c:v>1.1582399900000001E-3</c:v>
                </c:pt>
                <c:pt idx="15382" formatCode="General">
                  <c:v>1.15831999E-3</c:v>
                </c:pt>
                <c:pt idx="15383" formatCode="General">
                  <c:v>1.15839999E-3</c:v>
                </c:pt>
                <c:pt idx="15384" formatCode="General">
                  <c:v>1.15847999E-3</c:v>
                </c:pt>
                <c:pt idx="15385" formatCode="General">
                  <c:v>1.1585599899999999E-3</c:v>
                </c:pt>
                <c:pt idx="15386" formatCode="General">
                  <c:v>1.1586399900000001E-3</c:v>
                </c:pt>
                <c:pt idx="15387" formatCode="General">
                  <c:v>1.1587199900000001E-3</c:v>
                </c:pt>
                <c:pt idx="15388" formatCode="General">
                  <c:v>1.15879999E-3</c:v>
                </c:pt>
                <c:pt idx="15389" formatCode="General">
                  <c:v>1.15887999E-3</c:v>
                </c:pt>
                <c:pt idx="15390" formatCode="General">
                  <c:v>1.1589599899999999E-3</c:v>
                </c:pt>
                <c:pt idx="15391" formatCode="General">
                  <c:v>1.1590399899999999E-3</c:v>
                </c:pt>
                <c:pt idx="15392" formatCode="General">
                  <c:v>1.1591199900000001E-3</c:v>
                </c:pt>
                <c:pt idx="15393" formatCode="General">
                  <c:v>1.15919999E-3</c:v>
                </c:pt>
                <c:pt idx="15394" formatCode="General">
                  <c:v>1.15927999E-3</c:v>
                </c:pt>
                <c:pt idx="15395" formatCode="General">
                  <c:v>1.1593599899999999E-3</c:v>
                </c:pt>
                <c:pt idx="15396" formatCode="General">
                  <c:v>1.1594399899999999E-3</c:v>
                </c:pt>
                <c:pt idx="15397" formatCode="General">
                  <c:v>1.1595199900000001E-3</c:v>
                </c:pt>
                <c:pt idx="15398" formatCode="General">
                  <c:v>1.15959999E-3</c:v>
                </c:pt>
                <c:pt idx="15399" formatCode="General">
                  <c:v>1.15967999E-3</c:v>
                </c:pt>
                <c:pt idx="15400" formatCode="General">
                  <c:v>1.15975999E-3</c:v>
                </c:pt>
                <c:pt idx="15401" formatCode="General">
                  <c:v>1.1598399899999999E-3</c:v>
                </c:pt>
                <c:pt idx="15402" formatCode="General">
                  <c:v>1.1599199900000001E-3</c:v>
                </c:pt>
                <c:pt idx="15403" formatCode="General">
                  <c:v>1.15999999E-3</c:v>
                </c:pt>
                <c:pt idx="15404" formatCode="General">
                  <c:v>1.16007999E-3</c:v>
                </c:pt>
                <c:pt idx="15405" formatCode="General">
                  <c:v>1.16015999E-3</c:v>
                </c:pt>
                <c:pt idx="15406" formatCode="General">
                  <c:v>1.1602399899999999E-3</c:v>
                </c:pt>
                <c:pt idx="15407" formatCode="General">
                  <c:v>1.1603199900000001E-3</c:v>
                </c:pt>
                <c:pt idx="15408" formatCode="General">
                  <c:v>1.1603999900000001E-3</c:v>
                </c:pt>
                <c:pt idx="15409" formatCode="General">
                  <c:v>1.16047999E-3</c:v>
                </c:pt>
                <c:pt idx="15410" formatCode="General">
                  <c:v>1.16055999E-3</c:v>
                </c:pt>
                <c:pt idx="15411" formatCode="General">
                  <c:v>1.1606399899999999E-3</c:v>
                </c:pt>
                <c:pt idx="15412" formatCode="General">
                  <c:v>1.1607199900000001E-3</c:v>
                </c:pt>
                <c:pt idx="15413" formatCode="General">
                  <c:v>1.1607999900000001E-3</c:v>
                </c:pt>
                <c:pt idx="15414" formatCode="General">
                  <c:v>1.16087999E-3</c:v>
                </c:pt>
                <c:pt idx="15415" formatCode="General">
                  <c:v>1.16095999E-3</c:v>
                </c:pt>
                <c:pt idx="15416" formatCode="General">
                  <c:v>1.1610399899999999E-3</c:v>
                </c:pt>
                <c:pt idx="15417" formatCode="General">
                  <c:v>1.1611199899999999E-3</c:v>
                </c:pt>
                <c:pt idx="15418" formatCode="General">
                  <c:v>1.1611999900000001E-3</c:v>
                </c:pt>
                <c:pt idx="15419" formatCode="General">
                  <c:v>1.16127999E-3</c:v>
                </c:pt>
                <c:pt idx="15420" formatCode="General">
                  <c:v>1.16135999E-3</c:v>
                </c:pt>
                <c:pt idx="15421" formatCode="General">
                  <c:v>1.16143999E-3</c:v>
                </c:pt>
                <c:pt idx="15422" formatCode="General">
                  <c:v>1.1615199899999999E-3</c:v>
                </c:pt>
                <c:pt idx="15423" formatCode="General">
                  <c:v>1.1615999900000001E-3</c:v>
                </c:pt>
                <c:pt idx="15424" formatCode="General">
                  <c:v>1.16167999E-3</c:v>
                </c:pt>
                <c:pt idx="15425" formatCode="General">
                  <c:v>1.16175999E-3</c:v>
                </c:pt>
                <c:pt idx="15426" formatCode="General">
                  <c:v>1.16183999E-3</c:v>
                </c:pt>
                <c:pt idx="15427" formatCode="General">
                  <c:v>1.1619199899999999E-3</c:v>
                </c:pt>
                <c:pt idx="15428" formatCode="General">
                  <c:v>1.1619999900000001E-3</c:v>
                </c:pt>
                <c:pt idx="15429" formatCode="General">
                  <c:v>1.1620799900000001E-3</c:v>
                </c:pt>
                <c:pt idx="15430" formatCode="General">
                  <c:v>1.16215999E-3</c:v>
                </c:pt>
                <c:pt idx="15431" formatCode="General">
                  <c:v>1.16223999E-3</c:v>
                </c:pt>
                <c:pt idx="15432" formatCode="General">
                  <c:v>1.1623199899999999E-3</c:v>
                </c:pt>
                <c:pt idx="15433" formatCode="General">
                  <c:v>1.1623999900000001E-3</c:v>
                </c:pt>
                <c:pt idx="15434" formatCode="General">
                  <c:v>1.1624799900000001E-3</c:v>
                </c:pt>
                <c:pt idx="15435" formatCode="General">
                  <c:v>1.16255999E-3</c:v>
                </c:pt>
                <c:pt idx="15436" formatCode="General">
                  <c:v>1.16263999E-3</c:v>
                </c:pt>
                <c:pt idx="15437" formatCode="General">
                  <c:v>1.1627199899999999E-3</c:v>
                </c:pt>
                <c:pt idx="15438" formatCode="General">
                  <c:v>1.1627999899999999E-3</c:v>
                </c:pt>
                <c:pt idx="15439" formatCode="General">
                  <c:v>1.1628799900000001E-3</c:v>
                </c:pt>
                <c:pt idx="15440" formatCode="General">
                  <c:v>1.16295999E-3</c:v>
                </c:pt>
                <c:pt idx="15441" formatCode="General">
                  <c:v>1.16303999E-3</c:v>
                </c:pt>
                <c:pt idx="15442" formatCode="General">
                  <c:v>1.1631199899999999E-3</c:v>
                </c:pt>
                <c:pt idx="15443" formatCode="General">
                  <c:v>1.1631999899999999E-3</c:v>
                </c:pt>
                <c:pt idx="15444" formatCode="General">
                  <c:v>1.1632799900000001E-3</c:v>
                </c:pt>
                <c:pt idx="15445" formatCode="General">
                  <c:v>1.16335999E-3</c:v>
                </c:pt>
                <c:pt idx="15446" formatCode="General">
                  <c:v>1.16343999E-3</c:v>
                </c:pt>
                <c:pt idx="15447" formatCode="General">
                  <c:v>1.16351999E-3</c:v>
                </c:pt>
                <c:pt idx="15448" formatCode="General">
                  <c:v>1.1635999899999999E-3</c:v>
                </c:pt>
                <c:pt idx="15449" formatCode="General">
                  <c:v>1.1636799900000001E-3</c:v>
                </c:pt>
                <c:pt idx="15450" formatCode="General">
                  <c:v>1.1637599900000001E-3</c:v>
                </c:pt>
                <c:pt idx="15451" formatCode="General">
                  <c:v>1.16383999E-3</c:v>
                </c:pt>
                <c:pt idx="15452" formatCode="General">
                  <c:v>1.16391999E-3</c:v>
                </c:pt>
                <c:pt idx="15453" formatCode="General">
                  <c:v>1.1639999899999999E-3</c:v>
                </c:pt>
                <c:pt idx="15454" formatCode="General">
                  <c:v>1.1640799900000001E-3</c:v>
                </c:pt>
                <c:pt idx="15455" formatCode="General">
                  <c:v>1.1641599900000001E-3</c:v>
                </c:pt>
                <c:pt idx="15456" formatCode="General">
                  <c:v>1.16423999E-3</c:v>
                </c:pt>
                <c:pt idx="15457" formatCode="General">
                  <c:v>1.16431999E-3</c:v>
                </c:pt>
                <c:pt idx="15458" formatCode="General">
                  <c:v>1.1643999899999999E-3</c:v>
                </c:pt>
                <c:pt idx="15459" formatCode="General">
                  <c:v>1.1644799899999999E-3</c:v>
                </c:pt>
                <c:pt idx="15460" formatCode="General">
                  <c:v>1.1645599900000001E-3</c:v>
                </c:pt>
                <c:pt idx="15461" formatCode="General">
                  <c:v>1.16463999E-3</c:v>
                </c:pt>
                <c:pt idx="15462" formatCode="General">
                  <c:v>1.16471999E-3</c:v>
                </c:pt>
                <c:pt idx="15463" formatCode="General">
                  <c:v>1.1647999899999999E-3</c:v>
                </c:pt>
                <c:pt idx="15464" formatCode="General">
                  <c:v>1.1648799899999999E-3</c:v>
                </c:pt>
                <c:pt idx="15465" formatCode="General">
                  <c:v>1.1649599900000001E-3</c:v>
                </c:pt>
                <c:pt idx="15466" formatCode="General">
                  <c:v>1.16503999E-3</c:v>
                </c:pt>
                <c:pt idx="15467" formatCode="General">
                  <c:v>1.16511999E-3</c:v>
                </c:pt>
                <c:pt idx="15468" formatCode="General">
                  <c:v>1.16519999E-3</c:v>
                </c:pt>
                <c:pt idx="15469" formatCode="General">
                  <c:v>1.1652799899999999E-3</c:v>
                </c:pt>
                <c:pt idx="15470" formatCode="General">
                  <c:v>1.1653599900000001E-3</c:v>
                </c:pt>
                <c:pt idx="15471" formatCode="General">
                  <c:v>1.16543999E-3</c:v>
                </c:pt>
                <c:pt idx="15472" formatCode="General">
                  <c:v>1.16551999E-3</c:v>
                </c:pt>
                <c:pt idx="15473" formatCode="General">
                  <c:v>1.16559999E-3</c:v>
                </c:pt>
                <c:pt idx="15474" formatCode="General">
                  <c:v>1.1656799899999999E-3</c:v>
                </c:pt>
                <c:pt idx="15475" formatCode="General">
                  <c:v>1.1657599900000001E-3</c:v>
                </c:pt>
                <c:pt idx="15476" formatCode="General">
                  <c:v>1.1658399900000001E-3</c:v>
                </c:pt>
                <c:pt idx="15477" formatCode="General">
                  <c:v>1.16591999E-3</c:v>
                </c:pt>
                <c:pt idx="15478" formatCode="General">
                  <c:v>1.16599999E-3</c:v>
                </c:pt>
                <c:pt idx="15479" formatCode="General">
                  <c:v>1.1660799899999999E-3</c:v>
                </c:pt>
                <c:pt idx="15480" formatCode="General">
                  <c:v>1.1661599899999999E-3</c:v>
                </c:pt>
                <c:pt idx="15481" formatCode="General">
                  <c:v>1.1662399900000001E-3</c:v>
                </c:pt>
                <c:pt idx="15482" formatCode="General">
                  <c:v>1.16631999E-3</c:v>
                </c:pt>
                <c:pt idx="15483" formatCode="General">
                  <c:v>1.16639999E-3</c:v>
                </c:pt>
                <c:pt idx="15484" formatCode="General">
                  <c:v>1.1664799899999999E-3</c:v>
                </c:pt>
                <c:pt idx="15485" formatCode="General">
                  <c:v>1.1665599899999999E-3</c:v>
                </c:pt>
                <c:pt idx="15486" formatCode="General">
                  <c:v>1.1666399900000001E-3</c:v>
                </c:pt>
                <c:pt idx="15487" formatCode="General">
                  <c:v>1.16671999E-3</c:v>
                </c:pt>
                <c:pt idx="15488" formatCode="General">
                  <c:v>1.16679999E-3</c:v>
                </c:pt>
                <c:pt idx="15489" formatCode="General">
                  <c:v>1.16687999E-3</c:v>
                </c:pt>
                <c:pt idx="15490" formatCode="General">
                  <c:v>1.1669599899999999E-3</c:v>
                </c:pt>
                <c:pt idx="15491" formatCode="General">
                  <c:v>1.1670399900000001E-3</c:v>
                </c:pt>
                <c:pt idx="15492" formatCode="General">
                  <c:v>1.16711999E-3</c:v>
                </c:pt>
                <c:pt idx="15493" formatCode="General">
                  <c:v>1.16719999E-3</c:v>
                </c:pt>
                <c:pt idx="15494" formatCode="General">
                  <c:v>1.16727999E-3</c:v>
                </c:pt>
                <c:pt idx="15495" formatCode="General">
                  <c:v>1.1673599899999999E-3</c:v>
                </c:pt>
                <c:pt idx="15496" formatCode="General">
                  <c:v>1.1674399900000001E-3</c:v>
                </c:pt>
                <c:pt idx="15497" formatCode="General">
                  <c:v>1.1675199900000001E-3</c:v>
                </c:pt>
                <c:pt idx="15498" formatCode="General">
                  <c:v>1.16759999E-3</c:v>
                </c:pt>
                <c:pt idx="15499" formatCode="General">
                  <c:v>1.16767999E-3</c:v>
                </c:pt>
                <c:pt idx="15500" formatCode="General">
                  <c:v>1.1677599899999999E-3</c:v>
                </c:pt>
                <c:pt idx="15501" formatCode="General">
                  <c:v>1.1678399900000001E-3</c:v>
                </c:pt>
                <c:pt idx="15502" formatCode="General">
                  <c:v>1.1679199900000001E-3</c:v>
                </c:pt>
                <c:pt idx="15503" formatCode="General">
                  <c:v>1.16799999E-3</c:v>
                </c:pt>
                <c:pt idx="15504" formatCode="General">
                  <c:v>1.16807999E-3</c:v>
                </c:pt>
                <c:pt idx="15505" formatCode="General">
                  <c:v>1.1681599899999999E-3</c:v>
                </c:pt>
                <c:pt idx="15506" formatCode="General">
                  <c:v>1.1682399899999999E-3</c:v>
                </c:pt>
                <c:pt idx="15507" formatCode="General">
                  <c:v>1.1683199900000001E-3</c:v>
                </c:pt>
                <c:pt idx="15508" formatCode="General">
                  <c:v>1.16839999E-3</c:v>
                </c:pt>
                <c:pt idx="15509" formatCode="General">
                  <c:v>1.16847999E-3</c:v>
                </c:pt>
                <c:pt idx="15510" formatCode="General">
                  <c:v>1.16855999E-3</c:v>
                </c:pt>
                <c:pt idx="15511" formatCode="General">
                  <c:v>1.1686399899999999E-3</c:v>
                </c:pt>
                <c:pt idx="15512" formatCode="General">
                  <c:v>1.1687199900000001E-3</c:v>
                </c:pt>
                <c:pt idx="15513" formatCode="General">
                  <c:v>1.16879999E-3</c:v>
                </c:pt>
                <c:pt idx="15514" formatCode="General">
                  <c:v>1.16887999E-3</c:v>
                </c:pt>
                <c:pt idx="15515" formatCode="General">
                  <c:v>1.16895999E-3</c:v>
                </c:pt>
                <c:pt idx="15516" formatCode="General">
                  <c:v>1.1690399899999999E-3</c:v>
                </c:pt>
                <c:pt idx="15517" formatCode="General">
                  <c:v>1.1691199900000001E-3</c:v>
                </c:pt>
                <c:pt idx="15518" formatCode="General">
                  <c:v>1.1691999900000001E-3</c:v>
                </c:pt>
                <c:pt idx="15519" formatCode="General">
                  <c:v>1.16927999E-3</c:v>
                </c:pt>
                <c:pt idx="15520" formatCode="General">
                  <c:v>1.16935999E-3</c:v>
                </c:pt>
                <c:pt idx="15521" formatCode="General">
                  <c:v>1.1694399899999999E-3</c:v>
                </c:pt>
                <c:pt idx="15522" formatCode="General">
                  <c:v>1.1695199900000001E-3</c:v>
                </c:pt>
                <c:pt idx="15523" formatCode="General">
                  <c:v>1.1695999900000001E-3</c:v>
                </c:pt>
                <c:pt idx="15524" formatCode="General">
                  <c:v>1.16967999E-3</c:v>
                </c:pt>
                <c:pt idx="15525" formatCode="General">
                  <c:v>1.16975999E-3</c:v>
                </c:pt>
                <c:pt idx="15526" formatCode="General">
                  <c:v>1.1698399899999999E-3</c:v>
                </c:pt>
                <c:pt idx="15527" formatCode="General">
                  <c:v>1.1699199899999999E-3</c:v>
                </c:pt>
                <c:pt idx="15528" formatCode="General">
                  <c:v>1.1699999900000001E-3</c:v>
                </c:pt>
                <c:pt idx="15529" formatCode="General">
                  <c:v>1.17007999E-3</c:v>
                </c:pt>
                <c:pt idx="15530" formatCode="General">
                  <c:v>1.17015999E-3</c:v>
                </c:pt>
                <c:pt idx="15531" formatCode="General">
                  <c:v>1.1702399899999999E-3</c:v>
                </c:pt>
                <c:pt idx="15532" formatCode="General">
                  <c:v>1.1703199899999999E-3</c:v>
                </c:pt>
                <c:pt idx="15533" formatCode="General">
                  <c:v>1.1703999900000001E-3</c:v>
                </c:pt>
                <c:pt idx="15534" formatCode="General">
                  <c:v>1.17047999E-3</c:v>
                </c:pt>
                <c:pt idx="15535" formatCode="General">
                  <c:v>1.17055999E-3</c:v>
                </c:pt>
                <c:pt idx="15536" formatCode="General">
                  <c:v>1.17063999E-3</c:v>
                </c:pt>
                <c:pt idx="15537" formatCode="General">
                  <c:v>1.1707199899999999E-3</c:v>
                </c:pt>
                <c:pt idx="15538" formatCode="General">
                  <c:v>1.1707999900000001E-3</c:v>
                </c:pt>
                <c:pt idx="15539" formatCode="General">
                  <c:v>1.1708799900000001E-3</c:v>
                </c:pt>
                <c:pt idx="15540" formatCode="General">
                  <c:v>1.17095999E-3</c:v>
                </c:pt>
                <c:pt idx="15541" formatCode="General">
                  <c:v>1.17103999E-3</c:v>
                </c:pt>
                <c:pt idx="15542" formatCode="General">
                  <c:v>1.1711199899999999E-3</c:v>
                </c:pt>
                <c:pt idx="15543" formatCode="General">
                  <c:v>1.1711999900000001E-3</c:v>
                </c:pt>
                <c:pt idx="15544" formatCode="General">
                  <c:v>1.1712799900000001E-3</c:v>
                </c:pt>
                <c:pt idx="15545" formatCode="General">
                  <c:v>1.17135999E-3</c:v>
                </c:pt>
                <c:pt idx="15546" formatCode="General">
                  <c:v>1.17143999E-3</c:v>
                </c:pt>
                <c:pt idx="15547" formatCode="General">
                  <c:v>1.1715199899999999E-3</c:v>
                </c:pt>
                <c:pt idx="15548" formatCode="General">
                  <c:v>1.1715999899999999E-3</c:v>
                </c:pt>
                <c:pt idx="15549" formatCode="General">
                  <c:v>1.1716799900000001E-3</c:v>
                </c:pt>
                <c:pt idx="15550" formatCode="General">
                  <c:v>1.17175999E-3</c:v>
                </c:pt>
                <c:pt idx="15551" formatCode="General">
                  <c:v>1.17183999E-3</c:v>
                </c:pt>
                <c:pt idx="15552" formatCode="General">
                  <c:v>1.1719199899999999E-3</c:v>
                </c:pt>
                <c:pt idx="15553" formatCode="General">
                  <c:v>1.1719999899999999E-3</c:v>
                </c:pt>
                <c:pt idx="15554" formatCode="General">
                  <c:v>1.1720799900000001E-3</c:v>
                </c:pt>
                <c:pt idx="15555" formatCode="General">
                  <c:v>1.17215999E-3</c:v>
                </c:pt>
                <c:pt idx="15556" formatCode="General">
                  <c:v>1.17223999E-3</c:v>
                </c:pt>
                <c:pt idx="15557" formatCode="General">
                  <c:v>1.17231999E-3</c:v>
                </c:pt>
                <c:pt idx="15558" formatCode="General">
                  <c:v>1.1723999899999999E-3</c:v>
                </c:pt>
                <c:pt idx="15559" formatCode="General">
                  <c:v>1.1724799900000001E-3</c:v>
                </c:pt>
                <c:pt idx="15560" formatCode="General">
                  <c:v>1.17255999E-3</c:v>
                </c:pt>
                <c:pt idx="15561" formatCode="General">
                  <c:v>1.17263999E-3</c:v>
                </c:pt>
                <c:pt idx="15562" formatCode="General">
                  <c:v>1.17271999E-3</c:v>
                </c:pt>
                <c:pt idx="15563" formatCode="General">
                  <c:v>1.1727999899999999E-3</c:v>
                </c:pt>
                <c:pt idx="15564" formatCode="General">
                  <c:v>1.1728799900000001E-3</c:v>
                </c:pt>
                <c:pt idx="15565" formatCode="General">
                  <c:v>1.1729599900000001E-3</c:v>
                </c:pt>
                <c:pt idx="15566" formatCode="General">
                  <c:v>1.17303999E-3</c:v>
                </c:pt>
                <c:pt idx="15567" formatCode="General">
                  <c:v>1.17311999E-3</c:v>
                </c:pt>
                <c:pt idx="15568" formatCode="General">
                  <c:v>1.1731999899999999E-3</c:v>
                </c:pt>
                <c:pt idx="15569" formatCode="General">
                  <c:v>1.1732799899999999E-3</c:v>
                </c:pt>
                <c:pt idx="15570" formatCode="General">
                  <c:v>1.1733599900000001E-3</c:v>
                </c:pt>
                <c:pt idx="15571" formatCode="General">
                  <c:v>1.17343999E-3</c:v>
                </c:pt>
                <c:pt idx="15572" formatCode="General">
                  <c:v>1.17351999E-3</c:v>
                </c:pt>
                <c:pt idx="15573" formatCode="General">
                  <c:v>1.1735999899999999E-3</c:v>
                </c:pt>
                <c:pt idx="15574" formatCode="General">
                  <c:v>1.1736799899999999E-3</c:v>
                </c:pt>
                <c:pt idx="15575" formatCode="General">
                  <c:v>1.1737599900000001E-3</c:v>
                </c:pt>
                <c:pt idx="15576" formatCode="General">
                  <c:v>1.17383999E-3</c:v>
                </c:pt>
                <c:pt idx="15577" formatCode="General">
                  <c:v>1.17391999E-3</c:v>
                </c:pt>
                <c:pt idx="15578" formatCode="General">
                  <c:v>1.17399999E-3</c:v>
                </c:pt>
                <c:pt idx="15579" formatCode="General">
                  <c:v>1.1740799899999999E-3</c:v>
                </c:pt>
                <c:pt idx="15580" formatCode="General">
                  <c:v>1.1741599900000001E-3</c:v>
                </c:pt>
                <c:pt idx="15581" formatCode="General">
                  <c:v>1.17423999E-3</c:v>
                </c:pt>
                <c:pt idx="15582" formatCode="General">
                  <c:v>1.17431999E-3</c:v>
                </c:pt>
                <c:pt idx="15583" formatCode="General">
                  <c:v>1.17439999E-3</c:v>
                </c:pt>
                <c:pt idx="15584" formatCode="General">
                  <c:v>1.1744799899999999E-3</c:v>
                </c:pt>
                <c:pt idx="15585" formatCode="General">
                  <c:v>1.1745599900000001E-3</c:v>
                </c:pt>
                <c:pt idx="15586" formatCode="General">
                  <c:v>1.1746399900000001E-3</c:v>
                </c:pt>
                <c:pt idx="15587" formatCode="General">
                  <c:v>1.17471999E-3</c:v>
                </c:pt>
                <c:pt idx="15588" formatCode="General">
                  <c:v>1.17479999E-3</c:v>
                </c:pt>
                <c:pt idx="15589" formatCode="General">
                  <c:v>1.1748799899999999E-3</c:v>
                </c:pt>
                <c:pt idx="15590" formatCode="General">
                  <c:v>1.1749599900000001E-3</c:v>
                </c:pt>
                <c:pt idx="15591" formatCode="General">
                  <c:v>1.1750399900000001E-3</c:v>
                </c:pt>
                <c:pt idx="15592" formatCode="General">
                  <c:v>1.17511999E-3</c:v>
                </c:pt>
                <c:pt idx="15593" formatCode="General">
                  <c:v>1.17519999E-3</c:v>
                </c:pt>
                <c:pt idx="15594" formatCode="General">
                  <c:v>1.1752799899999999E-3</c:v>
                </c:pt>
                <c:pt idx="15595" formatCode="General">
                  <c:v>1.1753599899999999E-3</c:v>
                </c:pt>
                <c:pt idx="15596" formatCode="General">
                  <c:v>1.1754399900000001E-3</c:v>
                </c:pt>
                <c:pt idx="15597" formatCode="General">
                  <c:v>1.17551999E-3</c:v>
                </c:pt>
                <c:pt idx="15598" formatCode="General">
                  <c:v>1.17559999E-3</c:v>
                </c:pt>
                <c:pt idx="15599" formatCode="General">
                  <c:v>1.17567999E-3</c:v>
                </c:pt>
                <c:pt idx="15600" formatCode="General">
                  <c:v>1.1757599899999999E-3</c:v>
                </c:pt>
                <c:pt idx="15601" formatCode="General">
                  <c:v>1.1758399900000001E-3</c:v>
                </c:pt>
                <c:pt idx="15602" formatCode="General">
                  <c:v>1.17591999E-3</c:v>
                </c:pt>
                <c:pt idx="15603" formatCode="General">
                  <c:v>1.17599999E-3</c:v>
                </c:pt>
                <c:pt idx="15604" formatCode="General">
                  <c:v>1.17607999E-3</c:v>
                </c:pt>
                <c:pt idx="15605" formatCode="General">
                  <c:v>1.1761599899999999E-3</c:v>
                </c:pt>
                <c:pt idx="15606" formatCode="General">
                  <c:v>1.1762399900000001E-3</c:v>
                </c:pt>
                <c:pt idx="15607" formatCode="General">
                  <c:v>1.1763199900000001E-3</c:v>
                </c:pt>
                <c:pt idx="15608" formatCode="General">
                  <c:v>1.17639999E-3</c:v>
                </c:pt>
                <c:pt idx="15609" formatCode="General">
                  <c:v>1.17647999E-3</c:v>
                </c:pt>
                <c:pt idx="15610" formatCode="General">
                  <c:v>1.1765599899999999E-3</c:v>
                </c:pt>
                <c:pt idx="15611" formatCode="General">
                  <c:v>1.1766399900000001E-3</c:v>
                </c:pt>
                <c:pt idx="15612" formatCode="General">
                  <c:v>1.1767199900000001E-3</c:v>
                </c:pt>
                <c:pt idx="15613" formatCode="General">
                  <c:v>1.17679999E-3</c:v>
                </c:pt>
                <c:pt idx="15614" formatCode="General">
                  <c:v>1.17687999E-3</c:v>
                </c:pt>
                <c:pt idx="15615" formatCode="General">
                  <c:v>1.1769599899999999E-3</c:v>
                </c:pt>
                <c:pt idx="15616" formatCode="General">
                  <c:v>1.1770399899999999E-3</c:v>
                </c:pt>
                <c:pt idx="15617" formatCode="General">
                  <c:v>1.1771199900000001E-3</c:v>
                </c:pt>
                <c:pt idx="15618" formatCode="General">
                  <c:v>1.17719999E-3</c:v>
                </c:pt>
                <c:pt idx="15619" formatCode="General">
                  <c:v>1.17727999E-3</c:v>
                </c:pt>
                <c:pt idx="15620" formatCode="General">
                  <c:v>1.1773599899999999E-3</c:v>
                </c:pt>
                <c:pt idx="15621" formatCode="General">
                  <c:v>1.1774399899999999E-3</c:v>
                </c:pt>
                <c:pt idx="15622" formatCode="General">
                  <c:v>1.1775199900000001E-3</c:v>
                </c:pt>
                <c:pt idx="15623" formatCode="General">
                  <c:v>1.17759999E-3</c:v>
                </c:pt>
                <c:pt idx="15624" formatCode="General">
                  <c:v>1.17767999E-3</c:v>
                </c:pt>
                <c:pt idx="15625" formatCode="General">
                  <c:v>1.17775999E-3</c:v>
                </c:pt>
                <c:pt idx="15626" formatCode="General">
                  <c:v>1.1778399899999999E-3</c:v>
                </c:pt>
                <c:pt idx="15627" formatCode="General">
                  <c:v>1.1779199900000001E-3</c:v>
                </c:pt>
                <c:pt idx="15628" formatCode="General">
                  <c:v>1.1779999900000001E-3</c:v>
                </c:pt>
                <c:pt idx="15629" formatCode="General">
                  <c:v>1.17807999E-3</c:v>
                </c:pt>
                <c:pt idx="15630" formatCode="General">
                  <c:v>1.17815999E-3</c:v>
                </c:pt>
                <c:pt idx="15631" formatCode="General">
                  <c:v>1.1782399899999999E-3</c:v>
                </c:pt>
                <c:pt idx="15632" formatCode="General">
                  <c:v>1.1783199900000001E-3</c:v>
                </c:pt>
                <c:pt idx="15633" formatCode="General">
                  <c:v>1.1783999900000001E-3</c:v>
                </c:pt>
                <c:pt idx="15634" formatCode="General">
                  <c:v>1.17847999E-3</c:v>
                </c:pt>
                <c:pt idx="15635" formatCode="General">
                  <c:v>1.17855999E-3</c:v>
                </c:pt>
                <c:pt idx="15636" formatCode="General">
                  <c:v>1.1786399899999999E-3</c:v>
                </c:pt>
                <c:pt idx="15637" formatCode="General">
                  <c:v>1.1787199899999999E-3</c:v>
                </c:pt>
                <c:pt idx="15638" formatCode="General">
                  <c:v>1.1787999900000001E-3</c:v>
                </c:pt>
                <c:pt idx="15639" formatCode="General">
                  <c:v>1.17887999E-3</c:v>
                </c:pt>
                <c:pt idx="15640" formatCode="General">
                  <c:v>1.17895999E-3</c:v>
                </c:pt>
                <c:pt idx="15641" formatCode="General">
                  <c:v>1.1790399899999999E-3</c:v>
                </c:pt>
                <c:pt idx="15642" formatCode="General">
                  <c:v>1.1791199899999999E-3</c:v>
                </c:pt>
                <c:pt idx="15643" formatCode="General">
                  <c:v>1.1791999900000001E-3</c:v>
                </c:pt>
                <c:pt idx="15644" formatCode="General">
                  <c:v>1.17927999E-3</c:v>
                </c:pt>
                <c:pt idx="15645" formatCode="General">
                  <c:v>1.17935999E-3</c:v>
                </c:pt>
                <c:pt idx="15646" formatCode="General">
                  <c:v>1.17943999E-3</c:v>
                </c:pt>
                <c:pt idx="15647" formatCode="General">
                  <c:v>1.1795199899999999E-3</c:v>
                </c:pt>
                <c:pt idx="15648" formatCode="General">
                  <c:v>1.1795999900000001E-3</c:v>
                </c:pt>
                <c:pt idx="15649" formatCode="General">
                  <c:v>1.17967999E-3</c:v>
                </c:pt>
                <c:pt idx="15650" formatCode="General">
                  <c:v>1.17975999E-3</c:v>
                </c:pt>
                <c:pt idx="15651" formatCode="General">
                  <c:v>1.17983999E-3</c:v>
                </c:pt>
                <c:pt idx="15652" formatCode="General">
                  <c:v>1.1799199899999999E-3</c:v>
                </c:pt>
                <c:pt idx="15653" formatCode="General">
                  <c:v>1.1799999900000001E-3</c:v>
                </c:pt>
                <c:pt idx="15654" formatCode="General">
                  <c:v>1.1800799900000001E-3</c:v>
                </c:pt>
                <c:pt idx="15655" formatCode="General">
                  <c:v>1.18015999E-3</c:v>
                </c:pt>
                <c:pt idx="15656" formatCode="General">
                  <c:v>1.18023999E-3</c:v>
                </c:pt>
                <c:pt idx="15657" formatCode="General">
                  <c:v>1.1803199899999999E-3</c:v>
                </c:pt>
                <c:pt idx="15658" formatCode="General">
                  <c:v>1.1803999899999999E-3</c:v>
                </c:pt>
                <c:pt idx="15659" formatCode="General">
                  <c:v>1.1804799900000001E-3</c:v>
                </c:pt>
                <c:pt idx="15660" formatCode="General">
                  <c:v>1.18055999E-3</c:v>
                </c:pt>
                <c:pt idx="15661" formatCode="General">
                  <c:v>1.18063999E-3</c:v>
                </c:pt>
                <c:pt idx="15662" formatCode="General">
                  <c:v>1.1807199899999999E-3</c:v>
                </c:pt>
                <c:pt idx="15663" formatCode="General">
                  <c:v>1.1807999899999999E-3</c:v>
                </c:pt>
                <c:pt idx="15664" formatCode="General">
                  <c:v>1.1808799900000001E-3</c:v>
                </c:pt>
                <c:pt idx="15665" formatCode="General">
                  <c:v>1.18095999E-3</c:v>
                </c:pt>
                <c:pt idx="15666" formatCode="General">
                  <c:v>1.18103999E-3</c:v>
                </c:pt>
                <c:pt idx="15667" formatCode="General">
                  <c:v>1.18111999E-3</c:v>
                </c:pt>
                <c:pt idx="15668" formatCode="General">
                  <c:v>1.1811999899999999E-3</c:v>
                </c:pt>
                <c:pt idx="15669" formatCode="General">
                  <c:v>1.1812799900000001E-3</c:v>
                </c:pt>
                <c:pt idx="15670" formatCode="General">
                  <c:v>1.18135999E-3</c:v>
                </c:pt>
                <c:pt idx="15671" formatCode="General">
                  <c:v>1.18143999E-3</c:v>
                </c:pt>
                <c:pt idx="15672" formatCode="General">
                  <c:v>1.18151999E-3</c:v>
                </c:pt>
                <c:pt idx="15673" formatCode="General">
                  <c:v>1.1815999899999999E-3</c:v>
                </c:pt>
                <c:pt idx="15674" formatCode="General">
                  <c:v>1.1816799900000001E-3</c:v>
                </c:pt>
                <c:pt idx="15675" formatCode="General">
                  <c:v>1.1817599900000001E-3</c:v>
                </c:pt>
                <c:pt idx="15676" formatCode="General">
                  <c:v>1.18183999E-3</c:v>
                </c:pt>
                <c:pt idx="15677" formatCode="General">
                  <c:v>1.18191999E-3</c:v>
                </c:pt>
                <c:pt idx="15678" formatCode="General">
                  <c:v>1.1819999899999999E-3</c:v>
                </c:pt>
                <c:pt idx="15679" formatCode="General">
                  <c:v>1.1820799900000001E-3</c:v>
                </c:pt>
                <c:pt idx="15680" formatCode="General">
                  <c:v>1.1821599900000001E-3</c:v>
                </c:pt>
                <c:pt idx="15681" formatCode="General">
                  <c:v>1.18223999E-3</c:v>
                </c:pt>
                <c:pt idx="15682" formatCode="General">
                  <c:v>1.18231999E-3</c:v>
                </c:pt>
                <c:pt idx="15683" formatCode="General">
                  <c:v>1.1823999899999999E-3</c:v>
                </c:pt>
                <c:pt idx="15684" formatCode="General">
                  <c:v>1.1824799899999999E-3</c:v>
                </c:pt>
                <c:pt idx="15685" formatCode="General">
                  <c:v>1.1825599900000001E-3</c:v>
                </c:pt>
                <c:pt idx="15686" formatCode="General">
                  <c:v>1.18263999E-3</c:v>
                </c:pt>
                <c:pt idx="15687" formatCode="General">
                  <c:v>1.18271999E-3</c:v>
                </c:pt>
                <c:pt idx="15688" formatCode="General">
                  <c:v>1.18279999E-3</c:v>
                </c:pt>
                <c:pt idx="15689" formatCode="General">
                  <c:v>1.1828799899999999E-3</c:v>
                </c:pt>
                <c:pt idx="15690" formatCode="General">
                  <c:v>1.1829599900000001E-3</c:v>
                </c:pt>
                <c:pt idx="15691" formatCode="General">
                  <c:v>1.18303999E-3</c:v>
                </c:pt>
                <c:pt idx="15692" formatCode="General">
                  <c:v>1.18311999E-3</c:v>
                </c:pt>
                <c:pt idx="15693" formatCode="General">
                  <c:v>1.18319999E-3</c:v>
                </c:pt>
                <c:pt idx="15694" formatCode="General">
                  <c:v>1.1832799899999999E-3</c:v>
                </c:pt>
                <c:pt idx="15695" formatCode="General">
                  <c:v>1.1833599900000001E-3</c:v>
                </c:pt>
                <c:pt idx="15696" formatCode="General">
                  <c:v>1.1834399900000001E-3</c:v>
                </c:pt>
                <c:pt idx="15697" formatCode="General">
                  <c:v>1.18351999E-3</c:v>
                </c:pt>
                <c:pt idx="15698" formatCode="General">
                  <c:v>1.18359999E-3</c:v>
                </c:pt>
                <c:pt idx="15699" formatCode="General">
                  <c:v>1.1836799899999999E-3</c:v>
                </c:pt>
                <c:pt idx="15700" formatCode="General">
                  <c:v>1.1837599900000001E-3</c:v>
                </c:pt>
                <c:pt idx="15701" formatCode="General">
                  <c:v>1.1838399900000001E-3</c:v>
                </c:pt>
                <c:pt idx="15702" formatCode="General">
                  <c:v>1.18391999E-3</c:v>
                </c:pt>
                <c:pt idx="15703" formatCode="General">
                  <c:v>1.18399999E-3</c:v>
                </c:pt>
                <c:pt idx="15704" formatCode="General">
                  <c:v>1.1840799899999999E-3</c:v>
                </c:pt>
                <c:pt idx="15705" formatCode="General">
                  <c:v>1.1841599899999999E-3</c:v>
                </c:pt>
                <c:pt idx="15706" formatCode="General">
                  <c:v>1.1842399900000001E-3</c:v>
                </c:pt>
                <c:pt idx="15707" formatCode="General">
                  <c:v>1.18431999E-3</c:v>
                </c:pt>
                <c:pt idx="15708" formatCode="General">
                  <c:v>1.18439999E-3</c:v>
                </c:pt>
                <c:pt idx="15709" formatCode="General">
                  <c:v>1.1844799899999999E-3</c:v>
                </c:pt>
                <c:pt idx="15710" formatCode="General">
                  <c:v>1.1845599899999999E-3</c:v>
                </c:pt>
                <c:pt idx="15711" formatCode="General">
                  <c:v>1.1846399900000001E-3</c:v>
                </c:pt>
                <c:pt idx="15712" formatCode="General">
                  <c:v>1.18471999E-3</c:v>
                </c:pt>
                <c:pt idx="15713" formatCode="General">
                  <c:v>1.18479999E-3</c:v>
                </c:pt>
                <c:pt idx="15714" formatCode="General">
                  <c:v>1.18487999E-3</c:v>
                </c:pt>
                <c:pt idx="15715" formatCode="General">
                  <c:v>1.1849599899999999E-3</c:v>
                </c:pt>
                <c:pt idx="15716" formatCode="General">
                  <c:v>1.1850399900000001E-3</c:v>
                </c:pt>
                <c:pt idx="15717" formatCode="General">
                  <c:v>1.1851199900000001E-3</c:v>
                </c:pt>
                <c:pt idx="15718" formatCode="General">
                  <c:v>1.18519999E-3</c:v>
                </c:pt>
                <c:pt idx="15719" formatCode="General">
                  <c:v>1.18527999E-3</c:v>
                </c:pt>
                <c:pt idx="15720" formatCode="General">
                  <c:v>1.1853599899999999E-3</c:v>
                </c:pt>
                <c:pt idx="15721" formatCode="General">
                  <c:v>1.1854399900000001E-3</c:v>
                </c:pt>
                <c:pt idx="15722" formatCode="General">
                  <c:v>1.1855199900000001E-3</c:v>
                </c:pt>
                <c:pt idx="15723" formatCode="General">
                  <c:v>1.18559999E-3</c:v>
                </c:pt>
                <c:pt idx="15724" formatCode="General">
                  <c:v>1.18567999E-3</c:v>
                </c:pt>
                <c:pt idx="15725" formatCode="General">
                  <c:v>1.1857599899999999E-3</c:v>
                </c:pt>
                <c:pt idx="15726" formatCode="General">
                  <c:v>1.1858399899999999E-3</c:v>
                </c:pt>
                <c:pt idx="15727" formatCode="General">
                  <c:v>1.1859199900000001E-3</c:v>
                </c:pt>
                <c:pt idx="15728" formatCode="General">
                  <c:v>1.18599999E-3</c:v>
                </c:pt>
                <c:pt idx="15729" formatCode="General">
                  <c:v>1.18607999E-3</c:v>
                </c:pt>
                <c:pt idx="15730" formatCode="General">
                  <c:v>1.1861599899999999E-3</c:v>
                </c:pt>
                <c:pt idx="15731" formatCode="General">
                  <c:v>1.1862399899999999E-3</c:v>
                </c:pt>
                <c:pt idx="15732" formatCode="General">
                  <c:v>1.1863199900000001E-3</c:v>
                </c:pt>
                <c:pt idx="15733" formatCode="General">
                  <c:v>1.18639999E-3</c:v>
                </c:pt>
                <c:pt idx="15734" formatCode="General">
                  <c:v>1.18647999E-3</c:v>
                </c:pt>
                <c:pt idx="15735" formatCode="General">
                  <c:v>1.18655999E-3</c:v>
                </c:pt>
                <c:pt idx="15736" formatCode="General">
                  <c:v>1.1866399899999999E-3</c:v>
                </c:pt>
                <c:pt idx="15737" formatCode="General">
                  <c:v>1.1867199900000001E-3</c:v>
                </c:pt>
                <c:pt idx="15738" formatCode="General">
                  <c:v>1.18679999E-3</c:v>
                </c:pt>
                <c:pt idx="15739" formatCode="General">
                  <c:v>1.18687999E-3</c:v>
                </c:pt>
                <c:pt idx="15740" formatCode="General">
                  <c:v>1.18695999E-3</c:v>
                </c:pt>
                <c:pt idx="15741" formatCode="General">
                  <c:v>1.1870399899999999E-3</c:v>
                </c:pt>
                <c:pt idx="15742" formatCode="General">
                  <c:v>1.1871199900000001E-3</c:v>
                </c:pt>
                <c:pt idx="15743" formatCode="General">
                  <c:v>1.1871999900000001E-3</c:v>
                </c:pt>
                <c:pt idx="15744" formatCode="General">
                  <c:v>1.18727999E-3</c:v>
                </c:pt>
                <c:pt idx="15745" formatCode="General">
                  <c:v>1.18735999E-3</c:v>
                </c:pt>
                <c:pt idx="15746" formatCode="General">
                  <c:v>1.1874399899999999E-3</c:v>
                </c:pt>
                <c:pt idx="15747" formatCode="General">
                  <c:v>1.1875199899999999E-3</c:v>
                </c:pt>
                <c:pt idx="15748" formatCode="General">
                  <c:v>1.1875999900000001E-3</c:v>
                </c:pt>
                <c:pt idx="15749" formatCode="General">
                  <c:v>1.18767999E-3</c:v>
                </c:pt>
                <c:pt idx="15750" formatCode="General">
                  <c:v>1.18775999E-3</c:v>
                </c:pt>
                <c:pt idx="15751" formatCode="General">
                  <c:v>1.1878399899999999E-3</c:v>
                </c:pt>
                <c:pt idx="15752" formatCode="General">
                  <c:v>1.1879199899999999E-3</c:v>
                </c:pt>
                <c:pt idx="15753" formatCode="General">
                  <c:v>1.1879999900000001E-3</c:v>
                </c:pt>
                <c:pt idx="15754" formatCode="General">
                  <c:v>1.18807999E-3</c:v>
                </c:pt>
                <c:pt idx="15755" formatCode="General">
                  <c:v>1.18815999E-3</c:v>
                </c:pt>
                <c:pt idx="15756" formatCode="General">
                  <c:v>1.18823999E-3</c:v>
                </c:pt>
                <c:pt idx="15757" formatCode="General">
                  <c:v>1.1883199899999999E-3</c:v>
                </c:pt>
                <c:pt idx="15758" formatCode="General">
                  <c:v>1.1883999900000001E-3</c:v>
                </c:pt>
                <c:pt idx="15759" formatCode="General">
                  <c:v>1.18847999E-3</c:v>
                </c:pt>
                <c:pt idx="15760" formatCode="General">
                  <c:v>1.18855999E-3</c:v>
                </c:pt>
                <c:pt idx="15761" formatCode="General">
                  <c:v>1.18863999E-3</c:v>
                </c:pt>
                <c:pt idx="15762" formatCode="General">
                  <c:v>1.1887199899999999E-3</c:v>
                </c:pt>
                <c:pt idx="15763" formatCode="General">
                  <c:v>1.1887999900000001E-3</c:v>
                </c:pt>
                <c:pt idx="15764" formatCode="General">
                  <c:v>1.1888799900000001E-3</c:v>
                </c:pt>
                <c:pt idx="15765" formatCode="General">
                  <c:v>1.18895999E-3</c:v>
                </c:pt>
                <c:pt idx="15766" formatCode="General">
                  <c:v>1.18903999E-3</c:v>
                </c:pt>
                <c:pt idx="15767" formatCode="General">
                  <c:v>1.1891199899999999E-3</c:v>
                </c:pt>
                <c:pt idx="15768" formatCode="General">
                  <c:v>1.1891999900000001E-3</c:v>
                </c:pt>
                <c:pt idx="15769" formatCode="General">
                  <c:v>1.1892799900000001E-3</c:v>
                </c:pt>
                <c:pt idx="15770" formatCode="General">
                  <c:v>1.18935999E-3</c:v>
                </c:pt>
                <c:pt idx="15771" formatCode="General">
                  <c:v>1.18943999E-3</c:v>
                </c:pt>
                <c:pt idx="15772" formatCode="General">
                  <c:v>1.1895199899999999E-3</c:v>
                </c:pt>
                <c:pt idx="15773" formatCode="General">
                  <c:v>1.1895999899999999E-3</c:v>
                </c:pt>
                <c:pt idx="15774" formatCode="General">
                  <c:v>1.1896799900000001E-3</c:v>
                </c:pt>
                <c:pt idx="15775" formatCode="General">
                  <c:v>1.18975999E-3</c:v>
                </c:pt>
                <c:pt idx="15776" formatCode="General">
                  <c:v>1.18983999E-3</c:v>
                </c:pt>
                <c:pt idx="15777" formatCode="General">
                  <c:v>1.18991999E-3</c:v>
                </c:pt>
                <c:pt idx="15778" formatCode="General">
                  <c:v>1.1899999899999999E-3</c:v>
                </c:pt>
                <c:pt idx="15779" formatCode="General">
                  <c:v>1.1900799900000001E-3</c:v>
                </c:pt>
                <c:pt idx="15780" formatCode="General">
                  <c:v>1.19015999E-3</c:v>
                </c:pt>
                <c:pt idx="15781" formatCode="General">
                  <c:v>1.19023999E-3</c:v>
                </c:pt>
                <c:pt idx="15782" formatCode="General">
                  <c:v>1.19031999E-3</c:v>
                </c:pt>
                <c:pt idx="15783" formatCode="General">
                  <c:v>1.1903999899999999E-3</c:v>
                </c:pt>
                <c:pt idx="15784" formatCode="General">
                  <c:v>1.1904799900000001E-3</c:v>
                </c:pt>
                <c:pt idx="15785" formatCode="General">
                  <c:v>1.1905599900000001E-3</c:v>
                </c:pt>
                <c:pt idx="15786" formatCode="General">
                  <c:v>1.19063999E-3</c:v>
                </c:pt>
                <c:pt idx="15787" formatCode="General">
                  <c:v>1.19071999E-3</c:v>
                </c:pt>
                <c:pt idx="15788" formatCode="General">
                  <c:v>1.1907999899999999E-3</c:v>
                </c:pt>
                <c:pt idx="15789" formatCode="General">
                  <c:v>1.1908799900000001E-3</c:v>
                </c:pt>
                <c:pt idx="15790" formatCode="General">
                  <c:v>1.1909599900000001E-3</c:v>
                </c:pt>
                <c:pt idx="15791" formatCode="General">
                  <c:v>1.19103999E-3</c:v>
                </c:pt>
                <c:pt idx="15792" formatCode="General">
                  <c:v>1.19111999E-3</c:v>
                </c:pt>
                <c:pt idx="15793" formatCode="General">
                  <c:v>1.1911999899999999E-3</c:v>
                </c:pt>
                <c:pt idx="15794" formatCode="General">
                  <c:v>1.1912799899999999E-3</c:v>
                </c:pt>
                <c:pt idx="15795" formatCode="General">
                  <c:v>1.1913599900000001E-3</c:v>
                </c:pt>
                <c:pt idx="15796" formatCode="General">
                  <c:v>1.19143999E-3</c:v>
                </c:pt>
                <c:pt idx="15797" formatCode="General">
                  <c:v>1.19151999E-3</c:v>
                </c:pt>
                <c:pt idx="15798" formatCode="General">
                  <c:v>1.1915999899999999E-3</c:v>
                </c:pt>
                <c:pt idx="15799" formatCode="General">
                  <c:v>1.1916799899999999E-3</c:v>
                </c:pt>
                <c:pt idx="15800" formatCode="General">
                  <c:v>1.1917599900000001E-3</c:v>
                </c:pt>
                <c:pt idx="15801" formatCode="General">
                  <c:v>1.19183999E-3</c:v>
                </c:pt>
                <c:pt idx="15802" formatCode="General">
                  <c:v>1.19191999E-3</c:v>
                </c:pt>
                <c:pt idx="15803" formatCode="General">
                  <c:v>1.19199999E-3</c:v>
                </c:pt>
                <c:pt idx="15804" formatCode="General">
                  <c:v>1.1920799899999999E-3</c:v>
                </c:pt>
                <c:pt idx="15805" formatCode="General">
                  <c:v>1.1921599900000001E-3</c:v>
                </c:pt>
                <c:pt idx="15806" formatCode="General">
                  <c:v>1.19223999E-3</c:v>
                </c:pt>
                <c:pt idx="15807" formatCode="General">
                  <c:v>1.19231999E-3</c:v>
                </c:pt>
                <c:pt idx="15808" formatCode="General">
                  <c:v>1.19239999E-3</c:v>
                </c:pt>
                <c:pt idx="15809" formatCode="General">
                  <c:v>1.1924799899999999E-3</c:v>
                </c:pt>
                <c:pt idx="15810" formatCode="General">
                  <c:v>1.1925599900000001E-3</c:v>
                </c:pt>
                <c:pt idx="15811" formatCode="General">
                  <c:v>1.1926399900000001E-3</c:v>
                </c:pt>
                <c:pt idx="15812" formatCode="General">
                  <c:v>1.19271999E-3</c:v>
                </c:pt>
                <c:pt idx="15813" formatCode="General">
                  <c:v>1.19279999E-3</c:v>
                </c:pt>
                <c:pt idx="15814" formatCode="General">
                  <c:v>1.1928799899999999E-3</c:v>
                </c:pt>
                <c:pt idx="15815" formatCode="General">
                  <c:v>1.1929599899999999E-3</c:v>
                </c:pt>
                <c:pt idx="15816" formatCode="General">
                  <c:v>1.1930399900000001E-3</c:v>
                </c:pt>
                <c:pt idx="15817" formatCode="General">
                  <c:v>1.19311999E-3</c:v>
                </c:pt>
                <c:pt idx="15818" formatCode="General">
                  <c:v>1.19319999E-3</c:v>
                </c:pt>
                <c:pt idx="15819" formatCode="General">
                  <c:v>1.1932799899999999E-3</c:v>
                </c:pt>
                <c:pt idx="15820" formatCode="General">
                  <c:v>1.1933599899999999E-3</c:v>
                </c:pt>
                <c:pt idx="15821" formatCode="General">
                  <c:v>1.1934399900000001E-3</c:v>
                </c:pt>
                <c:pt idx="15822" formatCode="General">
                  <c:v>1.19351999E-3</c:v>
                </c:pt>
                <c:pt idx="15823" formatCode="General">
                  <c:v>1.19359999E-3</c:v>
                </c:pt>
                <c:pt idx="15824" formatCode="General">
                  <c:v>1.19367999E-3</c:v>
                </c:pt>
                <c:pt idx="15825" formatCode="General">
                  <c:v>1.1937599899999999E-3</c:v>
                </c:pt>
                <c:pt idx="15826" formatCode="General">
                  <c:v>1.1938399900000001E-3</c:v>
                </c:pt>
                <c:pt idx="15827" formatCode="General">
                  <c:v>1.19391999E-3</c:v>
                </c:pt>
                <c:pt idx="15828" formatCode="General">
                  <c:v>1.19399999E-3</c:v>
                </c:pt>
                <c:pt idx="15829" formatCode="General">
                  <c:v>1.19407999E-3</c:v>
                </c:pt>
                <c:pt idx="15830" formatCode="General">
                  <c:v>1.1941599899999999E-3</c:v>
                </c:pt>
                <c:pt idx="15831" formatCode="General">
                  <c:v>1.1942399900000001E-3</c:v>
                </c:pt>
                <c:pt idx="15832" formatCode="General">
                  <c:v>1.1943199900000001E-3</c:v>
                </c:pt>
                <c:pt idx="15833" formatCode="General">
                  <c:v>1.19439999E-3</c:v>
                </c:pt>
                <c:pt idx="15834" formatCode="General">
                  <c:v>1.19447999E-3</c:v>
                </c:pt>
                <c:pt idx="15835" formatCode="General">
                  <c:v>1.1945599899999999E-3</c:v>
                </c:pt>
                <c:pt idx="15836" formatCode="General">
                  <c:v>1.1946399900000001E-3</c:v>
                </c:pt>
                <c:pt idx="15837" formatCode="General">
                  <c:v>1.1947199900000001E-3</c:v>
                </c:pt>
                <c:pt idx="15838" formatCode="General">
                  <c:v>1.19479999E-3</c:v>
                </c:pt>
                <c:pt idx="15839" formatCode="General">
                  <c:v>1.19487999E-3</c:v>
                </c:pt>
                <c:pt idx="15840" formatCode="General">
                  <c:v>1.1949599899999999E-3</c:v>
                </c:pt>
                <c:pt idx="15841" formatCode="General">
                  <c:v>1.1950399899999999E-3</c:v>
                </c:pt>
                <c:pt idx="15842" formatCode="General">
                  <c:v>1.1951199900000001E-3</c:v>
                </c:pt>
                <c:pt idx="15843" formatCode="General">
                  <c:v>1.19519999E-3</c:v>
                </c:pt>
                <c:pt idx="15844" formatCode="General">
                  <c:v>1.19527999E-3</c:v>
                </c:pt>
                <c:pt idx="15845" formatCode="General">
                  <c:v>1.19535999E-3</c:v>
                </c:pt>
                <c:pt idx="15846" formatCode="General">
                  <c:v>1.1954399899999999E-3</c:v>
                </c:pt>
                <c:pt idx="15847" formatCode="General">
                  <c:v>1.1955199900000001E-3</c:v>
                </c:pt>
                <c:pt idx="15848" formatCode="General">
                  <c:v>1.19559999E-3</c:v>
                </c:pt>
                <c:pt idx="15849" formatCode="General">
                  <c:v>1.19567999E-3</c:v>
                </c:pt>
                <c:pt idx="15850" formatCode="General">
                  <c:v>1.19575999E-3</c:v>
                </c:pt>
                <c:pt idx="15851" formatCode="General">
                  <c:v>1.1958399899999999E-3</c:v>
                </c:pt>
                <c:pt idx="15852" formatCode="General">
                  <c:v>1.1959199900000001E-3</c:v>
                </c:pt>
                <c:pt idx="15853" formatCode="General">
                  <c:v>1.1959999900000001E-3</c:v>
                </c:pt>
                <c:pt idx="15854" formatCode="General">
                  <c:v>1.19607999E-3</c:v>
                </c:pt>
                <c:pt idx="15855" formatCode="General">
                  <c:v>1.19615999E-3</c:v>
                </c:pt>
                <c:pt idx="15856" formatCode="General">
                  <c:v>1.1962399899999999E-3</c:v>
                </c:pt>
                <c:pt idx="15857" formatCode="General">
                  <c:v>1.1963199900000001E-3</c:v>
                </c:pt>
                <c:pt idx="15858" formatCode="General">
                  <c:v>1.1963999900000001E-3</c:v>
                </c:pt>
                <c:pt idx="15859" formatCode="General">
                  <c:v>1.19647999E-3</c:v>
                </c:pt>
                <c:pt idx="15860" formatCode="General">
                  <c:v>1.19655999E-3</c:v>
                </c:pt>
                <c:pt idx="15861" formatCode="General">
                  <c:v>1.1966399899999999E-3</c:v>
                </c:pt>
                <c:pt idx="15862" formatCode="General">
                  <c:v>1.1967199899999999E-3</c:v>
                </c:pt>
                <c:pt idx="15863" formatCode="General">
                  <c:v>1.1967999900000001E-3</c:v>
                </c:pt>
                <c:pt idx="15864" formatCode="General">
                  <c:v>1.19687999E-3</c:v>
                </c:pt>
                <c:pt idx="15865" formatCode="General">
                  <c:v>1.19695999E-3</c:v>
                </c:pt>
                <c:pt idx="15866" formatCode="General">
                  <c:v>1.1970399899999999E-3</c:v>
                </c:pt>
                <c:pt idx="15867" formatCode="General">
                  <c:v>1.1971199899999999E-3</c:v>
                </c:pt>
                <c:pt idx="15868" formatCode="General">
                  <c:v>1.1971999900000001E-3</c:v>
                </c:pt>
                <c:pt idx="15869" formatCode="General">
                  <c:v>1.19727999E-3</c:v>
                </c:pt>
                <c:pt idx="15870" formatCode="General">
                  <c:v>1.19735999E-3</c:v>
                </c:pt>
                <c:pt idx="15871" formatCode="General">
                  <c:v>1.19743999E-3</c:v>
                </c:pt>
                <c:pt idx="15872" formatCode="General">
                  <c:v>1.1975199899999999E-3</c:v>
                </c:pt>
                <c:pt idx="15873" formatCode="General">
                  <c:v>1.1975999900000001E-3</c:v>
                </c:pt>
                <c:pt idx="15874" formatCode="General">
                  <c:v>1.1976799900000001E-3</c:v>
                </c:pt>
                <c:pt idx="15875" formatCode="General">
                  <c:v>1.19775999E-3</c:v>
                </c:pt>
                <c:pt idx="15876" formatCode="General">
                  <c:v>1.19783999E-3</c:v>
                </c:pt>
                <c:pt idx="15877" formatCode="General">
                  <c:v>1.1979199899999999E-3</c:v>
                </c:pt>
                <c:pt idx="15878" formatCode="General">
                  <c:v>1.1979999900000001E-3</c:v>
                </c:pt>
                <c:pt idx="15879" formatCode="General">
                  <c:v>1.1980799900000001E-3</c:v>
                </c:pt>
                <c:pt idx="15880" formatCode="General">
                  <c:v>1.19815999E-3</c:v>
                </c:pt>
                <c:pt idx="15881" formatCode="General">
                  <c:v>1.19823999E-3</c:v>
                </c:pt>
                <c:pt idx="15882" formatCode="General">
                  <c:v>1.1983199899999999E-3</c:v>
                </c:pt>
                <c:pt idx="15883" formatCode="General">
                  <c:v>1.1983999899999999E-3</c:v>
                </c:pt>
                <c:pt idx="15884" formatCode="General">
                  <c:v>1.1984799900000001E-3</c:v>
                </c:pt>
                <c:pt idx="15885" formatCode="General">
                  <c:v>1.19855999E-3</c:v>
                </c:pt>
                <c:pt idx="15886" formatCode="General">
                  <c:v>1.19863999E-3</c:v>
                </c:pt>
                <c:pt idx="15887" formatCode="General">
                  <c:v>1.1987199899999999E-3</c:v>
                </c:pt>
                <c:pt idx="15888" formatCode="General">
                  <c:v>1.1987999899999999E-3</c:v>
                </c:pt>
                <c:pt idx="15889" formatCode="General">
                  <c:v>1.1988799900000001E-3</c:v>
                </c:pt>
                <c:pt idx="15890" formatCode="General">
                  <c:v>1.19895999E-3</c:v>
                </c:pt>
                <c:pt idx="15891" formatCode="General">
                  <c:v>1.19903999E-3</c:v>
                </c:pt>
                <c:pt idx="15892" formatCode="General">
                  <c:v>1.19911999E-3</c:v>
                </c:pt>
                <c:pt idx="15893" formatCode="General">
                  <c:v>1.1991999899999999E-3</c:v>
                </c:pt>
                <c:pt idx="15894" formatCode="General">
                  <c:v>1.1992799900000001E-3</c:v>
                </c:pt>
                <c:pt idx="15895" formatCode="General">
                  <c:v>1.19935999E-3</c:v>
                </c:pt>
                <c:pt idx="15896" formatCode="General">
                  <c:v>1.19943999E-3</c:v>
                </c:pt>
                <c:pt idx="15897" formatCode="General">
                  <c:v>1.19951999E-3</c:v>
                </c:pt>
                <c:pt idx="15898" formatCode="General">
                  <c:v>1.1995999899999999E-3</c:v>
                </c:pt>
                <c:pt idx="15899" formatCode="General">
                  <c:v>1.1996799900000001E-3</c:v>
                </c:pt>
                <c:pt idx="15900" formatCode="General">
                  <c:v>1.1997599900000001E-3</c:v>
                </c:pt>
                <c:pt idx="15901" formatCode="General">
                  <c:v>1.19983999E-3</c:v>
                </c:pt>
                <c:pt idx="15902" formatCode="General">
                  <c:v>1.19991999E-3</c:v>
                </c:pt>
                <c:pt idx="15903" formatCode="General">
                  <c:v>1.1999999899999999E-3</c:v>
                </c:pt>
                <c:pt idx="15904" formatCode="General">
                  <c:v>1.2000799899999999E-3</c:v>
                </c:pt>
                <c:pt idx="15905" formatCode="General">
                  <c:v>1.2001599900000001E-3</c:v>
                </c:pt>
                <c:pt idx="15906" formatCode="General">
                  <c:v>1.20023999E-3</c:v>
                </c:pt>
                <c:pt idx="15907" formatCode="General">
                  <c:v>1.20031999E-3</c:v>
                </c:pt>
                <c:pt idx="15908" formatCode="General">
                  <c:v>1.2003999899999999E-3</c:v>
                </c:pt>
                <c:pt idx="15909" formatCode="General">
                  <c:v>1.2004799899999999E-3</c:v>
                </c:pt>
                <c:pt idx="15910" formatCode="General">
                  <c:v>1.2005599900000001E-3</c:v>
                </c:pt>
                <c:pt idx="15911" formatCode="General">
                  <c:v>1.20063999E-3</c:v>
                </c:pt>
                <c:pt idx="15912" formatCode="General">
                  <c:v>1.20071999E-3</c:v>
                </c:pt>
                <c:pt idx="15913" formatCode="General">
                  <c:v>1.20079999E-3</c:v>
                </c:pt>
                <c:pt idx="15914" formatCode="General">
                  <c:v>1.2008799899999999E-3</c:v>
                </c:pt>
                <c:pt idx="15915" formatCode="General">
                  <c:v>1.2009599900000001E-3</c:v>
                </c:pt>
                <c:pt idx="15916" formatCode="General">
                  <c:v>1.20103999E-3</c:v>
                </c:pt>
                <c:pt idx="15917" formatCode="General">
                  <c:v>1.20111999E-3</c:v>
                </c:pt>
                <c:pt idx="15918" formatCode="General">
                  <c:v>1.20119999E-3</c:v>
                </c:pt>
                <c:pt idx="15919" formatCode="General">
                  <c:v>1.2012799899999999E-3</c:v>
                </c:pt>
                <c:pt idx="15920" formatCode="General">
                  <c:v>1.2013599900000001E-3</c:v>
                </c:pt>
                <c:pt idx="15921" formatCode="General">
                  <c:v>1.2014399900000001E-3</c:v>
                </c:pt>
                <c:pt idx="15922" formatCode="General">
                  <c:v>1.20151999E-3</c:v>
                </c:pt>
                <c:pt idx="15923" formatCode="General">
                  <c:v>1.20159999E-3</c:v>
                </c:pt>
                <c:pt idx="15924" formatCode="General">
                  <c:v>1.2016799899999999E-3</c:v>
                </c:pt>
                <c:pt idx="15925" formatCode="General">
                  <c:v>1.2017599900000001E-3</c:v>
                </c:pt>
                <c:pt idx="15926" formatCode="General">
                  <c:v>1.2018399900000001E-3</c:v>
                </c:pt>
                <c:pt idx="15927" formatCode="General">
                  <c:v>1.20191999E-3</c:v>
                </c:pt>
                <c:pt idx="15928" formatCode="General">
                  <c:v>1.20199999E-3</c:v>
                </c:pt>
                <c:pt idx="15929" formatCode="General">
                  <c:v>1.2020799899999999E-3</c:v>
                </c:pt>
                <c:pt idx="15930" formatCode="General">
                  <c:v>1.2021599899999999E-3</c:v>
                </c:pt>
                <c:pt idx="15931" formatCode="General">
                  <c:v>1.2022399900000001E-3</c:v>
                </c:pt>
                <c:pt idx="15932" formatCode="General">
                  <c:v>1.20231999E-3</c:v>
                </c:pt>
                <c:pt idx="15933" formatCode="General">
                  <c:v>1.20239999E-3</c:v>
                </c:pt>
                <c:pt idx="15934" formatCode="General">
                  <c:v>1.20247999E-3</c:v>
                </c:pt>
                <c:pt idx="15935" formatCode="General">
                  <c:v>1.2025599899999999E-3</c:v>
                </c:pt>
                <c:pt idx="15936" formatCode="General">
                  <c:v>1.2026399900000001E-3</c:v>
                </c:pt>
                <c:pt idx="15937" formatCode="General">
                  <c:v>1.20271999E-3</c:v>
                </c:pt>
                <c:pt idx="15938" formatCode="General">
                  <c:v>1.20279999E-3</c:v>
                </c:pt>
                <c:pt idx="15939" formatCode="General">
                  <c:v>1.20287999E-3</c:v>
                </c:pt>
                <c:pt idx="15940" formatCode="General">
                  <c:v>1.2029599899999999E-3</c:v>
                </c:pt>
                <c:pt idx="15941" formatCode="General">
                  <c:v>1.2030399900000001E-3</c:v>
                </c:pt>
                <c:pt idx="15942" formatCode="General">
                  <c:v>1.2031199900000001E-3</c:v>
                </c:pt>
                <c:pt idx="15943" formatCode="General">
                  <c:v>1.20319999E-3</c:v>
                </c:pt>
                <c:pt idx="15944" formatCode="General">
                  <c:v>1.20327999E-3</c:v>
                </c:pt>
                <c:pt idx="15945" formatCode="General">
                  <c:v>1.2033599899999999E-3</c:v>
                </c:pt>
                <c:pt idx="15946" formatCode="General">
                  <c:v>1.2034399900000001E-3</c:v>
                </c:pt>
                <c:pt idx="15947" formatCode="General">
                  <c:v>1.2035199900000001E-3</c:v>
                </c:pt>
                <c:pt idx="15948" formatCode="General">
                  <c:v>1.20359999E-3</c:v>
                </c:pt>
                <c:pt idx="15949" formatCode="General">
                  <c:v>1.20367999E-3</c:v>
                </c:pt>
                <c:pt idx="15950" formatCode="General">
                  <c:v>1.2037599899999999E-3</c:v>
                </c:pt>
                <c:pt idx="15951" formatCode="General">
                  <c:v>1.2038399899999999E-3</c:v>
                </c:pt>
                <c:pt idx="15952" formatCode="General">
                  <c:v>1.2039199900000001E-3</c:v>
                </c:pt>
                <c:pt idx="15953" formatCode="General">
                  <c:v>1.20399999E-3</c:v>
                </c:pt>
                <c:pt idx="15954" formatCode="General">
                  <c:v>1.20407999E-3</c:v>
                </c:pt>
                <c:pt idx="15955" formatCode="General">
                  <c:v>1.2041599899999999E-3</c:v>
                </c:pt>
                <c:pt idx="15956" formatCode="General">
                  <c:v>1.2042399899999999E-3</c:v>
                </c:pt>
                <c:pt idx="15957" formatCode="General">
                  <c:v>1.2043199900000001E-3</c:v>
                </c:pt>
                <c:pt idx="15958" formatCode="General">
                  <c:v>1.20439999E-3</c:v>
                </c:pt>
                <c:pt idx="15959" formatCode="General">
                  <c:v>1.20447999E-3</c:v>
                </c:pt>
                <c:pt idx="15960" formatCode="General">
                  <c:v>1.20455999E-3</c:v>
                </c:pt>
                <c:pt idx="15961" formatCode="General">
                  <c:v>1.2046399899999999E-3</c:v>
                </c:pt>
                <c:pt idx="15962" formatCode="General">
                  <c:v>1.2047199900000001E-3</c:v>
                </c:pt>
                <c:pt idx="15963" formatCode="General">
                  <c:v>1.2047999900000001E-3</c:v>
                </c:pt>
                <c:pt idx="15964" formatCode="General">
                  <c:v>1.20487999E-3</c:v>
                </c:pt>
                <c:pt idx="15965" formatCode="General">
                  <c:v>1.20495999E-3</c:v>
                </c:pt>
                <c:pt idx="15966" formatCode="General">
                  <c:v>1.2050399899999999E-3</c:v>
                </c:pt>
                <c:pt idx="15967" formatCode="General">
                  <c:v>1.2051199900000001E-3</c:v>
                </c:pt>
                <c:pt idx="15968" formatCode="General">
                  <c:v>1.2051999900000001E-3</c:v>
                </c:pt>
                <c:pt idx="15969" formatCode="General">
                  <c:v>1.20527999E-3</c:v>
                </c:pt>
                <c:pt idx="15970" formatCode="General">
                  <c:v>1.20535999E-3</c:v>
                </c:pt>
                <c:pt idx="15971" formatCode="General">
                  <c:v>1.2054399899999999E-3</c:v>
                </c:pt>
                <c:pt idx="15972" formatCode="General">
                  <c:v>1.2055199899999999E-3</c:v>
                </c:pt>
                <c:pt idx="15973" formatCode="General">
                  <c:v>1.2055999900000001E-3</c:v>
                </c:pt>
                <c:pt idx="15974" formatCode="General">
                  <c:v>1.20567999E-3</c:v>
                </c:pt>
                <c:pt idx="15975" formatCode="General">
                  <c:v>1.20575999E-3</c:v>
                </c:pt>
                <c:pt idx="15976" formatCode="General">
                  <c:v>1.2058399899999999E-3</c:v>
                </c:pt>
                <c:pt idx="15977" formatCode="General">
                  <c:v>1.2059199899999999E-3</c:v>
                </c:pt>
                <c:pt idx="15978" formatCode="General">
                  <c:v>1.2059999900000001E-3</c:v>
                </c:pt>
                <c:pt idx="15979" formatCode="General">
                  <c:v>1.20607999E-3</c:v>
                </c:pt>
                <c:pt idx="15980" formatCode="General">
                  <c:v>1.20615999E-3</c:v>
                </c:pt>
                <c:pt idx="15981" formatCode="General">
                  <c:v>1.20623999E-3</c:v>
                </c:pt>
                <c:pt idx="15982" formatCode="General">
                  <c:v>1.2063199899999999E-3</c:v>
                </c:pt>
                <c:pt idx="15983" formatCode="General">
                  <c:v>1.2063999900000001E-3</c:v>
                </c:pt>
                <c:pt idx="15984" formatCode="General">
                  <c:v>1.20647999E-3</c:v>
                </c:pt>
                <c:pt idx="15985" formatCode="General">
                  <c:v>1.20655999E-3</c:v>
                </c:pt>
                <c:pt idx="15986" formatCode="General">
                  <c:v>1.20663999E-3</c:v>
                </c:pt>
                <c:pt idx="15987" formatCode="General">
                  <c:v>1.2067199899999999E-3</c:v>
                </c:pt>
                <c:pt idx="15988" formatCode="General">
                  <c:v>1.2067999900000001E-3</c:v>
                </c:pt>
                <c:pt idx="15989" formatCode="General">
                  <c:v>1.2068799900000001E-3</c:v>
                </c:pt>
                <c:pt idx="15990" formatCode="General">
                  <c:v>1.20695999E-3</c:v>
                </c:pt>
                <c:pt idx="15991" formatCode="General">
                  <c:v>1.20703999E-3</c:v>
                </c:pt>
                <c:pt idx="15992" formatCode="General">
                  <c:v>1.2071199899999999E-3</c:v>
                </c:pt>
                <c:pt idx="15993" formatCode="General">
                  <c:v>1.2071999899999999E-3</c:v>
                </c:pt>
                <c:pt idx="15994" formatCode="General">
                  <c:v>1.2072799900000001E-3</c:v>
                </c:pt>
                <c:pt idx="15995" formatCode="General">
                  <c:v>1.20735999E-3</c:v>
                </c:pt>
                <c:pt idx="15996" formatCode="General">
                  <c:v>1.20743999E-3</c:v>
                </c:pt>
                <c:pt idx="15997" formatCode="General">
                  <c:v>1.2075199899999999E-3</c:v>
                </c:pt>
                <c:pt idx="15998" formatCode="General">
                  <c:v>1.2075999899999999E-3</c:v>
                </c:pt>
                <c:pt idx="15999" formatCode="General">
                  <c:v>1.2076799900000001E-3</c:v>
                </c:pt>
                <c:pt idx="16000" formatCode="General">
                  <c:v>1.20775999E-3</c:v>
                </c:pt>
                <c:pt idx="16001" formatCode="General">
                  <c:v>1.20783999E-3</c:v>
                </c:pt>
                <c:pt idx="16002" formatCode="General">
                  <c:v>1.20791999E-3</c:v>
                </c:pt>
                <c:pt idx="16003" formatCode="General">
                  <c:v>1.2079999899999999E-3</c:v>
                </c:pt>
                <c:pt idx="16004" formatCode="General">
                  <c:v>1.2080799900000001E-3</c:v>
                </c:pt>
                <c:pt idx="16005" formatCode="General">
                  <c:v>1.20815999E-3</c:v>
                </c:pt>
                <c:pt idx="16006" formatCode="General">
                  <c:v>1.20823999E-3</c:v>
                </c:pt>
                <c:pt idx="16007" formatCode="General">
                  <c:v>1.20831999E-3</c:v>
                </c:pt>
                <c:pt idx="16008" formatCode="General">
                  <c:v>1.2083999899999999E-3</c:v>
                </c:pt>
                <c:pt idx="16009" formatCode="General">
                  <c:v>1.2084799900000001E-3</c:v>
                </c:pt>
                <c:pt idx="16010" formatCode="General">
                  <c:v>1.2085599900000001E-3</c:v>
                </c:pt>
                <c:pt idx="16011" formatCode="General">
                  <c:v>1.20863999E-3</c:v>
                </c:pt>
                <c:pt idx="16012" formatCode="General">
                  <c:v>1.20871999E-3</c:v>
                </c:pt>
                <c:pt idx="16013" formatCode="General">
                  <c:v>1.2087999899999999E-3</c:v>
                </c:pt>
                <c:pt idx="16014" formatCode="General">
                  <c:v>1.2088799900000001E-3</c:v>
                </c:pt>
                <c:pt idx="16015" formatCode="General">
                  <c:v>1.2089599900000001E-3</c:v>
                </c:pt>
                <c:pt idx="16016" formatCode="General">
                  <c:v>1.20903999E-3</c:v>
                </c:pt>
                <c:pt idx="16017" formatCode="General">
                  <c:v>1.20911999E-3</c:v>
                </c:pt>
                <c:pt idx="16018" formatCode="General">
                  <c:v>1.2091999899999999E-3</c:v>
                </c:pt>
                <c:pt idx="16019" formatCode="General">
                  <c:v>1.2092799899999999E-3</c:v>
                </c:pt>
                <c:pt idx="16020" formatCode="General">
                  <c:v>1.2093599900000001E-3</c:v>
                </c:pt>
                <c:pt idx="16021" formatCode="General">
                  <c:v>1.20943999E-3</c:v>
                </c:pt>
                <c:pt idx="16022" formatCode="General">
                  <c:v>1.20951999E-3</c:v>
                </c:pt>
                <c:pt idx="16023" formatCode="General">
                  <c:v>1.20959999E-3</c:v>
                </c:pt>
                <c:pt idx="16024" formatCode="General">
                  <c:v>1.2096799899999999E-3</c:v>
                </c:pt>
                <c:pt idx="16025" formatCode="General">
                  <c:v>1.2097599900000001E-3</c:v>
                </c:pt>
                <c:pt idx="16026" formatCode="General">
                  <c:v>1.20983999E-3</c:v>
                </c:pt>
                <c:pt idx="16027" formatCode="General">
                  <c:v>1.20991999E-3</c:v>
                </c:pt>
                <c:pt idx="16028" formatCode="General">
                  <c:v>1.20999999E-3</c:v>
                </c:pt>
                <c:pt idx="16029" formatCode="General">
                  <c:v>1.2100799899999999E-3</c:v>
                </c:pt>
                <c:pt idx="16030" formatCode="General">
                  <c:v>1.2101599900000001E-3</c:v>
                </c:pt>
                <c:pt idx="16031" formatCode="General">
                  <c:v>1.2102399900000001E-3</c:v>
                </c:pt>
                <c:pt idx="16032" formatCode="General">
                  <c:v>1.21031999E-3</c:v>
                </c:pt>
                <c:pt idx="16033" formatCode="General">
                  <c:v>1.21039999E-3</c:v>
                </c:pt>
                <c:pt idx="16034" formatCode="General">
                  <c:v>1.2104799899999999E-3</c:v>
                </c:pt>
                <c:pt idx="16035" formatCode="General">
                  <c:v>1.2105599900000001E-3</c:v>
                </c:pt>
                <c:pt idx="16036" formatCode="General">
                  <c:v>1.2106399900000001E-3</c:v>
                </c:pt>
                <c:pt idx="16037" formatCode="General">
                  <c:v>1.21071999E-3</c:v>
                </c:pt>
                <c:pt idx="16038" formatCode="General">
                  <c:v>1.21079999E-3</c:v>
                </c:pt>
                <c:pt idx="16039" formatCode="General">
                  <c:v>1.2108799899999999E-3</c:v>
                </c:pt>
                <c:pt idx="16040" formatCode="General">
                  <c:v>1.2109599899999999E-3</c:v>
                </c:pt>
                <c:pt idx="16041" formatCode="General">
                  <c:v>1.2110399900000001E-3</c:v>
                </c:pt>
                <c:pt idx="16042" formatCode="General">
                  <c:v>1.21111999E-3</c:v>
                </c:pt>
                <c:pt idx="16043" formatCode="General">
                  <c:v>1.21119999E-3</c:v>
                </c:pt>
                <c:pt idx="16044" formatCode="General">
                  <c:v>1.2112799899999999E-3</c:v>
                </c:pt>
                <c:pt idx="16045" formatCode="General">
                  <c:v>1.2113599899999999E-3</c:v>
                </c:pt>
                <c:pt idx="16046" formatCode="General">
                  <c:v>1.2114399900000001E-3</c:v>
                </c:pt>
                <c:pt idx="16047" formatCode="General">
                  <c:v>1.21151999E-3</c:v>
                </c:pt>
                <c:pt idx="16048" formatCode="General">
                  <c:v>1.21159999E-3</c:v>
                </c:pt>
                <c:pt idx="16049" formatCode="General">
                  <c:v>1.21167999E-3</c:v>
                </c:pt>
                <c:pt idx="16050" formatCode="General">
                  <c:v>1.2117599899999999E-3</c:v>
                </c:pt>
                <c:pt idx="16051" formatCode="General">
                  <c:v>1.2118399900000001E-3</c:v>
                </c:pt>
                <c:pt idx="16052" formatCode="General">
                  <c:v>1.2119199900000001E-3</c:v>
                </c:pt>
                <c:pt idx="16053" formatCode="General">
                  <c:v>1.21199999E-3</c:v>
                </c:pt>
                <c:pt idx="16054" formatCode="General">
                  <c:v>1.21207999E-3</c:v>
                </c:pt>
                <c:pt idx="16055" formatCode="General">
                  <c:v>1.2121599899999999E-3</c:v>
                </c:pt>
                <c:pt idx="16056" formatCode="General">
                  <c:v>1.2122399900000001E-3</c:v>
                </c:pt>
                <c:pt idx="16057" formatCode="General">
                  <c:v>1.2123199900000001E-3</c:v>
                </c:pt>
                <c:pt idx="16058" formatCode="General">
                  <c:v>1.21239999E-3</c:v>
                </c:pt>
                <c:pt idx="16059" formatCode="General">
                  <c:v>1.21247999E-3</c:v>
                </c:pt>
                <c:pt idx="16060" formatCode="General">
                  <c:v>1.2125599899999999E-3</c:v>
                </c:pt>
                <c:pt idx="16061" formatCode="General">
                  <c:v>1.2126399899999999E-3</c:v>
                </c:pt>
                <c:pt idx="16062" formatCode="General">
                  <c:v>1.2127199900000001E-3</c:v>
                </c:pt>
                <c:pt idx="16063" formatCode="General">
                  <c:v>1.21279999E-3</c:v>
                </c:pt>
                <c:pt idx="16064" formatCode="General">
                  <c:v>1.21287999E-3</c:v>
                </c:pt>
                <c:pt idx="16065" formatCode="General">
                  <c:v>1.2129599899999999E-3</c:v>
                </c:pt>
                <c:pt idx="16066" formatCode="General">
                  <c:v>1.2130399899999999E-3</c:v>
                </c:pt>
                <c:pt idx="16067" formatCode="General">
                  <c:v>1.2131199900000001E-3</c:v>
                </c:pt>
                <c:pt idx="16068" formatCode="General">
                  <c:v>1.21319999E-3</c:v>
                </c:pt>
                <c:pt idx="16069" formatCode="General">
                  <c:v>1.21327999E-3</c:v>
                </c:pt>
                <c:pt idx="16070" formatCode="General">
                  <c:v>1.21335999E-3</c:v>
                </c:pt>
                <c:pt idx="16071" formatCode="General">
                  <c:v>1.2134399899999999E-3</c:v>
                </c:pt>
                <c:pt idx="16072" formatCode="General">
                  <c:v>1.2135199900000001E-3</c:v>
                </c:pt>
                <c:pt idx="16073" formatCode="General">
                  <c:v>1.21359999E-3</c:v>
                </c:pt>
                <c:pt idx="16074" formatCode="General">
                  <c:v>1.21367999E-3</c:v>
                </c:pt>
                <c:pt idx="16075" formatCode="General">
                  <c:v>1.21375999E-3</c:v>
                </c:pt>
                <c:pt idx="16076" formatCode="General">
                  <c:v>1.2138399899999999E-3</c:v>
                </c:pt>
                <c:pt idx="16077" formatCode="General">
                  <c:v>1.2139199900000001E-3</c:v>
                </c:pt>
                <c:pt idx="16078" formatCode="General">
                  <c:v>1.2139999900000001E-3</c:v>
                </c:pt>
                <c:pt idx="16079" formatCode="General">
                  <c:v>1.21407999E-3</c:v>
                </c:pt>
                <c:pt idx="16080" formatCode="General">
                  <c:v>1.21415999E-3</c:v>
                </c:pt>
                <c:pt idx="16081" formatCode="General">
                  <c:v>1.2142399899999999E-3</c:v>
                </c:pt>
                <c:pt idx="16082" formatCode="General">
                  <c:v>1.2143199899999999E-3</c:v>
                </c:pt>
                <c:pt idx="16083" formatCode="General">
                  <c:v>1.2143999900000001E-3</c:v>
                </c:pt>
                <c:pt idx="16084" formatCode="General">
                  <c:v>1.21447999E-3</c:v>
                </c:pt>
                <c:pt idx="16085" formatCode="General">
                  <c:v>1.21455999E-3</c:v>
                </c:pt>
                <c:pt idx="16086" formatCode="General">
                  <c:v>1.2146399899999999E-3</c:v>
                </c:pt>
                <c:pt idx="16087" formatCode="General">
                  <c:v>1.2147199899999999E-3</c:v>
                </c:pt>
                <c:pt idx="16088" formatCode="General">
                  <c:v>1.2147999900000001E-3</c:v>
                </c:pt>
                <c:pt idx="16089" formatCode="General">
                  <c:v>1.21487999E-3</c:v>
                </c:pt>
                <c:pt idx="16090" formatCode="General">
                  <c:v>1.21495999E-3</c:v>
                </c:pt>
                <c:pt idx="16091" formatCode="General">
                  <c:v>1.21503999E-3</c:v>
                </c:pt>
                <c:pt idx="16092" formatCode="General">
                  <c:v>1.2151199899999999E-3</c:v>
                </c:pt>
                <c:pt idx="16093" formatCode="General">
                  <c:v>1.2151999900000001E-3</c:v>
                </c:pt>
                <c:pt idx="16094" formatCode="General">
                  <c:v>1.21527999E-3</c:v>
                </c:pt>
                <c:pt idx="16095" formatCode="General">
                  <c:v>1.21535999E-3</c:v>
                </c:pt>
                <c:pt idx="16096" formatCode="General">
                  <c:v>1.21543999E-3</c:v>
                </c:pt>
                <c:pt idx="16097" formatCode="General">
                  <c:v>1.2155199899999999E-3</c:v>
                </c:pt>
                <c:pt idx="16098" formatCode="General">
                  <c:v>1.2155999900000001E-3</c:v>
                </c:pt>
                <c:pt idx="16099" formatCode="General">
                  <c:v>1.2156799900000001E-3</c:v>
                </c:pt>
                <c:pt idx="16100" formatCode="General">
                  <c:v>1.21575999E-3</c:v>
                </c:pt>
                <c:pt idx="16101" formatCode="General">
                  <c:v>1.21583999E-3</c:v>
                </c:pt>
                <c:pt idx="16102" formatCode="General">
                  <c:v>1.2159199899999999E-3</c:v>
                </c:pt>
                <c:pt idx="16103" formatCode="General">
                  <c:v>1.2159999900000001E-3</c:v>
                </c:pt>
                <c:pt idx="16104" formatCode="General">
                  <c:v>1.2160799900000001E-3</c:v>
                </c:pt>
                <c:pt idx="16105" formatCode="General">
                  <c:v>1.21615999E-3</c:v>
                </c:pt>
                <c:pt idx="16106" formatCode="General">
                  <c:v>1.21623999E-3</c:v>
                </c:pt>
                <c:pt idx="16107" formatCode="General">
                  <c:v>1.2163199899999999E-3</c:v>
                </c:pt>
                <c:pt idx="16108" formatCode="General">
                  <c:v>1.2163999899999999E-3</c:v>
                </c:pt>
                <c:pt idx="16109" formatCode="General">
                  <c:v>1.2164799900000001E-3</c:v>
                </c:pt>
                <c:pt idx="16110" formatCode="General">
                  <c:v>1.21655999E-3</c:v>
                </c:pt>
                <c:pt idx="16111" formatCode="General">
                  <c:v>1.21663999E-3</c:v>
                </c:pt>
                <c:pt idx="16112" formatCode="General">
                  <c:v>1.21671999E-3</c:v>
                </c:pt>
                <c:pt idx="16113" formatCode="General">
                  <c:v>1.2167999899999999E-3</c:v>
                </c:pt>
                <c:pt idx="16114" formatCode="General">
                  <c:v>1.2168799900000001E-3</c:v>
                </c:pt>
                <c:pt idx="16115" formatCode="General">
                  <c:v>1.21695999E-3</c:v>
                </c:pt>
                <c:pt idx="16116" formatCode="General">
                  <c:v>1.21703999E-3</c:v>
                </c:pt>
                <c:pt idx="16117" formatCode="General">
                  <c:v>1.21711999E-3</c:v>
                </c:pt>
                <c:pt idx="16118" formatCode="General">
                  <c:v>1.2171999899999999E-3</c:v>
                </c:pt>
                <c:pt idx="16119" formatCode="General">
                  <c:v>1.2172799900000001E-3</c:v>
                </c:pt>
                <c:pt idx="16120" formatCode="General">
                  <c:v>1.2173599900000001E-3</c:v>
                </c:pt>
                <c:pt idx="16121" formatCode="General">
                  <c:v>1.21743999E-3</c:v>
                </c:pt>
                <c:pt idx="16122" formatCode="General">
                  <c:v>1.21751999E-3</c:v>
                </c:pt>
                <c:pt idx="16123" formatCode="General">
                  <c:v>1.2175999899999999E-3</c:v>
                </c:pt>
                <c:pt idx="16124" formatCode="General">
                  <c:v>1.2176799900000001E-3</c:v>
                </c:pt>
                <c:pt idx="16125" formatCode="General">
                  <c:v>1.2177599900000001E-3</c:v>
                </c:pt>
                <c:pt idx="16126" formatCode="General">
                  <c:v>1.21783999E-3</c:v>
                </c:pt>
                <c:pt idx="16127" formatCode="General">
                  <c:v>1.21791999E-3</c:v>
                </c:pt>
                <c:pt idx="16128" formatCode="General">
                  <c:v>1.2179999899999999E-3</c:v>
                </c:pt>
                <c:pt idx="16129" formatCode="General">
                  <c:v>1.2180799899999999E-3</c:v>
                </c:pt>
                <c:pt idx="16130" formatCode="General">
                  <c:v>1.2181599900000001E-3</c:v>
                </c:pt>
                <c:pt idx="16131" formatCode="General">
                  <c:v>1.21823999E-3</c:v>
                </c:pt>
                <c:pt idx="16132" formatCode="General">
                  <c:v>1.21831999E-3</c:v>
                </c:pt>
                <c:pt idx="16133" formatCode="General">
                  <c:v>1.2183999899999999E-3</c:v>
                </c:pt>
                <c:pt idx="16134" formatCode="General">
                  <c:v>1.2184799899999999E-3</c:v>
                </c:pt>
                <c:pt idx="16135" formatCode="General">
                  <c:v>1.2185599900000001E-3</c:v>
                </c:pt>
                <c:pt idx="16136" formatCode="General">
                  <c:v>1.21863999E-3</c:v>
                </c:pt>
                <c:pt idx="16137" formatCode="General">
                  <c:v>1.21871999E-3</c:v>
                </c:pt>
                <c:pt idx="16138" formatCode="General">
                  <c:v>1.21879999E-3</c:v>
                </c:pt>
                <c:pt idx="16139" formatCode="General">
                  <c:v>1.2188799899999999E-3</c:v>
                </c:pt>
                <c:pt idx="16140" formatCode="General">
                  <c:v>1.2189599900000001E-3</c:v>
                </c:pt>
                <c:pt idx="16141" formatCode="General">
                  <c:v>1.2190399900000001E-3</c:v>
                </c:pt>
                <c:pt idx="16142" formatCode="General">
                  <c:v>1.21911999E-3</c:v>
                </c:pt>
                <c:pt idx="16143" formatCode="General">
                  <c:v>1.21919999E-3</c:v>
                </c:pt>
                <c:pt idx="16144" formatCode="General">
                  <c:v>1.2192799899999999E-3</c:v>
                </c:pt>
                <c:pt idx="16145" formatCode="General">
                  <c:v>1.2193599900000001E-3</c:v>
                </c:pt>
                <c:pt idx="16146" formatCode="General">
                  <c:v>1.2194399900000001E-3</c:v>
                </c:pt>
                <c:pt idx="16147" formatCode="General">
                  <c:v>1.21951999E-3</c:v>
                </c:pt>
                <c:pt idx="16148" formatCode="General">
                  <c:v>1.21959999E-3</c:v>
                </c:pt>
                <c:pt idx="16149" formatCode="General">
                  <c:v>1.2196799899999999E-3</c:v>
                </c:pt>
                <c:pt idx="16150" formatCode="General">
                  <c:v>1.2197599899999999E-3</c:v>
                </c:pt>
                <c:pt idx="16151" formatCode="General">
                  <c:v>1.2198399900000001E-3</c:v>
                </c:pt>
                <c:pt idx="16152" formatCode="General">
                  <c:v>1.21991999E-3</c:v>
                </c:pt>
                <c:pt idx="16153" formatCode="General">
                  <c:v>1.21999999E-3</c:v>
                </c:pt>
                <c:pt idx="16154" formatCode="General">
                  <c:v>1.2200799899999999E-3</c:v>
                </c:pt>
                <c:pt idx="16155" formatCode="General">
                  <c:v>1.2201599899999999E-3</c:v>
                </c:pt>
                <c:pt idx="16156" formatCode="General">
                  <c:v>1.2202399900000001E-3</c:v>
                </c:pt>
                <c:pt idx="16157" formatCode="General">
                  <c:v>1.22031999E-3</c:v>
                </c:pt>
                <c:pt idx="16158" formatCode="General">
                  <c:v>1.22039999E-3</c:v>
                </c:pt>
                <c:pt idx="16159" formatCode="General">
                  <c:v>1.22047999E-3</c:v>
                </c:pt>
                <c:pt idx="16160" formatCode="General">
                  <c:v>1.2205599899999999E-3</c:v>
                </c:pt>
                <c:pt idx="16161" formatCode="General">
                  <c:v>1.2206399900000001E-3</c:v>
                </c:pt>
                <c:pt idx="16162" formatCode="General">
                  <c:v>1.22071999E-3</c:v>
                </c:pt>
                <c:pt idx="16163" formatCode="General">
                  <c:v>1.22079999E-3</c:v>
                </c:pt>
                <c:pt idx="16164" formatCode="General">
                  <c:v>1.22087999E-3</c:v>
                </c:pt>
                <c:pt idx="16165" formatCode="General">
                  <c:v>1.2209599899999999E-3</c:v>
                </c:pt>
                <c:pt idx="16166" formatCode="General">
                  <c:v>1.2210399900000001E-3</c:v>
                </c:pt>
                <c:pt idx="16167" formatCode="General">
                  <c:v>1.2211199900000001E-3</c:v>
                </c:pt>
                <c:pt idx="16168" formatCode="General">
                  <c:v>1.22119999E-3</c:v>
                </c:pt>
                <c:pt idx="16169" formatCode="General">
                  <c:v>1.22127999E-3</c:v>
                </c:pt>
                <c:pt idx="16170" formatCode="General">
                  <c:v>1.2213599899999999E-3</c:v>
                </c:pt>
                <c:pt idx="16171" formatCode="General">
                  <c:v>1.2214399899999999E-3</c:v>
                </c:pt>
                <c:pt idx="16172" formatCode="General">
                  <c:v>1.2215199900000001E-3</c:v>
                </c:pt>
                <c:pt idx="16173" formatCode="General">
                  <c:v>1.22159999E-3</c:v>
                </c:pt>
                <c:pt idx="16174" formatCode="General">
                  <c:v>1.22167999E-3</c:v>
                </c:pt>
                <c:pt idx="16175" formatCode="General">
                  <c:v>1.2217599899999999E-3</c:v>
                </c:pt>
                <c:pt idx="16176" formatCode="General">
                  <c:v>1.2218399899999999E-3</c:v>
                </c:pt>
                <c:pt idx="16177" formatCode="General">
                  <c:v>1.2219199900000001E-3</c:v>
                </c:pt>
                <c:pt idx="16178" formatCode="General">
                  <c:v>1.22199999E-3</c:v>
                </c:pt>
                <c:pt idx="16179" formatCode="General">
                  <c:v>1.22207999E-3</c:v>
                </c:pt>
                <c:pt idx="16180" formatCode="General">
                  <c:v>1.22215999E-3</c:v>
                </c:pt>
                <c:pt idx="16181" formatCode="General">
                  <c:v>1.2222399899999999E-3</c:v>
                </c:pt>
                <c:pt idx="16182" formatCode="General">
                  <c:v>1.2223199900000001E-3</c:v>
                </c:pt>
                <c:pt idx="16183" formatCode="General">
                  <c:v>1.22239999E-3</c:v>
                </c:pt>
                <c:pt idx="16184" formatCode="General">
                  <c:v>1.22247999E-3</c:v>
                </c:pt>
                <c:pt idx="16185" formatCode="General">
                  <c:v>1.22255999E-3</c:v>
                </c:pt>
                <c:pt idx="16186" formatCode="General">
                  <c:v>1.2226399899999999E-3</c:v>
                </c:pt>
                <c:pt idx="16187" formatCode="General">
                  <c:v>1.2227199900000001E-3</c:v>
                </c:pt>
                <c:pt idx="16188" formatCode="General">
                  <c:v>1.2227999900000001E-3</c:v>
                </c:pt>
                <c:pt idx="16189" formatCode="General">
                  <c:v>1.22287999E-3</c:v>
                </c:pt>
                <c:pt idx="16190" formatCode="General">
                  <c:v>1.22295999E-3</c:v>
                </c:pt>
                <c:pt idx="16191" formatCode="General">
                  <c:v>1.2230399899999999E-3</c:v>
                </c:pt>
                <c:pt idx="16192" formatCode="General">
                  <c:v>1.2231199900000001E-3</c:v>
                </c:pt>
                <c:pt idx="16193" formatCode="General">
                  <c:v>1.2231999900000001E-3</c:v>
                </c:pt>
                <c:pt idx="16194" formatCode="General">
                  <c:v>1.22327999E-3</c:v>
                </c:pt>
                <c:pt idx="16195" formatCode="General">
                  <c:v>1.22335999E-3</c:v>
                </c:pt>
                <c:pt idx="16196" formatCode="General">
                  <c:v>1.2234399899999999E-3</c:v>
                </c:pt>
                <c:pt idx="16197" formatCode="General">
                  <c:v>1.2235199899999999E-3</c:v>
                </c:pt>
                <c:pt idx="16198" formatCode="General">
                  <c:v>1.2235999900000001E-3</c:v>
                </c:pt>
                <c:pt idx="16199" formatCode="General">
                  <c:v>1.22367999E-3</c:v>
                </c:pt>
                <c:pt idx="16200" formatCode="General">
                  <c:v>1.22375999E-3</c:v>
                </c:pt>
                <c:pt idx="16201" formatCode="General">
                  <c:v>1.22383999E-3</c:v>
                </c:pt>
                <c:pt idx="16202" formatCode="General">
                  <c:v>1.2239199899999999E-3</c:v>
                </c:pt>
                <c:pt idx="16203" formatCode="General">
                  <c:v>1.2239999900000001E-3</c:v>
                </c:pt>
                <c:pt idx="16204" formatCode="General">
                  <c:v>1.22407999E-3</c:v>
                </c:pt>
                <c:pt idx="16205" formatCode="General">
                  <c:v>1.22415999E-3</c:v>
                </c:pt>
                <c:pt idx="16206" formatCode="General">
                  <c:v>1.22423999E-3</c:v>
                </c:pt>
                <c:pt idx="16207" formatCode="General">
                  <c:v>1.2243199899999999E-3</c:v>
                </c:pt>
                <c:pt idx="16208" formatCode="General">
                  <c:v>1.2243999900000001E-3</c:v>
                </c:pt>
                <c:pt idx="16209" formatCode="General">
                  <c:v>1.2244799900000001E-3</c:v>
                </c:pt>
                <c:pt idx="16210" formatCode="General">
                  <c:v>1.22455999E-3</c:v>
                </c:pt>
                <c:pt idx="16211" formatCode="General">
                  <c:v>1.22463999E-3</c:v>
                </c:pt>
                <c:pt idx="16212" formatCode="General">
                  <c:v>1.2247199899999999E-3</c:v>
                </c:pt>
                <c:pt idx="16213" formatCode="General">
                  <c:v>1.2247999900000001E-3</c:v>
                </c:pt>
                <c:pt idx="16214" formatCode="General">
                  <c:v>1.2248799900000001E-3</c:v>
                </c:pt>
                <c:pt idx="16215" formatCode="General">
                  <c:v>1.22495999E-3</c:v>
                </c:pt>
                <c:pt idx="16216" formatCode="General">
                  <c:v>1.22503999E-3</c:v>
                </c:pt>
                <c:pt idx="16217" formatCode="General">
                  <c:v>1.2251199899999999E-3</c:v>
                </c:pt>
                <c:pt idx="16218" formatCode="General">
                  <c:v>1.2251999899999999E-3</c:v>
                </c:pt>
                <c:pt idx="16219" formatCode="General">
                  <c:v>1.2252799900000001E-3</c:v>
                </c:pt>
                <c:pt idx="16220" formatCode="General">
                  <c:v>1.22535999E-3</c:v>
                </c:pt>
                <c:pt idx="16221" formatCode="General">
                  <c:v>1.22543999E-3</c:v>
                </c:pt>
                <c:pt idx="16222" formatCode="General">
                  <c:v>1.2255199899999999E-3</c:v>
                </c:pt>
                <c:pt idx="16223" formatCode="General">
                  <c:v>1.2255999899999999E-3</c:v>
                </c:pt>
                <c:pt idx="16224" formatCode="General">
                  <c:v>1.2256799900000001E-3</c:v>
                </c:pt>
                <c:pt idx="16225" formatCode="General">
                  <c:v>1.22575999E-3</c:v>
                </c:pt>
                <c:pt idx="16226" formatCode="General">
                  <c:v>1.22583999E-3</c:v>
                </c:pt>
                <c:pt idx="16227" formatCode="General">
                  <c:v>1.22591999E-3</c:v>
                </c:pt>
                <c:pt idx="16228" formatCode="General">
                  <c:v>1.2259999899999999E-3</c:v>
                </c:pt>
                <c:pt idx="16229" formatCode="General">
                  <c:v>1.2260799900000001E-3</c:v>
                </c:pt>
                <c:pt idx="16230" formatCode="General">
                  <c:v>1.2261599900000001E-3</c:v>
                </c:pt>
                <c:pt idx="16231" formatCode="General">
                  <c:v>1.22623999E-3</c:v>
                </c:pt>
                <c:pt idx="16232" formatCode="General">
                  <c:v>1.22631999E-3</c:v>
                </c:pt>
                <c:pt idx="16233" formatCode="General">
                  <c:v>1.2263999899999999E-3</c:v>
                </c:pt>
                <c:pt idx="16234" formatCode="General">
                  <c:v>1.2264799900000001E-3</c:v>
                </c:pt>
                <c:pt idx="16235" formatCode="General">
                  <c:v>1.2265599900000001E-3</c:v>
                </c:pt>
                <c:pt idx="16236" formatCode="General">
                  <c:v>1.22663999E-3</c:v>
                </c:pt>
                <c:pt idx="16237" formatCode="General">
                  <c:v>1.22671999E-3</c:v>
                </c:pt>
                <c:pt idx="16238" formatCode="General">
                  <c:v>1.2267999899999999E-3</c:v>
                </c:pt>
                <c:pt idx="16239" formatCode="General">
                  <c:v>1.2268799899999999E-3</c:v>
                </c:pt>
                <c:pt idx="16240" formatCode="General">
                  <c:v>1.2269599900000001E-3</c:v>
                </c:pt>
                <c:pt idx="16241" formatCode="General">
                  <c:v>1.22703999E-3</c:v>
                </c:pt>
                <c:pt idx="16242" formatCode="General">
                  <c:v>1.22711999E-3</c:v>
                </c:pt>
                <c:pt idx="16243" formatCode="General">
                  <c:v>1.2271999899999999E-3</c:v>
                </c:pt>
                <c:pt idx="16244" formatCode="General">
                  <c:v>1.2272799899999999E-3</c:v>
                </c:pt>
                <c:pt idx="16245" formatCode="General">
                  <c:v>1.2273599900000001E-3</c:v>
                </c:pt>
                <c:pt idx="16246" formatCode="General">
                  <c:v>1.22743999E-3</c:v>
                </c:pt>
                <c:pt idx="16247" formatCode="General">
                  <c:v>1.22751999E-3</c:v>
                </c:pt>
                <c:pt idx="16248" formatCode="General">
                  <c:v>1.22759999E-3</c:v>
                </c:pt>
                <c:pt idx="16249" formatCode="General">
                  <c:v>1.2276799899999999E-3</c:v>
                </c:pt>
                <c:pt idx="16250" formatCode="General">
                  <c:v>1.2277599900000001E-3</c:v>
                </c:pt>
                <c:pt idx="16251" formatCode="General">
                  <c:v>1.22783999E-3</c:v>
                </c:pt>
                <c:pt idx="16252" formatCode="General">
                  <c:v>1.22791999E-3</c:v>
                </c:pt>
                <c:pt idx="16253" formatCode="General">
                  <c:v>1.22799999E-3</c:v>
                </c:pt>
                <c:pt idx="16254" formatCode="General">
                  <c:v>1.2280799899999999E-3</c:v>
                </c:pt>
                <c:pt idx="16255" formatCode="General">
                  <c:v>1.2281599900000001E-3</c:v>
                </c:pt>
                <c:pt idx="16256" formatCode="General">
                  <c:v>1.2282399900000001E-3</c:v>
                </c:pt>
                <c:pt idx="16257" formatCode="General">
                  <c:v>1.22831999E-3</c:v>
                </c:pt>
                <c:pt idx="16258" formatCode="General">
                  <c:v>1.22839999E-3</c:v>
                </c:pt>
                <c:pt idx="16259" formatCode="General">
                  <c:v>1.2284799899999999E-3</c:v>
                </c:pt>
                <c:pt idx="16260" formatCode="General">
                  <c:v>1.2285599899999999E-3</c:v>
                </c:pt>
                <c:pt idx="16261" formatCode="General">
                  <c:v>1.2286399900000001E-3</c:v>
                </c:pt>
                <c:pt idx="16262" formatCode="General">
                  <c:v>1.22871999E-3</c:v>
                </c:pt>
                <c:pt idx="16263" formatCode="General">
                  <c:v>1.22879999E-3</c:v>
                </c:pt>
                <c:pt idx="16264" formatCode="General">
                  <c:v>1.2288799899999999E-3</c:v>
                </c:pt>
                <c:pt idx="16265" formatCode="General">
                  <c:v>1.2289599899999999E-3</c:v>
                </c:pt>
                <c:pt idx="16266" formatCode="General">
                  <c:v>1.2290399900000001E-3</c:v>
                </c:pt>
                <c:pt idx="16267" formatCode="General">
                  <c:v>1.22911999E-3</c:v>
                </c:pt>
                <c:pt idx="16268" formatCode="General">
                  <c:v>1.22919999E-3</c:v>
                </c:pt>
                <c:pt idx="16269" formatCode="General">
                  <c:v>1.22927999E-3</c:v>
                </c:pt>
                <c:pt idx="16270" formatCode="General">
                  <c:v>1.2293599899999999E-3</c:v>
                </c:pt>
                <c:pt idx="16271" formatCode="General">
                  <c:v>1.2294399900000001E-3</c:v>
                </c:pt>
                <c:pt idx="16272" formatCode="General">
                  <c:v>1.22951999E-3</c:v>
                </c:pt>
                <c:pt idx="16273" formatCode="General">
                  <c:v>1.22959999E-3</c:v>
                </c:pt>
                <c:pt idx="16274" formatCode="General">
                  <c:v>1.22967999E-3</c:v>
                </c:pt>
                <c:pt idx="16275" formatCode="General">
                  <c:v>1.2297599899999999E-3</c:v>
                </c:pt>
                <c:pt idx="16276" formatCode="General">
                  <c:v>1.2298399900000001E-3</c:v>
                </c:pt>
                <c:pt idx="16277" formatCode="General">
                  <c:v>1.2299199900000001E-3</c:v>
                </c:pt>
                <c:pt idx="16278" formatCode="General">
                  <c:v>1.22999999E-3</c:v>
                </c:pt>
                <c:pt idx="16279" formatCode="General">
                  <c:v>1.23007999E-3</c:v>
                </c:pt>
                <c:pt idx="16280" formatCode="General">
                  <c:v>1.2301599899999999E-3</c:v>
                </c:pt>
                <c:pt idx="16281" formatCode="General">
                  <c:v>1.2302399900000001E-3</c:v>
                </c:pt>
                <c:pt idx="16282" formatCode="General">
                  <c:v>1.2303199900000001E-3</c:v>
                </c:pt>
                <c:pt idx="16283" formatCode="General">
                  <c:v>1.23039999E-3</c:v>
                </c:pt>
                <c:pt idx="16284" formatCode="General">
                  <c:v>1.23047999E-3</c:v>
                </c:pt>
                <c:pt idx="16285" formatCode="General">
                  <c:v>1.2305599899999999E-3</c:v>
                </c:pt>
                <c:pt idx="16286" formatCode="General">
                  <c:v>1.2306399899999999E-3</c:v>
                </c:pt>
                <c:pt idx="16287" formatCode="General">
                  <c:v>1.2307199900000001E-3</c:v>
                </c:pt>
                <c:pt idx="16288" formatCode="General">
                  <c:v>1.23079999E-3</c:v>
                </c:pt>
                <c:pt idx="16289" formatCode="General">
                  <c:v>1.23087999E-3</c:v>
                </c:pt>
                <c:pt idx="16290" formatCode="General">
                  <c:v>1.23095999E-3</c:v>
                </c:pt>
                <c:pt idx="16291" formatCode="General">
                  <c:v>1.2310399899999999E-3</c:v>
                </c:pt>
                <c:pt idx="16292" formatCode="General">
                  <c:v>1.2311199900000001E-3</c:v>
                </c:pt>
                <c:pt idx="16293" formatCode="General">
                  <c:v>1.23119999E-3</c:v>
                </c:pt>
                <c:pt idx="16294" formatCode="General">
                  <c:v>1.23127999E-3</c:v>
                </c:pt>
                <c:pt idx="16295" formatCode="General">
                  <c:v>1.23135999E-3</c:v>
                </c:pt>
                <c:pt idx="16296" formatCode="General">
                  <c:v>1.2314399899999999E-3</c:v>
                </c:pt>
                <c:pt idx="16297" formatCode="General">
                  <c:v>1.2315199900000001E-3</c:v>
                </c:pt>
                <c:pt idx="16298" formatCode="General">
                  <c:v>1.2315999900000001E-3</c:v>
                </c:pt>
                <c:pt idx="16299" formatCode="General">
                  <c:v>1.23167999E-3</c:v>
                </c:pt>
                <c:pt idx="16300" formatCode="General">
                  <c:v>1.23175999E-3</c:v>
                </c:pt>
                <c:pt idx="16301" formatCode="General">
                  <c:v>1.2318399899999999E-3</c:v>
                </c:pt>
                <c:pt idx="16302" formatCode="General">
                  <c:v>1.2319199900000001E-3</c:v>
                </c:pt>
                <c:pt idx="16303" formatCode="General">
                  <c:v>1.2319999900000001E-3</c:v>
                </c:pt>
                <c:pt idx="16304" formatCode="General">
                  <c:v>1.23207999E-3</c:v>
                </c:pt>
                <c:pt idx="16305" formatCode="General">
                  <c:v>1.23215999E-3</c:v>
                </c:pt>
                <c:pt idx="16306" formatCode="General">
                  <c:v>1.2322399899999999E-3</c:v>
                </c:pt>
                <c:pt idx="16307" formatCode="General">
                  <c:v>1.2323199899999999E-3</c:v>
                </c:pt>
                <c:pt idx="16308" formatCode="General">
                  <c:v>1.2323999900000001E-3</c:v>
                </c:pt>
                <c:pt idx="16309" formatCode="General">
                  <c:v>1.23247999E-3</c:v>
                </c:pt>
                <c:pt idx="16310" formatCode="General">
                  <c:v>1.23255999E-3</c:v>
                </c:pt>
                <c:pt idx="16311" formatCode="General">
                  <c:v>1.2326399899999999E-3</c:v>
                </c:pt>
                <c:pt idx="16312" formatCode="General">
                  <c:v>1.2327199899999999E-3</c:v>
                </c:pt>
                <c:pt idx="16313" formatCode="General">
                  <c:v>1.2327999900000001E-3</c:v>
                </c:pt>
                <c:pt idx="16314" formatCode="General">
                  <c:v>1.23287999E-3</c:v>
                </c:pt>
                <c:pt idx="16315" formatCode="General">
                  <c:v>1.23295999E-3</c:v>
                </c:pt>
                <c:pt idx="16316" formatCode="General">
                  <c:v>1.23303999E-3</c:v>
                </c:pt>
                <c:pt idx="16317" formatCode="General">
                  <c:v>1.2331199899999999E-3</c:v>
                </c:pt>
                <c:pt idx="16318" formatCode="General">
                  <c:v>1.2331999900000001E-3</c:v>
                </c:pt>
                <c:pt idx="16319" formatCode="General">
                  <c:v>1.23327999E-3</c:v>
                </c:pt>
                <c:pt idx="16320" formatCode="General">
                  <c:v>1.23335999E-3</c:v>
                </c:pt>
                <c:pt idx="16321" formatCode="General">
                  <c:v>1.23343999E-3</c:v>
                </c:pt>
                <c:pt idx="16322" formatCode="General">
                  <c:v>1.2335199899999999E-3</c:v>
                </c:pt>
                <c:pt idx="16323" formatCode="General">
                  <c:v>1.2335999900000001E-3</c:v>
                </c:pt>
                <c:pt idx="16324" formatCode="General">
                  <c:v>1.2336799900000001E-3</c:v>
                </c:pt>
                <c:pt idx="16325" formatCode="General">
                  <c:v>1.23375999E-3</c:v>
                </c:pt>
                <c:pt idx="16326" formatCode="General">
                  <c:v>1.23383999E-3</c:v>
                </c:pt>
                <c:pt idx="16327" formatCode="General">
                  <c:v>1.2339199899999999E-3</c:v>
                </c:pt>
                <c:pt idx="16328" formatCode="General">
                  <c:v>1.2339999899999999E-3</c:v>
                </c:pt>
                <c:pt idx="16329" formatCode="General">
                  <c:v>1.2340799900000001E-3</c:v>
                </c:pt>
                <c:pt idx="16330" formatCode="General">
                  <c:v>1.23415999E-3</c:v>
                </c:pt>
                <c:pt idx="16331" formatCode="General">
                  <c:v>1.23423999E-3</c:v>
                </c:pt>
                <c:pt idx="16332" formatCode="General">
                  <c:v>1.2343199899999999E-3</c:v>
                </c:pt>
                <c:pt idx="16333" formatCode="General">
                  <c:v>1.2343999899999999E-3</c:v>
                </c:pt>
                <c:pt idx="16334" formatCode="General">
                  <c:v>1.2344799900000001E-3</c:v>
                </c:pt>
                <c:pt idx="16335" formatCode="General">
                  <c:v>1.23455999E-3</c:v>
                </c:pt>
                <c:pt idx="16336" formatCode="General">
                  <c:v>1.23463999E-3</c:v>
                </c:pt>
                <c:pt idx="16337" formatCode="General">
                  <c:v>1.23471999E-3</c:v>
                </c:pt>
                <c:pt idx="16338" formatCode="General">
                  <c:v>1.2347999899999999E-3</c:v>
                </c:pt>
                <c:pt idx="16339" formatCode="General">
                  <c:v>1.2348799900000001E-3</c:v>
                </c:pt>
                <c:pt idx="16340" formatCode="General">
                  <c:v>1.23495999E-3</c:v>
                </c:pt>
                <c:pt idx="16341" formatCode="General">
                  <c:v>1.23503999E-3</c:v>
                </c:pt>
                <c:pt idx="16342" formatCode="General">
                  <c:v>1.23511999E-3</c:v>
                </c:pt>
                <c:pt idx="16343" formatCode="General">
                  <c:v>1.2351999899999999E-3</c:v>
                </c:pt>
                <c:pt idx="16344" formatCode="General">
                  <c:v>1.2352799900000001E-3</c:v>
                </c:pt>
                <c:pt idx="16345" formatCode="General">
                  <c:v>1.2353599900000001E-3</c:v>
                </c:pt>
                <c:pt idx="16346" formatCode="General">
                  <c:v>1.23543999E-3</c:v>
                </c:pt>
                <c:pt idx="16347" formatCode="General">
                  <c:v>1.23551999E-3</c:v>
                </c:pt>
                <c:pt idx="16348" formatCode="General">
                  <c:v>1.2355999899999999E-3</c:v>
                </c:pt>
                <c:pt idx="16349" formatCode="General">
                  <c:v>1.2356799900000001E-3</c:v>
                </c:pt>
                <c:pt idx="16350" formatCode="General">
                  <c:v>1.2357599900000001E-3</c:v>
                </c:pt>
                <c:pt idx="16351" formatCode="General">
                  <c:v>1.23583999E-3</c:v>
                </c:pt>
                <c:pt idx="16352" formatCode="General">
                  <c:v>1.23591999E-3</c:v>
                </c:pt>
                <c:pt idx="16353" formatCode="General">
                  <c:v>1.2359999899999999E-3</c:v>
                </c:pt>
                <c:pt idx="16354" formatCode="General">
                  <c:v>1.2360799899999999E-3</c:v>
                </c:pt>
                <c:pt idx="16355" formatCode="General">
                  <c:v>1.2361599900000001E-3</c:v>
                </c:pt>
                <c:pt idx="16356" formatCode="General">
                  <c:v>1.23623999E-3</c:v>
                </c:pt>
                <c:pt idx="16357" formatCode="General">
                  <c:v>1.23631999E-3</c:v>
                </c:pt>
                <c:pt idx="16358" formatCode="General">
                  <c:v>1.23639999E-3</c:v>
                </c:pt>
                <c:pt idx="16359" formatCode="General">
                  <c:v>1.2364799899999999E-3</c:v>
                </c:pt>
                <c:pt idx="16360" formatCode="General">
                  <c:v>1.2365599900000001E-3</c:v>
                </c:pt>
                <c:pt idx="16361" formatCode="General">
                  <c:v>1.23663999E-3</c:v>
                </c:pt>
                <c:pt idx="16362" formatCode="General">
                  <c:v>1.23671999E-3</c:v>
                </c:pt>
                <c:pt idx="16363" formatCode="General">
                  <c:v>1.23679999E-3</c:v>
                </c:pt>
                <c:pt idx="16364" formatCode="General">
                  <c:v>1.2368799899999999E-3</c:v>
                </c:pt>
                <c:pt idx="16365" formatCode="General">
                  <c:v>1.2369599900000001E-3</c:v>
                </c:pt>
                <c:pt idx="16366" formatCode="General">
                  <c:v>1.2370399900000001E-3</c:v>
                </c:pt>
                <c:pt idx="16367" formatCode="General">
                  <c:v>1.23711999E-3</c:v>
                </c:pt>
                <c:pt idx="16368" formatCode="General">
                  <c:v>1.23719999E-3</c:v>
                </c:pt>
                <c:pt idx="16369" formatCode="General">
                  <c:v>1.2372799899999999E-3</c:v>
                </c:pt>
                <c:pt idx="16370" formatCode="General">
                  <c:v>1.2373599900000001E-3</c:v>
                </c:pt>
                <c:pt idx="16371" formatCode="General">
                  <c:v>1.2374399900000001E-3</c:v>
                </c:pt>
                <c:pt idx="16372" formatCode="General">
                  <c:v>1.23751999E-3</c:v>
                </c:pt>
                <c:pt idx="16373" formatCode="General">
                  <c:v>1.23759999E-3</c:v>
                </c:pt>
                <c:pt idx="16374" formatCode="General">
                  <c:v>1.2376799899999999E-3</c:v>
                </c:pt>
                <c:pt idx="16375" formatCode="General">
                  <c:v>1.2377599899999999E-3</c:v>
                </c:pt>
                <c:pt idx="16376" formatCode="General">
                  <c:v>1.2378399900000001E-3</c:v>
                </c:pt>
                <c:pt idx="16377" formatCode="General">
                  <c:v>1.23791999E-3</c:v>
                </c:pt>
                <c:pt idx="16378" formatCode="General">
                  <c:v>1.23799999E-3</c:v>
                </c:pt>
                <c:pt idx="16379" formatCode="General">
                  <c:v>1.2380799899999999E-3</c:v>
                </c:pt>
                <c:pt idx="16380" formatCode="General">
                  <c:v>1.2381599899999999E-3</c:v>
                </c:pt>
                <c:pt idx="16381" formatCode="General">
                  <c:v>1.2382399900000001E-3</c:v>
                </c:pt>
                <c:pt idx="16382" formatCode="General">
                  <c:v>1.23831999E-3</c:v>
                </c:pt>
                <c:pt idx="16383" formatCode="General">
                  <c:v>1.23839999E-3</c:v>
                </c:pt>
                <c:pt idx="16384" formatCode="General">
                  <c:v>1.23847999E-3</c:v>
                </c:pt>
                <c:pt idx="16385" formatCode="General">
                  <c:v>1.2385599899999999E-3</c:v>
                </c:pt>
                <c:pt idx="16386" formatCode="General">
                  <c:v>1.2386399900000001E-3</c:v>
                </c:pt>
                <c:pt idx="16387" formatCode="General">
                  <c:v>1.2387199900000001E-3</c:v>
                </c:pt>
                <c:pt idx="16388" formatCode="General">
                  <c:v>1.23879999E-3</c:v>
                </c:pt>
                <c:pt idx="16389" formatCode="General">
                  <c:v>1.23887999E-3</c:v>
                </c:pt>
                <c:pt idx="16390" formatCode="General">
                  <c:v>1.2389599899999999E-3</c:v>
                </c:pt>
                <c:pt idx="16391" formatCode="General">
                  <c:v>1.2390399900000001E-3</c:v>
                </c:pt>
                <c:pt idx="16392" formatCode="General">
                  <c:v>1.2391199900000001E-3</c:v>
                </c:pt>
                <c:pt idx="16393" formatCode="General">
                  <c:v>1.23919999E-3</c:v>
                </c:pt>
                <c:pt idx="16394" formatCode="General">
                  <c:v>1.23927999E-3</c:v>
                </c:pt>
                <c:pt idx="16395" formatCode="General">
                  <c:v>1.2393599899999999E-3</c:v>
                </c:pt>
                <c:pt idx="16396" formatCode="General">
                  <c:v>1.2394399899999999E-3</c:v>
                </c:pt>
                <c:pt idx="16397" formatCode="General">
                  <c:v>1.2395199900000001E-3</c:v>
                </c:pt>
                <c:pt idx="16398" formatCode="General">
                  <c:v>1.23959999E-3</c:v>
                </c:pt>
                <c:pt idx="16399" formatCode="General">
                  <c:v>1.23967999E-3</c:v>
                </c:pt>
                <c:pt idx="16400" formatCode="General">
                  <c:v>1.2397599899999999E-3</c:v>
                </c:pt>
                <c:pt idx="16401" formatCode="General">
                  <c:v>1.2398399899999999E-3</c:v>
                </c:pt>
                <c:pt idx="16402" formatCode="General">
                  <c:v>1.2399199900000001E-3</c:v>
                </c:pt>
                <c:pt idx="16403" formatCode="General">
                  <c:v>1.23999999E-3</c:v>
                </c:pt>
                <c:pt idx="16404" formatCode="General">
                  <c:v>1.24007999E-3</c:v>
                </c:pt>
                <c:pt idx="16405" formatCode="General">
                  <c:v>1.24015999E-3</c:v>
                </c:pt>
                <c:pt idx="16406" formatCode="General">
                  <c:v>1.2402399899999999E-3</c:v>
                </c:pt>
                <c:pt idx="16407" formatCode="General">
                  <c:v>1.2403199900000001E-3</c:v>
                </c:pt>
                <c:pt idx="16408" formatCode="General">
                  <c:v>1.24039999E-3</c:v>
                </c:pt>
                <c:pt idx="16409" formatCode="General">
                  <c:v>1.24047999E-3</c:v>
                </c:pt>
                <c:pt idx="16410" formatCode="General">
                  <c:v>1.24055999E-3</c:v>
                </c:pt>
                <c:pt idx="16411" formatCode="General">
                  <c:v>1.2406399899999999E-3</c:v>
                </c:pt>
                <c:pt idx="16412" formatCode="General">
                  <c:v>1.2407199900000001E-3</c:v>
                </c:pt>
                <c:pt idx="16413" formatCode="General">
                  <c:v>1.2407999900000001E-3</c:v>
                </c:pt>
                <c:pt idx="16414" formatCode="General">
                  <c:v>1.24087999E-3</c:v>
                </c:pt>
                <c:pt idx="16415" formatCode="General">
                  <c:v>1.24095999E-3</c:v>
                </c:pt>
                <c:pt idx="16416" formatCode="General">
                  <c:v>1.2410399899999999E-3</c:v>
                </c:pt>
                <c:pt idx="16417" formatCode="General">
                  <c:v>1.2411199899999999E-3</c:v>
                </c:pt>
                <c:pt idx="16418" formatCode="General">
                  <c:v>1.2411999900000001E-3</c:v>
                </c:pt>
                <c:pt idx="16419" formatCode="General">
                  <c:v>1.24127999E-3</c:v>
                </c:pt>
                <c:pt idx="16420" formatCode="General">
                  <c:v>1.24135999E-3</c:v>
                </c:pt>
                <c:pt idx="16421" formatCode="General">
                  <c:v>1.2414399899999999E-3</c:v>
                </c:pt>
                <c:pt idx="16422" formatCode="General">
                  <c:v>1.2415199899999999E-3</c:v>
                </c:pt>
                <c:pt idx="16423" formatCode="General">
                  <c:v>1.2415999900000001E-3</c:v>
                </c:pt>
                <c:pt idx="16424" formatCode="General">
                  <c:v>1.24167999E-3</c:v>
                </c:pt>
                <c:pt idx="16425" formatCode="General">
                  <c:v>1.24175999E-3</c:v>
                </c:pt>
                <c:pt idx="16426" formatCode="General">
                  <c:v>1.24183999E-3</c:v>
                </c:pt>
                <c:pt idx="16427" formatCode="General">
                  <c:v>1.2419199899999999E-3</c:v>
                </c:pt>
                <c:pt idx="16428" formatCode="General">
                  <c:v>1.2419999900000001E-3</c:v>
                </c:pt>
                <c:pt idx="16429" formatCode="General">
                  <c:v>1.24207999E-3</c:v>
                </c:pt>
                <c:pt idx="16430" formatCode="General">
                  <c:v>1.24215999E-3</c:v>
                </c:pt>
                <c:pt idx="16431" formatCode="General">
                  <c:v>1.24223999E-3</c:v>
                </c:pt>
                <c:pt idx="16432" formatCode="General">
                  <c:v>1.2423199899999999E-3</c:v>
                </c:pt>
                <c:pt idx="16433" formatCode="General">
                  <c:v>1.2423999900000001E-3</c:v>
                </c:pt>
                <c:pt idx="16434" formatCode="General">
                  <c:v>1.2424799900000001E-3</c:v>
                </c:pt>
                <c:pt idx="16435" formatCode="General">
                  <c:v>1.24255999E-3</c:v>
                </c:pt>
                <c:pt idx="16436" formatCode="General">
                  <c:v>1.24263999E-3</c:v>
                </c:pt>
                <c:pt idx="16437" formatCode="General">
                  <c:v>1.2427199899999999E-3</c:v>
                </c:pt>
                <c:pt idx="16438" formatCode="General">
                  <c:v>1.2427999900000001E-3</c:v>
                </c:pt>
                <c:pt idx="16439" formatCode="General">
                  <c:v>1.2428799900000001E-3</c:v>
                </c:pt>
                <c:pt idx="16440" formatCode="General">
                  <c:v>1.24295999E-3</c:v>
                </c:pt>
                <c:pt idx="16441" formatCode="General">
                  <c:v>1.24303999E-3</c:v>
                </c:pt>
                <c:pt idx="16442" formatCode="General">
                  <c:v>1.2431199899999999E-3</c:v>
                </c:pt>
                <c:pt idx="16443" formatCode="General">
                  <c:v>1.2431999899999999E-3</c:v>
                </c:pt>
                <c:pt idx="16444" formatCode="General">
                  <c:v>1.2432799900000001E-3</c:v>
                </c:pt>
                <c:pt idx="16445" formatCode="General">
                  <c:v>1.24335999E-3</c:v>
                </c:pt>
                <c:pt idx="16446" formatCode="General">
                  <c:v>1.24343999E-3</c:v>
                </c:pt>
                <c:pt idx="16447" formatCode="General">
                  <c:v>1.24351999E-3</c:v>
                </c:pt>
                <c:pt idx="16448" formatCode="General">
                  <c:v>1.2435999899999999E-3</c:v>
                </c:pt>
                <c:pt idx="16449" formatCode="General">
                  <c:v>1.2436799900000001E-3</c:v>
                </c:pt>
                <c:pt idx="16450" formatCode="General">
                  <c:v>1.24375999E-3</c:v>
                </c:pt>
                <c:pt idx="16451" formatCode="General">
                  <c:v>1.24383999E-3</c:v>
                </c:pt>
                <c:pt idx="16452" formatCode="General">
                  <c:v>1.24391999E-3</c:v>
                </c:pt>
                <c:pt idx="16453" formatCode="General">
                  <c:v>1.2439999899999999E-3</c:v>
                </c:pt>
                <c:pt idx="16454" formatCode="General">
                  <c:v>1.2440799900000001E-3</c:v>
                </c:pt>
                <c:pt idx="16455" formatCode="General">
                  <c:v>1.2441599900000001E-3</c:v>
                </c:pt>
                <c:pt idx="16456" formatCode="General">
                  <c:v>1.24423999E-3</c:v>
                </c:pt>
                <c:pt idx="16457" formatCode="General">
                  <c:v>1.24431999E-3</c:v>
                </c:pt>
                <c:pt idx="16458" formatCode="General">
                  <c:v>1.2443999899999999E-3</c:v>
                </c:pt>
                <c:pt idx="16459" formatCode="General">
                  <c:v>1.2444799900000001E-3</c:v>
                </c:pt>
                <c:pt idx="16460" formatCode="General">
                  <c:v>1.2445599900000001E-3</c:v>
                </c:pt>
                <c:pt idx="16461" formatCode="General">
                  <c:v>1.24463999E-3</c:v>
                </c:pt>
                <c:pt idx="16462" formatCode="General">
                  <c:v>1.24471999E-3</c:v>
                </c:pt>
                <c:pt idx="16463" formatCode="General">
                  <c:v>1.2447999899999999E-3</c:v>
                </c:pt>
                <c:pt idx="16464" formatCode="General">
                  <c:v>1.2448799899999999E-3</c:v>
                </c:pt>
                <c:pt idx="16465" formatCode="General">
                  <c:v>1.2449599900000001E-3</c:v>
                </c:pt>
                <c:pt idx="16466" formatCode="General">
                  <c:v>1.24503999E-3</c:v>
                </c:pt>
                <c:pt idx="16467" formatCode="General">
                  <c:v>1.24511999E-3</c:v>
                </c:pt>
                <c:pt idx="16468" formatCode="General">
                  <c:v>1.2451999899999999E-3</c:v>
                </c:pt>
                <c:pt idx="16469" formatCode="General">
                  <c:v>1.2452799899999999E-3</c:v>
                </c:pt>
                <c:pt idx="16470" formatCode="General">
                  <c:v>1.2453599900000001E-3</c:v>
                </c:pt>
                <c:pt idx="16471" formatCode="General">
                  <c:v>1.24543999E-3</c:v>
                </c:pt>
                <c:pt idx="16472" formatCode="General">
                  <c:v>1.24551999E-3</c:v>
                </c:pt>
                <c:pt idx="16473" formatCode="General">
                  <c:v>1.24559999E-3</c:v>
                </c:pt>
                <c:pt idx="16474" formatCode="General">
                  <c:v>1.2456799899999999E-3</c:v>
                </c:pt>
                <c:pt idx="16475" formatCode="General">
                  <c:v>1.2457599900000001E-3</c:v>
                </c:pt>
                <c:pt idx="16476" formatCode="General">
                  <c:v>1.2458399900000001E-3</c:v>
                </c:pt>
                <c:pt idx="16477" formatCode="General">
                  <c:v>1.24591999E-3</c:v>
                </c:pt>
                <c:pt idx="16478" formatCode="General">
                  <c:v>1.24599999E-3</c:v>
                </c:pt>
                <c:pt idx="16479" formatCode="General">
                  <c:v>1.2460799899999999E-3</c:v>
                </c:pt>
                <c:pt idx="16480" formatCode="General">
                  <c:v>1.2461599900000001E-3</c:v>
                </c:pt>
                <c:pt idx="16481" formatCode="General">
                  <c:v>1.2462399900000001E-3</c:v>
                </c:pt>
                <c:pt idx="16482" formatCode="General">
                  <c:v>1.24631999E-3</c:v>
                </c:pt>
                <c:pt idx="16483" formatCode="General">
                  <c:v>1.24639999E-3</c:v>
                </c:pt>
                <c:pt idx="16484" formatCode="General">
                  <c:v>1.2464799899999999E-3</c:v>
                </c:pt>
                <c:pt idx="16485" formatCode="General">
                  <c:v>1.2465599899999999E-3</c:v>
                </c:pt>
                <c:pt idx="16486" formatCode="General">
                  <c:v>1.2466399900000001E-3</c:v>
                </c:pt>
                <c:pt idx="16487" formatCode="General">
                  <c:v>1.24671999E-3</c:v>
                </c:pt>
                <c:pt idx="16488" formatCode="General">
                  <c:v>1.24679999E-3</c:v>
                </c:pt>
                <c:pt idx="16489" formatCode="General">
                  <c:v>1.2468799899999999E-3</c:v>
                </c:pt>
                <c:pt idx="16490" formatCode="General">
                  <c:v>1.2469599899999999E-3</c:v>
                </c:pt>
                <c:pt idx="16491" formatCode="General">
                  <c:v>1.2470399900000001E-3</c:v>
                </c:pt>
                <c:pt idx="16492" formatCode="General">
                  <c:v>1.24711999E-3</c:v>
                </c:pt>
                <c:pt idx="16493" formatCode="General">
                  <c:v>1.24719999E-3</c:v>
                </c:pt>
                <c:pt idx="16494" formatCode="General">
                  <c:v>1.24727999E-3</c:v>
                </c:pt>
                <c:pt idx="16495" formatCode="General">
                  <c:v>1.2473599899999999E-3</c:v>
                </c:pt>
                <c:pt idx="16496" formatCode="General">
                  <c:v>1.2474399900000001E-3</c:v>
                </c:pt>
                <c:pt idx="16497" formatCode="General">
                  <c:v>1.24751999E-3</c:v>
                </c:pt>
                <c:pt idx="16498" formatCode="General">
                  <c:v>1.24759999E-3</c:v>
                </c:pt>
                <c:pt idx="16499" formatCode="General">
                  <c:v>1.24767999E-3</c:v>
                </c:pt>
                <c:pt idx="16500" formatCode="General">
                  <c:v>1.2477599899999999E-3</c:v>
                </c:pt>
                <c:pt idx="16501" formatCode="General">
                  <c:v>1.2478399900000001E-3</c:v>
                </c:pt>
                <c:pt idx="16502" formatCode="General">
                  <c:v>1.2479199900000001E-3</c:v>
                </c:pt>
                <c:pt idx="16503" formatCode="General">
                  <c:v>1.24799999E-3</c:v>
                </c:pt>
                <c:pt idx="16504" formatCode="General">
                  <c:v>1.24807999E-3</c:v>
                </c:pt>
                <c:pt idx="16505" formatCode="General">
                  <c:v>1.2481599899999999E-3</c:v>
                </c:pt>
                <c:pt idx="16506" formatCode="General">
                  <c:v>1.2482399899999999E-3</c:v>
                </c:pt>
                <c:pt idx="16507" formatCode="General">
                  <c:v>1.2483199900000001E-3</c:v>
                </c:pt>
                <c:pt idx="16508" formatCode="General">
                  <c:v>1.24839999E-3</c:v>
                </c:pt>
                <c:pt idx="16509" formatCode="General">
                  <c:v>1.24847999E-3</c:v>
                </c:pt>
                <c:pt idx="16510" formatCode="General">
                  <c:v>1.2485599899999999E-3</c:v>
                </c:pt>
                <c:pt idx="16511" formatCode="General">
                  <c:v>1.2486399899999999E-3</c:v>
                </c:pt>
                <c:pt idx="16512" formatCode="General">
                  <c:v>1.2487199900000001E-3</c:v>
                </c:pt>
                <c:pt idx="16513" formatCode="General">
                  <c:v>1.24879999E-3</c:v>
                </c:pt>
                <c:pt idx="16514" formatCode="General">
                  <c:v>1.24887999E-3</c:v>
                </c:pt>
                <c:pt idx="16515" formatCode="General">
                  <c:v>1.24895999E-3</c:v>
                </c:pt>
                <c:pt idx="16516" formatCode="General">
                  <c:v>1.2490399899999999E-3</c:v>
                </c:pt>
                <c:pt idx="16517" formatCode="General">
                  <c:v>1.2491199900000001E-3</c:v>
                </c:pt>
                <c:pt idx="16518" formatCode="General">
                  <c:v>1.24919999E-3</c:v>
                </c:pt>
                <c:pt idx="16519" formatCode="General">
                  <c:v>1.24927999E-3</c:v>
                </c:pt>
                <c:pt idx="16520" formatCode="General">
                  <c:v>1.24935999E-3</c:v>
                </c:pt>
                <c:pt idx="16521" formatCode="General">
                  <c:v>1.2494399899999999E-3</c:v>
                </c:pt>
                <c:pt idx="16522" formatCode="General">
                  <c:v>1.2495199900000001E-3</c:v>
                </c:pt>
                <c:pt idx="16523" formatCode="General">
                  <c:v>1.2495999900000001E-3</c:v>
                </c:pt>
                <c:pt idx="16524" formatCode="General">
                  <c:v>1.24967999E-3</c:v>
                </c:pt>
                <c:pt idx="16525" formatCode="General">
                  <c:v>1.24975999E-3</c:v>
                </c:pt>
                <c:pt idx="16526" formatCode="General">
                  <c:v>1.2498399899999999E-3</c:v>
                </c:pt>
                <c:pt idx="16527" formatCode="General">
                  <c:v>1.2499199900000001E-3</c:v>
                </c:pt>
                <c:pt idx="16528" formatCode="General">
                  <c:v>1.2499999900000001E-3</c:v>
                </c:pt>
                <c:pt idx="16529" formatCode="General">
                  <c:v>1.25007999E-3</c:v>
                </c:pt>
                <c:pt idx="16530" formatCode="General">
                  <c:v>1.25015999E-3</c:v>
                </c:pt>
                <c:pt idx="16531" formatCode="General">
                  <c:v>1.2502399899999999E-3</c:v>
                </c:pt>
                <c:pt idx="16532" formatCode="General">
                  <c:v>1.2503199899999999E-3</c:v>
                </c:pt>
                <c:pt idx="16533" formatCode="General">
                  <c:v>1.2503999900000001E-3</c:v>
                </c:pt>
                <c:pt idx="16534" formatCode="General">
                  <c:v>1.25047999E-3</c:v>
                </c:pt>
                <c:pt idx="16535" formatCode="General">
                  <c:v>1.25055999E-3</c:v>
                </c:pt>
                <c:pt idx="16536" formatCode="General">
                  <c:v>1.25063999E-3</c:v>
                </c:pt>
                <c:pt idx="16537" formatCode="General">
                  <c:v>1.2507199899999999E-3</c:v>
                </c:pt>
                <c:pt idx="16538" formatCode="General">
                  <c:v>1.2507999900000001E-3</c:v>
                </c:pt>
                <c:pt idx="16539" formatCode="General">
                  <c:v>1.25087999E-3</c:v>
                </c:pt>
                <c:pt idx="16540" formatCode="General">
                  <c:v>1.25095999E-3</c:v>
                </c:pt>
                <c:pt idx="16541" formatCode="General">
                  <c:v>1.25103999E-3</c:v>
                </c:pt>
                <c:pt idx="16542" formatCode="General">
                  <c:v>1.2511199899999999E-3</c:v>
                </c:pt>
                <c:pt idx="16543" formatCode="General">
                  <c:v>1.2511999900000001E-3</c:v>
                </c:pt>
                <c:pt idx="16544" formatCode="General">
                  <c:v>1.2512799900000001E-3</c:v>
                </c:pt>
                <c:pt idx="16545" formatCode="General">
                  <c:v>1.25135999E-3</c:v>
                </c:pt>
                <c:pt idx="16546" formatCode="General">
                  <c:v>1.25143999E-3</c:v>
                </c:pt>
                <c:pt idx="16547" formatCode="General">
                  <c:v>1.2515199899999999E-3</c:v>
                </c:pt>
                <c:pt idx="16548" formatCode="General">
                  <c:v>1.2515999900000001E-3</c:v>
                </c:pt>
                <c:pt idx="16549" formatCode="General">
                  <c:v>1.2516799900000001E-3</c:v>
                </c:pt>
                <c:pt idx="16550" formatCode="General">
                  <c:v>1.25175999E-3</c:v>
                </c:pt>
                <c:pt idx="16551" formatCode="General">
                  <c:v>1.25183999E-3</c:v>
                </c:pt>
                <c:pt idx="16552" formatCode="General">
                  <c:v>1.2519199899999999E-3</c:v>
                </c:pt>
                <c:pt idx="16553" formatCode="General">
                  <c:v>1.2519999899999999E-3</c:v>
                </c:pt>
                <c:pt idx="16554" formatCode="General">
                  <c:v>1.2520799900000001E-3</c:v>
                </c:pt>
                <c:pt idx="16555" formatCode="General">
                  <c:v>1.25215999E-3</c:v>
                </c:pt>
                <c:pt idx="16556" formatCode="General">
                  <c:v>1.25223999E-3</c:v>
                </c:pt>
                <c:pt idx="16557" formatCode="General">
                  <c:v>1.2523199899999999E-3</c:v>
                </c:pt>
                <c:pt idx="16558" formatCode="General">
                  <c:v>1.2523999899999999E-3</c:v>
                </c:pt>
                <c:pt idx="16559" formatCode="General">
                  <c:v>1.2524799900000001E-3</c:v>
                </c:pt>
                <c:pt idx="16560" formatCode="General">
                  <c:v>1.25255999E-3</c:v>
                </c:pt>
                <c:pt idx="16561" formatCode="General">
                  <c:v>1.25263999E-3</c:v>
                </c:pt>
                <c:pt idx="16562" formatCode="General">
                  <c:v>1.25271999E-3</c:v>
                </c:pt>
                <c:pt idx="16563" formatCode="General">
                  <c:v>1.2527999899999999E-3</c:v>
                </c:pt>
                <c:pt idx="16564" formatCode="General">
                  <c:v>1.2528799900000001E-3</c:v>
                </c:pt>
                <c:pt idx="16565" formatCode="General">
                  <c:v>1.2529599900000001E-3</c:v>
                </c:pt>
                <c:pt idx="16566" formatCode="General">
                  <c:v>1.25303999E-3</c:v>
                </c:pt>
                <c:pt idx="16567" formatCode="General">
                  <c:v>1.25311999E-3</c:v>
                </c:pt>
                <c:pt idx="16568" formatCode="General">
                  <c:v>1.2531999899999999E-3</c:v>
                </c:pt>
                <c:pt idx="16569" formatCode="General">
                  <c:v>1.2532799900000001E-3</c:v>
                </c:pt>
                <c:pt idx="16570" formatCode="General">
                  <c:v>1.2533599900000001E-3</c:v>
                </c:pt>
                <c:pt idx="16571" formatCode="General">
                  <c:v>1.25343999E-3</c:v>
                </c:pt>
                <c:pt idx="16572" formatCode="General">
                  <c:v>1.25351999E-3</c:v>
                </c:pt>
                <c:pt idx="16573" formatCode="General">
                  <c:v>1.2535999899999999E-3</c:v>
                </c:pt>
                <c:pt idx="16574" formatCode="General">
                  <c:v>1.2536799899999999E-3</c:v>
                </c:pt>
                <c:pt idx="16575" formatCode="General">
                  <c:v>1.2537599900000001E-3</c:v>
                </c:pt>
                <c:pt idx="16576" formatCode="General">
                  <c:v>1.25383999E-3</c:v>
                </c:pt>
                <c:pt idx="16577" formatCode="General">
                  <c:v>1.25391999E-3</c:v>
                </c:pt>
                <c:pt idx="16578" formatCode="General">
                  <c:v>1.2539999899999999E-3</c:v>
                </c:pt>
                <c:pt idx="16579" formatCode="General">
                  <c:v>1.2540799899999999E-3</c:v>
                </c:pt>
                <c:pt idx="16580" formatCode="General">
                  <c:v>1.2541599900000001E-3</c:v>
                </c:pt>
                <c:pt idx="16581" formatCode="General">
                  <c:v>1.25423999E-3</c:v>
                </c:pt>
                <c:pt idx="16582" formatCode="General">
                  <c:v>1.25431999E-3</c:v>
                </c:pt>
                <c:pt idx="16583" formatCode="General">
                  <c:v>1.25439999E-3</c:v>
                </c:pt>
                <c:pt idx="16584" formatCode="General">
                  <c:v>1.2544799899999999E-3</c:v>
                </c:pt>
                <c:pt idx="16585" formatCode="General">
                  <c:v>1.2545599900000001E-3</c:v>
                </c:pt>
                <c:pt idx="16586" formatCode="General">
                  <c:v>1.25463999E-3</c:v>
                </c:pt>
                <c:pt idx="16587" formatCode="General">
                  <c:v>1.25471999E-3</c:v>
                </c:pt>
                <c:pt idx="16588" formatCode="General">
                  <c:v>1.25479999E-3</c:v>
                </c:pt>
                <c:pt idx="16589" formatCode="General">
                  <c:v>1.2548799899999999E-3</c:v>
                </c:pt>
                <c:pt idx="16590" formatCode="General">
                  <c:v>1.2549599900000001E-3</c:v>
                </c:pt>
                <c:pt idx="16591" formatCode="General">
                  <c:v>1.2550399900000001E-3</c:v>
                </c:pt>
                <c:pt idx="16592" formatCode="General">
                  <c:v>1.25511999E-3</c:v>
                </c:pt>
                <c:pt idx="16593" formatCode="General">
                  <c:v>1.25519999E-3</c:v>
                </c:pt>
                <c:pt idx="16594" formatCode="General">
                  <c:v>1.2552799899999999E-3</c:v>
                </c:pt>
                <c:pt idx="16595" formatCode="General">
                  <c:v>1.2553599899999999E-3</c:v>
                </c:pt>
                <c:pt idx="16596" formatCode="General">
                  <c:v>1.2554399900000001E-3</c:v>
                </c:pt>
                <c:pt idx="16597" formatCode="General">
                  <c:v>1.25551999E-3</c:v>
                </c:pt>
                <c:pt idx="16598" formatCode="General">
                  <c:v>1.25559999E-3</c:v>
                </c:pt>
                <c:pt idx="16599" formatCode="General">
                  <c:v>1.2556799899999999E-3</c:v>
                </c:pt>
                <c:pt idx="16600" formatCode="General">
                  <c:v>1.2557599899999999E-3</c:v>
                </c:pt>
                <c:pt idx="16601" formatCode="General">
                  <c:v>1.2558399900000001E-3</c:v>
                </c:pt>
                <c:pt idx="16602" formatCode="General">
                  <c:v>1.25591999E-3</c:v>
                </c:pt>
                <c:pt idx="16603" formatCode="General">
                  <c:v>1.25599999E-3</c:v>
                </c:pt>
                <c:pt idx="16604" formatCode="General">
                  <c:v>1.25607999E-3</c:v>
                </c:pt>
                <c:pt idx="16605" formatCode="General">
                  <c:v>1.2561599899999999E-3</c:v>
                </c:pt>
                <c:pt idx="16606" formatCode="General">
                  <c:v>1.2562399900000001E-3</c:v>
                </c:pt>
                <c:pt idx="16607" formatCode="General">
                  <c:v>1.25631999E-3</c:v>
                </c:pt>
                <c:pt idx="16608" formatCode="General">
                  <c:v>1.25639999E-3</c:v>
                </c:pt>
                <c:pt idx="16609" formatCode="General">
                  <c:v>1.25647999E-3</c:v>
                </c:pt>
                <c:pt idx="16610" formatCode="General">
                  <c:v>1.2565599899999999E-3</c:v>
                </c:pt>
                <c:pt idx="16611" formatCode="General">
                  <c:v>1.2566399900000001E-3</c:v>
                </c:pt>
                <c:pt idx="16612" formatCode="General">
                  <c:v>1.2567199900000001E-3</c:v>
                </c:pt>
                <c:pt idx="16613" formatCode="General">
                  <c:v>1.25679999E-3</c:v>
                </c:pt>
                <c:pt idx="16614" formatCode="General">
                  <c:v>1.25687999E-3</c:v>
                </c:pt>
                <c:pt idx="16615" formatCode="General">
                  <c:v>1.2569599899999999E-3</c:v>
                </c:pt>
                <c:pt idx="16616" formatCode="General">
                  <c:v>1.2570399900000001E-3</c:v>
                </c:pt>
                <c:pt idx="16617" formatCode="General">
                  <c:v>1.2571199900000001E-3</c:v>
                </c:pt>
                <c:pt idx="16618" formatCode="General">
                  <c:v>1.25719999E-3</c:v>
                </c:pt>
                <c:pt idx="16619" formatCode="General">
                  <c:v>1.25727999E-3</c:v>
                </c:pt>
                <c:pt idx="16620" formatCode="General">
                  <c:v>1.2573599899999999E-3</c:v>
                </c:pt>
                <c:pt idx="16621" formatCode="General">
                  <c:v>1.2574399899999999E-3</c:v>
                </c:pt>
                <c:pt idx="16622" formatCode="General">
                  <c:v>1.2575199900000001E-3</c:v>
                </c:pt>
                <c:pt idx="16623" formatCode="General">
                  <c:v>1.25759999E-3</c:v>
                </c:pt>
                <c:pt idx="16624" formatCode="General">
                  <c:v>1.25767999E-3</c:v>
                </c:pt>
                <c:pt idx="16625" formatCode="General">
                  <c:v>1.25775999E-3</c:v>
                </c:pt>
                <c:pt idx="16626" formatCode="General">
                  <c:v>1.2578399899999999E-3</c:v>
                </c:pt>
                <c:pt idx="16627" formatCode="General">
                  <c:v>1.2579199900000001E-3</c:v>
                </c:pt>
                <c:pt idx="16628" formatCode="General">
                  <c:v>1.25799999E-3</c:v>
                </c:pt>
                <c:pt idx="16629" formatCode="General">
                  <c:v>1.25807999E-3</c:v>
                </c:pt>
                <c:pt idx="16630" formatCode="General">
                  <c:v>1.25815999E-3</c:v>
                </c:pt>
                <c:pt idx="16631" formatCode="General">
                  <c:v>1.2582399899999999E-3</c:v>
                </c:pt>
                <c:pt idx="16632" formatCode="General">
                  <c:v>1.2583199900000001E-3</c:v>
                </c:pt>
                <c:pt idx="16633" formatCode="General">
                  <c:v>1.2583999900000001E-3</c:v>
                </c:pt>
                <c:pt idx="16634" formatCode="General">
                  <c:v>1.25847999E-3</c:v>
                </c:pt>
                <c:pt idx="16635" formatCode="General">
                  <c:v>1.25855999E-3</c:v>
                </c:pt>
                <c:pt idx="16636" formatCode="General">
                  <c:v>1.2586399899999999E-3</c:v>
                </c:pt>
                <c:pt idx="16637" formatCode="General">
                  <c:v>1.2587199900000001E-3</c:v>
                </c:pt>
                <c:pt idx="16638" formatCode="General">
                  <c:v>1.2587999900000001E-3</c:v>
                </c:pt>
                <c:pt idx="16639" formatCode="General">
                  <c:v>1.25887999E-3</c:v>
                </c:pt>
                <c:pt idx="16640" formatCode="General">
                  <c:v>1.25895999E-3</c:v>
                </c:pt>
                <c:pt idx="16641" formatCode="General">
                  <c:v>1.2590399899999999E-3</c:v>
                </c:pt>
                <c:pt idx="16642" formatCode="General">
                  <c:v>1.2591199899999999E-3</c:v>
                </c:pt>
                <c:pt idx="16643" formatCode="General">
                  <c:v>1.2591999900000001E-3</c:v>
                </c:pt>
                <c:pt idx="16644" formatCode="General">
                  <c:v>1.25927999E-3</c:v>
                </c:pt>
                <c:pt idx="16645" formatCode="General">
                  <c:v>1.25935999E-3</c:v>
                </c:pt>
                <c:pt idx="16646" formatCode="General">
                  <c:v>1.2594399899999999E-3</c:v>
                </c:pt>
                <c:pt idx="16647" formatCode="General">
                  <c:v>1.2595199899999999E-3</c:v>
                </c:pt>
                <c:pt idx="16648" formatCode="General">
                  <c:v>1.2595999900000001E-3</c:v>
                </c:pt>
                <c:pt idx="16649" formatCode="General">
                  <c:v>1.25967999E-3</c:v>
                </c:pt>
                <c:pt idx="16650" formatCode="General">
                  <c:v>1.25975999E-3</c:v>
                </c:pt>
                <c:pt idx="16651" formatCode="General">
                  <c:v>1.25983999E-3</c:v>
                </c:pt>
                <c:pt idx="16652" formatCode="General">
                  <c:v>1.2599199899999999E-3</c:v>
                </c:pt>
                <c:pt idx="16653" formatCode="General">
                  <c:v>1.2599999900000001E-3</c:v>
                </c:pt>
                <c:pt idx="16654" formatCode="General">
                  <c:v>1.2600799900000001E-3</c:v>
                </c:pt>
                <c:pt idx="16655" formatCode="General">
                  <c:v>1.26015999E-3</c:v>
                </c:pt>
                <c:pt idx="16656" formatCode="General">
                  <c:v>1.26023999E-3</c:v>
                </c:pt>
                <c:pt idx="16657" formatCode="General">
                  <c:v>1.2603199899999999E-3</c:v>
                </c:pt>
                <c:pt idx="16658" formatCode="General">
                  <c:v>1.2603999900000001E-3</c:v>
                </c:pt>
                <c:pt idx="16659" formatCode="General">
                  <c:v>1.2604799900000001E-3</c:v>
                </c:pt>
                <c:pt idx="16660" formatCode="General">
                  <c:v>1.26055999E-3</c:v>
                </c:pt>
                <c:pt idx="16661" formatCode="General">
                  <c:v>1.26063999E-3</c:v>
                </c:pt>
                <c:pt idx="16662" formatCode="General">
                  <c:v>1.2607199899999999E-3</c:v>
                </c:pt>
                <c:pt idx="16663" formatCode="General">
                  <c:v>1.2607999899999999E-3</c:v>
                </c:pt>
                <c:pt idx="16664" formatCode="General">
                  <c:v>1.2608799900000001E-3</c:v>
                </c:pt>
                <c:pt idx="16665" formatCode="General">
                  <c:v>1.26095999E-3</c:v>
                </c:pt>
                <c:pt idx="16666" formatCode="General">
                  <c:v>1.26103999E-3</c:v>
                </c:pt>
                <c:pt idx="16667" formatCode="General">
                  <c:v>1.2611199899999999E-3</c:v>
                </c:pt>
                <c:pt idx="16668" formatCode="General">
                  <c:v>1.2611999899999999E-3</c:v>
                </c:pt>
                <c:pt idx="16669" formatCode="General">
                  <c:v>1.2612799900000001E-3</c:v>
                </c:pt>
                <c:pt idx="16670" formatCode="General">
                  <c:v>1.26135999E-3</c:v>
                </c:pt>
                <c:pt idx="16671" formatCode="General">
                  <c:v>1.26143999E-3</c:v>
                </c:pt>
                <c:pt idx="16672" formatCode="General">
                  <c:v>1.26151999E-3</c:v>
                </c:pt>
                <c:pt idx="16673" formatCode="General">
                  <c:v>1.2615999899999999E-3</c:v>
                </c:pt>
                <c:pt idx="16674" formatCode="General">
                  <c:v>1.2616799900000001E-3</c:v>
                </c:pt>
                <c:pt idx="16675" formatCode="General">
                  <c:v>1.26175999E-3</c:v>
                </c:pt>
                <c:pt idx="16676" formatCode="General">
                  <c:v>1.26183999E-3</c:v>
                </c:pt>
                <c:pt idx="16677" formatCode="General">
                  <c:v>1.26191999E-3</c:v>
                </c:pt>
                <c:pt idx="16678" formatCode="General">
                  <c:v>1.2619999899999999E-3</c:v>
                </c:pt>
                <c:pt idx="16679" formatCode="General">
                  <c:v>1.2620799900000001E-3</c:v>
                </c:pt>
                <c:pt idx="16680" formatCode="General">
                  <c:v>1.2621599900000001E-3</c:v>
                </c:pt>
                <c:pt idx="16681" formatCode="General">
                  <c:v>1.26223999E-3</c:v>
                </c:pt>
                <c:pt idx="16682" formatCode="General">
                  <c:v>1.26231999E-3</c:v>
                </c:pt>
                <c:pt idx="16683" formatCode="General">
                  <c:v>1.2623999899999999E-3</c:v>
                </c:pt>
                <c:pt idx="16684" formatCode="General">
                  <c:v>1.2624799899999999E-3</c:v>
                </c:pt>
                <c:pt idx="16685" formatCode="General">
                  <c:v>1.2625599900000001E-3</c:v>
                </c:pt>
                <c:pt idx="16686" formatCode="General">
                  <c:v>1.26263999E-3</c:v>
                </c:pt>
                <c:pt idx="16687" formatCode="General">
                  <c:v>1.26271999E-3</c:v>
                </c:pt>
                <c:pt idx="16688" formatCode="General">
                  <c:v>1.2627999899999999E-3</c:v>
                </c:pt>
                <c:pt idx="16689" formatCode="General">
                  <c:v>1.2628799899999999E-3</c:v>
                </c:pt>
                <c:pt idx="16690" formatCode="General">
                  <c:v>1.2629599900000001E-3</c:v>
                </c:pt>
                <c:pt idx="16691" formatCode="General">
                  <c:v>1.26303999E-3</c:v>
                </c:pt>
                <c:pt idx="16692" formatCode="General">
                  <c:v>1.26311999E-3</c:v>
                </c:pt>
                <c:pt idx="16693" formatCode="General">
                  <c:v>1.26319999E-3</c:v>
                </c:pt>
                <c:pt idx="16694" formatCode="General">
                  <c:v>1.2632799899999999E-3</c:v>
                </c:pt>
                <c:pt idx="16695" formatCode="General">
                  <c:v>1.2633599900000001E-3</c:v>
                </c:pt>
                <c:pt idx="16696" formatCode="General">
                  <c:v>1.26343999E-3</c:v>
                </c:pt>
                <c:pt idx="16697" formatCode="General">
                  <c:v>1.26351999E-3</c:v>
                </c:pt>
                <c:pt idx="16698" formatCode="General">
                  <c:v>1.26359999E-3</c:v>
                </c:pt>
                <c:pt idx="16699" formatCode="General">
                  <c:v>1.2636799899999999E-3</c:v>
                </c:pt>
                <c:pt idx="16700" formatCode="General">
                  <c:v>1.2637599900000001E-3</c:v>
                </c:pt>
                <c:pt idx="16701" formatCode="General">
                  <c:v>1.2638399900000001E-3</c:v>
                </c:pt>
                <c:pt idx="16702" formatCode="General">
                  <c:v>1.26391999E-3</c:v>
                </c:pt>
                <c:pt idx="16703" formatCode="General">
                  <c:v>1.26399999E-3</c:v>
                </c:pt>
                <c:pt idx="16704" formatCode="General">
                  <c:v>1.2640799899999999E-3</c:v>
                </c:pt>
                <c:pt idx="16705" formatCode="General">
                  <c:v>1.2641599900000001E-3</c:v>
                </c:pt>
                <c:pt idx="16706" formatCode="General">
                  <c:v>1.2642399900000001E-3</c:v>
                </c:pt>
                <c:pt idx="16707" formatCode="General">
                  <c:v>1.26431999E-3</c:v>
                </c:pt>
                <c:pt idx="16708" formatCode="General">
                  <c:v>1.26439999E-3</c:v>
                </c:pt>
                <c:pt idx="16709" formatCode="General">
                  <c:v>1.2644799899999999E-3</c:v>
                </c:pt>
                <c:pt idx="16710" formatCode="General">
                  <c:v>1.2645599899999999E-3</c:v>
                </c:pt>
                <c:pt idx="16711" formatCode="General">
                  <c:v>1.2646399900000001E-3</c:v>
                </c:pt>
                <c:pt idx="16712" formatCode="General">
                  <c:v>1.26471999E-3</c:v>
                </c:pt>
                <c:pt idx="16713" formatCode="General">
                  <c:v>1.26479999E-3</c:v>
                </c:pt>
                <c:pt idx="16714" formatCode="General">
                  <c:v>1.26487999E-3</c:v>
                </c:pt>
                <c:pt idx="16715" formatCode="General">
                  <c:v>1.2649599899999999E-3</c:v>
                </c:pt>
                <c:pt idx="16716" formatCode="General">
                  <c:v>1.2650399900000001E-3</c:v>
                </c:pt>
                <c:pt idx="16717" formatCode="General">
                  <c:v>1.26511999E-3</c:v>
                </c:pt>
                <c:pt idx="16718" formatCode="General">
                  <c:v>1.26519999E-3</c:v>
                </c:pt>
                <c:pt idx="16719" formatCode="General">
                  <c:v>1.26527999E-3</c:v>
                </c:pt>
                <c:pt idx="16720" formatCode="General">
                  <c:v>1.2653599899999999E-3</c:v>
                </c:pt>
                <c:pt idx="16721" formatCode="General">
                  <c:v>1.2654399900000001E-3</c:v>
                </c:pt>
                <c:pt idx="16722" formatCode="General">
                  <c:v>1.2655199900000001E-3</c:v>
                </c:pt>
                <c:pt idx="16723" formatCode="General">
                  <c:v>1.26559999E-3</c:v>
                </c:pt>
                <c:pt idx="16724" formatCode="General">
                  <c:v>1.26567999E-3</c:v>
                </c:pt>
                <c:pt idx="16725" formatCode="General">
                  <c:v>1.2657599899999999E-3</c:v>
                </c:pt>
                <c:pt idx="16726" formatCode="General">
                  <c:v>1.2658399900000001E-3</c:v>
                </c:pt>
                <c:pt idx="16727" formatCode="General">
                  <c:v>1.2659199900000001E-3</c:v>
                </c:pt>
                <c:pt idx="16728" formatCode="General">
                  <c:v>1.26599999E-3</c:v>
                </c:pt>
                <c:pt idx="16729" formatCode="General">
                  <c:v>1.26607999E-3</c:v>
                </c:pt>
                <c:pt idx="16730" formatCode="General">
                  <c:v>1.2661599899999999E-3</c:v>
                </c:pt>
                <c:pt idx="16731" formatCode="General">
                  <c:v>1.2662399899999999E-3</c:v>
                </c:pt>
                <c:pt idx="16732" formatCode="General">
                  <c:v>1.2663199900000001E-3</c:v>
                </c:pt>
                <c:pt idx="16733" formatCode="General">
                  <c:v>1.26639999E-3</c:v>
                </c:pt>
                <c:pt idx="16734" formatCode="General">
                  <c:v>1.26647999E-3</c:v>
                </c:pt>
                <c:pt idx="16735" formatCode="General">
                  <c:v>1.2665599899999999E-3</c:v>
                </c:pt>
                <c:pt idx="16736" formatCode="General">
                  <c:v>1.2666399899999999E-3</c:v>
                </c:pt>
                <c:pt idx="16737" formatCode="General">
                  <c:v>1.2667199900000001E-3</c:v>
                </c:pt>
                <c:pt idx="16738" formatCode="General">
                  <c:v>1.26679999E-3</c:v>
                </c:pt>
                <c:pt idx="16739" formatCode="General">
                  <c:v>1.26687999E-3</c:v>
                </c:pt>
                <c:pt idx="16740" formatCode="General">
                  <c:v>1.26695999E-3</c:v>
                </c:pt>
                <c:pt idx="16741" formatCode="General">
                  <c:v>1.2670399899999999E-3</c:v>
                </c:pt>
                <c:pt idx="16742" formatCode="General">
                  <c:v>1.2671199900000001E-3</c:v>
                </c:pt>
                <c:pt idx="16743" formatCode="General">
                  <c:v>1.2671999900000001E-3</c:v>
                </c:pt>
                <c:pt idx="16744" formatCode="General">
                  <c:v>1.26727999E-3</c:v>
                </c:pt>
                <c:pt idx="16745" formatCode="General">
                  <c:v>1.26735999E-3</c:v>
                </c:pt>
                <c:pt idx="16746" formatCode="General">
                  <c:v>1.2674399899999999E-3</c:v>
                </c:pt>
                <c:pt idx="16747" formatCode="General">
                  <c:v>1.2675199900000001E-3</c:v>
                </c:pt>
                <c:pt idx="16748" formatCode="General">
                  <c:v>1.2675999900000001E-3</c:v>
                </c:pt>
                <c:pt idx="16749" formatCode="General">
                  <c:v>1.26767999E-3</c:v>
                </c:pt>
                <c:pt idx="16750" formatCode="General">
                  <c:v>1.26775999E-3</c:v>
                </c:pt>
                <c:pt idx="16751" formatCode="General">
                  <c:v>1.2678399899999999E-3</c:v>
                </c:pt>
                <c:pt idx="16752" formatCode="General">
                  <c:v>1.2679199899999999E-3</c:v>
                </c:pt>
                <c:pt idx="16753" formatCode="General">
                  <c:v>1.2679999900000001E-3</c:v>
                </c:pt>
                <c:pt idx="16754" formatCode="General">
                  <c:v>1.26807999E-3</c:v>
                </c:pt>
                <c:pt idx="16755" formatCode="General">
                  <c:v>1.26815999E-3</c:v>
                </c:pt>
                <c:pt idx="16756" formatCode="General">
                  <c:v>1.2682399899999999E-3</c:v>
                </c:pt>
                <c:pt idx="16757" formatCode="General">
                  <c:v>1.2683199899999999E-3</c:v>
                </c:pt>
                <c:pt idx="16758" formatCode="General">
                  <c:v>1.2683999900000001E-3</c:v>
                </c:pt>
                <c:pt idx="16759" formatCode="General">
                  <c:v>1.26847999E-3</c:v>
                </c:pt>
                <c:pt idx="16760" formatCode="General">
                  <c:v>1.26855999E-3</c:v>
                </c:pt>
                <c:pt idx="16761" formatCode="General">
                  <c:v>1.26863999E-3</c:v>
                </c:pt>
                <c:pt idx="16762" formatCode="General">
                  <c:v>1.2687199899999999E-3</c:v>
                </c:pt>
                <c:pt idx="16763" formatCode="General">
                  <c:v>1.2687999900000001E-3</c:v>
                </c:pt>
                <c:pt idx="16764" formatCode="General">
                  <c:v>1.26887999E-3</c:v>
                </c:pt>
                <c:pt idx="16765" formatCode="General">
                  <c:v>1.26895999E-3</c:v>
                </c:pt>
                <c:pt idx="16766" formatCode="General">
                  <c:v>1.26903999E-3</c:v>
                </c:pt>
                <c:pt idx="16767" formatCode="General">
                  <c:v>1.2691199899999999E-3</c:v>
                </c:pt>
                <c:pt idx="16768" formatCode="General">
                  <c:v>1.2691999900000001E-3</c:v>
                </c:pt>
                <c:pt idx="16769" formatCode="General">
                  <c:v>1.2692799900000001E-3</c:v>
                </c:pt>
                <c:pt idx="16770" formatCode="General">
                  <c:v>1.26935999E-3</c:v>
                </c:pt>
                <c:pt idx="16771" formatCode="General">
                  <c:v>1.26943999E-3</c:v>
                </c:pt>
                <c:pt idx="16772" formatCode="General">
                  <c:v>1.2695199899999999E-3</c:v>
                </c:pt>
                <c:pt idx="16773" formatCode="General">
                  <c:v>1.2695999899999999E-3</c:v>
                </c:pt>
                <c:pt idx="16774" formatCode="General">
                  <c:v>1.2696799900000001E-3</c:v>
                </c:pt>
                <c:pt idx="16775" formatCode="General">
                  <c:v>1.26975999E-3</c:v>
                </c:pt>
                <c:pt idx="16776" formatCode="General">
                  <c:v>1.26983999E-3</c:v>
                </c:pt>
                <c:pt idx="16777" formatCode="General">
                  <c:v>1.2699199899999999E-3</c:v>
                </c:pt>
                <c:pt idx="16778" formatCode="General">
                  <c:v>1.2699999899999999E-3</c:v>
                </c:pt>
                <c:pt idx="16779" formatCode="General">
                  <c:v>1.2700799900000001E-3</c:v>
                </c:pt>
                <c:pt idx="16780" formatCode="General">
                  <c:v>1.27015999E-3</c:v>
                </c:pt>
                <c:pt idx="16781" formatCode="General">
                  <c:v>1.27023999E-3</c:v>
                </c:pt>
                <c:pt idx="16782" formatCode="General">
                  <c:v>1.27031999E-3</c:v>
                </c:pt>
                <c:pt idx="16783" formatCode="General">
                  <c:v>1.2703999899999999E-3</c:v>
                </c:pt>
                <c:pt idx="16784" formatCode="General">
                  <c:v>1.2704799900000001E-3</c:v>
                </c:pt>
                <c:pt idx="16785" formatCode="General">
                  <c:v>1.27055999E-3</c:v>
                </c:pt>
                <c:pt idx="16786" formatCode="General">
                  <c:v>1.27063999E-3</c:v>
                </c:pt>
                <c:pt idx="16787" formatCode="General">
                  <c:v>1.27071999E-3</c:v>
                </c:pt>
                <c:pt idx="16788" formatCode="General">
                  <c:v>1.2707999899999999E-3</c:v>
                </c:pt>
                <c:pt idx="16789" formatCode="General">
                  <c:v>1.2708799900000001E-3</c:v>
                </c:pt>
                <c:pt idx="16790" formatCode="General">
                  <c:v>1.2709599900000001E-3</c:v>
                </c:pt>
                <c:pt idx="16791" formatCode="General">
                  <c:v>1.27103999E-3</c:v>
                </c:pt>
                <c:pt idx="16792" formatCode="General">
                  <c:v>1.27111999E-3</c:v>
                </c:pt>
                <c:pt idx="16793" formatCode="General">
                  <c:v>1.2711999899999999E-3</c:v>
                </c:pt>
                <c:pt idx="16794" formatCode="General">
                  <c:v>1.2712799900000001E-3</c:v>
                </c:pt>
                <c:pt idx="16795" formatCode="General">
                  <c:v>1.2713599900000001E-3</c:v>
                </c:pt>
                <c:pt idx="16796" formatCode="General">
                  <c:v>1.27143999E-3</c:v>
                </c:pt>
                <c:pt idx="16797" formatCode="General">
                  <c:v>1.27151999E-3</c:v>
                </c:pt>
                <c:pt idx="16798" formatCode="General">
                  <c:v>1.2715999899999999E-3</c:v>
                </c:pt>
                <c:pt idx="16799" formatCode="General">
                  <c:v>1.2716799899999999E-3</c:v>
                </c:pt>
                <c:pt idx="16800" formatCode="General">
                  <c:v>1.2717599900000001E-3</c:v>
                </c:pt>
                <c:pt idx="16801" formatCode="General">
                  <c:v>1.27183999E-3</c:v>
                </c:pt>
                <c:pt idx="16802" formatCode="General">
                  <c:v>1.27191999E-3</c:v>
                </c:pt>
                <c:pt idx="16803" formatCode="General">
                  <c:v>1.27199999E-3</c:v>
                </c:pt>
                <c:pt idx="16804" formatCode="General">
                  <c:v>1.2720799899999999E-3</c:v>
                </c:pt>
                <c:pt idx="16805" formatCode="General">
                  <c:v>1.2721599900000001E-3</c:v>
                </c:pt>
                <c:pt idx="16806" formatCode="General">
                  <c:v>1.27223999E-3</c:v>
                </c:pt>
                <c:pt idx="16807" formatCode="General">
                  <c:v>1.27231999E-3</c:v>
                </c:pt>
                <c:pt idx="16808" formatCode="General">
                  <c:v>1.27239999E-3</c:v>
                </c:pt>
                <c:pt idx="16809" formatCode="General">
                  <c:v>1.2724799899999999E-3</c:v>
                </c:pt>
                <c:pt idx="16810" formatCode="General">
                  <c:v>1.2725599900000001E-3</c:v>
                </c:pt>
                <c:pt idx="16811" formatCode="General">
                  <c:v>1.2726399900000001E-3</c:v>
                </c:pt>
                <c:pt idx="16812" formatCode="General">
                  <c:v>1.27271999E-3</c:v>
                </c:pt>
                <c:pt idx="16813" formatCode="General">
                  <c:v>1.27279999E-3</c:v>
                </c:pt>
                <c:pt idx="16814" formatCode="General">
                  <c:v>1.2728799899999999E-3</c:v>
                </c:pt>
                <c:pt idx="16815" formatCode="General">
                  <c:v>1.2729599900000001E-3</c:v>
                </c:pt>
                <c:pt idx="16816" formatCode="General">
                  <c:v>1.2730399900000001E-3</c:v>
                </c:pt>
                <c:pt idx="16817" formatCode="General">
                  <c:v>1.27311999E-3</c:v>
                </c:pt>
                <c:pt idx="16818" formatCode="General">
                  <c:v>1.27319999E-3</c:v>
                </c:pt>
                <c:pt idx="16819" formatCode="General">
                  <c:v>1.2732799899999999E-3</c:v>
                </c:pt>
                <c:pt idx="16820" formatCode="General">
                  <c:v>1.2733599899999999E-3</c:v>
                </c:pt>
                <c:pt idx="16821" formatCode="General">
                  <c:v>1.2734399900000001E-3</c:v>
                </c:pt>
                <c:pt idx="16822" formatCode="General">
                  <c:v>1.27351999E-3</c:v>
                </c:pt>
                <c:pt idx="16823" formatCode="General">
                  <c:v>1.27359999E-3</c:v>
                </c:pt>
                <c:pt idx="16824" formatCode="General">
                  <c:v>1.2736799899999999E-3</c:v>
                </c:pt>
                <c:pt idx="16825" formatCode="General">
                  <c:v>1.2737599899999999E-3</c:v>
                </c:pt>
                <c:pt idx="16826" formatCode="General">
                  <c:v>1.2738399900000001E-3</c:v>
                </c:pt>
                <c:pt idx="16827" formatCode="General">
                  <c:v>1.27391999E-3</c:v>
                </c:pt>
                <c:pt idx="16828" formatCode="General">
                  <c:v>1.27399999E-3</c:v>
                </c:pt>
                <c:pt idx="16829" formatCode="General">
                  <c:v>1.27407999E-3</c:v>
                </c:pt>
                <c:pt idx="16830" formatCode="General">
                  <c:v>1.2741599899999999E-3</c:v>
                </c:pt>
                <c:pt idx="16831" formatCode="General">
                  <c:v>1.2742399900000001E-3</c:v>
                </c:pt>
                <c:pt idx="16832" formatCode="General">
                  <c:v>1.27431999E-3</c:v>
                </c:pt>
                <c:pt idx="16833" formatCode="General">
                  <c:v>1.27439999E-3</c:v>
                </c:pt>
                <c:pt idx="16834" formatCode="General">
                  <c:v>1.27447999E-3</c:v>
                </c:pt>
                <c:pt idx="16835" formatCode="General">
                  <c:v>1.2745599899999999E-3</c:v>
                </c:pt>
                <c:pt idx="16836" formatCode="General">
                  <c:v>1.2746399900000001E-3</c:v>
                </c:pt>
                <c:pt idx="16837" formatCode="General">
                  <c:v>1.2747199900000001E-3</c:v>
                </c:pt>
                <c:pt idx="16838" formatCode="General">
                  <c:v>1.27479999E-3</c:v>
                </c:pt>
                <c:pt idx="16839" formatCode="General">
                  <c:v>1.27487999E-3</c:v>
                </c:pt>
                <c:pt idx="16840" formatCode="General">
                  <c:v>1.2749599899999999E-3</c:v>
                </c:pt>
                <c:pt idx="16841" formatCode="General">
                  <c:v>1.2750399899999999E-3</c:v>
                </c:pt>
                <c:pt idx="16842" formatCode="General">
                  <c:v>1.2751199900000001E-3</c:v>
                </c:pt>
                <c:pt idx="16843" formatCode="General">
                  <c:v>1.27519999E-3</c:v>
                </c:pt>
                <c:pt idx="16844" formatCode="General">
                  <c:v>1.27527999E-3</c:v>
                </c:pt>
                <c:pt idx="16845" formatCode="General">
                  <c:v>1.2753599899999999E-3</c:v>
                </c:pt>
                <c:pt idx="16846" formatCode="General">
                  <c:v>1.2754399899999999E-3</c:v>
                </c:pt>
                <c:pt idx="16847" formatCode="General">
                  <c:v>1.2755199900000001E-3</c:v>
                </c:pt>
                <c:pt idx="16848" formatCode="General">
                  <c:v>1.27559999E-3</c:v>
                </c:pt>
                <c:pt idx="16849" formatCode="General">
                  <c:v>1.27567999E-3</c:v>
                </c:pt>
                <c:pt idx="16850" formatCode="General">
                  <c:v>1.27575999E-3</c:v>
                </c:pt>
                <c:pt idx="16851" formatCode="General">
                  <c:v>1.2758399899999999E-3</c:v>
                </c:pt>
                <c:pt idx="16852" formatCode="General">
                  <c:v>1.2759199900000001E-3</c:v>
                </c:pt>
                <c:pt idx="16853" formatCode="General">
                  <c:v>1.27599999E-3</c:v>
                </c:pt>
                <c:pt idx="16854" formatCode="General">
                  <c:v>1.27607999E-3</c:v>
                </c:pt>
                <c:pt idx="16855" formatCode="General">
                  <c:v>1.27615999E-3</c:v>
                </c:pt>
                <c:pt idx="16856" formatCode="General">
                  <c:v>1.2762399899999999E-3</c:v>
                </c:pt>
                <c:pt idx="16857" formatCode="General">
                  <c:v>1.2763199900000001E-3</c:v>
                </c:pt>
                <c:pt idx="16858" formatCode="General">
                  <c:v>1.2763999900000001E-3</c:v>
                </c:pt>
                <c:pt idx="16859" formatCode="General">
                  <c:v>1.27647999E-3</c:v>
                </c:pt>
                <c:pt idx="16860" formatCode="General">
                  <c:v>1.27655999E-3</c:v>
                </c:pt>
                <c:pt idx="16861" formatCode="General">
                  <c:v>1.2766399899999999E-3</c:v>
                </c:pt>
                <c:pt idx="16862" formatCode="General">
                  <c:v>1.2767199900000001E-3</c:v>
                </c:pt>
                <c:pt idx="16863" formatCode="General">
                  <c:v>1.2767999900000001E-3</c:v>
                </c:pt>
                <c:pt idx="16864" formatCode="General">
                  <c:v>1.27687999E-3</c:v>
                </c:pt>
                <c:pt idx="16865" formatCode="General">
                  <c:v>1.27695999E-3</c:v>
                </c:pt>
                <c:pt idx="16866" formatCode="General">
                  <c:v>1.2770399899999999E-3</c:v>
                </c:pt>
                <c:pt idx="16867" formatCode="General">
                  <c:v>1.2771199899999999E-3</c:v>
                </c:pt>
                <c:pt idx="16868" formatCode="General">
                  <c:v>1.2771999900000001E-3</c:v>
                </c:pt>
                <c:pt idx="16869" formatCode="General">
                  <c:v>1.27727999E-3</c:v>
                </c:pt>
                <c:pt idx="16870" formatCode="General">
                  <c:v>1.27735999E-3</c:v>
                </c:pt>
                <c:pt idx="16871" formatCode="General">
                  <c:v>1.27743999E-3</c:v>
                </c:pt>
                <c:pt idx="16872" formatCode="General">
                  <c:v>1.2775199899999999E-3</c:v>
                </c:pt>
                <c:pt idx="16873" formatCode="General">
                  <c:v>1.2775999900000001E-3</c:v>
                </c:pt>
                <c:pt idx="16874" formatCode="General">
                  <c:v>1.27767999E-3</c:v>
                </c:pt>
                <c:pt idx="16875" formatCode="General">
                  <c:v>1.27775999E-3</c:v>
                </c:pt>
                <c:pt idx="16876" formatCode="General">
                  <c:v>1.27783999E-3</c:v>
                </c:pt>
                <c:pt idx="16877" formatCode="General">
                  <c:v>1.2779199899999999E-3</c:v>
                </c:pt>
                <c:pt idx="16878" formatCode="General">
                  <c:v>1.2779999900000001E-3</c:v>
                </c:pt>
                <c:pt idx="16879" formatCode="General">
                  <c:v>1.2780799900000001E-3</c:v>
                </c:pt>
                <c:pt idx="16880" formatCode="General">
                  <c:v>1.27815999E-3</c:v>
                </c:pt>
                <c:pt idx="16881" formatCode="General">
                  <c:v>1.27823999E-3</c:v>
                </c:pt>
                <c:pt idx="16882" formatCode="General">
                  <c:v>1.2783199899999999E-3</c:v>
                </c:pt>
                <c:pt idx="16883" formatCode="General">
                  <c:v>1.2783999900000001E-3</c:v>
                </c:pt>
                <c:pt idx="16884" formatCode="General">
                  <c:v>1.2784799900000001E-3</c:v>
                </c:pt>
                <c:pt idx="16885" formatCode="General">
                  <c:v>1.27855999E-3</c:v>
                </c:pt>
                <c:pt idx="16886" formatCode="General">
                  <c:v>1.27863999E-3</c:v>
                </c:pt>
                <c:pt idx="16887" formatCode="General">
                  <c:v>1.2787199899999999E-3</c:v>
                </c:pt>
                <c:pt idx="16888" formatCode="General">
                  <c:v>1.2787999899999999E-3</c:v>
                </c:pt>
                <c:pt idx="16889" formatCode="General">
                  <c:v>1.2788799900000001E-3</c:v>
                </c:pt>
                <c:pt idx="16890" formatCode="General">
                  <c:v>1.27895999E-3</c:v>
                </c:pt>
                <c:pt idx="16891" formatCode="General">
                  <c:v>1.27903999E-3</c:v>
                </c:pt>
                <c:pt idx="16892" formatCode="General">
                  <c:v>1.2791199899999999E-3</c:v>
                </c:pt>
                <c:pt idx="16893" formatCode="General">
                  <c:v>1.2791999899999999E-3</c:v>
                </c:pt>
                <c:pt idx="16894" formatCode="General">
                  <c:v>1.2792799900000001E-3</c:v>
                </c:pt>
                <c:pt idx="16895" formatCode="General">
                  <c:v>1.27935999E-3</c:v>
                </c:pt>
                <c:pt idx="16896" formatCode="General">
                  <c:v>1.27943999E-3</c:v>
                </c:pt>
                <c:pt idx="16897" formatCode="General">
                  <c:v>1.27951999E-3</c:v>
                </c:pt>
                <c:pt idx="16898" formatCode="General">
                  <c:v>1.2795999899999999E-3</c:v>
                </c:pt>
                <c:pt idx="16899" formatCode="General">
                  <c:v>1.2796799900000001E-3</c:v>
                </c:pt>
                <c:pt idx="16900" formatCode="General">
                  <c:v>1.2797599900000001E-3</c:v>
                </c:pt>
                <c:pt idx="16901" formatCode="General">
                  <c:v>1.27983999E-3</c:v>
                </c:pt>
                <c:pt idx="16902" formatCode="General">
                  <c:v>1.27991999E-3</c:v>
                </c:pt>
                <c:pt idx="16903" formatCode="General">
                  <c:v>1.2799999899999999E-3</c:v>
                </c:pt>
                <c:pt idx="16904" formatCode="General">
                  <c:v>1.2800799900000001E-3</c:v>
                </c:pt>
                <c:pt idx="16905" formatCode="General">
                  <c:v>1.2801599900000001E-3</c:v>
                </c:pt>
                <c:pt idx="16906" formatCode="General">
                  <c:v>1.28023999E-3</c:v>
                </c:pt>
                <c:pt idx="16907" formatCode="General">
                  <c:v>1.28031999E-3</c:v>
                </c:pt>
                <c:pt idx="16908" formatCode="General">
                  <c:v>1.2803999899999999E-3</c:v>
                </c:pt>
                <c:pt idx="16909" formatCode="General">
                  <c:v>1.2804799899999999E-3</c:v>
                </c:pt>
                <c:pt idx="16910" formatCode="General">
                  <c:v>1.2805599900000001E-3</c:v>
                </c:pt>
                <c:pt idx="16911" formatCode="General">
                  <c:v>1.28063999E-3</c:v>
                </c:pt>
                <c:pt idx="16912" formatCode="General">
                  <c:v>1.28071999E-3</c:v>
                </c:pt>
                <c:pt idx="16913" formatCode="General">
                  <c:v>1.2807999899999999E-3</c:v>
                </c:pt>
                <c:pt idx="16914" formatCode="General">
                  <c:v>1.2808799899999999E-3</c:v>
                </c:pt>
                <c:pt idx="16915" formatCode="General">
                  <c:v>1.2809599900000001E-3</c:v>
                </c:pt>
                <c:pt idx="16916" formatCode="General">
                  <c:v>1.28103999E-3</c:v>
                </c:pt>
                <c:pt idx="16917" formatCode="General">
                  <c:v>1.28111999E-3</c:v>
                </c:pt>
                <c:pt idx="16918" formatCode="General">
                  <c:v>1.28119999E-3</c:v>
                </c:pt>
                <c:pt idx="16919" formatCode="General">
                  <c:v>1.2812799899999999E-3</c:v>
                </c:pt>
                <c:pt idx="16920" formatCode="General">
                  <c:v>1.2813599900000001E-3</c:v>
                </c:pt>
                <c:pt idx="16921" formatCode="General">
                  <c:v>1.28143999E-3</c:v>
                </c:pt>
                <c:pt idx="16922" formatCode="General">
                  <c:v>1.28151999E-3</c:v>
                </c:pt>
                <c:pt idx="16923" formatCode="General">
                  <c:v>1.28159999E-3</c:v>
                </c:pt>
                <c:pt idx="16924" formatCode="General">
                  <c:v>1.2816799899999999E-3</c:v>
                </c:pt>
                <c:pt idx="16925" formatCode="General">
                  <c:v>1.2817599900000001E-3</c:v>
                </c:pt>
                <c:pt idx="16926" formatCode="General">
                  <c:v>1.2818399900000001E-3</c:v>
                </c:pt>
                <c:pt idx="16927" formatCode="General">
                  <c:v>1.28191999E-3</c:v>
                </c:pt>
                <c:pt idx="16928" formatCode="General">
                  <c:v>1.28199999E-3</c:v>
                </c:pt>
                <c:pt idx="16929" formatCode="General">
                  <c:v>1.2820799899999999E-3</c:v>
                </c:pt>
                <c:pt idx="16930" formatCode="General">
                  <c:v>1.2821599899999999E-3</c:v>
                </c:pt>
                <c:pt idx="16931" formatCode="General">
                  <c:v>1.2822399900000001E-3</c:v>
                </c:pt>
                <c:pt idx="16932" formatCode="General">
                  <c:v>1.28231999E-3</c:v>
                </c:pt>
                <c:pt idx="16933" formatCode="General">
                  <c:v>1.28239999E-3</c:v>
                </c:pt>
                <c:pt idx="16934" formatCode="General">
                  <c:v>1.2824799899999999E-3</c:v>
                </c:pt>
                <c:pt idx="16935" formatCode="General">
                  <c:v>1.2825599899999999E-3</c:v>
                </c:pt>
                <c:pt idx="16936" formatCode="General">
                  <c:v>1.2826399900000001E-3</c:v>
                </c:pt>
                <c:pt idx="16937" formatCode="General">
                  <c:v>1.28271999E-3</c:v>
                </c:pt>
                <c:pt idx="16938" formatCode="General">
                  <c:v>1.28279999E-3</c:v>
                </c:pt>
                <c:pt idx="16939" formatCode="General">
                  <c:v>1.28287999E-3</c:v>
                </c:pt>
                <c:pt idx="16940" formatCode="General">
                  <c:v>1.2829599899999999E-3</c:v>
                </c:pt>
                <c:pt idx="16941" formatCode="General">
                  <c:v>1.2830399900000001E-3</c:v>
                </c:pt>
                <c:pt idx="16942" formatCode="General">
                  <c:v>1.28311999E-3</c:v>
                </c:pt>
                <c:pt idx="16943" formatCode="General">
                  <c:v>1.28319999E-3</c:v>
                </c:pt>
                <c:pt idx="16944" formatCode="General">
                  <c:v>1.28327999E-3</c:v>
                </c:pt>
                <c:pt idx="16945" formatCode="General">
                  <c:v>1.2833599899999999E-3</c:v>
                </c:pt>
                <c:pt idx="16946" formatCode="General">
                  <c:v>1.2834399900000001E-3</c:v>
                </c:pt>
                <c:pt idx="16947" formatCode="General">
                  <c:v>1.2835199900000001E-3</c:v>
                </c:pt>
                <c:pt idx="16948" formatCode="General">
                  <c:v>1.28359999E-3</c:v>
                </c:pt>
                <c:pt idx="16949" formatCode="General">
                  <c:v>1.28367999E-3</c:v>
                </c:pt>
                <c:pt idx="16950" formatCode="General">
                  <c:v>1.2837599899999999E-3</c:v>
                </c:pt>
                <c:pt idx="16951" formatCode="General">
                  <c:v>1.2838399900000001E-3</c:v>
                </c:pt>
                <c:pt idx="16952" formatCode="General">
                  <c:v>1.2839199900000001E-3</c:v>
                </c:pt>
                <c:pt idx="16953" formatCode="General">
                  <c:v>1.28399999E-3</c:v>
                </c:pt>
                <c:pt idx="16954" formatCode="General">
                  <c:v>1.28407999E-3</c:v>
                </c:pt>
                <c:pt idx="16955" formatCode="General">
                  <c:v>1.2841599899999999E-3</c:v>
                </c:pt>
                <c:pt idx="16956" formatCode="General">
                  <c:v>1.2842399899999999E-3</c:v>
                </c:pt>
                <c:pt idx="16957" formatCode="General">
                  <c:v>1.2843199900000001E-3</c:v>
                </c:pt>
                <c:pt idx="16958" formatCode="General">
                  <c:v>1.28439999E-3</c:v>
                </c:pt>
                <c:pt idx="16959" formatCode="General">
                  <c:v>1.28447999E-3</c:v>
                </c:pt>
                <c:pt idx="16960" formatCode="General">
                  <c:v>1.28455999E-3</c:v>
                </c:pt>
                <c:pt idx="16961" formatCode="General">
                  <c:v>1.2846399899999999E-3</c:v>
                </c:pt>
                <c:pt idx="16962" formatCode="General">
                  <c:v>1.2847199900000001E-3</c:v>
                </c:pt>
                <c:pt idx="16963" formatCode="General">
                  <c:v>1.28479999E-3</c:v>
                </c:pt>
                <c:pt idx="16964" formatCode="General">
                  <c:v>1.28487999E-3</c:v>
                </c:pt>
                <c:pt idx="16965" formatCode="General">
                  <c:v>1.28495999E-3</c:v>
                </c:pt>
                <c:pt idx="16966" formatCode="General">
                  <c:v>1.2850399899999999E-3</c:v>
                </c:pt>
                <c:pt idx="16967" formatCode="General">
                  <c:v>1.2851199900000001E-3</c:v>
                </c:pt>
                <c:pt idx="16968" formatCode="General">
                  <c:v>1.2851999900000001E-3</c:v>
                </c:pt>
                <c:pt idx="16969" formatCode="General">
                  <c:v>1.28527999E-3</c:v>
                </c:pt>
                <c:pt idx="16970" formatCode="General">
                  <c:v>1.28535999E-3</c:v>
                </c:pt>
                <c:pt idx="16971" formatCode="General">
                  <c:v>1.2854399899999999E-3</c:v>
                </c:pt>
                <c:pt idx="16972" formatCode="General">
                  <c:v>1.2855199900000001E-3</c:v>
                </c:pt>
                <c:pt idx="16973" formatCode="General">
                  <c:v>1.2855999900000001E-3</c:v>
                </c:pt>
                <c:pt idx="16974" formatCode="General">
                  <c:v>1.28567999E-3</c:v>
                </c:pt>
                <c:pt idx="16975" formatCode="General">
                  <c:v>1.28575999E-3</c:v>
                </c:pt>
                <c:pt idx="16976" formatCode="General">
                  <c:v>1.2858399899999999E-3</c:v>
                </c:pt>
                <c:pt idx="16977" formatCode="General">
                  <c:v>1.2859199899999999E-3</c:v>
                </c:pt>
                <c:pt idx="16978" formatCode="General">
                  <c:v>1.2859999900000001E-3</c:v>
                </c:pt>
                <c:pt idx="16979" formatCode="General">
                  <c:v>1.28607999E-3</c:v>
                </c:pt>
                <c:pt idx="16980" formatCode="General">
                  <c:v>1.28615999E-3</c:v>
                </c:pt>
                <c:pt idx="16981" formatCode="General">
                  <c:v>1.2862399899999999E-3</c:v>
                </c:pt>
                <c:pt idx="16982" formatCode="General">
                  <c:v>1.2863199899999999E-3</c:v>
                </c:pt>
                <c:pt idx="16983" formatCode="General">
                  <c:v>1.2863999900000001E-3</c:v>
                </c:pt>
                <c:pt idx="16984" formatCode="General">
                  <c:v>1.28647999E-3</c:v>
                </c:pt>
                <c:pt idx="16985" formatCode="General">
                  <c:v>1.28655999E-3</c:v>
                </c:pt>
                <c:pt idx="16986" formatCode="General">
                  <c:v>1.28663999E-3</c:v>
                </c:pt>
                <c:pt idx="16987" formatCode="General">
                  <c:v>1.2867199899999999E-3</c:v>
                </c:pt>
                <c:pt idx="16988" formatCode="General">
                  <c:v>1.2867999900000001E-3</c:v>
                </c:pt>
                <c:pt idx="16989" formatCode="General">
                  <c:v>1.2868799900000001E-3</c:v>
                </c:pt>
                <c:pt idx="16990" formatCode="General">
                  <c:v>1.28695999E-3</c:v>
                </c:pt>
                <c:pt idx="16991" formatCode="General">
                  <c:v>1.28703999E-3</c:v>
                </c:pt>
                <c:pt idx="16992" formatCode="General">
                  <c:v>1.2871199899999999E-3</c:v>
                </c:pt>
                <c:pt idx="16993" formatCode="General">
                  <c:v>1.2871999900000001E-3</c:v>
                </c:pt>
                <c:pt idx="16994" formatCode="General">
                  <c:v>1.2872799900000001E-3</c:v>
                </c:pt>
                <c:pt idx="16995" formatCode="General">
                  <c:v>1.28735999E-3</c:v>
                </c:pt>
                <c:pt idx="16996" formatCode="General">
                  <c:v>1.28743999E-3</c:v>
                </c:pt>
                <c:pt idx="16997" formatCode="General">
                  <c:v>1.2875199899999999E-3</c:v>
                </c:pt>
                <c:pt idx="16998" formatCode="General">
                  <c:v>1.2875999899999999E-3</c:v>
                </c:pt>
                <c:pt idx="16999" formatCode="General">
                  <c:v>1.2876799900000001E-3</c:v>
                </c:pt>
                <c:pt idx="17000" formatCode="General">
                  <c:v>1.28775999E-3</c:v>
                </c:pt>
                <c:pt idx="17001" formatCode="General">
                  <c:v>1.28783999E-3</c:v>
                </c:pt>
                <c:pt idx="17002" formatCode="General">
                  <c:v>1.2879199899999999E-3</c:v>
                </c:pt>
                <c:pt idx="17003" formatCode="General">
                  <c:v>1.2879999899999999E-3</c:v>
                </c:pt>
                <c:pt idx="17004" formatCode="General">
                  <c:v>1.2880799900000001E-3</c:v>
                </c:pt>
                <c:pt idx="17005" formatCode="General">
                  <c:v>1.28815999E-3</c:v>
                </c:pt>
                <c:pt idx="17006" formatCode="General">
                  <c:v>1.28823999E-3</c:v>
                </c:pt>
                <c:pt idx="17007" formatCode="General">
                  <c:v>1.28831999E-3</c:v>
                </c:pt>
                <c:pt idx="17008" formatCode="General">
                  <c:v>1.2883999899999999E-3</c:v>
                </c:pt>
                <c:pt idx="17009" formatCode="General">
                  <c:v>1.2884799900000001E-3</c:v>
                </c:pt>
                <c:pt idx="17010" formatCode="General">
                  <c:v>1.28855999E-3</c:v>
                </c:pt>
                <c:pt idx="17011" formatCode="General">
                  <c:v>1.28863999E-3</c:v>
                </c:pt>
                <c:pt idx="17012" formatCode="General">
                  <c:v>1.28871999E-3</c:v>
                </c:pt>
                <c:pt idx="17013" formatCode="General">
                  <c:v>1.2887999899999999E-3</c:v>
                </c:pt>
                <c:pt idx="17014" formatCode="General">
                  <c:v>1.2888799900000001E-3</c:v>
                </c:pt>
                <c:pt idx="17015" formatCode="General">
                  <c:v>1.2889599900000001E-3</c:v>
                </c:pt>
                <c:pt idx="17016" formatCode="General">
                  <c:v>1.28903999E-3</c:v>
                </c:pt>
                <c:pt idx="17017" formatCode="General">
                  <c:v>1.28911999E-3</c:v>
                </c:pt>
                <c:pt idx="17018" formatCode="General">
                  <c:v>1.2891999899999999E-3</c:v>
                </c:pt>
                <c:pt idx="17019" formatCode="General">
                  <c:v>1.2892799899999999E-3</c:v>
                </c:pt>
                <c:pt idx="17020" formatCode="General">
                  <c:v>1.2893599900000001E-3</c:v>
                </c:pt>
                <c:pt idx="17021" formatCode="General">
                  <c:v>1.28943999E-3</c:v>
                </c:pt>
                <c:pt idx="17022" formatCode="General">
                  <c:v>1.28951999E-3</c:v>
                </c:pt>
                <c:pt idx="17023" formatCode="General">
                  <c:v>1.2895999899999999E-3</c:v>
                </c:pt>
                <c:pt idx="17024" formatCode="General">
                  <c:v>1.2896799899999999E-3</c:v>
                </c:pt>
                <c:pt idx="17025" formatCode="General">
                  <c:v>1.2897599900000001E-3</c:v>
                </c:pt>
                <c:pt idx="17026" formatCode="General">
                  <c:v>1.28983999E-3</c:v>
                </c:pt>
                <c:pt idx="17027" formatCode="General">
                  <c:v>1.28991999E-3</c:v>
                </c:pt>
                <c:pt idx="17028" formatCode="General">
                  <c:v>1.28999999E-3</c:v>
                </c:pt>
                <c:pt idx="17029" formatCode="General">
                  <c:v>1.2900799899999999E-3</c:v>
                </c:pt>
                <c:pt idx="17030" formatCode="General">
                  <c:v>1.2901599900000001E-3</c:v>
                </c:pt>
                <c:pt idx="17031" formatCode="General">
                  <c:v>1.29023999E-3</c:v>
                </c:pt>
                <c:pt idx="17032" formatCode="General">
                  <c:v>1.29031999E-3</c:v>
                </c:pt>
                <c:pt idx="17033" formatCode="General">
                  <c:v>1.29039999E-3</c:v>
                </c:pt>
                <c:pt idx="17034" formatCode="General">
                  <c:v>1.2904799899999999E-3</c:v>
                </c:pt>
                <c:pt idx="17035" formatCode="General">
                  <c:v>1.2905599900000001E-3</c:v>
                </c:pt>
                <c:pt idx="17036" formatCode="General">
                  <c:v>1.2906399900000001E-3</c:v>
                </c:pt>
                <c:pt idx="17037" formatCode="General">
                  <c:v>1.29071999E-3</c:v>
                </c:pt>
                <c:pt idx="17038" formatCode="General">
                  <c:v>1.29079999E-3</c:v>
                </c:pt>
                <c:pt idx="17039" formatCode="General">
                  <c:v>1.2908799899999999E-3</c:v>
                </c:pt>
                <c:pt idx="17040" formatCode="General">
                  <c:v>1.2909599900000001E-3</c:v>
                </c:pt>
                <c:pt idx="17041" formatCode="General">
                  <c:v>1.2910399900000001E-3</c:v>
                </c:pt>
                <c:pt idx="17042" formatCode="General">
                  <c:v>1.29111999E-3</c:v>
                </c:pt>
                <c:pt idx="17043" formatCode="General">
                  <c:v>1.29119999E-3</c:v>
                </c:pt>
                <c:pt idx="17044" formatCode="General">
                  <c:v>1.2912799899999999E-3</c:v>
                </c:pt>
                <c:pt idx="17045" formatCode="General">
                  <c:v>1.2913599899999999E-3</c:v>
                </c:pt>
                <c:pt idx="17046" formatCode="General">
                  <c:v>1.2914399900000001E-3</c:v>
                </c:pt>
                <c:pt idx="17047" formatCode="General">
                  <c:v>1.29151999E-3</c:v>
                </c:pt>
                <c:pt idx="17048" formatCode="General">
                  <c:v>1.29159999E-3</c:v>
                </c:pt>
                <c:pt idx="17049" formatCode="General">
                  <c:v>1.29167999E-3</c:v>
                </c:pt>
                <c:pt idx="17050" formatCode="General">
                  <c:v>1.2917599899999999E-3</c:v>
                </c:pt>
                <c:pt idx="17051" formatCode="General">
                  <c:v>1.2918399900000001E-3</c:v>
                </c:pt>
                <c:pt idx="17052" formatCode="General">
                  <c:v>1.29191999E-3</c:v>
                </c:pt>
                <c:pt idx="17053" formatCode="General">
                  <c:v>1.29199999E-3</c:v>
                </c:pt>
                <c:pt idx="17054" formatCode="General">
                  <c:v>1.29207999E-3</c:v>
                </c:pt>
                <c:pt idx="17055" formatCode="General">
                  <c:v>1.2921599899999999E-3</c:v>
                </c:pt>
                <c:pt idx="17056" formatCode="General">
                  <c:v>1.2922399900000001E-3</c:v>
                </c:pt>
                <c:pt idx="17057" formatCode="General">
                  <c:v>1.2923199900000001E-3</c:v>
                </c:pt>
                <c:pt idx="17058" formatCode="General">
                  <c:v>1.29239999E-3</c:v>
                </c:pt>
                <c:pt idx="17059" formatCode="General">
                  <c:v>1.29247999E-3</c:v>
                </c:pt>
                <c:pt idx="17060" formatCode="General">
                  <c:v>1.2925599899999999E-3</c:v>
                </c:pt>
                <c:pt idx="17061" formatCode="General">
                  <c:v>1.2926399900000001E-3</c:v>
                </c:pt>
                <c:pt idx="17062" formatCode="General">
                  <c:v>1.2927199900000001E-3</c:v>
                </c:pt>
                <c:pt idx="17063" formatCode="General">
                  <c:v>1.29279999E-3</c:v>
                </c:pt>
                <c:pt idx="17064" formatCode="General">
                  <c:v>1.29287999E-3</c:v>
                </c:pt>
                <c:pt idx="17065" formatCode="General">
                  <c:v>1.2929599899999999E-3</c:v>
                </c:pt>
                <c:pt idx="17066" formatCode="General">
                  <c:v>1.2930399899999999E-3</c:v>
                </c:pt>
                <c:pt idx="17067" formatCode="General">
                  <c:v>1.2931199900000001E-3</c:v>
                </c:pt>
                <c:pt idx="17068" formatCode="General">
                  <c:v>1.29319999E-3</c:v>
                </c:pt>
                <c:pt idx="17069" formatCode="General">
                  <c:v>1.29327999E-3</c:v>
                </c:pt>
                <c:pt idx="17070" formatCode="General">
                  <c:v>1.2933599899999999E-3</c:v>
                </c:pt>
                <c:pt idx="17071" formatCode="General">
                  <c:v>1.2934399899999999E-3</c:v>
                </c:pt>
                <c:pt idx="17072" formatCode="General">
                  <c:v>1.2935199900000001E-3</c:v>
                </c:pt>
                <c:pt idx="17073" formatCode="General">
                  <c:v>1.29359999E-3</c:v>
                </c:pt>
                <c:pt idx="17074" formatCode="General">
                  <c:v>1.29367999E-3</c:v>
                </c:pt>
                <c:pt idx="17075" formatCode="General">
                  <c:v>1.29375999E-3</c:v>
                </c:pt>
                <c:pt idx="17076" formatCode="General">
                  <c:v>1.2938399899999999E-3</c:v>
                </c:pt>
                <c:pt idx="17077" formatCode="General">
                  <c:v>1.2939199900000001E-3</c:v>
                </c:pt>
                <c:pt idx="17078" formatCode="General">
                  <c:v>1.2939999900000001E-3</c:v>
                </c:pt>
                <c:pt idx="17079" formatCode="General">
                  <c:v>1.29407999E-3</c:v>
                </c:pt>
                <c:pt idx="17080" formatCode="General">
                  <c:v>1.29415999E-3</c:v>
                </c:pt>
                <c:pt idx="17081" formatCode="General">
                  <c:v>1.2942399899999999E-3</c:v>
                </c:pt>
                <c:pt idx="17082" formatCode="General">
                  <c:v>1.2943199900000001E-3</c:v>
                </c:pt>
                <c:pt idx="17083" formatCode="General">
                  <c:v>1.2943999900000001E-3</c:v>
                </c:pt>
                <c:pt idx="17084" formatCode="General">
                  <c:v>1.29447999E-3</c:v>
                </c:pt>
                <c:pt idx="17085" formatCode="General">
                  <c:v>1.29455999E-3</c:v>
                </c:pt>
                <c:pt idx="17086" formatCode="General">
                  <c:v>1.2946399899999999E-3</c:v>
                </c:pt>
                <c:pt idx="17087" formatCode="General">
                  <c:v>1.2947199899999999E-3</c:v>
                </c:pt>
                <c:pt idx="17088" formatCode="General">
                  <c:v>1.2947999900000001E-3</c:v>
                </c:pt>
                <c:pt idx="17089" formatCode="General">
                  <c:v>1.29487999E-3</c:v>
                </c:pt>
                <c:pt idx="17090" formatCode="General">
                  <c:v>1.29495999E-3</c:v>
                </c:pt>
                <c:pt idx="17091" formatCode="General">
                  <c:v>1.2950399899999999E-3</c:v>
                </c:pt>
                <c:pt idx="17092" formatCode="General">
                  <c:v>1.2951199899999999E-3</c:v>
                </c:pt>
                <c:pt idx="17093" formatCode="General">
                  <c:v>1.2951999900000001E-3</c:v>
                </c:pt>
                <c:pt idx="17094" formatCode="General">
                  <c:v>1.29527999E-3</c:v>
                </c:pt>
                <c:pt idx="17095" formatCode="General">
                  <c:v>1.29535999E-3</c:v>
                </c:pt>
                <c:pt idx="17096" formatCode="General">
                  <c:v>1.29543999E-3</c:v>
                </c:pt>
                <c:pt idx="17097" formatCode="General">
                  <c:v>1.2955199899999999E-3</c:v>
                </c:pt>
                <c:pt idx="17098" formatCode="General">
                  <c:v>1.2955999900000001E-3</c:v>
                </c:pt>
                <c:pt idx="17099" formatCode="General">
                  <c:v>1.29567999E-3</c:v>
                </c:pt>
                <c:pt idx="17100" formatCode="General">
                  <c:v>1.29575999E-3</c:v>
                </c:pt>
                <c:pt idx="17101" formatCode="General">
                  <c:v>1.29583999E-3</c:v>
                </c:pt>
                <c:pt idx="17102" formatCode="General">
                  <c:v>1.2959199899999999E-3</c:v>
                </c:pt>
                <c:pt idx="17103" formatCode="General">
                  <c:v>1.2959999900000001E-3</c:v>
                </c:pt>
                <c:pt idx="17104" formatCode="General">
                  <c:v>1.2960799900000001E-3</c:v>
                </c:pt>
                <c:pt idx="17105" formatCode="General">
                  <c:v>1.29615999E-3</c:v>
                </c:pt>
                <c:pt idx="17106" formatCode="General">
                  <c:v>1.29623999E-3</c:v>
                </c:pt>
                <c:pt idx="17107" formatCode="General">
                  <c:v>1.2963199899999999E-3</c:v>
                </c:pt>
                <c:pt idx="17108" formatCode="General">
                  <c:v>1.2963999899999999E-3</c:v>
                </c:pt>
                <c:pt idx="17109" formatCode="General">
                  <c:v>1.2964799900000001E-3</c:v>
                </c:pt>
                <c:pt idx="17110" formatCode="General">
                  <c:v>1.29655999E-3</c:v>
                </c:pt>
                <c:pt idx="17111" formatCode="General">
                  <c:v>1.29663999E-3</c:v>
                </c:pt>
                <c:pt idx="17112" formatCode="General">
                  <c:v>1.2967199899999999E-3</c:v>
                </c:pt>
                <c:pt idx="17113" formatCode="General">
                  <c:v>1.2967999899999999E-3</c:v>
                </c:pt>
                <c:pt idx="17114" formatCode="General">
                  <c:v>1.2968799900000001E-3</c:v>
                </c:pt>
                <c:pt idx="17115" formatCode="General">
                  <c:v>1.29695999E-3</c:v>
                </c:pt>
                <c:pt idx="17116" formatCode="General">
                  <c:v>1.29703999E-3</c:v>
                </c:pt>
                <c:pt idx="17117" formatCode="General">
                  <c:v>1.29711999E-3</c:v>
                </c:pt>
                <c:pt idx="17118" formatCode="General">
                  <c:v>1.2971999899999999E-3</c:v>
                </c:pt>
                <c:pt idx="17119" formatCode="General">
                  <c:v>1.2972799900000001E-3</c:v>
                </c:pt>
                <c:pt idx="17120" formatCode="General">
                  <c:v>1.29735999E-3</c:v>
                </c:pt>
                <c:pt idx="17121" formatCode="General">
                  <c:v>1.29743999E-3</c:v>
                </c:pt>
                <c:pt idx="17122" formatCode="General">
                  <c:v>1.29751999E-3</c:v>
                </c:pt>
                <c:pt idx="17123" formatCode="General">
                  <c:v>1.2975999899999999E-3</c:v>
                </c:pt>
                <c:pt idx="17124" formatCode="General">
                  <c:v>1.2976799900000001E-3</c:v>
                </c:pt>
                <c:pt idx="17125" formatCode="General">
                  <c:v>1.2977599900000001E-3</c:v>
                </c:pt>
                <c:pt idx="17126" formatCode="General">
                  <c:v>1.29783999E-3</c:v>
                </c:pt>
                <c:pt idx="17127" formatCode="General">
                  <c:v>1.29791999E-3</c:v>
                </c:pt>
                <c:pt idx="17128" formatCode="General">
                  <c:v>1.2979999899999999E-3</c:v>
                </c:pt>
                <c:pt idx="17129" formatCode="General">
                  <c:v>1.2980799900000001E-3</c:v>
                </c:pt>
                <c:pt idx="17130" formatCode="General">
                  <c:v>1.2981599900000001E-3</c:v>
                </c:pt>
                <c:pt idx="17131" formatCode="General">
                  <c:v>1.29823999E-3</c:v>
                </c:pt>
                <c:pt idx="17132" formatCode="General">
                  <c:v>1.29831999E-3</c:v>
                </c:pt>
                <c:pt idx="17133" formatCode="General">
                  <c:v>1.2983999899999999E-3</c:v>
                </c:pt>
                <c:pt idx="17134" formatCode="General">
                  <c:v>1.2984799899999999E-3</c:v>
                </c:pt>
                <c:pt idx="17135" formatCode="General">
                  <c:v>1.2985599900000001E-3</c:v>
                </c:pt>
                <c:pt idx="17136" formatCode="General">
                  <c:v>1.29863999E-3</c:v>
                </c:pt>
                <c:pt idx="17137" formatCode="General">
                  <c:v>1.29871999E-3</c:v>
                </c:pt>
                <c:pt idx="17138" formatCode="General">
                  <c:v>1.29879999E-3</c:v>
                </c:pt>
                <c:pt idx="17139" formatCode="General">
                  <c:v>1.2988799899999999E-3</c:v>
                </c:pt>
                <c:pt idx="17140" formatCode="General">
                  <c:v>1.2989599900000001E-3</c:v>
                </c:pt>
                <c:pt idx="17141" formatCode="General">
                  <c:v>1.29903999E-3</c:v>
                </c:pt>
                <c:pt idx="17142" formatCode="General">
                  <c:v>1.29911999E-3</c:v>
                </c:pt>
                <c:pt idx="17143" formatCode="General">
                  <c:v>1.29919999E-3</c:v>
                </c:pt>
                <c:pt idx="17144" formatCode="General">
                  <c:v>1.2992799899999999E-3</c:v>
                </c:pt>
                <c:pt idx="17145" formatCode="General">
                  <c:v>1.2993599900000001E-3</c:v>
                </c:pt>
                <c:pt idx="17146" formatCode="General">
                  <c:v>1.2994399900000001E-3</c:v>
                </c:pt>
                <c:pt idx="17147" formatCode="General">
                  <c:v>1.29951999E-3</c:v>
                </c:pt>
                <c:pt idx="17148" formatCode="General">
                  <c:v>1.29959999E-3</c:v>
                </c:pt>
                <c:pt idx="17149" formatCode="General">
                  <c:v>1.2996799899999999E-3</c:v>
                </c:pt>
                <c:pt idx="17150" formatCode="General">
                  <c:v>1.2997599900000001E-3</c:v>
                </c:pt>
                <c:pt idx="17151" formatCode="General">
                  <c:v>1.2998399900000001E-3</c:v>
                </c:pt>
                <c:pt idx="17152" formatCode="General">
                  <c:v>1.29991999E-3</c:v>
                </c:pt>
                <c:pt idx="17153" formatCode="General">
                  <c:v>1.29999999E-3</c:v>
                </c:pt>
                <c:pt idx="17154" formatCode="General">
                  <c:v>1.3000799899999999E-3</c:v>
                </c:pt>
                <c:pt idx="17155" formatCode="General">
                  <c:v>1.3001599899999999E-3</c:v>
                </c:pt>
                <c:pt idx="17156" formatCode="General">
                  <c:v>1.3002399900000001E-3</c:v>
                </c:pt>
                <c:pt idx="17157" formatCode="General">
                  <c:v>1.30031999E-3</c:v>
                </c:pt>
                <c:pt idx="17158" formatCode="General">
                  <c:v>1.30039999E-3</c:v>
                </c:pt>
                <c:pt idx="17159" formatCode="General">
                  <c:v>1.3004799899999999E-3</c:v>
                </c:pt>
                <c:pt idx="17160" formatCode="General">
                  <c:v>1.3005599899999999E-3</c:v>
                </c:pt>
                <c:pt idx="17161" formatCode="General">
                  <c:v>1.3006399900000001E-3</c:v>
                </c:pt>
                <c:pt idx="17162" formatCode="General">
                  <c:v>1.30071999E-3</c:v>
                </c:pt>
                <c:pt idx="17163" formatCode="General">
                  <c:v>1.30079999E-3</c:v>
                </c:pt>
                <c:pt idx="17164" formatCode="General">
                  <c:v>1.30087999E-3</c:v>
                </c:pt>
                <c:pt idx="17165" formatCode="General">
                  <c:v>1.3009599899999999E-3</c:v>
                </c:pt>
                <c:pt idx="17166" formatCode="General">
                  <c:v>1.3010399900000001E-3</c:v>
                </c:pt>
                <c:pt idx="17167" formatCode="General">
                  <c:v>1.3011199900000001E-3</c:v>
                </c:pt>
                <c:pt idx="17168" formatCode="General">
                  <c:v>1.30119999E-3</c:v>
                </c:pt>
                <c:pt idx="17169" formatCode="General">
                  <c:v>1.30127999E-3</c:v>
                </c:pt>
                <c:pt idx="17170" formatCode="General">
                  <c:v>1.3013599899999999E-3</c:v>
                </c:pt>
                <c:pt idx="17171" formatCode="General">
                  <c:v>1.3014399900000001E-3</c:v>
                </c:pt>
                <c:pt idx="17172" formatCode="General">
                  <c:v>1.3015199900000001E-3</c:v>
                </c:pt>
                <c:pt idx="17173" formatCode="General">
                  <c:v>1.30159999E-3</c:v>
                </c:pt>
                <c:pt idx="17174" formatCode="General">
                  <c:v>1.30167999E-3</c:v>
                </c:pt>
                <c:pt idx="17175" formatCode="General">
                  <c:v>1.3017599899999999E-3</c:v>
                </c:pt>
                <c:pt idx="17176" formatCode="General">
                  <c:v>1.3018399899999999E-3</c:v>
                </c:pt>
                <c:pt idx="17177" formatCode="General">
                  <c:v>1.3019199900000001E-3</c:v>
                </c:pt>
                <c:pt idx="17178" formatCode="General">
                  <c:v>1.30199999E-3</c:v>
                </c:pt>
                <c:pt idx="17179" formatCode="General">
                  <c:v>1.30207999E-3</c:v>
                </c:pt>
                <c:pt idx="17180" formatCode="General">
                  <c:v>1.3021599899999999E-3</c:v>
                </c:pt>
                <c:pt idx="17181" formatCode="General">
                  <c:v>1.3022399899999999E-3</c:v>
                </c:pt>
                <c:pt idx="17182" formatCode="General">
                  <c:v>1.3023199900000001E-3</c:v>
                </c:pt>
                <c:pt idx="17183" formatCode="General">
                  <c:v>1.30239999E-3</c:v>
                </c:pt>
                <c:pt idx="17184" formatCode="General">
                  <c:v>1.30247999E-3</c:v>
                </c:pt>
                <c:pt idx="17185" formatCode="General">
                  <c:v>1.30255999E-3</c:v>
                </c:pt>
                <c:pt idx="17186" formatCode="General">
                  <c:v>1.3026399899999999E-3</c:v>
                </c:pt>
                <c:pt idx="17187" formatCode="General">
                  <c:v>1.3027199900000001E-3</c:v>
                </c:pt>
                <c:pt idx="17188" formatCode="General">
                  <c:v>1.30279999E-3</c:v>
                </c:pt>
                <c:pt idx="17189" formatCode="General">
                  <c:v>1.30287999E-3</c:v>
                </c:pt>
                <c:pt idx="17190" formatCode="General">
                  <c:v>1.30295999E-3</c:v>
                </c:pt>
                <c:pt idx="17191" formatCode="General">
                  <c:v>1.3030399899999999E-3</c:v>
                </c:pt>
                <c:pt idx="17192" formatCode="General">
                  <c:v>1.3031199900000001E-3</c:v>
                </c:pt>
                <c:pt idx="17193" formatCode="General">
                  <c:v>1.3031999900000001E-3</c:v>
                </c:pt>
                <c:pt idx="17194" formatCode="General">
                  <c:v>1.30327999E-3</c:v>
                </c:pt>
                <c:pt idx="17195" formatCode="General">
                  <c:v>1.30335999E-3</c:v>
                </c:pt>
                <c:pt idx="17196" formatCode="General">
                  <c:v>1.3034399899999999E-3</c:v>
                </c:pt>
                <c:pt idx="17197" formatCode="General">
                  <c:v>1.3035199899999999E-3</c:v>
                </c:pt>
                <c:pt idx="17198" formatCode="General">
                  <c:v>1.3035999900000001E-3</c:v>
                </c:pt>
                <c:pt idx="17199" formatCode="General">
                  <c:v>1.30367999E-3</c:v>
                </c:pt>
                <c:pt idx="17200" formatCode="General">
                  <c:v>1.30375999E-3</c:v>
                </c:pt>
                <c:pt idx="17201" formatCode="General">
                  <c:v>1.3038399899999999E-3</c:v>
                </c:pt>
                <c:pt idx="17202" formatCode="General">
                  <c:v>1.3039199899999999E-3</c:v>
                </c:pt>
                <c:pt idx="17203" formatCode="General">
                  <c:v>1.3039999900000001E-3</c:v>
                </c:pt>
                <c:pt idx="17204" formatCode="General">
                  <c:v>1.30407999E-3</c:v>
                </c:pt>
                <c:pt idx="17205" formatCode="General">
                  <c:v>1.30415999E-3</c:v>
                </c:pt>
                <c:pt idx="17206" formatCode="General">
                  <c:v>1.30423999E-3</c:v>
                </c:pt>
                <c:pt idx="17207" formatCode="General">
                  <c:v>1.3043199899999999E-3</c:v>
                </c:pt>
                <c:pt idx="17208" formatCode="General">
                  <c:v>1.3043999900000001E-3</c:v>
                </c:pt>
                <c:pt idx="17209" formatCode="General">
                  <c:v>1.30447999E-3</c:v>
                </c:pt>
                <c:pt idx="17210" formatCode="General">
                  <c:v>1.30455999E-3</c:v>
                </c:pt>
                <c:pt idx="17211" formatCode="General">
                  <c:v>1.30463999E-3</c:v>
                </c:pt>
                <c:pt idx="17212" formatCode="General">
                  <c:v>1.3047199899999999E-3</c:v>
                </c:pt>
                <c:pt idx="17213" formatCode="General">
                  <c:v>1.3047999900000001E-3</c:v>
                </c:pt>
                <c:pt idx="17214" formatCode="General">
                  <c:v>1.3048799900000001E-3</c:v>
                </c:pt>
                <c:pt idx="17215" formatCode="General">
                  <c:v>1.30495999E-3</c:v>
                </c:pt>
                <c:pt idx="17216" formatCode="General">
                  <c:v>1.30503999E-3</c:v>
                </c:pt>
                <c:pt idx="17217" formatCode="General">
                  <c:v>1.3051199899999999E-3</c:v>
                </c:pt>
                <c:pt idx="17218" formatCode="General">
                  <c:v>1.3051999900000001E-3</c:v>
                </c:pt>
                <c:pt idx="17219" formatCode="General">
                  <c:v>1.3052799900000001E-3</c:v>
                </c:pt>
                <c:pt idx="17220" formatCode="General">
                  <c:v>1.30535999E-3</c:v>
                </c:pt>
                <c:pt idx="17221" formatCode="General">
                  <c:v>1.30543999E-3</c:v>
                </c:pt>
                <c:pt idx="17222" formatCode="General">
                  <c:v>1.3055199899999999E-3</c:v>
                </c:pt>
                <c:pt idx="17223" formatCode="General">
                  <c:v>1.3055999899999999E-3</c:v>
                </c:pt>
                <c:pt idx="17224" formatCode="General">
                  <c:v>1.3056799900000001E-3</c:v>
                </c:pt>
                <c:pt idx="17225" formatCode="General">
                  <c:v>1.30575999E-3</c:v>
                </c:pt>
                <c:pt idx="17226" formatCode="General">
                  <c:v>1.30583999E-3</c:v>
                </c:pt>
                <c:pt idx="17227" formatCode="General">
                  <c:v>1.30591999E-3</c:v>
                </c:pt>
                <c:pt idx="17228" formatCode="General">
                  <c:v>1.3059999899999999E-3</c:v>
                </c:pt>
                <c:pt idx="17229" formatCode="General">
                  <c:v>1.3060799900000001E-3</c:v>
                </c:pt>
                <c:pt idx="17230" formatCode="General">
                  <c:v>1.30615999E-3</c:v>
                </c:pt>
                <c:pt idx="17231" formatCode="General">
                  <c:v>1.30623999E-3</c:v>
                </c:pt>
                <c:pt idx="17232" formatCode="General">
                  <c:v>1.30631999E-3</c:v>
                </c:pt>
                <c:pt idx="17233" formatCode="General">
                  <c:v>1.3063999899999999E-3</c:v>
                </c:pt>
                <c:pt idx="17234" formatCode="General">
                  <c:v>1.3064799900000001E-3</c:v>
                </c:pt>
                <c:pt idx="17235" formatCode="General">
                  <c:v>1.3065599900000001E-3</c:v>
                </c:pt>
                <c:pt idx="17236" formatCode="General">
                  <c:v>1.30663999E-3</c:v>
                </c:pt>
                <c:pt idx="17237" formatCode="General">
                  <c:v>1.30671999E-3</c:v>
                </c:pt>
                <c:pt idx="17238" formatCode="General">
                  <c:v>1.3067999899999999E-3</c:v>
                </c:pt>
                <c:pt idx="17239" formatCode="General">
                  <c:v>1.3068799900000001E-3</c:v>
                </c:pt>
                <c:pt idx="17240" formatCode="General">
                  <c:v>1.3069599900000001E-3</c:v>
                </c:pt>
                <c:pt idx="17241" formatCode="General">
                  <c:v>1.30703999E-3</c:v>
                </c:pt>
                <c:pt idx="17242" formatCode="General">
                  <c:v>1.30711999E-3</c:v>
                </c:pt>
                <c:pt idx="17243" formatCode="General">
                  <c:v>1.3071999899999999E-3</c:v>
                </c:pt>
                <c:pt idx="17244" formatCode="General">
                  <c:v>1.3072799899999999E-3</c:v>
                </c:pt>
                <c:pt idx="17245" formatCode="General">
                  <c:v>1.3073599900000001E-3</c:v>
                </c:pt>
                <c:pt idx="17246" formatCode="General">
                  <c:v>1.30743999E-3</c:v>
                </c:pt>
                <c:pt idx="17247" formatCode="General">
                  <c:v>1.30751999E-3</c:v>
                </c:pt>
                <c:pt idx="17248" formatCode="General">
                  <c:v>1.3075999899999999E-3</c:v>
                </c:pt>
                <c:pt idx="17249" formatCode="General">
                  <c:v>1.3076799899999999E-3</c:v>
                </c:pt>
                <c:pt idx="17250" formatCode="General">
                  <c:v>1.3077599900000001E-3</c:v>
                </c:pt>
                <c:pt idx="17251" formatCode="General">
                  <c:v>1.30783999E-3</c:v>
                </c:pt>
                <c:pt idx="17252" formatCode="General">
                  <c:v>1.30791999E-3</c:v>
                </c:pt>
                <c:pt idx="17253" formatCode="General">
                  <c:v>1.30799999E-3</c:v>
                </c:pt>
                <c:pt idx="17254" formatCode="General">
                  <c:v>1.3080799899999999E-3</c:v>
                </c:pt>
                <c:pt idx="17255" formatCode="General">
                  <c:v>1.3081599900000001E-3</c:v>
                </c:pt>
                <c:pt idx="17256" formatCode="General">
                  <c:v>1.3082399900000001E-3</c:v>
                </c:pt>
                <c:pt idx="17257" formatCode="General">
                  <c:v>1.30831999E-3</c:v>
                </c:pt>
                <c:pt idx="17258" formatCode="General">
                  <c:v>1.30839999E-3</c:v>
                </c:pt>
                <c:pt idx="17259" formatCode="General">
                  <c:v>1.3084799899999999E-3</c:v>
                </c:pt>
                <c:pt idx="17260" formatCode="General">
                  <c:v>1.3085599900000001E-3</c:v>
                </c:pt>
                <c:pt idx="17261" formatCode="General">
                  <c:v>1.3086399900000001E-3</c:v>
                </c:pt>
                <c:pt idx="17262" formatCode="General">
                  <c:v>1.30871999E-3</c:v>
                </c:pt>
                <c:pt idx="17263" formatCode="General">
                  <c:v>1.30879999E-3</c:v>
                </c:pt>
                <c:pt idx="17264" formatCode="General">
                  <c:v>1.3088799899999999E-3</c:v>
                </c:pt>
                <c:pt idx="17265" formatCode="General">
                  <c:v>1.3089599899999999E-3</c:v>
                </c:pt>
                <c:pt idx="17266" formatCode="General">
                  <c:v>1.3090399900000001E-3</c:v>
                </c:pt>
                <c:pt idx="17267" formatCode="General">
                  <c:v>1.30911999E-3</c:v>
                </c:pt>
                <c:pt idx="17268" formatCode="General">
                  <c:v>1.30919999E-3</c:v>
                </c:pt>
                <c:pt idx="17269" formatCode="General">
                  <c:v>1.3092799899999999E-3</c:v>
                </c:pt>
                <c:pt idx="17270" formatCode="General">
                  <c:v>1.3093599899999999E-3</c:v>
                </c:pt>
                <c:pt idx="17271" formatCode="General">
                  <c:v>1.3094399900000001E-3</c:v>
                </c:pt>
                <c:pt idx="17272" formatCode="General">
                  <c:v>1.30951999E-3</c:v>
                </c:pt>
                <c:pt idx="17273" formatCode="General">
                  <c:v>1.30959999E-3</c:v>
                </c:pt>
                <c:pt idx="17274" formatCode="General">
                  <c:v>1.30967999E-3</c:v>
                </c:pt>
                <c:pt idx="17275" formatCode="General">
                  <c:v>1.3097599899999999E-3</c:v>
                </c:pt>
                <c:pt idx="17276" formatCode="General">
                  <c:v>1.3098399900000001E-3</c:v>
                </c:pt>
                <c:pt idx="17277" formatCode="General">
                  <c:v>1.30991999E-3</c:v>
                </c:pt>
                <c:pt idx="17278" formatCode="General">
                  <c:v>1.30999999E-3</c:v>
                </c:pt>
                <c:pt idx="17279" formatCode="General">
                  <c:v>1.31007999E-3</c:v>
                </c:pt>
                <c:pt idx="17280" formatCode="General">
                  <c:v>1.3101599899999999E-3</c:v>
                </c:pt>
                <c:pt idx="17281" formatCode="General">
                  <c:v>1.3102399900000001E-3</c:v>
                </c:pt>
                <c:pt idx="17282" formatCode="General">
                  <c:v>1.3103199900000001E-3</c:v>
                </c:pt>
                <c:pt idx="17283" formatCode="General">
                  <c:v>1.31039999E-3</c:v>
                </c:pt>
                <c:pt idx="17284" formatCode="General">
                  <c:v>1.31047999E-3</c:v>
                </c:pt>
                <c:pt idx="17285" formatCode="General">
                  <c:v>1.3105599899999999E-3</c:v>
                </c:pt>
                <c:pt idx="17286" formatCode="General">
                  <c:v>1.3106399899999999E-3</c:v>
                </c:pt>
                <c:pt idx="17287" formatCode="General">
                  <c:v>1.3107199900000001E-3</c:v>
                </c:pt>
                <c:pt idx="17288" formatCode="General">
                  <c:v>1.31079999E-3</c:v>
                </c:pt>
                <c:pt idx="17289" formatCode="General">
                  <c:v>1.31087999E-3</c:v>
                </c:pt>
                <c:pt idx="17290" formatCode="General">
                  <c:v>1.3109599899999999E-3</c:v>
                </c:pt>
                <c:pt idx="17291" formatCode="General">
                  <c:v>1.3110399899999999E-3</c:v>
                </c:pt>
                <c:pt idx="17292" formatCode="General">
                  <c:v>1.3111199900000001E-3</c:v>
                </c:pt>
                <c:pt idx="17293" formatCode="General">
                  <c:v>1.31119999E-3</c:v>
                </c:pt>
                <c:pt idx="17294" formatCode="General">
                  <c:v>1.31127999E-3</c:v>
                </c:pt>
                <c:pt idx="17295" formatCode="General">
                  <c:v>1.31135999E-3</c:v>
                </c:pt>
                <c:pt idx="17296" formatCode="General">
                  <c:v>1.3114399899999999E-3</c:v>
                </c:pt>
                <c:pt idx="17297" formatCode="General">
                  <c:v>1.3115199900000001E-3</c:v>
                </c:pt>
                <c:pt idx="17298" formatCode="General">
                  <c:v>1.31159999E-3</c:v>
                </c:pt>
                <c:pt idx="17299" formatCode="General">
                  <c:v>1.31167999E-3</c:v>
                </c:pt>
                <c:pt idx="17300" formatCode="General">
                  <c:v>1.31175999E-3</c:v>
                </c:pt>
                <c:pt idx="17301" formatCode="General">
                  <c:v>1.3118399899999999E-3</c:v>
                </c:pt>
                <c:pt idx="17302" formatCode="General">
                  <c:v>1.3119199900000001E-3</c:v>
                </c:pt>
                <c:pt idx="17303" formatCode="General">
                  <c:v>1.3119999900000001E-3</c:v>
                </c:pt>
                <c:pt idx="17304" formatCode="General">
                  <c:v>1.31207999E-3</c:v>
                </c:pt>
                <c:pt idx="17305" formatCode="General">
                  <c:v>1.31215999E-3</c:v>
                </c:pt>
                <c:pt idx="17306" formatCode="General">
                  <c:v>1.3122399899999999E-3</c:v>
                </c:pt>
                <c:pt idx="17307" formatCode="General">
                  <c:v>1.3123199900000001E-3</c:v>
                </c:pt>
                <c:pt idx="17308" formatCode="General">
                  <c:v>1.3123999900000001E-3</c:v>
                </c:pt>
                <c:pt idx="17309" formatCode="General">
                  <c:v>1.31247999E-3</c:v>
                </c:pt>
                <c:pt idx="17310" formatCode="General">
                  <c:v>1.31255999E-3</c:v>
                </c:pt>
                <c:pt idx="17311" formatCode="General">
                  <c:v>1.3126399899999999E-3</c:v>
                </c:pt>
                <c:pt idx="17312" formatCode="General">
                  <c:v>1.3127199899999999E-3</c:v>
                </c:pt>
                <c:pt idx="17313" formatCode="General">
                  <c:v>1.3127999900000001E-3</c:v>
                </c:pt>
                <c:pt idx="17314" formatCode="General">
                  <c:v>1.31287999E-3</c:v>
                </c:pt>
                <c:pt idx="17315" formatCode="General">
                  <c:v>1.31295999E-3</c:v>
                </c:pt>
                <c:pt idx="17316" formatCode="General">
                  <c:v>1.31303999E-3</c:v>
                </c:pt>
                <c:pt idx="17317" formatCode="General">
                  <c:v>1.3131199899999999E-3</c:v>
                </c:pt>
                <c:pt idx="17318" formatCode="General">
                  <c:v>1.3131999900000001E-3</c:v>
                </c:pt>
                <c:pt idx="17319" formatCode="General">
                  <c:v>1.31327999E-3</c:v>
                </c:pt>
                <c:pt idx="17320" formatCode="General">
                  <c:v>1.31335999E-3</c:v>
                </c:pt>
                <c:pt idx="17321" formatCode="General">
                  <c:v>1.31343999E-3</c:v>
                </c:pt>
                <c:pt idx="17322" formatCode="General">
                  <c:v>1.3135199899999999E-3</c:v>
                </c:pt>
                <c:pt idx="17323" formatCode="General">
                  <c:v>1.3135999900000001E-3</c:v>
                </c:pt>
                <c:pt idx="17324" formatCode="General">
                  <c:v>1.3136799900000001E-3</c:v>
                </c:pt>
                <c:pt idx="17325" formatCode="General">
                  <c:v>1.31375999E-3</c:v>
                </c:pt>
                <c:pt idx="17326" formatCode="General">
                  <c:v>1.31383999E-3</c:v>
                </c:pt>
                <c:pt idx="17327" formatCode="General">
                  <c:v>1.3139199899999999E-3</c:v>
                </c:pt>
                <c:pt idx="17328" formatCode="General">
                  <c:v>1.3139999900000001E-3</c:v>
                </c:pt>
                <c:pt idx="17329" formatCode="General">
                  <c:v>1.3140799900000001E-3</c:v>
                </c:pt>
                <c:pt idx="17330" formatCode="General">
                  <c:v>1.31415999E-3</c:v>
                </c:pt>
                <c:pt idx="17331" formatCode="General">
                  <c:v>1.31423999E-3</c:v>
                </c:pt>
                <c:pt idx="17332" formatCode="General">
                  <c:v>1.3143199899999999E-3</c:v>
                </c:pt>
                <c:pt idx="17333" formatCode="General">
                  <c:v>1.3143999899999999E-3</c:v>
                </c:pt>
                <c:pt idx="17334" formatCode="General">
                  <c:v>1.3144799900000001E-3</c:v>
                </c:pt>
                <c:pt idx="17335" formatCode="General">
                  <c:v>1.31455999E-3</c:v>
                </c:pt>
                <c:pt idx="17336" formatCode="General">
                  <c:v>1.31463999E-3</c:v>
                </c:pt>
                <c:pt idx="17337" formatCode="General">
                  <c:v>1.3147199899999999E-3</c:v>
                </c:pt>
                <c:pt idx="17338" formatCode="General">
                  <c:v>1.3147999899999999E-3</c:v>
                </c:pt>
                <c:pt idx="17339" formatCode="General">
                  <c:v>1.3148799900000001E-3</c:v>
                </c:pt>
                <c:pt idx="17340" formatCode="General">
                  <c:v>1.31495999E-3</c:v>
                </c:pt>
                <c:pt idx="17341" formatCode="General">
                  <c:v>1.31503999E-3</c:v>
                </c:pt>
                <c:pt idx="17342" formatCode="General">
                  <c:v>1.31511999E-3</c:v>
                </c:pt>
                <c:pt idx="17343" formatCode="General">
                  <c:v>1.3151999899999999E-3</c:v>
                </c:pt>
                <c:pt idx="17344" formatCode="General">
                  <c:v>1.3152799900000001E-3</c:v>
                </c:pt>
                <c:pt idx="17345" formatCode="General">
                  <c:v>1.3153599900000001E-3</c:v>
                </c:pt>
                <c:pt idx="17346" formatCode="General">
                  <c:v>1.31543999E-3</c:v>
                </c:pt>
                <c:pt idx="17347" formatCode="General">
                  <c:v>1.31551999E-3</c:v>
                </c:pt>
                <c:pt idx="17348" formatCode="General">
                  <c:v>1.3155999899999999E-3</c:v>
                </c:pt>
                <c:pt idx="17349" formatCode="General">
                  <c:v>1.3156799900000001E-3</c:v>
                </c:pt>
                <c:pt idx="17350" formatCode="General">
                  <c:v>1.3157599900000001E-3</c:v>
                </c:pt>
                <c:pt idx="17351" formatCode="General">
                  <c:v>1.31583999E-3</c:v>
                </c:pt>
                <c:pt idx="17352" formatCode="General">
                  <c:v>1.31591999E-3</c:v>
                </c:pt>
                <c:pt idx="17353" formatCode="General">
                  <c:v>1.3159999899999999E-3</c:v>
                </c:pt>
                <c:pt idx="17354" formatCode="General">
                  <c:v>1.3160799899999999E-3</c:v>
                </c:pt>
                <c:pt idx="17355" formatCode="General">
                  <c:v>1.3161599900000001E-3</c:v>
                </c:pt>
                <c:pt idx="17356" formatCode="General">
                  <c:v>1.31623999E-3</c:v>
                </c:pt>
                <c:pt idx="17357" formatCode="General">
                  <c:v>1.31631999E-3</c:v>
                </c:pt>
                <c:pt idx="17358" formatCode="General">
                  <c:v>1.3163999899999999E-3</c:v>
                </c:pt>
                <c:pt idx="17359" formatCode="General">
                  <c:v>1.3164799899999999E-3</c:v>
                </c:pt>
                <c:pt idx="17360" formatCode="General">
                  <c:v>1.3165599900000001E-3</c:v>
                </c:pt>
                <c:pt idx="17361" formatCode="General">
                  <c:v>1.31663999E-3</c:v>
                </c:pt>
                <c:pt idx="17362" formatCode="General">
                  <c:v>1.31671999E-3</c:v>
                </c:pt>
                <c:pt idx="17363" formatCode="General">
                  <c:v>1.31679999E-3</c:v>
                </c:pt>
                <c:pt idx="17364" formatCode="General">
                  <c:v>1.3168799899999999E-3</c:v>
                </c:pt>
                <c:pt idx="17365" formatCode="General">
                  <c:v>1.3169599900000001E-3</c:v>
                </c:pt>
                <c:pt idx="17366" formatCode="General">
                  <c:v>1.31703999E-3</c:v>
                </c:pt>
                <c:pt idx="17367" formatCode="General">
                  <c:v>1.31711999E-3</c:v>
                </c:pt>
                <c:pt idx="17368" formatCode="General">
                  <c:v>1.31719999E-3</c:v>
                </c:pt>
                <c:pt idx="17369" formatCode="General">
                  <c:v>1.3172799899999999E-3</c:v>
                </c:pt>
                <c:pt idx="17370" formatCode="General">
                  <c:v>1.3173599900000001E-3</c:v>
                </c:pt>
                <c:pt idx="17371" formatCode="General">
                  <c:v>1.3174399900000001E-3</c:v>
                </c:pt>
                <c:pt idx="17372" formatCode="General">
                  <c:v>1.31751999E-3</c:v>
                </c:pt>
                <c:pt idx="17373" formatCode="General">
                  <c:v>1.31759999E-3</c:v>
                </c:pt>
                <c:pt idx="17374" formatCode="General">
                  <c:v>1.3176799899999999E-3</c:v>
                </c:pt>
                <c:pt idx="17375" formatCode="General">
                  <c:v>1.3177599899999999E-3</c:v>
                </c:pt>
                <c:pt idx="17376" formatCode="General">
                  <c:v>1.3178399900000001E-3</c:v>
                </c:pt>
                <c:pt idx="17377" formatCode="General">
                  <c:v>1.31791999E-3</c:v>
                </c:pt>
                <c:pt idx="17378" formatCode="General">
                  <c:v>1.31799999E-3</c:v>
                </c:pt>
                <c:pt idx="17379" formatCode="General">
                  <c:v>1.3180799899999999E-3</c:v>
                </c:pt>
                <c:pt idx="17380" formatCode="General">
                  <c:v>1.3181599899999999E-3</c:v>
                </c:pt>
                <c:pt idx="17381" formatCode="General">
                  <c:v>1.3182399900000001E-3</c:v>
                </c:pt>
                <c:pt idx="17382" formatCode="General">
                  <c:v>1.31831999E-3</c:v>
                </c:pt>
                <c:pt idx="17383" formatCode="General">
                  <c:v>1.31839999E-3</c:v>
                </c:pt>
                <c:pt idx="17384" formatCode="General">
                  <c:v>1.31847999E-3</c:v>
                </c:pt>
                <c:pt idx="17385" formatCode="General">
                  <c:v>1.3185599899999999E-3</c:v>
                </c:pt>
                <c:pt idx="17386" formatCode="General">
                  <c:v>1.3186399900000001E-3</c:v>
                </c:pt>
                <c:pt idx="17387" formatCode="General">
                  <c:v>1.31871999E-3</c:v>
                </c:pt>
                <c:pt idx="17388" formatCode="General">
                  <c:v>1.31879999E-3</c:v>
                </c:pt>
                <c:pt idx="17389" formatCode="General">
                  <c:v>1.31887999E-3</c:v>
                </c:pt>
                <c:pt idx="17390" formatCode="General">
                  <c:v>1.3189599899999999E-3</c:v>
                </c:pt>
                <c:pt idx="17391" formatCode="General">
                  <c:v>1.3190399900000001E-3</c:v>
                </c:pt>
                <c:pt idx="17392" formatCode="General">
                  <c:v>1.3191199900000001E-3</c:v>
                </c:pt>
                <c:pt idx="17393" formatCode="General">
                  <c:v>1.31919999E-3</c:v>
                </c:pt>
                <c:pt idx="17394" formatCode="General">
                  <c:v>1.31927999E-3</c:v>
                </c:pt>
                <c:pt idx="17395" formatCode="General">
                  <c:v>1.3193599899999999E-3</c:v>
                </c:pt>
                <c:pt idx="17396" formatCode="General">
                  <c:v>1.3194399900000001E-3</c:v>
                </c:pt>
                <c:pt idx="17397" formatCode="General">
                  <c:v>1.3195199900000001E-3</c:v>
                </c:pt>
                <c:pt idx="17398" formatCode="General">
                  <c:v>1.31959999E-3</c:v>
                </c:pt>
                <c:pt idx="17399" formatCode="General">
                  <c:v>1.31967999E-3</c:v>
                </c:pt>
                <c:pt idx="17400" formatCode="General">
                  <c:v>1.3197599899999999E-3</c:v>
                </c:pt>
                <c:pt idx="17401" formatCode="General">
                  <c:v>1.3198399899999999E-3</c:v>
                </c:pt>
                <c:pt idx="17402" formatCode="General">
                  <c:v>1.3199199900000001E-3</c:v>
                </c:pt>
                <c:pt idx="17403" formatCode="General">
                  <c:v>1.31999999E-3</c:v>
                </c:pt>
                <c:pt idx="17404" formatCode="General">
                  <c:v>1.32007999E-3</c:v>
                </c:pt>
                <c:pt idx="17405" formatCode="General">
                  <c:v>1.3201599899999999E-3</c:v>
                </c:pt>
                <c:pt idx="17406" formatCode="General">
                  <c:v>1.3202399899999999E-3</c:v>
                </c:pt>
                <c:pt idx="17407" formatCode="General">
                  <c:v>1.3203199900000001E-3</c:v>
                </c:pt>
                <c:pt idx="17408" formatCode="General">
                  <c:v>1.32039999E-3</c:v>
                </c:pt>
                <c:pt idx="17409" formatCode="General">
                  <c:v>1.32047999E-3</c:v>
                </c:pt>
                <c:pt idx="17410" formatCode="General">
                  <c:v>1.32055999E-3</c:v>
                </c:pt>
                <c:pt idx="17411" formatCode="General">
                  <c:v>1.3206399899999999E-3</c:v>
                </c:pt>
                <c:pt idx="17412" formatCode="General">
                  <c:v>1.3207199900000001E-3</c:v>
                </c:pt>
                <c:pt idx="17413" formatCode="General">
                  <c:v>1.3207999900000001E-3</c:v>
                </c:pt>
                <c:pt idx="17414" formatCode="General">
                  <c:v>1.32087999E-3</c:v>
                </c:pt>
                <c:pt idx="17415" formatCode="General">
                  <c:v>1.32095999E-3</c:v>
                </c:pt>
                <c:pt idx="17416" formatCode="General">
                  <c:v>1.3210399899999999E-3</c:v>
                </c:pt>
                <c:pt idx="17417" formatCode="General">
                  <c:v>1.3211199900000001E-3</c:v>
                </c:pt>
                <c:pt idx="17418" formatCode="General">
                  <c:v>1.3211999900000001E-3</c:v>
                </c:pt>
                <c:pt idx="17419" formatCode="General">
                  <c:v>1.32127999E-3</c:v>
                </c:pt>
                <c:pt idx="17420" formatCode="General">
                  <c:v>1.32135999E-3</c:v>
                </c:pt>
                <c:pt idx="17421" formatCode="General">
                  <c:v>1.3214399899999999E-3</c:v>
                </c:pt>
                <c:pt idx="17422" formatCode="General">
                  <c:v>1.3215199899999999E-3</c:v>
                </c:pt>
                <c:pt idx="17423" formatCode="General">
                  <c:v>1.3215999900000001E-3</c:v>
                </c:pt>
                <c:pt idx="17424" formatCode="General">
                  <c:v>1.32167999E-3</c:v>
                </c:pt>
                <c:pt idx="17425" formatCode="General">
                  <c:v>1.32175999E-3</c:v>
                </c:pt>
                <c:pt idx="17426" formatCode="General">
                  <c:v>1.3218399899999999E-3</c:v>
                </c:pt>
                <c:pt idx="17427" formatCode="General">
                  <c:v>1.3219199899999999E-3</c:v>
                </c:pt>
                <c:pt idx="17428" formatCode="General">
                  <c:v>1.3219999900000001E-3</c:v>
                </c:pt>
                <c:pt idx="17429" formatCode="General">
                  <c:v>1.32207999E-3</c:v>
                </c:pt>
                <c:pt idx="17430" formatCode="General">
                  <c:v>1.32215999E-3</c:v>
                </c:pt>
                <c:pt idx="17431" formatCode="General">
                  <c:v>1.32223999E-3</c:v>
                </c:pt>
                <c:pt idx="17432" formatCode="General">
                  <c:v>1.3223199899999999E-3</c:v>
                </c:pt>
                <c:pt idx="17433" formatCode="General">
                  <c:v>1.3223999900000001E-3</c:v>
                </c:pt>
                <c:pt idx="17434" formatCode="General">
                  <c:v>1.32247999E-3</c:v>
                </c:pt>
                <c:pt idx="17435" formatCode="General">
                  <c:v>1.32255999E-3</c:v>
                </c:pt>
                <c:pt idx="17436" formatCode="General">
                  <c:v>1.32263999E-3</c:v>
                </c:pt>
                <c:pt idx="17437" formatCode="General">
                  <c:v>1.3227199899999999E-3</c:v>
                </c:pt>
                <c:pt idx="17438" formatCode="General">
                  <c:v>1.3227999900000001E-3</c:v>
                </c:pt>
                <c:pt idx="17439" formatCode="General">
                  <c:v>1.3228799900000001E-3</c:v>
                </c:pt>
                <c:pt idx="17440" formatCode="General">
                  <c:v>1.32295999E-3</c:v>
                </c:pt>
                <c:pt idx="17441" formatCode="General">
                  <c:v>1.32303999E-3</c:v>
                </c:pt>
                <c:pt idx="17442" formatCode="General">
                  <c:v>1.3231199899999999E-3</c:v>
                </c:pt>
                <c:pt idx="17443" formatCode="General">
                  <c:v>1.3231999899999999E-3</c:v>
                </c:pt>
                <c:pt idx="17444" formatCode="General">
                  <c:v>1.3232799900000001E-3</c:v>
                </c:pt>
                <c:pt idx="17445" formatCode="General">
                  <c:v>1.32335999E-3</c:v>
                </c:pt>
                <c:pt idx="17446" formatCode="General">
                  <c:v>1.32343999E-3</c:v>
                </c:pt>
                <c:pt idx="17447" formatCode="General">
                  <c:v>1.3235199899999999E-3</c:v>
                </c:pt>
                <c:pt idx="17448" formatCode="General">
                  <c:v>1.3235999899999999E-3</c:v>
                </c:pt>
                <c:pt idx="17449" formatCode="General">
                  <c:v>1.3236799900000001E-3</c:v>
                </c:pt>
                <c:pt idx="17450" formatCode="General">
                  <c:v>1.32375999E-3</c:v>
                </c:pt>
                <c:pt idx="17451" formatCode="General">
                  <c:v>1.32383999E-3</c:v>
                </c:pt>
                <c:pt idx="17452" formatCode="General">
                  <c:v>1.32391999E-3</c:v>
                </c:pt>
                <c:pt idx="17453" formatCode="General">
                  <c:v>1.3239999899999999E-3</c:v>
                </c:pt>
                <c:pt idx="17454" formatCode="General">
                  <c:v>1.3240799900000001E-3</c:v>
                </c:pt>
                <c:pt idx="17455" formatCode="General">
                  <c:v>1.32415999E-3</c:v>
                </c:pt>
                <c:pt idx="17456" formatCode="General">
                  <c:v>1.32423999E-3</c:v>
                </c:pt>
                <c:pt idx="17457" formatCode="General">
                  <c:v>1.32431999E-3</c:v>
                </c:pt>
                <c:pt idx="17458" formatCode="General">
                  <c:v>1.3243999899999999E-3</c:v>
                </c:pt>
                <c:pt idx="17459" formatCode="General">
                  <c:v>1.3244799900000001E-3</c:v>
                </c:pt>
                <c:pt idx="17460" formatCode="General">
                  <c:v>1.3245599900000001E-3</c:v>
                </c:pt>
                <c:pt idx="17461" formatCode="General">
                  <c:v>1.32463999E-3</c:v>
                </c:pt>
                <c:pt idx="17462" formatCode="General">
                  <c:v>1.32471999E-3</c:v>
                </c:pt>
                <c:pt idx="17463" formatCode="General">
                  <c:v>1.3247999899999999E-3</c:v>
                </c:pt>
                <c:pt idx="17464" formatCode="General">
                  <c:v>1.3248799900000001E-3</c:v>
                </c:pt>
                <c:pt idx="17465" formatCode="General">
                  <c:v>1.3249599900000001E-3</c:v>
                </c:pt>
                <c:pt idx="17466" formatCode="General">
                  <c:v>1.32503999E-3</c:v>
                </c:pt>
                <c:pt idx="17467" formatCode="General">
                  <c:v>1.32511999E-3</c:v>
                </c:pt>
                <c:pt idx="17468" formatCode="General">
                  <c:v>1.3251999899999999E-3</c:v>
                </c:pt>
                <c:pt idx="17469" formatCode="General">
                  <c:v>1.3252799899999999E-3</c:v>
                </c:pt>
                <c:pt idx="17470" formatCode="General">
                  <c:v>1.3253599900000001E-3</c:v>
                </c:pt>
                <c:pt idx="17471" formatCode="General">
                  <c:v>1.32543999E-3</c:v>
                </c:pt>
                <c:pt idx="17472" formatCode="General">
                  <c:v>1.32551999E-3</c:v>
                </c:pt>
                <c:pt idx="17473" formatCode="General">
                  <c:v>1.32559999E-3</c:v>
                </c:pt>
                <c:pt idx="17474" formatCode="General">
                  <c:v>1.3256799899999999E-3</c:v>
                </c:pt>
                <c:pt idx="17475" formatCode="General">
                  <c:v>1.3257599900000001E-3</c:v>
                </c:pt>
                <c:pt idx="17476" formatCode="General">
                  <c:v>1.32583999E-3</c:v>
                </c:pt>
                <c:pt idx="17477" formatCode="General">
                  <c:v>1.32591999E-3</c:v>
                </c:pt>
                <c:pt idx="17478" formatCode="General">
                  <c:v>1.32599999E-3</c:v>
                </c:pt>
                <c:pt idx="17479" formatCode="General">
                  <c:v>1.3260799899999999E-3</c:v>
                </c:pt>
                <c:pt idx="17480" formatCode="General">
                  <c:v>1.3261599900000001E-3</c:v>
                </c:pt>
                <c:pt idx="17481" formatCode="General">
                  <c:v>1.3262399900000001E-3</c:v>
                </c:pt>
                <c:pt idx="17482" formatCode="General">
                  <c:v>1.32631999E-3</c:v>
                </c:pt>
                <c:pt idx="17483" formatCode="General">
                  <c:v>1.32639999E-3</c:v>
                </c:pt>
                <c:pt idx="17484" formatCode="General">
                  <c:v>1.3264799899999999E-3</c:v>
                </c:pt>
                <c:pt idx="17485" formatCode="General">
                  <c:v>1.3265599900000001E-3</c:v>
                </c:pt>
                <c:pt idx="17486" formatCode="General">
                  <c:v>1.3266399900000001E-3</c:v>
                </c:pt>
                <c:pt idx="17487" formatCode="General">
                  <c:v>1.32671999E-3</c:v>
                </c:pt>
                <c:pt idx="17488" formatCode="General">
                  <c:v>1.32679999E-3</c:v>
                </c:pt>
                <c:pt idx="17489" formatCode="General">
                  <c:v>1.3268799899999999E-3</c:v>
                </c:pt>
                <c:pt idx="17490" formatCode="General">
                  <c:v>1.3269599899999999E-3</c:v>
                </c:pt>
                <c:pt idx="17491" formatCode="General">
                  <c:v>1.3270399900000001E-3</c:v>
                </c:pt>
                <c:pt idx="17492" formatCode="General">
                  <c:v>1.32711999E-3</c:v>
                </c:pt>
                <c:pt idx="17493" formatCode="General">
                  <c:v>1.32719999E-3</c:v>
                </c:pt>
                <c:pt idx="17494" formatCode="General">
                  <c:v>1.3272799899999999E-3</c:v>
                </c:pt>
                <c:pt idx="17495" formatCode="General">
                  <c:v>1.3273599899999999E-3</c:v>
                </c:pt>
                <c:pt idx="17496" formatCode="General">
                  <c:v>1.3274399900000001E-3</c:v>
                </c:pt>
                <c:pt idx="17497" formatCode="General">
                  <c:v>1.32751999E-3</c:v>
                </c:pt>
                <c:pt idx="17498" formatCode="General">
                  <c:v>1.32759999E-3</c:v>
                </c:pt>
                <c:pt idx="17499" formatCode="General">
                  <c:v>1.32767999E-3</c:v>
                </c:pt>
                <c:pt idx="17500" formatCode="General">
                  <c:v>1.3277599899999999E-3</c:v>
                </c:pt>
                <c:pt idx="17501" formatCode="General">
                  <c:v>1.3278399900000001E-3</c:v>
                </c:pt>
                <c:pt idx="17502" formatCode="General">
                  <c:v>1.3279199900000001E-3</c:v>
                </c:pt>
                <c:pt idx="17503" formatCode="General">
                  <c:v>1.32799999E-3</c:v>
                </c:pt>
                <c:pt idx="17504" formatCode="General">
                  <c:v>1.32807999E-3</c:v>
                </c:pt>
                <c:pt idx="17505" formatCode="General">
                  <c:v>1.3281599899999999E-3</c:v>
                </c:pt>
                <c:pt idx="17506" formatCode="General">
                  <c:v>1.3282399900000001E-3</c:v>
                </c:pt>
                <c:pt idx="17507" formatCode="General">
                  <c:v>1.3283199900000001E-3</c:v>
                </c:pt>
                <c:pt idx="17508" formatCode="General">
                  <c:v>1.32839999E-3</c:v>
                </c:pt>
                <c:pt idx="17509" formatCode="General">
                  <c:v>1.32847999E-3</c:v>
                </c:pt>
                <c:pt idx="17510" formatCode="General">
                  <c:v>1.3285599899999999E-3</c:v>
                </c:pt>
                <c:pt idx="17511" formatCode="General">
                  <c:v>1.3286399899999999E-3</c:v>
                </c:pt>
                <c:pt idx="17512" formatCode="General">
                  <c:v>1.3287199900000001E-3</c:v>
                </c:pt>
                <c:pt idx="17513" formatCode="General">
                  <c:v>1.32879999E-3</c:v>
                </c:pt>
                <c:pt idx="17514" formatCode="General">
                  <c:v>1.32887999E-3</c:v>
                </c:pt>
                <c:pt idx="17515" formatCode="General">
                  <c:v>1.3289599899999999E-3</c:v>
                </c:pt>
                <c:pt idx="17516" formatCode="General">
                  <c:v>1.3290399899999999E-3</c:v>
                </c:pt>
                <c:pt idx="17517" formatCode="General">
                  <c:v>1.3291199900000001E-3</c:v>
                </c:pt>
                <c:pt idx="17518" formatCode="General">
                  <c:v>1.32919999E-3</c:v>
                </c:pt>
                <c:pt idx="17519" formatCode="General">
                  <c:v>1.32927999E-3</c:v>
                </c:pt>
                <c:pt idx="17520" formatCode="General">
                  <c:v>1.32935999E-3</c:v>
                </c:pt>
                <c:pt idx="17521" formatCode="General">
                  <c:v>1.3294399899999999E-3</c:v>
                </c:pt>
                <c:pt idx="17522" formatCode="General">
                  <c:v>1.3295199900000001E-3</c:v>
                </c:pt>
                <c:pt idx="17523" formatCode="General">
                  <c:v>1.32959999E-3</c:v>
                </c:pt>
                <c:pt idx="17524" formatCode="General">
                  <c:v>1.32967999E-3</c:v>
                </c:pt>
                <c:pt idx="17525" formatCode="General">
                  <c:v>1.32975999E-3</c:v>
                </c:pt>
                <c:pt idx="17526" formatCode="General">
                  <c:v>1.3298399899999999E-3</c:v>
                </c:pt>
                <c:pt idx="17527" formatCode="General">
                  <c:v>1.3299199900000001E-3</c:v>
                </c:pt>
                <c:pt idx="17528" formatCode="General">
                  <c:v>1.3299999900000001E-3</c:v>
                </c:pt>
                <c:pt idx="17529" formatCode="General">
                  <c:v>1.33007999E-3</c:v>
                </c:pt>
                <c:pt idx="17530" formatCode="General">
                  <c:v>1.33015999E-3</c:v>
                </c:pt>
                <c:pt idx="17531" formatCode="General">
                  <c:v>1.3302399899999999E-3</c:v>
                </c:pt>
                <c:pt idx="17532" formatCode="General">
                  <c:v>1.3303199899999999E-3</c:v>
                </c:pt>
                <c:pt idx="17533" formatCode="General">
                  <c:v>1.3303999900000001E-3</c:v>
                </c:pt>
                <c:pt idx="17534" formatCode="General">
                  <c:v>1.33047999E-3</c:v>
                </c:pt>
                <c:pt idx="17535" formatCode="General">
                  <c:v>1.33055999E-3</c:v>
                </c:pt>
                <c:pt idx="17536" formatCode="General">
                  <c:v>1.3306399899999999E-3</c:v>
                </c:pt>
                <c:pt idx="17537" formatCode="General">
                  <c:v>1.3307199899999999E-3</c:v>
                </c:pt>
                <c:pt idx="17538" formatCode="General">
                  <c:v>1.3307999900000001E-3</c:v>
                </c:pt>
                <c:pt idx="17539" formatCode="General">
                  <c:v>1.33087999E-3</c:v>
                </c:pt>
                <c:pt idx="17540" formatCode="General">
                  <c:v>1.33095999E-3</c:v>
                </c:pt>
                <c:pt idx="17541" formatCode="General">
                  <c:v>1.33103999E-3</c:v>
                </c:pt>
                <c:pt idx="17542" formatCode="General">
                  <c:v>1.3311199899999999E-3</c:v>
                </c:pt>
                <c:pt idx="17543" formatCode="General">
                  <c:v>1.3311999900000001E-3</c:v>
                </c:pt>
                <c:pt idx="17544" formatCode="General">
                  <c:v>1.33127999E-3</c:v>
                </c:pt>
                <c:pt idx="17545" formatCode="General">
                  <c:v>1.33135999E-3</c:v>
                </c:pt>
                <c:pt idx="17546" formatCode="General">
                  <c:v>1.33143999E-3</c:v>
                </c:pt>
                <c:pt idx="17547" formatCode="General">
                  <c:v>1.3315199899999999E-3</c:v>
                </c:pt>
                <c:pt idx="17548" formatCode="General">
                  <c:v>1.3315999900000001E-3</c:v>
                </c:pt>
                <c:pt idx="17549" formatCode="General">
                  <c:v>1.3316799900000001E-3</c:v>
                </c:pt>
                <c:pt idx="17550" formatCode="General">
                  <c:v>1.33175999E-3</c:v>
                </c:pt>
                <c:pt idx="17551" formatCode="General">
                  <c:v>1.33183999E-3</c:v>
                </c:pt>
                <c:pt idx="17552" formatCode="General">
                  <c:v>1.3319199899999999E-3</c:v>
                </c:pt>
                <c:pt idx="17553" formatCode="General">
                  <c:v>1.3319999900000001E-3</c:v>
                </c:pt>
                <c:pt idx="17554" formatCode="General">
                  <c:v>1.3320799900000001E-3</c:v>
                </c:pt>
                <c:pt idx="17555" formatCode="General">
                  <c:v>1.33215999E-3</c:v>
                </c:pt>
                <c:pt idx="17556" formatCode="General">
                  <c:v>1.33223999E-3</c:v>
                </c:pt>
                <c:pt idx="17557" formatCode="General">
                  <c:v>1.3323199899999999E-3</c:v>
                </c:pt>
                <c:pt idx="17558" formatCode="General">
                  <c:v>1.3323999899999999E-3</c:v>
                </c:pt>
                <c:pt idx="17559" formatCode="General">
                  <c:v>1.3324799900000001E-3</c:v>
                </c:pt>
                <c:pt idx="17560" formatCode="General">
                  <c:v>1.33255999E-3</c:v>
                </c:pt>
                <c:pt idx="17561" formatCode="General">
                  <c:v>1.33263999E-3</c:v>
                </c:pt>
                <c:pt idx="17562" formatCode="General">
                  <c:v>1.33271999E-3</c:v>
                </c:pt>
                <c:pt idx="17563" formatCode="General">
                  <c:v>1.3327999899999999E-3</c:v>
                </c:pt>
                <c:pt idx="17564" formatCode="General">
                  <c:v>1.3328799900000001E-3</c:v>
                </c:pt>
                <c:pt idx="17565" formatCode="General">
                  <c:v>1.33295999E-3</c:v>
                </c:pt>
                <c:pt idx="17566" formatCode="General">
                  <c:v>1.33303999E-3</c:v>
                </c:pt>
                <c:pt idx="17567" formatCode="General">
                  <c:v>1.33311999E-3</c:v>
                </c:pt>
                <c:pt idx="17568" formatCode="General">
                  <c:v>1.3331999899999999E-3</c:v>
                </c:pt>
                <c:pt idx="17569" formatCode="General">
                  <c:v>1.3332799900000001E-3</c:v>
                </c:pt>
                <c:pt idx="17570" formatCode="General">
                  <c:v>1.3333599900000001E-3</c:v>
                </c:pt>
                <c:pt idx="17571" formatCode="General">
                  <c:v>1.33343999E-3</c:v>
                </c:pt>
                <c:pt idx="17572" formatCode="General">
                  <c:v>1.33351999E-3</c:v>
                </c:pt>
                <c:pt idx="17573" formatCode="General">
                  <c:v>1.3335999899999999E-3</c:v>
                </c:pt>
                <c:pt idx="17574" formatCode="General">
                  <c:v>1.3336799900000001E-3</c:v>
                </c:pt>
                <c:pt idx="17575" formatCode="General">
                  <c:v>1.3337599900000001E-3</c:v>
                </c:pt>
                <c:pt idx="17576" formatCode="General">
                  <c:v>1.33383999E-3</c:v>
                </c:pt>
                <c:pt idx="17577" formatCode="General">
                  <c:v>1.33391999E-3</c:v>
                </c:pt>
                <c:pt idx="17578" formatCode="General">
                  <c:v>1.3339999899999999E-3</c:v>
                </c:pt>
                <c:pt idx="17579" formatCode="General">
                  <c:v>1.3340799899999999E-3</c:v>
                </c:pt>
                <c:pt idx="17580" formatCode="General">
                  <c:v>1.3341599900000001E-3</c:v>
                </c:pt>
                <c:pt idx="17581" formatCode="General">
                  <c:v>1.33423999E-3</c:v>
                </c:pt>
                <c:pt idx="17582" formatCode="General">
                  <c:v>1.33431999E-3</c:v>
                </c:pt>
                <c:pt idx="17583" formatCode="General">
                  <c:v>1.3343999899999999E-3</c:v>
                </c:pt>
                <c:pt idx="17584" formatCode="General">
                  <c:v>1.3344799899999999E-3</c:v>
                </c:pt>
                <c:pt idx="17585" formatCode="General">
                  <c:v>1.3345599900000001E-3</c:v>
                </c:pt>
                <c:pt idx="17586" formatCode="General">
                  <c:v>1.33463999E-3</c:v>
                </c:pt>
                <c:pt idx="17587" formatCode="General">
                  <c:v>1.33471999E-3</c:v>
                </c:pt>
                <c:pt idx="17588" formatCode="General">
                  <c:v>1.33479999E-3</c:v>
                </c:pt>
                <c:pt idx="17589" formatCode="General">
                  <c:v>1.3348799899999999E-3</c:v>
                </c:pt>
                <c:pt idx="17590" formatCode="General">
                  <c:v>1.3349599900000001E-3</c:v>
                </c:pt>
                <c:pt idx="17591" formatCode="General">
                  <c:v>1.3350399900000001E-3</c:v>
                </c:pt>
                <c:pt idx="17592" formatCode="General">
                  <c:v>1.33511999E-3</c:v>
                </c:pt>
                <c:pt idx="17593" formatCode="General">
                  <c:v>1.33519999E-3</c:v>
                </c:pt>
                <c:pt idx="17594" formatCode="General">
                  <c:v>1.3352799899999999E-3</c:v>
                </c:pt>
                <c:pt idx="17595" formatCode="General">
                  <c:v>1.3353599900000001E-3</c:v>
                </c:pt>
                <c:pt idx="17596" formatCode="General">
                  <c:v>1.3354399900000001E-3</c:v>
                </c:pt>
                <c:pt idx="17597" formatCode="General">
                  <c:v>1.33551999E-3</c:v>
                </c:pt>
                <c:pt idx="17598" formatCode="General">
                  <c:v>1.33559999E-3</c:v>
                </c:pt>
                <c:pt idx="17599" formatCode="General">
                  <c:v>1.3356799899999999E-3</c:v>
                </c:pt>
                <c:pt idx="17600" formatCode="General">
                  <c:v>1.3357599899999999E-3</c:v>
                </c:pt>
                <c:pt idx="17601" formatCode="General">
                  <c:v>1.3358399900000001E-3</c:v>
                </c:pt>
                <c:pt idx="17602" formatCode="General">
                  <c:v>1.33591999E-3</c:v>
                </c:pt>
                <c:pt idx="17603" formatCode="General">
                  <c:v>1.33599999E-3</c:v>
                </c:pt>
                <c:pt idx="17604" formatCode="General">
                  <c:v>1.3360799899999999E-3</c:v>
                </c:pt>
                <c:pt idx="17605" formatCode="General">
                  <c:v>1.3361599899999999E-3</c:v>
                </c:pt>
                <c:pt idx="17606" formatCode="General">
                  <c:v>1.3362399900000001E-3</c:v>
                </c:pt>
                <c:pt idx="17607" formatCode="General">
                  <c:v>1.33631999E-3</c:v>
                </c:pt>
                <c:pt idx="17608" formatCode="General">
                  <c:v>1.33639999E-3</c:v>
                </c:pt>
                <c:pt idx="17609" formatCode="General">
                  <c:v>1.33647999E-3</c:v>
                </c:pt>
                <c:pt idx="17610" formatCode="General">
                  <c:v>1.3365599899999999E-3</c:v>
                </c:pt>
                <c:pt idx="17611" formatCode="General">
                  <c:v>1.3366399900000001E-3</c:v>
                </c:pt>
                <c:pt idx="17612" formatCode="General">
                  <c:v>1.33671999E-3</c:v>
                </c:pt>
                <c:pt idx="17613" formatCode="General">
                  <c:v>1.33679999E-3</c:v>
                </c:pt>
                <c:pt idx="17614" formatCode="General">
                  <c:v>1.33687999E-3</c:v>
                </c:pt>
                <c:pt idx="17615" formatCode="General">
                  <c:v>1.3369599899999999E-3</c:v>
                </c:pt>
                <c:pt idx="17616" formatCode="General">
                  <c:v>1.3370399900000001E-3</c:v>
                </c:pt>
                <c:pt idx="17617" formatCode="General">
                  <c:v>1.3371199900000001E-3</c:v>
                </c:pt>
                <c:pt idx="17618" formatCode="General">
                  <c:v>1.33719999E-3</c:v>
                </c:pt>
                <c:pt idx="17619" formatCode="General">
                  <c:v>1.33727999E-3</c:v>
                </c:pt>
                <c:pt idx="17620" formatCode="General">
                  <c:v>1.3373599899999999E-3</c:v>
                </c:pt>
                <c:pt idx="17621" formatCode="General">
                  <c:v>1.3374399899999999E-3</c:v>
                </c:pt>
                <c:pt idx="17622" formatCode="General">
                  <c:v>1.3375199900000001E-3</c:v>
                </c:pt>
                <c:pt idx="17623" formatCode="General">
                  <c:v>1.33759999E-3</c:v>
                </c:pt>
                <c:pt idx="17624" formatCode="General">
                  <c:v>1.33767999E-3</c:v>
                </c:pt>
                <c:pt idx="17625" formatCode="General">
                  <c:v>1.3377599899999999E-3</c:v>
                </c:pt>
                <c:pt idx="17626" formatCode="General">
                  <c:v>1.3378399899999999E-3</c:v>
                </c:pt>
                <c:pt idx="17627" formatCode="General">
                  <c:v>1.3379199900000001E-3</c:v>
                </c:pt>
                <c:pt idx="17628" formatCode="General">
                  <c:v>1.33799999E-3</c:v>
                </c:pt>
                <c:pt idx="17629" formatCode="General">
                  <c:v>1.33807999E-3</c:v>
                </c:pt>
                <c:pt idx="17630" formatCode="General">
                  <c:v>1.33815999E-3</c:v>
                </c:pt>
                <c:pt idx="17631" formatCode="General">
                  <c:v>1.3382399899999999E-3</c:v>
                </c:pt>
                <c:pt idx="17632" formatCode="General">
                  <c:v>1.3383199900000001E-3</c:v>
                </c:pt>
                <c:pt idx="17633" formatCode="General">
                  <c:v>1.33839999E-3</c:v>
                </c:pt>
                <c:pt idx="17634" formatCode="General">
                  <c:v>1.33847999E-3</c:v>
                </c:pt>
                <c:pt idx="17635" formatCode="General">
                  <c:v>1.33855999E-3</c:v>
                </c:pt>
                <c:pt idx="17636" formatCode="General">
                  <c:v>1.3386399899999999E-3</c:v>
                </c:pt>
                <c:pt idx="17637" formatCode="General">
                  <c:v>1.3387199900000001E-3</c:v>
                </c:pt>
                <c:pt idx="17638" formatCode="General">
                  <c:v>1.3387999900000001E-3</c:v>
                </c:pt>
                <c:pt idx="17639" formatCode="General">
                  <c:v>1.33887999E-3</c:v>
                </c:pt>
                <c:pt idx="17640" formatCode="General">
                  <c:v>1.33895999E-3</c:v>
                </c:pt>
                <c:pt idx="17641" formatCode="General">
                  <c:v>1.3390399899999999E-3</c:v>
                </c:pt>
                <c:pt idx="17642" formatCode="General">
                  <c:v>1.3391199900000001E-3</c:v>
                </c:pt>
                <c:pt idx="17643" formatCode="General">
                  <c:v>1.3391999900000001E-3</c:v>
                </c:pt>
                <c:pt idx="17644" formatCode="General">
                  <c:v>1.33927999E-3</c:v>
                </c:pt>
                <c:pt idx="17645" formatCode="General">
                  <c:v>1.33935999E-3</c:v>
                </c:pt>
                <c:pt idx="17646" formatCode="General">
                  <c:v>1.3394399899999999E-3</c:v>
                </c:pt>
                <c:pt idx="17647" formatCode="General">
                  <c:v>1.3395199899999999E-3</c:v>
                </c:pt>
                <c:pt idx="17648" formatCode="General">
                  <c:v>1.3395999900000001E-3</c:v>
                </c:pt>
                <c:pt idx="17649" formatCode="General">
                  <c:v>1.33967999E-3</c:v>
                </c:pt>
                <c:pt idx="17650" formatCode="General">
                  <c:v>1.33975999E-3</c:v>
                </c:pt>
                <c:pt idx="17651" formatCode="General">
                  <c:v>1.33983999E-3</c:v>
                </c:pt>
                <c:pt idx="17652" formatCode="General">
                  <c:v>1.3399199899999999E-3</c:v>
                </c:pt>
                <c:pt idx="17653" formatCode="General">
                  <c:v>1.3399999900000001E-3</c:v>
                </c:pt>
                <c:pt idx="17654" formatCode="General">
                  <c:v>1.34007999E-3</c:v>
                </c:pt>
                <c:pt idx="17655" formatCode="General">
                  <c:v>1.34015999E-3</c:v>
                </c:pt>
                <c:pt idx="17656" formatCode="General">
                  <c:v>1.34023999E-3</c:v>
                </c:pt>
                <c:pt idx="17657" formatCode="General">
                  <c:v>1.3403199899999999E-3</c:v>
                </c:pt>
                <c:pt idx="17658" formatCode="General">
                  <c:v>1.3403999900000001E-3</c:v>
                </c:pt>
                <c:pt idx="17659" formatCode="General">
                  <c:v>1.3404799900000001E-3</c:v>
                </c:pt>
                <c:pt idx="17660" formatCode="General">
                  <c:v>1.34055999E-3</c:v>
                </c:pt>
                <c:pt idx="17661" formatCode="General">
                  <c:v>1.34063999E-3</c:v>
                </c:pt>
                <c:pt idx="17662" formatCode="General">
                  <c:v>1.3407199899999999E-3</c:v>
                </c:pt>
                <c:pt idx="17663" formatCode="General">
                  <c:v>1.3407999900000001E-3</c:v>
                </c:pt>
                <c:pt idx="17664" formatCode="General">
                  <c:v>1.3408799900000001E-3</c:v>
                </c:pt>
                <c:pt idx="17665" formatCode="General">
                  <c:v>1.34095999E-3</c:v>
                </c:pt>
                <c:pt idx="17666" formatCode="General">
                  <c:v>1.34103999E-3</c:v>
                </c:pt>
                <c:pt idx="17667" formatCode="General">
                  <c:v>1.3411199899999999E-3</c:v>
                </c:pt>
                <c:pt idx="17668" formatCode="General">
                  <c:v>1.3411999899999999E-3</c:v>
                </c:pt>
                <c:pt idx="17669" formatCode="General">
                  <c:v>1.3412799900000001E-3</c:v>
                </c:pt>
                <c:pt idx="17670" formatCode="General">
                  <c:v>1.34135999E-3</c:v>
                </c:pt>
                <c:pt idx="17671" formatCode="General">
                  <c:v>1.34143999E-3</c:v>
                </c:pt>
                <c:pt idx="17672" formatCode="General">
                  <c:v>1.3415199899999999E-3</c:v>
                </c:pt>
                <c:pt idx="17673" formatCode="General">
                  <c:v>1.3415999899999999E-3</c:v>
                </c:pt>
                <c:pt idx="17674" formatCode="General">
                  <c:v>1.3416799900000001E-3</c:v>
                </c:pt>
                <c:pt idx="17675" formatCode="General">
                  <c:v>1.34175999E-3</c:v>
                </c:pt>
                <c:pt idx="17676" formatCode="General">
                  <c:v>1.34183999E-3</c:v>
                </c:pt>
                <c:pt idx="17677" formatCode="General">
                  <c:v>1.34191999E-3</c:v>
                </c:pt>
                <c:pt idx="17678" formatCode="General">
                  <c:v>1.3419999899999999E-3</c:v>
                </c:pt>
                <c:pt idx="17679" formatCode="General">
                  <c:v>1.3420799900000001E-3</c:v>
                </c:pt>
                <c:pt idx="17680" formatCode="General">
                  <c:v>1.3421599900000001E-3</c:v>
                </c:pt>
                <c:pt idx="17681" formatCode="General">
                  <c:v>1.34223999E-3</c:v>
                </c:pt>
                <c:pt idx="17682" formatCode="General">
                  <c:v>1.34231999E-3</c:v>
                </c:pt>
                <c:pt idx="17683" formatCode="General">
                  <c:v>1.3423999899999999E-3</c:v>
                </c:pt>
                <c:pt idx="17684" formatCode="General">
                  <c:v>1.3424799900000001E-3</c:v>
                </c:pt>
                <c:pt idx="17685" formatCode="General">
                  <c:v>1.3425599900000001E-3</c:v>
                </c:pt>
                <c:pt idx="17686" formatCode="General">
                  <c:v>1.34263999E-3</c:v>
                </c:pt>
                <c:pt idx="17687" formatCode="General">
                  <c:v>1.34271999E-3</c:v>
                </c:pt>
                <c:pt idx="17688" formatCode="General">
                  <c:v>1.3427999899999999E-3</c:v>
                </c:pt>
                <c:pt idx="17689" formatCode="General">
                  <c:v>1.3428799899999999E-3</c:v>
                </c:pt>
                <c:pt idx="17690" formatCode="General">
                  <c:v>1.3429599900000001E-3</c:v>
                </c:pt>
                <c:pt idx="17691" formatCode="General">
                  <c:v>1.34303999E-3</c:v>
                </c:pt>
                <c:pt idx="17692" formatCode="General">
                  <c:v>1.34311999E-3</c:v>
                </c:pt>
                <c:pt idx="17693" formatCode="General">
                  <c:v>1.3431999899999999E-3</c:v>
                </c:pt>
                <c:pt idx="17694" formatCode="General">
                  <c:v>1.3432799899999999E-3</c:v>
                </c:pt>
                <c:pt idx="17695" formatCode="General">
                  <c:v>1.3433599900000001E-3</c:v>
                </c:pt>
                <c:pt idx="17696" formatCode="General">
                  <c:v>1.34343999E-3</c:v>
                </c:pt>
                <c:pt idx="17697" formatCode="General">
                  <c:v>1.34351999E-3</c:v>
                </c:pt>
                <c:pt idx="17698" formatCode="General">
                  <c:v>1.34359999E-3</c:v>
                </c:pt>
                <c:pt idx="17699" formatCode="General">
                  <c:v>1.3436799899999999E-3</c:v>
                </c:pt>
                <c:pt idx="17700" formatCode="General">
                  <c:v>1.3437599900000001E-3</c:v>
                </c:pt>
                <c:pt idx="17701" formatCode="General">
                  <c:v>1.34383999E-3</c:v>
                </c:pt>
                <c:pt idx="17702" formatCode="General">
                  <c:v>1.34391999E-3</c:v>
                </c:pt>
                <c:pt idx="17703" formatCode="General">
                  <c:v>1.34399999E-3</c:v>
                </c:pt>
                <c:pt idx="17704" formatCode="General">
                  <c:v>1.3440799899999999E-3</c:v>
                </c:pt>
                <c:pt idx="17705" formatCode="General">
                  <c:v>1.3441599900000001E-3</c:v>
                </c:pt>
                <c:pt idx="17706" formatCode="General">
                  <c:v>1.3442399900000001E-3</c:v>
                </c:pt>
                <c:pt idx="17707" formatCode="General">
                  <c:v>1.34431999E-3</c:v>
                </c:pt>
                <c:pt idx="17708" formatCode="General">
                  <c:v>1.34439999E-3</c:v>
                </c:pt>
                <c:pt idx="17709" formatCode="General">
                  <c:v>1.3444799899999999E-3</c:v>
                </c:pt>
                <c:pt idx="17710" formatCode="General">
                  <c:v>1.3445599899999999E-3</c:v>
                </c:pt>
                <c:pt idx="17711" formatCode="General">
                  <c:v>1.3446399900000001E-3</c:v>
                </c:pt>
                <c:pt idx="17712" formatCode="General">
                  <c:v>1.34471999E-3</c:v>
                </c:pt>
                <c:pt idx="17713" formatCode="General">
                  <c:v>1.34479999E-3</c:v>
                </c:pt>
                <c:pt idx="17714" formatCode="General">
                  <c:v>1.3448799899999999E-3</c:v>
                </c:pt>
                <c:pt idx="17715" formatCode="General">
                  <c:v>1.3449599899999999E-3</c:v>
                </c:pt>
                <c:pt idx="17716" formatCode="General">
                  <c:v>1.3450399900000001E-3</c:v>
                </c:pt>
                <c:pt idx="17717" formatCode="General">
                  <c:v>1.34511999E-3</c:v>
                </c:pt>
                <c:pt idx="17718" formatCode="General">
                  <c:v>1.34519999E-3</c:v>
                </c:pt>
                <c:pt idx="17719" formatCode="General">
                  <c:v>1.34527999E-3</c:v>
                </c:pt>
                <c:pt idx="17720" formatCode="General">
                  <c:v>1.3453599899999999E-3</c:v>
                </c:pt>
                <c:pt idx="17721" formatCode="General">
                  <c:v>1.3454399900000001E-3</c:v>
                </c:pt>
                <c:pt idx="17722" formatCode="General">
                  <c:v>1.34551999E-3</c:v>
                </c:pt>
                <c:pt idx="17723" formatCode="General">
                  <c:v>1.34559999E-3</c:v>
                </c:pt>
                <c:pt idx="17724" formatCode="General">
                  <c:v>1.34567999E-3</c:v>
                </c:pt>
                <c:pt idx="17725" formatCode="General">
                  <c:v>1.3457599899999999E-3</c:v>
                </c:pt>
                <c:pt idx="17726" formatCode="General">
                  <c:v>1.3458399900000001E-3</c:v>
                </c:pt>
                <c:pt idx="17727" formatCode="General">
                  <c:v>1.3459199900000001E-3</c:v>
                </c:pt>
                <c:pt idx="17728" formatCode="General">
                  <c:v>1.34599999E-3</c:v>
                </c:pt>
                <c:pt idx="17729" formatCode="General">
                  <c:v>1.34607999E-3</c:v>
                </c:pt>
                <c:pt idx="17730" formatCode="General">
                  <c:v>1.3461599899999999E-3</c:v>
                </c:pt>
                <c:pt idx="17731" formatCode="General">
                  <c:v>1.3462399900000001E-3</c:v>
                </c:pt>
                <c:pt idx="17732" formatCode="General">
                  <c:v>1.3463199900000001E-3</c:v>
                </c:pt>
                <c:pt idx="17733" formatCode="General">
                  <c:v>1.34639999E-3</c:v>
                </c:pt>
                <c:pt idx="17734" formatCode="General">
                  <c:v>1.34647999E-3</c:v>
                </c:pt>
                <c:pt idx="17735" formatCode="General">
                  <c:v>1.3465599899999999E-3</c:v>
                </c:pt>
                <c:pt idx="17736" formatCode="General">
                  <c:v>1.3466399899999999E-3</c:v>
                </c:pt>
                <c:pt idx="17737" formatCode="General">
                  <c:v>1.3467199900000001E-3</c:v>
                </c:pt>
                <c:pt idx="17738" formatCode="General">
                  <c:v>1.34679999E-3</c:v>
                </c:pt>
                <c:pt idx="17739" formatCode="General">
                  <c:v>1.34687999E-3</c:v>
                </c:pt>
                <c:pt idx="17740" formatCode="General">
                  <c:v>1.34695999E-3</c:v>
                </c:pt>
                <c:pt idx="17741" formatCode="General">
                  <c:v>1.3470399899999999E-3</c:v>
                </c:pt>
                <c:pt idx="17742" formatCode="General">
                  <c:v>1.3471199900000001E-3</c:v>
                </c:pt>
                <c:pt idx="17743" formatCode="General">
                  <c:v>1.34719999E-3</c:v>
                </c:pt>
                <c:pt idx="17744" formatCode="General">
                  <c:v>1.34727999E-3</c:v>
                </c:pt>
                <c:pt idx="17745" formatCode="General">
                  <c:v>1.34735999E-3</c:v>
                </c:pt>
                <c:pt idx="17746" formatCode="General">
                  <c:v>1.3474399899999999E-3</c:v>
                </c:pt>
                <c:pt idx="17747" formatCode="General">
                  <c:v>1.3475199900000001E-3</c:v>
                </c:pt>
                <c:pt idx="17748" formatCode="General">
                  <c:v>1.3475999900000001E-3</c:v>
                </c:pt>
                <c:pt idx="17749" formatCode="General">
                  <c:v>1.34767999E-3</c:v>
                </c:pt>
                <c:pt idx="17750" formatCode="General">
                  <c:v>1.34775999E-3</c:v>
                </c:pt>
                <c:pt idx="17751" formatCode="General">
                  <c:v>1.3478399899999999E-3</c:v>
                </c:pt>
                <c:pt idx="17752" formatCode="General">
                  <c:v>1.3479199900000001E-3</c:v>
                </c:pt>
                <c:pt idx="17753" formatCode="General">
                  <c:v>1.3479999900000001E-3</c:v>
                </c:pt>
                <c:pt idx="17754" formatCode="General">
                  <c:v>1.34807999E-3</c:v>
                </c:pt>
                <c:pt idx="17755" formatCode="General">
                  <c:v>1.34815999E-3</c:v>
                </c:pt>
                <c:pt idx="17756" formatCode="General">
                  <c:v>1.3482399899999999E-3</c:v>
                </c:pt>
                <c:pt idx="17757" formatCode="General">
                  <c:v>1.3483199899999999E-3</c:v>
                </c:pt>
                <c:pt idx="17758" formatCode="General">
                  <c:v>1.3483999900000001E-3</c:v>
                </c:pt>
                <c:pt idx="17759" formatCode="General">
                  <c:v>1.34847999E-3</c:v>
                </c:pt>
                <c:pt idx="17760" formatCode="General">
                  <c:v>1.34855999E-3</c:v>
                </c:pt>
                <c:pt idx="17761" formatCode="General">
                  <c:v>1.3486399899999999E-3</c:v>
                </c:pt>
                <c:pt idx="17762" formatCode="General">
                  <c:v>1.3487199899999999E-3</c:v>
                </c:pt>
                <c:pt idx="17763" formatCode="General">
                  <c:v>1.3487999900000001E-3</c:v>
                </c:pt>
                <c:pt idx="17764" formatCode="General">
                  <c:v>1.34887999E-3</c:v>
                </c:pt>
                <c:pt idx="17765" formatCode="General">
                  <c:v>1.34895999E-3</c:v>
                </c:pt>
                <c:pt idx="17766" formatCode="General">
                  <c:v>1.34903999E-3</c:v>
                </c:pt>
                <c:pt idx="17767" formatCode="General">
                  <c:v>1.3491199899999999E-3</c:v>
                </c:pt>
                <c:pt idx="17768" formatCode="General">
                  <c:v>1.3491999900000001E-3</c:v>
                </c:pt>
                <c:pt idx="17769" formatCode="General">
                  <c:v>1.3492799900000001E-3</c:v>
                </c:pt>
                <c:pt idx="17770" formatCode="General">
                  <c:v>1.34935999E-3</c:v>
                </c:pt>
                <c:pt idx="17771" formatCode="General">
                  <c:v>1.34943999E-3</c:v>
                </c:pt>
                <c:pt idx="17772" formatCode="General">
                  <c:v>1.3495199899999999E-3</c:v>
                </c:pt>
                <c:pt idx="17773" formatCode="General">
                  <c:v>1.3495999900000001E-3</c:v>
                </c:pt>
                <c:pt idx="17774" formatCode="General">
                  <c:v>1.3496799900000001E-3</c:v>
                </c:pt>
                <c:pt idx="17775" formatCode="General">
                  <c:v>1.34975999E-3</c:v>
                </c:pt>
                <c:pt idx="17776" formatCode="General">
                  <c:v>1.34983999E-3</c:v>
                </c:pt>
                <c:pt idx="17777" formatCode="General">
                  <c:v>1.3499199899999999E-3</c:v>
                </c:pt>
                <c:pt idx="17778" formatCode="General">
                  <c:v>1.3499999899999999E-3</c:v>
                </c:pt>
                <c:pt idx="17779" formatCode="General">
                  <c:v>1.3500799900000001E-3</c:v>
                </c:pt>
                <c:pt idx="17780" formatCode="General">
                  <c:v>1.35015999E-3</c:v>
                </c:pt>
                <c:pt idx="17781" formatCode="General">
                  <c:v>1.35023999E-3</c:v>
                </c:pt>
                <c:pt idx="17782" formatCode="General">
                  <c:v>1.3503199899999999E-3</c:v>
                </c:pt>
                <c:pt idx="17783" formatCode="General">
                  <c:v>1.3503999899999999E-3</c:v>
                </c:pt>
                <c:pt idx="17784" formatCode="General">
                  <c:v>1.3504799900000001E-3</c:v>
                </c:pt>
                <c:pt idx="17785" formatCode="General">
                  <c:v>1.35055999E-3</c:v>
                </c:pt>
                <c:pt idx="17786" formatCode="General">
                  <c:v>1.35063999E-3</c:v>
                </c:pt>
                <c:pt idx="17787" formatCode="General">
                  <c:v>1.35071999E-3</c:v>
                </c:pt>
                <c:pt idx="17788" formatCode="General">
                  <c:v>1.3507999899999999E-3</c:v>
                </c:pt>
                <c:pt idx="17789" formatCode="General">
                  <c:v>1.3508799900000001E-3</c:v>
                </c:pt>
                <c:pt idx="17790" formatCode="General">
                  <c:v>1.35095999E-3</c:v>
                </c:pt>
                <c:pt idx="17791" formatCode="General">
                  <c:v>1.35103999E-3</c:v>
                </c:pt>
                <c:pt idx="17792" formatCode="General">
                  <c:v>1.35111999E-3</c:v>
                </c:pt>
                <c:pt idx="17793" formatCode="General">
                  <c:v>1.3511999899999999E-3</c:v>
                </c:pt>
                <c:pt idx="17794" formatCode="General">
                  <c:v>1.3512799900000001E-3</c:v>
                </c:pt>
                <c:pt idx="17795" formatCode="General">
                  <c:v>1.3513599900000001E-3</c:v>
                </c:pt>
                <c:pt idx="17796" formatCode="General">
                  <c:v>1.35143999E-3</c:v>
                </c:pt>
                <c:pt idx="17797" formatCode="General">
                  <c:v>1.35151999E-3</c:v>
                </c:pt>
                <c:pt idx="17798" formatCode="General">
                  <c:v>1.3515999899999999E-3</c:v>
                </c:pt>
                <c:pt idx="17799" formatCode="General">
                  <c:v>1.3516799899999999E-3</c:v>
                </c:pt>
                <c:pt idx="17800" formatCode="General">
                  <c:v>1.3517599900000001E-3</c:v>
                </c:pt>
                <c:pt idx="17801" formatCode="General">
                  <c:v>1.35183999E-3</c:v>
                </c:pt>
                <c:pt idx="17802" formatCode="General">
                  <c:v>1.35191999E-3</c:v>
                </c:pt>
                <c:pt idx="17803" formatCode="General">
                  <c:v>1.3519999899999999E-3</c:v>
                </c:pt>
                <c:pt idx="17804" formatCode="General">
                  <c:v>1.3520799899999999E-3</c:v>
                </c:pt>
                <c:pt idx="17805" formatCode="General">
                  <c:v>1.3521599900000001E-3</c:v>
                </c:pt>
                <c:pt idx="17806" formatCode="General">
                  <c:v>1.35223999E-3</c:v>
                </c:pt>
                <c:pt idx="17807" formatCode="General">
                  <c:v>1.35231999E-3</c:v>
                </c:pt>
                <c:pt idx="17808" formatCode="General">
                  <c:v>1.35239999E-3</c:v>
                </c:pt>
                <c:pt idx="17809" formatCode="General">
                  <c:v>1.3524799899999999E-3</c:v>
                </c:pt>
                <c:pt idx="17810" formatCode="General">
                  <c:v>1.3525599900000001E-3</c:v>
                </c:pt>
                <c:pt idx="17811" formatCode="General">
                  <c:v>1.35263999E-3</c:v>
                </c:pt>
                <c:pt idx="17812" formatCode="General">
                  <c:v>1.35271999E-3</c:v>
                </c:pt>
                <c:pt idx="17813" formatCode="General">
                  <c:v>1.35279999E-3</c:v>
                </c:pt>
                <c:pt idx="17814" formatCode="General">
                  <c:v>1.3528799899999999E-3</c:v>
                </c:pt>
                <c:pt idx="17815" formatCode="General">
                  <c:v>1.3529599900000001E-3</c:v>
                </c:pt>
                <c:pt idx="17816" formatCode="General">
                  <c:v>1.3530399900000001E-3</c:v>
                </c:pt>
                <c:pt idx="17817" formatCode="General">
                  <c:v>1.35311999E-3</c:v>
                </c:pt>
                <c:pt idx="17818" formatCode="General">
                  <c:v>1.35319999E-3</c:v>
                </c:pt>
                <c:pt idx="17819" formatCode="General">
                  <c:v>1.3532799899999999E-3</c:v>
                </c:pt>
                <c:pt idx="17820" formatCode="General">
                  <c:v>1.3533599900000001E-3</c:v>
                </c:pt>
                <c:pt idx="17821" formatCode="General">
                  <c:v>1.3534399900000001E-3</c:v>
                </c:pt>
                <c:pt idx="17822" formatCode="General">
                  <c:v>1.35351999E-3</c:v>
                </c:pt>
                <c:pt idx="17823" formatCode="General">
                  <c:v>1.35359999E-3</c:v>
                </c:pt>
                <c:pt idx="17824" formatCode="General">
                  <c:v>1.3536799899999999E-3</c:v>
                </c:pt>
                <c:pt idx="17825" formatCode="General">
                  <c:v>1.3537599899999999E-3</c:v>
                </c:pt>
                <c:pt idx="17826" formatCode="General">
                  <c:v>1.3538399900000001E-3</c:v>
                </c:pt>
                <c:pt idx="17827" formatCode="General">
                  <c:v>1.35391999E-3</c:v>
                </c:pt>
                <c:pt idx="17828" formatCode="General">
                  <c:v>1.35399999E-3</c:v>
                </c:pt>
                <c:pt idx="17829" formatCode="General">
                  <c:v>1.35407999E-3</c:v>
                </c:pt>
                <c:pt idx="17830" formatCode="General">
                  <c:v>1.3541599899999999E-3</c:v>
                </c:pt>
                <c:pt idx="17831" formatCode="General">
                  <c:v>1.3542399900000001E-3</c:v>
                </c:pt>
                <c:pt idx="17832" formatCode="General">
                  <c:v>1.35431999E-3</c:v>
                </c:pt>
                <c:pt idx="17833" formatCode="General">
                  <c:v>1.35439999E-3</c:v>
                </c:pt>
                <c:pt idx="17834" formatCode="General">
                  <c:v>1.35447999E-3</c:v>
                </c:pt>
                <c:pt idx="17835" formatCode="General">
                  <c:v>1.3545599899999999E-3</c:v>
                </c:pt>
                <c:pt idx="17836" formatCode="General">
                  <c:v>1.3546399900000001E-3</c:v>
                </c:pt>
                <c:pt idx="17837" formatCode="General">
                  <c:v>1.3547199900000001E-3</c:v>
                </c:pt>
                <c:pt idx="17838" formatCode="General">
                  <c:v>1.35479999E-3</c:v>
                </c:pt>
                <c:pt idx="17839" formatCode="General">
                  <c:v>1.35487999E-3</c:v>
                </c:pt>
                <c:pt idx="17840" formatCode="General">
                  <c:v>1.3549599899999999E-3</c:v>
                </c:pt>
                <c:pt idx="17841" formatCode="General">
                  <c:v>1.3550399900000001E-3</c:v>
                </c:pt>
                <c:pt idx="17842" formatCode="General">
                  <c:v>1.3551199900000001E-3</c:v>
                </c:pt>
                <c:pt idx="17843" formatCode="General">
                  <c:v>1.35519999E-3</c:v>
                </c:pt>
                <c:pt idx="17844" formatCode="General">
                  <c:v>1.35527999E-3</c:v>
                </c:pt>
                <c:pt idx="17845" formatCode="General">
                  <c:v>1.3553599899999999E-3</c:v>
                </c:pt>
                <c:pt idx="17846" formatCode="General">
                  <c:v>1.3554399899999999E-3</c:v>
                </c:pt>
                <c:pt idx="17847" formatCode="General">
                  <c:v>1.3555199900000001E-3</c:v>
                </c:pt>
                <c:pt idx="17848" formatCode="General">
                  <c:v>1.35559999E-3</c:v>
                </c:pt>
                <c:pt idx="17849" formatCode="General">
                  <c:v>1.35567999E-3</c:v>
                </c:pt>
                <c:pt idx="17850" formatCode="General">
                  <c:v>1.3557599899999999E-3</c:v>
                </c:pt>
                <c:pt idx="17851" formatCode="General">
                  <c:v>1.3558399899999999E-3</c:v>
                </c:pt>
                <c:pt idx="17852" formatCode="General">
                  <c:v>1.3559199900000001E-3</c:v>
                </c:pt>
                <c:pt idx="17853" formatCode="General">
                  <c:v>1.35599999E-3</c:v>
                </c:pt>
                <c:pt idx="17854" formatCode="General">
                  <c:v>1.35607999E-3</c:v>
                </c:pt>
                <c:pt idx="17855" formatCode="General">
                  <c:v>1.35615999E-3</c:v>
                </c:pt>
                <c:pt idx="17856" formatCode="General">
                  <c:v>1.3562399899999999E-3</c:v>
                </c:pt>
                <c:pt idx="17857" formatCode="General">
                  <c:v>1.3563199900000001E-3</c:v>
                </c:pt>
                <c:pt idx="17858" formatCode="General">
                  <c:v>1.3563999900000001E-3</c:v>
                </c:pt>
                <c:pt idx="17859" formatCode="General">
                  <c:v>1.35647999E-3</c:v>
                </c:pt>
                <c:pt idx="17860" formatCode="General">
                  <c:v>1.35655999E-3</c:v>
                </c:pt>
                <c:pt idx="17861" formatCode="General">
                  <c:v>1.3566399899999999E-3</c:v>
                </c:pt>
                <c:pt idx="17862" formatCode="General">
                  <c:v>1.3567199900000001E-3</c:v>
                </c:pt>
                <c:pt idx="17863" formatCode="General">
                  <c:v>1.3567999900000001E-3</c:v>
                </c:pt>
                <c:pt idx="17864" formatCode="General">
                  <c:v>1.35687999E-3</c:v>
                </c:pt>
                <c:pt idx="17865" formatCode="General">
                  <c:v>1.35695999E-3</c:v>
                </c:pt>
                <c:pt idx="17866" formatCode="General">
                  <c:v>1.3570399899999999E-3</c:v>
                </c:pt>
                <c:pt idx="17867" formatCode="General">
                  <c:v>1.3571199899999999E-3</c:v>
                </c:pt>
                <c:pt idx="17868" formatCode="General">
                  <c:v>1.3571999900000001E-3</c:v>
                </c:pt>
                <c:pt idx="17869" formatCode="General">
                  <c:v>1.35727999E-3</c:v>
                </c:pt>
                <c:pt idx="17870" formatCode="General">
                  <c:v>1.35735999E-3</c:v>
                </c:pt>
                <c:pt idx="17871" formatCode="General">
                  <c:v>1.3574399899999999E-3</c:v>
                </c:pt>
                <c:pt idx="17872" formatCode="General">
                  <c:v>1.3575199899999999E-3</c:v>
                </c:pt>
                <c:pt idx="17873" formatCode="General">
                  <c:v>1.3575999900000001E-3</c:v>
                </c:pt>
                <c:pt idx="17874" formatCode="General">
                  <c:v>1.35767999E-3</c:v>
                </c:pt>
                <c:pt idx="17875" formatCode="General">
                  <c:v>1.35775999E-3</c:v>
                </c:pt>
                <c:pt idx="17876" formatCode="General">
                  <c:v>1.35783999E-3</c:v>
                </c:pt>
                <c:pt idx="17877" formatCode="General">
                  <c:v>1.3579199899999999E-3</c:v>
                </c:pt>
                <c:pt idx="17878" formatCode="General">
                  <c:v>1.3579999900000001E-3</c:v>
                </c:pt>
                <c:pt idx="17879" formatCode="General">
                  <c:v>1.35807999E-3</c:v>
                </c:pt>
                <c:pt idx="17880" formatCode="General">
                  <c:v>1.35815999E-3</c:v>
                </c:pt>
                <c:pt idx="17881" formatCode="General">
                  <c:v>1.35823999E-3</c:v>
                </c:pt>
                <c:pt idx="17882" formatCode="General">
                  <c:v>1.3583199899999999E-3</c:v>
                </c:pt>
                <c:pt idx="17883" formatCode="General">
                  <c:v>1.3583999900000001E-3</c:v>
                </c:pt>
                <c:pt idx="17884" formatCode="General">
                  <c:v>1.3584799900000001E-3</c:v>
                </c:pt>
                <c:pt idx="17885" formatCode="General">
                  <c:v>1.35855999E-3</c:v>
                </c:pt>
                <c:pt idx="17886" formatCode="General">
                  <c:v>1.35863999E-3</c:v>
                </c:pt>
                <c:pt idx="17887" formatCode="General">
                  <c:v>1.3587199899999999E-3</c:v>
                </c:pt>
                <c:pt idx="17888" formatCode="General">
                  <c:v>1.3587999899999999E-3</c:v>
                </c:pt>
                <c:pt idx="17889" formatCode="General">
                  <c:v>1.3588799900000001E-3</c:v>
                </c:pt>
                <c:pt idx="17890" formatCode="General">
                  <c:v>1.35895999E-3</c:v>
                </c:pt>
                <c:pt idx="17891" formatCode="General">
                  <c:v>1.35903999E-3</c:v>
                </c:pt>
                <c:pt idx="17892" formatCode="General">
                  <c:v>1.3591199899999999E-3</c:v>
                </c:pt>
                <c:pt idx="17893" formatCode="General">
                  <c:v>1.3591999899999999E-3</c:v>
                </c:pt>
                <c:pt idx="17894" formatCode="General">
                  <c:v>1.3592799900000001E-3</c:v>
                </c:pt>
                <c:pt idx="17895" formatCode="General">
                  <c:v>1.35935999E-3</c:v>
                </c:pt>
                <c:pt idx="17896" formatCode="General">
                  <c:v>1.35943999E-3</c:v>
                </c:pt>
                <c:pt idx="17897" formatCode="General">
                  <c:v>1.35951999E-3</c:v>
                </c:pt>
                <c:pt idx="17898" formatCode="General">
                  <c:v>1.3595999899999999E-3</c:v>
                </c:pt>
                <c:pt idx="17899" formatCode="General">
                  <c:v>1.3596799900000001E-3</c:v>
                </c:pt>
                <c:pt idx="17900" formatCode="General">
                  <c:v>1.35975999E-3</c:v>
                </c:pt>
                <c:pt idx="17901" formatCode="General">
                  <c:v>1.35983999E-3</c:v>
                </c:pt>
                <c:pt idx="17902" formatCode="General">
                  <c:v>1.35991999E-3</c:v>
                </c:pt>
                <c:pt idx="17903" formatCode="General">
                  <c:v>1.3599999899999999E-3</c:v>
                </c:pt>
                <c:pt idx="17904" formatCode="General">
                  <c:v>1.3600799900000001E-3</c:v>
                </c:pt>
                <c:pt idx="17905" formatCode="General">
                  <c:v>1.3601599900000001E-3</c:v>
                </c:pt>
                <c:pt idx="17906" formatCode="General">
                  <c:v>1.36023999E-3</c:v>
                </c:pt>
                <c:pt idx="17907" formatCode="General">
                  <c:v>1.36031999E-3</c:v>
                </c:pt>
                <c:pt idx="17908" formatCode="General">
                  <c:v>1.3603999899999999E-3</c:v>
                </c:pt>
                <c:pt idx="17909" formatCode="General">
                  <c:v>1.3604799900000001E-3</c:v>
                </c:pt>
                <c:pt idx="17910" formatCode="General">
                  <c:v>1.3605599900000001E-3</c:v>
                </c:pt>
                <c:pt idx="17911" formatCode="General">
                  <c:v>1.36063999E-3</c:v>
                </c:pt>
                <c:pt idx="17912" formatCode="General">
                  <c:v>1.36071999E-3</c:v>
                </c:pt>
                <c:pt idx="17913" formatCode="General">
                  <c:v>1.3607999899999999E-3</c:v>
                </c:pt>
                <c:pt idx="17914" formatCode="General">
                  <c:v>1.3608799899999999E-3</c:v>
                </c:pt>
                <c:pt idx="17915" formatCode="General">
                  <c:v>1.3609599900000001E-3</c:v>
                </c:pt>
                <c:pt idx="17916" formatCode="General">
                  <c:v>1.36103999E-3</c:v>
                </c:pt>
                <c:pt idx="17917" formatCode="General">
                  <c:v>1.36111999E-3</c:v>
                </c:pt>
                <c:pt idx="17918" formatCode="General">
                  <c:v>1.3611999899999999E-3</c:v>
                </c:pt>
                <c:pt idx="17919" formatCode="General">
                  <c:v>1.3612799899999999E-3</c:v>
                </c:pt>
                <c:pt idx="17920" formatCode="General">
                  <c:v>1.3613599900000001E-3</c:v>
                </c:pt>
                <c:pt idx="17921" formatCode="General">
                  <c:v>1.36143999E-3</c:v>
                </c:pt>
                <c:pt idx="17922" formatCode="General">
                  <c:v>1.36151999E-3</c:v>
                </c:pt>
                <c:pt idx="17923" formatCode="General">
                  <c:v>1.36159999E-3</c:v>
                </c:pt>
                <c:pt idx="17924" formatCode="General">
                  <c:v>1.3616799899999999E-3</c:v>
                </c:pt>
                <c:pt idx="17925" formatCode="General">
                  <c:v>1.3617599900000001E-3</c:v>
                </c:pt>
                <c:pt idx="17926" formatCode="General">
                  <c:v>1.3618399900000001E-3</c:v>
                </c:pt>
                <c:pt idx="17927" formatCode="General">
                  <c:v>1.36191999E-3</c:v>
                </c:pt>
                <c:pt idx="17928" formatCode="General">
                  <c:v>1.36199999E-3</c:v>
                </c:pt>
                <c:pt idx="17929" formatCode="General">
                  <c:v>1.3620799899999999E-3</c:v>
                </c:pt>
                <c:pt idx="17930" formatCode="General">
                  <c:v>1.3621599900000001E-3</c:v>
                </c:pt>
                <c:pt idx="17931" formatCode="General">
                  <c:v>1.3622399900000001E-3</c:v>
                </c:pt>
                <c:pt idx="17932" formatCode="General">
                  <c:v>1.36231999E-3</c:v>
                </c:pt>
                <c:pt idx="17933" formatCode="General">
                  <c:v>1.36239999E-3</c:v>
                </c:pt>
                <c:pt idx="17934" formatCode="General">
                  <c:v>1.3624799899999999E-3</c:v>
                </c:pt>
                <c:pt idx="17935" formatCode="General">
                  <c:v>1.3625599899999999E-3</c:v>
                </c:pt>
                <c:pt idx="17936" formatCode="General">
                  <c:v>1.3626399900000001E-3</c:v>
                </c:pt>
                <c:pt idx="17937" formatCode="General">
                  <c:v>1.36271999E-3</c:v>
                </c:pt>
                <c:pt idx="17938" formatCode="General">
                  <c:v>1.36279999E-3</c:v>
                </c:pt>
                <c:pt idx="17939" formatCode="General">
                  <c:v>1.3628799899999999E-3</c:v>
                </c:pt>
                <c:pt idx="17940" formatCode="General">
                  <c:v>1.3629599899999999E-3</c:v>
                </c:pt>
                <c:pt idx="17941" formatCode="General">
                  <c:v>1.3630399900000001E-3</c:v>
                </c:pt>
                <c:pt idx="17942" formatCode="General">
                  <c:v>1.36311999E-3</c:v>
                </c:pt>
                <c:pt idx="17943" formatCode="General">
                  <c:v>1.36319999E-3</c:v>
                </c:pt>
                <c:pt idx="17944" formatCode="General">
                  <c:v>1.36327999E-3</c:v>
                </c:pt>
                <c:pt idx="17945" formatCode="General">
                  <c:v>1.3633599899999999E-3</c:v>
                </c:pt>
                <c:pt idx="17946" formatCode="General">
                  <c:v>1.3634399900000001E-3</c:v>
                </c:pt>
                <c:pt idx="17947" formatCode="General">
                  <c:v>1.36351999E-3</c:v>
                </c:pt>
                <c:pt idx="17948" formatCode="General">
                  <c:v>1.36359999E-3</c:v>
                </c:pt>
                <c:pt idx="17949" formatCode="General">
                  <c:v>1.36367999E-3</c:v>
                </c:pt>
                <c:pt idx="17950" formatCode="General">
                  <c:v>1.3637599899999999E-3</c:v>
                </c:pt>
                <c:pt idx="17951" formatCode="General">
                  <c:v>1.3638399900000001E-3</c:v>
                </c:pt>
                <c:pt idx="17952" formatCode="General">
                  <c:v>1.3639199900000001E-3</c:v>
                </c:pt>
                <c:pt idx="17953" formatCode="General">
                  <c:v>1.36399999E-3</c:v>
                </c:pt>
                <c:pt idx="17954" formatCode="General">
                  <c:v>1.36407999E-3</c:v>
                </c:pt>
                <c:pt idx="17955" formatCode="General">
                  <c:v>1.3641599899999999E-3</c:v>
                </c:pt>
                <c:pt idx="17956" formatCode="General">
                  <c:v>1.3642399899999999E-3</c:v>
                </c:pt>
                <c:pt idx="17957" formatCode="General">
                  <c:v>1.3643199900000001E-3</c:v>
                </c:pt>
                <c:pt idx="17958" formatCode="General">
                  <c:v>1.36439999E-3</c:v>
                </c:pt>
                <c:pt idx="17959" formatCode="General">
                  <c:v>1.36447999E-3</c:v>
                </c:pt>
                <c:pt idx="17960" formatCode="General">
                  <c:v>1.3645599899999999E-3</c:v>
                </c:pt>
                <c:pt idx="17961" formatCode="General">
                  <c:v>1.3646399899999999E-3</c:v>
                </c:pt>
                <c:pt idx="17962" formatCode="General">
                  <c:v>1.3647199900000001E-3</c:v>
                </c:pt>
                <c:pt idx="17963" formatCode="General">
                  <c:v>1.36479999E-3</c:v>
                </c:pt>
                <c:pt idx="17964" formatCode="General">
                  <c:v>1.36487999E-3</c:v>
                </c:pt>
                <c:pt idx="17965" formatCode="General">
                  <c:v>1.36495999E-3</c:v>
                </c:pt>
                <c:pt idx="17966" formatCode="General">
                  <c:v>1.3650399899999999E-3</c:v>
                </c:pt>
                <c:pt idx="17967" formatCode="General">
                  <c:v>1.3651199900000001E-3</c:v>
                </c:pt>
                <c:pt idx="17968" formatCode="General">
                  <c:v>1.36519999E-3</c:v>
                </c:pt>
                <c:pt idx="17969" formatCode="General">
                  <c:v>1.36527999E-3</c:v>
                </c:pt>
                <c:pt idx="17970" formatCode="General">
                  <c:v>1.36535999E-3</c:v>
                </c:pt>
                <c:pt idx="17971" formatCode="General">
                  <c:v>1.3654399899999999E-3</c:v>
                </c:pt>
                <c:pt idx="17972" formatCode="General">
                  <c:v>1.3655199900000001E-3</c:v>
                </c:pt>
                <c:pt idx="17973" formatCode="General">
                  <c:v>1.3655999900000001E-3</c:v>
                </c:pt>
                <c:pt idx="17974" formatCode="General">
                  <c:v>1.36567999E-3</c:v>
                </c:pt>
                <c:pt idx="17975" formatCode="General">
                  <c:v>1.36575999E-3</c:v>
                </c:pt>
                <c:pt idx="17976" formatCode="General">
                  <c:v>1.3658399899999999E-3</c:v>
                </c:pt>
                <c:pt idx="17977" formatCode="General">
                  <c:v>1.3659199900000001E-3</c:v>
                </c:pt>
                <c:pt idx="17978" formatCode="General">
                  <c:v>1.3659999900000001E-3</c:v>
                </c:pt>
                <c:pt idx="17979" formatCode="General">
                  <c:v>1.36607999E-3</c:v>
                </c:pt>
                <c:pt idx="17980" formatCode="General">
                  <c:v>1.36615999E-3</c:v>
                </c:pt>
                <c:pt idx="17981" formatCode="General">
                  <c:v>1.3662399899999999E-3</c:v>
                </c:pt>
                <c:pt idx="17982" formatCode="General">
                  <c:v>1.3663199899999999E-3</c:v>
                </c:pt>
                <c:pt idx="17983" formatCode="General">
                  <c:v>1.3663999900000001E-3</c:v>
                </c:pt>
                <c:pt idx="17984" formatCode="General">
                  <c:v>1.36647999E-3</c:v>
                </c:pt>
                <c:pt idx="17985" formatCode="General">
                  <c:v>1.36655999E-3</c:v>
                </c:pt>
                <c:pt idx="17986" formatCode="General">
                  <c:v>1.36663999E-3</c:v>
                </c:pt>
                <c:pt idx="17987" formatCode="General">
                  <c:v>1.3667199899999999E-3</c:v>
                </c:pt>
                <c:pt idx="17988" formatCode="General">
                  <c:v>1.3667999900000001E-3</c:v>
                </c:pt>
                <c:pt idx="17989" formatCode="General">
                  <c:v>1.36687999E-3</c:v>
                </c:pt>
                <c:pt idx="17990" formatCode="General">
                  <c:v>1.36695999E-3</c:v>
                </c:pt>
                <c:pt idx="17991" formatCode="General">
                  <c:v>1.36703999E-3</c:v>
                </c:pt>
                <c:pt idx="17992" formatCode="General">
                  <c:v>1.3671199899999999E-3</c:v>
                </c:pt>
                <c:pt idx="17993" formatCode="General">
                  <c:v>1.3671999900000001E-3</c:v>
                </c:pt>
                <c:pt idx="17994" formatCode="General">
                  <c:v>1.3672799900000001E-3</c:v>
                </c:pt>
                <c:pt idx="17995" formatCode="General">
                  <c:v>1.36735999E-3</c:v>
                </c:pt>
                <c:pt idx="17996" formatCode="General">
                  <c:v>1.36743999E-3</c:v>
                </c:pt>
                <c:pt idx="17997" formatCode="General">
                  <c:v>1.3675199899999999E-3</c:v>
                </c:pt>
                <c:pt idx="17998" formatCode="General">
                  <c:v>1.3675999900000001E-3</c:v>
                </c:pt>
                <c:pt idx="17999" formatCode="General">
                  <c:v>1.3676799900000001E-3</c:v>
                </c:pt>
                <c:pt idx="18000" formatCode="General">
                  <c:v>1.36775999E-3</c:v>
                </c:pt>
                <c:pt idx="18001" formatCode="General">
                  <c:v>1.36783999E-3</c:v>
                </c:pt>
                <c:pt idx="18002" formatCode="General">
                  <c:v>1.3679199899999999E-3</c:v>
                </c:pt>
                <c:pt idx="18003" formatCode="General">
                  <c:v>1.3679999899999999E-3</c:v>
                </c:pt>
                <c:pt idx="18004" formatCode="General">
                  <c:v>1.3680799900000001E-3</c:v>
                </c:pt>
                <c:pt idx="18005" formatCode="General">
                  <c:v>1.36815999E-3</c:v>
                </c:pt>
                <c:pt idx="18006" formatCode="General">
                  <c:v>1.36823999E-3</c:v>
                </c:pt>
                <c:pt idx="18007" formatCode="General">
                  <c:v>1.3683199899999999E-3</c:v>
                </c:pt>
                <c:pt idx="18008" formatCode="General">
                  <c:v>1.3683999899999999E-3</c:v>
                </c:pt>
                <c:pt idx="18009" formatCode="General">
                  <c:v>1.3684799900000001E-3</c:v>
                </c:pt>
                <c:pt idx="18010" formatCode="General">
                  <c:v>1.36855999E-3</c:v>
                </c:pt>
                <c:pt idx="18011" formatCode="General">
                  <c:v>1.36863999E-3</c:v>
                </c:pt>
                <c:pt idx="18012" formatCode="General">
                  <c:v>1.36871999E-3</c:v>
                </c:pt>
                <c:pt idx="18013" formatCode="General">
                  <c:v>1.3687999899999999E-3</c:v>
                </c:pt>
                <c:pt idx="18014" formatCode="General">
                  <c:v>1.3688799900000001E-3</c:v>
                </c:pt>
                <c:pt idx="18015" formatCode="General">
                  <c:v>1.3689599900000001E-3</c:v>
                </c:pt>
                <c:pt idx="18016" formatCode="General">
                  <c:v>1.36903999E-3</c:v>
                </c:pt>
                <c:pt idx="18017" formatCode="General">
                  <c:v>1.36911999E-3</c:v>
                </c:pt>
                <c:pt idx="18018" formatCode="General">
                  <c:v>1.3691999899999999E-3</c:v>
                </c:pt>
                <c:pt idx="18019" formatCode="General">
                  <c:v>1.3692799900000001E-3</c:v>
                </c:pt>
                <c:pt idx="18020" formatCode="General">
                  <c:v>1.3693599900000001E-3</c:v>
                </c:pt>
                <c:pt idx="18021" formatCode="General">
                  <c:v>1.36943999E-3</c:v>
                </c:pt>
                <c:pt idx="18022" formatCode="General">
                  <c:v>1.36951999E-3</c:v>
                </c:pt>
                <c:pt idx="18023" formatCode="General">
                  <c:v>1.3695999899999999E-3</c:v>
                </c:pt>
                <c:pt idx="18024" formatCode="General">
                  <c:v>1.3696799899999999E-3</c:v>
                </c:pt>
                <c:pt idx="18025" formatCode="General">
                  <c:v>1.3697599900000001E-3</c:v>
                </c:pt>
                <c:pt idx="18026" formatCode="General">
                  <c:v>1.36983999E-3</c:v>
                </c:pt>
                <c:pt idx="18027" formatCode="General">
                  <c:v>1.36991999E-3</c:v>
                </c:pt>
                <c:pt idx="18028" formatCode="General">
                  <c:v>1.3699999899999999E-3</c:v>
                </c:pt>
                <c:pt idx="18029" formatCode="General">
                  <c:v>1.3700799899999999E-3</c:v>
                </c:pt>
                <c:pt idx="18030" formatCode="General">
                  <c:v>1.3701599900000001E-3</c:v>
                </c:pt>
                <c:pt idx="18031" formatCode="General">
                  <c:v>1.37023999E-3</c:v>
                </c:pt>
                <c:pt idx="18032" formatCode="General">
                  <c:v>1.37031999E-3</c:v>
                </c:pt>
                <c:pt idx="18033" formatCode="General">
                  <c:v>1.37039999E-3</c:v>
                </c:pt>
                <c:pt idx="18034" formatCode="General">
                  <c:v>1.3704799899999999E-3</c:v>
                </c:pt>
                <c:pt idx="18035" formatCode="General">
                  <c:v>1.3705599900000001E-3</c:v>
                </c:pt>
                <c:pt idx="18036" formatCode="General">
                  <c:v>1.37063999E-3</c:v>
                </c:pt>
                <c:pt idx="18037" formatCode="General">
                  <c:v>1.37071999E-3</c:v>
                </c:pt>
                <c:pt idx="18038" formatCode="General">
                  <c:v>1.37079999E-3</c:v>
                </c:pt>
                <c:pt idx="18039" formatCode="General">
                  <c:v>1.3708799899999999E-3</c:v>
                </c:pt>
                <c:pt idx="18040" formatCode="General">
                  <c:v>1.3709599900000001E-3</c:v>
                </c:pt>
                <c:pt idx="18041" formatCode="General">
                  <c:v>1.3710399900000001E-3</c:v>
                </c:pt>
                <c:pt idx="18042" formatCode="General">
                  <c:v>1.37111999E-3</c:v>
                </c:pt>
                <c:pt idx="18043" formatCode="General">
                  <c:v>1.37119999E-3</c:v>
                </c:pt>
                <c:pt idx="18044" formatCode="General">
                  <c:v>1.3712799899999999E-3</c:v>
                </c:pt>
                <c:pt idx="18045" formatCode="General">
                  <c:v>1.3713599899999999E-3</c:v>
                </c:pt>
                <c:pt idx="18046" formatCode="General">
                  <c:v>1.3714399900000001E-3</c:v>
                </c:pt>
                <c:pt idx="18047" formatCode="General">
                  <c:v>1.37151999E-3</c:v>
                </c:pt>
                <c:pt idx="18048" formatCode="General">
                  <c:v>1.37159999E-3</c:v>
                </c:pt>
                <c:pt idx="18049" formatCode="General">
                  <c:v>1.3716799899999999E-3</c:v>
                </c:pt>
                <c:pt idx="18050" formatCode="General">
                  <c:v>1.3717599899999999E-3</c:v>
                </c:pt>
                <c:pt idx="18051" formatCode="General">
                  <c:v>1.3718399900000001E-3</c:v>
                </c:pt>
                <c:pt idx="18052" formatCode="General">
                  <c:v>1.37191999E-3</c:v>
                </c:pt>
                <c:pt idx="18053" formatCode="General">
                  <c:v>1.37199999E-3</c:v>
                </c:pt>
                <c:pt idx="18054" formatCode="General">
                  <c:v>1.37207999E-3</c:v>
                </c:pt>
                <c:pt idx="18055" formatCode="General">
                  <c:v>1.3721599899999999E-3</c:v>
                </c:pt>
                <c:pt idx="18056" formatCode="General">
                  <c:v>1.3722399900000001E-3</c:v>
                </c:pt>
                <c:pt idx="18057" formatCode="General">
                  <c:v>1.37231999E-3</c:v>
                </c:pt>
                <c:pt idx="18058" formatCode="General">
                  <c:v>1.37239999E-3</c:v>
                </c:pt>
                <c:pt idx="18059" formatCode="General">
                  <c:v>1.37247999E-3</c:v>
                </c:pt>
                <c:pt idx="18060" formatCode="General">
                  <c:v>1.3725599899999999E-3</c:v>
                </c:pt>
                <c:pt idx="18061" formatCode="General">
                  <c:v>1.3726399900000001E-3</c:v>
                </c:pt>
                <c:pt idx="18062" formatCode="General">
                  <c:v>1.3727199900000001E-3</c:v>
                </c:pt>
                <c:pt idx="18063" formatCode="General">
                  <c:v>1.37279999E-3</c:v>
                </c:pt>
                <c:pt idx="18064" formatCode="General">
                  <c:v>1.37287999E-3</c:v>
                </c:pt>
                <c:pt idx="18065" formatCode="General">
                  <c:v>1.3729599899999999E-3</c:v>
                </c:pt>
                <c:pt idx="18066" formatCode="General">
                  <c:v>1.3730399900000001E-3</c:v>
                </c:pt>
                <c:pt idx="18067" formatCode="General">
                  <c:v>1.3731199900000001E-3</c:v>
                </c:pt>
                <c:pt idx="18068" formatCode="General">
                  <c:v>1.37319999E-3</c:v>
                </c:pt>
                <c:pt idx="18069" formatCode="General">
                  <c:v>1.37327999E-3</c:v>
                </c:pt>
                <c:pt idx="18070" formatCode="General">
                  <c:v>1.3733599899999999E-3</c:v>
                </c:pt>
                <c:pt idx="18071" formatCode="General">
                  <c:v>1.3734399899999999E-3</c:v>
                </c:pt>
                <c:pt idx="18072" formatCode="General">
                  <c:v>1.3735199900000001E-3</c:v>
                </c:pt>
                <c:pt idx="18073" formatCode="General">
                  <c:v>1.37359999E-3</c:v>
                </c:pt>
                <c:pt idx="18074" formatCode="General">
                  <c:v>1.37367999E-3</c:v>
                </c:pt>
                <c:pt idx="18075" formatCode="General">
                  <c:v>1.37375999E-3</c:v>
                </c:pt>
                <c:pt idx="18076" formatCode="General">
                  <c:v>1.3738399899999999E-3</c:v>
                </c:pt>
                <c:pt idx="18077" formatCode="General">
                  <c:v>1.3739199900000001E-3</c:v>
                </c:pt>
                <c:pt idx="18078" formatCode="General">
                  <c:v>1.37399999E-3</c:v>
                </c:pt>
                <c:pt idx="18079" formatCode="General">
                  <c:v>1.37407999E-3</c:v>
                </c:pt>
                <c:pt idx="18080" formatCode="General">
                  <c:v>1.37415999E-3</c:v>
                </c:pt>
                <c:pt idx="18081" formatCode="General">
                  <c:v>1.3742399899999999E-3</c:v>
                </c:pt>
                <c:pt idx="18082" formatCode="General">
                  <c:v>1.3743199900000001E-3</c:v>
                </c:pt>
                <c:pt idx="18083" formatCode="General">
                  <c:v>1.3743999900000001E-3</c:v>
                </c:pt>
                <c:pt idx="18084" formatCode="General">
                  <c:v>1.37447999E-3</c:v>
                </c:pt>
                <c:pt idx="18085" formatCode="General">
                  <c:v>1.37455999E-3</c:v>
                </c:pt>
                <c:pt idx="18086" formatCode="General">
                  <c:v>1.3746399899999999E-3</c:v>
                </c:pt>
                <c:pt idx="18087" formatCode="General">
                  <c:v>1.3747199900000001E-3</c:v>
                </c:pt>
                <c:pt idx="18088" formatCode="General">
                  <c:v>1.3747999900000001E-3</c:v>
                </c:pt>
                <c:pt idx="18089" formatCode="General">
                  <c:v>1.37487999E-3</c:v>
                </c:pt>
                <c:pt idx="18090" formatCode="General">
                  <c:v>1.37495999E-3</c:v>
                </c:pt>
                <c:pt idx="18091" formatCode="General">
                  <c:v>1.3750399899999999E-3</c:v>
                </c:pt>
                <c:pt idx="18092" formatCode="General">
                  <c:v>1.3751199899999999E-3</c:v>
                </c:pt>
                <c:pt idx="18093" formatCode="General">
                  <c:v>1.3751999900000001E-3</c:v>
                </c:pt>
                <c:pt idx="18094" formatCode="General">
                  <c:v>1.37527999E-3</c:v>
                </c:pt>
                <c:pt idx="18095" formatCode="General">
                  <c:v>1.37535999E-3</c:v>
                </c:pt>
                <c:pt idx="18096" formatCode="General">
                  <c:v>1.3754399899999999E-3</c:v>
                </c:pt>
                <c:pt idx="18097" formatCode="General">
                  <c:v>1.3755199899999999E-3</c:v>
                </c:pt>
                <c:pt idx="18098" formatCode="General">
                  <c:v>1.3755999900000001E-3</c:v>
                </c:pt>
                <c:pt idx="18099" formatCode="General">
                  <c:v>1.37567999E-3</c:v>
                </c:pt>
                <c:pt idx="18100" formatCode="General">
                  <c:v>1.37575999E-3</c:v>
                </c:pt>
                <c:pt idx="18101" formatCode="General">
                  <c:v>1.37583999E-3</c:v>
                </c:pt>
                <c:pt idx="18102" formatCode="General">
                  <c:v>1.3759199899999999E-3</c:v>
                </c:pt>
                <c:pt idx="18103" formatCode="General">
                  <c:v>1.3759999900000001E-3</c:v>
                </c:pt>
                <c:pt idx="18104" formatCode="General">
                  <c:v>1.3760799900000001E-3</c:v>
                </c:pt>
                <c:pt idx="18105" formatCode="General">
                  <c:v>1.37615999E-3</c:v>
                </c:pt>
                <c:pt idx="18106" formatCode="General">
                  <c:v>1.37623999E-3</c:v>
                </c:pt>
                <c:pt idx="18107" formatCode="General">
                  <c:v>1.3763199899999999E-3</c:v>
                </c:pt>
                <c:pt idx="18108" formatCode="General">
                  <c:v>1.3763999900000001E-3</c:v>
                </c:pt>
                <c:pt idx="18109" formatCode="General">
                  <c:v>1.3764799900000001E-3</c:v>
                </c:pt>
                <c:pt idx="18110" formatCode="General">
                  <c:v>1.37655999E-3</c:v>
                </c:pt>
                <c:pt idx="18111" formatCode="General">
                  <c:v>1.37663999E-3</c:v>
                </c:pt>
                <c:pt idx="18112" formatCode="General">
                  <c:v>1.3767199899999999E-3</c:v>
                </c:pt>
                <c:pt idx="18113" formatCode="General">
                  <c:v>1.3767999899999999E-3</c:v>
                </c:pt>
                <c:pt idx="18114" formatCode="General">
                  <c:v>1.3768799900000001E-3</c:v>
                </c:pt>
                <c:pt idx="18115" formatCode="General">
                  <c:v>1.37695999E-3</c:v>
                </c:pt>
                <c:pt idx="18116" formatCode="General">
                  <c:v>1.37703999E-3</c:v>
                </c:pt>
                <c:pt idx="18117" formatCode="General">
                  <c:v>1.3771199899999999E-3</c:v>
                </c:pt>
                <c:pt idx="18118" formatCode="General">
                  <c:v>1.3771999899999999E-3</c:v>
                </c:pt>
                <c:pt idx="18119" formatCode="General">
                  <c:v>1.3772799900000001E-3</c:v>
                </c:pt>
                <c:pt idx="18120" formatCode="General">
                  <c:v>1.37735999E-3</c:v>
                </c:pt>
                <c:pt idx="18121" formatCode="General">
                  <c:v>1.37743999E-3</c:v>
                </c:pt>
                <c:pt idx="18122" formatCode="General">
                  <c:v>1.37751999E-3</c:v>
                </c:pt>
                <c:pt idx="18123" formatCode="General">
                  <c:v>1.3775999899999999E-3</c:v>
                </c:pt>
                <c:pt idx="18124" formatCode="General">
                  <c:v>1.3776799900000001E-3</c:v>
                </c:pt>
                <c:pt idx="18125" formatCode="General">
                  <c:v>1.37775999E-3</c:v>
                </c:pt>
                <c:pt idx="18126" formatCode="General">
                  <c:v>1.37783999E-3</c:v>
                </c:pt>
                <c:pt idx="18127" formatCode="General">
                  <c:v>1.37791999E-3</c:v>
                </c:pt>
                <c:pt idx="18128" formatCode="General">
                  <c:v>1.3779999899999999E-3</c:v>
                </c:pt>
                <c:pt idx="18129" formatCode="General">
                  <c:v>1.3780799900000001E-3</c:v>
                </c:pt>
                <c:pt idx="18130" formatCode="General">
                  <c:v>1.3781599900000001E-3</c:v>
                </c:pt>
                <c:pt idx="18131" formatCode="General">
                  <c:v>1.37823999E-3</c:v>
                </c:pt>
                <c:pt idx="18132" formatCode="General">
                  <c:v>1.37831999E-3</c:v>
                </c:pt>
                <c:pt idx="18133" formatCode="General">
                  <c:v>1.3783999899999999E-3</c:v>
                </c:pt>
                <c:pt idx="18134" formatCode="General">
                  <c:v>1.3784799899999999E-3</c:v>
                </c:pt>
                <c:pt idx="18135" formatCode="General">
                  <c:v>1.3785599900000001E-3</c:v>
                </c:pt>
                <c:pt idx="18136" formatCode="General">
                  <c:v>1.37863999E-3</c:v>
                </c:pt>
                <c:pt idx="18137" formatCode="General">
                  <c:v>1.37871999E-3</c:v>
                </c:pt>
                <c:pt idx="18138" formatCode="General">
                  <c:v>1.3787999899999999E-3</c:v>
                </c:pt>
                <c:pt idx="18139" formatCode="General">
                  <c:v>1.3788799899999999E-3</c:v>
                </c:pt>
                <c:pt idx="18140" formatCode="General">
                  <c:v>1.3789599900000001E-3</c:v>
                </c:pt>
                <c:pt idx="18141" formatCode="General">
                  <c:v>1.37903999E-3</c:v>
                </c:pt>
                <c:pt idx="18142" formatCode="General">
                  <c:v>1.37911999E-3</c:v>
                </c:pt>
                <c:pt idx="18143" formatCode="General">
                  <c:v>1.37919999E-3</c:v>
                </c:pt>
                <c:pt idx="18144" formatCode="General">
                  <c:v>1.3792799899999999E-3</c:v>
                </c:pt>
                <c:pt idx="18145" formatCode="General">
                  <c:v>1.3793599900000001E-3</c:v>
                </c:pt>
                <c:pt idx="18146" formatCode="General">
                  <c:v>1.37943999E-3</c:v>
                </c:pt>
                <c:pt idx="18147" formatCode="General">
                  <c:v>1.37951999E-3</c:v>
                </c:pt>
                <c:pt idx="18148" formatCode="General">
                  <c:v>1.37959999E-3</c:v>
                </c:pt>
                <c:pt idx="18149" formatCode="General">
                  <c:v>1.3796799899999999E-3</c:v>
                </c:pt>
                <c:pt idx="18150" formatCode="General">
                  <c:v>1.3797599900000001E-3</c:v>
                </c:pt>
                <c:pt idx="18151" formatCode="General">
                  <c:v>1.3798399900000001E-3</c:v>
                </c:pt>
                <c:pt idx="18152" formatCode="General">
                  <c:v>1.37991999E-3</c:v>
                </c:pt>
                <c:pt idx="18153" formatCode="General">
                  <c:v>1.37999999E-3</c:v>
                </c:pt>
                <c:pt idx="18154" formatCode="General">
                  <c:v>1.3800799899999999E-3</c:v>
                </c:pt>
                <c:pt idx="18155" formatCode="General">
                  <c:v>1.3801599900000001E-3</c:v>
                </c:pt>
                <c:pt idx="18156" formatCode="General">
                  <c:v>1.3802399900000001E-3</c:v>
                </c:pt>
                <c:pt idx="18157" formatCode="General">
                  <c:v>1.38031999E-3</c:v>
                </c:pt>
                <c:pt idx="18158" formatCode="General">
                  <c:v>1.38039999E-3</c:v>
                </c:pt>
                <c:pt idx="18159" formatCode="General">
                  <c:v>1.3804799899999999E-3</c:v>
                </c:pt>
                <c:pt idx="18160" formatCode="General">
                  <c:v>1.3805599899999999E-3</c:v>
                </c:pt>
                <c:pt idx="18161" formatCode="General">
                  <c:v>1.3806399900000001E-3</c:v>
                </c:pt>
                <c:pt idx="18162" formatCode="General">
                  <c:v>1.38071999E-3</c:v>
                </c:pt>
                <c:pt idx="18163" formatCode="General">
                  <c:v>1.38079999E-3</c:v>
                </c:pt>
                <c:pt idx="18164" formatCode="General">
                  <c:v>1.38087999E-3</c:v>
                </c:pt>
                <c:pt idx="18165" formatCode="General">
                  <c:v>1.3809599899999999E-3</c:v>
                </c:pt>
                <c:pt idx="18166" formatCode="General">
                  <c:v>1.3810399900000001E-3</c:v>
                </c:pt>
                <c:pt idx="18167" formatCode="General">
                  <c:v>1.38111999E-3</c:v>
                </c:pt>
                <c:pt idx="18168" formatCode="General">
                  <c:v>1.38119999E-3</c:v>
                </c:pt>
                <c:pt idx="18169" formatCode="General">
                  <c:v>1.38127999E-3</c:v>
                </c:pt>
                <c:pt idx="18170" formatCode="General">
                  <c:v>1.3813599899999999E-3</c:v>
                </c:pt>
                <c:pt idx="18171" formatCode="General">
                  <c:v>1.3814399900000001E-3</c:v>
                </c:pt>
                <c:pt idx="18172" formatCode="General">
                  <c:v>1.3815199900000001E-3</c:v>
                </c:pt>
                <c:pt idx="18173" formatCode="General">
                  <c:v>1.38159999E-3</c:v>
                </c:pt>
                <c:pt idx="18174" formatCode="General">
                  <c:v>1.38167999E-3</c:v>
                </c:pt>
                <c:pt idx="18175" formatCode="General">
                  <c:v>1.3817599899999999E-3</c:v>
                </c:pt>
                <c:pt idx="18176" formatCode="General">
                  <c:v>1.3818399900000001E-3</c:v>
                </c:pt>
                <c:pt idx="18177" formatCode="General">
                  <c:v>1.3819199900000001E-3</c:v>
                </c:pt>
                <c:pt idx="18178" formatCode="General">
                  <c:v>1.38199999E-3</c:v>
                </c:pt>
                <c:pt idx="18179" formatCode="General">
                  <c:v>1.38207999E-3</c:v>
                </c:pt>
                <c:pt idx="18180" formatCode="General">
                  <c:v>1.3821599899999999E-3</c:v>
                </c:pt>
                <c:pt idx="18181" formatCode="General">
                  <c:v>1.3822399899999999E-3</c:v>
                </c:pt>
                <c:pt idx="18182" formatCode="General">
                  <c:v>1.3823199900000001E-3</c:v>
                </c:pt>
                <c:pt idx="18183" formatCode="General">
                  <c:v>1.38239999E-3</c:v>
                </c:pt>
                <c:pt idx="18184" formatCode="General">
                  <c:v>1.38247999E-3</c:v>
                </c:pt>
                <c:pt idx="18185" formatCode="General">
                  <c:v>1.3825599899999999E-3</c:v>
                </c:pt>
                <c:pt idx="18186" formatCode="General">
                  <c:v>1.3826399899999999E-3</c:v>
                </c:pt>
                <c:pt idx="18187" formatCode="General">
                  <c:v>1.3827199900000001E-3</c:v>
                </c:pt>
                <c:pt idx="18188" formatCode="General">
                  <c:v>1.38279999E-3</c:v>
                </c:pt>
                <c:pt idx="18189" formatCode="General">
                  <c:v>1.38287999E-3</c:v>
                </c:pt>
                <c:pt idx="18190" formatCode="General">
                  <c:v>1.38295999E-3</c:v>
                </c:pt>
                <c:pt idx="18191" formatCode="General">
                  <c:v>1.3830399899999999E-3</c:v>
                </c:pt>
                <c:pt idx="18192" formatCode="General">
                  <c:v>1.3831199900000001E-3</c:v>
                </c:pt>
                <c:pt idx="18193" formatCode="General">
                  <c:v>1.3831999900000001E-3</c:v>
                </c:pt>
                <c:pt idx="18194" formatCode="General">
                  <c:v>1.38327999E-3</c:v>
                </c:pt>
                <c:pt idx="18195" formatCode="General">
                  <c:v>1.38335999E-3</c:v>
                </c:pt>
                <c:pt idx="18196" formatCode="General">
                  <c:v>1.3834399899999999E-3</c:v>
                </c:pt>
                <c:pt idx="18197" formatCode="General">
                  <c:v>1.3835199900000001E-3</c:v>
                </c:pt>
                <c:pt idx="18198" formatCode="General">
                  <c:v>1.3835999900000001E-3</c:v>
                </c:pt>
                <c:pt idx="18199" formatCode="General">
                  <c:v>1.38367999E-3</c:v>
                </c:pt>
                <c:pt idx="18200" formatCode="General">
                  <c:v>1.38375999E-3</c:v>
                </c:pt>
                <c:pt idx="18201" formatCode="General">
                  <c:v>1.3838399899999999E-3</c:v>
                </c:pt>
                <c:pt idx="18202" formatCode="General">
                  <c:v>1.3839199899999999E-3</c:v>
                </c:pt>
                <c:pt idx="18203" formatCode="General">
                  <c:v>1.3839999900000001E-3</c:v>
                </c:pt>
                <c:pt idx="18204" formatCode="General">
                  <c:v>1.38407999E-3</c:v>
                </c:pt>
                <c:pt idx="18205" formatCode="General">
                  <c:v>1.38415999E-3</c:v>
                </c:pt>
                <c:pt idx="18206" formatCode="General">
                  <c:v>1.3842399899999999E-3</c:v>
                </c:pt>
                <c:pt idx="18207" formatCode="General">
                  <c:v>1.3843199899999999E-3</c:v>
                </c:pt>
                <c:pt idx="18208" formatCode="General">
                  <c:v>1.3843999900000001E-3</c:v>
                </c:pt>
                <c:pt idx="18209" formatCode="General">
                  <c:v>1.38447999E-3</c:v>
                </c:pt>
                <c:pt idx="18210" formatCode="General">
                  <c:v>1.38455999E-3</c:v>
                </c:pt>
                <c:pt idx="18211" formatCode="General">
                  <c:v>1.38463999E-3</c:v>
                </c:pt>
                <c:pt idx="18212" formatCode="General">
                  <c:v>1.3847199899999999E-3</c:v>
                </c:pt>
                <c:pt idx="18213" formatCode="General">
                  <c:v>1.3847999900000001E-3</c:v>
                </c:pt>
                <c:pt idx="18214" formatCode="General">
                  <c:v>1.38487999E-3</c:v>
                </c:pt>
                <c:pt idx="18215" formatCode="General">
                  <c:v>1.38495999E-3</c:v>
                </c:pt>
                <c:pt idx="18216" formatCode="General">
                  <c:v>1.38503999E-3</c:v>
                </c:pt>
                <c:pt idx="18217" formatCode="General">
                  <c:v>1.3851199899999999E-3</c:v>
                </c:pt>
                <c:pt idx="18218" formatCode="General">
                  <c:v>1.3851999900000001E-3</c:v>
                </c:pt>
                <c:pt idx="18219" formatCode="General">
                  <c:v>1.3852799900000001E-3</c:v>
                </c:pt>
                <c:pt idx="18220" formatCode="General">
                  <c:v>1.38535999E-3</c:v>
                </c:pt>
                <c:pt idx="18221" formatCode="General">
                  <c:v>1.38543999E-3</c:v>
                </c:pt>
                <c:pt idx="18222" formatCode="General">
                  <c:v>1.3855199899999999E-3</c:v>
                </c:pt>
                <c:pt idx="18223" formatCode="General">
                  <c:v>1.3855999899999999E-3</c:v>
                </c:pt>
                <c:pt idx="18224" formatCode="General">
                  <c:v>1.3856799900000001E-3</c:v>
                </c:pt>
                <c:pt idx="18225" formatCode="General">
                  <c:v>1.38575999E-3</c:v>
                </c:pt>
                <c:pt idx="18226" formatCode="General">
                  <c:v>1.38583999E-3</c:v>
                </c:pt>
                <c:pt idx="18227" formatCode="General">
                  <c:v>1.3859199899999999E-3</c:v>
                </c:pt>
                <c:pt idx="18228" formatCode="General">
                  <c:v>1.3859999899999999E-3</c:v>
                </c:pt>
                <c:pt idx="18229" formatCode="General">
                  <c:v>1.3860799900000001E-3</c:v>
                </c:pt>
                <c:pt idx="18230" formatCode="General">
                  <c:v>1.38615999E-3</c:v>
                </c:pt>
                <c:pt idx="18231" formatCode="General">
                  <c:v>1.38623999E-3</c:v>
                </c:pt>
                <c:pt idx="18232" formatCode="General">
                  <c:v>1.38631999E-3</c:v>
                </c:pt>
                <c:pt idx="18233" formatCode="General">
                  <c:v>1.3863999899999999E-3</c:v>
                </c:pt>
                <c:pt idx="18234" formatCode="General">
                  <c:v>1.3864799900000001E-3</c:v>
                </c:pt>
                <c:pt idx="18235" formatCode="General">
                  <c:v>1.38655999E-3</c:v>
                </c:pt>
                <c:pt idx="18236" formatCode="General">
                  <c:v>1.38663999E-3</c:v>
                </c:pt>
                <c:pt idx="18237" formatCode="General">
                  <c:v>1.38671999E-3</c:v>
                </c:pt>
                <c:pt idx="18238" formatCode="General">
                  <c:v>1.3867999899999999E-3</c:v>
                </c:pt>
                <c:pt idx="18239" formatCode="General">
                  <c:v>1.3868799900000001E-3</c:v>
                </c:pt>
                <c:pt idx="18240" formatCode="General">
                  <c:v>1.3869599900000001E-3</c:v>
                </c:pt>
                <c:pt idx="18241" formatCode="General">
                  <c:v>1.38703999E-3</c:v>
                </c:pt>
                <c:pt idx="18242" formatCode="General">
                  <c:v>1.38711999E-3</c:v>
                </c:pt>
                <c:pt idx="18243" formatCode="General">
                  <c:v>1.3871999899999999E-3</c:v>
                </c:pt>
                <c:pt idx="18244" formatCode="General">
                  <c:v>1.3872799900000001E-3</c:v>
                </c:pt>
                <c:pt idx="18245" formatCode="General">
                  <c:v>1.3873599900000001E-3</c:v>
                </c:pt>
                <c:pt idx="18246" formatCode="General">
                  <c:v>1.38743999E-3</c:v>
                </c:pt>
                <c:pt idx="18247" formatCode="General">
                  <c:v>1.38751999E-3</c:v>
                </c:pt>
                <c:pt idx="18248" formatCode="General">
                  <c:v>1.3875999899999999E-3</c:v>
                </c:pt>
                <c:pt idx="18249" formatCode="General">
                  <c:v>1.3876799899999999E-3</c:v>
                </c:pt>
                <c:pt idx="18250" formatCode="General">
                  <c:v>1.3877599900000001E-3</c:v>
                </c:pt>
                <c:pt idx="18251" formatCode="General">
                  <c:v>1.38783999E-3</c:v>
                </c:pt>
                <c:pt idx="18252" formatCode="General">
                  <c:v>1.38791999E-3</c:v>
                </c:pt>
                <c:pt idx="18253" formatCode="General">
                  <c:v>1.38799999E-3</c:v>
                </c:pt>
                <c:pt idx="18254" formatCode="General">
                  <c:v>1.3880799899999999E-3</c:v>
                </c:pt>
                <c:pt idx="18255" formatCode="General">
                  <c:v>1.3881599900000001E-3</c:v>
                </c:pt>
                <c:pt idx="18256" formatCode="General">
                  <c:v>1.38823999E-3</c:v>
                </c:pt>
                <c:pt idx="18257" formatCode="General">
                  <c:v>1.38831999E-3</c:v>
                </c:pt>
                <c:pt idx="18258" formatCode="General">
                  <c:v>1.38839999E-3</c:v>
                </c:pt>
                <c:pt idx="18259" formatCode="General">
                  <c:v>1.3884799899999999E-3</c:v>
                </c:pt>
                <c:pt idx="18260" formatCode="General">
                  <c:v>1.3885599900000001E-3</c:v>
                </c:pt>
                <c:pt idx="18261" formatCode="General">
                  <c:v>1.3886399900000001E-3</c:v>
                </c:pt>
                <c:pt idx="18262" formatCode="General">
                  <c:v>1.38871999E-3</c:v>
                </c:pt>
                <c:pt idx="18263" formatCode="General">
                  <c:v>1.38879999E-3</c:v>
                </c:pt>
                <c:pt idx="18264" formatCode="General">
                  <c:v>1.3888799899999999E-3</c:v>
                </c:pt>
                <c:pt idx="18265" formatCode="General">
                  <c:v>1.3889599900000001E-3</c:v>
                </c:pt>
                <c:pt idx="18266" formatCode="General">
                  <c:v>1.3890399900000001E-3</c:v>
                </c:pt>
                <c:pt idx="18267" formatCode="General">
                  <c:v>1.38911999E-3</c:v>
                </c:pt>
                <c:pt idx="18268" formatCode="General">
                  <c:v>1.38919999E-3</c:v>
                </c:pt>
                <c:pt idx="18269" formatCode="General">
                  <c:v>1.3892799899999999E-3</c:v>
                </c:pt>
                <c:pt idx="18270" formatCode="General">
                  <c:v>1.3893599899999999E-3</c:v>
                </c:pt>
                <c:pt idx="18271" formatCode="General">
                  <c:v>1.3894399900000001E-3</c:v>
                </c:pt>
                <c:pt idx="18272" formatCode="General">
                  <c:v>1.38951999E-3</c:v>
                </c:pt>
                <c:pt idx="18273" formatCode="General">
                  <c:v>1.38959999E-3</c:v>
                </c:pt>
                <c:pt idx="18274" formatCode="General">
                  <c:v>1.3896799899999999E-3</c:v>
                </c:pt>
                <c:pt idx="18275" formatCode="General">
                  <c:v>1.3897599899999999E-3</c:v>
                </c:pt>
                <c:pt idx="18276" formatCode="General">
                  <c:v>1.3898399900000001E-3</c:v>
                </c:pt>
                <c:pt idx="18277" formatCode="General">
                  <c:v>1.38991999E-3</c:v>
                </c:pt>
                <c:pt idx="18278" formatCode="General">
                  <c:v>1.38999999E-3</c:v>
                </c:pt>
                <c:pt idx="18279" formatCode="General">
                  <c:v>1.39007999E-3</c:v>
                </c:pt>
                <c:pt idx="18280" formatCode="General">
                  <c:v>1.3901599899999999E-3</c:v>
                </c:pt>
                <c:pt idx="18281" formatCode="General">
                  <c:v>1.3902399900000001E-3</c:v>
                </c:pt>
                <c:pt idx="18282" formatCode="General">
                  <c:v>1.3903199900000001E-3</c:v>
                </c:pt>
                <c:pt idx="18283" formatCode="General">
                  <c:v>1.39039999E-3</c:v>
                </c:pt>
                <c:pt idx="18284" formatCode="General">
                  <c:v>1.39047999E-3</c:v>
                </c:pt>
                <c:pt idx="18285" formatCode="General">
                  <c:v>1.3905599899999999E-3</c:v>
                </c:pt>
                <c:pt idx="18286" formatCode="General">
                  <c:v>1.3906399900000001E-3</c:v>
                </c:pt>
                <c:pt idx="18287" formatCode="General">
                  <c:v>1.3907199900000001E-3</c:v>
                </c:pt>
                <c:pt idx="18288" formatCode="General">
                  <c:v>1.39079999E-3</c:v>
                </c:pt>
                <c:pt idx="18289" formatCode="General">
                  <c:v>1.39087999E-3</c:v>
                </c:pt>
                <c:pt idx="18290" formatCode="General">
                  <c:v>1.3909599899999999E-3</c:v>
                </c:pt>
                <c:pt idx="18291" formatCode="General">
                  <c:v>1.3910399899999999E-3</c:v>
                </c:pt>
                <c:pt idx="18292" formatCode="General">
                  <c:v>1.3911199900000001E-3</c:v>
                </c:pt>
                <c:pt idx="18293" formatCode="General">
                  <c:v>1.39119999E-3</c:v>
                </c:pt>
                <c:pt idx="18294" formatCode="General">
                  <c:v>1.39127999E-3</c:v>
                </c:pt>
                <c:pt idx="18295" formatCode="General">
                  <c:v>1.3913599899999999E-3</c:v>
                </c:pt>
                <c:pt idx="18296" formatCode="General">
                  <c:v>1.3914399899999999E-3</c:v>
                </c:pt>
                <c:pt idx="18297" formatCode="General">
                  <c:v>1.3915199900000001E-3</c:v>
                </c:pt>
                <c:pt idx="18298" formatCode="General">
                  <c:v>1.39159999E-3</c:v>
                </c:pt>
                <c:pt idx="18299" formatCode="General">
                  <c:v>1.39167999E-3</c:v>
                </c:pt>
                <c:pt idx="18300" formatCode="General">
                  <c:v>1.39175999E-3</c:v>
                </c:pt>
                <c:pt idx="18301" formatCode="General">
                  <c:v>1.3918399899999999E-3</c:v>
                </c:pt>
                <c:pt idx="18302" formatCode="General">
                  <c:v>1.3919199900000001E-3</c:v>
                </c:pt>
                <c:pt idx="18303" formatCode="General">
                  <c:v>1.39199999E-3</c:v>
                </c:pt>
                <c:pt idx="18304" formatCode="General">
                  <c:v>1.39207999E-3</c:v>
                </c:pt>
                <c:pt idx="18305" formatCode="General">
                  <c:v>1.39215999E-3</c:v>
                </c:pt>
                <c:pt idx="18306" formatCode="General">
                  <c:v>1.3922399899999999E-3</c:v>
                </c:pt>
                <c:pt idx="18307" formatCode="General">
                  <c:v>1.3923199900000001E-3</c:v>
                </c:pt>
                <c:pt idx="18308" formatCode="General">
                  <c:v>1.3923999900000001E-3</c:v>
                </c:pt>
                <c:pt idx="18309" formatCode="General">
                  <c:v>1.39247999E-3</c:v>
                </c:pt>
                <c:pt idx="18310" formatCode="General">
                  <c:v>1.39255999E-3</c:v>
                </c:pt>
                <c:pt idx="18311" formatCode="General">
                  <c:v>1.3926399899999999E-3</c:v>
                </c:pt>
                <c:pt idx="18312" formatCode="General">
                  <c:v>1.3927199899999999E-3</c:v>
                </c:pt>
                <c:pt idx="18313" formatCode="General">
                  <c:v>1.3927999900000001E-3</c:v>
                </c:pt>
                <c:pt idx="18314" formatCode="General">
                  <c:v>1.39287999E-3</c:v>
                </c:pt>
                <c:pt idx="18315" formatCode="General">
                  <c:v>1.39295999E-3</c:v>
                </c:pt>
                <c:pt idx="18316" formatCode="General">
                  <c:v>1.3930399899999999E-3</c:v>
                </c:pt>
                <c:pt idx="18317" formatCode="General">
                  <c:v>1.3931199899999999E-3</c:v>
                </c:pt>
                <c:pt idx="18318" formatCode="General">
                  <c:v>1.3931999900000001E-3</c:v>
                </c:pt>
                <c:pt idx="18319" formatCode="General">
                  <c:v>1.39327999E-3</c:v>
                </c:pt>
                <c:pt idx="18320" formatCode="General">
                  <c:v>1.39335999E-3</c:v>
                </c:pt>
                <c:pt idx="18321" formatCode="General">
                  <c:v>1.39343999E-3</c:v>
                </c:pt>
                <c:pt idx="18322" formatCode="General">
                  <c:v>1.3935199899999999E-3</c:v>
                </c:pt>
                <c:pt idx="18323" formatCode="General">
                  <c:v>1.3935999900000001E-3</c:v>
                </c:pt>
                <c:pt idx="18324" formatCode="General">
                  <c:v>1.39367999E-3</c:v>
                </c:pt>
                <c:pt idx="18325" formatCode="General">
                  <c:v>1.39375999E-3</c:v>
                </c:pt>
                <c:pt idx="18326" formatCode="General">
                  <c:v>1.39383999E-3</c:v>
                </c:pt>
                <c:pt idx="18327" formatCode="General">
                  <c:v>1.3939199899999999E-3</c:v>
                </c:pt>
                <c:pt idx="18328" formatCode="General">
                  <c:v>1.3939999900000001E-3</c:v>
                </c:pt>
                <c:pt idx="18329" formatCode="General">
                  <c:v>1.3940799900000001E-3</c:v>
                </c:pt>
                <c:pt idx="18330" formatCode="General">
                  <c:v>1.39415999E-3</c:v>
                </c:pt>
                <c:pt idx="18331" formatCode="General">
                  <c:v>1.39423999E-3</c:v>
                </c:pt>
                <c:pt idx="18332" formatCode="General">
                  <c:v>1.3943199899999999E-3</c:v>
                </c:pt>
                <c:pt idx="18333" formatCode="General">
                  <c:v>1.3943999900000001E-3</c:v>
                </c:pt>
                <c:pt idx="18334" formatCode="General">
                  <c:v>1.3944799900000001E-3</c:v>
                </c:pt>
                <c:pt idx="18335" formatCode="General">
                  <c:v>1.39455999E-3</c:v>
                </c:pt>
                <c:pt idx="18336" formatCode="General">
                  <c:v>1.39463999E-3</c:v>
                </c:pt>
                <c:pt idx="18337" formatCode="General">
                  <c:v>1.3947199899999999E-3</c:v>
                </c:pt>
                <c:pt idx="18338" formatCode="General">
                  <c:v>1.3947999899999999E-3</c:v>
                </c:pt>
                <c:pt idx="18339" formatCode="General">
                  <c:v>1.3948799900000001E-3</c:v>
                </c:pt>
                <c:pt idx="18340" formatCode="General">
                  <c:v>1.39495999E-3</c:v>
                </c:pt>
                <c:pt idx="18341" formatCode="General">
                  <c:v>1.39503999E-3</c:v>
                </c:pt>
                <c:pt idx="18342" formatCode="General">
                  <c:v>1.39511999E-3</c:v>
                </c:pt>
                <c:pt idx="18343" formatCode="General">
                  <c:v>1.3951999899999999E-3</c:v>
                </c:pt>
                <c:pt idx="18344" formatCode="General">
                  <c:v>1.3952799900000001E-3</c:v>
                </c:pt>
                <c:pt idx="18345" formatCode="General">
                  <c:v>1.39535999E-3</c:v>
                </c:pt>
                <c:pt idx="18346" formatCode="General">
                  <c:v>1.39543999E-3</c:v>
                </c:pt>
                <c:pt idx="18347" formatCode="General">
                  <c:v>1.39551999E-3</c:v>
                </c:pt>
                <c:pt idx="18348" formatCode="General">
                  <c:v>1.3955999899999999E-3</c:v>
                </c:pt>
                <c:pt idx="18349" formatCode="General">
                  <c:v>1.3956799900000001E-3</c:v>
                </c:pt>
                <c:pt idx="18350" formatCode="General">
                  <c:v>1.3957599900000001E-3</c:v>
                </c:pt>
                <c:pt idx="18351" formatCode="General">
                  <c:v>1.39583999E-3</c:v>
                </c:pt>
                <c:pt idx="18352" formatCode="General">
                  <c:v>1.39591999E-3</c:v>
                </c:pt>
                <c:pt idx="18353" formatCode="General">
                  <c:v>1.3959999899999999E-3</c:v>
                </c:pt>
                <c:pt idx="18354" formatCode="General">
                  <c:v>1.3960799900000001E-3</c:v>
                </c:pt>
                <c:pt idx="18355" formatCode="General">
                  <c:v>1.3961599900000001E-3</c:v>
                </c:pt>
                <c:pt idx="18356" formatCode="General">
                  <c:v>1.39623999E-3</c:v>
                </c:pt>
                <c:pt idx="18357" formatCode="General">
                  <c:v>1.39631999E-3</c:v>
                </c:pt>
                <c:pt idx="18358" formatCode="General">
                  <c:v>1.3963999899999999E-3</c:v>
                </c:pt>
                <c:pt idx="18359" formatCode="General">
                  <c:v>1.3964799899999999E-3</c:v>
                </c:pt>
                <c:pt idx="18360" formatCode="General">
                  <c:v>1.3965599900000001E-3</c:v>
                </c:pt>
                <c:pt idx="18361" formatCode="General">
                  <c:v>1.39663999E-3</c:v>
                </c:pt>
                <c:pt idx="18362" formatCode="General">
                  <c:v>1.39671999E-3</c:v>
                </c:pt>
                <c:pt idx="18363" formatCode="General">
                  <c:v>1.3967999899999999E-3</c:v>
                </c:pt>
                <c:pt idx="18364" formatCode="General">
                  <c:v>1.3968799899999999E-3</c:v>
                </c:pt>
                <c:pt idx="18365" formatCode="General">
                  <c:v>1.3969599900000001E-3</c:v>
                </c:pt>
                <c:pt idx="18366" formatCode="General">
                  <c:v>1.39703999E-3</c:v>
                </c:pt>
                <c:pt idx="18367" formatCode="General">
                  <c:v>1.39711999E-3</c:v>
                </c:pt>
                <c:pt idx="18368" formatCode="General">
                  <c:v>1.39719999E-3</c:v>
                </c:pt>
                <c:pt idx="18369" formatCode="General">
                  <c:v>1.3972799899999999E-3</c:v>
                </c:pt>
                <c:pt idx="18370" formatCode="General">
                  <c:v>1.3973599900000001E-3</c:v>
                </c:pt>
                <c:pt idx="18371" formatCode="General">
                  <c:v>1.3974399900000001E-3</c:v>
                </c:pt>
                <c:pt idx="18372" formatCode="General">
                  <c:v>1.39751999E-3</c:v>
                </c:pt>
                <c:pt idx="18373" formatCode="General">
                  <c:v>1.39759999E-3</c:v>
                </c:pt>
                <c:pt idx="18374" formatCode="General">
                  <c:v>1.3976799899999999E-3</c:v>
                </c:pt>
                <c:pt idx="18375" formatCode="General">
                  <c:v>1.3977599900000001E-3</c:v>
                </c:pt>
                <c:pt idx="18376" formatCode="General">
                  <c:v>1.3978399900000001E-3</c:v>
                </c:pt>
                <c:pt idx="18377" formatCode="General">
                  <c:v>1.39791999E-3</c:v>
                </c:pt>
                <c:pt idx="18378" formatCode="General">
                  <c:v>1.39799999E-3</c:v>
                </c:pt>
                <c:pt idx="18379" formatCode="General">
                  <c:v>1.3980799899999999E-3</c:v>
                </c:pt>
                <c:pt idx="18380" formatCode="General">
                  <c:v>1.3981599899999999E-3</c:v>
                </c:pt>
                <c:pt idx="18381" formatCode="General">
                  <c:v>1.3982399900000001E-3</c:v>
                </c:pt>
                <c:pt idx="18382" formatCode="General">
                  <c:v>1.39831999E-3</c:v>
                </c:pt>
                <c:pt idx="18383" formatCode="General">
                  <c:v>1.39839999E-3</c:v>
                </c:pt>
                <c:pt idx="18384" formatCode="General">
                  <c:v>1.3984799899999999E-3</c:v>
                </c:pt>
                <c:pt idx="18385" formatCode="General">
                  <c:v>1.3985599899999999E-3</c:v>
                </c:pt>
                <c:pt idx="18386" formatCode="General">
                  <c:v>1.3986399900000001E-3</c:v>
                </c:pt>
                <c:pt idx="18387" formatCode="General">
                  <c:v>1.39871999E-3</c:v>
                </c:pt>
                <c:pt idx="18388" formatCode="General">
                  <c:v>1.39879999E-3</c:v>
                </c:pt>
                <c:pt idx="18389" formatCode="General">
                  <c:v>1.39887999E-3</c:v>
                </c:pt>
                <c:pt idx="18390" formatCode="General">
                  <c:v>1.3989599899999999E-3</c:v>
                </c:pt>
                <c:pt idx="18391" formatCode="General">
                  <c:v>1.3990399900000001E-3</c:v>
                </c:pt>
                <c:pt idx="18392" formatCode="General">
                  <c:v>1.39911999E-3</c:v>
                </c:pt>
                <c:pt idx="18393" formatCode="General">
                  <c:v>1.39919999E-3</c:v>
                </c:pt>
                <c:pt idx="18394" formatCode="General">
                  <c:v>1.39927999E-3</c:v>
                </c:pt>
                <c:pt idx="18395" formatCode="General">
                  <c:v>1.3993599899999999E-3</c:v>
                </c:pt>
                <c:pt idx="18396" formatCode="General">
                  <c:v>1.3994399900000001E-3</c:v>
                </c:pt>
                <c:pt idx="18397" formatCode="General">
                  <c:v>1.3995199900000001E-3</c:v>
                </c:pt>
                <c:pt idx="18398" formatCode="General">
                  <c:v>1.39959999E-3</c:v>
                </c:pt>
                <c:pt idx="18399" formatCode="General">
                  <c:v>1.39967999E-3</c:v>
                </c:pt>
                <c:pt idx="18400" formatCode="General">
                  <c:v>1.3997599899999999E-3</c:v>
                </c:pt>
                <c:pt idx="18401" formatCode="General">
                  <c:v>1.3998399899999999E-3</c:v>
                </c:pt>
                <c:pt idx="18402" formatCode="General">
                  <c:v>1.3999199900000001E-3</c:v>
                </c:pt>
                <c:pt idx="18403" formatCode="General">
                  <c:v>1.39999999E-3</c:v>
                </c:pt>
                <c:pt idx="18404" formatCode="General">
                  <c:v>1.40007999E-3</c:v>
                </c:pt>
                <c:pt idx="18405" formatCode="General">
                  <c:v>1.4001599899999999E-3</c:v>
                </c:pt>
                <c:pt idx="18406" formatCode="General">
                  <c:v>1.4002399899999999E-3</c:v>
                </c:pt>
                <c:pt idx="18407" formatCode="General">
                  <c:v>1.4003199900000001E-3</c:v>
                </c:pt>
                <c:pt idx="18408" formatCode="General">
                  <c:v>1.40039999E-3</c:v>
                </c:pt>
                <c:pt idx="18409" formatCode="General">
                  <c:v>1.40047999E-3</c:v>
                </c:pt>
                <c:pt idx="18410" formatCode="General">
                  <c:v>1.40055999E-3</c:v>
                </c:pt>
                <c:pt idx="18411" formatCode="General">
                  <c:v>1.4006399899999999E-3</c:v>
                </c:pt>
                <c:pt idx="18412" formatCode="General">
                  <c:v>1.4007199900000001E-3</c:v>
                </c:pt>
                <c:pt idx="18413" formatCode="General">
                  <c:v>1.40079999E-3</c:v>
                </c:pt>
                <c:pt idx="18414" formatCode="General">
                  <c:v>1.40087999E-3</c:v>
                </c:pt>
                <c:pt idx="18415" formatCode="General">
                  <c:v>1.40095999E-3</c:v>
                </c:pt>
                <c:pt idx="18416" formatCode="General">
                  <c:v>1.4010399899999999E-3</c:v>
                </c:pt>
                <c:pt idx="18417" formatCode="General">
                  <c:v>1.4011199900000001E-3</c:v>
                </c:pt>
                <c:pt idx="18418" formatCode="General">
                  <c:v>1.4011999900000001E-3</c:v>
                </c:pt>
                <c:pt idx="18419" formatCode="General">
                  <c:v>1.40127999E-3</c:v>
                </c:pt>
                <c:pt idx="18420" formatCode="General">
                  <c:v>1.40135999E-3</c:v>
                </c:pt>
                <c:pt idx="18421" formatCode="General">
                  <c:v>1.4014399899999999E-3</c:v>
                </c:pt>
                <c:pt idx="18422" formatCode="General">
                  <c:v>1.4015199900000001E-3</c:v>
                </c:pt>
                <c:pt idx="18423" formatCode="General">
                  <c:v>1.4015999900000001E-3</c:v>
                </c:pt>
                <c:pt idx="18424" formatCode="General">
                  <c:v>1.40167999E-3</c:v>
                </c:pt>
                <c:pt idx="18425" formatCode="General">
                  <c:v>1.40175999E-3</c:v>
                </c:pt>
                <c:pt idx="18426" formatCode="General">
                  <c:v>1.4018399899999999E-3</c:v>
                </c:pt>
                <c:pt idx="18427" formatCode="General">
                  <c:v>1.4019199899999999E-3</c:v>
                </c:pt>
                <c:pt idx="18428" formatCode="General">
                  <c:v>1.4019999900000001E-3</c:v>
                </c:pt>
                <c:pt idx="18429" formatCode="General">
                  <c:v>1.40207999E-3</c:v>
                </c:pt>
                <c:pt idx="18430" formatCode="General">
                  <c:v>1.40215999E-3</c:v>
                </c:pt>
                <c:pt idx="18431" formatCode="General">
                  <c:v>1.40223999E-3</c:v>
                </c:pt>
                <c:pt idx="18432" formatCode="General">
                  <c:v>1.4023199899999999E-3</c:v>
                </c:pt>
                <c:pt idx="18433" formatCode="General">
                  <c:v>1.4023999900000001E-3</c:v>
                </c:pt>
                <c:pt idx="18434" formatCode="General">
                  <c:v>1.40247999E-3</c:v>
                </c:pt>
                <c:pt idx="18435" formatCode="General">
                  <c:v>1.40255999E-3</c:v>
                </c:pt>
                <c:pt idx="18436" formatCode="General">
                  <c:v>1.40263999E-3</c:v>
                </c:pt>
                <c:pt idx="18437" formatCode="General">
                  <c:v>1.4027199899999999E-3</c:v>
                </c:pt>
                <c:pt idx="18438" formatCode="General">
                  <c:v>1.4027999900000001E-3</c:v>
                </c:pt>
                <c:pt idx="18439" formatCode="General">
                  <c:v>1.4028799900000001E-3</c:v>
                </c:pt>
                <c:pt idx="18440" formatCode="General">
                  <c:v>1.40295999E-3</c:v>
                </c:pt>
                <c:pt idx="18441" formatCode="General">
                  <c:v>1.40303999E-3</c:v>
                </c:pt>
                <c:pt idx="18442" formatCode="General">
                  <c:v>1.4031199899999999E-3</c:v>
                </c:pt>
                <c:pt idx="18443" formatCode="General">
                  <c:v>1.4031999900000001E-3</c:v>
                </c:pt>
                <c:pt idx="18444" formatCode="General">
                  <c:v>1.4032799900000001E-3</c:v>
                </c:pt>
                <c:pt idx="18445" formatCode="General">
                  <c:v>1.40335999E-3</c:v>
                </c:pt>
                <c:pt idx="18446" formatCode="General">
                  <c:v>1.40343999E-3</c:v>
                </c:pt>
                <c:pt idx="18447" formatCode="General">
                  <c:v>1.4035199899999999E-3</c:v>
                </c:pt>
                <c:pt idx="18448" formatCode="General">
                  <c:v>1.4035999899999999E-3</c:v>
                </c:pt>
                <c:pt idx="18449" formatCode="General">
                  <c:v>1.4036799900000001E-3</c:v>
                </c:pt>
                <c:pt idx="18450" formatCode="General">
                  <c:v>1.40375999E-3</c:v>
                </c:pt>
                <c:pt idx="18451" formatCode="General">
                  <c:v>1.40383999E-3</c:v>
                </c:pt>
                <c:pt idx="18452" formatCode="General">
                  <c:v>1.4039199899999999E-3</c:v>
                </c:pt>
                <c:pt idx="18453" formatCode="General">
                  <c:v>1.4039999899999999E-3</c:v>
                </c:pt>
                <c:pt idx="18454" formatCode="General">
                  <c:v>1.4040799900000001E-3</c:v>
                </c:pt>
                <c:pt idx="18455" formatCode="General">
                  <c:v>1.40415999E-3</c:v>
                </c:pt>
                <c:pt idx="18456" formatCode="General">
                  <c:v>1.40423999E-3</c:v>
                </c:pt>
                <c:pt idx="18457" formatCode="General">
                  <c:v>1.40431999E-3</c:v>
                </c:pt>
                <c:pt idx="18458" formatCode="General">
                  <c:v>1.4043999899999999E-3</c:v>
                </c:pt>
                <c:pt idx="18459" formatCode="General">
                  <c:v>1.4044799900000001E-3</c:v>
                </c:pt>
                <c:pt idx="18460" formatCode="General">
                  <c:v>1.40455999E-3</c:v>
                </c:pt>
                <c:pt idx="18461" formatCode="General">
                  <c:v>1.40463999E-3</c:v>
                </c:pt>
                <c:pt idx="18462" formatCode="General">
                  <c:v>1.40471999E-3</c:v>
                </c:pt>
                <c:pt idx="18463" formatCode="General">
                  <c:v>1.4047999899999999E-3</c:v>
                </c:pt>
                <c:pt idx="18464" formatCode="General">
                  <c:v>1.4048799900000001E-3</c:v>
                </c:pt>
                <c:pt idx="18465" formatCode="General">
                  <c:v>1.4049599900000001E-3</c:v>
                </c:pt>
                <c:pt idx="18466" formatCode="General">
                  <c:v>1.40503999E-3</c:v>
                </c:pt>
                <c:pt idx="18467" formatCode="General">
                  <c:v>1.40511999E-3</c:v>
                </c:pt>
                <c:pt idx="18468" formatCode="General">
                  <c:v>1.4051999899999999E-3</c:v>
                </c:pt>
                <c:pt idx="18469" formatCode="General">
                  <c:v>1.4052799899999999E-3</c:v>
                </c:pt>
                <c:pt idx="18470" formatCode="General">
                  <c:v>1.4053599900000001E-3</c:v>
                </c:pt>
                <c:pt idx="18471" formatCode="General">
                  <c:v>1.40543999E-3</c:v>
                </c:pt>
                <c:pt idx="18472" formatCode="General">
                  <c:v>1.40551999E-3</c:v>
                </c:pt>
                <c:pt idx="18473" formatCode="General">
                  <c:v>1.4055999899999999E-3</c:v>
                </c:pt>
                <c:pt idx="18474" formatCode="General">
                  <c:v>1.4056799899999999E-3</c:v>
                </c:pt>
                <c:pt idx="18475" formatCode="General">
                  <c:v>1.4057599900000001E-3</c:v>
                </c:pt>
                <c:pt idx="18476" formatCode="General">
                  <c:v>1.40583999E-3</c:v>
                </c:pt>
                <c:pt idx="18477" formatCode="General">
                  <c:v>1.40591999E-3</c:v>
                </c:pt>
                <c:pt idx="18478" formatCode="General">
                  <c:v>1.40599999E-3</c:v>
                </c:pt>
                <c:pt idx="18479" formatCode="General">
                  <c:v>1.4060799899999999E-3</c:v>
                </c:pt>
                <c:pt idx="18480" formatCode="General">
                  <c:v>1.4061599900000001E-3</c:v>
                </c:pt>
                <c:pt idx="18481" formatCode="General">
                  <c:v>1.40623999E-3</c:v>
                </c:pt>
                <c:pt idx="18482" formatCode="General">
                  <c:v>1.40631999E-3</c:v>
                </c:pt>
                <c:pt idx="18483" formatCode="General">
                  <c:v>1.40639999E-3</c:v>
                </c:pt>
                <c:pt idx="18484" formatCode="General">
                  <c:v>1.4064799899999999E-3</c:v>
                </c:pt>
                <c:pt idx="18485" formatCode="General">
                  <c:v>1.4065599900000001E-3</c:v>
                </c:pt>
                <c:pt idx="18486" formatCode="General">
                  <c:v>1.4066399900000001E-3</c:v>
                </c:pt>
                <c:pt idx="18487" formatCode="General">
                  <c:v>1.40671999E-3</c:v>
                </c:pt>
                <c:pt idx="18488" formatCode="General">
                  <c:v>1.40679999E-3</c:v>
                </c:pt>
                <c:pt idx="18489" formatCode="General">
                  <c:v>1.4068799899999999E-3</c:v>
                </c:pt>
                <c:pt idx="18490" formatCode="General">
                  <c:v>1.4069599900000001E-3</c:v>
                </c:pt>
                <c:pt idx="18491" formatCode="General">
                  <c:v>1.4070399900000001E-3</c:v>
                </c:pt>
                <c:pt idx="18492" formatCode="General">
                  <c:v>1.40711999E-3</c:v>
                </c:pt>
                <c:pt idx="18493" formatCode="General">
                  <c:v>1.40719999E-3</c:v>
                </c:pt>
                <c:pt idx="18494" formatCode="General">
                  <c:v>1.4072799899999999E-3</c:v>
                </c:pt>
                <c:pt idx="18495" formatCode="General">
                  <c:v>1.4073599899999999E-3</c:v>
                </c:pt>
                <c:pt idx="18496" formatCode="General">
                  <c:v>1.4074399900000001E-3</c:v>
                </c:pt>
                <c:pt idx="18497" formatCode="General">
                  <c:v>1.40751999E-3</c:v>
                </c:pt>
                <c:pt idx="18498" formatCode="General">
                  <c:v>1.40759999E-3</c:v>
                </c:pt>
                <c:pt idx="18499" formatCode="General">
                  <c:v>1.40767999E-3</c:v>
                </c:pt>
                <c:pt idx="18500" formatCode="General">
                  <c:v>1.4077599899999999E-3</c:v>
                </c:pt>
                <c:pt idx="18501" formatCode="General">
                  <c:v>1.4078399900000001E-3</c:v>
                </c:pt>
                <c:pt idx="18502" formatCode="General">
                  <c:v>1.40791999E-3</c:v>
                </c:pt>
                <c:pt idx="18503" formatCode="General">
                  <c:v>1.40799999E-3</c:v>
                </c:pt>
                <c:pt idx="18504" formatCode="General">
                  <c:v>1.40807999E-3</c:v>
                </c:pt>
                <c:pt idx="18505" formatCode="General">
                  <c:v>1.4081599899999999E-3</c:v>
                </c:pt>
                <c:pt idx="18506" formatCode="General">
                  <c:v>1.4082399900000001E-3</c:v>
                </c:pt>
                <c:pt idx="18507" formatCode="General">
                  <c:v>1.4083199900000001E-3</c:v>
                </c:pt>
                <c:pt idx="18508" formatCode="General">
                  <c:v>1.40839999E-3</c:v>
                </c:pt>
                <c:pt idx="18509" formatCode="General">
                  <c:v>1.40847999E-3</c:v>
                </c:pt>
                <c:pt idx="18510" formatCode="General">
                  <c:v>1.4085599899999999E-3</c:v>
                </c:pt>
                <c:pt idx="18511" formatCode="General">
                  <c:v>1.4086399900000001E-3</c:v>
                </c:pt>
                <c:pt idx="18512" formatCode="General">
                  <c:v>1.4087199900000001E-3</c:v>
                </c:pt>
                <c:pt idx="18513" formatCode="General">
                  <c:v>1.40879999E-3</c:v>
                </c:pt>
                <c:pt idx="18514" formatCode="General">
                  <c:v>1.40887999E-3</c:v>
                </c:pt>
                <c:pt idx="18515" formatCode="General">
                  <c:v>1.4089599899999999E-3</c:v>
                </c:pt>
                <c:pt idx="18516" formatCode="General">
                  <c:v>1.4090399899999999E-3</c:v>
                </c:pt>
                <c:pt idx="18517" formatCode="General">
                  <c:v>1.4091199900000001E-3</c:v>
                </c:pt>
                <c:pt idx="18518" formatCode="General">
                  <c:v>1.40919999E-3</c:v>
                </c:pt>
                <c:pt idx="18519" formatCode="General">
                  <c:v>1.40927999E-3</c:v>
                </c:pt>
                <c:pt idx="18520" formatCode="General">
                  <c:v>1.4093599899999999E-3</c:v>
                </c:pt>
                <c:pt idx="18521" formatCode="General">
                  <c:v>1.4094399899999999E-3</c:v>
                </c:pt>
                <c:pt idx="18522" formatCode="General">
                  <c:v>1.4095199900000001E-3</c:v>
                </c:pt>
                <c:pt idx="18523" formatCode="General">
                  <c:v>1.40959999E-3</c:v>
                </c:pt>
                <c:pt idx="18524" formatCode="General">
                  <c:v>1.40967999E-3</c:v>
                </c:pt>
                <c:pt idx="18525" formatCode="General">
                  <c:v>1.40975999E-3</c:v>
                </c:pt>
                <c:pt idx="18526" formatCode="General">
                  <c:v>1.4098399899999999E-3</c:v>
                </c:pt>
                <c:pt idx="18527" formatCode="General">
                  <c:v>1.4099199900000001E-3</c:v>
                </c:pt>
                <c:pt idx="18528" formatCode="General">
                  <c:v>1.4099999900000001E-3</c:v>
                </c:pt>
                <c:pt idx="18529" formatCode="General">
                  <c:v>1.41007999E-3</c:v>
                </c:pt>
                <c:pt idx="18530" formatCode="General">
                  <c:v>1.41015999E-3</c:v>
                </c:pt>
                <c:pt idx="18531" formatCode="General">
                  <c:v>1.4102399899999999E-3</c:v>
                </c:pt>
                <c:pt idx="18532" formatCode="General">
                  <c:v>1.4103199900000001E-3</c:v>
                </c:pt>
                <c:pt idx="18533" formatCode="General">
                  <c:v>1.4103999900000001E-3</c:v>
                </c:pt>
                <c:pt idx="18534" formatCode="General">
                  <c:v>1.41047999E-3</c:v>
                </c:pt>
                <c:pt idx="18535" formatCode="General">
                  <c:v>1.41055999E-3</c:v>
                </c:pt>
                <c:pt idx="18536" formatCode="General">
                  <c:v>1.4106399899999999E-3</c:v>
                </c:pt>
                <c:pt idx="18537" formatCode="General">
                  <c:v>1.4107199899999999E-3</c:v>
                </c:pt>
                <c:pt idx="18538" formatCode="General">
                  <c:v>1.4107999900000001E-3</c:v>
                </c:pt>
                <c:pt idx="18539" formatCode="General">
                  <c:v>1.41087999E-3</c:v>
                </c:pt>
                <c:pt idx="18540" formatCode="General">
                  <c:v>1.41095999E-3</c:v>
                </c:pt>
                <c:pt idx="18541" formatCode="General">
                  <c:v>1.4110399899999999E-3</c:v>
                </c:pt>
                <c:pt idx="18542" formatCode="General">
                  <c:v>1.4111199899999999E-3</c:v>
                </c:pt>
                <c:pt idx="18543" formatCode="General">
                  <c:v>1.4111999900000001E-3</c:v>
                </c:pt>
                <c:pt idx="18544" formatCode="General">
                  <c:v>1.41127999E-3</c:v>
                </c:pt>
                <c:pt idx="18545" formatCode="General">
                  <c:v>1.41135999E-3</c:v>
                </c:pt>
                <c:pt idx="18546" formatCode="General">
                  <c:v>1.41143999E-3</c:v>
                </c:pt>
                <c:pt idx="18547" formatCode="General">
                  <c:v>1.4115199899999999E-3</c:v>
                </c:pt>
                <c:pt idx="18548" formatCode="General">
                  <c:v>1.4115999900000001E-3</c:v>
                </c:pt>
                <c:pt idx="18549" formatCode="General">
                  <c:v>1.41167999E-3</c:v>
                </c:pt>
                <c:pt idx="18550" formatCode="General">
                  <c:v>1.41175999E-3</c:v>
                </c:pt>
                <c:pt idx="18551" formatCode="General">
                  <c:v>1.41183999E-3</c:v>
                </c:pt>
                <c:pt idx="18552" formatCode="General">
                  <c:v>1.4119199899999999E-3</c:v>
                </c:pt>
                <c:pt idx="18553" formatCode="General">
                  <c:v>1.4119999900000001E-3</c:v>
                </c:pt>
                <c:pt idx="18554" formatCode="General">
                  <c:v>1.4120799900000001E-3</c:v>
                </c:pt>
                <c:pt idx="18555" formatCode="General">
                  <c:v>1.41215999E-3</c:v>
                </c:pt>
                <c:pt idx="18556" formatCode="General">
                  <c:v>1.41223999E-3</c:v>
                </c:pt>
                <c:pt idx="18557" formatCode="General">
                  <c:v>1.4123199899999999E-3</c:v>
                </c:pt>
                <c:pt idx="18558" formatCode="General">
                  <c:v>1.4123999899999999E-3</c:v>
                </c:pt>
                <c:pt idx="18559" formatCode="General">
                  <c:v>1.4124799900000001E-3</c:v>
                </c:pt>
                <c:pt idx="18560" formatCode="General">
                  <c:v>1.41255999E-3</c:v>
                </c:pt>
                <c:pt idx="18561" formatCode="General">
                  <c:v>1.41263999E-3</c:v>
                </c:pt>
                <c:pt idx="18562" formatCode="General">
                  <c:v>1.4127199899999999E-3</c:v>
                </c:pt>
                <c:pt idx="18563" formatCode="General">
                  <c:v>1.4127999899999999E-3</c:v>
                </c:pt>
                <c:pt idx="18564" formatCode="General">
                  <c:v>1.4128799900000001E-3</c:v>
                </c:pt>
                <c:pt idx="18565" formatCode="General">
                  <c:v>1.41295999E-3</c:v>
                </c:pt>
                <c:pt idx="18566" formatCode="General">
                  <c:v>1.41303999E-3</c:v>
                </c:pt>
                <c:pt idx="18567" formatCode="General">
                  <c:v>1.41311999E-3</c:v>
                </c:pt>
                <c:pt idx="18568" formatCode="General">
                  <c:v>1.4131999899999999E-3</c:v>
                </c:pt>
                <c:pt idx="18569" formatCode="General">
                  <c:v>1.4132799900000001E-3</c:v>
                </c:pt>
                <c:pt idx="18570" formatCode="General">
                  <c:v>1.41335999E-3</c:v>
                </c:pt>
                <c:pt idx="18571" formatCode="General">
                  <c:v>1.41343999E-3</c:v>
                </c:pt>
                <c:pt idx="18572" formatCode="General">
                  <c:v>1.41351999E-3</c:v>
                </c:pt>
                <c:pt idx="18573" formatCode="General">
                  <c:v>1.4135999899999999E-3</c:v>
                </c:pt>
                <c:pt idx="18574" formatCode="General">
                  <c:v>1.4136799900000001E-3</c:v>
                </c:pt>
                <c:pt idx="18575" formatCode="General">
                  <c:v>1.4137599900000001E-3</c:v>
                </c:pt>
                <c:pt idx="18576" formatCode="General">
                  <c:v>1.41383999E-3</c:v>
                </c:pt>
                <c:pt idx="18577" formatCode="General">
                  <c:v>1.41391999E-3</c:v>
                </c:pt>
                <c:pt idx="18578" formatCode="General">
                  <c:v>1.4139999899999999E-3</c:v>
                </c:pt>
                <c:pt idx="18579" formatCode="General">
                  <c:v>1.4140799900000001E-3</c:v>
                </c:pt>
                <c:pt idx="18580" formatCode="General">
                  <c:v>1.4141599900000001E-3</c:v>
                </c:pt>
                <c:pt idx="18581" formatCode="General">
                  <c:v>1.41423999E-3</c:v>
                </c:pt>
                <c:pt idx="18582" formatCode="General">
                  <c:v>1.41431999E-3</c:v>
                </c:pt>
                <c:pt idx="18583" formatCode="General">
                  <c:v>1.4143999899999999E-3</c:v>
                </c:pt>
                <c:pt idx="18584" formatCode="General">
                  <c:v>1.4144799899999999E-3</c:v>
                </c:pt>
                <c:pt idx="18585" formatCode="General">
                  <c:v>1.4145599900000001E-3</c:v>
                </c:pt>
                <c:pt idx="18586" formatCode="General">
                  <c:v>1.41463999E-3</c:v>
                </c:pt>
                <c:pt idx="18587" formatCode="General">
                  <c:v>1.41471999E-3</c:v>
                </c:pt>
                <c:pt idx="18588" formatCode="General">
                  <c:v>1.41479999E-3</c:v>
                </c:pt>
                <c:pt idx="18589" formatCode="General">
                  <c:v>1.4148799899999999E-3</c:v>
                </c:pt>
                <c:pt idx="18590" formatCode="General">
                  <c:v>1.4149599900000001E-3</c:v>
                </c:pt>
                <c:pt idx="18591" formatCode="General">
                  <c:v>1.41503999E-3</c:v>
                </c:pt>
                <c:pt idx="18592" formatCode="General">
                  <c:v>1.41511999E-3</c:v>
                </c:pt>
                <c:pt idx="18593" formatCode="General">
                  <c:v>1.41519999E-3</c:v>
                </c:pt>
                <c:pt idx="18594" formatCode="General">
                  <c:v>1.4152799899999999E-3</c:v>
                </c:pt>
                <c:pt idx="18595" formatCode="General">
                  <c:v>1.4153599900000001E-3</c:v>
                </c:pt>
                <c:pt idx="18596" formatCode="General">
                  <c:v>1.4154399900000001E-3</c:v>
                </c:pt>
                <c:pt idx="18597" formatCode="General">
                  <c:v>1.41551999E-3</c:v>
                </c:pt>
                <c:pt idx="18598" formatCode="General">
                  <c:v>1.41559999E-3</c:v>
                </c:pt>
                <c:pt idx="18599" formatCode="General">
                  <c:v>1.4156799899999999E-3</c:v>
                </c:pt>
                <c:pt idx="18600" formatCode="General">
                  <c:v>1.4157599900000001E-3</c:v>
                </c:pt>
                <c:pt idx="18601" formatCode="General">
                  <c:v>1.4158399900000001E-3</c:v>
                </c:pt>
                <c:pt idx="18602" formatCode="General">
                  <c:v>1.41591999E-3</c:v>
                </c:pt>
                <c:pt idx="18603" formatCode="General">
                  <c:v>1.41599999E-3</c:v>
                </c:pt>
                <c:pt idx="18604" formatCode="General">
                  <c:v>1.4160799899999999E-3</c:v>
                </c:pt>
                <c:pt idx="18605" formatCode="General">
                  <c:v>1.4161599899999999E-3</c:v>
                </c:pt>
                <c:pt idx="18606" formatCode="General">
                  <c:v>1.4162399900000001E-3</c:v>
                </c:pt>
                <c:pt idx="18607" formatCode="General">
                  <c:v>1.41631999E-3</c:v>
                </c:pt>
                <c:pt idx="18608" formatCode="General">
                  <c:v>1.41639999E-3</c:v>
                </c:pt>
                <c:pt idx="18609" formatCode="General">
                  <c:v>1.4164799899999999E-3</c:v>
                </c:pt>
                <c:pt idx="18610" formatCode="General">
                  <c:v>1.4165599899999999E-3</c:v>
                </c:pt>
                <c:pt idx="18611" formatCode="General">
                  <c:v>1.4166399900000001E-3</c:v>
                </c:pt>
                <c:pt idx="18612" formatCode="General">
                  <c:v>1.41671999E-3</c:v>
                </c:pt>
                <c:pt idx="18613" formatCode="General">
                  <c:v>1.41679999E-3</c:v>
                </c:pt>
                <c:pt idx="18614" formatCode="General">
                  <c:v>1.41687999E-3</c:v>
                </c:pt>
                <c:pt idx="18615" formatCode="General">
                  <c:v>1.4169599899999999E-3</c:v>
                </c:pt>
                <c:pt idx="18616" formatCode="General">
                  <c:v>1.4170399900000001E-3</c:v>
                </c:pt>
                <c:pt idx="18617" formatCode="General">
                  <c:v>1.4171199900000001E-3</c:v>
                </c:pt>
                <c:pt idx="18618" formatCode="General">
                  <c:v>1.41719999E-3</c:v>
                </c:pt>
                <c:pt idx="18619" formatCode="General">
                  <c:v>1.41727999E-3</c:v>
                </c:pt>
                <c:pt idx="18620" formatCode="General">
                  <c:v>1.4173599899999999E-3</c:v>
                </c:pt>
                <c:pt idx="18621" formatCode="General">
                  <c:v>1.4174399900000001E-3</c:v>
                </c:pt>
                <c:pt idx="18622" formatCode="General">
                  <c:v>1.4175199900000001E-3</c:v>
                </c:pt>
                <c:pt idx="18623" formatCode="General">
                  <c:v>1.41759999E-3</c:v>
                </c:pt>
                <c:pt idx="18624" formatCode="General">
                  <c:v>1.41767999E-3</c:v>
                </c:pt>
                <c:pt idx="18625" formatCode="General">
                  <c:v>1.4177599899999999E-3</c:v>
                </c:pt>
                <c:pt idx="18626" formatCode="General">
                  <c:v>1.4178399899999999E-3</c:v>
                </c:pt>
                <c:pt idx="18627" formatCode="General">
                  <c:v>1.4179199900000001E-3</c:v>
                </c:pt>
                <c:pt idx="18628" formatCode="General">
                  <c:v>1.41799999E-3</c:v>
                </c:pt>
                <c:pt idx="18629" formatCode="General">
                  <c:v>1.41807999E-3</c:v>
                </c:pt>
                <c:pt idx="18630" formatCode="General">
                  <c:v>1.4181599899999999E-3</c:v>
                </c:pt>
                <c:pt idx="18631" formatCode="General">
                  <c:v>1.4182399899999999E-3</c:v>
                </c:pt>
                <c:pt idx="18632" formatCode="General">
                  <c:v>1.4183199900000001E-3</c:v>
                </c:pt>
                <c:pt idx="18633" formatCode="General">
                  <c:v>1.41839999E-3</c:v>
                </c:pt>
                <c:pt idx="18634" formatCode="General">
                  <c:v>1.41847999E-3</c:v>
                </c:pt>
                <c:pt idx="18635" formatCode="General">
                  <c:v>1.41855999E-3</c:v>
                </c:pt>
                <c:pt idx="18636" formatCode="General">
                  <c:v>1.4186399899999999E-3</c:v>
                </c:pt>
                <c:pt idx="18637" formatCode="General">
                  <c:v>1.4187199900000001E-3</c:v>
                </c:pt>
                <c:pt idx="18638" formatCode="General">
                  <c:v>1.41879999E-3</c:v>
                </c:pt>
                <c:pt idx="18639" formatCode="General">
                  <c:v>1.41887999E-3</c:v>
                </c:pt>
                <c:pt idx="18640" formatCode="General">
                  <c:v>1.41895999E-3</c:v>
                </c:pt>
                <c:pt idx="18641" formatCode="General">
                  <c:v>1.4190399899999999E-3</c:v>
                </c:pt>
                <c:pt idx="18642" formatCode="General">
                  <c:v>1.4191199900000001E-3</c:v>
                </c:pt>
                <c:pt idx="18643" formatCode="General">
                  <c:v>1.4191999900000001E-3</c:v>
                </c:pt>
                <c:pt idx="18644" formatCode="General">
                  <c:v>1.41927999E-3</c:v>
                </c:pt>
                <c:pt idx="18645" formatCode="General">
                  <c:v>1.41935999E-3</c:v>
                </c:pt>
                <c:pt idx="18646" formatCode="General">
                  <c:v>1.4194399899999999E-3</c:v>
                </c:pt>
                <c:pt idx="18647" formatCode="General">
                  <c:v>1.4195199899999999E-3</c:v>
                </c:pt>
                <c:pt idx="18648" formatCode="General">
                  <c:v>1.4195999900000001E-3</c:v>
                </c:pt>
                <c:pt idx="18649" formatCode="General">
                  <c:v>1.41967999E-3</c:v>
                </c:pt>
                <c:pt idx="18650" formatCode="General">
                  <c:v>1.41975999E-3</c:v>
                </c:pt>
                <c:pt idx="18651" formatCode="General">
                  <c:v>1.4198399899999999E-3</c:v>
                </c:pt>
                <c:pt idx="18652" formatCode="General">
                  <c:v>1.4199199899999999E-3</c:v>
                </c:pt>
                <c:pt idx="18653" formatCode="General">
                  <c:v>1.4199999900000001E-3</c:v>
                </c:pt>
                <c:pt idx="18654" formatCode="General">
                  <c:v>1.42007999E-3</c:v>
                </c:pt>
                <c:pt idx="18655" formatCode="General">
                  <c:v>1.42015999E-3</c:v>
                </c:pt>
                <c:pt idx="18656" formatCode="General">
                  <c:v>1.42023999E-3</c:v>
                </c:pt>
                <c:pt idx="18657" formatCode="General">
                  <c:v>1.4203199899999999E-3</c:v>
                </c:pt>
                <c:pt idx="18658" formatCode="General">
                  <c:v>1.4203999900000001E-3</c:v>
                </c:pt>
                <c:pt idx="18659" formatCode="General">
                  <c:v>1.42047999E-3</c:v>
                </c:pt>
                <c:pt idx="18660" formatCode="General">
                  <c:v>1.42055999E-3</c:v>
                </c:pt>
                <c:pt idx="18661" formatCode="General">
                  <c:v>1.42063999E-3</c:v>
                </c:pt>
                <c:pt idx="18662" formatCode="General">
                  <c:v>1.4207199899999999E-3</c:v>
                </c:pt>
                <c:pt idx="18663" formatCode="General">
                  <c:v>1.4207999900000001E-3</c:v>
                </c:pt>
                <c:pt idx="18664" formatCode="General">
                  <c:v>1.4208799900000001E-3</c:v>
                </c:pt>
                <c:pt idx="18665" formatCode="General">
                  <c:v>1.42095999E-3</c:v>
                </c:pt>
                <c:pt idx="18666" formatCode="General">
                  <c:v>1.42103999E-3</c:v>
                </c:pt>
                <c:pt idx="18667" formatCode="General">
                  <c:v>1.4211199899999999E-3</c:v>
                </c:pt>
                <c:pt idx="18668" formatCode="General">
                  <c:v>1.4211999900000001E-3</c:v>
                </c:pt>
                <c:pt idx="18669" formatCode="General">
                  <c:v>1.4212799900000001E-3</c:v>
                </c:pt>
                <c:pt idx="18670" formatCode="General">
                  <c:v>1.42135999E-3</c:v>
                </c:pt>
                <c:pt idx="18671" formatCode="General">
                  <c:v>1.42143999E-3</c:v>
                </c:pt>
                <c:pt idx="18672" formatCode="General">
                  <c:v>1.4215199899999999E-3</c:v>
                </c:pt>
                <c:pt idx="18673" formatCode="General">
                  <c:v>1.4215999899999999E-3</c:v>
                </c:pt>
                <c:pt idx="18674" formatCode="General">
                  <c:v>1.4216799900000001E-3</c:v>
                </c:pt>
                <c:pt idx="18675" formatCode="General">
                  <c:v>1.42175999E-3</c:v>
                </c:pt>
                <c:pt idx="18676" formatCode="General">
                  <c:v>1.42183999E-3</c:v>
                </c:pt>
                <c:pt idx="18677" formatCode="General">
                  <c:v>1.42191999E-3</c:v>
                </c:pt>
                <c:pt idx="18678" formatCode="General">
                  <c:v>1.4219999899999999E-3</c:v>
                </c:pt>
                <c:pt idx="18679" formatCode="General">
                  <c:v>1.4220799900000001E-3</c:v>
                </c:pt>
                <c:pt idx="18680" formatCode="General">
                  <c:v>1.42215999E-3</c:v>
                </c:pt>
                <c:pt idx="18681" formatCode="General">
                  <c:v>1.42223999E-3</c:v>
                </c:pt>
                <c:pt idx="18682" formatCode="General">
                  <c:v>1.42231999E-3</c:v>
                </c:pt>
                <c:pt idx="18683" formatCode="General">
                  <c:v>1.4223999899999999E-3</c:v>
                </c:pt>
                <c:pt idx="18684" formatCode="General">
                  <c:v>1.4224799900000001E-3</c:v>
                </c:pt>
                <c:pt idx="18685" formatCode="General">
                  <c:v>1.4225599900000001E-3</c:v>
                </c:pt>
                <c:pt idx="18686" formatCode="General">
                  <c:v>1.42263999E-3</c:v>
                </c:pt>
                <c:pt idx="18687" formatCode="General">
                  <c:v>1.42271999E-3</c:v>
                </c:pt>
                <c:pt idx="18688" formatCode="General">
                  <c:v>1.4227999899999999E-3</c:v>
                </c:pt>
                <c:pt idx="18689" formatCode="General">
                  <c:v>1.4228799900000001E-3</c:v>
                </c:pt>
                <c:pt idx="18690" formatCode="General">
                  <c:v>1.4229599900000001E-3</c:v>
                </c:pt>
                <c:pt idx="18691" formatCode="General">
                  <c:v>1.42303999E-3</c:v>
                </c:pt>
                <c:pt idx="18692" formatCode="General">
                  <c:v>1.42311999E-3</c:v>
                </c:pt>
                <c:pt idx="18693" formatCode="General">
                  <c:v>1.4231999899999999E-3</c:v>
                </c:pt>
                <c:pt idx="18694" formatCode="General">
                  <c:v>1.4232799899999999E-3</c:v>
                </c:pt>
                <c:pt idx="18695" formatCode="General">
                  <c:v>1.4233599900000001E-3</c:v>
                </c:pt>
                <c:pt idx="18696" formatCode="General">
                  <c:v>1.42343999E-3</c:v>
                </c:pt>
                <c:pt idx="18697" formatCode="General">
                  <c:v>1.42351999E-3</c:v>
                </c:pt>
                <c:pt idx="18698" formatCode="General">
                  <c:v>1.4235999899999999E-3</c:v>
                </c:pt>
                <c:pt idx="18699" formatCode="General">
                  <c:v>1.4236799899999999E-3</c:v>
                </c:pt>
                <c:pt idx="18700" formatCode="General">
                  <c:v>1.4237599900000001E-3</c:v>
                </c:pt>
                <c:pt idx="18701" formatCode="General">
                  <c:v>1.42383999E-3</c:v>
                </c:pt>
                <c:pt idx="18702" formatCode="General">
                  <c:v>1.42391999E-3</c:v>
                </c:pt>
                <c:pt idx="18703" formatCode="General">
                  <c:v>1.42399999E-3</c:v>
                </c:pt>
                <c:pt idx="18704" formatCode="General">
                  <c:v>1.4240799899999999E-3</c:v>
                </c:pt>
                <c:pt idx="18705" formatCode="General">
                  <c:v>1.4241599900000001E-3</c:v>
                </c:pt>
                <c:pt idx="18706" formatCode="General">
                  <c:v>1.4242399900000001E-3</c:v>
                </c:pt>
                <c:pt idx="18707" formatCode="General">
                  <c:v>1.42431999E-3</c:v>
                </c:pt>
                <c:pt idx="18708" formatCode="General">
                  <c:v>1.42439999E-3</c:v>
                </c:pt>
                <c:pt idx="18709" formatCode="General">
                  <c:v>1.4244799899999999E-3</c:v>
                </c:pt>
                <c:pt idx="18710" formatCode="General">
                  <c:v>1.4245599900000001E-3</c:v>
                </c:pt>
                <c:pt idx="18711" formatCode="General">
                  <c:v>1.4246399900000001E-3</c:v>
                </c:pt>
                <c:pt idx="18712" formatCode="General">
                  <c:v>1.42471999E-3</c:v>
                </c:pt>
                <c:pt idx="18713" formatCode="General">
                  <c:v>1.42479999E-3</c:v>
                </c:pt>
                <c:pt idx="18714" formatCode="General">
                  <c:v>1.4248799899999999E-3</c:v>
                </c:pt>
                <c:pt idx="18715" formatCode="General">
                  <c:v>1.4249599899999999E-3</c:v>
                </c:pt>
                <c:pt idx="18716" formatCode="General">
                  <c:v>1.4250399900000001E-3</c:v>
                </c:pt>
                <c:pt idx="18717" formatCode="General">
                  <c:v>1.42511999E-3</c:v>
                </c:pt>
                <c:pt idx="18718" formatCode="General">
                  <c:v>1.42519999E-3</c:v>
                </c:pt>
                <c:pt idx="18719" formatCode="General">
                  <c:v>1.4252799899999999E-3</c:v>
                </c:pt>
                <c:pt idx="18720" formatCode="General">
                  <c:v>1.4253599899999999E-3</c:v>
                </c:pt>
                <c:pt idx="18721" formatCode="General">
                  <c:v>1.4254399900000001E-3</c:v>
                </c:pt>
                <c:pt idx="18722" formatCode="General">
                  <c:v>1.42551999E-3</c:v>
                </c:pt>
                <c:pt idx="18723" formatCode="General">
                  <c:v>1.42559999E-3</c:v>
                </c:pt>
                <c:pt idx="18724" formatCode="General">
                  <c:v>1.42567999E-3</c:v>
                </c:pt>
                <c:pt idx="18725" formatCode="General">
                  <c:v>1.4257599899999999E-3</c:v>
                </c:pt>
                <c:pt idx="18726" formatCode="General">
                  <c:v>1.4258399900000001E-3</c:v>
                </c:pt>
                <c:pt idx="18727" formatCode="General">
                  <c:v>1.42591999E-3</c:v>
                </c:pt>
                <c:pt idx="18728" formatCode="General">
                  <c:v>1.42599999E-3</c:v>
                </c:pt>
                <c:pt idx="18729" formatCode="General">
                  <c:v>1.42607999E-3</c:v>
                </c:pt>
                <c:pt idx="18730" formatCode="General">
                  <c:v>1.4261599899999999E-3</c:v>
                </c:pt>
                <c:pt idx="18731" formatCode="General">
                  <c:v>1.4262399900000001E-3</c:v>
                </c:pt>
                <c:pt idx="18732" formatCode="General">
                  <c:v>1.4263199900000001E-3</c:v>
                </c:pt>
                <c:pt idx="18733" formatCode="General">
                  <c:v>1.42639999E-3</c:v>
                </c:pt>
                <c:pt idx="18734" formatCode="General">
                  <c:v>1.42647999E-3</c:v>
                </c:pt>
                <c:pt idx="18735" formatCode="General">
                  <c:v>1.4265599899999999E-3</c:v>
                </c:pt>
                <c:pt idx="18736" formatCode="General">
                  <c:v>1.4266399899999999E-3</c:v>
                </c:pt>
                <c:pt idx="18737" formatCode="General">
                  <c:v>1.4267199900000001E-3</c:v>
                </c:pt>
                <c:pt idx="18738" formatCode="General">
                  <c:v>1.42679999E-3</c:v>
                </c:pt>
                <c:pt idx="18739" formatCode="General">
                  <c:v>1.42687999E-3</c:v>
                </c:pt>
                <c:pt idx="18740" formatCode="General">
                  <c:v>1.4269599899999999E-3</c:v>
                </c:pt>
                <c:pt idx="18741" formatCode="General">
                  <c:v>1.4270399899999999E-3</c:v>
                </c:pt>
                <c:pt idx="18742" formatCode="General">
                  <c:v>1.4271199900000001E-3</c:v>
                </c:pt>
                <c:pt idx="18743" formatCode="General">
                  <c:v>1.42719999E-3</c:v>
                </c:pt>
                <c:pt idx="18744" formatCode="General">
                  <c:v>1.42727999E-3</c:v>
                </c:pt>
                <c:pt idx="18745" formatCode="General">
                  <c:v>1.42735999E-3</c:v>
                </c:pt>
                <c:pt idx="18746" formatCode="General">
                  <c:v>1.4274399899999999E-3</c:v>
                </c:pt>
                <c:pt idx="18747" formatCode="General">
                  <c:v>1.4275199900000001E-3</c:v>
                </c:pt>
                <c:pt idx="18748" formatCode="General">
                  <c:v>1.42759999E-3</c:v>
                </c:pt>
                <c:pt idx="18749" formatCode="General">
                  <c:v>1.42767999E-3</c:v>
                </c:pt>
                <c:pt idx="18750" formatCode="General">
                  <c:v>1.42775999E-3</c:v>
                </c:pt>
                <c:pt idx="18751" formatCode="General">
                  <c:v>1.4278399899999999E-3</c:v>
                </c:pt>
                <c:pt idx="18752" formatCode="General">
                  <c:v>1.4279199900000001E-3</c:v>
                </c:pt>
                <c:pt idx="18753" formatCode="General">
                  <c:v>1.4279999900000001E-3</c:v>
                </c:pt>
                <c:pt idx="18754" formatCode="General">
                  <c:v>1.42807999E-3</c:v>
                </c:pt>
                <c:pt idx="18755" formatCode="General">
                  <c:v>1.42815999E-3</c:v>
                </c:pt>
                <c:pt idx="18756" formatCode="General">
                  <c:v>1.4282399899999999E-3</c:v>
                </c:pt>
                <c:pt idx="18757" formatCode="General">
                  <c:v>1.4283199900000001E-3</c:v>
                </c:pt>
                <c:pt idx="18758" formatCode="General">
                  <c:v>1.4283999900000001E-3</c:v>
                </c:pt>
                <c:pt idx="18759" formatCode="General">
                  <c:v>1.42847999E-3</c:v>
                </c:pt>
                <c:pt idx="18760" formatCode="General">
                  <c:v>1.42855999E-3</c:v>
                </c:pt>
                <c:pt idx="18761" formatCode="General">
                  <c:v>1.4286399899999999E-3</c:v>
                </c:pt>
                <c:pt idx="18762" formatCode="General">
                  <c:v>1.4287199899999999E-3</c:v>
                </c:pt>
                <c:pt idx="18763" formatCode="General">
                  <c:v>1.4287999900000001E-3</c:v>
                </c:pt>
                <c:pt idx="18764" formatCode="General">
                  <c:v>1.42887999E-3</c:v>
                </c:pt>
                <c:pt idx="18765" formatCode="General">
                  <c:v>1.42895999E-3</c:v>
                </c:pt>
                <c:pt idx="18766" formatCode="General">
                  <c:v>1.42903999E-3</c:v>
                </c:pt>
                <c:pt idx="18767" formatCode="General">
                  <c:v>1.4291199899999999E-3</c:v>
                </c:pt>
                <c:pt idx="18768" formatCode="General">
                  <c:v>1.4291999900000001E-3</c:v>
                </c:pt>
                <c:pt idx="18769" formatCode="General">
                  <c:v>1.42927999E-3</c:v>
                </c:pt>
                <c:pt idx="18770" formatCode="General">
                  <c:v>1.42935999E-3</c:v>
                </c:pt>
                <c:pt idx="18771" formatCode="General">
                  <c:v>1.42943999E-3</c:v>
                </c:pt>
                <c:pt idx="18772" formatCode="General">
                  <c:v>1.4295199899999999E-3</c:v>
                </c:pt>
                <c:pt idx="18773" formatCode="General">
                  <c:v>1.4295999900000001E-3</c:v>
                </c:pt>
                <c:pt idx="18774" formatCode="General">
                  <c:v>1.4296799900000001E-3</c:v>
                </c:pt>
                <c:pt idx="18775" formatCode="General">
                  <c:v>1.42975999E-3</c:v>
                </c:pt>
                <c:pt idx="18776" formatCode="General">
                  <c:v>1.42983999E-3</c:v>
                </c:pt>
                <c:pt idx="18777" formatCode="General">
                  <c:v>1.4299199899999999E-3</c:v>
                </c:pt>
                <c:pt idx="18778" formatCode="General">
                  <c:v>1.4299999900000001E-3</c:v>
                </c:pt>
                <c:pt idx="18779" formatCode="General">
                  <c:v>1.4300799900000001E-3</c:v>
                </c:pt>
                <c:pt idx="18780" formatCode="General">
                  <c:v>1.43015999E-3</c:v>
                </c:pt>
                <c:pt idx="18781" formatCode="General">
                  <c:v>1.43023999E-3</c:v>
                </c:pt>
                <c:pt idx="18782" formatCode="General">
                  <c:v>1.4303199899999999E-3</c:v>
                </c:pt>
                <c:pt idx="18783" formatCode="General">
                  <c:v>1.4303999899999999E-3</c:v>
                </c:pt>
                <c:pt idx="18784" formatCode="General">
                  <c:v>1.4304799900000001E-3</c:v>
                </c:pt>
                <c:pt idx="18785" formatCode="General">
                  <c:v>1.43055999E-3</c:v>
                </c:pt>
                <c:pt idx="18786" formatCode="General">
                  <c:v>1.43063999E-3</c:v>
                </c:pt>
                <c:pt idx="18787" formatCode="General">
                  <c:v>1.4307199899999999E-3</c:v>
                </c:pt>
                <c:pt idx="18788" formatCode="General">
                  <c:v>1.4307999899999999E-3</c:v>
                </c:pt>
                <c:pt idx="18789" formatCode="General">
                  <c:v>1.4308799900000001E-3</c:v>
                </c:pt>
                <c:pt idx="18790" formatCode="General">
                  <c:v>1.43095999E-3</c:v>
                </c:pt>
                <c:pt idx="18791" formatCode="General">
                  <c:v>1.43103999E-3</c:v>
                </c:pt>
                <c:pt idx="18792" formatCode="General">
                  <c:v>1.43111999E-3</c:v>
                </c:pt>
                <c:pt idx="18793" formatCode="General">
                  <c:v>1.4311999899999999E-3</c:v>
                </c:pt>
                <c:pt idx="18794" formatCode="General">
                  <c:v>1.4312799900000001E-3</c:v>
                </c:pt>
                <c:pt idx="18795" formatCode="General">
                  <c:v>1.4313599900000001E-3</c:v>
                </c:pt>
                <c:pt idx="18796" formatCode="General">
                  <c:v>1.43143999E-3</c:v>
                </c:pt>
                <c:pt idx="18797" formatCode="General">
                  <c:v>1.43151999E-3</c:v>
                </c:pt>
                <c:pt idx="18798" formatCode="General">
                  <c:v>1.4315999899999999E-3</c:v>
                </c:pt>
                <c:pt idx="18799" formatCode="General">
                  <c:v>1.4316799900000001E-3</c:v>
                </c:pt>
                <c:pt idx="18800" formatCode="General">
                  <c:v>1.4317599900000001E-3</c:v>
                </c:pt>
                <c:pt idx="18801" formatCode="General">
                  <c:v>1.43183999E-3</c:v>
                </c:pt>
                <c:pt idx="18802" formatCode="General">
                  <c:v>1.43191999E-3</c:v>
                </c:pt>
                <c:pt idx="18803" formatCode="General">
                  <c:v>1.4319999899999999E-3</c:v>
                </c:pt>
                <c:pt idx="18804" formatCode="General">
                  <c:v>1.4320799899999999E-3</c:v>
                </c:pt>
                <c:pt idx="18805" formatCode="General">
                  <c:v>1.4321599900000001E-3</c:v>
                </c:pt>
                <c:pt idx="18806" formatCode="General">
                  <c:v>1.43223999E-3</c:v>
                </c:pt>
                <c:pt idx="18807" formatCode="General">
                  <c:v>1.43231999E-3</c:v>
                </c:pt>
                <c:pt idx="18808" formatCode="General">
                  <c:v>1.4323999899999999E-3</c:v>
                </c:pt>
                <c:pt idx="18809" formatCode="General">
                  <c:v>1.4324799899999999E-3</c:v>
                </c:pt>
                <c:pt idx="18810" formatCode="General">
                  <c:v>1.4325599900000001E-3</c:v>
                </c:pt>
                <c:pt idx="18811" formatCode="General">
                  <c:v>1.43263999E-3</c:v>
                </c:pt>
                <c:pt idx="18812" formatCode="General">
                  <c:v>1.43271999E-3</c:v>
                </c:pt>
                <c:pt idx="18813" formatCode="General">
                  <c:v>1.43279999E-3</c:v>
                </c:pt>
                <c:pt idx="18814" formatCode="General">
                  <c:v>1.4328799899999999E-3</c:v>
                </c:pt>
                <c:pt idx="18815" formatCode="General">
                  <c:v>1.4329599900000001E-3</c:v>
                </c:pt>
                <c:pt idx="18816" formatCode="General">
                  <c:v>1.43303999E-3</c:v>
                </c:pt>
                <c:pt idx="18817" formatCode="General">
                  <c:v>1.43311999E-3</c:v>
                </c:pt>
                <c:pt idx="18818" formatCode="General">
                  <c:v>1.43319999E-3</c:v>
                </c:pt>
                <c:pt idx="18819" formatCode="General">
                  <c:v>1.4332799899999999E-3</c:v>
                </c:pt>
                <c:pt idx="18820" formatCode="General">
                  <c:v>1.4333599900000001E-3</c:v>
                </c:pt>
                <c:pt idx="18821" formatCode="General">
                  <c:v>1.4334399900000001E-3</c:v>
                </c:pt>
                <c:pt idx="18822" formatCode="General">
                  <c:v>1.43351999E-3</c:v>
                </c:pt>
                <c:pt idx="18823" formatCode="General">
                  <c:v>1.43359999E-3</c:v>
                </c:pt>
                <c:pt idx="18824" formatCode="General">
                  <c:v>1.4336799899999999E-3</c:v>
                </c:pt>
                <c:pt idx="18825" formatCode="General">
                  <c:v>1.4337599899999999E-3</c:v>
                </c:pt>
                <c:pt idx="18826" formatCode="General">
                  <c:v>1.4338399900000001E-3</c:v>
                </c:pt>
                <c:pt idx="18827" formatCode="General">
                  <c:v>1.43391999E-3</c:v>
                </c:pt>
                <c:pt idx="18828" formatCode="General">
                  <c:v>1.43399999E-3</c:v>
                </c:pt>
                <c:pt idx="18829" formatCode="General">
                  <c:v>1.4340799899999999E-3</c:v>
                </c:pt>
                <c:pt idx="18830" formatCode="General">
                  <c:v>1.4341599899999999E-3</c:v>
                </c:pt>
                <c:pt idx="18831" formatCode="General">
                  <c:v>1.4342399900000001E-3</c:v>
                </c:pt>
                <c:pt idx="18832" formatCode="General">
                  <c:v>1.43431999E-3</c:v>
                </c:pt>
                <c:pt idx="18833" formatCode="General">
                  <c:v>1.43439999E-3</c:v>
                </c:pt>
                <c:pt idx="18834" formatCode="General">
                  <c:v>1.43447999E-3</c:v>
                </c:pt>
                <c:pt idx="18835" formatCode="General">
                  <c:v>1.4345599899999999E-3</c:v>
                </c:pt>
                <c:pt idx="18836" formatCode="General">
                  <c:v>1.4346399900000001E-3</c:v>
                </c:pt>
                <c:pt idx="18837" formatCode="General">
                  <c:v>1.43471999E-3</c:v>
                </c:pt>
                <c:pt idx="18838" formatCode="General">
                  <c:v>1.43479999E-3</c:v>
                </c:pt>
                <c:pt idx="18839" formatCode="General">
                  <c:v>1.43487999E-3</c:v>
                </c:pt>
                <c:pt idx="18840" formatCode="General">
                  <c:v>1.4349599899999999E-3</c:v>
                </c:pt>
                <c:pt idx="18841" formatCode="General">
                  <c:v>1.4350399900000001E-3</c:v>
                </c:pt>
                <c:pt idx="18842" formatCode="General">
                  <c:v>1.4351199900000001E-3</c:v>
                </c:pt>
                <c:pt idx="18843" formatCode="General">
                  <c:v>1.43519999E-3</c:v>
                </c:pt>
                <c:pt idx="18844" formatCode="General">
                  <c:v>1.43527999E-3</c:v>
                </c:pt>
                <c:pt idx="18845" formatCode="General">
                  <c:v>1.4353599899999999E-3</c:v>
                </c:pt>
                <c:pt idx="18846" formatCode="General">
                  <c:v>1.4354399900000001E-3</c:v>
                </c:pt>
                <c:pt idx="18847" formatCode="General">
                  <c:v>1.4355199900000001E-3</c:v>
                </c:pt>
                <c:pt idx="18848" formatCode="General">
                  <c:v>1.43559999E-3</c:v>
                </c:pt>
                <c:pt idx="18849" formatCode="General">
                  <c:v>1.43567999E-3</c:v>
                </c:pt>
                <c:pt idx="18850" formatCode="General">
                  <c:v>1.4357599899999999E-3</c:v>
                </c:pt>
                <c:pt idx="18851" formatCode="General">
                  <c:v>1.4358399899999999E-3</c:v>
                </c:pt>
                <c:pt idx="18852" formatCode="General">
                  <c:v>1.4359199900000001E-3</c:v>
                </c:pt>
                <c:pt idx="18853" formatCode="General">
                  <c:v>1.43599999E-3</c:v>
                </c:pt>
                <c:pt idx="18854" formatCode="General">
                  <c:v>1.43607999E-3</c:v>
                </c:pt>
                <c:pt idx="18855" formatCode="General">
                  <c:v>1.43615999E-3</c:v>
                </c:pt>
                <c:pt idx="18856" formatCode="General">
                  <c:v>1.4362399899999999E-3</c:v>
                </c:pt>
                <c:pt idx="18857" formatCode="General">
                  <c:v>1.4363199900000001E-3</c:v>
                </c:pt>
                <c:pt idx="18858" formatCode="General">
                  <c:v>1.43639999E-3</c:v>
                </c:pt>
                <c:pt idx="18859" formatCode="General">
                  <c:v>1.43647999E-3</c:v>
                </c:pt>
                <c:pt idx="18860" formatCode="General">
                  <c:v>1.43655999E-3</c:v>
                </c:pt>
                <c:pt idx="18861" formatCode="General">
                  <c:v>1.4366399899999999E-3</c:v>
                </c:pt>
                <c:pt idx="18862" formatCode="General">
                  <c:v>1.4367199900000001E-3</c:v>
                </c:pt>
                <c:pt idx="18863" formatCode="General">
                  <c:v>1.4367999900000001E-3</c:v>
                </c:pt>
                <c:pt idx="18864" formatCode="General">
                  <c:v>1.43687999E-3</c:v>
                </c:pt>
                <c:pt idx="18865" formatCode="General">
                  <c:v>1.43695999E-3</c:v>
                </c:pt>
                <c:pt idx="18866" formatCode="General">
                  <c:v>1.4370399899999999E-3</c:v>
                </c:pt>
                <c:pt idx="18867" formatCode="General">
                  <c:v>1.4371199900000001E-3</c:v>
                </c:pt>
                <c:pt idx="18868" formatCode="General">
                  <c:v>1.4371999900000001E-3</c:v>
                </c:pt>
                <c:pt idx="18869" formatCode="General">
                  <c:v>1.43727999E-3</c:v>
                </c:pt>
                <c:pt idx="18870" formatCode="General">
                  <c:v>1.43735999E-3</c:v>
                </c:pt>
                <c:pt idx="18871" formatCode="General">
                  <c:v>1.4374399899999999E-3</c:v>
                </c:pt>
                <c:pt idx="18872" formatCode="General">
                  <c:v>1.4375199899999999E-3</c:v>
                </c:pt>
                <c:pt idx="18873" formatCode="General">
                  <c:v>1.4375999900000001E-3</c:v>
                </c:pt>
                <c:pt idx="18874" formatCode="General">
                  <c:v>1.43767999E-3</c:v>
                </c:pt>
                <c:pt idx="18875" formatCode="General">
                  <c:v>1.43775999E-3</c:v>
                </c:pt>
                <c:pt idx="18876" formatCode="General">
                  <c:v>1.4378399899999999E-3</c:v>
                </c:pt>
                <c:pt idx="18877" formatCode="General">
                  <c:v>1.4379199899999999E-3</c:v>
                </c:pt>
                <c:pt idx="18878" formatCode="General">
                  <c:v>1.4379999900000001E-3</c:v>
                </c:pt>
                <c:pt idx="18879" formatCode="General">
                  <c:v>1.43807999E-3</c:v>
                </c:pt>
                <c:pt idx="18880" formatCode="General">
                  <c:v>1.43815999E-3</c:v>
                </c:pt>
                <c:pt idx="18881" formatCode="General">
                  <c:v>1.43823999E-3</c:v>
                </c:pt>
                <c:pt idx="18882" formatCode="General">
                  <c:v>1.4383199899999999E-3</c:v>
                </c:pt>
                <c:pt idx="18883" formatCode="General">
                  <c:v>1.4383999900000001E-3</c:v>
                </c:pt>
                <c:pt idx="18884" formatCode="General">
                  <c:v>1.4384799900000001E-3</c:v>
                </c:pt>
                <c:pt idx="18885" formatCode="General">
                  <c:v>1.43855999E-3</c:v>
                </c:pt>
                <c:pt idx="18886" formatCode="General">
                  <c:v>1.43863999E-3</c:v>
                </c:pt>
                <c:pt idx="18887" formatCode="General">
                  <c:v>1.4387199899999999E-3</c:v>
                </c:pt>
                <c:pt idx="18888" formatCode="General">
                  <c:v>1.4387999900000001E-3</c:v>
                </c:pt>
                <c:pt idx="18889" formatCode="General">
                  <c:v>1.4388799900000001E-3</c:v>
                </c:pt>
                <c:pt idx="18890" formatCode="General">
                  <c:v>1.43895999E-3</c:v>
                </c:pt>
                <c:pt idx="18891" formatCode="General">
                  <c:v>1.43903999E-3</c:v>
                </c:pt>
                <c:pt idx="18892" formatCode="General">
                  <c:v>1.4391199899999999E-3</c:v>
                </c:pt>
                <c:pt idx="18893" formatCode="General">
                  <c:v>1.4391999899999999E-3</c:v>
                </c:pt>
                <c:pt idx="18894" formatCode="General">
                  <c:v>1.4392799900000001E-3</c:v>
                </c:pt>
                <c:pt idx="18895" formatCode="General">
                  <c:v>1.43935999E-3</c:v>
                </c:pt>
                <c:pt idx="18896" formatCode="General">
                  <c:v>1.43943999E-3</c:v>
                </c:pt>
                <c:pt idx="18897" formatCode="General">
                  <c:v>1.4395199899999999E-3</c:v>
                </c:pt>
                <c:pt idx="18898" formatCode="General">
                  <c:v>1.4395999899999999E-3</c:v>
                </c:pt>
                <c:pt idx="18899" formatCode="General">
                  <c:v>1.4396799900000001E-3</c:v>
                </c:pt>
                <c:pt idx="18900" formatCode="General">
                  <c:v>1.43975999E-3</c:v>
                </c:pt>
                <c:pt idx="18901" formatCode="General">
                  <c:v>1.43983999E-3</c:v>
                </c:pt>
                <c:pt idx="18902" formatCode="General">
                  <c:v>1.43991999E-3</c:v>
                </c:pt>
                <c:pt idx="18903" formatCode="General">
                  <c:v>1.4399999899999999E-3</c:v>
                </c:pt>
                <c:pt idx="18904" formatCode="General">
                  <c:v>1.4400799900000001E-3</c:v>
                </c:pt>
                <c:pt idx="18905" formatCode="General">
                  <c:v>1.44015999E-3</c:v>
                </c:pt>
                <c:pt idx="18906" formatCode="General">
                  <c:v>1.44023999E-3</c:v>
                </c:pt>
                <c:pt idx="18907" formatCode="General">
                  <c:v>1.44031999E-3</c:v>
                </c:pt>
                <c:pt idx="18908" formatCode="General">
                  <c:v>1.4403999899999999E-3</c:v>
                </c:pt>
                <c:pt idx="18909" formatCode="General">
                  <c:v>1.4404799900000001E-3</c:v>
                </c:pt>
                <c:pt idx="18910" formatCode="General">
                  <c:v>1.4405599900000001E-3</c:v>
                </c:pt>
                <c:pt idx="18911" formatCode="General">
                  <c:v>1.44063999E-3</c:v>
                </c:pt>
                <c:pt idx="18912" formatCode="General">
                  <c:v>1.44071999E-3</c:v>
                </c:pt>
                <c:pt idx="18913" formatCode="General">
                  <c:v>1.4407999899999999E-3</c:v>
                </c:pt>
                <c:pt idx="18914" formatCode="General">
                  <c:v>1.4408799899999999E-3</c:v>
                </c:pt>
                <c:pt idx="18915" formatCode="General">
                  <c:v>1.4409599900000001E-3</c:v>
                </c:pt>
                <c:pt idx="18916" formatCode="General">
                  <c:v>1.44103999E-3</c:v>
                </c:pt>
                <c:pt idx="18917" formatCode="General">
                  <c:v>1.44111999E-3</c:v>
                </c:pt>
                <c:pt idx="18918" formatCode="General">
                  <c:v>1.4411999899999999E-3</c:v>
                </c:pt>
                <c:pt idx="18919" formatCode="General">
                  <c:v>1.4412799899999999E-3</c:v>
                </c:pt>
                <c:pt idx="18920" formatCode="General">
                  <c:v>1.4413599900000001E-3</c:v>
                </c:pt>
                <c:pt idx="18921" formatCode="General">
                  <c:v>1.44143999E-3</c:v>
                </c:pt>
                <c:pt idx="18922" formatCode="General">
                  <c:v>1.44151999E-3</c:v>
                </c:pt>
                <c:pt idx="18923" formatCode="General">
                  <c:v>1.44159999E-3</c:v>
                </c:pt>
                <c:pt idx="18924" formatCode="General">
                  <c:v>1.4416799899999999E-3</c:v>
                </c:pt>
                <c:pt idx="18925" formatCode="General">
                  <c:v>1.4417599900000001E-3</c:v>
                </c:pt>
                <c:pt idx="18926" formatCode="General">
                  <c:v>1.44183999E-3</c:v>
                </c:pt>
                <c:pt idx="18927" formatCode="General">
                  <c:v>1.44191999E-3</c:v>
                </c:pt>
                <c:pt idx="18928" formatCode="General">
                  <c:v>1.44199999E-3</c:v>
                </c:pt>
                <c:pt idx="18929" formatCode="General">
                  <c:v>1.4420799899999999E-3</c:v>
                </c:pt>
                <c:pt idx="18930" formatCode="General">
                  <c:v>1.4421599900000001E-3</c:v>
                </c:pt>
                <c:pt idx="18931" formatCode="General">
                  <c:v>1.4422399900000001E-3</c:v>
                </c:pt>
                <c:pt idx="18932" formatCode="General">
                  <c:v>1.44231999E-3</c:v>
                </c:pt>
                <c:pt idx="18933" formatCode="General">
                  <c:v>1.44239999E-3</c:v>
                </c:pt>
                <c:pt idx="18934" formatCode="General">
                  <c:v>1.4424799899999999E-3</c:v>
                </c:pt>
                <c:pt idx="18935" formatCode="General">
                  <c:v>1.4425599900000001E-3</c:v>
                </c:pt>
                <c:pt idx="18936" formatCode="General">
                  <c:v>1.4426399900000001E-3</c:v>
                </c:pt>
                <c:pt idx="18937" formatCode="General">
                  <c:v>1.44271999E-3</c:v>
                </c:pt>
                <c:pt idx="18938" formatCode="General">
                  <c:v>1.44279999E-3</c:v>
                </c:pt>
                <c:pt idx="18939" formatCode="General">
                  <c:v>1.4428799899999999E-3</c:v>
                </c:pt>
                <c:pt idx="18940" formatCode="General">
                  <c:v>1.4429599899999999E-3</c:v>
                </c:pt>
                <c:pt idx="18941" formatCode="General">
                  <c:v>1.4430399900000001E-3</c:v>
                </c:pt>
                <c:pt idx="18942" formatCode="General">
                  <c:v>1.44311999E-3</c:v>
                </c:pt>
                <c:pt idx="18943" formatCode="General">
                  <c:v>1.44319999E-3</c:v>
                </c:pt>
                <c:pt idx="18944" formatCode="General">
                  <c:v>1.44327999E-3</c:v>
                </c:pt>
                <c:pt idx="18945" formatCode="General">
                  <c:v>1.4433599899999999E-3</c:v>
                </c:pt>
                <c:pt idx="18946" formatCode="General">
                  <c:v>1.4434399900000001E-3</c:v>
                </c:pt>
                <c:pt idx="18947" formatCode="General">
                  <c:v>1.44351999E-3</c:v>
                </c:pt>
                <c:pt idx="18948" formatCode="General">
                  <c:v>1.44359999E-3</c:v>
                </c:pt>
                <c:pt idx="18949" formatCode="General">
                  <c:v>1.44367999E-3</c:v>
                </c:pt>
                <c:pt idx="18950" formatCode="General">
                  <c:v>1.4437599899999999E-3</c:v>
                </c:pt>
                <c:pt idx="18951" formatCode="General">
                  <c:v>1.4438399900000001E-3</c:v>
                </c:pt>
                <c:pt idx="18952" formatCode="General">
                  <c:v>1.4439199900000001E-3</c:v>
                </c:pt>
                <c:pt idx="18953" formatCode="General">
                  <c:v>1.44399999E-3</c:v>
                </c:pt>
                <c:pt idx="18954" formatCode="General">
                  <c:v>1.44407999E-3</c:v>
                </c:pt>
                <c:pt idx="18955" formatCode="General">
                  <c:v>1.4441599899999999E-3</c:v>
                </c:pt>
                <c:pt idx="18956" formatCode="General">
                  <c:v>1.4442399900000001E-3</c:v>
                </c:pt>
                <c:pt idx="18957" formatCode="General">
                  <c:v>1.4443199900000001E-3</c:v>
                </c:pt>
                <c:pt idx="18958" formatCode="General">
                  <c:v>1.44439999E-3</c:v>
                </c:pt>
                <c:pt idx="18959" formatCode="General">
                  <c:v>1.44447999E-3</c:v>
                </c:pt>
                <c:pt idx="18960" formatCode="General">
                  <c:v>1.4445599899999999E-3</c:v>
                </c:pt>
                <c:pt idx="18961" formatCode="General">
                  <c:v>1.4446399899999999E-3</c:v>
                </c:pt>
                <c:pt idx="18962" formatCode="General">
                  <c:v>1.4447199900000001E-3</c:v>
                </c:pt>
                <c:pt idx="18963" formatCode="General">
                  <c:v>1.44479999E-3</c:v>
                </c:pt>
                <c:pt idx="18964" formatCode="General">
                  <c:v>1.44487999E-3</c:v>
                </c:pt>
                <c:pt idx="18965" formatCode="General">
                  <c:v>1.4449599899999999E-3</c:v>
                </c:pt>
                <c:pt idx="18966" formatCode="General">
                  <c:v>1.4450399899999999E-3</c:v>
                </c:pt>
                <c:pt idx="18967" formatCode="General">
                  <c:v>1.4451199900000001E-3</c:v>
                </c:pt>
                <c:pt idx="18968" formatCode="General">
                  <c:v>1.44519999E-3</c:v>
                </c:pt>
                <c:pt idx="18969" formatCode="General">
                  <c:v>1.44527999E-3</c:v>
                </c:pt>
                <c:pt idx="18970" formatCode="General">
                  <c:v>1.44535999E-3</c:v>
                </c:pt>
                <c:pt idx="18971" formatCode="General">
                  <c:v>1.4454399899999999E-3</c:v>
                </c:pt>
                <c:pt idx="18972" formatCode="General">
                  <c:v>1.4455199900000001E-3</c:v>
                </c:pt>
                <c:pt idx="18973" formatCode="General">
                  <c:v>1.44559999E-3</c:v>
                </c:pt>
                <c:pt idx="18974" formatCode="General">
                  <c:v>1.44567999E-3</c:v>
                </c:pt>
                <c:pt idx="18975" formatCode="General">
                  <c:v>1.44575999E-3</c:v>
                </c:pt>
                <c:pt idx="18976" formatCode="General">
                  <c:v>1.4458399899999999E-3</c:v>
                </c:pt>
                <c:pt idx="18977" formatCode="General">
                  <c:v>1.4459199900000001E-3</c:v>
                </c:pt>
                <c:pt idx="18978" formatCode="General">
                  <c:v>1.4459999900000001E-3</c:v>
                </c:pt>
                <c:pt idx="18979" formatCode="General">
                  <c:v>1.44607999E-3</c:v>
                </c:pt>
                <c:pt idx="18980" formatCode="General">
                  <c:v>1.44615999E-3</c:v>
                </c:pt>
                <c:pt idx="18981" formatCode="General">
                  <c:v>1.4462399899999999E-3</c:v>
                </c:pt>
                <c:pt idx="18982" formatCode="General">
                  <c:v>1.4463199899999999E-3</c:v>
                </c:pt>
                <c:pt idx="18983" formatCode="General">
                  <c:v>1.4463999900000001E-3</c:v>
                </c:pt>
                <c:pt idx="18984" formatCode="General">
                  <c:v>1.44647999E-3</c:v>
                </c:pt>
                <c:pt idx="18985" formatCode="General">
                  <c:v>1.44655999E-3</c:v>
                </c:pt>
                <c:pt idx="18986" formatCode="General">
                  <c:v>1.4466399899999999E-3</c:v>
                </c:pt>
                <c:pt idx="18987" formatCode="General">
                  <c:v>1.4467199899999999E-3</c:v>
                </c:pt>
                <c:pt idx="18988" formatCode="General">
                  <c:v>1.4467999900000001E-3</c:v>
                </c:pt>
                <c:pt idx="18989" formatCode="General">
                  <c:v>1.44687999E-3</c:v>
                </c:pt>
                <c:pt idx="18990" formatCode="General">
                  <c:v>1.44695999E-3</c:v>
                </c:pt>
                <c:pt idx="18991" formatCode="General">
                  <c:v>1.44703999E-3</c:v>
                </c:pt>
                <c:pt idx="18992" formatCode="General">
                  <c:v>1.4471199899999999E-3</c:v>
                </c:pt>
                <c:pt idx="18993" formatCode="General">
                  <c:v>1.4471999900000001E-3</c:v>
                </c:pt>
                <c:pt idx="18994" formatCode="General">
                  <c:v>1.44727999E-3</c:v>
                </c:pt>
                <c:pt idx="18995" formatCode="General">
                  <c:v>1.44735999E-3</c:v>
                </c:pt>
                <c:pt idx="18996" formatCode="General">
                  <c:v>1.44743999E-3</c:v>
                </c:pt>
                <c:pt idx="18997" formatCode="General">
                  <c:v>1.4475199899999999E-3</c:v>
                </c:pt>
                <c:pt idx="18998" formatCode="General">
                  <c:v>1.4475999900000001E-3</c:v>
                </c:pt>
                <c:pt idx="18999" formatCode="General">
                  <c:v>1.4476799900000001E-3</c:v>
                </c:pt>
                <c:pt idx="19000" formatCode="General">
                  <c:v>1.44775999E-3</c:v>
                </c:pt>
                <c:pt idx="19001" formatCode="General">
                  <c:v>1.44783999E-3</c:v>
                </c:pt>
                <c:pt idx="19002" formatCode="General">
                  <c:v>1.4479199899999999E-3</c:v>
                </c:pt>
                <c:pt idx="19003" formatCode="General">
                  <c:v>1.4479999900000001E-3</c:v>
                </c:pt>
                <c:pt idx="19004" formatCode="General">
                  <c:v>1.4480799900000001E-3</c:v>
                </c:pt>
                <c:pt idx="19005" formatCode="General">
                  <c:v>1.44815999E-3</c:v>
                </c:pt>
                <c:pt idx="19006" formatCode="General">
                  <c:v>1.44823999E-3</c:v>
                </c:pt>
                <c:pt idx="19007" formatCode="General">
                  <c:v>1.4483199899999999E-3</c:v>
                </c:pt>
                <c:pt idx="19008" formatCode="General">
                  <c:v>1.4483999899999999E-3</c:v>
                </c:pt>
                <c:pt idx="19009" formatCode="General">
                  <c:v>1.4484799900000001E-3</c:v>
                </c:pt>
                <c:pt idx="19010" formatCode="General">
                  <c:v>1.44855999E-3</c:v>
                </c:pt>
                <c:pt idx="19011" formatCode="General">
                  <c:v>1.44863999E-3</c:v>
                </c:pt>
                <c:pt idx="19012" formatCode="General">
                  <c:v>1.44871999E-3</c:v>
                </c:pt>
                <c:pt idx="19013" formatCode="General">
                  <c:v>1.4487999899999999E-3</c:v>
                </c:pt>
                <c:pt idx="19014" formatCode="General">
                  <c:v>1.4488799900000001E-3</c:v>
                </c:pt>
                <c:pt idx="19015" formatCode="General">
                  <c:v>1.44895999E-3</c:v>
                </c:pt>
                <c:pt idx="19016" formatCode="General">
                  <c:v>1.44903999E-3</c:v>
                </c:pt>
                <c:pt idx="19017" formatCode="General">
                  <c:v>1.44911999E-3</c:v>
                </c:pt>
                <c:pt idx="19018" formatCode="General">
                  <c:v>1.4491999899999999E-3</c:v>
                </c:pt>
                <c:pt idx="19019" formatCode="General">
                  <c:v>1.4492799900000001E-3</c:v>
                </c:pt>
                <c:pt idx="19020" formatCode="General">
                  <c:v>1.4493599900000001E-3</c:v>
                </c:pt>
                <c:pt idx="19021" formatCode="General">
                  <c:v>1.44943999E-3</c:v>
                </c:pt>
                <c:pt idx="19022" formatCode="General">
                  <c:v>1.44951999E-3</c:v>
                </c:pt>
                <c:pt idx="19023" formatCode="General">
                  <c:v>1.4495999899999999E-3</c:v>
                </c:pt>
                <c:pt idx="19024" formatCode="General">
                  <c:v>1.4496799900000001E-3</c:v>
                </c:pt>
                <c:pt idx="19025" formatCode="General">
                  <c:v>1.4497599900000001E-3</c:v>
                </c:pt>
                <c:pt idx="19026" formatCode="General">
                  <c:v>1.44983999E-3</c:v>
                </c:pt>
                <c:pt idx="19027" formatCode="General">
                  <c:v>1.44991999E-3</c:v>
                </c:pt>
                <c:pt idx="19028" formatCode="General">
                  <c:v>1.4499999899999999E-3</c:v>
                </c:pt>
                <c:pt idx="19029" formatCode="General">
                  <c:v>1.4500799899999999E-3</c:v>
                </c:pt>
                <c:pt idx="19030" formatCode="General">
                  <c:v>1.4501599900000001E-3</c:v>
                </c:pt>
                <c:pt idx="19031" formatCode="General">
                  <c:v>1.45023999E-3</c:v>
                </c:pt>
                <c:pt idx="19032" formatCode="General">
                  <c:v>1.45031999E-3</c:v>
                </c:pt>
                <c:pt idx="19033" formatCode="General">
                  <c:v>1.4503999899999999E-3</c:v>
                </c:pt>
                <c:pt idx="19034" formatCode="General">
                  <c:v>1.4504799899999999E-3</c:v>
                </c:pt>
                <c:pt idx="19035" formatCode="General">
                  <c:v>1.4505599900000001E-3</c:v>
                </c:pt>
                <c:pt idx="19036" formatCode="General">
                  <c:v>1.45063999E-3</c:v>
                </c:pt>
                <c:pt idx="19037" formatCode="General">
                  <c:v>1.45071999E-3</c:v>
                </c:pt>
                <c:pt idx="19038" formatCode="General">
                  <c:v>1.45079999E-3</c:v>
                </c:pt>
                <c:pt idx="19039" formatCode="General">
                  <c:v>1.4508799899999999E-3</c:v>
                </c:pt>
                <c:pt idx="19040" formatCode="General">
                  <c:v>1.4509599900000001E-3</c:v>
                </c:pt>
                <c:pt idx="19041" formatCode="General">
                  <c:v>1.4510399900000001E-3</c:v>
                </c:pt>
                <c:pt idx="19042" formatCode="General">
                  <c:v>1.45111999E-3</c:v>
                </c:pt>
                <c:pt idx="19043" formatCode="General">
                  <c:v>1.45119999E-3</c:v>
                </c:pt>
                <c:pt idx="19044" formatCode="General">
                  <c:v>1.4512799899999999E-3</c:v>
                </c:pt>
                <c:pt idx="19045" formatCode="General">
                  <c:v>1.4513599900000001E-3</c:v>
                </c:pt>
                <c:pt idx="19046" formatCode="General">
                  <c:v>1.4514399900000001E-3</c:v>
                </c:pt>
                <c:pt idx="19047" formatCode="General">
                  <c:v>1.45151999E-3</c:v>
                </c:pt>
                <c:pt idx="19048" formatCode="General">
                  <c:v>1.45159999E-3</c:v>
                </c:pt>
                <c:pt idx="19049" formatCode="General">
                  <c:v>1.4516799899999999E-3</c:v>
                </c:pt>
                <c:pt idx="19050" formatCode="General">
                  <c:v>1.4517599899999999E-3</c:v>
                </c:pt>
                <c:pt idx="19051" formatCode="General">
                  <c:v>1.4518399900000001E-3</c:v>
                </c:pt>
                <c:pt idx="19052" formatCode="General">
                  <c:v>1.45191999E-3</c:v>
                </c:pt>
                <c:pt idx="19053" formatCode="General">
                  <c:v>1.45199999E-3</c:v>
                </c:pt>
                <c:pt idx="19054" formatCode="General">
                  <c:v>1.4520799899999999E-3</c:v>
                </c:pt>
                <c:pt idx="19055" formatCode="General">
                  <c:v>1.4521599899999999E-3</c:v>
                </c:pt>
                <c:pt idx="19056" formatCode="General">
                  <c:v>1.4522399900000001E-3</c:v>
                </c:pt>
                <c:pt idx="19057" formatCode="General">
                  <c:v>1.45231999E-3</c:v>
                </c:pt>
                <c:pt idx="19058" formatCode="General">
                  <c:v>1.45239999E-3</c:v>
                </c:pt>
                <c:pt idx="19059" formatCode="General">
                  <c:v>1.45247999E-3</c:v>
                </c:pt>
                <c:pt idx="19060" formatCode="General">
                  <c:v>1.4525599899999999E-3</c:v>
                </c:pt>
                <c:pt idx="19061" formatCode="General">
                  <c:v>1.4526399900000001E-3</c:v>
                </c:pt>
                <c:pt idx="19062" formatCode="General">
                  <c:v>1.45271999E-3</c:v>
                </c:pt>
                <c:pt idx="19063" formatCode="General">
                  <c:v>1.45279999E-3</c:v>
                </c:pt>
                <c:pt idx="19064" formatCode="General">
                  <c:v>1.45287999E-3</c:v>
                </c:pt>
                <c:pt idx="19065" formatCode="General">
                  <c:v>1.4529599899999999E-3</c:v>
                </c:pt>
                <c:pt idx="19066" formatCode="General">
                  <c:v>1.4530399900000001E-3</c:v>
                </c:pt>
                <c:pt idx="19067" formatCode="General">
                  <c:v>1.4531199900000001E-3</c:v>
                </c:pt>
                <c:pt idx="19068" formatCode="General">
                  <c:v>1.45319999E-3</c:v>
                </c:pt>
                <c:pt idx="19069" formatCode="General">
                  <c:v>1.45327999E-3</c:v>
                </c:pt>
                <c:pt idx="19070" formatCode="General">
                  <c:v>1.4533599899999999E-3</c:v>
                </c:pt>
                <c:pt idx="19071" formatCode="General">
                  <c:v>1.4534399899999999E-3</c:v>
                </c:pt>
                <c:pt idx="19072" formatCode="General">
                  <c:v>1.4535199900000001E-3</c:v>
                </c:pt>
                <c:pt idx="19073" formatCode="General">
                  <c:v>1.45359999E-3</c:v>
                </c:pt>
                <c:pt idx="19074" formatCode="General">
                  <c:v>1.45367999E-3</c:v>
                </c:pt>
                <c:pt idx="19075" formatCode="General">
                  <c:v>1.4537599899999999E-3</c:v>
                </c:pt>
                <c:pt idx="19076" formatCode="General">
                  <c:v>1.4538399899999999E-3</c:v>
                </c:pt>
                <c:pt idx="19077" formatCode="General">
                  <c:v>1.4539199900000001E-3</c:v>
                </c:pt>
                <c:pt idx="19078" formatCode="General">
                  <c:v>1.45399999E-3</c:v>
                </c:pt>
                <c:pt idx="19079" formatCode="General">
                  <c:v>1.45407999E-3</c:v>
                </c:pt>
                <c:pt idx="19080" formatCode="General">
                  <c:v>1.45415999E-3</c:v>
                </c:pt>
                <c:pt idx="19081" formatCode="General">
                  <c:v>1.4542399899999999E-3</c:v>
                </c:pt>
                <c:pt idx="19082" formatCode="General">
                  <c:v>1.4543199900000001E-3</c:v>
                </c:pt>
                <c:pt idx="19083" formatCode="General">
                  <c:v>1.45439999E-3</c:v>
                </c:pt>
                <c:pt idx="19084" formatCode="General">
                  <c:v>1.45447999E-3</c:v>
                </c:pt>
                <c:pt idx="19085" formatCode="General">
                  <c:v>1.45455999E-3</c:v>
                </c:pt>
                <c:pt idx="19086" formatCode="General">
                  <c:v>1.4546399899999999E-3</c:v>
                </c:pt>
                <c:pt idx="19087" formatCode="General">
                  <c:v>1.4547199900000001E-3</c:v>
                </c:pt>
                <c:pt idx="19088" formatCode="General">
                  <c:v>1.4547999900000001E-3</c:v>
                </c:pt>
                <c:pt idx="19089" formatCode="General">
                  <c:v>1.45487999E-3</c:v>
                </c:pt>
                <c:pt idx="19090" formatCode="General">
                  <c:v>1.45495999E-3</c:v>
                </c:pt>
                <c:pt idx="19091" formatCode="General">
                  <c:v>1.4550399899999999E-3</c:v>
                </c:pt>
                <c:pt idx="19092" formatCode="General">
                  <c:v>1.4551199900000001E-3</c:v>
                </c:pt>
                <c:pt idx="19093" formatCode="General">
                  <c:v>1.4551999900000001E-3</c:v>
                </c:pt>
                <c:pt idx="19094" formatCode="General">
                  <c:v>1.45527999E-3</c:v>
                </c:pt>
                <c:pt idx="19095" formatCode="General">
                  <c:v>1.45535999E-3</c:v>
                </c:pt>
                <c:pt idx="19096" formatCode="General">
                  <c:v>1.4554399899999999E-3</c:v>
                </c:pt>
                <c:pt idx="19097" formatCode="General">
                  <c:v>1.4555199899999999E-3</c:v>
                </c:pt>
                <c:pt idx="19098" formatCode="General">
                  <c:v>1.4555999900000001E-3</c:v>
                </c:pt>
                <c:pt idx="19099" formatCode="General">
                  <c:v>1.45567999E-3</c:v>
                </c:pt>
                <c:pt idx="19100" formatCode="General">
                  <c:v>1.45575999E-3</c:v>
                </c:pt>
                <c:pt idx="19101" formatCode="General">
                  <c:v>1.45583999E-3</c:v>
                </c:pt>
                <c:pt idx="19102" formatCode="General">
                  <c:v>1.4559199899999999E-3</c:v>
                </c:pt>
                <c:pt idx="19103" formatCode="General">
                  <c:v>1.4559999900000001E-3</c:v>
                </c:pt>
                <c:pt idx="19104" formatCode="General">
                  <c:v>1.45607999E-3</c:v>
                </c:pt>
                <c:pt idx="19105" formatCode="General">
                  <c:v>1.45615999E-3</c:v>
                </c:pt>
                <c:pt idx="19106" formatCode="General">
                  <c:v>1.45623999E-3</c:v>
                </c:pt>
                <c:pt idx="19107" formatCode="General">
                  <c:v>1.4563199899999999E-3</c:v>
                </c:pt>
                <c:pt idx="19108" formatCode="General">
                  <c:v>1.4563999900000001E-3</c:v>
                </c:pt>
                <c:pt idx="19109" formatCode="General">
                  <c:v>1.4564799900000001E-3</c:v>
                </c:pt>
                <c:pt idx="19110" formatCode="General">
                  <c:v>1.45655999E-3</c:v>
                </c:pt>
                <c:pt idx="19111" formatCode="General">
                  <c:v>1.45663999E-3</c:v>
                </c:pt>
                <c:pt idx="19112" formatCode="General">
                  <c:v>1.4567199899999999E-3</c:v>
                </c:pt>
                <c:pt idx="19113" formatCode="General">
                  <c:v>1.4567999900000001E-3</c:v>
                </c:pt>
                <c:pt idx="19114" formatCode="General">
                  <c:v>1.4568799900000001E-3</c:v>
                </c:pt>
                <c:pt idx="19115" formatCode="General">
                  <c:v>1.45695999E-3</c:v>
                </c:pt>
                <c:pt idx="19116" formatCode="General">
                  <c:v>1.45703999E-3</c:v>
                </c:pt>
                <c:pt idx="19117" formatCode="General">
                  <c:v>1.4571199899999999E-3</c:v>
                </c:pt>
                <c:pt idx="19118" formatCode="General">
                  <c:v>1.4571999899999999E-3</c:v>
                </c:pt>
                <c:pt idx="19119" formatCode="General">
                  <c:v>1.4572799900000001E-3</c:v>
                </c:pt>
                <c:pt idx="19120" formatCode="General">
                  <c:v>1.45735999E-3</c:v>
                </c:pt>
                <c:pt idx="19121" formatCode="General">
                  <c:v>1.45743999E-3</c:v>
                </c:pt>
                <c:pt idx="19122" formatCode="General">
                  <c:v>1.4575199899999999E-3</c:v>
                </c:pt>
                <c:pt idx="19123" formatCode="General">
                  <c:v>1.4575999899999999E-3</c:v>
                </c:pt>
                <c:pt idx="19124" formatCode="General">
                  <c:v>1.4576799900000001E-3</c:v>
                </c:pt>
                <c:pt idx="19125" formatCode="General">
                  <c:v>1.45775999E-3</c:v>
                </c:pt>
                <c:pt idx="19126" formatCode="General">
                  <c:v>1.45783999E-3</c:v>
                </c:pt>
                <c:pt idx="19127" formatCode="General">
                  <c:v>1.45791999E-3</c:v>
                </c:pt>
                <c:pt idx="19128" formatCode="General">
                  <c:v>1.4579999899999999E-3</c:v>
                </c:pt>
                <c:pt idx="19129" formatCode="General">
                  <c:v>1.4580799900000001E-3</c:v>
                </c:pt>
                <c:pt idx="19130" formatCode="General">
                  <c:v>1.4581599900000001E-3</c:v>
                </c:pt>
                <c:pt idx="19131" formatCode="General">
                  <c:v>1.45823999E-3</c:v>
                </c:pt>
                <c:pt idx="19132" formatCode="General">
                  <c:v>1.45831999E-3</c:v>
                </c:pt>
                <c:pt idx="19133" formatCode="General">
                  <c:v>1.4583999899999999E-3</c:v>
                </c:pt>
                <c:pt idx="19134" formatCode="General">
                  <c:v>1.4584799900000001E-3</c:v>
                </c:pt>
                <c:pt idx="19135" formatCode="General">
                  <c:v>1.4585599900000001E-3</c:v>
                </c:pt>
                <c:pt idx="19136" formatCode="General">
                  <c:v>1.45863999E-3</c:v>
                </c:pt>
                <c:pt idx="19137" formatCode="General">
                  <c:v>1.45871999E-3</c:v>
                </c:pt>
                <c:pt idx="19138" formatCode="General">
                  <c:v>1.4587999899999999E-3</c:v>
                </c:pt>
                <c:pt idx="19139" formatCode="General">
                  <c:v>1.4588799899999999E-3</c:v>
                </c:pt>
                <c:pt idx="19140" formatCode="General">
                  <c:v>1.4589599900000001E-3</c:v>
                </c:pt>
                <c:pt idx="19141" formatCode="General">
                  <c:v>1.45903999E-3</c:v>
                </c:pt>
                <c:pt idx="19142" formatCode="General">
                  <c:v>1.45911999E-3</c:v>
                </c:pt>
                <c:pt idx="19143" formatCode="General">
                  <c:v>1.4591999899999999E-3</c:v>
                </c:pt>
                <c:pt idx="19144" formatCode="General">
                  <c:v>1.4592799899999999E-3</c:v>
                </c:pt>
                <c:pt idx="19145" formatCode="General">
                  <c:v>1.4593599900000001E-3</c:v>
                </c:pt>
                <c:pt idx="19146" formatCode="General">
                  <c:v>1.45943999E-3</c:v>
                </c:pt>
                <c:pt idx="19147" formatCode="General">
                  <c:v>1.45951999E-3</c:v>
                </c:pt>
                <c:pt idx="19148" formatCode="General">
                  <c:v>1.45959999E-3</c:v>
                </c:pt>
                <c:pt idx="19149" formatCode="General">
                  <c:v>1.4596799899999999E-3</c:v>
                </c:pt>
                <c:pt idx="19150" formatCode="General">
                  <c:v>1.4597599900000001E-3</c:v>
                </c:pt>
                <c:pt idx="19151" formatCode="General">
                  <c:v>1.45983999E-3</c:v>
                </c:pt>
                <c:pt idx="19152" formatCode="General">
                  <c:v>1.45991999E-3</c:v>
                </c:pt>
                <c:pt idx="19153" formatCode="General">
                  <c:v>1.45999999E-3</c:v>
                </c:pt>
                <c:pt idx="19154" formatCode="General">
                  <c:v>1.4600799899999999E-3</c:v>
                </c:pt>
                <c:pt idx="19155" formatCode="General">
                  <c:v>1.4601599900000001E-3</c:v>
                </c:pt>
                <c:pt idx="19156" formatCode="General">
                  <c:v>1.4602399900000001E-3</c:v>
                </c:pt>
                <c:pt idx="19157" formatCode="General">
                  <c:v>1.46031999E-3</c:v>
                </c:pt>
                <c:pt idx="19158" formatCode="General">
                  <c:v>1.46039999E-3</c:v>
                </c:pt>
                <c:pt idx="19159" formatCode="General">
                  <c:v>1.4604799899999999E-3</c:v>
                </c:pt>
                <c:pt idx="19160" formatCode="General">
                  <c:v>1.4605599899999999E-3</c:v>
                </c:pt>
                <c:pt idx="19161" formatCode="General">
                  <c:v>1.4606399900000001E-3</c:v>
                </c:pt>
                <c:pt idx="19162" formatCode="General">
                  <c:v>1.46071999E-3</c:v>
                </c:pt>
                <c:pt idx="19163" formatCode="General">
                  <c:v>1.46079999E-3</c:v>
                </c:pt>
                <c:pt idx="19164" formatCode="General">
                  <c:v>1.4608799899999999E-3</c:v>
                </c:pt>
                <c:pt idx="19165" formatCode="General">
                  <c:v>1.4609599899999999E-3</c:v>
                </c:pt>
                <c:pt idx="19166" formatCode="General">
                  <c:v>1.4610399900000001E-3</c:v>
                </c:pt>
                <c:pt idx="19167" formatCode="General">
                  <c:v>1.46111999E-3</c:v>
                </c:pt>
                <c:pt idx="19168" formatCode="General">
                  <c:v>1.46119999E-3</c:v>
                </c:pt>
                <c:pt idx="19169" formatCode="General">
                  <c:v>1.46127999E-3</c:v>
                </c:pt>
                <c:pt idx="19170" formatCode="General">
                  <c:v>1.4613599899999999E-3</c:v>
                </c:pt>
                <c:pt idx="19171" formatCode="General">
                  <c:v>1.4614399900000001E-3</c:v>
                </c:pt>
                <c:pt idx="19172" formatCode="General">
                  <c:v>1.46151999E-3</c:v>
                </c:pt>
                <c:pt idx="19173" formatCode="General">
                  <c:v>1.46159999E-3</c:v>
                </c:pt>
                <c:pt idx="19174" formatCode="General">
                  <c:v>1.46167999E-3</c:v>
                </c:pt>
                <c:pt idx="19175" formatCode="General">
                  <c:v>1.4617599899999999E-3</c:v>
                </c:pt>
                <c:pt idx="19176" formatCode="General">
                  <c:v>1.4618399900000001E-3</c:v>
                </c:pt>
                <c:pt idx="19177" formatCode="General">
                  <c:v>1.4619199900000001E-3</c:v>
                </c:pt>
                <c:pt idx="19178" formatCode="General">
                  <c:v>1.46199999E-3</c:v>
                </c:pt>
                <c:pt idx="19179" formatCode="General">
                  <c:v>1.46207999E-3</c:v>
                </c:pt>
                <c:pt idx="19180" formatCode="General">
                  <c:v>1.4621599899999999E-3</c:v>
                </c:pt>
                <c:pt idx="19181" formatCode="General">
                  <c:v>1.4622399900000001E-3</c:v>
                </c:pt>
                <c:pt idx="19182" formatCode="General">
                  <c:v>1.4623199900000001E-3</c:v>
                </c:pt>
                <c:pt idx="19183" formatCode="General">
                  <c:v>1.46239999E-3</c:v>
                </c:pt>
                <c:pt idx="19184" formatCode="General">
                  <c:v>1.46247999E-3</c:v>
                </c:pt>
                <c:pt idx="19185" formatCode="General">
                  <c:v>1.4625599899999999E-3</c:v>
                </c:pt>
                <c:pt idx="19186" formatCode="General">
                  <c:v>1.4626399899999999E-3</c:v>
                </c:pt>
                <c:pt idx="19187" formatCode="General">
                  <c:v>1.4627199900000001E-3</c:v>
                </c:pt>
                <c:pt idx="19188" formatCode="General">
                  <c:v>1.46279999E-3</c:v>
                </c:pt>
                <c:pt idx="19189" formatCode="General">
                  <c:v>1.46287999E-3</c:v>
                </c:pt>
                <c:pt idx="19190" formatCode="General">
                  <c:v>1.46295999E-3</c:v>
                </c:pt>
                <c:pt idx="19191" formatCode="General">
                  <c:v>1.4630399899999999E-3</c:v>
                </c:pt>
                <c:pt idx="19192" formatCode="General">
                  <c:v>1.4631199900000001E-3</c:v>
                </c:pt>
                <c:pt idx="19193" formatCode="General">
                  <c:v>1.46319999E-3</c:v>
                </c:pt>
                <c:pt idx="19194" formatCode="General">
                  <c:v>1.46327999E-3</c:v>
                </c:pt>
                <c:pt idx="19195" formatCode="General">
                  <c:v>1.46335999E-3</c:v>
                </c:pt>
                <c:pt idx="19196" formatCode="General">
                  <c:v>1.4634399899999999E-3</c:v>
                </c:pt>
                <c:pt idx="19197" formatCode="General">
                  <c:v>1.4635199900000001E-3</c:v>
                </c:pt>
                <c:pt idx="19198" formatCode="General">
                  <c:v>1.4635999900000001E-3</c:v>
                </c:pt>
                <c:pt idx="19199" formatCode="General">
                  <c:v>1.46367999E-3</c:v>
                </c:pt>
                <c:pt idx="19200" formatCode="General">
                  <c:v>1.46375999E-3</c:v>
                </c:pt>
                <c:pt idx="19201" formatCode="General">
                  <c:v>1.4638399899999999E-3</c:v>
                </c:pt>
                <c:pt idx="19202" formatCode="General">
                  <c:v>1.4639199900000001E-3</c:v>
                </c:pt>
                <c:pt idx="19203" formatCode="General">
                  <c:v>1.4639999900000001E-3</c:v>
                </c:pt>
                <c:pt idx="19204" formatCode="General">
                  <c:v>1.46407999E-3</c:v>
                </c:pt>
                <c:pt idx="19205" formatCode="General">
                  <c:v>1.46415999E-3</c:v>
                </c:pt>
                <c:pt idx="19206" formatCode="General">
                  <c:v>1.4642399899999999E-3</c:v>
                </c:pt>
                <c:pt idx="19207" formatCode="General">
                  <c:v>1.4643199899999999E-3</c:v>
                </c:pt>
                <c:pt idx="19208" formatCode="General">
                  <c:v>1.4643999900000001E-3</c:v>
                </c:pt>
                <c:pt idx="19209" formatCode="General">
                  <c:v>1.46447999E-3</c:v>
                </c:pt>
                <c:pt idx="19210" formatCode="General">
                  <c:v>1.46455999E-3</c:v>
                </c:pt>
                <c:pt idx="19211" formatCode="General">
                  <c:v>1.4646399899999999E-3</c:v>
                </c:pt>
                <c:pt idx="19212" formatCode="General">
                  <c:v>1.4647199899999999E-3</c:v>
                </c:pt>
                <c:pt idx="19213" formatCode="General">
                  <c:v>1.4647999900000001E-3</c:v>
                </c:pt>
                <c:pt idx="19214" formatCode="General">
                  <c:v>1.46487999E-3</c:v>
                </c:pt>
                <c:pt idx="19215" formatCode="General">
                  <c:v>1.46495999E-3</c:v>
                </c:pt>
                <c:pt idx="19216" formatCode="General">
                  <c:v>1.46503999E-3</c:v>
                </c:pt>
                <c:pt idx="19217" formatCode="General">
                  <c:v>1.4651199899999999E-3</c:v>
                </c:pt>
                <c:pt idx="19218" formatCode="General">
                  <c:v>1.4651999900000001E-3</c:v>
                </c:pt>
                <c:pt idx="19219" formatCode="General">
                  <c:v>1.4652799900000001E-3</c:v>
                </c:pt>
                <c:pt idx="19220" formatCode="General">
                  <c:v>1.46535999E-3</c:v>
                </c:pt>
                <c:pt idx="19221" formatCode="General">
                  <c:v>1.46543999E-3</c:v>
                </c:pt>
                <c:pt idx="19222" formatCode="General">
                  <c:v>1.4655199899999999E-3</c:v>
                </c:pt>
                <c:pt idx="19223" formatCode="General">
                  <c:v>1.4655999900000001E-3</c:v>
                </c:pt>
                <c:pt idx="19224" formatCode="General">
                  <c:v>1.4656799900000001E-3</c:v>
                </c:pt>
                <c:pt idx="19225" formatCode="General">
                  <c:v>1.46575999E-3</c:v>
                </c:pt>
                <c:pt idx="19226" formatCode="General">
                  <c:v>1.46583999E-3</c:v>
                </c:pt>
                <c:pt idx="19227" formatCode="General">
                  <c:v>1.4659199899999999E-3</c:v>
                </c:pt>
                <c:pt idx="19228" formatCode="General">
                  <c:v>1.4659999899999999E-3</c:v>
                </c:pt>
                <c:pt idx="19229" formatCode="General">
                  <c:v>1.4660799900000001E-3</c:v>
                </c:pt>
                <c:pt idx="19230" formatCode="General">
                  <c:v>1.46615999E-3</c:v>
                </c:pt>
                <c:pt idx="19231" formatCode="General">
                  <c:v>1.46623999E-3</c:v>
                </c:pt>
                <c:pt idx="19232" formatCode="General">
                  <c:v>1.4663199899999999E-3</c:v>
                </c:pt>
                <c:pt idx="19233" formatCode="General">
                  <c:v>1.4663999899999999E-3</c:v>
                </c:pt>
                <c:pt idx="19234" formatCode="General">
                  <c:v>1.4664799900000001E-3</c:v>
                </c:pt>
                <c:pt idx="19235" formatCode="General">
                  <c:v>1.46655999E-3</c:v>
                </c:pt>
                <c:pt idx="19236" formatCode="General">
                  <c:v>1.46663999E-3</c:v>
                </c:pt>
                <c:pt idx="19237" formatCode="General">
                  <c:v>1.46671999E-3</c:v>
                </c:pt>
                <c:pt idx="19238" formatCode="General">
                  <c:v>1.4667999899999999E-3</c:v>
                </c:pt>
                <c:pt idx="19239" formatCode="General">
                  <c:v>1.4668799900000001E-3</c:v>
                </c:pt>
                <c:pt idx="19240" formatCode="General">
                  <c:v>1.46695999E-3</c:v>
                </c:pt>
                <c:pt idx="19241" formatCode="General">
                  <c:v>1.46703999E-3</c:v>
                </c:pt>
                <c:pt idx="19242" formatCode="General">
                  <c:v>1.46711999E-3</c:v>
                </c:pt>
                <c:pt idx="19243" formatCode="General">
                  <c:v>1.4671999899999999E-3</c:v>
                </c:pt>
                <c:pt idx="19244" formatCode="General">
                  <c:v>1.4672799900000001E-3</c:v>
                </c:pt>
                <c:pt idx="19245" formatCode="General">
                  <c:v>1.4673599900000001E-3</c:v>
                </c:pt>
                <c:pt idx="19246" formatCode="General">
                  <c:v>1.46743999E-3</c:v>
                </c:pt>
                <c:pt idx="19247" formatCode="General">
                  <c:v>1.46751999E-3</c:v>
                </c:pt>
                <c:pt idx="19248" formatCode="General">
                  <c:v>1.4675999899999999E-3</c:v>
                </c:pt>
                <c:pt idx="19249" formatCode="General">
                  <c:v>1.4676799899999999E-3</c:v>
                </c:pt>
                <c:pt idx="19250" formatCode="General">
                  <c:v>1.4677599900000001E-3</c:v>
                </c:pt>
                <c:pt idx="19251" formatCode="General">
                  <c:v>1.46783999E-3</c:v>
                </c:pt>
                <c:pt idx="19252" formatCode="General">
                  <c:v>1.46791999E-3</c:v>
                </c:pt>
                <c:pt idx="19253" formatCode="General">
                  <c:v>1.4679999899999999E-3</c:v>
                </c:pt>
                <c:pt idx="19254" formatCode="General">
                  <c:v>1.4680799899999999E-3</c:v>
                </c:pt>
                <c:pt idx="19255" formatCode="General">
                  <c:v>1.4681599900000001E-3</c:v>
                </c:pt>
                <c:pt idx="19256" formatCode="General">
                  <c:v>1.46823999E-3</c:v>
                </c:pt>
                <c:pt idx="19257" formatCode="General">
                  <c:v>1.46831999E-3</c:v>
                </c:pt>
                <c:pt idx="19258" formatCode="General">
                  <c:v>1.46839999E-3</c:v>
                </c:pt>
                <c:pt idx="19259" formatCode="General">
                  <c:v>1.4684799899999999E-3</c:v>
                </c:pt>
                <c:pt idx="19260" formatCode="General">
                  <c:v>1.4685599900000001E-3</c:v>
                </c:pt>
                <c:pt idx="19261" formatCode="General">
                  <c:v>1.46863999E-3</c:v>
                </c:pt>
                <c:pt idx="19262" formatCode="General">
                  <c:v>1.46871999E-3</c:v>
                </c:pt>
                <c:pt idx="19263" formatCode="General">
                  <c:v>1.46879999E-3</c:v>
                </c:pt>
                <c:pt idx="19264" formatCode="General">
                  <c:v>1.4688799899999999E-3</c:v>
                </c:pt>
                <c:pt idx="19265" formatCode="General">
                  <c:v>1.4689599900000001E-3</c:v>
                </c:pt>
                <c:pt idx="19266" formatCode="General">
                  <c:v>1.4690399900000001E-3</c:v>
                </c:pt>
                <c:pt idx="19267" formatCode="General">
                  <c:v>1.46911999E-3</c:v>
                </c:pt>
                <c:pt idx="19268" formatCode="General">
                  <c:v>1.46919999E-3</c:v>
                </c:pt>
                <c:pt idx="19269" formatCode="General">
                  <c:v>1.4692799899999999E-3</c:v>
                </c:pt>
                <c:pt idx="19270" formatCode="General">
                  <c:v>1.4693599900000001E-3</c:v>
                </c:pt>
                <c:pt idx="19271" formatCode="General">
                  <c:v>1.4694399900000001E-3</c:v>
                </c:pt>
                <c:pt idx="19272" formatCode="General">
                  <c:v>1.46951999E-3</c:v>
                </c:pt>
                <c:pt idx="19273" formatCode="General">
                  <c:v>1.46959999E-3</c:v>
                </c:pt>
                <c:pt idx="19274" formatCode="General">
                  <c:v>1.4696799899999999E-3</c:v>
                </c:pt>
                <c:pt idx="19275" formatCode="General">
                  <c:v>1.4697599899999999E-3</c:v>
                </c:pt>
                <c:pt idx="19276" formatCode="General">
                  <c:v>1.4698399900000001E-3</c:v>
                </c:pt>
                <c:pt idx="19277" formatCode="General">
                  <c:v>1.46991999E-3</c:v>
                </c:pt>
                <c:pt idx="19278" formatCode="General">
                  <c:v>1.46999999E-3</c:v>
                </c:pt>
                <c:pt idx="19279" formatCode="General">
                  <c:v>1.47007999E-3</c:v>
                </c:pt>
                <c:pt idx="19280" formatCode="General">
                  <c:v>1.4701599899999999E-3</c:v>
                </c:pt>
                <c:pt idx="19281" formatCode="General">
                  <c:v>1.4702399900000001E-3</c:v>
                </c:pt>
                <c:pt idx="19282" formatCode="General">
                  <c:v>1.47031999E-3</c:v>
                </c:pt>
                <c:pt idx="19283" formatCode="General">
                  <c:v>1.47039999E-3</c:v>
                </c:pt>
                <c:pt idx="19284" formatCode="General">
                  <c:v>1.47047999E-3</c:v>
                </c:pt>
                <c:pt idx="19285" formatCode="General">
                  <c:v>1.4705599899999999E-3</c:v>
                </c:pt>
                <c:pt idx="19286" formatCode="General">
                  <c:v>1.4706399900000001E-3</c:v>
                </c:pt>
                <c:pt idx="19287" formatCode="General">
                  <c:v>1.4707199900000001E-3</c:v>
                </c:pt>
                <c:pt idx="19288" formatCode="General">
                  <c:v>1.47079999E-3</c:v>
                </c:pt>
                <c:pt idx="19289" formatCode="General">
                  <c:v>1.47087999E-3</c:v>
                </c:pt>
                <c:pt idx="19290" formatCode="General">
                  <c:v>1.4709599899999999E-3</c:v>
                </c:pt>
                <c:pt idx="19291" formatCode="General">
                  <c:v>1.4710399900000001E-3</c:v>
                </c:pt>
                <c:pt idx="19292" formatCode="General">
                  <c:v>1.4711199900000001E-3</c:v>
                </c:pt>
                <c:pt idx="19293" formatCode="General">
                  <c:v>1.47119999E-3</c:v>
                </c:pt>
                <c:pt idx="19294" formatCode="General">
                  <c:v>1.47127999E-3</c:v>
                </c:pt>
                <c:pt idx="19295" formatCode="General">
                  <c:v>1.4713599899999999E-3</c:v>
                </c:pt>
                <c:pt idx="19296" formatCode="General">
                  <c:v>1.4714399899999999E-3</c:v>
                </c:pt>
                <c:pt idx="19297" formatCode="General">
                  <c:v>1.4715199900000001E-3</c:v>
                </c:pt>
                <c:pt idx="19298" formatCode="General">
                  <c:v>1.47159999E-3</c:v>
                </c:pt>
                <c:pt idx="19299" formatCode="General">
                  <c:v>1.47167999E-3</c:v>
                </c:pt>
                <c:pt idx="19300" formatCode="General">
                  <c:v>1.4717599899999999E-3</c:v>
                </c:pt>
                <c:pt idx="19301" formatCode="General">
                  <c:v>1.4718399899999999E-3</c:v>
                </c:pt>
                <c:pt idx="19302" formatCode="General">
                  <c:v>1.4719199900000001E-3</c:v>
                </c:pt>
                <c:pt idx="19303" formatCode="General">
                  <c:v>1.47199999E-3</c:v>
                </c:pt>
                <c:pt idx="19304" formatCode="General">
                  <c:v>1.47207999E-3</c:v>
                </c:pt>
                <c:pt idx="19305" formatCode="General">
                  <c:v>1.47215999E-3</c:v>
                </c:pt>
                <c:pt idx="19306" formatCode="General">
                  <c:v>1.4722399899999999E-3</c:v>
                </c:pt>
                <c:pt idx="19307" formatCode="General">
                  <c:v>1.4723199900000001E-3</c:v>
                </c:pt>
                <c:pt idx="19308" formatCode="General">
                  <c:v>1.4723999900000001E-3</c:v>
                </c:pt>
                <c:pt idx="19309" formatCode="General">
                  <c:v>1.47247999E-3</c:v>
                </c:pt>
                <c:pt idx="19310" formatCode="General">
                  <c:v>1.47255999E-3</c:v>
                </c:pt>
                <c:pt idx="19311" formatCode="General">
                  <c:v>1.4726399899999999E-3</c:v>
                </c:pt>
                <c:pt idx="19312" formatCode="General">
                  <c:v>1.4727199900000001E-3</c:v>
                </c:pt>
                <c:pt idx="19313" formatCode="General">
                  <c:v>1.4727999900000001E-3</c:v>
                </c:pt>
                <c:pt idx="19314" formatCode="General">
                  <c:v>1.47287999E-3</c:v>
                </c:pt>
                <c:pt idx="19315" formatCode="General">
                  <c:v>1.47295999E-3</c:v>
                </c:pt>
                <c:pt idx="19316" formatCode="General">
                  <c:v>1.4730399899999999E-3</c:v>
                </c:pt>
                <c:pt idx="19317" formatCode="General">
                  <c:v>1.4731199899999999E-3</c:v>
                </c:pt>
                <c:pt idx="19318" formatCode="General">
                  <c:v>1.4731999900000001E-3</c:v>
                </c:pt>
                <c:pt idx="19319" formatCode="General">
                  <c:v>1.47327999E-3</c:v>
                </c:pt>
                <c:pt idx="19320" formatCode="General">
                  <c:v>1.47335999E-3</c:v>
                </c:pt>
                <c:pt idx="19321" formatCode="General">
                  <c:v>1.4734399899999999E-3</c:v>
                </c:pt>
                <c:pt idx="19322" formatCode="General">
                  <c:v>1.4735199899999999E-3</c:v>
                </c:pt>
                <c:pt idx="19323" formatCode="General">
                  <c:v>1.4735999900000001E-3</c:v>
                </c:pt>
                <c:pt idx="19324" formatCode="General">
                  <c:v>1.47367999E-3</c:v>
                </c:pt>
                <c:pt idx="19325" formatCode="General">
                  <c:v>1.47375999E-3</c:v>
                </c:pt>
                <c:pt idx="19326" formatCode="General">
                  <c:v>1.47383999E-3</c:v>
                </c:pt>
                <c:pt idx="19327" formatCode="General">
                  <c:v>1.4739199899999999E-3</c:v>
                </c:pt>
                <c:pt idx="19328" formatCode="General">
                  <c:v>1.4739999900000001E-3</c:v>
                </c:pt>
                <c:pt idx="19329" formatCode="General">
                  <c:v>1.47407999E-3</c:v>
                </c:pt>
                <c:pt idx="19330" formatCode="General">
                  <c:v>1.47415999E-3</c:v>
                </c:pt>
                <c:pt idx="19331" formatCode="General">
                  <c:v>1.47423999E-3</c:v>
                </c:pt>
                <c:pt idx="19332" formatCode="General">
                  <c:v>1.4743199899999999E-3</c:v>
                </c:pt>
                <c:pt idx="19333" formatCode="General">
                  <c:v>1.4743999900000001E-3</c:v>
                </c:pt>
                <c:pt idx="19334" formatCode="General">
                  <c:v>1.4744799900000001E-3</c:v>
                </c:pt>
                <c:pt idx="19335" formatCode="General">
                  <c:v>1.47455999E-3</c:v>
                </c:pt>
                <c:pt idx="19336" formatCode="General">
                  <c:v>1.47463999E-3</c:v>
                </c:pt>
                <c:pt idx="19337" formatCode="General">
                  <c:v>1.4747199899999999E-3</c:v>
                </c:pt>
                <c:pt idx="19338" formatCode="General">
                  <c:v>1.4747999899999999E-3</c:v>
                </c:pt>
                <c:pt idx="19339" formatCode="General">
                  <c:v>1.4748799900000001E-3</c:v>
                </c:pt>
                <c:pt idx="19340" formatCode="General">
                  <c:v>1.47495999E-3</c:v>
                </c:pt>
                <c:pt idx="19341" formatCode="General">
                  <c:v>1.47503999E-3</c:v>
                </c:pt>
                <c:pt idx="19342" formatCode="General">
                  <c:v>1.4751199899999999E-3</c:v>
                </c:pt>
                <c:pt idx="19343" formatCode="General">
                  <c:v>1.4751999899999999E-3</c:v>
                </c:pt>
                <c:pt idx="19344" formatCode="General">
                  <c:v>1.4752799900000001E-3</c:v>
                </c:pt>
                <c:pt idx="19345" formatCode="General">
                  <c:v>1.47535999E-3</c:v>
                </c:pt>
                <c:pt idx="19346" formatCode="General">
                  <c:v>1.47543999E-3</c:v>
                </c:pt>
                <c:pt idx="19347" formatCode="General">
                  <c:v>1.47551999E-3</c:v>
                </c:pt>
                <c:pt idx="19348" formatCode="General">
                  <c:v>1.4755999899999999E-3</c:v>
                </c:pt>
                <c:pt idx="19349" formatCode="General">
                  <c:v>1.4756799900000001E-3</c:v>
                </c:pt>
                <c:pt idx="19350" formatCode="General">
                  <c:v>1.47575999E-3</c:v>
                </c:pt>
                <c:pt idx="19351" formatCode="General">
                  <c:v>1.47583999E-3</c:v>
                </c:pt>
                <c:pt idx="19352" formatCode="General">
                  <c:v>1.47591999E-3</c:v>
                </c:pt>
                <c:pt idx="19353" formatCode="General">
                  <c:v>1.4759999899999999E-3</c:v>
                </c:pt>
                <c:pt idx="19354" formatCode="General">
                  <c:v>1.4760799900000001E-3</c:v>
                </c:pt>
                <c:pt idx="19355" formatCode="General">
                  <c:v>1.4761599900000001E-3</c:v>
                </c:pt>
                <c:pt idx="19356" formatCode="General">
                  <c:v>1.47623999E-3</c:v>
                </c:pt>
                <c:pt idx="19357" formatCode="General">
                  <c:v>1.47631999E-3</c:v>
                </c:pt>
                <c:pt idx="19358" formatCode="General">
                  <c:v>1.4763999899999999E-3</c:v>
                </c:pt>
                <c:pt idx="19359" formatCode="General">
                  <c:v>1.4764799900000001E-3</c:v>
                </c:pt>
                <c:pt idx="19360" formatCode="General">
                  <c:v>1.4765599900000001E-3</c:v>
                </c:pt>
                <c:pt idx="19361" formatCode="General">
                  <c:v>1.47663999E-3</c:v>
                </c:pt>
                <c:pt idx="19362" formatCode="General">
                  <c:v>1.47671999E-3</c:v>
                </c:pt>
                <c:pt idx="19363" formatCode="General">
                  <c:v>1.4767999899999999E-3</c:v>
                </c:pt>
                <c:pt idx="19364" formatCode="General">
                  <c:v>1.4768799899999999E-3</c:v>
                </c:pt>
                <c:pt idx="19365" formatCode="General">
                  <c:v>1.4769599900000001E-3</c:v>
                </c:pt>
                <c:pt idx="19366" formatCode="General">
                  <c:v>1.47703999E-3</c:v>
                </c:pt>
                <c:pt idx="19367" formatCode="General">
                  <c:v>1.47711999E-3</c:v>
                </c:pt>
                <c:pt idx="19368" formatCode="General">
                  <c:v>1.47719999E-3</c:v>
                </c:pt>
                <c:pt idx="19369" formatCode="General">
                  <c:v>1.4772799899999999E-3</c:v>
                </c:pt>
                <c:pt idx="19370" formatCode="General">
                  <c:v>1.4773599900000001E-3</c:v>
                </c:pt>
                <c:pt idx="19371" formatCode="General">
                  <c:v>1.47743999E-3</c:v>
                </c:pt>
                <c:pt idx="19372" formatCode="General">
                  <c:v>1.47751999E-3</c:v>
                </c:pt>
                <c:pt idx="19373" formatCode="General">
                  <c:v>1.47759999E-3</c:v>
                </c:pt>
                <c:pt idx="19374" formatCode="General">
                  <c:v>1.4776799899999999E-3</c:v>
                </c:pt>
                <c:pt idx="19375" formatCode="General">
                  <c:v>1.4777599900000001E-3</c:v>
                </c:pt>
                <c:pt idx="19376" formatCode="General">
                  <c:v>1.4778399900000001E-3</c:v>
                </c:pt>
                <c:pt idx="19377" formatCode="General">
                  <c:v>1.47791999E-3</c:v>
                </c:pt>
                <c:pt idx="19378" formatCode="General">
                  <c:v>1.47799999E-3</c:v>
                </c:pt>
                <c:pt idx="19379" formatCode="General">
                  <c:v>1.4780799899999999E-3</c:v>
                </c:pt>
                <c:pt idx="19380" formatCode="General">
                  <c:v>1.4781599900000001E-3</c:v>
                </c:pt>
                <c:pt idx="19381" formatCode="General">
                  <c:v>1.4782399900000001E-3</c:v>
                </c:pt>
                <c:pt idx="19382" formatCode="General">
                  <c:v>1.47831999E-3</c:v>
                </c:pt>
                <c:pt idx="19383" formatCode="General">
                  <c:v>1.47839999E-3</c:v>
                </c:pt>
                <c:pt idx="19384" formatCode="General">
                  <c:v>1.4784799899999999E-3</c:v>
                </c:pt>
                <c:pt idx="19385" formatCode="General">
                  <c:v>1.4785599899999999E-3</c:v>
                </c:pt>
                <c:pt idx="19386" formatCode="General">
                  <c:v>1.4786399900000001E-3</c:v>
                </c:pt>
                <c:pt idx="19387" formatCode="General">
                  <c:v>1.47871999E-3</c:v>
                </c:pt>
                <c:pt idx="19388" formatCode="General">
                  <c:v>1.47879999E-3</c:v>
                </c:pt>
                <c:pt idx="19389" formatCode="General">
                  <c:v>1.4788799899999999E-3</c:v>
                </c:pt>
                <c:pt idx="19390" formatCode="General">
                  <c:v>1.4789599899999999E-3</c:v>
                </c:pt>
                <c:pt idx="19391" formatCode="General">
                  <c:v>1.4790399900000001E-3</c:v>
                </c:pt>
                <c:pt idx="19392" formatCode="General">
                  <c:v>1.47911999E-3</c:v>
                </c:pt>
                <c:pt idx="19393" formatCode="General">
                  <c:v>1.47919999E-3</c:v>
                </c:pt>
                <c:pt idx="19394" formatCode="General">
                  <c:v>1.47927999E-3</c:v>
                </c:pt>
                <c:pt idx="19395" formatCode="General">
                  <c:v>1.4793599899999999E-3</c:v>
                </c:pt>
                <c:pt idx="19396" formatCode="General">
                  <c:v>1.4794399900000001E-3</c:v>
                </c:pt>
                <c:pt idx="19397" formatCode="General">
                  <c:v>1.4795199900000001E-3</c:v>
                </c:pt>
                <c:pt idx="19398" formatCode="General">
                  <c:v>1.47959999E-3</c:v>
                </c:pt>
                <c:pt idx="19399" formatCode="General">
                  <c:v>1.47967999E-3</c:v>
                </c:pt>
                <c:pt idx="19400" formatCode="General">
                  <c:v>1.4797599899999999E-3</c:v>
                </c:pt>
                <c:pt idx="19401" formatCode="General">
                  <c:v>1.4798399900000001E-3</c:v>
                </c:pt>
                <c:pt idx="19402" formatCode="General">
                  <c:v>1.4799199900000001E-3</c:v>
                </c:pt>
                <c:pt idx="19403" formatCode="General">
                  <c:v>1.47999999E-3</c:v>
                </c:pt>
                <c:pt idx="19404" formatCode="General">
                  <c:v>1.48007999E-3</c:v>
                </c:pt>
                <c:pt idx="19405" formatCode="General">
                  <c:v>1.4801599899999999E-3</c:v>
                </c:pt>
                <c:pt idx="19406" formatCode="General">
                  <c:v>1.4802399899999999E-3</c:v>
                </c:pt>
                <c:pt idx="19407" formatCode="General">
                  <c:v>1.4803199900000001E-3</c:v>
                </c:pt>
                <c:pt idx="19408" formatCode="General">
                  <c:v>1.48039999E-3</c:v>
                </c:pt>
                <c:pt idx="19409" formatCode="General">
                  <c:v>1.48047999E-3</c:v>
                </c:pt>
                <c:pt idx="19410" formatCode="General">
                  <c:v>1.4805599899999999E-3</c:v>
                </c:pt>
                <c:pt idx="19411" formatCode="General">
                  <c:v>1.4806399899999999E-3</c:v>
                </c:pt>
                <c:pt idx="19412" formatCode="General">
                  <c:v>1.4807199900000001E-3</c:v>
                </c:pt>
                <c:pt idx="19413" formatCode="General">
                  <c:v>1.48079999E-3</c:v>
                </c:pt>
                <c:pt idx="19414" formatCode="General">
                  <c:v>1.48087999E-3</c:v>
                </c:pt>
                <c:pt idx="19415" formatCode="General">
                  <c:v>1.48095999E-3</c:v>
                </c:pt>
                <c:pt idx="19416" formatCode="General">
                  <c:v>1.4810399899999999E-3</c:v>
                </c:pt>
                <c:pt idx="19417" formatCode="General">
                  <c:v>1.4811199900000001E-3</c:v>
                </c:pt>
                <c:pt idx="19418" formatCode="General">
                  <c:v>1.48119999E-3</c:v>
                </c:pt>
                <c:pt idx="19419" formatCode="General">
                  <c:v>1.48127999E-3</c:v>
                </c:pt>
                <c:pt idx="19420" formatCode="General">
                  <c:v>1.48135999E-3</c:v>
                </c:pt>
                <c:pt idx="19421" formatCode="General">
                  <c:v>1.4814399899999999E-3</c:v>
                </c:pt>
                <c:pt idx="19422" formatCode="General">
                  <c:v>1.4815199900000001E-3</c:v>
                </c:pt>
                <c:pt idx="19423" formatCode="General">
                  <c:v>1.4815999900000001E-3</c:v>
                </c:pt>
                <c:pt idx="19424" formatCode="General">
                  <c:v>1.48167999E-3</c:v>
                </c:pt>
                <c:pt idx="19425" formatCode="General">
                  <c:v>1.48175999E-3</c:v>
                </c:pt>
                <c:pt idx="19426" formatCode="General">
                  <c:v>1.4818399899999999E-3</c:v>
                </c:pt>
                <c:pt idx="19427" formatCode="General">
                  <c:v>1.4819199899999999E-3</c:v>
                </c:pt>
                <c:pt idx="19428" formatCode="General">
                  <c:v>1.4819999900000001E-3</c:v>
                </c:pt>
                <c:pt idx="19429" formatCode="General">
                  <c:v>1.48207999E-3</c:v>
                </c:pt>
                <c:pt idx="19430" formatCode="General">
                  <c:v>1.48215999E-3</c:v>
                </c:pt>
                <c:pt idx="19431" formatCode="General">
                  <c:v>1.4822399899999999E-3</c:v>
                </c:pt>
                <c:pt idx="19432" formatCode="General">
                  <c:v>1.4823199899999999E-3</c:v>
                </c:pt>
                <c:pt idx="19433" formatCode="General">
                  <c:v>1.4823999900000001E-3</c:v>
                </c:pt>
                <c:pt idx="19434" formatCode="General">
                  <c:v>1.48247999E-3</c:v>
                </c:pt>
                <c:pt idx="19435" formatCode="General">
                  <c:v>1.48255999E-3</c:v>
                </c:pt>
                <c:pt idx="19436" formatCode="General">
                  <c:v>1.48263999E-3</c:v>
                </c:pt>
                <c:pt idx="19437" formatCode="General">
                  <c:v>1.4827199899999999E-3</c:v>
                </c:pt>
                <c:pt idx="19438" formatCode="General">
                  <c:v>1.4827999900000001E-3</c:v>
                </c:pt>
                <c:pt idx="19439" formatCode="General">
                  <c:v>1.48287999E-3</c:v>
                </c:pt>
                <c:pt idx="19440" formatCode="General">
                  <c:v>1.48295999E-3</c:v>
                </c:pt>
                <c:pt idx="19441" formatCode="General">
                  <c:v>1.48303999E-3</c:v>
                </c:pt>
                <c:pt idx="19442" formatCode="General">
                  <c:v>1.4831199899999999E-3</c:v>
                </c:pt>
                <c:pt idx="19443" formatCode="General">
                  <c:v>1.4831999900000001E-3</c:v>
                </c:pt>
                <c:pt idx="19444" formatCode="General">
                  <c:v>1.4832799900000001E-3</c:v>
                </c:pt>
                <c:pt idx="19445" formatCode="General">
                  <c:v>1.48335999E-3</c:v>
                </c:pt>
                <c:pt idx="19446" formatCode="General">
                  <c:v>1.48343999E-3</c:v>
                </c:pt>
                <c:pt idx="19447" formatCode="General">
                  <c:v>1.4835199899999999E-3</c:v>
                </c:pt>
                <c:pt idx="19448" formatCode="General">
                  <c:v>1.4835999900000001E-3</c:v>
                </c:pt>
                <c:pt idx="19449" formatCode="General">
                  <c:v>1.4836799900000001E-3</c:v>
                </c:pt>
                <c:pt idx="19450" formatCode="General">
                  <c:v>1.48375999E-3</c:v>
                </c:pt>
                <c:pt idx="19451" formatCode="General">
                  <c:v>1.48383999E-3</c:v>
                </c:pt>
                <c:pt idx="19452" formatCode="General">
                  <c:v>1.4839199899999999E-3</c:v>
                </c:pt>
                <c:pt idx="19453" formatCode="General">
                  <c:v>1.4839999899999999E-3</c:v>
                </c:pt>
                <c:pt idx="19454" formatCode="General">
                  <c:v>1.4840799900000001E-3</c:v>
                </c:pt>
                <c:pt idx="19455" formatCode="General">
                  <c:v>1.48415999E-3</c:v>
                </c:pt>
                <c:pt idx="19456" formatCode="General">
                  <c:v>1.48423999E-3</c:v>
                </c:pt>
                <c:pt idx="19457" formatCode="General">
                  <c:v>1.48431999E-3</c:v>
                </c:pt>
                <c:pt idx="19458" formatCode="General">
                  <c:v>1.4843999899999999E-3</c:v>
                </c:pt>
                <c:pt idx="19459" formatCode="General">
                  <c:v>1.4844799900000001E-3</c:v>
                </c:pt>
                <c:pt idx="19460" formatCode="General">
                  <c:v>1.48455999E-3</c:v>
                </c:pt>
                <c:pt idx="19461" formatCode="General">
                  <c:v>1.48463999E-3</c:v>
                </c:pt>
                <c:pt idx="19462" formatCode="General">
                  <c:v>1.48471999E-3</c:v>
                </c:pt>
                <c:pt idx="19463" formatCode="General">
                  <c:v>1.4847999899999999E-3</c:v>
                </c:pt>
                <c:pt idx="19464" formatCode="General">
                  <c:v>1.4848799900000001E-3</c:v>
                </c:pt>
                <c:pt idx="19465" formatCode="General">
                  <c:v>1.4849599900000001E-3</c:v>
                </c:pt>
                <c:pt idx="19466" formatCode="General">
                  <c:v>1.48503999E-3</c:v>
                </c:pt>
                <c:pt idx="19467" formatCode="General">
                  <c:v>1.48511999E-3</c:v>
                </c:pt>
                <c:pt idx="19468" formatCode="General">
                  <c:v>1.4851999899999999E-3</c:v>
                </c:pt>
                <c:pt idx="19469" formatCode="General">
                  <c:v>1.4852799900000001E-3</c:v>
                </c:pt>
                <c:pt idx="19470" formatCode="General">
                  <c:v>1.4853599900000001E-3</c:v>
                </c:pt>
                <c:pt idx="19471" formatCode="General">
                  <c:v>1.48543999E-3</c:v>
                </c:pt>
                <c:pt idx="19472" formatCode="General">
                  <c:v>1.48551999E-3</c:v>
                </c:pt>
                <c:pt idx="19473" formatCode="General">
                  <c:v>1.4855999899999999E-3</c:v>
                </c:pt>
                <c:pt idx="19474" formatCode="General">
                  <c:v>1.4856799899999999E-3</c:v>
                </c:pt>
                <c:pt idx="19475" formatCode="General">
                  <c:v>1.4857599900000001E-3</c:v>
                </c:pt>
                <c:pt idx="19476" formatCode="General">
                  <c:v>1.48583999E-3</c:v>
                </c:pt>
                <c:pt idx="19477" formatCode="General">
                  <c:v>1.48591999E-3</c:v>
                </c:pt>
                <c:pt idx="19478" formatCode="General">
                  <c:v>1.4859999899999999E-3</c:v>
                </c:pt>
                <c:pt idx="19479" formatCode="General">
                  <c:v>1.4860799899999999E-3</c:v>
                </c:pt>
                <c:pt idx="19480" formatCode="General">
                  <c:v>1.4861599900000001E-3</c:v>
                </c:pt>
                <c:pt idx="19481" formatCode="General">
                  <c:v>1.48623999E-3</c:v>
                </c:pt>
                <c:pt idx="19482" formatCode="General">
                  <c:v>1.48631999E-3</c:v>
                </c:pt>
                <c:pt idx="19483" formatCode="General">
                  <c:v>1.48639999E-3</c:v>
                </c:pt>
                <c:pt idx="19484" formatCode="General">
                  <c:v>1.4864799899999999E-3</c:v>
                </c:pt>
                <c:pt idx="19485" formatCode="General">
                  <c:v>1.4865599900000001E-3</c:v>
                </c:pt>
                <c:pt idx="19486" formatCode="General">
                  <c:v>1.4866399900000001E-3</c:v>
                </c:pt>
                <c:pt idx="19487" formatCode="General">
                  <c:v>1.48671999E-3</c:v>
                </c:pt>
                <c:pt idx="19488" formatCode="General">
                  <c:v>1.48679999E-3</c:v>
                </c:pt>
                <c:pt idx="19489" formatCode="General">
                  <c:v>1.4868799899999999E-3</c:v>
                </c:pt>
                <c:pt idx="19490" formatCode="General">
                  <c:v>1.4869599900000001E-3</c:v>
                </c:pt>
                <c:pt idx="19491" formatCode="General">
                  <c:v>1.4870399900000001E-3</c:v>
                </c:pt>
                <c:pt idx="19492" formatCode="General">
                  <c:v>1.48711999E-3</c:v>
                </c:pt>
                <c:pt idx="19493" formatCode="General">
                  <c:v>1.48719999E-3</c:v>
                </c:pt>
                <c:pt idx="19494" formatCode="General">
                  <c:v>1.4872799899999999E-3</c:v>
                </c:pt>
                <c:pt idx="19495" formatCode="General">
                  <c:v>1.4873599899999999E-3</c:v>
                </c:pt>
                <c:pt idx="19496" formatCode="General">
                  <c:v>1.4874399900000001E-3</c:v>
                </c:pt>
                <c:pt idx="19497" formatCode="General">
                  <c:v>1.48751999E-3</c:v>
                </c:pt>
                <c:pt idx="19498" formatCode="General">
                  <c:v>1.48759999E-3</c:v>
                </c:pt>
                <c:pt idx="19499" formatCode="General">
                  <c:v>1.4876799899999999E-3</c:v>
                </c:pt>
                <c:pt idx="19500" formatCode="General">
                  <c:v>1.4877599899999999E-3</c:v>
                </c:pt>
                <c:pt idx="19501" formatCode="General">
                  <c:v>1.4878399900000001E-3</c:v>
                </c:pt>
                <c:pt idx="19502" formatCode="General">
                  <c:v>1.48791999E-3</c:v>
                </c:pt>
                <c:pt idx="19503" formatCode="General">
                  <c:v>1.48799999E-3</c:v>
                </c:pt>
                <c:pt idx="19504" formatCode="General">
                  <c:v>1.48807999E-3</c:v>
                </c:pt>
                <c:pt idx="19505" formatCode="General">
                  <c:v>1.4881599899999999E-3</c:v>
                </c:pt>
                <c:pt idx="19506" formatCode="General">
                  <c:v>1.4882399900000001E-3</c:v>
                </c:pt>
                <c:pt idx="19507" formatCode="General">
                  <c:v>1.48831999E-3</c:v>
                </c:pt>
                <c:pt idx="19508" formatCode="General">
                  <c:v>1.48839999E-3</c:v>
                </c:pt>
                <c:pt idx="19509" formatCode="General">
                  <c:v>1.48847999E-3</c:v>
                </c:pt>
                <c:pt idx="19510" formatCode="General">
                  <c:v>1.4885599899999999E-3</c:v>
                </c:pt>
                <c:pt idx="19511" formatCode="General">
                  <c:v>1.4886399900000001E-3</c:v>
                </c:pt>
                <c:pt idx="19512" formatCode="General">
                  <c:v>1.4887199900000001E-3</c:v>
                </c:pt>
                <c:pt idx="19513" formatCode="General">
                  <c:v>1.48879999E-3</c:v>
                </c:pt>
                <c:pt idx="19514" formatCode="General">
                  <c:v>1.48887999E-3</c:v>
                </c:pt>
                <c:pt idx="19515" formatCode="General">
                  <c:v>1.4889599899999999E-3</c:v>
                </c:pt>
                <c:pt idx="19516" formatCode="General">
                  <c:v>1.4890399900000001E-3</c:v>
                </c:pt>
                <c:pt idx="19517" formatCode="General">
                  <c:v>1.4891199900000001E-3</c:v>
                </c:pt>
                <c:pt idx="19518" formatCode="General">
                  <c:v>1.48919999E-3</c:v>
                </c:pt>
                <c:pt idx="19519" formatCode="General">
                  <c:v>1.48927999E-3</c:v>
                </c:pt>
                <c:pt idx="19520" formatCode="General">
                  <c:v>1.4893599899999999E-3</c:v>
                </c:pt>
                <c:pt idx="19521" formatCode="General">
                  <c:v>1.4894399899999999E-3</c:v>
                </c:pt>
                <c:pt idx="19522" formatCode="General">
                  <c:v>1.4895199900000001E-3</c:v>
                </c:pt>
                <c:pt idx="19523" formatCode="General">
                  <c:v>1.48959999E-3</c:v>
                </c:pt>
                <c:pt idx="19524" formatCode="General">
                  <c:v>1.48967999E-3</c:v>
                </c:pt>
                <c:pt idx="19525" formatCode="General">
                  <c:v>1.48975999E-3</c:v>
                </c:pt>
                <c:pt idx="19526" formatCode="General">
                  <c:v>1.4898399899999999E-3</c:v>
                </c:pt>
                <c:pt idx="19527" formatCode="General">
                  <c:v>1.4899199900000001E-3</c:v>
                </c:pt>
                <c:pt idx="19528" formatCode="General">
                  <c:v>1.48999999E-3</c:v>
                </c:pt>
                <c:pt idx="19529" formatCode="General">
                  <c:v>1.49007999E-3</c:v>
                </c:pt>
                <c:pt idx="19530" formatCode="General">
                  <c:v>1.49015999E-3</c:v>
                </c:pt>
                <c:pt idx="19531" formatCode="General">
                  <c:v>1.4902399899999999E-3</c:v>
                </c:pt>
                <c:pt idx="19532" formatCode="General">
                  <c:v>1.4903199900000001E-3</c:v>
                </c:pt>
                <c:pt idx="19533" formatCode="General">
                  <c:v>1.4903999900000001E-3</c:v>
                </c:pt>
                <c:pt idx="19534" formatCode="General">
                  <c:v>1.49047999E-3</c:v>
                </c:pt>
                <c:pt idx="19535" formatCode="General">
                  <c:v>1.49055999E-3</c:v>
                </c:pt>
                <c:pt idx="19536" formatCode="General">
                  <c:v>1.4906399899999999E-3</c:v>
                </c:pt>
                <c:pt idx="19537" formatCode="General">
                  <c:v>1.4907199900000001E-3</c:v>
                </c:pt>
                <c:pt idx="19538" formatCode="General">
                  <c:v>1.4907999900000001E-3</c:v>
                </c:pt>
                <c:pt idx="19539" formatCode="General">
                  <c:v>1.49087999E-3</c:v>
                </c:pt>
                <c:pt idx="19540" formatCode="General">
                  <c:v>1.49095999E-3</c:v>
                </c:pt>
                <c:pt idx="19541" formatCode="General">
                  <c:v>1.4910399899999999E-3</c:v>
                </c:pt>
                <c:pt idx="19542" formatCode="General">
                  <c:v>1.4911199899999999E-3</c:v>
                </c:pt>
                <c:pt idx="19543" formatCode="General">
                  <c:v>1.4911999900000001E-3</c:v>
                </c:pt>
                <c:pt idx="19544" formatCode="General">
                  <c:v>1.49127999E-3</c:v>
                </c:pt>
                <c:pt idx="19545" formatCode="General">
                  <c:v>1.49135999E-3</c:v>
                </c:pt>
                <c:pt idx="19546" formatCode="General">
                  <c:v>1.4914399899999999E-3</c:v>
                </c:pt>
                <c:pt idx="19547" formatCode="General">
                  <c:v>1.4915199899999999E-3</c:v>
                </c:pt>
                <c:pt idx="19548" formatCode="General">
                  <c:v>1.4915999900000001E-3</c:v>
                </c:pt>
                <c:pt idx="19549" formatCode="General">
                  <c:v>1.49167999E-3</c:v>
                </c:pt>
                <c:pt idx="19550" formatCode="General">
                  <c:v>1.49175999E-3</c:v>
                </c:pt>
                <c:pt idx="19551" formatCode="General">
                  <c:v>1.49183999E-3</c:v>
                </c:pt>
                <c:pt idx="19552" formatCode="General">
                  <c:v>1.4919199899999999E-3</c:v>
                </c:pt>
                <c:pt idx="19553" formatCode="General">
                  <c:v>1.4919999900000001E-3</c:v>
                </c:pt>
                <c:pt idx="19554" formatCode="General">
                  <c:v>1.4920799900000001E-3</c:v>
                </c:pt>
                <c:pt idx="19555" formatCode="General">
                  <c:v>1.49215999E-3</c:v>
                </c:pt>
                <c:pt idx="19556" formatCode="General">
                  <c:v>1.49223999E-3</c:v>
                </c:pt>
                <c:pt idx="19557" formatCode="General">
                  <c:v>1.4923199899999999E-3</c:v>
                </c:pt>
                <c:pt idx="19558" formatCode="General">
                  <c:v>1.4923999900000001E-3</c:v>
                </c:pt>
                <c:pt idx="19559" formatCode="General">
                  <c:v>1.4924799900000001E-3</c:v>
                </c:pt>
                <c:pt idx="19560" formatCode="General">
                  <c:v>1.49255999E-3</c:v>
                </c:pt>
                <c:pt idx="19561" formatCode="General">
                  <c:v>1.49263999E-3</c:v>
                </c:pt>
                <c:pt idx="19562" formatCode="General">
                  <c:v>1.4927199899999999E-3</c:v>
                </c:pt>
                <c:pt idx="19563" formatCode="General">
                  <c:v>1.4927999899999999E-3</c:v>
                </c:pt>
                <c:pt idx="19564" formatCode="General">
                  <c:v>1.4928799900000001E-3</c:v>
                </c:pt>
                <c:pt idx="19565" formatCode="General">
                  <c:v>1.49295999E-3</c:v>
                </c:pt>
                <c:pt idx="19566" formatCode="General">
                  <c:v>1.49303999E-3</c:v>
                </c:pt>
                <c:pt idx="19567" formatCode="General">
                  <c:v>1.4931199899999999E-3</c:v>
                </c:pt>
                <c:pt idx="19568" formatCode="General">
                  <c:v>1.4931999899999999E-3</c:v>
                </c:pt>
                <c:pt idx="19569" formatCode="General">
                  <c:v>1.4932799900000001E-3</c:v>
                </c:pt>
                <c:pt idx="19570" formatCode="General">
                  <c:v>1.49335999E-3</c:v>
                </c:pt>
                <c:pt idx="19571" formatCode="General">
                  <c:v>1.49343999E-3</c:v>
                </c:pt>
                <c:pt idx="19572" formatCode="General">
                  <c:v>1.49351999E-3</c:v>
                </c:pt>
                <c:pt idx="19573" formatCode="General">
                  <c:v>1.4935999899999999E-3</c:v>
                </c:pt>
                <c:pt idx="19574" formatCode="General">
                  <c:v>1.4936799900000001E-3</c:v>
                </c:pt>
                <c:pt idx="19575" formatCode="General">
                  <c:v>1.49375999E-3</c:v>
                </c:pt>
                <c:pt idx="19576" formatCode="General">
                  <c:v>1.49383999E-3</c:v>
                </c:pt>
                <c:pt idx="19577" formatCode="General">
                  <c:v>1.49391999E-3</c:v>
                </c:pt>
                <c:pt idx="19578" formatCode="General">
                  <c:v>1.4939999899999999E-3</c:v>
                </c:pt>
                <c:pt idx="19579" formatCode="General">
                  <c:v>1.4940799900000001E-3</c:v>
                </c:pt>
                <c:pt idx="19580" formatCode="General">
                  <c:v>1.4941599900000001E-3</c:v>
                </c:pt>
                <c:pt idx="19581" formatCode="General">
                  <c:v>1.49423999E-3</c:v>
                </c:pt>
                <c:pt idx="19582" formatCode="General">
                  <c:v>1.49431999E-3</c:v>
                </c:pt>
                <c:pt idx="19583" formatCode="General">
                  <c:v>1.4943999899999999E-3</c:v>
                </c:pt>
                <c:pt idx="19584" formatCode="General">
                  <c:v>1.4944799899999999E-3</c:v>
                </c:pt>
                <c:pt idx="19585" formatCode="General">
                  <c:v>1.4945599900000001E-3</c:v>
                </c:pt>
                <c:pt idx="19586" formatCode="General">
                  <c:v>1.49463999E-3</c:v>
                </c:pt>
                <c:pt idx="19587" formatCode="General">
                  <c:v>1.49471999E-3</c:v>
                </c:pt>
                <c:pt idx="19588" formatCode="General">
                  <c:v>1.4947999899999999E-3</c:v>
                </c:pt>
                <c:pt idx="19589" formatCode="General">
                  <c:v>1.4948799899999999E-3</c:v>
                </c:pt>
                <c:pt idx="19590" formatCode="General">
                  <c:v>1.4949599900000001E-3</c:v>
                </c:pt>
                <c:pt idx="19591" formatCode="General">
                  <c:v>1.49503999E-3</c:v>
                </c:pt>
                <c:pt idx="19592" formatCode="General">
                  <c:v>1.49511999E-3</c:v>
                </c:pt>
                <c:pt idx="19593" formatCode="General">
                  <c:v>1.49519999E-3</c:v>
                </c:pt>
                <c:pt idx="19594" formatCode="General">
                  <c:v>1.4952799899999999E-3</c:v>
                </c:pt>
                <c:pt idx="19595" formatCode="General">
                  <c:v>1.4953599900000001E-3</c:v>
                </c:pt>
                <c:pt idx="19596" formatCode="General">
                  <c:v>1.49543999E-3</c:v>
                </c:pt>
                <c:pt idx="19597" formatCode="General">
                  <c:v>1.49551999E-3</c:v>
                </c:pt>
                <c:pt idx="19598" formatCode="General">
                  <c:v>1.49559999E-3</c:v>
                </c:pt>
                <c:pt idx="19599" formatCode="General">
                  <c:v>1.4956799899999999E-3</c:v>
                </c:pt>
                <c:pt idx="19600" formatCode="General">
                  <c:v>1.4957599900000001E-3</c:v>
                </c:pt>
                <c:pt idx="19601" formatCode="General">
                  <c:v>1.4958399900000001E-3</c:v>
                </c:pt>
                <c:pt idx="19602" formatCode="General">
                  <c:v>1.49591999E-3</c:v>
                </c:pt>
                <c:pt idx="19603" formatCode="General">
                  <c:v>1.49599999E-3</c:v>
                </c:pt>
                <c:pt idx="19604" formatCode="General">
                  <c:v>1.4960799899999999E-3</c:v>
                </c:pt>
                <c:pt idx="19605" formatCode="General">
                  <c:v>1.4961599900000001E-3</c:v>
                </c:pt>
                <c:pt idx="19606" formatCode="General">
                  <c:v>1.4962399900000001E-3</c:v>
                </c:pt>
                <c:pt idx="19607" formatCode="General">
                  <c:v>1.49631999E-3</c:v>
                </c:pt>
                <c:pt idx="19608" formatCode="General">
                  <c:v>1.49639999E-3</c:v>
                </c:pt>
                <c:pt idx="19609" formatCode="General">
                  <c:v>1.4964799899999999E-3</c:v>
                </c:pt>
                <c:pt idx="19610" formatCode="General">
                  <c:v>1.4965599899999999E-3</c:v>
                </c:pt>
                <c:pt idx="19611" formatCode="General">
                  <c:v>1.4966399900000001E-3</c:v>
                </c:pt>
                <c:pt idx="19612" formatCode="General">
                  <c:v>1.49671999E-3</c:v>
                </c:pt>
                <c:pt idx="19613" formatCode="General">
                  <c:v>1.49679999E-3</c:v>
                </c:pt>
                <c:pt idx="19614" formatCode="General">
                  <c:v>1.49687999E-3</c:v>
                </c:pt>
                <c:pt idx="19615" formatCode="General">
                  <c:v>1.4969599899999999E-3</c:v>
                </c:pt>
                <c:pt idx="19616" formatCode="General">
                  <c:v>1.4970399900000001E-3</c:v>
                </c:pt>
                <c:pt idx="19617" formatCode="General">
                  <c:v>1.49711999E-3</c:v>
                </c:pt>
                <c:pt idx="19618" formatCode="General">
                  <c:v>1.49719999E-3</c:v>
                </c:pt>
                <c:pt idx="19619" formatCode="General">
                  <c:v>1.49727999E-3</c:v>
                </c:pt>
                <c:pt idx="19620" formatCode="General">
                  <c:v>1.4973599899999999E-3</c:v>
                </c:pt>
                <c:pt idx="19621" formatCode="General">
                  <c:v>1.4974399900000001E-3</c:v>
                </c:pt>
                <c:pt idx="19622" formatCode="General">
                  <c:v>1.4975199900000001E-3</c:v>
                </c:pt>
                <c:pt idx="19623" formatCode="General">
                  <c:v>1.49759999E-3</c:v>
                </c:pt>
                <c:pt idx="19624" formatCode="General">
                  <c:v>1.49767999E-3</c:v>
                </c:pt>
                <c:pt idx="19625" formatCode="General">
                  <c:v>1.4977599899999999E-3</c:v>
                </c:pt>
                <c:pt idx="19626" formatCode="General">
                  <c:v>1.4978399900000001E-3</c:v>
                </c:pt>
                <c:pt idx="19627" formatCode="General">
                  <c:v>1.4979199900000001E-3</c:v>
                </c:pt>
                <c:pt idx="19628" formatCode="General">
                  <c:v>1.49799999E-3</c:v>
                </c:pt>
                <c:pt idx="19629" formatCode="General">
                  <c:v>1.49807999E-3</c:v>
                </c:pt>
                <c:pt idx="19630" formatCode="General">
                  <c:v>1.4981599899999999E-3</c:v>
                </c:pt>
                <c:pt idx="19631" formatCode="General">
                  <c:v>1.4982399899999999E-3</c:v>
                </c:pt>
                <c:pt idx="19632" formatCode="General">
                  <c:v>1.4983199900000001E-3</c:v>
                </c:pt>
                <c:pt idx="19633" formatCode="General">
                  <c:v>1.49839999E-3</c:v>
                </c:pt>
                <c:pt idx="19634" formatCode="General">
                  <c:v>1.49847999E-3</c:v>
                </c:pt>
                <c:pt idx="19635" formatCode="General">
                  <c:v>1.4985599899999999E-3</c:v>
                </c:pt>
                <c:pt idx="19636" formatCode="General">
                  <c:v>1.4986399899999999E-3</c:v>
                </c:pt>
                <c:pt idx="19637" formatCode="General">
                  <c:v>1.4987199900000001E-3</c:v>
                </c:pt>
                <c:pt idx="19638" formatCode="General">
                  <c:v>1.49879999E-3</c:v>
                </c:pt>
                <c:pt idx="19639" formatCode="General">
                  <c:v>1.49887999E-3</c:v>
                </c:pt>
                <c:pt idx="19640" formatCode="General">
                  <c:v>1.49895999E-3</c:v>
                </c:pt>
                <c:pt idx="19641" formatCode="General">
                  <c:v>1.4990399899999999E-3</c:v>
                </c:pt>
                <c:pt idx="19642" formatCode="General">
                  <c:v>1.4991199900000001E-3</c:v>
                </c:pt>
                <c:pt idx="19643" formatCode="General">
                  <c:v>1.4991999900000001E-3</c:v>
                </c:pt>
                <c:pt idx="19644" formatCode="General">
                  <c:v>1.49927999E-3</c:v>
                </c:pt>
                <c:pt idx="19645" formatCode="General">
                  <c:v>1.49935999E-3</c:v>
                </c:pt>
                <c:pt idx="19646" formatCode="General">
                  <c:v>1.4994399899999999E-3</c:v>
                </c:pt>
                <c:pt idx="19647" formatCode="General">
                  <c:v>1.4995199900000001E-3</c:v>
                </c:pt>
                <c:pt idx="19648" formatCode="General">
                  <c:v>1.4995999900000001E-3</c:v>
                </c:pt>
                <c:pt idx="19649" formatCode="General">
                  <c:v>1.49967999E-3</c:v>
                </c:pt>
                <c:pt idx="19650" formatCode="General">
                  <c:v>1.49975999E-3</c:v>
                </c:pt>
                <c:pt idx="19651" formatCode="General">
                  <c:v>1.4998399899999999E-3</c:v>
                </c:pt>
                <c:pt idx="19652" formatCode="General">
                  <c:v>1.4999199899999999E-3</c:v>
                </c:pt>
                <c:pt idx="19653" formatCode="General">
                  <c:v>1.4999999900000001E-3</c:v>
                </c:pt>
                <c:pt idx="19654" formatCode="General">
                  <c:v>1.50007999E-3</c:v>
                </c:pt>
                <c:pt idx="19655" formatCode="General">
                  <c:v>1.50015999E-3</c:v>
                </c:pt>
                <c:pt idx="19656" formatCode="General">
                  <c:v>1.5002399899999999E-3</c:v>
                </c:pt>
                <c:pt idx="19657" formatCode="General">
                  <c:v>1.5003199899999999E-3</c:v>
                </c:pt>
                <c:pt idx="19658" formatCode="General">
                  <c:v>1.5003999900000001E-3</c:v>
                </c:pt>
                <c:pt idx="19659" formatCode="General">
                  <c:v>1.50047999E-3</c:v>
                </c:pt>
                <c:pt idx="19660" formatCode="General">
                  <c:v>1.50055999E-3</c:v>
                </c:pt>
                <c:pt idx="19661" formatCode="General">
                  <c:v>1.50063999E-3</c:v>
                </c:pt>
                <c:pt idx="19662" formatCode="General">
                  <c:v>1.5007199899999999E-3</c:v>
                </c:pt>
                <c:pt idx="19663" formatCode="General">
                  <c:v>1.5007999900000001E-3</c:v>
                </c:pt>
                <c:pt idx="19664" formatCode="General">
                  <c:v>1.50087999E-3</c:v>
                </c:pt>
                <c:pt idx="19665" formatCode="General">
                  <c:v>1.50095999E-3</c:v>
                </c:pt>
                <c:pt idx="19666" formatCode="General">
                  <c:v>1.50103999E-3</c:v>
                </c:pt>
                <c:pt idx="19667" formatCode="General">
                  <c:v>1.5011199899999999E-3</c:v>
                </c:pt>
                <c:pt idx="19668" formatCode="General">
                  <c:v>1.5011999900000001E-3</c:v>
                </c:pt>
                <c:pt idx="19669" formatCode="General">
                  <c:v>1.5012799900000001E-3</c:v>
                </c:pt>
                <c:pt idx="19670" formatCode="General">
                  <c:v>1.50135999E-3</c:v>
                </c:pt>
                <c:pt idx="19671" formatCode="General">
                  <c:v>1.50143999E-3</c:v>
                </c:pt>
                <c:pt idx="19672" formatCode="General">
                  <c:v>1.5015199899999999E-3</c:v>
                </c:pt>
                <c:pt idx="19673" formatCode="General">
                  <c:v>1.5015999899999999E-3</c:v>
                </c:pt>
                <c:pt idx="19674" formatCode="General">
                  <c:v>1.5016799900000001E-3</c:v>
                </c:pt>
                <c:pt idx="19675" formatCode="General">
                  <c:v>1.50175999E-3</c:v>
                </c:pt>
                <c:pt idx="19676" formatCode="General">
                  <c:v>1.50183999E-3</c:v>
                </c:pt>
                <c:pt idx="19677" formatCode="General">
                  <c:v>1.5019199899999999E-3</c:v>
                </c:pt>
                <c:pt idx="19678" formatCode="General">
                  <c:v>1.5019999899999999E-3</c:v>
                </c:pt>
                <c:pt idx="19679" formatCode="General">
                  <c:v>1.5020799900000001E-3</c:v>
                </c:pt>
                <c:pt idx="19680" formatCode="General">
                  <c:v>1.50215999E-3</c:v>
                </c:pt>
                <c:pt idx="19681" formatCode="General">
                  <c:v>1.50223999E-3</c:v>
                </c:pt>
                <c:pt idx="19682" formatCode="General">
                  <c:v>1.50231999E-3</c:v>
                </c:pt>
                <c:pt idx="19683" formatCode="General">
                  <c:v>1.5023999899999999E-3</c:v>
                </c:pt>
                <c:pt idx="19684" formatCode="General">
                  <c:v>1.5024799900000001E-3</c:v>
                </c:pt>
                <c:pt idx="19685" formatCode="General">
                  <c:v>1.50255999E-3</c:v>
                </c:pt>
                <c:pt idx="19686" formatCode="General">
                  <c:v>1.50263999E-3</c:v>
                </c:pt>
                <c:pt idx="19687" formatCode="General">
                  <c:v>1.50271999E-3</c:v>
                </c:pt>
                <c:pt idx="19688" formatCode="General">
                  <c:v>1.5027999899999999E-3</c:v>
                </c:pt>
                <c:pt idx="19689" formatCode="General">
                  <c:v>1.5028799900000001E-3</c:v>
                </c:pt>
                <c:pt idx="19690" formatCode="General">
                  <c:v>1.5029599900000001E-3</c:v>
                </c:pt>
                <c:pt idx="19691" formatCode="General">
                  <c:v>1.50303999E-3</c:v>
                </c:pt>
                <c:pt idx="19692" formatCode="General">
                  <c:v>1.50311999E-3</c:v>
                </c:pt>
                <c:pt idx="19693" formatCode="General">
                  <c:v>1.5031999899999999E-3</c:v>
                </c:pt>
                <c:pt idx="19694" formatCode="General">
                  <c:v>1.5032799900000001E-3</c:v>
                </c:pt>
                <c:pt idx="19695" formatCode="General">
                  <c:v>1.5033599900000001E-3</c:v>
                </c:pt>
                <c:pt idx="19696" formatCode="General">
                  <c:v>1.50343999E-3</c:v>
                </c:pt>
                <c:pt idx="19697" formatCode="General">
                  <c:v>1.50351999E-3</c:v>
                </c:pt>
                <c:pt idx="19698" formatCode="General">
                  <c:v>1.5035999899999999E-3</c:v>
                </c:pt>
                <c:pt idx="19699" formatCode="General">
                  <c:v>1.5036799899999999E-3</c:v>
                </c:pt>
                <c:pt idx="19700" formatCode="General">
                  <c:v>1.5037599900000001E-3</c:v>
                </c:pt>
                <c:pt idx="19701" formatCode="General">
                  <c:v>1.50383999E-3</c:v>
                </c:pt>
                <c:pt idx="19702" formatCode="General">
                  <c:v>1.50391999E-3</c:v>
                </c:pt>
                <c:pt idx="19703" formatCode="General">
                  <c:v>1.50399999E-3</c:v>
                </c:pt>
                <c:pt idx="19704" formatCode="General">
                  <c:v>1.5040799899999999E-3</c:v>
                </c:pt>
                <c:pt idx="19705" formatCode="General">
                  <c:v>1.5041599900000001E-3</c:v>
                </c:pt>
                <c:pt idx="19706" formatCode="General">
                  <c:v>1.50423999E-3</c:v>
                </c:pt>
                <c:pt idx="19707" formatCode="General">
                  <c:v>1.50431999E-3</c:v>
                </c:pt>
                <c:pt idx="19708" formatCode="General">
                  <c:v>1.50439999E-3</c:v>
                </c:pt>
                <c:pt idx="19709" formatCode="General">
                  <c:v>1.5044799899999999E-3</c:v>
                </c:pt>
                <c:pt idx="19710" formatCode="General">
                  <c:v>1.5045599900000001E-3</c:v>
                </c:pt>
                <c:pt idx="19711" formatCode="General">
                  <c:v>1.5046399900000001E-3</c:v>
                </c:pt>
                <c:pt idx="19712" formatCode="General">
                  <c:v>1.50471999E-3</c:v>
                </c:pt>
                <c:pt idx="19713" formatCode="General">
                  <c:v>1.50479999E-3</c:v>
                </c:pt>
                <c:pt idx="19714" formatCode="General">
                  <c:v>1.5048799899999999E-3</c:v>
                </c:pt>
                <c:pt idx="19715" formatCode="General">
                  <c:v>1.5049599900000001E-3</c:v>
                </c:pt>
                <c:pt idx="19716" formatCode="General">
                  <c:v>1.5050399900000001E-3</c:v>
                </c:pt>
                <c:pt idx="19717" formatCode="General">
                  <c:v>1.50511999E-3</c:v>
                </c:pt>
                <c:pt idx="19718" formatCode="General">
                  <c:v>1.50519999E-3</c:v>
                </c:pt>
                <c:pt idx="19719" formatCode="General">
                  <c:v>1.5052799899999999E-3</c:v>
                </c:pt>
                <c:pt idx="19720" formatCode="General">
                  <c:v>1.5053599899999999E-3</c:v>
                </c:pt>
                <c:pt idx="19721" formatCode="General">
                  <c:v>1.5054399900000001E-3</c:v>
                </c:pt>
                <c:pt idx="19722" formatCode="General">
                  <c:v>1.50551999E-3</c:v>
                </c:pt>
                <c:pt idx="19723" formatCode="General">
                  <c:v>1.50559999E-3</c:v>
                </c:pt>
                <c:pt idx="19724" formatCode="General">
                  <c:v>1.5056799899999999E-3</c:v>
                </c:pt>
                <c:pt idx="19725" formatCode="General">
                  <c:v>1.5057599899999999E-3</c:v>
                </c:pt>
                <c:pt idx="19726" formatCode="General">
                  <c:v>1.5058399900000001E-3</c:v>
                </c:pt>
                <c:pt idx="19727" formatCode="General">
                  <c:v>1.50591999E-3</c:v>
                </c:pt>
                <c:pt idx="19728" formatCode="General">
                  <c:v>1.50599999E-3</c:v>
                </c:pt>
                <c:pt idx="19729" formatCode="General">
                  <c:v>1.50607999E-3</c:v>
                </c:pt>
                <c:pt idx="19730" formatCode="General">
                  <c:v>1.5061599899999999E-3</c:v>
                </c:pt>
                <c:pt idx="19731" formatCode="General">
                  <c:v>1.5062399900000001E-3</c:v>
                </c:pt>
                <c:pt idx="19732" formatCode="General">
                  <c:v>1.5063199900000001E-3</c:v>
                </c:pt>
                <c:pt idx="19733" formatCode="General">
                  <c:v>1.50639999E-3</c:v>
                </c:pt>
                <c:pt idx="19734" formatCode="General">
                  <c:v>1.50647999E-3</c:v>
                </c:pt>
                <c:pt idx="19735" formatCode="General">
                  <c:v>1.5065599899999999E-3</c:v>
                </c:pt>
                <c:pt idx="19736" formatCode="General">
                  <c:v>1.5066399900000001E-3</c:v>
                </c:pt>
                <c:pt idx="19737" formatCode="General">
                  <c:v>1.5067199900000001E-3</c:v>
                </c:pt>
                <c:pt idx="19738" formatCode="General">
                  <c:v>1.50679999E-3</c:v>
                </c:pt>
                <c:pt idx="19739" formatCode="General">
                  <c:v>1.50687999E-3</c:v>
                </c:pt>
                <c:pt idx="19740" formatCode="General">
                  <c:v>1.5069599899999999E-3</c:v>
                </c:pt>
                <c:pt idx="19741" formatCode="General">
                  <c:v>1.5070399899999999E-3</c:v>
                </c:pt>
                <c:pt idx="19742" formatCode="General">
                  <c:v>1.5071199900000001E-3</c:v>
                </c:pt>
                <c:pt idx="19743" formatCode="General">
                  <c:v>1.50719999E-3</c:v>
                </c:pt>
                <c:pt idx="19744" formatCode="General">
                  <c:v>1.50727999E-3</c:v>
                </c:pt>
                <c:pt idx="19745" formatCode="General">
                  <c:v>1.5073599899999999E-3</c:v>
                </c:pt>
                <c:pt idx="19746" formatCode="General">
                  <c:v>1.5074399899999999E-3</c:v>
                </c:pt>
                <c:pt idx="19747" formatCode="General">
                  <c:v>1.5075199900000001E-3</c:v>
                </c:pt>
                <c:pt idx="19748" formatCode="General">
                  <c:v>1.50759999E-3</c:v>
                </c:pt>
                <c:pt idx="19749" formatCode="General">
                  <c:v>1.50767999E-3</c:v>
                </c:pt>
                <c:pt idx="19750" formatCode="General">
                  <c:v>1.50775999E-3</c:v>
                </c:pt>
                <c:pt idx="19751" formatCode="General">
                  <c:v>1.5078399899999999E-3</c:v>
                </c:pt>
                <c:pt idx="19752" formatCode="General">
                  <c:v>1.5079199900000001E-3</c:v>
                </c:pt>
                <c:pt idx="19753" formatCode="General">
                  <c:v>1.50799999E-3</c:v>
                </c:pt>
                <c:pt idx="19754" formatCode="General">
                  <c:v>1.50807999E-3</c:v>
                </c:pt>
                <c:pt idx="19755" formatCode="General">
                  <c:v>1.50815999E-3</c:v>
                </c:pt>
                <c:pt idx="19756" formatCode="General">
                  <c:v>1.5082399899999999E-3</c:v>
                </c:pt>
                <c:pt idx="19757" formatCode="General">
                  <c:v>1.5083199900000001E-3</c:v>
                </c:pt>
                <c:pt idx="19758" formatCode="General">
                  <c:v>1.5083999900000001E-3</c:v>
                </c:pt>
                <c:pt idx="19759" formatCode="General">
                  <c:v>1.50847999E-3</c:v>
                </c:pt>
                <c:pt idx="19760" formatCode="General">
                  <c:v>1.50855999E-3</c:v>
                </c:pt>
                <c:pt idx="19761" formatCode="General">
                  <c:v>1.5086399899999999E-3</c:v>
                </c:pt>
                <c:pt idx="19762" formatCode="General">
                  <c:v>1.5087199899999999E-3</c:v>
                </c:pt>
                <c:pt idx="19763" formatCode="General">
                  <c:v>1.5087999900000001E-3</c:v>
                </c:pt>
                <c:pt idx="19764" formatCode="General">
                  <c:v>1.50887999E-3</c:v>
                </c:pt>
                <c:pt idx="19765" formatCode="General">
                  <c:v>1.50895999E-3</c:v>
                </c:pt>
                <c:pt idx="19766" formatCode="General">
                  <c:v>1.5090399899999999E-3</c:v>
                </c:pt>
                <c:pt idx="19767" formatCode="General">
                  <c:v>1.5091199899999999E-3</c:v>
                </c:pt>
                <c:pt idx="19768" formatCode="General">
                  <c:v>1.5091999900000001E-3</c:v>
                </c:pt>
                <c:pt idx="19769" formatCode="General">
                  <c:v>1.50927999E-3</c:v>
                </c:pt>
                <c:pt idx="19770" formatCode="General">
                  <c:v>1.50935999E-3</c:v>
                </c:pt>
                <c:pt idx="19771" formatCode="General">
                  <c:v>1.50943999E-3</c:v>
                </c:pt>
                <c:pt idx="19772" formatCode="General">
                  <c:v>1.5095199899999999E-3</c:v>
                </c:pt>
                <c:pt idx="19773" formatCode="General">
                  <c:v>1.5095999900000001E-3</c:v>
                </c:pt>
                <c:pt idx="19774" formatCode="General">
                  <c:v>1.50967999E-3</c:v>
                </c:pt>
                <c:pt idx="19775" formatCode="General">
                  <c:v>1.50975999E-3</c:v>
                </c:pt>
                <c:pt idx="19776" formatCode="General">
                  <c:v>1.50983999E-3</c:v>
                </c:pt>
                <c:pt idx="19777" formatCode="General">
                  <c:v>1.5099199899999999E-3</c:v>
                </c:pt>
                <c:pt idx="19778" formatCode="General">
                  <c:v>1.5099999900000001E-3</c:v>
                </c:pt>
                <c:pt idx="19779" formatCode="General">
                  <c:v>1.5100799900000001E-3</c:v>
                </c:pt>
                <c:pt idx="19780" formatCode="General">
                  <c:v>1.51015999E-3</c:v>
                </c:pt>
                <c:pt idx="19781" formatCode="General">
                  <c:v>1.51023999E-3</c:v>
                </c:pt>
                <c:pt idx="19782" formatCode="General">
                  <c:v>1.5103199899999999E-3</c:v>
                </c:pt>
                <c:pt idx="19783" formatCode="General">
                  <c:v>1.5103999900000001E-3</c:v>
                </c:pt>
                <c:pt idx="19784" formatCode="General">
                  <c:v>1.5104799900000001E-3</c:v>
                </c:pt>
                <c:pt idx="19785" formatCode="General">
                  <c:v>1.51055999E-3</c:v>
                </c:pt>
                <c:pt idx="19786" formatCode="General">
                  <c:v>1.51063999E-3</c:v>
                </c:pt>
                <c:pt idx="19787" formatCode="General">
                  <c:v>1.5107199899999999E-3</c:v>
                </c:pt>
                <c:pt idx="19788" formatCode="General">
                  <c:v>1.5107999899999999E-3</c:v>
                </c:pt>
                <c:pt idx="19789" formatCode="General">
                  <c:v>1.5108799900000001E-3</c:v>
                </c:pt>
                <c:pt idx="19790" formatCode="General">
                  <c:v>1.51095999E-3</c:v>
                </c:pt>
                <c:pt idx="19791" formatCode="General">
                  <c:v>1.51103999E-3</c:v>
                </c:pt>
                <c:pt idx="19792" formatCode="General">
                  <c:v>1.51111999E-3</c:v>
                </c:pt>
                <c:pt idx="19793" formatCode="General">
                  <c:v>1.5111999899999999E-3</c:v>
                </c:pt>
                <c:pt idx="19794" formatCode="General">
                  <c:v>1.5112799900000001E-3</c:v>
                </c:pt>
                <c:pt idx="19795" formatCode="General">
                  <c:v>1.51135999E-3</c:v>
                </c:pt>
                <c:pt idx="19796" formatCode="General">
                  <c:v>1.51143999E-3</c:v>
                </c:pt>
                <c:pt idx="19797" formatCode="General">
                  <c:v>1.51151999E-3</c:v>
                </c:pt>
                <c:pt idx="19798" formatCode="General">
                  <c:v>1.5115999899999999E-3</c:v>
                </c:pt>
                <c:pt idx="19799" formatCode="General">
                  <c:v>1.5116799900000001E-3</c:v>
                </c:pt>
                <c:pt idx="19800" formatCode="General">
                  <c:v>1.5117599900000001E-3</c:v>
                </c:pt>
                <c:pt idx="19801" formatCode="General">
                  <c:v>1.51183999E-3</c:v>
                </c:pt>
                <c:pt idx="19802" formatCode="General">
                  <c:v>1.51191999E-3</c:v>
                </c:pt>
                <c:pt idx="19803" formatCode="General">
                  <c:v>1.5119999899999999E-3</c:v>
                </c:pt>
                <c:pt idx="19804" formatCode="General">
                  <c:v>1.5120799900000001E-3</c:v>
                </c:pt>
                <c:pt idx="19805" formatCode="General">
                  <c:v>1.5121599900000001E-3</c:v>
                </c:pt>
                <c:pt idx="19806" formatCode="General">
                  <c:v>1.51223999E-3</c:v>
                </c:pt>
                <c:pt idx="19807" formatCode="General">
                  <c:v>1.51231999E-3</c:v>
                </c:pt>
                <c:pt idx="19808" formatCode="General">
                  <c:v>1.5123999899999999E-3</c:v>
                </c:pt>
                <c:pt idx="19809" formatCode="General">
                  <c:v>1.5124799899999999E-3</c:v>
                </c:pt>
                <c:pt idx="19810" formatCode="General">
                  <c:v>1.5125599900000001E-3</c:v>
                </c:pt>
                <c:pt idx="19811" formatCode="General">
                  <c:v>1.51263999E-3</c:v>
                </c:pt>
                <c:pt idx="19812" formatCode="General">
                  <c:v>1.51271999E-3</c:v>
                </c:pt>
                <c:pt idx="19813" formatCode="General">
                  <c:v>1.5127999899999999E-3</c:v>
                </c:pt>
                <c:pt idx="19814" formatCode="General">
                  <c:v>1.5128799899999999E-3</c:v>
                </c:pt>
                <c:pt idx="19815" formatCode="General">
                  <c:v>1.5129599900000001E-3</c:v>
                </c:pt>
                <c:pt idx="19816" formatCode="General">
                  <c:v>1.51303999E-3</c:v>
                </c:pt>
                <c:pt idx="19817" formatCode="General">
                  <c:v>1.51311999E-3</c:v>
                </c:pt>
                <c:pt idx="19818" formatCode="General">
                  <c:v>1.51319999E-3</c:v>
                </c:pt>
                <c:pt idx="19819" formatCode="General">
                  <c:v>1.5132799899999999E-3</c:v>
                </c:pt>
                <c:pt idx="19820" formatCode="General">
                  <c:v>1.5133599900000001E-3</c:v>
                </c:pt>
                <c:pt idx="19821" formatCode="General">
                  <c:v>1.5134399900000001E-3</c:v>
                </c:pt>
                <c:pt idx="19822" formatCode="General">
                  <c:v>1.51351999E-3</c:v>
                </c:pt>
                <c:pt idx="19823" formatCode="General">
                  <c:v>1.51359999E-3</c:v>
                </c:pt>
                <c:pt idx="19824" formatCode="General">
                  <c:v>1.5136799899999999E-3</c:v>
                </c:pt>
                <c:pt idx="19825" formatCode="General">
                  <c:v>1.5137599900000001E-3</c:v>
                </c:pt>
                <c:pt idx="19826" formatCode="General">
                  <c:v>1.5138399900000001E-3</c:v>
                </c:pt>
                <c:pt idx="19827" formatCode="General">
                  <c:v>1.51391999E-3</c:v>
                </c:pt>
                <c:pt idx="19828" formatCode="General">
                  <c:v>1.51399999E-3</c:v>
                </c:pt>
                <c:pt idx="19829" formatCode="General">
                  <c:v>1.5140799899999999E-3</c:v>
                </c:pt>
                <c:pt idx="19830" formatCode="General">
                  <c:v>1.5141599899999999E-3</c:v>
                </c:pt>
                <c:pt idx="19831" formatCode="General">
                  <c:v>1.5142399900000001E-3</c:v>
                </c:pt>
                <c:pt idx="19832" formatCode="General">
                  <c:v>1.51431999E-3</c:v>
                </c:pt>
                <c:pt idx="19833" formatCode="General">
                  <c:v>1.51439999E-3</c:v>
                </c:pt>
                <c:pt idx="19834" formatCode="General">
                  <c:v>1.5144799899999999E-3</c:v>
                </c:pt>
                <c:pt idx="19835" formatCode="General">
                  <c:v>1.5145599899999999E-3</c:v>
                </c:pt>
                <c:pt idx="19836" formatCode="General">
                  <c:v>1.5146399900000001E-3</c:v>
                </c:pt>
                <c:pt idx="19837" formatCode="General">
                  <c:v>1.51471999E-3</c:v>
                </c:pt>
                <c:pt idx="19838" formatCode="General">
                  <c:v>1.51479999E-3</c:v>
                </c:pt>
                <c:pt idx="19839" formatCode="General">
                  <c:v>1.51487999E-3</c:v>
                </c:pt>
                <c:pt idx="19840" formatCode="General">
                  <c:v>1.5149599899999999E-3</c:v>
                </c:pt>
                <c:pt idx="19841" formatCode="General">
                  <c:v>1.5150399900000001E-3</c:v>
                </c:pt>
                <c:pt idx="19842" formatCode="General">
                  <c:v>1.51511999E-3</c:v>
                </c:pt>
                <c:pt idx="19843" formatCode="General">
                  <c:v>1.51519999E-3</c:v>
                </c:pt>
                <c:pt idx="19844" formatCode="General">
                  <c:v>1.51527999E-3</c:v>
                </c:pt>
                <c:pt idx="19845" formatCode="General">
                  <c:v>1.5153599899999999E-3</c:v>
                </c:pt>
                <c:pt idx="19846" formatCode="General">
                  <c:v>1.5154399900000001E-3</c:v>
                </c:pt>
                <c:pt idx="19847" formatCode="General">
                  <c:v>1.5155199900000001E-3</c:v>
                </c:pt>
                <c:pt idx="19848" formatCode="General">
                  <c:v>1.51559999E-3</c:v>
                </c:pt>
                <c:pt idx="19849" formatCode="General">
                  <c:v>1.51567999E-3</c:v>
                </c:pt>
                <c:pt idx="19850" formatCode="General">
                  <c:v>1.5157599899999999E-3</c:v>
                </c:pt>
                <c:pt idx="19851" formatCode="General">
                  <c:v>1.5158399899999999E-3</c:v>
                </c:pt>
                <c:pt idx="19852" formatCode="General">
                  <c:v>1.5159199900000001E-3</c:v>
                </c:pt>
                <c:pt idx="19853" formatCode="General">
                  <c:v>1.51599999E-3</c:v>
                </c:pt>
                <c:pt idx="19854" formatCode="General">
                  <c:v>1.51607999E-3</c:v>
                </c:pt>
                <c:pt idx="19855" formatCode="General">
                  <c:v>1.5161599899999999E-3</c:v>
                </c:pt>
                <c:pt idx="19856" formatCode="General">
                  <c:v>1.5162399899999999E-3</c:v>
                </c:pt>
                <c:pt idx="19857" formatCode="General">
                  <c:v>1.5163199900000001E-3</c:v>
                </c:pt>
                <c:pt idx="19858" formatCode="General">
                  <c:v>1.51639999E-3</c:v>
                </c:pt>
                <c:pt idx="19859" formatCode="General">
                  <c:v>1.51647999E-3</c:v>
                </c:pt>
                <c:pt idx="19860" formatCode="General">
                  <c:v>1.51655999E-3</c:v>
                </c:pt>
                <c:pt idx="19861" formatCode="General">
                  <c:v>1.5166399899999999E-3</c:v>
                </c:pt>
                <c:pt idx="19862" formatCode="General">
                  <c:v>1.5167199900000001E-3</c:v>
                </c:pt>
                <c:pt idx="19863" formatCode="General">
                  <c:v>1.51679999E-3</c:v>
                </c:pt>
                <c:pt idx="19864" formatCode="General">
                  <c:v>1.51687999E-3</c:v>
                </c:pt>
                <c:pt idx="19865" formatCode="General">
                  <c:v>1.51695999E-3</c:v>
                </c:pt>
                <c:pt idx="19866" formatCode="General">
                  <c:v>1.5170399899999999E-3</c:v>
                </c:pt>
                <c:pt idx="19867" formatCode="General">
                  <c:v>1.5171199900000001E-3</c:v>
                </c:pt>
                <c:pt idx="19868" formatCode="General">
                  <c:v>1.5171999900000001E-3</c:v>
                </c:pt>
                <c:pt idx="19869" formatCode="General">
                  <c:v>1.51727999E-3</c:v>
                </c:pt>
                <c:pt idx="19870" formatCode="General">
                  <c:v>1.51735999E-3</c:v>
                </c:pt>
                <c:pt idx="19871" formatCode="General">
                  <c:v>1.5174399899999999E-3</c:v>
                </c:pt>
                <c:pt idx="19872" formatCode="General">
                  <c:v>1.5175199900000001E-3</c:v>
                </c:pt>
                <c:pt idx="19873" formatCode="General">
                  <c:v>1.5175999900000001E-3</c:v>
                </c:pt>
                <c:pt idx="19874" formatCode="General">
                  <c:v>1.51767999E-3</c:v>
                </c:pt>
                <c:pt idx="19875" formatCode="General">
                  <c:v>1.51775999E-3</c:v>
                </c:pt>
                <c:pt idx="19876" formatCode="General">
                  <c:v>1.5178399899999999E-3</c:v>
                </c:pt>
                <c:pt idx="19877" formatCode="General">
                  <c:v>1.5179199899999999E-3</c:v>
                </c:pt>
                <c:pt idx="19878" formatCode="General">
                  <c:v>1.5179999900000001E-3</c:v>
                </c:pt>
                <c:pt idx="19879" formatCode="General">
                  <c:v>1.51807999E-3</c:v>
                </c:pt>
                <c:pt idx="19880" formatCode="General">
                  <c:v>1.51815999E-3</c:v>
                </c:pt>
                <c:pt idx="19881" formatCode="General">
                  <c:v>1.51823999E-3</c:v>
                </c:pt>
                <c:pt idx="19882" formatCode="General">
                  <c:v>1.5183199899999999E-3</c:v>
                </c:pt>
                <c:pt idx="19883" formatCode="General">
                  <c:v>1.5183999900000001E-3</c:v>
                </c:pt>
                <c:pt idx="19884" formatCode="General">
                  <c:v>1.51847999E-3</c:v>
                </c:pt>
                <c:pt idx="19885" formatCode="General">
                  <c:v>1.51855999E-3</c:v>
                </c:pt>
                <c:pt idx="19886" formatCode="General">
                  <c:v>1.51863999E-3</c:v>
                </c:pt>
                <c:pt idx="19887" formatCode="General">
                  <c:v>1.5187199899999999E-3</c:v>
                </c:pt>
                <c:pt idx="19888" formatCode="General">
                  <c:v>1.5187999900000001E-3</c:v>
                </c:pt>
                <c:pt idx="19889" formatCode="General">
                  <c:v>1.5188799900000001E-3</c:v>
                </c:pt>
                <c:pt idx="19890" formatCode="General">
                  <c:v>1.51895999E-3</c:v>
                </c:pt>
                <c:pt idx="19891" formatCode="General">
                  <c:v>1.51903999E-3</c:v>
                </c:pt>
                <c:pt idx="19892" formatCode="General">
                  <c:v>1.5191199899999999E-3</c:v>
                </c:pt>
                <c:pt idx="19893" formatCode="General">
                  <c:v>1.5191999900000001E-3</c:v>
                </c:pt>
                <c:pt idx="19894" formatCode="General">
                  <c:v>1.5192799900000001E-3</c:v>
                </c:pt>
                <c:pt idx="19895" formatCode="General">
                  <c:v>1.51935999E-3</c:v>
                </c:pt>
                <c:pt idx="19896" formatCode="General">
                  <c:v>1.51943999E-3</c:v>
                </c:pt>
                <c:pt idx="19897" formatCode="General">
                  <c:v>1.5195199899999999E-3</c:v>
                </c:pt>
                <c:pt idx="19898" formatCode="General">
                  <c:v>1.5195999899999999E-3</c:v>
                </c:pt>
                <c:pt idx="19899" formatCode="General">
                  <c:v>1.5196799900000001E-3</c:v>
                </c:pt>
                <c:pt idx="19900" formatCode="General">
                  <c:v>1.51975999E-3</c:v>
                </c:pt>
                <c:pt idx="19901" formatCode="General">
                  <c:v>1.51983999E-3</c:v>
                </c:pt>
                <c:pt idx="19902" formatCode="General">
                  <c:v>1.5199199899999999E-3</c:v>
                </c:pt>
                <c:pt idx="19903" formatCode="General">
                  <c:v>1.5199999899999999E-3</c:v>
                </c:pt>
                <c:pt idx="19904" formatCode="General">
                  <c:v>1.5200799900000001E-3</c:v>
                </c:pt>
                <c:pt idx="19905" formatCode="General">
                  <c:v>1.52015999E-3</c:v>
                </c:pt>
                <c:pt idx="19906" formatCode="General">
                  <c:v>1.52023999E-3</c:v>
                </c:pt>
                <c:pt idx="19907" formatCode="General">
                  <c:v>1.52031999E-3</c:v>
                </c:pt>
                <c:pt idx="19908" formatCode="General">
                  <c:v>1.5203999899999999E-3</c:v>
                </c:pt>
                <c:pt idx="19909" formatCode="General">
                  <c:v>1.5204799900000001E-3</c:v>
                </c:pt>
                <c:pt idx="19910" formatCode="General">
                  <c:v>1.5205599900000001E-3</c:v>
                </c:pt>
                <c:pt idx="19911" formatCode="General">
                  <c:v>1.52063999E-3</c:v>
                </c:pt>
                <c:pt idx="19912" formatCode="General">
                  <c:v>1.52071999E-3</c:v>
                </c:pt>
                <c:pt idx="19913" formatCode="General">
                  <c:v>1.5207999899999999E-3</c:v>
                </c:pt>
                <c:pt idx="19914" formatCode="General">
                  <c:v>1.5208799900000001E-3</c:v>
                </c:pt>
                <c:pt idx="19915" formatCode="General">
                  <c:v>1.5209599900000001E-3</c:v>
                </c:pt>
                <c:pt idx="19916" formatCode="General">
                  <c:v>1.52103999E-3</c:v>
                </c:pt>
                <c:pt idx="19917" formatCode="General">
                  <c:v>1.52111999E-3</c:v>
                </c:pt>
                <c:pt idx="19918" formatCode="General">
                  <c:v>1.5211999899999999E-3</c:v>
                </c:pt>
                <c:pt idx="19919" formatCode="General">
                  <c:v>1.5212799899999999E-3</c:v>
                </c:pt>
                <c:pt idx="19920" formatCode="General">
                  <c:v>1.5213599900000001E-3</c:v>
                </c:pt>
                <c:pt idx="19921" formatCode="General">
                  <c:v>1.52143999E-3</c:v>
                </c:pt>
                <c:pt idx="19922" formatCode="General">
                  <c:v>1.52151999E-3</c:v>
                </c:pt>
                <c:pt idx="19923" formatCode="General">
                  <c:v>1.5215999899999999E-3</c:v>
                </c:pt>
                <c:pt idx="19924" formatCode="General">
                  <c:v>1.5216799899999999E-3</c:v>
                </c:pt>
                <c:pt idx="19925" formatCode="General">
                  <c:v>1.5217599900000001E-3</c:v>
                </c:pt>
                <c:pt idx="19926" formatCode="General">
                  <c:v>1.52183999E-3</c:v>
                </c:pt>
                <c:pt idx="19927" formatCode="General">
                  <c:v>1.52191999E-3</c:v>
                </c:pt>
                <c:pt idx="19928" formatCode="General">
                  <c:v>1.52199999E-3</c:v>
                </c:pt>
                <c:pt idx="19929" formatCode="General">
                  <c:v>1.5220799899999999E-3</c:v>
                </c:pt>
                <c:pt idx="19930" formatCode="General">
                  <c:v>1.5221599900000001E-3</c:v>
                </c:pt>
                <c:pt idx="19931" formatCode="General">
                  <c:v>1.52223999E-3</c:v>
                </c:pt>
                <c:pt idx="19932" formatCode="General">
                  <c:v>1.52231999E-3</c:v>
                </c:pt>
                <c:pt idx="19933" formatCode="General">
                  <c:v>1.52239999E-3</c:v>
                </c:pt>
                <c:pt idx="19934" formatCode="General">
                  <c:v>1.5224799899999999E-3</c:v>
                </c:pt>
                <c:pt idx="19935" formatCode="General">
                  <c:v>1.5225599900000001E-3</c:v>
                </c:pt>
                <c:pt idx="19936" formatCode="General">
                  <c:v>1.5226399900000001E-3</c:v>
                </c:pt>
                <c:pt idx="19937" formatCode="General">
                  <c:v>1.52271999E-3</c:v>
                </c:pt>
                <c:pt idx="19938" formatCode="General">
                  <c:v>1.52279999E-3</c:v>
                </c:pt>
                <c:pt idx="19939" formatCode="General">
                  <c:v>1.5228799899999999E-3</c:v>
                </c:pt>
                <c:pt idx="19940" formatCode="General">
                  <c:v>1.5229599899999999E-3</c:v>
                </c:pt>
                <c:pt idx="19941" formatCode="General">
                  <c:v>1.5230399900000001E-3</c:v>
                </c:pt>
                <c:pt idx="19942" formatCode="General">
                  <c:v>1.52311999E-3</c:v>
                </c:pt>
                <c:pt idx="19943" formatCode="General">
                  <c:v>1.52319999E-3</c:v>
                </c:pt>
                <c:pt idx="19944" formatCode="General">
                  <c:v>1.5232799899999999E-3</c:v>
                </c:pt>
                <c:pt idx="19945" formatCode="General">
                  <c:v>1.5233599899999999E-3</c:v>
                </c:pt>
                <c:pt idx="19946" formatCode="General">
                  <c:v>1.5234399900000001E-3</c:v>
                </c:pt>
                <c:pt idx="19947" formatCode="General">
                  <c:v>1.52351999E-3</c:v>
                </c:pt>
                <c:pt idx="19948" formatCode="General">
                  <c:v>1.52359999E-3</c:v>
                </c:pt>
                <c:pt idx="19949" formatCode="General">
                  <c:v>1.52367999E-3</c:v>
                </c:pt>
                <c:pt idx="19950" formatCode="General">
                  <c:v>1.5237599899999999E-3</c:v>
                </c:pt>
                <c:pt idx="19951" formatCode="General">
                  <c:v>1.5238399900000001E-3</c:v>
                </c:pt>
                <c:pt idx="19952" formatCode="General">
                  <c:v>1.52391999E-3</c:v>
                </c:pt>
                <c:pt idx="19953" formatCode="General">
                  <c:v>1.52399999E-3</c:v>
                </c:pt>
                <c:pt idx="19954" formatCode="General">
                  <c:v>1.52407999E-3</c:v>
                </c:pt>
                <c:pt idx="19955" formatCode="General">
                  <c:v>1.5241599899999999E-3</c:v>
                </c:pt>
                <c:pt idx="19956" formatCode="General">
                  <c:v>1.5242399900000001E-3</c:v>
                </c:pt>
                <c:pt idx="19957" formatCode="General">
                  <c:v>1.5243199900000001E-3</c:v>
                </c:pt>
                <c:pt idx="19958" formatCode="General">
                  <c:v>1.52439999E-3</c:v>
                </c:pt>
                <c:pt idx="19959" formatCode="General">
                  <c:v>1.52447999E-3</c:v>
                </c:pt>
                <c:pt idx="19960" formatCode="General">
                  <c:v>1.5245599899999999E-3</c:v>
                </c:pt>
                <c:pt idx="19961" formatCode="General">
                  <c:v>1.5246399900000001E-3</c:v>
                </c:pt>
                <c:pt idx="19962" formatCode="General">
                  <c:v>1.5247199900000001E-3</c:v>
                </c:pt>
                <c:pt idx="19963" formatCode="General">
                  <c:v>1.52479999E-3</c:v>
                </c:pt>
                <c:pt idx="19964" formatCode="General">
                  <c:v>1.52487999E-3</c:v>
                </c:pt>
                <c:pt idx="19965" formatCode="General">
                  <c:v>1.5249599899999999E-3</c:v>
                </c:pt>
                <c:pt idx="19966" formatCode="General">
                  <c:v>1.5250399899999999E-3</c:v>
                </c:pt>
                <c:pt idx="19967" formatCode="General">
                  <c:v>1.5251199900000001E-3</c:v>
                </c:pt>
                <c:pt idx="19968" formatCode="General">
                  <c:v>1.52519999E-3</c:v>
                </c:pt>
                <c:pt idx="19969" formatCode="General">
                  <c:v>1.52527999E-3</c:v>
                </c:pt>
                <c:pt idx="19970" formatCode="General">
                  <c:v>1.52535999E-3</c:v>
                </c:pt>
                <c:pt idx="19971" formatCode="General">
                  <c:v>1.5254399899999999E-3</c:v>
                </c:pt>
                <c:pt idx="19972" formatCode="General">
                  <c:v>1.5255199900000001E-3</c:v>
                </c:pt>
                <c:pt idx="19973" formatCode="General">
                  <c:v>1.52559999E-3</c:v>
                </c:pt>
                <c:pt idx="19974" formatCode="General">
                  <c:v>1.52567999E-3</c:v>
                </c:pt>
                <c:pt idx="19975" formatCode="General">
                  <c:v>1.52575999E-3</c:v>
                </c:pt>
                <c:pt idx="19976" formatCode="General">
                  <c:v>1.5258399899999999E-3</c:v>
                </c:pt>
                <c:pt idx="19977" formatCode="General">
                  <c:v>1.5259199900000001E-3</c:v>
                </c:pt>
                <c:pt idx="19978" formatCode="General">
                  <c:v>1.5259999900000001E-3</c:v>
                </c:pt>
                <c:pt idx="19979" formatCode="General">
                  <c:v>1.52607999E-3</c:v>
                </c:pt>
                <c:pt idx="19980" formatCode="General">
                  <c:v>1.52615999E-3</c:v>
                </c:pt>
                <c:pt idx="19981" formatCode="General">
                  <c:v>1.5262399899999999E-3</c:v>
                </c:pt>
                <c:pt idx="19982" formatCode="General">
                  <c:v>1.5263199900000001E-3</c:v>
                </c:pt>
                <c:pt idx="19983" formatCode="General">
                  <c:v>1.5263999900000001E-3</c:v>
                </c:pt>
                <c:pt idx="19984" formatCode="General">
                  <c:v>1.52647999E-3</c:v>
                </c:pt>
                <c:pt idx="19985" formatCode="General">
                  <c:v>1.52655999E-3</c:v>
                </c:pt>
                <c:pt idx="19986" formatCode="General">
                  <c:v>1.5266399899999999E-3</c:v>
                </c:pt>
                <c:pt idx="19987" formatCode="General">
                  <c:v>1.5267199899999999E-3</c:v>
                </c:pt>
                <c:pt idx="19988" formatCode="General">
                  <c:v>1.5267999900000001E-3</c:v>
                </c:pt>
                <c:pt idx="19989" formatCode="General">
                  <c:v>1.52687999E-3</c:v>
                </c:pt>
                <c:pt idx="19990" formatCode="General">
                  <c:v>1.52695999E-3</c:v>
                </c:pt>
                <c:pt idx="19991" formatCode="General">
                  <c:v>1.5270399899999999E-3</c:v>
                </c:pt>
                <c:pt idx="19992" formatCode="General">
                  <c:v>1.5271199899999999E-3</c:v>
                </c:pt>
                <c:pt idx="19993" formatCode="General">
                  <c:v>1.5271999900000001E-3</c:v>
                </c:pt>
                <c:pt idx="19994" formatCode="General">
                  <c:v>1.52727999E-3</c:v>
                </c:pt>
                <c:pt idx="19995" formatCode="General">
                  <c:v>1.52735999E-3</c:v>
                </c:pt>
                <c:pt idx="19996" formatCode="General">
                  <c:v>1.52743999E-3</c:v>
                </c:pt>
                <c:pt idx="19997" formatCode="General">
                  <c:v>1.5275199899999999E-3</c:v>
                </c:pt>
                <c:pt idx="19998" formatCode="General">
                  <c:v>1.5275999900000001E-3</c:v>
                </c:pt>
                <c:pt idx="19999" formatCode="General">
                  <c:v>1.5276799900000001E-3</c:v>
                </c:pt>
                <c:pt idx="20000" formatCode="General">
                  <c:v>1.52775999E-3</c:v>
                </c:pt>
                <c:pt idx="20001" formatCode="General">
                  <c:v>1.52783999E-3</c:v>
                </c:pt>
                <c:pt idx="20002" formatCode="General">
                  <c:v>1.5279199899999999E-3</c:v>
                </c:pt>
                <c:pt idx="20003" formatCode="General">
                  <c:v>1.5279999900000001E-3</c:v>
                </c:pt>
                <c:pt idx="20004" formatCode="General">
                  <c:v>1.5280799900000001E-3</c:v>
                </c:pt>
                <c:pt idx="20005" formatCode="General">
                  <c:v>1.52815999E-3</c:v>
                </c:pt>
                <c:pt idx="20006" formatCode="General">
                  <c:v>1.52823999E-3</c:v>
                </c:pt>
                <c:pt idx="20007" formatCode="General">
                  <c:v>1.5283199899999999E-3</c:v>
                </c:pt>
                <c:pt idx="20008" formatCode="General">
                  <c:v>1.5283999899999999E-3</c:v>
                </c:pt>
                <c:pt idx="20009" formatCode="General">
                  <c:v>1.5284799900000001E-3</c:v>
                </c:pt>
                <c:pt idx="20010" formatCode="General">
                  <c:v>1.52855999E-3</c:v>
                </c:pt>
                <c:pt idx="20011" formatCode="General">
                  <c:v>1.52863999E-3</c:v>
                </c:pt>
                <c:pt idx="20012" formatCode="General">
                  <c:v>1.5287199899999999E-3</c:v>
                </c:pt>
                <c:pt idx="20013" formatCode="General">
                  <c:v>1.5287999899999999E-3</c:v>
                </c:pt>
                <c:pt idx="20014" formatCode="General">
                  <c:v>1.5288799900000001E-3</c:v>
                </c:pt>
                <c:pt idx="20015" formatCode="General">
                  <c:v>1.52895999E-3</c:v>
                </c:pt>
                <c:pt idx="20016" formatCode="General">
                  <c:v>1.52903999E-3</c:v>
                </c:pt>
                <c:pt idx="20017" formatCode="General">
                  <c:v>1.52911999E-3</c:v>
                </c:pt>
                <c:pt idx="20018" formatCode="General">
                  <c:v>1.5291999899999999E-3</c:v>
                </c:pt>
                <c:pt idx="20019" formatCode="General">
                  <c:v>1.5292799900000001E-3</c:v>
                </c:pt>
                <c:pt idx="20020" formatCode="General">
                  <c:v>1.52935999E-3</c:v>
                </c:pt>
                <c:pt idx="20021" formatCode="General">
                  <c:v>1.52943999E-3</c:v>
                </c:pt>
                <c:pt idx="20022" formatCode="General">
                  <c:v>1.52951999E-3</c:v>
                </c:pt>
                <c:pt idx="20023" formatCode="General">
                  <c:v>1.5295999899999999E-3</c:v>
                </c:pt>
                <c:pt idx="20024" formatCode="General">
                  <c:v>1.5296799900000001E-3</c:v>
                </c:pt>
                <c:pt idx="20025" formatCode="General">
                  <c:v>1.5297599900000001E-3</c:v>
                </c:pt>
                <c:pt idx="20026" formatCode="General">
                  <c:v>1.52983999E-3</c:v>
                </c:pt>
                <c:pt idx="20027" formatCode="General">
                  <c:v>1.52991999E-3</c:v>
                </c:pt>
                <c:pt idx="20028" formatCode="General">
                  <c:v>1.5299999899999999E-3</c:v>
                </c:pt>
                <c:pt idx="20029" formatCode="General">
                  <c:v>1.5300799900000001E-3</c:v>
                </c:pt>
                <c:pt idx="20030" formatCode="General">
                  <c:v>1.5301599900000001E-3</c:v>
                </c:pt>
                <c:pt idx="20031" formatCode="General">
                  <c:v>1.53023999E-3</c:v>
                </c:pt>
                <c:pt idx="20032" formatCode="General">
                  <c:v>1.53031999E-3</c:v>
                </c:pt>
                <c:pt idx="20033" formatCode="General">
                  <c:v>1.5303999899999999E-3</c:v>
                </c:pt>
                <c:pt idx="20034" formatCode="General">
                  <c:v>1.5304799899999999E-3</c:v>
                </c:pt>
                <c:pt idx="20035" formatCode="General">
                  <c:v>1.5305599900000001E-3</c:v>
                </c:pt>
                <c:pt idx="20036" formatCode="General">
                  <c:v>1.53063999E-3</c:v>
                </c:pt>
                <c:pt idx="20037" formatCode="General">
                  <c:v>1.53071999E-3</c:v>
                </c:pt>
                <c:pt idx="20038" formatCode="General">
                  <c:v>1.53079999E-3</c:v>
                </c:pt>
                <c:pt idx="20039" formatCode="General">
                  <c:v>1.5308799899999999E-3</c:v>
                </c:pt>
                <c:pt idx="20040" formatCode="General">
                  <c:v>1.5309599900000001E-3</c:v>
                </c:pt>
                <c:pt idx="20041" formatCode="General">
                  <c:v>1.53103999E-3</c:v>
                </c:pt>
                <c:pt idx="20042" formatCode="General">
                  <c:v>1.53111999E-3</c:v>
                </c:pt>
                <c:pt idx="20043" formatCode="General">
                  <c:v>1.53119999E-3</c:v>
                </c:pt>
                <c:pt idx="20044" formatCode="General">
                  <c:v>1.5312799899999999E-3</c:v>
                </c:pt>
                <c:pt idx="20045" formatCode="General">
                  <c:v>1.5313599900000001E-3</c:v>
                </c:pt>
                <c:pt idx="20046" formatCode="General">
                  <c:v>1.5314399900000001E-3</c:v>
                </c:pt>
                <c:pt idx="20047" formatCode="General">
                  <c:v>1.53151999E-3</c:v>
                </c:pt>
                <c:pt idx="20048" formatCode="General">
                  <c:v>1.53159999E-3</c:v>
                </c:pt>
                <c:pt idx="20049" formatCode="General">
                  <c:v>1.5316799899999999E-3</c:v>
                </c:pt>
                <c:pt idx="20050" formatCode="General">
                  <c:v>1.5317599900000001E-3</c:v>
                </c:pt>
                <c:pt idx="20051" formatCode="General">
                  <c:v>1.5318399900000001E-3</c:v>
                </c:pt>
                <c:pt idx="20052" formatCode="General">
                  <c:v>1.53191999E-3</c:v>
                </c:pt>
                <c:pt idx="20053" formatCode="General">
                  <c:v>1.53199999E-3</c:v>
                </c:pt>
                <c:pt idx="20054" formatCode="General">
                  <c:v>1.5320799899999999E-3</c:v>
                </c:pt>
                <c:pt idx="20055" formatCode="General">
                  <c:v>1.5321599899999999E-3</c:v>
                </c:pt>
                <c:pt idx="20056" formatCode="General">
                  <c:v>1.5322399900000001E-3</c:v>
                </c:pt>
                <c:pt idx="20057" formatCode="General">
                  <c:v>1.53231999E-3</c:v>
                </c:pt>
                <c:pt idx="20058" formatCode="General">
                  <c:v>1.53239999E-3</c:v>
                </c:pt>
                <c:pt idx="20059" formatCode="General">
                  <c:v>1.5324799899999999E-3</c:v>
                </c:pt>
                <c:pt idx="20060" formatCode="General">
                  <c:v>1.5325599899999999E-3</c:v>
                </c:pt>
                <c:pt idx="20061" formatCode="General">
                  <c:v>1.5326399900000001E-3</c:v>
                </c:pt>
                <c:pt idx="20062" formatCode="General">
                  <c:v>1.53271999E-3</c:v>
                </c:pt>
                <c:pt idx="20063" formatCode="General">
                  <c:v>1.53279999E-3</c:v>
                </c:pt>
                <c:pt idx="20064" formatCode="General">
                  <c:v>1.53287999E-3</c:v>
                </c:pt>
                <c:pt idx="20065" formatCode="General">
                  <c:v>1.5329599899999999E-3</c:v>
                </c:pt>
                <c:pt idx="20066" formatCode="General">
                  <c:v>1.5330399900000001E-3</c:v>
                </c:pt>
                <c:pt idx="20067" formatCode="General">
                  <c:v>1.5331199900000001E-3</c:v>
                </c:pt>
                <c:pt idx="20068" formatCode="General">
                  <c:v>1.53319999E-3</c:v>
                </c:pt>
                <c:pt idx="20069" formatCode="General">
                  <c:v>1.53327999E-3</c:v>
                </c:pt>
                <c:pt idx="20070" formatCode="General">
                  <c:v>1.5333599899999999E-3</c:v>
                </c:pt>
                <c:pt idx="20071" formatCode="General">
                  <c:v>1.5334399900000001E-3</c:v>
                </c:pt>
                <c:pt idx="20072" formatCode="General">
                  <c:v>1.5335199900000001E-3</c:v>
                </c:pt>
                <c:pt idx="20073" formatCode="General">
                  <c:v>1.53359999E-3</c:v>
                </c:pt>
                <c:pt idx="20074" formatCode="General">
                  <c:v>1.53367999E-3</c:v>
                </c:pt>
                <c:pt idx="20075" formatCode="General">
                  <c:v>1.5337599899999999E-3</c:v>
                </c:pt>
                <c:pt idx="20076" formatCode="General">
                  <c:v>1.5338399899999999E-3</c:v>
                </c:pt>
                <c:pt idx="20077" formatCode="General">
                  <c:v>1.5339199900000001E-3</c:v>
                </c:pt>
                <c:pt idx="20078" formatCode="General">
                  <c:v>1.53399999E-3</c:v>
                </c:pt>
                <c:pt idx="20079" formatCode="General">
                  <c:v>1.53407999E-3</c:v>
                </c:pt>
                <c:pt idx="20080" formatCode="General">
                  <c:v>1.5341599899999999E-3</c:v>
                </c:pt>
                <c:pt idx="20081" formatCode="General">
                  <c:v>1.5342399899999999E-3</c:v>
                </c:pt>
                <c:pt idx="20082" formatCode="General">
                  <c:v>1.5343199900000001E-3</c:v>
                </c:pt>
                <c:pt idx="20083" formatCode="General">
                  <c:v>1.53439999E-3</c:v>
                </c:pt>
                <c:pt idx="20084" formatCode="General">
                  <c:v>1.53447999E-3</c:v>
                </c:pt>
                <c:pt idx="20085" formatCode="General">
                  <c:v>1.53455999E-3</c:v>
                </c:pt>
                <c:pt idx="20086" formatCode="General">
                  <c:v>1.5346399899999999E-3</c:v>
                </c:pt>
                <c:pt idx="20087" formatCode="General">
                  <c:v>1.5347199900000001E-3</c:v>
                </c:pt>
                <c:pt idx="20088" formatCode="General">
                  <c:v>1.53479999E-3</c:v>
                </c:pt>
                <c:pt idx="20089" formatCode="General">
                  <c:v>1.53487999E-3</c:v>
                </c:pt>
                <c:pt idx="20090" formatCode="General">
                  <c:v>1.53495999E-3</c:v>
                </c:pt>
                <c:pt idx="20091" formatCode="General">
                  <c:v>1.5350399899999999E-3</c:v>
                </c:pt>
                <c:pt idx="20092" formatCode="General">
                  <c:v>1.5351199900000001E-3</c:v>
                </c:pt>
                <c:pt idx="20093" formatCode="General">
                  <c:v>1.5351999900000001E-3</c:v>
                </c:pt>
                <c:pt idx="20094" formatCode="General">
                  <c:v>1.53527999E-3</c:v>
                </c:pt>
                <c:pt idx="20095" formatCode="General">
                  <c:v>1.53535999E-3</c:v>
                </c:pt>
                <c:pt idx="20096" formatCode="General">
                  <c:v>1.5354399899999999E-3</c:v>
                </c:pt>
                <c:pt idx="20097" formatCode="General">
                  <c:v>1.5355199899999999E-3</c:v>
                </c:pt>
                <c:pt idx="20098" formatCode="General">
                  <c:v>1.5355999900000001E-3</c:v>
                </c:pt>
                <c:pt idx="20099" formatCode="General">
                  <c:v>1.53567999E-3</c:v>
                </c:pt>
                <c:pt idx="20100" formatCode="General">
                  <c:v>1.53575999E-3</c:v>
                </c:pt>
                <c:pt idx="20101" formatCode="General">
                  <c:v>1.5358399899999999E-3</c:v>
                </c:pt>
                <c:pt idx="20102" formatCode="General">
                  <c:v>1.5359199899999999E-3</c:v>
                </c:pt>
                <c:pt idx="20103" formatCode="General">
                  <c:v>1.5359999900000001E-3</c:v>
                </c:pt>
                <c:pt idx="20104" formatCode="General">
                  <c:v>1.53607999E-3</c:v>
                </c:pt>
                <c:pt idx="20105" formatCode="General">
                  <c:v>1.53615999E-3</c:v>
                </c:pt>
                <c:pt idx="20106" formatCode="General">
                  <c:v>1.53623999E-3</c:v>
                </c:pt>
                <c:pt idx="20107" formatCode="General">
                  <c:v>1.5363199899999999E-3</c:v>
                </c:pt>
                <c:pt idx="20108" formatCode="General">
                  <c:v>1.5363999900000001E-3</c:v>
                </c:pt>
                <c:pt idx="20109" formatCode="General">
                  <c:v>1.53647999E-3</c:v>
                </c:pt>
                <c:pt idx="20110" formatCode="General">
                  <c:v>1.53655999E-3</c:v>
                </c:pt>
                <c:pt idx="20111" formatCode="General">
                  <c:v>1.53663999E-3</c:v>
                </c:pt>
                <c:pt idx="20112" formatCode="General">
                  <c:v>1.5367199899999999E-3</c:v>
                </c:pt>
                <c:pt idx="20113" formatCode="General">
                  <c:v>1.5367999900000001E-3</c:v>
                </c:pt>
                <c:pt idx="20114" formatCode="General">
                  <c:v>1.5368799900000001E-3</c:v>
                </c:pt>
                <c:pt idx="20115" formatCode="General">
                  <c:v>1.53695999E-3</c:v>
                </c:pt>
                <c:pt idx="20116" formatCode="General">
                  <c:v>1.53703999E-3</c:v>
                </c:pt>
                <c:pt idx="20117" formatCode="General">
                  <c:v>1.5371199899999999E-3</c:v>
                </c:pt>
                <c:pt idx="20118" formatCode="General">
                  <c:v>1.5371999900000001E-3</c:v>
                </c:pt>
                <c:pt idx="20119" formatCode="General">
                  <c:v>1.5372799900000001E-3</c:v>
                </c:pt>
                <c:pt idx="20120" formatCode="General">
                  <c:v>1.53735999E-3</c:v>
                </c:pt>
                <c:pt idx="20121" formatCode="General">
                  <c:v>1.53743999E-3</c:v>
                </c:pt>
                <c:pt idx="20122" formatCode="General">
                  <c:v>1.5375199899999999E-3</c:v>
                </c:pt>
                <c:pt idx="20123" formatCode="General">
                  <c:v>1.5375999899999999E-3</c:v>
                </c:pt>
                <c:pt idx="20124" formatCode="General">
                  <c:v>1.5376799900000001E-3</c:v>
                </c:pt>
                <c:pt idx="20125" formatCode="General">
                  <c:v>1.53775999E-3</c:v>
                </c:pt>
                <c:pt idx="20126" formatCode="General">
                  <c:v>1.53783999E-3</c:v>
                </c:pt>
                <c:pt idx="20127" formatCode="General">
                  <c:v>1.53791999E-3</c:v>
                </c:pt>
                <c:pt idx="20128" formatCode="General">
                  <c:v>1.5379999899999999E-3</c:v>
                </c:pt>
                <c:pt idx="20129" formatCode="General">
                  <c:v>1.5380799900000001E-3</c:v>
                </c:pt>
                <c:pt idx="20130" formatCode="General">
                  <c:v>1.53815999E-3</c:v>
                </c:pt>
                <c:pt idx="20131" formatCode="General">
                  <c:v>1.53823999E-3</c:v>
                </c:pt>
                <c:pt idx="20132" formatCode="General">
                  <c:v>1.53831999E-3</c:v>
                </c:pt>
                <c:pt idx="20133" formatCode="General">
                  <c:v>1.5383999899999999E-3</c:v>
                </c:pt>
                <c:pt idx="20134" formatCode="General">
                  <c:v>1.5384799900000001E-3</c:v>
                </c:pt>
                <c:pt idx="20135" formatCode="General">
                  <c:v>1.5385599900000001E-3</c:v>
                </c:pt>
                <c:pt idx="20136" formatCode="General">
                  <c:v>1.53863999E-3</c:v>
                </c:pt>
                <c:pt idx="20137" formatCode="General">
                  <c:v>1.53871999E-3</c:v>
                </c:pt>
                <c:pt idx="20138" formatCode="General">
                  <c:v>1.5387999899999999E-3</c:v>
                </c:pt>
                <c:pt idx="20139" formatCode="General">
                  <c:v>1.5388799900000001E-3</c:v>
                </c:pt>
                <c:pt idx="20140" formatCode="General">
                  <c:v>1.5389599900000001E-3</c:v>
                </c:pt>
                <c:pt idx="20141" formatCode="General">
                  <c:v>1.53903999E-3</c:v>
                </c:pt>
                <c:pt idx="20142" formatCode="General">
                  <c:v>1.53911999E-3</c:v>
                </c:pt>
                <c:pt idx="20143" formatCode="General">
                  <c:v>1.5391999899999999E-3</c:v>
                </c:pt>
                <c:pt idx="20144" formatCode="General">
                  <c:v>1.5392799899999999E-3</c:v>
                </c:pt>
                <c:pt idx="20145" formatCode="General">
                  <c:v>1.5393599900000001E-3</c:v>
                </c:pt>
                <c:pt idx="20146" formatCode="General">
                  <c:v>1.53943999E-3</c:v>
                </c:pt>
                <c:pt idx="20147" formatCode="General">
                  <c:v>1.53951999E-3</c:v>
                </c:pt>
                <c:pt idx="20148" formatCode="General">
                  <c:v>1.5395999899999999E-3</c:v>
                </c:pt>
                <c:pt idx="20149" formatCode="General">
                  <c:v>1.5396799899999999E-3</c:v>
                </c:pt>
                <c:pt idx="20150" formatCode="General">
                  <c:v>1.5397599900000001E-3</c:v>
                </c:pt>
                <c:pt idx="20151" formatCode="General">
                  <c:v>1.53983999E-3</c:v>
                </c:pt>
                <c:pt idx="20152" formatCode="General">
                  <c:v>1.53991999E-3</c:v>
                </c:pt>
                <c:pt idx="20153" formatCode="General">
                  <c:v>1.53999999E-3</c:v>
                </c:pt>
                <c:pt idx="20154" formatCode="General">
                  <c:v>1.5400799899999999E-3</c:v>
                </c:pt>
                <c:pt idx="20155" formatCode="General">
                  <c:v>1.5401599900000001E-3</c:v>
                </c:pt>
                <c:pt idx="20156" formatCode="General">
                  <c:v>1.5402399900000001E-3</c:v>
                </c:pt>
                <c:pt idx="20157" formatCode="General">
                  <c:v>1.54031999E-3</c:v>
                </c:pt>
                <c:pt idx="20158" formatCode="General">
                  <c:v>1.54039999E-3</c:v>
                </c:pt>
                <c:pt idx="20159" formatCode="General">
                  <c:v>1.5404799899999999E-3</c:v>
                </c:pt>
                <c:pt idx="20160" formatCode="General">
                  <c:v>1.5405599900000001E-3</c:v>
                </c:pt>
                <c:pt idx="20161" formatCode="General">
                  <c:v>1.5406399900000001E-3</c:v>
                </c:pt>
                <c:pt idx="20162" formatCode="General">
                  <c:v>1.54071999E-3</c:v>
                </c:pt>
                <c:pt idx="20163" formatCode="General">
                  <c:v>1.54079999E-3</c:v>
                </c:pt>
                <c:pt idx="20164" formatCode="General">
                  <c:v>1.5408799899999999E-3</c:v>
                </c:pt>
                <c:pt idx="20165" formatCode="General">
                  <c:v>1.5409599899999999E-3</c:v>
                </c:pt>
                <c:pt idx="20166" formatCode="General">
                  <c:v>1.5410399900000001E-3</c:v>
                </c:pt>
                <c:pt idx="20167" formatCode="General">
                  <c:v>1.54111999E-3</c:v>
                </c:pt>
                <c:pt idx="20168" formatCode="General">
                  <c:v>1.54119999E-3</c:v>
                </c:pt>
                <c:pt idx="20169" formatCode="General">
                  <c:v>1.5412799899999999E-3</c:v>
                </c:pt>
                <c:pt idx="20170" formatCode="General">
                  <c:v>1.5413599899999999E-3</c:v>
                </c:pt>
                <c:pt idx="20171" formatCode="General">
                  <c:v>1.5414399900000001E-3</c:v>
                </c:pt>
                <c:pt idx="20172" formatCode="General">
                  <c:v>1.54151999E-3</c:v>
                </c:pt>
                <c:pt idx="20173" formatCode="General">
                  <c:v>1.54159999E-3</c:v>
                </c:pt>
                <c:pt idx="20174" formatCode="General">
                  <c:v>1.54167999E-3</c:v>
                </c:pt>
                <c:pt idx="20175" formatCode="General">
                  <c:v>1.5417599899999999E-3</c:v>
                </c:pt>
                <c:pt idx="20176" formatCode="General">
                  <c:v>1.5418399900000001E-3</c:v>
                </c:pt>
                <c:pt idx="20177" formatCode="General">
                  <c:v>1.54191999E-3</c:v>
                </c:pt>
                <c:pt idx="20178" formatCode="General">
                  <c:v>1.54199999E-3</c:v>
                </c:pt>
                <c:pt idx="20179" formatCode="General">
                  <c:v>1.54207999E-3</c:v>
                </c:pt>
                <c:pt idx="20180" formatCode="General">
                  <c:v>1.5421599899999999E-3</c:v>
                </c:pt>
                <c:pt idx="20181" formatCode="General">
                  <c:v>1.5422399900000001E-3</c:v>
                </c:pt>
                <c:pt idx="20182" formatCode="General">
                  <c:v>1.5423199900000001E-3</c:v>
                </c:pt>
                <c:pt idx="20183" formatCode="General">
                  <c:v>1.54239999E-3</c:v>
                </c:pt>
                <c:pt idx="20184" formatCode="General">
                  <c:v>1.54247999E-3</c:v>
                </c:pt>
                <c:pt idx="20185" formatCode="General">
                  <c:v>1.5425599899999999E-3</c:v>
                </c:pt>
                <c:pt idx="20186" formatCode="General">
                  <c:v>1.5426399899999999E-3</c:v>
                </c:pt>
                <c:pt idx="20187" formatCode="General">
                  <c:v>1.5427199900000001E-3</c:v>
                </c:pt>
                <c:pt idx="20188" formatCode="General">
                  <c:v>1.54279999E-3</c:v>
                </c:pt>
                <c:pt idx="20189" formatCode="General">
                  <c:v>1.54287999E-3</c:v>
                </c:pt>
                <c:pt idx="20190" formatCode="General">
                  <c:v>1.5429599899999999E-3</c:v>
                </c:pt>
                <c:pt idx="20191" formatCode="General">
                  <c:v>1.5430399899999999E-3</c:v>
                </c:pt>
                <c:pt idx="20192" formatCode="General">
                  <c:v>1.5431199900000001E-3</c:v>
                </c:pt>
                <c:pt idx="20193" formatCode="General">
                  <c:v>1.54319999E-3</c:v>
                </c:pt>
                <c:pt idx="20194" formatCode="General">
                  <c:v>1.54327999E-3</c:v>
                </c:pt>
                <c:pt idx="20195" formatCode="General">
                  <c:v>1.54335999E-3</c:v>
                </c:pt>
                <c:pt idx="20196" formatCode="General">
                  <c:v>1.5434399899999999E-3</c:v>
                </c:pt>
                <c:pt idx="20197" formatCode="General">
                  <c:v>1.5435199900000001E-3</c:v>
                </c:pt>
                <c:pt idx="20198" formatCode="General">
                  <c:v>1.54359999E-3</c:v>
                </c:pt>
                <c:pt idx="20199" formatCode="General">
                  <c:v>1.54367999E-3</c:v>
                </c:pt>
                <c:pt idx="20200" formatCode="General">
                  <c:v>1.54375999E-3</c:v>
                </c:pt>
                <c:pt idx="20201" formatCode="General">
                  <c:v>1.5438399899999999E-3</c:v>
                </c:pt>
                <c:pt idx="20202" formatCode="General">
                  <c:v>1.5439199900000001E-3</c:v>
                </c:pt>
                <c:pt idx="20203" formatCode="General">
                  <c:v>1.5439999900000001E-3</c:v>
                </c:pt>
                <c:pt idx="20204" formatCode="General">
                  <c:v>1.54407999E-3</c:v>
                </c:pt>
                <c:pt idx="20205" formatCode="General">
                  <c:v>1.54415999E-3</c:v>
                </c:pt>
                <c:pt idx="20206" formatCode="General">
                  <c:v>1.5442399899999999E-3</c:v>
                </c:pt>
                <c:pt idx="20207" formatCode="General">
                  <c:v>1.5443199900000001E-3</c:v>
                </c:pt>
                <c:pt idx="20208" formatCode="General">
                  <c:v>1.5443999900000001E-3</c:v>
                </c:pt>
                <c:pt idx="20209" formatCode="General">
                  <c:v>1.54447999E-3</c:v>
                </c:pt>
                <c:pt idx="20210" formatCode="General">
                  <c:v>1.54455999E-3</c:v>
                </c:pt>
                <c:pt idx="20211" formatCode="General">
                  <c:v>1.5446399899999999E-3</c:v>
                </c:pt>
                <c:pt idx="20212" formatCode="General">
                  <c:v>1.5447199899999999E-3</c:v>
                </c:pt>
                <c:pt idx="20213" formatCode="General">
                  <c:v>1.5447999900000001E-3</c:v>
                </c:pt>
                <c:pt idx="20214" formatCode="General">
                  <c:v>1.54487999E-3</c:v>
                </c:pt>
                <c:pt idx="20215" formatCode="General">
                  <c:v>1.54495999E-3</c:v>
                </c:pt>
                <c:pt idx="20216" formatCode="General">
                  <c:v>1.54503999E-3</c:v>
                </c:pt>
                <c:pt idx="20217" formatCode="General">
                  <c:v>1.5451199899999999E-3</c:v>
                </c:pt>
                <c:pt idx="20218" formatCode="General">
                  <c:v>1.5451999900000001E-3</c:v>
                </c:pt>
                <c:pt idx="20219" formatCode="General">
                  <c:v>1.54527999E-3</c:v>
                </c:pt>
                <c:pt idx="20220" formatCode="General">
                  <c:v>1.54535999E-3</c:v>
                </c:pt>
                <c:pt idx="20221" formatCode="General">
                  <c:v>1.54543999E-3</c:v>
                </c:pt>
                <c:pt idx="20222" formatCode="General">
                  <c:v>1.5455199899999999E-3</c:v>
                </c:pt>
                <c:pt idx="20223" formatCode="General">
                  <c:v>1.5455999900000001E-3</c:v>
                </c:pt>
                <c:pt idx="20224" formatCode="General">
                  <c:v>1.5456799900000001E-3</c:v>
                </c:pt>
                <c:pt idx="20225" formatCode="General">
                  <c:v>1.54575999E-3</c:v>
                </c:pt>
                <c:pt idx="20226" formatCode="General">
                  <c:v>1.54583999E-3</c:v>
                </c:pt>
                <c:pt idx="20227" formatCode="General">
                  <c:v>1.5459199899999999E-3</c:v>
                </c:pt>
                <c:pt idx="20228" formatCode="General">
                  <c:v>1.5459999900000001E-3</c:v>
                </c:pt>
                <c:pt idx="20229" formatCode="General">
                  <c:v>1.5460799900000001E-3</c:v>
                </c:pt>
                <c:pt idx="20230" formatCode="General">
                  <c:v>1.54615999E-3</c:v>
                </c:pt>
                <c:pt idx="20231" formatCode="General">
                  <c:v>1.54623999E-3</c:v>
                </c:pt>
                <c:pt idx="20232" formatCode="General">
                  <c:v>1.5463199899999999E-3</c:v>
                </c:pt>
                <c:pt idx="20233" formatCode="General">
                  <c:v>1.5463999899999999E-3</c:v>
                </c:pt>
                <c:pt idx="20234" formatCode="General">
                  <c:v>1.5464799900000001E-3</c:v>
                </c:pt>
                <c:pt idx="20235" formatCode="General">
                  <c:v>1.54655999E-3</c:v>
                </c:pt>
                <c:pt idx="20236" formatCode="General">
                  <c:v>1.54663999E-3</c:v>
                </c:pt>
                <c:pt idx="20237" formatCode="General">
                  <c:v>1.5467199899999999E-3</c:v>
                </c:pt>
                <c:pt idx="20238" formatCode="General">
                  <c:v>1.5467999899999999E-3</c:v>
                </c:pt>
                <c:pt idx="20239" formatCode="General">
                  <c:v>1.5468799900000001E-3</c:v>
                </c:pt>
                <c:pt idx="20240" formatCode="General">
                  <c:v>1.54695999E-3</c:v>
                </c:pt>
                <c:pt idx="20241" formatCode="General">
                  <c:v>1.54703999E-3</c:v>
                </c:pt>
                <c:pt idx="20242" formatCode="General">
                  <c:v>1.54711999E-3</c:v>
                </c:pt>
                <c:pt idx="20243" formatCode="General">
                  <c:v>1.5471999899999999E-3</c:v>
                </c:pt>
                <c:pt idx="20244" formatCode="General">
                  <c:v>1.5472799900000001E-3</c:v>
                </c:pt>
                <c:pt idx="20245" formatCode="General">
                  <c:v>1.5473599900000001E-3</c:v>
                </c:pt>
                <c:pt idx="20246" formatCode="General">
                  <c:v>1.54743999E-3</c:v>
                </c:pt>
                <c:pt idx="20247" formatCode="General">
                  <c:v>1.54751999E-3</c:v>
                </c:pt>
                <c:pt idx="20248" formatCode="General">
                  <c:v>1.5475999899999999E-3</c:v>
                </c:pt>
                <c:pt idx="20249" formatCode="General">
                  <c:v>1.5476799900000001E-3</c:v>
                </c:pt>
                <c:pt idx="20250" formatCode="General">
                  <c:v>1.5477599900000001E-3</c:v>
                </c:pt>
                <c:pt idx="20251" formatCode="General">
                  <c:v>1.54783999E-3</c:v>
                </c:pt>
                <c:pt idx="20252" formatCode="General">
                  <c:v>1.54791999E-3</c:v>
                </c:pt>
                <c:pt idx="20253" formatCode="General">
                  <c:v>1.5479999899999999E-3</c:v>
                </c:pt>
                <c:pt idx="20254" formatCode="General">
                  <c:v>1.5480799899999999E-3</c:v>
                </c:pt>
                <c:pt idx="20255" formatCode="General">
                  <c:v>1.5481599900000001E-3</c:v>
                </c:pt>
                <c:pt idx="20256" formatCode="General">
                  <c:v>1.54823999E-3</c:v>
                </c:pt>
                <c:pt idx="20257" formatCode="General">
                  <c:v>1.54831999E-3</c:v>
                </c:pt>
                <c:pt idx="20258" formatCode="General">
                  <c:v>1.5483999899999999E-3</c:v>
                </c:pt>
                <c:pt idx="20259" formatCode="General">
                  <c:v>1.5484799899999999E-3</c:v>
                </c:pt>
                <c:pt idx="20260" formatCode="General">
                  <c:v>1.5485599900000001E-3</c:v>
                </c:pt>
                <c:pt idx="20261" formatCode="General">
                  <c:v>1.54863999E-3</c:v>
                </c:pt>
                <c:pt idx="20262" formatCode="General">
                  <c:v>1.54871999E-3</c:v>
                </c:pt>
                <c:pt idx="20263" formatCode="General">
                  <c:v>1.54879999E-3</c:v>
                </c:pt>
                <c:pt idx="20264" formatCode="General">
                  <c:v>1.5488799899999999E-3</c:v>
                </c:pt>
                <c:pt idx="20265" formatCode="General">
                  <c:v>1.5489599900000001E-3</c:v>
                </c:pt>
                <c:pt idx="20266" formatCode="General">
                  <c:v>1.54903999E-3</c:v>
                </c:pt>
                <c:pt idx="20267" formatCode="General">
                  <c:v>1.54911999E-3</c:v>
                </c:pt>
                <c:pt idx="20268" formatCode="General">
                  <c:v>1.54919999E-3</c:v>
                </c:pt>
                <c:pt idx="20269" formatCode="General">
                  <c:v>1.5492799899999999E-3</c:v>
                </c:pt>
                <c:pt idx="20270" formatCode="General">
                  <c:v>1.5493599900000001E-3</c:v>
                </c:pt>
                <c:pt idx="20271" formatCode="General">
                  <c:v>1.5494399900000001E-3</c:v>
                </c:pt>
                <c:pt idx="20272" formatCode="General">
                  <c:v>1.54951999E-3</c:v>
                </c:pt>
                <c:pt idx="20273" formatCode="General">
                  <c:v>1.54959999E-3</c:v>
                </c:pt>
                <c:pt idx="20274" formatCode="General">
                  <c:v>1.5496799899999999E-3</c:v>
                </c:pt>
                <c:pt idx="20275" formatCode="General">
                  <c:v>1.5497599899999999E-3</c:v>
                </c:pt>
                <c:pt idx="20276" formatCode="General">
                  <c:v>1.5498399900000001E-3</c:v>
                </c:pt>
                <c:pt idx="20277" formatCode="General">
                  <c:v>1.54991999E-3</c:v>
                </c:pt>
                <c:pt idx="20278" formatCode="General">
                  <c:v>1.54999999E-3</c:v>
                </c:pt>
                <c:pt idx="20279" formatCode="General">
                  <c:v>1.5500799899999999E-3</c:v>
                </c:pt>
                <c:pt idx="20280" formatCode="General">
                  <c:v>1.5501599899999999E-3</c:v>
                </c:pt>
                <c:pt idx="20281" formatCode="General">
                  <c:v>1.5502399900000001E-3</c:v>
                </c:pt>
                <c:pt idx="20282" formatCode="General">
                  <c:v>1.55031999E-3</c:v>
                </c:pt>
                <c:pt idx="20283" formatCode="General">
                  <c:v>1.55039999E-3</c:v>
                </c:pt>
                <c:pt idx="20284" formatCode="General">
                  <c:v>1.55047999E-3</c:v>
                </c:pt>
                <c:pt idx="20285" formatCode="General">
                  <c:v>1.5505599899999999E-3</c:v>
                </c:pt>
                <c:pt idx="20286" formatCode="General">
                  <c:v>1.5506399900000001E-3</c:v>
                </c:pt>
                <c:pt idx="20287" formatCode="General">
                  <c:v>1.55071999E-3</c:v>
                </c:pt>
                <c:pt idx="20288" formatCode="General">
                  <c:v>1.55079999E-3</c:v>
                </c:pt>
                <c:pt idx="20289" formatCode="General">
                  <c:v>1.55087999E-3</c:v>
                </c:pt>
                <c:pt idx="20290" formatCode="General">
                  <c:v>1.5509599899999999E-3</c:v>
                </c:pt>
                <c:pt idx="20291" formatCode="General">
                  <c:v>1.5510399900000001E-3</c:v>
                </c:pt>
                <c:pt idx="20292" formatCode="General">
                  <c:v>1.5511199900000001E-3</c:v>
                </c:pt>
                <c:pt idx="20293" formatCode="General">
                  <c:v>1.55119999E-3</c:v>
                </c:pt>
                <c:pt idx="20294" formatCode="General">
                  <c:v>1.55127999E-3</c:v>
                </c:pt>
                <c:pt idx="20295" formatCode="General">
                  <c:v>1.5513599899999999E-3</c:v>
                </c:pt>
                <c:pt idx="20296" formatCode="General">
                  <c:v>1.5514399900000001E-3</c:v>
                </c:pt>
                <c:pt idx="20297" formatCode="General">
                  <c:v>1.5515199900000001E-3</c:v>
                </c:pt>
                <c:pt idx="20298" formatCode="General">
                  <c:v>1.55159999E-3</c:v>
                </c:pt>
                <c:pt idx="20299" formatCode="General">
                  <c:v>1.55167999E-3</c:v>
                </c:pt>
                <c:pt idx="20300" formatCode="General">
                  <c:v>1.5517599899999999E-3</c:v>
                </c:pt>
                <c:pt idx="20301" formatCode="General">
                  <c:v>1.5518399899999999E-3</c:v>
                </c:pt>
                <c:pt idx="20302" formatCode="General">
                  <c:v>1.5519199900000001E-3</c:v>
                </c:pt>
                <c:pt idx="20303" formatCode="General">
                  <c:v>1.55199999E-3</c:v>
                </c:pt>
                <c:pt idx="20304" formatCode="General">
                  <c:v>1.55207999E-3</c:v>
                </c:pt>
                <c:pt idx="20305" formatCode="General">
                  <c:v>1.55215999E-3</c:v>
                </c:pt>
                <c:pt idx="20306" formatCode="General">
                  <c:v>1.5522399899999999E-3</c:v>
                </c:pt>
                <c:pt idx="20307" formatCode="General">
                  <c:v>1.5523199900000001E-3</c:v>
                </c:pt>
                <c:pt idx="20308" formatCode="General">
                  <c:v>1.55239999E-3</c:v>
                </c:pt>
                <c:pt idx="20309" formatCode="General">
                  <c:v>1.55247999E-3</c:v>
                </c:pt>
                <c:pt idx="20310" formatCode="General">
                  <c:v>1.55255999E-3</c:v>
                </c:pt>
                <c:pt idx="20311" formatCode="General">
                  <c:v>1.5526399899999999E-3</c:v>
                </c:pt>
                <c:pt idx="20312" formatCode="General">
                  <c:v>1.5527199900000001E-3</c:v>
                </c:pt>
                <c:pt idx="20313" formatCode="General">
                  <c:v>1.5527999900000001E-3</c:v>
                </c:pt>
                <c:pt idx="20314" formatCode="General">
                  <c:v>1.55287999E-3</c:v>
                </c:pt>
                <c:pt idx="20315" formatCode="General">
                  <c:v>1.55295999E-3</c:v>
                </c:pt>
                <c:pt idx="20316" formatCode="General">
                  <c:v>1.5530399899999999E-3</c:v>
                </c:pt>
                <c:pt idx="20317" formatCode="General">
                  <c:v>1.5531199900000001E-3</c:v>
                </c:pt>
                <c:pt idx="20318" formatCode="General">
                  <c:v>1.5531999900000001E-3</c:v>
                </c:pt>
                <c:pt idx="20319" formatCode="General">
                  <c:v>1.55327999E-3</c:v>
                </c:pt>
                <c:pt idx="20320" formatCode="General">
                  <c:v>1.55335999E-3</c:v>
                </c:pt>
                <c:pt idx="20321" formatCode="General">
                  <c:v>1.5534399899999999E-3</c:v>
                </c:pt>
                <c:pt idx="20322" formatCode="General">
                  <c:v>1.5535199899999999E-3</c:v>
                </c:pt>
                <c:pt idx="20323" formatCode="General">
                  <c:v>1.5535999900000001E-3</c:v>
                </c:pt>
                <c:pt idx="20324" formatCode="General">
                  <c:v>1.55367999E-3</c:v>
                </c:pt>
                <c:pt idx="20325" formatCode="General">
                  <c:v>1.55375999E-3</c:v>
                </c:pt>
                <c:pt idx="20326" formatCode="General">
                  <c:v>1.5538399899999999E-3</c:v>
                </c:pt>
                <c:pt idx="20327" formatCode="General">
                  <c:v>1.5539199899999999E-3</c:v>
                </c:pt>
                <c:pt idx="20328" formatCode="General">
                  <c:v>1.5539999900000001E-3</c:v>
                </c:pt>
                <c:pt idx="20329" formatCode="General">
                  <c:v>1.55407999E-3</c:v>
                </c:pt>
                <c:pt idx="20330" formatCode="General">
                  <c:v>1.55415999E-3</c:v>
                </c:pt>
                <c:pt idx="20331" formatCode="General">
                  <c:v>1.55423999E-3</c:v>
                </c:pt>
                <c:pt idx="20332" formatCode="General">
                  <c:v>1.5543199899999999E-3</c:v>
                </c:pt>
                <c:pt idx="20333" formatCode="General">
                  <c:v>1.5543999900000001E-3</c:v>
                </c:pt>
                <c:pt idx="20334" formatCode="General">
                  <c:v>1.5544799900000001E-3</c:v>
                </c:pt>
                <c:pt idx="20335" formatCode="General">
                  <c:v>1.55455999E-3</c:v>
                </c:pt>
                <c:pt idx="20336" formatCode="General">
                  <c:v>1.55463999E-3</c:v>
                </c:pt>
                <c:pt idx="20337" formatCode="General">
                  <c:v>1.5547199899999999E-3</c:v>
                </c:pt>
                <c:pt idx="20338" formatCode="General">
                  <c:v>1.5547999900000001E-3</c:v>
                </c:pt>
                <c:pt idx="20339" formatCode="General">
                  <c:v>1.5548799900000001E-3</c:v>
                </c:pt>
                <c:pt idx="20340" formatCode="General">
                  <c:v>1.55495999E-3</c:v>
                </c:pt>
                <c:pt idx="20341" formatCode="General">
                  <c:v>1.55503999E-3</c:v>
                </c:pt>
                <c:pt idx="20342" formatCode="General">
                  <c:v>1.5551199899999999E-3</c:v>
                </c:pt>
                <c:pt idx="20343" formatCode="General">
                  <c:v>1.5551999899999999E-3</c:v>
                </c:pt>
                <c:pt idx="20344" formatCode="General">
                  <c:v>1.5552799900000001E-3</c:v>
                </c:pt>
                <c:pt idx="20345" formatCode="General">
                  <c:v>1.55535999E-3</c:v>
                </c:pt>
                <c:pt idx="20346" formatCode="General">
                  <c:v>1.55543999E-3</c:v>
                </c:pt>
                <c:pt idx="20347" formatCode="General">
                  <c:v>1.5555199899999999E-3</c:v>
                </c:pt>
                <c:pt idx="20348" formatCode="General">
                  <c:v>1.5555999899999999E-3</c:v>
                </c:pt>
                <c:pt idx="20349" formatCode="General">
                  <c:v>1.5556799900000001E-3</c:v>
                </c:pt>
                <c:pt idx="20350" formatCode="General">
                  <c:v>1.55575999E-3</c:v>
                </c:pt>
                <c:pt idx="20351" formatCode="General">
                  <c:v>1.55583999E-3</c:v>
                </c:pt>
                <c:pt idx="20352" formatCode="General">
                  <c:v>1.55591999E-3</c:v>
                </c:pt>
                <c:pt idx="20353" formatCode="General">
                  <c:v>1.5559999899999999E-3</c:v>
                </c:pt>
                <c:pt idx="20354" formatCode="General">
                  <c:v>1.5560799900000001E-3</c:v>
                </c:pt>
                <c:pt idx="20355" formatCode="General">
                  <c:v>1.55615999E-3</c:v>
                </c:pt>
                <c:pt idx="20356" formatCode="General">
                  <c:v>1.55623999E-3</c:v>
                </c:pt>
                <c:pt idx="20357" formatCode="General">
                  <c:v>1.55631999E-3</c:v>
                </c:pt>
                <c:pt idx="20358" formatCode="General">
                  <c:v>1.5563999899999999E-3</c:v>
                </c:pt>
                <c:pt idx="20359" formatCode="General">
                  <c:v>1.5564799900000001E-3</c:v>
                </c:pt>
                <c:pt idx="20360" formatCode="General">
                  <c:v>1.5565599900000001E-3</c:v>
                </c:pt>
                <c:pt idx="20361" formatCode="General">
                  <c:v>1.55663999E-3</c:v>
                </c:pt>
                <c:pt idx="20362" formatCode="General">
                  <c:v>1.55671999E-3</c:v>
                </c:pt>
                <c:pt idx="20363" formatCode="General">
                  <c:v>1.5567999899999999E-3</c:v>
                </c:pt>
                <c:pt idx="20364" formatCode="General">
                  <c:v>1.5568799899999999E-3</c:v>
                </c:pt>
                <c:pt idx="20365" formatCode="General">
                  <c:v>1.5569599900000001E-3</c:v>
                </c:pt>
                <c:pt idx="20366" formatCode="General">
                  <c:v>1.55703999E-3</c:v>
                </c:pt>
                <c:pt idx="20367" formatCode="General">
                  <c:v>1.55711999E-3</c:v>
                </c:pt>
                <c:pt idx="20368" formatCode="General">
                  <c:v>1.5571999899999999E-3</c:v>
                </c:pt>
                <c:pt idx="20369" formatCode="General">
                  <c:v>1.5572799899999999E-3</c:v>
                </c:pt>
                <c:pt idx="20370" formatCode="General">
                  <c:v>1.5573599900000001E-3</c:v>
                </c:pt>
                <c:pt idx="20371" formatCode="General">
                  <c:v>1.55743999E-3</c:v>
                </c:pt>
                <c:pt idx="20372" formatCode="General">
                  <c:v>1.55751999E-3</c:v>
                </c:pt>
                <c:pt idx="20373" formatCode="General">
                  <c:v>1.55759999E-3</c:v>
                </c:pt>
                <c:pt idx="20374" formatCode="General">
                  <c:v>1.5576799899999999E-3</c:v>
                </c:pt>
                <c:pt idx="20375" formatCode="General">
                  <c:v>1.5577599900000001E-3</c:v>
                </c:pt>
                <c:pt idx="20376" formatCode="General">
                  <c:v>1.55783999E-3</c:v>
                </c:pt>
                <c:pt idx="20377" formatCode="General">
                  <c:v>1.55791999E-3</c:v>
                </c:pt>
                <c:pt idx="20378" formatCode="General">
                  <c:v>1.55799999E-3</c:v>
                </c:pt>
                <c:pt idx="20379" formatCode="General">
                  <c:v>1.5580799899999999E-3</c:v>
                </c:pt>
                <c:pt idx="20380" formatCode="General">
                  <c:v>1.5581599900000001E-3</c:v>
                </c:pt>
                <c:pt idx="20381" formatCode="General">
                  <c:v>1.5582399900000001E-3</c:v>
                </c:pt>
                <c:pt idx="20382" formatCode="General">
                  <c:v>1.55831999E-3</c:v>
                </c:pt>
                <c:pt idx="20383" formatCode="General">
                  <c:v>1.55839999E-3</c:v>
                </c:pt>
                <c:pt idx="20384" formatCode="General">
                  <c:v>1.5584799899999999E-3</c:v>
                </c:pt>
                <c:pt idx="20385" formatCode="General">
                  <c:v>1.5585599900000001E-3</c:v>
                </c:pt>
                <c:pt idx="20386" formatCode="General">
                  <c:v>1.5586399900000001E-3</c:v>
                </c:pt>
                <c:pt idx="20387" formatCode="General">
                  <c:v>1.55871999E-3</c:v>
                </c:pt>
                <c:pt idx="20388" formatCode="General">
                  <c:v>1.55879999E-3</c:v>
                </c:pt>
                <c:pt idx="20389" formatCode="General">
                  <c:v>1.5588799899999999E-3</c:v>
                </c:pt>
                <c:pt idx="20390" formatCode="General">
                  <c:v>1.5589599899999999E-3</c:v>
                </c:pt>
                <c:pt idx="20391" formatCode="General">
                  <c:v>1.5590399900000001E-3</c:v>
                </c:pt>
                <c:pt idx="20392" formatCode="General">
                  <c:v>1.55911999E-3</c:v>
                </c:pt>
                <c:pt idx="20393" formatCode="General">
                  <c:v>1.55919999E-3</c:v>
                </c:pt>
                <c:pt idx="20394" formatCode="General">
                  <c:v>1.55927999E-3</c:v>
                </c:pt>
                <c:pt idx="20395" formatCode="General">
                  <c:v>1.5593599899999999E-3</c:v>
                </c:pt>
                <c:pt idx="20396" formatCode="General">
                  <c:v>1.5594399900000001E-3</c:v>
                </c:pt>
                <c:pt idx="20397" formatCode="General">
                  <c:v>1.55951999E-3</c:v>
                </c:pt>
                <c:pt idx="20398" formatCode="General">
                  <c:v>1.55959999E-3</c:v>
                </c:pt>
                <c:pt idx="20399" formatCode="General">
                  <c:v>1.55967999E-3</c:v>
                </c:pt>
                <c:pt idx="20400" formatCode="General">
                  <c:v>1.5597599899999999E-3</c:v>
                </c:pt>
                <c:pt idx="20401" formatCode="General">
                  <c:v>1.5598399900000001E-3</c:v>
                </c:pt>
                <c:pt idx="20402" formatCode="General">
                  <c:v>1.5599199900000001E-3</c:v>
                </c:pt>
                <c:pt idx="20403" formatCode="General">
                  <c:v>1.55999999E-3</c:v>
                </c:pt>
                <c:pt idx="20404" formatCode="General">
                  <c:v>1.56007999E-3</c:v>
                </c:pt>
                <c:pt idx="20405" formatCode="General">
                  <c:v>1.5601599899999999E-3</c:v>
                </c:pt>
                <c:pt idx="20406" formatCode="General">
                  <c:v>1.5602399900000001E-3</c:v>
                </c:pt>
                <c:pt idx="20407" formatCode="General">
                  <c:v>1.5603199900000001E-3</c:v>
                </c:pt>
                <c:pt idx="20408" formatCode="General">
                  <c:v>1.56039999E-3</c:v>
                </c:pt>
                <c:pt idx="20409" formatCode="General">
                  <c:v>1.56047999E-3</c:v>
                </c:pt>
                <c:pt idx="20410" formatCode="General">
                  <c:v>1.5605599899999999E-3</c:v>
                </c:pt>
                <c:pt idx="20411" formatCode="General">
                  <c:v>1.5606399899999999E-3</c:v>
                </c:pt>
                <c:pt idx="20412" formatCode="General">
                  <c:v>1.5607199900000001E-3</c:v>
                </c:pt>
                <c:pt idx="20413" formatCode="General">
                  <c:v>1.56079999E-3</c:v>
                </c:pt>
                <c:pt idx="20414" formatCode="General">
                  <c:v>1.56087999E-3</c:v>
                </c:pt>
                <c:pt idx="20415" formatCode="General">
                  <c:v>1.5609599899999999E-3</c:v>
                </c:pt>
                <c:pt idx="20416" formatCode="General">
                  <c:v>1.5610399899999999E-3</c:v>
                </c:pt>
                <c:pt idx="20417" formatCode="General">
                  <c:v>1.5611199900000001E-3</c:v>
                </c:pt>
                <c:pt idx="20418" formatCode="General">
                  <c:v>1.56119999E-3</c:v>
                </c:pt>
                <c:pt idx="20419" formatCode="General">
                  <c:v>1.56127999E-3</c:v>
                </c:pt>
                <c:pt idx="20420" formatCode="General">
                  <c:v>1.56135999E-3</c:v>
                </c:pt>
                <c:pt idx="20421" formatCode="General">
                  <c:v>1.5614399899999999E-3</c:v>
                </c:pt>
                <c:pt idx="20422" formatCode="General">
                  <c:v>1.5615199900000001E-3</c:v>
                </c:pt>
                <c:pt idx="20423" formatCode="General">
                  <c:v>1.5615999900000001E-3</c:v>
                </c:pt>
                <c:pt idx="20424" formatCode="General">
                  <c:v>1.56167999E-3</c:v>
                </c:pt>
                <c:pt idx="20425" formatCode="General">
                  <c:v>1.56175999E-3</c:v>
                </c:pt>
                <c:pt idx="20426" formatCode="General">
                  <c:v>1.5618399899999999E-3</c:v>
                </c:pt>
                <c:pt idx="20427" formatCode="General">
                  <c:v>1.5619199900000001E-3</c:v>
                </c:pt>
                <c:pt idx="20428" formatCode="General">
                  <c:v>1.5619999900000001E-3</c:v>
                </c:pt>
                <c:pt idx="20429" formatCode="General">
                  <c:v>1.56207999E-3</c:v>
                </c:pt>
                <c:pt idx="20430" formatCode="General">
                  <c:v>1.56215999E-3</c:v>
                </c:pt>
                <c:pt idx="20431" formatCode="General">
                  <c:v>1.5622399899999999E-3</c:v>
                </c:pt>
                <c:pt idx="20432" formatCode="General">
                  <c:v>1.5623199899999999E-3</c:v>
                </c:pt>
                <c:pt idx="20433" formatCode="General">
                  <c:v>1.5623999900000001E-3</c:v>
                </c:pt>
                <c:pt idx="20434" formatCode="General">
                  <c:v>1.56247999E-3</c:v>
                </c:pt>
                <c:pt idx="20435" formatCode="General">
                  <c:v>1.56255999E-3</c:v>
                </c:pt>
                <c:pt idx="20436" formatCode="General">
                  <c:v>1.5626399899999999E-3</c:v>
                </c:pt>
                <c:pt idx="20437" formatCode="General">
                  <c:v>1.5627199899999999E-3</c:v>
                </c:pt>
                <c:pt idx="20438" formatCode="General">
                  <c:v>1.5627999900000001E-3</c:v>
                </c:pt>
                <c:pt idx="20439" formatCode="General">
                  <c:v>1.56287999E-3</c:v>
                </c:pt>
                <c:pt idx="20440" formatCode="General">
                  <c:v>1.56295999E-3</c:v>
                </c:pt>
                <c:pt idx="20441" formatCode="General">
                  <c:v>1.56303999E-3</c:v>
                </c:pt>
                <c:pt idx="20442" formatCode="General">
                  <c:v>1.5631199899999999E-3</c:v>
                </c:pt>
                <c:pt idx="20443" formatCode="General">
                  <c:v>1.5631999900000001E-3</c:v>
                </c:pt>
                <c:pt idx="20444" formatCode="General">
                  <c:v>1.56327999E-3</c:v>
                </c:pt>
                <c:pt idx="20445" formatCode="General">
                  <c:v>1.56335999E-3</c:v>
                </c:pt>
                <c:pt idx="20446" formatCode="General">
                  <c:v>1.56343999E-3</c:v>
                </c:pt>
                <c:pt idx="20447" formatCode="General">
                  <c:v>1.5635199899999999E-3</c:v>
                </c:pt>
                <c:pt idx="20448" formatCode="General">
                  <c:v>1.5635999900000001E-3</c:v>
                </c:pt>
                <c:pt idx="20449" formatCode="General">
                  <c:v>1.5636799900000001E-3</c:v>
                </c:pt>
                <c:pt idx="20450" formatCode="General">
                  <c:v>1.56375999E-3</c:v>
                </c:pt>
                <c:pt idx="20451" formatCode="General">
                  <c:v>1.56383999E-3</c:v>
                </c:pt>
                <c:pt idx="20452" formatCode="General">
                  <c:v>1.5639199899999999E-3</c:v>
                </c:pt>
                <c:pt idx="20453" formatCode="General">
                  <c:v>1.5639999899999999E-3</c:v>
                </c:pt>
                <c:pt idx="20454" formatCode="General">
                  <c:v>1.5640799900000001E-3</c:v>
                </c:pt>
                <c:pt idx="20455" formatCode="General">
                  <c:v>1.56415999E-3</c:v>
                </c:pt>
                <c:pt idx="20456" formatCode="General">
                  <c:v>1.56423999E-3</c:v>
                </c:pt>
                <c:pt idx="20457" formatCode="General">
                  <c:v>1.5643199899999999E-3</c:v>
                </c:pt>
                <c:pt idx="20458" formatCode="General">
                  <c:v>1.5643999899999999E-3</c:v>
                </c:pt>
                <c:pt idx="20459" formatCode="General">
                  <c:v>1.5644799900000001E-3</c:v>
                </c:pt>
                <c:pt idx="20460" formatCode="General">
                  <c:v>1.56455999E-3</c:v>
                </c:pt>
                <c:pt idx="20461" formatCode="General">
                  <c:v>1.56463999E-3</c:v>
                </c:pt>
                <c:pt idx="20462" formatCode="General">
                  <c:v>1.56471999E-3</c:v>
                </c:pt>
                <c:pt idx="20463" formatCode="General">
                  <c:v>1.5647999899999999E-3</c:v>
                </c:pt>
                <c:pt idx="20464" formatCode="General">
                  <c:v>1.5648799900000001E-3</c:v>
                </c:pt>
                <c:pt idx="20465" formatCode="General">
                  <c:v>1.56495999E-3</c:v>
                </c:pt>
                <c:pt idx="20466" formatCode="General">
                  <c:v>1.56503999E-3</c:v>
                </c:pt>
                <c:pt idx="20467" formatCode="General">
                  <c:v>1.56511999E-3</c:v>
                </c:pt>
                <c:pt idx="20468" formatCode="General">
                  <c:v>1.5651999899999999E-3</c:v>
                </c:pt>
                <c:pt idx="20469" formatCode="General">
                  <c:v>1.5652799900000001E-3</c:v>
                </c:pt>
                <c:pt idx="20470" formatCode="General">
                  <c:v>1.5653599900000001E-3</c:v>
                </c:pt>
                <c:pt idx="20471" formatCode="General">
                  <c:v>1.56543999E-3</c:v>
                </c:pt>
                <c:pt idx="20472" formatCode="General">
                  <c:v>1.56551999E-3</c:v>
                </c:pt>
                <c:pt idx="20473" formatCode="General">
                  <c:v>1.5655999899999999E-3</c:v>
                </c:pt>
                <c:pt idx="20474" formatCode="General">
                  <c:v>1.5656799900000001E-3</c:v>
                </c:pt>
                <c:pt idx="20475" formatCode="General">
                  <c:v>1.5657599900000001E-3</c:v>
                </c:pt>
                <c:pt idx="20476" formatCode="General">
                  <c:v>1.56583999E-3</c:v>
                </c:pt>
                <c:pt idx="20477" formatCode="General">
                  <c:v>1.56591999E-3</c:v>
                </c:pt>
                <c:pt idx="20478" formatCode="General">
                  <c:v>1.5659999899999999E-3</c:v>
                </c:pt>
                <c:pt idx="20479" formatCode="General">
                  <c:v>1.5660799899999999E-3</c:v>
                </c:pt>
                <c:pt idx="20480" formatCode="General">
                  <c:v>1.5661599900000001E-3</c:v>
                </c:pt>
                <c:pt idx="20481" formatCode="General">
                  <c:v>1.56623999E-3</c:v>
                </c:pt>
                <c:pt idx="20482" formatCode="General">
                  <c:v>1.56631999E-3</c:v>
                </c:pt>
                <c:pt idx="20483" formatCode="General">
                  <c:v>1.56639999E-3</c:v>
                </c:pt>
                <c:pt idx="20484" formatCode="General">
                  <c:v>1.5664799899999999E-3</c:v>
                </c:pt>
                <c:pt idx="20485" formatCode="General">
                  <c:v>1.5665599900000001E-3</c:v>
                </c:pt>
                <c:pt idx="20486" formatCode="General">
                  <c:v>1.56663999E-3</c:v>
                </c:pt>
                <c:pt idx="20487" formatCode="General">
                  <c:v>1.56671999E-3</c:v>
                </c:pt>
                <c:pt idx="20488" formatCode="General">
                  <c:v>1.56679999E-3</c:v>
                </c:pt>
                <c:pt idx="20489" formatCode="General">
                  <c:v>1.5668799899999999E-3</c:v>
                </c:pt>
                <c:pt idx="20490" formatCode="General">
                  <c:v>1.5669599900000001E-3</c:v>
                </c:pt>
                <c:pt idx="20491" formatCode="General">
                  <c:v>1.5670399900000001E-3</c:v>
                </c:pt>
                <c:pt idx="20492" formatCode="General">
                  <c:v>1.56711999E-3</c:v>
                </c:pt>
                <c:pt idx="20493" formatCode="General">
                  <c:v>1.56719999E-3</c:v>
                </c:pt>
                <c:pt idx="20494" formatCode="General">
                  <c:v>1.5672799899999999E-3</c:v>
                </c:pt>
                <c:pt idx="20495" formatCode="General">
                  <c:v>1.5673599900000001E-3</c:v>
                </c:pt>
                <c:pt idx="20496" formatCode="General">
                  <c:v>1.5674399900000001E-3</c:v>
                </c:pt>
                <c:pt idx="20497" formatCode="General">
                  <c:v>1.56751999E-3</c:v>
                </c:pt>
                <c:pt idx="20498" formatCode="General">
                  <c:v>1.56759999E-3</c:v>
                </c:pt>
                <c:pt idx="20499" formatCode="General">
                  <c:v>1.5676799899999999E-3</c:v>
                </c:pt>
                <c:pt idx="20500" formatCode="General">
                  <c:v>1.5677599899999999E-3</c:v>
                </c:pt>
                <c:pt idx="20501" formatCode="General">
                  <c:v>1.5678399900000001E-3</c:v>
                </c:pt>
                <c:pt idx="20502" formatCode="General">
                  <c:v>1.56791999E-3</c:v>
                </c:pt>
                <c:pt idx="20503" formatCode="General">
                  <c:v>1.56799999E-3</c:v>
                </c:pt>
                <c:pt idx="20504" formatCode="General">
                  <c:v>1.5680799899999999E-3</c:v>
                </c:pt>
                <c:pt idx="20505" formatCode="General">
                  <c:v>1.5681599899999999E-3</c:v>
                </c:pt>
                <c:pt idx="20506" formatCode="General">
                  <c:v>1.5682399900000001E-3</c:v>
                </c:pt>
                <c:pt idx="20507" formatCode="General">
                  <c:v>1.56831999E-3</c:v>
                </c:pt>
                <c:pt idx="20508" formatCode="General">
                  <c:v>1.56839999E-3</c:v>
                </c:pt>
                <c:pt idx="20509" formatCode="General">
                  <c:v>1.56847999E-3</c:v>
                </c:pt>
                <c:pt idx="20510" formatCode="General">
                  <c:v>1.5685599899999999E-3</c:v>
                </c:pt>
                <c:pt idx="20511" formatCode="General">
                  <c:v>1.5686399900000001E-3</c:v>
                </c:pt>
                <c:pt idx="20512" formatCode="General">
                  <c:v>1.5687199900000001E-3</c:v>
                </c:pt>
                <c:pt idx="20513" formatCode="General">
                  <c:v>1.56879999E-3</c:v>
                </c:pt>
                <c:pt idx="20514" formatCode="General">
                  <c:v>1.56887999E-3</c:v>
                </c:pt>
                <c:pt idx="20515" formatCode="General">
                  <c:v>1.5689599899999999E-3</c:v>
                </c:pt>
                <c:pt idx="20516" formatCode="General">
                  <c:v>1.5690399900000001E-3</c:v>
                </c:pt>
                <c:pt idx="20517" formatCode="General">
                  <c:v>1.5691199900000001E-3</c:v>
                </c:pt>
                <c:pt idx="20518" formatCode="General">
                  <c:v>1.56919999E-3</c:v>
                </c:pt>
                <c:pt idx="20519" formatCode="General">
                  <c:v>1.56927999E-3</c:v>
                </c:pt>
                <c:pt idx="20520" formatCode="General">
                  <c:v>1.5693599899999999E-3</c:v>
                </c:pt>
                <c:pt idx="20521" formatCode="General">
                  <c:v>1.5694399899999999E-3</c:v>
                </c:pt>
                <c:pt idx="20522" formatCode="General">
                  <c:v>1.5695199900000001E-3</c:v>
                </c:pt>
                <c:pt idx="20523" formatCode="General">
                  <c:v>1.56959999E-3</c:v>
                </c:pt>
                <c:pt idx="20524" formatCode="General">
                  <c:v>1.56967999E-3</c:v>
                </c:pt>
                <c:pt idx="20525" formatCode="General">
                  <c:v>1.5697599899999999E-3</c:v>
                </c:pt>
                <c:pt idx="20526" formatCode="General">
                  <c:v>1.5698399899999999E-3</c:v>
                </c:pt>
                <c:pt idx="20527" formatCode="General">
                  <c:v>1.5699199900000001E-3</c:v>
                </c:pt>
                <c:pt idx="20528" formatCode="General">
                  <c:v>1.56999999E-3</c:v>
                </c:pt>
                <c:pt idx="20529" formatCode="General">
                  <c:v>1.57007999E-3</c:v>
                </c:pt>
                <c:pt idx="20530" formatCode="General">
                  <c:v>1.57015999E-3</c:v>
                </c:pt>
                <c:pt idx="20531" formatCode="General">
                  <c:v>1.5702399899999999E-3</c:v>
                </c:pt>
                <c:pt idx="20532" formatCode="General">
                  <c:v>1.5703199900000001E-3</c:v>
                </c:pt>
                <c:pt idx="20533" formatCode="General">
                  <c:v>1.57039999E-3</c:v>
                </c:pt>
                <c:pt idx="20534" formatCode="General">
                  <c:v>1.57047999E-3</c:v>
                </c:pt>
                <c:pt idx="20535" formatCode="General">
                  <c:v>1.57055999E-3</c:v>
                </c:pt>
                <c:pt idx="20536" formatCode="General">
                  <c:v>1.5706399899999999E-3</c:v>
                </c:pt>
                <c:pt idx="20537" formatCode="General">
                  <c:v>1.5707199900000001E-3</c:v>
                </c:pt>
                <c:pt idx="20538" formatCode="General">
                  <c:v>1.5707999900000001E-3</c:v>
                </c:pt>
                <c:pt idx="20539" formatCode="General">
                  <c:v>1.57087999E-3</c:v>
                </c:pt>
                <c:pt idx="20540" formatCode="General">
                  <c:v>1.57095999E-3</c:v>
                </c:pt>
                <c:pt idx="20541" formatCode="General">
                  <c:v>1.5710399899999999E-3</c:v>
                </c:pt>
                <c:pt idx="20542" formatCode="General">
                  <c:v>1.5711199899999999E-3</c:v>
                </c:pt>
                <c:pt idx="20543" formatCode="General">
                  <c:v>1.5711999900000001E-3</c:v>
                </c:pt>
                <c:pt idx="20544" formatCode="General">
                  <c:v>1.57127999E-3</c:v>
                </c:pt>
                <c:pt idx="20545" formatCode="General">
                  <c:v>1.57135999E-3</c:v>
                </c:pt>
                <c:pt idx="20546" formatCode="General">
                  <c:v>1.5714399899999999E-3</c:v>
                </c:pt>
                <c:pt idx="20547" formatCode="General">
                  <c:v>1.5715199899999999E-3</c:v>
                </c:pt>
                <c:pt idx="20548" formatCode="General">
                  <c:v>1.5715999900000001E-3</c:v>
                </c:pt>
                <c:pt idx="20549" formatCode="General">
                  <c:v>1.57167999E-3</c:v>
                </c:pt>
                <c:pt idx="20550" formatCode="General">
                  <c:v>1.57175999E-3</c:v>
                </c:pt>
                <c:pt idx="20551" formatCode="General">
                  <c:v>1.57183999E-3</c:v>
                </c:pt>
                <c:pt idx="20552" formatCode="General">
                  <c:v>1.5719199899999999E-3</c:v>
                </c:pt>
                <c:pt idx="20553" formatCode="General">
                  <c:v>1.5719999900000001E-3</c:v>
                </c:pt>
                <c:pt idx="20554" formatCode="General">
                  <c:v>1.57207999E-3</c:v>
                </c:pt>
                <c:pt idx="20555" formatCode="General">
                  <c:v>1.57215999E-3</c:v>
                </c:pt>
                <c:pt idx="20556" formatCode="General">
                  <c:v>1.57223999E-3</c:v>
                </c:pt>
                <c:pt idx="20557" formatCode="General">
                  <c:v>1.5723199899999999E-3</c:v>
                </c:pt>
                <c:pt idx="20558" formatCode="General">
                  <c:v>1.5723999900000001E-3</c:v>
                </c:pt>
                <c:pt idx="20559" formatCode="General">
                  <c:v>1.5724799900000001E-3</c:v>
                </c:pt>
                <c:pt idx="20560" formatCode="General">
                  <c:v>1.57255999E-3</c:v>
                </c:pt>
                <c:pt idx="20561" formatCode="General">
                  <c:v>1.57263999E-3</c:v>
                </c:pt>
                <c:pt idx="20562" formatCode="General">
                  <c:v>1.5727199899999999E-3</c:v>
                </c:pt>
                <c:pt idx="20563" formatCode="General">
                  <c:v>1.5727999900000001E-3</c:v>
                </c:pt>
                <c:pt idx="20564" formatCode="General">
                  <c:v>1.5728799900000001E-3</c:v>
                </c:pt>
                <c:pt idx="20565" formatCode="General">
                  <c:v>1.57295999E-3</c:v>
                </c:pt>
                <c:pt idx="20566" formatCode="General">
                  <c:v>1.57303999E-3</c:v>
                </c:pt>
                <c:pt idx="20567" formatCode="General">
                  <c:v>1.5731199899999999E-3</c:v>
                </c:pt>
                <c:pt idx="20568" formatCode="General">
                  <c:v>1.5731999899999999E-3</c:v>
                </c:pt>
                <c:pt idx="20569" formatCode="General">
                  <c:v>1.5732799900000001E-3</c:v>
                </c:pt>
                <c:pt idx="20570" formatCode="General">
                  <c:v>1.57335999E-3</c:v>
                </c:pt>
                <c:pt idx="20571" formatCode="General">
                  <c:v>1.57343999E-3</c:v>
                </c:pt>
                <c:pt idx="20572" formatCode="General">
                  <c:v>1.57351999E-3</c:v>
                </c:pt>
                <c:pt idx="20573" formatCode="General">
                  <c:v>1.5735999899999999E-3</c:v>
                </c:pt>
                <c:pt idx="20574" formatCode="General">
                  <c:v>1.5736799900000001E-3</c:v>
                </c:pt>
                <c:pt idx="20575" formatCode="General">
                  <c:v>1.57375999E-3</c:v>
                </c:pt>
                <c:pt idx="20576" formatCode="General">
                  <c:v>1.57383999E-3</c:v>
                </c:pt>
                <c:pt idx="20577" formatCode="General">
                  <c:v>1.57391999E-3</c:v>
                </c:pt>
                <c:pt idx="20578" formatCode="General">
                  <c:v>1.5739999899999999E-3</c:v>
                </c:pt>
                <c:pt idx="20579" formatCode="General">
                  <c:v>1.5740799900000001E-3</c:v>
                </c:pt>
                <c:pt idx="20580" formatCode="General">
                  <c:v>1.5741599900000001E-3</c:v>
                </c:pt>
                <c:pt idx="20581" formatCode="General">
                  <c:v>1.57423999E-3</c:v>
                </c:pt>
                <c:pt idx="20582" formatCode="General">
                  <c:v>1.57431999E-3</c:v>
                </c:pt>
                <c:pt idx="20583" formatCode="General">
                  <c:v>1.5743999899999999E-3</c:v>
                </c:pt>
                <c:pt idx="20584" formatCode="General">
                  <c:v>1.5744799900000001E-3</c:v>
                </c:pt>
                <c:pt idx="20585" formatCode="General">
                  <c:v>1.5745599900000001E-3</c:v>
                </c:pt>
                <c:pt idx="20586" formatCode="General">
                  <c:v>1.57463999E-3</c:v>
                </c:pt>
                <c:pt idx="20587" formatCode="General">
                  <c:v>1.57471999E-3</c:v>
                </c:pt>
                <c:pt idx="20588" formatCode="General">
                  <c:v>1.5747999899999999E-3</c:v>
                </c:pt>
                <c:pt idx="20589" formatCode="General">
                  <c:v>1.5748799899999999E-3</c:v>
                </c:pt>
                <c:pt idx="20590" formatCode="General">
                  <c:v>1.5749599900000001E-3</c:v>
                </c:pt>
                <c:pt idx="20591" formatCode="General">
                  <c:v>1.57503999E-3</c:v>
                </c:pt>
                <c:pt idx="20592" formatCode="General">
                  <c:v>1.57511999E-3</c:v>
                </c:pt>
                <c:pt idx="20593" formatCode="General">
                  <c:v>1.5751999899999999E-3</c:v>
                </c:pt>
                <c:pt idx="20594" formatCode="General">
                  <c:v>1.5752799899999999E-3</c:v>
                </c:pt>
                <c:pt idx="20595" formatCode="General">
                  <c:v>1.5753599900000001E-3</c:v>
                </c:pt>
                <c:pt idx="20596" formatCode="General">
                  <c:v>1.57543999E-3</c:v>
                </c:pt>
                <c:pt idx="20597" formatCode="General">
                  <c:v>1.57551999E-3</c:v>
                </c:pt>
                <c:pt idx="20598" formatCode="General">
                  <c:v>1.57559999E-3</c:v>
                </c:pt>
                <c:pt idx="20599" formatCode="General">
                  <c:v>1.5756799899999999E-3</c:v>
                </c:pt>
                <c:pt idx="20600" formatCode="General">
                  <c:v>1.5757599900000001E-3</c:v>
                </c:pt>
                <c:pt idx="20601" formatCode="General">
                  <c:v>1.57583999E-3</c:v>
                </c:pt>
                <c:pt idx="20602" formatCode="General">
                  <c:v>1.57591999E-3</c:v>
                </c:pt>
                <c:pt idx="20603" formatCode="General">
                  <c:v>1.57599999E-3</c:v>
                </c:pt>
                <c:pt idx="20604" formatCode="General">
                  <c:v>1.5760799899999999E-3</c:v>
                </c:pt>
                <c:pt idx="20605" formatCode="General">
                  <c:v>1.5761599900000001E-3</c:v>
                </c:pt>
                <c:pt idx="20606" formatCode="General">
                  <c:v>1.5762399900000001E-3</c:v>
                </c:pt>
                <c:pt idx="20607" formatCode="General">
                  <c:v>1.57631999E-3</c:v>
                </c:pt>
                <c:pt idx="20608" formatCode="General">
                  <c:v>1.57639999E-3</c:v>
                </c:pt>
                <c:pt idx="20609" formatCode="General">
                  <c:v>1.5764799899999999E-3</c:v>
                </c:pt>
                <c:pt idx="20610" formatCode="General">
                  <c:v>1.5765599899999999E-3</c:v>
                </c:pt>
                <c:pt idx="20611" formatCode="General">
                  <c:v>1.5766399900000001E-3</c:v>
                </c:pt>
                <c:pt idx="20612" formatCode="General">
                  <c:v>1.57671999E-3</c:v>
                </c:pt>
                <c:pt idx="20613" formatCode="General">
                  <c:v>1.57679999E-3</c:v>
                </c:pt>
                <c:pt idx="20614" formatCode="General">
                  <c:v>1.5768799899999999E-3</c:v>
                </c:pt>
                <c:pt idx="20615" formatCode="General">
                  <c:v>1.5769599899999999E-3</c:v>
                </c:pt>
                <c:pt idx="20616" formatCode="General">
                  <c:v>1.5770399900000001E-3</c:v>
                </c:pt>
                <c:pt idx="20617" formatCode="General">
                  <c:v>1.57711999E-3</c:v>
                </c:pt>
                <c:pt idx="20618" formatCode="General">
                  <c:v>1.57719999E-3</c:v>
                </c:pt>
                <c:pt idx="20619" formatCode="General">
                  <c:v>1.57727999E-3</c:v>
                </c:pt>
                <c:pt idx="20620" formatCode="General">
                  <c:v>1.5773599899999999E-3</c:v>
                </c:pt>
                <c:pt idx="20621" formatCode="General">
                  <c:v>1.5774399900000001E-3</c:v>
                </c:pt>
                <c:pt idx="20622" formatCode="General">
                  <c:v>1.57751999E-3</c:v>
                </c:pt>
                <c:pt idx="20623" formatCode="General">
                  <c:v>1.57759999E-3</c:v>
                </c:pt>
                <c:pt idx="20624" formatCode="General">
                  <c:v>1.57767999E-3</c:v>
                </c:pt>
                <c:pt idx="20625" formatCode="General">
                  <c:v>1.5777599899999999E-3</c:v>
                </c:pt>
                <c:pt idx="20626" formatCode="General">
                  <c:v>1.5778399900000001E-3</c:v>
                </c:pt>
                <c:pt idx="20627" formatCode="General">
                  <c:v>1.5779199900000001E-3</c:v>
                </c:pt>
                <c:pt idx="20628" formatCode="General">
                  <c:v>1.57799999E-3</c:v>
                </c:pt>
                <c:pt idx="20629" formatCode="General">
                  <c:v>1.57807999E-3</c:v>
                </c:pt>
                <c:pt idx="20630" formatCode="General">
                  <c:v>1.5781599899999999E-3</c:v>
                </c:pt>
                <c:pt idx="20631" formatCode="General">
                  <c:v>1.5782399900000001E-3</c:v>
                </c:pt>
                <c:pt idx="20632" formatCode="General">
                  <c:v>1.5783199900000001E-3</c:v>
                </c:pt>
                <c:pt idx="20633" formatCode="General">
                  <c:v>1.57839999E-3</c:v>
                </c:pt>
                <c:pt idx="20634" formatCode="General">
                  <c:v>1.57847999E-3</c:v>
                </c:pt>
                <c:pt idx="20635" formatCode="General">
                  <c:v>1.5785599899999999E-3</c:v>
                </c:pt>
                <c:pt idx="20636" formatCode="General">
                  <c:v>1.5786399899999999E-3</c:v>
                </c:pt>
                <c:pt idx="20637" formatCode="General">
                  <c:v>1.5787199900000001E-3</c:v>
                </c:pt>
                <c:pt idx="20638" formatCode="General">
                  <c:v>1.57879999E-3</c:v>
                </c:pt>
                <c:pt idx="20639" formatCode="General">
                  <c:v>1.57887999E-3</c:v>
                </c:pt>
                <c:pt idx="20640" formatCode="General">
                  <c:v>1.57895999E-3</c:v>
                </c:pt>
                <c:pt idx="20641" formatCode="General">
                  <c:v>1.5790399899999999E-3</c:v>
                </c:pt>
                <c:pt idx="20642" formatCode="General">
                  <c:v>1.5791199900000001E-3</c:v>
                </c:pt>
                <c:pt idx="20643" formatCode="General">
                  <c:v>1.57919999E-3</c:v>
                </c:pt>
                <c:pt idx="20644" formatCode="General">
                  <c:v>1.57927999E-3</c:v>
                </c:pt>
                <c:pt idx="20645" formatCode="General">
                  <c:v>1.57935999E-3</c:v>
                </c:pt>
                <c:pt idx="20646" formatCode="General">
                  <c:v>1.5794399899999999E-3</c:v>
                </c:pt>
                <c:pt idx="20647" formatCode="General">
                  <c:v>1.5795199900000001E-3</c:v>
                </c:pt>
                <c:pt idx="20648" formatCode="General">
                  <c:v>1.5795999900000001E-3</c:v>
                </c:pt>
                <c:pt idx="20649" formatCode="General">
                  <c:v>1.57967999E-3</c:v>
                </c:pt>
                <c:pt idx="20650" formatCode="General">
                  <c:v>1.57975999E-3</c:v>
                </c:pt>
                <c:pt idx="20651" formatCode="General">
                  <c:v>1.5798399899999999E-3</c:v>
                </c:pt>
                <c:pt idx="20652" formatCode="General">
                  <c:v>1.5799199900000001E-3</c:v>
                </c:pt>
                <c:pt idx="20653" formatCode="General">
                  <c:v>1.5799999900000001E-3</c:v>
                </c:pt>
                <c:pt idx="20654" formatCode="General">
                  <c:v>1.58007999E-3</c:v>
                </c:pt>
                <c:pt idx="20655" formatCode="General">
                  <c:v>1.58015999E-3</c:v>
                </c:pt>
                <c:pt idx="20656" formatCode="General">
                  <c:v>1.5802399899999999E-3</c:v>
                </c:pt>
                <c:pt idx="20657" formatCode="General">
                  <c:v>1.5803199899999999E-3</c:v>
                </c:pt>
                <c:pt idx="20658" formatCode="General">
                  <c:v>1.5803999900000001E-3</c:v>
                </c:pt>
                <c:pt idx="20659" formatCode="General">
                  <c:v>1.58047999E-3</c:v>
                </c:pt>
                <c:pt idx="20660" formatCode="General">
                  <c:v>1.58055999E-3</c:v>
                </c:pt>
                <c:pt idx="20661" formatCode="General">
                  <c:v>1.5806399899999999E-3</c:v>
                </c:pt>
                <c:pt idx="20662" formatCode="General">
                  <c:v>1.5807199899999999E-3</c:v>
                </c:pt>
                <c:pt idx="20663" formatCode="General">
                  <c:v>1.5807999900000001E-3</c:v>
                </c:pt>
                <c:pt idx="20664" formatCode="General">
                  <c:v>1.58087999E-3</c:v>
                </c:pt>
                <c:pt idx="20665" formatCode="General">
                  <c:v>1.58095999E-3</c:v>
                </c:pt>
                <c:pt idx="20666" formatCode="General">
                  <c:v>1.58103999E-3</c:v>
                </c:pt>
                <c:pt idx="20667" formatCode="General">
                  <c:v>1.5811199899999999E-3</c:v>
                </c:pt>
                <c:pt idx="20668" formatCode="General">
                  <c:v>1.5811999900000001E-3</c:v>
                </c:pt>
                <c:pt idx="20669" formatCode="General">
                  <c:v>1.5812799900000001E-3</c:v>
                </c:pt>
                <c:pt idx="20670" formatCode="General">
                  <c:v>1.58135999E-3</c:v>
                </c:pt>
                <c:pt idx="20671" formatCode="General">
                  <c:v>1.58143999E-3</c:v>
                </c:pt>
                <c:pt idx="20672" formatCode="General">
                  <c:v>1.5815199899999999E-3</c:v>
                </c:pt>
                <c:pt idx="20673" formatCode="General">
                  <c:v>1.5815999900000001E-3</c:v>
                </c:pt>
                <c:pt idx="20674" formatCode="General">
                  <c:v>1.5816799900000001E-3</c:v>
                </c:pt>
                <c:pt idx="20675" formatCode="General">
                  <c:v>1.58175999E-3</c:v>
                </c:pt>
                <c:pt idx="20676" formatCode="General">
                  <c:v>1.58183999E-3</c:v>
                </c:pt>
                <c:pt idx="20677" formatCode="General">
                  <c:v>1.5819199899999999E-3</c:v>
                </c:pt>
                <c:pt idx="20678" formatCode="General">
                  <c:v>1.5819999899999999E-3</c:v>
                </c:pt>
                <c:pt idx="20679" formatCode="General">
                  <c:v>1.5820799900000001E-3</c:v>
                </c:pt>
                <c:pt idx="20680" formatCode="General">
                  <c:v>1.58215999E-3</c:v>
                </c:pt>
                <c:pt idx="20681" formatCode="General">
                  <c:v>1.58223999E-3</c:v>
                </c:pt>
                <c:pt idx="20682" formatCode="General">
                  <c:v>1.5823199899999999E-3</c:v>
                </c:pt>
                <c:pt idx="20683" formatCode="General">
                  <c:v>1.5823999899999999E-3</c:v>
                </c:pt>
                <c:pt idx="20684" formatCode="General">
                  <c:v>1.5824799900000001E-3</c:v>
                </c:pt>
                <c:pt idx="20685" formatCode="General">
                  <c:v>1.58255999E-3</c:v>
                </c:pt>
                <c:pt idx="20686" formatCode="General">
                  <c:v>1.58263999E-3</c:v>
                </c:pt>
                <c:pt idx="20687" formatCode="General">
                  <c:v>1.58271999E-3</c:v>
                </c:pt>
                <c:pt idx="20688" formatCode="General">
                  <c:v>1.5827999899999999E-3</c:v>
                </c:pt>
                <c:pt idx="20689" formatCode="General">
                  <c:v>1.5828799900000001E-3</c:v>
                </c:pt>
                <c:pt idx="20690" formatCode="General">
                  <c:v>1.58295999E-3</c:v>
                </c:pt>
                <c:pt idx="20691" formatCode="General">
                  <c:v>1.58303999E-3</c:v>
                </c:pt>
                <c:pt idx="20692" formatCode="General">
                  <c:v>1.58311999E-3</c:v>
                </c:pt>
                <c:pt idx="20693" formatCode="General">
                  <c:v>1.5831999899999999E-3</c:v>
                </c:pt>
                <c:pt idx="20694" formatCode="General">
                  <c:v>1.5832799900000001E-3</c:v>
                </c:pt>
                <c:pt idx="20695" formatCode="General">
                  <c:v>1.5833599900000001E-3</c:v>
                </c:pt>
                <c:pt idx="20696" formatCode="General">
                  <c:v>1.58343999E-3</c:v>
                </c:pt>
                <c:pt idx="20697" formatCode="General">
                  <c:v>1.58351999E-3</c:v>
                </c:pt>
                <c:pt idx="20698" formatCode="General">
                  <c:v>1.5835999899999999E-3</c:v>
                </c:pt>
                <c:pt idx="20699" formatCode="General">
                  <c:v>1.5836799899999999E-3</c:v>
                </c:pt>
                <c:pt idx="20700" formatCode="General">
                  <c:v>1.5837599900000001E-3</c:v>
                </c:pt>
                <c:pt idx="20701" formatCode="General">
                  <c:v>1.58383999E-3</c:v>
                </c:pt>
                <c:pt idx="20702" formatCode="General">
                  <c:v>1.58391999E-3</c:v>
                </c:pt>
                <c:pt idx="20703" formatCode="General">
                  <c:v>1.5839999899999999E-3</c:v>
                </c:pt>
                <c:pt idx="20704" formatCode="General">
                  <c:v>1.5840799899999999E-3</c:v>
                </c:pt>
                <c:pt idx="20705" formatCode="General">
                  <c:v>1.5841599900000001E-3</c:v>
                </c:pt>
                <c:pt idx="20706" formatCode="General">
                  <c:v>1.58423999E-3</c:v>
                </c:pt>
                <c:pt idx="20707" formatCode="General">
                  <c:v>1.58431999E-3</c:v>
                </c:pt>
                <c:pt idx="20708" formatCode="General">
                  <c:v>1.58439999E-3</c:v>
                </c:pt>
                <c:pt idx="20709" formatCode="General">
                  <c:v>1.5844799899999999E-3</c:v>
                </c:pt>
                <c:pt idx="20710" formatCode="General">
                  <c:v>1.5845599900000001E-3</c:v>
                </c:pt>
                <c:pt idx="20711" formatCode="General">
                  <c:v>1.58463999E-3</c:v>
                </c:pt>
                <c:pt idx="20712" formatCode="General">
                  <c:v>1.58471999E-3</c:v>
                </c:pt>
                <c:pt idx="20713" formatCode="General">
                  <c:v>1.58479999E-3</c:v>
                </c:pt>
                <c:pt idx="20714" formatCode="General">
                  <c:v>1.5848799899999999E-3</c:v>
                </c:pt>
                <c:pt idx="20715" formatCode="General">
                  <c:v>1.5849599900000001E-3</c:v>
                </c:pt>
                <c:pt idx="20716" formatCode="General">
                  <c:v>1.5850399900000001E-3</c:v>
                </c:pt>
                <c:pt idx="20717" formatCode="General">
                  <c:v>1.58511999E-3</c:v>
                </c:pt>
                <c:pt idx="20718" formatCode="General">
                  <c:v>1.58519999E-3</c:v>
                </c:pt>
                <c:pt idx="20719" formatCode="General">
                  <c:v>1.5852799899999999E-3</c:v>
                </c:pt>
                <c:pt idx="20720" formatCode="General">
                  <c:v>1.5853599900000001E-3</c:v>
                </c:pt>
                <c:pt idx="20721" formatCode="General">
                  <c:v>1.5854399900000001E-3</c:v>
                </c:pt>
                <c:pt idx="20722" formatCode="General">
                  <c:v>1.58551999E-3</c:v>
                </c:pt>
                <c:pt idx="20723" formatCode="General">
                  <c:v>1.58559999E-3</c:v>
                </c:pt>
                <c:pt idx="20724" formatCode="General">
                  <c:v>1.5856799899999999E-3</c:v>
                </c:pt>
                <c:pt idx="20725" formatCode="General">
                  <c:v>1.5857599899999999E-3</c:v>
                </c:pt>
                <c:pt idx="20726" formatCode="General">
                  <c:v>1.5858399900000001E-3</c:v>
                </c:pt>
                <c:pt idx="20727" formatCode="General">
                  <c:v>1.58591999E-3</c:v>
                </c:pt>
                <c:pt idx="20728" formatCode="General">
                  <c:v>1.58599999E-3</c:v>
                </c:pt>
                <c:pt idx="20729" formatCode="General">
                  <c:v>1.58607999E-3</c:v>
                </c:pt>
                <c:pt idx="20730" formatCode="General">
                  <c:v>1.5861599899999999E-3</c:v>
                </c:pt>
                <c:pt idx="20731" formatCode="General">
                  <c:v>1.5862399900000001E-3</c:v>
                </c:pt>
                <c:pt idx="20732" formatCode="General">
                  <c:v>1.58631999E-3</c:v>
                </c:pt>
                <c:pt idx="20733" formatCode="General">
                  <c:v>1.58639999E-3</c:v>
                </c:pt>
                <c:pt idx="20734" formatCode="General">
                  <c:v>1.58647999E-3</c:v>
                </c:pt>
                <c:pt idx="20735" formatCode="General">
                  <c:v>1.5865599899999999E-3</c:v>
                </c:pt>
                <c:pt idx="20736" formatCode="General">
                  <c:v>1.5866399900000001E-3</c:v>
                </c:pt>
                <c:pt idx="20737" formatCode="General">
                  <c:v>1.5867199900000001E-3</c:v>
                </c:pt>
                <c:pt idx="20738" formatCode="General">
                  <c:v>1.58679999E-3</c:v>
                </c:pt>
                <c:pt idx="20739" formatCode="General">
                  <c:v>1.58687999E-3</c:v>
                </c:pt>
                <c:pt idx="20740" formatCode="General">
                  <c:v>1.5869599899999999E-3</c:v>
                </c:pt>
                <c:pt idx="20741" formatCode="General">
                  <c:v>1.5870399900000001E-3</c:v>
                </c:pt>
                <c:pt idx="20742" formatCode="General">
                  <c:v>1.5871199900000001E-3</c:v>
                </c:pt>
                <c:pt idx="20743" formatCode="General">
                  <c:v>1.58719999E-3</c:v>
                </c:pt>
                <c:pt idx="20744" formatCode="General">
                  <c:v>1.58727999E-3</c:v>
                </c:pt>
                <c:pt idx="20745" formatCode="General">
                  <c:v>1.5873599899999999E-3</c:v>
                </c:pt>
                <c:pt idx="20746" formatCode="General">
                  <c:v>1.5874399899999999E-3</c:v>
                </c:pt>
                <c:pt idx="20747" formatCode="General">
                  <c:v>1.5875199900000001E-3</c:v>
                </c:pt>
                <c:pt idx="20748" formatCode="General">
                  <c:v>1.58759999E-3</c:v>
                </c:pt>
                <c:pt idx="20749" formatCode="General">
                  <c:v>1.58767999E-3</c:v>
                </c:pt>
                <c:pt idx="20750" formatCode="General">
                  <c:v>1.5877599899999999E-3</c:v>
                </c:pt>
                <c:pt idx="20751" formatCode="General">
                  <c:v>1.5878399899999999E-3</c:v>
                </c:pt>
                <c:pt idx="20752" formatCode="General">
                  <c:v>1.5879199900000001E-3</c:v>
                </c:pt>
                <c:pt idx="20753" formatCode="General">
                  <c:v>1.58799999E-3</c:v>
                </c:pt>
                <c:pt idx="20754" formatCode="General">
                  <c:v>1.58807999E-3</c:v>
                </c:pt>
                <c:pt idx="20755" formatCode="General">
                  <c:v>1.58815999E-3</c:v>
                </c:pt>
                <c:pt idx="20756" formatCode="General">
                  <c:v>1.5882399899999999E-3</c:v>
                </c:pt>
                <c:pt idx="20757" formatCode="General">
                  <c:v>1.5883199900000001E-3</c:v>
                </c:pt>
                <c:pt idx="20758" formatCode="General">
                  <c:v>1.5883999900000001E-3</c:v>
                </c:pt>
                <c:pt idx="20759" formatCode="General">
                  <c:v>1.58847999E-3</c:v>
                </c:pt>
                <c:pt idx="20760" formatCode="General">
                  <c:v>1.58855999E-3</c:v>
                </c:pt>
                <c:pt idx="20761" formatCode="General">
                  <c:v>1.5886399899999999E-3</c:v>
                </c:pt>
                <c:pt idx="20762" formatCode="General">
                  <c:v>1.5887199900000001E-3</c:v>
                </c:pt>
                <c:pt idx="20763" formatCode="General">
                  <c:v>1.5887999900000001E-3</c:v>
                </c:pt>
                <c:pt idx="20764" formatCode="General">
                  <c:v>1.58887999E-3</c:v>
                </c:pt>
                <c:pt idx="20765" formatCode="General">
                  <c:v>1.58895999E-3</c:v>
                </c:pt>
                <c:pt idx="20766" formatCode="General">
                  <c:v>1.5890399899999999E-3</c:v>
                </c:pt>
                <c:pt idx="20767" formatCode="General">
                  <c:v>1.5891199899999999E-3</c:v>
                </c:pt>
                <c:pt idx="20768" formatCode="General">
                  <c:v>1.5891999900000001E-3</c:v>
                </c:pt>
                <c:pt idx="20769" formatCode="General">
                  <c:v>1.58927999E-3</c:v>
                </c:pt>
                <c:pt idx="20770" formatCode="General">
                  <c:v>1.58935999E-3</c:v>
                </c:pt>
                <c:pt idx="20771" formatCode="General">
                  <c:v>1.5894399899999999E-3</c:v>
                </c:pt>
                <c:pt idx="20772" formatCode="General">
                  <c:v>1.5895199899999999E-3</c:v>
                </c:pt>
                <c:pt idx="20773" formatCode="General">
                  <c:v>1.5895999900000001E-3</c:v>
                </c:pt>
                <c:pt idx="20774" formatCode="General">
                  <c:v>1.58967999E-3</c:v>
                </c:pt>
                <c:pt idx="20775" formatCode="General">
                  <c:v>1.58975999E-3</c:v>
                </c:pt>
                <c:pt idx="20776" formatCode="General">
                  <c:v>1.58983999E-3</c:v>
                </c:pt>
                <c:pt idx="20777" formatCode="General">
                  <c:v>1.5899199899999999E-3</c:v>
                </c:pt>
                <c:pt idx="20778" formatCode="General">
                  <c:v>1.5899999900000001E-3</c:v>
                </c:pt>
                <c:pt idx="20779" formatCode="General">
                  <c:v>1.59007999E-3</c:v>
                </c:pt>
                <c:pt idx="20780" formatCode="General">
                  <c:v>1.59015999E-3</c:v>
                </c:pt>
                <c:pt idx="20781" formatCode="General">
                  <c:v>1.59023999E-3</c:v>
                </c:pt>
                <c:pt idx="20782" formatCode="General">
                  <c:v>1.5903199899999999E-3</c:v>
                </c:pt>
                <c:pt idx="20783" formatCode="General">
                  <c:v>1.5903999900000001E-3</c:v>
                </c:pt>
                <c:pt idx="20784" formatCode="General">
                  <c:v>1.5904799900000001E-3</c:v>
                </c:pt>
                <c:pt idx="20785" formatCode="General">
                  <c:v>1.59055999E-3</c:v>
                </c:pt>
                <c:pt idx="20786" formatCode="General">
                  <c:v>1.59063999E-3</c:v>
                </c:pt>
                <c:pt idx="20787" formatCode="General">
                  <c:v>1.5907199899999999E-3</c:v>
                </c:pt>
                <c:pt idx="20788" formatCode="General">
                  <c:v>1.5907999899999999E-3</c:v>
                </c:pt>
                <c:pt idx="20789" formatCode="General">
                  <c:v>1.5908799900000001E-3</c:v>
                </c:pt>
                <c:pt idx="20790" formatCode="General">
                  <c:v>1.59095999E-3</c:v>
                </c:pt>
                <c:pt idx="20791" formatCode="General">
                  <c:v>1.59103999E-3</c:v>
                </c:pt>
                <c:pt idx="20792" formatCode="General">
                  <c:v>1.5911199899999999E-3</c:v>
                </c:pt>
                <c:pt idx="20793" formatCode="General">
                  <c:v>1.5911999899999999E-3</c:v>
                </c:pt>
                <c:pt idx="20794" formatCode="General">
                  <c:v>1.5912799900000001E-3</c:v>
                </c:pt>
                <c:pt idx="20795" formatCode="General">
                  <c:v>1.59135999E-3</c:v>
                </c:pt>
                <c:pt idx="20796" formatCode="General">
                  <c:v>1.59143999E-3</c:v>
                </c:pt>
                <c:pt idx="20797" formatCode="General">
                  <c:v>1.59151999E-3</c:v>
                </c:pt>
                <c:pt idx="20798" formatCode="General">
                  <c:v>1.5915999899999999E-3</c:v>
                </c:pt>
                <c:pt idx="20799" formatCode="General">
                  <c:v>1.5916799900000001E-3</c:v>
                </c:pt>
                <c:pt idx="20800" formatCode="General">
                  <c:v>1.59175999E-3</c:v>
                </c:pt>
                <c:pt idx="20801" formatCode="General">
                  <c:v>1.59183999E-3</c:v>
                </c:pt>
                <c:pt idx="20802" formatCode="General">
                  <c:v>1.59191999E-3</c:v>
                </c:pt>
                <c:pt idx="20803" formatCode="General">
                  <c:v>1.5919999899999999E-3</c:v>
                </c:pt>
                <c:pt idx="20804" formatCode="General">
                  <c:v>1.5920799900000001E-3</c:v>
                </c:pt>
                <c:pt idx="20805" formatCode="General">
                  <c:v>1.5921599900000001E-3</c:v>
                </c:pt>
                <c:pt idx="20806" formatCode="General">
                  <c:v>1.59223999E-3</c:v>
                </c:pt>
                <c:pt idx="20807" formatCode="General">
                  <c:v>1.59231999E-3</c:v>
                </c:pt>
                <c:pt idx="20808" formatCode="General">
                  <c:v>1.5923999899999999E-3</c:v>
                </c:pt>
                <c:pt idx="20809" formatCode="General">
                  <c:v>1.5924799900000001E-3</c:v>
                </c:pt>
                <c:pt idx="20810" formatCode="General">
                  <c:v>1.5925599900000001E-3</c:v>
                </c:pt>
                <c:pt idx="20811" formatCode="General">
                  <c:v>1.59263999E-3</c:v>
                </c:pt>
                <c:pt idx="20812" formatCode="General">
                  <c:v>1.59271999E-3</c:v>
                </c:pt>
                <c:pt idx="20813" formatCode="General">
                  <c:v>1.5927999899999999E-3</c:v>
                </c:pt>
                <c:pt idx="20814" formatCode="General">
                  <c:v>1.5928799899999999E-3</c:v>
                </c:pt>
                <c:pt idx="20815" formatCode="General">
                  <c:v>1.5929599900000001E-3</c:v>
                </c:pt>
                <c:pt idx="20816" formatCode="General">
                  <c:v>1.59303999E-3</c:v>
                </c:pt>
                <c:pt idx="20817" formatCode="General">
                  <c:v>1.59311999E-3</c:v>
                </c:pt>
                <c:pt idx="20818" formatCode="General">
                  <c:v>1.59319999E-3</c:v>
                </c:pt>
                <c:pt idx="20819" formatCode="General">
                  <c:v>1.5932799899999999E-3</c:v>
                </c:pt>
                <c:pt idx="20820" formatCode="General">
                  <c:v>1.5933599900000001E-3</c:v>
                </c:pt>
                <c:pt idx="20821" formatCode="General">
                  <c:v>1.59343999E-3</c:v>
                </c:pt>
                <c:pt idx="20822" formatCode="General">
                  <c:v>1.59351999E-3</c:v>
                </c:pt>
                <c:pt idx="20823" formatCode="General">
                  <c:v>1.59359999E-3</c:v>
                </c:pt>
                <c:pt idx="20824" formatCode="General">
                  <c:v>1.5936799899999999E-3</c:v>
                </c:pt>
                <c:pt idx="20825" formatCode="General">
                  <c:v>1.5937599900000001E-3</c:v>
                </c:pt>
                <c:pt idx="20826" formatCode="General">
                  <c:v>1.5938399900000001E-3</c:v>
                </c:pt>
                <c:pt idx="20827" formatCode="General">
                  <c:v>1.59391999E-3</c:v>
                </c:pt>
                <c:pt idx="20828" formatCode="General">
                  <c:v>1.59399999E-3</c:v>
                </c:pt>
                <c:pt idx="20829" formatCode="General">
                  <c:v>1.5940799899999999E-3</c:v>
                </c:pt>
                <c:pt idx="20830" formatCode="General">
                  <c:v>1.5941599900000001E-3</c:v>
                </c:pt>
                <c:pt idx="20831" formatCode="General">
                  <c:v>1.5942399900000001E-3</c:v>
                </c:pt>
                <c:pt idx="20832" formatCode="General">
                  <c:v>1.59431999E-3</c:v>
                </c:pt>
                <c:pt idx="20833" formatCode="General">
                  <c:v>1.59439999E-3</c:v>
                </c:pt>
                <c:pt idx="20834" formatCode="General">
                  <c:v>1.5944799899999999E-3</c:v>
                </c:pt>
                <c:pt idx="20835" formatCode="General">
                  <c:v>1.5945599899999999E-3</c:v>
                </c:pt>
                <c:pt idx="20836" formatCode="General">
                  <c:v>1.5946399900000001E-3</c:v>
                </c:pt>
                <c:pt idx="20837" formatCode="General">
                  <c:v>1.59471999E-3</c:v>
                </c:pt>
                <c:pt idx="20838" formatCode="General">
                  <c:v>1.59479999E-3</c:v>
                </c:pt>
                <c:pt idx="20839" formatCode="General">
                  <c:v>1.5948799899999999E-3</c:v>
                </c:pt>
                <c:pt idx="20840" formatCode="General">
                  <c:v>1.5949599899999999E-3</c:v>
                </c:pt>
                <c:pt idx="20841" formatCode="General">
                  <c:v>1.5950399900000001E-3</c:v>
                </c:pt>
                <c:pt idx="20842" formatCode="General">
                  <c:v>1.59511999E-3</c:v>
                </c:pt>
                <c:pt idx="20843" formatCode="General">
                  <c:v>1.59519999E-3</c:v>
                </c:pt>
                <c:pt idx="20844" formatCode="General">
                  <c:v>1.59527999E-3</c:v>
                </c:pt>
                <c:pt idx="20845" formatCode="General">
                  <c:v>1.5953599899999999E-3</c:v>
                </c:pt>
                <c:pt idx="20846" formatCode="General">
                  <c:v>1.5954399900000001E-3</c:v>
                </c:pt>
                <c:pt idx="20847" formatCode="General">
                  <c:v>1.5955199900000001E-3</c:v>
                </c:pt>
                <c:pt idx="20848" formatCode="General">
                  <c:v>1.59559999E-3</c:v>
                </c:pt>
                <c:pt idx="20849" formatCode="General">
                  <c:v>1.59567999E-3</c:v>
                </c:pt>
                <c:pt idx="20850" formatCode="General">
                  <c:v>1.5957599899999999E-3</c:v>
                </c:pt>
                <c:pt idx="20851" formatCode="General">
                  <c:v>1.5958399900000001E-3</c:v>
                </c:pt>
                <c:pt idx="20852" formatCode="General">
                  <c:v>1.5959199900000001E-3</c:v>
                </c:pt>
                <c:pt idx="20853" formatCode="General">
                  <c:v>1.59599999E-3</c:v>
                </c:pt>
                <c:pt idx="20854" formatCode="General">
                  <c:v>1.59607999E-3</c:v>
                </c:pt>
                <c:pt idx="20855" formatCode="General">
                  <c:v>1.5961599899999999E-3</c:v>
                </c:pt>
                <c:pt idx="20856" formatCode="General">
                  <c:v>1.5962399899999999E-3</c:v>
                </c:pt>
                <c:pt idx="20857" formatCode="General">
                  <c:v>1.5963199900000001E-3</c:v>
                </c:pt>
                <c:pt idx="20858" formatCode="General">
                  <c:v>1.59639999E-3</c:v>
                </c:pt>
                <c:pt idx="20859" formatCode="General">
                  <c:v>1.59647999E-3</c:v>
                </c:pt>
                <c:pt idx="20860" formatCode="General">
                  <c:v>1.5965599899999999E-3</c:v>
                </c:pt>
                <c:pt idx="20861" formatCode="General">
                  <c:v>1.5966399899999999E-3</c:v>
                </c:pt>
                <c:pt idx="20862" formatCode="General">
                  <c:v>1.5967199900000001E-3</c:v>
                </c:pt>
                <c:pt idx="20863" formatCode="General">
                  <c:v>1.59679999E-3</c:v>
                </c:pt>
                <c:pt idx="20864" formatCode="General">
                  <c:v>1.59687999E-3</c:v>
                </c:pt>
                <c:pt idx="20865" formatCode="General">
                  <c:v>1.59695999E-3</c:v>
                </c:pt>
                <c:pt idx="20866" formatCode="General">
                  <c:v>1.5970399899999999E-3</c:v>
                </c:pt>
                <c:pt idx="20867" formatCode="General">
                  <c:v>1.5971199900000001E-3</c:v>
                </c:pt>
                <c:pt idx="20868" formatCode="General">
                  <c:v>1.59719999E-3</c:v>
                </c:pt>
                <c:pt idx="20869" formatCode="General">
                  <c:v>1.59727999E-3</c:v>
                </c:pt>
                <c:pt idx="20870" formatCode="General">
                  <c:v>1.59735999E-3</c:v>
                </c:pt>
                <c:pt idx="20871" formatCode="General">
                  <c:v>1.5974399899999999E-3</c:v>
                </c:pt>
                <c:pt idx="20872" formatCode="General">
                  <c:v>1.5975199900000001E-3</c:v>
                </c:pt>
                <c:pt idx="20873" formatCode="General">
                  <c:v>1.5975999900000001E-3</c:v>
                </c:pt>
                <c:pt idx="20874" formatCode="General">
                  <c:v>1.59767999E-3</c:v>
                </c:pt>
                <c:pt idx="20875" formatCode="General">
                  <c:v>1.59775999E-3</c:v>
                </c:pt>
                <c:pt idx="20876" formatCode="General">
                  <c:v>1.5978399899999999E-3</c:v>
                </c:pt>
                <c:pt idx="20877" formatCode="General">
                  <c:v>1.5979199899999999E-3</c:v>
                </c:pt>
                <c:pt idx="20878" formatCode="General">
                  <c:v>1.5979999900000001E-3</c:v>
                </c:pt>
                <c:pt idx="20879" formatCode="General">
                  <c:v>1.59807999E-3</c:v>
                </c:pt>
                <c:pt idx="20880" formatCode="General">
                  <c:v>1.59815999E-3</c:v>
                </c:pt>
                <c:pt idx="20881" formatCode="General">
                  <c:v>1.5982399899999999E-3</c:v>
                </c:pt>
                <c:pt idx="20882" formatCode="General">
                  <c:v>1.5983199899999999E-3</c:v>
                </c:pt>
                <c:pt idx="20883" formatCode="General">
                  <c:v>1.5983999900000001E-3</c:v>
                </c:pt>
                <c:pt idx="20884" formatCode="General">
                  <c:v>1.59847999E-3</c:v>
                </c:pt>
                <c:pt idx="20885" formatCode="General">
                  <c:v>1.59855999E-3</c:v>
                </c:pt>
                <c:pt idx="20886" formatCode="General">
                  <c:v>1.59863999E-3</c:v>
                </c:pt>
                <c:pt idx="20887" formatCode="General">
                  <c:v>1.5987199899999999E-3</c:v>
                </c:pt>
                <c:pt idx="20888" formatCode="General">
                  <c:v>1.5987999900000001E-3</c:v>
                </c:pt>
                <c:pt idx="20889" formatCode="General">
                  <c:v>1.59887999E-3</c:v>
                </c:pt>
                <c:pt idx="20890" formatCode="General">
                  <c:v>1.59895999E-3</c:v>
                </c:pt>
                <c:pt idx="20891" formatCode="General">
                  <c:v>1.59903999E-3</c:v>
                </c:pt>
                <c:pt idx="20892" formatCode="General">
                  <c:v>1.5991199899999999E-3</c:v>
                </c:pt>
                <c:pt idx="20893" formatCode="General">
                  <c:v>1.5991999900000001E-3</c:v>
                </c:pt>
                <c:pt idx="20894" formatCode="General">
                  <c:v>1.5992799900000001E-3</c:v>
                </c:pt>
                <c:pt idx="20895" formatCode="General">
                  <c:v>1.59935999E-3</c:v>
                </c:pt>
                <c:pt idx="20896" formatCode="General">
                  <c:v>1.59943999E-3</c:v>
                </c:pt>
                <c:pt idx="20897" formatCode="General">
                  <c:v>1.5995199899999999E-3</c:v>
                </c:pt>
                <c:pt idx="20898" formatCode="General">
                  <c:v>1.5995999900000001E-3</c:v>
                </c:pt>
                <c:pt idx="20899" formatCode="General">
                  <c:v>1.5996799900000001E-3</c:v>
                </c:pt>
                <c:pt idx="20900" formatCode="General">
                  <c:v>1.59975999E-3</c:v>
                </c:pt>
                <c:pt idx="20901" formatCode="General">
                  <c:v>1.59983999E-3</c:v>
                </c:pt>
                <c:pt idx="20902" formatCode="General">
                  <c:v>1.5999199899999999E-3</c:v>
                </c:pt>
                <c:pt idx="20903" formatCode="General">
                  <c:v>1.5999999899999999E-3</c:v>
                </c:pt>
                <c:pt idx="20904" formatCode="General">
                  <c:v>1.6000799900000001E-3</c:v>
                </c:pt>
                <c:pt idx="20905" formatCode="General">
                  <c:v>1.60015999E-3</c:v>
                </c:pt>
                <c:pt idx="20906" formatCode="General">
                  <c:v>1.60023999E-3</c:v>
                </c:pt>
                <c:pt idx="20907" formatCode="General">
                  <c:v>1.60031999E-3</c:v>
                </c:pt>
                <c:pt idx="20908" formatCode="General">
                  <c:v>1.6003999899999999E-3</c:v>
                </c:pt>
                <c:pt idx="20909" formatCode="General">
                  <c:v>1.6004799900000001E-3</c:v>
                </c:pt>
                <c:pt idx="20910" formatCode="General">
                  <c:v>1.60055999E-3</c:v>
                </c:pt>
                <c:pt idx="20911" formatCode="General">
                  <c:v>1.60063999E-3</c:v>
                </c:pt>
                <c:pt idx="20912" formatCode="General">
                  <c:v>1.60071999E-3</c:v>
                </c:pt>
                <c:pt idx="20913" formatCode="General">
                  <c:v>1.6007999899999999E-3</c:v>
                </c:pt>
                <c:pt idx="20914" formatCode="General">
                  <c:v>1.6008799900000001E-3</c:v>
                </c:pt>
                <c:pt idx="20915" formatCode="General">
                  <c:v>1.6009599900000001E-3</c:v>
                </c:pt>
                <c:pt idx="20916" formatCode="General">
                  <c:v>1.60103999E-3</c:v>
                </c:pt>
                <c:pt idx="20917" formatCode="General">
                  <c:v>1.60111999E-3</c:v>
                </c:pt>
                <c:pt idx="20918" formatCode="General">
                  <c:v>1.6011999899999999E-3</c:v>
                </c:pt>
                <c:pt idx="20919" formatCode="General">
                  <c:v>1.6012799900000001E-3</c:v>
                </c:pt>
                <c:pt idx="20920" formatCode="General">
                  <c:v>1.6013599900000001E-3</c:v>
                </c:pt>
                <c:pt idx="20921" formatCode="General">
                  <c:v>1.60143999E-3</c:v>
                </c:pt>
                <c:pt idx="20922" formatCode="General">
                  <c:v>1.60151999E-3</c:v>
                </c:pt>
                <c:pt idx="20923" formatCode="General">
                  <c:v>1.6015999899999999E-3</c:v>
                </c:pt>
                <c:pt idx="20924" formatCode="General">
                  <c:v>1.6016799899999999E-3</c:v>
                </c:pt>
                <c:pt idx="20925" formatCode="General">
                  <c:v>1.6017599900000001E-3</c:v>
                </c:pt>
                <c:pt idx="20926" formatCode="General">
                  <c:v>1.60183999E-3</c:v>
                </c:pt>
                <c:pt idx="20927" formatCode="General">
                  <c:v>1.60191999E-3</c:v>
                </c:pt>
                <c:pt idx="20928" formatCode="General">
                  <c:v>1.6019999899999999E-3</c:v>
                </c:pt>
                <c:pt idx="20929" formatCode="General">
                  <c:v>1.6020799899999999E-3</c:v>
                </c:pt>
                <c:pt idx="20930" formatCode="General">
                  <c:v>1.6021599900000001E-3</c:v>
                </c:pt>
                <c:pt idx="20931" formatCode="General">
                  <c:v>1.60223999E-3</c:v>
                </c:pt>
                <c:pt idx="20932" formatCode="General">
                  <c:v>1.60231999E-3</c:v>
                </c:pt>
                <c:pt idx="20933" formatCode="General">
                  <c:v>1.60239999E-3</c:v>
                </c:pt>
                <c:pt idx="20934" formatCode="General">
                  <c:v>1.6024799899999999E-3</c:v>
                </c:pt>
                <c:pt idx="20935" formatCode="General">
                  <c:v>1.6025599900000001E-3</c:v>
                </c:pt>
                <c:pt idx="20936" formatCode="General">
                  <c:v>1.6026399900000001E-3</c:v>
                </c:pt>
                <c:pt idx="20937" formatCode="General">
                  <c:v>1.60271999E-3</c:v>
                </c:pt>
                <c:pt idx="20938" formatCode="General">
                  <c:v>1.60279999E-3</c:v>
                </c:pt>
                <c:pt idx="20939" formatCode="General">
                  <c:v>1.6028799899999999E-3</c:v>
                </c:pt>
                <c:pt idx="20940" formatCode="General">
                  <c:v>1.6029599900000001E-3</c:v>
                </c:pt>
                <c:pt idx="20941" formatCode="General">
                  <c:v>1.6030399900000001E-3</c:v>
                </c:pt>
                <c:pt idx="20942" formatCode="General">
                  <c:v>1.60311999E-3</c:v>
                </c:pt>
                <c:pt idx="20943" formatCode="General">
                  <c:v>1.60319999E-3</c:v>
                </c:pt>
                <c:pt idx="20944" formatCode="General">
                  <c:v>1.6032799899999999E-3</c:v>
                </c:pt>
                <c:pt idx="20945" formatCode="General">
                  <c:v>1.6033599899999999E-3</c:v>
                </c:pt>
                <c:pt idx="20946" formatCode="General">
                  <c:v>1.6034399900000001E-3</c:v>
                </c:pt>
                <c:pt idx="20947" formatCode="General">
                  <c:v>1.60351999E-3</c:v>
                </c:pt>
                <c:pt idx="20948" formatCode="General">
                  <c:v>1.60359999E-3</c:v>
                </c:pt>
                <c:pt idx="20949" formatCode="General">
                  <c:v>1.6036799899999999E-3</c:v>
                </c:pt>
                <c:pt idx="20950" formatCode="General">
                  <c:v>1.6037599899999999E-3</c:v>
                </c:pt>
                <c:pt idx="20951" formatCode="General">
                  <c:v>1.6038399900000001E-3</c:v>
                </c:pt>
                <c:pt idx="20952" formatCode="General">
                  <c:v>1.60391999E-3</c:v>
                </c:pt>
                <c:pt idx="20953" formatCode="General">
                  <c:v>1.60399999E-3</c:v>
                </c:pt>
                <c:pt idx="20954" formatCode="General">
                  <c:v>1.60407999E-3</c:v>
                </c:pt>
                <c:pt idx="20955" formatCode="General">
                  <c:v>1.6041599899999999E-3</c:v>
                </c:pt>
                <c:pt idx="20956" formatCode="General">
                  <c:v>1.6042399900000001E-3</c:v>
                </c:pt>
                <c:pt idx="20957" formatCode="General">
                  <c:v>1.60431999E-3</c:v>
                </c:pt>
                <c:pt idx="20958" formatCode="General">
                  <c:v>1.60439999E-3</c:v>
                </c:pt>
                <c:pt idx="20959" formatCode="General">
                  <c:v>1.60447999E-3</c:v>
                </c:pt>
                <c:pt idx="20960" formatCode="General">
                  <c:v>1.6045599899999999E-3</c:v>
                </c:pt>
                <c:pt idx="20961" formatCode="General">
                  <c:v>1.6046399900000001E-3</c:v>
                </c:pt>
                <c:pt idx="20962" formatCode="General">
                  <c:v>1.6047199900000001E-3</c:v>
                </c:pt>
                <c:pt idx="20963" formatCode="General">
                  <c:v>1.60479999E-3</c:v>
                </c:pt>
                <c:pt idx="20964" formatCode="General">
                  <c:v>1.60487999E-3</c:v>
                </c:pt>
                <c:pt idx="20965" formatCode="General">
                  <c:v>1.6049599899999999E-3</c:v>
                </c:pt>
                <c:pt idx="20966" formatCode="General">
                  <c:v>1.6050399899999999E-3</c:v>
                </c:pt>
                <c:pt idx="20967" formatCode="General">
                  <c:v>1.6051199900000001E-3</c:v>
                </c:pt>
                <c:pt idx="20968" formatCode="General">
                  <c:v>1.60519999E-3</c:v>
                </c:pt>
                <c:pt idx="20969" formatCode="General">
                  <c:v>1.60527999E-3</c:v>
                </c:pt>
                <c:pt idx="20970" formatCode="General">
                  <c:v>1.6053599899999999E-3</c:v>
                </c:pt>
                <c:pt idx="20971" formatCode="General">
                  <c:v>1.6054399899999999E-3</c:v>
                </c:pt>
                <c:pt idx="20972" formatCode="General">
                  <c:v>1.6055199900000001E-3</c:v>
                </c:pt>
                <c:pt idx="20973" formatCode="General">
                  <c:v>1.60559999E-3</c:v>
                </c:pt>
                <c:pt idx="20974" formatCode="General">
                  <c:v>1.60567999E-3</c:v>
                </c:pt>
                <c:pt idx="20975" formatCode="General">
                  <c:v>1.60575999E-3</c:v>
                </c:pt>
                <c:pt idx="20976" formatCode="General">
                  <c:v>1.6058399899999999E-3</c:v>
                </c:pt>
                <c:pt idx="20977" formatCode="General">
                  <c:v>1.6059199900000001E-3</c:v>
                </c:pt>
                <c:pt idx="20978" formatCode="General">
                  <c:v>1.60599999E-3</c:v>
                </c:pt>
                <c:pt idx="20979" formatCode="General">
                  <c:v>1.60607999E-3</c:v>
                </c:pt>
                <c:pt idx="20980" formatCode="General">
                  <c:v>1.60615999E-3</c:v>
                </c:pt>
                <c:pt idx="20981" formatCode="General">
                  <c:v>1.6062399899999999E-3</c:v>
                </c:pt>
                <c:pt idx="20982" formatCode="General">
                  <c:v>1.6063199900000001E-3</c:v>
                </c:pt>
                <c:pt idx="20983" formatCode="General">
                  <c:v>1.6063999900000001E-3</c:v>
                </c:pt>
                <c:pt idx="20984" formatCode="General">
                  <c:v>1.60647999E-3</c:v>
                </c:pt>
                <c:pt idx="20985" formatCode="General">
                  <c:v>1.60655999E-3</c:v>
                </c:pt>
                <c:pt idx="20986" formatCode="General">
                  <c:v>1.6066399899999999E-3</c:v>
                </c:pt>
                <c:pt idx="20987" formatCode="General">
                  <c:v>1.6067199900000001E-3</c:v>
                </c:pt>
                <c:pt idx="20988" formatCode="General">
                  <c:v>1.6067999900000001E-3</c:v>
                </c:pt>
                <c:pt idx="20989" formatCode="General">
                  <c:v>1.60687999E-3</c:v>
                </c:pt>
                <c:pt idx="20990" formatCode="General">
                  <c:v>1.60695999E-3</c:v>
                </c:pt>
                <c:pt idx="20991" formatCode="General">
                  <c:v>1.6070399899999999E-3</c:v>
                </c:pt>
                <c:pt idx="20992" formatCode="General">
                  <c:v>1.6071199899999999E-3</c:v>
                </c:pt>
                <c:pt idx="20993" formatCode="General">
                  <c:v>1.6071999900000001E-3</c:v>
                </c:pt>
                <c:pt idx="20994" formatCode="General">
                  <c:v>1.60727999E-3</c:v>
                </c:pt>
                <c:pt idx="20995" formatCode="General">
                  <c:v>1.60735999E-3</c:v>
                </c:pt>
                <c:pt idx="20996" formatCode="General">
                  <c:v>1.60743999E-3</c:v>
                </c:pt>
                <c:pt idx="20997" formatCode="General">
                  <c:v>1.6075199899999999E-3</c:v>
                </c:pt>
                <c:pt idx="20998" formatCode="General">
                  <c:v>1.6075999900000001E-3</c:v>
                </c:pt>
                <c:pt idx="20999" formatCode="General">
                  <c:v>1.60767999E-3</c:v>
                </c:pt>
                <c:pt idx="21000" formatCode="General">
                  <c:v>1.60775999E-3</c:v>
                </c:pt>
                <c:pt idx="21001" formatCode="General">
                  <c:v>1.60783999E-3</c:v>
                </c:pt>
                <c:pt idx="21002" formatCode="General">
                  <c:v>1.6079199899999999E-3</c:v>
                </c:pt>
                <c:pt idx="21003" formatCode="General">
                  <c:v>1.6079999900000001E-3</c:v>
                </c:pt>
                <c:pt idx="21004" formatCode="General">
                  <c:v>1.6080799900000001E-3</c:v>
                </c:pt>
                <c:pt idx="21005" formatCode="General">
                  <c:v>1.60815999E-3</c:v>
                </c:pt>
                <c:pt idx="21006" formatCode="General">
                  <c:v>1.60823999E-3</c:v>
                </c:pt>
                <c:pt idx="21007" formatCode="General">
                  <c:v>1.6083199899999999E-3</c:v>
                </c:pt>
                <c:pt idx="21008" formatCode="General">
                  <c:v>1.6083999900000001E-3</c:v>
                </c:pt>
                <c:pt idx="21009" formatCode="General">
                  <c:v>1.6084799900000001E-3</c:v>
                </c:pt>
                <c:pt idx="21010" formatCode="General">
                  <c:v>1.60855999E-3</c:v>
                </c:pt>
                <c:pt idx="21011" formatCode="General">
                  <c:v>1.60863999E-3</c:v>
                </c:pt>
                <c:pt idx="21012" formatCode="General">
                  <c:v>1.6087199899999999E-3</c:v>
                </c:pt>
                <c:pt idx="21013" formatCode="General">
                  <c:v>1.6087999899999999E-3</c:v>
                </c:pt>
                <c:pt idx="21014" formatCode="General">
                  <c:v>1.6088799900000001E-3</c:v>
                </c:pt>
                <c:pt idx="21015" formatCode="General">
                  <c:v>1.60895999E-3</c:v>
                </c:pt>
                <c:pt idx="21016" formatCode="General">
                  <c:v>1.60903999E-3</c:v>
                </c:pt>
                <c:pt idx="21017" formatCode="General">
                  <c:v>1.6091199899999999E-3</c:v>
                </c:pt>
                <c:pt idx="21018" formatCode="General">
                  <c:v>1.6091999899999999E-3</c:v>
                </c:pt>
                <c:pt idx="21019" formatCode="General">
                  <c:v>1.6092799900000001E-3</c:v>
                </c:pt>
                <c:pt idx="21020" formatCode="General">
                  <c:v>1.60935999E-3</c:v>
                </c:pt>
                <c:pt idx="21021" formatCode="General">
                  <c:v>1.60943999E-3</c:v>
                </c:pt>
                <c:pt idx="21022" formatCode="General">
                  <c:v>1.60951999E-3</c:v>
                </c:pt>
                <c:pt idx="21023" formatCode="General">
                  <c:v>1.6095999899999999E-3</c:v>
                </c:pt>
                <c:pt idx="21024" formatCode="General">
                  <c:v>1.6096799900000001E-3</c:v>
                </c:pt>
                <c:pt idx="21025" formatCode="General">
                  <c:v>1.6097599900000001E-3</c:v>
                </c:pt>
                <c:pt idx="21026" formatCode="General">
                  <c:v>1.60983999E-3</c:v>
                </c:pt>
                <c:pt idx="21027" formatCode="General">
                  <c:v>1.60991999E-3</c:v>
                </c:pt>
                <c:pt idx="21028" formatCode="General">
                  <c:v>1.6099999899999999E-3</c:v>
                </c:pt>
                <c:pt idx="21029" formatCode="General">
                  <c:v>1.6100799900000001E-3</c:v>
                </c:pt>
                <c:pt idx="21030" formatCode="General">
                  <c:v>1.6101599900000001E-3</c:v>
                </c:pt>
                <c:pt idx="21031" formatCode="General">
                  <c:v>1.61023999E-3</c:v>
                </c:pt>
                <c:pt idx="21032" formatCode="General">
                  <c:v>1.61031999E-3</c:v>
                </c:pt>
                <c:pt idx="21033" formatCode="General">
                  <c:v>1.6103999899999999E-3</c:v>
                </c:pt>
                <c:pt idx="21034" formatCode="General">
                  <c:v>1.6104799899999999E-3</c:v>
                </c:pt>
                <c:pt idx="21035" formatCode="General">
                  <c:v>1.6105599900000001E-3</c:v>
                </c:pt>
                <c:pt idx="21036" formatCode="General">
                  <c:v>1.61063999E-3</c:v>
                </c:pt>
                <c:pt idx="21037" formatCode="General">
                  <c:v>1.61071999E-3</c:v>
                </c:pt>
                <c:pt idx="21038" formatCode="General">
                  <c:v>1.6107999899999999E-3</c:v>
                </c:pt>
                <c:pt idx="21039" formatCode="General">
                  <c:v>1.6108799899999999E-3</c:v>
                </c:pt>
                <c:pt idx="21040" formatCode="General">
                  <c:v>1.6109599900000001E-3</c:v>
                </c:pt>
                <c:pt idx="21041" formatCode="General">
                  <c:v>1.61103999E-3</c:v>
                </c:pt>
                <c:pt idx="21042" formatCode="General">
                  <c:v>1.61111999E-3</c:v>
                </c:pt>
                <c:pt idx="21043" formatCode="General">
                  <c:v>1.61119999E-3</c:v>
                </c:pt>
                <c:pt idx="21044" formatCode="General">
                  <c:v>1.6112799899999999E-3</c:v>
                </c:pt>
                <c:pt idx="21045" formatCode="General">
                  <c:v>1.6113599900000001E-3</c:v>
                </c:pt>
                <c:pt idx="21046" formatCode="General">
                  <c:v>1.61143999E-3</c:v>
                </c:pt>
                <c:pt idx="21047" formatCode="General">
                  <c:v>1.61151999E-3</c:v>
                </c:pt>
                <c:pt idx="21048" formatCode="General">
                  <c:v>1.61159999E-3</c:v>
                </c:pt>
                <c:pt idx="21049" formatCode="General">
                  <c:v>1.6116799899999999E-3</c:v>
                </c:pt>
                <c:pt idx="21050" formatCode="General">
                  <c:v>1.6117599900000001E-3</c:v>
                </c:pt>
                <c:pt idx="21051" formatCode="General">
                  <c:v>1.6118399900000001E-3</c:v>
                </c:pt>
                <c:pt idx="21052" formatCode="General">
                  <c:v>1.61191999E-3</c:v>
                </c:pt>
                <c:pt idx="21053" formatCode="General">
                  <c:v>1.61199999E-3</c:v>
                </c:pt>
                <c:pt idx="21054" formatCode="General">
                  <c:v>1.6120799899999999E-3</c:v>
                </c:pt>
                <c:pt idx="21055" formatCode="General">
                  <c:v>1.6121599899999999E-3</c:v>
                </c:pt>
                <c:pt idx="21056" formatCode="General">
                  <c:v>1.6122399900000001E-3</c:v>
                </c:pt>
                <c:pt idx="21057" formatCode="General">
                  <c:v>1.61231999E-3</c:v>
                </c:pt>
                <c:pt idx="21058" formatCode="General">
                  <c:v>1.61239999E-3</c:v>
                </c:pt>
                <c:pt idx="21059" formatCode="General">
                  <c:v>1.6124799899999999E-3</c:v>
                </c:pt>
                <c:pt idx="21060" formatCode="General">
                  <c:v>1.6125599899999999E-3</c:v>
                </c:pt>
                <c:pt idx="21061" formatCode="General">
                  <c:v>1.6126399900000001E-3</c:v>
                </c:pt>
                <c:pt idx="21062" formatCode="General">
                  <c:v>1.61271999E-3</c:v>
                </c:pt>
                <c:pt idx="21063" formatCode="General">
                  <c:v>1.61279999E-3</c:v>
                </c:pt>
                <c:pt idx="21064" formatCode="General">
                  <c:v>1.61287999E-3</c:v>
                </c:pt>
                <c:pt idx="21065" formatCode="General">
                  <c:v>1.6129599899999999E-3</c:v>
                </c:pt>
                <c:pt idx="21066" formatCode="General">
                  <c:v>1.6130399900000001E-3</c:v>
                </c:pt>
                <c:pt idx="21067" formatCode="General">
                  <c:v>1.61311999E-3</c:v>
                </c:pt>
                <c:pt idx="21068" formatCode="General">
                  <c:v>1.61319999E-3</c:v>
                </c:pt>
                <c:pt idx="21069" formatCode="General">
                  <c:v>1.61327999E-3</c:v>
                </c:pt>
                <c:pt idx="21070" formatCode="General">
                  <c:v>1.6133599899999999E-3</c:v>
                </c:pt>
                <c:pt idx="21071" formatCode="General">
                  <c:v>1.6134399900000001E-3</c:v>
                </c:pt>
                <c:pt idx="21072" formatCode="General">
                  <c:v>1.6135199900000001E-3</c:v>
                </c:pt>
                <c:pt idx="21073" formatCode="General">
                  <c:v>1.61359999E-3</c:v>
                </c:pt>
                <c:pt idx="21074" formatCode="General">
                  <c:v>1.61367999E-3</c:v>
                </c:pt>
                <c:pt idx="21075" formatCode="General">
                  <c:v>1.6137599899999999E-3</c:v>
                </c:pt>
                <c:pt idx="21076" formatCode="General">
                  <c:v>1.6138399900000001E-3</c:v>
                </c:pt>
                <c:pt idx="21077" formatCode="General">
                  <c:v>1.6139199900000001E-3</c:v>
                </c:pt>
                <c:pt idx="21078" formatCode="General">
                  <c:v>1.61399999E-3</c:v>
                </c:pt>
                <c:pt idx="21079" formatCode="General">
                  <c:v>1.61407999E-3</c:v>
                </c:pt>
                <c:pt idx="21080" formatCode="General">
                  <c:v>1.6141599899999999E-3</c:v>
                </c:pt>
                <c:pt idx="21081" formatCode="General">
                  <c:v>1.6142399899999999E-3</c:v>
                </c:pt>
                <c:pt idx="21082" formatCode="General">
                  <c:v>1.6143199900000001E-3</c:v>
                </c:pt>
                <c:pt idx="21083" formatCode="General">
                  <c:v>1.61439999E-3</c:v>
                </c:pt>
                <c:pt idx="21084" formatCode="General">
                  <c:v>1.61447999E-3</c:v>
                </c:pt>
                <c:pt idx="21085" formatCode="General">
                  <c:v>1.61455999E-3</c:v>
                </c:pt>
                <c:pt idx="21086" formatCode="General">
                  <c:v>1.6146399899999999E-3</c:v>
                </c:pt>
                <c:pt idx="21087" formatCode="General">
                  <c:v>1.6147199900000001E-3</c:v>
                </c:pt>
                <c:pt idx="21088" formatCode="General">
                  <c:v>1.61479999E-3</c:v>
                </c:pt>
                <c:pt idx="21089" formatCode="General">
                  <c:v>1.61487999E-3</c:v>
                </c:pt>
                <c:pt idx="21090" formatCode="General">
                  <c:v>1.61495999E-3</c:v>
                </c:pt>
                <c:pt idx="21091" formatCode="General">
                  <c:v>1.6150399899999999E-3</c:v>
                </c:pt>
                <c:pt idx="21092" formatCode="General">
                  <c:v>1.6151199900000001E-3</c:v>
                </c:pt>
                <c:pt idx="21093" formatCode="General">
                  <c:v>1.6151999900000001E-3</c:v>
                </c:pt>
                <c:pt idx="21094" formatCode="General">
                  <c:v>1.61527999E-3</c:v>
                </c:pt>
                <c:pt idx="21095" formatCode="General">
                  <c:v>1.61535999E-3</c:v>
                </c:pt>
                <c:pt idx="21096" formatCode="General">
                  <c:v>1.6154399899999999E-3</c:v>
                </c:pt>
                <c:pt idx="21097" formatCode="General">
                  <c:v>1.6155199900000001E-3</c:v>
                </c:pt>
                <c:pt idx="21098" formatCode="General">
                  <c:v>1.6155999900000001E-3</c:v>
                </c:pt>
                <c:pt idx="21099" formatCode="General">
                  <c:v>1.61567999E-3</c:v>
                </c:pt>
                <c:pt idx="21100" formatCode="General">
                  <c:v>1.61575999E-3</c:v>
                </c:pt>
                <c:pt idx="21101" formatCode="General">
                  <c:v>1.6158399899999999E-3</c:v>
                </c:pt>
                <c:pt idx="21102" formatCode="General">
                  <c:v>1.6159199899999999E-3</c:v>
                </c:pt>
                <c:pt idx="21103" formatCode="General">
                  <c:v>1.6159999900000001E-3</c:v>
                </c:pt>
                <c:pt idx="21104" formatCode="General">
                  <c:v>1.61607999E-3</c:v>
                </c:pt>
                <c:pt idx="21105" formatCode="General">
                  <c:v>1.61615999E-3</c:v>
                </c:pt>
                <c:pt idx="21106" formatCode="General">
                  <c:v>1.6162399899999999E-3</c:v>
                </c:pt>
                <c:pt idx="21107" formatCode="General">
                  <c:v>1.6163199899999999E-3</c:v>
                </c:pt>
                <c:pt idx="21108" formatCode="General">
                  <c:v>1.6163999900000001E-3</c:v>
                </c:pt>
                <c:pt idx="21109" formatCode="General">
                  <c:v>1.61647999E-3</c:v>
                </c:pt>
                <c:pt idx="21110" formatCode="General">
                  <c:v>1.61655999E-3</c:v>
                </c:pt>
                <c:pt idx="21111" formatCode="General">
                  <c:v>1.61663999E-3</c:v>
                </c:pt>
                <c:pt idx="21112" formatCode="General">
                  <c:v>1.6167199899999999E-3</c:v>
                </c:pt>
                <c:pt idx="21113" formatCode="General">
                  <c:v>1.6167999900000001E-3</c:v>
                </c:pt>
                <c:pt idx="21114" formatCode="General">
                  <c:v>1.61687999E-3</c:v>
                </c:pt>
                <c:pt idx="21115" formatCode="General">
                  <c:v>1.61695999E-3</c:v>
                </c:pt>
                <c:pt idx="21116" formatCode="General">
                  <c:v>1.61703999E-3</c:v>
                </c:pt>
                <c:pt idx="21117" formatCode="General">
                  <c:v>1.6171199899999999E-3</c:v>
                </c:pt>
                <c:pt idx="21118" formatCode="General">
                  <c:v>1.6171999900000001E-3</c:v>
                </c:pt>
                <c:pt idx="21119" formatCode="General">
                  <c:v>1.6172799900000001E-3</c:v>
                </c:pt>
                <c:pt idx="21120" formatCode="General">
                  <c:v>1.61735999E-3</c:v>
                </c:pt>
                <c:pt idx="21121" formatCode="General">
                  <c:v>1.61743999E-3</c:v>
                </c:pt>
                <c:pt idx="21122" formatCode="General">
                  <c:v>1.6175199899999999E-3</c:v>
                </c:pt>
                <c:pt idx="21123" formatCode="General">
                  <c:v>1.6175999899999999E-3</c:v>
                </c:pt>
                <c:pt idx="21124" formatCode="General">
                  <c:v>1.6176799900000001E-3</c:v>
                </c:pt>
                <c:pt idx="21125" formatCode="General">
                  <c:v>1.61775999E-3</c:v>
                </c:pt>
                <c:pt idx="21126" formatCode="General">
                  <c:v>1.61783999E-3</c:v>
                </c:pt>
                <c:pt idx="21127" formatCode="General">
                  <c:v>1.6179199899999999E-3</c:v>
                </c:pt>
                <c:pt idx="21128" formatCode="General">
                  <c:v>1.6179999899999999E-3</c:v>
                </c:pt>
                <c:pt idx="21129" formatCode="General">
                  <c:v>1.6180799900000001E-3</c:v>
                </c:pt>
                <c:pt idx="21130" formatCode="General">
                  <c:v>1.61815999E-3</c:v>
                </c:pt>
                <c:pt idx="21131" formatCode="General">
                  <c:v>1.61823999E-3</c:v>
                </c:pt>
                <c:pt idx="21132" formatCode="General">
                  <c:v>1.61831999E-3</c:v>
                </c:pt>
                <c:pt idx="21133" formatCode="General">
                  <c:v>1.6183999899999999E-3</c:v>
                </c:pt>
                <c:pt idx="21134" formatCode="General">
                  <c:v>1.6184799900000001E-3</c:v>
                </c:pt>
                <c:pt idx="21135" formatCode="General">
                  <c:v>1.61855999E-3</c:v>
                </c:pt>
                <c:pt idx="21136" formatCode="General">
                  <c:v>1.61863999E-3</c:v>
                </c:pt>
                <c:pt idx="21137" formatCode="General">
                  <c:v>1.61871999E-3</c:v>
                </c:pt>
                <c:pt idx="21138" formatCode="General">
                  <c:v>1.6187999899999999E-3</c:v>
                </c:pt>
                <c:pt idx="21139" formatCode="General">
                  <c:v>1.6188799900000001E-3</c:v>
                </c:pt>
                <c:pt idx="21140" formatCode="General">
                  <c:v>1.6189599900000001E-3</c:v>
                </c:pt>
                <c:pt idx="21141" formatCode="General">
                  <c:v>1.61903999E-3</c:v>
                </c:pt>
                <c:pt idx="21142" formatCode="General">
                  <c:v>1.61911999E-3</c:v>
                </c:pt>
                <c:pt idx="21143" formatCode="General">
                  <c:v>1.6191999899999999E-3</c:v>
                </c:pt>
                <c:pt idx="21144" formatCode="General">
                  <c:v>1.6192799900000001E-3</c:v>
                </c:pt>
                <c:pt idx="21145" formatCode="General">
                  <c:v>1.6193599900000001E-3</c:v>
                </c:pt>
                <c:pt idx="21146" formatCode="General">
                  <c:v>1.61943999E-3</c:v>
                </c:pt>
                <c:pt idx="21147" formatCode="General">
                  <c:v>1.61951999E-3</c:v>
                </c:pt>
                <c:pt idx="21148" formatCode="General">
                  <c:v>1.6195999899999999E-3</c:v>
                </c:pt>
                <c:pt idx="21149" formatCode="General">
                  <c:v>1.6196799899999999E-3</c:v>
                </c:pt>
                <c:pt idx="21150" formatCode="General">
                  <c:v>1.6197599900000001E-3</c:v>
                </c:pt>
                <c:pt idx="21151" formatCode="General">
                  <c:v>1.61983999E-3</c:v>
                </c:pt>
                <c:pt idx="21152" formatCode="General">
                  <c:v>1.61991999E-3</c:v>
                </c:pt>
                <c:pt idx="21153" formatCode="General">
                  <c:v>1.61999999E-3</c:v>
                </c:pt>
                <c:pt idx="21154" formatCode="General">
                  <c:v>1.6200799899999999E-3</c:v>
                </c:pt>
                <c:pt idx="21155" formatCode="General">
                  <c:v>1.6201599900000001E-3</c:v>
                </c:pt>
                <c:pt idx="21156" formatCode="General">
                  <c:v>1.62023999E-3</c:v>
                </c:pt>
                <c:pt idx="21157" formatCode="General">
                  <c:v>1.62031999E-3</c:v>
                </c:pt>
                <c:pt idx="21158" formatCode="General">
                  <c:v>1.62039999E-3</c:v>
                </c:pt>
                <c:pt idx="21159" formatCode="General">
                  <c:v>1.6204799899999999E-3</c:v>
                </c:pt>
                <c:pt idx="21160" formatCode="General">
                  <c:v>1.6205599900000001E-3</c:v>
                </c:pt>
                <c:pt idx="21161" formatCode="General">
                  <c:v>1.6206399900000001E-3</c:v>
                </c:pt>
                <c:pt idx="21162" formatCode="General">
                  <c:v>1.62071999E-3</c:v>
                </c:pt>
                <c:pt idx="21163" formatCode="General">
                  <c:v>1.62079999E-3</c:v>
                </c:pt>
                <c:pt idx="21164" formatCode="General">
                  <c:v>1.6208799899999999E-3</c:v>
                </c:pt>
                <c:pt idx="21165" formatCode="General">
                  <c:v>1.6209599900000001E-3</c:v>
                </c:pt>
                <c:pt idx="21166" formatCode="General">
                  <c:v>1.6210399900000001E-3</c:v>
                </c:pt>
                <c:pt idx="21167" formatCode="General">
                  <c:v>1.62111999E-3</c:v>
                </c:pt>
                <c:pt idx="21168" formatCode="General">
                  <c:v>1.62119999E-3</c:v>
                </c:pt>
                <c:pt idx="21169" formatCode="General">
                  <c:v>1.6212799899999999E-3</c:v>
                </c:pt>
                <c:pt idx="21170" formatCode="General">
                  <c:v>1.6213599899999999E-3</c:v>
                </c:pt>
                <c:pt idx="21171" formatCode="General">
                  <c:v>1.6214399900000001E-3</c:v>
                </c:pt>
                <c:pt idx="21172" formatCode="General">
                  <c:v>1.62151999E-3</c:v>
                </c:pt>
                <c:pt idx="21173" formatCode="General">
                  <c:v>1.62159999E-3</c:v>
                </c:pt>
                <c:pt idx="21174" formatCode="General">
                  <c:v>1.6216799899999999E-3</c:v>
                </c:pt>
                <c:pt idx="21175" formatCode="General">
                  <c:v>1.6217599899999999E-3</c:v>
                </c:pt>
                <c:pt idx="21176" formatCode="General">
                  <c:v>1.6218399900000001E-3</c:v>
                </c:pt>
                <c:pt idx="21177" formatCode="General">
                  <c:v>1.62191999E-3</c:v>
                </c:pt>
                <c:pt idx="21178" formatCode="General">
                  <c:v>1.62199999E-3</c:v>
                </c:pt>
                <c:pt idx="21179" formatCode="General">
                  <c:v>1.62207999E-3</c:v>
                </c:pt>
                <c:pt idx="21180" formatCode="General">
                  <c:v>1.6221599899999999E-3</c:v>
                </c:pt>
                <c:pt idx="21181" formatCode="General">
                  <c:v>1.6222399900000001E-3</c:v>
                </c:pt>
                <c:pt idx="21182" formatCode="General">
                  <c:v>1.6223199900000001E-3</c:v>
                </c:pt>
                <c:pt idx="21183" formatCode="General">
                  <c:v>1.62239999E-3</c:v>
                </c:pt>
                <c:pt idx="21184" formatCode="General">
                  <c:v>1.62247999E-3</c:v>
                </c:pt>
                <c:pt idx="21185" formatCode="General">
                  <c:v>1.6225599899999999E-3</c:v>
                </c:pt>
                <c:pt idx="21186" formatCode="General">
                  <c:v>1.6226399900000001E-3</c:v>
                </c:pt>
                <c:pt idx="21187" formatCode="General">
                  <c:v>1.6227199900000001E-3</c:v>
                </c:pt>
                <c:pt idx="21188" formatCode="General">
                  <c:v>1.62279999E-3</c:v>
                </c:pt>
                <c:pt idx="21189" formatCode="General">
                  <c:v>1.62287999E-3</c:v>
                </c:pt>
                <c:pt idx="21190" formatCode="General">
                  <c:v>1.6229599899999999E-3</c:v>
                </c:pt>
                <c:pt idx="21191" formatCode="General">
                  <c:v>1.6230399899999999E-3</c:v>
                </c:pt>
                <c:pt idx="21192" formatCode="General">
                  <c:v>1.6231199900000001E-3</c:v>
                </c:pt>
                <c:pt idx="21193" formatCode="General">
                  <c:v>1.62319999E-3</c:v>
                </c:pt>
                <c:pt idx="21194" formatCode="General">
                  <c:v>1.62327999E-3</c:v>
                </c:pt>
                <c:pt idx="21195" formatCode="General">
                  <c:v>1.6233599899999999E-3</c:v>
                </c:pt>
                <c:pt idx="21196" formatCode="General">
                  <c:v>1.6234399899999999E-3</c:v>
                </c:pt>
                <c:pt idx="21197" formatCode="General">
                  <c:v>1.6235199900000001E-3</c:v>
                </c:pt>
                <c:pt idx="21198" formatCode="General">
                  <c:v>1.62359999E-3</c:v>
                </c:pt>
                <c:pt idx="21199" formatCode="General">
                  <c:v>1.62367999E-3</c:v>
                </c:pt>
                <c:pt idx="21200" formatCode="General">
                  <c:v>1.62375999E-3</c:v>
                </c:pt>
                <c:pt idx="21201" formatCode="General">
                  <c:v>1.6238399899999999E-3</c:v>
                </c:pt>
                <c:pt idx="21202" formatCode="General">
                  <c:v>1.6239199900000001E-3</c:v>
                </c:pt>
                <c:pt idx="21203" formatCode="General">
                  <c:v>1.62399999E-3</c:v>
                </c:pt>
                <c:pt idx="21204" formatCode="General">
                  <c:v>1.62407999E-3</c:v>
                </c:pt>
                <c:pt idx="21205" formatCode="General">
                  <c:v>1.62415999E-3</c:v>
                </c:pt>
                <c:pt idx="21206" formatCode="General">
                  <c:v>1.6242399899999999E-3</c:v>
                </c:pt>
                <c:pt idx="21207" formatCode="General">
                  <c:v>1.6243199900000001E-3</c:v>
                </c:pt>
                <c:pt idx="21208" formatCode="General">
                  <c:v>1.6243999900000001E-3</c:v>
                </c:pt>
                <c:pt idx="21209" formatCode="General">
                  <c:v>1.62447999E-3</c:v>
                </c:pt>
                <c:pt idx="21210" formatCode="General">
                  <c:v>1.62455999E-3</c:v>
                </c:pt>
                <c:pt idx="21211" formatCode="General">
                  <c:v>1.6246399899999999E-3</c:v>
                </c:pt>
                <c:pt idx="21212" formatCode="General">
                  <c:v>1.6247199899999999E-3</c:v>
                </c:pt>
                <c:pt idx="21213" formatCode="General">
                  <c:v>1.6247999900000001E-3</c:v>
                </c:pt>
                <c:pt idx="21214" formatCode="General">
                  <c:v>1.62487999E-3</c:v>
                </c:pt>
                <c:pt idx="21215" formatCode="General">
                  <c:v>1.62495999E-3</c:v>
                </c:pt>
                <c:pt idx="21216" formatCode="General">
                  <c:v>1.6250399899999999E-3</c:v>
                </c:pt>
                <c:pt idx="21217" formatCode="General">
                  <c:v>1.6251199899999999E-3</c:v>
                </c:pt>
                <c:pt idx="21218" formatCode="General">
                  <c:v>1.6251999900000001E-3</c:v>
                </c:pt>
                <c:pt idx="21219" formatCode="General">
                  <c:v>1.62527999E-3</c:v>
                </c:pt>
                <c:pt idx="21220" formatCode="General">
                  <c:v>1.62535999E-3</c:v>
                </c:pt>
                <c:pt idx="21221" formatCode="General">
                  <c:v>1.62543999E-3</c:v>
                </c:pt>
                <c:pt idx="21222" formatCode="General">
                  <c:v>1.6255199899999999E-3</c:v>
                </c:pt>
                <c:pt idx="21223" formatCode="General">
                  <c:v>1.6255999900000001E-3</c:v>
                </c:pt>
                <c:pt idx="21224" formatCode="General">
                  <c:v>1.62567999E-3</c:v>
                </c:pt>
                <c:pt idx="21225" formatCode="General">
                  <c:v>1.62575999E-3</c:v>
                </c:pt>
                <c:pt idx="21226" formatCode="General">
                  <c:v>1.62583999E-3</c:v>
                </c:pt>
                <c:pt idx="21227" formatCode="General">
                  <c:v>1.6259199899999999E-3</c:v>
                </c:pt>
                <c:pt idx="21228" formatCode="General">
                  <c:v>1.6259999900000001E-3</c:v>
                </c:pt>
                <c:pt idx="21229" formatCode="General">
                  <c:v>1.6260799900000001E-3</c:v>
                </c:pt>
                <c:pt idx="21230" formatCode="General">
                  <c:v>1.62615999E-3</c:v>
                </c:pt>
                <c:pt idx="21231" formatCode="General">
                  <c:v>1.62623999E-3</c:v>
                </c:pt>
                <c:pt idx="21232" formatCode="General">
                  <c:v>1.6263199899999999E-3</c:v>
                </c:pt>
                <c:pt idx="21233" formatCode="General">
                  <c:v>1.6263999900000001E-3</c:v>
                </c:pt>
                <c:pt idx="21234" formatCode="General">
                  <c:v>1.6264799900000001E-3</c:v>
                </c:pt>
                <c:pt idx="21235" formatCode="General">
                  <c:v>1.62655999E-3</c:v>
                </c:pt>
                <c:pt idx="21236" formatCode="General">
                  <c:v>1.62663999E-3</c:v>
                </c:pt>
                <c:pt idx="21237" formatCode="General">
                  <c:v>1.6267199899999999E-3</c:v>
                </c:pt>
                <c:pt idx="21238" formatCode="General">
                  <c:v>1.6267999899999999E-3</c:v>
                </c:pt>
                <c:pt idx="21239" formatCode="General">
                  <c:v>1.6268799900000001E-3</c:v>
                </c:pt>
                <c:pt idx="21240" formatCode="General">
                  <c:v>1.62695999E-3</c:v>
                </c:pt>
                <c:pt idx="21241" formatCode="General">
                  <c:v>1.62703999E-3</c:v>
                </c:pt>
                <c:pt idx="21242" formatCode="General">
                  <c:v>1.62711999E-3</c:v>
                </c:pt>
                <c:pt idx="21243" formatCode="General">
                  <c:v>1.6271999899999999E-3</c:v>
                </c:pt>
                <c:pt idx="21244" formatCode="General">
                  <c:v>1.6272799900000001E-3</c:v>
                </c:pt>
                <c:pt idx="21245" formatCode="General">
                  <c:v>1.62735999E-3</c:v>
                </c:pt>
                <c:pt idx="21246" formatCode="General">
                  <c:v>1.62743999E-3</c:v>
                </c:pt>
                <c:pt idx="21247" formatCode="General">
                  <c:v>1.62751999E-3</c:v>
                </c:pt>
                <c:pt idx="21248" formatCode="General">
                  <c:v>1.6275999899999999E-3</c:v>
                </c:pt>
                <c:pt idx="21249" formatCode="General">
                  <c:v>1.6276799900000001E-3</c:v>
                </c:pt>
                <c:pt idx="21250" formatCode="General">
                  <c:v>1.6277599900000001E-3</c:v>
                </c:pt>
                <c:pt idx="21251" formatCode="General">
                  <c:v>1.62783999E-3</c:v>
                </c:pt>
                <c:pt idx="21252" formatCode="General">
                  <c:v>1.62791999E-3</c:v>
                </c:pt>
                <c:pt idx="21253" formatCode="General">
                  <c:v>1.6279999899999999E-3</c:v>
                </c:pt>
                <c:pt idx="21254" formatCode="General">
                  <c:v>1.6280799900000001E-3</c:v>
                </c:pt>
                <c:pt idx="21255" formatCode="General">
                  <c:v>1.6281599900000001E-3</c:v>
                </c:pt>
                <c:pt idx="21256" formatCode="General">
                  <c:v>1.62823999E-3</c:v>
                </c:pt>
                <c:pt idx="21257" formatCode="General">
                  <c:v>1.62831999E-3</c:v>
                </c:pt>
                <c:pt idx="21258" formatCode="General">
                  <c:v>1.6283999899999999E-3</c:v>
                </c:pt>
                <c:pt idx="21259" formatCode="General">
                  <c:v>1.6284799899999999E-3</c:v>
                </c:pt>
                <c:pt idx="21260" formatCode="General">
                  <c:v>1.6285599900000001E-3</c:v>
                </c:pt>
                <c:pt idx="21261" formatCode="General">
                  <c:v>1.62863999E-3</c:v>
                </c:pt>
                <c:pt idx="21262" formatCode="General">
                  <c:v>1.62871999E-3</c:v>
                </c:pt>
                <c:pt idx="21263" formatCode="General">
                  <c:v>1.6287999899999999E-3</c:v>
                </c:pt>
                <c:pt idx="21264" formatCode="General">
                  <c:v>1.6288799899999999E-3</c:v>
                </c:pt>
                <c:pt idx="21265" formatCode="General">
                  <c:v>1.6289599900000001E-3</c:v>
                </c:pt>
                <c:pt idx="21266" formatCode="General">
                  <c:v>1.62903999E-3</c:v>
                </c:pt>
                <c:pt idx="21267" formatCode="General">
                  <c:v>1.62911999E-3</c:v>
                </c:pt>
                <c:pt idx="21268" formatCode="General">
                  <c:v>1.62919999E-3</c:v>
                </c:pt>
                <c:pt idx="21269" formatCode="General">
                  <c:v>1.6292799899999999E-3</c:v>
                </c:pt>
                <c:pt idx="21270" formatCode="General">
                  <c:v>1.6293599900000001E-3</c:v>
                </c:pt>
                <c:pt idx="21271" formatCode="General">
                  <c:v>1.6294399900000001E-3</c:v>
                </c:pt>
                <c:pt idx="21272" formatCode="General">
                  <c:v>1.62951999E-3</c:v>
                </c:pt>
                <c:pt idx="21273" formatCode="General">
                  <c:v>1.62959999E-3</c:v>
                </c:pt>
                <c:pt idx="21274" formatCode="General">
                  <c:v>1.6296799899999999E-3</c:v>
                </c:pt>
                <c:pt idx="21275" formatCode="General">
                  <c:v>1.6297599900000001E-3</c:v>
                </c:pt>
                <c:pt idx="21276" formatCode="General">
                  <c:v>1.6298399900000001E-3</c:v>
                </c:pt>
                <c:pt idx="21277" formatCode="General">
                  <c:v>1.62991999E-3</c:v>
                </c:pt>
                <c:pt idx="21278" formatCode="General">
                  <c:v>1.62999999E-3</c:v>
                </c:pt>
                <c:pt idx="21279" formatCode="General">
                  <c:v>1.6300799899999999E-3</c:v>
                </c:pt>
                <c:pt idx="21280" formatCode="General">
                  <c:v>1.6301599899999999E-3</c:v>
                </c:pt>
                <c:pt idx="21281" formatCode="General">
                  <c:v>1.6302399900000001E-3</c:v>
                </c:pt>
                <c:pt idx="21282" formatCode="General">
                  <c:v>1.63031999E-3</c:v>
                </c:pt>
                <c:pt idx="21283" formatCode="General">
                  <c:v>1.63039999E-3</c:v>
                </c:pt>
                <c:pt idx="21284" formatCode="General">
                  <c:v>1.6304799899999999E-3</c:v>
                </c:pt>
                <c:pt idx="21285" formatCode="General">
                  <c:v>1.6305599899999999E-3</c:v>
                </c:pt>
                <c:pt idx="21286" formatCode="General">
                  <c:v>1.6306399900000001E-3</c:v>
                </c:pt>
                <c:pt idx="21287" formatCode="General">
                  <c:v>1.63071999E-3</c:v>
                </c:pt>
                <c:pt idx="21288" formatCode="General">
                  <c:v>1.63079999E-3</c:v>
                </c:pt>
                <c:pt idx="21289" formatCode="General">
                  <c:v>1.63087999E-3</c:v>
                </c:pt>
                <c:pt idx="21290" formatCode="General">
                  <c:v>1.6309599899999999E-3</c:v>
                </c:pt>
                <c:pt idx="21291" formatCode="General">
                  <c:v>1.6310399900000001E-3</c:v>
                </c:pt>
                <c:pt idx="21292" formatCode="General">
                  <c:v>1.63111999E-3</c:v>
                </c:pt>
                <c:pt idx="21293" formatCode="General">
                  <c:v>1.63119999E-3</c:v>
                </c:pt>
                <c:pt idx="21294" formatCode="General">
                  <c:v>1.63127999E-3</c:v>
                </c:pt>
                <c:pt idx="21295" formatCode="General">
                  <c:v>1.6313599899999999E-3</c:v>
                </c:pt>
                <c:pt idx="21296" formatCode="General">
                  <c:v>1.6314399900000001E-3</c:v>
                </c:pt>
                <c:pt idx="21297" formatCode="General">
                  <c:v>1.6315199900000001E-3</c:v>
                </c:pt>
                <c:pt idx="21298" formatCode="General">
                  <c:v>1.63159999E-3</c:v>
                </c:pt>
                <c:pt idx="21299" formatCode="General">
                  <c:v>1.63167999E-3</c:v>
                </c:pt>
                <c:pt idx="21300" formatCode="General">
                  <c:v>1.6317599899999999E-3</c:v>
                </c:pt>
                <c:pt idx="21301" formatCode="General">
                  <c:v>1.6318399899999999E-3</c:v>
                </c:pt>
                <c:pt idx="21302" formatCode="General">
                  <c:v>1.6319199900000001E-3</c:v>
                </c:pt>
                <c:pt idx="21303" formatCode="General">
                  <c:v>1.63199999E-3</c:v>
                </c:pt>
                <c:pt idx="21304" formatCode="General">
                  <c:v>1.63207999E-3</c:v>
                </c:pt>
                <c:pt idx="21305" formatCode="General">
                  <c:v>1.6321599899999999E-3</c:v>
                </c:pt>
                <c:pt idx="21306" formatCode="General">
                  <c:v>1.6322399899999999E-3</c:v>
                </c:pt>
                <c:pt idx="21307" formatCode="General">
                  <c:v>1.6323199900000001E-3</c:v>
                </c:pt>
                <c:pt idx="21308" formatCode="General">
                  <c:v>1.63239999E-3</c:v>
                </c:pt>
                <c:pt idx="21309" formatCode="General">
                  <c:v>1.63247999E-3</c:v>
                </c:pt>
                <c:pt idx="21310" formatCode="General">
                  <c:v>1.63255999E-3</c:v>
                </c:pt>
                <c:pt idx="21311" formatCode="General">
                  <c:v>1.6326399899999999E-3</c:v>
                </c:pt>
                <c:pt idx="21312" formatCode="General">
                  <c:v>1.6327199900000001E-3</c:v>
                </c:pt>
                <c:pt idx="21313" formatCode="General">
                  <c:v>1.63279999E-3</c:v>
                </c:pt>
                <c:pt idx="21314" formatCode="General">
                  <c:v>1.63287999E-3</c:v>
                </c:pt>
                <c:pt idx="21315" formatCode="General">
                  <c:v>1.63295999E-3</c:v>
                </c:pt>
                <c:pt idx="21316" formatCode="General">
                  <c:v>1.6330399899999999E-3</c:v>
                </c:pt>
                <c:pt idx="21317" formatCode="General">
                  <c:v>1.6331199900000001E-3</c:v>
                </c:pt>
                <c:pt idx="21318" formatCode="General">
                  <c:v>1.6331999900000001E-3</c:v>
                </c:pt>
                <c:pt idx="21319" formatCode="General">
                  <c:v>1.63327999E-3</c:v>
                </c:pt>
                <c:pt idx="21320" formatCode="General">
                  <c:v>1.63335999E-3</c:v>
                </c:pt>
                <c:pt idx="21321" formatCode="General">
                  <c:v>1.6334399899999999E-3</c:v>
                </c:pt>
                <c:pt idx="21322" formatCode="General">
                  <c:v>1.6335199900000001E-3</c:v>
                </c:pt>
                <c:pt idx="21323" formatCode="General">
                  <c:v>1.6335999900000001E-3</c:v>
                </c:pt>
                <c:pt idx="21324" formatCode="General">
                  <c:v>1.63367999E-3</c:v>
                </c:pt>
                <c:pt idx="21325" formatCode="General">
                  <c:v>1.63375999E-3</c:v>
                </c:pt>
                <c:pt idx="21326" formatCode="General">
                  <c:v>1.6338399899999999E-3</c:v>
                </c:pt>
                <c:pt idx="21327" formatCode="General">
                  <c:v>1.6339199899999999E-3</c:v>
                </c:pt>
                <c:pt idx="21328" formatCode="General">
                  <c:v>1.6339999900000001E-3</c:v>
                </c:pt>
                <c:pt idx="21329" formatCode="General">
                  <c:v>1.63407999E-3</c:v>
                </c:pt>
                <c:pt idx="21330" formatCode="General">
                  <c:v>1.63415999E-3</c:v>
                </c:pt>
                <c:pt idx="21331" formatCode="General">
                  <c:v>1.63423999E-3</c:v>
                </c:pt>
                <c:pt idx="21332" formatCode="General">
                  <c:v>1.6343199899999999E-3</c:v>
                </c:pt>
                <c:pt idx="21333" formatCode="General">
                  <c:v>1.6343999900000001E-3</c:v>
                </c:pt>
                <c:pt idx="21334" formatCode="General">
                  <c:v>1.63447999E-3</c:v>
                </c:pt>
                <c:pt idx="21335" formatCode="General">
                  <c:v>1.63455999E-3</c:v>
                </c:pt>
                <c:pt idx="21336" formatCode="General">
                  <c:v>1.63463999E-3</c:v>
                </c:pt>
                <c:pt idx="21337" formatCode="General">
                  <c:v>1.6347199899999999E-3</c:v>
                </c:pt>
                <c:pt idx="21338" formatCode="General">
                  <c:v>1.6347999900000001E-3</c:v>
                </c:pt>
                <c:pt idx="21339" formatCode="General">
                  <c:v>1.6348799900000001E-3</c:v>
                </c:pt>
                <c:pt idx="21340" formatCode="General">
                  <c:v>1.63495999E-3</c:v>
                </c:pt>
                <c:pt idx="21341" formatCode="General">
                  <c:v>1.63503999E-3</c:v>
                </c:pt>
                <c:pt idx="21342" formatCode="General">
                  <c:v>1.6351199899999999E-3</c:v>
                </c:pt>
                <c:pt idx="21343" formatCode="General">
                  <c:v>1.6351999900000001E-3</c:v>
                </c:pt>
                <c:pt idx="21344" formatCode="General">
                  <c:v>1.6352799900000001E-3</c:v>
                </c:pt>
                <c:pt idx="21345" formatCode="General">
                  <c:v>1.63535999E-3</c:v>
                </c:pt>
                <c:pt idx="21346" formatCode="General">
                  <c:v>1.63543999E-3</c:v>
                </c:pt>
                <c:pt idx="21347" formatCode="General">
                  <c:v>1.6355199899999999E-3</c:v>
                </c:pt>
                <c:pt idx="21348" formatCode="General">
                  <c:v>1.6355999899999999E-3</c:v>
                </c:pt>
                <c:pt idx="21349" formatCode="General">
                  <c:v>1.6356799900000001E-3</c:v>
                </c:pt>
                <c:pt idx="21350" formatCode="General">
                  <c:v>1.63575999E-3</c:v>
                </c:pt>
                <c:pt idx="21351" formatCode="General">
                  <c:v>1.63583999E-3</c:v>
                </c:pt>
                <c:pt idx="21352" formatCode="General">
                  <c:v>1.6359199899999999E-3</c:v>
                </c:pt>
                <c:pt idx="21353" formatCode="General">
                  <c:v>1.6359999899999999E-3</c:v>
                </c:pt>
                <c:pt idx="21354" formatCode="General">
                  <c:v>1.6360799900000001E-3</c:v>
                </c:pt>
                <c:pt idx="21355" formatCode="General">
                  <c:v>1.63615999E-3</c:v>
                </c:pt>
                <c:pt idx="21356" formatCode="General">
                  <c:v>1.63623999E-3</c:v>
                </c:pt>
                <c:pt idx="21357" formatCode="General">
                  <c:v>1.63631999E-3</c:v>
                </c:pt>
                <c:pt idx="21358" formatCode="General">
                  <c:v>1.6363999899999999E-3</c:v>
                </c:pt>
                <c:pt idx="21359" formatCode="General">
                  <c:v>1.6364799900000001E-3</c:v>
                </c:pt>
                <c:pt idx="21360" formatCode="General">
                  <c:v>1.6365599900000001E-3</c:v>
                </c:pt>
                <c:pt idx="21361" formatCode="General">
                  <c:v>1.63663999E-3</c:v>
                </c:pt>
                <c:pt idx="21362" formatCode="General">
                  <c:v>1.63671999E-3</c:v>
                </c:pt>
                <c:pt idx="21363" formatCode="General">
                  <c:v>1.6367999899999999E-3</c:v>
                </c:pt>
                <c:pt idx="21364" formatCode="General">
                  <c:v>1.6368799900000001E-3</c:v>
                </c:pt>
                <c:pt idx="21365" formatCode="General">
                  <c:v>1.6369599900000001E-3</c:v>
                </c:pt>
                <c:pt idx="21366" formatCode="General">
                  <c:v>1.63703999E-3</c:v>
                </c:pt>
                <c:pt idx="21367" formatCode="General">
                  <c:v>1.63711999E-3</c:v>
                </c:pt>
                <c:pt idx="21368" formatCode="General">
                  <c:v>1.6371999899999999E-3</c:v>
                </c:pt>
                <c:pt idx="21369" formatCode="General">
                  <c:v>1.6372799899999999E-3</c:v>
                </c:pt>
                <c:pt idx="21370" formatCode="General">
                  <c:v>1.6373599900000001E-3</c:v>
                </c:pt>
                <c:pt idx="21371" formatCode="General">
                  <c:v>1.63743999E-3</c:v>
                </c:pt>
                <c:pt idx="21372" formatCode="General">
                  <c:v>1.63751999E-3</c:v>
                </c:pt>
                <c:pt idx="21373" formatCode="General">
                  <c:v>1.6375999899999999E-3</c:v>
                </c:pt>
                <c:pt idx="21374" formatCode="General">
                  <c:v>1.6376799899999999E-3</c:v>
                </c:pt>
                <c:pt idx="21375" formatCode="General">
                  <c:v>1.6377599900000001E-3</c:v>
                </c:pt>
                <c:pt idx="21376" formatCode="General">
                  <c:v>1.63783999E-3</c:v>
                </c:pt>
                <c:pt idx="21377" formatCode="General">
                  <c:v>1.63791999E-3</c:v>
                </c:pt>
                <c:pt idx="21378" formatCode="General">
                  <c:v>1.63799999E-3</c:v>
                </c:pt>
                <c:pt idx="21379" formatCode="General">
                  <c:v>1.6380799899999999E-3</c:v>
                </c:pt>
                <c:pt idx="21380" formatCode="General">
                  <c:v>1.6381599900000001E-3</c:v>
                </c:pt>
                <c:pt idx="21381" formatCode="General">
                  <c:v>1.63823999E-3</c:v>
                </c:pt>
                <c:pt idx="21382" formatCode="General">
                  <c:v>1.63831999E-3</c:v>
                </c:pt>
                <c:pt idx="21383" formatCode="General">
                  <c:v>1.63839999E-3</c:v>
                </c:pt>
                <c:pt idx="21384" formatCode="General">
                  <c:v>1.6384799899999999E-3</c:v>
                </c:pt>
                <c:pt idx="21385" formatCode="General">
                  <c:v>1.6385599900000001E-3</c:v>
                </c:pt>
                <c:pt idx="21386" formatCode="General">
                  <c:v>1.6386399900000001E-3</c:v>
                </c:pt>
                <c:pt idx="21387" formatCode="General">
                  <c:v>1.63871999E-3</c:v>
                </c:pt>
                <c:pt idx="21388" formatCode="General">
                  <c:v>1.63879999E-3</c:v>
                </c:pt>
                <c:pt idx="21389" formatCode="General">
                  <c:v>1.6388799899999999E-3</c:v>
                </c:pt>
                <c:pt idx="21390" formatCode="General">
                  <c:v>1.6389599899999999E-3</c:v>
                </c:pt>
                <c:pt idx="21391" formatCode="General">
                  <c:v>1.6390399900000001E-3</c:v>
                </c:pt>
                <c:pt idx="21392" formatCode="General">
                  <c:v>1.63911999E-3</c:v>
                </c:pt>
                <c:pt idx="21393" formatCode="General">
                  <c:v>1.63919999E-3</c:v>
                </c:pt>
                <c:pt idx="21394" formatCode="General">
                  <c:v>1.6392799899999999E-3</c:v>
                </c:pt>
                <c:pt idx="21395" formatCode="General">
                  <c:v>1.6393599899999999E-3</c:v>
                </c:pt>
                <c:pt idx="21396" formatCode="General">
                  <c:v>1.6394399900000001E-3</c:v>
                </c:pt>
                <c:pt idx="21397" formatCode="General">
                  <c:v>1.63951999E-3</c:v>
                </c:pt>
                <c:pt idx="21398" formatCode="General">
                  <c:v>1.63959999E-3</c:v>
                </c:pt>
                <c:pt idx="21399" formatCode="General">
                  <c:v>1.63967999E-3</c:v>
                </c:pt>
                <c:pt idx="21400" formatCode="General">
                  <c:v>1.6397599899999999E-3</c:v>
                </c:pt>
                <c:pt idx="21401" formatCode="General">
                  <c:v>1.6398399900000001E-3</c:v>
                </c:pt>
                <c:pt idx="21402" formatCode="General">
                  <c:v>1.63991999E-3</c:v>
                </c:pt>
                <c:pt idx="21403" formatCode="General">
                  <c:v>1.63999999E-3</c:v>
                </c:pt>
                <c:pt idx="21404" formatCode="General">
                  <c:v>1.64007999E-3</c:v>
                </c:pt>
                <c:pt idx="21405" formatCode="General">
                  <c:v>1.6401599899999999E-3</c:v>
                </c:pt>
                <c:pt idx="21406" formatCode="General">
                  <c:v>1.6402399900000001E-3</c:v>
                </c:pt>
                <c:pt idx="21407" formatCode="General">
                  <c:v>1.6403199900000001E-3</c:v>
                </c:pt>
                <c:pt idx="21408" formatCode="General">
                  <c:v>1.64039999E-3</c:v>
                </c:pt>
                <c:pt idx="21409" formatCode="General">
                  <c:v>1.64047999E-3</c:v>
                </c:pt>
                <c:pt idx="21410" formatCode="General">
                  <c:v>1.6405599899999999E-3</c:v>
                </c:pt>
                <c:pt idx="21411" formatCode="General">
                  <c:v>1.6406399900000001E-3</c:v>
                </c:pt>
                <c:pt idx="21412" formatCode="General">
                  <c:v>1.6407199900000001E-3</c:v>
                </c:pt>
                <c:pt idx="21413" formatCode="General">
                  <c:v>1.64079999E-3</c:v>
                </c:pt>
                <c:pt idx="21414" formatCode="General">
                  <c:v>1.64087999E-3</c:v>
                </c:pt>
                <c:pt idx="21415" formatCode="General">
                  <c:v>1.6409599899999999E-3</c:v>
                </c:pt>
                <c:pt idx="21416" formatCode="General">
                  <c:v>1.6410399899999999E-3</c:v>
                </c:pt>
                <c:pt idx="21417" formatCode="General">
                  <c:v>1.6411199900000001E-3</c:v>
                </c:pt>
                <c:pt idx="21418" formatCode="General">
                  <c:v>1.64119999E-3</c:v>
                </c:pt>
                <c:pt idx="21419" formatCode="General">
                  <c:v>1.64127999E-3</c:v>
                </c:pt>
                <c:pt idx="21420" formatCode="General">
                  <c:v>1.64135999E-3</c:v>
                </c:pt>
                <c:pt idx="21421" formatCode="General">
                  <c:v>1.6414399899999999E-3</c:v>
                </c:pt>
                <c:pt idx="21422" formatCode="General">
                  <c:v>1.6415199900000001E-3</c:v>
                </c:pt>
                <c:pt idx="21423" formatCode="General">
                  <c:v>1.64159999E-3</c:v>
                </c:pt>
                <c:pt idx="21424" formatCode="General">
                  <c:v>1.64167999E-3</c:v>
                </c:pt>
                <c:pt idx="21425" formatCode="General">
                  <c:v>1.64175999E-3</c:v>
                </c:pt>
                <c:pt idx="21426" formatCode="General">
                  <c:v>1.6418399899999999E-3</c:v>
                </c:pt>
                <c:pt idx="21427" formatCode="General">
                  <c:v>1.6419199900000001E-3</c:v>
                </c:pt>
                <c:pt idx="21428" formatCode="General">
                  <c:v>1.6419999900000001E-3</c:v>
                </c:pt>
                <c:pt idx="21429" formatCode="General">
                  <c:v>1.64207999E-3</c:v>
                </c:pt>
                <c:pt idx="21430" formatCode="General">
                  <c:v>1.64215999E-3</c:v>
                </c:pt>
                <c:pt idx="21431" formatCode="General">
                  <c:v>1.6422399899999999E-3</c:v>
                </c:pt>
                <c:pt idx="21432" formatCode="General">
                  <c:v>1.6423199900000001E-3</c:v>
                </c:pt>
                <c:pt idx="21433" formatCode="General">
                  <c:v>1.6423999900000001E-3</c:v>
                </c:pt>
                <c:pt idx="21434" formatCode="General">
                  <c:v>1.64247999E-3</c:v>
                </c:pt>
                <c:pt idx="21435" formatCode="General">
                  <c:v>1.64255999E-3</c:v>
                </c:pt>
                <c:pt idx="21436" formatCode="General">
                  <c:v>1.6426399899999999E-3</c:v>
                </c:pt>
                <c:pt idx="21437" formatCode="General">
                  <c:v>1.6427199899999999E-3</c:v>
                </c:pt>
                <c:pt idx="21438" formatCode="General">
                  <c:v>1.6427999900000001E-3</c:v>
                </c:pt>
                <c:pt idx="21439" formatCode="General">
                  <c:v>1.64287999E-3</c:v>
                </c:pt>
                <c:pt idx="21440" formatCode="General">
                  <c:v>1.64295999E-3</c:v>
                </c:pt>
                <c:pt idx="21441" formatCode="General">
                  <c:v>1.6430399899999999E-3</c:v>
                </c:pt>
                <c:pt idx="21442" formatCode="General">
                  <c:v>1.6431199899999999E-3</c:v>
                </c:pt>
                <c:pt idx="21443" formatCode="General">
                  <c:v>1.6431999900000001E-3</c:v>
                </c:pt>
                <c:pt idx="21444" formatCode="General">
                  <c:v>1.64327999E-3</c:v>
                </c:pt>
                <c:pt idx="21445" formatCode="General">
                  <c:v>1.64335999E-3</c:v>
                </c:pt>
                <c:pt idx="21446" formatCode="General">
                  <c:v>1.64343999E-3</c:v>
                </c:pt>
                <c:pt idx="21447" formatCode="General">
                  <c:v>1.6435199899999999E-3</c:v>
                </c:pt>
                <c:pt idx="21448" formatCode="General">
                  <c:v>1.6435999900000001E-3</c:v>
                </c:pt>
                <c:pt idx="21449" formatCode="General">
                  <c:v>1.6436799900000001E-3</c:v>
                </c:pt>
                <c:pt idx="21450" formatCode="General">
                  <c:v>1.64375999E-3</c:v>
                </c:pt>
                <c:pt idx="21451" formatCode="General">
                  <c:v>1.64383999E-3</c:v>
                </c:pt>
                <c:pt idx="21452" formatCode="General">
                  <c:v>1.6439199899999999E-3</c:v>
                </c:pt>
                <c:pt idx="21453" formatCode="General">
                  <c:v>1.6439999900000001E-3</c:v>
                </c:pt>
                <c:pt idx="21454" formatCode="General">
                  <c:v>1.6440799900000001E-3</c:v>
                </c:pt>
                <c:pt idx="21455" formatCode="General">
                  <c:v>1.64415999E-3</c:v>
                </c:pt>
                <c:pt idx="21456" formatCode="General">
                  <c:v>1.64423999E-3</c:v>
                </c:pt>
                <c:pt idx="21457" formatCode="General">
                  <c:v>1.6443199899999999E-3</c:v>
                </c:pt>
                <c:pt idx="21458" formatCode="General">
                  <c:v>1.6443999899999999E-3</c:v>
                </c:pt>
                <c:pt idx="21459" formatCode="General">
                  <c:v>1.6444799900000001E-3</c:v>
                </c:pt>
                <c:pt idx="21460" formatCode="General">
                  <c:v>1.64455999E-3</c:v>
                </c:pt>
                <c:pt idx="21461" formatCode="General">
                  <c:v>1.64463999E-3</c:v>
                </c:pt>
                <c:pt idx="21462" formatCode="General">
                  <c:v>1.6447199899999999E-3</c:v>
                </c:pt>
                <c:pt idx="21463" formatCode="General">
                  <c:v>1.6447999899999999E-3</c:v>
                </c:pt>
                <c:pt idx="21464" formatCode="General">
                  <c:v>1.6448799900000001E-3</c:v>
                </c:pt>
                <c:pt idx="21465" formatCode="General">
                  <c:v>1.64495999E-3</c:v>
                </c:pt>
                <c:pt idx="21466" formatCode="General">
                  <c:v>1.64503999E-3</c:v>
                </c:pt>
                <c:pt idx="21467" formatCode="General">
                  <c:v>1.64511999E-3</c:v>
                </c:pt>
                <c:pt idx="21468" formatCode="General">
                  <c:v>1.6451999899999999E-3</c:v>
                </c:pt>
                <c:pt idx="21469" formatCode="General">
                  <c:v>1.6452799900000001E-3</c:v>
                </c:pt>
                <c:pt idx="21470" formatCode="General">
                  <c:v>1.64535999E-3</c:v>
                </c:pt>
                <c:pt idx="21471" formatCode="General">
                  <c:v>1.64543999E-3</c:v>
                </c:pt>
                <c:pt idx="21472" formatCode="General">
                  <c:v>1.64551999E-3</c:v>
                </c:pt>
                <c:pt idx="21473" formatCode="General">
                  <c:v>1.6455999899999999E-3</c:v>
                </c:pt>
                <c:pt idx="21474" formatCode="General">
                  <c:v>1.6456799900000001E-3</c:v>
                </c:pt>
                <c:pt idx="21475" formatCode="General">
                  <c:v>1.6457599900000001E-3</c:v>
                </c:pt>
                <c:pt idx="21476" formatCode="General">
                  <c:v>1.64583999E-3</c:v>
                </c:pt>
                <c:pt idx="21477" formatCode="General">
                  <c:v>1.64591999E-3</c:v>
                </c:pt>
                <c:pt idx="21478" formatCode="General">
                  <c:v>1.6459999899999999E-3</c:v>
                </c:pt>
                <c:pt idx="21479" formatCode="General">
                  <c:v>1.6460799899999999E-3</c:v>
                </c:pt>
                <c:pt idx="21480" formatCode="General">
                  <c:v>1.6461599900000001E-3</c:v>
                </c:pt>
                <c:pt idx="21481" formatCode="General">
                  <c:v>1.64623999E-3</c:v>
                </c:pt>
                <c:pt idx="21482" formatCode="General">
                  <c:v>1.64631999E-3</c:v>
                </c:pt>
                <c:pt idx="21483" formatCode="General">
                  <c:v>1.6463999899999999E-3</c:v>
                </c:pt>
                <c:pt idx="21484" formatCode="General">
                  <c:v>1.6464799899999999E-3</c:v>
                </c:pt>
                <c:pt idx="21485" formatCode="General">
                  <c:v>1.6465599900000001E-3</c:v>
                </c:pt>
                <c:pt idx="21486" formatCode="General">
                  <c:v>1.64663999E-3</c:v>
                </c:pt>
                <c:pt idx="21487" formatCode="General">
                  <c:v>1.64671999E-3</c:v>
                </c:pt>
                <c:pt idx="21488" formatCode="General">
                  <c:v>1.64679999E-3</c:v>
                </c:pt>
                <c:pt idx="21489" formatCode="General">
                  <c:v>1.6468799899999999E-3</c:v>
                </c:pt>
                <c:pt idx="21490" formatCode="General">
                  <c:v>1.6469599900000001E-3</c:v>
                </c:pt>
                <c:pt idx="21491" formatCode="General">
                  <c:v>1.64703999E-3</c:v>
                </c:pt>
                <c:pt idx="21492" formatCode="General">
                  <c:v>1.64711999E-3</c:v>
                </c:pt>
                <c:pt idx="21493" formatCode="General">
                  <c:v>1.64719999E-3</c:v>
                </c:pt>
                <c:pt idx="21494" formatCode="General">
                  <c:v>1.6472799899999999E-3</c:v>
                </c:pt>
                <c:pt idx="21495" formatCode="General">
                  <c:v>1.6473599900000001E-3</c:v>
                </c:pt>
                <c:pt idx="21496" formatCode="General">
                  <c:v>1.6474399900000001E-3</c:v>
                </c:pt>
                <c:pt idx="21497" formatCode="General">
                  <c:v>1.64751999E-3</c:v>
                </c:pt>
                <c:pt idx="21498" formatCode="General">
                  <c:v>1.64759999E-3</c:v>
                </c:pt>
                <c:pt idx="21499" formatCode="General">
                  <c:v>1.6476799899999999E-3</c:v>
                </c:pt>
                <c:pt idx="21500" formatCode="General">
                  <c:v>1.6477599900000001E-3</c:v>
                </c:pt>
                <c:pt idx="21501" formatCode="General">
                  <c:v>1.6478399900000001E-3</c:v>
                </c:pt>
                <c:pt idx="21502" formatCode="General">
                  <c:v>1.64791999E-3</c:v>
                </c:pt>
                <c:pt idx="21503" formatCode="General">
                  <c:v>1.64799999E-3</c:v>
                </c:pt>
                <c:pt idx="21504" formatCode="General">
                  <c:v>1.6480799899999999E-3</c:v>
                </c:pt>
                <c:pt idx="21505" formatCode="General">
                  <c:v>1.6481599899999999E-3</c:v>
                </c:pt>
                <c:pt idx="21506" formatCode="General">
                  <c:v>1.6482399900000001E-3</c:v>
                </c:pt>
                <c:pt idx="21507" formatCode="General">
                  <c:v>1.64831999E-3</c:v>
                </c:pt>
                <c:pt idx="21508" formatCode="General">
                  <c:v>1.64839999E-3</c:v>
                </c:pt>
                <c:pt idx="21509" formatCode="General">
                  <c:v>1.64847999E-3</c:v>
                </c:pt>
                <c:pt idx="21510" formatCode="General">
                  <c:v>1.6485599899999999E-3</c:v>
                </c:pt>
                <c:pt idx="21511" formatCode="General">
                  <c:v>1.6486399900000001E-3</c:v>
                </c:pt>
                <c:pt idx="21512" formatCode="General">
                  <c:v>1.64871999E-3</c:v>
                </c:pt>
                <c:pt idx="21513" formatCode="General">
                  <c:v>1.64879999E-3</c:v>
                </c:pt>
                <c:pt idx="21514" formatCode="General">
                  <c:v>1.64887999E-3</c:v>
                </c:pt>
                <c:pt idx="21515" formatCode="General">
                  <c:v>1.6489599899999999E-3</c:v>
                </c:pt>
                <c:pt idx="21516" formatCode="General">
                  <c:v>1.6490399900000001E-3</c:v>
                </c:pt>
                <c:pt idx="21517" formatCode="General">
                  <c:v>1.6491199900000001E-3</c:v>
                </c:pt>
                <c:pt idx="21518" formatCode="General">
                  <c:v>1.64919999E-3</c:v>
                </c:pt>
                <c:pt idx="21519" formatCode="General">
                  <c:v>1.64927999E-3</c:v>
                </c:pt>
                <c:pt idx="21520" formatCode="General">
                  <c:v>1.6493599899999999E-3</c:v>
                </c:pt>
                <c:pt idx="21521" formatCode="General">
                  <c:v>1.6494399900000001E-3</c:v>
                </c:pt>
                <c:pt idx="21522" formatCode="General">
                  <c:v>1.6495199900000001E-3</c:v>
                </c:pt>
                <c:pt idx="21523" formatCode="General">
                  <c:v>1.64959999E-3</c:v>
                </c:pt>
                <c:pt idx="21524" formatCode="General">
                  <c:v>1.64967999E-3</c:v>
                </c:pt>
                <c:pt idx="21525" formatCode="General">
                  <c:v>1.6497599899999999E-3</c:v>
                </c:pt>
                <c:pt idx="21526" formatCode="General">
                  <c:v>1.6498399899999999E-3</c:v>
                </c:pt>
                <c:pt idx="21527" formatCode="General">
                  <c:v>1.6499199900000001E-3</c:v>
                </c:pt>
                <c:pt idx="21528" formatCode="General">
                  <c:v>1.64999999E-3</c:v>
                </c:pt>
                <c:pt idx="21529" formatCode="General">
                  <c:v>1.65007999E-3</c:v>
                </c:pt>
                <c:pt idx="21530" formatCode="General">
                  <c:v>1.6501599899999999E-3</c:v>
                </c:pt>
                <c:pt idx="21531" formatCode="General">
                  <c:v>1.6502399899999999E-3</c:v>
                </c:pt>
                <c:pt idx="21532" formatCode="General">
                  <c:v>1.6503199900000001E-3</c:v>
                </c:pt>
                <c:pt idx="21533" formatCode="General">
                  <c:v>1.65039999E-3</c:v>
                </c:pt>
                <c:pt idx="21534" formatCode="General">
                  <c:v>1.65047999E-3</c:v>
                </c:pt>
                <c:pt idx="21535" formatCode="General">
                  <c:v>1.65055999E-3</c:v>
                </c:pt>
                <c:pt idx="21536" formatCode="General">
                  <c:v>1.6506399899999999E-3</c:v>
                </c:pt>
                <c:pt idx="21537" formatCode="General">
                  <c:v>1.6507199900000001E-3</c:v>
                </c:pt>
                <c:pt idx="21538" formatCode="General">
                  <c:v>1.6507999900000001E-3</c:v>
                </c:pt>
                <c:pt idx="21539" formatCode="General">
                  <c:v>1.65087999E-3</c:v>
                </c:pt>
                <c:pt idx="21540" formatCode="General">
                  <c:v>1.65095999E-3</c:v>
                </c:pt>
                <c:pt idx="21541" formatCode="General">
                  <c:v>1.6510399899999999E-3</c:v>
                </c:pt>
                <c:pt idx="21542" formatCode="General">
                  <c:v>1.6511199900000001E-3</c:v>
                </c:pt>
                <c:pt idx="21543" formatCode="General">
                  <c:v>1.6511999900000001E-3</c:v>
                </c:pt>
                <c:pt idx="21544" formatCode="General">
                  <c:v>1.65127999E-3</c:v>
                </c:pt>
                <c:pt idx="21545" formatCode="General">
                  <c:v>1.65135999E-3</c:v>
                </c:pt>
                <c:pt idx="21546" formatCode="General">
                  <c:v>1.6514399899999999E-3</c:v>
                </c:pt>
                <c:pt idx="21547" formatCode="General">
                  <c:v>1.6515199899999999E-3</c:v>
                </c:pt>
                <c:pt idx="21548" formatCode="General">
                  <c:v>1.6515999900000001E-3</c:v>
                </c:pt>
                <c:pt idx="21549" formatCode="General">
                  <c:v>1.65167999E-3</c:v>
                </c:pt>
                <c:pt idx="21550" formatCode="General">
                  <c:v>1.65175999E-3</c:v>
                </c:pt>
                <c:pt idx="21551" formatCode="General">
                  <c:v>1.6518399899999999E-3</c:v>
                </c:pt>
                <c:pt idx="21552" formatCode="General">
                  <c:v>1.6519199899999999E-3</c:v>
                </c:pt>
                <c:pt idx="21553" formatCode="General">
                  <c:v>1.6519999900000001E-3</c:v>
                </c:pt>
                <c:pt idx="21554" formatCode="General">
                  <c:v>1.65207999E-3</c:v>
                </c:pt>
                <c:pt idx="21555" formatCode="General">
                  <c:v>1.65215999E-3</c:v>
                </c:pt>
                <c:pt idx="21556" formatCode="General">
                  <c:v>1.65223999E-3</c:v>
                </c:pt>
                <c:pt idx="21557" formatCode="General">
                  <c:v>1.6523199899999999E-3</c:v>
                </c:pt>
                <c:pt idx="21558" formatCode="General">
                  <c:v>1.6523999900000001E-3</c:v>
                </c:pt>
                <c:pt idx="21559" formatCode="General">
                  <c:v>1.65247999E-3</c:v>
                </c:pt>
                <c:pt idx="21560" formatCode="General">
                  <c:v>1.65255999E-3</c:v>
                </c:pt>
                <c:pt idx="21561" formatCode="General">
                  <c:v>1.65263999E-3</c:v>
                </c:pt>
                <c:pt idx="21562" formatCode="General">
                  <c:v>1.6527199899999999E-3</c:v>
                </c:pt>
                <c:pt idx="21563" formatCode="General">
                  <c:v>1.6527999900000001E-3</c:v>
                </c:pt>
                <c:pt idx="21564" formatCode="General">
                  <c:v>1.6528799900000001E-3</c:v>
                </c:pt>
                <c:pt idx="21565" formatCode="General">
                  <c:v>1.65295999E-3</c:v>
                </c:pt>
                <c:pt idx="21566" formatCode="General">
                  <c:v>1.65303999E-3</c:v>
                </c:pt>
                <c:pt idx="21567" formatCode="General">
                  <c:v>1.6531199899999999E-3</c:v>
                </c:pt>
                <c:pt idx="21568" formatCode="General">
                  <c:v>1.6531999899999999E-3</c:v>
                </c:pt>
                <c:pt idx="21569" formatCode="General">
                  <c:v>1.6532799900000001E-3</c:v>
                </c:pt>
                <c:pt idx="21570" formatCode="General">
                  <c:v>1.65335999E-3</c:v>
                </c:pt>
                <c:pt idx="21571" formatCode="General">
                  <c:v>1.65343999E-3</c:v>
                </c:pt>
                <c:pt idx="21572" formatCode="General">
                  <c:v>1.6535199899999999E-3</c:v>
                </c:pt>
                <c:pt idx="21573" formatCode="General">
                  <c:v>1.6535999899999999E-3</c:v>
                </c:pt>
                <c:pt idx="21574" formatCode="General">
                  <c:v>1.6536799900000001E-3</c:v>
                </c:pt>
                <c:pt idx="21575" formatCode="General">
                  <c:v>1.65375999E-3</c:v>
                </c:pt>
                <c:pt idx="21576" formatCode="General">
                  <c:v>1.65383999E-3</c:v>
                </c:pt>
                <c:pt idx="21577" formatCode="General">
                  <c:v>1.65391999E-3</c:v>
                </c:pt>
                <c:pt idx="21578" formatCode="General">
                  <c:v>1.6539999899999999E-3</c:v>
                </c:pt>
                <c:pt idx="21579" formatCode="General">
                  <c:v>1.6540799900000001E-3</c:v>
                </c:pt>
                <c:pt idx="21580" formatCode="General">
                  <c:v>1.65415999E-3</c:v>
                </c:pt>
                <c:pt idx="21581" formatCode="General">
                  <c:v>1.65423999E-3</c:v>
                </c:pt>
                <c:pt idx="21582" formatCode="General">
                  <c:v>1.65431999E-3</c:v>
                </c:pt>
                <c:pt idx="21583" formatCode="General">
                  <c:v>1.6543999899999999E-3</c:v>
                </c:pt>
                <c:pt idx="21584" formatCode="General">
                  <c:v>1.6544799900000001E-3</c:v>
                </c:pt>
                <c:pt idx="21585" formatCode="General">
                  <c:v>1.6545599900000001E-3</c:v>
                </c:pt>
                <c:pt idx="21586" formatCode="General">
                  <c:v>1.65463999E-3</c:v>
                </c:pt>
                <c:pt idx="21587" formatCode="General">
                  <c:v>1.65471999E-3</c:v>
                </c:pt>
                <c:pt idx="21588" formatCode="General">
                  <c:v>1.6547999899999999E-3</c:v>
                </c:pt>
                <c:pt idx="21589" formatCode="General">
                  <c:v>1.6548799900000001E-3</c:v>
                </c:pt>
                <c:pt idx="21590" formatCode="General">
                  <c:v>1.6549599900000001E-3</c:v>
                </c:pt>
                <c:pt idx="21591" formatCode="General">
                  <c:v>1.65503999E-3</c:v>
                </c:pt>
                <c:pt idx="21592" formatCode="General">
                  <c:v>1.65511999E-3</c:v>
                </c:pt>
                <c:pt idx="21593" formatCode="General">
                  <c:v>1.6551999899999999E-3</c:v>
                </c:pt>
                <c:pt idx="21594" formatCode="General">
                  <c:v>1.6552799899999999E-3</c:v>
                </c:pt>
                <c:pt idx="21595" formatCode="General">
                  <c:v>1.6553599900000001E-3</c:v>
                </c:pt>
                <c:pt idx="21596" formatCode="General">
                  <c:v>1.65543999E-3</c:v>
                </c:pt>
                <c:pt idx="21597" formatCode="General">
                  <c:v>1.65551999E-3</c:v>
                </c:pt>
                <c:pt idx="21598" formatCode="General">
                  <c:v>1.65559999E-3</c:v>
                </c:pt>
                <c:pt idx="21599" formatCode="General">
                  <c:v>1.6556799899999999E-3</c:v>
                </c:pt>
                <c:pt idx="21600" formatCode="General">
                  <c:v>1.6557599900000001E-3</c:v>
                </c:pt>
                <c:pt idx="21601" formatCode="General">
                  <c:v>1.65583999E-3</c:v>
                </c:pt>
                <c:pt idx="21602" formatCode="General">
                  <c:v>1.65591999E-3</c:v>
                </c:pt>
                <c:pt idx="21603" formatCode="General">
                  <c:v>1.65599999E-3</c:v>
                </c:pt>
                <c:pt idx="21604" formatCode="General">
                  <c:v>1.6560799899999999E-3</c:v>
                </c:pt>
                <c:pt idx="21605" formatCode="General">
                  <c:v>1.6561599900000001E-3</c:v>
                </c:pt>
                <c:pt idx="21606" formatCode="General">
                  <c:v>1.6562399900000001E-3</c:v>
                </c:pt>
                <c:pt idx="21607" formatCode="General">
                  <c:v>1.65631999E-3</c:v>
                </c:pt>
                <c:pt idx="21608" formatCode="General">
                  <c:v>1.65639999E-3</c:v>
                </c:pt>
                <c:pt idx="21609" formatCode="General">
                  <c:v>1.6564799899999999E-3</c:v>
                </c:pt>
                <c:pt idx="21610" formatCode="General">
                  <c:v>1.6565599900000001E-3</c:v>
                </c:pt>
                <c:pt idx="21611" formatCode="General">
                  <c:v>1.6566399900000001E-3</c:v>
                </c:pt>
                <c:pt idx="21612" formatCode="General">
                  <c:v>1.65671999E-3</c:v>
                </c:pt>
                <c:pt idx="21613" formatCode="General">
                  <c:v>1.65679999E-3</c:v>
                </c:pt>
                <c:pt idx="21614" formatCode="General">
                  <c:v>1.6568799899999999E-3</c:v>
                </c:pt>
                <c:pt idx="21615" formatCode="General">
                  <c:v>1.6569599899999999E-3</c:v>
                </c:pt>
                <c:pt idx="21616" formatCode="General">
                  <c:v>1.6570399900000001E-3</c:v>
                </c:pt>
                <c:pt idx="21617" formatCode="General">
                  <c:v>1.65711999E-3</c:v>
                </c:pt>
                <c:pt idx="21618" formatCode="General">
                  <c:v>1.65719999E-3</c:v>
                </c:pt>
                <c:pt idx="21619" formatCode="General">
                  <c:v>1.6572799899999999E-3</c:v>
                </c:pt>
                <c:pt idx="21620" formatCode="General">
                  <c:v>1.6573599899999999E-3</c:v>
                </c:pt>
                <c:pt idx="21621" formatCode="General">
                  <c:v>1.6574399900000001E-3</c:v>
                </c:pt>
                <c:pt idx="21622" formatCode="General">
                  <c:v>1.65751999E-3</c:v>
                </c:pt>
                <c:pt idx="21623" formatCode="General">
                  <c:v>1.65759999E-3</c:v>
                </c:pt>
                <c:pt idx="21624" formatCode="General">
                  <c:v>1.65767999E-3</c:v>
                </c:pt>
                <c:pt idx="21625" formatCode="General">
                  <c:v>1.6577599899999999E-3</c:v>
                </c:pt>
                <c:pt idx="21626" formatCode="General">
                  <c:v>1.6578399900000001E-3</c:v>
                </c:pt>
                <c:pt idx="21627" formatCode="General">
                  <c:v>1.65791999E-3</c:v>
                </c:pt>
                <c:pt idx="21628" formatCode="General">
                  <c:v>1.65799999E-3</c:v>
                </c:pt>
                <c:pt idx="21629" formatCode="General">
                  <c:v>1.65807999E-3</c:v>
                </c:pt>
                <c:pt idx="21630" formatCode="General">
                  <c:v>1.6581599899999999E-3</c:v>
                </c:pt>
                <c:pt idx="21631" formatCode="General">
                  <c:v>1.6582399900000001E-3</c:v>
                </c:pt>
                <c:pt idx="21632" formatCode="General">
                  <c:v>1.6583199900000001E-3</c:v>
                </c:pt>
                <c:pt idx="21633" formatCode="General">
                  <c:v>1.65839999E-3</c:v>
                </c:pt>
                <c:pt idx="21634" formatCode="General">
                  <c:v>1.65847999E-3</c:v>
                </c:pt>
                <c:pt idx="21635" formatCode="General">
                  <c:v>1.6585599899999999E-3</c:v>
                </c:pt>
                <c:pt idx="21636" formatCode="General">
                  <c:v>1.6586399899999999E-3</c:v>
                </c:pt>
                <c:pt idx="21637" formatCode="General">
                  <c:v>1.6587199900000001E-3</c:v>
                </c:pt>
                <c:pt idx="21638" formatCode="General">
                  <c:v>1.65879999E-3</c:v>
                </c:pt>
                <c:pt idx="21639" formatCode="General">
                  <c:v>1.65887999E-3</c:v>
                </c:pt>
                <c:pt idx="21640" formatCode="General">
                  <c:v>1.6589599899999999E-3</c:v>
                </c:pt>
                <c:pt idx="21641" formatCode="General">
                  <c:v>1.6590399899999999E-3</c:v>
                </c:pt>
                <c:pt idx="21642" formatCode="General">
                  <c:v>1.6591199900000001E-3</c:v>
                </c:pt>
                <c:pt idx="21643" formatCode="General">
                  <c:v>1.65919999E-3</c:v>
                </c:pt>
                <c:pt idx="21644" formatCode="General">
                  <c:v>1.65927999E-3</c:v>
                </c:pt>
                <c:pt idx="21645" formatCode="General">
                  <c:v>1.65935999E-3</c:v>
                </c:pt>
                <c:pt idx="21646" formatCode="General">
                  <c:v>1.6594399899999999E-3</c:v>
                </c:pt>
                <c:pt idx="21647" formatCode="General">
                  <c:v>1.6595199900000001E-3</c:v>
                </c:pt>
                <c:pt idx="21648" formatCode="General">
                  <c:v>1.65959999E-3</c:v>
                </c:pt>
                <c:pt idx="21649" formatCode="General">
                  <c:v>1.65967999E-3</c:v>
                </c:pt>
                <c:pt idx="21650" formatCode="General">
                  <c:v>1.65975999E-3</c:v>
                </c:pt>
                <c:pt idx="21651" formatCode="General">
                  <c:v>1.6598399899999999E-3</c:v>
                </c:pt>
                <c:pt idx="21652" formatCode="General">
                  <c:v>1.6599199900000001E-3</c:v>
                </c:pt>
                <c:pt idx="21653" formatCode="General">
                  <c:v>1.6599999900000001E-3</c:v>
                </c:pt>
                <c:pt idx="21654" formatCode="General">
                  <c:v>1.66007999E-3</c:v>
                </c:pt>
                <c:pt idx="21655" formatCode="General">
                  <c:v>1.66015999E-3</c:v>
                </c:pt>
                <c:pt idx="21656" formatCode="General">
                  <c:v>1.6602399899999999E-3</c:v>
                </c:pt>
                <c:pt idx="21657" formatCode="General">
                  <c:v>1.6603199900000001E-3</c:v>
                </c:pt>
                <c:pt idx="21658" formatCode="General">
                  <c:v>1.6603999900000001E-3</c:v>
                </c:pt>
                <c:pt idx="21659" formatCode="General">
                  <c:v>1.66047999E-3</c:v>
                </c:pt>
                <c:pt idx="21660" formatCode="General">
                  <c:v>1.66055999E-3</c:v>
                </c:pt>
                <c:pt idx="21661" formatCode="General">
                  <c:v>1.6606399899999999E-3</c:v>
                </c:pt>
                <c:pt idx="21662" formatCode="General">
                  <c:v>1.6607199899999999E-3</c:v>
                </c:pt>
                <c:pt idx="21663" formatCode="General">
                  <c:v>1.6607999900000001E-3</c:v>
                </c:pt>
                <c:pt idx="21664" formatCode="General">
                  <c:v>1.66087999E-3</c:v>
                </c:pt>
                <c:pt idx="21665" formatCode="General">
                  <c:v>1.66095999E-3</c:v>
                </c:pt>
                <c:pt idx="21666" formatCode="General">
                  <c:v>1.66103999E-3</c:v>
                </c:pt>
                <c:pt idx="21667" formatCode="General">
                  <c:v>1.6611199899999999E-3</c:v>
                </c:pt>
                <c:pt idx="21668" formatCode="General">
                  <c:v>1.6611999900000001E-3</c:v>
                </c:pt>
                <c:pt idx="21669" formatCode="General">
                  <c:v>1.66127999E-3</c:v>
                </c:pt>
                <c:pt idx="21670" formatCode="General">
                  <c:v>1.66135999E-3</c:v>
                </c:pt>
                <c:pt idx="21671" formatCode="General">
                  <c:v>1.66143999E-3</c:v>
                </c:pt>
                <c:pt idx="21672" formatCode="General">
                  <c:v>1.6615199899999999E-3</c:v>
                </c:pt>
                <c:pt idx="21673" formatCode="General">
                  <c:v>1.6615999900000001E-3</c:v>
                </c:pt>
                <c:pt idx="21674" formatCode="General">
                  <c:v>1.6616799900000001E-3</c:v>
                </c:pt>
                <c:pt idx="21675" formatCode="General">
                  <c:v>1.66175999E-3</c:v>
                </c:pt>
                <c:pt idx="21676" formatCode="General">
                  <c:v>1.66183999E-3</c:v>
                </c:pt>
                <c:pt idx="21677" formatCode="General">
                  <c:v>1.6619199899999999E-3</c:v>
                </c:pt>
                <c:pt idx="21678" formatCode="General">
                  <c:v>1.6619999900000001E-3</c:v>
                </c:pt>
                <c:pt idx="21679" formatCode="General">
                  <c:v>1.6620799900000001E-3</c:v>
                </c:pt>
                <c:pt idx="21680" formatCode="General">
                  <c:v>1.66215999E-3</c:v>
                </c:pt>
                <c:pt idx="21681" formatCode="General">
                  <c:v>1.66223999E-3</c:v>
                </c:pt>
                <c:pt idx="21682" formatCode="General">
                  <c:v>1.6623199899999999E-3</c:v>
                </c:pt>
                <c:pt idx="21683" formatCode="General">
                  <c:v>1.6623999899999999E-3</c:v>
                </c:pt>
                <c:pt idx="21684" formatCode="General">
                  <c:v>1.6624799900000001E-3</c:v>
                </c:pt>
                <c:pt idx="21685" formatCode="General">
                  <c:v>1.66255999E-3</c:v>
                </c:pt>
                <c:pt idx="21686" formatCode="General">
                  <c:v>1.66263999E-3</c:v>
                </c:pt>
                <c:pt idx="21687" formatCode="General">
                  <c:v>1.6627199899999999E-3</c:v>
                </c:pt>
                <c:pt idx="21688" formatCode="General">
                  <c:v>1.6627999899999999E-3</c:v>
                </c:pt>
                <c:pt idx="21689" formatCode="General">
                  <c:v>1.6628799900000001E-3</c:v>
                </c:pt>
                <c:pt idx="21690" formatCode="General">
                  <c:v>1.66295999E-3</c:v>
                </c:pt>
                <c:pt idx="21691" formatCode="General">
                  <c:v>1.66303999E-3</c:v>
                </c:pt>
                <c:pt idx="21692" formatCode="General">
                  <c:v>1.66311999E-3</c:v>
                </c:pt>
                <c:pt idx="21693" formatCode="General">
                  <c:v>1.6631999899999999E-3</c:v>
                </c:pt>
                <c:pt idx="21694" formatCode="General">
                  <c:v>1.6632799900000001E-3</c:v>
                </c:pt>
                <c:pt idx="21695" formatCode="General">
                  <c:v>1.6633599900000001E-3</c:v>
                </c:pt>
                <c:pt idx="21696" formatCode="General">
                  <c:v>1.66343999E-3</c:v>
                </c:pt>
                <c:pt idx="21697" formatCode="General">
                  <c:v>1.66351999E-3</c:v>
                </c:pt>
                <c:pt idx="21698" formatCode="General">
                  <c:v>1.6635999899999999E-3</c:v>
                </c:pt>
                <c:pt idx="21699" formatCode="General">
                  <c:v>1.6636799900000001E-3</c:v>
                </c:pt>
                <c:pt idx="21700" formatCode="General">
                  <c:v>1.6637599900000001E-3</c:v>
                </c:pt>
                <c:pt idx="21701" formatCode="General">
                  <c:v>1.66383999E-3</c:v>
                </c:pt>
                <c:pt idx="21702" formatCode="General">
                  <c:v>1.66391999E-3</c:v>
                </c:pt>
                <c:pt idx="21703" formatCode="General">
                  <c:v>1.6639999899999999E-3</c:v>
                </c:pt>
                <c:pt idx="21704" formatCode="General">
                  <c:v>1.6640799899999999E-3</c:v>
                </c:pt>
                <c:pt idx="21705" formatCode="General">
                  <c:v>1.6641599900000001E-3</c:v>
                </c:pt>
                <c:pt idx="21706" formatCode="General">
                  <c:v>1.66423999E-3</c:v>
                </c:pt>
                <c:pt idx="21707" formatCode="General">
                  <c:v>1.66431999E-3</c:v>
                </c:pt>
                <c:pt idx="21708" formatCode="General">
                  <c:v>1.6643999899999999E-3</c:v>
                </c:pt>
                <c:pt idx="21709" formatCode="General">
                  <c:v>1.6644799899999999E-3</c:v>
                </c:pt>
                <c:pt idx="21710" formatCode="General">
                  <c:v>1.6645599900000001E-3</c:v>
                </c:pt>
                <c:pt idx="21711" formatCode="General">
                  <c:v>1.66463999E-3</c:v>
                </c:pt>
                <c:pt idx="21712" formatCode="General">
                  <c:v>1.66471999E-3</c:v>
                </c:pt>
                <c:pt idx="21713" formatCode="General">
                  <c:v>1.66479999E-3</c:v>
                </c:pt>
                <c:pt idx="21714" formatCode="General">
                  <c:v>1.6648799899999999E-3</c:v>
                </c:pt>
                <c:pt idx="21715" formatCode="General">
                  <c:v>1.6649599900000001E-3</c:v>
                </c:pt>
                <c:pt idx="21716" formatCode="General">
                  <c:v>1.66503999E-3</c:v>
                </c:pt>
                <c:pt idx="21717" formatCode="General">
                  <c:v>1.66511999E-3</c:v>
                </c:pt>
                <c:pt idx="21718" formatCode="General">
                  <c:v>1.66519999E-3</c:v>
                </c:pt>
                <c:pt idx="21719" formatCode="General">
                  <c:v>1.6652799899999999E-3</c:v>
                </c:pt>
                <c:pt idx="21720" formatCode="General">
                  <c:v>1.6653599900000001E-3</c:v>
                </c:pt>
                <c:pt idx="21721" formatCode="General">
                  <c:v>1.6654399900000001E-3</c:v>
                </c:pt>
                <c:pt idx="21722" formatCode="General">
                  <c:v>1.66551999E-3</c:v>
                </c:pt>
                <c:pt idx="21723" formatCode="General">
                  <c:v>1.66559999E-3</c:v>
                </c:pt>
                <c:pt idx="21724" formatCode="General">
                  <c:v>1.6656799899999999E-3</c:v>
                </c:pt>
                <c:pt idx="21725" formatCode="General">
                  <c:v>1.6657599899999999E-3</c:v>
                </c:pt>
                <c:pt idx="21726" formatCode="General">
                  <c:v>1.6658399900000001E-3</c:v>
                </c:pt>
                <c:pt idx="21727" formatCode="General">
                  <c:v>1.66591999E-3</c:v>
                </c:pt>
                <c:pt idx="21728" formatCode="General">
                  <c:v>1.66599999E-3</c:v>
                </c:pt>
                <c:pt idx="21729" formatCode="General">
                  <c:v>1.6660799899999999E-3</c:v>
                </c:pt>
                <c:pt idx="21730" formatCode="General">
                  <c:v>1.6661599899999999E-3</c:v>
                </c:pt>
                <c:pt idx="21731" formatCode="General">
                  <c:v>1.6662399900000001E-3</c:v>
                </c:pt>
                <c:pt idx="21732" formatCode="General">
                  <c:v>1.66631999E-3</c:v>
                </c:pt>
                <c:pt idx="21733" formatCode="General">
                  <c:v>1.66639999E-3</c:v>
                </c:pt>
                <c:pt idx="21734" formatCode="General">
                  <c:v>1.66647999E-3</c:v>
                </c:pt>
                <c:pt idx="21735" formatCode="General">
                  <c:v>1.6665599899999999E-3</c:v>
                </c:pt>
                <c:pt idx="21736" formatCode="General">
                  <c:v>1.6666399900000001E-3</c:v>
                </c:pt>
                <c:pt idx="21737" formatCode="General">
                  <c:v>1.66671999E-3</c:v>
                </c:pt>
                <c:pt idx="21738" formatCode="General">
                  <c:v>1.66679999E-3</c:v>
                </c:pt>
                <c:pt idx="21739" formatCode="General">
                  <c:v>1.66687999E-3</c:v>
                </c:pt>
                <c:pt idx="21740" formatCode="General">
                  <c:v>1.6669599899999999E-3</c:v>
                </c:pt>
                <c:pt idx="21741" formatCode="General">
                  <c:v>1.6670399900000001E-3</c:v>
                </c:pt>
                <c:pt idx="21742" formatCode="General">
                  <c:v>1.6671199900000001E-3</c:v>
                </c:pt>
                <c:pt idx="21743" formatCode="General">
                  <c:v>1.66719999E-3</c:v>
                </c:pt>
                <c:pt idx="21744" formatCode="General">
                  <c:v>1.66727999E-3</c:v>
                </c:pt>
                <c:pt idx="21745" formatCode="General">
                  <c:v>1.6673599899999999E-3</c:v>
                </c:pt>
                <c:pt idx="21746" formatCode="General">
                  <c:v>1.6674399900000001E-3</c:v>
                </c:pt>
                <c:pt idx="21747" formatCode="General">
                  <c:v>1.6675199900000001E-3</c:v>
                </c:pt>
                <c:pt idx="21748" formatCode="General">
                  <c:v>1.66759999E-3</c:v>
                </c:pt>
                <c:pt idx="21749" formatCode="General">
                  <c:v>1.66767999E-3</c:v>
                </c:pt>
                <c:pt idx="21750" formatCode="General">
                  <c:v>1.6677599899999999E-3</c:v>
                </c:pt>
                <c:pt idx="21751" formatCode="General">
                  <c:v>1.6678399899999999E-3</c:v>
                </c:pt>
                <c:pt idx="21752" formatCode="General">
                  <c:v>1.6679199900000001E-3</c:v>
                </c:pt>
                <c:pt idx="21753" formatCode="General">
                  <c:v>1.66799999E-3</c:v>
                </c:pt>
                <c:pt idx="21754" formatCode="General">
                  <c:v>1.66807999E-3</c:v>
                </c:pt>
                <c:pt idx="21755" formatCode="General">
                  <c:v>1.66815999E-3</c:v>
                </c:pt>
                <c:pt idx="21756" formatCode="General">
                  <c:v>1.6682399899999999E-3</c:v>
                </c:pt>
                <c:pt idx="21757" formatCode="General">
                  <c:v>1.6683199900000001E-3</c:v>
                </c:pt>
                <c:pt idx="21758" formatCode="General">
                  <c:v>1.66839999E-3</c:v>
                </c:pt>
                <c:pt idx="21759" formatCode="General">
                  <c:v>1.66847999E-3</c:v>
                </c:pt>
                <c:pt idx="21760" formatCode="General">
                  <c:v>1.66855999E-3</c:v>
                </c:pt>
                <c:pt idx="21761" formatCode="General">
                  <c:v>1.6686399899999999E-3</c:v>
                </c:pt>
                <c:pt idx="21762" formatCode="General">
                  <c:v>1.6687199900000001E-3</c:v>
                </c:pt>
                <c:pt idx="21763" formatCode="General">
                  <c:v>1.6687999900000001E-3</c:v>
                </c:pt>
                <c:pt idx="21764" formatCode="General">
                  <c:v>1.66887999E-3</c:v>
                </c:pt>
                <c:pt idx="21765" formatCode="General">
                  <c:v>1.66895999E-3</c:v>
                </c:pt>
                <c:pt idx="21766" formatCode="General">
                  <c:v>1.6690399899999999E-3</c:v>
                </c:pt>
                <c:pt idx="21767" formatCode="General">
                  <c:v>1.6691199900000001E-3</c:v>
                </c:pt>
                <c:pt idx="21768" formatCode="General">
                  <c:v>1.6691999900000001E-3</c:v>
                </c:pt>
                <c:pt idx="21769" formatCode="General">
                  <c:v>1.66927999E-3</c:v>
                </c:pt>
                <c:pt idx="21770" formatCode="General">
                  <c:v>1.66935999E-3</c:v>
                </c:pt>
                <c:pt idx="21771" formatCode="General">
                  <c:v>1.6694399899999999E-3</c:v>
                </c:pt>
                <c:pt idx="21772" formatCode="General">
                  <c:v>1.6695199899999999E-3</c:v>
                </c:pt>
                <c:pt idx="21773" formatCode="General">
                  <c:v>1.6695999900000001E-3</c:v>
                </c:pt>
                <c:pt idx="21774" formatCode="General">
                  <c:v>1.66967999E-3</c:v>
                </c:pt>
                <c:pt idx="21775" formatCode="General">
                  <c:v>1.66975999E-3</c:v>
                </c:pt>
                <c:pt idx="21776" formatCode="General">
                  <c:v>1.6698399899999999E-3</c:v>
                </c:pt>
                <c:pt idx="21777" formatCode="General">
                  <c:v>1.6699199899999999E-3</c:v>
                </c:pt>
                <c:pt idx="21778" formatCode="General">
                  <c:v>1.6699999900000001E-3</c:v>
                </c:pt>
                <c:pt idx="21779" formatCode="General">
                  <c:v>1.67007999E-3</c:v>
                </c:pt>
                <c:pt idx="21780" formatCode="General">
                  <c:v>1.67015999E-3</c:v>
                </c:pt>
                <c:pt idx="21781" formatCode="General">
                  <c:v>1.67023999E-3</c:v>
                </c:pt>
                <c:pt idx="21782" formatCode="General">
                  <c:v>1.6703199899999999E-3</c:v>
                </c:pt>
                <c:pt idx="21783" formatCode="General">
                  <c:v>1.6703999900000001E-3</c:v>
                </c:pt>
                <c:pt idx="21784" formatCode="General">
                  <c:v>1.6704799900000001E-3</c:v>
                </c:pt>
                <c:pt idx="21785" formatCode="General">
                  <c:v>1.67055999E-3</c:v>
                </c:pt>
                <c:pt idx="21786" formatCode="General">
                  <c:v>1.67063999E-3</c:v>
                </c:pt>
                <c:pt idx="21787" formatCode="General">
                  <c:v>1.6707199899999999E-3</c:v>
                </c:pt>
                <c:pt idx="21788" formatCode="General">
                  <c:v>1.6707999900000001E-3</c:v>
                </c:pt>
                <c:pt idx="21789" formatCode="General">
                  <c:v>1.6708799900000001E-3</c:v>
                </c:pt>
                <c:pt idx="21790" formatCode="General">
                  <c:v>1.67095999E-3</c:v>
                </c:pt>
                <c:pt idx="21791" formatCode="General">
                  <c:v>1.67103999E-3</c:v>
                </c:pt>
                <c:pt idx="21792" formatCode="General">
                  <c:v>1.6711199899999999E-3</c:v>
                </c:pt>
                <c:pt idx="21793" formatCode="General">
                  <c:v>1.6711999899999999E-3</c:v>
                </c:pt>
                <c:pt idx="21794" formatCode="General">
                  <c:v>1.6712799900000001E-3</c:v>
                </c:pt>
                <c:pt idx="21795" formatCode="General">
                  <c:v>1.67135999E-3</c:v>
                </c:pt>
                <c:pt idx="21796" formatCode="General">
                  <c:v>1.67143999E-3</c:v>
                </c:pt>
                <c:pt idx="21797" formatCode="General">
                  <c:v>1.6715199899999999E-3</c:v>
                </c:pt>
                <c:pt idx="21798" formatCode="General">
                  <c:v>1.6715999899999999E-3</c:v>
                </c:pt>
                <c:pt idx="21799" formatCode="General">
                  <c:v>1.6716799900000001E-3</c:v>
                </c:pt>
                <c:pt idx="21800" formatCode="General">
                  <c:v>1.67175999E-3</c:v>
                </c:pt>
                <c:pt idx="21801" formatCode="General">
                  <c:v>1.67183999E-3</c:v>
                </c:pt>
                <c:pt idx="21802" formatCode="General">
                  <c:v>1.67191999E-3</c:v>
                </c:pt>
                <c:pt idx="21803" formatCode="General">
                  <c:v>1.6719999899999999E-3</c:v>
                </c:pt>
                <c:pt idx="21804" formatCode="General">
                  <c:v>1.6720799900000001E-3</c:v>
                </c:pt>
                <c:pt idx="21805" formatCode="General">
                  <c:v>1.67215999E-3</c:v>
                </c:pt>
                <c:pt idx="21806" formatCode="General">
                  <c:v>1.67223999E-3</c:v>
                </c:pt>
                <c:pt idx="21807" formatCode="General">
                  <c:v>1.67231999E-3</c:v>
                </c:pt>
                <c:pt idx="21808" formatCode="General">
                  <c:v>1.6723999899999999E-3</c:v>
                </c:pt>
                <c:pt idx="21809" formatCode="General">
                  <c:v>1.6724799900000001E-3</c:v>
                </c:pt>
                <c:pt idx="21810" formatCode="General">
                  <c:v>1.6725599900000001E-3</c:v>
                </c:pt>
                <c:pt idx="21811" formatCode="General">
                  <c:v>1.67263999E-3</c:v>
                </c:pt>
                <c:pt idx="21812" formatCode="General">
                  <c:v>1.67271999E-3</c:v>
                </c:pt>
                <c:pt idx="21813" formatCode="General">
                  <c:v>1.6727999899999999E-3</c:v>
                </c:pt>
                <c:pt idx="21814" formatCode="General">
                  <c:v>1.6728799899999999E-3</c:v>
                </c:pt>
                <c:pt idx="21815" formatCode="General">
                  <c:v>1.6729599900000001E-3</c:v>
                </c:pt>
                <c:pt idx="21816" formatCode="General">
                  <c:v>1.67303999E-3</c:v>
                </c:pt>
                <c:pt idx="21817" formatCode="General">
                  <c:v>1.67311999E-3</c:v>
                </c:pt>
                <c:pt idx="21818" formatCode="General">
                  <c:v>1.6731999899999999E-3</c:v>
                </c:pt>
                <c:pt idx="21819" formatCode="General">
                  <c:v>1.6732799899999999E-3</c:v>
                </c:pt>
                <c:pt idx="21820" formatCode="General">
                  <c:v>1.6733599900000001E-3</c:v>
                </c:pt>
                <c:pt idx="21821" formatCode="General">
                  <c:v>1.67343999E-3</c:v>
                </c:pt>
                <c:pt idx="21822" formatCode="General">
                  <c:v>1.67351999E-3</c:v>
                </c:pt>
                <c:pt idx="21823" formatCode="General">
                  <c:v>1.67359999E-3</c:v>
                </c:pt>
                <c:pt idx="21824" formatCode="General">
                  <c:v>1.6736799899999999E-3</c:v>
                </c:pt>
                <c:pt idx="21825" formatCode="General">
                  <c:v>1.6737599900000001E-3</c:v>
                </c:pt>
                <c:pt idx="21826" formatCode="General">
                  <c:v>1.67383999E-3</c:v>
                </c:pt>
                <c:pt idx="21827" formatCode="General">
                  <c:v>1.67391999E-3</c:v>
                </c:pt>
                <c:pt idx="21828" formatCode="General">
                  <c:v>1.67399999E-3</c:v>
                </c:pt>
                <c:pt idx="21829" formatCode="General">
                  <c:v>1.6740799899999999E-3</c:v>
                </c:pt>
                <c:pt idx="21830" formatCode="General">
                  <c:v>1.6741599900000001E-3</c:v>
                </c:pt>
                <c:pt idx="21831" formatCode="General">
                  <c:v>1.6742399900000001E-3</c:v>
                </c:pt>
                <c:pt idx="21832" formatCode="General">
                  <c:v>1.67431999E-3</c:v>
                </c:pt>
                <c:pt idx="21833" formatCode="General">
                  <c:v>1.67439999E-3</c:v>
                </c:pt>
                <c:pt idx="21834" formatCode="General">
                  <c:v>1.6744799899999999E-3</c:v>
                </c:pt>
                <c:pt idx="21835" formatCode="General">
                  <c:v>1.6745599900000001E-3</c:v>
                </c:pt>
                <c:pt idx="21836" formatCode="General">
                  <c:v>1.6746399900000001E-3</c:v>
                </c:pt>
                <c:pt idx="21837" formatCode="General">
                  <c:v>1.67471999E-3</c:v>
                </c:pt>
                <c:pt idx="21838" formatCode="General">
                  <c:v>1.67479999E-3</c:v>
                </c:pt>
                <c:pt idx="21839" formatCode="General">
                  <c:v>1.6748799899999999E-3</c:v>
                </c:pt>
                <c:pt idx="21840" formatCode="General">
                  <c:v>1.6749599899999999E-3</c:v>
                </c:pt>
                <c:pt idx="21841" formatCode="General">
                  <c:v>1.6750399900000001E-3</c:v>
                </c:pt>
                <c:pt idx="21842" formatCode="General">
                  <c:v>1.67511999E-3</c:v>
                </c:pt>
                <c:pt idx="21843" formatCode="General">
                  <c:v>1.67519999E-3</c:v>
                </c:pt>
                <c:pt idx="21844" formatCode="General">
                  <c:v>1.67527999E-3</c:v>
                </c:pt>
                <c:pt idx="21845" formatCode="General">
                  <c:v>1.6753599899999999E-3</c:v>
                </c:pt>
                <c:pt idx="21846" formatCode="General">
                  <c:v>1.6754399900000001E-3</c:v>
                </c:pt>
                <c:pt idx="21847" formatCode="General">
                  <c:v>1.67551999E-3</c:v>
                </c:pt>
                <c:pt idx="21848" formatCode="General">
                  <c:v>1.67559999E-3</c:v>
                </c:pt>
                <c:pt idx="21849" formatCode="General">
                  <c:v>1.67567999E-3</c:v>
                </c:pt>
                <c:pt idx="21850" formatCode="General">
                  <c:v>1.6757599899999999E-3</c:v>
                </c:pt>
                <c:pt idx="21851" formatCode="General">
                  <c:v>1.6758399900000001E-3</c:v>
                </c:pt>
                <c:pt idx="21852" formatCode="General">
                  <c:v>1.6759199900000001E-3</c:v>
                </c:pt>
                <c:pt idx="21853" formatCode="General">
                  <c:v>1.67599999E-3</c:v>
                </c:pt>
                <c:pt idx="21854" formatCode="General">
                  <c:v>1.67607999E-3</c:v>
                </c:pt>
                <c:pt idx="21855" formatCode="General">
                  <c:v>1.6761599899999999E-3</c:v>
                </c:pt>
                <c:pt idx="21856" formatCode="General">
                  <c:v>1.6762399900000001E-3</c:v>
                </c:pt>
                <c:pt idx="21857" formatCode="General">
                  <c:v>1.6763199900000001E-3</c:v>
                </c:pt>
                <c:pt idx="21858" formatCode="General">
                  <c:v>1.67639999E-3</c:v>
                </c:pt>
                <c:pt idx="21859" formatCode="General">
                  <c:v>1.67647999E-3</c:v>
                </c:pt>
                <c:pt idx="21860" formatCode="General">
                  <c:v>1.6765599899999999E-3</c:v>
                </c:pt>
                <c:pt idx="21861" formatCode="General">
                  <c:v>1.6766399899999999E-3</c:v>
                </c:pt>
                <c:pt idx="21862" formatCode="General">
                  <c:v>1.6767199900000001E-3</c:v>
                </c:pt>
                <c:pt idx="21863" formatCode="General">
                  <c:v>1.67679999E-3</c:v>
                </c:pt>
                <c:pt idx="21864" formatCode="General">
                  <c:v>1.67687999E-3</c:v>
                </c:pt>
                <c:pt idx="21865" formatCode="General">
                  <c:v>1.6769599899999999E-3</c:v>
                </c:pt>
                <c:pt idx="21866" formatCode="General">
                  <c:v>1.6770399899999999E-3</c:v>
                </c:pt>
                <c:pt idx="21867" formatCode="General">
                  <c:v>1.6771199900000001E-3</c:v>
                </c:pt>
                <c:pt idx="21868" formatCode="General">
                  <c:v>1.67719999E-3</c:v>
                </c:pt>
                <c:pt idx="21869" formatCode="General">
                  <c:v>1.67727999E-3</c:v>
                </c:pt>
                <c:pt idx="21870" formatCode="General">
                  <c:v>1.67735999E-3</c:v>
                </c:pt>
                <c:pt idx="21871" formatCode="General">
                  <c:v>1.6774399899999999E-3</c:v>
                </c:pt>
                <c:pt idx="21872" formatCode="General">
                  <c:v>1.6775199900000001E-3</c:v>
                </c:pt>
                <c:pt idx="21873" formatCode="General">
                  <c:v>1.6775999900000001E-3</c:v>
                </c:pt>
                <c:pt idx="21874" formatCode="General">
                  <c:v>1.67767999E-3</c:v>
                </c:pt>
                <c:pt idx="21875" formatCode="General">
                  <c:v>1.67775999E-3</c:v>
                </c:pt>
                <c:pt idx="21876" formatCode="General">
                  <c:v>1.6778399899999999E-3</c:v>
                </c:pt>
                <c:pt idx="21877" formatCode="General">
                  <c:v>1.6779199900000001E-3</c:v>
                </c:pt>
                <c:pt idx="21878" formatCode="General">
                  <c:v>1.6779999900000001E-3</c:v>
                </c:pt>
                <c:pt idx="21879" formatCode="General">
                  <c:v>1.67807999E-3</c:v>
                </c:pt>
                <c:pt idx="21880" formatCode="General">
                  <c:v>1.67815999E-3</c:v>
                </c:pt>
                <c:pt idx="21881" formatCode="General">
                  <c:v>1.6782399899999999E-3</c:v>
                </c:pt>
                <c:pt idx="21882" formatCode="General">
                  <c:v>1.6783199899999999E-3</c:v>
                </c:pt>
                <c:pt idx="21883" formatCode="General">
                  <c:v>1.6783999900000001E-3</c:v>
                </c:pt>
                <c:pt idx="21884" formatCode="General">
                  <c:v>1.67847999E-3</c:v>
                </c:pt>
                <c:pt idx="21885" formatCode="General">
                  <c:v>1.67855999E-3</c:v>
                </c:pt>
                <c:pt idx="21886" formatCode="General">
                  <c:v>1.6786399899999999E-3</c:v>
                </c:pt>
                <c:pt idx="21887" formatCode="General">
                  <c:v>1.6787199899999999E-3</c:v>
                </c:pt>
                <c:pt idx="21888" formatCode="General">
                  <c:v>1.6787999900000001E-3</c:v>
                </c:pt>
                <c:pt idx="21889" formatCode="General">
                  <c:v>1.67887999E-3</c:v>
                </c:pt>
                <c:pt idx="21890" formatCode="General">
                  <c:v>1.67895999E-3</c:v>
                </c:pt>
                <c:pt idx="21891" formatCode="General">
                  <c:v>1.67903999E-3</c:v>
                </c:pt>
                <c:pt idx="21892" formatCode="General">
                  <c:v>1.6791199899999999E-3</c:v>
                </c:pt>
                <c:pt idx="21893" formatCode="General">
                  <c:v>1.6791999900000001E-3</c:v>
                </c:pt>
                <c:pt idx="21894" formatCode="General">
                  <c:v>1.67927999E-3</c:v>
                </c:pt>
                <c:pt idx="21895" formatCode="General">
                  <c:v>1.67935999E-3</c:v>
                </c:pt>
                <c:pt idx="21896" formatCode="General">
                  <c:v>1.67943999E-3</c:v>
                </c:pt>
                <c:pt idx="21897" formatCode="General">
                  <c:v>1.6795199899999999E-3</c:v>
                </c:pt>
                <c:pt idx="21898" formatCode="General">
                  <c:v>1.6795999900000001E-3</c:v>
                </c:pt>
                <c:pt idx="21899" formatCode="General">
                  <c:v>1.6796799900000001E-3</c:v>
                </c:pt>
                <c:pt idx="21900" formatCode="General">
                  <c:v>1.67975999E-3</c:v>
                </c:pt>
                <c:pt idx="21901" formatCode="General">
                  <c:v>1.67983999E-3</c:v>
                </c:pt>
                <c:pt idx="21902" formatCode="General">
                  <c:v>1.6799199899999999E-3</c:v>
                </c:pt>
                <c:pt idx="21903" formatCode="General">
                  <c:v>1.6799999899999999E-3</c:v>
                </c:pt>
                <c:pt idx="21904" formatCode="General">
                  <c:v>1.6800799900000001E-3</c:v>
                </c:pt>
                <c:pt idx="21905" formatCode="General">
                  <c:v>1.68015999E-3</c:v>
                </c:pt>
                <c:pt idx="21906" formatCode="General">
                  <c:v>1.68023999E-3</c:v>
                </c:pt>
                <c:pt idx="21907" formatCode="General">
                  <c:v>1.6803199899999999E-3</c:v>
                </c:pt>
                <c:pt idx="21908" formatCode="General">
                  <c:v>1.6803999899999999E-3</c:v>
                </c:pt>
                <c:pt idx="21909" formatCode="General">
                  <c:v>1.6804799900000001E-3</c:v>
                </c:pt>
                <c:pt idx="21910" formatCode="General">
                  <c:v>1.68055999E-3</c:v>
                </c:pt>
                <c:pt idx="21911" formatCode="General">
                  <c:v>1.68063999E-3</c:v>
                </c:pt>
                <c:pt idx="21912" formatCode="General">
                  <c:v>1.68071999E-3</c:v>
                </c:pt>
                <c:pt idx="21913" formatCode="General">
                  <c:v>1.6807999899999999E-3</c:v>
                </c:pt>
                <c:pt idx="21914" formatCode="General">
                  <c:v>1.6808799900000001E-3</c:v>
                </c:pt>
                <c:pt idx="21915" formatCode="General">
                  <c:v>1.68095999E-3</c:v>
                </c:pt>
                <c:pt idx="21916" formatCode="General">
                  <c:v>1.68103999E-3</c:v>
                </c:pt>
                <c:pt idx="21917" formatCode="General">
                  <c:v>1.68111999E-3</c:v>
                </c:pt>
                <c:pt idx="21918" formatCode="General">
                  <c:v>1.6811999899999999E-3</c:v>
                </c:pt>
                <c:pt idx="21919" formatCode="General">
                  <c:v>1.6812799900000001E-3</c:v>
                </c:pt>
                <c:pt idx="21920" formatCode="General">
                  <c:v>1.6813599900000001E-3</c:v>
                </c:pt>
                <c:pt idx="21921" formatCode="General">
                  <c:v>1.68143999E-3</c:v>
                </c:pt>
                <c:pt idx="21922" formatCode="General">
                  <c:v>1.68151999E-3</c:v>
                </c:pt>
                <c:pt idx="21923" formatCode="General">
                  <c:v>1.6815999899999999E-3</c:v>
                </c:pt>
                <c:pt idx="21924" formatCode="General">
                  <c:v>1.6816799900000001E-3</c:v>
                </c:pt>
                <c:pt idx="21925" formatCode="General">
                  <c:v>1.6817599900000001E-3</c:v>
                </c:pt>
                <c:pt idx="21926" formatCode="General">
                  <c:v>1.68183999E-3</c:v>
                </c:pt>
                <c:pt idx="21927" formatCode="General">
                  <c:v>1.68191999E-3</c:v>
                </c:pt>
                <c:pt idx="21928" formatCode="General">
                  <c:v>1.6819999899999999E-3</c:v>
                </c:pt>
                <c:pt idx="21929" formatCode="General">
                  <c:v>1.6820799899999999E-3</c:v>
                </c:pt>
                <c:pt idx="21930" formatCode="General">
                  <c:v>1.6821599900000001E-3</c:v>
                </c:pt>
                <c:pt idx="21931" formatCode="General">
                  <c:v>1.68223999E-3</c:v>
                </c:pt>
                <c:pt idx="21932" formatCode="General">
                  <c:v>1.68231999E-3</c:v>
                </c:pt>
                <c:pt idx="21933" formatCode="General">
                  <c:v>1.68239999E-3</c:v>
                </c:pt>
                <c:pt idx="21934" formatCode="General">
                  <c:v>1.6824799899999999E-3</c:v>
                </c:pt>
                <c:pt idx="21935" formatCode="General">
                  <c:v>1.6825599900000001E-3</c:v>
                </c:pt>
                <c:pt idx="21936" formatCode="General">
                  <c:v>1.68263999E-3</c:v>
                </c:pt>
                <c:pt idx="21937" formatCode="General">
                  <c:v>1.68271999E-3</c:v>
                </c:pt>
                <c:pt idx="21938" formatCode="General">
                  <c:v>1.68279999E-3</c:v>
                </c:pt>
                <c:pt idx="21939" formatCode="General">
                  <c:v>1.6828799899999999E-3</c:v>
                </c:pt>
                <c:pt idx="21940" formatCode="General">
                  <c:v>1.6829599900000001E-3</c:v>
                </c:pt>
                <c:pt idx="21941" formatCode="General">
                  <c:v>1.6830399900000001E-3</c:v>
                </c:pt>
                <c:pt idx="21942" formatCode="General">
                  <c:v>1.68311999E-3</c:v>
                </c:pt>
                <c:pt idx="21943" formatCode="General">
                  <c:v>1.68319999E-3</c:v>
                </c:pt>
                <c:pt idx="21944" formatCode="General">
                  <c:v>1.6832799899999999E-3</c:v>
                </c:pt>
                <c:pt idx="21945" formatCode="General">
                  <c:v>1.6833599900000001E-3</c:v>
                </c:pt>
                <c:pt idx="21946" formatCode="General">
                  <c:v>1.6834399900000001E-3</c:v>
                </c:pt>
                <c:pt idx="21947" formatCode="General">
                  <c:v>1.68351999E-3</c:v>
                </c:pt>
                <c:pt idx="21948" formatCode="General">
                  <c:v>1.68359999E-3</c:v>
                </c:pt>
                <c:pt idx="21949" formatCode="General">
                  <c:v>1.6836799899999999E-3</c:v>
                </c:pt>
                <c:pt idx="21950" formatCode="General">
                  <c:v>1.6837599899999999E-3</c:v>
                </c:pt>
                <c:pt idx="21951" formatCode="General">
                  <c:v>1.6838399900000001E-3</c:v>
                </c:pt>
                <c:pt idx="21952" formatCode="General">
                  <c:v>1.68391999E-3</c:v>
                </c:pt>
                <c:pt idx="21953" formatCode="General">
                  <c:v>1.68399999E-3</c:v>
                </c:pt>
                <c:pt idx="21954" formatCode="General">
                  <c:v>1.6840799899999999E-3</c:v>
                </c:pt>
                <c:pt idx="21955" formatCode="General">
                  <c:v>1.6841599899999999E-3</c:v>
                </c:pt>
                <c:pt idx="21956" formatCode="General">
                  <c:v>1.6842399900000001E-3</c:v>
                </c:pt>
                <c:pt idx="21957" formatCode="General">
                  <c:v>1.68431999E-3</c:v>
                </c:pt>
                <c:pt idx="21958" formatCode="General">
                  <c:v>1.68439999E-3</c:v>
                </c:pt>
                <c:pt idx="21959" formatCode="General">
                  <c:v>1.68447999E-3</c:v>
                </c:pt>
                <c:pt idx="21960" formatCode="General">
                  <c:v>1.6845599899999999E-3</c:v>
                </c:pt>
                <c:pt idx="21961" formatCode="General">
                  <c:v>1.6846399900000001E-3</c:v>
                </c:pt>
                <c:pt idx="21962" formatCode="General">
                  <c:v>1.6847199900000001E-3</c:v>
                </c:pt>
                <c:pt idx="21963" formatCode="General">
                  <c:v>1.68479999E-3</c:v>
                </c:pt>
                <c:pt idx="21964" formatCode="General">
                  <c:v>1.68487999E-3</c:v>
                </c:pt>
                <c:pt idx="21965" formatCode="General">
                  <c:v>1.6849599899999999E-3</c:v>
                </c:pt>
                <c:pt idx="21966" formatCode="General">
                  <c:v>1.6850399900000001E-3</c:v>
                </c:pt>
                <c:pt idx="21967" formatCode="General">
                  <c:v>1.6851199900000001E-3</c:v>
                </c:pt>
                <c:pt idx="21968" formatCode="General">
                  <c:v>1.68519999E-3</c:v>
                </c:pt>
                <c:pt idx="21969" formatCode="General">
                  <c:v>1.68527999E-3</c:v>
                </c:pt>
                <c:pt idx="21970" formatCode="General">
                  <c:v>1.6853599899999999E-3</c:v>
                </c:pt>
                <c:pt idx="21971" formatCode="General">
                  <c:v>1.6854399899999999E-3</c:v>
                </c:pt>
                <c:pt idx="21972" formatCode="General">
                  <c:v>1.6855199900000001E-3</c:v>
                </c:pt>
                <c:pt idx="21973" formatCode="General">
                  <c:v>1.68559999E-3</c:v>
                </c:pt>
                <c:pt idx="21974" formatCode="General">
                  <c:v>1.68567999E-3</c:v>
                </c:pt>
                <c:pt idx="21975" formatCode="General">
                  <c:v>1.6857599899999999E-3</c:v>
                </c:pt>
                <c:pt idx="21976" formatCode="General">
                  <c:v>1.6858399899999999E-3</c:v>
                </c:pt>
                <c:pt idx="21977" formatCode="General">
                  <c:v>1.6859199900000001E-3</c:v>
                </c:pt>
                <c:pt idx="21978" formatCode="General">
                  <c:v>1.68599999E-3</c:v>
                </c:pt>
                <c:pt idx="21979" formatCode="General">
                  <c:v>1.68607999E-3</c:v>
                </c:pt>
                <c:pt idx="21980" formatCode="General">
                  <c:v>1.68615999E-3</c:v>
                </c:pt>
                <c:pt idx="21981" formatCode="General">
                  <c:v>1.6862399899999999E-3</c:v>
                </c:pt>
                <c:pt idx="21982" formatCode="General">
                  <c:v>1.6863199900000001E-3</c:v>
                </c:pt>
                <c:pt idx="21983" formatCode="General">
                  <c:v>1.68639999E-3</c:v>
                </c:pt>
                <c:pt idx="21984" formatCode="General">
                  <c:v>1.68647999E-3</c:v>
                </c:pt>
                <c:pt idx="21985" formatCode="General">
                  <c:v>1.68655999E-3</c:v>
                </c:pt>
                <c:pt idx="21986" formatCode="General">
                  <c:v>1.6866399899999999E-3</c:v>
                </c:pt>
                <c:pt idx="21987" formatCode="General">
                  <c:v>1.6867199900000001E-3</c:v>
                </c:pt>
                <c:pt idx="21988" formatCode="General">
                  <c:v>1.6867999900000001E-3</c:v>
                </c:pt>
                <c:pt idx="21989" formatCode="General">
                  <c:v>1.68687999E-3</c:v>
                </c:pt>
                <c:pt idx="21990" formatCode="General">
                  <c:v>1.68695999E-3</c:v>
                </c:pt>
                <c:pt idx="21991" formatCode="General">
                  <c:v>1.6870399899999999E-3</c:v>
                </c:pt>
                <c:pt idx="21992" formatCode="General">
                  <c:v>1.6871199899999999E-3</c:v>
                </c:pt>
                <c:pt idx="21993" formatCode="General">
                  <c:v>1.6871999900000001E-3</c:v>
                </c:pt>
                <c:pt idx="21994" formatCode="General">
                  <c:v>1.68727999E-3</c:v>
                </c:pt>
                <c:pt idx="21995" formatCode="General">
                  <c:v>1.68735999E-3</c:v>
                </c:pt>
                <c:pt idx="21996" formatCode="General">
                  <c:v>1.6874399899999999E-3</c:v>
                </c:pt>
                <c:pt idx="21997" formatCode="General">
                  <c:v>1.6875199899999999E-3</c:v>
                </c:pt>
                <c:pt idx="21998" formatCode="General">
                  <c:v>1.6875999900000001E-3</c:v>
                </c:pt>
                <c:pt idx="21999" formatCode="General">
                  <c:v>1.68767999E-3</c:v>
                </c:pt>
                <c:pt idx="22000" formatCode="General">
                  <c:v>1.68775999E-3</c:v>
                </c:pt>
                <c:pt idx="22001" formatCode="General">
                  <c:v>1.68783999E-3</c:v>
                </c:pt>
                <c:pt idx="22002" formatCode="General">
                  <c:v>1.6879199899999999E-3</c:v>
                </c:pt>
                <c:pt idx="22003" formatCode="General">
                  <c:v>1.6879999900000001E-3</c:v>
                </c:pt>
                <c:pt idx="22004" formatCode="General">
                  <c:v>1.68807999E-3</c:v>
                </c:pt>
                <c:pt idx="22005" formatCode="General">
                  <c:v>1.68815999E-3</c:v>
                </c:pt>
                <c:pt idx="22006" formatCode="General">
                  <c:v>1.68823999E-3</c:v>
                </c:pt>
                <c:pt idx="22007" formatCode="General">
                  <c:v>1.6883199899999999E-3</c:v>
                </c:pt>
                <c:pt idx="22008" formatCode="General">
                  <c:v>1.6883999900000001E-3</c:v>
                </c:pt>
                <c:pt idx="22009" formatCode="General">
                  <c:v>1.6884799900000001E-3</c:v>
                </c:pt>
                <c:pt idx="22010" formatCode="General">
                  <c:v>1.68855999E-3</c:v>
                </c:pt>
                <c:pt idx="22011" formatCode="General">
                  <c:v>1.68863999E-3</c:v>
                </c:pt>
                <c:pt idx="22012" formatCode="General">
                  <c:v>1.6887199899999999E-3</c:v>
                </c:pt>
                <c:pt idx="22013" formatCode="General">
                  <c:v>1.6887999900000001E-3</c:v>
                </c:pt>
                <c:pt idx="22014" formatCode="General">
                  <c:v>1.6888799900000001E-3</c:v>
                </c:pt>
                <c:pt idx="22015" formatCode="General">
                  <c:v>1.68895999E-3</c:v>
                </c:pt>
                <c:pt idx="22016" formatCode="General">
                  <c:v>1.68903999E-3</c:v>
                </c:pt>
                <c:pt idx="22017" formatCode="General">
                  <c:v>1.6891199899999999E-3</c:v>
                </c:pt>
                <c:pt idx="22018" formatCode="General">
                  <c:v>1.6891999899999999E-3</c:v>
                </c:pt>
                <c:pt idx="22019" formatCode="General">
                  <c:v>1.6892799900000001E-3</c:v>
                </c:pt>
                <c:pt idx="22020" formatCode="General">
                  <c:v>1.68935999E-3</c:v>
                </c:pt>
                <c:pt idx="22021" formatCode="General">
                  <c:v>1.68943999E-3</c:v>
                </c:pt>
                <c:pt idx="22022" formatCode="General">
                  <c:v>1.68951999E-3</c:v>
                </c:pt>
                <c:pt idx="22023" formatCode="General">
                  <c:v>1.6895999899999999E-3</c:v>
                </c:pt>
                <c:pt idx="22024" formatCode="General">
                  <c:v>1.6896799900000001E-3</c:v>
                </c:pt>
                <c:pt idx="22025" formatCode="General">
                  <c:v>1.68975999E-3</c:v>
                </c:pt>
                <c:pt idx="22026" formatCode="General">
                  <c:v>1.68983999E-3</c:v>
                </c:pt>
                <c:pt idx="22027" formatCode="General">
                  <c:v>1.68991999E-3</c:v>
                </c:pt>
                <c:pt idx="22028" formatCode="General">
                  <c:v>1.6899999899999999E-3</c:v>
                </c:pt>
                <c:pt idx="22029" formatCode="General">
                  <c:v>1.6900799900000001E-3</c:v>
                </c:pt>
                <c:pt idx="22030" formatCode="General">
                  <c:v>1.6901599900000001E-3</c:v>
                </c:pt>
                <c:pt idx="22031" formatCode="General">
                  <c:v>1.69023999E-3</c:v>
                </c:pt>
                <c:pt idx="22032" formatCode="General">
                  <c:v>1.69031999E-3</c:v>
                </c:pt>
                <c:pt idx="22033" formatCode="General">
                  <c:v>1.6903999899999999E-3</c:v>
                </c:pt>
                <c:pt idx="22034" formatCode="General">
                  <c:v>1.6904799900000001E-3</c:v>
                </c:pt>
                <c:pt idx="22035" formatCode="General">
                  <c:v>1.6905599900000001E-3</c:v>
                </c:pt>
                <c:pt idx="22036" formatCode="General">
                  <c:v>1.69063999E-3</c:v>
                </c:pt>
                <c:pt idx="22037" formatCode="General">
                  <c:v>1.69071999E-3</c:v>
                </c:pt>
                <c:pt idx="22038" formatCode="General">
                  <c:v>1.6907999899999999E-3</c:v>
                </c:pt>
                <c:pt idx="22039" formatCode="General">
                  <c:v>1.6908799899999999E-3</c:v>
                </c:pt>
                <c:pt idx="22040" formatCode="General">
                  <c:v>1.6909599900000001E-3</c:v>
                </c:pt>
                <c:pt idx="22041" formatCode="General">
                  <c:v>1.69103999E-3</c:v>
                </c:pt>
                <c:pt idx="22042" formatCode="General">
                  <c:v>1.69111999E-3</c:v>
                </c:pt>
                <c:pt idx="22043" formatCode="General">
                  <c:v>1.6911999899999999E-3</c:v>
                </c:pt>
                <c:pt idx="22044" formatCode="General">
                  <c:v>1.6912799899999999E-3</c:v>
                </c:pt>
                <c:pt idx="22045" formatCode="General">
                  <c:v>1.6913599900000001E-3</c:v>
                </c:pt>
                <c:pt idx="22046" formatCode="General">
                  <c:v>1.69143999E-3</c:v>
                </c:pt>
                <c:pt idx="22047" formatCode="General">
                  <c:v>1.69151999E-3</c:v>
                </c:pt>
                <c:pt idx="22048" formatCode="General">
                  <c:v>1.69159999E-3</c:v>
                </c:pt>
                <c:pt idx="22049" formatCode="General">
                  <c:v>1.6916799899999999E-3</c:v>
                </c:pt>
                <c:pt idx="22050" formatCode="General">
                  <c:v>1.6917599900000001E-3</c:v>
                </c:pt>
                <c:pt idx="22051" formatCode="General">
                  <c:v>1.6918399900000001E-3</c:v>
                </c:pt>
                <c:pt idx="22052" formatCode="General">
                  <c:v>1.69191999E-3</c:v>
                </c:pt>
                <c:pt idx="22053" formatCode="General">
                  <c:v>1.69199999E-3</c:v>
                </c:pt>
                <c:pt idx="22054" formatCode="General">
                  <c:v>1.6920799899999999E-3</c:v>
                </c:pt>
                <c:pt idx="22055" formatCode="General">
                  <c:v>1.6921599900000001E-3</c:v>
                </c:pt>
                <c:pt idx="22056" formatCode="General">
                  <c:v>1.6922399900000001E-3</c:v>
                </c:pt>
                <c:pt idx="22057" formatCode="General">
                  <c:v>1.69231999E-3</c:v>
                </c:pt>
                <c:pt idx="22058" formatCode="General">
                  <c:v>1.69239999E-3</c:v>
                </c:pt>
                <c:pt idx="22059" formatCode="General">
                  <c:v>1.6924799899999999E-3</c:v>
                </c:pt>
                <c:pt idx="22060" formatCode="General">
                  <c:v>1.6925599899999999E-3</c:v>
                </c:pt>
                <c:pt idx="22061" formatCode="General">
                  <c:v>1.6926399900000001E-3</c:v>
                </c:pt>
                <c:pt idx="22062" formatCode="General">
                  <c:v>1.69271999E-3</c:v>
                </c:pt>
                <c:pt idx="22063" formatCode="General">
                  <c:v>1.69279999E-3</c:v>
                </c:pt>
                <c:pt idx="22064" formatCode="General">
                  <c:v>1.6928799899999999E-3</c:v>
                </c:pt>
                <c:pt idx="22065" formatCode="General">
                  <c:v>1.6929599899999999E-3</c:v>
                </c:pt>
                <c:pt idx="22066" formatCode="General">
                  <c:v>1.6930399900000001E-3</c:v>
                </c:pt>
                <c:pt idx="22067" formatCode="General">
                  <c:v>1.69311999E-3</c:v>
                </c:pt>
                <c:pt idx="22068" formatCode="General">
                  <c:v>1.69319999E-3</c:v>
                </c:pt>
                <c:pt idx="22069" formatCode="General">
                  <c:v>1.69327999E-3</c:v>
                </c:pt>
                <c:pt idx="22070" formatCode="General">
                  <c:v>1.6933599899999999E-3</c:v>
                </c:pt>
                <c:pt idx="22071" formatCode="General">
                  <c:v>1.6934399900000001E-3</c:v>
                </c:pt>
                <c:pt idx="22072" formatCode="General">
                  <c:v>1.69351999E-3</c:v>
                </c:pt>
                <c:pt idx="22073" formatCode="General">
                  <c:v>1.69359999E-3</c:v>
                </c:pt>
                <c:pt idx="22074" formatCode="General">
                  <c:v>1.69367999E-3</c:v>
                </c:pt>
                <c:pt idx="22075" formatCode="General">
                  <c:v>1.6937599899999999E-3</c:v>
                </c:pt>
                <c:pt idx="22076" formatCode="General">
                  <c:v>1.6938399900000001E-3</c:v>
                </c:pt>
                <c:pt idx="22077" formatCode="General">
                  <c:v>1.6939199900000001E-3</c:v>
                </c:pt>
                <c:pt idx="22078" formatCode="General">
                  <c:v>1.69399999E-3</c:v>
                </c:pt>
                <c:pt idx="22079" formatCode="General">
                  <c:v>1.69407999E-3</c:v>
                </c:pt>
                <c:pt idx="22080" formatCode="General">
                  <c:v>1.6941599899999999E-3</c:v>
                </c:pt>
                <c:pt idx="22081" formatCode="General">
                  <c:v>1.6942399899999999E-3</c:v>
                </c:pt>
                <c:pt idx="22082" formatCode="General">
                  <c:v>1.6943199900000001E-3</c:v>
                </c:pt>
                <c:pt idx="22083" formatCode="General">
                  <c:v>1.69439999E-3</c:v>
                </c:pt>
                <c:pt idx="22084" formatCode="General">
                  <c:v>1.69447999E-3</c:v>
                </c:pt>
                <c:pt idx="22085" formatCode="General">
                  <c:v>1.6945599899999999E-3</c:v>
                </c:pt>
                <c:pt idx="22086" formatCode="General">
                  <c:v>1.6946399899999999E-3</c:v>
                </c:pt>
                <c:pt idx="22087" formatCode="General">
                  <c:v>1.6947199900000001E-3</c:v>
                </c:pt>
                <c:pt idx="22088" formatCode="General">
                  <c:v>1.69479999E-3</c:v>
                </c:pt>
                <c:pt idx="22089" formatCode="General">
                  <c:v>1.69487999E-3</c:v>
                </c:pt>
                <c:pt idx="22090" formatCode="General">
                  <c:v>1.69495999E-3</c:v>
                </c:pt>
                <c:pt idx="22091" formatCode="General">
                  <c:v>1.6950399899999999E-3</c:v>
                </c:pt>
                <c:pt idx="22092" formatCode="General">
                  <c:v>1.6951199900000001E-3</c:v>
                </c:pt>
                <c:pt idx="22093" formatCode="General">
                  <c:v>1.69519999E-3</c:v>
                </c:pt>
                <c:pt idx="22094" formatCode="General">
                  <c:v>1.69527999E-3</c:v>
                </c:pt>
                <c:pt idx="22095" formatCode="General">
                  <c:v>1.69535999E-3</c:v>
                </c:pt>
                <c:pt idx="22096" formatCode="General">
                  <c:v>1.6954399899999999E-3</c:v>
                </c:pt>
                <c:pt idx="22097" formatCode="General">
                  <c:v>1.6955199900000001E-3</c:v>
                </c:pt>
                <c:pt idx="22098" formatCode="General">
                  <c:v>1.6955999900000001E-3</c:v>
                </c:pt>
                <c:pt idx="22099" formatCode="General">
                  <c:v>1.69567999E-3</c:v>
                </c:pt>
                <c:pt idx="22100" formatCode="General">
                  <c:v>1.69575999E-3</c:v>
                </c:pt>
                <c:pt idx="22101" formatCode="General">
                  <c:v>1.6958399899999999E-3</c:v>
                </c:pt>
                <c:pt idx="22102" formatCode="General">
                  <c:v>1.6959199900000001E-3</c:v>
                </c:pt>
                <c:pt idx="22103" formatCode="General">
                  <c:v>1.6959999900000001E-3</c:v>
                </c:pt>
                <c:pt idx="22104" formatCode="General">
                  <c:v>1.69607999E-3</c:v>
                </c:pt>
                <c:pt idx="22105" formatCode="General">
                  <c:v>1.69615999E-3</c:v>
                </c:pt>
                <c:pt idx="22106" formatCode="General">
                  <c:v>1.6962399899999999E-3</c:v>
                </c:pt>
                <c:pt idx="22107" formatCode="General">
                  <c:v>1.6963199899999999E-3</c:v>
                </c:pt>
                <c:pt idx="22108" formatCode="General">
                  <c:v>1.6963999900000001E-3</c:v>
                </c:pt>
                <c:pt idx="22109" formatCode="General">
                  <c:v>1.69647999E-3</c:v>
                </c:pt>
                <c:pt idx="22110" formatCode="General">
                  <c:v>1.69655999E-3</c:v>
                </c:pt>
                <c:pt idx="22111" formatCode="General">
                  <c:v>1.69663999E-3</c:v>
                </c:pt>
                <c:pt idx="22112" formatCode="General">
                  <c:v>1.6967199899999999E-3</c:v>
                </c:pt>
                <c:pt idx="22113" formatCode="General">
                  <c:v>1.6967999900000001E-3</c:v>
                </c:pt>
                <c:pt idx="22114" formatCode="General">
                  <c:v>1.69687999E-3</c:v>
                </c:pt>
                <c:pt idx="22115" formatCode="General">
                  <c:v>1.69695999E-3</c:v>
                </c:pt>
                <c:pt idx="22116" formatCode="General">
                  <c:v>1.69703999E-3</c:v>
                </c:pt>
                <c:pt idx="22117" formatCode="General">
                  <c:v>1.6971199899999999E-3</c:v>
                </c:pt>
                <c:pt idx="22118" formatCode="General">
                  <c:v>1.6971999900000001E-3</c:v>
                </c:pt>
                <c:pt idx="22119" formatCode="General">
                  <c:v>1.6972799900000001E-3</c:v>
                </c:pt>
                <c:pt idx="22120" formatCode="General">
                  <c:v>1.69735999E-3</c:v>
                </c:pt>
                <c:pt idx="22121" formatCode="General">
                  <c:v>1.69743999E-3</c:v>
                </c:pt>
                <c:pt idx="22122" formatCode="General">
                  <c:v>1.6975199899999999E-3</c:v>
                </c:pt>
                <c:pt idx="22123" formatCode="General">
                  <c:v>1.6975999900000001E-3</c:v>
                </c:pt>
                <c:pt idx="22124" formatCode="General">
                  <c:v>1.6976799900000001E-3</c:v>
                </c:pt>
                <c:pt idx="22125" formatCode="General">
                  <c:v>1.69775999E-3</c:v>
                </c:pt>
                <c:pt idx="22126" formatCode="General">
                  <c:v>1.69783999E-3</c:v>
                </c:pt>
                <c:pt idx="22127" formatCode="General">
                  <c:v>1.6979199899999999E-3</c:v>
                </c:pt>
                <c:pt idx="22128" formatCode="General">
                  <c:v>1.6979999899999999E-3</c:v>
                </c:pt>
                <c:pt idx="22129" formatCode="General">
                  <c:v>1.6980799900000001E-3</c:v>
                </c:pt>
                <c:pt idx="22130" formatCode="General">
                  <c:v>1.69815999E-3</c:v>
                </c:pt>
                <c:pt idx="22131" formatCode="General">
                  <c:v>1.69823999E-3</c:v>
                </c:pt>
                <c:pt idx="22132" formatCode="General">
                  <c:v>1.6983199899999999E-3</c:v>
                </c:pt>
                <c:pt idx="22133" formatCode="General">
                  <c:v>1.6983999899999999E-3</c:v>
                </c:pt>
                <c:pt idx="22134" formatCode="General">
                  <c:v>1.6984799900000001E-3</c:v>
                </c:pt>
                <c:pt idx="22135" formatCode="General">
                  <c:v>1.69855999E-3</c:v>
                </c:pt>
                <c:pt idx="22136" formatCode="General">
                  <c:v>1.69863999E-3</c:v>
                </c:pt>
                <c:pt idx="22137" formatCode="General">
                  <c:v>1.69871999E-3</c:v>
                </c:pt>
                <c:pt idx="22138" formatCode="General">
                  <c:v>1.6987999899999999E-3</c:v>
                </c:pt>
                <c:pt idx="22139" formatCode="General">
                  <c:v>1.6988799900000001E-3</c:v>
                </c:pt>
                <c:pt idx="22140" formatCode="General">
                  <c:v>1.6989599900000001E-3</c:v>
                </c:pt>
                <c:pt idx="22141" formatCode="General">
                  <c:v>1.69903999E-3</c:v>
                </c:pt>
                <c:pt idx="22142" formatCode="General">
                  <c:v>1.69911999E-3</c:v>
                </c:pt>
                <c:pt idx="22143" formatCode="General">
                  <c:v>1.6991999899999999E-3</c:v>
                </c:pt>
                <c:pt idx="22144" formatCode="General">
                  <c:v>1.6992799900000001E-3</c:v>
                </c:pt>
                <c:pt idx="22145" formatCode="General">
                  <c:v>1.6993599900000001E-3</c:v>
                </c:pt>
                <c:pt idx="22146" formatCode="General">
                  <c:v>1.69943999E-3</c:v>
                </c:pt>
                <c:pt idx="22147" formatCode="General">
                  <c:v>1.69951999E-3</c:v>
                </c:pt>
                <c:pt idx="22148" formatCode="General">
                  <c:v>1.6995999899999999E-3</c:v>
                </c:pt>
                <c:pt idx="22149" formatCode="General">
                  <c:v>1.6996799899999999E-3</c:v>
                </c:pt>
                <c:pt idx="22150" formatCode="General">
                  <c:v>1.6997599900000001E-3</c:v>
                </c:pt>
                <c:pt idx="22151" formatCode="General">
                  <c:v>1.69983999E-3</c:v>
                </c:pt>
                <c:pt idx="22152" formatCode="General">
                  <c:v>1.69991999E-3</c:v>
                </c:pt>
                <c:pt idx="22153" formatCode="General">
                  <c:v>1.6999999899999999E-3</c:v>
                </c:pt>
                <c:pt idx="22154" formatCode="General">
                  <c:v>1.7000799899999999E-3</c:v>
                </c:pt>
                <c:pt idx="22155" formatCode="General">
                  <c:v>1.7001599900000001E-3</c:v>
                </c:pt>
                <c:pt idx="22156" formatCode="General">
                  <c:v>1.70023999E-3</c:v>
                </c:pt>
                <c:pt idx="22157" formatCode="General">
                  <c:v>1.70031999E-3</c:v>
                </c:pt>
                <c:pt idx="22158" formatCode="General">
                  <c:v>1.70039999E-3</c:v>
                </c:pt>
                <c:pt idx="22159" formatCode="General">
                  <c:v>1.7004799899999999E-3</c:v>
                </c:pt>
                <c:pt idx="22160" formatCode="General">
                  <c:v>1.7005599900000001E-3</c:v>
                </c:pt>
                <c:pt idx="22161" formatCode="General">
                  <c:v>1.70063999E-3</c:v>
                </c:pt>
                <c:pt idx="22162" formatCode="General">
                  <c:v>1.70071999E-3</c:v>
                </c:pt>
                <c:pt idx="22163" formatCode="General">
                  <c:v>1.70079999E-3</c:v>
                </c:pt>
                <c:pt idx="22164" formatCode="General">
                  <c:v>1.7008799899999999E-3</c:v>
                </c:pt>
                <c:pt idx="22165" formatCode="General">
                  <c:v>1.7009599900000001E-3</c:v>
                </c:pt>
                <c:pt idx="22166" formatCode="General">
                  <c:v>1.7010399900000001E-3</c:v>
                </c:pt>
                <c:pt idx="22167" formatCode="General">
                  <c:v>1.70111999E-3</c:v>
                </c:pt>
                <c:pt idx="22168" formatCode="General">
                  <c:v>1.70119999E-3</c:v>
                </c:pt>
                <c:pt idx="22169" formatCode="General">
                  <c:v>1.7012799899999999E-3</c:v>
                </c:pt>
                <c:pt idx="22170" formatCode="General">
                  <c:v>1.7013599899999999E-3</c:v>
                </c:pt>
                <c:pt idx="22171" formatCode="General">
                  <c:v>1.7014399900000001E-3</c:v>
                </c:pt>
                <c:pt idx="22172" formatCode="General">
                  <c:v>1.70151999E-3</c:v>
                </c:pt>
                <c:pt idx="22173" formatCode="General">
                  <c:v>1.70159999E-3</c:v>
                </c:pt>
                <c:pt idx="22174" formatCode="General">
                  <c:v>1.7016799899999999E-3</c:v>
                </c:pt>
                <c:pt idx="22175" formatCode="General">
                  <c:v>1.7017599899999999E-3</c:v>
                </c:pt>
                <c:pt idx="22176" formatCode="General">
                  <c:v>1.7018399900000001E-3</c:v>
                </c:pt>
                <c:pt idx="22177" formatCode="General">
                  <c:v>1.70191999E-3</c:v>
                </c:pt>
                <c:pt idx="22178" formatCode="General">
                  <c:v>1.70199999E-3</c:v>
                </c:pt>
                <c:pt idx="22179" formatCode="General">
                  <c:v>1.70207999E-3</c:v>
                </c:pt>
                <c:pt idx="22180" formatCode="General">
                  <c:v>1.7021599899999999E-3</c:v>
                </c:pt>
                <c:pt idx="22181" formatCode="General">
                  <c:v>1.7022399900000001E-3</c:v>
                </c:pt>
                <c:pt idx="22182" formatCode="General">
                  <c:v>1.70231999E-3</c:v>
                </c:pt>
                <c:pt idx="22183" formatCode="General">
                  <c:v>1.70239999E-3</c:v>
                </c:pt>
                <c:pt idx="22184" formatCode="General">
                  <c:v>1.70247999E-3</c:v>
                </c:pt>
                <c:pt idx="22185" formatCode="General">
                  <c:v>1.7025599899999999E-3</c:v>
                </c:pt>
                <c:pt idx="22186" formatCode="General">
                  <c:v>1.7026399900000001E-3</c:v>
                </c:pt>
                <c:pt idx="22187" formatCode="General">
                  <c:v>1.7027199900000001E-3</c:v>
                </c:pt>
                <c:pt idx="22188" formatCode="General">
                  <c:v>1.70279999E-3</c:v>
                </c:pt>
                <c:pt idx="22189" formatCode="General">
                  <c:v>1.70287999E-3</c:v>
                </c:pt>
                <c:pt idx="22190" formatCode="General">
                  <c:v>1.7029599899999999E-3</c:v>
                </c:pt>
                <c:pt idx="22191" formatCode="General">
                  <c:v>1.7030399900000001E-3</c:v>
                </c:pt>
                <c:pt idx="22192" formatCode="General">
                  <c:v>1.7031199900000001E-3</c:v>
                </c:pt>
                <c:pt idx="22193" formatCode="General">
                  <c:v>1.70319999E-3</c:v>
                </c:pt>
                <c:pt idx="22194" formatCode="General">
                  <c:v>1.70327999E-3</c:v>
                </c:pt>
                <c:pt idx="22195" formatCode="General">
                  <c:v>1.7033599899999999E-3</c:v>
                </c:pt>
                <c:pt idx="22196" formatCode="General">
                  <c:v>1.7034399899999999E-3</c:v>
                </c:pt>
                <c:pt idx="22197" formatCode="General">
                  <c:v>1.7035199900000001E-3</c:v>
                </c:pt>
                <c:pt idx="22198" formatCode="General">
                  <c:v>1.70359999E-3</c:v>
                </c:pt>
                <c:pt idx="22199" formatCode="General">
                  <c:v>1.70367999E-3</c:v>
                </c:pt>
                <c:pt idx="22200" formatCode="General">
                  <c:v>1.7037599899999999E-3</c:v>
                </c:pt>
                <c:pt idx="22201" formatCode="General">
                  <c:v>1.7038399899999999E-3</c:v>
                </c:pt>
                <c:pt idx="22202" formatCode="General">
                  <c:v>1.7039199900000001E-3</c:v>
                </c:pt>
                <c:pt idx="22203" formatCode="General">
                  <c:v>1.70399999E-3</c:v>
                </c:pt>
                <c:pt idx="22204" formatCode="General">
                  <c:v>1.70407999E-3</c:v>
                </c:pt>
                <c:pt idx="22205" formatCode="General">
                  <c:v>1.70415999E-3</c:v>
                </c:pt>
                <c:pt idx="22206" formatCode="General">
                  <c:v>1.7042399899999999E-3</c:v>
                </c:pt>
                <c:pt idx="22207" formatCode="General">
                  <c:v>1.7043199900000001E-3</c:v>
                </c:pt>
                <c:pt idx="22208" formatCode="General">
                  <c:v>1.7043999900000001E-3</c:v>
                </c:pt>
                <c:pt idx="22209" formatCode="General">
                  <c:v>1.70447999E-3</c:v>
                </c:pt>
                <c:pt idx="22210" formatCode="General">
                  <c:v>1.70455999E-3</c:v>
                </c:pt>
                <c:pt idx="22211" formatCode="General">
                  <c:v>1.7046399899999999E-3</c:v>
                </c:pt>
                <c:pt idx="22212" formatCode="General">
                  <c:v>1.7047199900000001E-3</c:v>
                </c:pt>
                <c:pt idx="22213" formatCode="General">
                  <c:v>1.7047999900000001E-3</c:v>
                </c:pt>
                <c:pt idx="22214" formatCode="General">
                  <c:v>1.70487999E-3</c:v>
                </c:pt>
                <c:pt idx="22215" formatCode="General">
                  <c:v>1.70495999E-3</c:v>
                </c:pt>
                <c:pt idx="22216" formatCode="General">
                  <c:v>1.7050399899999999E-3</c:v>
                </c:pt>
                <c:pt idx="22217" formatCode="General">
                  <c:v>1.7051199899999999E-3</c:v>
                </c:pt>
                <c:pt idx="22218" formatCode="General">
                  <c:v>1.7051999900000001E-3</c:v>
                </c:pt>
                <c:pt idx="22219" formatCode="General">
                  <c:v>1.70527999E-3</c:v>
                </c:pt>
                <c:pt idx="22220" formatCode="General">
                  <c:v>1.70535999E-3</c:v>
                </c:pt>
                <c:pt idx="22221" formatCode="General">
                  <c:v>1.7054399899999999E-3</c:v>
                </c:pt>
                <c:pt idx="22222" formatCode="General">
                  <c:v>1.7055199899999999E-3</c:v>
                </c:pt>
                <c:pt idx="22223" formatCode="General">
                  <c:v>1.7055999900000001E-3</c:v>
                </c:pt>
                <c:pt idx="22224" formatCode="General">
                  <c:v>1.70567999E-3</c:v>
                </c:pt>
                <c:pt idx="22225" formatCode="General">
                  <c:v>1.70575999E-3</c:v>
                </c:pt>
                <c:pt idx="22226" formatCode="General">
                  <c:v>1.70583999E-3</c:v>
                </c:pt>
                <c:pt idx="22227" formatCode="General">
                  <c:v>1.7059199899999999E-3</c:v>
                </c:pt>
                <c:pt idx="22228" formatCode="General">
                  <c:v>1.7059999900000001E-3</c:v>
                </c:pt>
                <c:pt idx="22229" formatCode="General">
                  <c:v>1.70607999E-3</c:v>
                </c:pt>
                <c:pt idx="22230" formatCode="General">
                  <c:v>1.70615999E-3</c:v>
                </c:pt>
                <c:pt idx="22231" formatCode="General">
                  <c:v>1.70623999E-3</c:v>
                </c:pt>
                <c:pt idx="22232" formatCode="General">
                  <c:v>1.7063199899999999E-3</c:v>
                </c:pt>
                <c:pt idx="22233" formatCode="General">
                  <c:v>1.7063999900000001E-3</c:v>
                </c:pt>
                <c:pt idx="22234" formatCode="General">
                  <c:v>1.7064799900000001E-3</c:v>
                </c:pt>
                <c:pt idx="22235" formatCode="General">
                  <c:v>1.70655999E-3</c:v>
                </c:pt>
                <c:pt idx="22236" formatCode="General">
                  <c:v>1.70663999E-3</c:v>
                </c:pt>
                <c:pt idx="22237" formatCode="General">
                  <c:v>1.7067199899999999E-3</c:v>
                </c:pt>
                <c:pt idx="22238" formatCode="General">
                  <c:v>1.7067999899999999E-3</c:v>
                </c:pt>
                <c:pt idx="22239" formatCode="General">
                  <c:v>1.7068799900000001E-3</c:v>
                </c:pt>
                <c:pt idx="22240" formatCode="General">
                  <c:v>1.70695999E-3</c:v>
                </c:pt>
                <c:pt idx="22241" formatCode="General">
                  <c:v>1.70703999E-3</c:v>
                </c:pt>
                <c:pt idx="22242" formatCode="General">
                  <c:v>1.7071199899999999E-3</c:v>
                </c:pt>
                <c:pt idx="22243" formatCode="General">
                  <c:v>1.7071999899999999E-3</c:v>
                </c:pt>
                <c:pt idx="22244" formatCode="General">
                  <c:v>1.7072799900000001E-3</c:v>
                </c:pt>
                <c:pt idx="22245" formatCode="General">
                  <c:v>1.70735999E-3</c:v>
                </c:pt>
                <c:pt idx="22246" formatCode="General">
                  <c:v>1.70743999E-3</c:v>
                </c:pt>
                <c:pt idx="22247" formatCode="General">
                  <c:v>1.70751999E-3</c:v>
                </c:pt>
                <c:pt idx="22248" formatCode="General">
                  <c:v>1.7075999899999999E-3</c:v>
                </c:pt>
                <c:pt idx="22249" formatCode="General">
                  <c:v>1.7076799900000001E-3</c:v>
                </c:pt>
                <c:pt idx="22250" formatCode="General">
                  <c:v>1.70775999E-3</c:v>
                </c:pt>
                <c:pt idx="22251" formatCode="General">
                  <c:v>1.70783999E-3</c:v>
                </c:pt>
                <c:pt idx="22252" formatCode="General">
                  <c:v>1.70791999E-3</c:v>
                </c:pt>
                <c:pt idx="22253" formatCode="General">
                  <c:v>1.7079999899999999E-3</c:v>
                </c:pt>
                <c:pt idx="22254" formatCode="General">
                  <c:v>1.7080799900000001E-3</c:v>
                </c:pt>
                <c:pt idx="22255" formatCode="General">
                  <c:v>1.7081599900000001E-3</c:v>
                </c:pt>
                <c:pt idx="22256" formatCode="General">
                  <c:v>1.70823999E-3</c:v>
                </c:pt>
                <c:pt idx="22257" formatCode="General">
                  <c:v>1.70831999E-3</c:v>
                </c:pt>
                <c:pt idx="22258" formatCode="General">
                  <c:v>1.7083999899999999E-3</c:v>
                </c:pt>
                <c:pt idx="22259" formatCode="General">
                  <c:v>1.7084799900000001E-3</c:v>
                </c:pt>
                <c:pt idx="22260" formatCode="General">
                  <c:v>1.7085599900000001E-3</c:v>
                </c:pt>
                <c:pt idx="22261" formatCode="General">
                  <c:v>1.70863999E-3</c:v>
                </c:pt>
                <c:pt idx="22262" formatCode="General">
                  <c:v>1.70871999E-3</c:v>
                </c:pt>
                <c:pt idx="22263" formatCode="General">
                  <c:v>1.7087999899999999E-3</c:v>
                </c:pt>
                <c:pt idx="22264" formatCode="General">
                  <c:v>1.7088799899999999E-3</c:v>
                </c:pt>
                <c:pt idx="22265" formatCode="General">
                  <c:v>1.7089599900000001E-3</c:v>
                </c:pt>
                <c:pt idx="22266" formatCode="General">
                  <c:v>1.70903999E-3</c:v>
                </c:pt>
                <c:pt idx="22267" formatCode="General">
                  <c:v>1.70911999E-3</c:v>
                </c:pt>
                <c:pt idx="22268" formatCode="General">
                  <c:v>1.70919999E-3</c:v>
                </c:pt>
                <c:pt idx="22269" formatCode="General">
                  <c:v>1.7092799899999999E-3</c:v>
                </c:pt>
                <c:pt idx="22270" formatCode="General">
                  <c:v>1.7093599900000001E-3</c:v>
                </c:pt>
                <c:pt idx="22271" formatCode="General">
                  <c:v>1.70943999E-3</c:v>
                </c:pt>
                <c:pt idx="22272" formatCode="General">
                  <c:v>1.70951999E-3</c:v>
                </c:pt>
                <c:pt idx="22273" formatCode="General">
                  <c:v>1.70959999E-3</c:v>
                </c:pt>
                <c:pt idx="22274" formatCode="General">
                  <c:v>1.7096799899999999E-3</c:v>
                </c:pt>
                <c:pt idx="22275" formatCode="General">
                  <c:v>1.7097599900000001E-3</c:v>
                </c:pt>
                <c:pt idx="22276" formatCode="General">
                  <c:v>1.7098399900000001E-3</c:v>
                </c:pt>
                <c:pt idx="22277" formatCode="General">
                  <c:v>1.70991999E-3</c:v>
                </c:pt>
                <c:pt idx="22278" formatCode="General">
                  <c:v>1.70999999E-3</c:v>
                </c:pt>
                <c:pt idx="22279" formatCode="General">
                  <c:v>1.7100799899999999E-3</c:v>
                </c:pt>
                <c:pt idx="22280" formatCode="General">
                  <c:v>1.7101599900000001E-3</c:v>
                </c:pt>
                <c:pt idx="22281" formatCode="General">
                  <c:v>1.7102399900000001E-3</c:v>
                </c:pt>
                <c:pt idx="22282" formatCode="General">
                  <c:v>1.71031999E-3</c:v>
                </c:pt>
                <c:pt idx="22283" formatCode="General">
                  <c:v>1.71039999E-3</c:v>
                </c:pt>
                <c:pt idx="22284" formatCode="General">
                  <c:v>1.7104799899999999E-3</c:v>
                </c:pt>
                <c:pt idx="22285" formatCode="General">
                  <c:v>1.7105599899999999E-3</c:v>
                </c:pt>
                <c:pt idx="22286" formatCode="General">
                  <c:v>1.7106399900000001E-3</c:v>
                </c:pt>
                <c:pt idx="22287" formatCode="General">
                  <c:v>1.71071999E-3</c:v>
                </c:pt>
                <c:pt idx="22288" formatCode="General">
                  <c:v>1.71079999E-3</c:v>
                </c:pt>
                <c:pt idx="22289" formatCode="General">
                  <c:v>1.7108799899999999E-3</c:v>
                </c:pt>
                <c:pt idx="22290" formatCode="General">
                  <c:v>1.7109599899999999E-3</c:v>
                </c:pt>
                <c:pt idx="22291" formatCode="General">
                  <c:v>1.7110399900000001E-3</c:v>
                </c:pt>
                <c:pt idx="22292" formatCode="General">
                  <c:v>1.71111999E-3</c:v>
                </c:pt>
                <c:pt idx="22293" formatCode="General">
                  <c:v>1.71119999E-3</c:v>
                </c:pt>
                <c:pt idx="22294" formatCode="General">
                  <c:v>1.71127999E-3</c:v>
                </c:pt>
                <c:pt idx="22295" formatCode="General">
                  <c:v>1.7113599899999999E-3</c:v>
                </c:pt>
                <c:pt idx="22296" formatCode="General">
                  <c:v>1.7114399900000001E-3</c:v>
                </c:pt>
                <c:pt idx="22297" formatCode="General">
                  <c:v>1.7115199900000001E-3</c:v>
                </c:pt>
                <c:pt idx="22298" formatCode="General">
                  <c:v>1.71159999E-3</c:v>
                </c:pt>
                <c:pt idx="22299" formatCode="General">
                  <c:v>1.71167999E-3</c:v>
                </c:pt>
                <c:pt idx="22300" formatCode="General">
                  <c:v>1.7117599899999999E-3</c:v>
                </c:pt>
                <c:pt idx="22301" formatCode="General">
                  <c:v>1.7118399900000001E-3</c:v>
                </c:pt>
                <c:pt idx="22302" formatCode="General">
                  <c:v>1.7119199900000001E-3</c:v>
                </c:pt>
                <c:pt idx="22303" formatCode="General">
                  <c:v>1.71199999E-3</c:v>
                </c:pt>
                <c:pt idx="22304" formatCode="General">
                  <c:v>1.71207999E-3</c:v>
                </c:pt>
                <c:pt idx="22305" formatCode="General">
                  <c:v>1.7121599899999999E-3</c:v>
                </c:pt>
                <c:pt idx="22306" formatCode="General">
                  <c:v>1.7122399899999999E-3</c:v>
                </c:pt>
                <c:pt idx="22307" formatCode="General">
                  <c:v>1.7123199900000001E-3</c:v>
                </c:pt>
                <c:pt idx="22308" formatCode="General">
                  <c:v>1.71239999E-3</c:v>
                </c:pt>
                <c:pt idx="22309" formatCode="General">
                  <c:v>1.71247999E-3</c:v>
                </c:pt>
                <c:pt idx="22310" formatCode="General">
                  <c:v>1.7125599899999999E-3</c:v>
                </c:pt>
                <c:pt idx="22311" formatCode="General">
                  <c:v>1.7126399899999999E-3</c:v>
                </c:pt>
                <c:pt idx="22312" formatCode="General">
                  <c:v>1.7127199900000001E-3</c:v>
                </c:pt>
                <c:pt idx="22313" formatCode="General">
                  <c:v>1.71279999E-3</c:v>
                </c:pt>
                <c:pt idx="22314" formatCode="General">
                  <c:v>1.71287999E-3</c:v>
                </c:pt>
                <c:pt idx="22315" formatCode="General">
                  <c:v>1.71295999E-3</c:v>
                </c:pt>
                <c:pt idx="22316" formatCode="General">
                  <c:v>1.7130399899999999E-3</c:v>
                </c:pt>
                <c:pt idx="22317" formatCode="General">
                  <c:v>1.7131199900000001E-3</c:v>
                </c:pt>
                <c:pt idx="22318" formatCode="General">
                  <c:v>1.71319999E-3</c:v>
                </c:pt>
                <c:pt idx="22319" formatCode="General">
                  <c:v>1.71327999E-3</c:v>
                </c:pt>
                <c:pt idx="22320" formatCode="General">
                  <c:v>1.71335999E-3</c:v>
                </c:pt>
                <c:pt idx="22321" formatCode="General">
                  <c:v>1.7134399899999999E-3</c:v>
                </c:pt>
                <c:pt idx="22322" formatCode="General">
                  <c:v>1.7135199900000001E-3</c:v>
                </c:pt>
                <c:pt idx="22323" formatCode="General">
                  <c:v>1.7135999900000001E-3</c:v>
                </c:pt>
                <c:pt idx="22324" formatCode="General">
                  <c:v>1.71367999E-3</c:v>
                </c:pt>
                <c:pt idx="22325" formatCode="General">
                  <c:v>1.71375999E-3</c:v>
                </c:pt>
                <c:pt idx="22326" formatCode="General">
                  <c:v>1.7138399899999999E-3</c:v>
                </c:pt>
                <c:pt idx="22327" formatCode="General">
                  <c:v>1.7139199899999999E-3</c:v>
                </c:pt>
                <c:pt idx="22328" formatCode="General">
                  <c:v>1.7139999900000001E-3</c:v>
                </c:pt>
                <c:pt idx="22329" formatCode="General">
                  <c:v>1.71407999E-3</c:v>
                </c:pt>
                <c:pt idx="22330" formatCode="General">
                  <c:v>1.71415999E-3</c:v>
                </c:pt>
                <c:pt idx="22331" formatCode="General">
                  <c:v>1.7142399899999999E-3</c:v>
                </c:pt>
                <c:pt idx="22332" formatCode="General">
                  <c:v>1.7143199899999999E-3</c:v>
                </c:pt>
                <c:pt idx="22333" formatCode="General">
                  <c:v>1.7143999900000001E-3</c:v>
                </c:pt>
                <c:pt idx="22334" formatCode="General">
                  <c:v>1.71447999E-3</c:v>
                </c:pt>
                <c:pt idx="22335" formatCode="General">
                  <c:v>1.71455999E-3</c:v>
                </c:pt>
                <c:pt idx="22336" formatCode="General">
                  <c:v>1.71463999E-3</c:v>
                </c:pt>
                <c:pt idx="22337" formatCode="General">
                  <c:v>1.7147199899999999E-3</c:v>
                </c:pt>
                <c:pt idx="22338" formatCode="General">
                  <c:v>1.7147999900000001E-3</c:v>
                </c:pt>
                <c:pt idx="22339" formatCode="General">
                  <c:v>1.71487999E-3</c:v>
                </c:pt>
                <c:pt idx="22340" formatCode="General">
                  <c:v>1.71495999E-3</c:v>
                </c:pt>
                <c:pt idx="22341" formatCode="General">
                  <c:v>1.71503999E-3</c:v>
                </c:pt>
                <c:pt idx="22342" formatCode="General">
                  <c:v>1.7151199899999999E-3</c:v>
                </c:pt>
                <c:pt idx="22343" formatCode="General">
                  <c:v>1.7151999900000001E-3</c:v>
                </c:pt>
                <c:pt idx="22344" formatCode="General">
                  <c:v>1.7152799900000001E-3</c:v>
                </c:pt>
                <c:pt idx="22345" formatCode="General">
                  <c:v>1.71535999E-3</c:v>
                </c:pt>
                <c:pt idx="22346" formatCode="General">
                  <c:v>1.71543999E-3</c:v>
                </c:pt>
                <c:pt idx="22347" formatCode="General">
                  <c:v>1.7155199899999999E-3</c:v>
                </c:pt>
                <c:pt idx="22348" formatCode="General">
                  <c:v>1.7155999900000001E-3</c:v>
                </c:pt>
                <c:pt idx="22349" formatCode="General">
                  <c:v>1.7156799900000001E-3</c:v>
                </c:pt>
                <c:pt idx="22350" formatCode="General">
                  <c:v>1.71575999E-3</c:v>
                </c:pt>
                <c:pt idx="22351" formatCode="General">
                  <c:v>1.71583999E-3</c:v>
                </c:pt>
                <c:pt idx="22352" formatCode="General">
                  <c:v>1.7159199899999999E-3</c:v>
                </c:pt>
                <c:pt idx="22353" formatCode="General">
                  <c:v>1.7159999899999999E-3</c:v>
                </c:pt>
                <c:pt idx="22354" formatCode="General">
                  <c:v>1.7160799900000001E-3</c:v>
                </c:pt>
                <c:pt idx="22355" formatCode="General">
                  <c:v>1.71615999E-3</c:v>
                </c:pt>
                <c:pt idx="22356" formatCode="General">
                  <c:v>1.71623999E-3</c:v>
                </c:pt>
                <c:pt idx="22357" formatCode="General">
                  <c:v>1.71631999E-3</c:v>
                </c:pt>
                <c:pt idx="22358" formatCode="General">
                  <c:v>1.7163999899999999E-3</c:v>
                </c:pt>
                <c:pt idx="22359" formatCode="General">
                  <c:v>1.7164799900000001E-3</c:v>
                </c:pt>
                <c:pt idx="22360" formatCode="General">
                  <c:v>1.71655999E-3</c:v>
                </c:pt>
                <c:pt idx="22361" formatCode="General">
                  <c:v>1.71663999E-3</c:v>
                </c:pt>
                <c:pt idx="22362" formatCode="General">
                  <c:v>1.71671999E-3</c:v>
                </c:pt>
                <c:pt idx="22363" formatCode="General">
                  <c:v>1.7167999899999999E-3</c:v>
                </c:pt>
                <c:pt idx="22364" formatCode="General">
                  <c:v>1.7168799900000001E-3</c:v>
                </c:pt>
                <c:pt idx="22365" formatCode="General">
                  <c:v>1.7169599900000001E-3</c:v>
                </c:pt>
                <c:pt idx="22366" formatCode="General">
                  <c:v>1.71703999E-3</c:v>
                </c:pt>
                <c:pt idx="22367" formatCode="General">
                  <c:v>1.71711999E-3</c:v>
                </c:pt>
                <c:pt idx="22368" formatCode="General">
                  <c:v>1.7171999899999999E-3</c:v>
                </c:pt>
                <c:pt idx="22369" formatCode="General">
                  <c:v>1.7172799900000001E-3</c:v>
                </c:pt>
                <c:pt idx="22370" formatCode="General">
                  <c:v>1.7173599900000001E-3</c:v>
                </c:pt>
                <c:pt idx="22371" formatCode="General">
                  <c:v>1.71743999E-3</c:v>
                </c:pt>
                <c:pt idx="22372" formatCode="General">
                  <c:v>1.71751999E-3</c:v>
                </c:pt>
                <c:pt idx="22373" formatCode="General">
                  <c:v>1.7175999899999999E-3</c:v>
                </c:pt>
                <c:pt idx="22374" formatCode="General">
                  <c:v>1.7176799899999999E-3</c:v>
                </c:pt>
                <c:pt idx="22375" formatCode="General">
                  <c:v>1.7177599900000001E-3</c:v>
                </c:pt>
                <c:pt idx="22376" formatCode="General">
                  <c:v>1.71783999E-3</c:v>
                </c:pt>
                <c:pt idx="22377" formatCode="General">
                  <c:v>1.71791999E-3</c:v>
                </c:pt>
                <c:pt idx="22378" formatCode="General">
                  <c:v>1.7179999899999999E-3</c:v>
                </c:pt>
                <c:pt idx="22379" formatCode="General">
                  <c:v>1.7180799899999999E-3</c:v>
                </c:pt>
                <c:pt idx="22380" formatCode="General">
                  <c:v>1.7181599900000001E-3</c:v>
                </c:pt>
                <c:pt idx="22381" formatCode="General">
                  <c:v>1.71823999E-3</c:v>
                </c:pt>
                <c:pt idx="22382" formatCode="General">
                  <c:v>1.71831999E-3</c:v>
                </c:pt>
                <c:pt idx="22383" formatCode="General">
                  <c:v>1.71839999E-3</c:v>
                </c:pt>
                <c:pt idx="22384" formatCode="General">
                  <c:v>1.7184799899999999E-3</c:v>
                </c:pt>
                <c:pt idx="22385" formatCode="General">
                  <c:v>1.7185599900000001E-3</c:v>
                </c:pt>
                <c:pt idx="22386" formatCode="General">
                  <c:v>1.7186399900000001E-3</c:v>
                </c:pt>
                <c:pt idx="22387" formatCode="General">
                  <c:v>1.71871999E-3</c:v>
                </c:pt>
                <c:pt idx="22388" formatCode="General">
                  <c:v>1.71879999E-3</c:v>
                </c:pt>
                <c:pt idx="22389" formatCode="General">
                  <c:v>1.7188799899999999E-3</c:v>
                </c:pt>
                <c:pt idx="22390" formatCode="General">
                  <c:v>1.7189599900000001E-3</c:v>
                </c:pt>
                <c:pt idx="22391" formatCode="General">
                  <c:v>1.7190399900000001E-3</c:v>
                </c:pt>
                <c:pt idx="22392" formatCode="General">
                  <c:v>1.71911999E-3</c:v>
                </c:pt>
                <c:pt idx="22393" formatCode="General">
                  <c:v>1.71919999E-3</c:v>
                </c:pt>
                <c:pt idx="22394" formatCode="General">
                  <c:v>1.7192799899999999E-3</c:v>
                </c:pt>
                <c:pt idx="22395" formatCode="General">
                  <c:v>1.7193599899999999E-3</c:v>
                </c:pt>
                <c:pt idx="22396" formatCode="General">
                  <c:v>1.7194399900000001E-3</c:v>
                </c:pt>
                <c:pt idx="22397" formatCode="General">
                  <c:v>1.71951999E-3</c:v>
                </c:pt>
                <c:pt idx="22398" formatCode="General">
                  <c:v>1.71959999E-3</c:v>
                </c:pt>
                <c:pt idx="22399" formatCode="General">
                  <c:v>1.7196799899999999E-3</c:v>
                </c:pt>
                <c:pt idx="22400" formatCode="General">
                  <c:v>1.7197599899999999E-3</c:v>
                </c:pt>
                <c:pt idx="22401" formatCode="General">
                  <c:v>1.7198399900000001E-3</c:v>
                </c:pt>
                <c:pt idx="22402" formatCode="General">
                  <c:v>1.71991999E-3</c:v>
                </c:pt>
                <c:pt idx="22403" formatCode="General">
                  <c:v>1.71999999E-3</c:v>
                </c:pt>
                <c:pt idx="22404" formatCode="General">
                  <c:v>1.72007999E-3</c:v>
                </c:pt>
                <c:pt idx="22405" formatCode="General">
                  <c:v>1.7201599899999999E-3</c:v>
                </c:pt>
                <c:pt idx="22406" formatCode="General">
                  <c:v>1.7202399900000001E-3</c:v>
                </c:pt>
                <c:pt idx="22407" formatCode="General">
                  <c:v>1.72031999E-3</c:v>
                </c:pt>
                <c:pt idx="22408" formatCode="General">
                  <c:v>1.72039999E-3</c:v>
                </c:pt>
                <c:pt idx="22409" formatCode="General">
                  <c:v>1.72047999E-3</c:v>
                </c:pt>
                <c:pt idx="22410" formatCode="General">
                  <c:v>1.7205599899999999E-3</c:v>
                </c:pt>
                <c:pt idx="22411" formatCode="General">
                  <c:v>1.7206399900000001E-3</c:v>
                </c:pt>
                <c:pt idx="22412" formatCode="General">
                  <c:v>1.7207199900000001E-3</c:v>
                </c:pt>
                <c:pt idx="22413" formatCode="General">
                  <c:v>1.72079999E-3</c:v>
                </c:pt>
                <c:pt idx="22414" formatCode="General">
                  <c:v>1.72087999E-3</c:v>
                </c:pt>
                <c:pt idx="22415" formatCode="General">
                  <c:v>1.7209599899999999E-3</c:v>
                </c:pt>
                <c:pt idx="22416" formatCode="General">
                  <c:v>1.7210399899999999E-3</c:v>
                </c:pt>
                <c:pt idx="22417" formatCode="General">
                  <c:v>1.7211199900000001E-3</c:v>
                </c:pt>
                <c:pt idx="22418" formatCode="General">
                  <c:v>1.72119999E-3</c:v>
                </c:pt>
                <c:pt idx="22419" formatCode="General">
                  <c:v>1.72127999E-3</c:v>
                </c:pt>
                <c:pt idx="22420" formatCode="General">
                  <c:v>1.7213599899999999E-3</c:v>
                </c:pt>
                <c:pt idx="22421" formatCode="General">
                  <c:v>1.7214399899999999E-3</c:v>
                </c:pt>
                <c:pt idx="22422" formatCode="General">
                  <c:v>1.7215199900000001E-3</c:v>
                </c:pt>
                <c:pt idx="22423" formatCode="General">
                  <c:v>1.72159999E-3</c:v>
                </c:pt>
                <c:pt idx="22424" formatCode="General">
                  <c:v>1.72167999E-3</c:v>
                </c:pt>
                <c:pt idx="22425" formatCode="General">
                  <c:v>1.72175999E-3</c:v>
                </c:pt>
                <c:pt idx="22426" formatCode="General">
                  <c:v>1.7218399899999999E-3</c:v>
                </c:pt>
                <c:pt idx="22427" formatCode="General">
                  <c:v>1.7219199900000001E-3</c:v>
                </c:pt>
                <c:pt idx="22428" formatCode="General">
                  <c:v>1.72199999E-3</c:v>
                </c:pt>
                <c:pt idx="22429" formatCode="General">
                  <c:v>1.72207999E-3</c:v>
                </c:pt>
                <c:pt idx="22430" formatCode="General">
                  <c:v>1.72215999E-3</c:v>
                </c:pt>
                <c:pt idx="22431" formatCode="General">
                  <c:v>1.7222399899999999E-3</c:v>
                </c:pt>
                <c:pt idx="22432" formatCode="General">
                  <c:v>1.7223199900000001E-3</c:v>
                </c:pt>
                <c:pt idx="22433" formatCode="General">
                  <c:v>1.7223999900000001E-3</c:v>
                </c:pt>
                <c:pt idx="22434" formatCode="General">
                  <c:v>1.72247999E-3</c:v>
                </c:pt>
                <c:pt idx="22435" formatCode="General">
                  <c:v>1.72255999E-3</c:v>
                </c:pt>
                <c:pt idx="22436" formatCode="General">
                  <c:v>1.7226399899999999E-3</c:v>
                </c:pt>
                <c:pt idx="22437" formatCode="General">
                  <c:v>1.7227199900000001E-3</c:v>
                </c:pt>
                <c:pt idx="22438" formatCode="General">
                  <c:v>1.7227999900000001E-3</c:v>
                </c:pt>
                <c:pt idx="22439" formatCode="General">
                  <c:v>1.72287999E-3</c:v>
                </c:pt>
                <c:pt idx="22440" formatCode="General">
                  <c:v>1.72295999E-3</c:v>
                </c:pt>
                <c:pt idx="22441" formatCode="General">
                  <c:v>1.7230399899999999E-3</c:v>
                </c:pt>
                <c:pt idx="22442" formatCode="General">
                  <c:v>1.7231199899999999E-3</c:v>
                </c:pt>
                <c:pt idx="22443" formatCode="General">
                  <c:v>1.7231999900000001E-3</c:v>
                </c:pt>
                <c:pt idx="22444" formatCode="General">
                  <c:v>1.72327999E-3</c:v>
                </c:pt>
                <c:pt idx="22445" formatCode="General">
                  <c:v>1.72335999E-3</c:v>
                </c:pt>
                <c:pt idx="22446" formatCode="General">
                  <c:v>1.72343999E-3</c:v>
                </c:pt>
                <c:pt idx="22447" formatCode="General">
                  <c:v>1.7235199899999999E-3</c:v>
                </c:pt>
                <c:pt idx="22448" formatCode="General">
                  <c:v>1.7235999900000001E-3</c:v>
                </c:pt>
                <c:pt idx="22449" formatCode="General">
                  <c:v>1.72367999E-3</c:v>
                </c:pt>
                <c:pt idx="22450" formatCode="General">
                  <c:v>1.72375999E-3</c:v>
                </c:pt>
                <c:pt idx="22451" formatCode="General">
                  <c:v>1.72383999E-3</c:v>
                </c:pt>
                <c:pt idx="22452" formatCode="General">
                  <c:v>1.7239199899999999E-3</c:v>
                </c:pt>
                <c:pt idx="22453" formatCode="General">
                  <c:v>1.7239999900000001E-3</c:v>
                </c:pt>
                <c:pt idx="22454" formatCode="General">
                  <c:v>1.7240799900000001E-3</c:v>
                </c:pt>
                <c:pt idx="22455" formatCode="General">
                  <c:v>1.72415999E-3</c:v>
                </c:pt>
                <c:pt idx="22456" formatCode="General">
                  <c:v>1.72423999E-3</c:v>
                </c:pt>
                <c:pt idx="22457" formatCode="General">
                  <c:v>1.7243199899999999E-3</c:v>
                </c:pt>
                <c:pt idx="22458" formatCode="General">
                  <c:v>1.7243999900000001E-3</c:v>
                </c:pt>
                <c:pt idx="22459" formatCode="General">
                  <c:v>1.7244799900000001E-3</c:v>
                </c:pt>
                <c:pt idx="22460" formatCode="General">
                  <c:v>1.72455999E-3</c:v>
                </c:pt>
                <c:pt idx="22461" formatCode="General">
                  <c:v>1.72463999E-3</c:v>
                </c:pt>
                <c:pt idx="22462" formatCode="General">
                  <c:v>1.7247199899999999E-3</c:v>
                </c:pt>
                <c:pt idx="22463" formatCode="General">
                  <c:v>1.7247999899999999E-3</c:v>
                </c:pt>
                <c:pt idx="22464" formatCode="General">
                  <c:v>1.7248799900000001E-3</c:v>
                </c:pt>
                <c:pt idx="22465" formatCode="General">
                  <c:v>1.72495999E-3</c:v>
                </c:pt>
                <c:pt idx="22466" formatCode="General">
                  <c:v>1.72503999E-3</c:v>
                </c:pt>
                <c:pt idx="22467" formatCode="General">
                  <c:v>1.7251199899999999E-3</c:v>
                </c:pt>
                <c:pt idx="22468" formatCode="General">
                  <c:v>1.7251999899999999E-3</c:v>
                </c:pt>
                <c:pt idx="22469" formatCode="General">
                  <c:v>1.7252799900000001E-3</c:v>
                </c:pt>
                <c:pt idx="22470" formatCode="General">
                  <c:v>1.72535999E-3</c:v>
                </c:pt>
                <c:pt idx="22471" formatCode="General">
                  <c:v>1.72543999E-3</c:v>
                </c:pt>
                <c:pt idx="22472" formatCode="General">
                  <c:v>1.72551999E-3</c:v>
                </c:pt>
                <c:pt idx="22473" formatCode="General">
                  <c:v>1.7255999899999999E-3</c:v>
                </c:pt>
                <c:pt idx="22474" formatCode="General">
                  <c:v>1.7256799900000001E-3</c:v>
                </c:pt>
                <c:pt idx="22475" formatCode="General">
                  <c:v>1.7257599900000001E-3</c:v>
                </c:pt>
                <c:pt idx="22476" formatCode="General">
                  <c:v>1.72583999E-3</c:v>
                </c:pt>
                <c:pt idx="22477" formatCode="General">
                  <c:v>1.72591999E-3</c:v>
                </c:pt>
                <c:pt idx="22478" formatCode="General">
                  <c:v>1.7259999899999999E-3</c:v>
                </c:pt>
                <c:pt idx="22479" formatCode="General">
                  <c:v>1.7260799900000001E-3</c:v>
                </c:pt>
                <c:pt idx="22480" formatCode="General">
                  <c:v>1.7261599900000001E-3</c:v>
                </c:pt>
                <c:pt idx="22481" formatCode="General">
                  <c:v>1.72623999E-3</c:v>
                </c:pt>
                <c:pt idx="22482" formatCode="General">
                  <c:v>1.72631999E-3</c:v>
                </c:pt>
                <c:pt idx="22483" formatCode="General">
                  <c:v>1.7263999899999999E-3</c:v>
                </c:pt>
                <c:pt idx="22484" formatCode="General">
                  <c:v>1.7264799899999999E-3</c:v>
                </c:pt>
                <c:pt idx="22485" formatCode="General">
                  <c:v>1.7265599900000001E-3</c:v>
                </c:pt>
                <c:pt idx="22486" formatCode="General">
                  <c:v>1.72663999E-3</c:v>
                </c:pt>
                <c:pt idx="22487" formatCode="General">
                  <c:v>1.72671999E-3</c:v>
                </c:pt>
                <c:pt idx="22488" formatCode="General">
                  <c:v>1.7267999899999999E-3</c:v>
                </c:pt>
                <c:pt idx="22489" formatCode="General">
                  <c:v>1.7268799899999999E-3</c:v>
                </c:pt>
                <c:pt idx="22490" formatCode="General">
                  <c:v>1.7269599900000001E-3</c:v>
                </c:pt>
                <c:pt idx="22491" formatCode="General">
                  <c:v>1.72703999E-3</c:v>
                </c:pt>
                <c:pt idx="22492" formatCode="General">
                  <c:v>1.72711999E-3</c:v>
                </c:pt>
                <c:pt idx="22493" formatCode="General">
                  <c:v>1.72719999E-3</c:v>
                </c:pt>
                <c:pt idx="22494" formatCode="General">
                  <c:v>1.7272799899999999E-3</c:v>
                </c:pt>
                <c:pt idx="22495" formatCode="General">
                  <c:v>1.7273599900000001E-3</c:v>
                </c:pt>
                <c:pt idx="22496" formatCode="General">
                  <c:v>1.72743999E-3</c:v>
                </c:pt>
                <c:pt idx="22497" formatCode="General">
                  <c:v>1.72751999E-3</c:v>
                </c:pt>
                <c:pt idx="22498" formatCode="General">
                  <c:v>1.72759999E-3</c:v>
                </c:pt>
                <c:pt idx="22499" formatCode="General">
                  <c:v>1.7276799899999999E-3</c:v>
                </c:pt>
                <c:pt idx="22500" formatCode="General">
                  <c:v>1.7277599900000001E-3</c:v>
                </c:pt>
                <c:pt idx="22501" formatCode="General">
                  <c:v>1.7278399900000001E-3</c:v>
                </c:pt>
                <c:pt idx="22502" formatCode="General">
                  <c:v>1.72791999E-3</c:v>
                </c:pt>
                <c:pt idx="22503" formatCode="General">
                  <c:v>1.72799999E-3</c:v>
                </c:pt>
                <c:pt idx="22504" formatCode="General">
                  <c:v>1.7280799899999999E-3</c:v>
                </c:pt>
                <c:pt idx="22505" formatCode="General">
                  <c:v>1.7281599899999999E-3</c:v>
                </c:pt>
                <c:pt idx="22506" formatCode="General">
                  <c:v>1.7282399900000001E-3</c:v>
                </c:pt>
                <c:pt idx="22507" formatCode="General">
                  <c:v>1.72831999E-3</c:v>
                </c:pt>
                <c:pt idx="22508" formatCode="General">
                  <c:v>1.72839999E-3</c:v>
                </c:pt>
                <c:pt idx="22509" formatCode="General">
                  <c:v>1.7284799899999999E-3</c:v>
                </c:pt>
                <c:pt idx="22510" formatCode="General">
                  <c:v>1.7285599899999999E-3</c:v>
                </c:pt>
                <c:pt idx="22511" formatCode="General">
                  <c:v>1.7286399900000001E-3</c:v>
                </c:pt>
                <c:pt idx="22512" formatCode="General">
                  <c:v>1.72871999E-3</c:v>
                </c:pt>
                <c:pt idx="22513" formatCode="General">
                  <c:v>1.72879999E-3</c:v>
                </c:pt>
                <c:pt idx="22514" formatCode="General">
                  <c:v>1.72887999E-3</c:v>
                </c:pt>
                <c:pt idx="22515" formatCode="General">
                  <c:v>1.7289599899999999E-3</c:v>
                </c:pt>
                <c:pt idx="22516" formatCode="General">
                  <c:v>1.7290399900000001E-3</c:v>
                </c:pt>
                <c:pt idx="22517" formatCode="General">
                  <c:v>1.72911999E-3</c:v>
                </c:pt>
                <c:pt idx="22518" formatCode="General">
                  <c:v>1.72919999E-3</c:v>
                </c:pt>
                <c:pt idx="22519" formatCode="General">
                  <c:v>1.72927999E-3</c:v>
                </c:pt>
                <c:pt idx="22520" formatCode="General">
                  <c:v>1.7293599899999999E-3</c:v>
                </c:pt>
                <c:pt idx="22521" formatCode="General">
                  <c:v>1.7294399900000001E-3</c:v>
                </c:pt>
                <c:pt idx="22522" formatCode="General">
                  <c:v>1.7295199900000001E-3</c:v>
                </c:pt>
                <c:pt idx="22523" formatCode="General">
                  <c:v>1.72959999E-3</c:v>
                </c:pt>
                <c:pt idx="22524" formatCode="General">
                  <c:v>1.72967999E-3</c:v>
                </c:pt>
                <c:pt idx="22525" formatCode="General">
                  <c:v>1.7297599899999999E-3</c:v>
                </c:pt>
                <c:pt idx="22526" formatCode="General">
                  <c:v>1.7298399900000001E-3</c:v>
                </c:pt>
                <c:pt idx="22527" formatCode="General">
                  <c:v>1.7299199900000001E-3</c:v>
                </c:pt>
                <c:pt idx="22528" formatCode="General">
                  <c:v>1.72999999E-3</c:v>
                </c:pt>
                <c:pt idx="22529" formatCode="General">
                  <c:v>1.73007999E-3</c:v>
                </c:pt>
                <c:pt idx="22530" formatCode="General">
                  <c:v>1.7301599899999999E-3</c:v>
                </c:pt>
                <c:pt idx="22531" formatCode="General">
                  <c:v>1.7302399899999999E-3</c:v>
                </c:pt>
                <c:pt idx="22532" formatCode="General">
                  <c:v>1.7303199900000001E-3</c:v>
                </c:pt>
                <c:pt idx="22533" formatCode="General">
                  <c:v>1.73039999E-3</c:v>
                </c:pt>
                <c:pt idx="22534" formatCode="General">
                  <c:v>1.73047999E-3</c:v>
                </c:pt>
                <c:pt idx="22535" formatCode="General">
                  <c:v>1.73055999E-3</c:v>
                </c:pt>
                <c:pt idx="22536" formatCode="General">
                  <c:v>1.7306399899999999E-3</c:v>
                </c:pt>
                <c:pt idx="22537" formatCode="General">
                  <c:v>1.7307199900000001E-3</c:v>
                </c:pt>
                <c:pt idx="22538" formatCode="General">
                  <c:v>1.73079999E-3</c:v>
                </c:pt>
                <c:pt idx="22539" formatCode="General">
                  <c:v>1.73087999E-3</c:v>
                </c:pt>
                <c:pt idx="22540" formatCode="General">
                  <c:v>1.73095999E-3</c:v>
                </c:pt>
                <c:pt idx="22541" formatCode="General">
                  <c:v>1.7310399899999999E-3</c:v>
                </c:pt>
                <c:pt idx="22542" formatCode="General">
                  <c:v>1.7311199900000001E-3</c:v>
                </c:pt>
                <c:pt idx="22543" formatCode="General">
                  <c:v>1.7311999900000001E-3</c:v>
                </c:pt>
                <c:pt idx="22544" formatCode="General">
                  <c:v>1.73127999E-3</c:v>
                </c:pt>
                <c:pt idx="22545" formatCode="General">
                  <c:v>1.73135999E-3</c:v>
                </c:pt>
                <c:pt idx="22546" formatCode="General">
                  <c:v>1.7314399899999999E-3</c:v>
                </c:pt>
                <c:pt idx="22547" formatCode="General">
                  <c:v>1.7315199900000001E-3</c:v>
                </c:pt>
                <c:pt idx="22548" formatCode="General">
                  <c:v>1.7315999900000001E-3</c:v>
                </c:pt>
                <c:pt idx="22549" formatCode="General">
                  <c:v>1.73167999E-3</c:v>
                </c:pt>
                <c:pt idx="22550" formatCode="General">
                  <c:v>1.73175999E-3</c:v>
                </c:pt>
                <c:pt idx="22551" formatCode="General">
                  <c:v>1.7318399899999999E-3</c:v>
                </c:pt>
                <c:pt idx="22552" formatCode="General">
                  <c:v>1.7319199899999999E-3</c:v>
                </c:pt>
                <c:pt idx="22553" formatCode="General">
                  <c:v>1.7319999900000001E-3</c:v>
                </c:pt>
                <c:pt idx="22554" formatCode="General">
                  <c:v>1.73207999E-3</c:v>
                </c:pt>
                <c:pt idx="22555" formatCode="General">
                  <c:v>1.73215999E-3</c:v>
                </c:pt>
                <c:pt idx="22556" formatCode="General">
                  <c:v>1.7322399899999999E-3</c:v>
                </c:pt>
                <c:pt idx="22557" formatCode="General">
                  <c:v>1.7323199899999999E-3</c:v>
                </c:pt>
                <c:pt idx="22558" formatCode="General">
                  <c:v>1.7323999900000001E-3</c:v>
                </c:pt>
                <c:pt idx="22559" formatCode="General">
                  <c:v>1.73247999E-3</c:v>
                </c:pt>
                <c:pt idx="22560" formatCode="General">
                  <c:v>1.73255999E-3</c:v>
                </c:pt>
                <c:pt idx="22561" formatCode="General">
                  <c:v>1.73263999E-3</c:v>
                </c:pt>
                <c:pt idx="22562" formatCode="General">
                  <c:v>1.7327199899999999E-3</c:v>
                </c:pt>
                <c:pt idx="22563" formatCode="General">
                  <c:v>1.7327999900000001E-3</c:v>
                </c:pt>
                <c:pt idx="22564" formatCode="General">
                  <c:v>1.7328799900000001E-3</c:v>
                </c:pt>
                <c:pt idx="22565" formatCode="General">
                  <c:v>1.73295999E-3</c:v>
                </c:pt>
                <c:pt idx="22566" formatCode="General">
                  <c:v>1.73303999E-3</c:v>
                </c:pt>
                <c:pt idx="22567" formatCode="General">
                  <c:v>1.7331199899999999E-3</c:v>
                </c:pt>
                <c:pt idx="22568" formatCode="General">
                  <c:v>1.7331999900000001E-3</c:v>
                </c:pt>
                <c:pt idx="22569" formatCode="General">
                  <c:v>1.7332799900000001E-3</c:v>
                </c:pt>
                <c:pt idx="22570" formatCode="General">
                  <c:v>1.73335999E-3</c:v>
                </c:pt>
                <c:pt idx="22571" formatCode="General">
                  <c:v>1.73343999E-3</c:v>
                </c:pt>
                <c:pt idx="22572" formatCode="General">
                  <c:v>1.7335199899999999E-3</c:v>
                </c:pt>
                <c:pt idx="22573" formatCode="General">
                  <c:v>1.7335999899999999E-3</c:v>
                </c:pt>
                <c:pt idx="22574" formatCode="General">
                  <c:v>1.7336799900000001E-3</c:v>
                </c:pt>
                <c:pt idx="22575" formatCode="General">
                  <c:v>1.73375999E-3</c:v>
                </c:pt>
                <c:pt idx="22576" formatCode="General">
                  <c:v>1.73383999E-3</c:v>
                </c:pt>
                <c:pt idx="22577" formatCode="General">
                  <c:v>1.7339199899999999E-3</c:v>
                </c:pt>
                <c:pt idx="22578" formatCode="General">
                  <c:v>1.7339999899999999E-3</c:v>
                </c:pt>
                <c:pt idx="22579" formatCode="General">
                  <c:v>1.7340799900000001E-3</c:v>
                </c:pt>
                <c:pt idx="22580" formatCode="General">
                  <c:v>1.73415999E-3</c:v>
                </c:pt>
                <c:pt idx="22581" formatCode="General">
                  <c:v>1.73423999E-3</c:v>
                </c:pt>
                <c:pt idx="22582" formatCode="General">
                  <c:v>1.73431999E-3</c:v>
                </c:pt>
                <c:pt idx="22583" formatCode="General">
                  <c:v>1.7343999899999999E-3</c:v>
                </c:pt>
                <c:pt idx="22584" formatCode="General">
                  <c:v>1.7344799900000001E-3</c:v>
                </c:pt>
                <c:pt idx="22585" formatCode="General">
                  <c:v>1.73455999E-3</c:v>
                </c:pt>
                <c:pt idx="22586" formatCode="General">
                  <c:v>1.73463999E-3</c:v>
                </c:pt>
                <c:pt idx="22587" formatCode="General">
                  <c:v>1.73471999E-3</c:v>
                </c:pt>
                <c:pt idx="22588" formatCode="General">
                  <c:v>1.7347999899999999E-3</c:v>
                </c:pt>
                <c:pt idx="22589" formatCode="General">
                  <c:v>1.7348799900000001E-3</c:v>
                </c:pt>
                <c:pt idx="22590" formatCode="General">
                  <c:v>1.7349599900000001E-3</c:v>
                </c:pt>
                <c:pt idx="22591" formatCode="General">
                  <c:v>1.73503999E-3</c:v>
                </c:pt>
                <c:pt idx="22592" formatCode="General">
                  <c:v>1.73511999E-3</c:v>
                </c:pt>
                <c:pt idx="22593" formatCode="General">
                  <c:v>1.7351999899999999E-3</c:v>
                </c:pt>
                <c:pt idx="22594" formatCode="General">
                  <c:v>1.7352799899999999E-3</c:v>
                </c:pt>
                <c:pt idx="22595" formatCode="General">
                  <c:v>1.7353599900000001E-3</c:v>
                </c:pt>
                <c:pt idx="22596" formatCode="General">
                  <c:v>1.73543999E-3</c:v>
                </c:pt>
                <c:pt idx="22597" formatCode="General">
                  <c:v>1.73551999E-3</c:v>
                </c:pt>
                <c:pt idx="22598" formatCode="General">
                  <c:v>1.7355999899999999E-3</c:v>
                </c:pt>
                <c:pt idx="22599" formatCode="General">
                  <c:v>1.7356799899999999E-3</c:v>
                </c:pt>
                <c:pt idx="22600" formatCode="General">
                  <c:v>1.7357599900000001E-3</c:v>
                </c:pt>
                <c:pt idx="22601" formatCode="General">
                  <c:v>1.73583999E-3</c:v>
                </c:pt>
                <c:pt idx="22602" formatCode="General">
                  <c:v>1.73591999E-3</c:v>
                </c:pt>
                <c:pt idx="22603" formatCode="General">
                  <c:v>1.73599999E-3</c:v>
                </c:pt>
                <c:pt idx="22604" formatCode="General">
                  <c:v>1.7360799899999999E-3</c:v>
                </c:pt>
                <c:pt idx="22605" formatCode="General">
                  <c:v>1.7361599900000001E-3</c:v>
                </c:pt>
                <c:pt idx="22606" formatCode="General">
                  <c:v>1.73623999E-3</c:v>
                </c:pt>
                <c:pt idx="22607" formatCode="General">
                  <c:v>1.73631999E-3</c:v>
                </c:pt>
                <c:pt idx="22608" formatCode="General">
                  <c:v>1.73639999E-3</c:v>
                </c:pt>
                <c:pt idx="22609" formatCode="General">
                  <c:v>1.7364799899999999E-3</c:v>
                </c:pt>
                <c:pt idx="22610" formatCode="General">
                  <c:v>1.7365599900000001E-3</c:v>
                </c:pt>
                <c:pt idx="22611" formatCode="General">
                  <c:v>1.7366399900000001E-3</c:v>
                </c:pt>
                <c:pt idx="22612" formatCode="General">
                  <c:v>1.73671999E-3</c:v>
                </c:pt>
                <c:pt idx="22613" formatCode="General">
                  <c:v>1.73679999E-3</c:v>
                </c:pt>
                <c:pt idx="22614" formatCode="General">
                  <c:v>1.7368799899999999E-3</c:v>
                </c:pt>
                <c:pt idx="22615" formatCode="General">
                  <c:v>1.7369599900000001E-3</c:v>
                </c:pt>
                <c:pt idx="22616" formatCode="General">
                  <c:v>1.7370399900000001E-3</c:v>
                </c:pt>
                <c:pt idx="22617" formatCode="General">
                  <c:v>1.73711999E-3</c:v>
                </c:pt>
                <c:pt idx="22618" formatCode="General">
                  <c:v>1.73719999E-3</c:v>
                </c:pt>
                <c:pt idx="22619" formatCode="General">
                  <c:v>1.7372799899999999E-3</c:v>
                </c:pt>
                <c:pt idx="22620" formatCode="General">
                  <c:v>1.7373599899999999E-3</c:v>
                </c:pt>
                <c:pt idx="22621" formatCode="General">
                  <c:v>1.7374399900000001E-3</c:v>
                </c:pt>
                <c:pt idx="22622" formatCode="General">
                  <c:v>1.73751999E-3</c:v>
                </c:pt>
                <c:pt idx="22623" formatCode="General">
                  <c:v>1.73759999E-3</c:v>
                </c:pt>
                <c:pt idx="22624" formatCode="General">
                  <c:v>1.73767999E-3</c:v>
                </c:pt>
                <c:pt idx="22625" formatCode="General">
                  <c:v>1.7377599899999999E-3</c:v>
                </c:pt>
                <c:pt idx="22626" formatCode="General">
                  <c:v>1.7378399900000001E-3</c:v>
                </c:pt>
                <c:pt idx="22627" formatCode="General">
                  <c:v>1.73791999E-3</c:v>
                </c:pt>
                <c:pt idx="22628" formatCode="General">
                  <c:v>1.73799999E-3</c:v>
                </c:pt>
                <c:pt idx="22629" formatCode="General">
                  <c:v>1.73807999E-3</c:v>
                </c:pt>
                <c:pt idx="22630" formatCode="General">
                  <c:v>1.7381599899999999E-3</c:v>
                </c:pt>
                <c:pt idx="22631" formatCode="General">
                  <c:v>1.7382399900000001E-3</c:v>
                </c:pt>
                <c:pt idx="22632" formatCode="General">
                  <c:v>1.7383199900000001E-3</c:v>
                </c:pt>
                <c:pt idx="22633" formatCode="General">
                  <c:v>1.73839999E-3</c:v>
                </c:pt>
                <c:pt idx="22634" formatCode="General">
                  <c:v>1.73847999E-3</c:v>
                </c:pt>
                <c:pt idx="22635" formatCode="General">
                  <c:v>1.7385599899999999E-3</c:v>
                </c:pt>
                <c:pt idx="22636" formatCode="General">
                  <c:v>1.7386399900000001E-3</c:v>
                </c:pt>
                <c:pt idx="22637" formatCode="General">
                  <c:v>1.7387199900000001E-3</c:v>
                </c:pt>
                <c:pt idx="22638" formatCode="General">
                  <c:v>1.73879999E-3</c:v>
                </c:pt>
                <c:pt idx="22639" formatCode="General">
                  <c:v>1.73887999E-3</c:v>
                </c:pt>
                <c:pt idx="22640" formatCode="General">
                  <c:v>1.7389599899999999E-3</c:v>
                </c:pt>
                <c:pt idx="22641" formatCode="General">
                  <c:v>1.7390399899999999E-3</c:v>
                </c:pt>
                <c:pt idx="22642" formatCode="General">
                  <c:v>1.7391199900000001E-3</c:v>
                </c:pt>
                <c:pt idx="22643" formatCode="General">
                  <c:v>1.73919999E-3</c:v>
                </c:pt>
                <c:pt idx="22644" formatCode="General">
                  <c:v>1.73927999E-3</c:v>
                </c:pt>
                <c:pt idx="22645" formatCode="General">
                  <c:v>1.7393599899999999E-3</c:v>
                </c:pt>
                <c:pt idx="22646" formatCode="General">
                  <c:v>1.7394399899999999E-3</c:v>
                </c:pt>
                <c:pt idx="22647" formatCode="General">
                  <c:v>1.7395199900000001E-3</c:v>
                </c:pt>
                <c:pt idx="22648" formatCode="General">
                  <c:v>1.73959999E-3</c:v>
                </c:pt>
                <c:pt idx="22649" formatCode="General">
                  <c:v>1.73967999E-3</c:v>
                </c:pt>
                <c:pt idx="22650" formatCode="General">
                  <c:v>1.73975999E-3</c:v>
                </c:pt>
                <c:pt idx="22651" formatCode="General">
                  <c:v>1.7398399899999999E-3</c:v>
                </c:pt>
                <c:pt idx="22652" formatCode="General">
                  <c:v>1.7399199900000001E-3</c:v>
                </c:pt>
                <c:pt idx="22653" formatCode="General">
                  <c:v>1.7399999900000001E-3</c:v>
                </c:pt>
                <c:pt idx="22654" formatCode="General">
                  <c:v>1.74007999E-3</c:v>
                </c:pt>
                <c:pt idx="22655" formatCode="General">
                  <c:v>1.74015999E-3</c:v>
                </c:pt>
                <c:pt idx="22656" formatCode="General">
                  <c:v>1.7402399899999999E-3</c:v>
                </c:pt>
                <c:pt idx="22657" formatCode="General">
                  <c:v>1.7403199900000001E-3</c:v>
                </c:pt>
                <c:pt idx="22658" formatCode="General">
                  <c:v>1.7403999900000001E-3</c:v>
                </c:pt>
                <c:pt idx="22659" formatCode="General">
                  <c:v>1.74047999E-3</c:v>
                </c:pt>
                <c:pt idx="22660" formatCode="General">
                  <c:v>1.74055999E-3</c:v>
                </c:pt>
                <c:pt idx="22661" formatCode="General">
                  <c:v>1.7406399899999999E-3</c:v>
                </c:pt>
                <c:pt idx="22662" formatCode="General">
                  <c:v>1.7407199899999999E-3</c:v>
                </c:pt>
                <c:pt idx="22663" formatCode="General">
                  <c:v>1.7407999900000001E-3</c:v>
                </c:pt>
                <c:pt idx="22664" formatCode="General">
                  <c:v>1.74087999E-3</c:v>
                </c:pt>
                <c:pt idx="22665" formatCode="General">
                  <c:v>1.74095999E-3</c:v>
                </c:pt>
                <c:pt idx="22666" formatCode="General">
                  <c:v>1.7410399899999999E-3</c:v>
                </c:pt>
                <c:pt idx="22667" formatCode="General">
                  <c:v>1.7411199899999999E-3</c:v>
                </c:pt>
                <c:pt idx="22668" formatCode="General">
                  <c:v>1.7411999900000001E-3</c:v>
                </c:pt>
                <c:pt idx="22669" formatCode="General">
                  <c:v>1.74127999E-3</c:v>
                </c:pt>
                <c:pt idx="22670" formatCode="General">
                  <c:v>1.74135999E-3</c:v>
                </c:pt>
                <c:pt idx="22671" formatCode="General">
                  <c:v>1.74143999E-3</c:v>
                </c:pt>
                <c:pt idx="22672" formatCode="General">
                  <c:v>1.7415199899999999E-3</c:v>
                </c:pt>
                <c:pt idx="22673" formatCode="General">
                  <c:v>1.7415999900000001E-3</c:v>
                </c:pt>
                <c:pt idx="22674" formatCode="General">
                  <c:v>1.74167999E-3</c:v>
                </c:pt>
                <c:pt idx="22675" formatCode="General">
                  <c:v>1.74175999E-3</c:v>
                </c:pt>
                <c:pt idx="22676" formatCode="General">
                  <c:v>1.74183999E-3</c:v>
                </c:pt>
                <c:pt idx="22677" formatCode="General">
                  <c:v>1.7419199899999999E-3</c:v>
                </c:pt>
                <c:pt idx="22678" formatCode="General">
                  <c:v>1.7419999900000001E-3</c:v>
                </c:pt>
                <c:pt idx="22679" formatCode="General">
                  <c:v>1.7420799900000001E-3</c:v>
                </c:pt>
                <c:pt idx="22680" formatCode="General">
                  <c:v>1.74215999E-3</c:v>
                </c:pt>
                <c:pt idx="22681" formatCode="General">
                  <c:v>1.74223999E-3</c:v>
                </c:pt>
                <c:pt idx="22682" formatCode="General">
                  <c:v>1.7423199899999999E-3</c:v>
                </c:pt>
                <c:pt idx="22683" formatCode="General">
                  <c:v>1.7423999899999999E-3</c:v>
                </c:pt>
                <c:pt idx="22684" formatCode="General">
                  <c:v>1.7424799900000001E-3</c:v>
                </c:pt>
                <c:pt idx="22685" formatCode="General">
                  <c:v>1.74255999E-3</c:v>
                </c:pt>
                <c:pt idx="22686" formatCode="General">
                  <c:v>1.74263999E-3</c:v>
                </c:pt>
                <c:pt idx="22687" formatCode="General">
                  <c:v>1.7427199899999999E-3</c:v>
                </c:pt>
                <c:pt idx="22688" formatCode="General">
                  <c:v>1.7427999899999999E-3</c:v>
                </c:pt>
                <c:pt idx="22689" formatCode="General">
                  <c:v>1.7428799900000001E-3</c:v>
                </c:pt>
                <c:pt idx="22690" formatCode="General">
                  <c:v>1.74295999E-3</c:v>
                </c:pt>
                <c:pt idx="22691" formatCode="General">
                  <c:v>1.74303999E-3</c:v>
                </c:pt>
                <c:pt idx="22692" formatCode="General">
                  <c:v>1.74311999E-3</c:v>
                </c:pt>
                <c:pt idx="22693" formatCode="General">
                  <c:v>1.7431999899999999E-3</c:v>
                </c:pt>
                <c:pt idx="22694" formatCode="General">
                  <c:v>1.7432799900000001E-3</c:v>
                </c:pt>
                <c:pt idx="22695" formatCode="General">
                  <c:v>1.74335999E-3</c:v>
                </c:pt>
                <c:pt idx="22696" formatCode="General">
                  <c:v>1.74343999E-3</c:v>
                </c:pt>
                <c:pt idx="22697" formatCode="General">
                  <c:v>1.74351999E-3</c:v>
                </c:pt>
                <c:pt idx="22698" formatCode="General">
                  <c:v>1.7435999899999999E-3</c:v>
                </c:pt>
                <c:pt idx="22699" formatCode="General">
                  <c:v>1.7436799900000001E-3</c:v>
                </c:pt>
                <c:pt idx="22700" formatCode="General">
                  <c:v>1.7437599900000001E-3</c:v>
                </c:pt>
                <c:pt idx="22701" formatCode="General">
                  <c:v>1.74383999E-3</c:v>
                </c:pt>
                <c:pt idx="22702" formatCode="General">
                  <c:v>1.74391999E-3</c:v>
                </c:pt>
                <c:pt idx="22703" formatCode="General">
                  <c:v>1.7439999899999999E-3</c:v>
                </c:pt>
                <c:pt idx="22704" formatCode="General">
                  <c:v>1.7440799900000001E-3</c:v>
                </c:pt>
                <c:pt idx="22705" formatCode="General">
                  <c:v>1.7441599900000001E-3</c:v>
                </c:pt>
                <c:pt idx="22706" formatCode="General">
                  <c:v>1.74423999E-3</c:v>
                </c:pt>
                <c:pt idx="22707" formatCode="General">
                  <c:v>1.74431999E-3</c:v>
                </c:pt>
                <c:pt idx="22708" formatCode="General">
                  <c:v>1.7443999899999999E-3</c:v>
                </c:pt>
                <c:pt idx="22709" formatCode="General">
                  <c:v>1.7444799899999999E-3</c:v>
                </c:pt>
                <c:pt idx="22710" formatCode="General">
                  <c:v>1.7445599900000001E-3</c:v>
                </c:pt>
                <c:pt idx="22711" formatCode="General">
                  <c:v>1.74463999E-3</c:v>
                </c:pt>
                <c:pt idx="22712" formatCode="General">
                  <c:v>1.74471999E-3</c:v>
                </c:pt>
                <c:pt idx="22713" formatCode="General">
                  <c:v>1.7447999899999999E-3</c:v>
                </c:pt>
                <c:pt idx="22714" formatCode="General">
                  <c:v>1.7448799899999999E-3</c:v>
                </c:pt>
                <c:pt idx="22715" formatCode="General">
                  <c:v>1.7449599900000001E-3</c:v>
                </c:pt>
                <c:pt idx="22716" formatCode="General">
                  <c:v>1.74503999E-3</c:v>
                </c:pt>
                <c:pt idx="22717" formatCode="General">
                  <c:v>1.74511999E-3</c:v>
                </c:pt>
                <c:pt idx="22718" formatCode="General">
                  <c:v>1.74519999E-3</c:v>
                </c:pt>
                <c:pt idx="22719" formatCode="General">
                  <c:v>1.7452799899999999E-3</c:v>
                </c:pt>
                <c:pt idx="22720" formatCode="General">
                  <c:v>1.7453599900000001E-3</c:v>
                </c:pt>
                <c:pt idx="22721" formatCode="General">
                  <c:v>1.7454399900000001E-3</c:v>
                </c:pt>
                <c:pt idx="22722" formatCode="General">
                  <c:v>1.74551999E-3</c:v>
                </c:pt>
                <c:pt idx="22723" formatCode="General">
                  <c:v>1.74559999E-3</c:v>
                </c:pt>
                <c:pt idx="22724" formatCode="General">
                  <c:v>1.7456799899999999E-3</c:v>
                </c:pt>
                <c:pt idx="22725" formatCode="General">
                  <c:v>1.7457599900000001E-3</c:v>
                </c:pt>
                <c:pt idx="22726" formatCode="General">
                  <c:v>1.7458399900000001E-3</c:v>
                </c:pt>
                <c:pt idx="22727" formatCode="General">
                  <c:v>1.74591999E-3</c:v>
                </c:pt>
                <c:pt idx="22728" formatCode="General">
                  <c:v>1.74599999E-3</c:v>
                </c:pt>
                <c:pt idx="22729" formatCode="General">
                  <c:v>1.7460799899999999E-3</c:v>
                </c:pt>
                <c:pt idx="22730" formatCode="General">
                  <c:v>1.7461599899999999E-3</c:v>
                </c:pt>
                <c:pt idx="22731" formatCode="General">
                  <c:v>1.7462399900000001E-3</c:v>
                </c:pt>
                <c:pt idx="22732" formatCode="General">
                  <c:v>1.74631999E-3</c:v>
                </c:pt>
                <c:pt idx="22733" formatCode="General">
                  <c:v>1.74639999E-3</c:v>
                </c:pt>
                <c:pt idx="22734" formatCode="General">
                  <c:v>1.7464799899999999E-3</c:v>
                </c:pt>
                <c:pt idx="22735" formatCode="General">
                  <c:v>1.7465599899999999E-3</c:v>
                </c:pt>
                <c:pt idx="22736" formatCode="General">
                  <c:v>1.7466399900000001E-3</c:v>
                </c:pt>
                <c:pt idx="22737" formatCode="General">
                  <c:v>1.74671999E-3</c:v>
                </c:pt>
                <c:pt idx="22738" formatCode="General">
                  <c:v>1.74679999E-3</c:v>
                </c:pt>
                <c:pt idx="22739" formatCode="General">
                  <c:v>1.74687999E-3</c:v>
                </c:pt>
                <c:pt idx="22740" formatCode="General">
                  <c:v>1.7469599899999999E-3</c:v>
                </c:pt>
                <c:pt idx="22741" formatCode="General">
                  <c:v>1.7470399900000001E-3</c:v>
                </c:pt>
                <c:pt idx="22742" formatCode="General">
                  <c:v>1.74711999E-3</c:v>
                </c:pt>
                <c:pt idx="22743" formatCode="General">
                  <c:v>1.74719999E-3</c:v>
                </c:pt>
                <c:pt idx="22744" formatCode="General">
                  <c:v>1.74727999E-3</c:v>
                </c:pt>
                <c:pt idx="22745" formatCode="General">
                  <c:v>1.7473599899999999E-3</c:v>
                </c:pt>
                <c:pt idx="22746" formatCode="General">
                  <c:v>1.7474399900000001E-3</c:v>
                </c:pt>
                <c:pt idx="22747" formatCode="General">
                  <c:v>1.7475199900000001E-3</c:v>
                </c:pt>
                <c:pt idx="22748" formatCode="General">
                  <c:v>1.74759999E-3</c:v>
                </c:pt>
                <c:pt idx="22749" formatCode="General">
                  <c:v>1.74767999E-3</c:v>
                </c:pt>
                <c:pt idx="22750" formatCode="General">
                  <c:v>1.7477599899999999E-3</c:v>
                </c:pt>
                <c:pt idx="22751" formatCode="General">
                  <c:v>1.7478399899999999E-3</c:v>
                </c:pt>
                <c:pt idx="22752" formatCode="General">
                  <c:v>1.7479199900000001E-3</c:v>
                </c:pt>
                <c:pt idx="22753" formatCode="General">
                  <c:v>1.74799999E-3</c:v>
                </c:pt>
                <c:pt idx="22754" formatCode="General">
                  <c:v>1.74807999E-3</c:v>
                </c:pt>
                <c:pt idx="22755" formatCode="General">
                  <c:v>1.7481599899999999E-3</c:v>
                </c:pt>
                <c:pt idx="22756" formatCode="General">
                  <c:v>1.7482399899999999E-3</c:v>
                </c:pt>
                <c:pt idx="22757" formatCode="General">
                  <c:v>1.7483199900000001E-3</c:v>
                </c:pt>
                <c:pt idx="22758" formatCode="General">
                  <c:v>1.74839999E-3</c:v>
                </c:pt>
                <c:pt idx="22759" formatCode="General">
                  <c:v>1.74847999E-3</c:v>
                </c:pt>
                <c:pt idx="22760" formatCode="General">
                  <c:v>1.74855999E-3</c:v>
                </c:pt>
                <c:pt idx="22761" formatCode="General">
                  <c:v>1.7486399899999999E-3</c:v>
                </c:pt>
                <c:pt idx="22762" formatCode="General">
                  <c:v>1.7487199900000001E-3</c:v>
                </c:pt>
                <c:pt idx="22763" formatCode="General">
                  <c:v>1.74879999E-3</c:v>
                </c:pt>
                <c:pt idx="22764" formatCode="General">
                  <c:v>1.74887999E-3</c:v>
                </c:pt>
                <c:pt idx="22765" formatCode="General">
                  <c:v>1.74895999E-3</c:v>
                </c:pt>
                <c:pt idx="22766" formatCode="General">
                  <c:v>1.7490399899999999E-3</c:v>
                </c:pt>
                <c:pt idx="22767" formatCode="General">
                  <c:v>1.7491199900000001E-3</c:v>
                </c:pt>
                <c:pt idx="22768" formatCode="General">
                  <c:v>1.7491999900000001E-3</c:v>
                </c:pt>
                <c:pt idx="22769" formatCode="General">
                  <c:v>1.74927999E-3</c:v>
                </c:pt>
                <c:pt idx="22770" formatCode="General">
                  <c:v>1.74935999E-3</c:v>
                </c:pt>
                <c:pt idx="22771" formatCode="General">
                  <c:v>1.7494399899999999E-3</c:v>
                </c:pt>
                <c:pt idx="22772" formatCode="General">
                  <c:v>1.7495199900000001E-3</c:v>
                </c:pt>
                <c:pt idx="22773" formatCode="General">
                  <c:v>1.7495999900000001E-3</c:v>
                </c:pt>
                <c:pt idx="22774" formatCode="General">
                  <c:v>1.74967999E-3</c:v>
                </c:pt>
                <c:pt idx="22775" formatCode="General">
                  <c:v>1.74975999E-3</c:v>
                </c:pt>
                <c:pt idx="22776" formatCode="General">
                  <c:v>1.7498399899999999E-3</c:v>
                </c:pt>
                <c:pt idx="22777" formatCode="General">
                  <c:v>1.7499199899999999E-3</c:v>
                </c:pt>
                <c:pt idx="22778" formatCode="General">
                  <c:v>1.7499999900000001E-3</c:v>
                </c:pt>
                <c:pt idx="22779" formatCode="General">
                  <c:v>1.75007999E-3</c:v>
                </c:pt>
                <c:pt idx="22780" formatCode="General">
                  <c:v>1.75015999E-3</c:v>
                </c:pt>
                <c:pt idx="22781" formatCode="General">
                  <c:v>1.75023999E-3</c:v>
                </c:pt>
                <c:pt idx="22782" formatCode="General">
                  <c:v>1.7503199899999999E-3</c:v>
                </c:pt>
                <c:pt idx="22783" formatCode="General">
                  <c:v>1.7503999900000001E-3</c:v>
                </c:pt>
                <c:pt idx="22784" formatCode="General">
                  <c:v>1.75047999E-3</c:v>
                </c:pt>
                <c:pt idx="22785" formatCode="General">
                  <c:v>1.75055999E-3</c:v>
                </c:pt>
                <c:pt idx="22786" formatCode="General">
                  <c:v>1.75063999E-3</c:v>
                </c:pt>
                <c:pt idx="22787" formatCode="General">
                  <c:v>1.7507199899999999E-3</c:v>
                </c:pt>
                <c:pt idx="22788" formatCode="General">
                  <c:v>1.7507999900000001E-3</c:v>
                </c:pt>
                <c:pt idx="22789" formatCode="General">
                  <c:v>1.7508799900000001E-3</c:v>
                </c:pt>
                <c:pt idx="22790" formatCode="General">
                  <c:v>1.75095999E-3</c:v>
                </c:pt>
                <c:pt idx="22791" formatCode="General">
                  <c:v>1.75103999E-3</c:v>
                </c:pt>
                <c:pt idx="22792" formatCode="General">
                  <c:v>1.7511199899999999E-3</c:v>
                </c:pt>
                <c:pt idx="22793" formatCode="General">
                  <c:v>1.7511999900000001E-3</c:v>
                </c:pt>
                <c:pt idx="22794" formatCode="General">
                  <c:v>1.7512799900000001E-3</c:v>
                </c:pt>
                <c:pt idx="22795" formatCode="General">
                  <c:v>1.75135999E-3</c:v>
                </c:pt>
                <c:pt idx="22796" formatCode="General">
                  <c:v>1.75143999E-3</c:v>
                </c:pt>
                <c:pt idx="22797" formatCode="General">
                  <c:v>1.7515199899999999E-3</c:v>
                </c:pt>
                <c:pt idx="22798" formatCode="General">
                  <c:v>1.7515999899999999E-3</c:v>
                </c:pt>
                <c:pt idx="22799" formatCode="General">
                  <c:v>1.7516799900000001E-3</c:v>
                </c:pt>
                <c:pt idx="22800" formatCode="General">
                  <c:v>1.75175999E-3</c:v>
                </c:pt>
                <c:pt idx="22801" formatCode="General">
                  <c:v>1.75183999E-3</c:v>
                </c:pt>
                <c:pt idx="22802" formatCode="General">
                  <c:v>1.7519199899999999E-3</c:v>
                </c:pt>
                <c:pt idx="22803" formatCode="General">
                  <c:v>1.7519999899999999E-3</c:v>
                </c:pt>
                <c:pt idx="22804" formatCode="General">
                  <c:v>1.7520799900000001E-3</c:v>
                </c:pt>
                <c:pt idx="22805" formatCode="General">
                  <c:v>1.75215999E-3</c:v>
                </c:pt>
                <c:pt idx="22806" formatCode="General">
                  <c:v>1.75223999E-3</c:v>
                </c:pt>
                <c:pt idx="22807" formatCode="General">
                  <c:v>1.75231999E-3</c:v>
                </c:pt>
                <c:pt idx="22808" formatCode="General">
                  <c:v>1.7523999899999999E-3</c:v>
                </c:pt>
                <c:pt idx="22809" formatCode="General">
                  <c:v>1.7524799900000001E-3</c:v>
                </c:pt>
                <c:pt idx="22810" formatCode="General">
                  <c:v>1.7525599900000001E-3</c:v>
                </c:pt>
                <c:pt idx="22811" formatCode="General">
                  <c:v>1.75263999E-3</c:v>
                </c:pt>
                <c:pt idx="22812" formatCode="General">
                  <c:v>1.75271999E-3</c:v>
                </c:pt>
                <c:pt idx="22813" formatCode="General">
                  <c:v>1.7527999899999999E-3</c:v>
                </c:pt>
                <c:pt idx="22814" formatCode="General">
                  <c:v>1.7528799900000001E-3</c:v>
                </c:pt>
                <c:pt idx="22815" formatCode="General">
                  <c:v>1.7529599900000001E-3</c:v>
                </c:pt>
                <c:pt idx="22816" formatCode="General">
                  <c:v>1.75303999E-3</c:v>
                </c:pt>
                <c:pt idx="22817" formatCode="General">
                  <c:v>1.75311999E-3</c:v>
                </c:pt>
                <c:pt idx="22818" formatCode="General">
                  <c:v>1.7531999899999999E-3</c:v>
                </c:pt>
                <c:pt idx="22819" formatCode="General">
                  <c:v>1.7532799899999999E-3</c:v>
                </c:pt>
                <c:pt idx="22820" formatCode="General">
                  <c:v>1.7533599900000001E-3</c:v>
                </c:pt>
                <c:pt idx="22821" formatCode="General">
                  <c:v>1.75343999E-3</c:v>
                </c:pt>
                <c:pt idx="22822" formatCode="General">
                  <c:v>1.75351999E-3</c:v>
                </c:pt>
                <c:pt idx="22823" formatCode="General">
                  <c:v>1.7535999899999999E-3</c:v>
                </c:pt>
                <c:pt idx="22824" formatCode="General">
                  <c:v>1.7536799899999999E-3</c:v>
                </c:pt>
                <c:pt idx="22825" formatCode="General">
                  <c:v>1.7537599900000001E-3</c:v>
                </c:pt>
                <c:pt idx="22826" formatCode="General">
                  <c:v>1.75383999E-3</c:v>
                </c:pt>
                <c:pt idx="22827" formatCode="General">
                  <c:v>1.75391999E-3</c:v>
                </c:pt>
                <c:pt idx="22828" formatCode="General">
                  <c:v>1.75399999E-3</c:v>
                </c:pt>
                <c:pt idx="22829" formatCode="General">
                  <c:v>1.7540799899999999E-3</c:v>
                </c:pt>
                <c:pt idx="22830" formatCode="General">
                  <c:v>1.7541599900000001E-3</c:v>
                </c:pt>
                <c:pt idx="22831" formatCode="General">
                  <c:v>1.75423999E-3</c:v>
                </c:pt>
                <c:pt idx="22832" formatCode="General">
                  <c:v>1.75431999E-3</c:v>
                </c:pt>
                <c:pt idx="22833" formatCode="General">
                  <c:v>1.75439999E-3</c:v>
                </c:pt>
                <c:pt idx="22834" formatCode="General">
                  <c:v>1.7544799899999999E-3</c:v>
                </c:pt>
                <c:pt idx="22835" formatCode="General">
                  <c:v>1.7545599900000001E-3</c:v>
                </c:pt>
                <c:pt idx="22836" formatCode="General">
                  <c:v>1.7546399900000001E-3</c:v>
                </c:pt>
                <c:pt idx="22837" formatCode="General">
                  <c:v>1.75471999E-3</c:v>
                </c:pt>
                <c:pt idx="22838" formatCode="General">
                  <c:v>1.75479999E-3</c:v>
                </c:pt>
                <c:pt idx="22839" formatCode="General">
                  <c:v>1.7548799899999999E-3</c:v>
                </c:pt>
                <c:pt idx="22840" formatCode="General">
                  <c:v>1.7549599899999999E-3</c:v>
                </c:pt>
                <c:pt idx="22841" formatCode="General">
                  <c:v>1.7550399900000001E-3</c:v>
                </c:pt>
                <c:pt idx="22842" formatCode="General">
                  <c:v>1.75511999E-3</c:v>
                </c:pt>
                <c:pt idx="22843" formatCode="General">
                  <c:v>1.75519999E-3</c:v>
                </c:pt>
                <c:pt idx="22844" formatCode="General">
                  <c:v>1.7552799899999999E-3</c:v>
                </c:pt>
                <c:pt idx="22845" formatCode="General">
                  <c:v>1.7553599899999999E-3</c:v>
                </c:pt>
                <c:pt idx="22846" formatCode="General">
                  <c:v>1.7554399900000001E-3</c:v>
                </c:pt>
                <c:pt idx="22847" formatCode="General">
                  <c:v>1.75551999E-3</c:v>
                </c:pt>
                <c:pt idx="22848" formatCode="General">
                  <c:v>1.75559999E-3</c:v>
                </c:pt>
                <c:pt idx="22849" formatCode="General">
                  <c:v>1.75567999E-3</c:v>
                </c:pt>
                <c:pt idx="22850" formatCode="General">
                  <c:v>1.7557599899999999E-3</c:v>
                </c:pt>
                <c:pt idx="22851" formatCode="General">
                  <c:v>1.7558399900000001E-3</c:v>
                </c:pt>
                <c:pt idx="22852" formatCode="General">
                  <c:v>1.75591999E-3</c:v>
                </c:pt>
                <c:pt idx="22853" formatCode="General">
                  <c:v>1.75599999E-3</c:v>
                </c:pt>
                <c:pt idx="22854" formatCode="General">
                  <c:v>1.75607999E-3</c:v>
                </c:pt>
                <c:pt idx="22855" formatCode="General">
                  <c:v>1.7561599899999999E-3</c:v>
                </c:pt>
                <c:pt idx="22856" formatCode="General">
                  <c:v>1.7562399900000001E-3</c:v>
                </c:pt>
                <c:pt idx="22857" formatCode="General">
                  <c:v>1.7563199900000001E-3</c:v>
                </c:pt>
                <c:pt idx="22858" formatCode="General">
                  <c:v>1.75639999E-3</c:v>
                </c:pt>
                <c:pt idx="22859" formatCode="General">
                  <c:v>1.75647999E-3</c:v>
                </c:pt>
                <c:pt idx="22860" formatCode="General">
                  <c:v>1.7565599899999999E-3</c:v>
                </c:pt>
                <c:pt idx="22861" formatCode="General">
                  <c:v>1.7566399900000001E-3</c:v>
                </c:pt>
                <c:pt idx="22862" formatCode="General">
                  <c:v>1.7567199900000001E-3</c:v>
                </c:pt>
                <c:pt idx="22863" formatCode="General">
                  <c:v>1.75679999E-3</c:v>
                </c:pt>
                <c:pt idx="22864" formatCode="General">
                  <c:v>1.75687999E-3</c:v>
                </c:pt>
                <c:pt idx="22865" formatCode="General">
                  <c:v>1.7569599899999999E-3</c:v>
                </c:pt>
                <c:pt idx="22866" formatCode="General">
                  <c:v>1.7570399899999999E-3</c:v>
                </c:pt>
                <c:pt idx="22867" formatCode="General">
                  <c:v>1.7571199900000001E-3</c:v>
                </c:pt>
                <c:pt idx="22868" formatCode="General">
                  <c:v>1.75719999E-3</c:v>
                </c:pt>
                <c:pt idx="22869" formatCode="General">
                  <c:v>1.75727999E-3</c:v>
                </c:pt>
                <c:pt idx="22870" formatCode="General">
                  <c:v>1.75735999E-3</c:v>
                </c:pt>
                <c:pt idx="22871" formatCode="General">
                  <c:v>1.7574399899999999E-3</c:v>
                </c:pt>
                <c:pt idx="22872" formatCode="General">
                  <c:v>1.7575199900000001E-3</c:v>
                </c:pt>
                <c:pt idx="22873" formatCode="General">
                  <c:v>1.75759999E-3</c:v>
                </c:pt>
                <c:pt idx="22874" formatCode="General">
                  <c:v>1.75767999E-3</c:v>
                </c:pt>
                <c:pt idx="22875" formatCode="General">
                  <c:v>1.75775999E-3</c:v>
                </c:pt>
                <c:pt idx="22876" formatCode="General">
                  <c:v>1.7578399899999999E-3</c:v>
                </c:pt>
                <c:pt idx="22877" formatCode="General">
                  <c:v>1.7579199900000001E-3</c:v>
                </c:pt>
                <c:pt idx="22878" formatCode="General">
                  <c:v>1.7579999900000001E-3</c:v>
                </c:pt>
                <c:pt idx="22879" formatCode="General">
                  <c:v>1.75807999E-3</c:v>
                </c:pt>
                <c:pt idx="22880" formatCode="General">
                  <c:v>1.75815999E-3</c:v>
                </c:pt>
                <c:pt idx="22881" formatCode="General">
                  <c:v>1.7582399899999999E-3</c:v>
                </c:pt>
                <c:pt idx="22882" formatCode="General">
                  <c:v>1.7583199900000001E-3</c:v>
                </c:pt>
                <c:pt idx="22883" formatCode="General">
                  <c:v>1.7583999900000001E-3</c:v>
                </c:pt>
                <c:pt idx="22884" formatCode="General">
                  <c:v>1.75847999E-3</c:v>
                </c:pt>
                <c:pt idx="22885" formatCode="General">
                  <c:v>1.75855999E-3</c:v>
                </c:pt>
                <c:pt idx="22886" formatCode="General">
                  <c:v>1.7586399899999999E-3</c:v>
                </c:pt>
                <c:pt idx="22887" formatCode="General">
                  <c:v>1.7587199899999999E-3</c:v>
                </c:pt>
                <c:pt idx="22888" formatCode="General">
                  <c:v>1.7587999900000001E-3</c:v>
                </c:pt>
                <c:pt idx="22889" formatCode="General">
                  <c:v>1.75887999E-3</c:v>
                </c:pt>
                <c:pt idx="22890" formatCode="General">
                  <c:v>1.75895999E-3</c:v>
                </c:pt>
                <c:pt idx="22891" formatCode="General">
                  <c:v>1.7590399899999999E-3</c:v>
                </c:pt>
                <c:pt idx="22892" formatCode="General">
                  <c:v>1.7591199899999999E-3</c:v>
                </c:pt>
                <c:pt idx="22893" formatCode="General">
                  <c:v>1.7591999900000001E-3</c:v>
                </c:pt>
                <c:pt idx="22894" formatCode="General">
                  <c:v>1.75927999E-3</c:v>
                </c:pt>
                <c:pt idx="22895" formatCode="General">
                  <c:v>1.75935999E-3</c:v>
                </c:pt>
                <c:pt idx="22896" formatCode="General">
                  <c:v>1.75943999E-3</c:v>
                </c:pt>
                <c:pt idx="22897" formatCode="General">
                  <c:v>1.7595199899999999E-3</c:v>
                </c:pt>
                <c:pt idx="22898" formatCode="General">
                  <c:v>1.7595999900000001E-3</c:v>
                </c:pt>
                <c:pt idx="22899" formatCode="General">
                  <c:v>1.7596799900000001E-3</c:v>
                </c:pt>
                <c:pt idx="22900" formatCode="General">
                  <c:v>1.75975999E-3</c:v>
                </c:pt>
                <c:pt idx="22901" formatCode="General">
                  <c:v>1.75983999E-3</c:v>
                </c:pt>
                <c:pt idx="22902" formatCode="General">
                  <c:v>1.7599199899999999E-3</c:v>
                </c:pt>
                <c:pt idx="22903" formatCode="General">
                  <c:v>1.7599999900000001E-3</c:v>
                </c:pt>
                <c:pt idx="22904" formatCode="General">
                  <c:v>1.7600799900000001E-3</c:v>
                </c:pt>
                <c:pt idx="22905" formatCode="General">
                  <c:v>1.76015999E-3</c:v>
                </c:pt>
                <c:pt idx="22906" formatCode="General">
                  <c:v>1.76023999E-3</c:v>
                </c:pt>
                <c:pt idx="22907" formatCode="General">
                  <c:v>1.7603199899999999E-3</c:v>
                </c:pt>
                <c:pt idx="22908" formatCode="General">
                  <c:v>1.7603999899999999E-3</c:v>
                </c:pt>
                <c:pt idx="22909" formatCode="General">
                  <c:v>1.7604799900000001E-3</c:v>
                </c:pt>
                <c:pt idx="22910" formatCode="General">
                  <c:v>1.76055999E-3</c:v>
                </c:pt>
                <c:pt idx="22911" formatCode="General">
                  <c:v>1.76063999E-3</c:v>
                </c:pt>
                <c:pt idx="22912" formatCode="General">
                  <c:v>1.7607199899999999E-3</c:v>
                </c:pt>
                <c:pt idx="22913" formatCode="General">
                  <c:v>1.7607999899999999E-3</c:v>
                </c:pt>
                <c:pt idx="22914" formatCode="General">
                  <c:v>1.7608799900000001E-3</c:v>
                </c:pt>
                <c:pt idx="22915" formatCode="General">
                  <c:v>1.76095999E-3</c:v>
                </c:pt>
                <c:pt idx="22916" formatCode="General">
                  <c:v>1.76103999E-3</c:v>
                </c:pt>
                <c:pt idx="22917" formatCode="General">
                  <c:v>1.76111999E-3</c:v>
                </c:pt>
                <c:pt idx="22918" formatCode="General">
                  <c:v>1.7611999899999999E-3</c:v>
                </c:pt>
                <c:pt idx="22919" formatCode="General">
                  <c:v>1.7612799900000001E-3</c:v>
                </c:pt>
                <c:pt idx="22920" formatCode="General">
                  <c:v>1.76135999E-3</c:v>
                </c:pt>
                <c:pt idx="22921" formatCode="General">
                  <c:v>1.76143999E-3</c:v>
                </c:pt>
                <c:pt idx="22922" formatCode="General">
                  <c:v>1.76151999E-3</c:v>
                </c:pt>
                <c:pt idx="22923" formatCode="General">
                  <c:v>1.7615999899999999E-3</c:v>
                </c:pt>
                <c:pt idx="22924" formatCode="General">
                  <c:v>1.7616799900000001E-3</c:v>
                </c:pt>
                <c:pt idx="22925" formatCode="General">
                  <c:v>1.7617599900000001E-3</c:v>
                </c:pt>
                <c:pt idx="22926" formatCode="General">
                  <c:v>1.76183999E-3</c:v>
                </c:pt>
                <c:pt idx="22927" formatCode="General">
                  <c:v>1.76191999E-3</c:v>
                </c:pt>
                <c:pt idx="22928" formatCode="General">
                  <c:v>1.7619999899999999E-3</c:v>
                </c:pt>
                <c:pt idx="22929" formatCode="General">
                  <c:v>1.7620799899999999E-3</c:v>
                </c:pt>
                <c:pt idx="22930" formatCode="General">
                  <c:v>1.7621599900000001E-3</c:v>
                </c:pt>
                <c:pt idx="22931" formatCode="General">
                  <c:v>1.76223999E-3</c:v>
                </c:pt>
                <c:pt idx="22932" formatCode="General">
                  <c:v>1.76231999E-3</c:v>
                </c:pt>
                <c:pt idx="22933" formatCode="General">
                  <c:v>1.7623999899999999E-3</c:v>
                </c:pt>
                <c:pt idx="22934" formatCode="General">
                  <c:v>1.7624799899999999E-3</c:v>
                </c:pt>
                <c:pt idx="22935" formatCode="General">
                  <c:v>1.7625599900000001E-3</c:v>
                </c:pt>
                <c:pt idx="22936" formatCode="General">
                  <c:v>1.76263999E-3</c:v>
                </c:pt>
                <c:pt idx="22937" formatCode="General">
                  <c:v>1.76271999E-3</c:v>
                </c:pt>
                <c:pt idx="22938" formatCode="General">
                  <c:v>1.76279999E-3</c:v>
                </c:pt>
                <c:pt idx="22939" formatCode="General">
                  <c:v>1.7628799899999999E-3</c:v>
                </c:pt>
                <c:pt idx="22940" formatCode="General">
                  <c:v>1.7629599900000001E-3</c:v>
                </c:pt>
                <c:pt idx="22941" formatCode="General">
                  <c:v>1.76303999E-3</c:v>
                </c:pt>
                <c:pt idx="22942" formatCode="General">
                  <c:v>1.76311999E-3</c:v>
                </c:pt>
                <c:pt idx="22943" formatCode="General">
                  <c:v>1.76319999E-3</c:v>
                </c:pt>
                <c:pt idx="22944" formatCode="General">
                  <c:v>1.7632799899999999E-3</c:v>
                </c:pt>
                <c:pt idx="22945" formatCode="General">
                  <c:v>1.7633599900000001E-3</c:v>
                </c:pt>
                <c:pt idx="22946" formatCode="General">
                  <c:v>1.7634399900000001E-3</c:v>
                </c:pt>
                <c:pt idx="22947" formatCode="General">
                  <c:v>1.76351999E-3</c:v>
                </c:pt>
                <c:pt idx="22948" formatCode="General">
                  <c:v>1.76359999E-3</c:v>
                </c:pt>
                <c:pt idx="22949" formatCode="General">
                  <c:v>1.7636799899999999E-3</c:v>
                </c:pt>
                <c:pt idx="22950" formatCode="General">
                  <c:v>1.7637599900000001E-3</c:v>
                </c:pt>
                <c:pt idx="22951" formatCode="General">
                  <c:v>1.7638399900000001E-3</c:v>
                </c:pt>
                <c:pt idx="22952" formatCode="General">
                  <c:v>1.76391999E-3</c:v>
                </c:pt>
                <c:pt idx="22953" formatCode="General">
                  <c:v>1.76399999E-3</c:v>
                </c:pt>
                <c:pt idx="22954" formatCode="General">
                  <c:v>1.7640799899999999E-3</c:v>
                </c:pt>
                <c:pt idx="22955" formatCode="General">
                  <c:v>1.7641599899999999E-3</c:v>
                </c:pt>
                <c:pt idx="22956" formatCode="General">
                  <c:v>1.7642399900000001E-3</c:v>
                </c:pt>
                <c:pt idx="22957" formatCode="General">
                  <c:v>1.76431999E-3</c:v>
                </c:pt>
                <c:pt idx="22958" formatCode="General">
                  <c:v>1.76439999E-3</c:v>
                </c:pt>
                <c:pt idx="22959" formatCode="General">
                  <c:v>1.76447999E-3</c:v>
                </c:pt>
                <c:pt idx="22960" formatCode="General">
                  <c:v>1.7645599899999999E-3</c:v>
                </c:pt>
                <c:pt idx="22961" formatCode="General">
                  <c:v>1.7646399900000001E-3</c:v>
                </c:pt>
                <c:pt idx="22962" formatCode="General">
                  <c:v>1.76471999E-3</c:v>
                </c:pt>
                <c:pt idx="22963" formatCode="General">
                  <c:v>1.76479999E-3</c:v>
                </c:pt>
                <c:pt idx="22964" formatCode="General">
                  <c:v>1.76487999E-3</c:v>
                </c:pt>
                <c:pt idx="22965" formatCode="General">
                  <c:v>1.7649599899999999E-3</c:v>
                </c:pt>
                <c:pt idx="22966" formatCode="General">
                  <c:v>1.7650399900000001E-3</c:v>
                </c:pt>
                <c:pt idx="22967" formatCode="General">
                  <c:v>1.7651199900000001E-3</c:v>
                </c:pt>
                <c:pt idx="22968" formatCode="General">
                  <c:v>1.76519999E-3</c:v>
                </c:pt>
                <c:pt idx="22969" formatCode="General">
                  <c:v>1.76527999E-3</c:v>
                </c:pt>
                <c:pt idx="22970" formatCode="General">
                  <c:v>1.7653599899999999E-3</c:v>
                </c:pt>
                <c:pt idx="22971" formatCode="General">
                  <c:v>1.7654399900000001E-3</c:v>
                </c:pt>
                <c:pt idx="22972" formatCode="General">
                  <c:v>1.7655199900000001E-3</c:v>
                </c:pt>
                <c:pt idx="22973" formatCode="General">
                  <c:v>1.76559999E-3</c:v>
                </c:pt>
                <c:pt idx="22974" formatCode="General">
                  <c:v>1.76567999E-3</c:v>
                </c:pt>
                <c:pt idx="22975" formatCode="General">
                  <c:v>1.7657599899999999E-3</c:v>
                </c:pt>
                <c:pt idx="22976" formatCode="General">
                  <c:v>1.7658399899999999E-3</c:v>
                </c:pt>
                <c:pt idx="22977" formatCode="General">
                  <c:v>1.7659199900000001E-3</c:v>
                </c:pt>
                <c:pt idx="22978" formatCode="General">
                  <c:v>1.76599999E-3</c:v>
                </c:pt>
                <c:pt idx="22979" formatCode="General">
                  <c:v>1.76607999E-3</c:v>
                </c:pt>
                <c:pt idx="22980" formatCode="General">
                  <c:v>1.7661599899999999E-3</c:v>
                </c:pt>
                <c:pt idx="22981" formatCode="General">
                  <c:v>1.7662399899999999E-3</c:v>
                </c:pt>
                <c:pt idx="22982" formatCode="General">
                  <c:v>1.7663199900000001E-3</c:v>
                </c:pt>
                <c:pt idx="22983" formatCode="General">
                  <c:v>1.76639999E-3</c:v>
                </c:pt>
                <c:pt idx="22984" formatCode="General">
                  <c:v>1.76647999E-3</c:v>
                </c:pt>
                <c:pt idx="22985" formatCode="General">
                  <c:v>1.76655999E-3</c:v>
                </c:pt>
                <c:pt idx="22986" formatCode="General">
                  <c:v>1.7666399899999999E-3</c:v>
                </c:pt>
                <c:pt idx="22987" formatCode="General">
                  <c:v>1.7667199900000001E-3</c:v>
                </c:pt>
                <c:pt idx="22988" formatCode="General">
                  <c:v>1.7667999900000001E-3</c:v>
                </c:pt>
                <c:pt idx="22989" formatCode="General">
                  <c:v>1.76687999E-3</c:v>
                </c:pt>
                <c:pt idx="22990" formatCode="General">
                  <c:v>1.76695999E-3</c:v>
                </c:pt>
                <c:pt idx="22991" formatCode="General">
                  <c:v>1.7670399899999999E-3</c:v>
                </c:pt>
                <c:pt idx="22992" formatCode="General">
                  <c:v>1.7671199900000001E-3</c:v>
                </c:pt>
                <c:pt idx="22993" formatCode="General">
                  <c:v>1.7671999900000001E-3</c:v>
                </c:pt>
                <c:pt idx="22994" formatCode="General">
                  <c:v>1.76727999E-3</c:v>
                </c:pt>
                <c:pt idx="22995" formatCode="General">
                  <c:v>1.76735999E-3</c:v>
                </c:pt>
                <c:pt idx="22996" formatCode="General">
                  <c:v>1.7674399899999999E-3</c:v>
                </c:pt>
                <c:pt idx="22997" formatCode="General">
                  <c:v>1.7675199899999999E-3</c:v>
                </c:pt>
                <c:pt idx="22998" formatCode="General">
                  <c:v>1.7675999900000001E-3</c:v>
                </c:pt>
                <c:pt idx="22999" formatCode="General">
                  <c:v>1.76767999E-3</c:v>
                </c:pt>
                <c:pt idx="23000" formatCode="General">
                  <c:v>1.76775999E-3</c:v>
                </c:pt>
                <c:pt idx="23001" formatCode="General">
                  <c:v>1.7678399899999999E-3</c:v>
                </c:pt>
                <c:pt idx="23002" formatCode="General">
                  <c:v>1.7679199899999999E-3</c:v>
                </c:pt>
                <c:pt idx="23003" formatCode="General">
                  <c:v>1.7679999900000001E-3</c:v>
                </c:pt>
                <c:pt idx="23004" formatCode="General">
                  <c:v>1.76807999E-3</c:v>
                </c:pt>
                <c:pt idx="23005" formatCode="General">
                  <c:v>1.76815999E-3</c:v>
                </c:pt>
                <c:pt idx="23006" formatCode="General">
                  <c:v>1.76823999E-3</c:v>
                </c:pt>
                <c:pt idx="23007" formatCode="General">
                  <c:v>1.7683199899999999E-3</c:v>
                </c:pt>
                <c:pt idx="23008" formatCode="General">
                  <c:v>1.7683999900000001E-3</c:v>
                </c:pt>
                <c:pt idx="23009" formatCode="General">
                  <c:v>1.76847999E-3</c:v>
                </c:pt>
                <c:pt idx="23010" formatCode="General">
                  <c:v>1.76855999E-3</c:v>
                </c:pt>
                <c:pt idx="23011" formatCode="General">
                  <c:v>1.76863999E-3</c:v>
                </c:pt>
                <c:pt idx="23012" formatCode="General">
                  <c:v>1.7687199899999999E-3</c:v>
                </c:pt>
                <c:pt idx="23013" formatCode="General">
                  <c:v>1.7687999900000001E-3</c:v>
                </c:pt>
                <c:pt idx="23014" formatCode="General">
                  <c:v>1.7688799900000001E-3</c:v>
                </c:pt>
                <c:pt idx="23015" formatCode="General">
                  <c:v>1.76895999E-3</c:v>
                </c:pt>
                <c:pt idx="23016" formatCode="General">
                  <c:v>1.76903999E-3</c:v>
                </c:pt>
                <c:pt idx="23017" formatCode="General">
                  <c:v>1.7691199899999999E-3</c:v>
                </c:pt>
                <c:pt idx="23018" formatCode="General">
                  <c:v>1.7691999899999999E-3</c:v>
                </c:pt>
                <c:pt idx="23019" formatCode="General">
                  <c:v>1.7692799900000001E-3</c:v>
                </c:pt>
                <c:pt idx="23020" formatCode="General">
                  <c:v>1.76935999E-3</c:v>
                </c:pt>
                <c:pt idx="23021" formatCode="General">
                  <c:v>1.76943999E-3</c:v>
                </c:pt>
                <c:pt idx="23022" formatCode="General">
                  <c:v>1.7695199899999999E-3</c:v>
                </c:pt>
                <c:pt idx="23023" formatCode="General">
                  <c:v>1.7695999899999999E-3</c:v>
                </c:pt>
                <c:pt idx="23024" formatCode="General">
                  <c:v>1.7696799900000001E-3</c:v>
                </c:pt>
                <c:pt idx="23025" formatCode="General">
                  <c:v>1.76975999E-3</c:v>
                </c:pt>
                <c:pt idx="23026" formatCode="General">
                  <c:v>1.76983999E-3</c:v>
                </c:pt>
                <c:pt idx="23027" formatCode="General">
                  <c:v>1.76991999E-3</c:v>
                </c:pt>
                <c:pt idx="23028" formatCode="General">
                  <c:v>1.7699999899999999E-3</c:v>
                </c:pt>
                <c:pt idx="23029" formatCode="General">
                  <c:v>1.7700799900000001E-3</c:v>
                </c:pt>
                <c:pt idx="23030" formatCode="General">
                  <c:v>1.77015999E-3</c:v>
                </c:pt>
                <c:pt idx="23031" formatCode="General">
                  <c:v>1.77023999E-3</c:v>
                </c:pt>
                <c:pt idx="23032" formatCode="General">
                  <c:v>1.77031999E-3</c:v>
                </c:pt>
                <c:pt idx="23033" formatCode="General">
                  <c:v>1.7703999899999999E-3</c:v>
                </c:pt>
                <c:pt idx="23034" formatCode="General">
                  <c:v>1.7704799900000001E-3</c:v>
                </c:pt>
                <c:pt idx="23035" formatCode="General">
                  <c:v>1.7705599900000001E-3</c:v>
                </c:pt>
                <c:pt idx="23036" formatCode="General">
                  <c:v>1.77063999E-3</c:v>
                </c:pt>
                <c:pt idx="23037" formatCode="General">
                  <c:v>1.77071999E-3</c:v>
                </c:pt>
                <c:pt idx="23038" formatCode="General">
                  <c:v>1.7707999899999999E-3</c:v>
                </c:pt>
                <c:pt idx="23039" formatCode="General">
                  <c:v>1.7708799900000001E-3</c:v>
                </c:pt>
                <c:pt idx="23040" formatCode="General">
                  <c:v>1.7709599900000001E-3</c:v>
                </c:pt>
                <c:pt idx="23041" formatCode="General">
                  <c:v>1.77103999E-3</c:v>
                </c:pt>
                <c:pt idx="23042" formatCode="General">
                  <c:v>1.77111999E-3</c:v>
                </c:pt>
                <c:pt idx="23043" formatCode="General">
                  <c:v>1.7711999899999999E-3</c:v>
                </c:pt>
                <c:pt idx="23044" formatCode="General">
                  <c:v>1.7712799899999999E-3</c:v>
                </c:pt>
                <c:pt idx="23045" formatCode="General">
                  <c:v>1.7713599900000001E-3</c:v>
                </c:pt>
                <c:pt idx="23046" formatCode="General">
                  <c:v>1.77143999E-3</c:v>
                </c:pt>
                <c:pt idx="23047" formatCode="General">
                  <c:v>1.77151999E-3</c:v>
                </c:pt>
                <c:pt idx="23048" formatCode="General">
                  <c:v>1.77159999E-3</c:v>
                </c:pt>
                <c:pt idx="23049" formatCode="General">
                  <c:v>1.7716799899999999E-3</c:v>
                </c:pt>
                <c:pt idx="23050" formatCode="General">
                  <c:v>1.7717599900000001E-3</c:v>
                </c:pt>
                <c:pt idx="23051" formatCode="General">
                  <c:v>1.77183999E-3</c:v>
                </c:pt>
                <c:pt idx="23052" formatCode="General">
                  <c:v>1.77191999E-3</c:v>
                </c:pt>
                <c:pt idx="23053" formatCode="General">
                  <c:v>1.77199999E-3</c:v>
                </c:pt>
                <c:pt idx="23054" formatCode="General">
                  <c:v>1.7720799899999999E-3</c:v>
                </c:pt>
                <c:pt idx="23055" formatCode="General">
                  <c:v>1.7721599900000001E-3</c:v>
                </c:pt>
                <c:pt idx="23056" formatCode="General">
                  <c:v>1.7722399900000001E-3</c:v>
                </c:pt>
                <c:pt idx="23057" formatCode="General">
                  <c:v>1.77231999E-3</c:v>
                </c:pt>
                <c:pt idx="23058" formatCode="General">
                  <c:v>1.77239999E-3</c:v>
                </c:pt>
                <c:pt idx="23059" formatCode="General">
                  <c:v>1.7724799899999999E-3</c:v>
                </c:pt>
                <c:pt idx="23060" formatCode="General">
                  <c:v>1.7725599900000001E-3</c:v>
                </c:pt>
                <c:pt idx="23061" formatCode="General">
                  <c:v>1.7726399900000001E-3</c:v>
                </c:pt>
                <c:pt idx="23062" formatCode="General">
                  <c:v>1.77271999E-3</c:v>
                </c:pt>
                <c:pt idx="23063" formatCode="General">
                  <c:v>1.77279999E-3</c:v>
                </c:pt>
                <c:pt idx="23064" formatCode="General">
                  <c:v>1.7728799899999999E-3</c:v>
                </c:pt>
                <c:pt idx="23065" formatCode="General">
                  <c:v>1.7729599899999999E-3</c:v>
                </c:pt>
                <c:pt idx="23066" formatCode="General">
                  <c:v>1.7730399900000001E-3</c:v>
                </c:pt>
                <c:pt idx="23067" formatCode="General">
                  <c:v>1.77311999E-3</c:v>
                </c:pt>
                <c:pt idx="23068" formatCode="General">
                  <c:v>1.77319999E-3</c:v>
                </c:pt>
                <c:pt idx="23069" formatCode="General">
                  <c:v>1.7732799899999999E-3</c:v>
                </c:pt>
                <c:pt idx="23070" formatCode="General">
                  <c:v>1.7733599899999999E-3</c:v>
                </c:pt>
                <c:pt idx="23071" formatCode="General">
                  <c:v>1.7734399900000001E-3</c:v>
                </c:pt>
                <c:pt idx="23072" formatCode="General">
                  <c:v>1.77351999E-3</c:v>
                </c:pt>
                <c:pt idx="23073" formatCode="General">
                  <c:v>1.77359999E-3</c:v>
                </c:pt>
                <c:pt idx="23074" formatCode="General">
                  <c:v>1.77367999E-3</c:v>
                </c:pt>
                <c:pt idx="23075" formatCode="General">
                  <c:v>1.7737599899999999E-3</c:v>
                </c:pt>
                <c:pt idx="23076" formatCode="General">
                  <c:v>1.7738399900000001E-3</c:v>
                </c:pt>
                <c:pt idx="23077" formatCode="General">
                  <c:v>1.7739199900000001E-3</c:v>
                </c:pt>
                <c:pt idx="23078" formatCode="General">
                  <c:v>1.77399999E-3</c:v>
                </c:pt>
                <c:pt idx="23079" formatCode="General">
                  <c:v>1.77407999E-3</c:v>
                </c:pt>
                <c:pt idx="23080" formatCode="General">
                  <c:v>1.7741599899999999E-3</c:v>
                </c:pt>
                <c:pt idx="23081" formatCode="General">
                  <c:v>1.7742399900000001E-3</c:v>
                </c:pt>
                <c:pt idx="23082" formatCode="General">
                  <c:v>1.7743199900000001E-3</c:v>
                </c:pt>
                <c:pt idx="23083" formatCode="General">
                  <c:v>1.77439999E-3</c:v>
                </c:pt>
                <c:pt idx="23084" formatCode="General">
                  <c:v>1.77447999E-3</c:v>
                </c:pt>
                <c:pt idx="23085" formatCode="General">
                  <c:v>1.7745599899999999E-3</c:v>
                </c:pt>
                <c:pt idx="23086" formatCode="General">
                  <c:v>1.7746399899999999E-3</c:v>
                </c:pt>
                <c:pt idx="23087" formatCode="General">
                  <c:v>1.7747199900000001E-3</c:v>
                </c:pt>
                <c:pt idx="23088" formatCode="General">
                  <c:v>1.77479999E-3</c:v>
                </c:pt>
                <c:pt idx="23089" formatCode="General">
                  <c:v>1.77487999E-3</c:v>
                </c:pt>
                <c:pt idx="23090" formatCode="General">
                  <c:v>1.7749599899999999E-3</c:v>
                </c:pt>
                <c:pt idx="23091" formatCode="General">
                  <c:v>1.7750399899999999E-3</c:v>
                </c:pt>
                <c:pt idx="23092" formatCode="General">
                  <c:v>1.7751199900000001E-3</c:v>
                </c:pt>
                <c:pt idx="23093" formatCode="General">
                  <c:v>1.77519999E-3</c:v>
                </c:pt>
                <c:pt idx="23094" formatCode="General">
                  <c:v>1.77527999E-3</c:v>
                </c:pt>
                <c:pt idx="23095" formatCode="General">
                  <c:v>1.77535999E-3</c:v>
                </c:pt>
                <c:pt idx="23096" formatCode="General">
                  <c:v>1.7754399899999999E-3</c:v>
                </c:pt>
                <c:pt idx="23097" formatCode="General">
                  <c:v>1.7755199900000001E-3</c:v>
                </c:pt>
                <c:pt idx="23098" formatCode="General">
                  <c:v>1.77559999E-3</c:v>
                </c:pt>
                <c:pt idx="23099" formatCode="General">
                  <c:v>1.77567999E-3</c:v>
                </c:pt>
                <c:pt idx="23100" formatCode="General">
                  <c:v>1.77575999E-3</c:v>
                </c:pt>
                <c:pt idx="23101" formatCode="General">
                  <c:v>1.7758399899999999E-3</c:v>
                </c:pt>
                <c:pt idx="23102" formatCode="General">
                  <c:v>1.7759199900000001E-3</c:v>
                </c:pt>
                <c:pt idx="23103" formatCode="General">
                  <c:v>1.7759999900000001E-3</c:v>
                </c:pt>
                <c:pt idx="23104" formatCode="General">
                  <c:v>1.77607999E-3</c:v>
                </c:pt>
                <c:pt idx="23105" formatCode="General">
                  <c:v>1.77615999E-3</c:v>
                </c:pt>
                <c:pt idx="23106" formatCode="General">
                  <c:v>1.7762399899999999E-3</c:v>
                </c:pt>
                <c:pt idx="23107" formatCode="General">
                  <c:v>1.7763199899999999E-3</c:v>
                </c:pt>
                <c:pt idx="23108" formatCode="General">
                  <c:v>1.7763999900000001E-3</c:v>
                </c:pt>
                <c:pt idx="23109" formatCode="General">
                  <c:v>1.77647999E-3</c:v>
                </c:pt>
                <c:pt idx="23110" formatCode="General">
                  <c:v>1.77655999E-3</c:v>
                </c:pt>
                <c:pt idx="23111" formatCode="General">
                  <c:v>1.7766399899999999E-3</c:v>
                </c:pt>
                <c:pt idx="23112" formatCode="General">
                  <c:v>1.7767199899999999E-3</c:v>
                </c:pt>
                <c:pt idx="23113" formatCode="General">
                  <c:v>1.7767999900000001E-3</c:v>
                </c:pt>
                <c:pt idx="23114" formatCode="General">
                  <c:v>1.77687999E-3</c:v>
                </c:pt>
                <c:pt idx="23115" formatCode="General">
                  <c:v>1.77695999E-3</c:v>
                </c:pt>
                <c:pt idx="23116" formatCode="General">
                  <c:v>1.77703999E-3</c:v>
                </c:pt>
                <c:pt idx="23117" formatCode="General">
                  <c:v>1.7771199899999999E-3</c:v>
                </c:pt>
                <c:pt idx="23118" formatCode="General">
                  <c:v>1.7771999900000001E-3</c:v>
                </c:pt>
                <c:pt idx="23119" formatCode="General">
                  <c:v>1.77727999E-3</c:v>
                </c:pt>
                <c:pt idx="23120" formatCode="General">
                  <c:v>1.77735999E-3</c:v>
                </c:pt>
                <c:pt idx="23121" formatCode="General">
                  <c:v>1.77743999E-3</c:v>
                </c:pt>
                <c:pt idx="23122" formatCode="General">
                  <c:v>1.7775199899999999E-3</c:v>
                </c:pt>
                <c:pt idx="23123" formatCode="General">
                  <c:v>1.7775999900000001E-3</c:v>
                </c:pt>
                <c:pt idx="23124" formatCode="General">
                  <c:v>1.7776799900000001E-3</c:v>
                </c:pt>
                <c:pt idx="23125" formatCode="General">
                  <c:v>1.77775999E-3</c:v>
                </c:pt>
                <c:pt idx="23126" formatCode="General">
                  <c:v>1.77783999E-3</c:v>
                </c:pt>
                <c:pt idx="23127" formatCode="General">
                  <c:v>1.7779199899999999E-3</c:v>
                </c:pt>
                <c:pt idx="23128" formatCode="General">
                  <c:v>1.7779999900000001E-3</c:v>
                </c:pt>
                <c:pt idx="23129" formatCode="General">
                  <c:v>1.7780799900000001E-3</c:v>
                </c:pt>
                <c:pt idx="23130" formatCode="General">
                  <c:v>1.77815999E-3</c:v>
                </c:pt>
                <c:pt idx="23131" formatCode="General">
                  <c:v>1.77823999E-3</c:v>
                </c:pt>
                <c:pt idx="23132" formatCode="General">
                  <c:v>1.7783199899999999E-3</c:v>
                </c:pt>
                <c:pt idx="23133" formatCode="General">
                  <c:v>1.7783999899999999E-3</c:v>
                </c:pt>
                <c:pt idx="23134" formatCode="General">
                  <c:v>1.7784799900000001E-3</c:v>
                </c:pt>
                <c:pt idx="23135" formatCode="General">
                  <c:v>1.77855999E-3</c:v>
                </c:pt>
                <c:pt idx="23136" formatCode="General">
                  <c:v>1.77863999E-3</c:v>
                </c:pt>
                <c:pt idx="23137" formatCode="General">
                  <c:v>1.77871999E-3</c:v>
                </c:pt>
                <c:pt idx="23138" formatCode="General">
                  <c:v>1.7787999899999999E-3</c:v>
                </c:pt>
                <c:pt idx="23139" formatCode="General">
                  <c:v>1.7788799900000001E-3</c:v>
                </c:pt>
                <c:pt idx="23140" formatCode="General">
                  <c:v>1.77895999E-3</c:v>
                </c:pt>
                <c:pt idx="23141" formatCode="General">
                  <c:v>1.77903999E-3</c:v>
                </c:pt>
                <c:pt idx="23142" formatCode="General">
                  <c:v>1.77911999E-3</c:v>
                </c:pt>
                <c:pt idx="23143" formatCode="General">
                  <c:v>1.7791999899999999E-3</c:v>
                </c:pt>
                <c:pt idx="23144" formatCode="General">
                  <c:v>1.7792799900000001E-3</c:v>
                </c:pt>
                <c:pt idx="23145" formatCode="General">
                  <c:v>1.7793599900000001E-3</c:v>
                </c:pt>
                <c:pt idx="23146" formatCode="General">
                  <c:v>1.77943999E-3</c:v>
                </c:pt>
                <c:pt idx="23147" formatCode="General">
                  <c:v>1.77951999E-3</c:v>
                </c:pt>
                <c:pt idx="23148" formatCode="General">
                  <c:v>1.7795999899999999E-3</c:v>
                </c:pt>
                <c:pt idx="23149" formatCode="General">
                  <c:v>1.7796799900000001E-3</c:v>
                </c:pt>
                <c:pt idx="23150" formatCode="General">
                  <c:v>1.7797599900000001E-3</c:v>
                </c:pt>
                <c:pt idx="23151" formatCode="General">
                  <c:v>1.77983999E-3</c:v>
                </c:pt>
                <c:pt idx="23152" formatCode="General">
                  <c:v>1.77991999E-3</c:v>
                </c:pt>
                <c:pt idx="23153" formatCode="General">
                  <c:v>1.7799999899999999E-3</c:v>
                </c:pt>
                <c:pt idx="23154" formatCode="General">
                  <c:v>1.7800799899999999E-3</c:v>
                </c:pt>
                <c:pt idx="23155" formatCode="General">
                  <c:v>1.7801599900000001E-3</c:v>
                </c:pt>
                <c:pt idx="23156" formatCode="General">
                  <c:v>1.78023999E-3</c:v>
                </c:pt>
                <c:pt idx="23157" formatCode="General">
                  <c:v>1.78031999E-3</c:v>
                </c:pt>
                <c:pt idx="23158" formatCode="General">
                  <c:v>1.7803999899999999E-3</c:v>
                </c:pt>
                <c:pt idx="23159" formatCode="General">
                  <c:v>1.7804799899999999E-3</c:v>
                </c:pt>
                <c:pt idx="23160" formatCode="General">
                  <c:v>1.7805599900000001E-3</c:v>
                </c:pt>
                <c:pt idx="23161" formatCode="General">
                  <c:v>1.78063999E-3</c:v>
                </c:pt>
                <c:pt idx="23162" formatCode="General">
                  <c:v>1.78071999E-3</c:v>
                </c:pt>
                <c:pt idx="23163" formatCode="General">
                  <c:v>1.78079999E-3</c:v>
                </c:pt>
                <c:pt idx="23164" formatCode="General">
                  <c:v>1.7808799899999999E-3</c:v>
                </c:pt>
                <c:pt idx="23165" formatCode="General">
                  <c:v>1.7809599900000001E-3</c:v>
                </c:pt>
                <c:pt idx="23166" formatCode="General">
                  <c:v>1.7810399900000001E-3</c:v>
                </c:pt>
                <c:pt idx="23167" formatCode="General">
                  <c:v>1.78111999E-3</c:v>
                </c:pt>
                <c:pt idx="23168" formatCode="General">
                  <c:v>1.78119999E-3</c:v>
                </c:pt>
                <c:pt idx="23169" formatCode="General">
                  <c:v>1.7812799899999999E-3</c:v>
                </c:pt>
                <c:pt idx="23170" formatCode="General">
                  <c:v>1.7813599900000001E-3</c:v>
                </c:pt>
                <c:pt idx="23171" formatCode="General">
                  <c:v>1.7814399900000001E-3</c:v>
                </c:pt>
                <c:pt idx="23172" formatCode="General">
                  <c:v>1.78151999E-3</c:v>
                </c:pt>
                <c:pt idx="23173" formatCode="General">
                  <c:v>1.78159999E-3</c:v>
                </c:pt>
                <c:pt idx="23174" formatCode="General">
                  <c:v>1.7816799899999999E-3</c:v>
                </c:pt>
                <c:pt idx="23175" formatCode="General">
                  <c:v>1.7817599899999999E-3</c:v>
                </c:pt>
                <c:pt idx="23176" formatCode="General">
                  <c:v>1.7818399900000001E-3</c:v>
                </c:pt>
                <c:pt idx="23177" formatCode="General">
                  <c:v>1.78191999E-3</c:v>
                </c:pt>
                <c:pt idx="23178" formatCode="General">
                  <c:v>1.78199999E-3</c:v>
                </c:pt>
                <c:pt idx="23179" formatCode="General">
                  <c:v>1.7820799899999999E-3</c:v>
                </c:pt>
                <c:pt idx="23180" formatCode="General">
                  <c:v>1.7821599899999999E-3</c:v>
                </c:pt>
                <c:pt idx="23181" formatCode="General">
                  <c:v>1.7822399900000001E-3</c:v>
                </c:pt>
                <c:pt idx="23182" formatCode="General">
                  <c:v>1.78231999E-3</c:v>
                </c:pt>
                <c:pt idx="23183" formatCode="General">
                  <c:v>1.78239999E-3</c:v>
                </c:pt>
                <c:pt idx="23184" formatCode="General">
                  <c:v>1.78247999E-3</c:v>
                </c:pt>
                <c:pt idx="23185" formatCode="General">
                  <c:v>1.7825599899999999E-3</c:v>
                </c:pt>
                <c:pt idx="23186" formatCode="General">
                  <c:v>1.7826399900000001E-3</c:v>
                </c:pt>
                <c:pt idx="23187" formatCode="General">
                  <c:v>1.78271999E-3</c:v>
                </c:pt>
                <c:pt idx="23188" formatCode="General">
                  <c:v>1.78279999E-3</c:v>
                </c:pt>
                <c:pt idx="23189" formatCode="General">
                  <c:v>1.78287999E-3</c:v>
                </c:pt>
                <c:pt idx="23190" formatCode="General">
                  <c:v>1.7829599899999999E-3</c:v>
                </c:pt>
                <c:pt idx="23191" formatCode="General">
                  <c:v>1.7830399900000001E-3</c:v>
                </c:pt>
                <c:pt idx="23192" formatCode="General">
                  <c:v>1.7831199900000001E-3</c:v>
                </c:pt>
                <c:pt idx="23193" formatCode="General">
                  <c:v>1.78319999E-3</c:v>
                </c:pt>
                <c:pt idx="23194" formatCode="General">
                  <c:v>1.78327999E-3</c:v>
                </c:pt>
                <c:pt idx="23195" formatCode="General">
                  <c:v>1.7833599899999999E-3</c:v>
                </c:pt>
                <c:pt idx="23196" formatCode="General">
                  <c:v>1.7834399899999999E-3</c:v>
                </c:pt>
                <c:pt idx="23197" formatCode="General">
                  <c:v>1.7835199900000001E-3</c:v>
                </c:pt>
                <c:pt idx="23198" formatCode="General">
                  <c:v>1.78359999E-3</c:v>
                </c:pt>
                <c:pt idx="23199" formatCode="General">
                  <c:v>1.78367999E-3</c:v>
                </c:pt>
                <c:pt idx="23200" formatCode="General">
                  <c:v>1.7837599899999999E-3</c:v>
                </c:pt>
                <c:pt idx="23201" formatCode="General">
                  <c:v>1.7838399899999999E-3</c:v>
                </c:pt>
                <c:pt idx="23202" formatCode="General">
                  <c:v>1.7839199900000001E-3</c:v>
                </c:pt>
                <c:pt idx="23203" formatCode="General">
                  <c:v>1.78399999E-3</c:v>
                </c:pt>
                <c:pt idx="23204" formatCode="General">
                  <c:v>1.78407999E-3</c:v>
                </c:pt>
                <c:pt idx="23205" formatCode="General">
                  <c:v>1.78415999E-3</c:v>
                </c:pt>
                <c:pt idx="23206" formatCode="General">
                  <c:v>1.7842399899999999E-3</c:v>
                </c:pt>
                <c:pt idx="23207" formatCode="General">
                  <c:v>1.7843199900000001E-3</c:v>
                </c:pt>
                <c:pt idx="23208" formatCode="General">
                  <c:v>1.78439999E-3</c:v>
                </c:pt>
                <c:pt idx="23209" formatCode="General">
                  <c:v>1.78447999E-3</c:v>
                </c:pt>
                <c:pt idx="23210" formatCode="General">
                  <c:v>1.78455999E-3</c:v>
                </c:pt>
                <c:pt idx="23211" formatCode="General">
                  <c:v>1.7846399899999999E-3</c:v>
                </c:pt>
                <c:pt idx="23212" formatCode="General">
                  <c:v>1.7847199900000001E-3</c:v>
                </c:pt>
                <c:pt idx="23213" formatCode="General">
                  <c:v>1.7847999900000001E-3</c:v>
                </c:pt>
                <c:pt idx="23214" formatCode="General">
                  <c:v>1.78487999E-3</c:v>
                </c:pt>
                <c:pt idx="23215" formatCode="General">
                  <c:v>1.78495999E-3</c:v>
                </c:pt>
                <c:pt idx="23216" formatCode="General">
                  <c:v>1.7850399899999999E-3</c:v>
                </c:pt>
                <c:pt idx="23217" formatCode="General">
                  <c:v>1.7851199900000001E-3</c:v>
                </c:pt>
                <c:pt idx="23218" formatCode="General">
                  <c:v>1.7851999900000001E-3</c:v>
                </c:pt>
                <c:pt idx="23219" formatCode="General">
                  <c:v>1.78527999E-3</c:v>
                </c:pt>
                <c:pt idx="23220" formatCode="General">
                  <c:v>1.78535999E-3</c:v>
                </c:pt>
                <c:pt idx="23221" formatCode="General">
                  <c:v>1.7854399899999999E-3</c:v>
                </c:pt>
                <c:pt idx="23222" formatCode="General">
                  <c:v>1.7855199899999999E-3</c:v>
                </c:pt>
                <c:pt idx="23223" formatCode="General">
                  <c:v>1.7855999900000001E-3</c:v>
                </c:pt>
                <c:pt idx="23224" formatCode="General">
                  <c:v>1.78567999E-3</c:v>
                </c:pt>
                <c:pt idx="23225" formatCode="General">
                  <c:v>1.78575999E-3</c:v>
                </c:pt>
                <c:pt idx="23226" formatCode="General">
                  <c:v>1.78583999E-3</c:v>
                </c:pt>
                <c:pt idx="23227" formatCode="General">
                  <c:v>1.7859199899999999E-3</c:v>
                </c:pt>
                <c:pt idx="23228" formatCode="General">
                  <c:v>1.7859999900000001E-3</c:v>
                </c:pt>
                <c:pt idx="23229" formatCode="General">
                  <c:v>1.78607999E-3</c:v>
                </c:pt>
                <c:pt idx="23230" formatCode="General">
                  <c:v>1.78615999E-3</c:v>
                </c:pt>
                <c:pt idx="23231" formatCode="General">
                  <c:v>1.78623999E-3</c:v>
                </c:pt>
                <c:pt idx="23232" formatCode="General">
                  <c:v>1.7863199899999999E-3</c:v>
                </c:pt>
                <c:pt idx="23233" formatCode="General">
                  <c:v>1.7863999900000001E-3</c:v>
                </c:pt>
                <c:pt idx="23234" formatCode="General">
                  <c:v>1.7864799900000001E-3</c:v>
                </c:pt>
                <c:pt idx="23235" formatCode="General">
                  <c:v>1.78655999E-3</c:v>
                </c:pt>
                <c:pt idx="23236" formatCode="General">
                  <c:v>1.78663999E-3</c:v>
                </c:pt>
                <c:pt idx="23237" formatCode="General">
                  <c:v>1.7867199899999999E-3</c:v>
                </c:pt>
                <c:pt idx="23238" formatCode="General">
                  <c:v>1.7867999900000001E-3</c:v>
                </c:pt>
                <c:pt idx="23239" formatCode="General">
                  <c:v>1.7868799900000001E-3</c:v>
                </c:pt>
                <c:pt idx="23240" formatCode="General">
                  <c:v>1.78695999E-3</c:v>
                </c:pt>
                <c:pt idx="23241" formatCode="General">
                  <c:v>1.78703999E-3</c:v>
                </c:pt>
                <c:pt idx="23242" formatCode="General">
                  <c:v>1.7871199899999999E-3</c:v>
                </c:pt>
                <c:pt idx="23243" formatCode="General">
                  <c:v>1.7871999899999999E-3</c:v>
                </c:pt>
                <c:pt idx="23244" formatCode="General">
                  <c:v>1.7872799900000001E-3</c:v>
                </c:pt>
                <c:pt idx="23245" formatCode="General">
                  <c:v>1.78735999E-3</c:v>
                </c:pt>
                <c:pt idx="23246" formatCode="General">
                  <c:v>1.78743999E-3</c:v>
                </c:pt>
                <c:pt idx="23247" formatCode="General">
                  <c:v>1.7875199899999999E-3</c:v>
                </c:pt>
                <c:pt idx="23248" formatCode="General">
                  <c:v>1.7875999899999999E-3</c:v>
                </c:pt>
                <c:pt idx="23249" formatCode="General">
                  <c:v>1.7876799900000001E-3</c:v>
                </c:pt>
                <c:pt idx="23250" formatCode="General">
                  <c:v>1.78775999E-3</c:v>
                </c:pt>
                <c:pt idx="23251" formatCode="General">
                  <c:v>1.78783999E-3</c:v>
                </c:pt>
                <c:pt idx="23252" formatCode="General">
                  <c:v>1.78791999E-3</c:v>
                </c:pt>
                <c:pt idx="23253" formatCode="General">
                  <c:v>1.7879999899999999E-3</c:v>
                </c:pt>
                <c:pt idx="23254" formatCode="General">
                  <c:v>1.7880799900000001E-3</c:v>
                </c:pt>
                <c:pt idx="23255" formatCode="General">
                  <c:v>1.78815999E-3</c:v>
                </c:pt>
                <c:pt idx="23256" formatCode="General">
                  <c:v>1.78823999E-3</c:v>
                </c:pt>
                <c:pt idx="23257" formatCode="General">
                  <c:v>1.78831999E-3</c:v>
                </c:pt>
                <c:pt idx="23258" formatCode="General">
                  <c:v>1.7883999899999999E-3</c:v>
                </c:pt>
                <c:pt idx="23259" formatCode="General">
                  <c:v>1.7884799900000001E-3</c:v>
                </c:pt>
                <c:pt idx="23260" formatCode="General">
                  <c:v>1.7885599900000001E-3</c:v>
                </c:pt>
                <c:pt idx="23261" formatCode="General">
                  <c:v>1.78863999E-3</c:v>
                </c:pt>
                <c:pt idx="23262" formatCode="General">
                  <c:v>1.78871999E-3</c:v>
                </c:pt>
                <c:pt idx="23263" formatCode="General">
                  <c:v>1.7887999899999999E-3</c:v>
                </c:pt>
                <c:pt idx="23264" formatCode="General">
                  <c:v>1.7888799899999999E-3</c:v>
                </c:pt>
                <c:pt idx="23265" formatCode="General">
                  <c:v>1.7889599900000001E-3</c:v>
                </c:pt>
                <c:pt idx="23266" formatCode="General">
                  <c:v>1.78903999E-3</c:v>
                </c:pt>
                <c:pt idx="23267" formatCode="General">
                  <c:v>1.78911999E-3</c:v>
                </c:pt>
                <c:pt idx="23268" formatCode="General">
                  <c:v>1.7891999899999999E-3</c:v>
                </c:pt>
                <c:pt idx="23269" formatCode="General">
                  <c:v>1.7892799899999999E-3</c:v>
                </c:pt>
                <c:pt idx="23270" formatCode="General">
                  <c:v>1.7893599900000001E-3</c:v>
                </c:pt>
                <c:pt idx="23271" formatCode="General">
                  <c:v>1.78943999E-3</c:v>
                </c:pt>
                <c:pt idx="23272" formatCode="General">
                  <c:v>1.78951999E-3</c:v>
                </c:pt>
                <c:pt idx="23273" formatCode="General">
                  <c:v>1.78959999E-3</c:v>
                </c:pt>
                <c:pt idx="23274" formatCode="General">
                  <c:v>1.7896799899999999E-3</c:v>
                </c:pt>
                <c:pt idx="23275" formatCode="General">
                  <c:v>1.7897599900000001E-3</c:v>
                </c:pt>
                <c:pt idx="23276" formatCode="General">
                  <c:v>1.78983999E-3</c:v>
                </c:pt>
                <c:pt idx="23277" formatCode="General">
                  <c:v>1.78991999E-3</c:v>
                </c:pt>
                <c:pt idx="23278" formatCode="General">
                  <c:v>1.78999999E-3</c:v>
                </c:pt>
                <c:pt idx="23279" formatCode="General">
                  <c:v>1.7900799899999999E-3</c:v>
                </c:pt>
                <c:pt idx="23280" formatCode="General">
                  <c:v>1.7901599900000001E-3</c:v>
                </c:pt>
                <c:pt idx="23281" formatCode="General">
                  <c:v>1.7902399900000001E-3</c:v>
                </c:pt>
                <c:pt idx="23282" formatCode="General">
                  <c:v>1.79031999E-3</c:v>
                </c:pt>
                <c:pt idx="23283" formatCode="General">
                  <c:v>1.79039999E-3</c:v>
                </c:pt>
                <c:pt idx="23284" formatCode="General">
                  <c:v>1.7904799899999999E-3</c:v>
                </c:pt>
                <c:pt idx="23285" formatCode="General">
                  <c:v>1.7905599900000001E-3</c:v>
                </c:pt>
                <c:pt idx="23286" formatCode="General">
                  <c:v>1.7906399900000001E-3</c:v>
                </c:pt>
                <c:pt idx="23287" formatCode="General">
                  <c:v>1.79071999E-3</c:v>
                </c:pt>
                <c:pt idx="23288" formatCode="General">
                  <c:v>1.79079999E-3</c:v>
                </c:pt>
                <c:pt idx="23289" formatCode="General">
                  <c:v>1.7908799899999999E-3</c:v>
                </c:pt>
                <c:pt idx="23290" formatCode="General">
                  <c:v>1.7909599899999999E-3</c:v>
                </c:pt>
                <c:pt idx="23291" formatCode="General">
                  <c:v>1.7910399900000001E-3</c:v>
                </c:pt>
                <c:pt idx="23292" formatCode="General">
                  <c:v>1.79111999E-3</c:v>
                </c:pt>
                <c:pt idx="23293" formatCode="General">
                  <c:v>1.79119999E-3</c:v>
                </c:pt>
                <c:pt idx="23294" formatCode="General">
                  <c:v>1.79127999E-3</c:v>
                </c:pt>
                <c:pt idx="23295" formatCode="General">
                  <c:v>1.7913599899999999E-3</c:v>
                </c:pt>
                <c:pt idx="23296" formatCode="General">
                  <c:v>1.7914399900000001E-3</c:v>
                </c:pt>
                <c:pt idx="23297" formatCode="General">
                  <c:v>1.79151999E-3</c:v>
                </c:pt>
                <c:pt idx="23298" formatCode="General">
                  <c:v>1.79159999E-3</c:v>
                </c:pt>
                <c:pt idx="23299" formatCode="General">
                  <c:v>1.79167999E-3</c:v>
                </c:pt>
                <c:pt idx="23300" formatCode="General">
                  <c:v>1.7917599899999999E-3</c:v>
                </c:pt>
                <c:pt idx="23301" formatCode="General">
                  <c:v>1.7918399900000001E-3</c:v>
                </c:pt>
                <c:pt idx="23302" formatCode="General">
                  <c:v>1.7919199900000001E-3</c:v>
                </c:pt>
                <c:pt idx="23303" formatCode="General">
                  <c:v>1.79199999E-3</c:v>
                </c:pt>
                <c:pt idx="23304" formatCode="General">
                  <c:v>1.79207999E-3</c:v>
                </c:pt>
                <c:pt idx="23305" formatCode="General">
                  <c:v>1.7921599899999999E-3</c:v>
                </c:pt>
                <c:pt idx="23306" formatCode="General">
                  <c:v>1.7922399900000001E-3</c:v>
                </c:pt>
                <c:pt idx="23307" formatCode="General">
                  <c:v>1.7923199900000001E-3</c:v>
                </c:pt>
                <c:pt idx="23308" formatCode="General">
                  <c:v>1.79239999E-3</c:v>
                </c:pt>
                <c:pt idx="23309" formatCode="General">
                  <c:v>1.79247999E-3</c:v>
                </c:pt>
                <c:pt idx="23310" formatCode="General">
                  <c:v>1.7925599899999999E-3</c:v>
                </c:pt>
                <c:pt idx="23311" formatCode="General">
                  <c:v>1.7926399899999999E-3</c:v>
                </c:pt>
                <c:pt idx="23312" formatCode="General">
                  <c:v>1.7927199900000001E-3</c:v>
                </c:pt>
                <c:pt idx="23313" formatCode="General">
                  <c:v>1.79279999E-3</c:v>
                </c:pt>
                <c:pt idx="23314" formatCode="General">
                  <c:v>1.79287999E-3</c:v>
                </c:pt>
                <c:pt idx="23315" formatCode="General">
                  <c:v>1.7929599899999999E-3</c:v>
                </c:pt>
                <c:pt idx="23316" formatCode="General">
                  <c:v>1.7930399899999999E-3</c:v>
                </c:pt>
                <c:pt idx="23317" formatCode="General">
                  <c:v>1.7931199900000001E-3</c:v>
                </c:pt>
                <c:pt idx="23318" formatCode="General">
                  <c:v>1.79319999E-3</c:v>
                </c:pt>
                <c:pt idx="23319" formatCode="General">
                  <c:v>1.79327999E-3</c:v>
                </c:pt>
                <c:pt idx="23320" formatCode="General">
                  <c:v>1.79335999E-3</c:v>
                </c:pt>
                <c:pt idx="23321" formatCode="General">
                  <c:v>1.7934399899999999E-3</c:v>
                </c:pt>
                <c:pt idx="23322" formatCode="General">
                  <c:v>1.7935199900000001E-3</c:v>
                </c:pt>
                <c:pt idx="23323" formatCode="General">
                  <c:v>1.7935999900000001E-3</c:v>
                </c:pt>
                <c:pt idx="23324" formatCode="General">
                  <c:v>1.79367999E-3</c:v>
                </c:pt>
                <c:pt idx="23325" formatCode="General">
                  <c:v>1.79375999E-3</c:v>
                </c:pt>
                <c:pt idx="23326" formatCode="General">
                  <c:v>1.7938399899999999E-3</c:v>
                </c:pt>
                <c:pt idx="23327" formatCode="General">
                  <c:v>1.7939199900000001E-3</c:v>
                </c:pt>
                <c:pt idx="23328" formatCode="General">
                  <c:v>1.7939999900000001E-3</c:v>
                </c:pt>
                <c:pt idx="23329" formatCode="General">
                  <c:v>1.79407999E-3</c:v>
                </c:pt>
                <c:pt idx="23330" formatCode="General">
                  <c:v>1.79415999E-3</c:v>
                </c:pt>
                <c:pt idx="23331" formatCode="General">
                  <c:v>1.7942399899999999E-3</c:v>
                </c:pt>
                <c:pt idx="23332" formatCode="General">
                  <c:v>1.7943199899999999E-3</c:v>
                </c:pt>
                <c:pt idx="23333" formatCode="General">
                  <c:v>1.7943999900000001E-3</c:v>
                </c:pt>
                <c:pt idx="23334" formatCode="General">
                  <c:v>1.79447999E-3</c:v>
                </c:pt>
                <c:pt idx="23335" formatCode="General">
                  <c:v>1.79455999E-3</c:v>
                </c:pt>
                <c:pt idx="23336" formatCode="General">
                  <c:v>1.7946399899999999E-3</c:v>
                </c:pt>
                <c:pt idx="23337" formatCode="General">
                  <c:v>1.7947199899999999E-3</c:v>
                </c:pt>
                <c:pt idx="23338" formatCode="General">
                  <c:v>1.7947999900000001E-3</c:v>
                </c:pt>
                <c:pt idx="23339" formatCode="General">
                  <c:v>1.79487999E-3</c:v>
                </c:pt>
                <c:pt idx="23340" formatCode="General">
                  <c:v>1.79495999E-3</c:v>
                </c:pt>
                <c:pt idx="23341" formatCode="General">
                  <c:v>1.79503999E-3</c:v>
                </c:pt>
                <c:pt idx="23342" formatCode="General">
                  <c:v>1.7951199899999999E-3</c:v>
                </c:pt>
                <c:pt idx="23343" formatCode="General">
                  <c:v>1.7951999900000001E-3</c:v>
                </c:pt>
                <c:pt idx="23344" formatCode="General">
                  <c:v>1.79527999E-3</c:v>
                </c:pt>
                <c:pt idx="23345" formatCode="General">
                  <c:v>1.79535999E-3</c:v>
                </c:pt>
                <c:pt idx="23346" formatCode="General">
                  <c:v>1.79543999E-3</c:v>
                </c:pt>
                <c:pt idx="23347" formatCode="General">
                  <c:v>1.7955199899999999E-3</c:v>
                </c:pt>
                <c:pt idx="23348" formatCode="General">
                  <c:v>1.7955999900000001E-3</c:v>
                </c:pt>
                <c:pt idx="23349" formatCode="General">
                  <c:v>1.7956799900000001E-3</c:v>
                </c:pt>
                <c:pt idx="23350" formatCode="General">
                  <c:v>1.79575999E-3</c:v>
                </c:pt>
                <c:pt idx="23351" formatCode="General">
                  <c:v>1.79583999E-3</c:v>
                </c:pt>
                <c:pt idx="23352" formatCode="General">
                  <c:v>1.7959199899999999E-3</c:v>
                </c:pt>
                <c:pt idx="23353" formatCode="General">
                  <c:v>1.7959999899999999E-3</c:v>
                </c:pt>
                <c:pt idx="23354" formatCode="General">
                  <c:v>1.7960799900000001E-3</c:v>
                </c:pt>
                <c:pt idx="23355" formatCode="General">
                  <c:v>1.79615999E-3</c:v>
                </c:pt>
                <c:pt idx="23356" formatCode="General">
                  <c:v>1.79623999E-3</c:v>
                </c:pt>
                <c:pt idx="23357" formatCode="General">
                  <c:v>1.7963199899999999E-3</c:v>
                </c:pt>
                <c:pt idx="23358" formatCode="General">
                  <c:v>1.7963999899999999E-3</c:v>
                </c:pt>
                <c:pt idx="23359" formatCode="General">
                  <c:v>1.7964799900000001E-3</c:v>
                </c:pt>
                <c:pt idx="23360" formatCode="General">
                  <c:v>1.79655999E-3</c:v>
                </c:pt>
                <c:pt idx="23361" formatCode="General">
                  <c:v>1.79663999E-3</c:v>
                </c:pt>
                <c:pt idx="23362" formatCode="General">
                  <c:v>1.79671999E-3</c:v>
                </c:pt>
                <c:pt idx="23363" formatCode="General">
                  <c:v>1.7967999899999999E-3</c:v>
                </c:pt>
                <c:pt idx="23364" formatCode="General">
                  <c:v>1.7968799900000001E-3</c:v>
                </c:pt>
                <c:pt idx="23365" formatCode="General">
                  <c:v>1.79695999E-3</c:v>
                </c:pt>
                <c:pt idx="23366" formatCode="General">
                  <c:v>1.79703999E-3</c:v>
                </c:pt>
                <c:pt idx="23367" formatCode="General">
                  <c:v>1.79711999E-3</c:v>
                </c:pt>
                <c:pt idx="23368" formatCode="General">
                  <c:v>1.7971999899999999E-3</c:v>
                </c:pt>
                <c:pt idx="23369" formatCode="General">
                  <c:v>1.7972799900000001E-3</c:v>
                </c:pt>
                <c:pt idx="23370" formatCode="General">
                  <c:v>1.7973599900000001E-3</c:v>
                </c:pt>
                <c:pt idx="23371" formatCode="General">
                  <c:v>1.79743999E-3</c:v>
                </c:pt>
                <c:pt idx="23372" formatCode="General">
                  <c:v>1.79751999E-3</c:v>
                </c:pt>
                <c:pt idx="23373" formatCode="General">
                  <c:v>1.7975999899999999E-3</c:v>
                </c:pt>
                <c:pt idx="23374" formatCode="General">
                  <c:v>1.7976799900000001E-3</c:v>
                </c:pt>
                <c:pt idx="23375" formatCode="General">
                  <c:v>1.7977599900000001E-3</c:v>
                </c:pt>
                <c:pt idx="23376" formatCode="General">
                  <c:v>1.79783999E-3</c:v>
                </c:pt>
                <c:pt idx="23377" formatCode="General">
                  <c:v>1.79791999E-3</c:v>
                </c:pt>
                <c:pt idx="23378" formatCode="General">
                  <c:v>1.7979999899999999E-3</c:v>
                </c:pt>
                <c:pt idx="23379" formatCode="General">
                  <c:v>1.7980799899999999E-3</c:v>
                </c:pt>
                <c:pt idx="23380" formatCode="General">
                  <c:v>1.7981599900000001E-3</c:v>
                </c:pt>
                <c:pt idx="23381" formatCode="General">
                  <c:v>1.79823999E-3</c:v>
                </c:pt>
                <c:pt idx="23382" formatCode="General">
                  <c:v>1.79831999E-3</c:v>
                </c:pt>
                <c:pt idx="23383" formatCode="General">
                  <c:v>1.79839999E-3</c:v>
                </c:pt>
                <c:pt idx="23384" formatCode="General">
                  <c:v>1.7984799899999999E-3</c:v>
                </c:pt>
                <c:pt idx="23385" formatCode="General">
                  <c:v>1.7985599900000001E-3</c:v>
                </c:pt>
                <c:pt idx="23386" formatCode="General">
                  <c:v>1.79863999E-3</c:v>
                </c:pt>
                <c:pt idx="23387" formatCode="General">
                  <c:v>1.79871999E-3</c:v>
                </c:pt>
                <c:pt idx="23388" formatCode="General">
                  <c:v>1.79879999E-3</c:v>
                </c:pt>
                <c:pt idx="23389" formatCode="General">
                  <c:v>1.7988799899999999E-3</c:v>
                </c:pt>
                <c:pt idx="23390" formatCode="General">
                  <c:v>1.7989599900000001E-3</c:v>
                </c:pt>
                <c:pt idx="23391" formatCode="General">
                  <c:v>1.7990399900000001E-3</c:v>
                </c:pt>
                <c:pt idx="23392" formatCode="General">
                  <c:v>1.79911999E-3</c:v>
                </c:pt>
                <c:pt idx="23393" formatCode="General">
                  <c:v>1.79919999E-3</c:v>
                </c:pt>
                <c:pt idx="23394" formatCode="General">
                  <c:v>1.7992799899999999E-3</c:v>
                </c:pt>
                <c:pt idx="23395" formatCode="General">
                  <c:v>1.7993599900000001E-3</c:v>
                </c:pt>
                <c:pt idx="23396" formatCode="General">
                  <c:v>1.7994399900000001E-3</c:v>
                </c:pt>
                <c:pt idx="23397" formatCode="General">
                  <c:v>1.79951999E-3</c:v>
                </c:pt>
                <c:pt idx="23398" formatCode="General">
                  <c:v>1.79959999E-3</c:v>
                </c:pt>
                <c:pt idx="23399" formatCode="General">
                  <c:v>1.7996799899999999E-3</c:v>
                </c:pt>
                <c:pt idx="23400" formatCode="General">
                  <c:v>1.7997599899999999E-3</c:v>
                </c:pt>
                <c:pt idx="23401" formatCode="General">
                  <c:v>1.7998399900000001E-3</c:v>
                </c:pt>
                <c:pt idx="23402" formatCode="General">
                  <c:v>1.79991999E-3</c:v>
                </c:pt>
                <c:pt idx="23403" formatCode="General">
                  <c:v>1.79999999E-3</c:v>
                </c:pt>
                <c:pt idx="23404" formatCode="General">
                  <c:v>1.8000799899999999E-3</c:v>
                </c:pt>
                <c:pt idx="23405" formatCode="General">
                  <c:v>1.8001599899999999E-3</c:v>
                </c:pt>
                <c:pt idx="23406" formatCode="General">
                  <c:v>1.8002399900000001E-3</c:v>
                </c:pt>
                <c:pt idx="23407" formatCode="General">
                  <c:v>1.80031999E-3</c:v>
                </c:pt>
                <c:pt idx="23408" formatCode="General">
                  <c:v>1.80039999E-3</c:v>
                </c:pt>
                <c:pt idx="23409" formatCode="General">
                  <c:v>1.80047999E-3</c:v>
                </c:pt>
                <c:pt idx="23410" formatCode="General">
                  <c:v>1.8005599899999999E-3</c:v>
                </c:pt>
                <c:pt idx="23411" formatCode="General">
                  <c:v>1.8006399900000001E-3</c:v>
                </c:pt>
                <c:pt idx="23412" formatCode="General">
                  <c:v>1.8007199900000001E-3</c:v>
                </c:pt>
                <c:pt idx="23413" formatCode="General">
                  <c:v>1.80079999E-3</c:v>
                </c:pt>
                <c:pt idx="23414" formatCode="General">
                  <c:v>1.80087999E-3</c:v>
                </c:pt>
                <c:pt idx="23415" formatCode="General">
                  <c:v>1.8009599899999999E-3</c:v>
                </c:pt>
                <c:pt idx="23416" formatCode="General">
                  <c:v>1.8010399900000001E-3</c:v>
                </c:pt>
                <c:pt idx="23417" formatCode="General">
                  <c:v>1.8011199900000001E-3</c:v>
                </c:pt>
                <c:pt idx="23418" formatCode="General">
                  <c:v>1.80119999E-3</c:v>
                </c:pt>
                <c:pt idx="23419" formatCode="General">
                  <c:v>1.80127999E-3</c:v>
                </c:pt>
                <c:pt idx="23420" formatCode="General">
                  <c:v>1.8013599899999999E-3</c:v>
                </c:pt>
                <c:pt idx="23421" formatCode="General">
                  <c:v>1.8014399899999999E-3</c:v>
                </c:pt>
                <c:pt idx="23422" formatCode="General">
                  <c:v>1.8015199900000001E-3</c:v>
                </c:pt>
                <c:pt idx="23423" formatCode="General">
                  <c:v>1.80159999E-3</c:v>
                </c:pt>
                <c:pt idx="23424" formatCode="General">
                  <c:v>1.80167999E-3</c:v>
                </c:pt>
                <c:pt idx="23425" formatCode="General">
                  <c:v>1.8017599899999999E-3</c:v>
                </c:pt>
                <c:pt idx="23426" formatCode="General">
                  <c:v>1.8018399899999999E-3</c:v>
                </c:pt>
                <c:pt idx="23427" formatCode="General">
                  <c:v>1.8019199900000001E-3</c:v>
                </c:pt>
                <c:pt idx="23428" formatCode="General">
                  <c:v>1.80199999E-3</c:v>
                </c:pt>
                <c:pt idx="23429" formatCode="General">
                  <c:v>1.80207999E-3</c:v>
                </c:pt>
                <c:pt idx="23430" formatCode="General">
                  <c:v>1.80215999E-3</c:v>
                </c:pt>
                <c:pt idx="23431" formatCode="General">
                  <c:v>1.8022399899999999E-3</c:v>
                </c:pt>
                <c:pt idx="23432" formatCode="General">
                  <c:v>1.8023199900000001E-3</c:v>
                </c:pt>
                <c:pt idx="23433" formatCode="General">
                  <c:v>1.80239999E-3</c:v>
                </c:pt>
                <c:pt idx="23434" formatCode="General">
                  <c:v>1.80247999E-3</c:v>
                </c:pt>
                <c:pt idx="23435" formatCode="General">
                  <c:v>1.80255999E-3</c:v>
                </c:pt>
                <c:pt idx="23436" formatCode="General">
                  <c:v>1.8026399899999999E-3</c:v>
                </c:pt>
                <c:pt idx="23437" formatCode="General">
                  <c:v>1.8027199900000001E-3</c:v>
                </c:pt>
                <c:pt idx="23438" formatCode="General">
                  <c:v>1.8027999900000001E-3</c:v>
                </c:pt>
                <c:pt idx="23439" formatCode="General">
                  <c:v>1.80287999E-3</c:v>
                </c:pt>
                <c:pt idx="23440" formatCode="General">
                  <c:v>1.80295999E-3</c:v>
                </c:pt>
                <c:pt idx="23441" formatCode="General">
                  <c:v>1.8030399899999999E-3</c:v>
                </c:pt>
                <c:pt idx="23442" formatCode="General">
                  <c:v>1.8031199899999999E-3</c:v>
                </c:pt>
                <c:pt idx="23443" formatCode="General">
                  <c:v>1.8031999900000001E-3</c:v>
                </c:pt>
                <c:pt idx="23444" formatCode="General">
                  <c:v>1.80327999E-3</c:v>
                </c:pt>
                <c:pt idx="23445" formatCode="General">
                  <c:v>1.80335999E-3</c:v>
                </c:pt>
                <c:pt idx="23446" formatCode="General">
                  <c:v>1.8034399899999999E-3</c:v>
                </c:pt>
                <c:pt idx="23447" formatCode="General">
                  <c:v>1.8035199899999999E-3</c:v>
                </c:pt>
                <c:pt idx="23448" formatCode="General">
                  <c:v>1.8035999900000001E-3</c:v>
                </c:pt>
                <c:pt idx="23449" formatCode="General">
                  <c:v>1.80367999E-3</c:v>
                </c:pt>
                <c:pt idx="23450" formatCode="General">
                  <c:v>1.80375999E-3</c:v>
                </c:pt>
                <c:pt idx="23451" formatCode="General">
                  <c:v>1.80383999E-3</c:v>
                </c:pt>
                <c:pt idx="23452" formatCode="General">
                  <c:v>1.8039199899999999E-3</c:v>
                </c:pt>
                <c:pt idx="23453" formatCode="General">
                  <c:v>1.8039999900000001E-3</c:v>
                </c:pt>
                <c:pt idx="23454" formatCode="General">
                  <c:v>1.80407999E-3</c:v>
                </c:pt>
                <c:pt idx="23455" formatCode="General">
                  <c:v>1.80415999E-3</c:v>
                </c:pt>
                <c:pt idx="23456" formatCode="General">
                  <c:v>1.80423999E-3</c:v>
                </c:pt>
                <c:pt idx="23457" formatCode="General">
                  <c:v>1.8043199899999999E-3</c:v>
                </c:pt>
                <c:pt idx="23458" formatCode="General">
                  <c:v>1.8043999900000001E-3</c:v>
                </c:pt>
                <c:pt idx="23459" formatCode="General">
                  <c:v>1.8044799900000001E-3</c:v>
                </c:pt>
                <c:pt idx="23460" formatCode="General">
                  <c:v>1.80455999E-3</c:v>
                </c:pt>
                <c:pt idx="23461" formatCode="General">
                  <c:v>1.80463999E-3</c:v>
                </c:pt>
                <c:pt idx="23462" formatCode="General">
                  <c:v>1.8047199899999999E-3</c:v>
                </c:pt>
                <c:pt idx="23463" formatCode="General">
                  <c:v>1.8047999900000001E-3</c:v>
                </c:pt>
                <c:pt idx="23464" formatCode="General">
                  <c:v>1.8048799900000001E-3</c:v>
                </c:pt>
                <c:pt idx="23465" formatCode="General">
                  <c:v>1.80495999E-3</c:v>
                </c:pt>
                <c:pt idx="23466" formatCode="General">
                  <c:v>1.80503999E-3</c:v>
                </c:pt>
                <c:pt idx="23467" formatCode="General">
                  <c:v>1.8051199899999999E-3</c:v>
                </c:pt>
                <c:pt idx="23468" formatCode="General">
                  <c:v>1.8051999899999999E-3</c:v>
                </c:pt>
                <c:pt idx="23469" formatCode="General">
                  <c:v>1.8052799900000001E-3</c:v>
                </c:pt>
                <c:pt idx="23470" formatCode="General">
                  <c:v>1.80535999E-3</c:v>
                </c:pt>
                <c:pt idx="23471" formatCode="General">
                  <c:v>1.80543999E-3</c:v>
                </c:pt>
                <c:pt idx="23472" formatCode="General">
                  <c:v>1.80551999E-3</c:v>
                </c:pt>
                <c:pt idx="23473" formatCode="General">
                  <c:v>1.8055999899999999E-3</c:v>
                </c:pt>
                <c:pt idx="23474" formatCode="General">
                  <c:v>1.8056799900000001E-3</c:v>
                </c:pt>
                <c:pt idx="23475" formatCode="General">
                  <c:v>1.80575999E-3</c:v>
                </c:pt>
                <c:pt idx="23476" formatCode="General">
                  <c:v>1.80583999E-3</c:v>
                </c:pt>
                <c:pt idx="23477" formatCode="General">
                  <c:v>1.80591999E-3</c:v>
                </c:pt>
                <c:pt idx="23478" formatCode="General">
                  <c:v>1.8059999899999999E-3</c:v>
                </c:pt>
                <c:pt idx="23479" formatCode="General">
                  <c:v>1.8060799900000001E-3</c:v>
                </c:pt>
                <c:pt idx="23480" formatCode="General">
                  <c:v>1.8061599900000001E-3</c:v>
                </c:pt>
                <c:pt idx="23481" formatCode="General">
                  <c:v>1.80623999E-3</c:v>
                </c:pt>
                <c:pt idx="23482" formatCode="General">
                  <c:v>1.80631999E-3</c:v>
                </c:pt>
                <c:pt idx="23483" formatCode="General">
                  <c:v>1.8063999899999999E-3</c:v>
                </c:pt>
                <c:pt idx="23484" formatCode="General">
                  <c:v>1.8064799900000001E-3</c:v>
                </c:pt>
                <c:pt idx="23485" formatCode="General">
                  <c:v>1.8065599900000001E-3</c:v>
                </c:pt>
                <c:pt idx="23486" formatCode="General">
                  <c:v>1.80663999E-3</c:v>
                </c:pt>
                <c:pt idx="23487" formatCode="General">
                  <c:v>1.80671999E-3</c:v>
                </c:pt>
                <c:pt idx="23488" formatCode="General">
                  <c:v>1.8067999899999999E-3</c:v>
                </c:pt>
                <c:pt idx="23489" formatCode="General">
                  <c:v>1.8068799899999999E-3</c:v>
                </c:pt>
                <c:pt idx="23490" formatCode="General">
                  <c:v>1.8069599900000001E-3</c:v>
                </c:pt>
                <c:pt idx="23491" formatCode="General">
                  <c:v>1.80703999E-3</c:v>
                </c:pt>
                <c:pt idx="23492" formatCode="General">
                  <c:v>1.80711999E-3</c:v>
                </c:pt>
                <c:pt idx="23493" formatCode="General">
                  <c:v>1.8071999899999999E-3</c:v>
                </c:pt>
                <c:pt idx="23494" formatCode="General">
                  <c:v>1.8072799899999999E-3</c:v>
                </c:pt>
                <c:pt idx="23495" formatCode="General">
                  <c:v>1.8073599900000001E-3</c:v>
                </c:pt>
                <c:pt idx="23496" formatCode="General">
                  <c:v>1.80743999E-3</c:v>
                </c:pt>
                <c:pt idx="23497" formatCode="General">
                  <c:v>1.80751999E-3</c:v>
                </c:pt>
                <c:pt idx="23498" formatCode="General">
                  <c:v>1.80759999E-3</c:v>
                </c:pt>
                <c:pt idx="23499" formatCode="General">
                  <c:v>1.8076799899999999E-3</c:v>
                </c:pt>
                <c:pt idx="23500" formatCode="General">
                  <c:v>1.8077599900000001E-3</c:v>
                </c:pt>
                <c:pt idx="23501" formatCode="General">
                  <c:v>1.8078399900000001E-3</c:v>
                </c:pt>
                <c:pt idx="23502" formatCode="General">
                  <c:v>1.80791999E-3</c:v>
                </c:pt>
                <c:pt idx="23503" formatCode="General">
                  <c:v>1.80799999E-3</c:v>
                </c:pt>
                <c:pt idx="23504" formatCode="General">
                  <c:v>1.8080799899999999E-3</c:v>
                </c:pt>
                <c:pt idx="23505" formatCode="General">
                  <c:v>1.8081599900000001E-3</c:v>
                </c:pt>
                <c:pt idx="23506" formatCode="General">
                  <c:v>1.8082399900000001E-3</c:v>
                </c:pt>
                <c:pt idx="23507" formatCode="General">
                  <c:v>1.80831999E-3</c:v>
                </c:pt>
                <c:pt idx="23508" formatCode="General">
                  <c:v>1.80839999E-3</c:v>
                </c:pt>
                <c:pt idx="23509" formatCode="General">
                  <c:v>1.8084799899999999E-3</c:v>
                </c:pt>
                <c:pt idx="23510" formatCode="General">
                  <c:v>1.8085599899999999E-3</c:v>
                </c:pt>
                <c:pt idx="23511" formatCode="General">
                  <c:v>1.8086399900000001E-3</c:v>
                </c:pt>
                <c:pt idx="23512" formatCode="General">
                  <c:v>1.80871999E-3</c:v>
                </c:pt>
                <c:pt idx="23513" formatCode="General">
                  <c:v>1.80879999E-3</c:v>
                </c:pt>
                <c:pt idx="23514" formatCode="General">
                  <c:v>1.8088799899999999E-3</c:v>
                </c:pt>
                <c:pt idx="23515" formatCode="General">
                  <c:v>1.8089599899999999E-3</c:v>
                </c:pt>
                <c:pt idx="23516" formatCode="General">
                  <c:v>1.8090399900000001E-3</c:v>
                </c:pt>
                <c:pt idx="23517" formatCode="General">
                  <c:v>1.80911999E-3</c:v>
                </c:pt>
                <c:pt idx="23518" formatCode="General">
                  <c:v>1.80919999E-3</c:v>
                </c:pt>
                <c:pt idx="23519" formatCode="General">
                  <c:v>1.80927999E-3</c:v>
                </c:pt>
                <c:pt idx="23520" formatCode="General">
                  <c:v>1.8093599899999999E-3</c:v>
                </c:pt>
                <c:pt idx="23521" formatCode="General">
                  <c:v>1.8094399900000001E-3</c:v>
                </c:pt>
                <c:pt idx="23522" formatCode="General">
                  <c:v>1.80951999E-3</c:v>
                </c:pt>
                <c:pt idx="23523" formatCode="General">
                  <c:v>1.80959999E-3</c:v>
                </c:pt>
                <c:pt idx="23524" formatCode="General">
                  <c:v>1.80967999E-3</c:v>
                </c:pt>
                <c:pt idx="23525" formatCode="General">
                  <c:v>1.8097599899999999E-3</c:v>
                </c:pt>
                <c:pt idx="23526" formatCode="General">
                  <c:v>1.8098399900000001E-3</c:v>
                </c:pt>
                <c:pt idx="23527" formatCode="General">
                  <c:v>1.8099199900000001E-3</c:v>
                </c:pt>
                <c:pt idx="23528" formatCode="General">
                  <c:v>1.80999999E-3</c:v>
                </c:pt>
                <c:pt idx="23529" formatCode="General">
                  <c:v>1.81007999E-3</c:v>
                </c:pt>
                <c:pt idx="23530" formatCode="General">
                  <c:v>1.8101599899999999E-3</c:v>
                </c:pt>
                <c:pt idx="23531" formatCode="General">
                  <c:v>1.8102399899999999E-3</c:v>
                </c:pt>
                <c:pt idx="23532" formatCode="General">
                  <c:v>1.8103199900000001E-3</c:v>
                </c:pt>
                <c:pt idx="23533" formatCode="General">
                  <c:v>1.81039999E-3</c:v>
                </c:pt>
                <c:pt idx="23534" formatCode="General">
                  <c:v>1.81047999E-3</c:v>
                </c:pt>
                <c:pt idx="23535" formatCode="General">
                  <c:v>1.8105599899999999E-3</c:v>
                </c:pt>
                <c:pt idx="23536" formatCode="General">
                  <c:v>1.8106399899999999E-3</c:v>
                </c:pt>
                <c:pt idx="23537" formatCode="General">
                  <c:v>1.8107199900000001E-3</c:v>
                </c:pt>
                <c:pt idx="23538" formatCode="General">
                  <c:v>1.81079999E-3</c:v>
                </c:pt>
                <c:pt idx="23539" formatCode="General">
                  <c:v>1.81087999E-3</c:v>
                </c:pt>
                <c:pt idx="23540" formatCode="General">
                  <c:v>1.81095999E-3</c:v>
                </c:pt>
                <c:pt idx="23541" formatCode="General">
                  <c:v>1.8110399899999999E-3</c:v>
                </c:pt>
                <c:pt idx="23542" formatCode="General">
                  <c:v>1.8111199900000001E-3</c:v>
                </c:pt>
                <c:pt idx="23543" formatCode="General">
                  <c:v>1.81119999E-3</c:v>
                </c:pt>
                <c:pt idx="23544" formatCode="General">
                  <c:v>1.81127999E-3</c:v>
                </c:pt>
                <c:pt idx="23545" formatCode="General">
                  <c:v>1.81135999E-3</c:v>
                </c:pt>
                <c:pt idx="23546" formatCode="General">
                  <c:v>1.8114399899999999E-3</c:v>
                </c:pt>
                <c:pt idx="23547" formatCode="General">
                  <c:v>1.8115199900000001E-3</c:v>
                </c:pt>
                <c:pt idx="23548" formatCode="General">
                  <c:v>1.8115999900000001E-3</c:v>
                </c:pt>
                <c:pt idx="23549" formatCode="General">
                  <c:v>1.81167999E-3</c:v>
                </c:pt>
                <c:pt idx="23550" formatCode="General">
                  <c:v>1.81175999E-3</c:v>
                </c:pt>
                <c:pt idx="23551" formatCode="General">
                  <c:v>1.8118399899999999E-3</c:v>
                </c:pt>
                <c:pt idx="23552" formatCode="General">
                  <c:v>1.8119199900000001E-3</c:v>
                </c:pt>
                <c:pt idx="23553" formatCode="General">
                  <c:v>1.8119999900000001E-3</c:v>
                </c:pt>
                <c:pt idx="23554" formatCode="General">
                  <c:v>1.81207999E-3</c:v>
                </c:pt>
                <c:pt idx="23555" formatCode="General">
                  <c:v>1.81215999E-3</c:v>
                </c:pt>
                <c:pt idx="23556" formatCode="General">
                  <c:v>1.8122399899999999E-3</c:v>
                </c:pt>
                <c:pt idx="23557" formatCode="General">
                  <c:v>1.8123199899999999E-3</c:v>
                </c:pt>
                <c:pt idx="23558" formatCode="General">
                  <c:v>1.8123999900000001E-3</c:v>
                </c:pt>
                <c:pt idx="23559" formatCode="General">
                  <c:v>1.81247999E-3</c:v>
                </c:pt>
                <c:pt idx="23560" formatCode="General">
                  <c:v>1.81255999E-3</c:v>
                </c:pt>
                <c:pt idx="23561" formatCode="General">
                  <c:v>1.81263999E-3</c:v>
                </c:pt>
                <c:pt idx="23562" formatCode="General">
                  <c:v>1.8127199899999999E-3</c:v>
                </c:pt>
                <c:pt idx="23563" formatCode="General">
                  <c:v>1.8127999900000001E-3</c:v>
                </c:pt>
                <c:pt idx="23564" formatCode="General">
                  <c:v>1.81287999E-3</c:v>
                </c:pt>
                <c:pt idx="23565" formatCode="General">
                  <c:v>1.81295999E-3</c:v>
                </c:pt>
                <c:pt idx="23566" formatCode="General">
                  <c:v>1.81303999E-3</c:v>
                </c:pt>
                <c:pt idx="23567" formatCode="General">
                  <c:v>1.8131199899999999E-3</c:v>
                </c:pt>
                <c:pt idx="23568" formatCode="General">
                  <c:v>1.8131999900000001E-3</c:v>
                </c:pt>
                <c:pt idx="23569" formatCode="General">
                  <c:v>1.8132799900000001E-3</c:v>
                </c:pt>
                <c:pt idx="23570" formatCode="General">
                  <c:v>1.81335999E-3</c:v>
                </c:pt>
                <c:pt idx="23571" formatCode="General">
                  <c:v>1.81343999E-3</c:v>
                </c:pt>
                <c:pt idx="23572" formatCode="General">
                  <c:v>1.8135199899999999E-3</c:v>
                </c:pt>
                <c:pt idx="23573" formatCode="General">
                  <c:v>1.8135999900000001E-3</c:v>
                </c:pt>
                <c:pt idx="23574" formatCode="General">
                  <c:v>1.8136799900000001E-3</c:v>
                </c:pt>
                <c:pt idx="23575" formatCode="General">
                  <c:v>1.81375999E-3</c:v>
                </c:pt>
                <c:pt idx="23576" formatCode="General">
                  <c:v>1.81383999E-3</c:v>
                </c:pt>
                <c:pt idx="23577" formatCode="General">
                  <c:v>1.8139199899999999E-3</c:v>
                </c:pt>
                <c:pt idx="23578" formatCode="General">
                  <c:v>1.8139999899999999E-3</c:v>
                </c:pt>
                <c:pt idx="23579" formatCode="General">
                  <c:v>1.8140799900000001E-3</c:v>
                </c:pt>
                <c:pt idx="23580" formatCode="General">
                  <c:v>1.81415999E-3</c:v>
                </c:pt>
                <c:pt idx="23581" formatCode="General">
                  <c:v>1.81423999E-3</c:v>
                </c:pt>
                <c:pt idx="23582" formatCode="General">
                  <c:v>1.8143199899999999E-3</c:v>
                </c:pt>
                <c:pt idx="23583" formatCode="General">
                  <c:v>1.8143999899999999E-3</c:v>
                </c:pt>
                <c:pt idx="23584" formatCode="General">
                  <c:v>1.8144799900000001E-3</c:v>
                </c:pt>
                <c:pt idx="23585" formatCode="General">
                  <c:v>1.81455999E-3</c:v>
                </c:pt>
                <c:pt idx="23586" formatCode="General">
                  <c:v>1.81463999E-3</c:v>
                </c:pt>
                <c:pt idx="23587" formatCode="General">
                  <c:v>1.81471999E-3</c:v>
                </c:pt>
                <c:pt idx="23588" formatCode="General">
                  <c:v>1.8147999899999999E-3</c:v>
                </c:pt>
                <c:pt idx="23589" formatCode="General">
                  <c:v>1.8148799900000001E-3</c:v>
                </c:pt>
                <c:pt idx="23590" formatCode="General">
                  <c:v>1.8149599900000001E-3</c:v>
                </c:pt>
                <c:pt idx="23591" formatCode="General">
                  <c:v>1.81503999E-3</c:v>
                </c:pt>
                <c:pt idx="23592" formatCode="General">
                  <c:v>1.81511999E-3</c:v>
                </c:pt>
                <c:pt idx="23593" formatCode="General">
                  <c:v>1.8151999899999999E-3</c:v>
                </c:pt>
                <c:pt idx="23594" formatCode="General">
                  <c:v>1.8152799900000001E-3</c:v>
                </c:pt>
                <c:pt idx="23595" formatCode="General">
                  <c:v>1.8153599900000001E-3</c:v>
                </c:pt>
                <c:pt idx="23596" formatCode="General">
                  <c:v>1.81543999E-3</c:v>
                </c:pt>
                <c:pt idx="23597" formatCode="General">
                  <c:v>1.81551999E-3</c:v>
                </c:pt>
                <c:pt idx="23598" formatCode="General">
                  <c:v>1.8155999899999999E-3</c:v>
                </c:pt>
                <c:pt idx="23599" formatCode="General">
                  <c:v>1.8156799899999999E-3</c:v>
                </c:pt>
                <c:pt idx="23600" formatCode="General">
                  <c:v>1.8157599900000001E-3</c:v>
                </c:pt>
                <c:pt idx="23601" formatCode="General">
                  <c:v>1.81583999E-3</c:v>
                </c:pt>
                <c:pt idx="23602" formatCode="General">
                  <c:v>1.81591999E-3</c:v>
                </c:pt>
                <c:pt idx="23603" formatCode="General">
                  <c:v>1.8159999899999999E-3</c:v>
                </c:pt>
                <c:pt idx="23604" formatCode="General">
                  <c:v>1.8160799899999999E-3</c:v>
                </c:pt>
                <c:pt idx="23605" formatCode="General">
                  <c:v>1.8161599900000001E-3</c:v>
                </c:pt>
                <c:pt idx="23606" formatCode="General">
                  <c:v>1.81623999E-3</c:v>
                </c:pt>
                <c:pt idx="23607" formatCode="General">
                  <c:v>1.81631999E-3</c:v>
                </c:pt>
                <c:pt idx="23608" formatCode="General">
                  <c:v>1.81639999E-3</c:v>
                </c:pt>
                <c:pt idx="23609" formatCode="General">
                  <c:v>1.8164799899999999E-3</c:v>
                </c:pt>
                <c:pt idx="23610" formatCode="General">
                  <c:v>1.8165599900000001E-3</c:v>
                </c:pt>
                <c:pt idx="23611" formatCode="General">
                  <c:v>1.81663999E-3</c:v>
                </c:pt>
                <c:pt idx="23612" formatCode="General">
                  <c:v>1.81671999E-3</c:v>
                </c:pt>
                <c:pt idx="23613" formatCode="General">
                  <c:v>1.81679999E-3</c:v>
                </c:pt>
                <c:pt idx="23614" formatCode="General">
                  <c:v>1.8168799899999999E-3</c:v>
                </c:pt>
                <c:pt idx="23615" formatCode="General">
                  <c:v>1.8169599900000001E-3</c:v>
                </c:pt>
                <c:pt idx="23616" formatCode="General">
                  <c:v>1.8170399900000001E-3</c:v>
                </c:pt>
                <c:pt idx="23617" formatCode="General">
                  <c:v>1.81711999E-3</c:v>
                </c:pt>
                <c:pt idx="23618" formatCode="General">
                  <c:v>1.81719999E-3</c:v>
                </c:pt>
                <c:pt idx="23619" formatCode="General">
                  <c:v>1.8172799899999999E-3</c:v>
                </c:pt>
                <c:pt idx="23620" formatCode="General">
                  <c:v>1.8173599899999999E-3</c:v>
                </c:pt>
                <c:pt idx="23621" formatCode="General">
                  <c:v>1.8174399900000001E-3</c:v>
                </c:pt>
                <c:pt idx="23622" formatCode="General">
                  <c:v>1.81751999E-3</c:v>
                </c:pt>
                <c:pt idx="23623" formatCode="General">
                  <c:v>1.81759999E-3</c:v>
                </c:pt>
                <c:pt idx="23624" formatCode="General">
                  <c:v>1.8176799899999999E-3</c:v>
                </c:pt>
                <c:pt idx="23625" formatCode="General">
                  <c:v>1.8177599899999999E-3</c:v>
                </c:pt>
                <c:pt idx="23626" formatCode="General">
                  <c:v>1.8178399900000001E-3</c:v>
                </c:pt>
                <c:pt idx="23627" formatCode="General">
                  <c:v>1.81791999E-3</c:v>
                </c:pt>
                <c:pt idx="23628" formatCode="General">
                  <c:v>1.81799999E-3</c:v>
                </c:pt>
                <c:pt idx="23629" formatCode="General">
                  <c:v>1.81807999E-3</c:v>
                </c:pt>
                <c:pt idx="23630" formatCode="General">
                  <c:v>1.8181599899999999E-3</c:v>
                </c:pt>
                <c:pt idx="23631" formatCode="General">
                  <c:v>1.8182399900000001E-3</c:v>
                </c:pt>
                <c:pt idx="23632" formatCode="General">
                  <c:v>1.81831999E-3</c:v>
                </c:pt>
                <c:pt idx="23633" formatCode="General">
                  <c:v>1.81839999E-3</c:v>
                </c:pt>
                <c:pt idx="23634" formatCode="General">
                  <c:v>1.81847999E-3</c:v>
                </c:pt>
                <c:pt idx="23635" formatCode="General">
                  <c:v>1.8185599899999999E-3</c:v>
                </c:pt>
                <c:pt idx="23636" formatCode="General">
                  <c:v>1.8186399900000001E-3</c:v>
                </c:pt>
                <c:pt idx="23637" formatCode="General">
                  <c:v>1.8187199900000001E-3</c:v>
                </c:pt>
                <c:pt idx="23638" formatCode="General">
                  <c:v>1.81879999E-3</c:v>
                </c:pt>
                <c:pt idx="23639" formatCode="General">
                  <c:v>1.81887999E-3</c:v>
                </c:pt>
                <c:pt idx="23640" formatCode="General">
                  <c:v>1.8189599899999999E-3</c:v>
                </c:pt>
                <c:pt idx="23641" formatCode="General">
                  <c:v>1.8190399900000001E-3</c:v>
                </c:pt>
                <c:pt idx="23642" formatCode="General">
                  <c:v>1.8191199900000001E-3</c:v>
                </c:pt>
                <c:pt idx="23643" formatCode="General">
                  <c:v>1.81919999E-3</c:v>
                </c:pt>
                <c:pt idx="23644" formatCode="General">
                  <c:v>1.81927999E-3</c:v>
                </c:pt>
                <c:pt idx="23645" formatCode="General">
                  <c:v>1.8193599899999999E-3</c:v>
                </c:pt>
                <c:pt idx="23646" formatCode="General">
                  <c:v>1.8194399899999999E-3</c:v>
                </c:pt>
                <c:pt idx="23647" formatCode="General">
                  <c:v>1.8195199900000001E-3</c:v>
                </c:pt>
                <c:pt idx="23648" formatCode="General">
                  <c:v>1.81959999E-3</c:v>
                </c:pt>
                <c:pt idx="23649" formatCode="General">
                  <c:v>1.81967999E-3</c:v>
                </c:pt>
                <c:pt idx="23650" formatCode="General">
                  <c:v>1.81975999E-3</c:v>
                </c:pt>
                <c:pt idx="23651" formatCode="General">
                  <c:v>1.8198399899999999E-3</c:v>
                </c:pt>
                <c:pt idx="23652" formatCode="General">
                  <c:v>1.8199199900000001E-3</c:v>
                </c:pt>
                <c:pt idx="23653" formatCode="General">
                  <c:v>1.81999999E-3</c:v>
                </c:pt>
                <c:pt idx="23654" formatCode="General">
                  <c:v>1.82007999E-3</c:v>
                </c:pt>
                <c:pt idx="23655" formatCode="General">
                  <c:v>1.82015999E-3</c:v>
                </c:pt>
                <c:pt idx="23656" formatCode="General">
                  <c:v>1.8202399899999999E-3</c:v>
                </c:pt>
                <c:pt idx="23657" formatCode="General">
                  <c:v>1.8203199900000001E-3</c:v>
                </c:pt>
                <c:pt idx="23658" formatCode="General">
                  <c:v>1.8203999900000001E-3</c:v>
                </c:pt>
                <c:pt idx="23659" formatCode="General">
                  <c:v>1.82047999E-3</c:v>
                </c:pt>
                <c:pt idx="23660" formatCode="General">
                  <c:v>1.82055999E-3</c:v>
                </c:pt>
                <c:pt idx="23661" formatCode="General">
                  <c:v>1.8206399899999999E-3</c:v>
                </c:pt>
                <c:pt idx="23662" formatCode="General">
                  <c:v>1.8207199900000001E-3</c:v>
                </c:pt>
                <c:pt idx="23663" formatCode="General">
                  <c:v>1.8207999900000001E-3</c:v>
                </c:pt>
                <c:pt idx="23664" formatCode="General">
                  <c:v>1.82087999E-3</c:v>
                </c:pt>
                <c:pt idx="23665" formatCode="General">
                  <c:v>1.82095999E-3</c:v>
                </c:pt>
                <c:pt idx="23666" formatCode="General">
                  <c:v>1.8210399899999999E-3</c:v>
                </c:pt>
                <c:pt idx="23667" formatCode="General">
                  <c:v>1.8211199899999999E-3</c:v>
                </c:pt>
                <c:pt idx="23668" formatCode="General">
                  <c:v>1.8211999900000001E-3</c:v>
                </c:pt>
                <c:pt idx="23669" formatCode="General">
                  <c:v>1.82127999E-3</c:v>
                </c:pt>
                <c:pt idx="23670" formatCode="General">
                  <c:v>1.82135999E-3</c:v>
                </c:pt>
                <c:pt idx="23671" formatCode="General">
                  <c:v>1.8214399899999999E-3</c:v>
                </c:pt>
                <c:pt idx="23672" formatCode="General">
                  <c:v>1.8215199899999999E-3</c:v>
                </c:pt>
                <c:pt idx="23673" formatCode="General">
                  <c:v>1.8215999900000001E-3</c:v>
                </c:pt>
                <c:pt idx="23674" formatCode="General">
                  <c:v>1.82167999E-3</c:v>
                </c:pt>
                <c:pt idx="23675" formatCode="General">
                  <c:v>1.82175999E-3</c:v>
                </c:pt>
                <c:pt idx="23676" formatCode="General">
                  <c:v>1.82183999E-3</c:v>
                </c:pt>
                <c:pt idx="23677" formatCode="General">
                  <c:v>1.8219199899999999E-3</c:v>
                </c:pt>
                <c:pt idx="23678" formatCode="General">
                  <c:v>1.8219999900000001E-3</c:v>
                </c:pt>
                <c:pt idx="23679" formatCode="General">
                  <c:v>1.8220799900000001E-3</c:v>
                </c:pt>
                <c:pt idx="23680" formatCode="General">
                  <c:v>1.82215999E-3</c:v>
                </c:pt>
                <c:pt idx="23681" formatCode="General">
                  <c:v>1.82223999E-3</c:v>
                </c:pt>
                <c:pt idx="23682" formatCode="General">
                  <c:v>1.8223199899999999E-3</c:v>
                </c:pt>
                <c:pt idx="23683" formatCode="General">
                  <c:v>1.8223999900000001E-3</c:v>
                </c:pt>
                <c:pt idx="23684" formatCode="General">
                  <c:v>1.8224799900000001E-3</c:v>
                </c:pt>
                <c:pt idx="23685" formatCode="General">
                  <c:v>1.82255999E-3</c:v>
                </c:pt>
                <c:pt idx="23686" formatCode="General">
                  <c:v>1.82263999E-3</c:v>
                </c:pt>
                <c:pt idx="23687" formatCode="General">
                  <c:v>1.8227199899999999E-3</c:v>
                </c:pt>
                <c:pt idx="23688" formatCode="General">
                  <c:v>1.8227999899999999E-3</c:v>
                </c:pt>
                <c:pt idx="23689" formatCode="General">
                  <c:v>1.8228799900000001E-3</c:v>
                </c:pt>
                <c:pt idx="23690" formatCode="General">
                  <c:v>1.82295999E-3</c:v>
                </c:pt>
                <c:pt idx="23691" formatCode="General">
                  <c:v>1.82303999E-3</c:v>
                </c:pt>
                <c:pt idx="23692" formatCode="General">
                  <c:v>1.8231199899999999E-3</c:v>
                </c:pt>
                <c:pt idx="23693" formatCode="General">
                  <c:v>1.8231999899999999E-3</c:v>
                </c:pt>
                <c:pt idx="23694" formatCode="General">
                  <c:v>1.8232799900000001E-3</c:v>
                </c:pt>
                <c:pt idx="23695" formatCode="General">
                  <c:v>1.82335999E-3</c:v>
                </c:pt>
                <c:pt idx="23696" formatCode="General">
                  <c:v>1.82343999E-3</c:v>
                </c:pt>
                <c:pt idx="23697" formatCode="General">
                  <c:v>1.82351999E-3</c:v>
                </c:pt>
                <c:pt idx="23698" formatCode="General">
                  <c:v>1.8235999899999999E-3</c:v>
                </c:pt>
                <c:pt idx="23699" formatCode="General">
                  <c:v>1.8236799900000001E-3</c:v>
                </c:pt>
                <c:pt idx="23700" formatCode="General">
                  <c:v>1.82375999E-3</c:v>
                </c:pt>
                <c:pt idx="23701" formatCode="General">
                  <c:v>1.82383999E-3</c:v>
                </c:pt>
                <c:pt idx="23702" formatCode="General">
                  <c:v>1.82391999E-3</c:v>
                </c:pt>
                <c:pt idx="23703" formatCode="General">
                  <c:v>1.8239999899999999E-3</c:v>
                </c:pt>
                <c:pt idx="23704" formatCode="General">
                  <c:v>1.8240799900000001E-3</c:v>
                </c:pt>
                <c:pt idx="23705" formatCode="General">
                  <c:v>1.8241599900000001E-3</c:v>
                </c:pt>
                <c:pt idx="23706" formatCode="General">
                  <c:v>1.82423999E-3</c:v>
                </c:pt>
                <c:pt idx="23707" formatCode="General">
                  <c:v>1.82431999E-3</c:v>
                </c:pt>
                <c:pt idx="23708" formatCode="General">
                  <c:v>1.8243999899999999E-3</c:v>
                </c:pt>
                <c:pt idx="23709" formatCode="General">
                  <c:v>1.8244799899999999E-3</c:v>
                </c:pt>
                <c:pt idx="23710" formatCode="General">
                  <c:v>1.8245599900000001E-3</c:v>
                </c:pt>
                <c:pt idx="23711" formatCode="General">
                  <c:v>1.82463999E-3</c:v>
                </c:pt>
                <c:pt idx="23712" formatCode="General">
                  <c:v>1.82471999E-3</c:v>
                </c:pt>
                <c:pt idx="23713" formatCode="General">
                  <c:v>1.8247999899999999E-3</c:v>
                </c:pt>
                <c:pt idx="23714" formatCode="General">
                  <c:v>1.8248799899999999E-3</c:v>
                </c:pt>
                <c:pt idx="23715" formatCode="General">
                  <c:v>1.8249599900000001E-3</c:v>
                </c:pt>
                <c:pt idx="23716" formatCode="General">
                  <c:v>1.82503999E-3</c:v>
                </c:pt>
                <c:pt idx="23717" formatCode="General">
                  <c:v>1.82511999E-3</c:v>
                </c:pt>
                <c:pt idx="23718" formatCode="General">
                  <c:v>1.82519999E-3</c:v>
                </c:pt>
                <c:pt idx="23719" formatCode="General">
                  <c:v>1.8252799899999999E-3</c:v>
                </c:pt>
                <c:pt idx="23720" formatCode="General">
                  <c:v>1.8253599900000001E-3</c:v>
                </c:pt>
                <c:pt idx="23721" formatCode="General">
                  <c:v>1.82543999E-3</c:v>
                </c:pt>
                <c:pt idx="23722" formatCode="General">
                  <c:v>1.82551999E-3</c:v>
                </c:pt>
                <c:pt idx="23723" formatCode="General">
                  <c:v>1.82559999E-3</c:v>
                </c:pt>
                <c:pt idx="23724" formatCode="General">
                  <c:v>1.8256799899999999E-3</c:v>
                </c:pt>
                <c:pt idx="23725" formatCode="General">
                  <c:v>1.8257599900000001E-3</c:v>
                </c:pt>
                <c:pt idx="23726" formatCode="General">
                  <c:v>1.8258399900000001E-3</c:v>
                </c:pt>
                <c:pt idx="23727" formatCode="General">
                  <c:v>1.82591999E-3</c:v>
                </c:pt>
                <c:pt idx="23728" formatCode="General">
                  <c:v>1.82599999E-3</c:v>
                </c:pt>
                <c:pt idx="23729" formatCode="General">
                  <c:v>1.8260799899999999E-3</c:v>
                </c:pt>
                <c:pt idx="23730" formatCode="General">
                  <c:v>1.8261599900000001E-3</c:v>
                </c:pt>
                <c:pt idx="23731" formatCode="General">
                  <c:v>1.8262399900000001E-3</c:v>
                </c:pt>
                <c:pt idx="23732" formatCode="General">
                  <c:v>1.82631999E-3</c:v>
                </c:pt>
                <c:pt idx="23733" formatCode="General">
                  <c:v>1.82639999E-3</c:v>
                </c:pt>
                <c:pt idx="23734" formatCode="General">
                  <c:v>1.8264799899999999E-3</c:v>
                </c:pt>
                <c:pt idx="23735" formatCode="General">
                  <c:v>1.8265599899999999E-3</c:v>
                </c:pt>
                <c:pt idx="23736" formatCode="General">
                  <c:v>1.8266399900000001E-3</c:v>
                </c:pt>
                <c:pt idx="23737" formatCode="General">
                  <c:v>1.82671999E-3</c:v>
                </c:pt>
                <c:pt idx="23738" formatCode="General">
                  <c:v>1.82679999E-3</c:v>
                </c:pt>
                <c:pt idx="23739" formatCode="General">
                  <c:v>1.82687999E-3</c:v>
                </c:pt>
                <c:pt idx="23740" formatCode="General">
                  <c:v>1.8269599899999999E-3</c:v>
                </c:pt>
                <c:pt idx="23741" formatCode="General">
                  <c:v>1.8270399900000001E-3</c:v>
                </c:pt>
                <c:pt idx="23742" formatCode="General">
                  <c:v>1.82711999E-3</c:v>
                </c:pt>
                <c:pt idx="23743" formatCode="General">
                  <c:v>1.82719999E-3</c:v>
                </c:pt>
                <c:pt idx="23744" formatCode="General">
                  <c:v>1.82727999E-3</c:v>
                </c:pt>
                <c:pt idx="23745" formatCode="General">
                  <c:v>1.8273599899999999E-3</c:v>
                </c:pt>
                <c:pt idx="23746" formatCode="General">
                  <c:v>1.8274399900000001E-3</c:v>
                </c:pt>
                <c:pt idx="23747" formatCode="General">
                  <c:v>1.8275199900000001E-3</c:v>
                </c:pt>
                <c:pt idx="23748" formatCode="General">
                  <c:v>1.82759999E-3</c:v>
                </c:pt>
                <c:pt idx="23749" formatCode="General">
                  <c:v>1.82767999E-3</c:v>
                </c:pt>
                <c:pt idx="23750" formatCode="General">
                  <c:v>1.8277599899999999E-3</c:v>
                </c:pt>
                <c:pt idx="23751" formatCode="General">
                  <c:v>1.8278399900000001E-3</c:v>
                </c:pt>
                <c:pt idx="23752" formatCode="General">
                  <c:v>1.8279199900000001E-3</c:v>
                </c:pt>
                <c:pt idx="23753" formatCode="General">
                  <c:v>1.82799999E-3</c:v>
                </c:pt>
                <c:pt idx="23754" formatCode="General">
                  <c:v>1.82807999E-3</c:v>
                </c:pt>
                <c:pt idx="23755" formatCode="General">
                  <c:v>1.8281599899999999E-3</c:v>
                </c:pt>
                <c:pt idx="23756" formatCode="General">
                  <c:v>1.8282399899999999E-3</c:v>
                </c:pt>
                <c:pt idx="23757" formatCode="General">
                  <c:v>1.8283199900000001E-3</c:v>
                </c:pt>
                <c:pt idx="23758" formatCode="General">
                  <c:v>1.82839999E-3</c:v>
                </c:pt>
                <c:pt idx="23759" formatCode="General">
                  <c:v>1.82847999E-3</c:v>
                </c:pt>
                <c:pt idx="23760" formatCode="General">
                  <c:v>1.8285599899999999E-3</c:v>
                </c:pt>
                <c:pt idx="23761" formatCode="General">
                  <c:v>1.8286399899999999E-3</c:v>
                </c:pt>
                <c:pt idx="23762" formatCode="General">
                  <c:v>1.8287199900000001E-3</c:v>
                </c:pt>
                <c:pt idx="23763" formatCode="General">
                  <c:v>1.82879999E-3</c:v>
                </c:pt>
                <c:pt idx="23764" formatCode="General">
                  <c:v>1.82887999E-3</c:v>
                </c:pt>
                <c:pt idx="23765" formatCode="General">
                  <c:v>1.82895999E-3</c:v>
                </c:pt>
                <c:pt idx="23766" formatCode="General">
                  <c:v>1.8290399899999999E-3</c:v>
                </c:pt>
                <c:pt idx="23767" formatCode="General">
                  <c:v>1.8291199900000001E-3</c:v>
                </c:pt>
                <c:pt idx="23768" formatCode="General">
                  <c:v>1.82919999E-3</c:v>
                </c:pt>
                <c:pt idx="23769" formatCode="General">
                  <c:v>1.82927999E-3</c:v>
                </c:pt>
                <c:pt idx="23770" formatCode="General">
                  <c:v>1.82935999E-3</c:v>
                </c:pt>
                <c:pt idx="23771" formatCode="General">
                  <c:v>1.8294399899999999E-3</c:v>
                </c:pt>
                <c:pt idx="23772" formatCode="General">
                  <c:v>1.8295199900000001E-3</c:v>
                </c:pt>
                <c:pt idx="23773" formatCode="General">
                  <c:v>1.8295999900000001E-3</c:v>
                </c:pt>
                <c:pt idx="23774" formatCode="General">
                  <c:v>1.82967999E-3</c:v>
                </c:pt>
                <c:pt idx="23775" formatCode="General">
                  <c:v>1.82975999E-3</c:v>
                </c:pt>
                <c:pt idx="23776" formatCode="General">
                  <c:v>1.8298399899999999E-3</c:v>
                </c:pt>
                <c:pt idx="23777" formatCode="General">
                  <c:v>1.8299199899999999E-3</c:v>
                </c:pt>
                <c:pt idx="23778" formatCode="General">
                  <c:v>1.8299999900000001E-3</c:v>
                </c:pt>
                <c:pt idx="23779" formatCode="General">
                  <c:v>1.83007999E-3</c:v>
                </c:pt>
                <c:pt idx="23780" formatCode="General">
                  <c:v>1.83015999E-3</c:v>
                </c:pt>
                <c:pt idx="23781" formatCode="General">
                  <c:v>1.8302399899999999E-3</c:v>
                </c:pt>
                <c:pt idx="23782" formatCode="General">
                  <c:v>1.8303199899999999E-3</c:v>
                </c:pt>
                <c:pt idx="23783" formatCode="General">
                  <c:v>1.8303999900000001E-3</c:v>
                </c:pt>
                <c:pt idx="23784" formatCode="General">
                  <c:v>1.83047999E-3</c:v>
                </c:pt>
                <c:pt idx="23785" formatCode="General">
                  <c:v>1.83055999E-3</c:v>
                </c:pt>
                <c:pt idx="23786" formatCode="General">
                  <c:v>1.83063999E-3</c:v>
                </c:pt>
                <c:pt idx="23787" formatCode="General">
                  <c:v>1.8307199899999999E-3</c:v>
                </c:pt>
                <c:pt idx="23788" formatCode="General">
                  <c:v>1.8307999900000001E-3</c:v>
                </c:pt>
                <c:pt idx="23789" formatCode="General">
                  <c:v>1.83087999E-3</c:v>
                </c:pt>
                <c:pt idx="23790" formatCode="General">
                  <c:v>1.83095999E-3</c:v>
                </c:pt>
                <c:pt idx="23791" formatCode="General">
                  <c:v>1.83103999E-3</c:v>
                </c:pt>
                <c:pt idx="23792" formatCode="General">
                  <c:v>1.8311199899999999E-3</c:v>
                </c:pt>
                <c:pt idx="23793" formatCode="General">
                  <c:v>1.8311999900000001E-3</c:v>
                </c:pt>
                <c:pt idx="23794" formatCode="General">
                  <c:v>1.8312799900000001E-3</c:v>
                </c:pt>
                <c:pt idx="23795" formatCode="General">
                  <c:v>1.83135999E-3</c:v>
                </c:pt>
                <c:pt idx="23796" formatCode="General">
                  <c:v>1.83143999E-3</c:v>
                </c:pt>
                <c:pt idx="23797" formatCode="General">
                  <c:v>1.8315199899999999E-3</c:v>
                </c:pt>
                <c:pt idx="23798" formatCode="General">
                  <c:v>1.8315999900000001E-3</c:v>
                </c:pt>
                <c:pt idx="23799" formatCode="General">
                  <c:v>1.8316799900000001E-3</c:v>
                </c:pt>
                <c:pt idx="23800" formatCode="General">
                  <c:v>1.83175999E-3</c:v>
                </c:pt>
                <c:pt idx="23801" formatCode="General">
                  <c:v>1.83183999E-3</c:v>
                </c:pt>
                <c:pt idx="23802" formatCode="General">
                  <c:v>1.8319199899999999E-3</c:v>
                </c:pt>
                <c:pt idx="23803" formatCode="General">
                  <c:v>1.8319999899999999E-3</c:v>
                </c:pt>
                <c:pt idx="23804" formatCode="General">
                  <c:v>1.8320799900000001E-3</c:v>
                </c:pt>
                <c:pt idx="23805" formatCode="General">
                  <c:v>1.83215999E-3</c:v>
                </c:pt>
                <c:pt idx="23806" formatCode="General">
                  <c:v>1.83223999E-3</c:v>
                </c:pt>
                <c:pt idx="23807" formatCode="General">
                  <c:v>1.83231999E-3</c:v>
                </c:pt>
                <c:pt idx="23808" formatCode="General">
                  <c:v>1.8323999899999999E-3</c:v>
                </c:pt>
                <c:pt idx="23809" formatCode="General">
                  <c:v>1.8324799900000001E-3</c:v>
                </c:pt>
                <c:pt idx="23810" formatCode="General">
                  <c:v>1.83255999E-3</c:v>
                </c:pt>
                <c:pt idx="23811" formatCode="General">
                  <c:v>1.83263999E-3</c:v>
                </c:pt>
                <c:pt idx="23812" formatCode="General">
                  <c:v>1.83271999E-3</c:v>
                </c:pt>
                <c:pt idx="23813" formatCode="General">
                  <c:v>1.8327999899999999E-3</c:v>
                </c:pt>
                <c:pt idx="23814" formatCode="General">
                  <c:v>1.8328799900000001E-3</c:v>
                </c:pt>
                <c:pt idx="23815" formatCode="General">
                  <c:v>1.8329599900000001E-3</c:v>
                </c:pt>
                <c:pt idx="23816" formatCode="General">
                  <c:v>1.83303999E-3</c:v>
                </c:pt>
                <c:pt idx="23817" formatCode="General">
                  <c:v>1.83311999E-3</c:v>
                </c:pt>
                <c:pt idx="23818" formatCode="General">
                  <c:v>1.8331999899999999E-3</c:v>
                </c:pt>
                <c:pt idx="23819" formatCode="General">
                  <c:v>1.8332799900000001E-3</c:v>
                </c:pt>
                <c:pt idx="23820" formatCode="General">
                  <c:v>1.8333599900000001E-3</c:v>
                </c:pt>
                <c:pt idx="23821" formatCode="General">
                  <c:v>1.83343999E-3</c:v>
                </c:pt>
                <c:pt idx="23822" formatCode="General">
                  <c:v>1.83351999E-3</c:v>
                </c:pt>
                <c:pt idx="23823" formatCode="General">
                  <c:v>1.8335999899999999E-3</c:v>
                </c:pt>
                <c:pt idx="23824" formatCode="General">
                  <c:v>1.8336799899999999E-3</c:v>
                </c:pt>
                <c:pt idx="23825" formatCode="General">
                  <c:v>1.8337599900000001E-3</c:v>
                </c:pt>
                <c:pt idx="23826" formatCode="General">
                  <c:v>1.83383999E-3</c:v>
                </c:pt>
                <c:pt idx="23827" formatCode="General">
                  <c:v>1.83391999E-3</c:v>
                </c:pt>
                <c:pt idx="23828" formatCode="General">
                  <c:v>1.8339999899999999E-3</c:v>
                </c:pt>
                <c:pt idx="23829" formatCode="General">
                  <c:v>1.8340799899999999E-3</c:v>
                </c:pt>
                <c:pt idx="23830" formatCode="General">
                  <c:v>1.8341599900000001E-3</c:v>
                </c:pt>
                <c:pt idx="23831" formatCode="General">
                  <c:v>1.83423999E-3</c:v>
                </c:pt>
                <c:pt idx="23832" formatCode="General">
                  <c:v>1.83431999E-3</c:v>
                </c:pt>
                <c:pt idx="23833" formatCode="General">
                  <c:v>1.83439999E-3</c:v>
                </c:pt>
                <c:pt idx="23834" formatCode="General">
                  <c:v>1.8344799899999999E-3</c:v>
                </c:pt>
                <c:pt idx="23835" formatCode="General">
                  <c:v>1.8345599900000001E-3</c:v>
                </c:pt>
                <c:pt idx="23836" formatCode="General">
                  <c:v>1.8346399900000001E-3</c:v>
                </c:pt>
                <c:pt idx="23837" formatCode="General">
                  <c:v>1.83471999E-3</c:v>
                </c:pt>
                <c:pt idx="23838" formatCode="General">
                  <c:v>1.83479999E-3</c:v>
                </c:pt>
                <c:pt idx="23839" formatCode="General">
                  <c:v>1.8348799899999999E-3</c:v>
                </c:pt>
                <c:pt idx="23840" formatCode="General">
                  <c:v>1.8349599900000001E-3</c:v>
                </c:pt>
                <c:pt idx="23841" formatCode="General">
                  <c:v>1.8350399900000001E-3</c:v>
                </c:pt>
                <c:pt idx="23842" formatCode="General">
                  <c:v>1.83511999E-3</c:v>
                </c:pt>
                <c:pt idx="23843" formatCode="General">
                  <c:v>1.83519999E-3</c:v>
                </c:pt>
                <c:pt idx="23844" formatCode="General">
                  <c:v>1.8352799899999999E-3</c:v>
                </c:pt>
                <c:pt idx="23845" formatCode="General">
                  <c:v>1.8353599899999999E-3</c:v>
                </c:pt>
                <c:pt idx="23846" formatCode="General">
                  <c:v>1.8354399900000001E-3</c:v>
                </c:pt>
                <c:pt idx="23847" formatCode="General">
                  <c:v>1.83551999E-3</c:v>
                </c:pt>
                <c:pt idx="23848" formatCode="General">
                  <c:v>1.83559999E-3</c:v>
                </c:pt>
                <c:pt idx="23849" formatCode="General">
                  <c:v>1.8356799899999999E-3</c:v>
                </c:pt>
                <c:pt idx="23850" formatCode="General">
                  <c:v>1.8357599899999999E-3</c:v>
                </c:pt>
                <c:pt idx="23851" formatCode="General">
                  <c:v>1.8358399900000001E-3</c:v>
                </c:pt>
                <c:pt idx="23852" formatCode="General">
                  <c:v>1.83591999E-3</c:v>
                </c:pt>
                <c:pt idx="23853" formatCode="General">
                  <c:v>1.83599999E-3</c:v>
                </c:pt>
                <c:pt idx="23854" formatCode="General">
                  <c:v>1.83607999E-3</c:v>
                </c:pt>
                <c:pt idx="23855" formatCode="General">
                  <c:v>1.8361599899999999E-3</c:v>
                </c:pt>
                <c:pt idx="23856" formatCode="General">
                  <c:v>1.8362399900000001E-3</c:v>
                </c:pt>
                <c:pt idx="23857" formatCode="General">
                  <c:v>1.83631999E-3</c:v>
                </c:pt>
                <c:pt idx="23858" formatCode="General">
                  <c:v>1.83639999E-3</c:v>
                </c:pt>
                <c:pt idx="23859" formatCode="General">
                  <c:v>1.83647999E-3</c:v>
                </c:pt>
                <c:pt idx="23860" formatCode="General">
                  <c:v>1.8365599899999999E-3</c:v>
                </c:pt>
                <c:pt idx="23861" formatCode="General">
                  <c:v>1.8366399900000001E-3</c:v>
                </c:pt>
                <c:pt idx="23862" formatCode="General">
                  <c:v>1.8367199900000001E-3</c:v>
                </c:pt>
                <c:pt idx="23863" formatCode="General">
                  <c:v>1.83679999E-3</c:v>
                </c:pt>
                <c:pt idx="23864" formatCode="General">
                  <c:v>1.83687999E-3</c:v>
                </c:pt>
                <c:pt idx="23865" formatCode="General">
                  <c:v>1.8369599899999999E-3</c:v>
                </c:pt>
                <c:pt idx="23866" formatCode="General">
                  <c:v>1.8370399899999999E-3</c:v>
                </c:pt>
                <c:pt idx="23867" formatCode="General">
                  <c:v>1.8371199900000001E-3</c:v>
                </c:pt>
                <c:pt idx="23868" formatCode="General">
                  <c:v>1.83719999E-3</c:v>
                </c:pt>
                <c:pt idx="23869" formatCode="General">
                  <c:v>1.83727999E-3</c:v>
                </c:pt>
                <c:pt idx="23870" formatCode="General">
                  <c:v>1.8373599899999999E-3</c:v>
                </c:pt>
                <c:pt idx="23871" formatCode="General">
                  <c:v>1.8374399899999999E-3</c:v>
                </c:pt>
                <c:pt idx="23872" formatCode="General">
                  <c:v>1.8375199900000001E-3</c:v>
                </c:pt>
                <c:pt idx="23873" formatCode="General">
                  <c:v>1.83759999E-3</c:v>
                </c:pt>
                <c:pt idx="23874" formatCode="General">
                  <c:v>1.83767999E-3</c:v>
                </c:pt>
                <c:pt idx="23875" formatCode="General">
                  <c:v>1.83775999E-3</c:v>
                </c:pt>
                <c:pt idx="23876" formatCode="General">
                  <c:v>1.8378399899999999E-3</c:v>
                </c:pt>
                <c:pt idx="23877" formatCode="General">
                  <c:v>1.8379199900000001E-3</c:v>
                </c:pt>
                <c:pt idx="23878" formatCode="General">
                  <c:v>1.83799999E-3</c:v>
                </c:pt>
                <c:pt idx="23879" formatCode="General">
                  <c:v>1.83807999E-3</c:v>
                </c:pt>
                <c:pt idx="23880" formatCode="General">
                  <c:v>1.83815999E-3</c:v>
                </c:pt>
                <c:pt idx="23881" formatCode="General">
                  <c:v>1.8382399899999999E-3</c:v>
                </c:pt>
                <c:pt idx="23882" formatCode="General">
                  <c:v>1.8383199900000001E-3</c:v>
                </c:pt>
                <c:pt idx="23883" formatCode="General">
                  <c:v>1.8383999900000001E-3</c:v>
                </c:pt>
                <c:pt idx="23884" formatCode="General">
                  <c:v>1.83847999E-3</c:v>
                </c:pt>
                <c:pt idx="23885" formatCode="General">
                  <c:v>1.83855999E-3</c:v>
                </c:pt>
                <c:pt idx="23886" formatCode="General">
                  <c:v>1.8386399899999999E-3</c:v>
                </c:pt>
                <c:pt idx="23887" formatCode="General">
                  <c:v>1.8387199900000001E-3</c:v>
                </c:pt>
                <c:pt idx="23888" formatCode="General">
                  <c:v>1.8387999900000001E-3</c:v>
                </c:pt>
                <c:pt idx="23889" formatCode="General">
                  <c:v>1.83887999E-3</c:v>
                </c:pt>
                <c:pt idx="23890" formatCode="General">
                  <c:v>1.83895999E-3</c:v>
                </c:pt>
                <c:pt idx="23891" formatCode="General">
                  <c:v>1.8390399899999999E-3</c:v>
                </c:pt>
                <c:pt idx="23892" formatCode="General">
                  <c:v>1.8391199899999999E-3</c:v>
                </c:pt>
                <c:pt idx="23893" formatCode="General">
                  <c:v>1.8391999900000001E-3</c:v>
                </c:pt>
                <c:pt idx="23894" formatCode="General">
                  <c:v>1.83927999E-3</c:v>
                </c:pt>
                <c:pt idx="23895" formatCode="General">
                  <c:v>1.83935999E-3</c:v>
                </c:pt>
                <c:pt idx="23896" formatCode="General">
                  <c:v>1.83943999E-3</c:v>
                </c:pt>
                <c:pt idx="23897" formatCode="General">
                  <c:v>1.8395199899999999E-3</c:v>
                </c:pt>
                <c:pt idx="23898" formatCode="General">
                  <c:v>1.8395999900000001E-3</c:v>
                </c:pt>
                <c:pt idx="23899" formatCode="General">
                  <c:v>1.83967999E-3</c:v>
                </c:pt>
                <c:pt idx="23900" formatCode="General">
                  <c:v>1.83975999E-3</c:v>
                </c:pt>
                <c:pt idx="23901" formatCode="General">
                  <c:v>1.83983999E-3</c:v>
                </c:pt>
                <c:pt idx="23902" formatCode="General">
                  <c:v>1.8399199899999999E-3</c:v>
                </c:pt>
                <c:pt idx="23903" formatCode="General">
                  <c:v>1.8399999900000001E-3</c:v>
                </c:pt>
                <c:pt idx="23904" formatCode="General">
                  <c:v>1.8400799900000001E-3</c:v>
                </c:pt>
                <c:pt idx="23905" formatCode="General">
                  <c:v>1.84015999E-3</c:v>
                </c:pt>
                <c:pt idx="23906" formatCode="General">
                  <c:v>1.84023999E-3</c:v>
                </c:pt>
                <c:pt idx="23907" formatCode="General">
                  <c:v>1.8403199899999999E-3</c:v>
                </c:pt>
                <c:pt idx="23908" formatCode="General">
                  <c:v>1.8403999900000001E-3</c:v>
                </c:pt>
                <c:pt idx="23909" formatCode="General">
                  <c:v>1.8404799900000001E-3</c:v>
                </c:pt>
                <c:pt idx="23910" formatCode="General">
                  <c:v>1.84055999E-3</c:v>
                </c:pt>
                <c:pt idx="23911" formatCode="General">
                  <c:v>1.84063999E-3</c:v>
                </c:pt>
                <c:pt idx="23912" formatCode="General">
                  <c:v>1.8407199899999999E-3</c:v>
                </c:pt>
                <c:pt idx="23913" formatCode="General">
                  <c:v>1.8407999899999999E-3</c:v>
                </c:pt>
                <c:pt idx="23914" formatCode="General">
                  <c:v>1.8408799900000001E-3</c:v>
                </c:pt>
                <c:pt idx="23915" formatCode="General">
                  <c:v>1.84095999E-3</c:v>
                </c:pt>
                <c:pt idx="23916" formatCode="General">
                  <c:v>1.84103999E-3</c:v>
                </c:pt>
                <c:pt idx="23917" formatCode="General">
                  <c:v>1.8411199899999999E-3</c:v>
                </c:pt>
                <c:pt idx="23918" formatCode="General">
                  <c:v>1.8411999899999999E-3</c:v>
                </c:pt>
                <c:pt idx="23919" formatCode="General">
                  <c:v>1.8412799900000001E-3</c:v>
                </c:pt>
                <c:pt idx="23920" formatCode="General">
                  <c:v>1.84135999E-3</c:v>
                </c:pt>
                <c:pt idx="23921" formatCode="General">
                  <c:v>1.84143999E-3</c:v>
                </c:pt>
                <c:pt idx="23922" formatCode="General">
                  <c:v>1.84151999E-3</c:v>
                </c:pt>
                <c:pt idx="23923" formatCode="General">
                  <c:v>1.8415999899999999E-3</c:v>
                </c:pt>
                <c:pt idx="23924" formatCode="General">
                  <c:v>1.8416799900000001E-3</c:v>
                </c:pt>
                <c:pt idx="23925" formatCode="General">
                  <c:v>1.8417599900000001E-3</c:v>
                </c:pt>
                <c:pt idx="23926" formatCode="General">
                  <c:v>1.84183999E-3</c:v>
                </c:pt>
                <c:pt idx="23927" formatCode="General">
                  <c:v>1.84191999E-3</c:v>
                </c:pt>
                <c:pt idx="23928" formatCode="General">
                  <c:v>1.8419999899999999E-3</c:v>
                </c:pt>
                <c:pt idx="23929" formatCode="General">
                  <c:v>1.8420799900000001E-3</c:v>
                </c:pt>
                <c:pt idx="23930" formatCode="General">
                  <c:v>1.8421599900000001E-3</c:v>
                </c:pt>
                <c:pt idx="23931" formatCode="General">
                  <c:v>1.84223999E-3</c:v>
                </c:pt>
                <c:pt idx="23932" formatCode="General">
                  <c:v>1.84231999E-3</c:v>
                </c:pt>
                <c:pt idx="23933" formatCode="General">
                  <c:v>1.8423999899999999E-3</c:v>
                </c:pt>
                <c:pt idx="23934" formatCode="General">
                  <c:v>1.8424799899999999E-3</c:v>
                </c:pt>
                <c:pt idx="23935" formatCode="General">
                  <c:v>1.8425599900000001E-3</c:v>
                </c:pt>
                <c:pt idx="23936" formatCode="General">
                  <c:v>1.84263999E-3</c:v>
                </c:pt>
                <c:pt idx="23937" formatCode="General">
                  <c:v>1.84271999E-3</c:v>
                </c:pt>
                <c:pt idx="23938" formatCode="General">
                  <c:v>1.8427999899999999E-3</c:v>
                </c:pt>
                <c:pt idx="23939" formatCode="General">
                  <c:v>1.8428799899999999E-3</c:v>
                </c:pt>
                <c:pt idx="23940" formatCode="General">
                  <c:v>1.8429599900000001E-3</c:v>
                </c:pt>
                <c:pt idx="23941" formatCode="General">
                  <c:v>1.84303999E-3</c:v>
                </c:pt>
                <c:pt idx="23942" formatCode="General">
                  <c:v>1.84311999E-3</c:v>
                </c:pt>
                <c:pt idx="23943" formatCode="General">
                  <c:v>1.84319999E-3</c:v>
                </c:pt>
                <c:pt idx="23944" formatCode="General">
                  <c:v>1.8432799899999999E-3</c:v>
                </c:pt>
                <c:pt idx="23945" formatCode="General">
                  <c:v>1.8433599900000001E-3</c:v>
                </c:pt>
                <c:pt idx="23946" formatCode="General">
                  <c:v>1.84343999E-3</c:v>
                </c:pt>
                <c:pt idx="23947" formatCode="General">
                  <c:v>1.84351999E-3</c:v>
                </c:pt>
                <c:pt idx="23948" formatCode="General">
                  <c:v>1.84359999E-3</c:v>
                </c:pt>
                <c:pt idx="23949" formatCode="General">
                  <c:v>1.8436799899999999E-3</c:v>
                </c:pt>
                <c:pt idx="23950" formatCode="General">
                  <c:v>1.8437599900000001E-3</c:v>
                </c:pt>
                <c:pt idx="23951" formatCode="General">
                  <c:v>1.8438399900000001E-3</c:v>
                </c:pt>
                <c:pt idx="23952" formatCode="General">
                  <c:v>1.84391999E-3</c:v>
                </c:pt>
                <c:pt idx="23953" formatCode="General">
                  <c:v>1.84399999E-3</c:v>
                </c:pt>
                <c:pt idx="23954" formatCode="General">
                  <c:v>1.8440799899999999E-3</c:v>
                </c:pt>
                <c:pt idx="23955" formatCode="General">
                  <c:v>1.8441599899999999E-3</c:v>
                </c:pt>
                <c:pt idx="23956" formatCode="General">
                  <c:v>1.8442399900000001E-3</c:v>
                </c:pt>
                <c:pt idx="23957" formatCode="General">
                  <c:v>1.84431999E-3</c:v>
                </c:pt>
                <c:pt idx="23958" formatCode="General">
                  <c:v>1.84439999E-3</c:v>
                </c:pt>
                <c:pt idx="23959" formatCode="General">
                  <c:v>1.8444799899999999E-3</c:v>
                </c:pt>
                <c:pt idx="23960" formatCode="General">
                  <c:v>1.8445599899999999E-3</c:v>
                </c:pt>
                <c:pt idx="23961" formatCode="General">
                  <c:v>1.8446399900000001E-3</c:v>
                </c:pt>
                <c:pt idx="23962" formatCode="General">
                  <c:v>1.84471999E-3</c:v>
                </c:pt>
                <c:pt idx="23963" formatCode="General">
                  <c:v>1.84479999E-3</c:v>
                </c:pt>
                <c:pt idx="23964" formatCode="General">
                  <c:v>1.84487999E-3</c:v>
                </c:pt>
                <c:pt idx="23965" formatCode="General">
                  <c:v>1.8449599899999999E-3</c:v>
                </c:pt>
                <c:pt idx="23966" formatCode="General">
                  <c:v>1.8450399900000001E-3</c:v>
                </c:pt>
                <c:pt idx="23967" formatCode="General">
                  <c:v>1.84511999E-3</c:v>
                </c:pt>
                <c:pt idx="23968" formatCode="General">
                  <c:v>1.84519999E-3</c:v>
                </c:pt>
                <c:pt idx="23969" formatCode="General">
                  <c:v>1.84527999E-3</c:v>
                </c:pt>
                <c:pt idx="23970" formatCode="General">
                  <c:v>1.8453599899999999E-3</c:v>
                </c:pt>
                <c:pt idx="23971" formatCode="General">
                  <c:v>1.8454399900000001E-3</c:v>
                </c:pt>
                <c:pt idx="23972" formatCode="General">
                  <c:v>1.8455199900000001E-3</c:v>
                </c:pt>
                <c:pt idx="23973" formatCode="General">
                  <c:v>1.84559999E-3</c:v>
                </c:pt>
                <c:pt idx="23974" formatCode="General">
                  <c:v>1.84567999E-3</c:v>
                </c:pt>
                <c:pt idx="23975" formatCode="General">
                  <c:v>1.8457599899999999E-3</c:v>
                </c:pt>
                <c:pt idx="23976" formatCode="General">
                  <c:v>1.8458399900000001E-3</c:v>
                </c:pt>
                <c:pt idx="23977" formatCode="General">
                  <c:v>1.8459199900000001E-3</c:v>
                </c:pt>
                <c:pt idx="23978" formatCode="General">
                  <c:v>1.84599999E-3</c:v>
                </c:pt>
                <c:pt idx="23979" formatCode="General">
                  <c:v>1.84607999E-3</c:v>
                </c:pt>
                <c:pt idx="23980" formatCode="General">
                  <c:v>1.8461599899999999E-3</c:v>
                </c:pt>
                <c:pt idx="23981" formatCode="General">
                  <c:v>1.8462399899999999E-3</c:v>
                </c:pt>
                <c:pt idx="23982" formatCode="General">
                  <c:v>1.8463199900000001E-3</c:v>
                </c:pt>
                <c:pt idx="23983" formatCode="General">
                  <c:v>1.84639999E-3</c:v>
                </c:pt>
                <c:pt idx="23984" formatCode="General">
                  <c:v>1.84647999E-3</c:v>
                </c:pt>
                <c:pt idx="23985" formatCode="General">
                  <c:v>1.84655999E-3</c:v>
                </c:pt>
                <c:pt idx="23986" formatCode="General">
                  <c:v>1.8466399899999999E-3</c:v>
                </c:pt>
                <c:pt idx="23987" formatCode="General">
                  <c:v>1.8467199900000001E-3</c:v>
                </c:pt>
                <c:pt idx="23988" formatCode="General">
                  <c:v>1.84679999E-3</c:v>
                </c:pt>
                <c:pt idx="23989" formatCode="General">
                  <c:v>1.84687999E-3</c:v>
                </c:pt>
                <c:pt idx="23990" formatCode="General">
                  <c:v>1.84695999E-3</c:v>
                </c:pt>
                <c:pt idx="23991" formatCode="General">
                  <c:v>1.8470399899999999E-3</c:v>
                </c:pt>
                <c:pt idx="23992" formatCode="General">
                  <c:v>1.8471199900000001E-3</c:v>
                </c:pt>
                <c:pt idx="23993" formatCode="General">
                  <c:v>1.8471999900000001E-3</c:v>
                </c:pt>
                <c:pt idx="23994" formatCode="General">
                  <c:v>1.84727999E-3</c:v>
                </c:pt>
                <c:pt idx="23995" formatCode="General">
                  <c:v>1.84735999E-3</c:v>
                </c:pt>
                <c:pt idx="23996" formatCode="General">
                  <c:v>1.8474399899999999E-3</c:v>
                </c:pt>
                <c:pt idx="23997" formatCode="General">
                  <c:v>1.8475199900000001E-3</c:v>
                </c:pt>
                <c:pt idx="23998" formatCode="General">
                  <c:v>1.8475999900000001E-3</c:v>
                </c:pt>
                <c:pt idx="23999" formatCode="General">
                  <c:v>1.84767999E-3</c:v>
                </c:pt>
                <c:pt idx="24000" formatCode="General">
                  <c:v>1.84775999E-3</c:v>
                </c:pt>
                <c:pt idx="24001" formatCode="General">
                  <c:v>1.8478399899999999E-3</c:v>
                </c:pt>
                <c:pt idx="24002" formatCode="General">
                  <c:v>1.8479199899999999E-3</c:v>
                </c:pt>
                <c:pt idx="24003" formatCode="General">
                  <c:v>1.8479999900000001E-3</c:v>
                </c:pt>
                <c:pt idx="24004" formatCode="General">
                  <c:v>1.84807999E-3</c:v>
                </c:pt>
                <c:pt idx="24005" formatCode="General">
                  <c:v>1.84815999E-3</c:v>
                </c:pt>
                <c:pt idx="24006" formatCode="General">
                  <c:v>1.8482399899999999E-3</c:v>
                </c:pt>
                <c:pt idx="24007" formatCode="General">
                  <c:v>1.8483199899999999E-3</c:v>
                </c:pt>
                <c:pt idx="24008" formatCode="General">
                  <c:v>1.8483999900000001E-3</c:v>
                </c:pt>
                <c:pt idx="24009" formatCode="General">
                  <c:v>1.84847999E-3</c:v>
                </c:pt>
                <c:pt idx="24010" formatCode="General">
                  <c:v>1.84855999E-3</c:v>
                </c:pt>
                <c:pt idx="24011" formatCode="General">
                  <c:v>1.84863999E-3</c:v>
                </c:pt>
                <c:pt idx="24012" formatCode="General">
                  <c:v>1.8487199899999999E-3</c:v>
                </c:pt>
                <c:pt idx="24013" formatCode="General">
                  <c:v>1.8487999900000001E-3</c:v>
                </c:pt>
                <c:pt idx="24014" formatCode="General">
                  <c:v>1.8488799900000001E-3</c:v>
                </c:pt>
                <c:pt idx="24015" formatCode="General">
                  <c:v>1.84895999E-3</c:v>
                </c:pt>
                <c:pt idx="24016" formatCode="General">
                  <c:v>1.84903999E-3</c:v>
                </c:pt>
                <c:pt idx="24017" formatCode="General">
                  <c:v>1.8491199899999999E-3</c:v>
                </c:pt>
                <c:pt idx="24018" formatCode="General">
                  <c:v>1.8491999900000001E-3</c:v>
                </c:pt>
                <c:pt idx="24019" formatCode="General">
                  <c:v>1.8492799900000001E-3</c:v>
                </c:pt>
                <c:pt idx="24020" formatCode="General">
                  <c:v>1.84935999E-3</c:v>
                </c:pt>
                <c:pt idx="24021" formatCode="General">
                  <c:v>1.84943999E-3</c:v>
                </c:pt>
                <c:pt idx="24022" formatCode="General">
                  <c:v>1.8495199899999999E-3</c:v>
                </c:pt>
                <c:pt idx="24023" formatCode="General">
                  <c:v>1.8495999899999999E-3</c:v>
                </c:pt>
                <c:pt idx="24024" formatCode="General">
                  <c:v>1.8496799900000001E-3</c:v>
                </c:pt>
                <c:pt idx="24025" formatCode="General">
                  <c:v>1.84975999E-3</c:v>
                </c:pt>
                <c:pt idx="24026" formatCode="General">
                  <c:v>1.84983999E-3</c:v>
                </c:pt>
                <c:pt idx="24027" formatCode="General">
                  <c:v>1.8499199899999999E-3</c:v>
                </c:pt>
                <c:pt idx="24028" formatCode="General">
                  <c:v>1.8499999899999999E-3</c:v>
                </c:pt>
                <c:pt idx="24029" formatCode="General">
                  <c:v>1.8500799900000001E-3</c:v>
                </c:pt>
                <c:pt idx="24030" formatCode="General">
                  <c:v>1.85015999E-3</c:v>
                </c:pt>
                <c:pt idx="24031" formatCode="General">
                  <c:v>1.85023999E-3</c:v>
                </c:pt>
                <c:pt idx="24032" formatCode="General">
                  <c:v>1.85031999E-3</c:v>
                </c:pt>
                <c:pt idx="24033" formatCode="General">
                  <c:v>1.8503999899999999E-3</c:v>
                </c:pt>
                <c:pt idx="24034" formatCode="General">
                  <c:v>1.8504799900000001E-3</c:v>
                </c:pt>
                <c:pt idx="24035" formatCode="General">
                  <c:v>1.85055999E-3</c:v>
                </c:pt>
                <c:pt idx="24036" formatCode="General">
                  <c:v>1.85063999E-3</c:v>
                </c:pt>
                <c:pt idx="24037" formatCode="General">
                  <c:v>1.85071999E-3</c:v>
                </c:pt>
                <c:pt idx="24038" formatCode="General">
                  <c:v>1.8507999899999999E-3</c:v>
                </c:pt>
                <c:pt idx="24039" formatCode="General">
                  <c:v>1.8508799900000001E-3</c:v>
                </c:pt>
                <c:pt idx="24040" formatCode="General">
                  <c:v>1.8509599900000001E-3</c:v>
                </c:pt>
                <c:pt idx="24041" formatCode="General">
                  <c:v>1.85103999E-3</c:v>
                </c:pt>
                <c:pt idx="24042" formatCode="General">
                  <c:v>1.85111999E-3</c:v>
                </c:pt>
                <c:pt idx="24043" formatCode="General">
                  <c:v>1.8511999899999999E-3</c:v>
                </c:pt>
                <c:pt idx="24044" formatCode="General">
                  <c:v>1.8512799899999999E-3</c:v>
                </c:pt>
                <c:pt idx="24045" formatCode="General">
                  <c:v>1.8513599900000001E-3</c:v>
                </c:pt>
                <c:pt idx="24046" formatCode="General">
                  <c:v>1.85143999E-3</c:v>
                </c:pt>
                <c:pt idx="24047" formatCode="General">
                  <c:v>1.85151999E-3</c:v>
                </c:pt>
                <c:pt idx="24048" formatCode="General">
                  <c:v>1.8515999899999999E-3</c:v>
                </c:pt>
                <c:pt idx="24049" formatCode="General">
                  <c:v>1.8516799899999999E-3</c:v>
                </c:pt>
                <c:pt idx="24050" formatCode="General">
                  <c:v>1.8517599900000001E-3</c:v>
                </c:pt>
                <c:pt idx="24051" formatCode="General">
                  <c:v>1.85183999E-3</c:v>
                </c:pt>
                <c:pt idx="24052" formatCode="General">
                  <c:v>1.85191999E-3</c:v>
                </c:pt>
                <c:pt idx="24053" formatCode="General">
                  <c:v>1.85199999E-3</c:v>
                </c:pt>
                <c:pt idx="24054" formatCode="General">
                  <c:v>1.8520799899999999E-3</c:v>
                </c:pt>
                <c:pt idx="24055" formatCode="General">
                  <c:v>1.8521599900000001E-3</c:v>
                </c:pt>
                <c:pt idx="24056" formatCode="General">
                  <c:v>1.85223999E-3</c:v>
                </c:pt>
                <c:pt idx="24057" formatCode="General">
                  <c:v>1.85231999E-3</c:v>
                </c:pt>
                <c:pt idx="24058" formatCode="General">
                  <c:v>1.85239999E-3</c:v>
                </c:pt>
                <c:pt idx="24059" formatCode="General">
                  <c:v>1.8524799899999999E-3</c:v>
                </c:pt>
                <c:pt idx="24060" formatCode="General">
                  <c:v>1.8525599900000001E-3</c:v>
                </c:pt>
                <c:pt idx="24061" formatCode="General">
                  <c:v>1.8526399900000001E-3</c:v>
                </c:pt>
                <c:pt idx="24062" formatCode="General">
                  <c:v>1.85271999E-3</c:v>
                </c:pt>
                <c:pt idx="24063" formatCode="General">
                  <c:v>1.85279999E-3</c:v>
                </c:pt>
                <c:pt idx="24064" formatCode="General">
                  <c:v>1.8528799899999999E-3</c:v>
                </c:pt>
                <c:pt idx="24065" formatCode="General">
                  <c:v>1.8529599900000001E-3</c:v>
                </c:pt>
                <c:pt idx="24066" formatCode="General">
                  <c:v>1.8530399900000001E-3</c:v>
                </c:pt>
                <c:pt idx="24067" formatCode="General">
                  <c:v>1.85311999E-3</c:v>
                </c:pt>
                <c:pt idx="24068" formatCode="General">
                  <c:v>1.85319999E-3</c:v>
                </c:pt>
                <c:pt idx="24069" formatCode="General">
                  <c:v>1.8532799899999999E-3</c:v>
                </c:pt>
                <c:pt idx="24070" formatCode="General">
                  <c:v>1.8533599899999999E-3</c:v>
                </c:pt>
                <c:pt idx="24071" formatCode="General">
                  <c:v>1.8534399900000001E-3</c:v>
                </c:pt>
                <c:pt idx="24072" formatCode="General">
                  <c:v>1.85351999E-3</c:v>
                </c:pt>
                <c:pt idx="24073" formatCode="General">
                  <c:v>1.85359999E-3</c:v>
                </c:pt>
                <c:pt idx="24074" formatCode="General">
                  <c:v>1.85367999E-3</c:v>
                </c:pt>
                <c:pt idx="24075" formatCode="General">
                  <c:v>1.8537599899999999E-3</c:v>
                </c:pt>
                <c:pt idx="24076" formatCode="General">
                  <c:v>1.8538399900000001E-3</c:v>
                </c:pt>
                <c:pt idx="24077" formatCode="General">
                  <c:v>1.85391999E-3</c:v>
                </c:pt>
                <c:pt idx="24078" formatCode="General">
                  <c:v>1.85399999E-3</c:v>
                </c:pt>
                <c:pt idx="24079" formatCode="General">
                  <c:v>1.85407999E-3</c:v>
                </c:pt>
                <c:pt idx="24080" formatCode="General">
                  <c:v>1.8541599899999999E-3</c:v>
                </c:pt>
                <c:pt idx="24081" formatCode="General">
                  <c:v>1.8542399900000001E-3</c:v>
                </c:pt>
                <c:pt idx="24082" formatCode="General">
                  <c:v>1.8543199900000001E-3</c:v>
                </c:pt>
                <c:pt idx="24083" formatCode="General">
                  <c:v>1.85439999E-3</c:v>
                </c:pt>
                <c:pt idx="24084" formatCode="General">
                  <c:v>1.85447999E-3</c:v>
                </c:pt>
                <c:pt idx="24085" formatCode="General">
                  <c:v>1.8545599899999999E-3</c:v>
                </c:pt>
                <c:pt idx="24086" formatCode="General">
                  <c:v>1.8546399900000001E-3</c:v>
                </c:pt>
                <c:pt idx="24087" formatCode="General">
                  <c:v>1.8547199900000001E-3</c:v>
                </c:pt>
                <c:pt idx="24088" formatCode="General">
                  <c:v>1.85479999E-3</c:v>
                </c:pt>
                <c:pt idx="24089" formatCode="General">
                  <c:v>1.85487999E-3</c:v>
                </c:pt>
                <c:pt idx="24090" formatCode="General">
                  <c:v>1.8549599899999999E-3</c:v>
                </c:pt>
                <c:pt idx="24091" formatCode="General">
                  <c:v>1.8550399899999999E-3</c:v>
                </c:pt>
                <c:pt idx="24092" formatCode="General">
                  <c:v>1.8551199900000001E-3</c:v>
                </c:pt>
                <c:pt idx="24093" formatCode="General">
                  <c:v>1.85519999E-3</c:v>
                </c:pt>
                <c:pt idx="24094" formatCode="General">
                  <c:v>1.85527999E-3</c:v>
                </c:pt>
                <c:pt idx="24095" formatCode="General">
                  <c:v>1.8553599899999999E-3</c:v>
                </c:pt>
                <c:pt idx="24096" formatCode="General">
                  <c:v>1.8554399899999999E-3</c:v>
                </c:pt>
                <c:pt idx="24097" formatCode="General">
                  <c:v>1.8555199900000001E-3</c:v>
                </c:pt>
                <c:pt idx="24098" formatCode="General">
                  <c:v>1.85559999E-3</c:v>
                </c:pt>
                <c:pt idx="24099" formatCode="General">
                  <c:v>1.85567999E-3</c:v>
                </c:pt>
                <c:pt idx="24100" formatCode="General">
                  <c:v>1.85575999E-3</c:v>
                </c:pt>
                <c:pt idx="24101" formatCode="General">
                  <c:v>1.8558399899999999E-3</c:v>
                </c:pt>
                <c:pt idx="24102" formatCode="General">
                  <c:v>1.8559199900000001E-3</c:v>
                </c:pt>
                <c:pt idx="24103" formatCode="General">
                  <c:v>1.8559999900000001E-3</c:v>
                </c:pt>
                <c:pt idx="24104" formatCode="General">
                  <c:v>1.85607999E-3</c:v>
                </c:pt>
                <c:pt idx="24105" formatCode="General">
                  <c:v>1.85615999E-3</c:v>
                </c:pt>
                <c:pt idx="24106" formatCode="General">
                  <c:v>1.8562399899999999E-3</c:v>
                </c:pt>
                <c:pt idx="24107" formatCode="General">
                  <c:v>1.8563199900000001E-3</c:v>
                </c:pt>
                <c:pt idx="24108" formatCode="General">
                  <c:v>1.8563999900000001E-3</c:v>
                </c:pt>
                <c:pt idx="24109" formatCode="General">
                  <c:v>1.85647999E-3</c:v>
                </c:pt>
                <c:pt idx="24110" formatCode="General">
                  <c:v>1.85655999E-3</c:v>
                </c:pt>
                <c:pt idx="24111" formatCode="General">
                  <c:v>1.8566399899999999E-3</c:v>
                </c:pt>
                <c:pt idx="24112" formatCode="General">
                  <c:v>1.8567199899999999E-3</c:v>
                </c:pt>
                <c:pt idx="24113" formatCode="General">
                  <c:v>1.8567999900000001E-3</c:v>
                </c:pt>
                <c:pt idx="24114" formatCode="General">
                  <c:v>1.85687999E-3</c:v>
                </c:pt>
                <c:pt idx="24115" formatCode="General">
                  <c:v>1.85695999E-3</c:v>
                </c:pt>
                <c:pt idx="24116" formatCode="General">
                  <c:v>1.8570399899999999E-3</c:v>
                </c:pt>
                <c:pt idx="24117" formatCode="General">
                  <c:v>1.8571199899999999E-3</c:v>
                </c:pt>
                <c:pt idx="24118" formatCode="General">
                  <c:v>1.8571999900000001E-3</c:v>
                </c:pt>
                <c:pt idx="24119" formatCode="General">
                  <c:v>1.85727999E-3</c:v>
                </c:pt>
                <c:pt idx="24120" formatCode="General">
                  <c:v>1.85735999E-3</c:v>
                </c:pt>
                <c:pt idx="24121" formatCode="General">
                  <c:v>1.85743999E-3</c:v>
                </c:pt>
                <c:pt idx="24122" formatCode="General">
                  <c:v>1.8575199899999999E-3</c:v>
                </c:pt>
                <c:pt idx="24123" formatCode="General">
                  <c:v>1.8575999900000001E-3</c:v>
                </c:pt>
                <c:pt idx="24124" formatCode="General">
                  <c:v>1.85767999E-3</c:v>
                </c:pt>
                <c:pt idx="24125" formatCode="General">
                  <c:v>1.85775999E-3</c:v>
                </c:pt>
                <c:pt idx="24126" formatCode="General">
                  <c:v>1.85783999E-3</c:v>
                </c:pt>
                <c:pt idx="24127" formatCode="General">
                  <c:v>1.8579199899999999E-3</c:v>
                </c:pt>
                <c:pt idx="24128" formatCode="General">
                  <c:v>1.8579999900000001E-3</c:v>
                </c:pt>
                <c:pt idx="24129" formatCode="General">
                  <c:v>1.8580799900000001E-3</c:v>
                </c:pt>
                <c:pt idx="24130" formatCode="General">
                  <c:v>1.85815999E-3</c:v>
                </c:pt>
                <c:pt idx="24131" formatCode="General">
                  <c:v>1.85823999E-3</c:v>
                </c:pt>
                <c:pt idx="24132" formatCode="General">
                  <c:v>1.8583199899999999E-3</c:v>
                </c:pt>
                <c:pt idx="24133" formatCode="General">
                  <c:v>1.8583999899999999E-3</c:v>
                </c:pt>
                <c:pt idx="24134" formatCode="General">
                  <c:v>1.8584799900000001E-3</c:v>
                </c:pt>
                <c:pt idx="24135" formatCode="General">
                  <c:v>1.85855999E-3</c:v>
                </c:pt>
                <c:pt idx="24136" formatCode="General">
                  <c:v>1.85863999E-3</c:v>
                </c:pt>
                <c:pt idx="24137" formatCode="General">
                  <c:v>1.8587199899999999E-3</c:v>
                </c:pt>
                <c:pt idx="24138" formatCode="General">
                  <c:v>1.8587999899999999E-3</c:v>
                </c:pt>
                <c:pt idx="24139" formatCode="General">
                  <c:v>1.8588799900000001E-3</c:v>
                </c:pt>
                <c:pt idx="24140" formatCode="General">
                  <c:v>1.85895999E-3</c:v>
                </c:pt>
                <c:pt idx="24141" formatCode="General">
                  <c:v>1.85903999E-3</c:v>
                </c:pt>
                <c:pt idx="24142" formatCode="General">
                  <c:v>1.85911999E-3</c:v>
                </c:pt>
                <c:pt idx="24143" formatCode="General">
                  <c:v>1.8591999899999999E-3</c:v>
                </c:pt>
                <c:pt idx="24144" formatCode="General">
                  <c:v>1.8592799900000001E-3</c:v>
                </c:pt>
                <c:pt idx="24145" formatCode="General">
                  <c:v>1.85935999E-3</c:v>
                </c:pt>
                <c:pt idx="24146" formatCode="General">
                  <c:v>1.85943999E-3</c:v>
                </c:pt>
                <c:pt idx="24147" formatCode="General">
                  <c:v>1.85951999E-3</c:v>
                </c:pt>
                <c:pt idx="24148" formatCode="General">
                  <c:v>1.8595999899999999E-3</c:v>
                </c:pt>
                <c:pt idx="24149" formatCode="General">
                  <c:v>1.8596799900000001E-3</c:v>
                </c:pt>
                <c:pt idx="24150" formatCode="General">
                  <c:v>1.8597599900000001E-3</c:v>
                </c:pt>
                <c:pt idx="24151" formatCode="General">
                  <c:v>1.85983999E-3</c:v>
                </c:pt>
                <c:pt idx="24152" formatCode="General">
                  <c:v>1.85991999E-3</c:v>
                </c:pt>
                <c:pt idx="24153" formatCode="General">
                  <c:v>1.8599999899999999E-3</c:v>
                </c:pt>
                <c:pt idx="24154" formatCode="General">
                  <c:v>1.8600799900000001E-3</c:v>
                </c:pt>
                <c:pt idx="24155" formatCode="General">
                  <c:v>1.8601599900000001E-3</c:v>
                </c:pt>
                <c:pt idx="24156" formatCode="General">
                  <c:v>1.86023999E-3</c:v>
                </c:pt>
                <c:pt idx="24157" formatCode="General">
                  <c:v>1.86031999E-3</c:v>
                </c:pt>
                <c:pt idx="24158" formatCode="General">
                  <c:v>1.8603999899999999E-3</c:v>
                </c:pt>
                <c:pt idx="24159" formatCode="General">
                  <c:v>1.8604799899999999E-3</c:v>
                </c:pt>
                <c:pt idx="24160" formatCode="General">
                  <c:v>1.8605599900000001E-3</c:v>
                </c:pt>
                <c:pt idx="24161" formatCode="General">
                  <c:v>1.86063999E-3</c:v>
                </c:pt>
                <c:pt idx="24162" formatCode="General">
                  <c:v>1.86071999E-3</c:v>
                </c:pt>
                <c:pt idx="24163" formatCode="General">
                  <c:v>1.86079999E-3</c:v>
                </c:pt>
                <c:pt idx="24164" formatCode="General">
                  <c:v>1.8608799899999999E-3</c:v>
                </c:pt>
                <c:pt idx="24165" formatCode="General">
                  <c:v>1.8609599900000001E-3</c:v>
                </c:pt>
                <c:pt idx="24166" formatCode="General">
                  <c:v>1.86103999E-3</c:v>
                </c:pt>
                <c:pt idx="24167" formatCode="General">
                  <c:v>1.86111999E-3</c:v>
                </c:pt>
                <c:pt idx="24168" formatCode="General">
                  <c:v>1.86119999E-3</c:v>
                </c:pt>
                <c:pt idx="24169" formatCode="General">
                  <c:v>1.8612799899999999E-3</c:v>
                </c:pt>
                <c:pt idx="24170" formatCode="General">
                  <c:v>1.8613599900000001E-3</c:v>
                </c:pt>
                <c:pt idx="24171" formatCode="General">
                  <c:v>1.8614399900000001E-3</c:v>
                </c:pt>
                <c:pt idx="24172" formatCode="General">
                  <c:v>1.86151999E-3</c:v>
                </c:pt>
                <c:pt idx="24173" formatCode="General">
                  <c:v>1.86159999E-3</c:v>
                </c:pt>
                <c:pt idx="24174" formatCode="General">
                  <c:v>1.8616799899999999E-3</c:v>
                </c:pt>
                <c:pt idx="24175" formatCode="General">
                  <c:v>1.8617599900000001E-3</c:v>
                </c:pt>
                <c:pt idx="24176" formatCode="General">
                  <c:v>1.8618399900000001E-3</c:v>
                </c:pt>
                <c:pt idx="24177" formatCode="General">
                  <c:v>1.86191999E-3</c:v>
                </c:pt>
                <c:pt idx="24178" formatCode="General">
                  <c:v>1.86199999E-3</c:v>
                </c:pt>
                <c:pt idx="24179" formatCode="General">
                  <c:v>1.8620799899999999E-3</c:v>
                </c:pt>
                <c:pt idx="24180" formatCode="General">
                  <c:v>1.8621599899999999E-3</c:v>
                </c:pt>
                <c:pt idx="24181" formatCode="General">
                  <c:v>1.8622399900000001E-3</c:v>
                </c:pt>
                <c:pt idx="24182" formatCode="General">
                  <c:v>1.86231999E-3</c:v>
                </c:pt>
                <c:pt idx="24183" formatCode="General">
                  <c:v>1.86239999E-3</c:v>
                </c:pt>
                <c:pt idx="24184" formatCode="General">
                  <c:v>1.8624799899999999E-3</c:v>
                </c:pt>
                <c:pt idx="24185" formatCode="General">
                  <c:v>1.8625599899999999E-3</c:v>
                </c:pt>
                <c:pt idx="24186" formatCode="General">
                  <c:v>1.8626399900000001E-3</c:v>
                </c:pt>
                <c:pt idx="24187" formatCode="General">
                  <c:v>1.86271999E-3</c:v>
                </c:pt>
                <c:pt idx="24188" formatCode="General">
                  <c:v>1.86279999E-3</c:v>
                </c:pt>
                <c:pt idx="24189" formatCode="General">
                  <c:v>1.86287999E-3</c:v>
                </c:pt>
                <c:pt idx="24190" formatCode="General">
                  <c:v>1.8629599899999999E-3</c:v>
                </c:pt>
                <c:pt idx="24191" formatCode="General">
                  <c:v>1.8630399900000001E-3</c:v>
                </c:pt>
                <c:pt idx="24192" formatCode="General">
                  <c:v>1.8631199900000001E-3</c:v>
                </c:pt>
                <c:pt idx="24193" formatCode="General">
                  <c:v>1.86319999E-3</c:v>
                </c:pt>
                <c:pt idx="24194" formatCode="General">
                  <c:v>1.86327999E-3</c:v>
                </c:pt>
                <c:pt idx="24195" formatCode="General">
                  <c:v>1.8633599899999999E-3</c:v>
                </c:pt>
                <c:pt idx="24196" formatCode="General">
                  <c:v>1.8634399900000001E-3</c:v>
                </c:pt>
                <c:pt idx="24197" formatCode="General">
                  <c:v>1.8635199900000001E-3</c:v>
                </c:pt>
                <c:pt idx="24198" formatCode="General">
                  <c:v>1.86359999E-3</c:v>
                </c:pt>
                <c:pt idx="24199" formatCode="General">
                  <c:v>1.86367999E-3</c:v>
                </c:pt>
                <c:pt idx="24200" formatCode="General">
                  <c:v>1.8637599899999999E-3</c:v>
                </c:pt>
                <c:pt idx="24201" formatCode="General">
                  <c:v>1.8638399899999999E-3</c:v>
                </c:pt>
                <c:pt idx="24202" formatCode="General">
                  <c:v>1.8639199900000001E-3</c:v>
                </c:pt>
                <c:pt idx="24203" formatCode="General">
                  <c:v>1.86399999E-3</c:v>
                </c:pt>
                <c:pt idx="24204" formatCode="General">
                  <c:v>1.86407999E-3</c:v>
                </c:pt>
                <c:pt idx="24205" formatCode="General">
                  <c:v>1.8641599899999999E-3</c:v>
                </c:pt>
                <c:pt idx="24206" formatCode="General">
                  <c:v>1.8642399899999999E-3</c:v>
                </c:pt>
                <c:pt idx="24207" formatCode="General">
                  <c:v>1.8643199900000001E-3</c:v>
                </c:pt>
                <c:pt idx="24208" formatCode="General">
                  <c:v>1.86439999E-3</c:v>
                </c:pt>
                <c:pt idx="24209" formatCode="General">
                  <c:v>1.86447999E-3</c:v>
                </c:pt>
                <c:pt idx="24210" formatCode="General">
                  <c:v>1.86455999E-3</c:v>
                </c:pt>
                <c:pt idx="24211" formatCode="General">
                  <c:v>1.8646399899999999E-3</c:v>
                </c:pt>
                <c:pt idx="24212" formatCode="General">
                  <c:v>1.8647199900000001E-3</c:v>
                </c:pt>
                <c:pt idx="24213" formatCode="General">
                  <c:v>1.86479999E-3</c:v>
                </c:pt>
                <c:pt idx="24214" formatCode="General">
                  <c:v>1.86487999E-3</c:v>
                </c:pt>
                <c:pt idx="24215" formatCode="General">
                  <c:v>1.86495999E-3</c:v>
                </c:pt>
                <c:pt idx="24216" formatCode="General">
                  <c:v>1.8650399899999999E-3</c:v>
                </c:pt>
                <c:pt idx="24217" formatCode="General">
                  <c:v>1.8651199900000001E-3</c:v>
                </c:pt>
                <c:pt idx="24218" formatCode="General">
                  <c:v>1.8651999900000001E-3</c:v>
                </c:pt>
                <c:pt idx="24219" formatCode="General">
                  <c:v>1.86527999E-3</c:v>
                </c:pt>
                <c:pt idx="24220" formatCode="General">
                  <c:v>1.86535999E-3</c:v>
                </c:pt>
                <c:pt idx="24221" formatCode="General">
                  <c:v>1.8654399899999999E-3</c:v>
                </c:pt>
                <c:pt idx="24222" formatCode="General">
                  <c:v>1.8655199899999999E-3</c:v>
                </c:pt>
                <c:pt idx="24223" formatCode="General">
                  <c:v>1.8655999900000001E-3</c:v>
                </c:pt>
                <c:pt idx="24224" formatCode="General">
                  <c:v>1.86567999E-3</c:v>
                </c:pt>
                <c:pt idx="24225" formatCode="General">
                  <c:v>1.86575999E-3</c:v>
                </c:pt>
                <c:pt idx="24226" formatCode="General">
                  <c:v>1.8658399899999999E-3</c:v>
                </c:pt>
                <c:pt idx="24227" formatCode="General">
                  <c:v>1.8659199899999999E-3</c:v>
                </c:pt>
                <c:pt idx="24228" formatCode="General">
                  <c:v>1.8659999900000001E-3</c:v>
                </c:pt>
                <c:pt idx="24229" formatCode="General">
                  <c:v>1.86607999E-3</c:v>
                </c:pt>
                <c:pt idx="24230" formatCode="General">
                  <c:v>1.86615999E-3</c:v>
                </c:pt>
                <c:pt idx="24231" formatCode="General">
                  <c:v>1.86623999E-3</c:v>
                </c:pt>
                <c:pt idx="24232" formatCode="General">
                  <c:v>1.8663199899999999E-3</c:v>
                </c:pt>
                <c:pt idx="24233" formatCode="General">
                  <c:v>1.8663999900000001E-3</c:v>
                </c:pt>
                <c:pt idx="24234" formatCode="General">
                  <c:v>1.86647999E-3</c:v>
                </c:pt>
                <c:pt idx="24235" formatCode="General">
                  <c:v>1.86655999E-3</c:v>
                </c:pt>
                <c:pt idx="24236" formatCode="General">
                  <c:v>1.86663999E-3</c:v>
                </c:pt>
                <c:pt idx="24237" formatCode="General">
                  <c:v>1.8667199899999999E-3</c:v>
                </c:pt>
                <c:pt idx="24238" formatCode="General">
                  <c:v>1.8667999900000001E-3</c:v>
                </c:pt>
                <c:pt idx="24239" formatCode="General">
                  <c:v>1.8668799900000001E-3</c:v>
                </c:pt>
                <c:pt idx="24240" formatCode="General">
                  <c:v>1.86695999E-3</c:v>
                </c:pt>
                <c:pt idx="24241" formatCode="General">
                  <c:v>1.86703999E-3</c:v>
                </c:pt>
                <c:pt idx="24242" formatCode="General">
                  <c:v>1.8671199899999999E-3</c:v>
                </c:pt>
                <c:pt idx="24243" formatCode="General">
                  <c:v>1.8671999900000001E-3</c:v>
                </c:pt>
                <c:pt idx="24244" formatCode="General">
                  <c:v>1.8672799900000001E-3</c:v>
                </c:pt>
                <c:pt idx="24245" formatCode="General">
                  <c:v>1.86735999E-3</c:v>
                </c:pt>
                <c:pt idx="24246" formatCode="General">
                  <c:v>1.86743999E-3</c:v>
                </c:pt>
                <c:pt idx="24247" formatCode="General">
                  <c:v>1.8675199899999999E-3</c:v>
                </c:pt>
                <c:pt idx="24248" formatCode="General">
                  <c:v>1.8675999899999999E-3</c:v>
                </c:pt>
                <c:pt idx="24249" formatCode="General">
                  <c:v>1.8676799900000001E-3</c:v>
                </c:pt>
                <c:pt idx="24250" formatCode="General">
                  <c:v>1.86775999E-3</c:v>
                </c:pt>
                <c:pt idx="24251" formatCode="General">
                  <c:v>1.86783999E-3</c:v>
                </c:pt>
                <c:pt idx="24252" formatCode="General">
                  <c:v>1.86791999E-3</c:v>
                </c:pt>
                <c:pt idx="24253" formatCode="General">
                  <c:v>1.8679999899999999E-3</c:v>
                </c:pt>
                <c:pt idx="24254" formatCode="General">
                  <c:v>1.8680799900000001E-3</c:v>
                </c:pt>
                <c:pt idx="24255" formatCode="General">
                  <c:v>1.86815999E-3</c:v>
                </c:pt>
                <c:pt idx="24256" formatCode="General">
                  <c:v>1.86823999E-3</c:v>
                </c:pt>
                <c:pt idx="24257" formatCode="General">
                  <c:v>1.86831999E-3</c:v>
                </c:pt>
                <c:pt idx="24258" formatCode="General">
                  <c:v>1.8683999899999999E-3</c:v>
                </c:pt>
                <c:pt idx="24259" formatCode="General">
                  <c:v>1.8684799900000001E-3</c:v>
                </c:pt>
                <c:pt idx="24260" formatCode="General">
                  <c:v>1.8685599900000001E-3</c:v>
                </c:pt>
                <c:pt idx="24261" formatCode="General">
                  <c:v>1.86863999E-3</c:v>
                </c:pt>
                <c:pt idx="24262" formatCode="General">
                  <c:v>1.86871999E-3</c:v>
                </c:pt>
                <c:pt idx="24263" formatCode="General">
                  <c:v>1.8687999899999999E-3</c:v>
                </c:pt>
                <c:pt idx="24264" formatCode="General">
                  <c:v>1.8688799900000001E-3</c:v>
                </c:pt>
                <c:pt idx="24265" formatCode="General">
                  <c:v>1.8689599900000001E-3</c:v>
                </c:pt>
                <c:pt idx="24266" formatCode="General">
                  <c:v>1.86903999E-3</c:v>
                </c:pt>
                <c:pt idx="24267" formatCode="General">
                  <c:v>1.86911999E-3</c:v>
                </c:pt>
                <c:pt idx="24268" formatCode="General">
                  <c:v>1.8691999899999999E-3</c:v>
                </c:pt>
                <c:pt idx="24269" formatCode="General">
                  <c:v>1.8692799899999999E-3</c:v>
                </c:pt>
                <c:pt idx="24270" formatCode="General">
                  <c:v>1.8693599900000001E-3</c:v>
                </c:pt>
                <c:pt idx="24271" formatCode="General">
                  <c:v>1.86943999E-3</c:v>
                </c:pt>
                <c:pt idx="24272" formatCode="General">
                  <c:v>1.86951999E-3</c:v>
                </c:pt>
                <c:pt idx="24273" formatCode="General">
                  <c:v>1.8695999899999999E-3</c:v>
                </c:pt>
                <c:pt idx="24274" formatCode="General">
                  <c:v>1.8696799899999999E-3</c:v>
                </c:pt>
                <c:pt idx="24275" formatCode="General">
                  <c:v>1.8697599900000001E-3</c:v>
                </c:pt>
                <c:pt idx="24276" formatCode="General">
                  <c:v>1.86983999E-3</c:v>
                </c:pt>
                <c:pt idx="24277" formatCode="General">
                  <c:v>1.86991999E-3</c:v>
                </c:pt>
                <c:pt idx="24278" formatCode="General">
                  <c:v>1.86999999E-3</c:v>
                </c:pt>
                <c:pt idx="24279" formatCode="General">
                  <c:v>1.8700799899999999E-3</c:v>
                </c:pt>
                <c:pt idx="24280" formatCode="General">
                  <c:v>1.8701599900000001E-3</c:v>
                </c:pt>
                <c:pt idx="24281" formatCode="General">
                  <c:v>1.8702399900000001E-3</c:v>
                </c:pt>
                <c:pt idx="24282" formatCode="General">
                  <c:v>1.87031999E-3</c:v>
                </c:pt>
                <c:pt idx="24283" formatCode="General">
                  <c:v>1.87039999E-3</c:v>
                </c:pt>
                <c:pt idx="24284" formatCode="General">
                  <c:v>1.8704799899999999E-3</c:v>
                </c:pt>
                <c:pt idx="24285" formatCode="General">
                  <c:v>1.8705599900000001E-3</c:v>
                </c:pt>
                <c:pt idx="24286" formatCode="General">
                  <c:v>1.8706399900000001E-3</c:v>
                </c:pt>
                <c:pt idx="24287" formatCode="General">
                  <c:v>1.87071999E-3</c:v>
                </c:pt>
                <c:pt idx="24288" formatCode="General">
                  <c:v>1.87079999E-3</c:v>
                </c:pt>
                <c:pt idx="24289" formatCode="General">
                  <c:v>1.8708799899999999E-3</c:v>
                </c:pt>
                <c:pt idx="24290" formatCode="General">
                  <c:v>1.8709599899999999E-3</c:v>
                </c:pt>
                <c:pt idx="24291" formatCode="General">
                  <c:v>1.8710399900000001E-3</c:v>
                </c:pt>
                <c:pt idx="24292" formatCode="General">
                  <c:v>1.87111999E-3</c:v>
                </c:pt>
                <c:pt idx="24293" formatCode="General">
                  <c:v>1.87119999E-3</c:v>
                </c:pt>
                <c:pt idx="24294" formatCode="General">
                  <c:v>1.8712799899999999E-3</c:v>
                </c:pt>
                <c:pt idx="24295" formatCode="General">
                  <c:v>1.8713599899999999E-3</c:v>
                </c:pt>
                <c:pt idx="24296" formatCode="General">
                  <c:v>1.8714399900000001E-3</c:v>
                </c:pt>
                <c:pt idx="24297" formatCode="General">
                  <c:v>1.87151999E-3</c:v>
                </c:pt>
                <c:pt idx="24298" formatCode="General">
                  <c:v>1.87159999E-3</c:v>
                </c:pt>
                <c:pt idx="24299" formatCode="General">
                  <c:v>1.87167999E-3</c:v>
                </c:pt>
                <c:pt idx="24300" formatCode="General">
                  <c:v>1.8717599899999999E-3</c:v>
                </c:pt>
                <c:pt idx="24301" formatCode="General">
                  <c:v>1.8718399900000001E-3</c:v>
                </c:pt>
                <c:pt idx="24302" formatCode="General">
                  <c:v>1.87191999E-3</c:v>
                </c:pt>
                <c:pt idx="24303" formatCode="General">
                  <c:v>1.87199999E-3</c:v>
                </c:pt>
                <c:pt idx="24304" formatCode="General">
                  <c:v>1.87207999E-3</c:v>
                </c:pt>
                <c:pt idx="24305" formatCode="General">
                  <c:v>1.8721599899999999E-3</c:v>
                </c:pt>
                <c:pt idx="24306" formatCode="General">
                  <c:v>1.8722399900000001E-3</c:v>
                </c:pt>
                <c:pt idx="24307" formatCode="General">
                  <c:v>1.8723199900000001E-3</c:v>
                </c:pt>
                <c:pt idx="24308" formatCode="General">
                  <c:v>1.87239999E-3</c:v>
                </c:pt>
                <c:pt idx="24309" formatCode="General">
                  <c:v>1.87247999E-3</c:v>
                </c:pt>
                <c:pt idx="24310" formatCode="General">
                  <c:v>1.8725599899999999E-3</c:v>
                </c:pt>
                <c:pt idx="24311" formatCode="General">
                  <c:v>1.8726399900000001E-3</c:v>
                </c:pt>
                <c:pt idx="24312" formatCode="General">
                  <c:v>1.8727199900000001E-3</c:v>
                </c:pt>
                <c:pt idx="24313" formatCode="General">
                  <c:v>1.87279999E-3</c:v>
                </c:pt>
                <c:pt idx="24314" formatCode="General">
                  <c:v>1.87287999E-3</c:v>
                </c:pt>
                <c:pt idx="24315" formatCode="General">
                  <c:v>1.8729599899999999E-3</c:v>
                </c:pt>
                <c:pt idx="24316" formatCode="General">
                  <c:v>1.8730399899999999E-3</c:v>
                </c:pt>
                <c:pt idx="24317" formatCode="General">
                  <c:v>1.8731199900000001E-3</c:v>
                </c:pt>
                <c:pt idx="24318" formatCode="General">
                  <c:v>1.87319999E-3</c:v>
                </c:pt>
                <c:pt idx="24319" formatCode="General">
                  <c:v>1.87327999E-3</c:v>
                </c:pt>
                <c:pt idx="24320" formatCode="General">
                  <c:v>1.87335999E-3</c:v>
                </c:pt>
                <c:pt idx="24321" formatCode="General">
                  <c:v>1.8734399899999999E-3</c:v>
                </c:pt>
                <c:pt idx="24322" formatCode="General">
                  <c:v>1.8735199900000001E-3</c:v>
                </c:pt>
                <c:pt idx="24323" formatCode="General">
                  <c:v>1.87359999E-3</c:v>
                </c:pt>
                <c:pt idx="24324" formatCode="General">
                  <c:v>1.87367999E-3</c:v>
                </c:pt>
                <c:pt idx="24325" formatCode="General">
                  <c:v>1.87375999E-3</c:v>
                </c:pt>
                <c:pt idx="24326" formatCode="General">
                  <c:v>1.8738399899999999E-3</c:v>
                </c:pt>
                <c:pt idx="24327" formatCode="General">
                  <c:v>1.8739199900000001E-3</c:v>
                </c:pt>
                <c:pt idx="24328" formatCode="General">
                  <c:v>1.8739999900000001E-3</c:v>
                </c:pt>
                <c:pt idx="24329" formatCode="General">
                  <c:v>1.87407999E-3</c:v>
                </c:pt>
                <c:pt idx="24330" formatCode="General">
                  <c:v>1.87415999E-3</c:v>
                </c:pt>
                <c:pt idx="24331" formatCode="General">
                  <c:v>1.8742399899999999E-3</c:v>
                </c:pt>
                <c:pt idx="24332" formatCode="General">
                  <c:v>1.8743199900000001E-3</c:v>
                </c:pt>
                <c:pt idx="24333" formatCode="General">
                  <c:v>1.8743999900000001E-3</c:v>
                </c:pt>
                <c:pt idx="24334" formatCode="General">
                  <c:v>1.87447999E-3</c:v>
                </c:pt>
                <c:pt idx="24335" formatCode="General">
                  <c:v>1.87455999E-3</c:v>
                </c:pt>
                <c:pt idx="24336" formatCode="General">
                  <c:v>1.8746399899999999E-3</c:v>
                </c:pt>
                <c:pt idx="24337" formatCode="General">
                  <c:v>1.8747199899999999E-3</c:v>
                </c:pt>
                <c:pt idx="24338" formatCode="General">
                  <c:v>1.8747999900000001E-3</c:v>
                </c:pt>
                <c:pt idx="24339" formatCode="General">
                  <c:v>1.87487999E-3</c:v>
                </c:pt>
                <c:pt idx="24340" formatCode="General">
                  <c:v>1.87495999E-3</c:v>
                </c:pt>
                <c:pt idx="24341" formatCode="General">
                  <c:v>1.8750399899999999E-3</c:v>
                </c:pt>
                <c:pt idx="24342" formatCode="General">
                  <c:v>1.8751199899999999E-3</c:v>
                </c:pt>
                <c:pt idx="24343" formatCode="General">
                  <c:v>1.8751999900000001E-3</c:v>
                </c:pt>
                <c:pt idx="24344" formatCode="General">
                  <c:v>1.87527999E-3</c:v>
                </c:pt>
                <c:pt idx="24345" formatCode="General">
                  <c:v>1.87535999E-3</c:v>
                </c:pt>
                <c:pt idx="24346" formatCode="General">
                  <c:v>1.87543999E-3</c:v>
                </c:pt>
                <c:pt idx="24347" formatCode="General">
                  <c:v>1.8755199899999999E-3</c:v>
                </c:pt>
                <c:pt idx="24348" formatCode="General">
                  <c:v>1.8755999900000001E-3</c:v>
                </c:pt>
                <c:pt idx="24349" formatCode="General">
                  <c:v>1.8756799900000001E-3</c:v>
                </c:pt>
                <c:pt idx="24350" formatCode="General">
                  <c:v>1.87575999E-3</c:v>
                </c:pt>
                <c:pt idx="24351" formatCode="General">
                  <c:v>1.87583999E-3</c:v>
                </c:pt>
                <c:pt idx="24352" formatCode="General">
                  <c:v>1.8759199899999999E-3</c:v>
                </c:pt>
                <c:pt idx="24353" formatCode="General">
                  <c:v>1.8759999900000001E-3</c:v>
                </c:pt>
                <c:pt idx="24354" formatCode="General">
                  <c:v>1.8760799900000001E-3</c:v>
                </c:pt>
                <c:pt idx="24355" formatCode="General">
                  <c:v>1.87615999E-3</c:v>
                </c:pt>
                <c:pt idx="24356" formatCode="General">
                  <c:v>1.87623999E-3</c:v>
                </c:pt>
                <c:pt idx="24357" formatCode="General">
                  <c:v>1.8763199899999999E-3</c:v>
                </c:pt>
                <c:pt idx="24358" formatCode="General">
                  <c:v>1.8763999899999999E-3</c:v>
                </c:pt>
                <c:pt idx="24359" formatCode="General">
                  <c:v>1.8764799900000001E-3</c:v>
                </c:pt>
                <c:pt idx="24360" formatCode="General">
                  <c:v>1.87655999E-3</c:v>
                </c:pt>
                <c:pt idx="24361" formatCode="General">
                  <c:v>1.87663999E-3</c:v>
                </c:pt>
                <c:pt idx="24362" formatCode="General">
                  <c:v>1.8767199899999999E-3</c:v>
                </c:pt>
                <c:pt idx="24363" formatCode="General">
                  <c:v>1.8767999899999999E-3</c:v>
                </c:pt>
                <c:pt idx="24364" formatCode="General">
                  <c:v>1.8768799900000001E-3</c:v>
                </c:pt>
                <c:pt idx="24365" formatCode="General">
                  <c:v>1.87695999E-3</c:v>
                </c:pt>
                <c:pt idx="24366" formatCode="General">
                  <c:v>1.87703999E-3</c:v>
                </c:pt>
                <c:pt idx="24367" formatCode="General">
                  <c:v>1.87711999E-3</c:v>
                </c:pt>
                <c:pt idx="24368" formatCode="General">
                  <c:v>1.8771999899999999E-3</c:v>
                </c:pt>
                <c:pt idx="24369" formatCode="General">
                  <c:v>1.8772799900000001E-3</c:v>
                </c:pt>
                <c:pt idx="24370" formatCode="General">
                  <c:v>1.87735999E-3</c:v>
                </c:pt>
                <c:pt idx="24371" formatCode="General">
                  <c:v>1.87743999E-3</c:v>
                </c:pt>
                <c:pt idx="24372" formatCode="General">
                  <c:v>1.87751999E-3</c:v>
                </c:pt>
                <c:pt idx="24373" formatCode="General">
                  <c:v>1.8775999899999999E-3</c:v>
                </c:pt>
                <c:pt idx="24374" formatCode="General">
                  <c:v>1.8776799900000001E-3</c:v>
                </c:pt>
                <c:pt idx="24375" formatCode="General">
                  <c:v>1.8777599900000001E-3</c:v>
                </c:pt>
                <c:pt idx="24376" formatCode="General">
                  <c:v>1.87783999E-3</c:v>
                </c:pt>
                <c:pt idx="24377" formatCode="General">
                  <c:v>1.87791999E-3</c:v>
                </c:pt>
                <c:pt idx="24378" formatCode="General">
                  <c:v>1.8779999899999999E-3</c:v>
                </c:pt>
                <c:pt idx="24379" formatCode="General">
                  <c:v>1.8780799899999999E-3</c:v>
                </c:pt>
                <c:pt idx="24380" formatCode="General">
                  <c:v>1.8781599900000001E-3</c:v>
                </c:pt>
                <c:pt idx="24381" formatCode="General">
                  <c:v>1.87823999E-3</c:v>
                </c:pt>
                <c:pt idx="24382" formatCode="General">
                  <c:v>1.87831999E-3</c:v>
                </c:pt>
                <c:pt idx="24383" formatCode="General">
                  <c:v>1.8783999899999999E-3</c:v>
                </c:pt>
                <c:pt idx="24384" formatCode="General">
                  <c:v>1.8784799899999999E-3</c:v>
                </c:pt>
                <c:pt idx="24385" formatCode="General">
                  <c:v>1.8785599900000001E-3</c:v>
                </c:pt>
                <c:pt idx="24386" formatCode="General">
                  <c:v>1.87863999E-3</c:v>
                </c:pt>
                <c:pt idx="24387" formatCode="General">
                  <c:v>1.87871999E-3</c:v>
                </c:pt>
                <c:pt idx="24388" formatCode="General">
                  <c:v>1.87879999E-3</c:v>
                </c:pt>
                <c:pt idx="24389" formatCode="General">
                  <c:v>1.8788799899999999E-3</c:v>
                </c:pt>
                <c:pt idx="24390" formatCode="General">
                  <c:v>1.8789599900000001E-3</c:v>
                </c:pt>
                <c:pt idx="24391" formatCode="General">
                  <c:v>1.87903999E-3</c:v>
                </c:pt>
                <c:pt idx="24392" formatCode="General">
                  <c:v>1.87911999E-3</c:v>
                </c:pt>
                <c:pt idx="24393" formatCode="General">
                  <c:v>1.87919999E-3</c:v>
                </c:pt>
                <c:pt idx="24394" formatCode="General">
                  <c:v>1.8792799899999999E-3</c:v>
                </c:pt>
                <c:pt idx="24395" formatCode="General">
                  <c:v>1.8793599900000001E-3</c:v>
                </c:pt>
                <c:pt idx="24396" formatCode="General">
                  <c:v>1.8794399900000001E-3</c:v>
                </c:pt>
                <c:pt idx="24397" formatCode="General">
                  <c:v>1.87951999E-3</c:v>
                </c:pt>
                <c:pt idx="24398" formatCode="General">
                  <c:v>1.87959999E-3</c:v>
                </c:pt>
                <c:pt idx="24399" formatCode="General">
                  <c:v>1.8796799899999999E-3</c:v>
                </c:pt>
                <c:pt idx="24400" formatCode="General">
                  <c:v>1.8797599900000001E-3</c:v>
                </c:pt>
                <c:pt idx="24401" formatCode="General">
                  <c:v>1.8798399900000001E-3</c:v>
                </c:pt>
                <c:pt idx="24402" formatCode="General">
                  <c:v>1.87991999E-3</c:v>
                </c:pt>
                <c:pt idx="24403" formatCode="General">
                  <c:v>1.87999999E-3</c:v>
                </c:pt>
                <c:pt idx="24404" formatCode="General">
                  <c:v>1.8800799899999999E-3</c:v>
                </c:pt>
                <c:pt idx="24405" formatCode="General">
                  <c:v>1.8801599899999999E-3</c:v>
                </c:pt>
                <c:pt idx="24406" formatCode="General">
                  <c:v>1.8802399900000001E-3</c:v>
                </c:pt>
                <c:pt idx="24407" formatCode="General">
                  <c:v>1.88031999E-3</c:v>
                </c:pt>
                <c:pt idx="24408" formatCode="General">
                  <c:v>1.88039999E-3</c:v>
                </c:pt>
                <c:pt idx="24409" formatCode="General">
                  <c:v>1.88047999E-3</c:v>
                </c:pt>
                <c:pt idx="24410" formatCode="General">
                  <c:v>1.8805599899999999E-3</c:v>
                </c:pt>
                <c:pt idx="24411" formatCode="General">
                  <c:v>1.8806399900000001E-3</c:v>
                </c:pt>
                <c:pt idx="24412" formatCode="General">
                  <c:v>1.88071999E-3</c:v>
                </c:pt>
                <c:pt idx="24413" formatCode="General">
                  <c:v>1.88079999E-3</c:v>
                </c:pt>
                <c:pt idx="24414" formatCode="General">
                  <c:v>1.88087999E-3</c:v>
                </c:pt>
                <c:pt idx="24415" formatCode="General">
                  <c:v>1.8809599899999999E-3</c:v>
                </c:pt>
                <c:pt idx="24416" formatCode="General">
                  <c:v>1.8810399900000001E-3</c:v>
                </c:pt>
                <c:pt idx="24417" formatCode="General">
                  <c:v>1.8811199900000001E-3</c:v>
                </c:pt>
                <c:pt idx="24418" formatCode="General">
                  <c:v>1.88119999E-3</c:v>
                </c:pt>
                <c:pt idx="24419" formatCode="General">
                  <c:v>1.88127999E-3</c:v>
                </c:pt>
                <c:pt idx="24420" formatCode="General">
                  <c:v>1.8813599899999999E-3</c:v>
                </c:pt>
                <c:pt idx="24421" formatCode="General">
                  <c:v>1.8814399900000001E-3</c:v>
                </c:pt>
                <c:pt idx="24422" formatCode="General">
                  <c:v>1.8815199900000001E-3</c:v>
                </c:pt>
                <c:pt idx="24423" formatCode="General">
                  <c:v>1.88159999E-3</c:v>
                </c:pt>
                <c:pt idx="24424" formatCode="General">
                  <c:v>1.88167999E-3</c:v>
                </c:pt>
                <c:pt idx="24425" formatCode="General">
                  <c:v>1.8817599899999999E-3</c:v>
                </c:pt>
                <c:pt idx="24426" formatCode="General">
                  <c:v>1.8818399899999999E-3</c:v>
                </c:pt>
                <c:pt idx="24427" formatCode="General">
                  <c:v>1.8819199900000001E-3</c:v>
                </c:pt>
                <c:pt idx="24428" formatCode="General">
                  <c:v>1.88199999E-3</c:v>
                </c:pt>
                <c:pt idx="24429" formatCode="General">
                  <c:v>1.88207999E-3</c:v>
                </c:pt>
                <c:pt idx="24430" formatCode="General">
                  <c:v>1.8821599899999999E-3</c:v>
                </c:pt>
                <c:pt idx="24431" formatCode="General">
                  <c:v>1.8822399899999999E-3</c:v>
                </c:pt>
                <c:pt idx="24432" formatCode="General">
                  <c:v>1.8823199900000001E-3</c:v>
                </c:pt>
                <c:pt idx="24433" formatCode="General">
                  <c:v>1.88239999E-3</c:v>
                </c:pt>
                <c:pt idx="24434" formatCode="General">
                  <c:v>1.88247999E-3</c:v>
                </c:pt>
                <c:pt idx="24435" formatCode="General">
                  <c:v>1.88255999E-3</c:v>
                </c:pt>
                <c:pt idx="24436" formatCode="General">
                  <c:v>1.8826399899999999E-3</c:v>
                </c:pt>
                <c:pt idx="24437" formatCode="General">
                  <c:v>1.8827199900000001E-3</c:v>
                </c:pt>
                <c:pt idx="24438" formatCode="General">
                  <c:v>1.8827999900000001E-3</c:v>
                </c:pt>
                <c:pt idx="24439" formatCode="General">
                  <c:v>1.88287999E-3</c:v>
                </c:pt>
                <c:pt idx="24440" formatCode="General">
                  <c:v>1.88295999E-3</c:v>
                </c:pt>
                <c:pt idx="24441" formatCode="General">
                  <c:v>1.8830399899999999E-3</c:v>
                </c:pt>
                <c:pt idx="24442" formatCode="General">
                  <c:v>1.8831199900000001E-3</c:v>
                </c:pt>
                <c:pt idx="24443" formatCode="General">
                  <c:v>1.8831999900000001E-3</c:v>
                </c:pt>
                <c:pt idx="24444" formatCode="General">
                  <c:v>1.88327999E-3</c:v>
                </c:pt>
                <c:pt idx="24445" formatCode="General">
                  <c:v>1.88335999E-3</c:v>
                </c:pt>
                <c:pt idx="24446" formatCode="General">
                  <c:v>1.8834399899999999E-3</c:v>
                </c:pt>
                <c:pt idx="24447" formatCode="General">
                  <c:v>1.8835199899999999E-3</c:v>
                </c:pt>
                <c:pt idx="24448" formatCode="General">
                  <c:v>1.8835999900000001E-3</c:v>
                </c:pt>
                <c:pt idx="24449" formatCode="General">
                  <c:v>1.88367999E-3</c:v>
                </c:pt>
                <c:pt idx="24450" formatCode="General">
                  <c:v>1.88375999E-3</c:v>
                </c:pt>
                <c:pt idx="24451" formatCode="General">
                  <c:v>1.8838399899999999E-3</c:v>
                </c:pt>
                <c:pt idx="24452" formatCode="General">
                  <c:v>1.8839199899999999E-3</c:v>
                </c:pt>
                <c:pt idx="24453" formatCode="General">
                  <c:v>1.8839999900000001E-3</c:v>
                </c:pt>
                <c:pt idx="24454" formatCode="General">
                  <c:v>1.88407999E-3</c:v>
                </c:pt>
                <c:pt idx="24455" formatCode="General">
                  <c:v>1.88415999E-3</c:v>
                </c:pt>
                <c:pt idx="24456" formatCode="General">
                  <c:v>1.88423999E-3</c:v>
                </c:pt>
                <c:pt idx="24457" formatCode="General">
                  <c:v>1.8843199899999999E-3</c:v>
                </c:pt>
                <c:pt idx="24458" formatCode="General">
                  <c:v>1.8843999900000001E-3</c:v>
                </c:pt>
                <c:pt idx="24459" formatCode="General">
                  <c:v>1.88447999E-3</c:v>
                </c:pt>
                <c:pt idx="24460" formatCode="General">
                  <c:v>1.88455999E-3</c:v>
                </c:pt>
                <c:pt idx="24461" formatCode="General">
                  <c:v>1.88463999E-3</c:v>
                </c:pt>
                <c:pt idx="24462" formatCode="General">
                  <c:v>1.8847199899999999E-3</c:v>
                </c:pt>
                <c:pt idx="24463" formatCode="General">
                  <c:v>1.8847999900000001E-3</c:v>
                </c:pt>
                <c:pt idx="24464" formatCode="General">
                  <c:v>1.8848799900000001E-3</c:v>
                </c:pt>
                <c:pt idx="24465" formatCode="General">
                  <c:v>1.88495999E-3</c:v>
                </c:pt>
                <c:pt idx="24466" formatCode="General">
                  <c:v>1.88503999E-3</c:v>
                </c:pt>
                <c:pt idx="24467" formatCode="General">
                  <c:v>1.8851199899999999E-3</c:v>
                </c:pt>
                <c:pt idx="24468" formatCode="General">
                  <c:v>1.8851999899999999E-3</c:v>
                </c:pt>
                <c:pt idx="24469" formatCode="General">
                  <c:v>1.8852799900000001E-3</c:v>
                </c:pt>
                <c:pt idx="24470" formatCode="General">
                  <c:v>1.88535999E-3</c:v>
                </c:pt>
                <c:pt idx="24471" formatCode="General">
                  <c:v>1.88543999E-3</c:v>
                </c:pt>
                <c:pt idx="24472" formatCode="General">
                  <c:v>1.8855199899999999E-3</c:v>
                </c:pt>
                <c:pt idx="24473" formatCode="General">
                  <c:v>1.8855999899999999E-3</c:v>
                </c:pt>
                <c:pt idx="24474" formatCode="General">
                  <c:v>1.8856799900000001E-3</c:v>
                </c:pt>
                <c:pt idx="24475" formatCode="General">
                  <c:v>1.88575999E-3</c:v>
                </c:pt>
                <c:pt idx="24476" formatCode="General">
                  <c:v>1.88583999E-3</c:v>
                </c:pt>
                <c:pt idx="24477" formatCode="General">
                  <c:v>1.88591999E-3</c:v>
                </c:pt>
                <c:pt idx="24478" formatCode="General">
                  <c:v>1.8859999899999999E-3</c:v>
                </c:pt>
                <c:pt idx="24479" formatCode="General">
                  <c:v>1.8860799900000001E-3</c:v>
                </c:pt>
                <c:pt idx="24480" formatCode="General">
                  <c:v>1.88615999E-3</c:v>
                </c:pt>
                <c:pt idx="24481" formatCode="General">
                  <c:v>1.88623999E-3</c:v>
                </c:pt>
                <c:pt idx="24482" formatCode="General">
                  <c:v>1.88631999E-3</c:v>
                </c:pt>
                <c:pt idx="24483" formatCode="General">
                  <c:v>1.8863999899999999E-3</c:v>
                </c:pt>
                <c:pt idx="24484" formatCode="General">
                  <c:v>1.8864799900000001E-3</c:v>
                </c:pt>
                <c:pt idx="24485" formatCode="General">
                  <c:v>1.8865599900000001E-3</c:v>
                </c:pt>
                <c:pt idx="24486" formatCode="General">
                  <c:v>1.88663999E-3</c:v>
                </c:pt>
                <c:pt idx="24487" formatCode="General">
                  <c:v>1.88671999E-3</c:v>
                </c:pt>
                <c:pt idx="24488" formatCode="General">
                  <c:v>1.8867999899999999E-3</c:v>
                </c:pt>
                <c:pt idx="24489" formatCode="General">
                  <c:v>1.8868799900000001E-3</c:v>
                </c:pt>
                <c:pt idx="24490" formatCode="General">
                  <c:v>1.8869599900000001E-3</c:v>
                </c:pt>
                <c:pt idx="24491" formatCode="General">
                  <c:v>1.88703999E-3</c:v>
                </c:pt>
                <c:pt idx="24492" formatCode="General">
                  <c:v>1.88711999E-3</c:v>
                </c:pt>
                <c:pt idx="24493" formatCode="General">
                  <c:v>1.8871999899999999E-3</c:v>
                </c:pt>
                <c:pt idx="24494" formatCode="General">
                  <c:v>1.8872799899999999E-3</c:v>
                </c:pt>
                <c:pt idx="24495" formatCode="General">
                  <c:v>1.8873599900000001E-3</c:v>
                </c:pt>
                <c:pt idx="24496" formatCode="General">
                  <c:v>1.88743999E-3</c:v>
                </c:pt>
                <c:pt idx="24497" formatCode="General">
                  <c:v>1.88751999E-3</c:v>
                </c:pt>
                <c:pt idx="24498" formatCode="General">
                  <c:v>1.88759999E-3</c:v>
                </c:pt>
                <c:pt idx="24499" formatCode="General">
                  <c:v>1.8876799899999999E-3</c:v>
                </c:pt>
                <c:pt idx="24500" formatCode="General">
                  <c:v>1.8877599900000001E-3</c:v>
                </c:pt>
                <c:pt idx="24501" formatCode="General">
                  <c:v>1.88783999E-3</c:v>
                </c:pt>
                <c:pt idx="24502" formatCode="General">
                  <c:v>1.88791999E-3</c:v>
                </c:pt>
                <c:pt idx="24503" formatCode="General">
                  <c:v>1.88799999E-3</c:v>
                </c:pt>
                <c:pt idx="24504" formatCode="General">
                  <c:v>1.8880799899999999E-3</c:v>
                </c:pt>
                <c:pt idx="24505" formatCode="General">
                  <c:v>1.8881599900000001E-3</c:v>
                </c:pt>
                <c:pt idx="24506" formatCode="General">
                  <c:v>1.8882399900000001E-3</c:v>
                </c:pt>
                <c:pt idx="24507" formatCode="General">
                  <c:v>1.88831999E-3</c:v>
                </c:pt>
                <c:pt idx="24508" formatCode="General">
                  <c:v>1.88839999E-3</c:v>
                </c:pt>
                <c:pt idx="24509" formatCode="General">
                  <c:v>1.8884799899999999E-3</c:v>
                </c:pt>
                <c:pt idx="24510" formatCode="General">
                  <c:v>1.8885599900000001E-3</c:v>
                </c:pt>
                <c:pt idx="24511" formatCode="General">
                  <c:v>1.8886399900000001E-3</c:v>
                </c:pt>
                <c:pt idx="24512" formatCode="General">
                  <c:v>1.88871999E-3</c:v>
                </c:pt>
                <c:pt idx="24513" formatCode="General">
                  <c:v>1.88879999E-3</c:v>
                </c:pt>
                <c:pt idx="24514" formatCode="General">
                  <c:v>1.8888799899999999E-3</c:v>
                </c:pt>
                <c:pt idx="24515" formatCode="General">
                  <c:v>1.8889599899999999E-3</c:v>
                </c:pt>
                <c:pt idx="24516" formatCode="General">
                  <c:v>1.8890399900000001E-3</c:v>
                </c:pt>
                <c:pt idx="24517" formatCode="General">
                  <c:v>1.88911999E-3</c:v>
                </c:pt>
                <c:pt idx="24518" formatCode="General">
                  <c:v>1.88919999E-3</c:v>
                </c:pt>
                <c:pt idx="24519" formatCode="General">
                  <c:v>1.8892799899999999E-3</c:v>
                </c:pt>
                <c:pt idx="24520" formatCode="General">
                  <c:v>1.8893599899999999E-3</c:v>
                </c:pt>
                <c:pt idx="24521" formatCode="General">
                  <c:v>1.8894399900000001E-3</c:v>
                </c:pt>
                <c:pt idx="24522" formatCode="General">
                  <c:v>1.88951999E-3</c:v>
                </c:pt>
                <c:pt idx="24523" formatCode="General">
                  <c:v>1.88959999E-3</c:v>
                </c:pt>
                <c:pt idx="24524" formatCode="General">
                  <c:v>1.88967999E-3</c:v>
                </c:pt>
                <c:pt idx="24525" formatCode="General">
                  <c:v>1.8897599899999999E-3</c:v>
                </c:pt>
                <c:pt idx="24526" formatCode="General">
                  <c:v>1.8898399900000001E-3</c:v>
                </c:pt>
                <c:pt idx="24527" formatCode="General">
                  <c:v>1.8899199900000001E-3</c:v>
                </c:pt>
                <c:pt idx="24528" formatCode="General">
                  <c:v>1.88999999E-3</c:v>
                </c:pt>
                <c:pt idx="24529" formatCode="General">
                  <c:v>1.89007999E-3</c:v>
                </c:pt>
                <c:pt idx="24530" formatCode="General">
                  <c:v>1.8901599899999999E-3</c:v>
                </c:pt>
                <c:pt idx="24531" formatCode="General">
                  <c:v>1.8902399900000001E-3</c:v>
                </c:pt>
                <c:pt idx="24532" formatCode="General">
                  <c:v>1.8903199900000001E-3</c:v>
                </c:pt>
                <c:pt idx="24533" formatCode="General">
                  <c:v>1.89039999E-3</c:v>
                </c:pt>
                <c:pt idx="24534" formatCode="General">
                  <c:v>1.89047999E-3</c:v>
                </c:pt>
                <c:pt idx="24535" formatCode="General">
                  <c:v>1.8905599899999999E-3</c:v>
                </c:pt>
                <c:pt idx="24536" formatCode="General">
                  <c:v>1.8906399899999999E-3</c:v>
                </c:pt>
                <c:pt idx="24537" formatCode="General">
                  <c:v>1.8907199900000001E-3</c:v>
                </c:pt>
                <c:pt idx="24538" formatCode="General">
                  <c:v>1.89079999E-3</c:v>
                </c:pt>
                <c:pt idx="24539" formatCode="General">
                  <c:v>1.89087999E-3</c:v>
                </c:pt>
                <c:pt idx="24540" formatCode="General">
                  <c:v>1.8909599899999999E-3</c:v>
                </c:pt>
                <c:pt idx="24541" formatCode="General">
                  <c:v>1.8910399899999999E-3</c:v>
                </c:pt>
                <c:pt idx="24542" formatCode="General">
                  <c:v>1.8911199900000001E-3</c:v>
                </c:pt>
                <c:pt idx="24543" formatCode="General">
                  <c:v>1.89119999E-3</c:v>
                </c:pt>
                <c:pt idx="24544" formatCode="General">
                  <c:v>1.89127999E-3</c:v>
                </c:pt>
                <c:pt idx="24545" formatCode="General">
                  <c:v>1.89135999E-3</c:v>
                </c:pt>
                <c:pt idx="24546" formatCode="General">
                  <c:v>1.8914399899999999E-3</c:v>
                </c:pt>
                <c:pt idx="24547" formatCode="General">
                  <c:v>1.8915199900000001E-3</c:v>
                </c:pt>
                <c:pt idx="24548" formatCode="General">
                  <c:v>1.89159999E-3</c:v>
                </c:pt>
                <c:pt idx="24549" formatCode="General">
                  <c:v>1.89167999E-3</c:v>
                </c:pt>
                <c:pt idx="24550" formatCode="General">
                  <c:v>1.89175999E-3</c:v>
                </c:pt>
                <c:pt idx="24551" formatCode="General">
                  <c:v>1.8918399899999999E-3</c:v>
                </c:pt>
                <c:pt idx="24552" formatCode="General">
                  <c:v>1.8919199900000001E-3</c:v>
                </c:pt>
                <c:pt idx="24553" formatCode="General">
                  <c:v>1.8919999900000001E-3</c:v>
                </c:pt>
                <c:pt idx="24554" formatCode="General">
                  <c:v>1.89207999E-3</c:v>
                </c:pt>
                <c:pt idx="24555" formatCode="General">
                  <c:v>1.89215999E-3</c:v>
                </c:pt>
                <c:pt idx="24556" formatCode="General">
                  <c:v>1.8922399899999999E-3</c:v>
                </c:pt>
                <c:pt idx="24557" formatCode="General">
                  <c:v>1.8923199899999999E-3</c:v>
                </c:pt>
                <c:pt idx="24558" formatCode="General">
                  <c:v>1.8923999900000001E-3</c:v>
                </c:pt>
                <c:pt idx="24559" formatCode="General">
                  <c:v>1.89247999E-3</c:v>
                </c:pt>
                <c:pt idx="24560" formatCode="General">
                  <c:v>1.89255999E-3</c:v>
                </c:pt>
                <c:pt idx="24561" formatCode="General">
                  <c:v>1.8926399899999999E-3</c:v>
                </c:pt>
                <c:pt idx="24562" formatCode="General">
                  <c:v>1.8927199899999999E-3</c:v>
                </c:pt>
                <c:pt idx="24563" formatCode="General">
                  <c:v>1.8927999900000001E-3</c:v>
                </c:pt>
                <c:pt idx="24564" formatCode="General">
                  <c:v>1.89287999E-3</c:v>
                </c:pt>
                <c:pt idx="24565" formatCode="General">
                  <c:v>1.89295999E-3</c:v>
                </c:pt>
                <c:pt idx="24566" formatCode="General">
                  <c:v>1.89303999E-3</c:v>
                </c:pt>
                <c:pt idx="24567" formatCode="General">
                  <c:v>1.8931199899999999E-3</c:v>
                </c:pt>
                <c:pt idx="24568" formatCode="General">
                  <c:v>1.8931999900000001E-3</c:v>
                </c:pt>
                <c:pt idx="24569" formatCode="General">
                  <c:v>1.89327999E-3</c:v>
                </c:pt>
                <c:pt idx="24570" formatCode="General">
                  <c:v>1.89335999E-3</c:v>
                </c:pt>
                <c:pt idx="24571" formatCode="General">
                  <c:v>1.89343999E-3</c:v>
                </c:pt>
                <c:pt idx="24572" formatCode="General">
                  <c:v>1.8935199899999999E-3</c:v>
                </c:pt>
                <c:pt idx="24573" formatCode="General">
                  <c:v>1.8935999900000001E-3</c:v>
                </c:pt>
                <c:pt idx="24574" formatCode="General">
                  <c:v>1.8936799900000001E-3</c:v>
                </c:pt>
                <c:pt idx="24575" formatCode="General">
                  <c:v>1.89375999E-3</c:v>
                </c:pt>
                <c:pt idx="24576" formatCode="General">
                  <c:v>1.89383999E-3</c:v>
                </c:pt>
                <c:pt idx="24577" formatCode="General">
                  <c:v>1.8939199899999999E-3</c:v>
                </c:pt>
                <c:pt idx="24578" formatCode="General">
                  <c:v>1.8939999900000001E-3</c:v>
                </c:pt>
                <c:pt idx="24579" formatCode="General">
                  <c:v>1.8940799900000001E-3</c:v>
                </c:pt>
                <c:pt idx="24580" formatCode="General">
                  <c:v>1.89415999E-3</c:v>
                </c:pt>
                <c:pt idx="24581" formatCode="General">
                  <c:v>1.89423999E-3</c:v>
                </c:pt>
                <c:pt idx="24582" formatCode="General">
                  <c:v>1.8943199899999999E-3</c:v>
                </c:pt>
                <c:pt idx="24583" formatCode="General">
                  <c:v>1.8943999899999999E-3</c:v>
                </c:pt>
                <c:pt idx="24584" formatCode="General">
                  <c:v>1.8944799900000001E-3</c:v>
                </c:pt>
                <c:pt idx="24585" formatCode="General">
                  <c:v>1.89455999E-3</c:v>
                </c:pt>
                <c:pt idx="24586" formatCode="General">
                  <c:v>1.89463999E-3</c:v>
                </c:pt>
                <c:pt idx="24587" formatCode="General">
                  <c:v>1.89471999E-3</c:v>
                </c:pt>
                <c:pt idx="24588" formatCode="General">
                  <c:v>1.8947999899999999E-3</c:v>
                </c:pt>
                <c:pt idx="24589" formatCode="General">
                  <c:v>1.8948799900000001E-3</c:v>
                </c:pt>
                <c:pt idx="24590" formatCode="General">
                  <c:v>1.89495999E-3</c:v>
                </c:pt>
                <c:pt idx="24591" formatCode="General">
                  <c:v>1.89503999E-3</c:v>
                </c:pt>
                <c:pt idx="24592" formatCode="General">
                  <c:v>1.89511999E-3</c:v>
                </c:pt>
                <c:pt idx="24593" formatCode="General">
                  <c:v>1.8951999899999999E-3</c:v>
                </c:pt>
                <c:pt idx="24594" formatCode="General">
                  <c:v>1.8952799900000001E-3</c:v>
                </c:pt>
                <c:pt idx="24595" formatCode="General">
                  <c:v>1.8953599900000001E-3</c:v>
                </c:pt>
                <c:pt idx="24596" formatCode="General">
                  <c:v>1.89543999E-3</c:v>
                </c:pt>
                <c:pt idx="24597" formatCode="General">
                  <c:v>1.89551999E-3</c:v>
                </c:pt>
                <c:pt idx="24598" formatCode="General">
                  <c:v>1.8955999899999999E-3</c:v>
                </c:pt>
                <c:pt idx="24599" formatCode="General">
                  <c:v>1.8956799900000001E-3</c:v>
                </c:pt>
                <c:pt idx="24600" formatCode="General">
                  <c:v>1.8957599900000001E-3</c:v>
                </c:pt>
                <c:pt idx="24601" formatCode="General">
                  <c:v>1.89583999E-3</c:v>
                </c:pt>
                <c:pt idx="24602" formatCode="General">
                  <c:v>1.89591999E-3</c:v>
                </c:pt>
                <c:pt idx="24603" formatCode="General">
                  <c:v>1.8959999899999999E-3</c:v>
                </c:pt>
                <c:pt idx="24604" formatCode="General">
                  <c:v>1.8960799899999999E-3</c:v>
                </c:pt>
                <c:pt idx="24605" formatCode="General">
                  <c:v>1.8961599900000001E-3</c:v>
                </c:pt>
                <c:pt idx="24606" formatCode="General">
                  <c:v>1.89623999E-3</c:v>
                </c:pt>
                <c:pt idx="24607" formatCode="General">
                  <c:v>1.89631999E-3</c:v>
                </c:pt>
                <c:pt idx="24608" formatCode="General">
                  <c:v>1.8963999899999999E-3</c:v>
                </c:pt>
                <c:pt idx="24609" formatCode="General">
                  <c:v>1.8964799899999999E-3</c:v>
                </c:pt>
                <c:pt idx="24610" formatCode="General">
                  <c:v>1.8965599900000001E-3</c:v>
                </c:pt>
                <c:pt idx="24611" formatCode="General">
                  <c:v>1.89663999E-3</c:v>
                </c:pt>
                <c:pt idx="24612" formatCode="General">
                  <c:v>1.89671999E-3</c:v>
                </c:pt>
                <c:pt idx="24613" formatCode="General">
                  <c:v>1.89679999E-3</c:v>
                </c:pt>
                <c:pt idx="24614" formatCode="General">
                  <c:v>1.8968799899999999E-3</c:v>
                </c:pt>
                <c:pt idx="24615" formatCode="General">
                  <c:v>1.8969599900000001E-3</c:v>
                </c:pt>
                <c:pt idx="24616" formatCode="General">
                  <c:v>1.8970399900000001E-3</c:v>
                </c:pt>
                <c:pt idx="24617" formatCode="General">
                  <c:v>1.89711999E-3</c:v>
                </c:pt>
                <c:pt idx="24618" formatCode="General">
                  <c:v>1.89719999E-3</c:v>
                </c:pt>
                <c:pt idx="24619" formatCode="General">
                  <c:v>1.8972799899999999E-3</c:v>
                </c:pt>
                <c:pt idx="24620" formatCode="General">
                  <c:v>1.8973599900000001E-3</c:v>
                </c:pt>
                <c:pt idx="24621" formatCode="General">
                  <c:v>1.8974399900000001E-3</c:v>
                </c:pt>
                <c:pt idx="24622" formatCode="General">
                  <c:v>1.89751999E-3</c:v>
                </c:pt>
                <c:pt idx="24623" formatCode="General">
                  <c:v>1.89759999E-3</c:v>
                </c:pt>
                <c:pt idx="24624" formatCode="General">
                  <c:v>1.8976799899999999E-3</c:v>
                </c:pt>
                <c:pt idx="24625" formatCode="General">
                  <c:v>1.8977599899999999E-3</c:v>
                </c:pt>
                <c:pt idx="24626" formatCode="General">
                  <c:v>1.8978399900000001E-3</c:v>
                </c:pt>
                <c:pt idx="24627" formatCode="General">
                  <c:v>1.89791999E-3</c:v>
                </c:pt>
                <c:pt idx="24628" formatCode="General">
                  <c:v>1.89799999E-3</c:v>
                </c:pt>
                <c:pt idx="24629" formatCode="General">
                  <c:v>1.8980799899999999E-3</c:v>
                </c:pt>
                <c:pt idx="24630" formatCode="General">
                  <c:v>1.8981599899999999E-3</c:v>
                </c:pt>
                <c:pt idx="24631" formatCode="General">
                  <c:v>1.8982399900000001E-3</c:v>
                </c:pt>
                <c:pt idx="24632" formatCode="General">
                  <c:v>1.89831999E-3</c:v>
                </c:pt>
                <c:pt idx="24633" formatCode="General">
                  <c:v>1.89839999E-3</c:v>
                </c:pt>
                <c:pt idx="24634" formatCode="General">
                  <c:v>1.89847999E-3</c:v>
                </c:pt>
                <c:pt idx="24635" formatCode="General">
                  <c:v>1.8985599899999999E-3</c:v>
                </c:pt>
                <c:pt idx="24636" formatCode="General">
                  <c:v>1.8986399900000001E-3</c:v>
                </c:pt>
                <c:pt idx="24637" formatCode="General">
                  <c:v>1.89871999E-3</c:v>
                </c:pt>
                <c:pt idx="24638" formatCode="General">
                  <c:v>1.89879999E-3</c:v>
                </c:pt>
                <c:pt idx="24639" formatCode="General">
                  <c:v>1.89887999E-3</c:v>
                </c:pt>
                <c:pt idx="24640" formatCode="General">
                  <c:v>1.8989599899999999E-3</c:v>
                </c:pt>
                <c:pt idx="24641" formatCode="General">
                  <c:v>1.8990399900000001E-3</c:v>
                </c:pt>
                <c:pt idx="24642" formatCode="General">
                  <c:v>1.8991199900000001E-3</c:v>
                </c:pt>
                <c:pt idx="24643" formatCode="General">
                  <c:v>1.89919999E-3</c:v>
                </c:pt>
                <c:pt idx="24644" formatCode="General">
                  <c:v>1.89927999E-3</c:v>
                </c:pt>
                <c:pt idx="24645" formatCode="General">
                  <c:v>1.8993599899999999E-3</c:v>
                </c:pt>
                <c:pt idx="24646" formatCode="General">
                  <c:v>1.8994399899999999E-3</c:v>
                </c:pt>
                <c:pt idx="24647" formatCode="General">
                  <c:v>1.8995199900000001E-3</c:v>
                </c:pt>
                <c:pt idx="24648" formatCode="General">
                  <c:v>1.89959999E-3</c:v>
                </c:pt>
                <c:pt idx="24649" formatCode="General">
                  <c:v>1.89967999E-3</c:v>
                </c:pt>
                <c:pt idx="24650" formatCode="General">
                  <c:v>1.8997599899999999E-3</c:v>
                </c:pt>
                <c:pt idx="24651" formatCode="General">
                  <c:v>1.8998399899999999E-3</c:v>
                </c:pt>
                <c:pt idx="24652" formatCode="General">
                  <c:v>1.8999199900000001E-3</c:v>
                </c:pt>
                <c:pt idx="24653" formatCode="General">
                  <c:v>1.89999999E-3</c:v>
                </c:pt>
                <c:pt idx="24654" formatCode="General">
                  <c:v>1.90007999E-3</c:v>
                </c:pt>
                <c:pt idx="24655" formatCode="General">
                  <c:v>1.90015999E-3</c:v>
                </c:pt>
                <c:pt idx="24656" formatCode="General">
                  <c:v>1.9002399899999999E-3</c:v>
                </c:pt>
                <c:pt idx="24657" formatCode="General">
                  <c:v>1.9003199900000001E-3</c:v>
                </c:pt>
                <c:pt idx="24658" formatCode="General">
                  <c:v>1.90039999E-3</c:v>
                </c:pt>
                <c:pt idx="24659" formatCode="General">
                  <c:v>1.90047999E-3</c:v>
                </c:pt>
                <c:pt idx="24660" formatCode="General">
                  <c:v>1.90055999E-3</c:v>
                </c:pt>
                <c:pt idx="24661" formatCode="General">
                  <c:v>1.9006399899999999E-3</c:v>
                </c:pt>
                <c:pt idx="24662" formatCode="General">
                  <c:v>1.9007199900000001E-3</c:v>
                </c:pt>
                <c:pt idx="24663" formatCode="General">
                  <c:v>1.9007999900000001E-3</c:v>
                </c:pt>
                <c:pt idx="24664" formatCode="General">
                  <c:v>1.90087999E-3</c:v>
                </c:pt>
                <c:pt idx="24665" formatCode="General">
                  <c:v>1.90095999E-3</c:v>
                </c:pt>
                <c:pt idx="24666" formatCode="General">
                  <c:v>1.9010399899999999E-3</c:v>
                </c:pt>
                <c:pt idx="24667" formatCode="General">
                  <c:v>1.9011199900000001E-3</c:v>
                </c:pt>
                <c:pt idx="24668" formatCode="General">
                  <c:v>1.9011999900000001E-3</c:v>
                </c:pt>
                <c:pt idx="24669" formatCode="General">
                  <c:v>1.90127999E-3</c:v>
                </c:pt>
                <c:pt idx="24670" formatCode="General">
                  <c:v>1.90135999E-3</c:v>
                </c:pt>
                <c:pt idx="24671" formatCode="General">
                  <c:v>1.9014399899999999E-3</c:v>
                </c:pt>
                <c:pt idx="24672" formatCode="General">
                  <c:v>1.9015199899999999E-3</c:v>
                </c:pt>
                <c:pt idx="24673" formatCode="General">
                  <c:v>1.9015999900000001E-3</c:v>
                </c:pt>
                <c:pt idx="24674" formatCode="General">
                  <c:v>1.90167999E-3</c:v>
                </c:pt>
                <c:pt idx="24675" formatCode="General">
                  <c:v>1.90175999E-3</c:v>
                </c:pt>
                <c:pt idx="24676" formatCode="General">
                  <c:v>1.90183999E-3</c:v>
                </c:pt>
                <c:pt idx="24677" formatCode="General">
                  <c:v>1.9019199899999999E-3</c:v>
                </c:pt>
                <c:pt idx="24678" formatCode="General">
                  <c:v>1.9019999900000001E-3</c:v>
                </c:pt>
                <c:pt idx="24679" formatCode="General">
                  <c:v>1.90207999E-3</c:v>
                </c:pt>
                <c:pt idx="24680" formatCode="General">
                  <c:v>1.90215999E-3</c:v>
                </c:pt>
                <c:pt idx="24681" formatCode="General">
                  <c:v>1.90223999E-3</c:v>
                </c:pt>
                <c:pt idx="24682" formatCode="General">
                  <c:v>1.9023199899999999E-3</c:v>
                </c:pt>
                <c:pt idx="24683" formatCode="General">
                  <c:v>1.9023999900000001E-3</c:v>
                </c:pt>
                <c:pt idx="24684" formatCode="General">
                  <c:v>1.9024799900000001E-3</c:v>
                </c:pt>
                <c:pt idx="24685" formatCode="General">
                  <c:v>1.90255999E-3</c:v>
                </c:pt>
                <c:pt idx="24686" formatCode="General">
                  <c:v>1.90263999E-3</c:v>
                </c:pt>
                <c:pt idx="24687" formatCode="General">
                  <c:v>1.9027199899999999E-3</c:v>
                </c:pt>
                <c:pt idx="24688" formatCode="General">
                  <c:v>1.9027999900000001E-3</c:v>
                </c:pt>
                <c:pt idx="24689" formatCode="General">
                  <c:v>1.9028799900000001E-3</c:v>
                </c:pt>
                <c:pt idx="24690" formatCode="General">
                  <c:v>1.90295999E-3</c:v>
                </c:pt>
                <c:pt idx="24691" formatCode="General">
                  <c:v>1.90303999E-3</c:v>
                </c:pt>
                <c:pt idx="24692" formatCode="General">
                  <c:v>1.9031199899999999E-3</c:v>
                </c:pt>
                <c:pt idx="24693" formatCode="General">
                  <c:v>1.9031999899999999E-3</c:v>
                </c:pt>
                <c:pt idx="24694" formatCode="General">
                  <c:v>1.9032799900000001E-3</c:v>
                </c:pt>
                <c:pt idx="24695" formatCode="General">
                  <c:v>1.90335999E-3</c:v>
                </c:pt>
                <c:pt idx="24696" formatCode="General">
                  <c:v>1.90343999E-3</c:v>
                </c:pt>
                <c:pt idx="24697" formatCode="General">
                  <c:v>1.9035199899999999E-3</c:v>
                </c:pt>
                <c:pt idx="24698" formatCode="General">
                  <c:v>1.9035999899999999E-3</c:v>
                </c:pt>
                <c:pt idx="24699" formatCode="General">
                  <c:v>1.9036799900000001E-3</c:v>
                </c:pt>
                <c:pt idx="24700" formatCode="General">
                  <c:v>1.90375999E-3</c:v>
                </c:pt>
                <c:pt idx="24701" formatCode="General">
                  <c:v>1.90383999E-3</c:v>
                </c:pt>
                <c:pt idx="24702" formatCode="General">
                  <c:v>1.90391999E-3</c:v>
                </c:pt>
                <c:pt idx="24703" formatCode="General">
                  <c:v>1.9039999899999999E-3</c:v>
                </c:pt>
                <c:pt idx="24704" formatCode="General">
                  <c:v>1.9040799900000001E-3</c:v>
                </c:pt>
                <c:pt idx="24705" formatCode="General">
                  <c:v>1.9041599900000001E-3</c:v>
                </c:pt>
                <c:pt idx="24706" formatCode="General">
                  <c:v>1.90423999E-3</c:v>
                </c:pt>
                <c:pt idx="24707" formatCode="General">
                  <c:v>1.90431999E-3</c:v>
                </c:pt>
                <c:pt idx="24708" formatCode="General">
                  <c:v>1.9043999899999999E-3</c:v>
                </c:pt>
                <c:pt idx="24709" formatCode="General">
                  <c:v>1.9044799900000001E-3</c:v>
                </c:pt>
                <c:pt idx="24710" formatCode="General">
                  <c:v>1.9045599900000001E-3</c:v>
                </c:pt>
                <c:pt idx="24711" formatCode="General">
                  <c:v>1.90463999E-3</c:v>
                </c:pt>
                <c:pt idx="24712" formatCode="General">
                  <c:v>1.90471999E-3</c:v>
                </c:pt>
                <c:pt idx="24713" formatCode="General">
                  <c:v>1.9047999899999999E-3</c:v>
                </c:pt>
                <c:pt idx="24714" formatCode="General">
                  <c:v>1.9048799899999999E-3</c:v>
                </c:pt>
                <c:pt idx="24715" formatCode="General">
                  <c:v>1.9049599900000001E-3</c:v>
                </c:pt>
                <c:pt idx="24716" formatCode="General">
                  <c:v>1.90503999E-3</c:v>
                </c:pt>
                <c:pt idx="24717" formatCode="General">
                  <c:v>1.90511999E-3</c:v>
                </c:pt>
                <c:pt idx="24718" formatCode="General">
                  <c:v>1.9051999899999999E-3</c:v>
                </c:pt>
                <c:pt idx="24719" formatCode="General">
                  <c:v>1.9052799899999999E-3</c:v>
                </c:pt>
                <c:pt idx="24720" formatCode="General">
                  <c:v>1.9053599900000001E-3</c:v>
                </c:pt>
                <c:pt idx="24721" formatCode="General">
                  <c:v>1.90543999E-3</c:v>
                </c:pt>
                <c:pt idx="24722" formatCode="General">
                  <c:v>1.90551999E-3</c:v>
                </c:pt>
                <c:pt idx="24723" formatCode="General">
                  <c:v>1.90559999E-3</c:v>
                </c:pt>
                <c:pt idx="24724" formatCode="General">
                  <c:v>1.9056799899999999E-3</c:v>
                </c:pt>
                <c:pt idx="24725" formatCode="General">
                  <c:v>1.9057599900000001E-3</c:v>
                </c:pt>
                <c:pt idx="24726" formatCode="General">
                  <c:v>1.90583999E-3</c:v>
                </c:pt>
                <c:pt idx="24727" formatCode="General">
                  <c:v>1.90591999E-3</c:v>
                </c:pt>
                <c:pt idx="24728" formatCode="General">
                  <c:v>1.90599999E-3</c:v>
                </c:pt>
                <c:pt idx="24729" formatCode="General">
                  <c:v>1.9060799899999999E-3</c:v>
                </c:pt>
                <c:pt idx="24730" formatCode="General">
                  <c:v>1.9061599900000001E-3</c:v>
                </c:pt>
                <c:pt idx="24731" formatCode="General">
                  <c:v>1.9062399900000001E-3</c:v>
                </c:pt>
                <c:pt idx="24732" formatCode="General">
                  <c:v>1.90631999E-3</c:v>
                </c:pt>
                <c:pt idx="24733" formatCode="General">
                  <c:v>1.90639999E-3</c:v>
                </c:pt>
                <c:pt idx="24734" formatCode="General">
                  <c:v>1.9064799899999999E-3</c:v>
                </c:pt>
                <c:pt idx="24735" formatCode="General">
                  <c:v>1.9065599899999999E-3</c:v>
                </c:pt>
                <c:pt idx="24736" formatCode="General">
                  <c:v>1.9066399900000001E-3</c:v>
                </c:pt>
                <c:pt idx="24737" formatCode="General">
                  <c:v>1.90671999E-3</c:v>
                </c:pt>
                <c:pt idx="24738" formatCode="General">
                  <c:v>1.90679999E-3</c:v>
                </c:pt>
                <c:pt idx="24739" formatCode="General">
                  <c:v>1.9068799899999999E-3</c:v>
                </c:pt>
                <c:pt idx="24740" formatCode="General">
                  <c:v>1.9069599899999999E-3</c:v>
                </c:pt>
                <c:pt idx="24741" formatCode="General">
                  <c:v>1.9070399900000001E-3</c:v>
                </c:pt>
                <c:pt idx="24742" formatCode="General">
                  <c:v>1.90711999E-3</c:v>
                </c:pt>
                <c:pt idx="24743" formatCode="General">
                  <c:v>1.90719999E-3</c:v>
                </c:pt>
                <c:pt idx="24744" formatCode="General">
                  <c:v>1.90727999E-3</c:v>
                </c:pt>
                <c:pt idx="24745" formatCode="General">
                  <c:v>1.9073599899999999E-3</c:v>
                </c:pt>
                <c:pt idx="24746" formatCode="General">
                  <c:v>1.9074399900000001E-3</c:v>
                </c:pt>
                <c:pt idx="24747" formatCode="General">
                  <c:v>1.90751999E-3</c:v>
                </c:pt>
                <c:pt idx="24748" formatCode="General">
                  <c:v>1.90759999E-3</c:v>
                </c:pt>
                <c:pt idx="24749" formatCode="General">
                  <c:v>1.90767999E-3</c:v>
                </c:pt>
                <c:pt idx="24750" formatCode="General">
                  <c:v>1.9077599899999999E-3</c:v>
                </c:pt>
                <c:pt idx="24751" formatCode="General">
                  <c:v>1.9078399900000001E-3</c:v>
                </c:pt>
                <c:pt idx="24752" formatCode="General">
                  <c:v>1.9079199900000001E-3</c:v>
                </c:pt>
                <c:pt idx="24753" formatCode="General">
                  <c:v>1.90799999E-3</c:v>
                </c:pt>
                <c:pt idx="24754" formatCode="General">
                  <c:v>1.90807999E-3</c:v>
                </c:pt>
                <c:pt idx="24755" formatCode="General">
                  <c:v>1.9081599899999999E-3</c:v>
                </c:pt>
                <c:pt idx="24756" formatCode="General">
                  <c:v>1.9082399900000001E-3</c:v>
                </c:pt>
                <c:pt idx="24757" formatCode="General">
                  <c:v>1.9083199900000001E-3</c:v>
                </c:pt>
                <c:pt idx="24758" formatCode="General">
                  <c:v>1.90839999E-3</c:v>
                </c:pt>
                <c:pt idx="24759" formatCode="General">
                  <c:v>1.90847999E-3</c:v>
                </c:pt>
                <c:pt idx="24760" formatCode="General">
                  <c:v>1.9085599899999999E-3</c:v>
                </c:pt>
                <c:pt idx="24761" formatCode="General">
                  <c:v>1.9086399899999999E-3</c:v>
                </c:pt>
                <c:pt idx="24762" formatCode="General">
                  <c:v>1.9087199900000001E-3</c:v>
                </c:pt>
                <c:pt idx="24763" formatCode="General">
                  <c:v>1.90879999E-3</c:v>
                </c:pt>
                <c:pt idx="24764" formatCode="General">
                  <c:v>1.90887999E-3</c:v>
                </c:pt>
                <c:pt idx="24765" formatCode="General">
                  <c:v>1.90895999E-3</c:v>
                </c:pt>
                <c:pt idx="24766" formatCode="General">
                  <c:v>1.9090399899999999E-3</c:v>
                </c:pt>
                <c:pt idx="24767" formatCode="General">
                  <c:v>1.9091199900000001E-3</c:v>
                </c:pt>
                <c:pt idx="24768" formatCode="General">
                  <c:v>1.90919999E-3</c:v>
                </c:pt>
                <c:pt idx="24769" formatCode="General">
                  <c:v>1.90927999E-3</c:v>
                </c:pt>
                <c:pt idx="24770" formatCode="General">
                  <c:v>1.90935999E-3</c:v>
                </c:pt>
                <c:pt idx="24771" formatCode="General">
                  <c:v>1.9094399899999999E-3</c:v>
                </c:pt>
                <c:pt idx="24772" formatCode="General">
                  <c:v>1.9095199900000001E-3</c:v>
                </c:pt>
                <c:pt idx="24773" formatCode="General">
                  <c:v>1.9095999900000001E-3</c:v>
                </c:pt>
                <c:pt idx="24774" formatCode="General">
                  <c:v>1.90967999E-3</c:v>
                </c:pt>
                <c:pt idx="24775" formatCode="General">
                  <c:v>1.90975999E-3</c:v>
                </c:pt>
                <c:pt idx="24776" formatCode="General">
                  <c:v>1.9098399899999999E-3</c:v>
                </c:pt>
                <c:pt idx="24777" formatCode="General">
                  <c:v>1.9099199900000001E-3</c:v>
                </c:pt>
                <c:pt idx="24778" formatCode="General">
                  <c:v>1.9099999900000001E-3</c:v>
                </c:pt>
                <c:pt idx="24779" formatCode="General">
                  <c:v>1.91007999E-3</c:v>
                </c:pt>
                <c:pt idx="24780" formatCode="General">
                  <c:v>1.91015999E-3</c:v>
                </c:pt>
                <c:pt idx="24781" formatCode="General">
                  <c:v>1.9102399899999999E-3</c:v>
                </c:pt>
                <c:pt idx="24782" formatCode="General">
                  <c:v>1.9103199899999999E-3</c:v>
                </c:pt>
                <c:pt idx="24783" formatCode="General">
                  <c:v>1.9103999900000001E-3</c:v>
                </c:pt>
                <c:pt idx="24784" formatCode="General">
                  <c:v>1.91047999E-3</c:v>
                </c:pt>
                <c:pt idx="24785" formatCode="General">
                  <c:v>1.91055999E-3</c:v>
                </c:pt>
                <c:pt idx="24786" formatCode="General">
                  <c:v>1.9106399899999999E-3</c:v>
                </c:pt>
                <c:pt idx="24787" formatCode="General">
                  <c:v>1.9107199899999999E-3</c:v>
                </c:pt>
                <c:pt idx="24788" formatCode="General">
                  <c:v>1.9107999900000001E-3</c:v>
                </c:pt>
                <c:pt idx="24789" formatCode="General">
                  <c:v>1.91087999E-3</c:v>
                </c:pt>
                <c:pt idx="24790" formatCode="General">
                  <c:v>1.91095999E-3</c:v>
                </c:pt>
                <c:pt idx="24791" formatCode="General">
                  <c:v>1.91103999E-3</c:v>
                </c:pt>
                <c:pt idx="24792" formatCode="General">
                  <c:v>1.9111199899999999E-3</c:v>
                </c:pt>
                <c:pt idx="24793" formatCode="General">
                  <c:v>1.9111999900000001E-3</c:v>
                </c:pt>
                <c:pt idx="24794" formatCode="General">
                  <c:v>1.9112799900000001E-3</c:v>
                </c:pt>
                <c:pt idx="24795" formatCode="General">
                  <c:v>1.91135999E-3</c:v>
                </c:pt>
                <c:pt idx="24796" formatCode="General">
                  <c:v>1.91143999E-3</c:v>
                </c:pt>
                <c:pt idx="24797" formatCode="General">
                  <c:v>1.9115199899999999E-3</c:v>
                </c:pt>
                <c:pt idx="24798" formatCode="General">
                  <c:v>1.9115999900000001E-3</c:v>
                </c:pt>
                <c:pt idx="24799" formatCode="General">
                  <c:v>1.9116799900000001E-3</c:v>
                </c:pt>
                <c:pt idx="24800" formatCode="General">
                  <c:v>1.91175999E-3</c:v>
                </c:pt>
                <c:pt idx="24801" formatCode="General">
                  <c:v>1.91183999E-3</c:v>
                </c:pt>
                <c:pt idx="24802" formatCode="General">
                  <c:v>1.9119199899999999E-3</c:v>
                </c:pt>
                <c:pt idx="24803" formatCode="General">
                  <c:v>1.9119999899999999E-3</c:v>
                </c:pt>
                <c:pt idx="24804" formatCode="General">
                  <c:v>1.9120799900000001E-3</c:v>
                </c:pt>
                <c:pt idx="24805" formatCode="General">
                  <c:v>1.91215999E-3</c:v>
                </c:pt>
                <c:pt idx="24806" formatCode="General">
                  <c:v>1.91223999E-3</c:v>
                </c:pt>
                <c:pt idx="24807" formatCode="General">
                  <c:v>1.9123199899999999E-3</c:v>
                </c:pt>
                <c:pt idx="24808" formatCode="General">
                  <c:v>1.9123999899999999E-3</c:v>
                </c:pt>
                <c:pt idx="24809" formatCode="General">
                  <c:v>1.9124799900000001E-3</c:v>
                </c:pt>
                <c:pt idx="24810" formatCode="General">
                  <c:v>1.91255999E-3</c:v>
                </c:pt>
                <c:pt idx="24811" formatCode="General">
                  <c:v>1.91263999E-3</c:v>
                </c:pt>
                <c:pt idx="24812" formatCode="General">
                  <c:v>1.91271999E-3</c:v>
                </c:pt>
                <c:pt idx="24813" formatCode="General">
                  <c:v>1.9127999899999999E-3</c:v>
                </c:pt>
                <c:pt idx="24814" formatCode="General">
                  <c:v>1.9128799900000001E-3</c:v>
                </c:pt>
                <c:pt idx="24815" formatCode="General">
                  <c:v>1.91295999E-3</c:v>
                </c:pt>
                <c:pt idx="24816" formatCode="General">
                  <c:v>1.91303999E-3</c:v>
                </c:pt>
                <c:pt idx="24817" formatCode="General">
                  <c:v>1.91311999E-3</c:v>
                </c:pt>
                <c:pt idx="24818" formatCode="General">
                  <c:v>1.9131999899999999E-3</c:v>
                </c:pt>
                <c:pt idx="24819" formatCode="General">
                  <c:v>1.9132799900000001E-3</c:v>
                </c:pt>
                <c:pt idx="24820" formatCode="General">
                  <c:v>1.9133599900000001E-3</c:v>
                </c:pt>
                <c:pt idx="24821" formatCode="General">
                  <c:v>1.91343999E-3</c:v>
                </c:pt>
                <c:pt idx="24822" formatCode="General">
                  <c:v>1.91351999E-3</c:v>
                </c:pt>
                <c:pt idx="24823" formatCode="General">
                  <c:v>1.9135999899999999E-3</c:v>
                </c:pt>
                <c:pt idx="24824" formatCode="General">
                  <c:v>1.9136799900000001E-3</c:v>
                </c:pt>
                <c:pt idx="24825" formatCode="General">
                  <c:v>1.9137599900000001E-3</c:v>
                </c:pt>
                <c:pt idx="24826" formatCode="General">
                  <c:v>1.91383999E-3</c:v>
                </c:pt>
                <c:pt idx="24827" formatCode="General">
                  <c:v>1.91391999E-3</c:v>
                </c:pt>
                <c:pt idx="24828" formatCode="General">
                  <c:v>1.9139999899999999E-3</c:v>
                </c:pt>
                <c:pt idx="24829" formatCode="General">
                  <c:v>1.9140799899999999E-3</c:v>
                </c:pt>
                <c:pt idx="24830" formatCode="General">
                  <c:v>1.9141599900000001E-3</c:v>
                </c:pt>
                <c:pt idx="24831" formatCode="General">
                  <c:v>1.91423999E-3</c:v>
                </c:pt>
                <c:pt idx="24832" formatCode="General">
                  <c:v>1.91431999E-3</c:v>
                </c:pt>
                <c:pt idx="24833" formatCode="General">
                  <c:v>1.91439999E-3</c:v>
                </c:pt>
                <c:pt idx="24834" formatCode="General">
                  <c:v>1.9144799899999999E-3</c:v>
                </c:pt>
                <c:pt idx="24835" formatCode="General">
                  <c:v>1.9145599900000001E-3</c:v>
                </c:pt>
                <c:pt idx="24836" formatCode="General">
                  <c:v>1.91463999E-3</c:v>
                </c:pt>
                <c:pt idx="24837" formatCode="General">
                  <c:v>1.91471999E-3</c:v>
                </c:pt>
                <c:pt idx="24838" formatCode="General">
                  <c:v>1.91479999E-3</c:v>
                </c:pt>
                <c:pt idx="24839" formatCode="General">
                  <c:v>1.9148799899999999E-3</c:v>
                </c:pt>
                <c:pt idx="24840" formatCode="General">
                  <c:v>1.9149599900000001E-3</c:v>
                </c:pt>
                <c:pt idx="24841" formatCode="General">
                  <c:v>1.9150399900000001E-3</c:v>
                </c:pt>
                <c:pt idx="24842" formatCode="General">
                  <c:v>1.91511999E-3</c:v>
                </c:pt>
                <c:pt idx="24843" formatCode="General">
                  <c:v>1.91519999E-3</c:v>
                </c:pt>
                <c:pt idx="24844" formatCode="General">
                  <c:v>1.9152799899999999E-3</c:v>
                </c:pt>
                <c:pt idx="24845" formatCode="General">
                  <c:v>1.9153599900000001E-3</c:v>
                </c:pt>
                <c:pt idx="24846" formatCode="General">
                  <c:v>1.9154399900000001E-3</c:v>
                </c:pt>
                <c:pt idx="24847" formatCode="General">
                  <c:v>1.91551999E-3</c:v>
                </c:pt>
                <c:pt idx="24848" formatCode="General">
                  <c:v>1.91559999E-3</c:v>
                </c:pt>
                <c:pt idx="24849" formatCode="General">
                  <c:v>1.9156799899999999E-3</c:v>
                </c:pt>
                <c:pt idx="24850" formatCode="General">
                  <c:v>1.9157599899999999E-3</c:v>
                </c:pt>
                <c:pt idx="24851" formatCode="General">
                  <c:v>1.9158399900000001E-3</c:v>
                </c:pt>
                <c:pt idx="24852" formatCode="General">
                  <c:v>1.91591999E-3</c:v>
                </c:pt>
                <c:pt idx="24853" formatCode="General">
                  <c:v>1.91599999E-3</c:v>
                </c:pt>
                <c:pt idx="24854" formatCode="General">
                  <c:v>1.9160799899999999E-3</c:v>
                </c:pt>
                <c:pt idx="24855" formatCode="General">
                  <c:v>1.9161599899999999E-3</c:v>
                </c:pt>
                <c:pt idx="24856" formatCode="General">
                  <c:v>1.9162399900000001E-3</c:v>
                </c:pt>
                <c:pt idx="24857" formatCode="General">
                  <c:v>1.91631999E-3</c:v>
                </c:pt>
                <c:pt idx="24858" formatCode="General">
                  <c:v>1.91639999E-3</c:v>
                </c:pt>
                <c:pt idx="24859" formatCode="General">
                  <c:v>1.91647999E-3</c:v>
                </c:pt>
                <c:pt idx="24860" formatCode="General">
                  <c:v>1.9165599899999999E-3</c:v>
                </c:pt>
                <c:pt idx="24861" formatCode="General">
                  <c:v>1.9166399900000001E-3</c:v>
                </c:pt>
                <c:pt idx="24862" formatCode="General">
                  <c:v>1.9167199900000001E-3</c:v>
                </c:pt>
                <c:pt idx="24863" formatCode="General">
                  <c:v>1.91679999E-3</c:v>
                </c:pt>
                <c:pt idx="24864" formatCode="General">
                  <c:v>1.91687999E-3</c:v>
                </c:pt>
                <c:pt idx="24865" formatCode="General">
                  <c:v>1.9169599899999999E-3</c:v>
                </c:pt>
                <c:pt idx="24866" formatCode="General">
                  <c:v>1.9170399900000001E-3</c:v>
                </c:pt>
                <c:pt idx="24867" formatCode="General">
                  <c:v>1.9171199900000001E-3</c:v>
                </c:pt>
                <c:pt idx="24868" formatCode="General">
                  <c:v>1.91719999E-3</c:v>
                </c:pt>
                <c:pt idx="24869" formatCode="General">
                  <c:v>1.91727999E-3</c:v>
                </c:pt>
                <c:pt idx="24870" formatCode="General">
                  <c:v>1.9173599899999999E-3</c:v>
                </c:pt>
                <c:pt idx="24871" formatCode="General">
                  <c:v>1.9174399899999999E-3</c:v>
                </c:pt>
                <c:pt idx="24872" formatCode="General">
                  <c:v>1.9175199900000001E-3</c:v>
                </c:pt>
                <c:pt idx="24873" formatCode="General">
                  <c:v>1.91759999E-3</c:v>
                </c:pt>
                <c:pt idx="24874" formatCode="General">
                  <c:v>1.91767999E-3</c:v>
                </c:pt>
                <c:pt idx="24875" formatCode="General">
                  <c:v>1.9177599899999999E-3</c:v>
                </c:pt>
                <c:pt idx="24876" formatCode="General">
                  <c:v>1.9178399899999999E-3</c:v>
                </c:pt>
                <c:pt idx="24877" formatCode="General">
                  <c:v>1.9179199900000001E-3</c:v>
                </c:pt>
                <c:pt idx="24878" formatCode="General">
                  <c:v>1.91799999E-3</c:v>
                </c:pt>
                <c:pt idx="24879" formatCode="General">
                  <c:v>1.91807999E-3</c:v>
                </c:pt>
                <c:pt idx="24880" formatCode="General">
                  <c:v>1.91815999E-3</c:v>
                </c:pt>
                <c:pt idx="24881" formatCode="General">
                  <c:v>1.9182399899999999E-3</c:v>
                </c:pt>
                <c:pt idx="24882" formatCode="General">
                  <c:v>1.9183199900000001E-3</c:v>
                </c:pt>
                <c:pt idx="24883" formatCode="General">
                  <c:v>1.91839999E-3</c:v>
                </c:pt>
                <c:pt idx="24884" formatCode="General">
                  <c:v>1.91847999E-3</c:v>
                </c:pt>
                <c:pt idx="24885" formatCode="General">
                  <c:v>1.91855999E-3</c:v>
                </c:pt>
                <c:pt idx="24886" formatCode="General">
                  <c:v>1.9186399899999999E-3</c:v>
                </c:pt>
                <c:pt idx="24887" formatCode="General">
                  <c:v>1.9187199900000001E-3</c:v>
                </c:pt>
                <c:pt idx="24888" formatCode="General">
                  <c:v>1.9187999900000001E-3</c:v>
                </c:pt>
                <c:pt idx="24889" formatCode="General">
                  <c:v>1.91887999E-3</c:v>
                </c:pt>
                <c:pt idx="24890" formatCode="General">
                  <c:v>1.91895999E-3</c:v>
                </c:pt>
                <c:pt idx="24891" formatCode="General">
                  <c:v>1.9190399899999999E-3</c:v>
                </c:pt>
                <c:pt idx="24892" formatCode="General">
                  <c:v>1.9191199899999999E-3</c:v>
                </c:pt>
                <c:pt idx="24893" formatCode="General">
                  <c:v>1.9191999900000001E-3</c:v>
                </c:pt>
                <c:pt idx="24894" formatCode="General">
                  <c:v>1.91927999E-3</c:v>
                </c:pt>
                <c:pt idx="24895" formatCode="General">
                  <c:v>1.91935999E-3</c:v>
                </c:pt>
                <c:pt idx="24896" formatCode="General">
                  <c:v>1.9194399899999999E-3</c:v>
                </c:pt>
                <c:pt idx="24897" formatCode="General">
                  <c:v>1.9195199899999999E-3</c:v>
                </c:pt>
                <c:pt idx="24898" formatCode="General">
                  <c:v>1.9195999900000001E-3</c:v>
                </c:pt>
                <c:pt idx="24899" formatCode="General">
                  <c:v>1.91967999E-3</c:v>
                </c:pt>
                <c:pt idx="24900" formatCode="General">
                  <c:v>1.91975999E-3</c:v>
                </c:pt>
                <c:pt idx="24901" formatCode="General">
                  <c:v>1.91983999E-3</c:v>
                </c:pt>
                <c:pt idx="24902" formatCode="General">
                  <c:v>1.9199199899999999E-3</c:v>
                </c:pt>
                <c:pt idx="24903" formatCode="General">
                  <c:v>1.9199999900000001E-3</c:v>
                </c:pt>
                <c:pt idx="24904" formatCode="General">
                  <c:v>1.92007999E-3</c:v>
                </c:pt>
                <c:pt idx="24905" formatCode="General">
                  <c:v>1.92015999E-3</c:v>
                </c:pt>
                <c:pt idx="24906" formatCode="General">
                  <c:v>1.92023999E-3</c:v>
                </c:pt>
                <c:pt idx="24907" formatCode="General">
                  <c:v>1.9203199899999999E-3</c:v>
                </c:pt>
                <c:pt idx="24908" formatCode="General">
                  <c:v>1.9203999900000001E-3</c:v>
                </c:pt>
                <c:pt idx="24909" formatCode="General">
                  <c:v>1.9204799900000001E-3</c:v>
                </c:pt>
                <c:pt idx="24910" formatCode="General">
                  <c:v>1.92055999E-3</c:v>
                </c:pt>
                <c:pt idx="24911" formatCode="General">
                  <c:v>1.92063999E-3</c:v>
                </c:pt>
                <c:pt idx="24912" formatCode="General">
                  <c:v>1.9207199899999999E-3</c:v>
                </c:pt>
                <c:pt idx="24913" formatCode="General">
                  <c:v>1.9207999900000001E-3</c:v>
                </c:pt>
                <c:pt idx="24914" formatCode="General">
                  <c:v>1.9208799900000001E-3</c:v>
                </c:pt>
                <c:pt idx="24915" formatCode="General">
                  <c:v>1.92095999E-3</c:v>
                </c:pt>
                <c:pt idx="24916" formatCode="General">
                  <c:v>1.92103999E-3</c:v>
                </c:pt>
                <c:pt idx="24917" formatCode="General">
                  <c:v>1.9211199899999999E-3</c:v>
                </c:pt>
                <c:pt idx="24918" formatCode="General">
                  <c:v>1.9211999899999999E-3</c:v>
                </c:pt>
                <c:pt idx="24919" formatCode="General">
                  <c:v>1.9212799900000001E-3</c:v>
                </c:pt>
                <c:pt idx="24920" formatCode="General">
                  <c:v>1.92135999E-3</c:v>
                </c:pt>
                <c:pt idx="24921" formatCode="General">
                  <c:v>1.92143999E-3</c:v>
                </c:pt>
                <c:pt idx="24922" formatCode="General">
                  <c:v>1.92151999E-3</c:v>
                </c:pt>
                <c:pt idx="24923" formatCode="General">
                  <c:v>1.9215999899999999E-3</c:v>
                </c:pt>
                <c:pt idx="24924" formatCode="General">
                  <c:v>1.9216799900000001E-3</c:v>
                </c:pt>
                <c:pt idx="24925" formatCode="General">
                  <c:v>1.92175999E-3</c:v>
                </c:pt>
                <c:pt idx="24926" formatCode="General">
                  <c:v>1.92183999E-3</c:v>
                </c:pt>
                <c:pt idx="24927" formatCode="General">
                  <c:v>1.92191999E-3</c:v>
                </c:pt>
                <c:pt idx="24928" formatCode="General">
                  <c:v>1.9219999899999999E-3</c:v>
                </c:pt>
                <c:pt idx="24929" formatCode="General">
                  <c:v>1.9220799900000001E-3</c:v>
                </c:pt>
                <c:pt idx="24930" formatCode="General">
                  <c:v>1.9221599900000001E-3</c:v>
                </c:pt>
                <c:pt idx="24931" formatCode="General">
                  <c:v>1.92223999E-3</c:v>
                </c:pt>
                <c:pt idx="24932" formatCode="General">
                  <c:v>1.92231999E-3</c:v>
                </c:pt>
                <c:pt idx="24933" formatCode="General">
                  <c:v>1.9223999899999999E-3</c:v>
                </c:pt>
                <c:pt idx="24934" formatCode="General">
                  <c:v>1.9224799900000001E-3</c:v>
                </c:pt>
                <c:pt idx="24935" formatCode="General">
                  <c:v>1.9225599900000001E-3</c:v>
                </c:pt>
                <c:pt idx="24936" formatCode="General">
                  <c:v>1.92263999E-3</c:v>
                </c:pt>
                <c:pt idx="24937" formatCode="General">
                  <c:v>1.92271999E-3</c:v>
                </c:pt>
                <c:pt idx="24938" formatCode="General">
                  <c:v>1.9227999899999999E-3</c:v>
                </c:pt>
                <c:pt idx="24939" formatCode="General">
                  <c:v>1.9228799899999999E-3</c:v>
                </c:pt>
                <c:pt idx="24940" formatCode="General">
                  <c:v>1.9229599900000001E-3</c:v>
                </c:pt>
                <c:pt idx="24941" formatCode="General">
                  <c:v>1.92303999E-3</c:v>
                </c:pt>
                <c:pt idx="24942" formatCode="General">
                  <c:v>1.92311999E-3</c:v>
                </c:pt>
                <c:pt idx="24943" formatCode="General">
                  <c:v>1.9231999899999999E-3</c:v>
                </c:pt>
                <c:pt idx="24944" formatCode="General">
                  <c:v>1.9232799899999999E-3</c:v>
                </c:pt>
                <c:pt idx="24945" formatCode="General">
                  <c:v>1.9233599900000001E-3</c:v>
                </c:pt>
                <c:pt idx="24946" formatCode="General">
                  <c:v>1.92343999E-3</c:v>
                </c:pt>
                <c:pt idx="24947" formatCode="General">
                  <c:v>1.92351999E-3</c:v>
                </c:pt>
                <c:pt idx="24948" formatCode="General">
                  <c:v>1.92359999E-3</c:v>
                </c:pt>
                <c:pt idx="24949" formatCode="General">
                  <c:v>1.9236799899999999E-3</c:v>
                </c:pt>
                <c:pt idx="24950" formatCode="General">
                  <c:v>1.9237599900000001E-3</c:v>
                </c:pt>
                <c:pt idx="24951" formatCode="General">
                  <c:v>1.9238399900000001E-3</c:v>
                </c:pt>
                <c:pt idx="24952" formatCode="General">
                  <c:v>1.92391999E-3</c:v>
                </c:pt>
                <c:pt idx="24953" formatCode="General">
                  <c:v>1.92399999E-3</c:v>
                </c:pt>
                <c:pt idx="24954" formatCode="General">
                  <c:v>1.9240799899999999E-3</c:v>
                </c:pt>
                <c:pt idx="24955" formatCode="General">
                  <c:v>1.9241599900000001E-3</c:v>
                </c:pt>
                <c:pt idx="24956" formatCode="General">
                  <c:v>1.9242399900000001E-3</c:v>
                </c:pt>
                <c:pt idx="24957" formatCode="General">
                  <c:v>1.92431999E-3</c:v>
                </c:pt>
                <c:pt idx="24958" formatCode="General">
                  <c:v>1.92439999E-3</c:v>
                </c:pt>
                <c:pt idx="24959" formatCode="General">
                  <c:v>1.9244799899999999E-3</c:v>
                </c:pt>
                <c:pt idx="24960" formatCode="General">
                  <c:v>1.9245599899999999E-3</c:v>
                </c:pt>
                <c:pt idx="24961" formatCode="General">
                  <c:v>1.9246399900000001E-3</c:v>
                </c:pt>
                <c:pt idx="24962" formatCode="General">
                  <c:v>1.92471999E-3</c:v>
                </c:pt>
                <c:pt idx="24963" formatCode="General">
                  <c:v>1.92479999E-3</c:v>
                </c:pt>
                <c:pt idx="24964" formatCode="General">
                  <c:v>1.9248799899999999E-3</c:v>
                </c:pt>
                <c:pt idx="24965" formatCode="General">
                  <c:v>1.9249599899999999E-3</c:v>
                </c:pt>
                <c:pt idx="24966" formatCode="General">
                  <c:v>1.9250399900000001E-3</c:v>
                </c:pt>
                <c:pt idx="24967" formatCode="General">
                  <c:v>1.92511999E-3</c:v>
                </c:pt>
                <c:pt idx="24968" formatCode="General">
                  <c:v>1.92519999E-3</c:v>
                </c:pt>
                <c:pt idx="24969" formatCode="General">
                  <c:v>1.92527999E-3</c:v>
                </c:pt>
                <c:pt idx="24970" formatCode="General">
                  <c:v>1.9253599899999999E-3</c:v>
                </c:pt>
                <c:pt idx="24971" formatCode="General">
                  <c:v>1.9254399900000001E-3</c:v>
                </c:pt>
                <c:pt idx="24972" formatCode="General">
                  <c:v>1.92551999E-3</c:v>
                </c:pt>
                <c:pt idx="24973" formatCode="General">
                  <c:v>1.92559999E-3</c:v>
                </c:pt>
                <c:pt idx="24974" formatCode="General">
                  <c:v>1.92567999E-3</c:v>
                </c:pt>
                <c:pt idx="24975" formatCode="General">
                  <c:v>1.9257599899999999E-3</c:v>
                </c:pt>
                <c:pt idx="24976" formatCode="General">
                  <c:v>1.9258399900000001E-3</c:v>
                </c:pt>
                <c:pt idx="24977" formatCode="General">
                  <c:v>1.9259199900000001E-3</c:v>
                </c:pt>
                <c:pt idx="24978" formatCode="General">
                  <c:v>1.92599999E-3</c:v>
                </c:pt>
                <c:pt idx="24979" formatCode="General">
                  <c:v>1.92607999E-3</c:v>
                </c:pt>
                <c:pt idx="24980" formatCode="General">
                  <c:v>1.9261599899999999E-3</c:v>
                </c:pt>
                <c:pt idx="24981" formatCode="General">
                  <c:v>1.9262399899999999E-3</c:v>
                </c:pt>
                <c:pt idx="24982" formatCode="General">
                  <c:v>1.9263199900000001E-3</c:v>
                </c:pt>
                <c:pt idx="24983" formatCode="General">
                  <c:v>1.92639999E-3</c:v>
                </c:pt>
                <c:pt idx="24984" formatCode="General">
                  <c:v>1.92647999E-3</c:v>
                </c:pt>
                <c:pt idx="24985" formatCode="General">
                  <c:v>1.9265599899999999E-3</c:v>
                </c:pt>
                <c:pt idx="24986" formatCode="General">
                  <c:v>1.9266399899999999E-3</c:v>
                </c:pt>
                <c:pt idx="24987" formatCode="General">
                  <c:v>1.9267199900000001E-3</c:v>
                </c:pt>
                <c:pt idx="24988" formatCode="General">
                  <c:v>1.92679999E-3</c:v>
                </c:pt>
                <c:pt idx="24989" formatCode="General">
                  <c:v>1.92687999E-3</c:v>
                </c:pt>
                <c:pt idx="24990" formatCode="General">
                  <c:v>1.92695999E-3</c:v>
                </c:pt>
                <c:pt idx="24991" formatCode="General">
                  <c:v>1.9270399899999999E-3</c:v>
                </c:pt>
                <c:pt idx="24992" formatCode="General">
                  <c:v>1.9271199900000001E-3</c:v>
                </c:pt>
                <c:pt idx="24993" formatCode="General">
                  <c:v>1.92719999E-3</c:v>
                </c:pt>
                <c:pt idx="24994" formatCode="General">
                  <c:v>1.92727999E-3</c:v>
                </c:pt>
                <c:pt idx="24995" formatCode="General">
                  <c:v>1.92735999E-3</c:v>
                </c:pt>
                <c:pt idx="24996" formatCode="General">
                  <c:v>1.9274399899999999E-3</c:v>
                </c:pt>
                <c:pt idx="24997" formatCode="General">
                  <c:v>1.9275199900000001E-3</c:v>
                </c:pt>
                <c:pt idx="24998" formatCode="General">
                  <c:v>1.9275999900000001E-3</c:v>
                </c:pt>
                <c:pt idx="24999" formatCode="General">
                  <c:v>1.92767999E-3</c:v>
                </c:pt>
              </c:numCache>
            </c:numRef>
          </c:xVal>
          <c:yVal>
            <c:numRef>
              <c:f>'Lam bus ripple data'!$C$2:$C$25002</c:f>
              <c:numCache>
                <c:formatCode>General</c:formatCode>
                <c:ptCount val="25001"/>
                <c:pt idx="0">
                  <c:v>2096.5619999999999</c:v>
                </c:pt>
                <c:pt idx="1">
                  <c:v>2099.7660000000001</c:v>
                </c:pt>
                <c:pt idx="2">
                  <c:v>2095.547</c:v>
                </c:pt>
                <c:pt idx="3">
                  <c:v>2099.7660000000001</c:v>
                </c:pt>
                <c:pt idx="4">
                  <c:v>2098.3589999999999</c:v>
                </c:pt>
                <c:pt idx="5">
                  <c:v>2097.9690000000001</c:v>
                </c:pt>
                <c:pt idx="6">
                  <c:v>2098.75</c:v>
                </c:pt>
                <c:pt idx="7">
                  <c:v>2098.203</c:v>
                </c:pt>
                <c:pt idx="8">
                  <c:v>2098.75</c:v>
                </c:pt>
                <c:pt idx="9">
                  <c:v>2095.7809999999999</c:v>
                </c:pt>
                <c:pt idx="10">
                  <c:v>2098.9839999999999</c:v>
                </c:pt>
                <c:pt idx="11">
                  <c:v>2099.1410000000001</c:v>
                </c:pt>
                <c:pt idx="12">
                  <c:v>2097.578</c:v>
                </c:pt>
                <c:pt idx="13">
                  <c:v>2099.1410000000001</c:v>
                </c:pt>
                <c:pt idx="14">
                  <c:v>2097.9690000000001</c:v>
                </c:pt>
                <c:pt idx="15">
                  <c:v>2098.203</c:v>
                </c:pt>
                <c:pt idx="16">
                  <c:v>2096.797</c:v>
                </c:pt>
                <c:pt idx="17">
                  <c:v>2097.3440000000001</c:v>
                </c:pt>
                <c:pt idx="18">
                  <c:v>2098.75</c:v>
                </c:pt>
                <c:pt idx="19">
                  <c:v>2098.5940000000001</c:v>
                </c:pt>
                <c:pt idx="20">
                  <c:v>2098.5940000000001</c:v>
                </c:pt>
                <c:pt idx="21">
                  <c:v>2096.797</c:v>
                </c:pt>
                <c:pt idx="22">
                  <c:v>2097.3440000000001</c:v>
                </c:pt>
                <c:pt idx="23">
                  <c:v>2098.9839999999999</c:v>
                </c:pt>
                <c:pt idx="24">
                  <c:v>2096.953</c:v>
                </c:pt>
                <c:pt idx="25">
                  <c:v>2097.1869999999999</c:v>
                </c:pt>
                <c:pt idx="26">
                  <c:v>2099.1410000000001</c:v>
                </c:pt>
                <c:pt idx="27">
                  <c:v>2096.4059999999999</c:v>
                </c:pt>
                <c:pt idx="28">
                  <c:v>2098.203</c:v>
                </c:pt>
                <c:pt idx="29">
                  <c:v>2098.9839999999999</c:v>
                </c:pt>
                <c:pt idx="30">
                  <c:v>2099.1410000000001</c:v>
                </c:pt>
                <c:pt idx="31">
                  <c:v>2100</c:v>
                </c:pt>
                <c:pt idx="32">
                  <c:v>2096.5619999999999</c:v>
                </c:pt>
                <c:pt idx="33">
                  <c:v>2097.578</c:v>
                </c:pt>
                <c:pt idx="34">
                  <c:v>2097.9690000000001</c:v>
                </c:pt>
                <c:pt idx="35">
                  <c:v>2097.7339999999999</c:v>
                </c:pt>
                <c:pt idx="36">
                  <c:v>2096.5619999999999</c:v>
                </c:pt>
                <c:pt idx="37">
                  <c:v>2097.1869999999999</c:v>
                </c:pt>
                <c:pt idx="38">
                  <c:v>2098.203</c:v>
                </c:pt>
                <c:pt idx="39">
                  <c:v>2098.203</c:v>
                </c:pt>
                <c:pt idx="40">
                  <c:v>2096.797</c:v>
                </c:pt>
                <c:pt idx="41">
                  <c:v>2096.5619999999999</c:v>
                </c:pt>
                <c:pt idx="42">
                  <c:v>2095.3910000000001</c:v>
                </c:pt>
                <c:pt idx="43">
                  <c:v>2098.75</c:v>
                </c:pt>
                <c:pt idx="44">
                  <c:v>2099.1410000000001</c:v>
                </c:pt>
                <c:pt idx="45">
                  <c:v>2097.7339999999999</c:v>
                </c:pt>
                <c:pt idx="46">
                  <c:v>2097.9690000000001</c:v>
                </c:pt>
                <c:pt idx="47">
                  <c:v>2100.1559999999999</c:v>
                </c:pt>
                <c:pt idx="48">
                  <c:v>2096.5619999999999</c:v>
                </c:pt>
                <c:pt idx="49">
                  <c:v>2098.75</c:v>
                </c:pt>
                <c:pt idx="50">
                  <c:v>2098.5940000000001</c:v>
                </c:pt>
                <c:pt idx="51">
                  <c:v>2096.4059999999999</c:v>
                </c:pt>
                <c:pt idx="52">
                  <c:v>2098.75</c:v>
                </c:pt>
                <c:pt idx="53">
                  <c:v>2097.7339999999999</c:v>
                </c:pt>
                <c:pt idx="54">
                  <c:v>2095</c:v>
                </c:pt>
                <c:pt idx="55">
                  <c:v>2098.5940000000001</c:v>
                </c:pt>
                <c:pt idx="56">
                  <c:v>2098.75</c:v>
                </c:pt>
                <c:pt idx="57">
                  <c:v>2098.75</c:v>
                </c:pt>
                <c:pt idx="58">
                  <c:v>2098.5940000000001</c:v>
                </c:pt>
                <c:pt idx="59">
                  <c:v>2100.3910000000001</c:v>
                </c:pt>
                <c:pt idx="60">
                  <c:v>2099.7660000000001</c:v>
                </c:pt>
                <c:pt idx="61">
                  <c:v>2099.7660000000001</c:v>
                </c:pt>
                <c:pt idx="62">
                  <c:v>2097.1869999999999</c:v>
                </c:pt>
                <c:pt idx="63">
                  <c:v>2098.3589999999999</c:v>
                </c:pt>
                <c:pt idx="64">
                  <c:v>2100.547</c:v>
                </c:pt>
                <c:pt idx="65">
                  <c:v>2096.5619999999999</c:v>
                </c:pt>
                <c:pt idx="66">
                  <c:v>2098.5940000000001</c:v>
                </c:pt>
                <c:pt idx="67">
                  <c:v>2097.1869999999999</c:v>
                </c:pt>
                <c:pt idx="68">
                  <c:v>2097.9690000000001</c:v>
                </c:pt>
                <c:pt idx="69">
                  <c:v>2097.1869999999999</c:v>
                </c:pt>
                <c:pt idx="70">
                  <c:v>2100.7809999999999</c:v>
                </c:pt>
                <c:pt idx="71">
                  <c:v>2098.5940000000001</c:v>
                </c:pt>
                <c:pt idx="72">
                  <c:v>2098.5940000000001</c:v>
                </c:pt>
                <c:pt idx="73">
                  <c:v>2098.5940000000001</c:v>
                </c:pt>
                <c:pt idx="74">
                  <c:v>2097.3440000000001</c:v>
                </c:pt>
                <c:pt idx="75">
                  <c:v>2098.203</c:v>
                </c:pt>
                <c:pt idx="76">
                  <c:v>2100.7809999999999</c:v>
                </c:pt>
                <c:pt idx="77">
                  <c:v>2098.3589999999999</c:v>
                </c:pt>
                <c:pt idx="78">
                  <c:v>2099.1410000000001</c:v>
                </c:pt>
                <c:pt idx="79">
                  <c:v>2096.5619999999999</c:v>
                </c:pt>
                <c:pt idx="80">
                  <c:v>2098.203</c:v>
                </c:pt>
                <c:pt idx="81">
                  <c:v>2098.203</c:v>
                </c:pt>
                <c:pt idx="82">
                  <c:v>2097.7339999999999</c:v>
                </c:pt>
                <c:pt idx="83">
                  <c:v>2098.203</c:v>
                </c:pt>
                <c:pt idx="84">
                  <c:v>2098.75</c:v>
                </c:pt>
                <c:pt idx="85">
                  <c:v>2097.9690000000001</c:v>
                </c:pt>
                <c:pt idx="86">
                  <c:v>2098.3589999999999</c:v>
                </c:pt>
                <c:pt idx="87">
                  <c:v>2097.3440000000001</c:v>
                </c:pt>
                <c:pt idx="88">
                  <c:v>2098.5940000000001</c:v>
                </c:pt>
                <c:pt idx="89">
                  <c:v>2098.5940000000001</c:v>
                </c:pt>
                <c:pt idx="90">
                  <c:v>2098.3589999999999</c:v>
                </c:pt>
                <c:pt idx="91">
                  <c:v>2097.9690000000001</c:v>
                </c:pt>
                <c:pt idx="92">
                  <c:v>2099.1410000000001</c:v>
                </c:pt>
                <c:pt idx="93">
                  <c:v>2098.9839999999999</c:v>
                </c:pt>
                <c:pt idx="94">
                  <c:v>2096.5619999999999</c:v>
                </c:pt>
                <c:pt idx="95">
                  <c:v>2095.9369999999999</c:v>
                </c:pt>
                <c:pt idx="96">
                  <c:v>2098.75</c:v>
                </c:pt>
                <c:pt idx="97">
                  <c:v>2094.7660000000001</c:v>
                </c:pt>
                <c:pt idx="98">
                  <c:v>2098.203</c:v>
                </c:pt>
                <c:pt idx="99">
                  <c:v>2096.4059999999999</c:v>
                </c:pt>
                <c:pt idx="100">
                  <c:v>2097.9690000000001</c:v>
                </c:pt>
                <c:pt idx="101">
                  <c:v>2097.578</c:v>
                </c:pt>
                <c:pt idx="102">
                  <c:v>2098.203</c:v>
                </c:pt>
                <c:pt idx="103">
                  <c:v>2096.797</c:v>
                </c:pt>
                <c:pt idx="104">
                  <c:v>2096.4059999999999</c:v>
                </c:pt>
                <c:pt idx="105">
                  <c:v>2095.9369999999999</c:v>
                </c:pt>
                <c:pt idx="106">
                  <c:v>2096.797</c:v>
                </c:pt>
                <c:pt idx="107">
                  <c:v>2097.7339999999999</c:v>
                </c:pt>
                <c:pt idx="108">
                  <c:v>2098.3589999999999</c:v>
                </c:pt>
                <c:pt idx="109">
                  <c:v>2097.3440000000001</c:v>
                </c:pt>
                <c:pt idx="110">
                  <c:v>2097.578</c:v>
                </c:pt>
                <c:pt idx="111">
                  <c:v>2099.375</c:v>
                </c:pt>
                <c:pt idx="112">
                  <c:v>2098.5940000000001</c:v>
                </c:pt>
                <c:pt idx="113">
                  <c:v>2099.5309999999999</c:v>
                </c:pt>
                <c:pt idx="114">
                  <c:v>2098.3589999999999</c:v>
                </c:pt>
                <c:pt idx="115">
                  <c:v>2097.1869999999999</c:v>
                </c:pt>
                <c:pt idx="116">
                  <c:v>2100.1559999999999</c:v>
                </c:pt>
                <c:pt idx="117">
                  <c:v>2098.75</c:v>
                </c:pt>
                <c:pt idx="118">
                  <c:v>2098.3589999999999</c:v>
                </c:pt>
                <c:pt idx="119">
                  <c:v>2097.578</c:v>
                </c:pt>
                <c:pt idx="120">
                  <c:v>2096.953</c:v>
                </c:pt>
                <c:pt idx="121">
                  <c:v>2100.3910000000001</c:v>
                </c:pt>
                <c:pt idx="122">
                  <c:v>2099.375</c:v>
                </c:pt>
                <c:pt idx="123">
                  <c:v>2098.203</c:v>
                </c:pt>
                <c:pt idx="124">
                  <c:v>2098.3589999999999</c:v>
                </c:pt>
                <c:pt idx="125">
                  <c:v>2098.75</c:v>
                </c:pt>
                <c:pt idx="126">
                  <c:v>2097.9690000000001</c:v>
                </c:pt>
                <c:pt idx="127">
                  <c:v>2097.1869999999999</c:v>
                </c:pt>
                <c:pt idx="128">
                  <c:v>2098.3589999999999</c:v>
                </c:pt>
                <c:pt idx="129">
                  <c:v>2095.9369999999999</c:v>
                </c:pt>
                <c:pt idx="130">
                  <c:v>2096.5619999999999</c:v>
                </c:pt>
                <c:pt idx="131">
                  <c:v>2098.203</c:v>
                </c:pt>
                <c:pt idx="132">
                  <c:v>2098.203</c:v>
                </c:pt>
                <c:pt idx="133">
                  <c:v>2098.5940000000001</c:v>
                </c:pt>
                <c:pt idx="134">
                  <c:v>2097.1869999999999</c:v>
                </c:pt>
                <c:pt idx="135">
                  <c:v>2097.3440000000001</c:v>
                </c:pt>
                <c:pt idx="136">
                  <c:v>2097.1869999999999</c:v>
                </c:pt>
                <c:pt idx="137">
                  <c:v>2096.4059999999999</c:v>
                </c:pt>
                <c:pt idx="138">
                  <c:v>2098.203</c:v>
                </c:pt>
                <c:pt idx="139">
                  <c:v>2099.1410000000001</c:v>
                </c:pt>
                <c:pt idx="140">
                  <c:v>2100.547</c:v>
                </c:pt>
                <c:pt idx="141">
                  <c:v>2099.5309999999999</c:v>
                </c:pt>
                <c:pt idx="142">
                  <c:v>2098.203</c:v>
                </c:pt>
                <c:pt idx="143">
                  <c:v>2100.3910000000001</c:v>
                </c:pt>
                <c:pt idx="144">
                  <c:v>2097.7339999999999</c:v>
                </c:pt>
                <c:pt idx="145">
                  <c:v>2099.7660000000001</c:v>
                </c:pt>
                <c:pt idx="146">
                  <c:v>2097.578</c:v>
                </c:pt>
                <c:pt idx="147">
                  <c:v>2098.203</c:v>
                </c:pt>
                <c:pt idx="148">
                  <c:v>2099.5309999999999</c:v>
                </c:pt>
                <c:pt idx="149">
                  <c:v>2099.1410000000001</c:v>
                </c:pt>
                <c:pt idx="150">
                  <c:v>2098.9839999999999</c:v>
                </c:pt>
                <c:pt idx="151">
                  <c:v>2099.5309999999999</c:v>
                </c:pt>
                <c:pt idx="152">
                  <c:v>2098.9839999999999</c:v>
                </c:pt>
                <c:pt idx="153">
                  <c:v>2098.9839999999999</c:v>
                </c:pt>
                <c:pt idx="154">
                  <c:v>2097.9690000000001</c:v>
                </c:pt>
                <c:pt idx="155">
                  <c:v>2100.3910000000001</c:v>
                </c:pt>
                <c:pt idx="156">
                  <c:v>2099.375</c:v>
                </c:pt>
                <c:pt idx="157">
                  <c:v>2097.1869999999999</c:v>
                </c:pt>
                <c:pt idx="158">
                  <c:v>2097.578</c:v>
                </c:pt>
                <c:pt idx="159">
                  <c:v>2099.375</c:v>
                </c:pt>
                <c:pt idx="160">
                  <c:v>2098.5940000000001</c:v>
                </c:pt>
                <c:pt idx="161">
                  <c:v>2098.3589999999999</c:v>
                </c:pt>
                <c:pt idx="162">
                  <c:v>2096.4059999999999</c:v>
                </c:pt>
                <c:pt idx="163">
                  <c:v>2098.5940000000001</c:v>
                </c:pt>
                <c:pt idx="164">
                  <c:v>2100.547</c:v>
                </c:pt>
                <c:pt idx="165">
                  <c:v>2099.1410000000001</c:v>
                </c:pt>
                <c:pt idx="166">
                  <c:v>2098.9839999999999</c:v>
                </c:pt>
                <c:pt idx="167">
                  <c:v>2098.9839999999999</c:v>
                </c:pt>
                <c:pt idx="168">
                  <c:v>2097.9690000000001</c:v>
                </c:pt>
                <c:pt idx="169">
                  <c:v>2097.578</c:v>
                </c:pt>
                <c:pt idx="170">
                  <c:v>2097.1869999999999</c:v>
                </c:pt>
                <c:pt idx="171">
                  <c:v>2098.5940000000001</c:v>
                </c:pt>
                <c:pt idx="172">
                  <c:v>2095.9369999999999</c:v>
                </c:pt>
                <c:pt idx="173">
                  <c:v>2100.547</c:v>
                </c:pt>
                <c:pt idx="174">
                  <c:v>2099.1410000000001</c:v>
                </c:pt>
                <c:pt idx="175">
                  <c:v>2099.7660000000001</c:v>
                </c:pt>
                <c:pt idx="176">
                  <c:v>2098.203</c:v>
                </c:pt>
                <c:pt idx="177">
                  <c:v>2098.203</c:v>
                </c:pt>
                <c:pt idx="178">
                  <c:v>2100.1559999999999</c:v>
                </c:pt>
                <c:pt idx="179">
                  <c:v>2099.375</c:v>
                </c:pt>
                <c:pt idx="180">
                  <c:v>2098.9839999999999</c:v>
                </c:pt>
                <c:pt idx="181">
                  <c:v>2095.9369999999999</c:v>
                </c:pt>
                <c:pt idx="182">
                  <c:v>2098.5940000000001</c:v>
                </c:pt>
                <c:pt idx="183">
                  <c:v>2098.75</c:v>
                </c:pt>
                <c:pt idx="184">
                  <c:v>2098.5940000000001</c:v>
                </c:pt>
                <c:pt idx="185">
                  <c:v>2097.578</c:v>
                </c:pt>
                <c:pt idx="186">
                  <c:v>2098.9839999999999</c:v>
                </c:pt>
                <c:pt idx="187">
                  <c:v>2097.9690000000001</c:v>
                </c:pt>
                <c:pt idx="188">
                  <c:v>2097.7339999999999</c:v>
                </c:pt>
                <c:pt idx="189">
                  <c:v>2099.1410000000001</c:v>
                </c:pt>
                <c:pt idx="190">
                  <c:v>2098.5940000000001</c:v>
                </c:pt>
                <c:pt idx="191">
                  <c:v>2098.203</c:v>
                </c:pt>
                <c:pt idx="192">
                  <c:v>2100.1559999999999</c:v>
                </c:pt>
                <c:pt idx="193">
                  <c:v>2098.3589999999999</c:v>
                </c:pt>
                <c:pt idx="194">
                  <c:v>2095.547</c:v>
                </c:pt>
                <c:pt idx="195">
                  <c:v>2098.203</c:v>
                </c:pt>
                <c:pt idx="196">
                  <c:v>2096.4059999999999</c:v>
                </c:pt>
                <c:pt idx="197">
                  <c:v>2099.375</c:v>
                </c:pt>
                <c:pt idx="198">
                  <c:v>2098.5940000000001</c:v>
                </c:pt>
                <c:pt idx="199">
                  <c:v>2096.797</c:v>
                </c:pt>
                <c:pt idx="200">
                  <c:v>2098.203</c:v>
                </c:pt>
                <c:pt idx="201">
                  <c:v>2097.7339999999999</c:v>
                </c:pt>
                <c:pt idx="202">
                  <c:v>2097.578</c:v>
                </c:pt>
                <c:pt idx="203">
                  <c:v>2098.5940000000001</c:v>
                </c:pt>
                <c:pt idx="204">
                  <c:v>2099.375</c:v>
                </c:pt>
                <c:pt idx="205">
                  <c:v>2099.1410000000001</c:v>
                </c:pt>
                <c:pt idx="206">
                  <c:v>2099.1410000000001</c:v>
                </c:pt>
                <c:pt idx="207">
                  <c:v>2099.7660000000001</c:v>
                </c:pt>
                <c:pt idx="208">
                  <c:v>2098.203</c:v>
                </c:pt>
                <c:pt idx="209">
                  <c:v>2097.9690000000001</c:v>
                </c:pt>
                <c:pt idx="210">
                  <c:v>2099.375</c:v>
                </c:pt>
                <c:pt idx="211">
                  <c:v>2098.9839999999999</c:v>
                </c:pt>
                <c:pt idx="212">
                  <c:v>2100.3910000000001</c:v>
                </c:pt>
                <c:pt idx="213">
                  <c:v>2099.5309999999999</c:v>
                </c:pt>
                <c:pt idx="214">
                  <c:v>2098.3589999999999</c:v>
                </c:pt>
                <c:pt idx="215">
                  <c:v>2098.9839999999999</c:v>
                </c:pt>
                <c:pt idx="216">
                  <c:v>2095.3910000000001</c:v>
                </c:pt>
                <c:pt idx="217">
                  <c:v>2098.203</c:v>
                </c:pt>
                <c:pt idx="218">
                  <c:v>2098.5940000000001</c:v>
                </c:pt>
                <c:pt idx="219">
                  <c:v>2097.9690000000001</c:v>
                </c:pt>
                <c:pt idx="220">
                  <c:v>2100.1559999999999</c:v>
                </c:pt>
                <c:pt idx="221">
                  <c:v>2098.9839999999999</c:v>
                </c:pt>
                <c:pt idx="222">
                  <c:v>2099.375</c:v>
                </c:pt>
                <c:pt idx="223">
                  <c:v>2098.75</c:v>
                </c:pt>
                <c:pt idx="224">
                  <c:v>2098.5940000000001</c:v>
                </c:pt>
                <c:pt idx="225">
                  <c:v>2101.172</c:v>
                </c:pt>
                <c:pt idx="226">
                  <c:v>2096.953</c:v>
                </c:pt>
                <c:pt idx="227">
                  <c:v>2098.5940000000001</c:v>
                </c:pt>
                <c:pt idx="228">
                  <c:v>2100</c:v>
                </c:pt>
                <c:pt idx="229">
                  <c:v>2097.578</c:v>
                </c:pt>
                <c:pt idx="230">
                  <c:v>2099.5309999999999</c:v>
                </c:pt>
                <c:pt idx="231">
                  <c:v>2096.953</c:v>
                </c:pt>
                <c:pt idx="232">
                  <c:v>2099.1410000000001</c:v>
                </c:pt>
                <c:pt idx="233">
                  <c:v>2097.7339999999999</c:v>
                </c:pt>
                <c:pt idx="234">
                  <c:v>2098.9839999999999</c:v>
                </c:pt>
                <c:pt idx="235">
                  <c:v>2099.375</c:v>
                </c:pt>
                <c:pt idx="236">
                  <c:v>2099.375</c:v>
                </c:pt>
                <c:pt idx="237">
                  <c:v>2096.5619999999999</c:v>
                </c:pt>
                <c:pt idx="238">
                  <c:v>2098.75</c:v>
                </c:pt>
                <c:pt idx="239">
                  <c:v>2097.9690000000001</c:v>
                </c:pt>
                <c:pt idx="240">
                  <c:v>2098.203</c:v>
                </c:pt>
                <c:pt idx="241">
                  <c:v>2098.203</c:v>
                </c:pt>
                <c:pt idx="242">
                  <c:v>2098.203</c:v>
                </c:pt>
                <c:pt idx="243">
                  <c:v>2097.578</c:v>
                </c:pt>
                <c:pt idx="244">
                  <c:v>2097.9690000000001</c:v>
                </c:pt>
                <c:pt idx="245">
                  <c:v>2099.5309999999999</c:v>
                </c:pt>
                <c:pt idx="246">
                  <c:v>2097.7339999999999</c:v>
                </c:pt>
                <c:pt idx="247">
                  <c:v>2098.3589999999999</c:v>
                </c:pt>
                <c:pt idx="248">
                  <c:v>2098.9839999999999</c:v>
                </c:pt>
                <c:pt idx="249">
                  <c:v>2098.5940000000001</c:v>
                </c:pt>
                <c:pt idx="250">
                  <c:v>2099.375</c:v>
                </c:pt>
                <c:pt idx="251">
                  <c:v>2099.7660000000001</c:v>
                </c:pt>
                <c:pt idx="252">
                  <c:v>2097.1869999999999</c:v>
                </c:pt>
                <c:pt idx="253">
                  <c:v>2099.7660000000001</c:v>
                </c:pt>
                <c:pt idx="254">
                  <c:v>2102.1869999999999</c:v>
                </c:pt>
                <c:pt idx="255">
                  <c:v>2099.1410000000001</c:v>
                </c:pt>
                <c:pt idx="256">
                  <c:v>2099.5309999999999</c:v>
                </c:pt>
                <c:pt idx="257">
                  <c:v>2097.9690000000001</c:v>
                </c:pt>
                <c:pt idx="258">
                  <c:v>2097.3440000000001</c:v>
                </c:pt>
                <c:pt idx="259">
                  <c:v>2098.3589999999999</c:v>
                </c:pt>
                <c:pt idx="260">
                  <c:v>2099.1410000000001</c:v>
                </c:pt>
                <c:pt idx="261">
                  <c:v>2098.3589999999999</c:v>
                </c:pt>
                <c:pt idx="262">
                  <c:v>2098.75</c:v>
                </c:pt>
                <c:pt idx="263">
                  <c:v>2100</c:v>
                </c:pt>
                <c:pt idx="264">
                  <c:v>2099.1410000000001</c:v>
                </c:pt>
                <c:pt idx="265">
                  <c:v>2098.203</c:v>
                </c:pt>
                <c:pt idx="266">
                  <c:v>2099.7660000000001</c:v>
                </c:pt>
                <c:pt idx="267">
                  <c:v>2099.1410000000001</c:v>
                </c:pt>
                <c:pt idx="268">
                  <c:v>2099.7660000000001</c:v>
                </c:pt>
                <c:pt idx="269">
                  <c:v>2100.3910000000001</c:v>
                </c:pt>
                <c:pt idx="270">
                  <c:v>2099.7660000000001</c:v>
                </c:pt>
                <c:pt idx="271">
                  <c:v>2097.578</c:v>
                </c:pt>
                <c:pt idx="272">
                  <c:v>2100.547</c:v>
                </c:pt>
                <c:pt idx="273">
                  <c:v>2098.203</c:v>
                </c:pt>
                <c:pt idx="274">
                  <c:v>2098.9839999999999</c:v>
                </c:pt>
                <c:pt idx="275">
                  <c:v>2096.953</c:v>
                </c:pt>
                <c:pt idx="276">
                  <c:v>2098.9839999999999</c:v>
                </c:pt>
                <c:pt idx="277">
                  <c:v>2097.7339999999999</c:v>
                </c:pt>
                <c:pt idx="278">
                  <c:v>2098.3589999999999</c:v>
                </c:pt>
                <c:pt idx="279">
                  <c:v>2097.1869999999999</c:v>
                </c:pt>
                <c:pt idx="280">
                  <c:v>2098.75</c:v>
                </c:pt>
                <c:pt idx="281">
                  <c:v>2098.9839999999999</c:v>
                </c:pt>
                <c:pt idx="282">
                  <c:v>2099.1410000000001</c:v>
                </c:pt>
                <c:pt idx="283">
                  <c:v>2100.1559999999999</c:v>
                </c:pt>
                <c:pt idx="284">
                  <c:v>2099.5309999999999</c:v>
                </c:pt>
                <c:pt idx="285">
                  <c:v>2099.375</c:v>
                </c:pt>
                <c:pt idx="286">
                  <c:v>2099.1410000000001</c:v>
                </c:pt>
                <c:pt idx="287">
                  <c:v>2097.7339999999999</c:v>
                </c:pt>
                <c:pt idx="288">
                  <c:v>2096.797</c:v>
                </c:pt>
                <c:pt idx="289">
                  <c:v>2097.3440000000001</c:v>
                </c:pt>
                <c:pt idx="290">
                  <c:v>2098.5940000000001</c:v>
                </c:pt>
                <c:pt idx="291">
                  <c:v>2096.953</c:v>
                </c:pt>
                <c:pt idx="292">
                  <c:v>2098.75</c:v>
                </c:pt>
                <c:pt idx="293">
                  <c:v>2096.5619999999999</c:v>
                </c:pt>
                <c:pt idx="294">
                  <c:v>2098.3589999999999</c:v>
                </c:pt>
                <c:pt idx="295">
                  <c:v>2098.9839999999999</c:v>
                </c:pt>
                <c:pt idx="296">
                  <c:v>2097.9690000000001</c:v>
                </c:pt>
                <c:pt idx="297">
                  <c:v>2096.5619999999999</c:v>
                </c:pt>
                <c:pt idx="298">
                  <c:v>2095.7809999999999</c:v>
                </c:pt>
                <c:pt idx="299">
                  <c:v>2097.578</c:v>
                </c:pt>
                <c:pt idx="300">
                  <c:v>2096.953</c:v>
                </c:pt>
                <c:pt idx="301">
                  <c:v>2095.3910000000001</c:v>
                </c:pt>
                <c:pt idx="302">
                  <c:v>2098.75</c:v>
                </c:pt>
                <c:pt idx="303">
                  <c:v>2096.953</c:v>
                </c:pt>
                <c:pt idx="304">
                  <c:v>2099.5309999999999</c:v>
                </c:pt>
                <c:pt idx="305">
                  <c:v>2097.7339999999999</c:v>
                </c:pt>
                <c:pt idx="306">
                  <c:v>2098.5940000000001</c:v>
                </c:pt>
                <c:pt idx="307">
                  <c:v>2100.3910000000001</c:v>
                </c:pt>
                <c:pt idx="308">
                  <c:v>2096.4059999999999</c:v>
                </c:pt>
                <c:pt idx="309">
                  <c:v>2098.3589999999999</c:v>
                </c:pt>
                <c:pt idx="310">
                  <c:v>2099.7660000000001</c:v>
                </c:pt>
                <c:pt idx="311">
                  <c:v>2098.3589999999999</c:v>
                </c:pt>
                <c:pt idx="312">
                  <c:v>2097.9690000000001</c:v>
                </c:pt>
                <c:pt idx="313">
                  <c:v>2098.75</c:v>
                </c:pt>
                <c:pt idx="314">
                  <c:v>2101.953</c:v>
                </c:pt>
                <c:pt idx="315">
                  <c:v>2098.3589999999999</c:v>
                </c:pt>
                <c:pt idx="316">
                  <c:v>2098.75</c:v>
                </c:pt>
                <c:pt idx="317">
                  <c:v>2098.5940000000001</c:v>
                </c:pt>
                <c:pt idx="318">
                  <c:v>2100.547</c:v>
                </c:pt>
                <c:pt idx="319">
                  <c:v>2098.75</c:v>
                </c:pt>
                <c:pt idx="320">
                  <c:v>2099.1410000000001</c:v>
                </c:pt>
                <c:pt idx="321">
                  <c:v>2098.203</c:v>
                </c:pt>
                <c:pt idx="322">
                  <c:v>2097.3440000000001</c:v>
                </c:pt>
                <c:pt idx="323">
                  <c:v>2099.5309999999999</c:v>
                </c:pt>
                <c:pt idx="324">
                  <c:v>2099.375</c:v>
                </c:pt>
                <c:pt idx="325">
                  <c:v>2098.5940000000001</c:v>
                </c:pt>
                <c:pt idx="326">
                  <c:v>2098.5940000000001</c:v>
                </c:pt>
                <c:pt idx="327">
                  <c:v>2095.9369999999999</c:v>
                </c:pt>
                <c:pt idx="328">
                  <c:v>2097.1869999999999</c:v>
                </c:pt>
                <c:pt idx="329">
                  <c:v>2099.7660000000001</c:v>
                </c:pt>
                <c:pt idx="330">
                  <c:v>2100.1559999999999</c:v>
                </c:pt>
                <c:pt idx="331">
                  <c:v>2097.3440000000001</c:v>
                </c:pt>
                <c:pt idx="332">
                  <c:v>2096.5619999999999</c:v>
                </c:pt>
                <c:pt idx="333">
                  <c:v>2096.953</c:v>
                </c:pt>
                <c:pt idx="334">
                  <c:v>2097.3440000000001</c:v>
                </c:pt>
                <c:pt idx="335">
                  <c:v>2097.7339999999999</c:v>
                </c:pt>
                <c:pt idx="336">
                  <c:v>2098.75</c:v>
                </c:pt>
                <c:pt idx="337">
                  <c:v>2099.7660000000001</c:v>
                </c:pt>
                <c:pt idx="338">
                  <c:v>2096.797</c:v>
                </c:pt>
                <c:pt idx="339">
                  <c:v>2100.7809999999999</c:v>
                </c:pt>
                <c:pt idx="340">
                  <c:v>2098.5940000000001</c:v>
                </c:pt>
                <c:pt idx="341">
                  <c:v>2098.203</c:v>
                </c:pt>
                <c:pt idx="342">
                  <c:v>2099.375</c:v>
                </c:pt>
                <c:pt idx="343">
                  <c:v>2098.5940000000001</c:v>
                </c:pt>
                <c:pt idx="344">
                  <c:v>2098.3589999999999</c:v>
                </c:pt>
                <c:pt idx="345">
                  <c:v>2096.953</c:v>
                </c:pt>
                <c:pt idx="346">
                  <c:v>2100</c:v>
                </c:pt>
                <c:pt idx="347">
                  <c:v>2098.203</c:v>
                </c:pt>
                <c:pt idx="348">
                  <c:v>2097.578</c:v>
                </c:pt>
                <c:pt idx="349">
                  <c:v>2099.1410000000001</c:v>
                </c:pt>
                <c:pt idx="350">
                  <c:v>2098.203</c:v>
                </c:pt>
                <c:pt idx="351">
                  <c:v>2100.1559999999999</c:v>
                </c:pt>
                <c:pt idx="352">
                  <c:v>2098.3589999999999</c:v>
                </c:pt>
                <c:pt idx="353">
                  <c:v>2097.7339999999999</c:v>
                </c:pt>
                <c:pt idx="354">
                  <c:v>2097.7339999999999</c:v>
                </c:pt>
                <c:pt idx="355">
                  <c:v>2098.5940000000001</c:v>
                </c:pt>
                <c:pt idx="356">
                  <c:v>2100.1559999999999</c:v>
                </c:pt>
                <c:pt idx="357">
                  <c:v>2095.9369999999999</c:v>
                </c:pt>
                <c:pt idx="358">
                  <c:v>2099.7660000000001</c:v>
                </c:pt>
                <c:pt idx="359">
                  <c:v>2098.3589999999999</c:v>
                </c:pt>
                <c:pt idx="360">
                  <c:v>2098.203</c:v>
                </c:pt>
                <c:pt idx="361">
                  <c:v>2098.9839999999999</c:v>
                </c:pt>
                <c:pt idx="362">
                  <c:v>2098.5940000000001</c:v>
                </c:pt>
                <c:pt idx="363">
                  <c:v>2097.7339999999999</c:v>
                </c:pt>
                <c:pt idx="364">
                  <c:v>2096.953</c:v>
                </c:pt>
                <c:pt idx="365">
                  <c:v>2100.1559999999999</c:v>
                </c:pt>
                <c:pt idx="366">
                  <c:v>2098.3589999999999</c:v>
                </c:pt>
                <c:pt idx="367">
                  <c:v>2095.1559999999999</c:v>
                </c:pt>
                <c:pt idx="368">
                  <c:v>2099.5309999999999</c:v>
                </c:pt>
                <c:pt idx="369">
                  <c:v>2097.9690000000001</c:v>
                </c:pt>
                <c:pt idx="370">
                  <c:v>2098.75</c:v>
                </c:pt>
                <c:pt idx="371">
                  <c:v>2099.5309999999999</c:v>
                </c:pt>
                <c:pt idx="372">
                  <c:v>2097.7339999999999</c:v>
                </c:pt>
                <c:pt idx="373">
                  <c:v>2099.375</c:v>
                </c:pt>
                <c:pt idx="374">
                  <c:v>2097.9690000000001</c:v>
                </c:pt>
                <c:pt idx="375">
                  <c:v>2100.547</c:v>
                </c:pt>
                <c:pt idx="376">
                  <c:v>2098.203</c:v>
                </c:pt>
                <c:pt idx="377">
                  <c:v>2096.797</c:v>
                </c:pt>
                <c:pt idx="378">
                  <c:v>2098.203</c:v>
                </c:pt>
                <c:pt idx="379">
                  <c:v>2096.797</c:v>
                </c:pt>
                <c:pt idx="380">
                  <c:v>2096.797</c:v>
                </c:pt>
                <c:pt idx="381">
                  <c:v>2096.4059999999999</c:v>
                </c:pt>
                <c:pt idx="382">
                  <c:v>2098.9839999999999</c:v>
                </c:pt>
                <c:pt idx="383">
                  <c:v>2097.7339999999999</c:v>
                </c:pt>
                <c:pt idx="384">
                  <c:v>2099.5309999999999</c:v>
                </c:pt>
                <c:pt idx="385">
                  <c:v>2097.7339999999999</c:v>
                </c:pt>
                <c:pt idx="386">
                  <c:v>2100</c:v>
                </c:pt>
                <c:pt idx="387">
                  <c:v>2100</c:v>
                </c:pt>
                <c:pt idx="388">
                  <c:v>2098.5940000000001</c:v>
                </c:pt>
                <c:pt idx="389">
                  <c:v>2097.7339999999999</c:v>
                </c:pt>
                <c:pt idx="390">
                  <c:v>2097.578</c:v>
                </c:pt>
                <c:pt idx="391">
                  <c:v>2097.7339999999999</c:v>
                </c:pt>
                <c:pt idx="392">
                  <c:v>2097.3440000000001</c:v>
                </c:pt>
                <c:pt idx="393">
                  <c:v>2097.9690000000001</c:v>
                </c:pt>
                <c:pt idx="394">
                  <c:v>2097.3440000000001</c:v>
                </c:pt>
                <c:pt idx="395">
                  <c:v>2097.7339999999999</c:v>
                </c:pt>
                <c:pt idx="396">
                  <c:v>2100.3910000000001</c:v>
                </c:pt>
                <c:pt idx="397">
                  <c:v>2098.3589999999999</c:v>
                </c:pt>
                <c:pt idx="398">
                  <c:v>2101.5619999999999</c:v>
                </c:pt>
                <c:pt idx="399">
                  <c:v>2095.7809999999999</c:v>
                </c:pt>
                <c:pt idx="400">
                  <c:v>2098.9839999999999</c:v>
                </c:pt>
                <c:pt idx="401">
                  <c:v>2096.5619999999999</c:v>
                </c:pt>
                <c:pt idx="402">
                  <c:v>2099.7660000000001</c:v>
                </c:pt>
                <c:pt idx="403">
                  <c:v>2098.5940000000001</c:v>
                </c:pt>
                <c:pt idx="404">
                  <c:v>2098.3589999999999</c:v>
                </c:pt>
                <c:pt idx="405">
                  <c:v>2098.5940000000001</c:v>
                </c:pt>
                <c:pt idx="406">
                  <c:v>2098.203</c:v>
                </c:pt>
                <c:pt idx="407">
                  <c:v>2100.7809999999999</c:v>
                </c:pt>
                <c:pt idx="408">
                  <c:v>2098.9839999999999</c:v>
                </c:pt>
                <c:pt idx="409">
                  <c:v>2100.7809999999999</c:v>
                </c:pt>
                <c:pt idx="410">
                  <c:v>2099.5309999999999</c:v>
                </c:pt>
                <c:pt idx="411">
                  <c:v>2098.75</c:v>
                </c:pt>
                <c:pt idx="412">
                  <c:v>2100.3910000000001</c:v>
                </c:pt>
                <c:pt idx="413">
                  <c:v>2097.1869999999999</c:v>
                </c:pt>
                <c:pt idx="414">
                  <c:v>2097.7339999999999</c:v>
                </c:pt>
                <c:pt idx="415">
                  <c:v>2098.5940000000001</c:v>
                </c:pt>
                <c:pt idx="416">
                  <c:v>2099.1410000000001</c:v>
                </c:pt>
                <c:pt idx="417">
                  <c:v>2096.5619999999999</c:v>
                </c:pt>
                <c:pt idx="418">
                  <c:v>2098.203</c:v>
                </c:pt>
                <c:pt idx="419">
                  <c:v>2099.375</c:v>
                </c:pt>
                <c:pt idx="420">
                  <c:v>2098.75</c:v>
                </c:pt>
                <c:pt idx="421">
                  <c:v>2097.7339999999999</c:v>
                </c:pt>
                <c:pt idx="422">
                  <c:v>2098.5940000000001</c:v>
                </c:pt>
                <c:pt idx="423">
                  <c:v>2100</c:v>
                </c:pt>
                <c:pt idx="424">
                  <c:v>2099.1410000000001</c:v>
                </c:pt>
                <c:pt idx="425">
                  <c:v>2097.578</c:v>
                </c:pt>
                <c:pt idx="426">
                  <c:v>2100.3910000000001</c:v>
                </c:pt>
                <c:pt idx="427">
                  <c:v>2096.797</c:v>
                </c:pt>
                <c:pt idx="428">
                  <c:v>2100.3910000000001</c:v>
                </c:pt>
                <c:pt idx="429">
                  <c:v>2100.1559999999999</c:v>
                </c:pt>
                <c:pt idx="430">
                  <c:v>2096.797</c:v>
                </c:pt>
                <c:pt idx="431">
                  <c:v>2099.1410000000001</c:v>
                </c:pt>
                <c:pt idx="432">
                  <c:v>2098.3589999999999</c:v>
                </c:pt>
                <c:pt idx="433">
                  <c:v>2098.3589999999999</c:v>
                </c:pt>
                <c:pt idx="434">
                  <c:v>2099.5309999999999</c:v>
                </c:pt>
                <c:pt idx="435">
                  <c:v>2100.9369999999999</c:v>
                </c:pt>
                <c:pt idx="436">
                  <c:v>2098.5940000000001</c:v>
                </c:pt>
                <c:pt idx="437">
                  <c:v>2099.1410000000001</c:v>
                </c:pt>
                <c:pt idx="438">
                  <c:v>2096.953</c:v>
                </c:pt>
                <c:pt idx="439">
                  <c:v>2099.1410000000001</c:v>
                </c:pt>
                <c:pt idx="440">
                  <c:v>2101.953</c:v>
                </c:pt>
                <c:pt idx="441">
                  <c:v>2097.7339999999999</c:v>
                </c:pt>
                <c:pt idx="442">
                  <c:v>2098.203</c:v>
                </c:pt>
                <c:pt idx="443">
                  <c:v>2097.7339999999999</c:v>
                </c:pt>
                <c:pt idx="444">
                  <c:v>2099.1410000000001</c:v>
                </c:pt>
                <c:pt idx="445">
                  <c:v>2098.9839999999999</c:v>
                </c:pt>
                <c:pt idx="446">
                  <c:v>2100</c:v>
                </c:pt>
                <c:pt idx="447">
                  <c:v>2100.3910000000001</c:v>
                </c:pt>
                <c:pt idx="448">
                  <c:v>2100.3910000000001</c:v>
                </c:pt>
                <c:pt idx="449">
                  <c:v>2098.203</c:v>
                </c:pt>
                <c:pt idx="450">
                  <c:v>2098.75</c:v>
                </c:pt>
                <c:pt idx="451">
                  <c:v>2097.578</c:v>
                </c:pt>
                <c:pt idx="452">
                  <c:v>2096.797</c:v>
                </c:pt>
                <c:pt idx="453">
                  <c:v>2100</c:v>
                </c:pt>
                <c:pt idx="454">
                  <c:v>2098.203</c:v>
                </c:pt>
                <c:pt idx="455">
                  <c:v>2098.75</c:v>
                </c:pt>
                <c:pt idx="456">
                  <c:v>2098.203</c:v>
                </c:pt>
                <c:pt idx="457">
                  <c:v>2096.5619999999999</c:v>
                </c:pt>
                <c:pt idx="458">
                  <c:v>2098.5940000000001</c:v>
                </c:pt>
                <c:pt idx="459">
                  <c:v>2098.75</c:v>
                </c:pt>
                <c:pt idx="460">
                  <c:v>2098.5940000000001</c:v>
                </c:pt>
                <c:pt idx="461">
                  <c:v>2101.4059999999999</c:v>
                </c:pt>
                <c:pt idx="462">
                  <c:v>2099.5309999999999</c:v>
                </c:pt>
                <c:pt idx="463">
                  <c:v>2097.7339999999999</c:v>
                </c:pt>
                <c:pt idx="464">
                  <c:v>2098.9839999999999</c:v>
                </c:pt>
                <c:pt idx="465">
                  <c:v>2097.9690000000001</c:v>
                </c:pt>
                <c:pt idx="466">
                  <c:v>2097.578</c:v>
                </c:pt>
                <c:pt idx="467">
                  <c:v>2098.75</c:v>
                </c:pt>
                <c:pt idx="468">
                  <c:v>2097.9690000000001</c:v>
                </c:pt>
                <c:pt idx="469">
                  <c:v>2099.375</c:v>
                </c:pt>
                <c:pt idx="470">
                  <c:v>2097.9690000000001</c:v>
                </c:pt>
                <c:pt idx="471">
                  <c:v>2100</c:v>
                </c:pt>
                <c:pt idx="472">
                  <c:v>2098.5940000000001</c:v>
                </c:pt>
                <c:pt idx="473">
                  <c:v>2097.9690000000001</c:v>
                </c:pt>
                <c:pt idx="474">
                  <c:v>2098.5940000000001</c:v>
                </c:pt>
                <c:pt idx="475">
                  <c:v>2097.1869999999999</c:v>
                </c:pt>
                <c:pt idx="476">
                  <c:v>2097.7339999999999</c:v>
                </c:pt>
                <c:pt idx="477">
                  <c:v>2098.203</c:v>
                </c:pt>
                <c:pt idx="478">
                  <c:v>2100</c:v>
                </c:pt>
                <c:pt idx="479">
                  <c:v>2096.5619999999999</c:v>
                </c:pt>
                <c:pt idx="480">
                  <c:v>2098.9839999999999</c:v>
                </c:pt>
                <c:pt idx="481">
                  <c:v>2096.172</c:v>
                </c:pt>
                <c:pt idx="482">
                  <c:v>2098.3589999999999</c:v>
                </c:pt>
                <c:pt idx="483">
                  <c:v>2097.1869999999999</c:v>
                </c:pt>
                <c:pt idx="484">
                  <c:v>2097.1869999999999</c:v>
                </c:pt>
                <c:pt idx="485">
                  <c:v>2098.3589999999999</c:v>
                </c:pt>
                <c:pt idx="486">
                  <c:v>2099.7660000000001</c:v>
                </c:pt>
                <c:pt idx="487">
                  <c:v>2097.578</c:v>
                </c:pt>
                <c:pt idx="488">
                  <c:v>2098.3589999999999</c:v>
                </c:pt>
                <c:pt idx="489">
                  <c:v>2098.9839999999999</c:v>
                </c:pt>
                <c:pt idx="490">
                  <c:v>2098.9839999999999</c:v>
                </c:pt>
                <c:pt idx="491">
                  <c:v>2099.375</c:v>
                </c:pt>
                <c:pt idx="492">
                  <c:v>2098.203</c:v>
                </c:pt>
                <c:pt idx="493">
                  <c:v>2098.9839999999999</c:v>
                </c:pt>
                <c:pt idx="494">
                  <c:v>2100.3910000000001</c:v>
                </c:pt>
                <c:pt idx="495">
                  <c:v>2098.3589999999999</c:v>
                </c:pt>
                <c:pt idx="496">
                  <c:v>2097.7339999999999</c:v>
                </c:pt>
                <c:pt idx="497">
                  <c:v>2100</c:v>
                </c:pt>
                <c:pt idx="498">
                  <c:v>2098.9839999999999</c:v>
                </c:pt>
                <c:pt idx="499">
                  <c:v>2098.9839999999999</c:v>
                </c:pt>
                <c:pt idx="500">
                  <c:v>2097.9690000000001</c:v>
                </c:pt>
                <c:pt idx="501">
                  <c:v>2097.7339999999999</c:v>
                </c:pt>
                <c:pt idx="502">
                  <c:v>2095.3910000000001</c:v>
                </c:pt>
                <c:pt idx="503">
                  <c:v>2097.3440000000001</c:v>
                </c:pt>
                <c:pt idx="504">
                  <c:v>2096.953</c:v>
                </c:pt>
                <c:pt idx="505">
                  <c:v>2100.9369999999999</c:v>
                </c:pt>
                <c:pt idx="506">
                  <c:v>2096.172</c:v>
                </c:pt>
                <c:pt idx="507">
                  <c:v>2098.203</c:v>
                </c:pt>
                <c:pt idx="508">
                  <c:v>2098.203</c:v>
                </c:pt>
                <c:pt idx="509">
                  <c:v>2099.375</c:v>
                </c:pt>
                <c:pt idx="510">
                  <c:v>2097.578</c:v>
                </c:pt>
                <c:pt idx="511">
                  <c:v>2098.75</c:v>
                </c:pt>
                <c:pt idx="512">
                  <c:v>2098.5940000000001</c:v>
                </c:pt>
                <c:pt idx="513">
                  <c:v>2100</c:v>
                </c:pt>
                <c:pt idx="514">
                  <c:v>2099.1410000000001</c:v>
                </c:pt>
                <c:pt idx="515">
                  <c:v>2098.203</c:v>
                </c:pt>
                <c:pt idx="516">
                  <c:v>2096.953</c:v>
                </c:pt>
                <c:pt idx="517">
                  <c:v>2096.172</c:v>
                </c:pt>
                <c:pt idx="518">
                  <c:v>2098.3589999999999</c:v>
                </c:pt>
                <c:pt idx="519">
                  <c:v>2097.9690000000001</c:v>
                </c:pt>
                <c:pt idx="520">
                  <c:v>2099.1410000000001</c:v>
                </c:pt>
                <c:pt idx="521">
                  <c:v>2099.7660000000001</c:v>
                </c:pt>
                <c:pt idx="522">
                  <c:v>2097.578</c:v>
                </c:pt>
                <c:pt idx="523">
                  <c:v>2097.9690000000001</c:v>
                </c:pt>
                <c:pt idx="524">
                  <c:v>2098.203</c:v>
                </c:pt>
                <c:pt idx="525">
                  <c:v>2101.4059999999999</c:v>
                </c:pt>
                <c:pt idx="526">
                  <c:v>2097.7339999999999</c:v>
                </c:pt>
                <c:pt idx="527">
                  <c:v>2096.953</c:v>
                </c:pt>
                <c:pt idx="528">
                  <c:v>2099.5309999999999</c:v>
                </c:pt>
                <c:pt idx="529">
                  <c:v>2098.3589999999999</c:v>
                </c:pt>
                <c:pt idx="530">
                  <c:v>2100</c:v>
                </c:pt>
                <c:pt idx="531">
                  <c:v>2098.5940000000001</c:v>
                </c:pt>
                <c:pt idx="532">
                  <c:v>2098.9839999999999</c:v>
                </c:pt>
                <c:pt idx="533">
                  <c:v>2097.578</c:v>
                </c:pt>
                <c:pt idx="534">
                  <c:v>2100.547</c:v>
                </c:pt>
                <c:pt idx="535">
                  <c:v>2098.75</c:v>
                </c:pt>
                <c:pt idx="536">
                  <c:v>2098.9839999999999</c:v>
                </c:pt>
                <c:pt idx="537">
                  <c:v>2100.1559999999999</c:v>
                </c:pt>
                <c:pt idx="538">
                  <c:v>2096.797</c:v>
                </c:pt>
                <c:pt idx="539">
                  <c:v>2097.1869999999999</c:v>
                </c:pt>
                <c:pt idx="540">
                  <c:v>2097.1869999999999</c:v>
                </c:pt>
                <c:pt idx="541">
                  <c:v>2098.5940000000001</c:v>
                </c:pt>
                <c:pt idx="542">
                  <c:v>2098.3589999999999</c:v>
                </c:pt>
                <c:pt idx="543">
                  <c:v>2098.9839999999999</c:v>
                </c:pt>
                <c:pt idx="544">
                  <c:v>2099.1410000000001</c:v>
                </c:pt>
                <c:pt idx="545">
                  <c:v>2099.5309999999999</c:v>
                </c:pt>
                <c:pt idx="546">
                  <c:v>2098.9839999999999</c:v>
                </c:pt>
                <c:pt idx="547">
                  <c:v>2097.7339999999999</c:v>
                </c:pt>
                <c:pt idx="548">
                  <c:v>2098.5940000000001</c:v>
                </c:pt>
                <c:pt idx="549">
                  <c:v>2099.375</c:v>
                </c:pt>
                <c:pt idx="550">
                  <c:v>2097.1869999999999</c:v>
                </c:pt>
                <c:pt idx="551">
                  <c:v>2098.5940000000001</c:v>
                </c:pt>
                <c:pt idx="552">
                  <c:v>2098.203</c:v>
                </c:pt>
                <c:pt idx="553">
                  <c:v>2100.9369999999999</c:v>
                </c:pt>
                <c:pt idx="554">
                  <c:v>2098.203</c:v>
                </c:pt>
                <c:pt idx="555">
                  <c:v>2098.5940000000001</c:v>
                </c:pt>
                <c:pt idx="556">
                  <c:v>2097.7339999999999</c:v>
                </c:pt>
                <c:pt idx="557">
                  <c:v>2098.5940000000001</c:v>
                </c:pt>
                <c:pt idx="558">
                  <c:v>2097.3440000000001</c:v>
                </c:pt>
                <c:pt idx="559">
                  <c:v>2099.7660000000001</c:v>
                </c:pt>
                <c:pt idx="560">
                  <c:v>2100</c:v>
                </c:pt>
                <c:pt idx="561">
                  <c:v>2097.578</c:v>
                </c:pt>
                <c:pt idx="562">
                  <c:v>2099.5309999999999</c:v>
                </c:pt>
                <c:pt idx="563">
                  <c:v>2099.5309999999999</c:v>
                </c:pt>
                <c:pt idx="564">
                  <c:v>2097.1869999999999</c:v>
                </c:pt>
                <c:pt idx="565">
                  <c:v>2097.578</c:v>
                </c:pt>
                <c:pt idx="566">
                  <c:v>2099.5309999999999</c:v>
                </c:pt>
                <c:pt idx="567">
                  <c:v>2098.5940000000001</c:v>
                </c:pt>
                <c:pt idx="568">
                  <c:v>2097.3440000000001</c:v>
                </c:pt>
                <c:pt idx="569">
                  <c:v>2096.797</c:v>
                </c:pt>
                <c:pt idx="570">
                  <c:v>2098.9839999999999</c:v>
                </c:pt>
                <c:pt idx="571">
                  <c:v>2097.578</c:v>
                </c:pt>
                <c:pt idx="572">
                  <c:v>2100</c:v>
                </c:pt>
                <c:pt idx="573">
                  <c:v>2100.7809999999999</c:v>
                </c:pt>
                <c:pt idx="574">
                  <c:v>2097.578</c:v>
                </c:pt>
                <c:pt idx="575">
                  <c:v>2098.3589999999999</c:v>
                </c:pt>
                <c:pt idx="576">
                  <c:v>2100.3910000000001</c:v>
                </c:pt>
                <c:pt idx="577">
                  <c:v>2097.578</c:v>
                </c:pt>
                <c:pt idx="578">
                  <c:v>2097.7339999999999</c:v>
                </c:pt>
                <c:pt idx="579">
                  <c:v>2098.9839999999999</c:v>
                </c:pt>
                <c:pt idx="580">
                  <c:v>2100.547</c:v>
                </c:pt>
                <c:pt idx="581">
                  <c:v>2097.9690000000001</c:v>
                </c:pt>
                <c:pt idx="582">
                  <c:v>2100.3910000000001</c:v>
                </c:pt>
                <c:pt idx="583">
                  <c:v>2098.9839999999999</c:v>
                </c:pt>
                <c:pt idx="584">
                  <c:v>2097.3440000000001</c:v>
                </c:pt>
                <c:pt idx="585">
                  <c:v>2099.1410000000001</c:v>
                </c:pt>
                <c:pt idx="586">
                  <c:v>2099.1410000000001</c:v>
                </c:pt>
                <c:pt idx="587">
                  <c:v>2099.5309999999999</c:v>
                </c:pt>
                <c:pt idx="588">
                  <c:v>2098.75</c:v>
                </c:pt>
                <c:pt idx="589">
                  <c:v>2100.7809999999999</c:v>
                </c:pt>
                <c:pt idx="590">
                  <c:v>2099.1410000000001</c:v>
                </c:pt>
                <c:pt idx="591">
                  <c:v>2096.953</c:v>
                </c:pt>
                <c:pt idx="592">
                  <c:v>2099.5309999999999</c:v>
                </c:pt>
                <c:pt idx="593">
                  <c:v>2098.203</c:v>
                </c:pt>
                <c:pt idx="594">
                  <c:v>2099.5309999999999</c:v>
                </c:pt>
                <c:pt idx="595">
                  <c:v>2098.75</c:v>
                </c:pt>
                <c:pt idx="596">
                  <c:v>2100</c:v>
                </c:pt>
                <c:pt idx="597">
                  <c:v>2099.1410000000001</c:v>
                </c:pt>
                <c:pt idx="598">
                  <c:v>2097.9690000000001</c:v>
                </c:pt>
                <c:pt idx="599">
                  <c:v>2097.1869999999999</c:v>
                </c:pt>
                <c:pt idx="600">
                  <c:v>2098.203</c:v>
                </c:pt>
                <c:pt idx="601">
                  <c:v>2097.1869999999999</c:v>
                </c:pt>
                <c:pt idx="602">
                  <c:v>2099.375</c:v>
                </c:pt>
                <c:pt idx="603">
                  <c:v>2097.1869999999999</c:v>
                </c:pt>
                <c:pt idx="604">
                  <c:v>2095.1559999999999</c:v>
                </c:pt>
                <c:pt idx="605">
                  <c:v>2098.203</c:v>
                </c:pt>
                <c:pt idx="606">
                  <c:v>2098.3589999999999</c:v>
                </c:pt>
                <c:pt idx="607">
                  <c:v>2097.9690000000001</c:v>
                </c:pt>
                <c:pt idx="608">
                  <c:v>2097.3440000000001</c:v>
                </c:pt>
                <c:pt idx="609">
                  <c:v>2100.3910000000001</c:v>
                </c:pt>
                <c:pt idx="610">
                  <c:v>2100.3910000000001</c:v>
                </c:pt>
                <c:pt idx="611">
                  <c:v>2097.7339999999999</c:v>
                </c:pt>
                <c:pt idx="612">
                  <c:v>2098.9839999999999</c:v>
                </c:pt>
                <c:pt idx="613">
                  <c:v>2098.5940000000001</c:v>
                </c:pt>
                <c:pt idx="614">
                  <c:v>2097.578</c:v>
                </c:pt>
                <c:pt idx="615">
                  <c:v>2099.7660000000001</c:v>
                </c:pt>
                <c:pt idx="616">
                  <c:v>2097.3440000000001</c:v>
                </c:pt>
                <c:pt idx="617">
                  <c:v>2097.578</c:v>
                </c:pt>
                <c:pt idx="618">
                  <c:v>2098.3589999999999</c:v>
                </c:pt>
                <c:pt idx="619">
                  <c:v>2097.9690000000001</c:v>
                </c:pt>
                <c:pt idx="620">
                  <c:v>2097.7339999999999</c:v>
                </c:pt>
                <c:pt idx="621">
                  <c:v>2097.9690000000001</c:v>
                </c:pt>
                <c:pt idx="622">
                  <c:v>2096.953</c:v>
                </c:pt>
                <c:pt idx="623">
                  <c:v>2100.3910000000001</c:v>
                </c:pt>
                <c:pt idx="624">
                  <c:v>2099.375</c:v>
                </c:pt>
                <c:pt idx="625">
                  <c:v>2099.7660000000001</c:v>
                </c:pt>
                <c:pt idx="626">
                  <c:v>2099.7660000000001</c:v>
                </c:pt>
                <c:pt idx="627">
                  <c:v>2096.4059999999999</c:v>
                </c:pt>
                <c:pt idx="628">
                  <c:v>2100</c:v>
                </c:pt>
                <c:pt idx="629">
                  <c:v>2098.75</c:v>
                </c:pt>
                <c:pt idx="630">
                  <c:v>2096.5619999999999</c:v>
                </c:pt>
                <c:pt idx="631">
                  <c:v>2100.1559999999999</c:v>
                </c:pt>
                <c:pt idx="632">
                  <c:v>2097.3440000000001</c:v>
                </c:pt>
                <c:pt idx="633">
                  <c:v>2099.1410000000001</c:v>
                </c:pt>
                <c:pt idx="634">
                  <c:v>2096.4059999999999</c:v>
                </c:pt>
                <c:pt idx="635">
                  <c:v>2100.3910000000001</c:v>
                </c:pt>
                <c:pt idx="636">
                  <c:v>2098.3589999999999</c:v>
                </c:pt>
                <c:pt idx="637">
                  <c:v>2095.3910000000001</c:v>
                </c:pt>
                <c:pt idx="638">
                  <c:v>2097.9690000000001</c:v>
                </c:pt>
                <c:pt idx="639">
                  <c:v>2097.1869999999999</c:v>
                </c:pt>
                <c:pt idx="640">
                  <c:v>2098.3589999999999</c:v>
                </c:pt>
                <c:pt idx="641">
                  <c:v>2098.3589999999999</c:v>
                </c:pt>
                <c:pt idx="642">
                  <c:v>2098.5940000000001</c:v>
                </c:pt>
                <c:pt idx="643">
                  <c:v>2098.75</c:v>
                </c:pt>
                <c:pt idx="644">
                  <c:v>2099.1410000000001</c:v>
                </c:pt>
                <c:pt idx="645">
                  <c:v>2098.203</c:v>
                </c:pt>
                <c:pt idx="646">
                  <c:v>2098.9839999999999</c:v>
                </c:pt>
                <c:pt idx="647">
                  <c:v>2098.75</c:v>
                </c:pt>
                <c:pt idx="648">
                  <c:v>2097.1869999999999</c:v>
                </c:pt>
                <c:pt idx="649">
                  <c:v>2096.953</c:v>
                </c:pt>
                <c:pt idx="650">
                  <c:v>2097.7339999999999</c:v>
                </c:pt>
                <c:pt idx="651">
                  <c:v>2100.1559999999999</c:v>
                </c:pt>
                <c:pt idx="652">
                  <c:v>2098.75</c:v>
                </c:pt>
                <c:pt idx="653">
                  <c:v>2096.4059999999999</c:v>
                </c:pt>
                <c:pt idx="654">
                  <c:v>2100</c:v>
                </c:pt>
                <c:pt idx="655">
                  <c:v>2100.1559999999999</c:v>
                </c:pt>
                <c:pt idx="656">
                  <c:v>2098.75</c:v>
                </c:pt>
                <c:pt idx="657">
                  <c:v>2099.375</c:v>
                </c:pt>
                <c:pt idx="658">
                  <c:v>2100.1559999999999</c:v>
                </c:pt>
                <c:pt idx="659">
                  <c:v>2097.9690000000001</c:v>
                </c:pt>
                <c:pt idx="660">
                  <c:v>2100.1559999999999</c:v>
                </c:pt>
                <c:pt idx="661">
                  <c:v>2095.547</c:v>
                </c:pt>
                <c:pt idx="662">
                  <c:v>2097.7339999999999</c:v>
                </c:pt>
                <c:pt idx="663">
                  <c:v>2098.203</c:v>
                </c:pt>
                <c:pt idx="664">
                  <c:v>2096.953</c:v>
                </c:pt>
                <c:pt idx="665">
                  <c:v>2098.5940000000001</c:v>
                </c:pt>
                <c:pt idx="666">
                  <c:v>2100.9369999999999</c:v>
                </c:pt>
                <c:pt idx="667">
                  <c:v>2095.547</c:v>
                </c:pt>
                <c:pt idx="668">
                  <c:v>2098.9839999999999</c:v>
                </c:pt>
                <c:pt idx="669">
                  <c:v>2100.3910000000001</c:v>
                </c:pt>
                <c:pt idx="670">
                  <c:v>2100.547</c:v>
                </c:pt>
                <c:pt idx="671">
                  <c:v>2098.3589999999999</c:v>
                </c:pt>
                <c:pt idx="672">
                  <c:v>2096.5619999999999</c:v>
                </c:pt>
                <c:pt idx="673">
                  <c:v>2099.375</c:v>
                </c:pt>
                <c:pt idx="674">
                  <c:v>2097.3440000000001</c:v>
                </c:pt>
                <c:pt idx="675">
                  <c:v>2096.797</c:v>
                </c:pt>
                <c:pt idx="676">
                  <c:v>2098.9839999999999</c:v>
                </c:pt>
                <c:pt idx="677">
                  <c:v>2096.5619999999999</c:v>
                </c:pt>
                <c:pt idx="678">
                  <c:v>2098.5940000000001</c:v>
                </c:pt>
                <c:pt idx="679">
                  <c:v>2099.375</c:v>
                </c:pt>
                <c:pt idx="680">
                  <c:v>2099.375</c:v>
                </c:pt>
                <c:pt idx="681">
                  <c:v>2099.1410000000001</c:v>
                </c:pt>
                <c:pt idx="682">
                  <c:v>2099.5309999999999</c:v>
                </c:pt>
                <c:pt idx="683">
                  <c:v>2098.75</c:v>
                </c:pt>
                <c:pt idx="684">
                  <c:v>2097.9690000000001</c:v>
                </c:pt>
                <c:pt idx="685">
                  <c:v>2097.7339999999999</c:v>
                </c:pt>
                <c:pt idx="686">
                  <c:v>2099.375</c:v>
                </c:pt>
                <c:pt idx="687">
                  <c:v>2097.7339999999999</c:v>
                </c:pt>
                <c:pt idx="688">
                  <c:v>2096.172</c:v>
                </c:pt>
                <c:pt idx="689">
                  <c:v>2098.9839999999999</c:v>
                </c:pt>
                <c:pt idx="690">
                  <c:v>2098.5940000000001</c:v>
                </c:pt>
                <c:pt idx="691">
                  <c:v>2098.3589999999999</c:v>
                </c:pt>
                <c:pt idx="692">
                  <c:v>2099.7660000000001</c:v>
                </c:pt>
                <c:pt idx="693">
                  <c:v>2100.1559999999999</c:v>
                </c:pt>
                <c:pt idx="694">
                  <c:v>2099.7660000000001</c:v>
                </c:pt>
                <c:pt idx="695">
                  <c:v>2097.578</c:v>
                </c:pt>
                <c:pt idx="696">
                  <c:v>2097.9690000000001</c:v>
                </c:pt>
                <c:pt idx="697">
                  <c:v>2096.4059999999999</c:v>
                </c:pt>
                <c:pt idx="698">
                  <c:v>2098.9839999999999</c:v>
                </c:pt>
                <c:pt idx="699">
                  <c:v>2098.3589999999999</c:v>
                </c:pt>
                <c:pt idx="700">
                  <c:v>2098.75</c:v>
                </c:pt>
                <c:pt idx="701">
                  <c:v>2097.1869999999999</c:v>
                </c:pt>
                <c:pt idx="702">
                  <c:v>2097.7339999999999</c:v>
                </c:pt>
                <c:pt idx="703">
                  <c:v>2099.5309999999999</c:v>
                </c:pt>
                <c:pt idx="704">
                  <c:v>2098.75</c:v>
                </c:pt>
                <c:pt idx="705">
                  <c:v>2100.547</c:v>
                </c:pt>
                <c:pt idx="706">
                  <c:v>2097.9690000000001</c:v>
                </c:pt>
                <c:pt idx="707">
                  <c:v>2099.375</c:v>
                </c:pt>
                <c:pt idx="708">
                  <c:v>2099.1410000000001</c:v>
                </c:pt>
                <c:pt idx="709">
                  <c:v>2098.75</c:v>
                </c:pt>
                <c:pt idx="710">
                  <c:v>2098.75</c:v>
                </c:pt>
                <c:pt idx="711">
                  <c:v>2097.9690000000001</c:v>
                </c:pt>
                <c:pt idx="712">
                  <c:v>2097.7339999999999</c:v>
                </c:pt>
                <c:pt idx="713">
                  <c:v>2100.1559999999999</c:v>
                </c:pt>
                <c:pt idx="714">
                  <c:v>2097.9690000000001</c:v>
                </c:pt>
                <c:pt idx="715">
                  <c:v>2099.7660000000001</c:v>
                </c:pt>
                <c:pt idx="716">
                  <c:v>2098.9839999999999</c:v>
                </c:pt>
                <c:pt idx="717">
                  <c:v>2098.203</c:v>
                </c:pt>
                <c:pt idx="718">
                  <c:v>2096.4059999999999</c:v>
                </c:pt>
                <c:pt idx="719">
                  <c:v>2099.1410000000001</c:v>
                </c:pt>
                <c:pt idx="720">
                  <c:v>2098.203</c:v>
                </c:pt>
                <c:pt idx="721">
                  <c:v>2098.203</c:v>
                </c:pt>
                <c:pt idx="722">
                  <c:v>2098.9839999999999</c:v>
                </c:pt>
                <c:pt idx="723">
                  <c:v>2098.203</c:v>
                </c:pt>
                <c:pt idx="724">
                  <c:v>2098.3589999999999</c:v>
                </c:pt>
                <c:pt idx="725">
                  <c:v>2097.3440000000001</c:v>
                </c:pt>
                <c:pt idx="726">
                  <c:v>2098.5940000000001</c:v>
                </c:pt>
                <c:pt idx="727">
                  <c:v>2098.203</c:v>
                </c:pt>
                <c:pt idx="728">
                  <c:v>2098.9839999999999</c:v>
                </c:pt>
                <c:pt idx="729">
                  <c:v>2098.203</c:v>
                </c:pt>
                <c:pt idx="730">
                  <c:v>2099.375</c:v>
                </c:pt>
                <c:pt idx="731">
                  <c:v>2098.203</c:v>
                </c:pt>
                <c:pt idx="732">
                  <c:v>2099.375</c:v>
                </c:pt>
                <c:pt idx="733">
                  <c:v>2100.1559999999999</c:v>
                </c:pt>
                <c:pt idx="734">
                  <c:v>2100.547</c:v>
                </c:pt>
                <c:pt idx="735">
                  <c:v>2097.7339999999999</c:v>
                </c:pt>
                <c:pt idx="736">
                  <c:v>2098.203</c:v>
                </c:pt>
                <c:pt idx="737">
                  <c:v>2098.75</c:v>
                </c:pt>
                <c:pt idx="738">
                  <c:v>2100.1559999999999</c:v>
                </c:pt>
                <c:pt idx="739">
                  <c:v>2099.1410000000001</c:v>
                </c:pt>
                <c:pt idx="740">
                  <c:v>2097.578</c:v>
                </c:pt>
                <c:pt idx="741">
                  <c:v>2099.7660000000001</c:v>
                </c:pt>
                <c:pt idx="742">
                  <c:v>2098.5940000000001</c:v>
                </c:pt>
                <c:pt idx="743">
                  <c:v>2098.75</c:v>
                </c:pt>
                <c:pt idx="744">
                  <c:v>2099.1410000000001</c:v>
                </c:pt>
                <c:pt idx="745">
                  <c:v>2098.9839999999999</c:v>
                </c:pt>
                <c:pt idx="746">
                  <c:v>2099.5309999999999</c:v>
                </c:pt>
                <c:pt idx="747">
                  <c:v>2099.375</c:v>
                </c:pt>
                <c:pt idx="748">
                  <c:v>2095.1559999999999</c:v>
                </c:pt>
                <c:pt idx="749">
                  <c:v>2098.75</c:v>
                </c:pt>
                <c:pt idx="750">
                  <c:v>2100.3910000000001</c:v>
                </c:pt>
                <c:pt idx="751">
                  <c:v>2098.3589999999999</c:v>
                </c:pt>
                <c:pt idx="752">
                  <c:v>2096.172</c:v>
                </c:pt>
                <c:pt idx="753">
                  <c:v>2098.75</c:v>
                </c:pt>
                <c:pt idx="754">
                  <c:v>2098.9839999999999</c:v>
                </c:pt>
                <c:pt idx="755">
                  <c:v>2099.375</c:v>
                </c:pt>
                <c:pt idx="756">
                  <c:v>2097.1869999999999</c:v>
                </c:pt>
                <c:pt idx="757">
                  <c:v>2098.75</c:v>
                </c:pt>
                <c:pt idx="758">
                  <c:v>2098.3589999999999</c:v>
                </c:pt>
                <c:pt idx="759">
                  <c:v>2099.375</c:v>
                </c:pt>
                <c:pt idx="760">
                  <c:v>2096.172</c:v>
                </c:pt>
                <c:pt idx="761">
                  <c:v>2100.9369999999999</c:v>
                </c:pt>
                <c:pt idx="762">
                  <c:v>2098.3589999999999</c:v>
                </c:pt>
                <c:pt idx="763">
                  <c:v>2098.9839999999999</c:v>
                </c:pt>
                <c:pt idx="764">
                  <c:v>2097.7339999999999</c:v>
                </c:pt>
                <c:pt idx="765">
                  <c:v>2097.578</c:v>
                </c:pt>
                <c:pt idx="766">
                  <c:v>2099.7660000000001</c:v>
                </c:pt>
                <c:pt idx="767">
                  <c:v>2099.1410000000001</c:v>
                </c:pt>
                <c:pt idx="768">
                  <c:v>2096.172</c:v>
                </c:pt>
                <c:pt idx="769">
                  <c:v>2096.172</c:v>
                </c:pt>
                <c:pt idx="770">
                  <c:v>2097.578</c:v>
                </c:pt>
                <c:pt idx="771">
                  <c:v>2095.3910000000001</c:v>
                </c:pt>
                <c:pt idx="772">
                  <c:v>2094.375</c:v>
                </c:pt>
                <c:pt idx="773">
                  <c:v>2097.9690000000001</c:v>
                </c:pt>
                <c:pt idx="774">
                  <c:v>2096.4059999999999</c:v>
                </c:pt>
                <c:pt idx="775">
                  <c:v>2092.578</c:v>
                </c:pt>
                <c:pt idx="776">
                  <c:v>2096.797</c:v>
                </c:pt>
                <c:pt idx="777">
                  <c:v>2093.203</c:v>
                </c:pt>
                <c:pt idx="778">
                  <c:v>2094.1410000000001</c:v>
                </c:pt>
                <c:pt idx="779">
                  <c:v>2092.9690000000001</c:v>
                </c:pt>
                <c:pt idx="780">
                  <c:v>2092.578</c:v>
                </c:pt>
                <c:pt idx="781">
                  <c:v>2092.578</c:v>
                </c:pt>
                <c:pt idx="782">
                  <c:v>2091.5619999999999</c:v>
                </c:pt>
                <c:pt idx="783">
                  <c:v>2088.3589999999999</c:v>
                </c:pt>
                <c:pt idx="784">
                  <c:v>2090.7809999999999</c:v>
                </c:pt>
                <c:pt idx="785">
                  <c:v>2090.1559999999999</c:v>
                </c:pt>
                <c:pt idx="786">
                  <c:v>2088.5940000000001</c:v>
                </c:pt>
                <c:pt idx="787">
                  <c:v>2090.1559999999999</c:v>
                </c:pt>
                <c:pt idx="788">
                  <c:v>2087.3440000000001</c:v>
                </c:pt>
                <c:pt idx="789">
                  <c:v>2087.1869999999999</c:v>
                </c:pt>
                <c:pt idx="790">
                  <c:v>2081.797</c:v>
                </c:pt>
                <c:pt idx="791">
                  <c:v>2083.9839999999999</c:v>
                </c:pt>
                <c:pt idx="792">
                  <c:v>2082.9690000000001</c:v>
                </c:pt>
                <c:pt idx="793">
                  <c:v>2081.797</c:v>
                </c:pt>
                <c:pt idx="794">
                  <c:v>2080.3910000000001</c:v>
                </c:pt>
                <c:pt idx="795">
                  <c:v>2080.1559999999999</c:v>
                </c:pt>
                <c:pt idx="796">
                  <c:v>2080.1559999999999</c:v>
                </c:pt>
                <c:pt idx="797">
                  <c:v>2079.375</c:v>
                </c:pt>
                <c:pt idx="798">
                  <c:v>2075.9369999999999</c:v>
                </c:pt>
                <c:pt idx="799">
                  <c:v>2075.3910000000001</c:v>
                </c:pt>
                <c:pt idx="800">
                  <c:v>2072.1869999999999</c:v>
                </c:pt>
                <c:pt idx="801">
                  <c:v>2071.953</c:v>
                </c:pt>
                <c:pt idx="802">
                  <c:v>2070.1559999999999</c:v>
                </c:pt>
                <c:pt idx="803">
                  <c:v>2067.9690000000001</c:v>
                </c:pt>
                <c:pt idx="804">
                  <c:v>2065.3910000000001</c:v>
                </c:pt>
                <c:pt idx="805">
                  <c:v>2065</c:v>
                </c:pt>
                <c:pt idx="806">
                  <c:v>2061.797</c:v>
                </c:pt>
                <c:pt idx="807">
                  <c:v>2058.75</c:v>
                </c:pt>
                <c:pt idx="808">
                  <c:v>2060.1559999999999</c:v>
                </c:pt>
                <c:pt idx="809">
                  <c:v>2056.5619999999999</c:v>
                </c:pt>
                <c:pt idx="810">
                  <c:v>2051.953</c:v>
                </c:pt>
                <c:pt idx="811">
                  <c:v>2053.3589999999999</c:v>
                </c:pt>
                <c:pt idx="812">
                  <c:v>2050</c:v>
                </c:pt>
                <c:pt idx="813">
                  <c:v>2046.797</c:v>
                </c:pt>
                <c:pt idx="814">
                  <c:v>2046.797</c:v>
                </c:pt>
                <c:pt idx="815">
                  <c:v>2045.3910000000001</c:v>
                </c:pt>
                <c:pt idx="816">
                  <c:v>2041.5619999999999</c:v>
                </c:pt>
                <c:pt idx="817">
                  <c:v>2040</c:v>
                </c:pt>
                <c:pt idx="818">
                  <c:v>2037.1869999999999</c:v>
                </c:pt>
                <c:pt idx="819">
                  <c:v>2034.1410000000001</c:v>
                </c:pt>
                <c:pt idx="820">
                  <c:v>2031.953</c:v>
                </c:pt>
                <c:pt idx="821">
                  <c:v>2030.7809999999999</c:v>
                </c:pt>
                <c:pt idx="822">
                  <c:v>2026.797</c:v>
                </c:pt>
                <c:pt idx="823">
                  <c:v>2024.1410000000001</c:v>
                </c:pt>
                <c:pt idx="824">
                  <c:v>2022.9690000000001</c:v>
                </c:pt>
                <c:pt idx="825">
                  <c:v>2021.4059999999999</c:v>
                </c:pt>
                <c:pt idx="826">
                  <c:v>2015.1559999999999</c:v>
                </c:pt>
                <c:pt idx="827">
                  <c:v>2015.1559999999999</c:v>
                </c:pt>
                <c:pt idx="828">
                  <c:v>2011.4059999999999</c:v>
                </c:pt>
                <c:pt idx="829">
                  <c:v>2009.5309999999999</c:v>
                </c:pt>
                <c:pt idx="830">
                  <c:v>2007.7339999999999</c:v>
                </c:pt>
                <c:pt idx="831">
                  <c:v>2004.375</c:v>
                </c:pt>
                <c:pt idx="832">
                  <c:v>2000.547</c:v>
                </c:pt>
                <c:pt idx="833">
                  <c:v>1999.375</c:v>
                </c:pt>
                <c:pt idx="834">
                  <c:v>1996.5619999999999</c:v>
                </c:pt>
                <c:pt idx="835">
                  <c:v>1993.5940000000001</c:v>
                </c:pt>
                <c:pt idx="836">
                  <c:v>1993.203</c:v>
                </c:pt>
                <c:pt idx="837">
                  <c:v>1990.3910000000001</c:v>
                </c:pt>
                <c:pt idx="838">
                  <c:v>1985.3910000000001</c:v>
                </c:pt>
                <c:pt idx="839">
                  <c:v>1985.3910000000001</c:v>
                </c:pt>
                <c:pt idx="840">
                  <c:v>1982.3440000000001</c:v>
                </c:pt>
                <c:pt idx="841">
                  <c:v>1978.3589999999999</c:v>
                </c:pt>
                <c:pt idx="842">
                  <c:v>1976.4059999999999</c:v>
                </c:pt>
                <c:pt idx="843">
                  <c:v>1973.9839999999999</c:v>
                </c:pt>
                <c:pt idx="844">
                  <c:v>1971.5619999999999</c:v>
                </c:pt>
                <c:pt idx="845">
                  <c:v>1969.7660000000001</c:v>
                </c:pt>
                <c:pt idx="846">
                  <c:v>1968.5940000000001</c:v>
                </c:pt>
                <c:pt idx="847">
                  <c:v>1964.7660000000001</c:v>
                </c:pt>
                <c:pt idx="848">
                  <c:v>1962.578</c:v>
                </c:pt>
                <c:pt idx="849">
                  <c:v>1960.7809999999999</c:v>
                </c:pt>
                <c:pt idx="850">
                  <c:v>1960.1559999999999</c:v>
                </c:pt>
                <c:pt idx="851">
                  <c:v>1958.3589999999999</c:v>
                </c:pt>
                <c:pt idx="852">
                  <c:v>1957.1869999999999</c:v>
                </c:pt>
                <c:pt idx="853">
                  <c:v>1954.5309999999999</c:v>
                </c:pt>
                <c:pt idx="854">
                  <c:v>1952.9690000000001</c:v>
                </c:pt>
                <c:pt idx="855">
                  <c:v>1950.7809999999999</c:v>
                </c:pt>
                <c:pt idx="856">
                  <c:v>1948.5940000000001</c:v>
                </c:pt>
                <c:pt idx="857">
                  <c:v>1946.797</c:v>
                </c:pt>
                <c:pt idx="858">
                  <c:v>1946.5619999999999</c:v>
                </c:pt>
                <c:pt idx="859">
                  <c:v>1945.7809999999999</c:v>
                </c:pt>
                <c:pt idx="860">
                  <c:v>1942.3440000000001</c:v>
                </c:pt>
                <c:pt idx="861">
                  <c:v>1941.797</c:v>
                </c:pt>
                <c:pt idx="862">
                  <c:v>1940.3910000000001</c:v>
                </c:pt>
                <c:pt idx="863">
                  <c:v>1940</c:v>
                </c:pt>
                <c:pt idx="864">
                  <c:v>1939.5309999999999</c:v>
                </c:pt>
                <c:pt idx="865">
                  <c:v>1936.953</c:v>
                </c:pt>
                <c:pt idx="866">
                  <c:v>1937.9690000000001</c:v>
                </c:pt>
                <c:pt idx="867">
                  <c:v>1933.203</c:v>
                </c:pt>
                <c:pt idx="868">
                  <c:v>1933.203</c:v>
                </c:pt>
                <c:pt idx="869">
                  <c:v>1930.1559999999999</c:v>
                </c:pt>
                <c:pt idx="870">
                  <c:v>1928.9839999999999</c:v>
                </c:pt>
                <c:pt idx="871">
                  <c:v>1927.7339999999999</c:v>
                </c:pt>
                <c:pt idx="872">
                  <c:v>1925</c:v>
                </c:pt>
                <c:pt idx="873">
                  <c:v>1929.1410000000001</c:v>
                </c:pt>
                <c:pt idx="874">
                  <c:v>1930</c:v>
                </c:pt>
                <c:pt idx="875">
                  <c:v>1923.9839999999999</c:v>
                </c:pt>
                <c:pt idx="876">
                  <c:v>1920.9369999999999</c:v>
                </c:pt>
                <c:pt idx="877">
                  <c:v>1925.1559999999999</c:v>
                </c:pt>
                <c:pt idx="878">
                  <c:v>1922.1869999999999</c:v>
                </c:pt>
                <c:pt idx="879">
                  <c:v>1923.9839999999999</c:v>
                </c:pt>
                <c:pt idx="880">
                  <c:v>1919.5309999999999</c:v>
                </c:pt>
                <c:pt idx="881">
                  <c:v>1922.7339999999999</c:v>
                </c:pt>
                <c:pt idx="882">
                  <c:v>1916.953</c:v>
                </c:pt>
                <c:pt idx="883">
                  <c:v>1920.7809999999999</c:v>
                </c:pt>
                <c:pt idx="884">
                  <c:v>1917.9690000000001</c:v>
                </c:pt>
                <c:pt idx="885">
                  <c:v>1916.953</c:v>
                </c:pt>
                <c:pt idx="886">
                  <c:v>1914.1410000000001</c:v>
                </c:pt>
                <c:pt idx="887">
                  <c:v>1914.7660000000001</c:v>
                </c:pt>
                <c:pt idx="888">
                  <c:v>1916.4059999999999</c:v>
                </c:pt>
                <c:pt idx="889">
                  <c:v>1916.172</c:v>
                </c:pt>
                <c:pt idx="890">
                  <c:v>1913.5940000000001</c:v>
                </c:pt>
                <c:pt idx="891">
                  <c:v>1913.203</c:v>
                </c:pt>
                <c:pt idx="892">
                  <c:v>1911.4059999999999</c:v>
                </c:pt>
                <c:pt idx="893">
                  <c:v>1913.5940000000001</c:v>
                </c:pt>
                <c:pt idx="894">
                  <c:v>1910</c:v>
                </c:pt>
                <c:pt idx="895">
                  <c:v>1908.5940000000001</c:v>
                </c:pt>
                <c:pt idx="896">
                  <c:v>1908.75</c:v>
                </c:pt>
                <c:pt idx="897">
                  <c:v>1909.1410000000001</c:v>
                </c:pt>
                <c:pt idx="898">
                  <c:v>1908.9839999999999</c:v>
                </c:pt>
                <c:pt idx="899">
                  <c:v>1908.75</c:v>
                </c:pt>
                <c:pt idx="900">
                  <c:v>1911.172</c:v>
                </c:pt>
                <c:pt idx="901">
                  <c:v>1912.578</c:v>
                </c:pt>
                <c:pt idx="902">
                  <c:v>1915</c:v>
                </c:pt>
                <c:pt idx="903">
                  <c:v>1910.547</c:v>
                </c:pt>
                <c:pt idx="904">
                  <c:v>1943.9839999999999</c:v>
                </c:pt>
                <c:pt idx="905">
                  <c:v>1960.3910000000001</c:v>
                </c:pt>
                <c:pt idx="906">
                  <c:v>1918.5940000000001</c:v>
                </c:pt>
                <c:pt idx="907">
                  <c:v>1939.1410000000001</c:v>
                </c:pt>
                <c:pt idx="908">
                  <c:v>1938.5940000000001</c:v>
                </c:pt>
                <c:pt idx="909">
                  <c:v>1955.7809999999999</c:v>
                </c:pt>
                <c:pt idx="910">
                  <c:v>1945.7809999999999</c:v>
                </c:pt>
                <c:pt idx="911">
                  <c:v>1959.5309999999999</c:v>
                </c:pt>
                <c:pt idx="912">
                  <c:v>1961.953</c:v>
                </c:pt>
                <c:pt idx="913">
                  <c:v>1961.953</c:v>
                </c:pt>
                <c:pt idx="914">
                  <c:v>1962.1869999999999</c:v>
                </c:pt>
                <c:pt idx="915">
                  <c:v>1959.1410000000001</c:v>
                </c:pt>
                <c:pt idx="916">
                  <c:v>1971.953</c:v>
                </c:pt>
                <c:pt idx="917">
                  <c:v>1971.4059999999999</c:v>
                </c:pt>
                <c:pt idx="918">
                  <c:v>1984.7660000000001</c:v>
                </c:pt>
                <c:pt idx="919">
                  <c:v>1987.9690000000001</c:v>
                </c:pt>
                <c:pt idx="920">
                  <c:v>1993.203</c:v>
                </c:pt>
                <c:pt idx="921">
                  <c:v>2010</c:v>
                </c:pt>
                <c:pt idx="922">
                  <c:v>2011.4059999999999</c:v>
                </c:pt>
                <c:pt idx="923">
                  <c:v>2018.203</c:v>
                </c:pt>
                <c:pt idx="924">
                  <c:v>2030.9369999999999</c:v>
                </c:pt>
                <c:pt idx="925">
                  <c:v>2038.3589999999999</c:v>
                </c:pt>
                <c:pt idx="926">
                  <c:v>2044.5309999999999</c:v>
                </c:pt>
                <c:pt idx="927">
                  <c:v>2056.5619999999999</c:v>
                </c:pt>
                <c:pt idx="928">
                  <c:v>2063.75</c:v>
                </c:pt>
                <c:pt idx="929">
                  <c:v>2075.547</c:v>
                </c:pt>
                <c:pt idx="930">
                  <c:v>2086.797</c:v>
                </c:pt>
                <c:pt idx="931">
                  <c:v>2093.3589999999999</c:v>
                </c:pt>
                <c:pt idx="932">
                  <c:v>2105</c:v>
                </c:pt>
                <c:pt idx="933">
                  <c:v>2111.797</c:v>
                </c:pt>
                <c:pt idx="934">
                  <c:v>2121.5619999999999</c:v>
                </c:pt>
                <c:pt idx="935">
                  <c:v>2130</c:v>
                </c:pt>
                <c:pt idx="936">
                  <c:v>2140.9369999999999</c:v>
                </c:pt>
                <c:pt idx="937">
                  <c:v>2150</c:v>
                </c:pt>
                <c:pt idx="938">
                  <c:v>2155.9369999999999</c:v>
                </c:pt>
                <c:pt idx="939">
                  <c:v>2166.953</c:v>
                </c:pt>
                <c:pt idx="940">
                  <c:v>2176.172</c:v>
                </c:pt>
                <c:pt idx="941">
                  <c:v>2184.5309999999999</c:v>
                </c:pt>
                <c:pt idx="942">
                  <c:v>2190.3910000000001</c:v>
                </c:pt>
                <c:pt idx="943">
                  <c:v>2200.9369999999999</c:v>
                </c:pt>
                <c:pt idx="944">
                  <c:v>2212.1869999999999</c:v>
                </c:pt>
                <c:pt idx="945">
                  <c:v>2217.1869999999999</c:v>
                </c:pt>
                <c:pt idx="946">
                  <c:v>2225.547</c:v>
                </c:pt>
                <c:pt idx="947">
                  <c:v>2232.7339999999999</c:v>
                </c:pt>
                <c:pt idx="948">
                  <c:v>2238.9839999999999</c:v>
                </c:pt>
                <c:pt idx="949">
                  <c:v>2247.578</c:v>
                </c:pt>
                <c:pt idx="950">
                  <c:v>2255.1559999999999</c:v>
                </c:pt>
                <c:pt idx="951">
                  <c:v>2258.3589999999999</c:v>
                </c:pt>
                <c:pt idx="952">
                  <c:v>2265.9369999999999</c:v>
                </c:pt>
                <c:pt idx="953">
                  <c:v>2268.5940000000001</c:v>
                </c:pt>
                <c:pt idx="954">
                  <c:v>2273.75</c:v>
                </c:pt>
                <c:pt idx="955">
                  <c:v>2279.375</c:v>
                </c:pt>
                <c:pt idx="956">
                  <c:v>2281.797</c:v>
                </c:pt>
                <c:pt idx="957">
                  <c:v>2283.203</c:v>
                </c:pt>
                <c:pt idx="958">
                  <c:v>2285.9369999999999</c:v>
                </c:pt>
                <c:pt idx="959">
                  <c:v>2288.5940000000001</c:v>
                </c:pt>
                <c:pt idx="960">
                  <c:v>2288.5940000000001</c:v>
                </c:pt>
                <c:pt idx="961">
                  <c:v>2288.3589999999999</c:v>
                </c:pt>
                <c:pt idx="962">
                  <c:v>2280.9369999999999</c:v>
                </c:pt>
                <c:pt idx="963">
                  <c:v>2286.5619999999999</c:v>
                </c:pt>
                <c:pt idx="964">
                  <c:v>2288.9839999999999</c:v>
                </c:pt>
                <c:pt idx="965">
                  <c:v>2279.5309999999999</c:v>
                </c:pt>
                <c:pt idx="966">
                  <c:v>2265.9369999999999</c:v>
                </c:pt>
                <c:pt idx="967">
                  <c:v>2251.5619999999999</c:v>
                </c:pt>
                <c:pt idx="968">
                  <c:v>2228.9839999999999</c:v>
                </c:pt>
                <c:pt idx="969">
                  <c:v>2229.1410000000001</c:v>
                </c:pt>
                <c:pt idx="970">
                  <c:v>2227.3440000000001</c:v>
                </c:pt>
                <c:pt idx="971">
                  <c:v>2232.1869999999999</c:v>
                </c:pt>
                <c:pt idx="972">
                  <c:v>2232.9690000000001</c:v>
                </c:pt>
                <c:pt idx="973">
                  <c:v>2238.203</c:v>
                </c:pt>
                <c:pt idx="974">
                  <c:v>2240</c:v>
                </c:pt>
                <c:pt idx="975">
                  <c:v>2242.3440000000001</c:v>
                </c:pt>
                <c:pt idx="976">
                  <c:v>2245.547</c:v>
                </c:pt>
                <c:pt idx="977">
                  <c:v>2245.547</c:v>
                </c:pt>
                <c:pt idx="978">
                  <c:v>2245.1559999999999</c:v>
                </c:pt>
                <c:pt idx="979">
                  <c:v>2242.9690000000001</c:v>
                </c:pt>
                <c:pt idx="980">
                  <c:v>2237.1869999999999</c:v>
                </c:pt>
                <c:pt idx="981">
                  <c:v>2222.7339999999999</c:v>
                </c:pt>
                <c:pt idx="982">
                  <c:v>2172.1869999999999</c:v>
                </c:pt>
                <c:pt idx="983">
                  <c:v>2160</c:v>
                </c:pt>
                <c:pt idx="984">
                  <c:v>2160.3910000000001</c:v>
                </c:pt>
                <c:pt idx="985">
                  <c:v>2140.7809999999999</c:v>
                </c:pt>
                <c:pt idx="986">
                  <c:v>2133.203</c:v>
                </c:pt>
                <c:pt idx="987">
                  <c:v>2123.203</c:v>
                </c:pt>
                <c:pt idx="988">
                  <c:v>2112.3440000000001</c:v>
                </c:pt>
                <c:pt idx="989">
                  <c:v>2109.7660000000001</c:v>
                </c:pt>
                <c:pt idx="990">
                  <c:v>2098.5940000000001</c:v>
                </c:pt>
                <c:pt idx="991">
                  <c:v>2089.375</c:v>
                </c:pt>
                <c:pt idx="992">
                  <c:v>2082.1869999999999</c:v>
                </c:pt>
                <c:pt idx="993">
                  <c:v>2073.9839999999999</c:v>
                </c:pt>
                <c:pt idx="994">
                  <c:v>2064.1410000000001</c:v>
                </c:pt>
                <c:pt idx="995">
                  <c:v>2052.7339999999999</c:v>
                </c:pt>
                <c:pt idx="996">
                  <c:v>2046.953</c:v>
                </c:pt>
                <c:pt idx="997">
                  <c:v>2039.7660000000001</c:v>
                </c:pt>
                <c:pt idx="998">
                  <c:v>2025.1559999999999</c:v>
                </c:pt>
                <c:pt idx="999">
                  <c:v>2020.7809999999999</c:v>
                </c:pt>
                <c:pt idx="1000">
                  <c:v>2012.1869999999999</c:v>
                </c:pt>
                <c:pt idx="1001">
                  <c:v>2005.547</c:v>
                </c:pt>
                <c:pt idx="1002">
                  <c:v>2000.7809999999999</c:v>
                </c:pt>
                <c:pt idx="1003">
                  <c:v>1998.75</c:v>
                </c:pt>
                <c:pt idx="1004">
                  <c:v>1998.203</c:v>
                </c:pt>
                <c:pt idx="1005">
                  <c:v>1979.375</c:v>
                </c:pt>
                <c:pt idx="1006">
                  <c:v>1992.3440000000001</c:v>
                </c:pt>
                <c:pt idx="1007">
                  <c:v>2021.5619999999999</c:v>
                </c:pt>
                <c:pt idx="1008">
                  <c:v>1989.1410000000001</c:v>
                </c:pt>
                <c:pt idx="1009">
                  <c:v>1985.1559999999999</c:v>
                </c:pt>
                <c:pt idx="1010">
                  <c:v>1972.578</c:v>
                </c:pt>
                <c:pt idx="1011">
                  <c:v>1980.547</c:v>
                </c:pt>
                <c:pt idx="1012">
                  <c:v>1991.4059999999999</c:v>
                </c:pt>
                <c:pt idx="1013">
                  <c:v>1978.9839999999999</c:v>
                </c:pt>
                <c:pt idx="1014">
                  <c:v>1990.3910000000001</c:v>
                </c:pt>
                <c:pt idx="1015">
                  <c:v>2000.9369999999999</c:v>
                </c:pt>
                <c:pt idx="1016">
                  <c:v>1982.578</c:v>
                </c:pt>
                <c:pt idx="1017">
                  <c:v>1972.3440000000001</c:v>
                </c:pt>
                <c:pt idx="1018">
                  <c:v>1971.953</c:v>
                </c:pt>
                <c:pt idx="1019">
                  <c:v>1989.1410000000001</c:v>
                </c:pt>
                <c:pt idx="1020">
                  <c:v>1985.547</c:v>
                </c:pt>
                <c:pt idx="1021">
                  <c:v>1981.797</c:v>
                </c:pt>
                <c:pt idx="1022">
                  <c:v>1987.1869999999999</c:v>
                </c:pt>
                <c:pt idx="1023">
                  <c:v>2003.3589999999999</c:v>
                </c:pt>
                <c:pt idx="1024">
                  <c:v>1998.75</c:v>
                </c:pt>
                <c:pt idx="1025">
                  <c:v>1996.4059999999999</c:v>
                </c:pt>
                <c:pt idx="1026">
                  <c:v>2015.547</c:v>
                </c:pt>
                <c:pt idx="1027">
                  <c:v>2016.5619999999999</c:v>
                </c:pt>
                <c:pt idx="1028">
                  <c:v>2013.75</c:v>
                </c:pt>
                <c:pt idx="1029">
                  <c:v>2037.7339999999999</c:v>
                </c:pt>
                <c:pt idx="1030">
                  <c:v>2026.5619999999999</c:v>
                </c:pt>
                <c:pt idx="1031">
                  <c:v>2035.1559999999999</c:v>
                </c:pt>
                <c:pt idx="1032">
                  <c:v>2050.1559999999999</c:v>
                </c:pt>
                <c:pt idx="1033">
                  <c:v>2037.578</c:v>
                </c:pt>
                <c:pt idx="1034">
                  <c:v>2054.1410000000001</c:v>
                </c:pt>
                <c:pt idx="1035">
                  <c:v>2064.7660000000001</c:v>
                </c:pt>
                <c:pt idx="1036">
                  <c:v>2057.3440000000001</c:v>
                </c:pt>
                <c:pt idx="1037">
                  <c:v>2070.547</c:v>
                </c:pt>
                <c:pt idx="1038">
                  <c:v>2076.5619999999999</c:v>
                </c:pt>
                <c:pt idx="1039">
                  <c:v>2079.375</c:v>
                </c:pt>
                <c:pt idx="1040">
                  <c:v>2086.5619999999999</c:v>
                </c:pt>
                <c:pt idx="1041">
                  <c:v>2093.3589999999999</c:v>
                </c:pt>
                <c:pt idx="1042">
                  <c:v>2096.797</c:v>
                </c:pt>
                <c:pt idx="1043">
                  <c:v>2104.7660000000001</c:v>
                </c:pt>
                <c:pt idx="1044">
                  <c:v>2105.547</c:v>
                </c:pt>
                <c:pt idx="1045">
                  <c:v>2108.203</c:v>
                </c:pt>
                <c:pt idx="1046">
                  <c:v>2112.9690000000001</c:v>
                </c:pt>
                <c:pt idx="1047">
                  <c:v>2115</c:v>
                </c:pt>
                <c:pt idx="1048">
                  <c:v>2116.5619999999999</c:v>
                </c:pt>
                <c:pt idx="1049">
                  <c:v>2119.5309999999999</c:v>
                </c:pt>
                <c:pt idx="1050">
                  <c:v>2123.75</c:v>
                </c:pt>
                <c:pt idx="1051">
                  <c:v>2122.9690000000001</c:v>
                </c:pt>
                <c:pt idx="1052">
                  <c:v>2123.75</c:v>
                </c:pt>
                <c:pt idx="1053">
                  <c:v>2127.3440000000001</c:v>
                </c:pt>
                <c:pt idx="1054">
                  <c:v>2129.1410000000001</c:v>
                </c:pt>
                <c:pt idx="1055">
                  <c:v>2128.5940000000001</c:v>
                </c:pt>
                <c:pt idx="1056">
                  <c:v>2128.75</c:v>
                </c:pt>
                <c:pt idx="1057">
                  <c:v>2126.953</c:v>
                </c:pt>
                <c:pt idx="1058">
                  <c:v>2128.203</c:v>
                </c:pt>
                <c:pt idx="1059">
                  <c:v>2120.3910000000001</c:v>
                </c:pt>
                <c:pt idx="1060">
                  <c:v>2123.3589999999999</c:v>
                </c:pt>
                <c:pt idx="1061">
                  <c:v>2120.9369999999999</c:v>
                </c:pt>
                <c:pt idx="1062">
                  <c:v>2116.953</c:v>
                </c:pt>
                <c:pt idx="1063">
                  <c:v>2116.797</c:v>
                </c:pt>
                <c:pt idx="1064">
                  <c:v>2109.5309999999999</c:v>
                </c:pt>
                <c:pt idx="1065">
                  <c:v>2106.5619999999999</c:v>
                </c:pt>
                <c:pt idx="1066">
                  <c:v>2105.1559999999999</c:v>
                </c:pt>
                <c:pt idx="1067">
                  <c:v>2098.75</c:v>
                </c:pt>
                <c:pt idx="1068">
                  <c:v>2096.172</c:v>
                </c:pt>
                <c:pt idx="1069">
                  <c:v>2093.3589999999999</c:v>
                </c:pt>
                <c:pt idx="1070">
                  <c:v>2085</c:v>
                </c:pt>
                <c:pt idx="1071">
                  <c:v>2077.3440000000001</c:v>
                </c:pt>
                <c:pt idx="1072">
                  <c:v>2076.5619999999999</c:v>
                </c:pt>
                <c:pt idx="1073">
                  <c:v>2072.578</c:v>
                </c:pt>
                <c:pt idx="1074">
                  <c:v>2066.797</c:v>
                </c:pt>
                <c:pt idx="1075">
                  <c:v>2055.7809999999999</c:v>
                </c:pt>
                <c:pt idx="1076">
                  <c:v>2052.7339999999999</c:v>
                </c:pt>
                <c:pt idx="1077">
                  <c:v>2045.3910000000001</c:v>
                </c:pt>
                <c:pt idx="1078">
                  <c:v>2042.7339999999999</c:v>
                </c:pt>
                <c:pt idx="1079">
                  <c:v>2031.953</c:v>
                </c:pt>
                <c:pt idx="1080">
                  <c:v>2025.3910000000001</c:v>
                </c:pt>
                <c:pt idx="1081">
                  <c:v>2021.4059999999999</c:v>
                </c:pt>
                <c:pt idx="1082">
                  <c:v>2010.3910000000001</c:v>
                </c:pt>
                <c:pt idx="1083">
                  <c:v>2006.797</c:v>
                </c:pt>
                <c:pt idx="1084">
                  <c:v>1999.5309999999999</c:v>
                </c:pt>
                <c:pt idx="1085">
                  <c:v>1994.5309999999999</c:v>
                </c:pt>
                <c:pt idx="1086">
                  <c:v>1990.547</c:v>
                </c:pt>
                <c:pt idx="1087">
                  <c:v>1980</c:v>
                </c:pt>
                <c:pt idx="1088">
                  <c:v>1976.172</c:v>
                </c:pt>
                <c:pt idx="1089">
                  <c:v>1971.4059999999999</c:v>
                </c:pt>
                <c:pt idx="1090">
                  <c:v>1966.797</c:v>
                </c:pt>
                <c:pt idx="1091">
                  <c:v>1962.578</c:v>
                </c:pt>
                <c:pt idx="1092">
                  <c:v>1957.9690000000001</c:v>
                </c:pt>
                <c:pt idx="1093">
                  <c:v>1952.9690000000001</c:v>
                </c:pt>
                <c:pt idx="1094">
                  <c:v>1948.75</c:v>
                </c:pt>
                <c:pt idx="1095">
                  <c:v>1943.9839999999999</c:v>
                </c:pt>
                <c:pt idx="1096">
                  <c:v>1939.5309999999999</c:v>
                </c:pt>
                <c:pt idx="1097">
                  <c:v>1937.7339999999999</c:v>
                </c:pt>
                <c:pt idx="1098">
                  <c:v>1931.4059999999999</c:v>
                </c:pt>
                <c:pt idx="1099">
                  <c:v>1926.797</c:v>
                </c:pt>
                <c:pt idx="1100">
                  <c:v>1923.5940000000001</c:v>
                </c:pt>
                <c:pt idx="1101">
                  <c:v>1921.5619999999999</c:v>
                </c:pt>
                <c:pt idx="1102">
                  <c:v>1920.3910000000001</c:v>
                </c:pt>
                <c:pt idx="1103">
                  <c:v>1916.172</c:v>
                </c:pt>
                <c:pt idx="1104">
                  <c:v>1912.578</c:v>
                </c:pt>
                <c:pt idx="1105">
                  <c:v>1909.375</c:v>
                </c:pt>
                <c:pt idx="1106">
                  <c:v>1911.172</c:v>
                </c:pt>
                <c:pt idx="1107">
                  <c:v>1907.3440000000001</c:v>
                </c:pt>
                <c:pt idx="1108">
                  <c:v>1911.172</c:v>
                </c:pt>
                <c:pt idx="1109">
                  <c:v>1912.1869999999999</c:v>
                </c:pt>
                <c:pt idx="1110">
                  <c:v>1920.3910000000001</c:v>
                </c:pt>
                <c:pt idx="1111">
                  <c:v>1927.578</c:v>
                </c:pt>
                <c:pt idx="1112">
                  <c:v>1927.578</c:v>
                </c:pt>
                <c:pt idx="1113">
                  <c:v>1976.172</c:v>
                </c:pt>
                <c:pt idx="1114">
                  <c:v>1981.5619999999999</c:v>
                </c:pt>
                <c:pt idx="1115">
                  <c:v>1978.203</c:v>
                </c:pt>
                <c:pt idx="1116">
                  <c:v>1979.5309999999999</c:v>
                </c:pt>
                <c:pt idx="1117">
                  <c:v>1985</c:v>
                </c:pt>
                <c:pt idx="1118">
                  <c:v>1998.9839999999999</c:v>
                </c:pt>
                <c:pt idx="1119">
                  <c:v>2004.375</c:v>
                </c:pt>
                <c:pt idx="1120">
                  <c:v>1990.547</c:v>
                </c:pt>
                <c:pt idx="1121">
                  <c:v>1971.4059999999999</c:v>
                </c:pt>
                <c:pt idx="1122">
                  <c:v>1972.578</c:v>
                </c:pt>
                <c:pt idx="1123">
                  <c:v>1996.4059999999999</c:v>
                </c:pt>
                <c:pt idx="1124">
                  <c:v>1983.3589999999999</c:v>
                </c:pt>
                <c:pt idx="1125">
                  <c:v>1957.1869999999999</c:v>
                </c:pt>
                <c:pt idx="1126">
                  <c:v>1967.1869999999999</c:v>
                </c:pt>
                <c:pt idx="1127">
                  <c:v>1974.5309999999999</c:v>
                </c:pt>
                <c:pt idx="1128">
                  <c:v>1975.547</c:v>
                </c:pt>
                <c:pt idx="1129">
                  <c:v>1988.5940000000001</c:v>
                </c:pt>
                <c:pt idx="1130">
                  <c:v>1989.5309999999999</c:v>
                </c:pt>
                <c:pt idx="1131">
                  <c:v>1992.7339999999999</c:v>
                </c:pt>
                <c:pt idx="1132">
                  <c:v>2000.547</c:v>
                </c:pt>
                <c:pt idx="1133">
                  <c:v>1995</c:v>
                </c:pt>
                <c:pt idx="1134">
                  <c:v>2004.5309999999999</c:v>
                </c:pt>
                <c:pt idx="1135">
                  <c:v>2003.9839999999999</c:v>
                </c:pt>
                <c:pt idx="1136">
                  <c:v>2003.9839999999999</c:v>
                </c:pt>
                <c:pt idx="1137">
                  <c:v>2010.7809999999999</c:v>
                </c:pt>
                <c:pt idx="1138">
                  <c:v>2008.203</c:v>
                </c:pt>
                <c:pt idx="1139">
                  <c:v>2012.1869999999999</c:v>
                </c:pt>
                <c:pt idx="1140">
                  <c:v>2010.7809999999999</c:v>
                </c:pt>
                <c:pt idx="1141">
                  <c:v>2011.172</c:v>
                </c:pt>
                <c:pt idx="1142">
                  <c:v>2011.5619999999999</c:v>
                </c:pt>
                <c:pt idx="1143">
                  <c:v>2005.3910000000001</c:v>
                </c:pt>
                <c:pt idx="1144">
                  <c:v>2006.953</c:v>
                </c:pt>
                <c:pt idx="1145">
                  <c:v>2007.9690000000001</c:v>
                </c:pt>
                <c:pt idx="1146">
                  <c:v>2005.1559999999999</c:v>
                </c:pt>
                <c:pt idx="1147">
                  <c:v>2002.3440000000001</c:v>
                </c:pt>
                <c:pt idx="1148">
                  <c:v>2000.1559999999999</c:v>
                </c:pt>
                <c:pt idx="1149">
                  <c:v>1995.9369999999999</c:v>
                </c:pt>
                <c:pt idx="1150">
                  <c:v>1993.75</c:v>
                </c:pt>
                <c:pt idx="1151">
                  <c:v>1989.5309999999999</c:v>
                </c:pt>
                <c:pt idx="1152">
                  <c:v>1988.9839999999999</c:v>
                </c:pt>
                <c:pt idx="1153">
                  <c:v>1986.172</c:v>
                </c:pt>
                <c:pt idx="1154">
                  <c:v>1979.7660000000001</c:v>
                </c:pt>
                <c:pt idx="1155">
                  <c:v>1978.3589999999999</c:v>
                </c:pt>
                <c:pt idx="1156">
                  <c:v>1973.3589999999999</c:v>
                </c:pt>
                <c:pt idx="1157">
                  <c:v>1967.578</c:v>
                </c:pt>
                <c:pt idx="1158">
                  <c:v>1968.3589999999999</c:v>
                </c:pt>
                <c:pt idx="1159">
                  <c:v>1966.4059999999999</c:v>
                </c:pt>
                <c:pt idx="1160">
                  <c:v>1961.953</c:v>
                </c:pt>
                <c:pt idx="1161">
                  <c:v>1958.3589999999999</c:v>
                </c:pt>
                <c:pt idx="1162">
                  <c:v>1955.3910000000001</c:v>
                </c:pt>
                <c:pt idx="1163">
                  <c:v>1955</c:v>
                </c:pt>
                <c:pt idx="1164">
                  <c:v>1954.7660000000001</c:v>
                </c:pt>
                <c:pt idx="1165">
                  <c:v>1953.9839999999999</c:v>
                </c:pt>
                <c:pt idx="1166">
                  <c:v>1954.375</c:v>
                </c:pt>
                <c:pt idx="1167">
                  <c:v>1953.9839999999999</c:v>
                </c:pt>
                <c:pt idx="1168">
                  <c:v>1952.7339999999999</c:v>
                </c:pt>
                <c:pt idx="1169">
                  <c:v>1954.375</c:v>
                </c:pt>
                <c:pt idx="1170">
                  <c:v>1955.3910000000001</c:v>
                </c:pt>
                <c:pt idx="1171">
                  <c:v>1957.9690000000001</c:v>
                </c:pt>
                <c:pt idx="1172">
                  <c:v>1959.5309999999999</c:v>
                </c:pt>
                <c:pt idx="1173">
                  <c:v>1960.547</c:v>
                </c:pt>
                <c:pt idx="1174">
                  <c:v>1965</c:v>
                </c:pt>
                <c:pt idx="1175">
                  <c:v>1968.203</c:v>
                </c:pt>
                <c:pt idx="1176">
                  <c:v>1970.547</c:v>
                </c:pt>
                <c:pt idx="1177">
                  <c:v>1975.3910000000001</c:v>
                </c:pt>
                <c:pt idx="1178">
                  <c:v>1980.7809999999999</c:v>
                </c:pt>
                <c:pt idx="1179">
                  <c:v>1983.3589999999999</c:v>
                </c:pt>
                <c:pt idx="1180">
                  <c:v>1988.9839999999999</c:v>
                </c:pt>
                <c:pt idx="1181">
                  <c:v>1994.5309999999999</c:v>
                </c:pt>
                <c:pt idx="1182">
                  <c:v>2002.7339999999999</c:v>
                </c:pt>
                <c:pt idx="1183">
                  <c:v>2007.3440000000001</c:v>
                </c:pt>
                <c:pt idx="1184">
                  <c:v>2013.203</c:v>
                </c:pt>
                <c:pt idx="1185">
                  <c:v>2019.7660000000001</c:v>
                </c:pt>
                <c:pt idx="1186">
                  <c:v>2025.9369999999999</c:v>
                </c:pt>
                <c:pt idx="1187">
                  <c:v>2035.9369999999999</c:v>
                </c:pt>
                <c:pt idx="1188">
                  <c:v>2042.578</c:v>
                </c:pt>
                <c:pt idx="1189">
                  <c:v>2049.7660000000001</c:v>
                </c:pt>
                <c:pt idx="1190">
                  <c:v>2057.7339999999999</c:v>
                </c:pt>
                <c:pt idx="1191">
                  <c:v>2065.9369999999999</c:v>
                </c:pt>
                <c:pt idx="1192">
                  <c:v>2074.5309999999999</c:v>
                </c:pt>
                <c:pt idx="1193">
                  <c:v>2082.7339999999999</c:v>
                </c:pt>
                <c:pt idx="1194">
                  <c:v>2090.7809999999999</c:v>
                </c:pt>
                <c:pt idx="1195">
                  <c:v>2100.9369999999999</c:v>
                </c:pt>
                <c:pt idx="1196">
                  <c:v>2105.9369999999999</c:v>
                </c:pt>
                <c:pt idx="1197">
                  <c:v>2116.172</c:v>
                </c:pt>
                <c:pt idx="1198">
                  <c:v>2123.203</c:v>
                </c:pt>
                <c:pt idx="1199">
                  <c:v>2130.7809999999999</c:v>
                </c:pt>
                <c:pt idx="1200">
                  <c:v>2135.1559999999999</c:v>
                </c:pt>
                <c:pt idx="1201">
                  <c:v>2140.1559999999999</c:v>
                </c:pt>
                <c:pt idx="1202">
                  <c:v>2145.9369999999999</c:v>
                </c:pt>
                <c:pt idx="1203">
                  <c:v>2147.9690000000001</c:v>
                </c:pt>
                <c:pt idx="1204">
                  <c:v>2152.7339999999999</c:v>
                </c:pt>
                <c:pt idx="1205">
                  <c:v>2157.1869999999999</c:v>
                </c:pt>
                <c:pt idx="1206">
                  <c:v>2160.9369999999999</c:v>
                </c:pt>
                <c:pt idx="1207">
                  <c:v>2161.4059999999999</c:v>
                </c:pt>
                <c:pt idx="1208">
                  <c:v>2167.3440000000001</c:v>
                </c:pt>
                <c:pt idx="1209">
                  <c:v>2173.75</c:v>
                </c:pt>
                <c:pt idx="1210">
                  <c:v>2177.9690000000001</c:v>
                </c:pt>
                <c:pt idx="1211">
                  <c:v>2177.7339999999999</c:v>
                </c:pt>
                <c:pt idx="1212">
                  <c:v>2183.203</c:v>
                </c:pt>
                <c:pt idx="1213">
                  <c:v>2189.5309999999999</c:v>
                </c:pt>
                <c:pt idx="1214">
                  <c:v>2190.3910000000001</c:v>
                </c:pt>
                <c:pt idx="1215">
                  <c:v>2196.953</c:v>
                </c:pt>
                <c:pt idx="1216">
                  <c:v>2200.9369999999999</c:v>
                </c:pt>
                <c:pt idx="1217">
                  <c:v>2203.5940000000001</c:v>
                </c:pt>
                <c:pt idx="1218">
                  <c:v>2205.547</c:v>
                </c:pt>
                <c:pt idx="1219">
                  <c:v>2208.3589999999999</c:v>
                </c:pt>
                <c:pt idx="1220">
                  <c:v>2210.7809999999999</c:v>
                </c:pt>
                <c:pt idx="1221">
                  <c:v>2212.9690000000001</c:v>
                </c:pt>
                <c:pt idx="1222">
                  <c:v>2208.3589999999999</c:v>
                </c:pt>
                <c:pt idx="1223">
                  <c:v>2201.797</c:v>
                </c:pt>
                <c:pt idx="1224">
                  <c:v>2198.75</c:v>
                </c:pt>
                <c:pt idx="1225">
                  <c:v>2194.1410000000001</c:v>
                </c:pt>
                <c:pt idx="1226">
                  <c:v>2192.578</c:v>
                </c:pt>
                <c:pt idx="1227">
                  <c:v>2193.75</c:v>
                </c:pt>
                <c:pt idx="1228">
                  <c:v>2189.7660000000001</c:v>
                </c:pt>
                <c:pt idx="1229">
                  <c:v>2189.5309999999999</c:v>
                </c:pt>
                <c:pt idx="1230">
                  <c:v>2188.3589999999999</c:v>
                </c:pt>
                <c:pt idx="1231">
                  <c:v>2188.75</c:v>
                </c:pt>
                <c:pt idx="1232">
                  <c:v>2186.4059999999999</c:v>
                </c:pt>
                <c:pt idx="1233">
                  <c:v>2185.547</c:v>
                </c:pt>
                <c:pt idx="1234">
                  <c:v>2184.7660000000001</c:v>
                </c:pt>
                <c:pt idx="1235">
                  <c:v>2185.3910000000001</c:v>
                </c:pt>
                <c:pt idx="1236">
                  <c:v>2182.1869999999999</c:v>
                </c:pt>
                <c:pt idx="1237">
                  <c:v>2179.7660000000001</c:v>
                </c:pt>
                <c:pt idx="1238">
                  <c:v>2166.5619999999999</c:v>
                </c:pt>
                <c:pt idx="1239">
                  <c:v>2171.172</c:v>
                </c:pt>
                <c:pt idx="1240">
                  <c:v>2175.1559999999999</c:v>
                </c:pt>
                <c:pt idx="1241">
                  <c:v>2169.5309999999999</c:v>
                </c:pt>
                <c:pt idx="1242">
                  <c:v>2166.953</c:v>
                </c:pt>
                <c:pt idx="1243">
                  <c:v>2171.172</c:v>
                </c:pt>
                <c:pt idx="1244">
                  <c:v>2170.547</c:v>
                </c:pt>
                <c:pt idx="1245">
                  <c:v>2176.4059999999999</c:v>
                </c:pt>
                <c:pt idx="1246">
                  <c:v>2176.797</c:v>
                </c:pt>
                <c:pt idx="1247">
                  <c:v>2178.9839999999999</c:v>
                </c:pt>
                <c:pt idx="1248">
                  <c:v>2186.5619999999999</c:v>
                </c:pt>
                <c:pt idx="1249">
                  <c:v>2188.3589999999999</c:v>
                </c:pt>
                <c:pt idx="1250">
                  <c:v>2184.375</c:v>
                </c:pt>
                <c:pt idx="1251">
                  <c:v>2187.9690000000001</c:v>
                </c:pt>
                <c:pt idx="1252">
                  <c:v>2187.3440000000001</c:v>
                </c:pt>
                <c:pt idx="1253">
                  <c:v>2189.1410000000001</c:v>
                </c:pt>
                <c:pt idx="1254">
                  <c:v>2192.3440000000001</c:v>
                </c:pt>
                <c:pt idx="1255">
                  <c:v>2188.9839999999999</c:v>
                </c:pt>
                <c:pt idx="1256">
                  <c:v>2197.7339999999999</c:v>
                </c:pt>
                <c:pt idx="1257">
                  <c:v>2197.7339999999999</c:v>
                </c:pt>
                <c:pt idx="1258">
                  <c:v>2199.5309999999999</c:v>
                </c:pt>
                <c:pt idx="1259">
                  <c:v>2206.5619999999999</c:v>
                </c:pt>
                <c:pt idx="1260">
                  <c:v>2207.578</c:v>
                </c:pt>
                <c:pt idx="1261">
                  <c:v>2214.1410000000001</c:v>
                </c:pt>
                <c:pt idx="1262">
                  <c:v>2216.172</c:v>
                </c:pt>
                <c:pt idx="1263">
                  <c:v>2220</c:v>
                </c:pt>
                <c:pt idx="1264">
                  <c:v>2223.5940000000001</c:v>
                </c:pt>
                <c:pt idx="1265">
                  <c:v>2223.203</c:v>
                </c:pt>
                <c:pt idx="1266">
                  <c:v>2227.578</c:v>
                </c:pt>
                <c:pt idx="1267">
                  <c:v>2227.578</c:v>
                </c:pt>
                <c:pt idx="1268">
                  <c:v>2231.797</c:v>
                </c:pt>
                <c:pt idx="1269">
                  <c:v>2237.3440000000001</c:v>
                </c:pt>
                <c:pt idx="1270">
                  <c:v>2237.1869999999999</c:v>
                </c:pt>
                <c:pt idx="1271">
                  <c:v>2242.9690000000001</c:v>
                </c:pt>
                <c:pt idx="1272">
                  <c:v>2244.5309999999999</c:v>
                </c:pt>
                <c:pt idx="1273">
                  <c:v>2247.1869999999999</c:v>
                </c:pt>
                <c:pt idx="1274">
                  <c:v>2250.547</c:v>
                </c:pt>
                <c:pt idx="1275">
                  <c:v>2255</c:v>
                </c:pt>
                <c:pt idx="1276">
                  <c:v>2254.375</c:v>
                </c:pt>
                <c:pt idx="1277">
                  <c:v>2255.1559999999999</c:v>
                </c:pt>
                <c:pt idx="1278">
                  <c:v>2257.7339999999999</c:v>
                </c:pt>
                <c:pt idx="1279">
                  <c:v>2259.1410000000001</c:v>
                </c:pt>
                <c:pt idx="1280">
                  <c:v>2259.7660000000001</c:v>
                </c:pt>
                <c:pt idx="1281">
                  <c:v>2262.1869999999999</c:v>
                </c:pt>
                <c:pt idx="1282">
                  <c:v>2261.172</c:v>
                </c:pt>
                <c:pt idx="1283">
                  <c:v>2262.578</c:v>
                </c:pt>
                <c:pt idx="1284">
                  <c:v>2261.172</c:v>
                </c:pt>
                <c:pt idx="1285">
                  <c:v>2255.547</c:v>
                </c:pt>
                <c:pt idx="1286">
                  <c:v>2248.5940000000001</c:v>
                </c:pt>
                <c:pt idx="1287">
                  <c:v>2247.9690000000001</c:v>
                </c:pt>
                <c:pt idx="1288">
                  <c:v>2246.5619999999999</c:v>
                </c:pt>
                <c:pt idx="1289">
                  <c:v>2242.3440000000001</c:v>
                </c:pt>
                <c:pt idx="1290">
                  <c:v>2239.7660000000001</c:v>
                </c:pt>
                <c:pt idx="1291">
                  <c:v>2235.1559999999999</c:v>
                </c:pt>
                <c:pt idx="1292">
                  <c:v>2229.5309999999999</c:v>
                </c:pt>
                <c:pt idx="1293">
                  <c:v>2230.1559999999999</c:v>
                </c:pt>
                <c:pt idx="1294">
                  <c:v>2220.7809999999999</c:v>
                </c:pt>
                <c:pt idx="1295">
                  <c:v>2216.797</c:v>
                </c:pt>
                <c:pt idx="1296">
                  <c:v>2212.3440000000001</c:v>
                </c:pt>
                <c:pt idx="1297">
                  <c:v>2205.9369999999999</c:v>
                </c:pt>
                <c:pt idx="1298">
                  <c:v>2200</c:v>
                </c:pt>
                <c:pt idx="1299">
                  <c:v>2193.5940000000001</c:v>
                </c:pt>
                <c:pt idx="1300">
                  <c:v>2186.5619999999999</c:v>
                </c:pt>
                <c:pt idx="1301">
                  <c:v>2178.3589999999999</c:v>
                </c:pt>
                <c:pt idx="1302">
                  <c:v>2172.3440000000001</c:v>
                </c:pt>
                <c:pt idx="1303">
                  <c:v>2165.3910000000001</c:v>
                </c:pt>
                <c:pt idx="1304">
                  <c:v>2159.7660000000001</c:v>
                </c:pt>
                <c:pt idx="1305">
                  <c:v>2150.3910000000001</c:v>
                </c:pt>
                <c:pt idx="1306">
                  <c:v>2147.1869999999999</c:v>
                </c:pt>
                <c:pt idx="1307">
                  <c:v>2138.203</c:v>
                </c:pt>
                <c:pt idx="1308">
                  <c:v>2130.547</c:v>
                </c:pt>
                <c:pt idx="1309">
                  <c:v>2123.75</c:v>
                </c:pt>
                <c:pt idx="1310">
                  <c:v>2115.547</c:v>
                </c:pt>
                <c:pt idx="1311">
                  <c:v>2110.3910000000001</c:v>
                </c:pt>
                <c:pt idx="1312">
                  <c:v>2104.1410000000001</c:v>
                </c:pt>
                <c:pt idx="1313">
                  <c:v>2095.7809999999999</c:v>
                </c:pt>
                <c:pt idx="1314">
                  <c:v>2091.953</c:v>
                </c:pt>
                <c:pt idx="1315">
                  <c:v>2083.203</c:v>
                </c:pt>
                <c:pt idx="1316">
                  <c:v>2075.547</c:v>
                </c:pt>
                <c:pt idx="1317">
                  <c:v>2073.203</c:v>
                </c:pt>
                <c:pt idx="1318">
                  <c:v>2066.797</c:v>
                </c:pt>
                <c:pt idx="1319">
                  <c:v>2064.1410000000001</c:v>
                </c:pt>
                <c:pt idx="1320">
                  <c:v>2059.1410000000001</c:v>
                </c:pt>
                <c:pt idx="1321">
                  <c:v>2053.3589999999999</c:v>
                </c:pt>
                <c:pt idx="1322">
                  <c:v>2053.75</c:v>
                </c:pt>
                <c:pt idx="1323">
                  <c:v>2048.203</c:v>
                </c:pt>
                <c:pt idx="1324">
                  <c:v>2044.375</c:v>
                </c:pt>
                <c:pt idx="1325">
                  <c:v>2045.7809999999999</c:v>
                </c:pt>
                <c:pt idx="1326">
                  <c:v>2043.3589999999999</c:v>
                </c:pt>
                <c:pt idx="1327">
                  <c:v>2042.3440000000001</c:v>
                </c:pt>
                <c:pt idx="1328">
                  <c:v>2042.1869999999999</c:v>
                </c:pt>
                <c:pt idx="1329">
                  <c:v>2038.3589999999999</c:v>
                </c:pt>
                <c:pt idx="1330">
                  <c:v>2038.203</c:v>
                </c:pt>
                <c:pt idx="1331">
                  <c:v>2041.4059999999999</c:v>
                </c:pt>
                <c:pt idx="1332">
                  <c:v>2042.1869999999999</c:v>
                </c:pt>
                <c:pt idx="1333">
                  <c:v>2041.4059999999999</c:v>
                </c:pt>
                <c:pt idx="1334">
                  <c:v>2043.5940000000001</c:v>
                </c:pt>
                <c:pt idx="1335">
                  <c:v>2043.9839999999999</c:v>
                </c:pt>
                <c:pt idx="1336">
                  <c:v>2042.9690000000001</c:v>
                </c:pt>
                <c:pt idx="1337">
                  <c:v>2039.5309999999999</c:v>
                </c:pt>
                <c:pt idx="1338">
                  <c:v>2045.9369999999999</c:v>
                </c:pt>
                <c:pt idx="1339">
                  <c:v>2048.3589999999999</c:v>
                </c:pt>
                <c:pt idx="1340">
                  <c:v>2047.1869999999999</c:v>
                </c:pt>
                <c:pt idx="1341">
                  <c:v>2057.7339999999999</c:v>
                </c:pt>
                <c:pt idx="1342">
                  <c:v>2062.3440000000001</c:v>
                </c:pt>
                <c:pt idx="1343">
                  <c:v>2070</c:v>
                </c:pt>
                <c:pt idx="1344">
                  <c:v>2081.953</c:v>
                </c:pt>
                <c:pt idx="1345">
                  <c:v>2079.5309999999999</c:v>
                </c:pt>
                <c:pt idx="1346">
                  <c:v>2075.9369999999999</c:v>
                </c:pt>
                <c:pt idx="1347">
                  <c:v>2089.375</c:v>
                </c:pt>
                <c:pt idx="1348">
                  <c:v>2094.1410000000001</c:v>
                </c:pt>
                <c:pt idx="1349">
                  <c:v>2094.7660000000001</c:v>
                </c:pt>
                <c:pt idx="1350">
                  <c:v>2097.7339999999999</c:v>
                </c:pt>
                <c:pt idx="1351">
                  <c:v>2101.797</c:v>
                </c:pt>
                <c:pt idx="1352">
                  <c:v>2101.797</c:v>
                </c:pt>
                <c:pt idx="1353">
                  <c:v>2103.3589999999999</c:v>
                </c:pt>
                <c:pt idx="1354">
                  <c:v>2110.3910000000001</c:v>
                </c:pt>
                <c:pt idx="1355">
                  <c:v>2113.75</c:v>
                </c:pt>
                <c:pt idx="1356">
                  <c:v>2115.9369999999999</c:v>
                </c:pt>
                <c:pt idx="1357">
                  <c:v>2123.5940000000001</c:v>
                </c:pt>
                <c:pt idx="1358">
                  <c:v>2123.3589999999999</c:v>
                </c:pt>
                <c:pt idx="1359">
                  <c:v>2124.7660000000001</c:v>
                </c:pt>
                <c:pt idx="1360">
                  <c:v>2130</c:v>
                </c:pt>
                <c:pt idx="1361">
                  <c:v>2135.1559999999999</c:v>
                </c:pt>
                <c:pt idx="1362">
                  <c:v>2132.1869999999999</c:v>
                </c:pt>
                <c:pt idx="1363">
                  <c:v>2138.203</c:v>
                </c:pt>
                <c:pt idx="1364">
                  <c:v>2135.547</c:v>
                </c:pt>
                <c:pt idx="1365">
                  <c:v>2136.797</c:v>
                </c:pt>
                <c:pt idx="1366">
                  <c:v>2136.5619999999999</c:v>
                </c:pt>
                <c:pt idx="1367">
                  <c:v>2136.953</c:v>
                </c:pt>
                <c:pt idx="1368">
                  <c:v>2134.7660000000001</c:v>
                </c:pt>
                <c:pt idx="1369">
                  <c:v>2134.5309999999999</c:v>
                </c:pt>
                <c:pt idx="1370">
                  <c:v>2132.578</c:v>
                </c:pt>
                <c:pt idx="1371">
                  <c:v>2133.203</c:v>
                </c:pt>
                <c:pt idx="1372">
                  <c:v>2128.3589999999999</c:v>
                </c:pt>
                <c:pt idx="1373">
                  <c:v>2127.3440000000001</c:v>
                </c:pt>
                <c:pt idx="1374">
                  <c:v>2123.3589999999999</c:v>
                </c:pt>
                <c:pt idx="1375">
                  <c:v>2118.3589999999999</c:v>
                </c:pt>
                <c:pt idx="1376">
                  <c:v>2112.3440000000001</c:v>
                </c:pt>
                <c:pt idx="1377">
                  <c:v>2110.3910000000001</c:v>
                </c:pt>
                <c:pt idx="1378">
                  <c:v>2106.953</c:v>
                </c:pt>
                <c:pt idx="1379">
                  <c:v>2105.547</c:v>
                </c:pt>
                <c:pt idx="1380">
                  <c:v>2098.9839999999999</c:v>
                </c:pt>
                <c:pt idx="1381">
                  <c:v>2093.203</c:v>
                </c:pt>
                <c:pt idx="1382">
                  <c:v>2092.578</c:v>
                </c:pt>
                <c:pt idx="1383">
                  <c:v>2086.953</c:v>
                </c:pt>
                <c:pt idx="1384">
                  <c:v>2082.578</c:v>
                </c:pt>
                <c:pt idx="1385">
                  <c:v>2077.3440000000001</c:v>
                </c:pt>
                <c:pt idx="1386">
                  <c:v>2072.9690000000001</c:v>
                </c:pt>
                <c:pt idx="1387">
                  <c:v>2063.5940000000001</c:v>
                </c:pt>
                <c:pt idx="1388">
                  <c:v>2060</c:v>
                </c:pt>
                <c:pt idx="1389">
                  <c:v>2051.5619999999999</c:v>
                </c:pt>
                <c:pt idx="1390">
                  <c:v>2047.3440000000001</c:v>
                </c:pt>
                <c:pt idx="1391">
                  <c:v>2043.3589999999999</c:v>
                </c:pt>
                <c:pt idx="1392">
                  <c:v>2036.4059999999999</c:v>
                </c:pt>
                <c:pt idx="1393">
                  <c:v>2033.203</c:v>
                </c:pt>
                <c:pt idx="1394">
                  <c:v>2025.9369999999999</c:v>
                </c:pt>
                <c:pt idx="1395">
                  <c:v>2020.9369999999999</c:v>
                </c:pt>
                <c:pt idx="1396">
                  <c:v>2017.3440000000001</c:v>
                </c:pt>
                <c:pt idx="1397">
                  <c:v>2012.9690000000001</c:v>
                </c:pt>
                <c:pt idx="1398">
                  <c:v>2008.75</c:v>
                </c:pt>
                <c:pt idx="1399">
                  <c:v>2007.9690000000001</c:v>
                </c:pt>
                <c:pt idx="1400">
                  <c:v>2003.203</c:v>
                </c:pt>
                <c:pt idx="1401">
                  <c:v>2001.953</c:v>
                </c:pt>
                <c:pt idx="1402">
                  <c:v>2000.7809999999999</c:v>
                </c:pt>
                <c:pt idx="1403">
                  <c:v>1999.7660000000001</c:v>
                </c:pt>
                <c:pt idx="1404">
                  <c:v>1998.9839999999999</c:v>
                </c:pt>
                <c:pt idx="1405">
                  <c:v>1994.7660000000001</c:v>
                </c:pt>
                <c:pt idx="1406">
                  <c:v>1995.7809999999999</c:v>
                </c:pt>
                <c:pt idx="1407">
                  <c:v>1995</c:v>
                </c:pt>
                <c:pt idx="1408">
                  <c:v>1992.9690000000001</c:v>
                </c:pt>
                <c:pt idx="1409">
                  <c:v>1992.1869999999999</c:v>
                </c:pt>
                <c:pt idx="1410">
                  <c:v>1993.75</c:v>
                </c:pt>
                <c:pt idx="1411">
                  <c:v>1992.7339999999999</c:v>
                </c:pt>
                <c:pt idx="1412">
                  <c:v>1995</c:v>
                </c:pt>
                <c:pt idx="1413">
                  <c:v>1995.547</c:v>
                </c:pt>
                <c:pt idx="1414">
                  <c:v>1996.953</c:v>
                </c:pt>
                <c:pt idx="1415">
                  <c:v>1998.75</c:v>
                </c:pt>
                <c:pt idx="1416">
                  <c:v>2004.375</c:v>
                </c:pt>
                <c:pt idx="1417">
                  <c:v>2007.3440000000001</c:v>
                </c:pt>
                <c:pt idx="1418">
                  <c:v>2010.1559999999999</c:v>
                </c:pt>
                <c:pt idx="1419">
                  <c:v>2014.1410000000001</c:v>
                </c:pt>
                <c:pt idx="1420">
                  <c:v>2018.9839999999999</c:v>
                </c:pt>
                <c:pt idx="1421">
                  <c:v>2022.3440000000001</c:v>
                </c:pt>
                <c:pt idx="1422">
                  <c:v>2029.7660000000001</c:v>
                </c:pt>
                <c:pt idx="1423">
                  <c:v>2034.1410000000001</c:v>
                </c:pt>
                <c:pt idx="1424">
                  <c:v>2040.7809999999999</c:v>
                </c:pt>
                <c:pt idx="1425">
                  <c:v>2046.172</c:v>
                </c:pt>
                <c:pt idx="1426">
                  <c:v>2048.5940000000001</c:v>
                </c:pt>
                <c:pt idx="1427">
                  <c:v>2054.1410000000001</c:v>
                </c:pt>
                <c:pt idx="1428">
                  <c:v>2057.1869999999999</c:v>
                </c:pt>
                <c:pt idx="1429">
                  <c:v>2066.953</c:v>
                </c:pt>
                <c:pt idx="1430">
                  <c:v>2071.5619999999999</c:v>
                </c:pt>
                <c:pt idx="1431">
                  <c:v>2074.5309999999999</c:v>
                </c:pt>
                <c:pt idx="1432">
                  <c:v>2081.172</c:v>
                </c:pt>
                <c:pt idx="1433">
                  <c:v>2085.7809999999999</c:v>
                </c:pt>
                <c:pt idx="1434">
                  <c:v>2091.797</c:v>
                </c:pt>
                <c:pt idx="1435">
                  <c:v>2097.3440000000001</c:v>
                </c:pt>
                <c:pt idx="1436">
                  <c:v>2103.9839999999999</c:v>
                </c:pt>
                <c:pt idx="1437">
                  <c:v>2109.5309999999999</c:v>
                </c:pt>
                <c:pt idx="1438">
                  <c:v>2118.203</c:v>
                </c:pt>
                <c:pt idx="1439">
                  <c:v>2122.7339999999999</c:v>
                </c:pt>
                <c:pt idx="1440">
                  <c:v>2126.172</c:v>
                </c:pt>
                <c:pt idx="1441">
                  <c:v>2132.9690000000001</c:v>
                </c:pt>
                <c:pt idx="1442">
                  <c:v>2135.547</c:v>
                </c:pt>
                <c:pt idx="1443">
                  <c:v>2139.7660000000001</c:v>
                </c:pt>
                <c:pt idx="1444">
                  <c:v>2144.7660000000001</c:v>
                </c:pt>
                <c:pt idx="1445">
                  <c:v>2143.9839999999999</c:v>
                </c:pt>
                <c:pt idx="1446">
                  <c:v>2067.7339999999999</c:v>
                </c:pt>
                <c:pt idx="1447">
                  <c:v>1889.7660000000001</c:v>
                </c:pt>
                <c:pt idx="1448">
                  <c:v>1854.1410000000001</c:v>
                </c:pt>
                <c:pt idx="1449">
                  <c:v>1987.3440000000001</c:v>
                </c:pt>
                <c:pt idx="1450">
                  <c:v>2157.578</c:v>
                </c:pt>
                <c:pt idx="1451">
                  <c:v>2218.5940000000001</c:v>
                </c:pt>
                <c:pt idx="1452">
                  <c:v>2152.3440000000001</c:v>
                </c:pt>
                <c:pt idx="1453">
                  <c:v>2078.75</c:v>
                </c:pt>
                <c:pt idx="1454">
                  <c:v>2069.1410000000001</c:v>
                </c:pt>
                <c:pt idx="1455">
                  <c:v>2123.5940000000001</c:v>
                </c:pt>
                <c:pt idx="1456">
                  <c:v>2169.7660000000001</c:v>
                </c:pt>
                <c:pt idx="1457">
                  <c:v>2153.75</c:v>
                </c:pt>
                <c:pt idx="1458">
                  <c:v>2131.5619999999999</c:v>
                </c:pt>
                <c:pt idx="1459">
                  <c:v>2109.5309999999999</c:v>
                </c:pt>
                <c:pt idx="1460">
                  <c:v>2096.953</c:v>
                </c:pt>
                <c:pt idx="1461">
                  <c:v>2091.5619999999999</c:v>
                </c:pt>
                <c:pt idx="1462">
                  <c:v>2098.203</c:v>
                </c:pt>
                <c:pt idx="1463">
                  <c:v>2114.7660000000001</c:v>
                </c:pt>
                <c:pt idx="1464">
                  <c:v>2107.3440000000001</c:v>
                </c:pt>
                <c:pt idx="1465">
                  <c:v>2071.4059999999999</c:v>
                </c:pt>
                <c:pt idx="1466">
                  <c:v>2071.172</c:v>
                </c:pt>
                <c:pt idx="1467">
                  <c:v>2083.75</c:v>
                </c:pt>
                <c:pt idx="1468">
                  <c:v>2072.578</c:v>
                </c:pt>
                <c:pt idx="1469">
                  <c:v>2069.375</c:v>
                </c:pt>
                <c:pt idx="1470">
                  <c:v>2065.9369999999999</c:v>
                </c:pt>
                <c:pt idx="1471">
                  <c:v>2055.9369999999999</c:v>
                </c:pt>
                <c:pt idx="1472">
                  <c:v>2058.75</c:v>
                </c:pt>
                <c:pt idx="1473">
                  <c:v>2048.5940000000001</c:v>
                </c:pt>
                <c:pt idx="1474">
                  <c:v>2046.797</c:v>
                </c:pt>
                <c:pt idx="1475">
                  <c:v>2050.3910000000001</c:v>
                </c:pt>
                <c:pt idx="1476">
                  <c:v>2051.172</c:v>
                </c:pt>
                <c:pt idx="1477">
                  <c:v>2057.7339999999999</c:v>
                </c:pt>
                <c:pt idx="1478">
                  <c:v>2063.75</c:v>
                </c:pt>
                <c:pt idx="1479">
                  <c:v>2064.375</c:v>
                </c:pt>
                <c:pt idx="1480">
                  <c:v>2067.9690000000001</c:v>
                </c:pt>
                <c:pt idx="1481">
                  <c:v>2070.3910000000001</c:v>
                </c:pt>
                <c:pt idx="1482">
                  <c:v>2068.9839999999999</c:v>
                </c:pt>
                <c:pt idx="1483">
                  <c:v>2070.3910000000001</c:v>
                </c:pt>
                <c:pt idx="1484">
                  <c:v>2070.3910000000001</c:v>
                </c:pt>
                <c:pt idx="1485">
                  <c:v>2069.1410000000001</c:v>
                </c:pt>
                <c:pt idx="1486">
                  <c:v>2069.7660000000001</c:v>
                </c:pt>
                <c:pt idx="1487">
                  <c:v>2069.1410000000001</c:v>
                </c:pt>
                <c:pt idx="1488">
                  <c:v>2075.1559999999999</c:v>
                </c:pt>
                <c:pt idx="1489">
                  <c:v>2076.5619999999999</c:v>
                </c:pt>
                <c:pt idx="1490">
                  <c:v>2081.5619999999999</c:v>
                </c:pt>
                <c:pt idx="1491">
                  <c:v>2085.9369999999999</c:v>
                </c:pt>
                <c:pt idx="1492">
                  <c:v>2085.9369999999999</c:v>
                </c:pt>
                <c:pt idx="1493">
                  <c:v>2091.5619999999999</c:v>
                </c:pt>
                <c:pt idx="1494">
                  <c:v>2094.1410000000001</c:v>
                </c:pt>
                <c:pt idx="1495">
                  <c:v>2093.9839999999999</c:v>
                </c:pt>
                <c:pt idx="1496">
                  <c:v>2101.172</c:v>
                </c:pt>
                <c:pt idx="1497">
                  <c:v>2096.5619999999999</c:v>
                </c:pt>
                <c:pt idx="1498">
                  <c:v>2100.9369999999999</c:v>
                </c:pt>
                <c:pt idx="1499">
                  <c:v>2108.203</c:v>
                </c:pt>
                <c:pt idx="1500">
                  <c:v>2110.1559999999999</c:v>
                </c:pt>
                <c:pt idx="1501">
                  <c:v>2112.7339999999999</c:v>
                </c:pt>
                <c:pt idx="1502">
                  <c:v>2115.547</c:v>
                </c:pt>
                <c:pt idx="1503">
                  <c:v>2118.203</c:v>
                </c:pt>
                <c:pt idx="1504">
                  <c:v>2119.375</c:v>
                </c:pt>
                <c:pt idx="1505">
                  <c:v>2121.953</c:v>
                </c:pt>
                <c:pt idx="1506">
                  <c:v>2125</c:v>
                </c:pt>
                <c:pt idx="1507">
                  <c:v>2125.7809999999999</c:v>
                </c:pt>
                <c:pt idx="1508">
                  <c:v>2126.953</c:v>
                </c:pt>
                <c:pt idx="1509">
                  <c:v>2130.547</c:v>
                </c:pt>
                <c:pt idx="1510">
                  <c:v>2131.953</c:v>
                </c:pt>
                <c:pt idx="1511">
                  <c:v>2131.5619999999999</c:v>
                </c:pt>
                <c:pt idx="1512">
                  <c:v>2137.7339999999999</c:v>
                </c:pt>
                <c:pt idx="1513">
                  <c:v>2139.1410000000001</c:v>
                </c:pt>
                <c:pt idx="1514">
                  <c:v>2137.7339999999999</c:v>
                </c:pt>
                <c:pt idx="1515">
                  <c:v>2143.3589999999999</c:v>
                </c:pt>
                <c:pt idx="1516">
                  <c:v>2143.3589999999999</c:v>
                </c:pt>
                <c:pt idx="1517">
                  <c:v>2145.1559999999999</c:v>
                </c:pt>
                <c:pt idx="1518">
                  <c:v>2147.578</c:v>
                </c:pt>
                <c:pt idx="1519">
                  <c:v>2148.203</c:v>
                </c:pt>
                <c:pt idx="1520">
                  <c:v>2150.547</c:v>
                </c:pt>
                <c:pt idx="1521">
                  <c:v>2148.9839999999999</c:v>
                </c:pt>
                <c:pt idx="1522">
                  <c:v>2151.953</c:v>
                </c:pt>
                <c:pt idx="1523">
                  <c:v>2150.547</c:v>
                </c:pt>
                <c:pt idx="1524">
                  <c:v>2150.9369999999999</c:v>
                </c:pt>
                <c:pt idx="1525">
                  <c:v>2150.3910000000001</c:v>
                </c:pt>
                <c:pt idx="1526">
                  <c:v>2150.7809999999999</c:v>
                </c:pt>
                <c:pt idx="1527">
                  <c:v>2149.7660000000001</c:v>
                </c:pt>
                <c:pt idx="1528">
                  <c:v>2147.7339999999999</c:v>
                </c:pt>
                <c:pt idx="1529">
                  <c:v>2145.3910000000001</c:v>
                </c:pt>
                <c:pt idx="1530">
                  <c:v>2145.1559999999999</c:v>
                </c:pt>
                <c:pt idx="1531">
                  <c:v>2145</c:v>
                </c:pt>
                <c:pt idx="1532">
                  <c:v>2138.75</c:v>
                </c:pt>
                <c:pt idx="1533">
                  <c:v>2141.5619999999999</c:v>
                </c:pt>
                <c:pt idx="1534">
                  <c:v>2141.4059999999999</c:v>
                </c:pt>
                <c:pt idx="1535">
                  <c:v>2139.1410000000001</c:v>
                </c:pt>
                <c:pt idx="1536">
                  <c:v>2138.3589999999999</c:v>
                </c:pt>
                <c:pt idx="1537">
                  <c:v>2137.9690000000001</c:v>
                </c:pt>
                <c:pt idx="1538">
                  <c:v>2138.75</c:v>
                </c:pt>
                <c:pt idx="1539">
                  <c:v>2138.9839999999999</c:v>
                </c:pt>
                <c:pt idx="1540">
                  <c:v>2137.9690000000001</c:v>
                </c:pt>
                <c:pt idx="1541">
                  <c:v>2137.9690000000001</c:v>
                </c:pt>
                <c:pt idx="1542">
                  <c:v>2137.7339999999999</c:v>
                </c:pt>
                <c:pt idx="1543">
                  <c:v>2133.75</c:v>
                </c:pt>
                <c:pt idx="1544">
                  <c:v>2136.797</c:v>
                </c:pt>
                <c:pt idx="1545">
                  <c:v>2133.9839999999999</c:v>
                </c:pt>
                <c:pt idx="1546">
                  <c:v>2133.5940000000001</c:v>
                </c:pt>
                <c:pt idx="1547">
                  <c:v>2135.547</c:v>
                </c:pt>
                <c:pt idx="1548">
                  <c:v>2132.578</c:v>
                </c:pt>
                <c:pt idx="1549">
                  <c:v>2130.547</c:v>
                </c:pt>
                <c:pt idx="1550">
                  <c:v>2104.5309999999999</c:v>
                </c:pt>
                <c:pt idx="1551">
                  <c:v>2073.203</c:v>
                </c:pt>
                <c:pt idx="1552">
                  <c:v>2070.1559999999999</c:v>
                </c:pt>
                <c:pt idx="1553">
                  <c:v>2080</c:v>
                </c:pt>
                <c:pt idx="1554">
                  <c:v>2129.5309999999999</c:v>
                </c:pt>
                <c:pt idx="1555">
                  <c:v>2157.3440000000001</c:v>
                </c:pt>
                <c:pt idx="1556">
                  <c:v>2135.7809999999999</c:v>
                </c:pt>
                <c:pt idx="1557">
                  <c:v>2103.5940000000001</c:v>
                </c:pt>
                <c:pt idx="1558">
                  <c:v>2109.7660000000001</c:v>
                </c:pt>
                <c:pt idx="1559">
                  <c:v>2127.7339999999999</c:v>
                </c:pt>
                <c:pt idx="1560">
                  <c:v>2115.1559999999999</c:v>
                </c:pt>
                <c:pt idx="1561">
                  <c:v>2129.1410000000001</c:v>
                </c:pt>
                <c:pt idx="1562">
                  <c:v>2110.9369999999999</c:v>
                </c:pt>
                <c:pt idx="1563">
                  <c:v>2100.3910000000001</c:v>
                </c:pt>
                <c:pt idx="1564">
                  <c:v>2108.5940000000001</c:v>
                </c:pt>
                <c:pt idx="1565">
                  <c:v>2094.375</c:v>
                </c:pt>
                <c:pt idx="1566">
                  <c:v>2099.1410000000001</c:v>
                </c:pt>
                <c:pt idx="1567">
                  <c:v>2102.578</c:v>
                </c:pt>
                <c:pt idx="1568">
                  <c:v>2095.1559999999999</c:v>
                </c:pt>
                <c:pt idx="1569">
                  <c:v>2100.9369999999999</c:v>
                </c:pt>
                <c:pt idx="1570">
                  <c:v>2107.578</c:v>
                </c:pt>
                <c:pt idx="1571">
                  <c:v>2108.3589999999999</c:v>
                </c:pt>
                <c:pt idx="1572">
                  <c:v>2105</c:v>
                </c:pt>
                <c:pt idx="1573">
                  <c:v>2105.1559999999999</c:v>
                </c:pt>
                <c:pt idx="1574">
                  <c:v>2101.797</c:v>
                </c:pt>
                <c:pt idx="1575">
                  <c:v>2102.578</c:v>
                </c:pt>
                <c:pt idx="1576">
                  <c:v>2099.375</c:v>
                </c:pt>
                <c:pt idx="1577">
                  <c:v>2091.5619999999999</c:v>
                </c:pt>
                <c:pt idx="1578">
                  <c:v>2093.203</c:v>
                </c:pt>
                <c:pt idx="1579">
                  <c:v>2095.3910000000001</c:v>
                </c:pt>
                <c:pt idx="1580">
                  <c:v>2090.3910000000001</c:v>
                </c:pt>
                <c:pt idx="1581">
                  <c:v>2093.3589999999999</c:v>
                </c:pt>
                <c:pt idx="1582">
                  <c:v>2095.547</c:v>
                </c:pt>
                <c:pt idx="1583">
                  <c:v>2090.9369999999999</c:v>
                </c:pt>
                <c:pt idx="1584">
                  <c:v>2093.3589999999999</c:v>
                </c:pt>
                <c:pt idx="1585">
                  <c:v>2094.375</c:v>
                </c:pt>
                <c:pt idx="1586">
                  <c:v>2090.7809999999999</c:v>
                </c:pt>
                <c:pt idx="1587">
                  <c:v>2090.9369999999999</c:v>
                </c:pt>
                <c:pt idx="1588">
                  <c:v>2087.578</c:v>
                </c:pt>
                <c:pt idx="1589">
                  <c:v>2079.7660000000001</c:v>
                </c:pt>
                <c:pt idx="1590">
                  <c:v>2083.5940000000001</c:v>
                </c:pt>
                <c:pt idx="1591">
                  <c:v>2082.9690000000001</c:v>
                </c:pt>
                <c:pt idx="1592">
                  <c:v>2077.9690000000001</c:v>
                </c:pt>
                <c:pt idx="1593">
                  <c:v>2080</c:v>
                </c:pt>
                <c:pt idx="1594">
                  <c:v>2079.7660000000001</c:v>
                </c:pt>
                <c:pt idx="1595">
                  <c:v>2080.1559999999999</c:v>
                </c:pt>
                <c:pt idx="1596">
                  <c:v>2078.203</c:v>
                </c:pt>
                <c:pt idx="1597">
                  <c:v>2076.797</c:v>
                </c:pt>
                <c:pt idx="1598">
                  <c:v>2073.9839999999999</c:v>
                </c:pt>
                <c:pt idx="1599">
                  <c:v>2075.1559999999999</c:v>
                </c:pt>
                <c:pt idx="1600">
                  <c:v>2067.1869999999999</c:v>
                </c:pt>
                <c:pt idx="1601">
                  <c:v>2063.203</c:v>
                </c:pt>
                <c:pt idx="1602">
                  <c:v>2061.953</c:v>
                </c:pt>
                <c:pt idx="1603">
                  <c:v>2056.4059999999999</c:v>
                </c:pt>
                <c:pt idx="1604">
                  <c:v>2056.172</c:v>
                </c:pt>
                <c:pt idx="1605">
                  <c:v>2051.4059999999999</c:v>
                </c:pt>
                <c:pt idx="1606">
                  <c:v>2049.7660000000001</c:v>
                </c:pt>
                <c:pt idx="1607">
                  <c:v>2047.3440000000001</c:v>
                </c:pt>
                <c:pt idx="1608">
                  <c:v>2048.3589999999999</c:v>
                </c:pt>
                <c:pt idx="1609">
                  <c:v>2045</c:v>
                </c:pt>
                <c:pt idx="1610">
                  <c:v>2045.547</c:v>
                </c:pt>
                <c:pt idx="1611">
                  <c:v>2039.5309999999999</c:v>
                </c:pt>
                <c:pt idx="1612">
                  <c:v>2038.5940000000001</c:v>
                </c:pt>
                <c:pt idx="1613">
                  <c:v>2037.578</c:v>
                </c:pt>
                <c:pt idx="1614">
                  <c:v>2031.5619999999999</c:v>
                </c:pt>
                <c:pt idx="1615">
                  <c:v>2031.797</c:v>
                </c:pt>
                <c:pt idx="1616">
                  <c:v>2034.7660000000001</c:v>
                </c:pt>
                <c:pt idx="1617">
                  <c:v>2029.7660000000001</c:v>
                </c:pt>
                <c:pt idx="1618">
                  <c:v>2026.4059999999999</c:v>
                </c:pt>
                <c:pt idx="1619">
                  <c:v>2027.9690000000001</c:v>
                </c:pt>
                <c:pt idx="1620">
                  <c:v>2023.75</c:v>
                </c:pt>
                <c:pt idx="1621">
                  <c:v>2023.5940000000001</c:v>
                </c:pt>
                <c:pt idx="1622">
                  <c:v>2021.953</c:v>
                </c:pt>
                <c:pt idx="1623">
                  <c:v>2016.953</c:v>
                </c:pt>
                <c:pt idx="1624">
                  <c:v>2017.578</c:v>
                </c:pt>
                <c:pt idx="1625">
                  <c:v>2016.172</c:v>
                </c:pt>
                <c:pt idx="1626">
                  <c:v>2014.1410000000001</c:v>
                </c:pt>
                <c:pt idx="1627">
                  <c:v>2012.7339999999999</c:v>
                </c:pt>
                <c:pt idx="1628">
                  <c:v>2013.203</c:v>
                </c:pt>
                <c:pt idx="1629">
                  <c:v>2014.5309999999999</c:v>
                </c:pt>
                <c:pt idx="1630">
                  <c:v>2013.9839999999999</c:v>
                </c:pt>
                <c:pt idx="1631">
                  <c:v>2011.797</c:v>
                </c:pt>
                <c:pt idx="1632">
                  <c:v>2016.172</c:v>
                </c:pt>
                <c:pt idx="1633">
                  <c:v>2017.1869999999999</c:v>
                </c:pt>
                <c:pt idx="1634">
                  <c:v>2014.1410000000001</c:v>
                </c:pt>
                <c:pt idx="1635">
                  <c:v>2016.4059999999999</c:v>
                </c:pt>
                <c:pt idx="1636">
                  <c:v>2018.9839999999999</c:v>
                </c:pt>
                <c:pt idx="1637">
                  <c:v>2019.7660000000001</c:v>
                </c:pt>
                <c:pt idx="1638">
                  <c:v>2021.5619999999999</c:v>
                </c:pt>
                <c:pt idx="1639">
                  <c:v>2025</c:v>
                </c:pt>
                <c:pt idx="1640">
                  <c:v>2026.4059999999999</c:v>
                </c:pt>
                <c:pt idx="1641">
                  <c:v>2024.375</c:v>
                </c:pt>
                <c:pt idx="1642">
                  <c:v>2027.578</c:v>
                </c:pt>
                <c:pt idx="1643">
                  <c:v>2030.3910000000001</c:v>
                </c:pt>
                <c:pt idx="1644">
                  <c:v>2030.547</c:v>
                </c:pt>
                <c:pt idx="1645">
                  <c:v>2032.7339999999999</c:v>
                </c:pt>
                <c:pt idx="1646">
                  <c:v>2032.7339999999999</c:v>
                </c:pt>
                <c:pt idx="1647">
                  <c:v>2037.578</c:v>
                </c:pt>
                <c:pt idx="1648">
                  <c:v>2038.5940000000001</c:v>
                </c:pt>
                <c:pt idx="1649">
                  <c:v>2025.1559999999999</c:v>
                </c:pt>
                <c:pt idx="1650">
                  <c:v>2020.3910000000001</c:v>
                </c:pt>
                <c:pt idx="1651">
                  <c:v>2034.375</c:v>
                </c:pt>
                <c:pt idx="1652">
                  <c:v>2038.75</c:v>
                </c:pt>
                <c:pt idx="1653">
                  <c:v>2036.953</c:v>
                </c:pt>
                <c:pt idx="1654">
                  <c:v>2045.9369999999999</c:v>
                </c:pt>
                <c:pt idx="1655">
                  <c:v>2048.3589999999999</c:v>
                </c:pt>
                <c:pt idx="1656">
                  <c:v>2054.1410000000001</c:v>
                </c:pt>
                <c:pt idx="1657">
                  <c:v>2065.3910000000001</c:v>
                </c:pt>
                <c:pt idx="1658">
                  <c:v>2064.5309999999999</c:v>
                </c:pt>
                <c:pt idx="1659">
                  <c:v>2069.5309999999999</c:v>
                </c:pt>
                <c:pt idx="1660">
                  <c:v>2068.9839999999999</c:v>
                </c:pt>
                <c:pt idx="1661">
                  <c:v>2066.172</c:v>
                </c:pt>
                <c:pt idx="1662">
                  <c:v>2070.1559999999999</c:v>
                </c:pt>
                <c:pt idx="1663">
                  <c:v>2077.7339999999999</c:v>
                </c:pt>
                <c:pt idx="1664">
                  <c:v>2073.3589999999999</c:v>
                </c:pt>
                <c:pt idx="1665">
                  <c:v>2072.7339999999999</c:v>
                </c:pt>
                <c:pt idx="1666">
                  <c:v>2069.375</c:v>
                </c:pt>
                <c:pt idx="1667">
                  <c:v>2072.9690000000001</c:v>
                </c:pt>
                <c:pt idx="1668">
                  <c:v>2079.7660000000001</c:v>
                </c:pt>
                <c:pt idx="1669">
                  <c:v>2077.9690000000001</c:v>
                </c:pt>
                <c:pt idx="1670">
                  <c:v>2082.3440000000001</c:v>
                </c:pt>
                <c:pt idx="1671">
                  <c:v>2087.1869999999999</c:v>
                </c:pt>
                <c:pt idx="1672">
                  <c:v>2083.5940000000001</c:v>
                </c:pt>
                <c:pt idx="1673">
                  <c:v>2085.547</c:v>
                </c:pt>
                <c:pt idx="1674">
                  <c:v>2088.75</c:v>
                </c:pt>
                <c:pt idx="1675">
                  <c:v>2084.1410000000001</c:v>
                </c:pt>
                <c:pt idx="1676">
                  <c:v>2087.7339999999999</c:v>
                </c:pt>
                <c:pt idx="1677">
                  <c:v>2085.9369999999999</c:v>
                </c:pt>
                <c:pt idx="1678">
                  <c:v>2085.9369999999999</c:v>
                </c:pt>
                <c:pt idx="1679">
                  <c:v>2087.578</c:v>
                </c:pt>
                <c:pt idx="1680">
                  <c:v>2087.9690000000001</c:v>
                </c:pt>
                <c:pt idx="1681">
                  <c:v>2084.375</c:v>
                </c:pt>
                <c:pt idx="1682">
                  <c:v>2083.5940000000001</c:v>
                </c:pt>
                <c:pt idx="1683">
                  <c:v>2086.5619999999999</c:v>
                </c:pt>
                <c:pt idx="1684">
                  <c:v>2084.1410000000001</c:v>
                </c:pt>
                <c:pt idx="1685">
                  <c:v>2087.1869999999999</c:v>
                </c:pt>
                <c:pt idx="1686">
                  <c:v>2086.4059999999999</c:v>
                </c:pt>
                <c:pt idx="1687">
                  <c:v>2086.797</c:v>
                </c:pt>
                <c:pt idx="1688">
                  <c:v>2085.547</c:v>
                </c:pt>
                <c:pt idx="1689">
                  <c:v>2081.953</c:v>
                </c:pt>
                <c:pt idx="1690">
                  <c:v>2079.1410000000001</c:v>
                </c:pt>
                <c:pt idx="1691">
                  <c:v>2078.9839999999999</c:v>
                </c:pt>
                <c:pt idx="1692">
                  <c:v>2074.7660000000001</c:v>
                </c:pt>
                <c:pt idx="1693">
                  <c:v>2075.547</c:v>
                </c:pt>
                <c:pt idx="1694">
                  <c:v>2073.75</c:v>
                </c:pt>
                <c:pt idx="1695">
                  <c:v>2073.5940000000001</c:v>
                </c:pt>
                <c:pt idx="1696">
                  <c:v>2068.9839999999999</c:v>
                </c:pt>
                <c:pt idx="1697">
                  <c:v>2066.953</c:v>
                </c:pt>
                <c:pt idx="1698">
                  <c:v>2065.3910000000001</c:v>
                </c:pt>
                <c:pt idx="1699">
                  <c:v>2064.375</c:v>
                </c:pt>
                <c:pt idx="1700">
                  <c:v>2061.5619999999999</c:v>
                </c:pt>
                <c:pt idx="1701">
                  <c:v>2059.5309999999999</c:v>
                </c:pt>
                <c:pt idx="1702">
                  <c:v>2058.75</c:v>
                </c:pt>
                <c:pt idx="1703">
                  <c:v>2059.5309999999999</c:v>
                </c:pt>
                <c:pt idx="1704">
                  <c:v>2052.7339999999999</c:v>
                </c:pt>
                <c:pt idx="1705">
                  <c:v>2051.797</c:v>
                </c:pt>
                <c:pt idx="1706">
                  <c:v>2055.9369999999999</c:v>
                </c:pt>
                <c:pt idx="1707">
                  <c:v>2052.3440000000001</c:v>
                </c:pt>
                <c:pt idx="1708">
                  <c:v>2052.578</c:v>
                </c:pt>
                <c:pt idx="1709">
                  <c:v>2053.3589999999999</c:v>
                </c:pt>
                <c:pt idx="1710">
                  <c:v>2052.578</c:v>
                </c:pt>
                <c:pt idx="1711">
                  <c:v>2052.578</c:v>
                </c:pt>
                <c:pt idx="1712">
                  <c:v>2050.547</c:v>
                </c:pt>
                <c:pt idx="1713">
                  <c:v>2052.3440000000001</c:v>
                </c:pt>
                <c:pt idx="1714">
                  <c:v>2051.5619999999999</c:v>
                </c:pt>
                <c:pt idx="1715">
                  <c:v>2049.7660000000001</c:v>
                </c:pt>
                <c:pt idx="1716">
                  <c:v>2046.4059999999999</c:v>
                </c:pt>
                <c:pt idx="1717">
                  <c:v>2047.9690000000001</c:v>
                </c:pt>
                <c:pt idx="1718">
                  <c:v>2049.375</c:v>
                </c:pt>
                <c:pt idx="1719">
                  <c:v>2050</c:v>
                </c:pt>
                <c:pt idx="1720">
                  <c:v>2051.172</c:v>
                </c:pt>
                <c:pt idx="1721">
                  <c:v>2050.3910000000001</c:v>
                </c:pt>
                <c:pt idx="1722">
                  <c:v>2050.7809999999999</c:v>
                </c:pt>
                <c:pt idx="1723">
                  <c:v>2050.3910000000001</c:v>
                </c:pt>
                <c:pt idx="1724">
                  <c:v>2053.5940000000001</c:v>
                </c:pt>
                <c:pt idx="1725">
                  <c:v>2053.75</c:v>
                </c:pt>
                <c:pt idx="1726">
                  <c:v>2055.9369999999999</c:v>
                </c:pt>
                <c:pt idx="1727">
                  <c:v>2057.578</c:v>
                </c:pt>
                <c:pt idx="1728">
                  <c:v>2060.7809999999999</c:v>
                </c:pt>
                <c:pt idx="1729">
                  <c:v>2061.5619999999999</c:v>
                </c:pt>
                <c:pt idx="1730">
                  <c:v>2063.203</c:v>
                </c:pt>
                <c:pt idx="1731">
                  <c:v>2063.5940000000001</c:v>
                </c:pt>
                <c:pt idx="1732">
                  <c:v>2067.3440000000001</c:v>
                </c:pt>
                <c:pt idx="1733">
                  <c:v>2066.5619999999999</c:v>
                </c:pt>
                <c:pt idx="1734">
                  <c:v>2070.547</c:v>
                </c:pt>
                <c:pt idx="1735">
                  <c:v>2075</c:v>
                </c:pt>
                <c:pt idx="1736">
                  <c:v>2075.1559999999999</c:v>
                </c:pt>
                <c:pt idx="1737">
                  <c:v>2076.4059999999999</c:v>
                </c:pt>
                <c:pt idx="1738">
                  <c:v>2083.5940000000001</c:v>
                </c:pt>
                <c:pt idx="1739">
                  <c:v>2083.75</c:v>
                </c:pt>
                <c:pt idx="1740">
                  <c:v>2092.578</c:v>
                </c:pt>
                <c:pt idx="1741">
                  <c:v>2093.5940000000001</c:v>
                </c:pt>
                <c:pt idx="1742">
                  <c:v>2096.172</c:v>
                </c:pt>
                <c:pt idx="1743">
                  <c:v>2103.9839999999999</c:v>
                </c:pt>
                <c:pt idx="1744">
                  <c:v>2105</c:v>
                </c:pt>
                <c:pt idx="1745">
                  <c:v>2106.797</c:v>
                </c:pt>
                <c:pt idx="1746">
                  <c:v>2112.1869999999999</c:v>
                </c:pt>
                <c:pt idx="1747">
                  <c:v>2119.5309999999999</c:v>
                </c:pt>
                <c:pt idx="1748">
                  <c:v>2120.547</c:v>
                </c:pt>
                <c:pt idx="1749">
                  <c:v>2123.203</c:v>
                </c:pt>
                <c:pt idx="1750">
                  <c:v>2125.3910000000001</c:v>
                </c:pt>
                <c:pt idx="1751">
                  <c:v>2129.1410000000001</c:v>
                </c:pt>
                <c:pt idx="1752">
                  <c:v>2133.203</c:v>
                </c:pt>
                <c:pt idx="1753">
                  <c:v>2135.9369999999999</c:v>
                </c:pt>
                <c:pt idx="1754">
                  <c:v>2136.5619999999999</c:v>
                </c:pt>
                <c:pt idx="1755">
                  <c:v>2140.547</c:v>
                </c:pt>
                <c:pt idx="1756">
                  <c:v>2142.1869999999999</c:v>
                </c:pt>
                <c:pt idx="1757">
                  <c:v>2142.578</c:v>
                </c:pt>
                <c:pt idx="1758">
                  <c:v>2128.203</c:v>
                </c:pt>
                <c:pt idx="1759">
                  <c:v>2062.7339999999999</c:v>
                </c:pt>
                <c:pt idx="1760">
                  <c:v>2101.172</c:v>
                </c:pt>
                <c:pt idx="1761">
                  <c:v>2137.578</c:v>
                </c:pt>
                <c:pt idx="1762">
                  <c:v>2108.9839999999999</c:v>
                </c:pt>
                <c:pt idx="1763">
                  <c:v>2115.9369999999999</c:v>
                </c:pt>
                <c:pt idx="1764">
                  <c:v>2108.9839999999999</c:v>
                </c:pt>
                <c:pt idx="1765">
                  <c:v>2120.1559999999999</c:v>
                </c:pt>
                <c:pt idx="1766">
                  <c:v>2138.3589999999999</c:v>
                </c:pt>
                <c:pt idx="1767">
                  <c:v>2136.4059999999999</c:v>
                </c:pt>
                <c:pt idx="1768">
                  <c:v>2146.953</c:v>
                </c:pt>
                <c:pt idx="1769">
                  <c:v>2153.3589999999999</c:v>
                </c:pt>
                <c:pt idx="1770">
                  <c:v>2169.1410000000001</c:v>
                </c:pt>
                <c:pt idx="1771">
                  <c:v>2196.953</c:v>
                </c:pt>
                <c:pt idx="1772">
                  <c:v>2156.953</c:v>
                </c:pt>
                <c:pt idx="1773">
                  <c:v>2128.5940000000001</c:v>
                </c:pt>
                <c:pt idx="1774">
                  <c:v>2132.578</c:v>
                </c:pt>
                <c:pt idx="1775">
                  <c:v>2125.3910000000001</c:v>
                </c:pt>
                <c:pt idx="1776">
                  <c:v>2120</c:v>
                </c:pt>
                <c:pt idx="1777">
                  <c:v>2123.3589999999999</c:v>
                </c:pt>
                <c:pt idx="1778">
                  <c:v>2117.578</c:v>
                </c:pt>
                <c:pt idx="1779">
                  <c:v>2114.7660000000001</c:v>
                </c:pt>
                <c:pt idx="1780">
                  <c:v>2114.7660000000001</c:v>
                </c:pt>
                <c:pt idx="1781">
                  <c:v>2114.1410000000001</c:v>
                </c:pt>
                <c:pt idx="1782">
                  <c:v>2116.4059999999999</c:v>
                </c:pt>
                <c:pt idx="1783">
                  <c:v>2117.578</c:v>
                </c:pt>
                <c:pt idx="1784">
                  <c:v>2115.7809999999999</c:v>
                </c:pt>
                <c:pt idx="1785">
                  <c:v>2115.7809999999999</c:v>
                </c:pt>
                <c:pt idx="1786">
                  <c:v>2112.7339999999999</c:v>
                </c:pt>
                <c:pt idx="1787">
                  <c:v>2114.7660000000001</c:v>
                </c:pt>
                <c:pt idx="1788">
                  <c:v>2109.5309999999999</c:v>
                </c:pt>
                <c:pt idx="1789">
                  <c:v>2107.1869999999999</c:v>
                </c:pt>
                <c:pt idx="1790">
                  <c:v>2106.172</c:v>
                </c:pt>
                <c:pt idx="1791">
                  <c:v>2103.5940000000001</c:v>
                </c:pt>
                <c:pt idx="1792">
                  <c:v>2102.3440000000001</c:v>
                </c:pt>
                <c:pt idx="1793">
                  <c:v>2102.3440000000001</c:v>
                </c:pt>
                <c:pt idx="1794">
                  <c:v>2101.4059999999999</c:v>
                </c:pt>
                <c:pt idx="1795">
                  <c:v>2098.203</c:v>
                </c:pt>
                <c:pt idx="1796">
                  <c:v>2099.375</c:v>
                </c:pt>
                <c:pt idx="1797">
                  <c:v>2099.1410000000001</c:v>
                </c:pt>
                <c:pt idx="1798">
                  <c:v>2096.953</c:v>
                </c:pt>
                <c:pt idx="1799">
                  <c:v>2097.1869999999999</c:v>
                </c:pt>
                <c:pt idx="1800">
                  <c:v>2092.3440000000001</c:v>
                </c:pt>
                <c:pt idx="1801">
                  <c:v>2093.5940000000001</c:v>
                </c:pt>
                <c:pt idx="1802">
                  <c:v>2095</c:v>
                </c:pt>
                <c:pt idx="1803">
                  <c:v>2093.3589999999999</c:v>
                </c:pt>
                <c:pt idx="1804">
                  <c:v>2090.1559999999999</c:v>
                </c:pt>
                <c:pt idx="1805">
                  <c:v>2092.578</c:v>
                </c:pt>
                <c:pt idx="1806">
                  <c:v>2092.7339999999999</c:v>
                </c:pt>
                <c:pt idx="1807">
                  <c:v>2092.7339999999999</c:v>
                </c:pt>
                <c:pt idx="1808">
                  <c:v>2091.5619999999999</c:v>
                </c:pt>
                <c:pt idx="1809">
                  <c:v>2092.1869999999999</c:v>
                </c:pt>
                <c:pt idx="1810">
                  <c:v>2090.7809999999999</c:v>
                </c:pt>
                <c:pt idx="1811">
                  <c:v>2093.3589999999999</c:v>
                </c:pt>
                <c:pt idx="1812">
                  <c:v>2092.3440000000001</c:v>
                </c:pt>
                <c:pt idx="1813">
                  <c:v>2092.3440000000001</c:v>
                </c:pt>
                <c:pt idx="1814">
                  <c:v>2090.3910000000001</c:v>
                </c:pt>
                <c:pt idx="1815">
                  <c:v>2091.172</c:v>
                </c:pt>
                <c:pt idx="1816">
                  <c:v>2091.4059999999999</c:v>
                </c:pt>
                <c:pt idx="1817">
                  <c:v>2092.3440000000001</c:v>
                </c:pt>
                <c:pt idx="1818">
                  <c:v>2093.9839999999999</c:v>
                </c:pt>
                <c:pt idx="1819">
                  <c:v>2095.3910000000001</c:v>
                </c:pt>
                <c:pt idx="1820">
                  <c:v>2096.953</c:v>
                </c:pt>
                <c:pt idx="1821">
                  <c:v>2097.7339999999999</c:v>
                </c:pt>
                <c:pt idx="1822">
                  <c:v>2097.9690000000001</c:v>
                </c:pt>
                <c:pt idx="1823">
                  <c:v>2099.375</c:v>
                </c:pt>
                <c:pt idx="1824">
                  <c:v>2100.3910000000001</c:v>
                </c:pt>
                <c:pt idx="1825">
                  <c:v>2100.547</c:v>
                </c:pt>
                <c:pt idx="1826">
                  <c:v>2099.7660000000001</c:v>
                </c:pt>
                <c:pt idx="1827">
                  <c:v>2100</c:v>
                </c:pt>
                <c:pt idx="1828">
                  <c:v>2097.9690000000001</c:v>
                </c:pt>
                <c:pt idx="1829">
                  <c:v>2098.5940000000001</c:v>
                </c:pt>
                <c:pt idx="1830">
                  <c:v>2097.7339999999999</c:v>
                </c:pt>
                <c:pt idx="1831">
                  <c:v>2094.5309999999999</c:v>
                </c:pt>
                <c:pt idx="1832">
                  <c:v>2095.547</c:v>
                </c:pt>
                <c:pt idx="1833">
                  <c:v>2096.953</c:v>
                </c:pt>
                <c:pt idx="1834">
                  <c:v>2093.203</c:v>
                </c:pt>
                <c:pt idx="1835">
                  <c:v>2094.7660000000001</c:v>
                </c:pt>
                <c:pt idx="1836">
                  <c:v>2092.3440000000001</c:v>
                </c:pt>
                <c:pt idx="1837">
                  <c:v>2092.9690000000001</c:v>
                </c:pt>
                <c:pt idx="1838">
                  <c:v>2090.9369999999999</c:v>
                </c:pt>
                <c:pt idx="1839">
                  <c:v>2089.1410000000001</c:v>
                </c:pt>
                <c:pt idx="1840">
                  <c:v>2090.3910000000001</c:v>
                </c:pt>
                <c:pt idx="1841">
                  <c:v>2087.578</c:v>
                </c:pt>
                <c:pt idx="1842">
                  <c:v>2088.3589999999999</c:v>
                </c:pt>
                <c:pt idx="1843">
                  <c:v>2088.5940000000001</c:v>
                </c:pt>
                <c:pt idx="1844">
                  <c:v>2085.7809999999999</c:v>
                </c:pt>
                <c:pt idx="1845">
                  <c:v>2084.1410000000001</c:v>
                </c:pt>
                <c:pt idx="1846">
                  <c:v>2081.172</c:v>
                </c:pt>
                <c:pt idx="1847">
                  <c:v>2080.7809999999999</c:v>
                </c:pt>
                <c:pt idx="1848">
                  <c:v>2079.5309999999999</c:v>
                </c:pt>
                <c:pt idx="1849">
                  <c:v>2075</c:v>
                </c:pt>
                <c:pt idx="1850">
                  <c:v>2073.75</c:v>
                </c:pt>
                <c:pt idx="1851">
                  <c:v>2072.3440000000001</c:v>
                </c:pt>
                <c:pt idx="1852">
                  <c:v>2067.7339999999999</c:v>
                </c:pt>
                <c:pt idx="1853">
                  <c:v>2068.9839999999999</c:v>
                </c:pt>
                <c:pt idx="1854">
                  <c:v>2064.5309999999999</c:v>
                </c:pt>
                <c:pt idx="1855">
                  <c:v>2063.203</c:v>
                </c:pt>
                <c:pt idx="1856">
                  <c:v>2059.5309999999999</c:v>
                </c:pt>
                <c:pt idx="1857">
                  <c:v>2061.797</c:v>
                </c:pt>
                <c:pt idx="1858">
                  <c:v>2057.7339999999999</c:v>
                </c:pt>
                <c:pt idx="1859">
                  <c:v>2057.9690000000001</c:v>
                </c:pt>
                <c:pt idx="1860">
                  <c:v>2057.3440000000001</c:v>
                </c:pt>
                <c:pt idx="1861">
                  <c:v>2053.5940000000001</c:v>
                </c:pt>
                <c:pt idx="1862">
                  <c:v>2052.7339999999999</c:v>
                </c:pt>
                <c:pt idx="1863">
                  <c:v>2041.797</c:v>
                </c:pt>
                <c:pt idx="1864">
                  <c:v>2044.5309999999999</c:v>
                </c:pt>
                <c:pt idx="1865">
                  <c:v>2048.9839999999999</c:v>
                </c:pt>
                <c:pt idx="1866">
                  <c:v>2043.203</c:v>
                </c:pt>
                <c:pt idx="1867">
                  <c:v>2040.7809999999999</c:v>
                </c:pt>
                <c:pt idx="1868">
                  <c:v>2043.5940000000001</c:v>
                </c:pt>
                <c:pt idx="1869">
                  <c:v>2040.1559999999999</c:v>
                </c:pt>
                <c:pt idx="1870">
                  <c:v>2043.5940000000001</c:v>
                </c:pt>
                <c:pt idx="1871">
                  <c:v>2041.953</c:v>
                </c:pt>
                <c:pt idx="1872">
                  <c:v>2042.9690000000001</c:v>
                </c:pt>
                <c:pt idx="1873">
                  <c:v>2044.7660000000001</c:v>
                </c:pt>
                <c:pt idx="1874">
                  <c:v>2042.3440000000001</c:v>
                </c:pt>
                <c:pt idx="1875">
                  <c:v>2050.1559999999999</c:v>
                </c:pt>
                <c:pt idx="1876">
                  <c:v>2047.7339999999999</c:v>
                </c:pt>
                <c:pt idx="1877">
                  <c:v>2040.547</c:v>
                </c:pt>
                <c:pt idx="1878">
                  <c:v>2042.3440000000001</c:v>
                </c:pt>
                <c:pt idx="1879">
                  <c:v>2040.9369999999999</c:v>
                </c:pt>
                <c:pt idx="1880">
                  <c:v>2040</c:v>
                </c:pt>
                <c:pt idx="1881">
                  <c:v>2042.578</c:v>
                </c:pt>
                <c:pt idx="1882">
                  <c:v>2041.5619999999999</c:v>
                </c:pt>
                <c:pt idx="1883">
                  <c:v>2044.375</c:v>
                </c:pt>
                <c:pt idx="1884">
                  <c:v>2046.5619999999999</c:v>
                </c:pt>
                <c:pt idx="1885">
                  <c:v>2046.953</c:v>
                </c:pt>
                <c:pt idx="1886">
                  <c:v>2048.3589999999999</c:v>
                </c:pt>
                <c:pt idx="1887">
                  <c:v>2051.172</c:v>
                </c:pt>
                <c:pt idx="1888">
                  <c:v>2052.578</c:v>
                </c:pt>
                <c:pt idx="1889">
                  <c:v>2055.1559999999999</c:v>
                </c:pt>
                <c:pt idx="1890">
                  <c:v>2056.4059999999999</c:v>
                </c:pt>
                <c:pt idx="1891">
                  <c:v>2057.9690000000001</c:v>
                </c:pt>
                <c:pt idx="1892">
                  <c:v>2058.5940000000001</c:v>
                </c:pt>
                <c:pt idx="1893">
                  <c:v>2060</c:v>
                </c:pt>
                <c:pt idx="1894">
                  <c:v>2060.3910000000001</c:v>
                </c:pt>
                <c:pt idx="1895">
                  <c:v>2060.3910000000001</c:v>
                </c:pt>
                <c:pt idx="1896">
                  <c:v>2062.1869999999999</c:v>
                </c:pt>
                <c:pt idx="1897">
                  <c:v>2065.9369999999999</c:v>
                </c:pt>
                <c:pt idx="1898">
                  <c:v>2067.1869999999999</c:v>
                </c:pt>
                <c:pt idx="1899">
                  <c:v>2068.9839999999999</c:v>
                </c:pt>
                <c:pt idx="1900">
                  <c:v>2069.7660000000001</c:v>
                </c:pt>
                <c:pt idx="1901">
                  <c:v>2066.5619999999999</c:v>
                </c:pt>
                <c:pt idx="1902">
                  <c:v>2070.7809999999999</c:v>
                </c:pt>
                <c:pt idx="1903">
                  <c:v>2072.1869999999999</c:v>
                </c:pt>
                <c:pt idx="1904">
                  <c:v>2072.7339999999999</c:v>
                </c:pt>
                <c:pt idx="1905">
                  <c:v>2071.4059999999999</c:v>
                </c:pt>
                <c:pt idx="1906">
                  <c:v>2071.5619999999999</c:v>
                </c:pt>
                <c:pt idx="1907">
                  <c:v>2070.9369999999999</c:v>
                </c:pt>
                <c:pt idx="1908">
                  <c:v>2070.7809999999999</c:v>
                </c:pt>
                <c:pt idx="1909">
                  <c:v>2071.953</c:v>
                </c:pt>
                <c:pt idx="1910">
                  <c:v>2072.3440000000001</c:v>
                </c:pt>
                <c:pt idx="1911">
                  <c:v>2070</c:v>
                </c:pt>
                <c:pt idx="1912">
                  <c:v>2071.5619999999999</c:v>
                </c:pt>
                <c:pt idx="1913">
                  <c:v>2071.172</c:v>
                </c:pt>
                <c:pt idx="1914">
                  <c:v>2070.7809999999999</c:v>
                </c:pt>
                <c:pt idx="1915">
                  <c:v>2069.5309999999999</c:v>
                </c:pt>
                <c:pt idx="1916">
                  <c:v>2067.3440000000001</c:v>
                </c:pt>
                <c:pt idx="1917">
                  <c:v>2067.578</c:v>
                </c:pt>
                <c:pt idx="1918">
                  <c:v>2066.4059999999999</c:v>
                </c:pt>
                <c:pt idx="1919">
                  <c:v>2065.547</c:v>
                </c:pt>
                <c:pt idx="1920">
                  <c:v>2063.5940000000001</c:v>
                </c:pt>
                <c:pt idx="1921">
                  <c:v>2061.797</c:v>
                </c:pt>
                <c:pt idx="1922">
                  <c:v>2059.7660000000001</c:v>
                </c:pt>
                <c:pt idx="1923">
                  <c:v>2060.547</c:v>
                </c:pt>
                <c:pt idx="1924">
                  <c:v>2056.172</c:v>
                </c:pt>
                <c:pt idx="1925">
                  <c:v>2056.5619999999999</c:v>
                </c:pt>
                <c:pt idx="1926">
                  <c:v>2054.7660000000001</c:v>
                </c:pt>
                <c:pt idx="1927">
                  <c:v>2050.547</c:v>
                </c:pt>
                <c:pt idx="1928">
                  <c:v>2050.1559999999999</c:v>
                </c:pt>
                <c:pt idx="1929">
                  <c:v>2047.3440000000001</c:v>
                </c:pt>
                <c:pt idx="1930">
                  <c:v>2046.797</c:v>
                </c:pt>
                <c:pt idx="1931">
                  <c:v>2043.5940000000001</c:v>
                </c:pt>
                <c:pt idx="1932">
                  <c:v>2041.797</c:v>
                </c:pt>
                <c:pt idx="1933">
                  <c:v>2041.172</c:v>
                </c:pt>
                <c:pt idx="1934">
                  <c:v>2040</c:v>
                </c:pt>
                <c:pt idx="1935">
                  <c:v>2036.4059999999999</c:v>
                </c:pt>
                <c:pt idx="1936">
                  <c:v>2036.172</c:v>
                </c:pt>
                <c:pt idx="1937">
                  <c:v>2032.9690000000001</c:v>
                </c:pt>
                <c:pt idx="1938">
                  <c:v>2032.578</c:v>
                </c:pt>
                <c:pt idx="1939">
                  <c:v>2035.7809999999999</c:v>
                </c:pt>
                <c:pt idx="1940">
                  <c:v>2034.375</c:v>
                </c:pt>
                <c:pt idx="1941">
                  <c:v>2033.3589999999999</c:v>
                </c:pt>
                <c:pt idx="1942">
                  <c:v>2034.7660000000001</c:v>
                </c:pt>
                <c:pt idx="1943">
                  <c:v>2030.7809999999999</c:v>
                </c:pt>
                <c:pt idx="1944">
                  <c:v>2033.5940000000001</c:v>
                </c:pt>
                <c:pt idx="1945">
                  <c:v>2033.203</c:v>
                </c:pt>
                <c:pt idx="1946">
                  <c:v>2031.5619999999999</c:v>
                </c:pt>
                <c:pt idx="1947">
                  <c:v>2034.7660000000001</c:v>
                </c:pt>
                <c:pt idx="1948">
                  <c:v>2031.953</c:v>
                </c:pt>
                <c:pt idx="1949">
                  <c:v>2034.1410000000001</c:v>
                </c:pt>
                <c:pt idx="1950">
                  <c:v>2036.797</c:v>
                </c:pt>
                <c:pt idx="1951">
                  <c:v>2036.953</c:v>
                </c:pt>
                <c:pt idx="1952">
                  <c:v>2041.4059999999999</c:v>
                </c:pt>
                <c:pt idx="1953">
                  <c:v>2045.1559999999999</c:v>
                </c:pt>
                <c:pt idx="1954">
                  <c:v>2044.5309999999999</c:v>
                </c:pt>
                <c:pt idx="1955">
                  <c:v>2046.953</c:v>
                </c:pt>
                <c:pt idx="1956">
                  <c:v>2052.578</c:v>
                </c:pt>
                <c:pt idx="1957">
                  <c:v>2054.1410000000001</c:v>
                </c:pt>
                <c:pt idx="1958">
                  <c:v>2060</c:v>
                </c:pt>
                <c:pt idx="1959">
                  <c:v>2063.9839999999999</c:v>
                </c:pt>
                <c:pt idx="1960">
                  <c:v>2064.7660000000001</c:v>
                </c:pt>
                <c:pt idx="1961">
                  <c:v>2062.9690000000001</c:v>
                </c:pt>
                <c:pt idx="1962">
                  <c:v>2056.953</c:v>
                </c:pt>
                <c:pt idx="1963">
                  <c:v>2068.5940000000001</c:v>
                </c:pt>
                <c:pt idx="1964">
                  <c:v>2070.9369999999999</c:v>
                </c:pt>
                <c:pt idx="1965">
                  <c:v>2070.547</c:v>
                </c:pt>
                <c:pt idx="1966">
                  <c:v>2079.5309999999999</c:v>
                </c:pt>
                <c:pt idx="1967">
                  <c:v>2086.797</c:v>
                </c:pt>
                <c:pt idx="1968">
                  <c:v>2093.75</c:v>
                </c:pt>
                <c:pt idx="1969">
                  <c:v>2100.547</c:v>
                </c:pt>
                <c:pt idx="1970">
                  <c:v>2100.3910000000001</c:v>
                </c:pt>
                <c:pt idx="1971">
                  <c:v>2105.9369999999999</c:v>
                </c:pt>
                <c:pt idx="1972">
                  <c:v>2115</c:v>
                </c:pt>
                <c:pt idx="1973">
                  <c:v>2117.578</c:v>
                </c:pt>
                <c:pt idx="1974">
                  <c:v>2124.375</c:v>
                </c:pt>
                <c:pt idx="1975">
                  <c:v>2130.3910000000001</c:v>
                </c:pt>
                <c:pt idx="1976">
                  <c:v>2120.3910000000001</c:v>
                </c:pt>
                <c:pt idx="1977">
                  <c:v>2121.953</c:v>
                </c:pt>
                <c:pt idx="1978">
                  <c:v>2130.9369999999999</c:v>
                </c:pt>
                <c:pt idx="1979">
                  <c:v>2133.203</c:v>
                </c:pt>
                <c:pt idx="1980">
                  <c:v>2133.75</c:v>
                </c:pt>
                <c:pt idx="1981">
                  <c:v>2138.5940000000001</c:v>
                </c:pt>
                <c:pt idx="1982">
                  <c:v>2137.1869999999999</c:v>
                </c:pt>
                <c:pt idx="1983">
                  <c:v>2144.5309999999999</c:v>
                </c:pt>
                <c:pt idx="1984">
                  <c:v>2146.797</c:v>
                </c:pt>
                <c:pt idx="1985">
                  <c:v>2148.5940000000001</c:v>
                </c:pt>
                <c:pt idx="1986">
                  <c:v>2151.953</c:v>
                </c:pt>
                <c:pt idx="1987">
                  <c:v>2153.75</c:v>
                </c:pt>
                <c:pt idx="1988">
                  <c:v>2155.7809999999999</c:v>
                </c:pt>
                <c:pt idx="1989">
                  <c:v>2155.547</c:v>
                </c:pt>
                <c:pt idx="1990">
                  <c:v>2159.1410000000001</c:v>
                </c:pt>
                <c:pt idx="1991">
                  <c:v>2161.4059999999999</c:v>
                </c:pt>
                <c:pt idx="1992">
                  <c:v>2160.9369999999999</c:v>
                </c:pt>
                <c:pt idx="1993">
                  <c:v>2160.7809999999999</c:v>
                </c:pt>
                <c:pt idx="1994">
                  <c:v>2164.1410000000001</c:v>
                </c:pt>
                <c:pt idx="1995">
                  <c:v>2160</c:v>
                </c:pt>
                <c:pt idx="1996">
                  <c:v>2160.9369999999999</c:v>
                </c:pt>
                <c:pt idx="1997">
                  <c:v>2161.4059999999999</c:v>
                </c:pt>
                <c:pt idx="1998">
                  <c:v>2158.75</c:v>
                </c:pt>
                <c:pt idx="1999">
                  <c:v>2157.3440000000001</c:v>
                </c:pt>
                <c:pt idx="2000">
                  <c:v>2156.5619999999999</c:v>
                </c:pt>
                <c:pt idx="2001">
                  <c:v>2153.203</c:v>
                </c:pt>
                <c:pt idx="2002">
                  <c:v>2150</c:v>
                </c:pt>
                <c:pt idx="2003">
                  <c:v>2148.203</c:v>
                </c:pt>
                <c:pt idx="2004">
                  <c:v>2147.578</c:v>
                </c:pt>
                <c:pt idx="2005">
                  <c:v>2145.9369999999999</c:v>
                </c:pt>
                <c:pt idx="2006">
                  <c:v>2141.953</c:v>
                </c:pt>
                <c:pt idx="2007">
                  <c:v>2139.7660000000001</c:v>
                </c:pt>
                <c:pt idx="2008">
                  <c:v>2138.75</c:v>
                </c:pt>
                <c:pt idx="2009">
                  <c:v>2136.797</c:v>
                </c:pt>
                <c:pt idx="2010">
                  <c:v>2135</c:v>
                </c:pt>
                <c:pt idx="2011">
                  <c:v>2131.797</c:v>
                </c:pt>
                <c:pt idx="2012">
                  <c:v>2130</c:v>
                </c:pt>
                <c:pt idx="2013">
                  <c:v>2126.797</c:v>
                </c:pt>
                <c:pt idx="2014">
                  <c:v>2124.7660000000001</c:v>
                </c:pt>
                <c:pt idx="2015">
                  <c:v>2122.578</c:v>
                </c:pt>
                <c:pt idx="2016">
                  <c:v>2117.578</c:v>
                </c:pt>
                <c:pt idx="2017">
                  <c:v>2117.7339999999999</c:v>
                </c:pt>
                <c:pt idx="2018">
                  <c:v>2109.7660000000001</c:v>
                </c:pt>
                <c:pt idx="2019">
                  <c:v>2112.1869999999999</c:v>
                </c:pt>
                <c:pt idx="2020">
                  <c:v>2107.578</c:v>
                </c:pt>
                <c:pt idx="2021">
                  <c:v>2102.578</c:v>
                </c:pt>
                <c:pt idx="2022">
                  <c:v>2101.4059999999999</c:v>
                </c:pt>
                <c:pt idx="2023">
                  <c:v>2099.1410000000001</c:v>
                </c:pt>
                <c:pt idx="2024">
                  <c:v>2096.172</c:v>
                </c:pt>
                <c:pt idx="2025">
                  <c:v>2094.7660000000001</c:v>
                </c:pt>
                <c:pt idx="2026">
                  <c:v>2093.5940000000001</c:v>
                </c:pt>
                <c:pt idx="2027">
                  <c:v>2090.9369999999999</c:v>
                </c:pt>
                <c:pt idx="2028">
                  <c:v>2090.1559999999999</c:v>
                </c:pt>
                <c:pt idx="2029">
                  <c:v>2092.3440000000001</c:v>
                </c:pt>
                <c:pt idx="2030">
                  <c:v>2087.578</c:v>
                </c:pt>
                <c:pt idx="2031">
                  <c:v>2085.9369999999999</c:v>
                </c:pt>
                <c:pt idx="2032">
                  <c:v>2084.1410000000001</c:v>
                </c:pt>
                <c:pt idx="2033">
                  <c:v>2087.7339999999999</c:v>
                </c:pt>
                <c:pt idx="2034">
                  <c:v>2084.375</c:v>
                </c:pt>
                <c:pt idx="2035">
                  <c:v>2084.5309999999999</c:v>
                </c:pt>
                <c:pt idx="2036">
                  <c:v>2086.953</c:v>
                </c:pt>
                <c:pt idx="2037">
                  <c:v>2087.3440000000001</c:v>
                </c:pt>
                <c:pt idx="2038">
                  <c:v>2087.578</c:v>
                </c:pt>
                <c:pt idx="2039">
                  <c:v>2088.203</c:v>
                </c:pt>
                <c:pt idx="2040">
                  <c:v>2088.75</c:v>
                </c:pt>
                <c:pt idx="2041">
                  <c:v>2085.7809999999999</c:v>
                </c:pt>
                <c:pt idx="2042">
                  <c:v>2087.1869999999999</c:v>
                </c:pt>
                <c:pt idx="2043">
                  <c:v>2087.3440000000001</c:v>
                </c:pt>
                <c:pt idx="2044">
                  <c:v>2093.3589999999999</c:v>
                </c:pt>
                <c:pt idx="2045">
                  <c:v>2094.5309999999999</c:v>
                </c:pt>
                <c:pt idx="2046">
                  <c:v>2096.172</c:v>
                </c:pt>
                <c:pt idx="2047">
                  <c:v>2103.5940000000001</c:v>
                </c:pt>
                <c:pt idx="2048">
                  <c:v>2104.375</c:v>
                </c:pt>
                <c:pt idx="2049">
                  <c:v>2101.4059999999999</c:v>
                </c:pt>
                <c:pt idx="2050">
                  <c:v>2109.5309999999999</c:v>
                </c:pt>
                <c:pt idx="2051">
                  <c:v>2111.4059999999999</c:v>
                </c:pt>
                <c:pt idx="2052">
                  <c:v>2113.75</c:v>
                </c:pt>
                <c:pt idx="2053">
                  <c:v>2118.5940000000001</c:v>
                </c:pt>
                <c:pt idx="2054">
                  <c:v>2121.172</c:v>
                </c:pt>
                <c:pt idx="2055">
                  <c:v>2122.9690000000001</c:v>
                </c:pt>
                <c:pt idx="2056">
                  <c:v>2126.797</c:v>
                </c:pt>
                <c:pt idx="2057">
                  <c:v>2129.1410000000001</c:v>
                </c:pt>
                <c:pt idx="2058">
                  <c:v>2131.172</c:v>
                </c:pt>
                <c:pt idx="2059">
                  <c:v>2133.5940000000001</c:v>
                </c:pt>
                <c:pt idx="2060">
                  <c:v>2137.3440000000001</c:v>
                </c:pt>
                <c:pt idx="2061">
                  <c:v>2139.5309999999999</c:v>
                </c:pt>
                <c:pt idx="2062">
                  <c:v>2143.203</c:v>
                </c:pt>
                <c:pt idx="2063">
                  <c:v>2144.7660000000001</c:v>
                </c:pt>
                <c:pt idx="2064">
                  <c:v>2149.1410000000001</c:v>
                </c:pt>
                <c:pt idx="2065">
                  <c:v>2156.4059999999999</c:v>
                </c:pt>
                <c:pt idx="2066">
                  <c:v>2157.1869999999999</c:v>
                </c:pt>
                <c:pt idx="2067">
                  <c:v>2158.9839999999999</c:v>
                </c:pt>
                <c:pt idx="2068">
                  <c:v>2162.578</c:v>
                </c:pt>
                <c:pt idx="2069">
                  <c:v>2165.3910000000001</c:v>
                </c:pt>
                <c:pt idx="2070">
                  <c:v>2160.9369999999999</c:v>
                </c:pt>
                <c:pt idx="2071">
                  <c:v>2104.5309999999999</c:v>
                </c:pt>
                <c:pt idx="2072">
                  <c:v>2092.7339999999999</c:v>
                </c:pt>
                <c:pt idx="2073">
                  <c:v>2146.5619999999999</c:v>
                </c:pt>
                <c:pt idx="2074">
                  <c:v>2131.172</c:v>
                </c:pt>
                <c:pt idx="2075">
                  <c:v>2124.7660000000001</c:v>
                </c:pt>
                <c:pt idx="2076">
                  <c:v>2122.7339999999999</c:v>
                </c:pt>
                <c:pt idx="2077">
                  <c:v>2118.75</c:v>
                </c:pt>
                <c:pt idx="2078">
                  <c:v>2136.5619999999999</c:v>
                </c:pt>
                <c:pt idx="2079">
                  <c:v>2136.797</c:v>
                </c:pt>
                <c:pt idx="2080">
                  <c:v>2141.797</c:v>
                </c:pt>
                <c:pt idx="2081">
                  <c:v>2150.547</c:v>
                </c:pt>
                <c:pt idx="2082">
                  <c:v>2149.1410000000001</c:v>
                </c:pt>
                <c:pt idx="2083">
                  <c:v>2151.797</c:v>
                </c:pt>
                <c:pt idx="2084">
                  <c:v>2165</c:v>
                </c:pt>
                <c:pt idx="2085">
                  <c:v>2191.953</c:v>
                </c:pt>
                <c:pt idx="2086">
                  <c:v>2151.172</c:v>
                </c:pt>
                <c:pt idx="2087">
                  <c:v>2110.547</c:v>
                </c:pt>
                <c:pt idx="2088">
                  <c:v>2124.5309999999999</c:v>
                </c:pt>
                <c:pt idx="2089">
                  <c:v>2118.203</c:v>
                </c:pt>
                <c:pt idx="2090">
                  <c:v>2107.9690000000001</c:v>
                </c:pt>
                <c:pt idx="2091">
                  <c:v>2115</c:v>
                </c:pt>
                <c:pt idx="2092">
                  <c:v>2101.4059999999999</c:v>
                </c:pt>
                <c:pt idx="2093">
                  <c:v>2104.1410000000001</c:v>
                </c:pt>
                <c:pt idx="2094">
                  <c:v>2105.3910000000001</c:v>
                </c:pt>
                <c:pt idx="2095">
                  <c:v>2094.1410000000001</c:v>
                </c:pt>
                <c:pt idx="2096">
                  <c:v>2099.7660000000001</c:v>
                </c:pt>
                <c:pt idx="2097">
                  <c:v>2096.5619999999999</c:v>
                </c:pt>
                <c:pt idx="2098">
                  <c:v>2087.7339999999999</c:v>
                </c:pt>
                <c:pt idx="2099">
                  <c:v>2093.203</c:v>
                </c:pt>
                <c:pt idx="2100">
                  <c:v>2083.3589999999999</c:v>
                </c:pt>
                <c:pt idx="2101">
                  <c:v>2083.5940000000001</c:v>
                </c:pt>
                <c:pt idx="2102">
                  <c:v>2080.7809999999999</c:v>
                </c:pt>
                <c:pt idx="2103">
                  <c:v>2071.172</c:v>
                </c:pt>
                <c:pt idx="2104">
                  <c:v>2075.1559999999999</c:v>
                </c:pt>
                <c:pt idx="2105">
                  <c:v>2070.9369999999999</c:v>
                </c:pt>
                <c:pt idx="2106">
                  <c:v>2066.953</c:v>
                </c:pt>
                <c:pt idx="2107">
                  <c:v>2066.4059999999999</c:v>
                </c:pt>
                <c:pt idx="2108">
                  <c:v>2067.7339999999999</c:v>
                </c:pt>
                <c:pt idx="2109">
                  <c:v>2065.9369999999999</c:v>
                </c:pt>
                <c:pt idx="2110">
                  <c:v>2067.3440000000001</c:v>
                </c:pt>
                <c:pt idx="2111">
                  <c:v>2063.75</c:v>
                </c:pt>
                <c:pt idx="2112">
                  <c:v>2065.547</c:v>
                </c:pt>
                <c:pt idx="2113">
                  <c:v>2063.3589999999999</c:v>
                </c:pt>
                <c:pt idx="2114">
                  <c:v>2060.9369999999999</c:v>
                </c:pt>
                <c:pt idx="2115">
                  <c:v>2059.7660000000001</c:v>
                </c:pt>
                <c:pt idx="2116">
                  <c:v>2059.7660000000001</c:v>
                </c:pt>
                <c:pt idx="2117">
                  <c:v>2056.172</c:v>
                </c:pt>
                <c:pt idx="2118">
                  <c:v>2059.5309999999999</c:v>
                </c:pt>
                <c:pt idx="2119">
                  <c:v>2056.5619999999999</c:v>
                </c:pt>
                <c:pt idx="2120">
                  <c:v>2061.172</c:v>
                </c:pt>
                <c:pt idx="2121">
                  <c:v>2059.375</c:v>
                </c:pt>
                <c:pt idx="2122">
                  <c:v>2059.375</c:v>
                </c:pt>
                <c:pt idx="2123">
                  <c:v>2060.9369999999999</c:v>
                </c:pt>
                <c:pt idx="2124">
                  <c:v>2061.172</c:v>
                </c:pt>
                <c:pt idx="2125">
                  <c:v>2063.5940000000001</c:v>
                </c:pt>
                <c:pt idx="2126">
                  <c:v>2063.203</c:v>
                </c:pt>
                <c:pt idx="2127">
                  <c:v>2065.7809999999999</c:v>
                </c:pt>
                <c:pt idx="2128">
                  <c:v>2066.172</c:v>
                </c:pt>
                <c:pt idx="2129">
                  <c:v>2069.7660000000001</c:v>
                </c:pt>
                <c:pt idx="2130">
                  <c:v>2069.5309999999999</c:v>
                </c:pt>
                <c:pt idx="2131">
                  <c:v>2070.547</c:v>
                </c:pt>
                <c:pt idx="2132">
                  <c:v>2070.7809999999999</c:v>
                </c:pt>
                <c:pt idx="2133">
                  <c:v>2072.7339999999999</c:v>
                </c:pt>
                <c:pt idx="2134">
                  <c:v>2075</c:v>
                </c:pt>
                <c:pt idx="2135">
                  <c:v>2074.7660000000001</c:v>
                </c:pt>
                <c:pt idx="2136">
                  <c:v>2076.172</c:v>
                </c:pt>
                <c:pt idx="2137">
                  <c:v>2076.4059999999999</c:v>
                </c:pt>
                <c:pt idx="2138">
                  <c:v>2078.203</c:v>
                </c:pt>
                <c:pt idx="2139">
                  <c:v>2080</c:v>
                </c:pt>
                <c:pt idx="2140">
                  <c:v>2081.797</c:v>
                </c:pt>
                <c:pt idx="2141">
                  <c:v>2081.5619999999999</c:v>
                </c:pt>
                <c:pt idx="2142">
                  <c:v>2082.9690000000001</c:v>
                </c:pt>
                <c:pt idx="2143">
                  <c:v>2084.375</c:v>
                </c:pt>
                <c:pt idx="2144">
                  <c:v>2087.3440000000001</c:v>
                </c:pt>
                <c:pt idx="2145">
                  <c:v>2090.3910000000001</c:v>
                </c:pt>
                <c:pt idx="2146">
                  <c:v>2092.578</c:v>
                </c:pt>
                <c:pt idx="2147">
                  <c:v>2090.547</c:v>
                </c:pt>
                <c:pt idx="2148">
                  <c:v>2090.3910000000001</c:v>
                </c:pt>
                <c:pt idx="2149">
                  <c:v>2088.5940000000001</c:v>
                </c:pt>
                <c:pt idx="2150">
                  <c:v>2085.9369999999999</c:v>
                </c:pt>
                <c:pt idx="2151">
                  <c:v>2087.7339999999999</c:v>
                </c:pt>
                <c:pt idx="2152">
                  <c:v>2087.3440000000001</c:v>
                </c:pt>
                <c:pt idx="2153">
                  <c:v>2083.9839999999999</c:v>
                </c:pt>
                <c:pt idx="2154">
                  <c:v>2078.203</c:v>
                </c:pt>
                <c:pt idx="2155">
                  <c:v>2080.7809999999999</c:v>
                </c:pt>
                <c:pt idx="2156">
                  <c:v>2077.3440000000001</c:v>
                </c:pt>
                <c:pt idx="2157">
                  <c:v>2078.203</c:v>
                </c:pt>
                <c:pt idx="2158">
                  <c:v>2075.3910000000001</c:v>
                </c:pt>
                <c:pt idx="2159">
                  <c:v>2074.1410000000001</c:v>
                </c:pt>
                <c:pt idx="2160">
                  <c:v>2074.7660000000001</c:v>
                </c:pt>
                <c:pt idx="2161">
                  <c:v>2071.5619999999999</c:v>
                </c:pt>
                <c:pt idx="2162">
                  <c:v>2073.9839999999999</c:v>
                </c:pt>
                <c:pt idx="2163">
                  <c:v>2074.7660000000001</c:v>
                </c:pt>
                <c:pt idx="2164">
                  <c:v>2073.5940000000001</c:v>
                </c:pt>
                <c:pt idx="2165">
                  <c:v>2075</c:v>
                </c:pt>
                <c:pt idx="2166">
                  <c:v>2073.3589999999999</c:v>
                </c:pt>
                <c:pt idx="2167">
                  <c:v>2072.9690000000001</c:v>
                </c:pt>
                <c:pt idx="2168">
                  <c:v>2070.9369999999999</c:v>
                </c:pt>
                <c:pt idx="2169">
                  <c:v>2070.9369999999999</c:v>
                </c:pt>
                <c:pt idx="2170">
                  <c:v>2068.5940000000001</c:v>
                </c:pt>
                <c:pt idx="2171">
                  <c:v>2068.5940000000001</c:v>
                </c:pt>
                <c:pt idx="2172">
                  <c:v>2065.9369999999999</c:v>
                </c:pt>
                <c:pt idx="2173">
                  <c:v>2065.9369999999999</c:v>
                </c:pt>
                <c:pt idx="2174">
                  <c:v>2063.203</c:v>
                </c:pt>
                <c:pt idx="2175">
                  <c:v>2047.9690000000001</c:v>
                </c:pt>
                <c:pt idx="2176">
                  <c:v>2035.3910000000001</c:v>
                </c:pt>
                <c:pt idx="2177">
                  <c:v>2060.3910000000001</c:v>
                </c:pt>
                <c:pt idx="2178">
                  <c:v>2048.9839999999999</c:v>
                </c:pt>
                <c:pt idx="2179">
                  <c:v>2043.9839999999999</c:v>
                </c:pt>
                <c:pt idx="2180">
                  <c:v>2053.5940000000001</c:v>
                </c:pt>
                <c:pt idx="2181">
                  <c:v>2038.9839999999999</c:v>
                </c:pt>
                <c:pt idx="2182">
                  <c:v>2053.5940000000001</c:v>
                </c:pt>
                <c:pt idx="2183">
                  <c:v>2050.547</c:v>
                </c:pt>
                <c:pt idx="2184">
                  <c:v>2047.9690000000001</c:v>
                </c:pt>
                <c:pt idx="2185">
                  <c:v>2058.203</c:v>
                </c:pt>
                <c:pt idx="2186">
                  <c:v>2052.1869999999999</c:v>
                </c:pt>
                <c:pt idx="2187">
                  <c:v>2052.578</c:v>
                </c:pt>
                <c:pt idx="2188">
                  <c:v>2058.9839999999999</c:v>
                </c:pt>
                <c:pt idx="2189">
                  <c:v>2056.953</c:v>
                </c:pt>
                <c:pt idx="2190">
                  <c:v>2064.375</c:v>
                </c:pt>
                <c:pt idx="2191">
                  <c:v>2060.3910000000001</c:v>
                </c:pt>
                <c:pt idx="2192">
                  <c:v>2051.797</c:v>
                </c:pt>
                <c:pt idx="2193">
                  <c:v>2062.1869999999999</c:v>
                </c:pt>
                <c:pt idx="2194">
                  <c:v>2061.172</c:v>
                </c:pt>
                <c:pt idx="2195">
                  <c:v>2055.9369999999999</c:v>
                </c:pt>
                <c:pt idx="2196">
                  <c:v>2063.3589999999999</c:v>
                </c:pt>
                <c:pt idx="2197">
                  <c:v>2063.75</c:v>
                </c:pt>
                <c:pt idx="2198">
                  <c:v>2064.1410000000001</c:v>
                </c:pt>
                <c:pt idx="2199">
                  <c:v>2068.9839999999999</c:v>
                </c:pt>
                <c:pt idx="2200">
                  <c:v>2067.3440000000001</c:v>
                </c:pt>
                <c:pt idx="2201">
                  <c:v>2069.5309999999999</c:v>
                </c:pt>
                <c:pt idx="2202">
                  <c:v>2074.5309999999999</c:v>
                </c:pt>
                <c:pt idx="2203">
                  <c:v>2074.7660000000001</c:v>
                </c:pt>
                <c:pt idx="2204">
                  <c:v>2077.3440000000001</c:v>
                </c:pt>
                <c:pt idx="2205">
                  <c:v>2079.7660000000001</c:v>
                </c:pt>
                <c:pt idx="2206">
                  <c:v>2081.4059999999999</c:v>
                </c:pt>
                <c:pt idx="2207">
                  <c:v>2084.7660000000001</c:v>
                </c:pt>
                <c:pt idx="2208">
                  <c:v>2084.7660000000001</c:v>
                </c:pt>
                <c:pt idx="2209">
                  <c:v>2089.1410000000001</c:v>
                </c:pt>
                <c:pt idx="2210">
                  <c:v>2088.3589999999999</c:v>
                </c:pt>
                <c:pt idx="2211">
                  <c:v>2093.203</c:v>
                </c:pt>
                <c:pt idx="2212">
                  <c:v>2095</c:v>
                </c:pt>
                <c:pt idx="2213">
                  <c:v>2093.9839999999999</c:v>
                </c:pt>
                <c:pt idx="2214">
                  <c:v>2097.7339999999999</c:v>
                </c:pt>
                <c:pt idx="2215">
                  <c:v>2101.5619999999999</c:v>
                </c:pt>
                <c:pt idx="2216">
                  <c:v>2103.5940000000001</c:v>
                </c:pt>
                <c:pt idx="2217">
                  <c:v>2105.3910000000001</c:v>
                </c:pt>
                <c:pt idx="2218">
                  <c:v>2103.203</c:v>
                </c:pt>
                <c:pt idx="2219">
                  <c:v>2104.1410000000001</c:v>
                </c:pt>
                <c:pt idx="2220">
                  <c:v>2106.953</c:v>
                </c:pt>
                <c:pt idx="2221">
                  <c:v>2107.3440000000001</c:v>
                </c:pt>
                <c:pt idx="2222">
                  <c:v>2105.3910000000001</c:v>
                </c:pt>
                <c:pt idx="2223">
                  <c:v>2108.203</c:v>
                </c:pt>
                <c:pt idx="2224">
                  <c:v>2107.578</c:v>
                </c:pt>
                <c:pt idx="2225">
                  <c:v>2107.3440000000001</c:v>
                </c:pt>
                <c:pt idx="2226">
                  <c:v>2105.1559999999999</c:v>
                </c:pt>
                <c:pt idx="2227">
                  <c:v>2103.3589999999999</c:v>
                </c:pt>
                <c:pt idx="2228">
                  <c:v>2105.1559999999999</c:v>
                </c:pt>
                <c:pt idx="2229">
                  <c:v>2100.7809999999999</c:v>
                </c:pt>
                <c:pt idx="2230">
                  <c:v>2101.4059999999999</c:v>
                </c:pt>
                <c:pt idx="2231">
                  <c:v>2100.7809999999999</c:v>
                </c:pt>
                <c:pt idx="2232">
                  <c:v>2099.7660000000001</c:v>
                </c:pt>
                <c:pt idx="2233">
                  <c:v>2098.3589999999999</c:v>
                </c:pt>
                <c:pt idx="2234">
                  <c:v>2099.375</c:v>
                </c:pt>
                <c:pt idx="2235">
                  <c:v>2097.578</c:v>
                </c:pt>
                <c:pt idx="2236">
                  <c:v>2093.3589999999999</c:v>
                </c:pt>
                <c:pt idx="2237">
                  <c:v>2092.1869999999999</c:v>
                </c:pt>
                <c:pt idx="2238">
                  <c:v>2090.1559999999999</c:v>
                </c:pt>
                <c:pt idx="2239">
                  <c:v>2090.547</c:v>
                </c:pt>
                <c:pt idx="2240">
                  <c:v>2086.797</c:v>
                </c:pt>
                <c:pt idx="2241">
                  <c:v>2084.5309999999999</c:v>
                </c:pt>
                <c:pt idx="2242">
                  <c:v>2083.3589999999999</c:v>
                </c:pt>
                <c:pt idx="2243">
                  <c:v>2080.7809999999999</c:v>
                </c:pt>
                <c:pt idx="2244">
                  <c:v>2081.172</c:v>
                </c:pt>
                <c:pt idx="2245">
                  <c:v>2077.7339999999999</c:v>
                </c:pt>
                <c:pt idx="2246">
                  <c:v>2073.75</c:v>
                </c:pt>
                <c:pt idx="2247">
                  <c:v>2071.4059999999999</c:v>
                </c:pt>
                <c:pt idx="2248">
                  <c:v>2069.1410000000001</c:v>
                </c:pt>
                <c:pt idx="2249">
                  <c:v>2067.3440000000001</c:v>
                </c:pt>
                <c:pt idx="2250">
                  <c:v>2065</c:v>
                </c:pt>
                <c:pt idx="2251">
                  <c:v>2064.1410000000001</c:v>
                </c:pt>
                <c:pt idx="2252">
                  <c:v>2060.9369999999999</c:v>
                </c:pt>
                <c:pt idx="2253">
                  <c:v>2059.1410000000001</c:v>
                </c:pt>
                <c:pt idx="2254">
                  <c:v>2060.9369999999999</c:v>
                </c:pt>
                <c:pt idx="2255">
                  <c:v>2060</c:v>
                </c:pt>
                <c:pt idx="2256">
                  <c:v>2057.578</c:v>
                </c:pt>
                <c:pt idx="2257">
                  <c:v>2058.75</c:v>
                </c:pt>
                <c:pt idx="2258">
                  <c:v>2060.7809999999999</c:v>
                </c:pt>
                <c:pt idx="2259">
                  <c:v>2058.75</c:v>
                </c:pt>
                <c:pt idx="2260">
                  <c:v>2059.375</c:v>
                </c:pt>
                <c:pt idx="2261">
                  <c:v>2060.9369999999999</c:v>
                </c:pt>
                <c:pt idx="2262">
                  <c:v>2060.547</c:v>
                </c:pt>
                <c:pt idx="2263">
                  <c:v>2061.953</c:v>
                </c:pt>
                <c:pt idx="2264">
                  <c:v>2063.203</c:v>
                </c:pt>
                <c:pt idx="2265">
                  <c:v>2064.1410000000001</c:v>
                </c:pt>
                <c:pt idx="2266">
                  <c:v>2065.547</c:v>
                </c:pt>
                <c:pt idx="2267">
                  <c:v>2066.797</c:v>
                </c:pt>
                <c:pt idx="2268">
                  <c:v>2067.7339999999999</c:v>
                </c:pt>
                <c:pt idx="2269">
                  <c:v>2069.1410000000001</c:v>
                </c:pt>
                <c:pt idx="2270">
                  <c:v>2072.1869999999999</c:v>
                </c:pt>
                <c:pt idx="2271">
                  <c:v>2072.578</c:v>
                </c:pt>
                <c:pt idx="2272">
                  <c:v>2075</c:v>
                </c:pt>
                <c:pt idx="2273">
                  <c:v>2073.75</c:v>
                </c:pt>
                <c:pt idx="2274">
                  <c:v>2061.797</c:v>
                </c:pt>
                <c:pt idx="2275">
                  <c:v>2055.547</c:v>
                </c:pt>
                <c:pt idx="2276">
                  <c:v>2074.5309999999999</c:v>
                </c:pt>
                <c:pt idx="2277">
                  <c:v>2078.203</c:v>
                </c:pt>
                <c:pt idx="2278">
                  <c:v>2080.547</c:v>
                </c:pt>
                <c:pt idx="2279">
                  <c:v>2086.953</c:v>
                </c:pt>
                <c:pt idx="2280">
                  <c:v>2093.9839999999999</c:v>
                </c:pt>
                <c:pt idx="2281">
                  <c:v>2097.3440000000001</c:v>
                </c:pt>
                <c:pt idx="2282">
                  <c:v>2109.5309999999999</c:v>
                </c:pt>
                <c:pt idx="2283">
                  <c:v>2106.5619999999999</c:v>
                </c:pt>
                <c:pt idx="2284">
                  <c:v>2110</c:v>
                </c:pt>
                <c:pt idx="2285">
                  <c:v>2117.9690000000001</c:v>
                </c:pt>
                <c:pt idx="2286">
                  <c:v>2115.547</c:v>
                </c:pt>
                <c:pt idx="2287">
                  <c:v>2119.1410000000001</c:v>
                </c:pt>
                <c:pt idx="2288">
                  <c:v>2121.953</c:v>
                </c:pt>
                <c:pt idx="2289">
                  <c:v>2120</c:v>
                </c:pt>
                <c:pt idx="2290">
                  <c:v>2120</c:v>
                </c:pt>
                <c:pt idx="2291">
                  <c:v>2119.375</c:v>
                </c:pt>
                <c:pt idx="2292">
                  <c:v>2125</c:v>
                </c:pt>
                <c:pt idx="2293">
                  <c:v>2125.1559999999999</c:v>
                </c:pt>
                <c:pt idx="2294">
                  <c:v>2122.578</c:v>
                </c:pt>
                <c:pt idx="2295">
                  <c:v>2126.953</c:v>
                </c:pt>
                <c:pt idx="2296">
                  <c:v>2130</c:v>
                </c:pt>
                <c:pt idx="2297">
                  <c:v>2131.172</c:v>
                </c:pt>
                <c:pt idx="2298">
                  <c:v>2131.4059999999999</c:v>
                </c:pt>
                <c:pt idx="2299">
                  <c:v>2133.3589999999999</c:v>
                </c:pt>
                <c:pt idx="2300">
                  <c:v>2130.547</c:v>
                </c:pt>
                <c:pt idx="2301">
                  <c:v>2134.1410000000001</c:v>
                </c:pt>
                <c:pt idx="2302">
                  <c:v>2131.953</c:v>
                </c:pt>
                <c:pt idx="2303">
                  <c:v>2132.1869999999999</c:v>
                </c:pt>
                <c:pt idx="2304">
                  <c:v>2135.547</c:v>
                </c:pt>
                <c:pt idx="2305">
                  <c:v>2135.7809999999999</c:v>
                </c:pt>
                <c:pt idx="2306">
                  <c:v>2134.375</c:v>
                </c:pt>
                <c:pt idx="2307">
                  <c:v>2135</c:v>
                </c:pt>
                <c:pt idx="2308">
                  <c:v>2133.75</c:v>
                </c:pt>
                <c:pt idx="2309">
                  <c:v>2134.7660000000001</c:v>
                </c:pt>
                <c:pt idx="2310">
                  <c:v>2130.9369999999999</c:v>
                </c:pt>
                <c:pt idx="2311">
                  <c:v>2129.5309999999999</c:v>
                </c:pt>
                <c:pt idx="2312">
                  <c:v>2125.1559999999999</c:v>
                </c:pt>
                <c:pt idx="2313">
                  <c:v>2123.9839999999999</c:v>
                </c:pt>
                <c:pt idx="2314">
                  <c:v>2120</c:v>
                </c:pt>
                <c:pt idx="2315">
                  <c:v>2121.797</c:v>
                </c:pt>
                <c:pt idx="2316">
                  <c:v>2115</c:v>
                </c:pt>
                <c:pt idx="2317">
                  <c:v>2113.203</c:v>
                </c:pt>
                <c:pt idx="2318">
                  <c:v>2106.4059999999999</c:v>
                </c:pt>
                <c:pt idx="2319">
                  <c:v>2107.9690000000001</c:v>
                </c:pt>
                <c:pt idx="2320">
                  <c:v>2103.5940000000001</c:v>
                </c:pt>
                <c:pt idx="2321">
                  <c:v>2099.5309999999999</c:v>
                </c:pt>
                <c:pt idx="2322">
                  <c:v>2096.953</c:v>
                </c:pt>
                <c:pt idx="2323">
                  <c:v>2093.3589999999999</c:v>
                </c:pt>
                <c:pt idx="2324">
                  <c:v>2090</c:v>
                </c:pt>
                <c:pt idx="2325">
                  <c:v>2087.7339999999999</c:v>
                </c:pt>
                <c:pt idx="2326">
                  <c:v>2084.375</c:v>
                </c:pt>
                <c:pt idx="2327">
                  <c:v>2080.547</c:v>
                </c:pt>
                <c:pt idx="2328">
                  <c:v>2074.7660000000001</c:v>
                </c:pt>
                <c:pt idx="2329">
                  <c:v>2072.3440000000001</c:v>
                </c:pt>
                <c:pt idx="2330">
                  <c:v>2069.7660000000001</c:v>
                </c:pt>
                <c:pt idx="2331">
                  <c:v>2068.3589999999999</c:v>
                </c:pt>
                <c:pt idx="2332">
                  <c:v>2063.203</c:v>
                </c:pt>
                <c:pt idx="2333">
                  <c:v>2061.5619999999999</c:v>
                </c:pt>
                <c:pt idx="2334">
                  <c:v>2060.547</c:v>
                </c:pt>
                <c:pt idx="2335">
                  <c:v>2058.203</c:v>
                </c:pt>
                <c:pt idx="2336">
                  <c:v>2052.9690000000001</c:v>
                </c:pt>
                <c:pt idx="2337">
                  <c:v>2053.9839999999999</c:v>
                </c:pt>
                <c:pt idx="2338">
                  <c:v>2050.9369999999999</c:v>
                </c:pt>
                <c:pt idx="2339">
                  <c:v>2050.9369999999999</c:v>
                </c:pt>
                <c:pt idx="2340">
                  <c:v>2048.9839999999999</c:v>
                </c:pt>
                <c:pt idx="2341">
                  <c:v>2050</c:v>
                </c:pt>
                <c:pt idx="2342">
                  <c:v>2045</c:v>
                </c:pt>
                <c:pt idx="2343">
                  <c:v>2044.1410000000001</c:v>
                </c:pt>
                <c:pt idx="2344">
                  <c:v>2042.1869999999999</c:v>
                </c:pt>
                <c:pt idx="2345">
                  <c:v>2040.1559999999999</c:v>
                </c:pt>
                <c:pt idx="2346">
                  <c:v>2041.797</c:v>
                </c:pt>
                <c:pt idx="2347">
                  <c:v>2042.9690000000001</c:v>
                </c:pt>
                <c:pt idx="2348">
                  <c:v>2043.75</c:v>
                </c:pt>
                <c:pt idx="2349">
                  <c:v>2045</c:v>
                </c:pt>
                <c:pt idx="2350">
                  <c:v>2042.578</c:v>
                </c:pt>
                <c:pt idx="2351">
                  <c:v>2044.375</c:v>
                </c:pt>
                <c:pt idx="2352">
                  <c:v>2043.75</c:v>
                </c:pt>
                <c:pt idx="2353">
                  <c:v>2048.5940000000001</c:v>
                </c:pt>
                <c:pt idx="2354">
                  <c:v>2051.797</c:v>
                </c:pt>
                <c:pt idx="2355">
                  <c:v>2053.203</c:v>
                </c:pt>
                <c:pt idx="2356">
                  <c:v>2052.578</c:v>
                </c:pt>
                <c:pt idx="2357">
                  <c:v>2054.7660000000001</c:v>
                </c:pt>
                <c:pt idx="2358">
                  <c:v>2057.7339999999999</c:v>
                </c:pt>
                <c:pt idx="2359">
                  <c:v>2058.3589999999999</c:v>
                </c:pt>
                <c:pt idx="2360">
                  <c:v>2061.5619999999999</c:v>
                </c:pt>
                <c:pt idx="2361">
                  <c:v>2064.375</c:v>
                </c:pt>
                <c:pt idx="2362">
                  <c:v>2063.9839999999999</c:v>
                </c:pt>
                <c:pt idx="2363">
                  <c:v>2070.7809999999999</c:v>
                </c:pt>
                <c:pt idx="2364">
                  <c:v>2070</c:v>
                </c:pt>
                <c:pt idx="2365">
                  <c:v>2077.7339999999999</c:v>
                </c:pt>
                <c:pt idx="2366">
                  <c:v>2079.7660000000001</c:v>
                </c:pt>
                <c:pt idx="2367">
                  <c:v>2082.1869999999999</c:v>
                </c:pt>
                <c:pt idx="2368">
                  <c:v>2087.9690000000001</c:v>
                </c:pt>
                <c:pt idx="2369">
                  <c:v>2092.7339999999999</c:v>
                </c:pt>
                <c:pt idx="2370">
                  <c:v>2096.797</c:v>
                </c:pt>
                <c:pt idx="2371">
                  <c:v>2101.953</c:v>
                </c:pt>
                <c:pt idx="2372">
                  <c:v>2105.1559999999999</c:v>
                </c:pt>
                <c:pt idx="2373">
                  <c:v>2110</c:v>
                </c:pt>
                <c:pt idx="2374">
                  <c:v>2111.5619999999999</c:v>
                </c:pt>
                <c:pt idx="2375">
                  <c:v>2114.7660000000001</c:v>
                </c:pt>
                <c:pt idx="2376">
                  <c:v>2120.7809999999999</c:v>
                </c:pt>
                <c:pt idx="2377">
                  <c:v>2123.9839999999999</c:v>
                </c:pt>
                <c:pt idx="2378">
                  <c:v>2126.797</c:v>
                </c:pt>
                <c:pt idx="2379">
                  <c:v>2129.5309999999999</c:v>
                </c:pt>
                <c:pt idx="2380">
                  <c:v>2133.203</c:v>
                </c:pt>
                <c:pt idx="2381">
                  <c:v>2135.547</c:v>
                </c:pt>
                <c:pt idx="2382">
                  <c:v>2134.1410000000001</c:v>
                </c:pt>
                <c:pt idx="2383">
                  <c:v>2112.1869999999999</c:v>
                </c:pt>
                <c:pt idx="2384">
                  <c:v>2018.203</c:v>
                </c:pt>
                <c:pt idx="2385">
                  <c:v>2061.4059999999999</c:v>
                </c:pt>
                <c:pt idx="2386">
                  <c:v>2125.7809999999999</c:v>
                </c:pt>
                <c:pt idx="2387">
                  <c:v>2113.75</c:v>
                </c:pt>
                <c:pt idx="2388">
                  <c:v>2106.172</c:v>
                </c:pt>
                <c:pt idx="2389">
                  <c:v>2085.3910000000001</c:v>
                </c:pt>
                <c:pt idx="2390">
                  <c:v>2101.5619999999999</c:v>
                </c:pt>
                <c:pt idx="2391">
                  <c:v>2115.7809999999999</c:v>
                </c:pt>
                <c:pt idx="2392">
                  <c:v>2120.1559999999999</c:v>
                </c:pt>
                <c:pt idx="2393">
                  <c:v>2131.5619999999999</c:v>
                </c:pt>
                <c:pt idx="2394">
                  <c:v>2132.578</c:v>
                </c:pt>
                <c:pt idx="2395">
                  <c:v>2133.3589999999999</c:v>
                </c:pt>
                <c:pt idx="2396">
                  <c:v>2127.578</c:v>
                </c:pt>
                <c:pt idx="2397">
                  <c:v>2126.4059999999999</c:v>
                </c:pt>
                <c:pt idx="2398">
                  <c:v>2140.1559999999999</c:v>
                </c:pt>
                <c:pt idx="2399">
                  <c:v>2155.547</c:v>
                </c:pt>
                <c:pt idx="2400">
                  <c:v>2131.797</c:v>
                </c:pt>
                <c:pt idx="2401">
                  <c:v>2095.1559999999999</c:v>
                </c:pt>
                <c:pt idx="2402">
                  <c:v>2099.5309999999999</c:v>
                </c:pt>
                <c:pt idx="2403">
                  <c:v>2095.1559999999999</c:v>
                </c:pt>
                <c:pt idx="2404">
                  <c:v>2090.1559999999999</c:v>
                </c:pt>
                <c:pt idx="2405">
                  <c:v>2093.75</c:v>
                </c:pt>
                <c:pt idx="2406">
                  <c:v>2087.578</c:v>
                </c:pt>
                <c:pt idx="2407">
                  <c:v>2085.7809999999999</c:v>
                </c:pt>
                <c:pt idx="2408">
                  <c:v>2086.953</c:v>
                </c:pt>
                <c:pt idx="2409">
                  <c:v>2081.172</c:v>
                </c:pt>
                <c:pt idx="2410">
                  <c:v>2083.5940000000001</c:v>
                </c:pt>
                <c:pt idx="2411">
                  <c:v>2082.1869999999999</c:v>
                </c:pt>
                <c:pt idx="2412">
                  <c:v>2081.797</c:v>
                </c:pt>
                <c:pt idx="2413">
                  <c:v>2083.203</c:v>
                </c:pt>
                <c:pt idx="2414">
                  <c:v>2081.953</c:v>
                </c:pt>
                <c:pt idx="2415">
                  <c:v>2082.3440000000001</c:v>
                </c:pt>
                <c:pt idx="2416">
                  <c:v>2080.3910000000001</c:v>
                </c:pt>
                <c:pt idx="2417">
                  <c:v>2078.75</c:v>
                </c:pt>
                <c:pt idx="2418">
                  <c:v>2078.3589999999999</c:v>
                </c:pt>
                <c:pt idx="2419">
                  <c:v>2074.375</c:v>
                </c:pt>
                <c:pt idx="2420">
                  <c:v>2074.1410000000001</c:v>
                </c:pt>
                <c:pt idx="2421">
                  <c:v>2073.75</c:v>
                </c:pt>
                <c:pt idx="2422">
                  <c:v>2075.1559999999999</c:v>
                </c:pt>
                <c:pt idx="2423">
                  <c:v>2072.9690000000001</c:v>
                </c:pt>
                <c:pt idx="2424">
                  <c:v>2073.9839999999999</c:v>
                </c:pt>
                <c:pt idx="2425">
                  <c:v>2075.1559999999999</c:v>
                </c:pt>
                <c:pt idx="2426">
                  <c:v>2074.375</c:v>
                </c:pt>
                <c:pt idx="2427">
                  <c:v>2075.1559999999999</c:v>
                </c:pt>
                <c:pt idx="2428">
                  <c:v>2072.578</c:v>
                </c:pt>
                <c:pt idx="2429">
                  <c:v>2077.9690000000001</c:v>
                </c:pt>
                <c:pt idx="2430">
                  <c:v>2075.7809999999999</c:v>
                </c:pt>
                <c:pt idx="2431">
                  <c:v>2076.953</c:v>
                </c:pt>
                <c:pt idx="2432">
                  <c:v>2076.172</c:v>
                </c:pt>
                <c:pt idx="2433">
                  <c:v>2078.9839999999999</c:v>
                </c:pt>
                <c:pt idx="2434">
                  <c:v>2078.5940000000001</c:v>
                </c:pt>
                <c:pt idx="2435">
                  <c:v>2078.9839999999999</c:v>
                </c:pt>
                <c:pt idx="2436">
                  <c:v>2083.75</c:v>
                </c:pt>
                <c:pt idx="2437">
                  <c:v>2081.797</c:v>
                </c:pt>
                <c:pt idx="2438">
                  <c:v>2082.1869999999999</c:v>
                </c:pt>
                <c:pt idx="2439">
                  <c:v>2085.7809999999999</c:v>
                </c:pt>
                <c:pt idx="2440">
                  <c:v>2086.172</c:v>
                </c:pt>
                <c:pt idx="2441">
                  <c:v>2088.3589999999999</c:v>
                </c:pt>
                <c:pt idx="2442">
                  <c:v>2088.5940000000001</c:v>
                </c:pt>
                <c:pt idx="2443">
                  <c:v>2091.797</c:v>
                </c:pt>
                <c:pt idx="2444">
                  <c:v>2094.1410000000001</c:v>
                </c:pt>
                <c:pt idx="2445">
                  <c:v>2092.7339999999999</c:v>
                </c:pt>
                <c:pt idx="2446">
                  <c:v>2095.7809999999999</c:v>
                </c:pt>
                <c:pt idx="2447">
                  <c:v>2097.3440000000001</c:v>
                </c:pt>
                <c:pt idx="2448">
                  <c:v>2097.1869999999999</c:v>
                </c:pt>
                <c:pt idx="2449">
                  <c:v>2100.1559999999999</c:v>
                </c:pt>
                <c:pt idx="2450">
                  <c:v>2101.797</c:v>
                </c:pt>
                <c:pt idx="2451">
                  <c:v>2104.1410000000001</c:v>
                </c:pt>
                <c:pt idx="2452">
                  <c:v>2105.9369999999999</c:v>
                </c:pt>
                <c:pt idx="2453">
                  <c:v>2106.4059999999999</c:v>
                </c:pt>
                <c:pt idx="2454">
                  <c:v>2102.9690000000001</c:v>
                </c:pt>
                <c:pt idx="2455">
                  <c:v>2103.9839999999999</c:v>
                </c:pt>
                <c:pt idx="2456">
                  <c:v>2105.547</c:v>
                </c:pt>
                <c:pt idx="2457">
                  <c:v>2104.375</c:v>
                </c:pt>
                <c:pt idx="2458">
                  <c:v>2103.203</c:v>
                </c:pt>
                <c:pt idx="2459">
                  <c:v>2104.5309999999999</c:v>
                </c:pt>
                <c:pt idx="2460">
                  <c:v>2104.5309999999999</c:v>
                </c:pt>
                <c:pt idx="2461">
                  <c:v>2105.7809999999999</c:v>
                </c:pt>
                <c:pt idx="2462">
                  <c:v>2105.3910000000001</c:v>
                </c:pt>
                <c:pt idx="2463">
                  <c:v>2105.9369999999999</c:v>
                </c:pt>
                <c:pt idx="2464">
                  <c:v>2104.1410000000001</c:v>
                </c:pt>
                <c:pt idx="2465">
                  <c:v>2105.1559999999999</c:v>
                </c:pt>
                <c:pt idx="2466">
                  <c:v>2103.75</c:v>
                </c:pt>
                <c:pt idx="2467">
                  <c:v>2103.203</c:v>
                </c:pt>
                <c:pt idx="2468">
                  <c:v>2106.797</c:v>
                </c:pt>
                <c:pt idx="2469">
                  <c:v>2103.3589999999999</c:v>
                </c:pt>
                <c:pt idx="2470">
                  <c:v>2105.3910000000001</c:v>
                </c:pt>
                <c:pt idx="2471">
                  <c:v>2103.9839999999999</c:v>
                </c:pt>
                <c:pt idx="2472">
                  <c:v>2100.9369999999999</c:v>
                </c:pt>
                <c:pt idx="2473">
                  <c:v>2101.172</c:v>
                </c:pt>
                <c:pt idx="2474">
                  <c:v>2102.7339999999999</c:v>
                </c:pt>
                <c:pt idx="2475">
                  <c:v>2099.1410000000001</c:v>
                </c:pt>
                <c:pt idx="2476">
                  <c:v>2099.1410000000001</c:v>
                </c:pt>
                <c:pt idx="2477">
                  <c:v>2099.1410000000001</c:v>
                </c:pt>
                <c:pt idx="2478">
                  <c:v>2096.797</c:v>
                </c:pt>
                <c:pt idx="2479">
                  <c:v>2093.203</c:v>
                </c:pt>
                <c:pt idx="2480">
                  <c:v>2096.172</c:v>
                </c:pt>
                <c:pt idx="2481">
                  <c:v>2090.547</c:v>
                </c:pt>
                <c:pt idx="2482">
                  <c:v>2092.3440000000001</c:v>
                </c:pt>
                <c:pt idx="2483">
                  <c:v>2092.3440000000001</c:v>
                </c:pt>
                <c:pt idx="2484">
                  <c:v>2088.3589999999999</c:v>
                </c:pt>
                <c:pt idx="2485">
                  <c:v>2092.7339999999999</c:v>
                </c:pt>
                <c:pt idx="2486">
                  <c:v>2089.375</c:v>
                </c:pt>
                <c:pt idx="2487">
                  <c:v>2087.578</c:v>
                </c:pt>
                <c:pt idx="2488">
                  <c:v>2072.1869999999999</c:v>
                </c:pt>
                <c:pt idx="2489">
                  <c:v>2080</c:v>
                </c:pt>
                <c:pt idx="2490">
                  <c:v>2083.9839999999999</c:v>
                </c:pt>
                <c:pt idx="2491">
                  <c:v>2081.953</c:v>
                </c:pt>
                <c:pt idx="2492">
                  <c:v>2076.4059999999999</c:v>
                </c:pt>
                <c:pt idx="2493">
                  <c:v>2078.3589999999999</c:v>
                </c:pt>
                <c:pt idx="2494">
                  <c:v>2079.375</c:v>
                </c:pt>
                <c:pt idx="2495">
                  <c:v>2083.5940000000001</c:v>
                </c:pt>
                <c:pt idx="2496">
                  <c:v>2083.203</c:v>
                </c:pt>
                <c:pt idx="2497">
                  <c:v>2083.9839999999999</c:v>
                </c:pt>
                <c:pt idx="2498">
                  <c:v>2086.953</c:v>
                </c:pt>
                <c:pt idx="2499">
                  <c:v>2083.3589999999999</c:v>
                </c:pt>
                <c:pt idx="2500">
                  <c:v>2088.5940000000001</c:v>
                </c:pt>
                <c:pt idx="2501">
                  <c:v>2095</c:v>
                </c:pt>
                <c:pt idx="2502">
                  <c:v>2086.172</c:v>
                </c:pt>
                <c:pt idx="2503">
                  <c:v>2085</c:v>
                </c:pt>
                <c:pt idx="2504">
                  <c:v>2088.3589999999999</c:v>
                </c:pt>
                <c:pt idx="2505">
                  <c:v>2084.7660000000001</c:v>
                </c:pt>
                <c:pt idx="2506">
                  <c:v>2090.3910000000001</c:v>
                </c:pt>
                <c:pt idx="2507">
                  <c:v>2088.9839999999999</c:v>
                </c:pt>
                <c:pt idx="2508">
                  <c:v>2087.1869999999999</c:v>
                </c:pt>
                <c:pt idx="2509">
                  <c:v>2090.1559999999999</c:v>
                </c:pt>
                <c:pt idx="2510">
                  <c:v>2093.203</c:v>
                </c:pt>
                <c:pt idx="2511">
                  <c:v>2095.547</c:v>
                </c:pt>
                <c:pt idx="2512">
                  <c:v>2096.172</c:v>
                </c:pt>
                <c:pt idx="2513">
                  <c:v>2098.5940000000001</c:v>
                </c:pt>
                <c:pt idx="2514">
                  <c:v>2100.7809999999999</c:v>
                </c:pt>
                <c:pt idx="2515">
                  <c:v>2102.9690000000001</c:v>
                </c:pt>
                <c:pt idx="2516">
                  <c:v>2102.578</c:v>
                </c:pt>
                <c:pt idx="2517">
                  <c:v>2105.7809999999999</c:v>
                </c:pt>
                <c:pt idx="2518">
                  <c:v>2104.5309999999999</c:v>
                </c:pt>
                <c:pt idx="2519">
                  <c:v>2105.1559999999999</c:v>
                </c:pt>
                <c:pt idx="2520">
                  <c:v>2107.578</c:v>
                </c:pt>
                <c:pt idx="2521">
                  <c:v>2109.1410000000001</c:v>
                </c:pt>
                <c:pt idx="2522">
                  <c:v>2110.3910000000001</c:v>
                </c:pt>
                <c:pt idx="2523">
                  <c:v>2110</c:v>
                </c:pt>
                <c:pt idx="2524">
                  <c:v>2113.3589999999999</c:v>
                </c:pt>
                <c:pt idx="2525">
                  <c:v>2115.9369999999999</c:v>
                </c:pt>
                <c:pt idx="2526">
                  <c:v>2113.75</c:v>
                </c:pt>
                <c:pt idx="2527">
                  <c:v>2117.578</c:v>
                </c:pt>
                <c:pt idx="2528">
                  <c:v>2117.578</c:v>
                </c:pt>
                <c:pt idx="2529">
                  <c:v>2114.7660000000001</c:v>
                </c:pt>
                <c:pt idx="2530">
                  <c:v>2115.547</c:v>
                </c:pt>
                <c:pt idx="2531">
                  <c:v>2113.75</c:v>
                </c:pt>
                <c:pt idx="2532">
                  <c:v>2116.953</c:v>
                </c:pt>
                <c:pt idx="2533">
                  <c:v>2116.4059999999999</c:v>
                </c:pt>
                <c:pt idx="2534">
                  <c:v>2115.9369999999999</c:v>
                </c:pt>
                <c:pt idx="2535">
                  <c:v>2114.5309999999999</c:v>
                </c:pt>
                <c:pt idx="2536">
                  <c:v>2115.1559999999999</c:v>
                </c:pt>
                <c:pt idx="2537">
                  <c:v>2110.1559999999999</c:v>
                </c:pt>
                <c:pt idx="2538">
                  <c:v>2110</c:v>
                </c:pt>
                <c:pt idx="2539">
                  <c:v>2108.3589999999999</c:v>
                </c:pt>
                <c:pt idx="2540">
                  <c:v>2106.953</c:v>
                </c:pt>
                <c:pt idx="2541">
                  <c:v>2105.9369999999999</c:v>
                </c:pt>
                <c:pt idx="2542">
                  <c:v>2104.375</c:v>
                </c:pt>
                <c:pt idx="2543">
                  <c:v>2100.1559999999999</c:v>
                </c:pt>
                <c:pt idx="2544">
                  <c:v>2100.7809999999999</c:v>
                </c:pt>
                <c:pt idx="2545">
                  <c:v>2096.797</c:v>
                </c:pt>
                <c:pt idx="2546">
                  <c:v>2094.7660000000001</c:v>
                </c:pt>
                <c:pt idx="2547">
                  <c:v>2091.5619999999999</c:v>
                </c:pt>
                <c:pt idx="2548">
                  <c:v>2088.9839999999999</c:v>
                </c:pt>
                <c:pt idx="2549">
                  <c:v>2086.172</c:v>
                </c:pt>
                <c:pt idx="2550">
                  <c:v>2081.5619999999999</c:v>
                </c:pt>
                <c:pt idx="2551">
                  <c:v>2082.9690000000001</c:v>
                </c:pt>
                <c:pt idx="2552">
                  <c:v>2078.3589999999999</c:v>
                </c:pt>
                <c:pt idx="2553">
                  <c:v>2077.578</c:v>
                </c:pt>
                <c:pt idx="2554">
                  <c:v>2070.1559999999999</c:v>
                </c:pt>
                <c:pt idx="2555">
                  <c:v>2067.578</c:v>
                </c:pt>
                <c:pt idx="2556">
                  <c:v>2064.1410000000001</c:v>
                </c:pt>
                <c:pt idx="2557">
                  <c:v>2065.3910000000001</c:v>
                </c:pt>
                <c:pt idx="2558">
                  <c:v>2061.953</c:v>
                </c:pt>
                <c:pt idx="2559">
                  <c:v>2054.1410000000001</c:v>
                </c:pt>
                <c:pt idx="2560">
                  <c:v>2054.1410000000001</c:v>
                </c:pt>
                <c:pt idx="2561">
                  <c:v>2051.797</c:v>
                </c:pt>
                <c:pt idx="2562">
                  <c:v>2051.5619999999999</c:v>
                </c:pt>
                <c:pt idx="2563">
                  <c:v>2046.953</c:v>
                </c:pt>
                <c:pt idx="2564">
                  <c:v>2048.203</c:v>
                </c:pt>
                <c:pt idx="2565">
                  <c:v>2045.7809999999999</c:v>
                </c:pt>
                <c:pt idx="2566">
                  <c:v>2045</c:v>
                </c:pt>
                <c:pt idx="2567">
                  <c:v>2043.5940000000001</c:v>
                </c:pt>
                <c:pt idx="2568">
                  <c:v>2039.1410000000001</c:v>
                </c:pt>
                <c:pt idx="2569">
                  <c:v>2041.4059999999999</c:v>
                </c:pt>
                <c:pt idx="2570">
                  <c:v>2040.547</c:v>
                </c:pt>
                <c:pt idx="2571">
                  <c:v>2036.953</c:v>
                </c:pt>
                <c:pt idx="2572">
                  <c:v>2036.5619999999999</c:v>
                </c:pt>
                <c:pt idx="2573">
                  <c:v>2037.578</c:v>
                </c:pt>
                <c:pt idx="2574">
                  <c:v>2036.172</c:v>
                </c:pt>
                <c:pt idx="2575">
                  <c:v>2040</c:v>
                </c:pt>
                <c:pt idx="2576">
                  <c:v>2039.375</c:v>
                </c:pt>
                <c:pt idx="2577">
                  <c:v>2042.3440000000001</c:v>
                </c:pt>
                <c:pt idx="2578">
                  <c:v>2041.4059999999999</c:v>
                </c:pt>
                <c:pt idx="2579">
                  <c:v>2042.578</c:v>
                </c:pt>
                <c:pt idx="2580">
                  <c:v>2042.1869999999999</c:v>
                </c:pt>
                <c:pt idx="2581">
                  <c:v>2046.5619999999999</c:v>
                </c:pt>
                <c:pt idx="2582">
                  <c:v>2049.1410000000001</c:v>
                </c:pt>
                <c:pt idx="2583">
                  <c:v>2050.7809999999999</c:v>
                </c:pt>
                <c:pt idx="2584">
                  <c:v>2057.1869999999999</c:v>
                </c:pt>
                <c:pt idx="2585">
                  <c:v>2054.375</c:v>
                </c:pt>
                <c:pt idx="2586">
                  <c:v>2045.547</c:v>
                </c:pt>
                <c:pt idx="2587">
                  <c:v>2043.203</c:v>
                </c:pt>
                <c:pt idx="2588">
                  <c:v>2050.1559999999999</c:v>
                </c:pt>
                <c:pt idx="2589">
                  <c:v>2053.75</c:v>
                </c:pt>
                <c:pt idx="2590">
                  <c:v>2050.547</c:v>
                </c:pt>
                <c:pt idx="2591">
                  <c:v>2059.5309999999999</c:v>
                </c:pt>
                <c:pt idx="2592">
                  <c:v>2066.4059999999999</c:v>
                </c:pt>
                <c:pt idx="2593">
                  <c:v>2073.5940000000001</c:v>
                </c:pt>
                <c:pt idx="2594">
                  <c:v>2082.1869999999999</c:v>
                </c:pt>
                <c:pt idx="2595">
                  <c:v>2077.7339999999999</c:v>
                </c:pt>
                <c:pt idx="2596">
                  <c:v>2081.953</c:v>
                </c:pt>
                <c:pt idx="2597">
                  <c:v>2089.5309999999999</c:v>
                </c:pt>
                <c:pt idx="2598">
                  <c:v>2089.375</c:v>
                </c:pt>
                <c:pt idx="2599">
                  <c:v>2095.7809999999999</c:v>
                </c:pt>
                <c:pt idx="2600">
                  <c:v>2101.172</c:v>
                </c:pt>
                <c:pt idx="2601">
                  <c:v>2089.5309999999999</c:v>
                </c:pt>
                <c:pt idx="2602">
                  <c:v>2089.1410000000001</c:v>
                </c:pt>
                <c:pt idx="2603">
                  <c:v>2096.172</c:v>
                </c:pt>
                <c:pt idx="2604">
                  <c:v>2093.9839999999999</c:v>
                </c:pt>
                <c:pt idx="2605">
                  <c:v>2098.5940000000001</c:v>
                </c:pt>
                <c:pt idx="2606">
                  <c:v>2101.5619999999999</c:v>
                </c:pt>
                <c:pt idx="2607">
                  <c:v>2102.9690000000001</c:v>
                </c:pt>
                <c:pt idx="2608">
                  <c:v>2104.7660000000001</c:v>
                </c:pt>
                <c:pt idx="2609">
                  <c:v>2109.5309999999999</c:v>
                </c:pt>
                <c:pt idx="2610">
                  <c:v>2110.9369999999999</c:v>
                </c:pt>
                <c:pt idx="2611">
                  <c:v>2111.953</c:v>
                </c:pt>
                <c:pt idx="2612">
                  <c:v>2110.1559999999999</c:v>
                </c:pt>
                <c:pt idx="2613">
                  <c:v>2113.9839999999999</c:v>
                </c:pt>
                <c:pt idx="2614">
                  <c:v>2113.5940000000001</c:v>
                </c:pt>
                <c:pt idx="2615">
                  <c:v>2114.375</c:v>
                </c:pt>
                <c:pt idx="2616">
                  <c:v>2113.75</c:v>
                </c:pt>
                <c:pt idx="2617">
                  <c:v>2112.1869999999999</c:v>
                </c:pt>
                <c:pt idx="2618">
                  <c:v>2111.4059999999999</c:v>
                </c:pt>
                <c:pt idx="2619">
                  <c:v>2113.75</c:v>
                </c:pt>
                <c:pt idx="2620">
                  <c:v>2110.1559999999999</c:v>
                </c:pt>
                <c:pt idx="2621">
                  <c:v>2109.375</c:v>
                </c:pt>
                <c:pt idx="2622">
                  <c:v>2108.75</c:v>
                </c:pt>
                <c:pt idx="2623">
                  <c:v>2107.9690000000001</c:v>
                </c:pt>
                <c:pt idx="2624">
                  <c:v>2106.172</c:v>
                </c:pt>
                <c:pt idx="2625">
                  <c:v>2102.578</c:v>
                </c:pt>
                <c:pt idx="2626">
                  <c:v>2100.9369999999999</c:v>
                </c:pt>
                <c:pt idx="2627">
                  <c:v>2100</c:v>
                </c:pt>
                <c:pt idx="2628">
                  <c:v>2098.9839999999999</c:v>
                </c:pt>
                <c:pt idx="2629">
                  <c:v>2095.9369999999999</c:v>
                </c:pt>
                <c:pt idx="2630">
                  <c:v>2092.1869999999999</c:v>
                </c:pt>
                <c:pt idx="2631">
                  <c:v>2091.797</c:v>
                </c:pt>
                <c:pt idx="2632">
                  <c:v>2086.953</c:v>
                </c:pt>
                <c:pt idx="2633">
                  <c:v>2083.3589999999999</c:v>
                </c:pt>
                <c:pt idx="2634">
                  <c:v>2084.375</c:v>
                </c:pt>
                <c:pt idx="2635">
                  <c:v>2080</c:v>
                </c:pt>
                <c:pt idx="2636">
                  <c:v>2077.1869999999999</c:v>
                </c:pt>
                <c:pt idx="2637">
                  <c:v>2074.5309999999999</c:v>
                </c:pt>
                <c:pt idx="2638">
                  <c:v>2073.3589999999999</c:v>
                </c:pt>
                <c:pt idx="2639">
                  <c:v>2071.4059999999999</c:v>
                </c:pt>
                <c:pt idx="2640">
                  <c:v>2063.75</c:v>
                </c:pt>
                <c:pt idx="2641">
                  <c:v>2063.203</c:v>
                </c:pt>
                <c:pt idx="2642">
                  <c:v>2061.172</c:v>
                </c:pt>
                <c:pt idx="2643">
                  <c:v>2058.3589999999999</c:v>
                </c:pt>
                <c:pt idx="2644">
                  <c:v>2053.9839999999999</c:v>
                </c:pt>
                <c:pt idx="2645">
                  <c:v>2051.797</c:v>
                </c:pt>
                <c:pt idx="2646">
                  <c:v>2048.75</c:v>
                </c:pt>
                <c:pt idx="2647">
                  <c:v>2050.1559999999999</c:v>
                </c:pt>
                <c:pt idx="2648">
                  <c:v>2046.5619999999999</c:v>
                </c:pt>
                <c:pt idx="2649">
                  <c:v>2046.172</c:v>
                </c:pt>
                <c:pt idx="2650">
                  <c:v>2044.375</c:v>
                </c:pt>
                <c:pt idx="2651">
                  <c:v>2042.1869999999999</c:v>
                </c:pt>
                <c:pt idx="2652">
                  <c:v>2044.7660000000001</c:v>
                </c:pt>
                <c:pt idx="2653">
                  <c:v>2043.203</c:v>
                </c:pt>
                <c:pt idx="2654">
                  <c:v>2040.3910000000001</c:v>
                </c:pt>
                <c:pt idx="2655">
                  <c:v>2041.5619999999999</c:v>
                </c:pt>
                <c:pt idx="2656">
                  <c:v>2040.7809999999999</c:v>
                </c:pt>
                <c:pt idx="2657">
                  <c:v>2040.547</c:v>
                </c:pt>
                <c:pt idx="2658">
                  <c:v>2041.797</c:v>
                </c:pt>
                <c:pt idx="2659">
                  <c:v>2043.5940000000001</c:v>
                </c:pt>
                <c:pt idx="2660">
                  <c:v>2043.9839999999999</c:v>
                </c:pt>
                <c:pt idx="2661">
                  <c:v>2043.3589999999999</c:v>
                </c:pt>
                <c:pt idx="2662">
                  <c:v>2042.578</c:v>
                </c:pt>
                <c:pt idx="2663">
                  <c:v>2046.172</c:v>
                </c:pt>
                <c:pt idx="2664">
                  <c:v>2043.203</c:v>
                </c:pt>
                <c:pt idx="2665">
                  <c:v>2045.9369999999999</c:v>
                </c:pt>
                <c:pt idx="2666">
                  <c:v>2049.1410000000001</c:v>
                </c:pt>
                <c:pt idx="2667">
                  <c:v>2051.5619999999999</c:v>
                </c:pt>
                <c:pt idx="2668">
                  <c:v>2053.9839999999999</c:v>
                </c:pt>
                <c:pt idx="2669">
                  <c:v>2055</c:v>
                </c:pt>
                <c:pt idx="2670">
                  <c:v>2055.9369999999999</c:v>
                </c:pt>
                <c:pt idx="2671">
                  <c:v>2060.7809999999999</c:v>
                </c:pt>
                <c:pt idx="2672">
                  <c:v>2066.4059999999999</c:v>
                </c:pt>
                <c:pt idx="2673">
                  <c:v>2071.953</c:v>
                </c:pt>
                <c:pt idx="2674">
                  <c:v>2069.375</c:v>
                </c:pt>
                <c:pt idx="2675">
                  <c:v>2077.9690000000001</c:v>
                </c:pt>
                <c:pt idx="2676">
                  <c:v>2080.547</c:v>
                </c:pt>
                <c:pt idx="2677">
                  <c:v>2080.7809999999999</c:v>
                </c:pt>
                <c:pt idx="2678">
                  <c:v>2087.1869999999999</c:v>
                </c:pt>
                <c:pt idx="2679">
                  <c:v>2090</c:v>
                </c:pt>
                <c:pt idx="2680">
                  <c:v>2094.1410000000001</c:v>
                </c:pt>
                <c:pt idx="2681">
                  <c:v>2098.3589999999999</c:v>
                </c:pt>
                <c:pt idx="2682">
                  <c:v>2100.7809999999999</c:v>
                </c:pt>
                <c:pt idx="2683">
                  <c:v>2105.9369999999999</c:v>
                </c:pt>
                <c:pt idx="2684">
                  <c:v>2109.375</c:v>
                </c:pt>
                <c:pt idx="2685">
                  <c:v>2112.9690000000001</c:v>
                </c:pt>
                <c:pt idx="2686">
                  <c:v>2115.7809999999999</c:v>
                </c:pt>
                <c:pt idx="2687">
                  <c:v>2120.1559999999999</c:v>
                </c:pt>
                <c:pt idx="2688">
                  <c:v>2121.5619999999999</c:v>
                </c:pt>
                <c:pt idx="2689">
                  <c:v>2126.4059999999999</c:v>
                </c:pt>
                <c:pt idx="2690">
                  <c:v>2130</c:v>
                </c:pt>
                <c:pt idx="2691">
                  <c:v>2131.953</c:v>
                </c:pt>
                <c:pt idx="2692">
                  <c:v>2139.7660000000001</c:v>
                </c:pt>
                <c:pt idx="2693">
                  <c:v>2139.7660000000001</c:v>
                </c:pt>
                <c:pt idx="2694">
                  <c:v>2142.3440000000001</c:v>
                </c:pt>
                <c:pt idx="2695">
                  <c:v>2132.9690000000001</c:v>
                </c:pt>
                <c:pt idx="2696">
                  <c:v>2063.9839999999999</c:v>
                </c:pt>
                <c:pt idx="2697">
                  <c:v>2024.375</c:v>
                </c:pt>
                <c:pt idx="2698">
                  <c:v>2114.1410000000001</c:v>
                </c:pt>
                <c:pt idx="2699">
                  <c:v>2136.5619999999999</c:v>
                </c:pt>
                <c:pt idx="2700">
                  <c:v>2118.5940000000001</c:v>
                </c:pt>
                <c:pt idx="2701">
                  <c:v>2096.953</c:v>
                </c:pt>
                <c:pt idx="2702">
                  <c:v>2092.9690000000001</c:v>
                </c:pt>
                <c:pt idx="2703">
                  <c:v>2115.3910000000001</c:v>
                </c:pt>
                <c:pt idx="2704">
                  <c:v>2123.203</c:v>
                </c:pt>
                <c:pt idx="2705">
                  <c:v>2128.9839999999999</c:v>
                </c:pt>
                <c:pt idx="2706">
                  <c:v>2131.953</c:v>
                </c:pt>
                <c:pt idx="2707">
                  <c:v>2138.3589999999999</c:v>
                </c:pt>
                <c:pt idx="2708">
                  <c:v>2136.797</c:v>
                </c:pt>
                <c:pt idx="2709">
                  <c:v>2124.1410000000001</c:v>
                </c:pt>
                <c:pt idx="2710">
                  <c:v>2126.172</c:v>
                </c:pt>
                <c:pt idx="2711">
                  <c:v>2131.797</c:v>
                </c:pt>
                <c:pt idx="2712">
                  <c:v>2152.1869999999999</c:v>
                </c:pt>
                <c:pt idx="2713">
                  <c:v>2155</c:v>
                </c:pt>
                <c:pt idx="2714">
                  <c:v>2101.953</c:v>
                </c:pt>
                <c:pt idx="2715">
                  <c:v>2095.547</c:v>
                </c:pt>
                <c:pt idx="2716">
                  <c:v>2107.3440000000001</c:v>
                </c:pt>
                <c:pt idx="2717">
                  <c:v>2090.1559999999999</c:v>
                </c:pt>
                <c:pt idx="2718">
                  <c:v>2100</c:v>
                </c:pt>
                <c:pt idx="2719">
                  <c:v>2097.9690000000001</c:v>
                </c:pt>
                <c:pt idx="2720">
                  <c:v>2085.547</c:v>
                </c:pt>
                <c:pt idx="2721">
                  <c:v>2091.797</c:v>
                </c:pt>
                <c:pt idx="2722">
                  <c:v>2085.1559999999999</c:v>
                </c:pt>
                <c:pt idx="2723">
                  <c:v>2081.797</c:v>
                </c:pt>
                <c:pt idx="2724">
                  <c:v>2089.375</c:v>
                </c:pt>
                <c:pt idx="2725">
                  <c:v>2082.7339999999999</c:v>
                </c:pt>
                <c:pt idx="2726">
                  <c:v>2086.5619999999999</c:v>
                </c:pt>
                <c:pt idx="2727">
                  <c:v>2088.3589999999999</c:v>
                </c:pt>
                <c:pt idx="2728">
                  <c:v>2082.7339999999999</c:v>
                </c:pt>
                <c:pt idx="2729">
                  <c:v>2082.9690000000001</c:v>
                </c:pt>
                <c:pt idx="2730">
                  <c:v>2080.1559999999999</c:v>
                </c:pt>
                <c:pt idx="2731">
                  <c:v>2080</c:v>
                </c:pt>
                <c:pt idx="2732">
                  <c:v>2080.9369999999999</c:v>
                </c:pt>
                <c:pt idx="2733">
                  <c:v>2080.1559999999999</c:v>
                </c:pt>
                <c:pt idx="2734">
                  <c:v>2078.3589999999999</c:v>
                </c:pt>
                <c:pt idx="2735">
                  <c:v>2080.9369999999999</c:v>
                </c:pt>
                <c:pt idx="2736">
                  <c:v>2077.3440000000001</c:v>
                </c:pt>
                <c:pt idx="2737">
                  <c:v>2080</c:v>
                </c:pt>
                <c:pt idx="2738">
                  <c:v>2078.9839999999999</c:v>
                </c:pt>
                <c:pt idx="2739">
                  <c:v>2079.7660000000001</c:v>
                </c:pt>
                <c:pt idx="2740">
                  <c:v>2079.375</c:v>
                </c:pt>
                <c:pt idx="2741">
                  <c:v>2081.172</c:v>
                </c:pt>
                <c:pt idx="2742">
                  <c:v>2080.547</c:v>
                </c:pt>
                <c:pt idx="2743">
                  <c:v>2081.172</c:v>
                </c:pt>
                <c:pt idx="2744">
                  <c:v>2082.3440000000001</c:v>
                </c:pt>
                <c:pt idx="2745">
                  <c:v>2081.797</c:v>
                </c:pt>
                <c:pt idx="2746">
                  <c:v>2081.172</c:v>
                </c:pt>
                <c:pt idx="2747">
                  <c:v>2082.578</c:v>
                </c:pt>
                <c:pt idx="2748">
                  <c:v>2081.797</c:v>
                </c:pt>
                <c:pt idx="2749">
                  <c:v>2086.4059999999999</c:v>
                </c:pt>
                <c:pt idx="2750">
                  <c:v>2088.3589999999999</c:v>
                </c:pt>
                <c:pt idx="2751">
                  <c:v>2087.7339999999999</c:v>
                </c:pt>
                <c:pt idx="2752">
                  <c:v>2089.5309999999999</c:v>
                </c:pt>
                <c:pt idx="2753">
                  <c:v>2095.547</c:v>
                </c:pt>
                <c:pt idx="2754">
                  <c:v>2091.4059999999999</c:v>
                </c:pt>
                <c:pt idx="2755">
                  <c:v>2092.9690000000001</c:v>
                </c:pt>
                <c:pt idx="2756">
                  <c:v>2093.9839999999999</c:v>
                </c:pt>
                <c:pt idx="2757">
                  <c:v>2095.1559999999999</c:v>
                </c:pt>
                <c:pt idx="2758">
                  <c:v>2095.1559999999999</c:v>
                </c:pt>
                <c:pt idx="2759">
                  <c:v>2096.172</c:v>
                </c:pt>
                <c:pt idx="2760">
                  <c:v>2095.9369999999999</c:v>
                </c:pt>
                <c:pt idx="2761">
                  <c:v>2099.7660000000001</c:v>
                </c:pt>
                <c:pt idx="2762">
                  <c:v>2098.203</c:v>
                </c:pt>
                <c:pt idx="2763">
                  <c:v>2099.375</c:v>
                </c:pt>
                <c:pt idx="2764">
                  <c:v>2100.547</c:v>
                </c:pt>
                <c:pt idx="2765">
                  <c:v>2100</c:v>
                </c:pt>
                <c:pt idx="2766">
                  <c:v>2102.1869999999999</c:v>
                </c:pt>
                <c:pt idx="2767">
                  <c:v>2103.203</c:v>
                </c:pt>
                <c:pt idx="2768">
                  <c:v>2104.375</c:v>
                </c:pt>
                <c:pt idx="2769">
                  <c:v>2105.547</c:v>
                </c:pt>
                <c:pt idx="2770">
                  <c:v>2104.7660000000001</c:v>
                </c:pt>
                <c:pt idx="2771">
                  <c:v>2107.578</c:v>
                </c:pt>
                <c:pt idx="2772">
                  <c:v>2107.578</c:v>
                </c:pt>
                <c:pt idx="2773">
                  <c:v>2108.203</c:v>
                </c:pt>
                <c:pt idx="2774">
                  <c:v>2108.5940000000001</c:v>
                </c:pt>
                <c:pt idx="2775">
                  <c:v>2106.797</c:v>
                </c:pt>
                <c:pt idx="2776">
                  <c:v>2105.3910000000001</c:v>
                </c:pt>
                <c:pt idx="2777">
                  <c:v>2104.1410000000001</c:v>
                </c:pt>
                <c:pt idx="2778">
                  <c:v>2103.9839999999999</c:v>
                </c:pt>
                <c:pt idx="2779">
                  <c:v>2102.9690000000001</c:v>
                </c:pt>
                <c:pt idx="2780">
                  <c:v>2101.5619999999999</c:v>
                </c:pt>
                <c:pt idx="2781">
                  <c:v>2095.9369999999999</c:v>
                </c:pt>
                <c:pt idx="2782">
                  <c:v>2097.578</c:v>
                </c:pt>
                <c:pt idx="2783">
                  <c:v>2097.1869999999999</c:v>
                </c:pt>
                <c:pt idx="2784">
                  <c:v>2096.797</c:v>
                </c:pt>
                <c:pt idx="2785">
                  <c:v>2095.3910000000001</c:v>
                </c:pt>
                <c:pt idx="2786">
                  <c:v>2095.3910000000001</c:v>
                </c:pt>
                <c:pt idx="2787">
                  <c:v>2095</c:v>
                </c:pt>
                <c:pt idx="2788">
                  <c:v>2092.578</c:v>
                </c:pt>
                <c:pt idx="2789">
                  <c:v>2094.375</c:v>
                </c:pt>
                <c:pt idx="2790">
                  <c:v>2095.547</c:v>
                </c:pt>
                <c:pt idx="2791">
                  <c:v>2097.578</c:v>
                </c:pt>
                <c:pt idx="2792">
                  <c:v>2095.7809999999999</c:v>
                </c:pt>
                <c:pt idx="2793">
                  <c:v>2095</c:v>
                </c:pt>
                <c:pt idx="2794">
                  <c:v>2098.3589999999999</c:v>
                </c:pt>
                <c:pt idx="2795">
                  <c:v>2096.953</c:v>
                </c:pt>
                <c:pt idx="2796">
                  <c:v>2096.172</c:v>
                </c:pt>
                <c:pt idx="2797">
                  <c:v>2096.4059999999999</c:v>
                </c:pt>
                <c:pt idx="2798">
                  <c:v>2094.375</c:v>
                </c:pt>
                <c:pt idx="2799">
                  <c:v>2093.9839999999999</c:v>
                </c:pt>
                <c:pt idx="2800">
                  <c:v>2083.75</c:v>
                </c:pt>
                <c:pt idx="2801">
                  <c:v>2069.1410000000001</c:v>
                </c:pt>
                <c:pt idx="2802">
                  <c:v>2090.9369999999999</c:v>
                </c:pt>
                <c:pt idx="2803">
                  <c:v>2084.7660000000001</c:v>
                </c:pt>
                <c:pt idx="2804">
                  <c:v>2073.9839999999999</c:v>
                </c:pt>
                <c:pt idx="2805">
                  <c:v>2089.5309999999999</c:v>
                </c:pt>
                <c:pt idx="2806">
                  <c:v>2073.9839999999999</c:v>
                </c:pt>
                <c:pt idx="2807">
                  <c:v>2081.797</c:v>
                </c:pt>
                <c:pt idx="2808">
                  <c:v>2090.7809999999999</c:v>
                </c:pt>
                <c:pt idx="2809">
                  <c:v>2078.9839999999999</c:v>
                </c:pt>
                <c:pt idx="2810">
                  <c:v>2089.5309999999999</c:v>
                </c:pt>
                <c:pt idx="2811">
                  <c:v>2095.1559999999999</c:v>
                </c:pt>
                <c:pt idx="2812">
                  <c:v>2091.797</c:v>
                </c:pt>
                <c:pt idx="2813">
                  <c:v>2100.7809999999999</c:v>
                </c:pt>
                <c:pt idx="2814">
                  <c:v>2093.9839999999999</c:v>
                </c:pt>
                <c:pt idx="2815">
                  <c:v>2085.3910000000001</c:v>
                </c:pt>
                <c:pt idx="2816">
                  <c:v>2093.9839999999999</c:v>
                </c:pt>
                <c:pt idx="2817">
                  <c:v>2093.9839999999999</c:v>
                </c:pt>
                <c:pt idx="2818">
                  <c:v>2095.7809999999999</c:v>
                </c:pt>
                <c:pt idx="2819">
                  <c:v>2097.578</c:v>
                </c:pt>
                <c:pt idx="2820">
                  <c:v>2096.953</c:v>
                </c:pt>
                <c:pt idx="2821">
                  <c:v>2093.5940000000001</c:v>
                </c:pt>
                <c:pt idx="2822">
                  <c:v>2103.9839999999999</c:v>
                </c:pt>
                <c:pt idx="2823">
                  <c:v>2102.3440000000001</c:v>
                </c:pt>
                <c:pt idx="2824">
                  <c:v>2101.5619999999999</c:v>
                </c:pt>
                <c:pt idx="2825">
                  <c:v>2107.578</c:v>
                </c:pt>
                <c:pt idx="2826">
                  <c:v>2105</c:v>
                </c:pt>
                <c:pt idx="2827">
                  <c:v>2107.7339999999999</c:v>
                </c:pt>
                <c:pt idx="2828">
                  <c:v>2111.4059999999999</c:v>
                </c:pt>
                <c:pt idx="2829">
                  <c:v>2110.1559999999999</c:v>
                </c:pt>
                <c:pt idx="2830">
                  <c:v>2110.3910000000001</c:v>
                </c:pt>
                <c:pt idx="2831">
                  <c:v>2110</c:v>
                </c:pt>
                <c:pt idx="2832">
                  <c:v>2111.172</c:v>
                </c:pt>
                <c:pt idx="2833">
                  <c:v>2109.375</c:v>
                </c:pt>
                <c:pt idx="2834">
                  <c:v>2114.5309999999999</c:v>
                </c:pt>
                <c:pt idx="2835">
                  <c:v>2114.1410000000001</c:v>
                </c:pt>
                <c:pt idx="2836">
                  <c:v>2114.5309999999999</c:v>
                </c:pt>
                <c:pt idx="2837">
                  <c:v>2116.5619999999999</c:v>
                </c:pt>
                <c:pt idx="2838">
                  <c:v>2116.5619999999999</c:v>
                </c:pt>
                <c:pt idx="2839">
                  <c:v>2115</c:v>
                </c:pt>
                <c:pt idx="2840">
                  <c:v>2117.1869999999999</c:v>
                </c:pt>
                <c:pt idx="2841">
                  <c:v>2118.3589999999999</c:v>
                </c:pt>
                <c:pt idx="2842">
                  <c:v>2119.5309999999999</c:v>
                </c:pt>
                <c:pt idx="2843">
                  <c:v>2120.7809999999999</c:v>
                </c:pt>
                <c:pt idx="2844">
                  <c:v>2116.5619999999999</c:v>
                </c:pt>
                <c:pt idx="2845">
                  <c:v>2118.5940000000001</c:v>
                </c:pt>
                <c:pt idx="2846">
                  <c:v>2118.3589999999999</c:v>
                </c:pt>
                <c:pt idx="2847">
                  <c:v>2113.75</c:v>
                </c:pt>
                <c:pt idx="2848">
                  <c:v>2117.3440000000001</c:v>
                </c:pt>
                <c:pt idx="2849">
                  <c:v>2115.3910000000001</c:v>
                </c:pt>
                <c:pt idx="2850">
                  <c:v>2110</c:v>
                </c:pt>
                <c:pt idx="2851">
                  <c:v>2109.1410000000001</c:v>
                </c:pt>
                <c:pt idx="2852">
                  <c:v>2106.797</c:v>
                </c:pt>
                <c:pt idx="2853">
                  <c:v>2108.9839999999999</c:v>
                </c:pt>
                <c:pt idx="2854">
                  <c:v>2105.1559999999999</c:v>
                </c:pt>
                <c:pt idx="2855">
                  <c:v>2100.9369999999999</c:v>
                </c:pt>
                <c:pt idx="2856">
                  <c:v>2098.3589999999999</c:v>
                </c:pt>
                <c:pt idx="2857">
                  <c:v>2096.4059999999999</c:v>
                </c:pt>
                <c:pt idx="2858">
                  <c:v>2093.75</c:v>
                </c:pt>
                <c:pt idx="2859">
                  <c:v>2089.1410000000001</c:v>
                </c:pt>
                <c:pt idx="2860">
                  <c:v>2087.1869999999999</c:v>
                </c:pt>
                <c:pt idx="2861">
                  <c:v>2084.5309999999999</c:v>
                </c:pt>
                <c:pt idx="2862">
                  <c:v>2083.75</c:v>
                </c:pt>
                <c:pt idx="2863">
                  <c:v>2080.547</c:v>
                </c:pt>
                <c:pt idx="2864">
                  <c:v>2079.7660000000001</c:v>
                </c:pt>
                <c:pt idx="2865">
                  <c:v>2077.7339999999999</c:v>
                </c:pt>
                <c:pt idx="2866">
                  <c:v>2073.9839999999999</c:v>
                </c:pt>
                <c:pt idx="2867">
                  <c:v>2070.7809999999999</c:v>
                </c:pt>
                <c:pt idx="2868">
                  <c:v>2068.9839999999999</c:v>
                </c:pt>
                <c:pt idx="2869">
                  <c:v>2065.3910000000001</c:v>
                </c:pt>
                <c:pt idx="2870">
                  <c:v>2063.203</c:v>
                </c:pt>
                <c:pt idx="2871">
                  <c:v>2060.7809999999999</c:v>
                </c:pt>
                <c:pt idx="2872">
                  <c:v>2057.578</c:v>
                </c:pt>
                <c:pt idx="2873">
                  <c:v>2054.5309999999999</c:v>
                </c:pt>
                <c:pt idx="2874">
                  <c:v>2052.7339999999999</c:v>
                </c:pt>
                <c:pt idx="2875">
                  <c:v>2048.5940000000001</c:v>
                </c:pt>
                <c:pt idx="2876">
                  <c:v>2050</c:v>
                </c:pt>
                <c:pt idx="2877">
                  <c:v>2048.203</c:v>
                </c:pt>
                <c:pt idx="2878">
                  <c:v>2043.75</c:v>
                </c:pt>
                <c:pt idx="2879">
                  <c:v>2047.3440000000001</c:v>
                </c:pt>
                <c:pt idx="2880">
                  <c:v>2042.578</c:v>
                </c:pt>
                <c:pt idx="2881">
                  <c:v>2042.9690000000001</c:v>
                </c:pt>
                <c:pt idx="2882">
                  <c:v>2043.3589999999999</c:v>
                </c:pt>
                <c:pt idx="2883">
                  <c:v>2043.3589999999999</c:v>
                </c:pt>
                <c:pt idx="2884">
                  <c:v>2042.3440000000001</c:v>
                </c:pt>
                <c:pt idx="2885">
                  <c:v>2044.1410000000001</c:v>
                </c:pt>
                <c:pt idx="2886">
                  <c:v>2043.5940000000001</c:v>
                </c:pt>
                <c:pt idx="2887">
                  <c:v>2043.75</c:v>
                </c:pt>
                <c:pt idx="2888">
                  <c:v>2043.75</c:v>
                </c:pt>
                <c:pt idx="2889">
                  <c:v>2045.7809999999999</c:v>
                </c:pt>
                <c:pt idx="2890">
                  <c:v>2047.3440000000001</c:v>
                </c:pt>
                <c:pt idx="2891">
                  <c:v>2048.203</c:v>
                </c:pt>
                <c:pt idx="2892">
                  <c:v>2047.7339999999999</c:v>
                </c:pt>
                <c:pt idx="2893">
                  <c:v>2050</c:v>
                </c:pt>
                <c:pt idx="2894">
                  <c:v>2053.9839999999999</c:v>
                </c:pt>
                <c:pt idx="2895">
                  <c:v>2057.9690000000001</c:v>
                </c:pt>
                <c:pt idx="2896">
                  <c:v>2059.5309999999999</c:v>
                </c:pt>
                <c:pt idx="2897">
                  <c:v>2060.3910000000001</c:v>
                </c:pt>
                <c:pt idx="2898">
                  <c:v>2058.3589999999999</c:v>
                </c:pt>
                <c:pt idx="2899">
                  <c:v>2049.5309999999999</c:v>
                </c:pt>
                <c:pt idx="2900">
                  <c:v>2048.75</c:v>
                </c:pt>
                <c:pt idx="2901">
                  <c:v>2057.578</c:v>
                </c:pt>
                <c:pt idx="2902">
                  <c:v>2061.172</c:v>
                </c:pt>
                <c:pt idx="2903">
                  <c:v>2062.1869999999999</c:v>
                </c:pt>
                <c:pt idx="2904">
                  <c:v>2069.5309999999999</c:v>
                </c:pt>
                <c:pt idx="2905">
                  <c:v>2072.578</c:v>
                </c:pt>
                <c:pt idx="2906">
                  <c:v>2082.1869999999999</c:v>
                </c:pt>
                <c:pt idx="2907">
                  <c:v>2090.1559999999999</c:v>
                </c:pt>
                <c:pt idx="2908">
                  <c:v>2089.1410000000001</c:v>
                </c:pt>
                <c:pt idx="2909">
                  <c:v>2091.797</c:v>
                </c:pt>
                <c:pt idx="2910">
                  <c:v>2100.1559999999999</c:v>
                </c:pt>
                <c:pt idx="2911">
                  <c:v>2101.797</c:v>
                </c:pt>
                <c:pt idx="2912">
                  <c:v>2105.3910000000001</c:v>
                </c:pt>
                <c:pt idx="2913">
                  <c:v>2108.5940000000001</c:v>
                </c:pt>
                <c:pt idx="2914">
                  <c:v>2098.203</c:v>
                </c:pt>
                <c:pt idx="2915">
                  <c:v>2101.5619999999999</c:v>
                </c:pt>
                <c:pt idx="2916">
                  <c:v>2105.3910000000001</c:v>
                </c:pt>
                <c:pt idx="2917">
                  <c:v>2105.1559999999999</c:v>
                </c:pt>
                <c:pt idx="2918">
                  <c:v>2106.172</c:v>
                </c:pt>
                <c:pt idx="2919">
                  <c:v>2112.3440000000001</c:v>
                </c:pt>
                <c:pt idx="2920">
                  <c:v>2110.1559999999999</c:v>
                </c:pt>
                <c:pt idx="2921">
                  <c:v>2111.953</c:v>
                </c:pt>
                <c:pt idx="2922">
                  <c:v>2115.7809999999999</c:v>
                </c:pt>
                <c:pt idx="2923">
                  <c:v>2115.3910000000001</c:v>
                </c:pt>
                <c:pt idx="2924">
                  <c:v>2115.7809999999999</c:v>
                </c:pt>
                <c:pt idx="2925">
                  <c:v>2116.797</c:v>
                </c:pt>
                <c:pt idx="2926">
                  <c:v>2116.797</c:v>
                </c:pt>
                <c:pt idx="2927">
                  <c:v>2116.797</c:v>
                </c:pt>
                <c:pt idx="2928">
                  <c:v>2117.1869999999999</c:v>
                </c:pt>
                <c:pt idx="2929">
                  <c:v>2115.1559999999999</c:v>
                </c:pt>
                <c:pt idx="2930">
                  <c:v>2116.953</c:v>
                </c:pt>
                <c:pt idx="2931">
                  <c:v>2115.9369999999999</c:v>
                </c:pt>
                <c:pt idx="2932">
                  <c:v>2117.7339999999999</c:v>
                </c:pt>
                <c:pt idx="2933">
                  <c:v>2116.172</c:v>
                </c:pt>
                <c:pt idx="2934">
                  <c:v>2114.7660000000001</c:v>
                </c:pt>
                <c:pt idx="2935">
                  <c:v>2115.7809999999999</c:v>
                </c:pt>
                <c:pt idx="2936">
                  <c:v>2115</c:v>
                </c:pt>
                <c:pt idx="2937">
                  <c:v>2111.172</c:v>
                </c:pt>
                <c:pt idx="2938">
                  <c:v>2108.75</c:v>
                </c:pt>
                <c:pt idx="2939">
                  <c:v>2108.5940000000001</c:v>
                </c:pt>
                <c:pt idx="2940">
                  <c:v>2103.9839999999999</c:v>
                </c:pt>
                <c:pt idx="2941">
                  <c:v>2104.1410000000001</c:v>
                </c:pt>
                <c:pt idx="2942">
                  <c:v>2098.75</c:v>
                </c:pt>
                <c:pt idx="2943">
                  <c:v>2095.9369999999999</c:v>
                </c:pt>
                <c:pt idx="2944">
                  <c:v>2094.1410000000001</c:v>
                </c:pt>
                <c:pt idx="2945">
                  <c:v>2089.375</c:v>
                </c:pt>
                <c:pt idx="2946">
                  <c:v>2088.3589999999999</c:v>
                </c:pt>
                <c:pt idx="2947">
                  <c:v>2085.9369999999999</c:v>
                </c:pt>
                <c:pt idx="2948">
                  <c:v>2079.375</c:v>
                </c:pt>
                <c:pt idx="2949">
                  <c:v>2074.1410000000001</c:v>
                </c:pt>
                <c:pt idx="2950">
                  <c:v>2074.1410000000001</c:v>
                </c:pt>
                <c:pt idx="2951">
                  <c:v>2071.4059999999999</c:v>
                </c:pt>
                <c:pt idx="2952">
                  <c:v>2070</c:v>
                </c:pt>
                <c:pt idx="2953">
                  <c:v>2063.3589999999999</c:v>
                </c:pt>
                <c:pt idx="2954">
                  <c:v>2063.3589999999999</c:v>
                </c:pt>
                <c:pt idx="2955">
                  <c:v>2060</c:v>
                </c:pt>
                <c:pt idx="2956">
                  <c:v>2060.7809999999999</c:v>
                </c:pt>
                <c:pt idx="2957">
                  <c:v>2055.9369999999999</c:v>
                </c:pt>
                <c:pt idx="2958">
                  <c:v>2054.5309999999999</c:v>
                </c:pt>
                <c:pt idx="2959">
                  <c:v>2053.75</c:v>
                </c:pt>
                <c:pt idx="2960">
                  <c:v>2051.797</c:v>
                </c:pt>
                <c:pt idx="2961">
                  <c:v>2050.547</c:v>
                </c:pt>
                <c:pt idx="2962">
                  <c:v>2046.4059999999999</c:v>
                </c:pt>
                <c:pt idx="2963">
                  <c:v>2045.7809999999999</c:v>
                </c:pt>
                <c:pt idx="2964">
                  <c:v>2044.5309999999999</c:v>
                </c:pt>
                <c:pt idx="2965">
                  <c:v>2043.5940000000001</c:v>
                </c:pt>
                <c:pt idx="2966">
                  <c:v>2041.953</c:v>
                </c:pt>
                <c:pt idx="2967">
                  <c:v>2041.5619999999999</c:v>
                </c:pt>
                <c:pt idx="2968">
                  <c:v>2038.3589999999999</c:v>
                </c:pt>
                <c:pt idx="2969">
                  <c:v>2037.9690000000001</c:v>
                </c:pt>
                <c:pt idx="2970">
                  <c:v>2037.9690000000001</c:v>
                </c:pt>
                <c:pt idx="2971">
                  <c:v>2040.9369999999999</c:v>
                </c:pt>
                <c:pt idx="2972">
                  <c:v>2038.75</c:v>
                </c:pt>
                <c:pt idx="2973">
                  <c:v>2042.578</c:v>
                </c:pt>
                <c:pt idx="2974">
                  <c:v>2043.75</c:v>
                </c:pt>
                <c:pt idx="2975">
                  <c:v>2044.375</c:v>
                </c:pt>
                <c:pt idx="2976">
                  <c:v>2042.578</c:v>
                </c:pt>
                <c:pt idx="2977">
                  <c:v>2044.7660000000001</c:v>
                </c:pt>
                <c:pt idx="2978">
                  <c:v>2046.172</c:v>
                </c:pt>
                <c:pt idx="2979">
                  <c:v>2050.1559999999999</c:v>
                </c:pt>
                <c:pt idx="2980">
                  <c:v>2050.7809999999999</c:v>
                </c:pt>
                <c:pt idx="2981">
                  <c:v>2054.375</c:v>
                </c:pt>
                <c:pt idx="2982">
                  <c:v>2054.7660000000001</c:v>
                </c:pt>
                <c:pt idx="2983">
                  <c:v>2057.9690000000001</c:v>
                </c:pt>
                <c:pt idx="2984">
                  <c:v>2059.375</c:v>
                </c:pt>
                <c:pt idx="2985">
                  <c:v>2062.1869999999999</c:v>
                </c:pt>
                <c:pt idx="2986">
                  <c:v>2063.3589999999999</c:v>
                </c:pt>
                <c:pt idx="2987">
                  <c:v>2066.953</c:v>
                </c:pt>
                <c:pt idx="2988">
                  <c:v>2071.4059999999999</c:v>
                </c:pt>
                <c:pt idx="2989">
                  <c:v>2071.5619999999999</c:v>
                </c:pt>
                <c:pt idx="2990">
                  <c:v>2077.7339999999999</c:v>
                </c:pt>
                <c:pt idx="2991">
                  <c:v>2084.375</c:v>
                </c:pt>
                <c:pt idx="2992">
                  <c:v>2084.7660000000001</c:v>
                </c:pt>
                <c:pt idx="2993">
                  <c:v>2088.9839999999999</c:v>
                </c:pt>
                <c:pt idx="2994">
                  <c:v>2097.578</c:v>
                </c:pt>
                <c:pt idx="2995">
                  <c:v>2098.75</c:v>
                </c:pt>
                <c:pt idx="2996">
                  <c:v>2103.3589999999999</c:v>
                </c:pt>
                <c:pt idx="2997">
                  <c:v>2107.3440000000001</c:v>
                </c:pt>
                <c:pt idx="2998">
                  <c:v>2111.4059999999999</c:v>
                </c:pt>
                <c:pt idx="2999">
                  <c:v>2115</c:v>
                </c:pt>
                <c:pt idx="3000">
                  <c:v>2117.9690000000001</c:v>
                </c:pt>
                <c:pt idx="3001">
                  <c:v>2123.203</c:v>
                </c:pt>
                <c:pt idx="3002">
                  <c:v>2124.5309999999999</c:v>
                </c:pt>
                <c:pt idx="3003">
                  <c:v>2127.3440000000001</c:v>
                </c:pt>
                <c:pt idx="3004">
                  <c:v>2130.1559999999999</c:v>
                </c:pt>
                <c:pt idx="3005">
                  <c:v>2133.5940000000001</c:v>
                </c:pt>
                <c:pt idx="3006">
                  <c:v>2133.9839999999999</c:v>
                </c:pt>
                <c:pt idx="3007">
                  <c:v>2132.7339999999999</c:v>
                </c:pt>
                <c:pt idx="3008">
                  <c:v>2105.1559999999999</c:v>
                </c:pt>
                <c:pt idx="3009">
                  <c:v>1986.4059999999999</c:v>
                </c:pt>
                <c:pt idx="3010">
                  <c:v>2041.953</c:v>
                </c:pt>
                <c:pt idx="3011">
                  <c:v>2129.5309999999999</c:v>
                </c:pt>
                <c:pt idx="3012">
                  <c:v>2126.4059999999999</c:v>
                </c:pt>
                <c:pt idx="3013">
                  <c:v>2113.3589999999999</c:v>
                </c:pt>
                <c:pt idx="3014">
                  <c:v>2084.7660000000001</c:v>
                </c:pt>
                <c:pt idx="3015">
                  <c:v>2101.172</c:v>
                </c:pt>
                <c:pt idx="3016">
                  <c:v>2118.203</c:v>
                </c:pt>
                <c:pt idx="3017">
                  <c:v>2123.5940000000001</c:v>
                </c:pt>
                <c:pt idx="3018">
                  <c:v>2131.5619999999999</c:v>
                </c:pt>
                <c:pt idx="3019">
                  <c:v>2132.9690000000001</c:v>
                </c:pt>
                <c:pt idx="3020">
                  <c:v>2133.75</c:v>
                </c:pt>
                <c:pt idx="3021">
                  <c:v>2127.7339999999999</c:v>
                </c:pt>
                <c:pt idx="3022">
                  <c:v>2121.797</c:v>
                </c:pt>
                <c:pt idx="3023">
                  <c:v>2125.1559999999999</c:v>
                </c:pt>
                <c:pt idx="3024">
                  <c:v>2139.5309999999999</c:v>
                </c:pt>
                <c:pt idx="3025">
                  <c:v>2145.1559999999999</c:v>
                </c:pt>
                <c:pt idx="3026">
                  <c:v>2109.5309999999999</c:v>
                </c:pt>
                <c:pt idx="3027">
                  <c:v>2092.3440000000001</c:v>
                </c:pt>
                <c:pt idx="3028">
                  <c:v>2099.375</c:v>
                </c:pt>
                <c:pt idx="3029">
                  <c:v>2092.7339999999999</c:v>
                </c:pt>
                <c:pt idx="3030">
                  <c:v>2090.547</c:v>
                </c:pt>
                <c:pt idx="3031">
                  <c:v>2092.7339999999999</c:v>
                </c:pt>
                <c:pt idx="3032">
                  <c:v>2084.5309999999999</c:v>
                </c:pt>
                <c:pt idx="3033">
                  <c:v>2087.3440000000001</c:v>
                </c:pt>
                <c:pt idx="3034">
                  <c:v>2085.3910000000001</c:v>
                </c:pt>
                <c:pt idx="3035">
                  <c:v>2080</c:v>
                </c:pt>
                <c:pt idx="3036">
                  <c:v>2086.4059999999999</c:v>
                </c:pt>
                <c:pt idx="3037">
                  <c:v>2082.9690000000001</c:v>
                </c:pt>
                <c:pt idx="3038">
                  <c:v>2079.7660000000001</c:v>
                </c:pt>
                <c:pt idx="3039">
                  <c:v>2083.203</c:v>
                </c:pt>
                <c:pt idx="3040">
                  <c:v>2081.797</c:v>
                </c:pt>
                <c:pt idx="3041">
                  <c:v>2082.1869999999999</c:v>
                </c:pt>
                <c:pt idx="3042">
                  <c:v>2080</c:v>
                </c:pt>
                <c:pt idx="3043">
                  <c:v>2079.375</c:v>
                </c:pt>
                <c:pt idx="3044">
                  <c:v>2077.3440000000001</c:v>
                </c:pt>
                <c:pt idx="3045">
                  <c:v>2077.3440000000001</c:v>
                </c:pt>
                <c:pt idx="3046">
                  <c:v>2077.1869999999999</c:v>
                </c:pt>
                <c:pt idx="3047">
                  <c:v>2076.4059999999999</c:v>
                </c:pt>
                <c:pt idx="3048">
                  <c:v>2072.7339999999999</c:v>
                </c:pt>
                <c:pt idx="3049">
                  <c:v>2076.5619999999999</c:v>
                </c:pt>
                <c:pt idx="3050">
                  <c:v>2077.7339999999999</c:v>
                </c:pt>
                <c:pt idx="3051">
                  <c:v>2076.797</c:v>
                </c:pt>
                <c:pt idx="3052">
                  <c:v>2076.4059999999999</c:v>
                </c:pt>
                <c:pt idx="3053">
                  <c:v>2079.5309999999999</c:v>
                </c:pt>
                <c:pt idx="3054">
                  <c:v>2077.7339999999999</c:v>
                </c:pt>
                <c:pt idx="3055">
                  <c:v>2080.1559999999999</c:v>
                </c:pt>
                <c:pt idx="3056">
                  <c:v>2078.203</c:v>
                </c:pt>
                <c:pt idx="3057">
                  <c:v>2077.7339999999999</c:v>
                </c:pt>
                <c:pt idx="3058">
                  <c:v>2079.375</c:v>
                </c:pt>
                <c:pt idx="3059">
                  <c:v>2079.1410000000001</c:v>
                </c:pt>
                <c:pt idx="3060">
                  <c:v>2078.3589999999999</c:v>
                </c:pt>
                <c:pt idx="3061">
                  <c:v>2082.1869999999999</c:v>
                </c:pt>
                <c:pt idx="3062">
                  <c:v>2083.9839999999999</c:v>
                </c:pt>
                <c:pt idx="3063">
                  <c:v>2084.7660000000001</c:v>
                </c:pt>
                <c:pt idx="3064">
                  <c:v>2083.3589999999999</c:v>
                </c:pt>
                <c:pt idx="3065">
                  <c:v>2085.7809999999999</c:v>
                </c:pt>
                <c:pt idx="3066">
                  <c:v>2085.1559999999999</c:v>
                </c:pt>
                <c:pt idx="3067">
                  <c:v>2087.7339999999999</c:v>
                </c:pt>
                <c:pt idx="3068">
                  <c:v>2089.1410000000001</c:v>
                </c:pt>
                <c:pt idx="3069">
                  <c:v>2090.3910000000001</c:v>
                </c:pt>
                <c:pt idx="3070">
                  <c:v>2091.172</c:v>
                </c:pt>
                <c:pt idx="3071">
                  <c:v>2090.9369999999999</c:v>
                </c:pt>
                <c:pt idx="3072">
                  <c:v>2094.1410000000001</c:v>
                </c:pt>
                <c:pt idx="3073">
                  <c:v>2093.5940000000001</c:v>
                </c:pt>
                <c:pt idx="3074">
                  <c:v>2092.7339999999999</c:v>
                </c:pt>
                <c:pt idx="3075">
                  <c:v>2096.4059999999999</c:v>
                </c:pt>
                <c:pt idx="3076">
                  <c:v>2100.1559999999999</c:v>
                </c:pt>
                <c:pt idx="3077">
                  <c:v>2098.3589999999999</c:v>
                </c:pt>
                <c:pt idx="3078">
                  <c:v>2102.578</c:v>
                </c:pt>
                <c:pt idx="3079">
                  <c:v>2100.7809999999999</c:v>
                </c:pt>
                <c:pt idx="3080">
                  <c:v>2100.547</c:v>
                </c:pt>
                <c:pt idx="3081">
                  <c:v>2098.203</c:v>
                </c:pt>
                <c:pt idx="3082">
                  <c:v>2098.203</c:v>
                </c:pt>
                <c:pt idx="3083">
                  <c:v>2098.203</c:v>
                </c:pt>
                <c:pt idx="3084">
                  <c:v>2097.3440000000001</c:v>
                </c:pt>
                <c:pt idx="3085">
                  <c:v>2098.9839999999999</c:v>
                </c:pt>
                <c:pt idx="3086">
                  <c:v>2101.4059999999999</c:v>
                </c:pt>
                <c:pt idx="3087">
                  <c:v>2100.3910000000001</c:v>
                </c:pt>
                <c:pt idx="3088">
                  <c:v>2100.7809999999999</c:v>
                </c:pt>
                <c:pt idx="3089">
                  <c:v>2099.375</c:v>
                </c:pt>
                <c:pt idx="3090">
                  <c:v>2098.3589999999999</c:v>
                </c:pt>
                <c:pt idx="3091">
                  <c:v>2096.4059999999999</c:v>
                </c:pt>
                <c:pt idx="3092">
                  <c:v>2096.5619999999999</c:v>
                </c:pt>
                <c:pt idx="3093">
                  <c:v>2098.75</c:v>
                </c:pt>
                <c:pt idx="3094">
                  <c:v>2096.5619999999999</c:v>
                </c:pt>
                <c:pt idx="3095">
                  <c:v>2099.7660000000001</c:v>
                </c:pt>
                <c:pt idx="3096">
                  <c:v>2097.9690000000001</c:v>
                </c:pt>
                <c:pt idx="3097">
                  <c:v>2095.1559999999999</c:v>
                </c:pt>
                <c:pt idx="3098">
                  <c:v>2096.5619999999999</c:v>
                </c:pt>
                <c:pt idx="3099">
                  <c:v>2096.4059999999999</c:v>
                </c:pt>
                <c:pt idx="3100">
                  <c:v>2095</c:v>
                </c:pt>
                <c:pt idx="3101">
                  <c:v>2094.7660000000001</c:v>
                </c:pt>
                <c:pt idx="3102">
                  <c:v>2093.9839999999999</c:v>
                </c:pt>
                <c:pt idx="3103">
                  <c:v>2090.9369999999999</c:v>
                </c:pt>
                <c:pt idx="3104">
                  <c:v>2092.578</c:v>
                </c:pt>
                <c:pt idx="3105">
                  <c:v>2088.203</c:v>
                </c:pt>
                <c:pt idx="3106">
                  <c:v>2089.7660000000001</c:v>
                </c:pt>
                <c:pt idx="3107">
                  <c:v>2087.7339999999999</c:v>
                </c:pt>
                <c:pt idx="3108">
                  <c:v>2088.3589999999999</c:v>
                </c:pt>
                <c:pt idx="3109">
                  <c:v>2086.797</c:v>
                </c:pt>
                <c:pt idx="3110">
                  <c:v>2086.5619999999999</c:v>
                </c:pt>
                <c:pt idx="3111">
                  <c:v>2087.1869999999999</c:v>
                </c:pt>
                <c:pt idx="3112">
                  <c:v>2085.547</c:v>
                </c:pt>
                <c:pt idx="3113">
                  <c:v>2072.1869999999999</c:v>
                </c:pt>
                <c:pt idx="3114">
                  <c:v>2076.797</c:v>
                </c:pt>
                <c:pt idx="3115">
                  <c:v>2082.1869999999999</c:v>
                </c:pt>
                <c:pt idx="3116">
                  <c:v>2081.4059999999999</c:v>
                </c:pt>
                <c:pt idx="3117">
                  <c:v>2076.797</c:v>
                </c:pt>
                <c:pt idx="3118">
                  <c:v>2078.9839999999999</c:v>
                </c:pt>
                <c:pt idx="3119">
                  <c:v>2077.578</c:v>
                </c:pt>
                <c:pt idx="3120">
                  <c:v>2083.203</c:v>
                </c:pt>
                <c:pt idx="3121">
                  <c:v>2083.203</c:v>
                </c:pt>
                <c:pt idx="3122">
                  <c:v>2087.578</c:v>
                </c:pt>
                <c:pt idx="3123">
                  <c:v>2087.578</c:v>
                </c:pt>
                <c:pt idx="3124">
                  <c:v>2085.7809999999999</c:v>
                </c:pt>
                <c:pt idx="3125">
                  <c:v>2086.797</c:v>
                </c:pt>
                <c:pt idx="3126">
                  <c:v>2093.5940000000001</c:v>
                </c:pt>
                <c:pt idx="3127">
                  <c:v>2093.3589999999999</c:v>
                </c:pt>
                <c:pt idx="3128">
                  <c:v>2085</c:v>
                </c:pt>
                <c:pt idx="3129">
                  <c:v>2089.1410000000001</c:v>
                </c:pt>
                <c:pt idx="3130">
                  <c:v>2086.953</c:v>
                </c:pt>
                <c:pt idx="3131">
                  <c:v>2087.3440000000001</c:v>
                </c:pt>
                <c:pt idx="3132">
                  <c:v>2089.375</c:v>
                </c:pt>
                <c:pt idx="3133">
                  <c:v>2086.4059999999999</c:v>
                </c:pt>
                <c:pt idx="3134">
                  <c:v>2091.953</c:v>
                </c:pt>
                <c:pt idx="3135">
                  <c:v>2093.9839999999999</c:v>
                </c:pt>
                <c:pt idx="3136">
                  <c:v>2093.5940000000001</c:v>
                </c:pt>
                <c:pt idx="3137">
                  <c:v>2097.578</c:v>
                </c:pt>
                <c:pt idx="3138">
                  <c:v>2100.7809999999999</c:v>
                </c:pt>
                <c:pt idx="3139">
                  <c:v>2098.3589999999999</c:v>
                </c:pt>
                <c:pt idx="3140">
                  <c:v>2099.1410000000001</c:v>
                </c:pt>
                <c:pt idx="3141">
                  <c:v>2102.578</c:v>
                </c:pt>
                <c:pt idx="3142">
                  <c:v>2105.9369999999999</c:v>
                </c:pt>
                <c:pt idx="3143">
                  <c:v>2106.953</c:v>
                </c:pt>
                <c:pt idx="3144">
                  <c:v>2107.7339999999999</c:v>
                </c:pt>
                <c:pt idx="3145">
                  <c:v>2107.578</c:v>
                </c:pt>
                <c:pt idx="3146">
                  <c:v>2107.3440000000001</c:v>
                </c:pt>
                <c:pt idx="3147">
                  <c:v>2110.547</c:v>
                </c:pt>
                <c:pt idx="3148">
                  <c:v>2108.5940000000001</c:v>
                </c:pt>
                <c:pt idx="3149">
                  <c:v>2110.1559999999999</c:v>
                </c:pt>
                <c:pt idx="3150">
                  <c:v>2111.5619999999999</c:v>
                </c:pt>
                <c:pt idx="3151">
                  <c:v>2111.797</c:v>
                </c:pt>
                <c:pt idx="3152">
                  <c:v>2110.547</c:v>
                </c:pt>
                <c:pt idx="3153">
                  <c:v>2110.7809999999999</c:v>
                </c:pt>
                <c:pt idx="3154">
                  <c:v>2112.3440000000001</c:v>
                </c:pt>
                <c:pt idx="3155">
                  <c:v>2109.5309999999999</c:v>
                </c:pt>
                <c:pt idx="3156">
                  <c:v>2111.5619999999999</c:v>
                </c:pt>
                <c:pt idx="3157">
                  <c:v>2111.5619999999999</c:v>
                </c:pt>
                <c:pt idx="3158">
                  <c:v>2113.203</c:v>
                </c:pt>
                <c:pt idx="3159">
                  <c:v>2109.375</c:v>
                </c:pt>
                <c:pt idx="3160">
                  <c:v>2110.9369999999999</c:v>
                </c:pt>
                <c:pt idx="3161">
                  <c:v>2107.9690000000001</c:v>
                </c:pt>
                <c:pt idx="3162">
                  <c:v>2110.1559999999999</c:v>
                </c:pt>
                <c:pt idx="3163">
                  <c:v>2105.7809999999999</c:v>
                </c:pt>
                <c:pt idx="3164">
                  <c:v>2103.203</c:v>
                </c:pt>
                <c:pt idx="3165">
                  <c:v>2102.7339999999999</c:v>
                </c:pt>
                <c:pt idx="3166">
                  <c:v>2101.172</c:v>
                </c:pt>
                <c:pt idx="3167">
                  <c:v>2098.3589999999999</c:v>
                </c:pt>
                <c:pt idx="3168">
                  <c:v>2097.9690000000001</c:v>
                </c:pt>
                <c:pt idx="3169">
                  <c:v>2096.172</c:v>
                </c:pt>
                <c:pt idx="3170">
                  <c:v>2090.3910000000001</c:v>
                </c:pt>
                <c:pt idx="3171">
                  <c:v>2090.9369999999999</c:v>
                </c:pt>
                <c:pt idx="3172">
                  <c:v>2087.9690000000001</c:v>
                </c:pt>
                <c:pt idx="3173">
                  <c:v>2086.5619999999999</c:v>
                </c:pt>
                <c:pt idx="3174">
                  <c:v>2082.9690000000001</c:v>
                </c:pt>
                <c:pt idx="3175">
                  <c:v>2079.375</c:v>
                </c:pt>
                <c:pt idx="3176">
                  <c:v>2078.75</c:v>
                </c:pt>
                <c:pt idx="3177">
                  <c:v>2073.5940000000001</c:v>
                </c:pt>
                <c:pt idx="3178">
                  <c:v>2071.953</c:v>
                </c:pt>
                <c:pt idx="3179">
                  <c:v>2070.1559999999999</c:v>
                </c:pt>
                <c:pt idx="3180">
                  <c:v>2064.7660000000001</c:v>
                </c:pt>
                <c:pt idx="3181">
                  <c:v>2065.3910000000001</c:v>
                </c:pt>
                <c:pt idx="3182">
                  <c:v>2061.953</c:v>
                </c:pt>
                <c:pt idx="3183">
                  <c:v>2059.7660000000001</c:v>
                </c:pt>
                <c:pt idx="3184">
                  <c:v>2060</c:v>
                </c:pt>
                <c:pt idx="3185">
                  <c:v>2055</c:v>
                </c:pt>
                <c:pt idx="3186">
                  <c:v>2055.7809999999999</c:v>
                </c:pt>
                <c:pt idx="3187">
                  <c:v>2048.9839999999999</c:v>
                </c:pt>
                <c:pt idx="3188">
                  <c:v>2049.5309999999999</c:v>
                </c:pt>
                <c:pt idx="3189">
                  <c:v>2046.797</c:v>
                </c:pt>
                <c:pt idx="3190">
                  <c:v>2047.9690000000001</c:v>
                </c:pt>
                <c:pt idx="3191">
                  <c:v>2044.1410000000001</c:v>
                </c:pt>
                <c:pt idx="3192">
                  <c:v>2044.7660000000001</c:v>
                </c:pt>
                <c:pt idx="3193">
                  <c:v>2039.1410000000001</c:v>
                </c:pt>
                <c:pt idx="3194">
                  <c:v>2041.953</c:v>
                </c:pt>
                <c:pt idx="3195">
                  <c:v>2042.578</c:v>
                </c:pt>
                <c:pt idx="3196">
                  <c:v>2039.5309999999999</c:v>
                </c:pt>
                <c:pt idx="3197">
                  <c:v>2040.547</c:v>
                </c:pt>
                <c:pt idx="3198">
                  <c:v>2041.172</c:v>
                </c:pt>
                <c:pt idx="3199">
                  <c:v>2040</c:v>
                </c:pt>
                <c:pt idx="3200">
                  <c:v>2044.375</c:v>
                </c:pt>
                <c:pt idx="3201">
                  <c:v>2041.172</c:v>
                </c:pt>
                <c:pt idx="3202">
                  <c:v>2044.375</c:v>
                </c:pt>
                <c:pt idx="3203">
                  <c:v>2043.75</c:v>
                </c:pt>
                <c:pt idx="3204">
                  <c:v>2044.1410000000001</c:v>
                </c:pt>
                <c:pt idx="3205">
                  <c:v>2048.5940000000001</c:v>
                </c:pt>
                <c:pt idx="3206">
                  <c:v>2049.375</c:v>
                </c:pt>
                <c:pt idx="3207">
                  <c:v>2050.7809999999999</c:v>
                </c:pt>
                <c:pt idx="3208">
                  <c:v>2054.375</c:v>
                </c:pt>
                <c:pt idx="3209">
                  <c:v>2056.953</c:v>
                </c:pt>
                <c:pt idx="3210">
                  <c:v>2057.3440000000001</c:v>
                </c:pt>
                <c:pt idx="3211">
                  <c:v>2051.172</c:v>
                </c:pt>
                <c:pt idx="3212">
                  <c:v>2045.1559999999999</c:v>
                </c:pt>
                <c:pt idx="3213">
                  <c:v>2055.7809999999999</c:v>
                </c:pt>
                <c:pt idx="3214">
                  <c:v>2057.3440000000001</c:v>
                </c:pt>
                <c:pt idx="3215">
                  <c:v>2051.797</c:v>
                </c:pt>
                <c:pt idx="3216">
                  <c:v>2060.3910000000001</c:v>
                </c:pt>
                <c:pt idx="3217">
                  <c:v>2070</c:v>
                </c:pt>
                <c:pt idx="3218">
                  <c:v>2075.7809999999999</c:v>
                </c:pt>
                <c:pt idx="3219">
                  <c:v>2083.9839999999999</c:v>
                </c:pt>
                <c:pt idx="3220">
                  <c:v>2081.5619999999999</c:v>
                </c:pt>
                <c:pt idx="3221">
                  <c:v>2084.7660000000001</c:v>
                </c:pt>
                <c:pt idx="3222">
                  <c:v>2089.1410000000001</c:v>
                </c:pt>
                <c:pt idx="3223">
                  <c:v>2090.9369999999999</c:v>
                </c:pt>
                <c:pt idx="3224">
                  <c:v>2094.7660000000001</c:v>
                </c:pt>
                <c:pt idx="3225">
                  <c:v>2101.5619999999999</c:v>
                </c:pt>
                <c:pt idx="3226">
                  <c:v>2092.1869999999999</c:v>
                </c:pt>
                <c:pt idx="3227">
                  <c:v>2089.5309999999999</c:v>
                </c:pt>
                <c:pt idx="3228">
                  <c:v>2095.3910000000001</c:v>
                </c:pt>
                <c:pt idx="3229">
                  <c:v>2096.953</c:v>
                </c:pt>
                <c:pt idx="3230">
                  <c:v>2098.3589999999999</c:v>
                </c:pt>
                <c:pt idx="3231">
                  <c:v>2102.7339999999999</c:v>
                </c:pt>
                <c:pt idx="3232">
                  <c:v>2103.203</c:v>
                </c:pt>
                <c:pt idx="3233">
                  <c:v>2104.1410000000001</c:v>
                </c:pt>
                <c:pt idx="3234">
                  <c:v>2107.7339999999999</c:v>
                </c:pt>
                <c:pt idx="3235">
                  <c:v>2109.375</c:v>
                </c:pt>
                <c:pt idx="3236">
                  <c:v>2110.547</c:v>
                </c:pt>
                <c:pt idx="3237">
                  <c:v>2111.4059999999999</c:v>
                </c:pt>
                <c:pt idx="3238">
                  <c:v>2109.7660000000001</c:v>
                </c:pt>
                <c:pt idx="3239">
                  <c:v>2110.1559999999999</c:v>
                </c:pt>
                <c:pt idx="3240">
                  <c:v>2111.5619999999999</c:v>
                </c:pt>
                <c:pt idx="3241">
                  <c:v>2112.7339999999999</c:v>
                </c:pt>
                <c:pt idx="3242">
                  <c:v>2112.7339999999999</c:v>
                </c:pt>
                <c:pt idx="3243">
                  <c:v>2112.578</c:v>
                </c:pt>
                <c:pt idx="3244">
                  <c:v>2110.547</c:v>
                </c:pt>
                <c:pt idx="3245">
                  <c:v>2109.7660000000001</c:v>
                </c:pt>
                <c:pt idx="3246">
                  <c:v>2110.9369999999999</c:v>
                </c:pt>
                <c:pt idx="3247">
                  <c:v>2107.1869999999999</c:v>
                </c:pt>
                <c:pt idx="3248">
                  <c:v>2106.797</c:v>
                </c:pt>
                <c:pt idx="3249">
                  <c:v>2104.7660000000001</c:v>
                </c:pt>
                <c:pt idx="3250">
                  <c:v>2103.9839999999999</c:v>
                </c:pt>
                <c:pt idx="3251">
                  <c:v>2100</c:v>
                </c:pt>
                <c:pt idx="3252">
                  <c:v>2099.5309999999999</c:v>
                </c:pt>
                <c:pt idx="3253">
                  <c:v>2096.5619999999999</c:v>
                </c:pt>
                <c:pt idx="3254">
                  <c:v>2094.7660000000001</c:v>
                </c:pt>
                <c:pt idx="3255">
                  <c:v>2091.953</c:v>
                </c:pt>
                <c:pt idx="3256">
                  <c:v>2085.3910000000001</c:v>
                </c:pt>
                <c:pt idx="3257">
                  <c:v>2089.7660000000001</c:v>
                </c:pt>
                <c:pt idx="3258">
                  <c:v>2085.1559999999999</c:v>
                </c:pt>
                <c:pt idx="3259">
                  <c:v>2083.75</c:v>
                </c:pt>
                <c:pt idx="3260">
                  <c:v>2082.578</c:v>
                </c:pt>
                <c:pt idx="3261">
                  <c:v>2077.578</c:v>
                </c:pt>
                <c:pt idx="3262">
                  <c:v>2078.75</c:v>
                </c:pt>
                <c:pt idx="3263">
                  <c:v>2072.578</c:v>
                </c:pt>
                <c:pt idx="3264">
                  <c:v>2071.5619999999999</c:v>
                </c:pt>
                <c:pt idx="3265">
                  <c:v>2067.7339999999999</c:v>
                </c:pt>
                <c:pt idx="3266">
                  <c:v>2066.797</c:v>
                </c:pt>
                <c:pt idx="3267">
                  <c:v>2061.797</c:v>
                </c:pt>
                <c:pt idx="3268">
                  <c:v>2056.953</c:v>
                </c:pt>
                <c:pt idx="3269">
                  <c:v>2058.203</c:v>
                </c:pt>
                <c:pt idx="3270">
                  <c:v>2052.9690000000001</c:v>
                </c:pt>
                <c:pt idx="3271">
                  <c:v>2051.953</c:v>
                </c:pt>
                <c:pt idx="3272">
                  <c:v>2050.1559999999999</c:v>
                </c:pt>
                <c:pt idx="3273">
                  <c:v>2050.1559999999999</c:v>
                </c:pt>
                <c:pt idx="3274">
                  <c:v>2047.7339999999999</c:v>
                </c:pt>
                <c:pt idx="3275">
                  <c:v>2046.5619999999999</c:v>
                </c:pt>
                <c:pt idx="3276">
                  <c:v>2045.7809999999999</c:v>
                </c:pt>
                <c:pt idx="3277">
                  <c:v>2043.9839999999999</c:v>
                </c:pt>
                <c:pt idx="3278">
                  <c:v>2042.9690000000001</c:v>
                </c:pt>
                <c:pt idx="3279">
                  <c:v>2042.1869999999999</c:v>
                </c:pt>
                <c:pt idx="3280">
                  <c:v>2043.5940000000001</c:v>
                </c:pt>
                <c:pt idx="3281">
                  <c:v>2044.5309999999999</c:v>
                </c:pt>
                <c:pt idx="3282">
                  <c:v>2044.5309999999999</c:v>
                </c:pt>
                <c:pt idx="3283">
                  <c:v>2043.75</c:v>
                </c:pt>
                <c:pt idx="3284">
                  <c:v>2045.3910000000001</c:v>
                </c:pt>
                <c:pt idx="3285">
                  <c:v>2042.3440000000001</c:v>
                </c:pt>
                <c:pt idx="3286">
                  <c:v>2044.5309999999999</c:v>
                </c:pt>
                <c:pt idx="3287">
                  <c:v>2044.5309999999999</c:v>
                </c:pt>
                <c:pt idx="3288">
                  <c:v>2045.3910000000001</c:v>
                </c:pt>
                <c:pt idx="3289">
                  <c:v>2046.953</c:v>
                </c:pt>
                <c:pt idx="3290">
                  <c:v>2047.578</c:v>
                </c:pt>
                <c:pt idx="3291">
                  <c:v>2047.1869999999999</c:v>
                </c:pt>
                <c:pt idx="3292">
                  <c:v>2048.9839999999999</c:v>
                </c:pt>
                <c:pt idx="3293">
                  <c:v>2053.9839999999999</c:v>
                </c:pt>
                <c:pt idx="3294">
                  <c:v>2055.547</c:v>
                </c:pt>
                <c:pt idx="3295">
                  <c:v>2056.172</c:v>
                </c:pt>
                <c:pt idx="3296">
                  <c:v>2061.5619999999999</c:v>
                </c:pt>
                <c:pt idx="3297">
                  <c:v>2066.172</c:v>
                </c:pt>
                <c:pt idx="3298">
                  <c:v>2070.547</c:v>
                </c:pt>
                <c:pt idx="3299">
                  <c:v>2066.953</c:v>
                </c:pt>
                <c:pt idx="3300">
                  <c:v>2072.1869999999999</c:v>
                </c:pt>
                <c:pt idx="3301">
                  <c:v>2076.5619999999999</c:v>
                </c:pt>
                <c:pt idx="3302">
                  <c:v>2081.172</c:v>
                </c:pt>
                <c:pt idx="3303">
                  <c:v>2085</c:v>
                </c:pt>
                <c:pt idx="3304">
                  <c:v>2085.547</c:v>
                </c:pt>
                <c:pt idx="3305">
                  <c:v>2090.7809999999999</c:v>
                </c:pt>
                <c:pt idx="3306">
                  <c:v>2094.375</c:v>
                </c:pt>
                <c:pt idx="3307">
                  <c:v>2096.4059999999999</c:v>
                </c:pt>
                <c:pt idx="3308">
                  <c:v>2100.547</c:v>
                </c:pt>
                <c:pt idx="3309">
                  <c:v>2103.9839999999999</c:v>
                </c:pt>
                <c:pt idx="3310">
                  <c:v>2106.172</c:v>
                </c:pt>
                <c:pt idx="3311">
                  <c:v>2110.9369999999999</c:v>
                </c:pt>
                <c:pt idx="3312">
                  <c:v>2113.203</c:v>
                </c:pt>
                <c:pt idx="3313">
                  <c:v>2117.1869999999999</c:v>
                </c:pt>
                <c:pt idx="3314">
                  <c:v>2122.9690000000001</c:v>
                </c:pt>
                <c:pt idx="3315">
                  <c:v>2122.578</c:v>
                </c:pt>
                <c:pt idx="3316">
                  <c:v>2126.4059999999999</c:v>
                </c:pt>
                <c:pt idx="3317">
                  <c:v>2131.4059999999999</c:v>
                </c:pt>
                <c:pt idx="3318">
                  <c:v>2134.375</c:v>
                </c:pt>
                <c:pt idx="3319">
                  <c:v>2137.3440000000001</c:v>
                </c:pt>
                <c:pt idx="3320">
                  <c:v>2127.7339999999999</c:v>
                </c:pt>
                <c:pt idx="3321">
                  <c:v>2054.1410000000001</c:v>
                </c:pt>
                <c:pt idx="3322">
                  <c:v>2018.5940000000001</c:v>
                </c:pt>
                <c:pt idx="3323">
                  <c:v>2112.578</c:v>
                </c:pt>
                <c:pt idx="3324">
                  <c:v>2123.3589999999999</c:v>
                </c:pt>
                <c:pt idx="3325">
                  <c:v>2109.5309999999999</c:v>
                </c:pt>
                <c:pt idx="3326">
                  <c:v>2087.578</c:v>
                </c:pt>
                <c:pt idx="3327">
                  <c:v>2086.953</c:v>
                </c:pt>
                <c:pt idx="3328">
                  <c:v>2109.5309999999999</c:v>
                </c:pt>
                <c:pt idx="3329">
                  <c:v>2116.4059999999999</c:v>
                </c:pt>
                <c:pt idx="3330">
                  <c:v>2124.5309999999999</c:v>
                </c:pt>
                <c:pt idx="3331">
                  <c:v>2128.9839999999999</c:v>
                </c:pt>
                <c:pt idx="3332">
                  <c:v>2133.5940000000001</c:v>
                </c:pt>
                <c:pt idx="3333">
                  <c:v>2131.5619999999999</c:v>
                </c:pt>
                <c:pt idx="3334">
                  <c:v>2123.5940000000001</c:v>
                </c:pt>
                <c:pt idx="3335">
                  <c:v>2121.797</c:v>
                </c:pt>
                <c:pt idx="3336">
                  <c:v>2130.9369999999999</c:v>
                </c:pt>
                <c:pt idx="3337">
                  <c:v>2148.3589999999999</c:v>
                </c:pt>
                <c:pt idx="3338">
                  <c:v>2146.953</c:v>
                </c:pt>
                <c:pt idx="3339">
                  <c:v>2101.4059999999999</c:v>
                </c:pt>
                <c:pt idx="3340">
                  <c:v>2092.7339999999999</c:v>
                </c:pt>
                <c:pt idx="3341">
                  <c:v>2102.3440000000001</c:v>
                </c:pt>
                <c:pt idx="3342">
                  <c:v>2088.3589999999999</c:v>
                </c:pt>
                <c:pt idx="3343">
                  <c:v>2096.797</c:v>
                </c:pt>
                <c:pt idx="3344">
                  <c:v>2094.5309999999999</c:v>
                </c:pt>
                <c:pt idx="3345">
                  <c:v>2082.1869999999999</c:v>
                </c:pt>
                <c:pt idx="3346">
                  <c:v>2089.7660000000001</c:v>
                </c:pt>
                <c:pt idx="3347">
                  <c:v>2082.578</c:v>
                </c:pt>
                <c:pt idx="3348">
                  <c:v>2080.9369999999999</c:v>
                </c:pt>
                <c:pt idx="3349">
                  <c:v>2085.547</c:v>
                </c:pt>
                <c:pt idx="3350">
                  <c:v>2082.578</c:v>
                </c:pt>
                <c:pt idx="3351">
                  <c:v>2081.4059999999999</c:v>
                </c:pt>
                <c:pt idx="3352">
                  <c:v>2083.203</c:v>
                </c:pt>
                <c:pt idx="3353">
                  <c:v>2079.375</c:v>
                </c:pt>
                <c:pt idx="3354">
                  <c:v>2082.3440000000001</c:v>
                </c:pt>
                <c:pt idx="3355">
                  <c:v>2080.3910000000001</c:v>
                </c:pt>
                <c:pt idx="3356">
                  <c:v>2077.1869999999999</c:v>
                </c:pt>
                <c:pt idx="3357">
                  <c:v>2078.5940000000001</c:v>
                </c:pt>
                <c:pt idx="3358">
                  <c:v>2076.172</c:v>
                </c:pt>
                <c:pt idx="3359">
                  <c:v>2076.953</c:v>
                </c:pt>
                <c:pt idx="3360">
                  <c:v>2075.3910000000001</c:v>
                </c:pt>
                <c:pt idx="3361">
                  <c:v>2076.953</c:v>
                </c:pt>
                <c:pt idx="3362">
                  <c:v>2079.1410000000001</c:v>
                </c:pt>
                <c:pt idx="3363">
                  <c:v>2077.9690000000001</c:v>
                </c:pt>
                <c:pt idx="3364">
                  <c:v>2077.3440000000001</c:v>
                </c:pt>
                <c:pt idx="3365">
                  <c:v>2078.75</c:v>
                </c:pt>
                <c:pt idx="3366">
                  <c:v>2076.797</c:v>
                </c:pt>
                <c:pt idx="3367">
                  <c:v>2078.9839999999999</c:v>
                </c:pt>
                <c:pt idx="3368">
                  <c:v>2079.5309999999999</c:v>
                </c:pt>
                <c:pt idx="3369">
                  <c:v>2075.7809999999999</c:v>
                </c:pt>
                <c:pt idx="3370">
                  <c:v>2077.9690000000001</c:v>
                </c:pt>
                <c:pt idx="3371">
                  <c:v>2077.7339999999999</c:v>
                </c:pt>
                <c:pt idx="3372">
                  <c:v>2078.3589999999999</c:v>
                </c:pt>
                <c:pt idx="3373">
                  <c:v>2080.9369999999999</c:v>
                </c:pt>
                <c:pt idx="3374">
                  <c:v>2081.797</c:v>
                </c:pt>
                <c:pt idx="3375">
                  <c:v>2083.5940000000001</c:v>
                </c:pt>
                <c:pt idx="3376">
                  <c:v>2083.9839999999999</c:v>
                </c:pt>
                <c:pt idx="3377">
                  <c:v>2087.9690000000001</c:v>
                </c:pt>
                <c:pt idx="3378">
                  <c:v>2085.1559999999999</c:v>
                </c:pt>
                <c:pt idx="3379">
                  <c:v>2088.5940000000001</c:v>
                </c:pt>
                <c:pt idx="3380">
                  <c:v>2089.1410000000001</c:v>
                </c:pt>
                <c:pt idx="3381">
                  <c:v>2089.5309999999999</c:v>
                </c:pt>
                <c:pt idx="3382">
                  <c:v>2089.1410000000001</c:v>
                </c:pt>
                <c:pt idx="3383">
                  <c:v>2091.5619999999999</c:v>
                </c:pt>
                <c:pt idx="3384">
                  <c:v>2090.9369999999999</c:v>
                </c:pt>
                <c:pt idx="3385">
                  <c:v>2092.1869999999999</c:v>
                </c:pt>
                <c:pt idx="3386">
                  <c:v>2092.3440000000001</c:v>
                </c:pt>
                <c:pt idx="3387">
                  <c:v>2090.9369999999999</c:v>
                </c:pt>
                <c:pt idx="3388">
                  <c:v>2096.172</c:v>
                </c:pt>
                <c:pt idx="3389">
                  <c:v>2095.547</c:v>
                </c:pt>
                <c:pt idx="3390">
                  <c:v>2096.172</c:v>
                </c:pt>
                <c:pt idx="3391">
                  <c:v>2096.953</c:v>
                </c:pt>
                <c:pt idx="3392">
                  <c:v>2097.1869999999999</c:v>
                </c:pt>
                <c:pt idx="3393">
                  <c:v>2097.578</c:v>
                </c:pt>
                <c:pt idx="3394">
                  <c:v>2098.9839999999999</c:v>
                </c:pt>
                <c:pt idx="3395">
                  <c:v>2101.5619999999999</c:v>
                </c:pt>
                <c:pt idx="3396">
                  <c:v>2103.203</c:v>
                </c:pt>
                <c:pt idx="3397">
                  <c:v>2102.1869999999999</c:v>
                </c:pt>
                <c:pt idx="3398">
                  <c:v>2101.953</c:v>
                </c:pt>
                <c:pt idx="3399">
                  <c:v>2100.9369999999999</c:v>
                </c:pt>
                <c:pt idx="3400">
                  <c:v>2100.9369999999999</c:v>
                </c:pt>
                <c:pt idx="3401">
                  <c:v>2098.9839999999999</c:v>
                </c:pt>
                <c:pt idx="3402">
                  <c:v>2099.375</c:v>
                </c:pt>
                <c:pt idx="3403">
                  <c:v>2097.7339999999999</c:v>
                </c:pt>
                <c:pt idx="3404">
                  <c:v>2096.953</c:v>
                </c:pt>
                <c:pt idx="3405">
                  <c:v>2094.5309999999999</c:v>
                </c:pt>
                <c:pt idx="3406">
                  <c:v>2093.3589999999999</c:v>
                </c:pt>
                <c:pt idx="3407">
                  <c:v>2091.5619999999999</c:v>
                </c:pt>
                <c:pt idx="3408">
                  <c:v>2092.1869999999999</c:v>
                </c:pt>
                <c:pt idx="3409">
                  <c:v>2089.7660000000001</c:v>
                </c:pt>
                <c:pt idx="3410">
                  <c:v>2091.953</c:v>
                </c:pt>
                <c:pt idx="3411">
                  <c:v>2091.172</c:v>
                </c:pt>
                <c:pt idx="3412">
                  <c:v>2094.375</c:v>
                </c:pt>
                <c:pt idx="3413">
                  <c:v>2090.547</c:v>
                </c:pt>
                <c:pt idx="3414">
                  <c:v>2092.9690000000001</c:v>
                </c:pt>
                <c:pt idx="3415">
                  <c:v>2092.578</c:v>
                </c:pt>
                <c:pt idx="3416">
                  <c:v>2091.797</c:v>
                </c:pt>
                <c:pt idx="3417">
                  <c:v>2090.547</c:v>
                </c:pt>
                <c:pt idx="3418">
                  <c:v>2090.3910000000001</c:v>
                </c:pt>
                <c:pt idx="3419">
                  <c:v>2093.203</c:v>
                </c:pt>
                <c:pt idx="3420">
                  <c:v>2090.9369999999999</c:v>
                </c:pt>
                <c:pt idx="3421">
                  <c:v>2091.5619999999999</c:v>
                </c:pt>
                <c:pt idx="3422">
                  <c:v>2091.797</c:v>
                </c:pt>
                <c:pt idx="3423">
                  <c:v>2088.9839999999999</c:v>
                </c:pt>
                <c:pt idx="3424">
                  <c:v>2087.578</c:v>
                </c:pt>
                <c:pt idx="3425">
                  <c:v>2081.172</c:v>
                </c:pt>
                <c:pt idx="3426">
                  <c:v>2067.1869999999999</c:v>
                </c:pt>
                <c:pt idx="3427">
                  <c:v>2087.578</c:v>
                </c:pt>
                <c:pt idx="3428">
                  <c:v>2083.75</c:v>
                </c:pt>
                <c:pt idx="3429">
                  <c:v>2067.7339999999999</c:v>
                </c:pt>
                <c:pt idx="3430">
                  <c:v>2086.4059999999999</c:v>
                </c:pt>
                <c:pt idx="3431">
                  <c:v>2073.5940000000001</c:v>
                </c:pt>
                <c:pt idx="3432">
                  <c:v>2080.9369999999999</c:v>
                </c:pt>
                <c:pt idx="3433">
                  <c:v>2090.3910000000001</c:v>
                </c:pt>
                <c:pt idx="3434">
                  <c:v>2076.4059999999999</c:v>
                </c:pt>
                <c:pt idx="3435">
                  <c:v>2088.3589999999999</c:v>
                </c:pt>
                <c:pt idx="3436">
                  <c:v>2088.75</c:v>
                </c:pt>
                <c:pt idx="3437">
                  <c:v>2086.5619999999999</c:v>
                </c:pt>
                <c:pt idx="3438">
                  <c:v>2096.4059999999999</c:v>
                </c:pt>
                <c:pt idx="3439">
                  <c:v>2095.9369999999999</c:v>
                </c:pt>
                <c:pt idx="3440">
                  <c:v>2085.3910000000001</c:v>
                </c:pt>
                <c:pt idx="3441">
                  <c:v>2087.1869999999999</c:v>
                </c:pt>
                <c:pt idx="3442">
                  <c:v>2090</c:v>
                </c:pt>
                <c:pt idx="3443">
                  <c:v>2092.1869999999999</c:v>
                </c:pt>
                <c:pt idx="3444">
                  <c:v>2090.547</c:v>
                </c:pt>
                <c:pt idx="3445">
                  <c:v>2096.172</c:v>
                </c:pt>
                <c:pt idx="3446">
                  <c:v>2092.3440000000001</c:v>
                </c:pt>
                <c:pt idx="3447">
                  <c:v>2093.203</c:v>
                </c:pt>
                <c:pt idx="3448">
                  <c:v>2100.9369999999999</c:v>
                </c:pt>
                <c:pt idx="3449">
                  <c:v>2098.203</c:v>
                </c:pt>
                <c:pt idx="3450">
                  <c:v>2101.953</c:v>
                </c:pt>
                <c:pt idx="3451">
                  <c:v>2104.5309999999999</c:v>
                </c:pt>
                <c:pt idx="3452">
                  <c:v>2100.1559999999999</c:v>
                </c:pt>
                <c:pt idx="3453">
                  <c:v>2106.797</c:v>
                </c:pt>
                <c:pt idx="3454">
                  <c:v>2105.547</c:v>
                </c:pt>
                <c:pt idx="3455">
                  <c:v>2104.5309999999999</c:v>
                </c:pt>
                <c:pt idx="3456">
                  <c:v>2106.4059999999999</c:v>
                </c:pt>
                <c:pt idx="3457">
                  <c:v>2105</c:v>
                </c:pt>
                <c:pt idx="3458">
                  <c:v>2105</c:v>
                </c:pt>
                <c:pt idx="3459">
                  <c:v>2107.7339999999999</c:v>
                </c:pt>
                <c:pt idx="3460">
                  <c:v>2107.1869999999999</c:v>
                </c:pt>
                <c:pt idx="3461">
                  <c:v>2109.7660000000001</c:v>
                </c:pt>
                <c:pt idx="3462">
                  <c:v>2110.3910000000001</c:v>
                </c:pt>
                <c:pt idx="3463">
                  <c:v>2110.547</c:v>
                </c:pt>
                <c:pt idx="3464">
                  <c:v>2111.5619999999999</c:v>
                </c:pt>
                <c:pt idx="3465">
                  <c:v>2111.4059999999999</c:v>
                </c:pt>
                <c:pt idx="3466">
                  <c:v>2112.1869999999999</c:v>
                </c:pt>
                <c:pt idx="3467">
                  <c:v>2112.7339999999999</c:v>
                </c:pt>
                <c:pt idx="3468">
                  <c:v>2111.797</c:v>
                </c:pt>
                <c:pt idx="3469">
                  <c:v>2116.797</c:v>
                </c:pt>
                <c:pt idx="3470">
                  <c:v>2111.5619999999999</c:v>
                </c:pt>
                <c:pt idx="3471">
                  <c:v>2112.1869999999999</c:v>
                </c:pt>
                <c:pt idx="3472">
                  <c:v>2109.7660000000001</c:v>
                </c:pt>
                <c:pt idx="3473">
                  <c:v>2111.172</c:v>
                </c:pt>
                <c:pt idx="3474">
                  <c:v>2109.1410000000001</c:v>
                </c:pt>
                <c:pt idx="3475">
                  <c:v>2108.5940000000001</c:v>
                </c:pt>
                <c:pt idx="3476">
                  <c:v>2102.7339999999999</c:v>
                </c:pt>
                <c:pt idx="3477">
                  <c:v>2103.9839999999999</c:v>
                </c:pt>
                <c:pt idx="3478">
                  <c:v>2102.1869999999999</c:v>
                </c:pt>
                <c:pt idx="3479">
                  <c:v>2097.3440000000001</c:v>
                </c:pt>
                <c:pt idx="3480">
                  <c:v>2096.797</c:v>
                </c:pt>
                <c:pt idx="3481">
                  <c:v>2093.5940000000001</c:v>
                </c:pt>
                <c:pt idx="3482">
                  <c:v>2090</c:v>
                </c:pt>
                <c:pt idx="3483">
                  <c:v>2088.5940000000001</c:v>
                </c:pt>
                <c:pt idx="3484">
                  <c:v>2085.7809999999999</c:v>
                </c:pt>
                <c:pt idx="3485">
                  <c:v>2082.7339999999999</c:v>
                </c:pt>
                <c:pt idx="3486">
                  <c:v>2082.578</c:v>
                </c:pt>
                <c:pt idx="3487">
                  <c:v>2082.578</c:v>
                </c:pt>
                <c:pt idx="3488">
                  <c:v>2078.75</c:v>
                </c:pt>
                <c:pt idx="3489">
                  <c:v>2072.9690000000001</c:v>
                </c:pt>
                <c:pt idx="3490">
                  <c:v>2070.9369999999999</c:v>
                </c:pt>
                <c:pt idx="3491">
                  <c:v>2068.75</c:v>
                </c:pt>
                <c:pt idx="3492">
                  <c:v>2069.1410000000001</c:v>
                </c:pt>
                <c:pt idx="3493">
                  <c:v>2065</c:v>
                </c:pt>
                <c:pt idx="3494">
                  <c:v>2063.75</c:v>
                </c:pt>
                <c:pt idx="3495">
                  <c:v>2060.1559999999999</c:v>
                </c:pt>
                <c:pt idx="3496">
                  <c:v>2058.5940000000001</c:v>
                </c:pt>
                <c:pt idx="3497">
                  <c:v>2054.375</c:v>
                </c:pt>
                <c:pt idx="3498">
                  <c:v>2052.3440000000001</c:v>
                </c:pt>
                <c:pt idx="3499">
                  <c:v>2050.1559999999999</c:v>
                </c:pt>
                <c:pt idx="3500">
                  <c:v>2046.953</c:v>
                </c:pt>
                <c:pt idx="3501">
                  <c:v>2046.172</c:v>
                </c:pt>
                <c:pt idx="3502">
                  <c:v>2042.578</c:v>
                </c:pt>
                <c:pt idx="3503">
                  <c:v>2042.1869999999999</c:v>
                </c:pt>
                <c:pt idx="3504">
                  <c:v>2041.4059999999999</c:v>
                </c:pt>
                <c:pt idx="3505">
                  <c:v>2040.547</c:v>
                </c:pt>
                <c:pt idx="3506">
                  <c:v>2040.7809999999999</c:v>
                </c:pt>
                <c:pt idx="3507">
                  <c:v>2044.1410000000001</c:v>
                </c:pt>
                <c:pt idx="3508">
                  <c:v>2040.547</c:v>
                </c:pt>
                <c:pt idx="3509">
                  <c:v>2041.4059999999999</c:v>
                </c:pt>
                <c:pt idx="3510">
                  <c:v>2042.7339999999999</c:v>
                </c:pt>
                <c:pt idx="3511">
                  <c:v>2040.9369999999999</c:v>
                </c:pt>
                <c:pt idx="3512">
                  <c:v>2040.7809999999999</c:v>
                </c:pt>
                <c:pt idx="3513">
                  <c:v>2045</c:v>
                </c:pt>
                <c:pt idx="3514">
                  <c:v>2043.75</c:v>
                </c:pt>
                <c:pt idx="3515">
                  <c:v>2048.75</c:v>
                </c:pt>
                <c:pt idx="3516">
                  <c:v>2049.375</c:v>
                </c:pt>
                <c:pt idx="3517">
                  <c:v>2048.75</c:v>
                </c:pt>
                <c:pt idx="3518">
                  <c:v>2052.1869999999999</c:v>
                </c:pt>
                <c:pt idx="3519">
                  <c:v>2049.7660000000001</c:v>
                </c:pt>
                <c:pt idx="3520">
                  <c:v>2053.75</c:v>
                </c:pt>
                <c:pt idx="3521">
                  <c:v>2057.1869999999999</c:v>
                </c:pt>
                <c:pt idx="3522">
                  <c:v>2057.9690000000001</c:v>
                </c:pt>
                <c:pt idx="3523">
                  <c:v>2057.578</c:v>
                </c:pt>
                <c:pt idx="3524">
                  <c:v>2048.3589999999999</c:v>
                </c:pt>
                <c:pt idx="3525">
                  <c:v>2043.5940000000001</c:v>
                </c:pt>
                <c:pt idx="3526">
                  <c:v>2056.4059999999999</c:v>
                </c:pt>
                <c:pt idx="3527">
                  <c:v>2061.172</c:v>
                </c:pt>
                <c:pt idx="3528">
                  <c:v>2056.4059999999999</c:v>
                </c:pt>
                <c:pt idx="3529">
                  <c:v>2066.953</c:v>
                </c:pt>
                <c:pt idx="3530">
                  <c:v>2072.578</c:v>
                </c:pt>
                <c:pt idx="3531">
                  <c:v>2076.4059999999999</c:v>
                </c:pt>
                <c:pt idx="3532">
                  <c:v>2083.3589999999999</c:v>
                </c:pt>
                <c:pt idx="3533">
                  <c:v>2088.203</c:v>
                </c:pt>
                <c:pt idx="3534">
                  <c:v>2087.9690000000001</c:v>
                </c:pt>
                <c:pt idx="3535">
                  <c:v>2096.172</c:v>
                </c:pt>
                <c:pt idx="3536">
                  <c:v>2096.953</c:v>
                </c:pt>
                <c:pt idx="3537">
                  <c:v>2101.4059999999999</c:v>
                </c:pt>
                <c:pt idx="3538">
                  <c:v>2105.9369999999999</c:v>
                </c:pt>
                <c:pt idx="3539">
                  <c:v>2100.9369999999999</c:v>
                </c:pt>
                <c:pt idx="3540">
                  <c:v>2097.9690000000001</c:v>
                </c:pt>
                <c:pt idx="3541">
                  <c:v>2103.3589999999999</c:v>
                </c:pt>
                <c:pt idx="3542">
                  <c:v>2106.797</c:v>
                </c:pt>
                <c:pt idx="3543">
                  <c:v>2101.172</c:v>
                </c:pt>
                <c:pt idx="3544">
                  <c:v>2105.547</c:v>
                </c:pt>
                <c:pt idx="3545">
                  <c:v>2110.3910000000001</c:v>
                </c:pt>
                <c:pt idx="3546">
                  <c:v>2109.1410000000001</c:v>
                </c:pt>
                <c:pt idx="3547">
                  <c:v>2112.1869999999999</c:v>
                </c:pt>
                <c:pt idx="3548">
                  <c:v>2110.3910000000001</c:v>
                </c:pt>
                <c:pt idx="3549">
                  <c:v>2109.5309999999999</c:v>
                </c:pt>
                <c:pt idx="3550">
                  <c:v>2108.75</c:v>
                </c:pt>
                <c:pt idx="3551">
                  <c:v>2108.5940000000001</c:v>
                </c:pt>
                <c:pt idx="3552">
                  <c:v>2110.1559999999999</c:v>
                </c:pt>
                <c:pt idx="3553">
                  <c:v>2111.172</c:v>
                </c:pt>
                <c:pt idx="3554">
                  <c:v>2110.9369999999999</c:v>
                </c:pt>
                <c:pt idx="3555">
                  <c:v>2110.7809999999999</c:v>
                </c:pt>
                <c:pt idx="3556">
                  <c:v>2114.1410000000001</c:v>
                </c:pt>
                <c:pt idx="3557">
                  <c:v>2113.203</c:v>
                </c:pt>
                <c:pt idx="3558">
                  <c:v>2113.203</c:v>
                </c:pt>
                <c:pt idx="3559">
                  <c:v>2112.578</c:v>
                </c:pt>
                <c:pt idx="3560">
                  <c:v>2112.578</c:v>
                </c:pt>
                <c:pt idx="3561">
                  <c:v>2107.7339999999999</c:v>
                </c:pt>
                <c:pt idx="3562">
                  <c:v>2106.953</c:v>
                </c:pt>
                <c:pt idx="3563">
                  <c:v>2105.3910000000001</c:v>
                </c:pt>
                <c:pt idx="3564">
                  <c:v>2102.1869999999999</c:v>
                </c:pt>
                <c:pt idx="3565">
                  <c:v>2100.3910000000001</c:v>
                </c:pt>
                <c:pt idx="3566">
                  <c:v>2098.75</c:v>
                </c:pt>
                <c:pt idx="3567">
                  <c:v>2096.5619999999999</c:v>
                </c:pt>
                <c:pt idx="3568">
                  <c:v>2092.9690000000001</c:v>
                </c:pt>
                <c:pt idx="3569">
                  <c:v>2092.3440000000001</c:v>
                </c:pt>
                <c:pt idx="3570">
                  <c:v>2082.7339999999999</c:v>
                </c:pt>
                <c:pt idx="3571">
                  <c:v>2084.375</c:v>
                </c:pt>
                <c:pt idx="3572">
                  <c:v>2080</c:v>
                </c:pt>
                <c:pt idx="3573">
                  <c:v>2079.1410000000001</c:v>
                </c:pt>
                <c:pt idx="3574">
                  <c:v>2073.5940000000001</c:v>
                </c:pt>
                <c:pt idx="3575">
                  <c:v>2074.5309999999999</c:v>
                </c:pt>
                <c:pt idx="3576">
                  <c:v>2066.953</c:v>
                </c:pt>
                <c:pt idx="3577">
                  <c:v>2062.9690000000001</c:v>
                </c:pt>
                <c:pt idx="3578">
                  <c:v>2060.9369999999999</c:v>
                </c:pt>
                <c:pt idx="3579">
                  <c:v>2060.547</c:v>
                </c:pt>
                <c:pt idx="3580">
                  <c:v>2058.5940000000001</c:v>
                </c:pt>
                <c:pt idx="3581">
                  <c:v>2056.953</c:v>
                </c:pt>
                <c:pt idx="3582">
                  <c:v>2057.3440000000001</c:v>
                </c:pt>
                <c:pt idx="3583">
                  <c:v>2053.3589999999999</c:v>
                </c:pt>
                <c:pt idx="3584">
                  <c:v>2051.5619999999999</c:v>
                </c:pt>
                <c:pt idx="3585">
                  <c:v>2047.3440000000001</c:v>
                </c:pt>
                <c:pt idx="3586">
                  <c:v>2046.5619999999999</c:v>
                </c:pt>
                <c:pt idx="3587">
                  <c:v>2048.3589999999999</c:v>
                </c:pt>
                <c:pt idx="3588">
                  <c:v>2042.578</c:v>
                </c:pt>
                <c:pt idx="3589">
                  <c:v>2041.797</c:v>
                </c:pt>
                <c:pt idx="3590">
                  <c:v>2042.578</c:v>
                </c:pt>
                <c:pt idx="3591">
                  <c:v>2040.9369999999999</c:v>
                </c:pt>
                <c:pt idx="3592">
                  <c:v>2042.3440000000001</c:v>
                </c:pt>
                <c:pt idx="3593">
                  <c:v>2040.1559999999999</c:v>
                </c:pt>
                <c:pt idx="3594">
                  <c:v>2038.203</c:v>
                </c:pt>
                <c:pt idx="3595">
                  <c:v>2037.7339999999999</c:v>
                </c:pt>
                <c:pt idx="3596">
                  <c:v>2037.578</c:v>
                </c:pt>
                <c:pt idx="3597">
                  <c:v>2037.9690000000001</c:v>
                </c:pt>
                <c:pt idx="3598">
                  <c:v>2040.3910000000001</c:v>
                </c:pt>
                <c:pt idx="3599">
                  <c:v>2038.3589999999999</c:v>
                </c:pt>
                <c:pt idx="3600">
                  <c:v>2041.797</c:v>
                </c:pt>
                <c:pt idx="3601">
                  <c:v>2041.5619999999999</c:v>
                </c:pt>
                <c:pt idx="3602">
                  <c:v>2043.75</c:v>
                </c:pt>
                <c:pt idx="3603">
                  <c:v>2045.3910000000001</c:v>
                </c:pt>
                <c:pt idx="3604">
                  <c:v>2048.75</c:v>
                </c:pt>
                <c:pt idx="3605">
                  <c:v>2048.9839999999999</c:v>
                </c:pt>
                <c:pt idx="3606">
                  <c:v>2051.953</c:v>
                </c:pt>
                <c:pt idx="3607">
                  <c:v>2052.9690000000001</c:v>
                </c:pt>
                <c:pt idx="3608">
                  <c:v>2055.3910000000001</c:v>
                </c:pt>
                <c:pt idx="3609">
                  <c:v>2055.547</c:v>
                </c:pt>
                <c:pt idx="3610">
                  <c:v>2060.547</c:v>
                </c:pt>
                <c:pt idx="3611">
                  <c:v>2061.4059999999999</c:v>
                </c:pt>
                <c:pt idx="3612">
                  <c:v>2063.5940000000001</c:v>
                </c:pt>
                <c:pt idx="3613">
                  <c:v>2067.9690000000001</c:v>
                </c:pt>
                <c:pt idx="3614">
                  <c:v>2068.75</c:v>
                </c:pt>
                <c:pt idx="3615">
                  <c:v>2074.375</c:v>
                </c:pt>
                <c:pt idx="3616">
                  <c:v>2080.1559999999999</c:v>
                </c:pt>
                <c:pt idx="3617">
                  <c:v>2082.578</c:v>
                </c:pt>
                <c:pt idx="3618">
                  <c:v>2086.953</c:v>
                </c:pt>
                <c:pt idx="3619">
                  <c:v>2090.7809999999999</c:v>
                </c:pt>
                <c:pt idx="3620">
                  <c:v>2094.1410000000001</c:v>
                </c:pt>
                <c:pt idx="3621">
                  <c:v>2099.1410000000001</c:v>
                </c:pt>
                <c:pt idx="3622">
                  <c:v>2102.3440000000001</c:v>
                </c:pt>
                <c:pt idx="3623">
                  <c:v>2104.7660000000001</c:v>
                </c:pt>
                <c:pt idx="3624">
                  <c:v>2110.3910000000001</c:v>
                </c:pt>
                <c:pt idx="3625">
                  <c:v>2115.3910000000001</c:v>
                </c:pt>
                <c:pt idx="3626">
                  <c:v>2118.9839999999999</c:v>
                </c:pt>
                <c:pt idx="3627">
                  <c:v>2121.172</c:v>
                </c:pt>
                <c:pt idx="3628">
                  <c:v>2125.547</c:v>
                </c:pt>
                <c:pt idx="3629">
                  <c:v>2126.953</c:v>
                </c:pt>
                <c:pt idx="3630">
                  <c:v>2130</c:v>
                </c:pt>
                <c:pt idx="3631">
                  <c:v>2130.9369999999999</c:v>
                </c:pt>
                <c:pt idx="3632">
                  <c:v>2131.5619999999999</c:v>
                </c:pt>
                <c:pt idx="3633">
                  <c:v>2107.3440000000001</c:v>
                </c:pt>
                <c:pt idx="3634">
                  <c:v>1998.9839999999999</c:v>
                </c:pt>
                <c:pt idx="3635">
                  <c:v>2037.7339999999999</c:v>
                </c:pt>
                <c:pt idx="3636">
                  <c:v>2128.5940000000001</c:v>
                </c:pt>
                <c:pt idx="3637">
                  <c:v>2120.7809999999999</c:v>
                </c:pt>
                <c:pt idx="3638">
                  <c:v>2107.3440000000001</c:v>
                </c:pt>
                <c:pt idx="3639">
                  <c:v>2080.1559999999999</c:v>
                </c:pt>
                <c:pt idx="3640">
                  <c:v>2097.1869999999999</c:v>
                </c:pt>
                <c:pt idx="3641">
                  <c:v>2114.375</c:v>
                </c:pt>
                <c:pt idx="3642">
                  <c:v>2121.797</c:v>
                </c:pt>
                <c:pt idx="3643">
                  <c:v>2130.9369999999999</c:v>
                </c:pt>
                <c:pt idx="3644">
                  <c:v>2129.5309999999999</c:v>
                </c:pt>
                <c:pt idx="3645">
                  <c:v>2131.4059999999999</c:v>
                </c:pt>
                <c:pt idx="3646">
                  <c:v>2124.7660000000001</c:v>
                </c:pt>
                <c:pt idx="3647">
                  <c:v>2121.4059999999999</c:v>
                </c:pt>
                <c:pt idx="3648">
                  <c:v>2122.7339999999999</c:v>
                </c:pt>
                <c:pt idx="3649">
                  <c:v>2133.75</c:v>
                </c:pt>
                <c:pt idx="3650">
                  <c:v>2145</c:v>
                </c:pt>
                <c:pt idx="3651">
                  <c:v>2118.5940000000001</c:v>
                </c:pt>
                <c:pt idx="3652">
                  <c:v>2092.1869999999999</c:v>
                </c:pt>
                <c:pt idx="3653">
                  <c:v>2096.797</c:v>
                </c:pt>
                <c:pt idx="3654">
                  <c:v>2092.7339999999999</c:v>
                </c:pt>
                <c:pt idx="3655">
                  <c:v>2091.797</c:v>
                </c:pt>
                <c:pt idx="3656">
                  <c:v>2090.547</c:v>
                </c:pt>
                <c:pt idx="3657">
                  <c:v>2080</c:v>
                </c:pt>
                <c:pt idx="3658">
                  <c:v>2084.7660000000001</c:v>
                </c:pt>
                <c:pt idx="3659">
                  <c:v>2083.75</c:v>
                </c:pt>
                <c:pt idx="3660">
                  <c:v>2079.375</c:v>
                </c:pt>
                <c:pt idx="3661">
                  <c:v>2084.5309999999999</c:v>
                </c:pt>
                <c:pt idx="3662">
                  <c:v>2081.4059999999999</c:v>
                </c:pt>
                <c:pt idx="3663">
                  <c:v>2082.9690000000001</c:v>
                </c:pt>
                <c:pt idx="3664">
                  <c:v>2082.7339999999999</c:v>
                </c:pt>
                <c:pt idx="3665">
                  <c:v>2082.9690000000001</c:v>
                </c:pt>
                <c:pt idx="3666">
                  <c:v>2078.5940000000001</c:v>
                </c:pt>
                <c:pt idx="3667">
                  <c:v>2084.375</c:v>
                </c:pt>
                <c:pt idx="3668">
                  <c:v>2080.547</c:v>
                </c:pt>
                <c:pt idx="3669">
                  <c:v>2078.5940000000001</c:v>
                </c:pt>
                <c:pt idx="3670">
                  <c:v>2075.3910000000001</c:v>
                </c:pt>
                <c:pt idx="3671">
                  <c:v>2074.375</c:v>
                </c:pt>
                <c:pt idx="3672">
                  <c:v>2074.1410000000001</c:v>
                </c:pt>
                <c:pt idx="3673">
                  <c:v>2072.9690000000001</c:v>
                </c:pt>
                <c:pt idx="3674">
                  <c:v>2073.9839999999999</c:v>
                </c:pt>
                <c:pt idx="3675">
                  <c:v>2077.9690000000001</c:v>
                </c:pt>
                <c:pt idx="3676">
                  <c:v>2074.375</c:v>
                </c:pt>
                <c:pt idx="3677">
                  <c:v>2074.1410000000001</c:v>
                </c:pt>
                <c:pt idx="3678">
                  <c:v>2075.9369999999999</c:v>
                </c:pt>
                <c:pt idx="3679">
                  <c:v>2074.1410000000001</c:v>
                </c:pt>
                <c:pt idx="3680">
                  <c:v>2073.9839999999999</c:v>
                </c:pt>
                <c:pt idx="3681">
                  <c:v>2076.172</c:v>
                </c:pt>
                <c:pt idx="3682">
                  <c:v>2078.203</c:v>
                </c:pt>
                <c:pt idx="3683">
                  <c:v>2079.375</c:v>
                </c:pt>
                <c:pt idx="3684">
                  <c:v>2076.797</c:v>
                </c:pt>
                <c:pt idx="3685">
                  <c:v>2079.5309999999999</c:v>
                </c:pt>
                <c:pt idx="3686">
                  <c:v>2080</c:v>
                </c:pt>
                <c:pt idx="3687">
                  <c:v>2077.7339999999999</c:v>
                </c:pt>
                <c:pt idx="3688">
                  <c:v>2082.7339999999999</c:v>
                </c:pt>
                <c:pt idx="3689">
                  <c:v>2080.7809999999999</c:v>
                </c:pt>
                <c:pt idx="3690">
                  <c:v>2081.5619999999999</c:v>
                </c:pt>
                <c:pt idx="3691">
                  <c:v>2084.5309999999999</c:v>
                </c:pt>
                <c:pt idx="3692">
                  <c:v>2082.9690000000001</c:v>
                </c:pt>
                <c:pt idx="3693">
                  <c:v>2086.172</c:v>
                </c:pt>
                <c:pt idx="3694">
                  <c:v>2085.547</c:v>
                </c:pt>
                <c:pt idx="3695">
                  <c:v>2090</c:v>
                </c:pt>
                <c:pt idx="3696">
                  <c:v>2087.3440000000001</c:v>
                </c:pt>
                <c:pt idx="3697">
                  <c:v>2087.3440000000001</c:v>
                </c:pt>
                <c:pt idx="3698">
                  <c:v>2091.797</c:v>
                </c:pt>
                <c:pt idx="3699">
                  <c:v>2090.9369999999999</c:v>
                </c:pt>
                <c:pt idx="3700">
                  <c:v>2092.9690000000001</c:v>
                </c:pt>
                <c:pt idx="3701">
                  <c:v>2093.75</c:v>
                </c:pt>
                <c:pt idx="3702">
                  <c:v>2096.5619999999999</c:v>
                </c:pt>
                <c:pt idx="3703">
                  <c:v>2095.7809999999999</c:v>
                </c:pt>
                <c:pt idx="3704">
                  <c:v>2095.1559999999999</c:v>
                </c:pt>
                <c:pt idx="3705">
                  <c:v>2096.4059999999999</c:v>
                </c:pt>
                <c:pt idx="3706">
                  <c:v>2094.375</c:v>
                </c:pt>
                <c:pt idx="3707">
                  <c:v>2096.4059999999999</c:v>
                </c:pt>
                <c:pt idx="3708">
                  <c:v>2092.7339999999999</c:v>
                </c:pt>
                <c:pt idx="3709">
                  <c:v>2094.1410000000001</c:v>
                </c:pt>
                <c:pt idx="3710">
                  <c:v>2095</c:v>
                </c:pt>
                <c:pt idx="3711">
                  <c:v>2096.797</c:v>
                </c:pt>
                <c:pt idx="3712">
                  <c:v>2094.7660000000001</c:v>
                </c:pt>
                <c:pt idx="3713">
                  <c:v>2093.9839999999999</c:v>
                </c:pt>
                <c:pt idx="3714">
                  <c:v>2096.797</c:v>
                </c:pt>
                <c:pt idx="3715">
                  <c:v>2097.3440000000001</c:v>
                </c:pt>
                <c:pt idx="3716">
                  <c:v>2094.375</c:v>
                </c:pt>
                <c:pt idx="3717">
                  <c:v>2093.3589999999999</c:v>
                </c:pt>
                <c:pt idx="3718">
                  <c:v>2096.797</c:v>
                </c:pt>
                <c:pt idx="3719">
                  <c:v>2093.9839999999999</c:v>
                </c:pt>
                <c:pt idx="3720">
                  <c:v>2095</c:v>
                </c:pt>
                <c:pt idx="3721">
                  <c:v>2095.9369999999999</c:v>
                </c:pt>
                <c:pt idx="3722">
                  <c:v>2092.7339999999999</c:v>
                </c:pt>
                <c:pt idx="3723">
                  <c:v>2090.3910000000001</c:v>
                </c:pt>
                <c:pt idx="3724">
                  <c:v>2090.7809999999999</c:v>
                </c:pt>
                <c:pt idx="3725">
                  <c:v>2093.75</c:v>
                </c:pt>
                <c:pt idx="3726">
                  <c:v>2090.547</c:v>
                </c:pt>
                <c:pt idx="3727">
                  <c:v>2087.9690000000001</c:v>
                </c:pt>
                <c:pt idx="3728">
                  <c:v>2089.375</c:v>
                </c:pt>
                <c:pt idx="3729">
                  <c:v>2087.578</c:v>
                </c:pt>
                <c:pt idx="3730">
                  <c:v>2087.578</c:v>
                </c:pt>
                <c:pt idx="3731">
                  <c:v>2087.3440000000001</c:v>
                </c:pt>
                <c:pt idx="3732">
                  <c:v>2085.7809999999999</c:v>
                </c:pt>
                <c:pt idx="3733">
                  <c:v>2085.3910000000001</c:v>
                </c:pt>
                <c:pt idx="3734">
                  <c:v>2082.9690000000001</c:v>
                </c:pt>
                <c:pt idx="3735">
                  <c:v>2082.9690000000001</c:v>
                </c:pt>
                <c:pt idx="3736">
                  <c:v>2084.5309999999999</c:v>
                </c:pt>
                <c:pt idx="3737">
                  <c:v>2084.375</c:v>
                </c:pt>
                <c:pt idx="3738">
                  <c:v>2068.75</c:v>
                </c:pt>
                <c:pt idx="3739">
                  <c:v>2073.75</c:v>
                </c:pt>
                <c:pt idx="3740">
                  <c:v>2079.5309999999999</c:v>
                </c:pt>
                <c:pt idx="3741">
                  <c:v>2076.953</c:v>
                </c:pt>
                <c:pt idx="3742">
                  <c:v>2072.9690000000001</c:v>
                </c:pt>
                <c:pt idx="3743">
                  <c:v>2075.3910000000001</c:v>
                </c:pt>
                <c:pt idx="3744">
                  <c:v>2075.547</c:v>
                </c:pt>
                <c:pt idx="3745">
                  <c:v>2076.953</c:v>
                </c:pt>
                <c:pt idx="3746">
                  <c:v>2078.203</c:v>
                </c:pt>
                <c:pt idx="3747">
                  <c:v>2080.1559999999999</c:v>
                </c:pt>
                <c:pt idx="3748">
                  <c:v>2085</c:v>
                </c:pt>
                <c:pt idx="3749">
                  <c:v>2081.953</c:v>
                </c:pt>
                <c:pt idx="3750">
                  <c:v>2083.9839999999999</c:v>
                </c:pt>
                <c:pt idx="3751">
                  <c:v>2090.7809999999999</c:v>
                </c:pt>
                <c:pt idx="3752">
                  <c:v>2086.172</c:v>
                </c:pt>
                <c:pt idx="3753">
                  <c:v>2080.1559999999999</c:v>
                </c:pt>
                <c:pt idx="3754">
                  <c:v>2083.3589999999999</c:v>
                </c:pt>
                <c:pt idx="3755">
                  <c:v>2082.578</c:v>
                </c:pt>
                <c:pt idx="3756">
                  <c:v>2083.3589999999999</c:v>
                </c:pt>
                <c:pt idx="3757">
                  <c:v>2085.3910000000001</c:v>
                </c:pt>
                <c:pt idx="3758">
                  <c:v>2083.75</c:v>
                </c:pt>
                <c:pt idx="3759">
                  <c:v>2086.5619999999999</c:v>
                </c:pt>
                <c:pt idx="3760">
                  <c:v>2087.9690000000001</c:v>
                </c:pt>
                <c:pt idx="3761">
                  <c:v>2089.375</c:v>
                </c:pt>
                <c:pt idx="3762">
                  <c:v>2090.9369999999999</c:v>
                </c:pt>
                <c:pt idx="3763">
                  <c:v>2092.578</c:v>
                </c:pt>
                <c:pt idx="3764">
                  <c:v>2096.953</c:v>
                </c:pt>
                <c:pt idx="3765">
                  <c:v>2097.1869999999999</c:v>
                </c:pt>
                <c:pt idx="3766">
                  <c:v>2100</c:v>
                </c:pt>
                <c:pt idx="3767">
                  <c:v>2100.1559999999999</c:v>
                </c:pt>
                <c:pt idx="3768">
                  <c:v>2100.9369999999999</c:v>
                </c:pt>
                <c:pt idx="3769">
                  <c:v>2100.1559999999999</c:v>
                </c:pt>
                <c:pt idx="3770">
                  <c:v>2101.4059999999999</c:v>
                </c:pt>
                <c:pt idx="3771">
                  <c:v>2101.953</c:v>
                </c:pt>
                <c:pt idx="3772">
                  <c:v>2105.9369999999999</c:v>
                </c:pt>
                <c:pt idx="3773">
                  <c:v>2102.9690000000001</c:v>
                </c:pt>
                <c:pt idx="3774">
                  <c:v>2102.7339999999999</c:v>
                </c:pt>
                <c:pt idx="3775">
                  <c:v>2104.5309999999999</c:v>
                </c:pt>
                <c:pt idx="3776">
                  <c:v>2106.172</c:v>
                </c:pt>
                <c:pt idx="3777">
                  <c:v>2105.3910000000001</c:v>
                </c:pt>
                <c:pt idx="3778">
                  <c:v>2105.9369999999999</c:v>
                </c:pt>
                <c:pt idx="3779">
                  <c:v>2105.547</c:v>
                </c:pt>
                <c:pt idx="3780">
                  <c:v>2106.172</c:v>
                </c:pt>
                <c:pt idx="3781">
                  <c:v>2107.9690000000001</c:v>
                </c:pt>
                <c:pt idx="3782">
                  <c:v>2103.3589999999999</c:v>
                </c:pt>
                <c:pt idx="3783">
                  <c:v>2104.7660000000001</c:v>
                </c:pt>
                <c:pt idx="3784">
                  <c:v>2105.3910000000001</c:v>
                </c:pt>
                <c:pt idx="3785">
                  <c:v>2103.75</c:v>
                </c:pt>
                <c:pt idx="3786">
                  <c:v>2105.547</c:v>
                </c:pt>
                <c:pt idx="3787">
                  <c:v>2104.375</c:v>
                </c:pt>
                <c:pt idx="3788">
                  <c:v>2099.375</c:v>
                </c:pt>
                <c:pt idx="3789">
                  <c:v>2097.9690000000001</c:v>
                </c:pt>
                <c:pt idx="3790">
                  <c:v>2097.7339999999999</c:v>
                </c:pt>
                <c:pt idx="3791">
                  <c:v>2096.4059999999999</c:v>
                </c:pt>
                <c:pt idx="3792">
                  <c:v>2093.203</c:v>
                </c:pt>
                <c:pt idx="3793">
                  <c:v>2088.5940000000001</c:v>
                </c:pt>
                <c:pt idx="3794">
                  <c:v>2089.1410000000001</c:v>
                </c:pt>
                <c:pt idx="3795">
                  <c:v>2086.953</c:v>
                </c:pt>
                <c:pt idx="3796">
                  <c:v>2084.5309999999999</c:v>
                </c:pt>
                <c:pt idx="3797">
                  <c:v>2081.5619999999999</c:v>
                </c:pt>
                <c:pt idx="3798">
                  <c:v>2082.3440000000001</c:v>
                </c:pt>
                <c:pt idx="3799">
                  <c:v>2076.797</c:v>
                </c:pt>
                <c:pt idx="3800">
                  <c:v>2076.953</c:v>
                </c:pt>
                <c:pt idx="3801">
                  <c:v>2074.1410000000001</c:v>
                </c:pt>
                <c:pt idx="3802">
                  <c:v>2068.5940000000001</c:v>
                </c:pt>
                <c:pt idx="3803">
                  <c:v>2066.172</c:v>
                </c:pt>
                <c:pt idx="3804">
                  <c:v>2065.547</c:v>
                </c:pt>
                <c:pt idx="3805">
                  <c:v>2062.7339999999999</c:v>
                </c:pt>
                <c:pt idx="3806">
                  <c:v>2060.1559999999999</c:v>
                </c:pt>
                <c:pt idx="3807">
                  <c:v>2055.1559999999999</c:v>
                </c:pt>
                <c:pt idx="3808">
                  <c:v>2055</c:v>
                </c:pt>
                <c:pt idx="3809">
                  <c:v>2054.1410000000001</c:v>
                </c:pt>
                <c:pt idx="3810">
                  <c:v>2051.5619999999999</c:v>
                </c:pt>
                <c:pt idx="3811">
                  <c:v>2050.7809999999999</c:v>
                </c:pt>
                <c:pt idx="3812">
                  <c:v>2046.172</c:v>
                </c:pt>
                <c:pt idx="3813">
                  <c:v>2046.172</c:v>
                </c:pt>
                <c:pt idx="3814">
                  <c:v>2042.1869999999999</c:v>
                </c:pt>
                <c:pt idx="3815">
                  <c:v>2046.172</c:v>
                </c:pt>
                <c:pt idx="3816">
                  <c:v>2041.172</c:v>
                </c:pt>
                <c:pt idx="3817">
                  <c:v>2043.9839999999999</c:v>
                </c:pt>
                <c:pt idx="3818">
                  <c:v>2035.547</c:v>
                </c:pt>
                <c:pt idx="3819">
                  <c:v>2037.1869999999999</c:v>
                </c:pt>
                <c:pt idx="3820">
                  <c:v>2036.172</c:v>
                </c:pt>
                <c:pt idx="3821">
                  <c:v>2036.4059999999999</c:v>
                </c:pt>
                <c:pt idx="3822">
                  <c:v>2038.203</c:v>
                </c:pt>
                <c:pt idx="3823">
                  <c:v>2035</c:v>
                </c:pt>
                <c:pt idx="3824">
                  <c:v>2037.578</c:v>
                </c:pt>
                <c:pt idx="3825">
                  <c:v>2037.9690000000001</c:v>
                </c:pt>
                <c:pt idx="3826">
                  <c:v>2036.5619999999999</c:v>
                </c:pt>
                <c:pt idx="3827">
                  <c:v>2039.1410000000001</c:v>
                </c:pt>
                <c:pt idx="3828">
                  <c:v>2042.1869999999999</c:v>
                </c:pt>
                <c:pt idx="3829">
                  <c:v>2043.203</c:v>
                </c:pt>
                <c:pt idx="3830">
                  <c:v>2041.953</c:v>
                </c:pt>
                <c:pt idx="3831">
                  <c:v>2045.9369999999999</c:v>
                </c:pt>
                <c:pt idx="3832">
                  <c:v>2048.5940000000001</c:v>
                </c:pt>
                <c:pt idx="3833">
                  <c:v>2048.5940000000001</c:v>
                </c:pt>
                <c:pt idx="3834">
                  <c:v>2054.375</c:v>
                </c:pt>
                <c:pt idx="3835">
                  <c:v>2056.953</c:v>
                </c:pt>
                <c:pt idx="3836">
                  <c:v>2046.953</c:v>
                </c:pt>
                <c:pt idx="3837">
                  <c:v>2043.75</c:v>
                </c:pt>
                <c:pt idx="3838">
                  <c:v>2049.375</c:v>
                </c:pt>
                <c:pt idx="3839">
                  <c:v>2051.5619999999999</c:v>
                </c:pt>
                <c:pt idx="3840">
                  <c:v>2050.1559999999999</c:v>
                </c:pt>
                <c:pt idx="3841">
                  <c:v>2057.578</c:v>
                </c:pt>
                <c:pt idx="3842">
                  <c:v>2064.7660000000001</c:v>
                </c:pt>
                <c:pt idx="3843">
                  <c:v>2071.953</c:v>
                </c:pt>
                <c:pt idx="3844">
                  <c:v>2078.9839999999999</c:v>
                </c:pt>
                <c:pt idx="3845">
                  <c:v>2078.9839999999999</c:v>
                </c:pt>
                <c:pt idx="3846">
                  <c:v>2078.9839999999999</c:v>
                </c:pt>
                <c:pt idx="3847">
                  <c:v>2085.9369999999999</c:v>
                </c:pt>
                <c:pt idx="3848">
                  <c:v>2085.3910000000001</c:v>
                </c:pt>
                <c:pt idx="3849">
                  <c:v>2092.578</c:v>
                </c:pt>
                <c:pt idx="3850">
                  <c:v>2096.4059999999999</c:v>
                </c:pt>
                <c:pt idx="3851">
                  <c:v>2092.578</c:v>
                </c:pt>
                <c:pt idx="3852">
                  <c:v>2086.4059999999999</c:v>
                </c:pt>
                <c:pt idx="3853">
                  <c:v>2088.75</c:v>
                </c:pt>
                <c:pt idx="3854">
                  <c:v>2090.9369999999999</c:v>
                </c:pt>
                <c:pt idx="3855">
                  <c:v>2094.1410000000001</c:v>
                </c:pt>
                <c:pt idx="3856">
                  <c:v>2098.3589999999999</c:v>
                </c:pt>
                <c:pt idx="3857">
                  <c:v>2097.7339999999999</c:v>
                </c:pt>
                <c:pt idx="3858">
                  <c:v>2099.5309999999999</c:v>
                </c:pt>
                <c:pt idx="3859">
                  <c:v>2103.75</c:v>
                </c:pt>
                <c:pt idx="3860">
                  <c:v>2103.3589999999999</c:v>
                </c:pt>
                <c:pt idx="3861">
                  <c:v>2103.75</c:v>
                </c:pt>
                <c:pt idx="3862">
                  <c:v>2105.9369999999999</c:v>
                </c:pt>
                <c:pt idx="3863">
                  <c:v>2106.953</c:v>
                </c:pt>
                <c:pt idx="3864">
                  <c:v>2106.172</c:v>
                </c:pt>
                <c:pt idx="3865">
                  <c:v>2108.9839999999999</c:v>
                </c:pt>
                <c:pt idx="3866">
                  <c:v>2110.3910000000001</c:v>
                </c:pt>
                <c:pt idx="3867">
                  <c:v>2107.9690000000001</c:v>
                </c:pt>
                <c:pt idx="3868">
                  <c:v>2107.9690000000001</c:v>
                </c:pt>
                <c:pt idx="3869">
                  <c:v>2109.375</c:v>
                </c:pt>
                <c:pt idx="3870">
                  <c:v>2106.953</c:v>
                </c:pt>
                <c:pt idx="3871">
                  <c:v>2107.578</c:v>
                </c:pt>
                <c:pt idx="3872">
                  <c:v>2105.7809999999999</c:v>
                </c:pt>
                <c:pt idx="3873">
                  <c:v>2106.4059999999999</c:v>
                </c:pt>
                <c:pt idx="3874">
                  <c:v>2101.4059999999999</c:v>
                </c:pt>
                <c:pt idx="3875">
                  <c:v>2100.3910000000001</c:v>
                </c:pt>
                <c:pt idx="3876">
                  <c:v>2096.953</c:v>
                </c:pt>
                <c:pt idx="3877">
                  <c:v>2095.1559999999999</c:v>
                </c:pt>
                <c:pt idx="3878">
                  <c:v>2092.1869999999999</c:v>
                </c:pt>
                <c:pt idx="3879">
                  <c:v>2093.9839999999999</c:v>
                </c:pt>
                <c:pt idx="3880">
                  <c:v>2091.5619999999999</c:v>
                </c:pt>
                <c:pt idx="3881">
                  <c:v>2087.1869999999999</c:v>
                </c:pt>
                <c:pt idx="3882">
                  <c:v>2083.9839999999999</c:v>
                </c:pt>
                <c:pt idx="3883">
                  <c:v>2081.797</c:v>
                </c:pt>
                <c:pt idx="3884">
                  <c:v>2080.9369999999999</c:v>
                </c:pt>
                <c:pt idx="3885">
                  <c:v>2079.7660000000001</c:v>
                </c:pt>
                <c:pt idx="3886">
                  <c:v>2073.75</c:v>
                </c:pt>
                <c:pt idx="3887">
                  <c:v>2071.953</c:v>
                </c:pt>
                <c:pt idx="3888">
                  <c:v>2070.1559999999999</c:v>
                </c:pt>
                <c:pt idx="3889">
                  <c:v>2070.3910000000001</c:v>
                </c:pt>
                <c:pt idx="3890">
                  <c:v>2065.9369999999999</c:v>
                </c:pt>
                <c:pt idx="3891">
                  <c:v>2060.7809999999999</c:v>
                </c:pt>
                <c:pt idx="3892">
                  <c:v>2060.9369999999999</c:v>
                </c:pt>
                <c:pt idx="3893">
                  <c:v>2058.3589999999999</c:v>
                </c:pt>
                <c:pt idx="3894">
                  <c:v>2053.3589999999999</c:v>
                </c:pt>
                <c:pt idx="3895">
                  <c:v>2050.3910000000001</c:v>
                </c:pt>
                <c:pt idx="3896">
                  <c:v>2047.1869999999999</c:v>
                </c:pt>
                <c:pt idx="3897">
                  <c:v>2047.9690000000001</c:v>
                </c:pt>
                <c:pt idx="3898">
                  <c:v>2045.9369999999999</c:v>
                </c:pt>
                <c:pt idx="3899">
                  <c:v>2044.1410000000001</c:v>
                </c:pt>
                <c:pt idx="3900">
                  <c:v>2043.3589999999999</c:v>
                </c:pt>
                <c:pt idx="3901">
                  <c:v>2045.1559999999999</c:v>
                </c:pt>
                <c:pt idx="3902">
                  <c:v>2041.172</c:v>
                </c:pt>
                <c:pt idx="3903">
                  <c:v>2042.7339999999999</c:v>
                </c:pt>
                <c:pt idx="3904">
                  <c:v>2039.1410000000001</c:v>
                </c:pt>
                <c:pt idx="3905">
                  <c:v>2038.75</c:v>
                </c:pt>
                <c:pt idx="3906">
                  <c:v>2040.547</c:v>
                </c:pt>
                <c:pt idx="3907">
                  <c:v>2040.3910000000001</c:v>
                </c:pt>
                <c:pt idx="3908">
                  <c:v>2043.203</c:v>
                </c:pt>
                <c:pt idx="3909">
                  <c:v>2043.203</c:v>
                </c:pt>
                <c:pt idx="3910">
                  <c:v>2039.1410000000001</c:v>
                </c:pt>
                <c:pt idx="3911">
                  <c:v>2038.9839999999999</c:v>
                </c:pt>
                <c:pt idx="3912">
                  <c:v>2043.203</c:v>
                </c:pt>
                <c:pt idx="3913">
                  <c:v>2041.5619999999999</c:v>
                </c:pt>
                <c:pt idx="3914">
                  <c:v>2044.1410000000001</c:v>
                </c:pt>
                <c:pt idx="3915">
                  <c:v>2044.5309999999999</c:v>
                </c:pt>
                <c:pt idx="3916">
                  <c:v>2045.547</c:v>
                </c:pt>
                <c:pt idx="3917">
                  <c:v>2047.9690000000001</c:v>
                </c:pt>
                <c:pt idx="3918">
                  <c:v>2052.3440000000001</c:v>
                </c:pt>
                <c:pt idx="3919">
                  <c:v>2054.5309999999999</c:v>
                </c:pt>
                <c:pt idx="3920">
                  <c:v>2055.1559999999999</c:v>
                </c:pt>
                <c:pt idx="3921">
                  <c:v>2059.375</c:v>
                </c:pt>
                <c:pt idx="3922">
                  <c:v>2061.4059999999999</c:v>
                </c:pt>
                <c:pt idx="3923">
                  <c:v>2066.5619999999999</c:v>
                </c:pt>
                <c:pt idx="3924">
                  <c:v>2067.3440000000001</c:v>
                </c:pt>
                <c:pt idx="3925">
                  <c:v>2070.1559999999999</c:v>
                </c:pt>
                <c:pt idx="3926">
                  <c:v>2075.1559999999999</c:v>
                </c:pt>
                <c:pt idx="3927">
                  <c:v>2075.3910000000001</c:v>
                </c:pt>
                <c:pt idx="3928">
                  <c:v>2082.3440000000001</c:v>
                </c:pt>
                <c:pt idx="3929">
                  <c:v>2081.953</c:v>
                </c:pt>
                <c:pt idx="3930">
                  <c:v>2087.3440000000001</c:v>
                </c:pt>
                <c:pt idx="3931">
                  <c:v>2091.5619999999999</c:v>
                </c:pt>
                <c:pt idx="3932">
                  <c:v>2095.7809999999999</c:v>
                </c:pt>
                <c:pt idx="3933">
                  <c:v>2097.1869999999999</c:v>
                </c:pt>
                <c:pt idx="3934">
                  <c:v>2100.547</c:v>
                </c:pt>
                <c:pt idx="3935">
                  <c:v>2103.5940000000001</c:v>
                </c:pt>
                <c:pt idx="3936">
                  <c:v>2105.3910000000001</c:v>
                </c:pt>
                <c:pt idx="3937">
                  <c:v>2112.3440000000001</c:v>
                </c:pt>
                <c:pt idx="3938">
                  <c:v>2114.1410000000001</c:v>
                </c:pt>
                <c:pt idx="3939">
                  <c:v>2118.5940000000001</c:v>
                </c:pt>
                <c:pt idx="3940">
                  <c:v>2120.7809999999999</c:v>
                </c:pt>
                <c:pt idx="3941">
                  <c:v>2123.75</c:v>
                </c:pt>
                <c:pt idx="3942">
                  <c:v>2129.1410000000001</c:v>
                </c:pt>
                <c:pt idx="3943">
                  <c:v>2133.3589999999999</c:v>
                </c:pt>
                <c:pt idx="3944">
                  <c:v>2134.375</c:v>
                </c:pt>
                <c:pt idx="3945">
                  <c:v>2125.9369999999999</c:v>
                </c:pt>
                <c:pt idx="3946">
                  <c:v>2061.797</c:v>
                </c:pt>
                <c:pt idx="3947">
                  <c:v>2017.3440000000001</c:v>
                </c:pt>
                <c:pt idx="3948">
                  <c:v>2106.4059999999999</c:v>
                </c:pt>
                <c:pt idx="3949">
                  <c:v>2126.172</c:v>
                </c:pt>
                <c:pt idx="3950">
                  <c:v>2109.1410000000001</c:v>
                </c:pt>
                <c:pt idx="3951">
                  <c:v>2088.75</c:v>
                </c:pt>
                <c:pt idx="3952">
                  <c:v>2082.578</c:v>
                </c:pt>
                <c:pt idx="3953">
                  <c:v>2105.1559999999999</c:v>
                </c:pt>
                <c:pt idx="3954">
                  <c:v>2113.75</c:v>
                </c:pt>
                <c:pt idx="3955">
                  <c:v>2121.953</c:v>
                </c:pt>
                <c:pt idx="3956">
                  <c:v>2125</c:v>
                </c:pt>
                <c:pt idx="3957">
                  <c:v>2126.172</c:v>
                </c:pt>
                <c:pt idx="3958">
                  <c:v>2126.797</c:v>
                </c:pt>
                <c:pt idx="3959">
                  <c:v>2117.7339999999999</c:v>
                </c:pt>
                <c:pt idx="3960">
                  <c:v>2121.172</c:v>
                </c:pt>
                <c:pt idx="3961">
                  <c:v>2119.7660000000001</c:v>
                </c:pt>
                <c:pt idx="3962">
                  <c:v>2140.3910000000001</c:v>
                </c:pt>
                <c:pt idx="3963">
                  <c:v>2153.203</c:v>
                </c:pt>
                <c:pt idx="3964">
                  <c:v>2105.7809999999999</c:v>
                </c:pt>
                <c:pt idx="3965">
                  <c:v>2085.1559999999999</c:v>
                </c:pt>
                <c:pt idx="3966">
                  <c:v>2099.375</c:v>
                </c:pt>
                <c:pt idx="3967">
                  <c:v>2087.7339999999999</c:v>
                </c:pt>
                <c:pt idx="3968">
                  <c:v>2088.5940000000001</c:v>
                </c:pt>
                <c:pt idx="3969">
                  <c:v>2092.578</c:v>
                </c:pt>
                <c:pt idx="3970">
                  <c:v>2078.9839999999999</c:v>
                </c:pt>
                <c:pt idx="3971">
                  <c:v>2085.1559999999999</c:v>
                </c:pt>
                <c:pt idx="3972">
                  <c:v>2081.5619999999999</c:v>
                </c:pt>
                <c:pt idx="3973">
                  <c:v>2076.953</c:v>
                </c:pt>
                <c:pt idx="3974">
                  <c:v>2081.953</c:v>
                </c:pt>
                <c:pt idx="3975">
                  <c:v>2078.9839999999999</c:v>
                </c:pt>
                <c:pt idx="3976">
                  <c:v>2077.578</c:v>
                </c:pt>
                <c:pt idx="3977">
                  <c:v>2079.7660000000001</c:v>
                </c:pt>
                <c:pt idx="3978">
                  <c:v>2077.9690000000001</c:v>
                </c:pt>
                <c:pt idx="3979">
                  <c:v>2080.7809999999999</c:v>
                </c:pt>
                <c:pt idx="3980">
                  <c:v>2079.375</c:v>
                </c:pt>
                <c:pt idx="3981">
                  <c:v>2074.5309999999999</c:v>
                </c:pt>
                <c:pt idx="3982">
                  <c:v>2077.3440000000001</c:v>
                </c:pt>
                <c:pt idx="3983">
                  <c:v>2071.953</c:v>
                </c:pt>
                <c:pt idx="3984">
                  <c:v>2072.578</c:v>
                </c:pt>
                <c:pt idx="3985">
                  <c:v>2076.172</c:v>
                </c:pt>
                <c:pt idx="3986">
                  <c:v>2074.1410000000001</c:v>
                </c:pt>
                <c:pt idx="3987">
                  <c:v>2074.7660000000001</c:v>
                </c:pt>
                <c:pt idx="3988">
                  <c:v>2074.375</c:v>
                </c:pt>
                <c:pt idx="3989">
                  <c:v>2073.203</c:v>
                </c:pt>
                <c:pt idx="3990">
                  <c:v>2072.7339999999999</c:v>
                </c:pt>
                <c:pt idx="3991">
                  <c:v>2071.797</c:v>
                </c:pt>
                <c:pt idx="3992">
                  <c:v>2071.5619999999999</c:v>
                </c:pt>
                <c:pt idx="3993">
                  <c:v>2072.7339999999999</c:v>
                </c:pt>
                <c:pt idx="3994">
                  <c:v>2073.203</c:v>
                </c:pt>
                <c:pt idx="3995">
                  <c:v>2075.547</c:v>
                </c:pt>
                <c:pt idx="3996">
                  <c:v>2075.9369999999999</c:v>
                </c:pt>
                <c:pt idx="3997">
                  <c:v>2074.7660000000001</c:v>
                </c:pt>
                <c:pt idx="3998">
                  <c:v>2076.5619999999999</c:v>
                </c:pt>
                <c:pt idx="3999">
                  <c:v>2080.3910000000001</c:v>
                </c:pt>
                <c:pt idx="4000">
                  <c:v>2078.9839999999999</c:v>
                </c:pt>
                <c:pt idx="4001">
                  <c:v>2079.1410000000001</c:v>
                </c:pt>
                <c:pt idx="4002">
                  <c:v>2082.9690000000001</c:v>
                </c:pt>
                <c:pt idx="4003">
                  <c:v>2082.578</c:v>
                </c:pt>
                <c:pt idx="4004">
                  <c:v>2083.9839999999999</c:v>
                </c:pt>
                <c:pt idx="4005">
                  <c:v>2082.1869999999999</c:v>
                </c:pt>
                <c:pt idx="4006">
                  <c:v>2085.7809999999999</c:v>
                </c:pt>
                <c:pt idx="4007">
                  <c:v>2083.203</c:v>
                </c:pt>
                <c:pt idx="4008">
                  <c:v>2085.3910000000001</c:v>
                </c:pt>
                <c:pt idx="4009">
                  <c:v>2086.797</c:v>
                </c:pt>
                <c:pt idx="4010">
                  <c:v>2086.172</c:v>
                </c:pt>
                <c:pt idx="4011">
                  <c:v>2087.7339999999999</c:v>
                </c:pt>
                <c:pt idx="4012">
                  <c:v>2086.797</c:v>
                </c:pt>
                <c:pt idx="4013">
                  <c:v>2088.9839999999999</c:v>
                </c:pt>
                <c:pt idx="4014">
                  <c:v>2088.75</c:v>
                </c:pt>
                <c:pt idx="4015">
                  <c:v>2091.172</c:v>
                </c:pt>
                <c:pt idx="4016">
                  <c:v>2090.7809999999999</c:v>
                </c:pt>
                <c:pt idx="4017">
                  <c:v>2093.3589999999999</c:v>
                </c:pt>
                <c:pt idx="4018">
                  <c:v>2092.3440000000001</c:v>
                </c:pt>
                <c:pt idx="4019">
                  <c:v>2097.9690000000001</c:v>
                </c:pt>
                <c:pt idx="4020">
                  <c:v>2095.3910000000001</c:v>
                </c:pt>
                <c:pt idx="4021">
                  <c:v>2094.1410000000001</c:v>
                </c:pt>
                <c:pt idx="4022">
                  <c:v>2095.9369999999999</c:v>
                </c:pt>
                <c:pt idx="4023">
                  <c:v>2096.5619999999999</c:v>
                </c:pt>
                <c:pt idx="4024">
                  <c:v>2097.1869999999999</c:v>
                </c:pt>
                <c:pt idx="4025">
                  <c:v>2094.7660000000001</c:v>
                </c:pt>
                <c:pt idx="4026">
                  <c:v>2095.9369999999999</c:v>
                </c:pt>
                <c:pt idx="4027">
                  <c:v>2093.9839999999999</c:v>
                </c:pt>
                <c:pt idx="4028">
                  <c:v>2091.5619999999999</c:v>
                </c:pt>
                <c:pt idx="4029">
                  <c:v>2091.797</c:v>
                </c:pt>
                <c:pt idx="4030">
                  <c:v>2090.3910000000001</c:v>
                </c:pt>
                <c:pt idx="4031">
                  <c:v>2085.547</c:v>
                </c:pt>
                <c:pt idx="4032">
                  <c:v>2087.578</c:v>
                </c:pt>
                <c:pt idx="4033">
                  <c:v>2086.5619999999999</c:v>
                </c:pt>
                <c:pt idx="4034">
                  <c:v>2087.578</c:v>
                </c:pt>
                <c:pt idx="4035">
                  <c:v>2084.7660000000001</c:v>
                </c:pt>
                <c:pt idx="4036">
                  <c:v>2086.797</c:v>
                </c:pt>
                <c:pt idx="4037">
                  <c:v>2086.797</c:v>
                </c:pt>
                <c:pt idx="4038">
                  <c:v>2085.9369999999999</c:v>
                </c:pt>
                <c:pt idx="4039">
                  <c:v>2085.3910000000001</c:v>
                </c:pt>
                <c:pt idx="4040">
                  <c:v>2085.9369999999999</c:v>
                </c:pt>
                <c:pt idx="4041">
                  <c:v>2085.9369999999999</c:v>
                </c:pt>
                <c:pt idx="4042">
                  <c:v>2085.3910000000001</c:v>
                </c:pt>
                <c:pt idx="4043">
                  <c:v>2085.3910000000001</c:v>
                </c:pt>
                <c:pt idx="4044">
                  <c:v>2087.578</c:v>
                </c:pt>
                <c:pt idx="4045">
                  <c:v>2088.9839999999999</c:v>
                </c:pt>
                <c:pt idx="4046">
                  <c:v>2085.9369999999999</c:v>
                </c:pt>
                <c:pt idx="4047">
                  <c:v>2086.797</c:v>
                </c:pt>
                <c:pt idx="4048">
                  <c:v>2084.375</c:v>
                </c:pt>
                <c:pt idx="4049">
                  <c:v>2083.5940000000001</c:v>
                </c:pt>
                <c:pt idx="4050">
                  <c:v>2074.7660000000001</c:v>
                </c:pt>
                <c:pt idx="4051">
                  <c:v>2062.7339999999999</c:v>
                </c:pt>
                <c:pt idx="4052">
                  <c:v>2083.9839999999999</c:v>
                </c:pt>
                <c:pt idx="4053">
                  <c:v>2075.3910000000001</c:v>
                </c:pt>
                <c:pt idx="4054">
                  <c:v>2065.3910000000001</c:v>
                </c:pt>
                <c:pt idx="4055">
                  <c:v>2080.3910000000001</c:v>
                </c:pt>
                <c:pt idx="4056">
                  <c:v>2063.75</c:v>
                </c:pt>
                <c:pt idx="4057">
                  <c:v>2075.3910000000001</c:v>
                </c:pt>
                <c:pt idx="4058">
                  <c:v>2082.578</c:v>
                </c:pt>
                <c:pt idx="4059">
                  <c:v>2072.9690000000001</c:v>
                </c:pt>
                <c:pt idx="4060">
                  <c:v>2084.375</c:v>
                </c:pt>
                <c:pt idx="4061">
                  <c:v>2084.7660000000001</c:v>
                </c:pt>
                <c:pt idx="4062">
                  <c:v>2082.578</c:v>
                </c:pt>
                <c:pt idx="4063">
                  <c:v>2090.1559999999999</c:v>
                </c:pt>
                <c:pt idx="4064">
                  <c:v>2088.5940000000001</c:v>
                </c:pt>
                <c:pt idx="4065">
                  <c:v>2080.547</c:v>
                </c:pt>
                <c:pt idx="4066">
                  <c:v>2080.9369999999999</c:v>
                </c:pt>
                <c:pt idx="4067">
                  <c:v>2087.7339999999999</c:v>
                </c:pt>
                <c:pt idx="4068">
                  <c:v>2084.1410000000001</c:v>
                </c:pt>
                <c:pt idx="4069">
                  <c:v>2085.3910000000001</c:v>
                </c:pt>
                <c:pt idx="4070">
                  <c:v>2090.7809999999999</c:v>
                </c:pt>
                <c:pt idx="4071">
                  <c:v>2087.578</c:v>
                </c:pt>
                <c:pt idx="4072">
                  <c:v>2091.797</c:v>
                </c:pt>
                <c:pt idx="4073">
                  <c:v>2095.3910000000001</c:v>
                </c:pt>
                <c:pt idx="4074">
                  <c:v>2090.547</c:v>
                </c:pt>
                <c:pt idx="4075">
                  <c:v>2096.172</c:v>
                </c:pt>
                <c:pt idx="4076">
                  <c:v>2098.3589999999999</c:v>
                </c:pt>
                <c:pt idx="4077">
                  <c:v>2095.1559999999999</c:v>
                </c:pt>
                <c:pt idx="4078">
                  <c:v>2100.547</c:v>
                </c:pt>
                <c:pt idx="4079">
                  <c:v>2101.172</c:v>
                </c:pt>
                <c:pt idx="4080">
                  <c:v>2097.3440000000001</c:v>
                </c:pt>
                <c:pt idx="4081">
                  <c:v>2099.1410000000001</c:v>
                </c:pt>
                <c:pt idx="4082">
                  <c:v>2103.203</c:v>
                </c:pt>
                <c:pt idx="4083">
                  <c:v>2103.203</c:v>
                </c:pt>
                <c:pt idx="4084">
                  <c:v>2101.5619999999999</c:v>
                </c:pt>
                <c:pt idx="4085">
                  <c:v>2101.953</c:v>
                </c:pt>
                <c:pt idx="4086">
                  <c:v>2105</c:v>
                </c:pt>
                <c:pt idx="4087">
                  <c:v>2103.5940000000001</c:v>
                </c:pt>
                <c:pt idx="4088">
                  <c:v>2105.3910000000001</c:v>
                </c:pt>
                <c:pt idx="4089">
                  <c:v>2105.3910000000001</c:v>
                </c:pt>
                <c:pt idx="4090">
                  <c:v>2106.4059999999999</c:v>
                </c:pt>
                <c:pt idx="4091">
                  <c:v>2105.7809999999999</c:v>
                </c:pt>
                <c:pt idx="4092">
                  <c:v>2105.9369999999999</c:v>
                </c:pt>
                <c:pt idx="4093">
                  <c:v>2105.7809999999999</c:v>
                </c:pt>
                <c:pt idx="4094">
                  <c:v>2104.5309999999999</c:v>
                </c:pt>
                <c:pt idx="4095">
                  <c:v>2107.1869999999999</c:v>
                </c:pt>
                <c:pt idx="4096">
                  <c:v>2107.1869999999999</c:v>
                </c:pt>
                <c:pt idx="4097">
                  <c:v>2105.1559999999999</c:v>
                </c:pt>
                <c:pt idx="4098">
                  <c:v>2105.1559999999999</c:v>
                </c:pt>
                <c:pt idx="4099">
                  <c:v>2100.1559999999999</c:v>
                </c:pt>
                <c:pt idx="4100">
                  <c:v>2100.7809999999999</c:v>
                </c:pt>
                <c:pt idx="4101">
                  <c:v>2099.375</c:v>
                </c:pt>
                <c:pt idx="4102">
                  <c:v>2095.9369999999999</c:v>
                </c:pt>
                <c:pt idx="4103">
                  <c:v>2095.1559999999999</c:v>
                </c:pt>
                <c:pt idx="4104">
                  <c:v>2093.5940000000001</c:v>
                </c:pt>
                <c:pt idx="4105">
                  <c:v>2091.953</c:v>
                </c:pt>
                <c:pt idx="4106">
                  <c:v>2087.9690000000001</c:v>
                </c:pt>
                <c:pt idx="4107">
                  <c:v>2085</c:v>
                </c:pt>
                <c:pt idx="4108">
                  <c:v>2083.75</c:v>
                </c:pt>
                <c:pt idx="4109">
                  <c:v>2079.375</c:v>
                </c:pt>
                <c:pt idx="4110">
                  <c:v>2078.3589999999999</c:v>
                </c:pt>
                <c:pt idx="4111">
                  <c:v>2076.797</c:v>
                </c:pt>
                <c:pt idx="4112">
                  <c:v>2075.3910000000001</c:v>
                </c:pt>
                <c:pt idx="4113">
                  <c:v>2074.7660000000001</c:v>
                </c:pt>
                <c:pt idx="4114">
                  <c:v>2070.3910000000001</c:v>
                </c:pt>
                <c:pt idx="4115">
                  <c:v>2065.3910000000001</c:v>
                </c:pt>
                <c:pt idx="4116">
                  <c:v>2065.3910000000001</c:v>
                </c:pt>
                <c:pt idx="4117">
                  <c:v>2062.7339999999999</c:v>
                </c:pt>
                <c:pt idx="4118">
                  <c:v>2060.7809999999999</c:v>
                </c:pt>
                <c:pt idx="4119">
                  <c:v>2059.5309999999999</c:v>
                </c:pt>
                <c:pt idx="4120">
                  <c:v>2056.5619999999999</c:v>
                </c:pt>
                <c:pt idx="4121">
                  <c:v>2054.1410000000001</c:v>
                </c:pt>
                <c:pt idx="4122">
                  <c:v>2053.203</c:v>
                </c:pt>
                <c:pt idx="4123">
                  <c:v>2046.4059999999999</c:v>
                </c:pt>
                <c:pt idx="4124">
                  <c:v>2046.5619999999999</c:v>
                </c:pt>
                <c:pt idx="4125">
                  <c:v>2042.9690000000001</c:v>
                </c:pt>
                <c:pt idx="4126">
                  <c:v>2040.1559999999999</c:v>
                </c:pt>
                <c:pt idx="4127">
                  <c:v>2039.375</c:v>
                </c:pt>
                <c:pt idx="4128">
                  <c:v>2040.9369999999999</c:v>
                </c:pt>
                <c:pt idx="4129">
                  <c:v>2040.547</c:v>
                </c:pt>
                <c:pt idx="4130">
                  <c:v>2037.3440000000001</c:v>
                </c:pt>
                <c:pt idx="4131">
                  <c:v>2036.797</c:v>
                </c:pt>
                <c:pt idx="4132">
                  <c:v>2037.9690000000001</c:v>
                </c:pt>
                <c:pt idx="4133">
                  <c:v>2037.3440000000001</c:v>
                </c:pt>
                <c:pt idx="4134">
                  <c:v>2036.953</c:v>
                </c:pt>
                <c:pt idx="4135">
                  <c:v>2038.9839999999999</c:v>
                </c:pt>
                <c:pt idx="4136">
                  <c:v>2036.4059999999999</c:v>
                </c:pt>
                <c:pt idx="4137">
                  <c:v>2038.3589999999999</c:v>
                </c:pt>
                <c:pt idx="4138">
                  <c:v>2040.547</c:v>
                </c:pt>
                <c:pt idx="4139">
                  <c:v>2041.5619999999999</c:v>
                </c:pt>
                <c:pt idx="4140">
                  <c:v>2041.5619999999999</c:v>
                </c:pt>
                <c:pt idx="4141">
                  <c:v>2045.1559999999999</c:v>
                </c:pt>
                <c:pt idx="4142">
                  <c:v>2043.9839999999999</c:v>
                </c:pt>
                <c:pt idx="4143">
                  <c:v>2048.203</c:v>
                </c:pt>
                <c:pt idx="4144">
                  <c:v>2049.5309999999999</c:v>
                </c:pt>
                <c:pt idx="4145">
                  <c:v>2051.172</c:v>
                </c:pt>
                <c:pt idx="4146">
                  <c:v>2052.3440000000001</c:v>
                </c:pt>
                <c:pt idx="4147">
                  <c:v>2053.203</c:v>
                </c:pt>
                <c:pt idx="4148">
                  <c:v>2057.1869999999999</c:v>
                </c:pt>
                <c:pt idx="4149">
                  <c:v>2046.5619999999999</c:v>
                </c:pt>
                <c:pt idx="4150">
                  <c:v>2043.203</c:v>
                </c:pt>
                <c:pt idx="4151">
                  <c:v>2052.1869999999999</c:v>
                </c:pt>
                <c:pt idx="4152">
                  <c:v>2056.953</c:v>
                </c:pt>
                <c:pt idx="4153">
                  <c:v>2057.9690000000001</c:v>
                </c:pt>
                <c:pt idx="4154">
                  <c:v>2063.75</c:v>
                </c:pt>
                <c:pt idx="4155">
                  <c:v>2070.9369999999999</c:v>
                </c:pt>
                <c:pt idx="4156">
                  <c:v>2074.5309999999999</c:v>
                </c:pt>
                <c:pt idx="4157">
                  <c:v>2082.7339999999999</c:v>
                </c:pt>
                <c:pt idx="4158">
                  <c:v>2085.9369999999999</c:v>
                </c:pt>
                <c:pt idx="4159">
                  <c:v>2084.7660000000001</c:v>
                </c:pt>
                <c:pt idx="4160">
                  <c:v>2093.3589999999999</c:v>
                </c:pt>
                <c:pt idx="4161">
                  <c:v>2093.9839999999999</c:v>
                </c:pt>
                <c:pt idx="4162">
                  <c:v>2098.3589999999999</c:v>
                </c:pt>
                <c:pt idx="4163">
                  <c:v>2099.1410000000001</c:v>
                </c:pt>
                <c:pt idx="4164">
                  <c:v>2102.1869999999999</c:v>
                </c:pt>
                <c:pt idx="4165">
                  <c:v>2093.9839999999999</c:v>
                </c:pt>
                <c:pt idx="4166">
                  <c:v>2098.3589999999999</c:v>
                </c:pt>
                <c:pt idx="4167">
                  <c:v>2101.953</c:v>
                </c:pt>
                <c:pt idx="4168">
                  <c:v>2099.5309999999999</c:v>
                </c:pt>
                <c:pt idx="4169">
                  <c:v>2103.5940000000001</c:v>
                </c:pt>
                <c:pt idx="4170">
                  <c:v>2103.203</c:v>
                </c:pt>
                <c:pt idx="4171">
                  <c:v>2103.9839999999999</c:v>
                </c:pt>
                <c:pt idx="4172">
                  <c:v>2106.5619999999999</c:v>
                </c:pt>
                <c:pt idx="4173">
                  <c:v>2106.4059999999999</c:v>
                </c:pt>
                <c:pt idx="4174">
                  <c:v>2109.1410000000001</c:v>
                </c:pt>
                <c:pt idx="4175">
                  <c:v>2108.9839999999999</c:v>
                </c:pt>
                <c:pt idx="4176">
                  <c:v>2107.3440000000001</c:v>
                </c:pt>
                <c:pt idx="4177">
                  <c:v>2106.4059999999999</c:v>
                </c:pt>
                <c:pt idx="4178">
                  <c:v>2106.4059999999999</c:v>
                </c:pt>
                <c:pt idx="4179">
                  <c:v>2109.375</c:v>
                </c:pt>
                <c:pt idx="4180">
                  <c:v>2110</c:v>
                </c:pt>
                <c:pt idx="4181">
                  <c:v>2109.1410000000001</c:v>
                </c:pt>
                <c:pt idx="4182">
                  <c:v>2110.547</c:v>
                </c:pt>
                <c:pt idx="4183">
                  <c:v>2110.547</c:v>
                </c:pt>
                <c:pt idx="4184">
                  <c:v>2112.3440000000001</c:v>
                </c:pt>
                <c:pt idx="4185">
                  <c:v>2110.1559999999999</c:v>
                </c:pt>
                <c:pt idx="4186">
                  <c:v>2104.7660000000001</c:v>
                </c:pt>
                <c:pt idx="4187">
                  <c:v>2104.5309999999999</c:v>
                </c:pt>
                <c:pt idx="4188">
                  <c:v>2102.7339999999999</c:v>
                </c:pt>
                <c:pt idx="4189">
                  <c:v>2099.1410000000001</c:v>
                </c:pt>
                <c:pt idx="4190">
                  <c:v>2095.547</c:v>
                </c:pt>
                <c:pt idx="4191">
                  <c:v>2094.375</c:v>
                </c:pt>
                <c:pt idx="4192">
                  <c:v>2091.5619999999999</c:v>
                </c:pt>
                <c:pt idx="4193">
                  <c:v>2089.7660000000001</c:v>
                </c:pt>
                <c:pt idx="4194">
                  <c:v>2087.9690000000001</c:v>
                </c:pt>
                <c:pt idx="4195">
                  <c:v>2084.7660000000001</c:v>
                </c:pt>
                <c:pt idx="4196">
                  <c:v>2081.172</c:v>
                </c:pt>
                <c:pt idx="4197">
                  <c:v>2078.9839999999999</c:v>
                </c:pt>
                <c:pt idx="4198">
                  <c:v>2076.797</c:v>
                </c:pt>
                <c:pt idx="4199">
                  <c:v>2068.5940000000001</c:v>
                </c:pt>
                <c:pt idx="4200">
                  <c:v>2068.3589999999999</c:v>
                </c:pt>
                <c:pt idx="4201">
                  <c:v>2065.547</c:v>
                </c:pt>
                <c:pt idx="4202">
                  <c:v>2063.75</c:v>
                </c:pt>
                <c:pt idx="4203">
                  <c:v>2059.7660000000001</c:v>
                </c:pt>
                <c:pt idx="4204">
                  <c:v>2060.547</c:v>
                </c:pt>
                <c:pt idx="4205">
                  <c:v>2055.1559999999999</c:v>
                </c:pt>
                <c:pt idx="4206">
                  <c:v>2052.9690000000001</c:v>
                </c:pt>
                <c:pt idx="4207">
                  <c:v>2051.797</c:v>
                </c:pt>
                <c:pt idx="4208">
                  <c:v>2051.797</c:v>
                </c:pt>
                <c:pt idx="4209">
                  <c:v>2050</c:v>
                </c:pt>
                <c:pt idx="4210">
                  <c:v>2046.797</c:v>
                </c:pt>
                <c:pt idx="4211">
                  <c:v>2045.547</c:v>
                </c:pt>
                <c:pt idx="4212">
                  <c:v>2045.547</c:v>
                </c:pt>
                <c:pt idx="4213">
                  <c:v>2040.9369999999999</c:v>
                </c:pt>
                <c:pt idx="4214">
                  <c:v>2038.75</c:v>
                </c:pt>
                <c:pt idx="4215">
                  <c:v>2037.3440000000001</c:v>
                </c:pt>
                <c:pt idx="4216">
                  <c:v>2038.3589999999999</c:v>
                </c:pt>
                <c:pt idx="4217">
                  <c:v>2037.578</c:v>
                </c:pt>
                <c:pt idx="4218">
                  <c:v>2035</c:v>
                </c:pt>
                <c:pt idx="4219">
                  <c:v>2036.5619999999999</c:v>
                </c:pt>
                <c:pt idx="4220">
                  <c:v>2037.1869999999999</c:v>
                </c:pt>
                <c:pt idx="4221">
                  <c:v>2036.4059999999999</c:v>
                </c:pt>
                <c:pt idx="4222">
                  <c:v>2037.1869999999999</c:v>
                </c:pt>
                <c:pt idx="4223">
                  <c:v>2036.953</c:v>
                </c:pt>
                <c:pt idx="4224">
                  <c:v>2039.375</c:v>
                </c:pt>
                <c:pt idx="4225">
                  <c:v>2039.7660000000001</c:v>
                </c:pt>
                <c:pt idx="4226">
                  <c:v>2041.797</c:v>
                </c:pt>
                <c:pt idx="4227">
                  <c:v>2042.578</c:v>
                </c:pt>
                <c:pt idx="4228">
                  <c:v>2043.5940000000001</c:v>
                </c:pt>
                <c:pt idx="4229">
                  <c:v>2046.797</c:v>
                </c:pt>
                <c:pt idx="4230">
                  <c:v>2046.797</c:v>
                </c:pt>
                <c:pt idx="4231">
                  <c:v>2047.9690000000001</c:v>
                </c:pt>
                <c:pt idx="4232">
                  <c:v>2050.9369999999999</c:v>
                </c:pt>
                <c:pt idx="4233">
                  <c:v>2052.9690000000001</c:v>
                </c:pt>
                <c:pt idx="4234">
                  <c:v>2052.3440000000001</c:v>
                </c:pt>
                <c:pt idx="4235">
                  <c:v>2056.953</c:v>
                </c:pt>
                <c:pt idx="4236">
                  <c:v>2056.172</c:v>
                </c:pt>
                <c:pt idx="4237">
                  <c:v>2058.9839999999999</c:v>
                </c:pt>
                <c:pt idx="4238">
                  <c:v>2066.4059999999999</c:v>
                </c:pt>
                <c:pt idx="4239">
                  <c:v>2065.547</c:v>
                </c:pt>
                <c:pt idx="4240">
                  <c:v>2072.3440000000001</c:v>
                </c:pt>
                <c:pt idx="4241">
                  <c:v>2075.1559999999999</c:v>
                </c:pt>
                <c:pt idx="4242">
                  <c:v>2076.797</c:v>
                </c:pt>
                <c:pt idx="4243">
                  <c:v>2085.3910000000001</c:v>
                </c:pt>
                <c:pt idx="4244">
                  <c:v>2084.7660000000001</c:v>
                </c:pt>
                <c:pt idx="4245">
                  <c:v>2091.797</c:v>
                </c:pt>
                <c:pt idx="4246">
                  <c:v>2095.7809999999999</c:v>
                </c:pt>
                <c:pt idx="4247">
                  <c:v>2100.3910000000001</c:v>
                </c:pt>
                <c:pt idx="4248">
                  <c:v>2103.203</c:v>
                </c:pt>
                <c:pt idx="4249">
                  <c:v>2105</c:v>
                </c:pt>
                <c:pt idx="4250">
                  <c:v>2110</c:v>
                </c:pt>
                <c:pt idx="4251">
                  <c:v>2115</c:v>
                </c:pt>
                <c:pt idx="4252">
                  <c:v>2119.1410000000001</c:v>
                </c:pt>
                <c:pt idx="4253">
                  <c:v>2120.7809999999999</c:v>
                </c:pt>
                <c:pt idx="4254">
                  <c:v>2122.578</c:v>
                </c:pt>
                <c:pt idx="4255">
                  <c:v>2125.3910000000001</c:v>
                </c:pt>
                <c:pt idx="4256">
                  <c:v>2125.3910000000001</c:v>
                </c:pt>
                <c:pt idx="4257">
                  <c:v>2125.7809999999999</c:v>
                </c:pt>
                <c:pt idx="4258">
                  <c:v>2104.375</c:v>
                </c:pt>
                <c:pt idx="4259">
                  <c:v>1992.578</c:v>
                </c:pt>
                <c:pt idx="4260">
                  <c:v>2037.3440000000001</c:v>
                </c:pt>
                <c:pt idx="4261">
                  <c:v>2123.5940000000001</c:v>
                </c:pt>
                <c:pt idx="4262">
                  <c:v>2112.9690000000001</c:v>
                </c:pt>
                <c:pt idx="4263">
                  <c:v>2102.7339999999999</c:v>
                </c:pt>
                <c:pt idx="4264">
                  <c:v>2078.5940000000001</c:v>
                </c:pt>
                <c:pt idx="4265">
                  <c:v>2096.4059999999999</c:v>
                </c:pt>
                <c:pt idx="4266">
                  <c:v>2111.172</c:v>
                </c:pt>
                <c:pt idx="4267">
                  <c:v>2113.9839999999999</c:v>
                </c:pt>
                <c:pt idx="4268">
                  <c:v>2124.5309999999999</c:v>
                </c:pt>
                <c:pt idx="4269">
                  <c:v>2124.375</c:v>
                </c:pt>
                <c:pt idx="4270">
                  <c:v>2126.172</c:v>
                </c:pt>
                <c:pt idx="4271">
                  <c:v>2119.375</c:v>
                </c:pt>
                <c:pt idx="4272">
                  <c:v>2117.578</c:v>
                </c:pt>
                <c:pt idx="4273">
                  <c:v>2117.578</c:v>
                </c:pt>
                <c:pt idx="4274">
                  <c:v>2129.1410000000001</c:v>
                </c:pt>
                <c:pt idx="4275">
                  <c:v>2140</c:v>
                </c:pt>
                <c:pt idx="4276">
                  <c:v>2117.578</c:v>
                </c:pt>
                <c:pt idx="4277">
                  <c:v>2090.7809999999999</c:v>
                </c:pt>
                <c:pt idx="4278">
                  <c:v>2090.9369999999999</c:v>
                </c:pt>
                <c:pt idx="4279">
                  <c:v>2090.3910000000001</c:v>
                </c:pt>
                <c:pt idx="4280">
                  <c:v>2085</c:v>
                </c:pt>
                <c:pt idx="4281">
                  <c:v>2087.3440000000001</c:v>
                </c:pt>
                <c:pt idx="4282">
                  <c:v>2077.3440000000001</c:v>
                </c:pt>
                <c:pt idx="4283">
                  <c:v>2078.3589999999999</c:v>
                </c:pt>
                <c:pt idx="4284">
                  <c:v>2082.578</c:v>
                </c:pt>
                <c:pt idx="4285">
                  <c:v>2074.375</c:v>
                </c:pt>
                <c:pt idx="4286">
                  <c:v>2078.9839999999999</c:v>
                </c:pt>
                <c:pt idx="4287">
                  <c:v>2075.7809999999999</c:v>
                </c:pt>
                <c:pt idx="4288">
                  <c:v>2076.5619999999999</c:v>
                </c:pt>
                <c:pt idx="4289">
                  <c:v>2079.5309999999999</c:v>
                </c:pt>
                <c:pt idx="4290">
                  <c:v>2077.7339999999999</c:v>
                </c:pt>
                <c:pt idx="4291">
                  <c:v>2076.5619999999999</c:v>
                </c:pt>
                <c:pt idx="4292">
                  <c:v>2077.9690000000001</c:v>
                </c:pt>
                <c:pt idx="4293">
                  <c:v>2075.3910000000001</c:v>
                </c:pt>
                <c:pt idx="4294">
                  <c:v>2075.3910000000001</c:v>
                </c:pt>
                <c:pt idx="4295">
                  <c:v>2070.7809999999999</c:v>
                </c:pt>
                <c:pt idx="4296">
                  <c:v>2071.797</c:v>
                </c:pt>
                <c:pt idx="4297">
                  <c:v>2074.375</c:v>
                </c:pt>
                <c:pt idx="4298">
                  <c:v>2069.7660000000001</c:v>
                </c:pt>
                <c:pt idx="4299">
                  <c:v>2068.203</c:v>
                </c:pt>
                <c:pt idx="4300">
                  <c:v>2070.7809999999999</c:v>
                </c:pt>
                <c:pt idx="4301">
                  <c:v>2071.5619999999999</c:v>
                </c:pt>
                <c:pt idx="4302">
                  <c:v>2068.5940000000001</c:v>
                </c:pt>
                <c:pt idx="4303">
                  <c:v>2071.5619999999999</c:v>
                </c:pt>
                <c:pt idx="4304">
                  <c:v>2071.797</c:v>
                </c:pt>
                <c:pt idx="4305">
                  <c:v>2070</c:v>
                </c:pt>
                <c:pt idx="4306">
                  <c:v>2070.3910000000001</c:v>
                </c:pt>
                <c:pt idx="4307">
                  <c:v>2070.3910000000001</c:v>
                </c:pt>
                <c:pt idx="4308">
                  <c:v>2072.7339999999999</c:v>
                </c:pt>
                <c:pt idx="4309">
                  <c:v>2072.3440000000001</c:v>
                </c:pt>
                <c:pt idx="4310">
                  <c:v>2072.9690000000001</c:v>
                </c:pt>
                <c:pt idx="4311">
                  <c:v>2074.5309999999999</c:v>
                </c:pt>
                <c:pt idx="4312">
                  <c:v>2075.547</c:v>
                </c:pt>
                <c:pt idx="4313">
                  <c:v>2077.578</c:v>
                </c:pt>
                <c:pt idx="4314">
                  <c:v>2075.7809999999999</c:v>
                </c:pt>
                <c:pt idx="4315">
                  <c:v>2077.578</c:v>
                </c:pt>
                <c:pt idx="4316">
                  <c:v>2080.547</c:v>
                </c:pt>
                <c:pt idx="4317">
                  <c:v>2078.75</c:v>
                </c:pt>
                <c:pt idx="4318">
                  <c:v>2080.9369999999999</c:v>
                </c:pt>
                <c:pt idx="4319">
                  <c:v>2080</c:v>
                </c:pt>
                <c:pt idx="4320">
                  <c:v>2082.1869999999999</c:v>
                </c:pt>
                <c:pt idx="4321">
                  <c:v>2082.9690000000001</c:v>
                </c:pt>
                <c:pt idx="4322">
                  <c:v>2085.547</c:v>
                </c:pt>
                <c:pt idx="4323">
                  <c:v>2083.75</c:v>
                </c:pt>
                <c:pt idx="4324">
                  <c:v>2087.578</c:v>
                </c:pt>
                <c:pt idx="4325">
                  <c:v>2090.1559999999999</c:v>
                </c:pt>
                <c:pt idx="4326">
                  <c:v>2087.3440000000001</c:v>
                </c:pt>
                <c:pt idx="4327">
                  <c:v>2088.9839999999999</c:v>
                </c:pt>
                <c:pt idx="4328">
                  <c:v>2087.7339999999999</c:v>
                </c:pt>
                <c:pt idx="4329">
                  <c:v>2089.1410000000001</c:v>
                </c:pt>
                <c:pt idx="4330">
                  <c:v>2093.75</c:v>
                </c:pt>
                <c:pt idx="4331">
                  <c:v>2090.1559999999999</c:v>
                </c:pt>
                <c:pt idx="4332">
                  <c:v>2088.5940000000001</c:v>
                </c:pt>
                <c:pt idx="4333">
                  <c:v>2091.4059999999999</c:v>
                </c:pt>
                <c:pt idx="4334">
                  <c:v>2087.578</c:v>
                </c:pt>
                <c:pt idx="4335">
                  <c:v>2089.7660000000001</c:v>
                </c:pt>
                <c:pt idx="4336">
                  <c:v>2088.5940000000001</c:v>
                </c:pt>
                <c:pt idx="4337">
                  <c:v>2091.5619999999999</c:v>
                </c:pt>
                <c:pt idx="4338">
                  <c:v>2091.4059999999999</c:v>
                </c:pt>
                <c:pt idx="4339">
                  <c:v>2090.9369999999999</c:v>
                </c:pt>
                <c:pt idx="4340">
                  <c:v>2089.5309999999999</c:v>
                </c:pt>
                <c:pt idx="4341">
                  <c:v>2088.5940000000001</c:v>
                </c:pt>
                <c:pt idx="4342">
                  <c:v>2089.5309999999999</c:v>
                </c:pt>
                <c:pt idx="4343">
                  <c:v>2093.3589999999999</c:v>
                </c:pt>
                <c:pt idx="4344">
                  <c:v>2086.4059999999999</c:v>
                </c:pt>
                <c:pt idx="4345">
                  <c:v>2090.1559999999999</c:v>
                </c:pt>
                <c:pt idx="4346">
                  <c:v>2090</c:v>
                </c:pt>
                <c:pt idx="4347">
                  <c:v>2086.953</c:v>
                </c:pt>
                <c:pt idx="4348">
                  <c:v>2087.9690000000001</c:v>
                </c:pt>
                <c:pt idx="4349">
                  <c:v>2085.9369999999999</c:v>
                </c:pt>
                <c:pt idx="4350">
                  <c:v>2087.1869999999999</c:v>
                </c:pt>
                <c:pt idx="4351">
                  <c:v>2086.172</c:v>
                </c:pt>
                <c:pt idx="4352">
                  <c:v>2085.547</c:v>
                </c:pt>
                <c:pt idx="4353">
                  <c:v>2082.578</c:v>
                </c:pt>
                <c:pt idx="4354">
                  <c:v>2081.953</c:v>
                </c:pt>
                <c:pt idx="4355">
                  <c:v>2082.1869999999999</c:v>
                </c:pt>
                <c:pt idx="4356">
                  <c:v>2077.9690000000001</c:v>
                </c:pt>
                <c:pt idx="4357">
                  <c:v>2080</c:v>
                </c:pt>
                <c:pt idx="4358">
                  <c:v>2078.203</c:v>
                </c:pt>
                <c:pt idx="4359">
                  <c:v>2078.5940000000001</c:v>
                </c:pt>
                <c:pt idx="4360">
                  <c:v>2077.3440000000001</c:v>
                </c:pt>
                <c:pt idx="4361">
                  <c:v>2080.547</c:v>
                </c:pt>
                <c:pt idx="4362">
                  <c:v>2077.3440000000001</c:v>
                </c:pt>
                <c:pt idx="4363">
                  <c:v>2062.7339999999999</c:v>
                </c:pt>
                <c:pt idx="4364">
                  <c:v>2069.375</c:v>
                </c:pt>
                <c:pt idx="4365">
                  <c:v>2072.3440000000001</c:v>
                </c:pt>
                <c:pt idx="4366">
                  <c:v>2072.3440000000001</c:v>
                </c:pt>
                <c:pt idx="4367">
                  <c:v>2068.75</c:v>
                </c:pt>
                <c:pt idx="4368">
                  <c:v>2069.375</c:v>
                </c:pt>
                <c:pt idx="4369">
                  <c:v>2071.797</c:v>
                </c:pt>
                <c:pt idx="4370">
                  <c:v>2072.9690000000001</c:v>
                </c:pt>
                <c:pt idx="4371">
                  <c:v>2075.7809999999999</c:v>
                </c:pt>
                <c:pt idx="4372">
                  <c:v>2075.7809999999999</c:v>
                </c:pt>
                <c:pt idx="4373">
                  <c:v>2078.9839999999999</c:v>
                </c:pt>
                <c:pt idx="4374">
                  <c:v>2077.7339999999999</c:v>
                </c:pt>
                <c:pt idx="4375">
                  <c:v>2078.5940000000001</c:v>
                </c:pt>
                <c:pt idx="4376">
                  <c:v>2085.7809999999999</c:v>
                </c:pt>
                <c:pt idx="4377">
                  <c:v>2082.1869999999999</c:v>
                </c:pt>
                <c:pt idx="4378">
                  <c:v>2078.5940000000001</c:v>
                </c:pt>
                <c:pt idx="4379">
                  <c:v>2078.203</c:v>
                </c:pt>
                <c:pt idx="4380">
                  <c:v>2078.3589999999999</c:v>
                </c:pt>
                <c:pt idx="4381">
                  <c:v>2076.953</c:v>
                </c:pt>
                <c:pt idx="4382">
                  <c:v>2081.5619999999999</c:v>
                </c:pt>
                <c:pt idx="4383">
                  <c:v>2081.797</c:v>
                </c:pt>
                <c:pt idx="4384">
                  <c:v>2082.3440000000001</c:v>
                </c:pt>
                <c:pt idx="4385">
                  <c:v>2083.203</c:v>
                </c:pt>
                <c:pt idx="4386">
                  <c:v>2084.7660000000001</c:v>
                </c:pt>
                <c:pt idx="4387">
                  <c:v>2088.3589999999999</c:v>
                </c:pt>
                <c:pt idx="4388">
                  <c:v>2092.1869999999999</c:v>
                </c:pt>
                <c:pt idx="4389">
                  <c:v>2090.7809999999999</c:v>
                </c:pt>
                <c:pt idx="4390">
                  <c:v>2091.953</c:v>
                </c:pt>
                <c:pt idx="4391">
                  <c:v>2095.1559999999999</c:v>
                </c:pt>
                <c:pt idx="4392">
                  <c:v>2097.3440000000001</c:v>
                </c:pt>
                <c:pt idx="4393">
                  <c:v>2095.7809999999999</c:v>
                </c:pt>
                <c:pt idx="4394">
                  <c:v>2093.203</c:v>
                </c:pt>
                <c:pt idx="4395">
                  <c:v>2096.797</c:v>
                </c:pt>
                <c:pt idx="4396">
                  <c:v>2098.203</c:v>
                </c:pt>
                <c:pt idx="4397">
                  <c:v>2100.9369999999999</c:v>
                </c:pt>
                <c:pt idx="4398">
                  <c:v>2098.9839999999999</c:v>
                </c:pt>
                <c:pt idx="4399">
                  <c:v>2099.7660000000001</c:v>
                </c:pt>
                <c:pt idx="4400">
                  <c:v>2100.547</c:v>
                </c:pt>
                <c:pt idx="4401">
                  <c:v>2099.5309999999999</c:v>
                </c:pt>
                <c:pt idx="4402">
                  <c:v>2100.3910000000001</c:v>
                </c:pt>
                <c:pt idx="4403">
                  <c:v>2100.1559999999999</c:v>
                </c:pt>
                <c:pt idx="4404">
                  <c:v>2101.4059999999999</c:v>
                </c:pt>
                <c:pt idx="4405">
                  <c:v>2103.3589999999999</c:v>
                </c:pt>
                <c:pt idx="4406">
                  <c:v>2101.797</c:v>
                </c:pt>
                <c:pt idx="4407">
                  <c:v>2101.4059999999999</c:v>
                </c:pt>
                <c:pt idx="4408">
                  <c:v>2099.375</c:v>
                </c:pt>
                <c:pt idx="4409">
                  <c:v>2100</c:v>
                </c:pt>
                <c:pt idx="4410">
                  <c:v>2098.9839999999999</c:v>
                </c:pt>
                <c:pt idx="4411">
                  <c:v>2103.203</c:v>
                </c:pt>
                <c:pt idx="4412">
                  <c:v>2098.75</c:v>
                </c:pt>
                <c:pt idx="4413">
                  <c:v>2095.3910000000001</c:v>
                </c:pt>
                <c:pt idx="4414">
                  <c:v>2093.3589999999999</c:v>
                </c:pt>
                <c:pt idx="4415">
                  <c:v>2095.7809999999999</c:v>
                </c:pt>
                <c:pt idx="4416">
                  <c:v>2091.4059999999999</c:v>
                </c:pt>
                <c:pt idx="4417">
                  <c:v>2087.3440000000001</c:v>
                </c:pt>
                <c:pt idx="4418">
                  <c:v>2087.9690000000001</c:v>
                </c:pt>
                <c:pt idx="4419">
                  <c:v>2086.797</c:v>
                </c:pt>
                <c:pt idx="4420">
                  <c:v>2083.203</c:v>
                </c:pt>
                <c:pt idx="4421">
                  <c:v>2081.5619999999999</c:v>
                </c:pt>
                <c:pt idx="4422">
                  <c:v>2076.4059999999999</c:v>
                </c:pt>
                <c:pt idx="4423">
                  <c:v>2073.9839999999999</c:v>
                </c:pt>
                <c:pt idx="4424">
                  <c:v>2075.3910000000001</c:v>
                </c:pt>
                <c:pt idx="4425">
                  <c:v>2071.172</c:v>
                </c:pt>
                <c:pt idx="4426">
                  <c:v>2070</c:v>
                </c:pt>
                <c:pt idx="4427">
                  <c:v>2065.3910000000001</c:v>
                </c:pt>
                <c:pt idx="4428">
                  <c:v>2063.75</c:v>
                </c:pt>
                <c:pt idx="4429">
                  <c:v>2060.7809999999999</c:v>
                </c:pt>
                <c:pt idx="4430">
                  <c:v>2059.5309999999999</c:v>
                </c:pt>
                <c:pt idx="4431">
                  <c:v>2056.797</c:v>
                </c:pt>
                <c:pt idx="4432">
                  <c:v>2053.3589999999999</c:v>
                </c:pt>
                <c:pt idx="4433">
                  <c:v>2052.9690000000001</c:v>
                </c:pt>
                <c:pt idx="4434">
                  <c:v>2047.1869999999999</c:v>
                </c:pt>
                <c:pt idx="4435">
                  <c:v>2047.578</c:v>
                </c:pt>
                <c:pt idx="4436">
                  <c:v>2045.3910000000001</c:v>
                </c:pt>
                <c:pt idx="4437">
                  <c:v>2043.203</c:v>
                </c:pt>
                <c:pt idx="4438">
                  <c:v>2041.4059999999999</c:v>
                </c:pt>
                <c:pt idx="4439">
                  <c:v>2040.547</c:v>
                </c:pt>
                <c:pt idx="4440">
                  <c:v>2038.3589999999999</c:v>
                </c:pt>
                <c:pt idx="4441">
                  <c:v>2037.9690000000001</c:v>
                </c:pt>
                <c:pt idx="4442">
                  <c:v>2036.172</c:v>
                </c:pt>
                <c:pt idx="4443">
                  <c:v>2032.578</c:v>
                </c:pt>
                <c:pt idx="4444">
                  <c:v>2034.7660000000001</c:v>
                </c:pt>
                <c:pt idx="4445">
                  <c:v>2034.375</c:v>
                </c:pt>
                <c:pt idx="4446">
                  <c:v>2032.578</c:v>
                </c:pt>
                <c:pt idx="4447">
                  <c:v>2035.1559999999999</c:v>
                </c:pt>
                <c:pt idx="4448">
                  <c:v>2034.5309999999999</c:v>
                </c:pt>
                <c:pt idx="4449">
                  <c:v>2032.3440000000001</c:v>
                </c:pt>
                <c:pt idx="4450">
                  <c:v>2035.3910000000001</c:v>
                </c:pt>
                <c:pt idx="4451">
                  <c:v>2033.9839999999999</c:v>
                </c:pt>
                <c:pt idx="4452">
                  <c:v>2033.3589999999999</c:v>
                </c:pt>
                <c:pt idx="4453">
                  <c:v>2037.9690000000001</c:v>
                </c:pt>
                <c:pt idx="4454">
                  <c:v>2040</c:v>
                </c:pt>
                <c:pt idx="4455">
                  <c:v>2040.7809999999999</c:v>
                </c:pt>
                <c:pt idx="4456">
                  <c:v>2042.9690000000001</c:v>
                </c:pt>
                <c:pt idx="4457">
                  <c:v>2043.9839999999999</c:v>
                </c:pt>
                <c:pt idx="4458">
                  <c:v>2046.172</c:v>
                </c:pt>
                <c:pt idx="4459">
                  <c:v>2051.172</c:v>
                </c:pt>
                <c:pt idx="4460">
                  <c:v>2050.1559999999999</c:v>
                </c:pt>
                <c:pt idx="4461">
                  <c:v>2043.3589999999999</c:v>
                </c:pt>
                <c:pt idx="4462">
                  <c:v>2037.9690000000001</c:v>
                </c:pt>
                <c:pt idx="4463">
                  <c:v>2048.3589999999999</c:v>
                </c:pt>
                <c:pt idx="4464">
                  <c:v>2053.9839999999999</c:v>
                </c:pt>
                <c:pt idx="4465">
                  <c:v>2048.3589999999999</c:v>
                </c:pt>
                <c:pt idx="4466">
                  <c:v>2053.9839999999999</c:v>
                </c:pt>
                <c:pt idx="4467">
                  <c:v>2060.1559999999999</c:v>
                </c:pt>
                <c:pt idx="4468">
                  <c:v>2068.203</c:v>
                </c:pt>
                <c:pt idx="4469">
                  <c:v>2074.375</c:v>
                </c:pt>
                <c:pt idx="4470">
                  <c:v>2075.7809999999999</c:v>
                </c:pt>
                <c:pt idx="4471">
                  <c:v>2076.4059999999999</c:v>
                </c:pt>
                <c:pt idx="4472">
                  <c:v>2080.7809999999999</c:v>
                </c:pt>
                <c:pt idx="4473">
                  <c:v>2082.9690000000001</c:v>
                </c:pt>
                <c:pt idx="4474">
                  <c:v>2085.3910000000001</c:v>
                </c:pt>
                <c:pt idx="4475">
                  <c:v>2095.9369999999999</c:v>
                </c:pt>
                <c:pt idx="4476">
                  <c:v>2090.1559999999999</c:v>
                </c:pt>
                <c:pt idx="4477">
                  <c:v>2081.953</c:v>
                </c:pt>
                <c:pt idx="4478">
                  <c:v>2088.3589999999999</c:v>
                </c:pt>
                <c:pt idx="4479">
                  <c:v>2089.1410000000001</c:v>
                </c:pt>
                <c:pt idx="4480">
                  <c:v>2090</c:v>
                </c:pt>
                <c:pt idx="4481">
                  <c:v>2091.172</c:v>
                </c:pt>
                <c:pt idx="4482">
                  <c:v>2094.375</c:v>
                </c:pt>
                <c:pt idx="4483">
                  <c:v>2097.9690000000001</c:v>
                </c:pt>
                <c:pt idx="4484">
                  <c:v>2098.5940000000001</c:v>
                </c:pt>
                <c:pt idx="4485">
                  <c:v>2100.9369999999999</c:v>
                </c:pt>
                <c:pt idx="4486">
                  <c:v>2101.172</c:v>
                </c:pt>
                <c:pt idx="4487">
                  <c:v>2103.203</c:v>
                </c:pt>
                <c:pt idx="4488">
                  <c:v>2103.3589999999999</c:v>
                </c:pt>
                <c:pt idx="4489">
                  <c:v>2103.5940000000001</c:v>
                </c:pt>
                <c:pt idx="4490">
                  <c:v>2106.172</c:v>
                </c:pt>
                <c:pt idx="4491">
                  <c:v>2103.203</c:v>
                </c:pt>
                <c:pt idx="4492">
                  <c:v>2105.547</c:v>
                </c:pt>
                <c:pt idx="4493">
                  <c:v>2105.7809999999999</c:v>
                </c:pt>
                <c:pt idx="4494">
                  <c:v>2105.7809999999999</c:v>
                </c:pt>
                <c:pt idx="4495">
                  <c:v>2102.578</c:v>
                </c:pt>
                <c:pt idx="4496">
                  <c:v>2105.7809999999999</c:v>
                </c:pt>
                <c:pt idx="4497">
                  <c:v>2101.5619999999999</c:v>
                </c:pt>
                <c:pt idx="4498">
                  <c:v>2100.7809999999999</c:v>
                </c:pt>
                <c:pt idx="4499">
                  <c:v>2098.5940000000001</c:v>
                </c:pt>
                <c:pt idx="4500">
                  <c:v>2095.547</c:v>
                </c:pt>
                <c:pt idx="4501">
                  <c:v>2092.1869999999999</c:v>
                </c:pt>
                <c:pt idx="4502">
                  <c:v>2090.1559999999999</c:v>
                </c:pt>
                <c:pt idx="4503">
                  <c:v>2089.5309999999999</c:v>
                </c:pt>
                <c:pt idx="4504">
                  <c:v>2084.7660000000001</c:v>
                </c:pt>
                <c:pt idx="4505">
                  <c:v>2083.203</c:v>
                </c:pt>
                <c:pt idx="4506">
                  <c:v>2084.5309999999999</c:v>
                </c:pt>
                <c:pt idx="4507">
                  <c:v>2081.953</c:v>
                </c:pt>
                <c:pt idx="4508">
                  <c:v>2076.4059999999999</c:v>
                </c:pt>
                <c:pt idx="4509">
                  <c:v>2074.7660000000001</c:v>
                </c:pt>
                <c:pt idx="4510">
                  <c:v>2072.3440000000001</c:v>
                </c:pt>
                <c:pt idx="4511">
                  <c:v>2073.203</c:v>
                </c:pt>
                <c:pt idx="4512">
                  <c:v>2067.1869999999999</c:v>
                </c:pt>
                <c:pt idx="4513">
                  <c:v>2064.5309999999999</c:v>
                </c:pt>
                <c:pt idx="4514">
                  <c:v>2064.1410000000001</c:v>
                </c:pt>
                <c:pt idx="4515">
                  <c:v>2060.9369999999999</c:v>
                </c:pt>
                <c:pt idx="4516">
                  <c:v>2057.7339999999999</c:v>
                </c:pt>
                <c:pt idx="4517">
                  <c:v>2055.9369999999999</c:v>
                </c:pt>
                <c:pt idx="4518">
                  <c:v>2051.797</c:v>
                </c:pt>
                <c:pt idx="4519">
                  <c:v>2049.1410000000001</c:v>
                </c:pt>
                <c:pt idx="4520">
                  <c:v>2048.3589999999999</c:v>
                </c:pt>
                <c:pt idx="4521">
                  <c:v>2045.1559999999999</c:v>
                </c:pt>
                <c:pt idx="4522">
                  <c:v>2043.9839999999999</c:v>
                </c:pt>
                <c:pt idx="4523">
                  <c:v>2042.1869999999999</c:v>
                </c:pt>
                <c:pt idx="4524">
                  <c:v>2041.953</c:v>
                </c:pt>
                <c:pt idx="4525">
                  <c:v>2040.3910000000001</c:v>
                </c:pt>
                <c:pt idx="4526">
                  <c:v>2039.7660000000001</c:v>
                </c:pt>
                <c:pt idx="4527">
                  <c:v>2037.7339999999999</c:v>
                </c:pt>
                <c:pt idx="4528">
                  <c:v>2037.1869999999999</c:v>
                </c:pt>
                <c:pt idx="4529">
                  <c:v>2039.5309999999999</c:v>
                </c:pt>
                <c:pt idx="4530">
                  <c:v>2036.5619999999999</c:v>
                </c:pt>
                <c:pt idx="4531">
                  <c:v>2033.5940000000001</c:v>
                </c:pt>
                <c:pt idx="4532">
                  <c:v>2036.5619999999999</c:v>
                </c:pt>
                <c:pt idx="4533">
                  <c:v>2036.5619999999999</c:v>
                </c:pt>
                <c:pt idx="4534">
                  <c:v>2036.4059999999999</c:v>
                </c:pt>
                <c:pt idx="4535">
                  <c:v>2037.3440000000001</c:v>
                </c:pt>
                <c:pt idx="4536">
                  <c:v>2038.3589999999999</c:v>
                </c:pt>
                <c:pt idx="4537">
                  <c:v>2037.9690000000001</c:v>
                </c:pt>
                <c:pt idx="4538">
                  <c:v>2038.3589999999999</c:v>
                </c:pt>
                <c:pt idx="4539">
                  <c:v>2040.547</c:v>
                </c:pt>
                <c:pt idx="4540">
                  <c:v>2041.5619999999999</c:v>
                </c:pt>
                <c:pt idx="4541">
                  <c:v>2039.1410000000001</c:v>
                </c:pt>
                <c:pt idx="4542">
                  <c:v>2046.172</c:v>
                </c:pt>
                <c:pt idx="4543">
                  <c:v>2050.1559999999999</c:v>
                </c:pt>
                <c:pt idx="4544">
                  <c:v>2047.578</c:v>
                </c:pt>
                <c:pt idx="4545">
                  <c:v>2049.7660000000001</c:v>
                </c:pt>
                <c:pt idx="4546">
                  <c:v>2052.578</c:v>
                </c:pt>
                <c:pt idx="4547">
                  <c:v>2058.9839999999999</c:v>
                </c:pt>
                <c:pt idx="4548">
                  <c:v>2062.578</c:v>
                </c:pt>
                <c:pt idx="4549">
                  <c:v>2062.578</c:v>
                </c:pt>
                <c:pt idx="4550">
                  <c:v>2067.7339999999999</c:v>
                </c:pt>
                <c:pt idx="4551">
                  <c:v>2070</c:v>
                </c:pt>
                <c:pt idx="4552">
                  <c:v>2073.5940000000001</c:v>
                </c:pt>
                <c:pt idx="4553">
                  <c:v>2075.7809999999999</c:v>
                </c:pt>
                <c:pt idx="4554">
                  <c:v>2077.9690000000001</c:v>
                </c:pt>
                <c:pt idx="4555">
                  <c:v>2082.9690000000001</c:v>
                </c:pt>
                <c:pt idx="4556">
                  <c:v>2086.4059999999999</c:v>
                </c:pt>
                <c:pt idx="4557">
                  <c:v>2089.375</c:v>
                </c:pt>
                <c:pt idx="4558">
                  <c:v>2091.953</c:v>
                </c:pt>
                <c:pt idx="4559">
                  <c:v>2095</c:v>
                </c:pt>
                <c:pt idx="4560">
                  <c:v>2099.375</c:v>
                </c:pt>
                <c:pt idx="4561">
                  <c:v>2102.9690000000001</c:v>
                </c:pt>
                <c:pt idx="4562">
                  <c:v>2107.578</c:v>
                </c:pt>
                <c:pt idx="4563">
                  <c:v>2111.172</c:v>
                </c:pt>
                <c:pt idx="4564">
                  <c:v>2115</c:v>
                </c:pt>
                <c:pt idx="4565">
                  <c:v>2116.4059999999999</c:v>
                </c:pt>
                <c:pt idx="4566">
                  <c:v>2121.172</c:v>
                </c:pt>
                <c:pt idx="4567">
                  <c:v>2127.1869999999999</c:v>
                </c:pt>
                <c:pt idx="4568">
                  <c:v>2127.7339999999999</c:v>
                </c:pt>
                <c:pt idx="4569">
                  <c:v>2130.3910000000001</c:v>
                </c:pt>
                <c:pt idx="4570">
                  <c:v>2122.9690000000001</c:v>
                </c:pt>
                <c:pt idx="4571">
                  <c:v>2051.5619999999999</c:v>
                </c:pt>
                <c:pt idx="4572">
                  <c:v>2014.7660000000001</c:v>
                </c:pt>
                <c:pt idx="4573">
                  <c:v>2107.3440000000001</c:v>
                </c:pt>
                <c:pt idx="4574">
                  <c:v>2117.9690000000001</c:v>
                </c:pt>
                <c:pt idx="4575">
                  <c:v>2102.1869999999999</c:v>
                </c:pt>
                <c:pt idx="4576">
                  <c:v>2082.578</c:v>
                </c:pt>
                <c:pt idx="4577">
                  <c:v>2083.75</c:v>
                </c:pt>
                <c:pt idx="4578">
                  <c:v>2101.797</c:v>
                </c:pt>
                <c:pt idx="4579">
                  <c:v>2106.797</c:v>
                </c:pt>
                <c:pt idx="4580">
                  <c:v>2117.9690000000001</c:v>
                </c:pt>
                <c:pt idx="4581">
                  <c:v>2121.797</c:v>
                </c:pt>
                <c:pt idx="4582">
                  <c:v>2126.4059999999999</c:v>
                </c:pt>
                <c:pt idx="4583">
                  <c:v>2122.7339999999999</c:v>
                </c:pt>
                <c:pt idx="4584">
                  <c:v>2113.203</c:v>
                </c:pt>
                <c:pt idx="4585">
                  <c:v>2116.953</c:v>
                </c:pt>
                <c:pt idx="4586">
                  <c:v>2119.375</c:v>
                </c:pt>
                <c:pt idx="4587">
                  <c:v>2133.9839999999999</c:v>
                </c:pt>
                <c:pt idx="4588">
                  <c:v>2145.1559999999999</c:v>
                </c:pt>
                <c:pt idx="4589">
                  <c:v>2105.7809999999999</c:v>
                </c:pt>
                <c:pt idx="4590">
                  <c:v>2084.375</c:v>
                </c:pt>
                <c:pt idx="4591">
                  <c:v>2092.9690000000001</c:v>
                </c:pt>
                <c:pt idx="4592">
                  <c:v>2085.3910000000001</c:v>
                </c:pt>
                <c:pt idx="4593">
                  <c:v>2085.7809999999999</c:v>
                </c:pt>
                <c:pt idx="4594">
                  <c:v>2090</c:v>
                </c:pt>
                <c:pt idx="4595">
                  <c:v>2076.4059999999999</c:v>
                </c:pt>
                <c:pt idx="4596">
                  <c:v>2077.3440000000001</c:v>
                </c:pt>
                <c:pt idx="4597">
                  <c:v>2078.203</c:v>
                </c:pt>
                <c:pt idx="4598">
                  <c:v>2072.3440000000001</c:v>
                </c:pt>
                <c:pt idx="4599">
                  <c:v>2077.1869999999999</c:v>
                </c:pt>
                <c:pt idx="4600">
                  <c:v>2072.3440000000001</c:v>
                </c:pt>
                <c:pt idx="4601">
                  <c:v>2074.375</c:v>
                </c:pt>
                <c:pt idx="4602">
                  <c:v>2076.172</c:v>
                </c:pt>
                <c:pt idx="4603">
                  <c:v>2072.1869999999999</c:v>
                </c:pt>
                <c:pt idx="4604">
                  <c:v>2075</c:v>
                </c:pt>
                <c:pt idx="4605">
                  <c:v>2073.203</c:v>
                </c:pt>
                <c:pt idx="4606">
                  <c:v>2073.75</c:v>
                </c:pt>
                <c:pt idx="4607">
                  <c:v>2072.1869999999999</c:v>
                </c:pt>
                <c:pt idx="4608">
                  <c:v>2070.7809999999999</c:v>
                </c:pt>
                <c:pt idx="4609">
                  <c:v>2068.9839999999999</c:v>
                </c:pt>
                <c:pt idx="4610">
                  <c:v>2070.1559999999999</c:v>
                </c:pt>
                <c:pt idx="4611">
                  <c:v>2068.9839999999999</c:v>
                </c:pt>
                <c:pt idx="4612">
                  <c:v>2069.7660000000001</c:v>
                </c:pt>
                <c:pt idx="4613">
                  <c:v>2070.9369999999999</c:v>
                </c:pt>
                <c:pt idx="4614">
                  <c:v>2067.1869999999999</c:v>
                </c:pt>
                <c:pt idx="4615">
                  <c:v>2069.1410000000001</c:v>
                </c:pt>
                <c:pt idx="4616">
                  <c:v>2068.203</c:v>
                </c:pt>
                <c:pt idx="4617">
                  <c:v>2068.75</c:v>
                </c:pt>
                <c:pt idx="4618">
                  <c:v>2068.9839999999999</c:v>
                </c:pt>
                <c:pt idx="4619">
                  <c:v>2069.1410000000001</c:v>
                </c:pt>
                <c:pt idx="4620">
                  <c:v>2072.3440000000001</c:v>
                </c:pt>
                <c:pt idx="4621">
                  <c:v>2072.3440000000001</c:v>
                </c:pt>
                <c:pt idx="4622">
                  <c:v>2071.172</c:v>
                </c:pt>
                <c:pt idx="4623">
                  <c:v>2073.9839999999999</c:v>
                </c:pt>
                <c:pt idx="4624">
                  <c:v>2075.1559999999999</c:v>
                </c:pt>
                <c:pt idx="4625">
                  <c:v>2073.5940000000001</c:v>
                </c:pt>
                <c:pt idx="4626">
                  <c:v>2077.3440000000001</c:v>
                </c:pt>
                <c:pt idx="4627">
                  <c:v>2079.375</c:v>
                </c:pt>
                <c:pt idx="4628">
                  <c:v>2078.75</c:v>
                </c:pt>
                <c:pt idx="4629">
                  <c:v>2081.172</c:v>
                </c:pt>
                <c:pt idx="4630">
                  <c:v>2081.172</c:v>
                </c:pt>
                <c:pt idx="4631">
                  <c:v>2080.547</c:v>
                </c:pt>
                <c:pt idx="4632">
                  <c:v>2081.5619999999999</c:v>
                </c:pt>
                <c:pt idx="4633">
                  <c:v>2079.7660000000001</c:v>
                </c:pt>
                <c:pt idx="4634">
                  <c:v>2080.9369999999999</c:v>
                </c:pt>
                <c:pt idx="4635">
                  <c:v>2082.3440000000001</c:v>
                </c:pt>
                <c:pt idx="4636">
                  <c:v>2084.7660000000001</c:v>
                </c:pt>
                <c:pt idx="4637">
                  <c:v>2084.5309999999999</c:v>
                </c:pt>
                <c:pt idx="4638">
                  <c:v>2084.5309999999999</c:v>
                </c:pt>
                <c:pt idx="4639">
                  <c:v>2086.172</c:v>
                </c:pt>
                <c:pt idx="4640">
                  <c:v>2086.4059999999999</c:v>
                </c:pt>
                <c:pt idx="4641">
                  <c:v>2087.7339999999999</c:v>
                </c:pt>
                <c:pt idx="4642">
                  <c:v>2088.9839999999999</c:v>
                </c:pt>
                <c:pt idx="4643">
                  <c:v>2087.1869999999999</c:v>
                </c:pt>
                <c:pt idx="4644">
                  <c:v>2088.9839999999999</c:v>
                </c:pt>
                <c:pt idx="4645">
                  <c:v>2093.3589999999999</c:v>
                </c:pt>
                <c:pt idx="4646">
                  <c:v>2093.75</c:v>
                </c:pt>
                <c:pt idx="4647">
                  <c:v>2092.1869999999999</c:v>
                </c:pt>
                <c:pt idx="4648">
                  <c:v>2094.5309999999999</c:v>
                </c:pt>
                <c:pt idx="4649">
                  <c:v>2093.9839999999999</c:v>
                </c:pt>
                <c:pt idx="4650">
                  <c:v>2093.5940000000001</c:v>
                </c:pt>
                <c:pt idx="4651">
                  <c:v>2090.547</c:v>
                </c:pt>
                <c:pt idx="4652">
                  <c:v>2092.9690000000001</c:v>
                </c:pt>
                <c:pt idx="4653">
                  <c:v>2088.5940000000001</c:v>
                </c:pt>
                <c:pt idx="4654">
                  <c:v>2087.7339999999999</c:v>
                </c:pt>
                <c:pt idx="4655">
                  <c:v>2086.4059999999999</c:v>
                </c:pt>
                <c:pt idx="4656">
                  <c:v>2083.5940000000001</c:v>
                </c:pt>
                <c:pt idx="4657">
                  <c:v>2085.1559999999999</c:v>
                </c:pt>
                <c:pt idx="4658">
                  <c:v>2083.9839999999999</c:v>
                </c:pt>
                <c:pt idx="4659">
                  <c:v>2081.5619999999999</c:v>
                </c:pt>
                <c:pt idx="4660">
                  <c:v>2082.1869999999999</c:v>
                </c:pt>
                <c:pt idx="4661">
                  <c:v>2081.797</c:v>
                </c:pt>
                <c:pt idx="4662">
                  <c:v>2083.3589999999999</c:v>
                </c:pt>
                <c:pt idx="4663">
                  <c:v>2081.953</c:v>
                </c:pt>
                <c:pt idx="4664">
                  <c:v>2081.172</c:v>
                </c:pt>
                <c:pt idx="4665">
                  <c:v>2083.75</c:v>
                </c:pt>
                <c:pt idx="4666">
                  <c:v>2082.3440000000001</c:v>
                </c:pt>
                <c:pt idx="4667">
                  <c:v>2082.1869999999999</c:v>
                </c:pt>
                <c:pt idx="4668">
                  <c:v>2082.578</c:v>
                </c:pt>
                <c:pt idx="4669">
                  <c:v>2081.797</c:v>
                </c:pt>
                <c:pt idx="4670">
                  <c:v>2081.953</c:v>
                </c:pt>
                <c:pt idx="4671">
                  <c:v>2081.4059999999999</c:v>
                </c:pt>
                <c:pt idx="4672">
                  <c:v>2082.3440000000001</c:v>
                </c:pt>
                <c:pt idx="4673">
                  <c:v>2081.172</c:v>
                </c:pt>
                <c:pt idx="4674">
                  <c:v>2084.1410000000001</c:v>
                </c:pt>
                <c:pt idx="4675">
                  <c:v>2072.1869999999999</c:v>
                </c:pt>
                <c:pt idx="4676">
                  <c:v>2058.3589999999999</c:v>
                </c:pt>
                <c:pt idx="4677">
                  <c:v>2079.5309999999999</c:v>
                </c:pt>
                <c:pt idx="4678">
                  <c:v>2074.1410000000001</c:v>
                </c:pt>
                <c:pt idx="4679">
                  <c:v>2061.797</c:v>
                </c:pt>
                <c:pt idx="4680">
                  <c:v>2078.75</c:v>
                </c:pt>
                <c:pt idx="4681">
                  <c:v>2063.203</c:v>
                </c:pt>
                <c:pt idx="4682">
                  <c:v>2070.3910000000001</c:v>
                </c:pt>
                <c:pt idx="4683">
                  <c:v>2080.3910000000001</c:v>
                </c:pt>
                <c:pt idx="4684">
                  <c:v>2068.3589999999999</c:v>
                </c:pt>
                <c:pt idx="4685">
                  <c:v>2080.547</c:v>
                </c:pt>
                <c:pt idx="4686">
                  <c:v>2081.797</c:v>
                </c:pt>
                <c:pt idx="4687">
                  <c:v>2079.5309999999999</c:v>
                </c:pt>
                <c:pt idx="4688">
                  <c:v>2087.1869999999999</c:v>
                </c:pt>
                <c:pt idx="4689">
                  <c:v>2089.5309999999999</c:v>
                </c:pt>
                <c:pt idx="4690">
                  <c:v>2080.3910000000001</c:v>
                </c:pt>
                <c:pt idx="4691">
                  <c:v>2075.547</c:v>
                </c:pt>
                <c:pt idx="4692">
                  <c:v>2082.7339999999999</c:v>
                </c:pt>
                <c:pt idx="4693">
                  <c:v>2081.953</c:v>
                </c:pt>
                <c:pt idx="4694">
                  <c:v>2081.4059999999999</c:v>
                </c:pt>
                <c:pt idx="4695">
                  <c:v>2089.375</c:v>
                </c:pt>
                <c:pt idx="4696">
                  <c:v>2084.5309999999999</c:v>
                </c:pt>
                <c:pt idx="4697">
                  <c:v>2085.7809999999999</c:v>
                </c:pt>
                <c:pt idx="4698">
                  <c:v>2091.797</c:v>
                </c:pt>
                <c:pt idx="4699">
                  <c:v>2088.9839999999999</c:v>
                </c:pt>
                <c:pt idx="4700">
                  <c:v>2092.1869999999999</c:v>
                </c:pt>
                <c:pt idx="4701">
                  <c:v>2097.1869999999999</c:v>
                </c:pt>
                <c:pt idx="4702">
                  <c:v>2091.5619999999999</c:v>
                </c:pt>
                <c:pt idx="4703">
                  <c:v>2098.203</c:v>
                </c:pt>
                <c:pt idx="4704">
                  <c:v>2099.375</c:v>
                </c:pt>
                <c:pt idx="4705">
                  <c:v>2095.1559999999999</c:v>
                </c:pt>
                <c:pt idx="4706">
                  <c:v>2096.953</c:v>
                </c:pt>
                <c:pt idx="4707">
                  <c:v>2099.375</c:v>
                </c:pt>
                <c:pt idx="4708">
                  <c:v>2100</c:v>
                </c:pt>
                <c:pt idx="4709">
                  <c:v>2099.7660000000001</c:v>
                </c:pt>
                <c:pt idx="4710">
                  <c:v>2100.3910000000001</c:v>
                </c:pt>
                <c:pt idx="4711">
                  <c:v>2100.7809999999999</c:v>
                </c:pt>
                <c:pt idx="4712">
                  <c:v>2102.9690000000001</c:v>
                </c:pt>
                <c:pt idx="4713">
                  <c:v>2105</c:v>
                </c:pt>
                <c:pt idx="4714">
                  <c:v>2100.547</c:v>
                </c:pt>
                <c:pt idx="4715">
                  <c:v>2102.3440000000001</c:v>
                </c:pt>
                <c:pt idx="4716">
                  <c:v>2103.3589999999999</c:v>
                </c:pt>
                <c:pt idx="4717">
                  <c:v>2103.5940000000001</c:v>
                </c:pt>
                <c:pt idx="4718">
                  <c:v>2103.5940000000001</c:v>
                </c:pt>
                <c:pt idx="4719">
                  <c:v>2103.75</c:v>
                </c:pt>
                <c:pt idx="4720">
                  <c:v>2103.203</c:v>
                </c:pt>
                <c:pt idx="4721">
                  <c:v>2102.1869999999999</c:v>
                </c:pt>
                <c:pt idx="4722">
                  <c:v>2104.1410000000001</c:v>
                </c:pt>
                <c:pt idx="4723">
                  <c:v>2101.172</c:v>
                </c:pt>
                <c:pt idx="4724">
                  <c:v>2098.75</c:v>
                </c:pt>
                <c:pt idx="4725">
                  <c:v>2098.3589999999999</c:v>
                </c:pt>
                <c:pt idx="4726">
                  <c:v>2097.9690000000001</c:v>
                </c:pt>
                <c:pt idx="4727">
                  <c:v>2095.3910000000001</c:v>
                </c:pt>
                <c:pt idx="4728">
                  <c:v>2092.7339999999999</c:v>
                </c:pt>
                <c:pt idx="4729">
                  <c:v>2088.3589999999999</c:v>
                </c:pt>
                <c:pt idx="4730">
                  <c:v>2085.3910000000001</c:v>
                </c:pt>
                <c:pt idx="4731">
                  <c:v>2088.3589999999999</c:v>
                </c:pt>
                <c:pt idx="4732">
                  <c:v>2082.3440000000001</c:v>
                </c:pt>
                <c:pt idx="4733">
                  <c:v>2079.5309999999999</c:v>
                </c:pt>
                <c:pt idx="4734">
                  <c:v>2077.7339999999999</c:v>
                </c:pt>
                <c:pt idx="4735">
                  <c:v>2074.375</c:v>
                </c:pt>
                <c:pt idx="4736">
                  <c:v>2072.3440000000001</c:v>
                </c:pt>
                <c:pt idx="4737">
                  <c:v>2068.9839999999999</c:v>
                </c:pt>
                <c:pt idx="4738">
                  <c:v>2068.75</c:v>
                </c:pt>
                <c:pt idx="4739">
                  <c:v>2067.7339999999999</c:v>
                </c:pt>
                <c:pt idx="4740">
                  <c:v>2067.9690000000001</c:v>
                </c:pt>
                <c:pt idx="4741">
                  <c:v>2062.9690000000001</c:v>
                </c:pt>
                <c:pt idx="4742">
                  <c:v>2061.172</c:v>
                </c:pt>
                <c:pt idx="4743">
                  <c:v>2058.5940000000001</c:v>
                </c:pt>
                <c:pt idx="4744">
                  <c:v>2055.547</c:v>
                </c:pt>
                <c:pt idx="4745">
                  <c:v>2052.578</c:v>
                </c:pt>
                <c:pt idx="4746">
                  <c:v>2051.4059999999999</c:v>
                </c:pt>
                <c:pt idx="4747">
                  <c:v>2048.75</c:v>
                </c:pt>
                <c:pt idx="4748">
                  <c:v>2046.5619999999999</c:v>
                </c:pt>
                <c:pt idx="4749">
                  <c:v>2043.9839999999999</c:v>
                </c:pt>
                <c:pt idx="4750">
                  <c:v>2040.1559999999999</c:v>
                </c:pt>
                <c:pt idx="4751">
                  <c:v>2038.75</c:v>
                </c:pt>
                <c:pt idx="4752">
                  <c:v>2040.1559999999999</c:v>
                </c:pt>
                <c:pt idx="4753">
                  <c:v>2034.7660000000001</c:v>
                </c:pt>
                <c:pt idx="4754">
                  <c:v>2035.3910000000001</c:v>
                </c:pt>
                <c:pt idx="4755">
                  <c:v>2032.578</c:v>
                </c:pt>
                <c:pt idx="4756">
                  <c:v>2034.5309999999999</c:v>
                </c:pt>
                <c:pt idx="4757">
                  <c:v>2034.375</c:v>
                </c:pt>
                <c:pt idx="4758">
                  <c:v>2036.5619999999999</c:v>
                </c:pt>
                <c:pt idx="4759">
                  <c:v>2033.9839999999999</c:v>
                </c:pt>
                <c:pt idx="4760">
                  <c:v>2036.4059999999999</c:v>
                </c:pt>
                <c:pt idx="4761">
                  <c:v>2035.7809999999999</c:v>
                </c:pt>
                <c:pt idx="4762">
                  <c:v>2033.3589999999999</c:v>
                </c:pt>
                <c:pt idx="4763">
                  <c:v>2037.578</c:v>
                </c:pt>
                <c:pt idx="4764">
                  <c:v>2037.7339999999999</c:v>
                </c:pt>
                <c:pt idx="4765">
                  <c:v>2038.75</c:v>
                </c:pt>
                <c:pt idx="4766">
                  <c:v>2041.172</c:v>
                </c:pt>
                <c:pt idx="4767">
                  <c:v>2043.9839999999999</c:v>
                </c:pt>
                <c:pt idx="4768">
                  <c:v>2040.7809999999999</c:v>
                </c:pt>
                <c:pt idx="4769">
                  <c:v>2049.1410000000001</c:v>
                </c:pt>
                <c:pt idx="4770">
                  <c:v>2046.797</c:v>
                </c:pt>
                <c:pt idx="4771">
                  <c:v>2047.9690000000001</c:v>
                </c:pt>
                <c:pt idx="4772">
                  <c:v>2050</c:v>
                </c:pt>
                <c:pt idx="4773">
                  <c:v>2050.3910000000001</c:v>
                </c:pt>
                <c:pt idx="4774">
                  <c:v>2044.1410000000001</c:v>
                </c:pt>
                <c:pt idx="4775">
                  <c:v>2035.1559999999999</c:v>
                </c:pt>
                <c:pt idx="4776">
                  <c:v>2050.547</c:v>
                </c:pt>
                <c:pt idx="4777">
                  <c:v>2053.75</c:v>
                </c:pt>
                <c:pt idx="4778">
                  <c:v>2050.9369999999999</c:v>
                </c:pt>
                <c:pt idx="4779">
                  <c:v>2058.9839999999999</c:v>
                </c:pt>
                <c:pt idx="4780">
                  <c:v>2065.9369999999999</c:v>
                </c:pt>
                <c:pt idx="4781">
                  <c:v>2070</c:v>
                </c:pt>
                <c:pt idx="4782">
                  <c:v>2080.3910000000001</c:v>
                </c:pt>
                <c:pt idx="4783">
                  <c:v>2080.7809999999999</c:v>
                </c:pt>
                <c:pt idx="4784">
                  <c:v>2080.1559999999999</c:v>
                </c:pt>
                <c:pt idx="4785">
                  <c:v>2088.75</c:v>
                </c:pt>
                <c:pt idx="4786">
                  <c:v>2088.75</c:v>
                </c:pt>
                <c:pt idx="4787">
                  <c:v>2092.578</c:v>
                </c:pt>
                <c:pt idx="4788">
                  <c:v>2094.5309999999999</c:v>
                </c:pt>
                <c:pt idx="4789">
                  <c:v>2095.3910000000001</c:v>
                </c:pt>
                <c:pt idx="4790">
                  <c:v>2084.7660000000001</c:v>
                </c:pt>
                <c:pt idx="4791">
                  <c:v>2095.547</c:v>
                </c:pt>
                <c:pt idx="4792">
                  <c:v>2097.3440000000001</c:v>
                </c:pt>
                <c:pt idx="4793">
                  <c:v>2093.203</c:v>
                </c:pt>
                <c:pt idx="4794">
                  <c:v>2099.7660000000001</c:v>
                </c:pt>
                <c:pt idx="4795">
                  <c:v>2102.1869999999999</c:v>
                </c:pt>
                <c:pt idx="4796">
                  <c:v>2098.9839999999999</c:v>
                </c:pt>
                <c:pt idx="4797">
                  <c:v>2102.7339999999999</c:v>
                </c:pt>
                <c:pt idx="4798">
                  <c:v>2102.578</c:v>
                </c:pt>
                <c:pt idx="4799">
                  <c:v>2102.9690000000001</c:v>
                </c:pt>
                <c:pt idx="4800">
                  <c:v>2100.1559999999999</c:v>
                </c:pt>
                <c:pt idx="4801">
                  <c:v>2105.3910000000001</c:v>
                </c:pt>
                <c:pt idx="4802">
                  <c:v>2103.3589999999999</c:v>
                </c:pt>
                <c:pt idx="4803">
                  <c:v>2106.5619999999999</c:v>
                </c:pt>
                <c:pt idx="4804">
                  <c:v>2103.5940000000001</c:v>
                </c:pt>
                <c:pt idx="4805">
                  <c:v>2103.203</c:v>
                </c:pt>
                <c:pt idx="4806">
                  <c:v>2104.375</c:v>
                </c:pt>
                <c:pt idx="4807">
                  <c:v>2103.9839999999999</c:v>
                </c:pt>
                <c:pt idx="4808">
                  <c:v>2105.3910000000001</c:v>
                </c:pt>
                <c:pt idx="4809">
                  <c:v>2105.3910000000001</c:v>
                </c:pt>
                <c:pt idx="4810">
                  <c:v>2103.3589999999999</c:v>
                </c:pt>
                <c:pt idx="4811">
                  <c:v>2101.172</c:v>
                </c:pt>
                <c:pt idx="4812">
                  <c:v>2099.5309999999999</c:v>
                </c:pt>
                <c:pt idx="4813">
                  <c:v>2098.9839999999999</c:v>
                </c:pt>
                <c:pt idx="4814">
                  <c:v>2095.1559999999999</c:v>
                </c:pt>
                <c:pt idx="4815">
                  <c:v>2091.797</c:v>
                </c:pt>
                <c:pt idx="4816">
                  <c:v>2090.547</c:v>
                </c:pt>
                <c:pt idx="4817">
                  <c:v>2087.7339999999999</c:v>
                </c:pt>
                <c:pt idx="4818">
                  <c:v>2085.7809999999999</c:v>
                </c:pt>
                <c:pt idx="4819">
                  <c:v>2083.9839999999999</c:v>
                </c:pt>
                <c:pt idx="4820">
                  <c:v>2080.9369999999999</c:v>
                </c:pt>
                <c:pt idx="4821">
                  <c:v>2075.7809999999999</c:v>
                </c:pt>
                <c:pt idx="4822">
                  <c:v>2075</c:v>
                </c:pt>
                <c:pt idx="4823">
                  <c:v>2070.3910000000001</c:v>
                </c:pt>
                <c:pt idx="4824">
                  <c:v>2068.3589999999999</c:v>
                </c:pt>
                <c:pt idx="4825">
                  <c:v>2063.75</c:v>
                </c:pt>
                <c:pt idx="4826">
                  <c:v>2062.1869999999999</c:v>
                </c:pt>
                <c:pt idx="4827">
                  <c:v>2057.9690000000001</c:v>
                </c:pt>
                <c:pt idx="4828">
                  <c:v>2055.9369999999999</c:v>
                </c:pt>
                <c:pt idx="4829">
                  <c:v>2052.9690000000001</c:v>
                </c:pt>
                <c:pt idx="4830">
                  <c:v>2050.9369999999999</c:v>
                </c:pt>
                <c:pt idx="4831">
                  <c:v>2048.5940000000001</c:v>
                </c:pt>
                <c:pt idx="4832">
                  <c:v>2046.953</c:v>
                </c:pt>
                <c:pt idx="4833">
                  <c:v>2045.1559999999999</c:v>
                </c:pt>
                <c:pt idx="4834">
                  <c:v>2046.4059999999999</c:v>
                </c:pt>
                <c:pt idx="4835">
                  <c:v>2043.9839999999999</c:v>
                </c:pt>
                <c:pt idx="4836">
                  <c:v>2038.75</c:v>
                </c:pt>
                <c:pt idx="4837">
                  <c:v>2038.3589999999999</c:v>
                </c:pt>
                <c:pt idx="4838">
                  <c:v>2037.578</c:v>
                </c:pt>
                <c:pt idx="4839">
                  <c:v>2034.1410000000001</c:v>
                </c:pt>
                <c:pt idx="4840">
                  <c:v>2033.3589999999999</c:v>
                </c:pt>
                <c:pt idx="4841">
                  <c:v>2033.5940000000001</c:v>
                </c:pt>
                <c:pt idx="4842">
                  <c:v>2032.9690000000001</c:v>
                </c:pt>
                <c:pt idx="4843">
                  <c:v>2030</c:v>
                </c:pt>
                <c:pt idx="4844">
                  <c:v>2032.1869999999999</c:v>
                </c:pt>
                <c:pt idx="4845">
                  <c:v>2031.5619999999999</c:v>
                </c:pt>
                <c:pt idx="4846">
                  <c:v>2032.7339999999999</c:v>
                </c:pt>
                <c:pt idx="4847">
                  <c:v>2031.953</c:v>
                </c:pt>
                <c:pt idx="4848">
                  <c:v>2032.9690000000001</c:v>
                </c:pt>
                <c:pt idx="4849">
                  <c:v>2031.797</c:v>
                </c:pt>
                <c:pt idx="4850">
                  <c:v>2035.547</c:v>
                </c:pt>
                <c:pt idx="4851">
                  <c:v>2037.1869999999999</c:v>
                </c:pt>
                <c:pt idx="4852">
                  <c:v>2036.5619999999999</c:v>
                </c:pt>
                <c:pt idx="4853">
                  <c:v>2039.1410000000001</c:v>
                </c:pt>
                <c:pt idx="4854">
                  <c:v>2040.9369999999999</c:v>
                </c:pt>
                <c:pt idx="4855">
                  <c:v>2041.5619999999999</c:v>
                </c:pt>
                <c:pt idx="4856">
                  <c:v>2045.1559999999999</c:v>
                </c:pt>
                <c:pt idx="4857">
                  <c:v>2046.172</c:v>
                </c:pt>
                <c:pt idx="4858">
                  <c:v>2046.4059999999999</c:v>
                </c:pt>
                <c:pt idx="4859">
                  <c:v>2047.1869999999999</c:v>
                </c:pt>
                <c:pt idx="4860">
                  <c:v>2056.797</c:v>
                </c:pt>
                <c:pt idx="4861">
                  <c:v>2050.7809999999999</c:v>
                </c:pt>
                <c:pt idx="4862">
                  <c:v>2057.1869999999999</c:v>
                </c:pt>
                <c:pt idx="4863">
                  <c:v>2060</c:v>
                </c:pt>
                <c:pt idx="4864">
                  <c:v>2064.5309999999999</c:v>
                </c:pt>
                <c:pt idx="4865">
                  <c:v>2069.1410000000001</c:v>
                </c:pt>
                <c:pt idx="4866">
                  <c:v>2070.9369999999999</c:v>
                </c:pt>
                <c:pt idx="4867">
                  <c:v>2073.5940000000001</c:v>
                </c:pt>
                <c:pt idx="4868">
                  <c:v>2077.9690000000001</c:v>
                </c:pt>
                <c:pt idx="4869">
                  <c:v>2081.797</c:v>
                </c:pt>
                <c:pt idx="4870">
                  <c:v>2086.4059999999999</c:v>
                </c:pt>
                <c:pt idx="4871">
                  <c:v>2090.9369999999999</c:v>
                </c:pt>
                <c:pt idx="4872">
                  <c:v>2095.9369999999999</c:v>
                </c:pt>
                <c:pt idx="4873">
                  <c:v>2099.1410000000001</c:v>
                </c:pt>
                <c:pt idx="4874">
                  <c:v>2103.9839999999999</c:v>
                </c:pt>
                <c:pt idx="4875">
                  <c:v>2107.7339999999999</c:v>
                </c:pt>
                <c:pt idx="4876">
                  <c:v>2110</c:v>
                </c:pt>
                <c:pt idx="4877">
                  <c:v>2114.7660000000001</c:v>
                </c:pt>
                <c:pt idx="4878">
                  <c:v>2118.5940000000001</c:v>
                </c:pt>
                <c:pt idx="4879">
                  <c:v>2119.1410000000001</c:v>
                </c:pt>
                <c:pt idx="4880">
                  <c:v>2120.547</c:v>
                </c:pt>
                <c:pt idx="4881">
                  <c:v>2122.3440000000001</c:v>
                </c:pt>
                <c:pt idx="4882">
                  <c:v>2124.1410000000001</c:v>
                </c:pt>
                <c:pt idx="4883">
                  <c:v>2098.203</c:v>
                </c:pt>
                <c:pt idx="4884">
                  <c:v>1988.75</c:v>
                </c:pt>
                <c:pt idx="4885">
                  <c:v>2035.1559999999999</c:v>
                </c:pt>
                <c:pt idx="4886">
                  <c:v>2121.172</c:v>
                </c:pt>
                <c:pt idx="4887">
                  <c:v>2112.7339999999999</c:v>
                </c:pt>
                <c:pt idx="4888">
                  <c:v>2099.1410000000001</c:v>
                </c:pt>
                <c:pt idx="4889">
                  <c:v>2072.7339999999999</c:v>
                </c:pt>
                <c:pt idx="4890">
                  <c:v>2090.9369999999999</c:v>
                </c:pt>
                <c:pt idx="4891">
                  <c:v>2104.375</c:v>
                </c:pt>
                <c:pt idx="4892">
                  <c:v>2113.5940000000001</c:v>
                </c:pt>
                <c:pt idx="4893">
                  <c:v>2122.3440000000001</c:v>
                </c:pt>
                <c:pt idx="4894">
                  <c:v>2123.5940000000001</c:v>
                </c:pt>
                <c:pt idx="4895">
                  <c:v>2124.1410000000001</c:v>
                </c:pt>
                <c:pt idx="4896">
                  <c:v>2119.1410000000001</c:v>
                </c:pt>
                <c:pt idx="4897">
                  <c:v>2114.1410000000001</c:v>
                </c:pt>
                <c:pt idx="4898">
                  <c:v>2113.203</c:v>
                </c:pt>
                <c:pt idx="4899">
                  <c:v>2124.1410000000001</c:v>
                </c:pt>
                <c:pt idx="4900">
                  <c:v>2136.172</c:v>
                </c:pt>
                <c:pt idx="4901">
                  <c:v>2110.1559999999999</c:v>
                </c:pt>
                <c:pt idx="4902">
                  <c:v>2086.4059999999999</c:v>
                </c:pt>
                <c:pt idx="4903">
                  <c:v>2088.3589999999999</c:v>
                </c:pt>
                <c:pt idx="4904">
                  <c:v>2086.4059999999999</c:v>
                </c:pt>
                <c:pt idx="4905">
                  <c:v>2084.1410000000001</c:v>
                </c:pt>
                <c:pt idx="4906">
                  <c:v>2084.7660000000001</c:v>
                </c:pt>
                <c:pt idx="4907">
                  <c:v>2075.3910000000001</c:v>
                </c:pt>
                <c:pt idx="4908">
                  <c:v>2077.1869999999999</c:v>
                </c:pt>
                <c:pt idx="4909">
                  <c:v>2076.797</c:v>
                </c:pt>
                <c:pt idx="4910">
                  <c:v>2071.4059999999999</c:v>
                </c:pt>
                <c:pt idx="4911">
                  <c:v>2075.547</c:v>
                </c:pt>
                <c:pt idx="4912">
                  <c:v>2075.3910000000001</c:v>
                </c:pt>
                <c:pt idx="4913">
                  <c:v>2073.75</c:v>
                </c:pt>
                <c:pt idx="4914">
                  <c:v>2072.578</c:v>
                </c:pt>
                <c:pt idx="4915">
                  <c:v>2071.4059999999999</c:v>
                </c:pt>
                <c:pt idx="4916">
                  <c:v>2073.9839999999999</c:v>
                </c:pt>
                <c:pt idx="4917">
                  <c:v>2072.7339999999999</c:v>
                </c:pt>
                <c:pt idx="4918">
                  <c:v>2071.797</c:v>
                </c:pt>
                <c:pt idx="4919">
                  <c:v>2071.4059999999999</c:v>
                </c:pt>
                <c:pt idx="4920">
                  <c:v>2067.7339999999999</c:v>
                </c:pt>
                <c:pt idx="4921">
                  <c:v>2068.3589999999999</c:v>
                </c:pt>
                <c:pt idx="4922">
                  <c:v>2068.203</c:v>
                </c:pt>
                <c:pt idx="4923">
                  <c:v>2063.75</c:v>
                </c:pt>
                <c:pt idx="4924">
                  <c:v>2069.7660000000001</c:v>
                </c:pt>
                <c:pt idx="4925">
                  <c:v>2068.9839999999999</c:v>
                </c:pt>
                <c:pt idx="4926">
                  <c:v>2067.7339999999999</c:v>
                </c:pt>
                <c:pt idx="4927">
                  <c:v>2068.9839999999999</c:v>
                </c:pt>
                <c:pt idx="4928">
                  <c:v>2067.7339999999999</c:v>
                </c:pt>
                <c:pt idx="4929">
                  <c:v>2067.3440000000001</c:v>
                </c:pt>
                <c:pt idx="4930">
                  <c:v>2070.547</c:v>
                </c:pt>
                <c:pt idx="4931">
                  <c:v>2068.9839999999999</c:v>
                </c:pt>
                <c:pt idx="4932">
                  <c:v>2070</c:v>
                </c:pt>
                <c:pt idx="4933">
                  <c:v>2067.9690000000001</c:v>
                </c:pt>
                <c:pt idx="4934">
                  <c:v>2070.547</c:v>
                </c:pt>
                <c:pt idx="4935">
                  <c:v>2070.547</c:v>
                </c:pt>
                <c:pt idx="4936">
                  <c:v>2071.953</c:v>
                </c:pt>
                <c:pt idx="4937">
                  <c:v>2068.203</c:v>
                </c:pt>
                <c:pt idx="4938">
                  <c:v>2073.3589999999999</c:v>
                </c:pt>
                <c:pt idx="4939">
                  <c:v>2071.172</c:v>
                </c:pt>
                <c:pt idx="4940">
                  <c:v>2075.1559999999999</c:v>
                </c:pt>
                <c:pt idx="4941">
                  <c:v>2078.3589999999999</c:v>
                </c:pt>
                <c:pt idx="4942">
                  <c:v>2078.5940000000001</c:v>
                </c:pt>
                <c:pt idx="4943">
                  <c:v>2077.3440000000001</c:v>
                </c:pt>
                <c:pt idx="4944">
                  <c:v>2077.3440000000001</c:v>
                </c:pt>
                <c:pt idx="4945">
                  <c:v>2077.578</c:v>
                </c:pt>
                <c:pt idx="4946">
                  <c:v>2081.5619999999999</c:v>
                </c:pt>
                <c:pt idx="4947">
                  <c:v>2083.203</c:v>
                </c:pt>
                <c:pt idx="4948">
                  <c:v>2083.3589999999999</c:v>
                </c:pt>
                <c:pt idx="4949">
                  <c:v>2083.75</c:v>
                </c:pt>
                <c:pt idx="4950">
                  <c:v>2084.1410000000001</c:v>
                </c:pt>
                <c:pt idx="4951">
                  <c:v>2087.1869999999999</c:v>
                </c:pt>
                <c:pt idx="4952">
                  <c:v>2086.5619999999999</c:v>
                </c:pt>
                <c:pt idx="4953">
                  <c:v>2086.5619999999999</c:v>
                </c:pt>
                <c:pt idx="4954">
                  <c:v>2089.7660000000001</c:v>
                </c:pt>
                <c:pt idx="4955">
                  <c:v>2089.5309999999999</c:v>
                </c:pt>
                <c:pt idx="4956">
                  <c:v>2087.9690000000001</c:v>
                </c:pt>
                <c:pt idx="4957">
                  <c:v>2087.578</c:v>
                </c:pt>
                <c:pt idx="4958">
                  <c:v>2087.1869999999999</c:v>
                </c:pt>
                <c:pt idx="4959">
                  <c:v>2087.9690000000001</c:v>
                </c:pt>
                <c:pt idx="4960">
                  <c:v>2087.578</c:v>
                </c:pt>
                <c:pt idx="4961">
                  <c:v>2088.5940000000001</c:v>
                </c:pt>
                <c:pt idx="4962">
                  <c:v>2086.797</c:v>
                </c:pt>
                <c:pt idx="4963">
                  <c:v>2086.797</c:v>
                </c:pt>
                <c:pt idx="4964">
                  <c:v>2087.1869999999999</c:v>
                </c:pt>
                <c:pt idx="4965">
                  <c:v>2088.203</c:v>
                </c:pt>
                <c:pt idx="4966">
                  <c:v>2084.5309999999999</c:v>
                </c:pt>
                <c:pt idx="4967">
                  <c:v>2087.9690000000001</c:v>
                </c:pt>
                <c:pt idx="4968">
                  <c:v>2086.953</c:v>
                </c:pt>
                <c:pt idx="4969">
                  <c:v>2089.1410000000001</c:v>
                </c:pt>
                <c:pt idx="4970">
                  <c:v>2088.9839999999999</c:v>
                </c:pt>
                <c:pt idx="4971">
                  <c:v>2086.953</c:v>
                </c:pt>
                <c:pt idx="4972">
                  <c:v>2084.375</c:v>
                </c:pt>
                <c:pt idx="4973">
                  <c:v>2083.5940000000001</c:v>
                </c:pt>
                <c:pt idx="4974">
                  <c:v>2084.5309999999999</c:v>
                </c:pt>
                <c:pt idx="4975">
                  <c:v>2084.1410000000001</c:v>
                </c:pt>
                <c:pt idx="4976">
                  <c:v>2083.5940000000001</c:v>
                </c:pt>
                <c:pt idx="4977">
                  <c:v>2080.9369999999999</c:v>
                </c:pt>
                <c:pt idx="4978">
                  <c:v>2082.578</c:v>
                </c:pt>
                <c:pt idx="4979">
                  <c:v>2079.5309999999999</c:v>
                </c:pt>
                <c:pt idx="4980">
                  <c:v>2079.1410000000001</c:v>
                </c:pt>
                <c:pt idx="4981">
                  <c:v>2078.75</c:v>
                </c:pt>
                <c:pt idx="4982">
                  <c:v>2078.3589999999999</c:v>
                </c:pt>
                <c:pt idx="4983">
                  <c:v>2076.953</c:v>
                </c:pt>
                <c:pt idx="4984">
                  <c:v>2075.3910000000001</c:v>
                </c:pt>
                <c:pt idx="4985">
                  <c:v>2075</c:v>
                </c:pt>
                <c:pt idx="4986">
                  <c:v>2077.3440000000001</c:v>
                </c:pt>
                <c:pt idx="4987">
                  <c:v>2072.578</c:v>
                </c:pt>
                <c:pt idx="4988">
                  <c:v>2062.1869999999999</c:v>
                </c:pt>
                <c:pt idx="4989">
                  <c:v>2066.172</c:v>
                </c:pt>
                <c:pt idx="4990">
                  <c:v>2072.3440000000001</c:v>
                </c:pt>
                <c:pt idx="4991">
                  <c:v>2070.1559999999999</c:v>
                </c:pt>
                <c:pt idx="4992">
                  <c:v>2067.7339999999999</c:v>
                </c:pt>
                <c:pt idx="4993">
                  <c:v>2068.9839999999999</c:v>
                </c:pt>
                <c:pt idx="4994">
                  <c:v>2065.3910000000001</c:v>
                </c:pt>
                <c:pt idx="4995">
                  <c:v>2069.375</c:v>
                </c:pt>
                <c:pt idx="4996">
                  <c:v>2074.375</c:v>
                </c:pt>
                <c:pt idx="4997">
                  <c:v>2070.547</c:v>
                </c:pt>
                <c:pt idx="4998">
                  <c:v>2078.203</c:v>
                </c:pt>
                <c:pt idx="4999">
                  <c:v>2074.7660000000001</c:v>
                </c:pt>
                <c:pt idx="5000">
                  <c:v>2076.4059999999999</c:v>
                </c:pt>
                <c:pt idx="5001">
                  <c:v>2083.203</c:v>
                </c:pt>
                <c:pt idx="5002">
                  <c:v>2081.953</c:v>
                </c:pt>
                <c:pt idx="5003">
                  <c:v>2075.547</c:v>
                </c:pt>
                <c:pt idx="5004">
                  <c:v>2074.7660000000001</c:v>
                </c:pt>
                <c:pt idx="5005">
                  <c:v>2077.9690000000001</c:v>
                </c:pt>
                <c:pt idx="5006">
                  <c:v>2077.9690000000001</c:v>
                </c:pt>
                <c:pt idx="5007">
                  <c:v>2078.9839999999999</c:v>
                </c:pt>
                <c:pt idx="5008">
                  <c:v>2077.9690000000001</c:v>
                </c:pt>
                <c:pt idx="5009">
                  <c:v>2077.9690000000001</c:v>
                </c:pt>
                <c:pt idx="5010">
                  <c:v>2082.578</c:v>
                </c:pt>
                <c:pt idx="5011">
                  <c:v>2084.1410000000001</c:v>
                </c:pt>
                <c:pt idx="5012">
                  <c:v>2082.9690000000001</c:v>
                </c:pt>
                <c:pt idx="5013">
                  <c:v>2087.1869999999999</c:v>
                </c:pt>
                <c:pt idx="5014">
                  <c:v>2086.172</c:v>
                </c:pt>
                <c:pt idx="5015">
                  <c:v>2089.375</c:v>
                </c:pt>
                <c:pt idx="5016">
                  <c:v>2092.3440000000001</c:v>
                </c:pt>
                <c:pt idx="5017">
                  <c:v>2091.953</c:v>
                </c:pt>
                <c:pt idx="5018">
                  <c:v>2094.375</c:v>
                </c:pt>
                <c:pt idx="5019">
                  <c:v>2095.9369999999999</c:v>
                </c:pt>
                <c:pt idx="5020">
                  <c:v>2094.5309999999999</c:v>
                </c:pt>
                <c:pt idx="5021">
                  <c:v>2094.7660000000001</c:v>
                </c:pt>
                <c:pt idx="5022">
                  <c:v>2095.547</c:v>
                </c:pt>
                <c:pt idx="5023">
                  <c:v>2096.953</c:v>
                </c:pt>
                <c:pt idx="5024">
                  <c:v>2098.203</c:v>
                </c:pt>
                <c:pt idx="5025">
                  <c:v>2098.203</c:v>
                </c:pt>
                <c:pt idx="5026">
                  <c:v>2098.75</c:v>
                </c:pt>
                <c:pt idx="5027">
                  <c:v>2099.1410000000001</c:v>
                </c:pt>
                <c:pt idx="5028">
                  <c:v>2097.9690000000001</c:v>
                </c:pt>
                <c:pt idx="5029">
                  <c:v>2098.9839999999999</c:v>
                </c:pt>
                <c:pt idx="5030">
                  <c:v>2099.7660000000001</c:v>
                </c:pt>
                <c:pt idx="5031">
                  <c:v>2097.578</c:v>
                </c:pt>
                <c:pt idx="5032">
                  <c:v>2099.7660000000001</c:v>
                </c:pt>
                <c:pt idx="5033">
                  <c:v>2098.203</c:v>
                </c:pt>
                <c:pt idx="5034">
                  <c:v>2098.5940000000001</c:v>
                </c:pt>
                <c:pt idx="5035">
                  <c:v>2097.3440000000001</c:v>
                </c:pt>
                <c:pt idx="5036">
                  <c:v>2098.203</c:v>
                </c:pt>
                <c:pt idx="5037">
                  <c:v>2095.547</c:v>
                </c:pt>
                <c:pt idx="5038">
                  <c:v>2093.203</c:v>
                </c:pt>
                <c:pt idx="5039">
                  <c:v>2090</c:v>
                </c:pt>
                <c:pt idx="5040">
                  <c:v>2091.172</c:v>
                </c:pt>
                <c:pt idx="5041">
                  <c:v>2086.172</c:v>
                </c:pt>
                <c:pt idx="5042">
                  <c:v>2083.3589999999999</c:v>
                </c:pt>
                <c:pt idx="5043">
                  <c:v>2083.5940000000001</c:v>
                </c:pt>
                <c:pt idx="5044">
                  <c:v>2082.3440000000001</c:v>
                </c:pt>
                <c:pt idx="5045">
                  <c:v>2081.5619999999999</c:v>
                </c:pt>
                <c:pt idx="5046">
                  <c:v>2076.953</c:v>
                </c:pt>
                <c:pt idx="5047">
                  <c:v>2073.3589999999999</c:v>
                </c:pt>
                <c:pt idx="5048">
                  <c:v>2073.203</c:v>
                </c:pt>
                <c:pt idx="5049">
                  <c:v>2071.172</c:v>
                </c:pt>
                <c:pt idx="5050">
                  <c:v>2068.203</c:v>
                </c:pt>
                <c:pt idx="5051">
                  <c:v>2068.203</c:v>
                </c:pt>
                <c:pt idx="5052">
                  <c:v>2065.9369999999999</c:v>
                </c:pt>
                <c:pt idx="5053">
                  <c:v>2058.9839999999999</c:v>
                </c:pt>
                <c:pt idx="5054">
                  <c:v>2058.9839999999999</c:v>
                </c:pt>
                <c:pt idx="5055">
                  <c:v>2056.4059999999999</c:v>
                </c:pt>
                <c:pt idx="5056">
                  <c:v>2054.5309999999999</c:v>
                </c:pt>
                <c:pt idx="5057">
                  <c:v>2051.172</c:v>
                </c:pt>
                <c:pt idx="5058">
                  <c:v>2050.7809999999999</c:v>
                </c:pt>
                <c:pt idx="5059">
                  <c:v>2047.7339999999999</c:v>
                </c:pt>
                <c:pt idx="5060">
                  <c:v>2043.9839999999999</c:v>
                </c:pt>
                <c:pt idx="5061">
                  <c:v>2044.375</c:v>
                </c:pt>
                <c:pt idx="5062">
                  <c:v>2039.7660000000001</c:v>
                </c:pt>
                <c:pt idx="5063">
                  <c:v>2040</c:v>
                </c:pt>
                <c:pt idx="5064">
                  <c:v>2036.953</c:v>
                </c:pt>
                <c:pt idx="5065">
                  <c:v>2036.5619999999999</c:v>
                </c:pt>
                <c:pt idx="5066">
                  <c:v>2032.9690000000001</c:v>
                </c:pt>
                <c:pt idx="5067">
                  <c:v>2033.203</c:v>
                </c:pt>
                <c:pt idx="5068">
                  <c:v>2030.547</c:v>
                </c:pt>
                <c:pt idx="5069">
                  <c:v>2031.797</c:v>
                </c:pt>
                <c:pt idx="5070">
                  <c:v>2031.5619999999999</c:v>
                </c:pt>
                <c:pt idx="5071">
                  <c:v>2029.7660000000001</c:v>
                </c:pt>
                <c:pt idx="5072">
                  <c:v>2028.75</c:v>
                </c:pt>
                <c:pt idx="5073">
                  <c:v>2029.7660000000001</c:v>
                </c:pt>
                <c:pt idx="5074">
                  <c:v>2030.9369999999999</c:v>
                </c:pt>
                <c:pt idx="5075">
                  <c:v>2033.5940000000001</c:v>
                </c:pt>
                <c:pt idx="5076">
                  <c:v>2032.9690000000001</c:v>
                </c:pt>
                <c:pt idx="5077">
                  <c:v>2031.172</c:v>
                </c:pt>
                <c:pt idx="5078">
                  <c:v>2035.3910000000001</c:v>
                </c:pt>
                <c:pt idx="5079">
                  <c:v>2035.9369999999999</c:v>
                </c:pt>
                <c:pt idx="5080">
                  <c:v>2036.797</c:v>
                </c:pt>
                <c:pt idx="5081">
                  <c:v>2037.1869999999999</c:v>
                </c:pt>
                <c:pt idx="5082">
                  <c:v>2041.797</c:v>
                </c:pt>
                <c:pt idx="5083">
                  <c:v>2042.578</c:v>
                </c:pt>
                <c:pt idx="5084">
                  <c:v>2044.1410000000001</c:v>
                </c:pt>
                <c:pt idx="5085">
                  <c:v>2047.3440000000001</c:v>
                </c:pt>
                <c:pt idx="5086">
                  <c:v>2041.172</c:v>
                </c:pt>
                <c:pt idx="5087">
                  <c:v>2035</c:v>
                </c:pt>
                <c:pt idx="5088">
                  <c:v>2041.953</c:v>
                </c:pt>
                <c:pt idx="5089">
                  <c:v>2048.3589999999999</c:v>
                </c:pt>
                <c:pt idx="5090">
                  <c:v>2042.9690000000001</c:v>
                </c:pt>
                <c:pt idx="5091">
                  <c:v>2049.375</c:v>
                </c:pt>
                <c:pt idx="5092">
                  <c:v>2055</c:v>
                </c:pt>
                <c:pt idx="5093">
                  <c:v>2062.9690000000001</c:v>
                </c:pt>
                <c:pt idx="5094">
                  <c:v>2071.953</c:v>
                </c:pt>
                <c:pt idx="5095">
                  <c:v>2070.547</c:v>
                </c:pt>
                <c:pt idx="5096">
                  <c:v>2071.4059999999999</c:v>
                </c:pt>
                <c:pt idx="5097">
                  <c:v>2077.9690000000001</c:v>
                </c:pt>
                <c:pt idx="5098">
                  <c:v>2078.5940000000001</c:v>
                </c:pt>
                <c:pt idx="5099">
                  <c:v>2083.75</c:v>
                </c:pt>
                <c:pt idx="5100">
                  <c:v>2091.797</c:v>
                </c:pt>
                <c:pt idx="5101">
                  <c:v>2084.375</c:v>
                </c:pt>
                <c:pt idx="5102">
                  <c:v>2078.203</c:v>
                </c:pt>
                <c:pt idx="5103">
                  <c:v>2083.5940000000001</c:v>
                </c:pt>
                <c:pt idx="5104">
                  <c:v>2086.4059999999999</c:v>
                </c:pt>
                <c:pt idx="5105">
                  <c:v>2084.5309999999999</c:v>
                </c:pt>
                <c:pt idx="5106">
                  <c:v>2088.203</c:v>
                </c:pt>
                <c:pt idx="5107">
                  <c:v>2091.5619999999999</c:v>
                </c:pt>
                <c:pt idx="5108">
                  <c:v>2093.3589999999999</c:v>
                </c:pt>
                <c:pt idx="5109">
                  <c:v>2095.547</c:v>
                </c:pt>
                <c:pt idx="5110">
                  <c:v>2098.203</c:v>
                </c:pt>
                <c:pt idx="5111">
                  <c:v>2095</c:v>
                </c:pt>
                <c:pt idx="5112">
                  <c:v>2101.797</c:v>
                </c:pt>
                <c:pt idx="5113">
                  <c:v>2099.7660000000001</c:v>
                </c:pt>
                <c:pt idx="5114">
                  <c:v>2098.5940000000001</c:v>
                </c:pt>
                <c:pt idx="5115">
                  <c:v>2101.172</c:v>
                </c:pt>
                <c:pt idx="5116">
                  <c:v>2100</c:v>
                </c:pt>
                <c:pt idx="5117">
                  <c:v>2101.797</c:v>
                </c:pt>
                <c:pt idx="5118">
                  <c:v>2100.7809999999999</c:v>
                </c:pt>
                <c:pt idx="5119">
                  <c:v>2102.7339999999999</c:v>
                </c:pt>
                <c:pt idx="5120">
                  <c:v>2102.7339999999999</c:v>
                </c:pt>
                <c:pt idx="5121">
                  <c:v>2099.7660000000001</c:v>
                </c:pt>
                <c:pt idx="5122">
                  <c:v>2099.7660000000001</c:v>
                </c:pt>
                <c:pt idx="5123">
                  <c:v>2093.75</c:v>
                </c:pt>
                <c:pt idx="5124">
                  <c:v>2095</c:v>
                </c:pt>
                <c:pt idx="5125">
                  <c:v>2091.5619999999999</c:v>
                </c:pt>
                <c:pt idx="5126">
                  <c:v>2091.797</c:v>
                </c:pt>
                <c:pt idx="5127">
                  <c:v>2087.7339999999999</c:v>
                </c:pt>
                <c:pt idx="5128">
                  <c:v>2085</c:v>
                </c:pt>
                <c:pt idx="5129">
                  <c:v>2084.5309999999999</c:v>
                </c:pt>
                <c:pt idx="5130">
                  <c:v>2080.9369999999999</c:v>
                </c:pt>
                <c:pt idx="5131">
                  <c:v>2079.5309999999999</c:v>
                </c:pt>
                <c:pt idx="5132">
                  <c:v>2077.9690000000001</c:v>
                </c:pt>
                <c:pt idx="5133">
                  <c:v>2073.5940000000001</c:v>
                </c:pt>
                <c:pt idx="5134">
                  <c:v>2073.75</c:v>
                </c:pt>
                <c:pt idx="5135">
                  <c:v>2071.172</c:v>
                </c:pt>
                <c:pt idx="5136">
                  <c:v>2067.1869999999999</c:v>
                </c:pt>
                <c:pt idx="5137">
                  <c:v>2066.953</c:v>
                </c:pt>
                <c:pt idx="5138">
                  <c:v>2061.797</c:v>
                </c:pt>
                <c:pt idx="5139">
                  <c:v>2062.578</c:v>
                </c:pt>
                <c:pt idx="5140">
                  <c:v>2057.1869999999999</c:v>
                </c:pt>
                <c:pt idx="5141">
                  <c:v>2054.375</c:v>
                </c:pt>
                <c:pt idx="5142">
                  <c:v>2051.797</c:v>
                </c:pt>
                <c:pt idx="5143">
                  <c:v>2051.797</c:v>
                </c:pt>
                <c:pt idx="5144">
                  <c:v>2045.1559999999999</c:v>
                </c:pt>
                <c:pt idx="5145">
                  <c:v>2045.1559999999999</c:v>
                </c:pt>
                <c:pt idx="5146">
                  <c:v>2043.5940000000001</c:v>
                </c:pt>
                <c:pt idx="5147">
                  <c:v>2041.4059999999999</c:v>
                </c:pt>
                <c:pt idx="5148">
                  <c:v>2040</c:v>
                </c:pt>
                <c:pt idx="5149">
                  <c:v>2037.578</c:v>
                </c:pt>
                <c:pt idx="5150">
                  <c:v>2034.375</c:v>
                </c:pt>
                <c:pt idx="5151">
                  <c:v>2034.7660000000001</c:v>
                </c:pt>
                <c:pt idx="5152">
                  <c:v>2033.203</c:v>
                </c:pt>
                <c:pt idx="5153">
                  <c:v>2034.5309999999999</c:v>
                </c:pt>
                <c:pt idx="5154">
                  <c:v>2031.172</c:v>
                </c:pt>
                <c:pt idx="5155">
                  <c:v>2034.5309999999999</c:v>
                </c:pt>
                <c:pt idx="5156">
                  <c:v>2031.797</c:v>
                </c:pt>
                <c:pt idx="5157">
                  <c:v>2033.3589999999999</c:v>
                </c:pt>
                <c:pt idx="5158">
                  <c:v>2034.1410000000001</c:v>
                </c:pt>
                <c:pt idx="5159">
                  <c:v>2033.203</c:v>
                </c:pt>
                <c:pt idx="5160">
                  <c:v>2034.5309999999999</c:v>
                </c:pt>
                <c:pt idx="5161">
                  <c:v>2035.547</c:v>
                </c:pt>
                <c:pt idx="5162">
                  <c:v>2035</c:v>
                </c:pt>
                <c:pt idx="5163">
                  <c:v>2035.547</c:v>
                </c:pt>
                <c:pt idx="5164">
                  <c:v>2037.9690000000001</c:v>
                </c:pt>
                <c:pt idx="5165">
                  <c:v>2038.9839999999999</c:v>
                </c:pt>
                <c:pt idx="5166">
                  <c:v>2038.9839999999999</c:v>
                </c:pt>
                <c:pt idx="5167">
                  <c:v>2040.1559999999999</c:v>
                </c:pt>
                <c:pt idx="5168">
                  <c:v>2043.3589999999999</c:v>
                </c:pt>
                <c:pt idx="5169">
                  <c:v>2046.797</c:v>
                </c:pt>
                <c:pt idx="5170">
                  <c:v>2048.3589999999999</c:v>
                </c:pt>
                <c:pt idx="5171">
                  <c:v>2051.4059999999999</c:v>
                </c:pt>
                <c:pt idx="5172">
                  <c:v>2053.9839999999999</c:v>
                </c:pt>
                <c:pt idx="5173">
                  <c:v>2061.172</c:v>
                </c:pt>
                <c:pt idx="5174">
                  <c:v>2059.1410000000001</c:v>
                </c:pt>
                <c:pt idx="5175">
                  <c:v>2065</c:v>
                </c:pt>
                <c:pt idx="5176">
                  <c:v>2067.7339999999999</c:v>
                </c:pt>
                <c:pt idx="5177">
                  <c:v>2072.578</c:v>
                </c:pt>
                <c:pt idx="5178">
                  <c:v>2074.1410000000001</c:v>
                </c:pt>
                <c:pt idx="5179">
                  <c:v>2074.1410000000001</c:v>
                </c:pt>
                <c:pt idx="5180">
                  <c:v>2079.5309999999999</c:v>
                </c:pt>
                <c:pt idx="5181">
                  <c:v>2085.1559999999999</c:v>
                </c:pt>
                <c:pt idx="5182">
                  <c:v>2086.172</c:v>
                </c:pt>
                <c:pt idx="5183">
                  <c:v>2089.5309999999999</c:v>
                </c:pt>
                <c:pt idx="5184">
                  <c:v>2094.375</c:v>
                </c:pt>
                <c:pt idx="5185">
                  <c:v>2099.1410000000001</c:v>
                </c:pt>
                <c:pt idx="5186">
                  <c:v>2100.7809999999999</c:v>
                </c:pt>
                <c:pt idx="5187">
                  <c:v>2102.3440000000001</c:v>
                </c:pt>
                <c:pt idx="5188">
                  <c:v>2106.953</c:v>
                </c:pt>
                <c:pt idx="5189">
                  <c:v>2112.578</c:v>
                </c:pt>
                <c:pt idx="5190">
                  <c:v>2115</c:v>
                </c:pt>
                <c:pt idx="5191">
                  <c:v>2120</c:v>
                </c:pt>
                <c:pt idx="5192">
                  <c:v>2124.5309999999999</c:v>
                </c:pt>
                <c:pt idx="5193">
                  <c:v>2127.1869999999999</c:v>
                </c:pt>
                <c:pt idx="5194">
                  <c:v>2130.9369999999999</c:v>
                </c:pt>
                <c:pt idx="5195">
                  <c:v>2120</c:v>
                </c:pt>
                <c:pt idx="5196">
                  <c:v>2052.7339999999999</c:v>
                </c:pt>
                <c:pt idx="5197">
                  <c:v>2010</c:v>
                </c:pt>
                <c:pt idx="5198">
                  <c:v>2100.3910000000001</c:v>
                </c:pt>
                <c:pt idx="5199">
                  <c:v>2119.5309999999999</c:v>
                </c:pt>
                <c:pt idx="5200">
                  <c:v>2101.797</c:v>
                </c:pt>
                <c:pt idx="5201">
                  <c:v>2080.547</c:v>
                </c:pt>
                <c:pt idx="5202">
                  <c:v>2079.1410000000001</c:v>
                </c:pt>
                <c:pt idx="5203">
                  <c:v>2098.75</c:v>
                </c:pt>
                <c:pt idx="5204">
                  <c:v>2108.3589999999999</c:v>
                </c:pt>
                <c:pt idx="5205">
                  <c:v>2113.9839999999999</c:v>
                </c:pt>
                <c:pt idx="5206">
                  <c:v>2119.1410000000001</c:v>
                </c:pt>
                <c:pt idx="5207">
                  <c:v>2123.203</c:v>
                </c:pt>
                <c:pt idx="5208">
                  <c:v>2122.3440000000001</c:v>
                </c:pt>
                <c:pt idx="5209">
                  <c:v>2112.578</c:v>
                </c:pt>
                <c:pt idx="5210">
                  <c:v>2110.7809999999999</c:v>
                </c:pt>
                <c:pt idx="5211">
                  <c:v>2114.5309999999999</c:v>
                </c:pt>
                <c:pt idx="5212">
                  <c:v>2130.547</c:v>
                </c:pt>
                <c:pt idx="5213">
                  <c:v>2145.3910000000001</c:v>
                </c:pt>
                <c:pt idx="5214">
                  <c:v>2101.4059999999999</c:v>
                </c:pt>
                <c:pt idx="5215">
                  <c:v>2082.578</c:v>
                </c:pt>
                <c:pt idx="5216">
                  <c:v>2094.375</c:v>
                </c:pt>
                <c:pt idx="5217">
                  <c:v>2083.3589999999999</c:v>
                </c:pt>
                <c:pt idx="5218">
                  <c:v>2085.9369999999999</c:v>
                </c:pt>
                <c:pt idx="5219">
                  <c:v>2084.1410000000001</c:v>
                </c:pt>
                <c:pt idx="5220">
                  <c:v>2075.547</c:v>
                </c:pt>
                <c:pt idx="5221">
                  <c:v>2079.7660000000001</c:v>
                </c:pt>
                <c:pt idx="5222">
                  <c:v>2077.7339999999999</c:v>
                </c:pt>
                <c:pt idx="5223">
                  <c:v>2069.5309999999999</c:v>
                </c:pt>
                <c:pt idx="5224">
                  <c:v>2074.7660000000001</c:v>
                </c:pt>
                <c:pt idx="5225">
                  <c:v>2074.375</c:v>
                </c:pt>
                <c:pt idx="5226">
                  <c:v>2071.4059999999999</c:v>
                </c:pt>
                <c:pt idx="5227">
                  <c:v>2076.4059999999999</c:v>
                </c:pt>
                <c:pt idx="5228">
                  <c:v>2070.7809999999999</c:v>
                </c:pt>
                <c:pt idx="5229">
                  <c:v>2072.3440000000001</c:v>
                </c:pt>
                <c:pt idx="5230">
                  <c:v>2073.5940000000001</c:v>
                </c:pt>
                <c:pt idx="5231">
                  <c:v>2068.75</c:v>
                </c:pt>
                <c:pt idx="5232">
                  <c:v>2070.7809999999999</c:v>
                </c:pt>
                <c:pt idx="5233">
                  <c:v>2069.1410000000001</c:v>
                </c:pt>
                <c:pt idx="5234">
                  <c:v>2068.75</c:v>
                </c:pt>
                <c:pt idx="5235">
                  <c:v>2066.953</c:v>
                </c:pt>
                <c:pt idx="5236">
                  <c:v>2067.578</c:v>
                </c:pt>
                <c:pt idx="5237">
                  <c:v>2067.7339999999999</c:v>
                </c:pt>
                <c:pt idx="5238">
                  <c:v>2068.3589999999999</c:v>
                </c:pt>
                <c:pt idx="5239">
                  <c:v>2066.797</c:v>
                </c:pt>
                <c:pt idx="5240">
                  <c:v>2069.375</c:v>
                </c:pt>
                <c:pt idx="5241">
                  <c:v>2067.578</c:v>
                </c:pt>
                <c:pt idx="5242">
                  <c:v>2066.172</c:v>
                </c:pt>
                <c:pt idx="5243">
                  <c:v>2065</c:v>
                </c:pt>
                <c:pt idx="5244">
                  <c:v>2066.953</c:v>
                </c:pt>
                <c:pt idx="5245">
                  <c:v>2070.3910000000001</c:v>
                </c:pt>
                <c:pt idx="5246">
                  <c:v>2066.797</c:v>
                </c:pt>
                <c:pt idx="5247">
                  <c:v>2066.797</c:v>
                </c:pt>
                <c:pt idx="5248">
                  <c:v>2070.7809999999999</c:v>
                </c:pt>
                <c:pt idx="5249">
                  <c:v>2070.9369999999999</c:v>
                </c:pt>
                <c:pt idx="5250">
                  <c:v>2073.203</c:v>
                </c:pt>
                <c:pt idx="5251">
                  <c:v>2075.7809999999999</c:v>
                </c:pt>
                <c:pt idx="5252">
                  <c:v>2076.953</c:v>
                </c:pt>
                <c:pt idx="5253">
                  <c:v>2076.953</c:v>
                </c:pt>
                <c:pt idx="5254">
                  <c:v>2076.953</c:v>
                </c:pt>
                <c:pt idx="5255">
                  <c:v>2077.7339999999999</c:v>
                </c:pt>
                <c:pt idx="5256">
                  <c:v>2078.203</c:v>
                </c:pt>
                <c:pt idx="5257">
                  <c:v>2079.7660000000001</c:v>
                </c:pt>
                <c:pt idx="5258">
                  <c:v>2078.5940000000001</c:v>
                </c:pt>
                <c:pt idx="5259">
                  <c:v>2077.7339999999999</c:v>
                </c:pt>
                <c:pt idx="5260">
                  <c:v>2081.5619999999999</c:v>
                </c:pt>
                <c:pt idx="5261">
                  <c:v>2082.1869999999999</c:v>
                </c:pt>
                <c:pt idx="5262">
                  <c:v>2080.547</c:v>
                </c:pt>
                <c:pt idx="5263">
                  <c:v>2080.3910000000001</c:v>
                </c:pt>
                <c:pt idx="5264">
                  <c:v>2083.3589999999999</c:v>
                </c:pt>
                <c:pt idx="5265">
                  <c:v>2084.1410000000001</c:v>
                </c:pt>
                <c:pt idx="5266">
                  <c:v>2085.3910000000001</c:v>
                </c:pt>
                <c:pt idx="5267">
                  <c:v>2084.7660000000001</c:v>
                </c:pt>
                <c:pt idx="5268">
                  <c:v>2085.3910000000001</c:v>
                </c:pt>
                <c:pt idx="5269">
                  <c:v>2090</c:v>
                </c:pt>
                <c:pt idx="5270">
                  <c:v>2087.578</c:v>
                </c:pt>
                <c:pt idx="5271">
                  <c:v>2088.75</c:v>
                </c:pt>
                <c:pt idx="5272">
                  <c:v>2091.4059999999999</c:v>
                </c:pt>
                <c:pt idx="5273">
                  <c:v>2092.1869999999999</c:v>
                </c:pt>
                <c:pt idx="5274">
                  <c:v>2088.75</c:v>
                </c:pt>
                <c:pt idx="5275">
                  <c:v>2088.3589999999999</c:v>
                </c:pt>
                <c:pt idx="5276">
                  <c:v>2088.75</c:v>
                </c:pt>
                <c:pt idx="5277">
                  <c:v>2087.9690000000001</c:v>
                </c:pt>
                <c:pt idx="5278">
                  <c:v>2084.7660000000001</c:v>
                </c:pt>
                <c:pt idx="5279">
                  <c:v>2086.172</c:v>
                </c:pt>
                <c:pt idx="5280">
                  <c:v>2085</c:v>
                </c:pt>
                <c:pt idx="5281">
                  <c:v>2077.3440000000001</c:v>
                </c:pt>
                <c:pt idx="5282">
                  <c:v>2080.547</c:v>
                </c:pt>
                <c:pt idx="5283">
                  <c:v>2082.7339999999999</c:v>
                </c:pt>
                <c:pt idx="5284">
                  <c:v>2079.375</c:v>
                </c:pt>
                <c:pt idx="5285">
                  <c:v>2079.5309999999999</c:v>
                </c:pt>
                <c:pt idx="5286">
                  <c:v>2078.3589999999999</c:v>
                </c:pt>
                <c:pt idx="5287">
                  <c:v>2079.7660000000001</c:v>
                </c:pt>
                <c:pt idx="5288">
                  <c:v>2079.1410000000001</c:v>
                </c:pt>
                <c:pt idx="5289">
                  <c:v>2079.7660000000001</c:v>
                </c:pt>
                <c:pt idx="5290">
                  <c:v>2080.7809999999999</c:v>
                </c:pt>
                <c:pt idx="5291">
                  <c:v>2080</c:v>
                </c:pt>
                <c:pt idx="5292">
                  <c:v>2079.1410000000001</c:v>
                </c:pt>
                <c:pt idx="5293">
                  <c:v>2081.172</c:v>
                </c:pt>
                <c:pt idx="5294">
                  <c:v>2080.7809999999999</c:v>
                </c:pt>
                <c:pt idx="5295">
                  <c:v>2080.9369999999999</c:v>
                </c:pt>
                <c:pt idx="5296">
                  <c:v>2082.3440000000001</c:v>
                </c:pt>
                <c:pt idx="5297">
                  <c:v>2079.375</c:v>
                </c:pt>
                <c:pt idx="5298">
                  <c:v>2077.7339999999999</c:v>
                </c:pt>
                <c:pt idx="5299">
                  <c:v>2078.9839999999999</c:v>
                </c:pt>
                <c:pt idx="5300">
                  <c:v>2070</c:v>
                </c:pt>
                <c:pt idx="5301">
                  <c:v>2056.953</c:v>
                </c:pt>
                <c:pt idx="5302">
                  <c:v>2075.9369999999999</c:v>
                </c:pt>
                <c:pt idx="5303">
                  <c:v>2073.9839999999999</c:v>
                </c:pt>
                <c:pt idx="5304">
                  <c:v>2058.75</c:v>
                </c:pt>
                <c:pt idx="5305">
                  <c:v>2076.4059999999999</c:v>
                </c:pt>
                <c:pt idx="5306">
                  <c:v>2062.9690000000001</c:v>
                </c:pt>
                <c:pt idx="5307">
                  <c:v>2065.9369999999999</c:v>
                </c:pt>
                <c:pt idx="5308">
                  <c:v>2078.3589999999999</c:v>
                </c:pt>
                <c:pt idx="5309">
                  <c:v>2067.578</c:v>
                </c:pt>
                <c:pt idx="5310">
                  <c:v>2076.4059999999999</c:v>
                </c:pt>
                <c:pt idx="5311">
                  <c:v>2078.203</c:v>
                </c:pt>
                <c:pt idx="5312">
                  <c:v>2075</c:v>
                </c:pt>
                <c:pt idx="5313">
                  <c:v>2084.375</c:v>
                </c:pt>
                <c:pt idx="5314">
                  <c:v>2085.7809999999999</c:v>
                </c:pt>
                <c:pt idx="5315">
                  <c:v>2078.5940000000001</c:v>
                </c:pt>
                <c:pt idx="5316">
                  <c:v>2075</c:v>
                </c:pt>
                <c:pt idx="5317">
                  <c:v>2077.9690000000001</c:v>
                </c:pt>
                <c:pt idx="5318">
                  <c:v>2083.9839999999999</c:v>
                </c:pt>
                <c:pt idx="5319">
                  <c:v>2080.547</c:v>
                </c:pt>
                <c:pt idx="5320">
                  <c:v>2082.9690000000001</c:v>
                </c:pt>
                <c:pt idx="5321">
                  <c:v>2082.3440000000001</c:v>
                </c:pt>
                <c:pt idx="5322">
                  <c:v>2081.4059999999999</c:v>
                </c:pt>
                <c:pt idx="5323">
                  <c:v>2089.7660000000001</c:v>
                </c:pt>
                <c:pt idx="5324">
                  <c:v>2086.797</c:v>
                </c:pt>
                <c:pt idx="5325">
                  <c:v>2089.5309999999999</c:v>
                </c:pt>
                <c:pt idx="5326">
                  <c:v>2095</c:v>
                </c:pt>
                <c:pt idx="5327">
                  <c:v>2089.5309999999999</c:v>
                </c:pt>
                <c:pt idx="5328">
                  <c:v>2095.1559999999999</c:v>
                </c:pt>
                <c:pt idx="5329">
                  <c:v>2096.5619999999999</c:v>
                </c:pt>
                <c:pt idx="5330">
                  <c:v>2093.75</c:v>
                </c:pt>
                <c:pt idx="5331">
                  <c:v>2092.1869999999999</c:v>
                </c:pt>
                <c:pt idx="5332">
                  <c:v>2094.5309999999999</c:v>
                </c:pt>
                <c:pt idx="5333">
                  <c:v>2094.375</c:v>
                </c:pt>
                <c:pt idx="5334">
                  <c:v>2099.1410000000001</c:v>
                </c:pt>
                <c:pt idx="5335">
                  <c:v>2097.1869999999999</c:v>
                </c:pt>
                <c:pt idx="5336">
                  <c:v>2097.3440000000001</c:v>
                </c:pt>
                <c:pt idx="5337">
                  <c:v>2099.1410000000001</c:v>
                </c:pt>
                <c:pt idx="5338">
                  <c:v>2100.1559999999999</c:v>
                </c:pt>
                <c:pt idx="5339">
                  <c:v>2099.375</c:v>
                </c:pt>
                <c:pt idx="5340">
                  <c:v>2100.1559999999999</c:v>
                </c:pt>
                <c:pt idx="5341">
                  <c:v>2100.3910000000001</c:v>
                </c:pt>
                <c:pt idx="5342">
                  <c:v>2101.5619999999999</c:v>
                </c:pt>
                <c:pt idx="5343">
                  <c:v>2101.4059999999999</c:v>
                </c:pt>
                <c:pt idx="5344">
                  <c:v>2101.953</c:v>
                </c:pt>
                <c:pt idx="5345">
                  <c:v>2100.547</c:v>
                </c:pt>
                <c:pt idx="5346">
                  <c:v>2099.5309999999999</c:v>
                </c:pt>
                <c:pt idx="5347">
                  <c:v>2102.578</c:v>
                </c:pt>
                <c:pt idx="5348">
                  <c:v>2100.1559999999999</c:v>
                </c:pt>
                <c:pt idx="5349">
                  <c:v>2098.9839999999999</c:v>
                </c:pt>
                <c:pt idx="5350">
                  <c:v>2094.1410000000001</c:v>
                </c:pt>
                <c:pt idx="5351">
                  <c:v>2094.1410000000001</c:v>
                </c:pt>
                <c:pt idx="5352">
                  <c:v>2092.1869999999999</c:v>
                </c:pt>
                <c:pt idx="5353">
                  <c:v>2090.3910000000001</c:v>
                </c:pt>
                <c:pt idx="5354">
                  <c:v>2086.172</c:v>
                </c:pt>
                <c:pt idx="5355">
                  <c:v>2081.5619999999999</c:v>
                </c:pt>
                <c:pt idx="5356">
                  <c:v>2081.172</c:v>
                </c:pt>
                <c:pt idx="5357">
                  <c:v>2078.5940000000001</c:v>
                </c:pt>
                <c:pt idx="5358">
                  <c:v>2074.375</c:v>
                </c:pt>
                <c:pt idx="5359">
                  <c:v>2075.547</c:v>
                </c:pt>
                <c:pt idx="5360">
                  <c:v>2071.5619999999999</c:v>
                </c:pt>
                <c:pt idx="5361">
                  <c:v>2073.5940000000001</c:v>
                </c:pt>
                <c:pt idx="5362">
                  <c:v>2066.953</c:v>
                </c:pt>
                <c:pt idx="5363">
                  <c:v>2065.7809999999999</c:v>
                </c:pt>
                <c:pt idx="5364">
                  <c:v>2064.375</c:v>
                </c:pt>
                <c:pt idx="5365">
                  <c:v>2059.7660000000001</c:v>
                </c:pt>
                <c:pt idx="5366">
                  <c:v>2062.578</c:v>
                </c:pt>
                <c:pt idx="5367">
                  <c:v>2056.953</c:v>
                </c:pt>
                <c:pt idx="5368">
                  <c:v>2053.203</c:v>
                </c:pt>
                <c:pt idx="5369">
                  <c:v>2053.9839999999999</c:v>
                </c:pt>
                <c:pt idx="5370">
                  <c:v>2051.797</c:v>
                </c:pt>
                <c:pt idx="5371">
                  <c:v>2046.797</c:v>
                </c:pt>
                <c:pt idx="5372">
                  <c:v>2043.9839999999999</c:v>
                </c:pt>
                <c:pt idx="5373">
                  <c:v>2042.578</c:v>
                </c:pt>
                <c:pt idx="5374">
                  <c:v>2041.4059999999999</c:v>
                </c:pt>
                <c:pt idx="5375">
                  <c:v>2037.3440000000001</c:v>
                </c:pt>
                <c:pt idx="5376">
                  <c:v>2037.7339999999999</c:v>
                </c:pt>
                <c:pt idx="5377">
                  <c:v>2035</c:v>
                </c:pt>
                <c:pt idx="5378">
                  <c:v>2034.1410000000001</c:v>
                </c:pt>
                <c:pt idx="5379">
                  <c:v>2031.797</c:v>
                </c:pt>
                <c:pt idx="5380">
                  <c:v>2030.9369999999999</c:v>
                </c:pt>
                <c:pt idx="5381">
                  <c:v>2031.172</c:v>
                </c:pt>
                <c:pt idx="5382">
                  <c:v>2034.375</c:v>
                </c:pt>
                <c:pt idx="5383">
                  <c:v>2030.9369999999999</c:v>
                </c:pt>
                <c:pt idx="5384">
                  <c:v>2030.9369999999999</c:v>
                </c:pt>
                <c:pt idx="5385">
                  <c:v>2030.9369999999999</c:v>
                </c:pt>
                <c:pt idx="5386">
                  <c:v>2033.75</c:v>
                </c:pt>
                <c:pt idx="5387">
                  <c:v>2032.9690000000001</c:v>
                </c:pt>
                <c:pt idx="5388">
                  <c:v>2033.5940000000001</c:v>
                </c:pt>
                <c:pt idx="5389">
                  <c:v>2034.5309999999999</c:v>
                </c:pt>
                <c:pt idx="5390">
                  <c:v>2037.578</c:v>
                </c:pt>
                <c:pt idx="5391">
                  <c:v>2037.9690000000001</c:v>
                </c:pt>
                <c:pt idx="5392">
                  <c:v>2040</c:v>
                </c:pt>
                <c:pt idx="5393">
                  <c:v>2040</c:v>
                </c:pt>
                <c:pt idx="5394">
                  <c:v>2043.75</c:v>
                </c:pt>
                <c:pt idx="5395">
                  <c:v>2041.953</c:v>
                </c:pt>
                <c:pt idx="5396">
                  <c:v>2045.1559999999999</c:v>
                </c:pt>
                <c:pt idx="5397">
                  <c:v>2046.5619999999999</c:v>
                </c:pt>
                <c:pt idx="5398">
                  <c:v>2048.5940000000001</c:v>
                </c:pt>
                <c:pt idx="5399">
                  <c:v>2040.1559999999999</c:v>
                </c:pt>
                <c:pt idx="5400">
                  <c:v>2036.953</c:v>
                </c:pt>
                <c:pt idx="5401">
                  <c:v>2045.7809999999999</c:v>
                </c:pt>
                <c:pt idx="5402">
                  <c:v>2050</c:v>
                </c:pt>
                <c:pt idx="5403">
                  <c:v>2048.75</c:v>
                </c:pt>
                <c:pt idx="5404">
                  <c:v>2057.9690000000001</c:v>
                </c:pt>
                <c:pt idx="5405">
                  <c:v>2065</c:v>
                </c:pt>
                <c:pt idx="5406">
                  <c:v>2067.1869999999999</c:v>
                </c:pt>
                <c:pt idx="5407">
                  <c:v>2073.3589999999999</c:v>
                </c:pt>
                <c:pt idx="5408">
                  <c:v>2078.75</c:v>
                </c:pt>
                <c:pt idx="5409">
                  <c:v>2078.3589999999999</c:v>
                </c:pt>
                <c:pt idx="5410">
                  <c:v>2084.7660000000001</c:v>
                </c:pt>
                <c:pt idx="5411">
                  <c:v>2086.172</c:v>
                </c:pt>
                <c:pt idx="5412">
                  <c:v>2090.9369999999999</c:v>
                </c:pt>
                <c:pt idx="5413">
                  <c:v>2092.1869999999999</c:v>
                </c:pt>
                <c:pt idx="5414">
                  <c:v>2091.5619999999999</c:v>
                </c:pt>
                <c:pt idx="5415">
                  <c:v>2085.547</c:v>
                </c:pt>
                <c:pt idx="5416">
                  <c:v>2090.3910000000001</c:v>
                </c:pt>
                <c:pt idx="5417">
                  <c:v>2095.9369999999999</c:v>
                </c:pt>
                <c:pt idx="5418">
                  <c:v>2091.172</c:v>
                </c:pt>
                <c:pt idx="5419">
                  <c:v>2093.9839999999999</c:v>
                </c:pt>
                <c:pt idx="5420">
                  <c:v>2098.203</c:v>
                </c:pt>
                <c:pt idx="5421">
                  <c:v>2096.953</c:v>
                </c:pt>
                <c:pt idx="5422">
                  <c:v>2098.75</c:v>
                </c:pt>
                <c:pt idx="5423">
                  <c:v>2099.5309999999999</c:v>
                </c:pt>
                <c:pt idx="5424">
                  <c:v>2100.7809999999999</c:v>
                </c:pt>
                <c:pt idx="5425">
                  <c:v>2101.797</c:v>
                </c:pt>
                <c:pt idx="5426">
                  <c:v>2100.3910000000001</c:v>
                </c:pt>
                <c:pt idx="5427">
                  <c:v>2102.1869999999999</c:v>
                </c:pt>
                <c:pt idx="5428">
                  <c:v>2103.9839999999999</c:v>
                </c:pt>
                <c:pt idx="5429">
                  <c:v>2103.5940000000001</c:v>
                </c:pt>
                <c:pt idx="5430">
                  <c:v>2102.9690000000001</c:v>
                </c:pt>
                <c:pt idx="5431">
                  <c:v>2103.203</c:v>
                </c:pt>
                <c:pt idx="5432">
                  <c:v>2101.953</c:v>
                </c:pt>
                <c:pt idx="5433">
                  <c:v>2102.9690000000001</c:v>
                </c:pt>
                <c:pt idx="5434">
                  <c:v>2101.4059999999999</c:v>
                </c:pt>
                <c:pt idx="5435">
                  <c:v>2102.1869999999999</c:v>
                </c:pt>
                <c:pt idx="5436">
                  <c:v>2097.7339999999999</c:v>
                </c:pt>
                <c:pt idx="5437">
                  <c:v>2096.5619999999999</c:v>
                </c:pt>
                <c:pt idx="5438">
                  <c:v>2096.5619999999999</c:v>
                </c:pt>
                <c:pt idx="5439">
                  <c:v>2094.1410000000001</c:v>
                </c:pt>
                <c:pt idx="5440">
                  <c:v>2091.4059999999999</c:v>
                </c:pt>
                <c:pt idx="5441">
                  <c:v>2087.9690000000001</c:v>
                </c:pt>
                <c:pt idx="5442">
                  <c:v>2085.1559999999999</c:v>
                </c:pt>
                <c:pt idx="5443">
                  <c:v>2081.953</c:v>
                </c:pt>
                <c:pt idx="5444">
                  <c:v>2078.203</c:v>
                </c:pt>
                <c:pt idx="5445">
                  <c:v>2077.578</c:v>
                </c:pt>
                <c:pt idx="5446">
                  <c:v>2073.9839999999999</c:v>
                </c:pt>
                <c:pt idx="5447">
                  <c:v>2071.4059999999999</c:v>
                </c:pt>
                <c:pt idx="5448">
                  <c:v>2070.7809999999999</c:v>
                </c:pt>
                <c:pt idx="5449">
                  <c:v>2065.3910000000001</c:v>
                </c:pt>
                <c:pt idx="5450">
                  <c:v>2062.7339999999999</c:v>
                </c:pt>
                <c:pt idx="5451">
                  <c:v>2057.7339999999999</c:v>
                </c:pt>
                <c:pt idx="5452">
                  <c:v>2056.5619999999999</c:v>
                </c:pt>
                <c:pt idx="5453">
                  <c:v>2053.203</c:v>
                </c:pt>
                <c:pt idx="5454">
                  <c:v>2052.1869999999999</c:v>
                </c:pt>
                <c:pt idx="5455">
                  <c:v>2047.7339999999999</c:v>
                </c:pt>
                <c:pt idx="5456">
                  <c:v>2047.3440000000001</c:v>
                </c:pt>
                <c:pt idx="5457">
                  <c:v>2045.9369999999999</c:v>
                </c:pt>
                <c:pt idx="5458">
                  <c:v>2042.7339999999999</c:v>
                </c:pt>
                <c:pt idx="5459">
                  <c:v>2042.578</c:v>
                </c:pt>
                <c:pt idx="5460">
                  <c:v>2038.5940000000001</c:v>
                </c:pt>
                <c:pt idx="5461">
                  <c:v>2036.4059999999999</c:v>
                </c:pt>
                <c:pt idx="5462">
                  <c:v>2038.3589999999999</c:v>
                </c:pt>
                <c:pt idx="5463">
                  <c:v>2035.9369999999999</c:v>
                </c:pt>
                <c:pt idx="5464">
                  <c:v>2031.4059999999999</c:v>
                </c:pt>
                <c:pt idx="5465">
                  <c:v>2033.5940000000001</c:v>
                </c:pt>
                <c:pt idx="5466">
                  <c:v>2032.1869999999999</c:v>
                </c:pt>
                <c:pt idx="5467">
                  <c:v>2032.7339999999999</c:v>
                </c:pt>
                <c:pt idx="5468">
                  <c:v>2028.203</c:v>
                </c:pt>
                <c:pt idx="5469">
                  <c:v>2029.7660000000001</c:v>
                </c:pt>
                <c:pt idx="5470">
                  <c:v>2028.9839999999999</c:v>
                </c:pt>
                <c:pt idx="5471">
                  <c:v>2026.953</c:v>
                </c:pt>
                <c:pt idx="5472">
                  <c:v>2029.1410000000001</c:v>
                </c:pt>
                <c:pt idx="5473">
                  <c:v>2030.3910000000001</c:v>
                </c:pt>
                <c:pt idx="5474">
                  <c:v>2030.547</c:v>
                </c:pt>
                <c:pt idx="5475">
                  <c:v>2033.75</c:v>
                </c:pt>
                <c:pt idx="5476">
                  <c:v>2033.75</c:v>
                </c:pt>
                <c:pt idx="5477">
                  <c:v>2032.1869999999999</c:v>
                </c:pt>
                <c:pt idx="5478">
                  <c:v>2037.1869999999999</c:v>
                </c:pt>
                <c:pt idx="5479">
                  <c:v>2039.375</c:v>
                </c:pt>
                <c:pt idx="5480">
                  <c:v>2040</c:v>
                </c:pt>
                <c:pt idx="5481">
                  <c:v>2041.953</c:v>
                </c:pt>
                <c:pt idx="5482">
                  <c:v>2043.3589999999999</c:v>
                </c:pt>
                <c:pt idx="5483">
                  <c:v>2044.7660000000001</c:v>
                </c:pt>
                <c:pt idx="5484">
                  <c:v>2046.172</c:v>
                </c:pt>
                <c:pt idx="5485">
                  <c:v>2054.1410000000001</c:v>
                </c:pt>
                <c:pt idx="5486">
                  <c:v>2051.797</c:v>
                </c:pt>
                <c:pt idx="5487">
                  <c:v>2054.7660000000001</c:v>
                </c:pt>
                <c:pt idx="5488">
                  <c:v>2059.7660000000001</c:v>
                </c:pt>
                <c:pt idx="5489">
                  <c:v>2060.1559999999999</c:v>
                </c:pt>
                <c:pt idx="5490">
                  <c:v>2064.5309999999999</c:v>
                </c:pt>
                <c:pt idx="5491">
                  <c:v>2068.3589999999999</c:v>
                </c:pt>
                <c:pt idx="5492">
                  <c:v>2069.1410000000001</c:v>
                </c:pt>
                <c:pt idx="5493">
                  <c:v>2073.75</c:v>
                </c:pt>
                <c:pt idx="5494">
                  <c:v>2080.7809999999999</c:v>
                </c:pt>
                <c:pt idx="5495">
                  <c:v>2084.7660000000001</c:v>
                </c:pt>
                <c:pt idx="5496">
                  <c:v>2089.7660000000001</c:v>
                </c:pt>
                <c:pt idx="5497">
                  <c:v>2093.3589999999999</c:v>
                </c:pt>
                <c:pt idx="5498">
                  <c:v>2095.7809999999999</c:v>
                </c:pt>
                <c:pt idx="5499">
                  <c:v>2101.4059999999999</c:v>
                </c:pt>
                <c:pt idx="5500">
                  <c:v>2106.5619999999999</c:v>
                </c:pt>
                <c:pt idx="5501">
                  <c:v>2107.578</c:v>
                </c:pt>
                <c:pt idx="5502">
                  <c:v>2111.172</c:v>
                </c:pt>
                <c:pt idx="5503">
                  <c:v>2116.5619999999999</c:v>
                </c:pt>
                <c:pt idx="5504">
                  <c:v>2116.4059999999999</c:v>
                </c:pt>
                <c:pt idx="5505">
                  <c:v>2120.7809999999999</c:v>
                </c:pt>
                <c:pt idx="5506">
                  <c:v>2123.5940000000001</c:v>
                </c:pt>
                <c:pt idx="5507">
                  <c:v>2122.7339999999999</c:v>
                </c:pt>
                <c:pt idx="5508">
                  <c:v>2098.5940000000001</c:v>
                </c:pt>
                <c:pt idx="5509">
                  <c:v>1987.7339999999999</c:v>
                </c:pt>
                <c:pt idx="5510">
                  <c:v>2033.3589999999999</c:v>
                </c:pt>
                <c:pt idx="5511">
                  <c:v>2116.953</c:v>
                </c:pt>
                <c:pt idx="5512">
                  <c:v>2111.4059999999999</c:v>
                </c:pt>
                <c:pt idx="5513">
                  <c:v>2098.203</c:v>
                </c:pt>
                <c:pt idx="5514">
                  <c:v>2075.547</c:v>
                </c:pt>
                <c:pt idx="5515">
                  <c:v>2087.578</c:v>
                </c:pt>
                <c:pt idx="5516">
                  <c:v>2101.953</c:v>
                </c:pt>
                <c:pt idx="5517">
                  <c:v>2110.3910000000001</c:v>
                </c:pt>
                <c:pt idx="5518">
                  <c:v>2119.375</c:v>
                </c:pt>
                <c:pt idx="5519">
                  <c:v>2121.4059999999999</c:v>
                </c:pt>
                <c:pt idx="5520">
                  <c:v>2120.9369999999999</c:v>
                </c:pt>
                <c:pt idx="5521">
                  <c:v>2115.1559999999999</c:v>
                </c:pt>
                <c:pt idx="5522">
                  <c:v>2110.1559999999999</c:v>
                </c:pt>
                <c:pt idx="5523">
                  <c:v>2110.9369999999999</c:v>
                </c:pt>
                <c:pt idx="5524">
                  <c:v>2119.1410000000001</c:v>
                </c:pt>
                <c:pt idx="5525">
                  <c:v>2132.9690000000001</c:v>
                </c:pt>
                <c:pt idx="5526">
                  <c:v>2120</c:v>
                </c:pt>
                <c:pt idx="5527">
                  <c:v>2089.375</c:v>
                </c:pt>
                <c:pt idx="5528">
                  <c:v>2082.1869999999999</c:v>
                </c:pt>
                <c:pt idx="5529">
                  <c:v>2085.1559999999999</c:v>
                </c:pt>
                <c:pt idx="5530">
                  <c:v>2081.5619999999999</c:v>
                </c:pt>
                <c:pt idx="5531">
                  <c:v>2083.203</c:v>
                </c:pt>
                <c:pt idx="5532">
                  <c:v>2077.9690000000001</c:v>
                </c:pt>
                <c:pt idx="5533">
                  <c:v>2069.7660000000001</c:v>
                </c:pt>
                <c:pt idx="5534">
                  <c:v>2075.9369999999999</c:v>
                </c:pt>
                <c:pt idx="5535">
                  <c:v>2070.9369999999999</c:v>
                </c:pt>
                <c:pt idx="5536">
                  <c:v>2070.1559999999999</c:v>
                </c:pt>
                <c:pt idx="5537">
                  <c:v>2071.797</c:v>
                </c:pt>
                <c:pt idx="5538">
                  <c:v>2072.3440000000001</c:v>
                </c:pt>
                <c:pt idx="5539">
                  <c:v>2072.7339999999999</c:v>
                </c:pt>
                <c:pt idx="5540">
                  <c:v>2071.797</c:v>
                </c:pt>
                <c:pt idx="5541">
                  <c:v>2070.547</c:v>
                </c:pt>
                <c:pt idx="5542">
                  <c:v>2070.3910000000001</c:v>
                </c:pt>
                <c:pt idx="5543">
                  <c:v>2070.9369999999999</c:v>
                </c:pt>
                <c:pt idx="5544">
                  <c:v>2068.3589999999999</c:v>
                </c:pt>
                <c:pt idx="5545">
                  <c:v>2065</c:v>
                </c:pt>
                <c:pt idx="5546">
                  <c:v>2065.7809999999999</c:v>
                </c:pt>
                <c:pt idx="5547">
                  <c:v>2066.172</c:v>
                </c:pt>
                <c:pt idx="5548">
                  <c:v>2063.203</c:v>
                </c:pt>
                <c:pt idx="5549">
                  <c:v>2065.7809999999999</c:v>
                </c:pt>
                <c:pt idx="5550">
                  <c:v>2064.7660000000001</c:v>
                </c:pt>
                <c:pt idx="5551">
                  <c:v>2065.9369999999999</c:v>
                </c:pt>
                <c:pt idx="5552">
                  <c:v>2064.7660000000001</c:v>
                </c:pt>
                <c:pt idx="5553">
                  <c:v>2067.578</c:v>
                </c:pt>
                <c:pt idx="5554">
                  <c:v>2067.9690000000001</c:v>
                </c:pt>
                <c:pt idx="5555">
                  <c:v>2067.3440000000001</c:v>
                </c:pt>
                <c:pt idx="5556">
                  <c:v>2067.3440000000001</c:v>
                </c:pt>
                <c:pt idx="5557">
                  <c:v>2070.1559999999999</c:v>
                </c:pt>
                <c:pt idx="5558">
                  <c:v>2068.9839999999999</c:v>
                </c:pt>
                <c:pt idx="5559">
                  <c:v>2067.9690000000001</c:v>
                </c:pt>
                <c:pt idx="5560">
                  <c:v>2067.9690000000001</c:v>
                </c:pt>
                <c:pt idx="5561">
                  <c:v>2073.3589999999999</c:v>
                </c:pt>
                <c:pt idx="5562">
                  <c:v>2071.4059999999999</c:v>
                </c:pt>
                <c:pt idx="5563">
                  <c:v>2071.4059999999999</c:v>
                </c:pt>
                <c:pt idx="5564">
                  <c:v>2073.203</c:v>
                </c:pt>
                <c:pt idx="5565">
                  <c:v>2071.4059999999999</c:v>
                </c:pt>
                <c:pt idx="5566">
                  <c:v>2074.5309999999999</c:v>
                </c:pt>
                <c:pt idx="5567">
                  <c:v>2074.1410000000001</c:v>
                </c:pt>
                <c:pt idx="5568">
                  <c:v>2075.547</c:v>
                </c:pt>
                <c:pt idx="5569">
                  <c:v>2076.5619999999999</c:v>
                </c:pt>
                <c:pt idx="5570">
                  <c:v>2077.9690000000001</c:v>
                </c:pt>
                <c:pt idx="5571">
                  <c:v>2079.375</c:v>
                </c:pt>
                <c:pt idx="5572">
                  <c:v>2079.1410000000001</c:v>
                </c:pt>
                <c:pt idx="5573">
                  <c:v>2081.5619999999999</c:v>
                </c:pt>
                <c:pt idx="5574">
                  <c:v>2080.9369999999999</c:v>
                </c:pt>
                <c:pt idx="5575">
                  <c:v>2083.203</c:v>
                </c:pt>
                <c:pt idx="5576">
                  <c:v>2084.5309999999999</c:v>
                </c:pt>
                <c:pt idx="5577">
                  <c:v>2083.9839999999999</c:v>
                </c:pt>
                <c:pt idx="5578">
                  <c:v>2086.953</c:v>
                </c:pt>
                <c:pt idx="5579">
                  <c:v>2087.1869999999999</c:v>
                </c:pt>
                <c:pt idx="5580">
                  <c:v>2089.1410000000001</c:v>
                </c:pt>
                <c:pt idx="5581">
                  <c:v>2085.9369999999999</c:v>
                </c:pt>
                <c:pt idx="5582">
                  <c:v>2085.547</c:v>
                </c:pt>
                <c:pt idx="5583">
                  <c:v>2083.203</c:v>
                </c:pt>
                <c:pt idx="5584">
                  <c:v>2085.547</c:v>
                </c:pt>
                <c:pt idx="5585">
                  <c:v>2084.5309999999999</c:v>
                </c:pt>
                <c:pt idx="5586">
                  <c:v>2083.203</c:v>
                </c:pt>
                <c:pt idx="5587">
                  <c:v>2085.547</c:v>
                </c:pt>
                <c:pt idx="5588">
                  <c:v>2084.1410000000001</c:v>
                </c:pt>
                <c:pt idx="5589">
                  <c:v>2083.75</c:v>
                </c:pt>
                <c:pt idx="5590">
                  <c:v>2084.1410000000001</c:v>
                </c:pt>
                <c:pt idx="5591">
                  <c:v>2082.9690000000001</c:v>
                </c:pt>
                <c:pt idx="5592">
                  <c:v>2085</c:v>
                </c:pt>
                <c:pt idx="5593">
                  <c:v>2084.375</c:v>
                </c:pt>
                <c:pt idx="5594">
                  <c:v>2082.1869999999999</c:v>
                </c:pt>
                <c:pt idx="5595">
                  <c:v>2086.4059999999999</c:v>
                </c:pt>
                <c:pt idx="5596">
                  <c:v>2083.203</c:v>
                </c:pt>
                <c:pt idx="5597">
                  <c:v>2084.7660000000001</c:v>
                </c:pt>
                <c:pt idx="5598">
                  <c:v>2081.5619999999999</c:v>
                </c:pt>
                <c:pt idx="5599">
                  <c:v>2080.3910000000001</c:v>
                </c:pt>
                <c:pt idx="5600">
                  <c:v>2081.953</c:v>
                </c:pt>
                <c:pt idx="5601">
                  <c:v>2077.578</c:v>
                </c:pt>
                <c:pt idx="5602">
                  <c:v>2077.9690000000001</c:v>
                </c:pt>
                <c:pt idx="5603">
                  <c:v>2077.3440000000001</c:v>
                </c:pt>
                <c:pt idx="5604">
                  <c:v>2075.547</c:v>
                </c:pt>
                <c:pt idx="5605">
                  <c:v>2077.1869999999999</c:v>
                </c:pt>
                <c:pt idx="5606">
                  <c:v>2076.5619999999999</c:v>
                </c:pt>
                <c:pt idx="5607">
                  <c:v>2075</c:v>
                </c:pt>
                <c:pt idx="5608">
                  <c:v>2075.9369999999999</c:v>
                </c:pt>
                <c:pt idx="5609">
                  <c:v>2076.172</c:v>
                </c:pt>
                <c:pt idx="5610">
                  <c:v>2075.3910000000001</c:v>
                </c:pt>
                <c:pt idx="5611">
                  <c:v>2072.9690000000001</c:v>
                </c:pt>
                <c:pt idx="5612">
                  <c:v>2074.375</c:v>
                </c:pt>
                <c:pt idx="5613">
                  <c:v>2056.5619999999999</c:v>
                </c:pt>
                <c:pt idx="5614">
                  <c:v>2063.5940000000001</c:v>
                </c:pt>
                <c:pt idx="5615">
                  <c:v>2069.1410000000001</c:v>
                </c:pt>
                <c:pt idx="5616">
                  <c:v>2067.9690000000001</c:v>
                </c:pt>
                <c:pt idx="5617">
                  <c:v>2064.5309999999999</c:v>
                </c:pt>
                <c:pt idx="5618">
                  <c:v>2067.9690000000001</c:v>
                </c:pt>
                <c:pt idx="5619">
                  <c:v>2064.5309999999999</c:v>
                </c:pt>
                <c:pt idx="5620">
                  <c:v>2068.203</c:v>
                </c:pt>
                <c:pt idx="5621">
                  <c:v>2067.9690000000001</c:v>
                </c:pt>
                <c:pt idx="5622">
                  <c:v>2071.172</c:v>
                </c:pt>
                <c:pt idx="5623">
                  <c:v>2073.3589999999999</c:v>
                </c:pt>
                <c:pt idx="5624">
                  <c:v>2072.9690000000001</c:v>
                </c:pt>
                <c:pt idx="5625">
                  <c:v>2074.1410000000001</c:v>
                </c:pt>
                <c:pt idx="5626">
                  <c:v>2081.797</c:v>
                </c:pt>
                <c:pt idx="5627">
                  <c:v>2075</c:v>
                </c:pt>
                <c:pt idx="5628">
                  <c:v>2074.5309999999999</c:v>
                </c:pt>
                <c:pt idx="5629">
                  <c:v>2072.9690000000001</c:v>
                </c:pt>
                <c:pt idx="5630">
                  <c:v>2071.5619999999999</c:v>
                </c:pt>
                <c:pt idx="5631">
                  <c:v>2075</c:v>
                </c:pt>
                <c:pt idx="5632">
                  <c:v>2074.5309999999999</c:v>
                </c:pt>
                <c:pt idx="5633">
                  <c:v>2074.1410000000001</c:v>
                </c:pt>
                <c:pt idx="5634">
                  <c:v>2078.5940000000001</c:v>
                </c:pt>
                <c:pt idx="5635">
                  <c:v>2077.578</c:v>
                </c:pt>
                <c:pt idx="5636">
                  <c:v>2078.75</c:v>
                </c:pt>
                <c:pt idx="5637">
                  <c:v>2082.1869999999999</c:v>
                </c:pt>
                <c:pt idx="5638">
                  <c:v>2084.1410000000001</c:v>
                </c:pt>
                <c:pt idx="5639">
                  <c:v>2086.5619999999999</c:v>
                </c:pt>
                <c:pt idx="5640">
                  <c:v>2085</c:v>
                </c:pt>
                <c:pt idx="5641">
                  <c:v>2088.75</c:v>
                </c:pt>
                <c:pt idx="5642">
                  <c:v>2092.7339999999999</c:v>
                </c:pt>
                <c:pt idx="5643">
                  <c:v>2089.7660000000001</c:v>
                </c:pt>
                <c:pt idx="5644">
                  <c:v>2094.1410000000001</c:v>
                </c:pt>
                <c:pt idx="5645">
                  <c:v>2090.547</c:v>
                </c:pt>
                <c:pt idx="5646">
                  <c:v>2092.3440000000001</c:v>
                </c:pt>
                <c:pt idx="5647">
                  <c:v>2091.797</c:v>
                </c:pt>
                <c:pt idx="5648">
                  <c:v>2095.1559999999999</c:v>
                </c:pt>
                <c:pt idx="5649">
                  <c:v>2092.3440000000001</c:v>
                </c:pt>
                <c:pt idx="5650">
                  <c:v>2095.9369999999999</c:v>
                </c:pt>
                <c:pt idx="5651">
                  <c:v>2095.547</c:v>
                </c:pt>
                <c:pt idx="5652">
                  <c:v>2096.172</c:v>
                </c:pt>
                <c:pt idx="5653">
                  <c:v>2098.9839999999999</c:v>
                </c:pt>
                <c:pt idx="5654">
                  <c:v>2098.3589999999999</c:v>
                </c:pt>
                <c:pt idx="5655">
                  <c:v>2094.7660000000001</c:v>
                </c:pt>
                <c:pt idx="5656">
                  <c:v>2097.578</c:v>
                </c:pt>
                <c:pt idx="5657">
                  <c:v>2096.172</c:v>
                </c:pt>
                <c:pt idx="5658">
                  <c:v>2097.7339999999999</c:v>
                </c:pt>
                <c:pt idx="5659">
                  <c:v>2094.7660000000001</c:v>
                </c:pt>
                <c:pt idx="5660">
                  <c:v>2097.7339999999999</c:v>
                </c:pt>
                <c:pt idx="5661">
                  <c:v>2095.9369999999999</c:v>
                </c:pt>
                <c:pt idx="5662">
                  <c:v>2094.1410000000001</c:v>
                </c:pt>
                <c:pt idx="5663">
                  <c:v>2090.1559999999999</c:v>
                </c:pt>
                <c:pt idx="5664">
                  <c:v>2088.9839999999999</c:v>
                </c:pt>
                <c:pt idx="5665">
                  <c:v>2086.953</c:v>
                </c:pt>
                <c:pt idx="5666">
                  <c:v>2082.1869999999999</c:v>
                </c:pt>
                <c:pt idx="5667">
                  <c:v>2082.578</c:v>
                </c:pt>
                <c:pt idx="5668">
                  <c:v>2080.9369999999999</c:v>
                </c:pt>
                <c:pt idx="5669">
                  <c:v>2078.5940000000001</c:v>
                </c:pt>
                <c:pt idx="5670">
                  <c:v>2078.9839999999999</c:v>
                </c:pt>
                <c:pt idx="5671">
                  <c:v>2073.203</c:v>
                </c:pt>
                <c:pt idx="5672">
                  <c:v>2070.7809999999999</c:v>
                </c:pt>
                <c:pt idx="5673">
                  <c:v>2070</c:v>
                </c:pt>
                <c:pt idx="5674">
                  <c:v>2065.547</c:v>
                </c:pt>
                <c:pt idx="5675">
                  <c:v>2065.547</c:v>
                </c:pt>
                <c:pt idx="5676">
                  <c:v>2061.172</c:v>
                </c:pt>
                <c:pt idx="5677">
                  <c:v>2060.547</c:v>
                </c:pt>
                <c:pt idx="5678">
                  <c:v>2059.1410000000001</c:v>
                </c:pt>
                <c:pt idx="5679">
                  <c:v>2054.5309999999999</c:v>
                </c:pt>
                <c:pt idx="5680">
                  <c:v>2053.75</c:v>
                </c:pt>
                <c:pt idx="5681">
                  <c:v>2052.9690000000001</c:v>
                </c:pt>
                <c:pt idx="5682">
                  <c:v>2046.4059999999999</c:v>
                </c:pt>
                <c:pt idx="5683">
                  <c:v>2044.375</c:v>
                </c:pt>
                <c:pt idx="5684">
                  <c:v>2044.5309999999999</c:v>
                </c:pt>
                <c:pt idx="5685">
                  <c:v>2041.172</c:v>
                </c:pt>
                <c:pt idx="5686">
                  <c:v>2040.7809999999999</c:v>
                </c:pt>
                <c:pt idx="5687">
                  <c:v>2040.1559999999999</c:v>
                </c:pt>
                <c:pt idx="5688">
                  <c:v>2035.3910000000001</c:v>
                </c:pt>
                <c:pt idx="5689">
                  <c:v>2033.5940000000001</c:v>
                </c:pt>
                <c:pt idx="5690">
                  <c:v>2034.375</c:v>
                </c:pt>
                <c:pt idx="5691">
                  <c:v>2033.3589999999999</c:v>
                </c:pt>
                <c:pt idx="5692">
                  <c:v>2030.3910000000001</c:v>
                </c:pt>
                <c:pt idx="5693">
                  <c:v>2029.375</c:v>
                </c:pt>
                <c:pt idx="5694">
                  <c:v>2027.7339999999999</c:v>
                </c:pt>
                <c:pt idx="5695">
                  <c:v>2027.3440000000001</c:v>
                </c:pt>
                <c:pt idx="5696">
                  <c:v>2025.3910000000001</c:v>
                </c:pt>
                <c:pt idx="5697">
                  <c:v>2028.9839999999999</c:v>
                </c:pt>
                <c:pt idx="5698">
                  <c:v>2024.7660000000001</c:v>
                </c:pt>
                <c:pt idx="5699">
                  <c:v>2028.5940000000001</c:v>
                </c:pt>
                <c:pt idx="5700">
                  <c:v>2030.547</c:v>
                </c:pt>
                <c:pt idx="5701">
                  <c:v>2028.203</c:v>
                </c:pt>
                <c:pt idx="5702">
                  <c:v>2030.7809999999999</c:v>
                </c:pt>
                <c:pt idx="5703">
                  <c:v>2030.3910000000001</c:v>
                </c:pt>
                <c:pt idx="5704">
                  <c:v>2031.953</c:v>
                </c:pt>
                <c:pt idx="5705">
                  <c:v>2035.1559999999999</c:v>
                </c:pt>
                <c:pt idx="5706">
                  <c:v>2037.3440000000001</c:v>
                </c:pt>
                <c:pt idx="5707">
                  <c:v>2037.7339999999999</c:v>
                </c:pt>
                <c:pt idx="5708">
                  <c:v>2040.7809999999999</c:v>
                </c:pt>
                <c:pt idx="5709">
                  <c:v>2044.375</c:v>
                </c:pt>
                <c:pt idx="5710">
                  <c:v>2044.1410000000001</c:v>
                </c:pt>
                <c:pt idx="5711">
                  <c:v>2041.797</c:v>
                </c:pt>
                <c:pt idx="5712">
                  <c:v>2031.953</c:v>
                </c:pt>
                <c:pt idx="5713">
                  <c:v>2040.3910000000001</c:v>
                </c:pt>
                <c:pt idx="5714">
                  <c:v>2041.4059999999999</c:v>
                </c:pt>
                <c:pt idx="5715">
                  <c:v>2041.797</c:v>
                </c:pt>
                <c:pt idx="5716">
                  <c:v>2046.4059999999999</c:v>
                </c:pt>
                <c:pt idx="5717">
                  <c:v>2055.3910000000001</c:v>
                </c:pt>
                <c:pt idx="5718">
                  <c:v>2060.7809999999999</c:v>
                </c:pt>
                <c:pt idx="5719">
                  <c:v>2068.203</c:v>
                </c:pt>
                <c:pt idx="5720">
                  <c:v>2070.9369999999999</c:v>
                </c:pt>
                <c:pt idx="5721">
                  <c:v>2067.3440000000001</c:v>
                </c:pt>
                <c:pt idx="5722">
                  <c:v>2075.3910000000001</c:v>
                </c:pt>
                <c:pt idx="5723">
                  <c:v>2074.1410000000001</c:v>
                </c:pt>
                <c:pt idx="5724">
                  <c:v>2080.547</c:v>
                </c:pt>
                <c:pt idx="5725">
                  <c:v>2087.3440000000001</c:v>
                </c:pt>
                <c:pt idx="5726">
                  <c:v>2082.3440000000001</c:v>
                </c:pt>
                <c:pt idx="5727">
                  <c:v>2075.3910000000001</c:v>
                </c:pt>
                <c:pt idx="5728">
                  <c:v>2080.547</c:v>
                </c:pt>
                <c:pt idx="5729">
                  <c:v>2083.9839999999999</c:v>
                </c:pt>
                <c:pt idx="5730">
                  <c:v>2082.578</c:v>
                </c:pt>
                <c:pt idx="5731">
                  <c:v>2087.9690000000001</c:v>
                </c:pt>
                <c:pt idx="5732">
                  <c:v>2089.375</c:v>
                </c:pt>
                <c:pt idx="5733">
                  <c:v>2090.9369999999999</c:v>
                </c:pt>
                <c:pt idx="5734">
                  <c:v>2090.1559999999999</c:v>
                </c:pt>
                <c:pt idx="5735">
                  <c:v>2094.5309999999999</c:v>
                </c:pt>
                <c:pt idx="5736">
                  <c:v>2093.203</c:v>
                </c:pt>
                <c:pt idx="5737">
                  <c:v>2096.797</c:v>
                </c:pt>
                <c:pt idx="5738">
                  <c:v>2095.3910000000001</c:v>
                </c:pt>
                <c:pt idx="5739">
                  <c:v>2099.5309999999999</c:v>
                </c:pt>
                <c:pt idx="5740">
                  <c:v>2097.1869999999999</c:v>
                </c:pt>
                <c:pt idx="5741">
                  <c:v>2097.9690000000001</c:v>
                </c:pt>
                <c:pt idx="5742">
                  <c:v>2097.1869999999999</c:v>
                </c:pt>
                <c:pt idx="5743">
                  <c:v>2099.5309999999999</c:v>
                </c:pt>
                <c:pt idx="5744">
                  <c:v>2097.9690000000001</c:v>
                </c:pt>
                <c:pt idx="5745">
                  <c:v>2098.75</c:v>
                </c:pt>
                <c:pt idx="5746">
                  <c:v>2096.5619999999999</c:v>
                </c:pt>
                <c:pt idx="5747">
                  <c:v>2096.953</c:v>
                </c:pt>
                <c:pt idx="5748">
                  <c:v>2095</c:v>
                </c:pt>
                <c:pt idx="5749">
                  <c:v>2093.3589999999999</c:v>
                </c:pt>
                <c:pt idx="5750">
                  <c:v>2089.5309999999999</c:v>
                </c:pt>
                <c:pt idx="5751">
                  <c:v>2088.203</c:v>
                </c:pt>
                <c:pt idx="5752">
                  <c:v>2085.7809999999999</c:v>
                </c:pt>
                <c:pt idx="5753">
                  <c:v>2084.5309999999999</c:v>
                </c:pt>
                <c:pt idx="5754">
                  <c:v>2081.953</c:v>
                </c:pt>
                <c:pt idx="5755">
                  <c:v>2078.9839999999999</c:v>
                </c:pt>
                <c:pt idx="5756">
                  <c:v>2077.3440000000001</c:v>
                </c:pt>
                <c:pt idx="5757">
                  <c:v>2076.172</c:v>
                </c:pt>
                <c:pt idx="5758">
                  <c:v>2070.1559999999999</c:v>
                </c:pt>
                <c:pt idx="5759">
                  <c:v>2071.5619999999999</c:v>
                </c:pt>
                <c:pt idx="5760">
                  <c:v>2071.172</c:v>
                </c:pt>
                <c:pt idx="5761">
                  <c:v>2066.5619999999999</c:v>
                </c:pt>
                <c:pt idx="5762">
                  <c:v>2062.1869999999999</c:v>
                </c:pt>
                <c:pt idx="5763">
                  <c:v>2061.172</c:v>
                </c:pt>
                <c:pt idx="5764">
                  <c:v>2060.3910000000001</c:v>
                </c:pt>
                <c:pt idx="5765">
                  <c:v>2056.953</c:v>
                </c:pt>
                <c:pt idx="5766">
                  <c:v>2052.7339999999999</c:v>
                </c:pt>
                <c:pt idx="5767">
                  <c:v>2047.7339999999999</c:v>
                </c:pt>
                <c:pt idx="5768">
                  <c:v>2048.3589999999999</c:v>
                </c:pt>
                <c:pt idx="5769">
                  <c:v>2043.203</c:v>
                </c:pt>
                <c:pt idx="5770">
                  <c:v>2041.4059999999999</c:v>
                </c:pt>
                <c:pt idx="5771">
                  <c:v>2042.1869999999999</c:v>
                </c:pt>
                <c:pt idx="5772">
                  <c:v>2041.4059999999999</c:v>
                </c:pt>
                <c:pt idx="5773">
                  <c:v>2038.203</c:v>
                </c:pt>
                <c:pt idx="5774">
                  <c:v>2037.3440000000001</c:v>
                </c:pt>
                <c:pt idx="5775">
                  <c:v>2035</c:v>
                </c:pt>
                <c:pt idx="5776">
                  <c:v>2034.1410000000001</c:v>
                </c:pt>
                <c:pt idx="5777">
                  <c:v>2033.75</c:v>
                </c:pt>
                <c:pt idx="5778">
                  <c:v>2031.797</c:v>
                </c:pt>
                <c:pt idx="5779">
                  <c:v>2034.1410000000001</c:v>
                </c:pt>
                <c:pt idx="5780">
                  <c:v>2030.547</c:v>
                </c:pt>
                <c:pt idx="5781">
                  <c:v>2030.9369999999999</c:v>
                </c:pt>
                <c:pt idx="5782">
                  <c:v>2029.375</c:v>
                </c:pt>
                <c:pt idx="5783">
                  <c:v>2031.4059999999999</c:v>
                </c:pt>
                <c:pt idx="5784">
                  <c:v>2031.797</c:v>
                </c:pt>
                <c:pt idx="5785">
                  <c:v>2032.9690000000001</c:v>
                </c:pt>
                <c:pt idx="5786">
                  <c:v>2033.9839999999999</c:v>
                </c:pt>
                <c:pt idx="5787">
                  <c:v>2033.5940000000001</c:v>
                </c:pt>
                <c:pt idx="5788">
                  <c:v>2033.9839999999999</c:v>
                </c:pt>
                <c:pt idx="5789">
                  <c:v>2035.547</c:v>
                </c:pt>
                <c:pt idx="5790">
                  <c:v>2033.9839999999999</c:v>
                </c:pt>
                <c:pt idx="5791">
                  <c:v>2035.9369999999999</c:v>
                </c:pt>
                <c:pt idx="5792">
                  <c:v>2040</c:v>
                </c:pt>
                <c:pt idx="5793">
                  <c:v>2040.7809999999999</c:v>
                </c:pt>
                <c:pt idx="5794">
                  <c:v>2045.1559999999999</c:v>
                </c:pt>
                <c:pt idx="5795">
                  <c:v>2046.797</c:v>
                </c:pt>
                <c:pt idx="5796">
                  <c:v>2048.9839999999999</c:v>
                </c:pt>
                <c:pt idx="5797">
                  <c:v>2051.953</c:v>
                </c:pt>
                <c:pt idx="5798">
                  <c:v>2055.7809999999999</c:v>
                </c:pt>
                <c:pt idx="5799">
                  <c:v>2056.953</c:v>
                </c:pt>
                <c:pt idx="5800">
                  <c:v>2062.1869999999999</c:v>
                </c:pt>
                <c:pt idx="5801">
                  <c:v>2066.953</c:v>
                </c:pt>
                <c:pt idx="5802">
                  <c:v>2069.375</c:v>
                </c:pt>
                <c:pt idx="5803">
                  <c:v>2070.547</c:v>
                </c:pt>
                <c:pt idx="5804">
                  <c:v>2073.9839999999999</c:v>
                </c:pt>
                <c:pt idx="5805">
                  <c:v>2080</c:v>
                </c:pt>
                <c:pt idx="5806">
                  <c:v>2082.9690000000001</c:v>
                </c:pt>
                <c:pt idx="5807">
                  <c:v>2082.7339999999999</c:v>
                </c:pt>
                <c:pt idx="5808">
                  <c:v>2084.7660000000001</c:v>
                </c:pt>
                <c:pt idx="5809">
                  <c:v>2090.3910000000001</c:v>
                </c:pt>
                <c:pt idx="5810">
                  <c:v>2095.7809999999999</c:v>
                </c:pt>
                <c:pt idx="5811">
                  <c:v>2097.1869999999999</c:v>
                </c:pt>
                <c:pt idx="5812">
                  <c:v>2100.9369999999999</c:v>
                </c:pt>
                <c:pt idx="5813">
                  <c:v>2107.578</c:v>
                </c:pt>
                <c:pt idx="5814">
                  <c:v>2110.1559999999999</c:v>
                </c:pt>
                <c:pt idx="5815">
                  <c:v>2112.7339999999999</c:v>
                </c:pt>
                <c:pt idx="5816">
                  <c:v>2115.7809999999999</c:v>
                </c:pt>
                <c:pt idx="5817">
                  <c:v>2121.5619999999999</c:v>
                </c:pt>
                <c:pt idx="5818">
                  <c:v>2123.5940000000001</c:v>
                </c:pt>
                <c:pt idx="5819">
                  <c:v>2126.953</c:v>
                </c:pt>
                <c:pt idx="5820">
                  <c:v>2116.4059999999999</c:v>
                </c:pt>
                <c:pt idx="5821">
                  <c:v>2050.547</c:v>
                </c:pt>
                <c:pt idx="5822">
                  <c:v>2018.75</c:v>
                </c:pt>
                <c:pt idx="5823">
                  <c:v>2092.3440000000001</c:v>
                </c:pt>
                <c:pt idx="5824">
                  <c:v>2117.3440000000001</c:v>
                </c:pt>
                <c:pt idx="5825">
                  <c:v>2099.375</c:v>
                </c:pt>
                <c:pt idx="5826">
                  <c:v>2078.9839999999999</c:v>
                </c:pt>
                <c:pt idx="5827">
                  <c:v>2076.797</c:v>
                </c:pt>
                <c:pt idx="5828">
                  <c:v>2096.5619999999999</c:v>
                </c:pt>
                <c:pt idx="5829">
                  <c:v>2106.953</c:v>
                </c:pt>
                <c:pt idx="5830">
                  <c:v>2110.547</c:v>
                </c:pt>
                <c:pt idx="5831">
                  <c:v>2115.3910000000001</c:v>
                </c:pt>
                <c:pt idx="5832">
                  <c:v>2119.375</c:v>
                </c:pt>
                <c:pt idx="5833">
                  <c:v>2118.9839999999999</c:v>
                </c:pt>
                <c:pt idx="5834">
                  <c:v>2110.7809999999999</c:v>
                </c:pt>
                <c:pt idx="5835">
                  <c:v>2109.7660000000001</c:v>
                </c:pt>
                <c:pt idx="5836">
                  <c:v>2108.3589999999999</c:v>
                </c:pt>
                <c:pt idx="5837">
                  <c:v>2125.547</c:v>
                </c:pt>
                <c:pt idx="5838">
                  <c:v>2145.3910000000001</c:v>
                </c:pt>
                <c:pt idx="5839">
                  <c:v>2106.5619999999999</c:v>
                </c:pt>
                <c:pt idx="5840">
                  <c:v>2078.9839999999999</c:v>
                </c:pt>
                <c:pt idx="5841">
                  <c:v>2090.3910000000001</c:v>
                </c:pt>
                <c:pt idx="5842">
                  <c:v>2083.75</c:v>
                </c:pt>
                <c:pt idx="5843">
                  <c:v>2078.3589999999999</c:v>
                </c:pt>
                <c:pt idx="5844">
                  <c:v>2083.9839999999999</c:v>
                </c:pt>
                <c:pt idx="5845">
                  <c:v>2071.5619999999999</c:v>
                </c:pt>
                <c:pt idx="5846">
                  <c:v>2073.3589999999999</c:v>
                </c:pt>
                <c:pt idx="5847">
                  <c:v>2074.5309999999999</c:v>
                </c:pt>
                <c:pt idx="5848">
                  <c:v>2065.1559999999999</c:v>
                </c:pt>
                <c:pt idx="5849">
                  <c:v>2074.375</c:v>
                </c:pt>
                <c:pt idx="5850">
                  <c:v>2073.75</c:v>
                </c:pt>
                <c:pt idx="5851">
                  <c:v>2070</c:v>
                </c:pt>
                <c:pt idx="5852">
                  <c:v>2073.203</c:v>
                </c:pt>
                <c:pt idx="5853">
                  <c:v>2068.5940000000001</c:v>
                </c:pt>
                <c:pt idx="5854">
                  <c:v>2069.5309999999999</c:v>
                </c:pt>
                <c:pt idx="5855">
                  <c:v>2070.547</c:v>
                </c:pt>
                <c:pt idx="5856">
                  <c:v>2065.9369999999999</c:v>
                </c:pt>
                <c:pt idx="5857">
                  <c:v>2065.3910000000001</c:v>
                </c:pt>
                <c:pt idx="5858">
                  <c:v>2066.4059999999999</c:v>
                </c:pt>
                <c:pt idx="5859">
                  <c:v>2061.4059999999999</c:v>
                </c:pt>
                <c:pt idx="5860">
                  <c:v>2065.9369999999999</c:v>
                </c:pt>
                <c:pt idx="5861">
                  <c:v>2065</c:v>
                </c:pt>
                <c:pt idx="5862">
                  <c:v>2067.9690000000001</c:v>
                </c:pt>
                <c:pt idx="5863">
                  <c:v>2063.75</c:v>
                </c:pt>
                <c:pt idx="5864">
                  <c:v>2065.1559999999999</c:v>
                </c:pt>
                <c:pt idx="5865">
                  <c:v>2065.7809999999999</c:v>
                </c:pt>
                <c:pt idx="5866">
                  <c:v>2066.5619999999999</c:v>
                </c:pt>
                <c:pt idx="5867">
                  <c:v>2063.75</c:v>
                </c:pt>
                <c:pt idx="5868">
                  <c:v>2065.3910000000001</c:v>
                </c:pt>
                <c:pt idx="5869">
                  <c:v>2068.3589999999999</c:v>
                </c:pt>
                <c:pt idx="5870">
                  <c:v>2065.547</c:v>
                </c:pt>
                <c:pt idx="5871">
                  <c:v>2069.5309999999999</c:v>
                </c:pt>
                <c:pt idx="5872">
                  <c:v>2065.1559999999999</c:v>
                </c:pt>
                <c:pt idx="5873">
                  <c:v>2067.578</c:v>
                </c:pt>
                <c:pt idx="5874">
                  <c:v>2070.1559999999999</c:v>
                </c:pt>
                <c:pt idx="5875">
                  <c:v>2069.5309999999999</c:v>
                </c:pt>
                <c:pt idx="5876">
                  <c:v>2070.547</c:v>
                </c:pt>
                <c:pt idx="5877">
                  <c:v>2073.9839999999999</c:v>
                </c:pt>
                <c:pt idx="5878">
                  <c:v>2073.203</c:v>
                </c:pt>
                <c:pt idx="5879">
                  <c:v>2074.1410000000001</c:v>
                </c:pt>
                <c:pt idx="5880">
                  <c:v>2074.7660000000001</c:v>
                </c:pt>
                <c:pt idx="5881">
                  <c:v>2076.953</c:v>
                </c:pt>
                <c:pt idx="5882">
                  <c:v>2076.4059999999999</c:v>
                </c:pt>
                <c:pt idx="5883">
                  <c:v>2075.9369999999999</c:v>
                </c:pt>
                <c:pt idx="5884">
                  <c:v>2077.1869999999999</c:v>
                </c:pt>
                <c:pt idx="5885">
                  <c:v>2077.9690000000001</c:v>
                </c:pt>
                <c:pt idx="5886">
                  <c:v>2078.3589999999999</c:v>
                </c:pt>
                <c:pt idx="5887">
                  <c:v>2078.203</c:v>
                </c:pt>
                <c:pt idx="5888">
                  <c:v>2079.1410000000001</c:v>
                </c:pt>
                <c:pt idx="5889">
                  <c:v>2080.7809999999999</c:v>
                </c:pt>
                <c:pt idx="5890">
                  <c:v>2082.3440000000001</c:v>
                </c:pt>
                <c:pt idx="5891">
                  <c:v>2080.9369999999999</c:v>
                </c:pt>
                <c:pt idx="5892">
                  <c:v>2086.4059999999999</c:v>
                </c:pt>
                <c:pt idx="5893">
                  <c:v>2085.3910000000001</c:v>
                </c:pt>
                <c:pt idx="5894">
                  <c:v>2084.7660000000001</c:v>
                </c:pt>
                <c:pt idx="5895">
                  <c:v>2086.797</c:v>
                </c:pt>
                <c:pt idx="5896">
                  <c:v>2086.172</c:v>
                </c:pt>
                <c:pt idx="5897">
                  <c:v>2090.9369999999999</c:v>
                </c:pt>
                <c:pt idx="5898">
                  <c:v>2089.375</c:v>
                </c:pt>
                <c:pt idx="5899">
                  <c:v>2088.75</c:v>
                </c:pt>
                <c:pt idx="5900">
                  <c:v>2085.1559999999999</c:v>
                </c:pt>
                <c:pt idx="5901">
                  <c:v>2085.9369999999999</c:v>
                </c:pt>
                <c:pt idx="5902">
                  <c:v>2086.4059999999999</c:v>
                </c:pt>
                <c:pt idx="5903">
                  <c:v>2081.953</c:v>
                </c:pt>
                <c:pt idx="5904">
                  <c:v>2081.953</c:v>
                </c:pt>
                <c:pt idx="5905">
                  <c:v>2080.547</c:v>
                </c:pt>
                <c:pt idx="5906">
                  <c:v>2079.7660000000001</c:v>
                </c:pt>
                <c:pt idx="5907">
                  <c:v>2078.203</c:v>
                </c:pt>
                <c:pt idx="5908">
                  <c:v>2075.9369999999999</c:v>
                </c:pt>
                <c:pt idx="5909">
                  <c:v>2075.547</c:v>
                </c:pt>
                <c:pt idx="5910">
                  <c:v>2076.172</c:v>
                </c:pt>
                <c:pt idx="5911">
                  <c:v>2075.9369999999999</c:v>
                </c:pt>
                <c:pt idx="5912">
                  <c:v>2071.797</c:v>
                </c:pt>
                <c:pt idx="5913">
                  <c:v>2075.3910000000001</c:v>
                </c:pt>
                <c:pt idx="5914">
                  <c:v>2076.4059999999999</c:v>
                </c:pt>
                <c:pt idx="5915">
                  <c:v>2077.3440000000001</c:v>
                </c:pt>
                <c:pt idx="5916">
                  <c:v>2076.797</c:v>
                </c:pt>
                <c:pt idx="5917">
                  <c:v>2075.9369999999999</c:v>
                </c:pt>
                <c:pt idx="5918">
                  <c:v>2075.1559999999999</c:v>
                </c:pt>
                <c:pt idx="5919">
                  <c:v>2078.3589999999999</c:v>
                </c:pt>
                <c:pt idx="5920">
                  <c:v>2076.797</c:v>
                </c:pt>
                <c:pt idx="5921">
                  <c:v>2076.953</c:v>
                </c:pt>
                <c:pt idx="5922">
                  <c:v>2080.1559999999999</c:v>
                </c:pt>
                <c:pt idx="5923">
                  <c:v>2077.7339999999999</c:v>
                </c:pt>
                <c:pt idx="5924">
                  <c:v>2074.7660000000001</c:v>
                </c:pt>
                <c:pt idx="5925">
                  <c:v>2066.953</c:v>
                </c:pt>
                <c:pt idx="5926">
                  <c:v>2051.953</c:v>
                </c:pt>
                <c:pt idx="5927">
                  <c:v>2073.203</c:v>
                </c:pt>
                <c:pt idx="5928">
                  <c:v>2067.578</c:v>
                </c:pt>
                <c:pt idx="5929">
                  <c:v>2055.1559999999999</c:v>
                </c:pt>
                <c:pt idx="5930">
                  <c:v>2073.3589999999999</c:v>
                </c:pt>
                <c:pt idx="5931">
                  <c:v>2061.4059999999999</c:v>
                </c:pt>
                <c:pt idx="5932">
                  <c:v>2066.172</c:v>
                </c:pt>
                <c:pt idx="5933">
                  <c:v>2071.4059999999999</c:v>
                </c:pt>
                <c:pt idx="5934">
                  <c:v>2063.5940000000001</c:v>
                </c:pt>
                <c:pt idx="5935">
                  <c:v>2075.3910000000001</c:v>
                </c:pt>
                <c:pt idx="5936">
                  <c:v>2073.3589999999999</c:v>
                </c:pt>
                <c:pt idx="5937">
                  <c:v>2069.5309999999999</c:v>
                </c:pt>
                <c:pt idx="5938">
                  <c:v>2082.7339999999999</c:v>
                </c:pt>
                <c:pt idx="5939">
                  <c:v>2080.547</c:v>
                </c:pt>
                <c:pt idx="5940">
                  <c:v>2071.4059999999999</c:v>
                </c:pt>
                <c:pt idx="5941">
                  <c:v>2071.5619999999999</c:v>
                </c:pt>
                <c:pt idx="5942">
                  <c:v>2075.1559999999999</c:v>
                </c:pt>
                <c:pt idx="5943">
                  <c:v>2077.3440000000001</c:v>
                </c:pt>
                <c:pt idx="5944">
                  <c:v>2076.797</c:v>
                </c:pt>
                <c:pt idx="5945">
                  <c:v>2082.1869999999999</c:v>
                </c:pt>
                <c:pt idx="5946">
                  <c:v>2078.75</c:v>
                </c:pt>
                <c:pt idx="5947">
                  <c:v>2080.547</c:v>
                </c:pt>
                <c:pt idx="5948">
                  <c:v>2085.9369999999999</c:v>
                </c:pt>
                <c:pt idx="5949">
                  <c:v>2081.4059999999999</c:v>
                </c:pt>
                <c:pt idx="5950">
                  <c:v>2087.7339999999999</c:v>
                </c:pt>
                <c:pt idx="5951">
                  <c:v>2087.7339999999999</c:v>
                </c:pt>
                <c:pt idx="5952">
                  <c:v>2085.3910000000001</c:v>
                </c:pt>
                <c:pt idx="5953">
                  <c:v>2092.3440000000001</c:v>
                </c:pt>
                <c:pt idx="5954">
                  <c:v>2090.547</c:v>
                </c:pt>
                <c:pt idx="5955">
                  <c:v>2090.1559999999999</c:v>
                </c:pt>
                <c:pt idx="5956">
                  <c:v>2093.5940000000001</c:v>
                </c:pt>
                <c:pt idx="5957">
                  <c:v>2091.953</c:v>
                </c:pt>
                <c:pt idx="5958">
                  <c:v>2093.5940000000001</c:v>
                </c:pt>
                <c:pt idx="5959">
                  <c:v>2094.5309999999999</c:v>
                </c:pt>
                <c:pt idx="5960">
                  <c:v>2092.9690000000001</c:v>
                </c:pt>
                <c:pt idx="5961">
                  <c:v>2093.203</c:v>
                </c:pt>
                <c:pt idx="5962">
                  <c:v>2095.7809999999999</c:v>
                </c:pt>
                <c:pt idx="5963">
                  <c:v>2098.3589999999999</c:v>
                </c:pt>
                <c:pt idx="5964">
                  <c:v>2099.5309999999999</c:v>
                </c:pt>
                <c:pt idx="5965">
                  <c:v>2098.75</c:v>
                </c:pt>
                <c:pt idx="5966">
                  <c:v>2096.797</c:v>
                </c:pt>
                <c:pt idx="5967">
                  <c:v>2096.172</c:v>
                </c:pt>
                <c:pt idx="5968">
                  <c:v>2100</c:v>
                </c:pt>
                <c:pt idx="5969">
                  <c:v>2098.3589999999999</c:v>
                </c:pt>
                <c:pt idx="5970">
                  <c:v>2098.5940000000001</c:v>
                </c:pt>
                <c:pt idx="5971">
                  <c:v>2096.5619999999999</c:v>
                </c:pt>
                <c:pt idx="5972">
                  <c:v>2096.953</c:v>
                </c:pt>
                <c:pt idx="5973">
                  <c:v>2098.203</c:v>
                </c:pt>
                <c:pt idx="5974">
                  <c:v>2093.5940000000001</c:v>
                </c:pt>
                <c:pt idx="5975">
                  <c:v>2091.4059999999999</c:v>
                </c:pt>
                <c:pt idx="5976">
                  <c:v>2088.203</c:v>
                </c:pt>
                <c:pt idx="5977">
                  <c:v>2085.7809999999999</c:v>
                </c:pt>
                <c:pt idx="5978">
                  <c:v>2086.953</c:v>
                </c:pt>
                <c:pt idx="5979">
                  <c:v>2083.203</c:v>
                </c:pt>
                <c:pt idx="5980">
                  <c:v>2081.5619999999999</c:v>
                </c:pt>
                <c:pt idx="5981">
                  <c:v>2078.203</c:v>
                </c:pt>
                <c:pt idx="5982">
                  <c:v>2074.7660000000001</c:v>
                </c:pt>
                <c:pt idx="5983">
                  <c:v>2074.375</c:v>
                </c:pt>
                <c:pt idx="5984">
                  <c:v>2072.578</c:v>
                </c:pt>
                <c:pt idx="5985">
                  <c:v>2071.172</c:v>
                </c:pt>
                <c:pt idx="5986">
                  <c:v>2070</c:v>
                </c:pt>
                <c:pt idx="5987">
                  <c:v>2065.7809999999999</c:v>
                </c:pt>
                <c:pt idx="5988">
                  <c:v>2063.203</c:v>
                </c:pt>
                <c:pt idx="5989">
                  <c:v>2061.797</c:v>
                </c:pt>
                <c:pt idx="5990">
                  <c:v>2059.5309999999999</c:v>
                </c:pt>
                <c:pt idx="5991">
                  <c:v>2056.5619999999999</c:v>
                </c:pt>
                <c:pt idx="5992">
                  <c:v>2053.3589999999999</c:v>
                </c:pt>
                <c:pt idx="5993">
                  <c:v>2055</c:v>
                </c:pt>
                <c:pt idx="5994">
                  <c:v>2049.375</c:v>
                </c:pt>
                <c:pt idx="5995">
                  <c:v>2047.3440000000001</c:v>
                </c:pt>
                <c:pt idx="5996">
                  <c:v>2046.797</c:v>
                </c:pt>
                <c:pt idx="5997">
                  <c:v>2042.3440000000001</c:v>
                </c:pt>
                <c:pt idx="5998">
                  <c:v>2038.3589999999999</c:v>
                </c:pt>
                <c:pt idx="5999">
                  <c:v>2037.9690000000001</c:v>
                </c:pt>
                <c:pt idx="6000">
                  <c:v>2037.3440000000001</c:v>
                </c:pt>
                <c:pt idx="6001">
                  <c:v>2031.953</c:v>
                </c:pt>
                <c:pt idx="6002">
                  <c:v>2032.3440000000001</c:v>
                </c:pt>
                <c:pt idx="6003">
                  <c:v>2033.203</c:v>
                </c:pt>
                <c:pt idx="6004">
                  <c:v>2031.5619999999999</c:v>
                </c:pt>
                <c:pt idx="6005">
                  <c:v>2029.7660000000001</c:v>
                </c:pt>
                <c:pt idx="6006">
                  <c:v>2028.3589999999999</c:v>
                </c:pt>
                <c:pt idx="6007">
                  <c:v>2030.3910000000001</c:v>
                </c:pt>
                <c:pt idx="6008">
                  <c:v>2028.3589999999999</c:v>
                </c:pt>
                <c:pt idx="6009">
                  <c:v>2026.5619999999999</c:v>
                </c:pt>
                <c:pt idx="6010">
                  <c:v>2030.3910000000001</c:v>
                </c:pt>
                <c:pt idx="6011">
                  <c:v>2028.9839999999999</c:v>
                </c:pt>
                <c:pt idx="6012">
                  <c:v>2031.797</c:v>
                </c:pt>
                <c:pt idx="6013">
                  <c:v>2030.547</c:v>
                </c:pt>
                <c:pt idx="6014">
                  <c:v>2031.5619999999999</c:v>
                </c:pt>
                <c:pt idx="6015">
                  <c:v>2033.5940000000001</c:v>
                </c:pt>
                <c:pt idx="6016">
                  <c:v>2032.3440000000001</c:v>
                </c:pt>
                <c:pt idx="6017">
                  <c:v>2035.3910000000001</c:v>
                </c:pt>
                <c:pt idx="6018">
                  <c:v>2038.3589999999999</c:v>
                </c:pt>
                <c:pt idx="6019">
                  <c:v>2040.9369999999999</c:v>
                </c:pt>
                <c:pt idx="6020">
                  <c:v>2042.1869999999999</c:v>
                </c:pt>
                <c:pt idx="6021">
                  <c:v>2041.797</c:v>
                </c:pt>
                <c:pt idx="6022">
                  <c:v>2045.3910000000001</c:v>
                </c:pt>
                <c:pt idx="6023">
                  <c:v>2047.9690000000001</c:v>
                </c:pt>
                <c:pt idx="6024">
                  <c:v>2038.3589999999999</c:v>
                </c:pt>
                <c:pt idx="6025">
                  <c:v>2030.9369999999999</c:v>
                </c:pt>
                <c:pt idx="6026">
                  <c:v>2046.4059999999999</c:v>
                </c:pt>
                <c:pt idx="6027">
                  <c:v>2050.7809999999999</c:v>
                </c:pt>
                <c:pt idx="6028">
                  <c:v>2047.578</c:v>
                </c:pt>
                <c:pt idx="6029">
                  <c:v>2056.172</c:v>
                </c:pt>
                <c:pt idx="6030">
                  <c:v>2059.1410000000001</c:v>
                </c:pt>
                <c:pt idx="6031">
                  <c:v>2064.5309999999999</c:v>
                </c:pt>
                <c:pt idx="6032">
                  <c:v>2074.1410000000001</c:v>
                </c:pt>
                <c:pt idx="6033">
                  <c:v>2075.7809999999999</c:v>
                </c:pt>
                <c:pt idx="6034">
                  <c:v>2075.547</c:v>
                </c:pt>
                <c:pt idx="6035">
                  <c:v>2083.75</c:v>
                </c:pt>
                <c:pt idx="6036">
                  <c:v>2084.7660000000001</c:v>
                </c:pt>
                <c:pt idx="6037">
                  <c:v>2087.7339999999999</c:v>
                </c:pt>
                <c:pt idx="6038">
                  <c:v>2090.3910000000001</c:v>
                </c:pt>
                <c:pt idx="6039">
                  <c:v>2090</c:v>
                </c:pt>
                <c:pt idx="6040">
                  <c:v>2082.7339999999999</c:v>
                </c:pt>
                <c:pt idx="6041">
                  <c:v>2088.75</c:v>
                </c:pt>
                <c:pt idx="6042">
                  <c:v>2092.1869999999999</c:v>
                </c:pt>
                <c:pt idx="6043">
                  <c:v>2090.9369999999999</c:v>
                </c:pt>
                <c:pt idx="6044">
                  <c:v>2095.3910000000001</c:v>
                </c:pt>
                <c:pt idx="6045">
                  <c:v>2096.953</c:v>
                </c:pt>
                <c:pt idx="6046">
                  <c:v>2095.3910000000001</c:v>
                </c:pt>
                <c:pt idx="6047">
                  <c:v>2096.4059999999999</c:v>
                </c:pt>
                <c:pt idx="6048">
                  <c:v>2100.547</c:v>
                </c:pt>
                <c:pt idx="6049">
                  <c:v>2096.172</c:v>
                </c:pt>
                <c:pt idx="6050">
                  <c:v>2096.953</c:v>
                </c:pt>
                <c:pt idx="6051">
                  <c:v>2098.9839999999999</c:v>
                </c:pt>
                <c:pt idx="6052">
                  <c:v>2100.7809999999999</c:v>
                </c:pt>
                <c:pt idx="6053">
                  <c:v>2100.3910000000001</c:v>
                </c:pt>
                <c:pt idx="6054">
                  <c:v>2100</c:v>
                </c:pt>
                <c:pt idx="6055">
                  <c:v>2102.578</c:v>
                </c:pt>
                <c:pt idx="6056">
                  <c:v>2101.172</c:v>
                </c:pt>
                <c:pt idx="6057">
                  <c:v>2102.578</c:v>
                </c:pt>
                <c:pt idx="6058">
                  <c:v>2101.953</c:v>
                </c:pt>
                <c:pt idx="6059">
                  <c:v>2101.5619999999999</c:v>
                </c:pt>
                <c:pt idx="6060">
                  <c:v>2100.7809999999999</c:v>
                </c:pt>
                <c:pt idx="6061">
                  <c:v>2099.1410000000001</c:v>
                </c:pt>
                <c:pt idx="6062">
                  <c:v>2093.9839999999999</c:v>
                </c:pt>
                <c:pt idx="6063">
                  <c:v>2094.5309999999999</c:v>
                </c:pt>
                <c:pt idx="6064">
                  <c:v>2091.4059999999999</c:v>
                </c:pt>
                <c:pt idx="6065">
                  <c:v>2088.3589999999999</c:v>
                </c:pt>
                <c:pt idx="6066">
                  <c:v>2082.9690000000001</c:v>
                </c:pt>
                <c:pt idx="6067">
                  <c:v>2083.203</c:v>
                </c:pt>
                <c:pt idx="6068">
                  <c:v>2080.1559999999999</c:v>
                </c:pt>
                <c:pt idx="6069">
                  <c:v>2076.797</c:v>
                </c:pt>
                <c:pt idx="6070">
                  <c:v>2074.375</c:v>
                </c:pt>
                <c:pt idx="6071">
                  <c:v>2069.5309999999999</c:v>
                </c:pt>
                <c:pt idx="6072">
                  <c:v>2069.1410000000001</c:v>
                </c:pt>
                <c:pt idx="6073">
                  <c:v>2067.3440000000001</c:v>
                </c:pt>
                <c:pt idx="6074">
                  <c:v>2059.1410000000001</c:v>
                </c:pt>
                <c:pt idx="6075">
                  <c:v>2060.7809999999999</c:v>
                </c:pt>
                <c:pt idx="6076">
                  <c:v>2057.578</c:v>
                </c:pt>
                <c:pt idx="6077">
                  <c:v>2053.3589999999999</c:v>
                </c:pt>
                <c:pt idx="6078">
                  <c:v>2053.9839999999999</c:v>
                </c:pt>
                <c:pt idx="6079">
                  <c:v>2048.3589999999999</c:v>
                </c:pt>
                <c:pt idx="6080">
                  <c:v>2046.797</c:v>
                </c:pt>
                <c:pt idx="6081">
                  <c:v>2045</c:v>
                </c:pt>
                <c:pt idx="6082">
                  <c:v>2043.203</c:v>
                </c:pt>
                <c:pt idx="6083">
                  <c:v>2039.5309999999999</c:v>
                </c:pt>
                <c:pt idx="6084">
                  <c:v>2038.203</c:v>
                </c:pt>
                <c:pt idx="6085">
                  <c:v>2035.7809999999999</c:v>
                </c:pt>
                <c:pt idx="6086">
                  <c:v>2036.797</c:v>
                </c:pt>
                <c:pt idx="6087">
                  <c:v>2032.1869999999999</c:v>
                </c:pt>
                <c:pt idx="6088">
                  <c:v>2032.578</c:v>
                </c:pt>
                <c:pt idx="6089">
                  <c:v>2030.9369999999999</c:v>
                </c:pt>
                <c:pt idx="6090">
                  <c:v>2030.7809999999999</c:v>
                </c:pt>
                <c:pt idx="6091">
                  <c:v>2030.1559999999999</c:v>
                </c:pt>
                <c:pt idx="6092">
                  <c:v>2029.1410000000001</c:v>
                </c:pt>
                <c:pt idx="6093">
                  <c:v>2026.953</c:v>
                </c:pt>
                <c:pt idx="6094">
                  <c:v>2028.203</c:v>
                </c:pt>
                <c:pt idx="6095">
                  <c:v>2026.4059999999999</c:v>
                </c:pt>
                <c:pt idx="6096">
                  <c:v>2026.172</c:v>
                </c:pt>
                <c:pt idx="6097">
                  <c:v>2028.9839999999999</c:v>
                </c:pt>
                <c:pt idx="6098">
                  <c:v>2027.9690000000001</c:v>
                </c:pt>
                <c:pt idx="6099">
                  <c:v>2027.578</c:v>
                </c:pt>
                <c:pt idx="6100">
                  <c:v>2034.5309999999999</c:v>
                </c:pt>
                <c:pt idx="6101">
                  <c:v>2031.4059999999999</c:v>
                </c:pt>
                <c:pt idx="6102">
                  <c:v>2032.3440000000001</c:v>
                </c:pt>
                <c:pt idx="6103">
                  <c:v>2034.5309999999999</c:v>
                </c:pt>
                <c:pt idx="6104">
                  <c:v>2037.1869999999999</c:v>
                </c:pt>
                <c:pt idx="6105">
                  <c:v>2037.9690000000001</c:v>
                </c:pt>
                <c:pt idx="6106">
                  <c:v>2038.75</c:v>
                </c:pt>
                <c:pt idx="6107">
                  <c:v>2042.578</c:v>
                </c:pt>
                <c:pt idx="6108">
                  <c:v>2044.375</c:v>
                </c:pt>
                <c:pt idx="6109">
                  <c:v>2044.1410000000001</c:v>
                </c:pt>
                <c:pt idx="6110">
                  <c:v>2050.7809999999999</c:v>
                </c:pt>
                <c:pt idx="6111">
                  <c:v>2047.578</c:v>
                </c:pt>
                <c:pt idx="6112">
                  <c:v>2052.1869999999999</c:v>
                </c:pt>
                <c:pt idx="6113">
                  <c:v>2056.953</c:v>
                </c:pt>
                <c:pt idx="6114">
                  <c:v>2058.203</c:v>
                </c:pt>
                <c:pt idx="6115">
                  <c:v>2062.9690000000001</c:v>
                </c:pt>
                <c:pt idx="6116">
                  <c:v>2064.1410000000001</c:v>
                </c:pt>
                <c:pt idx="6117">
                  <c:v>2069.375</c:v>
                </c:pt>
                <c:pt idx="6118">
                  <c:v>2074.375</c:v>
                </c:pt>
                <c:pt idx="6119">
                  <c:v>2080.9369999999999</c:v>
                </c:pt>
                <c:pt idx="6120">
                  <c:v>2083.203</c:v>
                </c:pt>
                <c:pt idx="6121">
                  <c:v>2087.1869999999999</c:v>
                </c:pt>
                <c:pt idx="6122">
                  <c:v>2092.1869999999999</c:v>
                </c:pt>
                <c:pt idx="6123">
                  <c:v>2096.4059999999999</c:v>
                </c:pt>
                <c:pt idx="6124">
                  <c:v>2099.375</c:v>
                </c:pt>
                <c:pt idx="6125">
                  <c:v>2102.578</c:v>
                </c:pt>
                <c:pt idx="6126">
                  <c:v>2106.172</c:v>
                </c:pt>
                <c:pt idx="6127">
                  <c:v>2110.9369999999999</c:v>
                </c:pt>
                <c:pt idx="6128">
                  <c:v>2110.9369999999999</c:v>
                </c:pt>
                <c:pt idx="6129">
                  <c:v>2112.9690000000001</c:v>
                </c:pt>
                <c:pt idx="6130">
                  <c:v>2118.5940000000001</c:v>
                </c:pt>
                <c:pt idx="6131">
                  <c:v>2120.7809999999999</c:v>
                </c:pt>
                <c:pt idx="6132">
                  <c:v>2120</c:v>
                </c:pt>
                <c:pt idx="6133">
                  <c:v>2095</c:v>
                </c:pt>
                <c:pt idx="6134">
                  <c:v>1988.75</c:v>
                </c:pt>
                <c:pt idx="6135">
                  <c:v>2029.7660000000001</c:v>
                </c:pt>
                <c:pt idx="6136">
                  <c:v>2117.9690000000001</c:v>
                </c:pt>
                <c:pt idx="6137">
                  <c:v>2108.5940000000001</c:v>
                </c:pt>
                <c:pt idx="6138">
                  <c:v>2096.953</c:v>
                </c:pt>
                <c:pt idx="6139">
                  <c:v>2068.75</c:v>
                </c:pt>
                <c:pt idx="6140">
                  <c:v>2087.9690000000001</c:v>
                </c:pt>
                <c:pt idx="6141">
                  <c:v>2100.1559999999999</c:v>
                </c:pt>
                <c:pt idx="6142">
                  <c:v>2106.953</c:v>
                </c:pt>
                <c:pt idx="6143">
                  <c:v>2116.797</c:v>
                </c:pt>
                <c:pt idx="6144">
                  <c:v>2118.203</c:v>
                </c:pt>
                <c:pt idx="6145">
                  <c:v>2119.1410000000001</c:v>
                </c:pt>
                <c:pt idx="6146">
                  <c:v>2112.7339999999999</c:v>
                </c:pt>
                <c:pt idx="6147">
                  <c:v>2107.9690000000001</c:v>
                </c:pt>
                <c:pt idx="6148">
                  <c:v>2105.9369999999999</c:v>
                </c:pt>
                <c:pt idx="6149">
                  <c:v>2114.375</c:v>
                </c:pt>
                <c:pt idx="6150">
                  <c:v>2129.375</c:v>
                </c:pt>
                <c:pt idx="6151">
                  <c:v>2116.4059999999999</c:v>
                </c:pt>
                <c:pt idx="6152">
                  <c:v>2083.5940000000001</c:v>
                </c:pt>
                <c:pt idx="6153">
                  <c:v>2079.7660000000001</c:v>
                </c:pt>
                <c:pt idx="6154">
                  <c:v>2082.1869999999999</c:v>
                </c:pt>
                <c:pt idx="6155">
                  <c:v>2077.578</c:v>
                </c:pt>
                <c:pt idx="6156">
                  <c:v>2078.75</c:v>
                </c:pt>
                <c:pt idx="6157">
                  <c:v>2074.1410000000001</c:v>
                </c:pt>
                <c:pt idx="6158">
                  <c:v>2072.3440000000001</c:v>
                </c:pt>
                <c:pt idx="6159">
                  <c:v>2073.3589999999999</c:v>
                </c:pt>
                <c:pt idx="6160">
                  <c:v>2067.578</c:v>
                </c:pt>
                <c:pt idx="6161">
                  <c:v>2068.3589999999999</c:v>
                </c:pt>
                <c:pt idx="6162">
                  <c:v>2071.172</c:v>
                </c:pt>
                <c:pt idx="6163">
                  <c:v>2068.9839999999999</c:v>
                </c:pt>
                <c:pt idx="6164">
                  <c:v>2070</c:v>
                </c:pt>
                <c:pt idx="6165">
                  <c:v>2066.953</c:v>
                </c:pt>
                <c:pt idx="6166">
                  <c:v>2067.7339999999999</c:v>
                </c:pt>
                <c:pt idx="6167">
                  <c:v>2069.375</c:v>
                </c:pt>
                <c:pt idx="6168">
                  <c:v>2067.3440000000001</c:v>
                </c:pt>
                <c:pt idx="6169">
                  <c:v>2063.75</c:v>
                </c:pt>
                <c:pt idx="6170">
                  <c:v>2065.3910000000001</c:v>
                </c:pt>
                <c:pt idx="6171">
                  <c:v>2064.1410000000001</c:v>
                </c:pt>
                <c:pt idx="6172">
                  <c:v>2064.375</c:v>
                </c:pt>
                <c:pt idx="6173">
                  <c:v>2061.797</c:v>
                </c:pt>
                <c:pt idx="6174">
                  <c:v>2060.547</c:v>
                </c:pt>
                <c:pt idx="6175">
                  <c:v>2061.953</c:v>
                </c:pt>
                <c:pt idx="6176">
                  <c:v>2063.75</c:v>
                </c:pt>
                <c:pt idx="6177">
                  <c:v>2062.3440000000001</c:v>
                </c:pt>
                <c:pt idx="6178">
                  <c:v>2064.1410000000001</c:v>
                </c:pt>
                <c:pt idx="6179">
                  <c:v>2065</c:v>
                </c:pt>
                <c:pt idx="6180">
                  <c:v>2066.797</c:v>
                </c:pt>
                <c:pt idx="6181">
                  <c:v>2064.5309999999999</c:v>
                </c:pt>
                <c:pt idx="6182">
                  <c:v>2065.7809999999999</c:v>
                </c:pt>
                <c:pt idx="6183">
                  <c:v>2066.797</c:v>
                </c:pt>
                <c:pt idx="6184">
                  <c:v>2062.9690000000001</c:v>
                </c:pt>
                <c:pt idx="6185">
                  <c:v>2065.7809999999999</c:v>
                </c:pt>
                <c:pt idx="6186">
                  <c:v>2069.7660000000001</c:v>
                </c:pt>
                <c:pt idx="6187">
                  <c:v>2067.1869999999999</c:v>
                </c:pt>
                <c:pt idx="6188">
                  <c:v>2068.5940000000001</c:v>
                </c:pt>
                <c:pt idx="6189">
                  <c:v>2067.3440000000001</c:v>
                </c:pt>
                <c:pt idx="6190">
                  <c:v>2070.7809999999999</c:v>
                </c:pt>
                <c:pt idx="6191">
                  <c:v>2069.1410000000001</c:v>
                </c:pt>
                <c:pt idx="6192">
                  <c:v>2071.4059999999999</c:v>
                </c:pt>
                <c:pt idx="6193">
                  <c:v>2071.4059999999999</c:v>
                </c:pt>
                <c:pt idx="6194">
                  <c:v>2072.7339999999999</c:v>
                </c:pt>
                <c:pt idx="6195">
                  <c:v>2072.1869999999999</c:v>
                </c:pt>
                <c:pt idx="6196">
                  <c:v>2073.9839999999999</c:v>
                </c:pt>
                <c:pt idx="6197">
                  <c:v>2077.1869999999999</c:v>
                </c:pt>
                <c:pt idx="6198">
                  <c:v>2077.7339999999999</c:v>
                </c:pt>
                <c:pt idx="6199">
                  <c:v>2079.375</c:v>
                </c:pt>
                <c:pt idx="6200">
                  <c:v>2082.578</c:v>
                </c:pt>
                <c:pt idx="6201">
                  <c:v>2083.5940000000001</c:v>
                </c:pt>
                <c:pt idx="6202">
                  <c:v>2083.9839999999999</c:v>
                </c:pt>
                <c:pt idx="6203">
                  <c:v>2082.7339999999999</c:v>
                </c:pt>
                <c:pt idx="6204">
                  <c:v>2083.203</c:v>
                </c:pt>
                <c:pt idx="6205">
                  <c:v>2083.9839999999999</c:v>
                </c:pt>
                <c:pt idx="6206">
                  <c:v>2079.7660000000001</c:v>
                </c:pt>
                <c:pt idx="6207">
                  <c:v>2081.953</c:v>
                </c:pt>
                <c:pt idx="6208">
                  <c:v>2083.3589999999999</c:v>
                </c:pt>
                <c:pt idx="6209">
                  <c:v>2079.375</c:v>
                </c:pt>
                <c:pt idx="6210">
                  <c:v>2078.3589999999999</c:v>
                </c:pt>
                <c:pt idx="6211">
                  <c:v>2078.203</c:v>
                </c:pt>
                <c:pt idx="6212">
                  <c:v>2081.5619999999999</c:v>
                </c:pt>
                <c:pt idx="6213">
                  <c:v>2079.375</c:v>
                </c:pt>
                <c:pt idx="6214">
                  <c:v>2085</c:v>
                </c:pt>
                <c:pt idx="6215">
                  <c:v>2081.953</c:v>
                </c:pt>
                <c:pt idx="6216">
                  <c:v>2079.1410000000001</c:v>
                </c:pt>
                <c:pt idx="6217">
                  <c:v>2082.3440000000001</c:v>
                </c:pt>
                <c:pt idx="6218">
                  <c:v>2081.4059999999999</c:v>
                </c:pt>
                <c:pt idx="6219">
                  <c:v>2081.4059999999999</c:v>
                </c:pt>
                <c:pt idx="6220">
                  <c:v>2078.9839999999999</c:v>
                </c:pt>
                <c:pt idx="6221">
                  <c:v>2078.75</c:v>
                </c:pt>
                <c:pt idx="6222">
                  <c:v>2079.375</c:v>
                </c:pt>
                <c:pt idx="6223">
                  <c:v>2078.75</c:v>
                </c:pt>
                <c:pt idx="6224">
                  <c:v>2076.797</c:v>
                </c:pt>
                <c:pt idx="6225">
                  <c:v>2076.797</c:v>
                </c:pt>
                <c:pt idx="6226">
                  <c:v>2074.7660000000001</c:v>
                </c:pt>
                <c:pt idx="6227">
                  <c:v>2076.4059999999999</c:v>
                </c:pt>
                <c:pt idx="6228">
                  <c:v>2074.1410000000001</c:v>
                </c:pt>
                <c:pt idx="6229">
                  <c:v>2073.3589999999999</c:v>
                </c:pt>
                <c:pt idx="6230">
                  <c:v>2073.203</c:v>
                </c:pt>
                <c:pt idx="6231">
                  <c:v>2073.3589999999999</c:v>
                </c:pt>
                <c:pt idx="6232">
                  <c:v>2069.7660000000001</c:v>
                </c:pt>
                <c:pt idx="6233">
                  <c:v>2068.5940000000001</c:v>
                </c:pt>
                <c:pt idx="6234">
                  <c:v>2072.7339999999999</c:v>
                </c:pt>
                <c:pt idx="6235">
                  <c:v>2070</c:v>
                </c:pt>
                <c:pt idx="6236">
                  <c:v>2071.172</c:v>
                </c:pt>
                <c:pt idx="6237">
                  <c:v>2068.5940000000001</c:v>
                </c:pt>
                <c:pt idx="6238">
                  <c:v>2059.1410000000001</c:v>
                </c:pt>
                <c:pt idx="6239">
                  <c:v>2060.7809999999999</c:v>
                </c:pt>
                <c:pt idx="6240">
                  <c:v>2066.4059999999999</c:v>
                </c:pt>
                <c:pt idx="6241">
                  <c:v>2065.7809999999999</c:v>
                </c:pt>
                <c:pt idx="6242">
                  <c:v>2060.547</c:v>
                </c:pt>
                <c:pt idx="6243">
                  <c:v>2063.5940000000001</c:v>
                </c:pt>
                <c:pt idx="6244">
                  <c:v>2063.75</c:v>
                </c:pt>
                <c:pt idx="6245">
                  <c:v>2065.7809999999999</c:v>
                </c:pt>
                <c:pt idx="6246">
                  <c:v>2067.9690000000001</c:v>
                </c:pt>
                <c:pt idx="6247">
                  <c:v>2066.797</c:v>
                </c:pt>
                <c:pt idx="6248">
                  <c:v>2070.3910000000001</c:v>
                </c:pt>
                <c:pt idx="6249">
                  <c:v>2067.3440000000001</c:v>
                </c:pt>
                <c:pt idx="6250">
                  <c:v>2068.9839999999999</c:v>
                </c:pt>
                <c:pt idx="6251">
                  <c:v>2074.5309999999999</c:v>
                </c:pt>
                <c:pt idx="6252">
                  <c:v>2075.9369999999999</c:v>
                </c:pt>
                <c:pt idx="6253">
                  <c:v>2071.953</c:v>
                </c:pt>
                <c:pt idx="6254">
                  <c:v>2067.9690000000001</c:v>
                </c:pt>
                <c:pt idx="6255">
                  <c:v>2067.9690000000001</c:v>
                </c:pt>
                <c:pt idx="6256">
                  <c:v>2071.5619999999999</c:v>
                </c:pt>
                <c:pt idx="6257">
                  <c:v>2072.1869999999999</c:v>
                </c:pt>
                <c:pt idx="6258">
                  <c:v>2072.578</c:v>
                </c:pt>
                <c:pt idx="6259">
                  <c:v>2073.203</c:v>
                </c:pt>
                <c:pt idx="6260">
                  <c:v>2074.375</c:v>
                </c:pt>
                <c:pt idx="6261">
                  <c:v>2076.4059999999999</c:v>
                </c:pt>
                <c:pt idx="6262">
                  <c:v>2078.203</c:v>
                </c:pt>
                <c:pt idx="6263">
                  <c:v>2083.3589999999999</c:v>
                </c:pt>
                <c:pt idx="6264">
                  <c:v>2083.203</c:v>
                </c:pt>
                <c:pt idx="6265">
                  <c:v>2084.1410000000001</c:v>
                </c:pt>
                <c:pt idx="6266">
                  <c:v>2085.1559999999999</c:v>
                </c:pt>
                <c:pt idx="6267">
                  <c:v>2087.7339999999999</c:v>
                </c:pt>
                <c:pt idx="6268">
                  <c:v>2090.547</c:v>
                </c:pt>
                <c:pt idx="6269">
                  <c:v>2088.203</c:v>
                </c:pt>
                <c:pt idx="6270">
                  <c:v>2090.547</c:v>
                </c:pt>
                <c:pt idx="6271">
                  <c:v>2091.4059999999999</c:v>
                </c:pt>
                <c:pt idx="6272">
                  <c:v>2090</c:v>
                </c:pt>
                <c:pt idx="6273">
                  <c:v>2091.797</c:v>
                </c:pt>
                <c:pt idx="6274">
                  <c:v>2091.797</c:v>
                </c:pt>
                <c:pt idx="6275">
                  <c:v>2090.7809999999999</c:v>
                </c:pt>
                <c:pt idx="6276">
                  <c:v>2092.9690000000001</c:v>
                </c:pt>
                <c:pt idx="6277">
                  <c:v>2091.4059999999999</c:v>
                </c:pt>
                <c:pt idx="6278">
                  <c:v>2092.578</c:v>
                </c:pt>
                <c:pt idx="6279">
                  <c:v>2093.203</c:v>
                </c:pt>
                <c:pt idx="6280">
                  <c:v>2091.4059999999999</c:v>
                </c:pt>
                <c:pt idx="6281">
                  <c:v>2092.1869999999999</c:v>
                </c:pt>
                <c:pt idx="6282">
                  <c:v>2092.7339999999999</c:v>
                </c:pt>
                <c:pt idx="6283">
                  <c:v>2093.5940000000001</c:v>
                </c:pt>
                <c:pt idx="6284">
                  <c:v>2091.797</c:v>
                </c:pt>
                <c:pt idx="6285">
                  <c:v>2092.3440000000001</c:v>
                </c:pt>
                <c:pt idx="6286">
                  <c:v>2090.3910000000001</c:v>
                </c:pt>
                <c:pt idx="6287">
                  <c:v>2091.5619999999999</c:v>
                </c:pt>
                <c:pt idx="6288">
                  <c:v>2088.203</c:v>
                </c:pt>
                <c:pt idx="6289">
                  <c:v>2083.3589999999999</c:v>
                </c:pt>
                <c:pt idx="6290">
                  <c:v>2085.3910000000001</c:v>
                </c:pt>
                <c:pt idx="6291">
                  <c:v>2082.3440000000001</c:v>
                </c:pt>
                <c:pt idx="6292">
                  <c:v>2077.578</c:v>
                </c:pt>
                <c:pt idx="6293">
                  <c:v>2079.1410000000001</c:v>
                </c:pt>
                <c:pt idx="6294">
                  <c:v>2076.5619999999999</c:v>
                </c:pt>
                <c:pt idx="6295">
                  <c:v>2076.172</c:v>
                </c:pt>
                <c:pt idx="6296">
                  <c:v>2072.1869999999999</c:v>
                </c:pt>
                <c:pt idx="6297">
                  <c:v>2069.7660000000001</c:v>
                </c:pt>
                <c:pt idx="6298">
                  <c:v>2071.172</c:v>
                </c:pt>
                <c:pt idx="6299">
                  <c:v>2067.3440000000001</c:v>
                </c:pt>
                <c:pt idx="6300">
                  <c:v>2062.3440000000001</c:v>
                </c:pt>
                <c:pt idx="6301">
                  <c:v>2061.4059999999999</c:v>
                </c:pt>
                <c:pt idx="6302">
                  <c:v>2057.1869999999999</c:v>
                </c:pt>
                <c:pt idx="6303">
                  <c:v>2055.7809999999999</c:v>
                </c:pt>
                <c:pt idx="6304">
                  <c:v>2054.375</c:v>
                </c:pt>
                <c:pt idx="6305">
                  <c:v>2052.7339999999999</c:v>
                </c:pt>
                <c:pt idx="6306">
                  <c:v>2047.578</c:v>
                </c:pt>
                <c:pt idx="6307">
                  <c:v>2046.5619999999999</c:v>
                </c:pt>
                <c:pt idx="6308">
                  <c:v>2045.3910000000001</c:v>
                </c:pt>
                <c:pt idx="6309">
                  <c:v>2040.547</c:v>
                </c:pt>
                <c:pt idx="6310">
                  <c:v>2039.5309999999999</c:v>
                </c:pt>
                <c:pt idx="6311">
                  <c:v>2039.1410000000001</c:v>
                </c:pt>
                <c:pt idx="6312">
                  <c:v>2035.9369999999999</c:v>
                </c:pt>
                <c:pt idx="6313">
                  <c:v>2032.7339999999999</c:v>
                </c:pt>
                <c:pt idx="6314">
                  <c:v>2030.3910000000001</c:v>
                </c:pt>
                <c:pt idx="6315">
                  <c:v>2031.4059999999999</c:v>
                </c:pt>
                <c:pt idx="6316">
                  <c:v>2030.9369999999999</c:v>
                </c:pt>
                <c:pt idx="6317">
                  <c:v>2032.1869999999999</c:v>
                </c:pt>
                <c:pt idx="6318">
                  <c:v>2026.4059999999999</c:v>
                </c:pt>
                <c:pt idx="6319">
                  <c:v>2028.203</c:v>
                </c:pt>
                <c:pt idx="6320">
                  <c:v>2025.9369999999999</c:v>
                </c:pt>
                <c:pt idx="6321">
                  <c:v>2024.375</c:v>
                </c:pt>
                <c:pt idx="6322">
                  <c:v>2025.7809999999999</c:v>
                </c:pt>
                <c:pt idx="6323">
                  <c:v>2023.9839999999999</c:v>
                </c:pt>
                <c:pt idx="6324">
                  <c:v>2022.578</c:v>
                </c:pt>
                <c:pt idx="6325">
                  <c:v>2026.5619999999999</c:v>
                </c:pt>
                <c:pt idx="6326">
                  <c:v>2025.3910000000001</c:v>
                </c:pt>
                <c:pt idx="6327">
                  <c:v>2027.9690000000001</c:v>
                </c:pt>
                <c:pt idx="6328">
                  <c:v>2031.172</c:v>
                </c:pt>
                <c:pt idx="6329">
                  <c:v>2029.7660000000001</c:v>
                </c:pt>
                <c:pt idx="6330">
                  <c:v>2032.7339999999999</c:v>
                </c:pt>
                <c:pt idx="6331">
                  <c:v>2035.1559999999999</c:v>
                </c:pt>
                <c:pt idx="6332">
                  <c:v>2036.953</c:v>
                </c:pt>
                <c:pt idx="6333">
                  <c:v>2040</c:v>
                </c:pt>
                <c:pt idx="6334">
                  <c:v>2041.172</c:v>
                </c:pt>
                <c:pt idx="6335">
                  <c:v>2041.5619999999999</c:v>
                </c:pt>
                <c:pt idx="6336">
                  <c:v>2038.3589999999999</c:v>
                </c:pt>
                <c:pt idx="6337">
                  <c:v>2030.547</c:v>
                </c:pt>
                <c:pt idx="6338">
                  <c:v>2037.3440000000001</c:v>
                </c:pt>
                <c:pt idx="6339">
                  <c:v>2042.7339999999999</c:v>
                </c:pt>
                <c:pt idx="6340">
                  <c:v>2036.953</c:v>
                </c:pt>
                <c:pt idx="6341">
                  <c:v>2043.9839999999999</c:v>
                </c:pt>
                <c:pt idx="6342">
                  <c:v>2050.547</c:v>
                </c:pt>
                <c:pt idx="6343">
                  <c:v>2058.5940000000001</c:v>
                </c:pt>
                <c:pt idx="6344">
                  <c:v>2066.4059999999999</c:v>
                </c:pt>
                <c:pt idx="6345">
                  <c:v>2065.9369999999999</c:v>
                </c:pt>
                <c:pt idx="6346">
                  <c:v>2068.203</c:v>
                </c:pt>
                <c:pt idx="6347">
                  <c:v>2072.9690000000001</c:v>
                </c:pt>
                <c:pt idx="6348">
                  <c:v>2074.5309999999999</c:v>
                </c:pt>
                <c:pt idx="6349">
                  <c:v>2075.9369999999999</c:v>
                </c:pt>
                <c:pt idx="6350">
                  <c:v>2082.1869999999999</c:v>
                </c:pt>
                <c:pt idx="6351">
                  <c:v>2081.5619999999999</c:v>
                </c:pt>
                <c:pt idx="6352">
                  <c:v>2075.1559999999999</c:v>
                </c:pt>
                <c:pt idx="6353">
                  <c:v>2077.7339999999999</c:v>
                </c:pt>
                <c:pt idx="6354">
                  <c:v>2080</c:v>
                </c:pt>
                <c:pt idx="6355">
                  <c:v>2081.5619999999999</c:v>
                </c:pt>
                <c:pt idx="6356">
                  <c:v>2082.7339999999999</c:v>
                </c:pt>
                <c:pt idx="6357">
                  <c:v>2086.5619999999999</c:v>
                </c:pt>
                <c:pt idx="6358">
                  <c:v>2089.1410000000001</c:v>
                </c:pt>
                <c:pt idx="6359">
                  <c:v>2090.1559999999999</c:v>
                </c:pt>
                <c:pt idx="6360">
                  <c:v>2093.3589999999999</c:v>
                </c:pt>
                <c:pt idx="6361">
                  <c:v>2093.203</c:v>
                </c:pt>
                <c:pt idx="6362">
                  <c:v>2093.3589999999999</c:v>
                </c:pt>
                <c:pt idx="6363">
                  <c:v>2095.3910000000001</c:v>
                </c:pt>
                <c:pt idx="6364">
                  <c:v>2092.3440000000001</c:v>
                </c:pt>
                <c:pt idx="6365">
                  <c:v>2095</c:v>
                </c:pt>
                <c:pt idx="6366">
                  <c:v>2097.1869999999999</c:v>
                </c:pt>
                <c:pt idx="6367">
                  <c:v>2095.9369999999999</c:v>
                </c:pt>
                <c:pt idx="6368">
                  <c:v>2095.547</c:v>
                </c:pt>
                <c:pt idx="6369">
                  <c:v>2095.547</c:v>
                </c:pt>
                <c:pt idx="6370">
                  <c:v>2096.953</c:v>
                </c:pt>
                <c:pt idx="6371">
                  <c:v>2094.375</c:v>
                </c:pt>
                <c:pt idx="6372">
                  <c:v>2095.547</c:v>
                </c:pt>
                <c:pt idx="6373">
                  <c:v>2091.4059999999999</c:v>
                </c:pt>
                <c:pt idx="6374">
                  <c:v>2091.5619999999999</c:v>
                </c:pt>
                <c:pt idx="6375">
                  <c:v>2088.3589999999999</c:v>
                </c:pt>
                <c:pt idx="6376">
                  <c:v>2084.375</c:v>
                </c:pt>
                <c:pt idx="6377">
                  <c:v>2083.3589999999999</c:v>
                </c:pt>
                <c:pt idx="6378">
                  <c:v>2080.7809999999999</c:v>
                </c:pt>
                <c:pt idx="6379">
                  <c:v>2080</c:v>
                </c:pt>
                <c:pt idx="6380">
                  <c:v>2075.3910000000001</c:v>
                </c:pt>
                <c:pt idx="6381">
                  <c:v>2073.5940000000001</c:v>
                </c:pt>
                <c:pt idx="6382">
                  <c:v>2072.7339999999999</c:v>
                </c:pt>
                <c:pt idx="6383">
                  <c:v>2069.375</c:v>
                </c:pt>
                <c:pt idx="6384">
                  <c:v>2067.1869999999999</c:v>
                </c:pt>
                <c:pt idx="6385">
                  <c:v>2066.5619999999999</c:v>
                </c:pt>
                <c:pt idx="6386">
                  <c:v>2064.1410000000001</c:v>
                </c:pt>
                <c:pt idx="6387">
                  <c:v>2059.375</c:v>
                </c:pt>
                <c:pt idx="6388">
                  <c:v>2057.9690000000001</c:v>
                </c:pt>
                <c:pt idx="6389">
                  <c:v>2057.1869999999999</c:v>
                </c:pt>
                <c:pt idx="6390">
                  <c:v>2053.3589999999999</c:v>
                </c:pt>
                <c:pt idx="6391">
                  <c:v>2049.5309999999999</c:v>
                </c:pt>
                <c:pt idx="6392">
                  <c:v>2045</c:v>
                </c:pt>
                <c:pt idx="6393">
                  <c:v>2044.5309999999999</c:v>
                </c:pt>
                <c:pt idx="6394">
                  <c:v>2043.203</c:v>
                </c:pt>
                <c:pt idx="6395">
                  <c:v>2042.7339999999999</c:v>
                </c:pt>
                <c:pt idx="6396">
                  <c:v>2038.203</c:v>
                </c:pt>
                <c:pt idx="6397">
                  <c:v>2037.578</c:v>
                </c:pt>
                <c:pt idx="6398">
                  <c:v>2033.9839999999999</c:v>
                </c:pt>
                <c:pt idx="6399">
                  <c:v>2034.1410000000001</c:v>
                </c:pt>
                <c:pt idx="6400">
                  <c:v>2031.797</c:v>
                </c:pt>
                <c:pt idx="6401">
                  <c:v>2030.7809999999999</c:v>
                </c:pt>
                <c:pt idx="6402">
                  <c:v>2030.1559999999999</c:v>
                </c:pt>
                <c:pt idx="6403">
                  <c:v>2028.5940000000001</c:v>
                </c:pt>
                <c:pt idx="6404">
                  <c:v>2031.797</c:v>
                </c:pt>
                <c:pt idx="6405">
                  <c:v>2030.547</c:v>
                </c:pt>
                <c:pt idx="6406">
                  <c:v>2028.5940000000001</c:v>
                </c:pt>
                <c:pt idx="6407">
                  <c:v>2029.1410000000001</c:v>
                </c:pt>
                <c:pt idx="6408">
                  <c:v>2027.3440000000001</c:v>
                </c:pt>
                <c:pt idx="6409">
                  <c:v>2029.5309999999999</c:v>
                </c:pt>
                <c:pt idx="6410">
                  <c:v>2027.1869999999999</c:v>
                </c:pt>
                <c:pt idx="6411">
                  <c:v>2031.172</c:v>
                </c:pt>
                <c:pt idx="6412">
                  <c:v>2031.4059999999999</c:v>
                </c:pt>
                <c:pt idx="6413">
                  <c:v>2031.172</c:v>
                </c:pt>
                <c:pt idx="6414">
                  <c:v>2032.1869999999999</c:v>
                </c:pt>
                <c:pt idx="6415">
                  <c:v>2032.7339999999999</c:v>
                </c:pt>
                <c:pt idx="6416">
                  <c:v>2033.5940000000001</c:v>
                </c:pt>
                <c:pt idx="6417">
                  <c:v>2035.9369999999999</c:v>
                </c:pt>
                <c:pt idx="6418">
                  <c:v>2038.5940000000001</c:v>
                </c:pt>
                <c:pt idx="6419">
                  <c:v>2038.3589999999999</c:v>
                </c:pt>
                <c:pt idx="6420">
                  <c:v>2042.7339999999999</c:v>
                </c:pt>
                <c:pt idx="6421">
                  <c:v>2044.5309999999999</c:v>
                </c:pt>
                <c:pt idx="6422">
                  <c:v>2050.9369999999999</c:v>
                </c:pt>
                <c:pt idx="6423">
                  <c:v>2052.7339999999999</c:v>
                </c:pt>
                <c:pt idx="6424">
                  <c:v>2053.203</c:v>
                </c:pt>
                <c:pt idx="6425">
                  <c:v>2058.5940000000001</c:v>
                </c:pt>
                <c:pt idx="6426">
                  <c:v>2061.4059999999999</c:v>
                </c:pt>
                <c:pt idx="6427">
                  <c:v>2063.9839999999999</c:v>
                </c:pt>
                <c:pt idx="6428">
                  <c:v>2069.375</c:v>
                </c:pt>
                <c:pt idx="6429">
                  <c:v>2072.578</c:v>
                </c:pt>
                <c:pt idx="6430">
                  <c:v>2073.9839999999999</c:v>
                </c:pt>
                <c:pt idx="6431">
                  <c:v>2078.3589999999999</c:v>
                </c:pt>
                <c:pt idx="6432">
                  <c:v>2077.7339999999999</c:v>
                </c:pt>
                <c:pt idx="6433">
                  <c:v>2081.953</c:v>
                </c:pt>
                <c:pt idx="6434">
                  <c:v>2087.3440000000001</c:v>
                </c:pt>
                <c:pt idx="6435">
                  <c:v>2091.5619999999999</c:v>
                </c:pt>
                <c:pt idx="6436">
                  <c:v>2092.9690000000001</c:v>
                </c:pt>
                <c:pt idx="6437">
                  <c:v>2100.3910000000001</c:v>
                </c:pt>
                <c:pt idx="6438">
                  <c:v>2102.3440000000001</c:v>
                </c:pt>
                <c:pt idx="6439">
                  <c:v>2106.797</c:v>
                </c:pt>
                <c:pt idx="6440">
                  <c:v>2110.9369999999999</c:v>
                </c:pt>
                <c:pt idx="6441">
                  <c:v>2113.75</c:v>
                </c:pt>
                <c:pt idx="6442">
                  <c:v>2116.172</c:v>
                </c:pt>
                <c:pt idx="6443">
                  <c:v>2122.578</c:v>
                </c:pt>
                <c:pt idx="6444">
                  <c:v>2122.7339999999999</c:v>
                </c:pt>
                <c:pt idx="6445">
                  <c:v>2113.203</c:v>
                </c:pt>
                <c:pt idx="6446">
                  <c:v>2049.7660000000001</c:v>
                </c:pt>
                <c:pt idx="6447">
                  <c:v>2006.797</c:v>
                </c:pt>
                <c:pt idx="6448">
                  <c:v>2094.1410000000001</c:v>
                </c:pt>
                <c:pt idx="6449">
                  <c:v>2114.1410000000001</c:v>
                </c:pt>
                <c:pt idx="6450">
                  <c:v>2097.578</c:v>
                </c:pt>
                <c:pt idx="6451">
                  <c:v>2074.375</c:v>
                </c:pt>
                <c:pt idx="6452">
                  <c:v>2072.9690000000001</c:v>
                </c:pt>
                <c:pt idx="6453">
                  <c:v>2092.9690000000001</c:v>
                </c:pt>
                <c:pt idx="6454">
                  <c:v>2099.375</c:v>
                </c:pt>
                <c:pt idx="6455">
                  <c:v>2109.1410000000001</c:v>
                </c:pt>
                <c:pt idx="6456">
                  <c:v>2113.9839999999999</c:v>
                </c:pt>
                <c:pt idx="6457">
                  <c:v>2113.75</c:v>
                </c:pt>
                <c:pt idx="6458">
                  <c:v>2114.5309999999999</c:v>
                </c:pt>
                <c:pt idx="6459">
                  <c:v>2108.75</c:v>
                </c:pt>
                <c:pt idx="6460">
                  <c:v>2106.172</c:v>
                </c:pt>
                <c:pt idx="6461">
                  <c:v>2108.203</c:v>
                </c:pt>
                <c:pt idx="6462">
                  <c:v>2120.1559999999999</c:v>
                </c:pt>
                <c:pt idx="6463">
                  <c:v>2135.9369999999999</c:v>
                </c:pt>
                <c:pt idx="6464">
                  <c:v>2106.4059999999999</c:v>
                </c:pt>
                <c:pt idx="6465">
                  <c:v>2080.3910000000001</c:v>
                </c:pt>
                <c:pt idx="6466">
                  <c:v>2081.953</c:v>
                </c:pt>
                <c:pt idx="6467">
                  <c:v>2080</c:v>
                </c:pt>
                <c:pt idx="6468">
                  <c:v>2074.5309999999999</c:v>
                </c:pt>
                <c:pt idx="6469">
                  <c:v>2081.953</c:v>
                </c:pt>
                <c:pt idx="6470">
                  <c:v>2069.1410000000001</c:v>
                </c:pt>
                <c:pt idx="6471">
                  <c:v>2072.578</c:v>
                </c:pt>
                <c:pt idx="6472">
                  <c:v>2072.9690000000001</c:v>
                </c:pt>
                <c:pt idx="6473">
                  <c:v>2064.7660000000001</c:v>
                </c:pt>
                <c:pt idx="6474">
                  <c:v>2068.3589999999999</c:v>
                </c:pt>
                <c:pt idx="6475">
                  <c:v>2069.5309999999999</c:v>
                </c:pt>
                <c:pt idx="6476">
                  <c:v>2064.375</c:v>
                </c:pt>
                <c:pt idx="6477">
                  <c:v>2067.3440000000001</c:v>
                </c:pt>
                <c:pt idx="6478">
                  <c:v>2065.547</c:v>
                </c:pt>
                <c:pt idx="6479">
                  <c:v>2066.5619999999999</c:v>
                </c:pt>
                <c:pt idx="6480">
                  <c:v>2067.7339999999999</c:v>
                </c:pt>
                <c:pt idx="6481">
                  <c:v>2061.5619999999999</c:v>
                </c:pt>
                <c:pt idx="6482">
                  <c:v>2062.578</c:v>
                </c:pt>
                <c:pt idx="6483">
                  <c:v>2063.75</c:v>
                </c:pt>
                <c:pt idx="6484">
                  <c:v>2061.953</c:v>
                </c:pt>
                <c:pt idx="6485">
                  <c:v>2062.578</c:v>
                </c:pt>
                <c:pt idx="6486">
                  <c:v>2061.953</c:v>
                </c:pt>
                <c:pt idx="6487">
                  <c:v>2060.7809999999999</c:v>
                </c:pt>
                <c:pt idx="6488">
                  <c:v>2063.9839999999999</c:v>
                </c:pt>
                <c:pt idx="6489">
                  <c:v>2061.797</c:v>
                </c:pt>
                <c:pt idx="6490">
                  <c:v>2062.7339999999999</c:v>
                </c:pt>
                <c:pt idx="6491">
                  <c:v>2063.3589999999999</c:v>
                </c:pt>
                <c:pt idx="6492">
                  <c:v>2063.75</c:v>
                </c:pt>
                <c:pt idx="6493">
                  <c:v>2060.9369999999999</c:v>
                </c:pt>
                <c:pt idx="6494">
                  <c:v>2063.3589999999999</c:v>
                </c:pt>
                <c:pt idx="6495">
                  <c:v>2062.9690000000001</c:v>
                </c:pt>
                <c:pt idx="6496">
                  <c:v>2063.5940000000001</c:v>
                </c:pt>
                <c:pt idx="6497">
                  <c:v>2064.1410000000001</c:v>
                </c:pt>
                <c:pt idx="6498">
                  <c:v>2065.1559999999999</c:v>
                </c:pt>
                <c:pt idx="6499">
                  <c:v>2065.547</c:v>
                </c:pt>
                <c:pt idx="6500">
                  <c:v>2066.172</c:v>
                </c:pt>
                <c:pt idx="6501">
                  <c:v>2067.7339999999999</c:v>
                </c:pt>
                <c:pt idx="6502">
                  <c:v>2068.5940000000001</c:v>
                </c:pt>
                <c:pt idx="6503">
                  <c:v>2070.1559999999999</c:v>
                </c:pt>
                <c:pt idx="6504">
                  <c:v>2072.1869999999999</c:v>
                </c:pt>
                <c:pt idx="6505">
                  <c:v>2071.953</c:v>
                </c:pt>
                <c:pt idx="6506">
                  <c:v>2072.3440000000001</c:v>
                </c:pt>
                <c:pt idx="6507">
                  <c:v>2074.375</c:v>
                </c:pt>
                <c:pt idx="6508">
                  <c:v>2070.7809999999999</c:v>
                </c:pt>
                <c:pt idx="6509">
                  <c:v>2072.578</c:v>
                </c:pt>
                <c:pt idx="6510">
                  <c:v>2075.7809999999999</c:v>
                </c:pt>
                <c:pt idx="6511">
                  <c:v>2074.7660000000001</c:v>
                </c:pt>
                <c:pt idx="6512">
                  <c:v>2076.953</c:v>
                </c:pt>
                <c:pt idx="6513">
                  <c:v>2078.3589999999999</c:v>
                </c:pt>
                <c:pt idx="6514">
                  <c:v>2077.3440000000001</c:v>
                </c:pt>
                <c:pt idx="6515">
                  <c:v>2080.3910000000001</c:v>
                </c:pt>
                <c:pt idx="6516">
                  <c:v>2078.9839999999999</c:v>
                </c:pt>
                <c:pt idx="6517">
                  <c:v>2079.7660000000001</c:v>
                </c:pt>
                <c:pt idx="6518">
                  <c:v>2082.7339999999999</c:v>
                </c:pt>
                <c:pt idx="6519">
                  <c:v>2081.4059999999999</c:v>
                </c:pt>
                <c:pt idx="6520">
                  <c:v>2082.578</c:v>
                </c:pt>
                <c:pt idx="6521">
                  <c:v>2084.5309999999999</c:v>
                </c:pt>
                <c:pt idx="6522">
                  <c:v>2083.5940000000001</c:v>
                </c:pt>
                <c:pt idx="6523">
                  <c:v>2085.3910000000001</c:v>
                </c:pt>
                <c:pt idx="6524">
                  <c:v>2084.1410000000001</c:v>
                </c:pt>
                <c:pt idx="6525">
                  <c:v>2082.3440000000001</c:v>
                </c:pt>
                <c:pt idx="6526">
                  <c:v>2082.3440000000001</c:v>
                </c:pt>
                <c:pt idx="6527">
                  <c:v>2080.9369999999999</c:v>
                </c:pt>
                <c:pt idx="6528">
                  <c:v>2077.1869999999999</c:v>
                </c:pt>
                <c:pt idx="6529">
                  <c:v>2080.7809999999999</c:v>
                </c:pt>
                <c:pt idx="6530">
                  <c:v>2078.5940000000001</c:v>
                </c:pt>
                <c:pt idx="6531">
                  <c:v>2076.5619999999999</c:v>
                </c:pt>
                <c:pt idx="6532">
                  <c:v>2075.7809999999999</c:v>
                </c:pt>
                <c:pt idx="6533">
                  <c:v>2072.3440000000001</c:v>
                </c:pt>
                <c:pt idx="6534">
                  <c:v>2071.4059999999999</c:v>
                </c:pt>
                <c:pt idx="6535">
                  <c:v>2071.4059999999999</c:v>
                </c:pt>
                <c:pt idx="6536">
                  <c:v>2070.547</c:v>
                </c:pt>
                <c:pt idx="6537">
                  <c:v>2075.3910000000001</c:v>
                </c:pt>
                <c:pt idx="6538">
                  <c:v>2072.3440000000001</c:v>
                </c:pt>
                <c:pt idx="6539">
                  <c:v>2070.9369999999999</c:v>
                </c:pt>
                <c:pt idx="6540">
                  <c:v>2074.375</c:v>
                </c:pt>
                <c:pt idx="6541">
                  <c:v>2076.172</c:v>
                </c:pt>
                <c:pt idx="6542">
                  <c:v>2073.3589999999999</c:v>
                </c:pt>
                <c:pt idx="6543">
                  <c:v>2075.7809999999999</c:v>
                </c:pt>
                <c:pt idx="6544">
                  <c:v>2072.1869999999999</c:v>
                </c:pt>
                <c:pt idx="6545">
                  <c:v>2073.9839999999999</c:v>
                </c:pt>
                <c:pt idx="6546">
                  <c:v>2073.9839999999999</c:v>
                </c:pt>
                <c:pt idx="6547">
                  <c:v>2075</c:v>
                </c:pt>
                <c:pt idx="6548">
                  <c:v>2072.3440000000001</c:v>
                </c:pt>
                <c:pt idx="6549">
                  <c:v>2071.5619999999999</c:v>
                </c:pt>
                <c:pt idx="6550">
                  <c:v>2063.3589999999999</c:v>
                </c:pt>
                <c:pt idx="6551">
                  <c:v>2052.7339999999999</c:v>
                </c:pt>
                <c:pt idx="6552">
                  <c:v>2069.375</c:v>
                </c:pt>
                <c:pt idx="6553">
                  <c:v>2067.9690000000001</c:v>
                </c:pt>
                <c:pt idx="6554">
                  <c:v>2051.797</c:v>
                </c:pt>
                <c:pt idx="6555">
                  <c:v>2070.3910000000001</c:v>
                </c:pt>
                <c:pt idx="6556">
                  <c:v>2057.7339999999999</c:v>
                </c:pt>
                <c:pt idx="6557">
                  <c:v>2063.3589999999999</c:v>
                </c:pt>
                <c:pt idx="6558">
                  <c:v>2072.1869999999999</c:v>
                </c:pt>
                <c:pt idx="6559">
                  <c:v>2058.203</c:v>
                </c:pt>
                <c:pt idx="6560">
                  <c:v>2070.3910000000001</c:v>
                </c:pt>
                <c:pt idx="6561">
                  <c:v>2069.375</c:v>
                </c:pt>
                <c:pt idx="6562">
                  <c:v>2066.172</c:v>
                </c:pt>
                <c:pt idx="6563">
                  <c:v>2076.172</c:v>
                </c:pt>
                <c:pt idx="6564">
                  <c:v>2080.7809999999999</c:v>
                </c:pt>
                <c:pt idx="6565">
                  <c:v>2072.9690000000001</c:v>
                </c:pt>
                <c:pt idx="6566">
                  <c:v>2070.9369999999999</c:v>
                </c:pt>
                <c:pt idx="6567">
                  <c:v>2070.3910000000001</c:v>
                </c:pt>
                <c:pt idx="6568">
                  <c:v>2076.953</c:v>
                </c:pt>
                <c:pt idx="6569">
                  <c:v>2074.1410000000001</c:v>
                </c:pt>
                <c:pt idx="6570">
                  <c:v>2076.797</c:v>
                </c:pt>
                <c:pt idx="6571">
                  <c:v>2080.9369999999999</c:v>
                </c:pt>
                <c:pt idx="6572">
                  <c:v>2076.5619999999999</c:v>
                </c:pt>
                <c:pt idx="6573">
                  <c:v>2083.75</c:v>
                </c:pt>
                <c:pt idx="6574">
                  <c:v>2081.797</c:v>
                </c:pt>
                <c:pt idx="6575">
                  <c:v>2082.3440000000001</c:v>
                </c:pt>
                <c:pt idx="6576">
                  <c:v>2087.578</c:v>
                </c:pt>
                <c:pt idx="6577">
                  <c:v>2084.5309999999999</c:v>
                </c:pt>
                <c:pt idx="6578">
                  <c:v>2088.5940000000001</c:v>
                </c:pt>
                <c:pt idx="6579">
                  <c:v>2088.75</c:v>
                </c:pt>
                <c:pt idx="6580">
                  <c:v>2085.9369999999999</c:v>
                </c:pt>
                <c:pt idx="6581">
                  <c:v>2088.5940000000001</c:v>
                </c:pt>
                <c:pt idx="6582">
                  <c:v>2089.5309999999999</c:v>
                </c:pt>
                <c:pt idx="6583">
                  <c:v>2091.953</c:v>
                </c:pt>
                <c:pt idx="6584">
                  <c:v>2091.4059999999999</c:v>
                </c:pt>
                <c:pt idx="6585">
                  <c:v>2089.7660000000001</c:v>
                </c:pt>
                <c:pt idx="6586">
                  <c:v>2093.3589999999999</c:v>
                </c:pt>
                <c:pt idx="6587">
                  <c:v>2093.75</c:v>
                </c:pt>
                <c:pt idx="6588">
                  <c:v>2093.5940000000001</c:v>
                </c:pt>
                <c:pt idx="6589">
                  <c:v>2095.1559999999999</c:v>
                </c:pt>
                <c:pt idx="6590">
                  <c:v>2094.1410000000001</c:v>
                </c:pt>
                <c:pt idx="6591">
                  <c:v>2096.172</c:v>
                </c:pt>
                <c:pt idx="6592">
                  <c:v>2097.1869999999999</c:v>
                </c:pt>
                <c:pt idx="6593">
                  <c:v>2096.172</c:v>
                </c:pt>
                <c:pt idx="6594">
                  <c:v>2095.1559999999999</c:v>
                </c:pt>
                <c:pt idx="6595">
                  <c:v>2097.1869999999999</c:v>
                </c:pt>
                <c:pt idx="6596">
                  <c:v>2095.547</c:v>
                </c:pt>
                <c:pt idx="6597">
                  <c:v>2093.9839999999999</c:v>
                </c:pt>
                <c:pt idx="6598">
                  <c:v>2093.5940000000001</c:v>
                </c:pt>
                <c:pt idx="6599">
                  <c:v>2091.5619999999999</c:v>
                </c:pt>
                <c:pt idx="6600">
                  <c:v>2088.3589999999999</c:v>
                </c:pt>
                <c:pt idx="6601">
                  <c:v>2087.9690000000001</c:v>
                </c:pt>
                <c:pt idx="6602">
                  <c:v>2087.578</c:v>
                </c:pt>
                <c:pt idx="6603">
                  <c:v>2084.5309999999999</c:v>
                </c:pt>
                <c:pt idx="6604">
                  <c:v>2082.1869999999999</c:v>
                </c:pt>
                <c:pt idx="6605">
                  <c:v>2079.375</c:v>
                </c:pt>
                <c:pt idx="6606">
                  <c:v>2076.797</c:v>
                </c:pt>
                <c:pt idx="6607">
                  <c:v>2074.5309999999999</c:v>
                </c:pt>
                <c:pt idx="6608">
                  <c:v>2072.7339999999999</c:v>
                </c:pt>
                <c:pt idx="6609">
                  <c:v>2069.375</c:v>
                </c:pt>
                <c:pt idx="6610">
                  <c:v>2066.172</c:v>
                </c:pt>
                <c:pt idx="6611">
                  <c:v>2066.5619999999999</c:v>
                </c:pt>
                <c:pt idx="6612">
                  <c:v>2062.7339999999999</c:v>
                </c:pt>
                <c:pt idx="6613">
                  <c:v>2060.547</c:v>
                </c:pt>
                <c:pt idx="6614">
                  <c:v>2059.7660000000001</c:v>
                </c:pt>
                <c:pt idx="6615">
                  <c:v>2057.3440000000001</c:v>
                </c:pt>
                <c:pt idx="6616">
                  <c:v>2055.547</c:v>
                </c:pt>
                <c:pt idx="6617">
                  <c:v>2051.953</c:v>
                </c:pt>
                <c:pt idx="6618">
                  <c:v>2050.547</c:v>
                </c:pt>
                <c:pt idx="6619">
                  <c:v>2049.7660000000001</c:v>
                </c:pt>
                <c:pt idx="6620">
                  <c:v>2044.5309999999999</c:v>
                </c:pt>
                <c:pt idx="6621">
                  <c:v>2041.172</c:v>
                </c:pt>
                <c:pt idx="6622">
                  <c:v>2040.3910000000001</c:v>
                </c:pt>
                <c:pt idx="6623">
                  <c:v>2038.75</c:v>
                </c:pt>
                <c:pt idx="6624">
                  <c:v>2034.5309999999999</c:v>
                </c:pt>
                <c:pt idx="6625">
                  <c:v>2035.3910000000001</c:v>
                </c:pt>
                <c:pt idx="6626">
                  <c:v>2034.5309999999999</c:v>
                </c:pt>
                <c:pt idx="6627">
                  <c:v>2030.7809999999999</c:v>
                </c:pt>
                <c:pt idx="6628">
                  <c:v>2028.9839999999999</c:v>
                </c:pt>
                <c:pt idx="6629">
                  <c:v>2028.5940000000001</c:v>
                </c:pt>
                <c:pt idx="6630">
                  <c:v>2024.5309999999999</c:v>
                </c:pt>
                <c:pt idx="6631">
                  <c:v>2027.7339999999999</c:v>
                </c:pt>
                <c:pt idx="6632">
                  <c:v>2027.3440000000001</c:v>
                </c:pt>
                <c:pt idx="6633">
                  <c:v>2025.1559999999999</c:v>
                </c:pt>
                <c:pt idx="6634">
                  <c:v>2025.9369999999999</c:v>
                </c:pt>
                <c:pt idx="6635">
                  <c:v>2029.375</c:v>
                </c:pt>
                <c:pt idx="6636">
                  <c:v>2026.4059999999999</c:v>
                </c:pt>
                <c:pt idx="6637">
                  <c:v>2029.1410000000001</c:v>
                </c:pt>
                <c:pt idx="6638">
                  <c:v>2030.9369999999999</c:v>
                </c:pt>
                <c:pt idx="6639">
                  <c:v>2030.1559999999999</c:v>
                </c:pt>
                <c:pt idx="6640">
                  <c:v>2032.7339999999999</c:v>
                </c:pt>
                <c:pt idx="6641">
                  <c:v>2031.172</c:v>
                </c:pt>
                <c:pt idx="6642">
                  <c:v>2035.7809999999999</c:v>
                </c:pt>
                <c:pt idx="6643">
                  <c:v>2035.547</c:v>
                </c:pt>
                <c:pt idx="6644">
                  <c:v>2037.578</c:v>
                </c:pt>
                <c:pt idx="6645">
                  <c:v>2039.1410000000001</c:v>
                </c:pt>
                <c:pt idx="6646">
                  <c:v>2041.172</c:v>
                </c:pt>
                <c:pt idx="6647">
                  <c:v>2044.1410000000001</c:v>
                </c:pt>
                <c:pt idx="6648">
                  <c:v>2045.3910000000001</c:v>
                </c:pt>
                <c:pt idx="6649">
                  <c:v>2037.9690000000001</c:v>
                </c:pt>
                <c:pt idx="6650">
                  <c:v>2030.547</c:v>
                </c:pt>
                <c:pt idx="6651">
                  <c:v>2041.797</c:v>
                </c:pt>
                <c:pt idx="6652">
                  <c:v>2049.1410000000001</c:v>
                </c:pt>
                <c:pt idx="6653">
                  <c:v>2042.1869999999999</c:v>
                </c:pt>
                <c:pt idx="6654">
                  <c:v>2052.9690000000001</c:v>
                </c:pt>
                <c:pt idx="6655">
                  <c:v>2057.3440000000001</c:v>
                </c:pt>
                <c:pt idx="6656">
                  <c:v>2061.953</c:v>
                </c:pt>
                <c:pt idx="6657">
                  <c:v>2070.7809999999999</c:v>
                </c:pt>
                <c:pt idx="6658">
                  <c:v>2073.5940000000001</c:v>
                </c:pt>
                <c:pt idx="6659">
                  <c:v>2070.547</c:v>
                </c:pt>
                <c:pt idx="6660">
                  <c:v>2080.3910000000001</c:v>
                </c:pt>
                <c:pt idx="6661">
                  <c:v>2081.953</c:v>
                </c:pt>
                <c:pt idx="6662">
                  <c:v>2083.203</c:v>
                </c:pt>
                <c:pt idx="6663">
                  <c:v>2087.7339999999999</c:v>
                </c:pt>
                <c:pt idx="6664">
                  <c:v>2086.953</c:v>
                </c:pt>
                <c:pt idx="6665">
                  <c:v>2080.7809999999999</c:v>
                </c:pt>
                <c:pt idx="6666">
                  <c:v>2084.5309999999999</c:v>
                </c:pt>
                <c:pt idx="6667">
                  <c:v>2089.375</c:v>
                </c:pt>
                <c:pt idx="6668">
                  <c:v>2086.797</c:v>
                </c:pt>
                <c:pt idx="6669">
                  <c:v>2089.1410000000001</c:v>
                </c:pt>
                <c:pt idx="6670">
                  <c:v>2093.9839999999999</c:v>
                </c:pt>
                <c:pt idx="6671">
                  <c:v>2093.3589999999999</c:v>
                </c:pt>
                <c:pt idx="6672">
                  <c:v>2092.9690000000001</c:v>
                </c:pt>
                <c:pt idx="6673">
                  <c:v>2095.1559999999999</c:v>
                </c:pt>
                <c:pt idx="6674">
                  <c:v>2094.5309999999999</c:v>
                </c:pt>
                <c:pt idx="6675">
                  <c:v>2095.9369999999999</c:v>
                </c:pt>
                <c:pt idx="6676">
                  <c:v>2096.5619999999999</c:v>
                </c:pt>
                <c:pt idx="6677">
                  <c:v>2096.797</c:v>
                </c:pt>
                <c:pt idx="6678">
                  <c:v>2095.7809999999999</c:v>
                </c:pt>
                <c:pt idx="6679">
                  <c:v>2095.1559999999999</c:v>
                </c:pt>
                <c:pt idx="6680">
                  <c:v>2093.9839999999999</c:v>
                </c:pt>
                <c:pt idx="6681">
                  <c:v>2095.7809999999999</c:v>
                </c:pt>
                <c:pt idx="6682">
                  <c:v>2097.1869999999999</c:v>
                </c:pt>
                <c:pt idx="6683">
                  <c:v>2095.547</c:v>
                </c:pt>
                <c:pt idx="6684">
                  <c:v>2095.9369999999999</c:v>
                </c:pt>
                <c:pt idx="6685">
                  <c:v>2095.3910000000001</c:v>
                </c:pt>
                <c:pt idx="6686">
                  <c:v>2091.797</c:v>
                </c:pt>
                <c:pt idx="6687">
                  <c:v>2092.1869999999999</c:v>
                </c:pt>
                <c:pt idx="6688">
                  <c:v>2088.5940000000001</c:v>
                </c:pt>
                <c:pt idx="6689">
                  <c:v>2086.797</c:v>
                </c:pt>
                <c:pt idx="6690">
                  <c:v>2082.7339999999999</c:v>
                </c:pt>
                <c:pt idx="6691">
                  <c:v>2083.3589999999999</c:v>
                </c:pt>
                <c:pt idx="6692">
                  <c:v>2078.75</c:v>
                </c:pt>
                <c:pt idx="6693">
                  <c:v>2076.5619999999999</c:v>
                </c:pt>
                <c:pt idx="6694">
                  <c:v>2074.375</c:v>
                </c:pt>
                <c:pt idx="6695">
                  <c:v>2074.1410000000001</c:v>
                </c:pt>
                <c:pt idx="6696">
                  <c:v>2064.375</c:v>
                </c:pt>
                <c:pt idx="6697">
                  <c:v>2065</c:v>
                </c:pt>
                <c:pt idx="6698">
                  <c:v>2060.7809999999999</c:v>
                </c:pt>
                <c:pt idx="6699">
                  <c:v>2058.5940000000001</c:v>
                </c:pt>
                <c:pt idx="6700">
                  <c:v>2056.953</c:v>
                </c:pt>
                <c:pt idx="6701">
                  <c:v>2055</c:v>
                </c:pt>
                <c:pt idx="6702">
                  <c:v>2048.203</c:v>
                </c:pt>
                <c:pt idx="6703">
                  <c:v>2047.7339999999999</c:v>
                </c:pt>
                <c:pt idx="6704">
                  <c:v>2045.3910000000001</c:v>
                </c:pt>
                <c:pt idx="6705">
                  <c:v>2044.1410000000001</c:v>
                </c:pt>
                <c:pt idx="6706">
                  <c:v>2041.172</c:v>
                </c:pt>
                <c:pt idx="6707">
                  <c:v>2037.1869999999999</c:v>
                </c:pt>
                <c:pt idx="6708">
                  <c:v>2038.9839999999999</c:v>
                </c:pt>
                <c:pt idx="6709">
                  <c:v>2036.953</c:v>
                </c:pt>
                <c:pt idx="6710">
                  <c:v>2035.3910000000001</c:v>
                </c:pt>
                <c:pt idx="6711">
                  <c:v>2030.9369999999999</c:v>
                </c:pt>
                <c:pt idx="6712">
                  <c:v>2031.797</c:v>
                </c:pt>
                <c:pt idx="6713">
                  <c:v>2028.3589999999999</c:v>
                </c:pt>
                <c:pt idx="6714">
                  <c:v>2028.3589999999999</c:v>
                </c:pt>
                <c:pt idx="6715">
                  <c:v>2026.5619999999999</c:v>
                </c:pt>
                <c:pt idx="6716">
                  <c:v>2025.3910000000001</c:v>
                </c:pt>
                <c:pt idx="6717">
                  <c:v>2021.953</c:v>
                </c:pt>
                <c:pt idx="6718">
                  <c:v>2023.3589999999999</c:v>
                </c:pt>
                <c:pt idx="6719">
                  <c:v>2021.797</c:v>
                </c:pt>
                <c:pt idx="6720">
                  <c:v>2023.9839999999999</c:v>
                </c:pt>
                <c:pt idx="6721">
                  <c:v>2022.7339999999999</c:v>
                </c:pt>
                <c:pt idx="6722">
                  <c:v>2022.1869999999999</c:v>
                </c:pt>
                <c:pt idx="6723">
                  <c:v>2023.203</c:v>
                </c:pt>
                <c:pt idx="6724">
                  <c:v>2026.5619999999999</c:v>
                </c:pt>
                <c:pt idx="6725">
                  <c:v>2026.953</c:v>
                </c:pt>
                <c:pt idx="6726">
                  <c:v>2026.797</c:v>
                </c:pt>
                <c:pt idx="6727">
                  <c:v>2027.7339999999999</c:v>
                </c:pt>
                <c:pt idx="6728">
                  <c:v>2031.172</c:v>
                </c:pt>
                <c:pt idx="6729">
                  <c:v>2030</c:v>
                </c:pt>
                <c:pt idx="6730">
                  <c:v>2034.5309999999999</c:v>
                </c:pt>
                <c:pt idx="6731">
                  <c:v>2035</c:v>
                </c:pt>
                <c:pt idx="6732">
                  <c:v>2037.7339999999999</c:v>
                </c:pt>
                <c:pt idx="6733">
                  <c:v>2041.172</c:v>
                </c:pt>
                <c:pt idx="6734">
                  <c:v>2040.3910000000001</c:v>
                </c:pt>
                <c:pt idx="6735">
                  <c:v>2045.547</c:v>
                </c:pt>
                <c:pt idx="6736">
                  <c:v>2045.1559999999999</c:v>
                </c:pt>
                <c:pt idx="6737">
                  <c:v>2048.9839999999999</c:v>
                </c:pt>
                <c:pt idx="6738">
                  <c:v>2052.9690000000001</c:v>
                </c:pt>
                <c:pt idx="6739">
                  <c:v>2051.953</c:v>
                </c:pt>
                <c:pt idx="6740">
                  <c:v>2061.5619999999999</c:v>
                </c:pt>
                <c:pt idx="6741">
                  <c:v>2062.7339999999999</c:v>
                </c:pt>
                <c:pt idx="6742">
                  <c:v>2063.75</c:v>
                </c:pt>
                <c:pt idx="6743">
                  <c:v>2069.5309999999999</c:v>
                </c:pt>
                <c:pt idx="6744">
                  <c:v>2075.547</c:v>
                </c:pt>
                <c:pt idx="6745">
                  <c:v>2075.1559999999999</c:v>
                </c:pt>
                <c:pt idx="6746">
                  <c:v>2082.578</c:v>
                </c:pt>
                <c:pt idx="6747">
                  <c:v>2085.547</c:v>
                </c:pt>
                <c:pt idx="6748">
                  <c:v>2091.4059999999999</c:v>
                </c:pt>
                <c:pt idx="6749">
                  <c:v>2096.797</c:v>
                </c:pt>
                <c:pt idx="6750">
                  <c:v>2098.203</c:v>
                </c:pt>
                <c:pt idx="6751">
                  <c:v>2102.3440000000001</c:v>
                </c:pt>
                <c:pt idx="6752">
                  <c:v>2105.1559999999999</c:v>
                </c:pt>
                <c:pt idx="6753">
                  <c:v>2108.75</c:v>
                </c:pt>
                <c:pt idx="6754">
                  <c:v>2110.3910000000001</c:v>
                </c:pt>
                <c:pt idx="6755">
                  <c:v>2116.172</c:v>
                </c:pt>
                <c:pt idx="6756">
                  <c:v>2114.7660000000001</c:v>
                </c:pt>
                <c:pt idx="6757">
                  <c:v>2116.797</c:v>
                </c:pt>
                <c:pt idx="6758">
                  <c:v>2092.1869999999999</c:v>
                </c:pt>
                <c:pt idx="6759">
                  <c:v>1977.578</c:v>
                </c:pt>
                <c:pt idx="6760">
                  <c:v>2033.9839999999999</c:v>
                </c:pt>
                <c:pt idx="6761">
                  <c:v>2106.797</c:v>
                </c:pt>
                <c:pt idx="6762">
                  <c:v>2106.172</c:v>
                </c:pt>
                <c:pt idx="6763">
                  <c:v>2093.9839999999999</c:v>
                </c:pt>
                <c:pt idx="6764">
                  <c:v>2069.7660000000001</c:v>
                </c:pt>
                <c:pt idx="6765">
                  <c:v>2076.953</c:v>
                </c:pt>
                <c:pt idx="6766">
                  <c:v>2096.5619999999999</c:v>
                </c:pt>
                <c:pt idx="6767">
                  <c:v>2103.3589999999999</c:v>
                </c:pt>
                <c:pt idx="6768">
                  <c:v>2111.5619999999999</c:v>
                </c:pt>
                <c:pt idx="6769">
                  <c:v>2114.5309999999999</c:v>
                </c:pt>
                <c:pt idx="6770">
                  <c:v>2116.4059999999999</c:v>
                </c:pt>
                <c:pt idx="6771">
                  <c:v>2110</c:v>
                </c:pt>
                <c:pt idx="6772">
                  <c:v>2104.7660000000001</c:v>
                </c:pt>
                <c:pt idx="6773">
                  <c:v>2104.5309999999999</c:v>
                </c:pt>
                <c:pt idx="6774">
                  <c:v>2109.1410000000001</c:v>
                </c:pt>
                <c:pt idx="6775">
                  <c:v>2123.203</c:v>
                </c:pt>
                <c:pt idx="6776">
                  <c:v>2114.375</c:v>
                </c:pt>
                <c:pt idx="6777">
                  <c:v>2087.7339999999999</c:v>
                </c:pt>
                <c:pt idx="6778">
                  <c:v>2075</c:v>
                </c:pt>
                <c:pt idx="6779">
                  <c:v>2075.1559999999999</c:v>
                </c:pt>
                <c:pt idx="6780">
                  <c:v>2075.7809999999999</c:v>
                </c:pt>
                <c:pt idx="6781">
                  <c:v>2075.1559999999999</c:v>
                </c:pt>
                <c:pt idx="6782">
                  <c:v>2072.1869999999999</c:v>
                </c:pt>
                <c:pt idx="6783">
                  <c:v>2068.5940000000001</c:v>
                </c:pt>
                <c:pt idx="6784">
                  <c:v>2067.9690000000001</c:v>
                </c:pt>
                <c:pt idx="6785">
                  <c:v>2065.1559999999999</c:v>
                </c:pt>
                <c:pt idx="6786">
                  <c:v>2063.75</c:v>
                </c:pt>
                <c:pt idx="6787">
                  <c:v>2063.9839999999999</c:v>
                </c:pt>
                <c:pt idx="6788">
                  <c:v>2066.4059999999999</c:v>
                </c:pt>
                <c:pt idx="6789">
                  <c:v>2067.1869999999999</c:v>
                </c:pt>
                <c:pt idx="6790">
                  <c:v>2065</c:v>
                </c:pt>
                <c:pt idx="6791">
                  <c:v>2066.172</c:v>
                </c:pt>
                <c:pt idx="6792">
                  <c:v>2063.75</c:v>
                </c:pt>
                <c:pt idx="6793">
                  <c:v>2063.3589999999999</c:v>
                </c:pt>
                <c:pt idx="6794">
                  <c:v>2061.4059999999999</c:v>
                </c:pt>
                <c:pt idx="6795">
                  <c:v>2060</c:v>
                </c:pt>
                <c:pt idx="6796">
                  <c:v>2060.9369999999999</c:v>
                </c:pt>
                <c:pt idx="6797">
                  <c:v>2059.375</c:v>
                </c:pt>
                <c:pt idx="6798">
                  <c:v>2057.7339999999999</c:v>
                </c:pt>
                <c:pt idx="6799">
                  <c:v>2059.1410000000001</c:v>
                </c:pt>
                <c:pt idx="6800">
                  <c:v>2057.578</c:v>
                </c:pt>
                <c:pt idx="6801">
                  <c:v>2059.7660000000001</c:v>
                </c:pt>
                <c:pt idx="6802">
                  <c:v>2060.9369999999999</c:v>
                </c:pt>
                <c:pt idx="6803">
                  <c:v>2062.1869999999999</c:v>
                </c:pt>
                <c:pt idx="6804">
                  <c:v>2061.172</c:v>
                </c:pt>
                <c:pt idx="6805">
                  <c:v>2060.3910000000001</c:v>
                </c:pt>
                <c:pt idx="6806">
                  <c:v>2060.7809999999999</c:v>
                </c:pt>
                <c:pt idx="6807">
                  <c:v>2061.5619999999999</c:v>
                </c:pt>
                <c:pt idx="6808">
                  <c:v>2062.9690000000001</c:v>
                </c:pt>
                <c:pt idx="6809">
                  <c:v>2063.203</c:v>
                </c:pt>
                <c:pt idx="6810">
                  <c:v>2063.3589999999999</c:v>
                </c:pt>
                <c:pt idx="6811">
                  <c:v>2065.547</c:v>
                </c:pt>
                <c:pt idx="6812">
                  <c:v>2063.75</c:v>
                </c:pt>
                <c:pt idx="6813">
                  <c:v>2064.375</c:v>
                </c:pt>
                <c:pt idx="6814">
                  <c:v>2067.578</c:v>
                </c:pt>
                <c:pt idx="6815">
                  <c:v>2064.7660000000001</c:v>
                </c:pt>
                <c:pt idx="6816">
                  <c:v>2067.578</c:v>
                </c:pt>
                <c:pt idx="6817">
                  <c:v>2070</c:v>
                </c:pt>
                <c:pt idx="6818">
                  <c:v>2070.7809999999999</c:v>
                </c:pt>
                <c:pt idx="6819">
                  <c:v>2070.7809999999999</c:v>
                </c:pt>
                <c:pt idx="6820">
                  <c:v>2068.9839999999999</c:v>
                </c:pt>
                <c:pt idx="6821">
                  <c:v>2072.3440000000001</c:v>
                </c:pt>
                <c:pt idx="6822">
                  <c:v>2073.203</c:v>
                </c:pt>
                <c:pt idx="6823">
                  <c:v>2077.3440000000001</c:v>
                </c:pt>
                <c:pt idx="6824">
                  <c:v>2076.5619999999999</c:v>
                </c:pt>
                <c:pt idx="6825">
                  <c:v>2077.3440000000001</c:v>
                </c:pt>
                <c:pt idx="6826">
                  <c:v>2076.953</c:v>
                </c:pt>
                <c:pt idx="6827">
                  <c:v>2078.9839999999999</c:v>
                </c:pt>
                <c:pt idx="6828">
                  <c:v>2077.9690000000001</c:v>
                </c:pt>
                <c:pt idx="6829">
                  <c:v>2079.7660000000001</c:v>
                </c:pt>
                <c:pt idx="6830">
                  <c:v>2078.5940000000001</c:v>
                </c:pt>
                <c:pt idx="6831">
                  <c:v>2080.7809999999999</c:v>
                </c:pt>
                <c:pt idx="6832">
                  <c:v>2078.75</c:v>
                </c:pt>
                <c:pt idx="6833">
                  <c:v>2076.4059999999999</c:v>
                </c:pt>
                <c:pt idx="6834">
                  <c:v>2079.375</c:v>
                </c:pt>
                <c:pt idx="6835">
                  <c:v>2078.3589999999999</c:v>
                </c:pt>
                <c:pt idx="6836">
                  <c:v>2076.953</c:v>
                </c:pt>
                <c:pt idx="6837">
                  <c:v>2077.1869999999999</c:v>
                </c:pt>
                <c:pt idx="6838">
                  <c:v>2077.9690000000001</c:v>
                </c:pt>
                <c:pt idx="6839">
                  <c:v>2077.9690000000001</c:v>
                </c:pt>
                <c:pt idx="6840">
                  <c:v>2078.203</c:v>
                </c:pt>
                <c:pt idx="6841">
                  <c:v>2079.5309999999999</c:v>
                </c:pt>
                <c:pt idx="6842">
                  <c:v>2078.5940000000001</c:v>
                </c:pt>
                <c:pt idx="6843">
                  <c:v>2077.9690000000001</c:v>
                </c:pt>
                <c:pt idx="6844">
                  <c:v>2076.172</c:v>
                </c:pt>
                <c:pt idx="6845">
                  <c:v>2075.7809999999999</c:v>
                </c:pt>
                <c:pt idx="6846">
                  <c:v>2076.5619999999999</c:v>
                </c:pt>
                <c:pt idx="6847">
                  <c:v>2076.172</c:v>
                </c:pt>
                <c:pt idx="6848">
                  <c:v>2076.5619999999999</c:v>
                </c:pt>
                <c:pt idx="6849">
                  <c:v>2075.1559999999999</c:v>
                </c:pt>
                <c:pt idx="6850">
                  <c:v>2075</c:v>
                </c:pt>
                <c:pt idx="6851">
                  <c:v>2070</c:v>
                </c:pt>
                <c:pt idx="6852">
                  <c:v>2071.172</c:v>
                </c:pt>
                <c:pt idx="6853">
                  <c:v>2070.547</c:v>
                </c:pt>
                <c:pt idx="6854">
                  <c:v>2069.5309999999999</c:v>
                </c:pt>
                <c:pt idx="6855">
                  <c:v>2071.5619999999999</c:v>
                </c:pt>
                <c:pt idx="6856">
                  <c:v>2068.75</c:v>
                </c:pt>
                <c:pt idx="6857">
                  <c:v>2067.1869999999999</c:v>
                </c:pt>
                <c:pt idx="6858">
                  <c:v>2066.172</c:v>
                </c:pt>
                <c:pt idx="6859">
                  <c:v>2067.578</c:v>
                </c:pt>
                <c:pt idx="6860">
                  <c:v>2069.7660000000001</c:v>
                </c:pt>
                <c:pt idx="6861">
                  <c:v>2068.9839999999999</c:v>
                </c:pt>
                <c:pt idx="6862">
                  <c:v>2068.203</c:v>
                </c:pt>
                <c:pt idx="6863">
                  <c:v>2053.5940000000001</c:v>
                </c:pt>
                <c:pt idx="6864">
                  <c:v>2060.3910000000001</c:v>
                </c:pt>
                <c:pt idx="6865">
                  <c:v>2061.953</c:v>
                </c:pt>
                <c:pt idx="6866">
                  <c:v>2061.797</c:v>
                </c:pt>
                <c:pt idx="6867">
                  <c:v>2059.375</c:v>
                </c:pt>
                <c:pt idx="6868">
                  <c:v>2060.1559999999999</c:v>
                </c:pt>
                <c:pt idx="6869">
                  <c:v>2059.1410000000001</c:v>
                </c:pt>
                <c:pt idx="6870">
                  <c:v>2061.4059999999999</c:v>
                </c:pt>
                <c:pt idx="6871">
                  <c:v>2062.578</c:v>
                </c:pt>
                <c:pt idx="6872">
                  <c:v>2063.9839999999999</c:v>
                </c:pt>
                <c:pt idx="6873">
                  <c:v>2066.4059999999999</c:v>
                </c:pt>
                <c:pt idx="6874">
                  <c:v>2063.75</c:v>
                </c:pt>
                <c:pt idx="6875">
                  <c:v>2066.797</c:v>
                </c:pt>
                <c:pt idx="6876">
                  <c:v>2076.172</c:v>
                </c:pt>
                <c:pt idx="6877">
                  <c:v>2072.7339999999999</c:v>
                </c:pt>
                <c:pt idx="6878">
                  <c:v>2068.203</c:v>
                </c:pt>
                <c:pt idx="6879">
                  <c:v>2065.3910000000001</c:v>
                </c:pt>
                <c:pt idx="6880">
                  <c:v>2067.7339999999999</c:v>
                </c:pt>
                <c:pt idx="6881">
                  <c:v>2070</c:v>
                </c:pt>
                <c:pt idx="6882">
                  <c:v>2068.3589999999999</c:v>
                </c:pt>
                <c:pt idx="6883">
                  <c:v>2068.75</c:v>
                </c:pt>
                <c:pt idx="6884">
                  <c:v>2070</c:v>
                </c:pt>
                <c:pt idx="6885">
                  <c:v>2072.1869999999999</c:v>
                </c:pt>
                <c:pt idx="6886">
                  <c:v>2071.797</c:v>
                </c:pt>
                <c:pt idx="6887">
                  <c:v>2073.5940000000001</c:v>
                </c:pt>
                <c:pt idx="6888">
                  <c:v>2078.203</c:v>
                </c:pt>
                <c:pt idx="6889">
                  <c:v>2080</c:v>
                </c:pt>
                <c:pt idx="6890">
                  <c:v>2078.203</c:v>
                </c:pt>
                <c:pt idx="6891">
                  <c:v>2082.9690000000001</c:v>
                </c:pt>
                <c:pt idx="6892">
                  <c:v>2085.7809999999999</c:v>
                </c:pt>
                <c:pt idx="6893">
                  <c:v>2085.1559999999999</c:v>
                </c:pt>
                <c:pt idx="6894">
                  <c:v>2085.7809999999999</c:v>
                </c:pt>
                <c:pt idx="6895">
                  <c:v>2084.5309999999999</c:v>
                </c:pt>
                <c:pt idx="6896">
                  <c:v>2088.75</c:v>
                </c:pt>
                <c:pt idx="6897">
                  <c:v>2086.5619999999999</c:v>
                </c:pt>
                <c:pt idx="6898">
                  <c:v>2086.797</c:v>
                </c:pt>
                <c:pt idx="6899">
                  <c:v>2085.7809999999999</c:v>
                </c:pt>
                <c:pt idx="6900">
                  <c:v>2090.1559999999999</c:v>
                </c:pt>
                <c:pt idx="6901">
                  <c:v>2088.75</c:v>
                </c:pt>
                <c:pt idx="6902">
                  <c:v>2088.203</c:v>
                </c:pt>
                <c:pt idx="6903">
                  <c:v>2089.375</c:v>
                </c:pt>
                <c:pt idx="6904">
                  <c:v>2090.7809999999999</c:v>
                </c:pt>
                <c:pt idx="6905">
                  <c:v>2089.7660000000001</c:v>
                </c:pt>
                <c:pt idx="6906">
                  <c:v>2088.3589999999999</c:v>
                </c:pt>
                <c:pt idx="6907">
                  <c:v>2090.3910000000001</c:v>
                </c:pt>
                <c:pt idx="6908">
                  <c:v>2089.1410000000001</c:v>
                </c:pt>
                <c:pt idx="6909">
                  <c:v>2087.3440000000001</c:v>
                </c:pt>
                <c:pt idx="6910">
                  <c:v>2088.9839999999999</c:v>
                </c:pt>
                <c:pt idx="6911">
                  <c:v>2086.953</c:v>
                </c:pt>
                <c:pt idx="6912">
                  <c:v>2083.5940000000001</c:v>
                </c:pt>
                <c:pt idx="6913">
                  <c:v>2083.5940000000001</c:v>
                </c:pt>
                <c:pt idx="6914">
                  <c:v>2079.375</c:v>
                </c:pt>
                <c:pt idx="6915">
                  <c:v>2079.5309999999999</c:v>
                </c:pt>
                <c:pt idx="6916">
                  <c:v>2078.75</c:v>
                </c:pt>
                <c:pt idx="6917">
                  <c:v>2076.797</c:v>
                </c:pt>
                <c:pt idx="6918">
                  <c:v>2073.9839999999999</c:v>
                </c:pt>
                <c:pt idx="6919">
                  <c:v>2071.953</c:v>
                </c:pt>
                <c:pt idx="6920">
                  <c:v>2068.75</c:v>
                </c:pt>
                <c:pt idx="6921">
                  <c:v>2068.5940000000001</c:v>
                </c:pt>
                <c:pt idx="6922">
                  <c:v>2065.7809999999999</c:v>
                </c:pt>
                <c:pt idx="6923">
                  <c:v>2064.1410000000001</c:v>
                </c:pt>
                <c:pt idx="6924">
                  <c:v>2062.9690000000001</c:v>
                </c:pt>
                <c:pt idx="6925">
                  <c:v>2060</c:v>
                </c:pt>
                <c:pt idx="6926">
                  <c:v>2057.1869999999999</c:v>
                </c:pt>
                <c:pt idx="6927">
                  <c:v>2054.375</c:v>
                </c:pt>
                <c:pt idx="6928">
                  <c:v>2052.9690000000001</c:v>
                </c:pt>
                <c:pt idx="6929">
                  <c:v>2048.5940000000001</c:v>
                </c:pt>
                <c:pt idx="6930">
                  <c:v>2048.5940000000001</c:v>
                </c:pt>
                <c:pt idx="6931">
                  <c:v>2045.1559999999999</c:v>
                </c:pt>
                <c:pt idx="6932">
                  <c:v>2042.578</c:v>
                </c:pt>
                <c:pt idx="6933">
                  <c:v>2039.375</c:v>
                </c:pt>
                <c:pt idx="6934">
                  <c:v>2036.172</c:v>
                </c:pt>
                <c:pt idx="6935">
                  <c:v>2035.547</c:v>
                </c:pt>
                <c:pt idx="6936">
                  <c:v>2036.172</c:v>
                </c:pt>
                <c:pt idx="6937">
                  <c:v>2033.5940000000001</c:v>
                </c:pt>
                <c:pt idx="6938">
                  <c:v>2030.1559999999999</c:v>
                </c:pt>
                <c:pt idx="6939">
                  <c:v>2027.9690000000001</c:v>
                </c:pt>
                <c:pt idx="6940">
                  <c:v>2026.172</c:v>
                </c:pt>
                <c:pt idx="6941">
                  <c:v>2026.797</c:v>
                </c:pt>
                <c:pt idx="6942">
                  <c:v>2025.547</c:v>
                </c:pt>
                <c:pt idx="6943">
                  <c:v>2024.5309999999999</c:v>
                </c:pt>
                <c:pt idx="6944">
                  <c:v>2022.9690000000001</c:v>
                </c:pt>
                <c:pt idx="6945">
                  <c:v>2022.7339999999999</c:v>
                </c:pt>
                <c:pt idx="6946">
                  <c:v>2020.1559999999999</c:v>
                </c:pt>
                <c:pt idx="6947">
                  <c:v>2021.797</c:v>
                </c:pt>
                <c:pt idx="6948">
                  <c:v>2021.953</c:v>
                </c:pt>
                <c:pt idx="6949">
                  <c:v>2023.5940000000001</c:v>
                </c:pt>
                <c:pt idx="6950">
                  <c:v>2022.578</c:v>
                </c:pt>
                <c:pt idx="6951">
                  <c:v>2025.3910000000001</c:v>
                </c:pt>
                <c:pt idx="6952">
                  <c:v>2026.172</c:v>
                </c:pt>
                <c:pt idx="6953">
                  <c:v>2025.7809999999999</c:v>
                </c:pt>
                <c:pt idx="6954">
                  <c:v>2027.3440000000001</c:v>
                </c:pt>
                <c:pt idx="6955">
                  <c:v>2026.953</c:v>
                </c:pt>
                <c:pt idx="6956">
                  <c:v>2030.1559999999999</c:v>
                </c:pt>
                <c:pt idx="6957">
                  <c:v>2032.9690000000001</c:v>
                </c:pt>
                <c:pt idx="6958">
                  <c:v>2034.5309999999999</c:v>
                </c:pt>
                <c:pt idx="6959">
                  <c:v>2038.3589999999999</c:v>
                </c:pt>
                <c:pt idx="6960">
                  <c:v>2038.5940000000001</c:v>
                </c:pt>
                <c:pt idx="6961">
                  <c:v>2033.9839999999999</c:v>
                </c:pt>
                <c:pt idx="6962">
                  <c:v>2027.578</c:v>
                </c:pt>
                <c:pt idx="6963">
                  <c:v>2033.203</c:v>
                </c:pt>
                <c:pt idx="6964">
                  <c:v>2037.7339999999999</c:v>
                </c:pt>
                <c:pt idx="6965">
                  <c:v>2035.7809999999999</c:v>
                </c:pt>
                <c:pt idx="6966">
                  <c:v>2040.9369999999999</c:v>
                </c:pt>
                <c:pt idx="6967">
                  <c:v>2050.1559999999999</c:v>
                </c:pt>
                <c:pt idx="6968">
                  <c:v>2052.578</c:v>
                </c:pt>
                <c:pt idx="6969">
                  <c:v>2062.1869999999999</c:v>
                </c:pt>
                <c:pt idx="6970">
                  <c:v>2064.1410000000001</c:v>
                </c:pt>
                <c:pt idx="6971">
                  <c:v>2064.1410000000001</c:v>
                </c:pt>
                <c:pt idx="6972">
                  <c:v>2068.203</c:v>
                </c:pt>
                <c:pt idx="6973">
                  <c:v>2070.7809999999999</c:v>
                </c:pt>
                <c:pt idx="6974">
                  <c:v>2072.7339999999999</c:v>
                </c:pt>
                <c:pt idx="6975">
                  <c:v>2081.172</c:v>
                </c:pt>
                <c:pt idx="6976">
                  <c:v>2081.4059999999999</c:v>
                </c:pt>
                <c:pt idx="6977">
                  <c:v>2070</c:v>
                </c:pt>
                <c:pt idx="6978">
                  <c:v>2072.9690000000001</c:v>
                </c:pt>
                <c:pt idx="6979">
                  <c:v>2077.7339999999999</c:v>
                </c:pt>
                <c:pt idx="6980">
                  <c:v>2077.7339999999999</c:v>
                </c:pt>
                <c:pt idx="6981">
                  <c:v>2077.3440000000001</c:v>
                </c:pt>
                <c:pt idx="6982">
                  <c:v>2081.953</c:v>
                </c:pt>
                <c:pt idx="6983">
                  <c:v>2083.9839999999999</c:v>
                </c:pt>
                <c:pt idx="6984">
                  <c:v>2085.547</c:v>
                </c:pt>
                <c:pt idx="6985">
                  <c:v>2089.7660000000001</c:v>
                </c:pt>
                <c:pt idx="6986">
                  <c:v>2086.953</c:v>
                </c:pt>
                <c:pt idx="6987">
                  <c:v>2090.1559999999999</c:v>
                </c:pt>
                <c:pt idx="6988">
                  <c:v>2090</c:v>
                </c:pt>
                <c:pt idx="6989">
                  <c:v>2087.9690000000001</c:v>
                </c:pt>
                <c:pt idx="6990">
                  <c:v>2091.953</c:v>
                </c:pt>
                <c:pt idx="6991">
                  <c:v>2092.7339999999999</c:v>
                </c:pt>
                <c:pt idx="6992">
                  <c:v>2092.3440000000001</c:v>
                </c:pt>
                <c:pt idx="6993">
                  <c:v>2091.172</c:v>
                </c:pt>
                <c:pt idx="6994">
                  <c:v>2088.5940000000001</c:v>
                </c:pt>
                <c:pt idx="6995">
                  <c:v>2092.1869999999999</c:v>
                </c:pt>
                <c:pt idx="6996">
                  <c:v>2091.797</c:v>
                </c:pt>
                <c:pt idx="6997">
                  <c:v>2090.7809999999999</c:v>
                </c:pt>
                <c:pt idx="6998">
                  <c:v>2089.375</c:v>
                </c:pt>
                <c:pt idx="6999">
                  <c:v>2086.4059999999999</c:v>
                </c:pt>
                <c:pt idx="7000">
                  <c:v>2085.547</c:v>
                </c:pt>
                <c:pt idx="7001">
                  <c:v>2080.547</c:v>
                </c:pt>
                <c:pt idx="7002">
                  <c:v>2078.75</c:v>
                </c:pt>
                <c:pt idx="7003">
                  <c:v>2075.9369999999999</c:v>
                </c:pt>
                <c:pt idx="7004">
                  <c:v>2075.7809999999999</c:v>
                </c:pt>
                <c:pt idx="7005">
                  <c:v>2074.1410000000001</c:v>
                </c:pt>
                <c:pt idx="7006">
                  <c:v>2069.7660000000001</c:v>
                </c:pt>
                <c:pt idx="7007">
                  <c:v>2069.1410000000001</c:v>
                </c:pt>
                <c:pt idx="7008">
                  <c:v>2066.953</c:v>
                </c:pt>
                <c:pt idx="7009">
                  <c:v>2065.7809999999999</c:v>
                </c:pt>
                <c:pt idx="7010">
                  <c:v>2062.7339999999999</c:v>
                </c:pt>
                <c:pt idx="7011">
                  <c:v>2059.5309999999999</c:v>
                </c:pt>
                <c:pt idx="7012">
                  <c:v>2055.7809999999999</c:v>
                </c:pt>
                <c:pt idx="7013">
                  <c:v>2055</c:v>
                </c:pt>
                <c:pt idx="7014">
                  <c:v>2050.9369999999999</c:v>
                </c:pt>
                <c:pt idx="7015">
                  <c:v>2048.75</c:v>
                </c:pt>
                <c:pt idx="7016">
                  <c:v>2046.172</c:v>
                </c:pt>
                <c:pt idx="7017">
                  <c:v>2043.9839999999999</c:v>
                </c:pt>
                <c:pt idx="7018">
                  <c:v>2040.3910000000001</c:v>
                </c:pt>
                <c:pt idx="7019">
                  <c:v>2040.9369999999999</c:v>
                </c:pt>
                <c:pt idx="7020">
                  <c:v>2035.547</c:v>
                </c:pt>
                <c:pt idx="7021">
                  <c:v>2033.9839999999999</c:v>
                </c:pt>
                <c:pt idx="7022">
                  <c:v>2033.75</c:v>
                </c:pt>
                <c:pt idx="7023">
                  <c:v>2032.578</c:v>
                </c:pt>
                <c:pt idx="7024">
                  <c:v>2029.5309999999999</c:v>
                </c:pt>
                <c:pt idx="7025">
                  <c:v>2027.3440000000001</c:v>
                </c:pt>
                <c:pt idx="7026">
                  <c:v>2028.5940000000001</c:v>
                </c:pt>
                <c:pt idx="7027">
                  <c:v>2024.5309999999999</c:v>
                </c:pt>
                <c:pt idx="7028">
                  <c:v>2025</c:v>
                </c:pt>
                <c:pt idx="7029">
                  <c:v>2027.3440000000001</c:v>
                </c:pt>
                <c:pt idx="7030">
                  <c:v>2026.5619999999999</c:v>
                </c:pt>
                <c:pt idx="7031">
                  <c:v>2024.7660000000001</c:v>
                </c:pt>
                <c:pt idx="7032">
                  <c:v>2025</c:v>
                </c:pt>
                <c:pt idx="7033">
                  <c:v>2026.5619999999999</c:v>
                </c:pt>
                <c:pt idx="7034">
                  <c:v>2025.547</c:v>
                </c:pt>
                <c:pt idx="7035">
                  <c:v>2026.953</c:v>
                </c:pt>
                <c:pt idx="7036">
                  <c:v>2027.3440000000001</c:v>
                </c:pt>
                <c:pt idx="7037">
                  <c:v>2025.9369999999999</c:v>
                </c:pt>
                <c:pt idx="7038">
                  <c:v>2029.5309999999999</c:v>
                </c:pt>
                <c:pt idx="7039">
                  <c:v>2028.3589999999999</c:v>
                </c:pt>
                <c:pt idx="7040">
                  <c:v>2030.547</c:v>
                </c:pt>
                <c:pt idx="7041">
                  <c:v>2031.4059999999999</c:v>
                </c:pt>
                <c:pt idx="7042">
                  <c:v>2035.547</c:v>
                </c:pt>
                <c:pt idx="7043">
                  <c:v>2036.953</c:v>
                </c:pt>
                <c:pt idx="7044">
                  <c:v>2037.578</c:v>
                </c:pt>
                <c:pt idx="7045">
                  <c:v>2038.9839999999999</c:v>
                </c:pt>
                <c:pt idx="7046">
                  <c:v>2042.1869999999999</c:v>
                </c:pt>
                <c:pt idx="7047">
                  <c:v>2046.5619999999999</c:v>
                </c:pt>
                <c:pt idx="7048">
                  <c:v>2051.5619999999999</c:v>
                </c:pt>
                <c:pt idx="7049">
                  <c:v>2048.9839999999999</c:v>
                </c:pt>
                <c:pt idx="7050">
                  <c:v>2055.9369999999999</c:v>
                </c:pt>
                <c:pt idx="7051">
                  <c:v>2057.7339999999999</c:v>
                </c:pt>
                <c:pt idx="7052">
                  <c:v>2060</c:v>
                </c:pt>
                <c:pt idx="7053">
                  <c:v>2068.75</c:v>
                </c:pt>
                <c:pt idx="7054">
                  <c:v>2066.172</c:v>
                </c:pt>
                <c:pt idx="7055">
                  <c:v>2070.9369999999999</c:v>
                </c:pt>
                <c:pt idx="7056">
                  <c:v>2074.1410000000001</c:v>
                </c:pt>
                <c:pt idx="7057">
                  <c:v>2077.578</c:v>
                </c:pt>
                <c:pt idx="7058">
                  <c:v>2082.1869999999999</c:v>
                </c:pt>
                <c:pt idx="7059">
                  <c:v>2085.3910000000001</c:v>
                </c:pt>
                <c:pt idx="7060">
                  <c:v>2090.547</c:v>
                </c:pt>
                <c:pt idx="7061">
                  <c:v>2090.1559999999999</c:v>
                </c:pt>
                <c:pt idx="7062">
                  <c:v>2093.3589999999999</c:v>
                </c:pt>
                <c:pt idx="7063">
                  <c:v>2099.375</c:v>
                </c:pt>
                <c:pt idx="7064">
                  <c:v>2102.7339999999999</c:v>
                </c:pt>
                <c:pt idx="7065">
                  <c:v>2105.9369999999999</c:v>
                </c:pt>
                <c:pt idx="7066">
                  <c:v>2109.375</c:v>
                </c:pt>
                <c:pt idx="7067">
                  <c:v>2113.75</c:v>
                </c:pt>
                <c:pt idx="7068">
                  <c:v>2115.9369999999999</c:v>
                </c:pt>
                <c:pt idx="7069">
                  <c:v>2119.375</c:v>
                </c:pt>
                <c:pt idx="7070">
                  <c:v>2111.953</c:v>
                </c:pt>
                <c:pt idx="7071">
                  <c:v>2045.9369999999999</c:v>
                </c:pt>
                <c:pt idx="7072">
                  <c:v>2012.578</c:v>
                </c:pt>
                <c:pt idx="7073">
                  <c:v>2086.797</c:v>
                </c:pt>
                <c:pt idx="7074">
                  <c:v>2109.1410000000001</c:v>
                </c:pt>
                <c:pt idx="7075">
                  <c:v>2097.1869999999999</c:v>
                </c:pt>
                <c:pt idx="7076">
                  <c:v>2073.75</c:v>
                </c:pt>
                <c:pt idx="7077">
                  <c:v>2069.7660000000001</c:v>
                </c:pt>
                <c:pt idx="7078">
                  <c:v>2090.9369999999999</c:v>
                </c:pt>
                <c:pt idx="7079">
                  <c:v>2097.3440000000001</c:v>
                </c:pt>
                <c:pt idx="7080">
                  <c:v>2104.5309999999999</c:v>
                </c:pt>
                <c:pt idx="7081">
                  <c:v>2110</c:v>
                </c:pt>
                <c:pt idx="7082">
                  <c:v>2111.172</c:v>
                </c:pt>
                <c:pt idx="7083">
                  <c:v>2108.9839999999999</c:v>
                </c:pt>
                <c:pt idx="7084">
                  <c:v>2103.3589999999999</c:v>
                </c:pt>
                <c:pt idx="7085">
                  <c:v>2102.9690000000001</c:v>
                </c:pt>
                <c:pt idx="7086">
                  <c:v>2102.7339999999999</c:v>
                </c:pt>
                <c:pt idx="7087">
                  <c:v>2110.7809999999999</c:v>
                </c:pt>
                <c:pt idx="7088">
                  <c:v>2130.9369999999999</c:v>
                </c:pt>
                <c:pt idx="7089">
                  <c:v>2115.1559999999999</c:v>
                </c:pt>
                <c:pt idx="7090">
                  <c:v>2078.3589999999999</c:v>
                </c:pt>
                <c:pt idx="7091">
                  <c:v>2077.578</c:v>
                </c:pt>
                <c:pt idx="7092">
                  <c:v>2081.797</c:v>
                </c:pt>
                <c:pt idx="7093">
                  <c:v>2072.7339999999999</c:v>
                </c:pt>
                <c:pt idx="7094">
                  <c:v>2078.75</c:v>
                </c:pt>
                <c:pt idx="7095">
                  <c:v>2070.7809999999999</c:v>
                </c:pt>
                <c:pt idx="7096">
                  <c:v>2065.547</c:v>
                </c:pt>
                <c:pt idx="7097">
                  <c:v>2068.203</c:v>
                </c:pt>
                <c:pt idx="7098">
                  <c:v>2063.5940000000001</c:v>
                </c:pt>
                <c:pt idx="7099">
                  <c:v>2063.3589999999999</c:v>
                </c:pt>
                <c:pt idx="7100">
                  <c:v>2066.4059999999999</c:v>
                </c:pt>
                <c:pt idx="7101">
                  <c:v>2061.4059999999999</c:v>
                </c:pt>
                <c:pt idx="7102">
                  <c:v>2066.172</c:v>
                </c:pt>
                <c:pt idx="7103">
                  <c:v>2061.5619999999999</c:v>
                </c:pt>
                <c:pt idx="7104">
                  <c:v>2060.7809999999999</c:v>
                </c:pt>
                <c:pt idx="7105">
                  <c:v>2065.3910000000001</c:v>
                </c:pt>
                <c:pt idx="7106">
                  <c:v>2058.75</c:v>
                </c:pt>
                <c:pt idx="7107">
                  <c:v>2060.3910000000001</c:v>
                </c:pt>
                <c:pt idx="7108">
                  <c:v>2061.4059999999999</c:v>
                </c:pt>
                <c:pt idx="7109">
                  <c:v>2059.1410000000001</c:v>
                </c:pt>
                <c:pt idx="7110">
                  <c:v>2060</c:v>
                </c:pt>
                <c:pt idx="7111">
                  <c:v>2058.5940000000001</c:v>
                </c:pt>
                <c:pt idx="7112">
                  <c:v>2056.953</c:v>
                </c:pt>
                <c:pt idx="7113">
                  <c:v>2060.7809999999999</c:v>
                </c:pt>
                <c:pt idx="7114">
                  <c:v>2057.9690000000001</c:v>
                </c:pt>
                <c:pt idx="7115">
                  <c:v>2058.203</c:v>
                </c:pt>
                <c:pt idx="7116">
                  <c:v>2060</c:v>
                </c:pt>
                <c:pt idx="7117">
                  <c:v>2059.1410000000001</c:v>
                </c:pt>
                <c:pt idx="7118">
                  <c:v>2057.578</c:v>
                </c:pt>
                <c:pt idx="7119">
                  <c:v>2059.7660000000001</c:v>
                </c:pt>
                <c:pt idx="7120">
                  <c:v>2060.1559999999999</c:v>
                </c:pt>
                <c:pt idx="7121">
                  <c:v>2060.9369999999999</c:v>
                </c:pt>
                <c:pt idx="7122">
                  <c:v>2058.3589999999999</c:v>
                </c:pt>
                <c:pt idx="7123">
                  <c:v>2058.9839999999999</c:v>
                </c:pt>
                <c:pt idx="7124">
                  <c:v>2065.547</c:v>
                </c:pt>
                <c:pt idx="7125">
                  <c:v>2061.953</c:v>
                </c:pt>
                <c:pt idx="7126">
                  <c:v>2063.5940000000001</c:v>
                </c:pt>
                <c:pt idx="7127">
                  <c:v>2067.1869999999999</c:v>
                </c:pt>
                <c:pt idx="7128">
                  <c:v>2067.7339999999999</c:v>
                </c:pt>
                <c:pt idx="7129">
                  <c:v>2068.5940000000001</c:v>
                </c:pt>
                <c:pt idx="7130">
                  <c:v>2068.3589999999999</c:v>
                </c:pt>
                <c:pt idx="7131">
                  <c:v>2069.1410000000001</c:v>
                </c:pt>
                <c:pt idx="7132">
                  <c:v>2068.75</c:v>
                </c:pt>
                <c:pt idx="7133">
                  <c:v>2070.7809999999999</c:v>
                </c:pt>
                <c:pt idx="7134">
                  <c:v>2072.1869999999999</c:v>
                </c:pt>
                <c:pt idx="7135">
                  <c:v>2070.7809999999999</c:v>
                </c:pt>
                <c:pt idx="7136">
                  <c:v>2070.7809999999999</c:v>
                </c:pt>
                <c:pt idx="7137">
                  <c:v>2072.1869999999999</c:v>
                </c:pt>
                <c:pt idx="7138">
                  <c:v>2072.9690000000001</c:v>
                </c:pt>
                <c:pt idx="7139">
                  <c:v>2073.3589999999999</c:v>
                </c:pt>
                <c:pt idx="7140">
                  <c:v>2075.9369999999999</c:v>
                </c:pt>
                <c:pt idx="7141">
                  <c:v>2076.797</c:v>
                </c:pt>
                <c:pt idx="7142">
                  <c:v>2077.578</c:v>
                </c:pt>
                <c:pt idx="7143">
                  <c:v>2078.3589999999999</c:v>
                </c:pt>
                <c:pt idx="7144">
                  <c:v>2077.9690000000001</c:v>
                </c:pt>
                <c:pt idx="7145">
                  <c:v>2077.3440000000001</c:v>
                </c:pt>
                <c:pt idx="7146">
                  <c:v>2079.1410000000001</c:v>
                </c:pt>
                <c:pt idx="7147">
                  <c:v>2082.9690000000001</c:v>
                </c:pt>
                <c:pt idx="7148">
                  <c:v>2082.3440000000001</c:v>
                </c:pt>
                <c:pt idx="7149">
                  <c:v>2078.5940000000001</c:v>
                </c:pt>
                <c:pt idx="7150">
                  <c:v>2077.7339999999999</c:v>
                </c:pt>
                <c:pt idx="7151">
                  <c:v>2080</c:v>
                </c:pt>
                <c:pt idx="7152">
                  <c:v>2080</c:v>
                </c:pt>
                <c:pt idx="7153">
                  <c:v>2075.547</c:v>
                </c:pt>
                <c:pt idx="7154">
                  <c:v>2075.9369999999999</c:v>
                </c:pt>
                <c:pt idx="7155">
                  <c:v>2072.578</c:v>
                </c:pt>
                <c:pt idx="7156">
                  <c:v>2073.203</c:v>
                </c:pt>
                <c:pt idx="7157">
                  <c:v>2070.7809999999999</c:v>
                </c:pt>
                <c:pt idx="7158">
                  <c:v>2068.3589999999999</c:v>
                </c:pt>
                <c:pt idx="7159">
                  <c:v>2068.9839999999999</c:v>
                </c:pt>
                <c:pt idx="7160">
                  <c:v>2067.9690000000001</c:v>
                </c:pt>
                <c:pt idx="7161">
                  <c:v>2070.1559999999999</c:v>
                </c:pt>
                <c:pt idx="7162">
                  <c:v>2068.3589999999999</c:v>
                </c:pt>
                <c:pt idx="7163">
                  <c:v>2069.5309999999999</c:v>
                </c:pt>
                <c:pt idx="7164">
                  <c:v>2069.375</c:v>
                </c:pt>
                <c:pt idx="7165">
                  <c:v>2070.9369999999999</c:v>
                </c:pt>
                <c:pt idx="7166">
                  <c:v>2070.9369999999999</c:v>
                </c:pt>
                <c:pt idx="7167">
                  <c:v>2070.3910000000001</c:v>
                </c:pt>
                <c:pt idx="7168">
                  <c:v>2071.5619999999999</c:v>
                </c:pt>
                <c:pt idx="7169">
                  <c:v>2070.3910000000001</c:v>
                </c:pt>
                <c:pt idx="7170">
                  <c:v>2070.1559999999999</c:v>
                </c:pt>
                <c:pt idx="7171">
                  <c:v>2066.797</c:v>
                </c:pt>
                <c:pt idx="7172">
                  <c:v>2068.3589999999999</c:v>
                </c:pt>
                <c:pt idx="7173">
                  <c:v>2069.5309999999999</c:v>
                </c:pt>
                <c:pt idx="7174">
                  <c:v>2067.9690000000001</c:v>
                </c:pt>
                <c:pt idx="7175">
                  <c:v>2057.1869999999999</c:v>
                </c:pt>
                <c:pt idx="7176">
                  <c:v>2046.953</c:v>
                </c:pt>
                <c:pt idx="7177">
                  <c:v>2067.578</c:v>
                </c:pt>
                <c:pt idx="7178">
                  <c:v>2061.172</c:v>
                </c:pt>
                <c:pt idx="7179">
                  <c:v>2051.172</c:v>
                </c:pt>
                <c:pt idx="7180">
                  <c:v>2068.9839999999999</c:v>
                </c:pt>
                <c:pt idx="7181">
                  <c:v>2053.203</c:v>
                </c:pt>
                <c:pt idx="7182">
                  <c:v>2058.75</c:v>
                </c:pt>
                <c:pt idx="7183">
                  <c:v>2066.4059999999999</c:v>
                </c:pt>
                <c:pt idx="7184">
                  <c:v>2054.375</c:v>
                </c:pt>
                <c:pt idx="7185">
                  <c:v>2064.5309999999999</c:v>
                </c:pt>
                <c:pt idx="7186">
                  <c:v>2065.7809999999999</c:v>
                </c:pt>
                <c:pt idx="7187">
                  <c:v>2062.1869999999999</c:v>
                </c:pt>
                <c:pt idx="7188">
                  <c:v>2072.578</c:v>
                </c:pt>
                <c:pt idx="7189">
                  <c:v>2073.3589999999999</c:v>
                </c:pt>
                <c:pt idx="7190">
                  <c:v>2070.547</c:v>
                </c:pt>
                <c:pt idx="7191">
                  <c:v>2064.7660000000001</c:v>
                </c:pt>
                <c:pt idx="7192">
                  <c:v>2065.3910000000001</c:v>
                </c:pt>
                <c:pt idx="7193">
                  <c:v>2072.3440000000001</c:v>
                </c:pt>
                <c:pt idx="7194">
                  <c:v>2068.3589999999999</c:v>
                </c:pt>
                <c:pt idx="7195">
                  <c:v>2073.3589999999999</c:v>
                </c:pt>
                <c:pt idx="7196">
                  <c:v>2075</c:v>
                </c:pt>
                <c:pt idx="7197">
                  <c:v>2071.797</c:v>
                </c:pt>
                <c:pt idx="7198">
                  <c:v>2078.203</c:v>
                </c:pt>
                <c:pt idx="7199">
                  <c:v>2075</c:v>
                </c:pt>
                <c:pt idx="7200">
                  <c:v>2080.547</c:v>
                </c:pt>
                <c:pt idx="7201">
                  <c:v>2083.5940000000001</c:v>
                </c:pt>
                <c:pt idx="7202">
                  <c:v>2079.5309999999999</c:v>
                </c:pt>
                <c:pt idx="7203">
                  <c:v>2080.9369999999999</c:v>
                </c:pt>
                <c:pt idx="7204">
                  <c:v>2083.75</c:v>
                </c:pt>
                <c:pt idx="7205">
                  <c:v>2081.4059999999999</c:v>
                </c:pt>
                <c:pt idx="7206">
                  <c:v>2082.3440000000001</c:v>
                </c:pt>
                <c:pt idx="7207">
                  <c:v>2083.5940000000001</c:v>
                </c:pt>
                <c:pt idx="7208">
                  <c:v>2083.5940000000001</c:v>
                </c:pt>
                <c:pt idx="7209">
                  <c:v>2083.9839999999999</c:v>
                </c:pt>
                <c:pt idx="7210">
                  <c:v>2084.375</c:v>
                </c:pt>
                <c:pt idx="7211">
                  <c:v>2085.9369999999999</c:v>
                </c:pt>
                <c:pt idx="7212">
                  <c:v>2088.9839999999999</c:v>
                </c:pt>
                <c:pt idx="7213">
                  <c:v>2089.1410000000001</c:v>
                </c:pt>
                <c:pt idx="7214">
                  <c:v>2090.3910000000001</c:v>
                </c:pt>
                <c:pt idx="7215">
                  <c:v>2089.7660000000001</c:v>
                </c:pt>
                <c:pt idx="7216">
                  <c:v>2091.5619999999999</c:v>
                </c:pt>
                <c:pt idx="7217">
                  <c:v>2087.9690000000001</c:v>
                </c:pt>
                <c:pt idx="7218">
                  <c:v>2090.547</c:v>
                </c:pt>
                <c:pt idx="7219">
                  <c:v>2087.7339999999999</c:v>
                </c:pt>
                <c:pt idx="7220">
                  <c:v>2092.1869999999999</c:v>
                </c:pt>
                <c:pt idx="7221">
                  <c:v>2089.7660000000001</c:v>
                </c:pt>
                <c:pt idx="7222">
                  <c:v>2086.797</c:v>
                </c:pt>
                <c:pt idx="7223">
                  <c:v>2090.9369999999999</c:v>
                </c:pt>
                <c:pt idx="7224">
                  <c:v>2087.578</c:v>
                </c:pt>
                <c:pt idx="7225">
                  <c:v>2081.4059999999999</c:v>
                </c:pt>
                <c:pt idx="7226">
                  <c:v>2082.7339999999999</c:v>
                </c:pt>
                <c:pt idx="7227">
                  <c:v>2079.375</c:v>
                </c:pt>
                <c:pt idx="7228">
                  <c:v>2078.9839999999999</c:v>
                </c:pt>
                <c:pt idx="7229">
                  <c:v>2076.172</c:v>
                </c:pt>
                <c:pt idx="7230">
                  <c:v>2074.5309999999999</c:v>
                </c:pt>
                <c:pt idx="7231">
                  <c:v>2073.3589999999999</c:v>
                </c:pt>
                <c:pt idx="7232">
                  <c:v>2069.5309999999999</c:v>
                </c:pt>
                <c:pt idx="7233">
                  <c:v>2065.7809999999999</c:v>
                </c:pt>
                <c:pt idx="7234">
                  <c:v>2062.3440000000001</c:v>
                </c:pt>
                <c:pt idx="7235">
                  <c:v>2061.172</c:v>
                </c:pt>
                <c:pt idx="7236">
                  <c:v>2060.3910000000001</c:v>
                </c:pt>
                <c:pt idx="7237">
                  <c:v>2058.75</c:v>
                </c:pt>
                <c:pt idx="7238">
                  <c:v>2058.203</c:v>
                </c:pt>
                <c:pt idx="7239">
                  <c:v>2055.7809999999999</c:v>
                </c:pt>
                <c:pt idx="7240">
                  <c:v>2051.797</c:v>
                </c:pt>
                <c:pt idx="7241">
                  <c:v>2048.5940000000001</c:v>
                </c:pt>
                <c:pt idx="7242">
                  <c:v>2045.1559999999999</c:v>
                </c:pt>
                <c:pt idx="7243">
                  <c:v>2045.1559999999999</c:v>
                </c:pt>
                <c:pt idx="7244">
                  <c:v>2042.9690000000001</c:v>
                </c:pt>
                <c:pt idx="7245">
                  <c:v>2040.547</c:v>
                </c:pt>
                <c:pt idx="7246">
                  <c:v>2038.9839999999999</c:v>
                </c:pt>
                <c:pt idx="7247">
                  <c:v>2036.5619999999999</c:v>
                </c:pt>
                <c:pt idx="7248">
                  <c:v>2032.1869999999999</c:v>
                </c:pt>
                <c:pt idx="7249">
                  <c:v>2030.1559999999999</c:v>
                </c:pt>
                <c:pt idx="7250">
                  <c:v>2028.3589999999999</c:v>
                </c:pt>
                <c:pt idx="7251">
                  <c:v>2028.75</c:v>
                </c:pt>
                <c:pt idx="7252">
                  <c:v>2025.7809999999999</c:v>
                </c:pt>
                <c:pt idx="7253">
                  <c:v>2028.203</c:v>
                </c:pt>
                <c:pt idx="7254">
                  <c:v>2024.1410000000001</c:v>
                </c:pt>
                <c:pt idx="7255">
                  <c:v>2021.172</c:v>
                </c:pt>
                <c:pt idx="7256">
                  <c:v>2022.1869999999999</c:v>
                </c:pt>
                <c:pt idx="7257">
                  <c:v>2023.3589999999999</c:v>
                </c:pt>
                <c:pt idx="7258">
                  <c:v>2021.5619999999999</c:v>
                </c:pt>
                <c:pt idx="7259">
                  <c:v>2021.4059999999999</c:v>
                </c:pt>
                <c:pt idx="7260">
                  <c:v>2026.5619999999999</c:v>
                </c:pt>
                <c:pt idx="7261">
                  <c:v>2022.1869999999999</c:v>
                </c:pt>
                <c:pt idx="7262">
                  <c:v>2022.7339999999999</c:v>
                </c:pt>
                <c:pt idx="7263">
                  <c:v>2025.1559999999999</c:v>
                </c:pt>
                <c:pt idx="7264">
                  <c:v>2025</c:v>
                </c:pt>
                <c:pt idx="7265">
                  <c:v>2027.7339999999999</c:v>
                </c:pt>
                <c:pt idx="7266">
                  <c:v>2028.203</c:v>
                </c:pt>
                <c:pt idx="7267">
                  <c:v>2029.5309999999999</c:v>
                </c:pt>
                <c:pt idx="7268">
                  <c:v>2031.797</c:v>
                </c:pt>
                <c:pt idx="7269">
                  <c:v>2033.75</c:v>
                </c:pt>
                <c:pt idx="7270">
                  <c:v>2033.75</c:v>
                </c:pt>
                <c:pt idx="7271">
                  <c:v>2037.578</c:v>
                </c:pt>
                <c:pt idx="7272">
                  <c:v>2041.797</c:v>
                </c:pt>
                <c:pt idx="7273">
                  <c:v>2039.7660000000001</c:v>
                </c:pt>
                <c:pt idx="7274">
                  <c:v>2033.9839999999999</c:v>
                </c:pt>
                <c:pt idx="7275">
                  <c:v>2026.5619999999999</c:v>
                </c:pt>
                <c:pt idx="7276">
                  <c:v>2037.1869999999999</c:v>
                </c:pt>
                <c:pt idx="7277">
                  <c:v>2045.3910000000001</c:v>
                </c:pt>
                <c:pt idx="7278">
                  <c:v>2038.203</c:v>
                </c:pt>
                <c:pt idx="7279">
                  <c:v>2050.9369999999999</c:v>
                </c:pt>
                <c:pt idx="7280">
                  <c:v>2054.5309999999999</c:v>
                </c:pt>
                <c:pt idx="7281">
                  <c:v>2055.1559999999999</c:v>
                </c:pt>
                <c:pt idx="7282">
                  <c:v>2067.3440000000001</c:v>
                </c:pt>
                <c:pt idx="7283">
                  <c:v>2067.3440000000001</c:v>
                </c:pt>
                <c:pt idx="7284">
                  <c:v>2069.7660000000001</c:v>
                </c:pt>
                <c:pt idx="7285">
                  <c:v>2074.1410000000001</c:v>
                </c:pt>
                <c:pt idx="7286">
                  <c:v>2078.203</c:v>
                </c:pt>
                <c:pt idx="7287">
                  <c:v>2080.547</c:v>
                </c:pt>
                <c:pt idx="7288">
                  <c:v>2083.3589999999999</c:v>
                </c:pt>
                <c:pt idx="7289">
                  <c:v>2082.3440000000001</c:v>
                </c:pt>
                <c:pt idx="7290">
                  <c:v>2075</c:v>
                </c:pt>
                <c:pt idx="7291">
                  <c:v>2081.4059999999999</c:v>
                </c:pt>
                <c:pt idx="7292">
                  <c:v>2086.953</c:v>
                </c:pt>
                <c:pt idx="7293">
                  <c:v>2085.3910000000001</c:v>
                </c:pt>
                <c:pt idx="7294">
                  <c:v>2084.375</c:v>
                </c:pt>
                <c:pt idx="7295">
                  <c:v>2088.75</c:v>
                </c:pt>
                <c:pt idx="7296">
                  <c:v>2088.3589999999999</c:v>
                </c:pt>
                <c:pt idx="7297">
                  <c:v>2088.75</c:v>
                </c:pt>
                <c:pt idx="7298">
                  <c:v>2090.9369999999999</c:v>
                </c:pt>
                <c:pt idx="7299">
                  <c:v>2090.7809999999999</c:v>
                </c:pt>
                <c:pt idx="7300">
                  <c:v>2093.75</c:v>
                </c:pt>
                <c:pt idx="7301">
                  <c:v>2090.9369999999999</c:v>
                </c:pt>
                <c:pt idx="7302">
                  <c:v>2090.9369999999999</c:v>
                </c:pt>
                <c:pt idx="7303">
                  <c:v>2093.3589999999999</c:v>
                </c:pt>
                <c:pt idx="7304">
                  <c:v>2093.203</c:v>
                </c:pt>
                <c:pt idx="7305">
                  <c:v>2093.3589999999999</c:v>
                </c:pt>
                <c:pt idx="7306">
                  <c:v>2093.3589999999999</c:v>
                </c:pt>
                <c:pt idx="7307">
                  <c:v>2094.375</c:v>
                </c:pt>
                <c:pt idx="7308">
                  <c:v>2093.3589999999999</c:v>
                </c:pt>
                <c:pt idx="7309">
                  <c:v>2092.7339999999999</c:v>
                </c:pt>
                <c:pt idx="7310">
                  <c:v>2094.1410000000001</c:v>
                </c:pt>
                <c:pt idx="7311">
                  <c:v>2089.1410000000001</c:v>
                </c:pt>
                <c:pt idx="7312">
                  <c:v>2087.578</c:v>
                </c:pt>
                <c:pt idx="7313">
                  <c:v>2085</c:v>
                </c:pt>
                <c:pt idx="7314">
                  <c:v>2082.7339999999999</c:v>
                </c:pt>
                <c:pt idx="7315">
                  <c:v>2079.5309999999999</c:v>
                </c:pt>
                <c:pt idx="7316">
                  <c:v>2077.1869999999999</c:v>
                </c:pt>
                <c:pt idx="7317">
                  <c:v>2075.1559999999999</c:v>
                </c:pt>
                <c:pt idx="7318">
                  <c:v>2075</c:v>
                </c:pt>
                <c:pt idx="7319">
                  <c:v>2071.172</c:v>
                </c:pt>
                <c:pt idx="7320">
                  <c:v>2067.3440000000001</c:v>
                </c:pt>
                <c:pt idx="7321">
                  <c:v>2065.1559999999999</c:v>
                </c:pt>
                <c:pt idx="7322">
                  <c:v>2060.1559999999999</c:v>
                </c:pt>
                <c:pt idx="7323">
                  <c:v>2059.7660000000001</c:v>
                </c:pt>
                <c:pt idx="7324">
                  <c:v>2055.547</c:v>
                </c:pt>
                <c:pt idx="7325">
                  <c:v>2053.5940000000001</c:v>
                </c:pt>
                <c:pt idx="7326">
                  <c:v>2050</c:v>
                </c:pt>
                <c:pt idx="7327">
                  <c:v>2045.547</c:v>
                </c:pt>
                <c:pt idx="7328">
                  <c:v>2046.172</c:v>
                </c:pt>
                <c:pt idx="7329">
                  <c:v>2043.3589999999999</c:v>
                </c:pt>
                <c:pt idx="7330">
                  <c:v>2039.5309999999999</c:v>
                </c:pt>
                <c:pt idx="7331">
                  <c:v>2035.9369999999999</c:v>
                </c:pt>
                <c:pt idx="7332">
                  <c:v>2036.5619999999999</c:v>
                </c:pt>
                <c:pt idx="7333">
                  <c:v>2032.578</c:v>
                </c:pt>
                <c:pt idx="7334">
                  <c:v>2033.3589999999999</c:v>
                </c:pt>
                <c:pt idx="7335">
                  <c:v>2031.5619999999999</c:v>
                </c:pt>
                <c:pt idx="7336">
                  <c:v>2027.9690000000001</c:v>
                </c:pt>
                <c:pt idx="7337">
                  <c:v>2029.7660000000001</c:v>
                </c:pt>
                <c:pt idx="7338">
                  <c:v>2025.9369999999999</c:v>
                </c:pt>
                <c:pt idx="7339">
                  <c:v>2022.578</c:v>
                </c:pt>
                <c:pt idx="7340">
                  <c:v>2023.203</c:v>
                </c:pt>
                <c:pt idx="7341">
                  <c:v>2020.9369999999999</c:v>
                </c:pt>
                <c:pt idx="7342">
                  <c:v>2021.5619999999999</c:v>
                </c:pt>
                <c:pt idx="7343">
                  <c:v>2021.5619999999999</c:v>
                </c:pt>
                <c:pt idx="7344">
                  <c:v>2023.3589999999999</c:v>
                </c:pt>
                <c:pt idx="7345">
                  <c:v>2021.172</c:v>
                </c:pt>
                <c:pt idx="7346">
                  <c:v>2020</c:v>
                </c:pt>
                <c:pt idx="7347">
                  <c:v>2021.172</c:v>
                </c:pt>
                <c:pt idx="7348">
                  <c:v>2021.953</c:v>
                </c:pt>
                <c:pt idx="7349">
                  <c:v>2023.75</c:v>
                </c:pt>
                <c:pt idx="7350">
                  <c:v>2022.9690000000001</c:v>
                </c:pt>
                <c:pt idx="7351">
                  <c:v>2022.7339999999999</c:v>
                </c:pt>
                <c:pt idx="7352">
                  <c:v>2025.1559999999999</c:v>
                </c:pt>
                <c:pt idx="7353">
                  <c:v>2028.3589999999999</c:v>
                </c:pt>
                <c:pt idx="7354">
                  <c:v>2030.3910000000001</c:v>
                </c:pt>
                <c:pt idx="7355">
                  <c:v>2030.7809999999999</c:v>
                </c:pt>
                <c:pt idx="7356">
                  <c:v>2030</c:v>
                </c:pt>
                <c:pt idx="7357">
                  <c:v>2032.9690000000001</c:v>
                </c:pt>
                <c:pt idx="7358">
                  <c:v>2036.5619999999999</c:v>
                </c:pt>
                <c:pt idx="7359">
                  <c:v>2036.797</c:v>
                </c:pt>
                <c:pt idx="7360">
                  <c:v>2044.5309999999999</c:v>
                </c:pt>
                <c:pt idx="7361">
                  <c:v>2042.7339999999999</c:v>
                </c:pt>
                <c:pt idx="7362">
                  <c:v>2045</c:v>
                </c:pt>
                <c:pt idx="7363">
                  <c:v>2049.1410000000001</c:v>
                </c:pt>
                <c:pt idx="7364">
                  <c:v>2051.797</c:v>
                </c:pt>
                <c:pt idx="7365">
                  <c:v>2055.547</c:v>
                </c:pt>
                <c:pt idx="7366">
                  <c:v>2058.3589999999999</c:v>
                </c:pt>
                <c:pt idx="7367">
                  <c:v>2063.9839999999999</c:v>
                </c:pt>
                <c:pt idx="7368">
                  <c:v>2068.5940000000001</c:v>
                </c:pt>
                <c:pt idx="7369">
                  <c:v>2072.1869999999999</c:v>
                </c:pt>
                <c:pt idx="7370">
                  <c:v>2076.172</c:v>
                </c:pt>
                <c:pt idx="7371">
                  <c:v>2081.5619999999999</c:v>
                </c:pt>
                <c:pt idx="7372">
                  <c:v>2083.5940000000001</c:v>
                </c:pt>
                <c:pt idx="7373">
                  <c:v>2088.75</c:v>
                </c:pt>
                <c:pt idx="7374">
                  <c:v>2092.9690000000001</c:v>
                </c:pt>
                <c:pt idx="7375">
                  <c:v>2095.547</c:v>
                </c:pt>
                <c:pt idx="7376">
                  <c:v>2099.5309999999999</c:v>
                </c:pt>
                <c:pt idx="7377">
                  <c:v>2103.75</c:v>
                </c:pt>
                <c:pt idx="7378">
                  <c:v>2105.7809999999999</c:v>
                </c:pt>
                <c:pt idx="7379">
                  <c:v>2107.7339999999999</c:v>
                </c:pt>
                <c:pt idx="7380">
                  <c:v>2110.1559999999999</c:v>
                </c:pt>
                <c:pt idx="7381">
                  <c:v>2111.172</c:v>
                </c:pt>
                <c:pt idx="7382">
                  <c:v>2114.375</c:v>
                </c:pt>
                <c:pt idx="7383">
                  <c:v>2085.1559999999999</c:v>
                </c:pt>
                <c:pt idx="7384">
                  <c:v>1981.172</c:v>
                </c:pt>
                <c:pt idx="7385">
                  <c:v>2025.1559999999999</c:v>
                </c:pt>
                <c:pt idx="7386">
                  <c:v>2107.7339999999999</c:v>
                </c:pt>
                <c:pt idx="7387">
                  <c:v>2102.578</c:v>
                </c:pt>
                <c:pt idx="7388">
                  <c:v>2090.9369999999999</c:v>
                </c:pt>
                <c:pt idx="7389">
                  <c:v>2063.9839999999999</c:v>
                </c:pt>
                <c:pt idx="7390">
                  <c:v>2079.7660000000001</c:v>
                </c:pt>
                <c:pt idx="7391">
                  <c:v>2093.3589999999999</c:v>
                </c:pt>
                <c:pt idx="7392">
                  <c:v>2101.797</c:v>
                </c:pt>
                <c:pt idx="7393">
                  <c:v>2110</c:v>
                </c:pt>
                <c:pt idx="7394">
                  <c:v>2108.5940000000001</c:v>
                </c:pt>
                <c:pt idx="7395">
                  <c:v>2109.1410000000001</c:v>
                </c:pt>
                <c:pt idx="7396">
                  <c:v>2106.172</c:v>
                </c:pt>
                <c:pt idx="7397">
                  <c:v>2100.3910000000001</c:v>
                </c:pt>
                <c:pt idx="7398">
                  <c:v>2101.5619999999999</c:v>
                </c:pt>
                <c:pt idx="7399">
                  <c:v>2103.75</c:v>
                </c:pt>
                <c:pt idx="7400">
                  <c:v>2116.797</c:v>
                </c:pt>
                <c:pt idx="7401">
                  <c:v>2116.797</c:v>
                </c:pt>
                <c:pt idx="7402">
                  <c:v>2085.3910000000001</c:v>
                </c:pt>
                <c:pt idx="7403">
                  <c:v>2073.203</c:v>
                </c:pt>
                <c:pt idx="7404">
                  <c:v>2075.547</c:v>
                </c:pt>
                <c:pt idx="7405">
                  <c:v>2071.4059999999999</c:v>
                </c:pt>
                <c:pt idx="7406">
                  <c:v>2074.7660000000001</c:v>
                </c:pt>
                <c:pt idx="7407">
                  <c:v>2069.7660000000001</c:v>
                </c:pt>
                <c:pt idx="7408">
                  <c:v>2063.5940000000001</c:v>
                </c:pt>
                <c:pt idx="7409">
                  <c:v>2063.75</c:v>
                </c:pt>
                <c:pt idx="7410">
                  <c:v>2063.203</c:v>
                </c:pt>
                <c:pt idx="7411">
                  <c:v>2060.3910000000001</c:v>
                </c:pt>
                <c:pt idx="7412">
                  <c:v>2065.1559999999999</c:v>
                </c:pt>
                <c:pt idx="7413">
                  <c:v>2061.4059999999999</c:v>
                </c:pt>
                <c:pt idx="7414">
                  <c:v>2064.7660000000001</c:v>
                </c:pt>
                <c:pt idx="7415">
                  <c:v>2062.9690000000001</c:v>
                </c:pt>
                <c:pt idx="7416">
                  <c:v>2063.9839999999999</c:v>
                </c:pt>
                <c:pt idx="7417">
                  <c:v>2059.5309999999999</c:v>
                </c:pt>
                <c:pt idx="7418">
                  <c:v>2061.797</c:v>
                </c:pt>
                <c:pt idx="7419">
                  <c:v>2058.203</c:v>
                </c:pt>
                <c:pt idx="7420">
                  <c:v>2056.953</c:v>
                </c:pt>
                <c:pt idx="7421">
                  <c:v>2054.7660000000001</c:v>
                </c:pt>
                <c:pt idx="7422">
                  <c:v>2056.953</c:v>
                </c:pt>
                <c:pt idx="7423">
                  <c:v>2054.375</c:v>
                </c:pt>
                <c:pt idx="7424">
                  <c:v>2052.7339999999999</c:v>
                </c:pt>
                <c:pt idx="7425">
                  <c:v>2057.1869999999999</c:v>
                </c:pt>
                <c:pt idx="7426">
                  <c:v>2054.1410000000001</c:v>
                </c:pt>
                <c:pt idx="7427">
                  <c:v>2055.547</c:v>
                </c:pt>
                <c:pt idx="7428">
                  <c:v>2058.203</c:v>
                </c:pt>
                <c:pt idx="7429">
                  <c:v>2058.3589999999999</c:v>
                </c:pt>
                <c:pt idx="7430">
                  <c:v>2059.5309999999999</c:v>
                </c:pt>
                <c:pt idx="7431">
                  <c:v>2058.203</c:v>
                </c:pt>
                <c:pt idx="7432">
                  <c:v>2059.7660000000001</c:v>
                </c:pt>
                <c:pt idx="7433">
                  <c:v>2060.547</c:v>
                </c:pt>
                <c:pt idx="7434">
                  <c:v>2060</c:v>
                </c:pt>
                <c:pt idx="7435">
                  <c:v>2057.9690000000001</c:v>
                </c:pt>
                <c:pt idx="7436">
                  <c:v>2060.9369999999999</c:v>
                </c:pt>
                <c:pt idx="7437">
                  <c:v>2060.547</c:v>
                </c:pt>
                <c:pt idx="7438">
                  <c:v>2063.3589999999999</c:v>
                </c:pt>
                <c:pt idx="7439">
                  <c:v>2062.578</c:v>
                </c:pt>
                <c:pt idx="7440">
                  <c:v>2063.9839999999999</c:v>
                </c:pt>
                <c:pt idx="7441">
                  <c:v>2066.4059999999999</c:v>
                </c:pt>
                <c:pt idx="7442">
                  <c:v>2063.75</c:v>
                </c:pt>
                <c:pt idx="7443">
                  <c:v>2067.1869999999999</c:v>
                </c:pt>
                <c:pt idx="7444">
                  <c:v>2067.7339999999999</c:v>
                </c:pt>
                <c:pt idx="7445">
                  <c:v>2068.3589999999999</c:v>
                </c:pt>
                <c:pt idx="7446">
                  <c:v>2067.9690000000001</c:v>
                </c:pt>
                <c:pt idx="7447">
                  <c:v>2069.7660000000001</c:v>
                </c:pt>
                <c:pt idx="7448">
                  <c:v>2070.9369999999999</c:v>
                </c:pt>
                <c:pt idx="7449">
                  <c:v>2070.9369999999999</c:v>
                </c:pt>
                <c:pt idx="7450">
                  <c:v>2072.578</c:v>
                </c:pt>
                <c:pt idx="7451">
                  <c:v>2076.797</c:v>
                </c:pt>
                <c:pt idx="7452">
                  <c:v>2075</c:v>
                </c:pt>
                <c:pt idx="7453">
                  <c:v>2075.3910000000001</c:v>
                </c:pt>
                <c:pt idx="7454">
                  <c:v>2072.9690000000001</c:v>
                </c:pt>
                <c:pt idx="7455">
                  <c:v>2074.1410000000001</c:v>
                </c:pt>
                <c:pt idx="7456">
                  <c:v>2076.5619999999999</c:v>
                </c:pt>
                <c:pt idx="7457">
                  <c:v>2073.9839999999999</c:v>
                </c:pt>
                <c:pt idx="7458">
                  <c:v>2072.578</c:v>
                </c:pt>
                <c:pt idx="7459">
                  <c:v>2075.3910000000001</c:v>
                </c:pt>
                <c:pt idx="7460">
                  <c:v>2074.375</c:v>
                </c:pt>
                <c:pt idx="7461">
                  <c:v>2071.953</c:v>
                </c:pt>
                <c:pt idx="7462">
                  <c:v>2074.375</c:v>
                </c:pt>
                <c:pt idx="7463">
                  <c:v>2077.1869999999999</c:v>
                </c:pt>
                <c:pt idx="7464">
                  <c:v>2073.9839999999999</c:v>
                </c:pt>
                <c:pt idx="7465">
                  <c:v>2073.5940000000001</c:v>
                </c:pt>
                <c:pt idx="7466">
                  <c:v>2071.4059999999999</c:v>
                </c:pt>
                <c:pt idx="7467">
                  <c:v>2074.5309999999999</c:v>
                </c:pt>
                <c:pt idx="7468">
                  <c:v>2074.1410000000001</c:v>
                </c:pt>
                <c:pt idx="7469">
                  <c:v>2072.9690000000001</c:v>
                </c:pt>
                <c:pt idx="7470">
                  <c:v>2073.5940000000001</c:v>
                </c:pt>
                <c:pt idx="7471">
                  <c:v>2070.547</c:v>
                </c:pt>
                <c:pt idx="7472">
                  <c:v>2070.3910000000001</c:v>
                </c:pt>
                <c:pt idx="7473">
                  <c:v>2071.797</c:v>
                </c:pt>
                <c:pt idx="7474">
                  <c:v>2070.547</c:v>
                </c:pt>
                <c:pt idx="7475">
                  <c:v>2070.1559999999999</c:v>
                </c:pt>
                <c:pt idx="7476">
                  <c:v>2069.5309999999999</c:v>
                </c:pt>
                <c:pt idx="7477">
                  <c:v>2067.578</c:v>
                </c:pt>
                <c:pt idx="7478">
                  <c:v>2067.7339999999999</c:v>
                </c:pt>
                <c:pt idx="7479">
                  <c:v>2065</c:v>
                </c:pt>
                <c:pt idx="7480">
                  <c:v>2065</c:v>
                </c:pt>
                <c:pt idx="7481">
                  <c:v>2065.1559999999999</c:v>
                </c:pt>
                <c:pt idx="7482">
                  <c:v>2066.4059999999999</c:v>
                </c:pt>
                <c:pt idx="7483">
                  <c:v>2061.4059999999999</c:v>
                </c:pt>
                <c:pt idx="7484">
                  <c:v>2064.375</c:v>
                </c:pt>
                <c:pt idx="7485">
                  <c:v>2063.203</c:v>
                </c:pt>
                <c:pt idx="7486">
                  <c:v>2063.3589999999999</c:v>
                </c:pt>
                <c:pt idx="7487">
                  <c:v>2064.7660000000001</c:v>
                </c:pt>
                <c:pt idx="7488">
                  <c:v>2050.1559999999999</c:v>
                </c:pt>
                <c:pt idx="7489">
                  <c:v>2052.9690000000001</c:v>
                </c:pt>
                <c:pt idx="7490">
                  <c:v>2057.9690000000001</c:v>
                </c:pt>
                <c:pt idx="7491">
                  <c:v>2057.9690000000001</c:v>
                </c:pt>
                <c:pt idx="7492">
                  <c:v>2053.9839999999999</c:v>
                </c:pt>
                <c:pt idx="7493">
                  <c:v>2054.5309999999999</c:v>
                </c:pt>
                <c:pt idx="7494">
                  <c:v>2055.3910000000001</c:v>
                </c:pt>
                <c:pt idx="7495">
                  <c:v>2057.3440000000001</c:v>
                </c:pt>
                <c:pt idx="7496">
                  <c:v>2058.5940000000001</c:v>
                </c:pt>
                <c:pt idx="7497">
                  <c:v>2060.3910000000001</c:v>
                </c:pt>
                <c:pt idx="7498">
                  <c:v>2062.3440000000001</c:v>
                </c:pt>
                <c:pt idx="7499">
                  <c:v>2063.203</c:v>
                </c:pt>
                <c:pt idx="7500">
                  <c:v>2060.9369999999999</c:v>
                </c:pt>
                <c:pt idx="7501">
                  <c:v>2069.375</c:v>
                </c:pt>
                <c:pt idx="7502">
                  <c:v>2065.7809999999999</c:v>
                </c:pt>
                <c:pt idx="7503">
                  <c:v>2064.1410000000001</c:v>
                </c:pt>
                <c:pt idx="7504">
                  <c:v>2065.1559999999999</c:v>
                </c:pt>
                <c:pt idx="7505">
                  <c:v>2060.7809999999999</c:v>
                </c:pt>
                <c:pt idx="7506">
                  <c:v>2067.3440000000001</c:v>
                </c:pt>
                <c:pt idx="7507">
                  <c:v>2065.3910000000001</c:v>
                </c:pt>
                <c:pt idx="7508">
                  <c:v>2066.4059999999999</c:v>
                </c:pt>
                <c:pt idx="7509">
                  <c:v>2066.953</c:v>
                </c:pt>
                <c:pt idx="7510">
                  <c:v>2068.75</c:v>
                </c:pt>
                <c:pt idx="7511">
                  <c:v>2070.547</c:v>
                </c:pt>
                <c:pt idx="7512">
                  <c:v>2072.9690000000001</c:v>
                </c:pt>
                <c:pt idx="7513">
                  <c:v>2073.75</c:v>
                </c:pt>
                <c:pt idx="7514">
                  <c:v>2074.7660000000001</c:v>
                </c:pt>
                <c:pt idx="7515">
                  <c:v>2077.1869999999999</c:v>
                </c:pt>
                <c:pt idx="7516">
                  <c:v>2077.1869999999999</c:v>
                </c:pt>
                <c:pt idx="7517">
                  <c:v>2079.5309999999999</c:v>
                </c:pt>
                <c:pt idx="7518">
                  <c:v>2080.7809999999999</c:v>
                </c:pt>
                <c:pt idx="7519">
                  <c:v>2081.797</c:v>
                </c:pt>
                <c:pt idx="7520">
                  <c:v>2083.3589999999999</c:v>
                </c:pt>
                <c:pt idx="7521">
                  <c:v>2082.9690000000001</c:v>
                </c:pt>
                <c:pt idx="7522">
                  <c:v>2083.3589999999999</c:v>
                </c:pt>
                <c:pt idx="7523">
                  <c:v>2081.953</c:v>
                </c:pt>
                <c:pt idx="7524">
                  <c:v>2083.203</c:v>
                </c:pt>
                <c:pt idx="7525">
                  <c:v>2086.797</c:v>
                </c:pt>
                <c:pt idx="7526">
                  <c:v>2085.9369999999999</c:v>
                </c:pt>
                <c:pt idx="7527">
                  <c:v>2084.375</c:v>
                </c:pt>
                <c:pt idx="7528">
                  <c:v>2086.797</c:v>
                </c:pt>
                <c:pt idx="7529">
                  <c:v>2087.3440000000001</c:v>
                </c:pt>
                <c:pt idx="7530">
                  <c:v>2082.3440000000001</c:v>
                </c:pt>
                <c:pt idx="7531">
                  <c:v>2082.7339999999999</c:v>
                </c:pt>
                <c:pt idx="7532">
                  <c:v>2083.9839999999999</c:v>
                </c:pt>
                <c:pt idx="7533">
                  <c:v>2082.578</c:v>
                </c:pt>
                <c:pt idx="7534">
                  <c:v>2085.1559999999999</c:v>
                </c:pt>
                <c:pt idx="7535">
                  <c:v>2083.5940000000001</c:v>
                </c:pt>
                <c:pt idx="7536">
                  <c:v>2082.9690000000001</c:v>
                </c:pt>
                <c:pt idx="7537">
                  <c:v>2081.797</c:v>
                </c:pt>
                <c:pt idx="7538">
                  <c:v>2077.7339999999999</c:v>
                </c:pt>
                <c:pt idx="7539">
                  <c:v>2079.5309999999999</c:v>
                </c:pt>
                <c:pt idx="7540">
                  <c:v>2076.953</c:v>
                </c:pt>
                <c:pt idx="7541">
                  <c:v>2076.172</c:v>
                </c:pt>
                <c:pt idx="7542">
                  <c:v>2073.3589999999999</c:v>
                </c:pt>
                <c:pt idx="7543">
                  <c:v>2072.3440000000001</c:v>
                </c:pt>
                <c:pt idx="7544">
                  <c:v>2071.172</c:v>
                </c:pt>
                <c:pt idx="7545">
                  <c:v>2066.4059999999999</c:v>
                </c:pt>
                <c:pt idx="7546">
                  <c:v>2065.9369999999999</c:v>
                </c:pt>
                <c:pt idx="7547">
                  <c:v>2065</c:v>
                </c:pt>
                <c:pt idx="7548">
                  <c:v>2061.172</c:v>
                </c:pt>
                <c:pt idx="7549">
                  <c:v>2058.3589999999999</c:v>
                </c:pt>
                <c:pt idx="7550">
                  <c:v>2055.3910000000001</c:v>
                </c:pt>
                <c:pt idx="7551">
                  <c:v>2055.3910000000001</c:v>
                </c:pt>
                <c:pt idx="7552">
                  <c:v>2052.1869999999999</c:v>
                </c:pt>
                <c:pt idx="7553">
                  <c:v>2048.203</c:v>
                </c:pt>
                <c:pt idx="7554">
                  <c:v>2046.4059999999999</c:v>
                </c:pt>
                <c:pt idx="7555">
                  <c:v>2042.9690000000001</c:v>
                </c:pt>
                <c:pt idx="7556">
                  <c:v>2039.5309999999999</c:v>
                </c:pt>
                <c:pt idx="7557">
                  <c:v>2038.3589999999999</c:v>
                </c:pt>
                <c:pt idx="7558">
                  <c:v>2036.797</c:v>
                </c:pt>
                <c:pt idx="7559">
                  <c:v>2034.7660000000001</c:v>
                </c:pt>
                <c:pt idx="7560">
                  <c:v>2036.4059999999999</c:v>
                </c:pt>
                <c:pt idx="7561">
                  <c:v>2032.578</c:v>
                </c:pt>
                <c:pt idx="7562">
                  <c:v>2028.3589999999999</c:v>
                </c:pt>
                <c:pt idx="7563">
                  <c:v>2030.1559999999999</c:v>
                </c:pt>
                <c:pt idx="7564">
                  <c:v>2025</c:v>
                </c:pt>
                <c:pt idx="7565">
                  <c:v>2023.5940000000001</c:v>
                </c:pt>
                <c:pt idx="7566">
                  <c:v>2021.953</c:v>
                </c:pt>
                <c:pt idx="7567">
                  <c:v>2023.203</c:v>
                </c:pt>
                <c:pt idx="7568">
                  <c:v>2019.7660000000001</c:v>
                </c:pt>
                <c:pt idx="7569">
                  <c:v>2020.3910000000001</c:v>
                </c:pt>
                <c:pt idx="7570">
                  <c:v>2020</c:v>
                </c:pt>
                <c:pt idx="7571">
                  <c:v>2019.7660000000001</c:v>
                </c:pt>
                <c:pt idx="7572">
                  <c:v>2019.5309999999999</c:v>
                </c:pt>
                <c:pt idx="7573">
                  <c:v>2017.1869999999999</c:v>
                </c:pt>
                <c:pt idx="7574">
                  <c:v>2018.203</c:v>
                </c:pt>
                <c:pt idx="7575">
                  <c:v>2019.7660000000001</c:v>
                </c:pt>
                <c:pt idx="7576">
                  <c:v>2017.1869999999999</c:v>
                </c:pt>
                <c:pt idx="7577">
                  <c:v>2020.3910000000001</c:v>
                </c:pt>
                <c:pt idx="7578">
                  <c:v>2022.578</c:v>
                </c:pt>
                <c:pt idx="7579">
                  <c:v>2025.1559999999999</c:v>
                </c:pt>
                <c:pt idx="7580">
                  <c:v>2024.1410000000001</c:v>
                </c:pt>
                <c:pt idx="7581">
                  <c:v>2028.3589999999999</c:v>
                </c:pt>
                <c:pt idx="7582">
                  <c:v>2028.3589999999999</c:v>
                </c:pt>
                <c:pt idx="7583">
                  <c:v>2031.953</c:v>
                </c:pt>
                <c:pt idx="7584">
                  <c:v>2034.1410000000001</c:v>
                </c:pt>
                <c:pt idx="7585">
                  <c:v>2035.1559999999999</c:v>
                </c:pt>
                <c:pt idx="7586">
                  <c:v>2029.375</c:v>
                </c:pt>
                <c:pt idx="7587">
                  <c:v>2023.3589999999999</c:v>
                </c:pt>
                <c:pt idx="7588">
                  <c:v>2032.3440000000001</c:v>
                </c:pt>
                <c:pt idx="7589">
                  <c:v>2035.9369999999999</c:v>
                </c:pt>
                <c:pt idx="7590">
                  <c:v>2031.4059999999999</c:v>
                </c:pt>
                <c:pt idx="7591">
                  <c:v>2038.9839999999999</c:v>
                </c:pt>
                <c:pt idx="7592">
                  <c:v>2042.3440000000001</c:v>
                </c:pt>
                <c:pt idx="7593">
                  <c:v>2048.5940000000001</c:v>
                </c:pt>
                <c:pt idx="7594">
                  <c:v>2056.953</c:v>
                </c:pt>
                <c:pt idx="7595">
                  <c:v>2062.7339999999999</c:v>
                </c:pt>
                <c:pt idx="7596">
                  <c:v>2060.3910000000001</c:v>
                </c:pt>
                <c:pt idx="7597">
                  <c:v>2065.547</c:v>
                </c:pt>
                <c:pt idx="7598">
                  <c:v>2064.5309999999999</c:v>
                </c:pt>
                <c:pt idx="7599">
                  <c:v>2067.3440000000001</c:v>
                </c:pt>
                <c:pt idx="7600">
                  <c:v>2076.953</c:v>
                </c:pt>
                <c:pt idx="7601">
                  <c:v>2074.1410000000001</c:v>
                </c:pt>
                <c:pt idx="7602">
                  <c:v>2066.172</c:v>
                </c:pt>
                <c:pt idx="7603">
                  <c:v>2071.5619999999999</c:v>
                </c:pt>
                <c:pt idx="7604">
                  <c:v>2072.1869999999999</c:v>
                </c:pt>
                <c:pt idx="7605">
                  <c:v>2071.953</c:v>
                </c:pt>
                <c:pt idx="7606">
                  <c:v>2076.4059999999999</c:v>
                </c:pt>
                <c:pt idx="7607">
                  <c:v>2077.1869999999999</c:v>
                </c:pt>
                <c:pt idx="7608">
                  <c:v>2082.7339999999999</c:v>
                </c:pt>
                <c:pt idx="7609">
                  <c:v>2079.5309999999999</c:v>
                </c:pt>
                <c:pt idx="7610">
                  <c:v>2086.953</c:v>
                </c:pt>
                <c:pt idx="7611">
                  <c:v>2085</c:v>
                </c:pt>
                <c:pt idx="7612">
                  <c:v>2085.7809999999999</c:v>
                </c:pt>
                <c:pt idx="7613">
                  <c:v>2084.5309999999999</c:v>
                </c:pt>
                <c:pt idx="7614">
                  <c:v>2088.9839999999999</c:v>
                </c:pt>
                <c:pt idx="7615">
                  <c:v>2090.9369999999999</c:v>
                </c:pt>
                <c:pt idx="7616">
                  <c:v>2089.1410000000001</c:v>
                </c:pt>
                <c:pt idx="7617">
                  <c:v>2088.75</c:v>
                </c:pt>
                <c:pt idx="7618">
                  <c:v>2086.5619999999999</c:v>
                </c:pt>
                <c:pt idx="7619">
                  <c:v>2089.5309999999999</c:v>
                </c:pt>
                <c:pt idx="7620">
                  <c:v>2088.5940000000001</c:v>
                </c:pt>
                <c:pt idx="7621">
                  <c:v>2086.4059999999999</c:v>
                </c:pt>
                <c:pt idx="7622">
                  <c:v>2087.578</c:v>
                </c:pt>
                <c:pt idx="7623">
                  <c:v>2084.1410000000001</c:v>
                </c:pt>
                <c:pt idx="7624">
                  <c:v>2081.5619999999999</c:v>
                </c:pt>
                <c:pt idx="7625">
                  <c:v>2080.3910000000001</c:v>
                </c:pt>
                <c:pt idx="7626">
                  <c:v>2078.3589999999999</c:v>
                </c:pt>
                <c:pt idx="7627">
                  <c:v>2074.1410000000001</c:v>
                </c:pt>
                <c:pt idx="7628">
                  <c:v>2073.5940000000001</c:v>
                </c:pt>
                <c:pt idx="7629">
                  <c:v>2072.578</c:v>
                </c:pt>
                <c:pt idx="7630">
                  <c:v>2068.203</c:v>
                </c:pt>
                <c:pt idx="7631">
                  <c:v>2065.3910000000001</c:v>
                </c:pt>
                <c:pt idx="7632">
                  <c:v>2064.5309999999999</c:v>
                </c:pt>
                <c:pt idx="7633">
                  <c:v>2062.3440000000001</c:v>
                </c:pt>
                <c:pt idx="7634">
                  <c:v>2060.3910000000001</c:v>
                </c:pt>
                <c:pt idx="7635">
                  <c:v>2057.578</c:v>
                </c:pt>
                <c:pt idx="7636">
                  <c:v>2056.172</c:v>
                </c:pt>
                <c:pt idx="7637">
                  <c:v>2053.203</c:v>
                </c:pt>
                <c:pt idx="7638">
                  <c:v>2050.7809999999999</c:v>
                </c:pt>
                <c:pt idx="7639">
                  <c:v>2048.5940000000001</c:v>
                </c:pt>
                <c:pt idx="7640">
                  <c:v>2046.5619999999999</c:v>
                </c:pt>
                <c:pt idx="7641">
                  <c:v>2043.3589999999999</c:v>
                </c:pt>
                <c:pt idx="7642">
                  <c:v>2042.578</c:v>
                </c:pt>
                <c:pt idx="7643">
                  <c:v>2038.9839999999999</c:v>
                </c:pt>
                <c:pt idx="7644">
                  <c:v>2035.7809999999999</c:v>
                </c:pt>
                <c:pt idx="7645">
                  <c:v>2032.578</c:v>
                </c:pt>
                <c:pt idx="7646">
                  <c:v>2031.5619999999999</c:v>
                </c:pt>
                <c:pt idx="7647">
                  <c:v>2029.5309999999999</c:v>
                </c:pt>
                <c:pt idx="7648">
                  <c:v>2026.172</c:v>
                </c:pt>
                <c:pt idx="7649">
                  <c:v>2026.4059999999999</c:v>
                </c:pt>
                <c:pt idx="7650">
                  <c:v>2025.1559999999999</c:v>
                </c:pt>
                <c:pt idx="7651">
                  <c:v>2024.375</c:v>
                </c:pt>
                <c:pt idx="7652">
                  <c:v>2022.578</c:v>
                </c:pt>
                <c:pt idx="7653">
                  <c:v>2022.9690000000001</c:v>
                </c:pt>
                <c:pt idx="7654">
                  <c:v>2023.3589999999999</c:v>
                </c:pt>
                <c:pt idx="7655">
                  <c:v>2022.7339999999999</c:v>
                </c:pt>
                <c:pt idx="7656">
                  <c:v>2021.172</c:v>
                </c:pt>
                <c:pt idx="7657">
                  <c:v>2020.7809999999999</c:v>
                </c:pt>
                <c:pt idx="7658">
                  <c:v>2023.5940000000001</c:v>
                </c:pt>
                <c:pt idx="7659">
                  <c:v>2022.1869999999999</c:v>
                </c:pt>
                <c:pt idx="7660">
                  <c:v>2022.578</c:v>
                </c:pt>
                <c:pt idx="7661">
                  <c:v>2022.578</c:v>
                </c:pt>
                <c:pt idx="7662">
                  <c:v>2023.203</c:v>
                </c:pt>
                <c:pt idx="7663">
                  <c:v>2025.3910000000001</c:v>
                </c:pt>
                <c:pt idx="7664">
                  <c:v>2023.5940000000001</c:v>
                </c:pt>
                <c:pt idx="7665">
                  <c:v>2025.3910000000001</c:v>
                </c:pt>
                <c:pt idx="7666">
                  <c:v>2027.9690000000001</c:v>
                </c:pt>
                <c:pt idx="7667">
                  <c:v>2030.1559999999999</c:v>
                </c:pt>
                <c:pt idx="7668">
                  <c:v>2031.797</c:v>
                </c:pt>
                <c:pt idx="7669">
                  <c:v>2033.75</c:v>
                </c:pt>
                <c:pt idx="7670">
                  <c:v>2036.797</c:v>
                </c:pt>
                <c:pt idx="7671">
                  <c:v>2041.953</c:v>
                </c:pt>
                <c:pt idx="7672">
                  <c:v>2043.3589999999999</c:v>
                </c:pt>
                <c:pt idx="7673">
                  <c:v>2049.7660000000001</c:v>
                </c:pt>
                <c:pt idx="7674">
                  <c:v>2047.1869999999999</c:v>
                </c:pt>
                <c:pt idx="7675">
                  <c:v>2051.797</c:v>
                </c:pt>
                <c:pt idx="7676">
                  <c:v>2056.797</c:v>
                </c:pt>
                <c:pt idx="7677">
                  <c:v>2058.75</c:v>
                </c:pt>
                <c:pt idx="7678">
                  <c:v>2062.3440000000001</c:v>
                </c:pt>
                <c:pt idx="7679">
                  <c:v>2064.5309999999999</c:v>
                </c:pt>
                <c:pt idx="7680">
                  <c:v>2068.9839999999999</c:v>
                </c:pt>
                <c:pt idx="7681">
                  <c:v>2073.3589999999999</c:v>
                </c:pt>
                <c:pt idx="7682">
                  <c:v>2073.75</c:v>
                </c:pt>
                <c:pt idx="7683">
                  <c:v>2076.4059999999999</c:v>
                </c:pt>
                <c:pt idx="7684">
                  <c:v>2082.578</c:v>
                </c:pt>
                <c:pt idx="7685">
                  <c:v>2085.3910000000001</c:v>
                </c:pt>
                <c:pt idx="7686">
                  <c:v>2089.375</c:v>
                </c:pt>
                <c:pt idx="7687">
                  <c:v>2091.4059999999999</c:v>
                </c:pt>
                <c:pt idx="7688">
                  <c:v>2095.1559999999999</c:v>
                </c:pt>
                <c:pt idx="7689">
                  <c:v>2102.1869999999999</c:v>
                </c:pt>
                <c:pt idx="7690">
                  <c:v>2101.797</c:v>
                </c:pt>
                <c:pt idx="7691">
                  <c:v>2105.1559999999999</c:v>
                </c:pt>
                <c:pt idx="7692">
                  <c:v>2110.7809999999999</c:v>
                </c:pt>
                <c:pt idx="7693">
                  <c:v>2115.3910000000001</c:v>
                </c:pt>
                <c:pt idx="7694">
                  <c:v>2117.1869999999999</c:v>
                </c:pt>
                <c:pt idx="7695">
                  <c:v>2106.172</c:v>
                </c:pt>
                <c:pt idx="7696">
                  <c:v>2042.9690000000001</c:v>
                </c:pt>
                <c:pt idx="7697">
                  <c:v>1998.5940000000001</c:v>
                </c:pt>
                <c:pt idx="7698">
                  <c:v>2088.75</c:v>
                </c:pt>
                <c:pt idx="7699">
                  <c:v>2105.9369999999999</c:v>
                </c:pt>
                <c:pt idx="7700">
                  <c:v>2088.75</c:v>
                </c:pt>
                <c:pt idx="7701">
                  <c:v>2071.4059999999999</c:v>
                </c:pt>
                <c:pt idx="7702">
                  <c:v>2068.75</c:v>
                </c:pt>
                <c:pt idx="7703">
                  <c:v>2088.3589999999999</c:v>
                </c:pt>
                <c:pt idx="7704">
                  <c:v>2093.75</c:v>
                </c:pt>
                <c:pt idx="7705">
                  <c:v>2101.797</c:v>
                </c:pt>
                <c:pt idx="7706">
                  <c:v>2105.9369999999999</c:v>
                </c:pt>
                <c:pt idx="7707">
                  <c:v>2109.375</c:v>
                </c:pt>
                <c:pt idx="7708">
                  <c:v>2107.578</c:v>
                </c:pt>
                <c:pt idx="7709">
                  <c:v>2103.3589999999999</c:v>
                </c:pt>
                <c:pt idx="7710">
                  <c:v>2099.5309999999999</c:v>
                </c:pt>
                <c:pt idx="7711">
                  <c:v>2100.9369999999999</c:v>
                </c:pt>
                <c:pt idx="7712">
                  <c:v>2109.1410000000001</c:v>
                </c:pt>
                <c:pt idx="7713">
                  <c:v>2125.7809999999999</c:v>
                </c:pt>
                <c:pt idx="7714">
                  <c:v>2108.5940000000001</c:v>
                </c:pt>
                <c:pt idx="7715">
                  <c:v>2075.9369999999999</c:v>
                </c:pt>
                <c:pt idx="7716">
                  <c:v>2072.9690000000001</c:v>
                </c:pt>
                <c:pt idx="7717">
                  <c:v>2076.953</c:v>
                </c:pt>
                <c:pt idx="7718">
                  <c:v>2071.5619999999999</c:v>
                </c:pt>
                <c:pt idx="7719">
                  <c:v>2071.5619999999999</c:v>
                </c:pt>
                <c:pt idx="7720">
                  <c:v>2065.9369999999999</c:v>
                </c:pt>
                <c:pt idx="7721">
                  <c:v>2062.1869999999999</c:v>
                </c:pt>
                <c:pt idx="7722">
                  <c:v>2070</c:v>
                </c:pt>
                <c:pt idx="7723">
                  <c:v>2057.9690000000001</c:v>
                </c:pt>
                <c:pt idx="7724">
                  <c:v>2060</c:v>
                </c:pt>
                <c:pt idx="7725">
                  <c:v>2065.1559999999999</c:v>
                </c:pt>
                <c:pt idx="7726">
                  <c:v>2060.547</c:v>
                </c:pt>
                <c:pt idx="7727">
                  <c:v>2062.9690000000001</c:v>
                </c:pt>
                <c:pt idx="7728">
                  <c:v>2060.7809999999999</c:v>
                </c:pt>
                <c:pt idx="7729">
                  <c:v>2060.547</c:v>
                </c:pt>
                <c:pt idx="7730">
                  <c:v>2059.7660000000001</c:v>
                </c:pt>
                <c:pt idx="7731">
                  <c:v>2059.7660000000001</c:v>
                </c:pt>
                <c:pt idx="7732">
                  <c:v>2057.1869999999999</c:v>
                </c:pt>
                <c:pt idx="7733">
                  <c:v>2059.1410000000001</c:v>
                </c:pt>
                <c:pt idx="7734">
                  <c:v>2056.797</c:v>
                </c:pt>
                <c:pt idx="7735">
                  <c:v>2056.797</c:v>
                </c:pt>
                <c:pt idx="7736">
                  <c:v>2057.1869999999999</c:v>
                </c:pt>
                <c:pt idx="7737">
                  <c:v>2058.203</c:v>
                </c:pt>
                <c:pt idx="7738">
                  <c:v>2055.1559999999999</c:v>
                </c:pt>
                <c:pt idx="7739">
                  <c:v>2057.3440000000001</c:v>
                </c:pt>
                <c:pt idx="7740">
                  <c:v>2057.9690000000001</c:v>
                </c:pt>
                <c:pt idx="7741">
                  <c:v>2057.7339999999999</c:v>
                </c:pt>
                <c:pt idx="7742">
                  <c:v>2056.172</c:v>
                </c:pt>
                <c:pt idx="7743">
                  <c:v>2056.953</c:v>
                </c:pt>
                <c:pt idx="7744">
                  <c:v>2057.7339999999999</c:v>
                </c:pt>
                <c:pt idx="7745">
                  <c:v>2057.7339999999999</c:v>
                </c:pt>
                <c:pt idx="7746">
                  <c:v>2058.203</c:v>
                </c:pt>
                <c:pt idx="7747">
                  <c:v>2056.797</c:v>
                </c:pt>
                <c:pt idx="7748">
                  <c:v>2059.375</c:v>
                </c:pt>
                <c:pt idx="7749">
                  <c:v>2061.4059999999999</c:v>
                </c:pt>
                <c:pt idx="7750">
                  <c:v>2059.7660000000001</c:v>
                </c:pt>
                <c:pt idx="7751">
                  <c:v>2060.3910000000001</c:v>
                </c:pt>
                <c:pt idx="7752">
                  <c:v>2065.3910000000001</c:v>
                </c:pt>
                <c:pt idx="7753">
                  <c:v>2066.172</c:v>
                </c:pt>
                <c:pt idx="7754">
                  <c:v>2065.7809999999999</c:v>
                </c:pt>
                <c:pt idx="7755">
                  <c:v>2066.4059999999999</c:v>
                </c:pt>
                <c:pt idx="7756">
                  <c:v>2069.1410000000001</c:v>
                </c:pt>
                <c:pt idx="7757">
                  <c:v>2066.4059999999999</c:v>
                </c:pt>
                <c:pt idx="7758">
                  <c:v>2066.4059999999999</c:v>
                </c:pt>
                <c:pt idx="7759">
                  <c:v>2070</c:v>
                </c:pt>
                <c:pt idx="7760">
                  <c:v>2069.1410000000001</c:v>
                </c:pt>
                <c:pt idx="7761">
                  <c:v>2069.375</c:v>
                </c:pt>
                <c:pt idx="7762">
                  <c:v>2070.7809999999999</c:v>
                </c:pt>
                <c:pt idx="7763">
                  <c:v>2071.4059999999999</c:v>
                </c:pt>
                <c:pt idx="7764">
                  <c:v>2071.5619999999999</c:v>
                </c:pt>
                <c:pt idx="7765">
                  <c:v>2071.797</c:v>
                </c:pt>
                <c:pt idx="7766">
                  <c:v>2071.172</c:v>
                </c:pt>
                <c:pt idx="7767">
                  <c:v>2072.9690000000001</c:v>
                </c:pt>
                <c:pt idx="7768">
                  <c:v>2075.547</c:v>
                </c:pt>
                <c:pt idx="7769">
                  <c:v>2077.7339999999999</c:v>
                </c:pt>
                <c:pt idx="7770">
                  <c:v>2076.797</c:v>
                </c:pt>
                <c:pt idx="7771">
                  <c:v>2076.172</c:v>
                </c:pt>
                <c:pt idx="7772">
                  <c:v>2077.1869999999999</c:v>
                </c:pt>
                <c:pt idx="7773">
                  <c:v>2078.5940000000001</c:v>
                </c:pt>
                <c:pt idx="7774">
                  <c:v>2076.797</c:v>
                </c:pt>
                <c:pt idx="7775">
                  <c:v>2077.578</c:v>
                </c:pt>
                <c:pt idx="7776">
                  <c:v>2074.375</c:v>
                </c:pt>
                <c:pt idx="7777">
                  <c:v>2076.4059999999999</c:v>
                </c:pt>
                <c:pt idx="7778">
                  <c:v>2071.4059999999999</c:v>
                </c:pt>
                <c:pt idx="7779">
                  <c:v>2072.7339999999999</c:v>
                </c:pt>
                <c:pt idx="7780">
                  <c:v>2068.9839999999999</c:v>
                </c:pt>
                <c:pt idx="7781">
                  <c:v>2068.3589999999999</c:v>
                </c:pt>
                <c:pt idx="7782">
                  <c:v>2067.3440000000001</c:v>
                </c:pt>
                <c:pt idx="7783">
                  <c:v>2064.7660000000001</c:v>
                </c:pt>
                <c:pt idx="7784">
                  <c:v>2068.203</c:v>
                </c:pt>
                <c:pt idx="7785">
                  <c:v>2063.75</c:v>
                </c:pt>
                <c:pt idx="7786">
                  <c:v>2065.9369999999999</c:v>
                </c:pt>
                <c:pt idx="7787">
                  <c:v>2066.797</c:v>
                </c:pt>
                <c:pt idx="7788">
                  <c:v>2065.9369999999999</c:v>
                </c:pt>
                <c:pt idx="7789">
                  <c:v>2064.375</c:v>
                </c:pt>
                <c:pt idx="7790">
                  <c:v>2067.1869999999999</c:v>
                </c:pt>
                <c:pt idx="7791">
                  <c:v>2065.3910000000001</c:v>
                </c:pt>
                <c:pt idx="7792">
                  <c:v>2066.797</c:v>
                </c:pt>
                <c:pt idx="7793">
                  <c:v>2068.3589999999999</c:v>
                </c:pt>
                <c:pt idx="7794">
                  <c:v>2066.4059999999999</c:v>
                </c:pt>
                <c:pt idx="7795">
                  <c:v>2065.9369999999999</c:v>
                </c:pt>
                <c:pt idx="7796">
                  <c:v>2065.547</c:v>
                </c:pt>
                <c:pt idx="7797">
                  <c:v>2065.1559999999999</c:v>
                </c:pt>
                <c:pt idx="7798">
                  <c:v>2064.7660000000001</c:v>
                </c:pt>
                <c:pt idx="7799">
                  <c:v>2065.9369999999999</c:v>
                </c:pt>
                <c:pt idx="7800">
                  <c:v>2055.7809999999999</c:v>
                </c:pt>
                <c:pt idx="7801">
                  <c:v>2042.9690000000001</c:v>
                </c:pt>
                <c:pt idx="7802">
                  <c:v>2063.3589999999999</c:v>
                </c:pt>
                <c:pt idx="7803">
                  <c:v>2057.1869999999999</c:v>
                </c:pt>
                <c:pt idx="7804">
                  <c:v>2047.3440000000001</c:v>
                </c:pt>
                <c:pt idx="7805">
                  <c:v>2064.375</c:v>
                </c:pt>
                <c:pt idx="7806">
                  <c:v>2048.9839999999999</c:v>
                </c:pt>
                <c:pt idx="7807">
                  <c:v>2060.7809999999999</c:v>
                </c:pt>
                <c:pt idx="7808">
                  <c:v>2061.172</c:v>
                </c:pt>
                <c:pt idx="7809">
                  <c:v>2054.1410000000001</c:v>
                </c:pt>
                <c:pt idx="7810">
                  <c:v>2064.5309999999999</c:v>
                </c:pt>
                <c:pt idx="7811">
                  <c:v>2062.7339999999999</c:v>
                </c:pt>
                <c:pt idx="7812">
                  <c:v>2061.5619999999999</c:v>
                </c:pt>
                <c:pt idx="7813">
                  <c:v>2072.9690000000001</c:v>
                </c:pt>
                <c:pt idx="7814">
                  <c:v>2068.9839999999999</c:v>
                </c:pt>
                <c:pt idx="7815">
                  <c:v>2065.7809999999999</c:v>
                </c:pt>
                <c:pt idx="7816">
                  <c:v>2065</c:v>
                </c:pt>
                <c:pt idx="7817">
                  <c:v>2062.3440000000001</c:v>
                </c:pt>
                <c:pt idx="7818">
                  <c:v>2069.1410000000001</c:v>
                </c:pt>
                <c:pt idx="7819">
                  <c:v>2065.547</c:v>
                </c:pt>
                <c:pt idx="7820">
                  <c:v>2068.3589999999999</c:v>
                </c:pt>
                <c:pt idx="7821">
                  <c:v>2069.5309999999999</c:v>
                </c:pt>
                <c:pt idx="7822">
                  <c:v>2068.203</c:v>
                </c:pt>
                <c:pt idx="7823">
                  <c:v>2075.3910000000001</c:v>
                </c:pt>
                <c:pt idx="7824">
                  <c:v>2073.9839999999999</c:v>
                </c:pt>
                <c:pt idx="7825">
                  <c:v>2072.1869999999999</c:v>
                </c:pt>
                <c:pt idx="7826">
                  <c:v>2079.1410000000001</c:v>
                </c:pt>
                <c:pt idx="7827">
                  <c:v>2076.5619999999999</c:v>
                </c:pt>
                <c:pt idx="7828">
                  <c:v>2082.1869999999999</c:v>
                </c:pt>
                <c:pt idx="7829">
                  <c:v>2082.3440000000001</c:v>
                </c:pt>
                <c:pt idx="7830">
                  <c:v>2079.375</c:v>
                </c:pt>
                <c:pt idx="7831">
                  <c:v>2082.3440000000001</c:v>
                </c:pt>
                <c:pt idx="7832">
                  <c:v>2080.1559999999999</c:v>
                </c:pt>
                <c:pt idx="7833">
                  <c:v>2082.7339999999999</c:v>
                </c:pt>
                <c:pt idx="7834">
                  <c:v>2082.578</c:v>
                </c:pt>
                <c:pt idx="7835">
                  <c:v>2082.9690000000001</c:v>
                </c:pt>
                <c:pt idx="7836">
                  <c:v>2082.7339999999999</c:v>
                </c:pt>
                <c:pt idx="7837">
                  <c:v>2087.3440000000001</c:v>
                </c:pt>
                <c:pt idx="7838">
                  <c:v>2086.5619999999999</c:v>
                </c:pt>
                <c:pt idx="7839">
                  <c:v>2085.7809999999999</c:v>
                </c:pt>
                <c:pt idx="7840">
                  <c:v>2087.3440000000001</c:v>
                </c:pt>
                <c:pt idx="7841">
                  <c:v>2088.75</c:v>
                </c:pt>
                <c:pt idx="7842">
                  <c:v>2086.953</c:v>
                </c:pt>
                <c:pt idx="7843">
                  <c:v>2088.9839999999999</c:v>
                </c:pt>
                <c:pt idx="7844">
                  <c:v>2087.7339999999999</c:v>
                </c:pt>
                <c:pt idx="7845">
                  <c:v>2087.1869999999999</c:v>
                </c:pt>
                <c:pt idx="7846">
                  <c:v>2086.953</c:v>
                </c:pt>
                <c:pt idx="7847">
                  <c:v>2086.953</c:v>
                </c:pt>
                <c:pt idx="7848">
                  <c:v>2084.7660000000001</c:v>
                </c:pt>
                <c:pt idx="7849">
                  <c:v>2081.953</c:v>
                </c:pt>
                <c:pt idx="7850">
                  <c:v>2082.3440000000001</c:v>
                </c:pt>
                <c:pt idx="7851">
                  <c:v>2080.7809999999999</c:v>
                </c:pt>
                <c:pt idx="7852">
                  <c:v>2076.172</c:v>
                </c:pt>
                <c:pt idx="7853">
                  <c:v>2076.953</c:v>
                </c:pt>
                <c:pt idx="7854">
                  <c:v>2071.4059999999999</c:v>
                </c:pt>
                <c:pt idx="7855">
                  <c:v>2070.1559999999999</c:v>
                </c:pt>
                <c:pt idx="7856">
                  <c:v>2065.7809999999999</c:v>
                </c:pt>
                <c:pt idx="7857">
                  <c:v>2066.172</c:v>
                </c:pt>
                <c:pt idx="7858">
                  <c:v>2064.5309999999999</c:v>
                </c:pt>
                <c:pt idx="7859">
                  <c:v>2061.172</c:v>
                </c:pt>
                <c:pt idx="7860">
                  <c:v>2062.1869999999999</c:v>
                </c:pt>
                <c:pt idx="7861">
                  <c:v>2057.578</c:v>
                </c:pt>
                <c:pt idx="7862">
                  <c:v>2054.7660000000001</c:v>
                </c:pt>
                <c:pt idx="7863">
                  <c:v>2054.375</c:v>
                </c:pt>
                <c:pt idx="7864">
                  <c:v>2050</c:v>
                </c:pt>
                <c:pt idx="7865">
                  <c:v>2047.578</c:v>
                </c:pt>
                <c:pt idx="7866">
                  <c:v>2046.4059999999999</c:v>
                </c:pt>
                <c:pt idx="7867">
                  <c:v>2044.1410000000001</c:v>
                </c:pt>
                <c:pt idx="7868">
                  <c:v>2042.1869999999999</c:v>
                </c:pt>
                <c:pt idx="7869">
                  <c:v>2042.7339999999999</c:v>
                </c:pt>
                <c:pt idx="7870">
                  <c:v>2036.953</c:v>
                </c:pt>
                <c:pt idx="7871">
                  <c:v>2036.4059999999999</c:v>
                </c:pt>
                <c:pt idx="7872">
                  <c:v>2032.9690000000001</c:v>
                </c:pt>
                <c:pt idx="7873">
                  <c:v>2029.5309999999999</c:v>
                </c:pt>
                <c:pt idx="7874">
                  <c:v>2027.3440000000001</c:v>
                </c:pt>
                <c:pt idx="7875">
                  <c:v>2026.953</c:v>
                </c:pt>
                <c:pt idx="7876">
                  <c:v>2025.547</c:v>
                </c:pt>
                <c:pt idx="7877">
                  <c:v>2023.203</c:v>
                </c:pt>
                <c:pt idx="7878">
                  <c:v>2021.953</c:v>
                </c:pt>
                <c:pt idx="7879">
                  <c:v>2022.3440000000001</c:v>
                </c:pt>
                <c:pt idx="7880">
                  <c:v>2020.1559999999999</c:v>
                </c:pt>
                <c:pt idx="7881">
                  <c:v>2018.203</c:v>
                </c:pt>
                <c:pt idx="7882">
                  <c:v>2023.75</c:v>
                </c:pt>
                <c:pt idx="7883">
                  <c:v>2018.75</c:v>
                </c:pt>
                <c:pt idx="7884">
                  <c:v>2019.1410000000001</c:v>
                </c:pt>
                <c:pt idx="7885">
                  <c:v>2019.1410000000001</c:v>
                </c:pt>
                <c:pt idx="7886">
                  <c:v>2020.9369999999999</c:v>
                </c:pt>
                <c:pt idx="7887">
                  <c:v>2021.172</c:v>
                </c:pt>
                <c:pt idx="7888">
                  <c:v>2023.75</c:v>
                </c:pt>
                <c:pt idx="7889">
                  <c:v>2023.3589999999999</c:v>
                </c:pt>
                <c:pt idx="7890">
                  <c:v>2025</c:v>
                </c:pt>
                <c:pt idx="7891">
                  <c:v>2024.5309999999999</c:v>
                </c:pt>
                <c:pt idx="7892">
                  <c:v>2026.5619999999999</c:v>
                </c:pt>
                <c:pt idx="7893">
                  <c:v>2027.9690000000001</c:v>
                </c:pt>
                <c:pt idx="7894">
                  <c:v>2029.375</c:v>
                </c:pt>
                <c:pt idx="7895">
                  <c:v>2029.1410000000001</c:v>
                </c:pt>
                <c:pt idx="7896">
                  <c:v>2033.3589999999999</c:v>
                </c:pt>
                <c:pt idx="7897">
                  <c:v>2035.9369999999999</c:v>
                </c:pt>
                <c:pt idx="7898">
                  <c:v>2036.5619999999999</c:v>
                </c:pt>
                <c:pt idx="7899">
                  <c:v>2032.9690000000001</c:v>
                </c:pt>
                <c:pt idx="7900">
                  <c:v>2021.172</c:v>
                </c:pt>
                <c:pt idx="7901">
                  <c:v>2033.5940000000001</c:v>
                </c:pt>
                <c:pt idx="7902">
                  <c:v>2041.797</c:v>
                </c:pt>
                <c:pt idx="7903">
                  <c:v>2036.172</c:v>
                </c:pt>
                <c:pt idx="7904">
                  <c:v>2044.1410000000001</c:v>
                </c:pt>
                <c:pt idx="7905">
                  <c:v>2050.1559999999999</c:v>
                </c:pt>
                <c:pt idx="7906">
                  <c:v>2053.5940000000001</c:v>
                </c:pt>
                <c:pt idx="7907">
                  <c:v>2062.1869999999999</c:v>
                </c:pt>
                <c:pt idx="7908">
                  <c:v>2066.5619999999999</c:v>
                </c:pt>
                <c:pt idx="7909">
                  <c:v>2067.9690000000001</c:v>
                </c:pt>
                <c:pt idx="7910">
                  <c:v>2072.3440000000001</c:v>
                </c:pt>
                <c:pt idx="7911">
                  <c:v>2072.9690000000001</c:v>
                </c:pt>
                <c:pt idx="7912">
                  <c:v>2075.9369999999999</c:v>
                </c:pt>
                <c:pt idx="7913">
                  <c:v>2080.3910000000001</c:v>
                </c:pt>
                <c:pt idx="7914">
                  <c:v>2080.3910000000001</c:v>
                </c:pt>
                <c:pt idx="7915">
                  <c:v>2074.375</c:v>
                </c:pt>
                <c:pt idx="7916">
                  <c:v>2078.75</c:v>
                </c:pt>
                <c:pt idx="7917">
                  <c:v>2081.797</c:v>
                </c:pt>
                <c:pt idx="7918">
                  <c:v>2081.953</c:v>
                </c:pt>
                <c:pt idx="7919">
                  <c:v>2080.9369999999999</c:v>
                </c:pt>
                <c:pt idx="7920">
                  <c:v>2086.5619999999999</c:v>
                </c:pt>
                <c:pt idx="7921">
                  <c:v>2085.7809999999999</c:v>
                </c:pt>
                <c:pt idx="7922">
                  <c:v>2086.4059999999999</c:v>
                </c:pt>
                <c:pt idx="7923">
                  <c:v>2088.9839999999999</c:v>
                </c:pt>
                <c:pt idx="7924">
                  <c:v>2089.1410000000001</c:v>
                </c:pt>
                <c:pt idx="7925">
                  <c:v>2088.9839999999999</c:v>
                </c:pt>
                <c:pt idx="7926">
                  <c:v>2089.1410000000001</c:v>
                </c:pt>
                <c:pt idx="7927">
                  <c:v>2088.9839999999999</c:v>
                </c:pt>
                <c:pt idx="7928">
                  <c:v>2088.75</c:v>
                </c:pt>
                <c:pt idx="7929">
                  <c:v>2090.3910000000001</c:v>
                </c:pt>
                <c:pt idx="7930">
                  <c:v>2089.7660000000001</c:v>
                </c:pt>
                <c:pt idx="7931">
                  <c:v>2088.9839999999999</c:v>
                </c:pt>
                <c:pt idx="7932">
                  <c:v>2092.7339999999999</c:v>
                </c:pt>
                <c:pt idx="7933">
                  <c:v>2093.203</c:v>
                </c:pt>
                <c:pt idx="7934">
                  <c:v>2091.5619999999999</c:v>
                </c:pt>
                <c:pt idx="7935">
                  <c:v>2090.3910000000001</c:v>
                </c:pt>
                <c:pt idx="7936">
                  <c:v>2085.1559999999999</c:v>
                </c:pt>
                <c:pt idx="7937">
                  <c:v>2081.5619999999999</c:v>
                </c:pt>
                <c:pt idx="7938">
                  <c:v>2081.953</c:v>
                </c:pt>
                <c:pt idx="7939">
                  <c:v>2080.1559999999999</c:v>
                </c:pt>
                <c:pt idx="7940">
                  <c:v>2077.3440000000001</c:v>
                </c:pt>
                <c:pt idx="7941">
                  <c:v>2075</c:v>
                </c:pt>
                <c:pt idx="7942">
                  <c:v>2074.7660000000001</c:v>
                </c:pt>
                <c:pt idx="7943">
                  <c:v>2069.375</c:v>
                </c:pt>
                <c:pt idx="7944">
                  <c:v>2067.7339999999999</c:v>
                </c:pt>
                <c:pt idx="7945">
                  <c:v>2062.3440000000001</c:v>
                </c:pt>
                <c:pt idx="7946">
                  <c:v>2060.1559999999999</c:v>
                </c:pt>
                <c:pt idx="7947">
                  <c:v>2060</c:v>
                </c:pt>
                <c:pt idx="7948">
                  <c:v>2057.7339999999999</c:v>
                </c:pt>
                <c:pt idx="7949">
                  <c:v>2052.3440000000001</c:v>
                </c:pt>
                <c:pt idx="7950">
                  <c:v>2051.4059999999999</c:v>
                </c:pt>
                <c:pt idx="7951">
                  <c:v>2045.3910000000001</c:v>
                </c:pt>
                <c:pt idx="7952">
                  <c:v>2043.3589999999999</c:v>
                </c:pt>
                <c:pt idx="7953">
                  <c:v>2040.7809999999999</c:v>
                </c:pt>
                <c:pt idx="7954">
                  <c:v>2038.3589999999999</c:v>
                </c:pt>
                <c:pt idx="7955">
                  <c:v>2039.375</c:v>
                </c:pt>
                <c:pt idx="7956">
                  <c:v>2034.5309999999999</c:v>
                </c:pt>
                <c:pt idx="7957">
                  <c:v>2033.9839999999999</c:v>
                </c:pt>
                <c:pt idx="7958">
                  <c:v>2031.4059999999999</c:v>
                </c:pt>
                <c:pt idx="7959">
                  <c:v>2031.172</c:v>
                </c:pt>
                <c:pt idx="7960">
                  <c:v>2029.5309999999999</c:v>
                </c:pt>
                <c:pt idx="7961">
                  <c:v>2026.172</c:v>
                </c:pt>
                <c:pt idx="7962">
                  <c:v>2025.547</c:v>
                </c:pt>
                <c:pt idx="7963">
                  <c:v>2024.375</c:v>
                </c:pt>
                <c:pt idx="7964">
                  <c:v>2020.7809999999999</c:v>
                </c:pt>
                <c:pt idx="7965">
                  <c:v>2017.578</c:v>
                </c:pt>
                <c:pt idx="7966">
                  <c:v>2021.172</c:v>
                </c:pt>
                <c:pt idx="7967">
                  <c:v>2021.797</c:v>
                </c:pt>
                <c:pt idx="7968">
                  <c:v>2015.1559999999999</c:v>
                </c:pt>
                <c:pt idx="7969">
                  <c:v>2016.172</c:v>
                </c:pt>
                <c:pt idx="7970">
                  <c:v>2017.1869999999999</c:v>
                </c:pt>
                <c:pt idx="7971">
                  <c:v>2018.9839999999999</c:v>
                </c:pt>
                <c:pt idx="7972">
                  <c:v>2019.7660000000001</c:v>
                </c:pt>
                <c:pt idx="7973">
                  <c:v>2018.9839999999999</c:v>
                </c:pt>
                <c:pt idx="7974">
                  <c:v>2020.1559999999999</c:v>
                </c:pt>
                <c:pt idx="7975">
                  <c:v>2021.797</c:v>
                </c:pt>
                <c:pt idx="7976">
                  <c:v>2022.1869999999999</c:v>
                </c:pt>
                <c:pt idx="7977">
                  <c:v>2024.375</c:v>
                </c:pt>
                <c:pt idx="7978">
                  <c:v>2024.7660000000001</c:v>
                </c:pt>
                <c:pt idx="7979">
                  <c:v>2026.953</c:v>
                </c:pt>
                <c:pt idx="7980">
                  <c:v>2028.203</c:v>
                </c:pt>
                <c:pt idx="7981">
                  <c:v>2029.5309999999999</c:v>
                </c:pt>
                <c:pt idx="7982">
                  <c:v>2031.172</c:v>
                </c:pt>
                <c:pt idx="7983">
                  <c:v>2036.4059999999999</c:v>
                </c:pt>
                <c:pt idx="7984">
                  <c:v>2036.172</c:v>
                </c:pt>
                <c:pt idx="7985">
                  <c:v>2040</c:v>
                </c:pt>
                <c:pt idx="7986">
                  <c:v>2037.9690000000001</c:v>
                </c:pt>
                <c:pt idx="7987">
                  <c:v>2040.7809999999999</c:v>
                </c:pt>
                <c:pt idx="7988">
                  <c:v>2045.547</c:v>
                </c:pt>
                <c:pt idx="7989">
                  <c:v>2046.4059999999999</c:v>
                </c:pt>
                <c:pt idx="7990">
                  <c:v>2053.3589999999999</c:v>
                </c:pt>
                <c:pt idx="7991">
                  <c:v>2057.3440000000001</c:v>
                </c:pt>
                <c:pt idx="7992">
                  <c:v>2060.1559999999999</c:v>
                </c:pt>
                <c:pt idx="7993">
                  <c:v>2064.1410000000001</c:v>
                </c:pt>
                <c:pt idx="7994">
                  <c:v>2069.375</c:v>
                </c:pt>
                <c:pt idx="7995">
                  <c:v>2071.4059999999999</c:v>
                </c:pt>
                <c:pt idx="7996">
                  <c:v>2078.3589999999999</c:v>
                </c:pt>
                <c:pt idx="7997">
                  <c:v>2080.3910000000001</c:v>
                </c:pt>
                <c:pt idx="7998">
                  <c:v>2084.7660000000001</c:v>
                </c:pt>
                <c:pt idx="7999">
                  <c:v>2088.75</c:v>
                </c:pt>
                <c:pt idx="8000">
                  <c:v>2094.375</c:v>
                </c:pt>
                <c:pt idx="8001">
                  <c:v>2097.9690000000001</c:v>
                </c:pt>
                <c:pt idx="8002">
                  <c:v>2100.547</c:v>
                </c:pt>
                <c:pt idx="8003">
                  <c:v>2100.9369999999999</c:v>
                </c:pt>
                <c:pt idx="8004">
                  <c:v>2104.5309999999999</c:v>
                </c:pt>
                <c:pt idx="8005">
                  <c:v>2107.9690000000001</c:v>
                </c:pt>
                <c:pt idx="8006">
                  <c:v>2105.7809999999999</c:v>
                </c:pt>
                <c:pt idx="8007">
                  <c:v>2108.3589999999999</c:v>
                </c:pt>
                <c:pt idx="8008">
                  <c:v>2081.797</c:v>
                </c:pt>
                <c:pt idx="8009">
                  <c:v>1978.5940000000001</c:v>
                </c:pt>
                <c:pt idx="8010">
                  <c:v>2019.5309999999999</c:v>
                </c:pt>
                <c:pt idx="8011">
                  <c:v>2106.953</c:v>
                </c:pt>
                <c:pt idx="8012">
                  <c:v>2100.547</c:v>
                </c:pt>
                <c:pt idx="8013">
                  <c:v>2085.547</c:v>
                </c:pt>
                <c:pt idx="8014">
                  <c:v>2061.797</c:v>
                </c:pt>
                <c:pt idx="8015">
                  <c:v>2074.375</c:v>
                </c:pt>
                <c:pt idx="8016">
                  <c:v>2091.797</c:v>
                </c:pt>
                <c:pt idx="8017">
                  <c:v>2098.75</c:v>
                </c:pt>
                <c:pt idx="8018">
                  <c:v>2105.1559999999999</c:v>
                </c:pt>
                <c:pt idx="8019">
                  <c:v>2108.5940000000001</c:v>
                </c:pt>
                <c:pt idx="8020">
                  <c:v>2106.797</c:v>
                </c:pt>
                <c:pt idx="8021">
                  <c:v>2099.5309999999999</c:v>
                </c:pt>
                <c:pt idx="8022">
                  <c:v>2097.9690000000001</c:v>
                </c:pt>
                <c:pt idx="8023">
                  <c:v>2095</c:v>
                </c:pt>
                <c:pt idx="8024">
                  <c:v>2098.9839999999999</c:v>
                </c:pt>
                <c:pt idx="8025">
                  <c:v>2113.3589999999999</c:v>
                </c:pt>
                <c:pt idx="8026">
                  <c:v>2114.7660000000001</c:v>
                </c:pt>
                <c:pt idx="8027">
                  <c:v>2081.5619999999999</c:v>
                </c:pt>
                <c:pt idx="8028">
                  <c:v>2068.203</c:v>
                </c:pt>
                <c:pt idx="8029">
                  <c:v>2074.1410000000001</c:v>
                </c:pt>
                <c:pt idx="8030">
                  <c:v>2068.203</c:v>
                </c:pt>
                <c:pt idx="8031">
                  <c:v>2066.953</c:v>
                </c:pt>
                <c:pt idx="8032">
                  <c:v>2065.7809999999999</c:v>
                </c:pt>
                <c:pt idx="8033">
                  <c:v>2060.7809999999999</c:v>
                </c:pt>
                <c:pt idx="8034">
                  <c:v>2061.5619999999999</c:v>
                </c:pt>
                <c:pt idx="8035">
                  <c:v>2057.9690000000001</c:v>
                </c:pt>
                <c:pt idx="8036">
                  <c:v>2056.4059999999999</c:v>
                </c:pt>
                <c:pt idx="8037">
                  <c:v>2058.3589999999999</c:v>
                </c:pt>
                <c:pt idx="8038">
                  <c:v>2058.5940000000001</c:v>
                </c:pt>
                <c:pt idx="8039">
                  <c:v>2058.9839999999999</c:v>
                </c:pt>
                <c:pt idx="8040">
                  <c:v>2057.9690000000001</c:v>
                </c:pt>
                <c:pt idx="8041">
                  <c:v>2058.3589999999999</c:v>
                </c:pt>
                <c:pt idx="8042">
                  <c:v>2060.7809999999999</c:v>
                </c:pt>
                <c:pt idx="8043">
                  <c:v>2055.547</c:v>
                </c:pt>
                <c:pt idx="8044">
                  <c:v>2054.5309999999999</c:v>
                </c:pt>
                <c:pt idx="8045">
                  <c:v>2056.953</c:v>
                </c:pt>
                <c:pt idx="8046">
                  <c:v>2052.3440000000001</c:v>
                </c:pt>
                <c:pt idx="8047">
                  <c:v>2052.9690000000001</c:v>
                </c:pt>
                <c:pt idx="8048">
                  <c:v>2052.3440000000001</c:v>
                </c:pt>
                <c:pt idx="8049">
                  <c:v>2052.7339999999999</c:v>
                </c:pt>
                <c:pt idx="8050">
                  <c:v>2053.9839999999999</c:v>
                </c:pt>
                <c:pt idx="8051">
                  <c:v>2055.3910000000001</c:v>
                </c:pt>
                <c:pt idx="8052">
                  <c:v>2055.7809999999999</c:v>
                </c:pt>
                <c:pt idx="8053">
                  <c:v>2055.547</c:v>
                </c:pt>
                <c:pt idx="8054">
                  <c:v>2055.3910000000001</c:v>
                </c:pt>
                <c:pt idx="8055">
                  <c:v>2055.3910000000001</c:v>
                </c:pt>
                <c:pt idx="8056">
                  <c:v>2054.5309999999999</c:v>
                </c:pt>
                <c:pt idx="8057">
                  <c:v>2056.172</c:v>
                </c:pt>
                <c:pt idx="8058">
                  <c:v>2055.7809999999999</c:v>
                </c:pt>
                <c:pt idx="8059">
                  <c:v>2056.797</c:v>
                </c:pt>
                <c:pt idx="8060">
                  <c:v>2056.4059999999999</c:v>
                </c:pt>
                <c:pt idx="8061">
                  <c:v>2058.9839999999999</c:v>
                </c:pt>
                <c:pt idx="8062">
                  <c:v>2057.1869999999999</c:v>
                </c:pt>
                <c:pt idx="8063">
                  <c:v>2058.5940000000001</c:v>
                </c:pt>
                <c:pt idx="8064">
                  <c:v>2059.5309999999999</c:v>
                </c:pt>
                <c:pt idx="8065">
                  <c:v>2062.7339999999999</c:v>
                </c:pt>
                <c:pt idx="8066">
                  <c:v>2063.203</c:v>
                </c:pt>
                <c:pt idx="8067">
                  <c:v>2061.953</c:v>
                </c:pt>
                <c:pt idx="8068">
                  <c:v>2063.203</c:v>
                </c:pt>
                <c:pt idx="8069">
                  <c:v>2062.1869999999999</c:v>
                </c:pt>
                <c:pt idx="8070">
                  <c:v>2065.3910000000001</c:v>
                </c:pt>
                <c:pt idx="8071">
                  <c:v>2065.547</c:v>
                </c:pt>
                <c:pt idx="8072">
                  <c:v>2065.547</c:v>
                </c:pt>
                <c:pt idx="8073">
                  <c:v>2068.5940000000001</c:v>
                </c:pt>
                <c:pt idx="8074">
                  <c:v>2070.547</c:v>
                </c:pt>
                <c:pt idx="8075">
                  <c:v>2070.3910000000001</c:v>
                </c:pt>
                <c:pt idx="8076">
                  <c:v>2072.578</c:v>
                </c:pt>
                <c:pt idx="8077">
                  <c:v>2070.7809999999999</c:v>
                </c:pt>
                <c:pt idx="8078">
                  <c:v>2070.7809999999999</c:v>
                </c:pt>
                <c:pt idx="8079">
                  <c:v>2070.547</c:v>
                </c:pt>
                <c:pt idx="8080">
                  <c:v>2072.578</c:v>
                </c:pt>
                <c:pt idx="8081">
                  <c:v>2071.172</c:v>
                </c:pt>
                <c:pt idx="8082">
                  <c:v>2069.7660000000001</c:v>
                </c:pt>
                <c:pt idx="8083">
                  <c:v>2069.375</c:v>
                </c:pt>
                <c:pt idx="8084">
                  <c:v>2071.5619999999999</c:v>
                </c:pt>
                <c:pt idx="8085">
                  <c:v>2068.203</c:v>
                </c:pt>
                <c:pt idx="8086">
                  <c:v>2071.5619999999999</c:v>
                </c:pt>
                <c:pt idx="8087">
                  <c:v>2070.547</c:v>
                </c:pt>
                <c:pt idx="8088">
                  <c:v>2070.9369999999999</c:v>
                </c:pt>
                <c:pt idx="8089">
                  <c:v>2069.1410000000001</c:v>
                </c:pt>
                <c:pt idx="8090">
                  <c:v>2069.375</c:v>
                </c:pt>
                <c:pt idx="8091">
                  <c:v>2070</c:v>
                </c:pt>
                <c:pt idx="8092">
                  <c:v>2071.172</c:v>
                </c:pt>
                <c:pt idx="8093">
                  <c:v>2072.578</c:v>
                </c:pt>
                <c:pt idx="8094">
                  <c:v>2070.7809999999999</c:v>
                </c:pt>
                <c:pt idx="8095">
                  <c:v>2068.75</c:v>
                </c:pt>
                <c:pt idx="8096">
                  <c:v>2069.7660000000001</c:v>
                </c:pt>
                <c:pt idx="8097">
                  <c:v>2067.578</c:v>
                </c:pt>
                <c:pt idx="8098">
                  <c:v>2070.7809999999999</c:v>
                </c:pt>
                <c:pt idx="8099">
                  <c:v>2065.9369999999999</c:v>
                </c:pt>
                <c:pt idx="8100">
                  <c:v>2065</c:v>
                </c:pt>
                <c:pt idx="8101">
                  <c:v>2064.1410000000001</c:v>
                </c:pt>
                <c:pt idx="8102">
                  <c:v>2063.203</c:v>
                </c:pt>
                <c:pt idx="8103">
                  <c:v>2064.5309999999999</c:v>
                </c:pt>
                <c:pt idx="8104">
                  <c:v>2063.3589999999999</c:v>
                </c:pt>
                <c:pt idx="8105">
                  <c:v>2062.7339999999999</c:v>
                </c:pt>
                <c:pt idx="8106">
                  <c:v>2062.3440000000001</c:v>
                </c:pt>
                <c:pt idx="8107">
                  <c:v>2060.547</c:v>
                </c:pt>
                <c:pt idx="8108">
                  <c:v>2058.75</c:v>
                </c:pt>
                <c:pt idx="8109">
                  <c:v>2059.375</c:v>
                </c:pt>
                <c:pt idx="8110">
                  <c:v>2061.172</c:v>
                </c:pt>
                <c:pt idx="8111">
                  <c:v>2058.203</c:v>
                </c:pt>
                <c:pt idx="8112">
                  <c:v>2058.203</c:v>
                </c:pt>
                <c:pt idx="8113">
                  <c:v>2045.7809999999999</c:v>
                </c:pt>
                <c:pt idx="8114">
                  <c:v>2050.3910000000001</c:v>
                </c:pt>
                <c:pt idx="8115">
                  <c:v>2056.953</c:v>
                </c:pt>
                <c:pt idx="8116">
                  <c:v>2055.7809999999999</c:v>
                </c:pt>
                <c:pt idx="8117">
                  <c:v>2050.1559999999999</c:v>
                </c:pt>
                <c:pt idx="8118">
                  <c:v>2050.547</c:v>
                </c:pt>
                <c:pt idx="8119">
                  <c:v>2053.203</c:v>
                </c:pt>
                <c:pt idx="8120">
                  <c:v>2054.5309999999999</c:v>
                </c:pt>
                <c:pt idx="8121">
                  <c:v>2057.578</c:v>
                </c:pt>
                <c:pt idx="8122">
                  <c:v>2058.9839999999999</c:v>
                </c:pt>
                <c:pt idx="8123">
                  <c:v>2061.4059999999999</c:v>
                </c:pt>
                <c:pt idx="8124">
                  <c:v>2058.3589999999999</c:v>
                </c:pt>
                <c:pt idx="8125">
                  <c:v>2059.375</c:v>
                </c:pt>
                <c:pt idx="8126">
                  <c:v>2066.172</c:v>
                </c:pt>
                <c:pt idx="8127">
                  <c:v>2065.9369999999999</c:v>
                </c:pt>
                <c:pt idx="8128">
                  <c:v>2063.203</c:v>
                </c:pt>
                <c:pt idx="8129">
                  <c:v>2058.75</c:v>
                </c:pt>
                <c:pt idx="8130">
                  <c:v>2059.375</c:v>
                </c:pt>
                <c:pt idx="8131">
                  <c:v>2064.375</c:v>
                </c:pt>
                <c:pt idx="8132">
                  <c:v>2063.203</c:v>
                </c:pt>
                <c:pt idx="8133">
                  <c:v>2061.4059999999999</c:v>
                </c:pt>
                <c:pt idx="8134">
                  <c:v>2065.547</c:v>
                </c:pt>
                <c:pt idx="8135">
                  <c:v>2065.1559999999999</c:v>
                </c:pt>
                <c:pt idx="8136">
                  <c:v>2065.7809999999999</c:v>
                </c:pt>
                <c:pt idx="8137">
                  <c:v>2067.578</c:v>
                </c:pt>
                <c:pt idx="8138">
                  <c:v>2072.7339999999999</c:v>
                </c:pt>
                <c:pt idx="8139">
                  <c:v>2073.5940000000001</c:v>
                </c:pt>
                <c:pt idx="8140">
                  <c:v>2073.5940000000001</c:v>
                </c:pt>
                <c:pt idx="8141">
                  <c:v>2075.1559999999999</c:v>
                </c:pt>
                <c:pt idx="8142">
                  <c:v>2076.797</c:v>
                </c:pt>
                <c:pt idx="8143">
                  <c:v>2078.9839999999999</c:v>
                </c:pt>
                <c:pt idx="8144">
                  <c:v>2076.797</c:v>
                </c:pt>
                <c:pt idx="8145">
                  <c:v>2080.9369999999999</c:v>
                </c:pt>
                <c:pt idx="8146">
                  <c:v>2080.7809999999999</c:v>
                </c:pt>
                <c:pt idx="8147">
                  <c:v>2077.578</c:v>
                </c:pt>
                <c:pt idx="8148">
                  <c:v>2080.7809999999999</c:v>
                </c:pt>
                <c:pt idx="8149">
                  <c:v>2083.3589999999999</c:v>
                </c:pt>
                <c:pt idx="8150">
                  <c:v>2083.3589999999999</c:v>
                </c:pt>
                <c:pt idx="8151">
                  <c:v>2081.953</c:v>
                </c:pt>
                <c:pt idx="8152">
                  <c:v>2082.578</c:v>
                </c:pt>
                <c:pt idx="8153">
                  <c:v>2085.1559999999999</c:v>
                </c:pt>
                <c:pt idx="8154">
                  <c:v>2082.9690000000001</c:v>
                </c:pt>
                <c:pt idx="8155">
                  <c:v>2082.578</c:v>
                </c:pt>
                <c:pt idx="8156">
                  <c:v>2082.578</c:v>
                </c:pt>
                <c:pt idx="8157">
                  <c:v>2082.1869999999999</c:v>
                </c:pt>
                <c:pt idx="8158">
                  <c:v>2081.172</c:v>
                </c:pt>
                <c:pt idx="8159">
                  <c:v>2081.953</c:v>
                </c:pt>
                <c:pt idx="8160">
                  <c:v>2082.578</c:v>
                </c:pt>
                <c:pt idx="8161">
                  <c:v>2083.75</c:v>
                </c:pt>
                <c:pt idx="8162">
                  <c:v>2081.4059999999999</c:v>
                </c:pt>
                <c:pt idx="8163">
                  <c:v>2078.3589999999999</c:v>
                </c:pt>
                <c:pt idx="8164">
                  <c:v>2074.375</c:v>
                </c:pt>
                <c:pt idx="8165">
                  <c:v>2073.3589999999999</c:v>
                </c:pt>
                <c:pt idx="8166">
                  <c:v>2070.9369999999999</c:v>
                </c:pt>
                <c:pt idx="8167">
                  <c:v>2071.797</c:v>
                </c:pt>
                <c:pt idx="8168">
                  <c:v>2067.3440000000001</c:v>
                </c:pt>
                <c:pt idx="8169">
                  <c:v>2067.578</c:v>
                </c:pt>
                <c:pt idx="8170">
                  <c:v>2063.203</c:v>
                </c:pt>
                <c:pt idx="8171">
                  <c:v>2063.203</c:v>
                </c:pt>
                <c:pt idx="8172">
                  <c:v>2060.7809999999999</c:v>
                </c:pt>
                <c:pt idx="8173">
                  <c:v>2059.375</c:v>
                </c:pt>
                <c:pt idx="8174">
                  <c:v>2054.7660000000001</c:v>
                </c:pt>
                <c:pt idx="8175">
                  <c:v>2053.9839999999999</c:v>
                </c:pt>
                <c:pt idx="8176">
                  <c:v>2051.5619999999999</c:v>
                </c:pt>
                <c:pt idx="8177">
                  <c:v>2049.7660000000001</c:v>
                </c:pt>
                <c:pt idx="8178">
                  <c:v>2046.172</c:v>
                </c:pt>
                <c:pt idx="8179">
                  <c:v>2043.5940000000001</c:v>
                </c:pt>
                <c:pt idx="8180">
                  <c:v>2042.9690000000001</c:v>
                </c:pt>
                <c:pt idx="8181">
                  <c:v>2038.9839999999999</c:v>
                </c:pt>
                <c:pt idx="8182">
                  <c:v>2035.547</c:v>
                </c:pt>
                <c:pt idx="8183">
                  <c:v>2034.1410000000001</c:v>
                </c:pt>
                <c:pt idx="8184">
                  <c:v>2031.172</c:v>
                </c:pt>
                <c:pt idx="8185">
                  <c:v>2032.9690000000001</c:v>
                </c:pt>
                <c:pt idx="8186">
                  <c:v>2026.4059999999999</c:v>
                </c:pt>
                <c:pt idx="8187">
                  <c:v>2028.203</c:v>
                </c:pt>
                <c:pt idx="8188">
                  <c:v>2026.172</c:v>
                </c:pt>
                <c:pt idx="8189">
                  <c:v>2023.3589999999999</c:v>
                </c:pt>
                <c:pt idx="8190">
                  <c:v>2023.3589999999999</c:v>
                </c:pt>
                <c:pt idx="8191">
                  <c:v>2021.5619999999999</c:v>
                </c:pt>
                <c:pt idx="8192">
                  <c:v>2021.5619999999999</c:v>
                </c:pt>
                <c:pt idx="8193">
                  <c:v>2019.1410000000001</c:v>
                </c:pt>
                <c:pt idx="8194">
                  <c:v>2020.9369999999999</c:v>
                </c:pt>
                <c:pt idx="8195">
                  <c:v>2017.578</c:v>
                </c:pt>
                <c:pt idx="8196">
                  <c:v>2017.7339999999999</c:v>
                </c:pt>
                <c:pt idx="8197">
                  <c:v>2016.797</c:v>
                </c:pt>
                <c:pt idx="8198">
                  <c:v>2015.9369999999999</c:v>
                </c:pt>
                <c:pt idx="8199">
                  <c:v>2016.953</c:v>
                </c:pt>
                <c:pt idx="8200">
                  <c:v>2018.3589999999999</c:v>
                </c:pt>
                <c:pt idx="8201">
                  <c:v>2018.75</c:v>
                </c:pt>
                <c:pt idx="8202">
                  <c:v>2016.172</c:v>
                </c:pt>
                <c:pt idx="8203">
                  <c:v>2021.953</c:v>
                </c:pt>
                <c:pt idx="8204">
                  <c:v>2020.7809999999999</c:v>
                </c:pt>
                <c:pt idx="8205">
                  <c:v>2024.1410000000001</c:v>
                </c:pt>
                <c:pt idx="8206">
                  <c:v>2027.3440000000001</c:v>
                </c:pt>
                <c:pt idx="8207">
                  <c:v>2026.5619999999999</c:v>
                </c:pt>
                <c:pt idx="8208">
                  <c:v>2031.5619999999999</c:v>
                </c:pt>
                <c:pt idx="8209">
                  <c:v>2034.375</c:v>
                </c:pt>
                <c:pt idx="8210">
                  <c:v>2032.9690000000001</c:v>
                </c:pt>
                <c:pt idx="8211">
                  <c:v>2029.1410000000001</c:v>
                </c:pt>
                <c:pt idx="8212">
                  <c:v>2021.172</c:v>
                </c:pt>
                <c:pt idx="8213">
                  <c:v>2028.9839999999999</c:v>
                </c:pt>
                <c:pt idx="8214">
                  <c:v>2032.9690000000001</c:v>
                </c:pt>
                <c:pt idx="8215">
                  <c:v>2030.547</c:v>
                </c:pt>
                <c:pt idx="8216">
                  <c:v>2033.75</c:v>
                </c:pt>
                <c:pt idx="8217">
                  <c:v>2043.203</c:v>
                </c:pt>
                <c:pt idx="8218">
                  <c:v>2047.7339999999999</c:v>
                </c:pt>
                <c:pt idx="8219">
                  <c:v>2054.7660000000001</c:v>
                </c:pt>
                <c:pt idx="8220">
                  <c:v>2057.7339999999999</c:v>
                </c:pt>
                <c:pt idx="8221">
                  <c:v>2057.1869999999999</c:v>
                </c:pt>
                <c:pt idx="8222">
                  <c:v>2062.1869999999999</c:v>
                </c:pt>
                <c:pt idx="8223">
                  <c:v>2062.578</c:v>
                </c:pt>
                <c:pt idx="8224">
                  <c:v>2066.172</c:v>
                </c:pt>
                <c:pt idx="8225">
                  <c:v>2073.203</c:v>
                </c:pt>
                <c:pt idx="8226">
                  <c:v>2073.75</c:v>
                </c:pt>
                <c:pt idx="8227">
                  <c:v>2065.3910000000001</c:v>
                </c:pt>
                <c:pt idx="8228">
                  <c:v>2067.1869999999999</c:v>
                </c:pt>
                <c:pt idx="8229">
                  <c:v>2070.3910000000001</c:v>
                </c:pt>
                <c:pt idx="8230">
                  <c:v>2070.547</c:v>
                </c:pt>
                <c:pt idx="8231">
                  <c:v>2074.375</c:v>
                </c:pt>
                <c:pt idx="8232">
                  <c:v>2076.797</c:v>
                </c:pt>
                <c:pt idx="8233">
                  <c:v>2076.5619999999999</c:v>
                </c:pt>
                <c:pt idx="8234">
                  <c:v>2079.7660000000001</c:v>
                </c:pt>
                <c:pt idx="8235">
                  <c:v>2080.547</c:v>
                </c:pt>
                <c:pt idx="8236">
                  <c:v>2077.9690000000001</c:v>
                </c:pt>
                <c:pt idx="8237">
                  <c:v>2084.1410000000001</c:v>
                </c:pt>
                <c:pt idx="8238">
                  <c:v>2084.5309999999999</c:v>
                </c:pt>
                <c:pt idx="8239">
                  <c:v>2085.1559999999999</c:v>
                </c:pt>
                <c:pt idx="8240">
                  <c:v>2085.3910000000001</c:v>
                </c:pt>
                <c:pt idx="8241">
                  <c:v>2086.5619999999999</c:v>
                </c:pt>
                <c:pt idx="8242">
                  <c:v>2087.7339999999999</c:v>
                </c:pt>
                <c:pt idx="8243">
                  <c:v>2085.7809999999999</c:v>
                </c:pt>
                <c:pt idx="8244">
                  <c:v>2085</c:v>
                </c:pt>
                <c:pt idx="8245">
                  <c:v>2085.9369999999999</c:v>
                </c:pt>
                <c:pt idx="8246">
                  <c:v>2085.9369999999999</c:v>
                </c:pt>
                <c:pt idx="8247">
                  <c:v>2083.5940000000001</c:v>
                </c:pt>
                <c:pt idx="8248">
                  <c:v>2078.3589999999999</c:v>
                </c:pt>
                <c:pt idx="8249">
                  <c:v>2078.3589999999999</c:v>
                </c:pt>
                <c:pt idx="8250">
                  <c:v>2077.578</c:v>
                </c:pt>
                <c:pt idx="8251">
                  <c:v>2074.5309999999999</c:v>
                </c:pt>
                <c:pt idx="8252">
                  <c:v>2071.4059999999999</c:v>
                </c:pt>
                <c:pt idx="8253">
                  <c:v>2070</c:v>
                </c:pt>
                <c:pt idx="8254">
                  <c:v>2066.953</c:v>
                </c:pt>
                <c:pt idx="8255">
                  <c:v>2065.3910000000001</c:v>
                </c:pt>
                <c:pt idx="8256">
                  <c:v>2064.5309999999999</c:v>
                </c:pt>
                <c:pt idx="8257">
                  <c:v>2063.3589999999999</c:v>
                </c:pt>
                <c:pt idx="8258">
                  <c:v>2060.1559999999999</c:v>
                </c:pt>
                <c:pt idx="8259">
                  <c:v>2056.5619999999999</c:v>
                </c:pt>
                <c:pt idx="8260">
                  <c:v>2057.578</c:v>
                </c:pt>
                <c:pt idx="8261">
                  <c:v>2052.578</c:v>
                </c:pt>
                <c:pt idx="8262">
                  <c:v>2050.547</c:v>
                </c:pt>
                <c:pt idx="8263">
                  <c:v>2047.578</c:v>
                </c:pt>
                <c:pt idx="8264">
                  <c:v>2045.9369999999999</c:v>
                </c:pt>
                <c:pt idx="8265">
                  <c:v>2043.75</c:v>
                </c:pt>
                <c:pt idx="8266">
                  <c:v>2041.172</c:v>
                </c:pt>
                <c:pt idx="8267">
                  <c:v>2038.75</c:v>
                </c:pt>
                <c:pt idx="8268">
                  <c:v>2035.9369999999999</c:v>
                </c:pt>
                <c:pt idx="8269">
                  <c:v>2034.375</c:v>
                </c:pt>
                <c:pt idx="8270">
                  <c:v>2029.375</c:v>
                </c:pt>
                <c:pt idx="8271">
                  <c:v>2030.3910000000001</c:v>
                </c:pt>
                <c:pt idx="8272">
                  <c:v>2025.9369999999999</c:v>
                </c:pt>
                <c:pt idx="8273">
                  <c:v>2025.1559999999999</c:v>
                </c:pt>
                <c:pt idx="8274">
                  <c:v>2026.797</c:v>
                </c:pt>
                <c:pt idx="8275">
                  <c:v>2022.1869999999999</c:v>
                </c:pt>
                <c:pt idx="8276">
                  <c:v>2021.4059999999999</c:v>
                </c:pt>
                <c:pt idx="8277">
                  <c:v>2020.3910000000001</c:v>
                </c:pt>
                <c:pt idx="8278">
                  <c:v>2020.3910000000001</c:v>
                </c:pt>
                <c:pt idx="8279">
                  <c:v>2021.172</c:v>
                </c:pt>
                <c:pt idx="8280">
                  <c:v>2019.1410000000001</c:v>
                </c:pt>
                <c:pt idx="8281">
                  <c:v>2020</c:v>
                </c:pt>
                <c:pt idx="8282">
                  <c:v>2018.5940000000001</c:v>
                </c:pt>
                <c:pt idx="8283">
                  <c:v>2020.547</c:v>
                </c:pt>
                <c:pt idx="8284">
                  <c:v>2019.1410000000001</c:v>
                </c:pt>
                <c:pt idx="8285">
                  <c:v>2019.7660000000001</c:v>
                </c:pt>
                <c:pt idx="8286">
                  <c:v>2020.3910000000001</c:v>
                </c:pt>
                <c:pt idx="8287">
                  <c:v>2020.1559999999999</c:v>
                </c:pt>
                <c:pt idx="8288">
                  <c:v>2019.7660000000001</c:v>
                </c:pt>
                <c:pt idx="8289">
                  <c:v>2022.7339999999999</c:v>
                </c:pt>
                <c:pt idx="8290">
                  <c:v>2022.1869999999999</c:v>
                </c:pt>
                <c:pt idx="8291">
                  <c:v>2024.1410000000001</c:v>
                </c:pt>
                <c:pt idx="8292">
                  <c:v>2026.172</c:v>
                </c:pt>
                <c:pt idx="8293">
                  <c:v>2029.7660000000001</c:v>
                </c:pt>
                <c:pt idx="8294">
                  <c:v>2030.3910000000001</c:v>
                </c:pt>
                <c:pt idx="8295">
                  <c:v>2033.3589999999999</c:v>
                </c:pt>
                <c:pt idx="8296">
                  <c:v>2037.3440000000001</c:v>
                </c:pt>
                <c:pt idx="8297">
                  <c:v>2038.9839999999999</c:v>
                </c:pt>
                <c:pt idx="8298">
                  <c:v>2045.547</c:v>
                </c:pt>
                <c:pt idx="8299">
                  <c:v>2043.9839999999999</c:v>
                </c:pt>
                <c:pt idx="8300">
                  <c:v>2048.9839999999999</c:v>
                </c:pt>
                <c:pt idx="8301">
                  <c:v>2050.1559999999999</c:v>
                </c:pt>
                <c:pt idx="8302">
                  <c:v>2055.7809999999999</c:v>
                </c:pt>
                <c:pt idx="8303">
                  <c:v>2058.203</c:v>
                </c:pt>
                <c:pt idx="8304">
                  <c:v>2061.5619999999999</c:v>
                </c:pt>
                <c:pt idx="8305">
                  <c:v>2062.3440000000001</c:v>
                </c:pt>
                <c:pt idx="8306">
                  <c:v>2067.578</c:v>
                </c:pt>
                <c:pt idx="8307">
                  <c:v>2070.9369999999999</c:v>
                </c:pt>
                <c:pt idx="8308">
                  <c:v>2075</c:v>
                </c:pt>
                <c:pt idx="8309">
                  <c:v>2078.75</c:v>
                </c:pt>
                <c:pt idx="8310">
                  <c:v>2084.375</c:v>
                </c:pt>
                <c:pt idx="8311">
                  <c:v>2084.7660000000001</c:v>
                </c:pt>
                <c:pt idx="8312">
                  <c:v>2088.5940000000001</c:v>
                </c:pt>
                <c:pt idx="8313">
                  <c:v>2092.1869999999999</c:v>
                </c:pt>
                <c:pt idx="8314">
                  <c:v>2095.547</c:v>
                </c:pt>
                <c:pt idx="8315">
                  <c:v>2098.75</c:v>
                </c:pt>
                <c:pt idx="8316">
                  <c:v>2102.578</c:v>
                </c:pt>
                <c:pt idx="8317">
                  <c:v>2105.547</c:v>
                </c:pt>
                <c:pt idx="8318">
                  <c:v>2112.3440000000001</c:v>
                </c:pt>
                <c:pt idx="8319">
                  <c:v>2112.1869999999999</c:v>
                </c:pt>
                <c:pt idx="8320">
                  <c:v>2101.5619999999999</c:v>
                </c:pt>
                <c:pt idx="8321">
                  <c:v>2038.75</c:v>
                </c:pt>
                <c:pt idx="8322">
                  <c:v>2005.547</c:v>
                </c:pt>
                <c:pt idx="8323">
                  <c:v>2081.5619999999999</c:v>
                </c:pt>
                <c:pt idx="8324">
                  <c:v>2102.7339999999999</c:v>
                </c:pt>
                <c:pt idx="8325">
                  <c:v>2090</c:v>
                </c:pt>
                <c:pt idx="8326">
                  <c:v>2067.7339999999999</c:v>
                </c:pt>
                <c:pt idx="8327">
                  <c:v>2062.7339999999999</c:v>
                </c:pt>
                <c:pt idx="8328">
                  <c:v>2082.3440000000001</c:v>
                </c:pt>
                <c:pt idx="8329">
                  <c:v>2092.9690000000001</c:v>
                </c:pt>
                <c:pt idx="8330">
                  <c:v>2097.1869999999999</c:v>
                </c:pt>
                <c:pt idx="8331">
                  <c:v>2100.7809999999999</c:v>
                </c:pt>
                <c:pt idx="8332">
                  <c:v>2105.1559999999999</c:v>
                </c:pt>
                <c:pt idx="8333">
                  <c:v>2105</c:v>
                </c:pt>
                <c:pt idx="8334">
                  <c:v>2094.7660000000001</c:v>
                </c:pt>
                <c:pt idx="8335">
                  <c:v>2094.7660000000001</c:v>
                </c:pt>
                <c:pt idx="8336">
                  <c:v>2094.7660000000001</c:v>
                </c:pt>
                <c:pt idx="8337">
                  <c:v>2100</c:v>
                </c:pt>
                <c:pt idx="8338">
                  <c:v>2124.375</c:v>
                </c:pt>
                <c:pt idx="8339">
                  <c:v>2112.7339999999999</c:v>
                </c:pt>
                <c:pt idx="8340">
                  <c:v>2070</c:v>
                </c:pt>
                <c:pt idx="8341">
                  <c:v>2067.578</c:v>
                </c:pt>
                <c:pt idx="8342">
                  <c:v>2075.9369999999999</c:v>
                </c:pt>
                <c:pt idx="8343">
                  <c:v>2065.3910000000001</c:v>
                </c:pt>
                <c:pt idx="8344">
                  <c:v>2069.375</c:v>
                </c:pt>
                <c:pt idx="8345">
                  <c:v>2061.4059999999999</c:v>
                </c:pt>
                <c:pt idx="8346">
                  <c:v>2059.5309999999999</c:v>
                </c:pt>
                <c:pt idx="8347">
                  <c:v>2065.1559999999999</c:v>
                </c:pt>
                <c:pt idx="8348">
                  <c:v>2055.547</c:v>
                </c:pt>
                <c:pt idx="8349">
                  <c:v>2057.9690000000001</c:v>
                </c:pt>
                <c:pt idx="8350">
                  <c:v>2060.3910000000001</c:v>
                </c:pt>
                <c:pt idx="8351">
                  <c:v>2056.5619999999999</c:v>
                </c:pt>
                <c:pt idx="8352">
                  <c:v>2056.5619999999999</c:v>
                </c:pt>
                <c:pt idx="8353">
                  <c:v>2058.9839999999999</c:v>
                </c:pt>
                <c:pt idx="8354">
                  <c:v>2054.7660000000001</c:v>
                </c:pt>
                <c:pt idx="8355">
                  <c:v>2057.9690000000001</c:v>
                </c:pt>
                <c:pt idx="8356">
                  <c:v>2055.547</c:v>
                </c:pt>
                <c:pt idx="8357">
                  <c:v>2055.3910000000001</c:v>
                </c:pt>
                <c:pt idx="8358">
                  <c:v>2055.9369999999999</c:v>
                </c:pt>
                <c:pt idx="8359">
                  <c:v>2052.1869999999999</c:v>
                </c:pt>
                <c:pt idx="8360">
                  <c:v>2052.578</c:v>
                </c:pt>
                <c:pt idx="8361">
                  <c:v>2052.9690000000001</c:v>
                </c:pt>
                <c:pt idx="8362">
                  <c:v>2053.9839999999999</c:v>
                </c:pt>
                <c:pt idx="8363">
                  <c:v>2052.578</c:v>
                </c:pt>
                <c:pt idx="8364">
                  <c:v>2050.547</c:v>
                </c:pt>
                <c:pt idx="8365">
                  <c:v>2051.4059999999999</c:v>
                </c:pt>
                <c:pt idx="8366">
                  <c:v>2055.1559999999999</c:v>
                </c:pt>
                <c:pt idx="8367">
                  <c:v>2052.7339999999999</c:v>
                </c:pt>
                <c:pt idx="8368">
                  <c:v>2055</c:v>
                </c:pt>
                <c:pt idx="8369">
                  <c:v>2051.953</c:v>
                </c:pt>
                <c:pt idx="8370">
                  <c:v>2055.547</c:v>
                </c:pt>
                <c:pt idx="8371">
                  <c:v>2056.4059999999999</c:v>
                </c:pt>
                <c:pt idx="8372">
                  <c:v>2055.7809999999999</c:v>
                </c:pt>
                <c:pt idx="8373">
                  <c:v>2053.5940000000001</c:v>
                </c:pt>
                <c:pt idx="8374">
                  <c:v>2058.9839999999999</c:v>
                </c:pt>
                <c:pt idx="8375">
                  <c:v>2056.953</c:v>
                </c:pt>
                <c:pt idx="8376">
                  <c:v>2058.75</c:v>
                </c:pt>
                <c:pt idx="8377">
                  <c:v>2061.4059999999999</c:v>
                </c:pt>
                <c:pt idx="8378">
                  <c:v>2062.1869999999999</c:v>
                </c:pt>
                <c:pt idx="8379">
                  <c:v>2062.3440000000001</c:v>
                </c:pt>
                <c:pt idx="8380">
                  <c:v>2061.797</c:v>
                </c:pt>
                <c:pt idx="8381">
                  <c:v>2064.7660000000001</c:v>
                </c:pt>
                <c:pt idx="8382">
                  <c:v>2062.578</c:v>
                </c:pt>
                <c:pt idx="8383">
                  <c:v>2063.3589999999999</c:v>
                </c:pt>
                <c:pt idx="8384">
                  <c:v>2065.1559999999999</c:v>
                </c:pt>
                <c:pt idx="8385">
                  <c:v>2070.1559999999999</c:v>
                </c:pt>
                <c:pt idx="8386">
                  <c:v>2065.9369999999999</c:v>
                </c:pt>
                <c:pt idx="8387">
                  <c:v>2066.4059999999999</c:v>
                </c:pt>
                <c:pt idx="8388">
                  <c:v>2067.3440000000001</c:v>
                </c:pt>
                <c:pt idx="8389">
                  <c:v>2066.5619999999999</c:v>
                </c:pt>
                <c:pt idx="8390">
                  <c:v>2066.953</c:v>
                </c:pt>
                <c:pt idx="8391">
                  <c:v>2071.5619999999999</c:v>
                </c:pt>
                <c:pt idx="8392">
                  <c:v>2068.3589999999999</c:v>
                </c:pt>
                <c:pt idx="8393">
                  <c:v>2072.1869999999999</c:v>
                </c:pt>
                <c:pt idx="8394">
                  <c:v>2070.1559999999999</c:v>
                </c:pt>
                <c:pt idx="8395">
                  <c:v>2073.3589999999999</c:v>
                </c:pt>
                <c:pt idx="8396">
                  <c:v>2072.7339999999999</c:v>
                </c:pt>
                <c:pt idx="8397">
                  <c:v>2074.375</c:v>
                </c:pt>
                <c:pt idx="8398">
                  <c:v>2075.7809999999999</c:v>
                </c:pt>
                <c:pt idx="8399">
                  <c:v>2075.1559999999999</c:v>
                </c:pt>
                <c:pt idx="8400">
                  <c:v>2072.578</c:v>
                </c:pt>
                <c:pt idx="8401">
                  <c:v>2072.1869999999999</c:v>
                </c:pt>
                <c:pt idx="8402">
                  <c:v>2071.797</c:v>
                </c:pt>
                <c:pt idx="8403">
                  <c:v>2065.7809999999999</c:v>
                </c:pt>
                <c:pt idx="8404">
                  <c:v>2070</c:v>
                </c:pt>
                <c:pt idx="8405">
                  <c:v>2066.953</c:v>
                </c:pt>
                <c:pt idx="8406">
                  <c:v>2065.9369999999999</c:v>
                </c:pt>
                <c:pt idx="8407">
                  <c:v>2064.1410000000001</c:v>
                </c:pt>
                <c:pt idx="8408">
                  <c:v>2063.203</c:v>
                </c:pt>
                <c:pt idx="8409">
                  <c:v>2063.75</c:v>
                </c:pt>
                <c:pt idx="8410">
                  <c:v>2061.797</c:v>
                </c:pt>
                <c:pt idx="8411">
                  <c:v>2062.1869999999999</c:v>
                </c:pt>
                <c:pt idx="8412">
                  <c:v>2063.9839999999999</c:v>
                </c:pt>
                <c:pt idx="8413">
                  <c:v>2061.4059999999999</c:v>
                </c:pt>
                <c:pt idx="8414">
                  <c:v>2064.5309999999999</c:v>
                </c:pt>
                <c:pt idx="8415">
                  <c:v>2062.9690000000001</c:v>
                </c:pt>
                <c:pt idx="8416">
                  <c:v>2064.375</c:v>
                </c:pt>
                <c:pt idx="8417">
                  <c:v>2064.1410000000001</c:v>
                </c:pt>
                <c:pt idx="8418">
                  <c:v>2062.9690000000001</c:v>
                </c:pt>
                <c:pt idx="8419">
                  <c:v>2061.797</c:v>
                </c:pt>
                <c:pt idx="8420">
                  <c:v>2064.5309999999999</c:v>
                </c:pt>
                <c:pt idx="8421">
                  <c:v>2063.75</c:v>
                </c:pt>
                <c:pt idx="8422">
                  <c:v>2062.578</c:v>
                </c:pt>
                <c:pt idx="8423">
                  <c:v>2062.578</c:v>
                </c:pt>
                <c:pt idx="8424">
                  <c:v>2062.9690000000001</c:v>
                </c:pt>
                <c:pt idx="8425">
                  <c:v>2052.9690000000001</c:v>
                </c:pt>
                <c:pt idx="8426">
                  <c:v>2041.5619999999999</c:v>
                </c:pt>
                <c:pt idx="8427">
                  <c:v>2061.4059999999999</c:v>
                </c:pt>
                <c:pt idx="8428">
                  <c:v>2058.3589999999999</c:v>
                </c:pt>
                <c:pt idx="8429">
                  <c:v>2042.9690000000001</c:v>
                </c:pt>
                <c:pt idx="8430">
                  <c:v>2059.7660000000001</c:v>
                </c:pt>
                <c:pt idx="8431">
                  <c:v>2048.203</c:v>
                </c:pt>
                <c:pt idx="8432">
                  <c:v>2054.5309999999999</c:v>
                </c:pt>
                <c:pt idx="8433">
                  <c:v>2063.3589999999999</c:v>
                </c:pt>
                <c:pt idx="8434">
                  <c:v>2051.797</c:v>
                </c:pt>
                <c:pt idx="8435">
                  <c:v>2059.5309999999999</c:v>
                </c:pt>
                <c:pt idx="8436">
                  <c:v>2061.5619999999999</c:v>
                </c:pt>
                <c:pt idx="8437">
                  <c:v>2058.5940000000001</c:v>
                </c:pt>
                <c:pt idx="8438">
                  <c:v>2067.578</c:v>
                </c:pt>
                <c:pt idx="8439">
                  <c:v>2067.9690000000001</c:v>
                </c:pt>
                <c:pt idx="8440">
                  <c:v>2065.1559999999999</c:v>
                </c:pt>
                <c:pt idx="8441">
                  <c:v>2064.5309999999999</c:v>
                </c:pt>
                <c:pt idx="8442">
                  <c:v>2057.9690000000001</c:v>
                </c:pt>
                <c:pt idx="8443">
                  <c:v>2067.578</c:v>
                </c:pt>
                <c:pt idx="8444">
                  <c:v>2066.953</c:v>
                </c:pt>
                <c:pt idx="8445">
                  <c:v>2065.9369999999999</c:v>
                </c:pt>
                <c:pt idx="8446">
                  <c:v>2070.547</c:v>
                </c:pt>
                <c:pt idx="8447">
                  <c:v>2064.7660000000001</c:v>
                </c:pt>
                <c:pt idx="8448">
                  <c:v>2074.5309999999999</c:v>
                </c:pt>
                <c:pt idx="8449">
                  <c:v>2072.578</c:v>
                </c:pt>
                <c:pt idx="8450">
                  <c:v>2072.1869999999999</c:v>
                </c:pt>
                <c:pt idx="8451">
                  <c:v>2077.1869999999999</c:v>
                </c:pt>
                <c:pt idx="8452">
                  <c:v>2074.375</c:v>
                </c:pt>
                <c:pt idx="8453">
                  <c:v>2077.1869999999999</c:v>
                </c:pt>
                <c:pt idx="8454">
                  <c:v>2078.203</c:v>
                </c:pt>
                <c:pt idx="8455">
                  <c:v>2076.797</c:v>
                </c:pt>
                <c:pt idx="8456">
                  <c:v>2080.3910000000001</c:v>
                </c:pt>
                <c:pt idx="8457">
                  <c:v>2079.375</c:v>
                </c:pt>
                <c:pt idx="8458">
                  <c:v>2078.203</c:v>
                </c:pt>
                <c:pt idx="8459">
                  <c:v>2083.203</c:v>
                </c:pt>
                <c:pt idx="8460">
                  <c:v>2081.172</c:v>
                </c:pt>
                <c:pt idx="8461">
                  <c:v>2081.797</c:v>
                </c:pt>
                <c:pt idx="8462">
                  <c:v>2084.1410000000001</c:v>
                </c:pt>
                <c:pt idx="8463">
                  <c:v>2084.1410000000001</c:v>
                </c:pt>
                <c:pt idx="8464">
                  <c:v>2085.547</c:v>
                </c:pt>
                <c:pt idx="8465">
                  <c:v>2083.75</c:v>
                </c:pt>
                <c:pt idx="8466">
                  <c:v>2085.9369999999999</c:v>
                </c:pt>
                <c:pt idx="8467">
                  <c:v>2085</c:v>
                </c:pt>
                <c:pt idx="8468">
                  <c:v>2084.5309999999999</c:v>
                </c:pt>
                <c:pt idx="8469">
                  <c:v>2085.1559999999999</c:v>
                </c:pt>
                <c:pt idx="8470">
                  <c:v>2085.3910000000001</c:v>
                </c:pt>
                <c:pt idx="8471">
                  <c:v>2085.1559999999999</c:v>
                </c:pt>
                <c:pt idx="8472">
                  <c:v>2083.9839999999999</c:v>
                </c:pt>
                <c:pt idx="8473">
                  <c:v>2082.1869999999999</c:v>
                </c:pt>
                <c:pt idx="8474">
                  <c:v>2082.7339999999999</c:v>
                </c:pt>
                <c:pt idx="8475">
                  <c:v>2081.953</c:v>
                </c:pt>
                <c:pt idx="8476">
                  <c:v>2078.203</c:v>
                </c:pt>
                <c:pt idx="8477">
                  <c:v>2073.5940000000001</c:v>
                </c:pt>
                <c:pt idx="8478">
                  <c:v>2072.3440000000001</c:v>
                </c:pt>
                <c:pt idx="8479">
                  <c:v>2071.172</c:v>
                </c:pt>
                <c:pt idx="8480">
                  <c:v>2067.9690000000001</c:v>
                </c:pt>
                <c:pt idx="8481">
                  <c:v>2065.1559999999999</c:v>
                </c:pt>
                <c:pt idx="8482">
                  <c:v>2065</c:v>
                </c:pt>
                <c:pt idx="8483">
                  <c:v>2060.9369999999999</c:v>
                </c:pt>
                <c:pt idx="8484">
                  <c:v>2057.9690000000001</c:v>
                </c:pt>
                <c:pt idx="8485">
                  <c:v>2058.75</c:v>
                </c:pt>
                <c:pt idx="8486">
                  <c:v>2057.1869999999999</c:v>
                </c:pt>
                <c:pt idx="8487">
                  <c:v>2050</c:v>
                </c:pt>
                <c:pt idx="8488">
                  <c:v>2052.1869999999999</c:v>
                </c:pt>
                <c:pt idx="8489">
                  <c:v>2051.172</c:v>
                </c:pt>
                <c:pt idx="8490">
                  <c:v>2047.9690000000001</c:v>
                </c:pt>
                <c:pt idx="8491">
                  <c:v>2045.9369999999999</c:v>
                </c:pt>
                <c:pt idx="8492">
                  <c:v>2043.203</c:v>
                </c:pt>
                <c:pt idx="8493">
                  <c:v>2040</c:v>
                </c:pt>
                <c:pt idx="8494">
                  <c:v>2037.578</c:v>
                </c:pt>
                <c:pt idx="8495">
                  <c:v>2034.1410000000001</c:v>
                </c:pt>
                <c:pt idx="8496">
                  <c:v>2033.5940000000001</c:v>
                </c:pt>
                <c:pt idx="8497">
                  <c:v>2031.5619999999999</c:v>
                </c:pt>
                <c:pt idx="8498">
                  <c:v>2026.4059999999999</c:v>
                </c:pt>
                <c:pt idx="8499">
                  <c:v>2024.375</c:v>
                </c:pt>
                <c:pt idx="8500">
                  <c:v>2024.1410000000001</c:v>
                </c:pt>
                <c:pt idx="8501">
                  <c:v>2022.1869999999999</c:v>
                </c:pt>
                <c:pt idx="8502">
                  <c:v>2021.797</c:v>
                </c:pt>
                <c:pt idx="8503">
                  <c:v>2018.3589999999999</c:v>
                </c:pt>
                <c:pt idx="8504">
                  <c:v>2021.172</c:v>
                </c:pt>
                <c:pt idx="8505">
                  <c:v>2019.1410000000001</c:v>
                </c:pt>
                <c:pt idx="8506">
                  <c:v>2017.9690000000001</c:v>
                </c:pt>
                <c:pt idx="8507">
                  <c:v>2018.5940000000001</c:v>
                </c:pt>
                <c:pt idx="8508">
                  <c:v>2017.7339999999999</c:v>
                </c:pt>
                <c:pt idx="8509">
                  <c:v>2017.1869999999999</c:v>
                </c:pt>
                <c:pt idx="8510">
                  <c:v>2018.75</c:v>
                </c:pt>
                <c:pt idx="8511">
                  <c:v>2016.953</c:v>
                </c:pt>
                <c:pt idx="8512">
                  <c:v>2018.5940000000001</c:v>
                </c:pt>
                <c:pt idx="8513">
                  <c:v>2018.5940000000001</c:v>
                </c:pt>
                <c:pt idx="8514">
                  <c:v>2019.7660000000001</c:v>
                </c:pt>
                <c:pt idx="8515">
                  <c:v>2022.9690000000001</c:v>
                </c:pt>
                <c:pt idx="8516">
                  <c:v>2021.172</c:v>
                </c:pt>
                <c:pt idx="8517">
                  <c:v>2023.75</c:v>
                </c:pt>
                <c:pt idx="8518">
                  <c:v>2025.1559999999999</c:v>
                </c:pt>
                <c:pt idx="8519">
                  <c:v>2028.75</c:v>
                </c:pt>
                <c:pt idx="8520">
                  <c:v>2027.3440000000001</c:v>
                </c:pt>
                <c:pt idx="8521">
                  <c:v>2030.1559999999999</c:v>
                </c:pt>
                <c:pt idx="8522">
                  <c:v>2034.1410000000001</c:v>
                </c:pt>
                <c:pt idx="8523">
                  <c:v>2033.3589999999999</c:v>
                </c:pt>
                <c:pt idx="8524">
                  <c:v>2027.3440000000001</c:v>
                </c:pt>
                <c:pt idx="8525">
                  <c:v>2023.3589999999999</c:v>
                </c:pt>
                <c:pt idx="8526">
                  <c:v>2033.203</c:v>
                </c:pt>
                <c:pt idx="8527">
                  <c:v>2035.547</c:v>
                </c:pt>
                <c:pt idx="8528">
                  <c:v>2034.1410000000001</c:v>
                </c:pt>
                <c:pt idx="8529">
                  <c:v>2042.1869999999999</c:v>
                </c:pt>
                <c:pt idx="8530">
                  <c:v>2045.3910000000001</c:v>
                </c:pt>
                <c:pt idx="8531">
                  <c:v>2050.3910000000001</c:v>
                </c:pt>
                <c:pt idx="8532">
                  <c:v>2058.75</c:v>
                </c:pt>
                <c:pt idx="8533">
                  <c:v>2065.1559999999999</c:v>
                </c:pt>
                <c:pt idx="8534">
                  <c:v>2063.3589999999999</c:v>
                </c:pt>
                <c:pt idx="8535">
                  <c:v>2067.578</c:v>
                </c:pt>
                <c:pt idx="8536">
                  <c:v>2069.7660000000001</c:v>
                </c:pt>
                <c:pt idx="8537">
                  <c:v>2072.1869999999999</c:v>
                </c:pt>
                <c:pt idx="8538">
                  <c:v>2079.7660000000001</c:v>
                </c:pt>
                <c:pt idx="8539">
                  <c:v>2074.7660000000001</c:v>
                </c:pt>
                <c:pt idx="8540">
                  <c:v>2067.9690000000001</c:v>
                </c:pt>
                <c:pt idx="8541">
                  <c:v>2074.375</c:v>
                </c:pt>
                <c:pt idx="8542">
                  <c:v>2080.7809999999999</c:v>
                </c:pt>
                <c:pt idx="8543">
                  <c:v>2076.797</c:v>
                </c:pt>
                <c:pt idx="8544">
                  <c:v>2078.203</c:v>
                </c:pt>
                <c:pt idx="8545">
                  <c:v>2080.7809999999999</c:v>
                </c:pt>
                <c:pt idx="8546">
                  <c:v>2080.9369999999999</c:v>
                </c:pt>
                <c:pt idx="8547">
                  <c:v>2084.1410000000001</c:v>
                </c:pt>
                <c:pt idx="8548">
                  <c:v>2083.3589999999999</c:v>
                </c:pt>
                <c:pt idx="8549">
                  <c:v>2084.375</c:v>
                </c:pt>
                <c:pt idx="8550">
                  <c:v>2083.5940000000001</c:v>
                </c:pt>
                <c:pt idx="8551">
                  <c:v>2085.7809999999999</c:v>
                </c:pt>
                <c:pt idx="8552">
                  <c:v>2085.3910000000001</c:v>
                </c:pt>
                <c:pt idx="8553">
                  <c:v>2084.5309999999999</c:v>
                </c:pt>
                <c:pt idx="8554">
                  <c:v>2087.578</c:v>
                </c:pt>
                <c:pt idx="8555">
                  <c:v>2082.7339999999999</c:v>
                </c:pt>
                <c:pt idx="8556">
                  <c:v>2083.75</c:v>
                </c:pt>
                <c:pt idx="8557">
                  <c:v>2084.7660000000001</c:v>
                </c:pt>
                <c:pt idx="8558">
                  <c:v>2085.547</c:v>
                </c:pt>
                <c:pt idx="8559">
                  <c:v>2085.9369999999999</c:v>
                </c:pt>
                <c:pt idx="8560">
                  <c:v>2085.7809999999999</c:v>
                </c:pt>
                <c:pt idx="8561">
                  <c:v>2080.9369999999999</c:v>
                </c:pt>
                <c:pt idx="8562">
                  <c:v>2080.7809999999999</c:v>
                </c:pt>
                <c:pt idx="8563">
                  <c:v>2079.7660000000001</c:v>
                </c:pt>
                <c:pt idx="8564">
                  <c:v>2073.5940000000001</c:v>
                </c:pt>
                <c:pt idx="8565">
                  <c:v>2073.5940000000001</c:v>
                </c:pt>
                <c:pt idx="8566">
                  <c:v>2073.3589999999999</c:v>
                </c:pt>
                <c:pt idx="8567">
                  <c:v>2068.3589999999999</c:v>
                </c:pt>
                <c:pt idx="8568">
                  <c:v>2063.75</c:v>
                </c:pt>
                <c:pt idx="8569">
                  <c:v>2062.578</c:v>
                </c:pt>
                <c:pt idx="8570">
                  <c:v>2060.547</c:v>
                </c:pt>
                <c:pt idx="8571">
                  <c:v>2057.9690000000001</c:v>
                </c:pt>
                <c:pt idx="8572">
                  <c:v>2054.7660000000001</c:v>
                </c:pt>
                <c:pt idx="8573">
                  <c:v>2055.3910000000001</c:v>
                </c:pt>
                <c:pt idx="8574">
                  <c:v>2049.5309999999999</c:v>
                </c:pt>
                <c:pt idx="8575">
                  <c:v>2044.5309999999999</c:v>
                </c:pt>
                <c:pt idx="8576">
                  <c:v>2043.9839999999999</c:v>
                </c:pt>
                <c:pt idx="8577">
                  <c:v>2038.9839999999999</c:v>
                </c:pt>
                <c:pt idx="8578">
                  <c:v>2040.1559999999999</c:v>
                </c:pt>
                <c:pt idx="8579">
                  <c:v>2034.7660000000001</c:v>
                </c:pt>
                <c:pt idx="8580">
                  <c:v>2035</c:v>
                </c:pt>
                <c:pt idx="8581">
                  <c:v>2032.578</c:v>
                </c:pt>
                <c:pt idx="8582">
                  <c:v>2031.5619999999999</c:v>
                </c:pt>
                <c:pt idx="8583">
                  <c:v>2031.4059999999999</c:v>
                </c:pt>
                <c:pt idx="8584">
                  <c:v>2027.1869999999999</c:v>
                </c:pt>
                <c:pt idx="8585">
                  <c:v>2026.797</c:v>
                </c:pt>
                <c:pt idx="8586">
                  <c:v>2023.5940000000001</c:v>
                </c:pt>
                <c:pt idx="8587">
                  <c:v>2022.7339999999999</c:v>
                </c:pt>
                <c:pt idx="8588">
                  <c:v>2021.5619999999999</c:v>
                </c:pt>
                <c:pt idx="8589">
                  <c:v>2019.375</c:v>
                </c:pt>
                <c:pt idx="8590">
                  <c:v>2017.3440000000001</c:v>
                </c:pt>
                <c:pt idx="8591">
                  <c:v>2015.7809999999999</c:v>
                </c:pt>
                <c:pt idx="8592">
                  <c:v>2016.4059999999999</c:v>
                </c:pt>
                <c:pt idx="8593">
                  <c:v>2016.5619999999999</c:v>
                </c:pt>
                <c:pt idx="8594">
                  <c:v>2015.7809999999999</c:v>
                </c:pt>
                <c:pt idx="8595">
                  <c:v>2016.172</c:v>
                </c:pt>
                <c:pt idx="8596">
                  <c:v>2013.9839999999999</c:v>
                </c:pt>
                <c:pt idx="8597">
                  <c:v>2016.953</c:v>
                </c:pt>
                <c:pt idx="8598">
                  <c:v>2013.75</c:v>
                </c:pt>
                <c:pt idx="8599">
                  <c:v>2015.9369999999999</c:v>
                </c:pt>
                <c:pt idx="8600">
                  <c:v>2018.9839999999999</c:v>
                </c:pt>
                <c:pt idx="8601">
                  <c:v>2017.578</c:v>
                </c:pt>
                <c:pt idx="8602">
                  <c:v>2021.4059999999999</c:v>
                </c:pt>
                <c:pt idx="8603">
                  <c:v>2021.797</c:v>
                </c:pt>
                <c:pt idx="8604">
                  <c:v>2023.75</c:v>
                </c:pt>
                <c:pt idx="8605">
                  <c:v>2026.172</c:v>
                </c:pt>
                <c:pt idx="8606">
                  <c:v>2026.953</c:v>
                </c:pt>
                <c:pt idx="8607">
                  <c:v>2027.578</c:v>
                </c:pt>
                <c:pt idx="8608">
                  <c:v>2031.953</c:v>
                </c:pt>
                <c:pt idx="8609">
                  <c:v>2032.578</c:v>
                </c:pt>
                <c:pt idx="8610">
                  <c:v>2036.953</c:v>
                </c:pt>
                <c:pt idx="8611">
                  <c:v>2036.5619999999999</c:v>
                </c:pt>
                <c:pt idx="8612">
                  <c:v>2038.203</c:v>
                </c:pt>
                <c:pt idx="8613">
                  <c:v>2046.172</c:v>
                </c:pt>
                <c:pt idx="8614">
                  <c:v>2045.9369999999999</c:v>
                </c:pt>
                <c:pt idx="8615">
                  <c:v>2049.375</c:v>
                </c:pt>
                <c:pt idx="8616">
                  <c:v>2055.3910000000001</c:v>
                </c:pt>
                <c:pt idx="8617">
                  <c:v>2057.578</c:v>
                </c:pt>
                <c:pt idx="8618">
                  <c:v>2060</c:v>
                </c:pt>
                <c:pt idx="8619">
                  <c:v>2064.375</c:v>
                </c:pt>
                <c:pt idx="8620">
                  <c:v>2069.5309999999999</c:v>
                </c:pt>
                <c:pt idx="8621">
                  <c:v>2073.3589999999999</c:v>
                </c:pt>
                <c:pt idx="8622">
                  <c:v>2077.1869999999999</c:v>
                </c:pt>
                <c:pt idx="8623">
                  <c:v>2081.172</c:v>
                </c:pt>
                <c:pt idx="8624">
                  <c:v>2086.797</c:v>
                </c:pt>
                <c:pt idx="8625">
                  <c:v>2089.5309999999999</c:v>
                </c:pt>
                <c:pt idx="8626">
                  <c:v>2093.9839999999999</c:v>
                </c:pt>
                <c:pt idx="8627">
                  <c:v>2096.4059999999999</c:v>
                </c:pt>
                <c:pt idx="8628">
                  <c:v>2101.172</c:v>
                </c:pt>
                <c:pt idx="8629">
                  <c:v>2101.797</c:v>
                </c:pt>
                <c:pt idx="8630">
                  <c:v>2105.1559999999999</c:v>
                </c:pt>
                <c:pt idx="8631">
                  <c:v>2104.375</c:v>
                </c:pt>
                <c:pt idx="8632">
                  <c:v>2106.797</c:v>
                </c:pt>
                <c:pt idx="8633">
                  <c:v>2083.5940000000001</c:v>
                </c:pt>
                <c:pt idx="8634">
                  <c:v>1972.9690000000001</c:v>
                </c:pt>
                <c:pt idx="8635">
                  <c:v>2027.1869999999999</c:v>
                </c:pt>
                <c:pt idx="8636">
                  <c:v>2098.5940000000001</c:v>
                </c:pt>
                <c:pt idx="8637">
                  <c:v>2100.1559999999999</c:v>
                </c:pt>
                <c:pt idx="8638">
                  <c:v>2085.547</c:v>
                </c:pt>
                <c:pt idx="8639">
                  <c:v>2058.9839999999999</c:v>
                </c:pt>
                <c:pt idx="8640">
                  <c:v>2073.5940000000001</c:v>
                </c:pt>
                <c:pt idx="8641">
                  <c:v>2087.578</c:v>
                </c:pt>
                <c:pt idx="8642">
                  <c:v>2094.5309999999999</c:v>
                </c:pt>
                <c:pt idx="8643">
                  <c:v>2102.9690000000001</c:v>
                </c:pt>
                <c:pt idx="8644">
                  <c:v>2105.3910000000001</c:v>
                </c:pt>
                <c:pt idx="8645">
                  <c:v>2106.5619999999999</c:v>
                </c:pt>
                <c:pt idx="8646">
                  <c:v>2100.547</c:v>
                </c:pt>
                <c:pt idx="8647">
                  <c:v>2095.547</c:v>
                </c:pt>
                <c:pt idx="8648">
                  <c:v>2093.203</c:v>
                </c:pt>
                <c:pt idx="8649">
                  <c:v>2097.9690000000001</c:v>
                </c:pt>
                <c:pt idx="8650">
                  <c:v>2106.172</c:v>
                </c:pt>
                <c:pt idx="8651">
                  <c:v>2110.9369999999999</c:v>
                </c:pt>
                <c:pt idx="8652">
                  <c:v>2086.5619999999999</c:v>
                </c:pt>
                <c:pt idx="8653">
                  <c:v>2066.797</c:v>
                </c:pt>
                <c:pt idx="8654">
                  <c:v>2067.9690000000001</c:v>
                </c:pt>
                <c:pt idx="8655">
                  <c:v>2068.203</c:v>
                </c:pt>
                <c:pt idx="8656">
                  <c:v>2068.203</c:v>
                </c:pt>
                <c:pt idx="8657">
                  <c:v>2065.1559999999999</c:v>
                </c:pt>
                <c:pt idx="8658">
                  <c:v>2060.547</c:v>
                </c:pt>
                <c:pt idx="8659">
                  <c:v>2060.547</c:v>
                </c:pt>
                <c:pt idx="8660">
                  <c:v>2059.7660000000001</c:v>
                </c:pt>
                <c:pt idx="8661">
                  <c:v>2056.953</c:v>
                </c:pt>
                <c:pt idx="8662">
                  <c:v>2058.75</c:v>
                </c:pt>
                <c:pt idx="8663">
                  <c:v>2058.3589999999999</c:v>
                </c:pt>
                <c:pt idx="8664">
                  <c:v>2056.797</c:v>
                </c:pt>
                <c:pt idx="8665">
                  <c:v>2054.1410000000001</c:v>
                </c:pt>
                <c:pt idx="8666">
                  <c:v>2056.4059999999999</c:v>
                </c:pt>
                <c:pt idx="8667">
                  <c:v>2055.9369999999999</c:v>
                </c:pt>
                <c:pt idx="8668">
                  <c:v>2054.5309999999999</c:v>
                </c:pt>
                <c:pt idx="8669">
                  <c:v>2054.5309999999999</c:v>
                </c:pt>
                <c:pt idx="8670">
                  <c:v>2052.9690000000001</c:v>
                </c:pt>
                <c:pt idx="8671">
                  <c:v>2054.5309999999999</c:v>
                </c:pt>
                <c:pt idx="8672">
                  <c:v>2050.7809999999999</c:v>
                </c:pt>
                <c:pt idx="8673">
                  <c:v>2050.7809999999999</c:v>
                </c:pt>
                <c:pt idx="8674">
                  <c:v>2048.9839999999999</c:v>
                </c:pt>
                <c:pt idx="8675">
                  <c:v>2052.3440000000001</c:v>
                </c:pt>
                <c:pt idx="8676">
                  <c:v>2055.547</c:v>
                </c:pt>
                <c:pt idx="8677">
                  <c:v>2051.4059999999999</c:v>
                </c:pt>
                <c:pt idx="8678">
                  <c:v>2052.1869999999999</c:v>
                </c:pt>
                <c:pt idx="8679">
                  <c:v>2053.5940000000001</c:v>
                </c:pt>
                <c:pt idx="8680">
                  <c:v>2053.75</c:v>
                </c:pt>
                <c:pt idx="8681">
                  <c:v>2053.3589999999999</c:v>
                </c:pt>
                <c:pt idx="8682">
                  <c:v>2055.1559999999999</c:v>
                </c:pt>
                <c:pt idx="8683">
                  <c:v>2055.9369999999999</c:v>
                </c:pt>
                <c:pt idx="8684">
                  <c:v>2055</c:v>
                </c:pt>
                <c:pt idx="8685">
                  <c:v>2056.797</c:v>
                </c:pt>
                <c:pt idx="8686">
                  <c:v>2055.547</c:v>
                </c:pt>
                <c:pt idx="8687">
                  <c:v>2056.953</c:v>
                </c:pt>
                <c:pt idx="8688">
                  <c:v>2057.1869999999999</c:v>
                </c:pt>
                <c:pt idx="8689">
                  <c:v>2056.5619999999999</c:v>
                </c:pt>
                <c:pt idx="8690">
                  <c:v>2057.1869999999999</c:v>
                </c:pt>
                <c:pt idx="8691">
                  <c:v>2060.1559999999999</c:v>
                </c:pt>
                <c:pt idx="8692">
                  <c:v>2060.3910000000001</c:v>
                </c:pt>
                <c:pt idx="8693">
                  <c:v>2061.172</c:v>
                </c:pt>
                <c:pt idx="8694">
                  <c:v>2063.203</c:v>
                </c:pt>
                <c:pt idx="8695">
                  <c:v>2064.5309999999999</c:v>
                </c:pt>
                <c:pt idx="8696">
                  <c:v>2062.578</c:v>
                </c:pt>
                <c:pt idx="8697">
                  <c:v>2066.4059999999999</c:v>
                </c:pt>
                <c:pt idx="8698">
                  <c:v>2067.1869999999999</c:v>
                </c:pt>
                <c:pt idx="8699">
                  <c:v>2068.75</c:v>
                </c:pt>
                <c:pt idx="8700">
                  <c:v>2067.7339999999999</c:v>
                </c:pt>
                <c:pt idx="8701">
                  <c:v>2071.4059999999999</c:v>
                </c:pt>
                <c:pt idx="8702">
                  <c:v>2072.7339999999999</c:v>
                </c:pt>
                <c:pt idx="8703">
                  <c:v>2067.9690000000001</c:v>
                </c:pt>
                <c:pt idx="8704">
                  <c:v>2072.3440000000001</c:v>
                </c:pt>
                <c:pt idx="8705">
                  <c:v>2071.797</c:v>
                </c:pt>
                <c:pt idx="8706">
                  <c:v>2070.7809999999999</c:v>
                </c:pt>
                <c:pt idx="8707">
                  <c:v>2070.1559999999999</c:v>
                </c:pt>
                <c:pt idx="8708">
                  <c:v>2069.375</c:v>
                </c:pt>
                <c:pt idx="8709">
                  <c:v>2069.1410000000001</c:v>
                </c:pt>
                <c:pt idx="8710">
                  <c:v>2068.9839999999999</c:v>
                </c:pt>
                <c:pt idx="8711">
                  <c:v>2068.75</c:v>
                </c:pt>
                <c:pt idx="8712">
                  <c:v>2066.5619999999999</c:v>
                </c:pt>
                <c:pt idx="8713">
                  <c:v>2070.3910000000001</c:v>
                </c:pt>
                <c:pt idx="8714">
                  <c:v>2068.203</c:v>
                </c:pt>
                <c:pt idx="8715">
                  <c:v>2068.9839999999999</c:v>
                </c:pt>
                <c:pt idx="8716">
                  <c:v>2068.3589999999999</c:v>
                </c:pt>
                <c:pt idx="8717">
                  <c:v>2069.7660000000001</c:v>
                </c:pt>
                <c:pt idx="8718">
                  <c:v>2069.1410000000001</c:v>
                </c:pt>
                <c:pt idx="8719">
                  <c:v>2068.75</c:v>
                </c:pt>
                <c:pt idx="8720">
                  <c:v>2065.547</c:v>
                </c:pt>
                <c:pt idx="8721">
                  <c:v>2067.578</c:v>
                </c:pt>
                <c:pt idx="8722">
                  <c:v>2065.9369999999999</c:v>
                </c:pt>
                <c:pt idx="8723">
                  <c:v>2066.172</c:v>
                </c:pt>
                <c:pt idx="8724">
                  <c:v>2065.1559999999999</c:v>
                </c:pt>
                <c:pt idx="8725">
                  <c:v>2065.7809999999999</c:v>
                </c:pt>
                <c:pt idx="8726">
                  <c:v>2064.1410000000001</c:v>
                </c:pt>
                <c:pt idx="8727">
                  <c:v>2061.5619999999999</c:v>
                </c:pt>
                <c:pt idx="8728">
                  <c:v>2063.203</c:v>
                </c:pt>
                <c:pt idx="8729">
                  <c:v>2060.7809999999999</c:v>
                </c:pt>
                <c:pt idx="8730">
                  <c:v>2059.375</c:v>
                </c:pt>
                <c:pt idx="8731">
                  <c:v>2059.7660000000001</c:v>
                </c:pt>
                <c:pt idx="8732">
                  <c:v>2059.5309999999999</c:v>
                </c:pt>
                <c:pt idx="8733">
                  <c:v>2056.5619999999999</c:v>
                </c:pt>
                <c:pt idx="8734">
                  <c:v>2057.578</c:v>
                </c:pt>
                <c:pt idx="8735">
                  <c:v>2056.172</c:v>
                </c:pt>
                <c:pt idx="8736">
                  <c:v>2057.1869999999999</c:v>
                </c:pt>
                <c:pt idx="8737">
                  <c:v>2055.547</c:v>
                </c:pt>
                <c:pt idx="8738">
                  <c:v>2043.203</c:v>
                </c:pt>
                <c:pt idx="8739">
                  <c:v>2049.1410000000001</c:v>
                </c:pt>
                <c:pt idx="8740">
                  <c:v>2051.5619999999999</c:v>
                </c:pt>
                <c:pt idx="8741">
                  <c:v>2054.375</c:v>
                </c:pt>
                <c:pt idx="8742">
                  <c:v>2048.5940000000001</c:v>
                </c:pt>
                <c:pt idx="8743">
                  <c:v>2050.3910000000001</c:v>
                </c:pt>
                <c:pt idx="8744">
                  <c:v>2050.9369999999999</c:v>
                </c:pt>
                <c:pt idx="8745">
                  <c:v>2053.5940000000001</c:v>
                </c:pt>
                <c:pt idx="8746">
                  <c:v>2055.7809999999999</c:v>
                </c:pt>
                <c:pt idx="8747">
                  <c:v>2054.1410000000001</c:v>
                </c:pt>
                <c:pt idx="8748">
                  <c:v>2058.75</c:v>
                </c:pt>
                <c:pt idx="8749">
                  <c:v>2056.4059999999999</c:v>
                </c:pt>
                <c:pt idx="8750">
                  <c:v>2055.1559999999999</c:v>
                </c:pt>
                <c:pt idx="8751">
                  <c:v>2062.1869999999999</c:v>
                </c:pt>
                <c:pt idx="8752">
                  <c:v>2064.1410000000001</c:v>
                </c:pt>
                <c:pt idx="8753">
                  <c:v>2060.547</c:v>
                </c:pt>
                <c:pt idx="8754">
                  <c:v>2056.797</c:v>
                </c:pt>
                <c:pt idx="8755">
                  <c:v>2058.3589999999999</c:v>
                </c:pt>
                <c:pt idx="8756">
                  <c:v>2057.1869999999999</c:v>
                </c:pt>
                <c:pt idx="8757">
                  <c:v>2058.203</c:v>
                </c:pt>
                <c:pt idx="8758">
                  <c:v>2059.7660000000001</c:v>
                </c:pt>
                <c:pt idx="8759">
                  <c:v>2062.1869999999999</c:v>
                </c:pt>
                <c:pt idx="8760">
                  <c:v>2062.9690000000001</c:v>
                </c:pt>
                <c:pt idx="8761">
                  <c:v>2062.3440000000001</c:v>
                </c:pt>
                <c:pt idx="8762">
                  <c:v>2065.9369999999999</c:v>
                </c:pt>
                <c:pt idx="8763">
                  <c:v>2067.3440000000001</c:v>
                </c:pt>
                <c:pt idx="8764">
                  <c:v>2068.3589999999999</c:v>
                </c:pt>
                <c:pt idx="8765">
                  <c:v>2069.375</c:v>
                </c:pt>
                <c:pt idx="8766">
                  <c:v>2073.3589999999999</c:v>
                </c:pt>
                <c:pt idx="8767">
                  <c:v>2073.3589999999999</c:v>
                </c:pt>
                <c:pt idx="8768">
                  <c:v>2074.7660000000001</c:v>
                </c:pt>
                <c:pt idx="8769">
                  <c:v>2075.3910000000001</c:v>
                </c:pt>
                <c:pt idx="8770">
                  <c:v>2074.5309999999999</c:v>
                </c:pt>
                <c:pt idx="8771">
                  <c:v>2079.5309999999999</c:v>
                </c:pt>
                <c:pt idx="8772">
                  <c:v>2079.1410000000001</c:v>
                </c:pt>
                <c:pt idx="8773">
                  <c:v>2078.203</c:v>
                </c:pt>
                <c:pt idx="8774">
                  <c:v>2077.1869999999999</c:v>
                </c:pt>
                <c:pt idx="8775">
                  <c:v>2077.3440000000001</c:v>
                </c:pt>
                <c:pt idx="8776">
                  <c:v>2080.3910000000001</c:v>
                </c:pt>
                <c:pt idx="8777">
                  <c:v>2079.375</c:v>
                </c:pt>
                <c:pt idx="8778">
                  <c:v>2080</c:v>
                </c:pt>
                <c:pt idx="8779">
                  <c:v>2081.5619999999999</c:v>
                </c:pt>
                <c:pt idx="8780">
                  <c:v>2079.1410000000001</c:v>
                </c:pt>
                <c:pt idx="8781">
                  <c:v>2078.203</c:v>
                </c:pt>
                <c:pt idx="8782">
                  <c:v>2080.547</c:v>
                </c:pt>
                <c:pt idx="8783">
                  <c:v>2078.3589999999999</c:v>
                </c:pt>
                <c:pt idx="8784">
                  <c:v>2077.1869999999999</c:v>
                </c:pt>
                <c:pt idx="8785">
                  <c:v>2077.3440000000001</c:v>
                </c:pt>
                <c:pt idx="8786">
                  <c:v>2078.203</c:v>
                </c:pt>
                <c:pt idx="8787">
                  <c:v>2077.7339999999999</c:v>
                </c:pt>
                <c:pt idx="8788">
                  <c:v>2072.9690000000001</c:v>
                </c:pt>
                <c:pt idx="8789">
                  <c:v>2071.5619999999999</c:v>
                </c:pt>
                <c:pt idx="8790">
                  <c:v>2070</c:v>
                </c:pt>
                <c:pt idx="8791">
                  <c:v>2068.75</c:v>
                </c:pt>
                <c:pt idx="8792">
                  <c:v>2066.797</c:v>
                </c:pt>
                <c:pt idx="8793">
                  <c:v>2065.3910000000001</c:v>
                </c:pt>
                <c:pt idx="8794">
                  <c:v>2062.578</c:v>
                </c:pt>
                <c:pt idx="8795">
                  <c:v>2061.953</c:v>
                </c:pt>
                <c:pt idx="8796">
                  <c:v>2059.1410000000001</c:v>
                </c:pt>
                <c:pt idx="8797">
                  <c:v>2058.5940000000001</c:v>
                </c:pt>
                <c:pt idx="8798">
                  <c:v>2056.797</c:v>
                </c:pt>
                <c:pt idx="8799">
                  <c:v>2052.578</c:v>
                </c:pt>
                <c:pt idx="8800">
                  <c:v>2049.1410000000001</c:v>
                </c:pt>
                <c:pt idx="8801">
                  <c:v>2048.5940000000001</c:v>
                </c:pt>
                <c:pt idx="8802">
                  <c:v>2045.9369999999999</c:v>
                </c:pt>
                <c:pt idx="8803">
                  <c:v>2043.3589999999999</c:v>
                </c:pt>
                <c:pt idx="8804">
                  <c:v>2040.3910000000001</c:v>
                </c:pt>
                <c:pt idx="8805">
                  <c:v>2038.3589999999999</c:v>
                </c:pt>
                <c:pt idx="8806">
                  <c:v>2034.1410000000001</c:v>
                </c:pt>
                <c:pt idx="8807">
                  <c:v>2032.7339999999999</c:v>
                </c:pt>
                <c:pt idx="8808">
                  <c:v>2031.4059999999999</c:v>
                </c:pt>
                <c:pt idx="8809">
                  <c:v>2027.9690000000001</c:v>
                </c:pt>
                <c:pt idx="8810">
                  <c:v>2027.1869999999999</c:v>
                </c:pt>
                <c:pt idx="8811">
                  <c:v>2023.9839999999999</c:v>
                </c:pt>
                <c:pt idx="8812">
                  <c:v>2025</c:v>
                </c:pt>
                <c:pt idx="8813">
                  <c:v>2020.9369999999999</c:v>
                </c:pt>
                <c:pt idx="8814">
                  <c:v>2019.375</c:v>
                </c:pt>
                <c:pt idx="8815">
                  <c:v>2017.578</c:v>
                </c:pt>
                <c:pt idx="8816">
                  <c:v>2016.4059999999999</c:v>
                </c:pt>
                <c:pt idx="8817">
                  <c:v>2013.9839999999999</c:v>
                </c:pt>
                <c:pt idx="8818">
                  <c:v>2015</c:v>
                </c:pt>
                <c:pt idx="8819">
                  <c:v>2015</c:v>
                </c:pt>
                <c:pt idx="8820">
                  <c:v>2013.5940000000001</c:v>
                </c:pt>
                <c:pt idx="8821">
                  <c:v>2012.1869999999999</c:v>
                </c:pt>
                <c:pt idx="8822">
                  <c:v>2014.5309999999999</c:v>
                </c:pt>
                <c:pt idx="8823">
                  <c:v>2012.1869999999999</c:v>
                </c:pt>
                <c:pt idx="8824">
                  <c:v>2013.9839999999999</c:v>
                </c:pt>
                <c:pt idx="8825">
                  <c:v>2013.5940000000001</c:v>
                </c:pt>
                <c:pt idx="8826">
                  <c:v>2015.1559999999999</c:v>
                </c:pt>
                <c:pt idx="8827">
                  <c:v>2014.7660000000001</c:v>
                </c:pt>
                <c:pt idx="8828">
                  <c:v>2018.203</c:v>
                </c:pt>
                <c:pt idx="8829">
                  <c:v>2019.7660000000001</c:v>
                </c:pt>
                <c:pt idx="8830">
                  <c:v>2021.4059999999999</c:v>
                </c:pt>
                <c:pt idx="8831">
                  <c:v>2023.3589999999999</c:v>
                </c:pt>
                <c:pt idx="8832">
                  <c:v>2022.9690000000001</c:v>
                </c:pt>
                <c:pt idx="8833">
                  <c:v>2026.5619999999999</c:v>
                </c:pt>
                <c:pt idx="8834">
                  <c:v>2028.75</c:v>
                </c:pt>
                <c:pt idx="8835">
                  <c:v>2030.1559999999999</c:v>
                </c:pt>
                <c:pt idx="8836">
                  <c:v>2025.3910000000001</c:v>
                </c:pt>
                <c:pt idx="8837">
                  <c:v>2016.797</c:v>
                </c:pt>
                <c:pt idx="8838">
                  <c:v>2025.9369999999999</c:v>
                </c:pt>
                <c:pt idx="8839">
                  <c:v>2030.7809999999999</c:v>
                </c:pt>
                <c:pt idx="8840">
                  <c:v>2027.3440000000001</c:v>
                </c:pt>
                <c:pt idx="8841">
                  <c:v>2031.5619999999999</c:v>
                </c:pt>
                <c:pt idx="8842">
                  <c:v>2041.953</c:v>
                </c:pt>
                <c:pt idx="8843">
                  <c:v>2045.7809999999999</c:v>
                </c:pt>
                <c:pt idx="8844">
                  <c:v>2049.5309999999999</c:v>
                </c:pt>
                <c:pt idx="8845">
                  <c:v>2053.75</c:v>
                </c:pt>
                <c:pt idx="8846">
                  <c:v>2053.203</c:v>
                </c:pt>
                <c:pt idx="8847">
                  <c:v>2060.547</c:v>
                </c:pt>
                <c:pt idx="8848">
                  <c:v>2058.9839999999999</c:v>
                </c:pt>
                <c:pt idx="8849">
                  <c:v>2061.797</c:v>
                </c:pt>
                <c:pt idx="8850">
                  <c:v>2069.7660000000001</c:v>
                </c:pt>
                <c:pt idx="8851">
                  <c:v>2071.172</c:v>
                </c:pt>
                <c:pt idx="8852">
                  <c:v>2063.5940000000001</c:v>
                </c:pt>
                <c:pt idx="8853">
                  <c:v>2061.5619999999999</c:v>
                </c:pt>
                <c:pt idx="8854">
                  <c:v>2070</c:v>
                </c:pt>
                <c:pt idx="8855">
                  <c:v>2067.9690000000001</c:v>
                </c:pt>
                <c:pt idx="8856">
                  <c:v>2070.547</c:v>
                </c:pt>
                <c:pt idx="8857">
                  <c:v>2072.7339999999999</c:v>
                </c:pt>
                <c:pt idx="8858">
                  <c:v>2075.9369999999999</c:v>
                </c:pt>
                <c:pt idx="8859">
                  <c:v>2076.797</c:v>
                </c:pt>
                <c:pt idx="8860">
                  <c:v>2078.75</c:v>
                </c:pt>
                <c:pt idx="8861">
                  <c:v>2076.953</c:v>
                </c:pt>
                <c:pt idx="8862">
                  <c:v>2078.203</c:v>
                </c:pt>
                <c:pt idx="8863">
                  <c:v>2081.797</c:v>
                </c:pt>
                <c:pt idx="8864">
                  <c:v>2081.953</c:v>
                </c:pt>
                <c:pt idx="8865">
                  <c:v>2082.9690000000001</c:v>
                </c:pt>
                <c:pt idx="8866">
                  <c:v>2084.375</c:v>
                </c:pt>
                <c:pt idx="8867">
                  <c:v>2082.3440000000001</c:v>
                </c:pt>
                <c:pt idx="8868">
                  <c:v>2082.578</c:v>
                </c:pt>
                <c:pt idx="8869">
                  <c:v>2083.5940000000001</c:v>
                </c:pt>
                <c:pt idx="8870">
                  <c:v>2083.3589999999999</c:v>
                </c:pt>
                <c:pt idx="8871">
                  <c:v>2083.5940000000001</c:v>
                </c:pt>
                <c:pt idx="8872">
                  <c:v>2080.3910000000001</c:v>
                </c:pt>
                <c:pt idx="8873">
                  <c:v>2078.3589999999999</c:v>
                </c:pt>
                <c:pt idx="8874">
                  <c:v>2076.953</c:v>
                </c:pt>
                <c:pt idx="8875">
                  <c:v>2071.797</c:v>
                </c:pt>
                <c:pt idx="8876">
                  <c:v>2070.547</c:v>
                </c:pt>
                <c:pt idx="8877">
                  <c:v>2069.1410000000001</c:v>
                </c:pt>
                <c:pt idx="8878">
                  <c:v>2067.7339999999999</c:v>
                </c:pt>
                <c:pt idx="8879">
                  <c:v>2065</c:v>
                </c:pt>
                <c:pt idx="8880">
                  <c:v>2062.7339999999999</c:v>
                </c:pt>
                <c:pt idx="8881">
                  <c:v>2059.375</c:v>
                </c:pt>
                <c:pt idx="8882">
                  <c:v>2061.4059999999999</c:v>
                </c:pt>
                <c:pt idx="8883">
                  <c:v>2057.3440000000001</c:v>
                </c:pt>
                <c:pt idx="8884">
                  <c:v>2055.9369999999999</c:v>
                </c:pt>
                <c:pt idx="8885">
                  <c:v>2052.578</c:v>
                </c:pt>
                <c:pt idx="8886">
                  <c:v>2051.172</c:v>
                </c:pt>
                <c:pt idx="8887">
                  <c:v>2048.3589999999999</c:v>
                </c:pt>
                <c:pt idx="8888">
                  <c:v>2045.547</c:v>
                </c:pt>
                <c:pt idx="8889">
                  <c:v>2044.5309999999999</c:v>
                </c:pt>
                <c:pt idx="8890">
                  <c:v>2040.7809999999999</c:v>
                </c:pt>
                <c:pt idx="8891">
                  <c:v>2038.5940000000001</c:v>
                </c:pt>
                <c:pt idx="8892">
                  <c:v>2035.3910000000001</c:v>
                </c:pt>
                <c:pt idx="8893">
                  <c:v>2033.203</c:v>
                </c:pt>
                <c:pt idx="8894">
                  <c:v>2033.9839999999999</c:v>
                </c:pt>
                <c:pt idx="8895">
                  <c:v>2030.1559999999999</c:v>
                </c:pt>
                <c:pt idx="8896">
                  <c:v>2026.172</c:v>
                </c:pt>
                <c:pt idx="8897">
                  <c:v>2026.172</c:v>
                </c:pt>
                <c:pt idx="8898">
                  <c:v>2023.9839999999999</c:v>
                </c:pt>
                <c:pt idx="8899">
                  <c:v>2022.1869999999999</c:v>
                </c:pt>
                <c:pt idx="8900">
                  <c:v>2020</c:v>
                </c:pt>
                <c:pt idx="8901">
                  <c:v>2020.1559999999999</c:v>
                </c:pt>
                <c:pt idx="8902">
                  <c:v>2019.7660000000001</c:v>
                </c:pt>
                <c:pt idx="8903">
                  <c:v>2020.547</c:v>
                </c:pt>
                <c:pt idx="8904">
                  <c:v>2017.9690000000001</c:v>
                </c:pt>
                <c:pt idx="8905">
                  <c:v>2017.3440000000001</c:v>
                </c:pt>
                <c:pt idx="8906">
                  <c:v>2019.5309999999999</c:v>
                </c:pt>
                <c:pt idx="8907">
                  <c:v>2016.953</c:v>
                </c:pt>
                <c:pt idx="8908">
                  <c:v>2017.7339999999999</c:v>
                </c:pt>
                <c:pt idx="8909">
                  <c:v>2017.1869999999999</c:v>
                </c:pt>
                <c:pt idx="8910">
                  <c:v>2018.9839999999999</c:v>
                </c:pt>
                <c:pt idx="8911">
                  <c:v>2017.7339999999999</c:v>
                </c:pt>
                <c:pt idx="8912">
                  <c:v>2018.9839999999999</c:v>
                </c:pt>
                <c:pt idx="8913">
                  <c:v>2019.1410000000001</c:v>
                </c:pt>
                <c:pt idx="8914">
                  <c:v>2020.3910000000001</c:v>
                </c:pt>
                <c:pt idx="8915">
                  <c:v>2021.797</c:v>
                </c:pt>
                <c:pt idx="8916">
                  <c:v>2021.172</c:v>
                </c:pt>
                <c:pt idx="8917">
                  <c:v>2023.203</c:v>
                </c:pt>
                <c:pt idx="8918">
                  <c:v>2026.797</c:v>
                </c:pt>
                <c:pt idx="8919">
                  <c:v>2029.7660000000001</c:v>
                </c:pt>
                <c:pt idx="8920">
                  <c:v>2033.75</c:v>
                </c:pt>
                <c:pt idx="8921">
                  <c:v>2034.5309999999999</c:v>
                </c:pt>
                <c:pt idx="8922">
                  <c:v>2038.9839999999999</c:v>
                </c:pt>
                <c:pt idx="8923">
                  <c:v>2044.5309999999999</c:v>
                </c:pt>
                <c:pt idx="8924">
                  <c:v>2041.4059999999999</c:v>
                </c:pt>
                <c:pt idx="8925">
                  <c:v>2047.3440000000001</c:v>
                </c:pt>
                <c:pt idx="8926">
                  <c:v>2050</c:v>
                </c:pt>
                <c:pt idx="8927">
                  <c:v>2053.9839999999999</c:v>
                </c:pt>
                <c:pt idx="8928">
                  <c:v>2056.5619999999999</c:v>
                </c:pt>
                <c:pt idx="8929">
                  <c:v>2058.3589999999999</c:v>
                </c:pt>
                <c:pt idx="8930">
                  <c:v>2062.7339999999999</c:v>
                </c:pt>
                <c:pt idx="8931">
                  <c:v>2066.172</c:v>
                </c:pt>
                <c:pt idx="8932">
                  <c:v>2070.3910000000001</c:v>
                </c:pt>
                <c:pt idx="8933">
                  <c:v>2072.9690000000001</c:v>
                </c:pt>
                <c:pt idx="8934">
                  <c:v>2078.203</c:v>
                </c:pt>
                <c:pt idx="8935">
                  <c:v>2076.797</c:v>
                </c:pt>
                <c:pt idx="8936">
                  <c:v>2083.203</c:v>
                </c:pt>
                <c:pt idx="8937">
                  <c:v>2088.5940000000001</c:v>
                </c:pt>
                <c:pt idx="8938">
                  <c:v>2088.9839999999999</c:v>
                </c:pt>
                <c:pt idx="8939">
                  <c:v>2093.203</c:v>
                </c:pt>
                <c:pt idx="8940">
                  <c:v>2098.75</c:v>
                </c:pt>
                <c:pt idx="8941">
                  <c:v>2099.7660000000001</c:v>
                </c:pt>
                <c:pt idx="8942">
                  <c:v>2106.5619999999999</c:v>
                </c:pt>
                <c:pt idx="8943">
                  <c:v>2108.203</c:v>
                </c:pt>
                <c:pt idx="8944">
                  <c:v>2111.5619999999999</c:v>
                </c:pt>
                <c:pt idx="8945">
                  <c:v>2100.7809999999999</c:v>
                </c:pt>
                <c:pt idx="8946">
                  <c:v>2034.7660000000001</c:v>
                </c:pt>
                <c:pt idx="8947">
                  <c:v>1999.7660000000001</c:v>
                </c:pt>
                <c:pt idx="8948">
                  <c:v>2083.9839999999999</c:v>
                </c:pt>
                <c:pt idx="8949">
                  <c:v>2101.5619999999999</c:v>
                </c:pt>
                <c:pt idx="8950">
                  <c:v>2083.5940000000001</c:v>
                </c:pt>
                <c:pt idx="8951">
                  <c:v>2062.7339999999999</c:v>
                </c:pt>
                <c:pt idx="8952">
                  <c:v>2060.9369999999999</c:v>
                </c:pt>
                <c:pt idx="8953">
                  <c:v>2083.75</c:v>
                </c:pt>
                <c:pt idx="8954">
                  <c:v>2090</c:v>
                </c:pt>
                <c:pt idx="8955">
                  <c:v>2093.5940000000001</c:v>
                </c:pt>
                <c:pt idx="8956">
                  <c:v>2098.9839999999999</c:v>
                </c:pt>
                <c:pt idx="8957">
                  <c:v>2103.203</c:v>
                </c:pt>
                <c:pt idx="8958">
                  <c:v>2105</c:v>
                </c:pt>
                <c:pt idx="8959">
                  <c:v>2095.547</c:v>
                </c:pt>
                <c:pt idx="8960">
                  <c:v>2091.797</c:v>
                </c:pt>
                <c:pt idx="8961">
                  <c:v>2092.9690000000001</c:v>
                </c:pt>
                <c:pt idx="8962">
                  <c:v>2097.3440000000001</c:v>
                </c:pt>
                <c:pt idx="8963">
                  <c:v>2121.953</c:v>
                </c:pt>
                <c:pt idx="8964">
                  <c:v>2111.172</c:v>
                </c:pt>
                <c:pt idx="8965">
                  <c:v>2070.547</c:v>
                </c:pt>
                <c:pt idx="8966">
                  <c:v>2065.1559999999999</c:v>
                </c:pt>
                <c:pt idx="8967">
                  <c:v>2071.953</c:v>
                </c:pt>
                <c:pt idx="8968">
                  <c:v>2064.7660000000001</c:v>
                </c:pt>
                <c:pt idx="8969">
                  <c:v>2068.5940000000001</c:v>
                </c:pt>
                <c:pt idx="8970">
                  <c:v>2062.9690000000001</c:v>
                </c:pt>
                <c:pt idx="8971">
                  <c:v>2057.3440000000001</c:v>
                </c:pt>
                <c:pt idx="8972">
                  <c:v>2061.953</c:v>
                </c:pt>
                <c:pt idx="8973">
                  <c:v>2052.3440000000001</c:v>
                </c:pt>
                <c:pt idx="8974">
                  <c:v>2054.1410000000001</c:v>
                </c:pt>
                <c:pt idx="8975">
                  <c:v>2058.3589999999999</c:v>
                </c:pt>
                <c:pt idx="8976">
                  <c:v>2051.5619999999999</c:v>
                </c:pt>
                <c:pt idx="8977">
                  <c:v>2054.7660000000001</c:v>
                </c:pt>
                <c:pt idx="8978">
                  <c:v>2053.9839999999999</c:v>
                </c:pt>
                <c:pt idx="8979">
                  <c:v>2053.203</c:v>
                </c:pt>
                <c:pt idx="8980">
                  <c:v>2055</c:v>
                </c:pt>
                <c:pt idx="8981">
                  <c:v>2050.3910000000001</c:v>
                </c:pt>
                <c:pt idx="8982">
                  <c:v>2051.4059999999999</c:v>
                </c:pt>
                <c:pt idx="8983">
                  <c:v>2052.1869999999999</c:v>
                </c:pt>
                <c:pt idx="8984">
                  <c:v>2049.375</c:v>
                </c:pt>
                <c:pt idx="8985">
                  <c:v>2050.547</c:v>
                </c:pt>
                <c:pt idx="8986">
                  <c:v>2051.4059999999999</c:v>
                </c:pt>
                <c:pt idx="8987">
                  <c:v>2049.7660000000001</c:v>
                </c:pt>
                <c:pt idx="8988">
                  <c:v>2052.1869999999999</c:v>
                </c:pt>
                <c:pt idx="8989">
                  <c:v>2050.7809999999999</c:v>
                </c:pt>
                <c:pt idx="8990">
                  <c:v>2052.9690000000001</c:v>
                </c:pt>
                <c:pt idx="8991">
                  <c:v>2052.7339999999999</c:v>
                </c:pt>
                <c:pt idx="8992">
                  <c:v>2050.547</c:v>
                </c:pt>
                <c:pt idx="8993">
                  <c:v>2050.547</c:v>
                </c:pt>
                <c:pt idx="8994">
                  <c:v>2051.5619999999999</c:v>
                </c:pt>
                <c:pt idx="8995">
                  <c:v>2051.4059999999999</c:v>
                </c:pt>
                <c:pt idx="8996">
                  <c:v>2052.1869999999999</c:v>
                </c:pt>
                <c:pt idx="8997">
                  <c:v>2050.547</c:v>
                </c:pt>
                <c:pt idx="8998">
                  <c:v>2051.797</c:v>
                </c:pt>
                <c:pt idx="8999">
                  <c:v>2054.7660000000001</c:v>
                </c:pt>
                <c:pt idx="9000">
                  <c:v>2053.203</c:v>
                </c:pt>
                <c:pt idx="9001">
                  <c:v>2055.7809999999999</c:v>
                </c:pt>
                <c:pt idx="9002">
                  <c:v>2059.5309999999999</c:v>
                </c:pt>
                <c:pt idx="9003">
                  <c:v>2060</c:v>
                </c:pt>
                <c:pt idx="9004">
                  <c:v>2057.3440000000001</c:v>
                </c:pt>
                <c:pt idx="9005">
                  <c:v>2058.75</c:v>
                </c:pt>
                <c:pt idx="9006">
                  <c:v>2061.172</c:v>
                </c:pt>
                <c:pt idx="9007">
                  <c:v>2063.203</c:v>
                </c:pt>
                <c:pt idx="9008">
                  <c:v>2057.7339999999999</c:v>
                </c:pt>
                <c:pt idx="9009">
                  <c:v>2060</c:v>
                </c:pt>
                <c:pt idx="9010">
                  <c:v>2061.797</c:v>
                </c:pt>
                <c:pt idx="9011">
                  <c:v>2065.3910000000001</c:v>
                </c:pt>
                <c:pt idx="9012">
                  <c:v>2061.797</c:v>
                </c:pt>
                <c:pt idx="9013">
                  <c:v>2065.1559999999999</c:v>
                </c:pt>
                <c:pt idx="9014">
                  <c:v>2062.7339999999999</c:v>
                </c:pt>
                <c:pt idx="9015">
                  <c:v>2067.3440000000001</c:v>
                </c:pt>
                <c:pt idx="9016">
                  <c:v>2066.953</c:v>
                </c:pt>
                <c:pt idx="9017">
                  <c:v>2064.375</c:v>
                </c:pt>
                <c:pt idx="9018">
                  <c:v>2067.9690000000001</c:v>
                </c:pt>
                <c:pt idx="9019">
                  <c:v>2068.203</c:v>
                </c:pt>
                <c:pt idx="9020">
                  <c:v>2071.172</c:v>
                </c:pt>
                <c:pt idx="9021">
                  <c:v>2071.172</c:v>
                </c:pt>
                <c:pt idx="9022">
                  <c:v>2069.7660000000001</c:v>
                </c:pt>
                <c:pt idx="9023">
                  <c:v>2071.172</c:v>
                </c:pt>
                <c:pt idx="9024">
                  <c:v>2071.5619999999999</c:v>
                </c:pt>
                <c:pt idx="9025">
                  <c:v>2071.172</c:v>
                </c:pt>
                <c:pt idx="9026">
                  <c:v>2069.375</c:v>
                </c:pt>
                <c:pt idx="9027">
                  <c:v>2068.5940000000001</c:v>
                </c:pt>
                <c:pt idx="9028">
                  <c:v>2065.3910000000001</c:v>
                </c:pt>
                <c:pt idx="9029">
                  <c:v>2067.1869999999999</c:v>
                </c:pt>
                <c:pt idx="9030">
                  <c:v>2062.3440000000001</c:v>
                </c:pt>
                <c:pt idx="9031">
                  <c:v>2064.1410000000001</c:v>
                </c:pt>
                <c:pt idx="9032">
                  <c:v>2063.75</c:v>
                </c:pt>
                <c:pt idx="9033">
                  <c:v>2059.5309999999999</c:v>
                </c:pt>
                <c:pt idx="9034">
                  <c:v>2057.7339999999999</c:v>
                </c:pt>
                <c:pt idx="9035">
                  <c:v>2059.375</c:v>
                </c:pt>
                <c:pt idx="9036">
                  <c:v>2058.5940000000001</c:v>
                </c:pt>
                <c:pt idx="9037">
                  <c:v>2059.7660000000001</c:v>
                </c:pt>
                <c:pt idx="9038">
                  <c:v>2060.1559999999999</c:v>
                </c:pt>
                <c:pt idx="9039">
                  <c:v>2059.375</c:v>
                </c:pt>
                <c:pt idx="9040">
                  <c:v>2060</c:v>
                </c:pt>
                <c:pt idx="9041">
                  <c:v>2057.3440000000001</c:v>
                </c:pt>
                <c:pt idx="9042">
                  <c:v>2061.953</c:v>
                </c:pt>
                <c:pt idx="9043">
                  <c:v>2059.5309999999999</c:v>
                </c:pt>
                <c:pt idx="9044">
                  <c:v>2058.5940000000001</c:v>
                </c:pt>
                <c:pt idx="9045">
                  <c:v>2061.172</c:v>
                </c:pt>
                <c:pt idx="9046">
                  <c:v>2061.5619999999999</c:v>
                </c:pt>
                <c:pt idx="9047">
                  <c:v>2060.3910000000001</c:v>
                </c:pt>
                <c:pt idx="9048">
                  <c:v>2057.578</c:v>
                </c:pt>
                <c:pt idx="9049">
                  <c:v>2060.547</c:v>
                </c:pt>
                <c:pt idx="9050">
                  <c:v>2052.578</c:v>
                </c:pt>
                <c:pt idx="9051">
                  <c:v>2037.9690000000001</c:v>
                </c:pt>
                <c:pt idx="9052">
                  <c:v>2058.75</c:v>
                </c:pt>
                <c:pt idx="9053">
                  <c:v>2054.5309999999999</c:v>
                </c:pt>
                <c:pt idx="9054">
                  <c:v>2040.547</c:v>
                </c:pt>
                <c:pt idx="9055">
                  <c:v>2057.9690000000001</c:v>
                </c:pt>
                <c:pt idx="9056">
                  <c:v>2043.3589999999999</c:v>
                </c:pt>
                <c:pt idx="9057">
                  <c:v>2049.7660000000001</c:v>
                </c:pt>
                <c:pt idx="9058">
                  <c:v>2058.203</c:v>
                </c:pt>
                <c:pt idx="9059">
                  <c:v>2047.578</c:v>
                </c:pt>
                <c:pt idx="9060">
                  <c:v>2056.953</c:v>
                </c:pt>
                <c:pt idx="9061">
                  <c:v>2057.578</c:v>
                </c:pt>
                <c:pt idx="9062">
                  <c:v>2054.1410000000001</c:v>
                </c:pt>
                <c:pt idx="9063">
                  <c:v>2063.75</c:v>
                </c:pt>
                <c:pt idx="9064">
                  <c:v>2064.375</c:v>
                </c:pt>
                <c:pt idx="9065">
                  <c:v>2064.1410000000001</c:v>
                </c:pt>
                <c:pt idx="9066">
                  <c:v>2058.9839999999999</c:v>
                </c:pt>
                <c:pt idx="9067">
                  <c:v>2055</c:v>
                </c:pt>
                <c:pt idx="9068">
                  <c:v>2065.7809999999999</c:v>
                </c:pt>
                <c:pt idx="9069">
                  <c:v>2063.75</c:v>
                </c:pt>
                <c:pt idx="9070">
                  <c:v>2062.578</c:v>
                </c:pt>
                <c:pt idx="9071">
                  <c:v>2065.3910000000001</c:v>
                </c:pt>
                <c:pt idx="9072">
                  <c:v>2062.9690000000001</c:v>
                </c:pt>
                <c:pt idx="9073">
                  <c:v>2069.7660000000001</c:v>
                </c:pt>
                <c:pt idx="9074">
                  <c:v>2071.797</c:v>
                </c:pt>
                <c:pt idx="9075">
                  <c:v>2068.75</c:v>
                </c:pt>
                <c:pt idx="9076">
                  <c:v>2075.3910000000001</c:v>
                </c:pt>
                <c:pt idx="9077">
                  <c:v>2072.7339999999999</c:v>
                </c:pt>
                <c:pt idx="9078">
                  <c:v>2071.172</c:v>
                </c:pt>
                <c:pt idx="9079">
                  <c:v>2074.375</c:v>
                </c:pt>
                <c:pt idx="9080">
                  <c:v>2073.9839999999999</c:v>
                </c:pt>
                <c:pt idx="9081">
                  <c:v>2075.1559999999999</c:v>
                </c:pt>
                <c:pt idx="9082">
                  <c:v>2076.953</c:v>
                </c:pt>
                <c:pt idx="9083">
                  <c:v>2076.5619999999999</c:v>
                </c:pt>
                <c:pt idx="9084">
                  <c:v>2078.75</c:v>
                </c:pt>
                <c:pt idx="9085">
                  <c:v>2077.578</c:v>
                </c:pt>
                <c:pt idx="9086">
                  <c:v>2079.1410000000001</c:v>
                </c:pt>
                <c:pt idx="9087">
                  <c:v>2079.375</c:v>
                </c:pt>
                <c:pt idx="9088">
                  <c:v>2079.1410000000001</c:v>
                </c:pt>
                <c:pt idx="9089">
                  <c:v>2083.3589999999999</c:v>
                </c:pt>
                <c:pt idx="9090">
                  <c:v>2081.797</c:v>
                </c:pt>
                <c:pt idx="9091">
                  <c:v>2081.5619999999999</c:v>
                </c:pt>
                <c:pt idx="9092">
                  <c:v>2082.1869999999999</c:v>
                </c:pt>
                <c:pt idx="9093">
                  <c:v>2080.3910000000001</c:v>
                </c:pt>
                <c:pt idx="9094">
                  <c:v>2082.1869999999999</c:v>
                </c:pt>
                <c:pt idx="9095">
                  <c:v>2080.9369999999999</c:v>
                </c:pt>
                <c:pt idx="9096">
                  <c:v>2080.547</c:v>
                </c:pt>
                <c:pt idx="9097">
                  <c:v>2081.5619999999999</c:v>
                </c:pt>
                <c:pt idx="9098">
                  <c:v>2079.375</c:v>
                </c:pt>
                <c:pt idx="9099">
                  <c:v>2078.75</c:v>
                </c:pt>
                <c:pt idx="9100">
                  <c:v>2075.9369999999999</c:v>
                </c:pt>
                <c:pt idx="9101">
                  <c:v>2073.75</c:v>
                </c:pt>
                <c:pt idx="9102">
                  <c:v>2071.797</c:v>
                </c:pt>
                <c:pt idx="9103">
                  <c:v>2070.9369999999999</c:v>
                </c:pt>
                <c:pt idx="9104">
                  <c:v>2068.203</c:v>
                </c:pt>
                <c:pt idx="9105">
                  <c:v>2065</c:v>
                </c:pt>
                <c:pt idx="9106">
                  <c:v>2064.375</c:v>
                </c:pt>
                <c:pt idx="9107">
                  <c:v>2062.1869999999999</c:v>
                </c:pt>
                <c:pt idx="9108">
                  <c:v>2059.7660000000001</c:v>
                </c:pt>
                <c:pt idx="9109">
                  <c:v>2055.7809999999999</c:v>
                </c:pt>
                <c:pt idx="9110">
                  <c:v>2055.9369999999999</c:v>
                </c:pt>
                <c:pt idx="9111">
                  <c:v>2052.578</c:v>
                </c:pt>
                <c:pt idx="9112">
                  <c:v>2050.9369999999999</c:v>
                </c:pt>
                <c:pt idx="9113">
                  <c:v>2050</c:v>
                </c:pt>
                <c:pt idx="9114">
                  <c:v>2047.3440000000001</c:v>
                </c:pt>
                <c:pt idx="9115">
                  <c:v>2043.5940000000001</c:v>
                </c:pt>
                <c:pt idx="9116">
                  <c:v>2041.5619999999999</c:v>
                </c:pt>
                <c:pt idx="9117">
                  <c:v>2040</c:v>
                </c:pt>
                <c:pt idx="9118">
                  <c:v>2038.3589999999999</c:v>
                </c:pt>
                <c:pt idx="9119">
                  <c:v>2036.4059999999999</c:v>
                </c:pt>
                <c:pt idx="9120">
                  <c:v>2031.4059999999999</c:v>
                </c:pt>
                <c:pt idx="9121">
                  <c:v>2030.9369999999999</c:v>
                </c:pt>
                <c:pt idx="9122">
                  <c:v>2030</c:v>
                </c:pt>
                <c:pt idx="9123">
                  <c:v>2027.1869999999999</c:v>
                </c:pt>
                <c:pt idx="9124">
                  <c:v>2021.797</c:v>
                </c:pt>
                <c:pt idx="9125">
                  <c:v>2021.953</c:v>
                </c:pt>
                <c:pt idx="9126">
                  <c:v>2021.4059999999999</c:v>
                </c:pt>
                <c:pt idx="9127">
                  <c:v>2019.5309999999999</c:v>
                </c:pt>
                <c:pt idx="9128">
                  <c:v>2021.797</c:v>
                </c:pt>
                <c:pt idx="9129">
                  <c:v>2018.203</c:v>
                </c:pt>
                <c:pt idx="9130">
                  <c:v>2017.578</c:v>
                </c:pt>
                <c:pt idx="9131">
                  <c:v>2014.5309999999999</c:v>
                </c:pt>
                <c:pt idx="9132">
                  <c:v>2015.3910000000001</c:v>
                </c:pt>
                <c:pt idx="9133">
                  <c:v>2016.4059999999999</c:v>
                </c:pt>
                <c:pt idx="9134">
                  <c:v>2016.4059999999999</c:v>
                </c:pt>
                <c:pt idx="9135">
                  <c:v>2017.578</c:v>
                </c:pt>
                <c:pt idx="9136">
                  <c:v>2013.5940000000001</c:v>
                </c:pt>
                <c:pt idx="9137">
                  <c:v>2016.4059999999999</c:v>
                </c:pt>
                <c:pt idx="9138">
                  <c:v>2018.5940000000001</c:v>
                </c:pt>
                <c:pt idx="9139">
                  <c:v>2017.1869999999999</c:v>
                </c:pt>
                <c:pt idx="9140">
                  <c:v>2019.1410000000001</c:v>
                </c:pt>
                <c:pt idx="9141">
                  <c:v>2020.7809999999999</c:v>
                </c:pt>
                <c:pt idx="9142">
                  <c:v>2020.7809999999999</c:v>
                </c:pt>
                <c:pt idx="9143">
                  <c:v>2022.9690000000001</c:v>
                </c:pt>
                <c:pt idx="9144">
                  <c:v>2025.3910000000001</c:v>
                </c:pt>
                <c:pt idx="9145">
                  <c:v>2025.547</c:v>
                </c:pt>
                <c:pt idx="9146">
                  <c:v>2030</c:v>
                </c:pt>
                <c:pt idx="9147">
                  <c:v>2031.953</c:v>
                </c:pt>
                <c:pt idx="9148">
                  <c:v>2032.9690000000001</c:v>
                </c:pt>
                <c:pt idx="9149">
                  <c:v>2027.1869999999999</c:v>
                </c:pt>
                <c:pt idx="9150">
                  <c:v>2020.9369999999999</c:v>
                </c:pt>
                <c:pt idx="9151">
                  <c:v>2030.7809999999999</c:v>
                </c:pt>
                <c:pt idx="9152">
                  <c:v>2034.375</c:v>
                </c:pt>
                <c:pt idx="9153">
                  <c:v>2031.797</c:v>
                </c:pt>
                <c:pt idx="9154">
                  <c:v>2039.5309999999999</c:v>
                </c:pt>
                <c:pt idx="9155">
                  <c:v>2044.375</c:v>
                </c:pt>
                <c:pt idx="9156">
                  <c:v>2049.1410000000001</c:v>
                </c:pt>
                <c:pt idx="9157">
                  <c:v>2058.75</c:v>
                </c:pt>
                <c:pt idx="9158">
                  <c:v>2059.1410000000001</c:v>
                </c:pt>
                <c:pt idx="9159">
                  <c:v>2059.375</c:v>
                </c:pt>
                <c:pt idx="9160">
                  <c:v>2067.578</c:v>
                </c:pt>
                <c:pt idx="9161">
                  <c:v>2067.9690000000001</c:v>
                </c:pt>
                <c:pt idx="9162">
                  <c:v>2070.1559999999999</c:v>
                </c:pt>
                <c:pt idx="9163">
                  <c:v>2075.1559999999999</c:v>
                </c:pt>
                <c:pt idx="9164">
                  <c:v>2074.1410000000001</c:v>
                </c:pt>
                <c:pt idx="9165">
                  <c:v>2070.7809999999999</c:v>
                </c:pt>
                <c:pt idx="9166">
                  <c:v>2071.172</c:v>
                </c:pt>
                <c:pt idx="9167">
                  <c:v>2075.9369999999999</c:v>
                </c:pt>
                <c:pt idx="9168">
                  <c:v>2076.797</c:v>
                </c:pt>
                <c:pt idx="9169">
                  <c:v>2078.3589999999999</c:v>
                </c:pt>
                <c:pt idx="9170">
                  <c:v>2078.9839999999999</c:v>
                </c:pt>
                <c:pt idx="9171">
                  <c:v>2079.375</c:v>
                </c:pt>
                <c:pt idx="9172">
                  <c:v>2080.547</c:v>
                </c:pt>
                <c:pt idx="9173">
                  <c:v>2078.203</c:v>
                </c:pt>
                <c:pt idx="9174">
                  <c:v>2082.578</c:v>
                </c:pt>
                <c:pt idx="9175">
                  <c:v>2081.5619999999999</c:v>
                </c:pt>
                <c:pt idx="9176">
                  <c:v>2081.797</c:v>
                </c:pt>
                <c:pt idx="9177">
                  <c:v>2081.797</c:v>
                </c:pt>
                <c:pt idx="9178">
                  <c:v>2082.3440000000001</c:v>
                </c:pt>
                <c:pt idx="9179">
                  <c:v>2081.953</c:v>
                </c:pt>
                <c:pt idx="9180">
                  <c:v>2083.75</c:v>
                </c:pt>
                <c:pt idx="9181">
                  <c:v>2082.1869999999999</c:v>
                </c:pt>
                <c:pt idx="9182">
                  <c:v>2085.1559999999999</c:v>
                </c:pt>
                <c:pt idx="9183">
                  <c:v>2085.7809999999999</c:v>
                </c:pt>
                <c:pt idx="9184">
                  <c:v>2082.9690000000001</c:v>
                </c:pt>
                <c:pt idx="9185">
                  <c:v>2080.7809999999999</c:v>
                </c:pt>
                <c:pt idx="9186">
                  <c:v>2080.3910000000001</c:v>
                </c:pt>
                <c:pt idx="9187">
                  <c:v>2079.375</c:v>
                </c:pt>
                <c:pt idx="9188">
                  <c:v>2075.1559999999999</c:v>
                </c:pt>
                <c:pt idx="9189">
                  <c:v>2072.3440000000001</c:v>
                </c:pt>
                <c:pt idx="9190">
                  <c:v>2071.172</c:v>
                </c:pt>
                <c:pt idx="9191">
                  <c:v>2068.5940000000001</c:v>
                </c:pt>
                <c:pt idx="9192">
                  <c:v>2066.4059999999999</c:v>
                </c:pt>
                <c:pt idx="9193">
                  <c:v>2063.5940000000001</c:v>
                </c:pt>
                <c:pt idx="9194">
                  <c:v>2062.7339999999999</c:v>
                </c:pt>
                <c:pt idx="9195">
                  <c:v>2058.203</c:v>
                </c:pt>
                <c:pt idx="9196">
                  <c:v>2056.172</c:v>
                </c:pt>
                <c:pt idx="9197">
                  <c:v>2053.3589999999999</c:v>
                </c:pt>
                <c:pt idx="9198">
                  <c:v>2050.9369999999999</c:v>
                </c:pt>
                <c:pt idx="9199">
                  <c:v>2045.3910000000001</c:v>
                </c:pt>
                <c:pt idx="9200">
                  <c:v>2043.3589999999999</c:v>
                </c:pt>
                <c:pt idx="9201">
                  <c:v>2041.953</c:v>
                </c:pt>
                <c:pt idx="9202">
                  <c:v>2036.953</c:v>
                </c:pt>
                <c:pt idx="9203">
                  <c:v>2035.9369999999999</c:v>
                </c:pt>
                <c:pt idx="9204">
                  <c:v>2033.5940000000001</c:v>
                </c:pt>
                <c:pt idx="9205">
                  <c:v>2031.953</c:v>
                </c:pt>
                <c:pt idx="9206">
                  <c:v>2028.75</c:v>
                </c:pt>
                <c:pt idx="9207">
                  <c:v>2027.3440000000001</c:v>
                </c:pt>
                <c:pt idx="9208">
                  <c:v>2026.5619999999999</c:v>
                </c:pt>
                <c:pt idx="9209">
                  <c:v>2023.75</c:v>
                </c:pt>
                <c:pt idx="9210">
                  <c:v>2021.797</c:v>
                </c:pt>
                <c:pt idx="9211">
                  <c:v>2020.9369999999999</c:v>
                </c:pt>
                <c:pt idx="9212">
                  <c:v>2022.3440000000001</c:v>
                </c:pt>
                <c:pt idx="9213">
                  <c:v>2018.3589999999999</c:v>
                </c:pt>
                <c:pt idx="9214">
                  <c:v>2017.9690000000001</c:v>
                </c:pt>
                <c:pt idx="9215">
                  <c:v>2016.953</c:v>
                </c:pt>
                <c:pt idx="9216">
                  <c:v>2015</c:v>
                </c:pt>
                <c:pt idx="9217">
                  <c:v>2013.75</c:v>
                </c:pt>
                <c:pt idx="9218">
                  <c:v>2012.578</c:v>
                </c:pt>
                <c:pt idx="9219">
                  <c:v>2012.3440000000001</c:v>
                </c:pt>
                <c:pt idx="9220">
                  <c:v>2011.5619999999999</c:v>
                </c:pt>
                <c:pt idx="9221">
                  <c:v>2011.5619999999999</c:v>
                </c:pt>
                <c:pt idx="9222">
                  <c:v>2014.7660000000001</c:v>
                </c:pt>
                <c:pt idx="9223">
                  <c:v>2011.172</c:v>
                </c:pt>
                <c:pt idx="9224">
                  <c:v>2013.5940000000001</c:v>
                </c:pt>
                <c:pt idx="9225">
                  <c:v>2016.172</c:v>
                </c:pt>
                <c:pt idx="9226">
                  <c:v>2016.797</c:v>
                </c:pt>
                <c:pt idx="9227">
                  <c:v>2017.9690000000001</c:v>
                </c:pt>
                <c:pt idx="9228">
                  <c:v>2016.797</c:v>
                </c:pt>
                <c:pt idx="9229">
                  <c:v>2020.1559999999999</c:v>
                </c:pt>
                <c:pt idx="9230">
                  <c:v>2021.953</c:v>
                </c:pt>
                <c:pt idx="9231">
                  <c:v>2022.9690000000001</c:v>
                </c:pt>
                <c:pt idx="9232">
                  <c:v>2024.7660000000001</c:v>
                </c:pt>
                <c:pt idx="9233">
                  <c:v>2027.1869999999999</c:v>
                </c:pt>
                <c:pt idx="9234">
                  <c:v>2027.7339999999999</c:v>
                </c:pt>
                <c:pt idx="9235">
                  <c:v>2032.1869999999999</c:v>
                </c:pt>
                <c:pt idx="9236">
                  <c:v>2033.9839999999999</c:v>
                </c:pt>
                <c:pt idx="9237">
                  <c:v>2034.7660000000001</c:v>
                </c:pt>
                <c:pt idx="9238">
                  <c:v>2042.9690000000001</c:v>
                </c:pt>
                <c:pt idx="9239">
                  <c:v>2041.172</c:v>
                </c:pt>
                <c:pt idx="9240">
                  <c:v>2045.9369999999999</c:v>
                </c:pt>
                <c:pt idx="9241">
                  <c:v>2049.7660000000001</c:v>
                </c:pt>
                <c:pt idx="9242">
                  <c:v>2052.1869999999999</c:v>
                </c:pt>
                <c:pt idx="9243">
                  <c:v>2055.7809999999999</c:v>
                </c:pt>
                <c:pt idx="9244">
                  <c:v>2062.1869999999999</c:v>
                </c:pt>
                <c:pt idx="9245">
                  <c:v>2066.4059999999999</c:v>
                </c:pt>
                <c:pt idx="9246">
                  <c:v>2070.9369999999999</c:v>
                </c:pt>
                <c:pt idx="9247">
                  <c:v>2075.547</c:v>
                </c:pt>
                <c:pt idx="9248">
                  <c:v>2077.3440000000001</c:v>
                </c:pt>
                <c:pt idx="9249">
                  <c:v>2083.3589999999999</c:v>
                </c:pt>
                <c:pt idx="9250">
                  <c:v>2085.7809999999999</c:v>
                </c:pt>
                <c:pt idx="9251">
                  <c:v>2089.1410000000001</c:v>
                </c:pt>
                <c:pt idx="9252">
                  <c:v>2093.9839999999999</c:v>
                </c:pt>
                <c:pt idx="9253">
                  <c:v>2096.5619999999999</c:v>
                </c:pt>
                <c:pt idx="9254">
                  <c:v>2098.9839999999999</c:v>
                </c:pt>
                <c:pt idx="9255">
                  <c:v>2100.547</c:v>
                </c:pt>
                <c:pt idx="9256">
                  <c:v>2103.5940000000001</c:v>
                </c:pt>
                <c:pt idx="9257">
                  <c:v>2101.5619999999999</c:v>
                </c:pt>
                <c:pt idx="9258">
                  <c:v>2080.547</c:v>
                </c:pt>
                <c:pt idx="9259">
                  <c:v>1977.1869999999999</c:v>
                </c:pt>
                <c:pt idx="9260">
                  <c:v>2016.5619999999999</c:v>
                </c:pt>
                <c:pt idx="9261">
                  <c:v>2097.578</c:v>
                </c:pt>
                <c:pt idx="9262">
                  <c:v>2091.953</c:v>
                </c:pt>
                <c:pt idx="9263">
                  <c:v>2083.203</c:v>
                </c:pt>
                <c:pt idx="9264">
                  <c:v>2056.172</c:v>
                </c:pt>
                <c:pt idx="9265">
                  <c:v>2069.5309999999999</c:v>
                </c:pt>
                <c:pt idx="9266">
                  <c:v>2086.5619999999999</c:v>
                </c:pt>
                <c:pt idx="9267">
                  <c:v>2088.75</c:v>
                </c:pt>
                <c:pt idx="9268">
                  <c:v>2098.75</c:v>
                </c:pt>
                <c:pt idx="9269">
                  <c:v>2099.7660000000001</c:v>
                </c:pt>
                <c:pt idx="9270">
                  <c:v>2103.203</c:v>
                </c:pt>
                <c:pt idx="9271">
                  <c:v>2096.953</c:v>
                </c:pt>
                <c:pt idx="9272">
                  <c:v>2091.4059999999999</c:v>
                </c:pt>
                <c:pt idx="9273">
                  <c:v>2089.1410000000001</c:v>
                </c:pt>
                <c:pt idx="9274">
                  <c:v>2091.4059999999999</c:v>
                </c:pt>
                <c:pt idx="9275">
                  <c:v>2102.3440000000001</c:v>
                </c:pt>
                <c:pt idx="9276">
                  <c:v>2111.797</c:v>
                </c:pt>
                <c:pt idx="9277">
                  <c:v>2082.3440000000001</c:v>
                </c:pt>
                <c:pt idx="9278">
                  <c:v>2063.9839999999999</c:v>
                </c:pt>
                <c:pt idx="9279">
                  <c:v>2066.797</c:v>
                </c:pt>
                <c:pt idx="9280">
                  <c:v>2061.797</c:v>
                </c:pt>
                <c:pt idx="9281">
                  <c:v>2061.172</c:v>
                </c:pt>
                <c:pt idx="9282">
                  <c:v>2057.7339999999999</c:v>
                </c:pt>
                <c:pt idx="9283">
                  <c:v>2052.9690000000001</c:v>
                </c:pt>
                <c:pt idx="9284">
                  <c:v>2055.1559999999999</c:v>
                </c:pt>
                <c:pt idx="9285">
                  <c:v>2055</c:v>
                </c:pt>
                <c:pt idx="9286">
                  <c:v>2048.75</c:v>
                </c:pt>
                <c:pt idx="9287">
                  <c:v>2053.9839999999999</c:v>
                </c:pt>
                <c:pt idx="9288">
                  <c:v>2059.1410000000001</c:v>
                </c:pt>
                <c:pt idx="9289">
                  <c:v>2053.3589999999999</c:v>
                </c:pt>
                <c:pt idx="9290">
                  <c:v>2054.1410000000001</c:v>
                </c:pt>
                <c:pt idx="9291">
                  <c:v>2052.9690000000001</c:v>
                </c:pt>
                <c:pt idx="9292">
                  <c:v>2053.75</c:v>
                </c:pt>
                <c:pt idx="9293">
                  <c:v>2051.5619999999999</c:v>
                </c:pt>
                <c:pt idx="9294">
                  <c:v>2049.375</c:v>
                </c:pt>
                <c:pt idx="9295">
                  <c:v>2047.578</c:v>
                </c:pt>
                <c:pt idx="9296">
                  <c:v>2048.3589999999999</c:v>
                </c:pt>
                <c:pt idx="9297">
                  <c:v>2047.3440000000001</c:v>
                </c:pt>
                <c:pt idx="9298">
                  <c:v>2048.5940000000001</c:v>
                </c:pt>
                <c:pt idx="9299">
                  <c:v>2045.547</c:v>
                </c:pt>
                <c:pt idx="9300">
                  <c:v>2048.203</c:v>
                </c:pt>
                <c:pt idx="9301">
                  <c:v>2045.9369999999999</c:v>
                </c:pt>
                <c:pt idx="9302">
                  <c:v>2046.172</c:v>
                </c:pt>
                <c:pt idx="9303">
                  <c:v>2051.4059999999999</c:v>
                </c:pt>
                <c:pt idx="9304">
                  <c:v>2050.9369999999999</c:v>
                </c:pt>
                <c:pt idx="9305">
                  <c:v>2050.547</c:v>
                </c:pt>
                <c:pt idx="9306">
                  <c:v>2049.1410000000001</c:v>
                </c:pt>
                <c:pt idx="9307">
                  <c:v>2051.4059999999999</c:v>
                </c:pt>
                <c:pt idx="9308">
                  <c:v>2047.7339999999999</c:v>
                </c:pt>
                <c:pt idx="9309">
                  <c:v>2050.1559999999999</c:v>
                </c:pt>
                <c:pt idx="9310">
                  <c:v>2049.7660000000001</c:v>
                </c:pt>
                <c:pt idx="9311">
                  <c:v>2052.9690000000001</c:v>
                </c:pt>
                <c:pt idx="9312">
                  <c:v>2051.797</c:v>
                </c:pt>
                <c:pt idx="9313">
                  <c:v>2052.1869999999999</c:v>
                </c:pt>
                <c:pt idx="9314">
                  <c:v>2054.375</c:v>
                </c:pt>
                <c:pt idx="9315">
                  <c:v>2056.953</c:v>
                </c:pt>
                <c:pt idx="9316">
                  <c:v>2053.75</c:v>
                </c:pt>
                <c:pt idx="9317">
                  <c:v>2055.1559999999999</c:v>
                </c:pt>
                <c:pt idx="9318">
                  <c:v>2057.3440000000001</c:v>
                </c:pt>
                <c:pt idx="9319">
                  <c:v>2061.172</c:v>
                </c:pt>
                <c:pt idx="9320">
                  <c:v>2058.3589999999999</c:v>
                </c:pt>
                <c:pt idx="9321">
                  <c:v>2060.7809999999999</c:v>
                </c:pt>
                <c:pt idx="9322">
                  <c:v>2061.5619999999999</c:v>
                </c:pt>
                <c:pt idx="9323">
                  <c:v>2062.7339999999999</c:v>
                </c:pt>
                <c:pt idx="9324">
                  <c:v>2062.3440000000001</c:v>
                </c:pt>
                <c:pt idx="9325">
                  <c:v>2063.5940000000001</c:v>
                </c:pt>
                <c:pt idx="9326">
                  <c:v>2064.1410000000001</c:v>
                </c:pt>
                <c:pt idx="9327">
                  <c:v>2067.9690000000001</c:v>
                </c:pt>
                <c:pt idx="9328">
                  <c:v>2065.7809999999999</c:v>
                </c:pt>
                <c:pt idx="9329">
                  <c:v>2066.5619999999999</c:v>
                </c:pt>
                <c:pt idx="9330">
                  <c:v>2066.4059999999999</c:v>
                </c:pt>
                <c:pt idx="9331">
                  <c:v>2066.4059999999999</c:v>
                </c:pt>
                <c:pt idx="9332">
                  <c:v>2065.9369999999999</c:v>
                </c:pt>
                <c:pt idx="9333">
                  <c:v>2065.3910000000001</c:v>
                </c:pt>
                <c:pt idx="9334">
                  <c:v>2066.172</c:v>
                </c:pt>
                <c:pt idx="9335">
                  <c:v>2065.7809999999999</c:v>
                </c:pt>
                <c:pt idx="9336">
                  <c:v>2065.9369999999999</c:v>
                </c:pt>
                <c:pt idx="9337">
                  <c:v>2064.5309999999999</c:v>
                </c:pt>
                <c:pt idx="9338">
                  <c:v>2065</c:v>
                </c:pt>
                <c:pt idx="9339">
                  <c:v>2067.1869999999999</c:v>
                </c:pt>
                <c:pt idx="9340">
                  <c:v>2066.4059999999999</c:v>
                </c:pt>
                <c:pt idx="9341">
                  <c:v>2065.3910000000001</c:v>
                </c:pt>
                <c:pt idx="9342">
                  <c:v>2066.797</c:v>
                </c:pt>
                <c:pt idx="9343">
                  <c:v>2064.5309999999999</c:v>
                </c:pt>
                <c:pt idx="9344">
                  <c:v>2064.7660000000001</c:v>
                </c:pt>
                <c:pt idx="9345">
                  <c:v>2069.1410000000001</c:v>
                </c:pt>
                <c:pt idx="9346">
                  <c:v>2065.3910000000001</c:v>
                </c:pt>
                <c:pt idx="9347">
                  <c:v>2061.5619999999999</c:v>
                </c:pt>
                <c:pt idx="9348">
                  <c:v>2061.797</c:v>
                </c:pt>
                <c:pt idx="9349">
                  <c:v>2063.3589999999999</c:v>
                </c:pt>
                <c:pt idx="9350">
                  <c:v>2062.1869999999999</c:v>
                </c:pt>
                <c:pt idx="9351">
                  <c:v>2057.1869999999999</c:v>
                </c:pt>
                <c:pt idx="9352">
                  <c:v>2059.375</c:v>
                </c:pt>
                <c:pt idx="9353">
                  <c:v>2057.3440000000001</c:v>
                </c:pt>
                <c:pt idx="9354">
                  <c:v>2057.7339999999999</c:v>
                </c:pt>
                <c:pt idx="9355">
                  <c:v>2058.203</c:v>
                </c:pt>
                <c:pt idx="9356">
                  <c:v>2056.5619999999999</c:v>
                </c:pt>
                <c:pt idx="9357">
                  <c:v>2054.7660000000001</c:v>
                </c:pt>
                <c:pt idx="9358">
                  <c:v>2053.75</c:v>
                </c:pt>
                <c:pt idx="9359">
                  <c:v>2054.1410000000001</c:v>
                </c:pt>
                <c:pt idx="9360">
                  <c:v>2055.9369999999999</c:v>
                </c:pt>
                <c:pt idx="9361">
                  <c:v>2058.3589999999999</c:v>
                </c:pt>
                <c:pt idx="9362">
                  <c:v>2051.953</c:v>
                </c:pt>
                <c:pt idx="9363">
                  <c:v>2042.3440000000001</c:v>
                </c:pt>
                <c:pt idx="9364">
                  <c:v>2045</c:v>
                </c:pt>
                <c:pt idx="9365">
                  <c:v>2049.1410000000001</c:v>
                </c:pt>
                <c:pt idx="9366">
                  <c:v>2051.953</c:v>
                </c:pt>
                <c:pt idx="9367">
                  <c:v>2044.1410000000001</c:v>
                </c:pt>
                <c:pt idx="9368">
                  <c:v>2048.203</c:v>
                </c:pt>
                <c:pt idx="9369">
                  <c:v>2047.578</c:v>
                </c:pt>
                <c:pt idx="9370">
                  <c:v>2047.7339999999999</c:v>
                </c:pt>
                <c:pt idx="9371">
                  <c:v>2053.3589999999999</c:v>
                </c:pt>
                <c:pt idx="9372">
                  <c:v>2050.3910000000001</c:v>
                </c:pt>
                <c:pt idx="9373">
                  <c:v>2053.9839999999999</c:v>
                </c:pt>
                <c:pt idx="9374">
                  <c:v>2053.5940000000001</c:v>
                </c:pt>
                <c:pt idx="9375">
                  <c:v>2052.7339999999999</c:v>
                </c:pt>
                <c:pt idx="9376">
                  <c:v>2057.9690000000001</c:v>
                </c:pt>
                <c:pt idx="9377">
                  <c:v>2059.5309999999999</c:v>
                </c:pt>
                <c:pt idx="9378">
                  <c:v>2057.3440000000001</c:v>
                </c:pt>
                <c:pt idx="9379">
                  <c:v>2057.1869999999999</c:v>
                </c:pt>
                <c:pt idx="9380">
                  <c:v>2054.7660000000001</c:v>
                </c:pt>
                <c:pt idx="9381">
                  <c:v>2058.5940000000001</c:v>
                </c:pt>
                <c:pt idx="9382">
                  <c:v>2056.797</c:v>
                </c:pt>
                <c:pt idx="9383">
                  <c:v>2056.797</c:v>
                </c:pt>
                <c:pt idx="9384">
                  <c:v>2060</c:v>
                </c:pt>
                <c:pt idx="9385">
                  <c:v>2060.7809999999999</c:v>
                </c:pt>
                <c:pt idx="9386">
                  <c:v>2061.172</c:v>
                </c:pt>
                <c:pt idx="9387">
                  <c:v>2063.9839999999999</c:v>
                </c:pt>
                <c:pt idx="9388">
                  <c:v>2064.5309999999999</c:v>
                </c:pt>
                <c:pt idx="9389">
                  <c:v>2067.578</c:v>
                </c:pt>
                <c:pt idx="9390">
                  <c:v>2067.7339999999999</c:v>
                </c:pt>
                <c:pt idx="9391">
                  <c:v>2067.7339999999999</c:v>
                </c:pt>
                <c:pt idx="9392">
                  <c:v>2071.5619999999999</c:v>
                </c:pt>
                <c:pt idx="9393">
                  <c:v>2073.75</c:v>
                </c:pt>
                <c:pt idx="9394">
                  <c:v>2074.1410000000001</c:v>
                </c:pt>
                <c:pt idx="9395">
                  <c:v>2072.1869999999999</c:v>
                </c:pt>
                <c:pt idx="9396">
                  <c:v>2076.4059999999999</c:v>
                </c:pt>
                <c:pt idx="9397">
                  <c:v>2074.1410000000001</c:v>
                </c:pt>
                <c:pt idx="9398">
                  <c:v>2075.9369999999999</c:v>
                </c:pt>
                <c:pt idx="9399">
                  <c:v>2077.9690000000001</c:v>
                </c:pt>
                <c:pt idx="9400">
                  <c:v>2080.3910000000001</c:v>
                </c:pt>
                <c:pt idx="9401">
                  <c:v>2076.172</c:v>
                </c:pt>
                <c:pt idx="9402">
                  <c:v>2076.797</c:v>
                </c:pt>
                <c:pt idx="9403">
                  <c:v>2077.9690000000001</c:v>
                </c:pt>
                <c:pt idx="9404">
                  <c:v>2075.547</c:v>
                </c:pt>
                <c:pt idx="9405">
                  <c:v>2076.953</c:v>
                </c:pt>
                <c:pt idx="9406">
                  <c:v>2076.797</c:v>
                </c:pt>
                <c:pt idx="9407">
                  <c:v>2080.7809999999999</c:v>
                </c:pt>
                <c:pt idx="9408">
                  <c:v>2076.797</c:v>
                </c:pt>
                <c:pt idx="9409">
                  <c:v>2075.7809999999999</c:v>
                </c:pt>
                <c:pt idx="9410">
                  <c:v>2075.547</c:v>
                </c:pt>
                <c:pt idx="9411">
                  <c:v>2075.3910000000001</c:v>
                </c:pt>
                <c:pt idx="9412">
                  <c:v>2073.5940000000001</c:v>
                </c:pt>
                <c:pt idx="9413">
                  <c:v>2070.547</c:v>
                </c:pt>
                <c:pt idx="9414">
                  <c:v>2070.7809999999999</c:v>
                </c:pt>
                <c:pt idx="9415">
                  <c:v>2069.7660000000001</c:v>
                </c:pt>
                <c:pt idx="9416">
                  <c:v>2068.3589999999999</c:v>
                </c:pt>
                <c:pt idx="9417">
                  <c:v>2064.7660000000001</c:v>
                </c:pt>
                <c:pt idx="9418">
                  <c:v>2063.5940000000001</c:v>
                </c:pt>
                <c:pt idx="9419">
                  <c:v>2062.7339999999999</c:v>
                </c:pt>
                <c:pt idx="9420">
                  <c:v>2061.953</c:v>
                </c:pt>
                <c:pt idx="9421">
                  <c:v>2056.4059999999999</c:v>
                </c:pt>
                <c:pt idx="9422">
                  <c:v>2055.1559999999999</c:v>
                </c:pt>
                <c:pt idx="9423">
                  <c:v>2052.9690000000001</c:v>
                </c:pt>
                <c:pt idx="9424">
                  <c:v>2052.3440000000001</c:v>
                </c:pt>
                <c:pt idx="9425">
                  <c:v>2050.9369999999999</c:v>
                </c:pt>
                <c:pt idx="9426">
                  <c:v>2045.9369999999999</c:v>
                </c:pt>
                <c:pt idx="9427">
                  <c:v>2043.9839999999999</c:v>
                </c:pt>
                <c:pt idx="9428">
                  <c:v>2040.1559999999999</c:v>
                </c:pt>
                <c:pt idx="9429">
                  <c:v>2037.9690000000001</c:v>
                </c:pt>
                <c:pt idx="9430">
                  <c:v>2036.953</c:v>
                </c:pt>
                <c:pt idx="9431">
                  <c:v>2032.578</c:v>
                </c:pt>
                <c:pt idx="9432">
                  <c:v>2029.5309999999999</c:v>
                </c:pt>
                <c:pt idx="9433">
                  <c:v>2028.75</c:v>
                </c:pt>
                <c:pt idx="9434">
                  <c:v>2026.953</c:v>
                </c:pt>
                <c:pt idx="9435">
                  <c:v>2021.953</c:v>
                </c:pt>
                <c:pt idx="9436">
                  <c:v>2023.9839999999999</c:v>
                </c:pt>
                <c:pt idx="9437">
                  <c:v>2021.5619999999999</c:v>
                </c:pt>
                <c:pt idx="9438">
                  <c:v>2020.7809999999999</c:v>
                </c:pt>
                <c:pt idx="9439">
                  <c:v>2016.953</c:v>
                </c:pt>
                <c:pt idx="9440">
                  <c:v>2018.75</c:v>
                </c:pt>
                <c:pt idx="9441">
                  <c:v>2015</c:v>
                </c:pt>
                <c:pt idx="9442">
                  <c:v>2014.5309999999999</c:v>
                </c:pt>
                <c:pt idx="9443">
                  <c:v>2012.578</c:v>
                </c:pt>
                <c:pt idx="9444">
                  <c:v>2013.5940000000001</c:v>
                </c:pt>
                <c:pt idx="9445">
                  <c:v>2012.9690000000001</c:v>
                </c:pt>
                <c:pt idx="9446">
                  <c:v>2012.578</c:v>
                </c:pt>
                <c:pt idx="9447">
                  <c:v>2011.5619999999999</c:v>
                </c:pt>
                <c:pt idx="9448">
                  <c:v>2008.9839999999999</c:v>
                </c:pt>
                <c:pt idx="9449">
                  <c:v>2011.953</c:v>
                </c:pt>
                <c:pt idx="9450">
                  <c:v>2014.5309999999999</c:v>
                </c:pt>
                <c:pt idx="9451">
                  <c:v>2014.5309999999999</c:v>
                </c:pt>
                <c:pt idx="9452">
                  <c:v>2012.578</c:v>
                </c:pt>
                <c:pt idx="9453">
                  <c:v>2015.1559999999999</c:v>
                </c:pt>
                <c:pt idx="9454">
                  <c:v>2015.7809999999999</c:v>
                </c:pt>
                <c:pt idx="9455">
                  <c:v>2016.5619999999999</c:v>
                </c:pt>
                <c:pt idx="9456">
                  <c:v>2019.7660000000001</c:v>
                </c:pt>
                <c:pt idx="9457">
                  <c:v>2021.5619999999999</c:v>
                </c:pt>
                <c:pt idx="9458">
                  <c:v>2024.5309999999999</c:v>
                </c:pt>
                <c:pt idx="9459">
                  <c:v>2026.5619999999999</c:v>
                </c:pt>
                <c:pt idx="9460">
                  <c:v>2027.3440000000001</c:v>
                </c:pt>
                <c:pt idx="9461">
                  <c:v>2024.7660000000001</c:v>
                </c:pt>
                <c:pt idx="9462">
                  <c:v>2016.953</c:v>
                </c:pt>
                <c:pt idx="9463">
                  <c:v>2022.578</c:v>
                </c:pt>
                <c:pt idx="9464">
                  <c:v>2027.9690000000001</c:v>
                </c:pt>
                <c:pt idx="9465">
                  <c:v>2023.203</c:v>
                </c:pt>
                <c:pt idx="9466">
                  <c:v>2027.578</c:v>
                </c:pt>
                <c:pt idx="9467">
                  <c:v>2037.3440000000001</c:v>
                </c:pt>
                <c:pt idx="9468">
                  <c:v>2041.4059999999999</c:v>
                </c:pt>
                <c:pt idx="9469">
                  <c:v>2048.3589999999999</c:v>
                </c:pt>
                <c:pt idx="9470">
                  <c:v>2051.172</c:v>
                </c:pt>
                <c:pt idx="9471">
                  <c:v>2051.953</c:v>
                </c:pt>
                <c:pt idx="9472">
                  <c:v>2055</c:v>
                </c:pt>
                <c:pt idx="9473">
                  <c:v>2056.4059999999999</c:v>
                </c:pt>
                <c:pt idx="9474">
                  <c:v>2059.7660000000001</c:v>
                </c:pt>
                <c:pt idx="9475">
                  <c:v>2066.797</c:v>
                </c:pt>
                <c:pt idx="9476">
                  <c:v>2068.203</c:v>
                </c:pt>
                <c:pt idx="9477">
                  <c:v>2059.375</c:v>
                </c:pt>
                <c:pt idx="9478">
                  <c:v>2060.1559999999999</c:v>
                </c:pt>
                <c:pt idx="9479">
                  <c:v>2062.578</c:v>
                </c:pt>
                <c:pt idx="9480">
                  <c:v>2066.5619999999999</c:v>
                </c:pt>
                <c:pt idx="9481">
                  <c:v>2066.172</c:v>
                </c:pt>
                <c:pt idx="9482">
                  <c:v>2068.9839999999999</c:v>
                </c:pt>
                <c:pt idx="9483">
                  <c:v>2072.3440000000001</c:v>
                </c:pt>
                <c:pt idx="9484">
                  <c:v>2071.953</c:v>
                </c:pt>
                <c:pt idx="9485">
                  <c:v>2074.1410000000001</c:v>
                </c:pt>
                <c:pt idx="9486">
                  <c:v>2075</c:v>
                </c:pt>
                <c:pt idx="9487">
                  <c:v>2075.547</c:v>
                </c:pt>
                <c:pt idx="9488">
                  <c:v>2078.3589999999999</c:v>
                </c:pt>
                <c:pt idx="9489">
                  <c:v>2079.5309999999999</c:v>
                </c:pt>
                <c:pt idx="9490">
                  <c:v>2078.203</c:v>
                </c:pt>
                <c:pt idx="9491">
                  <c:v>2079.1410000000001</c:v>
                </c:pt>
                <c:pt idx="9492">
                  <c:v>2076.5619999999999</c:v>
                </c:pt>
                <c:pt idx="9493">
                  <c:v>2079.7660000000001</c:v>
                </c:pt>
                <c:pt idx="9494">
                  <c:v>2079.1410000000001</c:v>
                </c:pt>
                <c:pt idx="9495">
                  <c:v>2077.1869999999999</c:v>
                </c:pt>
                <c:pt idx="9496">
                  <c:v>2075.7809999999999</c:v>
                </c:pt>
                <c:pt idx="9497">
                  <c:v>2075.3910000000001</c:v>
                </c:pt>
                <c:pt idx="9498">
                  <c:v>2072.9690000000001</c:v>
                </c:pt>
                <c:pt idx="9499">
                  <c:v>2069.5309999999999</c:v>
                </c:pt>
                <c:pt idx="9500">
                  <c:v>2070.9369999999999</c:v>
                </c:pt>
                <c:pt idx="9501">
                  <c:v>2066.5619999999999</c:v>
                </c:pt>
                <c:pt idx="9502">
                  <c:v>2064.5309999999999</c:v>
                </c:pt>
                <c:pt idx="9503">
                  <c:v>2063.5940000000001</c:v>
                </c:pt>
                <c:pt idx="9504">
                  <c:v>2061.4059999999999</c:v>
                </c:pt>
                <c:pt idx="9505">
                  <c:v>2059.7660000000001</c:v>
                </c:pt>
                <c:pt idx="9506">
                  <c:v>2057.9690000000001</c:v>
                </c:pt>
                <c:pt idx="9507">
                  <c:v>2055.547</c:v>
                </c:pt>
                <c:pt idx="9508">
                  <c:v>2052.3440000000001</c:v>
                </c:pt>
                <c:pt idx="9509">
                  <c:v>2052.7339999999999</c:v>
                </c:pt>
                <c:pt idx="9510">
                  <c:v>2050.3910000000001</c:v>
                </c:pt>
                <c:pt idx="9511">
                  <c:v>2046.4059999999999</c:v>
                </c:pt>
                <c:pt idx="9512">
                  <c:v>2043.9839999999999</c:v>
                </c:pt>
                <c:pt idx="9513">
                  <c:v>2040.547</c:v>
                </c:pt>
                <c:pt idx="9514">
                  <c:v>2040.3910000000001</c:v>
                </c:pt>
                <c:pt idx="9515">
                  <c:v>2036.4059999999999</c:v>
                </c:pt>
                <c:pt idx="9516">
                  <c:v>2035.547</c:v>
                </c:pt>
                <c:pt idx="9517">
                  <c:v>2029.5309999999999</c:v>
                </c:pt>
                <c:pt idx="9518">
                  <c:v>2028.75</c:v>
                </c:pt>
                <c:pt idx="9519">
                  <c:v>2026.797</c:v>
                </c:pt>
                <c:pt idx="9520">
                  <c:v>2026.172</c:v>
                </c:pt>
                <c:pt idx="9521">
                  <c:v>2022.7339999999999</c:v>
                </c:pt>
                <c:pt idx="9522">
                  <c:v>2021.953</c:v>
                </c:pt>
                <c:pt idx="9523">
                  <c:v>2020.9369999999999</c:v>
                </c:pt>
                <c:pt idx="9524">
                  <c:v>2019.375</c:v>
                </c:pt>
                <c:pt idx="9525">
                  <c:v>2016.172</c:v>
                </c:pt>
                <c:pt idx="9526">
                  <c:v>2016.953</c:v>
                </c:pt>
                <c:pt idx="9527">
                  <c:v>2015.3910000000001</c:v>
                </c:pt>
                <c:pt idx="9528">
                  <c:v>2016.797</c:v>
                </c:pt>
                <c:pt idx="9529">
                  <c:v>2011.953</c:v>
                </c:pt>
                <c:pt idx="9530">
                  <c:v>2012.3440000000001</c:v>
                </c:pt>
                <c:pt idx="9531">
                  <c:v>2012.578</c:v>
                </c:pt>
                <c:pt idx="9532">
                  <c:v>2012.578</c:v>
                </c:pt>
                <c:pt idx="9533">
                  <c:v>2013.75</c:v>
                </c:pt>
                <c:pt idx="9534">
                  <c:v>2012.9690000000001</c:v>
                </c:pt>
                <c:pt idx="9535">
                  <c:v>2013.75</c:v>
                </c:pt>
                <c:pt idx="9536">
                  <c:v>2014.375</c:v>
                </c:pt>
                <c:pt idx="9537">
                  <c:v>2014.5309999999999</c:v>
                </c:pt>
                <c:pt idx="9538">
                  <c:v>2014.7660000000001</c:v>
                </c:pt>
                <c:pt idx="9539">
                  <c:v>2015.3910000000001</c:v>
                </c:pt>
                <c:pt idx="9540">
                  <c:v>2017.1869999999999</c:v>
                </c:pt>
                <c:pt idx="9541">
                  <c:v>2017.7339999999999</c:v>
                </c:pt>
                <c:pt idx="9542">
                  <c:v>2021.172</c:v>
                </c:pt>
                <c:pt idx="9543">
                  <c:v>2020.9369999999999</c:v>
                </c:pt>
                <c:pt idx="9544">
                  <c:v>2024.1410000000001</c:v>
                </c:pt>
                <c:pt idx="9545">
                  <c:v>2026.5619999999999</c:v>
                </c:pt>
                <c:pt idx="9546">
                  <c:v>2029.7660000000001</c:v>
                </c:pt>
                <c:pt idx="9547">
                  <c:v>2034.1410000000001</c:v>
                </c:pt>
                <c:pt idx="9548">
                  <c:v>2038.75</c:v>
                </c:pt>
                <c:pt idx="9549">
                  <c:v>2035.7809999999999</c:v>
                </c:pt>
                <c:pt idx="9550">
                  <c:v>2043.5940000000001</c:v>
                </c:pt>
                <c:pt idx="9551">
                  <c:v>2045.3910000000001</c:v>
                </c:pt>
                <c:pt idx="9552">
                  <c:v>2047.7339999999999</c:v>
                </c:pt>
                <c:pt idx="9553">
                  <c:v>2052.9690000000001</c:v>
                </c:pt>
                <c:pt idx="9554">
                  <c:v>2055.547</c:v>
                </c:pt>
                <c:pt idx="9555">
                  <c:v>2060.3910000000001</c:v>
                </c:pt>
                <c:pt idx="9556">
                  <c:v>2062.9690000000001</c:v>
                </c:pt>
                <c:pt idx="9557">
                  <c:v>2064.7660000000001</c:v>
                </c:pt>
                <c:pt idx="9558">
                  <c:v>2067.7339999999999</c:v>
                </c:pt>
                <c:pt idx="9559">
                  <c:v>2070.1559999999999</c:v>
                </c:pt>
                <c:pt idx="9560">
                  <c:v>2074.7660000000001</c:v>
                </c:pt>
                <c:pt idx="9561">
                  <c:v>2078.5940000000001</c:v>
                </c:pt>
                <c:pt idx="9562">
                  <c:v>2082.578</c:v>
                </c:pt>
                <c:pt idx="9563">
                  <c:v>2088.203</c:v>
                </c:pt>
                <c:pt idx="9564">
                  <c:v>2088.9839999999999</c:v>
                </c:pt>
                <c:pt idx="9565">
                  <c:v>2094.1410000000001</c:v>
                </c:pt>
                <c:pt idx="9566">
                  <c:v>2096.172</c:v>
                </c:pt>
                <c:pt idx="9567">
                  <c:v>2100</c:v>
                </c:pt>
                <c:pt idx="9568">
                  <c:v>2103.3589999999999</c:v>
                </c:pt>
                <c:pt idx="9569">
                  <c:v>2106.953</c:v>
                </c:pt>
                <c:pt idx="9570">
                  <c:v>2095</c:v>
                </c:pt>
                <c:pt idx="9571">
                  <c:v>2035.3910000000001</c:v>
                </c:pt>
                <c:pt idx="9572">
                  <c:v>2001.953</c:v>
                </c:pt>
                <c:pt idx="9573">
                  <c:v>2072.9690000000001</c:v>
                </c:pt>
                <c:pt idx="9574">
                  <c:v>2098.75</c:v>
                </c:pt>
                <c:pt idx="9575">
                  <c:v>2083.203</c:v>
                </c:pt>
                <c:pt idx="9576">
                  <c:v>2061.4059999999999</c:v>
                </c:pt>
                <c:pt idx="9577">
                  <c:v>2055.1559999999999</c:v>
                </c:pt>
                <c:pt idx="9578">
                  <c:v>2077.578</c:v>
                </c:pt>
                <c:pt idx="9579">
                  <c:v>2084.375</c:v>
                </c:pt>
                <c:pt idx="9580">
                  <c:v>2091.5619999999999</c:v>
                </c:pt>
                <c:pt idx="9581">
                  <c:v>2097.7339999999999</c:v>
                </c:pt>
                <c:pt idx="9582">
                  <c:v>2096.797</c:v>
                </c:pt>
                <c:pt idx="9583">
                  <c:v>2100.547</c:v>
                </c:pt>
                <c:pt idx="9584">
                  <c:v>2093.9839999999999</c:v>
                </c:pt>
                <c:pt idx="9585">
                  <c:v>2090</c:v>
                </c:pt>
                <c:pt idx="9586">
                  <c:v>2090.3910000000001</c:v>
                </c:pt>
                <c:pt idx="9587">
                  <c:v>2093.5940000000001</c:v>
                </c:pt>
                <c:pt idx="9588">
                  <c:v>2110.9369999999999</c:v>
                </c:pt>
                <c:pt idx="9589">
                  <c:v>2112.7339999999999</c:v>
                </c:pt>
                <c:pt idx="9590">
                  <c:v>2071.797</c:v>
                </c:pt>
                <c:pt idx="9591">
                  <c:v>2059.1410000000001</c:v>
                </c:pt>
                <c:pt idx="9592">
                  <c:v>2069.7660000000001</c:v>
                </c:pt>
                <c:pt idx="9593">
                  <c:v>2062.7339999999999</c:v>
                </c:pt>
                <c:pt idx="9594">
                  <c:v>2061.797</c:v>
                </c:pt>
                <c:pt idx="9595">
                  <c:v>2061.172</c:v>
                </c:pt>
                <c:pt idx="9596">
                  <c:v>2054.5309999999999</c:v>
                </c:pt>
                <c:pt idx="9597">
                  <c:v>2055.1559999999999</c:v>
                </c:pt>
                <c:pt idx="9598">
                  <c:v>2053.9839999999999</c:v>
                </c:pt>
                <c:pt idx="9599">
                  <c:v>2050</c:v>
                </c:pt>
                <c:pt idx="9600">
                  <c:v>2056.172</c:v>
                </c:pt>
                <c:pt idx="9601">
                  <c:v>2050.1559999999999</c:v>
                </c:pt>
                <c:pt idx="9602">
                  <c:v>2052.1869999999999</c:v>
                </c:pt>
                <c:pt idx="9603">
                  <c:v>2055.1559999999999</c:v>
                </c:pt>
                <c:pt idx="9604">
                  <c:v>2050.547</c:v>
                </c:pt>
                <c:pt idx="9605">
                  <c:v>2055.7809999999999</c:v>
                </c:pt>
                <c:pt idx="9606">
                  <c:v>2050.1559999999999</c:v>
                </c:pt>
                <c:pt idx="9607">
                  <c:v>2050.1559999999999</c:v>
                </c:pt>
                <c:pt idx="9608">
                  <c:v>2050.547</c:v>
                </c:pt>
                <c:pt idx="9609">
                  <c:v>2046.4059999999999</c:v>
                </c:pt>
                <c:pt idx="9610">
                  <c:v>2048.5940000000001</c:v>
                </c:pt>
                <c:pt idx="9611">
                  <c:v>2048.203</c:v>
                </c:pt>
                <c:pt idx="9612">
                  <c:v>2048.3589999999999</c:v>
                </c:pt>
                <c:pt idx="9613">
                  <c:v>2047.7339999999999</c:v>
                </c:pt>
                <c:pt idx="9614">
                  <c:v>2048.9839999999999</c:v>
                </c:pt>
                <c:pt idx="9615">
                  <c:v>2047.578</c:v>
                </c:pt>
                <c:pt idx="9616">
                  <c:v>2049.5309999999999</c:v>
                </c:pt>
                <c:pt idx="9617">
                  <c:v>2047.3440000000001</c:v>
                </c:pt>
                <c:pt idx="9618">
                  <c:v>2047.3440000000001</c:v>
                </c:pt>
                <c:pt idx="9619">
                  <c:v>2050.1559999999999</c:v>
                </c:pt>
                <c:pt idx="9620">
                  <c:v>2048.75</c:v>
                </c:pt>
                <c:pt idx="9621">
                  <c:v>2050.7809999999999</c:v>
                </c:pt>
                <c:pt idx="9622">
                  <c:v>2051.797</c:v>
                </c:pt>
                <c:pt idx="9623">
                  <c:v>2050.547</c:v>
                </c:pt>
                <c:pt idx="9624">
                  <c:v>2053.75</c:v>
                </c:pt>
                <c:pt idx="9625">
                  <c:v>2053.3589999999999</c:v>
                </c:pt>
                <c:pt idx="9626">
                  <c:v>2054.5309999999999</c:v>
                </c:pt>
                <c:pt idx="9627">
                  <c:v>2055.7809999999999</c:v>
                </c:pt>
                <c:pt idx="9628">
                  <c:v>2056.4059999999999</c:v>
                </c:pt>
                <c:pt idx="9629">
                  <c:v>2056.4059999999999</c:v>
                </c:pt>
                <c:pt idx="9630">
                  <c:v>2059.7660000000001</c:v>
                </c:pt>
                <c:pt idx="9631">
                  <c:v>2059.1410000000001</c:v>
                </c:pt>
                <c:pt idx="9632">
                  <c:v>2056.4059999999999</c:v>
                </c:pt>
                <c:pt idx="9633">
                  <c:v>2059.1410000000001</c:v>
                </c:pt>
                <c:pt idx="9634">
                  <c:v>2058.203</c:v>
                </c:pt>
                <c:pt idx="9635">
                  <c:v>2058.5940000000001</c:v>
                </c:pt>
                <c:pt idx="9636">
                  <c:v>2059.1410000000001</c:v>
                </c:pt>
                <c:pt idx="9637">
                  <c:v>2060</c:v>
                </c:pt>
                <c:pt idx="9638">
                  <c:v>2063.75</c:v>
                </c:pt>
                <c:pt idx="9639">
                  <c:v>2062.1869999999999</c:v>
                </c:pt>
                <c:pt idx="9640">
                  <c:v>2062.3440000000001</c:v>
                </c:pt>
                <c:pt idx="9641">
                  <c:v>2062.1869999999999</c:v>
                </c:pt>
                <c:pt idx="9642">
                  <c:v>2063.3589999999999</c:v>
                </c:pt>
                <c:pt idx="9643">
                  <c:v>2065.3910000000001</c:v>
                </c:pt>
                <c:pt idx="9644">
                  <c:v>2066.953</c:v>
                </c:pt>
                <c:pt idx="9645">
                  <c:v>2068.203</c:v>
                </c:pt>
                <c:pt idx="9646">
                  <c:v>2069.1410000000001</c:v>
                </c:pt>
                <c:pt idx="9647">
                  <c:v>2067.3440000000001</c:v>
                </c:pt>
                <c:pt idx="9648">
                  <c:v>2068.9839999999999</c:v>
                </c:pt>
                <c:pt idx="9649">
                  <c:v>2069.7660000000001</c:v>
                </c:pt>
                <c:pt idx="9650">
                  <c:v>2068.3589999999999</c:v>
                </c:pt>
                <c:pt idx="9651">
                  <c:v>2068.75</c:v>
                </c:pt>
                <c:pt idx="9652">
                  <c:v>2066.797</c:v>
                </c:pt>
                <c:pt idx="9653">
                  <c:v>2064.1410000000001</c:v>
                </c:pt>
                <c:pt idx="9654">
                  <c:v>2066.172</c:v>
                </c:pt>
                <c:pt idx="9655">
                  <c:v>2060.9369999999999</c:v>
                </c:pt>
                <c:pt idx="9656">
                  <c:v>2060.3910000000001</c:v>
                </c:pt>
                <c:pt idx="9657">
                  <c:v>2061.172</c:v>
                </c:pt>
                <c:pt idx="9658">
                  <c:v>2058.5940000000001</c:v>
                </c:pt>
                <c:pt idx="9659">
                  <c:v>2059.375</c:v>
                </c:pt>
                <c:pt idx="9660">
                  <c:v>2057.3440000000001</c:v>
                </c:pt>
                <c:pt idx="9661">
                  <c:v>2057.1869999999999</c:v>
                </c:pt>
                <c:pt idx="9662">
                  <c:v>2056.5619999999999</c:v>
                </c:pt>
                <c:pt idx="9663">
                  <c:v>2060</c:v>
                </c:pt>
                <c:pt idx="9664">
                  <c:v>2057.3440000000001</c:v>
                </c:pt>
                <c:pt idx="9665">
                  <c:v>2056.4059999999999</c:v>
                </c:pt>
                <c:pt idx="9666">
                  <c:v>2059.5309999999999</c:v>
                </c:pt>
                <c:pt idx="9667">
                  <c:v>2058.3589999999999</c:v>
                </c:pt>
                <c:pt idx="9668">
                  <c:v>2059.5309999999999</c:v>
                </c:pt>
                <c:pt idx="9669">
                  <c:v>2058.5940000000001</c:v>
                </c:pt>
                <c:pt idx="9670">
                  <c:v>2059.5309999999999</c:v>
                </c:pt>
                <c:pt idx="9671">
                  <c:v>2060</c:v>
                </c:pt>
                <c:pt idx="9672">
                  <c:v>2055.7809999999999</c:v>
                </c:pt>
                <c:pt idx="9673">
                  <c:v>2058.5940000000001</c:v>
                </c:pt>
                <c:pt idx="9674">
                  <c:v>2056.4059999999999</c:v>
                </c:pt>
                <c:pt idx="9675">
                  <c:v>2049.1410000000001</c:v>
                </c:pt>
                <c:pt idx="9676">
                  <c:v>2036.797</c:v>
                </c:pt>
                <c:pt idx="9677">
                  <c:v>2055.3910000000001</c:v>
                </c:pt>
                <c:pt idx="9678">
                  <c:v>2051.953</c:v>
                </c:pt>
                <c:pt idx="9679">
                  <c:v>2038.5940000000001</c:v>
                </c:pt>
                <c:pt idx="9680">
                  <c:v>2056.172</c:v>
                </c:pt>
                <c:pt idx="9681">
                  <c:v>2042.1869999999999</c:v>
                </c:pt>
                <c:pt idx="9682">
                  <c:v>2048.3589999999999</c:v>
                </c:pt>
                <c:pt idx="9683">
                  <c:v>2056.4059999999999</c:v>
                </c:pt>
                <c:pt idx="9684">
                  <c:v>2047.7339999999999</c:v>
                </c:pt>
                <c:pt idx="9685">
                  <c:v>2056.172</c:v>
                </c:pt>
                <c:pt idx="9686">
                  <c:v>2055.3910000000001</c:v>
                </c:pt>
                <c:pt idx="9687">
                  <c:v>2051.953</c:v>
                </c:pt>
                <c:pt idx="9688">
                  <c:v>2060.1559999999999</c:v>
                </c:pt>
                <c:pt idx="9689">
                  <c:v>2061.4059999999999</c:v>
                </c:pt>
                <c:pt idx="9690">
                  <c:v>2058.3589999999999</c:v>
                </c:pt>
                <c:pt idx="9691">
                  <c:v>2055.3910000000001</c:v>
                </c:pt>
                <c:pt idx="9692">
                  <c:v>2050.7809999999999</c:v>
                </c:pt>
                <c:pt idx="9693">
                  <c:v>2062.578</c:v>
                </c:pt>
                <c:pt idx="9694">
                  <c:v>2060.547</c:v>
                </c:pt>
                <c:pt idx="9695">
                  <c:v>2058.9839999999999</c:v>
                </c:pt>
                <c:pt idx="9696">
                  <c:v>2063.75</c:v>
                </c:pt>
                <c:pt idx="9697">
                  <c:v>2061.5619999999999</c:v>
                </c:pt>
                <c:pt idx="9698">
                  <c:v>2065.3910000000001</c:v>
                </c:pt>
                <c:pt idx="9699">
                  <c:v>2066.5619999999999</c:v>
                </c:pt>
                <c:pt idx="9700">
                  <c:v>2066.4059999999999</c:v>
                </c:pt>
                <c:pt idx="9701">
                  <c:v>2069.1410000000001</c:v>
                </c:pt>
                <c:pt idx="9702">
                  <c:v>2069.5309999999999</c:v>
                </c:pt>
                <c:pt idx="9703">
                  <c:v>2068.9839999999999</c:v>
                </c:pt>
                <c:pt idx="9704">
                  <c:v>2073.5940000000001</c:v>
                </c:pt>
                <c:pt idx="9705">
                  <c:v>2071.797</c:v>
                </c:pt>
                <c:pt idx="9706">
                  <c:v>2072.1869999999999</c:v>
                </c:pt>
                <c:pt idx="9707">
                  <c:v>2072.3440000000001</c:v>
                </c:pt>
                <c:pt idx="9708">
                  <c:v>2072.578</c:v>
                </c:pt>
                <c:pt idx="9709">
                  <c:v>2075.547</c:v>
                </c:pt>
                <c:pt idx="9710">
                  <c:v>2077.3440000000001</c:v>
                </c:pt>
                <c:pt idx="9711">
                  <c:v>2075.547</c:v>
                </c:pt>
                <c:pt idx="9712">
                  <c:v>2076.797</c:v>
                </c:pt>
                <c:pt idx="9713">
                  <c:v>2079.1410000000001</c:v>
                </c:pt>
                <c:pt idx="9714">
                  <c:v>2078.75</c:v>
                </c:pt>
                <c:pt idx="9715">
                  <c:v>2077.1869999999999</c:v>
                </c:pt>
                <c:pt idx="9716">
                  <c:v>2077.578</c:v>
                </c:pt>
                <c:pt idx="9717">
                  <c:v>2078.203</c:v>
                </c:pt>
                <c:pt idx="9718">
                  <c:v>2078.203</c:v>
                </c:pt>
                <c:pt idx="9719">
                  <c:v>2080.7809999999999</c:v>
                </c:pt>
                <c:pt idx="9720">
                  <c:v>2077.7339999999999</c:v>
                </c:pt>
                <c:pt idx="9721">
                  <c:v>2077.1869999999999</c:v>
                </c:pt>
                <c:pt idx="9722">
                  <c:v>2077.1869999999999</c:v>
                </c:pt>
                <c:pt idx="9723">
                  <c:v>2076.5619999999999</c:v>
                </c:pt>
                <c:pt idx="9724">
                  <c:v>2076.5619999999999</c:v>
                </c:pt>
                <c:pt idx="9725">
                  <c:v>2072.1869999999999</c:v>
                </c:pt>
                <c:pt idx="9726">
                  <c:v>2072.3440000000001</c:v>
                </c:pt>
                <c:pt idx="9727">
                  <c:v>2066.5619999999999</c:v>
                </c:pt>
                <c:pt idx="9728">
                  <c:v>2067.3440000000001</c:v>
                </c:pt>
                <c:pt idx="9729">
                  <c:v>2065.9369999999999</c:v>
                </c:pt>
                <c:pt idx="9730">
                  <c:v>2061.953</c:v>
                </c:pt>
                <c:pt idx="9731">
                  <c:v>2058.3589999999999</c:v>
                </c:pt>
                <c:pt idx="9732">
                  <c:v>2058.3589999999999</c:v>
                </c:pt>
                <c:pt idx="9733">
                  <c:v>2055</c:v>
                </c:pt>
                <c:pt idx="9734">
                  <c:v>2052.1869999999999</c:v>
                </c:pt>
                <c:pt idx="9735">
                  <c:v>2049.375</c:v>
                </c:pt>
                <c:pt idx="9736">
                  <c:v>2047.1869999999999</c:v>
                </c:pt>
                <c:pt idx="9737">
                  <c:v>2048.75</c:v>
                </c:pt>
                <c:pt idx="9738">
                  <c:v>2044.7660000000001</c:v>
                </c:pt>
                <c:pt idx="9739">
                  <c:v>2044.7660000000001</c:v>
                </c:pt>
                <c:pt idx="9740">
                  <c:v>2040.547</c:v>
                </c:pt>
                <c:pt idx="9741">
                  <c:v>2036.172</c:v>
                </c:pt>
                <c:pt idx="9742">
                  <c:v>2036.5619999999999</c:v>
                </c:pt>
                <c:pt idx="9743">
                  <c:v>2034.7660000000001</c:v>
                </c:pt>
                <c:pt idx="9744">
                  <c:v>2033.3589999999999</c:v>
                </c:pt>
                <c:pt idx="9745">
                  <c:v>2030.1559999999999</c:v>
                </c:pt>
                <c:pt idx="9746">
                  <c:v>2027.9690000000001</c:v>
                </c:pt>
                <c:pt idx="9747">
                  <c:v>2024.375</c:v>
                </c:pt>
                <c:pt idx="9748">
                  <c:v>2021.953</c:v>
                </c:pt>
                <c:pt idx="9749">
                  <c:v>2020.547</c:v>
                </c:pt>
                <c:pt idx="9750">
                  <c:v>2016.4059999999999</c:v>
                </c:pt>
                <c:pt idx="9751">
                  <c:v>2016.172</c:v>
                </c:pt>
                <c:pt idx="9752">
                  <c:v>2017.1869999999999</c:v>
                </c:pt>
                <c:pt idx="9753">
                  <c:v>2013.5940000000001</c:v>
                </c:pt>
                <c:pt idx="9754">
                  <c:v>2013.5940000000001</c:v>
                </c:pt>
                <c:pt idx="9755">
                  <c:v>2010.3910000000001</c:v>
                </c:pt>
                <c:pt idx="9756">
                  <c:v>2012.578</c:v>
                </c:pt>
                <c:pt idx="9757">
                  <c:v>2011.4059999999999</c:v>
                </c:pt>
                <c:pt idx="9758">
                  <c:v>2009.7660000000001</c:v>
                </c:pt>
                <c:pt idx="9759">
                  <c:v>2011.797</c:v>
                </c:pt>
                <c:pt idx="9760">
                  <c:v>2012.578</c:v>
                </c:pt>
                <c:pt idx="9761">
                  <c:v>2011.797</c:v>
                </c:pt>
                <c:pt idx="9762">
                  <c:v>2012.7339999999999</c:v>
                </c:pt>
                <c:pt idx="9763">
                  <c:v>2013.5940000000001</c:v>
                </c:pt>
                <c:pt idx="9764">
                  <c:v>2011.5619999999999</c:v>
                </c:pt>
                <c:pt idx="9765">
                  <c:v>2015</c:v>
                </c:pt>
                <c:pt idx="9766">
                  <c:v>2016.5619999999999</c:v>
                </c:pt>
                <c:pt idx="9767">
                  <c:v>2017.9690000000001</c:v>
                </c:pt>
                <c:pt idx="9768">
                  <c:v>2019.5309999999999</c:v>
                </c:pt>
                <c:pt idx="9769">
                  <c:v>2020</c:v>
                </c:pt>
                <c:pt idx="9770">
                  <c:v>2021.4059999999999</c:v>
                </c:pt>
                <c:pt idx="9771">
                  <c:v>2025.3910000000001</c:v>
                </c:pt>
                <c:pt idx="9772">
                  <c:v>2025.9369999999999</c:v>
                </c:pt>
                <c:pt idx="9773">
                  <c:v>2027.1869999999999</c:v>
                </c:pt>
                <c:pt idx="9774">
                  <c:v>2023.75</c:v>
                </c:pt>
                <c:pt idx="9775">
                  <c:v>2014.1410000000001</c:v>
                </c:pt>
                <c:pt idx="9776">
                  <c:v>2024.5309999999999</c:v>
                </c:pt>
                <c:pt idx="9777">
                  <c:v>2030.547</c:v>
                </c:pt>
                <c:pt idx="9778">
                  <c:v>2027.578</c:v>
                </c:pt>
                <c:pt idx="9779">
                  <c:v>2035.9369999999999</c:v>
                </c:pt>
                <c:pt idx="9780">
                  <c:v>2040.3910000000001</c:v>
                </c:pt>
                <c:pt idx="9781">
                  <c:v>2045.7809999999999</c:v>
                </c:pt>
                <c:pt idx="9782">
                  <c:v>2056.953</c:v>
                </c:pt>
                <c:pt idx="9783">
                  <c:v>2054.7660000000001</c:v>
                </c:pt>
                <c:pt idx="9784">
                  <c:v>2056.4059999999999</c:v>
                </c:pt>
                <c:pt idx="9785">
                  <c:v>2064.1410000000001</c:v>
                </c:pt>
                <c:pt idx="9786">
                  <c:v>2062.9690000000001</c:v>
                </c:pt>
                <c:pt idx="9787">
                  <c:v>2067.3440000000001</c:v>
                </c:pt>
                <c:pt idx="9788">
                  <c:v>2070.3910000000001</c:v>
                </c:pt>
                <c:pt idx="9789">
                  <c:v>2070.547</c:v>
                </c:pt>
                <c:pt idx="9790">
                  <c:v>2064.5309999999999</c:v>
                </c:pt>
                <c:pt idx="9791">
                  <c:v>2065.547</c:v>
                </c:pt>
                <c:pt idx="9792">
                  <c:v>2072.9690000000001</c:v>
                </c:pt>
                <c:pt idx="9793">
                  <c:v>2072.578</c:v>
                </c:pt>
                <c:pt idx="9794">
                  <c:v>2070.7809999999999</c:v>
                </c:pt>
                <c:pt idx="9795">
                  <c:v>2074.5309999999999</c:v>
                </c:pt>
                <c:pt idx="9796">
                  <c:v>2077.7339999999999</c:v>
                </c:pt>
                <c:pt idx="9797">
                  <c:v>2078.9839999999999</c:v>
                </c:pt>
                <c:pt idx="9798">
                  <c:v>2078.3589999999999</c:v>
                </c:pt>
                <c:pt idx="9799">
                  <c:v>2077.3440000000001</c:v>
                </c:pt>
                <c:pt idx="9800">
                  <c:v>2078.5940000000001</c:v>
                </c:pt>
                <c:pt idx="9801">
                  <c:v>2080</c:v>
                </c:pt>
                <c:pt idx="9802">
                  <c:v>2079.375</c:v>
                </c:pt>
                <c:pt idx="9803">
                  <c:v>2078.9839999999999</c:v>
                </c:pt>
                <c:pt idx="9804">
                  <c:v>2080.1559999999999</c:v>
                </c:pt>
                <c:pt idx="9805">
                  <c:v>2078.75</c:v>
                </c:pt>
                <c:pt idx="9806">
                  <c:v>2080</c:v>
                </c:pt>
                <c:pt idx="9807">
                  <c:v>2079.7660000000001</c:v>
                </c:pt>
                <c:pt idx="9808">
                  <c:v>2081.953</c:v>
                </c:pt>
                <c:pt idx="9809">
                  <c:v>2079.7660000000001</c:v>
                </c:pt>
                <c:pt idx="9810">
                  <c:v>2077.3440000000001</c:v>
                </c:pt>
                <c:pt idx="9811">
                  <c:v>2074.1410000000001</c:v>
                </c:pt>
                <c:pt idx="9812">
                  <c:v>2071.953</c:v>
                </c:pt>
                <c:pt idx="9813">
                  <c:v>2072.3440000000001</c:v>
                </c:pt>
                <c:pt idx="9814">
                  <c:v>2070.1559999999999</c:v>
                </c:pt>
                <c:pt idx="9815">
                  <c:v>2067.3440000000001</c:v>
                </c:pt>
                <c:pt idx="9816">
                  <c:v>2063.203</c:v>
                </c:pt>
                <c:pt idx="9817">
                  <c:v>2062.9690000000001</c:v>
                </c:pt>
                <c:pt idx="9818">
                  <c:v>2061.4059999999999</c:v>
                </c:pt>
                <c:pt idx="9819">
                  <c:v>2057.578</c:v>
                </c:pt>
                <c:pt idx="9820">
                  <c:v>2058.5940000000001</c:v>
                </c:pt>
                <c:pt idx="9821">
                  <c:v>2050.3910000000001</c:v>
                </c:pt>
                <c:pt idx="9822">
                  <c:v>2049.5309999999999</c:v>
                </c:pt>
                <c:pt idx="9823">
                  <c:v>2044.7660000000001</c:v>
                </c:pt>
                <c:pt idx="9824">
                  <c:v>2042.3440000000001</c:v>
                </c:pt>
                <c:pt idx="9825">
                  <c:v>2041.953</c:v>
                </c:pt>
                <c:pt idx="9826">
                  <c:v>2036.172</c:v>
                </c:pt>
                <c:pt idx="9827">
                  <c:v>2035</c:v>
                </c:pt>
                <c:pt idx="9828">
                  <c:v>2030.7809999999999</c:v>
                </c:pt>
                <c:pt idx="9829">
                  <c:v>2030.7809999999999</c:v>
                </c:pt>
                <c:pt idx="9830">
                  <c:v>2028.5940000000001</c:v>
                </c:pt>
                <c:pt idx="9831">
                  <c:v>2024.7660000000001</c:v>
                </c:pt>
                <c:pt idx="9832">
                  <c:v>2023.203</c:v>
                </c:pt>
                <c:pt idx="9833">
                  <c:v>2023.5940000000001</c:v>
                </c:pt>
                <c:pt idx="9834">
                  <c:v>2020.9369999999999</c:v>
                </c:pt>
                <c:pt idx="9835">
                  <c:v>2019.7660000000001</c:v>
                </c:pt>
                <c:pt idx="9836">
                  <c:v>2015.9369999999999</c:v>
                </c:pt>
                <c:pt idx="9837">
                  <c:v>2016.172</c:v>
                </c:pt>
                <c:pt idx="9838">
                  <c:v>2013.5940000000001</c:v>
                </c:pt>
                <c:pt idx="9839">
                  <c:v>2012.7339999999999</c:v>
                </c:pt>
                <c:pt idx="9840">
                  <c:v>2011.797</c:v>
                </c:pt>
                <c:pt idx="9841">
                  <c:v>2013.203</c:v>
                </c:pt>
                <c:pt idx="9842">
                  <c:v>2011.953</c:v>
                </c:pt>
                <c:pt idx="9843">
                  <c:v>2012.578</c:v>
                </c:pt>
                <c:pt idx="9844">
                  <c:v>2009.7660000000001</c:v>
                </c:pt>
                <c:pt idx="9845">
                  <c:v>2010</c:v>
                </c:pt>
                <c:pt idx="9846">
                  <c:v>2008.75</c:v>
                </c:pt>
                <c:pt idx="9847">
                  <c:v>2008.3589999999999</c:v>
                </c:pt>
                <c:pt idx="9848">
                  <c:v>2010.1559999999999</c:v>
                </c:pt>
                <c:pt idx="9849">
                  <c:v>2011.953</c:v>
                </c:pt>
                <c:pt idx="9850">
                  <c:v>2013.9839999999999</c:v>
                </c:pt>
                <c:pt idx="9851">
                  <c:v>2015.3910000000001</c:v>
                </c:pt>
                <c:pt idx="9852">
                  <c:v>2013.9839999999999</c:v>
                </c:pt>
                <c:pt idx="9853">
                  <c:v>2017.3440000000001</c:v>
                </c:pt>
                <c:pt idx="9854">
                  <c:v>2017.1869999999999</c:v>
                </c:pt>
                <c:pt idx="9855">
                  <c:v>2019.5309999999999</c:v>
                </c:pt>
                <c:pt idx="9856">
                  <c:v>2021.172</c:v>
                </c:pt>
                <c:pt idx="9857">
                  <c:v>2025</c:v>
                </c:pt>
                <c:pt idx="9858">
                  <c:v>2025.1559999999999</c:v>
                </c:pt>
                <c:pt idx="9859">
                  <c:v>2027.578</c:v>
                </c:pt>
                <c:pt idx="9860">
                  <c:v>2029.1410000000001</c:v>
                </c:pt>
                <c:pt idx="9861">
                  <c:v>2030.9369999999999</c:v>
                </c:pt>
                <c:pt idx="9862">
                  <c:v>2032.578</c:v>
                </c:pt>
                <c:pt idx="9863">
                  <c:v>2038.9839999999999</c:v>
                </c:pt>
                <c:pt idx="9864">
                  <c:v>2037.3440000000001</c:v>
                </c:pt>
                <c:pt idx="9865">
                  <c:v>2043.9839999999999</c:v>
                </c:pt>
                <c:pt idx="9866">
                  <c:v>2048.5940000000001</c:v>
                </c:pt>
                <c:pt idx="9867">
                  <c:v>2052.9690000000001</c:v>
                </c:pt>
                <c:pt idx="9868">
                  <c:v>2056.4059999999999</c:v>
                </c:pt>
                <c:pt idx="9869">
                  <c:v>2057.9690000000001</c:v>
                </c:pt>
                <c:pt idx="9870">
                  <c:v>2065.547</c:v>
                </c:pt>
                <c:pt idx="9871">
                  <c:v>2067.1869999999999</c:v>
                </c:pt>
                <c:pt idx="9872">
                  <c:v>2071.797</c:v>
                </c:pt>
                <c:pt idx="9873">
                  <c:v>2076.953</c:v>
                </c:pt>
                <c:pt idx="9874">
                  <c:v>2079.7660000000001</c:v>
                </c:pt>
                <c:pt idx="9875">
                  <c:v>2083.5940000000001</c:v>
                </c:pt>
                <c:pt idx="9876">
                  <c:v>2088.203</c:v>
                </c:pt>
                <c:pt idx="9877">
                  <c:v>2088.5940000000001</c:v>
                </c:pt>
                <c:pt idx="9878">
                  <c:v>2094.1410000000001</c:v>
                </c:pt>
                <c:pt idx="9879">
                  <c:v>2097.9690000000001</c:v>
                </c:pt>
                <c:pt idx="9880">
                  <c:v>2097.9690000000001</c:v>
                </c:pt>
                <c:pt idx="9881">
                  <c:v>2101.172</c:v>
                </c:pt>
                <c:pt idx="9882">
                  <c:v>2100.3910000000001</c:v>
                </c:pt>
                <c:pt idx="9883">
                  <c:v>2081.797</c:v>
                </c:pt>
                <c:pt idx="9884">
                  <c:v>1976.4059999999999</c:v>
                </c:pt>
                <c:pt idx="9885">
                  <c:v>2008.3589999999999</c:v>
                </c:pt>
                <c:pt idx="9886">
                  <c:v>2096.797</c:v>
                </c:pt>
                <c:pt idx="9887">
                  <c:v>2094.5309999999999</c:v>
                </c:pt>
                <c:pt idx="9888">
                  <c:v>2084.1410000000001</c:v>
                </c:pt>
                <c:pt idx="9889">
                  <c:v>2054.7660000000001</c:v>
                </c:pt>
                <c:pt idx="9890">
                  <c:v>2068.3589999999999</c:v>
                </c:pt>
                <c:pt idx="9891">
                  <c:v>2081.5619999999999</c:v>
                </c:pt>
                <c:pt idx="9892">
                  <c:v>2086.797</c:v>
                </c:pt>
                <c:pt idx="9893">
                  <c:v>2095.7809999999999</c:v>
                </c:pt>
                <c:pt idx="9894">
                  <c:v>2098.5940000000001</c:v>
                </c:pt>
                <c:pt idx="9895">
                  <c:v>2101.4059999999999</c:v>
                </c:pt>
                <c:pt idx="9896">
                  <c:v>2094.7660000000001</c:v>
                </c:pt>
                <c:pt idx="9897">
                  <c:v>2087.578</c:v>
                </c:pt>
                <c:pt idx="9898">
                  <c:v>2090.547</c:v>
                </c:pt>
                <c:pt idx="9899">
                  <c:v>2090.547</c:v>
                </c:pt>
                <c:pt idx="9900">
                  <c:v>2095.7809999999999</c:v>
                </c:pt>
                <c:pt idx="9901">
                  <c:v>2109.1410000000001</c:v>
                </c:pt>
                <c:pt idx="9902">
                  <c:v>2089.7660000000001</c:v>
                </c:pt>
                <c:pt idx="9903">
                  <c:v>2064.7660000000001</c:v>
                </c:pt>
                <c:pt idx="9904">
                  <c:v>2063.75</c:v>
                </c:pt>
                <c:pt idx="9905">
                  <c:v>2063.75</c:v>
                </c:pt>
                <c:pt idx="9906">
                  <c:v>2058.9839999999999</c:v>
                </c:pt>
                <c:pt idx="9907">
                  <c:v>2059.1410000000001</c:v>
                </c:pt>
                <c:pt idx="9908">
                  <c:v>2055.7809999999999</c:v>
                </c:pt>
                <c:pt idx="9909">
                  <c:v>2052.578</c:v>
                </c:pt>
                <c:pt idx="9910">
                  <c:v>2051.5619999999999</c:v>
                </c:pt>
                <c:pt idx="9911">
                  <c:v>2050.547</c:v>
                </c:pt>
                <c:pt idx="9912">
                  <c:v>2050.1559999999999</c:v>
                </c:pt>
                <c:pt idx="9913">
                  <c:v>2055.547</c:v>
                </c:pt>
                <c:pt idx="9914">
                  <c:v>2050</c:v>
                </c:pt>
                <c:pt idx="9915">
                  <c:v>2052.1869999999999</c:v>
                </c:pt>
                <c:pt idx="9916">
                  <c:v>2051.4059999999999</c:v>
                </c:pt>
                <c:pt idx="9917">
                  <c:v>2051.172</c:v>
                </c:pt>
                <c:pt idx="9918">
                  <c:v>2051.953</c:v>
                </c:pt>
                <c:pt idx="9919">
                  <c:v>2048.203</c:v>
                </c:pt>
                <c:pt idx="9920">
                  <c:v>2050.1559999999999</c:v>
                </c:pt>
                <c:pt idx="9921">
                  <c:v>2045.9369999999999</c:v>
                </c:pt>
                <c:pt idx="9922">
                  <c:v>2045.547</c:v>
                </c:pt>
                <c:pt idx="9923">
                  <c:v>2046.172</c:v>
                </c:pt>
                <c:pt idx="9924">
                  <c:v>2044.375</c:v>
                </c:pt>
                <c:pt idx="9925">
                  <c:v>2045.547</c:v>
                </c:pt>
                <c:pt idx="9926">
                  <c:v>2045</c:v>
                </c:pt>
                <c:pt idx="9927">
                  <c:v>2045.547</c:v>
                </c:pt>
                <c:pt idx="9928">
                  <c:v>2047.578</c:v>
                </c:pt>
                <c:pt idx="9929">
                  <c:v>2050.7809999999999</c:v>
                </c:pt>
                <c:pt idx="9930">
                  <c:v>2049.1410000000001</c:v>
                </c:pt>
                <c:pt idx="9931">
                  <c:v>2046.797</c:v>
                </c:pt>
                <c:pt idx="9932">
                  <c:v>2050.3910000000001</c:v>
                </c:pt>
                <c:pt idx="9933">
                  <c:v>2049.375</c:v>
                </c:pt>
                <c:pt idx="9934">
                  <c:v>2047.3440000000001</c:v>
                </c:pt>
                <c:pt idx="9935">
                  <c:v>2048.5940000000001</c:v>
                </c:pt>
                <c:pt idx="9936">
                  <c:v>2048.3589999999999</c:v>
                </c:pt>
                <c:pt idx="9937">
                  <c:v>2048.75</c:v>
                </c:pt>
                <c:pt idx="9938">
                  <c:v>2051.953</c:v>
                </c:pt>
                <c:pt idx="9939">
                  <c:v>2051.5619999999999</c:v>
                </c:pt>
                <c:pt idx="9940">
                  <c:v>2052.7339999999999</c:v>
                </c:pt>
                <c:pt idx="9941">
                  <c:v>2052.578</c:v>
                </c:pt>
                <c:pt idx="9942">
                  <c:v>2054.375</c:v>
                </c:pt>
                <c:pt idx="9943">
                  <c:v>2051.797</c:v>
                </c:pt>
                <c:pt idx="9944">
                  <c:v>2056.797</c:v>
                </c:pt>
                <c:pt idx="9945">
                  <c:v>2057.1869999999999</c:v>
                </c:pt>
                <c:pt idx="9946">
                  <c:v>2056.953</c:v>
                </c:pt>
                <c:pt idx="9947">
                  <c:v>2058.5940000000001</c:v>
                </c:pt>
                <c:pt idx="9948">
                  <c:v>2060.3910000000001</c:v>
                </c:pt>
                <c:pt idx="9949">
                  <c:v>2062.1869999999999</c:v>
                </c:pt>
                <c:pt idx="9950">
                  <c:v>2061.953</c:v>
                </c:pt>
                <c:pt idx="9951">
                  <c:v>2064.5309999999999</c:v>
                </c:pt>
                <c:pt idx="9952">
                  <c:v>2062.9690000000001</c:v>
                </c:pt>
                <c:pt idx="9953">
                  <c:v>2062.9690000000001</c:v>
                </c:pt>
                <c:pt idx="9954">
                  <c:v>2062.3440000000001</c:v>
                </c:pt>
                <c:pt idx="9955">
                  <c:v>2066.5619999999999</c:v>
                </c:pt>
                <c:pt idx="9956">
                  <c:v>2063.3589999999999</c:v>
                </c:pt>
                <c:pt idx="9957">
                  <c:v>2063.5940000000001</c:v>
                </c:pt>
                <c:pt idx="9958">
                  <c:v>2063.3589999999999</c:v>
                </c:pt>
                <c:pt idx="9959">
                  <c:v>2064.375</c:v>
                </c:pt>
                <c:pt idx="9960">
                  <c:v>2061.797</c:v>
                </c:pt>
                <c:pt idx="9961">
                  <c:v>2063.203</c:v>
                </c:pt>
                <c:pt idx="9962">
                  <c:v>2064.5309999999999</c:v>
                </c:pt>
                <c:pt idx="9963">
                  <c:v>2063.5940000000001</c:v>
                </c:pt>
                <c:pt idx="9964">
                  <c:v>2062.7339999999999</c:v>
                </c:pt>
                <c:pt idx="9965">
                  <c:v>2062.3440000000001</c:v>
                </c:pt>
                <c:pt idx="9966">
                  <c:v>2060.3910000000001</c:v>
                </c:pt>
                <c:pt idx="9967">
                  <c:v>2061.5619999999999</c:v>
                </c:pt>
                <c:pt idx="9968">
                  <c:v>2061.4059999999999</c:v>
                </c:pt>
                <c:pt idx="9969">
                  <c:v>2060.547</c:v>
                </c:pt>
                <c:pt idx="9970">
                  <c:v>2062.9690000000001</c:v>
                </c:pt>
                <c:pt idx="9971">
                  <c:v>2060</c:v>
                </c:pt>
                <c:pt idx="9972">
                  <c:v>2058.9839999999999</c:v>
                </c:pt>
                <c:pt idx="9973">
                  <c:v>2059.375</c:v>
                </c:pt>
                <c:pt idx="9974">
                  <c:v>2058.75</c:v>
                </c:pt>
                <c:pt idx="9975">
                  <c:v>2055.9369999999999</c:v>
                </c:pt>
                <c:pt idx="9976">
                  <c:v>2058.9839999999999</c:v>
                </c:pt>
                <c:pt idx="9977">
                  <c:v>2056.953</c:v>
                </c:pt>
                <c:pt idx="9978">
                  <c:v>2055.547</c:v>
                </c:pt>
                <c:pt idx="9979">
                  <c:v>2052.3440000000001</c:v>
                </c:pt>
                <c:pt idx="9980">
                  <c:v>2056.172</c:v>
                </c:pt>
                <c:pt idx="9981">
                  <c:v>2051.953</c:v>
                </c:pt>
                <c:pt idx="9982">
                  <c:v>2052.1869999999999</c:v>
                </c:pt>
                <c:pt idx="9983">
                  <c:v>2052.1869999999999</c:v>
                </c:pt>
                <c:pt idx="9984">
                  <c:v>2050</c:v>
                </c:pt>
                <c:pt idx="9985">
                  <c:v>2050.3910000000001</c:v>
                </c:pt>
                <c:pt idx="9986">
                  <c:v>2051.172</c:v>
                </c:pt>
                <c:pt idx="9987">
                  <c:v>2050</c:v>
                </c:pt>
                <c:pt idx="9988">
                  <c:v>2036.953</c:v>
                </c:pt>
                <c:pt idx="9989">
                  <c:v>2041.172</c:v>
                </c:pt>
                <c:pt idx="9990">
                  <c:v>2045.3910000000001</c:v>
                </c:pt>
                <c:pt idx="9991">
                  <c:v>2048.3589999999999</c:v>
                </c:pt>
                <c:pt idx="9992">
                  <c:v>2041.4059999999999</c:v>
                </c:pt>
                <c:pt idx="9993">
                  <c:v>2043.9839999999999</c:v>
                </c:pt>
                <c:pt idx="9994">
                  <c:v>2044.5309999999999</c:v>
                </c:pt>
                <c:pt idx="9995">
                  <c:v>2046.953</c:v>
                </c:pt>
                <c:pt idx="9996">
                  <c:v>2049.5309999999999</c:v>
                </c:pt>
                <c:pt idx="9997">
                  <c:v>2049.1410000000001</c:v>
                </c:pt>
                <c:pt idx="9998">
                  <c:v>2049.375</c:v>
                </c:pt>
                <c:pt idx="9999">
                  <c:v>2048.3589999999999</c:v>
                </c:pt>
                <c:pt idx="10000">
                  <c:v>2050.547</c:v>
                </c:pt>
                <c:pt idx="10001">
                  <c:v>2054.7660000000001</c:v>
                </c:pt>
                <c:pt idx="10002">
                  <c:v>2056.5619999999999</c:v>
                </c:pt>
                <c:pt idx="10003">
                  <c:v>2053.3589999999999</c:v>
                </c:pt>
                <c:pt idx="10004">
                  <c:v>2052.578</c:v>
                </c:pt>
                <c:pt idx="10005">
                  <c:v>2050.547</c:v>
                </c:pt>
                <c:pt idx="10006">
                  <c:v>2051.797</c:v>
                </c:pt>
                <c:pt idx="10007">
                  <c:v>2052.7339999999999</c:v>
                </c:pt>
                <c:pt idx="10008">
                  <c:v>2050.7809999999999</c:v>
                </c:pt>
                <c:pt idx="10009">
                  <c:v>2053.5940000000001</c:v>
                </c:pt>
                <c:pt idx="10010">
                  <c:v>2055.1559999999999</c:v>
                </c:pt>
                <c:pt idx="10011">
                  <c:v>2055.7809999999999</c:v>
                </c:pt>
                <c:pt idx="10012">
                  <c:v>2057.7339999999999</c:v>
                </c:pt>
                <c:pt idx="10013">
                  <c:v>2060.547</c:v>
                </c:pt>
                <c:pt idx="10014">
                  <c:v>2064.375</c:v>
                </c:pt>
                <c:pt idx="10015">
                  <c:v>2061.4059999999999</c:v>
                </c:pt>
                <c:pt idx="10016">
                  <c:v>2065</c:v>
                </c:pt>
                <c:pt idx="10017">
                  <c:v>2069.5309999999999</c:v>
                </c:pt>
                <c:pt idx="10018">
                  <c:v>2067.1869999999999</c:v>
                </c:pt>
                <c:pt idx="10019">
                  <c:v>2069.375</c:v>
                </c:pt>
                <c:pt idx="10020">
                  <c:v>2068.203</c:v>
                </c:pt>
                <c:pt idx="10021">
                  <c:v>2068.203</c:v>
                </c:pt>
                <c:pt idx="10022">
                  <c:v>2072.3440000000001</c:v>
                </c:pt>
                <c:pt idx="10023">
                  <c:v>2070.9369999999999</c:v>
                </c:pt>
                <c:pt idx="10024">
                  <c:v>2071.172</c:v>
                </c:pt>
                <c:pt idx="10025">
                  <c:v>2073.9839999999999</c:v>
                </c:pt>
                <c:pt idx="10026">
                  <c:v>2072.7339999999999</c:v>
                </c:pt>
                <c:pt idx="10027">
                  <c:v>2074.7660000000001</c:v>
                </c:pt>
                <c:pt idx="10028">
                  <c:v>2072.3440000000001</c:v>
                </c:pt>
                <c:pt idx="10029">
                  <c:v>2071.5619999999999</c:v>
                </c:pt>
                <c:pt idx="10030">
                  <c:v>2072.1869999999999</c:v>
                </c:pt>
                <c:pt idx="10031">
                  <c:v>2072.7339999999999</c:v>
                </c:pt>
                <c:pt idx="10032">
                  <c:v>2070.7809999999999</c:v>
                </c:pt>
                <c:pt idx="10033">
                  <c:v>2073.3589999999999</c:v>
                </c:pt>
                <c:pt idx="10034">
                  <c:v>2074.1410000000001</c:v>
                </c:pt>
                <c:pt idx="10035">
                  <c:v>2072.1869999999999</c:v>
                </c:pt>
                <c:pt idx="10036">
                  <c:v>2067.9690000000001</c:v>
                </c:pt>
                <c:pt idx="10037">
                  <c:v>2070.3910000000001</c:v>
                </c:pt>
                <c:pt idx="10038">
                  <c:v>2066.797</c:v>
                </c:pt>
                <c:pt idx="10039">
                  <c:v>2064.7660000000001</c:v>
                </c:pt>
                <c:pt idx="10040">
                  <c:v>2065</c:v>
                </c:pt>
                <c:pt idx="10041">
                  <c:v>2062.3440000000001</c:v>
                </c:pt>
                <c:pt idx="10042">
                  <c:v>2061.797</c:v>
                </c:pt>
                <c:pt idx="10043">
                  <c:v>2057.7339999999999</c:v>
                </c:pt>
                <c:pt idx="10044">
                  <c:v>2057.578</c:v>
                </c:pt>
                <c:pt idx="10045">
                  <c:v>2058.203</c:v>
                </c:pt>
                <c:pt idx="10046">
                  <c:v>2053.203</c:v>
                </c:pt>
                <c:pt idx="10047">
                  <c:v>2050.7809999999999</c:v>
                </c:pt>
                <c:pt idx="10048">
                  <c:v>2049.7660000000001</c:v>
                </c:pt>
                <c:pt idx="10049">
                  <c:v>2047.578</c:v>
                </c:pt>
                <c:pt idx="10050">
                  <c:v>2042.7339999999999</c:v>
                </c:pt>
                <c:pt idx="10051">
                  <c:v>2045</c:v>
                </c:pt>
                <c:pt idx="10052">
                  <c:v>2039.375</c:v>
                </c:pt>
                <c:pt idx="10053">
                  <c:v>2036.4059999999999</c:v>
                </c:pt>
                <c:pt idx="10054">
                  <c:v>2037.1869999999999</c:v>
                </c:pt>
                <c:pt idx="10055">
                  <c:v>2032.7339999999999</c:v>
                </c:pt>
                <c:pt idx="10056">
                  <c:v>2028.9839999999999</c:v>
                </c:pt>
                <c:pt idx="10057">
                  <c:v>2028.5940000000001</c:v>
                </c:pt>
                <c:pt idx="10058">
                  <c:v>2025</c:v>
                </c:pt>
                <c:pt idx="10059">
                  <c:v>2021.5619999999999</c:v>
                </c:pt>
                <c:pt idx="10060">
                  <c:v>2021.953</c:v>
                </c:pt>
                <c:pt idx="10061">
                  <c:v>2019.375</c:v>
                </c:pt>
                <c:pt idx="10062">
                  <c:v>2018.5940000000001</c:v>
                </c:pt>
                <c:pt idx="10063">
                  <c:v>2015.3910000000001</c:v>
                </c:pt>
                <c:pt idx="10064">
                  <c:v>2013.5940000000001</c:v>
                </c:pt>
                <c:pt idx="10065">
                  <c:v>2012.7339999999999</c:v>
                </c:pt>
                <c:pt idx="10066">
                  <c:v>2013.203</c:v>
                </c:pt>
                <c:pt idx="10067">
                  <c:v>2011.953</c:v>
                </c:pt>
                <c:pt idx="10068">
                  <c:v>2008.9839999999999</c:v>
                </c:pt>
                <c:pt idx="10069">
                  <c:v>2007.9690000000001</c:v>
                </c:pt>
                <c:pt idx="10070">
                  <c:v>2008.5940000000001</c:v>
                </c:pt>
                <c:pt idx="10071">
                  <c:v>2007.1869999999999</c:v>
                </c:pt>
                <c:pt idx="10072">
                  <c:v>2009.5309999999999</c:v>
                </c:pt>
                <c:pt idx="10073">
                  <c:v>2008.75</c:v>
                </c:pt>
                <c:pt idx="10074">
                  <c:v>2004.375</c:v>
                </c:pt>
                <c:pt idx="10075">
                  <c:v>2010.9369999999999</c:v>
                </c:pt>
                <c:pt idx="10076">
                  <c:v>2008.75</c:v>
                </c:pt>
                <c:pt idx="10077">
                  <c:v>2010.547</c:v>
                </c:pt>
                <c:pt idx="10078">
                  <c:v>2012.7339999999999</c:v>
                </c:pt>
                <c:pt idx="10079">
                  <c:v>2013.3589999999999</c:v>
                </c:pt>
                <c:pt idx="10080">
                  <c:v>2015.9369999999999</c:v>
                </c:pt>
                <c:pt idx="10081">
                  <c:v>2017.578</c:v>
                </c:pt>
                <c:pt idx="10082">
                  <c:v>2017.1869999999999</c:v>
                </c:pt>
                <c:pt idx="10083">
                  <c:v>2021.5619999999999</c:v>
                </c:pt>
                <c:pt idx="10084">
                  <c:v>2024.1410000000001</c:v>
                </c:pt>
                <c:pt idx="10085">
                  <c:v>2025</c:v>
                </c:pt>
                <c:pt idx="10086">
                  <c:v>2018.9839999999999</c:v>
                </c:pt>
                <c:pt idx="10087">
                  <c:v>2013.75</c:v>
                </c:pt>
                <c:pt idx="10088">
                  <c:v>2017.578</c:v>
                </c:pt>
                <c:pt idx="10089">
                  <c:v>2022.7339999999999</c:v>
                </c:pt>
                <c:pt idx="10090">
                  <c:v>2020.9369999999999</c:v>
                </c:pt>
                <c:pt idx="10091">
                  <c:v>2026.4059999999999</c:v>
                </c:pt>
                <c:pt idx="10092">
                  <c:v>2031.953</c:v>
                </c:pt>
                <c:pt idx="10093">
                  <c:v>2037.9690000000001</c:v>
                </c:pt>
                <c:pt idx="10094">
                  <c:v>2047.1869999999999</c:v>
                </c:pt>
                <c:pt idx="10095">
                  <c:v>2045.9369999999999</c:v>
                </c:pt>
                <c:pt idx="10096">
                  <c:v>2048.203</c:v>
                </c:pt>
                <c:pt idx="10097">
                  <c:v>2052.7339999999999</c:v>
                </c:pt>
                <c:pt idx="10098">
                  <c:v>2053.75</c:v>
                </c:pt>
                <c:pt idx="10099">
                  <c:v>2057.3440000000001</c:v>
                </c:pt>
                <c:pt idx="10100">
                  <c:v>2062.1869999999999</c:v>
                </c:pt>
                <c:pt idx="10101">
                  <c:v>2064.5309999999999</c:v>
                </c:pt>
                <c:pt idx="10102">
                  <c:v>2055.9369999999999</c:v>
                </c:pt>
                <c:pt idx="10103">
                  <c:v>2056.797</c:v>
                </c:pt>
                <c:pt idx="10104">
                  <c:v>2064.5309999999999</c:v>
                </c:pt>
                <c:pt idx="10105">
                  <c:v>2064.1410000000001</c:v>
                </c:pt>
                <c:pt idx="10106">
                  <c:v>2062.578</c:v>
                </c:pt>
                <c:pt idx="10107">
                  <c:v>2065.3910000000001</c:v>
                </c:pt>
                <c:pt idx="10108">
                  <c:v>2068.203</c:v>
                </c:pt>
                <c:pt idx="10109">
                  <c:v>2069.5309999999999</c:v>
                </c:pt>
                <c:pt idx="10110">
                  <c:v>2069.1410000000001</c:v>
                </c:pt>
                <c:pt idx="10111">
                  <c:v>2073.9839999999999</c:v>
                </c:pt>
                <c:pt idx="10112">
                  <c:v>2072.578</c:v>
                </c:pt>
                <c:pt idx="10113">
                  <c:v>2074.375</c:v>
                </c:pt>
                <c:pt idx="10114">
                  <c:v>2073.75</c:v>
                </c:pt>
                <c:pt idx="10115">
                  <c:v>2076.4059999999999</c:v>
                </c:pt>
                <c:pt idx="10116">
                  <c:v>2078.5940000000001</c:v>
                </c:pt>
                <c:pt idx="10117">
                  <c:v>2075.7809999999999</c:v>
                </c:pt>
                <c:pt idx="10118">
                  <c:v>2074.7660000000001</c:v>
                </c:pt>
                <c:pt idx="10119">
                  <c:v>2078.3589999999999</c:v>
                </c:pt>
                <c:pt idx="10120">
                  <c:v>2073.5940000000001</c:v>
                </c:pt>
                <c:pt idx="10121">
                  <c:v>2075.9369999999999</c:v>
                </c:pt>
                <c:pt idx="10122">
                  <c:v>2073.203</c:v>
                </c:pt>
                <c:pt idx="10123">
                  <c:v>2071.4059999999999</c:v>
                </c:pt>
                <c:pt idx="10124">
                  <c:v>2068.203</c:v>
                </c:pt>
                <c:pt idx="10125">
                  <c:v>2067.7339999999999</c:v>
                </c:pt>
                <c:pt idx="10126">
                  <c:v>2065</c:v>
                </c:pt>
                <c:pt idx="10127">
                  <c:v>2063.3589999999999</c:v>
                </c:pt>
                <c:pt idx="10128">
                  <c:v>2060.1559999999999</c:v>
                </c:pt>
                <c:pt idx="10129">
                  <c:v>2057.9690000000001</c:v>
                </c:pt>
                <c:pt idx="10130">
                  <c:v>2056.5619999999999</c:v>
                </c:pt>
                <c:pt idx="10131">
                  <c:v>2056.953</c:v>
                </c:pt>
                <c:pt idx="10132">
                  <c:v>2051.5619999999999</c:v>
                </c:pt>
                <c:pt idx="10133">
                  <c:v>2051.797</c:v>
                </c:pt>
                <c:pt idx="10134">
                  <c:v>2046.172</c:v>
                </c:pt>
                <c:pt idx="10135">
                  <c:v>2047.3440000000001</c:v>
                </c:pt>
                <c:pt idx="10136">
                  <c:v>2043.203</c:v>
                </c:pt>
                <c:pt idx="10137">
                  <c:v>2041.5619999999999</c:v>
                </c:pt>
                <c:pt idx="10138">
                  <c:v>2039.7660000000001</c:v>
                </c:pt>
                <c:pt idx="10139">
                  <c:v>2037.578</c:v>
                </c:pt>
                <c:pt idx="10140">
                  <c:v>2034.1410000000001</c:v>
                </c:pt>
                <c:pt idx="10141">
                  <c:v>2032.578</c:v>
                </c:pt>
                <c:pt idx="10142">
                  <c:v>2030.547</c:v>
                </c:pt>
                <c:pt idx="10143">
                  <c:v>2029.5309999999999</c:v>
                </c:pt>
                <c:pt idx="10144">
                  <c:v>2022.7339999999999</c:v>
                </c:pt>
                <c:pt idx="10145">
                  <c:v>2023.5940000000001</c:v>
                </c:pt>
                <c:pt idx="10146">
                  <c:v>2021.4059999999999</c:v>
                </c:pt>
                <c:pt idx="10147">
                  <c:v>2019.5309999999999</c:v>
                </c:pt>
                <c:pt idx="10148">
                  <c:v>2015.3910000000001</c:v>
                </c:pt>
                <c:pt idx="10149">
                  <c:v>2017.578</c:v>
                </c:pt>
                <c:pt idx="10150">
                  <c:v>2015.1559999999999</c:v>
                </c:pt>
                <c:pt idx="10151">
                  <c:v>2016.172</c:v>
                </c:pt>
                <c:pt idx="10152">
                  <c:v>2012.578</c:v>
                </c:pt>
                <c:pt idx="10153">
                  <c:v>2011.797</c:v>
                </c:pt>
                <c:pt idx="10154">
                  <c:v>2011.5619999999999</c:v>
                </c:pt>
                <c:pt idx="10155">
                  <c:v>2011.5619999999999</c:v>
                </c:pt>
                <c:pt idx="10156">
                  <c:v>2011.5619999999999</c:v>
                </c:pt>
                <c:pt idx="10157">
                  <c:v>2013.75</c:v>
                </c:pt>
                <c:pt idx="10158">
                  <c:v>2011.172</c:v>
                </c:pt>
                <c:pt idx="10159">
                  <c:v>2011.172</c:v>
                </c:pt>
                <c:pt idx="10160">
                  <c:v>2015.547</c:v>
                </c:pt>
                <c:pt idx="10161">
                  <c:v>2011.797</c:v>
                </c:pt>
                <c:pt idx="10162">
                  <c:v>2013.5940000000001</c:v>
                </c:pt>
                <c:pt idx="10163">
                  <c:v>2013.3589999999999</c:v>
                </c:pt>
                <c:pt idx="10164">
                  <c:v>2014.375</c:v>
                </c:pt>
                <c:pt idx="10165">
                  <c:v>2018.3589999999999</c:v>
                </c:pt>
                <c:pt idx="10166">
                  <c:v>2017.7339999999999</c:v>
                </c:pt>
                <c:pt idx="10167">
                  <c:v>2016.5619999999999</c:v>
                </c:pt>
                <c:pt idx="10168">
                  <c:v>2021.5619999999999</c:v>
                </c:pt>
                <c:pt idx="10169">
                  <c:v>2023.5940000000001</c:v>
                </c:pt>
                <c:pt idx="10170">
                  <c:v>2024.7660000000001</c:v>
                </c:pt>
                <c:pt idx="10171">
                  <c:v>2028.9839999999999</c:v>
                </c:pt>
                <c:pt idx="10172">
                  <c:v>2034.1410000000001</c:v>
                </c:pt>
                <c:pt idx="10173">
                  <c:v>2035</c:v>
                </c:pt>
                <c:pt idx="10174">
                  <c:v>2032.3440000000001</c:v>
                </c:pt>
                <c:pt idx="10175">
                  <c:v>2040.547</c:v>
                </c:pt>
                <c:pt idx="10176">
                  <c:v>2045.1559999999999</c:v>
                </c:pt>
                <c:pt idx="10177">
                  <c:v>2047.3440000000001</c:v>
                </c:pt>
                <c:pt idx="10178">
                  <c:v>2052.578</c:v>
                </c:pt>
                <c:pt idx="10179">
                  <c:v>2052.9690000000001</c:v>
                </c:pt>
                <c:pt idx="10180">
                  <c:v>2054.1410000000001</c:v>
                </c:pt>
                <c:pt idx="10181">
                  <c:v>2060.9369999999999</c:v>
                </c:pt>
                <c:pt idx="10182">
                  <c:v>2062.578</c:v>
                </c:pt>
                <c:pt idx="10183">
                  <c:v>2066.953</c:v>
                </c:pt>
                <c:pt idx="10184">
                  <c:v>2068.75</c:v>
                </c:pt>
                <c:pt idx="10185">
                  <c:v>2072.7339999999999</c:v>
                </c:pt>
                <c:pt idx="10186">
                  <c:v>2075</c:v>
                </c:pt>
                <c:pt idx="10187">
                  <c:v>2078.5940000000001</c:v>
                </c:pt>
                <c:pt idx="10188">
                  <c:v>2082.7339999999999</c:v>
                </c:pt>
                <c:pt idx="10189">
                  <c:v>2085</c:v>
                </c:pt>
                <c:pt idx="10190">
                  <c:v>2093.3589999999999</c:v>
                </c:pt>
                <c:pt idx="10191">
                  <c:v>2093.75</c:v>
                </c:pt>
                <c:pt idx="10192">
                  <c:v>2097.578</c:v>
                </c:pt>
                <c:pt idx="10193">
                  <c:v>2099.7660000000001</c:v>
                </c:pt>
                <c:pt idx="10194">
                  <c:v>2104.375</c:v>
                </c:pt>
                <c:pt idx="10195">
                  <c:v>2093.9839999999999</c:v>
                </c:pt>
                <c:pt idx="10196">
                  <c:v>2044.5309999999999</c:v>
                </c:pt>
                <c:pt idx="10197">
                  <c:v>1991.4059999999999</c:v>
                </c:pt>
                <c:pt idx="10198">
                  <c:v>2071.4059999999999</c:v>
                </c:pt>
                <c:pt idx="10199">
                  <c:v>2097.1869999999999</c:v>
                </c:pt>
                <c:pt idx="10200">
                  <c:v>2084.375</c:v>
                </c:pt>
                <c:pt idx="10201">
                  <c:v>2063.9839999999999</c:v>
                </c:pt>
                <c:pt idx="10202">
                  <c:v>2055.547</c:v>
                </c:pt>
                <c:pt idx="10203">
                  <c:v>2072.9690000000001</c:v>
                </c:pt>
                <c:pt idx="10204">
                  <c:v>2081.953</c:v>
                </c:pt>
                <c:pt idx="10205">
                  <c:v>2088.9839999999999</c:v>
                </c:pt>
                <c:pt idx="10206">
                  <c:v>2093.203</c:v>
                </c:pt>
                <c:pt idx="10207">
                  <c:v>2092.1869999999999</c:v>
                </c:pt>
                <c:pt idx="10208">
                  <c:v>2096.4059999999999</c:v>
                </c:pt>
                <c:pt idx="10209">
                  <c:v>2088.3589999999999</c:v>
                </c:pt>
                <c:pt idx="10210">
                  <c:v>2086.5619999999999</c:v>
                </c:pt>
                <c:pt idx="10211">
                  <c:v>2087.7339999999999</c:v>
                </c:pt>
                <c:pt idx="10212">
                  <c:v>2088.5940000000001</c:v>
                </c:pt>
                <c:pt idx="10213">
                  <c:v>2108.9839999999999</c:v>
                </c:pt>
                <c:pt idx="10214">
                  <c:v>2113.75</c:v>
                </c:pt>
                <c:pt idx="10215">
                  <c:v>2078.9839999999999</c:v>
                </c:pt>
                <c:pt idx="10216">
                  <c:v>2057.1869999999999</c:v>
                </c:pt>
                <c:pt idx="10217">
                  <c:v>2068.9839999999999</c:v>
                </c:pt>
                <c:pt idx="10218">
                  <c:v>2060.1559999999999</c:v>
                </c:pt>
                <c:pt idx="10219">
                  <c:v>2058.9839999999999</c:v>
                </c:pt>
                <c:pt idx="10220">
                  <c:v>2061.172</c:v>
                </c:pt>
                <c:pt idx="10221">
                  <c:v>2051.797</c:v>
                </c:pt>
                <c:pt idx="10222">
                  <c:v>2055.547</c:v>
                </c:pt>
                <c:pt idx="10223">
                  <c:v>2051.953</c:v>
                </c:pt>
                <c:pt idx="10224">
                  <c:v>2044.5309999999999</c:v>
                </c:pt>
                <c:pt idx="10225">
                  <c:v>2052.578</c:v>
                </c:pt>
                <c:pt idx="10226">
                  <c:v>2048.75</c:v>
                </c:pt>
                <c:pt idx="10227">
                  <c:v>2050.3910000000001</c:v>
                </c:pt>
                <c:pt idx="10228">
                  <c:v>2051.953</c:v>
                </c:pt>
                <c:pt idx="10229">
                  <c:v>2046.172</c:v>
                </c:pt>
                <c:pt idx="10230">
                  <c:v>2050.7809999999999</c:v>
                </c:pt>
                <c:pt idx="10231">
                  <c:v>2047.7339999999999</c:v>
                </c:pt>
                <c:pt idx="10232">
                  <c:v>2045.3910000000001</c:v>
                </c:pt>
                <c:pt idx="10233">
                  <c:v>2047.3440000000001</c:v>
                </c:pt>
                <c:pt idx="10234">
                  <c:v>2046.953</c:v>
                </c:pt>
                <c:pt idx="10235">
                  <c:v>2042.1869999999999</c:v>
                </c:pt>
                <c:pt idx="10236">
                  <c:v>2044.375</c:v>
                </c:pt>
                <c:pt idx="10237">
                  <c:v>2044.7660000000001</c:v>
                </c:pt>
                <c:pt idx="10238">
                  <c:v>2046.953</c:v>
                </c:pt>
                <c:pt idx="10239">
                  <c:v>2045.1559999999999</c:v>
                </c:pt>
                <c:pt idx="10240">
                  <c:v>2047.578</c:v>
                </c:pt>
                <c:pt idx="10241">
                  <c:v>2047.1869999999999</c:v>
                </c:pt>
                <c:pt idx="10242">
                  <c:v>2045.9369999999999</c:v>
                </c:pt>
                <c:pt idx="10243">
                  <c:v>2045</c:v>
                </c:pt>
                <c:pt idx="10244">
                  <c:v>2047.578</c:v>
                </c:pt>
                <c:pt idx="10245">
                  <c:v>2047.578</c:v>
                </c:pt>
                <c:pt idx="10246">
                  <c:v>2044.5309999999999</c:v>
                </c:pt>
                <c:pt idx="10247">
                  <c:v>2045.9369999999999</c:v>
                </c:pt>
                <c:pt idx="10248">
                  <c:v>2043.9839999999999</c:v>
                </c:pt>
                <c:pt idx="10249">
                  <c:v>2049.5309999999999</c:v>
                </c:pt>
                <c:pt idx="10250">
                  <c:v>2050.1559999999999</c:v>
                </c:pt>
                <c:pt idx="10251">
                  <c:v>2050.1559999999999</c:v>
                </c:pt>
                <c:pt idx="10252">
                  <c:v>2051.172</c:v>
                </c:pt>
                <c:pt idx="10253">
                  <c:v>2052.578</c:v>
                </c:pt>
                <c:pt idx="10254">
                  <c:v>2054.375</c:v>
                </c:pt>
                <c:pt idx="10255">
                  <c:v>2055.3910000000001</c:v>
                </c:pt>
                <c:pt idx="10256">
                  <c:v>2055</c:v>
                </c:pt>
                <c:pt idx="10257">
                  <c:v>2055.3910000000001</c:v>
                </c:pt>
                <c:pt idx="10258">
                  <c:v>2055.3910000000001</c:v>
                </c:pt>
                <c:pt idx="10259">
                  <c:v>2055.547</c:v>
                </c:pt>
                <c:pt idx="10260">
                  <c:v>2057.1869999999999</c:v>
                </c:pt>
                <c:pt idx="10261">
                  <c:v>2058.5940000000001</c:v>
                </c:pt>
                <c:pt idx="10262">
                  <c:v>2057.9690000000001</c:v>
                </c:pt>
                <c:pt idx="10263">
                  <c:v>2057.3440000000001</c:v>
                </c:pt>
                <c:pt idx="10264">
                  <c:v>2058.3589999999999</c:v>
                </c:pt>
                <c:pt idx="10265">
                  <c:v>2058.9839999999999</c:v>
                </c:pt>
                <c:pt idx="10266">
                  <c:v>2060</c:v>
                </c:pt>
                <c:pt idx="10267">
                  <c:v>2060.3910000000001</c:v>
                </c:pt>
                <c:pt idx="10268">
                  <c:v>2063.5940000000001</c:v>
                </c:pt>
                <c:pt idx="10269">
                  <c:v>2063.203</c:v>
                </c:pt>
                <c:pt idx="10270">
                  <c:v>2065.3910000000001</c:v>
                </c:pt>
                <c:pt idx="10271">
                  <c:v>2064.5309999999999</c:v>
                </c:pt>
                <c:pt idx="10272">
                  <c:v>2064.5309999999999</c:v>
                </c:pt>
                <c:pt idx="10273">
                  <c:v>2064.1410000000001</c:v>
                </c:pt>
                <c:pt idx="10274">
                  <c:v>2065.547</c:v>
                </c:pt>
                <c:pt idx="10275">
                  <c:v>2062.3440000000001</c:v>
                </c:pt>
                <c:pt idx="10276">
                  <c:v>2064.5309999999999</c:v>
                </c:pt>
                <c:pt idx="10277">
                  <c:v>2063.9839999999999</c:v>
                </c:pt>
                <c:pt idx="10278">
                  <c:v>2061.953</c:v>
                </c:pt>
                <c:pt idx="10279">
                  <c:v>2058.9839999999999</c:v>
                </c:pt>
                <c:pt idx="10280">
                  <c:v>2058.3589999999999</c:v>
                </c:pt>
                <c:pt idx="10281">
                  <c:v>2057.3440000000001</c:v>
                </c:pt>
                <c:pt idx="10282">
                  <c:v>2055.1559999999999</c:v>
                </c:pt>
                <c:pt idx="10283">
                  <c:v>2052.7339999999999</c:v>
                </c:pt>
                <c:pt idx="10284">
                  <c:v>2053.75</c:v>
                </c:pt>
                <c:pt idx="10285">
                  <c:v>2052.3440000000001</c:v>
                </c:pt>
                <c:pt idx="10286">
                  <c:v>2053.203</c:v>
                </c:pt>
                <c:pt idx="10287">
                  <c:v>2054.375</c:v>
                </c:pt>
                <c:pt idx="10288">
                  <c:v>2055.7809999999999</c:v>
                </c:pt>
                <c:pt idx="10289">
                  <c:v>2053.5940000000001</c:v>
                </c:pt>
                <c:pt idx="10290">
                  <c:v>2054.7660000000001</c:v>
                </c:pt>
                <c:pt idx="10291">
                  <c:v>2052.7339999999999</c:v>
                </c:pt>
                <c:pt idx="10292">
                  <c:v>2055.1559999999999</c:v>
                </c:pt>
                <c:pt idx="10293">
                  <c:v>2054.1410000000001</c:v>
                </c:pt>
                <c:pt idx="10294">
                  <c:v>2053.5940000000001</c:v>
                </c:pt>
                <c:pt idx="10295">
                  <c:v>2051.797</c:v>
                </c:pt>
                <c:pt idx="10296">
                  <c:v>2052.1869999999999</c:v>
                </c:pt>
                <c:pt idx="10297">
                  <c:v>2050.9369999999999</c:v>
                </c:pt>
                <c:pt idx="10298">
                  <c:v>2052.578</c:v>
                </c:pt>
                <c:pt idx="10299">
                  <c:v>2054.1410000000001</c:v>
                </c:pt>
                <c:pt idx="10300">
                  <c:v>2047.578</c:v>
                </c:pt>
                <c:pt idx="10301">
                  <c:v>2034.1410000000001</c:v>
                </c:pt>
                <c:pt idx="10302">
                  <c:v>2052.7339999999999</c:v>
                </c:pt>
                <c:pt idx="10303">
                  <c:v>2046.4059999999999</c:v>
                </c:pt>
                <c:pt idx="10304">
                  <c:v>2033.9839999999999</c:v>
                </c:pt>
                <c:pt idx="10305">
                  <c:v>2051.5619999999999</c:v>
                </c:pt>
                <c:pt idx="10306">
                  <c:v>2038.3589999999999</c:v>
                </c:pt>
                <c:pt idx="10307">
                  <c:v>2042.3440000000001</c:v>
                </c:pt>
                <c:pt idx="10308">
                  <c:v>2050.7809999999999</c:v>
                </c:pt>
                <c:pt idx="10309">
                  <c:v>2039.375</c:v>
                </c:pt>
                <c:pt idx="10310">
                  <c:v>2049.5309999999999</c:v>
                </c:pt>
                <c:pt idx="10311">
                  <c:v>2053.75</c:v>
                </c:pt>
                <c:pt idx="10312">
                  <c:v>2047.1869999999999</c:v>
                </c:pt>
                <c:pt idx="10313">
                  <c:v>2055.547</c:v>
                </c:pt>
                <c:pt idx="10314">
                  <c:v>2058.203</c:v>
                </c:pt>
                <c:pt idx="10315">
                  <c:v>2058.5940000000001</c:v>
                </c:pt>
                <c:pt idx="10316">
                  <c:v>2055.1559999999999</c:v>
                </c:pt>
                <c:pt idx="10317">
                  <c:v>2049.7660000000001</c:v>
                </c:pt>
                <c:pt idx="10318">
                  <c:v>2056.5619999999999</c:v>
                </c:pt>
                <c:pt idx="10319">
                  <c:v>2059.375</c:v>
                </c:pt>
                <c:pt idx="10320">
                  <c:v>2053.9839999999999</c:v>
                </c:pt>
                <c:pt idx="10321">
                  <c:v>2059.7660000000001</c:v>
                </c:pt>
                <c:pt idx="10322">
                  <c:v>2061.172</c:v>
                </c:pt>
                <c:pt idx="10323">
                  <c:v>2061.797</c:v>
                </c:pt>
                <c:pt idx="10324">
                  <c:v>2063.5940000000001</c:v>
                </c:pt>
                <c:pt idx="10325">
                  <c:v>2061.953</c:v>
                </c:pt>
                <c:pt idx="10326">
                  <c:v>2067.3440000000001</c:v>
                </c:pt>
                <c:pt idx="10327">
                  <c:v>2065.547</c:v>
                </c:pt>
                <c:pt idx="10328">
                  <c:v>2065.7809999999999</c:v>
                </c:pt>
                <c:pt idx="10329">
                  <c:v>2068.9839999999999</c:v>
                </c:pt>
                <c:pt idx="10330">
                  <c:v>2070.1559999999999</c:v>
                </c:pt>
                <c:pt idx="10331">
                  <c:v>2067.7339999999999</c:v>
                </c:pt>
                <c:pt idx="10332">
                  <c:v>2070.3910000000001</c:v>
                </c:pt>
                <c:pt idx="10333">
                  <c:v>2068.9839999999999</c:v>
                </c:pt>
                <c:pt idx="10334">
                  <c:v>2074.7660000000001</c:v>
                </c:pt>
                <c:pt idx="10335">
                  <c:v>2071.172</c:v>
                </c:pt>
                <c:pt idx="10336">
                  <c:v>2069.7660000000001</c:v>
                </c:pt>
                <c:pt idx="10337">
                  <c:v>2072.9690000000001</c:v>
                </c:pt>
                <c:pt idx="10338">
                  <c:v>2073.203</c:v>
                </c:pt>
                <c:pt idx="10339">
                  <c:v>2073.9839999999999</c:v>
                </c:pt>
                <c:pt idx="10340">
                  <c:v>2074.1410000000001</c:v>
                </c:pt>
                <c:pt idx="10341">
                  <c:v>2073.3589999999999</c:v>
                </c:pt>
                <c:pt idx="10342">
                  <c:v>2075.1559999999999</c:v>
                </c:pt>
                <c:pt idx="10343">
                  <c:v>2076.4059999999999</c:v>
                </c:pt>
                <c:pt idx="10344">
                  <c:v>2076.797</c:v>
                </c:pt>
                <c:pt idx="10345">
                  <c:v>2076.172</c:v>
                </c:pt>
                <c:pt idx="10346">
                  <c:v>2072.578</c:v>
                </c:pt>
                <c:pt idx="10347">
                  <c:v>2072.578</c:v>
                </c:pt>
                <c:pt idx="10348">
                  <c:v>2070.9369999999999</c:v>
                </c:pt>
                <c:pt idx="10349">
                  <c:v>2071.953</c:v>
                </c:pt>
                <c:pt idx="10350">
                  <c:v>2069.1410000000001</c:v>
                </c:pt>
                <c:pt idx="10351">
                  <c:v>2066.797</c:v>
                </c:pt>
                <c:pt idx="10352">
                  <c:v>2067.578</c:v>
                </c:pt>
                <c:pt idx="10353">
                  <c:v>2065.1559999999999</c:v>
                </c:pt>
                <c:pt idx="10354">
                  <c:v>2061.953</c:v>
                </c:pt>
                <c:pt idx="10355">
                  <c:v>2058.75</c:v>
                </c:pt>
                <c:pt idx="10356">
                  <c:v>2056.4059999999999</c:v>
                </c:pt>
                <c:pt idx="10357">
                  <c:v>2055</c:v>
                </c:pt>
                <c:pt idx="10358">
                  <c:v>2052.9690000000001</c:v>
                </c:pt>
                <c:pt idx="10359">
                  <c:v>2050.3910000000001</c:v>
                </c:pt>
                <c:pt idx="10360">
                  <c:v>2049.5309999999999</c:v>
                </c:pt>
                <c:pt idx="10361">
                  <c:v>2045</c:v>
                </c:pt>
                <c:pt idx="10362">
                  <c:v>2043.203</c:v>
                </c:pt>
                <c:pt idx="10363">
                  <c:v>2042.578</c:v>
                </c:pt>
                <c:pt idx="10364">
                  <c:v>2041.4059999999999</c:v>
                </c:pt>
                <c:pt idx="10365">
                  <c:v>2035.3910000000001</c:v>
                </c:pt>
                <c:pt idx="10366">
                  <c:v>2036.797</c:v>
                </c:pt>
                <c:pt idx="10367">
                  <c:v>2033.75</c:v>
                </c:pt>
                <c:pt idx="10368">
                  <c:v>2030.1559999999999</c:v>
                </c:pt>
                <c:pt idx="10369">
                  <c:v>2029.7660000000001</c:v>
                </c:pt>
                <c:pt idx="10370">
                  <c:v>2026.797</c:v>
                </c:pt>
                <c:pt idx="10371">
                  <c:v>2025</c:v>
                </c:pt>
                <c:pt idx="10372">
                  <c:v>2020.9369999999999</c:v>
                </c:pt>
                <c:pt idx="10373">
                  <c:v>2017.7339999999999</c:v>
                </c:pt>
                <c:pt idx="10374">
                  <c:v>2016.4059999999999</c:v>
                </c:pt>
                <c:pt idx="10375">
                  <c:v>2014.375</c:v>
                </c:pt>
                <c:pt idx="10376">
                  <c:v>2013.75</c:v>
                </c:pt>
                <c:pt idx="10377">
                  <c:v>2011.797</c:v>
                </c:pt>
                <c:pt idx="10378">
                  <c:v>2009.5309999999999</c:v>
                </c:pt>
                <c:pt idx="10379">
                  <c:v>2010</c:v>
                </c:pt>
                <c:pt idx="10380">
                  <c:v>2007.9690000000001</c:v>
                </c:pt>
                <c:pt idx="10381">
                  <c:v>2008.3589999999999</c:v>
                </c:pt>
                <c:pt idx="10382">
                  <c:v>2010.3910000000001</c:v>
                </c:pt>
                <c:pt idx="10383">
                  <c:v>2008.75</c:v>
                </c:pt>
                <c:pt idx="10384">
                  <c:v>2007.1869999999999</c:v>
                </c:pt>
                <c:pt idx="10385">
                  <c:v>2009.7660000000001</c:v>
                </c:pt>
                <c:pt idx="10386">
                  <c:v>2010.9369999999999</c:v>
                </c:pt>
                <c:pt idx="10387">
                  <c:v>2011.5619999999999</c:v>
                </c:pt>
                <c:pt idx="10388">
                  <c:v>2013.203</c:v>
                </c:pt>
                <c:pt idx="10389">
                  <c:v>2010</c:v>
                </c:pt>
                <c:pt idx="10390">
                  <c:v>2014.1410000000001</c:v>
                </c:pt>
                <c:pt idx="10391">
                  <c:v>2014.7660000000001</c:v>
                </c:pt>
                <c:pt idx="10392">
                  <c:v>2015</c:v>
                </c:pt>
                <c:pt idx="10393">
                  <c:v>2015.547</c:v>
                </c:pt>
                <c:pt idx="10394">
                  <c:v>2018.203</c:v>
                </c:pt>
                <c:pt idx="10395">
                  <c:v>2020.3910000000001</c:v>
                </c:pt>
                <c:pt idx="10396">
                  <c:v>2020.7809999999999</c:v>
                </c:pt>
                <c:pt idx="10397">
                  <c:v>2024.5309999999999</c:v>
                </c:pt>
                <c:pt idx="10398">
                  <c:v>2026.172</c:v>
                </c:pt>
                <c:pt idx="10399">
                  <c:v>2022.7339999999999</c:v>
                </c:pt>
                <c:pt idx="10400">
                  <c:v>2010.7809999999999</c:v>
                </c:pt>
                <c:pt idx="10401">
                  <c:v>2022.7339999999999</c:v>
                </c:pt>
                <c:pt idx="10402">
                  <c:v>2027.3440000000001</c:v>
                </c:pt>
                <c:pt idx="10403">
                  <c:v>2026.953</c:v>
                </c:pt>
                <c:pt idx="10404">
                  <c:v>2031.953</c:v>
                </c:pt>
                <c:pt idx="10405">
                  <c:v>2035.547</c:v>
                </c:pt>
                <c:pt idx="10406">
                  <c:v>2040.547</c:v>
                </c:pt>
                <c:pt idx="10407">
                  <c:v>2050.9369999999999</c:v>
                </c:pt>
                <c:pt idx="10408">
                  <c:v>2052.578</c:v>
                </c:pt>
                <c:pt idx="10409">
                  <c:v>2053.9839999999999</c:v>
                </c:pt>
                <c:pt idx="10410">
                  <c:v>2058.203</c:v>
                </c:pt>
                <c:pt idx="10411">
                  <c:v>2062.1869999999999</c:v>
                </c:pt>
                <c:pt idx="10412">
                  <c:v>2061.5619999999999</c:v>
                </c:pt>
                <c:pt idx="10413">
                  <c:v>2069.1410000000001</c:v>
                </c:pt>
                <c:pt idx="10414">
                  <c:v>2065.7809999999999</c:v>
                </c:pt>
                <c:pt idx="10415">
                  <c:v>2063.9839999999999</c:v>
                </c:pt>
                <c:pt idx="10416">
                  <c:v>2063.9839999999999</c:v>
                </c:pt>
                <c:pt idx="10417">
                  <c:v>2067.9690000000001</c:v>
                </c:pt>
                <c:pt idx="10418">
                  <c:v>2068.75</c:v>
                </c:pt>
                <c:pt idx="10419">
                  <c:v>2069.7660000000001</c:v>
                </c:pt>
                <c:pt idx="10420">
                  <c:v>2070.7809999999999</c:v>
                </c:pt>
                <c:pt idx="10421">
                  <c:v>2072.1869999999999</c:v>
                </c:pt>
                <c:pt idx="10422">
                  <c:v>2072.578</c:v>
                </c:pt>
                <c:pt idx="10423">
                  <c:v>2076.797</c:v>
                </c:pt>
                <c:pt idx="10424">
                  <c:v>2077.3440000000001</c:v>
                </c:pt>
                <c:pt idx="10425">
                  <c:v>2074.7660000000001</c:v>
                </c:pt>
                <c:pt idx="10426">
                  <c:v>2075.7809999999999</c:v>
                </c:pt>
                <c:pt idx="10427">
                  <c:v>2073.75</c:v>
                </c:pt>
                <c:pt idx="10428">
                  <c:v>2075</c:v>
                </c:pt>
                <c:pt idx="10429">
                  <c:v>2078.75</c:v>
                </c:pt>
                <c:pt idx="10430">
                  <c:v>2076.4059999999999</c:v>
                </c:pt>
                <c:pt idx="10431">
                  <c:v>2073.5940000000001</c:v>
                </c:pt>
                <c:pt idx="10432">
                  <c:v>2076.5619999999999</c:v>
                </c:pt>
                <c:pt idx="10433">
                  <c:v>2075.9369999999999</c:v>
                </c:pt>
                <c:pt idx="10434">
                  <c:v>2078.5940000000001</c:v>
                </c:pt>
                <c:pt idx="10435">
                  <c:v>2077.578</c:v>
                </c:pt>
                <c:pt idx="10436">
                  <c:v>2071.4059999999999</c:v>
                </c:pt>
                <c:pt idx="10437">
                  <c:v>2071.5619999999999</c:v>
                </c:pt>
                <c:pt idx="10438">
                  <c:v>2070.9369999999999</c:v>
                </c:pt>
                <c:pt idx="10439">
                  <c:v>2066.5619999999999</c:v>
                </c:pt>
                <c:pt idx="10440">
                  <c:v>2064.5309999999999</c:v>
                </c:pt>
                <c:pt idx="10441">
                  <c:v>2061.4059999999999</c:v>
                </c:pt>
                <c:pt idx="10442">
                  <c:v>2058.3589999999999</c:v>
                </c:pt>
                <c:pt idx="10443">
                  <c:v>2057.7339999999999</c:v>
                </c:pt>
                <c:pt idx="10444">
                  <c:v>2055.9369999999999</c:v>
                </c:pt>
                <c:pt idx="10445">
                  <c:v>2051.5619999999999</c:v>
                </c:pt>
                <c:pt idx="10446">
                  <c:v>2047.3440000000001</c:v>
                </c:pt>
                <c:pt idx="10447">
                  <c:v>2045.9369999999999</c:v>
                </c:pt>
                <c:pt idx="10448">
                  <c:v>2041.4059999999999</c:v>
                </c:pt>
                <c:pt idx="10449">
                  <c:v>2039.5309999999999</c:v>
                </c:pt>
                <c:pt idx="10450">
                  <c:v>2036.172</c:v>
                </c:pt>
                <c:pt idx="10451">
                  <c:v>2035</c:v>
                </c:pt>
                <c:pt idx="10452">
                  <c:v>2032.3440000000001</c:v>
                </c:pt>
                <c:pt idx="10453">
                  <c:v>2030.7809999999999</c:v>
                </c:pt>
                <c:pt idx="10454">
                  <c:v>2026.172</c:v>
                </c:pt>
                <c:pt idx="10455">
                  <c:v>2028.5940000000001</c:v>
                </c:pt>
                <c:pt idx="10456">
                  <c:v>2023.203</c:v>
                </c:pt>
                <c:pt idx="10457">
                  <c:v>2023.9839999999999</c:v>
                </c:pt>
                <c:pt idx="10458">
                  <c:v>2018.5940000000001</c:v>
                </c:pt>
                <c:pt idx="10459">
                  <c:v>2017.578</c:v>
                </c:pt>
                <c:pt idx="10460">
                  <c:v>2018.3589999999999</c:v>
                </c:pt>
                <c:pt idx="10461">
                  <c:v>2013.75</c:v>
                </c:pt>
                <c:pt idx="10462">
                  <c:v>2014.5309999999999</c:v>
                </c:pt>
                <c:pt idx="10463">
                  <c:v>2013.9839999999999</c:v>
                </c:pt>
                <c:pt idx="10464">
                  <c:v>2013.3589999999999</c:v>
                </c:pt>
                <c:pt idx="10465">
                  <c:v>2008.9839999999999</c:v>
                </c:pt>
                <c:pt idx="10466">
                  <c:v>2010.9369999999999</c:v>
                </c:pt>
                <c:pt idx="10467">
                  <c:v>2009.7660000000001</c:v>
                </c:pt>
                <c:pt idx="10468">
                  <c:v>2006.953</c:v>
                </c:pt>
                <c:pt idx="10469">
                  <c:v>2006.5619999999999</c:v>
                </c:pt>
                <c:pt idx="10470">
                  <c:v>2005.3910000000001</c:v>
                </c:pt>
                <c:pt idx="10471">
                  <c:v>2008.9839999999999</c:v>
                </c:pt>
                <c:pt idx="10472">
                  <c:v>2008.9839999999999</c:v>
                </c:pt>
                <c:pt idx="10473">
                  <c:v>2007.3440000000001</c:v>
                </c:pt>
                <c:pt idx="10474">
                  <c:v>2009.7660000000001</c:v>
                </c:pt>
                <c:pt idx="10475">
                  <c:v>2013.203</c:v>
                </c:pt>
                <c:pt idx="10476">
                  <c:v>2010.7809999999999</c:v>
                </c:pt>
                <c:pt idx="10477">
                  <c:v>2013.203</c:v>
                </c:pt>
                <c:pt idx="10478">
                  <c:v>2012.1869999999999</c:v>
                </c:pt>
                <c:pt idx="10479">
                  <c:v>2015.547</c:v>
                </c:pt>
                <c:pt idx="10480">
                  <c:v>2017.7339999999999</c:v>
                </c:pt>
                <c:pt idx="10481">
                  <c:v>2020.7809999999999</c:v>
                </c:pt>
                <c:pt idx="10482">
                  <c:v>2021.5619999999999</c:v>
                </c:pt>
                <c:pt idx="10483">
                  <c:v>2022.578</c:v>
                </c:pt>
                <c:pt idx="10484">
                  <c:v>2026.953</c:v>
                </c:pt>
                <c:pt idx="10485">
                  <c:v>2026.797</c:v>
                </c:pt>
                <c:pt idx="10486">
                  <c:v>2029.1410000000001</c:v>
                </c:pt>
                <c:pt idx="10487">
                  <c:v>2030.1559999999999</c:v>
                </c:pt>
                <c:pt idx="10488">
                  <c:v>2036.953</c:v>
                </c:pt>
                <c:pt idx="10489">
                  <c:v>2036.5619999999999</c:v>
                </c:pt>
                <c:pt idx="10490">
                  <c:v>2041.797</c:v>
                </c:pt>
                <c:pt idx="10491">
                  <c:v>2046.4059999999999</c:v>
                </c:pt>
                <c:pt idx="10492">
                  <c:v>2047.9690000000001</c:v>
                </c:pt>
                <c:pt idx="10493">
                  <c:v>2053.203</c:v>
                </c:pt>
                <c:pt idx="10494">
                  <c:v>2055.1559999999999</c:v>
                </c:pt>
                <c:pt idx="10495">
                  <c:v>2060.7809999999999</c:v>
                </c:pt>
                <c:pt idx="10496">
                  <c:v>2065</c:v>
                </c:pt>
                <c:pt idx="10497">
                  <c:v>2069.1410000000001</c:v>
                </c:pt>
                <c:pt idx="10498">
                  <c:v>2073.203</c:v>
                </c:pt>
                <c:pt idx="10499">
                  <c:v>2077.3440000000001</c:v>
                </c:pt>
                <c:pt idx="10500">
                  <c:v>2080.1559999999999</c:v>
                </c:pt>
                <c:pt idx="10501">
                  <c:v>2082.7339999999999</c:v>
                </c:pt>
                <c:pt idx="10502">
                  <c:v>2088.3589999999999</c:v>
                </c:pt>
                <c:pt idx="10503">
                  <c:v>2089.7660000000001</c:v>
                </c:pt>
                <c:pt idx="10504">
                  <c:v>2093.203</c:v>
                </c:pt>
                <c:pt idx="10505">
                  <c:v>2093.203</c:v>
                </c:pt>
                <c:pt idx="10506">
                  <c:v>2097.578</c:v>
                </c:pt>
                <c:pt idx="10507">
                  <c:v>2095.1559999999999</c:v>
                </c:pt>
                <c:pt idx="10508">
                  <c:v>2070.9369999999999</c:v>
                </c:pt>
                <c:pt idx="10509">
                  <c:v>1966.172</c:v>
                </c:pt>
                <c:pt idx="10510">
                  <c:v>2020.7809999999999</c:v>
                </c:pt>
                <c:pt idx="10511">
                  <c:v>2090.3910000000001</c:v>
                </c:pt>
                <c:pt idx="10512">
                  <c:v>2087.9690000000001</c:v>
                </c:pt>
                <c:pt idx="10513">
                  <c:v>2071.953</c:v>
                </c:pt>
                <c:pt idx="10514">
                  <c:v>2050.3910000000001</c:v>
                </c:pt>
                <c:pt idx="10515">
                  <c:v>2062.1869999999999</c:v>
                </c:pt>
                <c:pt idx="10516">
                  <c:v>2077.3440000000001</c:v>
                </c:pt>
                <c:pt idx="10517">
                  <c:v>2086.5619999999999</c:v>
                </c:pt>
                <c:pt idx="10518">
                  <c:v>2092.578</c:v>
                </c:pt>
                <c:pt idx="10519">
                  <c:v>2094.7660000000001</c:v>
                </c:pt>
                <c:pt idx="10520">
                  <c:v>2097.7339999999999</c:v>
                </c:pt>
                <c:pt idx="10521">
                  <c:v>2090.7809999999999</c:v>
                </c:pt>
                <c:pt idx="10522">
                  <c:v>2084.7660000000001</c:v>
                </c:pt>
                <c:pt idx="10523">
                  <c:v>2083.5940000000001</c:v>
                </c:pt>
                <c:pt idx="10524">
                  <c:v>2085</c:v>
                </c:pt>
                <c:pt idx="10525">
                  <c:v>2096.797</c:v>
                </c:pt>
                <c:pt idx="10526">
                  <c:v>2105.1559999999999</c:v>
                </c:pt>
                <c:pt idx="10527">
                  <c:v>2078.3589999999999</c:v>
                </c:pt>
                <c:pt idx="10528">
                  <c:v>2056.5619999999999</c:v>
                </c:pt>
                <c:pt idx="10529">
                  <c:v>2059.1410000000001</c:v>
                </c:pt>
                <c:pt idx="10530">
                  <c:v>2057.1869999999999</c:v>
                </c:pt>
                <c:pt idx="10531">
                  <c:v>2055.1559999999999</c:v>
                </c:pt>
                <c:pt idx="10532">
                  <c:v>2054.1410000000001</c:v>
                </c:pt>
                <c:pt idx="10533">
                  <c:v>2048.75</c:v>
                </c:pt>
                <c:pt idx="10534">
                  <c:v>2049.5309999999999</c:v>
                </c:pt>
                <c:pt idx="10535">
                  <c:v>2049.375</c:v>
                </c:pt>
                <c:pt idx="10536">
                  <c:v>2045.9369999999999</c:v>
                </c:pt>
                <c:pt idx="10537">
                  <c:v>2045.9369999999999</c:v>
                </c:pt>
                <c:pt idx="10538">
                  <c:v>2049.375</c:v>
                </c:pt>
                <c:pt idx="10539">
                  <c:v>2047.3440000000001</c:v>
                </c:pt>
                <c:pt idx="10540">
                  <c:v>2048.5940000000001</c:v>
                </c:pt>
                <c:pt idx="10541">
                  <c:v>2045.7809999999999</c:v>
                </c:pt>
                <c:pt idx="10542">
                  <c:v>2046.797</c:v>
                </c:pt>
                <c:pt idx="10543">
                  <c:v>2047.3440000000001</c:v>
                </c:pt>
                <c:pt idx="10544">
                  <c:v>2045</c:v>
                </c:pt>
                <c:pt idx="10545">
                  <c:v>2045</c:v>
                </c:pt>
                <c:pt idx="10546">
                  <c:v>2042.7339999999999</c:v>
                </c:pt>
                <c:pt idx="10547">
                  <c:v>2042.7339999999999</c:v>
                </c:pt>
                <c:pt idx="10548">
                  <c:v>2040.3910000000001</c:v>
                </c:pt>
                <c:pt idx="10549">
                  <c:v>2041.953</c:v>
                </c:pt>
                <c:pt idx="10550">
                  <c:v>2043.9839999999999</c:v>
                </c:pt>
                <c:pt idx="10551">
                  <c:v>2043.5940000000001</c:v>
                </c:pt>
                <c:pt idx="10552">
                  <c:v>2042.3440000000001</c:v>
                </c:pt>
                <c:pt idx="10553">
                  <c:v>2042.9690000000001</c:v>
                </c:pt>
                <c:pt idx="10554">
                  <c:v>2044.1410000000001</c:v>
                </c:pt>
                <c:pt idx="10555">
                  <c:v>2044.375</c:v>
                </c:pt>
                <c:pt idx="10556">
                  <c:v>2042.9690000000001</c:v>
                </c:pt>
                <c:pt idx="10557">
                  <c:v>2044.375</c:v>
                </c:pt>
                <c:pt idx="10558">
                  <c:v>2044.1410000000001</c:v>
                </c:pt>
                <c:pt idx="10559">
                  <c:v>2044.5309999999999</c:v>
                </c:pt>
                <c:pt idx="10560">
                  <c:v>2042.578</c:v>
                </c:pt>
                <c:pt idx="10561">
                  <c:v>2046.4059999999999</c:v>
                </c:pt>
                <c:pt idx="10562">
                  <c:v>2047.578</c:v>
                </c:pt>
                <c:pt idx="10563">
                  <c:v>2050.1559999999999</c:v>
                </c:pt>
                <c:pt idx="10564">
                  <c:v>2048.9839999999999</c:v>
                </c:pt>
                <c:pt idx="10565">
                  <c:v>2050.3910000000001</c:v>
                </c:pt>
                <c:pt idx="10566">
                  <c:v>2053.203</c:v>
                </c:pt>
                <c:pt idx="10567">
                  <c:v>2050.3910000000001</c:v>
                </c:pt>
                <c:pt idx="10568">
                  <c:v>2055.1559999999999</c:v>
                </c:pt>
                <c:pt idx="10569">
                  <c:v>2053.75</c:v>
                </c:pt>
                <c:pt idx="10570">
                  <c:v>2054.5309999999999</c:v>
                </c:pt>
                <c:pt idx="10571">
                  <c:v>2053.3589999999999</c:v>
                </c:pt>
                <c:pt idx="10572">
                  <c:v>2055.9369999999999</c:v>
                </c:pt>
                <c:pt idx="10573">
                  <c:v>2056.4059999999999</c:v>
                </c:pt>
                <c:pt idx="10574">
                  <c:v>2057.3440000000001</c:v>
                </c:pt>
                <c:pt idx="10575">
                  <c:v>2056.5619999999999</c:v>
                </c:pt>
                <c:pt idx="10576">
                  <c:v>2056.4059999999999</c:v>
                </c:pt>
                <c:pt idx="10577">
                  <c:v>2061.172</c:v>
                </c:pt>
                <c:pt idx="10578">
                  <c:v>2059.7660000000001</c:v>
                </c:pt>
                <c:pt idx="10579">
                  <c:v>2060.7809999999999</c:v>
                </c:pt>
                <c:pt idx="10580">
                  <c:v>2059.5309999999999</c:v>
                </c:pt>
                <c:pt idx="10581">
                  <c:v>2060.7809999999999</c:v>
                </c:pt>
                <c:pt idx="10582">
                  <c:v>2061.172</c:v>
                </c:pt>
                <c:pt idx="10583">
                  <c:v>2059.375</c:v>
                </c:pt>
                <c:pt idx="10584">
                  <c:v>2059.7660000000001</c:v>
                </c:pt>
                <c:pt idx="10585">
                  <c:v>2059.375</c:v>
                </c:pt>
                <c:pt idx="10586">
                  <c:v>2059.375</c:v>
                </c:pt>
                <c:pt idx="10587">
                  <c:v>2058.9839999999999</c:v>
                </c:pt>
                <c:pt idx="10588">
                  <c:v>2058.9839999999999</c:v>
                </c:pt>
                <c:pt idx="10589">
                  <c:v>2059.375</c:v>
                </c:pt>
                <c:pt idx="10590">
                  <c:v>2059.7660000000001</c:v>
                </c:pt>
                <c:pt idx="10591">
                  <c:v>2058.5940000000001</c:v>
                </c:pt>
                <c:pt idx="10592">
                  <c:v>2059.375</c:v>
                </c:pt>
                <c:pt idx="10593">
                  <c:v>2056.4059999999999</c:v>
                </c:pt>
                <c:pt idx="10594">
                  <c:v>2058.203</c:v>
                </c:pt>
                <c:pt idx="10595">
                  <c:v>2059.1410000000001</c:v>
                </c:pt>
                <c:pt idx="10596">
                  <c:v>2059.1410000000001</c:v>
                </c:pt>
                <c:pt idx="10597">
                  <c:v>2055.7809999999999</c:v>
                </c:pt>
                <c:pt idx="10598">
                  <c:v>2057.7339999999999</c:v>
                </c:pt>
                <c:pt idx="10599">
                  <c:v>2054.7660000000001</c:v>
                </c:pt>
                <c:pt idx="10600">
                  <c:v>2053.75</c:v>
                </c:pt>
                <c:pt idx="10601">
                  <c:v>2056.4059999999999</c:v>
                </c:pt>
                <c:pt idx="10602">
                  <c:v>2051.953</c:v>
                </c:pt>
                <c:pt idx="10603">
                  <c:v>2052.9690000000001</c:v>
                </c:pt>
                <c:pt idx="10604">
                  <c:v>2050</c:v>
                </c:pt>
                <c:pt idx="10605">
                  <c:v>2051.172</c:v>
                </c:pt>
                <c:pt idx="10606">
                  <c:v>2048.75</c:v>
                </c:pt>
                <c:pt idx="10607">
                  <c:v>2047.9690000000001</c:v>
                </c:pt>
                <c:pt idx="10608">
                  <c:v>2046.5619999999999</c:v>
                </c:pt>
                <c:pt idx="10609">
                  <c:v>2047.1869999999999</c:v>
                </c:pt>
                <c:pt idx="10610">
                  <c:v>2047.9690000000001</c:v>
                </c:pt>
                <c:pt idx="10611">
                  <c:v>2048.5940000000001</c:v>
                </c:pt>
                <c:pt idx="10612">
                  <c:v>2046.5619999999999</c:v>
                </c:pt>
                <c:pt idx="10613">
                  <c:v>2032.3440000000001</c:v>
                </c:pt>
                <c:pt idx="10614">
                  <c:v>2039.7660000000001</c:v>
                </c:pt>
                <c:pt idx="10615">
                  <c:v>2044.7660000000001</c:v>
                </c:pt>
                <c:pt idx="10616">
                  <c:v>2043.203</c:v>
                </c:pt>
                <c:pt idx="10617">
                  <c:v>2038.203</c:v>
                </c:pt>
                <c:pt idx="10618">
                  <c:v>2041.4059999999999</c:v>
                </c:pt>
                <c:pt idx="10619">
                  <c:v>2040.3910000000001</c:v>
                </c:pt>
                <c:pt idx="10620">
                  <c:v>2042.3440000000001</c:v>
                </c:pt>
                <c:pt idx="10621">
                  <c:v>2044.5309999999999</c:v>
                </c:pt>
                <c:pt idx="10622">
                  <c:v>2043.75</c:v>
                </c:pt>
                <c:pt idx="10623">
                  <c:v>2050.1559999999999</c:v>
                </c:pt>
                <c:pt idx="10624">
                  <c:v>2047.3440000000001</c:v>
                </c:pt>
                <c:pt idx="10625">
                  <c:v>2045.9369999999999</c:v>
                </c:pt>
                <c:pt idx="10626">
                  <c:v>2051.797</c:v>
                </c:pt>
                <c:pt idx="10627">
                  <c:v>2053.9839999999999</c:v>
                </c:pt>
                <c:pt idx="10628">
                  <c:v>2052.1869999999999</c:v>
                </c:pt>
                <c:pt idx="10629">
                  <c:v>2047.7339999999999</c:v>
                </c:pt>
                <c:pt idx="10630">
                  <c:v>2047.578</c:v>
                </c:pt>
                <c:pt idx="10631">
                  <c:v>2050</c:v>
                </c:pt>
                <c:pt idx="10632">
                  <c:v>2050.3910000000001</c:v>
                </c:pt>
                <c:pt idx="10633">
                  <c:v>2051.4059999999999</c:v>
                </c:pt>
                <c:pt idx="10634">
                  <c:v>2054.5309999999999</c:v>
                </c:pt>
                <c:pt idx="10635">
                  <c:v>2051.953</c:v>
                </c:pt>
                <c:pt idx="10636">
                  <c:v>2052.9690000000001</c:v>
                </c:pt>
                <c:pt idx="10637">
                  <c:v>2056.5619999999999</c:v>
                </c:pt>
                <c:pt idx="10638">
                  <c:v>2057.7339999999999</c:v>
                </c:pt>
                <c:pt idx="10639">
                  <c:v>2061.172</c:v>
                </c:pt>
                <c:pt idx="10640">
                  <c:v>2061.5619999999999</c:v>
                </c:pt>
                <c:pt idx="10641">
                  <c:v>2061.5619999999999</c:v>
                </c:pt>
                <c:pt idx="10642">
                  <c:v>2062.9690000000001</c:v>
                </c:pt>
                <c:pt idx="10643">
                  <c:v>2065.1559999999999</c:v>
                </c:pt>
                <c:pt idx="10644">
                  <c:v>2066.5619999999999</c:v>
                </c:pt>
                <c:pt idx="10645">
                  <c:v>2065.9369999999999</c:v>
                </c:pt>
                <c:pt idx="10646">
                  <c:v>2070.3910000000001</c:v>
                </c:pt>
                <c:pt idx="10647">
                  <c:v>2070.3910000000001</c:v>
                </c:pt>
                <c:pt idx="10648">
                  <c:v>2066.797</c:v>
                </c:pt>
                <c:pt idx="10649">
                  <c:v>2069.7660000000001</c:v>
                </c:pt>
                <c:pt idx="10650">
                  <c:v>2070.547</c:v>
                </c:pt>
                <c:pt idx="10651">
                  <c:v>2071.4059999999999</c:v>
                </c:pt>
                <c:pt idx="10652">
                  <c:v>2069.1410000000001</c:v>
                </c:pt>
                <c:pt idx="10653">
                  <c:v>2071.953</c:v>
                </c:pt>
                <c:pt idx="10654">
                  <c:v>2069.5309999999999</c:v>
                </c:pt>
                <c:pt idx="10655">
                  <c:v>2068.5940000000001</c:v>
                </c:pt>
                <c:pt idx="10656">
                  <c:v>2070</c:v>
                </c:pt>
                <c:pt idx="10657">
                  <c:v>2070.1559999999999</c:v>
                </c:pt>
                <c:pt idx="10658">
                  <c:v>2068.9839999999999</c:v>
                </c:pt>
                <c:pt idx="10659">
                  <c:v>2068.3589999999999</c:v>
                </c:pt>
                <c:pt idx="10660">
                  <c:v>2069.5309999999999</c:v>
                </c:pt>
                <c:pt idx="10661">
                  <c:v>2067.9690000000001</c:v>
                </c:pt>
                <c:pt idx="10662">
                  <c:v>2069.5309999999999</c:v>
                </c:pt>
                <c:pt idx="10663">
                  <c:v>2063.3589999999999</c:v>
                </c:pt>
                <c:pt idx="10664">
                  <c:v>2060</c:v>
                </c:pt>
                <c:pt idx="10665">
                  <c:v>2062.1869999999999</c:v>
                </c:pt>
                <c:pt idx="10666">
                  <c:v>2061.4059999999999</c:v>
                </c:pt>
                <c:pt idx="10667">
                  <c:v>2060</c:v>
                </c:pt>
                <c:pt idx="10668">
                  <c:v>2056.172</c:v>
                </c:pt>
                <c:pt idx="10669">
                  <c:v>2054.5309999999999</c:v>
                </c:pt>
                <c:pt idx="10670">
                  <c:v>2050.1559999999999</c:v>
                </c:pt>
                <c:pt idx="10671">
                  <c:v>2050.547</c:v>
                </c:pt>
                <c:pt idx="10672">
                  <c:v>2046.5619999999999</c:v>
                </c:pt>
                <c:pt idx="10673">
                  <c:v>2043.9839999999999</c:v>
                </c:pt>
                <c:pt idx="10674">
                  <c:v>2044.5309999999999</c:v>
                </c:pt>
                <c:pt idx="10675">
                  <c:v>2040.3910000000001</c:v>
                </c:pt>
                <c:pt idx="10676">
                  <c:v>2039.1410000000001</c:v>
                </c:pt>
                <c:pt idx="10677">
                  <c:v>2036.172</c:v>
                </c:pt>
                <c:pt idx="10678">
                  <c:v>2035.3910000000001</c:v>
                </c:pt>
                <c:pt idx="10679">
                  <c:v>2032.3440000000001</c:v>
                </c:pt>
                <c:pt idx="10680">
                  <c:v>2028.5940000000001</c:v>
                </c:pt>
                <c:pt idx="10681">
                  <c:v>2026.5619999999999</c:v>
                </c:pt>
                <c:pt idx="10682">
                  <c:v>2025</c:v>
                </c:pt>
                <c:pt idx="10683">
                  <c:v>2022.578</c:v>
                </c:pt>
                <c:pt idx="10684">
                  <c:v>2020.9369999999999</c:v>
                </c:pt>
                <c:pt idx="10685">
                  <c:v>2021.172</c:v>
                </c:pt>
                <c:pt idx="10686">
                  <c:v>2016.4059999999999</c:v>
                </c:pt>
                <c:pt idx="10687">
                  <c:v>2016.797</c:v>
                </c:pt>
                <c:pt idx="10688">
                  <c:v>2014.7660000000001</c:v>
                </c:pt>
                <c:pt idx="10689">
                  <c:v>2012.3440000000001</c:v>
                </c:pt>
                <c:pt idx="10690">
                  <c:v>2012.578</c:v>
                </c:pt>
                <c:pt idx="10691">
                  <c:v>2010.7809999999999</c:v>
                </c:pt>
                <c:pt idx="10692">
                  <c:v>2006.953</c:v>
                </c:pt>
                <c:pt idx="10693">
                  <c:v>2004.1410000000001</c:v>
                </c:pt>
                <c:pt idx="10694">
                  <c:v>2005.9369999999999</c:v>
                </c:pt>
                <c:pt idx="10695">
                  <c:v>2007.9690000000001</c:v>
                </c:pt>
                <c:pt idx="10696">
                  <c:v>2004.1410000000001</c:v>
                </c:pt>
                <c:pt idx="10697">
                  <c:v>2005.547</c:v>
                </c:pt>
                <c:pt idx="10698">
                  <c:v>2005.1559999999999</c:v>
                </c:pt>
                <c:pt idx="10699">
                  <c:v>2005.7809999999999</c:v>
                </c:pt>
                <c:pt idx="10700">
                  <c:v>2005</c:v>
                </c:pt>
                <c:pt idx="10701">
                  <c:v>2007.578</c:v>
                </c:pt>
                <c:pt idx="10702">
                  <c:v>2008.5940000000001</c:v>
                </c:pt>
                <c:pt idx="10703">
                  <c:v>2011.4059999999999</c:v>
                </c:pt>
                <c:pt idx="10704">
                  <c:v>2011.797</c:v>
                </c:pt>
                <c:pt idx="10705">
                  <c:v>2012.9690000000001</c:v>
                </c:pt>
                <c:pt idx="10706">
                  <c:v>2014.375</c:v>
                </c:pt>
                <c:pt idx="10707">
                  <c:v>2015.9369999999999</c:v>
                </c:pt>
                <c:pt idx="10708">
                  <c:v>2015.9369999999999</c:v>
                </c:pt>
                <c:pt idx="10709">
                  <c:v>2020.3910000000001</c:v>
                </c:pt>
                <c:pt idx="10710">
                  <c:v>2020.7809999999999</c:v>
                </c:pt>
                <c:pt idx="10711">
                  <c:v>2015.7809999999999</c:v>
                </c:pt>
                <c:pt idx="10712">
                  <c:v>2011.5619999999999</c:v>
                </c:pt>
                <c:pt idx="10713">
                  <c:v>2015.547</c:v>
                </c:pt>
                <c:pt idx="10714">
                  <c:v>2022.578</c:v>
                </c:pt>
                <c:pt idx="10715">
                  <c:v>2018.3589999999999</c:v>
                </c:pt>
                <c:pt idx="10716">
                  <c:v>2025.3910000000001</c:v>
                </c:pt>
                <c:pt idx="10717">
                  <c:v>2029.7660000000001</c:v>
                </c:pt>
                <c:pt idx="10718">
                  <c:v>2037.3440000000001</c:v>
                </c:pt>
                <c:pt idx="10719">
                  <c:v>2045.3910000000001</c:v>
                </c:pt>
                <c:pt idx="10720">
                  <c:v>2047.578</c:v>
                </c:pt>
                <c:pt idx="10721">
                  <c:v>2046.172</c:v>
                </c:pt>
                <c:pt idx="10722">
                  <c:v>2051.953</c:v>
                </c:pt>
                <c:pt idx="10723">
                  <c:v>2049.5309999999999</c:v>
                </c:pt>
                <c:pt idx="10724">
                  <c:v>2054.375</c:v>
                </c:pt>
                <c:pt idx="10725">
                  <c:v>2060.7809999999999</c:v>
                </c:pt>
                <c:pt idx="10726">
                  <c:v>2062.3440000000001</c:v>
                </c:pt>
                <c:pt idx="10727">
                  <c:v>2052.3440000000001</c:v>
                </c:pt>
                <c:pt idx="10728">
                  <c:v>2053.3589999999999</c:v>
                </c:pt>
                <c:pt idx="10729">
                  <c:v>2058.9839999999999</c:v>
                </c:pt>
                <c:pt idx="10730">
                  <c:v>2060.547</c:v>
                </c:pt>
                <c:pt idx="10731">
                  <c:v>2062.3440000000001</c:v>
                </c:pt>
                <c:pt idx="10732">
                  <c:v>2063.203</c:v>
                </c:pt>
                <c:pt idx="10733">
                  <c:v>2064.1410000000001</c:v>
                </c:pt>
                <c:pt idx="10734">
                  <c:v>2066.797</c:v>
                </c:pt>
                <c:pt idx="10735">
                  <c:v>2070</c:v>
                </c:pt>
                <c:pt idx="10736">
                  <c:v>2069.1410000000001</c:v>
                </c:pt>
                <c:pt idx="10737">
                  <c:v>2070.9369999999999</c:v>
                </c:pt>
                <c:pt idx="10738">
                  <c:v>2074.375</c:v>
                </c:pt>
                <c:pt idx="10739">
                  <c:v>2071.4059999999999</c:v>
                </c:pt>
                <c:pt idx="10740">
                  <c:v>2072.7339999999999</c:v>
                </c:pt>
                <c:pt idx="10741">
                  <c:v>2072.3440000000001</c:v>
                </c:pt>
                <c:pt idx="10742">
                  <c:v>2074.1410000000001</c:v>
                </c:pt>
                <c:pt idx="10743">
                  <c:v>2073.3589999999999</c:v>
                </c:pt>
                <c:pt idx="10744">
                  <c:v>2073.75</c:v>
                </c:pt>
                <c:pt idx="10745">
                  <c:v>2071.953</c:v>
                </c:pt>
                <c:pt idx="10746">
                  <c:v>2069.1410000000001</c:v>
                </c:pt>
                <c:pt idx="10747">
                  <c:v>2071.797</c:v>
                </c:pt>
                <c:pt idx="10748">
                  <c:v>2069.375</c:v>
                </c:pt>
                <c:pt idx="10749">
                  <c:v>2063.9839999999999</c:v>
                </c:pt>
                <c:pt idx="10750">
                  <c:v>2063.3589999999999</c:v>
                </c:pt>
                <c:pt idx="10751">
                  <c:v>2061.797</c:v>
                </c:pt>
                <c:pt idx="10752">
                  <c:v>2059.5309999999999</c:v>
                </c:pt>
                <c:pt idx="10753">
                  <c:v>2057.7339999999999</c:v>
                </c:pt>
                <c:pt idx="10754">
                  <c:v>2051.953</c:v>
                </c:pt>
                <c:pt idx="10755">
                  <c:v>2052.3440000000001</c:v>
                </c:pt>
                <c:pt idx="10756">
                  <c:v>2052.1869999999999</c:v>
                </c:pt>
                <c:pt idx="10757">
                  <c:v>2050.1559999999999</c:v>
                </c:pt>
                <c:pt idx="10758">
                  <c:v>2048.9839999999999</c:v>
                </c:pt>
                <c:pt idx="10759">
                  <c:v>2044.5309999999999</c:v>
                </c:pt>
                <c:pt idx="10760">
                  <c:v>2042.9690000000001</c:v>
                </c:pt>
                <c:pt idx="10761">
                  <c:v>2041.4059999999999</c:v>
                </c:pt>
                <c:pt idx="10762">
                  <c:v>2040.1559999999999</c:v>
                </c:pt>
                <c:pt idx="10763">
                  <c:v>2035.1559999999999</c:v>
                </c:pt>
                <c:pt idx="10764">
                  <c:v>2035.1559999999999</c:v>
                </c:pt>
                <c:pt idx="10765">
                  <c:v>2029.375</c:v>
                </c:pt>
                <c:pt idx="10766">
                  <c:v>2028.3589999999999</c:v>
                </c:pt>
                <c:pt idx="10767">
                  <c:v>2025.7809999999999</c:v>
                </c:pt>
                <c:pt idx="10768">
                  <c:v>2022.578</c:v>
                </c:pt>
                <c:pt idx="10769">
                  <c:v>2021.172</c:v>
                </c:pt>
                <c:pt idx="10770">
                  <c:v>2020</c:v>
                </c:pt>
                <c:pt idx="10771">
                  <c:v>2015.7809999999999</c:v>
                </c:pt>
                <c:pt idx="10772">
                  <c:v>2015.7809999999999</c:v>
                </c:pt>
                <c:pt idx="10773">
                  <c:v>2013.203</c:v>
                </c:pt>
                <c:pt idx="10774">
                  <c:v>2015.3910000000001</c:v>
                </c:pt>
                <c:pt idx="10775">
                  <c:v>2012.1869999999999</c:v>
                </c:pt>
                <c:pt idx="10776">
                  <c:v>2011.172</c:v>
                </c:pt>
                <c:pt idx="10777">
                  <c:v>2008.75</c:v>
                </c:pt>
                <c:pt idx="10778">
                  <c:v>2008.9839999999999</c:v>
                </c:pt>
                <c:pt idx="10779">
                  <c:v>2009.7660000000001</c:v>
                </c:pt>
                <c:pt idx="10780">
                  <c:v>2010</c:v>
                </c:pt>
                <c:pt idx="10781">
                  <c:v>2008.75</c:v>
                </c:pt>
                <c:pt idx="10782">
                  <c:v>2009.5309999999999</c:v>
                </c:pt>
                <c:pt idx="10783">
                  <c:v>2006.953</c:v>
                </c:pt>
                <c:pt idx="10784">
                  <c:v>2008.5940000000001</c:v>
                </c:pt>
                <c:pt idx="10785">
                  <c:v>2009.375</c:v>
                </c:pt>
                <c:pt idx="10786">
                  <c:v>2011.4059999999999</c:v>
                </c:pt>
                <c:pt idx="10787">
                  <c:v>2008.9839999999999</c:v>
                </c:pt>
                <c:pt idx="10788">
                  <c:v>2010.9369999999999</c:v>
                </c:pt>
                <c:pt idx="10789">
                  <c:v>2014.375</c:v>
                </c:pt>
                <c:pt idx="10790">
                  <c:v>2013.203</c:v>
                </c:pt>
                <c:pt idx="10791">
                  <c:v>2013.5940000000001</c:v>
                </c:pt>
                <c:pt idx="10792">
                  <c:v>2016.4059999999999</c:v>
                </c:pt>
                <c:pt idx="10793">
                  <c:v>2017.9690000000001</c:v>
                </c:pt>
                <c:pt idx="10794">
                  <c:v>2021.5619999999999</c:v>
                </c:pt>
                <c:pt idx="10795">
                  <c:v>2023.203</c:v>
                </c:pt>
                <c:pt idx="10796">
                  <c:v>2024.5309999999999</c:v>
                </c:pt>
                <c:pt idx="10797">
                  <c:v>2028.75</c:v>
                </c:pt>
                <c:pt idx="10798">
                  <c:v>2033.75</c:v>
                </c:pt>
                <c:pt idx="10799">
                  <c:v>2035</c:v>
                </c:pt>
                <c:pt idx="10800">
                  <c:v>2039.375</c:v>
                </c:pt>
                <c:pt idx="10801">
                  <c:v>2041.797</c:v>
                </c:pt>
                <c:pt idx="10802">
                  <c:v>2042.3440000000001</c:v>
                </c:pt>
                <c:pt idx="10803">
                  <c:v>2045.547</c:v>
                </c:pt>
                <c:pt idx="10804">
                  <c:v>2047.9690000000001</c:v>
                </c:pt>
                <c:pt idx="10805">
                  <c:v>2051.953</c:v>
                </c:pt>
                <c:pt idx="10806">
                  <c:v>2057.578</c:v>
                </c:pt>
                <c:pt idx="10807">
                  <c:v>2057.9690000000001</c:v>
                </c:pt>
                <c:pt idx="10808">
                  <c:v>2062.1869999999999</c:v>
                </c:pt>
                <c:pt idx="10809">
                  <c:v>2065.3910000000001</c:v>
                </c:pt>
                <c:pt idx="10810">
                  <c:v>2070.1559999999999</c:v>
                </c:pt>
                <c:pt idx="10811">
                  <c:v>2071.797</c:v>
                </c:pt>
                <c:pt idx="10812">
                  <c:v>2077.7339999999999</c:v>
                </c:pt>
                <c:pt idx="10813">
                  <c:v>2078.5940000000001</c:v>
                </c:pt>
                <c:pt idx="10814">
                  <c:v>2084.7660000000001</c:v>
                </c:pt>
                <c:pt idx="10815">
                  <c:v>2087.578</c:v>
                </c:pt>
                <c:pt idx="10816">
                  <c:v>2090.1559999999999</c:v>
                </c:pt>
                <c:pt idx="10817">
                  <c:v>2095.1559999999999</c:v>
                </c:pt>
                <c:pt idx="10818">
                  <c:v>2098.203</c:v>
                </c:pt>
                <c:pt idx="10819">
                  <c:v>2099.1410000000001</c:v>
                </c:pt>
                <c:pt idx="10820">
                  <c:v>2088.75</c:v>
                </c:pt>
                <c:pt idx="10821">
                  <c:v>2027.1869999999999</c:v>
                </c:pt>
                <c:pt idx="10822">
                  <c:v>1996.4059999999999</c:v>
                </c:pt>
                <c:pt idx="10823">
                  <c:v>2070</c:v>
                </c:pt>
                <c:pt idx="10824">
                  <c:v>2090.1559999999999</c:v>
                </c:pt>
                <c:pt idx="10825">
                  <c:v>2076.797</c:v>
                </c:pt>
                <c:pt idx="10826">
                  <c:v>2058.75</c:v>
                </c:pt>
                <c:pt idx="10827">
                  <c:v>2051.5619999999999</c:v>
                </c:pt>
                <c:pt idx="10828">
                  <c:v>2071.4059999999999</c:v>
                </c:pt>
                <c:pt idx="10829">
                  <c:v>2078.3589999999999</c:v>
                </c:pt>
                <c:pt idx="10830">
                  <c:v>2083.9839999999999</c:v>
                </c:pt>
                <c:pt idx="10831">
                  <c:v>2090.547</c:v>
                </c:pt>
                <c:pt idx="10832">
                  <c:v>2093.203</c:v>
                </c:pt>
                <c:pt idx="10833">
                  <c:v>2090.9369999999999</c:v>
                </c:pt>
                <c:pt idx="10834">
                  <c:v>2082.7339999999999</c:v>
                </c:pt>
                <c:pt idx="10835">
                  <c:v>2083.203</c:v>
                </c:pt>
                <c:pt idx="10836">
                  <c:v>2080.9369999999999</c:v>
                </c:pt>
                <c:pt idx="10837">
                  <c:v>2083.9839999999999</c:v>
                </c:pt>
                <c:pt idx="10838">
                  <c:v>2100.1559999999999</c:v>
                </c:pt>
                <c:pt idx="10839">
                  <c:v>2105.547</c:v>
                </c:pt>
                <c:pt idx="10840">
                  <c:v>2073.5940000000001</c:v>
                </c:pt>
                <c:pt idx="10841">
                  <c:v>2057.1869999999999</c:v>
                </c:pt>
                <c:pt idx="10842">
                  <c:v>2059.1410000000001</c:v>
                </c:pt>
                <c:pt idx="10843">
                  <c:v>2058.9839999999999</c:v>
                </c:pt>
                <c:pt idx="10844">
                  <c:v>2055.7809999999999</c:v>
                </c:pt>
                <c:pt idx="10845">
                  <c:v>2055.3910000000001</c:v>
                </c:pt>
                <c:pt idx="10846">
                  <c:v>2046.953</c:v>
                </c:pt>
                <c:pt idx="10847">
                  <c:v>2047.1869999999999</c:v>
                </c:pt>
                <c:pt idx="10848">
                  <c:v>2048.203</c:v>
                </c:pt>
                <c:pt idx="10849">
                  <c:v>2042.1869999999999</c:v>
                </c:pt>
                <c:pt idx="10850">
                  <c:v>2046.4059999999999</c:v>
                </c:pt>
                <c:pt idx="10851">
                  <c:v>2046.953</c:v>
                </c:pt>
                <c:pt idx="10852">
                  <c:v>2046.953</c:v>
                </c:pt>
                <c:pt idx="10853">
                  <c:v>2047.1869999999999</c:v>
                </c:pt>
                <c:pt idx="10854">
                  <c:v>2046.953</c:v>
                </c:pt>
                <c:pt idx="10855">
                  <c:v>2045.3910000000001</c:v>
                </c:pt>
                <c:pt idx="10856">
                  <c:v>2045.7809999999999</c:v>
                </c:pt>
                <c:pt idx="10857">
                  <c:v>2041.172</c:v>
                </c:pt>
                <c:pt idx="10858">
                  <c:v>2043.5940000000001</c:v>
                </c:pt>
                <c:pt idx="10859">
                  <c:v>2044.5309999999999</c:v>
                </c:pt>
                <c:pt idx="10860">
                  <c:v>2040.3910000000001</c:v>
                </c:pt>
                <c:pt idx="10861">
                  <c:v>2042.578</c:v>
                </c:pt>
                <c:pt idx="10862">
                  <c:v>2040.1559999999999</c:v>
                </c:pt>
                <c:pt idx="10863">
                  <c:v>2043.5940000000001</c:v>
                </c:pt>
                <c:pt idx="10864">
                  <c:v>2042.1869999999999</c:v>
                </c:pt>
                <c:pt idx="10865">
                  <c:v>2041.4059999999999</c:v>
                </c:pt>
                <c:pt idx="10866">
                  <c:v>2044.7660000000001</c:v>
                </c:pt>
                <c:pt idx="10867">
                  <c:v>2043.203</c:v>
                </c:pt>
                <c:pt idx="10868">
                  <c:v>2042.1869999999999</c:v>
                </c:pt>
                <c:pt idx="10869">
                  <c:v>2043.75</c:v>
                </c:pt>
                <c:pt idx="10870">
                  <c:v>2042.3440000000001</c:v>
                </c:pt>
                <c:pt idx="10871">
                  <c:v>2045.3910000000001</c:v>
                </c:pt>
                <c:pt idx="10872">
                  <c:v>2043.3589999999999</c:v>
                </c:pt>
                <c:pt idx="10873">
                  <c:v>2040.9369999999999</c:v>
                </c:pt>
                <c:pt idx="10874">
                  <c:v>2046.172</c:v>
                </c:pt>
                <c:pt idx="10875">
                  <c:v>2045.1559999999999</c:v>
                </c:pt>
                <c:pt idx="10876">
                  <c:v>2046.172</c:v>
                </c:pt>
                <c:pt idx="10877">
                  <c:v>2048.5940000000001</c:v>
                </c:pt>
                <c:pt idx="10878">
                  <c:v>2051.5619999999999</c:v>
                </c:pt>
                <c:pt idx="10879">
                  <c:v>2050.9369999999999</c:v>
                </c:pt>
                <c:pt idx="10880">
                  <c:v>2051.797</c:v>
                </c:pt>
                <c:pt idx="10881">
                  <c:v>2052.3440000000001</c:v>
                </c:pt>
                <c:pt idx="10882">
                  <c:v>2053.203</c:v>
                </c:pt>
                <c:pt idx="10883">
                  <c:v>2051.953</c:v>
                </c:pt>
                <c:pt idx="10884">
                  <c:v>2050.9369999999999</c:v>
                </c:pt>
                <c:pt idx="10885">
                  <c:v>2054.375</c:v>
                </c:pt>
                <c:pt idx="10886">
                  <c:v>2054.5309999999999</c:v>
                </c:pt>
                <c:pt idx="10887">
                  <c:v>2052.3440000000001</c:v>
                </c:pt>
                <c:pt idx="10888">
                  <c:v>2055.3910000000001</c:v>
                </c:pt>
                <c:pt idx="10889">
                  <c:v>2056.4059999999999</c:v>
                </c:pt>
                <c:pt idx="10890">
                  <c:v>2055.9369999999999</c:v>
                </c:pt>
                <c:pt idx="10891">
                  <c:v>2054.5309999999999</c:v>
                </c:pt>
                <c:pt idx="10892">
                  <c:v>2057.7339999999999</c:v>
                </c:pt>
                <c:pt idx="10893">
                  <c:v>2060.3910000000001</c:v>
                </c:pt>
                <c:pt idx="10894">
                  <c:v>2060</c:v>
                </c:pt>
                <c:pt idx="10895">
                  <c:v>2060.547</c:v>
                </c:pt>
                <c:pt idx="10896">
                  <c:v>2060.9369999999999</c:v>
                </c:pt>
                <c:pt idx="10897">
                  <c:v>2062.1869999999999</c:v>
                </c:pt>
                <c:pt idx="10898">
                  <c:v>2061.953</c:v>
                </c:pt>
                <c:pt idx="10899">
                  <c:v>2061.953</c:v>
                </c:pt>
                <c:pt idx="10900">
                  <c:v>2060.7809999999999</c:v>
                </c:pt>
                <c:pt idx="10901">
                  <c:v>2061.953</c:v>
                </c:pt>
                <c:pt idx="10902">
                  <c:v>2059.5309999999999</c:v>
                </c:pt>
                <c:pt idx="10903">
                  <c:v>2055</c:v>
                </c:pt>
                <c:pt idx="10904">
                  <c:v>2057.3440000000001</c:v>
                </c:pt>
                <c:pt idx="10905">
                  <c:v>2056.4059999999999</c:v>
                </c:pt>
                <c:pt idx="10906">
                  <c:v>2054.1410000000001</c:v>
                </c:pt>
                <c:pt idx="10907">
                  <c:v>2052.3440000000001</c:v>
                </c:pt>
                <c:pt idx="10908">
                  <c:v>2050.7809999999999</c:v>
                </c:pt>
                <c:pt idx="10909">
                  <c:v>2049.5309999999999</c:v>
                </c:pt>
                <c:pt idx="10910">
                  <c:v>2050</c:v>
                </c:pt>
                <c:pt idx="10911">
                  <c:v>2050.7809999999999</c:v>
                </c:pt>
                <c:pt idx="10912">
                  <c:v>2050</c:v>
                </c:pt>
                <c:pt idx="10913">
                  <c:v>2050.7809999999999</c:v>
                </c:pt>
                <c:pt idx="10914">
                  <c:v>2049.5309999999999</c:v>
                </c:pt>
                <c:pt idx="10915">
                  <c:v>2051.5619999999999</c:v>
                </c:pt>
                <c:pt idx="10916">
                  <c:v>2051.4059999999999</c:v>
                </c:pt>
                <c:pt idx="10917">
                  <c:v>2050.9369999999999</c:v>
                </c:pt>
                <c:pt idx="10918">
                  <c:v>2050.1559999999999</c:v>
                </c:pt>
                <c:pt idx="10919">
                  <c:v>2051.4059999999999</c:v>
                </c:pt>
                <c:pt idx="10920">
                  <c:v>2052.578</c:v>
                </c:pt>
                <c:pt idx="10921">
                  <c:v>2050.547</c:v>
                </c:pt>
                <c:pt idx="10922">
                  <c:v>2050.3910000000001</c:v>
                </c:pt>
                <c:pt idx="10923">
                  <c:v>2050</c:v>
                </c:pt>
                <c:pt idx="10924">
                  <c:v>2051.5619999999999</c:v>
                </c:pt>
                <c:pt idx="10925">
                  <c:v>2043.203</c:v>
                </c:pt>
                <c:pt idx="10926">
                  <c:v>2029.5309999999999</c:v>
                </c:pt>
                <c:pt idx="10927">
                  <c:v>2049.375</c:v>
                </c:pt>
                <c:pt idx="10928">
                  <c:v>2043.3589999999999</c:v>
                </c:pt>
                <c:pt idx="10929">
                  <c:v>2033.9839999999999</c:v>
                </c:pt>
                <c:pt idx="10930">
                  <c:v>2046.953</c:v>
                </c:pt>
                <c:pt idx="10931">
                  <c:v>2033.75</c:v>
                </c:pt>
                <c:pt idx="10932">
                  <c:v>2043.3589999999999</c:v>
                </c:pt>
                <c:pt idx="10933">
                  <c:v>2048.9839999999999</c:v>
                </c:pt>
                <c:pt idx="10934">
                  <c:v>2039.1410000000001</c:v>
                </c:pt>
                <c:pt idx="10935">
                  <c:v>2047.7339999999999</c:v>
                </c:pt>
                <c:pt idx="10936">
                  <c:v>2046.5619999999999</c:v>
                </c:pt>
                <c:pt idx="10937">
                  <c:v>2044.375</c:v>
                </c:pt>
                <c:pt idx="10938">
                  <c:v>2052.3440000000001</c:v>
                </c:pt>
                <c:pt idx="10939">
                  <c:v>2051.5619999999999</c:v>
                </c:pt>
                <c:pt idx="10940">
                  <c:v>2056.4059999999999</c:v>
                </c:pt>
                <c:pt idx="10941">
                  <c:v>2051.172</c:v>
                </c:pt>
                <c:pt idx="10942">
                  <c:v>2046.797</c:v>
                </c:pt>
                <c:pt idx="10943">
                  <c:v>2056.4059999999999</c:v>
                </c:pt>
                <c:pt idx="10944">
                  <c:v>2052.3440000000001</c:v>
                </c:pt>
                <c:pt idx="10945">
                  <c:v>2051.797</c:v>
                </c:pt>
                <c:pt idx="10946">
                  <c:v>2056.4059999999999</c:v>
                </c:pt>
                <c:pt idx="10947">
                  <c:v>2057.1869999999999</c:v>
                </c:pt>
                <c:pt idx="10948">
                  <c:v>2057.578</c:v>
                </c:pt>
                <c:pt idx="10949">
                  <c:v>2063.3589999999999</c:v>
                </c:pt>
                <c:pt idx="10950">
                  <c:v>2063.203</c:v>
                </c:pt>
                <c:pt idx="10951">
                  <c:v>2064.5309999999999</c:v>
                </c:pt>
                <c:pt idx="10952">
                  <c:v>2063.203</c:v>
                </c:pt>
                <c:pt idx="10953">
                  <c:v>2065</c:v>
                </c:pt>
                <c:pt idx="10954">
                  <c:v>2067.578</c:v>
                </c:pt>
                <c:pt idx="10955">
                  <c:v>2065.7809999999999</c:v>
                </c:pt>
                <c:pt idx="10956">
                  <c:v>2067.7339999999999</c:v>
                </c:pt>
                <c:pt idx="10957">
                  <c:v>2066.953</c:v>
                </c:pt>
                <c:pt idx="10958">
                  <c:v>2069.375</c:v>
                </c:pt>
                <c:pt idx="10959">
                  <c:v>2069.375</c:v>
                </c:pt>
                <c:pt idx="10960">
                  <c:v>2070.1559999999999</c:v>
                </c:pt>
                <c:pt idx="10961">
                  <c:v>2066.953</c:v>
                </c:pt>
                <c:pt idx="10962">
                  <c:v>2072.7339999999999</c:v>
                </c:pt>
                <c:pt idx="10963">
                  <c:v>2071.797</c:v>
                </c:pt>
                <c:pt idx="10964">
                  <c:v>2070.547</c:v>
                </c:pt>
                <c:pt idx="10965">
                  <c:v>2071.797</c:v>
                </c:pt>
                <c:pt idx="10966">
                  <c:v>2069.7660000000001</c:v>
                </c:pt>
                <c:pt idx="10967">
                  <c:v>2069.1410000000001</c:v>
                </c:pt>
                <c:pt idx="10968">
                  <c:v>2072.578</c:v>
                </c:pt>
                <c:pt idx="10969">
                  <c:v>2071.5619999999999</c:v>
                </c:pt>
                <c:pt idx="10970">
                  <c:v>2073.3589999999999</c:v>
                </c:pt>
                <c:pt idx="10971">
                  <c:v>2072.7339999999999</c:v>
                </c:pt>
                <c:pt idx="10972">
                  <c:v>2070.9369999999999</c:v>
                </c:pt>
                <c:pt idx="10973">
                  <c:v>2071.797</c:v>
                </c:pt>
                <c:pt idx="10974">
                  <c:v>2069.1410000000001</c:v>
                </c:pt>
                <c:pt idx="10975">
                  <c:v>2066.5619999999999</c:v>
                </c:pt>
                <c:pt idx="10976">
                  <c:v>2066.953</c:v>
                </c:pt>
                <c:pt idx="10977">
                  <c:v>2063.9839999999999</c:v>
                </c:pt>
                <c:pt idx="10978">
                  <c:v>2061.4059999999999</c:v>
                </c:pt>
                <c:pt idx="10979">
                  <c:v>2061.172</c:v>
                </c:pt>
                <c:pt idx="10980">
                  <c:v>2055.7809999999999</c:v>
                </c:pt>
                <c:pt idx="10981">
                  <c:v>2054.375</c:v>
                </c:pt>
                <c:pt idx="10982">
                  <c:v>2053.75</c:v>
                </c:pt>
                <c:pt idx="10983">
                  <c:v>2050.1559999999999</c:v>
                </c:pt>
                <c:pt idx="10984">
                  <c:v>2046.5619999999999</c:v>
                </c:pt>
                <c:pt idx="10985">
                  <c:v>2046.797</c:v>
                </c:pt>
                <c:pt idx="10986">
                  <c:v>2045.547</c:v>
                </c:pt>
                <c:pt idx="10987">
                  <c:v>2043.9839999999999</c:v>
                </c:pt>
                <c:pt idx="10988">
                  <c:v>2040.7809999999999</c:v>
                </c:pt>
                <c:pt idx="10989">
                  <c:v>2038.3589999999999</c:v>
                </c:pt>
                <c:pt idx="10990">
                  <c:v>2035.1559999999999</c:v>
                </c:pt>
                <c:pt idx="10991">
                  <c:v>2033.5940000000001</c:v>
                </c:pt>
                <c:pt idx="10992">
                  <c:v>2029.1410000000001</c:v>
                </c:pt>
                <c:pt idx="10993">
                  <c:v>2031.172</c:v>
                </c:pt>
                <c:pt idx="10994">
                  <c:v>2027.578</c:v>
                </c:pt>
                <c:pt idx="10995">
                  <c:v>2023.75</c:v>
                </c:pt>
                <c:pt idx="10996">
                  <c:v>2020.547</c:v>
                </c:pt>
                <c:pt idx="10997">
                  <c:v>2018.9839999999999</c:v>
                </c:pt>
                <c:pt idx="10998">
                  <c:v>2016.172</c:v>
                </c:pt>
                <c:pt idx="10999">
                  <c:v>2014.7660000000001</c:v>
                </c:pt>
                <c:pt idx="11000">
                  <c:v>2014.375</c:v>
                </c:pt>
                <c:pt idx="11001">
                  <c:v>2011.172</c:v>
                </c:pt>
                <c:pt idx="11002">
                  <c:v>2008.5940000000001</c:v>
                </c:pt>
                <c:pt idx="11003">
                  <c:v>2009.375</c:v>
                </c:pt>
                <c:pt idx="11004">
                  <c:v>2007.578</c:v>
                </c:pt>
                <c:pt idx="11005">
                  <c:v>2004.1410000000001</c:v>
                </c:pt>
                <c:pt idx="11006">
                  <c:v>2005.3910000000001</c:v>
                </c:pt>
                <c:pt idx="11007">
                  <c:v>2006.172</c:v>
                </c:pt>
                <c:pt idx="11008">
                  <c:v>2006.172</c:v>
                </c:pt>
                <c:pt idx="11009">
                  <c:v>2005.547</c:v>
                </c:pt>
                <c:pt idx="11010">
                  <c:v>2008.9839999999999</c:v>
                </c:pt>
                <c:pt idx="11011">
                  <c:v>2007.3440000000001</c:v>
                </c:pt>
                <c:pt idx="11012">
                  <c:v>2007.578</c:v>
                </c:pt>
                <c:pt idx="11013">
                  <c:v>2008.9839999999999</c:v>
                </c:pt>
                <c:pt idx="11014">
                  <c:v>2010.1559999999999</c:v>
                </c:pt>
                <c:pt idx="11015">
                  <c:v>2010</c:v>
                </c:pt>
                <c:pt idx="11016">
                  <c:v>2013.203</c:v>
                </c:pt>
                <c:pt idx="11017">
                  <c:v>2015</c:v>
                </c:pt>
                <c:pt idx="11018">
                  <c:v>2015.547</c:v>
                </c:pt>
                <c:pt idx="11019">
                  <c:v>2015.9369999999999</c:v>
                </c:pt>
                <c:pt idx="11020">
                  <c:v>2017.1869999999999</c:v>
                </c:pt>
                <c:pt idx="11021">
                  <c:v>2019.375</c:v>
                </c:pt>
                <c:pt idx="11022">
                  <c:v>2021.5619999999999</c:v>
                </c:pt>
                <c:pt idx="11023">
                  <c:v>2023.75</c:v>
                </c:pt>
                <c:pt idx="11024">
                  <c:v>2019.1410000000001</c:v>
                </c:pt>
                <c:pt idx="11025">
                  <c:v>2009.1410000000001</c:v>
                </c:pt>
                <c:pt idx="11026">
                  <c:v>2018.203</c:v>
                </c:pt>
                <c:pt idx="11027">
                  <c:v>2029.375</c:v>
                </c:pt>
                <c:pt idx="11028">
                  <c:v>2023.5940000000001</c:v>
                </c:pt>
                <c:pt idx="11029">
                  <c:v>2028.75</c:v>
                </c:pt>
                <c:pt idx="11030">
                  <c:v>2036.172</c:v>
                </c:pt>
                <c:pt idx="11031">
                  <c:v>2039.7660000000001</c:v>
                </c:pt>
                <c:pt idx="11032">
                  <c:v>2050.1559999999999</c:v>
                </c:pt>
                <c:pt idx="11033">
                  <c:v>2048.5940000000001</c:v>
                </c:pt>
                <c:pt idx="11034">
                  <c:v>2049.375</c:v>
                </c:pt>
                <c:pt idx="11035">
                  <c:v>2055.547</c:v>
                </c:pt>
                <c:pt idx="11036">
                  <c:v>2057.9690000000001</c:v>
                </c:pt>
                <c:pt idx="11037">
                  <c:v>2059.5309999999999</c:v>
                </c:pt>
                <c:pt idx="11038">
                  <c:v>2068.5940000000001</c:v>
                </c:pt>
                <c:pt idx="11039">
                  <c:v>2065</c:v>
                </c:pt>
                <c:pt idx="11040">
                  <c:v>2060.547</c:v>
                </c:pt>
                <c:pt idx="11041">
                  <c:v>2060.3910000000001</c:v>
                </c:pt>
                <c:pt idx="11042">
                  <c:v>2065.7809999999999</c:v>
                </c:pt>
                <c:pt idx="11043">
                  <c:v>2064.375</c:v>
                </c:pt>
                <c:pt idx="11044">
                  <c:v>2065.3910000000001</c:v>
                </c:pt>
                <c:pt idx="11045">
                  <c:v>2067.9690000000001</c:v>
                </c:pt>
                <c:pt idx="11046">
                  <c:v>2069.5309999999999</c:v>
                </c:pt>
                <c:pt idx="11047">
                  <c:v>2070.9369999999999</c:v>
                </c:pt>
                <c:pt idx="11048">
                  <c:v>2070.9369999999999</c:v>
                </c:pt>
                <c:pt idx="11049">
                  <c:v>2070.9369999999999</c:v>
                </c:pt>
                <c:pt idx="11050">
                  <c:v>2073.203</c:v>
                </c:pt>
                <c:pt idx="11051">
                  <c:v>2070.7809999999999</c:v>
                </c:pt>
                <c:pt idx="11052">
                  <c:v>2072.578</c:v>
                </c:pt>
                <c:pt idx="11053">
                  <c:v>2072.7339999999999</c:v>
                </c:pt>
                <c:pt idx="11054">
                  <c:v>2072.1869999999999</c:v>
                </c:pt>
                <c:pt idx="11055">
                  <c:v>2073.9839999999999</c:v>
                </c:pt>
                <c:pt idx="11056">
                  <c:v>2074.1410000000001</c:v>
                </c:pt>
                <c:pt idx="11057">
                  <c:v>2074.5309999999999</c:v>
                </c:pt>
                <c:pt idx="11058">
                  <c:v>2072.578</c:v>
                </c:pt>
                <c:pt idx="11059">
                  <c:v>2072.9690000000001</c:v>
                </c:pt>
                <c:pt idx="11060">
                  <c:v>2071.172</c:v>
                </c:pt>
                <c:pt idx="11061">
                  <c:v>2068.3589999999999</c:v>
                </c:pt>
                <c:pt idx="11062">
                  <c:v>2068.3589999999999</c:v>
                </c:pt>
                <c:pt idx="11063">
                  <c:v>2066.5619999999999</c:v>
                </c:pt>
                <c:pt idx="11064">
                  <c:v>2063.3589999999999</c:v>
                </c:pt>
                <c:pt idx="11065">
                  <c:v>2060.1559999999999</c:v>
                </c:pt>
                <c:pt idx="11066">
                  <c:v>2058.5940000000001</c:v>
                </c:pt>
                <c:pt idx="11067">
                  <c:v>2057.578</c:v>
                </c:pt>
                <c:pt idx="11068">
                  <c:v>2053.75</c:v>
                </c:pt>
                <c:pt idx="11069">
                  <c:v>2051.5619999999999</c:v>
                </c:pt>
                <c:pt idx="11070">
                  <c:v>2048.75</c:v>
                </c:pt>
                <c:pt idx="11071">
                  <c:v>2046.4059999999999</c:v>
                </c:pt>
                <c:pt idx="11072">
                  <c:v>2043.203</c:v>
                </c:pt>
                <c:pt idx="11073">
                  <c:v>2039.375</c:v>
                </c:pt>
                <c:pt idx="11074">
                  <c:v>2036.5619999999999</c:v>
                </c:pt>
                <c:pt idx="11075">
                  <c:v>2032.9690000000001</c:v>
                </c:pt>
                <c:pt idx="11076">
                  <c:v>2030.3910000000001</c:v>
                </c:pt>
                <c:pt idx="11077">
                  <c:v>2029.1410000000001</c:v>
                </c:pt>
                <c:pt idx="11078">
                  <c:v>2027.9690000000001</c:v>
                </c:pt>
                <c:pt idx="11079">
                  <c:v>2023.3589999999999</c:v>
                </c:pt>
                <c:pt idx="11080">
                  <c:v>2020.9369999999999</c:v>
                </c:pt>
                <c:pt idx="11081">
                  <c:v>2020.7809999999999</c:v>
                </c:pt>
                <c:pt idx="11082">
                  <c:v>2019.7660000000001</c:v>
                </c:pt>
                <c:pt idx="11083">
                  <c:v>2019.1410000000001</c:v>
                </c:pt>
                <c:pt idx="11084">
                  <c:v>2018.9839999999999</c:v>
                </c:pt>
                <c:pt idx="11085">
                  <c:v>2015.1559999999999</c:v>
                </c:pt>
                <c:pt idx="11086">
                  <c:v>2015.9369999999999</c:v>
                </c:pt>
                <c:pt idx="11087">
                  <c:v>2010.547</c:v>
                </c:pt>
                <c:pt idx="11088">
                  <c:v>2011.4059999999999</c:v>
                </c:pt>
                <c:pt idx="11089">
                  <c:v>2008.75</c:v>
                </c:pt>
                <c:pt idx="11090">
                  <c:v>2006.797</c:v>
                </c:pt>
                <c:pt idx="11091">
                  <c:v>2005</c:v>
                </c:pt>
                <c:pt idx="11092">
                  <c:v>2006.5619999999999</c:v>
                </c:pt>
                <c:pt idx="11093">
                  <c:v>2004.7660000000001</c:v>
                </c:pt>
                <c:pt idx="11094">
                  <c:v>2004.7660000000001</c:v>
                </c:pt>
                <c:pt idx="11095">
                  <c:v>2003.3589999999999</c:v>
                </c:pt>
                <c:pt idx="11096">
                  <c:v>2005.1559999999999</c:v>
                </c:pt>
                <c:pt idx="11097">
                  <c:v>2003.9839999999999</c:v>
                </c:pt>
                <c:pt idx="11098">
                  <c:v>2006.797</c:v>
                </c:pt>
                <c:pt idx="11099">
                  <c:v>2007.1869999999999</c:v>
                </c:pt>
                <c:pt idx="11100">
                  <c:v>2007.9690000000001</c:v>
                </c:pt>
                <c:pt idx="11101">
                  <c:v>2008.9839999999999</c:v>
                </c:pt>
                <c:pt idx="11102">
                  <c:v>2008.203</c:v>
                </c:pt>
                <c:pt idx="11103">
                  <c:v>2011.172</c:v>
                </c:pt>
                <c:pt idx="11104">
                  <c:v>2014.1410000000001</c:v>
                </c:pt>
                <c:pt idx="11105">
                  <c:v>2013.9839999999999</c:v>
                </c:pt>
                <c:pt idx="11106">
                  <c:v>2014.5309999999999</c:v>
                </c:pt>
                <c:pt idx="11107">
                  <c:v>2017.1869999999999</c:v>
                </c:pt>
                <c:pt idx="11108">
                  <c:v>2019.1410000000001</c:v>
                </c:pt>
                <c:pt idx="11109">
                  <c:v>2024.7660000000001</c:v>
                </c:pt>
                <c:pt idx="11110">
                  <c:v>2025.1559999999999</c:v>
                </c:pt>
                <c:pt idx="11111">
                  <c:v>2026.172</c:v>
                </c:pt>
                <c:pt idx="11112">
                  <c:v>2028.5940000000001</c:v>
                </c:pt>
                <c:pt idx="11113">
                  <c:v>2033.75</c:v>
                </c:pt>
                <c:pt idx="11114">
                  <c:v>2033.203</c:v>
                </c:pt>
                <c:pt idx="11115">
                  <c:v>2036.953</c:v>
                </c:pt>
                <c:pt idx="11116">
                  <c:v>2041.4059999999999</c:v>
                </c:pt>
                <c:pt idx="11117">
                  <c:v>2045.1559999999999</c:v>
                </c:pt>
                <c:pt idx="11118">
                  <c:v>2050.7809999999999</c:v>
                </c:pt>
                <c:pt idx="11119">
                  <c:v>2052.9690000000001</c:v>
                </c:pt>
                <c:pt idx="11120">
                  <c:v>2060</c:v>
                </c:pt>
                <c:pt idx="11121">
                  <c:v>2060.1559999999999</c:v>
                </c:pt>
                <c:pt idx="11122">
                  <c:v>2065.9369999999999</c:v>
                </c:pt>
                <c:pt idx="11123">
                  <c:v>2070.1559999999999</c:v>
                </c:pt>
                <c:pt idx="11124">
                  <c:v>2072.3440000000001</c:v>
                </c:pt>
                <c:pt idx="11125">
                  <c:v>2080</c:v>
                </c:pt>
                <c:pt idx="11126">
                  <c:v>2079.7660000000001</c:v>
                </c:pt>
                <c:pt idx="11127">
                  <c:v>2085.547</c:v>
                </c:pt>
                <c:pt idx="11128">
                  <c:v>2085.547</c:v>
                </c:pt>
                <c:pt idx="11129">
                  <c:v>2088.9839999999999</c:v>
                </c:pt>
                <c:pt idx="11130">
                  <c:v>2095.1559999999999</c:v>
                </c:pt>
                <c:pt idx="11131">
                  <c:v>2095.1559999999999</c:v>
                </c:pt>
                <c:pt idx="11132">
                  <c:v>2094.1410000000001</c:v>
                </c:pt>
                <c:pt idx="11133">
                  <c:v>2070.9369999999999</c:v>
                </c:pt>
                <c:pt idx="11134">
                  <c:v>1971.172</c:v>
                </c:pt>
                <c:pt idx="11135">
                  <c:v>2008.203</c:v>
                </c:pt>
                <c:pt idx="11136">
                  <c:v>2089.7660000000001</c:v>
                </c:pt>
                <c:pt idx="11137">
                  <c:v>2083.3589999999999</c:v>
                </c:pt>
                <c:pt idx="11138">
                  <c:v>2078.3589999999999</c:v>
                </c:pt>
                <c:pt idx="11139">
                  <c:v>2048.203</c:v>
                </c:pt>
                <c:pt idx="11140">
                  <c:v>2060.7809999999999</c:v>
                </c:pt>
                <c:pt idx="11141">
                  <c:v>2075.7809999999999</c:v>
                </c:pt>
                <c:pt idx="11142">
                  <c:v>2081.5619999999999</c:v>
                </c:pt>
                <c:pt idx="11143">
                  <c:v>2090.1559999999999</c:v>
                </c:pt>
                <c:pt idx="11144">
                  <c:v>2092.1869999999999</c:v>
                </c:pt>
                <c:pt idx="11145">
                  <c:v>2092.1869999999999</c:v>
                </c:pt>
                <c:pt idx="11146">
                  <c:v>2090.1559999999999</c:v>
                </c:pt>
                <c:pt idx="11147">
                  <c:v>2082.1869999999999</c:v>
                </c:pt>
                <c:pt idx="11148">
                  <c:v>2080.9369999999999</c:v>
                </c:pt>
                <c:pt idx="11149">
                  <c:v>2078.203</c:v>
                </c:pt>
                <c:pt idx="11150">
                  <c:v>2087.3440000000001</c:v>
                </c:pt>
                <c:pt idx="11151">
                  <c:v>2100.3910000000001</c:v>
                </c:pt>
                <c:pt idx="11152">
                  <c:v>2088.203</c:v>
                </c:pt>
                <c:pt idx="11153">
                  <c:v>2060.7809999999999</c:v>
                </c:pt>
                <c:pt idx="11154">
                  <c:v>2055.7809999999999</c:v>
                </c:pt>
                <c:pt idx="11155">
                  <c:v>2058.5940000000001</c:v>
                </c:pt>
                <c:pt idx="11156">
                  <c:v>2052.7339999999999</c:v>
                </c:pt>
                <c:pt idx="11157">
                  <c:v>2054.1410000000001</c:v>
                </c:pt>
                <c:pt idx="11158">
                  <c:v>2050.7809999999999</c:v>
                </c:pt>
                <c:pt idx="11159">
                  <c:v>2046.953</c:v>
                </c:pt>
                <c:pt idx="11160">
                  <c:v>2047.7339999999999</c:v>
                </c:pt>
                <c:pt idx="11161">
                  <c:v>2042.3440000000001</c:v>
                </c:pt>
                <c:pt idx="11162">
                  <c:v>2045.547</c:v>
                </c:pt>
                <c:pt idx="11163">
                  <c:v>2046.797</c:v>
                </c:pt>
                <c:pt idx="11164">
                  <c:v>2046.172</c:v>
                </c:pt>
                <c:pt idx="11165">
                  <c:v>2046.5619999999999</c:v>
                </c:pt>
                <c:pt idx="11166">
                  <c:v>2047.9690000000001</c:v>
                </c:pt>
                <c:pt idx="11167">
                  <c:v>2045.3910000000001</c:v>
                </c:pt>
                <c:pt idx="11168">
                  <c:v>2046.797</c:v>
                </c:pt>
                <c:pt idx="11169">
                  <c:v>2041.172</c:v>
                </c:pt>
                <c:pt idx="11170">
                  <c:v>2040.547</c:v>
                </c:pt>
                <c:pt idx="11171">
                  <c:v>2040.1559999999999</c:v>
                </c:pt>
                <c:pt idx="11172">
                  <c:v>2039.5309999999999</c:v>
                </c:pt>
                <c:pt idx="11173">
                  <c:v>2039.1410000000001</c:v>
                </c:pt>
                <c:pt idx="11174">
                  <c:v>2037.578</c:v>
                </c:pt>
                <c:pt idx="11175">
                  <c:v>2041.4059999999999</c:v>
                </c:pt>
                <c:pt idx="11176">
                  <c:v>2040.547</c:v>
                </c:pt>
                <c:pt idx="11177">
                  <c:v>2039.1410000000001</c:v>
                </c:pt>
                <c:pt idx="11178">
                  <c:v>2041.797</c:v>
                </c:pt>
                <c:pt idx="11179">
                  <c:v>2043.5940000000001</c:v>
                </c:pt>
                <c:pt idx="11180">
                  <c:v>2042.1869999999999</c:v>
                </c:pt>
                <c:pt idx="11181">
                  <c:v>2045.3910000000001</c:v>
                </c:pt>
                <c:pt idx="11182">
                  <c:v>2042.7339999999999</c:v>
                </c:pt>
                <c:pt idx="11183">
                  <c:v>2044.5309999999999</c:v>
                </c:pt>
                <c:pt idx="11184">
                  <c:v>2043.203</c:v>
                </c:pt>
                <c:pt idx="11185">
                  <c:v>2042.578</c:v>
                </c:pt>
                <c:pt idx="11186">
                  <c:v>2043.9839999999999</c:v>
                </c:pt>
                <c:pt idx="11187">
                  <c:v>2044.5309999999999</c:v>
                </c:pt>
                <c:pt idx="11188">
                  <c:v>2044.5309999999999</c:v>
                </c:pt>
                <c:pt idx="11189">
                  <c:v>2047.7339999999999</c:v>
                </c:pt>
                <c:pt idx="11190">
                  <c:v>2047.7339999999999</c:v>
                </c:pt>
                <c:pt idx="11191">
                  <c:v>2050.9369999999999</c:v>
                </c:pt>
                <c:pt idx="11192">
                  <c:v>2045.7809999999999</c:v>
                </c:pt>
                <c:pt idx="11193">
                  <c:v>2051.5619999999999</c:v>
                </c:pt>
                <c:pt idx="11194">
                  <c:v>2048.5940000000001</c:v>
                </c:pt>
                <c:pt idx="11195">
                  <c:v>2051.797</c:v>
                </c:pt>
                <c:pt idx="11196">
                  <c:v>2050.547</c:v>
                </c:pt>
                <c:pt idx="11197">
                  <c:v>2052.7339999999999</c:v>
                </c:pt>
                <c:pt idx="11198">
                  <c:v>2053.203</c:v>
                </c:pt>
                <c:pt idx="11199">
                  <c:v>2052.7339999999999</c:v>
                </c:pt>
                <c:pt idx="11200">
                  <c:v>2057.3440000000001</c:v>
                </c:pt>
                <c:pt idx="11201">
                  <c:v>2056.797</c:v>
                </c:pt>
                <c:pt idx="11202">
                  <c:v>2060</c:v>
                </c:pt>
                <c:pt idx="11203">
                  <c:v>2058.5940000000001</c:v>
                </c:pt>
                <c:pt idx="11204">
                  <c:v>2055.9369999999999</c:v>
                </c:pt>
                <c:pt idx="11205">
                  <c:v>2057.578</c:v>
                </c:pt>
                <c:pt idx="11206">
                  <c:v>2057.9690000000001</c:v>
                </c:pt>
                <c:pt idx="11207">
                  <c:v>2056.172</c:v>
                </c:pt>
                <c:pt idx="11208">
                  <c:v>2057.9690000000001</c:v>
                </c:pt>
                <c:pt idx="11209">
                  <c:v>2056.797</c:v>
                </c:pt>
                <c:pt idx="11210">
                  <c:v>2055</c:v>
                </c:pt>
                <c:pt idx="11211">
                  <c:v>2056.5619999999999</c:v>
                </c:pt>
                <c:pt idx="11212">
                  <c:v>2056.953</c:v>
                </c:pt>
                <c:pt idx="11213">
                  <c:v>2056.797</c:v>
                </c:pt>
                <c:pt idx="11214">
                  <c:v>2056.797</c:v>
                </c:pt>
                <c:pt idx="11215">
                  <c:v>2056.953</c:v>
                </c:pt>
                <c:pt idx="11216">
                  <c:v>2055.1559999999999</c:v>
                </c:pt>
                <c:pt idx="11217">
                  <c:v>2057.578</c:v>
                </c:pt>
                <c:pt idx="11218">
                  <c:v>2056.172</c:v>
                </c:pt>
                <c:pt idx="11219">
                  <c:v>2056.953</c:v>
                </c:pt>
                <c:pt idx="11220">
                  <c:v>2052.3440000000001</c:v>
                </c:pt>
                <c:pt idx="11221">
                  <c:v>2052.9690000000001</c:v>
                </c:pt>
                <c:pt idx="11222">
                  <c:v>2055.7809999999999</c:v>
                </c:pt>
                <c:pt idx="11223">
                  <c:v>2053.3589999999999</c:v>
                </c:pt>
                <c:pt idx="11224">
                  <c:v>2050.7809999999999</c:v>
                </c:pt>
                <c:pt idx="11225">
                  <c:v>2049.375</c:v>
                </c:pt>
                <c:pt idx="11226">
                  <c:v>2048.75</c:v>
                </c:pt>
                <c:pt idx="11227">
                  <c:v>2048.5940000000001</c:v>
                </c:pt>
                <c:pt idx="11228">
                  <c:v>2049.375</c:v>
                </c:pt>
                <c:pt idx="11229">
                  <c:v>2047.3440000000001</c:v>
                </c:pt>
                <c:pt idx="11230">
                  <c:v>2048.3589999999999</c:v>
                </c:pt>
                <c:pt idx="11231">
                  <c:v>2049.375</c:v>
                </c:pt>
                <c:pt idx="11232">
                  <c:v>2045</c:v>
                </c:pt>
                <c:pt idx="11233">
                  <c:v>2041.953</c:v>
                </c:pt>
                <c:pt idx="11234">
                  <c:v>2046.797</c:v>
                </c:pt>
                <c:pt idx="11235">
                  <c:v>2045.547</c:v>
                </c:pt>
                <c:pt idx="11236">
                  <c:v>2046.4059999999999</c:v>
                </c:pt>
                <c:pt idx="11237">
                  <c:v>2045</c:v>
                </c:pt>
                <c:pt idx="11238">
                  <c:v>2030.547</c:v>
                </c:pt>
                <c:pt idx="11239">
                  <c:v>2036.4059999999999</c:v>
                </c:pt>
                <c:pt idx="11240">
                  <c:v>2040.1559999999999</c:v>
                </c:pt>
                <c:pt idx="11241">
                  <c:v>2038.9839999999999</c:v>
                </c:pt>
                <c:pt idx="11242">
                  <c:v>2034.5309999999999</c:v>
                </c:pt>
                <c:pt idx="11243">
                  <c:v>2039.5309999999999</c:v>
                </c:pt>
                <c:pt idx="11244">
                  <c:v>2036.172</c:v>
                </c:pt>
                <c:pt idx="11245">
                  <c:v>2040.1559999999999</c:v>
                </c:pt>
                <c:pt idx="11246">
                  <c:v>2041.797</c:v>
                </c:pt>
                <c:pt idx="11247">
                  <c:v>2039.5309999999999</c:v>
                </c:pt>
                <c:pt idx="11248">
                  <c:v>2046.5619999999999</c:v>
                </c:pt>
                <c:pt idx="11249">
                  <c:v>2045.7809999999999</c:v>
                </c:pt>
                <c:pt idx="11250">
                  <c:v>2044.7660000000001</c:v>
                </c:pt>
                <c:pt idx="11251">
                  <c:v>2046.797</c:v>
                </c:pt>
                <c:pt idx="11252">
                  <c:v>2050.1559999999999</c:v>
                </c:pt>
                <c:pt idx="11253">
                  <c:v>2048.9839999999999</c:v>
                </c:pt>
                <c:pt idx="11254">
                  <c:v>2045.547</c:v>
                </c:pt>
                <c:pt idx="11255">
                  <c:v>2044.375</c:v>
                </c:pt>
                <c:pt idx="11256">
                  <c:v>2046.172</c:v>
                </c:pt>
                <c:pt idx="11257">
                  <c:v>2047.3440000000001</c:v>
                </c:pt>
                <c:pt idx="11258">
                  <c:v>2048.9839999999999</c:v>
                </c:pt>
                <c:pt idx="11259">
                  <c:v>2050.3910000000001</c:v>
                </c:pt>
                <c:pt idx="11260">
                  <c:v>2051.5619999999999</c:v>
                </c:pt>
                <c:pt idx="11261">
                  <c:v>2051.4059999999999</c:v>
                </c:pt>
                <c:pt idx="11262">
                  <c:v>2054.375</c:v>
                </c:pt>
                <c:pt idx="11263">
                  <c:v>2052.3440000000001</c:v>
                </c:pt>
                <c:pt idx="11264">
                  <c:v>2057.578</c:v>
                </c:pt>
                <c:pt idx="11265">
                  <c:v>2056.5619999999999</c:v>
                </c:pt>
                <c:pt idx="11266">
                  <c:v>2058.9839999999999</c:v>
                </c:pt>
                <c:pt idx="11267">
                  <c:v>2059.5309999999999</c:v>
                </c:pt>
                <c:pt idx="11268">
                  <c:v>2061.797</c:v>
                </c:pt>
                <c:pt idx="11269">
                  <c:v>2065.1559999999999</c:v>
                </c:pt>
                <c:pt idx="11270">
                  <c:v>2062.7339999999999</c:v>
                </c:pt>
                <c:pt idx="11271">
                  <c:v>2064.7660000000001</c:v>
                </c:pt>
                <c:pt idx="11272">
                  <c:v>2066.797</c:v>
                </c:pt>
                <c:pt idx="11273">
                  <c:v>2066.5619999999999</c:v>
                </c:pt>
                <c:pt idx="11274">
                  <c:v>2068.75</c:v>
                </c:pt>
                <c:pt idx="11275">
                  <c:v>2067.3440000000001</c:v>
                </c:pt>
                <c:pt idx="11276">
                  <c:v>2067.1869999999999</c:v>
                </c:pt>
                <c:pt idx="11277">
                  <c:v>2067.9690000000001</c:v>
                </c:pt>
                <c:pt idx="11278">
                  <c:v>2066.953</c:v>
                </c:pt>
                <c:pt idx="11279">
                  <c:v>2070.1559999999999</c:v>
                </c:pt>
                <c:pt idx="11280">
                  <c:v>2067.7339999999999</c:v>
                </c:pt>
                <c:pt idx="11281">
                  <c:v>2067.3440000000001</c:v>
                </c:pt>
                <c:pt idx="11282">
                  <c:v>2065.1559999999999</c:v>
                </c:pt>
                <c:pt idx="11283">
                  <c:v>2067.1869999999999</c:v>
                </c:pt>
                <c:pt idx="11284">
                  <c:v>2065.3910000000001</c:v>
                </c:pt>
                <c:pt idx="11285">
                  <c:v>2067.9690000000001</c:v>
                </c:pt>
                <c:pt idx="11286">
                  <c:v>2065</c:v>
                </c:pt>
                <c:pt idx="11287">
                  <c:v>2066.797</c:v>
                </c:pt>
                <c:pt idx="11288">
                  <c:v>2060.547</c:v>
                </c:pt>
                <c:pt idx="11289">
                  <c:v>2059.7660000000001</c:v>
                </c:pt>
                <c:pt idx="11290">
                  <c:v>2056.953</c:v>
                </c:pt>
                <c:pt idx="11291">
                  <c:v>2058.203</c:v>
                </c:pt>
                <c:pt idx="11292">
                  <c:v>2055.9369999999999</c:v>
                </c:pt>
                <c:pt idx="11293">
                  <c:v>2054.1410000000001</c:v>
                </c:pt>
                <c:pt idx="11294">
                  <c:v>2051.5619999999999</c:v>
                </c:pt>
                <c:pt idx="11295">
                  <c:v>2051.4059999999999</c:v>
                </c:pt>
                <c:pt idx="11296">
                  <c:v>2047.7339999999999</c:v>
                </c:pt>
                <c:pt idx="11297">
                  <c:v>2046.5619999999999</c:v>
                </c:pt>
                <c:pt idx="11298">
                  <c:v>2040.547</c:v>
                </c:pt>
                <c:pt idx="11299">
                  <c:v>2043.75</c:v>
                </c:pt>
                <c:pt idx="11300">
                  <c:v>2038.9839999999999</c:v>
                </c:pt>
                <c:pt idx="11301">
                  <c:v>2037.7339999999999</c:v>
                </c:pt>
                <c:pt idx="11302">
                  <c:v>2035</c:v>
                </c:pt>
                <c:pt idx="11303">
                  <c:v>2032.7339999999999</c:v>
                </c:pt>
                <c:pt idx="11304">
                  <c:v>2027.578</c:v>
                </c:pt>
                <c:pt idx="11305">
                  <c:v>2027.3440000000001</c:v>
                </c:pt>
                <c:pt idx="11306">
                  <c:v>2025.1559999999999</c:v>
                </c:pt>
                <c:pt idx="11307">
                  <c:v>2020.9369999999999</c:v>
                </c:pt>
                <c:pt idx="11308">
                  <c:v>2020</c:v>
                </c:pt>
                <c:pt idx="11309">
                  <c:v>2020.3910000000001</c:v>
                </c:pt>
                <c:pt idx="11310">
                  <c:v>2015.7809999999999</c:v>
                </c:pt>
                <c:pt idx="11311">
                  <c:v>2012.7339999999999</c:v>
                </c:pt>
                <c:pt idx="11312">
                  <c:v>2010.9369999999999</c:v>
                </c:pt>
                <c:pt idx="11313">
                  <c:v>2009.5309999999999</c:v>
                </c:pt>
                <c:pt idx="11314">
                  <c:v>2010.1559999999999</c:v>
                </c:pt>
                <c:pt idx="11315">
                  <c:v>2007.7339999999999</c:v>
                </c:pt>
                <c:pt idx="11316">
                  <c:v>2006.172</c:v>
                </c:pt>
                <c:pt idx="11317">
                  <c:v>2008.9839999999999</c:v>
                </c:pt>
                <c:pt idx="11318">
                  <c:v>2003.5940000000001</c:v>
                </c:pt>
                <c:pt idx="11319">
                  <c:v>2004.375</c:v>
                </c:pt>
                <c:pt idx="11320">
                  <c:v>2001.953</c:v>
                </c:pt>
                <c:pt idx="11321">
                  <c:v>2002.7339999999999</c:v>
                </c:pt>
                <c:pt idx="11322">
                  <c:v>2003.75</c:v>
                </c:pt>
                <c:pt idx="11323">
                  <c:v>2002.1869999999999</c:v>
                </c:pt>
                <c:pt idx="11324">
                  <c:v>2003.3589999999999</c:v>
                </c:pt>
                <c:pt idx="11325">
                  <c:v>2005.547</c:v>
                </c:pt>
                <c:pt idx="11326">
                  <c:v>2003.75</c:v>
                </c:pt>
                <c:pt idx="11327">
                  <c:v>2005.7809999999999</c:v>
                </c:pt>
                <c:pt idx="11328">
                  <c:v>2006.4059999999999</c:v>
                </c:pt>
                <c:pt idx="11329">
                  <c:v>2006.172</c:v>
                </c:pt>
                <c:pt idx="11330">
                  <c:v>2008.9839999999999</c:v>
                </c:pt>
                <c:pt idx="11331">
                  <c:v>2008.9839999999999</c:v>
                </c:pt>
                <c:pt idx="11332">
                  <c:v>2011.797</c:v>
                </c:pt>
                <c:pt idx="11333">
                  <c:v>2014.5309999999999</c:v>
                </c:pt>
                <c:pt idx="11334">
                  <c:v>2018.5940000000001</c:v>
                </c:pt>
                <c:pt idx="11335">
                  <c:v>2020.547</c:v>
                </c:pt>
                <c:pt idx="11336">
                  <c:v>2012.3440000000001</c:v>
                </c:pt>
                <c:pt idx="11337">
                  <c:v>2008.5940000000001</c:v>
                </c:pt>
                <c:pt idx="11338">
                  <c:v>2014.1410000000001</c:v>
                </c:pt>
                <c:pt idx="11339">
                  <c:v>2019.1410000000001</c:v>
                </c:pt>
                <c:pt idx="11340">
                  <c:v>2016.5619999999999</c:v>
                </c:pt>
                <c:pt idx="11341">
                  <c:v>2018.9839999999999</c:v>
                </c:pt>
                <c:pt idx="11342">
                  <c:v>2026.5619999999999</c:v>
                </c:pt>
                <c:pt idx="11343">
                  <c:v>2029.375</c:v>
                </c:pt>
                <c:pt idx="11344">
                  <c:v>2038.75</c:v>
                </c:pt>
                <c:pt idx="11345">
                  <c:v>2040.3910000000001</c:v>
                </c:pt>
                <c:pt idx="11346">
                  <c:v>2040.9369999999999</c:v>
                </c:pt>
                <c:pt idx="11347">
                  <c:v>2047.7339999999999</c:v>
                </c:pt>
                <c:pt idx="11348">
                  <c:v>2049.5309999999999</c:v>
                </c:pt>
                <c:pt idx="11349">
                  <c:v>2048.3589999999999</c:v>
                </c:pt>
                <c:pt idx="11350">
                  <c:v>2054.5309999999999</c:v>
                </c:pt>
                <c:pt idx="11351">
                  <c:v>2056.172</c:v>
                </c:pt>
                <c:pt idx="11352">
                  <c:v>2048.3589999999999</c:v>
                </c:pt>
                <c:pt idx="11353">
                  <c:v>2049.1410000000001</c:v>
                </c:pt>
                <c:pt idx="11354">
                  <c:v>2055</c:v>
                </c:pt>
                <c:pt idx="11355">
                  <c:v>2057.9690000000001</c:v>
                </c:pt>
                <c:pt idx="11356">
                  <c:v>2059.7660000000001</c:v>
                </c:pt>
                <c:pt idx="11357">
                  <c:v>2056.797</c:v>
                </c:pt>
                <c:pt idx="11358">
                  <c:v>2063.75</c:v>
                </c:pt>
                <c:pt idx="11359">
                  <c:v>2062.9690000000001</c:v>
                </c:pt>
                <c:pt idx="11360">
                  <c:v>2064.375</c:v>
                </c:pt>
                <c:pt idx="11361">
                  <c:v>2065.547</c:v>
                </c:pt>
                <c:pt idx="11362">
                  <c:v>2065.1559999999999</c:v>
                </c:pt>
                <c:pt idx="11363">
                  <c:v>2067.9690000000001</c:v>
                </c:pt>
                <c:pt idx="11364">
                  <c:v>2068.9839999999999</c:v>
                </c:pt>
                <c:pt idx="11365">
                  <c:v>2067.578</c:v>
                </c:pt>
                <c:pt idx="11366">
                  <c:v>2068.75</c:v>
                </c:pt>
                <c:pt idx="11367">
                  <c:v>2067.7339999999999</c:v>
                </c:pt>
                <c:pt idx="11368">
                  <c:v>2070.547</c:v>
                </c:pt>
                <c:pt idx="11369">
                  <c:v>2070.547</c:v>
                </c:pt>
                <c:pt idx="11370">
                  <c:v>2068.3589999999999</c:v>
                </c:pt>
                <c:pt idx="11371">
                  <c:v>2066.5619999999999</c:v>
                </c:pt>
                <c:pt idx="11372">
                  <c:v>2065</c:v>
                </c:pt>
                <c:pt idx="11373">
                  <c:v>2063.75</c:v>
                </c:pt>
                <c:pt idx="11374">
                  <c:v>2064.1410000000001</c:v>
                </c:pt>
                <c:pt idx="11375">
                  <c:v>2061.797</c:v>
                </c:pt>
                <c:pt idx="11376">
                  <c:v>2058.3589999999999</c:v>
                </c:pt>
                <c:pt idx="11377">
                  <c:v>2056.5619999999999</c:v>
                </c:pt>
                <c:pt idx="11378">
                  <c:v>2052.578</c:v>
                </c:pt>
                <c:pt idx="11379">
                  <c:v>2050</c:v>
                </c:pt>
                <c:pt idx="11380">
                  <c:v>2050.3910000000001</c:v>
                </c:pt>
                <c:pt idx="11381">
                  <c:v>2049.1410000000001</c:v>
                </c:pt>
                <c:pt idx="11382">
                  <c:v>2044.375</c:v>
                </c:pt>
                <c:pt idx="11383">
                  <c:v>2041.953</c:v>
                </c:pt>
                <c:pt idx="11384">
                  <c:v>2042.1869999999999</c:v>
                </c:pt>
                <c:pt idx="11385">
                  <c:v>2038.75</c:v>
                </c:pt>
                <c:pt idx="11386">
                  <c:v>2037.7339999999999</c:v>
                </c:pt>
                <c:pt idx="11387">
                  <c:v>2032.9690000000001</c:v>
                </c:pt>
                <c:pt idx="11388">
                  <c:v>2032.9690000000001</c:v>
                </c:pt>
                <c:pt idx="11389">
                  <c:v>2031.953</c:v>
                </c:pt>
                <c:pt idx="11390">
                  <c:v>2031.4059999999999</c:v>
                </c:pt>
                <c:pt idx="11391">
                  <c:v>2026.172</c:v>
                </c:pt>
                <c:pt idx="11392">
                  <c:v>2022.578</c:v>
                </c:pt>
                <c:pt idx="11393">
                  <c:v>2022.1869999999999</c:v>
                </c:pt>
                <c:pt idx="11394">
                  <c:v>2018.9839999999999</c:v>
                </c:pt>
                <c:pt idx="11395">
                  <c:v>2014.375</c:v>
                </c:pt>
                <c:pt idx="11396">
                  <c:v>2015</c:v>
                </c:pt>
                <c:pt idx="11397">
                  <c:v>2011.5619999999999</c:v>
                </c:pt>
                <c:pt idx="11398">
                  <c:v>2011.953</c:v>
                </c:pt>
                <c:pt idx="11399">
                  <c:v>2011.4059999999999</c:v>
                </c:pt>
                <c:pt idx="11400">
                  <c:v>2008.5940000000001</c:v>
                </c:pt>
                <c:pt idx="11401">
                  <c:v>2005.1559999999999</c:v>
                </c:pt>
                <c:pt idx="11402">
                  <c:v>2005.547</c:v>
                </c:pt>
                <c:pt idx="11403">
                  <c:v>2006.4059999999999</c:v>
                </c:pt>
                <c:pt idx="11404">
                  <c:v>2006.797</c:v>
                </c:pt>
                <c:pt idx="11405">
                  <c:v>2005.9369999999999</c:v>
                </c:pt>
                <c:pt idx="11406">
                  <c:v>2005.547</c:v>
                </c:pt>
                <c:pt idx="11407">
                  <c:v>2006.797</c:v>
                </c:pt>
                <c:pt idx="11408">
                  <c:v>2008.203</c:v>
                </c:pt>
                <c:pt idx="11409">
                  <c:v>2007.1869999999999</c:v>
                </c:pt>
                <c:pt idx="11410">
                  <c:v>2005</c:v>
                </c:pt>
                <c:pt idx="11411">
                  <c:v>2006.4059999999999</c:v>
                </c:pt>
                <c:pt idx="11412">
                  <c:v>2007.3440000000001</c:v>
                </c:pt>
                <c:pt idx="11413">
                  <c:v>2008.5940000000001</c:v>
                </c:pt>
                <c:pt idx="11414">
                  <c:v>2010</c:v>
                </c:pt>
                <c:pt idx="11415">
                  <c:v>2010.3910000000001</c:v>
                </c:pt>
                <c:pt idx="11416">
                  <c:v>2010.547</c:v>
                </c:pt>
                <c:pt idx="11417">
                  <c:v>2011.797</c:v>
                </c:pt>
                <c:pt idx="11418">
                  <c:v>2013.3589999999999</c:v>
                </c:pt>
                <c:pt idx="11419">
                  <c:v>2019.375</c:v>
                </c:pt>
                <c:pt idx="11420">
                  <c:v>2020.1559999999999</c:v>
                </c:pt>
                <c:pt idx="11421">
                  <c:v>2022.1869999999999</c:v>
                </c:pt>
                <c:pt idx="11422">
                  <c:v>2026.172</c:v>
                </c:pt>
                <c:pt idx="11423">
                  <c:v>2030.547</c:v>
                </c:pt>
                <c:pt idx="11424">
                  <c:v>2027.3440000000001</c:v>
                </c:pt>
                <c:pt idx="11425">
                  <c:v>2035.1559999999999</c:v>
                </c:pt>
                <c:pt idx="11426">
                  <c:v>2038.5940000000001</c:v>
                </c:pt>
                <c:pt idx="11427">
                  <c:v>2042.578</c:v>
                </c:pt>
                <c:pt idx="11428">
                  <c:v>2046.5619999999999</c:v>
                </c:pt>
                <c:pt idx="11429">
                  <c:v>2045.547</c:v>
                </c:pt>
                <c:pt idx="11430">
                  <c:v>2050.1559999999999</c:v>
                </c:pt>
                <c:pt idx="11431">
                  <c:v>2054.5309999999999</c:v>
                </c:pt>
                <c:pt idx="11432">
                  <c:v>2054.7660000000001</c:v>
                </c:pt>
                <c:pt idx="11433">
                  <c:v>2058.203</c:v>
                </c:pt>
                <c:pt idx="11434">
                  <c:v>2063.3589999999999</c:v>
                </c:pt>
                <c:pt idx="11435">
                  <c:v>2065.7809999999999</c:v>
                </c:pt>
                <c:pt idx="11436">
                  <c:v>2069.5309999999999</c:v>
                </c:pt>
                <c:pt idx="11437">
                  <c:v>2073.75</c:v>
                </c:pt>
                <c:pt idx="11438">
                  <c:v>2075.547</c:v>
                </c:pt>
                <c:pt idx="11439">
                  <c:v>2079.7660000000001</c:v>
                </c:pt>
                <c:pt idx="11440">
                  <c:v>2083.3589999999999</c:v>
                </c:pt>
                <c:pt idx="11441">
                  <c:v>2089.1410000000001</c:v>
                </c:pt>
                <c:pt idx="11442">
                  <c:v>2089.375</c:v>
                </c:pt>
                <c:pt idx="11443">
                  <c:v>2095.7809999999999</c:v>
                </c:pt>
                <c:pt idx="11444">
                  <c:v>2095.9369999999999</c:v>
                </c:pt>
                <c:pt idx="11445">
                  <c:v>2087.578</c:v>
                </c:pt>
                <c:pt idx="11446">
                  <c:v>2037.578</c:v>
                </c:pt>
                <c:pt idx="11447">
                  <c:v>1987.9690000000001</c:v>
                </c:pt>
                <c:pt idx="11448">
                  <c:v>2064.1410000000001</c:v>
                </c:pt>
                <c:pt idx="11449">
                  <c:v>2089.7660000000001</c:v>
                </c:pt>
                <c:pt idx="11450">
                  <c:v>2076.172</c:v>
                </c:pt>
                <c:pt idx="11451">
                  <c:v>2056.953</c:v>
                </c:pt>
                <c:pt idx="11452">
                  <c:v>2046.797</c:v>
                </c:pt>
                <c:pt idx="11453">
                  <c:v>2069.5309999999999</c:v>
                </c:pt>
                <c:pt idx="11454">
                  <c:v>2077.1869999999999</c:v>
                </c:pt>
                <c:pt idx="11455">
                  <c:v>2083.3589999999999</c:v>
                </c:pt>
                <c:pt idx="11456">
                  <c:v>2088.3589999999999</c:v>
                </c:pt>
                <c:pt idx="11457">
                  <c:v>2087.7339999999999</c:v>
                </c:pt>
                <c:pt idx="11458">
                  <c:v>2088.5940000000001</c:v>
                </c:pt>
                <c:pt idx="11459">
                  <c:v>2078.9839999999999</c:v>
                </c:pt>
                <c:pt idx="11460">
                  <c:v>2081.4059999999999</c:v>
                </c:pt>
                <c:pt idx="11461">
                  <c:v>2079.375</c:v>
                </c:pt>
                <c:pt idx="11462">
                  <c:v>2076.4059999999999</c:v>
                </c:pt>
                <c:pt idx="11463">
                  <c:v>2097.3440000000001</c:v>
                </c:pt>
                <c:pt idx="11464">
                  <c:v>2109.5309999999999</c:v>
                </c:pt>
                <c:pt idx="11465">
                  <c:v>2071.953</c:v>
                </c:pt>
                <c:pt idx="11466">
                  <c:v>2050.1559999999999</c:v>
                </c:pt>
                <c:pt idx="11467">
                  <c:v>2060.547</c:v>
                </c:pt>
                <c:pt idx="11468">
                  <c:v>2053.3589999999999</c:v>
                </c:pt>
                <c:pt idx="11469">
                  <c:v>2053.75</c:v>
                </c:pt>
                <c:pt idx="11470">
                  <c:v>2054.375</c:v>
                </c:pt>
                <c:pt idx="11471">
                  <c:v>2043.3589999999999</c:v>
                </c:pt>
                <c:pt idx="11472">
                  <c:v>2047.7339999999999</c:v>
                </c:pt>
                <c:pt idx="11473">
                  <c:v>2045.1559999999999</c:v>
                </c:pt>
                <c:pt idx="11474">
                  <c:v>2037.3440000000001</c:v>
                </c:pt>
                <c:pt idx="11475">
                  <c:v>2045</c:v>
                </c:pt>
                <c:pt idx="11476">
                  <c:v>2043.9839999999999</c:v>
                </c:pt>
                <c:pt idx="11477">
                  <c:v>2042.578</c:v>
                </c:pt>
                <c:pt idx="11478">
                  <c:v>2046.172</c:v>
                </c:pt>
                <c:pt idx="11479">
                  <c:v>2041.5619999999999</c:v>
                </c:pt>
                <c:pt idx="11480">
                  <c:v>2045.3910000000001</c:v>
                </c:pt>
                <c:pt idx="11481">
                  <c:v>2043.9839999999999</c:v>
                </c:pt>
                <c:pt idx="11482">
                  <c:v>2039.5309999999999</c:v>
                </c:pt>
                <c:pt idx="11483">
                  <c:v>2040.3910000000001</c:v>
                </c:pt>
                <c:pt idx="11484">
                  <c:v>2041.4059999999999</c:v>
                </c:pt>
                <c:pt idx="11485">
                  <c:v>2036.797</c:v>
                </c:pt>
                <c:pt idx="11486">
                  <c:v>2038.9839999999999</c:v>
                </c:pt>
                <c:pt idx="11487">
                  <c:v>2040.7809999999999</c:v>
                </c:pt>
                <c:pt idx="11488">
                  <c:v>2042.7339999999999</c:v>
                </c:pt>
                <c:pt idx="11489">
                  <c:v>2038.3589999999999</c:v>
                </c:pt>
                <c:pt idx="11490">
                  <c:v>2040.1559999999999</c:v>
                </c:pt>
                <c:pt idx="11491">
                  <c:v>2041.797</c:v>
                </c:pt>
                <c:pt idx="11492">
                  <c:v>2040.9369999999999</c:v>
                </c:pt>
                <c:pt idx="11493">
                  <c:v>2038.9839999999999</c:v>
                </c:pt>
                <c:pt idx="11494">
                  <c:v>2039.7660000000001</c:v>
                </c:pt>
                <c:pt idx="11495">
                  <c:v>2039.1410000000001</c:v>
                </c:pt>
                <c:pt idx="11496">
                  <c:v>2042.578</c:v>
                </c:pt>
                <c:pt idx="11497">
                  <c:v>2040.1559999999999</c:v>
                </c:pt>
                <c:pt idx="11498">
                  <c:v>2038.5940000000001</c:v>
                </c:pt>
                <c:pt idx="11499">
                  <c:v>2046.797</c:v>
                </c:pt>
                <c:pt idx="11500">
                  <c:v>2045.1559999999999</c:v>
                </c:pt>
                <c:pt idx="11501">
                  <c:v>2045.7809999999999</c:v>
                </c:pt>
                <c:pt idx="11502">
                  <c:v>2045.7809999999999</c:v>
                </c:pt>
                <c:pt idx="11503">
                  <c:v>2046.797</c:v>
                </c:pt>
                <c:pt idx="11504">
                  <c:v>2048.9839999999999</c:v>
                </c:pt>
                <c:pt idx="11505">
                  <c:v>2049.375</c:v>
                </c:pt>
                <c:pt idx="11506">
                  <c:v>2050.547</c:v>
                </c:pt>
                <c:pt idx="11507">
                  <c:v>2050.3910000000001</c:v>
                </c:pt>
                <c:pt idx="11508">
                  <c:v>2049.375</c:v>
                </c:pt>
                <c:pt idx="11509">
                  <c:v>2050.547</c:v>
                </c:pt>
                <c:pt idx="11510">
                  <c:v>2051.172</c:v>
                </c:pt>
                <c:pt idx="11511">
                  <c:v>2052.3440000000001</c:v>
                </c:pt>
                <c:pt idx="11512">
                  <c:v>2050.9369999999999</c:v>
                </c:pt>
                <c:pt idx="11513">
                  <c:v>2053.9839999999999</c:v>
                </c:pt>
                <c:pt idx="11514">
                  <c:v>2053.9839999999999</c:v>
                </c:pt>
                <c:pt idx="11515">
                  <c:v>2052.3440000000001</c:v>
                </c:pt>
                <c:pt idx="11516">
                  <c:v>2057.1869999999999</c:v>
                </c:pt>
                <c:pt idx="11517">
                  <c:v>2054.1410000000001</c:v>
                </c:pt>
                <c:pt idx="11518">
                  <c:v>2058.3589999999999</c:v>
                </c:pt>
                <c:pt idx="11519">
                  <c:v>2056.5619999999999</c:v>
                </c:pt>
                <c:pt idx="11520">
                  <c:v>2058.5940000000001</c:v>
                </c:pt>
                <c:pt idx="11521">
                  <c:v>2060.547</c:v>
                </c:pt>
                <c:pt idx="11522">
                  <c:v>2059.5309999999999</c:v>
                </c:pt>
                <c:pt idx="11523">
                  <c:v>2057.7339999999999</c:v>
                </c:pt>
                <c:pt idx="11524">
                  <c:v>2061.4059999999999</c:v>
                </c:pt>
                <c:pt idx="11525">
                  <c:v>2060.7809999999999</c:v>
                </c:pt>
                <c:pt idx="11526">
                  <c:v>2057.1869999999999</c:v>
                </c:pt>
                <c:pt idx="11527">
                  <c:v>2059.375</c:v>
                </c:pt>
                <c:pt idx="11528">
                  <c:v>2055.1559999999999</c:v>
                </c:pt>
                <c:pt idx="11529">
                  <c:v>2056.172</c:v>
                </c:pt>
                <c:pt idx="11530">
                  <c:v>2053.9839999999999</c:v>
                </c:pt>
                <c:pt idx="11531">
                  <c:v>2051.172</c:v>
                </c:pt>
                <c:pt idx="11532">
                  <c:v>2050</c:v>
                </c:pt>
                <c:pt idx="11533">
                  <c:v>2049.5309999999999</c:v>
                </c:pt>
                <c:pt idx="11534">
                  <c:v>2046.5619999999999</c:v>
                </c:pt>
                <c:pt idx="11535">
                  <c:v>2048.5940000000001</c:v>
                </c:pt>
                <c:pt idx="11536">
                  <c:v>2048.9839999999999</c:v>
                </c:pt>
                <c:pt idx="11537">
                  <c:v>2047.3440000000001</c:v>
                </c:pt>
                <c:pt idx="11538">
                  <c:v>2046.953</c:v>
                </c:pt>
                <c:pt idx="11539">
                  <c:v>2046.4059999999999</c:v>
                </c:pt>
                <c:pt idx="11540">
                  <c:v>2049.375</c:v>
                </c:pt>
                <c:pt idx="11541">
                  <c:v>2049.5309999999999</c:v>
                </c:pt>
                <c:pt idx="11542">
                  <c:v>2050</c:v>
                </c:pt>
                <c:pt idx="11543">
                  <c:v>2048.9839999999999</c:v>
                </c:pt>
                <c:pt idx="11544">
                  <c:v>2047.1869999999999</c:v>
                </c:pt>
                <c:pt idx="11545">
                  <c:v>2049.7660000000001</c:v>
                </c:pt>
                <c:pt idx="11546">
                  <c:v>2048.75</c:v>
                </c:pt>
                <c:pt idx="11547">
                  <c:v>2047.7339999999999</c:v>
                </c:pt>
                <c:pt idx="11548">
                  <c:v>2047.7339999999999</c:v>
                </c:pt>
                <c:pt idx="11549">
                  <c:v>2049.1410000000001</c:v>
                </c:pt>
                <c:pt idx="11550">
                  <c:v>2040</c:v>
                </c:pt>
                <c:pt idx="11551">
                  <c:v>2027.1869999999999</c:v>
                </c:pt>
                <c:pt idx="11552">
                  <c:v>2047.3440000000001</c:v>
                </c:pt>
                <c:pt idx="11553">
                  <c:v>2041.953</c:v>
                </c:pt>
                <c:pt idx="11554">
                  <c:v>2026.953</c:v>
                </c:pt>
                <c:pt idx="11555">
                  <c:v>2045.9369999999999</c:v>
                </c:pt>
                <c:pt idx="11556">
                  <c:v>2028.9839999999999</c:v>
                </c:pt>
                <c:pt idx="11557">
                  <c:v>2041.172</c:v>
                </c:pt>
                <c:pt idx="11558">
                  <c:v>2044.5309999999999</c:v>
                </c:pt>
                <c:pt idx="11559">
                  <c:v>2038.3589999999999</c:v>
                </c:pt>
                <c:pt idx="11560">
                  <c:v>2046.5619999999999</c:v>
                </c:pt>
                <c:pt idx="11561">
                  <c:v>2045.7809999999999</c:v>
                </c:pt>
                <c:pt idx="11562">
                  <c:v>2039.375</c:v>
                </c:pt>
                <c:pt idx="11563">
                  <c:v>2050.7809999999999</c:v>
                </c:pt>
                <c:pt idx="11564">
                  <c:v>2049.375</c:v>
                </c:pt>
                <c:pt idx="11565">
                  <c:v>2051.4059999999999</c:v>
                </c:pt>
                <c:pt idx="11566">
                  <c:v>2051.4059999999999</c:v>
                </c:pt>
                <c:pt idx="11567">
                  <c:v>2046.172</c:v>
                </c:pt>
                <c:pt idx="11568">
                  <c:v>2051.172</c:v>
                </c:pt>
                <c:pt idx="11569">
                  <c:v>2052.1869999999999</c:v>
                </c:pt>
                <c:pt idx="11570">
                  <c:v>2049.375</c:v>
                </c:pt>
                <c:pt idx="11571">
                  <c:v>2056.172</c:v>
                </c:pt>
                <c:pt idx="11572">
                  <c:v>2053.9839999999999</c:v>
                </c:pt>
                <c:pt idx="11573">
                  <c:v>2055.7809999999999</c:v>
                </c:pt>
                <c:pt idx="11574">
                  <c:v>2058.5940000000001</c:v>
                </c:pt>
                <c:pt idx="11575">
                  <c:v>2056.4059999999999</c:v>
                </c:pt>
                <c:pt idx="11576">
                  <c:v>2056.5619999999999</c:v>
                </c:pt>
                <c:pt idx="11577">
                  <c:v>2060.547</c:v>
                </c:pt>
                <c:pt idx="11578">
                  <c:v>2061.5619999999999</c:v>
                </c:pt>
                <c:pt idx="11579">
                  <c:v>2064.7660000000001</c:v>
                </c:pt>
                <c:pt idx="11580">
                  <c:v>2065</c:v>
                </c:pt>
                <c:pt idx="11581">
                  <c:v>2064.375</c:v>
                </c:pt>
                <c:pt idx="11582">
                  <c:v>2063.3589999999999</c:v>
                </c:pt>
                <c:pt idx="11583">
                  <c:v>2064.1410000000001</c:v>
                </c:pt>
                <c:pt idx="11584">
                  <c:v>2065</c:v>
                </c:pt>
                <c:pt idx="11585">
                  <c:v>2062.7339999999999</c:v>
                </c:pt>
                <c:pt idx="11586">
                  <c:v>2066.953</c:v>
                </c:pt>
                <c:pt idx="11587">
                  <c:v>2066.953</c:v>
                </c:pt>
                <c:pt idx="11588">
                  <c:v>2066.953</c:v>
                </c:pt>
                <c:pt idx="11589">
                  <c:v>2065.3910000000001</c:v>
                </c:pt>
                <c:pt idx="11590">
                  <c:v>2067.1869999999999</c:v>
                </c:pt>
                <c:pt idx="11591">
                  <c:v>2065.7809999999999</c:v>
                </c:pt>
                <c:pt idx="11592">
                  <c:v>2065.547</c:v>
                </c:pt>
                <c:pt idx="11593">
                  <c:v>2068.3589999999999</c:v>
                </c:pt>
                <c:pt idx="11594">
                  <c:v>2070</c:v>
                </c:pt>
                <c:pt idx="11595">
                  <c:v>2068.5940000000001</c:v>
                </c:pt>
                <c:pt idx="11596">
                  <c:v>2066.797</c:v>
                </c:pt>
                <c:pt idx="11597">
                  <c:v>2066.953</c:v>
                </c:pt>
                <c:pt idx="11598">
                  <c:v>2066.797</c:v>
                </c:pt>
                <c:pt idx="11599">
                  <c:v>2063.75</c:v>
                </c:pt>
                <c:pt idx="11600">
                  <c:v>2062.7339999999999</c:v>
                </c:pt>
                <c:pt idx="11601">
                  <c:v>2060.9369999999999</c:v>
                </c:pt>
                <c:pt idx="11602">
                  <c:v>2060</c:v>
                </c:pt>
                <c:pt idx="11603">
                  <c:v>2056.797</c:v>
                </c:pt>
                <c:pt idx="11604">
                  <c:v>2055.9369999999999</c:v>
                </c:pt>
                <c:pt idx="11605">
                  <c:v>2052.1869999999999</c:v>
                </c:pt>
                <c:pt idx="11606">
                  <c:v>2054.7660000000001</c:v>
                </c:pt>
                <c:pt idx="11607">
                  <c:v>2048.5940000000001</c:v>
                </c:pt>
                <c:pt idx="11608">
                  <c:v>2044.1410000000001</c:v>
                </c:pt>
                <c:pt idx="11609">
                  <c:v>2044.7660000000001</c:v>
                </c:pt>
                <c:pt idx="11610">
                  <c:v>2042.1869999999999</c:v>
                </c:pt>
                <c:pt idx="11611">
                  <c:v>2040.3910000000001</c:v>
                </c:pt>
                <c:pt idx="11612">
                  <c:v>2037.3440000000001</c:v>
                </c:pt>
                <c:pt idx="11613">
                  <c:v>2038.75</c:v>
                </c:pt>
                <c:pt idx="11614">
                  <c:v>2035</c:v>
                </c:pt>
                <c:pt idx="11615">
                  <c:v>2032.7339999999999</c:v>
                </c:pt>
                <c:pt idx="11616">
                  <c:v>2027.1869999999999</c:v>
                </c:pt>
                <c:pt idx="11617">
                  <c:v>2028.3589999999999</c:v>
                </c:pt>
                <c:pt idx="11618">
                  <c:v>2025.547</c:v>
                </c:pt>
                <c:pt idx="11619">
                  <c:v>2025.547</c:v>
                </c:pt>
                <c:pt idx="11620">
                  <c:v>2022.9690000000001</c:v>
                </c:pt>
                <c:pt idx="11621">
                  <c:v>2018.5940000000001</c:v>
                </c:pt>
                <c:pt idx="11622">
                  <c:v>2017.578</c:v>
                </c:pt>
                <c:pt idx="11623">
                  <c:v>2014.1410000000001</c:v>
                </c:pt>
                <c:pt idx="11624">
                  <c:v>2013.203</c:v>
                </c:pt>
                <c:pt idx="11625">
                  <c:v>2012.1869999999999</c:v>
                </c:pt>
                <c:pt idx="11626">
                  <c:v>2008.75</c:v>
                </c:pt>
                <c:pt idx="11627">
                  <c:v>2007.1869999999999</c:v>
                </c:pt>
                <c:pt idx="11628">
                  <c:v>2004.375</c:v>
                </c:pt>
                <c:pt idx="11629">
                  <c:v>2006.797</c:v>
                </c:pt>
                <c:pt idx="11630">
                  <c:v>2001.172</c:v>
                </c:pt>
                <c:pt idx="11631">
                  <c:v>2002.578</c:v>
                </c:pt>
                <c:pt idx="11632">
                  <c:v>2002.7339999999999</c:v>
                </c:pt>
                <c:pt idx="11633">
                  <c:v>2002.7339999999999</c:v>
                </c:pt>
                <c:pt idx="11634">
                  <c:v>2001.953</c:v>
                </c:pt>
                <c:pt idx="11635">
                  <c:v>2004.1410000000001</c:v>
                </c:pt>
                <c:pt idx="11636">
                  <c:v>2001.797</c:v>
                </c:pt>
                <c:pt idx="11637">
                  <c:v>2004.375</c:v>
                </c:pt>
                <c:pt idx="11638">
                  <c:v>2005.7809999999999</c:v>
                </c:pt>
                <c:pt idx="11639">
                  <c:v>2005.1559999999999</c:v>
                </c:pt>
                <c:pt idx="11640">
                  <c:v>2010</c:v>
                </c:pt>
                <c:pt idx="11641">
                  <c:v>2008.5940000000001</c:v>
                </c:pt>
                <c:pt idx="11642">
                  <c:v>2010.7809999999999</c:v>
                </c:pt>
                <c:pt idx="11643">
                  <c:v>2008.5940000000001</c:v>
                </c:pt>
                <c:pt idx="11644">
                  <c:v>2012.1869999999999</c:v>
                </c:pt>
                <c:pt idx="11645">
                  <c:v>2015.3910000000001</c:v>
                </c:pt>
                <c:pt idx="11646">
                  <c:v>2017.3440000000001</c:v>
                </c:pt>
                <c:pt idx="11647">
                  <c:v>2019.375</c:v>
                </c:pt>
                <c:pt idx="11648">
                  <c:v>2018.75</c:v>
                </c:pt>
                <c:pt idx="11649">
                  <c:v>2013.203</c:v>
                </c:pt>
                <c:pt idx="11650">
                  <c:v>2003.75</c:v>
                </c:pt>
                <c:pt idx="11651">
                  <c:v>2015.7809999999999</c:v>
                </c:pt>
                <c:pt idx="11652">
                  <c:v>2024.5309999999999</c:v>
                </c:pt>
                <c:pt idx="11653">
                  <c:v>2020.547</c:v>
                </c:pt>
                <c:pt idx="11654">
                  <c:v>2028.9839999999999</c:v>
                </c:pt>
                <c:pt idx="11655">
                  <c:v>2032.9690000000001</c:v>
                </c:pt>
                <c:pt idx="11656">
                  <c:v>2035</c:v>
                </c:pt>
                <c:pt idx="11657">
                  <c:v>2044.375</c:v>
                </c:pt>
                <c:pt idx="11658">
                  <c:v>2047.3440000000001</c:v>
                </c:pt>
                <c:pt idx="11659">
                  <c:v>2046.953</c:v>
                </c:pt>
                <c:pt idx="11660">
                  <c:v>2052.3440000000001</c:v>
                </c:pt>
                <c:pt idx="11661">
                  <c:v>2055.547</c:v>
                </c:pt>
                <c:pt idx="11662">
                  <c:v>2054.5309999999999</c:v>
                </c:pt>
                <c:pt idx="11663">
                  <c:v>2060.9369999999999</c:v>
                </c:pt>
                <c:pt idx="11664">
                  <c:v>2062.1869999999999</c:v>
                </c:pt>
                <c:pt idx="11665">
                  <c:v>2057.578</c:v>
                </c:pt>
                <c:pt idx="11666">
                  <c:v>2058.3589999999999</c:v>
                </c:pt>
                <c:pt idx="11667">
                  <c:v>2061.4059999999999</c:v>
                </c:pt>
                <c:pt idx="11668">
                  <c:v>2065</c:v>
                </c:pt>
                <c:pt idx="11669">
                  <c:v>2061.953</c:v>
                </c:pt>
                <c:pt idx="11670">
                  <c:v>2064.5309999999999</c:v>
                </c:pt>
                <c:pt idx="11671">
                  <c:v>2066.4059999999999</c:v>
                </c:pt>
                <c:pt idx="11672">
                  <c:v>2067.3440000000001</c:v>
                </c:pt>
                <c:pt idx="11673">
                  <c:v>2068.75</c:v>
                </c:pt>
                <c:pt idx="11674">
                  <c:v>2070</c:v>
                </c:pt>
                <c:pt idx="11675">
                  <c:v>2072.1869999999999</c:v>
                </c:pt>
                <c:pt idx="11676">
                  <c:v>2067.7339999999999</c:v>
                </c:pt>
                <c:pt idx="11677">
                  <c:v>2070.1559999999999</c:v>
                </c:pt>
                <c:pt idx="11678">
                  <c:v>2067.1869999999999</c:v>
                </c:pt>
                <c:pt idx="11679">
                  <c:v>2068.3589999999999</c:v>
                </c:pt>
                <c:pt idx="11680">
                  <c:v>2067.7339999999999</c:v>
                </c:pt>
                <c:pt idx="11681">
                  <c:v>2069.1410000000001</c:v>
                </c:pt>
                <c:pt idx="11682">
                  <c:v>2068.75</c:v>
                </c:pt>
                <c:pt idx="11683">
                  <c:v>2070.547</c:v>
                </c:pt>
                <c:pt idx="11684">
                  <c:v>2069.375</c:v>
                </c:pt>
                <c:pt idx="11685">
                  <c:v>2069.1410000000001</c:v>
                </c:pt>
                <c:pt idx="11686">
                  <c:v>2065.547</c:v>
                </c:pt>
                <c:pt idx="11687">
                  <c:v>2063.75</c:v>
                </c:pt>
                <c:pt idx="11688">
                  <c:v>2061.172</c:v>
                </c:pt>
                <c:pt idx="11689">
                  <c:v>2060.3910000000001</c:v>
                </c:pt>
                <c:pt idx="11690">
                  <c:v>2057.9690000000001</c:v>
                </c:pt>
                <c:pt idx="11691">
                  <c:v>2053.5940000000001</c:v>
                </c:pt>
                <c:pt idx="11692">
                  <c:v>2052.1869999999999</c:v>
                </c:pt>
                <c:pt idx="11693">
                  <c:v>2051.797</c:v>
                </c:pt>
                <c:pt idx="11694">
                  <c:v>2046.797</c:v>
                </c:pt>
                <c:pt idx="11695">
                  <c:v>2046.953</c:v>
                </c:pt>
                <c:pt idx="11696">
                  <c:v>2042.9690000000001</c:v>
                </c:pt>
                <c:pt idx="11697">
                  <c:v>2040.3910000000001</c:v>
                </c:pt>
                <c:pt idx="11698">
                  <c:v>2037.578</c:v>
                </c:pt>
                <c:pt idx="11699">
                  <c:v>2035</c:v>
                </c:pt>
                <c:pt idx="11700">
                  <c:v>2029.1410000000001</c:v>
                </c:pt>
                <c:pt idx="11701">
                  <c:v>2029.7660000000001</c:v>
                </c:pt>
                <c:pt idx="11702">
                  <c:v>2025</c:v>
                </c:pt>
                <c:pt idx="11703">
                  <c:v>2024.1410000000001</c:v>
                </c:pt>
                <c:pt idx="11704">
                  <c:v>2020.7809999999999</c:v>
                </c:pt>
                <c:pt idx="11705">
                  <c:v>2021.172</c:v>
                </c:pt>
                <c:pt idx="11706">
                  <c:v>2017.578</c:v>
                </c:pt>
                <c:pt idx="11707">
                  <c:v>2015.9369999999999</c:v>
                </c:pt>
                <c:pt idx="11708">
                  <c:v>2015.7809999999999</c:v>
                </c:pt>
                <c:pt idx="11709">
                  <c:v>2011.5619999999999</c:v>
                </c:pt>
                <c:pt idx="11710">
                  <c:v>2012.578</c:v>
                </c:pt>
                <c:pt idx="11711">
                  <c:v>2011.5619999999999</c:v>
                </c:pt>
                <c:pt idx="11712">
                  <c:v>2008.75</c:v>
                </c:pt>
                <c:pt idx="11713">
                  <c:v>2008.203</c:v>
                </c:pt>
                <c:pt idx="11714">
                  <c:v>2004.7660000000001</c:v>
                </c:pt>
                <c:pt idx="11715">
                  <c:v>2006.172</c:v>
                </c:pt>
                <c:pt idx="11716">
                  <c:v>2005.1559999999999</c:v>
                </c:pt>
                <c:pt idx="11717">
                  <c:v>2002.7339999999999</c:v>
                </c:pt>
                <c:pt idx="11718">
                  <c:v>2001.797</c:v>
                </c:pt>
                <c:pt idx="11719">
                  <c:v>2000</c:v>
                </c:pt>
                <c:pt idx="11720">
                  <c:v>2001.172</c:v>
                </c:pt>
                <c:pt idx="11721">
                  <c:v>2002.578</c:v>
                </c:pt>
                <c:pt idx="11722">
                  <c:v>2002.9690000000001</c:v>
                </c:pt>
                <c:pt idx="11723">
                  <c:v>2001.172</c:v>
                </c:pt>
                <c:pt idx="11724">
                  <c:v>2007.1869999999999</c:v>
                </c:pt>
                <c:pt idx="11725">
                  <c:v>2003.9839999999999</c:v>
                </c:pt>
                <c:pt idx="11726">
                  <c:v>2006.953</c:v>
                </c:pt>
                <c:pt idx="11727">
                  <c:v>2005.547</c:v>
                </c:pt>
                <c:pt idx="11728">
                  <c:v>2008.75</c:v>
                </c:pt>
                <c:pt idx="11729">
                  <c:v>2012.578</c:v>
                </c:pt>
                <c:pt idx="11730">
                  <c:v>2012.9690000000001</c:v>
                </c:pt>
                <c:pt idx="11731">
                  <c:v>2013.3589999999999</c:v>
                </c:pt>
                <c:pt idx="11732">
                  <c:v>2014.7660000000001</c:v>
                </c:pt>
                <c:pt idx="11733">
                  <c:v>2019.375</c:v>
                </c:pt>
                <c:pt idx="11734">
                  <c:v>2018.3589999999999</c:v>
                </c:pt>
                <c:pt idx="11735">
                  <c:v>2022.9690000000001</c:v>
                </c:pt>
                <c:pt idx="11736">
                  <c:v>2022.7339999999999</c:v>
                </c:pt>
                <c:pt idx="11737">
                  <c:v>2028.203</c:v>
                </c:pt>
                <c:pt idx="11738">
                  <c:v>2031.797</c:v>
                </c:pt>
                <c:pt idx="11739">
                  <c:v>2029.375</c:v>
                </c:pt>
                <c:pt idx="11740">
                  <c:v>2038.203</c:v>
                </c:pt>
                <c:pt idx="11741">
                  <c:v>2039.1410000000001</c:v>
                </c:pt>
                <c:pt idx="11742">
                  <c:v>2043.3589999999999</c:v>
                </c:pt>
                <c:pt idx="11743">
                  <c:v>2046.5619999999999</c:v>
                </c:pt>
                <c:pt idx="11744">
                  <c:v>2050</c:v>
                </c:pt>
                <c:pt idx="11745">
                  <c:v>2054.7660000000001</c:v>
                </c:pt>
                <c:pt idx="11746">
                  <c:v>2058.5940000000001</c:v>
                </c:pt>
                <c:pt idx="11747">
                  <c:v>2062.1869999999999</c:v>
                </c:pt>
                <c:pt idx="11748">
                  <c:v>2066.5619999999999</c:v>
                </c:pt>
                <c:pt idx="11749">
                  <c:v>2070.3910000000001</c:v>
                </c:pt>
                <c:pt idx="11750">
                  <c:v>2075.547</c:v>
                </c:pt>
                <c:pt idx="11751">
                  <c:v>2076.5619999999999</c:v>
                </c:pt>
                <c:pt idx="11752">
                  <c:v>2082.7339999999999</c:v>
                </c:pt>
                <c:pt idx="11753">
                  <c:v>2083.9839999999999</c:v>
                </c:pt>
                <c:pt idx="11754">
                  <c:v>2088.3589999999999</c:v>
                </c:pt>
                <c:pt idx="11755">
                  <c:v>2090.3910000000001</c:v>
                </c:pt>
                <c:pt idx="11756">
                  <c:v>2090.9369999999999</c:v>
                </c:pt>
                <c:pt idx="11757">
                  <c:v>2090.3910000000001</c:v>
                </c:pt>
                <c:pt idx="11758">
                  <c:v>2069.1410000000001</c:v>
                </c:pt>
                <c:pt idx="11759">
                  <c:v>1970.1559999999999</c:v>
                </c:pt>
                <c:pt idx="11760">
                  <c:v>2001.4059999999999</c:v>
                </c:pt>
                <c:pt idx="11761">
                  <c:v>2088.75</c:v>
                </c:pt>
                <c:pt idx="11762">
                  <c:v>2082.3440000000001</c:v>
                </c:pt>
                <c:pt idx="11763">
                  <c:v>2073.75</c:v>
                </c:pt>
                <c:pt idx="11764">
                  <c:v>2047.578</c:v>
                </c:pt>
                <c:pt idx="11765">
                  <c:v>2056.797</c:v>
                </c:pt>
                <c:pt idx="11766">
                  <c:v>2071.172</c:v>
                </c:pt>
                <c:pt idx="11767">
                  <c:v>2079.1410000000001</c:v>
                </c:pt>
                <c:pt idx="11768">
                  <c:v>2085.1559999999999</c:v>
                </c:pt>
                <c:pt idx="11769">
                  <c:v>2087.7339999999999</c:v>
                </c:pt>
                <c:pt idx="11770">
                  <c:v>2090.7809999999999</c:v>
                </c:pt>
                <c:pt idx="11771">
                  <c:v>2085.1559999999999</c:v>
                </c:pt>
                <c:pt idx="11772">
                  <c:v>2080.1559999999999</c:v>
                </c:pt>
                <c:pt idx="11773">
                  <c:v>2075</c:v>
                </c:pt>
                <c:pt idx="11774">
                  <c:v>2075.3910000000001</c:v>
                </c:pt>
                <c:pt idx="11775">
                  <c:v>2082.3440000000001</c:v>
                </c:pt>
                <c:pt idx="11776">
                  <c:v>2097.3440000000001</c:v>
                </c:pt>
                <c:pt idx="11777">
                  <c:v>2089.5309999999999</c:v>
                </c:pt>
                <c:pt idx="11778">
                  <c:v>2059.5309999999999</c:v>
                </c:pt>
                <c:pt idx="11779">
                  <c:v>2052.578</c:v>
                </c:pt>
                <c:pt idx="11780">
                  <c:v>2056.5619999999999</c:v>
                </c:pt>
                <c:pt idx="11781">
                  <c:v>2051.5619999999999</c:v>
                </c:pt>
                <c:pt idx="11782">
                  <c:v>2047.7339999999999</c:v>
                </c:pt>
                <c:pt idx="11783">
                  <c:v>2047.9690000000001</c:v>
                </c:pt>
                <c:pt idx="11784">
                  <c:v>2040.7809999999999</c:v>
                </c:pt>
                <c:pt idx="11785">
                  <c:v>2044.375</c:v>
                </c:pt>
                <c:pt idx="11786">
                  <c:v>2040.1559999999999</c:v>
                </c:pt>
                <c:pt idx="11787">
                  <c:v>2037.578</c:v>
                </c:pt>
                <c:pt idx="11788">
                  <c:v>2045.3910000000001</c:v>
                </c:pt>
                <c:pt idx="11789">
                  <c:v>2041.953</c:v>
                </c:pt>
                <c:pt idx="11790">
                  <c:v>2042.578</c:v>
                </c:pt>
                <c:pt idx="11791">
                  <c:v>2043.75</c:v>
                </c:pt>
                <c:pt idx="11792">
                  <c:v>2041.953</c:v>
                </c:pt>
                <c:pt idx="11793">
                  <c:v>2043.3589999999999</c:v>
                </c:pt>
                <c:pt idx="11794">
                  <c:v>2039.5309999999999</c:v>
                </c:pt>
                <c:pt idx="11795">
                  <c:v>2039.1410000000001</c:v>
                </c:pt>
                <c:pt idx="11796">
                  <c:v>2036.5619999999999</c:v>
                </c:pt>
                <c:pt idx="11797">
                  <c:v>2036.172</c:v>
                </c:pt>
                <c:pt idx="11798">
                  <c:v>2040</c:v>
                </c:pt>
                <c:pt idx="11799">
                  <c:v>2035.3910000000001</c:v>
                </c:pt>
                <c:pt idx="11800">
                  <c:v>2035.7809999999999</c:v>
                </c:pt>
                <c:pt idx="11801">
                  <c:v>2038.75</c:v>
                </c:pt>
                <c:pt idx="11802">
                  <c:v>2039.1410000000001</c:v>
                </c:pt>
                <c:pt idx="11803">
                  <c:v>2041.4059999999999</c:v>
                </c:pt>
                <c:pt idx="11804">
                  <c:v>2040.1559999999999</c:v>
                </c:pt>
                <c:pt idx="11805">
                  <c:v>2038.5940000000001</c:v>
                </c:pt>
                <c:pt idx="11806">
                  <c:v>2041.5619999999999</c:v>
                </c:pt>
                <c:pt idx="11807">
                  <c:v>2040.9369999999999</c:v>
                </c:pt>
                <c:pt idx="11808">
                  <c:v>2043.203</c:v>
                </c:pt>
                <c:pt idx="11809">
                  <c:v>2039.5309999999999</c:v>
                </c:pt>
                <c:pt idx="11810">
                  <c:v>2037.9690000000001</c:v>
                </c:pt>
                <c:pt idx="11811">
                  <c:v>2041.953</c:v>
                </c:pt>
                <c:pt idx="11812">
                  <c:v>2042.1869999999999</c:v>
                </c:pt>
                <c:pt idx="11813">
                  <c:v>2042.578</c:v>
                </c:pt>
                <c:pt idx="11814">
                  <c:v>2042.1869999999999</c:v>
                </c:pt>
                <c:pt idx="11815">
                  <c:v>2045.1559999999999</c:v>
                </c:pt>
                <c:pt idx="11816">
                  <c:v>2047.9690000000001</c:v>
                </c:pt>
                <c:pt idx="11817">
                  <c:v>2046.172</c:v>
                </c:pt>
                <c:pt idx="11818">
                  <c:v>2044.7660000000001</c:v>
                </c:pt>
                <c:pt idx="11819">
                  <c:v>2046.953</c:v>
                </c:pt>
                <c:pt idx="11820">
                  <c:v>2048.75</c:v>
                </c:pt>
                <c:pt idx="11821">
                  <c:v>2048.203</c:v>
                </c:pt>
                <c:pt idx="11822">
                  <c:v>2051.5619999999999</c:v>
                </c:pt>
                <c:pt idx="11823">
                  <c:v>2053.3589999999999</c:v>
                </c:pt>
                <c:pt idx="11824">
                  <c:v>2051.953</c:v>
                </c:pt>
                <c:pt idx="11825">
                  <c:v>2054.1410000000001</c:v>
                </c:pt>
                <c:pt idx="11826">
                  <c:v>2053.75</c:v>
                </c:pt>
                <c:pt idx="11827">
                  <c:v>2055.1559999999999</c:v>
                </c:pt>
                <c:pt idx="11828">
                  <c:v>2053.5940000000001</c:v>
                </c:pt>
                <c:pt idx="11829">
                  <c:v>2054.5309999999999</c:v>
                </c:pt>
                <c:pt idx="11830">
                  <c:v>2055.3910000000001</c:v>
                </c:pt>
                <c:pt idx="11831">
                  <c:v>2056.953</c:v>
                </c:pt>
                <c:pt idx="11832">
                  <c:v>2053.9839999999999</c:v>
                </c:pt>
                <c:pt idx="11833">
                  <c:v>2055.1559999999999</c:v>
                </c:pt>
                <c:pt idx="11834">
                  <c:v>2054.5309999999999</c:v>
                </c:pt>
                <c:pt idx="11835">
                  <c:v>2052.1869999999999</c:v>
                </c:pt>
                <c:pt idx="11836">
                  <c:v>2053.203</c:v>
                </c:pt>
                <c:pt idx="11837">
                  <c:v>2052.9690000000001</c:v>
                </c:pt>
                <c:pt idx="11838">
                  <c:v>2053.75</c:v>
                </c:pt>
                <c:pt idx="11839">
                  <c:v>2054.1410000000001</c:v>
                </c:pt>
                <c:pt idx="11840">
                  <c:v>2053.3589999999999</c:v>
                </c:pt>
                <c:pt idx="11841">
                  <c:v>2051.953</c:v>
                </c:pt>
                <c:pt idx="11842">
                  <c:v>2051.4059999999999</c:v>
                </c:pt>
                <c:pt idx="11843">
                  <c:v>2052.9690000000001</c:v>
                </c:pt>
                <c:pt idx="11844">
                  <c:v>2050.7809999999999</c:v>
                </c:pt>
                <c:pt idx="11845">
                  <c:v>2051.797</c:v>
                </c:pt>
                <c:pt idx="11846">
                  <c:v>2050</c:v>
                </c:pt>
                <c:pt idx="11847">
                  <c:v>2052.578</c:v>
                </c:pt>
                <c:pt idx="11848">
                  <c:v>2050.9369999999999</c:v>
                </c:pt>
                <c:pt idx="11849">
                  <c:v>2047.9690000000001</c:v>
                </c:pt>
                <c:pt idx="11850">
                  <c:v>2049.1410000000001</c:v>
                </c:pt>
                <c:pt idx="11851">
                  <c:v>2048.203</c:v>
                </c:pt>
                <c:pt idx="11852">
                  <c:v>2044.7660000000001</c:v>
                </c:pt>
                <c:pt idx="11853">
                  <c:v>2046.797</c:v>
                </c:pt>
                <c:pt idx="11854">
                  <c:v>2044.1410000000001</c:v>
                </c:pt>
                <c:pt idx="11855">
                  <c:v>2044.1410000000001</c:v>
                </c:pt>
                <c:pt idx="11856">
                  <c:v>2043.5940000000001</c:v>
                </c:pt>
                <c:pt idx="11857">
                  <c:v>2042.9690000000001</c:v>
                </c:pt>
                <c:pt idx="11858">
                  <c:v>2041.4059999999999</c:v>
                </c:pt>
                <c:pt idx="11859">
                  <c:v>2040.1559999999999</c:v>
                </c:pt>
                <c:pt idx="11860">
                  <c:v>2041.172</c:v>
                </c:pt>
                <c:pt idx="11861">
                  <c:v>2042.7339999999999</c:v>
                </c:pt>
                <c:pt idx="11862">
                  <c:v>2039.1410000000001</c:v>
                </c:pt>
                <c:pt idx="11863">
                  <c:v>2028.3589999999999</c:v>
                </c:pt>
                <c:pt idx="11864">
                  <c:v>2031.797</c:v>
                </c:pt>
                <c:pt idx="11865">
                  <c:v>2034.7660000000001</c:v>
                </c:pt>
                <c:pt idx="11866">
                  <c:v>2036.4059999999999</c:v>
                </c:pt>
                <c:pt idx="11867">
                  <c:v>2032.7339999999999</c:v>
                </c:pt>
                <c:pt idx="11868">
                  <c:v>2033.3589999999999</c:v>
                </c:pt>
                <c:pt idx="11869">
                  <c:v>2033.75</c:v>
                </c:pt>
                <c:pt idx="11870">
                  <c:v>2035.7809999999999</c:v>
                </c:pt>
                <c:pt idx="11871">
                  <c:v>2038.5940000000001</c:v>
                </c:pt>
                <c:pt idx="11872">
                  <c:v>2037.9690000000001</c:v>
                </c:pt>
                <c:pt idx="11873">
                  <c:v>2041.4059999999999</c:v>
                </c:pt>
                <c:pt idx="11874">
                  <c:v>2038.9839999999999</c:v>
                </c:pt>
                <c:pt idx="11875">
                  <c:v>2041.5619999999999</c:v>
                </c:pt>
                <c:pt idx="11876">
                  <c:v>2044.5309999999999</c:v>
                </c:pt>
                <c:pt idx="11877">
                  <c:v>2046.4059999999999</c:v>
                </c:pt>
                <c:pt idx="11878">
                  <c:v>2043.203</c:v>
                </c:pt>
                <c:pt idx="11879">
                  <c:v>2044.7660000000001</c:v>
                </c:pt>
                <c:pt idx="11880">
                  <c:v>2041.953</c:v>
                </c:pt>
                <c:pt idx="11881">
                  <c:v>2042.7339999999999</c:v>
                </c:pt>
                <c:pt idx="11882">
                  <c:v>2045.547</c:v>
                </c:pt>
                <c:pt idx="11883">
                  <c:v>2044.5309999999999</c:v>
                </c:pt>
                <c:pt idx="11884">
                  <c:v>2048.203</c:v>
                </c:pt>
                <c:pt idx="11885">
                  <c:v>2048.3589999999999</c:v>
                </c:pt>
                <c:pt idx="11886">
                  <c:v>2051.172</c:v>
                </c:pt>
                <c:pt idx="11887">
                  <c:v>2049.375</c:v>
                </c:pt>
                <c:pt idx="11888">
                  <c:v>2051.953</c:v>
                </c:pt>
                <c:pt idx="11889">
                  <c:v>2053.3589999999999</c:v>
                </c:pt>
                <c:pt idx="11890">
                  <c:v>2055.9369999999999</c:v>
                </c:pt>
                <c:pt idx="11891">
                  <c:v>2057.7339999999999</c:v>
                </c:pt>
                <c:pt idx="11892">
                  <c:v>2057.7339999999999</c:v>
                </c:pt>
                <c:pt idx="11893">
                  <c:v>2059.1410000000001</c:v>
                </c:pt>
                <c:pt idx="11894">
                  <c:v>2059.5309999999999</c:v>
                </c:pt>
                <c:pt idx="11895">
                  <c:v>2059.1410000000001</c:v>
                </c:pt>
                <c:pt idx="11896">
                  <c:v>2060.1559999999999</c:v>
                </c:pt>
                <c:pt idx="11897">
                  <c:v>2064.375</c:v>
                </c:pt>
                <c:pt idx="11898">
                  <c:v>2060.547</c:v>
                </c:pt>
                <c:pt idx="11899">
                  <c:v>2063.5940000000001</c:v>
                </c:pt>
                <c:pt idx="11900">
                  <c:v>2064.5309999999999</c:v>
                </c:pt>
                <c:pt idx="11901">
                  <c:v>2063.203</c:v>
                </c:pt>
                <c:pt idx="11902">
                  <c:v>2064.1410000000001</c:v>
                </c:pt>
                <c:pt idx="11903">
                  <c:v>2064.1410000000001</c:v>
                </c:pt>
                <c:pt idx="11904">
                  <c:v>2063.75</c:v>
                </c:pt>
                <c:pt idx="11905">
                  <c:v>2064.1410000000001</c:v>
                </c:pt>
                <c:pt idx="11906">
                  <c:v>2062.7339999999999</c:v>
                </c:pt>
                <c:pt idx="11907">
                  <c:v>2062.3440000000001</c:v>
                </c:pt>
                <c:pt idx="11908">
                  <c:v>2063.5940000000001</c:v>
                </c:pt>
                <c:pt idx="11909">
                  <c:v>2062.9690000000001</c:v>
                </c:pt>
                <c:pt idx="11910">
                  <c:v>2063.203</c:v>
                </c:pt>
                <c:pt idx="11911">
                  <c:v>2060.1559999999999</c:v>
                </c:pt>
                <c:pt idx="11912">
                  <c:v>2059.5309999999999</c:v>
                </c:pt>
                <c:pt idx="11913">
                  <c:v>2058.5940000000001</c:v>
                </c:pt>
                <c:pt idx="11914">
                  <c:v>2055.9369999999999</c:v>
                </c:pt>
                <c:pt idx="11915">
                  <c:v>2055</c:v>
                </c:pt>
                <c:pt idx="11916">
                  <c:v>2053.9839999999999</c:v>
                </c:pt>
                <c:pt idx="11917">
                  <c:v>2052.3440000000001</c:v>
                </c:pt>
                <c:pt idx="11918">
                  <c:v>2051.4059999999999</c:v>
                </c:pt>
                <c:pt idx="11919">
                  <c:v>2050.9369999999999</c:v>
                </c:pt>
                <c:pt idx="11920">
                  <c:v>2046.4059999999999</c:v>
                </c:pt>
                <c:pt idx="11921">
                  <c:v>2045.1559999999999</c:v>
                </c:pt>
                <c:pt idx="11922">
                  <c:v>2043.9839999999999</c:v>
                </c:pt>
                <c:pt idx="11923">
                  <c:v>2038.3589999999999</c:v>
                </c:pt>
                <c:pt idx="11924">
                  <c:v>2037.578</c:v>
                </c:pt>
                <c:pt idx="11925">
                  <c:v>2032.9690000000001</c:v>
                </c:pt>
                <c:pt idx="11926">
                  <c:v>2032.3440000000001</c:v>
                </c:pt>
                <c:pt idx="11927">
                  <c:v>2031.5619999999999</c:v>
                </c:pt>
                <c:pt idx="11928">
                  <c:v>2028.75</c:v>
                </c:pt>
                <c:pt idx="11929">
                  <c:v>2026.797</c:v>
                </c:pt>
                <c:pt idx="11930">
                  <c:v>2023.9839999999999</c:v>
                </c:pt>
                <c:pt idx="11931">
                  <c:v>2022.578</c:v>
                </c:pt>
                <c:pt idx="11932">
                  <c:v>2018.203</c:v>
                </c:pt>
                <c:pt idx="11933">
                  <c:v>2016.797</c:v>
                </c:pt>
                <c:pt idx="11934">
                  <c:v>2014.375</c:v>
                </c:pt>
                <c:pt idx="11935">
                  <c:v>2013.9839999999999</c:v>
                </c:pt>
                <c:pt idx="11936">
                  <c:v>2011.4059999999999</c:v>
                </c:pt>
                <c:pt idx="11937">
                  <c:v>2008.203</c:v>
                </c:pt>
                <c:pt idx="11938">
                  <c:v>2006.953</c:v>
                </c:pt>
                <c:pt idx="11939">
                  <c:v>2006.953</c:v>
                </c:pt>
                <c:pt idx="11940">
                  <c:v>2005.3910000000001</c:v>
                </c:pt>
                <c:pt idx="11941">
                  <c:v>2003.75</c:v>
                </c:pt>
                <c:pt idx="11942">
                  <c:v>2004.1410000000001</c:v>
                </c:pt>
                <c:pt idx="11943">
                  <c:v>2003.75</c:v>
                </c:pt>
                <c:pt idx="11944">
                  <c:v>2002.7339999999999</c:v>
                </c:pt>
                <c:pt idx="11945">
                  <c:v>2000.9369999999999</c:v>
                </c:pt>
                <c:pt idx="11946">
                  <c:v>1999.1410000000001</c:v>
                </c:pt>
                <c:pt idx="11947">
                  <c:v>2000.1559999999999</c:v>
                </c:pt>
                <c:pt idx="11948">
                  <c:v>2002.3440000000001</c:v>
                </c:pt>
                <c:pt idx="11949">
                  <c:v>2001.172</c:v>
                </c:pt>
                <c:pt idx="11950">
                  <c:v>2002.578</c:v>
                </c:pt>
                <c:pt idx="11951">
                  <c:v>2001.5619999999999</c:v>
                </c:pt>
                <c:pt idx="11952">
                  <c:v>2003.9839999999999</c:v>
                </c:pt>
                <c:pt idx="11953">
                  <c:v>2005</c:v>
                </c:pt>
                <c:pt idx="11954">
                  <c:v>2004.375</c:v>
                </c:pt>
                <c:pt idx="11955">
                  <c:v>2007.578</c:v>
                </c:pt>
                <c:pt idx="11956">
                  <c:v>2008.9839999999999</c:v>
                </c:pt>
                <c:pt idx="11957">
                  <c:v>2012.1869999999999</c:v>
                </c:pt>
                <c:pt idx="11958">
                  <c:v>2013.5940000000001</c:v>
                </c:pt>
                <c:pt idx="11959">
                  <c:v>2015.3910000000001</c:v>
                </c:pt>
                <c:pt idx="11960">
                  <c:v>2017.1869999999999</c:v>
                </c:pt>
                <c:pt idx="11961">
                  <c:v>2013.5940000000001</c:v>
                </c:pt>
                <c:pt idx="11962">
                  <c:v>2006.797</c:v>
                </c:pt>
                <c:pt idx="11963">
                  <c:v>2009.7660000000001</c:v>
                </c:pt>
                <c:pt idx="11964">
                  <c:v>2015.3910000000001</c:v>
                </c:pt>
                <c:pt idx="11965">
                  <c:v>2016.953</c:v>
                </c:pt>
                <c:pt idx="11966">
                  <c:v>2019.1410000000001</c:v>
                </c:pt>
                <c:pt idx="11967">
                  <c:v>2026.797</c:v>
                </c:pt>
                <c:pt idx="11968">
                  <c:v>2030.3910000000001</c:v>
                </c:pt>
                <c:pt idx="11969">
                  <c:v>2038.203</c:v>
                </c:pt>
                <c:pt idx="11970">
                  <c:v>2040.7809999999999</c:v>
                </c:pt>
                <c:pt idx="11971">
                  <c:v>2038.3589999999999</c:v>
                </c:pt>
                <c:pt idx="11972">
                  <c:v>2041.5619999999999</c:v>
                </c:pt>
                <c:pt idx="11973">
                  <c:v>2045.547</c:v>
                </c:pt>
                <c:pt idx="11974">
                  <c:v>2046.953</c:v>
                </c:pt>
                <c:pt idx="11975">
                  <c:v>2056.172</c:v>
                </c:pt>
                <c:pt idx="11976">
                  <c:v>2054.5309999999999</c:v>
                </c:pt>
                <c:pt idx="11977">
                  <c:v>2049.375</c:v>
                </c:pt>
                <c:pt idx="11978">
                  <c:v>2047.9690000000001</c:v>
                </c:pt>
                <c:pt idx="11979">
                  <c:v>2052.578</c:v>
                </c:pt>
                <c:pt idx="11980">
                  <c:v>2054.7660000000001</c:v>
                </c:pt>
                <c:pt idx="11981">
                  <c:v>2055</c:v>
                </c:pt>
                <c:pt idx="11982">
                  <c:v>2056.953</c:v>
                </c:pt>
                <c:pt idx="11983">
                  <c:v>2058.9839999999999</c:v>
                </c:pt>
                <c:pt idx="11984">
                  <c:v>2059.375</c:v>
                </c:pt>
                <c:pt idx="11985">
                  <c:v>2060.3910000000001</c:v>
                </c:pt>
                <c:pt idx="11986">
                  <c:v>2060.7809999999999</c:v>
                </c:pt>
                <c:pt idx="11987">
                  <c:v>2065.7809999999999</c:v>
                </c:pt>
                <c:pt idx="11988">
                  <c:v>2066.172</c:v>
                </c:pt>
                <c:pt idx="11989">
                  <c:v>2064.7660000000001</c:v>
                </c:pt>
                <c:pt idx="11990">
                  <c:v>2064.7660000000001</c:v>
                </c:pt>
                <c:pt idx="11991">
                  <c:v>2066.4059999999999</c:v>
                </c:pt>
                <c:pt idx="11992">
                  <c:v>2067.1869999999999</c:v>
                </c:pt>
                <c:pt idx="11993">
                  <c:v>2066.4059999999999</c:v>
                </c:pt>
                <c:pt idx="11994">
                  <c:v>2067.578</c:v>
                </c:pt>
                <c:pt idx="11995">
                  <c:v>2065.547</c:v>
                </c:pt>
                <c:pt idx="11996">
                  <c:v>2064.375</c:v>
                </c:pt>
                <c:pt idx="11997">
                  <c:v>2066.5619999999999</c:v>
                </c:pt>
                <c:pt idx="11998">
                  <c:v>2060.9369999999999</c:v>
                </c:pt>
                <c:pt idx="11999">
                  <c:v>2062.1869999999999</c:v>
                </c:pt>
                <c:pt idx="12000">
                  <c:v>2059.1410000000001</c:v>
                </c:pt>
                <c:pt idx="12001">
                  <c:v>2055</c:v>
                </c:pt>
                <c:pt idx="12002">
                  <c:v>2055</c:v>
                </c:pt>
                <c:pt idx="12003">
                  <c:v>2050.547</c:v>
                </c:pt>
                <c:pt idx="12004">
                  <c:v>2050.1559999999999</c:v>
                </c:pt>
                <c:pt idx="12005">
                  <c:v>2047.7339999999999</c:v>
                </c:pt>
                <c:pt idx="12006">
                  <c:v>2046.953</c:v>
                </c:pt>
                <c:pt idx="12007">
                  <c:v>2043.75</c:v>
                </c:pt>
                <c:pt idx="12008">
                  <c:v>2041.797</c:v>
                </c:pt>
                <c:pt idx="12009">
                  <c:v>2040.1559999999999</c:v>
                </c:pt>
                <c:pt idx="12010">
                  <c:v>2040</c:v>
                </c:pt>
                <c:pt idx="12011">
                  <c:v>2036.172</c:v>
                </c:pt>
                <c:pt idx="12012">
                  <c:v>2032.1869999999999</c:v>
                </c:pt>
                <c:pt idx="12013">
                  <c:v>2030</c:v>
                </c:pt>
                <c:pt idx="12014">
                  <c:v>2027.9690000000001</c:v>
                </c:pt>
                <c:pt idx="12015">
                  <c:v>2027.1869999999999</c:v>
                </c:pt>
                <c:pt idx="12016">
                  <c:v>2023.3589999999999</c:v>
                </c:pt>
                <c:pt idx="12017">
                  <c:v>2021.953</c:v>
                </c:pt>
                <c:pt idx="12018">
                  <c:v>2019.1410000000001</c:v>
                </c:pt>
                <c:pt idx="12019">
                  <c:v>2017.9690000000001</c:v>
                </c:pt>
                <c:pt idx="12020">
                  <c:v>2014.5309999999999</c:v>
                </c:pt>
                <c:pt idx="12021">
                  <c:v>2010.9369999999999</c:v>
                </c:pt>
                <c:pt idx="12022">
                  <c:v>2010.9369999999999</c:v>
                </c:pt>
                <c:pt idx="12023">
                  <c:v>2008.5940000000001</c:v>
                </c:pt>
                <c:pt idx="12024">
                  <c:v>2009.1410000000001</c:v>
                </c:pt>
                <c:pt idx="12025">
                  <c:v>2006.5619999999999</c:v>
                </c:pt>
                <c:pt idx="12026">
                  <c:v>2005.547</c:v>
                </c:pt>
                <c:pt idx="12027">
                  <c:v>2003.9839999999999</c:v>
                </c:pt>
                <c:pt idx="12028">
                  <c:v>2003.3589999999999</c:v>
                </c:pt>
                <c:pt idx="12029">
                  <c:v>2003.3589999999999</c:v>
                </c:pt>
                <c:pt idx="12030">
                  <c:v>2005.1559999999999</c:v>
                </c:pt>
                <c:pt idx="12031">
                  <c:v>2003.9839999999999</c:v>
                </c:pt>
                <c:pt idx="12032">
                  <c:v>2004.375</c:v>
                </c:pt>
                <c:pt idx="12033">
                  <c:v>2005.3910000000001</c:v>
                </c:pt>
                <c:pt idx="12034">
                  <c:v>2005.3910000000001</c:v>
                </c:pt>
                <c:pt idx="12035">
                  <c:v>2004.7660000000001</c:v>
                </c:pt>
                <c:pt idx="12036">
                  <c:v>2005.3910000000001</c:v>
                </c:pt>
                <c:pt idx="12037">
                  <c:v>2005.7809999999999</c:v>
                </c:pt>
                <c:pt idx="12038">
                  <c:v>2006.797</c:v>
                </c:pt>
                <c:pt idx="12039">
                  <c:v>2008.5940000000001</c:v>
                </c:pt>
                <c:pt idx="12040">
                  <c:v>2010</c:v>
                </c:pt>
                <c:pt idx="12041">
                  <c:v>2008.9839999999999</c:v>
                </c:pt>
                <c:pt idx="12042">
                  <c:v>2011.172</c:v>
                </c:pt>
                <c:pt idx="12043">
                  <c:v>2013.9839999999999</c:v>
                </c:pt>
                <c:pt idx="12044">
                  <c:v>2017.578</c:v>
                </c:pt>
                <c:pt idx="12045">
                  <c:v>2016.953</c:v>
                </c:pt>
                <c:pt idx="12046">
                  <c:v>2020.1559999999999</c:v>
                </c:pt>
                <c:pt idx="12047">
                  <c:v>2025.7809999999999</c:v>
                </c:pt>
                <c:pt idx="12048">
                  <c:v>2028.75</c:v>
                </c:pt>
                <c:pt idx="12049">
                  <c:v>2026.4059999999999</c:v>
                </c:pt>
                <c:pt idx="12050">
                  <c:v>2032.3440000000001</c:v>
                </c:pt>
                <c:pt idx="12051">
                  <c:v>2033.5940000000001</c:v>
                </c:pt>
                <c:pt idx="12052">
                  <c:v>2037.7339999999999</c:v>
                </c:pt>
                <c:pt idx="12053">
                  <c:v>2042.578</c:v>
                </c:pt>
                <c:pt idx="12054">
                  <c:v>2042.9690000000001</c:v>
                </c:pt>
                <c:pt idx="12055">
                  <c:v>2047.3440000000001</c:v>
                </c:pt>
                <c:pt idx="12056">
                  <c:v>2053.203</c:v>
                </c:pt>
                <c:pt idx="12057">
                  <c:v>2053.3589999999999</c:v>
                </c:pt>
                <c:pt idx="12058">
                  <c:v>2055.547</c:v>
                </c:pt>
                <c:pt idx="12059">
                  <c:v>2058.5940000000001</c:v>
                </c:pt>
                <c:pt idx="12060">
                  <c:v>2062.9690000000001</c:v>
                </c:pt>
                <c:pt idx="12061">
                  <c:v>2066.4059999999999</c:v>
                </c:pt>
                <c:pt idx="12062">
                  <c:v>2070.3910000000001</c:v>
                </c:pt>
                <c:pt idx="12063">
                  <c:v>2073.203</c:v>
                </c:pt>
                <c:pt idx="12064">
                  <c:v>2081.172</c:v>
                </c:pt>
                <c:pt idx="12065">
                  <c:v>2078.9839999999999</c:v>
                </c:pt>
                <c:pt idx="12066">
                  <c:v>2083.75</c:v>
                </c:pt>
                <c:pt idx="12067">
                  <c:v>2087.9690000000001</c:v>
                </c:pt>
                <c:pt idx="12068">
                  <c:v>2091.953</c:v>
                </c:pt>
                <c:pt idx="12069">
                  <c:v>2093.5940000000001</c:v>
                </c:pt>
                <c:pt idx="12070">
                  <c:v>2081.5619999999999</c:v>
                </c:pt>
                <c:pt idx="12071">
                  <c:v>2022.7339999999999</c:v>
                </c:pt>
                <c:pt idx="12072">
                  <c:v>1995.1559999999999</c:v>
                </c:pt>
                <c:pt idx="12073">
                  <c:v>2065.547</c:v>
                </c:pt>
                <c:pt idx="12074">
                  <c:v>2083.5940000000001</c:v>
                </c:pt>
                <c:pt idx="12075">
                  <c:v>2070.3910000000001</c:v>
                </c:pt>
                <c:pt idx="12076">
                  <c:v>2051.4059999999999</c:v>
                </c:pt>
                <c:pt idx="12077">
                  <c:v>2046.172</c:v>
                </c:pt>
                <c:pt idx="12078">
                  <c:v>2065.1559999999999</c:v>
                </c:pt>
                <c:pt idx="12079">
                  <c:v>2073.9839999999999</c:v>
                </c:pt>
                <c:pt idx="12080">
                  <c:v>2077.9690000000001</c:v>
                </c:pt>
                <c:pt idx="12081">
                  <c:v>2086.5619999999999</c:v>
                </c:pt>
                <c:pt idx="12082">
                  <c:v>2085.547</c:v>
                </c:pt>
                <c:pt idx="12083">
                  <c:v>2088.203</c:v>
                </c:pt>
                <c:pt idx="12084">
                  <c:v>2078.5940000000001</c:v>
                </c:pt>
                <c:pt idx="12085">
                  <c:v>2080</c:v>
                </c:pt>
                <c:pt idx="12086">
                  <c:v>2076.4059999999999</c:v>
                </c:pt>
                <c:pt idx="12087">
                  <c:v>2076.797</c:v>
                </c:pt>
                <c:pt idx="12088">
                  <c:v>2095.7809999999999</c:v>
                </c:pt>
                <c:pt idx="12089">
                  <c:v>2105</c:v>
                </c:pt>
                <c:pt idx="12090">
                  <c:v>2067.1869999999999</c:v>
                </c:pt>
                <c:pt idx="12091">
                  <c:v>2050</c:v>
                </c:pt>
                <c:pt idx="12092">
                  <c:v>2055.7809999999999</c:v>
                </c:pt>
                <c:pt idx="12093">
                  <c:v>2051.5619999999999</c:v>
                </c:pt>
                <c:pt idx="12094">
                  <c:v>2050.7809999999999</c:v>
                </c:pt>
                <c:pt idx="12095">
                  <c:v>2049.5309999999999</c:v>
                </c:pt>
                <c:pt idx="12096">
                  <c:v>2041.172</c:v>
                </c:pt>
                <c:pt idx="12097">
                  <c:v>2044.5309999999999</c:v>
                </c:pt>
                <c:pt idx="12098">
                  <c:v>2043.203</c:v>
                </c:pt>
                <c:pt idx="12099">
                  <c:v>2037.578</c:v>
                </c:pt>
                <c:pt idx="12100">
                  <c:v>2041.797</c:v>
                </c:pt>
                <c:pt idx="12101">
                  <c:v>2039.7660000000001</c:v>
                </c:pt>
                <c:pt idx="12102">
                  <c:v>2040.3910000000001</c:v>
                </c:pt>
                <c:pt idx="12103">
                  <c:v>2041.953</c:v>
                </c:pt>
                <c:pt idx="12104">
                  <c:v>2037.1869999999999</c:v>
                </c:pt>
                <c:pt idx="12105">
                  <c:v>2040.547</c:v>
                </c:pt>
                <c:pt idx="12106">
                  <c:v>2040.9369999999999</c:v>
                </c:pt>
                <c:pt idx="12107">
                  <c:v>2034.375</c:v>
                </c:pt>
                <c:pt idx="12108">
                  <c:v>2037.1869999999999</c:v>
                </c:pt>
                <c:pt idx="12109">
                  <c:v>2035.547</c:v>
                </c:pt>
                <c:pt idx="12110">
                  <c:v>2033.5940000000001</c:v>
                </c:pt>
                <c:pt idx="12111">
                  <c:v>2036.797</c:v>
                </c:pt>
                <c:pt idx="12112">
                  <c:v>2035</c:v>
                </c:pt>
                <c:pt idx="12113">
                  <c:v>2036.953</c:v>
                </c:pt>
                <c:pt idx="12114">
                  <c:v>2035.547</c:v>
                </c:pt>
                <c:pt idx="12115">
                  <c:v>2035.1559999999999</c:v>
                </c:pt>
                <c:pt idx="12116">
                  <c:v>2035.3910000000001</c:v>
                </c:pt>
                <c:pt idx="12117">
                  <c:v>2035.547</c:v>
                </c:pt>
                <c:pt idx="12118">
                  <c:v>2035.3910000000001</c:v>
                </c:pt>
                <c:pt idx="12119">
                  <c:v>2036.797</c:v>
                </c:pt>
                <c:pt idx="12120">
                  <c:v>2038.9839999999999</c:v>
                </c:pt>
                <c:pt idx="12121">
                  <c:v>2035.1559999999999</c:v>
                </c:pt>
                <c:pt idx="12122">
                  <c:v>2036.5619999999999</c:v>
                </c:pt>
                <c:pt idx="12123">
                  <c:v>2038.3589999999999</c:v>
                </c:pt>
                <c:pt idx="12124">
                  <c:v>2040.547</c:v>
                </c:pt>
                <c:pt idx="12125">
                  <c:v>2040.9369999999999</c:v>
                </c:pt>
                <c:pt idx="12126">
                  <c:v>2041.172</c:v>
                </c:pt>
                <c:pt idx="12127">
                  <c:v>2043.9839999999999</c:v>
                </c:pt>
                <c:pt idx="12128">
                  <c:v>2045.3910000000001</c:v>
                </c:pt>
                <c:pt idx="12129">
                  <c:v>2044.7660000000001</c:v>
                </c:pt>
                <c:pt idx="12130">
                  <c:v>2045.1559999999999</c:v>
                </c:pt>
                <c:pt idx="12131">
                  <c:v>2045.3910000000001</c:v>
                </c:pt>
                <c:pt idx="12132">
                  <c:v>2046.953</c:v>
                </c:pt>
                <c:pt idx="12133">
                  <c:v>2045.7809999999999</c:v>
                </c:pt>
                <c:pt idx="12134">
                  <c:v>2044.375</c:v>
                </c:pt>
                <c:pt idx="12135">
                  <c:v>2047.3440000000001</c:v>
                </c:pt>
                <c:pt idx="12136">
                  <c:v>2049.1410000000001</c:v>
                </c:pt>
                <c:pt idx="12137">
                  <c:v>2048.5940000000001</c:v>
                </c:pt>
                <c:pt idx="12138">
                  <c:v>2049.5309999999999</c:v>
                </c:pt>
                <c:pt idx="12139">
                  <c:v>2050.7809999999999</c:v>
                </c:pt>
                <c:pt idx="12140">
                  <c:v>2049.375</c:v>
                </c:pt>
                <c:pt idx="12141">
                  <c:v>2051.797</c:v>
                </c:pt>
                <c:pt idx="12142">
                  <c:v>2051.797</c:v>
                </c:pt>
                <c:pt idx="12143">
                  <c:v>2052.3440000000001</c:v>
                </c:pt>
                <c:pt idx="12144">
                  <c:v>2054.5309999999999</c:v>
                </c:pt>
                <c:pt idx="12145">
                  <c:v>2053.5940000000001</c:v>
                </c:pt>
                <c:pt idx="12146">
                  <c:v>2058.203</c:v>
                </c:pt>
                <c:pt idx="12147">
                  <c:v>2056.172</c:v>
                </c:pt>
                <c:pt idx="12148">
                  <c:v>2056.953</c:v>
                </c:pt>
                <c:pt idx="12149">
                  <c:v>2056.5619999999999</c:v>
                </c:pt>
                <c:pt idx="12150">
                  <c:v>2056.797</c:v>
                </c:pt>
                <c:pt idx="12151">
                  <c:v>2053.75</c:v>
                </c:pt>
                <c:pt idx="12152">
                  <c:v>2054.375</c:v>
                </c:pt>
                <c:pt idx="12153">
                  <c:v>2052.3440000000001</c:v>
                </c:pt>
                <c:pt idx="12154">
                  <c:v>2053.5940000000001</c:v>
                </c:pt>
                <c:pt idx="12155">
                  <c:v>2049.7660000000001</c:v>
                </c:pt>
                <c:pt idx="12156">
                  <c:v>2046.953</c:v>
                </c:pt>
                <c:pt idx="12157">
                  <c:v>2046.797</c:v>
                </c:pt>
                <c:pt idx="12158">
                  <c:v>2044.1410000000001</c:v>
                </c:pt>
                <c:pt idx="12159">
                  <c:v>2045.3910000000001</c:v>
                </c:pt>
                <c:pt idx="12160">
                  <c:v>2046.172</c:v>
                </c:pt>
                <c:pt idx="12161">
                  <c:v>2045</c:v>
                </c:pt>
                <c:pt idx="12162">
                  <c:v>2043.3589999999999</c:v>
                </c:pt>
                <c:pt idx="12163">
                  <c:v>2044.7660000000001</c:v>
                </c:pt>
                <c:pt idx="12164">
                  <c:v>2044.375</c:v>
                </c:pt>
                <c:pt idx="12165">
                  <c:v>2045.9369999999999</c:v>
                </c:pt>
                <c:pt idx="12166">
                  <c:v>2045</c:v>
                </c:pt>
                <c:pt idx="12167">
                  <c:v>2048.5940000000001</c:v>
                </c:pt>
                <c:pt idx="12168">
                  <c:v>2047.578</c:v>
                </c:pt>
                <c:pt idx="12169">
                  <c:v>2046.797</c:v>
                </c:pt>
                <c:pt idx="12170">
                  <c:v>2046.797</c:v>
                </c:pt>
                <c:pt idx="12171">
                  <c:v>2048.203</c:v>
                </c:pt>
                <c:pt idx="12172">
                  <c:v>2044.1410000000001</c:v>
                </c:pt>
                <c:pt idx="12173">
                  <c:v>2044.1410000000001</c:v>
                </c:pt>
                <c:pt idx="12174">
                  <c:v>2042.9690000000001</c:v>
                </c:pt>
                <c:pt idx="12175">
                  <c:v>2037.1869999999999</c:v>
                </c:pt>
                <c:pt idx="12176">
                  <c:v>2024.7660000000001</c:v>
                </c:pt>
                <c:pt idx="12177">
                  <c:v>2042.578</c:v>
                </c:pt>
                <c:pt idx="12178">
                  <c:v>2039.1410000000001</c:v>
                </c:pt>
                <c:pt idx="12179">
                  <c:v>2027.3440000000001</c:v>
                </c:pt>
                <c:pt idx="12180">
                  <c:v>2040.7809999999999</c:v>
                </c:pt>
                <c:pt idx="12181">
                  <c:v>2029.7660000000001</c:v>
                </c:pt>
                <c:pt idx="12182">
                  <c:v>2037.3440000000001</c:v>
                </c:pt>
                <c:pt idx="12183">
                  <c:v>2043.75</c:v>
                </c:pt>
                <c:pt idx="12184">
                  <c:v>2033.203</c:v>
                </c:pt>
                <c:pt idx="12185">
                  <c:v>2045.1559999999999</c:v>
                </c:pt>
                <c:pt idx="12186">
                  <c:v>2043.5940000000001</c:v>
                </c:pt>
                <c:pt idx="12187">
                  <c:v>2037.7339999999999</c:v>
                </c:pt>
                <c:pt idx="12188">
                  <c:v>2048.5940000000001</c:v>
                </c:pt>
                <c:pt idx="12189">
                  <c:v>2045.547</c:v>
                </c:pt>
                <c:pt idx="12190">
                  <c:v>2050.1559999999999</c:v>
                </c:pt>
                <c:pt idx="12191">
                  <c:v>2050.1559999999999</c:v>
                </c:pt>
                <c:pt idx="12192">
                  <c:v>2041.172</c:v>
                </c:pt>
                <c:pt idx="12193">
                  <c:v>2047.9690000000001</c:v>
                </c:pt>
                <c:pt idx="12194">
                  <c:v>2053.3589999999999</c:v>
                </c:pt>
                <c:pt idx="12195">
                  <c:v>2045.547</c:v>
                </c:pt>
                <c:pt idx="12196">
                  <c:v>2052.7339999999999</c:v>
                </c:pt>
                <c:pt idx="12197">
                  <c:v>2053.9839999999999</c:v>
                </c:pt>
                <c:pt idx="12198">
                  <c:v>2051.4059999999999</c:v>
                </c:pt>
                <c:pt idx="12199">
                  <c:v>2055.547</c:v>
                </c:pt>
                <c:pt idx="12200">
                  <c:v>2055.1559999999999</c:v>
                </c:pt>
                <c:pt idx="12201">
                  <c:v>2055.7809999999999</c:v>
                </c:pt>
                <c:pt idx="12202">
                  <c:v>2059.375</c:v>
                </c:pt>
                <c:pt idx="12203">
                  <c:v>2057.7339999999999</c:v>
                </c:pt>
                <c:pt idx="12204">
                  <c:v>2057.9690000000001</c:v>
                </c:pt>
                <c:pt idx="12205">
                  <c:v>2060.9369999999999</c:v>
                </c:pt>
                <c:pt idx="12206">
                  <c:v>2058.9839999999999</c:v>
                </c:pt>
                <c:pt idx="12207">
                  <c:v>2060.1559999999999</c:v>
                </c:pt>
                <c:pt idx="12208">
                  <c:v>2061.5619999999999</c:v>
                </c:pt>
                <c:pt idx="12209">
                  <c:v>2063.5940000000001</c:v>
                </c:pt>
                <c:pt idx="12210">
                  <c:v>2060.7809999999999</c:v>
                </c:pt>
                <c:pt idx="12211">
                  <c:v>2060.7809999999999</c:v>
                </c:pt>
                <c:pt idx="12212">
                  <c:v>2065.1559999999999</c:v>
                </c:pt>
                <c:pt idx="12213">
                  <c:v>2063.203</c:v>
                </c:pt>
                <c:pt idx="12214">
                  <c:v>2064.7660000000001</c:v>
                </c:pt>
                <c:pt idx="12215">
                  <c:v>2063.9839999999999</c:v>
                </c:pt>
                <c:pt idx="12216">
                  <c:v>2064.5309999999999</c:v>
                </c:pt>
                <c:pt idx="12217">
                  <c:v>2065.3910000000001</c:v>
                </c:pt>
                <c:pt idx="12218">
                  <c:v>2066.172</c:v>
                </c:pt>
                <c:pt idx="12219">
                  <c:v>2064.375</c:v>
                </c:pt>
                <c:pt idx="12220">
                  <c:v>2065.547</c:v>
                </c:pt>
                <c:pt idx="12221">
                  <c:v>2063.203</c:v>
                </c:pt>
                <c:pt idx="12222">
                  <c:v>2067.1869999999999</c:v>
                </c:pt>
                <c:pt idx="12223">
                  <c:v>2063.5940000000001</c:v>
                </c:pt>
                <c:pt idx="12224">
                  <c:v>2065.7809999999999</c:v>
                </c:pt>
                <c:pt idx="12225">
                  <c:v>2059.7660000000001</c:v>
                </c:pt>
                <c:pt idx="12226">
                  <c:v>2058.9839999999999</c:v>
                </c:pt>
                <c:pt idx="12227">
                  <c:v>2057.1869999999999</c:v>
                </c:pt>
                <c:pt idx="12228">
                  <c:v>2054.375</c:v>
                </c:pt>
                <c:pt idx="12229">
                  <c:v>2052.9690000000001</c:v>
                </c:pt>
                <c:pt idx="12230">
                  <c:v>2049.375</c:v>
                </c:pt>
                <c:pt idx="12231">
                  <c:v>2048.3589999999999</c:v>
                </c:pt>
                <c:pt idx="12232">
                  <c:v>2044.1410000000001</c:v>
                </c:pt>
                <c:pt idx="12233">
                  <c:v>2041.4059999999999</c:v>
                </c:pt>
                <c:pt idx="12234">
                  <c:v>2040.9369999999999</c:v>
                </c:pt>
                <c:pt idx="12235">
                  <c:v>2039.7660000000001</c:v>
                </c:pt>
                <c:pt idx="12236">
                  <c:v>2037.9690000000001</c:v>
                </c:pt>
                <c:pt idx="12237">
                  <c:v>2034.375</c:v>
                </c:pt>
                <c:pt idx="12238">
                  <c:v>2031.953</c:v>
                </c:pt>
                <c:pt idx="12239">
                  <c:v>2032.1869999999999</c:v>
                </c:pt>
                <c:pt idx="12240">
                  <c:v>2027.578</c:v>
                </c:pt>
                <c:pt idx="12241">
                  <c:v>2028.203</c:v>
                </c:pt>
                <c:pt idx="12242">
                  <c:v>2026.4059999999999</c:v>
                </c:pt>
                <c:pt idx="12243">
                  <c:v>2024.375</c:v>
                </c:pt>
                <c:pt idx="12244">
                  <c:v>2021.5619999999999</c:v>
                </c:pt>
                <c:pt idx="12245">
                  <c:v>2020.1559999999999</c:v>
                </c:pt>
                <c:pt idx="12246">
                  <c:v>2016.4059999999999</c:v>
                </c:pt>
                <c:pt idx="12247">
                  <c:v>2015.3910000000001</c:v>
                </c:pt>
                <c:pt idx="12248">
                  <c:v>2011.4059999999999</c:v>
                </c:pt>
                <c:pt idx="12249">
                  <c:v>2009.7660000000001</c:v>
                </c:pt>
                <c:pt idx="12250">
                  <c:v>2005.3910000000001</c:v>
                </c:pt>
                <c:pt idx="12251">
                  <c:v>2006.953</c:v>
                </c:pt>
                <c:pt idx="12252">
                  <c:v>2005.9369999999999</c:v>
                </c:pt>
                <c:pt idx="12253">
                  <c:v>2005.1559999999999</c:v>
                </c:pt>
                <c:pt idx="12254">
                  <c:v>2002.1869999999999</c:v>
                </c:pt>
                <c:pt idx="12255">
                  <c:v>1999.5309999999999</c:v>
                </c:pt>
                <c:pt idx="12256">
                  <c:v>2000.9369999999999</c:v>
                </c:pt>
                <c:pt idx="12257">
                  <c:v>2002.3440000000001</c:v>
                </c:pt>
                <c:pt idx="12258">
                  <c:v>2001.797</c:v>
                </c:pt>
                <c:pt idx="12259">
                  <c:v>2000.9369999999999</c:v>
                </c:pt>
                <c:pt idx="12260">
                  <c:v>2002.578</c:v>
                </c:pt>
                <c:pt idx="12261">
                  <c:v>2000.3910000000001</c:v>
                </c:pt>
                <c:pt idx="12262">
                  <c:v>2003.75</c:v>
                </c:pt>
                <c:pt idx="12263">
                  <c:v>2003.3589999999999</c:v>
                </c:pt>
                <c:pt idx="12264">
                  <c:v>2003.203</c:v>
                </c:pt>
                <c:pt idx="12265">
                  <c:v>2005.7809999999999</c:v>
                </c:pt>
                <c:pt idx="12266">
                  <c:v>2004.5309999999999</c:v>
                </c:pt>
                <c:pt idx="12267">
                  <c:v>2007.9690000000001</c:v>
                </c:pt>
                <c:pt idx="12268">
                  <c:v>2007.9690000000001</c:v>
                </c:pt>
                <c:pt idx="12269">
                  <c:v>2009.5309999999999</c:v>
                </c:pt>
                <c:pt idx="12270">
                  <c:v>2013.3589999999999</c:v>
                </c:pt>
                <c:pt idx="12271">
                  <c:v>2012.7339999999999</c:v>
                </c:pt>
                <c:pt idx="12272">
                  <c:v>2014.7660000000001</c:v>
                </c:pt>
                <c:pt idx="12273">
                  <c:v>2018.203</c:v>
                </c:pt>
                <c:pt idx="12274">
                  <c:v>2012.7339999999999</c:v>
                </c:pt>
                <c:pt idx="12275">
                  <c:v>2002.3440000000001</c:v>
                </c:pt>
                <c:pt idx="12276">
                  <c:v>2011.4059999999999</c:v>
                </c:pt>
                <c:pt idx="12277">
                  <c:v>2021.172</c:v>
                </c:pt>
                <c:pt idx="12278">
                  <c:v>2016.953</c:v>
                </c:pt>
                <c:pt idx="12279">
                  <c:v>2023.3589999999999</c:v>
                </c:pt>
                <c:pt idx="12280">
                  <c:v>2028.203</c:v>
                </c:pt>
                <c:pt idx="12281">
                  <c:v>2032.578</c:v>
                </c:pt>
                <c:pt idx="12282">
                  <c:v>2041.172</c:v>
                </c:pt>
                <c:pt idx="12283">
                  <c:v>2041.797</c:v>
                </c:pt>
                <c:pt idx="12284">
                  <c:v>2042.9690000000001</c:v>
                </c:pt>
                <c:pt idx="12285">
                  <c:v>2050.3910000000001</c:v>
                </c:pt>
                <c:pt idx="12286">
                  <c:v>2050.1559999999999</c:v>
                </c:pt>
                <c:pt idx="12287">
                  <c:v>2051.953</c:v>
                </c:pt>
                <c:pt idx="12288">
                  <c:v>2062.1869999999999</c:v>
                </c:pt>
                <c:pt idx="12289">
                  <c:v>2057.7339999999999</c:v>
                </c:pt>
                <c:pt idx="12290">
                  <c:v>2054.7660000000001</c:v>
                </c:pt>
                <c:pt idx="12291">
                  <c:v>2054.7660000000001</c:v>
                </c:pt>
                <c:pt idx="12292">
                  <c:v>2059.1410000000001</c:v>
                </c:pt>
                <c:pt idx="12293">
                  <c:v>2059.1410000000001</c:v>
                </c:pt>
                <c:pt idx="12294">
                  <c:v>2060.9369999999999</c:v>
                </c:pt>
                <c:pt idx="12295">
                  <c:v>2063.5940000000001</c:v>
                </c:pt>
                <c:pt idx="12296">
                  <c:v>2063.3589999999999</c:v>
                </c:pt>
                <c:pt idx="12297">
                  <c:v>2064.5309999999999</c:v>
                </c:pt>
                <c:pt idx="12298">
                  <c:v>2064.5309999999999</c:v>
                </c:pt>
                <c:pt idx="12299">
                  <c:v>2066.4059999999999</c:v>
                </c:pt>
                <c:pt idx="12300">
                  <c:v>2066.5619999999999</c:v>
                </c:pt>
                <c:pt idx="12301">
                  <c:v>2065.7809999999999</c:v>
                </c:pt>
                <c:pt idx="12302">
                  <c:v>2065.3910000000001</c:v>
                </c:pt>
                <c:pt idx="12303">
                  <c:v>2066.953</c:v>
                </c:pt>
                <c:pt idx="12304">
                  <c:v>2066.5619999999999</c:v>
                </c:pt>
                <c:pt idx="12305">
                  <c:v>2067.3440000000001</c:v>
                </c:pt>
                <c:pt idx="12306">
                  <c:v>2065.7809999999999</c:v>
                </c:pt>
                <c:pt idx="12307">
                  <c:v>2065</c:v>
                </c:pt>
                <c:pt idx="12308">
                  <c:v>2066.5619999999999</c:v>
                </c:pt>
                <c:pt idx="12309">
                  <c:v>2066.797</c:v>
                </c:pt>
                <c:pt idx="12310">
                  <c:v>2064.5309999999999</c:v>
                </c:pt>
                <c:pt idx="12311">
                  <c:v>2063.9839999999999</c:v>
                </c:pt>
                <c:pt idx="12312">
                  <c:v>2059.375</c:v>
                </c:pt>
                <c:pt idx="12313">
                  <c:v>2058.3589999999999</c:v>
                </c:pt>
                <c:pt idx="12314">
                  <c:v>2058.75</c:v>
                </c:pt>
                <c:pt idx="12315">
                  <c:v>2051.953</c:v>
                </c:pt>
                <c:pt idx="12316">
                  <c:v>2052.7339999999999</c:v>
                </c:pt>
                <c:pt idx="12317">
                  <c:v>2047.578</c:v>
                </c:pt>
                <c:pt idx="12318">
                  <c:v>2045.1559999999999</c:v>
                </c:pt>
                <c:pt idx="12319">
                  <c:v>2044.1410000000001</c:v>
                </c:pt>
                <c:pt idx="12320">
                  <c:v>2041.5619999999999</c:v>
                </c:pt>
                <c:pt idx="12321">
                  <c:v>2037.3440000000001</c:v>
                </c:pt>
                <c:pt idx="12322">
                  <c:v>2036.5619999999999</c:v>
                </c:pt>
                <c:pt idx="12323">
                  <c:v>2033.75</c:v>
                </c:pt>
                <c:pt idx="12324">
                  <c:v>2028.75</c:v>
                </c:pt>
                <c:pt idx="12325">
                  <c:v>2027.7339999999999</c:v>
                </c:pt>
                <c:pt idx="12326">
                  <c:v>2025.547</c:v>
                </c:pt>
                <c:pt idx="12327">
                  <c:v>2021.797</c:v>
                </c:pt>
                <c:pt idx="12328">
                  <c:v>2018.75</c:v>
                </c:pt>
                <c:pt idx="12329">
                  <c:v>2018.9839999999999</c:v>
                </c:pt>
                <c:pt idx="12330">
                  <c:v>2015.7809999999999</c:v>
                </c:pt>
                <c:pt idx="12331">
                  <c:v>2014.7660000000001</c:v>
                </c:pt>
                <c:pt idx="12332">
                  <c:v>2012.578</c:v>
                </c:pt>
                <c:pt idx="12333">
                  <c:v>2013.3589999999999</c:v>
                </c:pt>
                <c:pt idx="12334">
                  <c:v>2008.75</c:v>
                </c:pt>
                <c:pt idx="12335">
                  <c:v>2007.7339999999999</c:v>
                </c:pt>
                <c:pt idx="12336">
                  <c:v>2006.4059999999999</c:v>
                </c:pt>
                <c:pt idx="12337">
                  <c:v>2005</c:v>
                </c:pt>
                <c:pt idx="12338">
                  <c:v>2005.9369999999999</c:v>
                </c:pt>
                <c:pt idx="12339">
                  <c:v>2001.953</c:v>
                </c:pt>
                <c:pt idx="12340">
                  <c:v>2002.9690000000001</c:v>
                </c:pt>
                <c:pt idx="12341">
                  <c:v>2000.7809999999999</c:v>
                </c:pt>
                <c:pt idx="12342">
                  <c:v>1999.7660000000001</c:v>
                </c:pt>
                <c:pt idx="12343">
                  <c:v>1998.5940000000001</c:v>
                </c:pt>
                <c:pt idx="12344">
                  <c:v>1999.7660000000001</c:v>
                </c:pt>
                <c:pt idx="12345">
                  <c:v>1998.3589999999999</c:v>
                </c:pt>
                <c:pt idx="12346">
                  <c:v>2000.547</c:v>
                </c:pt>
                <c:pt idx="12347">
                  <c:v>1998.5940000000001</c:v>
                </c:pt>
                <c:pt idx="12348">
                  <c:v>1999.375</c:v>
                </c:pt>
                <c:pt idx="12349">
                  <c:v>2001.953</c:v>
                </c:pt>
                <c:pt idx="12350">
                  <c:v>2004.5309999999999</c:v>
                </c:pt>
                <c:pt idx="12351">
                  <c:v>2002.578</c:v>
                </c:pt>
                <c:pt idx="12352">
                  <c:v>2005.3910000000001</c:v>
                </c:pt>
                <c:pt idx="12353">
                  <c:v>2005.1559999999999</c:v>
                </c:pt>
                <c:pt idx="12354">
                  <c:v>2008.9839999999999</c:v>
                </c:pt>
                <c:pt idx="12355">
                  <c:v>2009.375</c:v>
                </c:pt>
                <c:pt idx="12356">
                  <c:v>2011.797</c:v>
                </c:pt>
                <c:pt idx="12357">
                  <c:v>2011.797</c:v>
                </c:pt>
                <c:pt idx="12358">
                  <c:v>2015.1559999999999</c:v>
                </c:pt>
                <c:pt idx="12359">
                  <c:v>2015.547</c:v>
                </c:pt>
                <c:pt idx="12360">
                  <c:v>2018.75</c:v>
                </c:pt>
                <c:pt idx="12361">
                  <c:v>2017.1869999999999</c:v>
                </c:pt>
                <c:pt idx="12362">
                  <c:v>2022.3440000000001</c:v>
                </c:pt>
                <c:pt idx="12363">
                  <c:v>2026.797</c:v>
                </c:pt>
                <c:pt idx="12364">
                  <c:v>2025.547</c:v>
                </c:pt>
                <c:pt idx="12365">
                  <c:v>2028.5940000000001</c:v>
                </c:pt>
                <c:pt idx="12366">
                  <c:v>2035.1559999999999</c:v>
                </c:pt>
                <c:pt idx="12367">
                  <c:v>2037.7339999999999</c:v>
                </c:pt>
                <c:pt idx="12368">
                  <c:v>2044.7660000000001</c:v>
                </c:pt>
                <c:pt idx="12369">
                  <c:v>2045.3910000000001</c:v>
                </c:pt>
                <c:pt idx="12370">
                  <c:v>2049.375</c:v>
                </c:pt>
                <c:pt idx="12371">
                  <c:v>2055.1559999999999</c:v>
                </c:pt>
                <c:pt idx="12372">
                  <c:v>2059.1410000000001</c:v>
                </c:pt>
                <c:pt idx="12373">
                  <c:v>2061.172</c:v>
                </c:pt>
                <c:pt idx="12374">
                  <c:v>2065.1559999999999</c:v>
                </c:pt>
                <c:pt idx="12375">
                  <c:v>2069.7660000000001</c:v>
                </c:pt>
                <c:pt idx="12376">
                  <c:v>2074.7660000000001</c:v>
                </c:pt>
                <c:pt idx="12377">
                  <c:v>2076.797</c:v>
                </c:pt>
                <c:pt idx="12378">
                  <c:v>2081.797</c:v>
                </c:pt>
                <c:pt idx="12379">
                  <c:v>2084.5309999999999</c:v>
                </c:pt>
                <c:pt idx="12380">
                  <c:v>2085.9369999999999</c:v>
                </c:pt>
                <c:pt idx="12381">
                  <c:v>2086.4059999999999</c:v>
                </c:pt>
                <c:pt idx="12382">
                  <c:v>2085.7809999999999</c:v>
                </c:pt>
                <c:pt idx="12383">
                  <c:v>2062.578</c:v>
                </c:pt>
                <c:pt idx="12384">
                  <c:v>1955.3910000000001</c:v>
                </c:pt>
                <c:pt idx="12385">
                  <c:v>2011.4059999999999</c:v>
                </c:pt>
                <c:pt idx="12386">
                  <c:v>2079.7660000000001</c:v>
                </c:pt>
                <c:pt idx="12387">
                  <c:v>2079.1410000000001</c:v>
                </c:pt>
                <c:pt idx="12388">
                  <c:v>2068.75</c:v>
                </c:pt>
                <c:pt idx="12389">
                  <c:v>2041.172</c:v>
                </c:pt>
                <c:pt idx="12390">
                  <c:v>2053.3589999999999</c:v>
                </c:pt>
                <c:pt idx="12391">
                  <c:v>2068.3589999999999</c:v>
                </c:pt>
                <c:pt idx="12392">
                  <c:v>2072.3440000000001</c:v>
                </c:pt>
                <c:pt idx="12393">
                  <c:v>2082.578</c:v>
                </c:pt>
                <c:pt idx="12394">
                  <c:v>2084.375</c:v>
                </c:pt>
                <c:pt idx="12395">
                  <c:v>2088.3589999999999</c:v>
                </c:pt>
                <c:pt idx="12396">
                  <c:v>2081.953</c:v>
                </c:pt>
                <c:pt idx="12397">
                  <c:v>2074.375</c:v>
                </c:pt>
                <c:pt idx="12398">
                  <c:v>2073.3589999999999</c:v>
                </c:pt>
                <c:pt idx="12399">
                  <c:v>2075.1559999999999</c:v>
                </c:pt>
                <c:pt idx="12400">
                  <c:v>2079.375</c:v>
                </c:pt>
                <c:pt idx="12401">
                  <c:v>2092.1869999999999</c:v>
                </c:pt>
                <c:pt idx="12402">
                  <c:v>2080.9369999999999</c:v>
                </c:pt>
                <c:pt idx="12403">
                  <c:v>2055.7809999999999</c:v>
                </c:pt>
                <c:pt idx="12404">
                  <c:v>2048.75</c:v>
                </c:pt>
                <c:pt idx="12405">
                  <c:v>2051.5619999999999</c:v>
                </c:pt>
                <c:pt idx="12406">
                  <c:v>2047.9690000000001</c:v>
                </c:pt>
                <c:pt idx="12407">
                  <c:v>2046.797</c:v>
                </c:pt>
                <c:pt idx="12408">
                  <c:v>2042.578</c:v>
                </c:pt>
                <c:pt idx="12409">
                  <c:v>2041.5619999999999</c:v>
                </c:pt>
                <c:pt idx="12410">
                  <c:v>2040.547</c:v>
                </c:pt>
                <c:pt idx="12411">
                  <c:v>2038.75</c:v>
                </c:pt>
                <c:pt idx="12412">
                  <c:v>2037.7339999999999</c:v>
                </c:pt>
                <c:pt idx="12413">
                  <c:v>2042.1869999999999</c:v>
                </c:pt>
                <c:pt idx="12414">
                  <c:v>2038.203</c:v>
                </c:pt>
                <c:pt idx="12415">
                  <c:v>2037.9690000000001</c:v>
                </c:pt>
                <c:pt idx="12416">
                  <c:v>2038.3589999999999</c:v>
                </c:pt>
                <c:pt idx="12417">
                  <c:v>2040.9369999999999</c:v>
                </c:pt>
                <c:pt idx="12418">
                  <c:v>2037.9690000000001</c:v>
                </c:pt>
                <c:pt idx="12419">
                  <c:v>2036.4059999999999</c:v>
                </c:pt>
                <c:pt idx="12420">
                  <c:v>2034.7660000000001</c:v>
                </c:pt>
                <c:pt idx="12421">
                  <c:v>2036.172</c:v>
                </c:pt>
                <c:pt idx="12422">
                  <c:v>2034.1410000000001</c:v>
                </c:pt>
                <c:pt idx="12423">
                  <c:v>2029.5309999999999</c:v>
                </c:pt>
                <c:pt idx="12424">
                  <c:v>2032.7339999999999</c:v>
                </c:pt>
                <c:pt idx="12425">
                  <c:v>2034.5309999999999</c:v>
                </c:pt>
                <c:pt idx="12426">
                  <c:v>2034.7660000000001</c:v>
                </c:pt>
                <c:pt idx="12427">
                  <c:v>2035.1559999999999</c:v>
                </c:pt>
                <c:pt idx="12428">
                  <c:v>2033.9839999999999</c:v>
                </c:pt>
                <c:pt idx="12429">
                  <c:v>2039.1410000000001</c:v>
                </c:pt>
                <c:pt idx="12430">
                  <c:v>2036.797</c:v>
                </c:pt>
                <c:pt idx="12431">
                  <c:v>2037.7339999999999</c:v>
                </c:pt>
                <c:pt idx="12432">
                  <c:v>2036.4059999999999</c:v>
                </c:pt>
                <c:pt idx="12433">
                  <c:v>2035.547</c:v>
                </c:pt>
                <c:pt idx="12434">
                  <c:v>2036.953</c:v>
                </c:pt>
                <c:pt idx="12435">
                  <c:v>2035.547</c:v>
                </c:pt>
                <c:pt idx="12436">
                  <c:v>2036.797</c:v>
                </c:pt>
                <c:pt idx="12437">
                  <c:v>2037.3440000000001</c:v>
                </c:pt>
                <c:pt idx="12438">
                  <c:v>2040</c:v>
                </c:pt>
                <c:pt idx="12439">
                  <c:v>2038.5940000000001</c:v>
                </c:pt>
                <c:pt idx="12440">
                  <c:v>2042.3440000000001</c:v>
                </c:pt>
                <c:pt idx="12441">
                  <c:v>2042.1869999999999</c:v>
                </c:pt>
                <c:pt idx="12442">
                  <c:v>2042.7339999999999</c:v>
                </c:pt>
                <c:pt idx="12443">
                  <c:v>2043.203</c:v>
                </c:pt>
                <c:pt idx="12444">
                  <c:v>2042.1869999999999</c:v>
                </c:pt>
                <c:pt idx="12445">
                  <c:v>2046.5619999999999</c:v>
                </c:pt>
                <c:pt idx="12446">
                  <c:v>2046.172</c:v>
                </c:pt>
                <c:pt idx="12447">
                  <c:v>2045.547</c:v>
                </c:pt>
                <c:pt idx="12448">
                  <c:v>2047.578</c:v>
                </c:pt>
                <c:pt idx="12449">
                  <c:v>2050</c:v>
                </c:pt>
                <c:pt idx="12450">
                  <c:v>2049.1410000000001</c:v>
                </c:pt>
                <c:pt idx="12451">
                  <c:v>2050.7809999999999</c:v>
                </c:pt>
                <c:pt idx="12452">
                  <c:v>2052.578</c:v>
                </c:pt>
                <c:pt idx="12453">
                  <c:v>2055</c:v>
                </c:pt>
                <c:pt idx="12454">
                  <c:v>2050</c:v>
                </c:pt>
                <c:pt idx="12455">
                  <c:v>2054.5309999999999</c:v>
                </c:pt>
                <c:pt idx="12456">
                  <c:v>2052.3440000000001</c:v>
                </c:pt>
                <c:pt idx="12457">
                  <c:v>2050.547</c:v>
                </c:pt>
                <c:pt idx="12458">
                  <c:v>2050.547</c:v>
                </c:pt>
                <c:pt idx="12459">
                  <c:v>2051.172</c:v>
                </c:pt>
                <c:pt idx="12460">
                  <c:v>2052.578</c:v>
                </c:pt>
                <c:pt idx="12461">
                  <c:v>2052.1869999999999</c:v>
                </c:pt>
                <c:pt idx="12462">
                  <c:v>2049.5309999999999</c:v>
                </c:pt>
                <c:pt idx="12463">
                  <c:v>2049.375</c:v>
                </c:pt>
                <c:pt idx="12464">
                  <c:v>2052.9690000000001</c:v>
                </c:pt>
                <c:pt idx="12465">
                  <c:v>2050</c:v>
                </c:pt>
                <c:pt idx="12466">
                  <c:v>2049.5309999999999</c:v>
                </c:pt>
                <c:pt idx="12467">
                  <c:v>2049.1410000000001</c:v>
                </c:pt>
                <c:pt idx="12468">
                  <c:v>2050.9369999999999</c:v>
                </c:pt>
                <c:pt idx="12469">
                  <c:v>2049.375</c:v>
                </c:pt>
                <c:pt idx="12470">
                  <c:v>2050.1559999999999</c:v>
                </c:pt>
                <c:pt idx="12471">
                  <c:v>2049.375</c:v>
                </c:pt>
                <c:pt idx="12472">
                  <c:v>2048.9839999999999</c:v>
                </c:pt>
                <c:pt idx="12473">
                  <c:v>2046.953</c:v>
                </c:pt>
                <c:pt idx="12474">
                  <c:v>2046.5619999999999</c:v>
                </c:pt>
                <c:pt idx="12475">
                  <c:v>2047.7339999999999</c:v>
                </c:pt>
                <c:pt idx="12476">
                  <c:v>2045.547</c:v>
                </c:pt>
                <c:pt idx="12477">
                  <c:v>2044.375</c:v>
                </c:pt>
                <c:pt idx="12478">
                  <c:v>2044.7660000000001</c:v>
                </c:pt>
                <c:pt idx="12479">
                  <c:v>2041.797</c:v>
                </c:pt>
                <c:pt idx="12480">
                  <c:v>2040.7809999999999</c:v>
                </c:pt>
                <c:pt idx="12481">
                  <c:v>2042.1869999999999</c:v>
                </c:pt>
                <c:pt idx="12482">
                  <c:v>2039.5309999999999</c:v>
                </c:pt>
                <c:pt idx="12483">
                  <c:v>2041.797</c:v>
                </c:pt>
                <c:pt idx="12484">
                  <c:v>2040.7809999999999</c:v>
                </c:pt>
                <c:pt idx="12485">
                  <c:v>2037.7339999999999</c:v>
                </c:pt>
                <c:pt idx="12486">
                  <c:v>2039.1410000000001</c:v>
                </c:pt>
                <c:pt idx="12487">
                  <c:v>2038.3589999999999</c:v>
                </c:pt>
                <c:pt idx="12488">
                  <c:v>2025.547</c:v>
                </c:pt>
                <c:pt idx="12489">
                  <c:v>2032.578</c:v>
                </c:pt>
                <c:pt idx="12490">
                  <c:v>2036.953</c:v>
                </c:pt>
                <c:pt idx="12491">
                  <c:v>2034.1410000000001</c:v>
                </c:pt>
                <c:pt idx="12492">
                  <c:v>2029.5309999999999</c:v>
                </c:pt>
                <c:pt idx="12493">
                  <c:v>2034.5309999999999</c:v>
                </c:pt>
                <c:pt idx="12494">
                  <c:v>2032.9690000000001</c:v>
                </c:pt>
                <c:pt idx="12495">
                  <c:v>2033.3589999999999</c:v>
                </c:pt>
                <c:pt idx="12496">
                  <c:v>2037.3440000000001</c:v>
                </c:pt>
                <c:pt idx="12497">
                  <c:v>2035.7809999999999</c:v>
                </c:pt>
                <c:pt idx="12498">
                  <c:v>2039.7660000000001</c:v>
                </c:pt>
                <c:pt idx="12499">
                  <c:v>2037.1869999999999</c:v>
                </c:pt>
                <c:pt idx="12500">
                  <c:v>2037.9690000000001</c:v>
                </c:pt>
                <c:pt idx="12501">
                  <c:v>2040.547</c:v>
                </c:pt>
                <c:pt idx="12502">
                  <c:v>2042.578</c:v>
                </c:pt>
                <c:pt idx="12503">
                  <c:v>2043.3589999999999</c:v>
                </c:pt>
                <c:pt idx="12504">
                  <c:v>2040.7809999999999</c:v>
                </c:pt>
                <c:pt idx="12505">
                  <c:v>2036.953</c:v>
                </c:pt>
                <c:pt idx="12506">
                  <c:v>2044.1410000000001</c:v>
                </c:pt>
                <c:pt idx="12507">
                  <c:v>2043.203</c:v>
                </c:pt>
                <c:pt idx="12508">
                  <c:v>2041.4059999999999</c:v>
                </c:pt>
                <c:pt idx="12509">
                  <c:v>2045.547</c:v>
                </c:pt>
                <c:pt idx="12510">
                  <c:v>2046.4059999999999</c:v>
                </c:pt>
                <c:pt idx="12511">
                  <c:v>2048.75</c:v>
                </c:pt>
                <c:pt idx="12512">
                  <c:v>2048.5940000000001</c:v>
                </c:pt>
                <c:pt idx="12513">
                  <c:v>2048.3589999999999</c:v>
                </c:pt>
                <c:pt idx="12514">
                  <c:v>2050.3910000000001</c:v>
                </c:pt>
                <c:pt idx="12515">
                  <c:v>2051.4059999999999</c:v>
                </c:pt>
                <c:pt idx="12516">
                  <c:v>2054.5309999999999</c:v>
                </c:pt>
                <c:pt idx="12517">
                  <c:v>2055.1559999999999</c:v>
                </c:pt>
                <c:pt idx="12518">
                  <c:v>2057.7339999999999</c:v>
                </c:pt>
                <c:pt idx="12519">
                  <c:v>2056.953</c:v>
                </c:pt>
                <c:pt idx="12520">
                  <c:v>2056.797</c:v>
                </c:pt>
                <c:pt idx="12521">
                  <c:v>2060.547</c:v>
                </c:pt>
                <c:pt idx="12522">
                  <c:v>2059.1410000000001</c:v>
                </c:pt>
                <c:pt idx="12523">
                  <c:v>2059.7660000000001</c:v>
                </c:pt>
                <c:pt idx="12524">
                  <c:v>2059.375</c:v>
                </c:pt>
                <c:pt idx="12525">
                  <c:v>2060.7809999999999</c:v>
                </c:pt>
                <c:pt idx="12526">
                  <c:v>2061.953</c:v>
                </c:pt>
                <c:pt idx="12527">
                  <c:v>2061.5619999999999</c:v>
                </c:pt>
                <c:pt idx="12528">
                  <c:v>2061.4059999999999</c:v>
                </c:pt>
                <c:pt idx="12529">
                  <c:v>2061.4059999999999</c:v>
                </c:pt>
                <c:pt idx="12530">
                  <c:v>2060.9369999999999</c:v>
                </c:pt>
                <c:pt idx="12531">
                  <c:v>2060.1559999999999</c:v>
                </c:pt>
                <c:pt idx="12532">
                  <c:v>2059.1410000000001</c:v>
                </c:pt>
                <c:pt idx="12533">
                  <c:v>2060.3910000000001</c:v>
                </c:pt>
                <c:pt idx="12534">
                  <c:v>2059.7660000000001</c:v>
                </c:pt>
                <c:pt idx="12535">
                  <c:v>2064.375</c:v>
                </c:pt>
                <c:pt idx="12536">
                  <c:v>2057.1869999999999</c:v>
                </c:pt>
                <c:pt idx="12537">
                  <c:v>2057.9690000000001</c:v>
                </c:pt>
                <c:pt idx="12538">
                  <c:v>2056.172</c:v>
                </c:pt>
                <c:pt idx="12539">
                  <c:v>2052.7339999999999</c:v>
                </c:pt>
                <c:pt idx="12540">
                  <c:v>2054.5309999999999</c:v>
                </c:pt>
                <c:pt idx="12541">
                  <c:v>2051.4059999999999</c:v>
                </c:pt>
                <c:pt idx="12542">
                  <c:v>2048.5940000000001</c:v>
                </c:pt>
                <c:pt idx="12543">
                  <c:v>2047.1869999999999</c:v>
                </c:pt>
                <c:pt idx="12544">
                  <c:v>2045.1559999999999</c:v>
                </c:pt>
                <c:pt idx="12545">
                  <c:v>2042.9690000000001</c:v>
                </c:pt>
                <c:pt idx="12546">
                  <c:v>2041.953</c:v>
                </c:pt>
                <c:pt idx="12547">
                  <c:v>2040.1559999999999</c:v>
                </c:pt>
                <c:pt idx="12548">
                  <c:v>2036.5619999999999</c:v>
                </c:pt>
                <c:pt idx="12549">
                  <c:v>2034.5309999999999</c:v>
                </c:pt>
                <c:pt idx="12550">
                  <c:v>2032.578</c:v>
                </c:pt>
                <c:pt idx="12551">
                  <c:v>2029.7660000000001</c:v>
                </c:pt>
                <c:pt idx="12552">
                  <c:v>2027.3440000000001</c:v>
                </c:pt>
                <c:pt idx="12553">
                  <c:v>2026.172</c:v>
                </c:pt>
                <c:pt idx="12554">
                  <c:v>2023.3589999999999</c:v>
                </c:pt>
                <c:pt idx="12555">
                  <c:v>2019.5309999999999</c:v>
                </c:pt>
                <c:pt idx="12556">
                  <c:v>2017.578</c:v>
                </c:pt>
                <c:pt idx="12557">
                  <c:v>2017.9690000000001</c:v>
                </c:pt>
                <c:pt idx="12558">
                  <c:v>2014.375</c:v>
                </c:pt>
                <c:pt idx="12559">
                  <c:v>2013.9839999999999</c:v>
                </c:pt>
                <c:pt idx="12560">
                  <c:v>2009.5309999999999</c:v>
                </c:pt>
                <c:pt idx="12561">
                  <c:v>2008.5940000000001</c:v>
                </c:pt>
                <c:pt idx="12562">
                  <c:v>2006.172</c:v>
                </c:pt>
                <c:pt idx="12563">
                  <c:v>2005.9369999999999</c:v>
                </c:pt>
                <c:pt idx="12564">
                  <c:v>2003.9839999999999</c:v>
                </c:pt>
                <c:pt idx="12565">
                  <c:v>1999.375</c:v>
                </c:pt>
                <c:pt idx="12566">
                  <c:v>2000.9369999999999</c:v>
                </c:pt>
                <c:pt idx="12567">
                  <c:v>1998.9839999999999</c:v>
                </c:pt>
                <c:pt idx="12568">
                  <c:v>1998.9839999999999</c:v>
                </c:pt>
                <c:pt idx="12569">
                  <c:v>2000.547</c:v>
                </c:pt>
                <c:pt idx="12570">
                  <c:v>2000.3910000000001</c:v>
                </c:pt>
                <c:pt idx="12571">
                  <c:v>1998.203</c:v>
                </c:pt>
                <c:pt idx="12572">
                  <c:v>1996.5619999999999</c:v>
                </c:pt>
                <c:pt idx="12573">
                  <c:v>1996.797</c:v>
                </c:pt>
                <c:pt idx="12574">
                  <c:v>1997.1869999999999</c:v>
                </c:pt>
                <c:pt idx="12575">
                  <c:v>1997.7339999999999</c:v>
                </c:pt>
                <c:pt idx="12576">
                  <c:v>1996.953</c:v>
                </c:pt>
                <c:pt idx="12577">
                  <c:v>1999.7660000000001</c:v>
                </c:pt>
                <c:pt idx="12578">
                  <c:v>2002.3440000000001</c:v>
                </c:pt>
                <c:pt idx="12579">
                  <c:v>2003.5940000000001</c:v>
                </c:pt>
                <c:pt idx="12580">
                  <c:v>2007.3440000000001</c:v>
                </c:pt>
                <c:pt idx="12581">
                  <c:v>2006.5619999999999</c:v>
                </c:pt>
                <c:pt idx="12582">
                  <c:v>2009.1410000000001</c:v>
                </c:pt>
                <c:pt idx="12583">
                  <c:v>2010.3910000000001</c:v>
                </c:pt>
                <c:pt idx="12584">
                  <c:v>2011.797</c:v>
                </c:pt>
                <c:pt idx="12585">
                  <c:v>2010.9369999999999</c:v>
                </c:pt>
                <c:pt idx="12586">
                  <c:v>2010.7809999999999</c:v>
                </c:pt>
                <c:pt idx="12587">
                  <c:v>2002.3440000000001</c:v>
                </c:pt>
                <c:pt idx="12588">
                  <c:v>2008.3589999999999</c:v>
                </c:pt>
                <c:pt idx="12589">
                  <c:v>2012.3440000000001</c:v>
                </c:pt>
                <c:pt idx="12590">
                  <c:v>2011.5619999999999</c:v>
                </c:pt>
                <c:pt idx="12591">
                  <c:v>2014.375</c:v>
                </c:pt>
                <c:pt idx="12592">
                  <c:v>2022.1869999999999</c:v>
                </c:pt>
                <c:pt idx="12593">
                  <c:v>2025</c:v>
                </c:pt>
                <c:pt idx="12594">
                  <c:v>2036.797</c:v>
                </c:pt>
                <c:pt idx="12595">
                  <c:v>2037.1869999999999</c:v>
                </c:pt>
                <c:pt idx="12596">
                  <c:v>2034.7660000000001</c:v>
                </c:pt>
                <c:pt idx="12597">
                  <c:v>2040.7809999999999</c:v>
                </c:pt>
                <c:pt idx="12598">
                  <c:v>2041.797</c:v>
                </c:pt>
                <c:pt idx="12599">
                  <c:v>2042.3440000000001</c:v>
                </c:pt>
                <c:pt idx="12600">
                  <c:v>2047.578</c:v>
                </c:pt>
                <c:pt idx="12601">
                  <c:v>2053.3589999999999</c:v>
                </c:pt>
                <c:pt idx="12602">
                  <c:v>2046.953</c:v>
                </c:pt>
                <c:pt idx="12603">
                  <c:v>2044.375</c:v>
                </c:pt>
                <c:pt idx="12604">
                  <c:v>2050.7809999999999</c:v>
                </c:pt>
                <c:pt idx="12605">
                  <c:v>2052.578</c:v>
                </c:pt>
                <c:pt idx="12606">
                  <c:v>2050.547</c:v>
                </c:pt>
                <c:pt idx="12607">
                  <c:v>2053.3589999999999</c:v>
                </c:pt>
                <c:pt idx="12608">
                  <c:v>2057.578</c:v>
                </c:pt>
                <c:pt idx="12609">
                  <c:v>2054.1410000000001</c:v>
                </c:pt>
                <c:pt idx="12610">
                  <c:v>2059.5309999999999</c:v>
                </c:pt>
                <c:pt idx="12611">
                  <c:v>2059.5309999999999</c:v>
                </c:pt>
                <c:pt idx="12612">
                  <c:v>2060.547</c:v>
                </c:pt>
                <c:pt idx="12613">
                  <c:v>2062.3440000000001</c:v>
                </c:pt>
                <c:pt idx="12614">
                  <c:v>2061.953</c:v>
                </c:pt>
                <c:pt idx="12615">
                  <c:v>2063.9839999999999</c:v>
                </c:pt>
                <c:pt idx="12616">
                  <c:v>2062.7339999999999</c:v>
                </c:pt>
                <c:pt idx="12617">
                  <c:v>2063.9839999999999</c:v>
                </c:pt>
                <c:pt idx="12618">
                  <c:v>2061.172</c:v>
                </c:pt>
                <c:pt idx="12619">
                  <c:v>2060.9369999999999</c:v>
                </c:pt>
                <c:pt idx="12620">
                  <c:v>2065.1559999999999</c:v>
                </c:pt>
                <c:pt idx="12621">
                  <c:v>2061.797</c:v>
                </c:pt>
                <c:pt idx="12622">
                  <c:v>2058.5940000000001</c:v>
                </c:pt>
                <c:pt idx="12623">
                  <c:v>2056.5619999999999</c:v>
                </c:pt>
                <c:pt idx="12624">
                  <c:v>2055.9369999999999</c:v>
                </c:pt>
                <c:pt idx="12625">
                  <c:v>2055.547</c:v>
                </c:pt>
                <c:pt idx="12626">
                  <c:v>2050</c:v>
                </c:pt>
                <c:pt idx="12627">
                  <c:v>2050.9369999999999</c:v>
                </c:pt>
                <c:pt idx="12628">
                  <c:v>2046.953</c:v>
                </c:pt>
                <c:pt idx="12629">
                  <c:v>2046.953</c:v>
                </c:pt>
                <c:pt idx="12630">
                  <c:v>2045.3910000000001</c:v>
                </c:pt>
                <c:pt idx="12631">
                  <c:v>2041.953</c:v>
                </c:pt>
                <c:pt idx="12632">
                  <c:v>2037.1869999999999</c:v>
                </c:pt>
                <c:pt idx="12633">
                  <c:v>2038.5940000000001</c:v>
                </c:pt>
                <c:pt idx="12634">
                  <c:v>2037.7339999999999</c:v>
                </c:pt>
                <c:pt idx="12635">
                  <c:v>2033.75</c:v>
                </c:pt>
                <c:pt idx="12636">
                  <c:v>2032.3440000000001</c:v>
                </c:pt>
                <c:pt idx="12637">
                  <c:v>2028.203</c:v>
                </c:pt>
                <c:pt idx="12638">
                  <c:v>2025.547</c:v>
                </c:pt>
                <c:pt idx="12639">
                  <c:v>2026.172</c:v>
                </c:pt>
                <c:pt idx="12640">
                  <c:v>2021.5619999999999</c:v>
                </c:pt>
                <c:pt idx="12641">
                  <c:v>2020.3910000000001</c:v>
                </c:pt>
                <c:pt idx="12642">
                  <c:v>2018.203</c:v>
                </c:pt>
                <c:pt idx="12643">
                  <c:v>2012.9690000000001</c:v>
                </c:pt>
                <c:pt idx="12644">
                  <c:v>2014.1410000000001</c:v>
                </c:pt>
                <c:pt idx="12645">
                  <c:v>2009.1410000000001</c:v>
                </c:pt>
                <c:pt idx="12646">
                  <c:v>2009.375</c:v>
                </c:pt>
                <c:pt idx="12647">
                  <c:v>2007.3440000000001</c:v>
                </c:pt>
                <c:pt idx="12648">
                  <c:v>2006.5619999999999</c:v>
                </c:pt>
                <c:pt idx="12649">
                  <c:v>2004.7660000000001</c:v>
                </c:pt>
                <c:pt idx="12650">
                  <c:v>2003.5940000000001</c:v>
                </c:pt>
                <c:pt idx="12651">
                  <c:v>2002.578</c:v>
                </c:pt>
                <c:pt idx="12652">
                  <c:v>2002.7339999999999</c:v>
                </c:pt>
                <c:pt idx="12653">
                  <c:v>1998.5940000000001</c:v>
                </c:pt>
                <c:pt idx="12654">
                  <c:v>1998.3589999999999</c:v>
                </c:pt>
                <c:pt idx="12655">
                  <c:v>2001.953</c:v>
                </c:pt>
                <c:pt idx="12656">
                  <c:v>2001.953</c:v>
                </c:pt>
                <c:pt idx="12657">
                  <c:v>2000.1559999999999</c:v>
                </c:pt>
                <c:pt idx="12658">
                  <c:v>2001.797</c:v>
                </c:pt>
                <c:pt idx="12659">
                  <c:v>2002.7339999999999</c:v>
                </c:pt>
                <c:pt idx="12660">
                  <c:v>2001.5619999999999</c:v>
                </c:pt>
                <c:pt idx="12661">
                  <c:v>2002.7339999999999</c:v>
                </c:pt>
                <c:pt idx="12662">
                  <c:v>2003.3589999999999</c:v>
                </c:pt>
                <c:pt idx="12663">
                  <c:v>2002.7339999999999</c:v>
                </c:pt>
                <c:pt idx="12664">
                  <c:v>2003.9839999999999</c:v>
                </c:pt>
                <c:pt idx="12665">
                  <c:v>2005.7809999999999</c:v>
                </c:pt>
                <c:pt idx="12666">
                  <c:v>2007.1869999999999</c:v>
                </c:pt>
                <c:pt idx="12667">
                  <c:v>2006.797</c:v>
                </c:pt>
                <c:pt idx="12668">
                  <c:v>2010.9369999999999</c:v>
                </c:pt>
                <c:pt idx="12669">
                  <c:v>2011.5619999999999</c:v>
                </c:pt>
                <c:pt idx="12670">
                  <c:v>2015.9369999999999</c:v>
                </c:pt>
                <c:pt idx="12671">
                  <c:v>2018.75</c:v>
                </c:pt>
                <c:pt idx="12672">
                  <c:v>2021.5619999999999</c:v>
                </c:pt>
                <c:pt idx="12673">
                  <c:v>2026.172</c:v>
                </c:pt>
                <c:pt idx="12674">
                  <c:v>2022.7339999999999</c:v>
                </c:pt>
                <c:pt idx="12675">
                  <c:v>2030</c:v>
                </c:pt>
                <c:pt idx="12676">
                  <c:v>2031.953</c:v>
                </c:pt>
                <c:pt idx="12677">
                  <c:v>2035.3910000000001</c:v>
                </c:pt>
                <c:pt idx="12678">
                  <c:v>2041.797</c:v>
                </c:pt>
                <c:pt idx="12679">
                  <c:v>2040.9369999999999</c:v>
                </c:pt>
                <c:pt idx="12680">
                  <c:v>2043.3589999999999</c:v>
                </c:pt>
                <c:pt idx="12681">
                  <c:v>2050.7809999999999</c:v>
                </c:pt>
                <c:pt idx="12682">
                  <c:v>2050.547</c:v>
                </c:pt>
                <c:pt idx="12683">
                  <c:v>2053.5940000000001</c:v>
                </c:pt>
                <c:pt idx="12684">
                  <c:v>2055.1559999999999</c:v>
                </c:pt>
                <c:pt idx="12685">
                  <c:v>2062.578</c:v>
                </c:pt>
                <c:pt idx="12686">
                  <c:v>2063.3589999999999</c:v>
                </c:pt>
                <c:pt idx="12687">
                  <c:v>2067.1869999999999</c:v>
                </c:pt>
                <c:pt idx="12688">
                  <c:v>2067.9690000000001</c:v>
                </c:pt>
                <c:pt idx="12689">
                  <c:v>2075.1559999999999</c:v>
                </c:pt>
                <c:pt idx="12690">
                  <c:v>2077.3440000000001</c:v>
                </c:pt>
                <c:pt idx="12691">
                  <c:v>2083.9839999999999</c:v>
                </c:pt>
                <c:pt idx="12692">
                  <c:v>2085.7809999999999</c:v>
                </c:pt>
                <c:pt idx="12693">
                  <c:v>2087.9690000000001</c:v>
                </c:pt>
                <c:pt idx="12694">
                  <c:v>2091.172</c:v>
                </c:pt>
                <c:pt idx="12695">
                  <c:v>2081.5619999999999</c:v>
                </c:pt>
                <c:pt idx="12696">
                  <c:v>2043.75</c:v>
                </c:pt>
                <c:pt idx="12697">
                  <c:v>1972.7339999999999</c:v>
                </c:pt>
                <c:pt idx="12698">
                  <c:v>2056.797</c:v>
                </c:pt>
                <c:pt idx="12699">
                  <c:v>2085.9369999999999</c:v>
                </c:pt>
                <c:pt idx="12700">
                  <c:v>2071.172</c:v>
                </c:pt>
                <c:pt idx="12701">
                  <c:v>2053.75</c:v>
                </c:pt>
                <c:pt idx="12702">
                  <c:v>2043.5940000000001</c:v>
                </c:pt>
                <c:pt idx="12703">
                  <c:v>2059.7660000000001</c:v>
                </c:pt>
                <c:pt idx="12704">
                  <c:v>2070.3910000000001</c:v>
                </c:pt>
                <c:pt idx="12705">
                  <c:v>2075.1559999999999</c:v>
                </c:pt>
                <c:pt idx="12706">
                  <c:v>2078.75</c:v>
                </c:pt>
                <c:pt idx="12707">
                  <c:v>2081.797</c:v>
                </c:pt>
                <c:pt idx="12708">
                  <c:v>2082.1869999999999</c:v>
                </c:pt>
                <c:pt idx="12709">
                  <c:v>2077.9690000000001</c:v>
                </c:pt>
                <c:pt idx="12710">
                  <c:v>2074.375</c:v>
                </c:pt>
                <c:pt idx="12711">
                  <c:v>2073.3589999999999</c:v>
                </c:pt>
                <c:pt idx="12712">
                  <c:v>2071.797</c:v>
                </c:pt>
                <c:pt idx="12713">
                  <c:v>2082.9690000000001</c:v>
                </c:pt>
                <c:pt idx="12714">
                  <c:v>2102.9690000000001</c:v>
                </c:pt>
                <c:pt idx="12715">
                  <c:v>2082.1869999999999</c:v>
                </c:pt>
                <c:pt idx="12716">
                  <c:v>2048.3589999999999</c:v>
                </c:pt>
                <c:pt idx="12717">
                  <c:v>2049.7660000000001</c:v>
                </c:pt>
                <c:pt idx="12718">
                  <c:v>2052.9690000000001</c:v>
                </c:pt>
                <c:pt idx="12719">
                  <c:v>2043.3589999999999</c:v>
                </c:pt>
                <c:pt idx="12720">
                  <c:v>2050.7809999999999</c:v>
                </c:pt>
                <c:pt idx="12721">
                  <c:v>2040.7809999999999</c:v>
                </c:pt>
                <c:pt idx="12722">
                  <c:v>2039.375</c:v>
                </c:pt>
                <c:pt idx="12723">
                  <c:v>2041.797</c:v>
                </c:pt>
                <c:pt idx="12724">
                  <c:v>2032.7339999999999</c:v>
                </c:pt>
                <c:pt idx="12725">
                  <c:v>2040.3910000000001</c:v>
                </c:pt>
                <c:pt idx="12726">
                  <c:v>2040.547</c:v>
                </c:pt>
                <c:pt idx="12727">
                  <c:v>2038.203</c:v>
                </c:pt>
                <c:pt idx="12728">
                  <c:v>2041.953</c:v>
                </c:pt>
                <c:pt idx="12729">
                  <c:v>2037.578</c:v>
                </c:pt>
                <c:pt idx="12730">
                  <c:v>2039.7660000000001</c:v>
                </c:pt>
                <c:pt idx="12731">
                  <c:v>2036.172</c:v>
                </c:pt>
                <c:pt idx="12732">
                  <c:v>2035.3910000000001</c:v>
                </c:pt>
                <c:pt idx="12733">
                  <c:v>2036.172</c:v>
                </c:pt>
                <c:pt idx="12734">
                  <c:v>2037.1869999999999</c:v>
                </c:pt>
                <c:pt idx="12735">
                  <c:v>2032.7339999999999</c:v>
                </c:pt>
                <c:pt idx="12736">
                  <c:v>2035</c:v>
                </c:pt>
                <c:pt idx="12737">
                  <c:v>2034.5309999999999</c:v>
                </c:pt>
                <c:pt idx="12738">
                  <c:v>2032.578</c:v>
                </c:pt>
                <c:pt idx="12739">
                  <c:v>2035.3910000000001</c:v>
                </c:pt>
                <c:pt idx="12740">
                  <c:v>2033.9839999999999</c:v>
                </c:pt>
                <c:pt idx="12741">
                  <c:v>2038.5940000000001</c:v>
                </c:pt>
                <c:pt idx="12742">
                  <c:v>2035.1559999999999</c:v>
                </c:pt>
                <c:pt idx="12743">
                  <c:v>2033.75</c:v>
                </c:pt>
                <c:pt idx="12744">
                  <c:v>2035.547</c:v>
                </c:pt>
                <c:pt idx="12745">
                  <c:v>2034.7660000000001</c:v>
                </c:pt>
                <c:pt idx="12746">
                  <c:v>2034.375</c:v>
                </c:pt>
                <c:pt idx="12747">
                  <c:v>2037.1869999999999</c:v>
                </c:pt>
                <c:pt idx="12748">
                  <c:v>2035.3910000000001</c:v>
                </c:pt>
                <c:pt idx="12749">
                  <c:v>2038.5940000000001</c:v>
                </c:pt>
                <c:pt idx="12750">
                  <c:v>2038.5940000000001</c:v>
                </c:pt>
                <c:pt idx="12751">
                  <c:v>2040.3910000000001</c:v>
                </c:pt>
                <c:pt idx="12752">
                  <c:v>2041.5619999999999</c:v>
                </c:pt>
                <c:pt idx="12753">
                  <c:v>2042.578</c:v>
                </c:pt>
                <c:pt idx="12754">
                  <c:v>2042.1869999999999</c:v>
                </c:pt>
                <c:pt idx="12755">
                  <c:v>2042.9690000000001</c:v>
                </c:pt>
                <c:pt idx="12756">
                  <c:v>2043.5940000000001</c:v>
                </c:pt>
                <c:pt idx="12757">
                  <c:v>2045.1559999999999</c:v>
                </c:pt>
                <c:pt idx="12758">
                  <c:v>2045.1559999999999</c:v>
                </c:pt>
                <c:pt idx="12759">
                  <c:v>2042.9690000000001</c:v>
                </c:pt>
                <c:pt idx="12760">
                  <c:v>2045.547</c:v>
                </c:pt>
                <c:pt idx="12761">
                  <c:v>2047.7339999999999</c:v>
                </c:pt>
                <c:pt idx="12762">
                  <c:v>2045.1559999999999</c:v>
                </c:pt>
                <c:pt idx="12763">
                  <c:v>2047.1869999999999</c:v>
                </c:pt>
                <c:pt idx="12764">
                  <c:v>2049.375</c:v>
                </c:pt>
                <c:pt idx="12765">
                  <c:v>2048.5940000000001</c:v>
                </c:pt>
                <c:pt idx="12766">
                  <c:v>2050.547</c:v>
                </c:pt>
                <c:pt idx="12767">
                  <c:v>2048.75</c:v>
                </c:pt>
                <c:pt idx="12768">
                  <c:v>2050</c:v>
                </c:pt>
                <c:pt idx="12769">
                  <c:v>2050.547</c:v>
                </c:pt>
                <c:pt idx="12770">
                  <c:v>2050.7809999999999</c:v>
                </c:pt>
                <c:pt idx="12771">
                  <c:v>2053.75</c:v>
                </c:pt>
                <c:pt idx="12772">
                  <c:v>2055.547</c:v>
                </c:pt>
                <c:pt idx="12773">
                  <c:v>2053.9839999999999</c:v>
                </c:pt>
                <c:pt idx="12774">
                  <c:v>2051.5619999999999</c:v>
                </c:pt>
                <c:pt idx="12775">
                  <c:v>2052.9690000000001</c:v>
                </c:pt>
                <c:pt idx="12776">
                  <c:v>2052.578</c:v>
                </c:pt>
                <c:pt idx="12777">
                  <c:v>2053.203</c:v>
                </c:pt>
                <c:pt idx="12778">
                  <c:v>2048.5940000000001</c:v>
                </c:pt>
                <c:pt idx="12779">
                  <c:v>2049.375</c:v>
                </c:pt>
                <c:pt idx="12780">
                  <c:v>2045.7809999999999</c:v>
                </c:pt>
                <c:pt idx="12781">
                  <c:v>2045</c:v>
                </c:pt>
                <c:pt idx="12782">
                  <c:v>2046.797</c:v>
                </c:pt>
                <c:pt idx="12783">
                  <c:v>2043.5940000000001</c:v>
                </c:pt>
                <c:pt idx="12784">
                  <c:v>2042.9690000000001</c:v>
                </c:pt>
                <c:pt idx="12785">
                  <c:v>2041.953</c:v>
                </c:pt>
                <c:pt idx="12786">
                  <c:v>2040.7809999999999</c:v>
                </c:pt>
                <c:pt idx="12787">
                  <c:v>2042.578</c:v>
                </c:pt>
                <c:pt idx="12788">
                  <c:v>2043.5940000000001</c:v>
                </c:pt>
                <c:pt idx="12789">
                  <c:v>2040</c:v>
                </c:pt>
                <c:pt idx="12790">
                  <c:v>2041.953</c:v>
                </c:pt>
                <c:pt idx="12791">
                  <c:v>2044.5309999999999</c:v>
                </c:pt>
                <c:pt idx="12792">
                  <c:v>2042.578</c:v>
                </c:pt>
                <c:pt idx="12793">
                  <c:v>2042.9690000000001</c:v>
                </c:pt>
                <c:pt idx="12794">
                  <c:v>2040.547</c:v>
                </c:pt>
                <c:pt idx="12795">
                  <c:v>2041.5619999999999</c:v>
                </c:pt>
                <c:pt idx="12796">
                  <c:v>2039.375</c:v>
                </c:pt>
                <c:pt idx="12797">
                  <c:v>2040.9369999999999</c:v>
                </c:pt>
                <c:pt idx="12798">
                  <c:v>2041.4059999999999</c:v>
                </c:pt>
                <c:pt idx="12799">
                  <c:v>2040.547</c:v>
                </c:pt>
                <c:pt idx="12800">
                  <c:v>2034.1410000000001</c:v>
                </c:pt>
                <c:pt idx="12801">
                  <c:v>2019.5309999999999</c:v>
                </c:pt>
                <c:pt idx="12802">
                  <c:v>2040</c:v>
                </c:pt>
                <c:pt idx="12803">
                  <c:v>2036.5619999999999</c:v>
                </c:pt>
                <c:pt idx="12804">
                  <c:v>2022.9690000000001</c:v>
                </c:pt>
                <c:pt idx="12805">
                  <c:v>2038.75</c:v>
                </c:pt>
                <c:pt idx="12806">
                  <c:v>2025.7809999999999</c:v>
                </c:pt>
                <c:pt idx="12807">
                  <c:v>2031.953</c:v>
                </c:pt>
                <c:pt idx="12808">
                  <c:v>2040</c:v>
                </c:pt>
                <c:pt idx="12809">
                  <c:v>2027.7339999999999</c:v>
                </c:pt>
                <c:pt idx="12810">
                  <c:v>2038.5940000000001</c:v>
                </c:pt>
                <c:pt idx="12811">
                  <c:v>2040.7809999999999</c:v>
                </c:pt>
                <c:pt idx="12812">
                  <c:v>2033.203</c:v>
                </c:pt>
                <c:pt idx="12813">
                  <c:v>2042.3440000000001</c:v>
                </c:pt>
                <c:pt idx="12814">
                  <c:v>2042.7339999999999</c:v>
                </c:pt>
                <c:pt idx="12815">
                  <c:v>2043.75</c:v>
                </c:pt>
                <c:pt idx="12816">
                  <c:v>2042.9690000000001</c:v>
                </c:pt>
                <c:pt idx="12817">
                  <c:v>2038.5940000000001</c:v>
                </c:pt>
                <c:pt idx="12818">
                  <c:v>2044.1410000000001</c:v>
                </c:pt>
                <c:pt idx="12819">
                  <c:v>2046.4059999999999</c:v>
                </c:pt>
                <c:pt idx="12820">
                  <c:v>2041.172</c:v>
                </c:pt>
                <c:pt idx="12821">
                  <c:v>2047.7339999999999</c:v>
                </c:pt>
                <c:pt idx="12822">
                  <c:v>2050.1559999999999</c:v>
                </c:pt>
                <c:pt idx="12823">
                  <c:v>2047.3440000000001</c:v>
                </c:pt>
                <c:pt idx="12824">
                  <c:v>2051.5619999999999</c:v>
                </c:pt>
                <c:pt idx="12825">
                  <c:v>2050.9369999999999</c:v>
                </c:pt>
                <c:pt idx="12826">
                  <c:v>2050.9369999999999</c:v>
                </c:pt>
                <c:pt idx="12827">
                  <c:v>2055.547</c:v>
                </c:pt>
                <c:pt idx="12828">
                  <c:v>2055.1559999999999</c:v>
                </c:pt>
                <c:pt idx="12829">
                  <c:v>2055.1559999999999</c:v>
                </c:pt>
                <c:pt idx="12830">
                  <c:v>2056.4059999999999</c:v>
                </c:pt>
                <c:pt idx="12831">
                  <c:v>2055.7809999999999</c:v>
                </c:pt>
                <c:pt idx="12832">
                  <c:v>2058.9839999999999</c:v>
                </c:pt>
                <c:pt idx="12833">
                  <c:v>2056.172</c:v>
                </c:pt>
                <c:pt idx="12834">
                  <c:v>2059.7660000000001</c:v>
                </c:pt>
                <c:pt idx="12835">
                  <c:v>2059.375</c:v>
                </c:pt>
                <c:pt idx="12836">
                  <c:v>2057.578</c:v>
                </c:pt>
                <c:pt idx="12837">
                  <c:v>2061.953</c:v>
                </c:pt>
                <c:pt idx="12838">
                  <c:v>2060.547</c:v>
                </c:pt>
                <c:pt idx="12839">
                  <c:v>2060.1559999999999</c:v>
                </c:pt>
                <c:pt idx="12840">
                  <c:v>2061.4059999999999</c:v>
                </c:pt>
                <c:pt idx="12841">
                  <c:v>2061.4059999999999</c:v>
                </c:pt>
                <c:pt idx="12842">
                  <c:v>2061.797</c:v>
                </c:pt>
                <c:pt idx="12843">
                  <c:v>2060.7809999999999</c:v>
                </c:pt>
                <c:pt idx="12844">
                  <c:v>2062.7339999999999</c:v>
                </c:pt>
                <c:pt idx="12845">
                  <c:v>2063.3589999999999</c:v>
                </c:pt>
                <c:pt idx="12846">
                  <c:v>2060.9369999999999</c:v>
                </c:pt>
                <c:pt idx="12847">
                  <c:v>2060.9369999999999</c:v>
                </c:pt>
                <c:pt idx="12848">
                  <c:v>2060.3910000000001</c:v>
                </c:pt>
                <c:pt idx="12849">
                  <c:v>2058.9839999999999</c:v>
                </c:pt>
                <c:pt idx="12850">
                  <c:v>2055.7809999999999</c:v>
                </c:pt>
                <c:pt idx="12851">
                  <c:v>2055</c:v>
                </c:pt>
                <c:pt idx="12852">
                  <c:v>2052.3440000000001</c:v>
                </c:pt>
                <c:pt idx="12853">
                  <c:v>2053.203</c:v>
                </c:pt>
                <c:pt idx="12854">
                  <c:v>2051.4059999999999</c:v>
                </c:pt>
                <c:pt idx="12855">
                  <c:v>2044.375</c:v>
                </c:pt>
                <c:pt idx="12856">
                  <c:v>2042.9690000000001</c:v>
                </c:pt>
                <c:pt idx="12857">
                  <c:v>2040.1559999999999</c:v>
                </c:pt>
                <c:pt idx="12858">
                  <c:v>2039.7660000000001</c:v>
                </c:pt>
                <c:pt idx="12859">
                  <c:v>2038.3589999999999</c:v>
                </c:pt>
                <c:pt idx="12860">
                  <c:v>2036.172</c:v>
                </c:pt>
                <c:pt idx="12861">
                  <c:v>2034.1410000000001</c:v>
                </c:pt>
                <c:pt idx="12862">
                  <c:v>2030.547</c:v>
                </c:pt>
                <c:pt idx="12863">
                  <c:v>2030.9369999999999</c:v>
                </c:pt>
                <c:pt idx="12864">
                  <c:v>2028.5940000000001</c:v>
                </c:pt>
                <c:pt idx="12865">
                  <c:v>2026.4059999999999</c:v>
                </c:pt>
                <c:pt idx="12866">
                  <c:v>2022.7339999999999</c:v>
                </c:pt>
                <c:pt idx="12867">
                  <c:v>2020</c:v>
                </c:pt>
                <c:pt idx="12868">
                  <c:v>2020</c:v>
                </c:pt>
                <c:pt idx="12869">
                  <c:v>2017.3440000000001</c:v>
                </c:pt>
                <c:pt idx="12870">
                  <c:v>2015.3910000000001</c:v>
                </c:pt>
                <c:pt idx="12871">
                  <c:v>2013.5940000000001</c:v>
                </c:pt>
                <c:pt idx="12872">
                  <c:v>2010.1559999999999</c:v>
                </c:pt>
                <c:pt idx="12873">
                  <c:v>2006.5619999999999</c:v>
                </c:pt>
                <c:pt idx="12874">
                  <c:v>2005.9369999999999</c:v>
                </c:pt>
                <c:pt idx="12875">
                  <c:v>2004.7660000000001</c:v>
                </c:pt>
                <c:pt idx="12876">
                  <c:v>2002.3440000000001</c:v>
                </c:pt>
                <c:pt idx="12877">
                  <c:v>2001.4059999999999</c:v>
                </c:pt>
                <c:pt idx="12878">
                  <c:v>2001.172</c:v>
                </c:pt>
                <c:pt idx="12879">
                  <c:v>1998.75</c:v>
                </c:pt>
                <c:pt idx="12880">
                  <c:v>1995.9369999999999</c:v>
                </c:pt>
                <c:pt idx="12881">
                  <c:v>1996.172</c:v>
                </c:pt>
                <c:pt idx="12882">
                  <c:v>1997.9690000000001</c:v>
                </c:pt>
                <c:pt idx="12883">
                  <c:v>2000</c:v>
                </c:pt>
                <c:pt idx="12884">
                  <c:v>1997.7339999999999</c:v>
                </c:pt>
                <c:pt idx="12885">
                  <c:v>1997.578</c:v>
                </c:pt>
                <c:pt idx="12886">
                  <c:v>1998.75</c:v>
                </c:pt>
                <c:pt idx="12887">
                  <c:v>1999.375</c:v>
                </c:pt>
                <c:pt idx="12888">
                  <c:v>2000.1559999999999</c:v>
                </c:pt>
                <c:pt idx="12889">
                  <c:v>1999.375</c:v>
                </c:pt>
                <c:pt idx="12890">
                  <c:v>2002.578</c:v>
                </c:pt>
                <c:pt idx="12891">
                  <c:v>2004.375</c:v>
                </c:pt>
                <c:pt idx="12892">
                  <c:v>2002.7339999999999</c:v>
                </c:pt>
                <c:pt idx="12893">
                  <c:v>2004.5309999999999</c:v>
                </c:pt>
                <c:pt idx="12894">
                  <c:v>2006.172</c:v>
                </c:pt>
                <c:pt idx="12895">
                  <c:v>2008.5940000000001</c:v>
                </c:pt>
                <c:pt idx="12896">
                  <c:v>2009.5309999999999</c:v>
                </c:pt>
                <c:pt idx="12897">
                  <c:v>2013.3589999999999</c:v>
                </c:pt>
                <c:pt idx="12898">
                  <c:v>2014.5309999999999</c:v>
                </c:pt>
                <c:pt idx="12899">
                  <c:v>2011.172</c:v>
                </c:pt>
                <c:pt idx="12900">
                  <c:v>1999.7660000000001</c:v>
                </c:pt>
                <c:pt idx="12901">
                  <c:v>2011.4059999999999</c:v>
                </c:pt>
                <c:pt idx="12902">
                  <c:v>2020.1559999999999</c:v>
                </c:pt>
                <c:pt idx="12903">
                  <c:v>2015.547</c:v>
                </c:pt>
                <c:pt idx="12904">
                  <c:v>2021.5619999999999</c:v>
                </c:pt>
                <c:pt idx="12905">
                  <c:v>2027.7339999999999</c:v>
                </c:pt>
                <c:pt idx="12906">
                  <c:v>2031.4059999999999</c:v>
                </c:pt>
                <c:pt idx="12907">
                  <c:v>2036.5619999999999</c:v>
                </c:pt>
                <c:pt idx="12908">
                  <c:v>2042.3440000000001</c:v>
                </c:pt>
                <c:pt idx="12909">
                  <c:v>2039.7660000000001</c:v>
                </c:pt>
                <c:pt idx="12910">
                  <c:v>2047.578</c:v>
                </c:pt>
                <c:pt idx="12911">
                  <c:v>2048.3589999999999</c:v>
                </c:pt>
                <c:pt idx="12912">
                  <c:v>2049.5309999999999</c:v>
                </c:pt>
                <c:pt idx="12913">
                  <c:v>2056.4059999999999</c:v>
                </c:pt>
                <c:pt idx="12914">
                  <c:v>2056.5619999999999</c:v>
                </c:pt>
                <c:pt idx="12915">
                  <c:v>2054.375</c:v>
                </c:pt>
                <c:pt idx="12916">
                  <c:v>2051.172</c:v>
                </c:pt>
                <c:pt idx="12917">
                  <c:v>2054.375</c:v>
                </c:pt>
                <c:pt idx="12918">
                  <c:v>2058.9839999999999</c:v>
                </c:pt>
                <c:pt idx="12919">
                  <c:v>2057.7339999999999</c:v>
                </c:pt>
                <c:pt idx="12920">
                  <c:v>2057.578</c:v>
                </c:pt>
                <c:pt idx="12921">
                  <c:v>2062.1869999999999</c:v>
                </c:pt>
                <c:pt idx="12922">
                  <c:v>2062.3440000000001</c:v>
                </c:pt>
                <c:pt idx="12923">
                  <c:v>2059.375</c:v>
                </c:pt>
                <c:pt idx="12924">
                  <c:v>2060.3910000000001</c:v>
                </c:pt>
                <c:pt idx="12925">
                  <c:v>2062.9690000000001</c:v>
                </c:pt>
                <c:pt idx="12926">
                  <c:v>2064.1410000000001</c:v>
                </c:pt>
                <c:pt idx="12927">
                  <c:v>2065.7809999999999</c:v>
                </c:pt>
                <c:pt idx="12928">
                  <c:v>2063.3589999999999</c:v>
                </c:pt>
                <c:pt idx="12929">
                  <c:v>2063.9839999999999</c:v>
                </c:pt>
                <c:pt idx="12930">
                  <c:v>2066.172</c:v>
                </c:pt>
                <c:pt idx="12931">
                  <c:v>2063.203</c:v>
                </c:pt>
                <c:pt idx="12932">
                  <c:v>2062.578</c:v>
                </c:pt>
                <c:pt idx="12933">
                  <c:v>2064.375</c:v>
                </c:pt>
                <c:pt idx="12934">
                  <c:v>2064.1410000000001</c:v>
                </c:pt>
                <c:pt idx="12935">
                  <c:v>2060.9369999999999</c:v>
                </c:pt>
                <c:pt idx="12936">
                  <c:v>2059.375</c:v>
                </c:pt>
                <c:pt idx="12937">
                  <c:v>2058.9839999999999</c:v>
                </c:pt>
                <c:pt idx="12938">
                  <c:v>2058.203</c:v>
                </c:pt>
                <c:pt idx="12939">
                  <c:v>2055</c:v>
                </c:pt>
                <c:pt idx="12940">
                  <c:v>2052.1869999999999</c:v>
                </c:pt>
                <c:pt idx="12941">
                  <c:v>2047.578</c:v>
                </c:pt>
                <c:pt idx="12942">
                  <c:v>2046.953</c:v>
                </c:pt>
                <c:pt idx="12943">
                  <c:v>2045.3910000000001</c:v>
                </c:pt>
                <c:pt idx="12944">
                  <c:v>2044.375</c:v>
                </c:pt>
                <c:pt idx="12945">
                  <c:v>2039.5309999999999</c:v>
                </c:pt>
                <c:pt idx="12946">
                  <c:v>2035.1559999999999</c:v>
                </c:pt>
                <c:pt idx="12947">
                  <c:v>2036.4059999999999</c:v>
                </c:pt>
                <c:pt idx="12948">
                  <c:v>2028.9839999999999</c:v>
                </c:pt>
                <c:pt idx="12949">
                  <c:v>2030.1559999999999</c:v>
                </c:pt>
                <c:pt idx="12950">
                  <c:v>2025.7809999999999</c:v>
                </c:pt>
                <c:pt idx="12951">
                  <c:v>2024.375</c:v>
                </c:pt>
                <c:pt idx="12952">
                  <c:v>2020.1559999999999</c:v>
                </c:pt>
                <c:pt idx="12953">
                  <c:v>2020.9369999999999</c:v>
                </c:pt>
                <c:pt idx="12954">
                  <c:v>2015.9369999999999</c:v>
                </c:pt>
                <c:pt idx="12955">
                  <c:v>2013.203</c:v>
                </c:pt>
                <c:pt idx="12956">
                  <c:v>2012.578</c:v>
                </c:pt>
                <c:pt idx="12957">
                  <c:v>2011.172</c:v>
                </c:pt>
                <c:pt idx="12958">
                  <c:v>2011.953</c:v>
                </c:pt>
                <c:pt idx="12959">
                  <c:v>2009.1410000000001</c:v>
                </c:pt>
                <c:pt idx="12960">
                  <c:v>2005.7809999999999</c:v>
                </c:pt>
                <c:pt idx="12961">
                  <c:v>2005.547</c:v>
                </c:pt>
                <c:pt idx="12962">
                  <c:v>2003.9839999999999</c:v>
                </c:pt>
                <c:pt idx="12963">
                  <c:v>2001.797</c:v>
                </c:pt>
                <c:pt idx="12964">
                  <c:v>1998.75</c:v>
                </c:pt>
                <c:pt idx="12965">
                  <c:v>2000.3910000000001</c:v>
                </c:pt>
                <c:pt idx="12966">
                  <c:v>1999.375</c:v>
                </c:pt>
                <c:pt idx="12967">
                  <c:v>1998.75</c:v>
                </c:pt>
                <c:pt idx="12968">
                  <c:v>1997.3440000000001</c:v>
                </c:pt>
                <c:pt idx="12969">
                  <c:v>1995.547</c:v>
                </c:pt>
                <c:pt idx="12970">
                  <c:v>1995.7809999999999</c:v>
                </c:pt>
                <c:pt idx="12971">
                  <c:v>1996.953</c:v>
                </c:pt>
                <c:pt idx="12972">
                  <c:v>1997.1869999999999</c:v>
                </c:pt>
                <c:pt idx="12973">
                  <c:v>1998.5940000000001</c:v>
                </c:pt>
                <c:pt idx="12974">
                  <c:v>1998.203</c:v>
                </c:pt>
                <c:pt idx="12975">
                  <c:v>2000.7809999999999</c:v>
                </c:pt>
                <c:pt idx="12976">
                  <c:v>2002.578</c:v>
                </c:pt>
                <c:pt idx="12977">
                  <c:v>2001.172</c:v>
                </c:pt>
                <c:pt idx="12978">
                  <c:v>2002.578</c:v>
                </c:pt>
                <c:pt idx="12979">
                  <c:v>2005</c:v>
                </c:pt>
                <c:pt idx="12980">
                  <c:v>2007.7339999999999</c:v>
                </c:pt>
                <c:pt idx="12981">
                  <c:v>2010.547</c:v>
                </c:pt>
                <c:pt idx="12982">
                  <c:v>2010.3910000000001</c:v>
                </c:pt>
                <c:pt idx="12983">
                  <c:v>2013.9839999999999</c:v>
                </c:pt>
                <c:pt idx="12984">
                  <c:v>2015.3910000000001</c:v>
                </c:pt>
                <c:pt idx="12985">
                  <c:v>2019.5309999999999</c:v>
                </c:pt>
                <c:pt idx="12986">
                  <c:v>2017.7339999999999</c:v>
                </c:pt>
                <c:pt idx="12987">
                  <c:v>2020.3910000000001</c:v>
                </c:pt>
                <c:pt idx="12988">
                  <c:v>2023.5940000000001</c:v>
                </c:pt>
                <c:pt idx="12989">
                  <c:v>2023.203</c:v>
                </c:pt>
                <c:pt idx="12990">
                  <c:v>2032.1869999999999</c:v>
                </c:pt>
                <c:pt idx="12991">
                  <c:v>2032.1869999999999</c:v>
                </c:pt>
                <c:pt idx="12992">
                  <c:v>2038.203</c:v>
                </c:pt>
                <c:pt idx="12993">
                  <c:v>2038.75</c:v>
                </c:pt>
                <c:pt idx="12994">
                  <c:v>2045.1559999999999</c:v>
                </c:pt>
                <c:pt idx="12995">
                  <c:v>2049.1410000000001</c:v>
                </c:pt>
                <c:pt idx="12996">
                  <c:v>2054.375</c:v>
                </c:pt>
                <c:pt idx="12997">
                  <c:v>2057.1869999999999</c:v>
                </c:pt>
                <c:pt idx="12998">
                  <c:v>2058.75</c:v>
                </c:pt>
                <c:pt idx="12999">
                  <c:v>2063.203</c:v>
                </c:pt>
                <c:pt idx="13000">
                  <c:v>2068.75</c:v>
                </c:pt>
                <c:pt idx="13001">
                  <c:v>2070.9369999999999</c:v>
                </c:pt>
                <c:pt idx="13002">
                  <c:v>2073.5940000000001</c:v>
                </c:pt>
                <c:pt idx="13003">
                  <c:v>2077.9690000000001</c:v>
                </c:pt>
                <c:pt idx="13004">
                  <c:v>2080.1559999999999</c:v>
                </c:pt>
                <c:pt idx="13005">
                  <c:v>2084.5309999999999</c:v>
                </c:pt>
                <c:pt idx="13006">
                  <c:v>2083.9839999999999</c:v>
                </c:pt>
                <c:pt idx="13007">
                  <c:v>2083.203</c:v>
                </c:pt>
                <c:pt idx="13008">
                  <c:v>2065.3910000000001</c:v>
                </c:pt>
                <c:pt idx="13009">
                  <c:v>1979.1410000000001</c:v>
                </c:pt>
                <c:pt idx="13010">
                  <c:v>1981.953</c:v>
                </c:pt>
                <c:pt idx="13011">
                  <c:v>2088.9839999999999</c:v>
                </c:pt>
                <c:pt idx="13012">
                  <c:v>2074.7660000000001</c:v>
                </c:pt>
                <c:pt idx="13013">
                  <c:v>2067.578</c:v>
                </c:pt>
                <c:pt idx="13014">
                  <c:v>2038.203</c:v>
                </c:pt>
                <c:pt idx="13015">
                  <c:v>2050.1559999999999</c:v>
                </c:pt>
                <c:pt idx="13016">
                  <c:v>2063.9839999999999</c:v>
                </c:pt>
                <c:pt idx="13017">
                  <c:v>2071.172</c:v>
                </c:pt>
                <c:pt idx="13018">
                  <c:v>2076.4059999999999</c:v>
                </c:pt>
                <c:pt idx="13019">
                  <c:v>2082.1869999999999</c:v>
                </c:pt>
                <c:pt idx="13020">
                  <c:v>2084.5309999999999</c:v>
                </c:pt>
                <c:pt idx="13021">
                  <c:v>2080</c:v>
                </c:pt>
                <c:pt idx="13022">
                  <c:v>2075.7809999999999</c:v>
                </c:pt>
                <c:pt idx="13023">
                  <c:v>2068.9839999999999</c:v>
                </c:pt>
                <c:pt idx="13024">
                  <c:v>2069.5309999999999</c:v>
                </c:pt>
                <c:pt idx="13025">
                  <c:v>2070.3910000000001</c:v>
                </c:pt>
                <c:pt idx="13026">
                  <c:v>2087.3440000000001</c:v>
                </c:pt>
                <c:pt idx="13027">
                  <c:v>2091.172</c:v>
                </c:pt>
                <c:pt idx="13028">
                  <c:v>2058.9839999999999</c:v>
                </c:pt>
                <c:pt idx="13029">
                  <c:v>2047.3440000000001</c:v>
                </c:pt>
                <c:pt idx="13030">
                  <c:v>2050.1559999999999</c:v>
                </c:pt>
                <c:pt idx="13031">
                  <c:v>2046.172</c:v>
                </c:pt>
                <c:pt idx="13032">
                  <c:v>2043.203</c:v>
                </c:pt>
                <c:pt idx="13033">
                  <c:v>2042.1869999999999</c:v>
                </c:pt>
                <c:pt idx="13034">
                  <c:v>2036.797</c:v>
                </c:pt>
                <c:pt idx="13035">
                  <c:v>2039.375</c:v>
                </c:pt>
                <c:pt idx="13036">
                  <c:v>2037.3440000000001</c:v>
                </c:pt>
                <c:pt idx="13037">
                  <c:v>2033.5940000000001</c:v>
                </c:pt>
                <c:pt idx="13038">
                  <c:v>2037.578</c:v>
                </c:pt>
                <c:pt idx="13039">
                  <c:v>2037.3440000000001</c:v>
                </c:pt>
                <c:pt idx="13040">
                  <c:v>2035</c:v>
                </c:pt>
                <c:pt idx="13041">
                  <c:v>2036.953</c:v>
                </c:pt>
                <c:pt idx="13042">
                  <c:v>2038.3589999999999</c:v>
                </c:pt>
                <c:pt idx="13043">
                  <c:v>2038.203</c:v>
                </c:pt>
                <c:pt idx="13044">
                  <c:v>2034.375</c:v>
                </c:pt>
                <c:pt idx="13045">
                  <c:v>2033.3589999999999</c:v>
                </c:pt>
                <c:pt idx="13046">
                  <c:v>2031.5619999999999</c:v>
                </c:pt>
                <c:pt idx="13047">
                  <c:v>2032.7339999999999</c:v>
                </c:pt>
                <c:pt idx="13048">
                  <c:v>2029.7660000000001</c:v>
                </c:pt>
                <c:pt idx="13049">
                  <c:v>2030.7809999999999</c:v>
                </c:pt>
                <c:pt idx="13050">
                  <c:v>2030.9369999999999</c:v>
                </c:pt>
                <c:pt idx="13051">
                  <c:v>2032.7339999999999</c:v>
                </c:pt>
                <c:pt idx="13052">
                  <c:v>2030.547</c:v>
                </c:pt>
                <c:pt idx="13053">
                  <c:v>2030.9369999999999</c:v>
                </c:pt>
                <c:pt idx="13054">
                  <c:v>2035.3910000000001</c:v>
                </c:pt>
                <c:pt idx="13055">
                  <c:v>2034.375</c:v>
                </c:pt>
                <c:pt idx="13056">
                  <c:v>2033.9839999999999</c:v>
                </c:pt>
                <c:pt idx="13057">
                  <c:v>2034.5309999999999</c:v>
                </c:pt>
                <c:pt idx="13058">
                  <c:v>2033.9839999999999</c:v>
                </c:pt>
                <c:pt idx="13059">
                  <c:v>2033.5940000000001</c:v>
                </c:pt>
                <c:pt idx="13060">
                  <c:v>2034.1410000000001</c:v>
                </c:pt>
                <c:pt idx="13061">
                  <c:v>2035.1559999999999</c:v>
                </c:pt>
                <c:pt idx="13062">
                  <c:v>2037.7339999999999</c:v>
                </c:pt>
                <c:pt idx="13063">
                  <c:v>2038.5940000000001</c:v>
                </c:pt>
                <c:pt idx="13064">
                  <c:v>2035.9369999999999</c:v>
                </c:pt>
                <c:pt idx="13065">
                  <c:v>2037.578</c:v>
                </c:pt>
                <c:pt idx="13066">
                  <c:v>2040</c:v>
                </c:pt>
                <c:pt idx="13067">
                  <c:v>2041.172</c:v>
                </c:pt>
                <c:pt idx="13068">
                  <c:v>2039.375</c:v>
                </c:pt>
                <c:pt idx="13069">
                  <c:v>2042.9690000000001</c:v>
                </c:pt>
                <c:pt idx="13070">
                  <c:v>2040.7809999999999</c:v>
                </c:pt>
                <c:pt idx="13071">
                  <c:v>2043.75</c:v>
                </c:pt>
                <c:pt idx="13072">
                  <c:v>2044.7660000000001</c:v>
                </c:pt>
                <c:pt idx="13073">
                  <c:v>2046.5619999999999</c:v>
                </c:pt>
                <c:pt idx="13074">
                  <c:v>2045.3910000000001</c:v>
                </c:pt>
                <c:pt idx="13075">
                  <c:v>2046.953</c:v>
                </c:pt>
                <c:pt idx="13076">
                  <c:v>2048.75</c:v>
                </c:pt>
                <c:pt idx="13077">
                  <c:v>2049.375</c:v>
                </c:pt>
                <c:pt idx="13078">
                  <c:v>2045.1559999999999</c:v>
                </c:pt>
                <c:pt idx="13079">
                  <c:v>2048.9839999999999</c:v>
                </c:pt>
                <c:pt idx="13080">
                  <c:v>2047.578</c:v>
                </c:pt>
                <c:pt idx="13081">
                  <c:v>2046.797</c:v>
                </c:pt>
                <c:pt idx="13082">
                  <c:v>2047.1869999999999</c:v>
                </c:pt>
                <c:pt idx="13083">
                  <c:v>2048.9839999999999</c:v>
                </c:pt>
                <c:pt idx="13084">
                  <c:v>2048.3589999999999</c:v>
                </c:pt>
                <c:pt idx="13085">
                  <c:v>2047.7339999999999</c:v>
                </c:pt>
                <c:pt idx="13086">
                  <c:v>2047.9690000000001</c:v>
                </c:pt>
                <c:pt idx="13087">
                  <c:v>2048.3589999999999</c:v>
                </c:pt>
                <c:pt idx="13088">
                  <c:v>2044.5309999999999</c:v>
                </c:pt>
                <c:pt idx="13089">
                  <c:v>2047.7339999999999</c:v>
                </c:pt>
                <c:pt idx="13090">
                  <c:v>2048.5940000000001</c:v>
                </c:pt>
                <c:pt idx="13091">
                  <c:v>2043.9839999999999</c:v>
                </c:pt>
                <c:pt idx="13092">
                  <c:v>2046.797</c:v>
                </c:pt>
                <c:pt idx="13093">
                  <c:v>2047.9690000000001</c:v>
                </c:pt>
                <c:pt idx="13094">
                  <c:v>2045.9369999999999</c:v>
                </c:pt>
                <c:pt idx="13095">
                  <c:v>2045.1559999999999</c:v>
                </c:pt>
                <c:pt idx="13096">
                  <c:v>2041.5619999999999</c:v>
                </c:pt>
                <c:pt idx="13097">
                  <c:v>2044.5309999999999</c:v>
                </c:pt>
                <c:pt idx="13098">
                  <c:v>2042.9690000000001</c:v>
                </c:pt>
                <c:pt idx="13099">
                  <c:v>2044.7660000000001</c:v>
                </c:pt>
                <c:pt idx="13100">
                  <c:v>2042.1869999999999</c:v>
                </c:pt>
                <c:pt idx="13101">
                  <c:v>2041.797</c:v>
                </c:pt>
                <c:pt idx="13102">
                  <c:v>2040.3910000000001</c:v>
                </c:pt>
                <c:pt idx="13103">
                  <c:v>2040</c:v>
                </c:pt>
                <c:pt idx="13104">
                  <c:v>2039.5309999999999</c:v>
                </c:pt>
                <c:pt idx="13105">
                  <c:v>2039.375</c:v>
                </c:pt>
                <c:pt idx="13106">
                  <c:v>2035.3910000000001</c:v>
                </c:pt>
                <c:pt idx="13107">
                  <c:v>2035.7809999999999</c:v>
                </c:pt>
                <c:pt idx="13108">
                  <c:v>2036.797</c:v>
                </c:pt>
                <c:pt idx="13109">
                  <c:v>2034.7660000000001</c:v>
                </c:pt>
                <c:pt idx="13110">
                  <c:v>2034.5309999999999</c:v>
                </c:pt>
                <c:pt idx="13111">
                  <c:v>2035.9369999999999</c:v>
                </c:pt>
                <c:pt idx="13112">
                  <c:v>2037.1869999999999</c:v>
                </c:pt>
                <c:pt idx="13113">
                  <c:v>2024.375</c:v>
                </c:pt>
                <c:pt idx="13114">
                  <c:v>2027.1869999999999</c:v>
                </c:pt>
                <c:pt idx="13115">
                  <c:v>2029.7660000000001</c:v>
                </c:pt>
                <c:pt idx="13116">
                  <c:v>2030.7809999999999</c:v>
                </c:pt>
                <c:pt idx="13117">
                  <c:v>2028.203</c:v>
                </c:pt>
                <c:pt idx="13118">
                  <c:v>2028.5940000000001</c:v>
                </c:pt>
                <c:pt idx="13119">
                  <c:v>2028.203</c:v>
                </c:pt>
                <c:pt idx="13120">
                  <c:v>2028.5940000000001</c:v>
                </c:pt>
                <c:pt idx="13121">
                  <c:v>2030.547</c:v>
                </c:pt>
                <c:pt idx="13122">
                  <c:v>2032.578</c:v>
                </c:pt>
                <c:pt idx="13123">
                  <c:v>2037.1869999999999</c:v>
                </c:pt>
                <c:pt idx="13124">
                  <c:v>2032.1869999999999</c:v>
                </c:pt>
                <c:pt idx="13125">
                  <c:v>2033.5940000000001</c:v>
                </c:pt>
                <c:pt idx="13126">
                  <c:v>2037.9690000000001</c:v>
                </c:pt>
                <c:pt idx="13127">
                  <c:v>2039.5309999999999</c:v>
                </c:pt>
                <c:pt idx="13128">
                  <c:v>2039.5309999999999</c:v>
                </c:pt>
                <c:pt idx="13129">
                  <c:v>2039.1410000000001</c:v>
                </c:pt>
                <c:pt idx="13130">
                  <c:v>2035.7809999999999</c:v>
                </c:pt>
                <c:pt idx="13131">
                  <c:v>2038.203</c:v>
                </c:pt>
                <c:pt idx="13132">
                  <c:v>2038.203</c:v>
                </c:pt>
                <c:pt idx="13133">
                  <c:v>2039.375</c:v>
                </c:pt>
                <c:pt idx="13134">
                  <c:v>2042.3440000000001</c:v>
                </c:pt>
                <c:pt idx="13135">
                  <c:v>2041.797</c:v>
                </c:pt>
                <c:pt idx="13136">
                  <c:v>2041.5619999999999</c:v>
                </c:pt>
                <c:pt idx="13137">
                  <c:v>2043.3589999999999</c:v>
                </c:pt>
                <c:pt idx="13138">
                  <c:v>2047.578</c:v>
                </c:pt>
                <c:pt idx="13139">
                  <c:v>2046.953</c:v>
                </c:pt>
                <c:pt idx="13140">
                  <c:v>2048.203</c:v>
                </c:pt>
                <c:pt idx="13141">
                  <c:v>2049.5309999999999</c:v>
                </c:pt>
                <c:pt idx="13142">
                  <c:v>2052.7339999999999</c:v>
                </c:pt>
                <c:pt idx="13143">
                  <c:v>2052.3440000000001</c:v>
                </c:pt>
                <c:pt idx="13144">
                  <c:v>2054.5309999999999</c:v>
                </c:pt>
                <c:pt idx="13145">
                  <c:v>2052.9690000000001</c:v>
                </c:pt>
                <c:pt idx="13146">
                  <c:v>2056.4059999999999</c:v>
                </c:pt>
                <c:pt idx="13147">
                  <c:v>2056.5619999999999</c:v>
                </c:pt>
                <c:pt idx="13148">
                  <c:v>2056.5619999999999</c:v>
                </c:pt>
                <c:pt idx="13149">
                  <c:v>2059.7660000000001</c:v>
                </c:pt>
                <c:pt idx="13150">
                  <c:v>2055.1559999999999</c:v>
                </c:pt>
                <c:pt idx="13151">
                  <c:v>2057.3440000000001</c:v>
                </c:pt>
                <c:pt idx="13152">
                  <c:v>2058.3589999999999</c:v>
                </c:pt>
                <c:pt idx="13153">
                  <c:v>2059.7660000000001</c:v>
                </c:pt>
                <c:pt idx="13154">
                  <c:v>2058.5940000000001</c:v>
                </c:pt>
                <c:pt idx="13155">
                  <c:v>2057.7339999999999</c:v>
                </c:pt>
                <c:pt idx="13156">
                  <c:v>2056.797</c:v>
                </c:pt>
                <c:pt idx="13157">
                  <c:v>2056.797</c:v>
                </c:pt>
                <c:pt idx="13158">
                  <c:v>2059.1410000000001</c:v>
                </c:pt>
                <c:pt idx="13159">
                  <c:v>2054.7660000000001</c:v>
                </c:pt>
                <c:pt idx="13160">
                  <c:v>2058.203</c:v>
                </c:pt>
                <c:pt idx="13161">
                  <c:v>2055.1559999999999</c:v>
                </c:pt>
                <c:pt idx="13162">
                  <c:v>2055.9369999999999</c:v>
                </c:pt>
                <c:pt idx="13163">
                  <c:v>2050.3910000000001</c:v>
                </c:pt>
                <c:pt idx="13164">
                  <c:v>2049.1410000000001</c:v>
                </c:pt>
                <c:pt idx="13165">
                  <c:v>2050.547</c:v>
                </c:pt>
                <c:pt idx="13166">
                  <c:v>2049.5309999999999</c:v>
                </c:pt>
                <c:pt idx="13167">
                  <c:v>2047.9690000000001</c:v>
                </c:pt>
                <c:pt idx="13168">
                  <c:v>2045.3910000000001</c:v>
                </c:pt>
                <c:pt idx="13169">
                  <c:v>2043.203</c:v>
                </c:pt>
                <c:pt idx="13170">
                  <c:v>2042.3440000000001</c:v>
                </c:pt>
                <c:pt idx="13171">
                  <c:v>2042.3440000000001</c:v>
                </c:pt>
                <c:pt idx="13172">
                  <c:v>2037.578</c:v>
                </c:pt>
                <c:pt idx="13173">
                  <c:v>2032.9690000000001</c:v>
                </c:pt>
                <c:pt idx="13174">
                  <c:v>2032.3440000000001</c:v>
                </c:pt>
                <c:pt idx="13175">
                  <c:v>2030</c:v>
                </c:pt>
                <c:pt idx="13176">
                  <c:v>2029.7660000000001</c:v>
                </c:pt>
                <c:pt idx="13177">
                  <c:v>2025.3910000000001</c:v>
                </c:pt>
                <c:pt idx="13178">
                  <c:v>2025</c:v>
                </c:pt>
                <c:pt idx="13179">
                  <c:v>2021.4059999999999</c:v>
                </c:pt>
                <c:pt idx="13180">
                  <c:v>2019.7660000000001</c:v>
                </c:pt>
                <c:pt idx="13181">
                  <c:v>2015.1559999999999</c:v>
                </c:pt>
                <c:pt idx="13182">
                  <c:v>2012.3440000000001</c:v>
                </c:pt>
                <c:pt idx="13183">
                  <c:v>2011.4059999999999</c:v>
                </c:pt>
                <c:pt idx="13184">
                  <c:v>2010.7809999999999</c:v>
                </c:pt>
                <c:pt idx="13185">
                  <c:v>2006.797</c:v>
                </c:pt>
                <c:pt idx="13186">
                  <c:v>2006.5619999999999</c:v>
                </c:pt>
                <c:pt idx="13187">
                  <c:v>2003.9839999999999</c:v>
                </c:pt>
                <c:pt idx="13188">
                  <c:v>2004.375</c:v>
                </c:pt>
                <c:pt idx="13189">
                  <c:v>2001.172</c:v>
                </c:pt>
                <c:pt idx="13190">
                  <c:v>2001.5619999999999</c:v>
                </c:pt>
                <c:pt idx="13191">
                  <c:v>2000</c:v>
                </c:pt>
                <c:pt idx="13192">
                  <c:v>1997.3440000000001</c:v>
                </c:pt>
                <c:pt idx="13193">
                  <c:v>1995.9369999999999</c:v>
                </c:pt>
                <c:pt idx="13194">
                  <c:v>1995.3910000000001</c:v>
                </c:pt>
                <c:pt idx="13195">
                  <c:v>1996.5619999999999</c:v>
                </c:pt>
                <c:pt idx="13196">
                  <c:v>1993.75</c:v>
                </c:pt>
                <c:pt idx="13197">
                  <c:v>1994.5309999999999</c:v>
                </c:pt>
                <c:pt idx="13198">
                  <c:v>1994.1410000000001</c:v>
                </c:pt>
                <c:pt idx="13199">
                  <c:v>1993.3589999999999</c:v>
                </c:pt>
                <c:pt idx="13200">
                  <c:v>1996.5619999999999</c:v>
                </c:pt>
                <c:pt idx="13201">
                  <c:v>1996.4059999999999</c:v>
                </c:pt>
                <c:pt idx="13202">
                  <c:v>1996.4059999999999</c:v>
                </c:pt>
                <c:pt idx="13203">
                  <c:v>1995.7809999999999</c:v>
                </c:pt>
                <c:pt idx="13204">
                  <c:v>1998.75</c:v>
                </c:pt>
                <c:pt idx="13205">
                  <c:v>1999.5309999999999</c:v>
                </c:pt>
                <c:pt idx="13206">
                  <c:v>2002.7339999999999</c:v>
                </c:pt>
                <c:pt idx="13207">
                  <c:v>2003.5940000000001</c:v>
                </c:pt>
                <c:pt idx="13208">
                  <c:v>2007.7339999999999</c:v>
                </c:pt>
                <c:pt idx="13209">
                  <c:v>2008.9839999999999</c:v>
                </c:pt>
                <c:pt idx="13210">
                  <c:v>2009.7660000000001</c:v>
                </c:pt>
                <c:pt idx="13211">
                  <c:v>2005.547</c:v>
                </c:pt>
                <c:pt idx="13212">
                  <c:v>2000.3910000000001</c:v>
                </c:pt>
                <c:pt idx="13213">
                  <c:v>2004.7660000000001</c:v>
                </c:pt>
                <c:pt idx="13214">
                  <c:v>2008.5940000000001</c:v>
                </c:pt>
                <c:pt idx="13215">
                  <c:v>2006.797</c:v>
                </c:pt>
                <c:pt idx="13216">
                  <c:v>2013.5940000000001</c:v>
                </c:pt>
                <c:pt idx="13217">
                  <c:v>2020.3910000000001</c:v>
                </c:pt>
                <c:pt idx="13218">
                  <c:v>2025</c:v>
                </c:pt>
                <c:pt idx="13219">
                  <c:v>2031.953</c:v>
                </c:pt>
                <c:pt idx="13220">
                  <c:v>2033.3589999999999</c:v>
                </c:pt>
                <c:pt idx="13221">
                  <c:v>2035.1559999999999</c:v>
                </c:pt>
                <c:pt idx="13222">
                  <c:v>2038.3589999999999</c:v>
                </c:pt>
                <c:pt idx="13223">
                  <c:v>2038.203</c:v>
                </c:pt>
                <c:pt idx="13224">
                  <c:v>2038.9839999999999</c:v>
                </c:pt>
                <c:pt idx="13225">
                  <c:v>2045.547</c:v>
                </c:pt>
                <c:pt idx="13226">
                  <c:v>2049.7660000000001</c:v>
                </c:pt>
                <c:pt idx="13227">
                  <c:v>2043.75</c:v>
                </c:pt>
                <c:pt idx="13228">
                  <c:v>2041.4059999999999</c:v>
                </c:pt>
                <c:pt idx="13229">
                  <c:v>2046.953</c:v>
                </c:pt>
                <c:pt idx="13230">
                  <c:v>2049.1410000000001</c:v>
                </c:pt>
                <c:pt idx="13231">
                  <c:v>2046.5619999999999</c:v>
                </c:pt>
                <c:pt idx="13232">
                  <c:v>2049.375</c:v>
                </c:pt>
                <c:pt idx="13233">
                  <c:v>2053.203</c:v>
                </c:pt>
                <c:pt idx="13234">
                  <c:v>2053.9839999999999</c:v>
                </c:pt>
                <c:pt idx="13235">
                  <c:v>2057.578</c:v>
                </c:pt>
                <c:pt idx="13236">
                  <c:v>2055.547</c:v>
                </c:pt>
                <c:pt idx="13237">
                  <c:v>2058.3589999999999</c:v>
                </c:pt>
                <c:pt idx="13238">
                  <c:v>2058.5940000000001</c:v>
                </c:pt>
                <c:pt idx="13239">
                  <c:v>2061.172</c:v>
                </c:pt>
                <c:pt idx="13240">
                  <c:v>2057.9690000000001</c:v>
                </c:pt>
                <c:pt idx="13241">
                  <c:v>2058.5940000000001</c:v>
                </c:pt>
                <c:pt idx="13242">
                  <c:v>2059.7660000000001</c:v>
                </c:pt>
                <c:pt idx="13243">
                  <c:v>2059.5309999999999</c:v>
                </c:pt>
                <c:pt idx="13244">
                  <c:v>2059.5309999999999</c:v>
                </c:pt>
                <c:pt idx="13245">
                  <c:v>2058.5940000000001</c:v>
                </c:pt>
                <c:pt idx="13246">
                  <c:v>2060.547</c:v>
                </c:pt>
                <c:pt idx="13247">
                  <c:v>2059.1410000000001</c:v>
                </c:pt>
                <c:pt idx="13248">
                  <c:v>2056.797</c:v>
                </c:pt>
                <c:pt idx="13249">
                  <c:v>2052.3440000000001</c:v>
                </c:pt>
                <c:pt idx="13250">
                  <c:v>2051.4059999999999</c:v>
                </c:pt>
                <c:pt idx="13251">
                  <c:v>2049.1410000000001</c:v>
                </c:pt>
                <c:pt idx="13252">
                  <c:v>2045.9369999999999</c:v>
                </c:pt>
                <c:pt idx="13253">
                  <c:v>2045.7809999999999</c:v>
                </c:pt>
                <c:pt idx="13254">
                  <c:v>2041.797</c:v>
                </c:pt>
                <c:pt idx="13255">
                  <c:v>2040</c:v>
                </c:pt>
                <c:pt idx="13256">
                  <c:v>2036.4059999999999</c:v>
                </c:pt>
                <c:pt idx="13257">
                  <c:v>2034.5309999999999</c:v>
                </c:pt>
                <c:pt idx="13258">
                  <c:v>2037.9690000000001</c:v>
                </c:pt>
                <c:pt idx="13259">
                  <c:v>2032.3440000000001</c:v>
                </c:pt>
                <c:pt idx="13260">
                  <c:v>2031.5619999999999</c:v>
                </c:pt>
                <c:pt idx="13261">
                  <c:v>2028.9839999999999</c:v>
                </c:pt>
                <c:pt idx="13262">
                  <c:v>2025.1559999999999</c:v>
                </c:pt>
                <c:pt idx="13263">
                  <c:v>2024.7660000000001</c:v>
                </c:pt>
                <c:pt idx="13264">
                  <c:v>2023.203</c:v>
                </c:pt>
                <c:pt idx="13265">
                  <c:v>2019.7660000000001</c:v>
                </c:pt>
                <c:pt idx="13266">
                  <c:v>2015.1559999999999</c:v>
                </c:pt>
                <c:pt idx="13267">
                  <c:v>2015</c:v>
                </c:pt>
                <c:pt idx="13268">
                  <c:v>2010.9369999999999</c:v>
                </c:pt>
                <c:pt idx="13269">
                  <c:v>2011.4059999999999</c:v>
                </c:pt>
                <c:pt idx="13270">
                  <c:v>2007.1869999999999</c:v>
                </c:pt>
                <c:pt idx="13271">
                  <c:v>2005.1559999999999</c:v>
                </c:pt>
                <c:pt idx="13272">
                  <c:v>2003.9839999999999</c:v>
                </c:pt>
                <c:pt idx="13273">
                  <c:v>2005.3910000000001</c:v>
                </c:pt>
                <c:pt idx="13274">
                  <c:v>2001.172</c:v>
                </c:pt>
                <c:pt idx="13275">
                  <c:v>2001.172</c:v>
                </c:pt>
                <c:pt idx="13276">
                  <c:v>1997.7339999999999</c:v>
                </c:pt>
                <c:pt idx="13277">
                  <c:v>1997.1869999999999</c:v>
                </c:pt>
                <c:pt idx="13278">
                  <c:v>1998.3589999999999</c:v>
                </c:pt>
                <c:pt idx="13279">
                  <c:v>1997.3440000000001</c:v>
                </c:pt>
                <c:pt idx="13280">
                  <c:v>1995.7809999999999</c:v>
                </c:pt>
                <c:pt idx="13281">
                  <c:v>1999.1410000000001</c:v>
                </c:pt>
                <c:pt idx="13282">
                  <c:v>1997.1869999999999</c:v>
                </c:pt>
                <c:pt idx="13283">
                  <c:v>1997.7339999999999</c:v>
                </c:pt>
                <c:pt idx="13284">
                  <c:v>1996.797</c:v>
                </c:pt>
                <c:pt idx="13285">
                  <c:v>1997.1869999999999</c:v>
                </c:pt>
                <c:pt idx="13286">
                  <c:v>1999.7660000000001</c:v>
                </c:pt>
                <c:pt idx="13287">
                  <c:v>2002.3440000000001</c:v>
                </c:pt>
                <c:pt idx="13288">
                  <c:v>1999.375</c:v>
                </c:pt>
                <c:pt idx="13289">
                  <c:v>2001.4059999999999</c:v>
                </c:pt>
                <c:pt idx="13290">
                  <c:v>2000.9369999999999</c:v>
                </c:pt>
                <c:pt idx="13291">
                  <c:v>2003.5940000000001</c:v>
                </c:pt>
                <c:pt idx="13292">
                  <c:v>2005.3910000000001</c:v>
                </c:pt>
                <c:pt idx="13293">
                  <c:v>2007.1869999999999</c:v>
                </c:pt>
                <c:pt idx="13294">
                  <c:v>2007.7339999999999</c:v>
                </c:pt>
                <c:pt idx="13295">
                  <c:v>2012.9690000000001</c:v>
                </c:pt>
                <c:pt idx="13296">
                  <c:v>2012.9690000000001</c:v>
                </c:pt>
                <c:pt idx="13297">
                  <c:v>2018.9839999999999</c:v>
                </c:pt>
                <c:pt idx="13298">
                  <c:v>2023.9839999999999</c:v>
                </c:pt>
                <c:pt idx="13299">
                  <c:v>2022.1869999999999</c:v>
                </c:pt>
                <c:pt idx="13300">
                  <c:v>2027.1869999999999</c:v>
                </c:pt>
                <c:pt idx="13301">
                  <c:v>2026.5619999999999</c:v>
                </c:pt>
                <c:pt idx="13302">
                  <c:v>2032.7339999999999</c:v>
                </c:pt>
                <c:pt idx="13303">
                  <c:v>2038.75</c:v>
                </c:pt>
                <c:pt idx="13304">
                  <c:v>2037.578</c:v>
                </c:pt>
                <c:pt idx="13305">
                  <c:v>2041.953</c:v>
                </c:pt>
                <c:pt idx="13306">
                  <c:v>2044.1410000000001</c:v>
                </c:pt>
                <c:pt idx="13307">
                  <c:v>2046.797</c:v>
                </c:pt>
                <c:pt idx="13308">
                  <c:v>2050.7809999999999</c:v>
                </c:pt>
                <c:pt idx="13309">
                  <c:v>2053.5940000000001</c:v>
                </c:pt>
                <c:pt idx="13310">
                  <c:v>2058.3589999999999</c:v>
                </c:pt>
                <c:pt idx="13311">
                  <c:v>2060</c:v>
                </c:pt>
                <c:pt idx="13312">
                  <c:v>2064.1410000000001</c:v>
                </c:pt>
                <c:pt idx="13313">
                  <c:v>2065.9369999999999</c:v>
                </c:pt>
                <c:pt idx="13314">
                  <c:v>2071.953</c:v>
                </c:pt>
                <c:pt idx="13315">
                  <c:v>2076.797</c:v>
                </c:pt>
                <c:pt idx="13316">
                  <c:v>2077.578</c:v>
                </c:pt>
                <c:pt idx="13317">
                  <c:v>2081.4059999999999</c:v>
                </c:pt>
                <c:pt idx="13318">
                  <c:v>2085.547</c:v>
                </c:pt>
                <c:pt idx="13319">
                  <c:v>2086.172</c:v>
                </c:pt>
                <c:pt idx="13320">
                  <c:v>2077.578</c:v>
                </c:pt>
                <c:pt idx="13321">
                  <c:v>2026.953</c:v>
                </c:pt>
                <c:pt idx="13322">
                  <c:v>1977.578</c:v>
                </c:pt>
                <c:pt idx="13323">
                  <c:v>2055.9369999999999</c:v>
                </c:pt>
                <c:pt idx="13324">
                  <c:v>2079.7660000000001</c:v>
                </c:pt>
                <c:pt idx="13325">
                  <c:v>2066.4059999999999</c:v>
                </c:pt>
                <c:pt idx="13326">
                  <c:v>2047.7339999999999</c:v>
                </c:pt>
                <c:pt idx="13327">
                  <c:v>2039.5309999999999</c:v>
                </c:pt>
                <c:pt idx="13328">
                  <c:v>2058.5940000000001</c:v>
                </c:pt>
                <c:pt idx="13329">
                  <c:v>2070.7809999999999</c:v>
                </c:pt>
                <c:pt idx="13330">
                  <c:v>2072.9690000000001</c:v>
                </c:pt>
                <c:pt idx="13331">
                  <c:v>2076.5619999999999</c:v>
                </c:pt>
                <c:pt idx="13332">
                  <c:v>2079.375</c:v>
                </c:pt>
                <c:pt idx="13333">
                  <c:v>2078.9839999999999</c:v>
                </c:pt>
                <c:pt idx="13334">
                  <c:v>2071.953</c:v>
                </c:pt>
                <c:pt idx="13335">
                  <c:v>2071.797</c:v>
                </c:pt>
                <c:pt idx="13336">
                  <c:v>2068.5940000000001</c:v>
                </c:pt>
                <c:pt idx="13337">
                  <c:v>2070.7809999999999</c:v>
                </c:pt>
                <c:pt idx="13338">
                  <c:v>2083.9839999999999</c:v>
                </c:pt>
                <c:pt idx="13339">
                  <c:v>2093.203</c:v>
                </c:pt>
                <c:pt idx="13340">
                  <c:v>2077.1869999999999</c:v>
                </c:pt>
                <c:pt idx="13341">
                  <c:v>2049.7660000000001</c:v>
                </c:pt>
                <c:pt idx="13342">
                  <c:v>2047.9690000000001</c:v>
                </c:pt>
                <c:pt idx="13343">
                  <c:v>2050.3910000000001</c:v>
                </c:pt>
                <c:pt idx="13344">
                  <c:v>2043.203</c:v>
                </c:pt>
                <c:pt idx="13345">
                  <c:v>2045.1559999999999</c:v>
                </c:pt>
                <c:pt idx="13346">
                  <c:v>2040</c:v>
                </c:pt>
                <c:pt idx="13347">
                  <c:v>2035.3910000000001</c:v>
                </c:pt>
                <c:pt idx="13348">
                  <c:v>2037.3440000000001</c:v>
                </c:pt>
                <c:pt idx="13349">
                  <c:v>2032.3440000000001</c:v>
                </c:pt>
                <c:pt idx="13350">
                  <c:v>2034.5309999999999</c:v>
                </c:pt>
                <c:pt idx="13351">
                  <c:v>2037.9690000000001</c:v>
                </c:pt>
                <c:pt idx="13352">
                  <c:v>2032.7339999999999</c:v>
                </c:pt>
                <c:pt idx="13353">
                  <c:v>2037.3440000000001</c:v>
                </c:pt>
                <c:pt idx="13354">
                  <c:v>2036.4059999999999</c:v>
                </c:pt>
                <c:pt idx="13355">
                  <c:v>2035.1559999999999</c:v>
                </c:pt>
                <c:pt idx="13356">
                  <c:v>2035</c:v>
                </c:pt>
                <c:pt idx="13357">
                  <c:v>2033.5940000000001</c:v>
                </c:pt>
                <c:pt idx="13358">
                  <c:v>2031.4059999999999</c:v>
                </c:pt>
                <c:pt idx="13359">
                  <c:v>2031.953</c:v>
                </c:pt>
                <c:pt idx="13360">
                  <c:v>2029.375</c:v>
                </c:pt>
                <c:pt idx="13361">
                  <c:v>2033.203</c:v>
                </c:pt>
                <c:pt idx="13362">
                  <c:v>2031.797</c:v>
                </c:pt>
                <c:pt idx="13363">
                  <c:v>2031.953</c:v>
                </c:pt>
                <c:pt idx="13364">
                  <c:v>2031.4059999999999</c:v>
                </c:pt>
                <c:pt idx="13365">
                  <c:v>2030.547</c:v>
                </c:pt>
                <c:pt idx="13366">
                  <c:v>2031.953</c:v>
                </c:pt>
                <c:pt idx="13367">
                  <c:v>2032.7339999999999</c:v>
                </c:pt>
                <c:pt idx="13368">
                  <c:v>2031.4059999999999</c:v>
                </c:pt>
                <c:pt idx="13369">
                  <c:v>2030.9369999999999</c:v>
                </c:pt>
                <c:pt idx="13370">
                  <c:v>2032.578</c:v>
                </c:pt>
                <c:pt idx="13371">
                  <c:v>2031.4059999999999</c:v>
                </c:pt>
                <c:pt idx="13372">
                  <c:v>2031.4059999999999</c:v>
                </c:pt>
                <c:pt idx="13373">
                  <c:v>2033.203</c:v>
                </c:pt>
                <c:pt idx="13374">
                  <c:v>2033.75</c:v>
                </c:pt>
                <c:pt idx="13375">
                  <c:v>2035.3910000000001</c:v>
                </c:pt>
                <c:pt idx="13376">
                  <c:v>2036.172</c:v>
                </c:pt>
                <c:pt idx="13377">
                  <c:v>2039.7660000000001</c:v>
                </c:pt>
                <c:pt idx="13378">
                  <c:v>2037.7339999999999</c:v>
                </c:pt>
                <c:pt idx="13379">
                  <c:v>2040</c:v>
                </c:pt>
                <c:pt idx="13380">
                  <c:v>2040.1559999999999</c:v>
                </c:pt>
                <c:pt idx="13381">
                  <c:v>2039.5309999999999</c:v>
                </c:pt>
                <c:pt idx="13382">
                  <c:v>2040.9369999999999</c:v>
                </c:pt>
                <c:pt idx="13383">
                  <c:v>2040</c:v>
                </c:pt>
                <c:pt idx="13384">
                  <c:v>2041.5619999999999</c:v>
                </c:pt>
                <c:pt idx="13385">
                  <c:v>2041.953</c:v>
                </c:pt>
                <c:pt idx="13386">
                  <c:v>2044.7660000000001</c:v>
                </c:pt>
                <c:pt idx="13387">
                  <c:v>2041.953</c:v>
                </c:pt>
                <c:pt idx="13388">
                  <c:v>2043.3589999999999</c:v>
                </c:pt>
                <c:pt idx="13389">
                  <c:v>2045.3910000000001</c:v>
                </c:pt>
                <c:pt idx="13390">
                  <c:v>2046.797</c:v>
                </c:pt>
                <c:pt idx="13391">
                  <c:v>2045.7809999999999</c:v>
                </c:pt>
                <c:pt idx="13392">
                  <c:v>2047.578</c:v>
                </c:pt>
                <c:pt idx="13393">
                  <c:v>2047.9690000000001</c:v>
                </c:pt>
                <c:pt idx="13394">
                  <c:v>2048.75</c:v>
                </c:pt>
                <c:pt idx="13395">
                  <c:v>2050.9369999999999</c:v>
                </c:pt>
                <c:pt idx="13396">
                  <c:v>2051.172</c:v>
                </c:pt>
                <c:pt idx="13397">
                  <c:v>2050.9369999999999</c:v>
                </c:pt>
                <c:pt idx="13398">
                  <c:v>2051.172</c:v>
                </c:pt>
                <c:pt idx="13399">
                  <c:v>2052.578</c:v>
                </c:pt>
                <c:pt idx="13400">
                  <c:v>2051.172</c:v>
                </c:pt>
                <c:pt idx="13401">
                  <c:v>2049.375</c:v>
                </c:pt>
                <c:pt idx="13402">
                  <c:v>2049.7660000000001</c:v>
                </c:pt>
                <c:pt idx="13403">
                  <c:v>2044.7660000000001</c:v>
                </c:pt>
                <c:pt idx="13404">
                  <c:v>2047.578</c:v>
                </c:pt>
                <c:pt idx="13405">
                  <c:v>2045.1559999999999</c:v>
                </c:pt>
                <c:pt idx="13406">
                  <c:v>2044.1410000000001</c:v>
                </c:pt>
                <c:pt idx="13407">
                  <c:v>2040.7809999999999</c:v>
                </c:pt>
                <c:pt idx="13408">
                  <c:v>2043.3589999999999</c:v>
                </c:pt>
                <c:pt idx="13409">
                  <c:v>2041.797</c:v>
                </c:pt>
                <c:pt idx="13410">
                  <c:v>2040.3910000000001</c:v>
                </c:pt>
                <c:pt idx="13411">
                  <c:v>2039.5309999999999</c:v>
                </c:pt>
                <c:pt idx="13412">
                  <c:v>2038.9839999999999</c:v>
                </c:pt>
                <c:pt idx="13413">
                  <c:v>2038.5940000000001</c:v>
                </c:pt>
                <c:pt idx="13414">
                  <c:v>2038.3589999999999</c:v>
                </c:pt>
                <c:pt idx="13415">
                  <c:v>2040.547</c:v>
                </c:pt>
                <c:pt idx="13416">
                  <c:v>2041.4059999999999</c:v>
                </c:pt>
                <c:pt idx="13417">
                  <c:v>2041.4059999999999</c:v>
                </c:pt>
                <c:pt idx="13418">
                  <c:v>2041.797</c:v>
                </c:pt>
                <c:pt idx="13419">
                  <c:v>2039.5309999999999</c:v>
                </c:pt>
                <c:pt idx="13420">
                  <c:v>2040.547</c:v>
                </c:pt>
                <c:pt idx="13421">
                  <c:v>2039.1410000000001</c:v>
                </c:pt>
                <c:pt idx="13422">
                  <c:v>2040</c:v>
                </c:pt>
                <c:pt idx="13423">
                  <c:v>2039.5309999999999</c:v>
                </c:pt>
                <c:pt idx="13424">
                  <c:v>2037.9690000000001</c:v>
                </c:pt>
                <c:pt idx="13425">
                  <c:v>2031.5619999999999</c:v>
                </c:pt>
                <c:pt idx="13426">
                  <c:v>2020.3910000000001</c:v>
                </c:pt>
                <c:pt idx="13427">
                  <c:v>2038.3589999999999</c:v>
                </c:pt>
                <c:pt idx="13428">
                  <c:v>2033.203</c:v>
                </c:pt>
                <c:pt idx="13429">
                  <c:v>2019.375</c:v>
                </c:pt>
                <c:pt idx="13430">
                  <c:v>2037.9690000000001</c:v>
                </c:pt>
                <c:pt idx="13431">
                  <c:v>2022.1869999999999</c:v>
                </c:pt>
                <c:pt idx="13432">
                  <c:v>2029.1410000000001</c:v>
                </c:pt>
                <c:pt idx="13433">
                  <c:v>2039.1410000000001</c:v>
                </c:pt>
                <c:pt idx="13434">
                  <c:v>2026.172</c:v>
                </c:pt>
                <c:pt idx="13435">
                  <c:v>2035.547</c:v>
                </c:pt>
                <c:pt idx="13436">
                  <c:v>2037.7339999999999</c:v>
                </c:pt>
                <c:pt idx="13437">
                  <c:v>2030.9369999999999</c:v>
                </c:pt>
                <c:pt idx="13438">
                  <c:v>2039.1410000000001</c:v>
                </c:pt>
                <c:pt idx="13439">
                  <c:v>2042.1869999999999</c:v>
                </c:pt>
                <c:pt idx="13440">
                  <c:v>2042.3440000000001</c:v>
                </c:pt>
                <c:pt idx="13441">
                  <c:v>2044.1410000000001</c:v>
                </c:pt>
                <c:pt idx="13442">
                  <c:v>2037.3440000000001</c:v>
                </c:pt>
                <c:pt idx="13443">
                  <c:v>2039.7660000000001</c:v>
                </c:pt>
                <c:pt idx="13444">
                  <c:v>2044.1410000000001</c:v>
                </c:pt>
                <c:pt idx="13445">
                  <c:v>2039.7660000000001</c:v>
                </c:pt>
                <c:pt idx="13446">
                  <c:v>2043.75</c:v>
                </c:pt>
                <c:pt idx="13447">
                  <c:v>2046.953</c:v>
                </c:pt>
                <c:pt idx="13448">
                  <c:v>2046.4059999999999</c:v>
                </c:pt>
                <c:pt idx="13449">
                  <c:v>2048.75</c:v>
                </c:pt>
                <c:pt idx="13450">
                  <c:v>2050.3910000000001</c:v>
                </c:pt>
                <c:pt idx="13451">
                  <c:v>2051.4059999999999</c:v>
                </c:pt>
                <c:pt idx="13452">
                  <c:v>2053.203</c:v>
                </c:pt>
                <c:pt idx="13453">
                  <c:v>2054.1410000000001</c:v>
                </c:pt>
                <c:pt idx="13454">
                  <c:v>2055</c:v>
                </c:pt>
                <c:pt idx="13455">
                  <c:v>2053.203</c:v>
                </c:pt>
                <c:pt idx="13456">
                  <c:v>2055.7809999999999</c:v>
                </c:pt>
                <c:pt idx="13457">
                  <c:v>2055.3910000000001</c:v>
                </c:pt>
                <c:pt idx="13458">
                  <c:v>2056.172</c:v>
                </c:pt>
                <c:pt idx="13459">
                  <c:v>2057.3440000000001</c:v>
                </c:pt>
                <c:pt idx="13460">
                  <c:v>2055.3910000000001</c:v>
                </c:pt>
                <c:pt idx="13461">
                  <c:v>2055.547</c:v>
                </c:pt>
                <c:pt idx="13462">
                  <c:v>2058.75</c:v>
                </c:pt>
                <c:pt idx="13463">
                  <c:v>2059.375</c:v>
                </c:pt>
                <c:pt idx="13464">
                  <c:v>2058.3589999999999</c:v>
                </c:pt>
                <c:pt idx="13465">
                  <c:v>2059.375</c:v>
                </c:pt>
                <c:pt idx="13466">
                  <c:v>2060.547</c:v>
                </c:pt>
                <c:pt idx="13467">
                  <c:v>2059.7660000000001</c:v>
                </c:pt>
                <c:pt idx="13468">
                  <c:v>2059.7660000000001</c:v>
                </c:pt>
                <c:pt idx="13469">
                  <c:v>2062.578</c:v>
                </c:pt>
                <c:pt idx="13470">
                  <c:v>2059.5309999999999</c:v>
                </c:pt>
                <c:pt idx="13471">
                  <c:v>2057.7339999999999</c:v>
                </c:pt>
                <c:pt idx="13472">
                  <c:v>2058.203</c:v>
                </c:pt>
                <c:pt idx="13473">
                  <c:v>2058.3589999999999</c:v>
                </c:pt>
                <c:pt idx="13474">
                  <c:v>2056.5619999999999</c:v>
                </c:pt>
                <c:pt idx="13475">
                  <c:v>2052.1869999999999</c:v>
                </c:pt>
                <c:pt idx="13476">
                  <c:v>2051.797</c:v>
                </c:pt>
                <c:pt idx="13477">
                  <c:v>2049.7660000000001</c:v>
                </c:pt>
                <c:pt idx="13478">
                  <c:v>2049.375</c:v>
                </c:pt>
                <c:pt idx="13479">
                  <c:v>2046.4059999999999</c:v>
                </c:pt>
                <c:pt idx="13480">
                  <c:v>2043.75</c:v>
                </c:pt>
                <c:pt idx="13481">
                  <c:v>2041.953</c:v>
                </c:pt>
                <c:pt idx="13482">
                  <c:v>2040.3910000000001</c:v>
                </c:pt>
                <c:pt idx="13483">
                  <c:v>2037.7339999999999</c:v>
                </c:pt>
                <c:pt idx="13484">
                  <c:v>2036.797</c:v>
                </c:pt>
                <c:pt idx="13485">
                  <c:v>2031.5619999999999</c:v>
                </c:pt>
                <c:pt idx="13486">
                  <c:v>2031.953</c:v>
                </c:pt>
                <c:pt idx="13487">
                  <c:v>2027.7339999999999</c:v>
                </c:pt>
                <c:pt idx="13488">
                  <c:v>2027.9690000000001</c:v>
                </c:pt>
                <c:pt idx="13489">
                  <c:v>2025.1559999999999</c:v>
                </c:pt>
                <c:pt idx="13490">
                  <c:v>2022.1869999999999</c:v>
                </c:pt>
                <c:pt idx="13491">
                  <c:v>2020.547</c:v>
                </c:pt>
                <c:pt idx="13492">
                  <c:v>2020.547</c:v>
                </c:pt>
                <c:pt idx="13493">
                  <c:v>2018.5940000000001</c:v>
                </c:pt>
                <c:pt idx="13494">
                  <c:v>2014.7660000000001</c:v>
                </c:pt>
                <c:pt idx="13495">
                  <c:v>2013.3589999999999</c:v>
                </c:pt>
                <c:pt idx="13496">
                  <c:v>2010</c:v>
                </c:pt>
                <c:pt idx="13497">
                  <c:v>2007.578</c:v>
                </c:pt>
                <c:pt idx="13498">
                  <c:v>2006.953</c:v>
                </c:pt>
                <c:pt idx="13499">
                  <c:v>2001.5619999999999</c:v>
                </c:pt>
                <c:pt idx="13500">
                  <c:v>2000.1559999999999</c:v>
                </c:pt>
                <c:pt idx="13501">
                  <c:v>1999.1410000000001</c:v>
                </c:pt>
                <c:pt idx="13502">
                  <c:v>2000</c:v>
                </c:pt>
                <c:pt idx="13503">
                  <c:v>1997.7339999999999</c:v>
                </c:pt>
                <c:pt idx="13504">
                  <c:v>1996.797</c:v>
                </c:pt>
                <c:pt idx="13505">
                  <c:v>1992.9690000000001</c:v>
                </c:pt>
                <c:pt idx="13506">
                  <c:v>1995</c:v>
                </c:pt>
                <c:pt idx="13507">
                  <c:v>1995</c:v>
                </c:pt>
                <c:pt idx="13508">
                  <c:v>1994.1410000000001</c:v>
                </c:pt>
                <c:pt idx="13509">
                  <c:v>1993.203</c:v>
                </c:pt>
                <c:pt idx="13510">
                  <c:v>1995.547</c:v>
                </c:pt>
                <c:pt idx="13511">
                  <c:v>1992.578</c:v>
                </c:pt>
                <c:pt idx="13512">
                  <c:v>1995.547</c:v>
                </c:pt>
                <c:pt idx="13513">
                  <c:v>1999.5309999999999</c:v>
                </c:pt>
                <c:pt idx="13514">
                  <c:v>1997.7339999999999</c:v>
                </c:pt>
                <c:pt idx="13515">
                  <c:v>2000.3910000000001</c:v>
                </c:pt>
                <c:pt idx="13516">
                  <c:v>2000.547</c:v>
                </c:pt>
                <c:pt idx="13517">
                  <c:v>2004.1410000000001</c:v>
                </c:pt>
                <c:pt idx="13518">
                  <c:v>2003.3589999999999</c:v>
                </c:pt>
                <c:pt idx="13519">
                  <c:v>2003.9839999999999</c:v>
                </c:pt>
                <c:pt idx="13520">
                  <c:v>2005.3910000000001</c:v>
                </c:pt>
                <c:pt idx="13521">
                  <c:v>2006.797</c:v>
                </c:pt>
                <c:pt idx="13522">
                  <c:v>2010.547</c:v>
                </c:pt>
                <c:pt idx="13523">
                  <c:v>2012.1869999999999</c:v>
                </c:pt>
                <c:pt idx="13524">
                  <c:v>2008.75</c:v>
                </c:pt>
                <c:pt idx="13525">
                  <c:v>1994.375</c:v>
                </c:pt>
                <c:pt idx="13526">
                  <c:v>2007.1869999999999</c:v>
                </c:pt>
                <c:pt idx="13527">
                  <c:v>2014.1410000000001</c:v>
                </c:pt>
                <c:pt idx="13528">
                  <c:v>2013.9839999999999</c:v>
                </c:pt>
                <c:pt idx="13529">
                  <c:v>2018.9839999999999</c:v>
                </c:pt>
                <c:pt idx="13530">
                  <c:v>2025.1559999999999</c:v>
                </c:pt>
                <c:pt idx="13531">
                  <c:v>2027.7339999999999</c:v>
                </c:pt>
                <c:pt idx="13532">
                  <c:v>2032.1869999999999</c:v>
                </c:pt>
                <c:pt idx="13533">
                  <c:v>2038.5940000000001</c:v>
                </c:pt>
                <c:pt idx="13534">
                  <c:v>2038.75</c:v>
                </c:pt>
                <c:pt idx="13535">
                  <c:v>2044.5309999999999</c:v>
                </c:pt>
                <c:pt idx="13536">
                  <c:v>2045.547</c:v>
                </c:pt>
                <c:pt idx="13537">
                  <c:v>2043.75</c:v>
                </c:pt>
                <c:pt idx="13538">
                  <c:v>2053.3589999999999</c:v>
                </c:pt>
                <c:pt idx="13539">
                  <c:v>2054.375</c:v>
                </c:pt>
                <c:pt idx="13540">
                  <c:v>2048.5940000000001</c:v>
                </c:pt>
                <c:pt idx="13541">
                  <c:v>2045.9369999999999</c:v>
                </c:pt>
                <c:pt idx="13542">
                  <c:v>2050.9369999999999</c:v>
                </c:pt>
                <c:pt idx="13543">
                  <c:v>2057.1869999999999</c:v>
                </c:pt>
                <c:pt idx="13544">
                  <c:v>2055.547</c:v>
                </c:pt>
                <c:pt idx="13545">
                  <c:v>2056.4059999999999</c:v>
                </c:pt>
                <c:pt idx="13546">
                  <c:v>2057.578</c:v>
                </c:pt>
                <c:pt idx="13547">
                  <c:v>2058.9839999999999</c:v>
                </c:pt>
                <c:pt idx="13548">
                  <c:v>2057.3440000000001</c:v>
                </c:pt>
                <c:pt idx="13549">
                  <c:v>2057.578</c:v>
                </c:pt>
                <c:pt idx="13550">
                  <c:v>2059.1410000000001</c:v>
                </c:pt>
                <c:pt idx="13551">
                  <c:v>2057.7339999999999</c:v>
                </c:pt>
                <c:pt idx="13552">
                  <c:v>2057.9690000000001</c:v>
                </c:pt>
                <c:pt idx="13553">
                  <c:v>2057.578</c:v>
                </c:pt>
                <c:pt idx="13554">
                  <c:v>2061.172</c:v>
                </c:pt>
                <c:pt idx="13555">
                  <c:v>2063.75</c:v>
                </c:pt>
                <c:pt idx="13556">
                  <c:v>2060.9369999999999</c:v>
                </c:pt>
                <c:pt idx="13557">
                  <c:v>2058.3589999999999</c:v>
                </c:pt>
                <c:pt idx="13558">
                  <c:v>2060.547</c:v>
                </c:pt>
                <c:pt idx="13559">
                  <c:v>2060.7809999999999</c:v>
                </c:pt>
                <c:pt idx="13560">
                  <c:v>2058.203</c:v>
                </c:pt>
                <c:pt idx="13561">
                  <c:v>2055.9369999999999</c:v>
                </c:pt>
                <c:pt idx="13562">
                  <c:v>2055</c:v>
                </c:pt>
                <c:pt idx="13563">
                  <c:v>2054.7660000000001</c:v>
                </c:pt>
                <c:pt idx="13564">
                  <c:v>2049.375</c:v>
                </c:pt>
                <c:pt idx="13565">
                  <c:v>2049.1410000000001</c:v>
                </c:pt>
                <c:pt idx="13566">
                  <c:v>2045.547</c:v>
                </c:pt>
                <c:pt idx="13567">
                  <c:v>2044.7660000000001</c:v>
                </c:pt>
                <c:pt idx="13568">
                  <c:v>2043.75</c:v>
                </c:pt>
                <c:pt idx="13569">
                  <c:v>2038.75</c:v>
                </c:pt>
                <c:pt idx="13570">
                  <c:v>2037.1869999999999</c:v>
                </c:pt>
                <c:pt idx="13571">
                  <c:v>2033.3589999999999</c:v>
                </c:pt>
                <c:pt idx="13572">
                  <c:v>2032.578</c:v>
                </c:pt>
                <c:pt idx="13573">
                  <c:v>2028.3589999999999</c:v>
                </c:pt>
                <c:pt idx="13574">
                  <c:v>2023.5940000000001</c:v>
                </c:pt>
                <c:pt idx="13575">
                  <c:v>2021.953</c:v>
                </c:pt>
                <c:pt idx="13576">
                  <c:v>2019.5309999999999</c:v>
                </c:pt>
                <c:pt idx="13577">
                  <c:v>2018.5940000000001</c:v>
                </c:pt>
                <c:pt idx="13578">
                  <c:v>2014.375</c:v>
                </c:pt>
                <c:pt idx="13579">
                  <c:v>2015</c:v>
                </c:pt>
                <c:pt idx="13580">
                  <c:v>2010</c:v>
                </c:pt>
                <c:pt idx="13581">
                  <c:v>2011.4059999999999</c:v>
                </c:pt>
                <c:pt idx="13582">
                  <c:v>2006.4059999999999</c:v>
                </c:pt>
                <c:pt idx="13583">
                  <c:v>2006.797</c:v>
                </c:pt>
                <c:pt idx="13584">
                  <c:v>2005.1559999999999</c:v>
                </c:pt>
                <c:pt idx="13585">
                  <c:v>2005.9369999999999</c:v>
                </c:pt>
                <c:pt idx="13586">
                  <c:v>2002.578</c:v>
                </c:pt>
                <c:pt idx="13587">
                  <c:v>2000.1559999999999</c:v>
                </c:pt>
                <c:pt idx="13588">
                  <c:v>2000.7809999999999</c:v>
                </c:pt>
                <c:pt idx="13589">
                  <c:v>1996.797</c:v>
                </c:pt>
                <c:pt idx="13590">
                  <c:v>1997.578</c:v>
                </c:pt>
                <c:pt idx="13591">
                  <c:v>1995.9369999999999</c:v>
                </c:pt>
                <c:pt idx="13592">
                  <c:v>1995.3910000000001</c:v>
                </c:pt>
                <c:pt idx="13593">
                  <c:v>1994.1410000000001</c:v>
                </c:pt>
                <c:pt idx="13594">
                  <c:v>1993.3589999999999</c:v>
                </c:pt>
                <c:pt idx="13595">
                  <c:v>1993.5940000000001</c:v>
                </c:pt>
                <c:pt idx="13596">
                  <c:v>1993.75</c:v>
                </c:pt>
                <c:pt idx="13597">
                  <c:v>1994.1410000000001</c:v>
                </c:pt>
                <c:pt idx="13598">
                  <c:v>1994.375</c:v>
                </c:pt>
                <c:pt idx="13599">
                  <c:v>1995.7809999999999</c:v>
                </c:pt>
                <c:pt idx="13600">
                  <c:v>1998.203</c:v>
                </c:pt>
                <c:pt idx="13601">
                  <c:v>1996.172</c:v>
                </c:pt>
                <c:pt idx="13602">
                  <c:v>1997.7339999999999</c:v>
                </c:pt>
                <c:pt idx="13603">
                  <c:v>2000.7809999999999</c:v>
                </c:pt>
                <c:pt idx="13604">
                  <c:v>2001.953</c:v>
                </c:pt>
                <c:pt idx="13605">
                  <c:v>2003.203</c:v>
                </c:pt>
                <c:pt idx="13606">
                  <c:v>2005.1559999999999</c:v>
                </c:pt>
                <c:pt idx="13607">
                  <c:v>2007.578</c:v>
                </c:pt>
                <c:pt idx="13608">
                  <c:v>2010.1559999999999</c:v>
                </c:pt>
                <c:pt idx="13609">
                  <c:v>2011.4059999999999</c:v>
                </c:pt>
                <c:pt idx="13610">
                  <c:v>2015.547</c:v>
                </c:pt>
                <c:pt idx="13611">
                  <c:v>2015.3910000000001</c:v>
                </c:pt>
                <c:pt idx="13612">
                  <c:v>2016.4059999999999</c:v>
                </c:pt>
                <c:pt idx="13613">
                  <c:v>2023.203</c:v>
                </c:pt>
                <c:pt idx="13614">
                  <c:v>2022.7339999999999</c:v>
                </c:pt>
                <c:pt idx="13615">
                  <c:v>2027.7339999999999</c:v>
                </c:pt>
                <c:pt idx="13616">
                  <c:v>2030.7809999999999</c:v>
                </c:pt>
                <c:pt idx="13617">
                  <c:v>2035.547</c:v>
                </c:pt>
                <c:pt idx="13618">
                  <c:v>2035.547</c:v>
                </c:pt>
                <c:pt idx="13619">
                  <c:v>2041.4059999999999</c:v>
                </c:pt>
                <c:pt idx="13620">
                  <c:v>2045.9369999999999</c:v>
                </c:pt>
                <c:pt idx="13621">
                  <c:v>2048.75</c:v>
                </c:pt>
                <c:pt idx="13622">
                  <c:v>2052.7339999999999</c:v>
                </c:pt>
                <c:pt idx="13623">
                  <c:v>2056.5619999999999</c:v>
                </c:pt>
                <c:pt idx="13624">
                  <c:v>2059.375</c:v>
                </c:pt>
                <c:pt idx="13625">
                  <c:v>2065.1559999999999</c:v>
                </c:pt>
                <c:pt idx="13626">
                  <c:v>2066.797</c:v>
                </c:pt>
                <c:pt idx="13627">
                  <c:v>2068.75</c:v>
                </c:pt>
                <c:pt idx="13628">
                  <c:v>2072.1869999999999</c:v>
                </c:pt>
                <c:pt idx="13629">
                  <c:v>2076.797</c:v>
                </c:pt>
                <c:pt idx="13630">
                  <c:v>2077.9690000000001</c:v>
                </c:pt>
                <c:pt idx="13631">
                  <c:v>2080.7809999999999</c:v>
                </c:pt>
                <c:pt idx="13632">
                  <c:v>2078.75</c:v>
                </c:pt>
                <c:pt idx="13633">
                  <c:v>2062.1869999999999</c:v>
                </c:pt>
                <c:pt idx="13634">
                  <c:v>1962.9690000000001</c:v>
                </c:pt>
                <c:pt idx="13635">
                  <c:v>1996.4059999999999</c:v>
                </c:pt>
                <c:pt idx="13636">
                  <c:v>2075.1559999999999</c:v>
                </c:pt>
                <c:pt idx="13637">
                  <c:v>2071.953</c:v>
                </c:pt>
                <c:pt idx="13638">
                  <c:v>2067.3440000000001</c:v>
                </c:pt>
                <c:pt idx="13639">
                  <c:v>2037.578</c:v>
                </c:pt>
                <c:pt idx="13640">
                  <c:v>2048.203</c:v>
                </c:pt>
                <c:pt idx="13641">
                  <c:v>2060.9369999999999</c:v>
                </c:pt>
                <c:pt idx="13642">
                  <c:v>2067.9690000000001</c:v>
                </c:pt>
                <c:pt idx="13643">
                  <c:v>2076.953</c:v>
                </c:pt>
                <c:pt idx="13644">
                  <c:v>2078.9839999999999</c:v>
                </c:pt>
                <c:pt idx="13645">
                  <c:v>2080.547</c:v>
                </c:pt>
                <c:pt idx="13646">
                  <c:v>2075.547</c:v>
                </c:pt>
                <c:pt idx="13647">
                  <c:v>2065.7809999999999</c:v>
                </c:pt>
                <c:pt idx="13648">
                  <c:v>2065.3910000000001</c:v>
                </c:pt>
                <c:pt idx="13649">
                  <c:v>2065.547</c:v>
                </c:pt>
                <c:pt idx="13650">
                  <c:v>2069.5309999999999</c:v>
                </c:pt>
                <c:pt idx="13651">
                  <c:v>2085</c:v>
                </c:pt>
                <c:pt idx="13652">
                  <c:v>2085.3910000000001</c:v>
                </c:pt>
                <c:pt idx="13653">
                  <c:v>2050.1559999999999</c:v>
                </c:pt>
                <c:pt idx="13654">
                  <c:v>2043.75</c:v>
                </c:pt>
                <c:pt idx="13655">
                  <c:v>2045.3910000000001</c:v>
                </c:pt>
                <c:pt idx="13656">
                  <c:v>2040.1559999999999</c:v>
                </c:pt>
                <c:pt idx="13657">
                  <c:v>2039.7660000000001</c:v>
                </c:pt>
                <c:pt idx="13658">
                  <c:v>2037.9690000000001</c:v>
                </c:pt>
                <c:pt idx="13659">
                  <c:v>2031.5619999999999</c:v>
                </c:pt>
                <c:pt idx="13660">
                  <c:v>2035</c:v>
                </c:pt>
                <c:pt idx="13661">
                  <c:v>2033.3589999999999</c:v>
                </c:pt>
                <c:pt idx="13662">
                  <c:v>2030.7809999999999</c:v>
                </c:pt>
                <c:pt idx="13663">
                  <c:v>2035</c:v>
                </c:pt>
                <c:pt idx="13664">
                  <c:v>2034.375</c:v>
                </c:pt>
                <c:pt idx="13665">
                  <c:v>2033.203</c:v>
                </c:pt>
                <c:pt idx="13666">
                  <c:v>2033.203</c:v>
                </c:pt>
                <c:pt idx="13667">
                  <c:v>2033.5940000000001</c:v>
                </c:pt>
                <c:pt idx="13668">
                  <c:v>2034.5309999999999</c:v>
                </c:pt>
                <c:pt idx="13669">
                  <c:v>2030.1559999999999</c:v>
                </c:pt>
                <c:pt idx="13670">
                  <c:v>2029.5309999999999</c:v>
                </c:pt>
                <c:pt idx="13671">
                  <c:v>2030.1559999999999</c:v>
                </c:pt>
                <c:pt idx="13672">
                  <c:v>2029.7660000000001</c:v>
                </c:pt>
                <c:pt idx="13673">
                  <c:v>2027.1869999999999</c:v>
                </c:pt>
                <c:pt idx="13674">
                  <c:v>2027.578</c:v>
                </c:pt>
                <c:pt idx="13675">
                  <c:v>2028.5940000000001</c:v>
                </c:pt>
                <c:pt idx="13676">
                  <c:v>2029.1410000000001</c:v>
                </c:pt>
                <c:pt idx="13677">
                  <c:v>2028.9839999999999</c:v>
                </c:pt>
                <c:pt idx="13678">
                  <c:v>2028.75</c:v>
                </c:pt>
                <c:pt idx="13679">
                  <c:v>2032.578</c:v>
                </c:pt>
                <c:pt idx="13680">
                  <c:v>2031.172</c:v>
                </c:pt>
                <c:pt idx="13681">
                  <c:v>2028.5940000000001</c:v>
                </c:pt>
                <c:pt idx="13682">
                  <c:v>2029.5309999999999</c:v>
                </c:pt>
                <c:pt idx="13683">
                  <c:v>2030.3910000000001</c:v>
                </c:pt>
                <c:pt idx="13684">
                  <c:v>2031.5619999999999</c:v>
                </c:pt>
                <c:pt idx="13685">
                  <c:v>2030.7809999999999</c:v>
                </c:pt>
                <c:pt idx="13686">
                  <c:v>2029.5309999999999</c:v>
                </c:pt>
                <c:pt idx="13687">
                  <c:v>2033.203</c:v>
                </c:pt>
                <c:pt idx="13688">
                  <c:v>2034.1410000000001</c:v>
                </c:pt>
                <c:pt idx="13689">
                  <c:v>2034.1410000000001</c:v>
                </c:pt>
                <c:pt idx="13690">
                  <c:v>2034.7660000000001</c:v>
                </c:pt>
                <c:pt idx="13691">
                  <c:v>2036.953</c:v>
                </c:pt>
                <c:pt idx="13692">
                  <c:v>2039.7660000000001</c:v>
                </c:pt>
                <c:pt idx="13693">
                  <c:v>2039.1410000000001</c:v>
                </c:pt>
                <c:pt idx="13694">
                  <c:v>2037.7339999999999</c:v>
                </c:pt>
                <c:pt idx="13695">
                  <c:v>2040.7809999999999</c:v>
                </c:pt>
                <c:pt idx="13696">
                  <c:v>2039.1410000000001</c:v>
                </c:pt>
                <c:pt idx="13697">
                  <c:v>2042.1869999999999</c:v>
                </c:pt>
                <c:pt idx="13698">
                  <c:v>2041.953</c:v>
                </c:pt>
                <c:pt idx="13699">
                  <c:v>2043.5940000000001</c:v>
                </c:pt>
                <c:pt idx="13700">
                  <c:v>2044.375</c:v>
                </c:pt>
                <c:pt idx="13701">
                  <c:v>2045.547</c:v>
                </c:pt>
                <c:pt idx="13702">
                  <c:v>2043.5940000000001</c:v>
                </c:pt>
                <c:pt idx="13703">
                  <c:v>2046.797</c:v>
                </c:pt>
                <c:pt idx="13704">
                  <c:v>2045.7809999999999</c:v>
                </c:pt>
                <c:pt idx="13705">
                  <c:v>2048.203</c:v>
                </c:pt>
                <c:pt idx="13706">
                  <c:v>2044.5309999999999</c:v>
                </c:pt>
                <c:pt idx="13707">
                  <c:v>2047.7339999999999</c:v>
                </c:pt>
                <c:pt idx="13708">
                  <c:v>2045</c:v>
                </c:pt>
                <c:pt idx="13709">
                  <c:v>2046.4059999999999</c:v>
                </c:pt>
                <c:pt idx="13710">
                  <c:v>2044.1410000000001</c:v>
                </c:pt>
                <c:pt idx="13711">
                  <c:v>2041.953</c:v>
                </c:pt>
                <c:pt idx="13712">
                  <c:v>2044.375</c:v>
                </c:pt>
                <c:pt idx="13713">
                  <c:v>2045.7809999999999</c:v>
                </c:pt>
                <c:pt idx="13714">
                  <c:v>2044.375</c:v>
                </c:pt>
                <c:pt idx="13715">
                  <c:v>2043.9839999999999</c:v>
                </c:pt>
                <c:pt idx="13716">
                  <c:v>2044.1410000000001</c:v>
                </c:pt>
                <c:pt idx="13717">
                  <c:v>2046.953</c:v>
                </c:pt>
                <c:pt idx="13718">
                  <c:v>2043.5940000000001</c:v>
                </c:pt>
                <c:pt idx="13719">
                  <c:v>2045.3910000000001</c:v>
                </c:pt>
                <c:pt idx="13720">
                  <c:v>2043.5940000000001</c:v>
                </c:pt>
                <c:pt idx="13721">
                  <c:v>2041.797</c:v>
                </c:pt>
                <c:pt idx="13722">
                  <c:v>2040.7809999999999</c:v>
                </c:pt>
                <c:pt idx="13723">
                  <c:v>2038.203</c:v>
                </c:pt>
                <c:pt idx="13724">
                  <c:v>2040.7809999999999</c:v>
                </c:pt>
                <c:pt idx="13725">
                  <c:v>2041.797</c:v>
                </c:pt>
                <c:pt idx="13726">
                  <c:v>2039.7660000000001</c:v>
                </c:pt>
                <c:pt idx="13727">
                  <c:v>2037.578</c:v>
                </c:pt>
                <c:pt idx="13728">
                  <c:v>2037.1869999999999</c:v>
                </c:pt>
                <c:pt idx="13729">
                  <c:v>2037.1869999999999</c:v>
                </c:pt>
                <c:pt idx="13730">
                  <c:v>2032.9690000000001</c:v>
                </c:pt>
                <c:pt idx="13731">
                  <c:v>2032.9690000000001</c:v>
                </c:pt>
                <c:pt idx="13732">
                  <c:v>2035.7809999999999</c:v>
                </c:pt>
                <c:pt idx="13733">
                  <c:v>2035.7809999999999</c:v>
                </c:pt>
                <c:pt idx="13734">
                  <c:v>2033.5940000000001</c:v>
                </c:pt>
                <c:pt idx="13735">
                  <c:v>2033.75</c:v>
                </c:pt>
                <c:pt idx="13736">
                  <c:v>2035</c:v>
                </c:pt>
                <c:pt idx="13737">
                  <c:v>2030.1559999999999</c:v>
                </c:pt>
                <c:pt idx="13738">
                  <c:v>2018.75</c:v>
                </c:pt>
                <c:pt idx="13739">
                  <c:v>2027.3440000000001</c:v>
                </c:pt>
                <c:pt idx="13740">
                  <c:v>2029.1410000000001</c:v>
                </c:pt>
                <c:pt idx="13741">
                  <c:v>2026.953</c:v>
                </c:pt>
                <c:pt idx="13742">
                  <c:v>2023.5940000000001</c:v>
                </c:pt>
                <c:pt idx="13743">
                  <c:v>2025.9369999999999</c:v>
                </c:pt>
                <c:pt idx="13744">
                  <c:v>2027.1869999999999</c:v>
                </c:pt>
                <c:pt idx="13745">
                  <c:v>2026.5619999999999</c:v>
                </c:pt>
                <c:pt idx="13746">
                  <c:v>2026.4059999999999</c:v>
                </c:pt>
                <c:pt idx="13747">
                  <c:v>2028.75</c:v>
                </c:pt>
                <c:pt idx="13748">
                  <c:v>2034.375</c:v>
                </c:pt>
                <c:pt idx="13749">
                  <c:v>2030.7809999999999</c:v>
                </c:pt>
                <c:pt idx="13750">
                  <c:v>2031.953</c:v>
                </c:pt>
                <c:pt idx="13751">
                  <c:v>2035.3910000000001</c:v>
                </c:pt>
                <c:pt idx="13752">
                  <c:v>2036.5619999999999</c:v>
                </c:pt>
                <c:pt idx="13753">
                  <c:v>2034.7660000000001</c:v>
                </c:pt>
                <c:pt idx="13754">
                  <c:v>2034.5309999999999</c:v>
                </c:pt>
                <c:pt idx="13755">
                  <c:v>2031.5619999999999</c:v>
                </c:pt>
                <c:pt idx="13756">
                  <c:v>2036.172</c:v>
                </c:pt>
                <c:pt idx="13757">
                  <c:v>2032.9690000000001</c:v>
                </c:pt>
                <c:pt idx="13758">
                  <c:v>2036.172</c:v>
                </c:pt>
                <c:pt idx="13759">
                  <c:v>2036.5619999999999</c:v>
                </c:pt>
                <c:pt idx="13760">
                  <c:v>2036.797</c:v>
                </c:pt>
                <c:pt idx="13761">
                  <c:v>2039.7660000000001</c:v>
                </c:pt>
                <c:pt idx="13762">
                  <c:v>2038.5940000000001</c:v>
                </c:pt>
                <c:pt idx="13763">
                  <c:v>2045.1559999999999</c:v>
                </c:pt>
                <c:pt idx="13764">
                  <c:v>2046.5619999999999</c:v>
                </c:pt>
                <c:pt idx="13765">
                  <c:v>2046.5619999999999</c:v>
                </c:pt>
                <c:pt idx="13766">
                  <c:v>2047.3440000000001</c:v>
                </c:pt>
                <c:pt idx="13767">
                  <c:v>2047.7339999999999</c:v>
                </c:pt>
                <c:pt idx="13768">
                  <c:v>2047.9690000000001</c:v>
                </c:pt>
                <c:pt idx="13769">
                  <c:v>2050.7809999999999</c:v>
                </c:pt>
                <c:pt idx="13770">
                  <c:v>2050</c:v>
                </c:pt>
                <c:pt idx="13771">
                  <c:v>2053.5940000000001</c:v>
                </c:pt>
                <c:pt idx="13772">
                  <c:v>2056.5619999999999</c:v>
                </c:pt>
                <c:pt idx="13773">
                  <c:v>2050.3910000000001</c:v>
                </c:pt>
                <c:pt idx="13774">
                  <c:v>2052.9690000000001</c:v>
                </c:pt>
                <c:pt idx="13775">
                  <c:v>2052.578</c:v>
                </c:pt>
                <c:pt idx="13776">
                  <c:v>2054.375</c:v>
                </c:pt>
                <c:pt idx="13777">
                  <c:v>2054.375</c:v>
                </c:pt>
                <c:pt idx="13778">
                  <c:v>2055.547</c:v>
                </c:pt>
                <c:pt idx="13779">
                  <c:v>2056.797</c:v>
                </c:pt>
                <c:pt idx="13780">
                  <c:v>2053.75</c:v>
                </c:pt>
                <c:pt idx="13781">
                  <c:v>2053.5940000000001</c:v>
                </c:pt>
                <c:pt idx="13782">
                  <c:v>2054.7660000000001</c:v>
                </c:pt>
                <c:pt idx="13783">
                  <c:v>2053.5940000000001</c:v>
                </c:pt>
                <c:pt idx="13784">
                  <c:v>2053.3589999999999</c:v>
                </c:pt>
                <c:pt idx="13785">
                  <c:v>2055.7809999999999</c:v>
                </c:pt>
                <c:pt idx="13786">
                  <c:v>2051.797</c:v>
                </c:pt>
                <c:pt idx="13787">
                  <c:v>2050.9369999999999</c:v>
                </c:pt>
                <c:pt idx="13788">
                  <c:v>2047.578</c:v>
                </c:pt>
                <c:pt idx="13789">
                  <c:v>2043.9839999999999</c:v>
                </c:pt>
                <c:pt idx="13790">
                  <c:v>2046.4059999999999</c:v>
                </c:pt>
                <c:pt idx="13791">
                  <c:v>2044.5309999999999</c:v>
                </c:pt>
                <c:pt idx="13792">
                  <c:v>2043.3589999999999</c:v>
                </c:pt>
                <c:pt idx="13793">
                  <c:v>2040.7809999999999</c:v>
                </c:pt>
                <c:pt idx="13794">
                  <c:v>2040.1559999999999</c:v>
                </c:pt>
                <c:pt idx="13795">
                  <c:v>2038.5940000000001</c:v>
                </c:pt>
                <c:pt idx="13796">
                  <c:v>2034.375</c:v>
                </c:pt>
                <c:pt idx="13797">
                  <c:v>2032.7339999999999</c:v>
                </c:pt>
                <c:pt idx="13798">
                  <c:v>2029.5309999999999</c:v>
                </c:pt>
                <c:pt idx="13799">
                  <c:v>2027.9690000000001</c:v>
                </c:pt>
                <c:pt idx="13800">
                  <c:v>2027.7339999999999</c:v>
                </c:pt>
                <c:pt idx="13801">
                  <c:v>2024.1410000000001</c:v>
                </c:pt>
                <c:pt idx="13802">
                  <c:v>2023.3589999999999</c:v>
                </c:pt>
                <c:pt idx="13803">
                  <c:v>2018.9839999999999</c:v>
                </c:pt>
                <c:pt idx="13804">
                  <c:v>2019.375</c:v>
                </c:pt>
                <c:pt idx="13805">
                  <c:v>2014.5309999999999</c:v>
                </c:pt>
                <c:pt idx="13806">
                  <c:v>2012.9690000000001</c:v>
                </c:pt>
                <c:pt idx="13807">
                  <c:v>2010.547</c:v>
                </c:pt>
                <c:pt idx="13808">
                  <c:v>2009.375</c:v>
                </c:pt>
                <c:pt idx="13809">
                  <c:v>2007.1869999999999</c:v>
                </c:pt>
                <c:pt idx="13810">
                  <c:v>2005.547</c:v>
                </c:pt>
                <c:pt idx="13811">
                  <c:v>2004.1410000000001</c:v>
                </c:pt>
                <c:pt idx="13812">
                  <c:v>2001.172</c:v>
                </c:pt>
                <c:pt idx="13813">
                  <c:v>2001.4059999999999</c:v>
                </c:pt>
                <c:pt idx="13814">
                  <c:v>1997.9690000000001</c:v>
                </c:pt>
                <c:pt idx="13815">
                  <c:v>1998.75</c:v>
                </c:pt>
                <c:pt idx="13816">
                  <c:v>1995.1559999999999</c:v>
                </c:pt>
                <c:pt idx="13817">
                  <c:v>1995.9369999999999</c:v>
                </c:pt>
                <c:pt idx="13818">
                  <c:v>1993.203</c:v>
                </c:pt>
                <c:pt idx="13819">
                  <c:v>1991.797</c:v>
                </c:pt>
                <c:pt idx="13820">
                  <c:v>1992.7339999999999</c:v>
                </c:pt>
                <c:pt idx="13821">
                  <c:v>1991.5619999999999</c:v>
                </c:pt>
                <c:pt idx="13822">
                  <c:v>1992.1869999999999</c:v>
                </c:pt>
                <c:pt idx="13823">
                  <c:v>1992.3440000000001</c:v>
                </c:pt>
                <c:pt idx="13824">
                  <c:v>1991.953</c:v>
                </c:pt>
                <c:pt idx="13825">
                  <c:v>1994.375</c:v>
                </c:pt>
                <c:pt idx="13826">
                  <c:v>1994.375</c:v>
                </c:pt>
                <c:pt idx="13827">
                  <c:v>1992.3440000000001</c:v>
                </c:pt>
                <c:pt idx="13828">
                  <c:v>1996.4059999999999</c:v>
                </c:pt>
                <c:pt idx="13829">
                  <c:v>1998.203</c:v>
                </c:pt>
                <c:pt idx="13830">
                  <c:v>2001.953</c:v>
                </c:pt>
                <c:pt idx="13831">
                  <c:v>2000.1559999999999</c:v>
                </c:pt>
                <c:pt idx="13832">
                  <c:v>2000.9369999999999</c:v>
                </c:pt>
                <c:pt idx="13833">
                  <c:v>2002.9690000000001</c:v>
                </c:pt>
                <c:pt idx="13834">
                  <c:v>2006.953</c:v>
                </c:pt>
                <c:pt idx="13835">
                  <c:v>2010.1559999999999</c:v>
                </c:pt>
                <c:pt idx="13836">
                  <c:v>2005.3910000000001</c:v>
                </c:pt>
                <c:pt idx="13837">
                  <c:v>1997.9690000000001</c:v>
                </c:pt>
                <c:pt idx="13838">
                  <c:v>2002.578</c:v>
                </c:pt>
                <c:pt idx="13839">
                  <c:v>2008.9839999999999</c:v>
                </c:pt>
                <c:pt idx="13840">
                  <c:v>2008.9839999999999</c:v>
                </c:pt>
                <c:pt idx="13841">
                  <c:v>2009.375</c:v>
                </c:pt>
                <c:pt idx="13842">
                  <c:v>2016.797</c:v>
                </c:pt>
                <c:pt idx="13843">
                  <c:v>2020.7809999999999</c:v>
                </c:pt>
                <c:pt idx="13844">
                  <c:v>2027.3440000000001</c:v>
                </c:pt>
                <c:pt idx="13845">
                  <c:v>2029.1410000000001</c:v>
                </c:pt>
                <c:pt idx="13846">
                  <c:v>2030.1559999999999</c:v>
                </c:pt>
                <c:pt idx="13847">
                  <c:v>2034.5309999999999</c:v>
                </c:pt>
                <c:pt idx="13848">
                  <c:v>2035.7809999999999</c:v>
                </c:pt>
                <c:pt idx="13849">
                  <c:v>2038.3589999999999</c:v>
                </c:pt>
                <c:pt idx="13850">
                  <c:v>2043.75</c:v>
                </c:pt>
                <c:pt idx="13851">
                  <c:v>2047.3440000000001</c:v>
                </c:pt>
                <c:pt idx="13852">
                  <c:v>2041.5619999999999</c:v>
                </c:pt>
                <c:pt idx="13853">
                  <c:v>2037.1869999999999</c:v>
                </c:pt>
                <c:pt idx="13854">
                  <c:v>2041.5619999999999</c:v>
                </c:pt>
                <c:pt idx="13855">
                  <c:v>2045.7809999999999</c:v>
                </c:pt>
                <c:pt idx="13856">
                  <c:v>2045.9369999999999</c:v>
                </c:pt>
                <c:pt idx="13857">
                  <c:v>2048.75</c:v>
                </c:pt>
                <c:pt idx="13858">
                  <c:v>2049.7660000000001</c:v>
                </c:pt>
                <c:pt idx="13859">
                  <c:v>2049.1410000000001</c:v>
                </c:pt>
                <c:pt idx="13860">
                  <c:v>2053.5940000000001</c:v>
                </c:pt>
                <c:pt idx="13861">
                  <c:v>2055.3910000000001</c:v>
                </c:pt>
                <c:pt idx="13862">
                  <c:v>2057.9690000000001</c:v>
                </c:pt>
                <c:pt idx="13863">
                  <c:v>2056.172</c:v>
                </c:pt>
                <c:pt idx="13864">
                  <c:v>2054.375</c:v>
                </c:pt>
                <c:pt idx="13865">
                  <c:v>2057.1869999999999</c:v>
                </c:pt>
                <c:pt idx="13866">
                  <c:v>2055.9369999999999</c:v>
                </c:pt>
                <c:pt idx="13867">
                  <c:v>2057.9690000000001</c:v>
                </c:pt>
                <c:pt idx="13868">
                  <c:v>2058.3589999999999</c:v>
                </c:pt>
                <c:pt idx="13869">
                  <c:v>2058.3589999999999</c:v>
                </c:pt>
                <c:pt idx="13870">
                  <c:v>2058.3589999999999</c:v>
                </c:pt>
                <c:pt idx="13871">
                  <c:v>2056.797</c:v>
                </c:pt>
                <c:pt idx="13872">
                  <c:v>2056.5619999999999</c:v>
                </c:pt>
                <c:pt idx="13873">
                  <c:v>2052.9690000000001</c:v>
                </c:pt>
                <c:pt idx="13874">
                  <c:v>2049.1410000000001</c:v>
                </c:pt>
                <c:pt idx="13875">
                  <c:v>2048.5940000000001</c:v>
                </c:pt>
                <c:pt idx="13876">
                  <c:v>2045.1559999999999</c:v>
                </c:pt>
                <c:pt idx="13877">
                  <c:v>2045.7809999999999</c:v>
                </c:pt>
                <c:pt idx="13878">
                  <c:v>2042.1869999999999</c:v>
                </c:pt>
                <c:pt idx="13879">
                  <c:v>2038.5940000000001</c:v>
                </c:pt>
                <c:pt idx="13880">
                  <c:v>2037.7339999999999</c:v>
                </c:pt>
                <c:pt idx="13881">
                  <c:v>2036.5619999999999</c:v>
                </c:pt>
                <c:pt idx="13882">
                  <c:v>2035.7809999999999</c:v>
                </c:pt>
                <c:pt idx="13883">
                  <c:v>2033.3589999999999</c:v>
                </c:pt>
                <c:pt idx="13884">
                  <c:v>2029.7660000000001</c:v>
                </c:pt>
                <c:pt idx="13885">
                  <c:v>2028.5940000000001</c:v>
                </c:pt>
                <c:pt idx="13886">
                  <c:v>2027.9690000000001</c:v>
                </c:pt>
                <c:pt idx="13887">
                  <c:v>2022.9690000000001</c:v>
                </c:pt>
                <c:pt idx="13888">
                  <c:v>2022.7339999999999</c:v>
                </c:pt>
                <c:pt idx="13889">
                  <c:v>2023.203</c:v>
                </c:pt>
                <c:pt idx="13890">
                  <c:v>2017.1869999999999</c:v>
                </c:pt>
                <c:pt idx="13891">
                  <c:v>2013.203</c:v>
                </c:pt>
                <c:pt idx="13892">
                  <c:v>2013.5940000000001</c:v>
                </c:pt>
                <c:pt idx="13893">
                  <c:v>2009.5309999999999</c:v>
                </c:pt>
                <c:pt idx="13894">
                  <c:v>2007.578</c:v>
                </c:pt>
                <c:pt idx="13895">
                  <c:v>2005</c:v>
                </c:pt>
                <c:pt idx="13896">
                  <c:v>2003.3589999999999</c:v>
                </c:pt>
                <c:pt idx="13897">
                  <c:v>2002.3440000000001</c:v>
                </c:pt>
                <c:pt idx="13898">
                  <c:v>2004.375</c:v>
                </c:pt>
                <c:pt idx="13899">
                  <c:v>1999.375</c:v>
                </c:pt>
                <c:pt idx="13900">
                  <c:v>1998.203</c:v>
                </c:pt>
                <c:pt idx="13901">
                  <c:v>1996.797</c:v>
                </c:pt>
                <c:pt idx="13902">
                  <c:v>1997.3440000000001</c:v>
                </c:pt>
                <c:pt idx="13903">
                  <c:v>1997.578</c:v>
                </c:pt>
                <c:pt idx="13904">
                  <c:v>1996.953</c:v>
                </c:pt>
                <c:pt idx="13905">
                  <c:v>1995</c:v>
                </c:pt>
                <c:pt idx="13906">
                  <c:v>1997.1869999999999</c:v>
                </c:pt>
                <c:pt idx="13907">
                  <c:v>1993.3589999999999</c:v>
                </c:pt>
                <c:pt idx="13908">
                  <c:v>1995</c:v>
                </c:pt>
                <c:pt idx="13909">
                  <c:v>1995.547</c:v>
                </c:pt>
                <c:pt idx="13910">
                  <c:v>1995.9369999999999</c:v>
                </c:pt>
                <c:pt idx="13911">
                  <c:v>1994.7660000000001</c:v>
                </c:pt>
                <c:pt idx="13912">
                  <c:v>1997.578</c:v>
                </c:pt>
                <c:pt idx="13913">
                  <c:v>1997.9690000000001</c:v>
                </c:pt>
                <c:pt idx="13914">
                  <c:v>1997.7339999999999</c:v>
                </c:pt>
                <c:pt idx="13915">
                  <c:v>2000.9369999999999</c:v>
                </c:pt>
                <c:pt idx="13916">
                  <c:v>2000.1559999999999</c:v>
                </c:pt>
                <c:pt idx="13917">
                  <c:v>2002.7339999999999</c:v>
                </c:pt>
                <c:pt idx="13918">
                  <c:v>2005.9369999999999</c:v>
                </c:pt>
                <c:pt idx="13919">
                  <c:v>2006.172</c:v>
                </c:pt>
                <c:pt idx="13920">
                  <c:v>2008.3589999999999</c:v>
                </c:pt>
                <c:pt idx="13921">
                  <c:v>2012.9690000000001</c:v>
                </c:pt>
                <c:pt idx="13922">
                  <c:v>2014.5309999999999</c:v>
                </c:pt>
                <c:pt idx="13923">
                  <c:v>2021.5619999999999</c:v>
                </c:pt>
                <c:pt idx="13924">
                  <c:v>2017.578</c:v>
                </c:pt>
                <c:pt idx="13925">
                  <c:v>2023.203</c:v>
                </c:pt>
                <c:pt idx="13926">
                  <c:v>2026.797</c:v>
                </c:pt>
                <c:pt idx="13927">
                  <c:v>2027.9690000000001</c:v>
                </c:pt>
                <c:pt idx="13928">
                  <c:v>2032.3440000000001</c:v>
                </c:pt>
                <c:pt idx="13929">
                  <c:v>2035.1559999999999</c:v>
                </c:pt>
                <c:pt idx="13930">
                  <c:v>2038.9839999999999</c:v>
                </c:pt>
                <c:pt idx="13931">
                  <c:v>2041.953</c:v>
                </c:pt>
                <c:pt idx="13932">
                  <c:v>2047.3440000000001</c:v>
                </c:pt>
                <c:pt idx="13933">
                  <c:v>2047.1869999999999</c:v>
                </c:pt>
                <c:pt idx="13934">
                  <c:v>2051.172</c:v>
                </c:pt>
                <c:pt idx="13935">
                  <c:v>2053.5940000000001</c:v>
                </c:pt>
                <c:pt idx="13936">
                  <c:v>2057.3440000000001</c:v>
                </c:pt>
                <c:pt idx="13937">
                  <c:v>2058.9839999999999</c:v>
                </c:pt>
                <c:pt idx="13938">
                  <c:v>2062.3440000000001</c:v>
                </c:pt>
                <c:pt idx="13939">
                  <c:v>2069.5309999999999</c:v>
                </c:pt>
                <c:pt idx="13940">
                  <c:v>2070.9369999999999</c:v>
                </c:pt>
                <c:pt idx="13941">
                  <c:v>2072.9690000000001</c:v>
                </c:pt>
                <c:pt idx="13942">
                  <c:v>2076.953</c:v>
                </c:pt>
                <c:pt idx="13943">
                  <c:v>2080.9369999999999</c:v>
                </c:pt>
                <c:pt idx="13944">
                  <c:v>2085</c:v>
                </c:pt>
                <c:pt idx="13945">
                  <c:v>2073.9839999999999</c:v>
                </c:pt>
                <c:pt idx="13946">
                  <c:v>2040.1559999999999</c:v>
                </c:pt>
                <c:pt idx="13947">
                  <c:v>1967.578</c:v>
                </c:pt>
                <c:pt idx="13948">
                  <c:v>2049.7660000000001</c:v>
                </c:pt>
                <c:pt idx="13949">
                  <c:v>2080.9369999999999</c:v>
                </c:pt>
                <c:pt idx="13950">
                  <c:v>2065.1559999999999</c:v>
                </c:pt>
                <c:pt idx="13951">
                  <c:v>2045.547</c:v>
                </c:pt>
                <c:pt idx="13952">
                  <c:v>2041.172</c:v>
                </c:pt>
                <c:pt idx="13953">
                  <c:v>2055.1559999999999</c:v>
                </c:pt>
                <c:pt idx="13954">
                  <c:v>2063.9839999999999</c:v>
                </c:pt>
                <c:pt idx="13955">
                  <c:v>2065.1559999999999</c:v>
                </c:pt>
                <c:pt idx="13956">
                  <c:v>2072.9690000000001</c:v>
                </c:pt>
                <c:pt idx="13957">
                  <c:v>2073.9839999999999</c:v>
                </c:pt>
                <c:pt idx="13958">
                  <c:v>2076.953</c:v>
                </c:pt>
                <c:pt idx="13959">
                  <c:v>2071.797</c:v>
                </c:pt>
                <c:pt idx="13960">
                  <c:v>2066.797</c:v>
                </c:pt>
                <c:pt idx="13961">
                  <c:v>2067.3440000000001</c:v>
                </c:pt>
                <c:pt idx="13962">
                  <c:v>2064.7660000000001</c:v>
                </c:pt>
                <c:pt idx="13963">
                  <c:v>2075.3910000000001</c:v>
                </c:pt>
                <c:pt idx="13964">
                  <c:v>2091.4059999999999</c:v>
                </c:pt>
                <c:pt idx="13965">
                  <c:v>2079.375</c:v>
                </c:pt>
                <c:pt idx="13966">
                  <c:v>2043.3589999999999</c:v>
                </c:pt>
                <c:pt idx="13967">
                  <c:v>2044.375</c:v>
                </c:pt>
                <c:pt idx="13968">
                  <c:v>2047.578</c:v>
                </c:pt>
                <c:pt idx="13969">
                  <c:v>2040.1559999999999</c:v>
                </c:pt>
                <c:pt idx="13970">
                  <c:v>2042.578</c:v>
                </c:pt>
                <c:pt idx="13971">
                  <c:v>2035.547</c:v>
                </c:pt>
                <c:pt idx="13972">
                  <c:v>2032.1869999999999</c:v>
                </c:pt>
                <c:pt idx="13973">
                  <c:v>2036.953</c:v>
                </c:pt>
                <c:pt idx="13974">
                  <c:v>2029.375</c:v>
                </c:pt>
                <c:pt idx="13975">
                  <c:v>2030.547</c:v>
                </c:pt>
                <c:pt idx="13976">
                  <c:v>2035.9369999999999</c:v>
                </c:pt>
                <c:pt idx="13977">
                  <c:v>2030.1559999999999</c:v>
                </c:pt>
                <c:pt idx="13978">
                  <c:v>2032.1869999999999</c:v>
                </c:pt>
                <c:pt idx="13979">
                  <c:v>2031.953</c:v>
                </c:pt>
                <c:pt idx="13980">
                  <c:v>2033.5940000000001</c:v>
                </c:pt>
                <c:pt idx="13981">
                  <c:v>2034.375</c:v>
                </c:pt>
                <c:pt idx="13982">
                  <c:v>2026.953</c:v>
                </c:pt>
                <c:pt idx="13983">
                  <c:v>2029.5309999999999</c:v>
                </c:pt>
                <c:pt idx="13984">
                  <c:v>2026.797</c:v>
                </c:pt>
                <c:pt idx="13985">
                  <c:v>2026.953</c:v>
                </c:pt>
                <c:pt idx="13986">
                  <c:v>2027.578</c:v>
                </c:pt>
                <c:pt idx="13987">
                  <c:v>2026.797</c:v>
                </c:pt>
                <c:pt idx="13988">
                  <c:v>2028.5940000000001</c:v>
                </c:pt>
                <c:pt idx="13989">
                  <c:v>2029.5309999999999</c:v>
                </c:pt>
                <c:pt idx="13990">
                  <c:v>2027.578</c:v>
                </c:pt>
                <c:pt idx="13991">
                  <c:v>2028.3589999999999</c:v>
                </c:pt>
                <c:pt idx="13992">
                  <c:v>2032.3440000000001</c:v>
                </c:pt>
                <c:pt idx="13993">
                  <c:v>2028.9839999999999</c:v>
                </c:pt>
                <c:pt idx="13994">
                  <c:v>2031.797</c:v>
                </c:pt>
                <c:pt idx="13995">
                  <c:v>2030</c:v>
                </c:pt>
                <c:pt idx="13996">
                  <c:v>2028.5940000000001</c:v>
                </c:pt>
                <c:pt idx="13997">
                  <c:v>2029.5309999999999</c:v>
                </c:pt>
                <c:pt idx="13998">
                  <c:v>2028.9839999999999</c:v>
                </c:pt>
                <c:pt idx="13999">
                  <c:v>2031.797</c:v>
                </c:pt>
                <c:pt idx="14000">
                  <c:v>2035</c:v>
                </c:pt>
                <c:pt idx="14001">
                  <c:v>2032.7339999999999</c:v>
                </c:pt>
                <c:pt idx="14002">
                  <c:v>2033.75</c:v>
                </c:pt>
                <c:pt idx="14003">
                  <c:v>2035.1559999999999</c:v>
                </c:pt>
                <c:pt idx="14004">
                  <c:v>2036.797</c:v>
                </c:pt>
                <c:pt idx="14005">
                  <c:v>2036.797</c:v>
                </c:pt>
                <c:pt idx="14006">
                  <c:v>2038.203</c:v>
                </c:pt>
                <c:pt idx="14007">
                  <c:v>2036.5619999999999</c:v>
                </c:pt>
                <c:pt idx="14008">
                  <c:v>2036.797</c:v>
                </c:pt>
                <c:pt idx="14009">
                  <c:v>2037.7339999999999</c:v>
                </c:pt>
                <c:pt idx="14010">
                  <c:v>2037.3440000000001</c:v>
                </c:pt>
                <c:pt idx="14011">
                  <c:v>2039.1410000000001</c:v>
                </c:pt>
                <c:pt idx="14012">
                  <c:v>2040.1559999999999</c:v>
                </c:pt>
                <c:pt idx="14013">
                  <c:v>2038.75</c:v>
                </c:pt>
                <c:pt idx="14014">
                  <c:v>2040</c:v>
                </c:pt>
                <c:pt idx="14015">
                  <c:v>2041.4059999999999</c:v>
                </c:pt>
                <c:pt idx="14016">
                  <c:v>2043.75</c:v>
                </c:pt>
                <c:pt idx="14017">
                  <c:v>2041.797</c:v>
                </c:pt>
                <c:pt idx="14018">
                  <c:v>2045</c:v>
                </c:pt>
                <c:pt idx="14019">
                  <c:v>2047.9690000000001</c:v>
                </c:pt>
                <c:pt idx="14020">
                  <c:v>2043.9839999999999</c:v>
                </c:pt>
                <c:pt idx="14021">
                  <c:v>2046.172</c:v>
                </c:pt>
                <c:pt idx="14022">
                  <c:v>2047.9690000000001</c:v>
                </c:pt>
                <c:pt idx="14023">
                  <c:v>2048.203</c:v>
                </c:pt>
                <c:pt idx="14024">
                  <c:v>2047.3440000000001</c:v>
                </c:pt>
                <c:pt idx="14025">
                  <c:v>2050.1559999999999</c:v>
                </c:pt>
                <c:pt idx="14026">
                  <c:v>2047.3440000000001</c:v>
                </c:pt>
                <c:pt idx="14027">
                  <c:v>2045.1559999999999</c:v>
                </c:pt>
                <c:pt idx="14028">
                  <c:v>2041.953</c:v>
                </c:pt>
                <c:pt idx="14029">
                  <c:v>2043.5940000000001</c:v>
                </c:pt>
                <c:pt idx="14030">
                  <c:v>2042.1869999999999</c:v>
                </c:pt>
                <c:pt idx="14031">
                  <c:v>2039.375</c:v>
                </c:pt>
                <c:pt idx="14032">
                  <c:v>2038.9839999999999</c:v>
                </c:pt>
                <c:pt idx="14033">
                  <c:v>2037.1869999999999</c:v>
                </c:pt>
                <c:pt idx="14034">
                  <c:v>2038.5940000000001</c:v>
                </c:pt>
                <c:pt idx="14035">
                  <c:v>2035.1559999999999</c:v>
                </c:pt>
                <c:pt idx="14036">
                  <c:v>2036.4059999999999</c:v>
                </c:pt>
                <c:pt idx="14037">
                  <c:v>2035.9369999999999</c:v>
                </c:pt>
                <c:pt idx="14038">
                  <c:v>2035.3910000000001</c:v>
                </c:pt>
                <c:pt idx="14039">
                  <c:v>2036.4059999999999</c:v>
                </c:pt>
                <c:pt idx="14040">
                  <c:v>2036.953</c:v>
                </c:pt>
                <c:pt idx="14041">
                  <c:v>2033.75</c:v>
                </c:pt>
                <c:pt idx="14042">
                  <c:v>2035.9369999999999</c:v>
                </c:pt>
                <c:pt idx="14043">
                  <c:v>2035.9369999999999</c:v>
                </c:pt>
                <c:pt idx="14044">
                  <c:v>2036.5619999999999</c:v>
                </c:pt>
                <c:pt idx="14045">
                  <c:v>2035.9369999999999</c:v>
                </c:pt>
                <c:pt idx="14046">
                  <c:v>2037.1869999999999</c:v>
                </c:pt>
                <c:pt idx="14047">
                  <c:v>2036.4059999999999</c:v>
                </c:pt>
                <c:pt idx="14048">
                  <c:v>2034.7660000000001</c:v>
                </c:pt>
                <c:pt idx="14049">
                  <c:v>2032.3440000000001</c:v>
                </c:pt>
                <c:pt idx="14050">
                  <c:v>2028.203</c:v>
                </c:pt>
                <c:pt idx="14051">
                  <c:v>2014.5309999999999</c:v>
                </c:pt>
                <c:pt idx="14052">
                  <c:v>2031.797</c:v>
                </c:pt>
                <c:pt idx="14053">
                  <c:v>2028.5940000000001</c:v>
                </c:pt>
                <c:pt idx="14054">
                  <c:v>2015.9369999999999</c:v>
                </c:pt>
                <c:pt idx="14055">
                  <c:v>2035.1559999999999</c:v>
                </c:pt>
                <c:pt idx="14056">
                  <c:v>2018.203</c:v>
                </c:pt>
                <c:pt idx="14057">
                  <c:v>2025.7809999999999</c:v>
                </c:pt>
                <c:pt idx="14058">
                  <c:v>2033.3589999999999</c:v>
                </c:pt>
                <c:pt idx="14059">
                  <c:v>2023.9839999999999</c:v>
                </c:pt>
                <c:pt idx="14060">
                  <c:v>2032.578</c:v>
                </c:pt>
                <c:pt idx="14061">
                  <c:v>2033.3589999999999</c:v>
                </c:pt>
                <c:pt idx="14062">
                  <c:v>2027.3440000000001</c:v>
                </c:pt>
                <c:pt idx="14063">
                  <c:v>2036.4059999999999</c:v>
                </c:pt>
                <c:pt idx="14064">
                  <c:v>2036.5619999999999</c:v>
                </c:pt>
                <c:pt idx="14065">
                  <c:v>2037.7339999999999</c:v>
                </c:pt>
                <c:pt idx="14066">
                  <c:v>2039.1410000000001</c:v>
                </c:pt>
                <c:pt idx="14067">
                  <c:v>2031.172</c:v>
                </c:pt>
                <c:pt idx="14068">
                  <c:v>2033.3589999999999</c:v>
                </c:pt>
                <c:pt idx="14069">
                  <c:v>2043.203</c:v>
                </c:pt>
                <c:pt idx="14070">
                  <c:v>2037.3440000000001</c:v>
                </c:pt>
                <c:pt idx="14071">
                  <c:v>2037.9690000000001</c:v>
                </c:pt>
                <c:pt idx="14072">
                  <c:v>2045.1559999999999</c:v>
                </c:pt>
                <c:pt idx="14073">
                  <c:v>2041.797</c:v>
                </c:pt>
                <c:pt idx="14074">
                  <c:v>2043.3589999999999</c:v>
                </c:pt>
                <c:pt idx="14075">
                  <c:v>2046.172</c:v>
                </c:pt>
                <c:pt idx="14076">
                  <c:v>2046.172</c:v>
                </c:pt>
                <c:pt idx="14077">
                  <c:v>2047.578</c:v>
                </c:pt>
                <c:pt idx="14078">
                  <c:v>2050.7809999999999</c:v>
                </c:pt>
                <c:pt idx="14079">
                  <c:v>2049.375</c:v>
                </c:pt>
                <c:pt idx="14080">
                  <c:v>2050.547</c:v>
                </c:pt>
                <c:pt idx="14081">
                  <c:v>2050.9369999999999</c:v>
                </c:pt>
                <c:pt idx="14082">
                  <c:v>2051.172</c:v>
                </c:pt>
                <c:pt idx="14083">
                  <c:v>2050.3910000000001</c:v>
                </c:pt>
                <c:pt idx="14084">
                  <c:v>2053.203</c:v>
                </c:pt>
                <c:pt idx="14085">
                  <c:v>2052.3440000000001</c:v>
                </c:pt>
                <c:pt idx="14086">
                  <c:v>2052.3440000000001</c:v>
                </c:pt>
                <c:pt idx="14087">
                  <c:v>2055</c:v>
                </c:pt>
                <c:pt idx="14088">
                  <c:v>2055</c:v>
                </c:pt>
                <c:pt idx="14089">
                  <c:v>2055</c:v>
                </c:pt>
                <c:pt idx="14090">
                  <c:v>2056.797</c:v>
                </c:pt>
                <c:pt idx="14091">
                  <c:v>2057.9690000000001</c:v>
                </c:pt>
                <c:pt idx="14092">
                  <c:v>2057.1869999999999</c:v>
                </c:pt>
                <c:pt idx="14093">
                  <c:v>2054.7660000000001</c:v>
                </c:pt>
                <c:pt idx="14094">
                  <c:v>2054.7660000000001</c:v>
                </c:pt>
                <c:pt idx="14095">
                  <c:v>2055.7809999999999</c:v>
                </c:pt>
                <c:pt idx="14096">
                  <c:v>2056.172</c:v>
                </c:pt>
                <c:pt idx="14097">
                  <c:v>2053.9839999999999</c:v>
                </c:pt>
                <c:pt idx="14098">
                  <c:v>2054.1410000000001</c:v>
                </c:pt>
                <c:pt idx="14099">
                  <c:v>2050</c:v>
                </c:pt>
                <c:pt idx="14100">
                  <c:v>2052.9690000000001</c:v>
                </c:pt>
                <c:pt idx="14101">
                  <c:v>2049.7660000000001</c:v>
                </c:pt>
                <c:pt idx="14102">
                  <c:v>2046.797</c:v>
                </c:pt>
                <c:pt idx="14103">
                  <c:v>2046.4059999999999</c:v>
                </c:pt>
                <c:pt idx="14104">
                  <c:v>2044.1410000000001</c:v>
                </c:pt>
                <c:pt idx="14105">
                  <c:v>2042.1869999999999</c:v>
                </c:pt>
                <c:pt idx="14106">
                  <c:v>2038.75</c:v>
                </c:pt>
                <c:pt idx="14107">
                  <c:v>2036.953</c:v>
                </c:pt>
                <c:pt idx="14108">
                  <c:v>2034.7660000000001</c:v>
                </c:pt>
                <c:pt idx="14109">
                  <c:v>2034.375</c:v>
                </c:pt>
                <c:pt idx="14110">
                  <c:v>2030</c:v>
                </c:pt>
                <c:pt idx="14111">
                  <c:v>2028.75</c:v>
                </c:pt>
                <c:pt idx="14112">
                  <c:v>2027.578</c:v>
                </c:pt>
                <c:pt idx="14113">
                  <c:v>2025.7809999999999</c:v>
                </c:pt>
                <c:pt idx="14114">
                  <c:v>2024.5309999999999</c:v>
                </c:pt>
                <c:pt idx="14115">
                  <c:v>2022.3440000000001</c:v>
                </c:pt>
                <c:pt idx="14116">
                  <c:v>2017.7339999999999</c:v>
                </c:pt>
                <c:pt idx="14117">
                  <c:v>2016.172</c:v>
                </c:pt>
                <c:pt idx="14118">
                  <c:v>2014.5309999999999</c:v>
                </c:pt>
                <c:pt idx="14119">
                  <c:v>2011.5619999999999</c:v>
                </c:pt>
                <c:pt idx="14120">
                  <c:v>2012.1869999999999</c:v>
                </c:pt>
                <c:pt idx="14121">
                  <c:v>2008.3589999999999</c:v>
                </c:pt>
                <c:pt idx="14122">
                  <c:v>2006.5619999999999</c:v>
                </c:pt>
                <c:pt idx="14123">
                  <c:v>2002.7339999999999</c:v>
                </c:pt>
                <c:pt idx="14124">
                  <c:v>2000.3910000000001</c:v>
                </c:pt>
                <c:pt idx="14125">
                  <c:v>1998.9839999999999</c:v>
                </c:pt>
                <c:pt idx="14126">
                  <c:v>1996.5619999999999</c:v>
                </c:pt>
                <c:pt idx="14127">
                  <c:v>1993.75</c:v>
                </c:pt>
                <c:pt idx="14128">
                  <c:v>1995</c:v>
                </c:pt>
                <c:pt idx="14129">
                  <c:v>1992.7339999999999</c:v>
                </c:pt>
                <c:pt idx="14130">
                  <c:v>1989.1410000000001</c:v>
                </c:pt>
                <c:pt idx="14131">
                  <c:v>1990.3910000000001</c:v>
                </c:pt>
                <c:pt idx="14132">
                  <c:v>1993.5940000000001</c:v>
                </c:pt>
                <c:pt idx="14133">
                  <c:v>1992.7339999999999</c:v>
                </c:pt>
                <c:pt idx="14134">
                  <c:v>1991.4059999999999</c:v>
                </c:pt>
                <c:pt idx="14135">
                  <c:v>1993.203</c:v>
                </c:pt>
                <c:pt idx="14136">
                  <c:v>1994.7660000000001</c:v>
                </c:pt>
                <c:pt idx="14137">
                  <c:v>1994.5309999999999</c:v>
                </c:pt>
                <c:pt idx="14138">
                  <c:v>1995.9369999999999</c:v>
                </c:pt>
                <c:pt idx="14139">
                  <c:v>1995</c:v>
                </c:pt>
                <c:pt idx="14140">
                  <c:v>2000.3910000000001</c:v>
                </c:pt>
                <c:pt idx="14141">
                  <c:v>1996.797</c:v>
                </c:pt>
                <c:pt idx="14142">
                  <c:v>2001.5619999999999</c:v>
                </c:pt>
                <c:pt idx="14143">
                  <c:v>2001.797</c:v>
                </c:pt>
                <c:pt idx="14144">
                  <c:v>2001.4059999999999</c:v>
                </c:pt>
                <c:pt idx="14145">
                  <c:v>2004.5309999999999</c:v>
                </c:pt>
                <c:pt idx="14146">
                  <c:v>2005.547</c:v>
                </c:pt>
                <c:pt idx="14147">
                  <c:v>2008.203</c:v>
                </c:pt>
                <c:pt idx="14148">
                  <c:v>2008.5940000000001</c:v>
                </c:pt>
                <c:pt idx="14149">
                  <c:v>2007.3440000000001</c:v>
                </c:pt>
                <c:pt idx="14150">
                  <c:v>1996.4059999999999</c:v>
                </c:pt>
                <c:pt idx="14151">
                  <c:v>2002.9690000000001</c:v>
                </c:pt>
                <c:pt idx="14152">
                  <c:v>2011.953</c:v>
                </c:pt>
                <c:pt idx="14153">
                  <c:v>2011.4059999999999</c:v>
                </c:pt>
                <c:pt idx="14154">
                  <c:v>2016.5619999999999</c:v>
                </c:pt>
                <c:pt idx="14155">
                  <c:v>2024.1410000000001</c:v>
                </c:pt>
                <c:pt idx="14156">
                  <c:v>2025.1559999999999</c:v>
                </c:pt>
                <c:pt idx="14157">
                  <c:v>2032.7339999999999</c:v>
                </c:pt>
                <c:pt idx="14158">
                  <c:v>2035.3910000000001</c:v>
                </c:pt>
                <c:pt idx="14159">
                  <c:v>2036.172</c:v>
                </c:pt>
                <c:pt idx="14160">
                  <c:v>2040.7809999999999</c:v>
                </c:pt>
                <c:pt idx="14161">
                  <c:v>2043.75</c:v>
                </c:pt>
                <c:pt idx="14162">
                  <c:v>2043.9839999999999</c:v>
                </c:pt>
                <c:pt idx="14163">
                  <c:v>2050.3910000000001</c:v>
                </c:pt>
                <c:pt idx="14164">
                  <c:v>2050.3910000000001</c:v>
                </c:pt>
                <c:pt idx="14165">
                  <c:v>2050.1559999999999</c:v>
                </c:pt>
                <c:pt idx="14166">
                  <c:v>2045.9369999999999</c:v>
                </c:pt>
                <c:pt idx="14167">
                  <c:v>2049.7660000000001</c:v>
                </c:pt>
                <c:pt idx="14168">
                  <c:v>2054.1410000000001</c:v>
                </c:pt>
                <c:pt idx="14169">
                  <c:v>2052.578</c:v>
                </c:pt>
                <c:pt idx="14170">
                  <c:v>2055.1559999999999</c:v>
                </c:pt>
                <c:pt idx="14171">
                  <c:v>2053.9839999999999</c:v>
                </c:pt>
                <c:pt idx="14172">
                  <c:v>2055.9369999999999</c:v>
                </c:pt>
                <c:pt idx="14173">
                  <c:v>2054.375</c:v>
                </c:pt>
                <c:pt idx="14174">
                  <c:v>2053.5940000000001</c:v>
                </c:pt>
                <c:pt idx="14175">
                  <c:v>2055.1559999999999</c:v>
                </c:pt>
                <c:pt idx="14176">
                  <c:v>2054.5309999999999</c:v>
                </c:pt>
                <c:pt idx="14177">
                  <c:v>2058.203</c:v>
                </c:pt>
                <c:pt idx="14178">
                  <c:v>2058.203</c:v>
                </c:pt>
                <c:pt idx="14179">
                  <c:v>2055.547</c:v>
                </c:pt>
                <c:pt idx="14180">
                  <c:v>2056.953</c:v>
                </c:pt>
                <c:pt idx="14181">
                  <c:v>2055.7809999999999</c:v>
                </c:pt>
                <c:pt idx="14182">
                  <c:v>2055.1559999999999</c:v>
                </c:pt>
                <c:pt idx="14183">
                  <c:v>2060.547</c:v>
                </c:pt>
                <c:pt idx="14184">
                  <c:v>2056.953</c:v>
                </c:pt>
                <c:pt idx="14185">
                  <c:v>2055</c:v>
                </c:pt>
                <c:pt idx="14186">
                  <c:v>2052.1869999999999</c:v>
                </c:pt>
                <c:pt idx="14187">
                  <c:v>2051.4059999999999</c:v>
                </c:pt>
                <c:pt idx="14188">
                  <c:v>2047.1869999999999</c:v>
                </c:pt>
                <c:pt idx="14189">
                  <c:v>2047.3440000000001</c:v>
                </c:pt>
                <c:pt idx="14190">
                  <c:v>2044.7660000000001</c:v>
                </c:pt>
                <c:pt idx="14191">
                  <c:v>2045.1559999999999</c:v>
                </c:pt>
                <c:pt idx="14192">
                  <c:v>2042.3440000000001</c:v>
                </c:pt>
                <c:pt idx="14193">
                  <c:v>2040.9369999999999</c:v>
                </c:pt>
                <c:pt idx="14194">
                  <c:v>2036.4059999999999</c:v>
                </c:pt>
                <c:pt idx="14195">
                  <c:v>2034.375</c:v>
                </c:pt>
                <c:pt idx="14196">
                  <c:v>2030.547</c:v>
                </c:pt>
                <c:pt idx="14197">
                  <c:v>2026.4059999999999</c:v>
                </c:pt>
                <c:pt idx="14198">
                  <c:v>2024.375</c:v>
                </c:pt>
                <c:pt idx="14199">
                  <c:v>2024.1410000000001</c:v>
                </c:pt>
                <c:pt idx="14200">
                  <c:v>2018.75</c:v>
                </c:pt>
                <c:pt idx="14201">
                  <c:v>2017.7339999999999</c:v>
                </c:pt>
                <c:pt idx="14202">
                  <c:v>2014.7660000000001</c:v>
                </c:pt>
                <c:pt idx="14203">
                  <c:v>2013.3589999999999</c:v>
                </c:pt>
                <c:pt idx="14204">
                  <c:v>2007.3440000000001</c:v>
                </c:pt>
                <c:pt idx="14205">
                  <c:v>2009.375</c:v>
                </c:pt>
                <c:pt idx="14206">
                  <c:v>2006.797</c:v>
                </c:pt>
                <c:pt idx="14207">
                  <c:v>2007.1869999999999</c:v>
                </c:pt>
                <c:pt idx="14208">
                  <c:v>2004.1410000000001</c:v>
                </c:pt>
                <c:pt idx="14209">
                  <c:v>1999.375</c:v>
                </c:pt>
                <c:pt idx="14210">
                  <c:v>2001.4059999999999</c:v>
                </c:pt>
                <c:pt idx="14211">
                  <c:v>1999.375</c:v>
                </c:pt>
                <c:pt idx="14212">
                  <c:v>1998.3589999999999</c:v>
                </c:pt>
                <c:pt idx="14213">
                  <c:v>1996.953</c:v>
                </c:pt>
                <c:pt idx="14214">
                  <c:v>1992.9690000000001</c:v>
                </c:pt>
                <c:pt idx="14215">
                  <c:v>1994.5309999999999</c:v>
                </c:pt>
                <c:pt idx="14216">
                  <c:v>1992.1869999999999</c:v>
                </c:pt>
                <c:pt idx="14217">
                  <c:v>1992.7339999999999</c:v>
                </c:pt>
                <c:pt idx="14218">
                  <c:v>1991.4059999999999</c:v>
                </c:pt>
                <c:pt idx="14219">
                  <c:v>1991.5619999999999</c:v>
                </c:pt>
                <c:pt idx="14220">
                  <c:v>1989.375</c:v>
                </c:pt>
                <c:pt idx="14221">
                  <c:v>1989.375</c:v>
                </c:pt>
                <c:pt idx="14222">
                  <c:v>1991.4059999999999</c:v>
                </c:pt>
                <c:pt idx="14223">
                  <c:v>1990.7809999999999</c:v>
                </c:pt>
                <c:pt idx="14224">
                  <c:v>1992.578</c:v>
                </c:pt>
                <c:pt idx="14225">
                  <c:v>1993.5940000000001</c:v>
                </c:pt>
                <c:pt idx="14226">
                  <c:v>1994.1410000000001</c:v>
                </c:pt>
                <c:pt idx="14227">
                  <c:v>1995.1559999999999</c:v>
                </c:pt>
                <c:pt idx="14228">
                  <c:v>1999.1410000000001</c:v>
                </c:pt>
                <c:pt idx="14229">
                  <c:v>2002.9690000000001</c:v>
                </c:pt>
                <c:pt idx="14230">
                  <c:v>2000.7809999999999</c:v>
                </c:pt>
                <c:pt idx="14231">
                  <c:v>2002.7339999999999</c:v>
                </c:pt>
                <c:pt idx="14232">
                  <c:v>2005</c:v>
                </c:pt>
                <c:pt idx="14233">
                  <c:v>2006.797</c:v>
                </c:pt>
                <c:pt idx="14234">
                  <c:v>2007.9690000000001</c:v>
                </c:pt>
                <c:pt idx="14235">
                  <c:v>2012.7339999999999</c:v>
                </c:pt>
                <c:pt idx="14236">
                  <c:v>2013.3589999999999</c:v>
                </c:pt>
                <c:pt idx="14237">
                  <c:v>2014.5309999999999</c:v>
                </c:pt>
                <c:pt idx="14238">
                  <c:v>2021.953</c:v>
                </c:pt>
                <c:pt idx="14239">
                  <c:v>2020.1559999999999</c:v>
                </c:pt>
                <c:pt idx="14240">
                  <c:v>2023.3589999999999</c:v>
                </c:pt>
                <c:pt idx="14241">
                  <c:v>2031.172</c:v>
                </c:pt>
                <c:pt idx="14242">
                  <c:v>2031.5619999999999</c:v>
                </c:pt>
                <c:pt idx="14243">
                  <c:v>2034.5309999999999</c:v>
                </c:pt>
                <c:pt idx="14244">
                  <c:v>2039.375</c:v>
                </c:pt>
                <c:pt idx="14245">
                  <c:v>2042.7339999999999</c:v>
                </c:pt>
                <c:pt idx="14246">
                  <c:v>2045.9369999999999</c:v>
                </c:pt>
                <c:pt idx="14247">
                  <c:v>2050.1559999999999</c:v>
                </c:pt>
                <c:pt idx="14248">
                  <c:v>2052.1869999999999</c:v>
                </c:pt>
                <c:pt idx="14249">
                  <c:v>2056.797</c:v>
                </c:pt>
                <c:pt idx="14250">
                  <c:v>2060.547</c:v>
                </c:pt>
                <c:pt idx="14251">
                  <c:v>2065.1559999999999</c:v>
                </c:pt>
                <c:pt idx="14252">
                  <c:v>2068.3589999999999</c:v>
                </c:pt>
                <c:pt idx="14253">
                  <c:v>2070.9369999999999</c:v>
                </c:pt>
                <c:pt idx="14254">
                  <c:v>2076.5619999999999</c:v>
                </c:pt>
                <c:pt idx="14255">
                  <c:v>2075.7809999999999</c:v>
                </c:pt>
                <c:pt idx="14256">
                  <c:v>2076.4059999999999</c:v>
                </c:pt>
                <c:pt idx="14257">
                  <c:v>2078.3589999999999</c:v>
                </c:pt>
                <c:pt idx="14258">
                  <c:v>2054.5309999999999</c:v>
                </c:pt>
                <c:pt idx="14259">
                  <c:v>1968.75</c:v>
                </c:pt>
                <c:pt idx="14260">
                  <c:v>1977.7339999999999</c:v>
                </c:pt>
                <c:pt idx="14261">
                  <c:v>2084.1410000000001</c:v>
                </c:pt>
                <c:pt idx="14262">
                  <c:v>2070.547</c:v>
                </c:pt>
                <c:pt idx="14263">
                  <c:v>2058.75</c:v>
                </c:pt>
                <c:pt idx="14264">
                  <c:v>2034.1410000000001</c:v>
                </c:pt>
                <c:pt idx="14265">
                  <c:v>2043.75</c:v>
                </c:pt>
                <c:pt idx="14266">
                  <c:v>2059.5309999999999</c:v>
                </c:pt>
                <c:pt idx="14267">
                  <c:v>2062.9690000000001</c:v>
                </c:pt>
                <c:pt idx="14268">
                  <c:v>2072.7339999999999</c:v>
                </c:pt>
                <c:pt idx="14269">
                  <c:v>2073.203</c:v>
                </c:pt>
                <c:pt idx="14270">
                  <c:v>2076.797</c:v>
                </c:pt>
                <c:pt idx="14271">
                  <c:v>2070.9369999999999</c:v>
                </c:pt>
                <c:pt idx="14272">
                  <c:v>2065.7809999999999</c:v>
                </c:pt>
                <c:pt idx="14273">
                  <c:v>2064.7660000000001</c:v>
                </c:pt>
                <c:pt idx="14274">
                  <c:v>2061.953</c:v>
                </c:pt>
                <c:pt idx="14275">
                  <c:v>2065.9369999999999</c:v>
                </c:pt>
                <c:pt idx="14276">
                  <c:v>2075.1559999999999</c:v>
                </c:pt>
                <c:pt idx="14277">
                  <c:v>2078.9839999999999</c:v>
                </c:pt>
                <c:pt idx="14278">
                  <c:v>2055.547</c:v>
                </c:pt>
                <c:pt idx="14279">
                  <c:v>2043.3589999999999</c:v>
                </c:pt>
                <c:pt idx="14280">
                  <c:v>2042.9690000000001</c:v>
                </c:pt>
                <c:pt idx="14281">
                  <c:v>2041.4059999999999</c:v>
                </c:pt>
                <c:pt idx="14282">
                  <c:v>2038.5940000000001</c:v>
                </c:pt>
                <c:pt idx="14283">
                  <c:v>2034.1410000000001</c:v>
                </c:pt>
                <c:pt idx="14284">
                  <c:v>2031.4059999999999</c:v>
                </c:pt>
                <c:pt idx="14285">
                  <c:v>2030.547</c:v>
                </c:pt>
                <c:pt idx="14286">
                  <c:v>2029.5309999999999</c:v>
                </c:pt>
                <c:pt idx="14287">
                  <c:v>2027.3440000000001</c:v>
                </c:pt>
                <c:pt idx="14288">
                  <c:v>2032.7339999999999</c:v>
                </c:pt>
                <c:pt idx="14289">
                  <c:v>2030.1559999999999</c:v>
                </c:pt>
                <c:pt idx="14290">
                  <c:v>2030.9369999999999</c:v>
                </c:pt>
                <c:pt idx="14291">
                  <c:v>2032.578</c:v>
                </c:pt>
                <c:pt idx="14292">
                  <c:v>2031.4059999999999</c:v>
                </c:pt>
                <c:pt idx="14293">
                  <c:v>2031.5619999999999</c:v>
                </c:pt>
                <c:pt idx="14294">
                  <c:v>2029.7660000000001</c:v>
                </c:pt>
                <c:pt idx="14295">
                  <c:v>2028.9839999999999</c:v>
                </c:pt>
                <c:pt idx="14296">
                  <c:v>2026.172</c:v>
                </c:pt>
                <c:pt idx="14297">
                  <c:v>2026.797</c:v>
                </c:pt>
                <c:pt idx="14298">
                  <c:v>2023.9839999999999</c:v>
                </c:pt>
                <c:pt idx="14299">
                  <c:v>2023.5940000000001</c:v>
                </c:pt>
                <c:pt idx="14300">
                  <c:v>2025.547</c:v>
                </c:pt>
                <c:pt idx="14301">
                  <c:v>2025</c:v>
                </c:pt>
                <c:pt idx="14302">
                  <c:v>2027.9690000000001</c:v>
                </c:pt>
                <c:pt idx="14303">
                  <c:v>2027.3440000000001</c:v>
                </c:pt>
                <c:pt idx="14304">
                  <c:v>2025.9369999999999</c:v>
                </c:pt>
                <c:pt idx="14305">
                  <c:v>2028.5940000000001</c:v>
                </c:pt>
                <c:pt idx="14306">
                  <c:v>2027.1869999999999</c:v>
                </c:pt>
                <c:pt idx="14307">
                  <c:v>2029.5309999999999</c:v>
                </c:pt>
                <c:pt idx="14308">
                  <c:v>2028.5940000000001</c:v>
                </c:pt>
                <c:pt idx="14309">
                  <c:v>2027.9690000000001</c:v>
                </c:pt>
                <c:pt idx="14310">
                  <c:v>2030.9369999999999</c:v>
                </c:pt>
                <c:pt idx="14311">
                  <c:v>2030.7809999999999</c:v>
                </c:pt>
                <c:pt idx="14312">
                  <c:v>2030.1559999999999</c:v>
                </c:pt>
                <c:pt idx="14313">
                  <c:v>2033.9839999999999</c:v>
                </c:pt>
                <c:pt idx="14314">
                  <c:v>2029.375</c:v>
                </c:pt>
                <c:pt idx="14315">
                  <c:v>2030.7809999999999</c:v>
                </c:pt>
                <c:pt idx="14316">
                  <c:v>2032.9690000000001</c:v>
                </c:pt>
                <c:pt idx="14317">
                  <c:v>2032.7339999999999</c:v>
                </c:pt>
                <c:pt idx="14318">
                  <c:v>2035</c:v>
                </c:pt>
                <c:pt idx="14319">
                  <c:v>2034.5309999999999</c:v>
                </c:pt>
                <c:pt idx="14320">
                  <c:v>2036.797</c:v>
                </c:pt>
                <c:pt idx="14321">
                  <c:v>2037.1869999999999</c:v>
                </c:pt>
                <c:pt idx="14322">
                  <c:v>2038.75</c:v>
                </c:pt>
                <c:pt idx="14323">
                  <c:v>2038.75</c:v>
                </c:pt>
                <c:pt idx="14324">
                  <c:v>2040.7809999999999</c:v>
                </c:pt>
                <c:pt idx="14325">
                  <c:v>2039.5309999999999</c:v>
                </c:pt>
                <c:pt idx="14326">
                  <c:v>2043.5940000000001</c:v>
                </c:pt>
                <c:pt idx="14327">
                  <c:v>2044.375</c:v>
                </c:pt>
                <c:pt idx="14328">
                  <c:v>2045</c:v>
                </c:pt>
                <c:pt idx="14329">
                  <c:v>2042.3440000000001</c:v>
                </c:pt>
                <c:pt idx="14330">
                  <c:v>2042.3440000000001</c:v>
                </c:pt>
                <c:pt idx="14331">
                  <c:v>2042.7339999999999</c:v>
                </c:pt>
                <c:pt idx="14332">
                  <c:v>2043.3589999999999</c:v>
                </c:pt>
                <c:pt idx="14333">
                  <c:v>2042.1869999999999</c:v>
                </c:pt>
                <c:pt idx="14334">
                  <c:v>2041.797</c:v>
                </c:pt>
                <c:pt idx="14335">
                  <c:v>2042.1869999999999</c:v>
                </c:pt>
                <c:pt idx="14336">
                  <c:v>2042.1869999999999</c:v>
                </c:pt>
                <c:pt idx="14337">
                  <c:v>2040.547</c:v>
                </c:pt>
                <c:pt idx="14338">
                  <c:v>2041.953</c:v>
                </c:pt>
                <c:pt idx="14339">
                  <c:v>2044.1410000000001</c:v>
                </c:pt>
                <c:pt idx="14340">
                  <c:v>2041.5619999999999</c:v>
                </c:pt>
                <c:pt idx="14341">
                  <c:v>2039.5309999999999</c:v>
                </c:pt>
                <c:pt idx="14342">
                  <c:v>2041.953</c:v>
                </c:pt>
                <c:pt idx="14343">
                  <c:v>2039.375</c:v>
                </c:pt>
                <c:pt idx="14344">
                  <c:v>2040.547</c:v>
                </c:pt>
                <c:pt idx="14345">
                  <c:v>2040.7809999999999</c:v>
                </c:pt>
                <c:pt idx="14346">
                  <c:v>2038.9839999999999</c:v>
                </c:pt>
                <c:pt idx="14347">
                  <c:v>2039.375</c:v>
                </c:pt>
                <c:pt idx="14348">
                  <c:v>2035.9369999999999</c:v>
                </c:pt>
                <c:pt idx="14349">
                  <c:v>2036.953</c:v>
                </c:pt>
                <c:pt idx="14350">
                  <c:v>2037.9690000000001</c:v>
                </c:pt>
                <c:pt idx="14351">
                  <c:v>2036.953</c:v>
                </c:pt>
                <c:pt idx="14352">
                  <c:v>2032.9690000000001</c:v>
                </c:pt>
                <c:pt idx="14353">
                  <c:v>2035.3910000000001</c:v>
                </c:pt>
                <c:pt idx="14354">
                  <c:v>2033.75</c:v>
                </c:pt>
                <c:pt idx="14355">
                  <c:v>2032.578</c:v>
                </c:pt>
                <c:pt idx="14356">
                  <c:v>2030.3910000000001</c:v>
                </c:pt>
                <c:pt idx="14357">
                  <c:v>2030.1559999999999</c:v>
                </c:pt>
                <c:pt idx="14358">
                  <c:v>2031.953</c:v>
                </c:pt>
                <c:pt idx="14359">
                  <c:v>2030.9369999999999</c:v>
                </c:pt>
                <c:pt idx="14360">
                  <c:v>2030.9369999999999</c:v>
                </c:pt>
                <c:pt idx="14361">
                  <c:v>2030</c:v>
                </c:pt>
                <c:pt idx="14362">
                  <c:v>2027.578</c:v>
                </c:pt>
                <c:pt idx="14363">
                  <c:v>2018.3589999999999</c:v>
                </c:pt>
                <c:pt idx="14364">
                  <c:v>2023.203</c:v>
                </c:pt>
                <c:pt idx="14365">
                  <c:v>2025.9369999999999</c:v>
                </c:pt>
                <c:pt idx="14366">
                  <c:v>2025.3910000000001</c:v>
                </c:pt>
                <c:pt idx="14367">
                  <c:v>2021.953</c:v>
                </c:pt>
                <c:pt idx="14368">
                  <c:v>2026.4059999999999</c:v>
                </c:pt>
                <c:pt idx="14369">
                  <c:v>2024.375</c:v>
                </c:pt>
                <c:pt idx="14370">
                  <c:v>2024.5309999999999</c:v>
                </c:pt>
                <c:pt idx="14371">
                  <c:v>2028.5940000000001</c:v>
                </c:pt>
                <c:pt idx="14372">
                  <c:v>2025.547</c:v>
                </c:pt>
                <c:pt idx="14373">
                  <c:v>2031.5619999999999</c:v>
                </c:pt>
                <c:pt idx="14374">
                  <c:v>2030</c:v>
                </c:pt>
                <c:pt idx="14375">
                  <c:v>2027.1869999999999</c:v>
                </c:pt>
                <c:pt idx="14376">
                  <c:v>2030.547</c:v>
                </c:pt>
                <c:pt idx="14377">
                  <c:v>2029.375</c:v>
                </c:pt>
                <c:pt idx="14378">
                  <c:v>2036.172</c:v>
                </c:pt>
                <c:pt idx="14379">
                  <c:v>2030</c:v>
                </c:pt>
                <c:pt idx="14380">
                  <c:v>2028.75</c:v>
                </c:pt>
                <c:pt idx="14381">
                  <c:v>2032.3440000000001</c:v>
                </c:pt>
                <c:pt idx="14382">
                  <c:v>2032.3440000000001</c:v>
                </c:pt>
                <c:pt idx="14383">
                  <c:v>2030.3910000000001</c:v>
                </c:pt>
                <c:pt idx="14384">
                  <c:v>2035.1559999999999</c:v>
                </c:pt>
                <c:pt idx="14385">
                  <c:v>2033.5940000000001</c:v>
                </c:pt>
                <c:pt idx="14386">
                  <c:v>2038.203</c:v>
                </c:pt>
                <c:pt idx="14387">
                  <c:v>2040.547</c:v>
                </c:pt>
                <c:pt idx="14388">
                  <c:v>2038.3589999999999</c:v>
                </c:pt>
                <c:pt idx="14389">
                  <c:v>2041.172</c:v>
                </c:pt>
                <c:pt idx="14390">
                  <c:v>2041.953</c:v>
                </c:pt>
                <c:pt idx="14391">
                  <c:v>2043.9839999999999</c:v>
                </c:pt>
                <c:pt idx="14392">
                  <c:v>2048.9839999999999</c:v>
                </c:pt>
                <c:pt idx="14393">
                  <c:v>2045</c:v>
                </c:pt>
                <c:pt idx="14394">
                  <c:v>2047.3440000000001</c:v>
                </c:pt>
                <c:pt idx="14395">
                  <c:v>2045.7809999999999</c:v>
                </c:pt>
                <c:pt idx="14396">
                  <c:v>2049.7660000000001</c:v>
                </c:pt>
                <c:pt idx="14397">
                  <c:v>2049.375</c:v>
                </c:pt>
                <c:pt idx="14398">
                  <c:v>2050.9369999999999</c:v>
                </c:pt>
                <c:pt idx="14399">
                  <c:v>2050.1559999999999</c:v>
                </c:pt>
                <c:pt idx="14400">
                  <c:v>2050.9369999999999</c:v>
                </c:pt>
                <c:pt idx="14401">
                  <c:v>2051.4059999999999</c:v>
                </c:pt>
                <c:pt idx="14402">
                  <c:v>2052.7339999999999</c:v>
                </c:pt>
                <c:pt idx="14403">
                  <c:v>2050.7809999999999</c:v>
                </c:pt>
                <c:pt idx="14404">
                  <c:v>2052.3440000000001</c:v>
                </c:pt>
                <c:pt idx="14405">
                  <c:v>2052.3440000000001</c:v>
                </c:pt>
                <c:pt idx="14406">
                  <c:v>2050.3910000000001</c:v>
                </c:pt>
                <c:pt idx="14407">
                  <c:v>2053.3589999999999</c:v>
                </c:pt>
                <c:pt idx="14408">
                  <c:v>2051.172</c:v>
                </c:pt>
                <c:pt idx="14409">
                  <c:v>2050.3910000000001</c:v>
                </c:pt>
                <c:pt idx="14410">
                  <c:v>2050.7809999999999</c:v>
                </c:pt>
                <c:pt idx="14411">
                  <c:v>2047.1869999999999</c:v>
                </c:pt>
                <c:pt idx="14412">
                  <c:v>2047.578</c:v>
                </c:pt>
                <c:pt idx="14413">
                  <c:v>2045.7809999999999</c:v>
                </c:pt>
                <c:pt idx="14414">
                  <c:v>2043.3589999999999</c:v>
                </c:pt>
                <c:pt idx="14415">
                  <c:v>2041.953</c:v>
                </c:pt>
                <c:pt idx="14416">
                  <c:v>2042.7339999999999</c:v>
                </c:pt>
                <c:pt idx="14417">
                  <c:v>2041.4059999999999</c:v>
                </c:pt>
                <c:pt idx="14418">
                  <c:v>2038.75</c:v>
                </c:pt>
                <c:pt idx="14419">
                  <c:v>2036.5619999999999</c:v>
                </c:pt>
                <c:pt idx="14420">
                  <c:v>2034.375</c:v>
                </c:pt>
                <c:pt idx="14421">
                  <c:v>2030</c:v>
                </c:pt>
                <c:pt idx="14422">
                  <c:v>2030.9369999999999</c:v>
                </c:pt>
                <c:pt idx="14423">
                  <c:v>2028.3589999999999</c:v>
                </c:pt>
                <c:pt idx="14424">
                  <c:v>2024.5309999999999</c:v>
                </c:pt>
                <c:pt idx="14425">
                  <c:v>2022.7339999999999</c:v>
                </c:pt>
                <c:pt idx="14426">
                  <c:v>2022.1869999999999</c:v>
                </c:pt>
                <c:pt idx="14427">
                  <c:v>2018.203</c:v>
                </c:pt>
                <c:pt idx="14428">
                  <c:v>2016.953</c:v>
                </c:pt>
                <c:pt idx="14429">
                  <c:v>2016.172</c:v>
                </c:pt>
                <c:pt idx="14430">
                  <c:v>2012.1869999999999</c:v>
                </c:pt>
                <c:pt idx="14431">
                  <c:v>2010.547</c:v>
                </c:pt>
                <c:pt idx="14432">
                  <c:v>2008.203</c:v>
                </c:pt>
                <c:pt idx="14433">
                  <c:v>2006.797</c:v>
                </c:pt>
                <c:pt idx="14434">
                  <c:v>2003.3589999999999</c:v>
                </c:pt>
                <c:pt idx="14435">
                  <c:v>2000.547</c:v>
                </c:pt>
                <c:pt idx="14436">
                  <c:v>2002.578</c:v>
                </c:pt>
                <c:pt idx="14437">
                  <c:v>2000.9369999999999</c:v>
                </c:pt>
                <c:pt idx="14438">
                  <c:v>1998.203</c:v>
                </c:pt>
                <c:pt idx="14439">
                  <c:v>1997.7339999999999</c:v>
                </c:pt>
                <c:pt idx="14440">
                  <c:v>1993.203</c:v>
                </c:pt>
                <c:pt idx="14441">
                  <c:v>1993.3589999999999</c:v>
                </c:pt>
                <c:pt idx="14442">
                  <c:v>1991.4059999999999</c:v>
                </c:pt>
                <c:pt idx="14443">
                  <c:v>1989.7660000000001</c:v>
                </c:pt>
                <c:pt idx="14444">
                  <c:v>1988.75</c:v>
                </c:pt>
                <c:pt idx="14445">
                  <c:v>1989.7660000000001</c:v>
                </c:pt>
                <c:pt idx="14446">
                  <c:v>1988.9839999999999</c:v>
                </c:pt>
                <c:pt idx="14447">
                  <c:v>1986.5619999999999</c:v>
                </c:pt>
                <c:pt idx="14448">
                  <c:v>1989.7660000000001</c:v>
                </c:pt>
                <c:pt idx="14449">
                  <c:v>1989.7660000000001</c:v>
                </c:pt>
                <c:pt idx="14450">
                  <c:v>1990.7809999999999</c:v>
                </c:pt>
                <c:pt idx="14451">
                  <c:v>1991.953</c:v>
                </c:pt>
                <c:pt idx="14452">
                  <c:v>1992.7339999999999</c:v>
                </c:pt>
                <c:pt idx="14453">
                  <c:v>1992.7339999999999</c:v>
                </c:pt>
                <c:pt idx="14454">
                  <c:v>1995.3910000000001</c:v>
                </c:pt>
                <c:pt idx="14455">
                  <c:v>1993.9839999999999</c:v>
                </c:pt>
                <c:pt idx="14456">
                  <c:v>1996.5619999999999</c:v>
                </c:pt>
                <c:pt idx="14457">
                  <c:v>1997.9690000000001</c:v>
                </c:pt>
                <c:pt idx="14458">
                  <c:v>2001.797</c:v>
                </c:pt>
                <c:pt idx="14459">
                  <c:v>2002.3440000000001</c:v>
                </c:pt>
                <c:pt idx="14460">
                  <c:v>2006.5619999999999</c:v>
                </c:pt>
                <c:pt idx="14461">
                  <c:v>2002.1869999999999</c:v>
                </c:pt>
                <c:pt idx="14462">
                  <c:v>1991.5619999999999</c:v>
                </c:pt>
                <c:pt idx="14463">
                  <c:v>1999.7660000000001</c:v>
                </c:pt>
                <c:pt idx="14464">
                  <c:v>2004.1410000000001</c:v>
                </c:pt>
                <c:pt idx="14465">
                  <c:v>2002.578</c:v>
                </c:pt>
                <c:pt idx="14466">
                  <c:v>2008.3589999999999</c:v>
                </c:pt>
                <c:pt idx="14467">
                  <c:v>2013.75</c:v>
                </c:pt>
                <c:pt idx="14468">
                  <c:v>2016.797</c:v>
                </c:pt>
                <c:pt idx="14469">
                  <c:v>2024.5309999999999</c:v>
                </c:pt>
                <c:pt idx="14470">
                  <c:v>2029.1410000000001</c:v>
                </c:pt>
                <c:pt idx="14471">
                  <c:v>2028.3589999999999</c:v>
                </c:pt>
                <c:pt idx="14472">
                  <c:v>2032.578</c:v>
                </c:pt>
                <c:pt idx="14473">
                  <c:v>2033.5940000000001</c:v>
                </c:pt>
                <c:pt idx="14474">
                  <c:v>2034.375</c:v>
                </c:pt>
                <c:pt idx="14475">
                  <c:v>2041.797</c:v>
                </c:pt>
                <c:pt idx="14476">
                  <c:v>2041.5619999999999</c:v>
                </c:pt>
                <c:pt idx="14477">
                  <c:v>2036.5619999999999</c:v>
                </c:pt>
                <c:pt idx="14478">
                  <c:v>2035</c:v>
                </c:pt>
                <c:pt idx="14479">
                  <c:v>2040.1559999999999</c:v>
                </c:pt>
                <c:pt idx="14480">
                  <c:v>2045</c:v>
                </c:pt>
                <c:pt idx="14481">
                  <c:v>2043.9839999999999</c:v>
                </c:pt>
                <c:pt idx="14482">
                  <c:v>2045.547</c:v>
                </c:pt>
                <c:pt idx="14483">
                  <c:v>2047.578</c:v>
                </c:pt>
                <c:pt idx="14484">
                  <c:v>2046.953</c:v>
                </c:pt>
                <c:pt idx="14485">
                  <c:v>2050.7809999999999</c:v>
                </c:pt>
                <c:pt idx="14486">
                  <c:v>2050</c:v>
                </c:pt>
                <c:pt idx="14487">
                  <c:v>2051.953</c:v>
                </c:pt>
                <c:pt idx="14488">
                  <c:v>2052.1869999999999</c:v>
                </c:pt>
                <c:pt idx="14489">
                  <c:v>2052.1869999999999</c:v>
                </c:pt>
                <c:pt idx="14490">
                  <c:v>2052.578</c:v>
                </c:pt>
                <c:pt idx="14491">
                  <c:v>2053.3589999999999</c:v>
                </c:pt>
                <c:pt idx="14492">
                  <c:v>2055.547</c:v>
                </c:pt>
                <c:pt idx="14493">
                  <c:v>2054.375</c:v>
                </c:pt>
                <c:pt idx="14494">
                  <c:v>2055.1559999999999</c:v>
                </c:pt>
                <c:pt idx="14495">
                  <c:v>2054.375</c:v>
                </c:pt>
                <c:pt idx="14496">
                  <c:v>2054.7660000000001</c:v>
                </c:pt>
                <c:pt idx="14497">
                  <c:v>2051.5619999999999</c:v>
                </c:pt>
                <c:pt idx="14498">
                  <c:v>2050.547</c:v>
                </c:pt>
                <c:pt idx="14499">
                  <c:v>2046.797</c:v>
                </c:pt>
                <c:pt idx="14500">
                  <c:v>2046.5619999999999</c:v>
                </c:pt>
                <c:pt idx="14501">
                  <c:v>2043.3589999999999</c:v>
                </c:pt>
                <c:pt idx="14502">
                  <c:v>2042.3440000000001</c:v>
                </c:pt>
                <c:pt idx="14503">
                  <c:v>2040.9369999999999</c:v>
                </c:pt>
                <c:pt idx="14504">
                  <c:v>2036.5619999999999</c:v>
                </c:pt>
                <c:pt idx="14505">
                  <c:v>2036.4059999999999</c:v>
                </c:pt>
                <c:pt idx="14506">
                  <c:v>2031.797</c:v>
                </c:pt>
                <c:pt idx="14507">
                  <c:v>2032.578</c:v>
                </c:pt>
                <c:pt idx="14508">
                  <c:v>2030.3910000000001</c:v>
                </c:pt>
                <c:pt idx="14509">
                  <c:v>2025</c:v>
                </c:pt>
                <c:pt idx="14510">
                  <c:v>2025.7809999999999</c:v>
                </c:pt>
                <c:pt idx="14511">
                  <c:v>2024.5309999999999</c:v>
                </c:pt>
                <c:pt idx="14512">
                  <c:v>2021.953</c:v>
                </c:pt>
                <c:pt idx="14513">
                  <c:v>2017.1869999999999</c:v>
                </c:pt>
                <c:pt idx="14514">
                  <c:v>2017.9690000000001</c:v>
                </c:pt>
                <c:pt idx="14515">
                  <c:v>2016.797</c:v>
                </c:pt>
                <c:pt idx="14516">
                  <c:v>2012.578</c:v>
                </c:pt>
                <c:pt idx="14517">
                  <c:v>2010.7809999999999</c:v>
                </c:pt>
                <c:pt idx="14518">
                  <c:v>2006.953</c:v>
                </c:pt>
                <c:pt idx="14519">
                  <c:v>2005.3910000000001</c:v>
                </c:pt>
                <c:pt idx="14520">
                  <c:v>2001.797</c:v>
                </c:pt>
                <c:pt idx="14521">
                  <c:v>1997.9690000000001</c:v>
                </c:pt>
                <c:pt idx="14522">
                  <c:v>1999.375</c:v>
                </c:pt>
                <c:pt idx="14523">
                  <c:v>1998.3589999999999</c:v>
                </c:pt>
                <c:pt idx="14524">
                  <c:v>1997.1869999999999</c:v>
                </c:pt>
                <c:pt idx="14525">
                  <c:v>1994.7660000000001</c:v>
                </c:pt>
                <c:pt idx="14526">
                  <c:v>1994.5309999999999</c:v>
                </c:pt>
                <c:pt idx="14527">
                  <c:v>1991.5619999999999</c:v>
                </c:pt>
                <c:pt idx="14528">
                  <c:v>1993.9839999999999</c:v>
                </c:pt>
                <c:pt idx="14529">
                  <c:v>1992.578</c:v>
                </c:pt>
                <c:pt idx="14530">
                  <c:v>1992.3440000000001</c:v>
                </c:pt>
                <c:pt idx="14531">
                  <c:v>1993.9839999999999</c:v>
                </c:pt>
                <c:pt idx="14532">
                  <c:v>1993.9839999999999</c:v>
                </c:pt>
                <c:pt idx="14533">
                  <c:v>1992.9690000000001</c:v>
                </c:pt>
                <c:pt idx="14534">
                  <c:v>1991.953</c:v>
                </c:pt>
                <c:pt idx="14535">
                  <c:v>1995.3910000000001</c:v>
                </c:pt>
                <c:pt idx="14536">
                  <c:v>1993.203</c:v>
                </c:pt>
                <c:pt idx="14537">
                  <c:v>1995</c:v>
                </c:pt>
                <c:pt idx="14538">
                  <c:v>1995.547</c:v>
                </c:pt>
                <c:pt idx="14539">
                  <c:v>1996.4059999999999</c:v>
                </c:pt>
                <c:pt idx="14540">
                  <c:v>1994.7660000000001</c:v>
                </c:pt>
                <c:pt idx="14541">
                  <c:v>1998.3589999999999</c:v>
                </c:pt>
                <c:pt idx="14542">
                  <c:v>1997.7339999999999</c:v>
                </c:pt>
                <c:pt idx="14543">
                  <c:v>2002.1869999999999</c:v>
                </c:pt>
                <c:pt idx="14544">
                  <c:v>2002.7339999999999</c:v>
                </c:pt>
                <c:pt idx="14545">
                  <c:v>2004.5309999999999</c:v>
                </c:pt>
                <c:pt idx="14546">
                  <c:v>2008.5940000000001</c:v>
                </c:pt>
                <c:pt idx="14547">
                  <c:v>2012.1869999999999</c:v>
                </c:pt>
                <c:pt idx="14548">
                  <c:v>2017.9690000000001</c:v>
                </c:pt>
                <c:pt idx="14549">
                  <c:v>2014.5309999999999</c:v>
                </c:pt>
                <c:pt idx="14550">
                  <c:v>2020.547</c:v>
                </c:pt>
                <c:pt idx="14551">
                  <c:v>2024.375</c:v>
                </c:pt>
                <c:pt idx="14552">
                  <c:v>2025</c:v>
                </c:pt>
                <c:pt idx="14553">
                  <c:v>2028.9839999999999</c:v>
                </c:pt>
                <c:pt idx="14554">
                  <c:v>2033.3589999999999</c:v>
                </c:pt>
                <c:pt idx="14555">
                  <c:v>2035.3910000000001</c:v>
                </c:pt>
                <c:pt idx="14556">
                  <c:v>2040</c:v>
                </c:pt>
                <c:pt idx="14557">
                  <c:v>2040.547</c:v>
                </c:pt>
                <c:pt idx="14558">
                  <c:v>2044.1410000000001</c:v>
                </c:pt>
                <c:pt idx="14559">
                  <c:v>2047.3440000000001</c:v>
                </c:pt>
                <c:pt idx="14560">
                  <c:v>2050.547</c:v>
                </c:pt>
                <c:pt idx="14561">
                  <c:v>2055.1559999999999</c:v>
                </c:pt>
                <c:pt idx="14562">
                  <c:v>2057.7339999999999</c:v>
                </c:pt>
                <c:pt idx="14563">
                  <c:v>2061.797</c:v>
                </c:pt>
                <c:pt idx="14564">
                  <c:v>2065.547</c:v>
                </c:pt>
                <c:pt idx="14565">
                  <c:v>2070.1559999999999</c:v>
                </c:pt>
                <c:pt idx="14566">
                  <c:v>2070.3910000000001</c:v>
                </c:pt>
                <c:pt idx="14567">
                  <c:v>2074.1410000000001</c:v>
                </c:pt>
                <c:pt idx="14568">
                  <c:v>2080</c:v>
                </c:pt>
                <c:pt idx="14569">
                  <c:v>2080.547</c:v>
                </c:pt>
                <c:pt idx="14570">
                  <c:v>2070.547</c:v>
                </c:pt>
                <c:pt idx="14571">
                  <c:v>2026.797</c:v>
                </c:pt>
                <c:pt idx="14572">
                  <c:v>1970.9369999999999</c:v>
                </c:pt>
                <c:pt idx="14573">
                  <c:v>2051.953</c:v>
                </c:pt>
                <c:pt idx="14574">
                  <c:v>2076.172</c:v>
                </c:pt>
                <c:pt idx="14575">
                  <c:v>2063.5940000000001</c:v>
                </c:pt>
                <c:pt idx="14576">
                  <c:v>2045</c:v>
                </c:pt>
                <c:pt idx="14577">
                  <c:v>2036.4059999999999</c:v>
                </c:pt>
                <c:pt idx="14578">
                  <c:v>2050.9369999999999</c:v>
                </c:pt>
                <c:pt idx="14579">
                  <c:v>2058.9839999999999</c:v>
                </c:pt>
                <c:pt idx="14580">
                  <c:v>2066.797</c:v>
                </c:pt>
                <c:pt idx="14581">
                  <c:v>2068.5940000000001</c:v>
                </c:pt>
                <c:pt idx="14582">
                  <c:v>2072.3440000000001</c:v>
                </c:pt>
                <c:pt idx="14583">
                  <c:v>2073.75</c:v>
                </c:pt>
                <c:pt idx="14584">
                  <c:v>2067.578</c:v>
                </c:pt>
                <c:pt idx="14585">
                  <c:v>2064.1410000000001</c:v>
                </c:pt>
                <c:pt idx="14586">
                  <c:v>2065.7809999999999</c:v>
                </c:pt>
                <c:pt idx="14587">
                  <c:v>2059.5309999999999</c:v>
                </c:pt>
                <c:pt idx="14588">
                  <c:v>2071.953</c:v>
                </c:pt>
                <c:pt idx="14589">
                  <c:v>2089.7660000000001</c:v>
                </c:pt>
                <c:pt idx="14590">
                  <c:v>2077.7339999999999</c:v>
                </c:pt>
                <c:pt idx="14591">
                  <c:v>2041.797</c:v>
                </c:pt>
                <c:pt idx="14592">
                  <c:v>2041.172</c:v>
                </c:pt>
                <c:pt idx="14593">
                  <c:v>2047.578</c:v>
                </c:pt>
                <c:pt idx="14594">
                  <c:v>2033.5940000000001</c:v>
                </c:pt>
                <c:pt idx="14595">
                  <c:v>2040.7809999999999</c:v>
                </c:pt>
                <c:pt idx="14596">
                  <c:v>2032.1869999999999</c:v>
                </c:pt>
                <c:pt idx="14597">
                  <c:v>2028.5940000000001</c:v>
                </c:pt>
                <c:pt idx="14598">
                  <c:v>2034.375</c:v>
                </c:pt>
                <c:pt idx="14599">
                  <c:v>2025.547</c:v>
                </c:pt>
                <c:pt idx="14600">
                  <c:v>2026.797</c:v>
                </c:pt>
                <c:pt idx="14601">
                  <c:v>2029.5309999999999</c:v>
                </c:pt>
                <c:pt idx="14602">
                  <c:v>2027.3440000000001</c:v>
                </c:pt>
                <c:pt idx="14603">
                  <c:v>2030.1559999999999</c:v>
                </c:pt>
                <c:pt idx="14604">
                  <c:v>2029.375</c:v>
                </c:pt>
                <c:pt idx="14605">
                  <c:v>2027.7339999999999</c:v>
                </c:pt>
                <c:pt idx="14606">
                  <c:v>2028.9839999999999</c:v>
                </c:pt>
                <c:pt idx="14607">
                  <c:v>2026.4059999999999</c:v>
                </c:pt>
                <c:pt idx="14608">
                  <c:v>2026.5619999999999</c:v>
                </c:pt>
                <c:pt idx="14609">
                  <c:v>2025.9369999999999</c:v>
                </c:pt>
                <c:pt idx="14610">
                  <c:v>2026.172</c:v>
                </c:pt>
                <c:pt idx="14611">
                  <c:v>2023.5940000000001</c:v>
                </c:pt>
                <c:pt idx="14612">
                  <c:v>2023.203</c:v>
                </c:pt>
                <c:pt idx="14613">
                  <c:v>2023.9839999999999</c:v>
                </c:pt>
                <c:pt idx="14614">
                  <c:v>2027.7339999999999</c:v>
                </c:pt>
                <c:pt idx="14615">
                  <c:v>2025</c:v>
                </c:pt>
                <c:pt idx="14616">
                  <c:v>2025.547</c:v>
                </c:pt>
                <c:pt idx="14617">
                  <c:v>2027.578</c:v>
                </c:pt>
                <c:pt idx="14618">
                  <c:v>2023.9839999999999</c:v>
                </c:pt>
                <c:pt idx="14619">
                  <c:v>2027.1869999999999</c:v>
                </c:pt>
                <c:pt idx="14620">
                  <c:v>2027.9690000000001</c:v>
                </c:pt>
                <c:pt idx="14621">
                  <c:v>2026.797</c:v>
                </c:pt>
                <c:pt idx="14622">
                  <c:v>2026.953</c:v>
                </c:pt>
                <c:pt idx="14623">
                  <c:v>2025.1559999999999</c:v>
                </c:pt>
                <c:pt idx="14624">
                  <c:v>2029.7660000000001</c:v>
                </c:pt>
                <c:pt idx="14625">
                  <c:v>2029.375</c:v>
                </c:pt>
                <c:pt idx="14626">
                  <c:v>2028.5940000000001</c:v>
                </c:pt>
                <c:pt idx="14627">
                  <c:v>2031.953</c:v>
                </c:pt>
                <c:pt idx="14628">
                  <c:v>2032.1869999999999</c:v>
                </c:pt>
                <c:pt idx="14629">
                  <c:v>2031.797</c:v>
                </c:pt>
                <c:pt idx="14630">
                  <c:v>2031.5619999999999</c:v>
                </c:pt>
                <c:pt idx="14631">
                  <c:v>2035.9369999999999</c:v>
                </c:pt>
                <c:pt idx="14632">
                  <c:v>2035.1559999999999</c:v>
                </c:pt>
                <c:pt idx="14633">
                  <c:v>2034.375</c:v>
                </c:pt>
                <c:pt idx="14634">
                  <c:v>2036.172</c:v>
                </c:pt>
                <c:pt idx="14635">
                  <c:v>2036.797</c:v>
                </c:pt>
                <c:pt idx="14636">
                  <c:v>2038.5940000000001</c:v>
                </c:pt>
                <c:pt idx="14637">
                  <c:v>2038.203</c:v>
                </c:pt>
                <c:pt idx="14638">
                  <c:v>2041.172</c:v>
                </c:pt>
                <c:pt idx="14639">
                  <c:v>2039.1410000000001</c:v>
                </c:pt>
                <c:pt idx="14640">
                  <c:v>2040.7809999999999</c:v>
                </c:pt>
                <c:pt idx="14641">
                  <c:v>2041.5619999999999</c:v>
                </c:pt>
                <c:pt idx="14642">
                  <c:v>2041.5619999999999</c:v>
                </c:pt>
                <c:pt idx="14643">
                  <c:v>2041.5619999999999</c:v>
                </c:pt>
                <c:pt idx="14644">
                  <c:v>2044.375</c:v>
                </c:pt>
                <c:pt idx="14645">
                  <c:v>2045</c:v>
                </c:pt>
                <c:pt idx="14646">
                  <c:v>2045.547</c:v>
                </c:pt>
                <c:pt idx="14647">
                  <c:v>2045.1559999999999</c:v>
                </c:pt>
                <c:pt idx="14648">
                  <c:v>2043.9839999999999</c:v>
                </c:pt>
                <c:pt idx="14649">
                  <c:v>2047.1869999999999</c:v>
                </c:pt>
                <c:pt idx="14650">
                  <c:v>2044.7660000000001</c:v>
                </c:pt>
                <c:pt idx="14651">
                  <c:v>2043.75</c:v>
                </c:pt>
                <c:pt idx="14652">
                  <c:v>2045.1559999999999</c:v>
                </c:pt>
                <c:pt idx="14653">
                  <c:v>2041.5619999999999</c:v>
                </c:pt>
                <c:pt idx="14654">
                  <c:v>2041.797</c:v>
                </c:pt>
                <c:pt idx="14655">
                  <c:v>2038.75</c:v>
                </c:pt>
                <c:pt idx="14656">
                  <c:v>2036.5619999999999</c:v>
                </c:pt>
                <c:pt idx="14657">
                  <c:v>2035.7809999999999</c:v>
                </c:pt>
                <c:pt idx="14658">
                  <c:v>2034.5309999999999</c:v>
                </c:pt>
                <c:pt idx="14659">
                  <c:v>2035.3910000000001</c:v>
                </c:pt>
                <c:pt idx="14660">
                  <c:v>2033.5940000000001</c:v>
                </c:pt>
                <c:pt idx="14661">
                  <c:v>2031.797</c:v>
                </c:pt>
                <c:pt idx="14662">
                  <c:v>2033.9839999999999</c:v>
                </c:pt>
                <c:pt idx="14663">
                  <c:v>2034.1410000000001</c:v>
                </c:pt>
                <c:pt idx="14664">
                  <c:v>2034.1410000000001</c:v>
                </c:pt>
                <c:pt idx="14665">
                  <c:v>2033.203</c:v>
                </c:pt>
                <c:pt idx="14666">
                  <c:v>2030</c:v>
                </c:pt>
                <c:pt idx="14667">
                  <c:v>2033.3589999999999</c:v>
                </c:pt>
                <c:pt idx="14668">
                  <c:v>2033.9839999999999</c:v>
                </c:pt>
                <c:pt idx="14669">
                  <c:v>2035.1559999999999</c:v>
                </c:pt>
                <c:pt idx="14670">
                  <c:v>2036.953</c:v>
                </c:pt>
                <c:pt idx="14671">
                  <c:v>2033.75</c:v>
                </c:pt>
                <c:pt idx="14672">
                  <c:v>2031.5619999999999</c:v>
                </c:pt>
                <c:pt idx="14673">
                  <c:v>2030.7809999999999</c:v>
                </c:pt>
                <c:pt idx="14674">
                  <c:v>2030.547</c:v>
                </c:pt>
                <c:pt idx="14675">
                  <c:v>2025.7809999999999</c:v>
                </c:pt>
                <c:pt idx="14676">
                  <c:v>2013.3589999999999</c:v>
                </c:pt>
                <c:pt idx="14677">
                  <c:v>2032.9690000000001</c:v>
                </c:pt>
                <c:pt idx="14678">
                  <c:v>2026.172</c:v>
                </c:pt>
                <c:pt idx="14679">
                  <c:v>2014.5309999999999</c:v>
                </c:pt>
                <c:pt idx="14680">
                  <c:v>2031.953</c:v>
                </c:pt>
                <c:pt idx="14681">
                  <c:v>2017.578</c:v>
                </c:pt>
                <c:pt idx="14682">
                  <c:v>2024.1410000000001</c:v>
                </c:pt>
                <c:pt idx="14683">
                  <c:v>2032.7339999999999</c:v>
                </c:pt>
                <c:pt idx="14684">
                  <c:v>2021.797</c:v>
                </c:pt>
                <c:pt idx="14685">
                  <c:v>2029.5309999999999</c:v>
                </c:pt>
                <c:pt idx="14686">
                  <c:v>2032.7339999999999</c:v>
                </c:pt>
                <c:pt idx="14687">
                  <c:v>2025</c:v>
                </c:pt>
                <c:pt idx="14688">
                  <c:v>2032.578</c:v>
                </c:pt>
                <c:pt idx="14689">
                  <c:v>2032.7339999999999</c:v>
                </c:pt>
                <c:pt idx="14690">
                  <c:v>2037.3440000000001</c:v>
                </c:pt>
                <c:pt idx="14691">
                  <c:v>2039.7660000000001</c:v>
                </c:pt>
                <c:pt idx="14692">
                  <c:v>2032.3440000000001</c:v>
                </c:pt>
                <c:pt idx="14693">
                  <c:v>2031.5619999999999</c:v>
                </c:pt>
                <c:pt idx="14694">
                  <c:v>2040.3910000000001</c:v>
                </c:pt>
                <c:pt idx="14695">
                  <c:v>2034.7660000000001</c:v>
                </c:pt>
                <c:pt idx="14696">
                  <c:v>2039.375</c:v>
                </c:pt>
                <c:pt idx="14697">
                  <c:v>2041.797</c:v>
                </c:pt>
                <c:pt idx="14698">
                  <c:v>2039.7660000000001</c:v>
                </c:pt>
                <c:pt idx="14699">
                  <c:v>2042.1869999999999</c:v>
                </c:pt>
                <c:pt idx="14700">
                  <c:v>2043.5940000000001</c:v>
                </c:pt>
                <c:pt idx="14701">
                  <c:v>2044.1410000000001</c:v>
                </c:pt>
                <c:pt idx="14702">
                  <c:v>2043.9839999999999</c:v>
                </c:pt>
                <c:pt idx="14703">
                  <c:v>2047.578</c:v>
                </c:pt>
                <c:pt idx="14704">
                  <c:v>2045.7809999999999</c:v>
                </c:pt>
                <c:pt idx="14705">
                  <c:v>2046.797</c:v>
                </c:pt>
                <c:pt idx="14706">
                  <c:v>2046.953</c:v>
                </c:pt>
                <c:pt idx="14707">
                  <c:v>2049.5309999999999</c:v>
                </c:pt>
                <c:pt idx="14708">
                  <c:v>2047.7339999999999</c:v>
                </c:pt>
                <c:pt idx="14709">
                  <c:v>2049.5309999999999</c:v>
                </c:pt>
                <c:pt idx="14710">
                  <c:v>2048.3589999999999</c:v>
                </c:pt>
                <c:pt idx="14711">
                  <c:v>2050.1559999999999</c:v>
                </c:pt>
                <c:pt idx="14712">
                  <c:v>2051.797</c:v>
                </c:pt>
                <c:pt idx="14713">
                  <c:v>2051.5619999999999</c:v>
                </c:pt>
                <c:pt idx="14714">
                  <c:v>2052.1869999999999</c:v>
                </c:pt>
                <c:pt idx="14715">
                  <c:v>2051.953</c:v>
                </c:pt>
                <c:pt idx="14716">
                  <c:v>2053.75</c:v>
                </c:pt>
                <c:pt idx="14717">
                  <c:v>2053.75</c:v>
                </c:pt>
                <c:pt idx="14718">
                  <c:v>2053.5940000000001</c:v>
                </c:pt>
                <c:pt idx="14719">
                  <c:v>2053.5940000000001</c:v>
                </c:pt>
                <c:pt idx="14720">
                  <c:v>2055.3910000000001</c:v>
                </c:pt>
                <c:pt idx="14721">
                  <c:v>2052.9690000000001</c:v>
                </c:pt>
                <c:pt idx="14722">
                  <c:v>2053.9839999999999</c:v>
                </c:pt>
                <c:pt idx="14723">
                  <c:v>2050</c:v>
                </c:pt>
                <c:pt idx="14724">
                  <c:v>2049.7660000000001</c:v>
                </c:pt>
                <c:pt idx="14725">
                  <c:v>2045.7809999999999</c:v>
                </c:pt>
                <c:pt idx="14726">
                  <c:v>2046.4059999999999</c:v>
                </c:pt>
                <c:pt idx="14727">
                  <c:v>2042.3440000000001</c:v>
                </c:pt>
                <c:pt idx="14728">
                  <c:v>2043.9839999999999</c:v>
                </c:pt>
                <c:pt idx="14729">
                  <c:v>2041.953</c:v>
                </c:pt>
                <c:pt idx="14730">
                  <c:v>2037.578</c:v>
                </c:pt>
                <c:pt idx="14731">
                  <c:v>2037.1869999999999</c:v>
                </c:pt>
                <c:pt idx="14732">
                  <c:v>2035.1559999999999</c:v>
                </c:pt>
                <c:pt idx="14733">
                  <c:v>2032.1869999999999</c:v>
                </c:pt>
                <c:pt idx="14734">
                  <c:v>2030</c:v>
                </c:pt>
                <c:pt idx="14735">
                  <c:v>2027.3440000000001</c:v>
                </c:pt>
                <c:pt idx="14736">
                  <c:v>2026.953</c:v>
                </c:pt>
                <c:pt idx="14737">
                  <c:v>2022.578</c:v>
                </c:pt>
                <c:pt idx="14738">
                  <c:v>2022.578</c:v>
                </c:pt>
                <c:pt idx="14739">
                  <c:v>2018.75</c:v>
                </c:pt>
                <c:pt idx="14740">
                  <c:v>2017.578</c:v>
                </c:pt>
                <c:pt idx="14741">
                  <c:v>2016.4059999999999</c:v>
                </c:pt>
                <c:pt idx="14742">
                  <c:v>2013.203</c:v>
                </c:pt>
                <c:pt idx="14743">
                  <c:v>2010.547</c:v>
                </c:pt>
                <c:pt idx="14744">
                  <c:v>2010.7809999999999</c:v>
                </c:pt>
                <c:pt idx="14745">
                  <c:v>2008.203</c:v>
                </c:pt>
                <c:pt idx="14746">
                  <c:v>2004.375</c:v>
                </c:pt>
                <c:pt idx="14747">
                  <c:v>2004.1410000000001</c:v>
                </c:pt>
                <c:pt idx="14748">
                  <c:v>1999.5309999999999</c:v>
                </c:pt>
                <c:pt idx="14749">
                  <c:v>1999.1410000000001</c:v>
                </c:pt>
                <c:pt idx="14750">
                  <c:v>1993.203</c:v>
                </c:pt>
                <c:pt idx="14751">
                  <c:v>1993.5940000000001</c:v>
                </c:pt>
                <c:pt idx="14752">
                  <c:v>1993.75</c:v>
                </c:pt>
                <c:pt idx="14753">
                  <c:v>1992.578</c:v>
                </c:pt>
                <c:pt idx="14754">
                  <c:v>1989.5309999999999</c:v>
                </c:pt>
                <c:pt idx="14755">
                  <c:v>1987.9690000000001</c:v>
                </c:pt>
                <c:pt idx="14756">
                  <c:v>1989.375</c:v>
                </c:pt>
                <c:pt idx="14757">
                  <c:v>1987.9690000000001</c:v>
                </c:pt>
                <c:pt idx="14758">
                  <c:v>1986.953</c:v>
                </c:pt>
                <c:pt idx="14759">
                  <c:v>1988.3589999999999</c:v>
                </c:pt>
                <c:pt idx="14760">
                  <c:v>1990.3910000000001</c:v>
                </c:pt>
                <c:pt idx="14761">
                  <c:v>1990.3910000000001</c:v>
                </c:pt>
                <c:pt idx="14762">
                  <c:v>1989.375</c:v>
                </c:pt>
                <c:pt idx="14763">
                  <c:v>1990.547</c:v>
                </c:pt>
                <c:pt idx="14764">
                  <c:v>1992.578</c:v>
                </c:pt>
                <c:pt idx="14765">
                  <c:v>1994.1410000000001</c:v>
                </c:pt>
                <c:pt idx="14766">
                  <c:v>1995.3910000000001</c:v>
                </c:pt>
                <c:pt idx="14767">
                  <c:v>1996.797</c:v>
                </c:pt>
                <c:pt idx="14768">
                  <c:v>1996.797</c:v>
                </c:pt>
                <c:pt idx="14769">
                  <c:v>1998.5940000000001</c:v>
                </c:pt>
                <c:pt idx="14770">
                  <c:v>2001.953</c:v>
                </c:pt>
                <c:pt idx="14771">
                  <c:v>2002.9690000000001</c:v>
                </c:pt>
                <c:pt idx="14772">
                  <c:v>2005.3910000000001</c:v>
                </c:pt>
                <c:pt idx="14773">
                  <c:v>2006.4059999999999</c:v>
                </c:pt>
                <c:pt idx="14774">
                  <c:v>2001.172</c:v>
                </c:pt>
                <c:pt idx="14775">
                  <c:v>1990.9369999999999</c:v>
                </c:pt>
                <c:pt idx="14776">
                  <c:v>2001.4059999999999</c:v>
                </c:pt>
                <c:pt idx="14777">
                  <c:v>2009.7660000000001</c:v>
                </c:pt>
                <c:pt idx="14778">
                  <c:v>2005</c:v>
                </c:pt>
                <c:pt idx="14779">
                  <c:v>2011.5619999999999</c:v>
                </c:pt>
                <c:pt idx="14780">
                  <c:v>2018.5940000000001</c:v>
                </c:pt>
                <c:pt idx="14781">
                  <c:v>2022.3440000000001</c:v>
                </c:pt>
                <c:pt idx="14782">
                  <c:v>2031.4059999999999</c:v>
                </c:pt>
                <c:pt idx="14783">
                  <c:v>2029.5309999999999</c:v>
                </c:pt>
                <c:pt idx="14784">
                  <c:v>2030.9369999999999</c:v>
                </c:pt>
                <c:pt idx="14785">
                  <c:v>2036.953</c:v>
                </c:pt>
                <c:pt idx="14786">
                  <c:v>2040.9369999999999</c:v>
                </c:pt>
                <c:pt idx="14787">
                  <c:v>2039.375</c:v>
                </c:pt>
                <c:pt idx="14788">
                  <c:v>2044.375</c:v>
                </c:pt>
                <c:pt idx="14789">
                  <c:v>2046.172</c:v>
                </c:pt>
                <c:pt idx="14790">
                  <c:v>2042.3440000000001</c:v>
                </c:pt>
                <c:pt idx="14791">
                  <c:v>2039.7660000000001</c:v>
                </c:pt>
                <c:pt idx="14792">
                  <c:v>2045</c:v>
                </c:pt>
                <c:pt idx="14793">
                  <c:v>2048.9839999999999</c:v>
                </c:pt>
                <c:pt idx="14794">
                  <c:v>2048.9839999999999</c:v>
                </c:pt>
                <c:pt idx="14795">
                  <c:v>2049.7660000000001</c:v>
                </c:pt>
                <c:pt idx="14796">
                  <c:v>2050</c:v>
                </c:pt>
                <c:pt idx="14797">
                  <c:v>2051.172</c:v>
                </c:pt>
                <c:pt idx="14798">
                  <c:v>2050.7809999999999</c:v>
                </c:pt>
                <c:pt idx="14799">
                  <c:v>2053.3589999999999</c:v>
                </c:pt>
                <c:pt idx="14800">
                  <c:v>2052.7339999999999</c:v>
                </c:pt>
                <c:pt idx="14801">
                  <c:v>2052.9690000000001</c:v>
                </c:pt>
                <c:pt idx="14802">
                  <c:v>2052.578</c:v>
                </c:pt>
                <c:pt idx="14803">
                  <c:v>2053.203</c:v>
                </c:pt>
                <c:pt idx="14804">
                  <c:v>2051.953</c:v>
                </c:pt>
                <c:pt idx="14805">
                  <c:v>2055.1559999999999</c:v>
                </c:pt>
                <c:pt idx="14806">
                  <c:v>2054.375</c:v>
                </c:pt>
                <c:pt idx="14807">
                  <c:v>2054.5309999999999</c:v>
                </c:pt>
                <c:pt idx="14808">
                  <c:v>2053.9839999999999</c:v>
                </c:pt>
                <c:pt idx="14809">
                  <c:v>2052.3440000000001</c:v>
                </c:pt>
                <c:pt idx="14810">
                  <c:v>2054.1410000000001</c:v>
                </c:pt>
                <c:pt idx="14811">
                  <c:v>2050.1559999999999</c:v>
                </c:pt>
                <c:pt idx="14812">
                  <c:v>2046.797</c:v>
                </c:pt>
                <c:pt idx="14813">
                  <c:v>2047.1869999999999</c:v>
                </c:pt>
                <c:pt idx="14814">
                  <c:v>2044.375</c:v>
                </c:pt>
                <c:pt idx="14815">
                  <c:v>2041.172</c:v>
                </c:pt>
                <c:pt idx="14816">
                  <c:v>2039.5309999999999</c:v>
                </c:pt>
                <c:pt idx="14817">
                  <c:v>2037.3440000000001</c:v>
                </c:pt>
                <c:pt idx="14818">
                  <c:v>2033.3589999999999</c:v>
                </c:pt>
                <c:pt idx="14819">
                  <c:v>2032.1869999999999</c:v>
                </c:pt>
                <c:pt idx="14820">
                  <c:v>2032.578</c:v>
                </c:pt>
                <c:pt idx="14821">
                  <c:v>2027.3440000000001</c:v>
                </c:pt>
                <c:pt idx="14822">
                  <c:v>2025.3910000000001</c:v>
                </c:pt>
                <c:pt idx="14823">
                  <c:v>2024.5309999999999</c:v>
                </c:pt>
                <c:pt idx="14824">
                  <c:v>2020</c:v>
                </c:pt>
                <c:pt idx="14825">
                  <c:v>2016.4059999999999</c:v>
                </c:pt>
                <c:pt idx="14826">
                  <c:v>2013.5940000000001</c:v>
                </c:pt>
                <c:pt idx="14827">
                  <c:v>2011.5619999999999</c:v>
                </c:pt>
                <c:pt idx="14828">
                  <c:v>2008.75</c:v>
                </c:pt>
                <c:pt idx="14829">
                  <c:v>2007.1869999999999</c:v>
                </c:pt>
                <c:pt idx="14830">
                  <c:v>2005</c:v>
                </c:pt>
                <c:pt idx="14831">
                  <c:v>2002.3440000000001</c:v>
                </c:pt>
                <c:pt idx="14832">
                  <c:v>2000</c:v>
                </c:pt>
                <c:pt idx="14833">
                  <c:v>1999.5309999999999</c:v>
                </c:pt>
                <c:pt idx="14834">
                  <c:v>1998.203</c:v>
                </c:pt>
                <c:pt idx="14835">
                  <c:v>1997.1869999999999</c:v>
                </c:pt>
                <c:pt idx="14836">
                  <c:v>1993.75</c:v>
                </c:pt>
                <c:pt idx="14837">
                  <c:v>1993.5940000000001</c:v>
                </c:pt>
                <c:pt idx="14838">
                  <c:v>1993.5940000000001</c:v>
                </c:pt>
                <c:pt idx="14839">
                  <c:v>1991.172</c:v>
                </c:pt>
                <c:pt idx="14840">
                  <c:v>1990</c:v>
                </c:pt>
                <c:pt idx="14841">
                  <c:v>1991.4059999999999</c:v>
                </c:pt>
                <c:pt idx="14842">
                  <c:v>1988.9839999999999</c:v>
                </c:pt>
                <c:pt idx="14843">
                  <c:v>1988.5940000000001</c:v>
                </c:pt>
                <c:pt idx="14844">
                  <c:v>1987.3440000000001</c:v>
                </c:pt>
                <c:pt idx="14845">
                  <c:v>1986.172</c:v>
                </c:pt>
                <c:pt idx="14846">
                  <c:v>1985.1559999999999</c:v>
                </c:pt>
                <c:pt idx="14847">
                  <c:v>1988.3589999999999</c:v>
                </c:pt>
                <c:pt idx="14848">
                  <c:v>1987.1869999999999</c:v>
                </c:pt>
                <c:pt idx="14849">
                  <c:v>1992.578</c:v>
                </c:pt>
                <c:pt idx="14850">
                  <c:v>1991.172</c:v>
                </c:pt>
                <c:pt idx="14851">
                  <c:v>1992.7339999999999</c:v>
                </c:pt>
                <c:pt idx="14852">
                  <c:v>1993.203</c:v>
                </c:pt>
                <c:pt idx="14853">
                  <c:v>1993.5940000000001</c:v>
                </c:pt>
                <c:pt idx="14854">
                  <c:v>1995.9369999999999</c:v>
                </c:pt>
                <c:pt idx="14855">
                  <c:v>2000</c:v>
                </c:pt>
                <c:pt idx="14856">
                  <c:v>1999.7660000000001</c:v>
                </c:pt>
                <c:pt idx="14857">
                  <c:v>2002.3440000000001</c:v>
                </c:pt>
                <c:pt idx="14858">
                  <c:v>2005.3910000000001</c:v>
                </c:pt>
                <c:pt idx="14859">
                  <c:v>2005.3910000000001</c:v>
                </c:pt>
                <c:pt idx="14860">
                  <c:v>2012.3440000000001</c:v>
                </c:pt>
                <c:pt idx="14861">
                  <c:v>2010.3910000000001</c:v>
                </c:pt>
                <c:pt idx="14862">
                  <c:v>2012.3440000000001</c:v>
                </c:pt>
                <c:pt idx="14863">
                  <c:v>2015.7809999999999</c:v>
                </c:pt>
                <c:pt idx="14864">
                  <c:v>2017.578</c:v>
                </c:pt>
                <c:pt idx="14865">
                  <c:v>2021.797</c:v>
                </c:pt>
                <c:pt idx="14866">
                  <c:v>2025.547</c:v>
                </c:pt>
                <c:pt idx="14867">
                  <c:v>2026.172</c:v>
                </c:pt>
                <c:pt idx="14868">
                  <c:v>2032.9690000000001</c:v>
                </c:pt>
                <c:pt idx="14869">
                  <c:v>2035.7809999999999</c:v>
                </c:pt>
                <c:pt idx="14870">
                  <c:v>2041.172</c:v>
                </c:pt>
                <c:pt idx="14871">
                  <c:v>2045.1559999999999</c:v>
                </c:pt>
                <c:pt idx="14872">
                  <c:v>2046.797</c:v>
                </c:pt>
                <c:pt idx="14873">
                  <c:v>2051.953</c:v>
                </c:pt>
                <c:pt idx="14874">
                  <c:v>2055.547</c:v>
                </c:pt>
                <c:pt idx="14875">
                  <c:v>2056.797</c:v>
                </c:pt>
                <c:pt idx="14876">
                  <c:v>2061.172</c:v>
                </c:pt>
                <c:pt idx="14877">
                  <c:v>2063.203</c:v>
                </c:pt>
                <c:pt idx="14878">
                  <c:v>2068.203</c:v>
                </c:pt>
                <c:pt idx="14879">
                  <c:v>2070.3910000000001</c:v>
                </c:pt>
                <c:pt idx="14880">
                  <c:v>2074.375</c:v>
                </c:pt>
                <c:pt idx="14881">
                  <c:v>2075.3910000000001</c:v>
                </c:pt>
                <c:pt idx="14882">
                  <c:v>2072.1869999999999</c:v>
                </c:pt>
                <c:pt idx="14883">
                  <c:v>2053.75</c:v>
                </c:pt>
                <c:pt idx="14884">
                  <c:v>1970.547</c:v>
                </c:pt>
                <c:pt idx="14885">
                  <c:v>1974.5309999999999</c:v>
                </c:pt>
                <c:pt idx="14886">
                  <c:v>2072.7339999999999</c:v>
                </c:pt>
                <c:pt idx="14887">
                  <c:v>2069.1410000000001</c:v>
                </c:pt>
                <c:pt idx="14888">
                  <c:v>2060</c:v>
                </c:pt>
                <c:pt idx="14889">
                  <c:v>2036.172</c:v>
                </c:pt>
                <c:pt idx="14890">
                  <c:v>2040.547</c:v>
                </c:pt>
                <c:pt idx="14891">
                  <c:v>2057.3440000000001</c:v>
                </c:pt>
                <c:pt idx="14892">
                  <c:v>2061.953</c:v>
                </c:pt>
                <c:pt idx="14893">
                  <c:v>2070.3910000000001</c:v>
                </c:pt>
                <c:pt idx="14894">
                  <c:v>2069.1410000000001</c:v>
                </c:pt>
                <c:pt idx="14895">
                  <c:v>2072.578</c:v>
                </c:pt>
                <c:pt idx="14896">
                  <c:v>2071.953</c:v>
                </c:pt>
                <c:pt idx="14897">
                  <c:v>2060.547</c:v>
                </c:pt>
                <c:pt idx="14898">
                  <c:v>2061.4059999999999</c:v>
                </c:pt>
                <c:pt idx="14899">
                  <c:v>2058.203</c:v>
                </c:pt>
                <c:pt idx="14900">
                  <c:v>2058.3589999999999</c:v>
                </c:pt>
                <c:pt idx="14901">
                  <c:v>2075</c:v>
                </c:pt>
                <c:pt idx="14902">
                  <c:v>2082.578</c:v>
                </c:pt>
                <c:pt idx="14903">
                  <c:v>2054.375</c:v>
                </c:pt>
                <c:pt idx="14904">
                  <c:v>2035.9369999999999</c:v>
                </c:pt>
                <c:pt idx="14905">
                  <c:v>2040.547</c:v>
                </c:pt>
                <c:pt idx="14906">
                  <c:v>2033.9839999999999</c:v>
                </c:pt>
                <c:pt idx="14907">
                  <c:v>2036.172</c:v>
                </c:pt>
                <c:pt idx="14908">
                  <c:v>2032.9690000000001</c:v>
                </c:pt>
                <c:pt idx="14909">
                  <c:v>2028.75</c:v>
                </c:pt>
                <c:pt idx="14910">
                  <c:v>2028.5940000000001</c:v>
                </c:pt>
                <c:pt idx="14911">
                  <c:v>2028.9839999999999</c:v>
                </c:pt>
                <c:pt idx="14912">
                  <c:v>2027.1869999999999</c:v>
                </c:pt>
                <c:pt idx="14913">
                  <c:v>2029.5309999999999</c:v>
                </c:pt>
                <c:pt idx="14914">
                  <c:v>2030.1559999999999</c:v>
                </c:pt>
                <c:pt idx="14915">
                  <c:v>2027.1869999999999</c:v>
                </c:pt>
                <c:pt idx="14916">
                  <c:v>2027.578</c:v>
                </c:pt>
                <c:pt idx="14917">
                  <c:v>2027.9690000000001</c:v>
                </c:pt>
                <c:pt idx="14918">
                  <c:v>2031.172</c:v>
                </c:pt>
                <c:pt idx="14919">
                  <c:v>2026.797</c:v>
                </c:pt>
                <c:pt idx="14920">
                  <c:v>2022.578</c:v>
                </c:pt>
                <c:pt idx="14921">
                  <c:v>2024.1410000000001</c:v>
                </c:pt>
                <c:pt idx="14922">
                  <c:v>2022.578</c:v>
                </c:pt>
                <c:pt idx="14923">
                  <c:v>2022.1869999999999</c:v>
                </c:pt>
                <c:pt idx="14924">
                  <c:v>2021.4059999999999</c:v>
                </c:pt>
                <c:pt idx="14925">
                  <c:v>2022.9690000000001</c:v>
                </c:pt>
                <c:pt idx="14926">
                  <c:v>2025</c:v>
                </c:pt>
                <c:pt idx="14927">
                  <c:v>2023.75</c:v>
                </c:pt>
                <c:pt idx="14928">
                  <c:v>2023.5940000000001</c:v>
                </c:pt>
                <c:pt idx="14929">
                  <c:v>2025.7809999999999</c:v>
                </c:pt>
                <c:pt idx="14930">
                  <c:v>2026.172</c:v>
                </c:pt>
                <c:pt idx="14931">
                  <c:v>2025.1559999999999</c:v>
                </c:pt>
                <c:pt idx="14932">
                  <c:v>2027.1869999999999</c:v>
                </c:pt>
                <c:pt idx="14933">
                  <c:v>2027.3440000000001</c:v>
                </c:pt>
                <c:pt idx="14934">
                  <c:v>2025.1559999999999</c:v>
                </c:pt>
                <c:pt idx="14935">
                  <c:v>2026.172</c:v>
                </c:pt>
                <c:pt idx="14936">
                  <c:v>2026.797</c:v>
                </c:pt>
                <c:pt idx="14937">
                  <c:v>2029.1410000000001</c:v>
                </c:pt>
                <c:pt idx="14938">
                  <c:v>2028.3589999999999</c:v>
                </c:pt>
                <c:pt idx="14939">
                  <c:v>2028.3589999999999</c:v>
                </c:pt>
                <c:pt idx="14940">
                  <c:v>2028.9839999999999</c:v>
                </c:pt>
                <c:pt idx="14941">
                  <c:v>2030.547</c:v>
                </c:pt>
                <c:pt idx="14942">
                  <c:v>2031.953</c:v>
                </c:pt>
                <c:pt idx="14943">
                  <c:v>2029.7660000000001</c:v>
                </c:pt>
                <c:pt idx="14944">
                  <c:v>2034.375</c:v>
                </c:pt>
                <c:pt idx="14945">
                  <c:v>2032.7339999999999</c:v>
                </c:pt>
                <c:pt idx="14946">
                  <c:v>2034.1410000000001</c:v>
                </c:pt>
                <c:pt idx="14947">
                  <c:v>2034.375</c:v>
                </c:pt>
                <c:pt idx="14948">
                  <c:v>2036.797</c:v>
                </c:pt>
                <c:pt idx="14949">
                  <c:v>2033.5940000000001</c:v>
                </c:pt>
                <c:pt idx="14950">
                  <c:v>2038.5940000000001</c:v>
                </c:pt>
                <c:pt idx="14951">
                  <c:v>2038.9839999999999</c:v>
                </c:pt>
                <c:pt idx="14952">
                  <c:v>2039.1410000000001</c:v>
                </c:pt>
                <c:pt idx="14953">
                  <c:v>2042.578</c:v>
                </c:pt>
                <c:pt idx="14954">
                  <c:v>2039.1410000000001</c:v>
                </c:pt>
                <c:pt idx="14955">
                  <c:v>2042.3440000000001</c:v>
                </c:pt>
                <c:pt idx="14956">
                  <c:v>2039.7660000000001</c:v>
                </c:pt>
                <c:pt idx="14957">
                  <c:v>2039.5309999999999</c:v>
                </c:pt>
                <c:pt idx="14958">
                  <c:v>2038.3589999999999</c:v>
                </c:pt>
                <c:pt idx="14959">
                  <c:v>2038.5940000000001</c:v>
                </c:pt>
                <c:pt idx="14960">
                  <c:v>2037.9690000000001</c:v>
                </c:pt>
                <c:pt idx="14961">
                  <c:v>2039.5309999999999</c:v>
                </c:pt>
                <c:pt idx="14962">
                  <c:v>2037.578</c:v>
                </c:pt>
                <c:pt idx="14963">
                  <c:v>2036.172</c:v>
                </c:pt>
                <c:pt idx="14964">
                  <c:v>2036.797</c:v>
                </c:pt>
                <c:pt idx="14965">
                  <c:v>2038.5940000000001</c:v>
                </c:pt>
                <c:pt idx="14966">
                  <c:v>2035.3910000000001</c:v>
                </c:pt>
                <c:pt idx="14967">
                  <c:v>2040</c:v>
                </c:pt>
                <c:pt idx="14968">
                  <c:v>2037.1869999999999</c:v>
                </c:pt>
                <c:pt idx="14969">
                  <c:v>2035.547</c:v>
                </c:pt>
                <c:pt idx="14970">
                  <c:v>2037.3440000000001</c:v>
                </c:pt>
                <c:pt idx="14971">
                  <c:v>2038.75</c:v>
                </c:pt>
                <c:pt idx="14972">
                  <c:v>2036.172</c:v>
                </c:pt>
                <c:pt idx="14973">
                  <c:v>2033.5940000000001</c:v>
                </c:pt>
                <c:pt idx="14974">
                  <c:v>2034.7660000000001</c:v>
                </c:pt>
                <c:pt idx="14975">
                  <c:v>2031.797</c:v>
                </c:pt>
                <c:pt idx="14976">
                  <c:v>2032.7339999999999</c:v>
                </c:pt>
                <c:pt idx="14977">
                  <c:v>2032.7339999999999</c:v>
                </c:pt>
                <c:pt idx="14978">
                  <c:v>2032.3440000000001</c:v>
                </c:pt>
                <c:pt idx="14979">
                  <c:v>2029.7660000000001</c:v>
                </c:pt>
                <c:pt idx="14980">
                  <c:v>2028.3589999999999</c:v>
                </c:pt>
                <c:pt idx="14981">
                  <c:v>2025.9369999999999</c:v>
                </c:pt>
                <c:pt idx="14982">
                  <c:v>2027.1869999999999</c:v>
                </c:pt>
                <c:pt idx="14983">
                  <c:v>2026.953</c:v>
                </c:pt>
                <c:pt idx="14984">
                  <c:v>2027.578</c:v>
                </c:pt>
                <c:pt idx="14985">
                  <c:v>2026.4059999999999</c:v>
                </c:pt>
                <c:pt idx="14986">
                  <c:v>2025.7809999999999</c:v>
                </c:pt>
                <c:pt idx="14987">
                  <c:v>2028.203</c:v>
                </c:pt>
                <c:pt idx="14988">
                  <c:v>2016.797</c:v>
                </c:pt>
                <c:pt idx="14989">
                  <c:v>2020</c:v>
                </c:pt>
                <c:pt idx="14990">
                  <c:v>2022.3440000000001</c:v>
                </c:pt>
                <c:pt idx="14991">
                  <c:v>2021.953</c:v>
                </c:pt>
                <c:pt idx="14992">
                  <c:v>2017.1869999999999</c:v>
                </c:pt>
                <c:pt idx="14993">
                  <c:v>2022.7339999999999</c:v>
                </c:pt>
                <c:pt idx="14994">
                  <c:v>2020.3910000000001</c:v>
                </c:pt>
                <c:pt idx="14995">
                  <c:v>2022.578</c:v>
                </c:pt>
                <c:pt idx="14996">
                  <c:v>2024.5309999999999</c:v>
                </c:pt>
                <c:pt idx="14997">
                  <c:v>2023.203</c:v>
                </c:pt>
                <c:pt idx="14998">
                  <c:v>2025.1559999999999</c:v>
                </c:pt>
                <c:pt idx="14999">
                  <c:v>2026.5619999999999</c:v>
                </c:pt>
                <c:pt idx="15000">
                  <c:v>2024.375</c:v>
                </c:pt>
                <c:pt idx="15001">
                  <c:v>2027.3440000000001</c:v>
                </c:pt>
                <c:pt idx="15002">
                  <c:v>2027.578</c:v>
                </c:pt>
                <c:pt idx="15003">
                  <c:v>2031.953</c:v>
                </c:pt>
                <c:pt idx="15004">
                  <c:v>2029.375</c:v>
                </c:pt>
                <c:pt idx="15005">
                  <c:v>2027.578</c:v>
                </c:pt>
                <c:pt idx="15006">
                  <c:v>2031.172</c:v>
                </c:pt>
                <c:pt idx="15007">
                  <c:v>2030.3910000000001</c:v>
                </c:pt>
                <c:pt idx="15008">
                  <c:v>2029.7660000000001</c:v>
                </c:pt>
                <c:pt idx="15009">
                  <c:v>2030.9369999999999</c:v>
                </c:pt>
                <c:pt idx="15010">
                  <c:v>2031.172</c:v>
                </c:pt>
                <c:pt idx="15011">
                  <c:v>2034.375</c:v>
                </c:pt>
                <c:pt idx="15012">
                  <c:v>2035.547</c:v>
                </c:pt>
                <c:pt idx="15013">
                  <c:v>2036.5619999999999</c:v>
                </c:pt>
                <c:pt idx="15014">
                  <c:v>2037.9690000000001</c:v>
                </c:pt>
                <c:pt idx="15015">
                  <c:v>2037.578</c:v>
                </c:pt>
                <c:pt idx="15016">
                  <c:v>2040.9369999999999</c:v>
                </c:pt>
                <c:pt idx="15017">
                  <c:v>2042.1869999999999</c:v>
                </c:pt>
                <c:pt idx="15018">
                  <c:v>2043.3589999999999</c:v>
                </c:pt>
                <c:pt idx="15019">
                  <c:v>2045.547</c:v>
                </c:pt>
                <c:pt idx="15020">
                  <c:v>2043.75</c:v>
                </c:pt>
                <c:pt idx="15021">
                  <c:v>2046.4059999999999</c:v>
                </c:pt>
                <c:pt idx="15022">
                  <c:v>2048.3589999999999</c:v>
                </c:pt>
                <c:pt idx="15023">
                  <c:v>2047.1869999999999</c:v>
                </c:pt>
                <c:pt idx="15024">
                  <c:v>2047.7339999999999</c:v>
                </c:pt>
                <c:pt idx="15025">
                  <c:v>2048.5940000000001</c:v>
                </c:pt>
                <c:pt idx="15026">
                  <c:v>2048.75</c:v>
                </c:pt>
                <c:pt idx="15027">
                  <c:v>2051.172</c:v>
                </c:pt>
                <c:pt idx="15028">
                  <c:v>2050.547</c:v>
                </c:pt>
                <c:pt idx="15029">
                  <c:v>2049.5309999999999</c:v>
                </c:pt>
                <c:pt idx="15030">
                  <c:v>2049.5309999999999</c:v>
                </c:pt>
                <c:pt idx="15031">
                  <c:v>2049.5309999999999</c:v>
                </c:pt>
                <c:pt idx="15032">
                  <c:v>2050.3910000000001</c:v>
                </c:pt>
                <c:pt idx="15033">
                  <c:v>2046.953</c:v>
                </c:pt>
                <c:pt idx="15034">
                  <c:v>2047.3440000000001</c:v>
                </c:pt>
                <c:pt idx="15035">
                  <c:v>2045.9369999999999</c:v>
                </c:pt>
                <c:pt idx="15036">
                  <c:v>2047.1869999999999</c:v>
                </c:pt>
                <c:pt idx="15037">
                  <c:v>2044.375</c:v>
                </c:pt>
                <c:pt idx="15038">
                  <c:v>2043.3589999999999</c:v>
                </c:pt>
                <c:pt idx="15039">
                  <c:v>2041.172</c:v>
                </c:pt>
                <c:pt idx="15040">
                  <c:v>2042.3440000000001</c:v>
                </c:pt>
                <c:pt idx="15041">
                  <c:v>2038.203</c:v>
                </c:pt>
                <c:pt idx="15042">
                  <c:v>2038.3589999999999</c:v>
                </c:pt>
                <c:pt idx="15043">
                  <c:v>2034.375</c:v>
                </c:pt>
                <c:pt idx="15044">
                  <c:v>2034.7660000000001</c:v>
                </c:pt>
                <c:pt idx="15045">
                  <c:v>2032.9690000000001</c:v>
                </c:pt>
                <c:pt idx="15046">
                  <c:v>2031.172</c:v>
                </c:pt>
                <c:pt idx="15047">
                  <c:v>2025.7809999999999</c:v>
                </c:pt>
                <c:pt idx="15048">
                  <c:v>2023.3589999999999</c:v>
                </c:pt>
                <c:pt idx="15049">
                  <c:v>2025.1559999999999</c:v>
                </c:pt>
                <c:pt idx="15050">
                  <c:v>2020.9369999999999</c:v>
                </c:pt>
                <c:pt idx="15051">
                  <c:v>2019.375</c:v>
                </c:pt>
                <c:pt idx="15052">
                  <c:v>2019.1410000000001</c:v>
                </c:pt>
                <c:pt idx="15053">
                  <c:v>2014.1410000000001</c:v>
                </c:pt>
                <c:pt idx="15054">
                  <c:v>2011.172</c:v>
                </c:pt>
                <c:pt idx="15055">
                  <c:v>2009.375</c:v>
                </c:pt>
                <c:pt idx="15056">
                  <c:v>2010.9369999999999</c:v>
                </c:pt>
                <c:pt idx="15057">
                  <c:v>2006.797</c:v>
                </c:pt>
                <c:pt idx="15058">
                  <c:v>2003.3589999999999</c:v>
                </c:pt>
                <c:pt idx="15059">
                  <c:v>2002.9690000000001</c:v>
                </c:pt>
                <c:pt idx="15060">
                  <c:v>2001.5619999999999</c:v>
                </c:pt>
                <c:pt idx="15061">
                  <c:v>1996.172</c:v>
                </c:pt>
                <c:pt idx="15062">
                  <c:v>1994.375</c:v>
                </c:pt>
                <c:pt idx="15063">
                  <c:v>1994.7660000000001</c:v>
                </c:pt>
                <c:pt idx="15064">
                  <c:v>1992.578</c:v>
                </c:pt>
                <c:pt idx="15065">
                  <c:v>1990.547</c:v>
                </c:pt>
                <c:pt idx="15066">
                  <c:v>1991.953</c:v>
                </c:pt>
                <c:pt idx="15067">
                  <c:v>1988.3589999999999</c:v>
                </c:pt>
                <c:pt idx="15068">
                  <c:v>1989.5309999999999</c:v>
                </c:pt>
                <c:pt idx="15069">
                  <c:v>1986.797</c:v>
                </c:pt>
                <c:pt idx="15070">
                  <c:v>1986.797</c:v>
                </c:pt>
                <c:pt idx="15071">
                  <c:v>1983.5940000000001</c:v>
                </c:pt>
                <c:pt idx="15072">
                  <c:v>1985.547</c:v>
                </c:pt>
                <c:pt idx="15073">
                  <c:v>1983.5940000000001</c:v>
                </c:pt>
                <c:pt idx="15074">
                  <c:v>1983.5940000000001</c:v>
                </c:pt>
                <c:pt idx="15075">
                  <c:v>1986.172</c:v>
                </c:pt>
                <c:pt idx="15076">
                  <c:v>1987.578</c:v>
                </c:pt>
                <c:pt idx="15077">
                  <c:v>1988.203</c:v>
                </c:pt>
                <c:pt idx="15078">
                  <c:v>1986.797</c:v>
                </c:pt>
                <c:pt idx="15079">
                  <c:v>1991.4059999999999</c:v>
                </c:pt>
                <c:pt idx="15080">
                  <c:v>1992.7339999999999</c:v>
                </c:pt>
                <c:pt idx="15081">
                  <c:v>1993.75</c:v>
                </c:pt>
                <c:pt idx="15082">
                  <c:v>1996.797</c:v>
                </c:pt>
                <c:pt idx="15083">
                  <c:v>1999.375</c:v>
                </c:pt>
                <c:pt idx="15084">
                  <c:v>2000.1559999999999</c:v>
                </c:pt>
                <c:pt idx="15085">
                  <c:v>2003.75</c:v>
                </c:pt>
                <c:pt idx="15086">
                  <c:v>1998.75</c:v>
                </c:pt>
                <c:pt idx="15087">
                  <c:v>1991.172</c:v>
                </c:pt>
                <c:pt idx="15088">
                  <c:v>1995.3910000000001</c:v>
                </c:pt>
                <c:pt idx="15089">
                  <c:v>2000.1559999999999</c:v>
                </c:pt>
                <c:pt idx="15090">
                  <c:v>1997.9690000000001</c:v>
                </c:pt>
                <c:pt idx="15091">
                  <c:v>2002.7339999999999</c:v>
                </c:pt>
                <c:pt idx="15092">
                  <c:v>2011.172</c:v>
                </c:pt>
                <c:pt idx="15093">
                  <c:v>2014.375</c:v>
                </c:pt>
                <c:pt idx="15094">
                  <c:v>2022.3440000000001</c:v>
                </c:pt>
                <c:pt idx="15095">
                  <c:v>2024.5309999999999</c:v>
                </c:pt>
                <c:pt idx="15096">
                  <c:v>2024.7660000000001</c:v>
                </c:pt>
                <c:pt idx="15097">
                  <c:v>2028.75</c:v>
                </c:pt>
                <c:pt idx="15098">
                  <c:v>2027.9690000000001</c:v>
                </c:pt>
                <c:pt idx="15099">
                  <c:v>2031.797</c:v>
                </c:pt>
                <c:pt idx="15100">
                  <c:v>2038.3589999999999</c:v>
                </c:pt>
                <c:pt idx="15101">
                  <c:v>2040.547</c:v>
                </c:pt>
                <c:pt idx="15102">
                  <c:v>2035.7809999999999</c:v>
                </c:pt>
                <c:pt idx="15103">
                  <c:v>2032.7339999999999</c:v>
                </c:pt>
                <c:pt idx="15104">
                  <c:v>2036.4059999999999</c:v>
                </c:pt>
                <c:pt idx="15105">
                  <c:v>2039.375</c:v>
                </c:pt>
                <c:pt idx="15106">
                  <c:v>2041.172</c:v>
                </c:pt>
                <c:pt idx="15107">
                  <c:v>2041.172</c:v>
                </c:pt>
                <c:pt idx="15108">
                  <c:v>2043.5940000000001</c:v>
                </c:pt>
                <c:pt idx="15109">
                  <c:v>2047.578</c:v>
                </c:pt>
                <c:pt idx="15110">
                  <c:v>2047.1869999999999</c:v>
                </c:pt>
                <c:pt idx="15111">
                  <c:v>2046.797</c:v>
                </c:pt>
                <c:pt idx="15112">
                  <c:v>2047.578</c:v>
                </c:pt>
                <c:pt idx="15113">
                  <c:v>2046.172</c:v>
                </c:pt>
                <c:pt idx="15114">
                  <c:v>2049.5309999999999</c:v>
                </c:pt>
                <c:pt idx="15115">
                  <c:v>2049.375</c:v>
                </c:pt>
                <c:pt idx="15116">
                  <c:v>2050.547</c:v>
                </c:pt>
                <c:pt idx="15117">
                  <c:v>2050.7809999999999</c:v>
                </c:pt>
                <c:pt idx="15118">
                  <c:v>2046.953</c:v>
                </c:pt>
                <c:pt idx="15119">
                  <c:v>2051.953</c:v>
                </c:pt>
                <c:pt idx="15120">
                  <c:v>2050.3910000000001</c:v>
                </c:pt>
                <c:pt idx="15121">
                  <c:v>2049.7660000000001</c:v>
                </c:pt>
                <c:pt idx="15122">
                  <c:v>2049.7660000000001</c:v>
                </c:pt>
                <c:pt idx="15123">
                  <c:v>2045.7809999999999</c:v>
                </c:pt>
                <c:pt idx="15124">
                  <c:v>2044.7660000000001</c:v>
                </c:pt>
                <c:pt idx="15125">
                  <c:v>2042.578</c:v>
                </c:pt>
                <c:pt idx="15126">
                  <c:v>2039.7660000000001</c:v>
                </c:pt>
                <c:pt idx="15127">
                  <c:v>2035.1559999999999</c:v>
                </c:pt>
                <c:pt idx="15128">
                  <c:v>2037.1869999999999</c:v>
                </c:pt>
                <c:pt idx="15129">
                  <c:v>2030.547</c:v>
                </c:pt>
                <c:pt idx="15130">
                  <c:v>2031.172</c:v>
                </c:pt>
                <c:pt idx="15131">
                  <c:v>2030.1559999999999</c:v>
                </c:pt>
                <c:pt idx="15132">
                  <c:v>2025.7809999999999</c:v>
                </c:pt>
                <c:pt idx="15133">
                  <c:v>2028.203</c:v>
                </c:pt>
                <c:pt idx="15134">
                  <c:v>2022.578</c:v>
                </c:pt>
                <c:pt idx="15135">
                  <c:v>2023.5940000000001</c:v>
                </c:pt>
                <c:pt idx="15136">
                  <c:v>2019.375</c:v>
                </c:pt>
                <c:pt idx="15137">
                  <c:v>2018.75</c:v>
                </c:pt>
                <c:pt idx="15138">
                  <c:v>2013.75</c:v>
                </c:pt>
                <c:pt idx="15139">
                  <c:v>2012.9690000000001</c:v>
                </c:pt>
                <c:pt idx="15140">
                  <c:v>2012.578</c:v>
                </c:pt>
                <c:pt idx="15141">
                  <c:v>2009.375</c:v>
                </c:pt>
                <c:pt idx="15142">
                  <c:v>2006.797</c:v>
                </c:pt>
                <c:pt idx="15143">
                  <c:v>2004.5309999999999</c:v>
                </c:pt>
                <c:pt idx="15144">
                  <c:v>2002.1869999999999</c:v>
                </c:pt>
                <c:pt idx="15145">
                  <c:v>2000.547</c:v>
                </c:pt>
                <c:pt idx="15146">
                  <c:v>1995.547</c:v>
                </c:pt>
                <c:pt idx="15147">
                  <c:v>1994.7660000000001</c:v>
                </c:pt>
                <c:pt idx="15148">
                  <c:v>1992.578</c:v>
                </c:pt>
                <c:pt idx="15149">
                  <c:v>1991.5619999999999</c:v>
                </c:pt>
                <c:pt idx="15150">
                  <c:v>1991.797</c:v>
                </c:pt>
                <c:pt idx="15151">
                  <c:v>1990.7809999999999</c:v>
                </c:pt>
                <c:pt idx="15152">
                  <c:v>1991.5619999999999</c:v>
                </c:pt>
                <c:pt idx="15153">
                  <c:v>1990.1559999999999</c:v>
                </c:pt>
                <c:pt idx="15154">
                  <c:v>1990.3910000000001</c:v>
                </c:pt>
                <c:pt idx="15155">
                  <c:v>1988.75</c:v>
                </c:pt>
                <c:pt idx="15156">
                  <c:v>1985.9369999999999</c:v>
                </c:pt>
                <c:pt idx="15157">
                  <c:v>1990.3910000000001</c:v>
                </c:pt>
                <c:pt idx="15158">
                  <c:v>1989.7660000000001</c:v>
                </c:pt>
                <c:pt idx="15159">
                  <c:v>1988.9839999999999</c:v>
                </c:pt>
                <c:pt idx="15160">
                  <c:v>1987.9690000000001</c:v>
                </c:pt>
                <c:pt idx="15161">
                  <c:v>1990.9369999999999</c:v>
                </c:pt>
                <c:pt idx="15162">
                  <c:v>1989.375</c:v>
                </c:pt>
                <c:pt idx="15163">
                  <c:v>1990.1559999999999</c:v>
                </c:pt>
                <c:pt idx="15164">
                  <c:v>1993.9839999999999</c:v>
                </c:pt>
                <c:pt idx="15165">
                  <c:v>1993.9839999999999</c:v>
                </c:pt>
                <c:pt idx="15166">
                  <c:v>1992.9690000000001</c:v>
                </c:pt>
                <c:pt idx="15167">
                  <c:v>1995.1559999999999</c:v>
                </c:pt>
                <c:pt idx="15168">
                  <c:v>1996.4059999999999</c:v>
                </c:pt>
                <c:pt idx="15169">
                  <c:v>1999.5309999999999</c:v>
                </c:pt>
                <c:pt idx="15170">
                  <c:v>2003.3589999999999</c:v>
                </c:pt>
                <c:pt idx="15171">
                  <c:v>2007.3440000000001</c:v>
                </c:pt>
                <c:pt idx="15172">
                  <c:v>2010.9369999999999</c:v>
                </c:pt>
                <c:pt idx="15173">
                  <c:v>2015</c:v>
                </c:pt>
                <c:pt idx="15174">
                  <c:v>2013.3589999999999</c:v>
                </c:pt>
                <c:pt idx="15175">
                  <c:v>2018.9839999999999</c:v>
                </c:pt>
                <c:pt idx="15176">
                  <c:v>2021.172</c:v>
                </c:pt>
                <c:pt idx="15177">
                  <c:v>2023.5940000000001</c:v>
                </c:pt>
                <c:pt idx="15178">
                  <c:v>2027.7339999999999</c:v>
                </c:pt>
                <c:pt idx="15179">
                  <c:v>2030.547</c:v>
                </c:pt>
                <c:pt idx="15180">
                  <c:v>2032.3440000000001</c:v>
                </c:pt>
                <c:pt idx="15181">
                  <c:v>2036.797</c:v>
                </c:pt>
                <c:pt idx="15182">
                  <c:v>2037.578</c:v>
                </c:pt>
                <c:pt idx="15183">
                  <c:v>2040.7809999999999</c:v>
                </c:pt>
                <c:pt idx="15184">
                  <c:v>2046.172</c:v>
                </c:pt>
                <c:pt idx="15185">
                  <c:v>2049.7660000000001</c:v>
                </c:pt>
                <c:pt idx="15186">
                  <c:v>2052.578</c:v>
                </c:pt>
                <c:pt idx="15187">
                  <c:v>2052.7339999999999</c:v>
                </c:pt>
                <c:pt idx="15188">
                  <c:v>2059.375</c:v>
                </c:pt>
                <c:pt idx="15189">
                  <c:v>2061.5619999999999</c:v>
                </c:pt>
                <c:pt idx="15190">
                  <c:v>2063.5940000000001</c:v>
                </c:pt>
                <c:pt idx="15191">
                  <c:v>2067.9690000000001</c:v>
                </c:pt>
                <c:pt idx="15192">
                  <c:v>2072.9690000000001</c:v>
                </c:pt>
                <c:pt idx="15193">
                  <c:v>2075.3910000000001</c:v>
                </c:pt>
                <c:pt idx="15194">
                  <c:v>2078.75</c:v>
                </c:pt>
                <c:pt idx="15195">
                  <c:v>2063.203</c:v>
                </c:pt>
                <c:pt idx="15196">
                  <c:v>2031.953</c:v>
                </c:pt>
                <c:pt idx="15197">
                  <c:v>1959.1410000000001</c:v>
                </c:pt>
                <c:pt idx="15198">
                  <c:v>2047.3440000000001</c:v>
                </c:pt>
                <c:pt idx="15199">
                  <c:v>2073.5940000000001</c:v>
                </c:pt>
                <c:pt idx="15200">
                  <c:v>2057.578</c:v>
                </c:pt>
                <c:pt idx="15201">
                  <c:v>2041.172</c:v>
                </c:pt>
                <c:pt idx="15202">
                  <c:v>2033.75</c:v>
                </c:pt>
                <c:pt idx="15203">
                  <c:v>2048.203</c:v>
                </c:pt>
                <c:pt idx="15204">
                  <c:v>2057.9690000000001</c:v>
                </c:pt>
                <c:pt idx="15205">
                  <c:v>2061.172</c:v>
                </c:pt>
                <c:pt idx="15206">
                  <c:v>2068.9839999999999</c:v>
                </c:pt>
                <c:pt idx="15207">
                  <c:v>2067.9690000000001</c:v>
                </c:pt>
                <c:pt idx="15208">
                  <c:v>2070.1559999999999</c:v>
                </c:pt>
                <c:pt idx="15209">
                  <c:v>2062.3440000000001</c:v>
                </c:pt>
                <c:pt idx="15210">
                  <c:v>2061.797</c:v>
                </c:pt>
                <c:pt idx="15211">
                  <c:v>2057.9690000000001</c:v>
                </c:pt>
                <c:pt idx="15212">
                  <c:v>2056.5619999999999</c:v>
                </c:pt>
                <c:pt idx="15213">
                  <c:v>2068.9839999999999</c:v>
                </c:pt>
                <c:pt idx="15214">
                  <c:v>2085.3910000000001</c:v>
                </c:pt>
                <c:pt idx="15215">
                  <c:v>2075.547</c:v>
                </c:pt>
                <c:pt idx="15216">
                  <c:v>2040.547</c:v>
                </c:pt>
                <c:pt idx="15217">
                  <c:v>2035.7809999999999</c:v>
                </c:pt>
                <c:pt idx="15218">
                  <c:v>2040.7809999999999</c:v>
                </c:pt>
                <c:pt idx="15219">
                  <c:v>2035.7809999999999</c:v>
                </c:pt>
                <c:pt idx="15220">
                  <c:v>2036.953</c:v>
                </c:pt>
                <c:pt idx="15221">
                  <c:v>2030</c:v>
                </c:pt>
                <c:pt idx="15222">
                  <c:v>2027.7339999999999</c:v>
                </c:pt>
                <c:pt idx="15223">
                  <c:v>2030</c:v>
                </c:pt>
                <c:pt idx="15224">
                  <c:v>2023.75</c:v>
                </c:pt>
                <c:pt idx="15225">
                  <c:v>2023.5940000000001</c:v>
                </c:pt>
                <c:pt idx="15226">
                  <c:v>2028.3589999999999</c:v>
                </c:pt>
                <c:pt idx="15227">
                  <c:v>2025.1559999999999</c:v>
                </c:pt>
                <c:pt idx="15228">
                  <c:v>2028.5940000000001</c:v>
                </c:pt>
                <c:pt idx="15229">
                  <c:v>2026.797</c:v>
                </c:pt>
                <c:pt idx="15230">
                  <c:v>2026.172</c:v>
                </c:pt>
                <c:pt idx="15231">
                  <c:v>2025.9369999999999</c:v>
                </c:pt>
                <c:pt idx="15232">
                  <c:v>2022.1869999999999</c:v>
                </c:pt>
                <c:pt idx="15233">
                  <c:v>2024.1410000000001</c:v>
                </c:pt>
                <c:pt idx="15234">
                  <c:v>2025.547</c:v>
                </c:pt>
                <c:pt idx="15235">
                  <c:v>2022.7339999999999</c:v>
                </c:pt>
                <c:pt idx="15236">
                  <c:v>2021.797</c:v>
                </c:pt>
                <c:pt idx="15237">
                  <c:v>2022.1869999999999</c:v>
                </c:pt>
                <c:pt idx="15238">
                  <c:v>2023.3589999999999</c:v>
                </c:pt>
                <c:pt idx="15239">
                  <c:v>2024.375</c:v>
                </c:pt>
                <c:pt idx="15240">
                  <c:v>2022.1869999999999</c:v>
                </c:pt>
                <c:pt idx="15241">
                  <c:v>2025</c:v>
                </c:pt>
                <c:pt idx="15242">
                  <c:v>2024.7660000000001</c:v>
                </c:pt>
                <c:pt idx="15243">
                  <c:v>2022.9690000000001</c:v>
                </c:pt>
                <c:pt idx="15244">
                  <c:v>2023.5940000000001</c:v>
                </c:pt>
                <c:pt idx="15245">
                  <c:v>2023.9839999999999</c:v>
                </c:pt>
                <c:pt idx="15246">
                  <c:v>2023.203</c:v>
                </c:pt>
                <c:pt idx="15247">
                  <c:v>2026.172</c:v>
                </c:pt>
                <c:pt idx="15248">
                  <c:v>2023.5940000000001</c:v>
                </c:pt>
                <c:pt idx="15249">
                  <c:v>2028.3589999999999</c:v>
                </c:pt>
                <c:pt idx="15250">
                  <c:v>2028.3589999999999</c:v>
                </c:pt>
                <c:pt idx="15251">
                  <c:v>2028.9839999999999</c:v>
                </c:pt>
                <c:pt idx="15252">
                  <c:v>2028.203</c:v>
                </c:pt>
                <c:pt idx="15253">
                  <c:v>2029.1410000000001</c:v>
                </c:pt>
                <c:pt idx="15254">
                  <c:v>2031.4059999999999</c:v>
                </c:pt>
                <c:pt idx="15255">
                  <c:v>2031.797</c:v>
                </c:pt>
                <c:pt idx="15256">
                  <c:v>2029.7660000000001</c:v>
                </c:pt>
                <c:pt idx="15257">
                  <c:v>2033.203</c:v>
                </c:pt>
                <c:pt idx="15258">
                  <c:v>2032.578</c:v>
                </c:pt>
                <c:pt idx="15259">
                  <c:v>2031.172</c:v>
                </c:pt>
                <c:pt idx="15260">
                  <c:v>2035.3910000000001</c:v>
                </c:pt>
                <c:pt idx="15261">
                  <c:v>2034.7660000000001</c:v>
                </c:pt>
                <c:pt idx="15262">
                  <c:v>2035</c:v>
                </c:pt>
                <c:pt idx="15263">
                  <c:v>2033.75</c:v>
                </c:pt>
                <c:pt idx="15264">
                  <c:v>2035.547</c:v>
                </c:pt>
                <c:pt idx="15265">
                  <c:v>2037.578</c:v>
                </c:pt>
                <c:pt idx="15266">
                  <c:v>2036.953</c:v>
                </c:pt>
                <c:pt idx="15267">
                  <c:v>2036.953</c:v>
                </c:pt>
                <c:pt idx="15268">
                  <c:v>2040.1559999999999</c:v>
                </c:pt>
                <c:pt idx="15269">
                  <c:v>2040.7809999999999</c:v>
                </c:pt>
                <c:pt idx="15270">
                  <c:v>2041.4059999999999</c:v>
                </c:pt>
                <c:pt idx="15271">
                  <c:v>2045.547</c:v>
                </c:pt>
                <c:pt idx="15272">
                  <c:v>2041.953</c:v>
                </c:pt>
                <c:pt idx="15273">
                  <c:v>2042.7339999999999</c:v>
                </c:pt>
                <c:pt idx="15274">
                  <c:v>2042.7339999999999</c:v>
                </c:pt>
                <c:pt idx="15275">
                  <c:v>2042.9690000000001</c:v>
                </c:pt>
                <c:pt idx="15276">
                  <c:v>2040.7809999999999</c:v>
                </c:pt>
                <c:pt idx="15277">
                  <c:v>2038.5940000000001</c:v>
                </c:pt>
                <c:pt idx="15278">
                  <c:v>2037.7339999999999</c:v>
                </c:pt>
                <c:pt idx="15279">
                  <c:v>2038.3589999999999</c:v>
                </c:pt>
                <c:pt idx="15280">
                  <c:v>2036.797</c:v>
                </c:pt>
                <c:pt idx="15281">
                  <c:v>2034.5309999999999</c:v>
                </c:pt>
                <c:pt idx="15282">
                  <c:v>2033.5940000000001</c:v>
                </c:pt>
                <c:pt idx="15283">
                  <c:v>2031.5619999999999</c:v>
                </c:pt>
                <c:pt idx="15284">
                  <c:v>2032.1869999999999</c:v>
                </c:pt>
                <c:pt idx="15285">
                  <c:v>2030.1559999999999</c:v>
                </c:pt>
                <c:pt idx="15286">
                  <c:v>2032.578</c:v>
                </c:pt>
                <c:pt idx="15287">
                  <c:v>2030.3910000000001</c:v>
                </c:pt>
                <c:pt idx="15288">
                  <c:v>2027.3440000000001</c:v>
                </c:pt>
                <c:pt idx="15289">
                  <c:v>2030.547</c:v>
                </c:pt>
                <c:pt idx="15290">
                  <c:v>2030.547</c:v>
                </c:pt>
                <c:pt idx="15291">
                  <c:v>2030</c:v>
                </c:pt>
                <c:pt idx="15292">
                  <c:v>2029.7660000000001</c:v>
                </c:pt>
                <c:pt idx="15293">
                  <c:v>2030</c:v>
                </c:pt>
                <c:pt idx="15294">
                  <c:v>2030.1559999999999</c:v>
                </c:pt>
                <c:pt idx="15295">
                  <c:v>2031.172</c:v>
                </c:pt>
                <c:pt idx="15296">
                  <c:v>2031.4059999999999</c:v>
                </c:pt>
                <c:pt idx="15297">
                  <c:v>2031.5619999999999</c:v>
                </c:pt>
                <c:pt idx="15298">
                  <c:v>2028.75</c:v>
                </c:pt>
                <c:pt idx="15299">
                  <c:v>2030</c:v>
                </c:pt>
                <c:pt idx="15300">
                  <c:v>2024.1410000000001</c:v>
                </c:pt>
                <c:pt idx="15301">
                  <c:v>2012.3440000000001</c:v>
                </c:pt>
                <c:pt idx="15302">
                  <c:v>2029.5309999999999</c:v>
                </c:pt>
                <c:pt idx="15303">
                  <c:v>2024.7660000000001</c:v>
                </c:pt>
                <c:pt idx="15304">
                  <c:v>2013.9839999999999</c:v>
                </c:pt>
                <c:pt idx="15305">
                  <c:v>2031.953</c:v>
                </c:pt>
                <c:pt idx="15306">
                  <c:v>2015.9369999999999</c:v>
                </c:pt>
                <c:pt idx="15307">
                  <c:v>2023.3589999999999</c:v>
                </c:pt>
                <c:pt idx="15308">
                  <c:v>2028.203</c:v>
                </c:pt>
                <c:pt idx="15309">
                  <c:v>2017.9690000000001</c:v>
                </c:pt>
                <c:pt idx="15310">
                  <c:v>2028.5940000000001</c:v>
                </c:pt>
                <c:pt idx="15311">
                  <c:v>2026.5619999999999</c:v>
                </c:pt>
                <c:pt idx="15312">
                  <c:v>2024.375</c:v>
                </c:pt>
                <c:pt idx="15313">
                  <c:v>2031.797</c:v>
                </c:pt>
                <c:pt idx="15314">
                  <c:v>2030.3910000000001</c:v>
                </c:pt>
                <c:pt idx="15315">
                  <c:v>2030.9369999999999</c:v>
                </c:pt>
                <c:pt idx="15316">
                  <c:v>2035.3910000000001</c:v>
                </c:pt>
                <c:pt idx="15317">
                  <c:v>2027.3440000000001</c:v>
                </c:pt>
                <c:pt idx="15318">
                  <c:v>2031.953</c:v>
                </c:pt>
                <c:pt idx="15319">
                  <c:v>2035.7809999999999</c:v>
                </c:pt>
                <c:pt idx="15320">
                  <c:v>2031.797</c:v>
                </c:pt>
                <c:pt idx="15321">
                  <c:v>2033.5940000000001</c:v>
                </c:pt>
                <c:pt idx="15322">
                  <c:v>2036.797</c:v>
                </c:pt>
                <c:pt idx="15323">
                  <c:v>2037.578</c:v>
                </c:pt>
                <c:pt idx="15324">
                  <c:v>2040.1559999999999</c:v>
                </c:pt>
                <c:pt idx="15325">
                  <c:v>2040.1559999999999</c:v>
                </c:pt>
                <c:pt idx="15326">
                  <c:v>2039.5309999999999</c:v>
                </c:pt>
                <c:pt idx="15327">
                  <c:v>2045.9369999999999</c:v>
                </c:pt>
                <c:pt idx="15328">
                  <c:v>2046.5619999999999</c:v>
                </c:pt>
                <c:pt idx="15329">
                  <c:v>2043.9839999999999</c:v>
                </c:pt>
                <c:pt idx="15330">
                  <c:v>2045.547</c:v>
                </c:pt>
                <c:pt idx="15331">
                  <c:v>2045.7809999999999</c:v>
                </c:pt>
                <c:pt idx="15332">
                  <c:v>2045.3910000000001</c:v>
                </c:pt>
                <c:pt idx="15333">
                  <c:v>2047.1869999999999</c:v>
                </c:pt>
                <c:pt idx="15334">
                  <c:v>2046.4059999999999</c:v>
                </c:pt>
                <c:pt idx="15335">
                  <c:v>2047.9690000000001</c:v>
                </c:pt>
                <c:pt idx="15336">
                  <c:v>2047.7339999999999</c:v>
                </c:pt>
                <c:pt idx="15337">
                  <c:v>2049.375</c:v>
                </c:pt>
                <c:pt idx="15338">
                  <c:v>2047.7339999999999</c:v>
                </c:pt>
                <c:pt idx="15339">
                  <c:v>2049.5309999999999</c:v>
                </c:pt>
                <c:pt idx="15340">
                  <c:v>2050.9369999999999</c:v>
                </c:pt>
                <c:pt idx="15341">
                  <c:v>2050.547</c:v>
                </c:pt>
                <c:pt idx="15342">
                  <c:v>2048.3589999999999</c:v>
                </c:pt>
                <c:pt idx="15343">
                  <c:v>2050.7809999999999</c:v>
                </c:pt>
                <c:pt idx="15344">
                  <c:v>2049.5309999999999</c:v>
                </c:pt>
                <c:pt idx="15345">
                  <c:v>2049.5309999999999</c:v>
                </c:pt>
                <c:pt idx="15346">
                  <c:v>2048.5940000000001</c:v>
                </c:pt>
                <c:pt idx="15347">
                  <c:v>2051.5619999999999</c:v>
                </c:pt>
                <c:pt idx="15348">
                  <c:v>2047.3440000000001</c:v>
                </c:pt>
                <c:pt idx="15349">
                  <c:v>2048.5940000000001</c:v>
                </c:pt>
                <c:pt idx="15350">
                  <c:v>2045</c:v>
                </c:pt>
                <c:pt idx="15351">
                  <c:v>2043.5940000000001</c:v>
                </c:pt>
                <c:pt idx="15352">
                  <c:v>2041.953</c:v>
                </c:pt>
                <c:pt idx="15353">
                  <c:v>2037.578</c:v>
                </c:pt>
                <c:pt idx="15354">
                  <c:v>2036.4059999999999</c:v>
                </c:pt>
                <c:pt idx="15355">
                  <c:v>2035.1559999999999</c:v>
                </c:pt>
                <c:pt idx="15356">
                  <c:v>2032.3440000000001</c:v>
                </c:pt>
                <c:pt idx="15357">
                  <c:v>2030.7809999999999</c:v>
                </c:pt>
                <c:pt idx="15358">
                  <c:v>2028.203</c:v>
                </c:pt>
                <c:pt idx="15359">
                  <c:v>2026.172</c:v>
                </c:pt>
                <c:pt idx="15360">
                  <c:v>2026.172</c:v>
                </c:pt>
                <c:pt idx="15361">
                  <c:v>2022.1869999999999</c:v>
                </c:pt>
                <c:pt idx="15362">
                  <c:v>2020</c:v>
                </c:pt>
                <c:pt idx="15363">
                  <c:v>2017.578</c:v>
                </c:pt>
                <c:pt idx="15364">
                  <c:v>2017.3440000000001</c:v>
                </c:pt>
                <c:pt idx="15365">
                  <c:v>2015.547</c:v>
                </c:pt>
                <c:pt idx="15366">
                  <c:v>2016.172</c:v>
                </c:pt>
                <c:pt idx="15367">
                  <c:v>2012.3440000000001</c:v>
                </c:pt>
                <c:pt idx="15368">
                  <c:v>2010.547</c:v>
                </c:pt>
                <c:pt idx="15369">
                  <c:v>2004.5309999999999</c:v>
                </c:pt>
                <c:pt idx="15370">
                  <c:v>2005</c:v>
                </c:pt>
                <c:pt idx="15371">
                  <c:v>2003.75</c:v>
                </c:pt>
                <c:pt idx="15372">
                  <c:v>2001.172</c:v>
                </c:pt>
                <c:pt idx="15373">
                  <c:v>1998.5940000000001</c:v>
                </c:pt>
                <c:pt idx="15374">
                  <c:v>1995</c:v>
                </c:pt>
                <c:pt idx="15375">
                  <c:v>1991.172</c:v>
                </c:pt>
                <c:pt idx="15376">
                  <c:v>1990.7809999999999</c:v>
                </c:pt>
                <c:pt idx="15377">
                  <c:v>1988.75</c:v>
                </c:pt>
                <c:pt idx="15378">
                  <c:v>1989.7660000000001</c:v>
                </c:pt>
                <c:pt idx="15379">
                  <c:v>1985.1559999999999</c:v>
                </c:pt>
                <c:pt idx="15380">
                  <c:v>1985.3910000000001</c:v>
                </c:pt>
                <c:pt idx="15381">
                  <c:v>1985.1559999999999</c:v>
                </c:pt>
                <c:pt idx="15382">
                  <c:v>1985.9369999999999</c:v>
                </c:pt>
                <c:pt idx="15383">
                  <c:v>1985.3910000000001</c:v>
                </c:pt>
                <c:pt idx="15384">
                  <c:v>1984.1410000000001</c:v>
                </c:pt>
                <c:pt idx="15385">
                  <c:v>1987.3440000000001</c:v>
                </c:pt>
                <c:pt idx="15386">
                  <c:v>1987.7339999999999</c:v>
                </c:pt>
                <c:pt idx="15387">
                  <c:v>1985.7809999999999</c:v>
                </c:pt>
                <c:pt idx="15388">
                  <c:v>1990</c:v>
                </c:pt>
                <c:pt idx="15389">
                  <c:v>1987.578</c:v>
                </c:pt>
                <c:pt idx="15390">
                  <c:v>1990.3910000000001</c:v>
                </c:pt>
                <c:pt idx="15391">
                  <c:v>1992.7339999999999</c:v>
                </c:pt>
                <c:pt idx="15392">
                  <c:v>1993.75</c:v>
                </c:pt>
                <c:pt idx="15393">
                  <c:v>1996.4059999999999</c:v>
                </c:pt>
                <c:pt idx="15394">
                  <c:v>1995.9369999999999</c:v>
                </c:pt>
                <c:pt idx="15395">
                  <c:v>1996.953</c:v>
                </c:pt>
                <c:pt idx="15396">
                  <c:v>2000.3910000000001</c:v>
                </c:pt>
                <c:pt idx="15397">
                  <c:v>2001.4059999999999</c:v>
                </c:pt>
                <c:pt idx="15398">
                  <c:v>2003.9839999999999</c:v>
                </c:pt>
                <c:pt idx="15399">
                  <c:v>1997.9690000000001</c:v>
                </c:pt>
                <c:pt idx="15400">
                  <c:v>1987.7339999999999</c:v>
                </c:pt>
                <c:pt idx="15401">
                  <c:v>1995.9369999999999</c:v>
                </c:pt>
                <c:pt idx="15402">
                  <c:v>2005.1559999999999</c:v>
                </c:pt>
                <c:pt idx="15403">
                  <c:v>2004.375</c:v>
                </c:pt>
                <c:pt idx="15404">
                  <c:v>2008.9839999999999</c:v>
                </c:pt>
                <c:pt idx="15405">
                  <c:v>2014.7660000000001</c:v>
                </c:pt>
                <c:pt idx="15406">
                  <c:v>2018.5940000000001</c:v>
                </c:pt>
                <c:pt idx="15407">
                  <c:v>2027.1869999999999</c:v>
                </c:pt>
                <c:pt idx="15408">
                  <c:v>2029.7660000000001</c:v>
                </c:pt>
                <c:pt idx="15409">
                  <c:v>2030</c:v>
                </c:pt>
                <c:pt idx="15410">
                  <c:v>2033.5940000000001</c:v>
                </c:pt>
                <c:pt idx="15411">
                  <c:v>2037.1869999999999</c:v>
                </c:pt>
                <c:pt idx="15412">
                  <c:v>2036.172</c:v>
                </c:pt>
                <c:pt idx="15413">
                  <c:v>2042.578</c:v>
                </c:pt>
                <c:pt idx="15414">
                  <c:v>2043.203</c:v>
                </c:pt>
                <c:pt idx="15415">
                  <c:v>2039.375</c:v>
                </c:pt>
                <c:pt idx="15416">
                  <c:v>2038.3589999999999</c:v>
                </c:pt>
                <c:pt idx="15417">
                  <c:v>2045</c:v>
                </c:pt>
                <c:pt idx="15418">
                  <c:v>2046.5619999999999</c:v>
                </c:pt>
                <c:pt idx="15419">
                  <c:v>2046.4059999999999</c:v>
                </c:pt>
                <c:pt idx="15420">
                  <c:v>2047.1869999999999</c:v>
                </c:pt>
                <c:pt idx="15421">
                  <c:v>2048.75</c:v>
                </c:pt>
                <c:pt idx="15422">
                  <c:v>2048.75</c:v>
                </c:pt>
                <c:pt idx="15423">
                  <c:v>2050.547</c:v>
                </c:pt>
                <c:pt idx="15424">
                  <c:v>2048.5940000000001</c:v>
                </c:pt>
                <c:pt idx="15425">
                  <c:v>2051.797</c:v>
                </c:pt>
                <c:pt idx="15426">
                  <c:v>2050.1559999999999</c:v>
                </c:pt>
                <c:pt idx="15427">
                  <c:v>2050.547</c:v>
                </c:pt>
                <c:pt idx="15428">
                  <c:v>2050.9369999999999</c:v>
                </c:pt>
                <c:pt idx="15429">
                  <c:v>2052.9690000000001</c:v>
                </c:pt>
                <c:pt idx="15430">
                  <c:v>2054.1410000000001</c:v>
                </c:pt>
                <c:pt idx="15431">
                  <c:v>2050.7809999999999</c:v>
                </c:pt>
                <c:pt idx="15432">
                  <c:v>2050.547</c:v>
                </c:pt>
                <c:pt idx="15433">
                  <c:v>2052.9690000000001</c:v>
                </c:pt>
                <c:pt idx="15434">
                  <c:v>2052.9690000000001</c:v>
                </c:pt>
                <c:pt idx="15435">
                  <c:v>2050.547</c:v>
                </c:pt>
                <c:pt idx="15436">
                  <c:v>2045.1559999999999</c:v>
                </c:pt>
                <c:pt idx="15437">
                  <c:v>2044.1410000000001</c:v>
                </c:pt>
                <c:pt idx="15438">
                  <c:v>2044.5309999999999</c:v>
                </c:pt>
                <c:pt idx="15439">
                  <c:v>2040.9369999999999</c:v>
                </c:pt>
                <c:pt idx="15440">
                  <c:v>2040</c:v>
                </c:pt>
                <c:pt idx="15441">
                  <c:v>2036.5619999999999</c:v>
                </c:pt>
                <c:pt idx="15442">
                  <c:v>2035.9369999999999</c:v>
                </c:pt>
                <c:pt idx="15443">
                  <c:v>2030.3910000000001</c:v>
                </c:pt>
                <c:pt idx="15444">
                  <c:v>2027.3440000000001</c:v>
                </c:pt>
                <c:pt idx="15445">
                  <c:v>2027.9690000000001</c:v>
                </c:pt>
                <c:pt idx="15446">
                  <c:v>2026.953</c:v>
                </c:pt>
                <c:pt idx="15447">
                  <c:v>2021.953</c:v>
                </c:pt>
                <c:pt idx="15448">
                  <c:v>2019.5309999999999</c:v>
                </c:pt>
                <c:pt idx="15449">
                  <c:v>2017.578</c:v>
                </c:pt>
                <c:pt idx="15450">
                  <c:v>2014.5309999999999</c:v>
                </c:pt>
                <c:pt idx="15451">
                  <c:v>2012.1869999999999</c:v>
                </c:pt>
                <c:pt idx="15452">
                  <c:v>2008.3589999999999</c:v>
                </c:pt>
                <c:pt idx="15453">
                  <c:v>2006.797</c:v>
                </c:pt>
                <c:pt idx="15454">
                  <c:v>2001.797</c:v>
                </c:pt>
                <c:pt idx="15455">
                  <c:v>2002.9690000000001</c:v>
                </c:pt>
                <c:pt idx="15456">
                  <c:v>2003.5940000000001</c:v>
                </c:pt>
                <c:pt idx="15457">
                  <c:v>2000.3910000000001</c:v>
                </c:pt>
                <c:pt idx="15458">
                  <c:v>1997.3440000000001</c:v>
                </c:pt>
                <c:pt idx="15459">
                  <c:v>1997.3440000000001</c:v>
                </c:pt>
                <c:pt idx="15460">
                  <c:v>1992.1869999999999</c:v>
                </c:pt>
                <c:pt idx="15461">
                  <c:v>1991.797</c:v>
                </c:pt>
                <c:pt idx="15462">
                  <c:v>1992.9690000000001</c:v>
                </c:pt>
                <c:pt idx="15463">
                  <c:v>1989.1410000000001</c:v>
                </c:pt>
                <c:pt idx="15464">
                  <c:v>1990.1559999999999</c:v>
                </c:pt>
                <c:pt idx="15465">
                  <c:v>1985.3910000000001</c:v>
                </c:pt>
                <c:pt idx="15466">
                  <c:v>1986.797</c:v>
                </c:pt>
                <c:pt idx="15467">
                  <c:v>1988.203</c:v>
                </c:pt>
                <c:pt idx="15468">
                  <c:v>1983.75</c:v>
                </c:pt>
                <c:pt idx="15469">
                  <c:v>1985.547</c:v>
                </c:pt>
                <c:pt idx="15470">
                  <c:v>1984.375</c:v>
                </c:pt>
                <c:pt idx="15471">
                  <c:v>1984.375</c:v>
                </c:pt>
                <c:pt idx="15472">
                  <c:v>1986.797</c:v>
                </c:pt>
                <c:pt idx="15473">
                  <c:v>1985.547</c:v>
                </c:pt>
                <c:pt idx="15474">
                  <c:v>1986.172</c:v>
                </c:pt>
                <c:pt idx="15475">
                  <c:v>1986.953</c:v>
                </c:pt>
                <c:pt idx="15476">
                  <c:v>1990.9369999999999</c:v>
                </c:pt>
                <c:pt idx="15477">
                  <c:v>1990.7809999999999</c:v>
                </c:pt>
                <c:pt idx="15478">
                  <c:v>1992.3440000000001</c:v>
                </c:pt>
                <c:pt idx="15479">
                  <c:v>1993.3589999999999</c:v>
                </c:pt>
                <c:pt idx="15480">
                  <c:v>1996.4059999999999</c:v>
                </c:pt>
                <c:pt idx="15481">
                  <c:v>1996.5619999999999</c:v>
                </c:pt>
                <c:pt idx="15482">
                  <c:v>2000</c:v>
                </c:pt>
                <c:pt idx="15483">
                  <c:v>2003.203</c:v>
                </c:pt>
                <c:pt idx="15484">
                  <c:v>2003.203</c:v>
                </c:pt>
                <c:pt idx="15485">
                  <c:v>2007.578</c:v>
                </c:pt>
                <c:pt idx="15486">
                  <c:v>2006.797</c:v>
                </c:pt>
                <c:pt idx="15487">
                  <c:v>2009.7660000000001</c:v>
                </c:pt>
                <c:pt idx="15488">
                  <c:v>2013.203</c:v>
                </c:pt>
                <c:pt idx="15489">
                  <c:v>2013.9839999999999</c:v>
                </c:pt>
                <c:pt idx="15490">
                  <c:v>2020.7809999999999</c:v>
                </c:pt>
                <c:pt idx="15491">
                  <c:v>2022.578</c:v>
                </c:pt>
                <c:pt idx="15492">
                  <c:v>2026.953</c:v>
                </c:pt>
                <c:pt idx="15493">
                  <c:v>2031.4059999999999</c:v>
                </c:pt>
                <c:pt idx="15494">
                  <c:v>2032.9690000000001</c:v>
                </c:pt>
                <c:pt idx="15495">
                  <c:v>2037.1869999999999</c:v>
                </c:pt>
                <c:pt idx="15496">
                  <c:v>2042.1869999999999</c:v>
                </c:pt>
                <c:pt idx="15497">
                  <c:v>2045.9369999999999</c:v>
                </c:pt>
                <c:pt idx="15498">
                  <c:v>2050.1559999999999</c:v>
                </c:pt>
                <c:pt idx="15499">
                  <c:v>2049.5309999999999</c:v>
                </c:pt>
                <c:pt idx="15500">
                  <c:v>2055.1559999999999</c:v>
                </c:pt>
                <c:pt idx="15501">
                  <c:v>2061.953</c:v>
                </c:pt>
                <c:pt idx="15502">
                  <c:v>2062.1869999999999</c:v>
                </c:pt>
                <c:pt idx="15503">
                  <c:v>2063.5940000000001</c:v>
                </c:pt>
                <c:pt idx="15504">
                  <c:v>2068.203</c:v>
                </c:pt>
                <c:pt idx="15505">
                  <c:v>2069.1410000000001</c:v>
                </c:pt>
                <c:pt idx="15506">
                  <c:v>2070.7809999999999</c:v>
                </c:pt>
                <c:pt idx="15507">
                  <c:v>2069.1410000000001</c:v>
                </c:pt>
                <c:pt idx="15508">
                  <c:v>2053.5940000000001</c:v>
                </c:pt>
                <c:pt idx="15509">
                  <c:v>1975.7809999999999</c:v>
                </c:pt>
                <c:pt idx="15510">
                  <c:v>1966.953</c:v>
                </c:pt>
                <c:pt idx="15511">
                  <c:v>2068.5940000000001</c:v>
                </c:pt>
                <c:pt idx="15512">
                  <c:v>2071.4059999999999</c:v>
                </c:pt>
                <c:pt idx="15513">
                  <c:v>2056.797</c:v>
                </c:pt>
                <c:pt idx="15514">
                  <c:v>2033.75</c:v>
                </c:pt>
                <c:pt idx="15515">
                  <c:v>2033.5940000000001</c:v>
                </c:pt>
                <c:pt idx="15516">
                  <c:v>2052.1869999999999</c:v>
                </c:pt>
                <c:pt idx="15517">
                  <c:v>2058.203</c:v>
                </c:pt>
                <c:pt idx="15518">
                  <c:v>2064.1410000000001</c:v>
                </c:pt>
                <c:pt idx="15519">
                  <c:v>2066.953</c:v>
                </c:pt>
                <c:pt idx="15520">
                  <c:v>2068.5940000000001</c:v>
                </c:pt>
                <c:pt idx="15521">
                  <c:v>2064.5309999999999</c:v>
                </c:pt>
                <c:pt idx="15522">
                  <c:v>2058.75</c:v>
                </c:pt>
                <c:pt idx="15523">
                  <c:v>2058.5940000000001</c:v>
                </c:pt>
                <c:pt idx="15524">
                  <c:v>2057.3440000000001</c:v>
                </c:pt>
                <c:pt idx="15525">
                  <c:v>2055.1559999999999</c:v>
                </c:pt>
                <c:pt idx="15526">
                  <c:v>2065.9369999999999</c:v>
                </c:pt>
                <c:pt idx="15527">
                  <c:v>2076.953</c:v>
                </c:pt>
                <c:pt idx="15528">
                  <c:v>2057.9690000000001</c:v>
                </c:pt>
                <c:pt idx="15529">
                  <c:v>2036.4059999999999</c:v>
                </c:pt>
                <c:pt idx="15530">
                  <c:v>2033.5940000000001</c:v>
                </c:pt>
                <c:pt idx="15531">
                  <c:v>2036.797</c:v>
                </c:pt>
                <c:pt idx="15532">
                  <c:v>2033.5940000000001</c:v>
                </c:pt>
                <c:pt idx="15533">
                  <c:v>2030.7809999999999</c:v>
                </c:pt>
                <c:pt idx="15534">
                  <c:v>2026.4059999999999</c:v>
                </c:pt>
                <c:pt idx="15535">
                  <c:v>2027.1869999999999</c:v>
                </c:pt>
                <c:pt idx="15536">
                  <c:v>2024.7660000000001</c:v>
                </c:pt>
                <c:pt idx="15537">
                  <c:v>2022.3440000000001</c:v>
                </c:pt>
                <c:pt idx="15538">
                  <c:v>2024.375</c:v>
                </c:pt>
                <c:pt idx="15539">
                  <c:v>2026.797</c:v>
                </c:pt>
                <c:pt idx="15540">
                  <c:v>2020.547</c:v>
                </c:pt>
                <c:pt idx="15541">
                  <c:v>2026.953</c:v>
                </c:pt>
                <c:pt idx="15542">
                  <c:v>2023.5940000000001</c:v>
                </c:pt>
                <c:pt idx="15543">
                  <c:v>2025.7809999999999</c:v>
                </c:pt>
                <c:pt idx="15544">
                  <c:v>2025</c:v>
                </c:pt>
                <c:pt idx="15545">
                  <c:v>2020</c:v>
                </c:pt>
                <c:pt idx="15546">
                  <c:v>2021.797</c:v>
                </c:pt>
                <c:pt idx="15547">
                  <c:v>2020.7809999999999</c:v>
                </c:pt>
                <c:pt idx="15548">
                  <c:v>2019.7660000000001</c:v>
                </c:pt>
                <c:pt idx="15549">
                  <c:v>2018.9839999999999</c:v>
                </c:pt>
                <c:pt idx="15550">
                  <c:v>2018.75</c:v>
                </c:pt>
                <c:pt idx="15551">
                  <c:v>2016.797</c:v>
                </c:pt>
                <c:pt idx="15552">
                  <c:v>2020.7809999999999</c:v>
                </c:pt>
                <c:pt idx="15553">
                  <c:v>2021.797</c:v>
                </c:pt>
                <c:pt idx="15554">
                  <c:v>2025.1559999999999</c:v>
                </c:pt>
                <c:pt idx="15555">
                  <c:v>2025</c:v>
                </c:pt>
                <c:pt idx="15556">
                  <c:v>2022.7339999999999</c:v>
                </c:pt>
                <c:pt idx="15557">
                  <c:v>2022.578</c:v>
                </c:pt>
                <c:pt idx="15558">
                  <c:v>2023.75</c:v>
                </c:pt>
                <c:pt idx="15559">
                  <c:v>2022.578</c:v>
                </c:pt>
                <c:pt idx="15560">
                  <c:v>2021.5619999999999</c:v>
                </c:pt>
                <c:pt idx="15561">
                  <c:v>2024.1410000000001</c:v>
                </c:pt>
                <c:pt idx="15562">
                  <c:v>2025</c:v>
                </c:pt>
                <c:pt idx="15563">
                  <c:v>2025</c:v>
                </c:pt>
                <c:pt idx="15564">
                  <c:v>2026.5619999999999</c:v>
                </c:pt>
                <c:pt idx="15565">
                  <c:v>2024.375</c:v>
                </c:pt>
                <c:pt idx="15566">
                  <c:v>2027.1869999999999</c:v>
                </c:pt>
                <c:pt idx="15567">
                  <c:v>2030.1559999999999</c:v>
                </c:pt>
                <c:pt idx="15568">
                  <c:v>2028.9839999999999</c:v>
                </c:pt>
                <c:pt idx="15569">
                  <c:v>2028.203</c:v>
                </c:pt>
                <c:pt idx="15570">
                  <c:v>2030.9369999999999</c:v>
                </c:pt>
                <c:pt idx="15571">
                  <c:v>2029.7660000000001</c:v>
                </c:pt>
                <c:pt idx="15572">
                  <c:v>2031.5619999999999</c:v>
                </c:pt>
                <c:pt idx="15573">
                  <c:v>2033.75</c:v>
                </c:pt>
                <c:pt idx="15574">
                  <c:v>2033.5940000000001</c:v>
                </c:pt>
                <c:pt idx="15575">
                  <c:v>2034.7660000000001</c:v>
                </c:pt>
                <c:pt idx="15576">
                  <c:v>2035.7809999999999</c:v>
                </c:pt>
                <c:pt idx="15577">
                  <c:v>2036.953</c:v>
                </c:pt>
                <c:pt idx="15578">
                  <c:v>2039.1410000000001</c:v>
                </c:pt>
                <c:pt idx="15579">
                  <c:v>2038.5940000000001</c:v>
                </c:pt>
                <c:pt idx="15580">
                  <c:v>2038.9839999999999</c:v>
                </c:pt>
                <c:pt idx="15581">
                  <c:v>2037.9690000000001</c:v>
                </c:pt>
                <c:pt idx="15582">
                  <c:v>2038.5940000000001</c:v>
                </c:pt>
                <c:pt idx="15583">
                  <c:v>2036.172</c:v>
                </c:pt>
                <c:pt idx="15584">
                  <c:v>2033.9839999999999</c:v>
                </c:pt>
                <c:pt idx="15585">
                  <c:v>2036.4059999999999</c:v>
                </c:pt>
                <c:pt idx="15586">
                  <c:v>2034.5309999999999</c:v>
                </c:pt>
                <c:pt idx="15587">
                  <c:v>2034.5309999999999</c:v>
                </c:pt>
                <c:pt idx="15588">
                  <c:v>2035.547</c:v>
                </c:pt>
                <c:pt idx="15589">
                  <c:v>2036.172</c:v>
                </c:pt>
                <c:pt idx="15590">
                  <c:v>2033.5940000000001</c:v>
                </c:pt>
                <c:pt idx="15591">
                  <c:v>2034.375</c:v>
                </c:pt>
                <c:pt idx="15592">
                  <c:v>2035.7809999999999</c:v>
                </c:pt>
                <c:pt idx="15593">
                  <c:v>2035</c:v>
                </c:pt>
                <c:pt idx="15594">
                  <c:v>2035.1559999999999</c:v>
                </c:pt>
                <c:pt idx="15595">
                  <c:v>2035</c:v>
                </c:pt>
                <c:pt idx="15596">
                  <c:v>2032.7339999999999</c:v>
                </c:pt>
                <c:pt idx="15597">
                  <c:v>2031.172</c:v>
                </c:pt>
                <c:pt idx="15598">
                  <c:v>2031.797</c:v>
                </c:pt>
                <c:pt idx="15599">
                  <c:v>2031.797</c:v>
                </c:pt>
                <c:pt idx="15600">
                  <c:v>2029.7660000000001</c:v>
                </c:pt>
                <c:pt idx="15601">
                  <c:v>2030.3910000000001</c:v>
                </c:pt>
                <c:pt idx="15602">
                  <c:v>2026.953</c:v>
                </c:pt>
                <c:pt idx="15603">
                  <c:v>2028.75</c:v>
                </c:pt>
                <c:pt idx="15604">
                  <c:v>2027.1869999999999</c:v>
                </c:pt>
                <c:pt idx="15605">
                  <c:v>2025.1559999999999</c:v>
                </c:pt>
                <c:pt idx="15606">
                  <c:v>2024.7660000000001</c:v>
                </c:pt>
                <c:pt idx="15607">
                  <c:v>2025.9369999999999</c:v>
                </c:pt>
                <c:pt idx="15608">
                  <c:v>2023.3589999999999</c:v>
                </c:pt>
                <c:pt idx="15609">
                  <c:v>2021.953</c:v>
                </c:pt>
                <c:pt idx="15610">
                  <c:v>2022.578</c:v>
                </c:pt>
                <c:pt idx="15611">
                  <c:v>2023.75</c:v>
                </c:pt>
                <c:pt idx="15612">
                  <c:v>2023.75</c:v>
                </c:pt>
                <c:pt idx="15613">
                  <c:v>2013.5940000000001</c:v>
                </c:pt>
                <c:pt idx="15614">
                  <c:v>2017.9690000000001</c:v>
                </c:pt>
                <c:pt idx="15615">
                  <c:v>2020.1559999999999</c:v>
                </c:pt>
                <c:pt idx="15616">
                  <c:v>2017.9690000000001</c:v>
                </c:pt>
                <c:pt idx="15617">
                  <c:v>2017.9690000000001</c:v>
                </c:pt>
                <c:pt idx="15618">
                  <c:v>2018.3589999999999</c:v>
                </c:pt>
                <c:pt idx="15619">
                  <c:v>2016.797</c:v>
                </c:pt>
                <c:pt idx="15620">
                  <c:v>2019.7660000000001</c:v>
                </c:pt>
                <c:pt idx="15621">
                  <c:v>2020.7809999999999</c:v>
                </c:pt>
                <c:pt idx="15622">
                  <c:v>2021.4059999999999</c:v>
                </c:pt>
                <c:pt idx="15623">
                  <c:v>2023.9839999999999</c:v>
                </c:pt>
                <c:pt idx="15624">
                  <c:v>2021.953</c:v>
                </c:pt>
                <c:pt idx="15625">
                  <c:v>2020.547</c:v>
                </c:pt>
                <c:pt idx="15626">
                  <c:v>2024.7660000000001</c:v>
                </c:pt>
                <c:pt idx="15627">
                  <c:v>2024.7660000000001</c:v>
                </c:pt>
                <c:pt idx="15628">
                  <c:v>2027.9690000000001</c:v>
                </c:pt>
                <c:pt idx="15629">
                  <c:v>2025.547</c:v>
                </c:pt>
                <c:pt idx="15630">
                  <c:v>2021.953</c:v>
                </c:pt>
                <c:pt idx="15631">
                  <c:v>2025.547</c:v>
                </c:pt>
                <c:pt idx="15632">
                  <c:v>2026.4059999999999</c:v>
                </c:pt>
                <c:pt idx="15633">
                  <c:v>2025.3910000000001</c:v>
                </c:pt>
                <c:pt idx="15634">
                  <c:v>2026.4059999999999</c:v>
                </c:pt>
                <c:pt idx="15635">
                  <c:v>2026.172</c:v>
                </c:pt>
                <c:pt idx="15636">
                  <c:v>2028.5940000000001</c:v>
                </c:pt>
                <c:pt idx="15637">
                  <c:v>2028.5940000000001</c:v>
                </c:pt>
                <c:pt idx="15638">
                  <c:v>2033.5940000000001</c:v>
                </c:pt>
                <c:pt idx="15639">
                  <c:v>2034.1410000000001</c:v>
                </c:pt>
                <c:pt idx="15640">
                  <c:v>2032.3440000000001</c:v>
                </c:pt>
                <c:pt idx="15641">
                  <c:v>2037.578</c:v>
                </c:pt>
                <c:pt idx="15642">
                  <c:v>2037.7339999999999</c:v>
                </c:pt>
                <c:pt idx="15643">
                  <c:v>2037.7339999999999</c:v>
                </c:pt>
                <c:pt idx="15644">
                  <c:v>2040.9369999999999</c:v>
                </c:pt>
                <c:pt idx="15645">
                  <c:v>2041.4059999999999</c:v>
                </c:pt>
                <c:pt idx="15646">
                  <c:v>2040</c:v>
                </c:pt>
                <c:pt idx="15647">
                  <c:v>2042.7339999999999</c:v>
                </c:pt>
                <c:pt idx="15648">
                  <c:v>2042.7339999999999</c:v>
                </c:pt>
                <c:pt idx="15649">
                  <c:v>2042.1869999999999</c:v>
                </c:pt>
                <c:pt idx="15650">
                  <c:v>2045.3910000000001</c:v>
                </c:pt>
                <c:pt idx="15651">
                  <c:v>2046.4059999999999</c:v>
                </c:pt>
                <c:pt idx="15652">
                  <c:v>2045.7809999999999</c:v>
                </c:pt>
                <c:pt idx="15653">
                  <c:v>2044.375</c:v>
                </c:pt>
                <c:pt idx="15654">
                  <c:v>2045.547</c:v>
                </c:pt>
                <c:pt idx="15655">
                  <c:v>2045.547</c:v>
                </c:pt>
                <c:pt idx="15656">
                  <c:v>2043.9839999999999</c:v>
                </c:pt>
                <c:pt idx="15657">
                  <c:v>2045</c:v>
                </c:pt>
                <c:pt idx="15658">
                  <c:v>2045.3910000000001</c:v>
                </c:pt>
                <c:pt idx="15659">
                  <c:v>2043.203</c:v>
                </c:pt>
                <c:pt idx="15660">
                  <c:v>2043.9839999999999</c:v>
                </c:pt>
                <c:pt idx="15661">
                  <c:v>2040.1559999999999</c:v>
                </c:pt>
                <c:pt idx="15662">
                  <c:v>2042.1869999999999</c:v>
                </c:pt>
                <c:pt idx="15663">
                  <c:v>2039.7660000000001</c:v>
                </c:pt>
                <c:pt idx="15664">
                  <c:v>2035.547</c:v>
                </c:pt>
                <c:pt idx="15665">
                  <c:v>2038.203</c:v>
                </c:pt>
                <c:pt idx="15666">
                  <c:v>2033.9839999999999</c:v>
                </c:pt>
                <c:pt idx="15667">
                  <c:v>2034.5309999999999</c:v>
                </c:pt>
                <c:pt idx="15668">
                  <c:v>2031.797</c:v>
                </c:pt>
                <c:pt idx="15669">
                  <c:v>2030</c:v>
                </c:pt>
                <c:pt idx="15670">
                  <c:v>2027.578</c:v>
                </c:pt>
                <c:pt idx="15671">
                  <c:v>2025.3910000000001</c:v>
                </c:pt>
                <c:pt idx="15672">
                  <c:v>2023.75</c:v>
                </c:pt>
                <c:pt idx="15673">
                  <c:v>2021.797</c:v>
                </c:pt>
                <c:pt idx="15674">
                  <c:v>2021.953</c:v>
                </c:pt>
                <c:pt idx="15675">
                  <c:v>2014.5309999999999</c:v>
                </c:pt>
                <c:pt idx="15676">
                  <c:v>2015.1559999999999</c:v>
                </c:pt>
                <c:pt idx="15677">
                  <c:v>2014.375</c:v>
                </c:pt>
                <c:pt idx="15678">
                  <c:v>2010.9369999999999</c:v>
                </c:pt>
                <c:pt idx="15679">
                  <c:v>2007.7339999999999</c:v>
                </c:pt>
                <c:pt idx="15680">
                  <c:v>2004.7660000000001</c:v>
                </c:pt>
                <c:pt idx="15681">
                  <c:v>2003.75</c:v>
                </c:pt>
                <c:pt idx="15682">
                  <c:v>2004.1410000000001</c:v>
                </c:pt>
                <c:pt idx="15683">
                  <c:v>1997.9690000000001</c:v>
                </c:pt>
                <c:pt idx="15684">
                  <c:v>1999.375</c:v>
                </c:pt>
                <c:pt idx="15685">
                  <c:v>1995.3910000000001</c:v>
                </c:pt>
                <c:pt idx="15686">
                  <c:v>1992.578</c:v>
                </c:pt>
                <c:pt idx="15687">
                  <c:v>1992.1869999999999</c:v>
                </c:pt>
                <c:pt idx="15688">
                  <c:v>1990.3910000000001</c:v>
                </c:pt>
                <c:pt idx="15689">
                  <c:v>1987.578</c:v>
                </c:pt>
                <c:pt idx="15690">
                  <c:v>1986.797</c:v>
                </c:pt>
                <c:pt idx="15691">
                  <c:v>1985.7809999999999</c:v>
                </c:pt>
                <c:pt idx="15692">
                  <c:v>1987.578</c:v>
                </c:pt>
                <c:pt idx="15693">
                  <c:v>1985.7809999999999</c:v>
                </c:pt>
                <c:pt idx="15694">
                  <c:v>1984.5309999999999</c:v>
                </c:pt>
                <c:pt idx="15695">
                  <c:v>1984.1410000000001</c:v>
                </c:pt>
                <c:pt idx="15696">
                  <c:v>1982.7339999999999</c:v>
                </c:pt>
                <c:pt idx="15697">
                  <c:v>1983.5940000000001</c:v>
                </c:pt>
                <c:pt idx="15698">
                  <c:v>1983.75</c:v>
                </c:pt>
                <c:pt idx="15699">
                  <c:v>1983.5940000000001</c:v>
                </c:pt>
                <c:pt idx="15700">
                  <c:v>1987.1869999999999</c:v>
                </c:pt>
                <c:pt idx="15701">
                  <c:v>1985.3910000000001</c:v>
                </c:pt>
                <c:pt idx="15702">
                  <c:v>1987.3440000000001</c:v>
                </c:pt>
                <c:pt idx="15703">
                  <c:v>1986.953</c:v>
                </c:pt>
                <c:pt idx="15704">
                  <c:v>1987.3440000000001</c:v>
                </c:pt>
                <c:pt idx="15705">
                  <c:v>1990.7809999999999</c:v>
                </c:pt>
                <c:pt idx="15706">
                  <c:v>1993.203</c:v>
                </c:pt>
                <c:pt idx="15707">
                  <c:v>1993.9839999999999</c:v>
                </c:pt>
                <c:pt idx="15708">
                  <c:v>1995.547</c:v>
                </c:pt>
                <c:pt idx="15709">
                  <c:v>1999.1410000000001</c:v>
                </c:pt>
                <c:pt idx="15710">
                  <c:v>2000.547</c:v>
                </c:pt>
                <c:pt idx="15711">
                  <c:v>1997.578</c:v>
                </c:pt>
                <c:pt idx="15712">
                  <c:v>1986.797</c:v>
                </c:pt>
                <c:pt idx="15713">
                  <c:v>1996.953</c:v>
                </c:pt>
                <c:pt idx="15714">
                  <c:v>1998.9839999999999</c:v>
                </c:pt>
                <c:pt idx="15715">
                  <c:v>2000.7809999999999</c:v>
                </c:pt>
                <c:pt idx="15716">
                  <c:v>2001.797</c:v>
                </c:pt>
                <c:pt idx="15717">
                  <c:v>2007.7339999999999</c:v>
                </c:pt>
                <c:pt idx="15718">
                  <c:v>2012.9690000000001</c:v>
                </c:pt>
                <c:pt idx="15719">
                  <c:v>2020</c:v>
                </c:pt>
                <c:pt idx="15720">
                  <c:v>2024.1410000000001</c:v>
                </c:pt>
                <c:pt idx="15721">
                  <c:v>2022.1869999999999</c:v>
                </c:pt>
                <c:pt idx="15722">
                  <c:v>2026.797</c:v>
                </c:pt>
                <c:pt idx="15723">
                  <c:v>2029.375</c:v>
                </c:pt>
                <c:pt idx="15724">
                  <c:v>2029.5309999999999</c:v>
                </c:pt>
                <c:pt idx="15725">
                  <c:v>2032.1869999999999</c:v>
                </c:pt>
                <c:pt idx="15726">
                  <c:v>2037.1869999999999</c:v>
                </c:pt>
                <c:pt idx="15727">
                  <c:v>2035.547</c:v>
                </c:pt>
                <c:pt idx="15728">
                  <c:v>2029.5309999999999</c:v>
                </c:pt>
                <c:pt idx="15729">
                  <c:v>2031.172</c:v>
                </c:pt>
                <c:pt idx="15730">
                  <c:v>2037.3440000000001</c:v>
                </c:pt>
                <c:pt idx="15731">
                  <c:v>2039.5309999999999</c:v>
                </c:pt>
                <c:pt idx="15732">
                  <c:v>2039.7660000000001</c:v>
                </c:pt>
                <c:pt idx="15733">
                  <c:v>2042.7339999999999</c:v>
                </c:pt>
                <c:pt idx="15734">
                  <c:v>2042.9690000000001</c:v>
                </c:pt>
                <c:pt idx="15735">
                  <c:v>2042.578</c:v>
                </c:pt>
                <c:pt idx="15736">
                  <c:v>2042.3440000000001</c:v>
                </c:pt>
                <c:pt idx="15737">
                  <c:v>2044.1410000000001</c:v>
                </c:pt>
                <c:pt idx="15738">
                  <c:v>2047.7339999999999</c:v>
                </c:pt>
                <c:pt idx="15739">
                  <c:v>2046.4059999999999</c:v>
                </c:pt>
                <c:pt idx="15740">
                  <c:v>2049.375</c:v>
                </c:pt>
                <c:pt idx="15741">
                  <c:v>2046.172</c:v>
                </c:pt>
                <c:pt idx="15742">
                  <c:v>2048.3589999999999</c:v>
                </c:pt>
                <c:pt idx="15743">
                  <c:v>2047.9690000000001</c:v>
                </c:pt>
                <c:pt idx="15744">
                  <c:v>2049.5309999999999</c:v>
                </c:pt>
                <c:pt idx="15745">
                  <c:v>2047.578</c:v>
                </c:pt>
                <c:pt idx="15746">
                  <c:v>2046.5619999999999</c:v>
                </c:pt>
                <c:pt idx="15747">
                  <c:v>2047.9690000000001</c:v>
                </c:pt>
                <c:pt idx="15748">
                  <c:v>2045.547</c:v>
                </c:pt>
                <c:pt idx="15749">
                  <c:v>2042.578</c:v>
                </c:pt>
                <c:pt idx="15750">
                  <c:v>2039.1410000000001</c:v>
                </c:pt>
                <c:pt idx="15751">
                  <c:v>2038.75</c:v>
                </c:pt>
                <c:pt idx="15752">
                  <c:v>2033.9839999999999</c:v>
                </c:pt>
                <c:pt idx="15753">
                  <c:v>2033.3589999999999</c:v>
                </c:pt>
                <c:pt idx="15754">
                  <c:v>2030</c:v>
                </c:pt>
                <c:pt idx="15755">
                  <c:v>2029.5309999999999</c:v>
                </c:pt>
                <c:pt idx="15756">
                  <c:v>2026.4059999999999</c:v>
                </c:pt>
                <c:pt idx="15757">
                  <c:v>2025.7809999999999</c:v>
                </c:pt>
                <c:pt idx="15758">
                  <c:v>2025</c:v>
                </c:pt>
                <c:pt idx="15759">
                  <c:v>2021.5619999999999</c:v>
                </c:pt>
                <c:pt idx="15760">
                  <c:v>2020.3910000000001</c:v>
                </c:pt>
                <c:pt idx="15761">
                  <c:v>2019.5309999999999</c:v>
                </c:pt>
                <c:pt idx="15762">
                  <c:v>2015.9369999999999</c:v>
                </c:pt>
                <c:pt idx="15763">
                  <c:v>2012.9690000000001</c:v>
                </c:pt>
                <c:pt idx="15764">
                  <c:v>2012.9690000000001</c:v>
                </c:pt>
                <c:pt idx="15765">
                  <c:v>2008.75</c:v>
                </c:pt>
                <c:pt idx="15766">
                  <c:v>2007.9690000000001</c:v>
                </c:pt>
                <c:pt idx="15767">
                  <c:v>2005.1559999999999</c:v>
                </c:pt>
                <c:pt idx="15768">
                  <c:v>2001.172</c:v>
                </c:pt>
                <c:pt idx="15769">
                  <c:v>2001.953</c:v>
                </c:pt>
                <c:pt idx="15770">
                  <c:v>1998.3589999999999</c:v>
                </c:pt>
                <c:pt idx="15771">
                  <c:v>1995.1559999999999</c:v>
                </c:pt>
                <c:pt idx="15772">
                  <c:v>1993.203</c:v>
                </c:pt>
                <c:pt idx="15773">
                  <c:v>1995</c:v>
                </c:pt>
                <c:pt idx="15774">
                  <c:v>1993.3589999999999</c:v>
                </c:pt>
                <c:pt idx="15775">
                  <c:v>1990</c:v>
                </c:pt>
                <c:pt idx="15776">
                  <c:v>1988.3589999999999</c:v>
                </c:pt>
                <c:pt idx="15777">
                  <c:v>1988.3589999999999</c:v>
                </c:pt>
                <c:pt idx="15778">
                  <c:v>1987.7339999999999</c:v>
                </c:pt>
                <c:pt idx="15779">
                  <c:v>1988.203</c:v>
                </c:pt>
                <c:pt idx="15780">
                  <c:v>1987.578</c:v>
                </c:pt>
                <c:pt idx="15781">
                  <c:v>1986.797</c:v>
                </c:pt>
                <c:pt idx="15782">
                  <c:v>1986.797</c:v>
                </c:pt>
                <c:pt idx="15783">
                  <c:v>1986.797</c:v>
                </c:pt>
                <c:pt idx="15784">
                  <c:v>1987.9690000000001</c:v>
                </c:pt>
                <c:pt idx="15785">
                  <c:v>1987.578</c:v>
                </c:pt>
                <c:pt idx="15786">
                  <c:v>1989.1410000000001</c:v>
                </c:pt>
                <c:pt idx="15787">
                  <c:v>1986.5619999999999</c:v>
                </c:pt>
                <c:pt idx="15788">
                  <c:v>1990.7809999999999</c:v>
                </c:pt>
                <c:pt idx="15789">
                  <c:v>1992.578</c:v>
                </c:pt>
                <c:pt idx="15790">
                  <c:v>1990.7809999999999</c:v>
                </c:pt>
                <c:pt idx="15791">
                  <c:v>1993.9839999999999</c:v>
                </c:pt>
                <c:pt idx="15792">
                  <c:v>1995.7809999999999</c:v>
                </c:pt>
                <c:pt idx="15793">
                  <c:v>1997.7339999999999</c:v>
                </c:pt>
                <c:pt idx="15794">
                  <c:v>1999.5309999999999</c:v>
                </c:pt>
                <c:pt idx="15795">
                  <c:v>2001.5619999999999</c:v>
                </c:pt>
                <c:pt idx="15796">
                  <c:v>2002.3440000000001</c:v>
                </c:pt>
                <c:pt idx="15797">
                  <c:v>2008.3589999999999</c:v>
                </c:pt>
                <c:pt idx="15798">
                  <c:v>2012.3440000000001</c:v>
                </c:pt>
                <c:pt idx="15799">
                  <c:v>2012.3440000000001</c:v>
                </c:pt>
                <c:pt idx="15800">
                  <c:v>2017.1869999999999</c:v>
                </c:pt>
                <c:pt idx="15801">
                  <c:v>2019.375</c:v>
                </c:pt>
                <c:pt idx="15802">
                  <c:v>2022.3440000000001</c:v>
                </c:pt>
                <c:pt idx="15803">
                  <c:v>2025.9369999999999</c:v>
                </c:pt>
                <c:pt idx="15804">
                  <c:v>2026.953</c:v>
                </c:pt>
                <c:pt idx="15805">
                  <c:v>2030.3910000000001</c:v>
                </c:pt>
                <c:pt idx="15806">
                  <c:v>2035.9369999999999</c:v>
                </c:pt>
                <c:pt idx="15807">
                  <c:v>2036.172</c:v>
                </c:pt>
                <c:pt idx="15808">
                  <c:v>2038.5940000000001</c:v>
                </c:pt>
                <c:pt idx="15809">
                  <c:v>2044.1410000000001</c:v>
                </c:pt>
                <c:pt idx="15810">
                  <c:v>2046.797</c:v>
                </c:pt>
                <c:pt idx="15811">
                  <c:v>2049.7660000000001</c:v>
                </c:pt>
                <c:pt idx="15812">
                  <c:v>2052.3440000000001</c:v>
                </c:pt>
                <c:pt idx="15813">
                  <c:v>2056.5619999999999</c:v>
                </c:pt>
                <c:pt idx="15814">
                  <c:v>2058.9839999999999</c:v>
                </c:pt>
                <c:pt idx="15815">
                  <c:v>2061.5619999999999</c:v>
                </c:pt>
                <c:pt idx="15816">
                  <c:v>2065.1559999999999</c:v>
                </c:pt>
                <c:pt idx="15817">
                  <c:v>2069.375</c:v>
                </c:pt>
                <c:pt idx="15818">
                  <c:v>2073.203</c:v>
                </c:pt>
                <c:pt idx="15819">
                  <c:v>2076.5619999999999</c:v>
                </c:pt>
                <c:pt idx="15820">
                  <c:v>2064.375</c:v>
                </c:pt>
                <c:pt idx="15821">
                  <c:v>2036.172</c:v>
                </c:pt>
                <c:pt idx="15822">
                  <c:v>1967.578</c:v>
                </c:pt>
                <c:pt idx="15823">
                  <c:v>2033.75</c:v>
                </c:pt>
                <c:pt idx="15824">
                  <c:v>2072.3440000000001</c:v>
                </c:pt>
                <c:pt idx="15825">
                  <c:v>2055.1559999999999</c:v>
                </c:pt>
                <c:pt idx="15826">
                  <c:v>2040.1559999999999</c:v>
                </c:pt>
                <c:pt idx="15827">
                  <c:v>2030</c:v>
                </c:pt>
                <c:pt idx="15828">
                  <c:v>2043.9839999999999</c:v>
                </c:pt>
                <c:pt idx="15829">
                  <c:v>2054.1410000000001</c:v>
                </c:pt>
                <c:pt idx="15830">
                  <c:v>2058.3589999999999</c:v>
                </c:pt>
                <c:pt idx="15831">
                  <c:v>2065.7809999999999</c:v>
                </c:pt>
                <c:pt idx="15832">
                  <c:v>2065.1559999999999</c:v>
                </c:pt>
                <c:pt idx="15833">
                  <c:v>2066.172</c:v>
                </c:pt>
                <c:pt idx="15834">
                  <c:v>2061.5619999999999</c:v>
                </c:pt>
                <c:pt idx="15835">
                  <c:v>2060.3910000000001</c:v>
                </c:pt>
                <c:pt idx="15836">
                  <c:v>2055.547</c:v>
                </c:pt>
                <c:pt idx="15837">
                  <c:v>2054.1410000000001</c:v>
                </c:pt>
                <c:pt idx="15838">
                  <c:v>2057.7339999999999</c:v>
                </c:pt>
                <c:pt idx="15839">
                  <c:v>2078.203</c:v>
                </c:pt>
                <c:pt idx="15840">
                  <c:v>2083.203</c:v>
                </c:pt>
                <c:pt idx="15841">
                  <c:v>2046.172</c:v>
                </c:pt>
                <c:pt idx="15842">
                  <c:v>2028.9839999999999</c:v>
                </c:pt>
                <c:pt idx="15843">
                  <c:v>2040.7809999999999</c:v>
                </c:pt>
                <c:pt idx="15844">
                  <c:v>2033.3589999999999</c:v>
                </c:pt>
                <c:pt idx="15845">
                  <c:v>2035</c:v>
                </c:pt>
                <c:pt idx="15846">
                  <c:v>2032.7339999999999</c:v>
                </c:pt>
                <c:pt idx="15847">
                  <c:v>2021.953</c:v>
                </c:pt>
                <c:pt idx="15848">
                  <c:v>2028.203</c:v>
                </c:pt>
                <c:pt idx="15849">
                  <c:v>2022.1869999999999</c:v>
                </c:pt>
                <c:pt idx="15850">
                  <c:v>2023.3589999999999</c:v>
                </c:pt>
                <c:pt idx="15851">
                  <c:v>2026.172</c:v>
                </c:pt>
                <c:pt idx="15852">
                  <c:v>2022.9690000000001</c:v>
                </c:pt>
                <c:pt idx="15853">
                  <c:v>2022.578</c:v>
                </c:pt>
                <c:pt idx="15854">
                  <c:v>2022.9690000000001</c:v>
                </c:pt>
                <c:pt idx="15855">
                  <c:v>2023.5940000000001</c:v>
                </c:pt>
                <c:pt idx="15856">
                  <c:v>2023.75</c:v>
                </c:pt>
                <c:pt idx="15857">
                  <c:v>2021.953</c:v>
                </c:pt>
                <c:pt idx="15858">
                  <c:v>2018.5940000000001</c:v>
                </c:pt>
                <c:pt idx="15859">
                  <c:v>2020.9369999999999</c:v>
                </c:pt>
                <c:pt idx="15860">
                  <c:v>2021.5619999999999</c:v>
                </c:pt>
                <c:pt idx="15861">
                  <c:v>2019.5309999999999</c:v>
                </c:pt>
                <c:pt idx="15862">
                  <c:v>2020</c:v>
                </c:pt>
                <c:pt idx="15863">
                  <c:v>2018.75</c:v>
                </c:pt>
                <c:pt idx="15864">
                  <c:v>2020.9369999999999</c:v>
                </c:pt>
                <c:pt idx="15865">
                  <c:v>2018.5940000000001</c:v>
                </c:pt>
                <c:pt idx="15866">
                  <c:v>2020.7809999999999</c:v>
                </c:pt>
                <c:pt idx="15867">
                  <c:v>2022.578</c:v>
                </c:pt>
                <c:pt idx="15868">
                  <c:v>2018.5940000000001</c:v>
                </c:pt>
                <c:pt idx="15869">
                  <c:v>2018.75</c:v>
                </c:pt>
                <c:pt idx="15870">
                  <c:v>2023.3589999999999</c:v>
                </c:pt>
                <c:pt idx="15871">
                  <c:v>2020.9369999999999</c:v>
                </c:pt>
                <c:pt idx="15872">
                  <c:v>2021.953</c:v>
                </c:pt>
                <c:pt idx="15873">
                  <c:v>2020.3910000000001</c:v>
                </c:pt>
                <c:pt idx="15874">
                  <c:v>2023.3589999999999</c:v>
                </c:pt>
                <c:pt idx="15875">
                  <c:v>2026.797</c:v>
                </c:pt>
                <c:pt idx="15876">
                  <c:v>2024.5309999999999</c:v>
                </c:pt>
                <c:pt idx="15877">
                  <c:v>2026.797</c:v>
                </c:pt>
                <c:pt idx="15878">
                  <c:v>2028.203</c:v>
                </c:pt>
                <c:pt idx="15879">
                  <c:v>2027.9690000000001</c:v>
                </c:pt>
                <c:pt idx="15880">
                  <c:v>2027.578</c:v>
                </c:pt>
                <c:pt idx="15881">
                  <c:v>2029.1410000000001</c:v>
                </c:pt>
                <c:pt idx="15882">
                  <c:v>2029.7660000000001</c:v>
                </c:pt>
                <c:pt idx="15883">
                  <c:v>2026.953</c:v>
                </c:pt>
                <c:pt idx="15884">
                  <c:v>2031.4059999999999</c:v>
                </c:pt>
                <c:pt idx="15885">
                  <c:v>2028.75</c:v>
                </c:pt>
                <c:pt idx="15886">
                  <c:v>2033.9839999999999</c:v>
                </c:pt>
                <c:pt idx="15887">
                  <c:v>2033.203</c:v>
                </c:pt>
                <c:pt idx="15888">
                  <c:v>2032.3440000000001</c:v>
                </c:pt>
                <c:pt idx="15889">
                  <c:v>2032.7339999999999</c:v>
                </c:pt>
                <c:pt idx="15890">
                  <c:v>2034.375</c:v>
                </c:pt>
                <c:pt idx="15891">
                  <c:v>2035.3910000000001</c:v>
                </c:pt>
                <c:pt idx="15892">
                  <c:v>2033.75</c:v>
                </c:pt>
                <c:pt idx="15893">
                  <c:v>2035.7809999999999</c:v>
                </c:pt>
                <c:pt idx="15894">
                  <c:v>2037.1869999999999</c:v>
                </c:pt>
                <c:pt idx="15895">
                  <c:v>2035.1559999999999</c:v>
                </c:pt>
                <c:pt idx="15896">
                  <c:v>2035.7809999999999</c:v>
                </c:pt>
                <c:pt idx="15897">
                  <c:v>2034.5309999999999</c:v>
                </c:pt>
                <c:pt idx="15898">
                  <c:v>2039.1410000000001</c:v>
                </c:pt>
                <c:pt idx="15899">
                  <c:v>2039.375</c:v>
                </c:pt>
                <c:pt idx="15900">
                  <c:v>2038.5940000000001</c:v>
                </c:pt>
                <c:pt idx="15901">
                  <c:v>2037.3440000000001</c:v>
                </c:pt>
                <c:pt idx="15902">
                  <c:v>2037.9690000000001</c:v>
                </c:pt>
                <c:pt idx="15903">
                  <c:v>2031.172</c:v>
                </c:pt>
                <c:pt idx="15904">
                  <c:v>2034.375</c:v>
                </c:pt>
                <c:pt idx="15905">
                  <c:v>2031.797</c:v>
                </c:pt>
                <c:pt idx="15906">
                  <c:v>2031.5619999999999</c:v>
                </c:pt>
                <c:pt idx="15907">
                  <c:v>2027.9690000000001</c:v>
                </c:pt>
                <c:pt idx="15908">
                  <c:v>2028.3589999999999</c:v>
                </c:pt>
                <c:pt idx="15909">
                  <c:v>2029.1410000000001</c:v>
                </c:pt>
                <c:pt idx="15910">
                  <c:v>2027.9690000000001</c:v>
                </c:pt>
                <c:pt idx="15911">
                  <c:v>2026.4059999999999</c:v>
                </c:pt>
                <c:pt idx="15912">
                  <c:v>2025.9369999999999</c:v>
                </c:pt>
                <c:pt idx="15913">
                  <c:v>2025.3910000000001</c:v>
                </c:pt>
                <c:pt idx="15914">
                  <c:v>2028.3589999999999</c:v>
                </c:pt>
                <c:pt idx="15915">
                  <c:v>2024.5309999999999</c:v>
                </c:pt>
                <c:pt idx="15916">
                  <c:v>2026.953</c:v>
                </c:pt>
                <c:pt idx="15917">
                  <c:v>2028.3589999999999</c:v>
                </c:pt>
                <c:pt idx="15918">
                  <c:v>2026.172</c:v>
                </c:pt>
                <c:pt idx="15919">
                  <c:v>2025.547</c:v>
                </c:pt>
                <c:pt idx="15920">
                  <c:v>2028.203</c:v>
                </c:pt>
                <c:pt idx="15921">
                  <c:v>2025.7809999999999</c:v>
                </c:pt>
                <c:pt idx="15922">
                  <c:v>2026.953</c:v>
                </c:pt>
                <c:pt idx="15923">
                  <c:v>2027.1869999999999</c:v>
                </c:pt>
                <c:pt idx="15924">
                  <c:v>2025.9369999999999</c:v>
                </c:pt>
                <c:pt idx="15925">
                  <c:v>2019.5309999999999</c:v>
                </c:pt>
                <c:pt idx="15926">
                  <c:v>2006.5619999999999</c:v>
                </c:pt>
                <c:pt idx="15927">
                  <c:v>2024.7660000000001</c:v>
                </c:pt>
                <c:pt idx="15928">
                  <c:v>2019.1410000000001</c:v>
                </c:pt>
                <c:pt idx="15929">
                  <c:v>2009.1410000000001</c:v>
                </c:pt>
                <c:pt idx="15930">
                  <c:v>2025.3910000000001</c:v>
                </c:pt>
                <c:pt idx="15931">
                  <c:v>2011.4059999999999</c:v>
                </c:pt>
                <c:pt idx="15932">
                  <c:v>2019.1410000000001</c:v>
                </c:pt>
                <c:pt idx="15933">
                  <c:v>2025.1559999999999</c:v>
                </c:pt>
                <c:pt idx="15934">
                  <c:v>2012.3440000000001</c:v>
                </c:pt>
                <c:pt idx="15935">
                  <c:v>2023.9839999999999</c:v>
                </c:pt>
                <c:pt idx="15936">
                  <c:v>2025.1559999999999</c:v>
                </c:pt>
                <c:pt idx="15937">
                  <c:v>2018.3589999999999</c:v>
                </c:pt>
                <c:pt idx="15938">
                  <c:v>2028.5940000000001</c:v>
                </c:pt>
                <c:pt idx="15939">
                  <c:v>2026.797</c:v>
                </c:pt>
                <c:pt idx="15940">
                  <c:v>2025.9369999999999</c:v>
                </c:pt>
                <c:pt idx="15941">
                  <c:v>2030</c:v>
                </c:pt>
                <c:pt idx="15942">
                  <c:v>2022.3440000000001</c:v>
                </c:pt>
                <c:pt idx="15943">
                  <c:v>2026.5619999999999</c:v>
                </c:pt>
                <c:pt idx="15944">
                  <c:v>2032.7339999999999</c:v>
                </c:pt>
                <c:pt idx="15945">
                  <c:v>2027.3440000000001</c:v>
                </c:pt>
                <c:pt idx="15946">
                  <c:v>2030.3910000000001</c:v>
                </c:pt>
                <c:pt idx="15947">
                  <c:v>2033.5940000000001</c:v>
                </c:pt>
                <c:pt idx="15948">
                  <c:v>2032.3440000000001</c:v>
                </c:pt>
                <c:pt idx="15949">
                  <c:v>2032.7339999999999</c:v>
                </c:pt>
                <c:pt idx="15950">
                  <c:v>2035.7809999999999</c:v>
                </c:pt>
                <c:pt idx="15951">
                  <c:v>2035.9369999999999</c:v>
                </c:pt>
                <c:pt idx="15952">
                  <c:v>2035.7809999999999</c:v>
                </c:pt>
                <c:pt idx="15953">
                  <c:v>2038.203</c:v>
                </c:pt>
                <c:pt idx="15954">
                  <c:v>2038.9839999999999</c:v>
                </c:pt>
                <c:pt idx="15955">
                  <c:v>2038.9839999999999</c:v>
                </c:pt>
                <c:pt idx="15956">
                  <c:v>2043.5940000000001</c:v>
                </c:pt>
                <c:pt idx="15957">
                  <c:v>2043.203</c:v>
                </c:pt>
                <c:pt idx="15958">
                  <c:v>2041.797</c:v>
                </c:pt>
                <c:pt idx="15959">
                  <c:v>2041.5619999999999</c:v>
                </c:pt>
                <c:pt idx="15960">
                  <c:v>2044.1410000000001</c:v>
                </c:pt>
                <c:pt idx="15961">
                  <c:v>2043.75</c:v>
                </c:pt>
                <c:pt idx="15962">
                  <c:v>2045.547</c:v>
                </c:pt>
                <c:pt idx="15963">
                  <c:v>2043.3589999999999</c:v>
                </c:pt>
                <c:pt idx="15964">
                  <c:v>2045.3910000000001</c:v>
                </c:pt>
                <c:pt idx="15965">
                  <c:v>2045.9369999999999</c:v>
                </c:pt>
                <c:pt idx="15966">
                  <c:v>2046.953</c:v>
                </c:pt>
                <c:pt idx="15967">
                  <c:v>2047.578</c:v>
                </c:pt>
                <c:pt idx="15968">
                  <c:v>2046.953</c:v>
                </c:pt>
                <c:pt idx="15969">
                  <c:v>2048.203</c:v>
                </c:pt>
                <c:pt idx="15970">
                  <c:v>2048.5940000000001</c:v>
                </c:pt>
                <c:pt idx="15971">
                  <c:v>2047.9690000000001</c:v>
                </c:pt>
                <c:pt idx="15972">
                  <c:v>2045.1559999999999</c:v>
                </c:pt>
                <c:pt idx="15973">
                  <c:v>2042.9690000000001</c:v>
                </c:pt>
                <c:pt idx="15974">
                  <c:v>2041.953</c:v>
                </c:pt>
                <c:pt idx="15975">
                  <c:v>2038.9839999999999</c:v>
                </c:pt>
                <c:pt idx="15976">
                  <c:v>2039.1410000000001</c:v>
                </c:pt>
                <c:pt idx="15977">
                  <c:v>2037.7339999999999</c:v>
                </c:pt>
                <c:pt idx="15978">
                  <c:v>2036.953</c:v>
                </c:pt>
                <c:pt idx="15979">
                  <c:v>2032.7339999999999</c:v>
                </c:pt>
                <c:pt idx="15980">
                  <c:v>2030.547</c:v>
                </c:pt>
                <c:pt idx="15981">
                  <c:v>2032.9690000000001</c:v>
                </c:pt>
                <c:pt idx="15982">
                  <c:v>2026.5619999999999</c:v>
                </c:pt>
                <c:pt idx="15983">
                  <c:v>2026.4059999999999</c:v>
                </c:pt>
                <c:pt idx="15984">
                  <c:v>2024.1410000000001</c:v>
                </c:pt>
                <c:pt idx="15985">
                  <c:v>2022.578</c:v>
                </c:pt>
                <c:pt idx="15986">
                  <c:v>2019.7660000000001</c:v>
                </c:pt>
                <c:pt idx="15987">
                  <c:v>2020.1559999999999</c:v>
                </c:pt>
                <c:pt idx="15988">
                  <c:v>2015.547</c:v>
                </c:pt>
                <c:pt idx="15989">
                  <c:v>2012.9690000000001</c:v>
                </c:pt>
                <c:pt idx="15990">
                  <c:v>2011.172</c:v>
                </c:pt>
                <c:pt idx="15991">
                  <c:v>2010.547</c:v>
                </c:pt>
                <c:pt idx="15992">
                  <c:v>2006.4059999999999</c:v>
                </c:pt>
                <c:pt idx="15993">
                  <c:v>2003.5940000000001</c:v>
                </c:pt>
                <c:pt idx="15994">
                  <c:v>2003.5940000000001</c:v>
                </c:pt>
                <c:pt idx="15995">
                  <c:v>2002.7339999999999</c:v>
                </c:pt>
                <c:pt idx="15996">
                  <c:v>1999.5309999999999</c:v>
                </c:pt>
                <c:pt idx="15997">
                  <c:v>1996.797</c:v>
                </c:pt>
                <c:pt idx="15998">
                  <c:v>1993.5940000000001</c:v>
                </c:pt>
                <c:pt idx="15999">
                  <c:v>1991.797</c:v>
                </c:pt>
                <c:pt idx="16000">
                  <c:v>1987.3440000000001</c:v>
                </c:pt>
                <c:pt idx="16001">
                  <c:v>1989.5309999999999</c:v>
                </c:pt>
                <c:pt idx="16002">
                  <c:v>1985.9369999999999</c:v>
                </c:pt>
                <c:pt idx="16003">
                  <c:v>1983.203</c:v>
                </c:pt>
                <c:pt idx="16004">
                  <c:v>1985.547</c:v>
                </c:pt>
                <c:pt idx="16005">
                  <c:v>1984.7660000000001</c:v>
                </c:pt>
                <c:pt idx="16006">
                  <c:v>1982.578</c:v>
                </c:pt>
                <c:pt idx="16007">
                  <c:v>1983.9839999999999</c:v>
                </c:pt>
                <c:pt idx="16008">
                  <c:v>1983.75</c:v>
                </c:pt>
                <c:pt idx="16009">
                  <c:v>1985.9369999999999</c:v>
                </c:pt>
                <c:pt idx="16010">
                  <c:v>1984.7660000000001</c:v>
                </c:pt>
                <c:pt idx="16011">
                  <c:v>1985.1559999999999</c:v>
                </c:pt>
                <c:pt idx="16012">
                  <c:v>1984.1410000000001</c:v>
                </c:pt>
                <c:pt idx="16013">
                  <c:v>1986.953</c:v>
                </c:pt>
                <c:pt idx="16014">
                  <c:v>1985.9369999999999</c:v>
                </c:pt>
                <c:pt idx="16015">
                  <c:v>1990.1559999999999</c:v>
                </c:pt>
                <c:pt idx="16016">
                  <c:v>1990.1559999999999</c:v>
                </c:pt>
                <c:pt idx="16017">
                  <c:v>1990.547</c:v>
                </c:pt>
                <c:pt idx="16018">
                  <c:v>1992.578</c:v>
                </c:pt>
                <c:pt idx="16019">
                  <c:v>1993.75</c:v>
                </c:pt>
                <c:pt idx="16020">
                  <c:v>1997.3440000000001</c:v>
                </c:pt>
                <c:pt idx="16021">
                  <c:v>2000</c:v>
                </c:pt>
                <c:pt idx="16022">
                  <c:v>1999.1410000000001</c:v>
                </c:pt>
                <c:pt idx="16023">
                  <c:v>2001.953</c:v>
                </c:pt>
                <c:pt idx="16024">
                  <c:v>2000.1559999999999</c:v>
                </c:pt>
                <c:pt idx="16025">
                  <c:v>1985.3910000000001</c:v>
                </c:pt>
                <c:pt idx="16026">
                  <c:v>1994.7660000000001</c:v>
                </c:pt>
                <c:pt idx="16027">
                  <c:v>2005.7809999999999</c:v>
                </c:pt>
                <c:pt idx="16028">
                  <c:v>2000.547</c:v>
                </c:pt>
                <c:pt idx="16029">
                  <c:v>2010.3910000000001</c:v>
                </c:pt>
                <c:pt idx="16030">
                  <c:v>2013.203</c:v>
                </c:pt>
                <c:pt idx="16031">
                  <c:v>2015.1559999999999</c:v>
                </c:pt>
                <c:pt idx="16032">
                  <c:v>2023.5940000000001</c:v>
                </c:pt>
                <c:pt idx="16033">
                  <c:v>2026.5619999999999</c:v>
                </c:pt>
                <c:pt idx="16034">
                  <c:v>2027.1869999999999</c:v>
                </c:pt>
                <c:pt idx="16035">
                  <c:v>2031.4059999999999</c:v>
                </c:pt>
                <c:pt idx="16036">
                  <c:v>2033.75</c:v>
                </c:pt>
                <c:pt idx="16037">
                  <c:v>2032.9690000000001</c:v>
                </c:pt>
                <c:pt idx="16038">
                  <c:v>2041.4059999999999</c:v>
                </c:pt>
                <c:pt idx="16039">
                  <c:v>2041.172</c:v>
                </c:pt>
                <c:pt idx="16040">
                  <c:v>2041.4059999999999</c:v>
                </c:pt>
                <c:pt idx="16041">
                  <c:v>2035.9369999999999</c:v>
                </c:pt>
                <c:pt idx="16042">
                  <c:v>2038.5940000000001</c:v>
                </c:pt>
                <c:pt idx="16043">
                  <c:v>2042.9690000000001</c:v>
                </c:pt>
                <c:pt idx="16044">
                  <c:v>2043.5940000000001</c:v>
                </c:pt>
                <c:pt idx="16045">
                  <c:v>2044.7660000000001</c:v>
                </c:pt>
                <c:pt idx="16046">
                  <c:v>2042.1869999999999</c:v>
                </c:pt>
                <c:pt idx="16047">
                  <c:v>2046.5619999999999</c:v>
                </c:pt>
                <c:pt idx="16048">
                  <c:v>2047.1869999999999</c:v>
                </c:pt>
                <c:pt idx="16049">
                  <c:v>2047.9690000000001</c:v>
                </c:pt>
                <c:pt idx="16050">
                  <c:v>2046.953</c:v>
                </c:pt>
                <c:pt idx="16051">
                  <c:v>2048.75</c:v>
                </c:pt>
                <c:pt idx="16052">
                  <c:v>2047.9690000000001</c:v>
                </c:pt>
                <c:pt idx="16053">
                  <c:v>2047.1869999999999</c:v>
                </c:pt>
                <c:pt idx="16054">
                  <c:v>2047.3440000000001</c:v>
                </c:pt>
                <c:pt idx="16055">
                  <c:v>2052.9690000000001</c:v>
                </c:pt>
                <c:pt idx="16056">
                  <c:v>2047.3440000000001</c:v>
                </c:pt>
                <c:pt idx="16057">
                  <c:v>2050.1559999999999</c:v>
                </c:pt>
                <c:pt idx="16058">
                  <c:v>2049.1410000000001</c:v>
                </c:pt>
                <c:pt idx="16059">
                  <c:v>2048.5940000000001</c:v>
                </c:pt>
                <c:pt idx="16060">
                  <c:v>2047.1869999999999</c:v>
                </c:pt>
                <c:pt idx="16061">
                  <c:v>2041.797</c:v>
                </c:pt>
                <c:pt idx="16062">
                  <c:v>2042.9690000000001</c:v>
                </c:pt>
                <c:pt idx="16063">
                  <c:v>2042.578</c:v>
                </c:pt>
                <c:pt idx="16064">
                  <c:v>2038.75</c:v>
                </c:pt>
                <c:pt idx="16065">
                  <c:v>2034.5309999999999</c:v>
                </c:pt>
                <c:pt idx="16066">
                  <c:v>2033.75</c:v>
                </c:pt>
                <c:pt idx="16067">
                  <c:v>2032.3440000000001</c:v>
                </c:pt>
                <c:pt idx="16068">
                  <c:v>2032.3440000000001</c:v>
                </c:pt>
                <c:pt idx="16069">
                  <c:v>2025.547</c:v>
                </c:pt>
                <c:pt idx="16070">
                  <c:v>2025.547</c:v>
                </c:pt>
                <c:pt idx="16071">
                  <c:v>2023.75</c:v>
                </c:pt>
                <c:pt idx="16072">
                  <c:v>2020.1559999999999</c:v>
                </c:pt>
                <c:pt idx="16073">
                  <c:v>2017.578</c:v>
                </c:pt>
                <c:pt idx="16074">
                  <c:v>2016.172</c:v>
                </c:pt>
                <c:pt idx="16075">
                  <c:v>2011.4059999999999</c:v>
                </c:pt>
                <c:pt idx="16076">
                  <c:v>2009.375</c:v>
                </c:pt>
                <c:pt idx="16077">
                  <c:v>2005.7809999999999</c:v>
                </c:pt>
                <c:pt idx="16078">
                  <c:v>2003.203</c:v>
                </c:pt>
                <c:pt idx="16079">
                  <c:v>2001.797</c:v>
                </c:pt>
                <c:pt idx="16080">
                  <c:v>1998.9839999999999</c:v>
                </c:pt>
                <c:pt idx="16081">
                  <c:v>1999.5309999999999</c:v>
                </c:pt>
                <c:pt idx="16082">
                  <c:v>1996.4059999999999</c:v>
                </c:pt>
                <c:pt idx="16083">
                  <c:v>1995.9369999999999</c:v>
                </c:pt>
                <c:pt idx="16084">
                  <c:v>1995.3910000000001</c:v>
                </c:pt>
                <c:pt idx="16085">
                  <c:v>1994.375</c:v>
                </c:pt>
                <c:pt idx="16086">
                  <c:v>1989.375</c:v>
                </c:pt>
                <c:pt idx="16087">
                  <c:v>1988.5940000000001</c:v>
                </c:pt>
                <c:pt idx="16088">
                  <c:v>1986.172</c:v>
                </c:pt>
                <c:pt idx="16089">
                  <c:v>1984.5309999999999</c:v>
                </c:pt>
                <c:pt idx="16090">
                  <c:v>1985.7809999999999</c:v>
                </c:pt>
                <c:pt idx="16091">
                  <c:v>1984.1410000000001</c:v>
                </c:pt>
                <c:pt idx="16092">
                  <c:v>1984.375</c:v>
                </c:pt>
                <c:pt idx="16093">
                  <c:v>1981.4059999999999</c:v>
                </c:pt>
                <c:pt idx="16094">
                  <c:v>1980</c:v>
                </c:pt>
                <c:pt idx="16095">
                  <c:v>1981.5619999999999</c:v>
                </c:pt>
                <c:pt idx="16096">
                  <c:v>1980.7809999999999</c:v>
                </c:pt>
                <c:pt idx="16097">
                  <c:v>1982.9690000000001</c:v>
                </c:pt>
                <c:pt idx="16098">
                  <c:v>1983.75</c:v>
                </c:pt>
                <c:pt idx="16099">
                  <c:v>1982.9690000000001</c:v>
                </c:pt>
                <c:pt idx="16100">
                  <c:v>1985.1559999999999</c:v>
                </c:pt>
                <c:pt idx="16101">
                  <c:v>1986.4059999999999</c:v>
                </c:pt>
                <c:pt idx="16102">
                  <c:v>1986.953</c:v>
                </c:pt>
                <c:pt idx="16103">
                  <c:v>1989.5309999999999</c:v>
                </c:pt>
                <c:pt idx="16104">
                  <c:v>1989.7660000000001</c:v>
                </c:pt>
                <c:pt idx="16105">
                  <c:v>1994.1410000000001</c:v>
                </c:pt>
                <c:pt idx="16106">
                  <c:v>1993.75</c:v>
                </c:pt>
                <c:pt idx="16107">
                  <c:v>1993.75</c:v>
                </c:pt>
                <c:pt idx="16108">
                  <c:v>2000.7809999999999</c:v>
                </c:pt>
                <c:pt idx="16109">
                  <c:v>2000.1559999999999</c:v>
                </c:pt>
                <c:pt idx="16110">
                  <c:v>2005.547</c:v>
                </c:pt>
                <c:pt idx="16111">
                  <c:v>2003.5940000000001</c:v>
                </c:pt>
                <c:pt idx="16112">
                  <c:v>2006.172</c:v>
                </c:pt>
                <c:pt idx="16113">
                  <c:v>2012.7339999999999</c:v>
                </c:pt>
                <c:pt idx="16114">
                  <c:v>2010.9369999999999</c:v>
                </c:pt>
                <c:pt idx="16115">
                  <c:v>2017.1869999999999</c:v>
                </c:pt>
                <c:pt idx="16116">
                  <c:v>2019.375</c:v>
                </c:pt>
                <c:pt idx="16117">
                  <c:v>2025.547</c:v>
                </c:pt>
                <c:pt idx="16118">
                  <c:v>2027.9690000000001</c:v>
                </c:pt>
                <c:pt idx="16119">
                  <c:v>2028.9839999999999</c:v>
                </c:pt>
                <c:pt idx="16120">
                  <c:v>2035</c:v>
                </c:pt>
                <c:pt idx="16121">
                  <c:v>2039.1410000000001</c:v>
                </c:pt>
                <c:pt idx="16122">
                  <c:v>2044.1410000000001</c:v>
                </c:pt>
                <c:pt idx="16123">
                  <c:v>2045.547</c:v>
                </c:pt>
                <c:pt idx="16124">
                  <c:v>2046.797</c:v>
                </c:pt>
                <c:pt idx="16125">
                  <c:v>2053.3589999999999</c:v>
                </c:pt>
                <c:pt idx="16126">
                  <c:v>2054.7660000000001</c:v>
                </c:pt>
                <c:pt idx="16127">
                  <c:v>2058.203</c:v>
                </c:pt>
                <c:pt idx="16128">
                  <c:v>2061.172</c:v>
                </c:pt>
                <c:pt idx="16129">
                  <c:v>2066.5619999999999</c:v>
                </c:pt>
                <c:pt idx="16130">
                  <c:v>2066.172</c:v>
                </c:pt>
                <c:pt idx="16131">
                  <c:v>2069.375</c:v>
                </c:pt>
                <c:pt idx="16132">
                  <c:v>2066.953</c:v>
                </c:pt>
                <c:pt idx="16133">
                  <c:v>2049.5309999999999</c:v>
                </c:pt>
                <c:pt idx="16134">
                  <c:v>1967.578</c:v>
                </c:pt>
                <c:pt idx="16135">
                  <c:v>1968.3589999999999</c:v>
                </c:pt>
                <c:pt idx="16136">
                  <c:v>2075.7809999999999</c:v>
                </c:pt>
                <c:pt idx="16137">
                  <c:v>2061.5619999999999</c:v>
                </c:pt>
                <c:pt idx="16138">
                  <c:v>2051.5619999999999</c:v>
                </c:pt>
                <c:pt idx="16139">
                  <c:v>2028.5940000000001</c:v>
                </c:pt>
                <c:pt idx="16140">
                  <c:v>2035.7809999999999</c:v>
                </c:pt>
                <c:pt idx="16141">
                  <c:v>2050.7809999999999</c:v>
                </c:pt>
                <c:pt idx="16142">
                  <c:v>2058.3589999999999</c:v>
                </c:pt>
                <c:pt idx="16143">
                  <c:v>2061.5619999999999</c:v>
                </c:pt>
                <c:pt idx="16144">
                  <c:v>2063.9839999999999</c:v>
                </c:pt>
                <c:pt idx="16145">
                  <c:v>2066.953</c:v>
                </c:pt>
                <c:pt idx="16146">
                  <c:v>2063.75</c:v>
                </c:pt>
                <c:pt idx="16147">
                  <c:v>2056.4059999999999</c:v>
                </c:pt>
                <c:pt idx="16148">
                  <c:v>2054.5309999999999</c:v>
                </c:pt>
                <c:pt idx="16149">
                  <c:v>2052.7339999999999</c:v>
                </c:pt>
                <c:pt idx="16150">
                  <c:v>2055</c:v>
                </c:pt>
                <c:pt idx="16151">
                  <c:v>2064.5309999999999</c:v>
                </c:pt>
                <c:pt idx="16152">
                  <c:v>2074.1410000000001</c:v>
                </c:pt>
                <c:pt idx="16153">
                  <c:v>2051.797</c:v>
                </c:pt>
                <c:pt idx="16154">
                  <c:v>2034.7660000000001</c:v>
                </c:pt>
                <c:pt idx="16155">
                  <c:v>2033.203</c:v>
                </c:pt>
                <c:pt idx="16156">
                  <c:v>2031.5619999999999</c:v>
                </c:pt>
                <c:pt idx="16157">
                  <c:v>2031.4059999999999</c:v>
                </c:pt>
                <c:pt idx="16158">
                  <c:v>2027.9690000000001</c:v>
                </c:pt>
                <c:pt idx="16159">
                  <c:v>2021.797</c:v>
                </c:pt>
                <c:pt idx="16160">
                  <c:v>2023.9839999999999</c:v>
                </c:pt>
                <c:pt idx="16161">
                  <c:v>2024.5309999999999</c:v>
                </c:pt>
                <c:pt idx="16162">
                  <c:v>2019.7660000000001</c:v>
                </c:pt>
                <c:pt idx="16163">
                  <c:v>2023.75</c:v>
                </c:pt>
                <c:pt idx="16164">
                  <c:v>2023.3589999999999</c:v>
                </c:pt>
                <c:pt idx="16165">
                  <c:v>2020.547</c:v>
                </c:pt>
                <c:pt idx="16166">
                  <c:v>2022.7339999999999</c:v>
                </c:pt>
                <c:pt idx="16167">
                  <c:v>2022.3440000000001</c:v>
                </c:pt>
                <c:pt idx="16168">
                  <c:v>2022.3440000000001</c:v>
                </c:pt>
                <c:pt idx="16169">
                  <c:v>2020.7809999999999</c:v>
                </c:pt>
                <c:pt idx="16170">
                  <c:v>2018.203</c:v>
                </c:pt>
                <c:pt idx="16171">
                  <c:v>2021.172</c:v>
                </c:pt>
                <c:pt idx="16172">
                  <c:v>2017.578</c:v>
                </c:pt>
                <c:pt idx="16173">
                  <c:v>2016.172</c:v>
                </c:pt>
                <c:pt idx="16174">
                  <c:v>2017.578</c:v>
                </c:pt>
                <c:pt idx="16175">
                  <c:v>2018.203</c:v>
                </c:pt>
                <c:pt idx="16176">
                  <c:v>2017.7339999999999</c:v>
                </c:pt>
                <c:pt idx="16177">
                  <c:v>2019.7660000000001</c:v>
                </c:pt>
                <c:pt idx="16178">
                  <c:v>2020.1559999999999</c:v>
                </c:pt>
                <c:pt idx="16179">
                  <c:v>2018.203</c:v>
                </c:pt>
                <c:pt idx="16180">
                  <c:v>2018.5940000000001</c:v>
                </c:pt>
                <c:pt idx="16181">
                  <c:v>2020.9369999999999</c:v>
                </c:pt>
                <c:pt idx="16182">
                  <c:v>2020.547</c:v>
                </c:pt>
                <c:pt idx="16183">
                  <c:v>2022.1869999999999</c:v>
                </c:pt>
                <c:pt idx="16184">
                  <c:v>2019.7660000000001</c:v>
                </c:pt>
                <c:pt idx="16185">
                  <c:v>2021.4059999999999</c:v>
                </c:pt>
                <c:pt idx="16186">
                  <c:v>2021.4059999999999</c:v>
                </c:pt>
                <c:pt idx="16187">
                  <c:v>2023.3589999999999</c:v>
                </c:pt>
                <c:pt idx="16188">
                  <c:v>2022.1869999999999</c:v>
                </c:pt>
                <c:pt idx="16189">
                  <c:v>2023.75</c:v>
                </c:pt>
                <c:pt idx="16190">
                  <c:v>2021.4059999999999</c:v>
                </c:pt>
                <c:pt idx="16191">
                  <c:v>2025.3910000000001</c:v>
                </c:pt>
                <c:pt idx="16192">
                  <c:v>2024.7660000000001</c:v>
                </c:pt>
                <c:pt idx="16193">
                  <c:v>2025.7809999999999</c:v>
                </c:pt>
                <c:pt idx="16194">
                  <c:v>2028.5940000000001</c:v>
                </c:pt>
                <c:pt idx="16195">
                  <c:v>2025.9369999999999</c:v>
                </c:pt>
                <c:pt idx="16196">
                  <c:v>2030</c:v>
                </c:pt>
                <c:pt idx="16197">
                  <c:v>2028.75</c:v>
                </c:pt>
                <c:pt idx="16198">
                  <c:v>2030.3910000000001</c:v>
                </c:pt>
                <c:pt idx="16199">
                  <c:v>2032.1869999999999</c:v>
                </c:pt>
                <c:pt idx="16200">
                  <c:v>2032.7339999999999</c:v>
                </c:pt>
                <c:pt idx="16201">
                  <c:v>2034.375</c:v>
                </c:pt>
                <c:pt idx="16202">
                  <c:v>2034.1410000000001</c:v>
                </c:pt>
                <c:pt idx="16203">
                  <c:v>2035.9369999999999</c:v>
                </c:pt>
                <c:pt idx="16204">
                  <c:v>2034.7660000000001</c:v>
                </c:pt>
                <c:pt idx="16205">
                  <c:v>2037.578</c:v>
                </c:pt>
                <c:pt idx="16206">
                  <c:v>2036.172</c:v>
                </c:pt>
                <c:pt idx="16207">
                  <c:v>2033.9839999999999</c:v>
                </c:pt>
                <c:pt idx="16208">
                  <c:v>2034.7660000000001</c:v>
                </c:pt>
                <c:pt idx="16209">
                  <c:v>2033.203</c:v>
                </c:pt>
                <c:pt idx="16210">
                  <c:v>2030.9369999999999</c:v>
                </c:pt>
                <c:pt idx="16211">
                  <c:v>2031.5619999999999</c:v>
                </c:pt>
                <c:pt idx="16212">
                  <c:v>2032.3440000000001</c:v>
                </c:pt>
                <c:pt idx="16213">
                  <c:v>2032.7339999999999</c:v>
                </c:pt>
                <c:pt idx="16214">
                  <c:v>2033.75</c:v>
                </c:pt>
                <c:pt idx="16215">
                  <c:v>2032.9690000000001</c:v>
                </c:pt>
                <c:pt idx="16216">
                  <c:v>2030.3910000000001</c:v>
                </c:pt>
                <c:pt idx="16217">
                  <c:v>2033.203</c:v>
                </c:pt>
                <c:pt idx="16218">
                  <c:v>2032.7339999999999</c:v>
                </c:pt>
                <c:pt idx="16219">
                  <c:v>2031.5619999999999</c:v>
                </c:pt>
                <c:pt idx="16220">
                  <c:v>2032.7339999999999</c:v>
                </c:pt>
                <c:pt idx="16221">
                  <c:v>2029.1410000000001</c:v>
                </c:pt>
                <c:pt idx="16222">
                  <c:v>2029.7660000000001</c:v>
                </c:pt>
                <c:pt idx="16223">
                  <c:v>2027.578</c:v>
                </c:pt>
                <c:pt idx="16224">
                  <c:v>2027.7339999999999</c:v>
                </c:pt>
                <c:pt idx="16225">
                  <c:v>2028.203</c:v>
                </c:pt>
                <c:pt idx="16226">
                  <c:v>2026.172</c:v>
                </c:pt>
                <c:pt idx="16227">
                  <c:v>2023.9839999999999</c:v>
                </c:pt>
                <c:pt idx="16228">
                  <c:v>2024.375</c:v>
                </c:pt>
                <c:pt idx="16229">
                  <c:v>2024.7660000000001</c:v>
                </c:pt>
                <c:pt idx="16230">
                  <c:v>2024.7660000000001</c:v>
                </c:pt>
                <c:pt idx="16231">
                  <c:v>2024.1410000000001</c:v>
                </c:pt>
                <c:pt idx="16232">
                  <c:v>2021.5619999999999</c:v>
                </c:pt>
                <c:pt idx="16233">
                  <c:v>2020.7809999999999</c:v>
                </c:pt>
                <c:pt idx="16234">
                  <c:v>2020.9369999999999</c:v>
                </c:pt>
                <c:pt idx="16235">
                  <c:v>2020.1559999999999</c:v>
                </c:pt>
                <c:pt idx="16236">
                  <c:v>2022.3440000000001</c:v>
                </c:pt>
                <c:pt idx="16237">
                  <c:v>2020</c:v>
                </c:pt>
                <c:pt idx="16238">
                  <c:v>2009.1410000000001</c:v>
                </c:pt>
                <c:pt idx="16239">
                  <c:v>2012.9690000000001</c:v>
                </c:pt>
                <c:pt idx="16240">
                  <c:v>2017.3440000000001</c:v>
                </c:pt>
                <c:pt idx="16241">
                  <c:v>2018.3589999999999</c:v>
                </c:pt>
                <c:pt idx="16242">
                  <c:v>2013.203</c:v>
                </c:pt>
                <c:pt idx="16243">
                  <c:v>2016.4059999999999</c:v>
                </c:pt>
                <c:pt idx="16244">
                  <c:v>2015.3910000000001</c:v>
                </c:pt>
                <c:pt idx="16245">
                  <c:v>2015.9369999999999</c:v>
                </c:pt>
                <c:pt idx="16246">
                  <c:v>2016.953</c:v>
                </c:pt>
                <c:pt idx="16247">
                  <c:v>2016.797</c:v>
                </c:pt>
                <c:pt idx="16248">
                  <c:v>2020</c:v>
                </c:pt>
                <c:pt idx="16249">
                  <c:v>2019.7660000000001</c:v>
                </c:pt>
                <c:pt idx="16250">
                  <c:v>2020.3910000000001</c:v>
                </c:pt>
                <c:pt idx="16251">
                  <c:v>2021.953</c:v>
                </c:pt>
                <c:pt idx="16252">
                  <c:v>2022.7339999999999</c:v>
                </c:pt>
                <c:pt idx="16253">
                  <c:v>2028.5940000000001</c:v>
                </c:pt>
                <c:pt idx="16254">
                  <c:v>2021.953</c:v>
                </c:pt>
                <c:pt idx="16255">
                  <c:v>2021.953</c:v>
                </c:pt>
                <c:pt idx="16256">
                  <c:v>2025.7809999999999</c:v>
                </c:pt>
                <c:pt idx="16257">
                  <c:v>2021.797</c:v>
                </c:pt>
                <c:pt idx="16258">
                  <c:v>2025.3910000000001</c:v>
                </c:pt>
                <c:pt idx="16259">
                  <c:v>2025.7809999999999</c:v>
                </c:pt>
                <c:pt idx="16260">
                  <c:v>2026.5619999999999</c:v>
                </c:pt>
                <c:pt idx="16261">
                  <c:v>2028.9839999999999</c:v>
                </c:pt>
                <c:pt idx="16262">
                  <c:v>2033.203</c:v>
                </c:pt>
                <c:pt idx="16263">
                  <c:v>2028.203</c:v>
                </c:pt>
                <c:pt idx="16264">
                  <c:v>2033.3589999999999</c:v>
                </c:pt>
                <c:pt idx="16265">
                  <c:v>2034.1410000000001</c:v>
                </c:pt>
                <c:pt idx="16266">
                  <c:v>2032.578</c:v>
                </c:pt>
                <c:pt idx="16267">
                  <c:v>2036.172</c:v>
                </c:pt>
                <c:pt idx="16268">
                  <c:v>2037.9690000000001</c:v>
                </c:pt>
                <c:pt idx="16269">
                  <c:v>2040.3910000000001</c:v>
                </c:pt>
                <c:pt idx="16270">
                  <c:v>2038.3589999999999</c:v>
                </c:pt>
                <c:pt idx="16271">
                  <c:v>2038.75</c:v>
                </c:pt>
                <c:pt idx="16272">
                  <c:v>2041.797</c:v>
                </c:pt>
                <c:pt idx="16273">
                  <c:v>2043.9839999999999</c:v>
                </c:pt>
                <c:pt idx="16274">
                  <c:v>2040.7809999999999</c:v>
                </c:pt>
                <c:pt idx="16275">
                  <c:v>2042.3440000000001</c:v>
                </c:pt>
                <c:pt idx="16276">
                  <c:v>2043.75</c:v>
                </c:pt>
                <c:pt idx="16277">
                  <c:v>2041.172</c:v>
                </c:pt>
                <c:pt idx="16278">
                  <c:v>2042.1869999999999</c:v>
                </c:pt>
                <c:pt idx="16279">
                  <c:v>2043.5940000000001</c:v>
                </c:pt>
                <c:pt idx="16280">
                  <c:v>2043.203</c:v>
                </c:pt>
                <c:pt idx="16281">
                  <c:v>2042.3440000000001</c:v>
                </c:pt>
                <c:pt idx="16282">
                  <c:v>2043.75</c:v>
                </c:pt>
                <c:pt idx="16283">
                  <c:v>2042.3440000000001</c:v>
                </c:pt>
                <c:pt idx="16284">
                  <c:v>2043.203</c:v>
                </c:pt>
                <c:pt idx="16285">
                  <c:v>2041.797</c:v>
                </c:pt>
                <c:pt idx="16286">
                  <c:v>2040</c:v>
                </c:pt>
                <c:pt idx="16287">
                  <c:v>2039.1410000000001</c:v>
                </c:pt>
                <c:pt idx="16288">
                  <c:v>2037.9690000000001</c:v>
                </c:pt>
                <c:pt idx="16289">
                  <c:v>2036.172</c:v>
                </c:pt>
                <c:pt idx="16290">
                  <c:v>2034.7660000000001</c:v>
                </c:pt>
                <c:pt idx="16291">
                  <c:v>2031.5619999999999</c:v>
                </c:pt>
                <c:pt idx="16292">
                  <c:v>2033.75</c:v>
                </c:pt>
                <c:pt idx="16293">
                  <c:v>2027.9690000000001</c:v>
                </c:pt>
                <c:pt idx="16294">
                  <c:v>2028.75</c:v>
                </c:pt>
                <c:pt idx="16295">
                  <c:v>2025.3910000000001</c:v>
                </c:pt>
                <c:pt idx="16296">
                  <c:v>2022.578</c:v>
                </c:pt>
                <c:pt idx="16297">
                  <c:v>2021.172</c:v>
                </c:pt>
                <c:pt idx="16298">
                  <c:v>2019.1410000000001</c:v>
                </c:pt>
                <c:pt idx="16299">
                  <c:v>2016.4059999999999</c:v>
                </c:pt>
                <c:pt idx="16300">
                  <c:v>2017.9690000000001</c:v>
                </c:pt>
                <c:pt idx="16301">
                  <c:v>2010.3910000000001</c:v>
                </c:pt>
                <c:pt idx="16302">
                  <c:v>2009.375</c:v>
                </c:pt>
                <c:pt idx="16303">
                  <c:v>2008.203</c:v>
                </c:pt>
                <c:pt idx="16304">
                  <c:v>2006.953</c:v>
                </c:pt>
                <c:pt idx="16305">
                  <c:v>2001.4059999999999</c:v>
                </c:pt>
                <c:pt idx="16306">
                  <c:v>2002.1869999999999</c:v>
                </c:pt>
                <c:pt idx="16307">
                  <c:v>1999.1410000000001</c:v>
                </c:pt>
                <c:pt idx="16308">
                  <c:v>1996.953</c:v>
                </c:pt>
                <c:pt idx="16309">
                  <c:v>1996.797</c:v>
                </c:pt>
                <c:pt idx="16310">
                  <c:v>1993.75</c:v>
                </c:pt>
                <c:pt idx="16311">
                  <c:v>1991.5619999999999</c:v>
                </c:pt>
                <c:pt idx="16312">
                  <c:v>1989.5309999999999</c:v>
                </c:pt>
                <c:pt idx="16313">
                  <c:v>1988.5940000000001</c:v>
                </c:pt>
                <c:pt idx="16314">
                  <c:v>1985.9369999999999</c:v>
                </c:pt>
                <c:pt idx="16315">
                  <c:v>1985</c:v>
                </c:pt>
                <c:pt idx="16316">
                  <c:v>1983.9839999999999</c:v>
                </c:pt>
                <c:pt idx="16317">
                  <c:v>1980.9369999999999</c:v>
                </c:pt>
                <c:pt idx="16318">
                  <c:v>1981.797</c:v>
                </c:pt>
                <c:pt idx="16319">
                  <c:v>1981.5619999999999</c:v>
                </c:pt>
                <c:pt idx="16320">
                  <c:v>1982.7339999999999</c:v>
                </c:pt>
                <c:pt idx="16321">
                  <c:v>1980.3910000000001</c:v>
                </c:pt>
                <c:pt idx="16322">
                  <c:v>1980.9369999999999</c:v>
                </c:pt>
                <c:pt idx="16323">
                  <c:v>1979.5309999999999</c:v>
                </c:pt>
                <c:pt idx="16324">
                  <c:v>1978.3589999999999</c:v>
                </c:pt>
                <c:pt idx="16325">
                  <c:v>1983.75</c:v>
                </c:pt>
                <c:pt idx="16326">
                  <c:v>1981.172</c:v>
                </c:pt>
                <c:pt idx="16327">
                  <c:v>1980.1559999999999</c:v>
                </c:pt>
                <c:pt idx="16328">
                  <c:v>1985.3910000000001</c:v>
                </c:pt>
                <c:pt idx="16329">
                  <c:v>1986.953</c:v>
                </c:pt>
                <c:pt idx="16330">
                  <c:v>1988.5940000000001</c:v>
                </c:pt>
                <c:pt idx="16331">
                  <c:v>1990.9369999999999</c:v>
                </c:pt>
                <c:pt idx="16332">
                  <c:v>1992.3440000000001</c:v>
                </c:pt>
                <c:pt idx="16333">
                  <c:v>1992.3440000000001</c:v>
                </c:pt>
                <c:pt idx="16334">
                  <c:v>1994.375</c:v>
                </c:pt>
                <c:pt idx="16335">
                  <c:v>1999.375</c:v>
                </c:pt>
                <c:pt idx="16336">
                  <c:v>1999.375</c:v>
                </c:pt>
                <c:pt idx="16337">
                  <c:v>2003.9839999999999</c:v>
                </c:pt>
                <c:pt idx="16338">
                  <c:v>2007.578</c:v>
                </c:pt>
                <c:pt idx="16339">
                  <c:v>2011.172</c:v>
                </c:pt>
                <c:pt idx="16340">
                  <c:v>2010.7809999999999</c:v>
                </c:pt>
                <c:pt idx="16341">
                  <c:v>2017.7339999999999</c:v>
                </c:pt>
                <c:pt idx="16342">
                  <c:v>2019.375</c:v>
                </c:pt>
                <c:pt idx="16343">
                  <c:v>2024.5309999999999</c:v>
                </c:pt>
                <c:pt idx="16344">
                  <c:v>2026.5619999999999</c:v>
                </c:pt>
                <c:pt idx="16345">
                  <c:v>2033.5940000000001</c:v>
                </c:pt>
                <c:pt idx="16346">
                  <c:v>2034.375</c:v>
                </c:pt>
                <c:pt idx="16347">
                  <c:v>2037.1869999999999</c:v>
                </c:pt>
                <c:pt idx="16348">
                  <c:v>2038.9839999999999</c:v>
                </c:pt>
                <c:pt idx="16349">
                  <c:v>2042.3440000000001</c:v>
                </c:pt>
                <c:pt idx="16350">
                  <c:v>2046.5619999999999</c:v>
                </c:pt>
                <c:pt idx="16351">
                  <c:v>2050.3910000000001</c:v>
                </c:pt>
                <c:pt idx="16352">
                  <c:v>2050.9369999999999</c:v>
                </c:pt>
                <c:pt idx="16353">
                  <c:v>2052.578</c:v>
                </c:pt>
                <c:pt idx="16354">
                  <c:v>2058.75</c:v>
                </c:pt>
                <c:pt idx="16355">
                  <c:v>2062.7339999999999</c:v>
                </c:pt>
                <c:pt idx="16356">
                  <c:v>2065.7809999999999</c:v>
                </c:pt>
                <c:pt idx="16357">
                  <c:v>2070.547</c:v>
                </c:pt>
                <c:pt idx="16358">
                  <c:v>2073.75</c:v>
                </c:pt>
                <c:pt idx="16359">
                  <c:v>2081.953</c:v>
                </c:pt>
                <c:pt idx="16360">
                  <c:v>2085.7809999999999</c:v>
                </c:pt>
                <c:pt idx="16361">
                  <c:v>2091.4059999999999</c:v>
                </c:pt>
                <c:pt idx="16362">
                  <c:v>2096.4059999999999</c:v>
                </c:pt>
                <c:pt idx="16363">
                  <c:v>2098.5940000000001</c:v>
                </c:pt>
                <c:pt idx="16364">
                  <c:v>2103.75</c:v>
                </c:pt>
                <c:pt idx="16365">
                  <c:v>2107.1869999999999</c:v>
                </c:pt>
                <c:pt idx="16366">
                  <c:v>2114.1410000000001</c:v>
                </c:pt>
                <c:pt idx="16367">
                  <c:v>2116.797</c:v>
                </c:pt>
                <c:pt idx="16368">
                  <c:v>2120.7809999999999</c:v>
                </c:pt>
                <c:pt idx="16369">
                  <c:v>2122.1869999999999</c:v>
                </c:pt>
                <c:pt idx="16370">
                  <c:v>2124.1410000000001</c:v>
                </c:pt>
                <c:pt idx="16371">
                  <c:v>2127.3440000000001</c:v>
                </c:pt>
                <c:pt idx="16372">
                  <c:v>2128.203</c:v>
                </c:pt>
                <c:pt idx="16373">
                  <c:v>2132.7339999999999</c:v>
                </c:pt>
                <c:pt idx="16374">
                  <c:v>2130.547</c:v>
                </c:pt>
                <c:pt idx="16375">
                  <c:v>2132.9690000000001</c:v>
                </c:pt>
                <c:pt idx="16376">
                  <c:v>2130.9369999999999</c:v>
                </c:pt>
                <c:pt idx="16377">
                  <c:v>2132.1869999999999</c:v>
                </c:pt>
                <c:pt idx="16378">
                  <c:v>2130.7809999999999</c:v>
                </c:pt>
                <c:pt idx="16379">
                  <c:v>2134.5309999999999</c:v>
                </c:pt>
                <c:pt idx="16380">
                  <c:v>2134.5309999999999</c:v>
                </c:pt>
                <c:pt idx="16381">
                  <c:v>2137.1869999999999</c:v>
                </c:pt>
                <c:pt idx="16382">
                  <c:v>2139.7660000000001</c:v>
                </c:pt>
                <c:pt idx="16383">
                  <c:v>2139.7660000000001</c:v>
                </c:pt>
                <c:pt idx="16384">
                  <c:v>2141.797</c:v>
                </c:pt>
                <c:pt idx="16385">
                  <c:v>2145.9369999999999</c:v>
                </c:pt>
                <c:pt idx="16386">
                  <c:v>2145.9369999999999</c:v>
                </c:pt>
                <c:pt idx="16387">
                  <c:v>2147.9690000000001</c:v>
                </c:pt>
                <c:pt idx="16388">
                  <c:v>2147.9690000000001</c:v>
                </c:pt>
                <c:pt idx="16389">
                  <c:v>2151.797</c:v>
                </c:pt>
                <c:pt idx="16390">
                  <c:v>2151.797</c:v>
                </c:pt>
                <c:pt idx="16391">
                  <c:v>2153.5940000000001</c:v>
                </c:pt>
                <c:pt idx="16392">
                  <c:v>2154.5309999999999</c:v>
                </c:pt>
                <c:pt idx="16393">
                  <c:v>2156.5619999999999</c:v>
                </c:pt>
                <c:pt idx="16394">
                  <c:v>2158.203</c:v>
                </c:pt>
                <c:pt idx="16395">
                  <c:v>2158.3589999999999</c:v>
                </c:pt>
                <c:pt idx="16396">
                  <c:v>2162.3440000000001</c:v>
                </c:pt>
                <c:pt idx="16397">
                  <c:v>2162.3440000000001</c:v>
                </c:pt>
                <c:pt idx="16398">
                  <c:v>2162.1869999999999</c:v>
                </c:pt>
                <c:pt idx="16399">
                  <c:v>2164.375</c:v>
                </c:pt>
                <c:pt idx="16400">
                  <c:v>2165.7809999999999</c:v>
                </c:pt>
                <c:pt idx="16401">
                  <c:v>2166.797</c:v>
                </c:pt>
                <c:pt idx="16402">
                  <c:v>2165.1559999999999</c:v>
                </c:pt>
                <c:pt idx="16403">
                  <c:v>2168.203</c:v>
                </c:pt>
                <c:pt idx="16404">
                  <c:v>2170.7809999999999</c:v>
                </c:pt>
                <c:pt idx="16405">
                  <c:v>2171.4059999999999</c:v>
                </c:pt>
                <c:pt idx="16406">
                  <c:v>2172.9690000000001</c:v>
                </c:pt>
                <c:pt idx="16407">
                  <c:v>2175.9369999999999</c:v>
                </c:pt>
                <c:pt idx="16408">
                  <c:v>2176.953</c:v>
                </c:pt>
                <c:pt idx="16409">
                  <c:v>2176.5619999999999</c:v>
                </c:pt>
                <c:pt idx="16410">
                  <c:v>2178.3589999999999</c:v>
                </c:pt>
                <c:pt idx="16411">
                  <c:v>2180.7809999999999</c:v>
                </c:pt>
                <c:pt idx="16412">
                  <c:v>2180.9369999999999</c:v>
                </c:pt>
                <c:pt idx="16413">
                  <c:v>2181.953</c:v>
                </c:pt>
                <c:pt idx="16414">
                  <c:v>2181.172</c:v>
                </c:pt>
                <c:pt idx="16415">
                  <c:v>2183.9839999999999</c:v>
                </c:pt>
                <c:pt idx="16416">
                  <c:v>2187.3440000000001</c:v>
                </c:pt>
                <c:pt idx="16417">
                  <c:v>2187.9690000000001</c:v>
                </c:pt>
                <c:pt idx="16418">
                  <c:v>2189.5309999999999</c:v>
                </c:pt>
                <c:pt idx="16419">
                  <c:v>2193.75</c:v>
                </c:pt>
                <c:pt idx="16420">
                  <c:v>2191.172</c:v>
                </c:pt>
                <c:pt idx="16421">
                  <c:v>2194.1410000000001</c:v>
                </c:pt>
                <c:pt idx="16422">
                  <c:v>2206.4059999999999</c:v>
                </c:pt>
                <c:pt idx="16423">
                  <c:v>2208.9839999999999</c:v>
                </c:pt>
                <c:pt idx="16424">
                  <c:v>2197.1869999999999</c:v>
                </c:pt>
                <c:pt idx="16425">
                  <c:v>2203.5940000000001</c:v>
                </c:pt>
                <c:pt idx="16426">
                  <c:v>2208.5940000000001</c:v>
                </c:pt>
                <c:pt idx="16427">
                  <c:v>2207.3440000000001</c:v>
                </c:pt>
                <c:pt idx="16428">
                  <c:v>2213.3589999999999</c:v>
                </c:pt>
                <c:pt idx="16429">
                  <c:v>2210.3910000000001</c:v>
                </c:pt>
                <c:pt idx="16430">
                  <c:v>2213.9839999999999</c:v>
                </c:pt>
                <c:pt idx="16431">
                  <c:v>2218.3589999999999</c:v>
                </c:pt>
                <c:pt idx="16432">
                  <c:v>2218.75</c:v>
                </c:pt>
                <c:pt idx="16433">
                  <c:v>2220.547</c:v>
                </c:pt>
                <c:pt idx="16434">
                  <c:v>2221.172</c:v>
                </c:pt>
                <c:pt idx="16435">
                  <c:v>2226.172</c:v>
                </c:pt>
                <c:pt idx="16436">
                  <c:v>2226.4059999999999</c:v>
                </c:pt>
                <c:pt idx="16437">
                  <c:v>2225.7809999999999</c:v>
                </c:pt>
                <c:pt idx="16438">
                  <c:v>2228.75</c:v>
                </c:pt>
                <c:pt idx="16439">
                  <c:v>2230</c:v>
                </c:pt>
                <c:pt idx="16440">
                  <c:v>2228.203</c:v>
                </c:pt>
                <c:pt idx="16441">
                  <c:v>2229.1410000000001</c:v>
                </c:pt>
                <c:pt idx="16442">
                  <c:v>2230.3910000000001</c:v>
                </c:pt>
                <c:pt idx="16443">
                  <c:v>2228.3589999999999</c:v>
                </c:pt>
                <c:pt idx="16444">
                  <c:v>2230</c:v>
                </c:pt>
                <c:pt idx="16445">
                  <c:v>2228.9839999999999</c:v>
                </c:pt>
                <c:pt idx="16446">
                  <c:v>2228.3589999999999</c:v>
                </c:pt>
                <c:pt idx="16447">
                  <c:v>2230</c:v>
                </c:pt>
                <c:pt idx="16448">
                  <c:v>2228.9839999999999</c:v>
                </c:pt>
                <c:pt idx="16449">
                  <c:v>2227.1869999999999</c:v>
                </c:pt>
                <c:pt idx="16450">
                  <c:v>2224.1410000000001</c:v>
                </c:pt>
                <c:pt idx="16451">
                  <c:v>2222.3440000000001</c:v>
                </c:pt>
                <c:pt idx="16452">
                  <c:v>2223.203</c:v>
                </c:pt>
                <c:pt idx="16453">
                  <c:v>2211.4059999999999</c:v>
                </c:pt>
                <c:pt idx="16454">
                  <c:v>2208.75</c:v>
                </c:pt>
                <c:pt idx="16455">
                  <c:v>2213.9839999999999</c:v>
                </c:pt>
                <c:pt idx="16456">
                  <c:v>2221.953</c:v>
                </c:pt>
                <c:pt idx="16457">
                  <c:v>2220.7809999999999</c:v>
                </c:pt>
                <c:pt idx="16458">
                  <c:v>2208.75</c:v>
                </c:pt>
                <c:pt idx="16459">
                  <c:v>2208.75</c:v>
                </c:pt>
                <c:pt idx="16460">
                  <c:v>2208.203</c:v>
                </c:pt>
                <c:pt idx="16461">
                  <c:v>2205</c:v>
                </c:pt>
                <c:pt idx="16462">
                  <c:v>2201.953</c:v>
                </c:pt>
                <c:pt idx="16463">
                  <c:v>2202.1869999999999</c:v>
                </c:pt>
                <c:pt idx="16464">
                  <c:v>2199.1410000000001</c:v>
                </c:pt>
                <c:pt idx="16465">
                  <c:v>2192.9690000000001</c:v>
                </c:pt>
                <c:pt idx="16466">
                  <c:v>2185.547</c:v>
                </c:pt>
                <c:pt idx="16467">
                  <c:v>2184.5309999999999</c:v>
                </c:pt>
                <c:pt idx="16468">
                  <c:v>2181.797</c:v>
                </c:pt>
                <c:pt idx="16469">
                  <c:v>2174.1410000000001</c:v>
                </c:pt>
                <c:pt idx="16470">
                  <c:v>2171.797</c:v>
                </c:pt>
                <c:pt idx="16471">
                  <c:v>2168.75</c:v>
                </c:pt>
                <c:pt idx="16472">
                  <c:v>2163.203</c:v>
                </c:pt>
                <c:pt idx="16473">
                  <c:v>2158.3589999999999</c:v>
                </c:pt>
                <c:pt idx="16474">
                  <c:v>2154.5309999999999</c:v>
                </c:pt>
                <c:pt idx="16475">
                  <c:v>2151.797</c:v>
                </c:pt>
                <c:pt idx="16476">
                  <c:v>2146.4059999999999</c:v>
                </c:pt>
                <c:pt idx="16477">
                  <c:v>2145</c:v>
                </c:pt>
                <c:pt idx="16478">
                  <c:v>2140</c:v>
                </c:pt>
                <c:pt idx="16479">
                  <c:v>2133.75</c:v>
                </c:pt>
                <c:pt idx="16480">
                  <c:v>2129.5309999999999</c:v>
                </c:pt>
                <c:pt idx="16481">
                  <c:v>2126.5619999999999</c:v>
                </c:pt>
                <c:pt idx="16482">
                  <c:v>2121.4059999999999</c:v>
                </c:pt>
                <c:pt idx="16483">
                  <c:v>2118.75</c:v>
                </c:pt>
                <c:pt idx="16484">
                  <c:v>2115.547</c:v>
                </c:pt>
                <c:pt idx="16485">
                  <c:v>2110.7809999999999</c:v>
                </c:pt>
                <c:pt idx="16486">
                  <c:v>2108.203</c:v>
                </c:pt>
                <c:pt idx="16487">
                  <c:v>2105</c:v>
                </c:pt>
                <c:pt idx="16488">
                  <c:v>2102.1869999999999</c:v>
                </c:pt>
                <c:pt idx="16489">
                  <c:v>2098.9839999999999</c:v>
                </c:pt>
                <c:pt idx="16490">
                  <c:v>2095.7809999999999</c:v>
                </c:pt>
                <c:pt idx="16491">
                  <c:v>2088.203</c:v>
                </c:pt>
                <c:pt idx="16492">
                  <c:v>2086.953</c:v>
                </c:pt>
                <c:pt idx="16493">
                  <c:v>2084.5309999999999</c:v>
                </c:pt>
                <c:pt idx="16494">
                  <c:v>2081.953</c:v>
                </c:pt>
                <c:pt idx="16495">
                  <c:v>2078.5940000000001</c:v>
                </c:pt>
                <c:pt idx="16496">
                  <c:v>2075.7809999999999</c:v>
                </c:pt>
                <c:pt idx="16497">
                  <c:v>2074.7660000000001</c:v>
                </c:pt>
                <c:pt idx="16498">
                  <c:v>2068.75</c:v>
                </c:pt>
                <c:pt idx="16499">
                  <c:v>2069.375</c:v>
                </c:pt>
                <c:pt idx="16500">
                  <c:v>2065.547</c:v>
                </c:pt>
                <c:pt idx="16501">
                  <c:v>2061.953</c:v>
                </c:pt>
                <c:pt idx="16502">
                  <c:v>2060.547</c:v>
                </c:pt>
                <c:pt idx="16503">
                  <c:v>2057.7339999999999</c:v>
                </c:pt>
                <c:pt idx="16504">
                  <c:v>2055.9369999999999</c:v>
                </c:pt>
                <c:pt idx="16505">
                  <c:v>2055.3910000000001</c:v>
                </c:pt>
                <c:pt idx="16506">
                  <c:v>2051.5619999999999</c:v>
                </c:pt>
                <c:pt idx="16507">
                  <c:v>2049.7660000000001</c:v>
                </c:pt>
                <c:pt idx="16508">
                  <c:v>2047.9690000000001</c:v>
                </c:pt>
                <c:pt idx="16509">
                  <c:v>2043.5940000000001</c:v>
                </c:pt>
                <c:pt idx="16510">
                  <c:v>2042.578</c:v>
                </c:pt>
                <c:pt idx="16511">
                  <c:v>2040.547</c:v>
                </c:pt>
                <c:pt idx="16512">
                  <c:v>2038.75</c:v>
                </c:pt>
                <c:pt idx="16513">
                  <c:v>2036.953</c:v>
                </c:pt>
                <c:pt idx="16514">
                  <c:v>2034.375</c:v>
                </c:pt>
                <c:pt idx="16515">
                  <c:v>2033.3589999999999</c:v>
                </c:pt>
                <c:pt idx="16516">
                  <c:v>2035.547</c:v>
                </c:pt>
                <c:pt idx="16517">
                  <c:v>2030.547</c:v>
                </c:pt>
                <c:pt idx="16518">
                  <c:v>2028.75</c:v>
                </c:pt>
                <c:pt idx="16519">
                  <c:v>2025</c:v>
                </c:pt>
                <c:pt idx="16520">
                  <c:v>2023.5940000000001</c:v>
                </c:pt>
                <c:pt idx="16521">
                  <c:v>2022.3440000000001</c:v>
                </c:pt>
                <c:pt idx="16522">
                  <c:v>2023.9839999999999</c:v>
                </c:pt>
                <c:pt idx="16523">
                  <c:v>2018.75</c:v>
                </c:pt>
                <c:pt idx="16524">
                  <c:v>2017.3440000000001</c:v>
                </c:pt>
                <c:pt idx="16525">
                  <c:v>2015.1559999999999</c:v>
                </c:pt>
                <c:pt idx="16526">
                  <c:v>2014.5309999999999</c:v>
                </c:pt>
                <c:pt idx="16527">
                  <c:v>2011.797</c:v>
                </c:pt>
                <c:pt idx="16528">
                  <c:v>2006.5619999999999</c:v>
                </c:pt>
                <c:pt idx="16529">
                  <c:v>2005</c:v>
                </c:pt>
                <c:pt idx="16530">
                  <c:v>2003.75</c:v>
                </c:pt>
                <c:pt idx="16531">
                  <c:v>2001.5619999999999</c:v>
                </c:pt>
                <c:pt idx="16532">
                  <c:v>1998.3589999999999</c:v>
                </c:pt>
                <c:pt idx="16533">
                  <c:v>1996.4059999999999</c:v>
                </c:pt>
                <c:pt idx="16534">
                  <c:v>1993.3589999999999</c:v>
                </c:pt>
                <c:pt idx="16535">
                  <c:v>1989.5309999999999</c:v>
                </c:pt>
                <c:pt idx="16536">
                  <c:v>1986.953</c:v>
                </c:pt>
                <c:pt idx="16537">
                  <c:v>1988.5940000000001</c:v>
                </c:pt>
                <c:pt idx="16538">
                  <c:v>1984.1410000000001</c:v>
                </c:pt>
                <c:pt idx="16539">
                  <c:v>1982.7339999999999</c:v>
                </c:pt>
                <c:pt idx="16540">
                  <c:v>1979.375</c:v>
                </c:pt>
                <c:pt idx="16541">
                  <c:v>1977.9690000000001</c:v>
                </c:pt>
                <c:pt idx="16542">
                  <c:v>1974.1410000000001</c:v>
                </c:pt>
                <c:pt idx="16543">
                  <c:v>1971.797</c:v>
                </c:pt>
                <c:pt idx="16544">
                  <c:v>1970.7809999999999</c:v>
                </c:pt>
                <c:pt idx="16545">
                  <c:v>1967.3440000000001</c:v>
                </c:pt>
                <c:pt idx="16546">
                  <c:v>1965.3910000000001</c:v>
                </c:pt>
                <c:pt idx="16547">
                  <c:v>1962.1869999999999</c:v>
                </c:pt>
                <c:pt idx="16548">
                  <c:v>1960.9369999999999</c:v>
                </c:pt>
                <c:pt idx="16549">
                  <c:v>1958.203</c:v>
                </c:pt>
                <c:pt idx="16550">
                  <c:v>1956.172</c:v>
                </c:pt>
                <c:pt idx="16551">
                  <c:v>1952.7339999999999</c:v>
                </c:pt>
                <c:pt idx="16552">
                  <c:v>1952.3440000000001</c:v>
                </c:pt>
                <c:pt idx="16553">
                  <c:v>1954.1410000000001</c:v>
                </c:pt>
                <c:pt idx="16554">
                  <c:v>1948.203</c:v>
                </c:pt>
                <c:pt idx="16555">
                  <c:v>1948.9839999999999</c:v>
                </c:pt>
                <c:pt idx="16556">
                  <c:v>1947.1869999999999</c:v>
                </c:pt>
                <c:pt idx="16557">
                  <c:v>1943.9839999999999</c:v>
                </c:pt>
                <c:pt idx="16558">
                  <c:v>1946.797</c:v>
                </c:pt>
                <c:pt idx="16559">
                  <c:v>1944.7660000000001</c:v>
                </c:pt>
                <c:pt idx="16560">
                  <c:v>1941.5619999999999</c:v>
                </c:pt>
                <c:pt idx="16561">
                  <c:v>1944.7660000000001</c:v>
                </c:pt>
                <c:pt idx="16562">
                  <c:v>1937.7339999999999</c:v>
                </c:pt>
                <c:pt idx="16563">
                  <c:v>1941.172</c:v>
                </c:pt>
                <c:pt idx="16564">
                  <c:v>1939.7660000000001</c:v>
                </c:pt>
                <c:pt idx="16565">
                  <c:v>1940</c:v>
                </c:pt>
                <c:pt idx="16566">
                  <c:v>1942.3440000000001</c:v>
                </c:pt>
                <c:pt idx="16567">
                  <c:v>1940.7809999999999</c:v>
                </c:pt>
                <c:pt idx="16568">
                  <c:v>1938.9839999999999</c:v>
                </c:pt>
                <c:pt idx="16569">
                  <c:v>1942.578</c:v>
                </c:pt>
                <c:pt idx="16570">
                  <c:v>1939.1410000000001</c:v>
                </c:pt>
                <c:pt idx="16571">
                  <c:v>1942.7339999999999</c:v>
                </c:pt>
                <c:pt idx="16572">
                  <c:v>1943.75</c:v>
                </c:pt>
                <c:pt idx="16573">
                  <c:v>1943.5940000000001</c:v>
                </c:pt>
                <c:pt idx="16574">
                  <c:v>1946.5619999999999</c:v>
                </c:pt>
                <c:pt idx="16575">
                  <c:v>1945</c:v>
                </c:pt>
                <c:pt idx="16576">
                  <c:v>1950</c:v>
                </c:pt>
                <c:pt idx="16577">
                  <c:v>1948.5940000000001</c:v>
                </c:pt>
                <c:pt idx="16578">
                  <c:v>1950.1559999999999</c:v>
                </c:pt>
                <c:pt idx="16579">
                  <c:v>1952.7339999999999</c:v>
                </c:pt>
                <c:pt idx="16580">
                  <c:v>1953.3589999999999</c:v>
                </c:pt>
                <c:pt idx="16581">
                  <c:v>1956.797</c:v>
                </c:pt>
                <c:pt idx="16582">
                  <c:v>1957.9690000000001</c:v>
                </c:pt>
                <c:pt idx="16583">
                  <c:v>1960.1559999999999</c:v>
                </c:pt>
                <c:pt idx="16584">
                  <c:v>1961.797</c:v>
                </c:pt>
                <c:pt idx="16585">
                  <c:v>1964.1410000000001</c:v>
                </c:pt>
                <c:pt idx="16586">
                  <c:v>1964.7660000000001</c:v>
                </c:pt>
                <c:pt idx="16587">
                  <c:v>1966.797</c:v>
                </c:pt>
                <c:pt idx="16588">
                  <c:v>1970.7809999999999</c:v>
                </c:pt>
                <c:pt idx="16589">
                  <c:v>1971.5619999999999</c:v>
                </c:pt>
                <c:pt idx="16590">
                  <c:v>1975.9369999999999</c:v>
                </c:pt>
                <c:pt idx="16591">
                  <c:v>1978.9839999999999</c:v>
                </c:pt>
                <c:pt idx="16592">
                  <c:v>1978.3589999999999</c:v>
                </c:pt>
                <c:pt idx="16593">
                  <c:v>1982.578</c:v>
                </c:pt>
                <c:pt idx="16594">
                  <c:v>1986.5619999999999</c:v>
                </c:pt>
                <c:pt idx="16595">
                  <c:v>1986.953</c:v>
                </c:pt>
                <c:pt idx="16596">
                  <c:v>1989.7660000000001</c:v>
                </c:pt>
                <c:pt idx="16597">
                  <c:v>1991.953</c:v>
                </c:pt>
                <c:pt idx="16598">
                  <c:v>1993.5940000000001</c:v>
                </c:pt>
                <c:pt idx="16599">
                  <c:v>1998.203</c:v>
                </c:pt>
                <c:pt idx="16600">
                  <c:v>1999.375</c:v>
                </c:pt>
                <c:pt idx="16601">
                  <c:v>2001.797</c:v>
                </c:pt>
                <c:pt idx="16602">
                  <c:v>2003.5940000000001</c:v>
                </c:pt>
                <c:pt idx="16603">
                  <c:v>2004.7660000000001</c:v>
                </c:pt>
                <c:pt idx="16604">
                  <c:v>2006.797</c:v>
                </c:pt>
                <c:pt idx="16605">
                  <c:v>2007.1869999999999</c:v>
                </c:pt>
                <c:pt idx="16606">
                  <c:v>2011.5619999999999</c:v>
                </c:pt>
                <c:pt idx="16607">
                  <c:v>2013.3589999999999</c:v>
                </c:pt>
                <c:pt idx="16608">
                  <c:v>2010.547</c:v>
                </c:pt>
                <c:pt idx="16609">
                  <c:v>2017.1869999999999</c:v>
                </c:pt>
                <c:pt idx="16610">
                  <c:v>2014.5309999999999</c:v>
                </c:pt>
                <c:pt idx="16611">
                  <c:v>2017.1869999999999</c:v>
                </c:pt>
                <c:pt idx="16612">
                  <c:v>2018.9839999999999</c:v>
                </c:pt>
                <c:pt idx="16613">
                  <c:v>2019.375</c:v>
                </c:pt>
                <c:pt idx="16614">
                  <c:v>2020.7809999999999</c:v>
                </c:pt>
                <c:pt idx="16615">
                  <c:v>2021.953</c:v>
                </c:pt>
                <c:pt idx="16616">
                  <c:v>2022.1869999999999</c:v>
                </c:pt>
                <c:pt idx="16617">
                  <c:v>2023.75</c:v>
                </c:pt>
                <c:pt idx="16618">
                  <c:v>2025.3910000000001</c:v>
                </c:pt>
                <c:pt idx="16619">
                  <c:v>2025.3910000000001</c:v>
                </c:pt>
                <c:pt idx="16620">
                  <c:v>2025.7809999999999</c:v>
                </c:pt>
                <c:pt idx="16621">
                  <c:v>2028.3589999999999</c:v>
                </c:pt>
                <c:pt idx="16622">
                  <c:v>2027.9690000000001</c:v>
                </c:pt>
                <c:pt idx="16623">
                  <c:v>2030.3910000000001</c:v>
                </c:pt>
                <c:pt idx="16624">
                  <c:v>2029.375</c:v>
                </c:pt>
                <c:pt idx="16625">
                  <c:v>2030.9369999999999</c:v>
                </c:pt>
                <c:pt idx="16626">
                  <c:v>2031.4059999999999</c:v>
                </c:pt>
                <c:pt idx="16627">
                  <c:v>2030.1559999999999</c:v>
                </c:pt>
                <c:pt idx="16628">
                  <c:v>2032.578</c:v>
                </c:pt>
                <c:pt idx="16629">
                  <c:v>2031.797</c:v>
                </c:pt>
                <c:pt idx="16630">
                  <c:v>2034.375</c:v>
                </c:pt>
                <c:pt idx="16631">
                  <c:v>2034.7660000000001</c:v>
                </c:pt>
                <c:pt idx="16632">
                  <c:v>2035</c:v>
                </c:pt>
                <c:pt idx="16633">
                  <c:v>2033.9839999999999</c:v>
                </c:pt>
                <c:pt idx="16634">
                  <c:v>2034.375</c:v>
                </c:pt>
                <c:pt idx="16635">
                  <c:v>2038.203</c:v>
                </c:pt>
                <c:pt idx="16636">
                  <c:v>2037.9690000000001</c:v>
                </c:pt>
                <c:pt idx="16637">
                  <c:v>2040</c:v>
                </c:pt>
                <c:pt idx="16638">
                  <c:v>2036.953</c:v>
                </c:pt>
                <c:pt idx="16639">
                  <c:v>2038.5940000000001</c:v>
                </c:pt>
                <c:pt idx="16640">
                  <c:v>2040</c:v>
                </c:pt>
                <c:pt idx="16641">
                  <c:v>2043.5940000000001</c:v>
                </c:pt>
                <c:pt idx="16642">
                  <c:v>2041.953</c:v>
                </c:pt>
                <c:pt idx="16643">
                  <c:v>2044.375</c:v>
                </c:pt>
                <c:pt idx="16644">
                  <c:v>2045.7809999999999</c:v>
                </c:pt>
                <c:pt idx="16645">
                  <c:v>2047.578</c:v>
                </c:pt>
                <c:pt idx="16646">
                  <c:v>2047.9690000000001</c:v>
                </c:pt>
                <c:pt idx="16647">
                  <c:v>2052.1869999999999</c:v>
                </c:pt>
                <c:pt idx="16648">
                  <c:v>2049.375</c:v>
                </c:pt>
                <c:pt idx="16649">
                  <c:v>2051.5619999999999</c:v>
                </c:pt>
                <c:pt idx="16650">
                  <c:v>2054.1410000000001</c:v>
                </c:pt>
                <c:pt idx="16651">
                  <c:v>2055.9369999999999</c:v>
                </c:pt>
                <c:pt idx="16652">
                  <c:v>2055.3910000000001</c:v>
                </c:pt>
                <c:pt idx="16653">
                  <c:v>2056.4059999999999</c:v>
                </c:pt>
                <c:pt idx="16654">
                  <c:v>2057.9690000000001</c:v>
                </c:pt>
                <c:pt idx="16655">
                  <c:v>2059.5309999999999</c:v>
                </c:pt>
                <c:pt idx="16656">
                  <c:v>2064.5309999999999</c:v>
                </c:pt>
                <c:pt idx="16657">
                  <c:v>2062.9690000000001</c:v>
                </c:pt>
                <c:pt idx="16658">
                  <c:v>2065.7809999999999</c:v>
                </c:pt>
                <c:pt idx="16659">
                  <c:v>2066.172</c:v>
                </c:pt>
                <c:pt idx="16660">
                  <c:v>2067.9690000000001</c:v>
                </c:pt>
                <c:pt idx="16661">
                  <c:v>2070.547</c:v>
                </c:pt>
                <c:pt idx="16662">
                  <c:v>2070.7809999999999</c:v>
                </c:pt>
                <c:pt idx="16663">
                  <c:v>2074.375</c:v>
                </c:pt>
                <c:pt idx="16664">
                  <c:v>2074.375</c:v>
                </c:pt>
                <c:pt idx="16665">
                  <c:v>2076.172</c:v>
                </c:pt>
                <c:pt idx="16666">
                  <c:v>2077.3440000000001</c:v>
                </c:pt>
                <c:pt idx="16667">
                  <c:v>2078.5940000000001</c:v>
                </c:pt>
                <c:pt idx="16668">
                  <c:v>2079.1410000000001</c:v>
                </c:pt>
                <c:pt idx="16669">
                  <c:v>2080.1559999999999</c:v>
                </c:pt>
                <c:pt idx="16670">
                  <c:v>2082.578</c:v>
                </c:pt>
                <c:pt idx="16671">
                  <c:v>2083.75</c:v>
                </c:pt>
                <c:pt idx="16672">
                  <c:v>2084.375</c:v>
                </c:pt>
                <c:pt idx="16673">
                  <c:v>2084.1410000000001</c:v>
                </c:pt>
                <c:pt idx="16674">
                  <c:v>2085.3910000000001</c:v>
                </c:pt>
                <c:pt idx="16675">
                  <c:v>2086.172</c:v>
                </c:pt>
                <c:pt idx="16676">
                  <c:v>2087.9690000000001</c:v>
                </c:pt>
                <c:pt idx="16677">
                  <c:v>2087.7339999999999</c:v>
                </c:pt>
                <c:pt idx="16678">
                  <c:v>2087.7339999999999</c:v>
                </c:pt>
                <c:pt idx="16679">
                  <c:v>2088.3589999999999</c:v>
                </c:pt>
                <c:pt idx="16680">
                  <c:v>2089.1410000000001</c:v>
                </c:pt>
                <c:pt idx="16681">
                  <c:v>2091.4059999999999</c:v>
                </c:pt>
                <c:pt idx="16682">
                  <c:v>2090.547</c:v>
                </c:pt>
                <c:pt idx="16683">
                  <c:v>2090.7809999999999</c:v>
                </c:pt>
                <c:pt idx="16684">
                  <c:v>2091.4059999999999</c:v>
                </c:pt>
                <c:pt idx="16685">
                  <c:v>2090</c:v>
                </c:pt>
                <c:pt idx="16686">
                  <c:v>2089.5309999999999</c:v>
                </c:pt>
                <c:pt idx="16687">
                  <c:v>2091.4059999999999</c:v>
                </c:pt>
                <c:pt idx="16688">
                  <c:v>2090</c:v>
                </c:pt>
                <c:pt idx="16689">
                  <c:v>2087.3440000000001</c:v>
                </c:pt>
                <c:pt idx="16690">
                  <c:v>2088.5940000000001</c:v>
                </c:pt>
                <c:pt idx="16691">
                  <c:v>2087.578</c:v>
                </c:pt>
                <c:pt idx="16692">
                  <c:v>2085.3910000000001</c:v>
                </c:pt>
                <c:pt idx="16693">
                  <c:v>2085.9369999999999</c:v>
                </c:pt>
                <c:pt idx="16694">
                  <c:v>2084.1410000000001</c:v>
                </c:pt>
                <c:pt idx="16695">
                  <c:v>2083.3589999999999</c:v>
                </c:pt>
                <c:pt idx="16696">
                  <c:v>2081.172</c:v>
                </c:pt>
                <c:pt idx="16697">
                  <c:v>2080.547</c:v>
                </c:pt>
                <c:pt idx="16698">
                  <c:v>2078.5940000000001</c:v>
                </c:pt>
                <c:pt idx="16699">
                  <c:v>2076.953</c:v>
                </c:pt>
                <c:pt idx="16700">
                  <c:v>2079.1410000000001</c:v>
                </c:pt>
                <c:pt idx="16701">
                  <c:v>2075.3910000000001</c:v>
                </c:pt>
                <c:pt idx="16702">
                  <c:v>2073.203</c:v>
                </c:pt>
                <c:pt idx="16703">
                  <c:v>2074.1410000000001</c:v>
                </c:pt>
                <c:pt idx="16704">
                  <c:v>2070.7809999999999</c:v>
                </c:pt>
                <c:pt idx="16705">
                  <c:v>2070</c:v>
                </c:pt>
                <c:pt idx="16706">
                  <c:v>2068.9839999999999</c:v>
                </c:pt>
                <c:pt idx="16707">
                  <c:v>2064.7660000000001</c:v>
                </c:pt>
                <c:pt idx="16708">
                  <c:v>2064.1410000000001</c:v>
                </c:pt>
                <c:pt idx="16709">
                  <c:v>2062.7339999999999</c:v>
                </c:pt>
                <c:pt idx="16710">
                  <c:v>2062.1869999999999</c:v>
                </c:pt>
                <c:pt idx="16711">
                  <c:v>2061.5619999999999</c:v>
                </c:pt>
                <c:pt idx="16712">
                  <c:v>2060.1559999999999</c:v>
                </c:pt>
                <c:pt idx="16713">
                  <c:v>2057.7339999999999</c:v>
                </c:pt>
                <c:pt idx="16714">
                  <c:v>2057.578</c:v>
                </c:pt>
                <c:pt idx="16715">
                  <c:v>2055.1559999999999</c:v>
                </c:pt>
                <c:pt idx="16716">
                  <c:v>2053.3589999999999</c:v>
                </c:pt>
                <c:pt idx="16717">
                  <c:v>2052.1869999999999</c:v>
                </c:pt>
                <c:pt idx="16718">
                  <c:v>2052.9690000000001</c:v>
                </c:pt>
                <c:pt idx="16719">
                  <c:v>2051.797</c:v>
                </c:pt>
                <c:pt idx="16720">
                  <c:v>2051.797</c:v>
                </c:pt>
                <c:pt idx="16721">
                  <c:v>2048.75</c:v>
                </c:pt>
                <c:pt idx="16722">
                  <c:v>2049.5309999999999</c:v>
                </c:pt>
                <c:pt idx="16723">
                  <c:v>2048.3589999999999</c:v>
                </c:pt>
                <c:pt idx="16724">
                  <c:v>2049.1410000000001</c:v>
                </c:pt>
                <c:pt idx="16725">
                  <c:v>2048.9839999999999</c:v>
                </c:pt>
                <c:pt idx="16726">
                  <c:v>2046.4059999999999</c:v>
                </c:pt>
                <c:pt idx="16727">
                  <c:v>2044.375</c:v>
                </c:pt>
                <c:pt idx="16728">
                  <c:v>2043.3589999999999</c:v>
                </c:pt>
                <c:pt idx="16729">
                  <c:v>2045</c:v>
                </c:pt>
                <c:pt idx="16730">
                  <c:v>2044.5309999999999</c:v>
                </c:pt>
                <c:pt idx="16731">
                  <c:v>2042.7339999999999</c:v>
                </c:pt>
                <c:pt idx="16732">
                  <c:v>2043.75</c:v>
                </c:pt>
                <c:pt idx="16733">
                  <c:v>2041.5619999999999</c:v>
                </c:pt>
                <c:pt idx="16734">
                  <c:v>2042.578</c:v>
                </c:pt>
                <c:pt idx="16735">
                  <c:v>2043.5940000000001</c:v>
                </c:pt>
                <c:pt idx="16736">
                  <c:v>2041.797</c:v>
                </c:pt>
                <c:pt idx="16737">
                  <c:v>2040.1559999999999</c:v>
                </c:pt>
                <c:pt idx="16738">
                  <c:v>2040.7809999999999</c:v>
                </c:pt>
                <c:pt idx="16739">
                  <c:v>2039.375</c:v>
                </c:pt>
                <c:pt idx="16740">
                  <c:v>2040.9369999999999</c:v>
                </c:pt>
                <c:pt idx="16741">
                  <c:v>2041.797</c:v>
                </c:pt>
                <c:pt idx="16742">
                  <c:v>2041.4059999999999</c:v>
                </c:pt>
                <c:pt idx="16743">
                  <c:v>2039.1410000000001</c:v>
                </c:pt>
                <c:pt idx="16744">
                  <c:v>2038.75</c:v>
                </c:pt>
                <c:pt idx="16745">
                  <c:v>2039.7660000000001</c:v>
                </c:pt>
                <c:pt idx="16746">
                  <c:v>2038.3589999999999</c:v>
                </c:pt>
                <c:pt idx="16747">
                  <c:v>2038.75</c:v>
                </c:pt>
                <c:pt idx="16748">
                  <c:v>2037.1869999999999</c:v>
                </c:pt>
                <c:pt idx="16749">
                  <c:v>2035.547</c:v>
                </c:pt>
                <c:pt idx="16750">
                  <c:v>2036.4059999999999</c:v>
                </c:pt>
                <c:pt idx="16751">
                  <c:v>2036.953</c:v>
                </c:pt>
                <c:pt idx="16752">
                  <c:v>2035.9369999999999</c:v>
                </c:pt>
                <c:pt idx="16753">
                  <c:v>2035.547</c:v>
                </c:pt>
                <c:pt idx="16754">
                  <c:v>2034.5309999999999</c:v>
                </c:pt>
                <c:pt idx="16755">
                  <c:v>2033.75</c:v>
                </c:pt>
                <c:pt idx="16756">
                  <c:v>2034.1410000000001</c:v>
                </c:pt>
                <c:pt idx="16757">
                  <c:v>2033.5940000000001</c:v>
                </c:pt>
                <c:pt idx="16758">
                  <c:v>2030.1559999999999</c:v>
                </c:pt>
                <c:pt idx="16759">
                  <c:v>2031.953</c:v>
                </c:pt>
                <c:pt idx="16760">
                  <c:v>2030.7809999999999</c:v>
                </c:pt>
                <c:pt idx="16761">
                  <c:v>2029.5309999999999</c:v>
                </c:pt>
                <c:pt idx="16762">
                  <c:v>2027.578</c:v>
                </c:pt>
                <c:pt idx="16763">
                  <c:v>2026.5619999999999</c:v>
                </c:pt>
                <c:pt idx="16764">
                  <c:v>2025.7809999999999</c:v>
                </c:pt>
                <c:pt idx="16765">
                  <c:v>2026.172</c:v>
                </c:pt>
                <c:pt idx="16766">
                  <c:v>2024.1410000000001</c:v>
                </c:pt>
                <c:pt idx="16767">
                  <c:v>2024.5309999999999</c:v>
                </c:pt>
                <c:pt idx="16768">
                  <c:v>2020.1559999999999</c:v>
                </c:pt>
                <c:pt idx="16769">
                  <c:v>2017.578</c:v>
                </c:pt>
                <c:pt idx="16770">
                  <c:v>2020.1559999999999</c:v>
                </c:pt>
                <c:pt idx="16771">
                  <c:v>2015.9369999999999</c:v>
                </c:pt>
                <c:pt idx="16772">
                  <c:v>2012.9690000000001</c:v>
                </c:pt>
                <c:pt idx="16773">
                  <c:v>2013.5940000000001</c:v>
                </c:pt>
                <c:pt idx="16774">
                  <c:v>2012.9690000000001</c:v>
                </c:pt>
                <c:pt idx="16775">
                  <c:v>2007.7339999999999</c:v>
                </c:pt>
                <c:pt idx="16776">
                  <c:v>2009.1410000000001</c:v>
                </c:pt>
                <c:pt idx="16777">
                  <c:v>2009.7660000000001</c:v>
                </c:pt>
                <c:pt idx="16778">
                  <c:v>2006.953</c:v>
                </c:pt>
                <c:pt idx="16779">
                  <c:v>2004.5309999999999</c:v>
                </c:pt>
                <c:pt idx="16780">
                  <c:v>2004.7660000000001</c:v>
                </c:pt>
                <c:pt idx="16781">
                  <c:v>2000.547</c:v>
                </c:pt>
                <c:pt idx="16782">
                  <c:v>1996.953</c:v>
                </c:pt>
                <c:pt idx="16783">
                  <c:v>1998.5940000000001</c:v>
                </c:pt>
                <c:pt idx="16784">
                  <c:v>1995.7809999999999</c:v>
                </c:pt>
                <c:pt idx="16785">
                  <c:v>1994.375</c:v>
                </c:pt>
                <c:pt idx="16786">
                  <c:v>1994.5309999999999</c:v>
                </c:pt>
                <c:pt idx="16787">
                  <c:v>1992.1869999999999</c:v>
                </c:pt>
                <c:pt idx="16788">
                  <c:v>1990.1559999999999</c:v>
                </c:pt>
                <c:pt idx="16789">
                  <c:v>1991.953</c:v>
                </c:pt>
                <c:pt idx="16790">
                  <c:v>1987.578</c:v>
                </c:pt>
                <c:pt idx="16791">
                  <c:v>1986.4059999999999</c:v>
                </c:pt>
                <c:pt idx="16792">
                  <c:v>1985.547</c:v>
                </c:pt>
                <c:pt idx="16793">
                  <c:v>1986.953</c:v>
                </c:pt>
                <c:pt idx="16794">
                  <c:v>1984.1410000000001</c:v>
                </c:pt>
                <c:pt idx="16795">
                  <c:v>1983.203</c:v>
                </c:pt>
                <c:pt idx="16796">
                  <c:v>1981.5619999999999</c:v>
                </c:pt>
                <c:pt idx="16797">
                  <c:v>1980.3910000000001</c:v>
                </c:pt>
                <c:pt idx="16798">
                  <c:v>1980.547</c:v>
                </c:pt>
                <c:pt idx="16799">
                  <c:v>1981.172</c:v>
                </c:pt>
                <c:pt idx="16800">
                  <c:v>1980.3910000000001</c:v>
                </c:pt>
                <c:pt idx="16801">
                  <c:v>1979.7660000000001</c:v>
                </c:pt>
                <c:pt idx="16802">
                  <c:v>1980.9369999999999</c:v>
                </c:pt>
                <c:pt idx="16803">
                  <c:v>1978.9839999999999</c:v>
                </c:pt>
                <c:pt idx="16804">
                  <c:v>1978.3589999999999</c:v>
                </c:pt>
                <c:pt idx="16805">
                  <c:v>1977.7339999999999</c:v>
                </c:pt>
                <c:pt idx="16806">
                  <c:v>1978.9839999999999</c:v>
                </c:pt>
                <c:pt idx="16807">
                  <c:v>1977.7339999999999</c:v>
                </c:pt>
                <c:pt idx="16808">
                  <c:v>1980.7809999999999</c:v>
                </c:pt>
                <c:pt idx="16809">
                  <c:v>1980.1559999999999</c:v>
                </c:pt>
                <c:pt idx="16810">
                  <c:v>1982.578</c:v>
                </c:pt>
                <c:pt idx="16811">
                  <c:v>1978.9839999999999</c:v>
                </c:pt>
                <c:pt idx="16812">
                  <c:v>1978.5940000000001</c:v>
                </c:pt>
                <c:pt idx="16813">
                  <c:v>1981.797</c:v>
                </c:pt>
                <c:pt idx="16814">
                  <c:v>1981.172</c:v>
                </c:pt>
                <c:pt idx="16815">
                  <c:v>1983.203</c:v>
                </c:pt>
                <c:pt idx="16816">
                  <c:v>1981.4059999999999</c:v>
                </c:pt>
                <c:pt idx="16817">
                  <c:v>1983.203</c:v>
                </c:pt>
                <c:pt idx="16818">
                  <c:v>1982.1869999999999</c:v>
                </c:pt>
                <c:pt idx="16819">
                  <c:v>1982.7339999999999</c:v>
                </c:pt>
                <c:pt idx="16820">
                  <c:v>1983.5940000000001</c:v>
                </c:pt>
                <c:pt idx="16821">
                  <c:v>1983.9839999999999</c:v>
                </c:pt>
                <c:pt idx="16822">
                  <c:v>1982.9690000000001</c:v>
                </c:pt>
                <c:pt idx="16823">
                  <c:v>1984.1410000000001</c:v>
                </c:pt>
                <c:pt idx="16824">
                  <c:v>1987.7339999999999</c:v>
                </c:pt>
                <c:pt idx="16825">
                  <c:v>1985.1559999999999</c:v>
                </c:pt>
                <c:pt idx="16826">
                  <c:v>1988.5940000000001</c:v>
                </c:pt>
                <c:pt idx="16827">
                  <c:v>1987.1869999999999</c:v>
                </c:pt>
                <c:pt idx="16828">
                  <c:v>1989.5309999999999</c:v>
                </c:pt>
                <c:pt idx="16829">
                  <c:v>1988.75</c:v>
                </c:pt>
                <c:pt idx="16830">
                  <c:v>1988.203</c:v>
                </c:pt>
                <c:pt idx="16831">
                  <c:v>1991.172</c:v>
                </c:pt>
                <c:pt idx="16832">
                  <c:v>1990.3910000000001</c:v>
                </c:pt>
                <c:pt idx="16833">
                  <c:v>1995.3910000000001</c:v>
                </c:pt>
                <c:pt idx="16834">
                  <c:v>1993.3589999999999</c:v>
                </c:pt>
                <c:pt idx="16835">
                  <c:v>1995.7809999999999</c:v>
                </c:pt>
                <c:pt idx="16836">
                  <c:v>1994.5309999999999</c:v>
                </c:pt>
                <c:pt idx="16837">
                  <c:v>1994.5309999999999</c:v>
                </c:pt>
                <c:pt idx="16838">
                  <c:v>1995.9369999999999</c:v>
                </c:pt>
                <c:pt idx="16839">
                  <c:v>1997.3440000000001</c:v>
                </c:pt>
                <c:pt idx="16840">
                  <c:v>1996.172</c:v>
                </c:pt>
                <c:pt idx="16841">
                  <c:v>1995.547</c:v>
                </c:pt>
                <c:pt idx="16842">
                  <c:v>1995.3910000000001</c:v>
                </c:pt>
                <c:pt idx="16843">
                  <c:v>1995.9369999999999</c:v>
                </c:pt>
                <c:pt idx="16844">
                  <c:v>1995.7809999999999</c:v>
                </c:pt>
                <c:pt idx="16845">
                  <c:v>1998.9839999999999</c:v>
                </c:pt>
                <c:pt idx="16846">
                  <c:v>1996.953</c:v>
                </c:pt>
                <c:pt idx="16847">
                  <c:v>1999.375</c:v>
                </c:pt>
                <c:pt idx="16848">
                  <c:v>1997.9690000000001</c:v>
                </c:pt>
                <c:pt idx="16849">
                  <c:v>2000.3910000000001</c:v>
                </c:pt>
                <c:pt idx="16850">
                  <c:v>1997.9690000000001</c:v>
                </c:pt>
                <c:pt idx="16851">
                  <c:v>1997.578</c:v>
                </c:pt>
                <c:pt idx="16852">
                  <c:v>2000.7809999999999</c:v>
                </c:pt>
                <c:pt idx="16853">
                  <c:v>1998.9839999999999</c:v>
                </c:pt>
                <c:pt idx="16854">
                  <c:v>1999.5309999999999</c:v>
                </c:pt>
                <c:pt idx="16855">
                  <c:v>1999.375</c:v>
                </c:pt>
                <c:pt idx="16856">
                  <c:v>1999.7660000000001</c:v>
                </c:pt>
                <c:pt idx="16857">
                  <c:v>2000.1559999999999</c:v>
                </c:pt>
                <c:pt idx="16858">
                  <c:v>2000.9369999999999</c:v>
                </c:pt>
                <c:pt idx="16859">
                  <c:v>2002.1869999999999</c:v>
                </c:pt>
                <c:pt idx="16860">
                  <c:v>2002.578</c:v>
                </c:pt>
                <c:pt idx="16861">
                  <c:v>2001.953</c:v>
                </c:pt>
                <c:pt idx="16862">
                  <c:v>2003.75</c:v>
                </c:pt>
                <c:pt idx="16863">
                  <c:v>2003.9839999999999</c:v>
                </c:pt>
                <c:pt idx="16864">
                  <c:v>2002.7339999999999</c:v>
                </c:pt>
                <c:pt idx="16865">
                  <c:v>2005</c:v>
                </c:pt>
                <c:pt idx="16866">
                  <c:v>2001.5619999999999</c:v>
                </c:pt>
                <c:pt idx="16867">
                  <c:v>2005</c:v>
                </c:pt>
                <c:pt idx="16868">
                  <c:v>2005.1559999999999</c:v>
                </c:pt>
                <c:pt idx="16869">
                  <c:v>2006.4059999999999</c:v>
                </c:pt>
                <c:pt idx="16870">
                  <c:v>2005</c:v>
                </c:pt>
                <c:pt idx="16871">
                  <c:v>2005.9369999999999</c:v>
                </c:pt>
                <c:pt idx="16872">
                  <c:v>2004.7660000000001</c:v>
                </c:pt>
                <c:pt idx="16873">
                  <c:v>2008.9839999999999</c:v>
                </c:pt>
                <c:pt idx="16874">
                  <c:v>2008.9839999999999</c:v>
                </c:pt>
                <c:pt idx="16875">
                  <c:v>2008.3589999999999</c:v>
                </c:pt>
                <c:pt idx="16876">
                  <c:v>2008.9839999999999</c:v>
                </c:pt>
                <c:pt idx="16877">
                  <c:v>2008.5940000000001</c:v>
                </c:pt>
                <c:pt idx="16878">
                  <c:v>2012.578</c:v>
                </c:pt>
                <c:pt idx="16879">
                  <c:v>2013.9839999999999</c:v>
                </c:pt>
                <c:pt idx="16880">
                  <c:v>2015.3910000000001</c:v>
                </c:pt>
                <c:pt idx="16881">
                  <c:v>2015.9369999999999</c:v>
                </c:pt>
                <c:pt idx="16882">
                  <c:v>2016.797</c:v>
                </c:pt>
                <c:pt idx="16883">
                  <c:v>2017.3440000000001</c:v>
                </c:pt>
                <c:pt idx="16884">
                  <c:v>2017.7339999999999</c:v>
                </c:pt>
                <c:pt idx="16885">
                  <c:v>2019.5309999999999</c:v>
                </c:pt>
                <c:pt idx="16886">
                  <c:v>2022.578</c:v>
                </c:pt>
                <c:pt idx="16887">
                  <c:v>2023.5940000000001</c:v>
                </c:pt>
                <c:pt idx="16888">
                  <c:v>2025.7809999999999</c:v>
                </c:pt>
                <c:pt idx="16889">
                  <c:v>2025.1559999999999</c:v>
                </c:pt>
                <c:pt idx="16890">
                  <c:v>2028.3589999999999</c:v>
                </c:pt>
                <c:pt idx="16891">
                  <c:v>2029.5309999999999</c:v>
                </c:pt>
                <c:pt idx="16892">
                  <c:v>2028.75</c:v>
                </c:pt>
                <c:pt idx="16893">
                  <c:v>2028.5940000000001</c:v>
                </c:pt>
                <c:pt idx="16894">
                  <c:v>2032.9690000000001</c:v>
                </c:pt>
                <c:pt idx="16895">
                  <c:v>2033.3589999999999</c:v>
                </c:pt>
                <c:pt idx="16896">
                  <c:v>2033.3589999999999</c:v>
                </c:pt>
                <c:pt idx="16897">
                  <c:v>2036.4059999999999</c:v>
                </c:pt>
                <c:pt idx="16898">
                  <c:v>2039.1410000000001</c:v>
                </c:pt>
                <c:pt idx="16899">
                  <c:v>2040.547</c:v>
                </c:pt>
                <c:pt idx="16900">
                  <c:v>2041.797</c:v>
                </c:pt>
                <c:pt idx="16901">
                  <c:v>2043.9839999999999</c:v>
                </c:pt>
                <c:pt idx="16902">
                  <c:v>2043.9839999999999</c:v>
                </c:pt>
                <c:pt idx="16903">
                  <c:v>2045.3910000000001</c:v>
                </c:pt>
                <c:pt idx="16904">
                  <c:v>2045.1559999999999</c:v>
                </c:pt>
                <c:pt idx="16905">
                  <c:v>2047.7339999999999</c:v>
                </c:pt>
                <c:pt idx="16906">
                  <c:v>2047.1869999999999</c:v>
                </c:pt>
                <c:pt idx="16907">
                  <c:v>2047.9690000000001</c:v>
                </c:pt>
                <c:pt idx="16908">
                  <c:v>2050</c:v>
                </c:pt>
                <c:pt idx="16909">
                  <c:v>2051.172</c:v>
                </c:pt>
                <c:pt idx="16910">
                  <c:v>2051.5619999999999</c:v>
                </c:pt>
                <c:pt idx="16911">
                  <c:v>2053.75</c:v>
                </c:pt>
                <c:pt idx="16912">
                  <c:v>2055.547</c:v>
                </c:pt>
                <c:pt idx="16913">
                  <c:v>2056.5619999999999</c:v>
                </c:pt>
                <c:pt idx="16914">
                  <c:v>2055.9369999999999</c:v>
                </c:pt>
                <c:pt idx="16915">
                  <c:v>2055.1559999999999</c:v>
                </c:pt>
                <c:pt idx="16916">
                  <c:v>2058.5940000000001</c:v>
                </c:pt>
                <c:pt idx="16917">
                  <c:v>2059.375</c:v>
                </c:pt>
                <c:pt idx="16918">
                  <c:v>2058.203</c:v>
                </c:pt>
                <c:pt idx="16919">
                  <c:v>2060.9369999999999</c:v>
                </c:pt>
                <c:pt idx="16920">
                  <c:v>2059.375</c:v>
                </c:pt>
                <c:pt idx="16921">
                  <c:v>2061.172</c:v>
                </c:pt>
                <c:pt idx="16922">
                  <c:v>2060.3910000000001</c:v>
                </c:pt>
                <c:pt idx="16923">
                  <c:v>2061.797</c:v>
                </c:pt>
                <c:pt idx="16924">
                  <c:v>2060</c:v>
                </c:pt>
                <c:pt idx="16925">
                  <c:v>2063.9839999999999</c:v>
                </c:pt>
                <c:pt idx="16926">
                  <c:v>2062.578</c:v>
                </c:pt>
                <c:pt idx="16927">
                  <c:v>2063.5940000000001</c:v>
                </c:pt>
                <c:pt idx="16928">
                  <c:v>2062.578</c:v>
                </c:pt>
                <c:pt idx="16929">
                  <c:v>2062.7339999999999</c:v>
                </c:pt>
                <c:pt idx="16930">
                  <c:v>2062.9690000000001</c:v>
                </c:pt>
                <c:pt idx="16931">
                  <c:v>2062.9690000000001</c:v>
                </c:pt>
                <c:pt idx="16932">
                  <c:v>2062.578</c:v>
                </c:pt>
                <c:pt idx="16933">
                  <c:v>2063.9839999999999</c:v>
                </c:pt>
                <c:pt idx="16934">
                  <c:v>2063.9839999999999</c:v>
                </c:pt>
                <c:pt idx="16935">
                  <c:v>2065.1559999999999</c:v>
                </c:pt>
                <c:pt idx="16936">
                  <c:v>2063.203</c:v>
                </c:pt>
                <c:pt idx="16937">
                  <c:v>2062.3440000000001</c:v>
                </c:pt>
                <c:pt idx="16938">
                  <c:v>2062.578</c:v>
                </c:pt>
                <c:pt idx="16939">
                  <c:v>2064.5309999999999</c:v>
                </c:pt>
                <c:pt idx="16940">
                  <c:v>2060.1559999999999</c:v>
                </c:pt>
                <c:pt idx="16941">
                  <c:v>2063.5940000000001</c:v>
                </c:pt>
                <c:pt idx="16942">
                  <c:v>2065.1559999999999</c:v>
                </c:pt>
                <c:pt idx="16943">
                  <c:v>2064.1410000000001</c:v>
                </c:pt>
                <c:pt idx="16944">
                  <c:v>2061.5619999999999</c:v>
                </c:pt>
                <c:pt idx="16945">
                  <c:v>2060.3910000000001</c:v>
                </c:pt>
                <c:pt idx="16946">
                  <c:v>2061.797</c:v>
                </c:pt>
                <c:pt idx="16947">
                  <c:v>2060.547</c:v>
                </c:pt>
                <c:pt idx="16948">
                  <c:v>2062.1869999999999</c:v>
                </c:pt>
                <c:pt idx="16949">
                  <c:v>2060.9369999999999</c:v>
                </c:pt>
                <c:pt idx="16950">
                  <c:v>2060.9369999999999</c:v>
                </c:pt>
                <c:pt idx="16951">
                  <c:v>2059.5309999999999</c:v>
                </c:pt>
                <c:pt idx="16952">
                  <c:v>2061.172</c:v>
                </c:pt>
                <c:pt idx="16953">
                  <c:v>2060</c:v>
                </c:pt>
                <c:pt idx="16954">
                  <c:v>2059.1410000000001</c:v>
                </c:pt>
                <c:pt idx="16955">
                  <c:v>2061.5619999999999</c:v>
                </c:pt>
                <c:pt idx="16956">
                  <c:v>2060.547</c:v>
                </c:pt>
                <c:pt idx="16957">
                  <c:v>2061.5619999999999</c:v>
                </c:pt>
                <c:pt idx="16958">
                  <c:v>2059.1410000000001</c:v>
                </c:pt>
                <c:pt idx="16959">
                  <c:v>2060.1559999999999</c:v>
                </c:pt>
                <c:pt idx="16960">
                  <c:v>2059.7660000000001</c:v>
                </c:pt>
                <c:pt idx="16961">
                  <c:v>2059.375</c:v>
                </c:pt>
                <c:pt idx="16962">
                  <c:v>2061.797</c:v>
                </c:pt>
                <c:pt idx="16963">
                  <c:v>2060.7809999999999</c:v>
                </c:pt>
                <c:pt idx="16964">
                  <c:v>2059.375</c:v>
                </c:pt>
                <c:pt idx="16965">
                  <c:v>2056.953</c:v>
                </c:pt>
                <c:pt idx="16966">
                  <c:v>2060</c:v>
                </c:pt>
                <c:pt idx="16967">
                  <c:v>2060.1559999999999</c:v>
                </c:pt>
                <c:pt idx="16968">
                  <c:v>2058.5940000000001</c:v>
                </c:pt>
                <c:pt idx="16969">
                  <c:v>2058.75</c:v>
                </c:pt>
                <c:pt idx="16970">
                  <c:v>2059.5309999999999</c:v>
                </c:pt>
                <c:pt idx="16971">
                  <c:v>2060.3910000000001</c:v>
                </c:pt>
                <c:pt idx="16972">
                  <c:v>2058.5940000000001</c:v>
                </c:pt>
                <c:pt idx="16973">
                  <c:v>2060.7809999999999</c:v>
                </c:pt>
                <c:pt idx="16974">
                  <c:v>2060.7809999999999</c:v>
                </c:pt>
                <c:pt idx="16975">
                  <c:v>2057.7339999999999</c:v>
                </c:pt>
                <c:pt idx="16976">
                  <c:v>2060.1559999999999</c:v>
                </c:pt>
                <c:pt idx="16977">
                  <c:v>2058.75</c:v>
                </c:pt>
                <c:pt idx="16978">
                  <c:v>2057.9690000000001</c:v>
                </c:pt>
                <c:pt idx="16979">
                  <c:v>2055.1559999999999</c:v>
                </c:pt>
                <c:pt idx="16980">
                  <c:v>2057.578</c:v>
                </c:pt>
                <c:pt idx="16981">
                  <c:v>2057.7339999999999</c:v>
                </c:pt>
                <c:pt idx="16982">
                  <c:v>2055.7809999999999</c:v>
                </c:pt>
                <c:pt idx="16983">
                  <c:v>2055.7809999999999</c:v>
                </c:pt>
                <c:pt idx="16984">
                  <c:v>2056.4059999999999</c:v>
                </c:pt>
                <c:pt idx="16985">
                  <c:v>2054.5309999999999</c:v>
                </c:pt>
                <c:pt idx="16986">
                  <c:v>2056.4059999999999</c:v>
                </c:pt>
                <c:pt idx="16987">
                  <c:v>2055</c:v>
                </c:pt>
                <c:pt idx="16988">
                  <c:v>2056.5619999999999</c:v>
                </c:pt>
                <c:pt idx="16989">
                  <c:v>2053.3589999999999</c:v>
                </c:pt>
                <c:pt idx="16990">
                  <c:v>2053.203</c:v>
                </c:pt>
                <c:pt idx="16991">
                  <c:v>2052.578</c:v>
                </c:pt>
                <c:pt idx="16992">
                  <c:v>2051.5619999999999</c:v>
                </c:pt>
                <c:pt idx="16993">
                  <c:v>2053.203</c:v>
                </c:pt>
                <c:pt idx="16994">
                  <c:v>2050.9369999999999</c:v>
                </c:pt>
                <c:pt idx="16995">
                  <c:v>2050</c:v>
                </c:pt>
                <c:pt idx="16996">
                  <c:v>2049.5309999999999</c:v>
                </c:pt>
                <c:pt idx="16997">
                  <c:v>2050.3910000000001</c:v>
                </c:pt>
                <c:pt idx="16998">
                  <c:v>2047.3440000000001</c:v>
                </c:pt>
                <c:pt idx="16999">
                  <c:v>2047.9690000000001</c:v>
                </c:pt>
                <c:pt idx="17000">
                  <c:v>2044.7660000000001</c:v>
                </c:pt>
                <c:pt idx="17001">
                  <c:v>2044.1410000000001</c:v>
                </c:pt>
                <c:pt idx="17002">
                  <c:v>2044.375</c:v>
                </c:pt>
                <c:pt idx="17003">
                  <c:v>2044.375</c:v>
                </c:pt>
                <c:pt idx="17004">
                  <c:v>2041.172</c:v>
                </c:pt>
                <c:pt idx="17005">
                  <c:v>2040.9369999999999</c:v>
                </c:pt>
                <c:pt idx="17006">
                  <c:v>2039.5309999999999</c:v>
                </c:pt>
                <c:pt idx="17007">
                  <c:v>2037.3440000000001</c:v>
                </c:pt>
                <c:pt idx="17008">
                  <c:v>2037.3440000000001</c:v>
                </c:pt>
                <c:pt idx="17009">
                  <c:v>2035.7809999999999</c:v>
                </c:pt>
                <c:pt idx="17010">
                  <c:v>2034.1410000000001</c:v>
                </c:pt>
                <c:pt idx="17011">
                  <c:v>2033.203</c:v>
                </c:pt>
                <c:pt idx="17012">
                  <c:v>2032.9690000000001</c:v>
                </c:pt>
                <c:pt idx="17013">
                  <c:v>2032.1869999999999</c:v>
                </c:pt>
                <c:pt idx="17014">
                  <c:v>2029.1410000000001</c:v>
                </c:pt>
                <c:pt idx="17015">
                  <c:v>2029.1410000000001</c:v>
                </c:pt>
                <c:pt idx="17016">
                  <c:v>2025.7809999999999</c:v>
                </c:pt>
                <c:pt idx="17017">
                  <c:v>2026.172</c:v>
                </c:pt>
                <c:pt idx="17018">
                  <c:v>2024.375</c:v>
                </c:pt>
                <c:pt idx="17019">
                  <c:v>2023.3589999999999</c:v>
                </c:pt>
                <c:pt idx="17020">
                  <c:v>2024.1410000000001</c:v>
                </c:pt>
                <c:pt idx="17021">
                  <c:v>2022.1869999999999</c:v>
                </c:pt>
                <c:pt idx="17022">
                  <c:v>2020.9369999999999</c:v>
                </c:pt>
                <c:pt idx="17023">
                  <c:v>2020.3910000000001</c:v>
                </c:pt>
                <c:pt idx="17024">
                  <c:v>2017.3440000000001</c:v>
                </c:pt>
                <c:pt idx="17025">
                  <c:v>2017.3440000000001</c:v>
                </c:pt>
                <c:pt idx="17026">
                  <c:v>2015.3910000000001</c:v>
                </c:pt>
                <c:pt idx="17027">
                  <c:v>2015.547</c:v>
                </c:pt>
                <c:pt idx="17028">
                  <c:v>2013.3589999999999</c:v>
                </c:pt>
                <c:pt idx="17029">
                  <c:v>2012.9690000000001</c:v>
                </c:pt>
                <c:pt idx="17030">
                  <c:v>2010.9369999999999</c:v>
                </c:pt>
                <c:pt idx="17031">
                  <c:v>2012.578</c:v>
                </c:pt>
                <c:pt idx="17032">
                  <c:v>2011.5619999999999</c:v>
                </c:pt>
                <c:pt idx="17033">
                  <c:v>2010.547</c:v>
                </c:pt>
                <c:pt idx="17034">
                  <c:v>2009.7660000000001</c:v>
                </c:pt>
                <c:pt idx="17035">
                  <c:v>2009.1410000000001</c:v>
                </c:pt>
                <c:pt idx="17036">
                  <c:v>2008.5940000000001</c:v>
                </c:pt>
                <c:pt idx="17037">
                  <c:v>2007.1869999999999</c:v>
                </c:pt>
                <c:pt idx="17038">
                  <c:v>2005.3910000000001</c:v>
                </c:pt>
                <c:pt idx="17039">
                  <c:v>2006.4059999999999</c:v>
                </c:pt>
                <c:pt idx="17040">
                  <c:v>2006.5619999999999</c:v>
                </c:pt>
                <c:pt idx="17041">
                  <c:v>2003.75</c:v>
                </c:pt>
                <c:pt idx="17042">
                  <c:v>2002.7339999999999</c:v>
                </c:pt>
                <c:pt idx="17043">
                  <c:v>2004.7660000000001</c:v>
                </c:pt>
                <c:pt idx="17044">
                  <c:v>2003.9839999999999</c:v>
                </c:pt>
                <c:pt idx="17045">
                  <c:v>2003.3589999999999</c:v>
                </c:pt>
                <c:pt idx="17046">
                  <c:v>2003.9839999999999</c:v>
                </c:pt>
                <c:pt idx="17047">
                  <c:v>2001.797</c:v>
                </c:pt>
                <c:pt idx="17048">
                  <c:v>2001.953</c:v>
                </c:pt>
                <c:pt idx="17049">
                  <c:v>2001.5619999999999</c:v>
                </c:pt>
                <c:pt idx="17050">
                  <c:v>2000.1559999999999</c:v>
                </c:pt>
                <c:pt idx="17051">
                  <c:v>2000.1559999999999</c:v>
                </c:pt>
                <c:pt idx="17052">
                  <c:v>1998.9839999999999</c:v>
                </c:pt>
                <c:pt idx="17053">
                  <c:v>1999.5309999999999</c:v>
                </c:pt>
                <c:pt idx="17054">
                  <c:v>1998.5940000000001</c:v>
                </c:pt>
                <c:pt idx="17055">
                  <c:v>2001.5619999999999</c:v>
                </c:pt>
                <c:pt idx="17056">
                  <c:v>1999.375</c:v>
                </c:pt>
                <c:pt idx="17057">
                  <c:v>1998.9839999999999</c:v>
                </c:pt>
                <c:pt idx="17058">
                  <c:v>1997.578</c:v>
                </c:pt>
                <c:pt idx="17059">
                  <c:v>1998.9839999999999</c:v>
                </c:pt>
                <c:pt idx="17060">
                  <c:v>1998.9839999999999</c:v>
                </c:pt>
                <c:pt idx="17061">
                  <c:v>1998.5940000000001</c:v>
                </c:pt>
                <c:pt idx="17062">
                  <c:v>1997.1869999999999</c:v>
                </c:pt>
                <c:pt idx="17063">
                  <c:v>1996.4059999999999</c:v>
                </c:pt>
                <c:pt idx="17064">
                  <c:v>1998.5940000000001</c:v>
                </c:pt>
                <c:pt idx="17065">
                  <c:v>1998.75</c:v>
                </c:pt>
                <c:pt idx="17066">
                  <c:v>1997.7339999999999</c:v>
                </c:pt>
                <c:pt idx="17067">
                  <c:v>1998.9839999999999</c:v>
                </c:pt>
                <c:pt idx="17068">
                  <c:v>1996.797</c:v>
                </c:pt>
                <c:pt idx="17069">
                  <c:v>1997.1869999999999</c:v>
                </c:pt>
                <c:pt idx="17070">
                  <c:v>1994.5309999999999</c:v>
                </c:pt>
                <c:pt idx="17071">
                  <c:v>1995.1559999999999</c:v>
                </c:pt>
                <c:pt idx="17072">
                  <c:v>1996.5619999999999</c:v>
                </c:pt>
                <c:pt idx="17073">
                  <c:v>1994.1410000000001</c:v>
                </c:pt>
                <c:pt idx="17074">
                  <c:v>1995.7809999999999</c:v>
                </c:pt>
                <c:pt idx="17075">
                  <c:v>1996.953</c:v>
                </c:pt>
                <c:pt idx="17076">
                  <c:v>1996.953</c:v>
                </c:pt>
                <c:pt idx="17077">
                  <c:v>1995.1559999999999</c:v>
                </c:pt>
                <c:pt idx="17078">
                  <c:v>1993.5940000000001</c:v>
                </c:pt>
                <c:pt idx="17079">
                  <c:v>1996.797</c:v>
                </c:pt>
                <c:pt idx="17080">
                  <c:v>1995.3910000000001</c:v>
                </c:pt>
                <c:pt idx="17081">
                  <c:v>1995.1559999999999</c:v>
                </c:pt>
                <c:pt idx="17082">
                  <c:v>1993.75</c:v>
                </c:pt>
                <c:pt idx="17083">
                  <c:v>1993.9839999999999</c:v>
                </c:pt>
                <c:pt idx="17084">
                  <c:v>1992.3440000000001</c:v>
                </c:pt>
                <c:pt idx="17085">
                  <c:v>1993.203</c:v>
                </c:pt>
                <c:pt idx="17086">
                  <c:v>1993.75</c:v>
                </c:pt>
                <c:pt idx="17087">
                  <c:v>1993.5940000000001</c:v>
                </c:pt>
                <c:pt idx="17088">
                  <c:v>1993.9839999999999</c:v>
                </c:pt>
                <c:pt idx="17089">
                  <c:v>1992.578</c:v>
                </c:pt>
                <c:pt idx="17090">
                  <c:v>1992.578</c:v>
                </c:pt>
                <c:pt idx="17091">
                  <c:v>1994.1410000000001</c:v>
                </c:pt>
                <c:pt idx="17092">
                  <c:v>1993.5940000000001</c:v>
                </c:pt>
                <c:pt idx="17093">
                  <c:v>1991.953</c:v>
                </c:pt>
                <c:pt idx="17094">
                  <c:v>1994.5309999999999</c:v>
                </c:pt>
                <c:pt idx="17095">
                  <c:v>1991.172</c:v>
                </c:pt>
                <c:pt idx="17096">
                  <c:v>1990.3910000000001</c:v>
                </c:pt>
                <c:pt idx="17097">
                  <c:v>1992.7339999999999</c:v>
                </c:pt>
                <c:pt idx="17098">
                  <c:v>1992.1869999999999</c:v>
                </c:pt>
                <c:pt idx="17099">
                  <c:v>1990.7809999999999</c:v>
                </c:pt>
                <c:pt idx="17100">
                  <c:v>1991.4059999999999</c:v>
                </c:pt>
                <c:pt idx="17101">
                  <c:v>1991.5619999999999</c:v>
                </c:pt>
                <c:pt idx="17102">
                  <c:v>1994.375</c:v>
                </c:pt>
                <c:pt idx="17103">
                  <c:v>1992.3440000000001</c:v>
                </c:pt>
                <c:pt idx="17104">
                  <c:v>1995.547</c:v>
                </c:pt>
                <c:pt idx="17105">
                  <c:v>1994.375</c:v>
                </c:pt>
                <c:pt idx="17106">
                  <c:v>1993.5940000000001</c:v>
                </c:pt>
                <c:pt idx="17107">
                  <c:v>1995</c:v>
                </c:pt>
                <c:pt idx="17108">
                  <c:v>1995.1559999999999</c:v>
                </c:pt>
                <c:pt idx="17109">
                  <c:v>1995.547</c:v>
                </c:pt>
                <c:pt idx="17110">
                  <c:v>1995</c:v>
                </c:pt>
                <c:pt idx="17111">
                  <c:v>1995.9369999999999</c:v>
                </c:pt>
                <c:pt idx="17112">
                  <c:v>1995.9369999999999</c:v>
                </c:pt>
                <c:pt idx="17113">
                  <c:v>1996.953</c:v>
                </c:pt>
                <c:pt idx="17114">
                  <c:v>1998.3589999999999</c:v>
                </c:pt>
                <c:pt idx="17115">
                  <c:v>1998.5940000000001</c:v>
                </c:pt>
                <c:pt idx="17116">
                  <c:v>1998.75</c:v>
                </c:pt>
                <c:pt idx="17117">
                  <c:v>2000.9369999999999</c:v>
                </c:pt>
                <c:pt idx="17118">
                  <c:v>1998.3589999999999</c:v>
                </c:pt>
                <c:pt idx="17119">
                  <c:v>2000.1559999999999</c:v>
                </c:pt>
                <c:pt idx="17120">
                  <c:v>2001.4059999999999</c:v>
                </c:pt>
                <c:pt idx="17121">
                  <c:v>2001.172</c:v>
                </c:pt>
                <c:pt idx="17122">
                  <c:v>2002.1869999999999</c:v>
                </c:pt>
                <c:pt idx="17123">
                  <c:v>2004.375</c:v>
                </c:pt>
                <c:pt idx="17124">
                  <c:v>2005</c:v>
                </c:pt>
                <c:pt idx="17125">
                  <c:v>2005.3910000000001</c:v>
                </c:pt>
                <c:pt idx="17126">
                  <c:v>2007.3440000000001</c:v>
                </c:pt>
                <c:pt idx="17127">
                  <c:v>2006.172</c:v>
                </c:pt>
                <c:pt idx="17128">
                  <c:v>2010</c:v>
                </c:pt>
                <c:pt idx="17129">
                  <c:v>2009.7660000000001</c:v>
                </c:pt>
                <c:pt idx="17130">
                  <c:v>2009.375</c:v>
                </c:pt>
                <c:pt idx="17131">
                  <c:v>2012.578</c:v>
                </c:pt>
                <c:pt idx="17132">
                  <c:v>2012.9690000000001</c:v>
                </c:pt>
                <c:pt idx="17133">
                  <c:v>2010.7809999999999</c:v>
                </c:pt>
                <c:pt idx="17134">
                  <c:v>2014.375</c:v>
                </c:pt>
                <c:pt idx="17135">
                  <c:v>2015.7809999999999</c:v>
                </c:pt>
                <c:pt idx="17136">
                  <c:v>2016.4059999999999</c:v>
                </c:pt>
                <c:pt idx="17137">
                  <c:v>2017.3440000000001</c:v>
                </c:pt>
                <c:pt idx="17138">
                  <c:v>2018.3589999999999</c:v>
                </c:pt>
                <c:pt idx="17139">
                  <c:v>2021.4059999999999</c:v>
                </c:pt>
                <c:pt idx="17140">
                  <c:v>2019.5309999999999</c:v>
                </c:pt>
                <c:pt idx="17141">
                  <c:v>2020.9369999999999</c:v>
                </c:pt>
                <c:pt idx="17142">
                  <c:v>2022.3440000000001</c:v>
                </c:pt>
                <c:pt idx="17143">
                  <c:v>2024.375</c:v>
                </c:pt>
                <c:pt idx="17144">
                  <c:v>2025.3910000000001</c:v>
                </c:pt>
                <c:pt idx="17145">
                  <c:v>2022.9690000000001</c:v>
                </c:pt>
                <c:pt idx="17146">
                  <c:v>2025.547</c:v>
                </c:pt>
                <c:pt idx="17147">
                  <c:v>2026.797</c:v>
                </c:pt>
                <c:pt idx="17148">
                  <c:v>2025.547</c:v>
                </c:pt>
                <c:pt idx="17149">
                  <c:v>2028.5940000000001</c:v>
                </c:pt>
                <c:pt idx="17150">
                  <c:v>2028.75</c:v>
                </c:pt>
                <c:pt idx="17151">
                  <c:v>2030.1559999999999</c:v>
                </c:pt>
                <c:pt idx="17152">
                  <c:v>2029.7660000000001</c:v>
                </c:pt>
                <c:pt idx="17153">
                  <c:v>2031.172</c:v>
                </c:pt>
                <c:pt idx="17154">
                  <c:v>2033.3589999999999</c:v>
                </c:pt>
                <c:pt idx="17155">
                  <c:v>2032.7339999999999</c:v>
                </c:pt>
                <c:pt idx="17156">
                  <c:v>2034.1410000000001</c:v>
                </c:pt>
                <c:pt idx="17157">
                  <c:v>2032.3440000000001</c:v>
                </c:pt>
                <c:pt idx="17158">
                  <c:v>2035.3910000000001</c:v>
                </c:pt>
                <c:pt idx="17159">
                  <c:v>2034.1410000000001</c:v>
                </c:pt>
                <c:pt idx="17160">
                  <c:v>2036.172</c:v>
                </c:pt>
                <c:pt idx="17161">
                  <c:v>2036.953</c:v>
                </c:pt>
                <c:pt idx="17162">
                  <c:v>2036.953</c:v>
                </c:pt>
                <c:pt idx="17163">
                  <c:v>2038.5940000000001</c:v>
                </c:pt>
                <c:pt idx="17164">
                  <c:v>2038.75</c:v>
                </c:pt>
                <c:pt idx="17165">
                  <c:v>2039.375</c:v>
                </c:pt>
                <c:pt idx="17166">
                  <c:v>2038.75</c:v>
                </c:pt>
                <c:pt idx="17167">
                  <c:v>2039.375</c:v>
                </c:pt>
                <c:pt idx="17168">
                  <c:v>2040.9369999999999</c:v>
                </c:pt>
                <c:pt idx="17169">
                  <c:v>2040</c:v>
                </c:pt>
                <c:pt idx="17170">
                  <c:v>2041.4059999999999</c:v>
                </c:pt>
                <c:pt idx="17171">
                  <c:v>2040</c:v>
                </c:pt>
                <c:pt idx="17172">
                  <c:v>2041.4059999999999</c:v>
                </c:pt>
                <c:pt idx="17173">
                  <c:v>2041.4059999999999</c:v>
                </c:pt>
                <c:pt idx="17174">
                  <c:v>2042.9690000000001</c:v>
                </c:pt>
                <c:pt idx="17175">
                  <c:v>2042.1869999999999</c:v>
                </c:pt>
                <c:pt idx="17176">
                  <c:v>2042.9690000000001</c:v>
                </c:pt>
                <c:pt idx="17177">
                  <c:v>2044.375</c:v>
                </c:pt>
                <c:pt idx="17178">
                  <c:v>2045.7809999999999</c:v>
                </c:pt>
                <c:pt idx="17179">
                  <c:v>2044.1410000000001</c:v>
                </c:pt>
                <c:pt idx="17180">
                  <c:v>2045.547</c:v>
                </c:pt>
                <c:pt idx="17181">
                  <c:v>2044.7660000000001</c:v>
                </c:pt>
                <c:pt idx="17182">
                  <c:v>2045.9369999999999</c:v>
                </c:pt>
                <c:pt idx="17183">
                  <c:v>2044.7660000000001</c:v>
                </c:pt>
                <c:pt idx="17184">
                  <c:v>2048.3589999999999</c:v>
                </c:pt>
                <c:pt idx="17185">
                  <c:v>2046.953</c:v>
                </c:pt>
                <c:pt idx="17186">
                  <c:v>2048.3589999999999</c:v>
                </c:pt>
                <c:pt idx="17187">
                  <c:v>2048.75</c:v>
                </c:pt>
                <c:pt idx="17188">
                  <c:v>2049.1410000000001</c:v>
                </c:pt>
                <c:pt idx="17189">
                  <c:v>2048.75</c:v>
                </c:pt>
                <c:pt idx="17190">
                  <c:v>2047.1869999999999</c:v>
                </c:pt>
                <c:pt idx="17191">
                  <c:v>2049.375</c:v>
                </c:pt>
                <c:pt idx="17192">
                  <c:v>2050</c:v>
                </c:pt>
                <c:pt idx="17193">
                  <c:v>2049.1410000000001</c:v>
                </c:pt>
                <c:pt idx="17194">
                  <c:v>2049.1410000000001</c:v>
                </c:pt>
                <c:pt idx="17195">
                  <c:v>2052.7339999999999</c:v>
                </c:pt>
                <c:pt idx="17196">
                  <c:v>2053.203</c:v>
                </c:pt>
                <c:pt idx="17197">
                  <c:v>2052.578</c:v>
                </c:pt>
                <c:pt idx="17198">
                  <c:v>2050.9369999999999</c:v>
                </c:pt>
                <c:pt idx="17199">
                  <c:v>2054.1410000000001</c:v>
                </c:pt>
                <c:pt idx="17200">
                  <c:v>2054.1410000000001</c:v>
                </c:pt>
                <c:pt idx="17201">
                  <c:v>2054.7660000000001</c:v>
                </c:pt>
                <c:pt idx="17202">
                  <c:v>2053.3589999999999</c:v>
                </c:pt>
                <c:pt idx="17203">
                  <c:v>2056.5619999999999</c:v>
                </c:pt>
                <c:pt idx="17204">
                  <c:v>2055.1559999999999</c:v>
                </c:pt>
                <c:pt idx="17205">
                  <c:v>2055.547</c:v>
                </c:pt>
                <c:pt idx="17206">
                  <c:v>2056.5619999999999</c:v>
                </c:pt>
                <c:pt idx="17207">
                  <c:v>2056.953</c:v>
                </c:pt>
                <c:pt idx="17208">
                  <c:v>2056.797</c:v>
                </c:pt>
                <c:pt idx="17209">
                  <c:v>2057.578</c:v>
                </c:pt>
                <c:pt idx="17210">
                  <c:v>2059.1410000000001</c:v>
                </c:pt>
                <c:pt idx="17211">
                  <c:v>2057.7339999999999</c:v>
                </c:pt>
                <c:pt idx="17212">
                  <c:v>2058.9839999999999</c:v>
                </c:pt>
                <c:pt idx="17213">
                  <c:v>2056.4059999999999</c:v>
                </c:pt>
                <c:pt idx="17214">
                  <c:v>2056.953</c:v>
                </c:pt>
                <c:pt idx="17215">
                  <c:v>2058.3589999999999</c:v>
                </c:pt>
                <c:pt idx="17216">
                  <c:v>2056.5619999999999</c:v>
                </c:pt>
                <c:pt idx="17217">
                  <c:v>2060.7809999999999</c:v>
                </c:pt>
                <c:pt idx="17218">
                  <c:v>2057.7339999999999</c:v>
                </c:pt>
                <c:pt idx="17219">
                  <c:v>2058.203</c:v>
                </c:pt>
                <c:pt idx="17220">
                  <c:v>2057.9690000000001</c:v>
                </c:pt>
                <c:pt idx="17221">
                  <c:v>2059.7660000000001</c:v>
                </c:pt>
                <c:pt idx="17222">
                  <c:v>2057.9690000000001</c:v>
                </c:pt>
                <c:pt idx="17223">
                  <c:v>2059.1410000000001</c:v>
                </c:pt>
                <c:pt idx="17224">
                  <c:v>2058.203</c:v>
                </c:pt>
                <c:pt idx="17225">
                  <c:v>2060.3910000000001</c:v>
                </c:pt>
                <c:pt idx="17226">
                  <c:v>2056.4059999999999</c:v>
                </c:pt>
                <c:pt idx="17227">
                  <c:v>2059.375</c:v>
                </c:pt>
                <c:pt idx="17228">
                  <c:v>2059.7660000000001</c:v>
                </c:pt>
                <c:pt idx="17229">
                  <c:v>2060.1559999999999</c:v>
                </c:pt>
                <c:pt idx="17230">
                  <c:v>2057.1869999999999</c:v>
                </c:pt>
                <c:pt idx="17231">
                  <c:v>2056.797</c:v>
                </c:pt>
                <c:pt idx="17232">
                  <c:v>2055.7809999999999</c:v>
                </c:pt>
                <c:pt idx="17233">
                  <c:v>2058.5940000000001</c:v>
                </c:pt>
                <c:pt idx="17234">
                  <c:v>2058.203</c:v>
                </c:pt>
                <c:pt idx="17235">
                  <c:v>2055.1559999999999</c:v>
                </c:pt>
                <c:pt idx="17236">
                  <c:v>2057.9690000000001</c:v>
                </c:pt>
                <c:pt idx="17237">
                  <c:v>2054.1410000000001</c:v>
                </c:pt>
                <c:pt idx="17238">
                  <c:v>2055.1559999999999</c:v>
                </c:pt>
                <c:pt idx="17239">
                  <c:v>2053.9839999999999</c:v>
                </c:pt>
                <c:pt idx="17240">
                  <c:v>2052.7339999999999</c:v>
                </c:pt>
                <c:pt idx="17241">
                  <c:v>2052.7339999999999</c:v>
                </c:pt>
                <c:pt idx="17242">
                  <c:v>2051.4059999999999</c:v>
                </c:pt>
                <c:pt idx="17243">
                  <c:v>2052.3440000000001</c:v>
                </c:pt>
                <c:pt idx="17244">
                  <c:v>2051.4059999999999</c:v>
                </c:pt>
                <c:pt idx="17245">
                  <c:v>2049.7660000000001</c:v>
                </c:pt>
                <c:pt idx="17246">
                  <c:v>2046.4059999999999</c:v>
                </c:pt>
                <c:pt idx="17247">
                  <c:v>2046.172</c:v>
                </c:pt>
                <c:pt idx="17248">
                  <c:v>2046.172</c:v>
                </c:pt>
                <c:pt idx="17249">
                  <c:v>2046.172</c:v>
                </c:pt>
                <c:pt idx="17250">
                  <c:v>2047.7339999999999</c:v>
                </c:pt>
                <c:pt idx="17251">
                  <c:v>2043.75</c:v>
                </c:pt>
                <c:pt idx="17252">
                  <c:v>2043.3589999999999</c:v>
                </c:pt>
                <c:pt idx="17253">
                  <c:v>2042.9690000000001</c:v>
                </c:pt>
                <c:pt idx="17254">
                  <c:v>2044.7660000000001</c:v>
                </c:pt>
                <c:pt idx="17255">
                  <c:v>2041.953</c:v>
                </c:pt>
                <c:pt idx="17256">
                  <c:v>2044.7660000000001</c:v>
                </c:pt>
                <c:pt idx="17257">
                  <c:v>2041.172</c:v>
                </c:pt>
                <c:pt idx="17258">
                  <c:v>2040.1559999999999</c:v>
                </c:pt>
                <c:pt idx="17259">
                  <c:v>2039.5309999999999</c:v>
                </c:pt>
                <c:pt idx="17260">
                  <c:v>2039.1410000000001</c:v>
                </c:pt>
                <c:pt idx="17261">
                  <c:v>2035.1559999999999</c:v>
                </c:pt>
                <c:pt idx="17262">
                  <c:v>2036.4059999999999</c:v>
                </c:pt>
                <c:pt idx="17263">
                  <c:v>2039.5309999999999</c:v>
                </c:pt>
                <c:pt idx="17264">
                  <c:v>2035.7809999999999</c:v>
                </c:pt>
                <c:pt idx="17265">
                  <c:v>2035.7809999999999</c:v>
                </c:pt>
                <c:pt idx="17266">
                  <c:v>2032.3440000000001</c:v>
                </c:pt>
                <c:pt idx="17267">
                  <c:v>2034.1410000000001</c:v>
                </c:pt>
                <c:pt idx="17268">
                  <c:v>2031.953</c:v>
                </c:pt>
                <c:pt idx="17269">
                  <c:v>2031.953</c:v>
                </c:pt>
                <c:pt idx="17270">
                  <c:v>2029.7660000000001</c:v>
                </c:pt>
                <c:pt idx="17271">
                  <c:v>2030.9369999999999</c:v>
                </c:pt>
                <c:pt idx="17272">
                  <c:v>2029.7660000000001</c:v>
                </c:pt>
                <c:pt idx="17273">
                  <c:v>2028.75</c:v>
                </c:pt>
                <c:pt idx="17274">
                  <c:v>2029.5309999999999</c:v>
                </c:pt>
                <c:pt idx="17275">
                  <c:v>2028.5940000000001</c:v>
                </c:pt>
                <c:pt idx="17276">
                  <c:v>2027.1869999999999</c:v>
                </c:pt>
                <c:pt idx="17277">
                  <c:v>2030</c:v>
                </c:pt>
                <c:pt idx="17278">
                  <c:v>2028.9839999999999</c:v>
                </c:pt>
                <c:pt idx="17279">
                  <c:v>2026.172</c:v>
                </c:pt>
                <c:pt idx="17280">
                  <c:v>2025.1559999999999</c:v>
                </c:pt>
                <c:pt idx="17281">
                  <c:v>2025.1559999999999</c:v>
                </c:pt>
                <c:pt idx="17282">
                  <c:v>2023.3589999999999</c:v>
                </c:pt>
                <c:pt idx="17283">
                  <c:v>2025</c:v>
                </c:pt>
                <c:pt idx="17284">
                  <c:v>2023.75</c:v>
                </c:pt>
                <c:pt idx="17285">
                  <c:v>2024.5309999999999</c:v>
                </c:pt>
                <c:pt idx="17286">
                  <c:v>2022.7339999999999</c:v>
                </c:pt>
                <c:pt idx="17287">
                  <c:v>2021.5619999999999</c:v>
                </c:pt>
                <c:pt idx="17288">
                  <c:v>2021.172</c:v>
                </c:pt>
                <c:pt idx="17289">
                  <c:v>2021.172</c:v>
                </c:pt>
                <c:pt idx="17290">
                  <c:v>2018.75</c:v>
                </c:pt>
                <c:pt idx="17291">
                  <c:v>2018.75</c:v>
                </c:pt>
                <c:pt idx="17292">
                  <c:v>2019.7660000000001</c:v>
                </c:pt>
                <c:pt idx="17293">
                  <c:v>2018.75</c:v>
                </c:pt>
                <c:pt idx="17294">
                  <c:v>2018.3589999999999</c:v>
                </c:pt>
                <c:pt idx="17295">
                  <c:v>2017.7339999999999</c:v>
                </c:pt>
                <c:pt idx="17296">
                  <c:v>2017.3440000000001</c:v>
                </c:pt>
                <c:pt idx="17297">
                  <c:v>2019.375</c:v>
                </c:pt>
                <c:pt idx="17298">
                  <c:v>2016.5619999999999</c:v>
                </c:pt>
                <c:pt idx="17299">
                  <c:v>2015.3910000000001</c:v>
                </c:pt>
                <c:pt idx="17300">
                  <c:v>2013.9839999999999</c:v>
                </c:pt>
                <c:pt idx="17301">
                  <c:v>2014.5309999999999</c:v>
                </c:pt>
                <c:pt idx="17302">
                  <c:v>2015</c:v>
                </c:pt>
                <c:pt idx="17303">
                  <c:v>2013.75</c:v>
                </c:pt>
                <c:pt idx="17304">
                  <c:v>2013.5940000000001</c:v>
                </c:pt>
                <c:pt idx="17305">
                  <c:v>2011.5619999999999</c:v>
                </c:pt>
                <c:pt idx="17306">
                  <c:v>2011.5619999999999</c:v>
                </c:pt>
                <c:pt idx="17307">
                  <c:v>2011.172</c:v>
                </c:pt>
                <c:pt idx="17308">
                  <c:v>2011.953</c:v>
                </c:pt>
                <c:pt idx="17309">
                  <c:v>2010.1559999999999</c:v>
                </c:pt>
                <c:pt idx="17310">
                  <c:v>2011.797</c:v>
                </c:pt>
                <c:pt idx="17311">
                  <c:v>2007.3440000000001</c:v>
                </c:pt>
                <c:pt idx="17312">
                  <c:v>2008.75</c:v>
                </c:pt>
                <c:pt idx="17313">
                  <c:v>2007.9690000000001</c:v>
                </c:pt>
                <c:pt idx="17314">
                  <c:v>2003.3589999999999</c:v>
                </c:pt>
                <c:pt idx="17315">
                  <c:v>2006.172</c:v>
                </c:pt>
                <c:pt idx="17316">
                  <c:v>2005.7809999999999</c:v>
                </c:pt>
                <c:pt idx="17317">
                  <c:v>2006.797</c:v>
                </c:pt>
                <c:pt idx="17318">
                  <c:v>2005</c:v>
                </c:pt>
                <c:pt idx="17319">
                  <c:v>2005.547</c:v>
                </c:pt>
                <c:pt idx="17320">
                  <c:v>2004.375</c:v>
                </c:pt>
                <c:pt idx="17321">
                  <c:v>2003.9839999999999</c:v>
                </c:pt>
                <c:pt idx="17322">
                  <c:v>2000.7809999999999</c:v>
                </c:pt>
                <c:pt idx="17323">
                  <c:v>2004.375</c:v>
                </c:pt>
                <c:pt idx="17324">
                  <c:v>2003.5940000000001</c:v>
                </c:pt>
                <c:pt idx="17325">
                  <c:v>2000.1559999999999</c:v>
                </c:pt>
                <c:pt idx="17326">
                  <c:v>2001.4059999999999</c:v>
                </c:pt>
                <c:pt idx="17327">
                  <c:v>2001.797</c:v>
                </c:pt>
                <c:pt idx="17328">
                  <c:v>1999.5309999999999</c:v>
                </c:pt>
                <c:pt idx="17329">
                  <c:v>1997.3440000000001</c:v>
                </c:pt>
                <c:pt idx="17330">
                  <c:v>1997.7339999999999</c:v>
                </c:pt>
                <c:pt idx="17331">
                  <c:v>1998.3589999999999</c:v>
                </c:pt>
                <c:pt idx="17332">
                  <c:v>1998.9839999999999</c:v>
                </c:pt>
                <c:pt idx="17333">
                  <c:v>1996.172</c:v>
                </c:pt>
                <c:pt idx="17334">
                  <c:v>1998.5940000000001</c:v>
                </c:pt>
                <c:pt idx="17335">
                  <c:v>1997.3440000000001</c:v>
                </c:pt>
                <c:pt idx="17336">
                  <c:v>1995.547</c:v>
                </c:pt>
                <c:pt idx="17337">
                  <c:v>1995.9369999999999</c:v>
                </c:pt>
                <c:pt idx="17338">
                  <c:v>1995.547</c:v>
                </c:pt>
                <c:pt idx="17339">
                  <c:v>1993.75</c:v>
                </c:pt>
                <c:pt idx="17340">
                  <c:v>1996.797</c:v>
                </c:pt>
                <c:pt idx="17341">
                  <c:v>1994.5309999999999</c:v>
                </c:pt>
                <c:pt idx="17342">
                  <c:v>1996.172</c:v>
                </c:pt>
                <c:pt idx="17343">
                  <c:v>1997.9690000000001</c:v>
                </c:pt>
                <c:pt idx="17344">
                  <c:v>1993.9839999999999</c:v>
                </c:pt>
                <c:pt idx="17345">
                  <c:v>1995.1559999999999</c:v>
                </c:pt>
                <c:pt idx="17346">
                  <c:v>1995.7809999999999</c:v>
                </c:pt>
                <c:pt idx="17347">
                  <c:v>1994.1410000000001</c:v>
                </c:pt>
                <c:pt idx="17348">
                  <c:v>1995.7809999999999</c:v>
                </c:pt>
                <c:pt idx="17349">
                  <c:v>1996.797</c:v>
                </c:pt>
                <c:pt idx="17350">
                  <c:v>1994.1410000000001</c:v>
                </c:pt>
                <c:pt idx="17351">
                  <c:v>1993.3589999999999</c:v>
                </c:pt>
                <c:pt idx="17352">
                  <c:v>1995.3910000000001</c:v>
                </c:pt>
                <c:pt idx="17353">
                  <c:v>1995.7809999999999</c:v>
                </c:pt>
                <c:pt idx="17354">
                  <c:v>1995.1559999999999</c:v>
                </c:pt>
                <c:pt idx="17355">
                  <c:v>1996.4059999999999</c:v>
                </c:pt>
                <c:pt idx="17356">
                  <c:v>1996.5619999999999</c:v>
                </c:pt>
                <c:pt idx="17357">
                  <c:v>1996.4059999999999</c:v>
                </c:pt>
                <c:pt idx="17358">
                  <c:v>1999.1410000000001</c:v>
                </c:pt>
                <c:pt idx="17359">
                  <c:v>1994.1410000000001</c:v>
                </c:pt>
                <c:pt idx="17360">
                  <c:v>1998.5940000000001</c:v>
                </c:pt>
                <c:pt idx="17361">
                  <c:v>1998.203</c:v>
                </c:pt>
                <c:pt idx="17362">
                  <c:v>1998.75</c:v>
                </c:pt>
                <c:pt idx="17363">
                  <c:v>1999.375</c:v>
                </c:pt>
                <c:pt idx="17364">
                  <c:v>1997.3440000000001</c:v>
                </c:pt>
                <c:pt idx="17365">
                  <c:v>2001.5619999999999</c:v>
                </c:pt>
                <c:pt idx="17366">
                  <c:v>1998.75</c:v>
                </c:pt>
                <c:pt idx="17367">
                  <c:v>2002.1869999999999</c:v>
                </c:pt>
                <c:pt idx="17368">
                  <c:v>2000.1559999999999</c:v>
                </c:pt>
                <c:pt idx="17369">
                  <c:v>2000.9369999999999</c:v>
                </c:pt>
                <c:pt idx="17370">
                  <c:v>2000.547</c:v>
                </c:pt>
                <c:pt idx="17371">
                  <c:v>2002.9690000000001</c:v>
                </c:pt>
                <c:pt idx="17372">
                  <c:v>2003.203</c:v>
                </c:pt>
                <c:pt idx="17373">
                  <c:v>2002.9690000000001</c:v>
                </c:pt>
                <c:pt idx="17374">
                  <c:v>2002.578</c:v>
                </c:pt>
                <c:pt idx="17375">
                  <c:v>2003.9839999999999</c:v>
                </c:pt>
                <c:pt idx="17376">
                  <c:v>2006.172</c:v>
                </c:pt>
                <c:pt idx="17377">
                  <c:v>2005.1559999999999</c:v>
                </c:pt>
                <c:pt idx="17378">
                  <c:v>2007.9690000000001</c:v>
                </c:pt>
                <c:pt idx="17379">
                  <c:v>2003.5940000000001</c:v>
                </c:pt>
                <c:pt idx="17380">
                  <c:v>2005.9369999999999</c:v>
                </c:pt>
                <c:pt idx="17381">
                  <c:v>2006.953</c:v>
                </c:pt>
                <c:pt idx="17382">
                  <c:v>2007.9690000000001</c:v>
                </c:pt>
                <c:pt idx="17383">
                  <c:v>2007.578</c:v>
                </c:pt>
                <c:pt idx="17384">
                  <c:v>2009.1410000000001</c:v>
                </c:pt>
                <c:pt idx="17385">
                  <c:v>2010.1559999999999</c:v>
                </c:pt>
                <c:pt idx="17386">
                  <c:v>2011.5619999999999</c:v>
                </c:pt>
                <c:pt idx="17387">
                  <c:v>2010.3910000000001</c:v>
                </c:pt>
                <c:pt idx="17388">
                  <c:v>2010.9369999999999</c:v>
                </c:pt>
                <c:pt idx="17389">
                  <c:v>2013.9839999999999</c:v>
                </c:pt>
                <c:pt idx="17390">
                  <c:v>2014.375</c:v>
                </c:pt>
                <c:pt idx="17391">
                  <c:v>2014.1410000000001</c:v>
                </c:pt>
                <c:pt idx="17392">
                  <c:v>2013.3589999999999</c:v>
                </c:pt>
                <c:pt idx="17393">
                  <c:v>2016.4059999999999</c:v>
                </c:pt>
                <c:pt idx="17394">
                  <c:v>2014.5309999999999</c:v>
                </c:pt>
                <c:pt idx="17395">
                  <c:v>2015.547</c:v>
                </c:pt>
                <c:pt idx="17396">
                  <c:v>2014.7660000000001</c:v>
                </c:pt>
                <c:pt idx="17397">
                  <c:v>2015.7809999999999</c:v>
                </c:pt>
                <c:pt idx="17398">
                  <c:v>2015.9369999999999</c:v>
                </c:pt>
                <c:pt idx="17399">
                  <c:v>2017.7339999999999</c:v>
                </c:pt>
                <c:pt idx="17400">
                  <c:v>2017.3440000000001</c:v>
                </c:pt>
                <c:pt idx="17401">
                  <c:v>2015.9369999999999</c:v>
                </c:pt>
                <c:pt idx="17402">
                  <c:v>2018.75</c:v>
                </c:pt>
                <c:pt idx="17403">
                  <c:v>2017.578</c:v>
                </c:pt>
                <c:pt idx="17404">
                  <c:v>2020</c:v>
                </c:pt>
                <c:pt idx="17405">
                  <c:v>2020.1559999999999</c:v>
                </c:pt>
                <c:pt idx="17406">
                  <c:v>2018.5940000000001</c:v>
                </c:pt>
                <c:pt idx="17407">
                  <c:v>2021.172</c:v>
                </c:pt>
                <c:pt idx="17408">
                  <c:v>2020.1559999999999</c:v>
                </c:pt>
                <c:pt idx="17409">
                  <c:v>2021.797</c:v>
                </c:pt>
                <c:pt idx="17410">
                  <c:v>2022.1869999999999</c:v>
                </c:pt>
                <c:pt idx="17411">
                  <c:v>2023.203</c:v>
                </c:pt>
                <c:pt idx="17412">
                  <c:v>2023.3589999999999</c:v>
                </c:pt>
                <c:pt idx="17413">
                  <c:v>2026.5619999999999</c:v>
                </c:pt>
                <c:pt idx="17414">
                  <c:v>2021.953</c:v>
                </c:pt>
                <c:pt idx="17415">
                  <c:v>2025.7809999999999</c:v>
                </c:pt>
                <c:pt idx="17416">
                  <c:v>2023.9839999999999</c:v>
                </c:pt>
                <c:pt idx="17417">
                  <c:v>2027.578</c:v>
                </c:pt>
                <c:pt idx="17418">
                  <c:v>2027.3440000000001</c:v>
                </c:pt>
                <c:pt idx="17419">
                  <c:v>2027.578</c:v>
                </c:pt>
                <c:pt idx="17420">
                  <c:v>2027.578</c:v>
                </c:pt>
                <c:pt idx="17421">
                  <c:v>2027.9690000000001</c:v>
                </c:pt>
                <c:pt idx="17422">
                  <c:v>2029.7660000000001</c:v>
                </c:pt>
                <c:pt idx="17423">
                  <c:v>2029.5309999999999</c:v>
                </c:pt>
                <c:pt idx="17424">
                  <c:v>2030.3910000000001</c:v>
                </c:pt>
                <c:pt idx="17425">
                  <c:v>2028.203</c:v>
                </c:pt>
                <c:pt idx="17426">
                  <c:v>2030.3910000000001</c:v>
                </c:pt>
                <c:pt idx="17427">
                  <c:v>2030.547</c:v>
                </c:pt>
                <c:pt idx="17428">
                  <c:v>2032.578</c:v>
                </c:pt>
                <c:pt idx="17429">
                  <c:v>2033.75</c:v>
                </c:pt>
                <c:pt idx="17430">
                  <c:v>2033.9839999999999</c:v>
                </c:pt>
                <c:pt idx="17431">
                  <c:v>2036.4059999999999</c:v>
                </c:pt>
                <c:pt idx="17432">
                  <c:v>2034.375</c:v>
                </c:pt>
                <c:pt idx="17433">
                  <c:v>2034.375</c:v>
                </c:pt>
                <c:pt idx="17434">
                  <c:v>2035.7809999999999</c:v>
                </c:pt>
                <c:pt idx="17435">
                  <c:v>2037.3440000000001</c:v>
                </c:pt>
                <c:pt idx="17436">
                  <c:v>2037.578</c:v>
                </c:pt>
                <c:pt idx="17437">
                  <c:v>2038.9839999999999</c:v>
                </c:pt>
                <c:pt idx="17438">
                  <c:v>2038.5940000000001</c:v>
                </c:pt>
                <c:pt idx="17439">
                  <c:v>2039.375</c:v>
                </c:pt>
                <c:pt idx="17440">
                  <c:v>2041.797</c:v>
                </c:pt>
                <c:pt idx="17441">
                  <c:v>2040</c:v>
                </c:pt>
                <c:pt idx="17442">
                  <c:v>2041.797</c:v>
                </c:pt>
                <c:pt idx="17443">
                  <c:v>2040.1559999999999</c:v>
                </c:pt>
                <c:pt idx="17444">
                  <c:v>2042.1869999999999</c:v>
                </c:pt>
                <c:pt idx="17445">
                  <c:v>2041.4059999999999</c:v>
                </c:pt>
                <c:pt idx="17446">
                  <c:v>2042.1869999999999</c:v>
                </c:pt>
                <c:pt idx="17447">
                  <c:v>2044.1410000000001</c:v>
                </c:pt>
                <c:pt idx="17448">
                  <c:v>2044.375</c:v>
                </c:pt>
                <c:pt idx="17449">
                  <c:v>2046.172</c:v>
                </c:pt>
                <c:pt idx="17450">
                  <c:v>2045</c:v>
                </c:pt>
                <c:pt idx="17451">
                  <c:v>2044.5309999999999</c:v>
                </c:pt>
                <c:pt idx="17452">
                  <c:v>2047.3440000000001</c:v>
                </c:pt>
                <c:pt idx="17453">
                  <c:v>2045.9369999999999</c:v>
                </c:pt>
                <c:pt idx="17454">
                  <c:v>2045.9369999999999</c:v>
                </c:pt>
                <c:pt idx="17455">
                  <c:v>2047.1869999999999</c:v>
                </c:pt>
                <c:pt idx="17456">
                  <c:v>2047.7339999999999</c:v>
                </c:pt>
                <c:pt idx="17457">
                  <c:v>2047.3440000000001</c:v>
                </c:pt>
                <c:pt idx="17458">
                  <c:v>2048.75</c:v>
                </c:pt>
                <c:pt idx="17459">
                  <c:v>2049.7660000000001</c:v>
                </c:pt>
                <c:pt idx="17460">
                  <c:v>2048.75</c:v>
                </c:pt>
                <c:pt idx="17461">
                  <c:v>2049.7660000000001</c:v>
                </c:pt>
                <c:pt idx="17462">
                  <c:v>2049.1410000000001</c:v>
                </c:pt>
                <c:pt idx="17463">
                  <c:v>2050.1559999999999</c:v>
                </c:pt>
                <c:pt idx="17464">
                  <c:v>2050</c:v>
                </c:pt>
                <c:pt idx="17465">
                  <c:v>2049.7660000000001</c:v>
                </c:pt>
                <c:pt idx="17466">
                  <c:v>2050.3910000000001</c:v>
                </c:pt>
                <c:pt idx="17467">
                  <c:v>2052.1869999999999</c:v>
                </c:pt>
                <c:pt idx="17468">
                  <c:v>2050.547</c:v>
                </c:pt>
                <c:pt idx="17469">
                  <c:v>2050.9369999999999</c:v>
                </c:pt>
                <c:pt idx="17470">
                  <c:v>2049.1410000000001</c:v>
                </c:pt>
                <c:pt idx="17471">
                  <c:v>2051.5619999999999</c:v>
                </c:pt>
                <c:pt idx="17472">
                  <c:v>2049.5309999999999</c:v>
                </c:pt>
                <c:pt idx="17473">
                  <c:v>2051.797</c:v>
                </c:pt>
                <c:pt idx="17474">
                  <c:v>2050</c:v>
                </c:pt>
                <c:pt idx="17475">
                  <c:v>2051.953</c:v>
                </c:pt>
                <c:pt idx="17476">
                  <c:v>2051.953</c:v>
                </c:pt>
                <c:pt idx="17477">
                  <c:v>2051.5619999999999</c:v>
                </c:pt>
                <c:pt idx="17478">
                  <c:v>2051.797</c:v>
                </c:pt>
                <c:pt idx="17479">
                  <c:v>2052.578</c:v>
                </c:pt>
                <c:pt idx="17480">
                  <c:v>2049.375</c:v>
                </c:pt>
                <c:pt idx="17481">
                  <c:v>2049.375</c:v>
                </c:pt>
                <c:pt idx="17482">
                  <c:v>2051.172</c:v>
                </c:pt>
                <c:pt idx="17483">
                  <c:v>2050.9369999999999</c:v>
                </c:pt>
                <c:pt idx="17484">
                  <c:v>2050.3910000000001</c:v>
                </c:pt>
                <c:pt idx="17485">
                  <c:v>2049.5309999999999</c:v>
                </c:pt>
                <c:pt idx="17486">
                  <c:v>2049.1410000000001</c:v>
                </c:pt>
                <c:pt idx="17487">
                  <c:v>2049.5309999999999</c:v>
                </c:pt>
                <c:pt idx="17488">
                  <c:v>2051.172</c:v>
                </c:pt>
                <c:pt idx="17489">
                  <c:v>2045.7809999999999</c:v>
                </c:pt>
                <c:pt idx="17490">
                  <c:v>2048.5940000000001</c:v>
                </c:pt>
                <c:pt idx="17491">
                  <c:v>2050.9369999999999</c:v>
                </c:pt>
                <c:pt idx="17492">
                  <c:v>2045.7809999999999</c:v>
                </c:pt>
                <c:pt idx="17493">
                  <c:v>2048.75</c:v>
                </c:pt>
                <c:pt idx="17494">
                  <c:v>2048.75</c:v>
                </c:pt>
                <c:pt idx="17495">
                  <c:v>2047.578</c:v>
                </c:pt>
                <c:pt idx="17496">
                  <c:v>2043.9839999999999</c:v>
                </c:pt>
                <c:pt idx="17497">
                  <c:v>2046.172</c:v>
                </c:pt>
                <c:pt idx="17498">
                  <c:v>2045.9369999999999</c:v>
                </c:pt>
                <c:pt idx="17499">
                  <c:v>2045.7809999999999</c:v>
                </c:pt>
                <c:pt idx="17500">
                  <c:v>2042.9690000000001</c:v>
                </c:pt>
                <c:pt idx="17501">
                  <c:v>2044.375</c:v>
                </c:pt>
                <c:pt idx="17502">
                  <c:v>2046.797</c:v>
                </c:pt>
                <c:pt idx="17503">
                  <c:v>2045</c:v>
                </c:pt>
                <c:pt idx="17504">
                  <c:v>2045</c:v>
                </c:pt>
                <c:pt idx="17505">
                  <c:v>2042.9690000000001</c:v>
                </c:pt>
                <c:pt idx="17506">
                  <c:v>2043.9839999999999</c:v>
                </c:pt>
                <c:pt idx="17507">
                  <c:v>2045</c:v>
                </c:pt>
                <c:pt idx="17508">
                  <c:v>2043.203</c:v>
                </c:pt>
                <c:pt idx="17509">
                  <c:v>2040.7809999999999</c:v>
                </c:pt>
                <c:pt idx="17510">
                  <c:v>2043.3589999999999</c:v>
                </c:pt>
                <c:pt idx="17511">
                  <c:v>2042.1869999999999</c:v>
                </c:pt>
                <c:pt idx="17512">
                  <c:v>2040.547</c:v>
                </c:pt>
                <c:pt idx="17513">
                  <c:v>2040.3910000000001</c:v>
                </c:pt>
                <c:pt idx="17514">
                  <c:v>2039.5309999999999</c:v>
                </c:pt>
                <c:pt idx="17515">
                  <c:v>2040</c:v>
                </c:pt>
                <c:pt idx="17516">
                  <c:v>2040.547</c:v>
                </c:pt>
                <c:pt idx="17517">
                  <c:v>2040.547</c:v>
                </c:pt>
                <c:pt idx="17518">
                  <c:v>2039.5309999999999</c:v>
                </c:pt>
                <c:pt idx="17519">
                  <c:v>2038.5940000000001</c:v>
                </c:pt>
                <c:pt idx="17520">
                  <c:v>2038.203</c:v>
                </c:pt>
                <c:pt idx="17521">
                  <c:v>2039.1410000000001</c:v>
                </c:pt>
                <c:pt idx="17522">
                  <c:v>2036.5619999999999</c:v>
                </c:pt>
                <c:pt idx="17523">
                  <c:v>2038.203</c:v>
                </c:pt>
                <c:pt idx="17524">
                  <c:v>2037.7339999999999</c:v>
                </c:pt>
                <c:pt idx="17525">
                  <c:v>2037.7339999999999</c:v>
                </c:pt>
                <c:pt idx="17526">
                  <c:v>2035.1559999999999</c:v>
                </c:pt>
                <c:pt idx="17527">
                  <c:v>2037.578</c:v>
                </c:pt>
                <c:pt idx="17528">
                  <c:v>2036.4059999999999</c:v>
                </c:pt>
                <c:pt idx="17529">
                  <c:v>2035.9369999999999</c:v>
                </c:pt>
                <c:pt idx="17530">
                  <c:v>2033.203</c:v>
                </c:pt>
                <c:pt idx="17531">
                  <c:v>2033.5940000000001</c:v>
                </c:pt>
                <c:pt idx="17532">
                  <c:v>2032.1869999999999</c:v>
                </c:pt>
                <c:pt idx="17533">
                  <c:v>2034.7660000000001</c:v>
                </c:pt>
                <c:pt idx="17534">
                  <c:v>2030.1559999999999</c:v>
                </c:pt>
                <c:pt idx="17535">
                  <c:v>2031.5619999999999</c:v>
                </c:pt>
                <c:pt idx="17536">
                  <c:v>2031.4059999999999</c:v>
                </c:pt>
                <c:pt idx="17537">
                  <c:v>2029.7660000000001</c:v>
                </c:pt>
                <c:pt idx="17538">
                  <c:v>2029.7660000000001</c:v>
                </c:pt>
                <c:pt idx="17539">
                  <c:v>2028.9839999999999</c:v>
                </c:pt>
                <c:pt idx="17540">
                  <c:v>2028.9839999999999</c:v>
                </c:pt>
                <c:pt idx="17541">
                  <c:v>2028.5940000000001</c:v>
                </c:pt>
                <c:pt idx="17542">
                  <c:v>2025.9369999999999</c:v>
                </c:pt>
                <c:pt idx="17543">
                  <c:v>2025.1559999999999</c:v>
                </c:pt>
                <c:pt idx="17544">
                  <c:v>2025</c:v>
                </c:pt>
                <c:pt idx="17545">
                  <c:v>2023.9839999999999</c:v>
                </c:pt>
                <c:pt idx="17546">
                  <c:v>2023.5940000000001</c:v>
                </c:pt>
                <c:pt idx="17547">
                  <c:v>2024.375</c:v>
                </c:pt>
                <c:pt idx="17548">
                  <c:v>2022.3440000000001</c:v>
                </c:pt>
                <c:pt idx="17549">
                  <c:v>2023.75</c:v>
                </c:pt>
                <c:pt idx="17550">
                  <c:v>2023.9839999999999</c:v>
                </c:pt>
                <c:pt idx="17551">
                  <c:v>2020.547</c:v>
                </c:pt>
                <c:pt idx="17552">
                  <c:v>2021.797</c:v>
                </c:pt>
                <c:pt idx="17553">
                  <c:v>2021.5619999999999</c:v>
                </c:pt>
                <c:pt idx="17554">
                  <c:v>2021.953</c:v>
                </c:pt>
                <c:pt idx="17555">
                  <c:v>2020.9369999999999</c:v>
                </c:pt>
                <c:pt idx="17556">
                  <c:v>2018.3589999999999</c:v>
                </c:pt>
                <c:pt idx="17557">
                  <c:v>2018.75</c:v>
                </c:pt>
                <c:pt idx="17558">
                  <c:v>2018.203</c:v>
                </c:pt>
                <c:pt idx="17559">
                  <c:v>2017.9690000000001</c:v>
                </c:pt>
                <c:pt idx="17560">
                  <c:v>2012.9690000000001</c:v>
                </c:pt>
                <c:pt idx="17561">
                  <c:v>2015.1559999999999</c:v>
                </c:pt>
                <c:pt idx="17562">
                  <c:v>2015.3910000000001</c:v>
                </c:pt>
                <c:pt idx="17563">
                  <c:v>2015.3910000000001</c:v>
                </c:pt>
                <c:pt idx="17564">
                  <c:v>2014.1410000000001</c:v>
                </c:pt>
                <c:pt idx="17565">
                  <c:v>2011.4059999999999</c:v>
                </c:pt>
                <c:pt idx="17566">
                  <c:v>2012.9690000000001</c:v>
                </c:pt>
                <c:pt idx="17567">
                  <c:v>2014.5309999999999</c:v>
                </c:pt>
                <c:pt idx="17568">
                  <c:v>2013.9839999999999</c:v>
                </c:pt>
                <c:pt idx="17569">
                  <c:v>2012.1869999999999</c:v>
                </c:pt>
                <c:pt idx="17570">
                  <c:v>2011.4059999999999</c:v>
                </c:pt>
                <c:pt idx="17571">
                  <c:v>2009.5309999999999</c:v>
                </c:pt>
                <c:pt idx="17572">
                  <c:v>2010.9369999999999</c:v>
                </c:pt>
                <c:pt idx="17573">
                  <c:v>2006.172</c:v>
                </c:pt>
                <c:pt idx="17574">
                  <c:v>2007.3440000000001</c:v>
                </c:pt>
                <c:pt idx="17575">
                  <c:v>2010.547</c:v>
                </c:pt>
                <c:pt idx="17576">
                  <c:v>2007.1869999999999</c:v>
                </c:pt>
                <c:pt idx="17577">
                  <c:v>2007.9690000000001</c:v>
                </c:pt>
                <c:pt idx="17578">
                  <c:v>2007.578</c:v>
                </c:pt>
                <c:pt idx="17579">
                  <c:v>2005.547</c:v>
                </c:pt>
                <c:pt idx="17580">
                  <c:v>2007.9690000000001</c:v>
                </c:pt>
                <c:pt idx="17581">
                  <c:v>2005.9369999999999</c:v>
                </c:pt>
                <c:pt idx="17582">
                  <c:v>2005.7809999999999</c:v>
                </c:pt>
                <c:pt idx="17583">
                  <c:v>2005.547</c:v>
                </c:pt>
                <c:pt idx="17584">
                  <c:v>2005.1559999999999</c:v>
                </c:pt>
                <c:pt idx="17585">
                  <c:v>2004.1410000000001</c:v>
                </c:pt>
                <c:pt idx="17586">
                  <c:v>2003.203</c:v>
                </c:pt>
                <c:pt idx="17587">
                  <c:v>2003.3589999999999</c:v>
                </c:pt>
                <c:pt idx="17588">
                  <c:v>2003.75</c:v>
                </c:pt>
                <c:pt idx="17589">
                  <c:v>2002.1869999999999</c:v>
                </c:pt>
                <c:pt idx="17590">
                  <c:v>2001.797</c:v>
                </c:pt>
                <c:pt idx="17591">
                  <c:v>2002.1869999999999</c:v>
                </c:pt>
                <c:pt idx="17592">
                  <c:v>2002.3440000000001</c:v>
                </c:pt>
                <c:pt idx="17593">
                  <c:v>2002.1869999999999</c:v>
                </c:pt>
                <c:pt idx="17594">
                  <c:v>2000.7809999999999</c:v>
                </c:pt>
                <c:pt idx="17595">
                  <c:v>1998.5940000000001</c:v>
                </c:pt>
                <c:pt idx="17596">
                  <c:v>2000.3910000000001</c:v>
                </c:pt>
                <c:pt idx="17597">
                  <c:v>2002.578</c:v>
                </c:pt>
                <c:pt idx="17598">
                  <c:v>2002.1869999999999</c:v>
                </c:pt>
                <c:pt idx="17599">
                  <c:v>2003.203</c:v>
                </c:pt>
                <c:pt idx="17600">
                  <c:v>2001.172</c:v>
                </c:pt>
                <c:pt idx="17601">
                  <c:v>2000.7809999999999</c:v>
                </c:pt>
                <c:pt idx="17602">
                  <c:v>2000</c:v>
                </c:pt>
                <c:pt idx="17603">
                  <c:v>2001.5619999999999</c:v>
                </c:pt>
                <c:pt idx="17604">
                  <c:v>2000</c:v>
                </c:pt>
                <c:pt idx="17605">
                  <c:v>2002.3440000000001</c:v>
                </c:pt>
                <c:pt idx="17606">
                  <c:v>2002.1869999999999</c:v>
                </c:pt>
                <c:pt idx="17607">
                  <c:v>2000.7809999999999</c:v>
                </c:pt>
                <c:pt idx="17608">
                  <c:v>2002.578</c:v>
                </c:pt>
                <c:pt idx="17609">
                  <c:v>2001.797</c:v>
                </c:pt>
                <c:pt idx="17610">
                  <c:v>2002.3440000000001</c:v>
                </c:pt>
                <c:pt idx="17611">
                  <c:v>2002.578</c:v>
                </c:pt>
                <c:pt idx="17612">
                  <c:v>2001.797</c:v>
                </c:pt>
                <c:pt idx="17613">
                  <c:v>2001.953</c:v>
                </c:pt>
                <c:pt idx="17614">
                  <c:v>2001.5619999999999</c:v>
                </c:pt>
                <c:pt idx="17615">
                  <c:v>2002.9690000000001</c:v>
                </c:pt>
                <c:pt idx="17616">
                  <c:v>2000.1559999999999</c:v>
                </c:pt>
                <c:pt idx="17617">
                  <c:v>2004.1410000000001</c:v>
                </c:pt>
                <c:pt idx="17618">
                  <c:v>2003.75</c:v>
                </c:pt>
                <c:pt idx="17619">
                  <c:v>2001.4059999999999</c:v>
                </c:pt>
                <c:pt idx="17620">
                  <c:v>2002.1869999999999</c:v>
                </c:pt>
                <c:pt idx="17621">
                  <c:v>2002.3440000000001</c:v>
                </c:pt>
                <c:pt idx="17622">
                  <c:v>2002.1869999999999</c:v>
                </c:pt>
                <c:pt idx="17623">
                  <c:v>2005.3910000000001</c:v>
                </c:pt>
                <c:pt idx="17624">
                  <c:v>2003.203</c:v>
                </c:pt>
                <c:pt idx="17625">
                  <c:v>2003.9839999999999</c:v>
                </c:pt>
                <c:pt idx="17626">
                  <c:v>2001.4059999999999</c:v>
                </c:pt>
                <c:pt idx="17627">
                  <c:v>2003.9839999999999</c:v>
                </c:pt>
                <c:pt idx="17628">
                  <c:v>2003.75</c:v>
                </c:pt>
                <c:pt idx="17629">
                  <c:v>2005</c:v>
                </c:pt>
                <c:pt idx="17630">
                  <c:v>2005.3910000000001</c:v>
                </c:pt>
                <c:pt idx="17631">
                  <c:v>2004.375</c:v>
                </c:pt>
                <c:pt idx="17632">
                  <c:v>2002.9690000000001</c:v>
                </c:pt>
                <c:pt idx="17633">
                  <c:v>2004.7660000000001</c:v>
                </c:pt>
                <c:pt idx="17634">
                  <c:v>2002.3440000000001</c:v>
                </c:pt>
                <c:pt idx="17635">
                  <c:v>2004.5309999999999</c:v>
                </c:pt>
                <c:pt idx="17636">
                  <c:v>2005</c:v>
                </c:pt>
                <c:pt idx="17637">
                  <c:v>2006.5619999999999</c:v>
                </c:pt>
                <c:pt idx="17638">
                  <c:v>2005.7809999999999</c:v>
                </c:pt>
                <c:pt idx="17639">
                  <c:v>2005.7809999999999</c:v>
                </c:pt>
                <c:pt idx="17640">
                  <c:v>2006.172</c:v>
                </c:pt>
                <c:pt idx="17641">
                  <c:v>2008.203</c:v>
                </c:pt>
                <c:pt idx="17642">
                  <c:v>2006.5619999999999</c:v>
                </c:pt>
                <c:pt idx="17643">
                  <c:v>2008.3589999999999</c:v>
                </c:pt>
                <c:pt idx="17644">
                  <c:v>2007.3440000000001</c:v>
                </c:pt>
                <c:pt idx="17645">
                  <c:v>2009.5309999999999</c:v>
                </c:pt>
                <c:pt idx="17646">
                  <c:v>2009.375</c:v>
                </c:pt>
                <c:pt idx="17647">
                  <c:v>2007.3440000000001</c:v>
                </c:pt>
                <c:pt idx="17648">
                  <c:v>2007.3440000000001</c:v>
                </c:pt>
                <c:pt idx="17649">
                  <c:v>2009.7660000000001</c:v>
                </c:pt>
                <c:pt idx="17650">
                  <c:v>2010.1559999999999</c:v>
                </c:pt>
                <c:pt idx="17651">
                  <c:v>2013.203</c:v>
                </c:pt>
                <c:pt idx="17652">
                  <c:v>2011.4059999999999</c:v>
                </c:pt>
                <c:pt idx="17653">
                  <c:v>2013.75</c:v>
                </c:pt>
                <c:pt idx="17654">
                  <c:v>2013.3589999999999</c:v>
                </c:pt>
                <c:pt idx="17655">
                  <c:v>2012.9690000000001</c:v>
                </c:pt>
                <c:pt idx="17656">
                  <c:v>2015.1559999999999</c:v>
                </c:pt>
                <c:pt idx="17657">
                  <c:v>2012.578</c:v>
                </c:pt>
                <c:pt idx="17658">
                  <c:v>2014.375</c:v>
                </c:pt>
                <c:pt idx="17659">
                  <c:v>2015</c:v>
                </c:pt>
                <c:pt idx="17660">
                  <c:v>2016.797</c:v>
                </c:pt>
                <c:pt idx="17661">
                  <c:v>2016.4059999999999</c:v>
                </c:pt>
                <c:pt idx="17662">
                  <c:v>2018.75</c:v>
                </c:pt>
                <c:pt idx="17663">
                  <c:v>2016.797</c:v>
                </c:pt>
                <c:pt idx="17664">
                  <c:v>2016.953</c:v>
                </c:pt>
                <c:pt idx="17665">
                  <c:v>2016.953</c:v>
                </c:pt>
                <c:pt idx="17666">
                  <c:v>2018.3589999999999</c:v>
                </c:pt>
                <c:pt idx="17667">
                  <c:v>2018.5940000000001</c:v>
                </c:pt>
                <c:pt idx="17668">
                  <c:v>2018.203</c:v>
                </c:pt>
                <c:pt idx="17669">
                  <c:v>2020.547</c:v>
                </c:pt>
                <c:pt idx="17670">
                  <c:v>2022.3440000000001</c:v>
                </c:pt>
                <c:pt idx="17671">
                  <c:v>2018.5940000000001</c:v>
                </c:pt>
                <c:pt idx="17672">
                  <c:v>2023.203</c:v>
                </c:pt>
                <c:pt idx="17673">
                  <c:v>2021.5619999999999</c:v>
                </c:pt>
                <c:pt idx="17674">
                  <c:v>2022.1869999999999</c:v>
                </c:pt>
                <c:pt idx="17675">
                  <c:v>2020.7809999999999</c:v>
                </c:pt>
                <c:pt idx="17676">
                  <c:v>2023.203</c:v>
                </c:pt>
                <c:pt idx="17677">
                  <c:v>2024.7660000000001</c:v>
                </c:pt>
                <c:pt idx="17678">
                  <c:v>2022.7339999999999</c:v>
                </c:pt>
                <c:pt idx="17679">
                  <c:v>2025.1559999999999</c:v>
                </c:pt>
                <c:pt idx="17680">
                  <c:v>2026.5619999999999</c:v>
                </c:pt>
                <c:pt idx="17681">
                  <c:v>2025</c:v>
                </c:pt>
                <c:pt idx="17682">
                  <c:v>2026.4059999999999</c:v>
                </c:pt>
                <c:pt idx="17683">
                  <c:v>2029.375</c:v>
                </c:pt>
                <c:pt idx="17684">
                  <c:v>2028.3589999999999</c:v>
                </c:pt>
                <c:pt idx="17685">
                  <c:v>2027.3440000000001</c:v>
                </c:pt>
                <c:pt idx="17686">
                  <c:v>2029.5309999999999</c:v>
                </c:pt>
                <c:pt idx="17687">
                  <c:v>2029.7660000000001</c:v>
                </c:pt>
                <c:pt idx="17688">
                  <c:v>2029.5309999999999</c:v>
                </c:pt>
                <c:pt idx="17689">
                  <c:v>2031.4059999999999</c:v>
                </c:pt>
                <c:pt idx="17690">
                  <c:v>2032.7339999999999</c:v>
                </c:pt>
                <c:pt idx="17691">
                  <c:v>2030.7809999999999</c:v>
                </c:pt>
                <c:pt idx="17692">
                  <c:v>2033.75</c:v>
                </c:pt>
                <c:pt idx="17693">
                  <c:v>2030.7809999999999</c:v>
                </c:pt>
                <c:pt idx="17694">
                  <c:v>2031.797</c:v>
                </c:pt>
                <c:pt idx="17695">
                  <c:v>2031.953</c:v>
                </c:pt>
                <c:pt idx="17696">
                  <c:v>2032.1869999999999</c:v>
                </c:pt>
                <c:pt idx="17697">
                  <c:v>2035</c:v>
                </c:pt>
                <c:pt idx="17698">
                  <c:v>2034.1410000000001</c:v>
                </c:pt>
                <c:pt idx="17699">
                  <c:v>2035.547</c:v>
                </c:pt>
                <c:pt idx="17700">
                  <c:v>2034.5309999999999</c:v>
                </c:pt>
                <c:pt idx="17701">
                  <c:v>2036.172</c:v>
                </c:pt>
                <c:pt idx="17702">
                  <c:v>2036.4059999999999</c:v>
                </c:pt>
                <c:pt idx="17703">
                  <c:v>2037.1869999999999</c:v>
                </c:pt>
                <c:pt idx="17704">
                  <c:v>2040</c:v>
                </c:pt>
                <c:pt idx="17705">
                  <c:v>2035.7809999999999</c:v>
                </c:pt>
                <c:pt idx="17706">
                  <c:v>2039.375</c:v>
                </c:pt>
                <c:pt idx="17707">
                  <c:v>2040.1559999999999</c:v>
                </c:pt>
                <c:pt idx="17708">
                  <c:v>2038.9839999999999</c:v>
                </c:pt>
                <c:pt idx="17709">
                  <c:v>2039.7660000000001</c:v>
                </c:pt>
                <c:pt idx="17710">
                  <c:v>2036.953</c:v>
                </c:pt>
                <c:pt idx="17711">
                  <c:v>2038.3589999999999</c:v>
                </c:pt>
                <c:pt idx="17712">
                  <c:v>2039.7660000000001</c:v>
                </c:pt>
                <c:pt idx="17713">
                  <c:v>2040.7809999999999</c:v>
                </c:pt>
                <c:pt idx="17714">
                  <c:v>2039.7660000000001</c:v>
                </c:pt>
                <c:pt idx="17715">
                  <c:v>2039.1410000000001</c:v>
                </c:pt>
                <c:pt idx="17716">
                  <c:v>2040.7809999999999</c:v>
                </c:pt>
                <c:pt idx="17717">
                  <c:v>2040.9369999999999</c:v>
                </c:pt>
                <c:pt idx="17718">
                  <c:v>2041.5619999999999</c:v>
                </c:pt>
                <c:pt idx="17719">
                  <c:v>2043.5940000000001</c:v>
                </c:pt>
                <c:pt idx="17720">
                  <c:v>2044.1410000000001</c:v>
                </c:pt>
                <c:pt idx="17721">
                  <c:v>2042.1869999999999</c:v>
                </c:pt>
                <c:pt idx="17722">
                  <c:v>2042.3440000000001</c:v>
                </c:pt>
                <c:pt idx="17723">
                  <c:v>2041.5619999999999</c:v>
                </c:pt>
                <c:pt idx="17724">
                  <c:v>2043.75</c:v>
                </c:pt>
                <c:pt idx="17725">
                  <c:v>2040.9369999999999</c:v>
                </c:pt>
                <c:pt idx="17726">
                  <c:v>2042.3440000000001</c:v>
                </c:pt>
                <c:pt idx="17727">
                  <c:v>2042.3440000000001</c:v>
                </c:pt>
                <c:pt idx="17728">
                  <c:v>2042.9690000000001</c:v>
                </c:pt>
                <c:pt idx="17729">
                  <c:v>2044.375</c:v>
                </c:pt>
                <c:pt idx="17730">
                  <c:v>2043.203</c:v>
                </c:pt>
                <c:pt idx="17731">
                  <c:v>2044.5309999999999</c:v>
                </c:pt>
                <c:pt idx="17732">
                  <c:v>2043.5940000000001</c:v>
                </c:pt>
                <c:pt idx="17733">
                  <c:v>2042.578</c:v>
                </c:pt>
                <c:pt idx="17734">
                  <c:v>2044.7660000000001</c:v>
                </c:pt>
                <c:pt idx="17735">
                  <c:v>2044.375</c:v>
                </c:pt>
                <c:pt idx="17736">
                  <c:v>2043.5940000000001</c:v>
                </c:pt>
                <c:pt idx="17737">
                  <c:v>2043.3589999999999</c:v>
                </c:pt>
                <c:pt idx="17738">
                  <c:v>2045</c:v>
                </c:pt>
                <c:pt idx="17739">
                  <c:v>2045.1559999999999</c:v>
                </c:pt>
                <c:pt idx="17740">
                  <c:v>2043.75</c:v>
                </c:pt>
                <c:pt idx="17741">
                  <c:v>2043.9839999999999</c:v>
                </c:pt>
                <c:pt idx="17742">
                  <c:v>2042.1869999999999</c:v>
                </c:pt>
                <c:pt idx="17743">
                  <c:v>2044.375</c:v>
                </c:pt>
                <c:pt idx="17744">
                  <c:v>2043.75</c:v>
                </c:pt>
                <c:pt idx="17745">
                  <c:v>2044.5309999999999</c:v>
                </c:pt>
                <c:pt idx="17746">
                  <c:v>2045.1559999999999</c:v>
                </c:pt>
                <c:pt idx="17747">
                  <c:v>2044.1410000000001</c:v>
                </c:pt>
                <c:pt idx="17748">
                  <c:v>2044.375</c:v>
                </c:pt>
                <c:pt idx="17749">
                  <c:v>2044.375</c:v>
                </c:pt>
                <c:pt idx="17750">
                  <c:v>2043.203</c:v>
                </c:pt>
                <c:pt idx="17751">
                  <c:v>2042.7339999999999</c:v>
                </c:pt>
                <c:pt idx="17752">
                  <c:v>2043.3589999999999</c:v>
                </c:pt>
                <c:pt idx="17753">
                  <c:v>2042.9690000000001</c:v>
                </c:pt>
                <c:pt idx="17754">
                  <c:v>2041.953</c:v>
                </c:pt>
                <c:pt idx="17755">
                  <c:v>2044.7660000000001</c:v>
                </c:pt>
                <c:pt idx="17756">
                  <c:v>2043.3589999999999</c:v>
                </c:pt>
                <c:pt idx="17757">
                  <c:v>2044.5309999999999</c:v>
                </c:pt>
                <c:pt idx="17758">
                  <c:v>2041.5619999999999</c:v>
                </c:pt>
                <c:pt idx="17759">
                  <c:v>2043.3589999999999</c:v>
                </c:pt>
                <c:pt idx="17760">
                  <c:v>2044.375</c:v>
                </c:pt>
                <c:pt idx="17761">
                  <c:v>2042.1869999999999</c:v>
                </c:pt>
                <c:pt idx="17762">
                  <c:v>2042.7339999999999</c:v>
                </c:pt>
                <c:pt idx="17763">
                  <c:v>2043.9839999999999</c:v>
                </c:pt>
                <c:pt idx="17764">
                  <c:v>2041.5619999999999</c:v>
                </c:pt>
                <c:pt idx="17765">
                  <c:v>2041.953</c:v>
                </c:pt>
                <c:pt idx="17766">
                  <c:v>2041.797</c:v>
                </c:pt>
                <c:pt idx="17767">
                  <c:v>2040.9369999999999</c:v>
                </c:pt>
                <c:pt idx="17768">
                  <c:v>2040</c:v>
                </c:pt>
                <c:pt idx="17769">
                  <c:v>2041.5619999999999</c:v>
                </c:pt>
                <c:pt idx="17770">
                  <c:v>2040</c:v>
                </c:pt>
                <c:pt idx="17771">
                  <c:v>2041.953</c:v>
                </c:pt>
                <c:pt idx="17772">
                  <c:v>2040.9369999999999</c:v>
                </c:pt>
                <c:pt idx="17773">
                  <c:v>2040.1559999999999</c:v>
                </c:pt>
                <c:pt idx="17774">
                  <c:v>2038.3589999999999</c:v>
                </c:pt>
                <c:pt idx="17775">
                  <c:v>2037.9690000000001</c:v>
                </c:pt>
                <c:pt idx="17776">
                  <c:v>2037.9690000000001</c:v>
                </c:pt>
                <c:pt idx="17777">
                  <c:v>2040.3910000000001</c:v>
                </c:pt>
                <c:pt idx="17778">
                  <c:v>2037.7339999999999</c:v>
                </c:pt>
                <c:pt idx="17779">
                  <c:v>2035.3910000000001</c:v>
                </c:pt>
                <c:pt idx="17780">
                  <c:v>2036.5619999999999</c:v>
                </c:pt>
                <c:pt idx="17781">
                  <c:v>2034.375</c:v>
                </c:pt>
                <c:pt idx="17782">
                  <c:v>2035.7809999999999</c:v>
                </c:pt>
                <c:pt idx="17783">
                  <c:v>2035.1559999999999</c:v>
                </c:pt>
                <c:pt idx="17784">
                  <c:v>2033.75</c:v>
                </c:pt>
                <c:pt idx="17785">
                  <c:v>2034.375</c:v>
                </c:pt>
                <c:pt idx="17786">
                  <c:v>2033.9839999999999</c:v>
                </c:pt>
                <c:pt idx="17787">
                  <c:v>2034.5309999999999</c:v>
                </c:pt>
                <c:pt idx="17788">
                  <c:v>2033.5940000000001</c:v>
                </c:pt>
                <c:pt idx="17789">
                  <c:v>2032.7339999999999</c:v>
                </c:pt>
                <c:pt idx="17790">
                  <c:v>2031.797</c:v>
                </c:pt>
                <c:pt idx="17791">
                  <c:v>2030.547</c:v>
                </c:pt>
                <c:pt idx="17792">
                  <c:v>2033.3589999999999</c:v>
                </c:pt>
                <c:pt idx="17793">
                  <c:v>2030.9369999999999</c:v>
                </c:pt>
                <c:pt idx="17794">
                  <c:v>2027.3440000000001</c:v>
                </c:pt>
                <c:pt idx="17795">
                  <c:v>2030</c:v>
                </c:pt>
                <c:pt idx="17796">
                  <c:v>2029.1410000000001</c:v>
                </c:pt>
                <c:pt idx="17797">
                  <c:v>2029.1410000000001</c:v>
                </c:pt>
                <c:pt idx="17798">
                  <c:v>2027.3440000000001</c:v>
                </c:pt>
                <c:pt idx="17799">
                  <c:v>2028.3589999999999</c:v>
                </c:pt>
                <c:pt idx="17800">
                  <c:v>2030</c:v>
                </c:pt>
                <c:pt idx="17801">
                  <c:v>2025.3910000000001</c:v>
                </c:pt>
                <c:pt idx="17802">
                  <c:v>2025.7809999999999</c:v>
                </c:pt>
                <c:pt idx="17803">
                  <c:v>2025</c:v>
                </c:pt>
                <c:pt idx="17804">
                  <c:v>2025</c:v>
                </c:pt>
                <c:pt idx="17805">
                  <c:v>2025.3910000000001</c:v>
                </c:pt>
                <c:pt idx="17806">
                  <c:v>2025.3910000000001</c:v>
                </c:pt>
                <c:pt idx="17807">
                  <c:v>2025.3910000000001</c:v>
                </c:pt>
                <c:pt idx="17808">
                  <c:v>2023.9839999999999</c:v>
                </c:pt>
                <c:pt idx="17809">
                  <c:v>2023.5940000000001</c:v>
                </c:pt>
                <c:pt idx="17810">
                  <c:v>2022.7339999999999</c:v>
                </c:pt>
                <c:pt idx="17811">
                  <c:v>2023.203</c:v>
                </c:pt>
                <c:pt idx="17812">
                  <c:v>2020</c:v>
                </c:pt>
                <c:pt idx="17813">
                  <c:v>2022.7339999999999</c:v>
                </c:pt>
                <c:pt idx="17814">
                  <c:v>2020.7809999999999</c:v>
                </c:pt>
                <c:pt idx="17815">
                  <c:v>2019.7660000000001</c:v>
                </c:pt>
                <c:pt idx="17816">
                  <c:v>2019.7660000000001</c:v>
                </c:pt>
                <c:pt idx="17817">
                  <c:v>2019.5309999999999</c:v>
                </c:pt>
                <c:pt idx="17818">
                  <c:v>2019.1410000000001</c:v>
                </c:pt>
                <c:pt idx="17819">
                  <c:v>2017.9690000000001</c:v>
                </c:pt>
                <c:pt idx="17820">
                  <c:v>2017.7339999999999</c:v>
                </c:pt>
                <c:pt idx="17821">
                  <c:v>2017.3440000000001</c:v>
                </c:pt>
                <c:pt idx="17822">
                  <c:v>2017.1869999999999</c:v>
                </c:pt>
                <c:pt idx="17823">
                  <c:v>2017.9690000000001</c:v>
                </c:pt>
                <c:pt idx="17824">
                  <c:v>2014.375</c:v>
                </c:pt>
                <c:pt idx="17825">
                  <c:v>2014.7660000000001</c:v>
                </c:pt>
                <c:pt idx="17826">
                  <c:v>2014.5309999999999</c:v>
                </c:pt>
                <c:pt idx="17827">
                  <c:v>2017.3440000000001</c:v>
                </c:pt>
                <c:pt idx="17828">
                  <c:v>2015.1559999999999</c:v>
                </c:pt>
                <c:pt idx="17829">
                  <c:v>2016.172</c:v>
                </c:pt>
                <c:pt idx="17830">
                  <c:v>2014.375</c:v>
                </c:pt>
                <c:pt idx="17831">
                  <c:v>2012.9690000000001</c:v>
                </c:pt>
                <c:pt idx="17832">
                  <c:v>2013.3589999999999</c:v>
                </c:pt>
                <c:pt idx="17833">
                  <c:v>2011.797</c:v>
                </c:pt>
                <c:pt idx="17834">
                  <c:v>2012.9690000000001</c:v>
                </c:pt>
                <c:pt idx="17835">
                  <c:v>2011.4059999999999</c:v>
                </c:pt>
                <c:pt idx="17836">
                  <c:v>2012.578</c:v>
                </c:pt>
                <c:pt idx="17837">
                  <c:v>2012.3440000000001</c:v>
                </c:pt>
                <c:pt idx="17838">
                  <c:v>2012.7339999999999</c:v>
                </c:pt>
                <c:pt idx="17839">
                  <c:v>2010.9369999999999</c:v>
                </c:pt>
                <c:pt idx="17840">
                  <c:v>2009.5309999999999</c:v>
                </c:pt>
                <c:pt idx="17841">
                  <c:v>2011.5619999999999</c:v>
                </c:pt>
                <c:pt idx="17842">
                  <c:v>2010.9369999999999</c:v>
                </c:pt>
                <c:pt idx="17843">
                  <c:v>2008.3589999999999</c:v>
                </c:pt>
                <c:pt idx="17844">
                  <c:v>2009.375</c:v>
                </c:pt>
                <c:pt idx="17845">
                  <c:v>2010</c:v>
                </c:pt>
                <c:pt idx="17846">
                  <c:v>2009.1410000000001</c:v>
                </c:pt>
                <c:pt idx="17847">
                  <c:v>2011.797</c:v>
                </c:pt>
                <c:pt idx="17848">
                  <c:v>2009.375</c:v>
                </c:pt>
                <c:pt idx="17849">
                  <c:v>2010.1559999999999</c:v>
                </c:pt>
                <c:pt idx="17850">
                  <c:v>2009.5309999999999</c:v>
                </c:pt>
                <c:pt idx="17851">
                  <c:v>2005.9369999999999</c:v>
                </c:pt>
                <c:pt idx="17852">
                  <c:v>2008.5940000000001</c:v>
                </c:pt>
                <c:pt idx="17853">
                  <c:v>2009.5309999999999</c:v>
                </c:pt>
                <c:pt idx="17854">
                  <c:v>2007.7339999999999</c:v>
                </c:pt>
                <c:pt idx="17855">
                  <c:v>2008.9839999999999</c:v>
                </c:pt>
                <c:pt idx="17856">
                  <c:v>2007.3440000000001</c:v>
                </c:pt>
                <c:pt idx="17857">
                  <c:v>2006.4059999999999</c:v>
                </c:pt>
                <c:pt idx="17858">
                  <c:v>2005.547</c:v>
                </c:pt>
                <c:pt idx="17859">
                  <c:v>2005.7809999999999</c:v>
                </c:pt>
                <c:pt idx="17860">
                  <c:v>2005.9369999999999</c:v>
                </c:pt>
                <c:pt idx="17861">
                  <c:v>2010.3910000000001</c:v>
                </c:pt>
                <c:pt idx="17862">
                  <c:v>2005.9369999999999</c:v>
                </c:pt>
                <c:pt idx="17863">
                  <c:v>2005.9369999999999</c:v>
                </c:pt>
                <c:pt idx="17864">
                  <c:v>2005.7809999999999</c:v>
                </c:pt>
                <c:pt idx="17865">
                  <c:v>2006.953</c:v>
                </c:pt>
                <c:pt idx="17866">
                  <c:v>2003.9839999999999</c:v>
                </c:pt>
                <c:pt idx="17867">
                  <c:v>2003.3589999999999</c:v>
                </c:pt>
                <c:pt idx="17868">
                  <c:v>2005.3910000000001</c:v>
                </c:pt>
                <c:pt idx="17869">
                  <c:v>2005.1559999999999</c:v>
                </c:pt>
                <c:pt idx="17870">
                  <c:v>2005.7809999999999</c:v>
                </c:pt>
                <c:pt idx="17871">
                  <c:v>2005</c:v>
                </c:pt>
                <c:pt idx="17872">
                  <c:v>2007.578</c:v>
                </c:pt>
                <c:pt idx="17873">
                  <c:v>2003.203</c:v>
                </c:pt>
                <c:pt idx="17874">
                  <c:v>2006.797</c:v>
                </c:pt>
                <c:pt idx="17875">
                  <c:v>2005</c:v>
                </c:pt>
                <c:pt idx="17876">
                  <c:v>2004.375</c:v>
                </c:pt>
                <c:pt idx="17877">
                  <c:v>2005</c:v>
                </c:pt>
                <c:pt idx="17878">
                  <c:v>2008.5940000000001</c:v>
                </c:pt>
                <c:pt idx="17879">
                  <c:v>2003.5940000000001</c:v>
                </c:pt>
                <c:pt idx="17880">
                  <c:v>2006.797</c:v>
                </c:pt>
                <c:pt idx="17881">
                  <c:v>2003.9839999999999</c:v>
                </c:pt>
                <c:pt idx="17882">
                  <c:v>2006.172</c:v>
                </c:pt>
                <c:pt idx="17883">
                  <c:v>2005.7809999999999</c:v>
                </c:pt>
                <c:pt idx="17884">
                  <c:v>2006.4059999999999</c:v>
                </c:pt>
                <c:pt idx="17885">
                  <c:v>2005.9369999999999</c:v>
                </c:pt>
                <c:pt idx="17886">
                  <c:v>2006.5619999999999</c:v>
                </c:pt>
                <c:pt idx="17887">
                  <c:v>2006.797</c:v>
                </c:pt>
                <c:pt idx="17888">
                  <c:v>2006.4059999999999</c:v>
                </c:pt>
                <c:pt idx="17889">
                  <c:v>2006.4059999999999</c:v>
                </c:pt>
                <c:pt idx="17890">
                  <c:v>2006.5619999999999</c:v>
                </c:pt>
                <c:pt idx="17891">
                  <c:v>2005.3910000000001</c:v>
                </c:pt>
                <c:pt idx="17892">
                  <c:v>2008.75</c:v>
                </c:pt>
                <c:pt idx="17893">
                  <c:v>2006.953</c:v>
                </c:pt>
                <c:pt idx="17894">
                  <c:v>2005.9369999999999</c:v>
                </c:pt>
                <c:pt idx="17895">
                  <c:v>2005.7809999999999</c:v>
                </c:pt>
                <c:pt idx="17896">
                  <c:v>2008.203</c:v>
                </c:pt>
                <c:pt idx="17897">
                  <c:v>2008.9839999999999</c:v>
                </c:pt>
                <c:pt idx="17898">
                  <c:v>2009.7660000000001</c:v>
                </c:pt>
                <c:pt idx="17899">
                  <c:v>2006.5619999999999</c:v>
                </c:pt>
                <c:pt idx="17900">
                  <c:v>2008.5940000000001</c:v>
                </c:pt>
                <c:pt idx="17901">
                  <c:v>2007.9690000000001</c:v>
                </c:pt>
                <c:pt idx="17902">
                  <c:v>2008.75</c:v>
                </c:pt>
                <c:pt idx="17903">
                  <c:v>2010.7809999999999</c:v>
                </c:pt>
                <c:pt idx="17904">
                  <c:v>2010.9369999999999</c:v>
                </c:pt>
                <c:pt idx="17905">
                  <c:v>2008.75</c:v>
                </c:pt>
                <c:pt idx="17906">
                  <c:v>2009.1410000000001</c:v>
                </c:pt>
                <c:pt idx="17907">
                  <c:v>2011.5619999999999</c:v>
                </c:pt>
                <c:pt idx="17908">
                  <c:v>2009.5309999999999</c:v>
                </c:pt>
                <c:pt idx="17909">
                  <c:v>2008.75</c:v>
                </c:pt>
                <c:pt idx="17910">
                  <c:v>2010.9369999999999</c:v>
                </c:pt>
                <c:pt idx="17911">
                  <c:v>2011.797</c:v>
                </c:pt>
                <c:pt idx="17912">
                  <c:v>2012.7339999999999</c:v>
                </c:pt>
                <c:pt idx="17913">
                  <c:v>2012.1869999999999</c:v>
                </c:pt>
                <c:pt idx="17914">
                  <c:v>2012.7339999999999</c:v>
                </c:pt>
                <c:pt idx="17915">
                  <c:v>2015.3910000000001</c:v>
                </c:pt>
                <c:pt idx="17916">
                  <c:v>2014.375</c:v>
                </c:pt>
                <c:pt idx="17917">
                  <c:v>2014.5309999999999</c:v>
                </c:pt>
                <c:pt idx="17918">
                  <c:v>2013.9839999999999</c:v>
                </c:pt>
                <c:pt idx="17919">
                  <c:v>2013.75</c:v>
                </c:pt>
                <c:pt idx="17920">
                  <c:v>2015.7809999999999</c:v>
                </c:pt>
                <c:pt idx="17921">
                  <c:v>2015</c:v>
                </c:pt>
                <c:pt idx="17922">
                  <c:v>2017.9690000000001</c:v>
                </c:pt>
                <c:pt idx="17923">
                  <c:v>2017.9690000000001</c:v>
                </c:pt>
                <c:pt idx="17924">
                  <c:v>2016.172</c:v>
                </c:pt>
                <c:pt idx="17925">
                  <c:v>2017.3440000000001</c:v>
                </c:pt>
                <c:pt idx="17926">
                  <c:v>2017.578</c:v>
                </c:pt>
                <c:pt idx="17927">
                  <c:v>2020.9369999999999</c:v>
                </c:pt>
                <c:pt idx="17928">
                  <c:v>2017.3440000000001</c:v>
                </c:pt>
                <c:pt idx="17929">
                  <c:v>2020.7809999999999</c:v>
                </c:pt>
                <c:pt idx="17930">
                  <c:v>2020.547</c:v>
                </c:pt>
                <c:pt idx="17931">
                  <c:v>2020.1559999999999</c:v>
                </c:pt>
                <c:pt idx="17932">
                  <c:v>2020.1559999999999</c:v>
                </c:pt>
                <c:pt idx="17933">
                  <c:v>2018.75</c:v>
                </c:pt>
                <c:pt idx="17934">
                  <c:v>2022.9690000000001</c:v>
                </c:pt>
                <c:pt idx="17935">
                  <c:v>2021.4059999999999</c:v>
                </c:pt>
                <c:pt idx="17936">
                  <c:v>2021.4059999999999</c:v>
                </c:pt>
                <c:pt idx="17937">
                  <c:v>2022.7339999999999</c:v>
                </c:pt>
                <c:pt idx="17938">
                  <c:v>2025.547</c:v>
                </c:pt>
                <c:pt idx="17939">
                  <c:v>2023.5940000000001</c:v>
                </c:pt>
                <c:pt idx="17940">
                  <c:v>2023.3589999999999</c:v>
                </c:pt>
                <c:pt idx="17941">
                  <c:v>2022.7339999999999</c:v>
                </c:pt>
                <c:pt idx="17942">
                  <c:v>2023.3589999999999</c:v>
                </c:pt>
                <c:pt idx="17943">
                  <c:v>2025.9369999999999</c:v>
                </c:pt>
                <c:pt idx="17944">
                  <c:v>2025.547</c:v>
                </c:pt>
                <c:pt idx="17945">
                  <c:v>2025.1559999999999</c:v>
                </c:pt>
                <c:pt idx="17946">
                  <c:v>2025.9369999999999</c:v>
                </c:pt>
                <c:pt idx="17947">
                  <c:v>2026.4059999999999</c:v>
                </c:pt>
                <c:pt idx="17948">
                  <c:v>2026.172</c:v>
                </c:pt>
                <c:pt idx="17949">
                  <c:v>2025.7809999999999</c:v>
                </c:pt>
                <c:pt idx="17950">
                  <c:v>2027.9690000000001</c:v>
                </c:pt>
                <c:pt idx="17951">
                  <c:v>2029.375</c:v>
                </c:pt>
                <c:pt idx="17952">
                  <c:v>2026.797</c:v>
                </c:pt>
                <c:pt idx="17953">
                  <c:v>2027.578</c:v>
                </c:pt>
                <c:pt idx="17954">
                  <c:v>2027.9690000000001</c:v>
                </c:pt>
                <c:pt idx="17955">
                  <c:v>2028.3589999999999</c:v>
                </c:pt>
                <c:pt idx="17956">
                  <c:v>2030.7809999999999</c:v>
                </c:pt>
                <c:pt idx="17957">
                  <c:v>2031.172</c:v>
                </c:pt>
                <c:pt idx="17958">
                  <c:v>2030.3910000000001</c:v>
                </c:pt>
                <c:pt idx="17959">
                  <c:v>2030.9369999999999</c:v>
                </c:pt>
                <c:pt idx="17960">
                  <c:v>2032.3440000000001</c:v>
                </c:pt>
                <c:pt idx="17961">
                  <c:v>2032.1869999999999</c:v>
                </c:pt>
                <c:pt idx="17962">
                  <c:v>2030</c:v>
                </c:pt>
                <c:pt idx="17963">
                  <c:v>2032.1869999999999</c:v>
                </c:pt>
                <c:pt idx="17964">
                  <c:v>2031.797</c:v>
                </c:pt>
                <c:pt idx="17965">
                  <c:v>2033.203</c:v>
                </c:pt>
                <c:pt idx="17966">
                  <c:v>2031.797</c:v>
                </c:pt>
                <c:pt idx="17967">
                  <c:v>2031.797</c:v>
                </c:pt>
                <c:pt idx="17968">
                  <c:v>2035</c:v>
                </c:pt>
                <c:pt idx="17969">
                  <c:v>2033.9839999999999</c:v>
                </c:pt>
                <c:pt idx="17970">
                  <c:v>2033.5940000000001</c:v>
                </c:pt>
                <c:pt idx="17971">
                  <c:v>2034.1410000000001</c:v>
                </c:pt>
                <c:pt idx="17972">
                  <c:v>2033.9839999999999</c:v>
                </c:pt>
                <c:pt idx="17973">
                  <c:v>2035.7809999999999</c:v>
                </c:pt>
                <c:pt idx="17974">
                  <c:v>2035.547</c:v>
                </c:pt>
                <c:pt idx="17975">
                  <c:v>2034.7660000000001</c:v>
                </c:pt>
                <c:pt idx="17976">
                  <c:v>2034.5309999999999</c:v>
                </c:pt>
                <c:pt idx="17977">
                  <c:v>2037.1869999999999</c:v>
                </c:pt>
                <c:pt idx="17978">
                  <c:v>2033.75</c:v>
                </c:pt>
                <c:pt idx="17979">
                  <c:v>2037.578</c:v>
                </c:pt>
                <c:pt idx="17980">
                  <c:v>2038.3589999999999</c:v>
                </c:pt>
                <c:pt idx="17981">
                  <c:v>2035.7809999999999</c:v>
                </c:pt>
                <c:pt idx="17982">
                  <c:v>2036.953</c:v>
                </c:pt>
                <c:pt idx="17983">
                  <c:v>2037.3440000000001</c:v>
                </c:pt>
                <c:pt idx="17984">
                  <c:v>2038.203</c:v>
                </c:pt>
                <c:pt idx="17985">
                  <c:v>2038.75</c:v>
                </c:pt>
                <c:pt idx="17986">
                  <c:v>2038.3589999999999</c:v>
                </c:pt>
                <c:pt idx="17987">
                  <c:v>2039.7660000000001</c:v>
                </c:pt>
                <c:pt idx="17988">
                  <c:v>2039.7660000000001</c:v>
                </c:pt>
                <c:pt idx="17989">
                  <c:v>2039.375</c:v>
                </c:pt>
                <c:pt idx="17990">
                  <c:v>2042.1869999999999</c:v>
                </c:pt>
                <c:pt idx="17991">
                  <c:v>2038.75</c:v>
                </c:pt>
                <c:pt idx="17992">
                  <c:v>2041.5619999999999</c:v>
                </c:pt>
                <c:pt idx="17993">
                  <c:v>2037.578</c:v>
                </c:pt>
                <c:pt idx="17994">
                  <c:v>2039.5309999999999</c:v>
                </c:pt>
                <c:pt idx="17995">
                  <c:v>2040.547</c:v>
                </c:pt>
                <c:pt idx="17996">
                  <c:v>2039.7660000000001</c:v>
                </c:pt>
                <c:pt idx="17997">
                  <c:v>2040</c:v>
                </c:pt>
                <c:pt idx="17998">
                  <c:v>2041.953</c:v>
                </c:pt>
                <c:pt idx="17999">
                  <c:v>2039.7660000000001</c:v>
                </c:pt>
                <c:pt idx="18000">
                  <c:v>2037.9690000000001</c:v>
                </c:pt>
                <c:pt idx="18001">
                  <c:v>2040.3910000000001</c:v>
                </c:pt>
                <c:pt idx="18002">
                  <c:v>2039.1410000000001</c:v>
                </c:pt>
                <c:pt idx="18003">
                  <c:v>2040.1559999999999</c:v>
                </c:pt>
                <c:pt idx="18004">
                  <c:v>2038.75</c:v>
                </c:pt>
                <c:pt idx="18005">
                  <c:v>2039.375</c:v>
                </c:pt>
                <c:pt idx="18006">
                  <c:v>2038.5940000000001</c:v>
                </c:pt>
                <c:pt idx="18007">
                  <c:v>2039.375</c:v>
                </c:pt>
                <c:pt idx="18008">
                  <c:v>2039.375</c:v>
                </c:pt>
                <c:pt idx="18009">
                  <c:v>2041.4059999999999</c:v>
                </c:pt>
                <c:pt idx="18010">
                  <c:v>2038.3589999999999</c:v>
                </c:pt>
                <c:pt idx="18011">
                  <c:v>2038.203</c:v>
                </c:pt>
                <c:pt idx="18012">
                  <c:v>2041.797</c:v>
                </c:pt>
                <c:pt idx="18013">
                  <c:v>2040.7809999999999</c:v>
                </c:pt>
                <c:pt idx="18014">
                  <c:v>2042.578</c:v>
                </c:pt>
                <c:pt idx="18015">
                  <c:v>2041.4059999999999</c:v>
                </c:pt>
                <c:pt idx="18016">
                  <c:v>2039.1410000000001</c:v>
                </c:pt>
                <c:pt idx="18017">
                  <c:v>2042.3440000000001</c:v>
                </c:pt>
                <c:pt idx="18018">
                  <c:v>2042.3440000000001</c:v>
                </c:pt>
                <c:pt idx="18019">
                  <c:v>2039.1410000000001</c:v>
                </c:pt>
                <c:pt idx="18020">
                  <c:v>2040</c:v>
                </c:pt>
                <c:pt idx="18021">
                  <c:v>2039.7660000000001</c:v>
                </c:pt>
                <c:pt idx="18022">
                  <c:v>2038.9839999999999</c:v>
                </c:pt>
                <c:pt idx="18023">
                  <c:v>2040.3910000000001</c:v>
                </c:pt>
                <c:pt idx="18024">
                  <c:v>2038.203</c:v>
                </c:pt>
                <c:pt idx="18025">
                  <c:v>2037.9690000000001</c:v>
                </c:pt>
                <c:pt idx="18026">
                  <c:v>2035.547</c:v>
                </c:pt>
                <c:pt idx="18027">
                  <c:v>2036.4059999999999</c:v>
                </c:pt>
                <c:pt idx="18028">
                  <c:v>2037.578</c:v>
                </c:pt>
                <c:pt idx="18029">
                  <c:v>2040</c:v>
                </c:pt>
                <c:pt idx="18030">
                  <c:v>2039.5309999999999</c:v>
                </c:pt>
                <c:pt idx="18031">
                  <c:v>2034.7660000000001</c:v>
                </c:pt>
                <c:pt idx="18032">
                  <c:v>2035.9369999999999</c:v>
                </c:pt>
                <c:pt idx="18033">
                  <c:v>2036.4059999999999</c:v>
                </c:pt>
                <c:pt idx="18034">
                  <c:v>2035.3910000000001</c:v>
                </c:pt>
                <c:pt idx="18035">
                  <c:v>2033.203</c:v>
                </c:pt>
                <c:pt idx="18036">
                  <c:v>2033.203</c:v>
                </c:pt>
                <c:pt idx="18037">
                  <c:v>2035</c:v>
                </c:pt>
                <c:pt idx="18038">
                  <c:v>2034.5309999999999</c:v>
                </c:pt>
                <c:pt idx="18039">
                  <c:v>2032.7339999999999</c:v>
                </c:pt>
                <c:pt idx="18040">
                  <c:v>2034.375</c:v>
                </c:pt>
                <c:pt idx="18041">
                  <c:v>2034.1410000000001</c:v>
                </c:pt>
                <c:pt idx="18042">
                  <c:v>2032.578</c:v>
                </c:pt>
                <c:pt idx="18043">
                  <c:v>2034.5309999999999</c:v>
                </c:pt>
                <c:pt idx="18044">
                  <c:v>2032.578</c:v>
                </c:pt>
                <c:pt idx="18045">
                  <c:v>2031.953</c:v>
                </c:pt>
                <c:pt idx="18046">
                  <c:v>2033.3589999999999</c:v>
                </c:pt>
                <c:pt idx="18047">
                  <c:v>2032.7339999999999</c:v>
                </c:pt>
                <c:pt idx="18048">
                  <c:v>2030.547</c:v>
                </c:pt>
                <c:pt idx="18049">
                  <c:v>2030.547</c:v>
                </c:pt>
                <c:pt idx="18050">
                  <c:v>2032.1869999999999</c:v>
                </c:pt>
                <c:pt idx="18051">
                  <c:v>2032.1869999999999</c:v>
                </c:pt>
                <c:pt idx="18052">
                  <c:v>2029.375</c:v>
                </c:pt>
                <c:pt idx="18053">
                  <c:v>2028.3589999999999</c:v>
                </c:pt>
                <c:pt idx="18054">
                  <c:v>2029.5309999999999</c:v>
                </c:pt>
                <c:pt idx="18055">
                  <c:v>2027.9690000000001</c:v>
                </c:pt>
                <c:pt idx="18056">
                  <c:v>2028.203</c:v>
                </c:pt>
                <c:pt idx="18057">
                  <c:v>2027.7339999999999</c:v>
                </c:pt>
                <c:pt idx="18058">
                  <c:v>2028.5940000000001</c:v>
                </c:pt>
                <c:pt idx="18059">
                  <c:v>2028.5940000000001</c:v>
                </c:pt>
                <c:pt idx="18060">
                  <c:v>2026.797</c:v>
                </c:pt>
                <c:pt idx="18061">
                  <c:v>2027.9690000000001</c:v>
                </c:pt>
                <c:pt idx="18062">
                  <c:v>2027.1869999999999</c:v>
                </c:pt>
                <c:pt idx="18063">
                  <c:v>2026.172</c:v>
                </c:pt>
                <c:pt idx="18064">
                  <c:v>2025.3910000000001</c:v>
                </c:pt>
                <c:pt idx="18065">
                  <c:v>2022.3440000000001</c:v>
                </c:pt>
                <c:pt idx="18066">
                  <c:v>2025</c:v>
                </c:pt>
                <c:pt idx="18067">
                  <c:v>2025.1559999999999</c:v>
                </c:pt>
                <c:pt idx="18068">
                  <c:v>2023.5940000000001</c:v>
                </c:pt>
                <c:pt idx="18069">
                  <c:v>2023.203</c:v>
                </c:pt>
                <c:pt idx="18070">
                  <c:v>2022.9690000000001</c:v>
                </c:pt>
                <c:pt idx="18071">
                  <c:v>2025.7809999999999</c:v>
                </c:pt>
                <c:pt idx="18072">
                  <c:v>2021.953</c:v>
                </c:pt>
                <c:pt idx="18073">
                  <c:v>2023.203</c:v>
                </c:pt>
                <c:pt idx="18074">
                  <c:v>2023.9839999999999</c:v>
                </c:pt>
                <c:pt idx="18075">
                  <c:v>2021.953</c:v>
                </c:pt>
                <c:pt idx="18076">
                  <c:v>2020.7809999999999</c:v>
                </c:pt>
                <c:pt idx="18077">
                  <c:v>2021.172</c:v>
                </c:pt>
                <c:pt idx="18078">
                  <c:v>2020.547</c:v>
                </c:pt>
                <c:pt idx="18079">
                  <c:v>2021.797</c:v>
                </c:pt>
                <c:pt idx="18080">
                  <c:v>2019.7660000000001</c:v>
                </c:pt>
                <c:pt idx="18081">
                  <c:v>2018.5940000000001</c:v>
                </c:pt>
                <c:pt idx="18082">
                  <c:v>2022.7339999999999</c:v>
                </c:pt>
                <c:pt idx="18083">
                  <c:v>2020</c:v>
                </c:pt>
                <c:pt idx="18084">
                  <c:v>2019.1410000000001</c:v>
                </c:pt>
                <c:pt idx="18085">
                  <c:v>2020</c:v>
                </c:pt>
                <c:pt idx="18086">
                  <c:v>2020.3910000000001</c:v>
                </c:pt>
                <c:pt idx="18087">
                  <c:v>2017.9690000000001</c:v>
                </c:pt>
                <c:pt idx="18088">
                  <c:v>2018.203</c:v>
                </c:pt>
                <c:pt idx="18089">
                  <c:v>2017.9690000000001</c:v>
                </c:pt>
                <c:pt idx="18090">
                  <c:v>2017.9690000000001</c:v>
                </c:pt>
                <c:pt idx="18091">
                  <c:v>2016.953</c:v>
                </c:pt>
                <c:pt idx="18092">
                  <c:v>2015.547</c:v>
                </c:pt>
                <c:pt idx="18093">
                  <c:v>2016.797</c:v>
                </c:pt>
                <c:pt idx="18094">
                  <c:v>2016.5619999999999</c:v>
                </c:pt>
                <c:pt idx="18095">
                  <c:v>2014.5309999999999</c:v>
                </c:pt>
                <c:pt idx="18096">
                  <c:v>2013.5940000000001</c:v>
                </c:pt>
                <c:pt idx="18097">
                  <c:v>2015.1559999999999</c:v>
                </c:pt>
                <c:pt idx="18098">
                  <c:v>2013.9839999999999</c:v>
                </c:pt>
                <c:pt idx="18099">
                  <c:v>2015</c:v>
                </c:pt>
                <c:pt idx="18100">
                  <c:v>2014.1410000000001</c:v>
                </c:pt>
                <c:pt idx="18101">
                  <c:v>2013.9839999999999</c:v>
                </c:pt>
                <c:pt idx="18102">
                  <c:v>2013.75</c:v>
                </c:pt>
                <c:pt idx="18103">
                  <c:v>2013.5940000000001</c:v>
                </c:pt>
                <c:pt idx="18104">
                  <c:v>2013.75</c:v>
                </c:pt>
                <c:pt idx="18105">
                  <c:v>2010.7809999999999</c:v>
                </c:pt>
                <c:pt idx="18106">
                  <c:v>2013.203</c:v>
                </c:pt>
                <c:pt idx="18107">
                  <c:v>2013.9839999999999</c:v>
                </c:pt>
                <c:pt idx="18108">
                  <c:v>2009.7660000000001</c:v>
                </c:pt>
                <c:pt idx="18109">
                  <c:v>2012.7339999999999</c:v>
                </c:pt>
                <c:pt idx="18110">
                  <c:v>2011.5619999999999</c:v>
                </c:pt>
                <c:pt idx="18111">
                  <c:v>2008.9839999999999</c:v>
                </c:pt>
                <c:pt idx="18112">
                  <c:v>2008.3589999999999</c:v>
                </c:pt>
                <c:pt idx="18113">
                  <c:v>2010.3910000000001</c:v>
                </c:pt>
                <c:pt idx="18114">
                  <c:v>2009.5309999999999</c:v>
                </c:pt>
                <c:pt idx="18115">
                  <c:v>2009.7660000000001</c:v>
                </c:pt>
                <c:pt idx="18116">
                  <c:v>2010.7809999999999</c:v>
                </c:pt>
                <c:pt idx="18117">
                  <c:v>2010.3910000000001</c:v>
                </c:pt>
                <c:pt idx="18118">
                  <c:v>2008.3589999999999</c:v>
                </c:pt>
                <c:pt idx="18119">
                  <c:v>2009.375</c:v>
                </c:pt>
                <c:pt idx="18120">
                  <c:v>2009.7660000000001</c:v>
                </c:pt>
                <c:pt idx="18121">
                  <c:v>2009.5309999999999</c:v>
                </c:pt>
                <c:pt idx="18122">
                  <c:v>2008.75</c:v>
                </c:pt>
                <c:pt idx="18123">
                  <c:v>2010.1559999999999</c:v>
                </c:pt>
                <c:pt idx="18124">
                  <c:v>2007.1869999999999</c:v>
                </c:pt>
                <c:pt idx="18125">
                  <c:v>2007.3440000000001</c:v>
                </c:pt>
                <c:pt idx="18126">
                  <c:v>2006.953</c:v>
                </c:pt>
                <c:pt idx="18127">
                  <c:v>2008.75</c:v>
                </c:pt>
                <c:pt idx="18128">
                  <c:v>2006.953</c:v>
                </c:pt>
                <c:pt idx="18129">
                  <c:v>2008.203</c:v>
                </c:pt>
                <c:pt idx="18130">
                  <c:v>2007.1869999999999</c:v>
                </c:pt>
                <c:pt idx="18131">
                  <c:v>2007.9690000000001</c:v>
                </c:pt>
                <c:pt idx="18132">
                  <c:v>2010</c:v>
                </c:pt>
                <c:pt idx="18133">
                  <c:v>2007.9690000000001</c:v>
                </c:pt>
                <c:pt idx="18134">
                  <c:v>2008.203</c:v>
                </c:pt>
                <c:pt idx="18135">
                  <c:v>2006.953</c:v>
                </c:pt>
                <c:pt idx="18136">
                  <c:v>2009.7660000000001</c:v>
                </c:pt>
                <c:pt idx="18137">
                  <c:v>2008.3589999999999</c:v>
                </c:pt>
                <c:pt idx="18138">
                  <c:v>2008.5940000000001</c:v>
                </c:pt>
                <c:pt idx="18139">
                  <c:v>2007.578</c:v>
                </c:pt>
                <c:pt idx="18140">
                  <c:v>2008.5940000000001</c:v>
                </c:pt>
                <c:pt idx="18141">
                  <c:v>2009.1410000000001</c:v>
                </c:pt>
                <c:pt idx="18142">
                  <c:v>2007.9690000000001</c:v>
                </c:pt>
                <c:pt idx="18143">
                  <c:v>2009.7660000000001</c:v>
                </c:pt>
                <c:pt idx="18144">
                  <c:v>2006.4059999999999</c:v>
                </c:pt>
                <c:pt idx="18145">
                  <c:v>2009.5309999999999</c:v>
                </c:pt>
                <c:pt idx="18146">
                  <c:v>2008.75</c:v>
                </c:pt>
                <c:pt idx="18147">
                  <c:v>2008.9839999999999</c:v>
                </c:pt>
                <c:pt idx="18148">
                  <c:v>2009.5309999999999</c:v>
                </c:pt>
                <c:pt idx="18149">
                  <c:v>2008.203</c:v>
                </c:pt>
                <c:pt idx="18150">
                  <c:v>2007.578</c:v>
                </c:pt>
                <c:pt idx="18151">
                  <c:v>2010</c:v>
                </c:pt>
                <c:pt idx="18152">
                  <c:v>2008.203</c:v>
                </c:pt>
                <c:pt idx="18153">
                  <c:v>2010.547</c:v>
                </c:pt>
                <c:pt idx="18154">
                  <c:v>2011.797</c:v>
                </c:pt>
                <c:pt idx="18155">
                  <c:v>2009.5309999999999</c:v>
                </c:pt>
                <c:pt idx="18156">
                  <c:v>2009.375</c:v>
                </c:pt>
                <c:pt idx="18157">
                  <c:v>2011.172</c:v>
                </c:pt>
                <c:pt idx="18158">
                  <c:v>2010</c:v>
                </c:pt>
                <c:pt idx="18159">
                  <c:v>2011.5619999999999</c:v>
                </c:pt>
                <c:pt idx="18160">
                  <c:v>2010</c:v>
                </c:pt>
                <c:pt idx="18161">
                  <c:v>2011.172</c:v>
                </c:pt>
                <c:pt idx="18162">
                  <c:v>2010.9369999999999</c:v>
                </c:pt>
                <c:pt idx="18163">
                  <c:v>2011.953</c:v>
                </c:pt>
                <c:pt idx="18164">
                  <c:v>2011.172</c:v>
                </c:pt>
                <c:pt idx="18165">
                  <c:v>2011.797</c:v>
                </c:pt>
                <c:pt idx="18166">
                  <c:v>2012.1869999999999</c:v>
                </c:pt>
                <c:pt idx="18167">
                  <c:v>2010.9369999999999</c:v>
                </c:pt>
                <c:pt idx="18168">
                  <c:v>2012.1869999999999</c:v>
                </c:pt>
                <c:pt idx="18169">
                  <c:v>2012.9690000000001</c:v>
                </c:pt>
                <c:pt idx="18170">
                  <c:v>2013.203</c:v>
                </c:pt>
                <c:pt idx="18171">
                  <c:v>2012.9690000000001</c:v>
                </c:pt>
                <c:pt idx="18172">
                  <c:v>2012.578</c:v>
                </c:pt>
                <c:pt idx="18173">
                  <c:v>2011.797</c:v>
                </c:pt>
                <c:pt idx="18174">
                  <c:v>2013.9839999999999</c:v>
                </c:pt>
                <c:pt idx="18175">
                  <c:v>2012.7339999999999</c:v>
                </c:pt>
                <c:pt idx="18176">
                  <c:v>2016.172</c:v>
                </c:pt>
                <c:pt idx="18177">
                  <c:v>2015.3910000000001</c:v>
                </c:pt>
                <c:pt idx="18178">
                  <c:v>2016.797</c:v>
                </c:pt>
                <c:pt idx="18179">
                  <c:v>2014.7660000000001</c:v>
                </c:pt>
                <c:pt idx="18180">
                  <c:v>2017.3440000000001</c:v>
                </c:pt>
                <c:pt idx="18181">
                  <c:v>2016.5619999999999</c:v>
                </c:pt>
                <c:pt idx="18182">
                  <c:v>2016.172</c:v>
                </c:pt>
                <c:pt idx="18183">
                  <c:v>2016.797</c:v>
                </c:pt>
                <c:pt idx="18184">
                  <c:v>2017.9690000000001</c:v>
                </c:pt>
                <c:pt idx="18185">
                  <c:v>2018.3589999999999</c:v>
                </c:pt>
                <c:pt idx="18186">
                  <c:v>2015.1559999999999</c:v>
                </c:pt>
                <c:pt idx="18187">
                  <c:v>2015.7809999999999</c:v>
                </c:pt>
                <c:pt idx="18188">
                  <c:v>2019.7660000000001</c:v>
                </c:pt>
                <c:pt idx="18189">
                  <c:v>2020.1559999999999</c:v>
                </c:pt>
                <c:pt idx="18190">
                  <c:v>2021.172</c:v>
                </c:pt>
                <c:pt idx="18191">
                  <c:v>2020</c:v>
                </c:pt>
                <c:pt idx="18192">
                  <c:v>2019.5309999999999</c:v>
                </c:pt>
                <c:pt idx="18193">
                  <c:v>2018.5940000000001</c:v>
                </c:pt>
                <c:pt idx="18194">
                  <c:v>2018.9839999999999</c:v>
                </c:pt>
                <c:pt idx="18195">
                  <c:v>2018.75</c:v>
                </c:pt>
                <c:pt idx="18196">
                  <c:v>2020.7809999999999</c:v>
                </c:pt>
                <c:pt idx="18197">
                  <c:v>2022.9690000000001</c:v>
                </c:pt>
                <c:pt idx="18198">
                  <c:v>2020.9369999999999</c:v>
                </c:pt>
                <c:pt idx="18199">
                  <c:v>2022.3440000000001</c:v>
                </c:pt>
                <c:pt idx="18200">
                  <c:v>2020.1559999999999</c:v>
                </c:pt>
                <c:pt idx="18201">
                  <c:v>2021.4059999999999</c:v>
                </c:pt>
                <c:pt idx="18202">
                  <c:v>2023.203</c:v>
                </c:pt>
                <c:pt idx="18203">
                  <c:v>2021.953</c:v>
                </c:pt>
                <c:pt idx="18204">
                  <c:v>2024.7660000000001</c:v>
                </c:pt>
                <c:pt idx="18205">
                  <c:v>2023.9839999999999</c:v>
                </c:pt>
                <c:pt idx="18206">
                  <c:v>2024.375</c:v>
                </c:pt>
                <c:pt idx="18207">
                  <c:v>2023.75</c:v>
                </c:pt>
                <c:pt idx="18208">
                  <c:v>2025.1559999999999</c:v>
                </c:pt>
                <c:pt idx="18209">
                  <c:v>2025.1559999999999</c:v>
                </c:pt>
                <c:pt idx="18210">
                  <c:v>2023.5940000000001</c:v>
                </c:pt>
                <c:pt idx="18211">
                  <c:v>2025</c:v>
                </c:pt>
                <c:pt idx="18212">
                  <c:v>2025.7809999999999</c:v>
                </c:pt>
                <c:pt idx="18213">
                  <c:v>2027.3440000000001</c:v>
                </c:pt>
                <c:pt idx="18214">
                  <c:v>2026.4059999999999</c:v>
                </c:pt>
                <c:pt idx="18215">
                  <c:v>2028.9839999999999</c:v>
                </c:pt>
                <c:pt idx="18216">
                  <c:v>2024.375</c:v>
                </c:pt>
                <c:pt idx="18217">
                  <c:v>2026.5619999999999</c:v>
                </c:pt>
                <c:pt idx="18218">
                  <c:v>2026.4059999999999</c:v>
                </c:pt>
                <c:pt idx="18219">
                  <c:v>2027.1869999999999</c:v>
                </c:pt>
                <c:pt idx="18220">
                  <c:v>2029.375</c:v>
                </c:pt>
                <c:pt idx="18221">
                  <c:v>2029.1410000000001</c:v>
                </c:pt>
                <c:pt idx="18222">
                  <c:v>2028.3589999999999</c:v>
                </c:pt>
                <c:pt idx="18223">
                  <c:v>2030.547</c:v>
                </c:pt>
                <c:pt idx="18224">
                  <c:v>2028.203</c:v>
                </c:pt>
                <c:pt idx="18225">
                  <c:v>2030</c:v>
                </c:pt>
                <c:pt idx="18226">
                  <c:v>2029.5309999999999</c:v>
                </c:pt>
                <c:pt idx="18227">
                  <c:v>2030.7809999999999</c:v>
                </c:pt>
                <c:pt idx="18228">
                  <c:v>2030.9369999999999</c:v>
                </c:pt>
                <c:pt idx="18229">
                  <c:v>2031.797</c:v>
                </c:pt>
                <c:pt idx="18230">
                  <c:v>2033.3589999999999</c:v>
                </c:pt>
                <c:pt idx="18231">
                  <c:v>2030.7809999999999</c:v>
                </c:pt>
                <c:pt idx="18232">
                  <c:v>2030.9369999999999</c:v>
                </c:pt>
                <c:pt idx="18233">
                  <c:v>2033.203</c:v>
                </c:pt>
                <c:pt idx="18234">
                  <c:v>2032.3440000000001</c:v>
                </c:pt>
                <c:pt idx="18235">
                  <c:v>2033.3589999999999</c:v>
                </c:pt>
                <c:pt idx="18236">
                  <c:v>2033.5940000000001</c:v>
                </c:pt>
                <c:pt idx="18237">
                  <c:v>2033.5940000000001</c:v>
                </c:pt>
                <c:pt idx="18238">
                  <c:v>2031.797</c:v>
                </c:pt>
                <c:pt idx="18239">
                  <c:v>2033.5940000000001</c:v>
                </c:pt>
                <c:pt idx="18240">
                  <c:v>2035</c:v>
                </c:pt>
                <c:pt idx="18241">
                  <c:v>2034.375</c:v>
                </c:pt>
                <c:pt idx="18242">
                  <c:v>2034.5309999999999</c:v>
                </c:pt>
                <c:pt idx="18243">
                  <c:v>2034.7660000000001</c:v>
                </c:pt>
                <c:pt idx="18244">
                  <c:v>2036.172</c:v>
                </c:pt>
                <c:pt idx="18245">
                  <c:v>2035.547</c:v>
                </c:pt>
                <c:pt idx="18246">
                  <c:v>2033.3589999999999</c:v>
                </c:pt>
                <c:pt idx="18247">
                  <c:v>2037.578</c:v>
                </c:pt>
                <c:pt idx="18248">
                  <c:v>2036.172</c:v>
                </c:pt>
                <c:pt idx="18249">
                  <c:v>2036.5619999999999</c:v>
                </c:pt>
                <c:pt idx="18250">
                  <c:v>2034.375</c:v>
                </c:pt>
                <c:pt idx="18251">
                  <c:v>2037.1869999999999</c:v>
                </c:pt>
                <c:pt idx="18252">
                  <c:v>2035.547</c:v>
                </c:pt>
                <c:pt idx="18253">
                  <c:v>2037.3440000000001</c:v>
                </c:pt>
                <c:pt idx="18254">
                  <c:v>2033.3589999999999</c:v>
                </c:pt>
                <c:pt idx="18255">
                  <c:v>2037.578</c:v>
                </c:pt>
                <c:pt idx="18256">
                  <c:v>2038.9839999999999</c:v>
                </c:pt>
                <c:pt idx="18257">
                  <c:v>2035.3910000000001</c:v>
                </c:pt>
                <c:pt idx="18258">
                  <c:v>2040.3910000000001</c:v>
                </c:pt>
                <c:pt idx="18259">
                  <c:v>2033.75</c:v>
                </c:pt>
                <c:pt idx="18260">
                  <c:v>2037.1869999999999</c:v>
                </c:pt>
                <c:pt idx="18261">
                  <c:v>2034.1410000000001</c:v>
                </c:pt>
                <c:pt idx="18262">
                  <c:v>2035.1559999999999</c:v>
                </c:pt>
                <c:pt idx="18263">
                  <c:v>2037.1869999999999</c:v>
                </c:pt>
                <c:pt idx="18264">
                  <c:v>2038.3589999999999</c:v>
                </c:pt>
                <c:pt idx="18265">
                  <c:v>2036.797</c:v>
                </c:pt>
                <c:pt idx="18266">
                  <c:v>2035.9369999999999</c:v>
                </c:pt>
                <c:pt idx="18267">
                  <c:v>2037.578</c:v>
                </c:pt>
                <c:pt idx="18268">
                  <c:v>2034.5309999999999</c:v>
                </c:pt>
                <c:pt idx="18269">
                  <c:v>2036.953</c:v>
                </c:pt>
                <c:pt idx="18270">
                  <c:v>2036.797</c:v>
                </c:pt>
                <c:pt idx="18271">
                  <c:v>2034.7660000000001</c:v>
                </c:pt>
                <c:pt idx="18272">
                  <c:v>2035.7809999999999</c:v>
                </c:pt>
                <c:pt idx="18273">
                  <c:v>2035.1559999999999</c:v>
                </c:pt>
                <c:pt idx="18274">
                  <c:v>2033.75</c:v>
                </c:pt>
                <c:pt idx="18275">
                  <c:v>2037.1869999999999</c:v>
                </c:pt>
                <c:pt idx="18276">
                  <c:v>2035.3910000000001</c:v>
                </c:pt>
                <c:pt idx="18277">
                  <c:v>2035.3910000000001</c:v>
                </c:pt>
                <c:pt idx="18278">
                  <c:v>2035.9369999999999</c:v>
                </c:pt>
                <c:pt idx="18279">
                  <c:v>2034.7660000000001</c:v>
                </c:pt>
                <c:pt idx="18280">
                  <c:v>2036.5619999999999</c:v>
                </c:pt>
                <c:pt idx="18281">
                  <c:v>2035.1559999999999</c:v>
                </c:pt>
                <c:pt idx="18282">
                  <c:v>2035.3910000000001</c:v>
                </c:pt>
                <c:pt idx="18283">
                  <c:v>2035.3910000000001</c:v>
                </c:pt>
                <c:pt idx="18284">
                  <c:v>2032.7339999999999</c:v>
                </c:pt>
                <c:pt idx="18285">
                  <c:v>2034.1410000000001</c:v>
                </c:pt>
                <c:pt idx="18286">
                  <c:v>2035.3910000000001</c:v>
                </c:pt>
                <c:pt idx="18287">
                  <c:v>2035.9369999999999</c:v>
                </c:pt>
                <c:pt idx="18288">
                  <c:v>2034.7660000000001</c:v>
                </c:pt>
                <c:pt idx="18289">
                  <c:v>2032.3440000000001</c:v>
                </c:pt>
                <c:pt idx="18290">
                  <c:v>2035.9369999999999</c:v>
                </c:pt>
                <c:pt idx="18291">
                  <c:v>2035.7809999999999</c:v>
                </c:pt>
                <c:pt idx="18292">
                  <c:v>2033.5940000000001</c:v>
                </c:pt>
                <c:pt idx="18293">
                  <c:v>2035.1559999999999</c:v>
                </c:pt>
                <c:pt idx="18294">
                  <c:v>2035</c:v>
                </c:pt>
                <c:pt idx="18295">
                  <c:v>2035.3910000000001</c:v>
                </c:pt>
                <c:pt idx="18296">
                  <c:v>2034.1410000000001</c:v>
                </c:pt>
                <c:pt idx="18297">
                  <c:v>2033.203</c:v>
                </c:pt>
                <c:pt idx="18298">
                  <c:v>2033.75</c:v>
                </c:pt>
                <c:pt idx="18299">
                  <c:v>2028.203</c:v>
                </c:pt>
                <c:pt idx="18300">
                  <c:v>2030.3910000000001</c:v>
                </c:pt>
                <c:pt idx="18301">
                  <c:v>2032.3440000000001</c:v>
                </c:pt>
                <c:pt idx="18302">
                  <c:v>2030.9369999999999</c:v>
                </c:pt>
                <c:pt idx="18303">
                  <c:v>2032.7339999999999</c:v>
                </c:pt>
                <c:pt idx="18304">
                  <c:v>2032.9690000000001</c:v>
                </c:pt>
                <c:pt idx="18305">
                  <c:v>2030.9369999999999</c:v>
                </c:pt>
                <c:pt idx="18306">
                  <c:v>2030.7809999999999</c:v>
                </c:pt>
                <c:pt idx="18307">
                  <c:v>2028.5940000000001</c:v>
                </c:pt>
                <c:pt idx="18308">
                  <c:v>2030.1559999999999</c:v>
                </c:pt>
                <c:pt idx="18309">
                  <c:v>2030.1559999999999</c:v>
                </c:pt>
                <c:pt idx="18310">
                  <c:v>2030</c:v>
                </c:pt>
                <c:pt idx="18311">
                  <c:v>2030.3910000000001</c:v>
                </c:pt>
                <c:pt idx="18312">
                  <c:v>2031.4059999999999</c:v>
                </c:pt>
                <c:pt idx="18313">
                  <c:v>2028.9839999999999</c:v>
                </c:pt>
                <c:pt idx="18314">
                  <c:v>2029.1410000000001</c:v>
                </c:pt>
                <c:pt idx="18315">
                  <c:v>2026.797</c:v>
                </c:pt>
                <c:pt idx="18316">
                  <c:v>2030.3910000000001</c:v>
                </c:pt>
                <c:pt idx="18317">
                  <c:v>2029.5309999999999</c:v>
                </c:pt>
                <c:pt idx="18318">
                  <c:v>2029.1410000000001</c:v>
                </c:pt>
                <c:pt idx="18319">
                  <c:v>2030</c:v>
                </c:pt>
                <c:pt idx="18320">
                  <c:v>2027.1869999999999</c:v>
                </c:pt>
                <c:pt idx="18321">
                  <c:v>2026.5619999999999</c:v>
                </c:pt>
                <c:pt idx="18322">
                  <c:v>2028.75</c:v>
                </c:pt>
                <c:pt idx="18323">
                  <c:v>2025</c:v>
                </c:pt>
                <c:pt idx="18324">
                  <c:v>2027.578</c:v>
                </c:pt>
                <c:pt idx="18325">
                  <c:v>2026.797</c:v>
                </c:pt>
                <c:pt idx="18326">
                  <c:v>2026.953</c:v>
                </c:pt>
                <c:pt idx="18327">
                  <c:v>2025.9369999999999</c:v>
                </c:pt>
                <c:pt idx="18328">
                  <c:v>2026.172</c:v>
                </c:pt>
                <c:pt idx="18329">
                  <c:v>2023.5940000000001</c:v>
                </c:pt>
                <c:pt idx="18330">
                  <c:v>2023.9839999999999</c:v>
                </c:pt>
                <c:pt idx="18331">
                  <c:v>2024.5309999999999</c:v>
                </c:pt>
                <c:pt idx="18332">
                  <c:v>2023.75</c:v>
                </c:pt>
                <c:pt idx="18333">
                  <c:v>2024.7660000000001</c:v>
                </c:pt>
                <c:pt idx="18334">
                  <c:v>2024.1410000000001</c:v>
                </c:pt>
                <c:pt idx="18335">
                  <c:v>2023.3589999999999</c:v>
                </c:pt>
                <c:pt idx="18336">
                  <c:v>2025.547</c:v>
                </c:pt>
                <c:pt idx="18337">
                  <c:v>2022.9690000000001</c:v>
                </c:pt>
                <c:pt idx="18338">
                  <c:v>2023.5940000000001</c:v>
                </c:pt>
                <c:pt idx="18339">
                  <c:v>2020.1559999999999</c:v>
                </c:pt>
                <c:pt idx="18340">
                  <c:v>2023.5940000000001</c:v>
                </c:pt>
                <c:pt idx="18341">
                  <c:v>2020.7809999999999</c:v>
                </c:pt>
                <c:pt idx="18342">
                  <c:v>2023.203</c:v>
                </c:pt>
                <c:pt idx="18343">
                  <c:v>2022.1869999999999</c:v>
                </c:pt>
                <c:pt idx="18344">
                  <c:v>2021.172</c:v>
                </c:pt>
                <c:pt idx="18345">
                  <c:v>2018.5940000000001</c:v>
                </c:pt>
                <c:pt idx="18346">
                  <c:v>2021.953</c:v>
                </c:pt>
                <c:pt idx="18347">
                  <c:v>2019.7660000000001</c:v>
                </c:pt>
                <c:pt idx="18348">
                  <c:v>2018.3589999999999</c:v>
                </c:pt>
                <c:pt idx="18349">
                  <c:v>2018.5940000000001</c:v>
                </c:pt>
                <c:pt idx="18350">
                  <c:v>2019.5309999999999</c:v>
                </c:pt>
                <c:pt idx="18351">
                  <c:v>2019.375</c:v>
                </c:pt>
                <c:pt idx="18352">
                  <c:v>2020.547</c:v>
                </c:pt>
                <c:pt idx="18353">
                  <c:v>2017.3440000000001</c:v>
                </c:pt>
                <c:pt idx="18354">
                  <c:v>2018.3589999999999</c:v>
                </c:pt>
                <c:pt idx="18355">
                  <c:v>2016.4059999999999</c:v>
                </c:pt>
                <c:pt idx="18356">
                  <c:v>2018.3589999999999</c:v>
                </c:pt>
                <c:pt idx="18357">
                  <c:v>2017.1869999999999</c:v>
                </c:pt>
                <c:pt idx="18358">
                  <c:v>2016.5619999999999</c:v>
                </c:pt>
                <c:pt idx="18359">
                  <c:v>2014.5309999999999</c:v>
                </c:pt>
                <c:pt idx="18360">
                  <c:v>2017.1869999999999</c:v>
                </c:pt>
                <c:pt idx="18361">
                  <c:v>2014.375</c:v>
                </c:pt>
                <c:pt idx="18362">
                  <c:v>2016.5619999999999</c:v>
                </c:pt>
                <c:pt idx="18363">
                  <c:v>2012.3440000000001</c:v>
                </c:pt>
                <c:pt idx="18364">
                  <c:v>2015.9369999999999</c:v>
                </c:pt>
                <c:pt idx="18365">
                  <c:v>2014.375</c:v>
                </c:pt>
                <c:pt idx="18366">
                  <c:v>2012.9690000000001</c:v>
                </c:pt>
                <c:pt idx="18367">
                  <c:v>2014.7660000000001</c:v>
                </c:pt>
                <c:pt idx="18368">
                  <c:v>2015</c:v>
                </c:pt>
                <c:pt idx="18369">
                  <c:v>2015</c:v>
                </c:pt>
                <c:pt idx="18370">
                  <c:v>2014.375</c:v>
                </c:pt>
                <c:pt idx="18371">
                  <c:v>2015.1559999999999</c:v>
                </c:pt>
                <c:pt idx="18372">
                  <c:v>2011.953</c:v>
                </c:pt>
                <c:pt idx="18373">
                  <c:v>2015.1559999999999</c:v>
                </c:pt>
                <c:pt idx="18374">
                  <c:v>2015.9369999999999</c:v>
                </c:pt>
                <c:pt idx="18375">
                  <c:v>2015</c:v>
                </c:pt>
                <c:pt idx="18376">
                  <c:v>2011.797</c:v>
                </c:pt>
                <c:pt idx="18377">
                  <c:v>2012.578</c:v>
                </c:pt>
                <c:pt idx="18378">
                  <c:v>2013.3589999999999</c:v>
                </c:pt>
                <c:pt idx="18379">
                  <c:v>2010.547</c:v>
                </c:pt>
                <c:pt idx="18380">
                  <c:v>2013.203</c:v>
                </c:pt>
                <c:pt idx="18381">
                  <c:v>2011.953</c:v>
                </c:pt>
                <c:pt idx="18382">
                  <c:v>2011.172</c:v>
                </c:pt>
                <c:pt idx="18383">
                  <c:v>2011.172</c:v>
                </c:pt>
                <c:pt idx="18384">
                  <c:v>2011.4059999999999</c:v>
                </c:pt>
                <c:pt idx="18385">
                  <c:v>2011.953</c:v>
                </c:pt>
                <c:pt idx="18386">
                  <c:v>2014.375</c:v>
                </c:pt>
                <c:pt idx="18387">
                  <c:v>2010.9369999999999</c:v>
                </c:pt>
                <c:pt idx="18388">
                  <c:v>2011.4059999999999</c:v>
                </c:pt>
                <c:pt idx="18389">
                  <c:v>2012.3440000000001</c:v>
                </c:pt>
                <c:pt idx="18390">
                  <c:v>2011.172</c:v>
                </c:pt>
                <c:pt idx="18391">
                  <c:v>2009.375</c:v>
                </c:pt>
                <c:pt idx="18392">
                  <c:v>2013.5940000000001</c:v>
                </c:pt>
                <c:pt idx="18393">
                  <c:v>2010.3910000000001</c:v>
                </c:pt>
                <c:pt idx="18394">
                  <c:v>2010.3910000000001</c:v>
                </c:pt>
                <c:pt idx="18395">
                  <c:v>2011.797</c:v>
                </c:pt>
                <c:pt idx="18396">
                  <c:v>2010.3910000000001</c:v>
                </c:pt>
                <c:pt idx="18397">
                  <c:v>2011.5619999999999</c:v>
                </c:pt>
                <c:pt idx="18398">
                  <c:v>2011.4059999999999</c:v>
                </c:pt>
                <c:pt idx="18399">
                  <c:v>2011.797</c:v>
                </c:pt>
                <c:pt idx="18400">
                  <c:v>2010.7809999999999</c:v>
                </c:pt>
                <c:pt idx="18401">
                  <c:v>2011.797</c:v>
                </c:pt>
                <c:pt idx="18402">
                  <c:v>2008.9839999999999</c:v>
                </c:pt>
                <c:pt idx="18403">
                  <c:v>2011.5619999999999</c:v>
                </c:pt>
                <c:pt idx="18404">
                  <c:v>2010.9369999999999</c:v>
                </c:pt>
                <c:pt idx="18405">
                  <c:v>2011.4059999999999</c:v>
                </c:pt>
                <c:pt idx="18406">
                  <c:v>2011.797</c:v>
                </c:pt>
                <c:pt idx="18407">
                  <c:v>2009.7660000000001</c:v>
                </c:pt>
                <c:pt idx="18408">
                  <c:v>2011.797</c:v>
                </c:pt>
                <c:pt idx="18409">
                  <c:v>2010</c:v>
                </c:pt>
                <c:pt idx="18410">
                  <c:v>2010.547</c:v>
                </c:pt>
                <c:pt idx="18411">
                  <c:v>2012.1869999999999</c:v>
                </c:pt>
                <c:pt idx="18412">
                  <c:v>2011.953</c:v>
                </c:pt>
                <c:pt idx="18413">
                  <c:v>2010.9369999999999</c:v>
                </c:pt>
                <c:pt idx="18414">
                  <c:v>2010</c:v>
                </c:pt>
                <c:pt idx="18415">
                  <c:v>2013.5940000000001</c:v>
                </c:pt>
                <c:pt idx="18416">
                  <c:v>2010</c:v>
                </c:pt>
                <c:pt idx="18417">
                  <c:v>2012.7339999999999</c:v>
                </c:pt>
                <c:pt idx="18418">
                  <c:v>2012.7339999999999</c:v>
                </c:pt>
                <c:pt idx="18419">
                  <c:v>2011.4059999999999</c:v>
                </c:pt>
                <c:pt idx="18420">
                  <c:v>2011.5619999999999</c:v>
                </c:pt>
                <c:pt idx="18421">
                  <c:v>2012.7339999999999</c:v>
                </c:pt>
                <c:pt idx="18422">
                  <c:v>2012.7339999999999</c:v>
                </c:pt>
                <c:pt idx="18423">
                  <c:v>2011.797</c:v>
                </c:pt>
                <c:pt idx="18424">
                  <c:v>2013.3589999999999</c:v>
                </c:pt>
                <c:pt idx="18425">
                  <c:v>2014.7660000000001</c:v>
                </c:pt>
                <c:pt idx="18426">
                  <c:v>2014.375</c:v>
                </c:pt>
                <c:pt idx="18427">
                  <c:v>2015.1559999999999</c:v>
                </c:pt>
                <c:pt idx="18428">
                  <c:v>2014.7660000000001</c:v>
                </c:pt>
                <c:pt idx="18429">
                  <c:v>2012.7339999999999</c:v>
                </c:pt>
                <c:pt idx="18430">
                  <c:v>2014.7660000000001</c:v>
                </c:pt>
                <c:pt idx="18431">
                  <c:v>2014.1410000000001</c:v>
                </c:pt>
                <c:pt idx="18432">
                  <c:v>2012.578</c:v>
                </c:pt>
                <c:pt idx="18433">
                  <c:v>2016.172</c:v>
                </c:pt>
                <c:pt idx="18434">
                  <c:v>2013.9839999999999</c:v>
                </c:pt>
                <c:pt idx="18435">
                  <c:v>2015.9369999999999</c:v>
                </c:pt>
                <c:pt idx="18436">
                  <c:v>2014.1410000000001</c:v>
                </c:pt>
                <c:pt idx="18437">
                  <c:v>2015.547</c:v>
                </c:pt>
                <c:pt idx="18438">
                  <c:v>2015</c:v>
                </c:pt>
                <c:pt idx="18439">
                  <c:v>2016.172</c:v>
                </c:pt>
                <c:pt idx="18440">
                  <c:v>2015.1559999999999</c:v>
                </c:pt>
                <c:pt idx="18441">
                  <c:v>2017.578</c:v>
                </c:pt>
                <c:pt idx="18442">
                  <c:v>2016.172</c:v>
                </c:pt>
                <c:pt idx="18443">
                  <c:v>2015.7809999999999</c:v>
                </c:pt>
                <c:pt idx="18444">
                  <c:v>2016.4059999999999</c:v>
                </c:pt>
                <c:pt idx="18445">
                  <c:v>2016.797</c:v>
                </c:pt>
                <c:pt idx="18446">
                  <c:v>2016.797</c:v>
                </c:pt>
                <c:pt idx="18447">
                  <c:v>2017.1869999999999</c:v>
                </c:pt>
                <c:pt idx="18448">
                  <c:v>2016.953</c:v>
                </c:pt>
                <c:pt idx="18449">
                  <c:v>2018.203</c:v>
                </c:pt>
                <c:pt idx="18450">
                  <c:v>2017.1869999999999</c:v>
                </c:pt>
                <c:pt idx="18451">
                  <c:v>2020</c:v>
                </c:pt>
                <c:pt idx="18452">
                  <c:v>2018.75</c:v>
                </c:pt>
                <c:pt idx="18453">
                  <c:v>2017.7339999999999</c:v>
                </c:pt>
                <c:pt idx="18454">
                  <c:v>2018.9839999999999</c:v>
                </c:pt>
                <c:pt idx="18455">
                  <c:v>2019.7660000000001</c:v>
                </c:pt>
                <c:pt idx="18456">
                  <c:v>2022.3440000000001</c:v>
                </c:pt>
                <c:pt idx="18457">
                  <c:v>2018.75</c:v>
                </c:pt>
                <c:pt idx="18458">
                  <c:v>2020.3910000000001</c:v>
                </c:pt>
                <c:pt idx="18459">
                  <c:v>2020</c:v>
                </c:pt>
                <c:pt idx="18460">
                  <c:v>2021.953</c:v>
                </c:pt>
                <c:pt idx="18461">
                  <c:v>2021.953</c:v>
                </c:pt>
                <c:pt idx="18462">
                  <c:v>2021.953</c:v>
                </c:pt>
                <c:pt idx="18463">
                  <c:v>2020.1559999999999</c:v>
                </c:pt>
                <c:pt idx="18464">
                  <c:v>2022.1869999999999</c:v>
                </c:pt>
                <c:pt idx="18465">
                  <c:v>2024.1410000000001</c:v>
                </c:pt>
                <c:pt idx="18466">
                  <c:v>2021.5619999999999</c:v>
                </c:pt>
                <c:pt idx="18467">
                  <c:v>2024.1410000000001</c:v>
                </c:pt>
                <c:pt idx="18468">
                  <c:v>2023.5940000000001</c:v>
                </c:pt>
                <c:pt idx="18469">
                  <c:v>2022.7339999999999</c:v>
                </c:pt>
                <c:pt idx="18470">
                  <c:v>2022.9690000000001</c:v>
                </c:pt>
                <c:pt idx="18471">
                  <c:v>2022.9690000000001</c:v>
                </c:pt>
                <c:pt idx="18472">
                  <c:v>2024.7660000000001</c:v>
                </c:pt>
                <c:pt idx="18473">
                  <c:v>2026.172</c:v>
                </c:pt>
                <c:pt idx="18474">
                  <c:v>2025.1559999999999</c:v>
                </c:pt>
                <c:pt idx="18475">
                  <c:v>2024.1410000000001</c:v>
                </c:pt>
                <c:pt idx="18476">
                  <c:v>2025.9369999999999</c:v>
                </c:pt>
                <c:pt idx="18477">
                  <c:v>2026.5619999999999</c:v>
                </c:pt>
                <c:pt idx="18478">
                  <c:v>2024.7660000000001</c:v>
                </c:pt>
                <c:pt idx="18479">
                  <c:v>2028.5940000000001</c:v>
                </c:pt>
                <c:pt idx="18480">
                  <c:v>2026.797</c:v>
                </c:pt>
                <c:pt idx="18481">
                  <c:v>2025.1559999999999</c:v>
                </c:pt>
                <c:pt idx="18482">
                  <c:v>2027.1869999999999</c:v>
                </c:pt>
                <c:pt idx="18483">
                  <c:v>2027.9690000000001</c:v>
                </c:pt>
                <c:pt idx="18484">
                  <c:v>2029.1410000000001</c:v>
                </c:pt>
                <c:pt idx="18485">
                  <c:v>2027.578</c:v>
                </c:pt>
                <c:pt idx="18486">
                  <c:v>2028.5940000000001</c:v>
                </c:pt>
                <c:pt idx="18487">
                  <c:v>2026.953</c:v>
                </c:pt>
                <c:pt idx="18488">
                  <c:v>2030.1559999999999</c:v>
                </c:pt>
                <c:pt idx="18489">
                  <c:v>2028.9839999999999</c:v>
                </c:pt>
                <c:pt idx="18490">
                  <c:v>2028.3589999999999</c:v>
                </c:pt>
                <c:pt idx="18491">
                  <c:v>2028.75</c:v>
                </c:pt>
                <c:pt idx="18492">
                  <c:v>2030.9369999999999</c:v>
                </c:pt>
                <c:pt idx="18493">
                  <c:v>2028.3589999999999</c:v>
                </c:pt>
                <c:pt idx="18494">
                  <c:v>2028.5940000000001</c:v>
                </c:pt>
                <c:pt idx="18495">
                  <c:v>2030.3910000000001</c:v>
                </c:pt>
                <c:pt idx="18496">
                  <c:v>2032.1869999999999</c:v>
                </c:pt>
                <c:pt idx="18497">
                  <c:v>2031.797</c:v>
                </c:pt>
                <c:pt idx="18498">
                  <c:v>2030.1559999999999</c:v>
                </c:pt>
                <c:pt idx="18499">
                  <c:v>2029.7660000000001</c:v>
                </c:pt>
                <c:pt idx="18500">
                  <c:v>2033.203</c:v>
                </c:pt>
                <c:pt idx="18501">
                  <c:v>2031.4059999999999</c:v>
                </c:pt>
                <c:pt idx="18502">
                  <c:v>2031.797</c:v>
                </c:pt>
                <c:pt idx="18503">
                  <c:v>2032.578</c:v>
                </c:pt>
                <c:pt idx="18504">
                  <c:v>2031.4059999999999</c:v>
                </c:pt>
                <c:pt idx="18505">
                  <c:v>2031.172</c:v>
                </c:pt>
                <c:pt idx="18506">
                  <c:v>2029.7660000000001</c:v>
                </c:pt>
                <c:pt idx="18507">
                  <c:v>2032.1869999999999</c:v>
                </c:pt>
                <c:pt idx="18508">
                  <c:v>2033.203</c:v>
                </c:pt>
                <c:pt idx="18509">
                  <c:v>2032.1869999999999</c:v>
                </c:pt>
                <c:pt idx="18510">
                  <c:v>2032.1869999999999</c:v>
                </c:pt>
                <c:pt idx="18511">
                  <c:v>2032.578</c:v>
                </c:pt>
                <c:pt idx="18512">
                  <c:v>2034.375</c:v>
                </c:pt>
                <c:pt idx="18513">
                  <c:v>2035.3910000000001</c:v>
                </c:pt>
                <c:pt idx="18514">
                  <c:v>2034.375</c:v>
                </c:pt>
                <c:pt idx="18515">
                  <c:v>2033.3589999999999</c:v>
                </c:pt>
                <c:pt idx="18516">
                  <c:v>2031.4059999999999</c:v>
                </c:pt>
                <c:pt idx="18517">
                  <c:v>2031.797</c:v>
                </c:pt>
                <c:pt idx="18518">
                  <c:v>2030.3910000000001</c:v>
                </c:pt>
                <c:pt idx="18519">
                  <c:v>2033.3589999999999</c:v>
                </c:pt>
                <c:pt idx="18520">
                  <c:v>2033.3589999999999</c:v>
                </c:pt>
                <c:pt idx="18521">
                  <c:v>2032.3440000000001</c:v>
                </c:pt>
                <c:pt idx="18522">
                  <c:v>2033.203</c:v>
                </c:pt>
                <c:pt idx="18523">
                  <c:v>2035.3910000000001</c:v>
                </c:pt>
                <c:pt idx="18524">
                  <c:v>2033.9839999999999</c:v>
                </c:pt>
                <c:pt idx="18525">
                  <c:v>2031.953</c:v>
                </c:pt>
                <c:pt idx="18526">
                  <c:v>2032.9690000000001</c:v>
                </c:pt>
                <c:pt idx="18527">
                  <c:v>2031.797</c:v>
                </c:pt>
                <c:pt idx="18528">
                  <c:v>2034.5309999999999</c:v>
                </c:pt>
                <c:pt idx="18529">
                  <c:v>2034.1410000000001</c:v>
                </c:pt>
                <c:pt idx="18530">
                  <c:v>2033.3589999999999</c:v>
                </c:pt>
                <c:pt idx="18531">
                  <c:v>2033.5940000000001</c:v>
                </c:pt>
                <c:pt idx="18532">
                  <c:v>2034.7660000000001</c:v>
                </c:pt>
                <c:pt idx="18533">
                  <c:v>2032.7339999999999</c:v>
                </c:pt>
                <c:pt idx="18534">
                  <c:v>2033.9839999999999</c:v>
                </c:pt>
                <c:pt idx="18535">
                  <c:v>2033.9839999999999</c:v>
                </c:pt>
                <c:pt idx="18536">
                  <c:v>2031.953</c:v>
                </c:pt>
                <c:pt idx="18537">
                  <c:v>2034.375</c:v>
                </c:pt>
                <c:pt idx="18538">
                  <c:v>2032.578</c:v>
                </c:pt>
                <c:pt idx="18539">
                  <c:v>2033.75</c:v>
                </c:pt>
                <c:pt idx="18540">
                  <c:v>2032.9690000000001</c:v>
                </c:pt>
                <c:pt idx="18541">
                  <c:v>2034.375</c:v>
                </c:pt>
                <c:pt idx="18542">
                  <c:v>2035.3910000000001</c:v>
                </c:pt>
                <c:pt idx="18543">
                  <c:v>2032.7339999999999</c:v>
                </c:pt>
                <c:pt idx="18544">
                  <c:v>2033.203</c:v>
                </c:pt>
                <c:pt idx="18545">
                  <c:v>2034.1410000000001</c:v>
                </c:pt>
                <c:pt idx="18546">
                  <c:v>2031.172</c:v>
                </c:pt>
                <c:pt idx="18547">
                  <c:v>2032.1869999999999</c:v>
                </c:pt>
                <c:pt idx="18548">
                  <c:v>2034.375</c:v>
                </c:pt>
                <c:pt idx="18549">
                  <c:v>2034.7660000000001</c:v>
                </c:pt>
                <c:pt idx="18550">
                  <c:v>2034.5309999999999</c:v>
                </c:pt>
                <c:pt idx="18551">
                  <c:v>2031.953</c:v>
                </c:pt>
                <c:pt idx="18552">
                  <c:v>2034.1410000000001</c:v>
                </c:pt>
                <c:pt idx="18553">
                  <c:v>2033.5940000000001</c:v>
                </c:pt>
                <c:pt idx="18554">
                  <c:v>2032.578</c:v>
                </c:pt>
                <c:pt idx="18555">
                  <c:v>2031.172</c:v>
                </c:pt>
                <c:pt idx="18556">
                  <c:v>2033.3589999999999</c:v>
                </c:pt>
                <c:pt idx="18557">
                  <c:v>2032.1869999999999</c:v>
                </c:pt>
                <c:pt idx="18558">
                  <c:v>2031.797</c:v>
                </c:pt>
                <c:pt idx="18559">
                  <c:v>2032.9690000000001</c:v>
                </c:pt>
                <c:pt idx="18560">
                  <c:v>2030.7809999999999</c:v>
                </c:pt>
                <c:pt idx="18561">
                  <c:v>2031.5619999999999</c:v>
                </c:pt>
                <c:pt idx="18562">
                  <c:v>2031.172</c:v>
                </c:pt>
                <c:pt idx="18563">
                  <c:v>2028.9839999999999</c:v>
                </c:pt>
                <c:pt idx="18564">
                  <c:v>2032.3440000000001</c:v>
                </c:pt>
                <c:pt idx="18565">
                  <c:v>2030.9369999999999</c:v>
                </c:pt>
                <c:pt idx="18566">
                  <c:v>2030.1559999999999</c:v>
                </c:pt>
                <c:pt idx="18567">
                  <c:v>2030.9369999999999</c:v>
                </c:pt>
                <c:pt idx="18568">
                  <c:v>2030</c:v>
                </c:pt>
                <c:pt idx="18569">
                  <c:v>2029.1410000000001</c:v>
                </c:pt>
                <c:pt idx="18570">
                  <c:v>2030.9369999999999</c:v>
                </c:pt>
                <c:pt idx="18571">
                  <c:v>2030.9369999999999</c:v>
                </c:pt>
                <c:pt idx="18572">
                  <c:v>2030.547</c:v>
                </c:pt>
                <c:pt idx="18573">
                  <c:v>2027.578</c:v>
                </c:pt>
                <c:pt idx="18574">
                  <c:v>2029.1410000000001</c:v>
                </c:pt>
                <c:pt idx="18575">
                  <c:v>2027.578</c:v>
                </c:pt>
                <c:pt idx="18576">
                  <c:v>2028.5940000000001</c:v>
                </c:pt>
                <c:pt idx="18577">
                  <c:v>2028.203</c:v>
                </c:pt>
                <c:pt idx="18578">
                  <c:v>2029.5309999999999</c:v>
                </c:pt>
                <c:pt idx="18579">
                  <c:v>2027.7339999999999</c:v>
                </c:pt>
                <c:pt idx="18580">
                  <c:v>2030</c:v>
                </c:pt>
                <c:pt idx="18581">
                  <c:v>2026.172</c:v>
                </c:pt>
                <c:pt idx="18582">
                  <c:v>2026.797</c:v>
                </c:pt>
                <c:pt idx="18583">
                  <c:v>2026.172</c:v>
                </c:pt>
                <c:pt idx="18584">
                  <c:v>2026.953</c:v>
                </c:pt>
                <c:pt idx="18585">
                  <c:v>2027.3440000000001</c:v>
                </c:pt>
                <c:pt idx="18586">
                  <c:v>2025</c:v>
                </c:pt>
                <c:pt idx="18587">
                  <c:v>2027.3440000000001</c:v>
                </c:pt>
                <c:pt idx="18588">
                  <c:v>2025.7809999999999</c:v>
                </c:pt>
                <c:pt idx="18589">
                  <c:v>2024.375</c:v>
                </c:pt>
                <c:pt idx="18590">
                  <c:v>2024.1410000000001</c:v>
                </c:pt>
                <c:pt idx="18591">
                  <c:v>2026.172</c:v>
                </c:pt>
                <c:pt idx="18592">
                  <c:v>2025.1559999999999</c:v>
                </c:pt>
                <c:pt idx="18593">
                  <c:v>2021.953</c:v>
                </c:pt>
                <c:pt idx="18594">
                  <c:v>2024.5309999999999</c:v>
                </c:pt>
                <c:pt idx="18595">
                  <c:v>2022.7339999999999</c:v>
                </c:pt>
                <c:pt idx="18596">
                  <c:v>2023.5940000000001</c:v>
                </c:pt>
                <c:pt idx="18597">
                  <c:v>2024.5309999999999</c:v>
                </c:pt>
                <c:pt idx="18598">
                  <c:v>2021.5619999999999</c:v>
                </c:pt>
                <c:pt idx="18599">
                  <c:v>2022.9690000000001</c:v>
                </c:pt>
                <c:pt idx="18600">
                  <c:v>2021.953</c:v>
                </c:pt>
                <c:pt idx="18601">
                  <c:v>2024.5309999999999</c:v>
                </c:pt>
                <c:pt idx="18602">
                  <c:v>2021.797</c:v>
                </c:pt>
                <c:pt idx="18603">
                  <c:v>2020.7809999999999</c:v>
                </c:pt>
                <c:pt idx="18604">
                  <c:v>2020.547</c:v>
                </c:pt>
                <c:pt idx="18605">
                  <c:v>2022.578</c:v>
                </c:pt>
                <c:pt idx="18606">
                  <c:v>2020.547</c:v>
                </c:pt>
                <c:pt idx="18607">
                  <c:v>2020.9369999999999</c:v>
                </c:pt>
                <c:pt idx="18608">
                  <c:v>2022.1869999999999</c:v>
                </c:pt>
                <c:pt idx="18609">
                  <c:v>2021.797</c:v>
                </c:pt>
                <c:pt idx="18610">
                  <c:v>2020.1559999999999</c:v>
                </c:pt>
                <c:pt idx="18611">
                  <c:v>2019.7660000000001</c:v>
                </c:pt>
                <c:pt idx="18612">
                  <c:v>2018.9839999999999</c:v>
                </c:pt>
                <c:pt idx="18613">
                  <c:v>2018.3589999999999</c:v>
                </c:pt>
                <c:pt idx="18614">
                  <c:v>2019.5309999999999</c:v>
                </c:pt>
                <c:pt idx="18615">
                  <c:v>2018.9839999999999</c:v>
                </c:pt>
                <c:pt idx="18616">
                  <c:v>2019.5309999999999</c:v>
                </c:pt>
                <c:pt idx="18617">
                  <c:v>2019.375</c:v>
                </c:pt>
                <c:pt idx="18618">
                  <c:v>2019.7660000000001</c:v>
                </c:pt>
                <c:pt idx="18619">
                  <c:v>2018.3589999999999</c:v>
                </c:pt>
                <c:pt idx="18620">
                  <c:v>2019.1410000000001</c:v>
                </c:pt>
                <c:pt idx="18621">
                  <c:v>2017.9690000000001</c:v>
                </c:pt>
                <c:pt idx="18622">
                  <c:v>2016.4059999999999</c:v>
                </c:pt>
                <c:pt idx="18623">
                  <c:v>2017.3440000000001</c:v>
                </c:pt>
                <c:pt idx="18624">
                  <c:v>2017.7339999999999</c:v>
                </c:pt>
                <c:pt idx="18625">
                  <c:v>2017.7339999999999</c:v>
                </c:pt>
                <c:pt idx="18626">
                  <c:v>2016.797</c:v>
                </c:pt>
                <c:pt idx="18627">
                  <c:v>2015.9369999999999</c:v>
                </c:pt>
                <c:pt idx="18628">
                  <c:v>2016.797</c:v>
                </c:pt>
                <c:pt idx="18629">
                  <c:v>2017.3440000000001</c:v>
                </c:pt>
                <c:pt idx="18630">
                  <c:v>2016.172</c:v>
                </c:pt>
                <c:pt idx="18631">
                  <c:v>2016.953</c:v>
                </c:pt>
                <c:pt idx="18632">
                  <c:v>2016.797</c:v>
                </c:pt>
                <c:pt idx="18633">
                  <c:v>2015.9369999999999</c:v>
                </c:pt>
                <c:pt idx="18634">
                  <c:v>2016.172</c:v>
                </c:pt>
                <c:pt idx="18635">
                  <c:v>2014.375</c:v>
                </c:pt>
                <c:pt idx="18636">
                  <c:v>2014.5309999999999</c:v>
                </c:pt>
                <c:pt idx="18637">
                  <c:v>2015.9369999999999</c:v>
                </c:pt>
                <c:pt idx="18638">
                  <c:v>2016.4059999999999</c:v>
                </c:pt>
                <c:pt idx="18639">
                  <c:v>2015.547</c:v>
                </c:pt>
                <c:pt idx="18640">
                  <c:v>2014.7660000000001</c:v>
                </c:pt>
                <c:pt idx="18641">
                  <c:v>2016.172</c:v>
                </c:pt>
                <c:pt idx="18642">
                  <c:v>2013.5940000000001</c:v>
                </c:pt>
                <c:pt idx="18643">
                  <c:v>2014.1410000000001</c:v>
                </c:pt>
                <c:pt idx="18644">
                  <c:v>2016.4059999999999</c:v>
                </c:pt>
                <c:pt idx="18645">
                  <c:v>2015</c:v>
                </c:pt>
                <c:pt idx="18646">
                  <c:v>2015.3910000000001</c:v>
                </c:pt>
                <c:pt idx="18647">
                  <c:v>2013.75</c:v>
                </c:pt>
                <c:pt idx="18648">
                  <c:v>2014.1410000000001</c:v>
                </c:pt>
                <c:pt idx="18649">
                  <c:v>2014.375</c:v>
                </c:pt>
                <c:pt idx="18650">
                  <c:v>2011.797</c:v>
                </c:pt>
                <c:pt idx="18651">
                  <c:v>2014.5309999999999</c:v>
                </c:pt>
                <c:pt idx="18652">
                  <c:v>2014.375</c:v>
                </c:pt>
                <c:pt idx="18653">
                  <c:v>2011.797</c:v>
                </c:pt>
                <c:pt idx="18654">
                  <c:v>2012.9690000000001</c:v>
                </c:pt>
                <c:pt idx="18655">
                  <c:v>2013.75</c:v>
                </c:pt>
                <c:pt idx="18656">
                  <c:v>2014.375</c:v>
                </c:pt>
                <c:pt idx="18657">
                  <c:v>2014.1410000000001</c:v>
                </c:pt>
                <c:pt idx="18658">
                  <c:v>2013.75</c:v>
                </c:pt>
                <c:pt idx="18659">
                  <c:v>2014.7660000000001</c:v>
                </c:pt>
                <c:pt idx="18660">
                  <c:v>2013.203</c:v>
                </c:pt>
                <c:pt idx="18661">
                  <c:v>2013.9839999999999</c:v>
                </c:pt>
                <c:pt idx="18662">
                  <c:v>2013.203</c:v>
                </c:pt>
                <c:pt idx="18663">
                  <c:v>2013.3589999999999</c:v>
                </c:pt>
                <c:pt idx="18664">
                  <c:v>2014.375</c:v>
                </c:pt>
                <c:pt idx="18665">
                  <c:v>2015.3910000000001</c:v>
                </c:pt>
                <c:pt idx="18666">
                  <c:v>2013.203</c:v>
                </c:pt>
                <c:pt idx="18667">
                  <c:v>2014.5309999999999</c:v>
                </c:pt>
                <c:pt idx="18668">
                  <c:v>2010.9369999999999</c:v>
                </c:pt>
                <c:pt idx="18669">
                  <c:v>2014.1410000000001</c:v>
                </c:pt>
                <c:pt idx="18670">
                  <c:v>2014.1410000000001</c:v>
                </c:pt>
                <c:pt idx="18671">
                  <c:v>2013.9839999999999</c:v>
                </c:pt>
                <c:pt idx="18672">
                  <c:v>2012.3440000000001</c:v>
                </c:pt>
                <c:pt idx="18673">
                  <c:v>2013.203</c:v>
                </c:pt>
                <c:pt idx="18674">
                  <c:v>2013.3589999999999</c:v>
                </c:pt>
                <c:pt idx="18675">
                  <c:v>2012.3440000000001</c:v>
                </c:pt>
                <c:pt idx="18676">
                  <c:v>2013.9839999999999</c:v>
                </c:pt>
                <c:pt idx="18677">
                  <c:v>2014.7660000000001</c:v>
                </c:pt>
                <c:pt idx="18678">
                  <c:v>2011.953</c:v>
                </c:pt>
                <c:pt idx="18679">
                  <c:v>2013.5940000000001</c:v>
                </c:pt>
                <c:pt idx="18680">
                  <c:v>2015.3910000000001</c:v>
                </c:pt>
                <c:pt idx="18681">
                  <c:v>2013.5940000000001</c:v>
                </c:pt>
                <c:pt idx="18682">
                  <c:v>2013.5940000000001</c:v>
                </c:pt>
                <c:pt idx="18683">
                  <c:v>2014.1410000000001</c:v>
                </c:pt>
                <c:pt idx="18684">
                  <c:v>2016.172</c:v>
                </c:pt>
                <c:pt idx="18685">
                  <c:v>2014.375</c:v>
                </c:pt>
                <c:pt idx="18686">
                  <c:v>2012.1869999999999</c:v>
                </c:pt>
                <c:pt idx="18687">
                  <c:v>2014.375</c:v>
                </c:pt>
                <c:pt idx="18688">
                  <c:v>2013.75</c:v>
                </c:pt>
                <c:pt idx="18689">
                  <c:v>2012.578</c:v>
                </c:pt>
                <c:pt idx="18690">
                  <c:v>2014.375</c:v>
                </c:pt>
                <c:pt idx="18691">
                  <c:v>2014.375</c:v>
                </c:pt>
                <c:pt idx="18692">
                  <c:v>2017.578</c:v>
                </c:pt>
                <c:pt idx="18693">
                  <c:v>2016.953</c:v>
                </c:pt>
                <c:pt idx="18694">
                  <c:v>2015.7809999999999</c:v>
                </c:pt>
                <c:pt idx="18695">
                  <c:v>2013.9839999999999</c:v>
                </c:pt>
                <c:pt idx="18696">
                  <c:v>2016.797</c:v>
                </c:pt>
                <c:pt idx="18697">
                  <c:v>2015.547</c:v>
                </c:pt>
                <c:pt idx="18698">
                  <c:v>2016.797</c:v>
                </c:pt>
                <c:pt idx="18699">
                  <c:v>2015.9369999999999</c:v>
                </c:pt>
                <c:pt idx="18700">
                  <c:v>2015</c:v>
                </c:pt>
                <c:pt idx="18701">
                  <c:v>2015</c:v>
                </c:pt>
                <c:pt idx="18702">
                  <c:v>2016.953</c:v>
                </c:pt>
                <c:pt idx="18703">
                  <c:v>2016.953</c:v>
                </c:pt>
                <c:pt idx="18704">
                  <c:v>2018.203</c:v>
                </c:pt>
                <c:pt idx="18705">
                  <c:v>2017.1869999999999</c:v>
                </c:pt>
                <c:pt idx="18706">
                  <c:v>2018.3589999999999</c:v>
                </c:pt>
                <c:pt idx="18707">
                  <c:v>2018.3589999999999</c:v>
                </c:pt>
                <c:pt idx="18708">
                  <c:v>2016.953</c:v>
                </c:pt>
                <c:pt idx="18709">
                  <c:v>2017.578</c:v>
                </c:pt>
                <c:pt idx="18710">
                  <c:v>2017.7339999999999</c:v>
                </c:pt>
                <c:pt idx="18711">
                  <c:v>2018.3589999999999</c:v>
                </c:pt>
                <c:pt idx="18712">
                  <c:v>2017.9690000000001</c:v>
                </c:pt>
                <c:pt idx="18713">
                  <c:v>2018.9839999999999</c:v>
                </c:pt>
                <c:pt idx="18714">
                  <c:v>2018.75</c:v>
                </c:pt>
                <c:pt idx="18715">
                  <c:v>2019.375</c:v>
                </c:pt>
                <c:pt idx="18716">
                  <c:v>2021.5619999999999</c:v>
                </c:pt>
                <c:pt idx="18717">
                  <c:v>2021.797</c:v>
                </c:pt>
                <c:pt idx="18718">
                  <c:v>2021.172</c:v>
                </c:pt>
                <c:pt idx="18719">
                  <c:v>2020</c:v>
                </c:pt>
                <c:pt idx="18720">
                  <c:v>2021.172</c:v>
                </c:pt>
                <c:pt idx="18721">
                  <c:v>2021.797</c:v>
                </c:pt>
                <c:pt idx="18722">
                  <c:v>2021.5619999999999</c:v>
                </c:pt>
                <c:pt idx="18723">
                  <c:v>2022.578</c:v>
                </c:pt>
                <c:pt idx="18724">
                  <c:v>2022.7339999999999</c:v>
                </c:pt>
                <c:pt idx="18725">
                  <c:v>2021.172</c:v>
                </c:pt>
                <c:pt idx="18726">
                  <c:v>2021.953</c:v>
                </c:pt>
                <c:pt idx="18727">
                  <c:v>2022.1869999999999</c:v>
                </c:pt>
                <c:pt idx="18728">
                  <c:v>2023.203</c:v>
                </c:pt>
                <c:pt idx="18729">
                  <c:v>2023.203</c:v>
                </c:pt>
                <c:pt idx="18730">
                  <c:v>2023.9839999999999</c:v>
                </c:pt>
                <c:pt idx="18731">
                  <c:v>2022.3440000000001</c:v>
                </c:pt>
                <c:pt idx="18732">
                  <c:v>2023.9839999999999</c:v>
                </c:pt>
                <c:pt idx="18733">
                  <c:v>2025.7809999999999</c:v>
                </c:pt>
                <c:pt idx="18734">
                  <c:v>2025</c:v>
                </c:pt>
                <c:pt idx="18735">
                  <c:v>2024.5309999999999</c:v>
                </c:pt>
                <c:pt idx="18736">
                  <c:v>2022.9690000000001</c:v>
                </c:pt>
                <c:pt idx="18737">
                  <c:v>2025.9369999999999</c:v>
                </c:pt>
                <c:pt idx="18738">
                  <c:v>2024.7660000000001</c:v>
                </c:pt>
                <c:pt idx="18739">
                  <c:v>2027.1869999999999</c:v>
                </c:pt>
                <c:pt idx="18740">
                  <c:v>2025.7809999999999</c:v>
                </c:pt>
                <c:pt idx="18741">
                  <c:v>2022.9690000000001</c:v>
                </c:pt>
                <c:pt idx="18742">
                  <c:v>2022.578</c:v>
                </c:pt>
                <c:pt idx="18743">
                  <c:v>2025</c:v>
                </c:pt>
                <c:pt idx="18744">
                  <c:v>2024.1410000000001</c:v>
                </c:pt>
                <c:pt idx="18745">
                  <c:v>2026.4059999999999</c:v>
                </c:pt>
                <c:pt idx="18746">
                  <c:v>2025.9369999999999</c:v>
                </c:pt>
                <c:pt idx="18747">
                  <c:v>2028.203</c:v>
                </c:pt>
                <c:pt idx="18748">
                  <c:v>2026.5619999999999</c:v>
                </c:pt>
                <c:pt idx="18749">
                  <c:v>2025.9369999999999</c:v>
                </c:pt>
                <c:pt idx="18750">
                  <c:v>2027.7339999999999</c:v>
                </c:pt>
                <c:pt idx="18751">
                  <c:v>2027.578</c:v>
                </c:pt>
                <c:pt idx="18752">
                  <c:v>2027.7339999999999</c:v>
                </c:pt>
                <c:pt idx="18753">
                  <c:v>2026.797</c:v>
                </c:pt>
                <c:pt idx="18754">
                  <c:v>2029.375</c:v>
                </c:pt>
                <c:pt idx="18755">
                  <c:v>2028.9839999999999</c:v>
                </c:pt>
                <c:pt idx="18756">
                  <c:v>2027.7339999999999</c:v>
                </c:pt>
                <c:pt idx="18757">
                  <c:v>2030.7809999999999</c:v>
                </c:pt>
                <c:pt idx="18758">
                  <c:v>2028.75</c:v>
                </c:pt>
                <c:pt idx="18759">
                  <c:v>2028.75</c:v>
                </c:pt>
                <c:pt idx="18760">
                  <c:v>2028.203</c:v>
                </c:pt>
                <c:pt idx="18761">
                  <c:v>2030</c:v>
                </c:pt>
                <c:pt idx="18762">
                  <c:v>2028.3589999999999</c:v>
                </c:pt>
                <c:pt idx="18763">
                  <c:v>2030.3910000000001</c:v>
                </c:pt>
                <c:pt idx="18764">
                  <c:v>2028.9839999999999</c:v>
                </c:pt>
                <c:pt idx="18765">
                  <c:v>2030.3910000000001</c:v>
                </c:pt>
                <c:pt idx="18766">
                  <c:v>2028.75</c:v>
                </c:pt>
                <c:pt idx="18767">
                  <c:v>2030.7809999999999</c:v>
                </c:pt>
                <c:pt idx="18768">
                  <c:v>2030.7809999999999</c:v>
                </c:pt>
                <c:pt idx="18769">
                  <c:v>2030.3910000000001</c:v>
                </c:pt>
                <c:pt idx="18770">
                  <c:v>2030.7809999999999</c:v>
                </c:pt>
                <c:pt idx="18771">
                  <c:v>2030.547</c:v>
                </c:pt>
                <c:pt idx="18772">
                  <c:v>2030.3910000000001</c:v>
                </c:pt>
                <c:pt idx="18773">
                  <c:v>2029.5309999999999</c:v>
                </c:pt>
                <c:pt idx="18774">
                  <c:v>2030.3910000000001</c:v>
                </c:pt>
                <c:pt idx="18775">
                  <c:v>2032.578</c:v>
                </c:pt>
                <c:pt idx="18776">
                  <c:v>2029.7660000000001</c:v>
                </c:pt>
                <c:pt idx="18777">
                  <c:v>2031.953</c:v>
                </c:pt>
                <c:pt idx="18778">
                  <c:v>2030.547</c:v>
                </c:pt>
                <c:pt idx="18779">
                  <c:v>2030.7809999999999</c:v>
                </c:pt>
                <c:pt idx="18780">
                  <c:v>2029.7660000000001</c:v>
                </c:pt>
                <c:pt idx="18781">
                  <c:v>2033.3589999999999</c:v>
                </c:pt>
                <c:pt idx="18782">
                  <c:v>2032.578</c:v>
                </c:pt>
                <c:pt idx="18783">
                  <c:v>2033.3589999999999</c:v>
                </c:pt>
                <c:pt idx="18784">
                  <c:v>2033.203</c:v>
                </c:pt>
                <c:pt idx="18785">
                  <c:v>2033.75</c:v>
                </c:pt>
                <c:pt idx="18786">
                  <c:v>2033.203</c:v>
                </c:pt>
                <c:pt idx="18787">
                  <c:v>2030.7809999999999</c:v>
                </c:pt>
                <c:pt idx="18788">
                  <c:v>2032.3440000000001</c:v>
                </c:pt>
                <c:pt idx="18789">
                  <c:v>2030.547</c:v>
                </c:pt>
                <c:pt idx="18790">
                  <c:v>2030.547</c:v>
                </c:pt>
                <c:pt idx="18791">
                  <c:v>2033.75</c:v>
                </c:pt>
                <c:pt idx="18792">
                  <c:v>2030.7809999999999</c:v>
                </c:pt>
                <c:pt idx="18793">
                  <c:v>2030.7809999999999</c:v>
                </c:pt>
                <c:pt idx="18794">
                  <c:v>2032.3440000000001</c:v>
                </c:pt>
                <c:pt idx="18795">
                  <c:v>2033.3589999999999</c:v>
                </c:pt>
                <c:pt idx="18796">
                  <c:v>2031.4059999999999</c:v>
                </c:pt>
                <c:pt idx="18797">
                  <c:v>2032.3440000000001</c:v>
                </c:pt>
                <c:pt idx="18798">
                  <c:v>2032.1869999999999</c:v>
                </c:pt>
                <c:pt idx="18799">
                  <c:v>2031.4059999999999</c:v>
                </c:pt>
                <c:pt idx="18800">
                  <c:v>2030.3910000000001</c:v>
                </c:pt>
                <c:pt idx="18801">
                  <c:v>2031.172</c:v>
                </c:pt>
                <c:pt idx="18802">
                  <c:v>2032.578</c:v>
                </c:pt>
                <c:pt idx="18803">
                  <c:v>2031.953</c:v>
                </c:pt>
                <c:pt idx="18804">
                  <c:v>2031.172</c:v>
                </c:pt>
                <c:pt idx="18805">
                  <c:v>2032.9690000000001</c:v>
                </c:pt>
                <c:pt idx="18806">
                  <c:v>2031.4059999999999</c:v>
                </c:pt>
                <c:pt idx="18807">
                  <c:v>2031.953</c:v>
                </c:pt>
                <c:pt idx="18808">
                  <c:v>2030</c:v>
                </c:pt>
                <c:pt idx="18809">
                  <c:v>2031.4059999999999</c:v>
                </c:pt>
                <c:pt idx="18810">
                  <c:v>2030.9369999999999</c:v>
                </c:pt>
                <c:pt idx="18811">
                  <c:v>2031.953</c:v>
                </c:pt>
                <c:pt idx="18812">
                  <c:v>2030.7809999999999</c:v>
                </c:pt>
                <c:pt idx="18813">
                  <c:v>2032.7339999999999</c:v>
                </c:pt>
                <c:pt idx="18814">
                  <c:v>2032.7339999999999</c:v>
                </c:pt>
                <c:pt idx="18815">
                  <c:v>2030.9369999999999</c:v>
                </c:pt>
                <c:pt idx="18816">
                  <c:v>2032.1869999999999</c:v>
                </c:pt>
                <c:pt idx="18817">
                  <c:v>2030.547</c:v>
                </c:pt>
                <c:pt idx="18818">
                  <c:v>2029.375</c:v>
                </c:pt>
                <c:pt idx="18819">
                  <c:v>2029.5309999999999</c:v>
                </c:pt>
                <c:pt idx="18820">
                  <c:v>2029.375</c:v>
                </c:pt>
                <c:pt idx="18821">
                  <c:v>2029.5309999999999</c:v>
                </c:pt>
                <c:pt idx="18822">
                  <c:v>2030.7809999999999</c:v>
                </c:pt>
                <c:pt idx="18823">
                  <c:v>2031.4059999999999</c:v>
                </c:pt>
                <c:pt idx="18824">
                  <c:v>2031.4059999999999</c:v>
                </c:pt>
                <c:pt idx="18825">
                  <c:v>2028.75</c:v>
                </c:pt>
                <c:pt idx="18826">
                  <c:v>2030</c:v>
                </c:pt>
                <c:pt idx="18827">
                  <c:v>2028.9839999999999</c:v>
                </c:pt>
                <c:pt idx="18828">
                  <c:v>2028.5940000000001</c:v>
                </c:pt>
                <c:pt idx="18829">
                  <c:v>2027.578</c:v>
                </c:pt>
                <c:pt idx="18830">
                  <c:v>2027.3440000000001</c:v>
                </c:pt>
                <c:pt idx="18831">
                  <c:v>2030</c:v>
                </c:pt>
                <c:pt idx="18832">
                  <c:v>2027.7339999999999</c:v>
                </c:pt>
                <c:pt idx="18833">
                  <c:v>2030.1559999999999</c:v>
                </c:pt>
                <c:pt idx="18834">
                  <c:v>2027.7339999999999</c:v>
                </c:pt>
                <c:pt idx="18835">
                  <c:v>2027.7339999999999</c:v>
                </c:pt>
                <c:pt idx="18836">
                  <c:v>2028.5940000000001</c:v>
                </c:pt>
                <c:pt idx="18837">
                  <c:v>2027.578</c:v>
                </c:pt>
                <c:pt idx="18838">
                  <c:v>2027.7339999999999</c:v>
                </c:pt>
                <c:pt idx="18839">
                  <c:v>2029.375</c:v>
                </c:pt>
                <c:pt idx="18840">
                  <c:v>2028.203</c:v>
                </c:pt>
                <c:pt idx="18841">
                  <c:v>2025.9369999999999</c:v>
                </c:pt>
                <c:pt idx="18842">
                  <c:v>2029.7660000000001</c:v>
                </c:pt>
                <c:pt idx="18843">
                  <c:v>2027.3440000000001</c:v>
                </c:pt>
                <c:pt idx="18844">
                  <c:v>2025.7809999999999</c:v>
                </c:pt>
                <c:pt idx="18845">
                  <c:v>2025</c:v>
                </c:pt>
                <c:pt idx="18846">
                  <c:v>2024.7660000000001</c:v>
                </c:pt>
                <c:pt idx="18847">
                  <c:v>2025.3910000000001</c:v>
                </c:pt>
                <c:pt idx="18848">
                  <c:v>2027.1869999999999</c:v>
                </c:pt>
                <c:pt idx="18849">
                  <c:v>2025.9369999999999</c:v>
                </c:pt>
                <c:pt idx="18850">
                  <c:v>2025.1559999999999</c:v>
                </c:pt>
                <c:pt idx="18851">
                  <c:v>2024.7660000000001</c:v>
                </c:pt>
                <c:pt idx="18852">
                  <c:v>2024.375</c:v>
                </c:pt>
                <c:pt idx="18853">
                  <c:v>2025.7809999999999</c:v>
                </c:pt>
                <c:pt idx="18854">
                  <c:v>2023.5940000000001</c:v>
                </c:pt>
                <c:pt idx="18855">
                  <c:v>2023.3589999999999</c:v>
                </c:pt>
                <c:pt idx="18856">
                  <c:v>2026.5619999999999</c:v>
                </c:pt>
                <c:pt idx="18857">
                  <c:v>2023.3589999999999</c:v>
                </c:pt>
                <c:pt idx="18858">
                  <c:v>2023.3589999999999</c:v>
                </c:pt>
                <c:pt idx="18859">
                  <c:v>2022.9690000000001</c:v>
                </c:pt>
                <c:pt idx="18860">
                  <c:v>2024.7660000000001</c:v>
                </c:pt>
                <c:pt idx="18861">
                  <c:v>2023.5940000000001</c:v>
                </c:pt>
                <c:pt idx="18862">
                  <c:v>2023.75</c:v>
                </c:pt>
                <c:pt idx="18863">
                  <c:v>2021.797</c:v>
                </c:pt>
                <c:pt idx="18864">
                  <c:v>2022.3440000000001</c:v>
                </c:pt>
                <c:pt idx="18865">
                  <c:v>2021.953</c:v>
                </c:pt>
                <c:pt idx="18866">
                  <c:v>2021.797</c:v>
                </c:pt>
                <c:pt idx="18867">
                  <c:v>2021.4059999999999</c:v>
                </c:pt>
                <c:pt idx="18868">
                  <c:v>2022.578</c:v>
                </c:pt>
                <c:pt idx="18869">
                  <c:v>2022.7339999999999</c:v>
                </c:pt>
                <c:pt idx="18870">
                  <c:v>2021.797</c:v>
                </c:pt>
                <c:pt idx="18871">
                  <c:v>2021.172</c:v>
                </c:pt>
                <c:pt idx="18872">
                  <c:v>2021.172</c:v>
                </c:pt>
                <c:pt idx="18873">
                  <c:v>2021.5619999999999</c:v>
                </c:pt>
                <c:pt idx="18874">
                  <c:v>2020.7809999999999</c:v>
                </c:pt>
                <c:pt idx="18875">
                  <c:v>2020.9369999999999</c:v>
                </c:pt>
                <c:pt idx="18876">
                  <c:v>2021.953</c:v>
                </c:pt>
                <c:pt idx="18877">
                  <c:v>2018.9839999999999</c:v>
                </c:pt>
                <c:pt idx="18878">
                  <c:v>2020.7809999999999</c:v>
                </c:pt>
                <c:pt idx="18879">
                  <c:v>2017.578</c:v>
                </c:pt>
                <c:pt idx="18880">
                  <c:v>2022.3440000000001</c:v>
                </c:pt>
                <c:pt idx="18881">
                  <c:v>2019.5309999999999</c:v>
                </c:pt>
                <c:pt idx="18882">
                  <c:v>2021.172</c:v>
                </c:pt>
                <c:pt idx="18883">
                  <c:v>2020.9369999999999</c:v>
                </c:pt>
                <c:pt idx="18884">
                  <c:v>2019.5309999999999</c:v>
                </c:pt>
                <c:pt idx="18885">
                  <c:v>2018.9839999999999</c:v>
                </c:pt>
                <c:pt idx="18886">
                  <c:v>2019.375</c:v>
                </c:pt>
                <c:pt idx="18887">
                  <c:v>2017.3440000000001</c:v>
                </c:pt>
                <c:pt idx="18888">
                  <c:v>2018.203</c:v>
                </c:pt>
                <c:pt idx="18889">
                  <c:v>2017.9690000000001</c:v>
                </c:pt>
                <c:pt idx="18890">
                  <c:v>2017.7339999999999</c:v>
                </c:pt>
                <c:pt idx="18891">
                  <c:v>2017.578</c:v>
                </c:pt>
                <c:pt idx="18892">
                  <c:v>2015.7809999999999</c:v>
                </c:pt>
                <c:pt idx="18893">
                  <c:v>2020.1559999999999</c:v>
                </c:pt>
                <c:pt idx="18894">
                  <c:v>2017.7339999999999</c:v>
                </c:pt>
                <c:pt idx="18895">
                  <c:v>2017.578</c:v>
                </c:pt>
                <c:pt idx="18896">
                  <c:v>2017.578</c:v>
                </c:pt>
                <c:pt idx="18897">
                  <c:v>2018.9839999999999</c:v>
                </c:pt>
                <c:pt idx="18898">
                  <c:v>2016.4059999999999</c:v>
                </c:pt>
                <c:pt idx="18899">
                  <c:v>2018.5940000000001</c:v>
                </c:pt>
                <c:pt idx="18900">
                  <c:v>2016.172</c:v>
                </c:pt>
                <c:pt idx="18901">
                  <c:v>2016.797</c:v>
                </c:pt>
                <c:pt idx="18902">
                  <c:v>2015.3910000000001</c:v>
                </c:pt>
                <c:pt idx="18903">
                  <c:v>2015.547</c:v>
                </c:pt>
                <c:pt idx="18904">
                  <c:v>2016.953</c:v>
                </c:pt>
                <c:pt idx="18905">
                  <c:v>2016.797</c:v>
                </c:pt>
                <c:pt idx="18906">
                  <c:v>2013.75</c:v>
                </c:pt>
                <c:pt idx="18907">
                  <c:v>2015.1559999999999</c:v>
                </c:pt>
                <c:pt idx="18908">
                  <c:v>2015</c:v>
                </c:pt>
                <c:pt idx="18909">
                  <c:v>2015.3910000000001</c:v>
                </c:pt>
                <c:pt idx="18910">
                  <c:v>2014.1410000000001</c:v>
                </c:pt>
                <c:pt idx="18911">
                  <c:v>2016.5619999999999</c:v>
                </c:pt>
                <c:pt idx="18912">
                  <c:v>2015.7809999999999</c:v>
                </c:pt>
                <c:pt idx="18913">
                  <c:v>2015.7809999999999</c:v>
                </c:pt>
                <c:pt idx="18914">
                  <c:v>2015.9369999999999</c:v>
                </c:pt>
                <c:pt idx="18915">
                  <c:v>2014.375</c:v>
                </c:pt>
                <c:pt idx="18916">
                  <c:v>2015</c:v>
                </c:pt>
                <c:pt idx="18917">
                  <c:v>2016.172</c:v>
                </c:pt>
                <c:pt idx="18918">
                  <c:v>2015.547</c:v>
                </c:pt>
                <c:pt idx="18919">
                  <c:v>2016.5619999999999</c:v>
                </c:pt>
                <c:pt idx="18920">
                  <c:v>2015.1559999999999</c:v>
                </c:pt>
                <c:pt idx="18921">
                  <c:v>2015</c:v>
                </c:pt>
                <c:pt idx="18922">
                  <c:v>2015.3910000000001</c:v>
                </c:pt>
                <c:pt idx="18923">
                  <c:v>2015.3910000000001</c:v>
                </c:pt>
                <c:pt idx="18924">
                  <c:v>2015.1559999999999</c:v>
                </c:pt>
                <c:pt idx="18925">
                  <c:v>2014.7660000000001</c:v>
                </c:pt>
                <c:pt idx="18926">
                  <c:v>2016.797</c:v>
                </c:pt>
                <c:pt idx="18927">
                  <c:v>2015</c:v>
                </c:pt>
                <c:pt idx="18928">
                  <c:v>2012.578</c:v>
                </c:pt>
                <c:pt idx="18929">
                  <c:v>2013.9839999999999</c:v>
                </c:pt>
                <c:pt idx="18930">
                  <c:v>2014.5309999999999</c:v>
                </c:pt>
                <c:pt idx="18931">
                  <c:v>2015.7809999999999</c:v>
                </c:pt>
                <c:pt idx="18932">
                  <c:v>2014.375</c:v>
                </c:pt>
                <c:pt idx="18933">
                  <c:v>2015.1559999999999</c:v>
                </c:pt>
                <c:pt idx="18934">
                  <c:v>2016.797</c:v>
                </c:pt>
                <c:pt idx="18935">
                  <c:v>2016.4059999999999</c:v>
                </c:pt>
                <c:pt idx="18936">
                  <c:v>2014.5309999999999</c:v>
                </c:pt>
                <c:pt idx="18937">
                  <c:v>2013.9839999999999</c:v>
                </c:pt>
                <c:pt idx="18938">
                  <c:v>2015.9369999999999</c:v>
                </c:pt>
                <c:pt idx="18939">
                  <c:v>2015</c:v>
                </c:pt>
                <c:pt idx="18940">
                  <c:v>2016.4059999999999</c:v>
                </c:pt>
                <c:pt idx="18941">
                  <c:v>2017.7339999999999</c:v>
                </c:pt>
                <c:pt idx="18942">
                  <c:v>2015.547</c:v>
                </c:pt>
                <c:pt idx="18943">
                  <c:v>2015.9369999999999</c:v>
                </c:pt>
                <c:pt idx="18944">
                  <c:v>2015.9369999999999</c:v>
                </c:pt>
                <c:pt idx="18945">
                  <c:v>2015.547</c:v>
                </c:pt>
                <c:pt idx="18946">
                  <c:v>2013.75</c:v>
                </c:pt>
                <c:pt idx="18947">
                  <c:v>2016.5619999999999</c:v>
                </c:pt>
                <c:pt idx="18948">
                  <c:v>2016.5619999999999</c:v>
                </c:pt>
                <c:pt idx="18949">
                  <c:v>2014.7660000000001</c:v>
                </c:pt>
                <c:pt idx="18950">
                  <c:v>2016.953</c:v>
                </c:pt>
                <c:pt idx="18951">
                  <c:v>2018.203</c:v>
                </c:pt>
                <c:pt idx="18952">
                  <c:v>2015.7809999999999</c:v>
                </c:pt>
                <c:pt idx="18953">
                  <c:v>2017.3440000000001</c:v>
                </c:pt>
                <c:pt idx="18954">
                  <c:v>2014.5309999999999</c:v>
                </c:pt>
                <c:pt idx="18955">
                  <c:v>2018.3589999999999</c:v>
                </c:pt>
                <c:pt idx="18956">
                  <c:v>2015.9369999999999</c:v>
                </c:pt>
                <c:pt idx="18957">
                  <c:v>2017.1869999999999</c:v>
                </c:pt>
                <c:pt idx="18958">
                  <c:v>2018.9839999999999</c:v>
                </c:pt>
                <c:pt idx="18959">
                  <c:v>2014.1410000000001</c:v>
                </c:pt>
                <c:pt idx="18960">
                  <c:v>2016.172</c:v>
                </c:pt>
                <c:pt idx="18961">
                  <c:v>2016.172</c:v>
                </c:pt>
                <c:pt idx="18962">
                  <c:v>2016.797</c:v>
                </c:pt>
                <c:pt idx="18963">
                  <c:v>2016.797</c:v>
                </c:pt>
                <c:pt idx="18964">
                  <c:v>2017.3440000000001</c:v>
                </c:pt>
                <c:pt idx="18965">
                  <c:v>2018.3589999999999</c:v>
                </c:pt>
                <c:pt idx="18966">
                  <c:v>2017.3440000000001</c:v>
                </c:pt>
                <c:pt idx="18967">
                  <c:v>2017.578</c:v>
                </c:pt>
                <c:pt idx="18968">
                  <c:v>2019.1410000000001</c:v>
                </c:pt>
                <c:pt idx="18969">
                  <c:v>2018.203</c:v>
                </c:pt>
                <c:pt idx="18970">
                  <c:v>2019.1410000000001</c:v>
                </c:pt>
                <c:pt idx="18971">
                  <c:v>2019.375</c:v>
                </c:pt>
                <c:pt idx="18972">
                  <c:v>2017.7339999999999</c:v>
                </c:pt>
                <c:pt idx="18973">
                  <c:v>2019.1410000000001</c:v>
                </c:pt>
                <c:pt idx="18974">
                  <c:v>2020.1559999999999</c:v>
                </c:pt>
                <c:pt idx="18975">
                  <c:v>2019.1410000000001</c:v>
                </c:pt>
                <c:pt idx="18976">
                  <c:v>2020.1559999999999</c:v>
                </c:pt>
                <c:pt idx="18977">
                  <c:v>2021.172</c:v>
                </c:pt>
                <c:pt idx="18978">
                  <c:v>2021.172</c:v>
                </c:pt>
                <c:pt idx="18979">
                  <c:v>2021.5619999999999</c:v>
                </c:pt>
                <c:pt idx="18980">
                  <c:v>2020.547</c:v>
                </c:pt>
                <c:pt idx="18981">
                  <c:v>2021.953</c:v>
                </c:pt>
                <c:pt idx="18982">
                  <c:v>2020.9369999999999</c:v>
                </c:pt>
                <c:pt idx="18983">
                  <c:v>2021.5619999999999</c:v>
                </c:pt>
                <c:pt idx="18984">
                  <c:v>2020.1559999999999</c:v>
                </c:pt>
                <c:pt idx="18985">
                  <c:v>2024.375</c:v>
                </c:pt>
                <c:pt idx="18986">
                  <c:v>2022.3440000000001</c:v>
                </c:pt>
                <c:pt idx="18987">
                  <c:v>2020.7809999999999</c:v>
                </c:pt>
                <c:pt idx="18988">
                  <c:v>2020.547</c:v>
                </c:pt>
                <c:pt idx="18989">
                  <c:v>2021.953</c:v>
                </c:pt>
                <c:pt idx="18990">
                  <c:v>2021.5619999999999</c:v>
                </c:pt>
                <c:pt idx="18991">
                  <c:v>2022.3440000000001</c:v>
                </c:pt>
                <c:pt idx="18992">
                  <c:v>2020.3910000000001</c:v>
                </c:pt>
                <c:pt idx="18993">
                  <c:v>2022.1869999999999</c:v>
                </c:pt>
                <c:pt idx="18994">
                  <c:v>2022.1869999999999</c:v>
                </c:pt>
                <c:pt idx="18995">
                  <c:v>2023.75</c:v>
                </c:pt>
                <c:pt idx="18996">
                  <c:v>2025</c:v>
                </c:pt>
                <c:pt idx="18997">
                  <c:v>2022.1869999999999</c:v>
                </c:pt>
                <c:pt idx="18998">
                  <c:v>2025</c:v>
                </c:pt>
                <c:pt idx="18999">
                  <c:v>2022.578</c:v>
                </c:pt>
                <c:pt idx="19000">
                  <c:v>2025.7809999999999</c:v>
                </c:pt>
                <c:pt idx="19001">
                  <c:v>2023.75</c:v>
                </c:pt>
                <c:pt idx="19002">
                  <c:v>2023.5940000000001</c:v>
                </c:pt>
                <c:pt idx="19003">
                  <c:v>2025.1559999999999</c:v>
                </c:pt>
                <c:pt idx="19004">
                  <c:v>2027.7339999999999</c:v>
                </c:pt>
                <c:pt idx="19005">
                  <c:v>2025.9369999999999</c:v>
                </c:pt>
                <c:pt idx="19006">
                  <c:v>2025.3910000000001</c:v>
                </c:pt>
                <c:pt idx="19007">
                  <c:v>2025</c:v>
                </c:pt>
                <c:pt idx="19008">
                  <c:v>2023.75</c:v>
                </c:pt>
                <c:pt idx="19009">
                  <c:v>2028.75</c:v>
                </c:pt>
                <c:pt idx="19010">
                  <c:v>2025.7809999999999</c:v>
                </c:pt>
                <c:pt idx="19011">
                  <c:v>2026.953</c:v>
                </c:pt>
                <c:pt idx="19012">
                  <c:v>2025.1559999999999</c:v>
                </c:pt>
                <c:pt idx="19013">
                  <c:v>2028.3589999999999</c:v>
                </c:pt>
                <c:pt idx="19014">
                  <c:v>2025.1559999999999</c:v>
                </c:pt>
                <c:pt idx="19015">
                  <c:v>2026.953</c:v>
                </c:pt>
                <c:pt idx="19016">
                  <c:v>2026.5619999999999</c:v>
                </c:pt>
                <c:pt idx="19017">
                  <c:v>2027.9690000000001</c:v>
                </c:pt>
                <c:pt idx="19018">
                  <c:v>2027.7339999999999</c:v>
                </c:pt>
                <c:pt idx="19019">
                  <c:v>2028.203</c:v>
                </c:pt>
                <c:pt idx="19020">
                  <c:v>2027.578</c:v>
                </c:pt>
                <c:pt idx="19021">
                  <c:v>2027.9690000000001</c:v>
                </c:pt>
                <c:pt idx="19022">
                  <c:v>2027.7339999999999</c:v>
                </c:pt>
                <c:pt idx="19023">
                  <c:v>2030.1559999999999</c:v>
                </c:pt>
                <c:pt idx="19024">
                  <c:v>2028.203</c:v>
                </c:pt>
                <c:pt idx="19025">
                  <c:v>2027.7339999999999</c:v>
                </c:pt>
                <c:pt idx="19026">
                  <c:v>2029.375</c:v>
                </c:pt>
                <c:pt idx="19027">
                  <c:v>2028.203</c:v>
                </c:pt>
                <c:pt idx="19028">
                  <c:v>2027.9690000000001</c:v>
                </c:pt>
                <c:pt idx="19029">
                  <c:v>2028.9839999999999</c:v>
                </c:pt>
                <c:pt idx="19030">
                  <c:v>2026.953</c:v>
                </c:pt>
                <c:pt idx="19031">
                  <c:v>2030</c:v>
                </c:pt>
                <c:pt idx="19032">
                  <c:v>2028.75</c:v>
                </c:pt>
                <c:pt idx="19033">
                  <c:v>2030.7809999999999</c:v>
                </c:pt>
                <c:pt idx="19034">
                  <c:v>2027.578</c:v>
                </c:pt>
                <c:pt idx="19035">
                  <c:v>2028.5940000000001</c:v>
                </c:pt>
                <c:pt idx="19036">
                  <c:v>2029.7660000000001</c:v>
                </c:pt>
                <c:pt idx="19037">
                  <c:v>2030.7809999999999</c:v>
                </c:pt>
                <c:pt idx="19038">
                  <c:v>2027.7339999999999</c:v>
                </c:pt>
                <c:pt idx="19039">
                  <c:v>2030.1559999999999</c:v>
                </c:pt>
                <c:pt idx="19040">
                  <c:v>2032.3440000000001</c:v>
                </c:pt>
                <c:pt idx="19041">
                  <c:v>2028.3589999999999</c:v>
                </c:pt>
                <c:pt idx="19042">
                  <c:v>2028.203</c:v>
                </c:pt>
                <c:pt idx="19043">
                  <c:v>2029.375</c:v>
                </c:pt>
                <c:pt idx="19044">
                  <c:v>2031.953</c:v>
                </c:pt>
                <c:pt idx="19045">
                  <c:v>2030.547</c:v>
                </c:pt>
                <c:pt idx="19046">
                  <c:v>2031.953</c:v>
                </c:pt>
                <c:pt idx="19047">
                  <c:v>2032.1869999999999</c:v>
                </c:pt>
                <c:pt idx="19048">
                  <c:v>2030</c:v>
                </c:pt>
                <c:pt idx="19049">
                  <c:v>2031.953</c:v>
                </c:pt>
                <c:pt idx="19050">
                  <c:v>2029.7660000000001</c:v>
                </c:pt>
                <c:pt idx="19051">
                  <c:v>2030.547</c:v>
                </c:pt>
                <c:pt idx="19052">
                  <c:v>2029.1410000000001</c:v>
                </c:pt>
                <c:pt idx="19053">
                  <c:v>2031.953</c:v>
                </c:pt>
                <c:pt idx="19054">
                  <c:v>2028.9839999999999</c:v>
                </c:pt>
                <c:pt idx="19055">
                  <c:v>2029.375</c:v>
                </c:pt>
                <c:pt idx="19056">
                  <c:v>2030.9369999999999</c:v>
                </c:pt>
                <c:pt idx="19057">
                  <c:v>2031.797</c:v>
                </c:pt>
                <c:pt idx="19058">
                  <c:v>2030.1559999999999</c:v>
                </c:pt>
                <c:pt idx="19059">
                  <c:v>2030.547</c:v>
                </c:pt>
                <c:pt idx="19060">
                  <c:v>2028.5940000000001</c:v>
                </c:pt>
                <c:pt idx="19061">
                  <c:v>2031.172</c:v>
                </c:pt>
                <c:pt idx="19062">
                  <c:v>2032.1869999999999</c:v>
                </c:pt>
                <c:pt idx="19063">
                  <c:v>2029.375</c:v>
                </c:pt>
                <c:pt idx="19064">
                  <c:v>2031.4059999999999</c:v>
                </c:pt>
                <c:pt idx="19065">
                  <c:v>2030.7809999999999</c:v>
                </c:pt>
                <c:pt idx="19066">
                  <c:v>2029.7660000000001</c:v>
                </c:pt>
                <c:pt idx="19067">
                  <c:v>2031.4059999999999</c:v>
                </c:pt>
                <c:pt idx="19068">
                  <c:v>2029.375</c:v>
                </c:pt>
                <c:pt idx="19069">
                  <c:v>2028.3589999999999</c:v>
                </c:pt>
                <c:pt idx="19070">
                  <c:v>2031.797</c:v>
                </c:pt>
                <c:pt idx="19071">
                  <c:v>2029.7660000000001</c:v>
                </c:pt>
                <c:pt idx="19072">
                  <c:v>2032.7339999999999</c:v>
                </c:pt>
                <c:pt idx="19073">
                  <c:v>2030</c:v>
                </c:pt>
                <c:pt idx="19074">
                  <c:v>2030.9369999999999</c:v>
                </c:pt>
                <c:pt idx="19075">
                  <c:v>2029.7660000000001</c:v>
                </c:pt>
                <c:pt idx="19076">
                  <c:v>2028.9839999999999</c:v>
                </c:pt>
                <c:pt idx="19077">
                  <c:v>2030.547</c:v>
                </c:pt>
                <c:pt idx="19078">
                  <c:v>2032.3440000000001</c:v>
                </c:pt>
                <c:pt idx="19079">
                  <c:v>2028.9839999999999</c:v>
                </c:pt>
                <c:pt idx="19080">
                  <c:v>2030</c:v>
                </c:pt>
                <c:pt idx="19081">
                  <c:v>2029.1410000000001</c:v>
                </c:pt>
                <c:pt idx="19082">
                  <c:v>2030.9369999999999</c:v>
                </c:pt>
                <c:pt idx="19083">
                  <c:v>2030.1559999999999</c:v>
                </c:pt>
                <c:pt idx="19084">
                  <c:v>2031.172</c:v>
                </c:pt>
                <c:pt idx="19085">
                  <c:v>2031.4059999999999</c:v>
                </c:pt>
                <c:pt idx="19086">
                  <c:v>2030.7809999999999</c:v>
                </c:pt>
                <c:pt idx="19087">
                  <c:v>2030.3910000000001</c:v>
                </c:pt>
                <c:pt idx="19088">
                  <c:v>2028.75</c:v>
                </c:pt>
                <c:pt idx="19089">
                  <c:v>2030.3910000000001</c:v>
                </c:pt>
                <c:pt idx="19090">
                  <c:v>2027.9690000000001</c:v>
                </c:pt>
                <c:pt idx="19091">
                  <c:v>2027.7339999999999</c:v>
                </c:pt>
                <c:pt idx="19092">
                  <c:v>2028.75</c:v>
                </c:pt>
                <c:pt idx="19093">
                  <c:v>2026.5619999999999</c:v>
                </c:pt>
                <c:pt idx="19094">
                  <c:v>2028.75</c:v>
                </c:pt>
                <c:pt idx="19095">
                  <c:v>2027.578</c:v>
                </c:pt>
                <c:pt idx="19096">
                  <c:v>2029.375</c:v>
                </c:pt>
                <c:pt idx="19097">
                  <c:v>2026.797</c:v>
                </c:pt>
                <c:pt idx="19098">
                  <c:v>2029.375</c:v>
                </c:pt>
                <c:pt idx="19099">
                  <c:v>2027.3440000000001</c:v>
                </c:pt>
                <c:pt idx="19100">
                  <c:v>2027.578</c:v>
                </c:pt>
                <c:pt idx="19101">
                  <c:v>2027.7339999999999</c:v>
                </c:pt>
                <c:pt idx="19102">
                  <c:v>2027.9690000000001</c:v>
                </c:pt>
                <c:pt idx="19103">
                  <c:v>2029.5309999999999</c:v>
                </c:pt>
                <c:pt idx="19104">
                  <c:v>2028.5940000000001</c:v>
                </c:pt>
                <c:pt idx="19105">
                  <c:v>2026.4059999999999</c:v>
                </c:pt>
                <c:pt idx="19106">
                  <c:v>2026.797</c:v>
                </c:pt>
                <c:pt idx="19107">
                  <c:v>2027.578</c:v>
                </c:pt>
                <c:pt idx="19108">
                  <c:v>2027.7339999999999</c:v>
                </c:pt>
                <c:pt idx="19109">
                  <c:v>2025</c:v>
                </c:pt>
                <c:pt idx="19110">
                  <c:v>2026.953</c:v>
                </c:pt>
                <c:pt idx="19111">
                  <c:v>2025.1559999999999</c:v>
                </c:pt>
                <c:pt idx="19112">
                  <c:v>2025.3910000000001</c:v>
                </c:pt>
                <c:pt idx="19113">
                  <c:v>2026.172</c:v>
                </c:pt>
                <c:pt idx="19114">
                  <c:v>2027.578</c:v>
                </c:pt>
                <c:pt idx="19115">
                  <c:v>2025.7809999999999</c:v>
                </c:pt>
                <c:pt idx="19116">
                  <c:v>2026.953</c:v>
                </c:pt>
                <c:pt idx="19117">
                  <c:v>2024.5309999999999</c:v>
                </c:pt>
                <c:pt idx="19118">
                  <c:v>2024.375</c:v>
                </c:pt>
                <c:pt idx="19119">
                  <c:v>2025.1559999999999</c:v>
                </c:pt>
                <c:pt idx="19120">
                  <c:v>2024.7660000000001</c:v>
                </c:pt>
                <c:pt idx="19121">
                  <c:v>2024.375</c:v>
                </c:pt>
                <c:pt idx="19122">
                  <c:v>2024.375</c:v>
                </c:pt>
                <c:pt idx="19123">
                  <c:v>2023.9839999999999</c:v>
                </c:pt>
                <c:pt idx="19124">
                  <c:v>2024.375</c:v>
                </c:pt>
                <c:pt idx="19125">
                  <c:v>2025.1559999999999</c:v>
                </c:pt>
                <c:pt idx="19126">
                  <c:v>2025.547</c:v>
                </c:pt>
                <c:pt idx="19127">
                  <c:v>2024.5309999999999</c:v>
                </c:pt>
                <c:pt idx="19128">
                  <c:v>2023.75</c:v>
                </c:pt>
                <c:pt idx="19129">
                  <c:v>2023.9839999999999</c:v>
                </c:pt>
                <c:pt idx="19130">
                  <c:v>2022.3440000000001</c:v>
                </c:pt>
                <c:pt idx="19131">
                  <c:v>2021.797</c:v>
                </c:pt>
                <c:pt idx="19132">
                  <c:v>2022.1869999999999</c:v>
                </c:pt>
                <c:pt idx="19133">
                  <c:v>2025.3910000000001</c:v>
                </c:pt>
                <c:pt idx="19134">
                  <c:v>2021.797</c:v>
                </c:pt>
                <c:pt idx="19135">
                  <c:v>2022.3440000000001</c:v>
                </c:pt>
                <c:pt idx="19136">
                  <c:v>2021.797</c:v>
                </c:pt>
                <c:pt idx="19137">
                  <c:v>2020.7809999999999</c:v>
                </c:pt>
                <c:pt idx="19138">
                  <c:v>2021.953</c:v>
                </c:pt>
                <c:pt idx="19139">
                  <c:v>2021.953</c:v>
                </c:pt>
                <c:pt idx="19140">
                  <c:v>2021.797</c:v>
                </c:pt>
                <c:pt idx="19141">
                  <c:v>2019.7660000000001</c:v>
                </c:pt>
                <c:pt idx="19142">
                  <c:v>2020.1559999999999</c:v>
                </c:pt>
                <c:pt idx="19143">
                  <c:v>2022.1869999999999</c:v>
                </c:pt>
                <c:pt idx="19144">
                  <c:v>2020.7809999999999</c:v>
                </c:pt>
                <c:pt idx="19145">
                  <c:v>2020.547</c:v>
                </c:pt>
                <c:pt idx="19146">
                  <c:v>2020.3910000000001</c:v>
                </c:pt>
                <c:pt idx="19147">
                  <c:v>2021.953</c:v>
                </c:pt>
                <c:pt idx="19148">
                  <c:v>2020.7809999999999</c:v>
                </c:pt>
                <c:pt idx="19149">
                  <c:v>2019.5309999999999</c:v>
                </c:pt>
                <c:pt idx="19150">
                  <c:v>2019.1410000000001</c:v>
                </c:pt>
                <c:pt idx="19151">
                  <c:v>2020.547</c:v>
                </c:pt>
                <c:pt idx="19152">
                  <c:v>2020.7809999999999</c:v>
                </c:pt>
                <c:pt idx="19153">
                  <c:v>2019.7660000000001</c:v>
                </c:pt>
                <c:pt idx="19154">
                  <c:v>2022.7339999999999</c:v>
                </c:pt>
                <c:pt idx="19155">
                  <c:v>2018.75</c:v>
                </c:pt>
                <c:pt idx="19156">
                  <c:v>2019.375</c:v>
                </c:pt>
                <c:pt idx="19157">
                  <c:v>2017.7339999999999</c:v>
                </c:pt>
                <c:pt idx="19158">
                  <c:v>2018.203</c:v>
                </c:pt>
                <c:pt idx="19159">
                  <c:v>2018.9839999999999</c:v>
                </c:pt>
                <c:pt idx="19160">
                  <c:v>2020.7809999999999</c:v>
                </c:pt>
                <c:pt idx="19161">
                  <c:v>2017.578</c:v>
                </c:pt>
                <c:pt idx="19162">
                  <c:v>2019.375</c:v>
                </c:pt>
                <c:pt idx="19163">
                  <c:v>2018.75</c:v>
                </c:pt>
                <c:pt idx="19164">
                  <c:v>2017.3440000000001</c:v>
                </c:pt>
                <c:pt idx="19165">
                  <c:v>2016.953</c:v>
                </c:pt>
                <c:pt idx="19166">
                  <c:v>2018.5940000000001</c:v>
                </c:pt>
                <c:pt idx="19167">
                  <c:v>2019.5309999999999</c:v>
                </c:pt>
                <c:pt idx="19168">
                  <c:v>2018.3589999999999</c:v>
                </c:pt>
                <c:pt idx="19169">
                  <c:v>2019.7660000000001</c:v>
                </c:pt>
                <c:pt idx="19170">
                  <c:v>2019.1410000000001</c:v>
                </c:pt>
                <c:pt idx="19171">
                  <c:v>2018.3589999999999</c:v>
                </c:pt>
                <c:pt idx="19172">
                  <c:v>2017.7339999999999</c:v>
                </c:pt>
                <c:pt idx="19173">
                  <c:v>2017.1869999999999</c:v>
                </c:pt>
                <c:pt idx="19174">
                  <c:v>2016.797</c:v>
                </c:pt>
                <c:pt idx="19175">
                  <c:v>2017.3440000000001</c:v>
                </c:pt>
                <c:pt idx="19176">
                  <c:v>2015.9369999999999</c:v>
                </c:pt>
                <c:pt idx="19177">
                  <c:v>2018.3589999999999</c:v>
                </c:pt>
                <c:pt idx="19178">
                  <c:v>2017.3440000000001</c:v>
                </c:pt>
                <c:pt idx="19179">
                  <c:v>2017.1869999999999</c:v>
                </c:pt>
                <c:pt idx="19180">
                  <c:v>2019.375</c:v>
                </c:pt>
                <c:pt idx="19181">
                  <c:v>2018.75</c:v>
                </c:pt>
                <c:pt idx="19182">
                  <c:v>2018.9839999999999</c:v>
                </c:pt>
                <c:pt idx="19183">
                  <c:v>2018.9839999999999</c:v>
                </c:pt>
                <c:pt idx="19184">
                  <c:v>2017.3440000000001</c:v>
                </c:pt>
                <c:pt idx="19185">
                  <c:v>2015.7809999999999</c:v>
                </c:pt>
                <c:pt idx="19186">
                  <c:v>2017.1869999999999</c:v>
                </c:pt>
                <c:pt idx="19187">
                  <c:v>2017.7339999999999</c:v>
                </c:pt>
                <c:pt idx="19188">
                  <c:v>2017.9690000000001</c:v>
                </c:pt>
                <c:pt idx="19189">
                  <c:v>2016.4059999999999</c:v>
                </c:pt>
                <c:pt idx="19190">
                  <c:v>2016.4059999999999</c:v>
                </c:pt>
                <c:pt idx="19191">
                  <c:v>2016.5619999999999</c:v>
                </c:pt>
                <c:pt idx="19192">
                  <c:v>2016.797</c:v>
                </c:pt>
                <c:pt idx="19193">
                  <c:v>2018.75</c:v>
                </c:pt>
                <c:pt idx="19194">
                  <c:v>2017.7339999999999</c:v>
                </c:pt>
                <c:pt idx="19195">
                  <c:v>2018.3589999999999</c:v>
                </c:pt>
                <c:pt idx="19196">
                  <c:v>2015.9369999999999</c:v>
                </c:pt>
                <c:pt idx="19197">
                  <c:v>2018.75</c:v>
                </c:pt>
                <c:pt idx="19198">
                  <c:v>2018.203</c:v>
                </c:pt>
                <c:pt idx="19199">
                  <c:v>2016.4059999999999</c:v>
                </c:pt>
                <c:pt idx="19200">
                  <c:v>2018.75</c:v>
                </c:pt>
                <c:pt idx="19201">
                  <c:v>2017.1869999999999</c:v>
                </c:pt>
                <c:pt idx="19202">
                  <c:v>2015.9369999999999</c:v>
                </c:pt>
                <c:pt idx="19203">
                  <c:v>2017.578</c:v>
                </c:pt>
                <c:pt idx="19204">
                  <c:v>2017.9690000000001</c:v>
                </c:pt>
                <c:pt idx="19205">
                  <c:v>2018.203</c:v>
                </c:pt>
                <c:pt idx="19206">
                  <c:v>2016.5619999999999</c:v>
                </c:pt>
                <c:pt idx="19207">
                  <c:v>2017.578</c:v>
                </c:pt>
                <c:pt idx="19208">
                  <c:v>2018.75</c:v>
                </c:pt>
                <c:pt idx="19209">
                  <c:v>2019.375</c:v>
                </c:pt>
                <c:pt idx="19210">
                  <c:v>2019.375</c:v>
                </c:pt>
                <c:pt idx="19211">
                  <c:v>2017.578</c:v>
                </c:pt>
                <c:pt idx="19212">
                  <c:v>2016.5619999999999</c:v>
                </c:pt>
                <c:pt idx="19213">
                  <c:v>2017.3440000000001</c:v>
                </c:pt>
                <c:pt idx="19214">
                  <c:v>2018.203</c:v>
                </c:pt>
                <c:pt idx="19215">
                  <c:v>2017.578</c:v>
                </c:pt>
                <c:pt idx="19216">
                  <c:v>2020</c:v>
                </c:pt>
                <c:pt idx="19217">
                  <c:v>2019.5309999999999</c:v>
                </c:pt>
                <c:pt idx="19218">
                  <c:v>2016.5619999999999</c:v>
                </c:pt>
                <c:pt idx="19219">
                  <c:v>2017.578</c:v>
                </c:pt>
                <c:pt idx="19220">
                  <c:v>2017.9690000000001</c:v>
                </c:pt>
                <c:pt idx="19221">
                  <c:v>2018.203</c:v>
                </c:pt>
                <c:pt idx="19222">
                  <c:v>2018.75</c:v>
                </c:pt>
                <c:pt idx="19223">
                  <c:v>2021.797</c:v>
                </c:pt>
                <c:pt idx="19224">
                  <c:v>2019.1410000000001</c:v>
                </c:pt>
                <c:pt idx="19225">
                  <c:v>2018.5940000000001</c:v>
                </c:pt>
                <c:pt idx="19226">
                  <c:v>2018.9839999999999</c:v>
                </c:pt>
                <c:pt idx="19227">
                  <c:v>2019.7660000000001</c:v>
                </c:pt>
                <c:pt idx="19228">
                  <c:v>2019.7660000000001</c:v>
                </c:pt>
                <c:pt idx="19229">
                  <c:v>2016.172</c:v>
                </c:pt>
                <c:pt idx="19230">
                  <c:v>2018.9839999999999</c:v>
                </c:pt>
                <c:pt idx="19231">
                  <c:v>2020.3910000000001</c:v>
                </c:pt>
                <c:pt idx="19232">
                  <c:v>2018.75</c:v>
                </c:pt>
                <c:pt idx="19233">
                  <c:v>2018.9839999999999</c:v>
                </c:pt>
                <c:pt idx="19234">
                  <c:v>2019.5309999999999</c:v>
                </c:pt>
                <c:pt idx="19235">
                  <c:v>2021.4059999999999</c:v>
                </c:pt>
                <c:pt idx="19236">
                  <c:v>2018.5940000000001</c:v>
                </c:pt>
                <c:pt idx="19237">
                  <c:v>2020.7809999999999</c:v>
                </c:pt>
                <c:pt idx="19238">
                  <c:v>2019.7660000000001</c:v>
                </c:pt>
                <c:pt idx="19239">
                  <c:v>2022.3440000000001</c:v>
                </c:pt>
                <c:pt idx="19240">
                  <c:v>2022.1869999999999</c:v>
                </c:pt>
                <c:pt idx="19241">
                  <c:v>2021.5619999999999</c:v>
                </c:pt>
                <c:pt idx="19242">
                  <c:v>2020.9369999999999</c:v>
                </c:pt>
                <c:pt idx="19243">
                  <c:v>2020.3910000000001</c:v>
                </c:pt>
                <c:pt idx="19244">
                  <c:v>2019.1410000000001</c:v>
                </c:pt>
                <c:pt idx="19245">
                  <c:v>2021.172</c:v>
                </c:pt>
                <c:pt idx="19246">
                  <c:v>2020</c:v>
                </c:pt>
                <c:pt idx="19247">
                  <c:v>2022.3440000000001</c:v>
                </c:pt>
                <c:pt idx="19248">
                  <c:v>2021.953</c:v>
                </c:pt>
                <c:pt idx="19249">
                  <c:v>2020.547</c:v>
                </c:pt>
                <c:pt idx="19250">
                  <c:v>2022.9690000000001</c:v>
                </c:pt>
                <c:pt idx="19251">
                  <c:v>2022.7339999999999</c:v>
                </c:pt>
                <c:pt idx="19252">
                  <c:v>2021.953</c:v>
                </c:pt>
                <c:pt idx="19253">
                  <c:v>2022.9690000000001</c:v>
                </c:pt>
                <c:pt idx="19254">
                  <c:v>2023.75</c:v>
                </c:pt>
                <c:pt idx="19255">
                  <c:v>2023.3589999999999</c:v>
                </c:pt>
                <c:pt idx="19256">
                  <c:v>2024.7660000000001</c:v>
                </c:pt>
                <c:pt idx="19257">
                  <c:v>2025</c:v>
                </c:pt>
                <c:pt idx="19258">
                  <c:v>2022.3440000000001</c:v>
                </c:pt>
                <c:pt idx="19259">
                  <c:v>2025</c:v>
                </c:pt>
                <c:pt idx="19260">
                  <c:v>2025.1559999999999</c:v>
                </c:pt>
                <c:pt idx="19261">
                  <c:v>2024.1410000000001</c:v>
                </c:pt>
                <c:pt idx="19262">
                  <c:v>2023.203</c:v>
                </c:pt>
                <c:pt idx="19263">
                  <c:v>2023.9839999999999</c:v>
                </c:pt>
                <c:pt idx="19264">
                  <c:v>2023.3589999999999</c:v>
                </c:pt>
                <c:pt idx="19265">
                  <c:v>2024.5309999999999</c:v>
                </c:pt>
                <c:pt idx="19266">
                  <c:v>2023.203</c:v>
                </c:pt>
                <c:pt idx="19267">
                  <c:v>2024.7660000000001</c:v>
                </c:pt>
                <c:pt idx="19268">
                  <c:v>2024.5309999999999</c:v>
                </c:pt>
                <c:pt idx="19269">
                  <c:v>2024.7660000000001</c:v>
                </c:pt>
                <c:pt idx="19270">
                  <c:v>2025.547</c:v>
                </c:pt>
                <c:pt idx="19271">
                  <c:v>2023.9839999999999</c:v>
                </c:pt>
                <c:pt idx="19272">
                  <c:v>2026.5619999999999</c:v>
                </c:pt>
                <c:pt idx="19273">
                  <c:v>2024.7660000000001</c:v>
                </c:pt>
                <c:pt idx="19274">
                  <c:v>2028.203</c:v>
                </c:pt>
                <c:pt idx="19275">
                  <c:v>2026.5619999999999</c:v>
                </c:pt>
                <c:pt idx="19276">
                  <c:v>2025.9369999999999</c:v>
                </c:pt>
                <c:pt idx="19277">
                  <c:v>2025</c:v>
                </c:pt>
                <c:pt idx="19278">
                  <c:v>2027.578</c:v>
                </c:pt>
                <c:pt idx="19279">
                  <c:v>2026.5619999999999</c:v>
                </c:pt>
                <c:pt idx="19280">
                  <c:v>2027.578</c:v>
                </c:pt>
                <c:pt idx="19281">
                  <c:v>2026.797</c:v>
                </c:pt>
                <c:pt idx="19282">
                  <c:v>2026.5619999999999</c:v>
                </c:pt>
                <c:pt idx="19283">
                  <c:v>2025.9369999999999</c:v>
                </c:pt>
                <c:pt idx="19284">
                  <c:v>2026.797</c:v>
                </c:pt>
                <c:pt idx="19285">
                  <c:v>2028.3589999999999</c:v>
                </c:pt>
                <c:pt idx="19286">
                  <c:v>2027.578</c:v>
                </c:pt>
                <c:pt idx="19287">
                  <c:v>2026.172</c:v>
                </c:pt>
                <c:pt idx="19288">
                  <c:v>2024.375</c:v>
                </c:pt>
                <c:pt idx="19289">
                  <c:v>2028.5940000000001</c:v>
                </c:pt>
                <c:pt idx="19290">
                  <c:v>2028.75</c:v>
                </c:pt>
                <c:pt idx="19291">
                  <c:v>2028.5940000000001</c:v>
                </c:pt>
                <c:pt idx="19292">
                  <c:v>2026.5619999999999</c:v>
                </c:pt>
                <c:pt idx="19293">
                  <c:v>2027.9690000000001</c:v>
                </c:pt>
                <c:pt idx="19294">
                  <c:v>2028.3589999999999</c:v>
                </c:pt>
                <c:pt idx="19295">
                  <c:v>2026.797</c:v>
                </c:pt>
                <c:pt idx="19296">
                  <c:v>2027.578</c:v>
                </c:pt>
                <c:pt idx="19297">
                  <c:v>2029.7660000000001</c:v>
                </c:pt>
                <c:pt idx="19298">
                  <c:v>2028.5940000000001</c:v>
                </c:pt>
                <c:pt idx="19299">
                  <c:v>2028.3589999999999</c:v>
                </c:pt>
                <c:pt idx="19300">
                  <c:v>2029.375</c:v>
                </c:pt>
                <c:pt idx="19301">
                  <c:v>2025.9369999999999</c:v>
                </c:pt>
                <c:pt idx="19302">
                  <c:v>2029.7660000000001</c:v>
                </c:pt>
                <c:pt idx="19303">
                  <c:v>2029.375</c:v>
                </c:pt>
                <c:pt idx="19304">
                  <c:v>2028.5940000000001</c:v>
                </c:pt>
                <c:pt idx="19305">
                  <c:v>2031.172</c:v>
                </c:pt>
                <c:pt idx="19306">
                  <c:v>2026.953</c:v>
                </c:pt>
                <c:pt idx="19307">
                  <c:v>2030.1559999999999</c:v>
                </c:pt>
                <c:pt idx="19308">
                  <c:v>2030.1559999999999</c:v>
                </c:pt>
                <c:pt idx="19309">
                  <c:v>2028.3589999999999</c:v>
                </c:pt>
                <c:pt idx="19310">
                  <c:v>2029.375</c:v>
                </c:pt>
                <c:pt idx="19311">
                  <c:v>2030</c:v>
                </c:pt>
                <c:pt idx="19312">
                  <c:v>2029.1410000000001</c:v>
                </c:pt>
                <c:pt idx="19313">
                  <c:v>2030.9369999999999</c:v>
                </c:pt>
                <c:pt idx="19314">
                  <c:v>2030.1559999999999</c:v>
                </c:pt>
                <c:pt idx="19315">
                  <c:v>2030.3910000000001</c:v>
                </c:pt>
                <c:pt idx="19316">
                  <c:v>2029.1410000000001</c:v>
                </c:pt>
                <c:pt idx="19317">
                  <c:v>2029.7660000000001</c:v>
                </c:pt>
                <c:pt idx="19318">
                  <c:v>2029.375</c:v>
                </c:pt>
                <c:pt idx="19319">
                  <c:v>2030.3910000000001</c:v>
                </c:pt>
                <c:pt idx="19320">
                  <c:v>2029.375</c:v>
                </c:pt>
                <c:pt idx="19321">
                  <c:v>2029.375</c:v>
                </c:pt>
                <c:pt idx="19322">
                  <c:v>2031.172</c:v>
                </c:pt>
                <c:pt idx="19323">
                  <c:v>2028.5940000000001</c:v>
                </c:pt>
                <c:pt idx="19324">
                  <c:v>2029.375</c:v>
                </c:pt>
                <c:pt idx="19325">
                  <c:v>2028.75</c:v>
                </c:pt>
                <c:pt idx="19326">
                  <c:v>2030.9369999999999</c:v>
                </c:pt>
                <c:pt idx="19327">
                  <c:v>2030.547</c:v>
                </c:pt>
                <c:pt idx="19328">
                  <c:v>2028.9839999999999</c:v>
                </c:pt>
                <c:pt idx="19329">
                  <c:v>2031.5619999999999</c:v>
                </c:pt>
                <c:pt idx="19330">
                  <c:v>2029.375</c:v>
                </c:pt>
                <c:pt idx="19331">
                  <c:v>2026.953</c:v>
                </c:pt>
                <c:pt idx="19332">
                  <c:v>2028.75</c:v>
                </c:pt>
                <c:pt idx="19333">
                  <c:v>2029.5309999999999</c:v>
                </c:pt>
                <c:pt idx="19334">
                  <c:v>2028.75</c:v>
                </c:pt>
                <c:pt idx="19335">
                  <c:v>2028.203</c:v>
                </c:pt>
                <c:pt idx="19336">
                  <c:v>2028.9839999999999</c:v>
                </c:pt>
                <c:pt idx="19337">
                  <c:v>2028.5940000000001</c:v>
                </c:pt>
                <c:pt idx="19338">
                  <c:v>2028.5940000000001</c:v>
                </c:pt>
                <c:pt idx="19339">
                  <c:v>2030.1559999999999</c:v>
                </c:pt>
                <c:pt idx="19340">
                  <c:v>2028.9839999999999</c:v>
                </c:pt>
                <c:pt idx="19341">
                  <c:v>2028.75</c:v>
                </c:pt>
                <c:pt idx="19342">
                  <c:v>2028.203</c:v>
                </c:pt>
                <c:pt idx="19343">
                  <c:v>2029.5309999999999</c:v>
                </c:pt>
                <c:pt idx="19344">
                  <c:v>2030</c:v>
                </c:pt>
                <c:pt idx="19345">
                  <c:v>2029.7660000000001</c:v>
                </c:pt>
                <c:pt idx="19346">
                  <c:v>2028.5940000000001</c:v>
                </c:pt>
                <c:pt idx="19347">
                  <c:v>2032.578</c:v>
                </c:pt>
                <c:pt idx="19348">
                  <c:v>2028.9839999999999</c:v>
                </c:pt>
                <c:pt idx="19349">
                  <c:v>2027.7339999999999</c:v>
                </c:pt>
                <c:pt idx="19350">
                  <c:v>2027.7339999999999</c:v>
                </c:pt>
                <c:pt idx="19351">
                  <c:v>2031.5619999999999</c:v>
                </c:pt>
                <c:pt idx="19352">
                  <c:v>2029.7660000000001</c:v>
                </c:pt>
                <c:pt idx="19353">
                  <c:v>2027.9690000000001</c:v>
                </c:pt>
                <c:pt idx="19354">
                  <c:v>2028.5940000000001</c:v>
                </c:pt>
                <c:pt idx="19355">
                  <c:v>2027.7339999999999</c:v>
                </c:pt>
                <c:pt idx="19356">
                  <c:v>2028.9839999999999</c:v>
                </c:pt>
                <c:pt idx="19357">
                  <c:v>2027.7339999999999</c:v>
                </c:pt>
                <c:pt idx="19358">
                  <c:v>2027.1869999999999</c:v>
                </c:pt>
                <c:pt idx="19359">
                  <c:v>2027.578</c:v>
                </c:pt>
                <c:pt idx="19360">
                  <c:v>2028.9839999999999</c:v>
                </c:pt>
                <c:pt idx="19361">
                  <c:v>2025.7809999999999</c:v>
                </c:pt>
                <c:pt idx="19362">
                  <c:v>2026.4059999999999</c:v>
                </c:pt>
                <c:pt idx="19363">
                  <c:v>2028.203</c:v>
                </c:pt>
                <c:pt idx="19364">
                  <c:v>2026.172</c:v>
                </c:pt>
                <c:pt idx="19365">
                  <c:v>2026.172</c:v>
                </c:pt>
                <c:pt idx="19366">
                  <c:v>2027.7339999999999</c:v>
                </c:pt>
                <c:pt idx="19367">
                  <c:v>2024.7660000000001</c:v>
                </c:pt>
                <c:pt idx="19368">
                  <c:v>2025.1559999999999</c:v>
                </c:pt>
                <c:pt idx="19369">
                  <c:v>2025.547</c:v>
                </c:pt>
                <c:pt idx="19370">
                  <c:v>2025.547</c:v>
                </c:pt>
                <c:pt idx="19371">
                  <c:v>2026.953</c:v>
                </c:pt>
                <c:pt idx="19372">
                  <c:v>2027.578</c:v>
                </c:pt>
                <c:pt idx="19373">
                  <c:v>2025.9369999999999</c:v>
                </c:pt>
                <c:pt idx="19374">
                  <c:v>2027.9690000000001</c:v>
                </c:pt>
                <c:pt idx="19375">
                  <c:v>2024.375</c:v>
                </c:pt>
                <c:pt idx="19376">
                  <c:v>2025</c:v>
                </c:pt>
                <c:pt idx="19377">
                  <c:v>2024.5309999999999</c:v>
                </c:pt>
                <c:pt idx="19378">
                  <c:v>2025.9369999999999</c:v>
                </c:pt>
                <c:pt idx="19379">
                  <c:v>2025.9369999999999</c:v>
                </c:pt>
                <c:pt idx="19380">
                  <c:v>2026.172</c:v>
                </c:pt>
                <c:pt idx="19381">
                  <c:v>2025</c:v>
                </c:pt>
                <c:pt idx="19382">
                  <c:v>2025.9369999999999</c:v>
                </c:pt>
                <c:pt idx="19383">
                  <c:v>2027.578</c:v>
                </c:pt>
                <c:pt idx="19384">
                  <c:v>2023.75</c:v>
                </c:pt>
                <c:pt idx="19385">
                  <c:v>2024.7660000000001</c:v>
                </c:pt>
                <c:pt idx="19386">
                  <c:v>2025</c:v>
                </c:pt>
                <c:pt idx="19387">
                  <c:v>2024.5309999999999</c:v>
                </c:pt>
                <c:pt idx="19388">
                  <c:v>2021.5619999999999</c:v>
                </c:pt>
                <c:pt idx="19389">
                  <c:v>2024.7660000000001</c:v>
                </c:pt>
                <c:pt idx="19390">
                  <c:v>2023.3589999999999</c:v>
                </c:pt>
                <c:pt idx="19391">
                  <c:v>2023.75</c:v>
                </c:pt>
                <c:pt idx="19392">
                  <c:v>2022.578</c:v>
                </c:pt>
                <c:pt idx="19393">
                  <c:v>2021.4059999999999</c:v>
                </c:pt>
                <c:pt idx="19394">
                  <c:v>2022.9690000000001</c:v>
                </c:pt>
                <c:pt idx="19395">
                  <c:v>2023.203</c:v>
                </c:pt>
                <c:pt idx="19396">
                  <c:v>2022.578</c:v>
                </c:pt>
                <c:pt idx="19397">
                  <c:v>2022.7339999999999</c:v>
                </c:pt>
                <c:pt idx="19398">
                  <c:v>2020.547</c:v>
                </c:pt>
                <c:pt idx="19399">
                  <c:v>2022.1869999999999</c:v>
                </c:pt>
                <c:pt idx="19400">
                  <c:v>2022.3440000000001</c:v>
                </c:pt>
                <c:pt idx="19401">
                  <c:v>2022.7339999999999</c:v>
                </c:pt>
                <c:pt idx="19402">
                  <c:v>2020.7809999999999</c:v>
                </c:pt>
                <c:pt idx="19403">
                  <c:v>2022.9690000000001</c:v>
                </c:pt>
                <c:pt idx="19404">
                  <c:v>2023.3589999999999</c:v>
                </c:pt>
                <c:pt idx="19405">
                  <c:v>2021.4059999999999</c:v>
                </c:pt>
                <c:pt idx="19406">
                  <c:v>2022.1869999999999</c:v>
                </c:pt>
                <c:pt idx="19407">
                  <c:v>2023.203</c:v>
                </c:pt>
                <c:pt idx="19408">
                  <c:v>2020.1559999999999</c:v>
                </c:pt>
                <c:pt idx="19409">
                  <c:v>2022.578</c:v>
                </c:pt>
                <c:pt idx="19410">
                  <c:v>2020.9369999999999</c:v>
                </c:pt>
                <c:pt idx="19411">
                  <c:v>2022.7339999999999</c:v>
                </c:pt>
                <c:pt idx="19412">
                  <c:v>2020.3910000000001</c:v>
                </c:pt>
                <c:pt idx="19413">
                  <c:v>2021.953</c:v>
                </c:pt>
                <c:pt idx="19414">
                  <c:v>2022.9690000000001</c:v>
                </c:pt>
                <c:pt idx="19415">
                  <c:v>2020</c:v>
                </c:pt>
                <c:pt idx="19416">
                  <c:v>2018.9839999999999</c:v>
                </c:pt>
                <c:pt idx="19417">
                  <c:v>2022.1869999999999</c:v>
                </c:pt>
                <c:pt idx="19418">
                  <c:v>2020.1559999999999</c:v>
                </c:pt>
                <c:pt idx="19419">
                  <c:v>2017.7339999999999</c:v>
                </c:pt>
                <c:pt idx="19420">
                  <c:v>2018.3589999999999</c:v>
                </c:pt>
                <c:pt idx="19421">
                  <c:v>2020.7809999999999</c:v>
                </c:pt>
                <c:pt idx="19422">
                  <c:v>2020.7809999999999</c:v>
                </c:pt>
                <c:pt idx="19423">
                  <c:v>2020.7809999999999</c:v>
                </c:pt>
                <c:pt idx="19424">
                  <c:v>2017.9690000000001</c:v>
                </c:pt>
                <c:pt idx="19425">
                  <c:v>2019.7660000000001</c:v>
                </c:pt>
                <c:pt idx="19426">
                  <c:v>2018.9839999999999</c:v>
                </c:pt>
                <c:pt idx="19427">
                  <c:v>2020.3910000000001</c:v>
                </c:pt>
                <c:pt idx="19428">
                  <c:v>2020.7809999999999</c:v>
                </c:pt>
                <c:pt idx="19429">
                  <c:v>2020.7809999999999</c:v>
                </c:pt>
                <c:pt idx="19430">
                  <c:v>2018.75</c:v>
                </c:pt>
                <c:pt idx="19431">
                  <c:v>2020.1559999999999</c:v>
                </c:pt>
                <c:pt idx="19432">
                  <c:v>2018.5940000000001</c:v>
                </c:pt>
                <c:pt idx="19433">
                  <c:v>2018.5940000000001</c:v>
                </c:pt>
                <c:pt idx="19434">
                  <c:v>2020</c:v>
                </c:pt>
                <c:pt idx="19435">
                  <c:v>2020</c:v>
                </c:pt>
                <c:pt idx="19436">
                  <c:v>2019.375</c:v>
                </c:pt>
                <c:pt idx="19437">
                  <c:v>2019.7660000000001</c:v>
                </c:pt>
                <c:pt idx="19438">
                  <c:v>2019.1410000000001</c:v>
                </c:pt>
                <c:pt idx="19439">
                  <c:v>2018.5940000000001</c:v>
                </c:pt>
                <c:pt idx="19440">
                  <c:v>2017.9690000000001</c:v>
                </c:pt>
                <c:pt idx="19441">
                  <c:v>2018.9839999999999</c:v>
                </c:pt>
                <c:pt idx="19442">
                  <c:v>2018.9839999999999</c:v>
                </c:pt>
                <c:pt idx="19443">
                  <c:v>2019.1410000000001</c:v>
                </c:pt>
                <c:pt idx="19444">
                  <c:v>2016.953</c:v>
                </c:pt>
                <c:pt idx="19445">
                  <c:v>2020</c:v>
                </c:pt>
                <c:pt idx="19446">
                  <c:v>2017.9690000000001</c:v>
                </c:pt>
                <c:pt idx="19447">
                  <c:v>2020.3910000000001</c:v>
                </c:pt>
                <c:pt idx="19448">
                  <c:v>2019.375</c:v>
                </c:pt>
                <c:pt idx="19449">
                  <c:v>2020.547</c:v>
                </c:pt>
                <c:pt idx="19450">
                  <c:v>2017.9690000000001</c:v>
                </c:pt>
                <c:pt idx="19451">
                  <c:v>2020</c:v>
                </c:pt>
                <c:pt idx="19452">
                  <c:v>2020.1559999999999</c:v>
                </c:pt>
                <c:pt idx="19453">
                  <c:v>2017.7339999999999</c:v>
                </c:pt>
                <c:pt idx="19454">
                  <c:v>2017.3440000000001</c:v>
                </c:pt>
                <c:pt idx="19455">
                  <c:v>2017.9690000000001</c:v>
                </c:pt>
                <c:pt idx="19456">
                  <c:v>2018.5940000000001</c:v>
                </c:pt>
                <c:pt idx="19457">
                  <c:v>2018.203</c:v>
                </c:pt>
                <c:pt idx="19458">
                  <c:v>2017.578</c:v>
                </c:pt>
                <c:pt idx="19459">
                  <c:v>2017.9690000000001</c:v>
                </c:pt>
                <c:pt idx="19460">
                  <c:v>2020.9369999999999</c:v>
                </c:pt>
                <c:pt idx="19461">
                  <c:v>2019.1410000000001</c:v>
                </c:pt>
                <c:pt idx="19462">
                  <c:v>2017.1869999999999</c:v>
                </c:pt>
                <c:pt idx="19463">
                  <c:v>2020</c:v>
                </c:pt>
                <c:pt idx="19464">
                  <c:v>2019.7660000000001</c:v>
                </c:pt>
                <c:pt idx="19465">
                  <c:v>2020</c:v>
                </c:pt>
                <c:pt idx="19466">
                  <c:v>2016.953</c:v>
                </c:pt>
                <c:pt idx="19467">
                  <c:v>2018.75</c:v>
                </c:pt>
                <c:pt idx="19468">
                  <c:v>2018.75</c:v>
                </c:pt>
                <c:pt idx="19469">
                  <c:v>2021.4059999999999</c:v>
                </c:pt>
                <c:pt idx="19470">
                  <c:v>2020.3910000000001</c:v>
                </c:pt>
                <c:pt idx="19471">
                  <c:v>2017.7339999999999</c:v>
                </c:pt>
                <c:pt idx="19472">
                  <c:v>2018.3589999999999</c:v>
                </c:pt>
                <c:pt idx="19473">
                  <c:v>2018.5940000000001</c:v>
                </c:pt>
                <c:pt idx="19474">
                  <c:v>2020</c:v>
                </c:pt>
                <c:pt idx="19475">
                  <c:v>2020.1559999999999</c:v>
                </c:pt>
                <c:pt idx="19476">
                  <c:v>2018.5940000000001</c:v>
                </c:pt>
                <c:pt idx="19477">
                  <c:v>2017.3440000000001</c:v>
                </c:pt>
                <c:pt idx="19478">
                  <c:v>2019.5309999999999</c:v>
                </c:pt>
                <c:pt idx="19479">
                  <c:v>2019.5309999999999</c:v>
                </c:pt>
                <c:pt idx="19480">
                  <c:v>2020.1559999999999</c:v>
                </c:pt>
                <c:pt idx="19481">
                  <c:v>2021.5619999999999</c:v>
                </c:pt>
                <c:pt idx="19482">
                  <c:v>2018.3589999999999</c:v>
                </c:pt>
                <c:pt idx="19483">
                  <c:v>2018.9839999999999</c:v>
                </c:pt>
                <c:pt idx="19484">
                  <c:v>2021.172</c:v>
                </c:pt>
                <c:pt idx="19485">
                  <c:v>2019.375</c:v>
                </c:pt>
                <c:pt idx="19486">
                  <c:v>2020.3910000000001</c:v>
                </c:pt>
                <c:pt idx="19487">
                  <c:v>2021.172</c:v>
                </c:pt>
                <c:pt idx="19488">
                  <c:v>2019.375</c:v>
                </c:pt>
                <c:pt idx="19489">
                  <c:v>2020.7809999999999</c:v>
                </c:pt>
                <c:pt idx="19490">
                  <c:v>2020.547</c:v>
                </c:pt>
                <c:pt idx="19491">
                  <c:v>2018.9839999999999</c:v>
                </c:pt>
                <c:pt idx="19492">
                  <c:v>2020.3910000000001</c:v>
                </c:pt>
                <c:pt idx="19493">
                  <c:v>2020.7809999999999</c:v>
                </c:pt>
                <c:pt idx="19494">
                  <c:v>2020.547</c:v>
                </c:pt>
                <c:pt idx="19495">
                  <c:v>2020.9369999999999</c:v>
                </c:pt>
                <c:pt idx="19496">
                  <c:v>2020.7809999999999</c:v>
                </c:pt>
                <c:pt idx="19497">
                  <c:v>2021.5619999999999</c:v>
                </c:pt>
                <c:pt idx="19498">
                  <c:v>2020.547</c:v>
                </c:pt>
                <c:pt idx="19499">
                  <c:v>2020.9369999999999</c:v>
                </c:pt>
                <c:pt idx="19500">
                  <c:v>2021.172</c:v>
                </c:pt>
                <c:pt idx="19501">
                  <c:v>2022.1869999999999</c:v>
                </c:pt>
                <c:pt idx="19502">
                  <c:v>2021.4059999999999</c:v>
                </c:pt>
                <c:pt idx="19503">
                  <c:v>2021.4059999999999</c:v>
                </c:pt>
                <c:pt idx="19504">
                  <c:v>2020.9369999999999</c:v>
                </c:pt>
                <c:pt idx="19505">
                  <c:v>2019.7660000000001</c:v>
                </c:pt>
                <c:pt idx="19506">
                  <c:v>2025.7809999999999</c:v>
                </c:pt>
                <c:pt idx="19507">
                  <c:v>2025</c:v>
                </c:pt>
                <c:pt idx="19508">
                  <c:v>2022.7339999999999</c:v>
                </c:pt>
                <c:pt idx="19509">
                  <c:v>2021.5619999999999</c:v>
                </c:pt>
                <c:pt idx="19510">
                  <c:v>2021.953</c:v>
                </c:pt>
                <c:pt idx="19511">
                  <c:v>2022.7339999999999</c:v>
                </c:pt>
                <c:pt idx="19512">
                  <c:v>2025.547</c:v>
                </c:pt>
                <c:pt idx="19513">
                  <c:v>2022.7339999999999</c:v>
                </c:pt>
                <c:pt idx="19514">
                  <c:v>2024.1410000000001</c:v>
                </c:pt>
                <c:pt idx="19515">
                  <c:v>2023.203</c:v>
                </c:pt>
                <c:pt idx="19516">
                  <c:v>2023.3589999999999</c:v>
                </c:pt>
                <c:pt idx="19517">
                  <c:v>2021.172</c:v>
                </c:pt>
                <c:pt idx="19518">
                  <c:v>2025.547</c:v>
                </c:pt>
                <c:pt idx="19519">
                  <c:v>2024.375</c:v>
                </c:pt>
                <c:pt idx="19520">
                  <c:v>2023.75</c:v>
                </c:pt>
                <c:pt idx="19521">
                  <c:v>2024.375</c:v>
                </c:pt>
                <c:pt idx="19522">
                  <c:v>2025</c:v>
                </c:pt>
                <c:pt idx="19523">
                  <c:v>2023.5940000000001</c:v>
                </c:pt>
                <c:pt idx="19524">
                  <c:v>2022.9690000000001</c:v>
                </c:pt>
                <c:pt idx="19525">
                  <c:v>2024.5309999999999</c:v>
                </c:pt>
                <c:pt idx="19526">
                  <c:v>2026.172</c:v>
                </c:pt>
                <c:pt idx="19527">
                  <c:v>2025.547</c:v>
                </c:pt>
                <c:pt idx="19528">
                  <c:v>2024.7660000000001</c:v>
                </c:pt>
                <c:pt idx="19529">
                  <c:v>2023.5940000000001</c:v>
                </c:pt>
                <c:pt idx="19530">
                  <c:v>2026.4059999999999</c:v>
                </c:pt>
                <c:pt idx="19531">
                  <c:v>2026.172</c:v>
                </c:pt>
                <c:pt idx="19532">
                  <c:v>2024.1410000000001</c:v>
                </c:pt>
                <c:pt idx="19533">
                  <c:v>2026.5619999999999</c:v>
                </c:pt>
                <c:pt idx="19534">
                  <c:v>2026.4059999999999</c:v>
                </c:pt>
                <c:pt idx="19535">
                  <c:v>2027.9690000000001</c:v>
                </c:pt>
                <c:pt idx="19536">
                  <c:v>2028.203</c:v>
                </c:pt>
                <c:pt idx="19537">
                  <c:v>2025</c:v>
                </c:pt>
                <c:pt idx="19538">
                  <c:v>2024.5309999999999</c:v>
                </c:pt>
                <c:pt idx="19539">
                  <c:v>2026.172</c:v>
                </c:pt>
                <c:pt idx="19540">
                  <c:v>2027.7339999999999</c:v>
                </c:pt>
                <c:pt idx="19541">
                  <c:v>2028.3589999999999</c:v>
                </c:pt>
                <c:pt idx="19542">
                  <c:v>2027.3440000000001</c:v>
                </c:pt>
                <c:pt idx="19543">
                  <c:v>2025.9369999999999</c:v>
                </c:pt>
                <c:pt idx="19544">
                  <c:v>2025.3910000000001</c:v>
                </c:pt>
                <c:pt idx="19545">
                  <c:v>2027.578</c:v>
                </c:pt>
                <c:pt idx="19546">
                  <c:v>2027.1869999999999</c:v>
                </c:pt>
                <c:pt idx="19547">
                  <c:v>2027.3440000000001</c:v>
                </c:pt>
                <c:pt idx="19548">
                  <c:v>2025.7809999999999</c:v>
                </c:pt>
                <c:pt idx="19549">
                  <c:v>2026.953</c:v>
                </c:pt>
                <c:pt idx="19550">
                  <c:v>2028.75</c:v>
                </c:pt>
                <c:pt idx="19551">
                  <c:v>2026.953</c:v>
                </c:pt>
                <c:pt idx="19552">
                  <c:v>2027.578</c:v>
                </c:pt>
                <c:pt idx="19553">
                  <c:v>2026.797</c:v>
                </c:pt>
                <c:pt idx="19554">
                  <c:v>2027.1869999999999</c:v>
                </c:pt>
                <c:pt idx="19555">
                  <c:v>2027.7339999999999</c:v>
                </c:pt>
                <c:pt idx="19556">
                  <c:v>2028.9839999999999</c:v>
                </c:pt>
                <c:pt idx="19557">
                  <c:v>2029.375</c:v>
                </c:pt>
                <c:pt idx="19558">
                  <c:v>2027.578</c:v>
                </c:pt>
                <c:pt idx="19559">
                  <c:v>2028.3589999999999</c:v>
                </c:pt>
                <c:pt idx="19560">
                  <c:v>2027.578</c:v>
                </c:pt>
                <c:pt idx="19561">
                  <c:v>2028.75</c:v>
                </c:pt>
                <c:pt idx="19562">
                  <c:v>2026.953</c:v>
                </c:pt>
                <c:pt idx="19563">
                  <c:v>2029.375</c:v>
                </c:pt>
                <c:pt idx="19564">
                  <c:v>2030</c:v>
                </c:pt>
                <c:pt idx="19565">
                  <c:v>2030</c:v>
                </c:pt>
                <c:pt idx="19566">
                  <c:v>2027.3440000000001</c:v>
                </c:pt>
                <c:pt idx="19567">
                  <c:v>2028.75</c:v>
                </c:pt>
                <c:pt idx="19568">
                  <c:v>2029.5309999999999</c:v>
                </c:pt>
                <c:pt idx="19569">
                  <c:v>2029.1410000000001</c:v>
                </c:pt>
                <c:pt idx="19570">
                  <c:v>2029.375</c:v>
                </c:pt>
                <c:pt idx="19571">
                  <c:v>2029.375</c:v>
                </c:pt>
                <c:pt idx="19572">
                  <c:v>2029.5309999999999</c:v>
                </c:pt>
                <c:pt idx="19573">
                  <c:v>2029.5309999999999</c:v>
                </c:pt>
                <c:pt idx="19574">
                  <c:v>2029.5309999999999</c:v>
                </c:pt>
                <c:pt idx="19575">
                  <c:v>2027.1869999999999</c:v>
                </c:pt>
                <c:pt idx="19576">
                  <c:v>2029.5309999999999</c:v>
                </c:pt>
                <c:pt idx="19577">
                  <c:v>2029.7660000000001</c:v>
                </c:pt>
                <c:pt idx="19578">
                  <c:v>2029.1410000000001</c:v>
                </c:pt>
                <c:pt idx="19579">
                  <c:v>2026.5619999999999</c:v>
                </c:pt>
                <c:pt idx="19580">
                  <c:v>2030.9369999999999</c:v>
                </c:pt>
                <c:pt idx="19581">
                  <c:v>2028.9839999999999</c:v>
                </c:pt>
                <c:pt idx="19582">
                  <c:v>2029.1410000000001</c:v>
                </c:pt>
                <c:pt idx="19583">
                  <c:v>2028.203</c:v>
                </c:pt>
                <c:pt idx="19584">
                  <c:v>2031.953</c:v>
                </c:pt>
                <c:pt idx="19585">
                  <c:v>2029.1410000000001</c:v>
                </c:pt>
                <c:pt idx="19586">
                  <c:v>2028.5940000000001</c:v>
                </c:pt>
                <c:pt idx="19587">
                  <c:v>2029.7660000000001</c:v>
                </c:pt>
                <c:pt idx="19588">
                  <c:v>2027.7339999999999</c:v>
                </c:pt>
                <c:pt idx="19589">
                  <c:v>2027.7339999999999</c:v>
                </c:pt>
                <c:pt idx="19590">
                  <c:v>2028.75</c:v>
                </c:pt>
                <c:pt idx="19591">
                  <c:v>2027.7339999999999</c:v>
                </c:pt>
                <c:pt idx="19592">
                  <c:v>2029.7660000000001</c:v>
                </c:pt>
                <c:pt idx="19593">
                  <c:v>2028.9839999999999</c:v>
                </c:pt>
                <c:pt idx="19594">
                  <c:v>2028.203</c:v>
                </c:pt>
                <c:pt idx="19595">
                  <c:v>2027.7339999999999</c:v>
                </c:pt>
                <c:pt idx="19596">
                  <c:v>2029.7660000000001</c:v>
                </c:pt>
                <c:pt idx="19597">
                  <c:v>2027.1869999999999</c:v>
                </c:pt>
                <c:pt idx="19598">
                  <c:v>2027.7339999999999</c:v>
                </c:pt>
                <c:pt idx="19599">
                  <c:v>2027.9690000000001</c:v>
                </c:pt>
                <c:pt idx="19600">
                  <c:v>2027.1869999999999</c:v>
                </c:pt>
                <c:pt idx="19601">
                  <c:v>2030</c:v>
                </c:pt>
                <c:pt idx="19602">
                  <c:v>2027.7339999999999</c:v>
                </c:pt>
                <c:pt idx="19603">
                  <c:v>2028.75</c:v>
                </c:pt>
                <c:pt idx="19604">
                  <c:v>2028.5940000000001</c:v>
                </c:pt>
                <c:pt idx="19605">
                  <c:v>2026.4059999999999</c:v>
                </c:pt>
                <c:pt idx="19606">
                  <c:v>2027.578</c:v>
                </c:pt>
                <c:pt idx="19607">
                  <c:v>2025.1559999999999</c:v>
                </c:pt>
                <c:pt idx="19608">
                  <c:v>2029.1410000000001</c:v>
                </c:pt>
                <c:pt idx="19609">
                  <c:v>2028.5940000000001</c:v>
                </c:pt>
                <c:pt idx="19610">
                  <c:v>2031.172</c:v>
                </c:pt>
                <c:pt idx="19611">
                  <c:v>2029.7660000000001</c:v>
                </c:pt>
                <c:pt idx="19612">
                  <c:v>2026.4059999999999</c:v>
                </c:pt>
                <c:pt idx="19613">
                  <c:v>2029.375</c:v>
                </c:pt>
                <c:pt idx="19614">
                  <c:v>2028.75</c:v>
                </c:pt>
                <c:pt idx="19615">
                  <c:v>2027.3440000000001</c:v>
                </c:pt>
                <c:pt idx="19616">
                  <c:v>2026.172</c:v>
                </c:pt>
                <c:pt idx="19617">
                  <c:v>2027.3440000000001</c:v>
                </c:pt>
                <c:pt idx="19618">
                  <c:v>2026.5619999999999</c:v>
                </c:pt>
                <c:pt idx="19619">
                  <c:v>2028.203</c:v>
                </c:pt>
                <c:pt idx="19620">
                  <c:v>2028.203</c:v>
                </c:pt>
                <c:pt idx="19621">
                  <c:v>2027.7339999999999</c:v>
                </c:pt>
                <c:pt idx="19622">
                  <c:v>2024.375</c:v>
                </c:pt>
                <c:pt idx="19623">
                  <c:v>2026.4059999999999</c:v>
                </c:pt>
                <c:pt idx="19624">
                  <c:v>2027.1869999999999</c:v>
                </c:pt>
                <c:pt idx="19625">
                  <c:v>2029.1410000000001</c:v>
                </c:pt>
                <c:pt idx="19626">
                  <c:v>2025.7809999999999</c:v>
                </c:pt>
                <c:pt idx="19627">
                  <c:v>2026.797</c:v>
                </c:pt>
                <c:pt idx="19628">
                  <c:v>2027.7339999999999</c:v>
                </c:pt>
                <c:pt idx="19629">
                  <c:v>2026.4059999999999</c:v>
                </c:pt>
                <c:pt idx="19630">
                  <c:v>2025.547</c:v>
                </c:pt>
                <c:pt idx="19631">
                  <c:v>2028.3589999999999</c:v>
                </c:pt>
                <c:pt idx="19632">
                  <c:v>2028.5940000000001</c:v>
                </c:pt>
                <c:pt idx="19633">
                  <c:v>2026.172</c:v>
                </c:pt>
                <c:pt idx="19634">
                  <c:v>2026.172</c:v>
                </c:pt>
                <c:pt idx="19635">
                  <c:v>2025.3910000000001</c:v>
                </c:pt>
                <c:pt idx="19636">
                  <c:v>2027.7339999999999</c:v>
                </c:pt>
                <c:pt idx="19637">
                  <c:v>2028.203</c:v>
                </c:pt>
                <c:pt idx="19638">
                  <c:v>2025.1559999999999</c:v>
                </c:pt>
                <c:pt idx="19639">
                  <c:v>2026.172</c:v>
                </c:pt>
                <c:pt idx="19640">
                  <c:v>2024.5309999999999</c:v>
                </c:pt>
                <c:pt idx="19641">
                  <c:v>2024.5309999999999</c:v>
                </c:pt>
                <c:pt idx="19642">
                  <c:v>2025.9369999999999</c:v>
                </c:pt>
                <c:pt idx="19643">
                  <c:v>2024.7660000000001</c:v>
                </c:pt>
                <c:pt idx="19644">
                  <c:v>2026.797</c:v>
                </c:pt>
                <c:pt idx="19645">
                  <c:v>2025.9369999999999</c:v>
                </c:pt>
                <c:pt idx="19646">
                  <c:v>2023.5940000000001</c:v>
                </c:pt>
                <c:pt idx="19647">
                  <c:v>2026.797</c:v>
                </c:pt>
                <c:pt idx="19648">
                  <c:v>2024.375</c:v>
                </c:pt>
                <c:pt idx="19649">
                  <c:v>2024.7660000000001</c:v>
                </c:pt>
                <c:pt idx="19650">
                  <c:v>2025.9369999999999</c:v>
                </c:pt>
                <c:pt idx="19651">
                  <c:v>2024.7660000000001</c:v>
                </c:pt>
                <c:pt idx="19652">
                  <c:v>2024.1410000000001</c:v>
                </c:pt>
                <c:pt idx="19653">
                  <c:v>2025.9369999999999</c:v>
                </c:pt>
                <c:pt idx="19654">
                  <c:v>2024.1410000000001</c:v>
                </c:pt>
                <c:pt idx="19655">
                  <c:v>2024.375</c:v>
                </c:pt>
                <c:pt idx="19656">
                  <c:v>2023.3589999999999</c:v>
                </c:pt>
                <c:pt idx="19657">
                  <c:v>2023.203</c:v>
                </c:pt>
                <c:pt idx="19658">
                  <c:v>2023.75</c:v>
                </c:pt>
                <c:pt idx="19659">
                  <c:v>2020.9369999999999</c:v>
                </c:pt>
                <c:pt idx="19660">
                  <c:v>2022.3440000000001</c:v>
                </c:pt>
                <c:pt idx="19661">
                  <c:v>2025.1559999999999</c:v>
                </c:pt>
                <c:pt idx="19662">
                  <c:v>2022.9690000000001</c:v>
                </c:pt>
                <c:pt idx="19663">
                  <c:v>2021.4059999999999</c:v>
                </c:pt>
                <c:pt idx="19664">
                  <c:v>2023.5940000000001</c:v>
                </c:pt>
                <c:pt idx="19665">
                  <c:v>2023.9839999999999</c:v>
                </c:pt>
                <c:pt idx="19666">
                  <c:v>2022.9690000000001</c:v>
                </c:pt>
                <c:pt idx="19667">
                  <c:v>2023.9839999999999</c:v>
                </c:pt>
                <c:pt idx="19668">
                  <c:v>2022.1869999999999</c:v>
                </c:pt>
                <c:pt idx="19669">
                  <c:v>2023.5940000000001</c:v>
                </c:pt>
                <c:pt idx="19670">
                  <c:v>2022.1869999999999</c:v>
                </c:pt>
                <c:pt idx="19671">
                  <c:v>2024.1410000000001</c:v>
                </c:pt>
                <c:pt idx="19672">
                  <c:v>2022.7339999999999</c:v>
                </c:pt>
                <c:pt idx="19673">
                  <c:v>2020.1559999999999</c:v>
                </c:pt>
                <c:pt idx="19674">
                  <c:v>2020.9369999999999</c:v>
                </c:pt>
                <c:pt idx="19675">
                  <c:v>2023.75</c:v>
                </c:pt>
                <c:pt idx="19676">
                  <c:v>2021.172</c:v>
                </c:pt>
                <c:pt idx="19677">
                  <c:v>2021.797</c:v>
                </c:pt>
                <c:pt idx="19678">
                  <c:v>2022.1869999999999</c:v>
                </c:pt>
                <c:pt idx="19679">
                  <c:v>2020.7809999999999</c:v>
                </c:pt>
                <c:pt idx="19680">
                  <c:v>2021.953</c:v>
                </c:pt>
                <c:pt idx="19681">
                  <c:v>2021.953</c:v>
                </c:pt>
                <c:pt idx="19682">
                  <c:v>2022.3440000000001</c:v>
                </c:pt>
                <c:pt idx="19683">
                  <c:v>2021.953</c:v>
                </c:pt>
                <c:pt idx="19684">
                  <c:v>2021.953</c:v>
                </c:pt>
                <c:pt idx="19685">
                  <c:v>2020.1559999999999</c:v>
                </c:pt>
                <c:pt idx="19686">
                  <c:v>2022.578</c:v>
                </c:pt>
                <c:pt idx="19687">
                  <c:v>2021.5619999999999</c:v>
                </c:pt>
                <c:pt idx="19688">
                  <c:v>2021.5619999999999</c:v>
                </c:pt>
                <c:pt idx="19689">
                  <c:v>2020.7809999999999</c:v>
                </c:pt>
                <c:pt idx="19690">
                  <c:v>2019.375</c:v>
                </c:pt>
                <c:pt idx="19691">
                  <c:v>2022.1869999999999</c:v>
                </c:pt>
                <c:pt idx="19692">
                  <c:v>2019.1410000000001</c:v>
                </c:pt>
                <c:pt idx="19693">
                  <c:v>2018.9839999999999</c:v>
                </c:pt>
                <c:pt idx="19694">
                  <c:v>2022.7339999999999</c:v>
                </c:pt>
                <c:pt idx="19695">
                  <c:v>2022.3440000000001</c:v>
                </c:pt>
                <c:pt idx="19696">
                  <c:v>2020.7809999999999</c:v>
                </c:pt>
                <c:pt idx="19697">
                  <c:v>2021.172</c:v>
                </c:pt>
                <c:pt idx="19698">
                  <c:v>2022.3440000000001</c:v>
                </c:pt>
                <c:pt idx="19699">
                  <c:v>2021.797</c:v>
                </c:pt>
                <c:pt idx="19700">
                  <c:v>2020.1559999999999</c:v>
                </c:pt>
                <c:pt idx="19701">
                  <c:v>2019.1410000000001</c:v>
                </c:pt>
                <c:pt idx="19702">
                  <c:v>2022.3440000000001</c:v>
                </c:pt>
                <c:pt idx="19703">
                  <c:v>2019.1410000000001</c:v>
                </c:pt>
                <c:pt idx="19704">
                  <c:v>2020</c:v>
                </c:pt>
                <c:pt idx="19705">
                  <c:v>2021.4059999999999</c:v>
                </c:pt>
                <c:pt idx="19706">
                  <c:v>2020.1559999999999</c:v>
                </c:pt>
                <c:pt idx="19707">
                  <c:v>2020.9369999999999</c:v>
                </c:pt>
                <c:pt idx="19708">
                  <c:v>2020.3910000000001</c:v>
                </c:pt>
                <c:pt idx="19709">
                  <c:v>2020.7809999999999</c:v>
                </c:pt>
                <c:pt idx="19710">
                  <c:v>2023.3589999999999</c:v>
                </c:pt>
                <c:pt idx="19711">
                  <c:v>2020</c:v>
                </c:pt>
                <c:pt idx="19712">
                  <c:v>2020.1559999999999</c:v>
                </c:pt>
                <c:pt idx="19713">
                  <c:v>2020.1559999999999</c:v>
                </c:pt>
                <c:pt idx="19714">
                  <c:v>2020.1559999999999</c:v>
                </c:pt>
                <c:pt idx="19715">
                  <c:v>2019.5309999999999</c:v>
                </c:pt>
                <c:pt idx="19716">
                  <c:v>2019.1410000000001</c:v>
                </c:pt>
                <c:pt idx="19717">
                  <c:v>2022.3440000000001</c:v>
                </c:pt>
                <c:pt idx="19718">
                  <c:v>2018.9839999999999</c:v>
                </c:pt>
                <c:pt idx="19719">
                  <c:v>2018.9839999999999</c:v>
                </c:pt>
                <c:pt idx="19720">
                  <c:v>2020.1559999999999</c:v>
                </c:pt>
                <c:pt idx="19721">
                  <c:v>2019.7660000000001</c:v>
                </c:pt>
                <c:pt idx="19722">
                  <c:v>2019.7660000000001</c:v>
                </c:pt>
                <c:pt idx="19723">
                  <c:v>2019.7660000000001</c:v>
                </c:pt>
                <c:pt idx="19724">
                  <c:v>2019.1410000000001</c:v>
                </c:pt>
                <c:pt idx="19725">
                  <c:v>2017.3440000000001</c:v>
                </c:pt>
                <c:pt idx="19726">
                  <c:v>2020.3910000000001</c:v>
                </c:pt>
                <c:pt idx="19727">
                  <c:v>2020.547</c:v>
                </c:pt>
                <c:pt idx="19728">
                  <c:v>2021.5619999999999</c:v>
                </c:pt>
                <c:pt idx="19729">
                  <c:v>2020.1559999999999</c:v>
                </c:pt>
                <c:pt idx="19730">
                  <c:v>2020.3910000000001</c:v>
                </c:pt>
                <c:pt idx="19731">
                  <c:v>2020.9369999999999</c:v>
                </c:pt>
                <c:pt idx="19732">
                  <c:v>2020.7809999999999</c:v>
                </c:pt>
                <c:pt idx="19733">
                  <c:v>2019.7660000000001</c:v>
                </c:pt>
                <c:pt idx="19734">
                  <c:v>2021.797</c:v>
                </c:pt>
                <c:pt idx="19735">
                  <c:v>2018.75</c:v>
                </c:pt>
                <c:pt idx="19736">
                  <c:v>2020.3910000000001</c:v>
                </c:pt>
                <c:pt idx="19737">
                  <c:v>2020.547</c:v>
                </c:pt>
                <c:pt idx="19738">
                  <c:v>2022.578</c:v>
                </c:pt>
                <c:pt idx="19739">
                  <c:v>2022.578</c:v>
                </c:pt>
                <c:pt idx="19740">
                  <c:v>2020.1559999999999</c:v>
                </c:pt>
                <c:pt idx="19741">
                  <c:v>2019.5309999999999</c:v>
                </c:pt>
                <c:pt idx="19742">
                  <c:v>2020.7809999999999</c:v>
                </c:pt>
                <c:pt idx="19743">
                  <c:v>2022.9690000000001</c:v>
                </c:pt>
                <c:pt idx="19744">
                  <c:v>2020</c:v>
                </c:pt>
                <c:pt idx="19745">
                  <c:v>2018.5940000000001</c:v>
                </c:pt>
                <c:pt idx="19746">
                  <c:v>2021.797</c:v>
                </c:pt>
                <c:pt idx="19747">
                  <c:v>2023.203</c:v>
                </c:pt>
                <c:pt idx="19748">
                  <c:v>2021.4059999999999</c:v>
                </c:pt>
                <c:pt idx="19749">
                  <c:v>2021.797</c:v>
                </c:pt>
                <c:pt idx="19750">
                  <c:v>2020.3910000000001</c:v>
                </c:pt>
                <c:pt idx="19751">
                  <c:v>2021.5619999999999</c:v>
                </c:pt>
                <c:pt idx="19752">
                  <c:v>2020.9369999999999</c:v>
                </c:pt>
                <c:pt idx="19753">
                  <c:v>2020.1559999999999</c:v>
                </c:pt>
                <c:pt idx="19754">
                  <c:v>2022.1869999999999</c:v>
                </c:pt>
                <c:pt idx="19755">
                  <c:v>2020.7809999999999</c:v>
                </c:pt>
                <c:pt idx="19756">
                  <c:v>2022.3440000000001</c:v>
                </c:pt>
                <c:pt idx="19757">
                  <c:v>2020.7809999999999</c:v>
                </c:pt>
                <c:pt idx="19758">
                  <c:v>2020.3910000000001</c:v>
                </c:pt>
                <c:pt idx="19759">
                  <c:v>2022.578</c:v>
                </c:pt>
                <c:pt idx="19760">
                  <c:v>2024.1410000000001</c:v>
                </c:pt>
                <c:pt idx="19761">
                  <c:v>2020.3910000000001</c:v>
                </c:pt>
                <c:pt idx="19762">
                  <c:v>2023.3589999999999</c:v>
                </c:pt>
                <c:pt idx="19763">
                  <c:v>2024.375</c:v>
                </c:pt>
                <c:pt idx="19764">
                  <c:v>2021.4059999999999</c:v>
                </c:pt>
                <c:pt idx="19765">
                  <c:v>2022.1869999999999</c:v>
                </c:pt>
                <c:pt idx="19766">
                  <c:v>2022.9690000000001</c:v>
                </c:pt>
                <c:pt idx="19767">
                  <c:v>2021.5619999999999</c:v>
                </c:pt>
                <c:pt idx="19768">
                  <c:v>2022.578</c:v>
                </c:pt>
                <c:pt idx="19769">
                  <c:v>2023.75</c:v>
                </c:pt>
                <c:pt idx="19770">
                  <c:v>2022.578</c:v>
                </c:pt>
                <c:pt idx="19771">
                  <c:v>2023.3589999999999</c:v>
                </c:pt>
                <c:pt idx="19772">
                  <c:v>2021.953</c:v>
                </c:pt>
                <c:pt idx="19773">
                  <c:v>2021.953</c:v>
                </c:pt>
                <c:pt idx="19774">
                  <c:v>2023.75</c:v>
                </c:pt>
                <c:pt idx="19775">
                  <c:v>2023.5940000000001</c:v>
                </c:pt>
                <c:pt idx="19776">
                  <c:v>2023.9839999999999</c:v>
                </c:pt>
                <c:pt idx="19777">
                  <c:v>2025.547</c:v>
                </c:pt>
                <c:pt idx="19778">
                  <c:v>2023.9839999999999</c:v>
                </c:pt>
                <c:pt idx="19779">
                  <c:v>2022.7339999999999</c:v>
                </c:pt>
                <c:pt idx="19780">
                  <c:v>2023.9839999999999</c:v>
                </c:pt>
                <c:pt idx="19781">
                  <c:v>2025.7809999999999</c:v>
                </c:pt>
                <c:pt idx="19782">
                  <c:v>2024.1410000000001</c:v>
                </c:pt>
                <c:pt idx="19783">
                  <c:v>2024.5309999999999</c:v>
                </c:pt>
                <c:pt idx="19784">
                  <c:v>2023.9839999999999</c:v>
                </c:pt>
                <c:pt idx="19785">
                  <c:v>2026.172</c:v>
                </c:pt>
                <c:pt idx="19786">
                  <c:v>2025.1559999999999</c:v>
                </c:pt>
                <c:pt idx="19787">
                  <c:v>2025.547</c:v>
                </c:pt>
                <c:pt idx="19788">
                  <c:v>2024.7660000000001</c:v>
                </c:pt>
                <c:pt idx="19789">
                  <c:v>2024.1410000000001</c:v>
                </c:pt>
                <c:pt idx="19790">
                  <c:v>2025.1559999999999</c:v>
                </c:pt>
                <c:pt idx="19791">
                  <c:v>2023.9839999999999</c:v>
                </c:pt>
                <c:pt idx="19792">
                  <c:v>2026.5619999999999</c:v>
                </c:pt>
                <c:pt idx="19793">
                  <c:v>2026.4059999999999</c:v>
                </c:pt>
                <c:pt idx="19794">
                  <c:v>2026.172</c:v>
                </c:pt>
                <c:pt idx="19795">
                  <c:v>2026.5619999999999</c:v>
                </c:pt>
                <c:pt idx="19796">
                  <c:v>2025</c:v>
                </c:pt>
                <c:pt idx="19797">
                  <c:v>2025.3910000000001</c:v>
                </c:pt>
                <c:pt idx="19798">
                  <c:v>2023.9839999999999</c:v>
                </c:pt>
                <c:pt idx="19799">
                  <c:v>2025.3910000000001</c:v>
                </c:pt>
                <c:pt idx="19800">
                  <c:v>2022.7339999999999</c:v>
                </c:pt>
                <c:pt idx="19801">
                  <c:v>2026.797</c:v>
                </c:pt>
                <c:pt idx="19802">
                  <c:v>2025.547</c:v>
                </c:pt>
                <c:pt idx="19803">
                  <c:v>2027.3440000000001</c:v>
                </c:pt>
                <c:pt idx="19804">
                  <c:v>2028.203</c:v>
                </c:pt>
                <c:pt idx="19805">
                  <c:v>2024.5309999999999</c:v>
                </c:pt>
                <c:pt idx="19806">
                  <c:v>2026.172</c:v>
                </c:pt>
                <c:pt idx="19807">
                  <c:v>2024.5309999999999</c:v>
                </c:pt>
                <c:pt idx="19808">
                  <c:v>2025.547</c:v>
                </c:pt>
                <c:pt idx="19809">
                  <c:v>2026.797</c:v>
                </c:pt>
                <c:pt idx="19810">
                  <c:v>2026.4059999999999</c:v>
                </c:pt>
                <c:pt idx="19811">
                  <c:v>2027.3440000000001</c:v>
                </c:pt>
                <c:pt idx="19812">
                  <c:v>2028.203</c:v>
                </c:pt>
                <c:pt idx="19813">
                  <c:v>2027.578</c:v>
                </c:pt>
                <c:pt idx="19814">
                  <c:v>2026.4059999999999</c:v>
                </c:pt>
                <c:pt idx="19815">
                  <c:v>2026.4059999999999</c:v>
                </c:pt>
                <c:pt idx="19816">
                  <c:v>2028.9839999999999</c:v>
                </c:pt>
                <c:pt idx="19817">
                  <c:v>2028.203</c:v>
                </c:pt>
                <c:pt idx="19818">
                  <c:v>2028.3589999999999</c:v>
                </c:pt>
                <c:pt idx="19819">
                  <c:v>2027.578</c:v>
                </c:pt>
                <c:pt idx="19820">
                  <c:v>2027.578</c:v>
                </c:pt>
                <c:pt idx="19821">
                  <c:v>2026.4059999999999</c:v>
                </c:pt>
                <c:pt idx="19822">
                  <c:v>2028.75</c:v>
                </c:pt>
                <c:pt idx="19823">
                  <c:v>2028.9839999999999</c:v>
                </c:pt>
                <c:pt idx="19824">
                  <c:v>2026.172</c:v>
                </c:pt>
                <c:pt idx="19825">
                  <c:v>2026.797</c:v>
                </c:pt>
                <c:pt idx="19826">
                  <c:v>2027.578</c:v>
                </c:pt>
                <c:pt idx="19827">
                  <c:v>2025.9369999999999</c:v>
                </c:pt>
                <c:pt idx="19828">
                  <c:v>2029.7660000000001</c:v>
                </c:pt>
                <c:pt idx="19829">
                  <c:v>2028.203</c:v>
                </c:pt>
                <c:pt idx="19830">
                  <c:v>2027.1869999999999</c:v>
                </c:pt>
                <c:pt idx="19831">
                  <c:v>2028.3589999999999</c:v>
                </c:pt>
                <c:pt idx="19832">
                  <c:v>2027.7339999999999</c:v>
                </c:pt>
                <c:pt idx="19833">
                  <c:v>2028.9839999999999</c:v>
                </c:pt>
                <c:pt idx="19834">
                  <c:v>2029.375</c:v>
                </c:pt>
                <c:pt idx="19835">
                  <c:v>2028.3589999999999</c:v>
                </c:pt>
                <c:pt idx="19836">
                  <c:v>2029.375</c:v>
                </c:pt>
                <c:pt idx="19837">
                  <c:v>2027.3440000000001</c:v>
                </c:pt>
                <c:pt idx="19838">
                  <c:v>2027.1869999999999</c:v>
                </c:pt>
                <c:pt idx="19839">
                  <c:v>2028.5940000000001</c:v>
                </c:pt>
                <c:pt idx="19840">
                  <c:v>2027.7339999999999</c:v>
                </c:pt>
                <c:pt idx="19841">
                  <c:v>2028.203</c:v>
                </c:pt>
                <c:pt idx="19842">
                  <c:v>2025.9369999999999</c:v>
                </c:pt>
                <c:pt idx="19843">
                  <c:v>2030.7809999999999</c:v>
                </c:pt>
                <c:pt idx="19844">
                  <c:v>2030.7809999999999</c:v>
                </c:pt>
                <c:pt idx="19845">
                  <c:v>2027.1869999999999</c:v>
                </c:pt>
                <c:pt idx="19846">
                  <c:v>2029.1410000000001</c:v>
                </c:pt>
                <c:pt idx="19847">
                  <c:v>2028.3589999999999</c:v>
                </c:pt>
                <c:pt idx="19848">
                  <c:v>2027.578</c:v>
                </c:pt>
                <c:pt idx="19849">
                  <c:v>2028.5940000000001</c:v>
                </c:pt>
                <c:pt idx="19850">
                  <c:v>2030.1559999999999</c:v>
                </c:pt>
                <c:pt idx="19851">
                  <c:v>2029.7660000000001</c:v>
                </c:pt>
                <c:pt idx="19852">
                  <c:v>2028.9839999999999</c:v>
                </c:pt>
                <c:pt idx="19853">
                  <c:v>2029.5309999999999</c:v>
                </c:pt>
                <c:pt idx="19854">
                  <c:v>2029.7660000000001</c:v>
                </c:pt>
                <c:pt idx="19855">
                  <c:v>2030.1559999999999</c:v>
                </c:pt>
                <c:pt idx="19856">
                  <c:v>2027.3440000000001</c:v>
                </c:pt>
                <c:pt idx="19857">
                  <c:v>2027.1869999999999</c:v>
                </c:pt>
                <c:pt idx="19858">
                  <c:v>2028.3589999999999</c:v>
                </c:pt>
                <c:pt idx="19859">
                  <c:v>2029.7660000000001</c:v>
                </c:pt>
                <c:pt idx="19860">
                  <c:v>2029.1410000000001</c:v>
                </c:pt>
                <c:pt idx="19861">
                  <c:v>2028.203</c:v>
                </c:pt>
                <c:pt idx="19862">
                  <c:v>2028.75</c:v>
                </c:pt>
                <c:pt idx="19863">
                  <c:v>2029.375</c:v>
                </c:pt>
                <c:pt idx="19864">
                  <c:v>2028.5940000000001</c:v>
                </c:pt>
                <c:pt idx="19865">
                  <c:v>2028.75</c:v>
                </c:pt>
                <c:pt idx="19866">
                  <c:v>2029.5309999999999</c:v>
                </c:pt>
                <c:pt idx="19867">
                  <c:v>2029.1410000000001</c:v>
                </c:pt>
                <c:pt idx="19868">
                  <c:v>2028.5940000000001</c:v>
                </c:pt>
                <c:pt idx="19869">
                  <c:v>2027.3440000000001</c:v>
                </c:pt>
                <c:pt idx="19870">
                  <c:v>2030.7809999999999</c:v>
                </c:pt>
                <c:pt idx="19871">
                  <c:v>2026.172</c:v>
                </c:pt>
                <c:pt idx="19872">
                  <c:v>2028.203</c:v>
                </c:pt>
                <c:pt idx="19873">
                  <c:v>2029.1410000000001</c:v>
                </c:pt>
                <c:pt idx="19874">
                  <c:v>2027.1869999999999</c:v>
                </c:pt>
                <c:pt idx="19875">
                  <c:v>2029.375</c:v>
                </c:pt>
                <c:pt idx="19876">
                  <c:v>2026.797</c:v>
                </c:pt>
                <c:pt idx="19877">
                  <c:v>2028.203</c:v>
                </c:pt>
                <c:pt idx="19878">
                  <c:v>2028.5940000000001</c:v>
                </c:pt>
                <c:pt idx="19879">
                  <c:v>2026.4059999999999</c:v>
                </c:pt>
                <c:pt idx="19880">
                  <c:v>2028.75</c:v>
                </c:pt>
                <c:pt idx="19881">
                  <c:v>2026.172</c:v>
                </c:pt>
                <c:pt idx="19882">
                  <c:v>2025.7809999999999</c:v>
                </c:pt>
                <c:pt idx="19883">
                  <c:v>2027.9690000000001</c:v>
                </c:pt>
                <c:pt idx="19884">
                  <c:v>2028.5940000000001</c:v>
                </c:pt>
                <c:pt idx="19885">
                  <c:v>2026.5619999999999</c:v>
                </c:pt>
                <c:pt idx="19886">
                  <c:v>2029.1410000000001</c:v>
                </c:pt>
                <c:pt idx="19887">
                  <c:v>2028.3589999999999</c:v>
                </c:pt>
                <c:pt idx="19888">
                  <c:v>2026.4059999999999</c:v>
                </c:pt>
                <c:pt idx="19889">
                  <c:v>2027.3440000000001</c:v>
                </c:pt>
                <c:pt idx="19890">
                  <c:v>2028.75</c:v>
                </c:pt>
                <c:pt idx="19891">
                  <c:v>2026.953</c:v>
                </c:pt>
                <c:pt idx="19892">
                  <c:v>2026.172</c:v>
                </c:pt>
                <c:pt idx="19893">
                  <c:v>2025.547</c:v>
                </c:pt>
                <c:pt idx="19894">
                  <c:v>2026.4059999999999</c:v>
                </c:pt>
                <c:pt idx="19895">
                  <c:v>2027.578</c:v>
                </c:pt>
                <c:pt idx="19896">
                  <c:v>2024.7660000000001</c:v>
                </c:pt>
                <c:pt idx="19897">
                  <c:v>2027.3440000000001</c:v>
                </c:pt>
                <c:pt idx="19898">
                  <c:v>2026.953</c:v>
                </c:pt>
                <c:pt idx="19899">
                  <c:v>2026.5619999999999</c:v>
                </c:pt>
                <c:pt idx="19900">
                  <c:v>2026.4059999999999</c:v>
                </c:pt>
                <c:pt idx="19901">
                  <c:v>2026.797</c:v>
                </c:pt>
                <c:pt idx="19902">
                  <c:v>2025.1559999999999</c:v>
                </c:pt>
                <c:pt idx="19903">
                  <c:v>2026.5619999999999</c:v>
                </c:pt>
                <c:pt idx="19904">
                  <c:v>2025.7809999999999</c:v>
                </c:pt>
                <c:pt idx="19905">
                  <c:v>2025.9369999999999</c:v>
                </c:pt>
                <c:pt idx="19906">
                  <c:v>2027.3440000000001</c:v>
                </c:pt>
                <c:pt idx="19907">
                  <c:v>2026.172</c:v>
                </c:pt>
                <c:pt idx="19908">
                  <c:v>2025.7809999999999</c:v>
                </c:pt>
                <c:pt idx="19909">
                  <c:v>2026.4059999999999</c:v>
                </c:pt>
                <c:pt idx="19910">
                  <c:v>2025</c:v>
                </c:pt>
                <c:pt idx="19911">
                  <c:v>2026.172</c:v>
                </c:pt>
                <c:pt idx="19912">
                  <c:v>2023.5940000000001</c:v>
                </c:pt>
                <c:pt idx="19913">
                  <c:v>2025.1559999999999</c:v>
                </c:pt>
                <c:pt idx="19914">
                  <c:v>2026.5619999999999</c:v>
                </c:pt>
                <c:pt idx="19915">
                  <c:v>2024.375</c:v>
                </c:pt>
                <c:pt idx="19916">
                  <c:v>2024.375</c:v>
                </c:pt>
                <c:pt idx="19917">
                  <c:v>2024.1410000000001</c:v>
                </c:pt>
                <c:pt idx="19918">
                  <c:v>2028.5940000000001</c:v>
                </c:pt>
                <c:pt idx="19919">
                  <c:v>2024.1410000000001</c:v>
                </c:pt>
                <c:pt idx="19920">
                  <c:v>2024.5309999999999</c:v>
                </c:pt>
                <c:pt idx="19921">
                  <c:v>2024.1410000000001</c:v>
                </c:pt>
                <c:pt idx="19922">
                  <c:v>2027.7339999999999</c:v>
                </c:pt>
                <c:pt idx="19923">
                  <c:v>2026.953</c:v>
                </c:pt>
                <c:pt idx="19924">
                  <c:v>2025.1559999999999</c:v>
                </c:pt>
                <c:pt idx="19925">
                  <c:v>2023.3589999999999</c:v>
                </c:pt>
                <c:pt idx="19926">
                  <c:v>2025.7809999999999</c:v>
                </c:pt>
                <c:pt idx="19927">
                  <c:v>2022.3440000000001</c:v>
                </c:pt>
                <c:pt idx="19928">
                  <c:v>2023.5940000000001</c:v>
                </c:pt>
                <c:pt idx="19929">
                  <c:v>2024.1410000000001</c:v>
                </c:pt>
                <c:pt idx="19930">
                  <c:v>2021.5619999999999</c:v>
                </c:pt>
                <c:pt idx="19931">
                  <c:v>2023.9839999999999</c:v>
                </c:pt>
                <c:pt idx="19932">
                  <c:v>2024.375</c:v>
                </c:pt>
                <c:pt idx="19933">
                  <c:v>2022.9690000000001</c:v>
                </c:pt>
                <c:pt idx="19934">
                  <c:v>2023.75</c:v>
                </c:pt>
                <c:pt idx="19935">
                  <c:v>2023.5940000000001</c:v>
                </c:pt>
                <c:pt idx="19936">
                  <c:v>2023.3589999999999</c:v>
                </c:pt>
                <c:pt idx="19937">
                  <c:v>2024.5309999999999</c:v>
                </c:pt>
                <c:pt idx="19938">
                  <c:v>2023.75</c:v>
                </c:pt>
                <c:pt idx="19939">
                  <c:v>2023.9839999999999</c:v>
                </c:pt>
                <c:pt idx="19940">
                  <c:v>2024.1410000000001</c:v>
                </c:pt>
                <c:pt idx="19941">
                  <c:v>2022.3440000000001</c:v>
                </c:pt>
                <c:pt idx="19942">
                  <c:v>2023.75</c:v>
                </c:pt>
                <c:pt idx="19943">
                  <c:v>2023.5940000000001</c:v>
                </c:pt>
                <c:pt idx="19944">
                  <c:v>2022.1869999999999</c:v>
                </c:pt>
                <c:pt idx="19945">
                  <c:v>2022.7339999999999</c:v>
                </c:pt>
                <c:pt idx="19946">
                  <c:v>2023.75</c:v>
                </c:pt>
                <c:pt idx="19947">
                  <c:v>2024.1410000000001</c:v>
                </c:pt>
                <c:pt idx="19948">
                  <c:v>2022.1869999999999</c:v>
                </c:pt>
                <c:pt idx="19949">
                  <c:v>2021.4059999999999</c:v>
                </c:pt>
                <c:pt idx="19950">
                  <c:v>2024.5309999999999</c:v>
                </c:pt>
                <c:pt idx="19951">
                  <c:v>2023.5940000000001</c:v>
                </c:pt>
                <c:pt idx="19952">
                  <c:v>2023.3589999999999</c:v>
                </c:pt>
                <c:pt idx="19953">
                  <c:v>2024.7660000000001</c:v>
                </c:pt>
                <c:pt idx="19954">
                  <c:v>2021.797</c:v>
                </c:pt>
                <c:pt idx="19955">
                  <c:v>2020.7809999999999</c:v>
                </c:pt>
                <c:pt idx="19956">
                  <c:v>2020.9369999999999</c:v>
                </c:pt>
                <c:pt idx="19957">
                  <c:v>2021.4059999999999</c:v>
                </c:pt>
                <c:pt idx="19958">
                  <c:v>2019.7660000000001</c:v>
                </c:pt>
                <c:pt idx="19959">
                  <c:v>2020.1559999999999</c:v>
                </c:pt>
                <c:pt idx="19960">
                  <c:v>2022.1869999999999</c:v>
                </c:pt>
                <c:pt idx="19961">
                  <c:v>2019.1410000000001</c:v>
                </c:pt>
                <c:pt idx="19962">
                  <c:v>2022.3440000000001</c:v>
                </c:pt>
                <c:pt idx="19963">
                  <c:v>2019.7660000000001</c:v>
                </c:pt>
                <c:pt idx="19964">
                  <c:v>2021.953</c:v>
                </c:pt>
                <c:pt idx="19965">
                  <c:v>2020.7809999999999</c:v>
                </c:pt>
                <c:pt idx="19966">
                  <c:v>2020.547</c:v>
                </c:pt>
                <c:pt idx="19967">
                  <c:v>2021.5619999999999</c:v>
                </c:pt>
                <c:pt idx="19968">
                  <c:v>2022.578</c:v>
                </c:pt>
                <c:pt idx="19969">
                  <c:v>2021.5619999999999</c:v>
                </c:pt>
                <c:pt idx="19970">
                  <c:v>2021.797</c:v>
                </c:pt>
                <c:pt idx="19971">
                  <c:v>2020</c:v>
                </c:pt>
                <c:pt idx="19972">
                  <c:v>2022.3440000000001</c:v>
                </c:pt>
                <c:pt idx="19973">
                  <c:v>2022.1869999999999</c:v>
                </c:pt>
                <c:pt idx="19974">
                  <c:v>2021.953</c:v>
                </c:pt>
                <c:pt idx="19975">
                  <c:v>2021.172</c:v>
                </c:pt>
                <c:pt idx="19976">
                  <c:v>2020.9369999999999</c:v>
                </c:pt>
                <c:pt idx="19977">
                  <c:v>2021.172</c:v>
                </c:pt>
                <c:pt idx="19978">
                  <c:v>2020.547</c:v>
                </c:pt>
                <c:pt idx="19979">
                  <c:v>2021.172</c:v>
                </c:pt>
                <c:pt idx="19980">
                  <c:v>2020</c:v>
                </c:pt>
                <c:pt idx="19981">
                  <c:v>2023.3589999999999</c:v>
                </c:pt>
                <c:pt idx="19982">
                  <c:v>2019.7660000000001</c:v>
                </c:pt>
                <c:pt idx="19983">
                  <c:v>2022.9690000000001</c:v>
                </c:pt>
                <c:pt idx="19984">
                  <c:v>2018.9839999999999</c:v>
                </c:pt>
                <c:pt idx="19985">
                  <c:v>2019.375</c:v>
                </c:pt>
                <c:pt idx="19986">
                  <c:v>2021.4059999999999</c:v>
                </c:pt>
                <c:pt idx="19987">
                  <c:v>2022.7339999999999</c:v>
                </c:pt>
                <c:pt idx="19988">
                  <c:v>2020.1559999999999</c:v>
                </c:pt>
                <c:pt idx="19989">
                  <c:v>2020.1559999999999</c:v>
                </c:pt>
                <c:pt idx="19990">
                  <c:v>2022.9690000000001</c:v>
                </c:pt>
                <c:pt idx="19991">
                  <c:v>2021.172</c:v>
                </c:pt>
                <c:pt idx="19992">
                  <c:v>2020.547</c:v>
                </c:pt>
                <c:pt idx="19993">
                  <c:v>2020</c:v>
                </c:pt>
                <c:pt idx="19994">
                  <c:v>2021.4059999999999</c:v>
                </c:pt>
                <c:pt idx="19995">
                  <c:v>2020.9369999999999</c:v>
                </c:pt>
                <c:pt idx="19996">
                  <c:v>2023.75</c:v>
                </c:pt>
                <c:pt idx="19997">
                  <c:v>2020.3910000000001</c:v>
                </c:pt>
                <c:pt idx="19998">
                  <c:v>2021.5619999999999</c:v>
                </c:pt>
                <c:pt idx="19999">
                  <c:v>2021.172</c:v>
                </c:pt>
                <c:pt idx="20000">
                  <c:v>2020.9369999999999</c:v>
                </c:pt>
                <c:pt idx="20001">
                  <c:v>2022.3440000000001</c:v>
                </c:pt>
                <c:pt idx="20002">
                  <c:v>2022.9690000000001</c:v>
                </c:pt>
                <c:pt idx="20003">
                  <c:v>2021.4059999999999</c:v>
                </c:pt>
                <c:pt idx="20004">
                  <c:v>2021.172</c:v>
                </c:pt>
                <c:pt idx="20005">
                  <c:v>2020</c:v>
                </c:pt>
                <c:pt idx="20006">
                  <c:v>2022.1869999999999</c:v>
                </c:pt>
                <c:pt idx="20007">
                  <c:v>2022.3440000000001</c:v>
                </c:pt>
                <c:pt idx="20008">
                  <c:v>2023.3589999999999</c:v>
                </c:pt>
                <c:pt idx="20009">
                  <c:v>2022.3440000000001</c:v>
                </c:pt>
                <c:pt idx="20010">
                  <c:v>2022.9690000000001</c:v>
                </c:pt>
                <c:pt idx="20011">
                  <c:v>2023.9839999999999</c:v>
                </c:pt>
                <c:pt idx="20012">
                  <c:v>2020.7809999999999</c:v>
                </c:pt>
                <c:pt idx="20013">
                  <c:v>2024.7660000000001</c:v>
                </c:pt>
                <c:pt idx="20014">
                  <c:v>2021.5619999999999</c:v>
                </c:pt>
                <c:pt idx="20015">
                  <c:v>2022.578</c:v>
                </c:pt>
                <c:pt idx="20016">
                  <c:v>2024.7660000000001</c:v>
                </c:pt>
                <c:pt idx="20017">
                  <c:v>2021.797</c:v>
                </c:pt>
                <c:pt idx="20018">
                  <c:v>2023.203</c:v>
                </c:pt>
                <c:pt idx="20019">
                  <c:v>2021.5619999999999</c:v>
                </c:pt>
                <c:pt idx="20020">
                  <c:v>2022.3440000000001</c:v>
                </c:pt>
                <c:pt idx="20021">
                  <c:v>2023.3589999999999</c:v>
                </c:pt>
                <c:pt idx="20022">
                  <c:v>2021.4059999999999</c:v>
                </c:pt>
                <c:pt idx="20023">
                  <c:v>2024.5309999999999</c:v>
                </c:pt>
                <c:pt idx="20024">
                  <c:v>2024.375</c:v>
                </c:pt>
                <c:pt idx="20025">
                  <c:v>2023.203</c:v>
                </c:pt>
                <c:pt idx="20026">
                  <c:v>2022.578</c:v>
                </c:pt>
                <c:pt idx="20027">
                  <c:v>2023.203</c:v>
                </c:pt>
                <c:pt idx="20028">
                  <c:v>2022.3440000000001</c:v>
                </c:pt>
                <c:pt idx="20029">
                  <c:v>2024.375</c:v>
                </c:pt>
                <c:pt idx="20030">
                  <c:v>2023.3589999999999</c:v>
                </c:pt>
                <c:pt idx="20031">
                  <c:v>2023.75</c:v>
                </c:pt>
                <c:pt idx="20032">
                  <c:v>2024.7660000000001</c:v>
                </c:pt>
                <c:pt idx="20033">
                  <c:v>2024.375</c:v>
                </c:pt>
                <c:pt idx="20034">
                  <c:v>2024.375</c:v>
                </c:pt>
                <c:pt idx="20035">
                  <c:v>2023.9839999999999</c:v>
                </c:pt>
                <c:pt idx="20036">
                  <c:v>2023.3589999999999</c:v>
                </c:pt>
                <c:pt idx="20037">
                  <c:v>2023.5940000000001</c:v>
                </c:pt>
                <c:pt idx="20038">
                  <c:v>2024.5309999999999</c:v>
                </c:pt>
                <c:pt idx="20039">
                  <c:v>2027.1869999999999</c:v>
                </c:pt>
                <c:pt idx="20040">
                  <c:v>2025.1559999999999</c:v>
                </c:pt>
                <c:pt idx="20041">
                  <c:v>2023.3589999999999</c:v>
                </c:pt>
                <c:pt idx="20042">
                  <c:v>2024.375</c:v>
                </c:pt>
                <c:pt idx="20043">
                  <c:v>2024.5309999999999</c:v>
                </c:pt>
                <c:pt idx="20044">
                  <c:v>2024.375</c:v>
                </c:pt>
                <c:pt idx="20045">
                  <c:v>2025.9369999999999</c:v>
                </c:pt>
                <c:pt idx="20046">
                  <c:v>2025.7809999999999</c:v>
                </c:pt>
                <c:pt idx="20047">
                  <c:v>2025.9369999999999</c:v>
                </c:pt>
                <c:pt idx="20048">
                  <c:v>2027.1869999999999</c:v>
                </c:pt>
                <c:pt idx="20049">
                  <c:v>2027.1869999999999</c:v>
                </c:pt>
                <c:pt idx="20050">
                  <c:v>2025.7809999999999</c:v>
                </c:pt>
                <c:pt idx="20051">
                  <c:v>2025.547</c:v>
                </c:pt>
                <c:pt idx="20052">
                  <c:v>2024.5309999999999</c:v>
                </c:pt>
                <c:pt idx="20053">
                  <c:v>2025</c:v>
                </c:pt>
                <c:pt idx="20054">
                  <c:v>2023.9839999999999</c:v>
                </c:pt>
                <c:pt idx="20055">
                  <c:v>2025.3910000000001</c:v>
                </c:pt>
                <c:pt idx="20056">
                  <c:v>2027.3440000000001</c:v>
                </c:pt>
                <c:pt idx="20057">
                  <c:v>2025.7809999999999</c:v>
                </c:pt>
                <c:pt idx="20058">
                  <c:v>2026.4059999999999</c:v>
                </c:pt>
                <c:pt idx="20059">
                  <c:v>2023.9839999999999</c:v>
                </c:pt>
                <c:pt idx="20060">
                  <c:v>2027.3440000000001</c:v>
                </c:pt>
                <c:pt idx="20061">
                  <c:v>2027.7339999999999</c:v>
                </c:pt>
                <c:pt idx="20062">
                  <c:v>2025</c:v>
                </c:pt>
                <c:pt idx="20063">
                  <c:v>2027.7339999999999</c:v>
                </c:pt>
                <c:pt idx="20064">
                  <c:v>2028.203</c:v>
                </c:pt>
                <c:pt idx="20065">
                  <c:v>2026.172</c:v>
                </c:pt>
                <c:pt idx="20066">
                  <c:v>2027.578</c:v>
                </c:pt>
                <c:pt idx="20067">
                  <c:v>2026.4059999999999</c:v>
                </c:pt>
                <c:pt idx="20068">
                  <c:v>2026.172</c:v>
                </c:pt>
                <c:pt idx="20069">
                  <c:v>2028.203</c:v>
                </c:pt>
                <c:pt idx="20070">
                  <c:v>2026.5619999999999</c:v>
                </c:pt>
                <c:pt idx="20071">
                  <c:v>2025.1559999999999</c:v>
                </c:pt>
                <c:pt idx="20072">
                  <c:v>2028.203</c:v>
                </c:pt>
                <c:pt idx="20073">
                  <c:v>2027.1869999999999</c:v>
                </c:pt>
                <c:pt idx="20074">
                  <c:v>2026.797</c:v>
                </c:pt>
                <c:pt idx="20075">
                  <c:v>2028.203</c:v>
                </c:pt>
                <c:pt idx="20076">
                  <c:v>2024.5309999999999</c:v>
                </c:pt>
                <c:pt idx="20077">
                  <c:v>2026.797</c:v>
                </c:pt>
                <c:pt idx="20078">
                  <c:v>2027.3440000000001</c:v>
                </c:pt>
                <c:pt idx="20079">
                  <c:v>2026.953</c:v>
                </c:pt>
                <c:pt idx="20080">
                  <c:v>2026.953</c:v>
                </c:pt>
                <c:pt idx="20081">
                  <c:v>2029.1410000000001</c:v>
                </c:pt>
                <c:pt idx="20082">
                  <c:v>2028.9839999999999</c:v>
                </c:pt>
                <c:pt idx="20083">
                  <c:v>2027.1869999999999</c:v>
                </c:pt>
                <c:pt idx="20084">
                  <c:v>2028.9839999999999</c:v>
                </c:pt>
                <c:pt idx="20085">
                  <c:v>2026.953</c:v>
                </c:pt>
                <c:pt idx="20086">
                  <c:v>2025.7809999999999</c:v>
                </c:pt>
                <c:pt idx="20087">
                  <c:v>2026.797</c:v>
                </c:pt>
                <c:pt idx="20088">
                  <c:v>2025.9369999999999</c:v>
                </c:pt>
                <c:pt idx="20089">
                  <c:v>2028.203</c:v>
                </c:pt>
                <c:pt idx="20090">
                  <c:v>2028.75</c:v>
                </c:pt>
                <c:pt idx="20091">
                  <c:v>2027.7339999999999</c:v>
                </c:pt>
                <c:pt idx="20092">
                  <c:v>2027.9690000000001</c:v>
                </c:pt>
                <c:pt idx="20093">
                  <c:v>2030</c:v>
                </c:pt>
                <c:pt idx="20094">
                  <c:v>2026.953</c:v>
                </c:pt>
                <c:pt idx="20095">
                  <c:v>2028.203</c:v>
                </c:pt>
                <c:pt idx="20096">
                  <c:v>2027.7339999999999</c:v>
                </c:pt>
                <c:pt idx="20097">
                  <c:v>2028.203</c:v>
                </c:pt>
                <c:pt idx="20098">
                  <c:v>2027.3440000000001</c:v>
                </c:pt>
                <c:pt idx="20099">
                  <c:v>2028.75</c:v>
                </c:pt>
                <c:pt idx="20100">
                  <c:v>2028.203</c:v>
                </c:pt>
                <c:pt idx="20101">
                  <c:v>2027.3440000000001</c:v>
                </c:pt>
                <c:pt idx="20102">
                  <c:v>2027.578</c:v>
                </c:pt>
                <c:pt idx="20103">
                  <c:v>2026.5619999999999</c:v>
                </c:pt>
                <c:pt idx="20104">
                  <c:v>2026.172</c:v>
                </c:pt>
                <c:pt idx="20105">
                  <c:v>2030.547</c:v>
                </c:pt>
                <c:pt idx="20106">
                  <c:v>2028.75</c:v>
                </c:pt>
                <c:pt idx="20107">
                  <c:v>2027.7339999999999</c:v>
                </c:pt>
                <c:pt idx="20108">
                  <c:v>2029.7660000000001</c:v>
                </c:pt>
                <c:pt idx="20109">
                  <c:v>2027.3440000000001</c:v>
                </c:pt>
                <c:pt idx="20110">
                  <c:v>2025.7809999999999</c:v>
                </c:pt>
                <c:pt idx="20111">
                  <c:v>2030.9369999999999</c:v>
                </c:pt>
                <c:pt idx="20112">
                  <c:v>2028.5940000000001</c:v>
                </c:pt>
                <c:pt idx="20113">
                  <c:v>2027.3440000000001</c:v>
                </c:pt>
                <c:pt idx="20114">
                  <c:v>2027.578</c:v>
                </c:pt>
                <c:pt idx="20115">
                  <c:v>2028.3589999999999</c:v>
                </c:pt>
                <c:pt idx="20116">
                  <c:v>2027.7339999999999</c:v>
                </c:pt>
                <c:pt idx="20117">
                  <c:v>2030.7809999999999</c:v>
                </c:pt>
                <c:pt idx="20118">
                  <c:v>2029.5309999999999</c:v>
                </c:pt>
                <c:pt idx="20119">
                  <c:v>2029.375</c:v>
                </c:pt>
                <c:pt idx="20120">
                  <c:v>2028.3589999999999</c:v>
                </c:pt>
                <c:pt idx="20121">
                  <c:v>2028.75</c:v>
                </c:pt>
                <c:pt idx="20122">
                  <c:v>2029.5309999999999</c:v>
                </c:pt>
                <c:pt idx="20123">
                  <c:v>2028.5940000000001</c:v>
                </c:pt>
                <c:pt idx="20124">
                  <c:v>2029.375</c:v>
                </c:pt>
                <c:pt idx="20125">
                  <c:v>2027.7339999999999</c:v>
                </c:pt>
                <c:pt idx="20126">
                  <c:v>2029.1410000000001</c:v>
                </c:pt>
                <c:pt idx="20127">
                  <c:v>2028.5940000000001</c:v>
                </c:pt>
                <c:pt idx="20128">
                  <c:v>2028.75</c:v>
                </c:pt>
                <c:pt idx="20129">
                  <c:v>2028.9839999999999</c:v>
                </c:pt>
                <c:pt idx="20130">
                  <c:v>2027.9690000000001</c:v>
                </c:pt>
                <c:pt idx="20131">
                  <c:v>2025.3910000000001</c:v>
                </c:pt>
                <c:pt idx="20132">
                  <c:v>2029.7660000000001</c:v>
                </c:pt>
                <c:pt idx="20133">
                  <c:v>2029.5309999999999</c:v>
                </c:pt>
                <c:pt idx="20134">
                  <c:v>2027.3440000000001</c:v>
                </c:pt>
                <c:pt idx="20135">
                  <c:v>2026.953</c:v>
                </c:pt>
                <c:pt idx="20136">
                  <c:v>2028.9839999999999</c:v>
                </c:pt>
                <c:pt idx="20137">
                  <c:v>2025.547</c:v>
                </c:pt>
                <c:pt idx="20138">
                  <c:v>2027.1869999999999</c:v>
                </c:pt>
                <c:pt idx="20139">
                  <c:v>2027.578</c:v>
                </c:pt>
                <c:pt idx="20140">
                  <c:v>2026.797</c:v>
                </c:pt>
                <c:pt idx="20141">
                  <c:v>2027.7339999999999</c:v>
                </c:pt>
                <c:pt idx="20142">
                  <c:v>2027.3440000000001</c:v>
                </c:pt>
                <c:pt idx="20143">
                  <c:v>2026.797</c:v>
                </c:pt>
                <c:pt idx="20144">
                  <c:v>2027.578</c:v>
                </c:pt>
                <c:pt idx="20145">
                  <c:v>2028.75</c:v>
                </c:pt>
                <c:pt idx="20146">
                  <c:v>2023.9839999999999</c:v>
                </c:pt>
                <c:pt idx="20147">
                  <c:v>2027.3440000000001</c:v>
                </c:pt>
                <c:pt idx="20148">
                  <c:v>2027.9690000000001</c:v>
                </c:pt>
                <c:pt idx="20149">
                  <c:v>2027.9690000000001</c:v>
                </c:pt>
                <c:pt idx="20150">
                  <c:v>2026.5619999999999</c:v>
                </c:pt>
                <c:pt idx="20151">
                  <c:v>2026.953</c:v>
                </c:pt>
                <c:pt idx="20152">
                  <c:v>2028.3589999999999</c:v>
                </c:pt>
                <c:pt idx="20153">
                  <c:v>2028.75</c:v>
                </c:pt>
                <c:pt idx="20154">
                  <c:v>2027.1869999999999</c:v>
                </c:pt>
                <c:pt idx="20155">
                  <c:v>2025.547</c:v>
                </c:pt>
                <c:pt idx="20156">
                  <c:v>2027.7339999999999</c:v>
                </c:pt>
                <c:pt idx="20157">
                  <c:v>2026.797</c:v>
                </c:pt>
                <c:pt idx="20158">
                  <c:v>2026.953</c:v>
                </c:pt>
                <c:pt idx="20159">
                  <c:v>2024.7660000000001</c:v>
                </c:pt>
                <c:pt idx="20160">
                  <c:v>2028.5940000000001</c:v>
                </c:pt>
                <c:pt idx="20161">
                  <c:v>2026.797</c:v>
                </c:pt>
                <c:pt idx="20162">
                  <c:v>2025.547</c:v>
                </c:pt>
                <c:pt idx="20163">
                  <c:v>2025.7809999999999</c:v>
                </c:pt>
                <c:pt idx="20164">
                  <c:v>2024.7660000000001</c:v>
                </c:pt>
                <c:pt idx="20165">
                  <c:v>2025.547</c:v>
                </c:pt>
                <c:pt idx="20166">
                  <c:v>2025.1559999999999</c:v>
                </c:pt>
                <c:pt idx="20167">
                  <c:v>2026.5619999999999</c:v>
                </c:pt>
                <c:pt idx="20168">
                  <c:v>2025.547</c:v>
                </c:pt>
                <c:pt idx="20169">
                  <c:v>2023.203</c:v>
                </c:pt>
                <c:pt idx="20170">
                  <c:v>2026.797</c:v>
                </c:pt>
                <c:pt idx="20171">
                  <c:v>2024.5309999999999</c:v>
                </c:pt>
                <c:pt idx="20172">
                  <c:v>2023.3589999999999</c:v>
                </c:pt>
                <c:pt idx="20173">
                  <c:v>2026.797</c:v>
                </c:pt>
                <c:pt idx="20174">
                  <c:v>2025.1559999999999</c:v>
                </c:pt>
                <c:pt idx="20175">
                  <c:v>2025.7809999999999</c:v>
                </c:pt>
                <c:pt idx="20176">
                  <c:v>2026.4059999999999</c:v>
                </c:pt>
                <c:pt idx="20177">
                  <c:v>2025.3910000000001</c:v>
                </c:pt>
                <c:pt idx="20178">
                  <c:v>2024.5309999999999</c:v>
                </c:pt>
                <c:pt idx="20179">
                  <c:v>2024.375</c:v>
                </c:pt>
                <c:pt idx="20180">
                  <c:v>2023.75</c:v>
                </c:pt>
                <c:pt idx="20181">
                  <c:v>2024.7660000000001</c:v>
                </c:pt>
                <c:pt idx="20182">
                  <c:v>2024.375</c:v>
                </c:pt>
                <c:pt idx="20183">
                  <c:v>2022.9690000000001</c:v>
                </c:pt>
                <c:pt idx="20184">
                  <c:v>2024.7660000000001</c:v>
                </c:pt>
                <c:pt idx="20185">
                  <c:v>2025</c:v>
                </c:pt>
                <c:pt idx="20186">
                  <c:v>2022.1869999999999</c:v>
                </c:pt>
                <c:pt idx="20187">
                  <c:v>2023.3589999999999</c:v>
                </c:pt>
                <c:pt idx="20188">
                  <c:v>2025.3910000000001</c:v>
                </c:pt>
                <c:pt idx="20189">
                  <c:v>2023.5940000000001</c:v>
                </c:pt>
                <c:pt idx="20190">
                  <c:v>2026.797</c:v>
                </c:pt>
                <c:pt idx="20191">
                  <c:v>2023.3589999999999</c:v>
                </c:pt>
                <c:pt idx="20192">
                  <c:v>2025.9369999999999</c:v>
                </c:pt>
                <c:pt idx="20193">
                  <c:v>2021.953</c:v>
                </c:pt>
                <c:pt idx="20194">
                  <c:v>2024.5309999999999</c:v>
                </c:pt>
                <c:pt idx="20195">
                  <c:v>2023.3589999999999</c:v>
                </c:pt>
                <c:pt idx="20196">
                  <c:v>2020.7809999999999</c:v>
                </c:pt>
                <c:pt idx="20197">
                  <c:v>2023.9839999999999</c:v>
                </c:pt>
                <c:pt idx="20198">
                  <c:v>2023.3589999999999</c:v>
                </c:pt>
                <c:pt idx="20199">
                  <c:v>2023.9839999999999</c:v>
                </c:pt>
                <c:pt idx="20200">
                  <c:v>2024.5309999999999</c:v>
                </c:pt>
                <c:pt idx="20201">
                  <c:v>2022.3440000000001</c:v>
                </c:pt>
                <c:pt idx="20202">
                  <c:v>2022.1869999999999</c:v>
                </c:pt>
                <c:pt idx="20203">
                  <c:v>2022.3440000000001</c:v>
                </c:pt>
                <c:pt idx="20204">
                  <c:v>2023.203</c:v>
                </c:pt>
                <c:pt idx="20205">
                  <c:v>2022.7339999999999</c:v>
                </c:pt>
                <c:pt idx="20206">
                  <c:v>2021.5619999999999</c:v>
                </c:pt>
                <c:pt idx="20207">
                  <c:v>2021.797</c:v>
                </c:pt>
                <c:pt idx="20208">
                  <c:v>2022.3440000000001</c:v>
                </c:pt>
                <c:pt idx="20209">
                  <c:v>2024.7660000000001</c:v>
                </c:pt>
                <c:pt idx="20210">
                  <c:v>2025</c:v>
                </c:pt>
                <c:pt idx="20211">
                  <c:v>2020.7809999999999</c:v>
                </c:pt>
                <c:pt idx="20212">
                  <c:v>2022.9690000000001</c:v>
                </c:pt>
                <c:pt idx="20213">
                  <c:v>2024.7660000000001</c:v>
                </c:pt>
                <c:pt idx="20214">
                  <c:v>2024.7660000000001</c:v>
                </c:pt>
                <c:pt idx="20215">
                  <c:v>2022.1869999999999</c:v>
                </c:pt>
                <c:pt idx="20216">
                  <c:v>2020.3910000000001</c:v>
                </c:pt>
                <c:pt idx="20217">
                  <c:v>2022.9690000000001</c:v>
                </c:pt>
                <c:pt idx="20218">
                  <c:v>2021.172</c:v>
                </c:pt>
                <c:pt idx="20219">
                  <c:v>2022.7339999999999</c:v>
                </c:pt>
                <c:pt idx="20220">
                  <c:v>2022.1869999999999</c:v>
                </c:pt>
                <c:pt idx="20221">
                  <c:v>2023.75</c:v>
                </c:pt>
                <c:pt idx="20222">
                  <c:v>2021.5619999999999</c:v>
                </c:pt>
                <c:pt idx="20223">
                  <c:v>2022.578</c:v>
                </c:pt>
                <c:pt idx="20224">
                  <c:v>2022.1869999999999</c:v>
                </c:pt>
                <c:pt idx="20225">
                  <c:v>2022.3440000000001</c:v>
                </c:pt>
                <c:pt idx="20226">
                  <c:v>2023.5940000000001</c:v>
                </c:pt>
                <c:pt idx="20227">
                  <c:v>2020.7809999999999</c:v>
                </c:pt>
                <c:pt idx="20228">
                  <c:v>2024.1410000000001</c:v>
                </c:pt>
                <c:pt idx="20229">
                  <c:v>2024.375</c:v>
                </c:pt>
                <c:pt idx="20230">
                  <c:v>2021.4059999999999</c:v>
                </c:pt>
                <c:pt idx="20231">
                  <c:v>2022.9690000000001</c:v>
                </c:pt>
                <c:pt idx="20232">
                  <c:v>2022.578</c:v>
                </c:pt>
                <c:pt idx="20233">
                  <c:v>2021.953</c:v>
                </c:pt>
                <c:pt idx="20234">
                  <c:v>2021.797</c:v>
                </c:pt>
                <c:pt idx="20235">
                  <c:v>2022.3440000000001</c:v>
                </c:pt>
                <c:pt idx="20236">
                  <c:v>2021.4059999999999</c:v>
                </c:pt>
                <c:pt idx="20237">
                  <c:v>2022.1869999999999</c:v>
                </c:pt>
                <c:pt idx="20238">
                  <c:v>2020.9369999999999</c:v>
                </c:pt>
                <c:pt idx="20239">
                  <c:v>2021.797</c:v>
                </c:pt>
                <c:pt idx="20240">
                  <c:v>2022.9690000000001</c:v>
                </c:pt>
                <c:pt idx="20241">
                  <c:v>2022.3440000000001</c:v>
                </c:pt>
                <c:pt idx="20242">
                  <c:v>2023.5940000000001</c:v>
                </c:pt>
                <c:pt idx="20243">
                  <c:v>2021.5619999999999</c:v>
                </c:pt>
                <c:pt idx="20244">
                  <c:v>2021.172</c:v>
                </c:pt>
                <c:pt idx="20245">
                  <c:v>2019.7660000000001</c:v>
                </c:pt>
                <c:pt idx="20246">
                  <c:v>2020.3910000000001</c:v>
                </c:pt>
                <c:pt idx="20247">
                  <c:v>2018.9839999999999</c:v>
                </c:pt>
                <c:pt idx="20248">
                  <c:v>2022.1869999999999</c:v>
                </c:pt>
                <c:pt idx="20249">
                  <c:v>2019.5309999999999</c:v>
                </c:pt>
                <c:pt idx="20250">
                  <c:v>2022.9690000000001</c:v>
                </c:pt>
                <c:pt idx="20251">
                  <c:v>2024.375</c:v>
                </c:pt>
                <c:pt idx="20252">
                  <c:v>2022.9690000000001</c:v>
                </c:pt>
                <c:pt idx="20253">
                  <c:v>2021.953</c:v>
                </c:pt>
                <c:pt idx="20254">
                  <c:v>2022.578</c:v>
                </c:pt>
                <c:pt idx="20255">
                  <c:v>2022.7339999999999</c:v>
                </c:pt>
                <c:pt idx="20256">
                  <c:v>2022.1869999999999</c:v>
                </c:pt>
                <c:pt idx="20257">
                  <c:v>2021.5619999999999</c:v>
                </c:pt>
                <c:pt idx="20258">
                  <c:v>2021.797</c:v>
                </c:pt>
                <c:pt idx="20259">
                  <c:v>2021.5619999999999</c:v>
                </c:pt>
                <c:pt idx="20260">
                  <c:v>2022.3440000000001</c:v>
                </c:pt>
                <c:pt idx="20261">
                  <c:v>2023.75</c:v>
                </c:pt>
                <c:pt idx="20262">
                  <c:v>2022.578</c:v>
                </c:pt>
                <c:pt idx="20263">
                  <c:v>2023.9839999999999</c:v>
                </c:pt>
                <c:pt idx="20264">
                  <c:v>2022.578</c:v>
                </c:pt>
                <c:pt idx="20265">
                  <c:v>2023.3589999999999</c:v>
                </c:pt>
                <c:pt idx="20266">
                  <c:v>2023.9839999999999</c:v>
                </c:pt>
                <c:pt idx="20267">
                  <c:v>2021.797</c:v>
                </c:pt>
                <c:pt idx="20268">
                  <c:v>2023.5940000000001</c:v>
                </c:pt>
                <c:pt idx="20269">
                  <c:v>2020.7809999999999</c:v>
                </c:pt>
                <c:pt idx="20270">
                  <c:v>2022.3440000000001</c:v>
                </c:pt>
                <c:pt idx="20271">
                  <c:v>2022.7339999999999</c:v>
                </c:pt>
                <c:pt idx="20272">
                  <c:v>2025</c:v>
                </c:pt>
                <c:pt idx="20273">
                  <c:v>2022.3440000000001</c:v>
                </c:pt>
                <c:pt idx="20274">
                  <c:v>2024.7660000000001</c:v>
                </c:pt>
                <c:pt idx="20275">
                  <c:v>2022.3440000000001</c:v>
                </c:pt>
                <c:pt idx="20276">
                  <c:v>2021.5619999999999</c:v>
                </c:pt>
                <c:pt idx="20277">
                  <c:v>2021.5619999999999</c:v>
                </c:pt>
                <c:pt idx="20278">
                  <c:v>2022.3440000000001</c:v>
                </c:pt>
                <c:pt idx="20279">
                  <c:v>2021.953</c:v>
                </c:pt>
                <c:pt idx="20280">
                  <c:v>2022.1869999999999</c:v>
                </c:pt>
                <c:pt idx="20281">
                  <c:v>2022.3440000000001</c:v>
                </c:pt>
                <c:pt idx="20282">
                  <c:v>2024.1410000000001</c:v>
                </c:pt>
                <c:pt idx="20283">
                  <c:v>2021.172</c:v>
                </c:pt>
                <c:pt idx="20284">
                  <c:v>2023.9839999999999</c:v>
                </c:pt>
                <c:pt idx="20285">
                  <c:v>2022.9690000000001</c:v>
                </c:pt>
                <c:pt idx="20286">
                  <c:v>2025.3910000000001</c:v>
                </c:pt>
                <c:pt idx="20287">
                  <c:v>2023.203</c:v>
                </c:pt>
                <c:pt idx="20288">
                  <c:v>2025.547</c:v>
                </c:pt>
                <c:pt idx="20289">
                  <c:v>2023.9839999999999</c:v>
                </c:pt>
                <c:pt idx="20290">
                  <c:v>2024.375</c:v>
                </c:pt>
                <c:pt idx="20291">
                  <c:v>2025.9369999999999</c:v>
                </c:pt>
                <c:pt idx="20292">
                  <c:v>2023.9839999999999</c:v>
                </c:pt>
                <c:pt idx="20293">
                  <c:v>2022.578</c:v>
                </c:pt>
                <c:pt idx="20294">
                  <c:v>2025.547</c:v>
                </c:pt>
                <c:pt idx="20295">
                  <c:v>2025.547</c:v>
                </c:pt>
                <c:pt idx="20296">
                  <c:v>2026.172</c:v>
                </c:pt>
                <c:pt idx="20297">
                  <c:v>2025.9369999999999</c:v>
                </c:pt>
                <c:pt idx="20298">
                  <c:v>2025.9369999999999</c:v>
                </c:pt>
                <c:pt idx="20299">
                  <c:v>2024.5309999999999</c:v>
                </c:pt>
                <c:pt idx="20300">
                  <c:v>2023.75</c:v>
                </c:pt>
                <c:pt idx="20301">
                  <c:v>2026.172</c:v>
                </c:pt>
                <c:pt idx="20302">
                  <c:v>2023.75</c:v>
                </c:pt>
                <c:pt idx="20303">
                  <c:v>2023.5940000000001</c:v>
                </c:pt>
                <c:pt idx="20304">
                  <c:v>2025.7809999999999</c:v>
                </c:pt>
                <c:pt idx="20305">
                  <c:v>2025.3910000000001</c:v>
                </c:pt>
                <c:pt idx="20306">
                  <c:v>2024.5309999999999</c:v>
                </c:pt>
                <c:pt idx="20307">
                  <c:v>2023.75</c:v>
                </c:pt>
                <c:pt idx="20308">
                  <c:v>2025.1559999999999</c:v>
                </c:pt>
                <c:pt idx="20309">
                  <c:v>2023.203</c:v>
                </c:pt>
                <c:pt idx="20310">
                  <c:v>2023.75</c:v>
                </c:pt>
                <c:pt idx="20311">
                  <c:v>2025.7809999999999</c:v>
                </c:pt>
                <c:pt idx="20312">
                  <c:v>2025.547</c:v>
                </c:pt>
                <c:pt idx="20313">
                  <c:v>2025.3910000000001</c:v>
                </c:pt>
                <c:pt idx="20314">
                  <c:v>2024.1410000000001</c:v>
                </c:pt>
                <c:pt idx="20315">
                  <c:v>2027.3440000000001</c:v>
                </c:pt>
                <c:pt idx="20316">
                  <c:v>2026.5619999999999</c:v>
                </c:pt>
                <c:pt idx="20317">
                  <c:v>2025.9369999999999</c:v>
                </c:pt>
                <c:pt idx="20318">
                  <c:v>2027.1869999999999</c:v>
                </c:pt>
                <c:pt idx="20319">
                  <c:v>2027.3440000000001</c:v>
                </c:pt>
                <c:pt idx="20320">
                  <c:v>2025.9369999999999</c:v>
                </c:pt>
                <c:pt idx="20321">
                  <c:v>2026.953</c:v>
                </c:pt>
                <c:pt idx="20322">
                  <c:v>2027.1869999999999</c:v>
                </c:pt>
                <c:pt idx="20323">
                  <c:v>2026.5619999999999</c:v>
                </c:pt>
                <c:pt idx="20324">
                  <c:v>2024.7660000000001</c:v>
                </c:pt>
                <c:pt idx="20325">
                  <c:v>2026.5619999999999</c:v>
                </c:pt>
                <c:pt idx="20326">
                  <c:v>2026.4059999999999</c:v>
                </c:pt>
                <c:pt idx="20327">
                  <c:v>2024.7660000000001</c:v>
                </c:pt>
                <c:pt idx="20328">
                  <c:v>2027.1869999999999</c:v>
                </c:pt>
                <c:pt idx="20329">
                  <c:v>2025.7809999999999</c:v>
                </c:pt>
                <c:pt idx="20330">
                  <c:v>2025.3910000000001</c:v>
                </c:pt>
                <c:pt idx="20331">
                  <c:v>2024.7660000000001</c:v>
                </c:pt>
                <c:pt idx="20332">
                  <c:v>2027.1869999999999</c:v>
                </c:pt>
                <c:pt idx="20333">
                  <c:v>2025.9369999999999</c:v>
                </c:pt>
                <c:pt idx="20334">
                  <c:v>2026.5619999999999</c:v>
                </c:pt>
                <c:pt idx="20335">
                  <c:v>2026.953</c:v>
                </c:pt>
                <c:pt idx="20336">
                  <c:v>2027.3440000000001</c:v>
                </c:pt>
                <c:pt idx="20337">
                  <c:v>2025.3910000000001</c:v>
                </c:pt>
                <c:pt idx="20338">
                  <c:v>2026.4059999999999</c:v>
                </c:pt>
                <c:pt idx="20339">
                  <c:v>2025.7809999999999</c:v>
                </c:pt>
                <c:pt idx="20340">
                  <c:v>2026.5619999999999</c:v>
                </c:pt>
                <c:pt idx="20341">
                  <c:v>2025.1559999999999</c:v>
                </c:pt>
                <c:pt idx="20342">
                  <c:v>2027.578</c:v>
                </c:pt>
                <c:pt idx="20343">
                  <c:v>2026.5619999999999</c:v>
                </c:pt>
                <c:pt idx="20344">
                  <c:v>2027.3440000000001</c:v>
                </c:pt>
                <c:pt idx="20345">
                  <c:v>2026.5619999999999</c:v>
                </c:pt>
                <c:pt idx="20346">
                  <c:v>2028.5940000000001</c:v>
                </c:pt>
                <c:pt idx="20347">
                  <c:v>2028.9839999999999</c:v>
                </c:pt>
                <c:pt idx="20348">
                  <c:v>2025.7809999999999</c:v>
                </c:pt>
                <c:pt idx="20349">
                  <c:v>2026.4059999999999</c:v>
                </c:pt>
                <c:pt idx="20350">
                  <c:v>2028.9839999999999</c:v>
                </c:pt>
                <c:pt idx="20351">
                  <c:v>2028.5940000000001</c:v>
                </c:pt>
                <c:pt idx="20352">
                  <c:v>2027.578</c:v>
                </c:pt>
                <c:pt idx="20353">
                  <c:v>2027.578</c:v>
                </c:pt>
                <c:pt idx="20354">
                  <c:v>2028.3589999999999</c:v>
                </c:pt>
                <c:pt idx="20355">
                  <c:v>2028.75</c:v>
                </c:pt>
                <c:pt idx="20356">
                  <c:v>2025.7809999999999</c:v>
                </c:pt>
                <c:pt idx="20357">
                  <c:v>2026.797</c:v>
                </c:pt>
                <c:pt idx="20358">
                  <c:v>2027.9690000000001</c:v>
                </c:pt>
                <c:pt idx="20359">
                  <c:v>2027.578</c:v>
                </c:pt>
                <c:pt idx="20360">
                  <c:v>2027.7339999999999</c:v>
                </c:pt>
                <c:pt idx="20361">
                  <c:v>2025.3910000000001</c:v>
                </c:pt>
                <c:pt idx="20362">
                  <c:v>2027.3440000000001</c:v>
                </c:pt>
                <c:pt idx="20363">
                  <c:v>2027.3440000000001</c:v>
                </c:pt>
                <c:pt idx="20364">
                  <c:v>2026.172</c:v>
                </c:pt>
                <c:pt idx="20365">
                  <c:v>2027.3440000000001</c:v>
                </c:pt>
                <c:pt idx="20366">
                  <c:v>2031.172</c:v>
                </c:pt>
                <c:pt idx="20367">
                  <c:v>2028.75</c:v>
                </c:pt>
                <c:pt idx="20368">
                  <c:v>2026.4059999999999</c:v>
                </c:pt>
                <c:pt idx="20369">
                  <c:v>2027.1869999999999</c:v>
                </c:pt>
                <c:pt idx="20370">
                  <c:v>2028.3589999999999</c:v>
                </c:pt>
                <c:pt idx="20371">
                  <c:v>2027.3440000000001</c:v>
                </c:pt>
                <c:pt idx="20372">
                  <c:v>2026.797</c:v>
                </c:pt>
                <c:pt idx="20373">
                  <c:v>2027.3440000000001</c:v>
                </c:pt>
                <c:pt idx="20374">
                  <c:v>2029.1410000000001</c:v>
                </c:pt>
                <c:pt idx="20375">
                  <c:v>2028.203</c:v>
                </c:pt>
                <c:pt idx="20376">
                  <c:v>2027.9690000000001</c:v>
                </c:pt>
                <c:pt idx="20377">
                  <c:v>2028.203</c:v>
                </c:pt>
                <c:pt idx="20378">
                  <c:v>2027.7339999999999</c:v>
                </c:pt>
                <c:pt idx="20379">
                  <c:v>2027.1869999999999</c:v>
                </c:pt>
                <c:pt idx="20380">
                  <c:v>2028.5940000000001</c:v>
                </c:pt>
                <c:pt idx="20381">
                  <c:v>2027.578</c:v>
                </c:pt>
                <c:pt idx="20382">
                  <c:v>2027.3440000000001</c:v>
                </c:pt>
                <c:pt idx="20383">
                  <c:v>2029.375</c:v>
                </c:pt>
                <c:pt idx="20384">
                  <c:v>2026.5619999999999</c:v>
                </c:pt>
                <c:pt idx="20385">
                  <c:v>2027.7339999999999</c:v>
                </c:pt>
                <c:pt idx="20386">
                  <c:v>2029.1410000000001</c:v>
                </c:pt>
                <c:pt idx="20387">
                  <c:v>2027.578</c:v>
                </c:pt>
                <c:pt idx="20388">
                  <c:v>2027.578</c:v>
                </c:pt>
                <c:pt idx="20389">
                  <c:v>2026.5619999999999</c:v>
                </c:pt>
                <c:pt idx="20390">
                  <c:v>2027.1869999999999</c:v>
                </c:pt>
                <c:pt idx="20391">
                  <c:v>2027.578</c:v>
                </c:pt>
                <c:pt idx="20392">
                  <c:v>2025</c:v>
                </c:pt>
                <c:pt idx="20393">
                  <c:v>2024.7660000000001</c:v>
                </c:pt>
                <c:pt idx="20394">
                  <c:v>2025.1559999999999</c:v>
                </c:pt>
                <c:pt idx="20395">
                  <c:v>2028.5940000000001</c:v>
                </c:pt>
                <c:pt idx="20396">
                  <c:v>2027.9690000000001</c:v>
                </c:pt>
                <c:pt idx="20397">
                  <c:v>2027.3440000000001</c:v>
                </c:pt>
                <c:pt idx="20398">
                  <c:v>2026.953</c:v>
                </c:pt>
                <c:pt idx="20399">
                  <c:v>2026.797</c:v>
                </c:pt>
                <c:pt idx="20400">
                  <c:v>2025.1559999999999</c:v>
                </c:pt>
                <c:pt idx="20401">
                  <c:v>2026.4059999999999</c:v>
                </c:pt>
                <c:pt idx="20402">
                  <c:v>2028.5940000000001</c:v>
                </c:pt>
                <c:pt idx="20403">
                  <c:v>2028.5940000000001</c:v>
                </c:pt>
                <c:pt idx="20404">
                  <c:v>2027.1869999999999</c:v>
                </c:pt>
                <c:pt idx="20405">
                  <c:v>2027.578</c:v>
                </c:pt>
                <c:pt idx="20406">
                  <c:v>2026.5619999999999</c:v>
                </c:pt>
                <c:pt idx="20407">
                  <c:v>2026.172</c:v>
                </c:pt>
                <c:pt idx="20408">
                  <c:v>2025.1559999999999</c:v>
                </c:pt>
                <c:pt idx="20409">
                  <c:v>2026.953</c:v>
                </c:pt>
                <c:pt idx="20410">
                  <c:v>2025.1559999999999</c:v>
                </c:pt>
                <c:pt idx="20411">
                  <c:v>2025.9369999999999</c:v>
                </c:pt>
                <c:pt idx="20412">
                  <c:v>2025.9369999999999</c:v>
                </c:pt>
                <c:pt idx="20413">
                  <c:v>2028.5940000000001</c:v>
                </c:pt>
                <c:pt idx="20414">
                  <c:v>2026.5619999999999</c:v>
                </c:pt>
                <c:pt idx="20415">
                  <c:v>2025.3910000000001</c:v>
                </c:pt>
                <c:pt idx="20416">
                  <c:v>2024.7660000000001</c:v>
                </c:pt>
                <c:pt idx="20417">
                  <c:v>2027.1869999999999</c:v>
                </c:pt>
                <c:pt idx="20418">
                  <c:v>2026.953</c:v>
                </c:pt>
                <c:pt idx="20419">
                  <c:v>2024.7660000000001</c:v>
                </c:pt>
                <c:pt idx="20420">
                  <c:v>2028.3589999999999</c:v>
                </c:pt>
                <c:pt idx="20421">
                  <c:v>2023.9839999999999</c:v>
                </c:pt>
                <c:pt idx="20422">
                  <c:v>2024.7660000000001</c:v>
                </c:pt>
                <c:pt idx="20423">
                  <c:v>2023.5940000000001</c:v>
                </c:pt>
                <c:pt idx="20424">
                  <c:v>2025.3910000000001</c:v>
                </c:pt>
                <c:pt idx="20425">
                  <c:v>2023.9839999999999</c:v>
                </c:pt>
                <c:pt idx="20426">
                  <c:v>2025</c:v>
                </c:pt>
                <c:pt idx="20427">
                  <c:v>2027.7339999999999</c:v>
                </c:pt>
                <c:pt idx="20428">
                  <c:v>2025.7809999999999</c:v>
                </c:pt>
                <c:pt idx="20429">
                  <c:v>2024.1410000000001</c:v>
                </c:pt>
                <c:pt idx="20430">
                  <c:v>2026.797</c:v>
                </c:pt>
                <c:pt idx="20431">
                  <c:v>2025.7809999999999</c:v>
                </c:pt>
                <c:pt idx="20432">
                  <c:v>2025.3910000000001</c:v>
                </c:pt>
                <c:pt idx="20433">
                  <c:v>2025.547</c:v>
                </c:pt>
                <c:pt idx="20434">
                  <c:v>2024.7660000000001</c:v>
                </c:pt>
                <c:pt idx="20435">
                  <c:v>2025.1559999999999</c:v>
                </c:pt>
                <c:pt idx="20436">
                  <c:v>2025.7809999999999</c:v>
                </c:pt>
                <c:pt idx="20437">
                  <c:v>2025.9369999999999</c:v>
                </c:pt>
                <c:pt idx="20438">
                  <c:v>2023.203</c:v>
                </c:pt>
                <c:pt idx="20439">
                  <c:v>2023.5940000000001</c:v>
                </c:pt>
                <c:pt idx="20440">
                  <c:v>2024.5309999999999</c:v>
                </c:pt>
                <c:pt idx="20441">
                  <c:v>2025.547</c:v>
                </c:pt>
                <c:pt idx="20442">
                  <c:v>2025.1559999999999</c:v>
                </c:pt>
                <c:pt idx="20443">
                  <c:v>2025.547</c:v>
                </c:pt>
                <c:pt idx="20444">
                  <c:v>2023.9839999999999</c:v>
                </c:pt>
                <c:pt idx="20445">
                  <c:v>2025.7809999999999</c:v>
                </c:pt>
                <c:pt idx="20446">
                  <c:v>2025.3910000000001</c:v>
                </c:pt>
                <c:pt idx="20447">
                  <c:v>2023.75</c:v>
                </c:pt>
                <c:pt idx="20448">
                  <c:v>2025.3910000000001</c:v>
                </c:pt>
                <c:pt idx="20449">
                  <c:v>2022.9690000000001</c:v>
                </c:pt>
                <c:pt idx="20450">
                  <c:v>2024.375</c:v>
                </c:pt>
                <c:pt idx="20451">
                  <c:v>2023.75</c:v>
                </c:pt>
                <c:pt idx="20452">
                  <c:v>2025</c:v>
                </c:pt>
                <c:pt idx="20453">
                  <c:v>2025.3910000000001</c:v>
                </c:pt>
                <c:pt idx="20454">
                  <c:v>2023.203</c:v>
                </c:pt>
                <c:pt idx="20455">
                  <c:v>2024.7660000000001</c:v>
                </c:pt>
                <c:pt idx="20456">
                  <c:v>2023.5940000000001</c:v>
                </c:pt>
                <c:pt idx="20457">
                  <c:v>2023.3589999999999</c:v>
                </c:pt>
                <c:pt idx="20458">
                  <c:v>2024.375</c:v>
                </c:pt>
                <c:pt idx="20459">
                  <c:v>2025.3910000000001</c:v>
                </c:pt>
                <c:pt idx="20460">
                  <c:v>2022.7339999999999</c:v>
                </c:pt>
                <c:pt idx="20461">
                  <c:v>2023.9839999999999</c:v>
                </c:pt>
                <c:pt idx="20462">
                  <c:v>2023.3589999999999</c:v>
                </c:pt>
                <c:pt idx="20463">
                  <c:v>2022.9690000000001</c:v>
                </c:pt>
                <c:pt idx="20464">
                  <c:v>2022.9690000000001</c:v>
                </c:pt>
                <c:pt idx="20465">
                  <c:v>2022.9690000000001</c:v>
                </c:pt>
                <c:pt idx="20466">
                  <c:v>2021.953</c:v>
                </c:pt>
                <c:pt idx="20467">
                  <c:v>2022.9690000000001</c:v>
                </c:pt>
                <c:pt idx="20468">
                  <c:v>2023.5940000000001</c:v>
                </c:pt>
                <c:pt idx="20469">
                  <c:v>2023.9839999999999</c:v>
                </c:pt>
                <c:pt idx="20470">
                  <c:v>2022.578</c:v>
                </c:pt>
                <c:pt idx="20471">
                  <c:v>2021.5619999999999</c:v>
                </c:pt>
                <c:pt idx="20472">
                  <c:v>2023.75</c:v>
                </c:pt>
                <c:pt idx="20473">
                  <c:v>2025</c:v>
                </c:pt>
                <c:pt idx="20474">
                  <c:v>2024.1410000000001</c:v>
                </c:pt>
                <c:pt idx="20475">
                  <c:v>2024.375</c:v>
                </c:pt>
                <c:pt idx="20476">
                  <c:v>2022.3440000000001</c:v>
                </c:pt>
                <c:pt idx="20477">
                  <c:v>2023.9839999999999</c:v>
                </c:pt>
                <c:pt idx="20478">
                  <c:v>2021.172</c:v>
                </c:pt>
                <c:pt idx="20479">
                  <c:v>2021.797</c:v>
                </c:pt>
                <c:pt idx="20480">
                  <c:v>2019.7660000000001</c:v>
                </c:pt>
                <c:pt idx="20481">
                  <c:v>2022.578</c:v>
                </c:pt>
                <c:pt idx="20482">
                  <c:v>2020.9369999999999</c:v>
                </c:pt>
                <c:pt idx="20483">
                  <c:v>2022.7339999999999</c:v>
                </c:pt>
                <c:pt idx="20484">
                  <c:v>2024.5309999999999</c:v>
                </c:pt>
                <c:pt idx="20485">
                  <c:v>2022.7339999999999</c:v>
                </c:pt>
                <c:pt idx="20486">
                  <c:v>2022.7339999999999</c:v>
                </c:pt>
                <c:pt idx="20487">
                  <c:v>2021.797</c:v>
                </c:pt>
                <c:pt idx="20488">
                  <c:v>2021.953</c:v>
                </c:pt>
                <c:pt idx="20489">
                  <c:v>2022.7339999999999</c:v>
                </c:pt>
                <c:pt idx="20490">
                  <c:v>2020</c:v>
                </c:pt>
                <c:pt idx="20491">
                  <c:v>2022.9690000000001</c:v>
                </c:pt>
                <c:pt idx="20492">
                  <c:v>2023.203</c:v>
                </c:pt>
                <c:pt idx="20493">
                  <c:v>2020.547</c:v>
                </c:pt>
                <c:pt idx="20494">
                  <c:v>2023.5940000000001</c:v>
                </c:pt>
                <c:pt idx="20495">
                  <c:v>2021.5619999999999</c:v>
                </c:pt>
                <c:pt idx="20496">
                  <c:v>2020.7809999999999</c:v>
                </c:pt>
                <c:pt idx="20497">
                  <c:v>2024.1410000000001</c:v>
                </c:pt>
                <c:pt idx="20498">
                  <c:v>2023.3589999999999</c:v>
                </c:pt>
                <c:pt idx="20499">
                  <c:v>2023.9839999999999</c:v>
                </c:pt>
                <c:pt idx="20500">
                  <c:v>2020.547</c:v>
                </c:pt>
                <c:pt idx="20501">
                  <c:v>2021.5619999999999</c:v>
                </c:pt>
                <c:pt idx="20502">
                  <c:v>2022.1869999999999</c:v>
                </c:pt>
                <c:pt idx="20503">
                  <c:v>2021.953</c:v>
                </c:pt>
                <c:pt idx="20504">
                  <c:v>2023.75</c:v>
                </c:pt>
                <c:pt idx="20505">
                  <c:v>2020.547</c:v>
                </c:pt>
                <c:pt idx="20506">
                  <c:v>2022.578</c:v>
                </c:pt>
                <c:pt idx="20507">
                  <c:v>2021.5619999999999</c:v>
                </c:pt>
                <c:pt idx="20508">
                  <c:v>2023.203</c:v>
                </c:pt>
                <c:pt idx="20509">
                  <c:v>2023.75</c:v>
                </c:pt>
                <c:pt idx="20510">
                  <c:v>2023.9839999999999</c:v>
                </c:pt>
                <c:pt idx="20511">
                  <c:v>2021.797</c:v>
                </c:pt>
                <c:pt idx="20512">
                  <c:v>2023.5940000000001</c:v>
                </c:pt>
                <c:pt idx="20513">
                  <c:v>2024.1410000000001</c:v>
                </c:pt>
                <c:pt idx="20514">
                  <c:v>2024.5309999999999</c:v>
                </c:pt>
                <c:pt idx="20515">
                  <c:v>2023.203</c:v>
                </c:pt>
                <c:pt idx="20516">
                  <c:v>2021.953</c:v>
                </c:pt>
                <c:pt idx="20517">
                  <c:v>2024.7660000000001</c:v>
                </c:pt>
                <c:pt idx="20518">
                  <c:v>2022.9690000000001</c:v>
                </c:pt>
                <c:pt idx="20519">
                  <c:v>2022.1869999999999</c:v>
                </c:pt>
                <c:pt idx="20520">
                  <c:v>2022.7339999999999</c:v>
                </c:pt>
                <c:pt idx="20521">
                  <c:v>2021.953</c:v>
                </c:pt>
                <c:pt idx="20522">
                  <c:v>2022.3440000000001</c:v>
                </c:pt>
                <c:pt idx="20523">
                  <c:v>2020.9369999999999</c:v>
                </c:pt>
                <c:pt idx="20524">
                  <c:v>2022.9690000000001</c:v>
                </c:pt>
                <c:pt idx="20525">
                  <c:v>2021.4059999999999</c:v>
                </c:pt>
                <c:pt idx="20526">
                  <c:v>2022.578</c:v>
                </c:pt>
                <c:pt idx="20527">
                  <c:v>2022.7339999999999</c:v>
                </c:pt>
                <c:pt idx="20528">
                  <c:v>2021.172</c:v>
                </c:pt>
                <c:pt idx="20529">
                  <c:v>2021.5619999999999</c:v>
                </c:pt>
                <c:pt idx="20530">
                  <c:v>2023.203</c:v>
                </c:pt>
                <c:pt idx="20531">
                  <c:v>2021.953</c:v>
                </c:pt>
                <c:pt idx="20532">
                  <c:v>2024.5309999999999</c:v>
                </c:pt>
                <c:pt idx="20533">
                  <c:v>2022.7339999999999</c:v>
                </c:pt>
                <c:pt idx="20534">
                  <c:v>2022.1869999999999</c:v>
                </c:pt>
                <c:pt idx="20535">
                  <c:v>2025.547</c:v>
                </c:pt>
                <c:pt idx="20536">
                  <c:v>2022.7339999999999</c:v>
                </c:pt>
                <c:pt idx="20537">
                  <c:v>2024.7660000000001</c:v>
                </c:pt>
                <c:pt idx="20538">
                  <c:v>2022.1869999999999</c:v>
                </c:pt>
                <c:pt idx="20539">
                  <c:v>2023.3589999999999</c:v>
                </c:pt>
                <c:pt idx="20540">
                  <c:v>2024.1410000000001</c:v>
                </c:pt>
                <c:pt idx="20541">
                  <c:v>2022.7339999999999</c:v>
                </c:pt>
                <c:pt idx="20542">
                  <c:v>2023.9839999999999</c:v>
                </c:pt>
                <c:pt idx="20543">
                  <c:v>2022.1869999999999</c:v>
                </c:pt>
                <c:pt idx="20544">
                  <c:v>2022.578</c:v>
                </c:pt>
                <c:pt idx="20545">
                  <c:v>2023.203</c:v>
                </c:pt>
                <c:pt idx="20546">
                  <c:v>2022.1869999999999</c:v>
                </c:pt>
                <c:pt idx="20547">
                  <c:v>2022.3440000000001</c:v>
                </c:pt>
                <c:pt idx="20548">
                  <c:v>2025.3910000000001</c:v>
                </c:pt>
                <c:pt idx="20549">
                  <c:v>2024.1410000000001</c:v>
                </c:pt>
                <c:pt idx="20550">
                  <c:v>2023.203</c:v>
                </c:pt>
                <c:pt idx="20551">
                  <c:v>2022.3440000000001</c:v>
                </c:pt>
                <c:pt idx="20552">
                  <c:v>2023.3589999999999</c:v>
                </c:pt>
                <c:pt idx="20553">
                  <c:v>2025.547</c:v>
                </c:pt>
                <c:pt idx="20554">
                  <c:v>2023.75</c:v>
                </c:pt>
                <c:pt idx="20555">
                  <c:v>2025.7809999999999</c:v>
                </c:pt>
                <c:pt idx="20556">
                  <c:v>2025.9369999999999</c:v>
                </c:pt>
                <c:pt idx="20557">
                  <c:v>2024.1410000000001</c:v>
                </c:pt>
                <c:pt idx="20558">
                  <c:v>2024.375</c:v>
                </c:pt>
                <c:pt idx="20559">
                  <c:v>2023.9839999999999</c:v>
                </c:pt>
                <c:pt idx="20560">
                  <c:v>2023.75</c:v>
                </c:pt>
                <c:pt idx="20561">
                  <c:v>2023.75</c:v>
                </c:pt>
                <c:pt idx="20562">
                  <c:v>2023.203</c:v>
                </c:pt>
                <c:pt idx="20563">
                  <c:v>2023.203</c:v>
                </c:pt>
                <c:pt idx="20564">
                  <c:v>2025.3910000000001</c:v>
                </c:pt>
                <c:pt idx="20565">
                  <c:v>2024.5309999999999</c:v>
                </c:pt>
                <c:pt idx="20566">
                  <c:v>2022.578</c:v>
                </c:pt>
                <c:pt idx="20567">
                  <c:v>2022.578</c:v>
                </c:pt>
                <c:pt idx="20568">
                  <c:v>2022.7339999999999</c:v>
                </c:pt>
                <c:pt idx="20569">
                  <c:v>2023.9839999999999</c:v>
                </c:pt>
                <c:pt idx="20570">
                  <c:v>2025.547</c:v>
                </c:pt>
                <c:pt idx="20571">
                  <c:v>2025.7809999999999</c:v>
                </c:pt>
                <c:pt idx="20572">
                  <c:v>2024.375</c:v>
                </c:pt>
                <c:pt idx="20573">
                  <c:v>2023.75</c:v>
                </c:pt>
                <c:pt idx="20574">
                  <c:v>2024.5309999999999</c:v>
                </c:pt>
                <c:pt idx="20575">
                  <c:v>2025.7809999999999</c:v>
                </c:pt>
                <c:pt idx="20576">
                  <c:v>2024.1410000000001</c:v>
                </c:pt>
                <c:pt idx="20577">
                  <c:v>2025.547</c:v>
                </c:pt>
                <c:pt idx="20578">
                  <c:v>2023.9839999999999</c:v>
                </c:pt>
                <c:pt idx="20579">
                  <c:v>2025.1559999999999</c:v>
                </c:pt>
                <c:pt idx="20580">
                  <c:v>2025.3910000000001</c:v>
                </c:pt>
                <c:pt idx="20581">
                  <c:v>2025.9369999999999</c:v>
                </c:pt>
                <c:pt idx="20582">
                  <c:v>2023.3589999999999</c:v>
                </c:pt>
                <c:pt idx="20583">
                  <c:v>2026.953</c:v>
                </c:pt>
                <c:pt idx="20584">
                  <c:v>2024.5309999999999</c:v>
                </c:pt>
                <c:pt idx="20585">
                  <c:v>2023.203</c:v>
                </c:pt>
                <c:pt idx="20586">
                  <c:v>2025.7809999999999</c:v>
                </c:pt>
                <c:pt idx="20587">
                  <c:v>2025</c:v>
                </c:pt>
                <c:pt idx="20588">
                  <c:v>2026.172</c:v>
                </c:pt>
                <c:pt idx="20589">
                  <c:v>2027.3440000000001</c:v>
                </c:pt>
                <c:pt idx="20590">
                  <c:v>2026.5619999999999</c:v>
                </c:pt>
                <c:pt idx="20591">
                  <c:v>2024.7660000000001</c:v>
                </c:pt>
                <c:pt idx="20592">
                  <c:v>2024.1410000000001</c:v>
                </c:pt>
                <c:pt idx="20593">
                  <c:v>2024.7660000000001</c:v>
                </c:pt>
                <c:pt idx="20594">
                  <c:v>2025.9369999999999</c:v>
                </c:pt>
                <c:pt idx="20595">
                  <c:v>2024.375</c:v>
                </c:pt>
                <c:pt idx="20596">
                  <c:v>2023.5940000000001</c:v>
                </c:pt>
                <c:pt idx="20597">
                  <c:v>2025.7809999999999</c:v>
                </c:pt>
                <c:pt idx="20598">
                  <c:v>2026.4059999999999</c:v>
                </c:pt>
                <c:pt idx="20599">
                  <c:v>2025.1559999999999</c:v>
                </c:pt>
                <c:pt idx="20600">
                  <c:v>2026.172</c:v>
                </c:pt>
                <c:pt idx="20601">
                  <c:v>2026.953</c:v>
                </c:pt>
                <c:pt idx="20602">
                  <c:v>2025.9369999999999</c:v>
                </c:pt>
                <c:pt idx="20603">
                  <c:v>2027.1869999999999</c:v>
                </c:pt>
                <c:pt idx="20604">
                  <c:v>2025.547</c:v>
                </c:pt>
                <c:pt idx="20605">
                  <c:v>2025.547</c:v>
                </c:pt>
                <c:pt idx="20606">
                  <c:v>2028.9839999999999</c:v>
                </c:pt>
                <c:pt idx="20607">
                  <c:v>2025</c:v>
                </c:pt>
                <c:pt idx="20608">
                  <c:v>2024.5309999999999</c:v>
                </c:pt>
                <c:pt idx="20609">
                  <c:v>2026.953</c:v>
                </c:pt>
                <c:pt idx="20610">
                  <c:v>2027.1869999999999</c:v>
                </c:pt>
                <c:pt idx="20611">
                  <c:v>2028.5940000000001</c:v>
                </c:pt>
                <c:pt idx="20612">
                  <c:v>2024.5309999999999</c:v>
                </c:pt>
                <c:pt idx="20613">
                  <c:v>2026.953</c:v>
                </c:pt>
                <c:pt idx="20614">
                  <c:v>2023.203</c:v>
                </c:pt>
                <c:pt idx="20615">
                  <c:v>2027.1869999999999</c:v>
                </c:pt>
                <c:pt idx="20616">
                  <c:v>2030.1559999999999</c:v>
                </c:pt>
                <c:pt idx="20617">
                  <c:v>2026.172</c:v>
                </c:pt>
                <c:pt idx="20618">
                  <c:v>2025.9369999999999</c:v>
                </c:pt>
                <c:pt idx="20619">
                  <c:v>2026.797</c:v>
                </c:pt>
                <c:pt idx="20620">
                  <c:v>2025</c:v>
                </c:pt>
                <c:pt idx="20621">
                  <c:v>2026.172</c:v>
                </c:pt>
                <c:pt idx="20622">
                  <c:v>2026.953</c:v>
                </c:pt>
                <c:pt idx="20623">
                  <c:v>2027.1869999999999</c:v>
                </c:pt>
                <c:pt idx="20624">
                  <c:v>2026.4059999999999</c:v>
                </c:pt>
                <c:pt idx="20625">
                  <c:v>2025.9369999999999</c:v>
                </c:pt>
                <c:pt idx="20626">
                  <c:v>2026.4059999999999</c:v>
                </c:pt>
                <c:pt idx="20627">
                  <c:v>2028.203</c:v>
                </c:pt>
                <c:pt idx="20628">
                  <c:v>2026.5619999999999</c:v>
                </c:pt>
                <c:pt idx="20629">
                  <c:v>2027.3440000000001</c:v>
                </c:pt>
                <c:pt idx="20630">
                  <c:v>2026.4059999999999</c:v>
                </c:pt>
                <c:pt idx="20631">
                  <c:v>2026.5619999999999</c:v>
                </c:pt>
                <c:pt idx="20632">
                  <c:v>2027.1869999999999</c:v>
                </c:pt>
                <c:pt idx="20633">
                  <c:v>2025.547</c:v>
                </c:pt>
                <c:pt idx="20634">
                  <c:v>2026.5619999999999</c:v>
                </c:pt>
                <c:pt idx="20635">
                  <c:v>2027.1869999999999</c:v>
                </c:pt>
                <c:pt idx="20636">
                  <c:v>2024.7660000000001</c:v>
                </c:pt>
                <c:pt idx="20637">
                  <c:v>2026.172</c:v>
                </c:pt>
                <c:pt idx="20638">
                  <c:v>2027.1869999999999</c:v>
                </c:pt>
                <c:pt idx="20639">
                  <c:v>2026.5619999999999</c:v>
                </c:pt>
                <c:pt idx="20640">
                  <c:v>2027.1869999999999</c:v>
                </c:pt>
                <c:pt idx="20641">
                  <c:v>2026.5619999999999</c:v>
                </c:pt>
                <c:pt idx="20642">
                  <c:v>2026.4059999999999</c:v>
                </c:pt>
                <c:pt idx="20643">
                  <c:v>2028.3589999999999</c:v>
                </c:pt>
                <c:pt idx="20644">
                  <c:v>2025</c:v>
                </c:pt>
                <c:pt idx="20645">
                  <c:v>2025.9369999999999</c:v>
                </c:pt>
                <c:pt idx="20646">
                  <c:v>2025.3910000000001</c:v>
                </c:pt>
                <c:pt idx="20647">
                  <c:v>2025.3910000000001</c:v>
                </c:pt>
                <c:pt idx="20648">
                  <c:v>2026.797</c:v>
                </c:pt>
                <c:pt idx="20649">
                  <c:v>2027.578</c:v>
                </c:pt>
                <c:pt idx="20650">
                  <c:v>2028.3589999999999</c:v>
                </c:pt>
                <c:pt idx="20651">
                  <c:v>2025.547</c:v>
                </c:pt>
                <c:pt idx="20652">
                  <c:v>2027.578</c:v>
                </c:pt>
                <c:pt idx="20653">
                  <c:v>2026.172</c:v>
                </c:pt>
                <c:pt idx="20654">
                  <c:v>2025.547</c:v>
                </c:pt>
                <c:pt idx="20655">
                  <c:v>2027.1869999999999</c:v>
                </c:pt>
                <c:pt idx="20656">
                  <c:v>2027.1869999999999</c:v>
                </c:pt>
                <c:pt idx="20657">
                  <c:v>2026.172</c:v>
                </c:pt>
                <c:pt idx="20658">
                  <c:v>2027.578</c:v>
                </c:pt>
                <c:pt idx="20659">
                  <c:v>2028.3589999999999</c:v>
                </c:pt>
                <c:pt idx="20660">
                  <c:v>2029.375</c:v>
                </c:pt>
                <c:pt idx="20661">
                  <c:v>2027.1869999999999</c:v>
                </c:pt>
                <c:pt idx="20662">
                  <c:v>2027.1869999999999</c:v>
                </c:pt>
                <c:pt idx="20663">
                  <c:v>2027.7339999999999</c:v>
                </c:pt>
                <c:pt idx="20664">
                  <c:v>2027.7339999999999</c:v>
                </c:pt>
                <c:pt idx="20665">
                  <c:v>2025.9369999999999</c:v>
                </c:pt>
                <c:pt idx="20666">
                  <c:v>2023.9839999999999</c:v>
                </c:pt>
                <c:pt idx="20667">
                  <c:v>2028.5940000000001</c:v>
                </c:pt>
                <c:pt idx="20668">
                  <c:v>2026.172</c:v>
                </c:pt>
                <c:pt idx="20669">
                  <c:v>2027.9690000000001</c:v>
                </c:pt>
                <c:pt idx="20670">
                  <c:v>2027.3440000000001</c:v>
                </c:pt>
                <c:pt idx="20671">
                  <c:v>2026.4059999999999</c:v>
                </c:pt>
                <c:pt idx="20672">
                  <c:v>2028.75</c:v>
                </c:pt>
                <c:pt idx="20673">
                  <c:v>2026.953</c:v>
                </c:pt>
                <c:pt idx="20674">
                  <c:v>2024.7660000000001</c:v>
                </c:pt>
                <c:pt idx="20675">
                  <c:v>2027.9690000000001</c:v>
                </c:pt>
                <c:pt idx="20676">
                  <c:v>2026.5619999999999</c:v>
                </c:pt>
                <c:pt idx="20677">
                  <c:v>2026.797</c:v>
                </c:pt>
                <c:pt idx="20678">
                  <c:v>2025.3910000000001</c:v>
                </c:pt>
                <c:pt idx="20679">
                  <c:v>2026.953</c:v>
                </c:pt>
                <c:pt idx="20680">
                  <c:v>2025.1559999999999</c:v>
                </c:pt>
                <c:pt idx="20681">
                  <c:v>2026.4059999999999</c:v>
                </c:pt>
                <c:pt idx="20682">
                  <c:v>2025.547</c:v>
                </c:pt>
                <c:pt idx="20683">
                  <c:v>2025.1559999999999</c:v>
                </c:pt>
                <c:pt idx="20684">
                  <c:v>2025.547</c:v>
                </c:pt>
                <c:pt idx="20685">
                  <c:v>2025.1559999999999</c:v>
                </c:pt>
                <c:pt idx="20686">
                  <c:v>2026.953</c:v>
                </c:pt>
                <c:pt idx="20687">
                  <c:v>2025.7809999999999</c:v>
                </c:pt>
                <c:pt idx="20688">
                  <c:v>2028.203</c:v>
                </c:pt>
                <c:pt idx="20689">
                  <c:v>2027.7339999999999</c:v>
                </c:pt>
                <c:pt idx="20690">
                  <c:v>2023.9839999999999</c:v>
                </c:pt>
                <c:pt idx="20691">
                  <c:v>2023.203</c:v>
                </c:pt>
                <c:pt idx="20692">
                  <c:v>2026.4059999999999</c:v>
                </c:pt>
                <c:pt idx="20693">
                  <c:v>2024.7660000000001</c:v>
                </c:pt>
                <c:pt idx="20694">
                  <c:v>2027.578</c:v>
                </c:pt>
                <c:pt idx="20695">
                  <c:v>2026.172</c:v>
                </c:pt>
                <c:pt idx="20696">
                  <c:v>2026.797</c:v>
                </c:pt>
                <c:pt idx="20697">
                  <c:v>2025.7809999999999</c:v>
                </c:pt>
                <c:pt idx="20698">
                  <c:v>2025.3910000000001</c:v>
                </c:pt>
                <c:pt idx="20699">
                  <c:v>2025.1559999999999</c:v>
                </c:pt>
                <c:pt idx="20700">
                  <c:v>2024.1410000000001</c:v>
                </c:pt>
                <c:pt idx="20701">
                  <c:v>2024.5309999999999</c:v>
                </c:pt>
                <c:pt idx="20702">
                  <c:v>2025</c:v>
                </c:pt>
                <c:pt idx="20703">
                  <c:v>2024.1410000000001</c:v>
                </c:pt>
                <c:pt idx="20704">
                  <c:v>2025.1559999999999</c:v>
                </c:pt>
                <c:pt idx="20705">
                  <c:v>2024.1410000000001</c:v>
                </c:pt>
                <c:pt idx="20706">
                  <c:v>2025.1559999999999</c:v>
                </c:pt>
                <c:pt idx="20707">
                  <c:v>2023.75</c:v>
                </c:pt>
                <c:pt idx="20708">
                  <c:v>2024.5309999999999</c:v>
                </c:pt>
                <c:pt idx="20709">
                  <c:v>2025.1559999999999</c:v>
                </c:pt>
                <c:pt idx="20710">
                  <c:v>2026.172</c:v>
                </c:pt>
                <c:pt idx="20711">
                  <c:v>2025</c:v>
                </c:pt>
                <c:pt idx="20712">
                  <c:v>2024.375</c:v>
                </c:pt>
                <c:pt idx="20713">
                  <c:v>2026.172</c:v>
                </c:pt>
                <c:pt idx="20714">
                  <c:v>2023.3589999999999</c:v>
                </c:pt>
                <c:pt idx="20715">
                  <c:v>2024.1410000000001</c:v>
                </c:pt>
                <c:pt idx="20716">
                  <c:v>2023.75</c:v>
                </c:pt>
                <c:pt idx="20717">
                  <c:v>2022.9690000000001</c:v>
                </c:pt>
                <c:pt idx="20718">
                  <c:v>2024.5309999999999</c:v>
                </c:pt>
                <c:pt idx="20719">
                  <c:v>2023.9839999999999</c:v>
                </c:pt>
                <c:pt idx="20720">
                  <c:v>2027.1869999999999</c:v>
                </c:pt>
                <c:pt idx="20721">
                  <c:v>2023.9839999999999</c:v>
                </c:pt>
                <c:pt idx="20722">
                  <c:v>2023.9839999999999</c:v>
                </c:pt>
                <c:pt idx="20723">
                  <c:v>2022.7339999999999</c:v>
                </c:pt>
                <c:pt idx="20724">
                  <c:v>2026.172</c:v>
                </c:pt>
                <c:pt idx="20725">
                  <c:v>2025</c:v>
                </c:pt>
                <c:pt idx="20726">
                  <c:v>2025.3910000000001</c:v>
                </c:pt>
                <c:pt idx="20727">
                  <c:v>2024.1410000000001</c:v>
                </c:pt>
                <c:pt idx="20728">
                  <c:v>2025.3910000000001</c:v>
                </c:pt>
                <c:pt idx="20729">
                  <c:v>2024.375</c:v>
                </c:pt>
                <c:pt idx="20730">
                  <c:v>2021.4059999999999</c:v>
                </c:pt>
                <c:pt idx="20731">
                  <c:v>2024.1410000000001</c:v>
                </c:pt>
                <c:pt idx="20732">
                  <c:v>2022.1869999999999</c:v>
                </c:pt>
                <c:pt idx="20733">
                  <c:v>2021.4059999999999</c:v>
                </c:pt>
                <c:pt idx="20734">
                  <c:v>2022.3440000000001</c:v>
                </c:pt>
                <c:pt idx="20735">
                  <c:v>2023.5940000000001</c:v>
                </c:pt>
                <c:pt idx="20736">
                  <c:v>2025.9369999999999</c:v>
                </c:pt>
                <c:pt idx="20737">
                  <c:v>2022.9690000000001</c:v>
                </c:pt>
                <c:pt idx="20738">
                  <c:v>2022.578</c:v>
                </c:pt>
                <c:pt idx="20739">
                  <c:v>2023.9839999999999</c:v>
                </c:pt>
                <c:pt idx="20740">
                  <c:v>2023.9839999999999</c:v>
                </c:pt>
                <c:pt idx="20741">
                  <c:v>2022.578</c:v>
                </c:pt>
                <c:pt idx="20742">
                  <c:v>2021.953</c:v>
                </c:pt>
                <c:pt idx="20743">
                  <c:v>2021.797</c:v>
                </c:pt>
                <c:pt idx="20744">
                  <c:v>2022.9690000000001</c:v>
                </c:pt>
                <c:pt idx="20745">
                  <c:v>2023.3589999999999</c:v>
                </c:pt>
                <c:pt idx="20746">
                  <c:v>2022.578</c:v>
                </c:pt>
                <c:pt idx="20747">
                  <c:v>2024.5309999999999</c:v>
                </c:pt>
                <c:pt idx="20748">
                  <c:v>2021.953</c:v>
                </c:pt>
                <c:pt idx="20749">
                  <c:v>2023.5940000000001</c:v>
                </c:pt>
                <c:pt idx="20750">
                  <c:v>2023.9839999999999</c:v>
                </c:pt>
                <c:pt idx="20751">
                  <c:v>2023.5940000000001</c:v>
                </c:pt>
                <c:pt idx="20752">
                  <c:v>2024.1410000000001</c:v>
                </c:pt>
                <c:pt idx="20753">
                  <c:v>2023.5940000000001</c:v>
                </c:pt>
                <c:pt idx="20754">
                  <c:v>2022.3440000000001</c:v>
                </c:pt>
                <c:pt idx="20755">
                  <c:v>2021.953</c:v>
                </c:pt>
                <c:pt idx="20756">
                  <c:v>2023.9839999999999</c:v>
                </c:pt>
                <c:pt idx="20757">
                  <c:v>2022.9690000000001</c:v>
                </c:pt>
                <c:pt idx="20758">
                  <c:v>2022.578</c:v>
                </c:pt>
                <c:pt idx="20759">
                  <c:v>2023.5940000000001</c:v>
                </c:pt>
                <c:pt idx="20760">
                  <c:v>2022.3440000000001</c:v>
                </c:pt>
                <c:pt idx="20761">
                  <c:v>2021.172</c:v>
                </c:pt>
                <c:pt idx="20762">
                  <c:v>2022.3440000000001</c:v>
                </c:pt>
                <c:pt idx="20763">
                  <c:v>2022.3440000000001</c:v>
                </c:pt>
                <c:pt idx="20764">
                  <c:v>2023.3589999999999</c:v>
                </c:pt>
                <c:pt idx="20765">
                  <c:v>2022.578</c:v>
                </c:pt>
                <c:pt idx="20766">
                  <c:v>2023.75</c:v>
                </c:pt>
                <c:pt idx="20767">
                  <c:v>2023.3589999999999</c:v>
                </c:pt>
                <c:pt idx="20768">
                  <c:v>2021.172</c:v>
                </c:pt>
                <c:pt idx="20769">
                  <c:v>2021.797</c:v>
                </c:pt>
                <c:pt idx="20770">
                  <c:v>2024.1410000000001</c:v>
                </c:pt>
                <c:pt idx="20771">
                  <c:v>2023.3589999999999</c:v>
                </c:pt>
                <c:pt idx="20772">
                  <c:v>2025.3910000000001</c:v>
                </c:pt>
                <c:pt idx="20773">
                  <c:v>2021.953</c:v>
                </c:pt>
                <c:pt idx="20774">
                  <c:v>2023.203</c:v>
                </c:pt>
                <c:pt idx="20775">
                  <c:v>2024.1410000000001</c:v>
                </c:pt>
                <c:pt idx="20776">
                  <c:v>2021.953</c:v>
                </c:pt>
                <c:pt idx="20777">
                  <c:v>2023.3589999999999</c:v>
                </c:pt>
                <c:pt idx="20778">
                  <c:v>2022.9690000000001</c:v>
                </c:pt>
                <c:pt idx="20779">
                  <c:v>2023.203</c:v>
                </c:pt>
                <c:pt idx="20780">
                  <c:v>2022.9690000000001</c:v>
                </c:pt>
                <c:pt idx="20781">
                  <c:v>2023.75</c:v>
                </c:pt>
                <c:pt idx="20782">
                  <c:v>2023.203</c:v>
                </c:pt>
                <c:pt idx="20783">
                  <c:v>2022.7339999999999</c:v>
                </c:pt>
                <c:pt idx="20784">
                  <c:v>2023.75</c:v>
                </c:pt>
                <c:pt idx="20785">
                  <c:v>2021.797</c:v>
                </c:pt>
                <c:pt idx="20786">
                  <c:v>2021.953</c:v>
                </c:pt>
                <c:pt idx="20787">
                  <c:v>2021.5619999999999</c:v>
                </c:pt>
                <c:pt idx="20788">
                  <c:v>2023.5940000000001</c:v>
                </c:pt>
                <c:pt idx="20789">
                  <c:v>2024.1410000000001</c:v>
                </c:pt>
                <c:pt idx="20790">
                  <c:v>2022.9690000000001</c:v>
                </c:pt>
                <c:pt idx="20791">
                  <c:v>2023.203</c:v>
                </c:pt>
                <c:pt idx="20792">
                  <c:v>2022.578</c:v>
                </c:pt>
                <c:pt idx="20793">
                  <c:v>2021.5619999999999</c:v>
                </c:pt>
                <c:pt idx="20794">
                  <c:v>2025</c:v>
                </c:pt>
                <c:pt idx="20795">
                  <c:v>2024.1410000000001</c:v>
                </c:pt>
                <c:pt idx="20796">
                  <c:v>2024.375</c:v>
                </c:pt>
                <c:pt idx="20797">
                  <c:v>2023.9839999999999</c:v>
                </c:pt>
                <c:pt idx="20798">
                  <c:v>2024.7660000000001</c:v>
                </c:pt>
                <c:pt idx="20799">
                  <c:v>2021.4059999999999</c:v>
                </c:pt>
                <c:pt idx="20800">
                  <c:v>2023.9839999999999</c:v>
                </c:pt>
                <c:pt idx="20801">
                  <c:v>2023.9839999999999</c:v>
                </c:pt>
                <c:pt idx="20802">
                  <c:v>2022.1869999999999</c:v>
                </c:pt>
                <c:pt idx="20803">
                  <c:v>2023.203</c:v>
                </c:pt>
                <c:pt idx="20804">
                  <c:v>2023.5940000000001</c:v>
                </c:pt>
                <c:pt idx="20805">
                  <c:v>2023.75</c:v>
                </c:pt>
                <c:pt idx="20806">
                  <c:v>2024.7660000000001</c:v>
                </c:pt>
                <c:pt idx="20807">
                  <c:v>2025.1559999999999</c:v>
                </c:pt>
                <c:pt idx="20808">
                  <c:v>2024.1410000000001</c:v>
                </c:pt>
                <c:pt idx="20809">
                  <c:v>2024.1410000000001</c:v>
                </c:pt>
                <c:pt idx="20810">
                  <c:v>2022.3440000000001</c:v>
                </c:pt>
                <c:pt idx="20811">
                  <c:v>2023.203</c:v>
                </c:pt>
                <c:pt idx="20812">
                  <c:v>2022.1869999999999</c:v>
                </c:pt>
                <c:pt idx="20813">
                  <c:v>2024.375</c:v>
                </c:pt>
                <c:pt idx="20814">
                  <c:v>2025.547</c:v>
                </c:pt>
                <c:pt idx="20815">
                  <c:v>2025</c:v>
                </c:pt>
                <c:pt idx="20816">
                  <c:v>2022.3440000000001</c:v>
                </c:pt>
                <c:pt idx="20817">
                  <c:v>2022.7339999999999</c:v>
                </c:pt>
                <c:pt idx="20818">
                  <c:v>2023.9839999999999</c:v>
                </c:pt>
                <c:pt idx="20819">
                  <c:v>2025.1559999999999</c:v>
                </c:pt>
                <c:pt idx="20820">
                  <c:v>2024.375</c:v>
                </c:pt>
                <c:pt idx="20821">
                  <c:v>2022.7339999999999</c:v>
                </c:pt>
                <c:pt idx="20822">
                  <c:v>2024.1410000000001</c:v>
                </c:pt>
                <c:pt idx="20823">
                  <c:v>2023.75</c:v>
                </c:pt>
                <c:pt idx="20824">
                  <c:v>2022.3440000000001</c:v>
                </c:pt>
                <c:pt idx="20825">
                  <c:v>2025.9369999999999</c:v>
                </c:pt>
                <c:pt idx="20826">
                  <c:v>2024.7660000000001</c:v>
                </c:pt>
                <c:pt idx="20827">
                  <c:v>2025.3910000000001</c:v>
                </c:pt>
                <c:pt idx="20828">
                  <c:v>2024.7660000000001</c:v>
                </c:pt>
                <c:pt idx="20829">
                  <c:v>2024.5309999999999</c:v>
                </c:pt>
                <c:pt idx="20830">
                  <c:v>2023.3589999999999</c:v>
                </c:pt>
                <c:pt idx="20831">
                  <c:v>2021.953</c:v>
                </c:pt>
                <c:pt idx="20832">
                  <c:v>2023.9839999999999</c:v>
                </c:pt>
                <c:pt idx="20833">
                  <c:v>2024.1410000000001</c:v>
                </c:pt>
                <c:pt idx="20834">
                  <c:v>2023.9839999999999</c:v>
                </c:pt>
                <c:pt idx="20835">
                  <c:v>2023.75</c:v>
                </c:pt>
                <c:pt idx="20836">
                  <c:v>2024.1410000000001</c:v>
                </c:pt>
                <c:pt idx="20837">
                  <c:v>2022.7339999999999</c:v>
                </c:pt>
                <c:pt idx="20838">
                  <c:v>2023.75</c:v>
                </c:pt>
                <c:pt idx="20839">
                  <c:v>2024.1410000000001</c:v>
                </c:pt>
                <c:pt idx="20840">
                  <c:v>2026.953</c:v>
                </c:pt>
                <c:pt idx="20841">
                  <c:v>2023.9839999999999</c:v>
                </c:pt>
                <c:pt idx="20842">
                  <c:v>2024.375</c:v>
                </c:pt>
                <c:pt idx="20843">
                  <c:v>2023.5940000000001</c:v>
                </c:pt>
                <c:pt idx="20844">
                  <c:v>2024.5309999999999</c:v>
                </c:pt>
                <c:pt idx="20845">
                  <c:v>2025</c:v>
                </c:pt>
                <c:pt idx="20846">
                  <c:v>2023.5940000000001</c:v>
                </c:pt>
                <c:pt idx="20847">
                  <c:v>2025.547</c:v>
                </c:pt>
                <c:pt idx="20848">
                  <c:v>2023.9839999999999</c:v>
                </c:pt>
                <c:pt idx="20849">
                  <c:v>2027.1869999999999</c:v>
                </c:pt>
                <c:pt idx="20850">
                  <c:v>2026.797</c:v>
                </c:pt>
                <c:pt idx="20851">
                  <c:v>2027.1869999999999</c:v>
                </c:pt>
                <c:pt idx="20852">
                  <c:v>2025.547</c:v>
                </c:pt>
                <c:pt idx="20853">
                  <c:v>2025.7809999999999</c:v>
                </c:pt>
                <c:pt idx="20854">
                  <c:v>2025.9369999999999</c:v>
                </c:pt>
                <c:pt idx="20855">
                  <c:v>2023.5940000000001</c:v>
                </c:pt>
                <c:pt idx="20856">
                  <c:v>2024.1410000000001</c:v>
                </c:pt>
                <c:pt idx="20857">
                  <c:v>2026.172</c:v>
                </c:pt>
                <c:pt idx="20858">
                  <c:v>2025</c:v>
                </c:pt>
                <c:pt idx="20859">
                  <c:v>2023.9839999999999</c:v>
                </c:pt>
                <c:pt idx="20860">
                  <c:v>2025.9369999999999</c:v>
                </c:pt>
                <c:pt idx="20861">
                  <c:v>2025.7809999999999</c:v>
                </c:pt>
                <c:pt idx="20862">
                  <c:v>2025.1559999999999</c:v>
                </c:pt>
                <c:pt idx="20863">
                  <c:v>2025.1559999999999</c:v>
                </c:pt>
                <c:pt idx="20864">
                  <c:v>2025.547</c:v>
                </c:pt>
                <c:pt idx="20865">
                  <c:v>2025.3910000000001</c:v>
                </c:pt>
                <c:pt idx="20866">
                  <c:v>2023.5940000000001</c:v>
                </c:pt>
                <c:pt idx="20867">
                  <c:v>2025.7809999999999</c:v>
                </c:pt>
                <c:pt idx="20868">
                  <c:v>2024.1410000000001</c:v>
                </c:pt>
                <c:pt idx="20869">
                  <c:v>2026.5619999999999</c:v>
                </c:pt>
                <c:pt idx="20870">
                  <c:v>2024.1410000000001</c:v>
                </c:pt>
                <c:pt idx="20871">
                  <c:v>2024.5309999999999</c:v>
                </c:pt>
                <c:pt idx="20872">
                  <c:v>2026.953</c:v>
                </c:pt>
                <c:pt idx="20873">
                  <c:v>2025.547</c:v>
                </c:pt>
                <c:pt idx="20874">
                  <c:v>2026.172</c:v>
                </c:pt>
                <c:pt idx="20875">
                  <c:v>2026.797</c:v>
                </c:pt>
                <c:pt idx="20876">
                  <c:v>2025</c:v>
                </c:pt>
                <c:pt idx="20877">
                  <c:v>2026.953</c:v>
                </c:pt>
                <c:pt idx="20878">
                  <c:v>2027.1869999999999</c:v>
                </c:pt>
                <c:pt idx="20879">
                  <c:v>2025.547</c:v>
                </c:pt>
                <c:pt idx="20880">
                  <c:v>2028.3589999999999</c:v>
                </c:pt>
                <c:pt idx="20881">
                  <c:v>2026.5619999999999</c:v>
                </c:pt>
                <c:pt idx="20882">
                  <c:v>2025.9369999999999</c:v>
                </c:pt>
                <c:pt idx="20883">
                  <c:v>2024.375</c:v>
                </c:pt>
                <c:pt idx="20884">
                  <c:v>2027.7339999999999</c:v>
                </c:pt>
                <c:pt idx="20885">
                  <c:v>2025</c:v>
                </c:pt>
                <c:pt idx="20886">
                  <c:v>2024.375</c:v>
                </c:pt>
                <c:pt idx="20887">
                  <c:v>2026.4059999999999</c:v>
                </c:pt>
                <c:pt idx="20888">
                  <c:v>2025.1559999999999</c:v>
                </c:pt>
                <c:pt idx="20889">
                  <c:v>2025.1559999999999</c:v>
                </c:pt>
                <c:pt idx="20890">
                  <c:v>2026.4059999999999</c:v>
                </c:pt>
                <c:pt idx="20891">
                  <c:v>2027.1869999999999</c:v>
                </c:pt>
                <c:pt idx="20892">
                  <c:v>2025.3910000000001</c:v>
                </c:pt>
                <c:pt idx="20893">
                  <c:v>2026.172</c:v>
                </c:pt>
                <c:pt idx="20894">
                  <c:v>2024.5309999999999</c:v>
                </c:pt>
                <c:pt idx="20895">
                  <c:v>2025.9369999999999</c:v>
                </c:pt>
                <c:pt idx="20896">
                  <c:v>2024.375</c:v>
                </c:pt>
                <c:pt idx="20897">
                  <c:v>2026.953</c:v>
                </c:pt>
                <c:pt idx="20898">
                  <c:v>2025</c:v>
                </c:pt>
                <c:pt idx="20899">
                  <c:v>2025.547</c:v>
                </c:pt>
                <c:pt idx="20900">
                  <c:v>2028.203</c:v>
                </c:pt>
                <c:pt idx="20901">
                  <c:v>2023.203</c:v>
                </c:pt>
                <c:pt idx="20902">
                  <c:v>2028.9839999999999</c:v>
                </c:pt>
                <c:pt idx="20903">
                  <c:v>2026.172</c:v>
                </c:pt>
                <c:pt idx="20904">
                  <c:v>2024.7660000000001</c:v>
                </c:pt>
                <c:pt idx="20905">
                  <c:v>2026.4059999999999</c:v>
                </c:pt>
                <c:pt idx="20906">
                  <c:v>2025.1559999999999</c:v>
                </c:pt>
                <c:pt idx="20907">
                  <c:v>2026.4059999999999</c:v>
                </c:pt>
                <c:pt idx="20908">
                  <c:v>2026.172</c:v>
                </c:pt>
                <c:pt idx="20909">
                  <c:v>2027.578</c:v>
                </c:pt>
                <c:pt idx="20910">
                  <c:v>2024.7660000000001</c:v>
                </c:pt>
                <c:pt idx="20911">
                  <c:v>2026.953</c:v>
                </c:pt>
                <c:pt idx="20912">
                  <c:v>2025.7809999999999</c:v>
                </c:pt>
                <c:pt idx="20913">
                  <c:v>2024.5309999999999</c:v>
                </c:pt>
                <c:pt idx="20914">
                  <c:v>2026.172</c:v>
                </c:pt>
                <c:pt idx="20915">
                  <c:v>2026.172</c:v>
                </c:pt>
                <c:pt idx="20916">
                  <c:v>2023.9839999999999</c:v>
                </c:pt>
                <c:pt idx="20917">
                  <c:v>2026.4059999999999</c:v>
                </c:pt>
                <c:pt idx="20918">
                  <c:v>2026.4059999999999</c:v>
                </c:pt>
                <c:pt idx="20919">
                  <c:v>2028.3589999999999</c:v>
                </c:pt>
                <c:pt idx="20920">
                  <c:v>2028.203</c:v>
                </c:pt>
                <c:pt idx="20921">
                  <c:v>2025.3910000000001</c:v>
                </c:pt>
                <c:pt idx="20922">
                  <c:v>2027.578</c:v>
                </c:pt>
                <c:pt idx="20923">
                  <c:v>2026.4059999999999</c:v>
                </c:pt>
                <c:pt idx="20924">
                  <c:v>2027.1869999999999</c:v>
                </c:pt>
                <c:pt idx="20925">
                  <c:v>2025.3910000000001</c:v>
                </c:pt>
                <c:pt idx="20926">
                  <c:v>2026.953</c:v>
                </c:pt>
                <c:pt idx="20927">
                  <c:v>2024.7660000000001</c:v>
                </c:pt>
                <c:pt idx="20928">
                  <c:v>2024.5309999999999</c:v>
                </c:pt>
                <c:pt idx="20929">
                  <c:v>2024.7660000000001</c:v>
                </c:pt>
                <c:pt idx="20930">
                  <c:v>2023.3589999999999</c:v>
                </c:pt>
                <c:pt idx="20931">
                  <c:v>2026.4059999999999</c:v>
                </c:pt>
                <c:pt idx="20932">
                  <c:v>2026.797</c:v>
                </c:pt>
                <c:pt idx="20933">
                  <c:v>2025.3910000000001</c:v>
                </c:pt>
                <c:pt idx="20934">
                  <c:v>2025.3910000000001</c:v>
                </c:pt>
                <c:pt idx="20935">
                  <c:v>2026.4059999999999</c:v>
                </c:pt>
                <c:pt idx="20936">
                  <c:v>2025.9369999999999</c:v>
                </c:pt>
                <c:pt idx="20937">
                  <c:v>2025.1559999999999</c:v>
                </c:pt>
                <c:pt idx="20938">
                  <c:v>2026.5619999999999</c:v>
                </c:pt>
                <c:pt idx="20939">
                  <c:v>2024.375</c:v>
                </c:pt>
                <c:pt idx="20940">
                  <c:v>2025.7809999999999</c:v>
                </c:pt>
                <c:pt idx="20941">
                  <c:v>2025.3910000000001</c:v>
                </c:pt>
                <c:pt idx="20942">
                  <c:v>2025.547</c:v>
                </c:pt>
                <c:pt idx="20943">
                  <c:v>2025.7809999999999</c:v>
                </c:pt>
                <c:pt idx="20944">
                  <c:v>2023.75</c:v>
                </c:pt>
                <c:pt idx="20945">
                  <c:v>2026.5619999999999</c:v>
                </c:pt>
                <c:pt idx="20946">
                  <c:v>2023.9839999999999</c:v>
                </c:pt>
                <c:pt idx="20947">
                  <c:v>2026.4059999999999</c:v>
                </c:pt>
                <c:pt idx="20948">
                  <c:v>2024.7660000000001</c:v>
                </c:pt>
                <c:pt idx="20949">
                  <c:v>2025.3910000000001</c:v>
                </c:pt>
                <c:pt idx="20950">
                  <c:v>2025.1559999999999</c:v>
                </c:pt>
                <c:pt idx="20951">
                  <c:v>2025.1559999999999</c:v>
                </c:pt>
                <c:pt idx="20952">
                  <c:v>2026.4059999999999</c:v>
                </c:pt>
                <c:pt idx="20953">
                  <c:v>2028.203</c:v>
                </c:pt>
                <c:pt idx="20954">
                  <c:v>2024.5309999999999</c:v>
                </c:pt>
                <c:pt idx="20955">
                  <c:v>2025.547</c:v>
                </c:pt>
                <c:pt idx="20956">
                  <c:v>2026.5619999999999</c:v>
                </c:pt>
                <c:pt idx="20957">
                  <c:v>2026.5619999999999</c:v>
                </c:pt>
                <c:pt idx="20958">
                  <c:v>2025.7809999999999</c:v>
                </c:pt>
                <c:pt idx="20959">
                  <c:v>2025</c:v>
                </c:pt>
                <c:pt idx="20960">
                  <c:v>2023.203</c:v>
                </c:pt>
                <c:pt idx="20961">
                  <c:v>2026.953</c:v>
                </c:pt>
                <c:pt idx="20962">
                  <c:v>2024.1410000000001</c:v>
                </c:pt>
                <c:pt idx="20963">
                  <c:v>2024.1410000000001</c:v>
                </c:pt>
                <c:pt idx="20964">
                  <c:v>2025.7809999999999</c:v>
                </c:pt>
                <c:pt idx="20965">
                  <c:v>2024.1410000000001</c:v>
                </c:pt>
                <c:pt idx="20966">
                  <c:v>2024.1410000000001</c:v>
                </c:pt>
                <c:pt idx="20967">
                  <c:v>2025.1559999999999</c:v>
                </c:pt>
                <c:pt idx="20968">
                  <c:v>2026.172</c:v>
                </c:pt>
                <c:pt idx="20969">
                  <c:v>2026.5619999999999</c:v>
                </c:pt>
                <c:pt idx="20970">
                  <c:v>2024.1410000000001</c:v>
                </c:pt>
                <c:pt idx="20971">
                  <c:v>2023.203</c:v>
                </c:pt>
                <c:pt idx="20972">
                  <c:v>2023.203</c:v>
                </c:pt>
                <c:pt idx="20973">
                  <c:v>2025.9369999999999</c:v>
                </c:pt>
                <c:pt idx="20974">
                  <c:v>2025.9369999999999</c:v>
                </c:pt>
                <c:pt idx="20975">
                  <c:v>2025</c:v>
                </c:pt>
                <c:pt idx="20976">
                  <c:v>2024.7660000000001</c:v>
                </c:pt>
                <c:pt idx="20977">
                  <c:v>2024.1410000000001</c:v>
                </c:pt>
                <c:pt idx="20978">
                  <c:v>2024.1410000000001</c:v>
                </c:pt>
                <c:pt idx="20979">
                  <c:v>2024.375</c:v>
                </c:pt>
                <c:pt idx="20980">
                  <c:v>2023.9839999999999</c:v>
                </c:pt>
                <c:pt idx="20981">
                  <c:v>2025.547</c:v>
                </c:pt>
                <c:pt idx="20982">
                  <c:v>2023.203</c:v>
                </c:pt>
                <c:pt idx="20983">
                  <c:v>2025.9369999999999</c:v>
                </c:pt>
                <c:pt idx="20984">
                  <c:v>2024.1410000000001</c:v>
                </c:pt>
                <c:pt idx="20985">
                  <c:v>2026.4059999999999</c:v>
                </c:pt>
                <c:pt idx="20986">
                  <c:v>2024.375</c:v>
                </c:pt>
                <c:pt idx="20987">
                  <c:v>2025.3910000000001</c:v>
                </c:pt>
                <c:pt idx="20988">
                  <c:v>2023.75</c:v>
                </c:pt>
                <c:pt idx="20989">
                  <c:v>2024.5309999999999</c:v>
                </c:pt>
                <c:pt idx="20990">
                  <c:v>2024.375</c:v>
                </c:pt>
                <c:pt idx="20991">
                  <c:v>2025.3910000000001</c:v>
                </c:pt>
                <c:pt idx="20992">
                  <c:v>2025</c:v>
                </c:pt>
                <c:pt idx="20993">
                  <c:v>2025.1559999999999</c:v>
                </c:pt>
                <c:pt idx="20994">
                  <c:v>2025.547</c:v>
                </c:pt>
                <c:pt idx="20995">
                  <c:v>2020.9369999999999</c:v>
                </c:pt>
                <c:pt idx="20996">
                  <c:v>2024.375</c:v>
                </c:pt>
                <c:pt idx="20997">
                  <c:v>2023.203</c:v>
                </c:pt>
                <c:pt idx="20998">
                  <c:v>2021.797</c:v>
                </c:pt>
                <c:pt idx="20999">
                  <c:v>2025.547</c:v>
                </c:pt>
                <c:pt idx="21000">
                  <c:v>2024.5309999999999</c:v>
                </c:pt>
                <c:pt idx="21001">
                  <c:v>2023.9839999999999</c:v>
                </c:pt>
                <c:pt idx="21002">
                  <c:v>2024.1410000000001</c:v>
                </c:pt>
                <c:pt idx="21003">
                  <c:v>2023.3589999999999</c:v>
                </c:pt>
                <c:pt idx="21004">
                  <c:v>2022.9690000000001</c:v>
                </c:pt>
                <c:pt idx="21005">
                  <c:v>2025.3910000000001</c:v>
                </c:pt>
                <c:pt idx="21006">
                  <c:v>2023.9839999999999</c:v>
                </c:pt>
                <c:pt idx="21007">
                  <c:v>2023.75</c:v>
                </c:pt>
                <c:pt idx="21008">
                  <c:v>2021.953</c:v>
                </c:pt>
                <c:pt idx="21009">
                  <c:v>2022.578</c:v>
                </c:pt>
                <c:pt idx="21010">
                  <c:v>2024.1410000000001</c:v>
                </c:pt>
                <c:pt idx="21011">
                  <c:v>2020.9369999999999</c:v>
                </c:pt>
                <c:pt idx="21012">
                  <c:v>2021.172</c:v>
                </c:pt>
                <c:pt idx="21013">
                  <c:v>2023.203</c:v>
                </c:pt>
                <c:pt idx="21014">
                  <c:v>2023.3589999999999</c:v>
                </c:pt>
                <c:pt idx="21015">
                  <c:v>2022.7339999999999</c:v>
                </c:pt>
                <c:pt idx="21016">
                  <c:v>2022.7339999999999</c:v>
                </c:pt>
                <c:pt idx="21017">
                  <c:v>2023.203</c:v>
                </c:pt>
                <c:pt idx="21018">
                  <c:v>2025.3910000000001</c:v>
                </c:pt>
                <c:pt idx="21019">
                  <c:v>2022.578</c:v>
                </c:pt>
                <c:pt idx="21020">
                  <c:v>2023.5940000000001</c:v>
                </c:pt>
                <c:pt idx="21021">
                  <c:v>2024.7660000000001</c:v>
                </c:pt>
                <c:pt idx="21022">
                  <c:v>2023.203</c:v>
                </c:pt>
                <c:pt idx="21023">
                  <c:v>2022.578</c:v>
                </c:pt>
                <c:pt idx="21024">
                  <c:v>2023.203</c:v>
                </c:pt>
                <c:pt idx="21025">
                  <c:v>2021.953</c:v>
                </c:pt>
                <c:pt idx="21026">
                  <c:v>2021.953</c:v>
                </c:pt>
                <c:pt idx="21027">
                  <c:v>2021.797</c:v>
                </c:pt>
                <c:pt idx="21028">
                  <c:v>2024.5309999999999</c:v>
                </c:pt>
                <c:pt idx="21029">
                  <c:v>2025.3910000000001</c:v>
                </c:pt>
                <c:pt idx="21030">
                  <c:v>2024.7660000000001</c:v>
                </c:pt>
                <c:pt idx="21031">
                  <c:v>2022.1869999999999</c:v>
                </c:pt>
                <c:pt idx="21032">
                  <c:v>2021.953</c:v>
                </c:pt>
                <c:pt idx="21033">
                  <c:v>2020.9369999999999</c:v>
                </c:pt>
                <c:pt idx="21034">
                  <c:v>2021.5619999999999</c:v>
                </c:pt>
                <c:pt idx="21035">
                  <c:v>2020.7809999999999</c:v>
                </c:pt>
                <c:pt idx="21036">
                  <c:v>2023.5940000000001</c:v>
                </c:pt>
                <c:pt idx="21037">
                  <c:v>2021.953</c:v>
                </c:pt>
                <c:pt idx="21038">
                  <c:v>2024.5309999999999</c:v>
                </c:pt>
                <c:pt idx="21039">
                  <c:v>2022.7339999999999</c:v>
                </c:pt>
                <c:pt idx="21040">
                  <c:v>2021.953</c:v>
                </c:pt>
                <c:pt idx="21041">
                  <c:v>2024.5309999999999</c:v>
                </c:pt>
                <c:pt idx="21042">
                  <c:v>2022.1869999999999</c:v>
                </c:pt>
                <c:pt idx="21043">
                  <c:v>2024.1410000000001</c:v>
                </c:pt>
                <c:pt idx="21044">
                  <c:v>2020.547</c:v>
                </c:pt>
                <c:pt idx="21045">
                  <c:v>2022.3440000000001</c:v>
                </c:pt>
                <c:pt idx="21046">
                  <c:v>2022.7339999999999</c:v>
                </c:pt>
                <c:pt idx="21047">
                  <c:v>2026.172</c:v>
                </c:pt>
                <c:pt idx="21048">
                  <c:v>2021.797</c:v>
                </c:pt>
                <c:pt idx="21049">
                  <c:v>2021.4059999999999</c:v>
                </c:pt>
                <c:pt idx="21050">
                  <c:v>2022.7339999999999</c:v>
                </c:pt>
                <c:pt idx="21051">
                  <c:v>2022.9690000000001</c:v>
                </c:pt>
                <c:pt idx="21052">
                  <c:v>2022.1869999999999</c:v>
                </c:pt>
                <c:pt idx="21053">
                  <c:v>2022.578</c:v>
                </c:pt>
                <c:pt idx="21054">
                  <c:v>2023.5940000000001</c:v>
                </c:pt>
                <c:pt idx="21055">
                  <c:v>2022.7339999999999</c:v>
                </c:pt>
                <c:pt idx="21056">
                  <c:v>2021.172</c:v>
                </c:pt>
                <c:pt idx="21057">
                  <c:v>2022.3440000000001</c:v>
                </c:pt>
                <c:pt idx="21058">
                  <c:v>2022.1869999999999</c:v>
                </c:pt>
                <c:pt idx="21059">
                  <c:v>2023.203</c:v>
                </c:pt>
                <c:pt idx="21060">
                  <c:v>2024.1410000000001</c:v>
                </c:pt>
                <c:pt idx="21061">
                  <c:v>2023.5940000000001</c:v>
                </c:pt>
                <c:pt idx="21062">
                  <c:v>2023.75</c:v>
                </c:pt>
                <c:pt idx="21063">
                  <c:v>2023.9839999999999</c:v>
                </c:pt>
                <c:pt idx="21064">
                  <c:v>2024.1410000000001</c:v>
                </c:pt>
                <c:pt idx="21065">
                  <c:v>2025</c:v>
                </c:pt>
                <c:pt idx="21066">
                  <c:v>2022.578</c:v>
                </c:pt>
                <c:pt idx="21067">
                  <c:v>2023.9839999999999</c:v>
                </c:pt>
                <c:pt idx="21068">
                  <c:v>2022.3440000000001</c:v>
                </c:pt>
                <c:pt idx="21069">
                  <c:v>2023.3589999999999</c:v>
                </c:pt>
                <c:pt idx="21070">
                  <c:v>2020.1559999999999</c:v>
                </c:pt>
                <c:pt idx="21071">
                  <c:v>2023.203</c:v>
                </c:pt>
                <c:pt idx="21072">
                  <c:v>2025.3910000000001</c:v>
                </c:pt>
                <c:pt idx="21073">
                  <c:v>2022.1869999999999</c:v>
                </c:pt>
                <c:pt idx="21074">
                  <c:v>2026.172</c:v>
                </c:pt>
                <c:pt idx="21075">
                  <c:v>2022.3440000000001</c:v>
                </c:pt>
                <c:pt idx="21076">
                  <c:v>2025.547</c:v>
                </c:pt>
                <c:pt idx="21077">
                  <c:v>2023.75</c:v>
                </c:pt>
                <c:pt idx="21078">
                  <c:v>2021.172</c:v>
                </c:pt>
                <c:pt idx="21079">
                  <c:v>2022.1869999999999</c:v>
                </c:pt>
                <c:pt idx="21080">
                  <c:v>2022.9690000000001</c:v>
                </c:pt>
                <c:pt idx="21081">
                  <c:v>2021.953</c:v>
                </c:pt>
                <c:pt idx="21082">
                  <c:v>2023.3589999999999</c:v>
                </c:pt>
                <c:pt idx="21083">
                  <c:v>2023.5940000000001</c:v>
                </c:pt>
                <c:pt idx="21084">
                  <c:v>2023.9839999999999</c:v>
                </c:pt>
                <c:pt idx="21085">
                  <c:v>2023.3589999999999</c:v>
                </c:pt>
                <c:pt idx="21086">
                  <c:v>2024.7660000000001</c:v>
                </c:pt>
                <c:pt idx="21087">
                  <c:v>2025</c:v>
                </c:pt>
                <c:pt idx="21088">
                  <c:v>2025.1559999999999</c:v>
                </c:pt>
                <c:pt idx="21089">
                  <c:v>2024.375</c:v>
                </c:pt>
                <c:pt idx="21090">
                  <c:v>2023.5940000000001</c:v>
                </c:pt>
                <c:pt idx="21091">
                  <c:v>2024.375</c:v>
                </c:pt>
                <c:pt idx="21092">
                  <c:v>2023.203</c:v>
                </c:pt>
                <c:pt idx="21093">
                  <c:v>2023.5940000000001</c:v>
                </c:pt>
                <c:pt idx="21094">
                  <c:v>2026.953</c:v>
                </c:pt>
                <c:pt idx="21095">
                  <c:v>2025.9369999999999</c:v>
                </c:pt>
                <c:pt idx="21096">
                  <c:v>2025.7809999999999</c:v>
                </c:pt>
                <c:pt idx="21097">
                  <c:v>2026.172</c:v>
                </c:pt>
                <c:pt idx="21098">
                  <c:v>2025.547</c:v>
                </c:pt>
                <c:pt idx="21099">
                  <c:v>2022.9690000000001</c:v>
                </c:pt>
                <c:pt idx="21100">
                  <c:v>2025.547</c:v>
                </c:pt>
                <c:pt idx="21101">
                  <c:v>2025.7809999999999</c:v>
                </c:pt>
                <c:pt idx="21102">
                  <c:v>2024.5309999999999</c:v>
                </c:pt>
                <c:pt idx="21103">
                  <c:v>2022.3440000000001</c:v>
                </c:pt>
                <c:pt idx="21104">
                  <c:v>2024.5309999999999</c:v>
                </c:pt>
                <c:pt idx="21105">
                  <c:v>2025.3910000000001</c:v>
                </c:pt>
                <c:pt idx="21106">
                  <c:v>2025.547</c:v>
                </c:pt>
                <c:pt idx="21107">
                  <c:v>2025.9369999999999</c:v>
                </c:pt>
                <c:pt idx="21108">
                  <c:v>2027.3440000000001</c:v>
                </c:pt>
                <c:pt idx="21109">
                  <c:v>2026.953</c:v>
                </c:pt>
                <c:pt idx="21110">
                  <c:v>2024.375</c:v>
                </c:pt>
                <c:pt idx="21111">
                  <c:v>2025.547</c:v>
                </c:pt>
                <c:pt idx="21112">
                  <c:v>2024.1410000000001</c:v>
                </c:pt>
                <c:pt idx="21113">
                  <c:v>2026.4059999999999</c:v>
                </c:pt>
                <c:pt idx="21114">
                  <c:v>2026.4059999999999</c:v>
                </c:pt>
                <c:pt idx="21115">
                  <c:v>2025.7809999999999</c:v>
                </c:pt>
                <c:pt idx="21116">
                  <c:v>2025</c:v>
                </c:pt>
                <c:pt idx="21117">
                  <c:v>2025.9369999999999</c:v>
                </c:pt>
                <c:pt idx="21118">
                  <c:v>2025.3910000000001</c:v>
                </c:pt>
                <c:pt idx="21119">
                  <c:v>2023.75</c:v>
                </c:pt>
                <c:pt idx="21120">
                  <c:v>2027.578</c:v>
                </c:pt>
                <c:pt idx="21121">
                  <c:v>2025.1559999999999</c:v>
                </c:pt>
                <c:pt idx="21122">
                  <c:v>2025.3910000000001</c:v>
                </c:pt>
                <c:pt idx="21123">
                  <c:v>2026.5619999999999</c:v>
                </c:pt>
                <c:pt idx="21124">
                  <c:v>2023.75</c:v>
                </c:pt>
                <c:pt idx="21125">
                  <c:v>2024.5309999999999</c:v>
                </c:pt>
                <c:pt idx="21126">
                  <c:v>2023.75</c:v>
                </c:pt>
                <c:pt idx="21127">
                  <c:v>2025.7809999999999</c:v>
                </c:pt>
                <c:pt idx="21128">
                  <c:v>2026.5619999999999</c:v>
                </c:pt>
                <c:pt idx="21129">
                  <c:v>2025</c:v>
                </c:pt>
                <c:pt idx="21130">
                  <c:v>2027.3440000000001</c:v>
                </c:pt>
                <c:pt idx="21131">
                  <c:v>2026.797</c:v>
                </c:pt>
                <c:pt idx="21132">
                  <c:v>2023.5940000000001</c:v>
                </c:pt>
                <c:pt idx="21133">
                  <c:v>2025.7809999999999</c:v>
                </c:pt>
                <c:pt idx="21134">
                  <c:v>2026.4059999999999</c:v>
                </c:pt>
                <c:pt idx="21135">
                  <c:v>2022.3440000000001</c:v>
                </c:pt>
                <c:pt idx="21136">
                  <c:v>2024.7660000000001</c:v>
                </c:pt>
                <c:pt idx="21137">
                  <c:v>2025</c:v>
                </c:pt>
                <c:pt idx="21138">
                  <c:v>2025.3910000000001</c:v>
                </c:pt>
                <c:pt idx="21139">
                  <c:v>2025.7809999999999</c:v>
                </c:pt>
                <c:pt idx="21140">
                  <c:v>2025.9369999999999</c:v>
                </c:pt>
                <c:pt idx="21141">
                  <c:v>2026.172</c:v>
                </c:pt>
                <c:pt idx="21142">
                  <c:v>2025.547</c:v>
                </c:pt>
                <c:pt idx="21143">
                  <c:v>2023.9839999999999</c:v>
                </c:pt>
                <c:pt idx="21144">
                  <c:v>2025.7809999999999</c:v>
                </c:pt>
                <c:pt idx="21145">
                  <c:v>2025.9369999999999</c:v>
                </c:pt>
                <c:pt idx="21146">
                  <c:v>2027.1869999999999</c:v>
                </c:pt>
                <c:pt idx="21147">
                  <c:v>2025</c:v>
                </c:pt>
                <c:pt idx="21148">
                  <c:v>2026.797</c:v>
                </c:pt>
                <c:pt idx="21149">
                  <c:v>2025.1559999999999</c:v>
                </c:pt>
                <c:pt idx="21150">
                  <c:v>2027.1869999999999</c:v>
                </c:pt>
                <c:pt idx="21151">
                  <c:v>2025.7809999999999</c:v>
                </c:pt>
                <c:pt idx="21152">
                  <c:v>2025.9369999999999</c:v>
                </c:pt>
                <c:pt idx="21153">
                  <c:v>2026.953</c:v>
                </c:pt>
                <c:pt idx="21154">
                  <c:v>2026.172</c:v>
                </c:pt>
                <c:pt idx="21155">
                  <c:v>2025.3910000000001</c:v>
                </c:pt>
                <c:pt idx="21156">
                  <c:v>2023.75</c:v>
                </c:pt>
                <c:pt idx="21157">
                  <c:v>2024.7660000000001</c:v>
                </c:pt>
                <c:pt idx="21158">
                  <c:v>2025.547</c:v>
                </c:pt>
                <c:pt idx="21159">
                  <c:v>2025.7809999999999</c:v>
                </c:pt>
                <c:pt idx="21160">
                  <c:v>2025.1559999999999</c:v>
                </c:pt>
                <c:pt idx="21161">
                  <c:v>2023.5940000000001</c:v>
                </c:pt>
                <c:pt idx="21162">
                  <c:v>2025.3910000000001</c:v>
                </c:pt>
                <c:pt idx="21163">
                  <c:v>2026.797</c:v>
                </c:pt>
                <c:pt idx="21164">
                  <c:v>2025.1559999999999</c:v>
                </c:pt>
                <c:pt idx="21165">
                  <c:v>2026.5619999999999</c:v>
                </c:pt>
                <c:pt idx="21166">
                  <c:v>2024.7660000000001</c:v>
                </c:pt>
                <c:pt idx="21167">
                  <c:v>2027.578</c:v>
                </c:pt>
                <c:pt idx="21168">
                  <c:v>2025.9369999999999</c:v>
                </c:pt>
                <c:pt idx="21169">
                  <c:v>2023.3589999999999</c:v>
                </c:pt>
                <c:pt idx="21170">
                  <c:v>2027.3440000000001</c:v>
                </c:pt>
                <c:pt idx="21171">
                  <c:v>2026.953</c:v>
                </c:pt>
                <c:pt idx="21172">
                  <c:v>2025.7809999999999</c:v>
                </c:pt>
                <c:pt idx="21173">
                  <c:v>2024.1410000000001</c:v>
                </c:pt>
                <c:pt idx="21174">
                  <c:v>2025.3910000000001</c:v>
                </c:pt>
                <c:pt idx="21175">
                  <c:v>2025.547</c:v>
                </c:pt>
                <c:pt idx="21176">
                  <c:v>2025.7809999999999</c:v>
                </c:pt>
                <c:pt idx="21177">
                  <c:v>2025</c:v>
                </c:pt>
                <c:pt idx="21178">
                  <c:v>2024.1410000000001</c:v>
                </c:pt>
                <c:pt idx="21179">
                  <c:v>2026.5619999999999</c:v>
                </c:pt>
                <c:pt idx="21180">
                  <c:v>2027.578</c:v>
                </c:pt>
                <c:pt idx="21181">
                  <c:v>2023.75</c:v>
                </c:pt>
                <c:pt idx="21182">
                  <c:v>2025.547</c:v>
                </c:pt>
                <c:pt idx="21183">
                  <c:v>2026.172</c:v>
                </c:pt>
                <c:pt idx="21184">
                  <c:v>2025</c:v>
                </c:pt>
                <c:pt idx="21185">
                  <c:v>2024.375</c:v>
                </c:pt>
                <c:pt idx="21186">
                  <c:v>2025.7809999999999</c:v>
                </c:pt>
                <c:pt idx="21187">
                  <c:v>2028.5940000000001</c:v>
                </c:pt>
                <c:pt idx="21188">
                  <c:v>2024.375</c:v>
                </c:pt>
                <c:pt idx="21189">
                  <c:v>2024.7660000000001</c:v>
                </c:pt>
                <c:pt idx="21190">
                  <c:v>2024.7660000000001</c:v>
                </c:pt>
                <c:pt idx="21191">
                  <c:v>2025.1559999999999</c:v>
                </c:pt>
                <c:pt idx="21192">
                  <c:v>2024.1410000000001</c:v>
                </c:pt>
                <c:pt idx="21193">
                  <c:v>2026.797</c:v>
                </c:pt>
                <c:pt idx="21194">
                  <c:v>2025.7809999999999</c:v>
                </c:pt>
                <c:pt idx="21195">
                  <c:v>2024.7660000000001</c:v>
                </c:pt>
                <c:pt idx="21196">
                  <c:v>2026.5619999999999</c:v>
                </c:pt>
                <c:pt idx="21197">
                  <c:v>2025</c:v>
                </c:pt>
                <c:pt idx="21198">
                  <c:v>2024.375</c:v>
                </c:pt>
                <c:pt idx="21199">
                  <c:v>2026.953</c:v>
                </c:pt>
                <c:pt idx="21200">
                  <c:v>2023.75</c:v>
                </c:pt>
                <c:pt idx="21201">
                  <c:v>2025.1559999999999</c:v>
                </c:pt>
                <c:pt idx="21202">
                  <c:v>2024.7660000000001</c:v>
                </c:pt>
                <c:pt idx="21203">
                  <c:v>2025.3910000000001</c:v>
                </c:pt>
                <c:pt idx="21204">
                  <c:v>2026.172</c:v>
                </c:pt>
                <c:pt idx="21205">
                  <c:v>2025.547</c:v>
                </c:pt>
                <c:pt idx="21206">
                  <c:v>2022.7339999999999</c:v>
                </c:pt>
                <c:pt idx="21207">
                  <c:v>2025.547</c:v>
                </c:pt>
                <c:pt idx="21208">
                  <c:v>2026.4059999999999</c:v>
                </c:pt>
                <c:pt idx="21209">
                  <c:v>2024.7660000000001</c:v>
                </c:pt>
                <c:pt idx="21210">
                  <c:v>2025.547</c:v>
                </c:pt>
                <c:pt idx="21211">
                  <c:v>2022.9690000000001</c:v>
                </c:pt>
                <c:pt idx="21212">
                  <c:v>2024.1410000000001</c:v>
                </c:pt>
                <c:pt idx="21213">
                  <c:v>2026.953</c:v>
                </c:pt>
                <c:pt idx="21214">
                  <c:v>2024.7660000000001</c:v>
                </c:pt>
                <c:pt idx="21215">
                  <c:v>2026.797</c:v>
                </c:pt>
                <c:pt idx="21216">
                  <c:v>2023.9839999999999</c:v>
                </c:pt>
                <c:pt idx="21217">
                  <c:v>2026.4059999999999</c:v>
                </c:pt>
                <c:pt idx="21218">
                  <c:v>2024.5309999999999</c:v>
                </c:pt>
                <c:pt idx="21219">
                  <c:v>2024.375</c:v>
                </c:pt>
                <c:pt idx="21220">
                  <c:v>2023.5940000000001</c:v>
                </c:pt>
                <c:pt idx="21221">
                  <c:v>2026.4059999999999</c:v>
                </c:pt>
                <c:pt idx="21222">
                  <c:v>2025.3910000000001</c:v>
                </c:pt>
                <c:pt idx="21223">
                  <c:v>2023.3589999999999</c:v>
                </c:pt>
                <c:pt idx="21224">
                  <c:v>2025.1559999999999</c:v>
                </c:pt>
                <c:pt idx="21225">
                  <c:v>2024.1410000000001</c:v>
                </c:pt>
                <c:pt idx="21226">
                  <c:v>2024.1410000000001</c:v>
                </c:pt>
                <c:pt idx="21227">
                  <c:v>2025</c:v>
                </c:pt>
                <c:pt idx="21228">
                  <c:v>2023.5940000000001</c:v>
                </c:pt>
                <c:pt idx="21229">
                  <c:v>2026.172</c:v>
                </c:pt>
                <c:pt idx="21230">
                  <c:v>2021.5619999999999</c:v>
                </c:pt>
                <c:pt idx="21231">
                  <c:v>2024.5309999999999</c:v>
                </c:pt>
                <c:pt idx="21232">
                  <c:v>2028.9839999999999</c:v>
                </c:pt>
                <c:pt idx="21233">
                  <c:v>2025.3910000000001</c:v>
                </c:pt>
                <c:pt idx="21234">
                  <c:v>2023.75</c:v>
                </c:pt>
                <c:pt idx="21235">
                  <c:v>2022.9690000000001</c:v>
                </c:pt>
                <c:pt idx="21236">
                  <c:v>2023.75</c:v>
                </c:pt>
                <c:pt idx="21237">
                  <c:v>2023.203</c:v>
                </c:pt>
                <c:pt idx="21238">
                  <c:v>2022.7339999999999</c:v>
                </c:pt>
                <c:pt idx="21239">
                  <c:v>2023.5940000000001</c:v>
                </c:pt>
                <c:pt idx="21240">
                  <c:v>2025.1559999999999</c:v>
                </c:pt>
                <c:pt idx="21241">
                  <c:v>2023.5940000000001</c:v>
                </c:pt>
                <c:pt idx="21242">
                  <c:v>2022.7339999999999</c:v>
                </c:pt>
                <c:pt idx="21243">
                  <c:v>2025</c:v>
                </c:pt>
                <c:pt idx="21244">
                  <c:v>2024.1410000000001</c:v>
                </c:pt>
                <c:pt idx="21245">
                  <c:v>2023.3589999999999</c:v>
                </c:pt>
                <c:pt idx="21246">
                  <c:v>2023.9839999999999</c:v>
                </c:pt>
                <c:pt idx="21247">
                  <c:v>2023.5940000000001</c:v>
                </c:pt>
                <c:pt idx="21248">
                  <c:v>2021.172</c:v>
                </c:pt>
                <c:pt idx="21249">
                  <c:v>2022.7339999999999</c:v>
                </c:pt>
                <c:pt idx="21250">
                  <c:v>2024.5309999999999</c:v>
                </c:pt>
                <c:pt idx="21251">
                  <c:v>2025</c:v>
                </c:pt>
                <c:pt idx="21252">
                  <c:v>2024.1410000000001</c:v>
                </c:pt>
                <c:pt idx="21253">
                  <c:v>2024.375</c:v>
                </c:pt>
                <c:pt idx="21254">
                  <c:v>2023.5940000000001</c:v>
                </c:pt>
                <c:pt idx="21255">
                  <c:v>2023.3589999999999</c:v>
                </c:pt>
                <c:pt idx="21256">
                  <c:v>2023.75</c:v>
                </c:pt>
                <c:pt idx="21257">
                  <c:v>2023.75</c:v>
                </c:pt>
                <c:pt idx="21258">
                  <c:v>2024.7660000000001</c:v>
                </c:pt>
                <c:pt idx="21259">
                  <c:v>2022.3440000000001</c:v>
                </c:pt>
                <c:pt idx="21260">
                  <c:v>2023.75</c:v>
                </c:pt>
                <c:pt idx="21261">
                  <c:v>2023.203</c:v>
                </c:pt>
                <c:pt idx="21262">
                  <c:v>2026.172</c:v>
                </c:pt>
                <c:pt idx="21263">
                  <c:v>2022.3440000000001</c:v>
                </c:pt>
                <c:pt idx="21264">
                  <c:v>2021.4059999999999</c:v>
                </c:pt>
                <c:pt idx="21265">
                  <c:v>2022.7339999999999</c:v>
                </c:pt>
                <c:pt idx="21266">
                  <c:v>2024.1410000000001</c:v>
                </c:pt>
                <c:pt idx="21267">
                  <c:v>2021.5619999999999</c:v>
                </c:pt>
                <c:pt idx="21268">
                  <c:v>2023.203</c:v>
                </c:pt>
                <c:pt idx="21269">
                  <c:v>2022.7339999999999</c:v>
                </c:pt>
                <c:pt idx="21270">
                  <c:v>2023.203</c:v>
                </c:pt>
                <c:pt idx="21271">
                  <c:v>2023.75</c:v>
                </c:pt>
                <c:pt idx="21272">
                  <c:v>2023.5940000000001</c:v>
                </c:pt>
                <c:pt idx="21273">
                  <c:v>2023.9839999999999</c:v>
                </c:pt>
                <c:pt idx="21274">
                  <c:v>2021.4059999999999</c:v>
                </c:pt>
                <c:pt idx="21275">
                  <c:v>2022.9690000000001</c:v>
                </c:pt>
                <c:pt idx="21276">
                  <c:v>2022.1869999999999</c:v>
                </c:pt>
                <c:pt idx="21277">
                  <c:v>2022.1869999999999</c:v>
                </c:pt>
                <c:pt idx="21278">
                  <c:v>2025</c:v>
                </c:pt>
                <c:pt idx="21279">
                  <c:v>2024.1410000000001</c:v>
                </c:pt>
                <c:pt idx="21280">
                  <c:v>2022.7339999999999</c:v>
                </c:pt>
                <c:pt idx="21281">
                  <c:v>2022.578</c:v>
                </c:pt>
                <c:pt idx="21282">
                  <c:v>2022.9690000000001</c:v>
                </c:pt>
                <c:pt idx="21283">
                  <c:v>2024.5309999999999</c:v>
                </c:pt>
                <c:pt idx="21284">
                  <c:v>2022.3440000000001</c:v>
                </c:pt>
                <c:pt idx="21285">
                  <c:v>2024.375</c:v>
                </c:pt>
                <c:pt idx="21286">
                  <c:v>2023.203</c:v>
                </c:pt>
                <c:pt idx="21287">
                  <c:v>2022.3440000000001</c:v>
                </c:pt>
                <c:pt idx="21288">
                  <c:v>2023.203</c:v>
                </c:pt>
                <c:pt idx="21289">
                  <c:v>2023.3589999999999</c:v>
                </c:pt>
                <c:pt idx="21290">
                  <c:v>2023.3589999999999</c:v>
                </c:pt>
                <c:pt idx="21291">
                  <c:v>2020.9369999999999</c:v>
                </c:pt>
                <c:pt idx="21292">
                  <c:v>2023.3589999999999</c:v>
                </c:pt>
                <c:pt idx="21293">
                  <c:v>2023.203</c:v>
                </c:pt>
                <c:pt idx="21294">
                  <c:v>2025.547</c:v>
                </c:pt>
                <c:pt idx="21295">
                  <c:v>2023.3589999999999</c:v>
                </c:pt>
                <c:pt idx="21296">
                  <c:v>2022.9690000000001</c:v>
                </c:pt>
                <c:pt idx="21297">
                  <c:v>2021.797</c:v>
                </c:pt>
                <c:pt idx="21298">
                  <c:v>2022.7339999999999</c:v>
                </c:pt>
                <c:pt idx="21299">
                  <c:v>2021.5619999999999</c:v>
                </c:pt>
                <c:pt idx="21300">
                  <c:v>2022.578</c:v>
                </c:pt>
                <c:pt idx="21301">
                  <c:v>2024.7660000000001</c:v>
                </c:pt>
                <c:pt idx="21302">
                  <c:v>2022.9690000000001</c:v>
                </c:pt>
                <c:pt idx="21303">
                  <c:v>2024.375</c:v>
                </c:pt>
                <c:pt idx="21304">
                  <c:v>2023.3589999999999</c:v>
                </c:pt>
                <c:pt idx="21305">
                  <c:v>2023.75</c:v>
                </c:pt>
                <c:pt idx="21306">
                  <c:v>2023.3589999999999</c:v>
                </c:pt>
                <c:pt idx="21307">
                  <c:v>2023.75</c:v>
                </c:pt>
                <c:pt idx="21308">
                  <c:v>2020.9369999999999</c:v>
                </c:pt>
                <c:pt idx="21309">
                  <c:v>2022.578</c:v>
                </c:pt>
                <c:pt idx="21310">
                  <c:v>2023.9839999999999</c:v>
                </c:pt>
                <c:pt idx="21311">
                  <c:v>2022.9690000000001</c:v>
                </c:pt>
                <c:pt idx="21312">
                  <c:v>2023.3589999999999</c:v>
                </c:pt>
                <c:pt idx="21313">
                  <c:v>2021.797</c:v>
                </c:pt>
                <c:pt idx="21314">
                  <c:v>2022.3440000000001</c:v>
                </c:pt>
                <c:pt idx="21315">
                  <c:v>2021.953</c:v>
                </c:pt>
                <c:pt idx="21316">
                  <c:v>2021.5619999999999</c:v>
                </c:pt>
                <c:pt idx="21317">
                  <c:v>2023.3589999999999</c:v>
                </c:pt>
                <c:pt idx="21318">
                  <c:v>2022.1869999999999</c:v>
                </c:pt>
                <c:pt idx="21319">
                  <c:v>2024.1410000000001</c:v>
                </c:pt>
                <c:pt idx="21320">
                  <c:v>2021.797</c:v>
                </c:pt>
                <c:pt idx="21321">
                  <c:v>2022.9690000000001</c:v>
                </c:pt>
                <c:pt idx="21322">
                  <c:v>2023.5940000000001</c:v>
                </c:pt>
                <c:pt idx="21323">
                  <c:v>2021.953</c:v>
                </c:pt>
                <c:pt idx="21324">
                  <c:v>2024.7660000000001</c:v>
                </c:pt>
                <c:pt idx="21325">
                  <c:v>2023.203</c:v>
                </c:pt>
                <c:pt idx="21326">
                  <c:v>2022.7339999999999</c:v>
                </c:pt>
                <c:pt idx="21327">
                  <c:v>2020.7809999999999</c:v>
                </c:pt>
                <c:pt idx="21328">
                  <c:v>2022.3440000000001</c:v>
                </c:pt>
                <c:pt idx="21329">
                  <c:v>2021.953</c:v>
                </c:pt>
                <c:pt idx="21330">
                  <c:v>2022.9690000000001</c:v>
                </c:pt>
                <c:pt idx="21331">
                  <c:v>2022.578</c:v>
                </c:pt>
                <c:pt idx="21332">
                  <c:v>2025</c:v>
                </c:pt>
                <c:pt idx="21333">
                  <c:v>2024.7660000000001</c:v>
                </c:pt>
                <c:pt idx="21334">
                  <c:v>2022.1869999999999</c:v>
                </c:pt>
                <c:pt idx="21335">
                  <c:v>2023.3589999999999</c:v>
                </c:pt>
                <c:pt idx="21336">
                  <c:v>2022.578</c:v>
                </c:pt>
                <c:pt idx="21337">
                  <c:v>2022.578</c:v>
                </c:pt>
                <c:pt idx="21338">
                  <c:v>2025.547</c:v>
                </c:pt>
                <c:pt idx="21339">
                  <c:v>2023.203</c:v>
                </c:pt>
                <c:pt idx="21340">
                  <c:v>2023.203</c:v>
                </c:pt>
                <c:pt idx="21341">
                  <c:v>2023.203</c:v>
                </c:pt>
                <c:pt idx="21342">
                  <c:v>2021.953</c:v>
                </c:pt>
                <c:pt idx="21343">
                  <c:v>2022.1869999999999</c:v>
                </c:pt>
                <c:pt idx="21344">
                  <c:v>2020.7809999999999</c:v>
                </c:pt>
                <c:pt idx="21345">
                  <c:v>2026.172</c:v>
                </c:pt>
                <c:pt idx="21346">
                  <c:v>2025</c:v>
                </c:pt>
                <c:pt idx="21347">
                  <c:v>2023.75</c:v>
                </c:pt>
                <c:pt idx="21348">
                  <c:v>2022.578</c:v>
                </c:pt>
                <c:pt idx="21349">
                  <c:v>2023.3589999999999</c:v>
                </c:pt>
                <c:pt idx="21350">
                  <c:v>2022.7339999999999</c:v>
                </c:pt>
                <c:pt idx="21351">
                  <c:v>2025.1559999999999</c:v>
                </c:pt>
                <c:pt idx="21352">
                  <c:v>2024.1410000000001</c:v>
                </c:pt>
                <c:pt idx="21353">
                  <c:v>2024.1410000000001</c:v>
                </c:pt>
                <c:pt idx="21354">
                  <c:v>2023.5940000000001</c:v>
                </c:pt>
                <c:pt idx="21355">
                  <c:v>2023.9839999999999</c:v>
                </c:pt>
                <c:pt idx="21356">
                  <c:v>2023.3589999999999</c:v>
                </c:pt>
                <c:pt idx="21357">
                  <c:v>2025.3910000000001</c:v>
                </c:pt>
                <c:pt idx="21358">
                  <c:v>2023.3589999999999</c:v>
                </c:pt>
                <c:pt idx="21359">
                  <c:v>2026.5619999999999</c:v>
                </c:pt>
                <c:pt idx="21360">
                  <c:v>2024.5309999999999</c:v>
                </c:pt>
                <c:pt idx="21361">
                  <c:v>2023.3589999999999</c:v>
                </c:pt>
                <c:pt idx="21362">
                  <c:v>2023.9839999999999</c:v>
                </c:pt>
                <c:pt idx="21363">
                  <c:v>2024.375</c:v>
                </c:pt>
                <c:pt idx="21364">
                  <c:v>2024.375</c:v>
                </c:pt>
                <c:pt idx="21365">
                  <c:v>2024.5309999999999</c:v>
                </c:pt>
                <c:pt idx="21366">
                  <c:v>2025.547</c:v>
                </c:pt>
                <c:pt idx="21367">
                  <c:v>2025.547</c:v>
                </c:pt>
                <c:pt idx="21368">
                  <c:v>2025</c:v>
                </c:pt>
                <c:pt idx="21369">
                  <c:v>2025</c:v>
                </c:pt>
                <c:pt idx="21370">
                  <c:v>2025.1559999999999</c:v>
                </c:pt>
                <c:pt idx="21371">
                  <c:v>2024.5309999999999</c:v>
                </c:pt>
                <c:pt idx="21372">
                  <c:v>2024.5309999999999</c:v>
                </c:pt>
                <c:pt idx="21373">
                  <c:v>2021.953</c:v>
                </c:pt>
                <c:pt idx="21374">
                  <c:v>2025.7809999999999</c:v>
                </c:pt>
                <c:pt idx="21375">
                  <c:v>2025.547</c:v>
                </c:pt>
                <c:pt idx="21376">
                  <c:v>2022.7339999999999</c:v>
                </c:pt>
                <c:pt idx="21377">
                  <c:v>2025</c:v>
                </c:pt>
                <c:pt idx="21378">
                  <c:v>2026.5619999999999</c:v>
                </c:pt>
                <c:pt idx="21379">
                  <c:v>2023.75</c:v>
                </c:pt>
                <c:pt idx="21380">
                  <c:v>2024.7660000000001</c:v>
                </c:pt>
                <c:pt idx="21381">
                  <c:v>2023.75</c:v>
                </c:pt>
                <c:pt idx="21382">
                  <c:v>2026.172</c:v>
                </c:pt>
                <c:pt idx="21383">
                  <c:v>2023.3589999999999</c:v>
                </c:pt>
                <c:pt idx="21384">
                  <c:v>2025</c:v>
                </c:pt>
                <c:pt idx="21385">
                  <c:v>2025.1559999999999</c:v>
                </c:pt>
                <c:pt idx="21386">
                  <c:v>2023.3589999999999</c:v>
                </c:pt>
                <c:pt idx="21387">
                  <c:v>2027.7339999999999</c:v>
                </c:pt>
                <c:pt idx="21388">
                  <c:v>2023.3589999999999</c:v>
                </c:pt>
                <c:pt idx="21389">
                  <c:v>2024.1410000000001</c:v>
                </c:pt>
                <c:pt idx="21390">
                  <c:v>2023.9839999999999</c:v>
                </c:pt>
                <c:pt idx="21391">
                  <c:v>2025.1559999999999</c:v>
                </c:pt>
                <c:pt idx="21392">
                  <c:v>2027.1869999999999</c:v>
                </c:pt>
                <c:pt idx="21393">
                  <c:v>2023.75</c:v>
                </c:pt>
                <c:pt idx="21394">
                  <c:v>2025</c:v>
                </c:pt>
                <c:pt idx="21395">
                  <c:v>2026.172</c:v>
                </c:pt>
                <c:pt idx="21396">
                  <c:v>2025.3910000000001</c:v>
                </c:pt>
                <c:pt idx="21397">
                  <c:v>2025.547</c:v>
                </c:pt>
                <c:pt idx="21398">
                  <c:v>2025.9369999999999</c:v>
                </c:pt>
                <c:pt idx="21399">
                  <c:v>2025.3910000000001</c:v>
                </c:pt>
                <c:pt idx="21400">
                  <c:v>2025.3910000000001</c:v>
                </c:pt>
                <c:pt idx="21401">
                  <c:v>2026.953</c:v>
                </c:pt>
                <c:pt idx="21402">
                  <c:v>2023.75</c:v>
                </c:pt>
                <c:pt idx="21403">
                  <c:v>2027.7339999999999</c:v>
                </c:pt>
                <c:pt idx="21404">
                  <c:v>2023.5940000000001</c:v>
                </c:pt>
                <c:pt idx="21405">
                  <c:v>2026.172</c:v>
                </c:pt>
                <c:pt idx="21406">
                  <c:v>2024.375</c:v>
                </c:pt>
                <c:pt idx="21407">
                  <c:v>2025.9369999999999</c:v>
                </c:pt>
                <c:pt idx="21408">
                  <c:v>2024.7660000000001</c:v>
                </c:pt>
                <c:pt idx="21409">
                  <c:v>2025.547</c:v>
                </c:pt>
                <c:pt idx="21410">
                  <c:v>2026.797</c:v>
                </c:pt>
                <c:pt idx="21411">
                  <c:v>2024.375</c:v>
                </c:pt>
                <c:pt idx="21412">
                  <c:v>2026.4059999999999</c:v>
                </c:pt>
                <c:pt idx="21413">
                  <c:v>2024.1410000000001</c:v>
                </c:pt>
                <c:pt idx="21414">
                  <c:v>2024.5309999999999</c:v>
                </c:pt>
                <c:pt idx="21415">
                  <c:v>2025.547</c:v>
                </c:pt>
                <c:pt idx="21416">
                  <c:v>2025.7809999999999</c:v>
                </c:pt>
                <c:pt idx="21417">
                  <c:v>2026.4059999999999</c:v>
                </c:pt>
                <c:pt idx="21418">
                  <c:v>2025.7809999999999</c:v>
                </c:pt>
                <c:pt idx="21419">
                  <c:v>2027.1869999999999</c:v>
                </c:pt>
                <c:pt idx="21420">
                  <c:v>2027.9690000000001</c:v>
                </c:pt>
                <c:pt idx="21421">
                  <c:v>2026.5619999999999</c:v>
                </c:pt>
                <c:pt idx="21422">
                  <c:v>2024.375</c:v>
                </c:pt>
                <c:pt idx="21423">
                  <c:v>2025</c:v>
                </c:pt>
                <c:pt idx="21424">
                  <c:v>2026.5619999999999</c:v>
                </c:pt>
                <c:pt idx="21425">
                  <c:v>2023.3589999999999</c:v>
                </c:pt>
                <c:pt idx="21426">
                  <c:v>2026.5619999999999</c:v>
                </c:pt>
                <c:pt idx="21427">
                  <c:v>2024.7660000000001</c:v>
                </c:pt>
                <c:pt idx="21428">
                  <c:v>2024.7660000000001</c:v>
                </c:pt>
                <c:pt idx="21429">
                  <c:v>2023.5940000000001</c:v>
                </c:pt>
                <c:pt idx="21430">
                  <c:v>2024.375</c:v>
                </c:pt>
                <c:pt idx="21431">
                  <c:v>2025.547</c:v>
                </c:pt>
                <c:pt idx="21432">
                  <c:v>2025.1559999999999</c:v>
                </c:pt>
                <c:pt idx="21433">
                  <c:v>2025</c:v>
                </c:pt>
                <c:pt idx="21434">
                  <c:v>2026.4059999999999</c:v>
                </c:pt>
                <c:pt idx="21435">
                  <c:v>2024.5309999999999</c:v>
                </c:pt>
                <c:pt idx="21436">
                  <c:v>2026.5619999999999</c:v>
                </c:pt>
                <c:pt idx="21437">
                  <c:v>2025.547</c:v>
                </c:pt>
                <c:pt idx="21438">
                  <c:v>2025.1559999999999</c:v>
                </c:pt>
                <c:pt idx="21439">
                  <c:v>2024.5309999999999</c:v>
                </c:pt>
                <c:pt idx="21440">
                  <c:v>2023.5940000000001</c:v>
                </c:pt>
                <c:pt idx="21441">
                  <c:v>2023.3589999999999</c:v>
                </c:pt>
                <c:pt idx="21442">
                  <c:v>2025.1559999999999</c:v>
                </c:pt>
                <c:pt idx="21443">
                  <c:v>2024.5309999999999</c:v>
                </c:pt>
                <c:pt idx="21444">
                  <c:v>2024.7660000000001</c:v>
                </c:pt>
                <c:pt idx="21445">
                  <c:v>2024.375</c:v>
                </c:pt>
                <c:pt idx="21446">
                  <c:v>2025.1559999999999</c:v>
                </c:pt>
                <c:pt idx="21447">
                  <c:v>2026.172</c:v>
                </c:pt>
                <c:pt idx="21448">
                  <c:v>2026.797</c:v>
                </c:pt>
                <c:pt idx="21449">
                  <c:v>2025.1559999999999</c:v>
                </c:pt>
                <c:pt idx="21450">
                  <c:v>2026.172</c:v>
                </c:pt>
                <c:pt idx="21451">
                  <c:v>2026.797</c:v>
                </c:pt>
                <c:pt idx="21452">
                  <c:v>2026.4059999999999</c:v>
                </c:pt>
                <c:pt idx="21453">
                  <c:v>2025.9369999999999</c:v>
                </c:pt>
                <c:pt idx="21454">
                  <c:v>2025.9369999999999</c:v>
                </c:pt>
                <c:pt idx="21455">
                  <c:v>2026.4059999999999</c:v>
                </c:pt>
                <c:pt idx="21456">
                  <c:v>2025.3910000000001</c:v>
                </c:pt>
                <c:pt idx="21457">
                  <c:v>2024.5309999999999</c:v>
                </c:pt>
                <c:pt idx="21458">
                  <c:v>2024.5309999999999</c:v>
                </c:pt>
                <c:pt idx="21459">
                  <c:v>2026.4059999999999</c:v>
                </c:pt>
                <c:pt idx="21460">
                  <c:v>2026.5619999999999</c:v>
                </c:pt>
                <c:pt idx="21461">
                  <c:v>2025</c:v>
                </c:pt>
                <c:pt idx="21462">
                  <c:v>2026.4059999999999</c:v>
                </c:pt>
                <c:pt idx="21463">
                  <c:v>2023.5940000000001</c:v>
                </c:pt>
                <c:pt idx="21464">
                  <c:v>2026.4059999999999</c:v>
                </c:pt>
                <c:pt idx="21465">
                  <c:v>2027.3440000000001</c:v>
                </c:pt>
                <c:pt idx="21466">
                  <c:v>2024.7660000000001</c:v>
                </c:pt>
                <c:pt idx="21467">
                  <c:v>2025.9369999999999</c:v>
                </c:pt>
                <c:pt idx="21468">
                  <c:v>2023.9839999999999</c:v>
                </c:pt>
                <c:pt idx="21469">
                  <c:v>2023.9839999999999</c:v>
                </c:pt>
                <c:pt idx="21470">
                  <c:v>2023.5940000000001</c:v>
                </c:pt>
                <c:pt idx="21471">
                  <c:v>2025</c:v>
                </c:pt>
                <c:pt idx="21472">
                  <c:v>2023.3589999999999</c:v>
                </c:pt>
                <c:pt idx="21473">
                  <c:v>2023.75</c:v>
                </c:pt>
                <c:pt idx="21474">
                  <c:v>2024.375</c:v>
                </c:pt>
                <c:pt idx="21475">
                  <c:v>2023.75</c:v>
                </c:pt>
                <c:pt idx="21476">
                  <c:v>2025</c:v>
                </c:pt>
                <c:pt idx="21477">
                  <c:v>2027.1869999999999</c:v>
                </c:pt>
                <c:pt idx="21478">
                  <c:v>2022.578</c:v>
                </c:pt>
                <c:pt idx="21479">
                  <c:v>2025</c:v>
                </c:pt>
                <c:pt idx="21480">
                  <c:v>2023.9839999999999</c:v>
                </c:pt>
                <c:pt idx="21481">
                  <c:v>2022.7339999999999</c:v>
                </c:pt>
                <c:pt idx="21482">
                  <c:v>2026.5619999999999</c:v>
                </c:pt>
                <c:pt idx="21483">
                  <c:v>2024.375</c:v>
                </c:pt>
                <c:pt idx="21484">
                  <c:v>2025.3910000000001</c:v>
                </c:pt>
                <c:pt idx="21485">
                  <c:v>2021.797</c:v>
                </c:pt>
                <c:pt idx="21486">
                  <c:v>2025</c:v>
                </c:pt>
                <c:pt idx="21487">
                  <c:v>2026.4059999999999</c:v>
                </c:pt>
                <c:pt idx="21488">
                  <c:v>2022.3440000000001</c:v>
                </c:pt>
                <c:pt idx="21489">
                  <c:v>2023.203</c:v>
                </c:pt>
                <c:pt idx="21490">
                  <c:v>2025.3910000000001</c:v>
                </c:pt>
                <c:pt idx="21491">
                  <c:v>2025.547</c:v>
                </c:pt>
                <c:pt idx="21492">
                  <c:v>2022.7339999999999</c:v>
                </c:pt>
                <c:pt idx="21493">
                  <c:v>2025.1559999999999</c:v>
                </c:pt>
                <c:pt idx="21494">
                  <c:v>2026.172</c:v>
                </c:pt>
                <c:pt idx="21495">
                  <c:v>2024.7660000000001</c:v>
                </c:pt>
                <c:pt idx="21496">
                  <c:v>2022.7339999999999</c:v>
                </c:pt>
                <c:pt idx="21497">
                  <c:v>2023.75</c:v>
                </c:pt>
                <c:pt idx="21498">
                  <c:v>2024.7660000000001</c:v>
                </c:pt>
                <c:pt idx="21499">
                  <c:v>2025</c:v>
                </c:pt>
                <c:pt idx="21500">
                  <c:v>2026.172</c:v>
                </c:pt>
                <c:pt idx="21501">
                  <c:v>2025.7809999999999</c:v>
                </c:pt>
                <c:pt idx="21502">
                  <c:v>2023.75</c:v>
                </c:pt>
                <c:pt idx="21503">
                  <c:v>2023.5940000000001</c:v>
                </c:pt>
                <c:pt idx="21504">
                  <c:v>2022.578</c:v>
                </c:pt>
                <c:pt idx="21505">
                  <c:v>2022.3440000000001</c:v>
                </c:pt>
                <c:pt idx="21506">
                  <c:v>2021.953</c:v>
                </c:pt>
                <c:pt idx="21507">
                  <c:v>2024.1410000000001</c:v>
                </c:pt>
                <c:pt idx="21508">
                  <c:v>2024.1410000000001</c:v>
                </c:pt>
                <c:pt idx="21509">
                  <c:v>2024.1410000000001</c:v>
                </c:pt>
                <c:pt idx="21510">
                  <c:v>2025</c:v>
                </c:pt>
                <c:pt idx="21511">
                  <c:v>2025</c:v>
                </c:pt>
                <c:pt idx="21512">
                  <c:v>2022.3440000000001</c:v>
                </c:pt>
                <c:pt idx="21513">
                  <c:v>2024.1410000000001</c:v>
                </c:pt>
                <c:pt idx="21514">
                  <c:v>2022.3440000000001</c:v>
                </c:pt>
                <c:pt idx="21515">
                  <c:v>2025.1559999999999</c:v>
                </c:pt>
                <c:pt idx="21516">
                  <c:v>2023.75</c:v>
                </c:pt>
                <c:pt idx="21517">
                  <c:v>2021.4059999999999</c:v>
                </c:pt>
                <c:pt idx="21518">
                  <c:v>2021.797</c:v>
                </c:pt>
                <c:pt idx="21519">
                  <c:v>2023.75</c:v>
                </c:pt>
                <c:pt idx="21520">
                  <c:v>2024.7660000000001</c:v>
                </c:pt>
                <c:pt idx="21521">
                  <c:v>2023.75</c:v>
                </c:pt>
                <c:pt idx="21522">
                  <c:v>2023.9839999999999</c:v>
                </c:pt>
                <c:pt idx="21523">
                  <c:v>2023.5940000000001</c:v>
                </c:pt>
                <c:pt idx="21524">
                  <c:v>2023.5940000000001</c:v>
                </c:pt>
                <c:pt idx="21525">
                  <c:v>2023.9839999999999</c:v>
                </c:pt>
                <c:pt idx="21526">
                  <c:v>2023.3589999999999</c:v>
                </c:pt>
                <c:pt idx="21527">
                  <c:v>2021.953</c:v>
                </c:pt>
                <c:pt idx="21528">
                  <c:v>2024.1410000000001</c:v>
                </c:pt>
                <c:pt idx="21529">
                  <c:v>2023.203</c:v>
                </c:pt>
                <c:pt idx="21530">
                  <c:v>2023.9839999999999</c:v>
                </c:pt>
                <c:pt idx="21531">
                  <c:v>2023.203</c:v>
                </c:pt>
                <c:pt idx="21532">
                  <c:v>2021.797</c:v>
                </c:pt>
                <c:pt idx="21533">
                  <c:v>2023.9839999999999</c:v>
                </c:pt>
                <c:pt idx="21534">
                  <c:v>2024.375</c:v>
                </c:pt>
                <c:pt idx="21535">
                  <c:v>2022.3440000000001</c:v>
                </c:pt>
                <c:pt idx="21536">
                  <c:v>2023.3589999999999</c:v>
                </c:pt>
                <c:pt idx="21537">
                  <c:v>2023.9839999999999</c:v>
                </c:pt>
                <c:pt idx="21538">
                  <c:v>2021.5619999999999</c:v>
                </c:pt>
                <c:pt idx="21539">
                  <c:v>2022.9690000000001</c:v>
                </c:pt>
                <c:pt idx="21540">
                  <c:v>2023.9839999999999</c:v>
                </c:pt>
                <c:pt idx="21541">
                  <c:v>2022.3440000000001</c:v>
                </c:pt>
                <c:pt idx="21542">
                  <c:v>2023.75</c:v>
                </c:pt>
                <c:pt idx="21543">
                  <c:v>2021.172</c:v>
                </c:pt>
                <c:pt idx="21544">
                  <c:v>2026.797</c:v>
                </c:pt>
                <c:pt idx="21545">
                  <c:v>2021.953</c:v>
                </c:pt>
                <c:pt idx="21546">
                  <c:v>2023.3589999999999</c:v>
                </c:pt>
                <c:pt idx="21547">
                  <c:v>2025.3910000000001</c:v>
                </c:pt>
                <c:pt idx="21548">
                  <c:v>2024.1410000000001</c:v>
                </c:pt>
                <c:pt idx="21549">
                  <c:v>2022.3440000000001</c:v>
                </c:pt>
                <c:pt idx="21550">
                  <c:v>2025.1559999999999</c:v>
                </c:pt>
                <c:pt idx="21551">
                  <c:v>2022.9690000000001</c:v>
                </c:pt>
                <c:pt idx="21552">
                  <c:v>2025</c:v>
                </c:pt>
                <c:pt idx="21553">
                  <c:v>2022.9690000000001</c:v>
                </c:pt>
                <c:pt idx="21554">
                  <c:v>2023.203</c:v>
                </c:pt>
                <c:pt idx="21555">
                  <c:v>2024.1410000000001</c:v>
                </c:pt>
                <c:pt idx="21556">
                  <c:v>2023.9839999999999</c:v>
                </c:pt>
                <c:pt idx="21557">
                  <c:v>2023.3589999999999</c:v>
                </c:pt>
                <c:pt idx="21558">
                  <c:v>2024.1410000000001</c:v>
                </c:pt>
                <c:pt idx="21559">
                  <c:v>2021.797</c:v>
                </c:pt>
                <c:pt idx="21560">
                  <c:v>2020.547</c:v>
                </c:pt>
                <c:pt idx="21561">
                  <c:v>2023.203</c:v>
                </c:pt>
                <c:pt idx="21562">
                  <c:v>2023.3589999999999</c:v>
                </c:pt>
                <c:pt idx="21563">
                  <c:v>2023.75</c:v>
                </c:pt>
                <c:pt idx="21564">
                  <c:v>2020.1559999999999</c:v>
                </c:pt>
                <c:pt idx="21565">
                  <c:v>2023.9839999999999</c:v>
                </c:pt>
                <c:pt idx="21566">
                  <c:v>2022.7339999999999</c:v>
                </c:pt>
                <c:pt idx="21567">
                  <c:v>2023.9839999999999</c:v>
                </c:pt>
                <c:pt idx="21568">
                  <c:v>2025.547</c:v>
                </c:pt>
                <c:pt idx="21569">
                  <c:v>2021.953</c:v>
                </c:pt>
                <c:pt idx="21570">
                  <c:v>2021.797</c:v>
                </c:pt>
                <c:pt idx="21571">
                  <c:v>2023.5940000000001</c:v>
                </c:pt>
                <c:pt idx="21572">
                  <c:v>2024.5309999999999</c:v>
                </c:pt>
                <c:pt idx="21573">
                  <c:v>2023.203</c:v>
                </c:pt>
                <c:pt idx="21574">
                  <c:v>2022.578</c:v>
                </c:pt>
                <c:pt idx="21575">
                  <c:v>2022.3440000000001</c:v>
                </c:pt>
                <c:pt idx="21576">
                  <c:v>2024.7660000000001</c:v>
                </c:pt>
                <c:pt idx="21577">
                  <c:v>2023.9839999999999</c:v>
                </c:pt>
                <c:pt idx="21578">
                  <c:v>2022.1869999999999</c:v>
                </c:pt>
                <c:pt idx="21579">
                  <c:v>2024.5309999999999</c:v>
                </c:pt>
                <c:pt idx="21580">
                  <c:v>2022.1869999999999</c:v>
                </c:pt>
                <c:pt idx="21581">
                  <c:v>2024.7660000000001</c:v>
                </c:pt>
                <c:pt idx="21582">
                  <c:v>2023.9839999999999</c:v>
                </c:pt>
                <c:pt idx="21583">
                  <c:v>2023.9839999999999</c:v>
                </c:pt>
                <c:pt idx="21584">
                  <c:v>2023.203</c:v>
                </c:pt>
                <c:pt idx="21585">
                  <c:v>2023.203</c:v>
                </c:pt>
                <c:pt idx="21586">
                  <c:v>2022.9690000000001</c:v>
                </c:pt>
                <c:pt idx="21587">
                  <c:v>2024.5309999999999</c:v>
                </c:pt>
                <c:pt idx="21588">
                  <c:v>2022.1869999999999</c:v>
                </c:pt>
                <c:pt idx="21589">
                  <c:v>2022.578</c:v>
                </c:pt>
                <c:pt idx="21590">
                  <c:v>2022.9690000000001</c:v>
                </c:pt>
                <c:pt idx="21591">
                  <c:v>2024.7660000000001</c:v>
                </c:pt>
                <c:pt idx="21592">
                  <c:v>2022.7339999999999</c:v>
                </c:pt>
                <c:pt idx="21593">
                  <c:v>2023.3589999999999</c:v>
                </c:pt>
                <c:pt idx="21594">
                  <c:v>2022.578</c:v>
                </c:pt>
                <c:pt idx="21595">
                  <c:v>2023.75</c:v>
                </c:pt>
                <c:pt idx="21596">
                  <c:v>2025.1559999999999</c:v>
                </c:pt>
                <c:pt idx="21597">
                  <c:v>2023.3589999999999</c:v>
                </c:pt>
                <c:pt idx="21598">
                  <c:v>2022.3440000000001</c:v>
                </c:pt>
                <c:pt idx="21599">
                  <c:v>2022.9690000000001</c:v>
                </c:pt>
                <c:pt idx="21600">
                  <c:v>2022.1869999999999</c:v>
                </c:pt>
                <c:pt idx="21601">
                  <c:v>2023.203</c:v>
                </c:pt>
                <c:pt idx="21602">
                  <c:v>2021.797</c:v>
                </c:pt>
                <c:pt idx="21603">
                  <c:v>2023.9839999999999</c:v>
                </c:pt>
                <c:pt idx="21604">
                  <c:v>2022.7339999999999</c:v>
                </c:pt>
                <c:pt idx="21605">
                  <c:v>2025.7809999999999</c:v>
                </c:pt>
                <c:pt idx="21606">
                  <c:v>2021.797</c:v>
                </c:pt>
                <c:pt idx="21607">
                  <c:v>2025.9369999999999</c:v>
                </c:pt>
                <c:pt idx="21608">
                  <c:v>2022.7339999999999</c:v>
                </c:pt>
                <c:pt idx="21609">
                  <c:v>2024.5309999999999</c:v>
                </c:pt>
                <c:pt idx="21610">
                  <c:v>2024.375</c:v>
                </c:pt>
                <c:pt idx="21611">
                  <c:v>2022.3440000000001</c:v>
                </c:pt>
                <c:pt idx="21612">
                  <c:v>2022.1869999999999</c:v>
                </c:pt>
                <c:pt idx="21613">
                  <c:v>2024.7660000000001</c:v>
                </c:pt>
                <c:pt idx="21614">
                  <c:v>2022.1869999999999</c:v>
                </c:pt>
                <c:pt idx="21615">
                  <c:v>2025.3910000000001</c:v>
                </c:pt>
                <c:pt idx="21616">
                  <c:v>2024.1410000000001</c:v>
                </c:pt>
                <c:pt idx="21617">
                  <c:v>2022.9690000000001</c:v>
                </c:pt>
                <c:pt idx="21618">
                  <c:v>2023.3589999999999</c:v>
                </c:pt>
                <c:pt idx="21619">
                  <c:v>2022.3440000000001</c:v>
                </c:pt>
                <c:pt idx="21620">
                  <c:v>2024.375</c:v>
                </c:pt>
                <c:pt idx="21621">
                  <c:v>2023.75</c:v>
                </c:pt>
                <c:pt idx="21622">
                  <c:v>2024.1410000000001</c:v>
                </c:pt>
                <c:pt idx="21623">
                  <c:v>2025.3910000000001</c:v>
                </c:pt>
                <c:pt idx="21624">
                  <c:v>2023.5940000000001</c:v>
                </c:pt>
                <c:pt idx="21625">
                  <c:v>2024.5309999999999</c:v>
                </c:pt>
                <c:pt idx="21626">
                  <c:v>2023.203</c:v>
                </c:pt>
                <c:pt idx="21627">
                  <c:v>2025.547</c:v>
                </c:pt>
                <c:pt idx="21628">
                  <c:v>2025.1559999999999</c:v>
                </c:pt>
                <c:pt idx="21629">
                  <c:v>2024.7660000000001</c:v>
                </c:pt>
                <c:pt idx="21630">
                  <c:v>2025.3910000000001</c:v>
                </c:pt>
                <c:pt idx="21631">
                  <c:v>2022.9690000000001</c:v>
                </c:pt>
                <c:pt idx="21632">
                  <c:v>2023.5940000000001</c:v>
                </c:pt>
                <c:pt idx="21633">
                  <c:v>2023.203</c:v>
                </c:pt>
                <c:pt idx="21634">
                  <c:v>2025.1559999999999</c:v>
                </c:pt>
                <c:pt idx="21635">
                  <c:v>2026.4059999999999</c:v>
                </c:pt>
                <c:pt idx="21636">
                  <c:v>2025.1559999999999</c:v>
                </c:pt>
                <c:pt idx="21637">
                  <c:v>2027.578</c:v>
                </c:pt>
                <c:pt idx="21638">
                  <c:v>2022.9690000000001</c:v>
                </c:pt>
                <c:pt idx="21639">
                  <c:v>2023.203</c:v>
                </c:pt>
                <c:pt idx="21640">
                  <c:v>2023.75</c:v>
                </c:pt>
                <c:pt idx="21641">
                  <c:v>2023.203</c:v>
                </c:pt>
                <c:pt idx="21642">
                  <c:v>2024.7660000000001</c:v>
                </c:pt>
                <c:pt idx="21643">
                  <c:v>2023.5940000000001</c:v>
                </c:pt>
                <c:pt idx="21644">
                  <c:v>2022.578</c:v>
                </c:pt>
                <c:pt idx="21645">
                  <c:v>2025.1559999999999</c:v>
                </c:pt>
                <c:pt idx="21646">
                  <c:v>2023.75</c:v>
                </c:pt>
                <c:pt idx="21647">
                  <c:v>2024.7660000000001</c:v>
                </c:pt>
                <c:pt idx="21648">
                  <c:v>2025.7809999999999</c:v>
                </c:pt>
                <c:pt idx="21649">
                  <c:v>2027.3440000000001</c:v>
                </c:pt>
                <c:pt idx="21650">
                  <c:v>2023.9839999999999</c:v>
                </c:pt>
                <c:pt idx="21651">
                  <c:v>2026.5619999999999</c:v>
                </c:pt>
                <c:pt idx="21652">
                  <c:v>2025.7809999999999</c:v>
                </c:pt>
                <c:pt idx="21653">
                  <c:v>2024.1410000000001</c:v>
                </c:pt>
                <c:pt idx="21654">
                  <c:v>2022.7339999999999</c:v>
                </c:pt>
                <c:pt idx="21655">
                  <c:v>2023.9839999999999</c:v>
                </c:pt>
                <c:pt idx="21656">
                  <c:v>2024.7660000000001</c:v>
                </c:pt>
                <c:pt idx="21657">
                  <c:v>2025.9369999999999</c:v>
                </c:pt>
                <c:pt idx="21658">
                  <c:v>2024.1410000000001</c:v>
                </c:pt>
                <c:pt idx="21659">
                  <c:v>2025.1559999999999</c:v>
                </c:pt>
                <c:pt idx="21660">
                  <c:v>2025.7809999999999</c:v>
                </c:pt>
                <c:pt idx="21661">
                  <c:v>2024.375</c:v>
                </c:pt>
                <c:pt idx="21662">
                  <c:v>2023.203</c:v>
                </c:pt>
                <c:pt idx="21663">
                  <c:v>2025.1559999999999</c:v>
                </c:pt>
                <c:pt idx="21664">
                  <c:v>2025</c:v>
                </c:pt>
                <c:pt idx="21665">
                  <c:v>2025</c:v>
                </c:pt>
                <c:pt idx="21666">
                  <c:v>2023.3589999999999</c:v>
                </c:pt>
                <c:pt idx="21667">
                  <c:v>2026.172</c:v>
                </c:pt>
                <c:pt idx="21668">
                  <c:v>2025.547</c:v>
                </c:pt>
                <c:pt idx="21669">
                  <c:v>2024.7660000000001</c:v>
                </c:pt>
                <c:pt idx="21670">
                  <c:v>2024.7660000000001</c:v>
                </c:pt>
                <c:pt idx="21671">
                  <c:v>2025.9369999999999</c:v>
                </c:pt>
                <c:pt idx="21672">
                  <c:v>2024.375</c:v>
                </c:pt>
                <c:pt idx="21673">
                  <c:v>2026.953</c:v>
                </c:pt>
                <c:pt idx="21674">
                  <c:v>2025</c:v>
                </c:pt>
                <c:pt idx="21675">
                  <c:v>2024.5309999999999</c:v>
                </c:pt>
                <c:pt idx="21676">
                  <c:v>2023.75</c:v>
                </c:pt>
                <c:pt idx="21677">
                  <c:v>2023.75</c:v>
                </c:pt>
                <c:pt idx="21678">
                  <c:v>2024.7660000000001</c:v>
                </c:pt>
                <c:pt idx="21679">
                  <c:v>2026.4059999999999</c:v>
                </c:pt>
                <c:pt idx="21680">
                  <c:v>2024.1410000000001</c:v>
                </c:pt>
                <c:pt idx="21681">
                  <c:v>2024.7660000000001</c:v>
                </c:pt>
                <c:pt idx="21682">
                  <c:v>2025</c:v>
                </c:pt>
                <c:pt idx="21683">
                  <c:v>2025.7809999999999</c:v>
                </c:pt>
                <c:pt idx="21684">
                  <c:v>2025.7809999999999</c:v>
                </c:pt>
                <c:pt idx="21685">
                  <c:v>2025.1559999999999</c:v>
                </c:pt>
                <c:pt idx="21686">
                  <c:v>2024.1410000000001</c:v>
                </c:pt>
                <c:pt idx="21687">
                  <c:v>2027.1869999999999</c:v>
                </c:pt>
                <c:pt idx="21688">
                  <c:v>2024.5309999999999</c:v>
                </c:pt>
                <c:pt idx="21689">
                  <c:v>2025</c:v>
                </c:pt>
                <c:pt idx="21690">
                  <c:v>2024.375</c:v>
                </c:pt>
                <c:pt idx="21691">
                  <c:v>2024.7660000000001</c:v>
                </c:pt>
                <c:pt idx="21692">
                  <c:v>2025.7809999999999</c:v>
                </c:pt>
                <c:pt idx="21693">
                  <c:v>2024.7660000000001</c:v>
                </c:pt>
                <c:pt idx="21694">
                  <c:v>2025.3910000000001</c:v>
                </c:pt>
                <c:pt idx="21695">
                  <c:v>2025.7809999999999</c:v>
                </c:pt>
                <c:pt idx="21696">
                  <c:v>2025.3910000000001</c:v>
                </c:pt>
                <c:pt idx="21697">
                  <c:v>2025.547</c:v>
                </c:pt>
                <c:pt idx="21698">
                  <c:v>2026.5619999999999</c:v>
                </c:pt>
                <c:pt idx="21699">
                  <c:v>2024.5309999999999</c:v>
                </c:pt>
                <c:pt idx="21700">
                  <c:v>2025.7809999999999</c:v>
                </c:pt>
                <c:pt idx="21701">
                  <c:v>2023.75</c:v>
                </c:pt>
                <c:pt idx="21702">
                  <c:v>2025.7809999999999</c:v>
                </c:pt>
                <c:pt idx="21703">
                  <c:v>2023.5940000000001</c:v>
                </c:pt>
                <c:pt idx="21704">
                  <c:v>2026.172</c:v>
                </c:pt>
                <c:pt idx="21705">
                  <c:v>2024.7660000000001</c:v>
                </c:pt>
                <c:pt idx="21706">
                  <c:v>2024.5309999999999</c:v>
                </c:pt>
                <c:pt idx="21707">
                  <c:v>2024.375</c:v>
                </c:pt>
                <c:pt idx="21708">
                  <c:v>2025.1559999999999</c:v>
                </c:pt>
                <c:pt idx="21709">
                  <c:v>2024.375</c:v>
                </c:pt>
                <c:pt idx="21710">
                  <c:v>2026.4059999999999</c:v>
                </c:pt>
                <c:pt idx="21711">
                  <c:v>2025</c:v>
                </c:pt>
                <c:pt idx="21712">
                  <c:v>2025.7809999999999</c:v>
                </c:pt>
                <c:pt idx="21713">
                  <c:v>2024.1410000000001</c:v>
                </c:pt>
                <c:pt idx="21714">
                  <c:v>2025.1559999999999</c:v>
                </c:pt>
                <c:pt idx="21715">
                  <c:v>2024.5309999999999</c:v>
                </c:pt>
                <c:pt idx="21716">
                  <c:v>2024.375</c:v>
                </c:pt>
                <c:pt idx="21717">
                  <c:v>2025.7809999999999</c:v>
                </c:pt>
                <c:pt idx="21718">
                  <c:v>2024.375</c:v>
                </c:pt>
                <c:pt idx="21719">
                  <c:v>2024.1410000000001</c:v>
                </c:pt>
                <c:pt idx="21720">
                  <c:v>2025.547</c:v>
                </c:pt>
                <c:pt idx="21721">
                  <c:v>2025.1559999999999</c:v>
                </c:pt>
                <c:pt idx="21722">
                  <c:v>2025.9369999999999</c:v>
                </c:pt>
                <c:pt idx="21723">
                  <c:v>2025.1559999999999</c:v>
                </c:pt>
                <c:pt idx="21724">
                  <c:v>2025</c:v>
                </c:pt>
                <c:pt idx="21725">
                  <c:v>2025.3910000000001</c:v>
                </c:pt>
                <c:pt idx="21726">
                  <c:v>2026.953</c:v>
                </c:pt>
                <c:pt idx="21727">
                  <c:v>2025</c:v>
                </c:pt>
                <c:pt idx="21728">
                  <c:v>2023.3589999999999</c:v>
                </c:pt>
                <c:pt idx="21729">
                  <c:v>2025.3910000000001</c:v>
                </c:pt>
                <c:pt idx="21730">
                  <c:v>2025.9369999999999</c:v>
                </c:pt>
                <c:pt idx="21731">
                  <c:v>2024.1410000000001</c:v>
                </c:pt>
                <c:pt idx="21732">
                  <c:v>2027.3440000000001</c:v>
                </c:pt>
                <c:pt idx="21733">
                  <c:v>2023.3589999999999</c:v>
                </c:pt>
                <c:pt idx="21734">
                  <c:v>2025.1559999999999</c:v>
                </c:pt>
                <c:pt idx="21735">
                  <c:v>2024.1410000000001</c:v>
                </c:pt>
                <c:pt idx="21736">
                  <c:v>2024.375</c:v>
                </c:pt>
                <c:pt idx="21737">
                  <c:v>2023.9839999999999</c:v>
                </c:pt>
                <c:pt idx="21738">
                  <c:v>2026.172</c:v>
                </c:pt>
                <c:pt idx="21739">
                  <c:v>2023.3589999999999</c:v>
                </c:pt>
                <c:pt idx="21740">
                  <c:v>2025.547</c:v>
                </c:pt>
                <c:pt idx="21741">
                  <c:v>2024.1410000000001</c:v>
                </c:pt>
                <c:pt idx="21742">
                  <c:v>2023.9839999999999</c:v>
                </c:pt>
                <c:pt idx="21743">
                  <c:v>2026.172</c:v>
                </c:pt>
                <c:pt idx="21744">
                  <c:v>2027.3440000000001</c:v>
                </c:pt>
                <c:pt idx="21745">
                  <c:v>2024.375</c:v>
                </c:pt>
                <c:pt idx="21746">
                  <c:v>2025.1559999999999</c:v>
                </c:pt>
                <c:pt idx="21747">
                  <c:v>2025.7809999999999</c:v>
                </c:pt>
                <c:pt idx="21748">
                  <c:v>2025.547</c:v>
                </c:pt>
                <c:pt idx="21749">
                  <c:v>2025.7809999999999</c:v>
                </c:pt>
                <c:pt idx="21750">
                  <c:v>2025.547</c:v>
                </c:pt>
                <c:pt idx="21751">
                  <c:v>2024.375</c:v>
                </c:pt>
                <c:pt idx="21752">
                  <c:v>2025.3910000000001</c:v>
                </c:pt>
                <c:pt idx="21753">
                  <c:v>2025.3910000000001</c:v>
                </c:pt>
                <c:pt idx="21754">
                  <c:v>2027.7339999999999</c:v>
                </c:pt>
                <c:pt idx="21755">
                  <c:v>2024.7660000000001</c:v>
                </c:pt>
                <c:pt idx="21756">
                  <c:v>2024.1410000000001</c:v>
                </c:pt>
                <c:pt idx="21757">
                  <c:v>2025.7809999999999</c:v>
                </c:pt>
                <c:pt idx="21758">
                  <c:v>2023.5940000000001</c:v>
                </c:pt>
                <c:pt idx="21759">
                  <c:v>2024.375</c:v>
                </c:pt>
                <c:pt idx="21760">
                  <c:v>2023.9839999999999</c:v>
                </c:pt>
                <c:pt idx="21761">
                  <c:v>2021.953</c:v>
                </c:pt>
                <c:pt idx="21762">
                  <c:v>2024.7660000000001</c:v>
                </c:pt>
                <c:pt idx="21763">
                  <c:v>2025.3910000000001</c:v>
                </c:pt>
                <c:pt idx="21764">
                  <c:v>2023.5940000000001</c:v>
                </c:pt>
                <c:pt idx="21765">
                  <c:v>2023.5940000000001</c:v>
                </c:pt>
                <c:pt idx="21766">
                  <c:v>2023.3589999999999</c:v>
                </c:pt>
                <c:pt idx="21767">
                  <c:v>2023.3589999999999</c:v>
                </c:pt>
                <c:pt idx="21768">
                  <c:v>2023.9839999999999</c:v>
                </c:pt>
                <c:pt idx="21769">
                  <c:v>2023.203</c:v>
                </c:pt>
                <c:pt idx="21770">
                  <c:v>2024.375</c:v>
                </c:pt>
                <c:pt idx="21771">
                  <c:v>2027.7339999999999</c:v>
                </c:pt>
                <c:pt idx="21772">
                  <c:v>2024.5309999999999</c:v>
                </c:pt>
                <c:pt idx="21773">
                  <c:v>2024.7660000000001</c:v>
                </c:pt>
                <c:pt idx="21774">
                  <c:v>2024.375</c:v>
                </c:pt>
                <c:pt idx="21775">
                  <c:v>2023.203</c:v>
                </c:pt>
                <c:pt idx="21776">
                  <c:v>2024.375</c:v>
                </c:pt>
                <c:pt idx="21777">
                  <c:v>2021.797</c:v>
                </c:pt>
                <c:pt idx="21778">
                  <c:v>2025</c:v>
                </c:pt>
                <c:pt idx="21779">
                  <c:v>2024.7660000000001</c:v>
                </c:pt>
                <c:pt idx="21780">
                  <c:v>2024.5309999999999</c:v>
                </c:pt>
                <c:pt idx="21781">
                  <c:v>2024.375</c:v>
                </c:pt>
                <c:pt idx="21782">
                  <c:v>2024.1410000000001</c:v>
                </c:pt>
                <c:pt idx="21783">
                  <c:v>2021.172</c:v>
                </c:pt>
                <c:pt idx="21784">
                  <c:v>2025.547</c:v>
                </c:pt>
                <c:pt idx="21785">
                  <c:v>2022.578</c:v>
                </c:pt>
                <c:pt idx="21786">
                  <c:v>2023.9839999999999</c:v>
                </c:pt>
                <c:pt idx="21787">
                  <c:v>2025.547</c:v>
                </c:pt>
                <c:pt idx="21788">
                  <c:v>2025</c:v>
                </c:pt>
                <c:pt idx="21789">
                  <c:v>2025</c:v>
                </c:pt>
                <c:pt idx="21790">
                  <c:v>2025.1559999999999</c:v>
                </c:pt>
                <c:pt idx="21791">
                  <c:v>2023.75</c:v>
                </c:pt>
                <c:pt idx="21792">
                  <c:v>2023.75</c:v>
                </c:pt>
                <c:pt idx="21793">
                  <c:v>2023.75</c:v>
                </c:pt>
                <c:pt idx="21794">
                  <c:v>2023.3589999999999</c:v>
                </c:pt>
                <c:pt idx="21795">
                  <c:v>2023.75</c:v>
                </c:pt>
                <c:pt idx="21796">
                  <c:v>2023.3589999999999</c:v>
                </c:pt>
                <c:pt idx="21797">
                  <c:v>2024.1410000000001</c:v>
                </c:pt>
                <c:pt idx="21798">
                  <c:v>2022.1869999999999</c:v>
                </c:pt>
                <c:pt idx="21799">
                  <c:v>2024.5309999999999</c:v>
                </c:pt>
                <c:pt idx="21800">
                  <c:v>2023.75</c:v>
                </c:pt>
                <c:pt idx="21801">
                  <c:v>2024.5309999999999</c:v>
                </c:pt>
                <c:pt idx="21802">
                  <c:v>2023.3589999999999</c:v>
                </c:pt>
                <c:pt idx="21803">
                  <c:v>2021.5619999999999</c:v>
                </c:pt>
                <c:pt idx="21804">
                  <c:v>2026.172</c:v>
                </c:pt>
                <c:pt idx="21805">
                  <c:v>2025</c:v>
                </c:pt>
                <c:pt idx="21806">
                  <c:v>2023.9839999999999</c:v>
                </c:pt>
                <c:pt idx="21807">
                  <c:v>2024.5309999999999</c:v>
                </c:pt>
                <c:pt idx="21808">
                  <c:v>2023.9839999999999</c:v>
                </c:pt>
                <c:pt idx="21809">
                  <c:v>2023.5940000000001</c:v>
                </c:pt>
                <c:pt idx="21810">
                  <c:v>2024.7660000000001</c:v>
                </c:pt>
                <c:pt idx="21811">
                  <c:v>2023.5940000000001</c:v>
                </c:pt>
                <c:pt idx="21812">
                  <c:v>2026.172</c:v>
                </c:pt>
                <c:pt idx="21813">
                  <c:v>2022.7339999999999</c:v>
                </c:pt>
                <c:pt idx="21814">
                  <c:v>2025</c:v>
                </c:pt>
                <c:pt idx="21815">
                  <c:v>2022.9690000000001</c:v>
                </c:pt>
                <c:pt idx="21816">
                  <c:v>2024.1410000000001</c:v>
                </c:pt>
                <c:pt idx="21817">
                  <c:v>2024.375</c:v>
                </c:pt>
                <c:pt idx="21818">
                  <c:v>2024.375</c:v>
                </c:pt>
                <c:pt idx="21819">
                  <c:v>2021.797</c:v>
                </c:pt>
                <c:pt idx="21820">
                  <c:v>2024.1410000000001</c:v>
                </c:pt>
                <c:pt idx="21821">
                  <c:v>2023.9839999999999</c:v>
                </c:pt>
                <c:pt idx="21822">
                  <c:v>2024.375</c:v>
                </c:pt>
                <c:pt idx="21823">
                  <c:v>2026.5619999999999</c:v>
                </c:pt>
                <c:pt idx="21824">
                  <c:v>2022.7339999999999</c:v>
                </c:pt>
                <c:pt idx="21825">
                  <c:v>2023.9839999999999</c:v>
                </c:pt>
                <c:pt idx="21826">
                  <c:v>2024.1410000000001</c:v>
                </c:pt>
                <c:pt idx="21827">
                  <c:v>2026.797</c:v>
                </c:pt>
                <c:pt idx="21828">
                  <c:v>2023.75</c:v>
                </c:pt>
                <c:pt idx="21829">
                  <c:v>2023.9839999999999</c:v>
                </c:pt>
                <c:pt idx="21830">
                  <c:v>2024.5309999999999</c:v>
                </c:pt>
                <c:pt idx="21831">
                  <c:v>2023.9839999999999</c:v>
                </c:pt>
                <c:pt idx="21832">
                  <c:v>2023.3589999999999</c:v>
                </c:pt>
                <c:pt idx="21833">
                  <c:v>2023.3589999999999</c:v>
                </c:pt>
                <c:pt idx="21834">
                  <c:v>2023.3589999999999</c:v>
                </c:pt>
                <c:pt idx="21835">
                  <c:v>2022.9690000000001</c:v>
                </c:pt>
                <c:pt idx="21836">
                  <c:v>2022.9690000000001</c:v>
                </c:pt>
                <c:pt idx="21837">
                  <c:v>2024.1410000000001</c:v>
                </c:pt>
                <c:pt idx="21838">
                  <c:v>2022.9690000000001</c:v>
                </c:pt>
                <c:pt idx="21839">
                  <c:v>2023.9839999999999</c:v>
                </c:pt>
                <c:pt idx="21840">
                  <c:v>2023.5940000000001</c:v>
                </c:pt>
                <c:pt idx="21841">
                  <c:v>2025.547</c:v>
                </c:pt>
                <c:pt idx="21842">
                  <c:v>2022.7339999999999</c:v>
                </c:pt>
                <c:pt idx="21843">
                  <c:v>2025</c:v>
                </c:pt>
                <c:pt idx="21844">
                  <c:v>2025.547</c:v>
                </c:pt>
                <c:pt idx="21845">
                  <c:v>2022.7339999999999</c:v>
                </c:pt>
                <c:pt idx="21846">
                  <c:v>2025.9369999999999</c:v>
                </c:pt>
                <c:pt idx="21847">
                  <c:v>2024.1410000000001</c:v>
                </c:pt>
                <c:pt idx="21848">
                  <c:v>2020.9369999999999</c:v>
                </c:pt>
                <c:pt idx="21849">
                  <c:v>2024.375</c:v>
                </c:pt>
                <c:pt idx="21850">
                  <c:v>2023.9839999999999</c:v>
                </c:pt>
                <c:pt idx="21851">
                  <c:v>2022.3440000000001</c:v>
                </c:pt>
                <c:pt idx="21852">
                  <c:v>2023.5940000000001</c:v>
                </c:pt>
                <c:pt idx="21853">
                  <c:v>2021.797</c:v>
                </c:pt>
                <c:pt idx="21854">
                  <c:v>2023.203</c:v>
                </c:pt>
                <c:pt idx="21855">
                  <c:v>2026.4059999999999</c:v>
                </c:pt>
                <c:pt idx="21856">
                  <c:v>2023.75</c:v>
                </c:pt>
                <c:pt idx="21857">
                  <c:v>2024.375</c:v>
                </c:pt>
                <c:pt idx="21858">
                  <c:v>2025.1559999999999</c:v>
                </c:pt>
                <c:pt idx="21859">
                  <c:v>2024.7660000000001</c:v>
                </c:pt>
                <c:pt idx="21860">
                  <c:v>2023.3589999999999</c:v>
                </c:pt>
                <c:pt idx="21861">
                  <c:v>2024.375</c:v>
                </c:pt>
                <c:pt idx="21862">
                  <c:v>2022.7339999999999</c:v>
                </c:pt>
                <c:pt idx="21863">
                  <c:v>2023.75</c:v>
                </c:pt>
                <c:pt idx="21864">
                  <c:v>2024.1410000000001</c:v>
                </c:pt>
                <c:pt idx="21865">
                  <c:v>2022.7339999999999</c:v>
                </c:pt>
                <c:pt idx="21866">
                  <c:v>2025.7809999999999</c:v>
                </c:pt>
                <c:pt idx="21867">
                  <c:v>2024.1410000000001</c:v>
                </c:pt>
                <c:pt idx="21868">
                  <c:v>2024.7660000000001</c:v>
                </c:pt>
                <c:pt idx="21869">
                  <c:v>2023.75</c:v>
                </c:pt>
                <c:pt idx="21870">
                  <c:v>2024.5309999999999</c:v>
                </c:pt>
                <c:pt idx="21871">
                  <c:v>2026.4059999999999</c:v>
                </c:pt>
                <c:pt idx="21872">
                  <c:v>2025.7809999999999</c:v>
                </c:pt>
                <c:pt idx="21873">
                  <c:v>2023.5940000000001</c:v>
                </c:pt>
                <c:pt idx="21874">
                  <c:v>2024.7660000000001</c:v>
                </c:pt>
                <c:pt idx="21875">
                  <c:v>2023.9839999999999</c:v>
                </c:pt>
                <c:pt idx="21876">
                  <c:v>2025.1559999999999</c:v>
                </c:pt>
                <c:pt idx="21877">
                  <c:v>2025.3910000000001</c:v>
                </c:pt>
                <c:pt idx="21878">
                  <c:v>2024.5309999999999</c:v>
                </c:pt>
                <c:pt idx="21879">
                  <c:v>2023.9839999999999</c:v>
                </c:pt>
                <c:pt idx="21880">
                  <c:v>2021.953</c:v>
                </c:pt>
                <c:pt idx="21881">
                  <c:v>2024.1410000000001</c:v>
                </c:pt>
                <c:pt idx="21882">
                  <c:v>2024.7660000000001</c:v>
                </c:pt>
                <c:pt idx="21883">
                  <c:v>2025</c:v>
                </c:pt>
                <c:pt idx="21884">
                  <c:v>2022.578</c:v>
                </c:pt>
                <c:pt idx="21885">
                  <c:v>2023.75</c:v>
                </c:pt>
                <c:pt idx="21886">
                  <c:v>2023.9839999999999</c:v>
                </c:pt>
                <c:pt idx="21887">
                  <c:v>2024.1410000000001</c:v>
                </c:pt>
                <c:pt idx="21888">
                  <c:v>2025.3910000000001</c:v>
                </c:pt>
                <c:pt idx="21889">
                  <c:v>2023.9839999999999</c:v>
                </c:pt>
                <c:pt idx="21890">
                  <c:v>2022.7339999999999</c:v>
                </c:pt>
                <c:pt idx="21891">
                  <c:v>2021.797</c:v>
                </c:pt>
                <c:pt idx="21892">
                  <c:v>2025</c:v>
                </c:pt>
                <c:pt idx="21893">
                  <c:v>2023.203</c:v>
                </c:pt>
                <c:pt idx="21894">
                  <c:v>2026.4059999999999</c:v>
                </c:pt>
                <c:pt idx="21895">
                  <c:v>2024.375</c:v>
                </c:pt>
                <c:pt idx="21896">
                  <c:v>2023.3589999999999</c:v>
                </c:pt>
                <c:pt idx="21897">
                  <c:v>2025.3910000000001</c:v>
                </c:pt>
                <c:pt idx="21898">
                  <c:v>2024.1410000000001</c:v>
                </c:pt>
                <c:pt idx="21899">
                  <c:v>2023.5940000000001</c:v>
                </c:pt>
                <c:pt idx="21900">
                  <c:v>2026.172</c:v>
                </c:pt>
                <c:pt idx="21901">
                  <c:v>2022.9690000000001</c:v>
                </c:pt>
                <c:pt idx="21902">
                  <c:v>2025.3910000000001</c:v>
                </c:pt>
                <c:pt idx="21903">
                  <c:v>2027.578</c:v>
                </c:pt>
                <c:pt idx="21904">
                  <c:v>2026.5619999999999</c:v>
                </c:pt>
                <c:pt idx="21905">
                  <c:v>2025.9369999999999</c:v>
                </c:pt>
                <c:pt idx="21906">
                  <c:v>2025.9369999999999</c:v>
                </c:pt>
                <c:pt idx="21907">
                  <c:v>2025.1559999999999</c:v>
                </c:pt>
                <c:pt idx="21908">
                  <c:v>2025.3910000000001</c:v>
                </c:pt>
                <c:pt idx="21909">
                  <c:v>2022.1869999999999</c:v>
                </c:pt>
                <c:pt idx="21910">
                  <c:v>2026.172</c:v>
                </c:pt>
                <c:pt idx="21911">
                  <c:v>2022.578</c:v>
                </c:pt>
                <c:pt idx="21912">
                  <c:v>2024.5309999999999</c:v>
                </c:pt>
                <c:pt idx="21913">
                  <c:v>2022.3440000000001</c:v>
                </c:pt>
                <c:pt idx="21914">
                  <c:v>2024.5309999999999</c:v>
                </c:pt>
                <c:pt idx="21915">
                  <c:v>2025.7809999999999</c:v>
                </c:pt>
                <c:pt idx="21916">
                  <c:v>2024.5309999999999</c:v>
                </c:pt>
                <c:pt idx="21917">
                  <c:v>2026.172</c:v>
                </c:pt>
                <c:pt idx="21918">
                  <c:v>2024.7660000000001</c:v>
                </c:pt>
                <c:pt idx="21919">
                  <c:v>2026.4059999999999</c:v>
                </c:pt>
                <c:pt idx="21920">
                  <c:v>2027.3440000000001</c:v>
                </c:pt>
                <c:pt idx="21921">
                  <c:v>2024.7660000000001</c:v>
                </c:pt>
                <c:pt idx="21922">
                  <c:v>2025</c:v>
                </c:pt>
                <c:pt idx="21923">
                  <c:v>2024.5309999999999</c:v>
                </c:pt>
                <c:pt idx="21924">
                  <c:v>2025</c:v>
                </c:pt>
                <c:pt idx="21925">
                  <c:v>2025.547</c:v>
                </c:pt>
                <c:pt idx="21926">
                  <c:v>2025.3910000000001</c:v>
                </c:pt>
                <c:pt idx="21927">
                  <c:v>2025</c:v>
                </c:pt>
                <c:pt idx="21928">
                  <c:v>2022.9690000000001</c:v>
                </c:pt>
                <c:pt idx="21929">
                  <c:v>2025.547</c:v>
                </c:pt>
                <c:pt idx="21930">
                  <c:v>2026.5619999999999</c:v>
                </c:pt>
                <c:pt idx="21931">
                  <c:v>2024.5309999999999</c:v>
                </c:pt>
                <c:pt idx="21932">
                  <c:v>2025.3910000000001</c:v>
                </c:pt>
                <c:pt idx="21933">
                  <c:v>2024.5309999999999</c:v>
                </c:pt>
                <c:pt idx="21934">
                  <c:v>2025.1559999999999</c:v>
                </c:pt>
                <c:pt idx="21935">
                  <c:v>2025.547</c:v>
                </c:pt>
                <c:pt idx="21936">
                  <c:v>2025.9369999999999</c:v>
                </c:pt>
                <c:pt idx="21937">
                  <c:v>2026.5619999999999</c:v>
                </c:pt>
                <c:pt idx="21938">
                  <c:v>2026.953</c:v>
                </c:pt>
                <c:pt idx="21939">
                  <c:v>2026.5619999999999</c:v>
                </c:pt>
                <c:pt idx="21940">
                  <c:v>2025.547</c:v>
                </c:pt>
                <c:pt idx="21941">
                  <c:v>2025.9369999999999</c:v>
                </c:pt>
                <c:pt idx="21942">
                  <c:v>2023.9839999999999</c:v>
                </c:pt>
                <c:pt idx="21943">
                  <c:v>2023.9839999999999</c:v>
                </c:pt>
                <c:pt idx="21944">
                  <c:v>2026.797</c:v>
                </c:pt>
                <c:pt idx="21945">
                  <c:v>2023.9839999999999</c:v>
                </c:pt>
                <c:pt idx="21946">
                  <c:v>2025.7809999999999</c:v>
                </c:pt>
                <c:pt idx="21947">
                  <c:v>2025.3910000000001</c:v>
                </c:pt>
                <c:pt idx="21948">
                  <c:v>2023.75</c:v>
                </c:pt>
                <c:pt idx="21949">
                  <c:v>2024.1410000000001</c:v>
                </c:pt>
                <c:pt idx="21950">
                  <c:v>2027.578</c:v>
                </c:pt>
                <c:pt idx="21951">
                  <c:v>2025</c:v>
                </c:pt>
                <c:pt idx="21952">
                  <c:v>2025.1559999999999</c:v>
                </c:pt>
                <c:pt idx="21953">
                  <c:v>2023.3589999999999</c:v>
                </c:pt>
                <c:pt idx="21954">
                  <c:v>2026.4059999999999</c:v>
                </c:pt>
                <c:pt idx="21955">
                  <c:v>2025.547</c:v>
                </c:pt>
                <c:pt idx="21956">
                  <c:v>2025.9369999999999</c:v>
                </c:pt>
                <c:pt idx="21957">
                  <c:v>2024.5309999999999</c:v>
                </c:pt>
                <c:pt idx="21958">
                  <c:v>2023.9839999999999</c:v>
                </c:pt>
                <c:pt idx="21959">
                  <c:v>2023.9839999999999</c:v>
                </c:pt>
                <c:pt idx="21960">
                  <c:v>2022.3440000000001</c:v>
                </c:pt>
                <c:pt idx="21961">
                  <c:v>2025.3910000000001</c:v>
                </c:pt>
                <c:pt idx="21962">
                  <c:v>2026.5619999999999</c:v>
                </c:pt>
                <c:pt idx="21963">
                  <c:v>2026.172</c:v>
                </c:pt>
                <c:pt idx="21964">
                  <c:v>2024.7660000000001</c:v>
                </c:pt>
                <c:pt idx="21965">
                  <c:v>2023.5940000000001</c:v>
                </c:pt>
                <c:pt idx="21966">
                  <c:v>2024.1410000000001</c:v>
                </c:pt>
                <c:pt idx="21967">
                  <c:v>2024.7660000000001</c:v>
                </c:pt>
                <c:pt idx="21968">
                  <c:v>2025.9369999999999</c:v>
                </c:pt>
                <c:pt idx="21969">
                  <c:v>2025.1559999999999</c:v>
                </c:pt>
                <c:pt idx="21970">
                  <c:v>2024.1410000000001</c:v>
                </c:pt>
                <c:pt idx="21971">
                  <c:v>2025.7809999999999</c:v>
                </c:pt>
                <c:pt idx="21972">
                  <c:v>2025.7809999999999</c:v>
                </c:pt>
                <c:pt idx="21973">
                  <c:v>2024.375</c:v>
                </c:pt>
                <c:pt idx="21974">
                  <c:v>2022.3440000000001</c:v>
                </c:pt>
                <c:pt idx="21975">
                  <c:v>2024.1410000000001</c:v>
                </c:pt>
                <c:pt idx="21976">
                  <c:v>2025.547</c:v>
                </c:pt>
                <c:pt idx="21977">
                  <c:v>2023.3589999999999</c:v>
                </c:pt>
                <c:pt idx="21978">
                  <c:v>2027.3440000000001</c:v>
                </c:pt>
                <c:pt idx="21979">
                  <c:v>2024.7660000000001</c:v>
                </c:pt>
                <c:pt idx="21980">
                  <c:v>2025.547</c:v>
                </c:pt>
                <c:pt idx="21981">
                  <c:v>2023.75</c:v>
                </c:pt>
                <c:pt idx="21982">
                  <c:v>2024.5309999999999</c:v>
                </c:pt>
                <c:pt idx="21983">
                  <c:v>2023.75</c:v>
                </c:pt>
                <c:pt idx="21984">
                  <c:v>2026.4059999999999</c:v>
                </c:pt>
                <c:pt idx="21985">
                  <c:v>2024.1410000000001</c:v>
                </c:pt>
                <c:pt idx="21986">
                  <c:v>2025.7809999999999</c:v>
                </c:pt>
                <c:pt idx="21987">
                  <c:v>2025.9369999999999</c:v>
                </c:pt>
                <c:pt idx="21988">
                  <c:v>2024.1410000000001</c:v>
                </c:pt>
                <c:pt idx="21989">
                  <c:v>2025.7809999999999</c:v>
                </c:pt>
                <c:pt idx="21990">
                  <c:v>2023.203</c:v>
                </c:pt>
                <c:pt idx="21991">
                  <c:v>2025.3910000000001</c:v>
                </c:pt>
                <c:pt idx="21992">
                  <c:v>2024.7660000000001</c:v>
                </c:pt>
                <c:pt idx="21993">
                  <c:v>2026.172</c:v>
                </c:pt>
                <c:pt idx="21994">
                  <c:v>2024.7660000000001</c:v>
                </c:pt>
                <c:pt idx="21995">
                  <c:v>2025</c:v>
                </c:pt>
                <c:pt idx="21996">
                  <c:v>2025.7809999999999</c:v>
                </c:pt>
                <c:pt idx="21997">
                  <c:v>2025.9369999999999</c:v>
                </c:pt>
                <c:pt idx="21998">
                  <c:v>2026.953</c:v>
                </c:pt>
                <c:pt idx="21999">
                  <c:v>2024.5309999999999</c:v>
                </c:pt>
                <c:pt idx="22000">
                  <c:v>2027.3440000000001</c:v>
                </c:pt>
                <c:pt idx="22001">
                  <c:v>2025.547</c:v>
                </c:pt>
                <c:pt idx="22002">
                  <c:v>2026.5619999999999</c:v>
                </c:pt>
                <c:pt idx="22003">
                  <c:v>2025.547</c:v>
                </c:pt>
                <c:pt idx="22004">
                  <c:v>2024.375</c:v>
                </c:pt>
                <c:pt idx="22005">
                  <c:v>2023.9839999999999</c:v>
                </c:pt>
                <c:pt idx="22006">
                  <c:v>2025.7809999999999</c:v>
                </c:pt>
                <c:pt idx="22007">
                  <c:v>2025.547</c:v>
                </c:pt>
                <c:pt idx="22008">
                  <c:v>2024.7660000000001</c:v>
                </c:pt>
                <c:pt idx="22009">
                  <c:v>2025.1559999999999</c:v>
                </c:pt>
                <c:pt idx="22010">
                  <c:v>2026.172</c:v>
                </c:pt>
                <c:pt idx="22011">
                  <c:v>2024.5309999999999</c:v>
                </c:pt>
                <c:pt idx="22012">
                  <c:v>2026.172</c:v>
                </c:pt>
                <c:pt idx="22013">
                  <c:v>2023.75</c:v>
                </c:pt>
                <c:pt idx="22014">
                  <c:v>2025</c:v>
                </c:pt>
                <c:pt idx="22015">
                  <c:v>2024.7660000000001</c:v>
                </c:pt>
                <c:pt idx="22016">
                  <c:v>2025.547</c:v>
                </c:pt>
                <c:pt idx="22017">
                  <c:v>2025.9369999999999</c:v>
                </c:pt>
                <c:pt idx="22018">
                  <c:v>2024.7660000000001</c:v>
                </c:pt>
                <c:pt idx="22019">
                  <c:v>2024.7660000000001</c:v>
                </c:pt>
                <c:pt idx="22020">
                  <c:v>2022.9690000000001</c:v>
                </c:pt>
                <c:pt idx="22021">
                  <c:v>2025.3910000000001</c:v>
                </c:pt>
                <c:pt idx="22022">
                  <c:v>2025.7809999999999</c:v>
                </c:pt>
                <c:pt idx="22023">
                  <c:v>2025.7809999999999</c:v>
                </c:pt>
                <c:pt idx="22024">
                  <c:v>2023.75</c:v>
                </c:pt>
                <c:pt idx="22025">
                  <c:v>2024.5309999999999</c:v>
                </c:pt>
                <c:pt idx="22026">
                  <c:v>2023.5940000000001</c:v>
                </c:pt>
                <c:pt idx="22027">
                  <c:v>2024.7660000000001</c:v>
                </c:pt>
                <c:pt idx="22028">
                  <c:v>2023.9839999999999</c:v>
                </c:pt>
                <c:pt idx="22029">
                  <c:v>2022.578</c:v>
                </c:pt>
                <c:pt idx="22030">
                  <c:v>2024.5309999999999</c:v>
                </c:pt>
                <c:pt idx="22031">
                  <c:v>2022.9690000000001</c:v>
                </c:pt>
                <c:pt idx="22032">
                  <c:v>2024.375</c:v>
                </c:pt>
                <c:pt idx="22033">
                  <c:v>2025</c:v>
                </c:pt>
                <c:pt idx="22034">
                  <c:v>2023.3589999999999</c:v>
                </c:pt>
                <c:pt idx="22035">
                  <c:v>2022.578</c:v>
                </c:pt>
                <c:pt idx="22036">
                  <c:v>2023.9839999999999</c:v>
                </c:pt>
                <c:pt idx="22037">
                  <c:v>2026.172</c:v>
                </c:pt>
                <c:pt idx="22038">
                  <c:v>2024.1410000000001</c:v>
                </c:pt>
                <c:pt idx="22039">
                  <c:v>2024.375</c:v>
                </c:pt>
                <c:pt idx="22040">
                  <c:v>2022.7339999999999</c:v>
                </c:pt>
                <c:pt idx="22041">
                  <c:v>2023.9839999999999</c:v>
                </c:pt>
                <c:pt idx="22042">
                  <c:v>2023.75</c:v>
                </c:pt>
                <c:pt idx="22043">
                  <c:v>2024.375</c:v>
                </c:pt>
                <c:pt idx="22044">
                  <c:v>2024.375</c:v>
                </c:pt>
                <c:pt idx="22045">
                  <c:v>2023.3589999999999</c:v>
                </c:pt>
                <c:pt idx="22046">
                  <c:v>2025</c:v>
                </c:pt>
                <c:pt idx="22047">
                  <c:v>2023.3589999999999</c:v>
                </c:pt>
                <c:pt idx="22048">
                  <c:v>2024.7660000000001</c:v>
                </c:pt>
                <c:pt idx="22049">
                  <c:v>2024.1410000000001</c:v>
                </c:pt>
                <c:pt idx="22050">
                  <c:v>2023.203</c:v>
                </c:pt>
                <c:pt idx="22051">
                  <c:v>2025.3910000000001</c:v>
                </c:pt>
                <c:pt idx="22052">
                  <c:v>2024.5309999999999</c:v>
                </c:pt>
                <c:pt idx="22053">
                  <c:v>2025</c:v>
                </c:pt>
                <c:pt idx="22054">
                  <c:v>2024.5309999999999</c:v>
                </c:pt>
                <c:pt idx="22055">
                  <c:v>2023.9839999999999</c:v>
                </c:pt>
                <c:pt idx="22056">
                  <c:v>2022.9690000000001</c:v>
                </c:pt>
                <c:pt idx="22057">
                  <c:v>2022.7339999999999</c:v>
                </c:pt>
                <c:pt idx="22058">
                  <c:v>2022.3440000000001</c:v>
                </c:pt>
                <c:pt idx="22059">
                  <c:v>2022.578</c:v>
                </c:pt>
                <c:pt idx="22060">
                  <c:v>2023.9839999999999</c:v>
                </c:pt>
                <c:pt idx="22061">
                  <c:v>2022.9690000000001</c:v>
                </c:pt>
                <c:pt idx="22062">
                  <c:v>2024.375</c:v>
                </c:pt>
                <c:pt idx="22063">
                  <c:v>2023.75</c:v>
                </c:pt>
                <c:pt idx="22064">
                  <c:v>2023.203</c:v>
                </c:pt>
                <c:pt idx="22065">
                  <c:v>2022.3440000000001</c:v>
                </c:pt>
                <c:pt idx="22066">
                  <c:v>2026.797</c:v>
                </c:pt>
                <c:pt idx="22067">
                  <c:v>2023.75</c:v>
                </c:pt>
                <c:pt idx="22068">
                  <c:v>2023.5940000000001</c:v>
                </c:pt>
                <c:pt idx="22069">
                  <c:v>2023.5940000000001</c:v>
                </c:pt>
                <c:pt idx="22070">
                  <c:v>2022.578</c:v>
                </c:pt>
                <c:pt idx="22071">
                  <c:v>2025</c:v>
                </c:pt>
                <c:pt idx="22072">
                  <c:v>2023.9839999999999</c:v>
                </c:pt>
                <c:pt idx="22073">
                  <c:v>2023.9839999999999</c:v>
                </c:pt>
                <c:pt idx="22074">
                  <c:v>2023.5940000000001</c:v>
                </c:pt>
                <c:pt idx="22075">
                  <c:v>2021.797</c:v>
                </c:pt>
                <c:pt idx="22076">
                  <c:v>2023.5940000000001</c:v>
                </c:pt>
                <c:pt idx="22077">
                  <c:v>2023.5940000000001</c:v>
                </c:pt>
                <c:pt idx="22078">
                  <c:v>2023.75</c:v>
                </c:pt>
                <c:pt idx="22079">
                  <c:v>2021.797</c:v>
                </c:pt>
                <c:pt idx="22080">
                  <c:v>2025.1559999999999</c:v>
                </c:pt>
                <c:pt idx="22081">
                  <c:v>2025</c:v>
                </c:pt>
                <c:pt idx="22082">
                  <c:v>2022.3440000000001</c:v>
                </c:pt>
                <c:pt idx="22083">
                  <c:v>2025.1559999999999</c:v>
                </c:pt>
                <c:pt idx="22084">
                  <c:v>2024.375</c:v>
                </c:pt>
                <c:pt idx="22085">
                  <c:v>2022.1869999999999</c:v>
                </c:pt>
                <c:pt idx="22086">
                  <c:v>2024.5309999999999</c:v>
                </c:pt>
                <c:pt idx="22087">
                  <c:v>2022.3440000000001</c:v>
                </c:pt>
                <c:pt idx="22088">
                  <c:v>2023.75</c:v>
                </c:pt>
                <c:pt idx="22089">
                  <c:v>2023.5940000000001</c:v>
                </c:pt>
                <c:pt idx="22090">
                  <c:v>2023.75</c:v>
                </c:pt>
                <c:pt idx="22091">
                  <c:v>2023.5940000000001</c:v>
                </c:pt>
                <c:pt idx="22092">
                  <c:v>2023.75</c:v>
                </c:pt>
                <c:pt idx="22093">
                  <c:v>2023.9839999999999</c:v>
                </c:pt>
                <c:pt idx="22094">
                  <c:v>2024.7660000000001</c:v>
                </c:pt>
                <c:pt idx="22095">
                  <c:v>2024.1410000000001</c:v>
                </c:pt>
                <c:pt idx="22096">
                  <c:v>2022.7339999999999</c:v>
                </c:pt>
                <c:pt idx="22097">
                  <c:v>2024.1410000000001</c:v>
                </c:pt>
                <c:pt idx="22098">
                  <c:v>2025.9369999999999</c:v>
                </c:pt>
                <c:pt idx="22099">
                  <c:v>2021.953</c:v>
                </c:pt>
                <c:pt idx="22100">
                  <c:v>2022.1869999999999</c:v>
                </c:pt>
                <c:pt idx="22101">
                  <c:v>2022.7339999999999</c:v>
                </c:pt>
                <c:pt idx="22102">
                  <c:v>2023.203</c:v>
                </c:pt>
                <c:pt idx="22103">
                  <c:v>2023.3589999999999</c:v>
                </c:pt>
                <c:pt idx="22104">
                  <c:v>2024.1410000000001</c:v>
                </c:pt>
                <c:pt idx="22105">
                  <c:v>2024.375</c:v>
                </c:pt>
                <c:pt idx="22106">
                  <c:v>2024.375</c:v>
                </c:pt>
                <c:pt idx="22107">
                  <c:v>2024.7660000000001</c:v>
                </c:pt>
                <c:pt idx="22108">
                  <c:v>2023.9839999999999</c:v>
                </c:pt>
                <c:pt idx="22109">
                  <c:v>2024.1410000000001</c:v>
                </c:pt>
                <c:pt idx="22110">
                  <c:v>2027.3440000000001</c:v>
                </c:pt>
                <c:pt idx="22111">
                  <c:v>2023.5940000000001</c:v>
                </c:pt>
                <c:pt idx="22112">
                  <c:v>2025.7809999999999</c:v>
                </c:pt>
                <c:pt idx="22113">
                  <c:v>2025.7809999999999</c:v>
                </c:pt>
                <c:pt idx="22114">
                  <c:v>2025.9369999999999</c:v>
                </c:pt>
                <c:pt idx="22115">
                  <c:v>2023.75</c:v>
                </c:pt>
                <c:pt idx="22116">
                  <c:v>2022.9690000000001</c:v>
                </c:pt>
                <c:pt idx="22117">
                  <c:v>2023.3589999999999</c:v>
                </c:pt>
                <c:pt idx="22118">
                  <c:v>2024.375</c:v>
                </c:pt>
                <c:pt idx="22119">
                  <c:v>2025.3910000000001</c:v>
                </c:pt>
                <c:pt idx="22120">
                  <c:v>2024.375</c:v>
                </c:pt>
                <c:pt idx="22121">
                  <c:v>2024.5309999999999</c:v>
                </c:pt>
                <c:pt idx="22122">
                  <c:v>2022.578</c:v>
                </c:pt>
                <c:pt idx="22123">
                  <c:v>2022.9690000000001</c:v>
                </c:pt>
                <c:pt idx="22124">
                  <c:v>2023.5940000000001</c:v>
                </c:pt>
                <c:pt idx="22125">
                  <c:v>2024.7660000000001</c:v>
                </c:pt>
                <c:pt idx="22126">
                  <c:v>2025.3910000000001</c:v>
                </c:pt>
                <c:pt idx="22127">
                  <c:v>2022.3440000000001</c:v>
                </c:pt>
                <c:pt idx="22128">
                  <c:v>2024.5309999999999</c:v>
                </c:pt>
                <c:pt idx="22129">
                  <c:v>2024.1410000000001</c:v>
                </c:pt>
                <c:pt idx="22130">
                  <c:v>2021.953</c:v>
                </c:pt>
                <c:pt idx="22131">
                  <c:v>2024.7660000000001</c:v>
                </c:pt>
                <c:pt idx="22132">
                  <c:v>2024.375</c:v>
                </c:pt>
                <c:pt idx="22133">
                  <c:v>2025.3910000000001</c:v>
                </c:pt>
                <c:pt idx="22134">
                  <c:v>2025</c:v>
                </c:pt>
                <c:pt idx="22135">
                  <c:v>2025.547</c:v>
                </c:pt>
                <c:pt idx="22136">
                  <c:v>2025.9369999999999</c:v>
                </c:pt>
                <c:pt idx="22137">
                  <c:v>2022.7339999999999</c:v>
                </c:pt>
                <c:pt idx="22138">
                  <c:v>2024.1410000000001</c:v>
                </c:pt>
                <c:pt idx="22139">
                  <c:v>2022.9690000000001</c:v>
                </c:pt>
                <c:pt idx="22140">
                  <c:v>2024.5309999999999</c:v>
                </c:pt>
                <c:pt idx="22141">
                  <c:v>2024.375</c:v>
                </c:pt>
                <c:pt idx="22142">
                  <c:v>2023.3589999999999</c:v>
                </c:pt>
                <c:pt idx="22143">
                  <c:v>2025.547</c:v>
                </c:pt>
                <c:pt idx="22144">
                  <c:v>2022.7339999999999</c:v>
                </c:pt>
                <c:pt idx="22145">
                  <c:v>2023.9839999999999</c:v>
                </c:pt>
                <c:pt idx="22146">
                  <c:v>2024.375</c:v>
                </c:pt>
                <c:pt idx="22147">
                  <c:v>2026.5619999999999</c:v>
                </c:pt>
                <c:pt idx="22148">
                  <c:v>2023.75</c:v>
                </c:pt>
                <c:pt idx="22149">
                  <c:v>2024.375</c:v>
                </c:pt>
                <c:pt idx="22150">
                  <c:v>2024.7660000000001</c:v>
                </c:pt>
                <c:pt idx="22151">
                  <c:v>2025.3910000000001</c:v>
                </c:pt>
                <c:pt idx="22152">
                  <c:v>2023.3589999999999</c:v>
                </c:pt>
                <c:pt idx="22153">
                  <c:v>2025</c:v>
                </c:pt>
                <c:pt idx="22154">
                  <c:v>2025.547</c:v>
                </c:pt>
                <c:pt idx="22155">
                  <c:v>2024.1410000000001</c:v>
                </c:pt>
                <c:pt idx="22156">
                  <c:v>2025</c:v>
                </c:pt>
                <c:pt idx="22157">
                  <c:v>2024.5309999999999</c:v>
                </c:pt>
                <c:pt idx="22158">
                  <c:v>2026.5619999999999</c:v>
                </c:pt>
                <c:pt idx="22159">
                  <c:v>2023.3589999999999</c:v>
                </c:pt>
                <c:pt idx="22160">
                  <c:v>2026.797</c:v>
                </c:pt>
                <c:pt idx="22161">
                  <c:v>2025.3910000000001</c:v>
                </c:pt>
                <c:pt idx="22162">
                  <c:v>2025.1559999999999</c:v>
                </c:pt>
                <c:pt idx="22163">
                  <c:v>2025.9369999999999</c:v>
                </c:pt>
                <c:pt idx="22164">
                  <c:v>2025.9369999999999</c:v>
                </c:pt>
                <c:pt idx="22165">
                  <c:v>2023.9839999999999</c:v>
                </c:pt>
                <c:pt idx="22166">
                  <c:v>2026.172</c:v>
                </c:pt>
                <c:pt idx="22167">
                  <c:v>2025</c:v>
                </c:pt>
                <c:pt idx="22168">
                  <c:v>2024.1410000000001</c:v>
                </c:pt>
                <c:pt idx="22169">
                  <c:v>2025.7809999999999</c:v>
                </c:pt>
                <c:pt idx="22170">
                  <c:v>2027.1869999999999</c:v>
                </c:pt>
                <c:pt idx="22171">
                  <c:v>2026.953</c:v>
                </c:pt>
                <c:pt idx="22172">
                  <c:v>2025.7809999999999</c:v>
                </c:pt>
                <c:pt idx="22173">
                  <c:v>2027.578</c:v>
                </c:pt>
                <c:pt idx="22174">
                  <c:v>2025.547</c:v>
                </c:pt>
                <c:pt idx="22175">
                  <c:v>2024.1410000000001</c:v>
                </c:pt>
                <c:pt idx="22176">
                  <c:v>2024.7660000000001</c:v>
                </c:pt>
                <c:pt idx="22177">
                  <c:v>2025.1559999999999</c:v>
                </c:pt>
                <c:pt idx="22178">
                  <c:v>2026.4059999999999</c:v>
                </c:pt>
                <c:pt idx="22179">
                  <c:v>2026.953</c:v>
                </c:pt>
                <c:pt idx="22180">
                  <c:v>2026.953</c:v>
                </c:pt>
                <c:pt idx="22181">
                  <c:v>2025.3910000000001</c:v>
                </c:pt>
                <c:pt idx="22182">
                  <c:v>2024.5309999999999</c:v>
                </c:pt>
                <c:pt idx="22183">
                  <c:v>2026.172</c:v>
                </c:pt>
                <c:pt idx="22184">
                  <c:v>2026.172</c:v>
                </c:pt>
                <c:pt idx="22185">
                  <c:v>2024.1410000000001</c:v>
                </c:pt>
                <c:pt idx="22186">
                  <c:v>2026.797</c:v>
                </c:pt>
                <c:pt idx="22187">
                  <c:v>2026.5619999999999</c:v>
                </c:pt>
                <c:pt idx="22188">
                  <c:v>2027.7339999999999</c:v>
                </c:pt>
                <c:pt idx="22189">
                  <c:v>2026.172</c:v>
                </c:pt>
                <c:pt idx="22190">
                  <c:v>2025.1559999999999</c:v>
                </c:pt>
                <c:pt idx="22191">
                  <c:v>2024.5309999999999</c:v>
                </c:pt>
                <c:pt idx="22192">
                  <c:v>2024.7660000000001</c:v>
                </c:pt>
                <c:pt idx="22193">
                  <c:v>2025.7809999999999</c:v>
                </c:pt>
                <c:pt idx="22194">
                  <c:v>2024.7660000000001</c:v>
                </c:pt>
                <c:pt idx="22195">
                  <c:v>2025.3910000000001</c:v>
                </c:pt>
                <c:pt idx="22196">
                  <c:v>2024.7660000000001</c:v>
                </c:pt>
                <c:pt idx="22197">
                  <c:v>2026.5619999999999</c:v>
                </c:pt>
                <c:pt idx="22198">
                  <c:v>2025.3910000000001</c:v>
                </c:pt>
                <c:pt idx="22199">
                  <c:v>2026.4059999999999</c:v>
                </c:pt>
                <c:pt idx="22200">
                  <c:v>2024.7660000000001</c:v>
                </c:pt>
                <c:pt idx="22201">
                  <c:v>2026.172</c:v>
                </c:pt>
                <c:pt idx="22202">
                  <c:v>2025.3910000000001</c:v>
                </c:pt>
                <c:pt idx="22203">
                  <c:v>2024.1410000000001</c:v>
                </c:pt>
                <c:pt idx="22204">
                  <c:v>2026.5619999999999</c:v>
                </c:pt>
                <c:pt idx="22205">
                  <c:v>2025.547</c:v>
                </c:pt>
                <c:pt idx="22206">
                  <c:v>2026.5619999999999</c:v>
                </c:pt>
                <c:pt idx="22207">
                  <c:v>2024.1410000000001</c:v>
                </c:pt>
                <c:pt idx="22208">
                  <c:v>2026.4059999999999</c:v>
                </c:pt>
                <c:pt idx="22209">
                  <c:v>2025.9369999999999</c:v>
                </c:pt>
                <c:pt idx="22210">
                  <c:v>2025.7809999999999</c:v>
                </c:pt>
                <c:pt idx="22211">
                  <c:v>2025.3910000000001</c:v>
                </c:pt>
                <c:pt idx="22212">
                  <c:v>2025.547</c:v>
                </c:pt>
                <c:pt idx="22213">
                  <c:v>2025</c:v>
                </c:pt>
                <c:pt idx="22214">
                  <c:v>2026.797</c:v>
                </c:pt>
                <c:pt idx="22215">
                  <c:v>2025.7809999999999</c:v>
                </c:pt>
                <c:pt idx="22216">
                  <c:v>2025.1559999999999</c:v>
                </c:pt>
                <c:pt idx="22217">
                  <c:v>2025.547</c:v>
                </c:pt>
                <c:pt idx="22218">
                  <c:v>2027.1869999999999</c:v>
                </c:pt>
                <c:pt idx="22219">
                  <c:v>2025.3910000000001</c:v>
                </c:pt>
                <c:pt idx="22220">
                  <c:v>2025.3910000000001</c:v>
                </c:pt>
                <c:pt idx="22221">
                  <c:v>2026.5619999999999</c:v>
                </c:pt>
                <c:pt idx="22222">
                  <c:v>2024.7660000000001</c:v>
                </c:pt>
                <c:pt idx="22223">
                  <c:v>2023.203</c:v>
                </c:pt>
                <c:pt idx="22224">
                  <c:v>2022.578</c:v>
                </c:pt>
                <c:pt idx="22225">
                  <c:v>2025.9369999999999</c:v>
                </c:pt>
                <c:pt idx="22226">
                  <c:v>2024.375</c:v>
                </c:pt>
                <c:pt idx="22227">
                  <c:v>2025.547</c:v>
                </c:pt>
                <c:pt idx="22228">
                  <c:v>2025.1559999999999</c:v>
                </c:pt>
                <c:pt idx="22229">
                  <c:v>2025.3910000000001</c:v>
                </c:pt>
                <c:pt idx="22230">
                  <c:v>2023.75</c:v>
                </c:pt>
                <c:pt idx="22231">
                  <c:v>2024.375</c:v>
                </c:pt>
                <c:pt idx="22232">
                  <c:v>2024.7660000000001</c:v>
                </c:pt>
                <c:pt idx="22233">
                  <c:v>2026.4059999999999</c:v>
                </c:pt>
                <c:pt idx="22234">
                  <c:v>2029.7660000000001</c:v>
                </c:pt>
                <c:pt idx="22235">
                  <c:v>2025.547</c:v>
                </c:pt>
                <c:pt idx="22236">
                  <c:v>2028.75</c:v>
                </c:pt>
                <c:pt idx="22237">
                  <c:v>2026.172</c:v>
                </c:pt>
                <c:pt idx="22238">
                  <c:v>2027.3440000000001</c:v>
                </c:pt>
                <c:pt idx="22239">
                  <c:v>2027.1869999999999</c:v>
                </c:pt>
                <c:pt idx="22240">
                  <c:v>2024.5309999999999</c:v>
                </c:pt>
                <c:pt idx="22241">
                  <c:v>2024.7660000000001</c:v>
                </c:pt>
                <c:pt idx="22242">
                  <c:v>2026.172</c:v>
                </c:pt>
                <c:pt idx="22243">
                  <c:v>2023.9839999999999</c:v>
                </c:pt>
                <c:pt idx="22244">
                  <c:v>2026.4059999999999</c:v>
                </c:pt>
                <c:pt idx="22245">
                  <c:v>2025.3910000000001</c:v>
                </c:pt>
                <c:pt idx="22246">
                  <c:v>2023.9839999999999</c:v>
                </c:pt>
                <c:pt idx="22247">
                  <c:v>2026.172</c:v>
                </c:pt>
                <c:pt idx="22248">
                  <c:v>2025.7809999999999</c:v>
                </c:pt>
                <c:pt idx="22249">
                  <c:v>2026.172</c:v>
                </c:pt>
                <c:pt idx="22250">
                  <c:v>2025.9369999999999</c:v>
                </c:pt>
                <c:pt idx="22251">
                  <c:v>2023.9839999999999</c:v>
                </c:pt>
                <c:pt idx="22252">
                  <c:v>2025.1559999999999</c:v>
                </c:pt>
                <c:pt idx="22253">
                  <c:v>2025.547</c:v>
                </c:pt>
                <c:pt idx="22254">
                  <c:v>2025.7809999999999</c:v>
                </c:pt>
                <c:pt idx="22255">
                  <c:v>2023.75</c:v>
                </c:pt>
                <c:pt idx="22256">
                  <c:v>2025.3910000000001</c:v>
                </c:pt>
                <c:pt idx="22257">
                  <c:v>2025.1559999999999</c:v>
                </c:pt>
                <c:pt idx="22258">
                  <c:v>2026.172</c:v>
                </c:pt>
                <c:pt idx="22259">
                  <c:v>2023.3589999999999</c:v>
                </c:pt>
                <c:pt idx="22260">
                  <c:v>2025.7809999999999</c:v>
                </c:pt>
                <c:pt idx="22261">
                  <c:v>2025.9369999999999</c:v>
                </c:pt>
                <c:pt idx="22262">
                  <c:v>2027.1869999999999</c:v>
                </c:pt>
                <c:pt idx="22263">
                  <c:v>2025.547</c:v>
                </c:pt>
                <c:pt idx="22264">
                  <c:v>2024.7660000000001</c:v>
                </c:pt>
                <c:pt idx="22265">
                  <c:v>2024.375</c:v>
                </c:pt>
                <c:pt idx="22266">
                  <c:v>2023.3589999999999</c:v>
                </c:pt>
                <c:pt idx="22267">
                  <c:v>2024.1410000000001</c:v>
                </c:pt>
                <c:pt idx="22268">
                  <c:v>2025.3910000000001</c:v>
                </c:pt>
                <c:pt idx="22269">
                  <c:v>2025.547</c:v>
                </c:pt>
                <c:pt idx="22270">
                  <c:v>2024.1410000000001</c:v>
                </c:pt>
                <c:pt idx="22271">
                  <c:v>2024.1410000000001</c:v>
                </c:pt>
                <c:pt idx="22272">
                  <c:v>2023.5940000000001</c:v>
                </c:pt>
                <c:pt idx="22273">
                  <c:v>2025.1559999999999</c:v>
                </c:pt>
                <c:pt idx="22274">
                  <c:v>2025</c:v>
                </c:pt>
                <c:pt idx="22275">
                  <c:v>2026.5619999999999</c:v>
                </c:pt>
                <c:pt idx="22276">
                  <c:v>2026.172</c:v>
                </c:pt>
                <c:pt idx="22277">
                  <c:v>2026.953</c:v>
                </c:pt>
                <c:pt idx="22278">
                  <c:v>2024.7660000000001</c:v>
                </c:pt>
                <c:pt idx="22279">
                  <c:v>2025.1559999999999</c:v>
                </c:pt>
                <c:pt idx="22280">
                  <c:v>2025</c:v>
                </c:pt>
                <c:pt idx="22281">
                  <c:v>2027.3440000000001</c:v>
                </c:pt>
                <c:pt idx="22282">
                  <c:v>2026.797</c:v>
                </c:pt>
                <c:pt idx="22283">
                  <c:v>2027.3440000000001</c:v>
                </c:pt>
                <c:pt idx="22284">
                  <c:v>2025.1559999999999</c:v>
                </c:pt>
                <c:pt idx="22285">
                  <c:v>2024.5309999999999</c:v>
                </c:pt>
                <c:pt idx="22286">
                  <c:v>2027.1869999999999</c:v>
                </c:pt>
                <c:pt idx="22287">
                  <c:v>2025</c:v>
                </c:pt>
                <c:pt idx="22288">
                  <c:v>2025.9369999999999</c:v>
                </c:pt>
                <c:pt idx="22289">
                  <c:v>2024.1410000000001</c:v>
                </c:pt>
                <c:pt idx="22290">
                  <c:v>2027.578</c:v>
                </c:pt>
                <c:pt idx="22291">
                  <c:v>2025.3910000000001</c:v>
                </c:pt>
                <c:pt idx="22292">
                  <c:v>2025.1559999999999</c:v>
                </c:pt>
                <c:pt idx="22293">
                  <c:v>2024.7660000000001</c:v>
                </c:pt>
                <c:pt idx="22294">
                  <c:v>2023.5940000000001</c:v>
                </c:pt>
                <c:pt idx="22295">
                  <c:v>2025.1559999999999</c:v>
                </c:pt>
                <c:pt idx="22296">
                  <c:v>2024.7660000000001</c:v>
                </c:pt>
                <c:pt idx="22297">
                  <c:v>2025.547</c:v>
                </c:pt>
                <c:pt idx="22298">
                  <c:v>2025.547</c:v>
                </c:pt>
                <c:pt idx="22299">
                  <c:v>2025.9369999999999</c:v>
                </c:pt>
                <c:pt idx="22300">
                  <c:v>2025.3910000000001</c:v>
                </c:pt>
                <c:pt idx="22301">
                  <c:v>2025.1559999999999</c:v>
                </c:pt>
                <c:pt idx="22302">
                  <c:v>2023.3589999999999</c:v>
                </c:pt>
                <c:pt idx="22303">
                  <c:v>2022.7339999999999</c:v>
                </c:pt>
                <c:pt idx="22304">
                  <c:v>2022.9690000000001</c:v>
                </c:pt>
                <c:pt idx="22305">
                  <c:v>2024.7660000000001</c:v>
                </c:pt>
                <c:pt idx="22306">
                  <c:v>2025.9369999999999</c:v>
                </c:pt>
                <c:pt idx="22307">
                  <c:v>2025.547</c:v>
                </c:pt>
                <c:pt idx="22308">
                  <c:v>2025.7809999999999</c:v>
                </c:pt>
                <c:pt idx="22309">
                  <c:v>2025.1559999999999</c:v>
                </c:pt>
                <c:pt idx="22310">
                  <c:v>2024.7660000000001</c:v>
                </c:pt>
                <c:pt idx="22311">
                  <c:v>2024.7660000000001</c:v>
                </c:pt>
                <c:pt idx="22312">
                  <c:v>2025.3910000000001</c:v>
                </c:pt>
                <c:pt idx="22313">
                  <c:v>2024.5309999999999</c:v>
                </c:pt>
                <c:pt idx="22314">
                  <c:v>2022.1869999999999</c:v>
                </c:pt>
                <c:pt idx="22315">
                  <c:v>2024.5309999999999</c:v>
                </c:pt>
                <c:pt idx="22316">
                  <c:v>2023.5940000000001</c:v>
                </c:pt>
                <c:pt idx="22317">
                  <c:v>2024.7660000000001</c:v>
                </c:pt>
                <c:pt idx="22318">
                  <c:v>2025.9369999999999</c:v>
                </c:pt>
                <c:pt idx="22319">
                  <c:v>2025.3910000000001</c:v>
                </c:pt>
                <c:pt idx="22320">
                  <c:v>2025.547</c:v>
                </c:pt>
                <c:pt idx="22321">
                  <c:v>2024.375</c:v>
                </c:pt>
                <c:pt idx="22322">
                  <c:v>2025.7809999999999</c:v>
                </c:pt>
                <c:pt idx="22323">
                  <c:v>2023.9839999999999</c:v>
                </c:pt>
                <c:pt idx="22324">
                  <c:v>2022.9690000000001</c:v>
                </c:pt>
                <c:pt idx="22325">
                  <c:v>2025.547</c:v>
                </c:pt>
                <c:pt idx="22326">
                  <c:v>2024.5309999999999</c:v>
                </c:pt>
                <c:pt idx="22327">
                  <c:v>2023.75</c:v>
                </c:pt>
                <c:pt idx="22328">
                  <c:v>2025.3910000000001</c:v>
                </c:pt>
                <c:pt idx="22329">
                  <c:v>2023.75</c:v>
                </c:pt>
                <c:pt idx="22330">
                  <c:v>2022.9690000000001</c:v>
                </c:pt>
                <c:pt idx="22331">
                  <c:v>2022.7339999999999</c:v>
                </c:pt>
                <c:pt idx="22332">
                  <c:v>2023.9839999999999</c:v>
                </c:pt>
                <c:pt idx="22333">
                  <c:v>2023.75</c:v>
                </c:pt>
                <c:pt idx="22334">
                  <c:v>2023.75</c:v>
                </c:pt>
                <c:pt idx="22335">
                  <c:v>2022.9690000000001</c:v>
                </c:pt>
                <c:pt idx="22336">
                  <c:v>2022.3440000000001</c:v>
                </c:pt>
                <c:pt idx="22337">
                  <c:v>2023.5940000000001</c:v>
                </c:pt>
                <c:pt idx="22338">
                  <c:v>2024.1410000000001</c:v>
                </c:pt>
                <c:pt idx="22339">
                  <c:v>2023.9839999999999</c:v>
                </c:pt>
                <c:pt idx="22340">
                  <c:v>2024.5309999999999</c:v>
                </c:pt>
                <c:pt idx="22341">
                  <c:v>2024.5309999999999</c:v>
                </c:pt>
                <c:pt idx="22342">
                  <c:v>2024.7660000000001</c:v>
                </c:pt>
                <c:pt idx="22343">
                  <c:v>2023.3589999999999</c:v>
                </c:pt>
                <c:pt idx="22344">
                  <c:v>2025.3910000000001</c:v>
                </c:pt>
                <c:pt idx="22345">
                  <c:v>2022.9690000000001</c:v>
                </c:pt>
                <c:pt idx="22346">
                  <c:v>2025.3910000000001</c:v>
                </c:pt>
                <c:pt idx="22347">
                  <c:v>2025.1559999999999</c:v>
                </c:pt>
                <c:pt idx="22348">
                  <c:v>2023.5940000000001</c:v>
                </c:pt>
                <c:pt idx="22349">
                  <c:v>2023.75</c:v>
                </c:pt>
                <c:pt idx="22350">
                  <c:v>2024.5309999999999</c:v>
                </c:pt>
                <c:pt idx="22351">
                  <c:v>2023.203</c:v>
                </c:pt>
                <c:pt idx="22352">
                  <c:v>2024.5309999999999</c:v>
                </c:pt>
                <c:pt idx="22353">
                  <c:v>2024.375</c:v>
                </c:pt>
                <c:pt idx="22354">
                  <c:v>2022.7339999999999</c:v>
                </c:pt>
                <c:pt idx="22355">
                  <c:v>2023.3589999999999</c:v>
                </c:pt>
                <c:pt idx="22356">
                  <c:v>2024.7660000000001</c:v>
                </c:pt>
                <c:pt idx="22357">
                  <c:v>2024.5309999999999</c:v>
                </c:pt>
                <c:pt idx="22358">
                  <c:v>2023.75</c:v>
                </c:pt>
                <c:pt idx="22359">
                  <c:v>2025.3910000000001</c:v>
                </c:pt>
                <c:pt idx="22360">
                  <c:v>2023.5940000000001</c:v>
                </c:pt>
                <c:pt idx="22361">
                  <c:v>2025.3910000000001</c:v>
                </c:pt>
                <c:pt idx="22362">
                  <c:v>2025.1559999999999</c:v>
                </c:pt>
                <c:pt idx="22363">
                  <c:v>2025</c:v>
                </c:pt>
                <c:pt idx="22364">
                  <c:v>2022.7339999999999</c:v>
                </c:pt>
                <c:pt idx="22365">
                  <c:v>2024.7660000000001</c:v>
                </c:pt>
                <c:pt idx="22366">
                  <c:v>2026.172</c:v>
                </c:pt>
                <c:pt idx="22367">
                  <c:v>2027.7339999999999</c:v>
                </c:pt>
                <c:pt idx="22368">
                  <c:v>2023.3589999999999</c:v>
                </c:pt>
                <c:pt idx="22369">
                  <c:v>2024.1410000000001</c:v>
                </c:pt>
                <c:pt idx="22370">
                  <c:v>2024.375</c:v>
                </c:pt>
                <c:pt idx="22371">
                  <c:v>2023.3589999999999</c:v>
                </c:pt>
                <c:pt idx="22372">
                  <c:v>2024.1410000000001</c:v>
                </c:pt>
                <c:pt idx="22373">
                  <c:v>2024.375</c:v>
                </c:pt>
                <c:pt idx="22374">
                  <c:v>2023.3589999999999</c:v>
                </c:pt>
                <c:pt idx="22375">
                  <c:v>2025.7809999999999</c:v>
                </c:pt>
                <c:pt idx="22376">
                  <c:v>2023.3589999999999</c:v>
                </c:pt>
                <c:pt idx="22377">
                  <c:v>2026.172</c:v>
                </c:pt>
                <c:pt idx="22378">
                  <c:v>2024.1410000000001</c:v>
                </c:pt>
                <c:pt idx="22379">
                  <c:v>2025.7809999999999</c:v>
                </c:pt>
                <c:pt idx="22380">
                  <c:v>2026.172</c:v>
                </c:pt>
                <c:pt idx="22381">
                  <c:v>2024.375</c:v>
                </c:pt>
                <c:pt idx="22382">
                  <c:v>2024.5309999999999</c:v>
                </c:pt>
                <c:pt idx="22383">
                  <c:v>2025.9369999999999</c:v>
                </c:pt>
                <c:pt idx="22384">
                  <c:v>2023.9839999999999</c:v>
                </c:pt>
                <c:pt idx="22385">
                  <c:v>2025.9369999999999</c:v>
                </c:pt>
                <c:pt idx="22386">
                  <c:v>2025</c:v>
                </c:pt>
                <c:pt idx="22387">
                  <c:v>2023.3589999999999</c:v>
                </c:pt>
                <c:pt idx="22388">
                  <c:v>2024.1410000000001</c:v>
                </c:pt>
                <c:pt idx="22389">
                  <c:v>2023.5940000000001</c:v>
                </c:pt>
                <c:pt idx="22390">
                  <c:v>2026.797</c:v>
                </c:pt>
                <c:pt idx="22391">
                  <c:v>2024.5309999999999</c:v>
                </c:pt>
                <c:pt idx="22392">
                  <c:v>2024.5309999999999</c:v>
                </c:pt>
                <c:pt idx="22393">
                  <c:v>2023.9839999999999</c:v>
                </c:pt>
                <c:pt idx="22394">
                  <c:v>2022.9690000000001</c:v>
                </c:pt>
                <c:pt idx="22395">
                  <c:v>2022.7339999999999</c:v>
                </c:pt>
                <c:pt idx="22396">
                  <c:v>2026.4059999999999</c:v>
                </c:pt>
                <c:pt idx="22397">
                  <c:v>2023.75</c:v>
                </c:pt>
                <c:pt idx="22398">
                  <c:v>2025</c:v>
                </c:pt>
                <c:pt idx="22399">
                  <c:v>2023.75</c:v>
                </c:pt>
                <c:pt idx="22400">
                  <c:v>2026.953</c:v>
                </c:pt>
                <c:pt idx="22401">
                  <c:v>2026.172</c:v>
                </c:pt>
                <c:pt idx="22402">
                  <c:v>2024.7660000000001</c:v>
                </c:pt>
                <c:pt idx="22403">
                  <c:v>2024.5309999999999</c:v>
                </c:pt>
                <c:pt idx="22404">
                  <c:v>2028.3589999999999</c:v>
                </c:pt>
                <c:pt idx="22405">
                  <c:v>2025</c:v>
                </c:pt>
                <c:pt idx="22406">
                  <c:v>2022.7339999999999</c:v>
                </c:pt>
                <c:pt idx="22407">
                  <c:v>2025.9369999999999</c:v>
                </c:pt>
                <c:pt idx="22408">
                  <c:v>2023.3589999999999</c:v>
                </c:pt>
                <c:pt idx="22409">
                  <c:v>2025</c:v>
                </c:pt>
                <c:pt idx="22410">
                  <c:v>2026.953</c:v>
                </c:pt>
                <c:pt idx="22411">
                  <c:v>2026.172</c:v>
                </c:pt>
                <c:pt idx="22412">
                  <c:v>2023.5940000000001</c:v>
                </c:pt>
                <c:pt idx="22413">
                  <c:v>2023.203</c:v>
                </c:pt>
                <c:pt idx="22414">
                  <c:v>2026.4059999999999</c:v>
                </c:pt>
                <c:pt idx="22415">
                  <c:v>2025</c:v>
                </c:pt>
                <c:pt idx="22416">
                  <c:v>2025.1559999999999</c:v>
                </c:pt>
                <c:pt idx="22417">
                  <c:v>2025.1559999999999</c:v>
                </c:pt>
                <c:pt idx="22418">
                  <c:v>2024.375</c:v>
                </c:pt>
                <c:pt idx="22419">
                  <c:v>2025.1559999999999</c:v>
                </c:pt>
                <c:pt idx="22420">
                  <c:v>2025.7809999999999</c:v>
                </c:pt>
                <c:pt idx="22421">
                  <c:v>2024.7660000000001</c:v>
                </c:pt>
                <c:pt idx="22422">
                  <c:v>2023.9839999999999</c:v>
                </c:pt>
                <c:pt idx="22423">
                  <c:v>2026.172</c:v>
                </c:pt>
                <c:pt idx="22424">
                  <c:v>2024.1410000000001</c:v>
                </c:pt>
                <c:pt idx="22425">
                  <c:v>2026.797</c:v>
                </c:pt>
                <c:pt idx="22426">
                  <c:v>2023.75</c:v>
                </c:pt>
                <c:pt idx="22427">
                  <c:v>2023.9839999999999</c:v>
                </c:pt>
                <c:pt idx="22428">
                  <c:v>2026.4059999999999</c:v>
                </c:pt>
                <c:pt idx="22429">
                  <c:v>2026.797</c:v>
                </c:pt>
                <c:pt idx="22430">
                  <c:v>2027.3440000000001</c:v>
                </c:pt>
                <c:pt idx="22431">
                  <c:v>2025.547</c:v>
                </c:pt>
                <c:pt idx="22432">
                  <c:v>2025.3910000000001</c:v>
                </c:pt>
                <c:pt idx="22433">
                  <c:v>2026.172</c:v>
                </c:pt>
                <c:pt idx="22434">
                  <c:v>2024.7660000000001</c:v>
                </c:pt>
                <c:pt idx="22435">
                  <c:v>2026.797</c:v>
                </c:pt>
                <c:pt idx="22436">
                  <c:v>2024.7660000000001</c:v>
                </c:pt>
                <c:pt idx="22437">
                  <c:v>2026.4059999999999</c:v>
                </c:pt>
                <c:pt idx="22438">
                  <c:v>2024.375</c:v>
                </c:pt>
                <c:pt idx="22439">
                  <c:v>2023.9839999999999</c:v>
                </c:pt>
                <c:pt idx="22440">
                  <c:v>2026.797</c:v>
                </c:pt>
                <c:pt idx="22441">
                  <c:v>2023.9839999999999</c:v>
                </c:pt>
                <c:pt idx="22442">
                  <c:v>2027.1869999999999</c:v>
                </c:pt>
                <c:pt idx="22443">
                  <c:v>2024.5309999999999</c:v>
                </c:pt>
                <c:pt idx="22444">
                  <c:v>2024.1410000000001</c:v>
                </c:pt>
                <c:pt idx="22445">
                  <c:v>2025.9369999999999</c:v>
                </c:pt>
                <c:pt idx="22446">
                  <c:v>2025.3910000000001</c:v>
                </c:pt>
                <c:pt idx="22447">
                  <c:v>2025.1559999999999</c:v>
                </c:pt>
                <c:pt idx="22448">
                  <c:v>2026.172</c:v>
                </c:pt>
                <c:pt idx="22449">
                  <c:v>2025.9369999999999</c:v>
                </c:pt>
                <c:pt idx="22450">
                  <c:v>2024.7660000000001</c:v>
                </c:pt>
                <c:pt idx="22451">
                  <c:v>2025.9369999999999</c:v>
                </c:pt>
                <c:pt idx="22452">
                  <c:v>2024.7660000000001</c:v>
                </c:pt>
                <c:pt idx="22453">
                  <c:v>2023.75</c:v>
                </c:pt>
                <c:pt idx="22454">
                  <c:v>2025.9369999999999</c:v>
                </c:pt>
                <c:pt idx="22455">
                  <c:v>2025.3910000000001</c:v>
                </c:pt>
                <c:pt idx="22456">
                  <c:v>2025.3910000000001</c:v>
                </c:pt>
                <c:pt idx="22457">
                  <c:v>2025.3910000000001</c:v>
                </c:pt>
                <c:pt idx="22458">
                  <c:v>2026.4059999999999</c:v>
                </c:pt>
                <c:pt idx="22459">
                  <c:v>2025.1559999999999</c:v>
                </c:pt>
                <c:pt idx="22460">
                  <c:v>2024.1410000000001</c:v>
                </c:pt>
                <c:pt idx="22461">
                  <c:v>2025.547</c:v>
                </c:pt>
                <c:pt idx="22462">
                  <c:v>2023.3589999999999</c:v>
                </c:pt>
                <c:pt idx="22463">
                  <c:v>2025.7809999999999</c:v>
                </c:pt>
                <c:pt idx="22464">
                  <c:v>2024.5309999999999</c:v>
                </c:pt>
                <c:pt idx="22465">
                  <c:v>2024.375</c:v>
                </c:pt>
                <c:pt idx="22466">
                  <c:v>2025</c:v>
                </c:pt>
                <c:pt idx="22467">
                  <c:v>2025.547</c:v>
                </c:pt>
                <c:pt idx="22468">
                  <c:v>2024.7660000000001</c:v>
                </c:pt>
                <c:pt idx="22469">
                  <c:v>2025.9369999999999</c:v>
                </c:pt>
                <c:pt idx="22470">
                  <c:v>2023.5940000000001</c:v>
                </c:pt>
                <c:pt idx="22471">
                  <c:v>2025.547</c:v>
                </c:pt>
                <c:pt idx="22472">
                  <c:v>2025</c:v>
                </c:pt>
                <c:pt idx="22473">
                  <c:v>2026.5619999999999</c:v>
                </c:pt>
                <c:pt idx="22474">
                  <c:v>2027.9690000000001</c:v>
                </c:pt>
                <c:pt idx="22475">
                  <c:v>2028.5940000000001</c:v>
                </c:pt>
                <c:pt idx="22476">
                  <c:v>2028.203</c:v>
                </c:pt>
                <c:pt idx="22477">
                  <c:v>2026.5619999999999</c:v>
                </c:pt>
                <c:pt idx="22478">
                  <c:v>2023.3589999999999</c:v>
                </c:pt>
                <c:pt idx="22479">
                  <c:v>2026.4059999999999</c:v>
                </c:pt>
                <c:pt idx="22480">
                  <c:v>2023.203</c:v>
                </c:pt>
                <c:pt idx="22481">
                  <c:v>2025.9369999999999</c:v>
                </c:pt>
                <c:pt idx="22482">
                  <c:v>2025.9369999999999</c:v>
                </c:pt>
                <c:pt idx="22483">
                  <c:v>2027.1869999999999</c:v>
                </c:pt>
                <c:pt idx="22484">
                  <c:v>2024.375</c:v>
                </c:pt>
                <c:pt idx="22485">
                  <c:v>2027.1869999999999</c:v>
                </c:pt>
                <c:pt idx="22486">
                  <c:v>2026.953</c:v>
                </c:pt>
                <c:pt idx="22487">
                  <c:v>2022.578</c:v>
                </c:pt>
                <c:pt idx="22488">
                  <c:v>2024.5309999999999</c:v>
                </c:pt>
                <c:pt idx="22489">
                  <c:v>2022.7339999999999</c:v>
                </c:pt>
                <c:pt idx="22490">
                  <c:v>2026.4059999999999</c:v>
                </c:pt>
                <c:pt idx="22491">
                  <c:v>2025.7809999999999</c:v>
                </c:pt>
                <c:pt idx="22492">
                  <c:v>2025.9369999999999</c:v>
                </c:pt>
                <c:pt idx="22493">
                  <c:v>2026.5619999999999</c:v>
                </c:pt>
                <c:pt idx="22494">
                  <c:v>2024.7660000000001</c:v>
                </c:pt>
                <c:pt idx="22495">
                  <c:v>2026.797</c:v>
                </c:pt>
                <c:pt idx="22496">
                  <c:v>2025.1559999999999</c:v>
                </c:pt>
                <c:pt idx="22497">
                  <c:v>2027.7339999999999</c:v>
                </c:pt>
                <c:pt idx="22498">
                  <c:v>2023.9839999999999</c:v>
                </c:pt>
                <c:pt idx="22499">
                  <c:v>2026.953</c:v>
                </c:pt>
                <c:pt idx="22500">
                  <c:v>2025.3910000000001</c:v>
                </c:pt>
                <c:pt idx="22501">
                  <c:v>2025</c:v>
                </c:pt>
                <c:pt idx="22502">
                  <c:v>2025.1559999999999</c:v>
                </c:pt>
                <c:pt idx="22503">
                  <c:v>2025.3910000000001</c:v>
                </c:pt>
                <c:pt idx="22504">
                  <c:v>2024.5309999999999</c:v>
                </c:pt>
                <c:pt idx="22505">
                  <c:v>2025.3910000000001</c:v>
                </c:pt>
                <c:pt idx="22506">
                  <c:v>2026.797</c:v>
                </c:pt>
                <c:pt idx="22507">
                  <c:v>2024.375</c:v>
                </c:pt>
                <c:pt idx="22508">
                  <c:v>2024.7660000000001</c:v>
                </c:pt>
                <c:pt idx="22509">
                  <c:v>2025.1559999999999</c:v>
                </c:pt>
                <c:pt idx="22510">
                  <c:v>2025</c:v>
                </c:pt>
                <c:pt idx="22511">
                  <c:v>2024.7660000000001</c:v>
                </c:pt>
                <c:pt idx="22512">
                  <c:v>2026.4059999999999</c:v>
                </c:pt>
                <c:pt idx="22513">
                  <c:v>2026.172</c:v>
                </c:pt>
                <c:pt idx="22514">
                  <c:v>2025.7809999999999</c:v>
                </c:pt>
                <c:pt idx="22515">
                  <c:v>2022.7339999999999</c:v>
                </c:pt>
                <c:pt idx="22516">
                  <c:v>2025.1559999999999</c:v>
                </c:pt>
                <c:pt idx="22517">
                  <c:v>2025.1559999999999</c:v>
                </c:pt>
                <c:pt idx="22518">
                  <c:v>2025.9369999999999</c:v>
                </c:pt>
                <c:pt idx="22519">
                  <c:v>2026.4059999999999</c:v>
                </c:pt>
                <c:pt idx="22520">
                  <c:v>2024.1410000000001</c:v>
                </c:pt>
                <c:pt idx="22521">
                  <c:v>2026.5619999999999</c:v>
                </c:pt>
                <c:pt idx="22522">
                  <c:v>2023.5940000000001</c:v>
                </c:pt>
                <c:pt idx="22523">
                  <c:v>2026.797</c:v>
                </c:pt>
                <c:pt idx="22524">
                  <c:v>2025.1559999999999</c:v>
                </c:pt>
                <c:pt idx="22525">
                  <c:v>2025</c:v>
                </c:pt>
                <c:pt idx="22526">
                  <c:v>2026.172</c:v>
                </c:pt>
                <c:pt idx="22527">
                  <c:v>2025</c:v>
                </c:pt>
                <c:pt idx="22528">
                  <c:v>2025.1559999999999</c:v>
                </c:pt>
                <c:pt idx="22529">
                  <c:v>2025.3910000000001</c:v>
                </c:pt>
                <c:pt idx="22530">
                  <c:v>2025.9369999999999</c:v>
                </c:pt>
                <c:pt idx="22531">
                  <c:v>2023.203</c:v>
                </c:pt>
                <c:pt idx="22532">
                  <c:v>2026.4059999999999</c:v>
                </c:pt>
                <c:pt idx="22533">
                  <c:v>2024.375</c:v>
                </c:pt>
                <c:pt idx="22534">
                  <c:v>2026.172</c:v>
                </c:pt>
                <c:pt idx="22535">
                  <c:v>2025.9369999999999</c:v>
                </c:pt>
                <c:pt idx="22536">
                  <c:v>2028.203</c:v>
                </c:pt>
                <c:pt idx="22537">
                  <c:v>2023.5940000000001</c:v>
                </c:pt>
                <c:pt idx="22538">
                  <c:v>2026.172</c:v>
                </c:pt>
                <c:pt idx="22539">
                  <c:v>2026.5619999999999</c:v>
                </c:pt>
                <c:pt idx="22540">
                  <c:v>2025.3910000000001</c:v>
                </c:pt>
                <c:pt idx="22541">
                  <c:v>2025.1559999999999</c:v>
                </c:pt>
                <c:pt idx="22542">
                  <c:v>2026.172</c:v>
                </c:pt>
                <c:pt idx="22543">
                  <c:v>2024.375</c:v>
                </c:pt>
                <c:pt idx="22544">
                  <c:v>2026.953</c:v>
                </c:pt>
                <c:pt idx="22545">
                  <c:v>2025.3910000000001</c:v>
                </c:pt>
                <c:pt idx="22546">
                  <c:v>2026.953</c:v>
                </c:pt>
                <c:pt idx="22547">
                  <c:v>2026.5619999999999</c:v>
                </c:pt>
                <c:pt idx="22548">
                  <c:v>2025</c:v>
                </c:pt>
                <c:pt idx="22549">
                  <c:v>2023.3589999999999</c:v>
                </c:pt>
                <c:pt idx="22550">
                  <c:v>2025.1559999999999</c:v>
                </c:pt>
                <c:pt idx="22551">
                  <c:v>2024.1410000000001</c:v>
                </c:pt>
                <c:pt idx="22552">
                  <c:v>2024.7660000000001</c:v>
                </c:pt>
                <c:pt idx="22553">
                  <c:v>2025.1559999999999</c:v>
                </c:pt>
                <c:pt idx="22554">
                  <c:v>2025.1559999999999</c:v>
                </c:pt>
                <c:pt idx="22555">
                  <c:v>2025.1559999999999</c:v>
                </c:pt>
                <c:pt idx="22556">
                  <c:v>2027.1869999999999</c:v>
                </c:pt>
                <c:pt idx="22557">
                  <c:v>2026.5619999999999</c:v>
                </c:pt>
                <c:pt idx="22558">
                  <c:v>2026.4059999999999</c:v>
                </c:pt>
                <c:pt idx="22559">
                  <c:v>2024.1410000000001</c:v>
                </c:pt>
                <c:pt idx="22560">
                  <c:v>2024.5309999999999</c:v>
                </c:pt>
                <c:pt idx="22561">
                  <c:v>2024.5309999999999</c:v>
                </c:pt>
                <c:pt idx="22562">
                  <c:v>2023.203</c:v>
                </c:pt>
                <c:pt idx="22563">
                  <c:v>2026.4059999999999</c:v>
                </c:pt>
                <c:pt idx="22564">
                  <c:v>2025.7809999999999</c:v>
                </c:pt>
                <c:pt idx="22565">
                  <c:v>2024.1410000000001</c:v>
                </c:pt>
                <c:pt idx="22566">
                  <c:v>2023.5940000000001</c:v>
                </c:pt>
                <c:pt idx="22567">
                  <c:v>2025</c:v>
                </c:pt>
                <c:pt idx="22568">
                  <c:v>2027.7339999999999</c:v>
                </c:pt>
                <c:pt idx="22569">
                  <c:v>2026.172</c:v>
                </c:pt>
                <c:pt idx="22570">
                  <c:v>2024.1410000000001</c:v>
                </c:pt>
                <c:pt idx="22571">
                  <c:v>2025</c:v>
                </c:pt>
                <c:pt idx="22572">
                  <c:v>2024.375</c:v>
                </c:pt>
                <c:pt idx="22573">
                  <c:v>2026.172</c:v>
                </c:pt>
                <c:pt idx="22574">
                  <c:v>2027.1869999999999</c:v>
                </c:pt>
                <c:pt idx="22575">
                  <c:v>2025.3910000000001</c:v>
                </c:pt>
                <c:pt idx="22576">
                  <c:v>2023.75</c:v>
                </c:pt>
                <c:pt idx="22577">
                  <c:v>2025.1559999999999</c:v>
                </c:pt>
                <c:pt idx="22578">
                  <c:v>2024.1410000000001</c:v>
                </c:pt>
                <c:pt idx="22579">
                  <c:v>2024.7660000000001</c:v>
                </c:pt>
                <c:pt idx="22580">
                  <c:v>2026.172</c:v>
                </c:pt>
                <c:pt idx="22581">
                  <c:v>2023.75</c:v>
                </c:pt>
                <c:pt idx="22582">
                  <c:v>2024.7660000000001</c:v>
                </c:pt>
                <c:pt idx="22583">
                  <c:v>2024.375</c:v>
                </c:pt>
                <c:pt idx="22584">
                  <c:v>2025.3910000000001</c:v>
                </c:pt>
                <c:pt idx="22585">
                  <c:v>2025.3910000000001</c:v>
                </c:pt>
                <c:pt idx="22586">
                  <c:v>2022.9690000000001</c:v>
                </c:pt>
                <c:pt idx="22587">
                  <c:v>2024.1410000000001</c:v>
                </c:pt>
                <c:pt idx="22588">
                  <c:v>2025</c:v>
                </c:pt>
                <c:pt idx="22589">
                  <c:v>2022.9690000000001</c:v>
                </c:pt>
                <c:pt idx="22590">
                  <c:v>2023.9839999999999</c:v>
                </c:pt>
                <c:pt idx="22591">
                  <c:v>2023.3589999999999</c:v>
                </c:pt>
                <c:pt idx="22592">
                  <c:v>2025.7809999999999</c:v>
                </c:pt>
                <c:pt idx="22593">
                  <c:v>2025.3910000000001</c:v>
                </c:pt>
                <c:pt idx="22594">
                  <c:v>2026.4059999999999</c:v>
                </c:pt>
                <c:pt idx="22595">
                  <c:v>2023.9839999999999</c:v>
                </c:pt>
                <c:pt idx="22596">
                  <c:v>2024.1410000000001</c:v>
                </c:pt>
                <c:pt idx="22597">
                  <c:v>2025.3910000000001</c:v>
                </c:pt>
                <c:pt idx="22598">
                  <c:v>2025.3910000000001</c:v>
                </c:pt>
                <c:pt idx="22599">
                  <c:v>2023.203</c:v>
                </c:pt>
                <c:pt idx="22600">
                  <c:v>2023.9839999999999</c:v>
                </c:pt>
                <c:pt idx="22601">
                  <c:v>2025.3910000000001</c:v>
                </c:pt>
                <c:pt idx="22602">
                  <c:v>2025.9369999999999</c:v>
                </c:pt>
                <c:pt idx="22603">
                  <c:v>2025.3910000000001</c:v>
                </c:pt>
                <c:pt idx="22604">
                  <c:v>2023.75</c:v>
                </c:pt>
                <c:pt idx="22605">
                  <c:v>2025.3910000000001</c:v>
                </c:pt>
                <c:pt idx="22606">
                  <c:v>2025</c:v>
                </c:pt>
                <c:pt idx="22607">
                  <c:v>2027.1869999999999</c:v>
                </c:pt>
                <c:pt idx="22608">
                  <c:v>2024.7660000000001</c:v>
                </c:pt>
                <c:pt idx="22609">
                  <c:v>2024.5309999999999</c:v>
                </c:pt>
                <c:pt idx="22610">
                  <c:v>2024.5309999999999</c:v>
                </c:pt>
                <c:pt idx="22611">
                  <c:v>2024.7660000000001</c:v>
                </c:pt>
                <c:pt idx="22612">
                  <c:v>2026.172</c:v>
                </c:pt>
                <c:pt idx="22613">
                  <c:v>2025.9369999999999</c:v>
                </c:pt>
                <c:pt idx="22614">
                  <c:v>2024.7660000000001</c:v>
                </c:pt>
                <c:pt idx="22615">
                  <c:v>2024.1410000000001</c:v>
                </c:pt>
                <c:pt idx="22616">
                  <c:v>2025.1559999999999</c:v>
                </c:pt>
                <c:pt idx="22617">
                  <c:v>2025.1559999999999</c:v>
                </c:pt>
                <c:pt idx="22618">
                  <c:v>2025.1559999999999</c:v>
                </c:pt>
                <c:pt idx="22619">
                  <c:v>2023.75</c:v>
                </c:pt>
                <c:pt idx="22620">
                  <c:v>2025.9369999999999</c:v>
                </c:pt>
                <c:pt idx="22621">
                  <c:v>2024.1410000000001</c:v>
                </c:pt>
                <c:pt idx="22622">
                  <c:v>2025.7809999999999</c:v>
                </c:pt>
                <c:pt idx="22623">
                  <c:v>2023.9839999999999</c:v>
                </c:pt>
                <c:pt idx="22624">
                  <c:v>2023.9839999999999</c:v>
                </c:pt>
                <c:pt idx="22625">
                  <c:v>2024.5309999999999</c:v>
                </c:pt>
                <c:pt idx="22626">
                  <c:v>2025</c:v>
                </c:pt>
                <c:pt idx="22627">
                  <c:v>2024.5309999999999</c:v>
                </c:pt>
                <c:pt idx="22628">
                  <c:v>2024.5309999999999</c:v>
                </c:pt>
                <c:pt idx="22629">
                  <c:v>2025</c:v>
                </c:pt>
                <c:pt idx="22630">
                  <c:v>2024.7660000000001</c:v>
                </c:pt>
                <c:pt idx="22631">
                  <c:v>2025</c:v>
                </c:pt>
                <c:pt idx="22632">
                  <c:v>2026.953</c:v>
                </c:pt>
                <c:pt idx="22633">
                  <c:v>2022.9690000000001</c:v>
                </c:pt>
                <c:pt idx="22634">
                  <c:v>2022.7339999999999</c:v>
                </c:pt>
                <c:pt idx="22635">
                  <c:v>2025.9369999999999</c:v>
                </c:pt>
                <c:pt idx="22636">
                  <c:v>2024.5309999999999</c:v>
                </c:pt>
                <c:pt idx="22637">
                  <c:v>2026.5619999999999</c:v>
                </c:pt>
                <c:pt idx="22638">
                  <c:v>2025</c:v>
                </c:pt>
                <c:pt idx="22639">
                  <c:v>2026.5619999999999</c:v>
                </c:pt>
                <c:pt idx="22640">
                  <c:v>2025.1559999999999</c:v>
                </c:pt>
                <c:pt idx="22641">
                  <c:v>2024.1410000000001</c:v>
                </c:pt>
                <c:pt idx="22642">
                  <c:v>2026.4059999999999</c:v>
                </c:pt>
                <c:pt idx="22643">
                  <c:v>2026.4059999999999</c:v>
                </c:pt>
                <c:pt idx="22644">
                  <c:v>2024.5309999999999</c:v>
                </c:pt>
                <c:pt idx="22645">
                  <c:v>2025</c:v>
                </c:pt>
                <c:pt idx="22646">
                  <c:v>2025.7809999999999</c:v>
                </c:pt>
                <c:pt idx="22647">
                  <c:v>2023.9839999999999</c:v>
                </c:pt>
                <c:pt idx="22648">
                  <c:v>2024.375</c:v>
                </c:pt>
                <c:pt idx="22649">
                  <c:v>2024.1410000000001</c:v>
                </c:pt>
                <c:pt idx="22650">
                  <c:v>2026.4059999999999</c:v>
                </c:pt>
                <c:pt idx="22651">
                  <c:v>2024.375</c:v>
                </c:pt>
                <c:pt idx="22652">
                  <c:v>2024.7660000000001</c:v>
                </c:pt>
                <c:pt idx="22653">
                  <c:v>2026.797</c:v>
                </c:pt>
                <c:pt idx="22654">
                  <c:v>2024.375</c:v>
                </c:pt>
                <c:pt idx="22655">
                  <c:v>2025</c:v>
                </c:pt>
                <c:pt idx="22656">
                  <c:v>2022.9690000000001</c:v>
                </c:pt>
                <c:pt idx="22657">
                  <c:v>2024.7660000000001</c:v>
                </c:pt>
                <c:pt idx="22658">
                  <c:v>2025</c:v>
                </c:pt>
                <c:pt idx="22659">
                  <c:v>2025.7809999999999</c:v>
                </c:pt>
                <c:pt idx="22660">
                  <c:v>2025.547</c:v>
                </c:pt>
                <c:pt idx="22661">
                  <c:v>2025.1559999999999</c:v>
                </c:pt>
                <c:pt idx="22662">
                  <c:v>2023.5940000000001</c:v>
                </c:pt>
                <c:pt idx="22663">
                  <c:v>2024.5309999999999</c:v>
                </c:pt>
                <c:pt idx="22664">
                  <c:v>2024.7660000000001</c:v>
                </c:pt>
                <c:pt idx="22665">
                  <c:v>2024.375</c:v>
                </c:pt>
                <c:pt idx="22666">
                  <c:v>2024.7660000000001</c:v>
                </c:pt>
                <c:pt idx="22667">
                  <c:v>2026.172</c:v>
                </c:pt>
                <c:pt idx="22668">
                  <c:v>2023.75</c:v>
                </c:pt>
                <c:pt idx="22669">
                  <c:v>2026.5619999999999</c:v>
                </c:pt>
                <c:pt idx="22670">
                  <c:v>2024.375</c:v>
                </c:pt>
                <c:pt idx="22671">
                  <c:v>2025.3910000000001</c:v>
                </c:pt>
                <c:pt idx="22672">
                  <c:v>2025.7809999999999</c:v>
                </c:pt>
                <c:pt idx="22673">
                  <c:v>2026.953</c:v>
                </c:pt>
                <c:pt idx="22674">
                  <c:v>2024.7660000000001</c:v>
                </c:pt>
                <c:pt idx="22675">
                  <c:v>2025.1559999999999</c:v>
                </c:pt>
                <c:pt idx="22676">
                  <c:v>2025.3910000000001</c:v>
                </c:pt>
                <c:pt idx="22677">
                  <c:v>2024.7660000000001</c:v>
                </c:pt>
                <c:pt idx="22678">
                  <c:v>2026.4059999999999</c:v>
                </c:pt>
                <c:pt idx="22679">
                  <c:v>2024.5309999999999</c:v>
                </c:pt>
                <c:pt idx="22680">
                  <c:v>2025.9369999999999</c:v>
                </c:pt>
                <c:pt idx="22681">
                  <c:v>2026.797</c:v>
                </c:pt>
                <c:pt idx="22682">
                  <c:v>2025.3910000000001</c:v>
                </c:pt>
                <c:pt idx="22683">
                  <c:v>2025.9369999999999</c:v>
                </c:pt>
                <c:pt idx="22684">
                  <c:v>2025.7809999999999</c:v>
                </c:pt>
                <c:pt idx="22685">
                  <c:v>2023.75</c:v>
                </c:pt>
                <c:pt idx="22686">
                  <c:v>2025.7809999999999</c:v>
                </c:pt>
                <c:pt idx="22687">
                  <c:v>2025</c:v>
                </c:pt>
                <c:pt idx="22688">
                  <c:v>2024.5309999999999</c:v>
                </c:pt>
                <c:pt idx="22689">
                  <c:v>2026.5619999999999</c:v>
                </c:pt>
                <c:pt idx="22690">
                  <c:v>2025.547</c:v>
                </c:pt>
                <c:pt idx="22691">
                  <c:v>2025.9369999999999</c:v>
                </c:pt>
                <c:pt idx="22692">
                  <c:v>2025.7809999999999</c:v>
                </c:pt>
                <c:pt idx="22693">
                  <c:v>2026.5619999999999</c:v>
                </c:pt>
                <c:pt idx="22694">
                  <c:v>2026.953</c:v>
                </c:pt>
                <c:pt idx="22695">
                  <c:v>2025.7809999999999</c:v>
                </c:pt>
                <c:pt idx="22696">
                  <c:v>2024.7660000000001</c:v>
                </c:pt>
                <c:pt idx="22697">
                  <c:v>2028.75</c:v>
                </c:pt>
                <c:pt idx="22698">
                  <c:v>2025.7809999999999</c:v>
                </c:pt>
                <c:pt idx="22699">
                  <c:v>2025</c:v>
                </c:pt>
                <c:pt idx="22700">
                  <c:v>2027.1869999999999</c:v>
                </c:pt>
                <c:pt idx="22701">
                  <c:v>2024.1410000000001</c:v>
                </c:pt>
                <c:pt idx="22702">
                  <c:v>2025.7809999999999</c:v>
                </c:pt>
                <c:pt idx="22703">
                  <c:v>2023.75</c:v>
                </c:pt>
                <c:pt idx="22704">
                  <c:v>2024.1410000000001</c:v>
                </c:pt>
                <c:pt idx="22705">
                  <c:v>2026.172</c:v>
                </c:pt>
                <c:pt idx="22706">
                  <c:v>2026.797</c:v>
                </c:pt>
                <c:pt idx="22707">
                  <c:v>2025.9369999999999</c:v>
                </c:pt>
                <c:pt idx="22708">
                  <c:v>2026.797</c:v>
                </c:pt>
                <c:pt idx="22709">
                  <c:v>2025.7809999999999</c:v>
                </c:pt>
                <c:pt idx="22710">
                  <c:v>2026.5619999999999</c:v>
                </c:pt>
                <c:pt idx="22711">
                  <c:v>2025.547</c:v>
                </c:pt>
                <c:pt idx="22712">
                  <c:v>2025.9369999999999</c:v>
                </c:pt>
                <c:pt idx="22713">
                  <c:v>2025.1559999999999</c:v>
                </c:pt>
                <c:pt idx="22714">
                  <c:v>2023.5940000000001</c:v>
                </c:pt>
                <c:pt idx="22715">
                  <c:v>2026.172</c:v>
                </c:pt>
                <c:pt idx="22716">
                  <c:v>2027.3440000000001</c:v>
                </c:pt>
                <c:pt idx="22717">
                  <c:v>2024.5309999999999</c:v>
                </c:pt>
                <c:pt idx="22718">
                  <c:v>2022.7339999999999</c:v>
                </c:pt>
                <c:pt idx="22719">
                  <c:v>2026.172</c:v>
                </c:pt>
                <c:pt idx="22720">
                  <c:v>2023.75</c:v>
                </c:pt>
                <c:pt idx="22721">
                  <c:v>2025</c:v>
                </c:pt>
                <c:pt idx="22722">
                  <c:v>2025</c:v>
                </c:pt>
                <c:pt idx="22723">
                  <c:v>2026.797</c:v>
                </c:pt>
                <c:pt idx="22724">
                  <c:v>2022.9690000000001</c:v>
                </c:pt>
                <c:pt idx="22725">
                  <c:v>2027.1869999999999</c:v>
                </c:pt>
                <c:pt idx="22726">
                  <c:v>2025.1559999999999</c:v>
                </c:pt>
                <c:pt idx="22727">
                  <c:v>2027.9690000000001</c:v>
                </c:pt>
                <c:pt idx="22728">
                  <c:v>2027.9690000000001</c:v>
                </c:pt>
                <c:pt idx="22729">
                  <c:v>2023.5940000000001</c:v>
                </c:pt>
                <c:pt idx="22730">
                  <c:v>2026.953</c:v>
                </c:pt>
                <c:pt idx="22731">
                  <c:v>2027.578</c:v>
                </c:pt>
                <c:pt idx="22732">
                  <c:v>2025.1559999999999</c:v>
                </c:pt>
                <c:pt idx="22733">
                  <c:v>2027.7339999999999</c:v>
                </c:pt>
                <c:pt idx="22734">
                  <c:v>2023.5940000000001</c:v>
                </c:pt>
                <c:pt idx="22735">
                  <c:v>2024.5309999999999</c:v>
                </c:pt>
                <c:pt idx="22736">
                  <c:v>2026.5619999999999</c:v>
                </c:pt>
                <c:pt idx="22737">
                  <c:v>2025.1559999999999</c:v>
                </c:pt>
                <c:pt idx="22738">
                  <c:v>2025.1559999999999</c:v>
                </c:pt>
                <c:pt idx="22739">
                  <c:v>2024.7660000000001</c:v>
                </c:pt>
                <c:pt idx="22740">
                  <c:v>2026.4059999999999</c:v>
                </c:pt>
                <c:pt idx="22741">
                  <c:v>2025.9369999999999</c:v>
                </c:pt>
                <c:pt idx="22742">
                  <c:v>2024.7660000000001</c:v>
                </c:pt>
                <c:pt idx="22743">
                  <c:v>2026.953</c:v>
                </c:pt>
                <c:pt idx="22744">
                  <c:v>2026.4059999999999</c:v>
                </c:pt>
                <c:pt idx="22745">
                  <c:v>2026.5619999999999</c:v>
                </c:pt>
                <c:pt idx="22746">
                  <c:v>2027.1869999999999</c:v>
                </c:pt>
                <c:pt idx="22747">
                  <c:v>2024.5309999999999</c:v>
                </c:pt>
                <c:pt idx="22748">
                  <c:v>2024.7660000000001</c:v>
                </c:pt>
                <c:pt idx="22749">
                  <c:v>2024.1410000000001</c:v>
                </c:pt>
                <c:pt idx="22750">
                  <c:v>2023.203</c:v>
                </c:pt>
                <c:pt idx="22751">
                  <c:v>2025</c:v>
                </c:pt>
                <c:pt idx="22752">
                  <c:v>2024.5309999999999</c:v>
                </c:pt>
                <c:pt idx="22753">
                  <c:v>2024.7660000000001</c:v>
                </c:pt>
                <c:pt idx="22754">
                  <c:v>2023.9839999999999</c:v>
                </c:pt>
                <c:pt idx="22755">
                  <c:v>2023.3589999999999</c:v>
                </c:pt>
                <c:pt idx="22756">
                  <c:v>2025.7809999999999</c:v>
                </c:pt>
                <c:pt idx="22757">
                  <c:v>2026.953</c:v>
                </c:pt>
                <c:pt idx="22758">
                  <c:v>2025.3910000000001</c:v>
                </c:pt>
                <c:pt idx="22759">
                  <c:v>2026.797</c:v>
                </c:pt>
                <c:pt idx="22760">
                  <c:v>2024.7660000000001</c:v>
                </c:pt>
                <c:pt idx="22761">
                  <c:v>2026.5619999999999</c:v>
                </c:pt>
                <c:pt idx="22762">
                  <c:v>2027.1869999999999</c:v>
                </c:pt>
                <c:pt idx="22763">
                  <c:v>2025.3910000000001</c:v>
                </c:pt>
                <c:pt idx="22764">
                  <c:v>2026.953</c:v>
                </c:pt>
                <c:pt idx="22765">
                  <c:v>2025.3910000000001</c:v>
                </c:pt>
                <c:pt idx="22766">
                  <c:v>2025.3910000000001</c:v>
                </c:pt>
                <c:pt idx="22767">
                  <c:v>2026.4059999999999</c:v>
                </c:pt>
                <c:pt idx="22768">
                  <c:v>2028.9839999999999</c:v>
                </c:pt>
                <c:pt idx="22769">
                  <c:v>2025.7809999999999</c:v>
                </c:pt>
                <c:pt idx="22770">
                  <c:v>2025</c:v>
                </c:pt>
                <c:pt idx="22771">
                  <c:v>2023.75</c:v>
                </c:pt>
                <c:pt idx="22772">
                  <c:v>2024.375</c:v>
                </c:pt>
                <c:pt idx="22773">
                  <c:v>2025</c:v>
                </c:pt>
                <c:pt idx="22774">
                  <c:v>2027.3440000000001</c:v>
                </c:pt>
                <c:pt idx="22775">
                  <c:v>2022.9690000000001</c:v>
                </c:pt>
                <c:pt idx="22776">
                  <c:v>2025.9369999999999</c:v>
                </c:pt>
                <c:pt idx="22777">
                  <c:v>2024.5309999999999</c:v>
                </c:pt>
                <c:pt idx="22778">
                  <c:v>2023.75</c:v>
                </c:pt>
                <c:pt idx="22779">
                  <c:v>2025.1559999999999</c:v>
                </c:pt>
                <c:pt idx="22780">
                  <c:v>2026.172</c:v>
                </c:pt>
                <c:pt idx="22781">
                  <c:v>2025.7809999999999</c:v>
                </c:pt>
                <c:pt idx="22782">
                  <c:v>2026.5619999999999</c:v>
                </c:pt>
                <c:pt idx="22783">
                  <c:v>2026.4059999999999</c:v>
                </c:pt>
                <c:pt idx="22784">
                  <c:v>2027.1869999999999</c:v>
                </c:pt>
                <c:pt idx="22785">
                  <c:v>2024.375</c:v>
                </c:pt>
                <c:pt idx="22786">
                  <c:v>2026.953</c:v>
                </c:pt>
                <c:pt idx="22787">
                  <c:v>2024.375</c:v>
                </c:pt>
                <c:pt idx="22788">
                  <c:v>2023.75</c:v>
                </c:pt>
                <c:pt idx="22789">
                  <c:v>2024.5309999999999</c:v>
                </c:pt>
                <c:pt idx="22790">
                  <c:v>2025.9369999999999</c:v>
                </c:pt>
                <c:pt idx="22791">
                  <c:v>2023.9839999999999</c:v>
                </c:pt>
                <c:pt idx="22792">
                  <c:v>2025.7809999999999</c:v>
                </c:pt>
                <c:pt idx="22793">
                  <c:v>2026.5619999999999</c:v>
                </c:pt>
                <c:pt idx="22794">
                  <c:v>2025.1559999999999</c:v>
                </c:pt>
                <c:pt idx="22795">
                  <c:v>2027.578</c:v>
                </c:pt>
                <c:pt idx="22796">
                  <c:v>2025.7809999999999</c:v>
                </c:pt>
                <c:pt idx="22797">
                  <c:v>2025.3910000000001</c:v>
                </c:pt>
                <c:pt idx="22798">
                  <c:v>2025.1559999999999</c:v>
                </c:pt>
                <c:pt idx="22799">
                  <c:v>2023.9839999999999</c:v>
                </c:pt>
                <c:pt idx="22800">
                  <c:v>2028.203</c:v>
                </c:pt>
                <c:pt idx="22801">
                  <c:v>2025.3910000000001</c:v>
                </c:pt>
                <c:pt idx="22802">
                  <c:v>2026.5619999999999</c:v>
                </c:pt>
                <c:pt idx="22803">
                  <c:v>2030</c:v>
                </c:pt>
                <c:pt idx="22804">
                  <c:v>2023.203</c:v>
                </c:pt>
                <c:pt idx="22805">
                  <c:v>2025.547</c:v>
                </c:pt>
                <c:pt idx="22806">
                  <c:v>2022.7339999999999</c:v>
                </c:pt>
                <c:pt idx="22807">
                  <c:v>2024.1410000000001</c:v>
                </c:pt>
                <c:pt idx="22808">
                  <c:v>2023.9839999999999</c:v>
                </c:pt>
                <c:pt idx="22809">
                  <c:v>2027.1869999999999</c:v>
                </c:pt>
                <c:pt idx="22810">
                  <c:v>2023.5940000000001</c:v>
                </c:pt>
                <c:pt idx="22811">
                  <c:v>2024.7660000000001</c:v>
                </c:pt>
                <c:pt idx="22812">
                  <c:v>2024.7660000000001</c:v>
                </c:pt>
                <c:pt idx="22813">
                  <c:v>2022.3440000000001</c:v>
                </c:pt>
                <c:pt idx="22814">
                  <c:v>2025.1559999999999</c:v>
                </c:pt>
                <c:pt idx="22815">
                  <c:v>2025.9369999999999</c:v>
                </c:pt>
                <c:pt idx="22816">
                  <c:v>2024.1410000000001</c:v>
                </c:pt>
                <c:pt idx="22817">
                  <c:v>2023.75</c:v>
                </c:pt>
                <c:pt idx="22818">
                  <c:v>2025.7809999999999</c:v>
                </c:pt>
                <c:pt idx="22819">
                  <c:v>2026.4059999999999</c:v>
                </c:pt>
                <c:pt idx="22820">
                  <c:v>2026.172</c:v>
                </c:pt>
                <c:pt idx="22821">
                  <c:v>2024.375</c:v>
                </c:pt>
                <c:pt idx="22822">
                  <c:v>2025.1559999999999</c:v>
                </c:pt>
                <c:pt idx="22823">
                  <c:v>2024.7660000000001</c:v>
                </c:pt>
                <c:pt idx="22824">
                  <c:v>2025.547</c:v>
                </c:pt>
                <c:pt idx="22825">
                  <c:v>2025.3910000000001</c:v>
                </c:pt>
                <c:pt idx="22826">
                  <c:v>2023.9839999999999</c:v>
                </c:pt>
                <c:pt idx="22827">
                  <c:v>2024.5309999999999</c:v>
                </c:pt>
                <c:pt idx="22828">
                  <c:v>2026.797</c:v>
                </c:pt>
                <c:pt idx="22829">
                  <c:v>2025.1559999999999</c:v>
                </c:pt>
                <c:pt idx="22830">
                  <c:v>2026.797</c:v>
                </c:pt>
                <c:pt idx="22831">
                  <c:v>2026.4059999999999</c:v>
                </c:pt>
                <c:pt idx="22832">
                  <c:v>2024.1410000000001</c:v>
                </c:pt>
                <c:pt idx="22833">
                  <c:v>2026.172</c:v>
                </c:pt>
                <c:pt idx="22834">
                  <c:v>2025.547</c:v>
                </c:pt>
                <c:pt idx="22835">
                  <c:v>2025.547</c:v>
                </c:pt>
                <c:pt idx="22836">
                  <c:v>2022.578</c:v>
                </c:pt>
                <c:pt idx="22837">
                  <c:v>2024.1410000000001</c:v>
                </c:pt>
                <c:pt idx="22838">
                  <c:v>2025.9369999999999</c:v>
                </c:pt>
                <c:pt idx="22839">
                  <c:v>2025.1559999999999</c:v>
                </c:pt>
                <c:pt idx="22840">
                  <c:v>2025.1559999999999</c:v>
                </c:pt>
                <c:pt idx="22841">
                  <c:v>2026.5619999999999</c:v>
                </c:pt>
                <c:pt idx="22842">
                  <c:v>2024.1410000000001</c:v>
                </c:pt>
                <c:pt idx="22843">
                  <c:v>2025</c:v>
                </c:pt>
                <c:pt idx="22844">
                  <c:v>2024.5309999999999</c:v>
                </c:pt>
                <c:pt idx="22845">
                  <c:v>2025.1559999999999</c:v>
                </c:pt>
                <c:pt idx="22846">
                  <c:v>2024.1410000000001</c:v>
                </c:pt>
                <c:pt idx="22847">
                  <c:v>2025.3910000000001</c:v>
                </c:pt>
                <c:pt idx="22848">
                  <c:v>2024.5309999999999</c:v>
                </c:pt>
                <c:pt idx="22849">
                  <c:v>2024.375</c:v>
                </c:pt>
                <c:pt idx="22850">
                  <c:v>2024.1410000000001</c:v>
                </c:pt>
                <c:pt idx="22851">
                  <c:v>2022.3440000000001</c:v>
                </c:pt>
                <c:pt idx="22852">
                  <c:v>2022.578</c:v>
                </c:pt>
                <c:pt idx="22853">
                  <c:v>2025.3910000000001</c:v>
                </c:pt>
                <c:pt idx="22854">
                  <c:v>2025.7809999999999</c:v>
                </c:pt>
                <c:pt idx="22855">
                  <c:v>2024.7660000000001</c:v>
                </c:pt>
                <c:pt idx="22856">
                  <c:v>2025</c:v>
                </c:pt>
                <c:pt idx="22857">
                  <c:v>2026.172</c:v>
                </c:pt>
                <c:pt idx="22858">
                  <c:v>2024.1410000000001</c:v>
                </c:pt>
                <c:pt idx="22859">
                  <c:v>2023.9839999999999</c:v>
                </c:pt>
                <c:pt idx="22860">
                  <c:v>2025.3910000000001</c:v>
                </c:pt>
                <c:pt idx="22861">
                  <c:v>2025.547</c:v>
                </c:pt>
                <c:pt idx="22862">
                  <c:v>2024.5309999999999</c:v>
                </c:pt>
                <c:pt idx="22863">
                  <c:v>2023.203</c:v>
                </c:pt>
                <c:pt idx="22864">
                  <c:v>2025</c:v>
                </c:pt>
                <c:pt idx="22865">
                  <c:v>2025.547</c:v>
                </c:pt>
                <c:pt idx="22866">
                  <c:v>2024.5309999999999</c:v>
                </c:pt>
                <c:pt idx="22867">
                  <c:v>2024.5309999999999</c:v>
                </c:pt>
                <c:pt idx="22868">
                  <c:v>2026.172</c:v>
                </c:pt>
                <c:pt idx="22869">
                  <c:v>2025.7809999999999</c:v>
                </c:pt>
                <c:pt idx="22870">
                  <c:v>2024.375</c:v>
                </c:pt>
                <c:pt idx="22871">
                  <c:v>2026.172</c:v>
                </c:pt>
                <c:pt idx="22872">
                  <c:v>2025.9369999999999</c:v>
                </c:pt>
                <c:pt idx="22873">
                  <c:v>2025.1559999999999</c:v>
                </c:pt>
                <c:pt idx="22874">
                  <c:v>2024.7660000000001</c:v>
                </c:pt>
                <c:pt idx="22875">
                  <c:v>2024.7660000000001</c:v>
                </c:pt>
                <c:pt idx="22876">
                  <c:v>2027.7339999999999</c:v>
                </c:pt>
                <c:pt idx="22877">
                  <c:v>2026.172</c:v>
                </c:pt>
                <c:pt idx="22878">
                  <c:v>2027.1869999999999</c:v>
                </c:pt>
                <c:pt idx="22879">
                  <c:v>2024.5309999999999</c:v>
                </c:pt>
                <c:pt idx="22880">
                  <c:v>2026.5619999999999</c:v>
                </c:pt>
                <c:pt idx="22881">
                  <c:v>2026.172</c:v>
                </c:pt>
                <c:pt idx="22882">
                  <c:v>2025.547</c:v>
                </c:pt>
                <c:pt idx="22883">
                  <c:v>2026.172</c:v>
                </c:pt>
                <c:pt idx="22884">
                  <c:v>2024.1410000000001</c:v>
                </c:pt>
                <c:pt idx="22885">
                  <c:v>2023.75</c:v>
                </c:pt>
                <c:pt idx="22886">
                  <c:v>2025.7809999999999</c:v>
                </c:pt>
                <c:pt idx="22887">
                  <c:v>2025.9369999999999</c:v>
                </c:pt>
                <c:pt idx="22888">
                  <c:v>2026.953</c:v>
                </c:pt>
                <c:pt idx="22889">
                  <c:v>2024.375</c:v>
                </c:pt>
                <c:pt idx="22890">
                  <c:v>2025.7809999999999</c:v>
                </c:pt>
                <c:pt idx="22891">
                  <c:v>2024.7660000000001</c:v>
                </c:pt>
                <c:pt idx="22892">
                  <c:v>2025.3910000000001</c:v>
                </c:pt>
                <c:pt idx="22893">
                  <c:v>2023.5940000000001</c:v>
                </c:pt>
                <c:pt idx="22894">
                  <c:v>2025.7809999999999</c:v>
                </c:pt>
                <c:pt idx="22895">
                  <c:v>2025.1559999999999</c:v>
                </c:pt>
                <c:pt idx="22896">
                  <c:v>2024.5309999999999</c:v>
                </c:pt>
                <c:pt idx="22897">
                  <c:v>2025.7809999999999</c:v>
                </c:pt>
                <c:pt idx="22898">
                  <c:v>2025.7809999999999</c:v>
                </c:pt>
                <c:pt idx="22899">
                  <c:v>2026.4059999999999</c:v>
                </c:pt>
                <c:pt idx="22900">
                  <c:v>2025.7809999999999</c:v>
                </c:pt>
                <c:pt idx="22901">
                  <c:v>2025.1559999999999</c:v>
                </c:pt>
                <c:pt idx="22902">
                  <c:v>2025.1559999999999</c:v>
                </c:pt>
                <c:pt idx="22903">
                  <c:v>2025.9369999999999</c:v>
                </c:pt>
                <c:pt idx="22904">
                  <c:v>2025</c:v>
                </c:pt>
                <c:pt idx="22905">
                  <c:v>2024.7660000000001</c:v>
                </c:pt>
                <c:pt idx="22906">
                  <c:v>2023.9839999999999</c:v>
                </c:pt>
                <c:pt idx="22907">
                  <c:v>2025.3910000000001</c:v>
                </c:pt>
                <c:pt idx="22908">
                  <c:v>2026.5619999999999</c:v>
                </c:pt>
                <c:pt idx="22909">
                  <c:v>2025.1559999999999</c:v>
                </c:pt>
                <c:pt idx="22910">
                  <c:v>2026.5619999999999</c:v>
                </c:pt>
                <c:pt idx="22911">
                  <c:v>2025.547</c:v>
                </c:pt>
                <c:pt idx="22912">
                  <c:v>2026.797</c:v>
                </c:pt>
                <c:pt idx="22913">
                  <c:v>2025.9369999999999</c:v>
                </c:pt>
                <c:pt idx="22914">
                  <c:v>2023.75</c:v>
                </c:pt>
                <c:pt idx="22915">
                  <c:v>2023.9839999999999</c:v>
                </c:pt>
                <c:pt idx="22916">
                  <c:v>2025</c:v>
                </c:pt>
                <c:pt idx="22917">
                  <c:v>2025.547</c:v>
                </c:pt>
                <c:pt idx="22918">
                  <c:v>2023.5940000000001</c:v>
                </c:pt>
                <c:pt idx="22919">
                  <c:v>2026.5619999999999</c:v>
                </c:pt>
                <c:pt idx="22920">
                  <c:v>2025.9369999999999</c:v>
                </c:pt>
                <c:pt idx="22921">
                  <c:v>2022.9690000000001</c:v>
                </c:pt>
                <c:pt idx="22922">
                  <c:v>2024.5309999999999</c:v>
                </c:pt>
                <c:pt idx="22923">
                  <c:v>2025.547</c:v>
                </c:pt>
                <c:pt idx="22924">
                  <c:v>2024.1410000000001</c:v>
                </c:pt>
                <c:pt idx="22925">
                  <c:v>2025</c:v>
                </c:pt>
                <c:pt idx="22926">
                  <c:v>2023.5940000000001</c:v>
                </c:pt>
                <c:pt idx="22927">
                  <c:v>2026.172</c:v>
                </c:pt>
                <c:pt idx="22928">
                  <c:v>2027.578</c:v>
                </c:pt>
                <c:pt idx="22929">
                  <c:v>2024.375</c:v>
                </c:pt>
                <c:pt idx="22930">
                  <c:v>2026.797</c:v>
                </c:pt>
                <c:pt idx="22931">
                  <c:v>2025</c:v>
                </c:pt>
                <c:pt idx="22932">
                  <c:v>2025.9369999999999</c:v>
                </c:pt>
                <c:pt idx="22933">
                  <c:v>2027.9690000000001</c:v>
                </c:pt>
                <c:pt idx="22934">
                  <c:v>2025.3910000000001</c:v>
                </c:pt>
                <c:pt idx="22935">
                  <c:v>2026.5619999999999</c:v>
                </c:pt>
                <c:pt idx="22936">
                  <c:v>2026.4059999999999</c:v>
                </c:pt>
                <c:pt idx="22937">
                  <c:v>2024.5309999999999</c:v>
                </c:pt>
                <c:pt idx="22938">
                  <c:v>2027.3440000000001</c:v>
                </c:pt>
                <c:pt idx="22939">
                  <c:v>2027.7339999999999</c:v>
                </c:pt>
                <c:pt idx="22940">
                  <c:v>2025.547</c:v>
                </c:pt>
                <c:pt idx="22941">
                  <c:v>2029.1410000000001</c:v>
                </c:pt>
                <c:pt idx="22942">
                  <c:v>2025.7809999999999</c:v>
                </c:pt>
                <c:pt idx="22943">
                  <c:v>2025.9369999999999</c:v>
                </c:pt>
                <c:pt idx="22944">
                  <c:v>2025.7809999999999</c:v>
                </c:pt>
                <c:pt idx="22945">
                  <c:v>2027.578</c:v>
                </c:pt>
                <c:pt idx="22946">
                  <c:v>2023.3589999999999</c:v>
                </c:pt>
                <c:pt idx="22947">
                  <c:v>2025.9369999999999</c:v>
                </c:pt>
                <c:pt idx="22948">
                  <c:v>2025.9369999999999</c:v>
                </c:pt>
                <c:pt idx="22949">
                  <c:v>2023.3589999999999</c:v>
                </c:pt>
                <c:pt idx="22950">
                  <c:v>2023.5940000000001</c:v>
                </c:pt>
                <c:pt idx="22951">
                  <c:v>2025.3910000000001</c:v>
                </c:pt>
                <c:pt idx="22952">
                  <c:v>2025.1559999999999</c:v>
                </c:pt>
                <c:pt idx="22953">
                  <c:v>2025.3910000000001</c:v>
                </c:pt>
                <c:pt idx="22954">
                  <c:v>2025.7809999999999</c:v>
                </c:pt>
                <c:pt idx="22955">
                  <c:v>2025.7809999999999</c:v>
                </c:pt>
                <c:pt idx="22956">
                  <c:v>2025.1559999999999</c:v>
                </c:pt>
                <c:pt idx="22957">
                  <c:v>2022.7339999999999</c:v>
                </c:pt>
                <c:pt idx="22958">
                  <c:v>2023.75</c:v>
                </c:pt>
                <c:pt idx="22959">
                  <c:v>2023.5940000000001</c:v>
                </c:pt>
                <c:pt idx="22960">
                  <c:v>2026.797</c:v>
                </c:pt>
                <c:pt idx="22961">
                  <c:v>2026.172</c:v>
                </c:pt>
                <c:pt idx="22962">
                  <c:v>2025.7809999999999</c:v>
                </c:pt>
                <c:pt idx="22963">
                  <c:v>2026.4059999999999</c:v>
                </c:pt>
                <c:pt idx="22964">
                  <c:v>2024.1410000000001</c:v>
                </c:pt>
                <c:pt idx="22965">
                  <c:v>2025</c:v>
                </c:pt>
                <c:pt idx="22966">
                  <c:v>2026.4059999999999</c:v>
                </c:pt>
                <c:pt idx="22967">
                  <c:v>2025.547</c:v>
                </c:pt>
                <c:pt idx="22968">
                  <c:v>2026.5619999999999</c:v>
                </c:pt>
                <c:pt idx="22969">
                  <c:v>2026.5619999999999</c:v>
                </c:pt>
                <c:pt idx="22970">
                  <c:v>2026.4059999999999</c:v>
                </c:pt>
                <c:pt idx="22971">
                  <c:v>2024.1410000000001</c:v>
                </c:pt>
                <c:pt idx="22972">
                  <c:v>2025.3910000000001</c:v>
                </c:pt>
                <c:pt idx="22973">
                  <c:v>2024.5309999999999</c:v>
                </c:pt>
                <c:pt idx="22974">
                  <c:v>2025.1559999999999</c:v>
                </c:pt>
                <c:pt idx="22975">
                  <c:v>2023.75</c:v>
                </c:pt>
                <c:pt idx="22976">
                  <c:v>2024.375</c:v>
                </c:pt>
                <c:pt idx="22977">
                  <c:v>2025.1559999999999</c:v>
                </c:pt>
                <c:pt idx="22978">
                  <c:v>2024.375</c:v>
                </c:pt>
                <c:pt idx="22979">
                  <c:v>2024.7660000000001</c:v>
                </c:pt>
                <c:pt idx="22980">
                  <c:v>2025</c:v>
                </c:pt>
                <c:pt idx="22981">
                  <c:v>2027.1869999999999</c:v>
                </c:pt>
                <c:pt idx="22982">
                  <c:v>2023.9839999999999</c:v>
                </c:pt>
                <c:pt idx="22983">
                  <c:v>2025.9369999999999</c:v>
                </c:pt>
                <c:pt idx="22984">
                  <c:v>2025.3910000000001</c:v>
                </c:pt>
                <c:pt idx="22985">
                  <c:v>2027.1869999999999</c:v>
                </c:pt>
                <c:pt idx="22986">
                  <c:v>2023.9839999999999</c:v>
                </c:pt>
                <c:pt idx="22987">
                  <c:v>2025.547</c:v>
                </c:pt>
                <c:pt idx="22988">
                  <c:v>2025.547</c:v>
                </c:pt>
                <c:pt idx="22989">
                  <c:v>2025.3910000000001</c:v>
                </c:pt>
                <c:pt idx="22990">
                  <c:v>2025.7809999999999</c:v>
                </c:pt>
                <c:pt idx="22991">
                  <c:v>2025</c:v>
                </c:pt>
                <c:pt idx="22992">
                  <c:v>2024.375</c:v>
                </c:pt>
                <c:pt idx="22993">
                  <c:v>2026.797</c:v>
                </c:pt>
                <c:pt idx="22994">
                  <c:v>2027.1869999999999</c:v>
                </c:pt>
                <c:pt idx="22995">
                  <c:v>2025.3910000000001</c:v>
                </c:pt>
                <c:pt idx="22996">
                  <c:v>2024.1410000000001</c:v>
                </c:pt>
                <c:pt idx="22997">
                  <c:v>2026.172</c:v>
                </c:pt>
                <c:pt idx="22998">
                  <c:v>2025.3910000000001</c:v>
                </c:pt>
                <c:pt idx="22999">
                  <c:v>2023.3589999999999</c:v>
                </c:pt>
                <c:pt idx="23000">
                  <c:v>2025.1559999999999</c:v>
                </c:pt>
                <c:pt idx="23001">
                  <c:v>2023.75</c:v>
                </c:pt>
                <c:pt idx="23002">
                  <c:v>2026.4059999999999</c:v>
                </c:pt>
                <c:pt idx="23003">
                  <c:v>2026.953</c:v>
                </c:pt>
                <c:pt idx="23004">
                  <c:v>2023.5940000000001</c:v>
                </c:pt>
                <c:pt idx="23005">
                  <c:v>2027.578</c:v>
                </c:pt>
                <c:pt idx="23006">
                  <c:v>2026.172</c:v>
                </c:pt>
                <c:pt idx="23007">
                  <c:v>2025.1559999999999</c:v>
                </c:pt>
                <c:pt idx="23008">
                  <c:v>2026.172</c:v>
                </c:pt>
                <c:pt idx="23009">
                  <c:v>2025.7809999999999</c:v>
                </c:pt>
                <c:pt idx="23010">
                  <c:v>2026.797</c:v>
                </c:pt>
                <c:pt idx="23011">
                  <c:v>2028.3589999999999</c:v>
                </c:pt>
                <c:pt idx="23012">
                  <c:v>2025</c:v>
                </c:pt>
                <c:pt idx="23013">
                  <c:v>2025.9369999999999</c:v>
                </c:pt>
                <c:pt idx="23014">
                  <c:v>2026.172</c:v>
                </c:pt>
                <c:pt idx="23015">
                  <c:v>2026.172</c:v>
                </c:pt>
                <c:pt idx="23016">
                  <c:v>2025.7809999999999</c:v>
                </c:pt>
                <c:pt idx="23017">
                  <c:v>2025.3910000000001</c:v>
                </c:pt>
                <c:pt idx="23018">
                  <c:v>2025.547</c:v>
                </c:pt>
                <c:pt idx="23019">
                  <c:v>2023.5940000000001</c:v>
                </c:pt>
                <c:pt idx="23020">
                  <c:v>2024.375</c:v>
                </c:pt>
                <c:pt idx="23021">
                  <c:v>2023.75</c:v>
                </c:pt>
                <c:pt idx="23022">
                  <c:v>2026.4059999999999</c:v>
                </c:pt>
                <c:pt idx="23023">
                  <c:v>2027.1869999999999</c:v>
                </c:pt>
                <c:pt idx="23024">
                  <c:v>2025.547</c:v>
                </c:pt>
                <c:pt idx="23025">
                  <c:v>2025.3910000000001</c:v>
                </c:pt>
                <c:pt idx="23026">
                  <c:v>2026.4059999999999</c:v>
                </c:pt>
                <c:pt idx="23027">
                  <c:v>2025.9369999999999</c:v>
                </c:pt>
                <c:pt idx="23028">
                  <c:v>2025.547</c:v>
                </c:pt>
                <c:pt idx="23029">
                  <c:v>2027.9690000000001</c:v>
                </c:pt>
                <c:pt idx="23030">
                  <c:v>2025.547</c:v>
                </c:pt>
                <c:pt idx="23031">
                  <c:v>2025.1559999999999</c:v>
                </c:pt>
                <c:pt idx="23032">
                  <c:v>2027.578</c:v>
                </c:pt>
                <c:pt idx="23033">
                  <c:v>2026.4059999999999</c:v>
                </c:pt>
                <c:pt idx="23034">
                  <c:v>2026.797</c:v>
                </c:pt>
                <c:pt idx="23035">
                  <c:v>2026.4059999999999</c:v>
                </c:pt>
                <c:pt idx="23036">
                  <c:v>2024.5309999999999</c:v>
                </c:pt>
                <c:pt idx="23037">
                  <c:v>2025</c:v>
                </c:pt>
                <c:pt idx="23038">
                  <c:v>2026.172</c:v>
                </c:pt>
                <c:pt idx="23039">
                  <c:v>2024.5309999999999</c:v>
                </c:pt>
                <c:pt idx="23040">
                  <c:v>2026.4059999999999</c:v>
                </c:pt>
                <c:pt idx="23041">
                  <c:v>2026.5619999999999</c:v>
                </c:pt>
                <c:pt idx="23042">
                  <c:v>2028.5940000000001</c:v>
                </c:pt>
                <c:pt idx="23043">
                  <c:v>2025.1559999999999</c:v>
                </c:pt>
                <c:pt idx="23044">
                  <c:v>2024.7660000000001</c:v>
                </c:pt>
                <c:pt idx="23045">
                  <c:v>2024.7660000000001</c:v>
                </c:pt>
                <c:pt idx="23046">
                  <c:v>2024.5309999999999</c:v>
                </c:pt>
                <c:pt idx="23047">
                  <c:v>2024.5309999999999</c:v>
                </c:pt>
                <c:pt idx="23048">
                  <c:v>2026.172</c:v>
                </c:pt>
                <c:pt idx="23049">
                  <c:v>2026.953</c:v>
                </c:pt>
                <c:pt idx="23050">
                  <c:v>2026.5619999999999</c:v>
                </c:pt>
                <c:pt idx="23051">
                  <c:v>2025.9369999999999</c:v>
                </c:pt>
                <c:pt idx="23052">
                  <c:v>2025</c:v>
                </c:pt>
                <c:pt idx="23053">
                  <c:v>2026.172</c:v>
                </c:pt>
                <c:pt idx="23054">
                  <c:v>2025.9369999999999</c:v>
                </c:pt>
                <c:pt idx="23055">
                  <c:v>2027.578</c:v>
                </c:pt>
                <c:pt idx="23056">
                  <c:v>2025</c:v>
                </c:pt>
                <c:pt idx="23057">
                  <c:v>2025.7809999999999</c:v>
                </c:pt>
                <c:pt idx="23058">
                  <c:v>2023.75</c:v>
                </c:pt>
                <c:pt idx="23059">
                  <c:v>2025</c:v>
                </c:pt>
                <c:pt idx="23060">
                  <c:v>2023.9839999999999</c:v>
                </c:pt>
                <c:pt idx="23061">
                  <c:v>2025.3910000000001</c:v>
                </c:pt>
                <c:pt idx="23062">
                  <c:v>2025.547</c:v>
                </c:pt>
                <c:pt idx="23063">
                  <c:v>2025.3910000000001</c:v>
                </c:pt>
                <c:pt idx="23064">
                  <c:v>2025.547</c:v>
                </c:pt>
                <c:pt idx="23065">
                  <c:v>2024.7660000000001</c:v>
                </c:pt>
                <c:pt idx="23066">
                  <c:v>2024.7660000000001</c:v>
                </c:pt>
                <c:pt idx="23067">
                  <c:v>2024.7660000000001</c:v>
                </c:pt>
                <c:pt idx="23068">
                  <c:v>2025.7809999999999</c:v>
                </c:pt>
                <c:pt idx="23069">
                  <c:v>2026.5619999999999</c:v>
                </c:pt>
                <c:pt idx="23070">
                  <c:v>2024.1410000000001</c:v>
                </c:pt>
                <c:pt idx="23071">
                  <c:v>2023.75</c:v>
                </c:pt>
                <c:pt idx="23072">
                  <c:v>2026.797</c:v>
                </c:pt>
                <c:pt idx="23073">
                  <c:v>2025.3910000000001</c:v>
                </c:pt>
                <c:pt idx="23074">
                  <c:v>2024.1410000000001</c:v>
                </c:pt>
                <c:pt idx="23075">
                  <c:v>2024.5309999999999</c:v>
                </c:pt>
                <c:pt idx="23076">
                  <c:v>2027.3440000000001</c:v>
                </c:pt>
                <c:pt idx="23077">
                  <c:v>2027.3440000000001</c:v>
                </c:pt>
                <c:pt idx="23078">
                  <c:v>2025</c:v>
                </c:pt>
                <c:pt idx="23079">
                  <c:v>2023.9839999999999</c:v>
                </c:pt>
                <c:pt idx="23080">
                  <c:v>2025.9369999999999</c:v>
                </c:pt>
                <c:pt idx="23081">
                  <c:v>2026.797</c:v>
                </c:pt>
                <c:pt idx="23082">
                  <c:v>2026.953</c:v>
                </c:pt>
                <c:pt idx="23083">
                  <c:v>2023.3589999999999</c:v>
                </c:pt>
                <c:pt idx="23084">
                  <c:v>2025.7809999999999</c:v>
                </c:pt>
                <c:pt idx="23085">
                  <c:v>2025.1559999999999</c:v>
                </c:pt>
                <c:pt idx="23086">
                  <c:v>2024.7660000000001</c:v>
                </c:pt>
                <c:pt idx="23087">
                  <c:v>2026.953</c:v>
                </c:pt>
                <c:pt idx="23088">
                  <c:v>2024.7660000000001</c:v>
                </c:pt>
                <c:pt idx="23089">
                  <c:v>2025.1559999999999</c:v>
                </c:pt>
                <c:pt idx="23090">
                  <c:v>2026.4059999999999</c:v>
                </c:pt>
                <c:pt idx="23091">
                  <c:v>2025.3910000000001</c:v>
                </c:pt>
                <c:pt idx="23092">
                  <c:v>2024.5309999999999</c:v>
                </c:pt>
                <c:pt idx="23093">
                  <c:v>2024.7660000000001</c:v>
                </c:pt>
                <c:pt idx="23094">
                  <c:v>2025.9369999999999</c:v>
                </c:pt>
                <c:pt idx="23095">
                  <c:v>2025.7809999999999</c:v>
                </c:pt>
                <c:pt idx="23096">
                  <c:v>2025.9369999999999</c:v>
                </c:pt>
                <c:pt idx="23097">
                  <c:v>2025.9369999999999</c:v>
                </c:pt>
                <c:pt idx="23098">
                  <c:v>2024.5309999999999</c:v>
                </c:pt>
                <c:pt idx="23099">
                  <c:v>2025.9369999999999</c:v>
                </c:pt>
                <c:pt idx="23100">
                  <c:v>2026.172</c:v>
                </c:pt>
                <c:pt idx="23101">
                  <c:v>2025</c:v>
                </c:pt>
                <c:pt idx="23102">
                  <c:v>2025.7809999999999</c:v>
                </c:pt>
                <c:pt idx="23103">
                  <c:v>2025.1559999999999</c:v>
                </c:pt>
                <c:pt idx="23104">
                  <c:v>2025.9369999999999</c:v>
                </c:pt>
                <c:pt idx="23105">
                  <c:v>2026.953</c:v>
                </c:pt>
                <c:pt idx="23106">
                  <c:v>2025.547</c:v>
                </c:pt>
                <c:pt idx="23107">
                  <c:v>2025.3910000000001</c:v>
                </c:pt>
                <c:pt idx="23108">
                  <c:v>2026.797</c:v>
                </c:pt>
                <c:pt idx="23109">
                  <c:v>2026.5619999999999</c:v>
                </c:pt>
                <c:pt idx="23110">
                  <c:v>2025</c:v>
                </c:pt>
                <c:pt idx="23111">
                  <c:v>2025.1559999999999</c:v>
                </c:pt>
                <c:pt idx="23112">
                  <c:v>2025.7809999999999</c:v>
                </c:pt>
                <c:pt idx="23113">
                  <c:v>2024.7660000000001</c:v>
                </c:pt>
                <c:pt idx="23114">
                  <c:v>2023.9839999999999</c:v>
                </c:pt>
                <c:pt idx="23115">
                  <c:v>2026.953</c:v>
                </c:pt>
                <c:pt idx="23116">
                  <c:v>2023.9839999999999</c:v>
                </c:pt>
                <c:pt idx="23117">
                  <c:v>2026.797</c:v>
                </c:pt>
                <c:pt idx="23118">
                  <c:v>2023.9839999999999</c:v>
                </c:pt>
                <c:pt idx="23119">
                  <c:v>2027.3440000000001</c:v>
                </c:pt>
                <c:pt idx="23120">
                  <c:v>2025.7809999999999</c:v>
                </c:pt>
                <c:pt idx="23121">
                  <c:v>2024.5309999999999</c:v>
                </c:pt>
                <c:pt idx="23122">
                  <c:v>2025.9369999999999</c:v>
                </c:pt>
                <c:pt idx="23123">
                  <c:v>2025.7809999999999</c:v>
                </c:pt>
                <c:pt idx="23124">
                  <c:v>2023.203</c:v>
                </c:pt>
                <c:pt idx="23125">
                  <c:v>2025.1559999999999</c:v>
                </c:pt>
                <c:pt idx="23126">
                  <c:v>2025</c:v>
                </c:pt>
                <c:pt idx="23127">
                  <c:v>2025.547</c:v>
                </c:pt>
                <c:pt idx="23128">
                  <c:v>2023.9839999999999</c:v>
                </c:pt>
                <c:pt idx="23129">
                  <c:v>2029.1410000000001</c:v>
                </c:pt>
                <c:pt idx="23130">
                  <c:v>2026.4059999999999</c:v>
                </c:pt>
                <c:pt idx="23131">
                  <c:v>2024.375</c:v>
                </c:pt>
                <c:pt idx="23132">
                  <c:v>2025.9369999999999</c:v>
                </c:pt>
                <c:pt idx="23133">
                  <c:v>2025</c:v>
                </c:pt>
                <c:pt idx="23134">
                  <c:v>2024.375</c:v>
                </c:pt>
                <c:pt idx="23135">
                  <c:v>2026.953</c:v>
                </c:pt>
                <c:pt idx="23136">
                  <c:v>2025.1559999999999</c:v>
                </c:pt>
                <c:pt idx="23137">
                  <c:v>2025.7809999999999</c:v>
                </c:pt>
                <c:pt idx="23138">
                  <c:v>2022.7339999999999</c:v>
                </c:pt>
                <c:pt idx="23139">
                  <c:v>2025.7809999999999</c:v>
                </c:pt>
                <c:pt idx="23140">
                  <c:v>2026.172</c:v>
                </c:pt>
                <c:pt idx="23141">
                  <c:v>2026.953</c:v>
                </c:pt>
                <c:pt idx="23142">
                  <c:v>2022.9690000000001</c:v>
                </c:pt>
                <c:pt idx="23143">
                  <c:v>2022.7339999999999</c:v>
                </c:pt>
                <c:pt idx="23144">
                  <c:v>2026.797</c:v>
                </c:pt>
                <c:pt idx="23145">
                  <c:v>2025.547</c:v>
                </c:pt>
                <c:pt idx="23146">
                  <c:v>2025.547</c:v>
                </c:pt>
                <c:pt idx="23147">
                  <c:v>2026.4059999999999</c:v>
                </c:pt>
                <c:pt idx="23148">
                  <c:v>2025.547</c:v>
                </c:pt>
                <c:pt idx="23149">
                  <c:v>2027.3440000000001</c:v>
                </c:pt>
                <c:pt idx="23150">
                  <c:v>2024.375</c:v>
                </c:pt>
                <c:pt idx="23151">
                  <c:v>2025.1559999999999</c:v>
                </c:pt>
                <c:pt idx="23152">
                  <c:v>2025.3910000000001</c:v>
                </c:pt>
                <c:pt idx="23153">
                  <c:v>2026.172</c:v>
                </c:pt>
                <c:pt idx="23154">
                  <c:v>2025.7809999999999</c:v>
                </c:pt>
                <c:pt idx="23155">
                  <c:v>2026.172</c:v>
                </c:pt>
                <c:pt idx="23156">
                  <c:v>2025.3910000000001</c:v>
                </c:pt>
                <c:pt idx="23157">
                  <c:v>2025.1559999999999</c:v>
                </c:pt>
                <c:pt idx="23158">
                  <c:v>2025.7809999999999</c:v>
                </c:pt>
                <c:pt idx="23159">
                  <c:v>2024.375</c:v>
                </c:pt>
                <c:pt idx="23160">
                  <c:v>2025.9369999999999</c:v>
                </c:pt>
                <c:pt idx="23161">
                  <c:v>2025.3910000000001</c:v>
                </c:pt>
                <c:pt idx="23162">
                  <c:v>2025.3910000000001</c:v>
                </c:pt>
                <c:pt idx="23163">
                  <c:v>2025.547</c:v>
                </c:pt>
                <c:pt idx="23164">
                  <c:v>2025.547</c:v>
                </c:pt>
                <c:pt idx="23165">
                  <c:v>2024.7660000000001</c:v>
                </c:pt>
                <c:pt idx="23166">
                  <c:v>2026.172</c:v>
                </c:pt>
                <c:pt idx="23167">
                  <c:v>2025</c:v>
                </c:pt>
                <c:pt idx="23168">
                  <c:v>2026.5619999999999</c:v>
                </c:pt>
                <c:pt idx="23169">
                  <c:v>2025</c:v>
                </c:pt>
                <c:pt idx="23170">
                  <c:v>2025.9369999999999</c:v>
                </c:pt>
                <c:pt idx="23171">
                  <c:v>2022.578</c:v>
                </c:pt>
                <c:pt idx="23172">
                  <c:v>2023.75</c:v>
                </c:pt>
                <c:pt idx="23173">
                  <c:v>2027.3440000000001</c:v>
                </c:pt>
                <c:pt idx="23174">
                  <c:v>2024.5309999999999</c:v>
                </c:pt>
                <c:pt idx="23175">
                  <c:v>2023.9839999999999</c:v>
                </c:pt>
                <c:pt idx="23176">
                  <c:v>2025.9369999999999</c:v>
                </c:pt>
                <c:pt idx="23177">
                  <c:v>2028.5940000000001</c:v>
                </c:pt>
                <c:pt idx="23178">
                  <c:v>2025.1559999999999</c:v>
                </c:pt>
                <c:pt idx="23179">
                  <c:v>2022.9690000000001</c:v>
                </c:pt>
                <c:pt idx="23180">
                  <c:v>2023.75</c:v>
                </c:pt>
                <c:pt idx="23181">
                  <c:v>2026.797</c:v>
                </c:pt>
                <c:pt idx="23182">
                  <c:v>2025.1559999999999</c:v>
                </c:pt>
                <c:pt idx="23183">
                  <c:v>2024.5309999999999</c:v>
                </c:pt>
                <c:pt idx="23184">
                  <c:v>2023.9839999999999</c:v>
                </c:pt>
                <c:pt idx="23185">
                  <c:v>2025.547</c:v>
                </c:pt>
                <c:pt idx="23186">
                  <c:v>2026.953</c:v>
                </c:pt>
                <c:pt idx="23187">
                  <c:v>2026.5619999999999</c:v>
                </c:pt>
                <c:pt idx="23188">
                  <c:v>2025.1559999999999</c:v>
                </c:pt>
                <c:pt idx="23189">
                  <c:v>2024.375</c:v>
                </c:pt>
                <c:pt idx="23190">
                  <c:v>2025.3910000000001</c:v>
                </c:pt>
                <c:pt idx="23191">
                  <c:v>2025</c:v>
                </c:pt>
                <c:pt idx="23192">
                  <c:v>2026.797</c:v>
                </c:pt>
                <c:pt idx="23193">
                  <c:v>2026.5619999999999</c:v>
                </c:pt>
                <c:pt idx="23194">
                  <c:v>2024.375</c:v>
                </c:pt>
                <c:pt idx="23195">
                  <c:v>2024.375</c:v>
                </c:pt>
                <c:pt idx="23196">
                  <c:v>2025</c:v>
                </c:pt>
                <c:pt idx="23197">
                  <c:v>2026.172</c:v>
                </c:pt>
                <c:pt idx="23198">
                  <c:v>2025.3910000000001</c:v>
                </c:pt>
                <c:pt idx="23199">
                  <c:v>2026.953</c:v>
                </c:pt>
                <c:pt idx="23200">
                  <c:v>2027.9690000000001</c:v>
                </c:pt>
                <c:pt idx="23201">
                  <c:v>2027.1869999999999</c:v>
                </c:pt>
                <c:pt idx="23202">
                  <c:v>2026.797</c:v>
                </c:pt>
                <c:pt idx="23203">
                  <c:v>2024.5309999999999</c:v>
                </c:pt>
                <c:pt idx="23204">
                  <c:v>2026.797</c:v>
                </c:pt>
                <c:pt idx="23205">
                  <c:v>2025.3910000000001</c:v>
                </c:pt>
                <c:pt idx="23206">
                  <c:v>2025.547</c:v>
                </c:pt>
                <c:pt idx="23207">
                  <c:v>2027.578</c:v>
                </c:pt>
                <c:pt idx="23208">
                  <c:v>2026.5619999999999</c:v>
                </c:pt>
                <c:pt idx="23209">
                  <c:v>2026.172</c:v>
                </c:pt>
                <c:pt idx="23210">
                  <c:v>2025.7809999999999</c:v>
                </c:pt>
                <c:pt idx="23211">
                  <c:v>2025.547</c:v>
                </c:pt>
                <c:pt idx="23212">
                  <c:v>2026.172</c:v>
                </c:pt>
                <c:pt idx="23213">
                  <c:v>2023.203</c:v>
                </c:pt>
                <c:pt idx="23214">
                  <c:v>2026.5619999999999</c:v>
                </c:pt>
                <c:pt idx="23215">
                  <c:v>2026.172</c:v>
                </c:pt>
                <c:pt idx="23216">
                  <c:v>2025.547</c:v>
                </c:pt>
                <c:pt idx="23217">
                  <c:v>2024.7660000000001</c:v>
                </c:pt>
                <c:pt idx="23218">
                  <c:v>2025.3910000000001</c:v>
                </c:pt>
                <c:pt idx="23219">
                  <c:v>2027.578</c:v>
                </c:pt>
                <c:pt idx="23220">
                  <c:v>2026.4059999999999</c:v>
                </c:pt>
                <c:pt idx="23221">
                  <c:v>2025.1559999999999</c:v>
                </c:pt>
                <c:pt idx="23222">
                  <c:v>2026.953</c:v>
                </c:pt>
                <c:pt idx="23223">
                  <c:v>2023.3589999999999</c:v>
                </c:pt>
                <c:pt idx="23224">
                  <c:v>2025.547</c:v>
                </c:pt>
                <c:pt idx="23225">
                  <c:v>2026.5619999999999</c:v>
                </c:pt>
                <c:pt idx="23226">
                  <c:v>2026.4059999999999</c:v>
                </c:pt>
                <c:pt idx="23227">
                  <c:v>2027.1869999999999</c:v>
                </c:pt>
                <c:pt idx="23228">
                  <c:v>2025.9369999999999</c:v>
                </c:pt>
                <c:pt idx="23229">
                  <c:v>2027.578</c:v>
                </c:pt>
                <c:pt idx="23230">
                  <c:v>2025.9369999999999</c:v>
                </c:pt>
                <c:pt idx="23231">
                  <c:v>2027.9690000000001</c:v>
                </c:pt>
                <c:pt idx="23232">
                  <c:v>2024.1410000000001</c:v>
                </c:pt>
                <c:pt idx="23233">
                  <c:v>2026.5619999999999</c:v>
                </c:pt>
                <c:pt idx="23234">
                  <c:v>2026.797</c:v>
                </c:pt>
                <c:pt idx="23235">
                  <c:v>2026.4059999999999</c:v>
                </c:pt>
                <c:pt idx="23236">
                  <c:v>2025.547</c:v>
                </c:pt>
                <c:pt idx="23237">
                  <c:v>2024.7660000000001</c:v>
                </c:pt>
                <c:pt idx="23238">
                  <c:v>2024.375</c:v>
                </c:pt>
                <c:pt idx="23239">
                  <c:v>2026.953</c:v>
                </c:pt>
                <c:pt idx="23240">
                  <c:v>2025.3910000000001</c:v>
                </c:pt>
                <c:pt idx="23241">
                  <c:v>2025.3910000000001</c:v>
                </c:pt>
                <c:pt idx="23242">
                  <c:v>2027.1869999999999</c:v>
                </c:pt>
                <c:pt idx="23243">
                  <c:v>2026.953</c:v>
                </c:pt>
                <c:pt idx="23244">
                  <c:v>2024.375</c:v>
                </c:pt>
                <c:pt idx="23245">
                  <c:v>2024.7660000000001</c:v>
                </c:pt>
                <c:pt idx="23246">
                  <c:v>2027.3440000000001</c:v>
                </c:pt>
                <c:pt idx="23247">
                  <c:v>2026.5619999999999</c:v>
                </c:pt>
                <c:pt idx="23248">
                  <c:v>2025.547</c:v>
                </c:pt>
                <c:pt idx="23249">
                  <c:v>2025.9369999999999</c:v>
                </c:pt>
                <c:pt idx="23250">
                  <c:v>2025.9369999999999</c:v>
                </c:pt>
                <c:pt idx="23251">
                  <c:v>2024.1410000000001</c:v>
                </c:pt>
                <c:pt idx="23252">
                  <c:v>2023.3589999999999</c:v>
                </c:pt>
                <c:pt idx="23253">
                  <c:v>2024.7660000000001</c:v>
                </c:pt>
                <c:pt idx="23254">
                  <c:v>2025.1559999999999</c:v>
                </c:pt>
                <c:pt idx="23255">
                  <c:v>2024.1410000000001</c:v>
                </c:pt>
                <c:pt idx="23256">
                  <c:v>2026.797</c:v>
                </c:pt>
                <c:pt idx="23257">
                  <c:v>2025.547</c:v>
                </c:pt>
                <c:pt idx="23258">
                  <c:v>2025.9369999999999</c:v>
                </c:pt>
                <c:pt idx="23259">
                  <c:v>2026.172</c:v>
                </c:pt>
                <c:pt idx="23260">
                  <c:v>2025.3910000000001</c:v>
                </c:pt>
                <c:pt idx="23261">
                  <c:v>2025.3910000000001</c:v>
                </c:pt>
                <c:pt idx="23262">
                  <c:v>2024.7660000000001</c:v>
                </c:pt>
                <c:pt idx="23263">
                  <c:v>2026.5619999999999</c:v>
                </c:pt>
                <c:pt idx="23264">
                  <c:v>2027.3440000000001</c:v>
                </c:pt>
                <c:pt idx="23265">
                  <c:v>2025.9369999999999</c:v>
                </c:pt>
                <c:pt idx="23266">
                  <c:v>2023.3589999999999</c:v>
                </c:pt>
                <c:pt idx="23267">
                  <c:v>2026.4059999999999</c:v>
                </c:pt>
                <c:pt idx="23268">
                  <c:v>2027.578</c:v>
                </c:pt>
                <c:pt idx="23269">
                  <c:v>2027.578</c:v>
                </c:pt>
                <c:pt idx="23270">
                  <c:v>2025.547</c:v>
                </c:pt>
                <c:pt idx="23271">
                  <c:v>2026.797</c:v>
                </c:pt>
                <c:pt idx="23272">
                  <c:v>2026.797</c:v>
                </c:pt>
                <c:pt idx="23273">
                  <c:v>2024.1410000000001</c:v>
                </c:pt>
                <c:pt idx="23274">
                  <c:v>2026.797</c:v>
                </c:pt>
                <c:pt idx="23275">
                  <c:v>2025.7809999999999</c:v>
                </c:pt>
                <c:pt idx="23276">
                  <c:v>2025.7809999999999</c:v>
                </c:pt>
                <c:pt idx="23277">
                  <c:v>2026.172</c:v>
                </c:pt>
                <c:pt idx="23278">
                  <c:v>2026.5619999999999</c:v>
                </c:pt>
                <c:pt idx="23279">
                  <c:v>2026.172</c:v>
                </c:pt>
                <c:pt idx="23280">
                  <c:v>2024.7660000000001</c:v>
                </c:pt>
                <c:pt idx="23281">
                  <c:v>2025.9369999999999</c:v>
                </c:pt>
                <c:pt idx="23282">
                  <c:v>2027.1869999999999</c:v>
                </c:pt>
                <c:pt idx="23283">
                  <c:v>2024.5309999999999</c:v>
                </c:pt>
                <c:pt idx="23284">
                  <c:v>2027.1869999999999</c:v>
                </c:pt>
                <c:pt idx="23285">
                  <c:v>2025</c:v>
                </c:pt>
                <c:pt idx="23286">
                  <c:v>2025.3910000000001</c:v>
                </c:pt>
                <c:pt idx="23287">
                  <c:v>2023.75</c:v>
                </c:pt>
                <c:pt idx="23288">
                  <c:v>2025.9369999999999</c:v>
                </c:pt>
                <c:pt idx="23289">
                  <c:v>2025.547</c:v>
                </c:pt>
                <c:pt idx="23290">
                  <c:v>2028.5940000000001</c:v>
                </c:pt>
                <c:pt idx="23291">
                  <c:v>2025.7809999999999</c:v>
                </c:pt>
                <c:pt idx="23292">
                  <c:v>2026.4059999999999</c:v>
                </c:pt>
                <c:pt idx="23293">
                  <c:v>2027.7339999999999</c:v>
                </c:pt>
                <c:pt idx="23294">
                  <c:v>2025</c:v>
                </c:pt>
                <c:pt idx="23295">
                  <c:v>2025</c:v>
                </c:pt>
                <c:pt idx="23296">
                  <c:v>2025.547</c:v>
                </c:pt>
                <c:pt idx="23297">
                  <c:v>2026.5619999999999</c:v>
                </c:pt>
                <c:pt idx="23298">
                  <c:v>2023.9839999999999</c:v>
                </c:pt>
                <c:pt idx="23299">
                  <c:v>2027.3440000000001</c:v>
                </c:pt>
                <c:pt idx="23300">
                  <c:v>2025</c:v>
                </c:pt>
                <c:pt idx="23301">
                  <c:v>2024.7660000000001</c:v>
                </c:pt>
                <c:pt idx="23302">
                  <c:v>2028.5940000000001</c:v>
                </c:pt>
                <c:pt idx="23303">
                  <c:v>2025.3910000000001</c:v>
                </c:pt>
                <c:pt idx="23304">
                  <c:v>2027.578</c:v>
                </c:pt>
                <c:pt idx="23305">
                  <c:v>2023.75</c:v>
                </c:pt>
                <c:pt idx="23306">
                  <c:v>2025.547</c:v>
                </c:pt>
                <c:pt idx="23307">
                  <c:v>2026.172</c:v>
                </c:pt>
                <c:pt idx="23308">
                  <c:v>2026.4059999999999</c:v>
                </c:pt>
                <c:pt idx="23309">
                  <c:v>2024.1410000000001</c:v>
                </c:pt>
                <c:pt idx="23310">
                  <c:v>2026.5619999999999</c:v>
                </c:pt>
                <c:pt idx="23311">
                  <c:v>2026.172</c:v>
                </c:pt>
                <c:pt idx="23312">
                  <c:v>2027.3440000000001</c:v>
                </c:pt>
                <c:pt idx="23313">
                  <c:v>2022.3440000000001</c:v>
                </c:pt>
                <c:pt idx="23314">
                  <c:v>2026.797</c:v>
                </c:pt>
                <c:pt idx="23315">
                  <c:v>2024.375</c:v>
                </c:pt>
                <c:pt idx="23316">
                  <c:v>2023.9839999999999</c:v>
                </c:pt>
                <c:pt idx="23317">
                  <c:v>2026.953</c:v>
                </c:pt>
                <c:pt idx="23318">
                  <c:v>2024.5309999999999</c:v>
                </c:pt>
                <c:pt idx="23319">
                  <c:v>2026.4059999999999</c:v>
                </c:pt>
                <c:pt idx="23320">
                  <c:v>2025</c:v>
                </c:pt>
                <c:pt idx="23321">
                  <c:v>2026.4059999999999</c:v>
                </c:pt>
                <c:pt idx="23322">
                  <c:v>2027.3440000000001</c:v>
                </c:pt>
                <c:pt idx="23323">
                  <c:v>2025</c:v>
                </c:pt>
                <c:pt idx="23324">
                  <c:v>2026.953</c:v>
                </c:pt>
                <c:pt idx="23325">
                  <c:v>2028.203</c:v>
                </c:pt>
                <c:pt idx="23326">
                  <c:v>2025</c:v>
                </c:pt>
                <c:pt idx="23327">
                  <c:v>2025</c:v>
                </c:pt>
                <c:pt idx="23328">
                  <c:v>2026.172</c:v>
                </c:pt>
                <c:pt idx="23329">
                  <c:v>2022.7339999999999</c:v>
                </c:pt>
                <c:pt idx="23330">
                  <c:v>2024.7660000000001</c:v>
                </c:pt>
                <c:pt idx="23331">
                  <c:v>2025.1559999999999</c:v>
                </c:pt>
                <c:pt idx="23332">
                  <c:v>2025.547</c:v>
                </c:pt>
                <c:pt idx="23333">
                  <c:v>2024.1410000000001</c:v>
                </c:pt>
                <c:pt idx="23334">
                  <c:v>2026.953</c:v>
                </c:pt>
                <c:pt idx="23335">
                  <c:v>2025.547</c:v>
                </c:pt>
                <c:pt idx="23336">
                  <c:v>2025.9369999999999</c:v>
                </c:pt>
                <c:pt idx="23337">
                  <c:v>2026.4059999999999</c:v>
                </c:pt>
                <c:pt idx="23338">
                  <c:v>2023.75</c:v>
                </c:pt>
                <c:pt idx="23339">
                  <c:v>2025.7809999999999</c:v>
                </c:pt>
                <c:pt idx="23340">
                  <c:v>2025.547</c:v>
                </c:pt>
                <c:pt idx="23341">
                  <c:v>2025</c:v>
                </c:pt>
                <c:pt idx="23342">
                  <c:v>2025.7809999999999</c:v>
                </c:pt>
                <c:pt idx="23343">
                  <c:v>2023.5940000000001</c:v>
                </c:pt>
                <c:pt idx="23344">
                  <c:v>2023.75</c:v>
                </c:pt>
                <c:pt idx="23345">
                  <c:v>2022.7339999999999</c:v>
                </c:pt>
                <c:pt idx="23346">
                  <c:v>2025.9369999999999</c:v>
                </c:pt>
                <c:pt idx="23347">
                  <c:v>2025.1559999999999</c:v>
                </c:pt>
                <c:pt idx="23348">
                  <c:v>2024.1410000000001</c:v>
                </c:pt>
                <c:pt idx="23349">
                  <c:v>2027.578</c:v>
                </c:pt>
                <c:pt idx="23350">
                  <c:v>2025.547</c:v>
                </c:pt>
                <c:pt idx="23351">
                  <c:v>2025.547</c:v>
                </c:pt>
                <c:pt idx="23352">
                  <c:v>2024.7660000000001</c:v>
                </c:pt>
                <c:pt idx="23353">
                  <c:v>2025.1559999999999</c:v>
                </c:pt>
                <c:pt idx="23354">
                  <c:v>2024.375</c:v>
                </c:pt>
                <c:pt idx="23355">
                  <c:v>2023.75</c:v>
                </c:pt>
                <c:pt idx="23356">
                  <c:v>2025.3910000000001</c:v>
                </c:pt>
                <c:pt idx="23357">
                  <c:v>2025.7809999999999</c:v>
                </c:pt>
                <c:pt idx="23358">
                  <c:v>2027.1869999999999</c:v>
                </c:pt>
                <c:pt idx="23359">
                  <c:v>2024.1410000000001</c:v>
                </c:pt>
                <c:pt idx="23360">
                  <c:v>2024.5309999999999</c:v>
                </c:pt>
                <c:pt idx="23361">
                  <c:v>2024.375</c:v>
                </c:pt>
                <c:pt idx="23362">
                  <c:v>2025.7809999999999</c:v>
                </c:pt>
                <c:pt idx="23363">
                  <c:v>2025.7809999999999</c:v>
                </c:pt>
                <c:pt idx="23364">
                  <c:v>2026.5619999999999</c:v>
                </c:pt>
                <c:pt idx="23365">
                  <c:v>2025.1559999999999</c:v>
                </c:pt>
                <c:pt idx="23366">
                  <c:v>2024.7660000000001</c:v>
                </c:pt>
                <c:pt idx="23367">
                  <c:v>2025</c:v>
                </c:pt>
                <c:pt idx="23368">
                  <c:v>2024.5309999999999</c:v>
                </c:pt>
                <c:pt idx="23369">
                  <c:v>2025.1559999999999</c:v>
                </c:pt>
                <c:pt idx="23370">
                  <c:v>2024.375</c:v>
                </c:pt>
                <c:pt idx="23371">
                  <c:v>2023.3589999999999</c:v>
                </c:pt>
                <c:pt idx="23372">
                  <c:v>2025.9369999999999</c:v>
                </c:pt>
                <c:pt idx="23373">
                  <c:v>2026.172</c:v>
                </c:pt>
                <c:pt idx="23374">
                  <c:v>2023.75</c:v>
                </c:pt>
                <c:pt idx="23375">
                  <c:v>2024.7660000000001</c:v>
                </c:pt>
                <c:pt idx="23376">
                  <c:v>2024.7660000000001</c:v>
                </c:pt>
                <c:pt idx="23377">
                  <c:v>2026.172</c:v>
                </c:pt>
                <c:pt idx="23378">
                  <c:v>2025</c:v>
                </c:pt>
                <c:pt idx="23379">
                  <c:v>2025.7809999999999</c:v>
                </c:pt>
                <c:pt idx="23380">
                  <c:v>2025.3910000000001</c:v>
                </c:pt>
                <c:pt idx="23381">
                  <c:v>2024.7660000000001</c:v>
                </c:pt>
                <c:pt idx="23382">
                  <c:v>2023.9839999999999</c:v>
                </c:pt>
                <c:pt idx="23383">
                  <c:v>2025.9369999999999</c:v>
                </c:pt>
                <c:pt idx="23384">
                  <c:v>2025.9369999999999</c:v>
                </c:pt>
                <c:pt idx="23385">
                  <c:v>2026.5619999999999</c:v>
                </c:pt>
                <c:pt idx="23386">
                  <c:v>2024.5309999999999</c:v>
                </c:pt>
                <c:pt idx="23387">
                  <c:v>2023.5940000000001</c:v>
                </c:pt>
                <c:pt idx="23388">
                  <c:v>2025</c:v>
                </c:pt>
                <c:pt idx="23389">
                  <c:v>2024.5309999999999</c:v>
                </c:pt>
                <c:pt idx="23390">
                  <c:v>2025.9369999999999</c:v>
                </c:pt>
                <c:pt idx="23391">
                  <c:v>2025</c:v>
                </c:pt>
                <c:pt idx="23392">
                  <c:v>2026.5619999999999</c:v>
                </c:pt>
                <c:pt idx="23393">
                  <c:v>2026.172</c:v>
                </c:pt>
                <c:pt idx="23394">
                  <c:v>2025.7809999999999</c:v>
                </c:pt>
                <c:pt idx="23395">
                  <c:v>2026.797</c:v>
                </c:pt>
                <c:pt idx="23396">
                  <c:v>2025.1559999999999</c:v>
                </c:pt>
                <c:pt idx="23397">
                  <c:v>2027.578</c:v>
                </c:pt>
                <c:pt idx="23398">
                  <c:v>2023.9839999999999</c:v>
                </c:pt>
                <c:pt idx="23399">
                  <c:v>2023.3589999999999</c:v>
                </c:pt>
                <c:pt idx="23400">
                  <c:v>2024.5309999999999</c:v>
                </c:pt>
                <c:pt idx="23401">
                  <c:v>2023.9839999999999</c:v>
                </c:pt>
                <c:pt idx="23402">
                  <c:v>2026.172</c:v>
                </c:pt>
                <c:pt idx="23403">
                  <c:v>2025.1559999999999</c:v>
                </c:pt>
                <c:pt idx="23404">
                  <c:v>2024.1410000000001</c:v>
                </c:pt>
                <c:pt idx="23405">
                  <c:v>2024.5309999999999</c:v>
                </c:pt>
                <c:pt idx="23406">
                  <c:v>2026.797</c:v>
                </c:pt>
                <c:pt idx="23407">
                  <c:v>2025</c:v>
                </c:pt>
                <c:pt idx="23408">
                  <c:v>2026.797</c:v>
                </c:pt>
                <c:pt idx="23409">
                  <c:v>2025</c:v>
                </c:pt>
                <c:pt idx="23410">
                  <c:v>2024.5309999999999</c:v>
                </c:pt>
                <c:pt idx="23411">
                  <c:v>2024.1410000000001</c:v>
                </c:pt>
                <c:pt idx="23412">
                  <c:v>2026.172</c:v>
                </c:pt>
                <c:pt idx="23413">
                  <c:v>2028.5940000000001</c:v>
                </c:pt>
                <c:pt idx="23414">
                  <c:v>2025.3910000000001</c:v>
                </c:pt>
                <c:pt idx="23415">
                  <c:v>2026.172</c:v>
                </c:pt>
                <c:pt idx="23416">
                  <c:v>2026.5619999999999</c:v>
                </c:pt>
                <c:pt idx="23417">
                  <c:v>2025</c:v>
                </c:pt>
                <c:pt idx="23418">
                  <c:v>2026.5619999999999</c:v>
                </c:pt>
                <c:pt idx="23419">
                  <c:v>2025.7809999999999</c:v>
                </c:pt>
                <c:pt idx="23420">
                  <c:v>2026.4059999999999</c:v>
                </c:pt>
                <c:pt idx="23421">
                  <c:v>2025</c:v>
                </c:pt>
                <c:pt idx="23422">
                  <c:v>2025.3910000000001</c:v>
                </c:pt>
                <c:pt idx="23423">
                  <c:v>2023.75</c:v>
                </c:pt>
                <c:pt idx="23424">
                  <c:v>2023.3589999999999</c:v>
                </c:pt>
                <c:pt idx="23425">
                  <c:v>2024.375</c:v>
                </c:pt>
                <c:pt idx="23426">
                  <c:v>2026.4059999999999</c:v>
                </c:pt>
                <c:pt idx="23427">
                  <c:v>2025.7809999999999</c:v>
                </c:pt>
                <c:pt idx="23428">
                  <c:v>2026.5619999999999</c:v>
                </c:pt>
                <c:pt idx="23429">
                  <c:v>2025.547</c:v>
                </c:pt>
                <c:pt idx="23430">
                  <c:v>2026.4059999999999</c:v>
                </c:pt>
                <c:pt idx="23431">
                  <c:v>2025.547</c:v>
                </c:pt>
                <c:pt idx="23432">
                  <c:v>2026.172</c:v>
                </c:pt>
                <c:pt idx="23433">
                  <c:v>2025.547</c:v>
                </c:pt>
                <c:pt idx="23434">
                  <c:v>2026.953</c:v>
                </c:pt>
                <c:pt idx="23435">
                  <c:v>2025.3910000000001</c:v>
                </c:pt>
                <c:pt idx="23436">
                  <c:v>2025.3910000000001</c:v>
                </c:pt>
                <c:pt idx="23437">
                  <c:v>2025.547</c:v>
                </c:pt>
                <c:pt idx="23438">
                  <c:v>2026.172</c:v>
                </c:pt>
                <c:pt idx="23439">
                  <c:v>2025.3910000000001</c:v>
                </c:pt>
                <c:pt idx="23440">
                  <c:v>2025.9369999999999</c:v>
                </c:pt>
                <c:pt idx="23441">
                  <c:v>2025.9369999999999</c:v>
                </c:pt>
                <c:pt idx="23442">
                  <c:v>2026.172</c:v>
                </c:pt>
                <c:pt idx="23443">
                  <c:v>2025</c:v>
                </c:pt>
                <c:pt idx="23444">
                  <c:v>2025.1559999999999</c:v>
                </c:pt>
                <c:pt idx="23445">
                  <c:v>2025.7809999999999</c:v>
                </c:pt>
                <c:pt idx="23446">
                  <c:v>2025.7809999999999</c:v>
                </c:pt>
                <c:pt idx="23447">
                  <c:v>2025</c:v>
                </c:pt>
                <c:pt idx="23448">
                  <c:v>2026.797</c:v>
                </c:pt>
                <c:pt idx="23449">
                  <c:v>2023.75</c:v>
                </c:pt>
                <c:pt idx="23450">
                  <c:v>2025.1559999999999</c:v>
                </c:pt>
                <c:pt idx="23451">
                  <c:v>2025.7809999999999</c:v>
                </c:pt>
                <c:pt idx="23452">
                  <c:v>2025.7809999999999</c:v>
                </c:pt>
                <c:pt idx="23453">
                  <c:v>2027.578</c:v>
                </c:pt>
                <c:pt idx="23454">
                  <c:v>2024.375</c:v>
                </c:pt>
                <c:pt idx="23455">
                  <c:v>2026.5619999999999</c:v>
                </c:pt>
                <c:pt idx="23456">
                  <c:v>2023.5940000000001</c:v>
                </c:pt>
                <c:pt idx="23457">
                  <c:v>2025.7809999999999</c:v>
                </c:pt>
                <c:pt idx="23458">
                  <c:v>2026.5619999999999</c:v>
                </c:pt>
                <c:pt idx="23459">
                  <c:v>2027.1869999999999</c:v>
                </c:pt>
                <c:pt idx="23460">
                  <c:v>2026.4059999999999</c:v>
                </c:pt>
                <c:pt idx="23461">
                  <c:v>2027.7339999999999</c:v>
                </c:pt>
                <c:pt idx="23462">
                  <c:v>2025.7809999999999</c:v>
                </c:pt>
                <c:pt idx="23463">
                  <c:v>2025.1559999999999</c:v>
                </c:pt>
                <c:pt idx="23464">
                  <c:v>2027.578</c:v>
                </c:pt>
                <c:pt idx="23465">
                  <c:v>2025.7809999999999</c:v>
                </c:pt>
                <c:pt idx="23466">
                  <c:v>2025</c:v>
                </c:pt>
                <c:pt idx="23467">
                  <c:v>2027.578</c:v>
                </c:pt>
                <c:pt idx="23468">
                  <c:v>2028.3589999999999</c:v>
                </c:pt>
                <c:pt idx="23469">
                  <c:v>2023.9839999999999</c:v>
                </c:pt>
                <c:pt idx="23470">
                  <c:v>2027.3440000000001</c:v>
                </c:pt>
                <c:pt idx="23471">
                  <c:v>2027.1869999999999</c:v>
                </c:pt>
                <c:pt idx="23472">
                  <c:v>2026.5619999999999</c:v>
                </c:pt>
                <c:pt idx="23473">
                  <c:v>2025.9369999999999</c:v>
                </c:pt>
                <c:pt idx="23474">
                  <c:v>2026.5619999999999</c:v>
                </c:pt>
                <c:pt idx="23475">
                  <c:v>2024.5309999999999</c:v>
                </c:pt>
                <c:pt idx="23476">
                  <c:v>2026.5619999999999</c:v>
                </c:pt>
                <c:pt idx="23477">
                  <c:v>2026.172</c:v>
                </c:pt>
                <c:pt idx="23478">
                  <c:v>2026.953</c:v>
                </c:pt>
                <c:pt idx="23479">
                  <c:v>2026.5619999999999</c:v>
                </c:pt>
                <c:pt idx="23480">
                  <c:v>2026.172</c:v>
                </c:pt>
                <c:pt idx="23481">
                  <c:v>2025.1559999999999</c:v>
                </c:pt>
                <c:pt idx="23482">
                  <c:v>2026.172</c:v>
                </c:pt>
                <c:pt idx="23483">
                  <c:v>2027.578</c:v>
                </c:pt>
                <c:pt idx="23484">
                  <c:v>2025.7809999999999</c:v>
                </c:pt>
                <c:pt idx="23485">
                  <c:v>2025.7809999999999</c:v>
                </c:pt>
                <c:pt idx="23486">
                  <c:v>2027.578</c:v>
                </c:pt>
                <c:pt idx="23487">
                  <c:v>2026.172</c:v>
                </c:pt>
                <c:pt idx="23488">
                  <c:v>2024.1410000000001</c:v>
                </c:pt>
                <c:pt idx="23489">
                  <c:v>2025.1559999999999</c:v>
                </c:pt>
                <c:pt idx="23490">
                  <c:v>2025.3910000000001</c:v>
                </c:pt>
                <c:pt idx="23491">
                  <c:v>2025.7809999999999</c:v>
                </c:pt>
                <c:pt idx="23492">
                  <c:v>2029.1410000000001</c:v>
                </c:pt>
                <c:pt idx="23493">
                  <c:v>2024.5309999999999</c:v>
                </c:pt>
                <c:pt idx="23494">
                  <c:v>2025.1559999999999</c:v>
                </c:pt>
                <c:pt idx="23495">
                  <c:v>2025.547</c:v>
                </c:pt>
                <c:pt idx="23496">
                  <c:v>2025</c:v>
                </c:pt>
                <c:pt idx="23497">
                  <c:v>2026.4059999999999</c:v>
                </c:pt>
                <c:pt idx="23498">
                  <c:v>2025.9369999999999</c:v>
                </c:pt>
                <c:pt idx="23499">
                  <c:v>2026.5619999999999</c:v>
                </c:pt>
                <c:pt idx="23500">
                  <c:v>2026.953</c:v>
                </c:pt>
                <c:pt idx="23501">
                  <c:v>2025.1559999999999</c:v>
                </c:pt>
                <c:pt idx="23502">
                  <c:v>2026.797</c:v>
                </c:pt>
                <c:pt idx="23503">
                  <c:v>2026.172</c:v>
                </c:pt>
                <c:pt idx="23504">
                  <c:v>2026.5619999999999</c:v>
                </c:pt>
                <c:pt idx="23505">
                  <c:v>2027.3440000000001</c:v>
                </c:pt>
                <c:pt idx="23506">
                  <c:v>2023.203</c:v>
                </c:pt>
                <c:pt idx="23507">
                  <c:v>2025.1559999999999</c:v>
                </c:pt>
                <c:pt idx="23508">
                  <c:v>2025</c:v>
                </c:pt>
                <c:pt idx="23509">
                  <c:v>2028.9839999999999</c:v>
                </c:pt>
                <c:pt idx="23510">
                  <c:v>2027.578</c:v>
                </c:pt>
                <c:pt idx="23511">
                  <c:v>2023.3589999999999</c:v>
                </c:pt>
                <c:pt idx="23512">
                  <c:v>2027.578</c:v>
                </c:pt>
                <c:pt idx="23513">
                  <c:v>2025.3910000000001</c:v>
                </c:pt>
                <c:pt idx="23514">
                  <c:v>2026.172</c:v>
                </c:pt>
                <c:pt idx="23515">
                  <c:v>2025.7809999999999</c:v>
                </c:pt>
                <c:pt idx="23516">
                  <c:v>2023.203</c:v>
                </c:pt>
                <c:pt idx="23517">
                  <c:v>2026.4059999999999</c:v>
                </c:pt>
                <c:pt idx="23518">
                  <c:v>2026.4059999999999</c:v>
                </c:pt>
                <c:pt idx="23519">
                  <c:v>2025.3910000000001</c:v>
                </c:pt>
                <c:pt idx="23520">
                  <c:v>2025.3910000000001</c:v>
                </c:pt>
                <c:pt idx="23521">
                  <c:v>2023.75</c:v>
                </c:pt>
                <c:pt idx="23522">
                  <c:v>2025.7809999999999</c:v>
                </c:pt>
                <c:pt idx="23523">
                  <c:v>2023.75</c:v>
                </c:pt>
                <c:pt idx="23524">
                  <c:v>2028.203</c:v>
                </c:pt>
                <c:pt idx="23525">
                  <c:v>2025.3910000000001</c:v>
                </c:pt>
                <c:pt idx="23526">
                  <c:v>2026.5619999999999</c:v>
                </c:pt>
                <c:pt idx="23527">
                  <c:v>2025.9369999999999</c:v>
                </c:pt>
                <c:pt idx="23528">
                  <c:v>2024.5309999999999</c:v>
                </c:pt>
                <c:pt idx="23529">
                  <c:v>2026.797</c:v>
                </c:pt>
                <c:pt idx="23530">
                  <c:v>2025</c:v>
                </c:pt>
                <c:pt idx="23531">
                  <c:v>2027.7339999999999</c:v>
                </c:pt>
                <c:pt idx="23532">
                  <c:v>2024.5309999999999</c:v>
                </c:pt>
                <c:pt idx="23533">
                  <c:v>2027.1869999999999</c:v>
                </c:pt>
                <c:pt idx="23534">
                  <c:v>2024.5309999999999</c:v>
                </c:pt>
                <c:pt idx="23535">
                  <c:v>2025.7809999999999</c:v>
                </c:pt>
                <c:pt idx="23536">
                  <c:v>2026.172</c:v>
                </c:pt>
                <c:pt idx="23537">
                  <c:v>2025.1559999999999</c:v>
                </c:pt>
                <c:pt idx="23538">
                  <c:v>2025.1559999999999</c:v>
                </c:pt>
                <c:pt idx="23539">
                  <c:v>2029.375</c:v>
                </c:pt>
                <c:pt idx="23540">
                  <c:v>2027.7339999999999</c:v>
                </c:pt>
                <c:pt idx="23541">
                  <c:v>2025.9369999999999</c:v>
                </c:pt>
                <c:pt idx="23542">
                  <c:v>2026.172</c:v>
                </c:pt>
                <c:pt idx="23543">
                  <c:v>2025</c:v>
                </c:pt>
                <c:pt idx="23544">
                  <c:v>2025.9369999999999</c:v>
                </c:pt>
                <c:pt idx="23545">
                  <c:v>2026.4059999999999</c:v>
                </c:pt>
                <c:pt idx="23546">
                  <c:v>2026.5619999999999</c:v>
                </c:pt>
                <c:pt idx="23547">
                  <c:v>2026.5619999999999</c:v>
                </c:pt>
                <c:pt idx="23548">
                  <c:v>2025</c:v>
                </c:pt>
                <c:pt idx="23549">
                  <c:v>2027.3440000000001</c:v>
                </c:pt>
                <c:pt idx="23550">
                  <c:v>2026.5619999999999</c:v>
                </c:pt>
                <c:pt idx="23551">
                  <c:v>2026.4059999999999</c:v>
                </c:pt>
                <c:pt idx="23552">
                  <c:v>2025.547</c:v>
                </c:pt>
                <c:pt idx="23553">
                  <c:v>2025.9369999999999</c:v>
                </c:pt>
                <c:pt idx="23554">
                  <c:v>2028.9839999999999</c:v>
                </c:pt>
                <c:pt idx="23555">
                  <c:v>2025</c:v>
                </c:pt>
                <c:pt idx="23556">
                  <c:v>2025.3910000000001</c:v>
                </c:pt>
                <c:pt idx="23557">
                  <c:v>2024.5309999999999</c:v>
                </c:pt>
                <c:pt idx="23558">
                  <c:v>2027.1869999999999</c:v>
                </c:pt>
                <c:pt idx="23559">
                  <c:v>2026.797</c:v>
                </c:pt>
                <c:pt idx="23560">
                  <c:v>2026.797</c:v>
                </c:pt>
                <c:pt idx="23561">
                  <c:v>2025.9369999999999</c:v>
                </c:pt>
                <c:pt idx="23562">
                  <c:v>2025.3910000000001</c:v>
                </c:pt>
                <c:pt idx="23563">
                  <c:v>2025.547</c:v>
                </c:pt>
                <c:pt idx="23564">
                  <c:v>2029.1410000000001</c:v>
                </c:pt>
                <c:pt idx="23565">
                  <c:v>2027.1869999999999</c:v>
                </c:pt>
                <c:pt idx="23566">
                  <c:v>2025.547</c:v>
                </c:pt>
                <c:pt idx="23567">
                  <c:v>2026.5619999999999</c:v>
                </c:pt>
                <c:pt idx="23568">
                  <c:v>2028.203</c:v>
                </c:pt>
                <c:pt idx="23569">
                  <c:v>2027.3440000000001</c:v>
                </c:pt>
                <c:pt idx="23570">
                  <c:v>2029.1410000000001</c:v>
                </c:pt>
                <c:pt idx="23571">
                  <c:v>2027.9690000000001</c:v>
                </c:pt>
                <c:pt idx="23572">
                  <c:v>2025.547</c:v>
                </c:pt>
                <c:pt idx="23573">
                  <c:v>2025.9369999999999</c:v>
                </c:pt>
                <c:pt idx="23574">
                  <c:v>2025</c:v>
                </c:pt>
                <c:pt idx="23575">
                  <c:v>2025.547</c:v>
                </c:pt>
                <c:pt idx="23576">
                  <c:v>2025.1559999999999</c:v>
                </c:pt>
                <c:pt idx="23577">
                  <c:v>2026.797</c:v>
                </c:pt>
                <c:pt idx="23578">
                  <c:v>2025</c:v>
                </c:pt>
                <c:pt idx="23579">
                  <c:v>2030.1559999999999</c:v>
                </c:pt>
                <c:pt idx="23580">
                  <c:v>2025.7809999999999</c:v>
                </c:pt>
                <c:pt idx="23581">
                  <c:v>2025.9369999999999</c:v>
                </c:pt>
                <c:pt idx="23582">
                  <c:v>2025.1559999999999</c:v>
                </c:pt>
                <c:pt idx="23583">
                  <c:v>2026.5619999999999</c:v>
                </c:pt>
                <c:pt idx="23584">
                  <c:v>2024.1410000000001</c:v>
                </c:pt>
                <c:pt idx="23585">
                  <c:v>2026.797</c:v>
                </c:pt>
                <c:pt idx="23586">
                  <c:v>2025.7809999999999</c:v>
                </c:pt>
                <c:pt idx="23587">
                  <c:v>2025.7809999999999</c:v>
                </c:pt>
                <c:pt idx="23588">
                  <c:v>2026.5619999999999</c:v>
                </c:pt>
                <c:pt idx="23589">
                  <c:v>2025</c:v>
                </c:pt>
                <c:pt idx="23590">
                  <c:v>2027.3440000000001</c:v>
                </c:pt>
                <c:pt idx="23591">
                  <c:v>2026.172</c:v>
                </c:pt>
                <c:pt idx="23592">
                  <c:v>2025.1559999999999</c:v>
                </c:pt>
                <c:pt idx="23593">
                  <c:v>2025.3910000000001</c:v>
                </c:pt>
                <c:pt idx="23594">
                  <c:v>2024.7660000000001</c:v>
                </c:pt>
                <c:pt idx="23595">
                  <c:v>2028.75</c:v>
                </c:pt>
                <c:pt idx="23596">
                  <c:v>2025</c:v>
                </c:pt>
                <c:pt idx="23597">
                  <c:v>2026.4059999999999</c:v>
                </c:pt>
                <c:pt idx="23598">
                  <c:v>2027.578</c:v>
                </c:pt>
                <c:pt idx="23599">
                  <c:v>2025.1559999999999</c:v>
                </c:pt>
                <c:pt idx="23600">
                  <c:v>2026.797</c:v>
                </c:pt>
                <c:pt idx="23601">
                  <c:v>2026.5619999999999</c:v>
                </c:pt>
                <c:pt idx="23602">
                  <c:v>2025.3910000000001</c:v>
                </c:pt>
                <c:pt idx="23603">
                  <c:v>2025.547</c:v>
                </c:pt>
                <c:pt idx="23604">
                  <c:v>2028.3589999999999</c:v>
                </c:pt>
                <c:pt idx="23605">
                  <c:v>2026.4059999999999</c:v>
                </c:pt>
                <c:pt idx="23606">
                  <c:v>2025.547</c:v>
                </c:pt>
                <c:pt idx="23607">
                  <c:v>2026.172</c:v>
                </c:pt>
                <c:pt idx="23608">
                  <c:v>2026.172</c:v>
                </c:pt>
                <c:pt idx="23609">
                  <c:v>2025</c:v>
                </c:pt>
                <c:pt idx="23610">
                  <c:v>2025.9369999999999</c:v>
                </c:pt>
                <c:pt idx="23611">
                  <c:v>2025.7809999999999</c:v>
                </c:pt>
                <c:pt idx="23612">
                  <c:v>2025.7809999999999</c:v>
                </c:pt>
                <c:pt idx="23613">
                  <c:v>2025.9369999999999</c:v>
                </c:pt>
                <c:pt idx="23614">
                  <c:v>2027.1869999999999</c:v>
                </c:pt>
                <c:pt idx="23615">
                  <c:v>2028.75</c:v>
                </c:pt>
                <c:pt idx="23616">
                  <c:v>2025.9369999999999</c:v>
                </c:pt>
                <c:pt idx="23617">
                  <c:v>2027.578</c:v>
                </c:pt>
                <c:pt idx="23618">
                  <c:v>2025.3910000000001</c:v>
                </c:pt>
                <c:pt idx="23619">
                  <c:v>2027.9690000000001</c:v>
                </c:pt>
                <c:pt idx="23620">
                  <c:v>2025.3910000000001</c:v>
                </c:pt>
                <c:pt idx="23621">
                  <c:v>2026.797</c:v>
                </c:pt>
                <c:pt idx="23622">
                  <c:v>2024.375</c:v>
                </c:pt>
                <c:pt idx="23623">
                  <c:v>2025.9369999999999</c:v>
                </c:pt>
                <c:pt idx="23624">
                  <c:v>2023.9839999999999</c:v>
                </c:pt>
                <c:pt idx="23625">
                  <c:v>2026.172</c:v>
                </c:pt>
                <c:pt idx="23626">
                  <c:v>2028.3589999999999</c:v>
                </c:pt>
                <c:pt idx="23627">
                  <c:v>2027.578</c:v>
                </c:pt>
                <c:pt idx="23628">
                  <c:v>2024.375</c:v>
                </c:pt>
                <c:pt idx="23629">
                  <c:v>2025</c:v>
                </c:pt>
                <c:pt idx="23630">
                  <c:v>2024.7660000000001</c:v>
                </c:pt>
                <c:pt idx="23631">
                  <c:v>2024.5309999999999</c:v>
                </c:pt>
                <c:pt idx="23632">
                  <c:v>2024.1410000000001</c:v>
                </c:pt>
                <c:pt idx="23633">
                  <c:v>2025.1559999999999</c:v>
                </c:pt>
                <c:pt idx="23634">
                  <c:v>2025.1559999999999</c:v>
                </c:pt>
                <c:pt idx="23635">
                  <c:v>2023.5940000000001</c:v>
                </c:pt>
                <c:pt idx="23636">
                  <c:v>2023.75</c:v>
                </c:pt>
                <c:pt idx="23637">
                  <c:v>2025.547</c:v>
                </c:pt>
                <c:pt idx="23638">
                  <c:v>2024.7660000000001</c:v>
                </c:pt>
                <c:pt idx="23639">
                  <c:v>2025.1559999999999</c:v>
                </c:pt>
                <c:pt idx="23640">
                  <c:v>2023.9839999999999</c:v>
                </c:pt>
                <c:pt idx="23641">
                  <c:v>2025.3910000000001</c:v>
                </c:pt>
                <c:pt idx="23642">
                  <c:v>2025.3910000000001</c:v>
                </c:pt>
                <c:pt idx="23643">
                  <c:v>2025</c:v>
                </c:pt>
                <c:pt idx="23644">
                  <c:v>2023.9839999999999</c:v>
                </c:pt>
                <c:pt idx="23645">
                  <c:v>2025.1559999999999</c:v>
                </c:pt>
                <c:pt idx="23646">
                  <c:v>2027.578</c:v>
                </c:pt>
                <c:pt idx="23647">
                  <c:v>2025.9369999999999</c:v>
                </c:pt>
                <c:pt idx="23648">
                  <c:v>2024.7660000000001</c:v>
                </c:pt>
                <c:pt idx="23649">
                  <c:v>2023.203</c:v>
                </c:pt>
                <c:pt idx="23650">
                  <c:v>2026.953</c:v>
                </c:pt>
                <c:pt idx="23651">
                  <c:v>2025.9369999999999</c:v>
                </c:pt>
                <c:pt idx="23652">
                  <c:v>2026.5619999999999</c:v>
                </c:pt>
                <c:pt idx="23653">
                  <c:v>2025</c:v>
                </c:pt>
                <c:pt idx="23654">
                  <c:v>2026.5619999999999</c:v>
                </c:pt>
                <c:pt idx="23655">
                  <c:v>2026.172</c:v>
                </c:pt>
                <c:pt idx="23656">
                  <c:v>2027.3440000000001</c:v>
                </c:pt>
                <c:pt idx="23657">
                  <c:v>2024.7660000000001</c:v>
                </c:pt>
                <c:pt idx="23658">
                  <c:v>2027.578</c:v>
                </c:pt>
                <c:pt idx="23659">
                  <c:v>2023.75</c:v>
                </c:pt>
                <c:pt idx="23660">
                  <c:v>2025.3910000000001</c:v>
                </c:pt>
                <c:pt idx="23661">
                  <c:v>2024.5309999999999</c:v>
                </c:pt>
                <c:pt idx="23662">
                  <c:v>2025.3910000000001</c:v>
                </c:pt>
                <c:pt idx="23663">
                  <c:v>2023.3589999999999</c:v>
                </c:pt>
                <c:pt idx="23664">
                  <c:v>2025.9369999999999</c:v>
                </c:pt>
                <c:pt idx="23665">
                  <c:v>2024.5309999999999</c:v>
                </c:pt>
                <c:pt idx="23666">
                  <c:v>2027.578</c:v>
                </c:pt>
                <c:pt idx="23667">
                  <c:v>2025</c:v>
                </c:pt>
                <c:pt idx="23668">
                  <c:v>2026.797</c:v>
                </c:pt>
                <c:pt idx="23669">
                  <c:v>2025.9369999999999</c:v>
                </c:pt>
                <c:pt idx="23670">
                  <c:v>2027.1869999999999</c:v>
                </c:pt>
                <c:pt idx="23671">
                  <c:v>2025.1559999999999</c:v>
                </c:pt>
                <c:pt idx="23672">
                  <c:v>2025.9369999999999</c:v>
                </c:pt>
                <c:pt idx="23673">
                  <c:v>2024.7660000000001</c:v>
                </c:pt>
                <c:pt idx="23674">
                  <c:v>2026.172</c:v>
                </c:pt>
                <c:pt idx="23675">
                  <c:v>2027.3440000000001</c:v>
                </c:pt>
                <c:pt idx="23676">
                  <c:v>2024.375</c:v>
                </c:pt>
                <c:pt idx="23677">
                  <c:v>2023.75</c:v>
                </c:pt>
                <c:pt idx="23678">
                  <c:v>2025.3910000000001</c:v>
                </c:pt>
                <c:pt idx="23679">
                  <c:v>2026.5619999999999</c:v>
                </c:pt>
                <c:pt idx="23680">
                  <c:v>2025.3910000000001</c:v>
                </c:pt>
                <c:pt idx="23681">
                  <c:v>2024.1410000000001</c:v>
                </c:pt>
                <c:pt idx="23682">
                  <c:v>2025.7809999999999</c:v>
                </c:pt>
                <c:pt idx="23683">
                  <c:v>2025.1559999999999</c:v>
                </c:pt>
                <c:pt idx="23684">
                  <c:v>2024.5309999999999</c:v>
                </c:pt>
                <c:pt idx="23685">
                  <c:v>2025.1559999999999</c:v>
                </c:pt>
                <c:pt idx="23686">
                  <c:v>2024.7660000000001</c:v>
                </c:pt>
                <c:pt idx="23687">
                  <c:v>2025.9369999999999</c:v>
                </c:pt>
                <c:pt idx="23688">
                  <c:v>2025.547</c:v>
                </c:pt>
                <c:pt idx="23689">
                  <c:v>2026.5619999999999</c:v>
                </c:pt>
                <c:pt idx="23690">
                  <c:v>2025.9369999999999</c:v>
                </c:pt>
                <c:pt idx="23691">
                  <c:v>2023.9839999999999</c:v>
                </c:pt>
                <c:pt idx="23692">
                  <c:v>2026.5619999999999</c:v>
                </c:pt>
                <c:pt idx="23693">
                  <c:v>2026.5619999999999</c:v>
                </c:pt>
                <c:pt idx="23694">
                  <c:v>2025.9369999999999</c:v>
                </c:pt>
                <c:pt idx="23695">
                  <c:v>2025.547</c:v>
                </c:pt>
                <c:pt idx="23696">
                  <c:v>2026.4059999999999</c:v>
                </c:pt>
                <c:pt idx="23697">
                  <c:v>2025.9369999999999</c:v>
                </c:pt>
                <c:pt idx="23698">
                  <c:v>2025</c:v>
                </c:pt>
                <c:pt idx="23699">
                  <c:v>2026.4059999999999</c:v>
                </c:pt>
                <c:pt idx="23700">
                  <c:v>2025.547</c:v>
                </c:pt>
                <c:pt idx="23701">
                  <c:v>2028.3589999999999</c:v>
                </c:pt>
                <c:pt idx="23702">
                  <c:v>2026.172</c:v>
                </c:pt>
                <c:pt idx="23703">
                  <c:v>2025.1559999999999</c:v>
                </c:pt>
                <c:pt idx="23704">
                  <c:v>2025</c:v>
                </c:pt>
                <c:pt idx="23705">
                  <c:v>2025</c:v>
                </c:pt>
                <c:pt idx="23706">
                  <c:v>2025.7809999999999</c:v>
                </c:pt>
                <c:pt idx="23707">
                  <c:v>2023.75</c:v>
                </c:pt>
                <c:pt idx="23708">
                  <c:v>2023.203</c:v>
                </c:pt>
                <c:pt idx="23709">
                  <c:v>2025.9369999999999</c:v>
                </c:pt>
                <c:pt idx="23710">
                  <c:v>2023.9839999999999</c:v>
                </c:pt>
                <c:pt idx="23711">
                  <c:v>2024.5309999999999</c:v>
                </c:pt>
                <c:pt idx="23712">
                  <c:v>2024.5309999999999</c:v>
                </c:pt>
                <c:pt idx="23713">
                  <c:v>2024.1410000000001</c:v>
                </c:pt>
                <c:pt idx="23714">
                  <c:v>2026.5619999999999</c:v>
                </c:pt>
                <c:pt idx="23715">
                  <c:v>2025.1559999999999</c:v>
                </c:pt>
                <c:pt idx="23716">
                  <c:v>2025</c:v>
                </c:pt>
                <c:pt idx="23717">
                  <c:v>2025.7809999999999</c:v>
                </c:pt>
                <c:pt idx="23718">
                  <c:v>2026.5619999999999</c:v>
                </c:pt>
                <c:pt idx="23719">
                  <c:v>2026.5619999999999</c:v>
                </c:pt>
                <c:pt idx="23720">
                  <c:v>2027.578</c:v>
                </c:pt>
                <c:pt idx="23721">
                  <c:v>2026.172</c:v>
                </c:pt>
                <c:pt idx="23722">
                  <c:v>2025</c:v>
                </c:pt>
                <c:pt idx="23723">
                  <c:v>2025.9369999999999</c:v>
                </c:pt>
                <c:pt idx="23724">
                  <c:v>2024.7660000000001</c:v>
                </c:pt>
                <c:pt idx="23725">
                  <c:v>2025.1559999999999</c:v>
                </c:pt>
                <c:pt idx="23726">
                  <c:v>2024.375</c:v>
                </c:pt>
                <c:pt idx="23727">
                  <c:v>2025.547</c:v>
                </c:pt>
                <c:pt idx="23728">
                  <c:v>2025.3910000000001</c:v>
                </c:pt>
                <c:pt idx="23729">
                  <c:v>2025.9369999999999</c:v>
                </c:pt>
                <c:pt idx="23730">
                  <c:v>2027.1869999999999</c:v>
                </c:pt>
                <c:pt idx="23731">
                  <c:v>2025.3910000000001</c:v>
                </c:pt>
                <c:pt idx="23732">
                  <c:v>2028.203</c:v>
                </c:pt>
                <c:pt idx="23733">
                  <c:v>2024.1410000000001</c:v>
                </c:pt>
                <c:pt idx="23734">
                  <c:v>2026.797</c:v>
                </c:pt>
                <c:pt idx="23735">
                  <c:v>2025</c:v>
                </c:pt>
                <c:pt idx="23736">
                  <c:v>2023.3589999999999</c:v>
                </c:pt>
                <c:pt idx="23737">
                  <c:v>2027.1869999999999</c:v>
                </c:pt>
                <c:pt idx="23738">
                  <c:v>2026.172</c:v>
                </c:pt>
                <c:pt idx="23739">
                  <c:v>2024.375</c:v>
                </c:pt>
                <c:pt idx="23740">
                  <c:v>2023.75</c:v>
                </c:pt>
                <c:pt idx="23741">
                  <c:v>2027.1869999999999</c:v>
                </c:pt>
                <c:pt idx="23742">
                  <c:v>2027.7339999999999</c:v>
                </c:pt>
                <c:pt idx="23743">
                  <c:v>2026.4059999999999</c:v>
                </c:pt>
                <c:pt idx="23744">
                  <c:v>2025.1559999999999</c:v>
                </c:pt>
                <c:pt idx="23745">
                  <c:v>2024.5309999999999</c:v>
                </c:pt>
                <c:pt idx="23746">
                  <c:v>2026.172</c:v>
                </c:pt>
                <c:pt idx="23747">
                  <c:v>2025</c:v>
                </c:pt>
                <c:pt idx="23748">
                  <c:v>2023.3589999999999</c:v>
                </c:pt>
                <c:pt idx="23749">
                  <c:v>2024.1410000000001</c:v>
                </c:pt>
                <c:pt idx="23750">
                  <c:v>2026.5619999999999</c:v>
                </c:pt>
                <c:pt idx="23751">
                  <c:v>2026.172</c:v>
                </c:pt>
                <c:pt idx="23752">
                  <c:v>2025.1559999999999</c:v>
                </c:pt>
                <c:pt idx="23753">
                  <c:v>2026.4059999999999</c:v>
                </c:pt>
                <c:pt idx="23754">
                  <c:v>2027.3440000000001</c:v>
                </c:pt>
                <c:pt idx="23755">
                  <c:v>2023.203</c:v>
                </c:pt>
                <c:pt idx="23756">
                  <c:v>2026.4059999999999</c:v>
                </c:pt>
                <c:pt idx="23757">
                  <c:v>2023.203</c:v>
                </c:pt>
                <c:pt idx="23758">
                  <c:v>2026.5619999999999</c:v>
                </c:pt>
                <c:pt idx="23759">
                  <c:v>2026.5619999999999</c:v>
                </c:pt>
                <c:pt idx="23760">
                  <c:v>2027.578</c:v>
                </c:pt>
                <c:pt idx="23761">
                  <c:v>2024.7660000000001</c:v>
                </c:pt>
                <c:pt idx="23762">
                  <c:v>2026.953</c:v>
                </c:pt>
                <c:pt idx="23763">
                  <c:v>2025.9369999999999</c:v>
                </c:pt>
                <c:pt idx="23764">
                  <c:v>2024.7660000000001</c:v>
                </c:pt>
                <c:pt idx="23765">
                  <c:v>2025.3910000000001</c:v>
                </c:pt>
                <c:pt idx="23766">
                  <c:v>2025.1559999999999</c:v>
                </c:pt>
                <c:pt idx="23767">
                  <c:v>2025.547</c:v>
                </c:pt>
                <c:pt idx="23768">
                  <c:v>2022.9690000000001</c:v>
                </c:pt>
                <c:pt idx="23769">
                  <c:v>2025.1559999999999</c:v>
                </c:pt>
                <c:pt idx="23770">
                  <c:v>2026.953</c:v>
                </c:pt>
                <c:pt idx="23771">
                  <c:v>2026.4059999999999</c:v>
                </c:pt>
                <c:pt idx="23772">
                  <c:v>2026.953</c:v>
                </c:pt>
                <c:pt idx="23773">
                  <c:v>2026.797</c:v>
                </c:pt>
                <c:pt idx="23774">
                  <c:v>2025.1559999999999</c:v>
                </c:pt>
                <c:pt idx="23775">
                  <c:v>2025.547</c:v>
                </c:pt>
                <c:pt idx="23776">
                  <c:v>2026.172</c:v>
                </c:pt>
                <c:pt idx="23777">
                  <c:v>2027.3440000000001</c:v>
                </c:pt>
                <c:pt idx="23778">
                  <c:v>2025.3910000000001</c:v>
                </c:pt>
                <c:pt idx="23779">
                  <c:v>2027.3440000000001</c:v>
                </c:pt>
                <c:pt idx="23780">
                  <c:v>2025.9369999999999</c:v>
                </c:pt>
                <c:pt idx="23781">
                  <c:v>2024.375</c:v>
                </c:pt>
                <c:pt idx="23782">
                  <c:v>2024.5309999999999</c:v>
                </c:pt>
                <c:pt idx="23783">
                  <c:v>2028.3589999999999</c:v>
                </c:pt>
                <c:pt idx="23784">
                  <c:v>2028.5940000000001</c:v>
                </c:pt>
                <c:pt idx="23785">
                  <c:v>2022.1869999999999</c:v>
                </c:pt>
                <c:pt idx="23786">
                  <c:v>2025.7809999999999</c:v>
                </c:pt>
                <c:pt idx="23787">
                  <c:v>2027.578</c:v>
                </c:pt>
                <c:pt idx="23788">
                  <c:v>2025.7809999999999</c:v>
                </c:pt>
                <c:pt idx="23789">
                  <c:v>2026.5619999999999</c:v>
                </c:pt>
                <c:pt idx="23790">
                  <c:v>2025.9369999999999</c:v>
                </c:pt>
                <c:pt idx="23791">
                  <c:v>2025.1559999999999</c:v>
                </c:pt>
                <c:pt idx="23792">
                  <c:v>2026.5619999999999</c:v>
                </c:pt>
                <c:pt idx="23793">
                  <c:v>2025.7809999999999</c:v>
                </c:pt>
                <c:pt idx="23794">
                  <c:v>2025.3910000000001</c:v>
                </c:pt>
                <c:pt idx="23795">
                  <c:v>2027.7339999999999</c:v>
                </c:pt>
                <c:pt idx="23796">
                  <c:v>2023.75</c:v>
                </c:pt>
                <c:pt idx="23797">
                  <c:v>2025.3910000000001</c:v>
                </c:pt>
                <c:pt idx="23798">
                  <c:v>2025.547</c:v>
                </c:pt>
                <c:pt idx="23799">
                  <c:v>2025.3910000000001</c:v>
                </c:pt>
                <c:pt idx="23800">
                  <c:v>2026.5619999999999</c:v>
                </c:pt>
                <c:pt idx="23801">
                  <c:v>2025.3910000000001</c:v>
                </c:pt>
                <c:pt idx="23802">
                  <c:v>2027.3440000000001</c:v>
                </c:pt>
                <c:pt idx="23803">
                  <c:v>2026.797</c:v>
                </c:pt>
                <c:pt idx="23804">
                  <c:v>2026.5619999999999</c:v>
                </c:pt>
                <c:pt idx="23805">
                  <c:v>2026.953</c:v>
                </c:pt>
                <c:pt idx="23806">
                  <c:v>2023.3589999999999</c:v>
                </c:pt>
                <c:pt idx="23807">
                  <c:v>2025.7809999999999</c:v>
                </c:pt>
                <c:pt idx="23808">
                  <c:v>2025.547</c:v>
                </c:pt>
                <c:pt idx="23809">
                  <c:v>2025.9369999999999</c:v>
                </c:pt>
                <c:pt idx="23810">
                  <c:v>2026.797</c:v>
                </c:pt>
                <c:pt idx="23811">
                  <c:v>2025.9369999999999</c:v>
                </c:pt>
                <c:pt idx="23812">
                  <c:v>2025.3910000000001</c:v>
                </c:pt>
                <c:pt idx="23813">
                  <c:v>2025.1559999999999</c:v>
                </c:pt>
                <c:pt idx="23814">
                  <c:v>2026.4059999999999</c:v>
                </c:pt>
                <c:pt idx="23815">
                  <c:v>2026.5619999999999</c:v>
                </c:pt>
                <c:pt idx="23816">
                  <c:v>2025.9369999999999</c:v>
                </c:pt>
                <c:pt idx="23817">
                  <c:v>2026.953</c:v>
                </c:pt>
                <c:pt idx="23818">
                  <c:v>2026.172</c:v>
                </c:pt>
                <c:pt idx="23819">
                  <c:v>2027.1869999999999</c:v>
                </c:pt>
                <c:pt idx="23820">
                  <c:v>2025</c:v>
                </c:pt>
                <c:pt idx="23821">
                  <c:v>2024.7660000000001</c:v>
                </c:pt>
                <c:pt idx="23822">
                  <c:v>2026.797</c:v>
                </c:pt>
                <c:pt idx="23823">
                  <c:v>2025.7809999999999</c:v>
                </c:pt>
                <c:pt idx="23824">
                  <c:v>2025.7809999999999</c:v>
                </c:pt>
                <c:pt idx="23825">
                  <c:v>2027.578</c:v>
                </c:pt>
                <c:pt idx="23826">
                  <c:v>2025.547</c:v>
                </c:pt>
                <c:pt idx="23827">
                  <c:v>2026.953</c:v>
                </c:pt>
                <c:pt idx="23828">
                  <c:v>2027.1869999999999</c:v>
                </c:pt>
                <c:pt idx="23829">
                  <c:v>2025.1559999999999</c:v>
                </c:pt>
                <c:pt idx="23830">
                  <c:v>2025.1559999999999</c:v>
                </c:pt>
                <c:pt idx="23831">
                  <c:v>2025.7809999999999</c:v>
                </c:pt>
                <c:pt idx="23832">
                  <c:v>2026.4059999999999</c:v>
                </c:pt>
                <c:pt idx="23833">
                  <c:v>2026.4059999999999</c:v>
                </c:pt>
                <c:pt idx="23834">
                  <c:v>2027.9690000000001</c:v>
                </c:pt>
                <c:pt idx="23835">
                  <c:v>2024.375</c:v>
                </c:pt>
                <c:pt idx="23836">
                  <c:v>2025.3910000000001</c:v>
                </c:pt>
                <c:pt idx="23837">
                  <c:v>2025.1559999999999</c:v>
                </c:pt>
                <c:pt idx="23838">
                  <c:v>2024.5309999999999</c:v>
                </c:pt>
                <c:pt idx="23839">
                  <c:v>2023.75</c:v>
                </c:pt>
                <c:pt idx="23840">
                  <c:v>2025.7809999999999</c:v>
                </c:pt>
                <c:pt idx="23841">
                  <c:v>2025.547</c:v>
                </c:pt>
                <c:pt idx="23842">
                  <c:v>2025.3910000000001</c:v>
                </c:pt>
                <c:pt idx="23843">
                  <c:v>2024.1410000000001</c:v>
                </c:pt>
                <c:pt idx="23844">
                  <c:v>2025.547</c:v>
                </c:pt>
                <c:pt idx="23845">
                  <c:v>2025.9369999999999</c:v>
                </c:pt>
                <c:pt idx="23846">
                  <c:v>2024.7660000000001</c:v>
                </c:pt>
                <c:pt idx="23847">
                  <c:v>2025.7809999999999</c:v>
                </c:pt>
                <c:pt idx="23848">
                  <c:v>2026.5619999999999</c:v>
                </c:pt>
                <c:pt idx="23849">
                  <c:v>2028.203</c:v>
                </c:pt>
                <c:pt idx="23850">
                  <c:v>2028.203</c:v>
                </c:pt>
                <c:pt idx="23851">
                  <c:v>2023.75</c:v>
                </c:pt>
                <c:pt idx="23852">
                  <c:v>2026.172</c:v>
                </c:pt>
                <c:pt idx="23853">
                  <c:v>2023.5940000000001</c:v>
                </c:pt>
                <c:pt idx="23854">
                  <c:v>2025.3910000000001</c:v>
                </c:pt>
                <c:pt idx="23855">
                  <c:v>2025.3910000000001</c:v>
                </c:pt>
                <c:pt idx="23856">
                  <c:v>2024.7660000000001</c:v>
                </c:pt>
                <c:pt idx="23857">
                  <c:v>2024.5309999999999</c:v>
                </c:pt>
                <c:pt idx="23858">
                  <c:v>2027.7339999999999</c:v>
                </c:pt>
                <c:pt idx="23859">
                  <c:v>2025.7809999999999</c:v>
                </c:pt>
                <c:pt idx="23860">
                  <c:v>2026.5619999999999</c:v>
                </c:pt>
                <c:pt idx="23861">
                  <c:v>2026.4059999999999</c:v>
                </c:pt>
                <c:pt idx="23862">
                  <c:v>2026.4059999999999</c:v>
                </c:pt>
                <c:pt idx="23863">
                  <c:v>2026.4059999999999</c:v>
                </c:pt>
                <c:pt idx="23864">
                  <c:v>2024.7660000000001</c:v>
                </c:pt>
                <c:pt idx="23865">
                  <c:v>2025.1559999999999</c:v>
                </c:pt>
                <c:pt idx="23866">
                  <c:v>2025.1559999999999</c:v>
                </c:pt>
                <c:pt idx="23867">
                  <c:v>2025</c:v>
                </c:pt>
                <c:pt idx="23868">
                  <c:v>2025.9369999999999</c:v>
                </c:pt>
                <c:pt idx="23869">
                  <c:v>2026.5619999999999</c:v>
                </c:pt>
                <c:pt idx="23870">
                  <c:v>2025</c:v>
                </c:pt>
                <c:pt idx="23871">
                  <c:v>2027.3440000000001</c:v>
                </c:pt>
                <c:pt idx="23872">
                  <c:v>2024.7660000000001</c:v>
                </c:pt>
                <c:pt idx="23873">
                  <c:v>2025.3910000000001</c:v>
                </c:pt>
                <c:pt idx="23874">
                  <c:v>2023.9839999999999</c:v>
                </c:pt>
                <c:pt idx="23875">
                  <c:v>2023.9839999999999</c:v>
                </c:pt>
                <c:pt idx="23876">
                  <c:v>2022.7339999999999</c:v>
                </c:pt>
                <c:pt idx="23877">
                  <c:v>2023.9839999999999</c:v>
                </c:pt>
                <c:pt idx="23878">
                  <c:v>2025.1559999999999</c:v>
                </c:pt>
                <c:pt idx="23879">
                  <c:v>2023.75</c:v>
                </c:pt>
                <c:pt idx="23880">
                  <c:v>2024.5309999999999</c:v>
                </c:pt>
                <c:pt idx="23881">
                  <c:v>2023.75</c:v>
                </c:pt>
                <c:pt idx="23882">
                  <c:v>2023.5940000000001</c:v>
                </c:pt>
                <c:pt idx="23883">
                  <c:v>2025.9369999999999</c:v>
                </c:pt>
                <c:pt idx="23884">
                  <c:v>2026.797</c:v>
                </c:pt>
                <c:pt idx="23885">
                  <c:v>2025.7809999999999</c:v>
                </c:pt>
                <c:pt idx="23886">
                  <c:v>2025.9369999999999</c:v>
                </c:pt>
                <c:pt idx="23887">
                  <c:v>2025.7809999999999</c:v>
                </c:pt>
                <c:pt idx="23888">
                  <c:v>2025.9369999999999</c:v>
                </c:pt>
                <c:pt idx="23889">
                  <c:v>2025</c:v>
                </c:pt>
                <c:pt idx="23890">
                  <c:v>2024.375</c:v>
                </c:pt>
                <c:pt idx="23891">
                  <c:v>2023.9839999999999</c:v>
                </c:pt>
                <c:pt idx="23892">
                  <c:v>2024.5309999999999</c:v>
                </c:pt>
                <c:pt idx="23893">
                  <c:v>2023.9839999999999</c:v>
                </c:pt>
                <c:pt idx="23894">
                  <c:v>2025.547</c:v>
                </c:pt>
                <c:pt idx="23895">
                  <c:v>2025.3910000000001</c:v>
                </c:pt>
                <c:pt idx="23896">
                  <c:v>2027.3440000000001</c:v>
                </c:pt>
                <c:pt idx="23897">
                  <c:v>2024.375</c:v>
                </c:pt>
                <c:pt idx="23898">
                  <c:v>2024.375</c:v>
                </c:pt>
                <c:pt idx="23899">
                  <c:v>2025.1559999999999</c:v>
                </c:pt>
                <c:pt idx="23900">
                  <c:v>2025.1559999999999</c:v>
                </c:pt>
                <c:pt idx="23901">
                  <c:v>2026.5619999999999</c:v>
                </c:pt>
                <c:pt idx="23902">
                  <c:v>2026.172</c:v>
                </c:pt>
                <c:pt idx="23903">
                  <c:v>2027.3440000000001</c:v>
                </c:pt>
                <c:pt idx="23904">
                  <c:v>2026.5619999999999</c:v>
                </c:pt>
                <c:pt idx="23905">
                  <c:v>2026.797</c:v>
                </c:pt>
                <c:pt idx="23906">
                  <c:v>2023.203</c:v>
                </c:pt>
                <c:pt idx="23907">
                  <c:v>2026.5619999999999</c:v>
                </c:pt>
                <c:pt idx="23908">
                  <c:v>2025.1559999999999</c:v>
                </c:pt>
                <c:pt idx="23909">
                  <c:v>2024.7660000000001</c:v>
                </c:pt>
                <c:pt idx="23910">
                  <c:v>2023.5940000000001</c:v>
                </c:pt>
                <c:pt idx="23911">
                  <c:v>2025</c:v>
                </c:pt>
                <c:pt idx="23912">
                  <c:v>2026.4059999999999</c:v>
                </c:pt>
                <c:pt idx="23913">
                  <c:v>2026.5619999999999</c:v>
                </c:pt>
                <c:pt idx="23914">
                  <c:v>2026.172</c:v>
                </c:pt>
                <c:pt idx="23915">
                  <c:v>2025.7809999999999</c:v>
                </c:pt>
                <c:pt idx="23916">
                  <c:v>2025.3910000000001</c:v>
                </c:pt>
                <c:pt idx="23917">
                  <c:v>2025.7809999999999</c:v>
                </c:pt>
                <c:pt idx="23918">
                  <c:v>2025.1559999999999</c:v>
                </c:pt>
                <c:pt idx="23919">
                  <c:v>2027.578</c:v>
                </c:pt>
                <c:pt idx="23920">
                  <c:v>2025.1559999999999</c:v>
                </c:pt>
                <c:pt idx="23921">
                  <c:v>2025.1559999999999</c:v>
                </c:pt>
                <c:pt idx="23922">
                  <c:v>2026.797</c:v>
                </c:pt>
                <c:pt idx="23923">
                  <c:v>2027.1869999999999</c:v>
                </c:pt>
                <c:pt idx="23924">
                  <c:v>2023.3589999999999</c:v>
                </c:pt>
                <c:pt idx="23925">
                  <c:v>2023.9839999999999</c:v>
                </c:pt>
                <c:pt idx="23926">
                  <c:v>2025</c:v>
                </c:pt>
                <c:pt idx="23927">
                  <c:v>2025.547</c:v>
                </c:pt>
                <c:pt idx="23928">
                  <c:v>2026.172</c:v>
                </c:pt>
                <c:pt idx="23929">
                  <c:v>2024.375</c:v>
                </c:pt>
                <c:pt idx="23930">
                  <c:v>2021.5619999999999</c:v>
                </c:pt>
                <c:pt idx="23931">
                  <c:v>2025.3910000000001</c:v>
                </c:pt>
                <c:pt idx="23932">
                  <c:v>2023.3589999999999</c:v>
                </c:pt>
                <c:pt idx="23933">
                  <c:v>2026.172</c:v>
                </c:pt>
                <c:pt idx="23934">
                  <c:v>2025.9369999999999</c:v>
                </c:pt>
                <c:pt idx="23935">
                  <c:v>2026.797</c:v>
                </c:pt>
                <c:pt idx="23936">
                  <c:v>2023.75</c:v>
                </c:pt>
                <c:pt idx="23937">
                  <c:v>2027.1869999999999</c:v>
                </c:pt>
                <c:pt idx="23938">
                  <c:v>2025.1559999999999</c:v>
                </c:pt>
                <c:pt idx="23939">
                  <c:v>2025.9369999999999</c:v>
                </c:pt>
                <c:pt idx="23940">
                  <c:v>2023.5940000000001</c:v>
                </c:pt>
                <c:pt idx="23941">
                  <c:v>2025.9369999999999</c:v>
                </c:pt>
                <c:pt idx="23942">
                  <c:v>2027.7339999999999</c:v>
                </c:pt>
                <c:pt idx="23943">
                  <c:v>2025</c:v>
                </c:pt>
                <c:pt idx="23944">
                  <c:v>2026.4059999999999</c:v>
                </c:pt>
                <c:pt idx="23945">
                  <c:v>2026.797</c:v>
                </c:pt>
                <c:pt idx="23946">
                  <c:v>2022.7339999999999</c:v>
                </c:pt>
                <c:pt idx="23947">
                  <c:v>2023.5940000000001</c:v>
                </c:pt>
                <c:pt idx="23948">
                  <c:v>2025.1559999999999</c:v>
                </c:pt>
                <c:pt idx="23949">
                  <c:v>2025.7809999999999</c:v>
                </c:pt>
                <c:pt idx="23950">
                  <c:v>2023.9839999999999</c:v>
                </c:pt>
                <c:pt idx="23951">
                  <c:v>2026.172</c:v>
                </c:pt>
                <c:pt idx="23952">
                  <c:v>2026.4059999999999</c:v>
                </c:pt>
                <c:pt idx="23953">
                  <c:v>2026.5619999999999</c:v>
                </c:pt>
                <c:pt idx="23954">
                  <c:v>2024.375</c:v>
                </c:pt>
                <c:pt idx="23955">
                  <c:v>2025.1559999999999</c:v>
                </c:pt>
                <c:pt idx="23956">
                  <c:v>2026.4059999999999</c:v>
                </c:pt>
                <c:pt idx="23957">
                  <c:v>2024.7660000000001</c:v>
                </c:pt>
                <c:pt idx="23958">
                  <c:v>2023.9839999999999</c:v>
                </c:pt>
                <c:pt idx="23959">
                  <c:v>2026.4059999999999</c:v>
                </c:pt>
                <c:pt idx="23960">
                  <c:v>2025.547</c:v>
                </c:pt>
                <c:pt idx="23961">
                  <c:v>2024.7660000000001</c:v>
                </c:pt>
                <c:pt idx="23962">
                  <c:v>2026.172</c:v>
                </c:pt>
                <c:pt idx="23963">
                  <c:v>2025.547</c:v>
                </c:pt>
                <c:pt idx="23964">
                  <c:v>2024.5309999999999</c:v>
                </c:pt>
                <c:pt idx="23965">
                  <c:v>2024.5309999999999</c:v>
                </c:pt>
                <c:pt idx="23966">
                  <c:v>2024.7660000000001</c:v>
                </c:pt>
                <c:pt idx="23967">
                  <c:v>2026.5619999999999</c:v>
                </c:pt>
                <c:pt idx="23968">
                  <c:v>2024.1410000000001</c:v>
                </c:pt>
                <c:pt idx="23969">
                  <c:v>2024.1410000000001</c:v>
                </c:pt>
                <c:pt idx="23970">
                  <c:v>2025.1559999999999</c:v>
                </c:pt>
                <c:pt idx="23971">
                  <c:v>2023.75</c:v>
                </c:pt>
                <c:pt idx="23972">
                  <c:v>2024.1410000000001</c:v>
                </c:pt>
                <c:pt idx="23973">
                  <c:v>2027.9690000000001</c:v>
                </c:pt>
                <c:pt idx="23974">
                  <c:v>2027.9690000000001</c:v>
                </c:pt>
                <c:pt idx="23975">
                  <c:v>2026.4059999999999</c:v>
                </c:pt>
                <c:pt idx="23976">
                  <c:v>2025.3910000000001</c:v>
                </c:pt>
                <c:pt idx="23977">
                  <c:v>2025.3910000000001</c:v>
                </c:pt>
                <c:pt idx="23978">
                  <c:v>2026.172</c:v>
                </c:pt>
                <c:pt idx="23979">
                  <c:v>2023.9839999999999</c:v>
                </c:pt>
                <c:pt idx="23980">
                  <c:v>2024.5309999999999</c:v>
                </c:pt>
                <c:pt idx="23981">
                  <c:v>2025.1559999999999</c:v>
                </c:pt>
                <c:pt idx="23982">
                  <c:v>2026.172</c:v>
                </c:pt>
                <c:pt idx="23983">
                  <c:v>2024.5309999999999</c:v>
                </c:pt>
                <c:pt idx="23984">
                  <c:v>2024.5309999999999</c:v>
                </c:pt>
                <c:pt idx="23985">
                  <c:v>2025.9369999999999</c:v>
                </c:pt>
                <c:pt idx="23986">
                  <c:v>2023.75</c:v>
                </c:pt>
                <c:pt idx="23987">
                  <c:v>2025.3910000000001</c:v>
                </c:pt>
                <c:pt idx="23988">
                  <c:v>2025</c:v>
                </c:pt>
                <c:pt idx="23989">
                  <c:v>2026.172</c:v>
                </c:pt>
                <c:pt idx="23990">
                  <c:v>2025.547</c:v>
                </c:pt>
                <c:pt idx="23991">
                  <c:v>2025.1559999999999</c:v>
                </c:pt>
                <c:pt idx="23992">
                  <c:v>2027.578</c:v>
                </c:pt>
                <c:pt idx="23993">
                  <c:v>2026.4059999999999</c:v>
                </c:pt>
                <c:pt idx="23994">
                  <c:v>2024.5309999999999</c:v>
                </c:pt>
                <c:pt idx="23995">
                  <c:v>2025.1559999999999</c:v>
                </c:pt>
                <c:pt idx="23996">
                  <c:v>2024.375</c:v>
                </c:pt>
                <c:pt idx="23997">
                  <c:v>2027.9690000000001</c:v>
                </c:pt>
                <c:pt idx="23998">
                  <c:v>2025.3910000000001</c:v>
                </c:pt>
                <c:pt idx="23999">
                  <c:v>2025.3910000000001</c:v>
                </c:pt>
                <c:pt idx="24000">
                  <c:v>2024.5309999999999</c:v>
                </c:pt>
                <c:pt idx="24001">
                  <c:v>2026.172</c:v>
                </c:pt>
                <c:pt idx="24002">
                  <c:v>2025</c:v>
                </c:pt>
                <c:pt idx="24003">
                  <c:v>2025.9369999999999</c:v>
                </c:pt>
                <c:pt idx="24004">
                  <c:v>2026.4059999999999</c:v>
                </c:pt>
                <c:pt idx="24005">
                  <c:v>2024.375</c:v>
                </c:pt>
                <c:pt idx="24006">
                  <c:v>2025.1559999999999</c:v>
                </c:pt>
                <c:pt idx="24007">
                  <c:v>2025.547</c:v>
                </c:pt>
                <c:pt idx="24008">
                  <c:v>2026.172</c:v>
                </c:pt>
                <c:pt idx="24009">
                  <c:v>2025</c:v>
                </c:pt>
                <c:pt idx="24010">
                  <c:v>2023.203</c:v>
                </c:pt>
                <c:pt idx="24011">
                  <c:v>2025.547</c:v>
                </c:pt>
                <c:pt idx="24012">
                  <c:v>2024.375</c:v>
                </c:pt>
                <c:pt idx="24013">
                  <c:v>2025.3910000000001</c:v>
                </c:pt>
                <c:pt idx="24014">
                  <c:v>2026.172</c:v>
                </c:pt>
                <c:pt idx="24015">
                  <c:v>2026.953</c:v>
                </c:pt>
                <c:pt idx="24016">
                  <c:v>2024.7660000000001</c:v>
                </c:pt>
                <c:pt idx="24017">
                  <c:v>2025.1559999999999</c:v>
                </c:pt>
                <c:pt idx="24018">
                  <c:v>2026.172</c:v>
                </c:pt>
                <c:pt idx="24019">
                  <c:v>2025.7809999999999</c:v>
                </c:pt>
                <c:pt idx="24020">
                  <c:v>2026.5619999999999</c:v>
                </c:pt>
                <c:pt idx="24021">
                  <c:v>2022.3440000000001</c:v>
                </c:pt>
                <c:pt idx="24022">
                  <c:v>2026.797</c:v>
                </c:pt>
                <c:pt idx="24023">
                  <c:v>2024.7660000000001</c:v>
                </c:pt>
                <c:pt idx="24024">
                  <c:v>2025</c:v>
                </c:pt>
                <c:pt idx="24025">
                  <c:v>2025.3910000000001</c:v>
                </c:pt>
                <c:pt idx="24026">
                  <c:v>2025.547</c:v>
                </c:pt>
                <c:pt idx="24027">
                  <c:v>2026.4059999999999</c:v>
                </c:pt>
                <c:pt idx="24028">
                  <c:v>2024.7660000000001</c:v>
                </c:pt>
                <c:pt idx="24029">
                  <c:v>2022.9690000000001</c:v>
                </c:pt>
                <c:pt idx="24030">
                  <c:v>2025.547</c:v>
                </c:pt>
                <c:pt idx="24031">
                  <c:v>2027.3440000000001</c:v>
                </c:pt>
                <c:pt idx="24032">
                  <c:v>2025.9369999999999</c:v>
                </c:pt>
                <c:pt idx="24033">
                  <c:v>2025.547</c:v>
                </c:pt>
                <c:pt idx="24034">
                  <c:v>2026.797</c:v>
                </c:pt>
                <c:pt idx="24035">
                  <c:v>2025.1559999999999</c:v>
                </c:pt>
                <c:pt idx="24036">
                  <c:v>2026.5619999999999</c:v>
                </c:pt>
                <c:pt idx="24037">
                  <c:v>2024.375</c:v>
                </c:pt>
                <c:pt idx="24038">
                  <c:v>2025.7809999999999</c:v>
                </c:pt>
                <c:pt idx="24039">
                  <c:v>2025.9369999999999</c:v>
                </c:pt>
                <c:pt idx="24040">
                  <c:v>2022.578</c:v>
                </c:pt>
                <c:pt idx="24041">
                  <c:v>2024.1410000000001</c:v>
                </c:pt>
                <c:pt idx="24042">
                  <c:v>2027.3440000000001</c:v>
                </c:pt>
                <c:pt idx="24043">
                  <c:v>2024.7660000000001</c:v>
                </c:pt>
                <c:pt idx="24044">
                  <c:v>2025.9369999999999</c:v>
                </c:pt>
                <c:pt idx="24045">
                  <c:v>2026.172</c:v>
                </c:pt>
                <c:pt idx="24046">
                  <c:v>2026.4059999999999</c:v>
                </c:pt>
                <c:pt idx="24047">
                  <c:v>2023.75</c:v>
                </c:pt>
                <c:pt idx="24048">
                  <c:v>2025</c:v>
                </c:pt>
                <c:pt idx="24049">
                  <c:v>2026.4059999999999</c:v>
                </c:pt>
                <c:pt idx="24050">
                  <c:v>2024.7660000000001</c:v>
                </c:pt>
                <c:pt idx="24051">
                  <c:v>2026.953</c:v>
                </c:pt>
                <c:pt idx="24052">
                  <c:v>2026.797</c:v>
                </c:pt>
                <c:pt idx="24053">
                  <c:v>2026.953</c:v>
                </c:pt>
                <c:pt idx="24054">
                  <c:v>2024.5309999999999</c:v>
                </c:pt>
                <c:pt idx="24055">
                  <c:v>2025.1559999999999</c:v>
                </c:pt>
                <c:pt idx="24056">
                  <c:v>2025</c:v>
                </c:pt>
                <c:pt idx="24057">
                  <c:v>2026.172</c:v>
                </c:pt>
                <c:pt idx="24058">
                  <c:v>2025.1559999999999</c:v>
                </c:pt>
                <c:pt idx="24059">
                  <c:v>2025.1559999999999</c:v>
                </c:pt>
                <c:pt idx="24060">
                  <c:v>2026.5619999999999</c:v>
                </c:pt>
                <c:pt idx="24061">
                  <c:v>2025.9369999999999</c:v>
                </c:pt>
                <c:pt idx="24062">
                  <c:v>2025.1559999999999</c:v>
                </c:pt>
                <c:pt idx="24063">
                  <c:v>2025.9369999999999</c:v>
                </c:pt>
                <c:pt idx="24064">
                  <c:v>2025.547</c:v>
                </c:pt>
                <c:pt idx="24065">
                  <c:v>2025.7809999999999</c:v>
                </c:pt>
                <c:pt idx="24066">
                  <c:v>2025.1559999999999</c:v>
                </c:pt>
                <c:pt idx="24067">
                  <c:v>2025.1559999999999</c:v>
                </c:pt>
                <c:pt idx="24068">
                  <c:v>2026.172</c:v>
                </c:pt>
                <c:pt idx="24069">
                  <c:v>2025.9369999999999</c:v>
                </c:pt>
                <c:pt idx="24070">
                  <c:v>2024.375</c:v>
                </c:pt>
                <c:pt idx="24071">
                  <c:v>2025.3910000000001</c:v>
                </c:pt>
                <c:pt idx="24072">
                  <c:v>2026.953</c:v>
                </c:pt>
                <c:pt idx="24073">
                  <c:v>2025.9369999999999</c:v>
                </c:pt>
                <c:pt idx="24074">
                  <c:v>2024.375</c:v>
                </c:pt>
                <c:pt idx="24075">
                  <c:v>2025.9369999999999</c:v>
                </c:pt>
                <c:pt idx="24076">
                  <c:v>2027.7339999999999</c:v>
                </c:pt>
                <c:pt idx="24077">
                  <c:v>2025</c:v>
                </c:pt>
                <c:pt idx="24078">
                  <c:v>2026.4059999999999</c:v>
                </c:pt>
                <c:pt idx="24079">
                  <c:v>2026.5619999999999</c:v>
                </c:pt>
                <c:pt idx="24080">
                  <c:v>2025.3910000000001</c:v>
                </c:pt>
                <c:pt idx="24081">
                  <c:v>2026.797</c:v>
                </c:pt>
                <c:pt idx="24082">
                  <c:v>2028.3589999999999</c:v>
                </c:pt>
                <c:pt idx="24083">
                  <c:v>2025.3910000000001</c:v>
                </c:pt>
                <c:pt idx="24084">
                  <c:v>2028.5940000000001</c:v>
                </c:pt>
                <c:pt idx="24085">
                  <c:v>2029.1410000000001</c:v>
                </c:pt>
                <c:pt idx="24086">
                  <c:v>2024.1410000000001</c:v>
                </c:pt>
                <c:pt idx="24087">
                  <c:v>2027.3440000000001</c:v>
                </c:pt>
                <c:pt idx="24088">
                  <c:v>2023.9839999999999</c:v>
                </c:pt>
                <c:pt idx="24089">
                  <c:v>2025.9369999999999</c:v>
                </c:pt>
                <c:pt idx="24090">
                  <c:v>2025.547</c:v>
                </c:pt>
                <c:pt idx="24091">
                  <c:v>2024.7660000000001</c:v>
                </c:pt>
                <c:pt idx="24092">
                  <c:v>2026.5619999999999</c:v>
                </c:pt>
                <c:pt idx="24093">
                  <c:v>2028.203</c:v>
                </c:pt>
                <c:pt idx="24094">
                  <c:v>2026.797</c:v>
                </c:pt>
                <c:pt idx="24095">
                  <c:v>2026.4059999999999</c:v>
                </c:pt>
                <c:pt idx="24096">
                  <c:v>2027.3440000000001</c:v>
                </c:pt>
                <c:pt idx="24097">
                  <c:v>2025.9369999999999</c:v>
                </c:pt>
                <c:pt idx="24098">
                  <c:v>2027.578</c:v>
                </c:pt>
                <c:pt idx="24099">
                  <c:v>2027.1869999999999</c:v>
                </c:pt>
                <c:pt idx="24100">
                  <c:v>2025.7809999999999</c:v>
                </c:pt>
                <c:pt idx="24101">
                  <c:v>2025.9369999999999</c:v>
                </c:pt>
                <c:pt idx="24102">
                  <c:v>2025.1559999999999</c:v>
                </c:pt>
                <c:pt idx="24103">
                  <c:v>2026.5619999999999</c:v>
                </c:pt>
                <c:pt idx="24104">
                  <c:v>2025.1559999999999</c:v>
                </c:pt>
                <c:pt idx="24105">
                  <c:v>2023.9839999999999</c:v>
                </c:pt>
                <c:pt idx="24106">
                  <c:v>2026.797</c:v>
                </c:pt>
                <c:pt idx="24107">
                  <c:v>2024.375</c:v>
                </c:pt>
                <c:pt idx="24108">
                  <c:v>2025.9369999999999</c:v>
                </c:pt>
                <c:pt idx="24109">
                  <c:v>2026.797</c:v>
                </c:pt>
                <c:pt idx="24110">
                  <c:v>2025.547</c:v>
                </c:pt>
                <c:pt idx="24111">
                  <c:v>2026.5619999999999</c:v>
                </c:pt>
                <c:pt idx="24112">
                  <c:v>2026.172</c:v>
                </c:pt>
                <c:pt idx="24113">
                  <c:v>2025.547</c:v>
                </c:pt>
                <c:pt idx="24114">
                  <c:v>2024.375</c:v>
                </c:pt>
                <c:pt idx="24115">
                  <c:v>2025.7809999999999</c:v>
                </c:pt>
                <c:pt idx="24116">
                  <c:v>2024.375</c:v>
                </c:pt>
                <c:pt idx="24117">
                  <c:v>2024.5309999999999</c:v>
                </c:pt>
                <c:pt idx="24118">
                  <c:v>2025.1559999999999</c:v>
                </c:pt>
                <c:pt idx="24119">
                  <c:v>2025</c:v>
                </c:pt>
                <c:pt idx="24120">
                  <c:v>2026.4059999999999</c:v>
                </c:pt>
                <c:pt idx="24121">
                  <c:v>2023.5940000000001</c:v>
                </c:pt>
                <c:pt idx="24122">
                  <c:v>2026.4059999999999</c:v>
                </c:pt>
                <c:pt idx="24123">
                  <c:v>2025.3910000000001</c:v>
                </c:pt>
                <c:pt idx="24124">
                  <c:v>2023.9839999999999</c:v>
                </c:pt>
                <c:pt idx="24125">
                  <c:v>2026.953</c:v>
                </c:pt>
                <c:pt idx="24126">
                  <c:v>2025.1559999999999</c:v>
                </c:pt>
                <c:pt idx="24127">
                  <c:v>2026.4059999999999</c:v>
                </c:pt>
                <c:pt idx="24128">
                  <c:v>2025.9369999999999</c:v>
                </c:pt>
                <c:pt idx="24129">
                  <c:v>2024.1410000000001</c:v>
                </c:pt>
                <c:pt idx="24130">
                  <c:v>2025.7809999999999</c:v>
                </c:pt>
                <c:pt idx="24131">
                  <c:v>2023.203</c:v>
                </c:pt>
                <c:pt idx="24132">
                  <c:v>2026.172</c:v>
                </c:pt>
                <c:pt idx="24133">
                  <c:v>2027.3440000000001</c:v>
                </c:pt>
                <c:pt idx="24134">
                  <c:v>2025.1559999999999</c:v>
                </c:pt>
                <c:pt idx="24135">
                  <c:v>2025.547</c:v>
                </c:pt>
                <c:pt idx="24136">
                  <c:v>2026.4059999999999</c:v>
                </c:pt>
                <c:pt idx="24137">
                  <c:v>2024.375</c:v>
                </c:pt>
                <c:pt idx="24138">
                  <c:v>2026.4059999999999</c:v>
                </c:pt>
                <c:pt idx="24139">
                  <c:v>2025.9369999999999</c:v>
                </c:pt>
                <c:pt idx="24140">
                  <c:v>2024.5309999999999</c:v>
                </c:pt>
                <c:pt idx="24141">
                  <c:v>2025.9369999999999</c:v>
                </c:pt>
                <c:pt idx="24142">
                  <c:v>2022.7339999999999</c:v>
                </c:pt>
                <c:pt idx="24143">
                  <c:v>2024.375</c:v>
                </c:pt>
                <c:pt idx="24144">
                  <c:v>2023.5940000000001</c:v>
                </c:pt>
                <c:pt idx="24145">
                  <c:v>2027.3440000000001</c:v>
                </c:pt>
                <c:pt idx="24146">
                  <c:v>2025.547</c:v>
                </c:pt>
                <c:pt idx="24147">
                  <c:v>2025.9369999999999</c:v>
                </c:pt>
                <c:pt idx="24148">
                  <c:v>2022.9690000000001</c:v>
                </c:pt>
                <c:pt idx="24149">
                  <c:v>2024.1410000000001</c:v>
                </c:pt>
                <c:pt idx="24150">
                  <c:v>2027.578</c:v>
                </c:pt>
                <c:pt idx="24151">
                  <c:v>2024.5309999999999</c:v>
                </c:pt>
                <c:pt idx="24152">
                  <c:v>2025.7809999999999</c:v>
                </c:pt>
                <c:pt idx="24153">
                  <c:v>2025.7809999999999</c:v>
                </c:pt>
                <c:pt idx="24154">
                  <c:v>2027.1869999999999</c:v>
                </c:pt>
                <c:pt idx="24155">
                  <c:v>2024.7660000000001</c:v>
                </c:pt>
                <c:pt idx="24156">
                  <c:v>2027.9690000000001</c:v>
                </c:pt>
                <c:pt idx="24157">
                  <c:v>2023.9839999999999</c:v>
                </c:pt>
                <c:pt idx="24158">
                  <c:v>2025.3910000000001</c:v>
                </c:pt>
                <c:pt idx="24159">
                  <c:v>2026.953</c:v>
                </c:pt>
                <c:pt idx="24160">
                  <c:v>2023.9839999999999</c:v>
                </c:pt>
                <c:pt idx="24161">
                  <c:v>2026.4059999999999</c:v>
                </c:pt>
                <c:pt idx="24162">
                  <c:v>2026.172</c:v>
                </c:pt>
                <c:pt idx="24163">
                  <c:v>2026.5619999999999</c:v>
                </c:pt>
                <c:pt idx="24164">
                  <c:v>2024.5309999999999</c:v>
                </c:pt>
                <c:pt idx="24165">
                  <c:v>2023.9839999999999</c:v>
                </c:pt>
                <c:pt idx="24166">
                  <c:v>2025.9369999999999</c:v>
                </c:pt>
                <c:pt idx="24167">
                  <c:v>2026.5619999999999</c:v>
                </c:pt>
                <c:pt idx="24168">
                  <c:v>2025.547</c:v>
                </c:pt>
                <c:pt idx="24169">
                  <c:v>2022.9690000000001</c:v>
                </c:pt>
                <c:pt idx="24170">
                  <c:v>2024.375</c:v>
                </c:pt>
                <c:pt idx="24171">
                  <c:v>2025.9369999999999</c:v>
                </c:pt>
                <c:pt idx="24172">
                  <c:v>2027.3440000000001</c:v>
                </c:pt>
                <c:pt idx="24173">
                  <c:v>2027.7339999999999</c:v>
                </c:pt>
                <c:pt idx="24174">
                  <c:v>2026.797</c:v>
                </c:pt>
                <c:pt idx="24175">
                  <c:v>2026.172</c:v>
                </c:pt>
                <c:pt idx="24176">
                  <c:v>2026.4059999999999</c:v>
                </c:pt>
                <c:pt idx="24177">
                  <c:v>2026.172</c:v>
                </c:pt>
                <c:pt idx="24178">
                  <c:v>2024.7660000000001</c:v>
                </c:pt>
                <c:pt idx="24179">
                  <c:v>2025.3910000000001</c:v>
                </c:pt>
                <c:pt idx="24180">
                  <c:v>2025.9369999999999</c:v>
                </c:pt>
                <c:pt idx="24181">
                  <c:v>2025.3910000000001</c:v>
                </c:pt>
                <c:pt idx="24182">
                  <c:v>2025.9369999999999</c:v>
                </c:pt>
                <c:pt idx="24183">
                  <c:v>2023.75</c:v>
                </c:pt>
                <c:pt idx="24184">
                  <c:v>2023.75</c:v>
                </c:pt>
                <c:pt idx="24185">
                  <c:v>2026.4059999999999</c:v>
                </c:pt>
                <c:pt idx="24186">
                  <c:v>2025</c:v>
                </c:pt>
                <c:pt idx="24187">
                  <c:v>2025.547</c:v>
                </c:pt>
                <c:pt idx="24188">
                  <c:v>2024.5309999999999</c:v>
                </c:pt>
                <c:pt idx="24189">
                  <c:v>2024.7660000000001</c:v>
                </c:pt>
                <c:pt idx="24190">
                  <c:v>2025.3910000000001</c:v>
                </c:pt>
                <c:pt idx="24191">
                  <c:v>2027.578</c:v>
                </c:pt>
                <c:pt idx="24192">
                  <c:v>2025.9369999999999</c:v>
                </c:pt>
                <c:pt idx="24193">
                  <c:v>2024.7660000000001</c:v>
                </c:pt>
                <c:pt idx="24194">
                  <c:v>2026.797</c:v>
                </c:pt>
                <c:pt idx="24195">
                  <c:v>2027.9690000000001</c:v>
                </c:pt>
                <c:pt idx="24196">
                  <c:v>2026.5619999999999</c:v>
                </c:pt>
                <c:pt idx="24197">
                  <c:v>2026.797</c:v>
                </c:pt>
                <c:pt idx="24198">
                  <c:v>2025.7809999999999</c:v>
                </c:pt>
                <c:pt idx="24199">
                  <c:v>2025</c:v>
                </c:pt>
                <c:pt idx="24200">
                  <c:v>2025.9369999999999</c:v>
                </c:pt>
                <c:pt idx="24201">
                  <c:v>2026.172</c:v>
                </c:pt>
                <c:pt idx="24202">
                  <c:v>2025</c:v>
                </c:pt>
                <c:pt idx="24203">
                  <c:v>2026.5619999999999</c:v>
                </c:pt>
                <c:pt idx="24204">
                  <c:v>2027.7339999999999</c:v>
                </c:pt>
                <c:pt idx="24205">
                  <c:v>2024.375</c:v>
                </c:pt>
                <c:pt idx="24206">
                  <c:v>2024.375</c:v>
                </c:pt>
                <c:pt idx="24207">
                  <c:v>2026.797</c:v>
                </c:pt>
                <c:pt idx="24208">
                  <c:v>2025.1559999999999</c:v>
                </c:pt>
                <c:pt idx="24209">
                  <c:v>2027.1869999999999</c:v>
                </c:pt>
                <c:pt idx="24210">
                  <c:v>2027.1869999999999</c:v>
                </c:pt>
                <c:pt idx="24211">
                  <c:v>2027.3440000000001</c:v>
                </c:pt>
                <c:pt idx="24212">
                  <c:v>2025.547</c:v>
                </c:pt>
                <c:pt idx="24213">
                  <c:v>2021.5619999999999</c:v>
                </c:pt>
                <c:pt idx="24214">
                  <c:v>2025.547</c:v>
                </c:pt>
                <c:pt idx="24215">
                  <c:v>2025.3910000000001</c:v>
                </c:pt>
                <c:pt idx="24216">
                  <c:v>2026.953</c:v>
                </c:pt>
                <c:pt idx="24217">
                  <c:v>2025.7809999999999</c:v>
                </c:pt>
                <c:pt idx="24218">
                  <c:v>2026.172</c:v>
                </c:pt>
                <c:pt idx="24219">
                  <c:v>2027.9690000000001</c:v>
                </c:pt>
                <c:pt idx="24220">
                  <c:v>2025.1559999999999</c:v>
                </c:pt>
                <c:pt idx="24221">
                  <c:v>2026.797</c:v>
                </c:pt>
                <c:pt idx="24222">
                  <c:v>2024.1410000000001</c:v>
                </c:pt>
                <c:pt idx="24223">
                  <c:v>2025.7809999999999</c:v>
                </c:pt>
                <c:pt idx="24224">
                  <c:v>2027.578</c:v>
                </c:pt>
                <c:pt idx="24225">
                  <c:v>2025.547</c:v>
                </c:pt>
                <c:pt idx="24226">
                  <c:v>2025.1559999999999</c:v>
                </c:pt>
                <c:pt idx="24227">
                  <c:v>2024.5309999999999</c:v>
                </c:pt>
                <c:pt idx="24228">
                  <c:v>2025</c:v>
                </c:pt>
                <c:pt idx="24229">
                  <c:v>2025.7809999999999</c:v>
                </c:pt>
                <c:pt idx="24230">
                  <c:v>2024.5309999999999</c:v>
                </c:pt>
                <c:pt idx="24231">
                  <c:v>2025.7809999999999</c:v>
                </c:pt>
                <c:pt idx="24232">
                  <c:v>2025</c:v>
                </c:pt>
                <c:pt idx="24233">
                  <c:v>2025</c:v>
                </c:pt>
                <c:pt idx="24234">
                  <c:v>2023.3589999999999</c:v>
                </c:pt>
                <c:pt idx="24235">
                  <c:v>2025.7809999999999</c:v>
                </c:pt>
                <c:pt idx="24236">
                  <c:v>2025.3910000000001</c:v>
                </c:pt>
                <c:pt idx="24237">
                  <c:v>2025.9369999999999</c:v>
                </c:pt>
                <c:pt idx="24238">
                  <c:v>2025.1559999999999</c:v>
                </c:pt>
                <c:pt idx="24239">
                  <c:v>2026.797</c:v>
                </c:pt>
                <c:pt idx="24240">
                  <c:v>2026.797</c:v>
                </c:pt>
                <c:pt idx="24241">
                  <c:v>2025.7809999999999</c:v>
                </c:pt>
                <c:pt idx="24242">
                  <c:v>2027.3440000000001</c:v>
                </c:pt>
                <c:pt idx="24243">
                  <c:v>2025</c:v>
                </c:pt>
                <c:pt idx="24244">
                  <c:v>2027.3440000000001</c:v>
                </c:pt>
                <c:pt idx="24245">
                  <c:v>2025</c:v>
                </c:pt>
                <c:pt idx="24246">
                  <c:v>2025.9369999999999</c:v>
                </c:pt>
                <c:pt idx="24247">
                  <c:v>2026.172</c:v>
                </c:pt>
                <c:pt idx="24248">
                  <c:v>2025.1559999999999</c:v>
                </c:pt>
                <c:pt idx="24249">
                  <c:v>2024.5309999999999</c:v>
                </c:pt>
                <c:pt idx="24250">
                  <c:v>2028.9839999999999</c:v>
                </c:pt>
                <c:pt idx="24251">
                  <c:v>2026.5619999999999</c:v>
                </c:pt>
                <c:pt idx="24252">
                  <c:v>2026.4059999999999</c:v>
                </c:pt>
                <c:pt idx="24253">
                  <c:v>2025.3910000000001</c:v>
                </c:pt>
                <c:pt idx="24254">
                  <c:v>2026.797</c:v>
                </c:pt>
                <c:pt idx="24255">
                  <c:v>2022.9690000000001</c:v>
                </c:pt>
                <c:pt idx="24256">
                  <c:v>2027.3440000000001</c:v>
                </c:pt>
                <c:pt idx="24257">
                  <c:v>2023.203</c:v>
                </c:pt>
                <c:pt idx="24258">
                  <c:v>2026.4059999999999</c:v>
                </c:pt>
                <c:pt idx="24259">
                  <c:v>2025.3910000000001</c:v>
                </c:pt>
                <c:pt idx="24260">
                  <c:v>2025.547</c:v>
                </c:pt>
                <c:pt idx="24261">
                  <c:v>2026.5619999999999</c:v>
                </c:pt>
                <c:pt idx="24262">
                  <c:v>2025.3910000000001</c:v>
                </c:pt>
                <c:pt idx="24263">
                  <c:v>2029.1410000000001</c:v>
                </c:pt>
                <c:pt idx="24264">
                  <c:v>2025.9369999999999</c:v>
                </c:pt>
                <c:pt idx="24265">
                  <c:v>2024.7660000000001</c:v>
                </c:pt>
                <c:pt idx="24266">
                  <c:v>2025.1559999999999</c:v>
                </c:pt>
                <c:pt idx="24267">
                  <c:v>2025.1559999999999</c:v>
                </c:pt>
                <c:pt idx="24268">
                  <c:v>2025.7809999999999</c:v>
                </c:pt>
                <c:pt idx="24269">
                  <c:v>2025.3910000000001</c:v>
                </c:pt>
                <c:pt idx="24270">
                  <c:v>2024.375</c:v>
                </c:pt>
                <c:pt idx="24271">
                  <c:v>2026.172</c:v>
                </c:pt>
                <c:pt idx="24272">
                  <c:v>2025.7809999999999</c:v>
                </c:pt>
                <c:pt idx="24273">
                  <c:v>2026.953</c:v>
                </c:pt>
                <c:pt idx="24274">
                  <c:v>2024.1410000000001</c:v>
                </c:pt>
                <c:pt idx="24275">
                  <c:v>2025.547</c:v>
                </c:pt>
                <c:pt idx="24276">
                  <c:v>2026.953</c:v>
                </c:pt>
                <c:pt idx="24277">
                  <c:v>2025.9369999999999</c:v>
                </c:pt>
                <c:pt idx="24278">
                  <c:v>2024.5309999999999</c:v>
                </c:pt>
                <c:pt idx="24279">
                  <c:v>2026.4059999999999</c:v>
                </c:pt>
                <c:pt idx="24280">
                  <c:v>2027.1869999999999</c:v>
                </c:pt>
                <c:pt idx="24281">
                  <c:v>2023.9839999999999</c:v>
                </c:pt>
                <c:pt idx="24282">
                  <c:v>2025.9369999999999</c:v>
                </c:pt>
                <c:pt idx="24283">
                  <c:v>2025.1559999999999</c:v>
                </c:pt>
                <c:pt idx="24284">
                  <c:v>2026.172</c:v>
                </c:pt>
                <c:pt idx="24285">
                  <c:v>2027.7339999999999</c:v>
                </c:pt>
                <c:pt idx="24286">
                  <c:v>2025.3910000000001</c:v>
                </c:pt>
                <c:pt idx="24287">
                  <c:v>2025</c:v>
                </c:pt>
                <c:pt idx="24288">
                  <c:v>2023.75</c:v>
                </c:pt>
                <c:pt idx="24289">
                  <c:v>2025.1559999999999</c:v>
                </c:pt>
                <c:pt idx="24290">
                  <c:v>2025.9369999999999</c:v>
                </c:pt>
                <c:pt idx="24291">
                  <c:v>2026.797</c:v>
                </c:pt>
                <c:pt idx="24292">
                  <c:v>2024.1410000000001</c:v>
                </c:pt>
                <c:pt idx="24293">
                  <c:v>2026.172</c:v>
                </c:pt>
                <c:pt idx="24294">
                  <c:v>2025.1559999999999</c:v>
                </c:pt>
                <c:pt idx="24295">
                  <c:v>2024.5309999999999</c:v>
                </c:pt>
                <c:pt idx="24296">
                  <c:v>2026.797</c:v>
                </c:pt>
                <c:pt idx="24297">
                  <c:v>2027.7339999999999</c:v>
                </c:pt>
                <c:pt idx="24298">
                  <c:v>2026.4059999999999</c:v>
                </c:pt>
                <c:pt idx="24299">
                  <c:v>2025</c:v>
                </c:pt>
                <c:pt idx="24300">
                  <c:v>2027.7339999999999</c:v>
                </c:pt>
                <c:pt idx="24301">
                  <c:v>2026.4059999999999</c:v>
                </c:pt>
                <c:pt idx="24302">
                  <c:v>2026.4059999999999</c:v>
                </c:pt>
                <c:pt idx="24303">
                  <c:v>2028.203</c:v>
                </c:pt>
                <c:pt idx="24304">
                  <c:v>2025.1559999999999</c:v>
                </c:pt>
                <c:pt idx="24305">
                  <c:v>2023.5940000000001</c:v>
                </c:pt>
                <c:pt idx="24306">
                  <c:v>2024.1410000000001</c:v>
                </c:pt>
                <c:pt idx="24307">
                  <c:v>2026.4059999999999</c:v>
                </c:pt>
                <c:pt idx="24308">
                  <c:v>2027.3440000000001</c:v>
                </c:pt>
                <c:pt idx="24309">
                  <c:v>2024.7660000000001</c:v>
                </c:pt>
                <c:pt idx="24310">
                  <c:v>2026.4059999999999</c:v>
                </c:pt>
                <c:pt idx="24311">
                  <c:v>2027.1869999999999</c:v>
                </c:pt>
                <c:pt idx="24312">
                  <c:v>2026.5619999999999</c:v>
                </c:pt>
                <c:pt idx="24313">
                  <c:v>2025.547</c:v>
                </c:pt>
                <c:pt idx="24314">
                  <c:v>2024.5309999999999</c:v>
                </c:pt>
                <c:pt idx="24315">
                  <c:v>2023.3589999999999</c:v>
                </c:pt>
                <c:pt idx="24316">
                  <c:v>2028.3589999999999</c:v>
                </c:pt>
                <c:pt idx="24317">
                  <c:v>2026.797</c:v>
                </c:pt>
                <c:pt idx="24318">
                  <c:v>2025.7809999999999</c:v>
                </c:pt>
                <c:pt idx="24319">
                  <c:v>2026.797</c:v>
                </c:pt>
                <c:pt idx="24320">
                  <c:v>2027.1869999999999</c:v>
                </c:pt>
                <c:pt idx="24321">
                  <c:v>2024.1410000000001</c:v>
                </c:pt>
                <c:pt idx="24322">
                  <c:v>2028.203</c:v>
                </c:pt>
                <c:pt idx="24323">
                  <c:v>2026.172</c:v>
                </c:pt>
                <c:pt idx="24324">
                  <c:v>2027.578</c:v>
                </c:pt>
                <c:pt idx="24325">
                  <c:v>2026.172</c:v>
                </c:pt>
                <c:pt idx="24326">
                  <c:v>2027.3440000000001</c:v>
                </c:pt>
                <c:pt idx="24327">
                  <c:v>2025.547</c:v>
                </c:pt>
                <c:pt idx="24328">
                  <c:v>2025.7809999999999</c:v>
                </c:pt>
                <c:pt idx="24329">
                  <c:v>2027.3440000000001</c:v>
                </c:pt>
                <c:pt idx="24330">
                  <c:v>2024.375</c:v>
                </c:pt>
                <c:pt idx="24331">
                  <c:v>2026.172</c:v>
                </c:pt>
                <c:pt idx="24332">
                  <c:v>2026.172</c:v>
                </c:pt>
                <c:pt idx="24333">
                  <c:v>2028.3589999999999</c:v>
                </c:pt>
                <c:pt idx="24334">
                  <c:v>2026.953</c:v>
                </c:pt>
                <c:pt idx="24335">
                  <c:v>2025.547</c:v>
                </c:pt>
                <c:pt idx="24336">
                  <c:v>2024.375</c:v>
                </c:pt>
                <c:pt idx="24337">
                  <c:v>2026.4059999999999</c:v>
                </c:pt>
                <c:pt idx="24338">
                  <c:v>2023.3589999999999</c:v>
                </c:pt>
                <c:pt idx="24339">
                  <c:v>2025.1559999999999</c:v>
                </c:pt>
                <c:pt idx="24340">
                  <c:v>2026.797</c:v>
                </c:pt>
                <c:pt idx="24341">
                  <c:v>2025.7809999999999</c:v>
                </c:pt>
                <c:pt idx="24342">
                  <c:v>2027.1869999999999</c:v>
                </c:pt>
                <c:pt idx="24343">
                  <c:v>2026.4059999999999</c:v>
                </c:pt>
                <c:pt idx="24344">
                  <c:v>2025.3910000000001</c:v>
                </c:pt>
                <c:pt idx="24345">
                  <c:v>2028.9839999999999</c:v>
                </c:pt>
                <c:pt idx="24346">
                  <c:v>2024.375</c:v>
                </c:pt>
                <c:pt idx="24347">
                  <c:v>2028.5940000000001</c:v>
                </c:pt>
                <c:pt idx="24348">
                  <c:v>2026.172</c:v>
                </c:pt>
                <c:pt idx="24349">
                  <c:v>2026.953</c:v>
                </c:pt>
                <c:pt idx="24350">
                  <c:v>2025.3910000000001</c:v>
                </c:pt>
                <c:pt idx="24351">
                  <c:v>2025.9369999999999</c:v>
                </c:pt>
                <c:pt idx="24352">
                  <c:v>2024.5309999999999</c:v>
                </c:pt>
                <c:pt idx="24353">
                  <c:v>2025</c:v>
                </c:pt>
                <c:pt idx="24354">
                  <c:v>2026.172</c:v>
                </c:pt>
                <c:pt idx="24355">
                  <c:v>2025.3910000000001</c:v>
                </c:pt>
                <c:pt idx="24356">
                  <c:v>2026.172</c:v>
                </c:pt>
                <c:pt idx="24357">
                  <c:v>2025.3910000000001</c:v>
                </c:pt>
                <c:pt idx="24358">
                  <c:v>2024.375</c:v>
                </c:pt>
                <c:pt idx="24359">
                  <c:v>2025.9369999999999</c:v>
                </c:pt>
                <c:pt idx="24360">
                  <c:v>2025.7809999999999</c:v>
                </c:pt>
                <c:pt idx="24361">
                  <c:v>2025.547</c:v>
                </c:pt>
                <c:pt idx="24362">
                  <c:v>2028.3589999999999</c:v>
                </c:pt>
                <c:pt idx="24363">
                  <c:v>2025.3910000000001</c:v>
                </c:pt>
                <c:pt idx="24364">
                  <c:v>2024.5309999999999</c:v>
                </c:pt>
                <c:pt idx="24365">
                  <c:v>2025</c:v>
                </c:pt>
                <c:pt idx="24366">
                  <c:v>2025.9369999999999</c:v>
                </c:pt>
                <c:pt idx="24367">
                  <c:v>2027.1869999999999</c:v>
                </c:pt>
                <c:pt idx="24368">
                  <c:v>2025.9369999999999</c:v>
                </c:pt>
                <c:pt idx="24369">
                  <c:v>2026.5619999999999</c:v>
                </c:pt>
                <c:pt idx="24370">
                  <c:v>2025.7809999999999</c:v>
                </c:pt>
                <c:pt idx="24371">
                  <c:v>2026.953</c:v>
                </c:pt>
                <c:pt idx="24372">
                  <c:v>2026.797</c:v>
                </c:pt>
                <c:pt idx="24373">
                  <c:v>2023.203</c:v>
                </c:pt>
                <c:pt idx="24374">
                  <c:v>2025.547</c:v>
                </c:pt>
                <c:pt idx="24375">
                  <c:v>2025.7809999999999</c:v>
                </c:pt>
                <c:pt idx="24376">
                  <c:v>2026.172</c:v>
                </c:pt>
                <c:pt idx="24377">
                  <c:v>2026.797</c:v>
                </c:pt>
                <c:pt idx="24378">
                  <c:v>2024.5309999999999</c:v>
                </c:pt>
                <c:pt idx="24379">
                  <c:v>2028.3589999999999</c:v>
                </c:pt>
                <c:pt idx="24380">
                  <c:v>2026.5619999999999</c:v>
                </c:pt>
                <c:pt idx="24381">
                  <c:v>2026.5619999999999</c:v>
                </c:pt>
                <c:pt idx="24382">
                  <c:v>2023.75</c:v>
                </c:pt>
                <c:pt idx="24383">
                  <c:v>2027.1869999999999</c:v>
                </c:pt>
                <c:pt idx="24384">
                  <c:v>2025.9369999999999</c:v>
                </c:pt>
                <c:pt idx="24385">
                  <c:v>2024.5309999999999</c:v>
                </c:pt>
                <c:pt idx="24386">
                  <c:v>2025.1559999999999</c:v>
                </c:pt>
                <c:pt idx="24387">
                  <c:v>2026.5619999999999</c:v>
                </c:pt>
                <c:pt idx="24388">
                  <c:v>2026.953</c:v>
                </c:pt>
                <c:pt idx="24389">
                  <c:v>2026.172</c:v>
                </c:pt>
                <c:pt idx="24390">
                  <c:v>2024.5309999999999</c:v>
                </c:pt>
                <c:pt idx="24391">
                  <c:v>2024.375</c:v>
                </c:pt>
                <c:pt idx="24392">
                  <c:v>2024.375</c:v>
                </c:pt>
                <c:pt idx="24393">
                  <c:v>2026.5619999999999</c:v>
                </c:pt>
                <c:pt idx="24394">
                  <c:v>2025</c:v>
                </c:pt>
                <c:pt idx="24395">
                  <c:v>2025.7809999999999</c:v>
                </c:pt>
                <c:pt idx="24396">
                  <c:v>2026.797</c:v>
                </c:pt>
                <c:pt idx="24397">
                  <c:v>2026.4059999999999</c:v>
                </c:pt>
                <c:pt idx="24398">
                  <c:v>2025.9369999999999</c:v>
                </c:pt>
                <c:pt idx="24399">
                  <c:v>2026.4059999999999</c:v>
                </c:pt>
                <c:pt idx="24400">
                  <c:v>2026.172</c:v>
                </c:pt>
                <c:pt idx="24401">
                  <c:v>2025.547</c:v>
                </c:pt>
                <c:pt idx="24402">
                  <c:v>2025.1559999999999</c:v>
                </c:pt>
                <c:pt idx="24403">
                  <c:v>2025.7809999999999</c:v>
                </c:pt>
                <c:pt idx="24404">
                  <c:v>2025.9369999999999</c:v>
                </c:pt>
                <c:pt idx="24405">
                  <c:v>2025.547</c:v>
                </c:pt>
                <c:pt idx="24406">
                  <c:v>2025</c:v>
                </c:pt>
                <c:pt idx="24407">
                  <c:v>2025.1559999999999</c:v>
                </c:pt>
                <c:pt idx="24408">
                  <c:v>2024.1410000000001</c:v>
                </c:pt>
                <c:pt idx="24409">
                  <c:v>2024.7660000000001</c:v>
                </c:pt>
                <c:pt idx="24410">
                  <c:v>2023.9839999999999</c:v>
                </c:pt>
                <c:pt idx="24411">
                  <c:v>2025.9369999999999</c:v>
                </c:pt>
                <c:pt idx="24412">
                  <c:v>2025.3910000000001</c:v>
                </c:pt>
                <c:pt idx="24413">
                  <c:v>2025.3910000000001</c:v>
                </c:pt>
                <c:pt idx="24414">
                  <c:v>2027.9690000000001</c:v>
                </c:pt>
                <c:pt idx="24415">
                  <c:v>2025.3910000000001</c:v>
                </c:pt>
                <c:pt idx="24416">
                  <c:v>2025</c:v>
                </c:pt>
                <c:pt idx="24417">
                  <c:v>2024.7660000000001</c:v>
                </c:pt>
                <c:pt idx="24418">
                  <c:v>2025.9369999999999</c:v>
                </c:pt>
                <c:pt idx="24419">
                  <c:v>2026.172</c:v>
                </c:pt>
                <c:pt idx="24420">
                  <c:v>2025.3910000000001</c:v>
                </c:pt>
                <c:pt idx="24421">
                  <c:v>2025</c:v>
                </c:pt>
                <c:pt idx="24422">
                  <c:v>2026.4059999999999</c:v>
                </c:pt>
                <c:pt idx="24423">
                  <c:v>2025</c:v>
                </c:pt>
                <c:pt idx="24424">
                  <c:v>2025.7809999999999</c:v>
                </c:pt>
                <c:pt idx="24425">
                  <c:v>2026.797</c:v>
                </c:pt>
                <c:pt idx="24426">
                  <c:v>2023.9839999999999</c:v>
                </c:pt>
                <c:pt idx="24427">
                  <c:v>2027.1869999999999</c:v>
                </c:pt>
                <c:pt idx="24428">
                  <c:v>2025.3910000000001</c:v>
                </c:pt>
                <c:pt idx="24429">
                  <c:v>2025.3910000000001</c:v>
                </c:pt>
                <c:pt idx="24430">
                  <c:v>2024.7660000000001</c:v>
                </c:pt>
                <c:pt idx="24431">
                  <c:v>2022.9690000000001</c:v>
                </c:pt>
                <c:pt idx="24432">
                  <c:v>2026.172</c:v>
                </c:pt>
                <c:pt idx="24433">
                  <c:v>2026.172</c:v>
                </c:pt>
                <c:pt idx="24434">
                  <c:v>2023.3589999999999</c:v>
                </c:pt>
                <c:pt idx="24435">
                  <c:v>2024.5309999999999</c:v>
                </c:pt>
                <c:pt idx="24436">
                  <c:v>2025.3910000000001</c:v>
                </c:pt>
                <c:pt idx="24437">
                  <c:v>2027.1869999999999</c:v>
                </c:pt>
                <c:pt idx="24438">
                  <c:v>2023.9839999999999</c:v>
                </c:pt>
                <c:pt idx="24439">
                  <c:v>2025</c:v>
                </c:pt>
                <c:pt idx="24440">
                  <c:v>2025.9369999999999</c:v>
                </c:pt>
                <c:pt idx="24441">
                  <c:v>2021.953</c:v>
                </c:pt>
                <c:pt idx="24442">
                  <c:v>2025.7809999999999</c:v>
                </c:pt>
                <c:pt idx="24443">
                  <c:v>2025.7809999999999</c:v>
                </c:pt>
                <c:pt idx="24444">
                  <c:v>2024.375</c:v>
                </c:pt>
                <c:pt idx="24445">
                  <c:v>2026.172</c:v>
                </c:pt>
                <c:pt idx="24446">
                  <c:v>2026.797</c:v>
                </c:pt>
                <c:pt idx="24447">
                  <c:v>2025</c:v>
                </c:pt>
                <c:pt idx="24448">
                  <c:v>2024.7660000000001</c:v>
                </c:pt>
                <c:pt idx="24449">
                  <c:v>2024.7660000000001</c:v>
                </c:pt>
                <c:pt idx="24450">
                  <c:v>2027.9690000000001</c:v>
                </c:pt>
                <c:pt idx="24451">
                  <c:v>2025.547</c:v>
                </c:pt>
                <c:pt idx="24452">
                  <c:v>2026.4059999999999</c:v>
                </c:pt>
                <c:pt idx="24453">
                  <c:v>2026.953</c:v>
                </c:pt>
                <c:pt idx="24454">
                  <c:v>2026.172</c:v>
                </c:pt>
                <c:pt idx="24455">
                  <c:v>2025.9369999999999</c:v>
                </c:pt>
                <c:pt idx="24456">
                  <c:v>2024.5309999999999</c:v>
                </c:pt>
                <c:pt idx="24457">
                  <c:v>2025.9369999999999</c:v>
                </c:pt>
                <c:pt idx="24458">
                  <c:v>2027.7339999999999</c:v>
                </c:pt>
                <c:pt idx="24459">
                  <c:v>2025</c:v>
                </c:pt>
                <c:pt idx="24460">
                  <c:v>2025.7809999999999</c:v>
                </c:pt>
                <c:pt idx="24461">
                  <c:v>2025.7809999999999</c:v>
                </c:pt>
                <c:pt idx="24462">
                  <c:v>2025.547</c:v>
                </c:pt>
                <c:pt idx="24463">
                  <c:v>2026.5619999999999</c:v>
                </c:pt>
                <c:pt idx="24464">
                  <c:v>2025.3910000000001</c:v>
                </c:pt>
                <c:pt idx="24465">
                  <c:v>2024.7660000000001</c:v>
                </c:pt>
                <c:pt idx="24466">
                  <c:v>2023.75</c:v>
                </c:pt>
                <c:pt idx="24467">
                  <c:v>2024.5309999999999</c:v>
                </c:pt>
                <c:pt idx="24468">
                  <c:v>2024.7660000000001</c:v>
                </c:pt>
                <c:pt idx="24469">
                  <c:v>2026.4059999999999</c:v>
                </c:pt>
                <c:pt idx="24470">
                  <c:v>2025.3910000000001</c:v>
                </c:pt>
                <c:pt idx="24471">
                  <c:v>2027.3440000000001</c:v>
                </c:pt>
                <c:pt idx="24472">
                  <c:v>2026.172</c:v>
                </c:pt>
                <c:pt idx="24473">
                  <c:v>2028.203</c:v>
                </c:pt>
                <c:pt idx="24474">
                  <c:v>2025.547</c:v>
                </c:pt>
                <c:pt idx="24475">
                  <c:v>2025.547</c:v>
                </c:pt>
                <c:pt idx="24476">
                  <c:v>2027.7339999999999</c:v>
                </c:pt>
                <c:pt idx="24477">
                  <c:v>2022.9690000000001</c:v>
                </c:pt>
                <c:pt idx="24478">
                  <c:v>2024.7660000000001</c:v>
                </c:pt>
                <c:pt idx="24479">
                  <c:v>2025.1559999999999</c:v>
                </c:pt>
                <c:pt idx="24480">
                  <c:v>2023.5940000000001</c:v>
                </c:pt>
                <c:pt idx="24481">
                  <c:v>2024.5309999999999</c:v>
                </c:pt>
                <c:pt idx="24482">
                  <c:v>2025.1559999999999</c:v>
                </c:pt>
                <c:pt idx="24483">
                  <c:v>2025.9369999999999</c:v>
                </c:pt>
                <c:pt idx="24484">
                  <c:v>2023.9839999999999</c:v>
                </c:pt>
                <c:pt idx="24485">
                  <c:v>2024.5309999999999</c:v>
                </c:pt>
                <c:pt idx="24486">
                  <c:v>2026.5619999999999</c:v>
                </c:pt>
                <c:pt idx="24487">
                  <c:v>2024.7660000000001</c:v>
                </c:pt>
                <c:pt idx="24488">
                  <c:v>2027.9690000000001</c:v>
                </c:pt>
                <c:pt idx="24489">
                  <c:v>2027.7339999999999</c:v>
                </c:pt>
                <c:pt idx="24490">
                  <c:v>2023.3589999999999</c:v>
                </c:pt>
                <c:pt idx="24491">
                  <c:v>2025.7809999999999</c:v>
                </c:pt>
                <c:pt idx="24492">
                  <c:v>2024.7660000000001</c:v>
                </c:pt>
                <c:pt idx="24493">
                  <c:v>2025.7809999999999</c:v>
                </c:pt>
                <c:pt idx="24494">
                  <c:v>2025.3910000000001</c:v>
                </c:pt>
                <c:pt idx="24495">
                  <c:v>2024.5309999999999</c:v>
                </c:pt>
                <c:pt idx="24496">
                  <c:v>2024.1410000000001</c:v>
                </c:pt>
                <c:pt idx="24497">
                  <c:v>2024.5309999999999</c:v>
                </c:pt>
                <c:pt idx="24498">
                  <c:v>2024.1410000000001</c:v>
                </c:pt>
                <c:pt idx="24499">
                  <c:v>2025.9369999999999</c:v>
                </c:pt>
                <c:pt idx="24500">
                  <c:v>2023.5940000000001</c:v>
                </c:pt>
                <c:pt idx="24501">
                  <c:v>2024.7660000000001</c:v>
                </c:pt>
                <c:pt idx="24502">
                  <c:v>2026.797</c:v>
                </c:pt>
                <c:pt idx="24503">
                  <c:v>2025.547</c:v>
                </c:pt>
                <c:pt idx="24504">
                  <c:v>2025</c:v>
                </c:pt>
                <c:pt idx="24505">
                  <c:v>2024.1410000000001</c:v>
                </c:pt>
                <c:pt idx="24506">
                  <c:v>2026.4059999999999</c:v>
                </c:pt>
                <c:pt idx="24507">
                  <c:v>2026.172</c:v>
                </c:pt>
                <c:pt idx="24508">
                  <c:v>2028.5940000000001</c:v>
                </c:pt>
                <c:pt idx="24509">
                  <c:v>2023.9839999999999</c:v>
                </c:pt>
                <c:pt idx="24510">
                  <c:v>2027.9690000000001</c:v>
                </c:pt>
                <c:pt idx="24511">
                  <c:v>2026.953</c:v>
                </c:pt>
                <c:pt idx="24512">
                  <c:v>2026.5619999999999</c:v>
                </c:pt>
                <c:pt idx="24513">
                  <c:v>2024.7660000000001</c:v>
                </c:pt>
                <c:pt idx="24514">
                  <c:v>2025.7809999999999</c:v>
                </c:pt>
                <c:pt idx="24515">
                  <c:v>2024.7660000000001</c:v>
                </c:pt>
                <c:pt idx="24516">
                  <c:v>2026.797</c:v>
                </c:pt>
                <c:pt idx="24517">
                  <c:v>2026.797</c:v>
                </c:pt>
                <c:pt idx="24518">
                  <c:v>2027.578</c:v>
                </c:pt>
                <c:pt idx="24519">
                  <c:v>2025.547</c:v>
                </c:pt>
                <c:pt idx="24520">
                  <c:v>2026.5619999999999</c:v>
                </c:pt>
                <c:pt idx="24521">
                  <c:v>2025.7809999999999</c:v>
                </c:pt>
                <c:pt idx="24522">
                  <c:v>2025.547</c:v>
                </c:pt>
                <c:pt idx="24523">
                  <c:v>2028.203</c:v>
                </c:pt>
                <c:pt idx="24524">
                  <c:v>2028.203</c:v>
                </c:pt>
                <c:pt idx="24525">
                  <c:v>2026.172</c:v>
                </c:pt>
                <c:pt idx="24526">
                  <c:v>2025.9369999999999</c:v>
                </c:pt>
                <c:pt idx="24527">
                  <c:v>2027.3440000000001</c:v>
                </c:pt>
                <c:pt idx="24528">
                  <c:v>2023.75</c:v>
                </c:pt>
                <c:pt idx="24529">
                  <c:v>2025.7809999999999</c:v>
                </c:pt>
                <c:pt idx="24530">
                  <c:v>2027.1869999999999</c:v>
                </c:pt>
                <c:pt idx="24531">
                  <c:v>2026.5619999999999</c:v>
                </c:pt>
                <c:pt idx="24532">
                  <c:v>2027.3440000000001</c:v>
                </c:pt>
                <c:pt idx="24533">
                  <c:v>2024.1410000000001</c:v>
                </c:pt>
                <c:pt idx="24534">
                  <c:v>2025.3910000000001</c:v>
                </c:pt>
                <c:pt idx="24535">
                  <c:v>2025.1559999999999</c:v>
                </c:pt>
                <c:pt idx="24536">
                  <c:v>2024.1410000000001</c:v>
                </c:pt>
                <c:pt idx="24537">
                  <c:v>2025.7809999999999</c:v>
                </c:pt>
                <c:pt idx="24538">
                  <c:v>2028.75</c:v>
                </c:pt>
                <c:pt idx="24539">
                  <c:v>2025.547</c:v>
                </c:pt>
                <c:pt idx="24540">
                  <c:v>2026.5619999999999</c:v>
                </c:pt>
                <c:pt idx="24541">
                  <c:v>2022.9690000000001</c:v>
                </c:pt>
                <c:pt idx="24542">
                  <c:v>2025.1559999999999</c:v>
                </c:pt>
                <c:pt idx="24543">
                  <c:v>2025.3910000000001</c:v>
                </c:pt>
                <c:pt idx="24544">
                  <c:v>2025.7809999999999</c:v>
                </c:pt>
                <c:pt idx="24545">
                  <c:v>2024.375</c:v>
                </c:pt>
                <c:pt idx="24546">
                  <c:v>2025.3910000000001</c:v>
                </c:pt>
                <c:pt idx="24547">
                  <c:v>2027.578</c:v>
                </c:pt>
                <c:pt idx="24548">
                  <c:v>2027.3440000000001</c:v>
                </c:pt>
                <c:pt idx="24549">
                  <c:v>2026.4059999999999</c:v>
                </c:pt>
                <c:pt idx="24550">
                  <c:v>2025.7809999999999</c:v>
                </c:pt>
                <c:pt idx="24551">
                  <c:v>2026.5619999999999</c:v>
                </c:pt>
                <c:pt idx="24552">
                  <c:v>2026.172</c:v>
                </c:pt>
                <c:pt idx="24553">
                  <c:v>2023.75</c:v>
                </c:pt>
                <c:pt idx="24554">
                  <c:v>2025.9369999999999</c:v>
                </c:pt>
                <c:pt idx="24555">
                  <c:v>2025.1559999999999</c:v>
                </c:pt>
                <c:pt idx="24556">
                  <c:v>2027.7339999999999</c:v>
                </c:pt>
                <c:pt idx="24557">
                  <c:v>2024.375</c:v>
                </c:pt>
                <c:pt idx="24558">
                  <c:v>2024.5309999999999</c:v>
                </c:pt>
                <c:pt idx="24559">
                  <c:v>2025.547</c:v>
                </c:pt>
                <c:pt idx="24560">
                  <c:v>2025.1559999999999</c:v>
                </c:pt>
                <c:pt idx="24561">
                  <c:v>2026.172</c:v>
                </c:pt>
                <c:pt idx="24562">
                  <c:v>2025.547</c:v>
                </c:pt>
                <c:pt idx="24563">
                  <c:v>2025.3910000000001</c:v>
                </c:pt>
                <c:pt idx="24564">
                  <c:v>2026.5619999999999</c:v>
                </c:pt>
                <c:pt idx="24565">
                  <c:v>2026.172</c:v>
                </c:pt>
                <c:pt idx="24566">
                  <c:v>2024.5309999999999</c:v>
                </c:pt>
                <c:pt idx="24567">
                  <c:v>2025.1559999999999</c:v>
                </c:pt>
                <c:pt idx="24568">
                  <c:v>2026.4059999999999</c:v>
                </c:pt>
                <c:pt idx="24569">
                  <c:v>2024.7660000000001</c:v>
                </c:pt>
                <c:pt idx="24570">
                  <c:v>2025.7809999999999</c:v>
                </c:pt>
                <c:pt idx="24571">
                  <c:v>2025.547</c:v>
                </c:pt>
                <c:pt idx="24572">
                  <c:v>2025.547</c:v>
                </c:pt>
                <c:pt idx="24573">
                  <c:v>2024.5309999999999</c:v>
                </c:pt>
                <c:pt idx="24574">
                  <c:v>2025.9369999999999</c:v>
                </c:pt>
                <c:pt idx="24575">
                  <c:v>2025.1559999999999</c:v>
                </c:pt>
                <c:pt idx="24576">
                  <c:v>2025.9369999999999</c:v>
                </c:pt>
                <c:pt idx="24577">
                  <c:v>2026.953</c:v>
                </c:pt>
                <c:pt idx="24578">
                  <c:v>2025.9369999999999</c:v>
                </c:pt>
                <c:pt idx="24579">
                  <c:v>2026.172</c:v>
                </c:pt>
                <c:pt idx="24580">
                  <c:v>2025.3910000000001</c:v>
                </c:pt>
                <c:pt idx="24581">
                  <c:v>2025.3910000000001</c:v>
                </c:pt>
                <c:pt idx="24582">
                  <c:v>2023.9839999999999</c:v>
                </c:pt>
                <c:pt idx="24583">
                  <c:v>2026.172</c:v>
                </c:pt>
                <c:pt idx="24584">
                  <c:v>2023.3589999999999</c:v>
                </c:pt>
                <c:pt idx="24585">
                  <c:v>2023.75</c:v>
                </c:pt>
                <c:pt idx="24586">
                  <c:v>2026.172</c:v>
                </c:pt>
                <c:pt idx="24587">
                  <c:v>2025</c:v>
                </c:pt>
                <c:pt idx="24588">
                  <c:v>2026.953</c:v>
                </c:pt>
                <c:pt idx="24589">
                  <c:v>2025.547</c:v>
                </c:pt>
                <c:pt idx="24590">
                  <c:v>2025.547</c:v>
                </c:pt>
                <c:pt idx="24591">
                  <c:v>2024.1410000000001</c:v>
                </c:pt>
                <c:pt idx="24592">
                  <c:v>2028.5940000000001</c:v>
                </c:pt>
                <c:pt idx="24593">
                  <c:v>2026.5619999999999</c:v>
                </c:pt>
                <c:pt idx="24594">
                  <c:v>2027.7339999999999</c:v>
                </c:pt>
                <c:pt idx="24595">
                  <c:v>2026.5619999999999</c:v>
                </c:pt>
                <c:pt idx="24596">
                  <c:v>2025.547</c:v>
                </c:pt>
                <c:pt idx="24597">
                  <c:v>2027.1869999999999</c:v>
                </c:pt>
                <c:pt idx="24598">
                  <c:v>2025.1559999999999</c:v>
                </c:pt>
                <c:pt idx="24599">
                  <c:v>2025</c:v>
                </c:pt>
                <c:pt idx="24600">
                  <c:v>2023.9839999999999</c:v>
                </c:pt>
                <c:pt idx="24601">
                  <c:v>2027.3440000000001</c:v>
                </c:pt>
                <c:pt idx="24602">
                  <c:v>2029.7660000000001</c:v>
                </c:pt>
                <c:pt idx="24603">
                  <c:v>2023.75</c:v>
                </c:pt>
                <c:pt idx="24604">
                  <c:v>2026.4059999999999</c:v>
                </c:pt>
                <c:pt idx="24605">
                  <c:v>2025.1559999999999</c:v>
                </c:pt>
                <c:pt idx="24606">
                  <c:v>2026.953</c:v>
                </c:pt>
                <c:pt idx="24607">
                  <c:v>2025.547</c:v>
                </c:pt>
                <c:pt idx="24608">
                  <c:v>2028.75</c:v>
                </c:pt>
                <c:pt idx="24609">
                  <c:v>2024.375</c:v>
                </c:pt>
                <c:pt idx="24610">
                  <c:v>2025.547</c:v>
                </c:pt>
                <c:pt idx="24611">
                  <c:v>2026.4059999999999</c:v>
                </c:pt>
                <c:pt idx="24612">
                  <c:v>2025.7809999999999</c:v>
                </c:pt>
                <c:pt idx="24613">
                  <c:v>2026.797</c:v>
                </c:pt>
                <c:pt idx="24614">
                  <c:v>2024.1410000000001</c:v>
                </c:pt>
                <c:pt idx="24615">
                  <c:v>2025.9369999999999</c:v>
                </c:pt>
                <c:pt idx="24616">
                  <c:v>2025.7809999999999</c:v>
                </c:pt>
                <c:pt idx="24617">
                  <c:v>2026.4059999999999</c:v>
                </c:pt>
                <c:pt idx="24618">
                  <c:v>2026.797</c:v>
                </c:pt>
                <c:pt idx="24619">
                  <c:v>2026.5619999999999</c:v>
                </c:pt>
                <c:pt idx="24620">
                  <c:v>2025.7809999999999</c:v>
                </c:pt>
                <c:pt idx="24621">
                  <c:v>2026.797</c:v>
                </c:pt>
                <c:pt idx="24622">
                  <c:v>2025.547</c:v>
                </c:pt>
                <c:pt idx="24623">
                  <c:v>2025.9369999999999</c:v>
                </c:pt>
                <c:pt idx="24624">
                  <c:v>2024.5309999999999</c:v>
                </c:pt>
                <c:pt idx="24625">
                  <c:v>2025.7809999999999</c:v>
                </c:pt>
                <c:pt idx="24626">
                  <c:v>2026.5619999999999</c:v>
                </c:pt>
                <c:pt idx="24627">
                  <c:v>2025</c:v>
                </c:pt>
                <c:pt idx="24628">
                  <c:v>2025.9369999999999</c:v>
                </c:pt>
                <c:pt idx="24629">
                  <c:v>2025.1559999999999</c:v>
                </c:pt>
                <c:pt idx="24630">
                  <c:v>2025.7809999999999</c:v>
                </c:pt>
                <c:pt idx="24631">
                  <c:v>2028.203</c:v>
                </c:pt>
                <c:pt idx="24632">
                  <c:v>2025.3910000000001</c:v>
                </c:pt>
                <c:pt idx="24633">
                  <c:v>2025.547</c:v>
                </c:pt>
                <c:pt idx="24634">
                  <c:v>2026.953</c:v>
                </c:pt>
                <c:pt idx="24635">
                  <c:v>2025.3910000000001</c:v>
                </c:pt>
                <c:pt idx="24636">
                  <c:v>2025.1559999999999</c:v>
                </c:pt>
                <c:pt idx="24637">
                  <c:v>2026.172</c:v>
                </c:pt>
                <c:pt idx="24638">
                  <c:v>2025.9369999999999</c:v>
                </c:pt>
                <c:pt idx="24639">
                  <c:v>2027.7339999999999</c:v>
                </c:pt>
                <c:pt idx="24640">
                  <c:v>2025.1559999999999</c:v>
                </c:pt>
                <c:pt idx="24641">
                  <c:v>2025.7809999999999</c:v>
                </c:pt>
                <c:pt idx="24642">
                  <c:v>2025.547</c:v>
                </c:pt>
                <c:pt idx="24643">
                  <c:v>2025.7809999999999</c:v>
                </c:pt>
                <c:pt idx="24644">
                  <c:v>2027.1869999999999</c:v>
                </c:pt>
                <c:pt idx="24645">
                  <c:v>2028.75</c:v>
                </c:pt>
                <c:pt idx="24646">
                  <c:v>2025.1559999999999</c:v>
                </c:pt>
                <c:pt idx="24647">
                  <c:v>2025</c:v>
                </c:pt>
                <c:pt idx="24648">
                  <c:v>2026.797</c:v>
                </c:pt>
                <c:pt idx="24649">
                  <c:v>2025.3910000000001</c:v>
                </c:pt>
                <c:pt idx="24650">
                  <c:v>2026.953</c:v>
                </c:pt>
                <c:pt idx="24651">
                  <c:v>2025.9369999999999</c:v>
                </c:pt>
                <c:pt idx="24652">
                  <c:v>2024.7660000000001</c:v>
                </c:pt>
                <c:pt idx="24653">
                  <c:v>2025.3910000000001</c:v>
                </c:pt>
                <c:pt idx="24654">
                  <c:v>2026.172</c:v>
                </c:pt>
                <c:pt idx="24655">
                  <c:v>2026.4059999999999</c:v>
                </c:pt>
                <c:pt idx="24656">
                  <c:v>2026.5619999999999</c:v>
                </c:pt>
                <c:pt idx="24657">
                  <c:v>2026.5619999999999</c:v>
                </c:pt>
                <c:pt idx="24658">
                  <c:v>2027.578</c:v>
                </c:pt>
                <c:pt idx="24659">
                  <c:v>2025</c:v>
                </c:pt>
                <c:pt idx="24660">
                  <c:v>2026.797</c:v>
                </c:pt>
                <c:pt idx="24661">
                  <c:v>2026.5619999999999</c:v>
                </c:pt>
                <c:pt idx="24662">
                  <c:v>2025.9369999999999</c:v>
                </c:pt>
                <c:pt idx="24663">
                  <c:v>2025.547</c:v>
                </c:pt>
                <c:pt idx="24664">
                  <c:v>2026.172</c:v>
                </c:pt>
                <c:pt idx="24665">
                  <c:v>2028.75</c:v>
                </c:pt>
                <c:pt idx="24666">
                  <c:v>2026.5619999999999</c:v>
                </c:pt>
                <c:pt idx="24667">
                  <c:v>2028.203</c:v>
                </c:pt>
                <c:pt idx="24668">
                  <c:v>2025.1559999999999</c:v>
                </c:pt>
                <c:pt idx="24669">
                  <c:v>2024.375</c:v>
                </c:pt>
                <c:pt idx="24670">
                  <c:v>2025.547</c:v>
                </c:pt>
                <c:pt idx="24671">
                  <c:v>2025</c:v>
                </c:pt>
                <c:pt idx="24672">
                  <c:v>2024.375</c:v>
                </c:pt>
                <c:pt idx="24673">
                  <c:v>2025.1559999999999</c:v>
                </c:pt>
                <c:pt idx="24674">
                  <c:v>2026.172</c:v>
                </c:pt>
                <c:pt idx="24675">
                  <c:v>2027.7339999999999</c:v>
                </c:pt>
                <c:pt idx="24676">
                  <c:v>2026.953</c:v>
                </c:pt>
                <c:pt idx="24677">
                  <c:v>2026.5619999999999</c:v>
                </c:pt>
                <c:pt idx="24678">
                  <c:v>2026.5619999999999</c:v>
                </c:pt>
                <c:pt idx="24679">
                  <c:v>2028.3589999999999</c:v>
                </c:pt>
                <c:pt idx="24680">
                  <c:v>2024.5309999999999</c:v>
                </c:pt>
                <c:pt idx="24681">
                  <c:v>2026.797</c:v>
                </c:pt>
                <c:pt idx="24682">
                  <c:v>2026.5619999999999</c:v>
                </c:pt>
                <c:pt idx="24683">
                  <c:v>2024.7660000000001</c:v>
                </c:pt>
                <c:pt idx="24684">
                  <c:v>2027.1869999999999</c:v>
                </c:pt>
                <c:pt idx="24685">
                  <c:v>2026.797</c:v>
                </c:pt>
                <c:pt idx="24686">
                  <c:v>2025.3910000000001</c:v>
                </c:pt>
                <c:pt idx="24687">
                  <c:v>2025.3910000000001</c:v>
                </c:pt>
                <c:pt idx="24688">
                  <c:v>2026.797</c:v>
                </c:pt>
                <c:pt idx="24689">
                  <c:v>2024.7660000000001</c:v>
                </c:pt>
                <c:pt idx="24690">
                  <c:v>2024.5309999999999</c:v>
                </c:pt>
                <c:pt idx="24691">
                  <c:v>2025.547</c:v>
                </c:pt>
                <c:pt idx="24692">
                  <c:v>2025.3910000000001</c:v>
                </c:pt>
                <c:pt idx="24693">
                  <c:v>2027.9690000000001</c:v>
                </c:pt>
                <c:pt idx="24694">
                  <c:v>2025.3910000000001</c:v>
                </c:pt>
                <c:pt idx="24695">
                  <c:v>2026.172</c:v>
                </c:pt>
                <c:pt idx="24696">
                  <c:v>2027.578</c:v>
                </c:pt>
                <c:pt idx="24697">
                  <c:v>2026.797</c:v>
                </c:pt>
                <c:pt idx="24698">
                  <c:v>2026.172</c:v>
                </c:pt>
                <c:pt idx="24699">
                  <c:v>2026.953</c:v>
                </c:pt>
                <c:pt idx="24700">
                  <c:v>2025.3910000000001</c:v>
                </c:pt>
                <c:pt idx="24701">
                  <c:v>2024.1410000000001</c:v>
                </c:pt>
                <c:pt idx="24702">
                  <c:v>2024.7660000000001</c:v>
                </c:pt>
                <c:pt idx="24703">
                  <c:v>2028.3589999999999</c:v>
                </c:pt>
                <c:pt idx="24704">
                  <c:v>2026.172</c:v>
                </c:pt>
                <c:pt idx="24705">
                  <c:v>2025.7809999999999</c:v>
                </c:pt>
                <c:pt idx="24706">
                  <c:v>2024.1410000000001</c:v>
                </c:pt>
                <c:pt idx="24707">
                  <c:v>2026.953</c:v>
                </c:pt>
                <c:pt idx="24708">
                  <c:v>2026.797</c:v>
                </c:pt>
                <c:pt idx="24709">
                  <c:v>2026.172</c:v>
                </c:pt>
                <c:pt idx="24710">
                  <c:v>2022.9690000000001</c:v>
                </c:pt>
                <c:pt idx="24711">
                  <c:v>2025.3910000000001</c:v>
                </c:pt>
                <c:pt idx="24712">
                  <c:v>2025</c:v>
                </c:pt>
                <c:pt idx="24713">
                  <c:v>2025.1559999999999</c:v>
                </c:pt>
                <c:pt idx="24714">
                  <c:v>2026.797</c:v>
                </c:pt>
                <c:pt idx="24715">
                  <c:v>2026.953</c:v>
                </c:pt>
                <c:pt idx="24716">
                  <c:v>2022.9690000000001</c:v>
                </c:pt>
                <c:pt idx="24717">
                  <c:v>2024.5309999999999</c:v>
                </c:pt>
                <c:pt idx="24718">
                  <c:v>2025.547</c:v>
                </c:pt>
                <c:pt idx="24719">
                  <c:v>2024.375</c:v>
                </c:pt>
                <c:pt idx="24720">
                  <c:v>2025.7809999999999</c:v>
                </c:pt>
                <c:pt idx="24721">
                  <c:v>2025.547</c:v>
                </c:pt>
                <c:pt idx="24722">
                  <c:v>2024.7660000000001</c:v>
                </c:pt>
                <c:pt idx="24723">
                  <c:v>2025.9369999999999</c:v>
                </c:pt>
                <c:pt idx="24724">
                  <c:v>2025.547</c:v>
                </c:pt>
                <c:pt idx="24725">
                  <c:v>2023.5940000000001</c:v>
                </c:pt>
                <c:pt idx="24726">
                  <c:v>2026.4059999999999</c:v>
                </c:pt>
                <c:pt idx="24727">
                  <c:v>2025.9369999999999</c:v>
                </c:pt>
                <c:pt idx="24728">
                  <c:v>2025.7809999999999</c:v>
                </c:pt>
                <c:pt idx="24729">
                  <c:v>2025.1559999999999</c:v>
                </c:pt>
                <c:pt idx="24730">
                  <c:v>2023.3589999999999</c:v>
                </c:pt>
                <c:pt idx="24731">
                  <c:v>2028.203</c:v>
                </c:pt>
                <c:pt idx="24732">
                  <c:v>2023.203</c:v>
                </c:pt>
                <c:pt idx="24733">
                  <c:v>2025.547</c:v>
                </c:pt>
                <c:pt idx="24734">
                  <c:v>2028.3589999999999</c:v>
                </c:pt>
                <c:pt idx="24735">
                  <c:v>2024.7660000000001</c:v>
                </c:pt>
                <c:pt idx="24736">
                  <c:v>2025.547</c:v>
                </c:pt>
                <c:pt idx="24737">
                  <c:v>2026.953</c:v>
                </c:pt>
                <c:pt idx="24738">
                  <c:v>2026.172</c:v>
                </c:pt>
                <c:pt idx="24739">
                  <c:v>2025.1559999999999</c:v>
                </c:pt>
                <c:pt idx="24740">
                  <c:v>2027.578</c:v>
                </c:pt>
                <c:pt idx="24741">
                  <c:v>2026.953</c:v>
                </c:pt>
                <c:pt idx="24742">
                  <c:v>2024.375</c:v>
                </c:pt>
                <c:pt idx="24743">
                  <c:v>2027.1869999999999</c:v>
                </c:pt>
                <c:pt idx="24744">
                  <c:v>2026.5619999999999</c:v>
                </c:pt>
                <c:pt idx="24745">
                  <c:v>2025.547</c:v>
                </c:pt>
                <c:pt idx="24746">
                  <c:v>2025.7809999999999</c:v>
                </c:pt>
                <c:pt idx="24747">
                  <c:v>2025.3910000000001</c:v>
                </c:pt>
                <c:pt idx="24748">
                  <c:v>2023.75</c:v>
                </c:pt>
                <c:pt idx="24749">
                  <c:v>2025.9369999999999</c:v>
                </c:pt>
                <c:pt idx="24750">
                  <c:v>2026.4059999999999</c:v>
                </c:pt>
                <c:pt idx="24751">
                  <c:v>2025.9369999999999</c:v>
                </c:pt>
                <c:pt idx="24752">
                  <c:v>2023.75</c:v>
                </c:pt>
                <c:pt idx="24753">
                  <c:v>2027.3440000000001</c:v>
                </c:pt>
                <c:pt idx="24754">
                  <c:v>2025.9369999999999</c:v>
                </c:pt>
                <c:pt idx="24755">
                  <c:v>2024.7660000000001</c:v>
                </c:pt>
                <c:pt idx="24756">
                  <c:v>2025.547</c:v>
                </c:pt>
                <c:pt idx="24757">
                  <c:v>2025.3910000000001</c:v>
                </c:pt>
                <c:pt idx="24758">
                  <c:v>2023.203</c:v>
                </c:pt>
                <c:pt idx="24759">
                  <c:v>2026.953</c:v>
                </c:pt>
                <c:pt idx="24760">
                  <c:v>2026.5619999999999</c:v>
                </c:pt>
                <c:pt idx="24761">
                  <c:v>2025.547</c:v>
                </c:pt>
                <c:pt idx="24762">
                  <c:v>2024.7660000000001</c:v>
                </c:pt>
                <c:pt idx="24763">
                  <c:v>2025.7809999999999</c:v>
                </c:pt>
                <c:pt idx="24764">
                  <c:v>2027.1869999999999</c:v>
                </c:pt>
                <c:pt idx="24765">
                  <c:v>2028.5940000000001</c:v>
                </c:pt>
                <c:pt idx="24766">
                  <c:v>2025.7809999999999</c:v>
                </c:pt>
                <c:pt idx="24767">
                  <c:v>2025.1559999999999</c:v>
                </c:pt>
                <c:pt idx="24768">
                  <c:v>2025.9369999999999</c:v>
                </c:pt>
                <c:pt idx="24769">
                  <c:v>2026.953</c:v>
                </c:pt>
                <c:pt idx="24770">
                  <c:v>2025.9369999999999</c:v>
                </c:pt>
                <c:pt idx="24771">
                  <c:v>2024.7660000000001</c:v>
                </c:pt>
                <c:pt idx="24772">
                  <c:v>2025.3910000000001</c:v>
                </c:pt>
                <c:pt idx="24773">
                  <c:v>2025</c:v>
                </c:pt>
                <c:pt idx="24774">
                  <c:v>2025.9369999999999</c:v>
                </c:pt>
                <c:pt idx="24775">
                  <c:v>2026.797</c:v>
                </c:pt>
                <c:pt idx="24776">
                  <c:v>2026.4059999999999</c:v>
                </c:pt>
                <c:pt idx="24777">
                  <c:v>2027.578</c:v>
                </c:pt>
                <c:pt idx="24778">
                  <c:v>2026.5619999999999</c:v>
                </c:pt>
                <c:pt idx="24779">
                  <c:v>2026.953</c:v>
                </c:pt>
                <c:pt idx="24780">
                  <c:v>2027.9690000000001</c:v>
                </c:pt>
                <c:pt idx="24781">
                  <c:v>2023.9839999999999</c:v>
                </c:pt>
                <c:pt idx="24782">
                  <c:v>2027.3440000000001</c:v>
                </c:pt>
                <c:pt idx="24783">
                  <c:v>2025.9369999999999</c:v>
                </c:pt>
                <c:pt idx="24784">
                  <c:v>2024.375</c:v>
                </c:pt>
                <c:pt idx="24785">
                  <c:v>2025.9369999999999</c:v>
                </c:pt>
                <c:pt idx="24786">
                  <c:v>2025.7809999999999</c:v>
                </c:pt>
                <c:pt idx="24787">
                  <c:v>2029.375</c:v>
                </c:pt>
                <c:pt idx="24788">
                  <c:v>2027.7339999999999</c:v>
                </c:pt>
                <c:pt idx="24789">
                  <c:v>2028.203</c:v>
                </c:pt>
                <c:pt idx="24790">
                  <c:v>2025.7809999999999</c:v>
                </c:pt>
                <c:pt idx="24791">
                  <c:v>2027.578</c:v>
                </c:pt>
                <c:pt idx="24792">
                  <c:v>2027.7339999999999</c:v>
                </c:pt>
                <c:pt idx="24793">
                  <c:v>2025.7809999999999</c:v>
                </c:pt>
                <c:pt idx="24794">
                  <c:v>2027.578</c:v>
                </c:pt>
                <c:pt idx="24795">
                  <c:v>2025.1559999999999</c:v>
                </c:pt>
                <c:pt idx="24796">
                  <c:v>2026.4059999999999</c:v>
                </c:pt>
                <c:pt idx="24797">
                  <c:v>2024.7660000000001</c:v>
                </c:pt>
                <c:pt idx="24798">
                  <c:v>2024.1410000000001</c:v>
                </c:pt>
                <c:pt idx="24799">
                  <c:v>2025.547</c:v>
                </c:pt>
                <c:pt idx="24800">
                  <c:v>2026.4059999999999</c:v>
                </c:pt>
                <c:pt idx="24801">
                  <c:v>2025.3910000000001</c:v>
                </c:pt>
                <c:pt idx="24802">
                  <c:v>2026.172</c:v>
                </c:pt>
                <c:pt idx="24803">
                  <c:v>2027.3440000000001</c:v>
                </c:pt>
                <c:pt idx="24804">
                  <c:v>2027.9690000000001</c:v>
                </c:pt>
                <c:pt idx="24805">
                  <c:v>2025.547</c:v>
                </c:pt>
                <c:pt idx="24806">
                  <c:v>2025.9369999999999</c:v>
                </c:pt>
                <c:pt idx="24807">
                  <c:v>2026.4059999999999</c:v>
                </c:pt>
                <c:pt idx="24808">
                  <c:v>2025.7809999999999</c:v>
                </c:pt>
                <c:pt idx="24809">
                  <c:v>2026.4059999999999</c:v>
                </c:pt>
                <c:pt idx="24810">
                  <c:v>2025.1559999999999</c:v>
                </c:pt>
                <c:pt idx="24811">
                  <c:v>2026.953</c:v>
                </c:pt>
                <c:pt idx="24812">
                  <c:v>2023.9839999999999</c:v>
                </c:pt>
                <c:pt idx="24813">
                  <c:v>2025.547</c:v>
                </c:pt>
                <c:pt idx="24814">
                  <c:v>2028.3589999999999</c:v>
                </c:pt>
                <c:pt idx="24815">
                  <c:v>2026.4059999999999</c:v>
                </c:pt>
                <c:pt idx="24816">
                  <c:v>2024.7660000000001</c:v>
                </c:pt>
                <c:pt idx="24817">
                  <c:v>2026.953</c:v>
                </c:pt>
                <c:pt idx="24818">
                  <c:v>2025.9369999999999</c:v>
                </c:pt>
                <c:pt idx="24819">
                  <c:v>2026.797</c:v>
                </c:pt>
                <c:pt idx="24820">
                  <c:v>2026.5619999999999</c:v>
                </c:pt>
                <c:pt idx="24821">
                  <c:v>2026.953</c:v>
                </c:pt>
                <c:pt idx="24822">
                  <c:v>2025.547</c:v>
                </c:pt>
                <c:pt idx="24823">
                  <c:v>2025</c:v>
                </c:pt>
                <c:pt idx="24824">
                  <c:v>2026.4059999999999</c:v>
                </c:pt>
                <c:pt idx="24825">
                  <c:v>2027.3440000000001</c:v>
                </c:pt>
                <c:pt idx="24826">
                  <c:v>2026.4059999999999</c:v>
                </c:pt>
                <c:pt idx="24827">
                  <c:v>2027.1869999999999</c:v>
                </c:pt>
                <c:pt idx="24828">
                  <c:v>2026.172</c:v>
                </c:pt>
                <c:pt idx="24829">
                  <c:v>2025</c:v>
                </c:pt>
                <c:pt idx="24830">
                  <c:v>2025.3910000000001</c:v>
                </c:pt>
                <c:pt idx="24831">
                  <c:v>2026.797</c:v>
                </c:pt>
                <c:pt idx="24832">
                  <c:v>2026.797</c:v>
                </c:pt>
                <c:pt idx="24833">
                  <c:v>2026.4059999999999</c:v>
                </c:pt>
                <c:pt idx="24834">
                  <c:v>2027.7339999999999</c:v>
                </c:pt>
                <c:pt idx="24835">
                  <c:v>2026.172</c:v>
                </c:pt>
                <c:pt idx="24836">
                  <c:v>2025.7809999999999</c:v>
                </c:pt>
                <c:pt idx="24837">
                  <c:v>2026.4059999999999</c:v>
                </c:pt>
                <c:pt idx="24838">
                  <c:v>2026.4059999999999</c:v>
                </c:pt>
                <c:pt idx="24839">
                  <c:v>2025.7809999999999</c:v>
                </c:pt>
                <c:pt idx="24840">
                  <c:v>2027.9690000000001</c:v>
                </c:pt>
                <c:pt idx="24841">
                  <c:v>2027.578</c:v>
                </c:pt>
                <c:pt idx="24842">
                  <c:v>2025.547</c:v>
                </c:pt>
                <c:pt idx="24843">
                  <c:v>2025</c:v>
                </c:pt>
                <c:pt idx="24844">
                  <c:v>2026.172</c:v>
                </c:pt>
                <c:pt idx="24845">
                  <c:v>2024.5309999999999</c:v>
                </c:pt>
                <c:pt idx="24846">
                  <c:v>2025.547</c:v>
                </c:pt>
                <c:pt idx="24847">
                  <c:v>2026.953</c:v>
                </c:pt>
                <c:pt idx="24848">
                  <c:v>2026.797</c:v>
                </c:pt>
                <c:pt idx="24849">
                  <c:v>2025.9369999999999</c:v>
                </c:pt>
                <c:pt idx="24850">
                  <c:v>2025.547</c:v>
                </c:pt>
                <c:pt idx="24851">
                  <c:v>2026.797</c:v>
                </c:pt>
                <c:pt idx="24852">
                  <c:v>2025.9369999999999</c:v>
                </c:pt>
                <c:pt idx="24853">
                  <c:v>2026.172</c:v>
                </c:pt>
                <c:pt idx="24854">
                  <c:v>2024.7660000000001</c:v>
                </c:pt>
                <c:pt idx="24855">
                  <c:v>2025.9369999999999</c:v>
                </c:pt>
                <c:pt idx="24856">
                  <c:v>2026.172</c:v>
                </c:pt>
                <c:pt idx="24857">
                  <c:v>2027.3440000000001</c:v>
                </c:pt>
                <c:pt idx="24858">
                  <c:v>2025.547</c:v>
                </c:pt>
                <c:pt idx="24859">
                  <c:v>2026.797</c:v>
                </c:pt>
                <c:pt idx="24860">
                  <c:v>2025.3910000000001</c:v>
                </c:pt>
                <c:pt idx="24861">
                  <c:v>2025.9369999999999</c:v>
                </c:pt>
                <c:pt idx="24862">
                  <c:v>2026.172</c:v>
                </c:pt>
                <c:pt idx="24863">
                  <c:v>2025.9369999999999</c:v>
                </c:pt>
                <c:pt idx="24864">
                  <c:v>2025.3910000000001</c:v>
                </c:pt>
                <c:pt idx="24865">
                  <c:v>2026.5619999999999</c:v>
                </c:pt>
                <c:pt idx="24866">
                  <c:v>2025.7809999999999</c:v>
                </c:pt>
                <c:pt idx="24867">
                  <c:v>2026.5619999999999</c:v>
                </c:pt>
                <c:pt idx="24868">
                  <c:v>2027.1869999999999</c:v>
                </c:pt>
                <c:pt idx="24869">
                  <c:v>2026.797</c:v>
                </c:pt>
                <c:pt idx="24870">
                  <c:v>2022.3440000000001</c:v>
                </c:pt>
                <c:pt idx="24871">
                  <c:v>2027.1869999999999</c:v>
                </c:pt>
                <c:pt idx="24872">
                  <c:v>2025.547</c:v>
                </c:pt>
                <c:pt idx="24873">
                  <c:v>2025.547</c:v>
                </c:pt>
                <c:pt idx="24874">
                  <c:v>2025</c:v>
                </c:pt>
                <c:pt idx="24875">
                  <c:v>2025</c:v>
                </c:pt>
                <c:pt idx="24876">
                  <c:v>2024.5309999999999</c:v>
                </c:pt>
                <c:pt idx="24877">
                  <c:v>2027.7339999999999</c:v>
                </c:pt>
                <c:pt idx="24878">
                  <c:v>2027.9690000000001</c:v>
                </c:pt>
                <c:pt idx="24879">
                  <c:v>2027.3440000000001</c:v>
                </c:pt>
                <c:pt idx="24880">
                  <c:v>2025</c:v>
                </c:pt>
                <c:pt idx="24881">
                  <c:v>2025.7809999999999</c:v>
                </c:pt>
                <c:pt idx="24882">
                  <c:v>2026.172</c:v>
                </c:pt>
                <c:pt idx="24883">
                  <c:v>2026.4059999999999</c:v>
                </c:pt>
                <c:pt idx="24884">
                  <c:v>2026.5619999999999</c:v>
                </c:pt>
                <c:pt idx="24885">
                  <c:v>2025.547</c:v>
                </c:pt>
                <c:pt idx="24886">
                  <c:v>2025.9369999999999</c:v>
                </c:pt>
                <c:pt idx="24887">
                  <c:v>2025.547</c:v>
                </c:pt>
                <c:pt idx="24888">
                  <c:v>2025.547</c:v>
                </c:pt>
                <c:pt idx="24889">
                  <c:v>2024.7660000000001</c:v>
                </c:pt>
                <c:pt idx="24890">
                  <c:v>2026.5619999999999</c:v>
                </c:pt>
                <c:pt idx="24891">
                  <c:v>2024.5309999999999</c:v>
                </c:pt>
                <c:pt idx="24892">
                  <c:v>2024.5309999999999</c:v>
                </c:pt>
                <c:pt idx="24893">
                  <c:v>2025.9369999999999</c:v>
                </c:pt>
                <c:pt idx="24894">
                  <c:v>2026.172</c:v>
                </c:pt>
                <c:pt idx="24895">
                  <c:v>2025.9369999999999</c:v>
                </c:pt>
                <c:pt idx="24896">
                  <c:v>2026.172</c:v>
                </c:pt>
                <c:pt idx="24897">
                  <c:v>2025.9369999999999</c:v>
                </c:pt>
                <c:pt idx="24898">
                  <c:v>2025.3910000000001</c:v>
                </c:pt>
                <c:pt idx="24899">
                  <c:v>2027.9690000000001</c:v>
                </c:pt>
                <c:pt idx="24900">
                  <c:v>2026.172</c:v>
                </c:pt>
                <c:pt idx="24901">
                  <c:v>2024.1410000000001</c:v>
                </c:pt>
                <c:pt idx="24902">
                  <c:v>2025.547</c:v>
                </c:pt>
                <c:pt idx="24903">
                  <c:v>2026.172</c:v>
                </c:pt>
                <c:pt idx="24904">
                  <c:v>2025.1559999999999</c:v>
                </c:pt>
                <c:pt idx="24905">
                  <c:v>2024.7660000000001</c:v>
                </c:pt>
                <c:pt idx="24906">
                  <c:v>2024.5309999999999</c:v>
                </c:pt>
                <c:pt idx="24907">
                  <c:v>2026.4059999999999</c:v>
                </c:pt>
                <c:pt idx="24908">
                  <c:v>2025</c:v>
                </c:pt>
                <c:pt idx="24909">
                  <c:v>2025</c:v>
                </c:pt>
                <c:pt idx="24910">
                  <c:v>2024.1410000000001</c:v>
                </c:pt>
                <c:pt idx="24911">
                  <c:v>2022.9690000000001</c:v>
                </c:pt>
                <c:pt idx="24912">
                  <c:v>2027.3440000000001</c:v>
                </c:pt>
                <c:pt idx="24913">
                  <c:v>2024.7660000000001</c:v>
                </c:pt>
                <c:pt idx="24914">
                  <c:v>2023.5940000000001</c:v>
                </c:pt>
                <c:pt idx="24915">
                  <c:v>2025.1559999999999</c:v>
                </c:pt>
                <c:pt idx="24916">
                  <c:v>2023.3589999999999</c:v>
                </c:pt>
                <c:pt idx="24917">
                  <c:v>2024.1410000000001</c:v>
                </c:pt>
                <c:pt idx="24918">
                  <c:v>2023.75</c:v>
                </c:pt>
                <c:pt idx="24919">
                  <c:v>2025.547</c:v>
                </c:pt>
                <c:pt idx="24920">
                  <c:v>2024.7660000000001</c:v>
                </c:pt>
                <c:pt idx="24921">
                  <c:v>2025.547</c:v>
                </c:pt>
                <c:pt idx="24922">
                  <c:v>2026.797</c:v>
                </c:pt>
                <c:pt idx="24923">
                  <c:v>2024.375</c:v>
                </c:pt>
                <c:pt idx="24924">
                  <c:v>2025.7809999999999</c:v>
                </c:pt>
                <c:pt idx="24925">
                  <c:v>2027.3440000000001</c:v>
                </c:pt>
                <c:pt idx="24926">
                  <c:v>2025.1559999999999</c:v>
                </c:pt>
                <c:pt idx="24927">
                  <c:v>2027.578</c:v>
                </c:pt>
                <c:pt idx="24928">
                  <c:v>2026.5619999999999</c:v>
                </c:pt>
                <c:pt idx="24929">
                  <c:v>2025.547</c:v>
                </c:pt>
                <c:pt idx="24930">
                  <c:v>2027.3440000000001</c:v>
                </c:pt>
                <c:pt idx="24931">
                  <c:v>2025.7809999999999</c:v>
                </c:pt>
                <c:pt idx="24932">
                  <c:v>2024.5309999999999</c:v>
                </c:pt>
                <c:pt idx="24933">
                  <c:v>2026.172</c:v>
                </c:pt>
                <c:pt idx="24934">
                  <c:v>2025.7809999999999</c:v>
                </c:pt>
                <c:pt idx="24935">
                  <c:v>2025</c:v>
                </c:pt>
                <c:pt idx="24936">
                  <c:v>2025.7809999999999</c:v>
                </c:pt>
                <c:pt idx="24937">
                  <c:v>2026.5619999999999</c:v>
                </c:pt>
                <c:pt idx="24938">
                  <c:v>2022.1869999999999</c:v>
                </c:pt>
                <c:pt idx="24939">
                  <c:v>2025.3910000000001</c:v>
                </c:pt>
                <c:pt idx="24940">
                  <c:v>2027.1869999999999</c:v>
                </c:pt>
                <c:pt idx="24941">
                  <c:v>2024.5309999999999</c:v>
                </c:pt>
                <c:pt idx="24942">
                  <c:v>2027.9690000000001</c:v>
                </c:pt>
                <c:pt idx="24943">
                  <c:v>2027.7339999999999</c:v>
                </c:pt>
                <c:pt idx="24944">
                  <c:v>2024.7660000000001</c:v>
                </c:pt>
                <c:pt idx="24945">
                  <c:v>2023.75</c:v>
                </c:pt>
                <c:pt idx="24946">
                  <c:v>2026.172</c:v>
                </c:pt>
                <c:pt idx="24947">
                  <c:v>2025.9369999999999</c:v>
                </c:pt>
                <c:pt idx="24948">
                  <c:v>2026.953</c:v>
                </c:pt>
                <c:pt idx="24949">
                  <c:v>2024.7660000000001</c:v>
                </c:pt>
                <c:pt idx="24950">
                  <c:v>2025.9369999999999</c:v>
                </c:pt>
                <c:pt idx="24951">
                  <c:v>2025.3910000000001</c:v>
                </c:pt>
                <c:pt idx="24952">
                  <c:v>2027.3440000000001</c:v>
                </c:pt>
                <c:pt idx="24953">
                  <c:v>2026.797</c:v>
                </c:pt>
                <c:pt idx="24954">
                  <c:v>2027.1869999999999</c:v>
                </c:pt>
                <c:pt idx="24955">
                  <c:v>2026.5619999999999</c:v>
                </c:pt>
                <c:pt idx="24956">
                  <c:v>2025.1559999999999</c:v>
                </c:pt>
                <c:pt idx="24957">
                  <c:v>2025.547</c:v>
                </c:pt>
                <c:pt idx="24958">
                  <c:v>2027.578</c:v>
                </c:pt>
                <c:pt idx="24959">
                  <c:v>2025.9369999999999</c:v>
                </c:pt>
                <c:pt idx="24960">
                  <c:v>2025.9369999999999</c:v>
                </c:pt>
                <c:pt idx="24961">
                  <c:v>2023.3589999999999</c:v>
                </c:pt>
                <c:pt idx="24962">
                  <c:v>2024.5309999999999</c:v>
                </c:pt>
                <c:pt idx="24963">
                  <c:v>2025.3910000000001</c:v>
                </c:pt>
                <c:pt idx="24964">
                  <c:v>2027.578</c:v>
                </c:pt>
                <c:pt idx="24965">
                  <c:v>2024.375</c:v>
                </c:pt>
                <c:pt idx="24966">
                  <c:v>2025</c:v>
                </c:pt>
                <c:pt idx="24967">
                  <c:v>2028.3589999999999</c:v>
                </c:pt>
                <c:pt idx="24968">
                  <c:v>2026.172</c:v>
                </c:pt>
                <c:pt idx="24969">
                  <c:v>2024.7660000000001</c:v>
                </c:pt>
                <c:pt idx="24970">
                  <c:v>2026.953</c:v>
                </c:pt>
                <c:pt idx="24971">
                  <c:v>2026.4059999999999</c:v>
                </c:pt>
                <c:pt idx="24972">
                  <c:v>2026.4059999999999</c:v>
                </c:pt>
                <c:pt idx="24973">
                  <c:v>2025.7809999999999</c:v>
                </c:pt>
                <c:pt idx="24974">
                  <c:v>2024.5309999999999</c:v>
                </c:pt>
                <c:pt idx="24975">
                  <c:v>2024.375</c:v>
                </c:pt>
                <c:pt idx="24976">
                  <c:v>2025.7809999999999</c:v>
                </c:pt>
                <c:pt idx="24977">
                  <c:v>2025.547</c:v>
                </c:pt>
                <c:pt idx="24978">
                  <c:v>2025.7809999999999</c:v>
                </c:pt>
                <c:pt idx="24979">
                  <c:v>2026.5619999999999</c:v>
                </c:pt>
                <c:pt idx="24980">
                  <c:v>2022.9690000000001</c:v>
                </c:pt>
                <c:pt idx="24981">
                  <c:v>2022.578</c:v>
                </c:pt>
                <c:pt idx="24982">
                  <c:v>2024.1410000000001</c:v>
                </c:pt>
                <c:pt idx="24983">
                  <c:v>2027.3440000000001</c:v>
                </c:pt>
                <c:pt idx="24984">
                  <c:v>2026.5619999999999</c:v>
                </c:pt>
                <c:pt idx="24985">
                  <c:v>2026.172</c:v>
                </c:pt>
                <c:pt idx="24986">
                  <c:v>2025</c:v>
                </c:pt>
                <c:pt idx="24987">
                  <c:v>2026.5619999999999</c:v>
                </c:pt>
                <c:pt idx="24988">
                  <c:v>2025.1559999999999</c:v>
                </c:pt>
                <c:pt idx="24989">
                  <c:v>2028.203</c:v>
                </c:pt>
                <c:pt idx="24990">
                  <c:v>2025</c:v>
                </c:pt>
                <c:pt idx="24991">
                  <c:v>2025.7809999999999</c:v>
                </c:pt>
                <c:pt idx="24992">
                  <c:v>2025.7809999999999</c:v>
                </c:pt>
                <c:pt idx="24993">
                  <c:v>2025.9369999999999</c:v>
                </c:pt>
                <c:pt idx="24994">
                  <c:v>2024.5309999999999</c:v>
                </c:pt>
                <c:pt idx="24995">
                  <c:v>2026.797</c:v>
                </c:pt>
                <c:pt idx="24996">
                  <c:v>2024.5309999999999</c:v>
                </c:pt>
                <c:pt idx="24997">
                  <c:v>2026.953</c:v>
                </c:pt>
                <c:pt idx="24998">
                  <c:v>2025.3910000000001</c:v>
                </c:pt>
                <c:pt idx="24999">
                  <c:v>2024.7660000000001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2A5-4D0E-8CF1-464F58AB5344}"/>
            </c:ext>
          </c:extLst>
        </c:ser>
        <c:ser>
          <c:idx val="2"/>
          <c:order val="2"/>
          <c:tx>
            <c:strRef>
              <c:f>'Lam bus ripple data'!$D$1</c:f>
              <c:strCache>
                <c:ptCount val="1"/>
                <c:pt idx="0">
                  <c:v>V bus C</c:v>
                </c:pt>
              </c:strCache>
            </c:strRef>
          </c:tx>
          <c:marker>
            <c:symbol val="none"/>
          </c:marker>
          <c:xVal>
            <c:numRef>
              <c:f>'Lam bus ripple data'!$A$2:$A$25002</c:f>
              <c:numCache>
                <c:formatCode>0.00E+00</c:formatCode>
                <c:ptCount val="25001"/>
                <c:pt idx="0">
                  <c:v>-7.2239999600000007E-5</c:v>
                </c:pt>
                <c:pt idx="1">
                  <c:v>-7.2159999599999994E-5</c:v>
                </c:pt>
                <c:pt idx="2">
                  <c:v>-7.2079999599999995E-5</c:v>
                </c:pt>
                <c:pt idx="3">
                  <c:v>-7.1999999599999995E-5</c:v>
                </c:pt>
                <c:pt idx="4">
                  <c:v>-7.1919999599999996E-5</c:v>
                </c:pt>
                <c:pt idx="5">
                  <c:v>-7.1839999599999997E-5</c:v>
                </c:pt>
                <c:pt idx="6">
                  <c:v>-7.1759999599999998E-5</c:v>
                </c:pt>
                <c:pt idx="7">
                  <c:v>-7.1679999599999998E-5</c:v>
                </c:pt>
                <c:pt idx="8">
                  <c:v>-7.1599999599999999E-5</c:v>
                </c:pt>
                <c:pt idx="9">
                  <c:v>-7.15199996E-5</c:v>
                </c:pt>
                <c:pt idx="10">
                  <c:v>-7.1439999600000001E-5</c:v>
                </c:pt>
                <c:pt idx="11">
                  <c:v>-7.1359999600000001E-5</c:v>
                </c:pt>
                <c:pt idx="12">
                  <c:v>-7.1279999600000002E-5</c:v>
                </c:pt>
                <c:pt idx="13">
                  <c:v>-7.1199999600000003E-5</c:v>
                </c:pt>
                <c:pt idx="14">
                  <c:v>-7.1119999600000004E-5</c:v>
                </c:pt>
                <c:pt idx="15">
                  <c:v>-7.1039999600000004E-5</c:v>
                </c:pt>
                <c:pt idx="16">
                  <c:v>-7.0959999600000005E-5</c:v>
                </c:pt>
                <c:pt idx="17">
                  <c:v>-7.0879999600000006E-5</c:v>
                </c:pt>
                <c:pt idx="18">
                  <c:v>-7.0799999599999993E-5</c:v>
                </c:pt>
                <c:pt idx="19">
                  <c:v>-7.0719999599999994E-5</c:v>
                </c:pt>
                <c:pt idx="20">
                  <c:v>-7.0639999599999995E-5</c:v>
                </c:pt>
                <c:pt idx="21">
                  <c:v>-7.0559999599999996E-5</c:v>
                </c:pt>
                <c:pt idx="22">
                  <c:v>-7.0479999599999996E-5</c:v>
                </c:pt>
                <c:pt idx="23">
                  <c:v>-7.0399999599999997E-5</c:v>
                </c:pt>
                <c:pt idx="24">
                  <c:v>-7.0319999599999998E-5</c:v>
                </c:pt>
                <c:pt idx="25">
                  <c:v>-7.0239999599999999E-5</c:v>
                </c:pt>
                <c:pt idx="26">
                  <c:v>-7.0159999599999999E-5</c:v>
                </c:pt>
                <c:pt idx="27">
                  <c:v>-7.00799996E-5</c:v>
                </c:pt>
                <c:pt idx="28">
                  <c:v>-6.9999999600000001E-5</c:v>
                </c:pt>
                <c:pt idx="29">
                  <c:v>-6.9919999600000002E-5</c:v>
                </c:pt>
                <c:pt idx="30">
                  <c:v>-6.9839999600000002E-5</c:v>
                </c:pt>
                <c:pt idx="31">
                  <c:v>-6.9759999600000003E-5</c:v>
                </c:pt>
                <c:pt idx="32">
                  <c:v>-6.9679999600000004E-5</c:v>
                </c:pt>
                <c:pt idx="33">
                  <c:v>-6.9599999600000005E-5</c:v>
                </c:pt>
                <c:pt idx="34">
                  <c:v>-6.9519999600000005E-5</c:v>
                </c:pt>
                <c:pt idx="35">
                  <c:v>-6.9439999600000006E-5</c:v>
                </c:pt>
                <c:pt idx="36">
                  <c:v>-6.9359999599999993E-5</c:v>
                </c:pt>
                <c:pt idx="37">
                  <c:v>-6.9279999599999994E-5</c:v>
                </c:pt>
                <c:pt idx="38">
                  <c:v>-6.9199999599999995E-5</c:v>
                </c:pt>
                <c:pt idx="39">
                  <c:v>-6.9119999599999996E-5</c:v>
                </c:pt>
                <c:pt idx="40">
                  <c:v>-6.9039999599999997E-5</c:v>
                </c:pt>
                <c:pt idx="41">
                  <c:v>-6.8959999599999997E-5</c:v>
                </c:pt>
                <c:pt idx="42">
                  <c:v>-6.8879999599999998E-5</c:v>
                </c:pt>
                <c:pt idx="43">
                  <c:v>-6.8799999599999999E-5</c:v>
                </c:pt>
                <c:pt idx="44">
                  <c:v>-6.87199996E-5</c:v>
                </c:pt>
                <c:pt idx="45">
                  <c:v>-6.86399996E-5</c:v>
                </c:pt>
                <c:pt idx="46">
                  <c:v>-6.8559999600000001E-5</c:v>
                </c:pt>
                <c:pt idx="47">
                  <c:v>-6.8479999600000002E-5</c:v>
                </c:pt>
                <c:pt idx="48">
                  <c:v>-6.8399999600000003E-5</c:v>
                </c:pt>
                <c:pt idx="49">
                  <c:v>-6.8319999600000003E-5</c:v>
                </c:pt>
                <c:pt idx="50">
                  <c:v>-6.8239999600000004E-5</c:v>
                </c:pt>
                <c:pt idx="51">
                  <c:v>-6.8159999600000005E-5</c:v>
                </c:pt>
                <c:pt idx="52">
                  <c:v>-6.8079999600000006E-5</c:v>
                </c:pt>
                <c:pt idx="53">
                  <c:v>-6.7999999600000006E-5</c:v>
                </c:pt>
                <c:pt idx="54">
                  <c:v>-6.7919999599999994E-5</c:v>
                </c:pt>
                <c:pt idx="55">
                  <c:v>-6.7839999599999994E-5</c:v>
                </c:pt>
                <c:pt idx="56">
                  <c:v>-6.7759999599999995E-5</c:v>
                </c:pt>
                <c:pt idx="57">
                  <c:v>-6.7679999599999996E-5</c:v>
                </c:pt>
                <c:pt idx="58">
                  <c:v>-6.7599999599999997E-5</c:v>
                </c:pt>
                <c:pt idx="59">
                  <c:v>-6.7519999599999998E-5</c:v>
                </c:pt>
                <c:pt idx="60">
                  <c:v>-6.7439999599999998E-5</c:v>
                </c:pt>
                <c:pt idx="61">
                  <c:v>-6.7359999599999999E-5</c:v>
                </c:pt>
                <c:pt idx="62">
                  <c:v>-6.72799996E-5</c:v>
                </c:pt>
                <c:pt idx="63">
                  <c:v>-6.7199999600000001E-5</c:v>
                </c:pt>
                <c:pt idx="64">
                  <c:v>-6.7119999600000001E-5</c:v>
                </c:pt>
                <c:pt idx="65">
                  <c:v>-6.7039999600000002E-5</c:v>
                </c:pt>
                <c:pt idx="66">
                  <c:v>-6.6959999600000003E-5</c:v>
                </c:pt>
                <c:pt idx="67">
                  <c:v>-6.6879999600000004E-5</c:v>
                </c:pt>
                <c:pt idx="68">
                  <c:v>-6.6799999600000004E-5</c:v>
                </c:pt>
                <c:pt idx="69">
                  <c:v>-6.6719999600000005E-5</c:v>
                </c:pt>
                <c:pt idx="70">
                  <c:v>-6.6639999600000006E-5</c:v>
                </c:pt>
                <c:pt idx="71">
                  <c:v>-6.6559999600000007E-5</c:v>
                </c:pt>
                <c:pt idx="72">
                  <c:v>-6.6479999599999994E-5</c:v>
                </c:pt>
                <c:pt idx="73">
                  <c:v>-6.6399999599999995E-5</c:v>
                </c:pt>
                <c:pt idx="74">
                  <c:v>-6.6319999599999995E-5</c:v>
                </c:pt>
                <c:pt idx="75">
                  <c:v>-6.6239999599999996E-5</c:v>
                </c:pt>
                <c:pt idx="76">
                  <c:v>-6.6159999599999997E-5</c:v>
                </c:pt>
                <c:pt idx="77">
                  <c:v>-6.6079999599999998E-5</c:v>
                </c:pt>
                <c:pt idx="78">
                  <c:v>-6.5999999599999999E-5</c:v>
                </c:pt>
                <c:pt idx="79">
                  <c:v>-6.5919999599999999E-5</c:v>
                </c:pt>
                <c:pt idx="80">
                  <c:v>-6.58399996E-5</c:v>
                </c:pt>
                <c:pt idx="81">
                  <c:v>-6.5759999600000001E-5</c:v>
                </c:pt>
                <c:pt idx="82">
                  <c:v>-6.5679999600000002E-5</c:v>
                </c:pt>
                <c:pt idx="83">
                  <c:v>-6.5599999600000002E-5</c:v>
                </c:pt>
                <c:pt idx="84">
                  <c:v>-6.5519999600000003E-5</c:v>
                </c:pt>
                <c:pt idx="85">
                  <c:v>-6.5439999600000004E-5</c:v>
                </c:pt>
                <c:pt idx="86">
                  <c:v>-6.5359999600000005E-5</c:v>
                </c:pt>
                <c:pt idx="87">
                  <c:v>-6.5279999600000005E-5</c:v>
                </c:pt>
                <c:pt idx="88">
                  <c:v>-6.5199999600000006E-5</c:v>
                </c:pt>
                <c:pt idx="89">
                  <c:v>-6.5119999599999993E-5</c:v>
                </c:pt>
                <c:pt idx="90">
                  <c:v>-6.5039999599999994E-5</c:v>
                </c:pt>
                <c:pt idx="91">
                  <c:v>-6.4959999599999995E-5</c:v>
                </c:pt>
                <c:pt idx="92">
                  <c:v>-6.4879999599999996E-5</c:v>
                </c:pt>
                <c:pt idx="93">
                  <c:v>-6.4799999599999996E-5</c:v>
                </c:pt>
                <c:pt idx="94">
                  <c:v>-6.4719999599999997E-5</c:v>
                </c:pt>
                <c:pt idx="95">
                  <c:v>-6.4639999599999998E-5</c:v>
                </c:pt>
                <c:pt idx="96">
                  <c:v>-6.4559999599999999E-5</c:v>
                </c:pt>
                <c:pt idx="97">
                  <c:v>-6.44799996E-5</c:v>
                </c:pt>
                <c:pt idx="98">
                  <c:v>-6.43999996E-5</c:v>
                </c:pt>
                <c:pt idx="99">
                  <c:v>-6.4319999600000001E-5</c:v>
                </c:pt>
                <c:pt idx="100">
                  <c:v>-6.4239999600000002E-5</c:v>
                </c:pt>
                <c:pt idx="101">
                  <c:v>-6.4159999600000003E-5</c:v>
                </c:pt>
                <c:pt idx="102">
                  <c:v>-6.4079999600000003E-5</c:v>
                </c:pt>
                <c:pt idx="103">
                  <c:v>-6.3999999600000004E-5</c:v>
                </c:pt>
                <c:pt idx="104">
                  <c:v>-6.3919999600000005E-5</c:v>
                </c:pt>
                <c:pt idx="105">
                  <c:v>-6.3839999600000006E-5</c:v>
                </c:pt>
                <c:pt idx="106">
                  <c:v>-6.3759999600000006E-5</c:v>
                </c:pt>
                <c:pt idx="107">
                  <c:v>-6.3679999599999994E-5</c:v>
                </c:pt>
                <c:pt idx="108">
                  <c:v>-6.3599999599999994E-5</c:v>
                </c:pt>
                <c:pt idx="109">
                  <c:v>-6.3519999599999995E-5</c:v>
                </c:pt>
                <c:pt idx="110">
                  <c:v>-6.3439999599999996E-5</c:v>
                </c:pt>
                <c:pt idx="111">
                  <c:v>-6.3359999599999997E-5</c:v>
                </c:pt>
                <c:pt idx="112">
                  <c:v>-6.3279999599999997E-5</c:v>
                </c:pt>
                <c:pt idx="113">
                  <c:v>-6.3199999599999998E-5</c:v>
                </c:pt>
                <c:pt idx="114">
                  <c:v>-6.3119999599999999E-5</c:v>
                </c:pt>
                <c:pt idx="115">
                  <c:v>-6.30399996E-5</c:v>
                </c:pt>
                <c:pt idx="116">
                  <c:v>-6.2959999600000001E-5</c:v>
                </c:pt>
                <c:pt idx="117">
                  <c:v>-6.2879999600000001E-5</c:v>
                </c:pt>
                <c:pt idx="118">
                  <c:v>-6.2799999600000002E-5</c:v>
                </c:pt>
                <c:pt idx="119">
                  <c:v>-6.2719999600000003E-5</c:v>
                </c:pt>
                <c:pt idx="120">
                  <c:v>-6.2639999600000004E-5</c:v>
                </c:pt>
                <c:pt idx="121">
                  <c:v>-6.2559999600000004E-5</c:v>
                </c:pt>
                <c:pt idx="122">
                  <c:v>-6.2479999600000005E-5</c:v>
                </c:pt>
                <c:pt idx="123">
                  <c:v>-6.2399999600000006E-5</c:v>
                </c:pt>
                <c:pt idx="124">
                  <c:v>-6.2319999600000007E-5</c:v>
                </c:pt>
                <c:pt idx="125">
                  <c:v>-6.2239999599999994E-5</c:v>
                </c:pt>
                <c:pt idx="126">
                  <c:v>-6.2159999599999995E-5</c:v>
                </c:pt>
                <c:pt idx="127">
                  <c:v>-6.2079999599999995E-5</c:v>
                </c:pt>
                <c:pt idx="128">
                  <c:v>-6.1999999599999996E-5</c:v>
                </c:pt>
                <c:pt idx="129">
                  <c:v>-6.1919999599999997E-5</c:v>
                </c:pt>
                <c:pt idx="130">
                  <c:v>-6.1839999599999998E-5</c:v>
                </c:pt>
                <c:pt idx="131">
                  <c:v>-6.1759999599999998E-5</c:v>
                </c:pt>
                <c:pt idx="132">
                  <c:v>-6.1679999599999999E-5</c:v>
                </c:pt>
                <c:pt idx="133">
                  <c:v>-6.15999996E-5</c:v>
                </c:pt>
                <c:pt idx="134">
                  <c:v>-6.1519999600000001E-5</c:v>
                </c:pt>
                <c:pt idx="135">
                  <c:v>-6.1439999600000002E-5</c:v>
                </c:pt>
                <c:pt idx="136">
                  <c:v>-6.1359999600000002E-5</c:v>
                </c:pt>
                <c:pt idx="137">
                  <c:v>-6.1279999600000003E-5</c:v>
                </c:pt>
                <c:pt idx="138">
                  <c:v>-6.1199999600000004E-5</c:v>
                </c:pt>
                <c:pt idx="139">
                  <c:v>-6.1119999600000005E-5</c:v>
                </c:pt>
                <c:pt idx="140">
                  <c:v>-6.1039999600000005E-5</c:v>
                </c:pt>
                <c:pt idx="141">
                  <c:v>-6.0959999599999999E-5</c:v>
                </c:pt>
                <c:pt idx="142">
                  <c:v>-6.08799996E-5</c:v>
                </c:pt>
                <c:pt idx="143">
                  <c:v>-6.0799999600000001E-5</c:v>
                </c:pt>
                <c:pt idx="144">
                  <c:v>-6.0719999600000002E-5</c:v>
                </c:pt>
                <c:pt idx="145">
                  <c:v>-6.0639999600000002E-5</c:v>
                </c:pt>
                <c:pt idx="146">
                  <c:v>-6.0559999600000003E-5</c:v>
                </c:pt>
                <c:pt idx="147">
                  <c:v>-6.0479999599999997E-5</c:v>
                </c:pt>
                <c:pt idx="148">
                  <c:v>-6.0399999599999998E-5</c:v>
                </c:pt>
                <c:pt idx="149">
                  <c:v>-6.0319999599999999E-5</c:v>
                </c:pt>
                <c:pt idx="150">
                  <c:v>-6.0239999599999999E-5</c:v>
                </c:pt>
                <c:pt idx="151">
                  <c:v>-6.01599996E-5</c:v>
                </c:pt>
                <c:pt idx="152">
                  <c:v>-6.0079999600000001E-5</c:v>
                </c:pt>
                <c:pt idx="153">
                  <c:v>-5.9999999600000002E-5</c:v>
                </c:pt>
                <c:pt idx="154">
                  <c:v>-5.9919999600000003E-5</c:v>
                </c:pt>
                <c:pt idx="155">
                  <c:v>-5.9839999600000003E-5</c:v>
                </c:pt>
                <c:pt idx="156">
                  <c:v>-5.9759999599999997E-5</c:v>
                </c:pt>
                <c:pt idx="157">
                  <c:v>-5.9679999599999998E-5</c:v>
                </c:pt>
                <c:pt idx="158">
                  <c:v>-5.9599999599999999E-5</c:v>
                </c:pt>
                <c:pt idx="159">
                  <c:v>-5.95199996E-5</c:v>
                </c:pt>
                <c:pt idx="160">
                  <c:v>-5.94399996E-5</c:v>
                </c:pt>
                <c:pt idx="161">
                  <c:v>-5.9359999600000001E-5</c:v>
                </c:pt>
                <c:pt idx="162">
                  <c:v>-5.9279999600000002E-5</c:v>
                </c:pt>
                <c:pt idx="163">
                  <c:v>-5.9199999600000003E-5</c:v>
                </c:pt>
                <c:pt idx="164">
                  <c:v>-5.9119999599999997E-5</c:v>
                </c:pt>
                <c:pt idx="165">
                  <c:v>-5.9039999599999997E-5</c:v>
                </c:pt>
                <c:pt idx="166">
                  <c:v>-5.8959999599999998E-5</c:v>
                </c:pt>
                <c:pt idx="167">
                  <c:v>-5.8879999599999999E-5</c:v>
                </c:pt>
                <c:pt idx="168">
                  <c:v>-5.87999996E-5</c:v>
                </c:pt>
                <c:pt idx="169">
                  <c:v>-5.87199996E-5</c:v>
                </c:pt>
                <c:pt idx="170">
                  <c:v>-5.8639999600000001E-5</c:v>
                </c:pt>
                <c:pt idx="171">
                  <c:v>-5.8559999600000002E-5</c:v>
                </c:pt>
                <c:pt idx="172">
                  <c:v>-5.8479999600000003E-5</c:v>
                </c:pt>
                <c:pt idx="173">
                  <c:v>-5.8399999599999997E-5</c:v>
                </c:pt>
                <c:pt idx="174">
                  <c:v>-5.8319999599999998E-5</c:v>
                </c:pt>
                <c:pt idx="175">
                  <c:v>-5.8239999599999998E-5</c:v>
                </c:pt>
                <c:pt idx="176">
                  <c:v>-5.8159999599999999E-5</c:v>
                </c:pt>
                <c:pt idx="177">
                  <c:v>-5.80799996E-5</c:v>
                </c:pt>
                <c:pt idx="178">
                  <c:v>-5.7999999600000001E-5</c:v>
                </c:pt>
                <c:pt idx="179">
                  <c:v>-5.7919999600000001E-5</c:v>
                </c:pt>
                <c:pt idx="180">
                  <c:v>-5.7839999600000002E-5</c:v>
                </c:pt>
                <c:pt idx="181">
                  <c:v>-5.7759999600000003E-5</c:v>
                </c:pt>
                <c:pt idx="182">
                  <c:v>-5.7679999599999997E-5</c:v>
                </c:pt>
                <c:pt idx="183">
                  <c:v>-5.7599999599999998E-5</c:v>
                </c:pt>
                <c:pt idx="184">
                  <c:v>-5.7519999699999997E-5</c:v>
                </c:pt>
                <c:pt idx="185">
                  <c:v>-5.7439999699999997E-5</c:v>
                </c:pt>
                <c:pt idx="186">
                  <c:v>-5.7359999699999998E-5</c:v>
                </c:pt>
                <c:pt idx="187">
                  <c:v>-5.7279999699999999E-5</c:v>
                </c:pt>
                <c:pt idx="188">
                  <c:v>-5.71999997E-5</c:v>
                </c:pt>
                <c:pt idx="189">
                  <c:v>-5.71199997E-5</c:v>
                </c:pt>
                <c:pt idx="190">
                  <c:v>-5.7039999700000001E-5</c:v>
                </c:pt>
                <c:pt idx="191">
                  <c:v>-5.6959999700000002E-5</c:v>
                </c:pt>
                <c:pt idx="192">
                  <c:v>-5.6879999700000003E-5</c:v>
                </c:pt>
                <c:pt idx="193">
                  <c:v>-5.6799999699999997E-5</c:v>
                </c:pt>
                <c:pt idx="194">
                  <c:v>-5.6719999699999998E-5</c:v>
                </c:pt>
                <c:pt idx="195">
                  <c:v>-5.6639999699999998E-5</c:v>
                </c:pt>
                <c:pt idx="196">
                  <c:v>-5.6559999699999999E-5</c:v>
                </c:pt>
                <c:pt idx="197">
                  <c:v>-5.64799997E-5</c:v>
                </c:pt>
                <c:pt idx="198">
                  <c:v>-5.6399999700000001E-5</c:v>
                </c:pt>
                <c:pt idx="199">
                  <c:v>-5.6319999700000001E-5</c:v>
                </c:pt>
                <c:pt idx="200">
                  <c:v>-5.6239999700000002E-5</c:v>
                </c:pt>
                <c:pt idx="201">
                  <c:v>-5.6159999700000003E-5</c:v>
                </c:pt>
                <c:pt idx="202">
                  <c:v>-5.6079999699999997E-5</c:v>
                </c:pt>
                <c:pt idx="203">
                  <c:v>-5.5999999699999998E-5</c:v>
                </c:pt>
                <c:pt idx="204">
                  <c:v>-5.5919999699999998E-5</c:v>
                </c:pt>
                <c:pt idx="205">
                  <c:v>-5.5839999699999999E-5</c:v>
                </c:pt>
                <c:pt idx="206">
                  <c:v>-5.57599997E-5</c:v>
                </c:pt>
                <c:pt idx="207">
                  <c:v>-5.5679999700000001E-5</c:v>
                </c:pt>
                <c:pt idx="208">
                  <c:v>-5.5599999700000001E-5</c:v>
                </c:pt>
                <c:pt idx="209">
                  <c:v>-5.5519999700000002E-5</c:v>
                </c:pt>
                <c:pt idx="210">
                  <c:v>-5.5439999700000003E-5</c:v>
                </c:pt>
                <c:pt idx="211">
                  <c:v>-5.5359999699999997E-5</c:v>
                </c:pt>
                <c:pt idx="212">
                  <c:v>-5.5279999699999998E-5</c:v>
                </c:pt>
                <c:pt idx="213">
                  <c:v>-5.5199999699999999E-5</c:v>
                </c:pt>
                <c:pt idx="214">
                  <c:v>-5.5119999699999999E-5</c:v>
                </c:pt>
                <c:pt idx="215">
                  <c:v>-5.50399997E-5</c:v>
                </c:pt>
                <c:pt idx="216">
                  <c:v>-5.4959999700000001E-5</c:v>
                </c:pt>
                <c:pt idx="217">
                  <c:v>-5.4879999700000002E-5</c:v>
                </c:pt>
                <c:pt idx="218">
                  <c:v>-5.4799999700000002E-5</c:v>
                </c:pt>
                <c:pt idx="219">
                  <c:v>-5.4719999700000003E-5</c:v>
                </c:pt>
                <c:pt idx="220">
                  <c:v>-5.4639999699999997E-5</c:v>
                </c:pt>
                <c:pt idx="221">
                  <c:v>-5.4559999699999998E-5</c:v>
                </c:pt>
                <c:pt idx="222">
                  <c:v>-5.4479999699999999E-5</c:v>
                </c:pt>
                <c:pt idx="223">
                  <c:v>-5.4399999699999999E-5</c:v>
                </c:pt>
                <c:pt idx="224">
                  <c:v>-5.43199997E-5</c:v>
                </c:pt>
                <c:pt idx="225">
                  <c:v>-5.4239999700000001E-5</c:v>
                </c:pt>
                <c:pt idx="226">
                  <c:v>-5.4159999700000002E-5</c:v>
                </c:pt>
                <c:pt idx="227">
                  <c:v>-5.4079999700000002E-5</c:v>
                </c:pt>
                <c:pt idx="228">
                  <c:v>-5.3999999700000003E-5</c:v>
                </c:pt>
                <c:pt idx="229">
                  <c:v>-5.3919999699999997E-5</c:v>
                </c:pt>
                <c:pt idx="230">
                  <c:v>-5.3839999699999998E-5</c:v>
                </c:pt>
                <c:pt idx="231">
                  <c:v>-5.3759999699999999E-5</c:v>
                </c:pt>
                <c:pt idx="232">
                  <c:v>-5.36799997E-5</c:v>
                </c:pt>
                <c:pt idx="233">
                  <c:v>-5.35999997E-5</c:v>
                </c:pt>
                <c:pt idx="234">
                  <c:v>-5.3519999700000001E-5</c:v>
                </c:pt>
                <c:pt idx="235">
                  <c:v>-5.3439999700000002E-5</c:v>
                </c:pt>
                <c:pt idx="236">
                  <c:v>-5.3359999700000003E-5</c:v>
                </c:pt>
                <c:pt idx="237">
                  <c:v>-5.3279999700000003E-5</c:v>
                </c:pt>
                <c:pt idx="238">
                  <c:v>-5.3199999699999997E-5</c:v>
                </c:pt>
                <c:pt idx="239">
                  <c:v>-5.3119999699999998E-5</c:v>
                </c:pt>
                <c:pt idx="240">
                  <c:v>-5.3039999699999999E-5</c:v>
                </c:pt>
                <c:pt idx="241">
                  <c:v>-5.29599997E-5</c:v>
                </c:pt>
                <c:pt idx="242">
                  <c:v>-5.28799997E-5</c:v>
                </c:pt>
                <c:pt idx="243">
                  <c:v>-5.2799999700000001E-5</c:v>
                </c:pt>
                <c:pt idx="244">
                  <c:v>-5.2719999700000002E-5</c:v>
                </c:pt>
                <c:pt idx="245">
                  <c:v>-5.2639999700000003E-5</c:v>
                </c:pt>
                <c:pt idx="246">
                  <c:v>-5.2559999699999997E-5</c:v>
                </c:pt>
                <c:pt idx="247">
                  <c:v>-5.2479999699999997E-5</c:v>
                </c:pt>
                <c:pt idx="248">
                  <c:v>-5.2399999699999998E-5</c:v>
                </c:pt>
                <c:pt idx="249">
                  <c:v>-5.2319999699999999E-5</c:v>
                </c:pt>
                <c:pt idx="250">
                  <c:v>-5.22399997E-5</c:v>
                </c:pt>
                <c:pt idx="251">
                  <c:v>-5.2159999700000001E-5</c:v>
                </c:pt>
                <c:pt idx="252">
                  <c:v>-5.2079999700000001E-5</c:v>
                </c:pt>
                <c:pt idx="253">
                  <c:v>-5.1999999700000002E-5</c:v>
                </c:pt>
                <c:pt idx="254">
                  <c:v>-5.1919999700000003E-5</c:v>
                </c:pt>
                <c:pt idx="255">
                  <c:v>-5.1839999699999997E-5</c:v>
                </c:pt>
                <c:pt idx="256">
                  <c:v>-5.1759999699999998E-5</c:v>
                </c:pt>
                <c:pt idx="257">
                  <c:v>-5.1679999699999998E-5</c:v>
                </c:pt>
                <c:pt idx="258">
                  <c:v>-5.1599999699999999E-5</c:v>
                </c:pt>
                <c:pt idx="259">
                  <c:v>-5.15199997E-5</c:v>
                </c:pt>
                <c:pt idx="260">
                  <c:v>-5.1439999700000001E-5</c:v>
                </c:pt>
                <c:pt idx="261">
                  <c:v>-5.1359999700000001E-5</c:v>
                </c:pt>
                <c:pt idx="262">
                  <c:v>-5.1279999700000002E-5</c:v>
                </c:pt>
                <c:pt idx="263">
                  <c:v>-5.1199999700000003E-5</c:v>
                </c:pt>
                <c:pt idx="264">
                  <c:v>-5.1119999699999997E-5</c:v>
                </c:pt>
                <c:pt idx="265">
                  <c:v>-5.1039999699999998E-5</c:v>
                </c:pt>
                <c:pt idx="266">
                  <c:v>-5.0959999699999998E-5</c:v>
                </c:pt>
                <c:pt idx="267">
                  <c:v>-5.0879999699999999E-5</c:v>
                </c:pt>
                <c:pt idx="268">
                  <c:v>-5.07999997E-5</c:v>
                </c:pt>
                <c:pt idx="269">
                  <c:v>-5.0719999700000001E-5</c:v>
                </c:pt>
                <c:pt idx="270">
                  <c:v>-5.0639999700000002E-5</c:v>
                </c:pt>
                <c:pt idx="271">
                  <c:v>-5.0559999700000002E-5</c:v>
                </c:pt>
                <c:pt idx="272">
                  <c:v>-5.0479999700000003E-5</c:v>
                </c:pt>
                <c:pt idx="273">
                  <c:v>-5.0399999699999997E-5</c:v>
                </c:pt>
                <c:pt idx="274">
                  <c:v>-5.0319999699999998E-5</c:v>
                </c:pt>
                <c:pt idx="275">
                  <c:v>-5.0239999699999999E-5</c:v>
                </c:pt>
                <c:pt idx="276">
                  <c:v>-5.0159999699999999E-5</c:v>
                </c:pt>
                <c:pt idx="277">
                  <c:v>-5.00799997E-5</c:v>
                </c:pt>
                <c:pt idx="278">
                  <c:v>-4.9999999700000001E-5</c:v>
                </c:pt>
                <c:pt idx="279">
                  <c:v>-4.9919999700000002E-5</c:v>
                </c:pt>
                <c:pt idx="280">
                  <c:v>-4.9839999700000002E-5</c:v>
                </c:pt>
                <c:pt idx="281">
                  <c:v>-4.9759999700000003E-5</c:v>
                </c:pt>
                <c:pt idx="282">
                  <c:v>-4.9679999699999997E-5</c:v>
                </c:pt>
                <c:pt idx="283">
                  <c:v>-4.9599999699999998E-5</c:v>
                </c:pt>
                <c:pt idx="284">
                  <c:v>-4.9519999699999999E-5</c:v>
                </c:pt>
                <c:pt idx="285">
                  <c:v>-4.9439999699999999E-5</c:v>
                </c:pt>
                <c:pt idx="286">
                  <c:v>-4.93599997E-5</c:v>
                </c:pt>
                <c:pt idx="287">
                  <c:v>-4.9279999700000001E-5</c:v>
                </c:pt>
                <c:pt idx="288">
                  <c:v>-4.9199999700000002E-5</c:v>
                </c:pt>
                <c:pt idx="289">
                  <c:v>-4.9119999700000003E-5</c:v>
                </c:pt>
                <c:pt idx="290">
                  <c:v>-4.9039999700000003E-5</c:v>
                </c:pt>
                <c:pt idx="291">
                  <c:v>-4.8959999699999997E-5</c:v>
                </c:pt>
                <c:pt idx="292">
                  <c:v>-4.8879999699999998E-5</c:v>
                </c:pt>
                <c:pt idx="293">
                  <c:v>-4.8799999699999999E-5</c:v>
                </c:pt>
                <c:pt idx="294">
                  <c:v>-4.87199997E-5</c:v>
                </c:pt>
                <c:pt idx="295">
                  <c:v>-4.86399997E-5</c:v>
                </c:pt>
                <c:pt idx="296">
                  <c:v>-4.8559999700000001E-5</c:v>
                </c:pt>
                <c:pt idx="297">
                  <c:v>-4.8479999700000002E-5</c:v>
                </c:pt>
                <c:pt idx="298">
                  <c:v>-4.8399999700000003E-5</c:v>
                </c:pt>
                <c:pt idx="299">
                  <c:v>-4.8319999699999997E-5</c:v>
                </c:pt>
                <c:pt idx="300">
                  <c:v>-4.8239999699999997E-5</c:v>
                </c:pt>
                <c:pt idx="301">
                  <c:v>-4.8159999699999998E-5</c:v>
                </c:pt>
                <c:pt idx="302">
                  <c:v>-4.8079999699999999E-5</c:v>
                </c:pt>
                <c:pt idx="303">
                  <c:v>-4.79999997E-5</c:v>
                </c:pt>
                <c:pt idx="304">
                  <c:v>-4.79199997E-5</c:v>
                </c:pt>
                <c:pt idx="305">
                  <c:v>-4.7839999700000001E-5</c:v>
                </c:pt>
                <c:pt idx="306">
                  <c:v>-4.7759999700000002E-5</c:v>
                </c:pt>
                <c:pt idx="307">
                  <c:v>-4.7679999700000003E-5</c:v>
                </c:pt>
                <c:pt idx="308">
                  <c:v>-4.7599999699999997E-5</c:v>
                </c:pt>
                <c:pt idx="309">
                  <c:v>-4.7519999699999998E-5</c:v>
                </c:pt>
                <c:pt idx="310">
                  <c:v>-4.7439999699999998E-5</c:v>
                </c:pt>
                <c:pt idx="311">
                  <c:v>-4.7359999699999999E-5</c:v>
                </c:pt>
                <c:pt idx="312">
                  <c:v>-4.72799997E-5</c:v>
                </c:pt>
                <c:pt idx="313">
                  <c:v>-4.7199999700000001E-5</c:v>
                </c:pt>
                <c:pt idx="314">
                  <c:v>-4.7119999700000001E-5</c:v>
                </c:pt>
                <c:pt idx="315">
                  <c:v>-4.7039999700000002E-5</c:v>
                </c:pt>
                <c:pt idx="316">
                  <c:v>-4.6959999700000003E-5</c:v>
                </c:pt>
                <c:pt idx="317">
                  <c:v>-4.6879999699999997E-5</c:v>
                </c:pt>
                <c:pt idx="318">
                  <c:v>-4.6799999699999998E-5</c:v>
                </c:pt>
                <c:pt idx="319">
                  <c:v>-4.6719999699999998E-5</c:v>
                </c:pt>
                <c:pt idx="320">
                  <c:v>-4.6639999699999999E-5</c:v>
                </c:pt>
                <c:pt idx="321">
                  <c:v>-4.65599997E-5</c:v>
                </c:pt>
                <c:pt idx="322">
                  <c:v>-4.6479999700000001E-5</c:v>
                </c:pt>
                <c:pt idx="323">
                  <c:v>-4.6399999700000001E-5</c:v>
                </c:pt>
                <c:pt idx="324">
                  <c:v>-4.6319999700000002E-5</c:v>
                </c:pt>
                <c:pt idx="325">
                  <c:v>-4.6239999700000003E-5</c:v>
                </c:pt>
                <c:pt idx="326">
                  <c:v>-4.6159999699999997E-5</c:v>
                </c:pt>
                <c:pt idx="327">
                  <c:v>-4.6079999699999998E-5</c:v>
                </c:pt>
                <c:pt idx="328">
                  <c:v>-4.5999999699999999E-5</c:v>
                </c:pt>
                <c:pt idx="329">
                  <c:v>-4.5919999699999999E-5</c:v>
                </c:pt>
                <c:pt idx="330">
                  <c:v>-4.58399997E-5</c:v>
                </c:pt>
                <c:pt idx="331">
                  <c:v>-4.5759999700000001E-5</c:v>
                </c:pt>
                <c:pt idx="332">
                  <c:v>-4.5679999700000002E-5</c:v>
                </c:pt>
                <c:pt idx="333">
                  <c:v>-4.5599999700000002E-5</c:v>
                </c:pt>
                <c:pt idx="334">
                  <c:v>-4.5519999700000003E-5</c:v>
                </c:pt>
                <c:pt idx="335">
                  <c:v>-4.5439999699999997E-5</c:v>
                </c:pt>
                <c:pt idx="336">
                  <c:v>-4.5359999699999998E-5</c:v>
                </c:pt>
                <c:pt idx="337">
                  <c:v>-4.5279999699999999E-5</c:v>
                </c:pt>
                <c:pt idx="338">
                  <c:v>-4.5199999699999999E-5</c:v>
                </c:pt>
                <c:pt idx="339">
                  <c:v>-4.51199997E-5</c:v>
                </c:pt>
                <c:pt idx="340">
                  <c:v>-4.5039999700000001E-5</c:v>
                </c:pt>
                <c:pt idx="341">
                  <c:v>-4.4959999700000002E-5</c:v>
                </c:pt>
                <c:pt idx="342">
                  <c:v>-4.4879999700000002E-5</c:v>
                </c:pt>
                <c:pt idx="343">
                  <c:v>-4.4799999700000003E-5</c:v>
                </c:pt>
                <c:pt idx="344">
                  <c:v>-4.4719999699999997E-5</c:v>
                </c:pt>
                <c:pt idx="345">
                  <c:v>-4.4639999699999998E-5</c:v>
                </c:pt>
                <c:pt idx="346">
                  <c:v>-4.4559999699999999E-5</c:v>
                </c:pt>
                <c:pt idx="347">
                  <c:v>-4.44799997E-5</c:v>
                </c:pt>
                <c:pt idx="348">
                  <c:v>-4.43999997E-5</c:v>
                </c:pt>
                <c:pt idx="349">
                  <c:v>-4.4319999700000001E-5</c:v>
                </c:pt>
                <c:pt idx="350">
                  <c:v>-4.4239999700000002E-5</c:v>
                </c:pt>
                <c:pt idx="351">
                  <c:v>-4.4159999700000003E-5</c:v>
                </c:pt>
                <c:pt idx="352">
                  <c:v>-4.4079999700000003E-5</c:v>
                </c:pt>
                <c:pt idx="353">
                  <c:v>-4.3999999699999997E-5</c:v>
                </c:pt>
                <c:pt idx="354">
                  <c:v>-4.3919999699999998E-5</c:v>
                </c:pt>
                <c:pt idx="355">
                  <c:v>-4.3839999699999999E-5</c:v>
                </c:pt>
                <c:pt idx="356">
                  <c:v>-4.37599997E-5</c:v>
                </c:pt>
                <c:pt idx="357">
                  <c:v>-4.36799997E-5</c:v>
                </c:pt>
                <c:pt idx="358">
                  <c:v>-4.3599999700000001E-5</c:v>
                </c:pt>
                <c:pt idx="359">
                  <c:v>-4.3519999700000002E-5</c:v>
                </c:pt>
                <c:pt idx="360">
                  <c:v>-4.3439999700000003E-5</c:v>
                </c:pt>
                <c:pt idx="361">
                  <c:v>-4.3359999699999997E-5</c:v>
                </c:pt>
                <c:pt idx="362">
                  <c:v>-4.3279999699999997E-5</c:v>
                </c:pt>
                <c:pt idx="363">
                  <c:v>-4.3199999699999998E-5</c:v>
                </c:pt>
                <c:pt idx="364">
                  <c:v>-4.3119999699999999E-5</c:v>
                </c:pt>
                <c:pt idx="365">
                  <c:v>-4.30399997E-5</c:v>
                </c:pt>
                <c:pt idx="366">
                  <c:v>-4.2959999700000001E-5</c:v>
                </c:pt>
                <c:pt idx="367">
                  <c:v>-4.2879999700000001E-5</c:v>
                </c:pt>
                <c:pt idx="368">
                  <c:v>-4.2799999700000002E-5</c:v>
                </c:pt>
                <c:pt idx="369">
                  <c:v>-4.2719999700000003E-5</c:v>
                </c:pt>
                <c:pt idx="370">
                  <c:v>-4.2639999699999997E-5</c:v>
                </c:pt>
                <c:pt idx="371">
                  <c:v>-4.2559999699999998E-5</c:v>
                </c:pt>
                <c:pt idx="372">
                  <c:v>-4.2479999699999998E-5</c:v>
                </c:pt>
                <c:pt idx="373">
                  <c:v>-4.2399999699999999E-5</c:v>
                </c:pt>
                <c:pt idx="374">
                  <c:v>-4.23199997E-5</c:v>
                </c:pt>
                <c:pt idx="375">
                  <c:v>-4.2239999700000001E-5</c:v>
                </c:pt>
                <c:pt idx="376">
                  <c:v>-4.2159999700000001E-5</c:v>
                </c:pt>
                <c:pt idx="377">
                  <c:v>-4.2079999700000002E-5</c:v>
                </c:pt>
                <c:pt idx="378">
                  <c:v>-4.1999999700000003E-5</c:v>
                </c:pt>
                <c:pt idx="379">
                  <c:v>-4.1919999699999997E-5</c:v>
                </c:pt>
                <c:pt idx="380">
                  <c:v>-4.1839999699999998E-5</c:v>
                </c:pt>
                <c:pt idx="381">
                  <c:v>-4.1759999699999998E-5</c:v>
                </c:pt>
                <c:pt idx="382">
                  <c:v>-4.1679999699999999E-5</c:v>
                </c:pt>
                <c:pt idx="383">
                  <c:v>-4.15999997E-5</c:v>
                </c:pt>
                <c:pt idx="384">
                  <c:v>-4.1519999700000001E-5</c:v>
                </c:pt>
                <c:pt idx="385">
                  <c:v>-4.1439999700000002E-5</c:v>
                </c:pt>
                <c:pt idx="386">
                  <c:v>-4.1359999700000002E-5</c:v>
                </c:pt>
                <c:pt idx="387">
                  <c:v>-4.1279999700000003E-5</c:v>
                </c:pt>
                <c:pt idx="388">
                  <c:v>-4.1199999699999997E-5</c:v>
                </c:pt>
                <c:pt idx="389">
                  <c:v>-4.1119999800000003E-5</c:v>
                </c:pt>
                <c:pt idx="390">
                  <c:v>-4.1039999799999997E-5</c:v>
                </c:pt>
                <c:pt idx="391">
                  <c:v>-4.0959999799999998E-5</c:v>
                </c:pt>
                <c:pt idx="392">
                  <c:v>-4.0879999799999998E-5</c:v>
                </c:pt>
                <c:pt idx="393">
                  <c:v>-4.0799999799999999E-5</c:v>
                </c:pt>
                <c:pt idx="394">
                  <c:v>-4.07199998E-5</c:v>
                </c:pt>
                <c:pt idx="395">
                  <c:v>-4.0639999800000001E-5</c:v>
                </c:pt>
                <c:pt idx="396">
                  <c:v>-4.0559999800000001E-5</c:v>
                </c:pt>
                <c:pt idx="397">
                  <c:v>-4.0479999800000002E-5</c:v>
                </c:pt>
                <c:pt idx="398">
                  <c:v>-4.0399999800000003E-5</c:v>
                </c:pt>
                <c:pt idx="399">
                  <c:v>-4.0319999799999997E-5</c:v>
                </c:pt>
                <c:pt idx="400">
                  <c:v>-4.0239999799999998E-5</c:v>
                </c:pt>
                <c:pt idx="401">
                  <c:v>-4.0159999799999998E-5</c:v>
                </c:pt>
                <c:pt idx="402">
                  <c:v>-4.0079999799999999E-5</c:v>
                </c:pt>
                <c:pt idx="403">
                  <c:v>-3.99999998E-5</c:v>
                </c:pt>
                <c:pt idx="404">
                  <c:v>-3.9919999800000001E-5</c:v>
                </c:pt>
                <c:pt idx="405">
                  <c:v>-3.9839999800000002E-5</c:v>
                </c:pt>
                <c:pt idx="406">
                  <c:v>-3.9759999800000002E-5</c:v>
                </c:pt>
                <c:pt idx="407">
                  <c:v>-3.9679999800000003E-5</c:v>
                </c:pt>
                <c:pt idx="408">
                  <c:v>-3.9599999799999997E-5</c:v>
                </c:pt>
                <c:pt idx="409">
                  <c:v>-3.9519999799999998E-5</c:v>
                </c:pt>
                <c:pt idx="410">
                  <c:v>-3.9439999799999999E-5</c:v>
                </c:pt>
                <c:pt idx="411">
                  <c:v>-3.9359999799999999E-5</c:v>
                </c:pt>
                <c:pt idx="412">
                  <c:v>-3.92799998E-5</c:v>
                </c:pt>
                <c:pt idx="413">
                  <c:v>-3.9199999800000001E-5</c:v>
                </c:pt>
                <c:pt idx="414">
                  <c:v>-3.9119999800000002E-5</c:v>
                </c:pt>
                <c:pt idx="415">
                  <c:v>-3.9039999800000002E-5</c:v>
                </c:pt>
                <c:pt idx="416">
                  <c:v>-3.8959999800000003E-5</c:v>
                </c:pt>
                <c:pt idx="417">
                  <c:v>-3.8879999799999997E-5</c:v>
                </c:pt>
                <c:pt idx="418">
                  <c:v>-3.8799999799999998E-5</c:v>
                </c:pt>
                <c:pt idx="419">
                  <c:v>-3.8719999799999999E-5</c:v>
                </c:pt>
                <c:pt idx="420">
                  <c:v>-3.8639999799999999E-5</c:v>
                </c:pt>
                <c:pt idx="421">
                  <c:v>-3.85599998E-5</c:v>
                </c:pt>
                <c:pt idx="422">
                  <c:v>-3.8479999800000001E-5</c:v>
                </c:pt>
                <c:pt idx="423">
                  <c:v>-3.8399999800000002E-5</c:v>
                </c:pt>
                <c:pt idx="424">
                  <c:v>-3.8319999800000003E-5</c:v>
                </c:pt>
                <c:pt idx="425">
                  <c:v>-3.8239999800000003E-5</c:v>
                </c:pt>
                <c:pt idx="426">
                  <c:v>-3.8159999799999997E-5</c:v>
                </c:pt>
                <c:pt idx="427">
                  <c:v>-3.8079999799999998E-5</c:v>
                </c:pt>
                <c:pt idx="428">
                  <c:v>-3.7999999799999999E-5</c:v>
                </c:pt>
                <c:pt idx="429">
                  <c:v>-3.79199998E-5</c:v>
                </c:pt>
                <c:pt idx="430">
                  <c:v>-3.78399998E-5</c:v>
                </c:pt>
                <c:pt idx="431">
                  <c:v>-3.7759999800000001E-5</c:v>
                </c:pt>
                <c:pt idx="432">
                  <c:v>-3.7679999800000002E-5</c:v>
                </c:pt>
                <c:pt idx="433">
                  <c:v>-3.7599999800000003E-5</c:v>
                </c:pt>
                <c:pt idx="434">
                  <c:v>-3.7519999799999997E-5</c:v>
                </c:pt>
                <c:pt idx="435">
                  <c:v>-3.7439999799999997E-5</c:v>
                </c:pt>
                <c:pt idx="436">
                  <c:v>-3.7359999799999998E-5</c:v>
                </c:pt>
                <c:pt idx="437">
                  <c:v>-3.7279999799999999E-5</c:v>
                </c:pt>
                <c:pt idx="438">
                  <c:v>-3.71999998E-5</c:v>
                </c:pt>
                <c:pt idx="439">
                  <c:v>-3.71199998E-5</c:v>
                </c:pt>
                <c:pt idx="440">
                  <c:v>-3.7039999800000001E-5</c:v>
                </c:pt>
                <c:pt idx="441">
                  <c:v>-3.6959999800000002E-5</c:v>
                </c:pt>
                <c:pt idx="442">
                  <c:v>-3.6879999800000003E-5</c:v>
                </c:pt>
                <c:pt idx="443">
                  <c:v>-3.6799999799999997E-5</c:v>
                </c:pt>
                <c:pt idx="444">
                  <c:v>-3.6719999799999998E-5</c:v>
                </c:pt>
                <c:pt idx="445">
                  <c:v>-3.6639999799999998E-5</c:v>
                </c:pt>
                <c:pt idx="446">
                  <c:v>-3.6559999799999999E-5</c:v>
                </c:pt>
                <c:pt idx="447">
                  <c:v>-3.64799998E-5</c:v>
                </c:pt>
                <c:pt idx="448">
                  <c:v>-3.6399999800000001E-5</c:v>
                </c:pt>
                <c:pt idx="449">
                  <c:v>-3.6319999800000001E-5</c:v>
                </c:pt>
                <c:pt idx="450">
                  <c:v>-3.6239999800000002E-5</c:v>
                </c:pt>
                <c:pt idx="451">
                  <c:v>-3.6159999800000003E-5</c:v>
                </c:pt>
                <c:pt idx="452">
                  <c:v>-3.6079999799999997E-5</c:v>
                </c:pt>
                <c:pt idx="453">
                  <c:v>-3.5999999799999998E-5</c:v>
                </c:pt>
                <c:pt idx="454">
                  <c:v>-3.5919999799999998E-5</c:v>
                </c:pt>
                <c:pt idx="455">
                  <c:v>-3.5839999799999999E-5</c:v>
                </c:pt>
                <c:pt idx="456">
                  <c:v>-3.57599998E-5</c:v>
                </c:pt>
                <c:pt idx="457">
                  <c:v>-3.5679999800000001E-5</c:v>
                </c:pt>
                <c:pt idx="458">
                  <c:v>-3.5599999800000001E-5</c:v>
                </c:pt>
                <c:pt idx="459">
                  <c:v>-3.5519999800000002E-5</c:v>
                </c:pt>
                <c:pt idx="460">
                  <c:v>-3.5439999800000003E-5</c:v>
                </c:pt>
                <c:pt idx="461">
                  <c:v>-3.5359999799999997E-5</c:v>
                </c:pt>
                <c:pt idx="462">
                  <c:v>-3.5279999799999998E-5</c:v>
                </c:pt>
                <c:pt idx="463">
                  <c:v>-3.5199999799999999E-5</c:v>
                </c:pt>
                <c:pt idx="464">
                  <c:v>-3.5119999799999999E-5</c:v>
                </c:pt>
                <c:pt idx="465">
                  <c:v>-3.50399998E-5</c:v>
                </c:pt>
                <c:pt idx="466">
                  <c:v>-3.4959999800000001E-5</c:v>
                </c:pt>
                <c:pt idx="467">
                  <c:v>-3.4879999800000002E-5</c:v>
                </c:pt>
                <c:pt idx="468">
                  <c:v>-3.4799999800000002E-5</c:v>
                </c:pt>
                <c:pt idx="469">
                  <c:v>-3.4719999800000003E-5</c:v>
                </c:pt>
                <c:pt idx="470">
                  <c:v>-3.4639999799999997E-5</c:v>
                </c:pt>
                <c:pt idx="471">
                  <c:v>-3.4559999799999998E-5</c:v>
                </c:pt>
                <c:pt idx="472">
                  <c:v>-3.4479999799999999E-5</c:v>
                </c:pt>
                <c:pt idx="473">
                  <c:v>-3.4399999799999999E-5</c:v>
                </c:pt>
                <c:pt idx="474">
                  <c:v>-3.43199998E-5</c:v>
                </c:pt>
                <c:pt idx="475">
                  <c:v>-3.4239999800000001E-5</c:v>
                </c:pt>
                <c:pt idx="476">
                  <c:v>-3.4159999800000002E-5</c:v>
                </c:pt>
                <c:pt idx="477">
                  <c:v>-3.4079999800000002E-5</c:v>
                </c:pt>
                <c:pt idx="478">
                  <c:v>-3.3999999800000003E-5</c:v>
                </c:pt>
                <c:pt idx="479">
                  <c:v>-3.3919999799999997E-5</c:v>
                </c:pt>
                <c:pt idx="480">
                  <c:v>-3.3839999799999998E-5</c:v>
                </c:pt>
                <c:pt idx="481">
                  <c:v>-3.3759999799999999E-5</c:v>
                </c:pt>
                <c:pt idx="482">
                  <c:v>-3.36799998E-5</c:v>
                </c:pt>
                <c:pt idx="483">
                  <c:v>-3.35999998E-5</c:v>
                </c:pt>
                <c:pt idx="484">
                  <c:v>-3.3519999800000001E-5</c:v>
                </c:pt>
                <c:pt idx="485">
                  <c:v>-3.3439999800000002E-5</c:v>
                </c:pt>
                <c:pt idx="486">
                  <c:v>-3.3359999800000003E-5</c:v>
                </c:pt>
                <c:pt idx="487">
                  <c:v>-3.3279999800000003E-5</c:v>
                </c:pt>
                <c:pt idx="488">
                  <c:v>-3.3199999799999997E-5</c:v>
                </c:pt>
                <c:pt idx="489">
                  <c:v>-3.3119999799999998E-5</c:v>
                </c:pt>
                <c:pt idx="490">
                  <c:v>-3.3039999799999999E-5</c:v>
                </c:pt>
                <c:pt idx="491">
                  <c:v>-3.29599998E-5</c:v>
                </c:pt>
                <c:pt idx="492">
                  <c:v>-3.28799998E-5</c:v>
                </c:pt>
                <c:pt idx="493">
                  <c:v>-3.2799999800000001E-5</c:v>
                </c:pt>
                <c:pt idx="494">
                  <c:v>-3.2719999800000002E-5</c:v>
                </c:pt>
                <c:pt idx="495">
                  <c:v>-3.2639999800000003E-5</c:v>
                </c:pt>
                <c:pt idx="496">
                  <c:v>-3.2559999799999997E-5</c:v>
                </c:pt>
                <c:pt idx="497">
                  <c:v>-3.2479999799999997E-5</c:v>
                </c:pt>
                <c:pt idx="498">
                  <c:v>-3.2399999799999998E-5</c:v>
                </c:pt>
                <c:pt idx="499">
                  <c:v>-3.2319999799999999E-5</c:v>
                </c:pt>
                <c:pt idx="500">
                  <c:v>-3.22399998E-5</c:v>
                </c:pt>
                <c:pt idx="501">
                  <c:v>-3.2159999800000001E-5</c:v>
                </c:pt>
                <c:pt idx="502">
                  <c:v>-3.2079999800000001E-5</c:v>
                </c:pt>
                <c:pt idx="503">
                  <c:v>-3.1999999800000002E-5</c:v>
                </c:pt>
                <c:pt idx="504">
                  <c:v>-3.1919999800000003E-5</c:v>
                </c:pt>
                <c:pt idx="505">
                  <c:v>-3.1839999799999997E-5</c:v>
                </c:pt>
                <c:pt idx="506">
                  <c:v>-3.1759999799999998E-5</c:v>
                </c:pt>
                <c:pt idx="507">
                  <c:v>-3.1679999799999998E-5</c:v>
                </c:pt>
                <c:pt idx="508">
                  <c:v>-3.1599999799999999E-5</c:v>
                </c:pt>
                <c:pt idx="509">
                  <c:v>-3.15199998E-5</c:v>
                </c:pt>
                <c:pt idx="510">
                  <c:v>-3.1439999800000001E-5</c:v>
                </c:pt>
                <c:pt idx="511">
                  <c:v>-3.1359999800000001E-5</c:v>
                </c:pt>
                <c:pt idx="512">
                  <c:v>-3.1279999800000002E-5</c:v>
                </c:pt>
                <c:pt idx="513">
                  <c:v>-3.1199999800000003E-5</c:v>
                </c:pt>
                <c:pt idx="514">
                  <c:v>-3.1119999799999997E-5</c:v>
                </c:pt>
                <c:pt idx="515">
                  <c:v>-3.1039999799999998E-5</c:v>
                </c:pt>
                <c:pt idx="516">
                  <c:v>-3.0959999799999998E-5</c:v>
                </c:pt>
                <c:pt idx="517">
                  <c:v>-3.0879999799999999E-5</c:v>
                </c:pt>
                <c:pt idx="518">
                  <c:v>-3.07999998E-5</c:v>
                </c:pt>
                <c:pt idx="519">
                  <c:v>-3.0719999800000001E-5</c:v>
                </c:pt>
                <c:pt idx="520">
                  <c:v>-3.0639999800000002E-5</c:v>
                </c:pt>
                <c:pt idx="521">
                  <c:v>-3.0559999800000002E-5</c:v>
                </c:pt>
                <c:pt idx="522">
                  <c:v>-3.04799998E-5</c:v>
                </c:pt>
                <c:pt idx="523">
                  <c:v>-3.03999998E-5</c:v>
                </c:pt>
                <c:pt idx="524">
                  <c:v>-3.0319999800000001E-5</c:v>
                </c:pt>
                <c:pt idx="525">
                  <c:v>-3.0239999799999999E-5</c:v>
                </c:pt>
                <c:pt idx="526">
                  <c:v>-3.0159999799999999E-5</c:v>
                </c:pt>
                <c:pt idx="527">
                  <c:v>-3.00799998E-5</c:v>
                </c:pt>
                <c:pt idx="528">
                  <c:v>-2.9999999800000001E-5</c:v>
                </c:pt>
                <c:pt idx="529">
                  <c:v>-2.9919999800000002E-5</c:v>
                </c:pt>
                <c:pt idx="530">
                  <c:v>-2.9839999799999999E-5</c:v>
                </c:pt>
                <c:pt idx="531">
                  <c:v>-2.97599998E-5</c:v>
                </c:pt>
                <c:pt idx="532">
                  <c:v>-2.9679999800000001E-5</c:v>
                </c:pt>
                <c:pt idx="533">
                  <c:v>-2.9599999800000001E-5</c:v>
                </c:pt>
                <c:pt idx="534">
                  <c:v>-2.9519999799999999E-5</c:v>
                </c:pt>
                <c:pt idx="535">
                  <c:v>-2.9439999799999999E-5</c:v>
                </c:pt>
                <c:pt idx="536">
                  <c:v>-2.93599998E-5</c:v>
                </c:pt>
                <c:pt idx="537">
                  <c:v>-2.9279999800000001E-5</c:v>
                </c:pt>
                <c:pt idx="538">
                  <c:v>-2.9199999799999998E-5</c:v>
                </c:pt>
                <c:pt idx="539">
                  <c:v>-2.9119999799999999E-5</c:v>
                </c:pt>
                <c:pt idx="540">
                  <c:v>-2.90399998E-5</c:v>
                </c:pt>
                <c:pt idx="541">
                  <c:v>-2.8959999800000001E-5</c:v>
                </c:pt>
                <c:pt idx="542">
                  <c:v>-2.8879999800000001E-5</c:v>
                </c:pt>
                <c:pt idx="543">
                  <c:v>-2.8799999799999999E-5</c:v>
                </c:pt>
                <c:pt idx="544">
                  <c:v>-2.87199998E-5</c:v>
                </c:pt>
                <c:pt idx="545">
                  <c:v>-2.86399998E-5</c:v>
                </c:pt>
                <c:pt idx="546">
                  <c:v>-2.8559999800000001E-5</c:v>
                </c:pt>
                <c:pt idx="547">
                  <c:v>-2.8479999799999998E-5</c:v>
                </c:pt>
                <c:pt idx="548">
                  <c:v>-2.8399999799999999E-5</c:v>
                </c:pt>
                <c:pt idx="549">
                  <c:v>-2.83199998E-5</c:v>
                </c:pt>
                <c:pt idx="550">
                  <c:v>-2.8239999800000001E-5</c:v>
                </c:pt>
                <c:pt idx="551">
                  <c:v>-2.8159999800000002E-5</c:v>
                </c:pt>
                <c:pt idx="552">
                  <c:v>-2.8079999799999999E-5</c:v>
                </c:pt>
                <c:pt idx="553">
                  <c:v>-2.79999998E-5</c:v>
                </c:pt>
                <c:pt idx="554">
                  <c:v>-2.79199998E-5</c:v>
                </c:pt>
                <c:pt idx="555">
                  <c:v>-2.7839999800000001E-5</c:v>
                </c:pt>
                <c:pt idx="556">
                  <c:v>-2.7759999799999999E-5</c:v>
                </c:pt>
                <c:pt idx="557">
                  <c:v>-2.7679999799999999E-5</c:v>
                </c:pt>
                <c:pt idx="558">
                  <c:v>-2.75999998E-5</c:v>
                </c:pt>
                <c:pt idx="559">
                  <c:v>-2.7519999800000001E-5</c:v>
                </c:pt>
                <c:pt idx="560">
                  <c:v>-2.7439999800000002E-5</c:v>
                </c:pt>
                <c:pt idx="561">
                  <c:v>-2.7359999799999999E-5</c:v>
                </c:pt>
                <c:pt idx="562">
                  <c:v>-2.72799998E-5</c:v>
                </c:pt>
                <c:pt idx="563">
                  <c:v>-2.7199999800000001E-5</c:v>
                </c:pt>
                <c:pt idx="564">
                  <c:v>-2.7119999800000001E-5</c:v>
                </c:pt>
                <c:pt idx="565">
                  <c:v>-2.7039999799999999E-5</c:v>
                </c:pt>
                <c:pt idx="566">
                  <c:v>-2.6959999799999999E-5</c:v>
                </c:pt>
                <c:pt idx="567">
                  <c:v>-2.68799998E-5</c:v>
                </c:pt>
                <c:pt idx="568">
                  <c:v>-2.6799999800000001E-5</c:v>
                </c:pt>
                <c:pt idx="569">
                  <c:v>-2.6719999799999998E-5</c:v>
                </c:pt>
                <c:pt idx="570">
                  <c:v>-2.6639999799999999E-5</c:v>
                </c:pt>
                <c:pt idx="571">
                  <c:v>-2.65599998E-5</c:v>
                </c:pt>
                <c:pt idx="572">
                  <c:v>-2.6479999800000001E-5</c:v>
                </c:pt>
                <c:pt idx="573">
                  <c:v>-2.6399999800000001E-5</c:v>
                </c:pt>
                <c:pt idx="574">
                  <c:v>-2.6319999799999999E-5</c:v>
                </c:pt>
                <c:pt idx="575">
                  <c:v>-2.62399998E-5</c:v>
                </c:pt>
                <c:pt idx="576">
                  <c:v>-2.61599998E-5</c:v>
                </c:pt>
                <c:pt idx="577">
                  <c:v>-2.6079999800000001E-5</c:v>
                </c:pt>
                <c:pt idx="578">
                  <c:v>-2.5999999799999999E-5</c:v>
                </c:pt>
                <c:pt idx="579">
                  <c:v>-2.5919999799999999E-5</c:v>
                </c:pt>
                <c:pt idx="580">
                  <c:v>-2.58399998E-5</c:v>
                </c:pt>
                <c:pt idx="581">
                  <c:v>-2.5759999800000001E-5</c:v>
                </c:pt>
                <c:pt idx="582">
                  <c:v>-2.5679999800000002E-5</c:v>
                </c:pt>
                <c:pt idx="583">
                  <c:v>-2.5599999799999999E-5</c:v>
                </c:pt>
                <c:pt idx="584">
                  <c:v>-2.55199998E-5</c:v>
                </c:pt>
                <c:pt idx="585">
                  <c:v>-2.54399998E-5</c:v>
                </c:pt>
                <c:pt idx="586">
                  <c:v>-2.5359999800000001E-5</c:v>
                </c:pt>
                <c:pt idx="587">
                  <c:v>-2.5279999799999999E-5</c:v>
                </c:pt>
                <c:pt idx="588">
                  <c:v>-2.5199999799999999E-5</c:v>
                </c:pt>
                <c:pt idx="589">
                  <c:v>-2.51199998E-5</c:v>
                </c:pt>
                <c:pt idx="590">
                  <c:v>-2.5039999800000001E-5</c:v>
                </c:pt>
                <c:pt idx="591">
                  <c:v>-2.4959999799999998E-5</c:v>
                </c:pt>
                <c:pt idx="592">
                  <c:v>-2.4879999799999999E-5</c:v>
                </c:pt>
                <c:pt idx="593">
                  <c:v>-2.47999998E-5</c:v>
                </c:pt>
                <c:pt idx="594">
                  <c:v>-2.4719999800000001E-5</c:v>
                </c:pt>
                <c:pt idx="595">
                  <c:v>-2.46399999E-5</c:v>
                </c:pt>
                <c:pt idx="596">
                  <c:v>-2.45599999E-5</c:v>
                </c:pt>
                <c:pt idx="597">
                  <c:v>-2.4479999900000001E-5</c:v>
                </c:pt>
                <c:pt idx="598">
                  <c:v>-2.4399999899999999E-5</c:v>
                </c:pt>
                <c:pt idx="599">
                  <c:v>-2.4319999899999999E-5</c:v>
                </c:pt>
                <c:pt idx="600">
                  <c:v>-2.42399999E-5</c:v>
                </c:pt>
                <c:pt idx="601">
                  <c:v>-2.4159999900000001E-5</c:v>
                </c:pt>
                <c:pt idx="602">
                  <c:v>-2.4079999900000002E-5</c:v>
                </c:pt>
                <c:pt idx="603">
                  <c:v>-2.3999999899999999E-5</c:v>
                </c:pt>
                <c:pt idx="604">
                  <c:v>-2.39199999E-5</c:v>
                </c:pt>
                <c:pt idx="605">
                  <c:v>-2.3839999900000001E-5</c:v>
                </c:pt>
                <c:pt idx="606">
                  <c:v>-2.3759999900000001E-5</c:v>
                </c:pt>
                <c:pt idx="607">
                  <c:v>-2.3679999899999999E-5</c:v>
                </c:pt>
                <c:pt idx="608">
                  <c:v>-2.3599999899999999E-5</c:v>
                </c:pt>
                <c:pt idx="609">
                  <c:v>-2.35199999E-5</c:v>
                </c:pt>
                <c:pt idx="610">
                  <c:v>-2.3439999900000001E-5</c:v>
                </c:pt>
                <c:pt idx="611">
                  <c:v>-2.3359999899999998E-5</c:v>
                </c:pt>
                <c:pt idx="612">
                  <c:v>-2.3279999899999999E-5</c:v>
                </c:pt>
                <c:pt idx="613">
                  <c:v>-2.31999999E-5</c:v>
                </c:pt>
                <c:pt idx="614">
                  <c:v>-2.3119999900000001E-5</c:v>
                </c:pt>
                <c:pt idx="615">
                  <c:v>-2.3039999900000001E-5</c:v>
                </c:pt>
                <c:pt idx="616">
                  <c:v>-2.2959999899999999E-5</c:v>
                </c:pt>
                <c:pt idx="617">
                  <c:v>-2.28799999E-5</c:v>
                </c:pt>
                <c:pt idx="618">
                  <c:v>-2.27999999E-5</c:v>
                </c:pt>
                <c:pt idx="619">
                  <c:v>-2.2719999900000001E-5</c:v>
                </c:pt>
                <c:pt idx="620">
                  <c:v>-2.2639999899999998E-5</c:v>
                </c:pt>
                <c:pt idx="621">
                  <c:v>-2.2559999899999999E-5</c:v>
                </c:pt>
                <c:pt idx="622">
                  <c:v>-2.24799999E-5</c:v>
                </c:pt>
                <c:pt idx="623">
                  <c:v>-2.2399999900000001E-5</c:v>
                </c:pt>
                <c:pt idx="624">
                  <c:v>-2.2319999900000002E-5</c:v>
                </c:pt>
                <c:pt idx="625">
                  <c:v>-2.2239999899999999E-5</c:v>
                </c:pt>
                <c:pt idx="626">
                  <c:v>-2.21599999E-5</c:v>
                </c:pt>
                <c:pt idx="627">
                  <c:v>-2.20799999E-5</c:v>
                </c:pt>
                <c:pt idx="628">
                  <c:v>-2.1999999900000001E-5</c:v>
                </c:pt>
                <c:pt idx="629">
                  <c:v>-2.1919999899999999E-5</c:v>
                </c:pt>
                <c:pt idx="630">
                  <c:v>-2.1839999899999999E-5</c:v>
                </c:pt>
                <c:pt idx="631">
                  <c:v>-2.17599999E-5</c:v>
                </c:pt>
                <c:pt idx="632">
                  <c:v>-2.1679999900000001E-5</c:v>
                </c:pt>
                <c:pt idx="633">
                  <c:v>-2.1599999900000002E-5</c:v>
                </c:pt>
                <c:pt idx="634">
                  <c:v>-2.1519999899999999E-5</c:v>
                </c:pt>
                <c:pt idx="635">
                  <c:v>-2.14399999E-5</c:v>
                </c:pt>
                <c:pt idx="636">
                  <c:v>-2.1359999900000001E-5</c:v>
                </c:pt>
                <c:pt idx="637">
                  <c:v>-2.1279999900000001E-5</c:v>
                </c:pt>
                <c:pt idx="638">
                  <c:v>-2.1199999899999999E-5</c:v>
                </c:pt>
                <c:pt idx="639">
                  <c:v>-2.1119999899999999E-5</c:v>
                </c:pt>
                <c:pt idx="640">
                  <c:v>-2.10399999E-5</c:v>
                </c:pt>
                <c:pt idx="641">
                  <c:v>-2.0959999900000001E-5</c:v>
                </c:pt>
                <c:pt idx="642">
                  <c:v>-2.0879999899999998E-5</c:v>
                </c:pt>
                <c:pt idx="643">
                  <c:v>-2.0799999899999999E-5</c:v>
                </c:pt>
                <c:pt idx="644">
                  <c:v>-2.07199999E-5</c:v>
                </c:pt>
                <c:pt idx="645">
                  <c:v>-2.0639999900000001E-5</c:v>
                </c:pt>
                <c:pt idx="646">
                  <c:v>-2.0559999900000001E-5</c:v>
                </c:pt>
                <c:pt idx="647">
                  <c:v>-2.0479999899999999E-5</c:v>
                </c:pt>
                <c:pt idx="648">
                  <c:v>-2.03999999E-5</c:v>
                </c:pt>
                <c:pt idx="649">
                  <c:v>-2.03199999E-5</c:v>
                </c:pt>
                <c:pt idx="650">
                  <c:v>-2.0239999900000001E-5</c:v>
                </c:pt>
                <c:pt idx="651">
                  <c:v>-2.0159999899999998E-5</c:v>
                </c:pt>
                <c:pt idx="652">
                  <c:v>-2.0079999899999999E-5</c:v>
                </c:pt>
                <c:pt idx="653">
                  <c:v>-1.99999999E-5</c:v>
                </c:pt>
                <c:pt idx="654">
                  <c:v>-1.9919999900000001E-5</c:v>
                </c:pt>
                <c:pt idx="655">
                  <c:v>-1.9839999900000002E-5</c:v>
                </c:pt>
                <c:pt idx="656">
                  <c:v>-1.9759999899999999E-5</c:v>
                </c:pt>
                <c:pt idx="657">
                  <c:v>-1.96799999E-5</c:v>
                </c:pt>
                <c:pt idx="658">
                  <c:v>-1.95999999E-5</c:v>
                </c:pt>
                <c:pt idx="659">
                  <c:v>-1.9519999900000001E-5</c:v>
                </c:pt>
                <c:pt idx="660">
                  <c:v>-1.9439999899999999E-5</c:v>
                </c:pt>
                <c:pt idx="661">
                  <c:v>-1.9359999899999999E-5</c:v>
                </c:pt>
                <c:pt idx="662">
                  <c:v>-1.92799999E-5</c:v>
                </c:pt>
                <c:pt idx="663">
                  <c:v>-1.9199999900000001E-5</c:v>
                </c:pt>
                <c:pt idx="664">
                  <c:v>-1.9119999900000002E-5</c:v>
                </c:pt>
                <c:pt idx="665">
                  <c:v>-1.9039999899999999E-5</c:v>
                </c:pt>
                <c:pt idx="666">
                  <c:v>-1.89599999E-5</c:v>
                </c:pt>
                <c:pt idx="667">
                  <c:v>-1.8879999900000001E-5</c:v>
                </c:pt>
                <c:pt idx="668">
                  <c:v>-1.8799999900000001E-5</c:v>
                </c:pt>
                <c:pt idx="669">
                  <c:v>-1.8719999899999999E-5</c:v>
                </c:pt>
                <c:pt idx="670">
                  <c:v>-1.8639999899999999E-5</c:v>
                </c:pt>
                <c:pt idx="671">
                  <c:v>-1.85599999E-5</c:v>
                </c:pt>
                <c:pt idx="672">
                  <c:v>-1.8479999900000001E-5</c:v>
                </c:pt>
                <c:pt idx="673">
                  <c:v>-1.8399999899999998E-5</c:v>
                </c:pt>
                <c:pt idx="674">
                  <c:v>-1.8319999899999999E-5</c:v>
                </c:pt>
                <c:pt idx="675">
                  <c:v>-1.82399999E-5</c:v>
                </c:pt>
                <c:pt idx="676">
                  <c:v>-1.8159999900000001E-5</c:v>
                </c:pt>
                <c:pt idx="677">
                  <c:v>-1.8079999900000001E-5</c:v>
                </c:pt>
                <c:pt idx="678">
                  <c:v>-1.7999999899999999E-5</c:v>
                </c:pt>
                <c:pt idx="679">
                  <c:v>-1.79199999E-5</c:v>
                </c:pt>
                <c:pt idx="680">
                  <c:v>-1.78399999E-5</c:v>
                </c:pt>
                <c:pt idx="681">
                  <c:v>-1.7759999900000001E-5</c:v>
                </c:pt>
                <c:pt idx="682">
                  <c:v>-1.7679999899999998E-5</c:v>
                </c:pt>
                <c:pt idx="683">
                  <c:v>-1.7599999899999999E-5</c:v>
                </c:pt>
                <c:pt idx="684">
                  <c:v>-1.75199999E-5</c:v>
                </c:pt>
                <c:pt idx="685">
                  <c:v>-1.7439999900000001E-5</c:v>
                </c:pt>
                <c:pt idx="686">
                  <c:v>-1.7359999900000002E-5</c:v>
                </c:pt>
                <c:pt idx="687">
                  <c:v>-1.7279999899999999E-5</c:v>
                </c:pt>
                <c:pt idx="688">
                  <c:v>-1.71999999E-5</c:v>
                </c:pt>
                <c:pt idx="689">
                  <c:v>-1.71199999E-5</c:v>
                </c:pt>
                <c:pt idx="690">
                  <c:v>-1.7039999900000001E-5</c:v>
                </c:pt>
                <c:pt idx="691">
                  <c:v>-1.6959999899999999E-5</c:v>
                </c:pt>
                <c:pt idx="692">
                  <c:v>-1.6879999899999999E-5</c:v>
                </c:pt>
                <c:pt idx="693">
                  <c:v>-1.67999999E-5</c:v>
                </c:pt>
                <c:pt idx="694">
                  <c:v>-1.6719999900000001E-5</c:v>
                </c:pt>
                <c:pt idx="695">
                  <c:v>-1.6639999900000002E-5</c:v>
                </c:pt>
                <c:pt idx="696">
                  <c:v>-1.6559999899999999E-5</c:v>
                </c:pt>
                <c:pt idx="697">
                  <c:v>-1.64799999E-5</c:v>
                </c:pt>
                <c:pt idx="698">
                  <c:v>-1.6399999900000001E-5</c:v>
                </c:pt>
                <c:pt idx="699">
                  <c:v>-1.6319999900000001E-5</c:v>
                </c:pt>
                <c:pt idx="700">
                  <c:v>-1.6239999899999999E-5</c:v>
                </c:pt>
                <c:pt idx="701">
                  <c:v>-1.6159999899999999E-5</c:v>
                </c:pt>
                <c:pt idx="702">
                  <c:v>-1.60799999E-5</c:v>
                </c:pt>
                <c:pt idx="703">
                  <c:v>-1.5999999900000001E-5</c:v>
                </c:pt>
                <c:pt idx="704">
                  <c:v>-1.5919999899999998E-5</c:v>
                </c:pt>
                <c:pt idx="705">
                  <c:v>-1.5839999899999999E-5</c:v>
                </c:pt>
                <c:pt idx="706">
                  <c:v>-1.57599999E-5</c:v>
                </c:pt>
                <c:pt idx="707">
                  <c:v>-1.5679999900000001E-5</c:v>
                </c:pt>
                <c:pt idx="708">
                  <c:v>-1.5599999900000001E-5</c:v>
                </c:pt>
                <c:pt idx="709">
                  <c:v>-1.5519999899999999E-5</c:v>
                </c:pt>
                <c:pt idx="710">
                  <c:v>-1.54399999E-5</c:v>
                </c:pt>
                <c:pt idx="711">
                  <c:v>-1.53599999E-5</c:v>
                </c:pt>
                <c:pt idx="712">
                  <c:v>-1.5279999900000001E-5</c:v>
                </c:pt>
                <c:pt idx="713">
                  <c:v>-1.51999999E-5</c:v>
                </c:pt>
                <c:pt idx="714">
                  <c:v>-1.5119999899999999E-5</c:v>
                </c:pt>
                <c:pt idx="715">
                  <c:v>-1.50399999E-5</c:v>
                </c:pt>
                <c:pt idx="716">
                  <c:v>-1.4959999900000001E-5</c:v>
                </c:pt>
                <c:pt idx="717">
                  <c:v>-1.48799999E-5</c:v>
                </c:pt>
                <c:pt idx="718">
                  <c:v>-1.4799999900000001E-5</c:v>
                </c:pt>
                <c:pt idx="719">
                  <c:v>-1.47199999E-5</c:v>
                </c:pt>
                <c:pt idx="720">
                  <c:v>-1.46399999E-5</c:v>
                </c:pt>
                <c:pt idx="721">
                  <c:v>-1.45599999E-5</c:v>
                </c:pt>
                <c:pt idx="722">
                  <c:v>-1.44799999E-5</c:v>
                </c:pt>
                <c:pt idx="723">
                  <c:v>-1.4399999899999999E-5</c:v>
                </c:pt>
                <c:pt idx="724">
                  <c:v>-1.43199999E-5</c:v>
                </c:pt>
                <c:pt idx="725">
                  <c:v>-1.4239999899999999E-5</c:v>
                </c:pt>
                <c:pt idx="726">
                  <c:v>-1.41599999E-5</c:v>
                </c:pt>
                <c:pt idx="727">
                  <c:v>-1.4079999900000001E-5</c:v>
                </c:pt>
                <c:pt idx="728">
                  <c:v>-1.39999999E-5</c:v>
                </c:pt>
                <c:pt idx="729">
                  <c:v>-1.3919999900000001E-5</c:v>
                </c:pt>
                <c:pt idx="730">
                  <c:v>-1.38399999E-5</c:v>
                </c:pt>
                <c:pt idx="731">
                  <c:v>-1.37599999E-5</c:v>
                </c:pt>
                <c:pt idx="732">
                  <c:v>-1.36799999E-5</c:v>
                </c:pt>
                <c:pt idx="733">
                  <c:v>-1.35999999E-5</c:v>
                </c:pt>
                <c:pt idx="734">
                  <c:v>-1.3519999899999999E-5</c:v>
                </c:pt>
                <c:pt idx="735">
                  <c:v>-1.34399999E-5</c:v>
                </c:pt>
                <c:pt idx="736">
                  <c:v>-1.3359999899999999E-5</c:v>
                </c:pt>
                <c:pt idx="737">
                  <c:v>-1.32799999E-5</c:v>
                </c:pt>
                <c:pt idx="738">
                  <c:v>-1.3199999900000001E-5</c:v>
                </c:pt>
                <c:pt idx="739">
                  <c:v>-1.31199999E-5</c:v>
                </c:pt>
                <c:pt idx="740">
                  <c:v>-1.3039999900000001E-5</c:v>
                </c:pt>
                <c:pt idx="741">
                  <c:v>-1.29599999E-5</c:v>
                </c:pt>
                <c:pt idx="742">
                  <c:v>-1.28799999E-5</c:v>
                </c:pt>
                <c:pt idx="743">
                  <c:v>-1.2799999899999999E-5</c:v>
                </c:pt>
                <c:pt idx="744">
                  <c:v>-1.27199999E-5</c:v>
                </c:pt>
                <c:pt idx="745">
                  <c:v>-1.2639999899999999E-5</c:v>
                </c:pt>
                <c:pt idx="746">
                  <c:v>-1.25599999E-5</c:v>
                </c:pt>
                <c:pt idx="747">
                  <c:v>-1.2479999899999999E-5</c:v>
                </c:pt>
                <c:pt idx="748">
                  <c:v>-1.23999999E-5</c:v>
                </c:pt>
                <c:pt idx="749">
                  <c:v>-1.2319999900000001E-5</c:v>
                </c:pt>
                <c:pt idx="750">
                  <c:v>-1.22399999E-5</c:v>
                </c:pt>
                <c:pt idx="751">
                  <c:v>-1.2159999900000001E-5</c:v>
                </c:pt>
                <c:pt idx="752">
                  <c:v>-1.20799999E-5</c:v>
                </c:pt>
                <c:pt idx="753">
                  <c:v>-1.19999999E-5</c:v>
                </c:pt>
                <c:pt idx="754">
                  <c:v>-1.1919999899999999E-5</c:v>
                </c:pt>
                <c:pt idx="755">
                  <c:v>-1.18399999E-5</c:v>
                </c:pt>
                <c:pt idx="756">
                  <c:v>-1.1759999899999999E-5</c:v>
                </c:pt>
                <c:pt idx="757">
                  <c:v>-1.16799999E-5</c:v>
                </c:pt>
                <c:pt idx="758">
                  <c:v>-1.1599999900000001E-5</c:v>
                </c:pt>
                <c:pt idx="759">
                  <c:v>-1.15199999E-5</c:v>
                </c:pt>
                <c:pt idx="760">
                  <c:v>-1.1439999900000001E-5</c:v>
                </c:pt>
                <c:pt idx="761">
                  <c:v>-1.13599999E-5</c:v>
                </c:pt>
                <c:pt idx="762">
                  <c:v>-1.12799999E-5</c:v>
                </c:pt>
                <c:pt idx="763">
                  <c:v>-1.11999999E-5</c:v>
                </c:pt>
                <c:pt idx="764">
                  <c:v>-1.11199999E-5</c:v>
                </c:pt>
                <c:pt idx="765">
                  <c:v>-1.1039999899999999E-5</c:v>
                </c:pt>
                <c:pt idx="766">
                  <c:v>-1.09599999E-5</c:v>
                </c:pt>
                <c:pt idx="767">
                  <c:v>-1.0879999899999999E-5</c:v>
                </c:pt>
                <c:pt idx="768">
                  <c:v>-1.07999999E-5</c:v>
                </c:pt>
                <c:pt idx="769">
                  <c:v>-1.0719999900000001E-5</c:v>
                </c:pt>
                <c:pt idx="770">
                  <c:v>-1.06399999E-5</c:v>
                </c:pt>
                <c:pt idx="771">
                  <c:v>-1.0559999900000001E-5</c:v>
                </c:pt>
                <c:pt idx="772">
                  <c:v>-1.04799999E-5</c:v>
                </c:pt>
                <c:pt idx="773">
                  <c:v>-1.03999999E-5</c:v>
                </c:pt>
                <c:pt idx="774">
                  <c:v>-1.03199999E-5</c:v>
                </c:pt>
                <c:pt idx="775">
                  <c:v>-1.02399999E-5</c:v>
                </c:pt>
                <c:pt idx="776">
                  <c:v>-1.0159999899999999E-5</c:v>
                </c:pt>
                <c:pt idx="777">
                  <c:v>-1.00799999E-5</c:v>
                </c:pt>
                <c:pt idx="778">
                  <c:v>-9.9999999400000002E-6</c:v>
                </c:pt>
                <c:pt idx="779">
                  <c:v>-9.9199999399999992E-6</c:v>
                </c:pt>
                <c:pt idx="780">
                  <c:v>-9.83999994E-6</c:v>
                </c:pt>
                <c:pt idx="781">
                  <c:v>-9.7599999400000008E-6</c:v>
                </c:pt>
                <c:pt idx="782">
                  <c:v>-9.6799999399999999E-6</c:v>
                </c:pt>
                <c:pt idx="783">
                  <c:v>-9.5999999400000006E-6</c:v>
                </c:pt>
                <c:pt idx="784">
                  <c:v>-9.5199999399999997E-6</c:v>
                </c:pt>
                <c:pt idx="785">
                  <c:v>-9.4399999400000005E-6</c:v>
                </c:pt>
                <c:pt idx="786">
                  <c:v>-9.3599999399999995E-6</c:v>
                </c:pt>
                <c:pt idx="787">
                  <c:v>-9.2799999400000003E-6</c:v>
                </c:pt>
                <c:pt idx="788">
                  <c:v>-9.1999999399999994E-6</c:v>
                </c:pt>
                <c:pt idx="789">
                  <c:v>-9.1199999400000001E-6</c:v>
                </c:pt>
                <c:pt idx="790">
                  <c:v>-9.0399999500000007E-6</c:v>
                </c:pt>
                <c:pt idx="791">
                  <c:v>-8.9599999499999998E-6</c:v>
                </c:pt>
                <c:pt idx="792">
                  <c:v>-8.8799999500000006E-6</c:v>
                </c:pt>
                <c:pt idx="793">
                  <c:v>-8.7999999499999996E-6</c:v>
                </c:pt>
                <c:pt idx="794">
                  <c:v>-8.7199999500000004E-6</c:v>
                </c:pt>
                <c:pt idx="795">
                  <c:v>-8.6399999499999995E-6</c:v>
                </c:pt>
                <c:pt idx="796">
                  <c:v>-8.5599999500000002E-6</c:v>
                </c:pt>
                <c:pt idx="797">
                  <c:v>-8.4799999499999993E-6</c:v>
                </c:pt>
                <c:pt idx="798">
                  <c:v>-8.3999999500000001E-6</c:v>
                </c:pt>
                <c:pt idx="799">
                  <c:v>-8.3199999500000008E-6</c:v>
                </c:pt>
                <c:pt idx="800">
                  <c:v>-8.2399999499999999E-6</c:v>
                </c:pt>
                <c:pt idx="801">
                  <c:v>-8.1599999500000007E-6</c:v>
                </c:pt>
                <c:pt idx="802">
                  <c:v>-8.0799999499999997E-6</c:v>
                </c:pt>
                <c:pt idx="803">
                  <c:v>-7.9999999500000005E-6</c:v>
                </c:pt>
                <c:pt idx="804">
                  <c:v>-7.9199999499999996E-6</c:v>
                </c:pt>
                <c:pt idx="805">
                  <c:v>-7.8399999500000004E-6</c:v>
                </c:pt>
                <c:pt idx="806">
                  <c:v>-7.7599999499999994E-6</c:v>
                </c:pt>
                <c:pt idx="807">
                  <c:v>-7.6799999500000002E-6</c:v>
                </c:pt>
                <c:pt idx="808">
                  <c:v>-7.5999999500000001E-6</c:v>
                </c:pt>
                <c:pt idx="809">
                  <c:v>-7.51999995E-6</c:v>
                </c:pt>
                <c:pt idx="810">
                  <c:v>-7.4399999499999999E-6</c:v>
                </c:pt>
                <c:pt idx="811">
                  <c:v>-7.3599999599999997E-6</c:v>
                </c:pt>
                <c:pt idx="812">
                  <c:v>-7.2799999599999996E-6</c:v>
                </c:pt>
                <c:pt idx="813">
                  <c:v>-7.1999999600000004E-6</c:v>
                </c:pt>
                <c:pt idx="814">
                  <c:v>-7.1199999600000003E-6</c:v>
                </c:pt>
                <c:pt idx="815">
                  <c:v>-7.0399999600000002E-6</c:v>
                </c:pt>
                <c:pt idx="816">
                  <c:v>-6.9599999600000001E-6</c:v>
                </c:pt>
                <c:pt idx="817">
                  <c:v>-6.8799999600000001E-6</c:v>
                </c:pt>
                <c:pt idx="818">
                  <c:v>-6.79999996E-6</c:v>
                </c:pt>
                <c:pt idx="819">
                  <c:v>-6.7199999599999999E-6</c:v>
                </c:pt>
                <c:pt idx="820">
                  <c:v>-6.6399999599999998E-6</c:v>
                </c:pt>
                <c:pt idx="821">
                  <c:v>-6.5599999599999997E-6</c:v>
                </c:pt>
                <c:pt idx="822">
                  <c:v>-6.4799999599999996E-6</c:v>
                </c:pt>
                <c:pt idx="823">
                  <c:v>-6.3999999600000004E-6</c:v>
                </c:pt>
                <c:pt idx="824">
                  <c:v>-6.3199999600000003E-6</c:v>
                </c:pt>
                <c:pt idx="825">
                  <c:v>-6.2399999600000003E-6</c:v>
                </c:pt>
                <c:pt idx="826">
                  <c:v>-6.1599999600000002E-6</c:v>
                </c:pt>
                <c:pt idx="827">
                  <c:v>-6.0799999600000001E-6</c:v>
                </c:pt>
                <c:pt idx="828">
                  <c:v>-5.99999996E-6</c:v>
                </c:pt>
                <c:pt idx="829">
                  <c:v>-5.9199999599999999E-6</c:v>
                </c:pt>
                <c:pt idx="830">
                  <c:v>-5.8399999599999998E-6</c:v>
                </c:pt>
                <c:pt idx="831">
                  <c:v>-5.7599999599999998E-6</c:v>
                </c:pt>
                <c:pt idx="832">
                  <c:v>-5.6799999700000004E-6</c:v>
                </c:pt>
                <c:pt idx="833">
                  <c:v>-5.5999999700000003E-6</c:v>
                </c:pt>
                <c:pt idx="834">
                  <c:v>-5.5199999700000002E-6</c:v>
                </c:pt>
                <c:pt idx="835">
                  <c:v>-5.4399999700000001E-6</c:v>
                </c:pt>
                <c:pt idx="836">
                  <c:v>-5.35999997E-6</c:v>
                </c:pt>
                <c:pt idx="837">
                  <c:v>-5.2799999699999999E-6</c:v>
                </c:pt>
                <c:pt idx="838">
                  <c:v>-5.1999999699999999E-6</c:v>
                </c:pt>
                <c:pt idx="839">
                  <c:v>-5.1199999699999998E-6</c:v>
                </c:pt>
                <c:pt idx="840">
                  <c:v>-5.0399999699999997E-6</c:v>
                </c:pt>
                <c:pt idx="841">
                  <c:v>-4.9599999699999996E-6</c:v>
                </c:pt>
                <c:pt idx="842">
                  <c:v>-4.8799999700000004E-6</c:v>
                </c:pt>
                <c:pt idx="843">
                  <c:v>-4.7999999700000003E-6</c:v>
                </c:pt>
                <c:pt idx="844">
                  <c:v>-4.7199999700000002E-6</c:v>
                </c:pt>
                <c:pt idx="845">
                  <c:v>-4.6399999700000001E-6</c:v>
                </c:pt>
                <c:pt idx="846">
                  <c:v>-4.5599999700000001E-6</c:v>
                </c:pt>
                <c:pt idx="847">
                  <c:v>-4.47999997E-6</c:v>
                </c:pt>
                <c:pt idx="848">
                  <c:v>-4.3999999699999999E-6</c:v>
                </c:pt>
                <c:pt idx="849">
                  <c:v>-4.3199999699999998E-6</c:v>
                </c:pt>
                <c:pt idx="850">
                  <c:v>-4.2399999699999997E-6</c:v>
                </c:pt>
                <c:pt idx="851">
                  <c:v>-4.1599999699999997E-6</c:v>
                </c:pt>
                <c:pt idx="852">
                  <c:v>-4.0799999800000003E-6</c:v>
                </c:pt>
                <c:pt idx="853">
                  <c:v>-3.9999999800000002E-6</c:v>
                </c:pt>
                <c:pt idx="854">
                  <c:v>-3.9199999800000001E-6</c:v>
                </c:pt>
                <c:pt idx="855">
                  <c:v>-3.83999998E-6</c:v>
                </c:pt>
                <c:pt idx="856">
                  <c:v>-3.7599999799999999E-6</c:v>
                </c:pt>
                <c:pt idx="857">
                  <c:v>-3.6799999799999998E-6</c:v>
                </c:pt>
                <c:pt idx="858">
                  <c:v>-3.5999999800000002E-6</c:v>
                </c:pt>
                <c:pt idx="859">
                  <c:v>-3.5199999800000001E-6</c:v>
                </c:pt>
                <c:pt idx="860">
                  <c:v>-3.43999998E-6</c:v>
                </c:pt>
                <c:pt idx="861">
                  <c:v>-3.3599999799999999E-6</c:v>
                </c:pt>
                <c:pt idx="862">
                  <c:v>-3.2799999799999999E-6</c:v>
                </c:pt>
                <c:pt idx="863">
                  <c:v>-3.1999999800000002E-6</c:v>
                </c:pt>
                <c:pt idx="864">
                  <c:v>-3.1199999800000001E-6</c:v>
                </c:pt>
                <c:pt idx="865">
                  <c:v>-3.03999998E-6</c:v>
                </c:pt>
                <c:pt idx="866">
                  <c:v>-2.95999998E-6</c:v>
                </c:pt>
                <c:pt idx="867">
                  <c:v>-2.8799999799999999E-6</c:v>
                </c:pt>
                <c:pt idx="868">
                  <c:v>-2.7999999799999998E-6</c:v>
                </c:pt>
                <c:pt idx="869">
                  <c:v>-2.7199999800000001E-6</c:v>
                </c:pt>
                <c:pt idx="870">
                  <c:v>-2.6399999800000001E-6</c:v>
                </c:pt>
                <c:pt idx="871">
                  <c:v>-2.55999998E-6</c:v>
                </c:pt>
                <c:pt idx="872">
                  <c:v>-2.4799999799999999E-6</c:v>
                </c:pt>
                <c:pt idx="873">
                  <c:v>-2.3999999900000001E-6</c:v>
                </c:pt>
                <c:pt idx="874">
                  <c:v>-2.31999999E-6</c:v>
                </c:pt>
                <c:pt idx="875">
                  <c:v>-2.2399999899999999E-6</c:v>
                </c:pt>
                <c:pt idx="876">
                  <c:v>-2.1599999899999998E-6</c:v>
                </c:pt>
                <c:pt idx="877">
                  <c:v>-2.0799999900000002E-6</c:v>
                </c:pt>
                <c:pt idx="878">
                  <c:v>-1.9999999900000001E-6</c:v>
                </c:pt>
                <c:pt idx="879">
                  <c:v>-1.91999999E-6</c:v>
                </c:pt>
                <c:pt idx="880">
                  <c:v>-1.8399999899999999E-6</c:v>
                </c:pt>
                <c:pt idx="881">
                  <c:v>-1.7599999900000001E-6</c:v>
                </c:pt>
                <c:pt idx="882">
                  <c:v>-1.67999999E-6</c:v>
                </c:pt>
                <c:pt idx="883">
                  <c:v>-1.5999999900000001E-6</c:v>
                </c:pt>
                <c:pt idx="884">
                  <c:v>-1.51999999E-6</c:v>
                </c:pt>
                <c:pt idx="885">
                  <c:v>-1.4399999899999999E-6</c:v>
                </c:pt>
                <c:pt idx="886">
                  <c:v>-1.3599999900000001E-6</c:v>
                </c:pt>
                <c:pt idx="887">
                  <c:v>-1.27999999E-6</c:v>
                </c:pt>
                <c:pt idx="888">
                  <c:v>-1.1999999899999999E-6</c:v>
                </c:pt>
                <c:pt idx="889">
                  <c:v>-1.11999999E-6</c:v>
                </c:pt>
                <c:pt idx="890">
                  <c:v>-1.03999999E-6</c:v>
                </c:pt>
                <c:pt idx="891">
                  <c:v>-9.599999940000001E-7</c:v>
                </c:pt>
                <c:pt idx="892">
                  <c:v>-8.7999999500000003E-7</c:v>
                </c:pt>
                <c:pt idx="893">
                  <c:v>-7.9999999500000005E-7</c:v>
                </c:pt>
                <c:pt idx="894">
                  <c:v>-7.1999999599999997E-7</c:v>
                </c:pt>
                <c:pt idx="895">
                  <c:v>-6.39999996E-7</c:v>
                </c:pt>
                <c:pt idx="896">
                  <c:v>-5.5999999700000003E-7</c:v>
                </c:pt>
                <c:pt idx="897">
                  <c:v>-4.7999999700000005E-7</c:v>
                </c:pt>
                <c:pt idx="898">
                  <c:v>-3.9999999799999997E-7</c:v>
                </c:pt>
                <c:pt idx="899">
                  <c:v>-3.19999998E-7</c:v>
                </c:pt>
                <c:pt idx="900">
                  <c:v>-2.3999999899999997E-7</c:v>
                </c:pt>
                <c:pt idx="901">
                  <c:v>-1.59999999E-7</c:v>
                </c:pt>
                <c:pt idx="902">
                  <c:v>-7.99999995E-8</c:v>
                </c:pt>
                <c:pt idx="903" formatCode="General">
                  <c:v>0</c:v>
                </c:pt>
                <c:pt idx="904">
                  <c:v>7.99999995E-8</c:v>
                </c:pt>
                <c:pt idx="905">
                  <c:v>1.59999999E-7</c:v>
                </c:pt>
                <c:pt idx="906">
                  <c:v>2.3999999899999997E-7</c:v>
                </c:pt>
                <c:pt idx="907">
                  <c:v>3.19999998E-7</c:v>
                </c:pt>
                <c:pt idx="908">
                  <c:v>3.9999999799999997E-7</c:v>
                </c:pt>
                <c:pt idx="909">
                  <c:v>4.7999999700000005E-7</c:v>
                </c:pt>
                <c:pt idx="910">
                  <c:v>5.5999999700000003E-7</c:v>
                </c:pt>
                <c:pt idx="911">
                  <c:v>6.39999996E-7</c:v>
                </c:pt>
                <c:pt idx="912">
                  <c:v>7.1999999599999997E-7</c:v>
                </c:pt>
                <c:pt idx="913">
                  <c:v>7.9999999500000005E-7</c:v>
                </c:pt>
                <c:pt idx="914">
                  <c:v>8.7999999500000003E-7</c:v>
                </c:pt>
                <c:pt idx="915">
                  <c:v>9.599999940000001E-7</c:v>
                </c:pt>
                <c:pt idx="916">
                  <c:v>1.03999999E-6</c:v>
                </c:pt>
                <c:pt idx="917">
                  <c:v>1.11999999E-6</c:v>
                </c:pt>
                <c:pt idx="918">
                  <c:v>1.1999999899999999E-6</c:v>
                </c:pt>
                <c:pt idx="919">
                  <c:v>1.27999999E-6</c:v>
                </c:pt>
                <c:pt idx="920">
                  <c:v>1.3599999900000001E-6</c:v>
                </c:pt>
                <c:pt idx="921">
                  <c:v>1.4399999899999999E-6</c:v>
                </c:pt>
                <c:pt idx="922">
                  <c:v>1.51999999E-6</c:v>
                </c:pt>
                <c:pt idx="923">
                  <c:v>1.5999999900000001E-6</c:v>
                </c:pt>
                <c:pt idx="924">
                  <c:v>1.67999999E-6</c:v>
                </c:pt>
                <c:pt idx="925">
                  <c:v>1.7599999900000001E-6</c:v>
                </c:pt>
                <c:pt idx="926">
                  <c:v>1.8399999899999999E-6</c:v>
                </c:pt>
                <c:pt idx="927">
                  <c:v>1.91999999E-6</c:v>
                </c:pt>
                <c:pt idx="928">
                  <c:v>1.9999999900000001E-6</c:v>
                </c:pt>
                <c:pt idx="929">
                  <c:v>2.0799999900000002E-6</c:v>
                </c:pt>
                <c:pt idx="930">
                  <c:v>2.1599999899999998E-6</c:v>
                </c:pt>
                <c:pt idx="931">
                  <c:v>2.2399999899999999E-6</c:v>
                </c:pt>
                <c:pt idx="932">
                  <c:v>2.31999999E-6</c:v>
                </c:pt>
                <c:pt idx="933">
                  <c:v>2.3999999900000001E-6</c:v>
                </c:pt>
                <c:pt idx="934">
                  <c:v>2.4799999799999999E-6</c:v>
                </c:pt>
                <c:pt idx="935">
                  <c:v>2.55999998E-6</c:v>
                </c:pt>
                <c:pt idx="936">
                  <c:v>2.6399999800000001E-6</c:v>
                </c:pt>
                <c:pt idx="937">
                  <c:v>2.7199999800000001E-6</c:v>
                </c:pt>
                <c:pt idx="938">
                  <c:v>2.7999999799999998E-6</c:v>
                </c:pt>
                <c:pt idx="939">
                  <c:v>2.8799999799999999E-6</c:v>
                </c:pt>
                <c:pt idx="940">
                  <c:v>2.95999998E-6</c:v>
                </c:pt>
                <c:pt idx="941">
                  <c:v>3.03999998E-6</c:v>
                </c:pt>
                <c:pt idx="942">
                  <c:v>3.1199999800000001E-6</c:v>
                </c:pt>
                <c:pt idx="943">
                  <c:v>3.1999999800000002E-6</c:v>
                </c:pt>
                <c:pt idx="944">
                  <c:v>3.2799999799999999E-6</c:v>
                </c:pt>
                <c:pt idx="945">
                  <c:v>3.3599999799999999E-6</c:v>
                </c:pt>
                <c:pt idx="946">
                  <c:v>3.43999998E-6</c:v>
                </c:pt>
                <c:pt idx="947">
                  <c:v>3.5199999800000001E-6</c:v>
                </c:pt>
                <c:pt idx="948">
                  <c:v>3.5999999800000002E-6</c:v>
                </c:pt>
                <c:pt idx="949">
                  <c:v>3.6799999799999998E-6</c:v>
                </c:pt>
                <c:pt idx="950">
                  <c:v>3.7599999799999999E-6</c:v>
                </c:pt>
                <c:pt idx="951">
                  <c:v>3.83999998E-6</c:v>
                </c:pt>
                <c:pt idx="952">
                  <c:v>3.9199999800000001E-6</c:v>
                </c:pt>
                <c:pt idx="953">
                  <c:v>3.9999999800000002E-6</c:v>
                </c:pt>
                <c:pt idx="954">
                  <c:v>4.0799999800000003E-6</c:v>
                </c:pt>
                <c:pt idx="955">
                  <c:v>4.1599999699999997E-6</c:v>
                </c:pt>
                <c:pt idx="956">
                  <c:v>4.2399999699999997E-6</c:v>
                </c:pt>
                <c:pt idx="957">
                  <c:v>4.3199999699999998E-6</c:v>
                </c:pt>
                <c:pt idx="958">
                  <c:v>4.3999999699999999E-6</c:v>
                </c:pt>
                <c:pt idx="959">
                  <c:v>4.47999997E-6</c:v>
                </c:pt>
                <c:pt idx="960">
                  <c:v>4.5599999700000001E-6</c:v>
                </c:pt>
                <c:pt idx="961">
                  <c:v>4.6399999700000001E-6</c:v>
                </c:pt>
                <c:pt idx="962">
                  <c:v>4.7199999700000002E-6</c:v>
                </c:pt>
                <c:pt idx="963">
                  <c:v>4.7999999700000003E-6</c:v>
                </c:pt>
                <c:pt idx="964">
                  <c:v>4.8799999700000004E-6</c:v>
                </c:pt>
                <c:pt idx="965">
                  <c:v>4.9599999699999996E-6</c:v>
                </c:pt>
                <c:pt idx="966">
                  <c:v>5.0399999699999997E-6</c:v>
                </c:pt>
                <c:pt idx="967">
                  <c:v>5.1199999699999998E-6</c:v>
                </c:pt>
                <c:pt idx="968">
                  <c:v>5.1999999699999999E-6</c:v>
                </c:pt>
                <c:pt idx="969">
                  <c:v>5.2799999699999999E-6</c:v>
                </c:pt>
                <c:pt idx="970">
                  <c:v>5.35999997E-6</c:v>
                </c:pt>
                <c:pt idx="971">
                  <c:v>5.4399999700000001E-6</c:v>
                </c:pt>
                <c:pt idx="972">
                  <c:v>5.5199999700000002E-6</c:v>
                </c:pt>
                <c:pt idx="973">
                  <c:v>5.5999999700000003E-6</c:v>
                </c:pt>
                <c:pt idx="974">
                  <c:v>5.6799999700000004E-6</c:v>
                </c:pt>
                <c:pt idx="975">
                  <c:v>5.7599999599999998E-6</c:v>
                </c:pt>
                <c:pt idx="976">
                  <c:v>5.8399999599999998E-6</c:v>
                </c:pt>
                <c:pt idx="977">
                  <c:v>5.9199999599999999E-6</c:v>
                </c:pt>
                <c:pt idx="978">
                  <c:v>5.99999996E-6</c:v>
                </c:pt>
                <c:pt idx="979">
                  <c:v>6.0799999600000001E-6</c:v>
                </c:pt>
                <c:pt idx="980">
                  <c:v>6.1599999600000002E-6</c:v>
                </c:pt>
                <c:pt idx="981">
                  <c:v>6.2399999600000003E-6</c:v>
                </c:pt>
                <c:pt idx="982">
                  <c:v>6.3199999600000003E-6</c:v>
                </c:pt>
                <c:pt idx="983">
                  <c:v>6.3999999600000004E-6</c:v>
                </c:pt>
                <c:pt idx="984">
                  <c:v>6.4799999599999996E-6</c:v>
                </c:pt>
                <c:pt idx="985">
                  <c:v>6.5599999599999997E-6</c:v>
                </c:pt>
                <c:pt idx="986">
                  <c:v>6.6399999599999998E-6</c:v>
                </c:pt>
                <c:pt idx="987">
                  <c:v>6.7199999599999999E-6</c:v>
                </c:pt>
                <c:pt idx="988">
                  <c:v>6.79999996E-6</c:v>
                </c:pt>
                <c:pt idx="989">
                  <c:v>6.8799999600000001E-6</c:v>
                </c:pt>
                <c:pt idx="990">
                  <c:v>6.9599999600000001E-6</c:v>
                </c:pt>
                <c:pt idx="991">
                  <c:v>7.0399999600000002E-6</c:v>
                </c:pt>
                <c:pt idx="992">
                  <c:v>7.1199999600000003E-6</c:v>
                </c:pt>
                <c:pt idx="993">
                  <c:v>7.1999999600000004E-6</c:v>
                </c:pt>
                <c:pt idx="994">
                  <c:v>7.2799999599999996E-6</c:v>
                </c:pt>
                <c:pt idx="995">
                  <c:v>7.3599999599999997E-6</c:v>
                </c:pt>
                <c:pt idx="996">
                  <c:v>7.4399999499999999E-6</c:v>
                </c:pt>
                <c:pt idx="997">
                  <c:v>7.51999995E-6</c:v>
                </c:pt>
                <c:pt idx="998">
                  <c:v>7.5999999500000001E-6</c:v>
                </c:pt>
                <c:pt idx="999">
                  <c:v>7.6799999500000002E-6</c:v>
                </c:pt>
                <c:pt idx="1000">
                  <c:v>7.7599999499999994E-6</c:v>
                </c:pt>
                <c:pt idx="1001">
                  <c:v>7.8399999500000004E-6</c:v>
                </c:pt>
                <c:pt idx="1002">
                  <c:v>7.9199999499999996E-6</c:v>
                </c:pt>
                <c:pt idx="1003">
                  <c:v>7.9999999500000005E-6</c:v>
                </c:pt>
                <c:pt idx="1004">
                  <c:v>8.0799999499999997E-6</c:v>
                </c:pt>
                <c:pt idx="1005">
                  <c:v>8.1599999500000007E-6</c:v>
                </c:pt>
                <c:pt idx="1006">
                  <c:v>8.2399999499999999E-6</c:v>
                </c:pt>
                <c:pt idx="1007">
                  <c:v>8.3199999500000008E-6</c:v>
                </c:pt>
                <c:pt idx="1008">
                  <c:v>8.3999999500000001E-6</c:v>
                </c:pt>
                <c:pt idx="1009">
                  <c:v>8.4799999499999993E-6</c:v>
                </c:pt>
                <c:pt idx="1010">
                  <c:v>8.5599999500000002E-6</c:v>
                </c:pt>
                <c:pt idx="1011">
                  <c:v>8.6399999499999995E-6</c:v>
                </c:pt>
                <c:pt idx="1012">
                  <c:v>8.7199999500000004E-6</c:v>
                </c:pt>
                <c:pt idx="1013">
                  <c:v>8.7999999499999996E-6</c:v>
                </c:pt>
                <c:pt idx="1014">
                  <c:v>8.8799999500000006E-6</c:v>
                </c:pt>
                <c:pt idx="1015">
                  <c:v>8.9599999499999998E-6</c:v>
                </c:pt>
                <c:pt idx="1016">
                  <c:v>9.0399999500000007E-6</c:v>
                </c:pt>
                <c:pt idx="1017">
                  <c:v>9.1199999400000001E-6</c:v>
                </c:pt>
                <c:pt idx="1018">
                  <c:v>9.1999999399999994E-6</c:v>
                </c:pt>
                <c:pt idx="1019">
                  <c:v>9.2799999400000003E-6</c:v>
                </c:pt>
                <c:pt idx="1020">
                  <c:v>9.3599999399999995E-6</c:v>
                </c:pt>
                <c:pt idx="1021">
                  <c:v>9.4399999400000005E-6</c:v>
                </c:pt>
                <c:pt idx="1022">
                  <c:v>9.5199999399999997E-6</c:v>
                </c:pt>
                <c:pt idx="1023">
                  <c:v>9.5999999400000006E-6</c:v>
                </c:pt>
                <c:pt idx="1024">
                  <c:v>9.6799999399999999E-6</c:v>
                </c:pt>
                <c:pt idx="1025">
                  <c:v>9.7599999400000008E-6</c:v>
                </c:pt>
                <c:pt idx="1026">
                  <c:v>9.83999994E-6</c:v>
                </c:pt>
                <c:pt idx="1027">
                  <c:v>9.9199999399999992E-6</c:v>
                </c:pt>
                <c:pt idx="1028">
                  <c:v>9.9999999400000002E-6</c:v>
                </c:pt>
                <c:pt idx="1029">
                  <c:v>1.00799999E-5</c:v>
                </c:pt>
                <c:pt idx="1030">
                  <c:v>1.0159999899999999E-5</c:v>
                </c:pt>
                <c:pt idx="1031">
                  <c:v>1.02399999E-5</c:v>
                </c:pt>
                <c:pt idx="1032">
                  <c:v>1.03199999E-5</c:v>
                </c:pt>
                <c:pt idx="1033">
                  <c:v>1.03999999E-5</c:v>
                </c:pt>
                <c:pt idx="1034">
                  <c:v>1.04799999E-5</c:v>
                </c:pt>
                <c:pt idx="1035">
                  <c:v>1.0559999900000001E-5</c:v>
                </c:pt>
                <c:pt idx="1036">
                  <c:v>1.06399999E-5</c:v>
                </c:pt>
                <c:pt idx="1037">
                  <c:v>1.0719999900000001E-5</c:v>
                </c:pt>
                <c:pt idx="1038">
                  <c:v>1.07999999E-5</c:v>
                </c:pt>
                <c:pt idx="1039">
                  <c:v>1.0879999899999999E-5</c:v>
                </c:pt>
                <c:pt idx="1040">
                  <c:v>1.09599999E-5</c:v>
                </c:pt>
                <c:pt idx="1041">
                  <c:v>1.1039999899999999E-5</c:v>
                </c:pt>
                <c:pt idx="1042">
                  <c:v>1.11199999E-5</c:v>
                </c:pt>
                <c:pt idx="1043">
                  <c:v>1.11999999E-5</c:v>
                </c:pt>
                <c:pt idx="1044">
                  <c:v>1.12799999E-5</c:v>
                </c:pt>
                <c:pt idx="1045">
                  <c:v>1.13599999E-5</c:v>
                </c:pt>
                <c:pt idx="1046">
                  <c:v>1.1439999900000001E-5</c:v>
                </c:pt>
                <c:pt idx="1047">
                  <c:v>1.15199999E-5</c:v>
                </c:pt>
                <c:pt idx="1048">
                  <c:v>1.1599999900000001E-5</c:v>
                </c:pt>
                <c:pt idx="1049">
                  <c:v>1.16799999E-5</c:v>
                </c:pt>
                <c:pt idx="1050">
                  <c:v>1.1759999899999999E-5</c:v>
                </c:pt>
                <c:pt idx="1051">
                  <c:v>1.18399999E-5</c:v>
                </c:pt>
                <c:pt idx="1052">
                  <c:v>1.1919999899999999E-5</c:v>
                </c:pt>
                <c:pt idx="1053">
                  <c:v>1.19999999E-5</c:v>
                </c:pt>
                <c:pt idx="1054">
                  <c:v>1.20799999E-5</c:v>
                </c:pt>
                <c:pt idx="1055">
                  <c:v>1.2159999900000001E-5</c:v>
                </c:pt>
                <c:pt idx="1056">
                  <c:v>1.22399999E-5</c:v>
                </c:pt>
                <c:pt idx="1057">
                  <c:v>1.2319999900000001E-5</c:v>
                </c:pt>
                <c:pt idx="1058">
                  <c:v>1.23999999E-5</c:v>
                </c:pt>
                <c:pt idx="1059">
                  <c:v>1.2479999899999999E-5</c:v>
                </c:pt>
                <c:pt idx="1060">
                  <c:v>1.25599999E-5</c:v>
                </c:pt>
                <c:pt idx="1061">
                  <c:v>1.2639999899999999E-5</c:v>
                </c:pt>
                <c:pt idx="1062">
                  <c:v>1.27199999E-5</c:v>
                </c:pt>
                <c:pt idx="1063">
                  <c:v>1.2799999899999999E-5</c:v>
                </c:pt>
                <c:pt idx="1064">
                  <c:v>1.28799999E-5</c:v>
                </c:pt>
                <c:pt idx="1065">
                  <c:v>1.29599999E-5</c:v>
                </c:pt>
                <c:pt idx="1066">
                  <c:v>1.3039999900000001E-5</c:v>
                </c:pt>
                <c:pt idx="1067">
                  <c:v>1.31199999E-5</c:v>
                </c:pt>
                <c:pt idx="1068">
                  <c:v>1.3199999900000001E-5</c:v>
                </c:pt>
                <c:pt idx="1069">
                  <c:v>1.32799999E-5</c:v>
                </c:pt>
                <c:pt idx="1070">
                  <c:v>1.3359999899999999E-5</c:v>
                </c:pt>
                <c:pt idx="1071">
                  <c:v>1.34399999E-5</c:v>
                </c:pt>
                <c:pt idx="1072">
                  <c:v>1.3519999899999999E-5</c:v>
                </c:pt>
                <c:pt idx="1073">
                  <c:v>1.35999999E-5</c:v>
                </c:pt>
                <c:pt idx="1074">
                  <c:v>1.36799999E-5</c:v>
                </c:pt>
                <c:pt idx="1075">
                  <c:v>1.37599999E-5</c:v>
                </c:pt>
                <c:pt idx="1076">
                  <c:v>1.38399999E-5</c:v>
                </c:pt>
                <c:pt idx="1077">
                  <c:v>1.3919999900000001E-5</c:v>
                </c:pt>
                <c:pt idx="1078">
                  <c:v>1.39999999E-5</c:v>
                </c:pt>
                <c:pt idx="1079">
                  <c:v>1.4079999900000001E-5</c:v>
                </c:pt>
                <c:pt idx="1080">
                  <c:v>1.41599999E-5</c:v>
                </c:pt>
                <c:pt idx="1081">
                  <c:v>1.4239999899999999E-5</c:v>
                </c:pt>
                <c:pt idx="1082">
                  <c:v>1.43199999E-5</c:v>
                </c:pt>
                <c:pt idx="1083">
                  <c:v>1.4399999899999999E-5</c:v>
                </c:pt>
                <c:pt idx="1084">
                  <c:v>1.44799999E-5</c:v>
                </c:pt>
                <c:pt idx="1085">
                  <c:v>1.45599999E-5</c:v>
                </c:pt>
                <c:pt idx="1086">
                  <c:v>1.46399999E-5</c:v>
                </c:pt>
                <c:pt idx="1087">
                  <c:v>1.47199999E-5</c:v>
                </c:pt>
                <c:pt idx="1088">
                  <c:v>1.4799999900000001E-5</c:v>
                </c:pt>
                <c:pt idx="1089">
                  <c:v>1.48799999E-5</c:v>
                </c:pt>
                <c:pt idx="1090">
                  <c:v>1.4959999900000001E-5</c:v>
                </c:pt>
                <c:pt idx="1091">
                  <c:v>1.50399999E-5</c:v>
                </c:pt>
                <c:pt idx="1092">
                  <c:v>1.5119999899999999E-5</c:v>
                </c:pt>
                <c:pt idx="1093">
                  <c:v>1.51999999E-5</c:v>
                </c:pt>
                <c:pt idx="1094">
                  <c:v>1.5279999900000001E-5</c:v>
                </c:pt>
                <c:pt idx="1095">
                  <c:v>1.53599999E-5</c:v>
                </c:pt>
                <c:pt idx="1096">
                  <c:v>1.54399999E-5</c:v>
                </c:pt>
                <c:pt idx="1097">
                  <c:v>1.5519999899999999E-5</c:v>
                </c:pt>
                <c:pt idx="1098">
                  <c:v>1.5599999900000001E-5</c:v>
                </c:pt>
                <c:pt idx="1099">
                  <c:v>1.5679999900000001E-5</c:v>
                </c:pt>
                <c:pt idx="1100">
                  <c:v>1.57599999E-5</c:v>
                </c:pt>
                <c:pt idx="1101">
                  <c:v>1.5839999899999999E-5</c:v>
                </c:pt>
                <c:pt idx="1102">
                  <c:v>1.5919999899999998E-5</c:v>
                </c:pt>
                <c:pt idx="1103">
                  <c:v>1.5999999900000001E-5</c:v>
                </c:pt>
                <c:pt idx="1104">
                  <c:v>1.60799999E-5</c:v>
                </c:pt>
                <c:pt idx="1105">
                  <c:v>1.6159999899999999E-5</c:v>
                </c:pt>
                <c:pt idx="1106">
                  <c:v>1.6239999899999999E-5</c:v>
                </c:pt>
                <c:pt idx="1107">
                  <c:v>1.6319999900000001E-5</c:v>
                </c:pt>
                <c:pt idx="1108">
                  <c:v>1.6399999900000001E-5</c:v>
                </c:pt>
                <c:pt idx="1109">
                  <c:v>1.64799999E-5</c:v>
                </c:pt>
                <c:pt idx="1110">
                  <c:v>1.6559999899999999E-5</c:v>
                </c:pt>
                <c:pt idx="1111">
                  <c:v>1.6639999900000002E-5</c:v>
                </c:pt>
                <c:pt idx="1112">
                  <c:v>1.6719999900000001E-5</c:v>
                </c:pt>
                <c:pt idx="1113">
                  <c:v>1.67999999E-5</c:v>
                </c:pt>
                <c:pt idx="1114">
                  <c:v>1.6879999899999999E-5</c:v>
                </c:pt>
                <c:pt idx="1115">
                  <c:v>1.6959999899999999E-5</c:v>
                </c:pt>
                <c:pt idx="1116">
                  <c:v>1.7039999900000001E-5</c:v>
                </c:pt>
                <c:pt idx="1117">
                  <c:v>1.71199999E-5</c:v>
                </c:pt>
                <c:pt idx="1118">
                  <c:v>1.71999999E-5</c:v>
                </c:pt>
                <c:pt idx="1119">
                  <c:v>1.7279999899999999E-5</c:v>
                </c:pt>
                <c:pt idx="1120">
                  <c:v>1.7359999900000002E-5</c:v>
                </c:pt>
                <c:pt idx="1121">
                  <c:v>1.7439999900000001E-5</c:v>
                </c:pt>
                <c:pt idx="1122">
                  <c:v>1.75199999E-5</c:v>
                </c:pt>
                <c:pt idx="1123">
                  <c:v>1.7599999899999999E-5</c:v>
                </c:pt>
                <c:pt idx="1124">
                  <c:v>1.7679999899999998E-5</c:v>
                </c:pt>
                <c:pt idx="1125">
                  <c:v>1.7759999900000001E-5</c:v>
                </c:pt>
                <c:pt idx="1126">
                  <c:v>1.78399999E-5</c:v>
                </c:pt>
                <c:pt idx="1127">
                  <c:v>1.79199999E-5</c:v>
                </c:pt>
                <c:pt idx="1128">
                  <c:v>1.7999999899999999E-5</c:v>
                </c:pt>
                <c:pt idx="1129">
                  <c:v>1.8079999900000001E-5</c:v>
                </c:pt>
                <c:pt idx="1130">
                  <c:v>1.8159999900000001E-5</c:v>
                </c:pt>
                <c:pt idx="1131">
                  <c:v>1.82399999E-5</c:v>
                </c:pt>
                <c:pt idx="1132">
                  <c:v>1.8319999899999999E-5</c:v>
                </c:pt>
                <c:pt idx="1133">
                  <c:v>1.8399999899999998E-5</c:v>
                </c:pt>
                <c:pt idx="1134">
                  <c:v>1.8479999900000001E-5</c:v>
                </c:pt>
                <c:pt idx="1135">
                  <c:v>1.85599999E-5</c:v>
                </c:pt>
                <c:pt idx="1136">
                  <c:v>1.8639999899999999E-5</c:v>
                </c:pt>
                <c:pt idx="1137">
                  <c:v>1.8719999899999999E-5</c:v>
                </c:pt>
                <c:pt idx="1138">
                  <c:v>1.8799999900000001E-5</c:v>
                </c:pt>
                <c:pt idx="1139">
                  <c:v>1.8879999900000001E-5</c:v>
                </c:pt>
                <c:pt idx="1140">
                  <c:v>1.89599999E-5</c:v>
                </c:pt>
                <c:pt idx="1141">
                  <c:v>1.9039999899999999E-5</c:v>
                </c:pt>
                <c:pt idx="1142">
                  <c:v>1.9119999900000002E-5</c:v>
                </c:pt>
                <c:pt idx="1143">
                  <c:v>1.9199999900000001E-5</c:v>
                </c:pt>
                <c:pt idx="1144">
                  <c:v>1.92799999E-5</c:v>
                </c:pt>
                <c:pt idx="1145">
                  <c:v>1.9359999899999999E-5</c:v>
                </c:pt>
                <c:pt idx="1146">
                  <c:v>1.9439999899999999E-5</c:v>
                </c:pt>
                <c:pt idx="1147">
                  <c:v>1.9519999900000001E-5</c:v>
                </c:pt>
                <c:pt idx="1148">
                  <c:v>1.95999999E-5</c:v>
                </c:pt>
                <c:pt idx="1149">
                  <c:v>1.96799999E-5</c:v>
                </c:pt>
                <c:pt idx="1150">
                  <c:v>1.9759999899999999E-5</c:v>
                </c:pt>
                <c:pt idx="1151">
                  <c:v>1.9839999900000002E-5</c:v>
                </c:pt>
                <c:pt idx="1152">
                  <c:v>1.9919999900000001E-5</c:v>
                </c:pt>
                <c:pt idx="1153">
                  <c:v>1.99999999E-5</c:v>
                </c:pt>
                <c:pt idx="1154">
                  <c:v>2.0079999899999999E-5</c:v>
                </c:pt>
                <c:pt idx="1155">
                  <c:v>2.0159999899999998E-5</c:v>
                </c:pt>
                <c:pt idx="1156">
                  <c:v>2.0239999900000001E-5</c:v>
                </c:pt>
                <c:pt idx="1157">
                  <c:v>2.03199999E-5</c:v>
                </c:pt>
                <c:pt idx="1158">
                  <c:v>2.03999999E-5</c:v>
                </c:pt>
                <c:pt idx="1159">
                  <c:v>2.0479999899999999E-5</c:v>
                </c:pt>
                <c:pt idx="1160">
                  <c:v>2.0559999900000001E-5</c:v>
                </c:pt>
                <c:pt idx="1161">
                  <c:v>2.0639999900000001E-5</c:v>
                </c:pt>
                <c:pt idx="1162">
                  <c:v>2.07199999E-5</c:v>
                </c:pt>
                <c:pt idx="1163">
                  <c:v>2.0799999899999999E-5</c:v>
                </c:pt>
                <c:pt idx="1164">
                  <c:v>2.0879999899999998E-5</c:v>
                </c:pt>
                <c:pt idx="1165">
                  <c:v>2.0959999900000001E-5</c:v>
                </c:pt>
                <c:pt idx="1166">
                  <c:v>2.10399999E-5</c:v>
                </c:pt>
                <c:pt idx="1167">
                  <c:v>2.1119999899999999E-5</c:v>
                </c:pt>
                <c:pt idx="1168">
                  <c:v>2.1199999899999999E-5</c:v>
                </c:pt>
                <c:pt idx="1169">
                  <c:v>2.1279999900000001E-5</c:v>
                </c:pt>
                <c:pt idx="1170">
                  <c:v>2.1359999900000001E-5</c:v>
                </c:pt>
                <c:pt idx="1171">
                  <c:v>2.14399999E-5</c:v>
                </c:pt>
                <c:pt idx="1172">
                  <c:v>2.1519999899999999E-5</c:v>
                </c:pt>
                <c:pt idx="1173">
                  <c:v>2.1599999900000002E-5</c:v>
                </c:pt>
                <c:pt idx="1174">
                  <c:v>2.1679999900000001E-5</c:v>
                </c:pt>
                <c:pt idx="1175">
                  <c:v>2.17599999E-5</c:v>
                </c:pt>
                <c:pt idx="1176">
                  <c:v>2.1839999899999999E-5</c:v>
                </c:pt>
                <c:pt idx="1177">
                  <c:v>2.1919999899999999E-5</c:v>
                </c:pt>
                <c:pt idx="1178">
                  <c:v>2.1999999900000001E-5</c:v>
                </c:pt>
                <c:pt idx="1179">
                  <c:v>2.20799999E-5</c:v>
                </c:pt>
                <c:pt idx="1180">
                  <c:v>2.21599999E-5</c:v>
                </c:pt>
                <c:pt idx="1181">
                  <c:v>2.2239999899999999E-5</c:v>
                </c:pt>
                <c:pt idx="1182">
                  <c:v>2.2319999900000002E-5</c:v>
                </c:pt>
                <c:pt idx="1183">
                  <c:v>2.2399999900000001E-5</c:v>
                </c:pt>
                <c:pt idx="1184">
                  <c:v>2.24799999E-5</c:v>
                </c:pt>
                <c:pt idx="1185">
                  <c:v>2.2559999899999999E-5</c:v>
                </c:pt>
                <c:pt idx="1186">
                  <c:v>2.2639999899999998E-5</c:v>
                </c:pt>
                <c:pt idx="1187">
                  <c:v>2.2719999900000001E-5</c:v>
                </c:pt>
                <c:pt idx="1188">
                  <c:v>2.27999999E-5</c:v>
                </c:pt>
                <c:pt idx="1189">
                  <c:v>2.28799999E-5</c:v>
                </c:pt>
                <c:pt idx="1190">
                  <c:v>2.2959999899999999E-5</c:v>
                </c:pt>
                <c:pt idx="1191">
                  <c:v>2.3039999900000001E-5</c:v>
                </c:pt>
                <c:pt idx="1192">
                  <c:v>2.3119999900000001E-5</c:v>
                </c:pt>
                <c:pt idx="1193">
                  <c:v>2.31999999E-5</c:v>
                </c:pt>
                <c:pt idx="1194">
                  <c:v>2.3279999899999999E-5</c:v>
                </c:pt>
                <c:pt idx="1195">
                  <c:v>2.3359999899999998E-5</c:v>
                </c:pt>
                <c:pt idx="1196">
                  <c:v>2.3439999900000001E-5</c:v>
                </c:pt>
                <c:pt idx="1197">
                  <c:v>2.35199999E-5</c:v>
                </c:pt>
                <c:pt idx="1198">
                  <c:v>2.3599999899999999E-5</c:v>
                </c:pt>
                <c:pt idx="1199">
                  <c:v>2.3679999899999999E-5</c:v>
                </c:pt>
                <c:pt idx="1200">
                  <c:v>2.3759999900000001E-5</c:v>
                </c:pt>
                <c:pt idx="1201">
                  <c:v>2.3839999900000001E-5</c:v>
                </c:pt>
                <c:pt idx="1202">
                  <c:v>2.39199999E-5</c:v>
                </c:pt>
                <c:pt idx="1203">
                  <c:v>2.3999999899999999E-5</c:v>
                </c:pt>
                <c:pt idx="1204">
                  <c:v>2.4079999900000002E-5</c:v>
                </c:pt>
                <c:pt idx="1205">
                  <c:v>2.4159999900000001E-5</c:v>
                </c:pt>
                <c:pt idx="1206">
                  <c:v>2.42399999E-5</c:v>
                </c:pt>
                <c:pt idx="1207">
                  <c:v>2.4319999899999999E-5</c:v>
                </c:pt>
                <c:pt idx="1208">
                  <c:v>2.4399999899999999E-5</c:v>
                </c:pt>
                <c:pt idx="1209">
                  <c:v>2.4479999900000001E-5</c:v>
                </c:pt>
                <c:pt idx="1210">
                  <c:v>2.45599999E-5</c:v>
                </c:pt>
                <c:pt idx="1211">
                  <c:v>2.46399999E-5</c:v>
                </c:pt>
                <c:pt idx="1212">
                  <c:v>2.4719999800000001E-5</c:v>
                </c:pt>
                <c:pt idx="1213">
                  <c:v>2.47999998E-5</c:v>
                </c:pt>
                <c:pt idx="1214">
                  <c:v>2.4879999799999999E-5</c:v>
                </c:pt>
                <c:pt idx="1215">
                  <c:v>2.4959999799999998E-5</c:v>
                </c:pt>
                <c:pt idx="1216">
                  <c:v>2.5039999800000001E-5</c:v>
                </c:pt>
                <c:pt idx="1217">
                  <c:v>2.51199998E-5</c:v>
                </c:pt>
                <c:pt idx="1218">
                  <c:v>2.5199999799999999E-5</c:v>
                </c:pt>
                <c:pt idx="1219">
                  <c:v>2.5279999799999999E-5</c:v>
                </c:pt>
                <c:pt idx="1220">
                  <c:v>2.5359999800000001E-5</c:v>
                </c:pt>
                <c:pt idx="1221">
                  <c:v>2.54399998E-5</c:v>
                </c:pt>
                <c:pt idx="1222">
                  <c:v>2.55199998E-5</c:v>
                </c:pt>
                <c:pt idx="1223">
                  <c:v>2.5599999799999999E-5</c:v>
                </c:pt>
                <c:pt idx="1224">
                  <c:v>2.5679999800000002E-5</c:v>
                </c:pt>
                <c:pt idx="1225">
                  <c:v>2.5759999800000001E-5</c:v>
                </c:pt>
                <c:pt idx="1226">
                  <c:v>2.58399998E-5</c:v>
                </c:pt>
                <c:pt idx="1227">
                  <c:v>2.5919999799999999E-5</c:v>
                </c:pt>
                <c:pt idx="1228">
                  <c:v>2.5999999799999999E-5</c:v>
                </c:pt>
                <c:pt idx="1229">
                  <c:v>2.6079999800000001E-5</c:v>
                </c:pt>
                <c:pt idx="1230">
                  <c:v>2.61599998E-5</c:v>
                </c:pt>
                <c:pt idx="1231">
                  <c:v>2.62399998E-5</c:v>
                </c:pt>
                <c:pt idx="1232">
                  <c:v>2.6319999799999999E-5</c:v>
                </c:pt>
                <c:pt idx="1233">
                  <c:v>2.6399999800000001E-5</c:v>
                </c:pt>
                <c:pt idx="1234">
                  <c:v>2.6479999800000001E-5</c:v>
                </c:pt>
                <c:pt idx="1235">
                  <c:v>2.65599998E-5</c:v>
                </c:pt>
                <c:pt idx="1236">
                  <c:v>2.6639999799999999E-5</c:v>
                </c:pt>
                <c:pt idx="1237">
                  <c:v>2.6719999799999998E-5</c:v>
                </c:pt>
                <c:pt idx="1238">
                  <c:v>2.6799999800000001E-5</c:v>
                </c:pt>
                <c:pt idx="1239">
                  <c:v>2.68799998E-5</c:v>
                </c:pt>
                <c:pt idx="1240">
                  <c:v>2.6959999799999999E-5</c:v>
                </c:pt>
                <c:pt idx="1241">
                  <c:v>2.7039999799999999E-5</c:v>
                </c:pt>
                <c:pt idx="1242">
                  <c:v>2.7119999800000001E-5</c:v>
                </c:pt>
                <c:pt idx="1243">
                  <c:v>2.7199999800000001E-5</c:v>
                </c:pt>
                <c:pt idx="1244">
                  <c:v>2.72799998E-5</c:v>
                </c:pt>
                <c:pt idx="1245">
                  <c:v>2.7359999799999999E-5</c:v>
                </c:pt>
                <c:pt idx="1246">
                  <c:v>2.7439999800000002E-5</c:v>
                </c:pt>
                <c:pt idx="1247">
                  <c:v>2.7519999800000001E-5</c:v>
                </c:pt>
                <c:pt idx="1248">
                  <c:v>2.75999998E-5</c:v>
                </c:pt>
                <c:pt idx="1249">
                  <c:v>2.7679999799999999E-5</c:v>
                </c:pt>
                <c:pt idx="1250">
                  <c:v>2.7759999799999999E-5</c:v>
                </c:pt>
                <c:pt idx="1251">
                  <c:v>2.7839999800000001E-5</c:v>
                </c:pt>
                <c:pt idx="1252">
                  <c:v>2.79199998E-5</c:v>
                </c:pt>
                <c:pt idx="1253">
                  <c:v>2.79999998E-5</c:v>
                </c:pt>
                <c:pt idx="1254">
                  <c:v>2.8079999799999999E-5</c:v>
                </c:pt>
                <c:pt idx="1255">
                  <c:v>2.8159999800000002E-5</c:v>
                </c:pt>
                <c:pt idx="1256">
                  <c:v>2.8239999800000001E-5</c:v>
                </c:pt>
                <c:pt idx="1257">
                  <c:v>2.83199998E-5</c:v>
                </c:pt>
                <c:pt idx="1258">
                  <c:v>2.8399999799999999E-5</c:v>
                </c:pt>
                <c:pt idx="1259">
                  <c:v>2.8479999799999998E-5</c:v>
                </c:pt>
                <c:pt idx="1260">
                  <c:v>2.8559999800000001E-5</c:v>
                </c:pt>
                <c:pt idx="1261">
                  <c:v>2.86399998E-5</c:v>
                </c:pt>
                <c:pt idx="1262">
                  <c:v>2.87199998E-5</c:v>
                </c:pt>
                <c:pt idx="1263">
                  <c:v>2.8799999799999999E-5</c:v>
                </c:pt>
                <c:pt idx="1264">
                  <c:v>2.8879999800000001E-5</c:v>
                </c:pt>
                <c:pt idx="1265">
                  <c:v>2.8959999800000001E-5</c:v>
                </c:pt>
                <c:pt idx="1266">
                  <c:v>2.90399998E-5</c:v>
                </c:pt>
                <c:pt idx="1267">
                  <c:v>2.9119999799999999E-5</c:v>
                </c:pt>
                <c:pt idx="1268">
                  <c:v>2.9199999799999998E-5</c:v>
                </c:pt>
                <c:pt idx="1269">
                  <c:v>2.9279999800000001E-5</c:v>
                </c:pt>
                <c:pt idx="1270">
                  <c:v>2.93599998E-5</c:v>
                </c:pt>
                <c:pt idx="1271">
                  <c:v>2.9439999799999999E-5</c:v>
                </c:pt>
                <c:pt idx="1272">
                  <c:v>2.9519999799999999E-5</c:v>
                </c:pt>
                <c:pt idx="1273">
                  <c:v>2.9599999800000001E-5</c:v>
                </c:pt>
                <c:pt idx="1274">
                  <c:v>2.9679999800000001E-5</c:v>
                </c:pt>
                <c:pt idx="1275">
                  <c:v>2.97599998E-5</c:v>
                </c:pt>
                <c:pt idx="1276">
                  <c:v>2.9839999799999999E-5</c:v>
                </c:pt>
                <c:pt idx="1277">
                  <c:v>2.9919999800000002E-5</c:v>
                </c:pt>
                <c:pt idx="1278">
                  <c:v>2.9999999800000001E-5</c:v>
                </c:pt>
                <c:pt idx="1279">
                  <c:v>3.00799998E-5</c:v>
                </c:pt>
                <c:pt idx="1280">
                  <c:v>3.0159999799999999E-5</c:v>
                </c:pt>
                <c:pt idx="1281">
                  <c:v>3.0239999799999999E-5</c:v>
                </c:pt>
                <c:pt idx="1282">
                  <c:v>3.0319999800000001E-5</c:v>
                </c:pt>
                <c:pt idx="1283">
                  <c:v>3.03999998E-5</c:v>
                </c:pt>
                <c:pt idx="1284">
                  <c:v>3.04799998E-5</c:v>
                </c:pt>
                <c:pt idx="1285">
                  <c:v>3.0559999800000002E-5</c:v>
                </c:pt>
                <c:pt idx="1286">
                  <c:v>3.0639999800000002E-5</c:v>
                </c:pt>
                <c:pt idx="1287">
                  <c:v>3.0719999800000001E-5</c:v>
                </c:pt>
                <c:pt idx="1288">
                  <c:v>3.07999998E-5</c:v>
                </c:pt>
                <c:pt idx="1289">
                  <c:v>3.0879999799999999E-5</c:v>
                </c:pt>
                <c:pt idx="1290">
                  <c:v>3.0959999799999998E-5</c:v>
                </c:pt>
                <c:pt idx="1291">
                  <c:v>3.1039999799999998E-5</c:v>
                </c:pt>
                <c:pt idx="1292">
                  <c:v>3.1119999799999997E-5</c:v>
                </c:pt>
                <c:pt idx="1293">
                  <c:v>3.1199999800000003E-5</c:v>
                </c:pt>
                <c:pt idx="1294">
                  <c:v>3.1279999800000002E-5</c:v>
                </c:pt>
                <c:pt idx="1295">
                  <c:v>3.1359999800000001E-5</c:v>
                </c:pt>
                <c:pt idx="1296">
                  <c:v>3.1439999800000001E-5</c:v>
                </c:pt>
                <c:pt idx="1297">
                  <c:v>3.15199998E-5</c:v>
                </c:pt>
                <c:pt idx="1298">
                  <c:v>3.1599999799999999E-5</c:v>
                </c:pt>
                <c:pt idx="1299">
                  <c:v>3.1679999799999998E-5</c:v>
                </c:pt>
                <c:pt idx="1300">
                  <c:v>3.1759999799999998E-5</c:v>
                </c:pt>
                <c:pt idx="1301">
                  <c:v>3.1839999799999997E-5</c:v>
                </c:pt>
                <c:pt idx="1302">
                  <c:v>3.1919999800000003E-5</c:v>
                </c:pt>
                <c:pt idx="1303">
                  <c:v>3.1999999800000002E-5</c:v>
                </c:pt>
                <c:pt idx="1304">
                  <c:v>3.2079999800000001E-5</c:v>
                </c:pt>
                <c:pt idx="1305">
                  <c:v>3.2159999800000001E-5</c:v>
                </c:pt>
                <c:pt idx="1306">
                  <c:v>3.22399998E-5</c:v>
                </c:pt>
                <c:pt idx="1307">
                  <c:v>3.2319999799999999E-5</c:v>
                </c:pt>
                <c:pt idx="1308">
                  <c:v>3.2399999799999998E-5</c:v>
                </c:pt>
                <c:pt idx="1309">
                  <c:v>3.2479999799999997E-5</c:v>
                </c:pt>
                <c:pt idx="1310">
                  <c:v>3.2559999799999997E-5</c:v>
                </c:pt>
                <c:pt idx="1311">
                  <c:v>3.2639999800000003E-5</c:v>
                </c:pt>
                <c:pt idx="1312">
                  <c:v>3.2719999800000002E-5</c:v>
                </c:pt>
                <c:pt idx="1313">
                  <c:v>3.2799999800000001E-5</c:v>
                </c:pt>
                <c:pt idx="1314">
                  <c:v>3.28799998E-5</c:v>
                </c:pt>
                <c:pt idx="1315">
                  <c:v>3.29599998E-5</c:v>
                </c:pt>
                <c:pt idx="1316">
                  <c:v>3.3039999799999999E-5</c:v>
                </c:pt>
                <c:pt idx="1317">
                  <c:v>3.3119999799999998E-5</c:v>
                </c:pt>
                <c:pt idx="1318">
                  <c:v>3.3199999799999997E-5</c:v>
                </c:pt>
                <c:pt idx="1319">
                  <c:v>3.3279999800000003E-5</c:v>
                </c:pt>
                <c:pt idx="1320">
                  <c:v>3.3359999800000003E-5</c:v>
                </c:pt>
                <c:pt idx="1321">
                  <c:v>3.3439999800000002E-5</c:v>
                </c:pt>
                <c:pt idx="1322">
                  <c:v>3.3519999800000001E-5</c:v>
                </c:pt>
                <c:pt idx="1323">
                  <c:v>3.35999998E-5</c:v>
                </c:pt>
                <c:pt idx="1324">
                  <c:v>3.36799998E-5</c:v>
                </c:pt>
                <c:pt idx="1325">
                  <c:v>3.3759999799999999E-5</c:v>
                </c:pt>
                <c:pt idx="1326">
                  <c:v>3.3839999799999998E-5</c:v>
                </c:pt>
                <c:pt idx="1327">
                  <c:v>3.3919999799999997E-5</c:v>
                </c:pt>
                <c:pt idx="1328">
                  <c:v>3.3999999800000003E-5</c:v>
                </c:pt>
                <c:pt idx="1329">
                  <c:v>3.4079999800000002E-5</c:v>
                </c:pt>
                <c:pt idx="1330">
                  <c:v>3.4159999800000002E-5</c:v>
                </c:pt>
                <c:pt idx="1331">
                  <c:v>3.4239999800000001E-5</c:v>
                </c:pt>
                <c:pt idx="1332">
                  <c:v>3.43199998E-5</c:v>
                </c:pt>
                <c:pt idx="1333">
                  <c:v>3.4399999799999999E-5</c:v>
                </c:pt>
                <c:pt idx="1334">
                  <c:v>3.4479999799999999E-5</c:v>
                </c:pt>
                <c:pt idx="1335">
                  <c:v>3.4559999799999998E-5</c:v>
                </c:pt>
                <c:pt idx="1336">
                  <c:v>3.4639999799999997E-5</c:v>
                </c:pt>
                <c:pt idx="1337">
                  <c:v>3.4719999800000003E-5</c:v>
                </c:pt>
                <c:pt idx="1338">
                  <c:v>3.4799999800000002E-5</c:v>
                </c:pt>
                <c:pt idx="1339">
                  <c:v>3.4879999800000002E-5</c:v>
                </c:pt>
                <c:pt idx="1340">
                  <c:v>3.4959999800000001E-5</c:v>
                </c:pt>
                <c:pt idx="1341">
                  <c:v>3.50399998E-5</c:v>
                </c:pt>
                <c:pt idx="1342">
                  <c:v>3.5119999799999999E-5</c:v>
                </c:pt>
                <c:pt idx="1343">
                  <c:v>3.5199999799999999E-5</c:v>
                </c:pt>
                <c:pt idx="1344">
                  <c:v>3.5279999799999998E-5</c:v>
                </c:pt>
                <c:pt idx="1345">
                  <c:v>3.5359999799999997E-5</c:v>
                </c:pt>
                <c:pt idx="1346">
                  <c:v>3.5439999800000003E-5</c:v>
                </c:pt>
                <c:pt idx="1347">
                  <c:v>3.5519999800000002E-5</c:v>
                </c:pt>
                <c:pt idx="1348">
                  <c:v>3.5599999800000001E-5</c:v>
                </c:pt>
                <c:pt idx="1349">
                  <c:v>3.5679999800000001E-5</c:v>
                </c:pt>
                <c:pt idx="1350">
                  <c:v>3.57599998E-5</c:v>
                </c:pt>
                <c:pt idx="1351">
                  <c:v>3.5839999799999999E-5</c:v>
                </c:pt>
                <c:pt idx="1352">
                  <c:v>3.5919999799999998E-5</c:v>
                </c:pt>
                <c:pt idx="1353">
                  <c:v>3.5999999799999998E-5</c:v>
                </c:pt>
                <c:pt idx="1354">
                  <c:v>3.6079999799999997E-5</c:v>
                </c:pt>
                <c:pt idx="1355">
                  <c:v>3.6159999800000003E-5</c:v>
                </c:pt>
                <c:pt idx="1356">
                  <c:v>3.6239999800000002E-5</c:v>
                </c:pt>
                <c:pt idx="1357">
                  <c:v>3.6319999800000001E-5</c:v>
                </c:pt>
                <c:pt idx="1358">
                  <c:v>3.6399999800000001E-5</c:v>
                </c:pt>
                <c:pt idx="1359">
                  <c:v>3.64799998E-5</c:v>
                </c:pt>
                <c:pt idx="1360">
                  <c:v>3.6559999799999999E-5</c:v>
                </c:pt>
                <c:pt idx="1361">
                  <c:v>3.6639999799999998E-5</c:v>
                </c:pt>
                <c:pt idx="1362">
                  <c:v>3.6719999799999998E-5</c:v>
                </c:pt>
                <c:pt idx="1363">
                  <c:v>3.6799999799999997E-5</c:v>
                </c:pt>
                <c:pt idx="1364">
                  <c:v>3.6879999800000003E-5</c:v>
                </c:pt>
                <c:pt idx="1365">
                  <c:v>3.6959999800000002E-5</c:v>
                </c:pt>
                <c:pt idx="1366">
                  <c:v>3.7039999800000001E-5</c:v>
                </c:pt>
                <c:pt idx="1367">
                  <c:v>3.71199998E-5</c:v>
                </c:pt>
                <c:pt idx="1368">
                  <c:v>3.71999998E-5</c:v>
                </c:pt>
                <c:pt idx="1369">
                  <c:v>3.7279999799999999E-5</c:v>
                </c:pt>
                <c:pt idx="1370">
                  <c:v>3.7359999799999998E-5</c:v>
                </c:pt>
                <c:pt idx="1371">
                  <c:v>3.7439999799999997E-5</c:v>
                </c:pt>
                <c:pt idx="1372">
                  <c:v>3.7519999799999997E-5</c:v>
                </c:pt>
                <c:pt idx="1373">
                  <c:v>3.7599999800000003E-5</c:v>
                </c:pt>
                <c:pt idx="1374">
                  <c:v>3.7679999800000002E-5</c:v>
                </c:pt>
                <c:pt idx="1375">
                  <c:v>3.7759999800000001E-5</c:v>
                </c:pt>
                <c:pt idx="1376">
                  <c:v>3.78399998E-5</c:v>
                </c:pt>
                <c:pt idx="1377">
                  <c:v>3.79199998E-5</c:v>
                </c:pt>
                <c:pt idx="1378">
                  <c:v>3.7999999799999999E-5</c:v>
                </c:pt>
                <c:pt idx="1379">
                  <c:v>3.8079999799999998E-5</c:v>
                </c:pt>
                <c:pt idx="1380">
                  <c:v>3.8159999799999997E-5</c:v>
                </c:pt>
                <c:pt idx="1381">
                  <c:v>3.8239999800000003E-5</c:v>
                </c:pt>
                <c:pt idx="1382">
                  <c:v>3.8319999800000003E-5</c:v>
                </c:pt>
                <c:pt idx="1383">
                  <c:v>3.8399999800000002E-5</c:v>
                </c:pt>
                <c:pt idx="1384">
                  <c:v>3.8479999800000001E-5</c:v>
                </c:pt>
                <c:pt idx="1385">
                  <c:v>3.85599998E-5</c:v>
                </c:pt>
                <c:pt idx="1386">
                  <c:v>3.8639999799999999E-5</c:v>
                </c:pt>
                <c:pt idx="1387">
                  <c:v>3.8719999799999999E-5</c:v>
                </c:pt>
                <c:pt idx="1388">
                  <c:v>3.8799999799999998E-5</c:v>
                </c:pt>
                <c:pt idx="1389">
                  <c:v>3.8879999799999997E-5</c:v>
                </c:pt>
                <c:pt idx="1390">
                  <c:v>3.8959999800000003E-5</c:v>
                </c:pt>
                <c:pt idx="1391">
                  <c:v>3.9039999800000002E-5</c:v>
                </c:pt>
                <c:pt idx="1392">
                  <c:v>3.9119999800000002E-5</c:v>
                </c:pt>
                <c:pt idx="1393">
                  <c:v>3.9199999800000001E-5</c:v>
                </c:pt>
                <c:pt idx="1394">
                  <c:v>3.92799998E-5</c:v>
                </c:pt>
                <c:pt idx="1395">
                  <c:v>3.9359999799999999E-5</c:v>
                </c:pt>
                <c:pt idx="1396">
                  <c:v>3.9439999799999999E-5</c:v>
                </c:pt>
                <c:pt idx="1397">
                  <c:v>3.9519999799999998E-5</c:v>
                </c:pt>
                <c:pt idx="1398">
                  <c:v>3.9599999799999997E-5</c:v>
                </c:pt>
                <c:pt idx="1399">
                  <c:v>3.9679999800000003E-5</c:v>
                </c:pt>
                <c:pt idx="1400">
                  <c:v>3.9759999800000002E-5</c:v>
                </c:pt>
                <c:pt idx="1401">
                  <c:v>3.9839999800000002E-5</c:v>
                </c:pt>
                <c:pt idx="1402">
                  <c:v>3.9919999800000001E-5</c:v>
                </c:pt>
                <c:pt idx="1403">
                  <c:v>3.99999998E-5</c:v>
                </c:pt>
                <c:pt idx="1404">
                  <c:v>4.0079999799999999E-5</c:v>
                </c:pt>
                <c:pt idx="1405">
                  <c:v>4.0159999799999998E-5</c:v>
                </c:pt>
                <c:pt idx="1406">
                  <c:v>4.0239999799999998E-5</c:v>
                </c:pt>
                <c:pt idx="1407">
                  <c:v>4.0319999799999997E-5</c:v>
                </c:pt>
                <c:pt idx="1408">
                  <c:v>4.0399999800000003E-5</c:v>
                </c:pt>
                <c:pt idx="1409">
                  <c:v>4.0479999800000002E-5</c:v>
                </c:pt>
                <c:pt idx="1410">
                  <c:v>4.0559999800000001E-5</c:v>
                </c:pt>
                <c:pt idx="1411">
                  <c:v>4.0639999800000001E-5</c:v>
                </c:pt>
                <c:pt idx="1412">
                  <c:v>4.07199998E-5</c:v>
                </c:pt>
                <c:pt idx="1413">
                  <c:v>4.0799999799999999E-5</c:v>
                </c:pt>
                <c:pt idx="1414">
                  <c:v>4.0879999799999998E-5</c:v>
                </c:pt>
                <c:pt idx="1415">
                  <c:v>4.0959999799999998E-5</c:v>
                </c:pt>
                <c:pt idx="1416">
                  <c:v>4.1039999799999997E-5</c:v>
                </c:pt>
                <c:pt idx="1417">
                  <c:v>4.1119999800000003E-5</c:v>
                </c:pt>
                <c:pt idx="1418">
                  <c:v>4.1199999699999997E-5</c:v>
                </c:pt>
                <c:pt idx="1419">
                  <c:v>4.1279999700000003E-5</c:v>
                </c:pt>
                <c:pt idx="1420">
                  <c:v>4.1359999700000002E-5</c:v>
                </c:pt>
                <c:pt idx="1421">
                  <c:v>4.1439999700000002E-5</c:v>
                </c:pt>
                <c:pt idx="1422">
                  <c:v>4.1519999700000001E-5</c:v>
                </c:pt>
                <c:pt idx="1423">
                  <c:v>4.15999997E-5</c:v>
                </c:pt>
                <c:pt idx="1424">
                  <c:v>4.1679999699999999E-5</c:v>
                </c:pt>
                <c:pt idx="1425">
                  <c:v>4.1759999699999998E-5</c:v>
                </c:pt>
                <c:pt idx="1426">
                  <c:v>4.1839999699999998E-5</c:v>
                </c:pt>
                <c:pt idx="1427">
                  <c:v>4.1919999699999997E-5</c:v>
                </c:pt>
                <c:pt idx="1428">
                  <c:v>4.1999999700000003E-5</c:v>
                </c:pt>
                <c:pt idx="1429">
                  <c:v>4.2079999700000002E-5</c:v>
                </c:pt>
                <c:pt idx="1430">
                  <c:v>4.2159999700000001E-5</c:v>
                </c:pt>
                <c:pt idx="1431">
                  <c:v>4.2239999700000001E-5</c:v>
                </c:pt>
                <c:pt idx="1432">
                  <c:v>4.23199997E-5</c:v>
                </c:pt>
                <c:pt idx="1433">
                  <c:v>4.2399999699999999E-5</c:v>
                </c:pt>
                <c:pt idx="1434">
                  <c:v>4.2479999699999998E-5</c:v>
                </c:pt>
                <c:pt idx="1435">
                  <c:v>4.2559999699999998E-5</c:v>
                </c:pt>
                <c:pt idx="1436">
                  <c:v>4.2639999699999997E-5</c:v>
                </c:pt>
                <c:pt idx="1437">
                  <c:v>4.2719999700000003E-5</c:v>
                </c:pt>
                <c:pt idx="1438">
                  <c:v>4.2799999700000002E-5</c:v>
                </c:pt>
                <c:pt idx="1439">
                  <c:v>4.2879999700000001E-5</c:v>
                </c:pt>
                <c:pt idx="1440">
                  <c:v>4.2959999700000001E-5</c:v>
                </c:pt>
                <c:pt idx="1441">
                  <c:v>4.30399997E-5</c:v>
                </c:pt>
                <c:pt idx="1442">
                  <c:v>4.3119999699999999E-5</c:v>
                </c:pt>
                <c:pt idx="1443">
                  <c:v>4.3199999699999998E-5</c:v>
                </c:pt>
                <c:pt idx="1444">
                  <c:v>4.3279999699999997E-5</c:v>
                </c:pt>
                <c:pt idx="1445">
                  <c:v>4.3359999699999997E-5</c:v>
                </c:pt>
                <c:pt idx="1446">
                  <c:v>4.3439999700000003E-5</c:v>
                </c:pt>
                <c:pt idx="1447">
                  <c:v>4.3519999700000002E-5</c:v>
                </c:pt>
                <c:pt idx="1448">
                  <c:v>4.3599999700000001E-5</c:v>
                </c:pt>
                <c:pt idx="1449">
                  <c:v>4.36799997E-5</c:v>
                </c:pt>
                <c:pt idx="1450">
                  <c:v>4.37599997E-5</c:v>
                </c:pt>
                <c:pt idx="1451">
                  <c:v>4.3839999699999999E-5</c:v>
                </c:pt>
                <c:pt idx="1452">
                  <c:v>4.3919999699999998E-5</c:v>
                </c:pt>
                <c:pt idx="1453">
                  <c:v>4.3999999699999997E-5</c:v>
                </c:pt>
                <c:pt idx="1454">
                  <c:v>4.4079999700000003E-5</c:v>
                </c:pt>
                <c:pt idx="1455">
                  <c:v>4.4159999700000003E-5</c:v>
                </c:pt>
                <c:pt idx="1456">
                  <c:v>4.4239999700000002E-5</c:v>
                </c:pt>
                <c:pt idx="1457">
                  <c:v>4.4319999700000001E-5</c:v>
                </c:pt>
                <c:pt idx="1458">
                  <c:v>4.43999997E-5</c:v>
                </c:pt>
                <c:pt idx="1459">
                  <c:v>4.44799997E-5</c:v>
                </c:pt>
                <c:pt idx="1460">
                  <c:v>4.4559999699999999E-5</c:v>
                </c:pt>
                <c:pt idx="1461">
                  <c:v>4.4639999699999998E-5</c:v>
                </c:pt>
                <c:pt idx="1462">
                  <c:v>4.4719999699999997E-5</c:v>
                </c:pt>
                <c:pt idx="1463">
                  <c:v>4.4799999700000003E-5</c:v>
                </c:pt>
                <c:pt idx="1464">
                  <c:v>4.4879999700000002E-5</c:v>
                </c:pt>
                <c:pt idx="1465">
                  <c:v>4.4959999700000002E-5</c:v>
                </c:pt>
                <c:pt idx="1466">
                  <c:v>4.5039999700000001E-5</c:v>
                </c:pt>
                <c:pt idx="1467">
                  <c:v>4.51199997E-5</c:v>
                </c:pt>
                <c:pt idx="1468">
                  <c:v>4.5199999699999999E-5</c:v>
                </c:pt>
                <c:pt idx="1469">
                  <c:v>4.5279999699999999E-5</c:v>
                </c:pt>
                <c:pt idx="1470">
                  <c:v>4.5359999699999998E-5</c:v>
                </c:pt>
                <c:pt idx="1471">
                  <c:v>4.5439999699999997E-5</c:v>
                </c:pt>
                <c:pt idx="1472">
                  <c:v>4.5519999700000003E-5</c:v>
                </c:pt>
                <c:pt idx="1473">
                  <c:v>4.5599999700000002E-5</c:v>
                </c:pt>
                <c:pt idx="1474">
                  <c:v>4.5679999700000002E-5</c:v>
                </c:pt>
                <c:pt idx="1475">
                  <c:v>4.5759999700000001E-5</c:v>
                </c:pt>
                <c:pt idx="1476">
                  <c:v>4.58399997E-5</c:v>
                </c:pt>
                <c:pt idx="1477">
                  <c:v>4.5919999699999999E-5</c:v>
                </c:pt>
                <c:pt idx="1478">
                  <c:v>4.5999999699999999E-5</c:v>
                </c:pt>
                <c:pt idx="1479">
                  <c:v>4.6079999699999998E-5</c:v>
                </c:pt>
                <c:pt idx="1480">
                  <c:v>4.6159999699999997E-5</c:v>
                </c:pt>
                <c:pt idx="1481">
                  <c:v>4.6239999700000003E-5</c:v>
                </c:pt>
                <c:pt idx="1482">
                  <c:v>4.6319999700000002E-5</c:v>
                </c:pt>
                <c:pt idx="1483">
                  <c:v>4.6399999700000001E-5</c:v>
                </c:pt>
                <c:pt idx="1484">
                  <c:v>4.6479999700000001E-5</c:v>
                </c:pt>
                <c:pt idx="1485">
                  <c:v>4.65599997E-5</c:v>
                </c:pt>
                <c:pt idx="1486">
                  <c:v>4.6639999699999999E-5</c:v>
                </c:pt>
                <c:pt idx="1487">
                  <c:v>4.6719999699999998E-5</c:v>
                </c:pt>
                <c:pt idx="1488">
                  <c:v>4.6799999699999998E-5</c:v>
                </c:pt>
                <c:pt idx="1489">
                  <c:v>4.6879999699999997E-5</c:v>
                </c:pt>
                <c:pt idx="1490">
                  <c:v>4.6959999700000003E-5</c:v>
                </c:pt>
                <c:pt idx="1491">
                  <c:v>4.7039999700000002E-5</c:v>
                </c:pt>
                <c:pt idx="1492">
                  <c:v>4.7119999700000001E-5</c:v>
                </c:pt>
                <c:pt idx="1493">
                  <c:v>4.7199999700000001E-5</c:v>
                </c:pt>
                <c:pt idx="1494">
                  <c:v>4.72799997E-5</c:v>
                </c:pt>
                <c:pt idx="1495">
                  <c:v>4.7359999699999999E-5</c:v>
                </c:pt>
                <c:pt idx="1496">
                  <c:v>4.7439999699999998E-5</c:v>
                </c:pt>
                <c:pt idx="1497">
                  <c:v>4.7519999699999998E-5</c:v>
                </c:pt>
                <c:pt idx="1498">
                  <c:v>4.7599999699999997E-5</c:v>
                </c:pt>
                <c:pt idx="1499">
                  <c:v>4.7679999700000003E-5</c:v>
                </c:pt>
                <c:pt idx="1500">
                  <c:v>4.7759999700000002E-5</c:v>
                </c:pt>
                <c:pt idx="1501">
                  <c:v>4.7839999700000001E-5</c:v>
                </c:pt>
                <c:pt idx="1502">
                  <c:v>4.79199997E-5</c:v>
                </c:pt>
                <c:pt idx="1503">
                  <c:v>4.79999997E-5</c:v>
                </c:pt>
                <c:pt idx="1504">
                  <c:v>4.8079999699999999E-5</c:v>
                </c:pt>
                <c:pt idx="1505">
                  <c:v>4.8159999699999998E-5</c:v>
                </c:pt>
                <c:pt idx="1506">
                  <c:v>4.8239999699999997E-5</c:v>
                </c:pt>
                <c:pt idx="1507">
                  <c:v>4.8319999699999997E-5</c:v>
                </c:pt>
                <c:pt idx="1508">
                  <c:v>4.8399999700000003E-5</c:v>
                </c:pt>
                <c:pt idx="1509">
                  <c:v>4.8479999700000002E-5</c:v>
                </c:pt>
                <c:pt idx="1510">
                  <c:v>4.8559999700000001E-5</c:v>
                </c:pt>
                <c:pt idx="1511">
                  <c:v>4.86399997E-5</c:v>
                </c:pt>
                <c:pt idx="1512">
                  <c:v>4.87199997E-5</c:v>
                </c:pt>
                <c:pt idx="1513">
                  <c:v>4.8799999699999999E-5</c:v>
                </c:pt>
                <c:pt idx="1514">
                  <c:v>4.8879999699999998E-5</c:v>
                </c:pt>
                <c:pt idx="1515">
                  <c:v>4.8959999699999997E-5</c:v>
                </c:pt>
                <c:pt idx="1516">
                  <c:v>4.9039999700000003E-5</c:v>
                </c:pt>
                <c:pt idx="1517">
                  <c:v>4.9119999700000003E-5</c:v>
                </c:pt>
                <c:pt idx="1518">
                  <c:v>4.9199999700000002E-5</c:v>
                </c:pt>
                <c:pt idx="1519">
                  <c:v>4.9279999700000001E-5</c:v>
                </c:pt>
                <c:pt idx="1520">
                  <c:v>4.93599997E-5</c:v>
                </c:pt>
                <c:pt idx="1521">
                  <c:v>4.9439999699999999E-5</c:v>
                </c:pt>
                <c:pt idx="1522">
                  <c:v>4.9519999699999999E-5</c:v>
                </c:pt>
                <c:pt idx="1523">
                  <c:v>4.9599999699999998E-5</c:v>
                </c:pt>
                <c:pt idx="1524">
                  <c:v>4.9679999699999997E-5</c:v>
                </c:pt>
                <c:pt idx="1525">
                  <c:v>4.9759999700000003E-5</c:v>
                </c:pt>
                <c:pt idx="1526">
                  <c:v>4.9839999700000002E-5</c:v>
                </c:pt>
                <c:pt idx="1527">
                  <c:v>4.9919999700000002E-5</c:v>
                </c:pt>
                <c:pt idx="1528">
                  <c:v>4.9999999700000001E-5</c:v>
                </c:pt>
                <c:pt idx="1529">
                  <c:v>5.00799997E-5</c:v>
                </c:pt>
                <c:pt idx="1530">
                  <c:v>5.0159999699999999E-5</c:v>
                </c:pt>
                <c:pt idx="1531">
                  <c:v>5.0239999699999999E-5</c:v>
                </c:pt>
                <c:pt idx="1532">
                  <c:v>5.0319999699999998E-5</c:v>
                </c:pt>
                <c:pt idx="1533">
                  <c:v>5.0399999699999997E-5</c:v>
                </c:pt>
                <c:pt idx="1534">
                  <c:v>5.0479999700000003E-5</c:v>
                </c:pt>
                <c:pt idx="1535">
                  <c:v>5.0559999700000002E-5</c:v>
                </c:pt>
                <c:pt idx="1536">
                  <c:v>5.0639999700000002E-5</c:v>
                </c:pt>
                <c:pt idx="1537">
                  <c:v>5.0719999700000001E-5</c:v>
                </c:pt>
                <c:pt idx="1538">
                  <c:v>5.07999997E-5</c:v>
                </c:pt>
                <c:pt idx="1539">
                  <c:v>5.0879999699999999E-5</c:v>
                </c:pt>
                <c:pt idx="1540">
                  <c:v>5.0959999699999998E-5</c:v>
                </c:pt>
                <c:pt idx="1541">
                  <c:v>5.1039999699999998E-5</c:v>
                </c:pt>
                <c:pt idx="1542">
                  <c:v>5.1119999699999997E-5</c:v>
                </c:pt>
                <c:pt idx="1543">
                  <c:v>5.1199999700000003E-5</c:v>
                </c:pt>
                <c:pt idx="1544">
                  <c:v>5.1279999700000002E-5</c:v>
                </c:pt>
                <c:pt idx="1545">
                  <c:v>5.1359999700000001E-5</c:v>
                </c:pt>
                <c:pt idx="1546">
                  <c:v>5.1439999700000001E-5</c:v>
                </c:pt>
                <c:pt idx="1547">
                  <c:v>5.15199997E-5</c:v>
                </c:pt>
                <c:pt idx="1548">
                  <c:v>5.1599999699999999E-5</c:v>
                </c:pt>
                <c:pt idx="1549">
                  <c:v>5.1679999699999998E-5</c:v>
                </c:pt>
                <c:pt idx="1550">
                  <c:v>5.1759999699999998E-5</c:v>
                </c:pt>
                <c:pt idx="1551">
                  <c:v>5.1839999699999997E-5</c:v>
                </c:pt>
                <c:pt idx="1552">
                  <c:v>5.1919999700000003E-5</c:v>
                </c:pt>
                <c:pt idx="1553">
                  <c:v>5.1999999700000002E-5</c:v>
                </c:pt>
                <c:pt idx="1554">
                  <c:v>5.2079999700000001E-5</c:v>
                </c:pt>
                <c:pt idx="1555">
                  <c:v>5.2159999700000001E-5</c:v>
                </c:pt>
                <c:pt idx="1556">
                  <c:v>5.22399997E-5</c:v>
                </c:pt>
                <c:pt idx="1557">
                  <c:v>5.2319999699999999E-5</c:v>
                </c:pt>
                <c:pt idx="1558">
                  <c:v>5.2399999699999998E-5</c:v>
                </c:pt>
                <c:pt idx="1559">
                  <c:v>5.2479999699999997E-5</c:v>
                </c:pt>
                <c:pt idx="1560">
                  <c:v>5.2559999699999997E-5</c:v>
                </c:pt>
                <c:pt idx="1561">
                  <c:v>5.2639999700000003E-5</c:v>
                </c:pt>
                <c:pt idx="1562">
                  <c:v>5.2719999700000002E-5</c:v>
                </c:pt>
                <c:pt idx="1563">
                  <c:v>5.2799999700000001E-5</c:v>
                </c:pt>
                <c:pt idx="1564">
                  <c:v>5.28799997E-5</c:v>
                </c:pt>
                <c:pt idx="1565">
                  <c:v>5.29599997E-5</c:v>
                </c:pt>
                <c:pt idx="1566">
                  <c:v>5.3039999699999999E-5</c:v>
                </c:pt>
                <c:pt idx="1567">
                  <c:v>5.3119999699999998E-5</c:v>
                </c:pt>
                <c:pt idx="1568">
                  <c:v>5.3199999699999997E-5</c:v>
                </c:pt>
                <c:pt idx="1569">
                  <c:v>5.3279999700000003E-5</c:v>
                </c:pt>
                <c:pt idx="1570">
                  <c:v>5.3359999700000003E-5</c:v>
                </c:pt>
                <c:pt idx="1571">
                  <c:v>5.3439999700000002E-5</c:v>
                </c:pt>
                <c:pt idx="1572">
                  <c:v>5.3519999700000001E-5</c:v>
                </c:pt>
                <c:pt idx="1573">
                  <c:v>5.35999997E-5</c:v>
                </c:pt>
                <c:pt idx="1574">
                  <c:v>5.36799997E-5</c:v>
                </c:pt>
                <c:pt idx="1575">
                  <c:v>5.3759999699999999E-5</c:v>
                </c:pt>
                <c:pt idx="1576">
                  <c:v>5.3839999699999998E-5</c:v>
                </c:pt>
                <c:pt idx="1577">
                  <c:v>5.3919999699999997E-5</c:v>
                </c:pt>
                <c:pt idx="1578">
                  <c:v>5.3999999700000003E-5</c:v>
                </c:pt>
                <c:pt idx="1579">
                  <c:v>5.4079999700000002E-5</c:v>
                </c:pt>
                <c:pt idx="1580">
                  <c:v>5.4159999700000002E-5</c:v>
                </c:pt>
                <c:pt idx="1581">
                  <c:v>5.4239999700000001E-5</c:v>
                </c:pt>
                <c:pt idx="1582">
                  <c:v>5.43199997E-5</c:v>
                </c:pt>
                <c:pt idx="1583">
                  <c:v>5.4399999699999999E-5</c:v>
                </c:pt>
                <c:pt idx="1584">
                  <c:v>5.4479999699999999E-5</c:v>
                </c:pt>
                <c:pt idx="1585">
                  <c:v>5.4559999699999998E-5</c:v>
                </c:pt>
                <c:pt idx="1586">
                  <c:v>5.4639999699999997E-5</c:v>
                </c:pt>
                <c:pt idx="1587">
                  <c:v>5.4719999700000003E-5</c:v>
                </c:pt>
                <c:pt idx="1588">
                  <c:v>5.4799999700000002E-5</c:v>
                </c:pt>
                <c:pt idx="1589">
                  <c:v>5.4879999700000002E-5</c:v>
                </c:pt>
                <c:pt idx="1590">
                  <c:v>5.4959999700000001E-5</c:v>
                </c:pt>
                <c:pt idx="1591">
                  <c:v>5.50399997E-5</c:v>
                </c:pt>
                <c:pt idx="1592">
                  <c:v>5.5119999699999999E-5</c:v>
                </c:pt>
                <c:pt idx="1593">
                  <c:v>5.5199999699999999E-5</c:v>
                </c:pt>
                <c:pt idx="1594">
                  <c:v>5.5279999699999998E-5</c:v>
                </c:pt>
                <c:pt idx="1595">
                  <c:v>5.5359999699999997E-5</c:v>
                </c:pt>
                <c:pt idx="1596">
                  <c:v>5.5439999700000003E-5</c:v>
                </c:pt>
                <c:pt idx="1597">
                  <c:v>5.5519999700000002E-5</c:v>
                </c:pt>
                <c:pt idx="1598">
                  <c:v>5.5599999700000001E-5</c:v>
                </c:pt>
                <c:pt idx="1599">
                  <c:v>5.5679999700000001E-5</c:v>
                </c:pt>
                <c:pt idx="1600">
                  <c:v>5.57599997E-5</c:v>
                </c:pt>
                <c:pt idx="1601">
                  <c:v>5.5839999699999999E-5</c:v>
                </c:pt>
                <c:pt idx="1602">
                  <c:v>5.5919999699999998E-5</c:v>
                </c:pt>
                <c:pt idx="1603">
                  <c:v>5.5999999699999998E-5</c:v>
                </c:pt>
                <c:pt idx="1604">
                  <c:v>5.6079999699999997E-5</c:v>
                </c:pt>
                <c:pt idx="1605">
                  <c:v>5.6159999700000003E-5</c:v>
                </c:pt>
                <c:pt idx="1606">
                  <c:v>5.6239999700000002E-5</c:v>
                </c:pt>
                <c:pt idx="1607">
                  <c:v>5.6319999700000001E-5</c:v>
                </c:pt>
                <c:pt idx="1608">
                  <c:v>5.6399999700000001E-5</c:v>
                </c:pt>
                <c:pt idx="1609">
                  <c:v>5.64799997E-5</c:v>
                </c:pt>
                <c:pt idx="1610">
                  <c:v>5.6559999699999999E-5</c:v>
                </c:pt>
                <c:pt idx="1611">
                  <c:v>5.6639999699999998E-5</c:v>
                </c:pt>
                <c:pt idx="1612">
                  <c:v>5.6719999699999998E-5</c:v>
                </c:pt>
                <c:pt idx="1613">
                  <c:v>5.6799999699999997E-5</c:v>
                </c:pt>
                <c:pt idx="1614">
                  <c:v>5.6879999700000003E-5</c:v>
                </c:pt>
                <c:pt idx="1615">
                  <c:v>5.6959999700000002E-5</c:v>
                </c:pt>
                <c:pt idx="1616">
                  <c:v>5.7039999700000001E-5</c:v>
                </c:pt>
                <c:pt idx="1617">
                  <c:v>5.71199997E-5</c:v>
                </c:pt>
                <c:pt idx="1618">
                  <c:v>5.71999997E-5</c:v>
                </c:pt>
                <c:pt idx="1619">
                  <c:v>5.7279999699999999E-5</c:v>
                </c:pt>
                <c:pt idx="1620">
                  <c:v>5.7359999699999998E-5</c:v>
                </c:pt>
                <c:pt idx="1621">
                  <c:v>5.7439999699999997E-5</c:v>
                </c:pt>
                <c:pt idx="1622">
                  <c:v>5.7519999699999997E-5</c:v>
                </c:pt>
                <c:pt idx="1623">
                  <c:v>5.7599999599999998E-5</c:v>
                </c:pt>
                <c:pt idx="1624">
                  <c:v>5.7679999599999997E-5</c:v>
                </c:pt>
                <c:pt idx="1625">
                  <c:v>5.7759999600000003E-5</c:v>
                </c:pt>
                <c:pt idx="1626">
                  <c:v>5.7839999600000002E-5</c:v>
                </c:pt>
                <c:pt idx="1627">
                  <c:v>5.7919999600000001E-5</c:v>
                </c:pt>
                <c:pt idx="1628">
                  <c:v>5.7999999600000001E-5</c:v>
                </c:pt>
                <c:pt idx="1629">
                  <c:v>5.80799996E-5</c:v>
                </c:pt>
                <c:pt idx="1630">
                  <c:v>5.8159999599999999E-5</c:v>
                </c:pt>
                <c:pt idx="1631">
                  <c:v>5.8239999599999998E-5</c:v>
                </c:pt>
                <c:pt idx="1632">
                  <c:v>5.8319999599999998E-5</c:v>
                </c:pt>
                <c:pt idx="1633">
                  <c:v>5.8399999599999997E-5</c:v>
                </c:pt>
                <c:pt idx="1634">
                  <c:v>5.8479999600000003E-5</c:v>
                </c:pt>
                <c:pt idx="1635">
                  <c:v>5.8559999600000002E-5</c:v>
                </c:pt>
                <c:pt idx="1636">
                  <c:v>5.8639999600000001E-5</c:v>
                </c:pt>
                <c:pt idx="1637">
                  <c:v>5.87199996E-5</c:v>
                </c:pt>
                <c:pt idx="1638">
                  <c:v>5.87999996E-5</c:v>
                </c:pt>
                <c:pt idx="1639">
                  <c:v>5.8879999599999999E-5</c:v>
                </c:pt>
                <c:pt idx="1640">
                  <c:v>5.8959999599999998E-5</c:v>
                </c:pt>
                <c:pt idx="1641">
                  <c:v>5.9039999599999997E-5</c:v>
                </c:pt>
                <c:pt idx="1642">
                  <c:v>5.9119999599999997E-5</c:v>
                </c:pt>
                <c:pt idx="1643">
                  <c:v>5.9199999600000003E-5</c:v>
                </c:pt>
                <c:pt idx="1644">
                  <c:v>5.9279999600000002E-5</c:v>
                </c:pt>
                <c:pt idx="1645">
                  <c:v>5.9359999600000001E-5</c:v>
                </c:pt>
                <c:pt idx="1646">
                  <c:v>5.94399996E-5</c:v>
                </c:pt>
                <c:pt idx="1647">
                  <c:v>5.95199996E-5</c:v>
                </c:pt>
                <c:pt idx="1648">
                  <c:v>5.9599999599999999E-5</c:v>
                </c:pt>
                <c:pt idx="1649">
                  <c:v>5.9679999599999998E-5</c:v>
                </c:pt>
                <c:pt idx="1650">
                  <c:v>5.9759999599999997E-5</c:v>
                </c:pt>
                <c:pt idx="1651">
                  <c:v>5.9839999600000003E-5</c:v>
                </c:pt>
                <c:pt idx="1652">
                  <c:v>5.9919999600000003E-5</c:v>
                </c:pt>
                <c:pt idx="1653">
                  <c:v>5.9999999600000002E-5</c:v>
                </c:pt>
                <c:pt idx="1654">
                  <c:v>6.0079999600000001E-5</c:v>
                </c:pt>
                <c:pt idx="1655">
                  <c:v>6.01599996E-5</c:v>
                </c:pt>
                <c:pt idx="1656">
                  <c:v>6.0239999599999999E-5</c:v>
                </c:pt>
                <c:pt idx="1657">
                  <c:v>6.0319999599999999E-5</c:v>
                </c:pt>
                <c:pt idx="1658">
                  <c:v>6.0399999599999998E-5</c:v>
                </c:pt>
                <c:pt idx="1659">
                  <c:v>6.0479999599999997E-5</c:v>
                </c:pt>
                <c:pt idx="1660">
                  <c:v>6.0559999600000003E-5</c:v>
                </c:pt>
                <c:pt idx="1661">
                  <c:v>6.0639999600000002E-5</c:v>
                </c:pt>
                <c:pt idx="1662">
                  <c:v>6.0719999600000002E-5</c:v>
                </c:pt>
                <c:pt idx="1663">
                  <c:v>6.0799999600000001E-5</c:v>
                </c:pt>
                <c:pt idx="1664">
                  <c:v>6.08799996E-5</c:v>
                </c:pt>
                <c:pt idx="1665">
                  <c:v>6.0959999599999999E-5</c:v>
                </c:pt>
                <c:pt idx="1666">
                  <c:v>6.1039999600000005E-5</c:v>
                </c:pt>
                <c:pt idx="1667">
                  <c:v>6.1119999600000005E-5</c:v>
                </c:pt>
                <c:pt idx="1668">
                  <c:v>6.1199999600000004E-5</c:v>
                </c:pt>
                <c:pt idx="1669">
                  <c:v>6.1279999600000003E-5</c:v>
                </c:pt>
                <c:pt idx="1670">
                  <c:v>6.1359999600000002E-5</c:v>
                </c:pt>
                <c:pt idx="1671">
                  <c:v>6.1439999600000002E-5</c:v>
                </c:pt>
                <c:pt idx="1672">
                  <c:v>6.1519999600000001E-5</c:v>
                </c:pt>
                <c:pt idx="1673">
                  <c:v>6.15999996E-5</c:v>
                </c:pt>
                <c:pt idx="1674">
                  <c:v>6.1679999599999999E-5</c:v>
                </c:pt>
                <c:pt idx="1675">
                  <c:v>6.1759999599999998E-5</c:v>
                </c:pt>
                <c:pt idx="1676">
                  <c:v>6.1839999599999998E-5</c:v>
                </c:pt>
                <c:pt idx="1677">
                  <c:v>6.1919999599999997E-5</c:v>
                </c:pt>
                <c:pt idx="1678">
                  <c:v>6.1999999599999996E-5</c:v>
                </c:pt>
                <c:pt idx="1679">
                  <c:v>6.2079999599999995E-5</c:v>
                </c:pt>
                <c:pt idx="1680">
                  <c:v>6.2159999599999995E-5</c:v>
                </c:pt>
                <c:pt idx="1681">
                  <c:v>6.2239999599999994E-5</c:v>
                </c:pt>
                <c:pt idx="1682">
                  <c:v>6.2319999600000007E-5</c:v>
                </c:pt>
                <c:pt idx="1683">
                  <c:v>6.2399999600000006E-5</c:v>
                </c:pt>
                <c:pt idx="1684">
                  <c:v>6.2479999600000005E-5</c:v>
                </c:pt>
                <c:pt idx="1685">
                  <c:v>6.2559999600000004E-5</c:v>
                </c:pt>
                <c:pt idx="1686">
                  <c:v>6.2639999600000004E-5</c:v>
                </c:pt>
                <c:pt idx="1687">
                  <c:v>6.2719999600000003E-5</c:v>
                </c:pt>
                <c:pt idx="1688">
                  <c:v>6.2799999600000002E-5</c:v>
                </c:pt>
                <c:pt idx="1689">
                  <c:v>6.2879999600000001E-5</c:v>
                </c:pt>
                <c:pt idx="1690">
                  <c:v>6.2959999600000001E-5</c:v>
                </c:pt>
                <c:pt idx="1691">
                  <c:v>6.30399996E-5</c:v>
                </c:pt>
                <c:pt idx="1692">
                  <c:v>6.3119999599999999E-5</c:v>
                </c:pt>
                <c:pt idx="1693">
                  <c:v>6.3199999599999998E-5</c:v>
                </c:pt>
                <c:pt idx="1694">
                  <c:v>6.3279999599999997E-5</c:v>
                </c:pt>
                <c:pt idx="1695">
                  <c:v>6.3359999599999997E-5</c:v>
                </c:pt>
                <c:pt idx="1696">
                  <c:v>6.3439999599999996E-5</c:v>
                </c:pt>
                <c:pt idx="1697">
                  <c:v>6.3519999599999995E-5</c:v>
                </c:pt>
                <c:pt idx="1698">
                  <c:v>6.3599999599999994E-5</c:v>
                </c:pt>
                <c:pt idx="1699">
                  <c:v>6.3679999599999994E-5</c:v>
                </c:pt>
                <c:pt idx="1700">
                  <c:v>6.3759999600000006E-5</c:v>
                </c:pt>
                <c:pt idx="1701">
                  <c:v>6.3839999600000006E-5</c:v>
                </c:pt>
                <c:pt idx="1702">
                  <c:v>6.3919999600000005E-5</c:v>
                </c:pt>
                <c:pt idx="1703">
                  <c:v>6.3999999600000004E-5</c:v>
                </c:pt>
                <c:pt idx="1704">
                  <c:v>6.4079999600000003E-5</c:v>
                </c:pt>
                <c:pt idx="1705">
                  <c:v>6.4159999600000003E-5</c:v>
                </c:pt>
                <c:pt idx="1706">
                  <c:v>6.4239999600000002E-5</c:v>
                </c:pt>
                <c:pt idx="1707">
                  <c:v>6.4319999600000001E-5</c:v>
                </c:pt>
                <c:pt idx="1708">
                  <c:v>6.43999996E-5</c:v>
                </c:pt>
                <c:pt idx="1709">
                  <c:v>6.44799996E-5</c:v>
                </c:pt>
                <c:pt idx="1710">
                  <c:v>6.4559999599999999E-5</c:v>
                </c:pt>
                <c:pt idx="1711">
                  <c:v>6.4639999599999998E-5</c:v>
                </c:pt>
                <c:pt idx="1712">
                  <c:v>6.4719999599999997E-5</c:v>
                </c:pt>
                <c:pt idx="1713">
                  <c:v>6.4799999599999996E-5</c:v>
                </c:pt>
                <c:pt idx="1714">
                  <c:v>6.4879999599999996E-5</c:v>
                </c:pt>
                <c:pt idx="1715">
                  <c:v>6.4959999599999995E-5</c:v>
                </c:pt>
                <c:pt idx="1716">
                  <c:v>6.5039999599999994E-5</c:v>
                </c:pt>
                <c:pt idx="1717">
                  <c:v>6.5119999599999993E-5</c:v>
                </c:pt>
                <c:pt idx="1718">
                  <c:v>6.5199999600000006E-5</c:v>
                </c:pt>
                <c:pt idx="1719">
                  <c:v>6.5279999600000005E-5</c:v>
                </c:pt>
                <c:pt idx="1720">
                  <c:v>6.5359999600000005E-5</c:v>
                </c:pt>
                <c:pt idx="1721">
                  <c:v>6.5439999600000004E-5</c:v>
                </c:pt>
                <c:pt idx="1722">
                  <c:v>6.5519999600000003E-5</c:v>
                </c:pt>
                <c:pt idx="1723">
                  <c:v>6.5599999600000002E-5</c:v>
                </c:pt>
                <c:pt idx="1724">
                  <c:v>6.5679999600000002E-5</c:v>
                </c:pt>
                <c:pt idx="1725">
                  <c:v>6.5759999600000001E-5</c:v>
                </c:pt>
                <c:pt idx="1726">
                  <c:v>6.58399996E-5</c:v>
                </c:pt>
                <c:pt idx="1727">
                  <c:v>6.5919999599999999E-5</c:v>
                </c:pt>
                <c:pt idx="1728">
                  <c:v>6.5999999599999999E-5</c:v>
                </c:pt>
                <c:pt idx="1729">
                  <c:v>6.6079999599999998E-5</c:v>
                </c:pt>
                <c:pt idx="1730">
                  <c:v>6.6159999599999997E-5</c:v>
                </c:pt>
                <c:pt idx="1731">
                  <c:v>6.6239999599999996E-5</c:v>
                </c:pt>
                <c:pt idx="1732">
                  <c:v>6.6319999599999995E-5</c:v>
                </c:pt>
                <c:pt idx="1733">
                  <c:v>6.6399999599999995E-5</c:v>
                </c:pt>
                <c:pt idx="1734">
                  <c:v>6.6479999599999994E-5</c:v>
                </c:pt>
                <c:pt idx="1735">
                  <c:v>6.6559999600000007E-5</c:v>
                </c:pt>
                <c:pt idx="1736">
                  <c:v>6.6639999600000006E-5</c:v>
                </c:pt>
                <c:pt idx="1737">
                  <c:v>6.6719999600000005E-5</c:v>
                </c:pt>
                <c:pt idx="1738">
                  <c:v>6.6799999600000004E-5</c:v>
                </c:pt>
                <c:pt idx="1739">
                  <c:v>6.6879999600000004E-5</c:v>
                </c:pt>
                <c:pt idx="1740">
                  <c:v>6.6959999600000003E-5</c:v>
                </c:pt>
                <c:pt idx="1741">
                  <c:v>6.7039999600000002E-5</c:v>
                </c:pt>
                <c:pt idx="1742">
                  <c:v>6.7119999600000001E-5</c:v>
                </c:pt>
                <c:pt idx="1743">
                  <c:v>6.7199999600000001E-5</c:v>
                </c:pt>
                <c:pt idx="1744">
                  <c:v>6.72799996E-5</c:v>
                </c:pt>
                <c:pt idx="1745">
                  <c:v>6.7359999599999999E-5</c:v>
                </c:pt>
                <c:pt idx="1746">
                  <c:v>6.7439999599999998E-5</c:v>
                </c:pt>
                <c:pt idx="1747">
                  <c:v>6.7519999599999998E-5</c:v>
                </c:pt>
                <c:pt idx="1748">
                  <c:v>6.7599999599999997E-5</c:v>
                </c:pt>
                <c:pt idx="1749">
                  <c:v>6.7679999599999996E-5</c:v>
                </c:pt>
                <c:pt idx="1750">
                  <c:v>6.7759999599999995E-5</c:v>
                </c:pt>
                <c:pt idx="1751">
                  <c:v>6.7839999599999994E-5</c:v>
                </c:pt>
                <c:pt idx="1752">
                  <c:v>6.7919999599999994E-5</c:v>
                </c:pt>
                <c:pt idx="1753">
                  <c:v>6.7999999600000006E-5</c:v>
                </c:pt>
                <c:pt idx="1754">
                  <c:v>6.8079999600000006E-5</c:v>
                </c:pt>
                <c:pt idx="1755">
                  <c:v>6.8159999600000005E-5</c:v>
                </c:pt>
                <c:pt idx="1756">
                  <c:v>6.8239999600000004E-5</c:v>
                </c:pt>
                <c:pt idx="1757">
                  <c:v>6.8319999600000003E-5</c:v>
                </c:pt>
                <c:pt idx="1758">
                  <c:v>6.8399999600000003E-5</c:v>
                </c:pt>
                <c:pt idx="1759">
                  <c:v>6.8479999600000002E-5</c:v>
                </c:pt>
                <c:pt idx="1760">
                  <c:v>6.8559999600000001E-5</c:v>
                </c:pt>
                <c:pt idx="1761">
                  <c:v>6.86399996E-5</c:v>
                </c:pt>
                <c:pt idx="1762">
                  <c:v>6.87199996E-5</c:v>
                </c:pt>
                <c:pt idx="1763">
                  <c:v>6.8799999599999999E-5</c:v>
                </c:pt>
                <c:pt idx="1764">
                  <c:v>6.8879999599999998E-5</c:v>
                </c:pt>
                <c:pt idx="1765">
                  <c:v>6.8959999599999997E-5</c:v>
                </c:pt>
                <c:pt idx="1766">
                  <c:v>6.9039999599999997E-5</c:v>
                </c:pt>
                <c:pt idx="1767">
                  <c:v>6.9119999599999996E-5</c:v>
                </c:pt>
                <c:pt idx="1768">
                  <c:v>6.9199999599999995E-5</c:v>
                </c:pt>
                <c:pt idx="1769">
                  <c:v>6.9279999599999994E-5</c:v>
                </c:pt>
                <c:pt idx="1770">
                  <c:v>6.9359999599999993E-5</c:v>
                </c:pt>
                <c:pt idx="1771">
                  <c:v>6.9439999600000006E-5</c:v>
                </c:pt>
                <c:pt idx="1772">
                  <c:v>6.9519999600000005E-5</c:v>
                </c:pt>
                <c:pt idx="1773">
                  <c:v>6.9599999600000005E-5</c:v>
                </c:pt>
                <c:pt idx="1774">
                  <c:v>6.9679999600000004E-5</c:v>
                </c:pt>
                <c:pt idx="1775">
                  <c:v>6.9759999600000003E-5</c:v>
                </c:pt>
                <c:pt idx="1776">
                  <c:v>6.9839999600000002E-5</c:v>
                </c:pt>
                <c:pt idx="1777">
                  <c:v>6.9919999600000002E-5</c:v>
                </c:pt>
                <c:pt idx="1778">
                  <c:v>6.9999999600000001E-5</c:v>
                </c:pt>
                <c:pt idx="1779">
                  <c:v>7.00799996E-5</c:v>
                </c:pt>
                <c:pt idx="1780">
                  <c:v>7.0159999599999999E-5</c:v>
                </c:pt>
                <c:pt idx="1781">
                  <c:v>7.0239999599999999E-5</c:v>
                </c:pt>
                <c:pt idx="1782">
                  <c:v>7.0319999599999998E-5</c:v>
                </c:pt>
                <c:pt idx="1783">
                  <c:v>7.0399999599999997E-5</c:v>
                </c:pt>
                <c:pt idx="1784">
                  <c:v>7.0479999599999996E-5</c:v>
                </c:pt>
                <c:pt idx="1785">
                  <c:v>7.0559999599999996E-5</c:v>
                </c:pt>
                <c:pt idx="1786">
                  <c:v>7.0639999599999995E-5</c:v>
                </c:pt>
                <c:pt idx="1787">
                  <c:v>7.0719999599999994E-5</c:v>
                </c:pt>
                <c:pt idx="1788">
                  <c:v>7.0799999599999993E-5</c:v>
                </c:pt>
                <c:pt idx="1789">
                  <c:v>7.0879999600000006E-5</c:v>
                </c:pt>
                <c:pt idx="1790">
                  <c:v>7.0959999600000005E-5</c:v>
                </c:pt>
                <c:pt idx="1791">
                  <c:v>7.1039999600000004E-5</c:v>
                </c:pt>
                <c:pt idx="1792">
                  <c:v>7.1119999600000004E-5</c:v>
                </c:pt>
                <c:pt idx="1793">
                  <c:v>7.1199999600000003E-5</c:v>
                </c:pt>
                <c:pt idx="1794">
                  <c:v>7.1279999600000002E-5</c:v>
                </c:pt>
                <c:pt idx="1795">
                  <c:v>7.1359999600000001E-5</c:v>
                </c:pt>
                <c:pt idx="1796">
                  <c:v>7.1439999600000001E-5</c:v>
                </c:pt>
                <c:pt idx="1797">
                  <c:v>7.15199996E-5</c:v>
                </c:pt>
                <c:pt idx="1798">
                  <c:v>7.1599999599999999E-5</c:v>
                </c:pt>
                <c:pt idx="1799">
                  <c:v>7.1679999599999998E-5</c:v>
                </c:pt>
                <c:pt idx="1800">
                  <c:v>7.1759999599999998E-5</c:v>
                </c:pt>
                <c:pt idx="1801">
                  <c:v>7.1839999599999997E-5</c:v>
                </c:pt>
                <c:pt idx="1802">
                  <c:v>7.1919999599999996E-5</c:v>
                </c:pt>
                <c:pt idx="1803">
                  <c:v>7.1999999599999995E-5</c:v>
                </c:pt>
                <c:pt idx="1804">
                  <c:v>7.2079999599999995E-5</c:v>
                </c:pt>
                <c:pt idx="1805">
                  <c:v>7.2159999599999994E-5</c:v>
                </c:pt>
                <c:pt idx="1806">
                  <c:v>7.2239999600000007E-5</c:v>
                </c:pt>
                <c:pt idx="1807">
                  <c:v>7.2319999600000006E-5</c:v>
                </c:pt>
                <c:pt idx="1808">
                  <c:v>7.2399999600000005E-5</c:v>
                </c:pt>
                <c:pt idx="1809">
                  <c:v>7.2479999600000004E-5</c:v>
                </c:pt>
                <c:pt idx="1810">
                  <c:v>7.2559999600000003E-5</c:v>
                </c:pt>
                <c:pt idx="1811">
                  <c:v>7.2639999600000003E-5</c:v>
                </c:pt>
                <c:pt idx="1812">
                  <c:v>7.2719999600000002E-5</c:v>
                </c:pt>
                <c:pt idx="1813">
                  <c:v>7.2799999600000001E-5</c:v>
                </c:pt>
                <c:pt idx="1814">
                  <c:v>7.28799996E-5</c:v>
                </c:pt>
                <c:pt idx="1815">
                  <c:v>7.29599996E-5</c:v>
                </c:pt>
                <c:pt idx="1816">
                  <c:v>7.3039999599999999E-5</c:v>
                </c:pt>
                <c:pt idx="1817">
                  <c:v>7.3119999599999998E-5</c:v>
                </c:pt>
                <c:pt idx="1818">
                  <c:v>7.3199999599999997E-5</c:v>
                </c:pt>
                <c:pt idx="1819">
                  <c:v>7.3279999599999997E-5</c:v>
                </c:pt>
                <c:pt idx="1820">
                  <c:v>7.3359999599999996E-5</c:v>
                </c:pt>
                <c:pt idx="1821">
                  <c:v>7.3439999599999995E-5</c:v>
                </c:pt>
                <c:pt idx="1822">
                  <c:v>7.3519999599999994E-5</c:v>
                </c:pt>
                <c:pt idx="1823">
                  <c:v>7.3599999599999994E-5</c:v>
                </c:pt>
                <c:pt idx="1824">
                  <c:v>7.3679999600000006E-5</c:v>
                </c:pt>
                <c:pt idx="1825">
                  <c:v>7.3759999600000006E-5</c:v>
                </c:pt>
                <c:pt idx="1826">
                  <c:v>7.3839999600000005E-5</c:v>
                </c:pt>
                <c:pt idx="1827">
                  <c:v>7.3919999600000004E-5</c:v>
                </c:pt>
                <c:pt idx="1828">
                  <c:v>7.3999999600000003E-5</c:v>
                </c:pt>
                <c:pt idx="1829">
                  <c:v>7.4079999499999997E-5</c:v>
                </c:pt>
                <c:pt idx="1830">
                  <c:v>7.4159999499999997E-5</c:v>
                </c:pt>
                <c:pt idx="1831">
                  <c:v>7.4239999499999996E-5</c:v>
                </c:pt>
                <c:pt idx="1832">
                  <c:v>7.4319999499999995E-5</c:v>
                </c:pt>
                <c:pt idx="1833">
                  <c:v>7.4399999499999994E-5</c:v>
                </c:pt>
                <c:pt idx="1834">
                  <c:v>7.4479999499999994E-5</c:v>
                </c:pt>
                <c:pt idx="1835">
                  <c:v>7.4559999500000006E-5</c:v>
                </c:pt>
                <c:pt idx="1836">
                  <c:v>7.4639999500000006E-5</c:v>
                </c:pt>
                <c:pt idx="1837">
                  <c:v>7.4719999500000005E-5</c:v>
                </c:pt>
                <c:pt idx="1838">
                  <c:v>7.4799999500000004E-5</c:v>
                </c:pt>
                <c:pt idx="1839">
                  <c:v>7.4879999500000003E-5</c:v>
                </c:pt>
                <c:pt idx="1840">
                  <c:v>7.4959999500000003E-5</c:v>
                </c:pt>
                <c:pt idx="1841">
                  <c:v>7.5039999500000002E-5</c:v>
                </c:pt>
                <c:pt idx="1842">
                  <c:v>7.5119999500000001E-5</c:v>
                </c:pt>
                <c:pt idx="1843">
                  <c:v>7.51999995E-5</c:v>
                </c:pt>
                <c:pt idx="1844">
                  <c:v>7.52799995E-5</c:v>
                </c:pt>
                <c:pt idx="1845">
                  <c:v>7.5359999499999999E-5</c:v>
                </c:pt>
                <c:pt idx="1846">
                  <c:v>7.5439999499999998E-5</c:v>
                </c:pt>
                <c:pt idx="1847">
                  <c:v>7.5519999499999997E-5</c:v>
                </c:pt>
                <c:pt idx="1848">
                  <c:v>7.5599999499999996E-5</c:v>
                </c:pt>
                <c:pt idx="1849">
                  <c:v>7.5679999499999996E-5</c:v>
                </c:pt>
                <c:pt idx="1850">
                  <c:v>7.5759999499999995E-5</c:v>
                </c:pt>
                <c:pt idx="1851">
                  <c:v>7.5839999499999994E-5</c:v>
                </c:pt>
                <c:pt idx="1852">
                  <c:v>7.5919999499999993E-5</c:v>
                </c:pt>
                <c:pt idx="1853">
                  <c:v>7.5999999500000006E-5</c:v>
                </c:pt>
                <c:pt idx="1854">
                  <c:v>7.6079999500000005E-5</c:v>
                </c:pt>
                <c:pt idx="1855">
                  <c:v>7.6159999500000005E-5</c:v>
                </c:pt>
                <c:pt idx="1856">
                  <c:v>7.6239999500000004E-5</c:v>
                </c:pt>
                <c:pt idx="1857">
                  <c:v>7.6319999500000003E-5</c:v>
                </c:pt>
                <c:pt idx="1858">
                  <c:v>7.6399999500000002E-5</c:v>
                </c:pt>
                <c:pt idx="1859">
                  <c:v>7.6479999500000002E-5</c:v>
                </c:pt>
                <c:pt idx="1860">
                  <c:v>7.6559999500000001E-5</c:v>
                </c:pt>
                <c:pt idx="1861">
                  <c:v>7.66399995E-5</c:v>
                </c:pt>
                <c:pt idx="1862">
                  <c:v>7.6719999499999999E-5</c:v>
                </c:pt>
                <c:pt idx="1863">
                  <c:v>7.6799999499999999E-5</c:v>
                </c:pt>
                <c:pt idx="1864">
                  <c:v>7.6879999499999998E-5</c:v>
                </c:pt>
                <c:pt idx="1865">
                  <c:v>7.6959999499999997E-5</c:v>
                </c:pt>
                <c:pt idx="1866">
                  <c:v>7.7039999499999996E-5</c:v>
                </c:pt>
                <c:pt idx="1867">
                  <c:v>7.7119999499999995E-5</c:v>
                </c:pt>
                <c:pt idx="1868">
                  <c:v>7.7199999499999995E-5</c:v>
                </c:pt>
                <c:pt idx="1869">
                  <c:v>7.7279999499999994E-5</c:v>
                </c:pt>
                <c:pt idx="1870">
                  <c:v>7.7359999500000007E-5</c:v>
                </c:pt>
                <c:pt idx="1871">
                  <c:v>7.7439999500000006E-5</c:v>
                </c:pt>
                <c:pt idx="1872">
                  <c:v>7.7519999500000005E-5</c:v>
                </c:pt>
                <c:pt idx="1873">
                  <c:v>7.7599999500000004E-5</c:v>
                </c:pt>
                <c:pt idx="1874">
                  <c:v>7.7679999500000004E-5</c:v>
                </c:pt>
                <c:pt idx="1875">
                  <c:v>7.7759999500000003E-5</c:v>
                </c:pt>
                <c:pt idx="1876">
                  <c:v>7.7839999500000002E-5</c:v>
                </c:pt>
                <c:pt idx="1877">
                  <c:v>7.7919999500000001E-5</c:v>
                </c:pt>
                <c:pt idx="1878">
                  <c:v>7.7999999500000001E-5</c:v>
                </c:pt>
                <c:pt idx="1879">
                  <c:v>7.80799995E-5</c:v>
                </c:pt>
                <c:pt idx="1880">
                  <c:v>7.8159999499999999E-5</c:v>
                </c:pt>
                <c:pt idx="1881">
                  <c:v>7.8239999499999998E-5</c:v>
                </c:pt>
                <c:pt idx="1882">
                  <c:v>7.8319999499999998E-5</c:v>
                </c:pt>
                <c:pt idx="1883">
                  <c:v>7.8399999499999997E-5</c:v>
                </c:pt>
                <c:pt idx="1884">
                  <c:v>7.8479999499999996E-5</c:v>
                </c:pt>
                <c:pt idx="1885">
                  <c:v>7.8559999499999995E-5</c:v>
                </c:pt>
                <c:pt idx="1886">
                  <c:v>7.8639999499999994E-5</c:v>
                </c:pt>
                <c:pt idx="1887">
                  <c:v>7.8719999499999994E-5</c:v>
                </c:pt>
                <c:pt idx="1888">
                  <c:v>7.8799999500000006E-5</c:v>
                </c:pt>
                <c:pt idx="1889">
                  <c:v>7.8879999500000006E-5</c:v>
                </c:pt>
                <c:pt idx="1890">
                  <c:v>7.8959999500000005E-5</c:v>
                </c:pt>
                <c:pt idx="1891">
                  <c:v>7.9039999500000004E-5</c:v>
                </c:pt>
                <c:pt idx="1892">
                  <c:v>7.9119999500000003E-5</c:v>
                </c:pt>
                <c:pt idx="1893">
                  <c:v>7.9199999500000003E-5</c:v>
                </c:pt>
                <c:pt idx="1894">
                  <c:v>7.9279999500000002E-5</c:v>
                </c:pt>
                <c:pt idx="1895">
                  <c:v>7.9359999500000001E-5</c:v>
                </c:pt>
                <c:pt idx="1896">
                  <c:v>7.94399995E-5</c:v>
                </c:pt>
                <c:pt idx="1897">
                  <c:v>7.95199995E-5</c:v>
                </c:pt>
                <c:pt idx="1898">
                  <c:v>7.9599999499999999E-5</c:v>
                </c:pt>
                <c:pt idx="1899">
                  <c:v>7.9679999499999998E-5</c:v>
                </c:pt>
                <c:pt idx="1900">
                  <c:v>7.9759999499999997E-5</c:v>
                </c:pt>
                <c:pt idx="1901">
                  <c:v>7.9839999499999997E-5</c:v>
                </c:pt>
                <c:pt idx="1902">
                  <c:v>7.9919999499999996E-5</c:v>
                </c:pt>
                <c:pt idx="1903">
                  <c:v>7.9999999499999995E-5</c:v>
                </c:pt>
                <c:pt idx="1904">
                  <c:v>8.0079999499999994E-5</c:v>
                </c:pt>
                <c:pt idx="1905">
                  <c:v>8.0159999499999993E-5</c:v>
                </c:pt>
                <c:pt idx="1906">
                  <c:v>8.0239999500000006E-5</c:v>
                </c:pt>
                <c:pt idx="1907">
                  <c:v>8.0319999500000005E-5</c:v>
                </c:pt>
                <c:pt idx="1908">
                  <c:v>8.0399999500000005E-5</c:v>
                </c:pt>
                <c:pt idx="1909">
                  <c:v>8.0479999500000004E-5</c:v>
                </c:pt>
                <c:pt idx="1910">
                  <c:v>8.0559999500000003E-5</c:v>
                </c:pt>
                <c:pt idx="1911">
                  <c:v>8.0639999500000002E-5</c:v>
                </c:pt>
                <c:pt idx="1912">
                  <c:v>8.0719999500000002E-5</c:v>
                </c:pt>
                <c:pt idx="1913">
                  <c:v>8.0799999500000001E-5</c:v>
                </c:pt>
                <c:pt idx="1914">
                  <c:v>8.08799995E-5</c:v>
                </c:pt>
                <c:pt idx="1915">
                  <c:v>8.0959999499999999E-5</c:v>
                </c:pt>
                <c:pt idx="1916">
                  <c:v>8.1039999499999999E-5</c:v>
                </c:pt>
                <c:pt idx="1917">
                  <c:v>8.1119999499999998E-5</c:v>
                </c:pt>
                <c:pt idx="1918">
                  <c:v>8.1199999499999997E-5</c:v>
                </c:pt>
                <c:pt idx="1919">
                  <c:v>8.1279999499999996E-5</c:v>
                </c:pt>
                <c:pt idx="1920">
                  <c:v>8.1359999499999996E-5</c:v>
                </c:pt>
                <c:pt idx="1921">
                  <c:v>8.1439999499999995E-5</c:v>
                </c:pt>
                <c:pt idx="1922">
                  <c:v>8.1519999499999994E-5</c:v>
                </c:pt>
                <c:pt idx="1923">
                  <c:v>8.1599999500000007E-5</c:v>
                </c:pt>
                <c:pt idx="1924">
                  <c:v>8.1679999500000006E-5</c:v>
                </c:pt>
                <c:pt idx="1925">
                  <c:v>8.1759999500000005E-5</c:v>
                </c:pt>
                <c:pt idx="1926">
                  <c:v>8.1839999500000004E-5</c:v>
                </c:pt>
                <c:pt idx="1927">
                  <c:v>8.1919999500000004E-5</c:v>
                </c:pt>
                <c:pt idx="1928">
                  <c:v>8.1999999500000003E-5</c:v>
                </c:pt>
                <c:pt idx="1929">
                  <c:v>8.2079999500000002E-5</c:v>
                </c:pt>
                <c:pt idx="1930">
                  <c:v>8.2159999500000001E-5</c:v>
                </c:pt>
                <c:pt idx="1931">
                  <c:v>8.2239999500000001E-5</c:v>
                </c:pt>
                <c:pt idx="1932">
                  <c:v>8.23199995E-5</c:v>
                </c:pt>
                <c:pt idx="1933">
                  <c:v>8.2399999499999999E-5</c:v>
                </c:pt>
                <c:pt idx="1934">
                  <c:v>8.2479999499999998E-5</c:v>
                </c:pt>
                <c:pt idx="1935">
                  <c:v>8.2559999499999998E-5</c:v>
                </c:pt>
                <c:pt idx="1936">
                  <c:v>8.2639999499999997E-5</c:v>
                </c:pt>
                <c:pt idx="1937">
                  <c:v>8.2719999499999996E-5</c:v>
                </c:pt>
                <c:pt idx="1938">
                  <c:v>8.2799999499999995E-5</c:v>
                </c:pt>
                <c:pt idx="1939">
                  <c:v>8.2879999499999995E-5</c:v>
                </c:pt>
                <c:pt idx="1940">
                  <c:v>8.2959999499999994E-5</c:v>
                </c:pt>
                <c:pt idx="1941">
                  <c:v>8.3039999500000007E-5</c:v>
                </c:pt>
                <c:pt idx="1942">
                  <c:v>8.3119999500000006E-5</c:v>
                </c:pt>
                <c:pt idx="1943">
                  <c:v>8.3199999500000005E-5</c:v>
                </c:pt>
                <c:pt idx="1944">
                  <c:v>8.3279999500000004E-5</c:v>
                </c:pt>
                <c:pt idx="1945">
                  <c:v>8.3359999500000003E-5</c:v>
                </c:pt>
                <c:pt idx="1946">
                  <c:v>8.3439999500000003E-5</c:v>
                </c:pt>
                <c:pt idx="1947">
                  <c:v>8.3519999500000002E-5</c:v>
                </c:pt>
                <c:pt idx="1948">
                  <c:v>8.3599999500000001E-5</c:v>
                </c:pt>
                <c:pt idx="1949">
                  <c:v>8.36799995E-5</c:v>
                </c:pt>
                <c:pt idx="1950">
                  <c:v>8.37599995E-5</c:v>
                </c:pt>
                <c:pt idx="1951">
                  <c:v>8.3839999499999999E-5</c:v>
                </c:pt>
                <c:pt idx="1952">
                  <c:v>8.3919999499999998E-5</c:v>
                </c:pt>
                <c:pt idx="1953">
                  <c:v>8.3999999499999997E-5</c:v>
                </c:pt>
                <c:pt idx="1954">
                  <c:v>8.4079999499999997E-5</c:v>
                </c:pt>
                <c:pt idx="1955">
                  <c:v>8.4159999499999996E-5</c:v>
                </c:pt>
                <c:pt idx="1956">
                  <c:v>8.4239999499999995E-5</c:v>
                </c:pt>
                <c:pt idx="1957">
                  <c:v>8.4319999499999994E-5</c:v>
                </c:pt>
                <c:pt idx="1958">
                  <c:v>8.4399999499999994E-5</c:v>
                </c:pt>
                <c:pt idx="1959">
                  <c:v>8.4479999500000006E-5</c:v>
                </c:pt>
                <c:pt idx="1960">
                  <c:v>8.4559999500000006E-5</c:v>
                </c:pt>
                <c:pt idx="1961">
                  <c:v>8.4639999500000005E-5</c:v>
                </c:pt>
                <c:pt idx="1962">
                  <c:v>8.4719999500000004E-5</c:v>
                </c:pt>
                <c:pt idx="1963">
                  <c:v>8.4799999500000003E-5</c:v>
                </c:pt>
                <c:pt idx="1964">
                  <c:v>8.4879999500000002E-5</c:v>
                </c:pt>
                <c:pt idx="1965">
                  <c:v>8.4959999500000002E-5</c:v>
                </c:pt>
                <c:pt idx="1966">
                  <c:v>8.5039999500000001E-5</c:v>
                </c:pt>
                <c:pt idx="1967">
                  <c:v>8.51199995E-5</c:v>
                </c:pt>
                <c:pt idx="1968">
                  <c:v>8.5199999499999999E-5</c:v>
                </c:pt>
                <c:pt idx="1969">
                  <c:v>8.5279999499999999E-5</c:v>
                </c:pt>
                <c:pt idx="1970">
                  <c:v>8.5359999499999998E-5</c:v>
                </c:pt>
                <c:pt idx="1971">
                  <c:v>8.5439999499999997E-5</c:v>
                </c:pt>
                <c:pt idx="1972">
                  <c:v>8.5519999499999996E-5</c:v>
                </c:pt>
                <c:pt idx="1973">
                  <c:v>8.5599999499999996E-5</c:v>
                </c:pt>
                <c:pt idx="1974">
                  <c:v>8.5679999499999995E-5</c:v>
                </c:pt>
                <c:pt idx="1975">
                  <c:v>8.5759999499999994E-5</c:v>
                </c:pt>
                <c:pt idx="1976">
                  <c:v>8.5839999499999993E-5</c:v>
                </c:pt>
                <c:pt idx="1977">
                  <c:v>8.5919999500000006E-5</c:v>
                </c:pt>
                <c:pt idx="1978">
                  <c:v>8.5999999500000005E-5</c:v>
                </c:pt>
                <c:pt idx="1979">
                  <c:v>8.6079999500000005E-5</c:v>
                </c:pt>
                <c:pt idx="1980">
                  <c:v>8.6159999500000004E-5</c:v>
                </c:pt>
                <c:pt idx="1981">
                  <c:v>8.6239999500000003E-5</c:v>
                </c:pt>
                <c:pt idx="1982">
                  <c:v>8.6319999500000002E-5</c:v>
                </c:pt>
                <c:pt idx="1983">
                  <c:v>8.6399999500000001E-5</c:v>
                </c:pt>
                <c:pt idx="1984">
                  <c:v>8.6479999500000001E-5</c:v>
                </c:pt>
                <c:pt idx="1985">
                  <c:v>8.65599995E-5</c:v>
                </c:pt>
                <c:pt idx="1986">
                  <c:v>8.6639999499999999E-5</c:v>
                </c:pt>
                <c:pt idx="1987">
                  <c:v>8.6719999499999998E-5</c:v>
                </c:pt>
                <c:pt idx="1988">
                  <c:v>8.6799999499999998E-5</c:v>
                </c:pt>
                <c:pt idx="1989">
                  <c:v>8.6879999499999997E-5</c:v>
                </c:pt>
                <c:pt idx="1990">
                  <c:v>8.6959999499999996E-5</c:v>
                </c:pt>
                <c:pt idx="1991">
                  <c:v>8.7039999499999995E-5</c:v>
                </c:pt>
                <c:pt idx="1992">
                  <c:v>8.7119999499999995E-5</c:v>
                </c:pt>
                <c:pt idx="1993">
                  <c:v>8.7199999499999994E-5</c:v>
                </c:pt>
                <c:pt idx="1994">
                  <c:v>8.7279999500000007E-5</c:v>
                </c:pt>
                <c:pt idx="1995">
                  <c:v>8.7359999500000006E-5</c:v>
                </c:pt>
                <c:pt idx="1996">
                  <c:v>8.7439999500000005E-5</c:v>
                </c:pt>
                <c:pt idx="1997">
                  <c:v>8.7519999500000004E-5</c:v>
                </c:pt>
                <c:pt idx="1998">
                  <c:v>8.7599999500000004E-5</c:v>
                </c:pt>
                <c:pt idx="1999">
                  <c:v>8.7679999500000003E-5</c:v>
                </c:pt>
                <c:pt idx="2000">
                  <c:v>8.7759999500000002E-5</c:v>
                </c:pt>
                <c:pt idx="2001">
                  <c:v>8.7839999500000001E-5</c:v>
                </c:pt>
                <c:pt idx="2002">
                  <c:v>8.79199995E-5</c:v>
                </c:pt>
                <c:pt idx="2003">
                  <c:v>8.79999995E-5</c:v>
                </c:pt>
                <c:pt idx="2004">
                  <c:v>8.8079999499999999E-5</c:v>
                </c:pt>
                <c:pt idx="2005">
                  <c:v>8.8159999499999998E-5</c:v>
                </c:pt>
                <c:pt idx="2006">
                  <c:v>8.8239999499999997E-5</c:v>
                </c:pt>
                <c:pt idx="2007">
                  <c:v>8.8319999499999997E-5</c:v>
                </c:pt>
                <c:pt idx="2008">
                  <c:v>8.8399999499999996E-5</c:v>
                </c:pt>
                <c:pt idx="2009">
                  <c:v>8.8479999499999995E-5</c:v>
                </c:pt>
                <c:pt idx="2010">
                  <c:v>8.8559999499999994E-5</c:v>
                </c:pt>
                <c:pt idx="2011">
                  <c:v>8.8639999499999994E-5</c:v>
                </c:pt>
                <c:pt idx="2012">
                  <c:v>8.8719999500000006E-5</c:v>
                </c:pt>
                <c:pt idx="2013">
                  <c:v>8.8799999500000006E-5</c:v>
                </c:pt>
                <c:pt idx="2014">
                  <c:v>8.8879999500000005E-5</c:v>
                </c:pt>
                <c:pt idx="2015">
                  <c:v>8.8959999500000004E-5</c:v>
                </c:pt>
                <c:pt idx="2016">
                  <c:v>8.9039999500000003E-5</c:v>
                </c:pt>
                <c:pt idx="2017">
                  <c:v>8.9119999500000003E-5</c:v>
                </c:pt>
                <c:pt idx="2018">
                  <c:v>8.9199999500000002E-5</c:v>
                </c:pt>
                <c:pt idx="2019">
                  <c:v>8.9279999500000001E-5</c:v>
                </c:pt>
                <c:pt idx="2020">
                  <c:v>8.93599995E-5</c:v>
                </c:pt>
                <c:pt idx="2021">
                  <c:v>8.9439999499999999E-5</c:v>
                </c:pt>
                <c:pt idx="2022">
                  <c:v>8.9519999499999999E-5</c:v>
                </c:pt>
                <c:pt idx="2023">
                  <c:v>8.9599999499999998E-5</c:v>
                </c:pt>
                <c:pt idx="2024">
                  <c:v>8.9679999499999997E-5</c:v>
                </c:pt>
                <c:pt idx="2025">
                  <c:v>8.9759999499999996E-5</c:v>
                </c:pt>
                <c:pt idx="2026">
                  <c:v>8.9839999499999996E-5</c:v>
                </c:pt>
                <c:pt idx="2027">
                  <c:v>8.9919999499999995E-5</c:v>
                </c:pt>
                <c:pt idx="2028">
                  <c:v>8.9999999499999994E-5</c:v>
                </c:pt>
                <c:pt idx="2029">
                  <c:v>9.0079999499999993E-5</c:v>
                </c:pt>
                <c:pt idx="2030">
                  <c:v>9.0159999500000006E-5</c:v>
                </c:pt>
                <c:pt idx="2031">
                  <c:v>9.0239999500000005E-5</c:v>
                </c:pt>
                <c:pt idx="2032">
                  <c:v>9.0319999500000005E-5</c:v>
                </c:pt>
                <c:pt idx="2033">
                  <c:v>9.0399999500000004E-5</c:v>
                </c:pt>
                <c:pt idx="2034">
                  <c:v>9.0479999500000003E-5</c:v>
                </c:pt>
                <c:pt idx="2035">
                  <c:v>9.0559999399999997E-5</c:v>
                </c:pt>
                <c:pt idx="2036">
                  <c:v>9.0639999399999997E-5</c:v>
                </c:pt>
                <c:pt idx="2037">
                  <c:v>9.0719999399999996E-5</c:v>
                </c:pt>
                <c:pt idx="2038">
                  <c:v>9.0799999399999995E-5</c:v>
                </c:pt>
                <c:pt idx="2039">
                  <c:v>9.0879999399999994E-5</c:v>
                </c:pt>
                <c:pt idx="2040">
                  <c:v>9.0959999399999993E-5</c:v>
                </c:pt>
                <c:pt idx="2041">
                  <c:v>9.1039999400000006E-5</c:v>
                </c:pt>
                <c:pt idx="2042">
                  <c:v>9.1119999400000005E-5</c:v>
                </c:pt>
                <c:pt idx="2043">
                  <c:v>9.1199999400000005E-5</c:v>
                </c:pt>
                <c:pt idx="2044">
                  <c:v>9.1279999400000004E-5</c:v>
                </c:pt>
                <c:pt idx="2045">
                  <c:v>9.1359999400000003E-5</c:v>
                </c:pt>
                <c:pt idx="2046">
                  <c:v>9.1439999400000002E-5</c:v>
                </c:pt>
                <c:pt idx="2047">
                  <c:v>9.1519999400000002E-5</c:v>
                </c:pt>
                <c:pt idx="2048">
                  <c:v>9.1599999400000001E-5</c:v>
                </c:pt>
                <c:pt idx="2049">
                  <c:v>9.16799994E-5</c:v>
                </c:pt>
                <c:pt idx="2050">
                  <c:v>9.1759999399999999E-5</c:v>
                </c:pt>
                <c:pt idx="2051">
                  <c:v>9.1839999399999999E-5</c:v>
                </c:pt>
                <c:pt idx="2052">
                  <c:v>9.1919999399999998E-5</c:v>
                </c:pt>
                <c:pt idx="2053">
                  <c:v>9.1999999399999997E-5</c:v>
                </c:pt>
                <c:pt idx="2054">
                  <c:v>9.2079999399999996E-5</c:v>
                </c:pt>
                <c:pt idx="2055">
                  <c:v>9.2159999399999996E-5</c:v>
                </c:pt>
                <c:pt idx="2056">
                  <c:v>9.2239999399999995E-5</c:v>
                </c:pt>
                <c:pt idx="2057">
                  <c:v>9.2319999399999994E-5</c:v>
                </c:pt>
                <c:pt idx="2058">
                  <c:v>9.2399999400000007E-5</c:v>
                </c:pt>
                <c:pt idx="2059">
                  <c:v>9.2479999400000006E-5</c:v>
                </c:pt>
                <c:pt idx="2060">
                  <c:v>9.2559999400000005E-5</c:v>
                </c:pt>
                <c:pt idx="2061">
                  <c:v>9.2639999400000004E-5</c:v>
                </c:pt>
                <c:pt idx="2062">
                  <c:v>9.2719999400000004E-5</c:v>
                </c:pt>
                <c:pt idx="2063">
                  <c:v>9.2799999400000003E-5</c:v>
                </c:pt>
                <c:pt idx="2064">
                  <c:v>9.2879999400000002E-5</c:v>
                </c:pt>
                <c:pt idx="2065">
                  <c:v>9.2959999400000001E-5</c:v>
                </c:pt>
                <c:pt idx="2066">
                  <c:v>9.3039999400000001E-5</c:v>
                </c:pt>
                <c:pt idx="2067">
                  <c:v>9.31199994E-5</c:v>
                </c:pt>
                <c:pt idx="2068">
                  <c:v>9.3199999399999999E-5</c:v>
                </c:pt>
                <c:pt idx="2069">
                  <c:v>9.3279999399999998E-5</c:v>
                </c:pt>
                <c:pt idx="2070">
                  <c:v>9.3359999399999998E-5</c:v>
                </c:pt>
                <c:pt idx="2071">
                  <c:v>9.3439999399999997E-5</c:v>
                </c:pt>
                <c:pt idx="2072">
                  <c:v>9.3519999399999996E-5</c:v>
                </c:pt>
                <c:pt idx="2073">
                  <c:v>9.3599999399999995E-5</c:v>
                </c:pt>
                <c:pt idx="2074">
                  <c:v>9.3679999399999995E-5</c:v>
                </c:pt>
                <c:pt idx="2075">
                  <c:v>9.3759999399999994E-5</c:v>
                </c:pt>
                <c:pt idx="2076">
                  <c:v>9.3839999400000007E-5</c:v>
                </c:pt>
                <c:pt idx="2077">
                  <c:v>9.3919999400000006E-5</c:v>
                </c:pt>
                <c:pt idx="2078">
                  <c:v>9.3999999400000005E-5</c:v>
                </c:pt>
                <c:pt idx="2079">
                  <c:v>9.4079999400000004E-5</c:v>
                </c:pt>
                <c:pt idx="2080">
                  <c:v>9.4159999400000003E-5</c:v>
                </c:pt>
                <c:pt idx="2081">
                  <c:v>9.4239999400000003E-5</c:v>
                </c:pt>
                <c:pt idx="2082">
                  <c:v>9.4319999400000002E-5</c:v>
                </c:pt>
                <c:pt idx="2083">
                  <c:v>9.4399999400000001E-5</c:v>
                </c:pt>
                <c:pt idx="2084">
                  <c:v>9.44799994E-5</c:v>
                </c:pt>
                <c:pt idx="2085">
                  <c:v>9.45599994E-5</c:v>
                </c:pt>
                <c:pt idx="2086">
                  <c:v>9.4639999399999999E-5</c:v>
                </c:pt>
                <c:pt idx="2087">
                  <c:v>9.4719999399999998E-5</c:v>
                </c:pt>
                <c:pt idx="2088">
                  <c:v>9.4799999399999997E-5</c:v>
                </c:pt>
                <c:pt idx="2089">
                  <c:v>9.4879999399999997E-5</c:v>
                </c:pt>
                <c:pt idx="2090">
                  <c:v>9.4959999399999996E-5</c:v>
                </c:pt>
                <c:pt idx="2091">
                  <c:v>9.5039999399999995E-5</c:v>
                </c:pt>
                <c:pt idx="2092">
                  <c:v>9.5119999399999994E-5</c:v>
                </c:pt>
                <c:pt idx="2093">
                  <c:v>9.5199999399999994E-5</c:v>
                </c:pt>
                <c:pt idx="2094">
                  <c:v>9.5279999400000006E-5</c:v>
                </c:pt>
                <c:pt idx="2095">
                  <c:v>9.5359999400000006E-5</c:v>
                </c:pt>
                <c:pt idx="2096">
                  <c:v>9.5439999400000005E-5</c:v>
                </c:pt>
                <c:pt idx="2097">
                  <c:v>9.5519999400000004E-5</c:v>
                </c:pt>
                <c:pt idx="2098">
                  <c:v>9.5599999400000003E-5</c:v>
                </c:pt>
                <c:pt idx="2099">
                  <c:v>9.5679999400000002E-5</c:v>
                </c:pt>
                <c:pt idx="2100">
                  <c:v>9.5759999400000002E-5</c:v>
                </c:pt>
                <c:pt idx="2101">
                  <c:v>9.5839999400000001E-5</c:v>
                </c:pt>
                <c:pt idx="2102">
                  <c:v>9.59199994E-5</c:v>
                </c:pt>
                <c:pt idx="2103">
                  <c:v>9.5999999399999999E-5</c:v>
                </c:pt>
                <c:pt idx="2104">
                  <c:v>9.6079999399999999E-5</c:v>
                </c:pt>
                <c:pt idx="2105">
                  <c:v>9.6159999399999998E-5</c:v>
                </c:pt>
                <c:pt idx="2106">
                  <c:v>9.6239999399999997E-5</c:v>
                </c:pt>
                <c:pt idx="2107">
                  <c:v>9.6319999399999996E-5</c:v>
                </c:pt>
                <c:pt idx="2108">
                  <c:v>9.6399999399999996E-5</c:v>
                </c:pt>
                <c:pt idx="2109">
                  <c:v>9.6479999399999995E-5</c:v>
                </c:pt>
                <c:pt idx="2110">
                  <c:v>9.6559999399999994E-5</c:v>
                </c:pt>
                <c:pt idx="2111">
                  <c:v>9.6639999399999993E-5</c:v>
                </c:pt>
                <c:pt idx="2112">
                  <c:v>9.6719999400000006E-5</c:v>
                </c:pt>
                <c:pt idx="2113">
                  <c:v>9.6799999400000005E-5</c:v>
                </c:pt>
                <c:pt idx="2114">
                  <c:v>9.6879999400000005E-5</c:v>
                </c:pt>
                <c:pt idx="2115">
                  <c:v>9.6959999400000004E-5</c:v>
                </c:pt>
                <c:pt idx="2116">
                  <c:v>9.7039999400000003E-5</c:v>
                </c:pt>
                <c:pt idx="2117">
                  <c:v>9.7119999400000002E-5</c:v>
                </c:pt>
                <c:pt idx="2118">
                  <c:v>9.7199999400000001E-5</c:v>
                </c:pt>
                <c:pt idx="2119">
                  <c:v>9.7279999400000001E-5</c:v>
                </c:pt>
                <c:pt idx="2120">
                  <c:v>9.73599994E-5</c:v>
                </c:pt>
                <c:pt idx="2121">
                  <c:v>9.7439999399999999E-5</c:v>
                </c:pt>
                <c:pt idx="2122">
                  <c:v>9.7519999399999998E-5</c:v>
                </c:pt>
                <c:pt idx="2123">
                  <c:v>9.7599999399999998E-5</c:v>
                </c:pt>
                <c:pt idx="2124">
                  <c:v>9.7679999399999997E-5</c:v>
                </c:pt>
                <c:pt idx="2125">
                  <c:v>9.7759999399999996E-5</c:v>
                </c:pt>
                <c:pt idx="2126">
                  <c:v>9.7839999399999995E-5</c:v>
                </c:pt>
                <c:pt idx="2127">
                  <c:v>9.7919999399999995E-5</c:v>
                </c:pt>
                <c:pt idx="2128">
                  <c:v>9.7999999399999994E-5</c:v>
                </c:pt>
                <c:pt idx="2129">
                  <c:v>9.8079999400000007E-5</c:v>
                </c:pt>
                <c:pt idx="2130">
                  <c:v>9.8159999400000006E-5</c:v>
                </c:pt>
                <c:pt idx="2131">
                  <c:v>9.8239999400000005E-5</c:v>
                </c:pt>
                <c:pt idx="2132">
                  <c:v>9.8319999400000004E-5</c:v>
                </c:pt>
                <c:pt idx="2133">
                  <c:v>9.8399999400000004E-5</c:v>
                </c:pt>
                <c:pt idx="2134">
                  <c:v>9.8479999400000003E-5</c:v>
                </c:pt>
                <c:pt idx="2135">
                  <c:v>9.8559999400000002E-5</c:v>
                </c:pt>
                <c:pt idx="2136">
                  <c:v>9.8639999400000001E-5</c:v>
                </c:pt>
                <c:pt idx="2137">
                  <c:v>9.87199994E-5</c:v>
                </c:pt>
                <c:pt idx="2138">
                  <c:v>9.87999994E-5</c:v>
                </c:pt>
                <c:pt idx="2139">
                  <c:v>9.8879999399999999E-5</c:v>
                </c:pt>
                <c:pt idx="2140">
                  <c:v>9.8959999399999998E-5</c:v>
                </c:pt>
                <c:pt idx="2141">
                  <c:v>9.9039999399999997E-5</c:v>
                </c:pt>
                <c:pt idx="2142">
                  <c:v>9.9119999399999997E-5</c:v>
                </c:pt>
                <c:pt idx="2143">
                  <c:v>9.9199999399999996E-5</c:v>
                </c:pt>
                <c:pt idx="2144">
                  <c:v>9.9279999399999995E-5</c:v>
                </c:pt>
                <c:pt idx="2145">
                  <c:v>9.9359999399999994E-5</c:v>
                </c:pt>
                <c:pt idx="2146">
                  <c:v>9.9439999399999994E-5</c:v>
                </c:pt>
                <c:pt idx="2147">
                  <c:v>9.9519999400000006E-5</c:v>
                </c:pt>
                <c:pt idx="2148">
                  <c:v>9.9599999400000006E-5</c:v>
                </c:pt>
                <c:pt idx="2149">
                  <c:v>9.9679999400000005E-5</c:v>
                </c:pt>
                <c:pt idx="2150">
                  <c:v>9.9759999400000004E-5</c:v>
                </c:pt>
                <c:pt idx="2151">
                  <c:v>9.9839999400000003E-5</c:v>
                </c:pt>
                <c:pt idx="2152">
                  <c:v>9.9919999400000003E-5</c:v>
                </c:pt>
                <c:pt idx="2153">
                  <c:v>9.9999999400000002E-5</c:v>
                </c:pt>
                <c:pt idx="2154" formatCode="General">
                  <c:v>1.0007999899999999E-4</c:v>
                </c:pt>
                <c:pt idx="2155" formatCode="General">
                  <c:v>1.0015999899999999E-4</c:v>
                </c:pt>
                <c:pt idx="2156" formatCode="General">
                  <c:v>1.0023999900000001E-4</c:v>
                </c:pt>
                <c:pt idx="2157" formatCode="General">
                  <c:v>1.0031999900000001E-4</c:v>
                </c:pt>
                <c:pt idx="2158" formatCode="General">
                  <c:v>1.00399999E-4</c:v>
                </c:pt>
                <c:pt idx="2159" formatCode="General">
                  <c:v>1.00479999E-4</c:v>
                </c:pt>
                <c:pt idx="2160" formatCode="General">
                  <c:v>1.00559999E-4</c:v>
                </c:pt>
                <c:pt idx="2161" formatCode="General">
                  <c:v>1.00639999E-4</c:v>
                </c:pt>
                <c:pt idx="2162" formatCode="General">
                  <c:v>1.00719999E-4</c:v>
                </c:pt>
                <c:pt idx="2163" formatCode="General">
                  <c:v>1.00799999E-4</c:v>
                </c:pt>
                <c:pt idx="2164" formatCode="General">
                  <c:v>1.00879999E-4</c:v>
                </c:pt>
                <c:pt idx="2165" formatCode="General">
                  <c:v>1.00959999E-4</c:v>
                </c:pt>
                <c:pt idx="2166" formatCode="General">
                  <c:v>1.01039999E-4</c:v>
                </c:pt>
                <c:pt idx="2167" formatCode="General">
                  <c:v>1.01119999E-4</c:v>
                </c:pt>
                <c:pt idx="2168" formatCode="General">
                  <c:v>1.01199999E-4</c:v>
                </c:pt>
                <c:pt idx="2169" formatCode="General">
                  <c:v>1.01279999E-4</c:v>
                </c:pt>
                <c:pt idx="2170" formatCode="General">
                  <c:v>1.01359999E-4</c:v>
                </c:pt>
                <c:pt idx="2171" formatCode="General">
                  <c:v>1.01439999E-4</c:v>
                </c:pt>
                <c:pt idx="2172" formatCode="General">
                  <c:v>1.0151999899999999E-4</c:v>
                </c:pt>
                <c:pt idx="2173" formatCode="General">
                  <c:v>1.0159999899999999E-4</c:v>
                </c:pt>
                <c:pt idx="2174" formatCode="General">
                  <c:v>1.0167999900000001E-4</c:v>
                </c:pt>
                <c:pt idx="2175" formatCode="General">
                  <c:v>1.0175999900000001E-4</c:v>
                </c:pt>
                <c:pt idx="2176" formatCode="General">
                  <c:v>1.01839999E-4</c:v>
                </c:pt>
                <c:pt idx="2177" formatCode="General">
                  <c:v>1.01919999E-4</c:v>
                </c:pt>
                <c:pt idx="2178" formatCode="General">
                  <c:v>1.01999999E-4</c:v>
                </c:pt>
                <c:pt idx="2179" formatCode="General">
                  <c:v>1.02079999E-4</c:v>
                </c:pt>
                <c:pt idx="2180" formatCode="General">
                  <c:v>1.02159999E-4</c:v>
                </c:pt>
                <c:pt idx="2181" formatCode="General">
                  <c:v>1.02239999E-4</c:v>
                </c:pt>
                <c:pt idx="2182" formatCode="General">
                  <c:v>1.02319999E-4</c:v>
                </c:pt>
                <c:pt idx="2183" formatCode="General">
                  <c:v>1.02399999E-4</c:v>
                </c:pt>
                <c:pt idx="2184" formatCode="General">
                  <c:v>1.02479999E-4</c:v>
                </c:pt>
                <c:pt idx="2185" formatCode="General">
                  <c:v>1.02559999E-4</c:v>
                </c:pt>
                <c:pt idx="2186" formatCode="General">
                  <c:v>1.02639999E-4</c:v>
                </c:pt>
                <c:pt idx="2187" formatCode="General">
                  <c:v>1.02719999E-4</c:v>
                </c:pt>
                <c:pt idx="2188" formatCode="General">
                  <c:v>1.02799999E-4</c:v>
                </c:pt>
                <c:pt idx="2189" formatCode="General">
                  <c:v>1.0287999899999999E-4</c:v>
                </c:pt>
                <c:pt idx="2190" formatCode="General">
                  <c:v>1.0295999899999999E-4</c:v>
                </c:pt>
                <c:pt idx="2191" formatCode="General">
                  <c:v>1.0303999899999999E-4</c:v>
                </c:pt>
                <c:pt idx="2192" formatCode="General">
                  <c:v>1.0311999900000001E-4</c:v>
                </c:pt>
                <c:pt idx="2193" formatCode="General">
                  <c:v>1.0319999900000001E-4</c:v>
                </c:pt>
                <c:pt idx="2194" formatCode="General">
                  <c:v>1.03279999E-4</c:v>
                </c:pt>
                <c:pt idx="2195" formatCode="General">
                  <c:v>1.03359999E-4</c:v>
                </c:pt>
                <c:pt idx="2196" formatCode="General">
                  <c:v>1.03439999E-4</c:v>
                </c:pt>
                <c:pt idx="2197" formatCode="General">
                  <c:v>1.03519999E-4</c:v>
                </c:pt>
                <c:pt idx="2198" formatCode="General">
                  <c:v>1.03599999E-4</c:v>
                </c:pt>
                <c:pt idx="2199" formatCode="General">
                  <c:v>1.03679999E-4</c:v>
                </c:pt>
                <c:pt idx="2200" formatCode="General">
                  <c:v>1.03759999E-4</c:v>
                </c:pt>
                <c:pt idx="2201" formatCode="General">
                  <c:v>1.03839999E-4</c:v>
                </c:pt>
                <c:pt idx="2202" formatCode="General">
                  <c:v>1.03919999E-4</c:v>
                </c:pt>
                <c:pt idx="2203" formatCode="General">
                  <c:v>1.03999999E-4</c:v>
                </c:pt>
                <c:pt idx="2204" formatCode="General">
                  <c:v>1.04079999E-4</c:v>
                </c:pt>
                <c:pt idx="2205" formatCode="General">
                  <c:v>1.04159999E-4</c:v>
                </c:pt>
                <c:pt idx="2206" formatCode="General">
                  <c:v>1.04239999E-4</c:v>
                </c:pt>
                <c:pt idx="2207" formatCode="General">
                  <c:v>1.0431999899999999E-4</c:v>
                </c:pt>
                <c:pt idx="2208" formatCode="General">
                  <c:v>1.0439999899999999E-4</c:v>
                </c:pt>
                <c:pt idx="2209" formatCode="General">
                  <c:v>1.0447999900000001E-4</c:v>
                </c:pt>
                <c:pt idx="2210" formatCode="General">
                  <c:v>1.0455999900000001E-4</c:v>
                </c:pt>
                <c:pt idx="2211" formatCode="General">
                  <c:v>1.0463999900000001E-4</c:v>
                </c:pt>
                <c:pt idx="2212" formatCode="General">
                  <c:v>1.04719999E-4</c:v>
                </c:pt>
                <c:pt idx="2213" formatCode="General">
                  <c:v>1.04799999E-4</c:v>
                </c:pt>
                <c:pt idx="2214" formatCode="General">
                  <c:v>1.04879999E-4</c:v>
                </c:pt>
                <c:pt idx="2215" formatCode="General">
                  <c:v>1.04959999E-4</c:v>
                </c:pt>
                <c:pt idx="2216" formatCode="General">
                  <c:v>1.05039999E-4</c:v>
                </c:pt>
                <c:pt idx="2217" formatCode="General">
                  <c:v>1.05119999E-4</c:v>
                </c:pt>
                <c:pt idx="2218" formatCode="General">
                  <c:v>1.05199999E-4</c:v>
                </c:pt>
                <c:pt idx="2219" formatCode="General">
                  <c:v>1.05279999E-4</c:v>
                </c:pt>
                <c:pt idx="2220" formatCode="General">
                  <c:v>1.05359999E-4</c:v>
                </c:pt>
                <c:pt idx="2221" formatCode="General">
                  <c:v>1.05439999E-4</c:v>
                </c:pt>
                <c:pt idx="2222" formatCode="General">
                  <c:v>1.05519999E-4</c:v>
                </c:pt>
                <c:pt idx="2223" formatCode="General">
                  <c:v>1.05599999E-4</c:v>
                </c:pt>
                <c:pt idx="2224" formatCode="General">
                  <c:v>1.05679999E-4</c:v>
                </c:pt>
                <c:pt idx="2225" formatCode="General">
                  <c:v>1.0575999899999999E-4</c:v>
                </c:pt>
                <c:pt idx="2226" formatCode="General">
                  <c:v>1.0583999899999999E-4</c:v>
                </c:pt>
                <c:pt idx="2227" formatCode="General">
                  <c:v>1.0591999900000001E-4</c:v>
                </c:pt>
                <c:pt idx="2228" formatCode="General">
                  <c:v>1.0599999900000001E-4</c:v>
                </c:pt>
                <c:pt idx="2229" formatCode="General">
                  <c:v>1.06079999E-4</c:v>
                </c:pt>
                <c:pt idx="2230" formatCode="General">
                  <c:v>1.06159999E-4</c:v>
                </c:pt>
                <c:pt idx="2231" formatCode="General">
                  <c:v>1.06239999E-4</c:v>
                </c:pt>
                <c:pt idx="2232" formatCode="General">
                  <c:v>1.06319999E-4</c:v>
                </c:pt>
                <c:pt idx="2233" formatCode="General">
                  <c:v>1.06399999E-4</c:v>
                </c:pt>
                <c:pt idx="2234" formatCode="General">
                  <c:v>1.06479999E-4</c:v>
                </c:pt>
                <c:pt idx="2235" formatCode="General">
                  <c:v>1.06559999E-4</c:v>
                </c:pt>
                <c:pt idx="2236" formatCode="General">
                  <c:v>1.06639999E-4</c:v>
                </c:pt>
                <c:pt idx="2237" formatCode="General">
                  <c:v>1.06719999E-4</c:v>
                </c:pt>
                <c:pt idx="2238" formatCode="General">
                  <c:v>1.06799999E-4</c:v>
                </c:pt>
                <c:pt idx="2239" formatCode="General">
                  <c:v>1.06879999E-4</c:v>
                </c:pt>
                <c:pt idx="2240" formatCode="General">
                  <c:v>1.06959999E-4</c:v>
                </c:pt>
                <c:pt idx="2241" formatCode="General">
                  <c:v>1.07039999E-4</c:v>
                </c:pt>
                <c:pt idx="2242" formatCode="General">
                  <c:v>1.0711999899999999E-4</c:v>
                </c:pt>
                <c:pt idx="2243" formatCode="General">
                  <c:v>1.0719999899999999E-4</c:v>
                </c:pt>
                <c:pt idx="2244" formatCode="General">
                  <c:v>1.0727999899999999E-4</c:v>
                </c:pt>
                <c:pt idx="2245" formatCode="General">
                  <c:v>1.0735999900000001E-4</c:v>
                </c:pt>
                <c:pt idx="2246" formatCode="General">
                  <c:v>1.0743999900000001E-4</c:v>
                </c:pt>
                <c:pt idx="2247" formatCode="General">
                  <c:v>1.07519999E-4</c:v>
                </c:pt>
                <c:pt idx="2248" formatCode="General">
                  <c:v>1.07599999E-4</c:v>
                </c:pt>
                <c:pt idx="2249" formatCode="General">
                  <c:v>1.07679999E-4</c:v>
                </c:pt>
                <c:pt idx="2250" formatCode="General">
                  <c:v>1.07759999E-4</c:v>
                </c:pt>
                <c:pt idx="2251" formatCode="General">
                  <c:v>1.07839999E-4</c:v>
                </c:pt>
                <c:pt idx="2252" formatCode="General">
                  <c:v>1.07919999E-4</c:v>
                </c:pt>
                <c:pt idx="2253" formatCode="General">
                  <c:v>1.07999999E-4</c:v>
                </c:pt>
                <c:pt idx="2254" formatCode="General">
                  <c:v>1.08079999E-4</c:v>
                </c:pt>
                <c:pt idx="2255" formatCode="General">
                  <c:v>1.08159999E-4</c:v>
                </c:pt>
                <c:pt idx="2256" formatCode="General">
                  <c:v>1.08239999E-4</c:v>
                </c:pt>
                <c:pt idx="2257" formatCode="General">
                  <c:v>1.08319999E-4</c:v>
                </c:pt>
                <c:pt idx="2258" formatCode="General">
                  <c:v>1.08399999E-4</c:v>
                </c:pt>
                <c:pt idx="2259" formatCode="General">
                  <c:v>1.08479999E-4</c:v>
                </c:pt>
                <c:pt idx="2260" formatCode="General">
                  <c:v>1.0855999899999999E-4</c:v>
                </c:pt>
                <c:pt idx="2261" formatCode="General">
                  <c:v>1.0863999899999999E-4</c:v>
                </c:pt>
                <c:pt idx="2262" formatCode="General">
                  <c:v>1.0871999900000001E-4</c:v>
                </c:pt>
                <c:pt idx="2263" formatCode="General">
                  <c:v>1.0879999900000001E-4</c:v>
                </c:pt>
                <c:pt idx="2264" formatCode="General">
                  <c:v>1.0887999900000001E-4</c:v>
                </c:pt>
                <c:pt idx="2265" formatCode="General">
                  <c:v>1.08959999E-4</c:v>
                </c:pt>
                <c:pt idx="2266" formatCode="General">
                  <c:v>1.09039999E-4</c:v>
                </c:pt>
                <c:pt idx="2267" formatCode="General">
                  <c:v>1.09119999E-4</c:v>
                </c:pt>
                <c:pt idx="2268" formatCode="General">
                  <c:v>1.09199999E-4</c:v>
                </c:pt>
                <c:pt idx="2269" formatCode="General">
                  <c:v>1.09279999E-4</c:v>
                </c:pt>
                <c:pt idx="2270" formatCode="General">
                  <c:v>1.09359999E-4</c:v>
                </c:pt>
                <c:pt idx="2271" formatCode="General">
                  <c:v>1.09439999E-4</c:v>
                </c:pt>
                <c:pt idx="2272" formatCode="General">
                  <c:v>1.09519999E-4</c:v>
                </c:pt>
                <c:pt idx="2273" formatCode="General">
                  <c:v>1.09599999E-4</c:v>
                </c:pt>
                <c:pt idx="2274" formatCode="General">
                  <c:v>1.09679999E-4</c:v>
                </c:pt>
                <c:pt idx="2275" formatCode="General">
                  <c:v>1.09759999E-4</c:v>
                </c:pt>
                <c:pt idx="2276" formatCode="General">
                  <c:v>1.09839999E-4</c:v>
                </c:pt>
                <c:pt idx="2277" formatCode="General">
                  <c:v>1.09919999E-4</c:v>
                </c:pt>
                <c:pt idx="2278" formatCode="General">
                  <c:v>1.0999999899999999E-4</c:v>
                </c:pt>
                <c:pt idx="2279" formatCode="General">
                  <c:v>1.1007999899999999E-4</c:v>
                </c:pt>
                <c:pt idx="2280" formatCode="General">
                  <c:v>1.1015999900000001E-4</c:v>
                </c:pt>
                <c:pt idx="2281" formatCode="General">
                  <c:v>1.1023999900000001E-4</c:v>
                </c:pt>
                <c:pt idx="2282" formatCode="General">
                  <c:v>1.10319999E-4</c:v>
                </c:pt>
                <c:pt idx="2283" formatCode="General">
                  <c:v>1.10399999E-4</c:v>
                </c:pt>
                <c:pt idx="2284" formatCode="General">
                  <c:v>1.10479999E-4</c:v>
                </c:pt>
                <c:pt idx="2285" formatCode="General">
                  <c:v>1.10559999E-4</c:v>
                </c:pt>
                <c:pt idx="2286" formatCode="General">
                  <c:v>1.10639999E-4</c:v>
                </c:pt>
                <c:pt idx="2287" formatCode="General">
                  <c:v>1.10719999E-4</c:v>
                </c:pt>
                <c:pt idx="2288" formatCode="General">
                  <c:v>1.10799999E-4</c:v>
                </c:pt>
                <c:pt idx="2289" formatCode="General">
                  <c:v>1.10879999E-4</c:v>
                </c:pt>
                <c:pt idx="2290" formatCode="General">
                  <c:v>1.10959999E-4</c:v>
                </c:pt>
                <c:pt idx="2291" formatCode="General">
                  <c:v>1.11039999E-4</c:v>
                </c:pt>
                <c:pt idx="2292" formatCode="General">
                  <c:v>1.11119999E-4</c:v>
                </c:pt>
                <c:pt idx="2293" formatCode="General">
                  <c:v>1.11199999E-4</c:v>
                </c:pt>
                <c:pt idx="2294" formatCode="General">
                  <c:v>1.11279999E-4</c:v>
                </c:pt>
                <c:pt idx="2295" formatCode="General">
                  <c:v>1.1135999899999999E-4</c:v>
                </c:pt>
                <c:pt idx="2296" formatCode="General">
                  <c:v>1.1143999899999999E-4</c:v>
                </c:pt>
                <c:pt idx="2297" formatCode="General">
                  <c:v>1.1151999899999999E-4</c:v>
                </c:pt>
                <c:pt idx="2298" formatCode="General">
                  <c:v>1.1159999900000001E-4</c:v>
                </c:pt>
                <c:pt idx="2299" formatCode="General">
                  <c:v>1.1167999900000001E-4</c:v>
                </c:pt>
                <c:pt idx="2300" formatCode="General">
                  <c:v>1.11759999E-4</c:v>
                </c:pt>
                <c:pt idx="2301" formatCode="General">
                  <c:v>1.11839999E-4</c:v>
                </c:pt>
                <c:pt idx="2302" formatCode="General">
                  <c:v>1.11919999E-4</c:v>
                </c:pt>
                <c:pt idx="2303" formatCode="General">
                  <c:v>1.11999999E-4</c:v>
                </c:pt>
                <c:pt idx="2304" formatCode="General">
                  <c:v>1.12079999E-4</c:v>
                </c:pt>
                <c:pt idx="2305" formatCode="General">
                  <c:v>1.12159999E-4</c:v>
                </c:pt>
                <c:pt idx="2306" formatCode="General">
                  <c:v>1.12239999E-4</c:v>
                </c:pt>
                <c:pt idx="2307" formatCode="General">
                  <c:v>1.12319999E-4</c:v>
                </c:pt>
                <c:pt idx="2308" formatCode="General">
                  <c:v>1.12399999E-4</c:v>
                </c:pt>
                <c:pt idx="2309" formatCode="General">
                  <c:v>1.12479999E-4</c:v>
                </c:pt>
                <c:pt idx="2310" formatCode="General">
                  <c:v>1.12559999E-4</c:v>
                </c:pt>
                <c:pt idx="2311" formatCode="General">
                  <c:v>1.12639999E-4</c:v>
                </c:pt>
                <c:pt idx="2312" formatCode="General">
                  <c:v>1.12719999E-4</c:v>
                </c:pt>
                <c:pt idx="2313" formatCode="General">
                  <c:v>1.1279999899999999E-4</c:v>
                </c:pt>
                <c:pt idx="2314" formatCode="General">
                  <c:v>1.1287999899999999E-4</c:v>
                </c:pt>
                <c:pt idx="2315" formatCode="General">
                  <c:v>1.1295999900000001E-4</c:v>
                </c:pt>
                <c:pt idx="2316" formatCode="General">
                  <c:v>1.1303999900000001E-4</c:v>
                </c:pt>
                <c:pt idx="2317" formatCode="General">
                  <c:v>1.1311999900000001E-4</c:v>
                </c:pt>
                <c:pt idx="2318" formatCode="General">
                  <c:v>1.13199999E-4</c:v>
                </c:pt>
                <c:pt idx="2319" formatCode="General">
                  <c:v>1.13279999E-4</c:v>
                </c:pt>
                <c:pt idx="2320" formatCode="General">
                  <c:v>1.13359999E-4</c:v>
                </c:pt>
                <c:pt idx="2321" formatCode="General">
                  <c:v>1.13439999E-4</c:v>
                </c:pt>
                <c:pt idx="2322" formatCode="General">
                  <c:v>1.13519999E-4</c:v>
                </c:pt>
                <c:pt idx="2323" formatCode="General">
                  <c:v>1.13599999E-4</c:v>
                </c:pt>
                <c:pt idx="2324" formatCode="General">
                  <c:v>1.13679999E-4</c:v>
                </c:pt>
                <c:pt idx="2325" formatCode="General">
                  <c:v>1.13759999E-4</c:v>
                </c:pt>
                <c:pt idx="2326" formatCode="General">
                  <c:v>1.13839999E-4</c:v>
                </c:pt>
                <c:pt idx="2327" formatCode="General">
                  <c:v>1.13919999E-4</c:v>
                </c:pt>
                <c:pt idx="2328" formatCode="General">
                  <c:v>1.13999999E-4</c:v>
                </c:pt>
                <c:pt idx="2329" formatCode="General">
                  <c:v>1.14079999E-4</c:v>
                </c:pt>
                <c:pt idx="2330" formatCode="General">
                  <c:v>1.14159999E-4</c:v>
                </c:pt>
                <c:pt idx="2331" formatCode="General">
                  <c:v>1.1423999899999999E-4</c:v>
                </c:pt>
                <c:pt idx="2332" formatCode="General">
                  <c:v>1.1431999899999999E-4</c:v>
                </c:pt>
                <c:pt idx="2333" formatCode="General">
                  <c:v>1.1439999900000001E-4</c:v>
                </c:pt>
                <c:pt idx="2334" formatCode="General">
                  <c:v>1.1447999900000001E-4</c:v>
                </c:pt>
                <c:pt idx="2335" formatCode="General">
                  <c:v>1.14559999E-4</c:v>
                </c:pt>
                <c:pt idx="2336" formatCode="General">
                  <c:v>1.14639999E-4</c:v>
                </c:pt>
                <c:pt idx="2337" formatCode="General">
                  <c:v>1.14719999E-4</c:v>
                </c:pt>
                <c:pt idx="2338" formatCode="General">
                  <c:v>1.14799999E-4</c:v>
                </c:pt>
                <c:pt idx="2339" formatCode="General">
                  <c:v>1.14879999E-4</c:v>
                </c:pt>
                <c:pt idx="2340" formatCode="General">
                  <c:v>1.14959999E-4</c:v>
                </c:pt>
                <c:pt idx="2341" formatCode="General">
                  <c:v>1.15039999E-4</c:v>
                </c:pt>
                <c:pt idx="2342" formatCode="General">
                  <c:v>1.15119999E-4</c:v>
                </c:pt>
                <c:pt idx="2343" formatCode="General">
                  <c:v>1.15199999E-4</c:v>
                </c:pt>
                <c:pt idx="2344" formatCode="General">
                  <c:v>1.15279999E-4</c:v>
                </c:pt>
                <c:pt idx="2345" formatCode="General">
                  <c:v>1.15359999E-4</c:v>
                </c:pt>
                <c:pt idx="2346" formatCode="General">
                  <c:v>1.15439999E-4</c:v>
                </c:pt>
                <c:pt idx="2347" formatCode="General">
                  <c:v>1.15519999E-4</c:v>
                </c:pt>
                <c:pt idx="2348" formatCode="General">
                  <c:v>1.1559999899999999E-4</c:v>
                </c:pt>
                <c:pt idx="2349" formatCode="General">
                  <c:v>1.1567999899999999E-4</c:v>
                </c:pt>
                <c:pt idx="2350" formatCode="General">
                  <c:v>1.1575999899999999E-4</c:v>
                </c:pt>
                <c:pt idx="2351" formatCode="General">
                  <c:v>1.1583999900000001E-4</c:v>
                </c:pt>
                <c:pt idx="2352" formatCode="General">
                  <c:v>1.1591999900000001E-4</c:v>
                </c:pt>
                <c:pt idx="2353" formatCode="General">
                  <c:v>1.15999999E-4</c:v>
                </c:pt>
                <c:pt idx="2354" formatCode="General">
                  <c:v>1.16079999E-4</c:v>
                </c:pt>
                <c:pt idx="2355" formatCode="General">
                  <c:v>1.16159999E-4</c:v>
                </c:pt>
                <c:pt idx="2356" formatCode="General">
                  <c:v>1.16239999E-4</c:v>
                </c:pt>
                <c:pt idx="2357" formatCode="General">
                  <c:v>1.16319999E-4</c:v>
                </c:pt>
                <c:pt idx="2358" formatCode="General">
                  <c:v>1.16399999E-4</c:v>
                </c:pt>
                <c:pt idx="2359" formatCode="General">
                  <c:v>1.16479999E-4</c:v>
                </c:pt>
                <c:pt idx="2360" formatCode="General">
                  <c:v>1.16559999E-4</c:v>
                </c:pt>
                <c:pt idx="2361" formatCode="General">
                  <c:v>1.16639999E-4</c:v>
                </c:pt>
                <c:pt idx="2362" formatCode="General">
                  <c:v>1.16719999E-4</c:v>
                </c:pt>
                <c:pt idx="2363" formatCode="General">
                  <c:v>1.16799999E-4</c:v>
                </c:pt>
                <c:pt idx="2364" formatCode="General">
                  <c:v>1.16879999E-4</c:v>
                </c:pt>
                <c:pt idx="2365" formatCode="General">
                  <c:v>1.16959999E-4</c:v>
                </c:pt>
                <c:pt idx="2366" formatCode="General">
                  <c:v>1.1703999899999999E-4</c:v>
                </c:pt>
                <c:pt idx="2367" formatCode="General">
                  <c:v>1.1711999899999999E-4</c:v>
                </c:pt>
                <c:pt idx="2368" formatCode="General">
                  <c:v>1.1719999900000001E-4</c:v>
                </c:pt>
                <c:pt idx="2369" formatCode="General">
                  <c:v>1.1727999900000001E-4</c:v>
                </c:pt>
                <c:pt idx="2370" formatCode="General">
                  <c:v>1.1735999900000001E-4</c:v>
                </c:pt>
                <c:pt idx="2371" formatCode="General">
                  <c:v>1.17439999E-4</c:v>
                </c:pt>
                <c:pt idx="2372" formatCode="General">
                  <c:v>1.17519999E-4</c:v>
                </c:pt>
                <c:pt idx="2373" formatCode="General">
                  <c:v>1.17599999E-4</c:v>
                </c:pt>
                <c:pt idx="2374" formatCode="General">
                  <c:v>1.17679999E-4</c:v>
                </c:pt>
                <c:pt idx="2375" formatCode="General">
                  <c:v>1.17759999E-4</c:v>
                </c:pt>
                <c:pt idx="2376" formatCode="General">
                  <c:v>1.17839999E-4</c:v>
                </c:pt>
                <c:pt idx="2377" formatCode="General">
                  <c:v>1.17919999E-4</c:v>
                </c:pt>
                <c:pt idx="2378" formatCode="General">
                  <c:v>1.17999999E-4</c:v>
                </c:pt>
                <c:pt idx="2379" formatCode="General">
                  <c:v>1.18079999E-4</c:v>
                </c:pt>
                <c:pt idx="2380" formatCode="General">
                  <c:v>1.18159999E-4</c:v>
                </c:pt>
                <c:pt idx="2381" formatCode="General">
                  <c:v>1.18239999E-4</c:v>
                </c:pt>
                <c:pt idx="2382" formatCode="General">
                  <c:v>1.18319999E-4</c:v>
                </c:pt>
                <c:pt idx="2383" formatCode="General">
                  <c:v>1.18399999E-4</c:v>
                </c:pt>
                <c:pt idx="2384" formatCode="General">
                  <c:v>1.1847999899999999E-4</c:v>
                </c:pt>
                <c:pt idx="2385" formatCode="General">
                  <c:v>1.1855999899999999E-4</c:v>
                </c:pt>
                <c:pt idx="2386" formatCode="General">
                  <c:v>1.1863999900000001E-4</c:v>
                </c:pt>
                <c:pt idx="2387" formatCode="General">
                  <c:v>1.1871999900000001E-4</c:v>
                </c:pt>
                <c:pt idx="2388" formatCode="General">
                  <c:v>1.18799999E-4</c:v>
                </c:pt>
                <c:pt idx="2389" formatCode="General">
                  <c:v>1.18879999E-4</c:v>
                </c:pt>
                <c:pt idx="2390" formatCode="General">
                  <c:v>1.18959999E-4</c:v>
                </c:pt>
                <c:pt idx="2391" formatCode="General">
                  <c:v>1.19039999E-4</c:v>
                </c:pt>
                <c:pt idx="2392" formatCode="General">
                  <c:v>1.19119999E-4</c:v>
                </c:pt>
                <c:pt idx="2393" formatCode="General">
                  <c:v>1.19199999E-4</c:v>
                </c:pt>
                <c:pt idx="2394" formatCode="General">
                  <c:v>1.19279999E-4</c:v>
                </c:pt>
                <c:pt idx="2395" formatCode="General">
                  <c:v>1.19359999E-4</c:v>
                </c:pt>
                <c:pt idx="2396" formatCode="General">
                  <c:v>1.19439999E-4</c:v>
                </c:pt>
                <c:pt idx="2397" formatCode="General">
                  <c:v>1.19519999E-4</c:v>
                </c:pt>
                <c:pt idx="2398" formatCode="General">
                  <c:v>1.19599999E-4</c:v>
                </c:pt>
                <c:pt idx="2399" formatCode="General">
                  <c:v>1.19679999E-4</c:v>
                </c:pt>
                <c:pt idx="2400" formatCode="General">
                  <c:v>1.19759999E-4</c:v>
                </c:pt>
                <c:pt idx="2401" formatCode="General">
                  <c:v>1.19839999E-4</c:v>
                </c:pt>
                <c:pt idx="2402" formatCode="General">
                  <c:v>1.1991999899999999E-4</c:v>
                </c:pt>
                <c:pt idx="2403" formatCode="General">
                  <c:v>1.1999999899999999E-4</c:v>
                </c:pt>
                <c:pt idx="2404" formatCode="General">
                  <c:v>1.2007999900000001E-4</c:v>
                </c:pt>
                <c:pt idx="2405" formatCode="General">
                  <c:v>1.2015999900000001E-4</c:v>
                </c:pt>
                <c:pt idx="2406" formatCode="General">
                  <c:v>1.20239999E-4</c:v>
                </c:pt>
                <c:pt idx="2407" formatCode="General">
                  <c:v>1.20319999E-4</c:v>
                </c:pt>
                <c:pt idx="2408" formatCode="General">
                  <c:v>1.20399999E-4</c:v>
                </c:pt>
                <c:pt idx="2409" formatCode="General">
                  <c:v>1.20479999E-4</c:v>
                </c:pt>
                <c:pt idx="2410" formatCode="General">
                  <c:v>1.20559999E-4</c:v>
                </c:pt>
                <c:pt idx="2411" formatCode="General">
                  <c:v>1.20639999E-4</c:v>
                </c:pt>
                <c:pt idx="2412" formatCode="General">
                  <c:v>1.20719999E-4</c:v>
                </c:pt>
                <c:pt idx="2413" formatCode="General">
                  <c:v>1.20799999E-4</c:v>
                </c:pt>
                <c:pt idx="2414" formatCode="General">
                  <c:v>1.20879999E-4</c:v>
                </c:pt>
                <c:pt idx="2415" formatCode="General">
                  <c:v>1.20959999E-4</c:v>
                </c:pt>
                <c:pt idx="2416" formatCode="General">
                  <c:v>1.21039999E-4</c:v>
                </c:pt>
                <c:pt idx="2417" formatCode="General">
                  <c:v>1.21119999E-4</c:v>
                </c:pt>
                <c:pt idx="2418" formatCode="General">
                  <c:v>1.21199999E-4</c:v>
                </c:pt>
                <c:pt idx="2419" formatCode="General">
                  <c:v>1.2127999899999999E-4</c:v>
                </c:pt>
                <c:pt idx="2420" formatCode="General">
                  <c:v>1.2135999899999999E-4</c:v>
                </c:pt>
                <c:pt idx="2421" formatCode="General">
                  <c:v>1.2143999899999999E-4</c:v>
                </c:pt>
                <c:pt idx="2422" formatCode="General">
                  <c:v>1.2151999900000001E-4</c:v>
                </c:pt>
                <c:pt idx="2423" formatCode="General">
                  <c:v>1.2159999900000001E-4</c:v>
                </c:pt>
                <c:pt idx="2424" formatCode="General">
                  <c:v>1.21679999E-4</c:v>
                </c:pt>
                <c:pt idx="2425" formatCode="General">
                  <c:v>1.21759999E-4</c:v>
                </c:pt>
                <c:pt idx="2426" formatCode="General">
                  <c:v>1.21839999E-4</c:v>
                </c:pt>
                <c:pt idx="2427" formatCode="General">
                  <c:v>1.21919999E-4</c:v>
                </c:pt>
                <c:pt idx="2428" formatCode="General">
                  <c:v>1.21999999E-4</c:v>
                </c:pt>
                <c:pt idx="2429" formatCode="General">
                  <c:v>1.22079999E-4</c:v>
                </c:pt>
                <c:pt idx="2430" formatCode="General">
                  <c:v>1.2215999900000001E-4</c:v>
                </c:pt>
                <c:pt idx="2431" formatCode="General">
                  <c:v>1.22239999E-4</c:v>
                </c:pt>
                <c:pt idx="2432" formatCode="General">
                  <c:v>1.2231999900000001E-4</c:v>
                </c:pt>
                <c:pt idx="2433" formatCode="General">
                  <c:v>1.22399999E-4</c:v>
                </c:pt>
                <c:pt idx="2434" formatCode="General">
                  <c:v>1.2247999900000001E-4</c:v>
                </c:pt>
                <c:pt idx="2435" formatCode="General">
                  <c:v>1.22559999E-4</c:v>
                </c:pt>
                <c:pt idx="2436" formatCode="General">
                  <c:v>1.2263999900000001E-4</c:v>
                </c:pt>
                <c:pt idx="2437" formatCode="General">
                  <c:v>1.2271999899999999E-4</c:v>
                </c:pt>
                <c:pt idx="2438" formatCode="General">
                  <c:v>1.2279999900000001E-4</c:v>
                </c:pt>
                <c:pt idx="2439" formatCode="General">
                  <c:v>1.2287999899999999E-4</c:v>
                </c:pt>
                <c:pt idx="2440" formatCode="General">
                  <c:v>1.2295999900000001E-4</c:v>
                </c:pt>
                <c:pt idx="2441" formatCode="General">
                  <c:v>1.2303999899999999E-4</c:v>
                </c:pt>
                <c:pt idx="2442" formatCode="General">
                  <c:v>1.23119999E-4</c:v>
                </c:pt>
                <c:pt idx="2443" formatCode="General">
                  <c:v>1.2319999899999999E-4</c:v>
                </c:pt>
                <c:pt idx="2444" formatCode="General">
                  <c:v>1.23279999E-4</c:v>
                </c:pt>
                <c:pt idx="2445" formatCode="General">
                  <c:v>1.2335999899999999E-4</c:v>
                </c:pt>
                <c:pt idx="2446" formatCode="General">
                  <c:v>1.23439999E-4</c:v>
                </c:pt>
                <c:pt idx="2447" formatCode="General">
                  <c:v>1.2351999899999999E-4</c:v>
                </c:pt>
                <c:pt idx="2448" formatCode="General">
                  <c:v>1.23599999E-4</c:v>
                </c:pt>
                <c:pt idx="2449" formatCode="General">
                  <c:v>1.2367999900000001E-4</c:v>
                </c:pt>
                <c:pt idx="2450" formatCode="General">
                  <c:v>1.23759999E-4</c:v>
                </c:pt>
                <c:pt idx="2451" formatCode="General">
                  <c:v>1.2383999900000001E-4</c:v>
                </c:pt>
                <c:pt idx="2452" formatCode="General">
                  <c:v>1.23919999E-4</c:v>
                </c:pt>
                <c:pt idx="2453" formatCode="General">
                  <c:v>1.2399999900000001E-4</c:v>
                </c:pt>
                <c:pt idx="2454" formatCode="General">
                  <c:v>1.24079999E-4</c:v>
                </c:pt>
                <c:pt idx="2455" formatCode="General">
                  <c:v>1.2415999900000001E-4</c:v>
                </c:pt>
                <c:pt idx="2456" formatCode="General">
                  <c:v>1.2423999899999999E-4</c:v>
                </c:pt>
                <c:pt idx="2457" formatCode="General">
                  <c:v>1.2431999900000001E-4</c:v>
                </c:pt>
                <c:pt idx="2458" formatCode="General">
                  <c:v>1.2439999899999999E-4</c:v>
                </c:pt>
                <c:pt idx="2459" formatCode="General">
                  <c:v>1.24479999E-4</c:v>
                </c:pt>
                <c:pt idx="2460" formatCode="General">
                  <c:v>1.2455999899999999E-4</c:v>
                </c:pt>
                <c:pt idx="2461" formatCode="General">
                  <c:v>1.24639999E-4</c:v>
                </c:pt>
                <c:pt idx="2462" formatCode="General">
                  <c:v>1.2471999899999999E-4</c:v>
                </c:pt>
                <c:pt idx="2463" formatCode="General">
                  <c:v>1.24799999E-4</c:v>
                </c:pt>
                <c:pt idx="2464" formatCode="General">
                  <c:v>1.2487999899999999E-4</c:v>
                </c:pt>
                <c:pt idx="2465" formatCode="General">
                  <c:v>1.24959999E-4</c:v>
                </c:pt>
                <c:pt idx="2466" formatCode="General">
                  <c:v>1.2503999900000001E-4</c:v>
                </c:pt>
                <c:pt idx="2467" formatCode="General">
                  <c:v>1.25119999E-4</c:v>
                </c:pt>
                <c:pt idx="2468" formatCode="General">
                  <c:v>1.2519999900000001E-4</c:v>
                </c:pt>
                <c:pt idx="2469" formatCode="General">
                  <c:v>1.25279999E-4</c:v>
                </c:pt>
                <c:pt idx="2470" formatCode="General">
                  <c:v>1.2535999900000001E-4</c:v>
                </c:pt>
                <c:pt idx="2471" formatCode="General">
                  <c:v>1.25439999E-4</c:v>
                </c:pt>
                <c:pt idx="2472" formatCode="General">
                  <c:v>1.2551999900000001E-4</c:v>
                </c:pt>
                <c:pt idx="2473" formatCode="General">
                  <c:v>1.2559999899999999E-4</c:v>
                </c:pt>
                <c:pt idx="2474" formatCode="General">
                  <c:v>1.2567999900000001E-4</c:v>
                </c:pt>
                <c:pt idx="2475" formatCode="General">
                  <c:v>1.2575999899999999E-4</c:v>
                </c:pt>
                <c:pt idx="2476" formatCode="General">
                  <c:v>1.2583999900000001E-4</c:v>
                </c:pt>
                <c:pt idx="2477" formatCode="General">
                  <c:v>1.2591999899999999E-4</c:v>
                </c:pt>
                <c:pt idx="2478" formatCode="General">
                  <c:v>1.25999999E-4</c:v>
                </c:pt>
                <c:pt idx="2479" formatCode="General">
                  <c:v>1.2607999899999999E-4</c:v>
                </c:pt>
                <c:pt idx="2480" formatCode="General">
                  <c:v>1.26159999E-4</c:v>
                </c:pt>
                <c:pt idx="2481" formatCode="General">
                  <c:v>1.2623999899999999E-4</c:v>
                </c:pt>
                <c:pt idx="2482" formatCode="General">
                  <c:v>1.26319999E-4</c:v>
                </c:pt>
                <c:pt idx="2483" formatCode="General">
                  <c:v>1.2639999900000001E-4</c:v>
                </c:pt>
                <c:pt idx="2484" formatCode="General">
                  <c:v>1.26479999E-4</c:v>
                </c:pt>
                <c:pt idx="2485" formatCode="General">
                  <c:v>1.2655999900000001E-4</c:v>
                </c:pt>
                <c:pt idx="2486" formatCode="General">
                  <c:v>1.26639999E-4</c:v>
                </c:pt>
                <c:pt idx="2487" formatCode="General">
                  <c:v>1.2671999900000001E-4</c:v>
                </c:pt>
                <c:pt idx="2488" formatCode="General">
                  <c:v>1.26799999E-4</c:v>
                </c:pt>
                <c:pt idx="2489" formatCode="General">
                  <c:v>1.2687999900000001E-4</c:v>
                </c:pt>
                <c:pt idx="2490" formatCode="General">
                  <c:v>1.2695999899999999E-4</c:v>
                </c:pt>
                <c:pt idx="2491" formatCode="General">
                  <c:v>1.2703999900000001E-4</c:v>
                </c:pt>
                <c:pt idx="2492" formatCode="General">
                  <c:v>1.2711999899999999E-4</c:v>
                </c:pt>
                <c:pt idx="2493" formatCode="General">
                  <c:v>1.2719999900000001E-4</c:v>
                </c:pt>
                <c:pt idx="2494" formatCode="General">
                  <c:v>1.2727999899999999E-4</c:v>
                </c:pt>
                <c:pt idx="2495" formatCode="General">
                  <c:v>1.27359999E-4</c:v>
                </c:pt>
                <c:pt idx="2496" formatCode="General">
                  <c:v>1.2743999899999999E-4</c:v>
                </c:pt>
                <c:pt idx="2497" formatCode="General">
                  <c:v>1.27519999E-4</c:v>
                </c:pt>
                <c:pt idx="2498" formatCode="General">
                  <c:v>1.2759999899999999E-4</c:v>
                </c:pt>
                <c:pt idx="2499" formatCode="General">
                  <c:v>1.27679999E-4</c:v>
                </c:pt>
                <c:pt idx="2500" formatCode="General">
                  <c:v>1.2775999899999999E-4</c:v>
                </c:pt>
                <c:pt idx="2501" formatCode="General">
                  <c:v>1.27839999E-4</c:v>
                </c:pt>
                <c:pt idx="2502" formatCode="General">
                  <c:v>1.2791999900000001E-4</c:v>
                </c:pt>
                <c:pt idx="2503" formatCode="General">
                  <c:v>1.27999999E-4</c:v>
                </c:pt>
                <c:pt idx="2504" formatCode="General">
                  <c:v>1.2807999900000001E-4</c:v>
                </c:pt>
                <c:pt idx="2505" formatCode="General">
                  <c:v>1.28159999E-4</c:v>
                </c:pt>
                <c:pt idx="2506" formatCode="General">
                  <c:v>1.2823999900000001E-4</c:v>
                </c:pt>
                <c:pt idx="2507" formatCode="General">
                  <c:v>1.28319999E-4</c:v>
                </c:pt>
                <c:pt idx="2508" formatCode="General">
                  <c:v>1.2839999900000001E-4</c:v>
                </c:pt>
                <c:pt idx="2509" formatCode="General">
                  <c:v>1.2847999899999999E-4</c:v>
                </c:pt>
                <c:pt idx="2510" formatCode="General">
                  <c:v>1.2855999900000001E-4</c:v>
                </c:pt>
                <c:pt idx="2511" formatCode="General">
                  <c:v>1.2863999899999999E-4</c:v>
                </c:pt>
                <c:pt idx="2512" formatCode="General">
                  <c:v>1.28719999E-4</c:v>
                </c:pt>
                <c:pt idx="2513" formatCode="General">
                  <c:v>1.2879999899999999E-4</c:v>
                </c:pt>
                <c:pt idx="2514" formatCode="General">
                  <c:v>1.28879999E-4</c:v>
                </c:pt>
                <c:pt idx="2515" formatCode="General">
                  <c:v>1.2895999899999999E-4</c:v>
                </c:pt>
                <c:pt idx="2516" formatCode="General">
                  <c:v>1.29039999E-4</c:v>
                </c:pt>
                <c:pt idx="2517" formatCode="General">
                  <c:v>1.2911999899999999E-4</c:v>
                </c:pt>
                <c:pt idx="2518" formatCode="General">
                  <c:v>1.29199999E-4</c:v>
                </c:pt>
                <c:pt idx="2519" formatCode="General">
                  <c:v>1.2927999900000001E-4</c:v>
                </c:pt>
                <c:pt idx="2520" formatCode="General">
                  <c:v>1.29359999E-4</c:v>
                </c:pt>
                <c:pt idx="2521" formatCode="General">
                  <c:v>1.2943999900000001E-4</c:v>
                </c:pt>
                <c:pt idx="2522" formatCode="General">
                  <c:v>1.29519999E-4</c:v>
                </c:pt>
                <c:pt idx="2523" formatCode="General">
                  <c:v>1.2959999900000001E-4</c:v>
                </c:pt>
                <c:pt idx="2524" formatCode="General">
                  <c:v>1.29679999E-4</c:v>
                </c:pt>
                <c:pt idx="2525" formatCode="General">
                  <c:v>1.2975999900000001E-4</c:v>
                </c:pt>
                <c:pt idx="2526" formatCode="General">
                  <c:v>1.2983999899999999E-4</c:v>
                </c:pt>
                <c:pt idx="2527" formatCode="General">
                  <c:v>1.2991999900000001E-4</c:v>
                </c:pt>
                <c:pt idx="2528" formatCode="General">
                  <c:v>1.2999999899999999E-4</c:v>
                </c:pt>
                <c:pt idx="2529" formatCode="General">
                  <c:v>1.3007999900000001E-4</c:v>
                </c:pt>
                <c:pt idx="2530" formatCode="General">
                  <c:v>1.3015999899999999E-4</c:v>
                </c:pt>
                <c:pt idx="2531" formatCode="General">
                  <c:v>1.30239999E-4</c:v>
                </c:pt>
                <c:pt idx="2532" formatCode="General">
                  <c:v>1.3031999899999999E-4</c:v>
                </c:pt>
                <c:pt idx="2533" formatCode="General">
                  <c:v>1.30399999E-4</c:v>
                </c:pt>
                <c:pt idx="2534" formatCode="General">
                  <c:v>1.3047999899999999E-4</c:v>
                </c:pt>
                <c:pt idx="2535" formatCode="General">
                  <c:v>1.30559999E-4</c:v>
                </c:pt>
                <c:pt idx="2536" formatCode="General">
                  <c:v>1.3063999899999999E-4</c:v>
                </c:pt>
                <c:pt idx="2537" formatCode="General">
                  <c:v>1.30719999E-4</c:v>
                </c:pt>
                <c:pt idx="2538" formatCode="General">
                  <c:v>1.3079999900000001E-4</c:v>
                </c:pt>
                <c:pt idx="2539" formatCode="General">
                  <c:v>1.30879999E-4</c:v>
                </c:pt>
                <c:pt idx="2540" formatCode="General">
                  <c:v>1.3095999900000001E-4</c:v>
                </c:pt>
                <c:pt idx="2541" formatCode="General">
                  <c:v>1.31039999E-4</c:v>
                </c:pt>
                <c:pt idx="2542" formatCode="General">
                  <c:v>1.3111999900000001E-4</c:v>
                </c:pt>
                <c:pt idx="2543" formatCode="General">
                  <c:v>1.3119999899999999E-4</c:v>
                </c:pt>
                <c:pt idx="2544" formatCode="General">
                  <c:v>1.3127999900000001E-4</c:v>
                </c:pt>
                <c:pt idx="2545" formatCode="General">
                  <c:v>1.3135999899999999E-4</c:v>
                </c:pt>
                <c:pt idx="2546" formatCode="General">
                  <c:v>1.3143999900000001E-4</c:v>
                </c:pt>
                <c:pt idx="2547" formatCode="General">
                  <c:v>1.3151999899999999E-4</c:v>
                </c:pt>
                <c:pt idx="2548" formatCode="General">
                  <c:v>1.31599999E-4</c:v>
                </c:pt>
                <c:pt idx="2549" formatCode="General">
                  <c:v>1.3167999899999999E-4</c:v>
                </c:pt>
                <c:pt idx="2550" formatCode="General">
                  <c:v>1.31759999E-4</c:v>
                </c:pt>
                <c:pt idx="2551" formatCode="General">
                  <c:v>1.3183999899999999E-4</c:v>
                </c:pt>
                <c:pt idx="2552" formatCode="General">
                  <c:v>1.31919999E-4</c:v>
                </c:pt>
                <c:pt idx="2553" formatCode="General">
                  <c:v>1.3199999899999999E-4</c:v>
                </c:pt>
                <c:pt idx="2554" formatCode="General">
                  <c:v>1.32079999E-4</c:v>
                </c:pt>
                <c:pt idx="2555" formatCode="General">
                  <c:v>1.3215999900000001E-4</c:v>
                </c:pt>
                <c:pt idx="2556" formatCode="General">
                  <c:v>1.32239999E-4</c:v>
                </c:pt>
                <c:pt idx="2557" formatCode="General">
                  <c:v>1.3231999900000001E-4</c:v>
                </c:pt>
                <c:pt idx="2558" formatCode="General">
                  <c:v>1.32399999E-4</c:v>
                </c:pt>
                <c:pt idx="2559" formatCode="General">
                  <c:v>1.3247999900000001E-4</c:v>
                </c:pt>
                <c:pt idx="2560" formatCode="General">
                  <c:v>1.32559999E-4</c:v>
                </c:pt>
                <c:pt idx="2561" formatCode="General">
                  <c:v>1.3263999900000001E-4</c:v>
                </c:pt>
                <c:pt idx="2562" formatCode="General">
                  <c:v>1.3271999899999999E-4</c:v>
                </c:pt>
                <c:pt idx="2563" formatCode="General">
                  <c:v>1.3279999900000001E-4</c:v>
                </c:pt>
                <c:pt idx="2564" formatCode="General">
                  <c:v>1.3287999899999999E-4</c:v>
                </c:pt>
                <c:pt idx="2565" formatCode="General">
                  <c:v>1.32959999E-4</c:v>
                </c:pt>
                <c:pt idx="2566" formatCode="General">
                  <c:v>1.3303999899999999E-4</c:v>
                </c:pt>
                <c:pt idx="2567" formatCode="General">
                  <c:v>1.33119999E-4</c:v>
                </c:pt>
                <c:pt idx="2568" formatCode="General">
                  <c:v>1.3319999899999999E-4</c:v>
                </c:pt>
                <c:pt idx="2569" formatCode="General">
                  <c:v>1.33279999E-4</c:v>
                </c:pt>
                <c:pt idx="2570" formatCode="General">
                  <c:v>1.3335999899999999E-4</c:v>
                </c:pt>
                <c:pt idx="2571" formatCode="General">
                  <c:v>1.33439999E-4</c:v>
                </c:pt>
                <c:pt idx="2572" formatCode="General">
                  <c:v>1.3351999900000001E-4</c:v>
                </c:pt>
                <c:pt idx="2573" formatCode="General">
                  <c:v>1.33599999E-4</c:v>
                </c:pt>
                <c:pt idx="2574" formatCode="General">
                  <c:v>1.3367999900000001E-4</c:v>
                </c:pt>
                <c:pt idx="2575" formatCode="General">
                  <c:v>1.33759999E-4</c:v>
                </c:pt>
                <c:pt idx="2576" formatCode="General">
                  <c:v>1.3383999900000001E-4</c:v>
                </c:pt>
                <c:pt idx="2577" formatCode="General">
                  <c:v>1.33919999E-4</c:v>
                </c:pt>
                <c:pt idx="2578" formatCode="General">
                  <c:v>1.3399999900000001E-4</c:v>
                </c:pt>
                <c:pt idx="2579" formatCode="General">
                  <c:v>1.3407999899999999E-4</c:v>
                </c:pt>
                <c:pt idx="2580" formatCode="General">
                  <c:v>1.3415999900000001E-4</c:v>
                </c:pt>
                <c:pt idx="2581" formatCode="General">
                  <c:v>1.3423999899999999E-4</c:v>
                </c:pt>
                <c:pt idx="2582" formatCode="General">
                  <c:v>1.3431999900000001E-4</c:v>
                </c:pt>
                <c:pt idx="2583" formatCode="General">
                  <c:v>1.3439999899999999E-4</c:v>
                </c:pt>
                <c:pt idx="2584" formatCode="General">
                  <c:v>1.34479999E-4</c:v>
                </c:pt>
                <c:pt idx="2585" formatCode="General">
                  <c:v>1.3455999899999999E-4</c:v>
                </c:pt>
                <c:pt idx="2586" formatCode="General">
                  <c:v>1.34639999E-4</c:v>
                </c:pt>
                <c:pt idx="2587" formatCode="General">
                  <c:v>1.3471999899999999E-4</c:v>
                </c:pt>
                <c:pt idx="2588" formatCode="General">
                  <c:v>1.34799999E-4</c:v>
                </c:pt>
                <c:pt idx="2589" formatCode="General">
                  <c:v>1.3487999899999999E-4</c:v>
                </c:pt>
                <c:pt idx="2590" formatCode="General">
                  <c:v>1.34959999E-4</c:v>
                </c:pt>
                <c:pt idx="2591" formatCode="General">
                  <c:v>1.3503999900000001E-4</c:v>
                </c:pt>
                <c:pt idx="2592" formatCode="General">
                  <c:v>1.35119999E-4</c:v>
                </c:pt>
                <c:pt idx="2593" formatCode="General">
                  <c:v>1.3519999900000001E-4</c:v>
                </c:pt>
                <c:pt idx="2594" formatCode="General">
                  <c:v>1.35279999E-4</c:v>
                </c:pt>
                <c:pt idx="2595" formatCode="General">
                  <c:v>1.3535999900000001E-4</c:v>
                </c:pt>
                <c:pt idx="2596" formatCode="General">
                  <c:v>1.3543999899999999E-4</c:v>
                </c:pt>
                <c:pt idx="2597" formatCode="General">
                  <c:v>1.3551999900000001E-4</c:v>
                </c:pt>
                <c:pt idx="2598" formatCode="General">
                  <c:v>1.3559999899999999E-4</c:v>
                </c:pt>
                <c:pt idx="2599" formatCode="General">
                  <c:v>1.3567999900000001E-4</c:v>
                </c:pt>
                <c:pt idx="2600" formatCode="General">
                  <c:v>1.3575999899999999E-4</c:v>
                </c:pt>
                <c:pt idx="2601" formatCode="General">
                  <c:v>1.35839999E-4</c:v>
                </c:pt>
                <c:pt idx="2602" formatCode="General">
                  <c:v>1.3591999899999999E-4</c:v>
                </c:pt>
                <c:pt idx="2603" formatCode="General">
                  <c:v>1.35999999E-4</c:v>
                </c:pt>
                <c:pt idx="2604" formatCode="General">
                  <c:v>1.3607999899999999E-4</c:v>
                </c:pt>
                <c:pt idx="2605" formatCode="General">
                  <c:v>1.36159999E-4</c:v>
                </c:pt>
                <c:pt idx="2606" formatCode="General">
                  <c:v>1.3623999899999999E-4</c:v>
                </c:pt>
                <c:pt idx="2607" formatCode="General">
                  <c:v>1.36319999E-4</c:v>
                </c:pt>
                <c:pt idx="2608" formatCode="General">
                  <c:v>1.3639999900000001E-4</c:v>
                </c:pt>
                <c:pt idx="2609" formatCode="General">
                  <c:v>1.36479999E-4</c:v>
                </c:pt>
                <c:pt idx="2610" formatCode="General">
                  <c:v>1.3655999900000001E-4</c:v>
                </c:pt>
                <c:pt idx="2611" formatCode="General">
                  <c:v>1.36639999E-4</c:v>
                </c:pt>
                <c:pt idx="2612" formatCode="General">
                  <c:v>1.3671999900000001E-4</c:v>
                </c:pt>
                <c:pt idx="2613" formatCode="General">
                  <c:v>1.36799999E-4</c:v>
                </c:pt>
                <c:pt idx="2614" formatCode="General">
                  <c:v>1.3687999900000001E-4</c:v>
                </c:pt>
                <c:pt idx="2615" formatCode="General">
                  <c:v>1.3695999899999999E-4</c:v>
                </c:pt>
                <c:pt idx="2616" formatCode="General">
                  <c:v>1.3703999900000001E-4</c:v>
                </c:pt>
                <c:pt idx="2617" formatCode="General">
                  <c:v>1.3711999899999999E-4</c:v>
                </c:pt>
                <c:pt idx="2618" formatCode="General">
                  <c:v>1.37199999E-4</c:v>
                </c:pt>
                <c:pt idx="2619" formatCode="General">
                  <c:v>1.3727999899999999E-4</c:v>
                </c:pt>
                <c:pt idx="2620" formatCode="General">
                  <c:v>1.37359999E-4</c:v>
                </c:pt>
                <c:pt idx="2621" formatCode="General">
                  <c:v>1.3743999899999999E-4</c:v>
                </c:pt>
                <c:pt idx="2622" formatCode="General">
                  <c:v>1.37519999E-4</c:v>
                </c:pt>
                <c:pt idx="2623" formatCode="General">
                  <c:v>1.3759999899999999E-4</c:v>
                </c:pt>
                <c:pt idx="2624" formatCode="General">
                  <c:v>1.37679999E-4</c:v>
                </c:pt>
                <c:pt idx="2625" formatCode="General">
                  <c:v>1.3775999900000001E-4</c:v>
                </c:pt>
                <c:pt idx="2626" formatCode="General">
                  <c:v>1.37839999E-4</c:v>
                </c:pt>
                <c:pt idx="2627" formatCode="General">
                  <c:v>1.3791999900000001E-4</c:v>
                </c:pt>
                <c:pt idx="2628" formatCode="General">
                  <c:v>1.37999999E-4</c:v>
                </c:pt>
                <c:pt idx="2629" formatCode="General">
                  <c:v>1.3807999900000001E-4</c:v>
                </c:pt>
                <c:pt idx="2630" formatCode="General">
                  <c:v>1.38159999E-4</c:v>
                </c:pt>
                <c:pt idx="2631" formatCode="General">
                  <c:v>1.3823999900000001E-4</c:v>
                </c:pt>
                <c:pt idx="2632" formatCode="General">
                  <c:v>1.3831999899999999E-4</c:v>
                </c:pt>
                <c:pt idx="2633" formatCode="General">
                  <c:v>1.3839999900000001E-4</c:v>
                </c:pt>
                <c:pt idx="2634" formatCode="General">
                  <c:v>1.3847999899999999E-4</c:v>
                </c:pt>
                <c:pt idx="2635" formatCode="General">
                  <c:v>1.3855999900000001E-4</c:v>
                </c:pt>
                <c:pt idx="2636" formatCode="General">
                  <c:v>1.3863999899999999E-4</c:v>
                </c:pt>
                <c:pt idx="2637" formatCode="General">
                  <c:v>1.38719999E-4</c:v>
                </c:pt>
                <c:pt idx="2638" formatCode="General">
                  <c:v>1.3879999899999999E-4</c:v>
                </c:pt>
                <c:pt idx="2639" formatCode="General">
                  <c:v>1.38879999E-4</c:v>
                </c:pt>
                <c:pt idx="2640" formatCode="General">
                  <c:v>1.3895999899999999E-4</c:v>
                </c:pt>
                <c:pt idx="2641" formatCode="General">
                  <c:v>1.39039999E-4</c:v>
                </c:pt>
                <c:pt idx="2642" formatCode="General">
                  <c:v>1.3911999899999999E-4</c:v>
                </c:pt>
                <c:pt idx="2643" formatCode="General">
                  <c:v>1.39199999E-4</c:v>
                </c:pt>
                <c:pt idx="2644" formatCode="General">
                  <c:v>1.3927999900000001E-4</c:v>
                </c:pt>
                <c:pt idx="2645" formatCode="General">
                  <c:v>1.39359999E-4</c:v>
                </c:pt>
                <c:pt idx="2646" formatCode="General">
                  <c:v>1.3943999900000001E-4</c:v>
                </c:pt>
                <c:pt idx="2647" formatCode="General">
                  <c:v>1.39519999E-4</c:v>
                </c:pt>
                <c:pt idx="2648" formatCode="General">
                  <c:v>1.3959999900000001E-4</c:v>
                </c:pt>
                <c:pt idx="2649" formatCode="General">
                  <c:v>1.3967999899999999E-4</c:v>
                </c:pt>
                <c:pt idx="2650" formatCode="General">
                  <c:v>1.3975999900000001E-4</c:v>
                </c:pt>
                <c:pt idx="2651" formatCode="General">
                  <c:v>1.3983999899999999E-4</c:v>
                </c:pt>
                <c:pt idx="2652" formatCode="General">
                  <c:v>1.3991999900000001E-4</c:v>
                </c:pt>
                <c:pt idx="2653" formatCode="General">
                  <c:v>1.3999999899999999E-4</c:v>
                </c:pt>
                <c:pt idx="2654" formatCode="General">
                  <c:v>1.40079999E-4</c:v>
                </c:pt>
                <c:pt idx="2655" formatCode="General">
                  <c:v>1.4015999899999999E-4</c:v>
                </c:pt>
                <c:pt idx="2656" formatCode="General">
                  <c:v>1.40239999E-4</c:v>
                </c:pt>
                <c:pt idx="2657" formatCode="General">
                  <c:v>1.4031999899999999E-4</c:v>
                </c:pt>
                <c:pt idx="2658" formatCode="General">
                  <c:v>1.40399999E-4</c:v>
                </c:pt>
                <c:pt idx="2659" formatCode="General">
                  <c:v>1.4047999899999999E-4</c:v>
                </c:pt>
                <c:pt idx="2660" formatCode="General">
                  <c:v>1.40559999E-4</c:v>
                </c:pt>
                <c:pt idx="2661" formatCode="General">
                  <c:v>1.4063999900000001E-4</c:v>
                </c:pt>
                <c:pt idx="2662" formatCode="General">
                  <c:v>1.40719999E-4</c:v>
                </c:pt>
                <c:pt idx="2663" formatCode="General">
                  <c:v>1.4079999900000001E-4</c:v>
                </c:pt>
                <c:pt idx="2664" formatCode="General">
                  <c:v>1.40879999E-4</c:v>
                </c:pt>
                <c:pt idx="2665" formatCode="General">
                  <c:v>1.4095999900000001E-4</c:v>
                </c:pt>
                <c:pt idx="2666" formatCode="General">
                  <c:v>1.41039999E-4</c:v>
                </c:pt>
                <c:pt idx="2667" formatCode="General">
                  <c:v>1.4111999900000001E-4</c:v>
                </c:pt>
                <c:pt idx="2668" formatCode="General">
                  <c:v>1.4119999899999999E-4</c:v>
                </c:pt>
                <c:pt idx="2669" formatCode="General">
                  <c:v>1.4127999900000001E-4</c:v>
                </c:pt>
                <c:pt idx="2670" formatCode="General">
                  <c:v>1.4135999899999999E-4</c:v>
                </c:pt>
                <c:pt idx="2671" formatCode="General">
                  <c:v>1.4143999900000001E-4</c:v>
                </c:pt>
                <c:pt idx="2672" formatCode="General">
                  <c:v>1.4151999899999999E-4</c:v>
                </c:pt>
                <c:pt idx="2673" formatCode="General">
                  <c:v>1.41599999E-4</c:v>
                </c:pt>
                <c:pt idx="2674" formatCode="General">
                  <c:v>1.4167999899999999E-4</c:v>
                </c:pt>
                <c:pt idx="2675" formatCode="General">
                  <c:v>1.41759999E-4</c:v>
                </c:pt>
                <c:pt idx="2676" formatCode="General">
                  <c:v>1.4183999899999999E-4</c:v>
                </c:pt>
                <c:pt idx="2677" formatCode="General">
                  <c:v>1.41919999E-4</c:v>
                </c:pt>
                <c:pt idx="2678" formatCode="General">
                  <c:v>1.4199999900000001E-4</c:v>
                </c:pt>
                <c:pt idx="2679" formatCode="General">
                  <c:v>1.42079999E-4</c:v>
                </c:pt>
                <c:pt idx="2680" formatCode="General">
                  <c:v>1.4215999900000001E-4</c:v>
                </c:pt>
                <c:pt idx="2681" formatCode="General">
                  <c:v>1.42239999E-4</c:v>
                </c:pt>
                <c:pt idx="2682" formatCode="General">
                  <c:v>1.4231999900000001E-4</c:v>
                </c:pt>
                <c:pt idx="2683" formatCode="General">
                  <c:v>1.42399999E-4</c:v>
                </c:pt>
                <c:pt idx="2684" formatCode="General">
                  <c:v>1.4247999900000001E-4</c:v>
                </c:pt>
                <c:pt idx="2685" formatCode="General">
                  <c:v>1.4255999899999999E-4</c:v>
                </c:pt>
                <c:pt idx="2686" formatCode="General">
                  <c:v>1.4263999900000001E-4</c:v>
                </c:pt>
                <c:pt idx="2687" formatCode="General">
                  <c:v>1.4271999899999999E-4</c:v>
                </c:pt>
                <c:pt idx="2688" formatCode="General">
                  <c:v>1.4279999900000001E-4</c:v>
                </c:pt>
                <c:pt idx="2689" formatCode="General">
                  <c:v>1.4287999899999999E-4</c:v>
                </c:pt>
                <c:pt idx="2690" formatCode="General">
                  <c:v>1.42959999E-4</c:v>
                </c:pt>
                <c:pt idx="2691" formatCode="General">
                  <c:v>1.4303999899999999E-4</c:v>
                </c:pt>
                <c:pt idx="2692" formatCode="General">
                  <c:v>1.43119999E-4</c:v>
                </c:pt>
                <c:pt idx="2693" formatCode="General">
                  <c:v>1.4319999899999999E-4</c:v>
                </c:pt>
                <c:pt idx="2694" formatCode="General">
                  <c:v>1.43279999E-4</c:v>
                </c:pt>
                <c:pt idx="2695" formatCode="General">
                  <c:v>1.4335999899999999E-4</c:v>
                </c:pt>
                <c:pt idx="2696" formatCode="General">
                  <c:v>1.43439999E-4</c:v>
                </c:pt>
                <c:pt idx="2697" formatCode="General">
                  <c:v>1.4351999900000001E-4</c:v>
                </c:pt>
                <c:pt idx="2698" formatCode="General">
                  <c:v>1.43599999E-4</c:v>
                </c:pt>
                <c:pt idx="2699" formatCode="General">
                  <c:v>1.4367999900000001E-4</c:v>
                </c:pt>
                <c:pt idx="2700" formatCode="General">
                  <c:v>1.43759999E-4</c:v>
                </c:pt>
                <c:pt idx="2701" formatCode="General">
                  <c:v>1.4383999900000001E-4</c:v>
                </c:pt>
                <c:pt idx="2702" formatCode="General">
                  <c:v>1.4391999899999999E-4</c:v>
                </c:pt>
                <c:pt idx="2703" formatCode="General">
                  <c:v>1.4399999900000001E-4</c:v>
                </c:pt>
                <c:pt idx="2704" formatCode="General">
                  <c:v>1.4407999899999999E-4</c:v>
                </c:pt>
                <c:pt idx="2705" formatCode="General">
                  <c:v>1.4415999900000001E-4</c:v>
                </c:pt>
                <c:pt idx="2706" formatCode="General">
                  <c:v>1.4423999899999999E-4</c:v>
                </c:pt>
                <c:pt idx="2707" formatCode="General">
                  <c:v>1.44319999E-4</c:v>
                </c:pt>
                <c:pt idx="2708" formatCode="General">
                  <c:v>1.4439999899999999E-4</c:v>
                </c:pt>
                <c:pt idx="2709" formatCode="General">
                  <c:v>1.44479999E-4</c:v>
                </c:pt>
                <c:pt idx="2710" formatCode="General">
                  <c:v>1.4455999899999999E-4</c:v>
                </c:pt>
                <c:pt idx="2711" formatCode="General">
                  <c:v>1.44639999E-4</c:v>
                </c:pt>
                <c:pt idx="2712" formatCode="General">
                  <c:v>1.4471999899999999E-4</c:v>
                </c:pt>
                <c:pt idx="2713" formatCode="General">
                  <c:v>1.44799999E-4</c:v>
                </c:pt>
                <c:pt idx="2714" formatCode="General">
                  <c:v>1.4487999900000001E-4</c:v>
                </c:pt>
                <c:pt idx="2715" formatCode="General">
                  <c:v>1.44959999E-4</c:v>
                </c:pt>
                <c:pt idx="2716" formatCode="General">
                  <c:v>1.4503999900000001E-4</c:v>
                </c:pt>
                <c:pt idx="2717" formatCode="General">
                  <c:v>1.45119999E-4</c:v>
                </c:pt>
                <c:pt idx="2718" formatCode="General">
                  <c:v>1.4519999900000001E-4</c:v>
                </c:pt>
                <c:pt idx="2719" formatCode="General">
                  <c:v>1.45279999E-4</c:v>
                </c:pt>
                <c:pt idx="2720" formatCode="General">
                  <c:v>1.4535999900000001E-4</c:v>
                </c:pt>
                <c:pt idx="2721" formatCode="General">
                  <c:v>1.4543999899999999E-4</c:v>
                </c:pt>
                <c:pt idx="2722" formatCode="General">
                  <c:v>1.4551999900000001E-4</c:v>
                </c:pt>
                <c:pt idx="2723" formatCode="General">
                  <c:v>1.4559999899999999E-4</c:v>
                </c:pt>
                <c:pt idx="2724" formatCode="General">
                  <c:v>1.4567999900000001E-4</c:v>
                </c:pt>
                <c:pt idx="2725" formatCode="General">
                  <c:v>1.4575999899999999E-4</c:v>
                </c:pt>
                <c:pt idx="2726" formatCode="General">
                  <c:v>1.45839999E-4</c:v>
                </c:pt>
                <c:pt idx="2727" formatCode="General">
                  <c:v>1.4591999899999999E-4</c:v>
                </c:pt>
                <c:pt idx="2728" formatCode="General">
                  <c:v>1.45999999E-4</c:v>
                </c:pt>
                <c:pt idx="2729" formatCode="General">
                  <c:v>1.4607999899999999E-4</c:v>
                </c:pt>
                <c:pt idx="2730" formatCode="General">
                  <c:v>1.46159999E-4</c:v>
                </c:pt>
                <c:pt idx="2731" formatCode="General">
                  <c:v>1.4623999900000001E-4</c:v>
                </c:pt>
                <c:pt idx="2732" formatCode="General">
                  <c:v>1.46319999E-4</c:v>
                </c:pt>
                <c:pt idx="2733" formatCode="General">
                  <c:v>1.4639999900000001E-4</c:v>
                </c:pt>
                <c:pt idx="2734" formatCode="General">
                  <c:v>1.46479999E-4</c:v>
                </c:pt>
                <c:pt idx="2735" formatCode="General">
                  <c:v>1.4655999900000001E-4</c:v>
                </c:pt>
                <c:pt idx="2736" formatCode="General">
                  <c:v>1.46639999E-4</c:v>
                </c:pt>
                <c:pt idx="2737" formatCode="General">
                  <c:v>1.4671999900000001E-4</c:v>
                </c:pt>
                <c:pt idx="2738" formatCode="General">
                  <c:v>1.4679999899999999E-4</c:v>
                </c:pt>
                <c:pt idx="2739" formatCode="General">
                  <c:v>1.4687999900000001E-4</c:v>
                </c:pt>
                <c:pt idx="2740" formatCode="General">
                  <c:v>1.4695999899999999E-4</c:v>
                </c:pt>
                <c:pt idx="2741" formatCode="General">
                  <c:v>1.4703999900000001E-4</c:v>
                </c:pt>
                <c:pt idx="2742" formatCode="General">
                  <c:v>1.4711999899999999E-4</c:v>
                </c:pt>
                <c:pt idx="2743" formatCode="General">
                  <c:v>1.47199999E-4</c:v>
                </c:pt>
                <c:pt idx="2744" formatCode="General">
                  <c:v>1.4727999899999999E-4</c:v>
                </c:pt>
                <c:pt idx="2745" formatCode="General">
                  <c:v>1.47359999E-4</c:v>
                </c:pt>
                <c:pt idx="2746" formatCode="General">
                  <c:v>1.4743999899999999E-4</c:v>
                </c:pt>
                <c:pt idx="2747" formatCode="General">
                  <c:v>1.47519999E-4</c:v>
                </c:pt>
                <c:pt idx="2748" formatCode="General">
                  <c:v>1.4759999899999999E-4</c:v>
                </c:pt>
                <c:pt idx="2749" formatCode="General">
                  <c:v>1.47679999E-4</c:v>
                </c:pt>
                <c:pt idx="2750" formatCode="General">
                  <c:v>1.4775999900000001E-4</c:v>
                </c:pt>
                <c:pt idx="2751" formatCode="General">
                  <c:v>1.47839999E-4</c:v>
                </c:pt>
                <c:pt idx="2752" formatCode="General">
                  <c:v>1.4791999900000001E-4</c:v>
                </c:pt>
                <c:pt idx="2753" formatCode="General">
                  <c:v>1.47999999E-4</c:v>
                </c:pt>
                <c:pt idx="2754" formatCode="General">
                  <c:v>1.4807999900000001E-4</c:v>
                </c:pt>
                <c:pt idx="2755" formatCode="General">
                  <c:v>1.4815999899999999E-4</c:v>
                </c:pt>
                <c:pt idx="2756" formatCode="General">
                  <c:v>1.4823999900000001E-4</c:v>
                </c:pt>
                <c:pt idx="2757" formatCode="General">
                  <c:v>1.4831999899999999E-4</c:v>
                </c:pt>
                <c:pt idx="2758" formatCode="General">
                  <c:v>1.4839999900000001E-4</c:v>
                </c:pt>
                <c:pt idx="2759" formatCode="General">
                  <c:v>1.4847999899999999E-4</c:v>
                </c:pt>
                <c:pt idx="2760" formatCode="General">
                  <c:v>1.48559999E-4</c:v>
                </c:pt>
                <c:pt idx="2761" formatCode="General">
                  <c:v>1.4863999899999999E-4</c:v>
                </c:pt>
                <c:pt idx="2762" formatCode="General">
                  <c:v>1.48719999E-4</c:v>
                </c:pt>
                <c:pt idx="2763" formatCode="General">
                  <c:v>1.4879999899999999E-4</c:v>
                </c:pt>
                <c:pt idx="2764" formatCode="General">
                  <c:v>1.48879999E-4</c:v>
                </c:pt>
                <c:pt idx="2765" formatCode="General">
                  <c:v>1.4895999899999999E-4</c:v>
                </c:pt>
                <c:pt idx="2766" formatCode="General">
                  <c:v>1.49039999E-4</c:v>
                </c:pt>
                <c:pt idx="2767" formatCode="General">
                  <c:v>1.4911999900000001E-4</c:v>
                </c:pt>
                <c:pt idx="2768" formatCode="General">
                  <c:v>1.49199999E-4</c:v>
                </c:pt>
                <c:pt idx="2769" formatCode="General">
                  <c:v>1.4927999900000001E-4</c:v>
                </c:pt>
                <c:pt idx="2770" formatCode="General">
                  <c:v>1.49359999E-4</c:v>
                </c:pt>
                <c:pt idx="2771" formatCode="General">
                  <c:v>1.4943999900000001E-4</c:v>
                </c:pt>
                <c:pt idx="2772" formatCode="General">
                  <c:v>1.49519999E-4</c:v>
                </c:pt>
                <c:pt idx="2773" formatCode="General">
                  <c:v>1.4959999900000001E-4</c:v>
                </c:pt>
                <c:pt idx="2774" formatCode="General">
                  <c:v>1.4967999899999999E-4</c:v>
                </c:pt>
                <c:pt idx="2775" formatCode="General">
                  <c:v>1.4975999900000001E-4</c:v>
                </c:pt>
                <c:pt idx="2776" formatCode="General">
                  <c:v>1.4983999899999999E-4</c:v>
                </c:pt>
                <c:pt idx="2777" formatCode="General">
                  <c:v>1.4991999900000001E-4</c:v>
                </c:pt>
                <c:pt idx="2778" formatCode="General">
                  <c:v>1.4999999899999999E-4</c:v>
                </c:pt>
                <c:pt idx="2779" formatCode="General">
                  <c:v>1.50079999E-4</c:v>
                </c:pt>
                <c:pt idx="2780" formatCode="General">
                  <c:v>1.5015999899999999E-4</c:v>
                </c:pt>
                <c:pt idx="2781" formatCode="General">
                  <c:v>1.50239999E-4</c:v>
                </c:pt>
                <c:pt idx="2782" formatCode="General">
                  <c:v>1.5031999899999999E-4</c:v>
                </c:pt>
                <c:pt idx="2783" formatCode="General">
                  <c:v>1.50399999E-4</c:v>
                </c:pt>
                <c:pt idx="2784" formatCode="General">
                  <c:v>1.5047999900000001E-4</c:v>
                </c:pt>
                <c:pt idx="2785" formatCode="General">
                  <c:v>1.50559999E-4</c:v>
                </c:pt>
                <c:pt idx="2786" formatCode="General">
                  <c:v>1.5063999900000001E-4</c:v>
                </c:pt>
                <c:pt idx="2787" formatCode="General">
                  <c:v>1.50719999E-4</c:v>
                </c:pt>
                <c:pt idx="2788" formatCode="General">
                  <c:v>1.5079999900000001E-4</c:v>
                </c:pt>
                <c:pt idx="2789" formatCode="General">
                  <c:v>1.50879999E-4</c:v>
                </c:pt>
                <c:pt idx="2790" formatCode="General">
                  <c:v>1.5095999900000001E-4</c:v>
                </c:pt>
                <c:pt idx="2791" formatCode="General">
                  <c:v>1.5103999899999999E-4</c:v>
                </c:pt>
                <c:pt idx="2792" formatCode="General">
                  <c:v>1.5111999900000001E-4</c:v>
                </c:pt>
                <c:pt idx="2793" formatCode="General">
                  <c:v>1.5119999899999999E-4</c:v>
                </c:pt>
                <c:pt idx="2794" formatCode="General">
                  <c:v>1.5127999900000001E-4</c:v>
                </c:pt>
                <c:pt idx="2795" formatCode="General">
                  <c:v>1.5135999899999999E-4</c:v>
                </c:pt>
                <c:pt idx="2796" formatCode="General">
                  <c:v>1.51439999E-4</c:v>
                </c:pt>
                <c:pt idx="2797" formatCode="General">
                  <c:v>1.5151999899999999E-4</c:v>
                </c:pt>
                <c:pt idx="2798" formatCode="General">
                  <c:v>1.51599999E-4</c:v>
                </c:pt>
                <c:pt idx="2799" formatCode="General">
                  <c:v>1.5167999899999999E-4</c:v>
                </c:pt>
                <c:pt idx="2800" formatCode="General">
                  <c:v>1.51759999E-4</c:v>
                </c:pt>
                <c:pt idx="2801" formatCode="General">
                  <c:v>1.5183999899999999E-4</c:v>
                </c:pt>
                <c:pt idx="2802" formatCode="General">
                  <c:v>1.51919999E-4</c:v>
                </c:pt>
                <c:pt idx="2803" formatCode="General">
                  <c:v>1.5199999900000001E-4</c:v>
                </c:pt>
                <c:pt idx="2804" formatCode="General">
                  <c:v>1.52079999E-4</c:v>
                </c:pt>
                <c:pt idx="2805" formatCode="General">
                  <c:v>1.5215999900000001E-4</c:v>
                </c:pt>
                <c:pt idx="2806" formatCode="General">
                  <c:v>1.52239999E-4</c:v>
                </c:pt>
                <c:pt idx="2807" formatCode="General">
                  <c:v>1.5231999900000001E-4</c:v>
                </c:pt>
                <c:pt idx="2808" formatCode="General">
                  <c:v>1.5239999899999999E-4</c:v>
                </c:pt>
                <c:pt idx="2809" formatCode="General">
                  <c:v>1.5247999900000001E-4</c:v>
                </c:pt>
                <c:pt idx="2810" formatCode="General">
                  <c:v>1.5255999899999999E-4</c:v>
                </c:pt>
                <c:pt idx="2811" formatCode="General">
                  <c:v>1.5263999900000001E-4</c:v>
                </c:pt>
                <c:pt idx="2812" formatCode="General">
                  <c:v>1.5271999899999999E-4</c:v>
                </c:pt>
                <c:pt idx="2813" formatCode="General">
                  <c:v>1.52799999E-4</c:v>
                </c:pt>
                <c:pt idx="2814" formatCode="General">
                  <c:v>1.5287999899999999E-4</c:v>
                </c:pt>
                <c:pt idx="2815" formatCode="General">
                  <c:v>1.52959999E-4</c:v>
                </c:pt>
                <c:pt idx="2816" formatCode="General">
                  <c:v>1.5303999899999999E-4</c:v>
                </c:pt>
                <c:pt idx="2817" formatCode="General">
                  <c:v>1.53119999E-4</c:v>
                </c:pt>
                <c:pt idx="2818" formatCode="General">
                  <c:v>1.5319999899999999E-4</c:v>
                </c:pt>
                <c:pt idx="2819" formatCode="General">
                  <c:v>1.53279999E-4</c:v>
                </c:pt>
                <c:pt idx="2820" formatCode="General">
                  <c:v>1.5335999900000001E-4</c:v>
                </c:pt>
                <c:pt idx="2821" formatCode="General">
                  <c:v>1.53439999E-4</c:v>
                </c:pt>
                <c:pt idx="2822" formatCode="General">
                  <c:v>1.5351999900000001E-4</c:v>
                </c:pt>
                <c:pt idx="2823" formatCode="General">
                  <c:v>1.53599999E-4</c:v>
                </c:pt>
                <c:pt idx="2824" formatCode="General">
                  <c:v>1.5367999900000001E-4</c:v>
                </c:pt>
                <c:pt idx="2825" formatCode="General">
                  <c:v>1.53759999E-4</c:v>
                </c:pt>
                <c:pt idx="2826" formatCode="General">
                  <c:v>1.5383999900000001E-4</c:v>
                </c:pt>
                <c:pt idx="2827" formatCode="General">
                  <c:v>1.5391999899999999E-4</c:v>
                </c:pt>
                <c:pt idx="2828" formatCode="General">
                  <c:v>1.5399999900000001E-4</c:v>
                </c:pt>
                <c:pt idx="2829" formatCode="General">
                  <c:v>1.5407999899999999E-4</c:v>
                </c:pt>
                <c:pt idx="2830" formatCode="General">
                  <c:v>1.5415999900000001E-4</c:v>
                </c:pt>
                <c:pt idx="2831" formatCode="General">
                  <c:v>1.5423999899999999E-4</c:v>
                </c:pt>
                <c:pt idx="2832" formatCode="General">
                  <c:v>1.54319999E-4</c:v>
                </c:pt>
                <c:pt idx="2833" formatCode="General">
                  <c:v>1.5439999899999999E-4</c:v>
                </c:pt>
                <c:pt idx="2834" formatCode="General">
                  <c:v>1.54479999E-4</c:v>
                </c:pt>
                <c:pt idx="2835" formatCode="General">
                  <c:v>1.5455999899999999E-4</c:v>
                </c:pt>
                <c:pt idx="2836" formatCode="General">
                  <c:v>1.54639999E-4</c:v>
                </c:pt>
                <c:pt idx="2837" formatCode="General">
                  <c:v>1.5471999900000001E-4</c:v>
                </c:pt>
                <c:pt idx="2838" formatCode="General">
                  <c:v>1.54799999E-4</c:v>
                </c:pt>
                <c:pt idx="2839" formatCode="General">
                  <c:v>1.5487999900000001E-4</c:v>
                </c:pt>
                <c:pt idx="2840" formatCode="General">
                  <c:v>1.54959999E-4</c:v>
                </c:pt>
                <c:pt idx="2841" formatCode="General">
                  <c:v>1.5503999900000001E-4</c:v>
                </c:pt>
                <c:pt idx="2842" formatCode="General">
                  <c:v>1.55119999E-4</c:v>
                </c:pt>
                <c:pt idx="2843" formatCode="General">
                  <c:v>1.5519999900000001E-4</c:v>
                </c:pt>
                <c:pt idx="2844" formatCode="General">
                  <c:v>1.5527999899999999E-4</c:v>
                </c:pt>
                <c:pt idx="2845" formatCode="General">
                  <c:v>1.5535999900000001E-4</c:v>
                </c:pt>
                <c:pt idx="2846" formatCode="General">
                  <c:v>1.5543999899999999E-4</c:v>
                </c:pt>
                <c:pt idx="2847" formatCode="General">
                  <c:v>1.5551999900000001E-4</c:v>
                </c:pt>
                <c:pt idx="2848" formatCode="General">
                  <c:v>1.5559999899999999E-4</c:v>
                </c:pt>
                <c:pt idx="2849" formatCode="General">
                  <c:v>1.55679999E-4</c:v>
                </c:pt>
                <c:pt idx="2850" formatCode="General">
                  <c:v>1.5575999899999999E-4</c:v>
                </c:pt>
                <c:pt idx="2851" formatCode="General">
                  <c:v>1.55839999E-4</c:v>
                </c:pt>
                <c:pt idx="2852" formatCode="General">
                  <c:v>1.5591999899999999E-4</c:v>
                </c:pt>
                <c:pt idx="2853" formatCode="General">
                  <c:v>1.55999999E-4</c:v>
                </c:pt>
                <c:pt idx="2854" formatCode="General">
                  <c:v>1.5607999899999999E-4</c:v>
                </c:pt>
                <c:pt idx="2855" formatCode="General">
                  <c:v>1.56159999E-4</c:v>
                </c:pt>
                <c:pt idx="2856" formatCode="General">
                  <c:v>1.5623999900000001E-4</c:v>
                </c:pt>
                <c:pt idx="2857" formatCode="General">
                  <c:v>1.56319999E-4</c:v>
                </c:pt>
                <c:pt idx="2858" formatCode="General">
                  <c:v>1.5639999900000001E-4</c:v>
                </c:pt>
                <c:pt idx="2859" formatCode="General">
                  <c:v>1.56479999E-4</c:v>
                </c:pt>
                <c:pt idx="2860" formatCode="General">
                  <c:v>1.5655999900000001E-4</c:v>
                </c:pt>
                <c:pt idx="2861" formatCode="General">
                  <c:v>1.56639999E-4</c:v>
                </c:pt>
                <c:pt idx="2862" formatCode="General">
                  <c:v>1.5671999900000001E-4</c:v>
                </c:pt>
                <c:pt idx="2863" formatCode="General">
                  <c:v>1.5679999899999999E-4</c:v>
                </c:pt>
                <c:pt idx="2864" formatCode="General">
                  <c:v>1.5687999900000001E-4</c:v>
                </c:pt>
                <c:pt idx="2865" formatCode="General">
                  <c:v>1.5695999899999999E-4</c:v>
                </c:pt>
                <c:pt idx="2866" formatCode="General">
                  <c:v>1.57039999E-4</c:v>
                </c:pt>
                <c:pt idx="2867" formatCode="General">
                  <c:v>1.5711999899999999E-4</c:v>
                </c:pt>
                <c:pt idx="2868" formatCode="General">
                  <c:v>1.57199999E-4</c:v>
                </c:pt>
                <c:pt idx="2869" formatCode="General">
                  <c:v>1.5727999899999999E-4</c:v>
                </c:pt>
                <c:pt idx="2870" formatCode="General">
                  <c:v>1.57359999E-4</c:v>
                </c:pt>
                <c:pt idx="2871" formatCode="General">
                  <c:v>1.5743999899999999E-4</c:v>
                </c:pt>
                <c:pt idx="2872" formatCode="General">
                  <c:v>1.57519999E-4</c:v>
                </c:pt>
                <c:pt idx="2873" formatCode="General">
                  <c:v>1.5759999900000001E-4</c:v>
                </c:pt>
                <c:pt idx="2874" formatCode="General">
                  <c:v>1.57679999E-4</c:v>
                </c:pt>
                <c:pt idx="2875" formatCode="General">
                  <c:v>1.5775999900000001E-4</c:v>
                </c:pt>
                <c:pt idx="2876" formatCode="General">
                  <c:v>1.57839999E-4</c:v>
                </c:pt>
                <c:pt idx="2877" formatCode="General">
                  <c:v>1.5791999900000001E-4</c:v>
                </c:pt>
                <c:pt idx="2878" formatCode="General">
                  <c:v>1.57999999E-4</c:v>
                </c:pt>
                <c:pt idx="2879" formatCode="General">
                  <c:v>1.5807999900000001E-4</c:v>
                </c:pt>
                <c:pt idx="2880" formatCode="General">
                  <c:v>1.5815999899999999E-4</c:v>
                </c:pt>
                <c:pt idx="2881" formatCode="General">
                  <c:v>1.5823999900000001E-4</c:v>
                </c:pt>
                <c:pt idx="2882" formatCode="General">
                  <c:v>1.5831999899999999E-4</c:v>
                </c:pt>
                <c:pt idx="2883" formatCode="General">
                  <c:v>1.5839999900000001E-4</c:v>
                </c:pt>
                <c:pt idx="2884" formatCode="General">
                  <c:v>1.5847999899999999E-4</c:v>
                </c:pt>
                <c:pt idx="2885" formatCode="General">
                  <c:v>1.58559999E-4</c:v>
                </c:pt>
                <c:pt idx="2886" formatCode="General">
                  <c:v>1.5863999899999999E-4</c:v>
                </c:pt>
                <c:pt idx="2887" formatCode="General">
                  <c:v>1.58719999E-4</c:v>
                </c:pt>
                <c:pt idx="2888" formatCode="General">
                  <c:v>1.5879999899999999E-4</c:v>
                </c:pt>
                <c:pt idx="2889" formatCode="General">
                  <c:v>1.58879999E-4</c:v>
                </c:pt>
                <c:pt idx="2890" formatCode="General">
                  <c:v>1.5895999900000001E-4</c:v>
                </c:pt>
                <c:pt idx="2891" formatCode="General">
                  <c:v>1.59039999E-4</c:v>
                </c:pt>
                <c:pt idx="2892" formatCode="General">
                  <c:v>1.5911999900000001E-4</c:v>
                </c:pt>
                <c:pt idx="2893" formatCode="General">
                  <c:v>1.59199999E-4</c:v>
                </c:pt>
                <c:pt idx="2894" formatCode="General">
                  <c:v>1.5927999900000001E-4</c:v>
                </c:pt>
                <c:pt idx="2895" formatCode="General">
                  <c:v>1.59359999E-4</c:v>
                </c:pt>
                <c:pt idx="2896" formatCode="General">
                  <c:v>1.5943999900000001E-4</c:v>
                </c:pt>
                <c:pt idx="2897" formatCode="General">
                  <c:v>1.5951999899999999E-4</c:v>
                </c:pt>
                <c:pt idx="2898" formatCode="General">
                  <c:v>1.5959999900000001E-4</c:v>
                </c:pt>
                <c:pt idx="2899" formatCode="General">
                  <c:v>1.5967999899999999E-4</c:v>
                </c:pt>
                <c:pt idx="2900" formatCode="General">
                  <c:v>1.5975999900000001E-4</c:v>
                </c:pt>
                <c:pt idx="2901" formatCode="General">
                  <c:v>1.5983999899999999E-4</c:v>
                </c:pt>
                <c:pt idx="2902" formatCode="General">
                  <c:v>1.59919999E-4</c:v>
                </c:pt>
                <c:pt idx="2903" formatCode="General">
                  <c:v>1.5999999899999999E-4</c:v>
                </c:pt>
                <c:pt idx="2904" formatCode="General">
                  <c:v>1.60079999E-4</c:v>
                </c:pt>
                <c:pt idx="2905" formatCode="General">
                  <c:v>1.6015999899999999E-4</c:v>
                </c:pt>
                <c:pt idx="2906" formatCode="General">
                  <c:v>1.60239999E-4</c:v>
                </c:pt>
                <c:pt idx="2907" formatCode="General">
                  <c:v>1.6031999899999999E-4</c:v>
                </c:pt>
                <c:pt idx="2908" formatCode="General">
                  <c:v>1.60399999E-4</c:v>
                </c:pt>
                <c:pt idx="2909" formatCode="General">
                  <c:v>1.6047999900000001E-4</c:v>
                </c:pt>
                <c:pt idx="2910" formatCode="General">
                  <c:v>1.60559999E-4</c:v>
                </c:pt>
                <c:pt idx="2911" formatCode="General">
                  <c:v>1.6063999900000001E-4</c:v>
                </c:pt>
                <c:pt idx="2912" formatCode="General">
                  <c:v>1.60719999E-4</c:v>
                </c:pt>
                <c:pt idx="2913" formatCode="General">
                  <c:v>1.6079999900000001E-4</c:v>
                </c:pt>
                <c:pt idx="2914" formatCode="General">
                  <c:v>1.60879999E-4</c:v>
                </c:pt>
                <c:pt idx="2915" formatCode="General">
                  <c:v>1.6095999900000001E-4</c:v>
                </c:pt>
                <c:pt idx="2916" formatCode="General">
                  <c:v>1.6103999899999999E-4</c:v>
                </c:pt>
                <c:pt idx="2917" formatCode="General">
                  <c:v>1.6111999900000001E-4</c:v>
                </c:pt>
                <c:pt idx="2918" formatCode="General">
                  <c:v>1.6119999899999999E-4</c:v>
                </c:pt>
                <c:pt idx="2919" formatCode="General">
                  <c:v>1.61279999E-4</c:v>
                </c:pt>
                <c:pt idx="2920" formatCode="General">
                  <c:v>1.6135999899999999E-4</c:v>
                </c:pt>
                <c:pt idx="2921" formatCode="General">
                  <c:v>1.61439999E-4</c:v>
                </c:pt>
                <c:pt idx="2922" formatCode="General">
                  <c:v>1.6151999899999999E-4</c:v>
                </c:pt>
                <c:pt idx="2923" formatCode="General">
                  <c:v>1.61599999E-4</c:v>
                </c:pt>
                <c:pt idx="2924" formatCode="General">
                  <c:v>1.6167999899999999E-4</c:v>
                </c:pt>
                <c:pt idx="2925" formatCode="General">
                  <c:v>1.61759999E-4</c:v>
                </c:pt>
                <c:pt idx="2926" formatCode="General">
                  <c:v>1.6183999900000001E-4</c:v>
                </c:pt>
                <c:pt idx="2927" formatCode="General">
                  <c:v>1.61919999E-4</c:v>
                </c:pt>
                <c:pt idx="2928" formatCode="General">
                  <c:v>1.6199999900000001E-4</c:v>
                </c:pt>
                <c:pt idx="2929" formatCode="General">
                  <c:v>1.62079999E-4</c:v>
                </c:pt>
                <c:pt idx="2930" formatCode="General">
                  <c:v>1.6215999900000001E-4</c:v>
                </c:pt>
                <c:pt idx="2931" formatCode="General">
                  <c:v>1.62239999E-4</c:v>
                </c:pt>
                <c:pt idx="2932" formatCode="General">
                  <c:v>1.6231999900000001E-4</c:v>
                </c:pt>
                <c:pt idx="2933" formatCode="General">
                  <c:v>1.6239999899999999E-4</c:v>
                </c:pt>
                <c:pt idx="2934" formatCode="General">
                  <c:v>1.6247999900000001E-4</c:v>
                </c:pt>
                <c:pt idx="2935" formatCode="General">
                  <c:v>1.6255999899999999E-4</c:v>
                </c:pt>
                <c:pt idx="2936" formatCode="General">
                  <c:v>1.6263999900000001E-4</c:v>
                </c:pt>
                <c:pt idx="2937" formatCode="General">
                  <c:v>1.6271999899999999E-4</c:v>
                </c:pt>
                <c:pt idx="2938" formatCode="General">
                  <c:v>1.62799999E-4</c:v>
                </c:pt>
                <c:pt idx="2939" formatCode="General">
                  <c:v>1.6287999899999999E-4</c:v>
                </c:pt>
                <c:pt idx="2940" formatCode="General">
                  <c:v>1.62959999E-4</c:v>
                </c:pt>
                <c:pt idx="2941" formatCode="General">
                  <c:v>1.6303999899999999E-4</c:v>
                </c:pt>
                <c:pt idx="2942" formatCode="General">
                  <c:v>1.63119999E-4</c:v>
                </c:pt>
                <c:pt idx="2943" formatCode="General">
                  <c:v>1.6319999900000001E-4</c:v>
                </c:pt>
                <c:pt idx="2944" formatCode="General">
                  <c:v>1.63279999E-4</c:v>
                </c:pt>
                <c:pt idx="2945" formatCode="General">
                  <c:v>1.6335999900000001E-4</c:v>
                </c:pt>
                <c:pt idx="2946" formatCode="General">
                  <c:v>1.63439999E-4</c:v>
                </c:pt>
                <c:pt idx="2947" formatCode="General">
                  <c:v>1.6351999900000001E-4</c:v>
                </c:pt>
                <c:pt idx="2948" formatCode="General">
                  <c:v>1.63599999E-4</c:v>
                </c:pt>
                <c:pt idx="2949" formatCode="General">
                  <c:v>1.6367999900000001E-4</c:v>
                </c:pt>
                <c:pt idx="2950" formatCode="General">
                  <c:v>1.6375999899999999E-4</c:v>
                </c:pt>
                <c:pt idx="2951" formatCode="General">
                  <c:v>1.6383999900000001E-4</c:v>
                </c:pt>
                <c:pt idx="2952" formatCode="General">
                  <c:v>1.6391999899999999E-4</c:v>
                </c:pt>
                <c:pt idx="2953" formatCode="General">
                  <c:v>1.6399999900000001E-4</c:v>
                </c:pt>
                <c:pt idx="2954" formatCode="General">
                  <c:v>1.6407999899999999E-4</c:v>
                </c:pt>
                <c:pt idx="2955" formatCode="General">
                  <c:v>1.64159999E-4</c:v>
                </c:pt>
                <c:pt idx="2956" formatCode="General">
                  <c:v>1.6423999899999999E-4</c:v>
                </c:pt>
                <c:pt idx="2957" formatCode="General">
                  <c:v>1.64319999E-4</c:v>
                </c:pt>
                <c:pt idx="2958" formatCode="General">
                  <c:v>1.6439999899999999E-4</c:v>
                </c:pt>
                <c:pt idx="2959" formatCode="General">
                  <c:v>1.64479999E-4</c:v>
                </c:pt>
                <c:pt idx="2960" formatCode="General">
                  <c:v>1.6455999899999999E-4</c:v>
                </c:pt>
                <c:pt idx="2961" formatCode="General">
                  <c:v>1.64639999E-4</c:v>
                </c:pt>
                <c:pt idx="2962" formatCode="General">
                  <c:v>1.6471999900000001E-4</c:v>
                </c:pt>
                <c:pt idx="2963" formatCode="General">
                  <c:v>1.64799999E-4</c:v>
                </c:pt>
                <c:pt idx="2964" formatCode="General">
                  <c:v>1.6487999900000001E-4</c:v>
                </c:pt>
                <c:pt idx="2965" formatCode="General">
                  <c:v>1.64959999E-4</c:v>
                </c:pt>
                <c:pt idx="2966" formatCode="General">
                  <c:v>1.6503999900000001E-4</c:v>
                </c:pt>
                <c:pt idx="2967" formatCode="General">
                  <c:v>1.65119999E-4</c:v>
                </c:pt>
                <c:pt idx="2968" formatCode="General">
                  <c:v>1.6519999900000001E-4</c:v>
                </c:pt>
                <c:pt idx="2969" formatCode="General">
                  <c:v>1.6527999899999999E-4</c:v>
                </c:pt>
                <c:pt idx="2970" formatCode="General">
                  <c:v>1.6535999900000001E-4</c:v>
                </c:pt>
                <c:pt idx="2971" formatCode="General">
                  <c:v>1.6543999899999999E-4</c:v>
                </c:pt>
                <c:pt idx="2972" formatCode="General">
                  <c:v>1.65519999E-4</c:v>
                </c:pt>
                <c:pt idx="2973" formatCode="General">
                  <c:v>1.6559999899999999E-4</c:v>
                </c:pt>
                <c:pt idx="2974" formatCode="General">
                  <c:v>1.65679999E-4</c:v>
                </c:pt>
                <c:pt idx="2975" formatCode="General">
                  <c:v>1.6575999899999999E-4</c:v>
                </c:pt>
                <c:pt idx="2976" formatCode="General">
                  <c:v>1.65839999E-4</c:v>
                </c:pt>
                <c:pt idx="2977" formatCode="General">
                  <c:v>1.6591999899999999E-4</c:v>
                </c:pt>
                <c:pt idx="2978" formatCode="General">
                  <c:v>1.65999999E-4</c:v>
                </c:pt>
                <c:pt idx="2979" formatCode="General">
                  <c:v>1.6607999900000001E-4</c:v>
                </c:pt>
                <c:pt idx="2980" formatCode="General">
                  <c:v>1.66159999E-4</c:v>
                </c:pt>
                <c:pt idx="2981" formatCode="General">
                  <c:v>1.6623999900000001E-4</c:v>
                </c:pt>
                <c:pt idx="2982" formatCode="General">
                  <c:v>1.66319999E-4</c:v>
                </c:pt>
                <c:pt idx="2983" formatCode="General">
                  <c:v>1.6639999900000001E-4</c:v>
                </c:pt>
                <c:pt idx="2984" formatCode="General">
                  <c:v>1.66479999E-4</c:v>
                </c:pt>
                <c:pt idx="2985" formatCode="General">
                  <c:v>1.6655999900000001E-4</c:v>
                </c:pt>
                <c:pt idx="2986" formatCode="General">
                  <c:v>1.6663999899999999E-4</c:v>
                </c:pt>
                <c:pt idx="2987" formatCode="General">
                  <c:v>1.6671999900000001E-4</c:v>
                </c:pt>
                <c:pt idx="2988" formatCode="General">
                  <c:v>1.6679999899999999E-4</c:v>
                </c:pt>
                <c:pt idx="2989" formatCode="General">
                  <c:v>1.6687999900000001E-4</c:v>
                </c:pt>
                <c:pt idx="2990" formatCode="General">
                  <c:v>1.6695999899999999E-4</c:v>
                </c:pt>
                <c:pt idx="2991" formatCode="General">
                  <c:v>1.67039999E-4</c:v>
                </c:pt>
                <c:pt idx="2992" formatCode="General">
                  <c:v>1.6711999899999999E-4</c:v>
                </c:pt>
                <c:pt idx="2993" formatCode="General">
                  <c:v>1.67199999E-4</c:v>
                </c:pt>
                <c:pt idx="2994" formatCode="General">
                  <c:v>1.6727999899999999E-4</c:v>
                </c:pt>
                <c:pt idx="2995" formatCode="General">
                  <c:v>1.67359999E-4</c:v>
                </c:pt>
                <c:pt idx="2996" formatCode="General">
                  <c:v>1.6743999899999999E-4</c:v>
                </c:pt>
                <c:pt idx="2997" formatCode="General">
                  <c:v>1.67519999E-4</c:v>
                </c:pt>
                <c:pt idx="2998" formatCode="General">
                  <c:v>1.6759999900000001E-4</c:v>
                </c:pt>
                <c:pt idx="2999" formatCode="General">
                  <c:v>1.67679999E-4</c:v>
                </c:pt>
                <c:pt idx="3000" formatCode="General">
                  <c:v>1.6775999900000001E-4</c:v>
                </c:pt>
                <c:pt idx="3001" formatCode="General">
                  <c:v>1.67839999E-4</c:v>
                </c:pt>
                <c:pt idx="3002" formatCode="General">
                  <c:v>1.6791999900000001E-4</c:v>
                </c:pt>
                <c:pt idx="3003" formatCode="General">
                  <c:v>1.6799999899999999E-4</c:v>
                </c:pt>
                <c:pt idx="3004" formatCode="General">
                  <c:v>1.6807999900000001E-4</c:v>
                </c:pt>
                <c:pt idx="3005" formatCode="General">
                  <c:v>1.6815999899999999E-4</c:v>
                </c:pt>
                <c:pt idx="3006" formatCode="General">
                  <c:v>1.6823999900000001E-4</c:v>
                </c:pt>
                <c:pt idx="3007" formatCode="General">
                  <c:v>1.6831999899999999E-4</c:v>
                </c:pt>
                <c:pt idx="3008" formatCode="General">
                  <c:v>1.68399999E-4</c:v>
                </c:pt>
                <c:pt idx="3009" formatCode="General">
                  <c:v>1.6847999899999999E-4</c:v>
                </c:pt>
                <c:pt idx="3010" formatCode="General">
                  <c:v>1.68559999E-4</c:v>
                </c:pt>
                <c:pt idx="3011" formatCode="General">
                  <c:v>1.6863999899999999E-4</c:v>
                </c:pt>
                <c:pt idx="3012" formatCode="General">
                  <c:v>1.68719999E-4</c:v>
                </c:pt>
                <c:pt idx="3013" formatCode="General">
                  <c:v>1.6879999899999999E-4</c:v>
                </c:pt>
                <c:pt idx="3014" formatCode="General">
                  <c:v>1.68879999E-4</c:v>
                </c:pt>
                <c:pt idx="3015" formatCode="General">
                  <c:v>1.6895999900000001E-4</c:v>
                </c:pt>
                <c:pt idx="3016" formatCode="General">
                  <c:v>1.69039999E-4</c:v>
                </c:pt>
                <c:pt idx="3017" formatCode="General">
                  <c:v>1.6911999900000001E-4</c:v>
                </c:pt>
                <c:pt idx="3018" formatCode="General">
                  <c:v>1.69199999E-4</c:v>
                </c:pt>
                <c:pt idx="3019" formatCode="General">
                  <c:v>1.6927999900000001E-4</c:v>
                </c:pt>
                <c:pt idx="3020" formatCode="General">
                  <c:v>1.69359999E-4</c:v>
                </c:pt>
                <c:pt idx="3021" formatCode="General">
                  <c:v>1.6943999900000001E-4</c:v>
                </c:pt>
                <c:pt idx="3022" formatCode="General">
                  <c:v>1.6951999899999999E-4</c:v>
                </c:pt>
                <c:pt idx="3023" formatCode="General">
                  <c:v>1.6959999900000001E-4</c:v>
                </c:pt>
                <c:pt idx="3024" formatCode="General">
                  <c:v>1.6967999899999999E-4</c:v>
                </c:pt>
                <c:pt idx="3025" formatCode="General">
                  <c:v>1.69759999E-4</c:v>
                </c:pt>
                <c:pt idx="3026" formatCode="General">
                  <c:v>1.6983999899999999E-4</c:v>
                </c:pt>
                <c:pt idx="3027" formatCode="General">
                  <c:v>1.69919999E-4</c:v>
                </c:pt>
                <c:pt idx="3028" formatCode="General">
                  <c:v>1.6999999899999999E-4</c:v>
                </c:pt>
                <c:pt idx="3029" formatCode="General">
                  <c:v>1.70079999E-4</c:v>
                </c:pt>
                <c:pt idx="3030" formatCode="General">
                  <c:v>1.7015999899999999E-4</c:v>
                </c:pt>
                <c:pt idx="3031" formatCode="General">
                  <c:v>1.70239999E-4</c:v>
                </c:pt>
                <c:pt idx="3032" formatCode="General">
                  <c:v>1.7031999900000001E-4</c:v>
                </c:pt>
                <c:pt idx="3033" formatCode="General">
                  <c:v>1.70399999E-4</c:v>
                </c:pt>
                <c:pt idx="3034" formatCode="General">
                  <c:v>1.7047999900000001E-4</c:v>
                </c:pt>
                <c:pt idx="3035" formatCode="General">
                  <c:v>1.70559999E-4</c:v>
                </c:pt>
                <c:pt idx="3036" formatCode="General">
                  <c:v>1.7063999900000001E-4</c:v>
                </c:pt>
                <c:pt idx="3037" formatCode="General">
                  <c:v>1.70719999E-4</c:v>
                </c:pt>
                <c:pt idx="3038" formatCode="General">
                  <c:v>1.7079999900000001E-4</c:v>
                </c:pt>
                <c:pt idx="3039" formatCode="General">
                  <c:v>1.7087999899999999E-4</c:v>
                </c:pt>
                <c:pt idx="3040" formatCode="General">
                  <c:v>1.7095999900000001E-4</c:v>
                </c:pt>
                <c:pt idx="3041" formatCode="General">
                  <c:v>1.7103999899999999E-4</c:v>
                </c:pt>
                <c:pt idx="3042" formatCode="General">
                  <c:v>1.7111999900000001E-4</c:v>
                </c:pt>
                <c:pt idx="3043" formatCode="General">
                  <c:v>1.7119999899999999E-4</c:v>
                </c:pt>
                <c:pt idx="3044" formatCode="General">
                  <c:v>1.71279999E-4</c:v>
                </c:pt>
                <c:pt idx="3045" formatCode="General">
                  <c:v>1.7135999899999999E-4</c:v>
                </c:pt>
                <c:pt idx="3046" formatCode="General">
                  <c:v>1.71439999E-4</c:v>
                </c:pt>
                <c:pt idx="3047" formatCode="General">
                  <c:v>1.7151999899999999E-4</c:v>
                </c:pt>
                <c:pt idx="3048" formatCode="General">
                  <c:v>1.71599999E-4</c:v>
                </c:pt>
                <c:pt idx="3049" formatCode="General">
                  <c:v>1.7167999899999999E-4</c:v>
                </c:pt>
                <c:pt idx="3050" formatCode="General">
                  <c:v>1.71759999E-4</c:v>
                </c:pt>
                <c:pt idx="3051" formatCode="General">
                  <c:v>1.7183999900000001E-4</c:v>
                </c:pt>
                <c:pt idx="3052" formatCode="General">
                  <c:v>1.71919999E-4</c:v>
                </c:pt>
                <c:pt idx="3053" formatCode="General">
                  <c:v>1.7199999900000001E-4</c:v>
                </c:pt>
                <c:pt idx="3054" formatCode="General">
                  <c:v>1.72079999E-4</c:v>
                </c:pt>
                <c:pt idx="3055" formatCode="General">
                  <c:v>1.7215999900000001E-4</c:v>
                </c:pt>
                <c:pt idx="3056" formatCode="General">
                  <c:v>1.7223999899999999E-4</c:v>
                </c:pt>
                <c:pt idx="3057" formatCode="General">
                  <c:v>1.7231999900000001E-4</c:v>
                </c:pt>
                <c:pt idx="3058" formatCode="General">
                  <c:v>1.7239999899999999E-4</c:v>
                </c:pt>
                <c:pt idx="3059" formatCode="General">
                  <c:v>1.7247999900000001E-4</c:v>
                </c:pt>
                <c:pt idx="3060" formatCode="General">
                  <c:v>1.7255999899999999E-4</c:v>
                </c:pt>
                <c:pt idx="3061" formatCode="General">
                  <c:v>1.72639999E-4</c:v>
                </c:pt>
                <c:pt idx="3062" formatCode="General">
                  <c:v>1.7271999899999999E-4</c:v>
                </c:pt>
                <c:pt idx="3063" formatCode="General">
                  <c:v>1.72799999E-4</c:v>
                </c:pt>
                <c:pt idx="3064" formatCode="General">
                  <c:v>1.7287999899999999E-4</c:v>
                </c:pt>
                <c:pt idx="3065" formatCode="General">
                  <c:v>1.72959999E-4</c:v>
                </c:pt>
                <c:pt idx="3066" formatCode="General">
                  <c:v>1.7303999899999999E-4</c:v>
                </c:pt>
                <c:pt idx="3067" formatCode="General">
                  <c:v>1.73119999E-4</c:v>
                </c:pt>
                <c:pt idx="3068" formatCode="General">
                  <c:v>1.7319999900000001E-4</c:v>
                </c:pt>
                <c:pt idx="3069" formatCode="General">
                  <c:v>1.73279999E-4</c:v>
                </c:pt>
                <c:pt idx="3070" formatCode="General">
                  <c:v>1.7335999900000001E-4</c:v>
                </c:pt>
                <c:pt idx="3071" formatCode="General">
                  <c:v>1.73439999E-4</c:v>
                </c:pt>
                <c:pt idx="3072" formatCode="General">
                  <c:v>1.7351999900000001E-4</c:v>
                </c:pt>
                <c:pt idx="3073" formatCode="General">
                  <c:v>1.73599999E-4</c:v>
                </c:pt>
                <c:pt idx="3074" formatCode="General">
                  <c:v>1.7367999900000001E-4</c:v>
                </c:pt>
                <c:pt idx="3075" formatCode="General">
                  <c:v>1.7375999899999999E-4</c:v>
                </c:pt>
                <c:pt idx="3076" formatCode="General">
                  <c:v>1.7383999900000001E-4</c:v>
                </c:pt>
                <c:pt idx="3077" formatCode="General">
                  <c:v>1.7391999899999999E-4</c:v>
                </c:pt>
                <c:pt idx="3078" formatCode="General">
                  <c:v>1.7399999900000001E-4</c:v>
                </c:pt>
                <c:pt idx="3079" formatCode="General">
                  <c:v>1.7407999899999999E-4</c:v>
                </c:pt>
                <c:pt idx="3080" formatCode="General">
                  <c:v>1.74159999E-4</c:v>
                </c:pt>
                <c:pt idx="3081" formatCode="General">
                  <c:v>1.7423999899999999E-4</c:v>
                </c:pt>
                <c:pt idx="3082" formatCode="General">
                  <c:v>1.74319999E-4</c:v>
                </c:pt>
                <c:pt idx="3083" formatCode="General">
                  <c:v>1.7439999899999999E-4</c:v>
                </c:pt>
                <c:pt idx="3084" formatCode="General">
                  <c:v>1.74479999E-4</c:v>
                </c:pt>
                <c:pt idx="3085" formatCode="General">
                  <c:v>1.7455999900000001E-4</c:v>
                </c:pt>
                <c:pt idx="3086" formatCode="General">
                  <c:v>1.74639999E-4</c:v>
                </c:pt>
                <c:pt idx="3087" formatCode="General">
                  <c:v>1.7471999900000001E-4</c:v>
                </c:pt>
                <c:pt idx="3088" formatCode="General">
                  <c:v>1.74799999E-4</c:v>
                </c:pt>
                <c:pt idx="3089" formatCode="General">
                  <c:v>1.7487999900000001E-4</c:v>
                </c:pt>
                <c:pt idx="3090" formatCode="General">
                  <c:v>1.74959999E-4</c:v>
                </c:pt>
                <c:pt idx="3091" formatCode="General">
                  <c:v>1.7503999900000001E-4</c:v>
                </c:pt>
                <c:pt idx="3092" formatCode="General">
                  <c:v>1.7511999899999999E-4</c:v>
                </c:pt>
                <c:pt idx="3093" formatCode="General">
                  <c:v>1.7519999900000001E-4</c:v>
                </c:pt>
                <c:pt idx="3094" formatCode="General">
                  <c:v>1.7527999899999999E-4</c:v>
                </c:pt>
                <c:pt idx="3095" formatCode="General">
                  <c:v>1.7535999900000001E-4</c:v>
                </c:pt>
                <c:pt idx="3096" formatCode="General">
                  <c:v>1.7543999899999999E-4</c:v>
                </c:pt>
                <c:pt idx="3097" formatCode="General">
                  <c:v>1.75519999E-4</c:v>
                </c:pt>
                <c:pt idx="3098" formatCode="General">
                  <c:v>1.7559999899999999E-4</c:v>
                </c:pt>
                <c:pt idx="3099" formatCode="General">
                  <c:v>1.75679999E-4</c:v>
                </c:pt>
                <c:pt idx="3100" formatCode="General">
                  <c:v>1.7575999899999999E-4</c:v>
                </c:pt>
                <c:pt idx="3101" formatCode="General">
                  <c:v>1.75839999E-4</c:v>
                </c:pt>
                <c:pt idx="3102" formatCode="General">
                  <c:v>1.7591999899999999E-4</c:v>
                </c:pt>
                <c:pt idx="3103" formatCode="General">
                  <c:v>1.75999999E-4</c:v>
                </c:pt>
                <c:pt idx="3104" formatCode="General">
                  <c:v>1.7607999900000001E-4</c:v>
                </c:pt>
                <c:pt idx="3105" formatCode="General">
                  <c:v>1.76159999E-4</c:v>
                </c:pt>
                <c:pt idx="3106" formatCode="General">
                  <c:v>1.7623999900000001E-4</c:v>
                </c:pt>
                <c:pt idx="3107" formatCode="General">
                  <c:v>1.76319999E-4</c:v>
                </c:pt>
                <c:pt idx="3108" formatCode="General">
                  <c:v>1.7639999900000001E-4</c:v>
                </c:pt>
                <c:pt idx="3109" formatCode="General">
                  <c:v>1.7647999899999999E-4</c:v>
                </c:pt>
                <c:pt idx="3110" formatCode="General">
                  <c:v>1.7655999900000001E-4</c:v>
                </c:pt>
                <c:pt idx="3111" formatCode="General">
                  <c:v>1.7663999899999999E-4</c:v>
                </c:pt>
                <c:pt idx="3112" formatCode="General">
                  <c:v>1.7671999900000001E-4</c:v>
                </c:pt>
                <c:pt idx="3113" formatCode="General">
                  <c:v>1.7679999899999999E-4</c:v>
                </c:pt>
                <c:pt idx="3114" formatCode="General">
                  <c:v>1.76879999E-4</c:v>
                </c:pt>
                <c:pt idx="3115" formatCode="General">
                  <c:v>1.7695999899999999E-4</c:v>
                </c:pt>
                <c:pt idx="3116" formatCode="General">
                  <c:v>1.77039999E-4</c:v>
                </c:pt>
                <c:pt idx="3117" formatCode="General">
                  <c:v>1.7711999899999999E-4</c:v>
                </c:pt>
                <c:pt idx="3118" formatCode="General">
                  <c:v>1.77199999E-4</c:v>
                </c:pt>
                <c:pt idx="3119" formatCode="General">
                  <c:v>1.7727999899999999E-4</c:v>
                </c:pt>
                <c:pt idx="3120" formatCode="General">
                  <c:v>1.77359999E-4</c:v>
                </c:pt>
                <c:pt idx="3121" formatCode="General">
                  <c:v>1.7743999900000001E-4</c:v>
                </c:pt>
                <c:pt idx="3122" formatCode="General">
                  <c:v>1.77519999E-4</c:v>
                </c:pt>
                <c:pt idx="3123" formatCode="General">
                  <c:v>1.7759999900000001E-4</c:v>
                </c:pt>
                <c:pt idx="3124" formatCode="General">
                  <c:v>1.77679999E-4</c:v>
                </c:pt>
                <c:pt idx="3125" formatCode="General">
                  <c:v>1.7775999900000001E-4</c:v>
                </c:pt>
                <c:pt idx="3126" formatCode="General">
                  <c:v>1.77839999E-4</c:v>
                </c:pt>
                <c:pt idx="3127" formatCode="General">
                  <c:v>1.7791999900000001E-4</c:v>
                </c:pt>
                <c:pt idx="3128" formatCode="General">
                  <c:v>1.7799999899999999E-4</c:v>
                </c:pt>
                <c:pt idx="3129" formatCode="General">
                  <c:v>1.7807999900000001E-4</c:v>
                </c:pt>
                <c:pt idx="3130" formatCode="General">
                  <c:v>1.7815999899999999E-4</c:v>
                </c:pt>
                <c:pt idx="3131" formatCode="General">
                  <c:v>1.7823999900000001E-4</c:v>
                </c:pt>
                <c:pt idx="3132" formatCode="General">
                  <c:v>1.7831999899999999E-4</c:v>
                </c:pt>
                <c:pt idx="3133" formatCode="General">
                  <c:v>1.78399999E-4</c:v>
                </c:pt>
                <c:pt idx="3134" formatCode="General">
                  <c:v>1.7847999899999999E-4</c:v>
                </c:pt>
                <c:pt idx="3135" formatCode="General">
                  <c:v>1.78559999E-4</c:v>
                </c:pt>
                <c:pt idx="3136" formatCode="General">
                  <c:v>1.7863999899999999E-4</c:v>
                </c:pt>
                <c:pt idx="3137" formatCode="General">
                  <c:v>1.78719999E-4</c:v>
                </c:pt>
                <c:pt idx="3138" formatCode="General">
                  <c:v>1.7879999900000001E-4</c:v>
                </c:pt>
                <c:pt idx="3139" formatCode="General">
                  <c:v>1.78879999E-4</c:v>
                </c:pt>
                <c:pt idx="3140" formatCode="General">
                  <c:v>1.7895999900000001E-4</c:v>
                </c:pt>
                <c:pt idx="3141" formatCode="General">
                  <c:v>1.79039999E-4</c:v>
                </c:pt>
                <c:pt idx="3142" formatCode="General">
                  <c:v>1.7911999900000001E-4</c:v>
                </c:pt>
                <c:pt idx="3143" formatCode="General">
                  <c:v>1.79199999E-4</c:v>
                </c:pt>
                <c:pt idx="3144" formatCode="General">
                  <c:v>1.7927999900000001E-4</c:v>
                </c:pt>
                <c:pt idx="3145" formatCode="General">
                  <c:v>1.7935999899999999E-4</c:v>
                </c:pt>
                <c:pt idx="3146" formatCode="General">
                  <c:v>1.7943999900000001E-4</c:v>
                </c:pt>
                <c:pt idx="3147" formatCode="General">
                  <c:v>1.7951999899999999E-4</c:v>
                </c:pt>
                <c:pt idx="3148" formatCode="General">
                  <c:v>1.7959999900000001E-4</c:v>
                </c:pt>
                <c:pt idx="3149" formatCode="General">
                  <c:v>1.7967999899999999E-4</c:v>
                </c:pt>
                <c:pt idx="3150" formatCode="General">
                  <c:v>1.79759999E-4</c:v>
                </c:pt>
                <c:pt idx="3151" formatCode="General">
                  <c:v>1.7983999899999999E-4</c:v>
                </c:pt>
                <c:pt idx="3152" formatCode="General">
                  <c:v>1.79919999E-4</c:v>
                </c:pt>
                <c:pt idx="3153" formatCode="General">
                  <c:v>1.7999999899999999E-4</c:v>
                </c:pt>
                <c:pt idx="3154" formatCode="General">
                  <c:v>1.80079999E-4</c:v>
                </c:pt>
                <c:pt idx="3155" formatCode="General">
                  <c:v>1.8015999899999999E-4</c:v>
                </c:pt>
                <c:pt idx="3156" formatCode="General">
                  <c:v>1.80239999E-4</c:v>
                </c:pt>
                <c:pt idx="3157" formatCode="General">
                  <c:v>1.8031999900000001E-4</c:v>
                </c:pt>
                <c:pt idx="3158" formatCode="General">
                  <c:v>1.80399999E-4</c:v>
                </c:pt>
                <c:pt idx="3159" formatCode="General">
                  <c:v>1.8047999900000001E-4</c:v>
                </c:pt>
                <c:pt idx="3160" formatCode="General">
                  <c:v>1.80559999E-4</c:v>
                </c:pt>
                <c:pt idx="3161" formatCode="General">
                  <c:v>1.8063999900000001E-4</c:v>
                </c:pt>
                <c:pt idx="3162" formatCode="General">
                  <c:v>1.8071999899999999E-4</c:v>
                </c:pt>
                <c:pt idx="3163" formatCode="General">
                  <c:v>1.8079999900000001E-4</c:v>
                </c:pt>
                <c:pt idx="3164" formatCode="General">
                  <c:v>1.8087999899999999E-4</c:v>
                </c:pt>
                <c:pt idx="3165" formatCode="General">
                  <c:v>1.8095999900000001E-4</c:v>
                </c:pt>
                <c:pt idx="3166" formatCode="General">
                  <c:v>1.8103999899999999E-4</c:v>
                </c:pt>
                <c:pt idx="3167" formatCode="General">
                  <c:v>1.81119999E-4</c:v>
                </c:pt>
                <c:pt idx="3168" formatCode="General">
                  <c:v>1.8119999899999999E-4</c:v>
                </c:pt>
                <c:pt idx="3169" formatCode="General">
                  <c:v>1.81279999E-4</c:v>
                </c:pt>
                <c:pt idx="3170" formatCode="General">
                  <c:v>1.8135999899999999E-4</c:v>
                </c:pt>
                <c:pt idx="3171" formatCode="General">
                  <c:v>1.81439999E-4</c:v>
                </c:pt>
                <c:pt idx="3172" formatCode="General">
                  <c:v>1.8151999899999999E-4</c:v>
                </c:pt>
                <c:pt idx="3173" formatCode="General">
                  <c:v>1.81599999E-4</c:v>
                </c:pt>
                <c:pt idx="3174" formatCode="General">
                  <c:v>1.8167999900000001E-4</c:v>
                </c:pt>
                <c:pt idx="3175" formatCode="General">
                  <c:v>1.81759999E-4</c:v>
                </c:pt>
                <c:pt idx="3176" formatCode="General">
                  <c:v>1.8183999900000001E-4</c:v>
                </c:pt>
                <c:pt idx="3177" formatCode="General">
                  <c:v>1.81919999E-4</c:v>
                </c:pt>
                <c:pt idx="3178" formatCode="General">
                  <c:v>1.8199999900000001E-4</c:v>
                </c:pt>
                <c:pt idx="3179" formatCode="General">
                  <c:v>1.82079999E-4</c:v>
                </c:pt>
                <c:pt idx="3180" formatCode="General">
                  <c:v>1.8215999900000001E-4</c:v>
                </c:pt>
                <c:pt idx="3181" formatCode="General">
                  <c:v>1.8223999899999999E-4</c:v>
                </c:pt>
                <c:pt idx="3182" formatCode="General">
                  <c:v>1.8231999900000001E-4</c:v>
                </c:pt>
                <c:pt idx="3183" formatCode="General">
                  <c:v>1.8239999899999999E-4</c:v>
                </c:pt>
                <c:pt idx="3184" formatCode="General">
                  <c:v>1.8247999900000001E-4</c:v>
                </c:pt>
                <c:pt idx="3185" formatCode="General">
                  <c:v>1.8255999899999999E-4</c:v>
                </c:pt>
                <c:pt idx="3186" formatCode="General">
                  <c:v>1.82639999E-4</c:v>
                </c:pt>
                <c:pt idx="3187" formatCode="General">
                  <c:v>1.8271999899999999E-4</c:v>
                </c:pt>
                <c:pt idx="3188" formatCode="General">
                  <c:v>1.82799999E-4</c:v>
                </c:pt>
                <c:pt idx="3189" formatCode="General">
                  <c:v>1.8287999899999999E-4</c:v>
                </c:pt>
                <c:pt idx="3190" formatCode="General">
                  <c:v>1.82959999E-4</c:v>
                </c:pt>
                <c:pt idx="3191" formatCode="General">
                  <c:v>1.8303999900000001E-4</c:v>
                </c:pt>
                <c:pt idx="3192" formatCode="General">
                  <c:v>1.83119999E-4</c:v>
                </c:pt>
                <c:pt idx="3193" formatCode="General">
                  <c:v>1.8319999900000001E-4</c:v>
                </c:pt>
                <c:pt idx="3194" formatCode="General">
                  <c:v>1.83279999E-4</c:v>
                </c:pt>
                <c:pt idx="3195" formatCode="General">
                  <c:v>1.8335999900000001E-4</c:v>
                </c:pt>
                <c:pt idx="3196" formatCode="General">
                  <c:v>1.83439999E-4</c:v>
                </c:pt>
                <c:pt idx="3197" formatCode="General">
                  <c:v>1.8351999900000001E-4</c:v>
                </c:pt>
                <c:pt idx="3198" formatCode="General">
                  <c:v>1.8359999899999999E-4</c:v>
                </c:pt>
                <c:pt idx="3199" formatCode="General">
                  <c:v>1.8367999900000001E-4</c:v>
                </c:pt>
                <c:pt idx="3200" formatCode="General">
                  <c:v>1.8375999899999999E-4</c:v>
                </c:pt>
                <c:pt idx="3201" formatCode="General">
                  <c:v>1.8383999900000001E-4</c:v>
                </c:pt>
                <c:pt idx="3202" formatCode="General">
                  <c:v>1.8391999899999999E-4</c:v>
                </c:pt>
                <c:pt idx="3203" formatCode="General">
                  <c:v>1.83999999E-4</c:v>
                </c:pt>
                <c:pt idx="3204" formatCode="General">
                  <c:v>1.8407999899999999E-4</c:v>
                </c:pt>
                <c:pt idx="3205" formatCode="General">
                  <c:v>1.84159999E-4</c:v>
                </c:pt>
                <c:pt idx="3206" formatCode="General">
                  <c:v>1.8423999899999999E-4</c:v>
                </c:pt>
                <c:pt idx="3207" formatCode="General">
                  <c:v>1.84319999E-4</c:v>
                </c:pt>
                <c:pt idx="3208" formatCode="General">
                  <c:v>1.8439999899999999E-4</c:v>
                </c:pt>
                <c:pt idx="3209" formatCode="General">
                  <c:v>1.84479999E-4</c:v>
                </c:pt>
                <c:pt idx="3210" formatCode="General">
                  <c:v>1.8455999900000001E-4</c:v>
                </c:pt>
                <c:pt idx="3211" formatCode="General">
                  <c:v>1.84639999E-4</c:v>
                </c:pt>
                <c:pt idx="3212" formatCode="General">
                  <c:v>1.8471999900000001E-4</c:v>
                </c:pt>
                <c:pt idx="3213" formatCode="General">
                  <c:v>1.84799999E-4</c:v>
                </c:pt>
                <c:pt idx="3214" formatCode="General">
                  <c:v>1.8487999900000001E-4</c:v>
                </c:pt>
                <c:pt idx="3215" formatCode="General">
                  <c:v>1.8495999899999999E-4</c:v>
                </c:pt>
                <c:pt idx="3216" formatCode="General">
                  <c:v>1.8503999900000001E-4</c:v>
                </c:pt>
                <c:pt idx="3217" formatCode="General">
                  <c:v>1.8511999899999999E-4</c:v>
                </c:pt>
                <c:pt idx="3218" formatCode="General">
                  <c:v>1.8519999900000001E-4</c:v>
                </c:pt>
                <c:pt idx="3219" formatCode="General">
                  <c:v>1.8527999899999999E-4</c:v>
                </c:pt>
                <c:pt idx="3220" formatCode="General">
                  <c:v>1.85359999E-4</c:v>
                </c:pt>
                <c:pt idx="3221" formatCode="General">
                  <c:v>1.8543999899999999E-4</c:v>
                </c:pt>
                <c:pt idx="3222" formatCode="General">
                  <c:v>1.85519999E-4</c:v>
                </c:pt>
                <c:pt idx="3223" formatCode="General">
                  <c:v>1.8559999899999999E-4</c:v>
                </c:pt>
                <c:pt idx="3224" formatCode="General">
                  <c:v>1.85679999E-4</c:v>
                </c:pt>
                <c:pt idx="3225" formatCode="General">
                  <c:v>1.8575999899999999E-4</c:v>
                </c:pt>
                <c:pt idx="3226" formatCode="General">
                  <c:v>1.85839999E-4</c:v>
                </c:pt>
                <c:pt idx="3227" formatCode="General">
                  <c:v>1.8591999900000001E-4</c:v>
                </c:pt>
                <c:pt idx="3228" formatCode="General">
                  <c:v>1.85999999E-4</c:v>
                </c:pt>
                <c:pt idx="3229" formatCode="General">
                  <c:v>1.8607999900000001E-4</c:v>
                </c:pt>
                <c:pt idx="3230" formatCode="General">
                  <c:v>1.86159999E-4</c:v>
                </c:pt>
                <c:pt idx="3231" formatCode="General">
                  <c:v>1.8623999900000001E-4</c:v>
                </c:pt>
                <c:pt idx="3232" formatCode="General">
                  <c:v>1.86319999E-4</c:v>
                </c:pt>
                <c:pt idx="3233" formatCode="General">
                  <c:v>1.8639999900000001E-4</c:v>
                </c:pt>
                <c:pt idx="3234" formatCode="General">
                  <c:v>1.8647999899999999E-4</c:v>
                </c:pt>
                <c:pt idx="3235" formatCode="General">
                  <c:v>1.8655999900000001E-4</c:v>
                </c:pt>
                <c:pt idx="3236" formatCode="General">
                  <c:v>1.8663999899999999E-4</c:v>
                </c:pt>
                <c:pt idx="3237" formatCode="General">
                  <c:v>1.8671999900000001E-4</c:v>
                </c:pt>
                <c:pt idx="3238" formatCode="General">
                  <c:v>1.8679999899999999E-4</c:v>
                </c:pt>
                <c:pt idx="3239" formatCode="General">
                  <c:v>1.86879999E-4</c:v>
                </c:pt>
                <c:pt idx="3240" formatCode="General">
                  <c:v>1.8695999899999999E-4</c:v>
                </c:pt>
                <c:pt idx="3241" formatCode="General">
                  <c:v>1.87039999E-4</c:v>
                </c:pt>
                <c:pt idx="3242" formatCode="General">
                  <c:v>1.8711999899999999E-4</c:v>
                </c:pt>
                <c:pt idx="3243" formatCode="General">
                  <c:v>1.87199999E-4</c:v>
                </c:pt>
                <c:pt idx="3244" formatCode="General">
                  <c:v>1.8727999900000001E-4</c:v>
                </c:pt>
                <c:pt idx="3245" formatCode="General">
                  <c:v>1.87359999E-4</c:v>
                </c:pt>
                <c:pt idx="3246" formatCode="General">
                  <c:v>1.8743999900000001E-4</c:v>
                </c:pt>
                <c:pt idx="3247" formatCode="General">
                  <c:v>1.87519999E-4</c:v>
                </c:pt>
                <c:pt idx="3248" formatCode="General">
                  <c:v>1.8759999900000001E-4</c:v>
                </c:pt>
                <c:pt idx="3249" formatCode="General">
                  <c:v>1.87679999E-4</c:v>
                </c:pt>
                <c:pt idx="3250" formatCode="General">
                  <c:v>1.8775999900000001E-4</c:v>
                </c:pt>
                <c:pt idx="3251" formatCode="General">
                  <c:v>1.8783999899999999E-4</c:v>
                </c:pt>
                <c:pt idx="3252" formatCode="General">
                  <c:v>1.8791999900000001E-4</c:v>
                </c:pt>
                <c:pt idx="3253" formatCode="General">
                  <c:v>1.8799999899999999E-4</c:v>
                </c:pt>
                <c:pt idx="3254" formatCode="General">
                  <c:v>1.8807999900000001E-4</c:v>
                </c:pt>
                <c:pt idx="3255" formatCode="General">
                  <c:v>1.8815999899999999E-4</c:v>
                </c:pt>
                <c:pt idx="3256" formatCode="General">
                  <c:v>1.88239999E-4</c:v>
                </c:pt>
                <c:pt idx="3257" formatCode="General">
                  <c:v>1.8831999899999999E-4</c:v>
                </c:pt>
                <c:pt idx="3258" formatCode="General">
                  <c:v>1.88399999E-4</c:v>
                </c:pt>
                <c:pt idx="3259" formatCode="General">
                  <c:v>1.8847999899999999E-4</c:v>
                </c:pt>
                <c:pt idx="3260" formatCode="General">
                  <c:v>1.88559999E-4</c:v>
                </c:pt>
                <c:pt idx="3261" formatCode="General">
                  <c:v>1.8863999899999999E-4</c:v>
                </c:pt>
                <c:pt idx="3262" formatCode="General">
                  <c:v>1.88719999E-4</c:v>
                </c:pt>
                <c:pt idx="3263" formatCode="General">
                  <c:v>1.8879999900000001E-4</c:v>
                </c:pt>
                <c:pt idx="3264" formatCode="General">
                  <c:v>1.88879999E-4</c:v>
                </c:pt>
                <c:pt idx="3265" formatCode="General">
                  <c:v>1.8895999900000001E-4</c:v>
                </c:pt>
                <c:pt idx="3266" formatCode="General">
                  <c:v>1.89039999E-4</c:v>
                </c:pt>
                <c:pt idx="3267" formatCode="General">
                  <c:v>1.8911999900000001E-4</c:v>
                </c:pt>
                <c:pt idx="3268" formatCode="General">
                  <c:v>1.89199999E-4</c:v>
                </c:pt>
                <c:pt idx="3269" formatCode="General">
                  <c:v>1.8927999900000001E-4</c:v>
                </c:pt>
                <c:pt idx="3270" formatCode="General">
                  <c:v>1.8935999899999999E-4</c:v>
                </c:pt>
                <c:pt idx="3271" formatCode="General">
                  <c:v>1.8943999900000001E-4</c:v>
                </c:pt>
                <c:pt idx="3272" formatCode="General">
                  <c:v>1.8951999899999999E-4</c:v>
                </c:pt>
                <c:pt idx="3273" formatCode="General">
                  <c:v>1.89599999E-4</c:v>
                </c:pt>
                <c:pt idx="3274" formatCode="General">
                  <c:v>1.8967999899999999E-4</c:v>
                </c:pt>
                <c:pt idx="3275" formatCode="General">
                  <c:v>1.89759999E-4</c:v>
                </c:pt>
                <c:pt idx="3276" formatCode="General">
                  <c:v>1.8983999899999999E-4</c:v>
                </c:pt>
                <c:pt idx="3277" formatCode="General">
                  <c:v>1.89919999E-4</c:v>
                </c:pt>
                <c:pt idx="3278" formatCode="General">
                  <c:v>1.8999999899999999E-4</c:v>
                </c:pt>
                <c:pt idx="3279" formatCode="General">
                  <c:v>1.90079999E-4</c:v>
                </c:pt>
                <c:pt idx="3280" formatCode="General">
                  <c:v>1.9015999900000001E-4</c:v>
                </c:pt>
                <c:pt idx="3281" formatCode="General">
                  <c:v>1.90239999E-4</c:v>
                </c:pt>
                <c:pt idx="3282" formatCode="General">
                  <c:v>1.9031999900000001E-4</c:v>
                </c:pt>
                <c:pt idx="3283" formatCode="General">
                  <c:v>1.90399999E-4</c:v>
                </c:pt>
                <c:pt idx="3284" formatCode="General">
                  <c:v>1.9047999900000001E-4</c:v>
                </c:pt>
                <c:pt idx="3285" formatCode="General">
                  <c:v>1.90559999E-4</c:v>
                </c:pt>
                <c:pt idx="3286" formatCode="General">
                  <c:v>1.9063999900000001E-4</c:v>
                </c:pt>
                <c:pt idx="3287" formatCode="General">
                  <c:v>1.9071999899999999E-4</c:v>
                </c:pt>
                <c:pt idx="3288" formatCode="General">
                  <c:v>1.9079999900000001E-4</c:v>
                </c:pt>
                <c:pt idx="3289" formatCode="General">
                  <c:v>1.9087999899999999E-4</c:v>
                </c:pt>
                <c:pt idx="3290" formatCode="General">
                  <c:v>1.9095999900000001E-4</c:v>
                </c:pt>
                <c:pt idx="3291" formatCode="General">
                  <c:v>1.9103999899999999E-4</c:v>
                </c:pt>
                <c:pt idx="3292" formatCode="General">
                  <c:v>1.91119999E-4</c:v>
                </c:pt>
                <c:pt idx="3293" formatCode="General">
                  <c:v>1.9119999899999999E-4</c:v>
                </c:pt>
                <c:pt idx="3294" formatCode="General">
                  <c:v>1.91279999E-4</c:v>
                </c:pt>
                <c:pt idx="3295" formatCode="General">
                  <c:v>1.9135999899999999E-4</c:v>
                </c:pt>
                <c:pt idx="3296" formatCode="General">
                  <c:v>1.91439999E-4</c:v>
                </c:pt>
                <c:pt idx="3297" formatCode="General">
                  <c:v>1.9151999900000001E-4</c:v>
                </c:pt>
                <c:pt idx="3298" formatCode="General">
                  <c:v>1.91599999E-4</c:v>
                </c:pt>
                <c:pt idx="3299" formatCode="General">
                  <c:v>1.9167999900000001E-4</c:v>
                </c:pt>
                <c:pt idx="3300" formatCode="General">
                  <c:v>1.91759999E-4</c:v>
                </c:pt>
                <c:pt idx="3301" formatCode="General">
                  <c:v>1.9183999900000001E-4</c:v>
                </c:pt>
                <c:pt idx="3302" formatCode="General">
                  <c:v>1.91919999E-4</c:v>
                </c:pt>
                <c:pt idx="3303" formatCode="General">
                  <c:v>1.9199999900000001E-4</c:v>
                </c:pt>
                <c:pt idx="3304" formatCode="General">
                  <c:v>1.9207999899999999E-4</c:v>
                </c:pt>
                <c:pt idx="3305" formatCode="General">
                  <c:v>1.9215999900000001E-4</c:v>
                </c:pt>
                <c:pt idx="3306" formatCode="General">
                  <c:v>1.9223999899999999E-4</c:v>
                </c:pt>
                <c:pt idx="3307" formatCode="General">
                  <c:v>1.9231999900000001E-4</c:v>
                </c:pt>
                <c:pt idx="3308" formatCode="General">
                  <c:v>1.9239999899999999E-4</c:v>
                </c:pt>
                <c:pt idx="3309" formatCode="General">
                  <c:v>1.92479999E-4</c:v>
                </c:pt>
                <c:pt idx="3310" formatCode="General">
                  <c:v>1.9255999899999999E-4</c:v>
                </c:pt>
                <c:pt idx="3311" formatCode="General">
                  <c:v>1.92639999E-4</c:v>
                </c:pt>
                <c:pt idx="3312" formatCode="General">
                  <c:v>1.9271999899999999E-4</c:v>
                </c:pt>
                <c:pt idx="3313" formatCode="General">
                  <c:v>1.92799999E-4</c:v>
                </c:pt>
                <c:pt idx="3314" formatCode="General">
                  <c:v>1.9287999899999999E-4</c:v>
                </c:pt>
                <c:pt idx="3315" formatCode="General">
                  <c:v>1.92959999E-4</c:v>
                </c:pt>
                <c:pt idx="3316" formatCode="General">
                  <c:v>1.9303999900000001E-4</c:v>
                </c:pt>
                <c:pt idx="3317" formatCode="General">
                  <c:v>1.93119999E-4</c:v>
                </c:pt>
                <c:pt idx="3318" formatCode="General">
                  <c:v>1.9319999900000001E-4</c:v>
                </c:pt>
                <c:pt idx="3319" formatCode="General">
                  <c:v>1.93279999E-4</c:v>
                </c:pt>
                <c:pt idx="3320" formatCode="General">
                  <c:v>1.9335999900000001E-4</c:v>
                </c:pt>
                <c:pt idx="3321" formatCode="General">
                  <c:v>1.93439999E-4</c:v>
                </c:pt>
                <c:pt idx="3322" formatCode="General">
                  <c:v>1.9351999900000001E-4</c:v>
                </c:pt>
                <c:pt idx="3323" formatCode="General">
                  <c:v>1.9359999899999999E-4</c:v>
                </c:pt>
                <c:pt idx="3324" formatCode="General">
                  <c:v>1.9367999900000001E-4</c:v>
                </c:pt>
                <c:pt idx="3325" formatCode="General">
                  <c:v>1.9375999899999999E-4</c:v>
                </c:pt>
                <c:pt idx="3326" formatCode="General">
                  <c:v>1.93839999E-4</c:v>
                </c:pt>
                <c:pt idx="3327" formatCode="General">
                  <c:v>1.9391999899999999E-4</c:v>
                </c:pt>
                <c:pt idx="3328" formatCode="General">
                  <c:v>1.93999999E-4</c:v>
                </c:pt>
                <c:pt idx="3329" formatCode="General">
                  <c:v>1.9407999899999999E-4</c:v>
                </c:pt>
                <c:pt idx="3330" formatCode="General">
                  <c:v>1.94159999E-4</c:v>
                </c:pt>
                <c:pt idx="3331" formatCode="General">
                  <c:v>1.9423999899999999E-4</c:v>
                </c:pt>
                <c:pt idx="3332" formatCode="General">
                  <c:v>1.94319999E-4</c:v>
                </c:pt>
                <c:pt idx="3333" formatCode="General">
                  <c:v>1.9439999900000001E-4</c:v>
                </c:pt>
                <c:pt idx="3334" formatCode="General">
                  <c:v>1.94479999E-4</c:v>
                </c:pt>
                <c:pt idx="3335" formatCode="General">
                  <c:v>1.9455999900000001E-4</c:v>
                </c:pt>
                <c:pt idx="3336" formatCode="General">
                  <c:v>1.94639999E-4</c:v>
                </c:pt>
                <c:pt idx="3337" formatCode="General">
                  <c:v>1.9471999900000001E-4</c:v>
                </c:pt>
                <c:pt idx="3338" formatCode="General">
                  <c:v>1.94799999E-4</c:v>
                </c:pt>
                <c:pt idx="3339" formatCode="General">
                  <c:v>1.9487999900000001E-4</c:v>
                </c:pt>
                <c:pt idx="3340" formatCode="General">
                  <c:v>1.9495999899999999E-4</c:v>
                </c:pt>
                <c:pt idx="3341" formatCode="General">
                  <c:v>1.9503999900000001E-4</c:v>
                </c:pt>
                <c:pt idx="3342" formatCode="General">
                  <c:v>1.9511999899999999E-4</c:v>
                </c:pt>
                <c:pt idx="3343" formatCode="General">
                  <c:v>1.9519999900000001E-4</c:v>
                </c:pt>
                <c:pt idx="3344" formatCode="General">
                  <c:v>1.9527999899999999E-4</c:v>
                </c:pt>
                <c:pt idx="3345" formatCode="General">
                  <c:v>1.95359999E-4</c:v>
                </c:pt>
                <c:pt idx="3346" formatCode="General">
                  <c:v>1.9543999899999999E-4</c:v>
                </c:pt>
                <c:pt idx="3347" formatCode="General">
                  <c:v>1.95519999E-4</c:v>
                </c:pt>
                <c:pt idx="3348" formatCode="General">
                  <c:v>1.9559999899999999E-4</c:v>
                </c:pt>
                <c:pt idx="3349" formatCode="General">
                  <c:v>1.95679999E-4</c:v>
                </c:pt>
                <c:pt idx="3350" formatCode="General">
                  <c:v>1.9575999900000001E-4</c:v>
                </c:pt>
                <c:pt idx="3351" formatCode="General">
                  <c:v>1.95839999E-4</c:v>
                </c:pt>
                <c:pt idx="3352" formatCode="General">
                  <c:v>1.9591999900000001E-4</c:v>
                </c:pt>
                <c:pt idx="3353" formatCode="General">
                  <c:v>1.95999999E-4</c:v>
                </c:pt>
                <c:pt idx="3354" formatCode="General">
                  <c:v>1.9607999900000001E-4</c:v>
                </c:pt>
                <c:pt idx="3355" formatCode="General">
                  <c:v>1.96159999E-4</c:v>
                </c:pt>
                <c:pt idx="3356" formatCode="General">
                  <c:v>1.9623999900000001E-4</c:v>
                </c:pt>
                <c:pt idx="3357" formatCode="General">
                  <c:v>1.9631999899999999E-4</c:v>
                </c:pt>
                <c:pt idx="3358" formatCode="General">
                  <c:v>1.9639999900000001E-4</c:v>
                </c:pt>
                <c:pt idx="3359" formatCode="General">
                  <c:v>1.9647999899999999E-4</c:v>
                </c:pt>
                <c:pt idx="3360" formatCode="General">
                  <c:v>1.9655999900000001E-4</c:v>
                </c:pt>
                <c:pt idx="3361" formatCode="General">
                  <c:v>1.9663999899999999E-4</c:v>
                </c:pt>
                <c:pt idx="3362" formatCode="General">
                  <c:v>1.96719999E-4</c:v>
                </c:pt>
                <c:pt idx="3363" formatCode="General">
                  <c:v>1.9679999899999999E-4</c:v>
                </c:pt>
                <c:pt idx="3364" formatCode="General">
                  <c:v>1.96879999E-4</c:v>
                </c:pt>
                <c:pt idx="3365" formatCode="General">
                  <c:v>1.9695999899999999E-4</c:v>
                </c:pt>
                <c:pt idx="3366" formatCode="General">
                  <c:v>1.97039999E-4</c:v>
                </c:pt>
                <c:pt idx="3367" formatCode="General">
                  <c:v>1.9711999899999999E-4</c:v>
                </c:pt>
                <c:pt idx="3368" formatCode="General">
                  <c:v>1.97199999E-4</c:v>
                </c:pt>
                <c:pt idx="3369" formatCode="General">
                  <c:v>1.9727999900000001E-4</c:v>
                </c:pt>
                <c:pt idx="3370" formatCode="General">
                  <c:v>1.97359999E-4</c:v>
                </c:pt>
                <c:pt idx="3371" formatCode="General">
                  <c:v>1.9743999900000001E-4</c:v>
                </c:pt>
                <c:pt idx="3372" formatCode="General">
                  <c:v>1.97519999E-4</c:v>
                </c:pt>
                <c:pt idx="3373" formatCode="General">
                  <c:v>1.9759999900000001E-4</c:v>
                </c:pt>
                <c:pt idx="3374" formatCode="General">
                  <c:v>1.97679999E-4</c:v>
                </c:pt>
                <c:pt idx="3375" formatCode="General">
                  <c:v>1.9775999900000001E-4</c:v>
                </c:pt>
                <c:pt idx="3376" formatCode="General">
                  <c:v>1.9783999899999999E-4</c:v>
                </c:pt>
                <c:pt idx="3377" formatCode="General">
                  <c:v>1.9791999900000001E-4</c:v>
                </c:pt>
                <c:pt idx="3378" formatCode="General">
                  <c:v>1.9799999899999999E-4</c:v>
                </c:pt>
                <c:pt idx="3379" formatCode="General">
                  <c:v>1.98079999E-4</c:v>
                </c:pt>
                <c:pt idx="3380" formatCode="General">
                  <c:v>1.9815999899999999E-4</c:v>
                </c:pt>
                <c:pt idx="3381" formatCode="General">
                  <c:v>1.98239999E-4</c:v>
                </c:pt>
                <c:pt idx="3382" formatCode="General">
                  <c:v>1.9831999899999999E-4</c:v>
                </c:pt>
                <c:pt idx="3383" formatCode="General">
                  <c:v>1.98399999E-4</c:v>
                </c:pt>
                <c:pt idx="3384" formatCode="General">
                  <c:v>1.9847999899999999E-4</c:v>
                </c:pt>
                <c:pt idx="3385" formatCode="General">
                  <c:v>1.98559999E-4</c:v>
                </c:pt>
                <c:pt idx="3386" formatCode="General">
                  <c:v>1.9863999900000001E-4</c:v>
                </c:pt>
                <c:pt idx="3387" formatCode="General">
                  <c:v>1.98719999E-4</c:v>
                </c:pt>
                <c:pt idx="3388" formatCode="General">
                  <c:v>1.9879999900000001E-4</c:v>
                </c:pt>
                <c:pt idx="3389" formatCode="General">
                  <c:v>1.98879999E-4</c:v>
                </c:pt>
                <c:pt idx="3390" formatCode="General">
                  <c:v>1.9895999900000001E-4</c:v>
                </c:pt>
                <c:pt idx="3391" formatCode="General">
                  <c:v>1.99039999E-4</c:v>
                </c:pt>
                <c:pt idx="3392" formatCode="General">
                  <c:v>1.9911999900000001E-4</c:v>
                </c:pt>
                <c:pt idx="3393" formatCode="General">
                  <c:v>1.9919999899999999E-4</c:v>
                </c:pt>
                <c:pt idx="3394" formatCode="General">
                  <c:v>1.9927999900000001E-4</c:v>
                </c:pt>
                <c:pt idx="3395" formatCode="General">
                  <c:v>1.9935999899999999E-4</c:v>
                </c:pt>
                <c:pt idx="3396" formatCode="General">
                  <c:v>1.9943999900000001E-4</c:v>
                </c:pt>
                <c:pt idx="3397" formatCode="General">
                  <c:v>1.9951999899999999E-4</c:v>
                </c:pt>
                <c:pt idx="3398" formatCode="General">
                  <c:v>1.99599999E-4</c:v>
                </c:pt>
                <c:pt idx="3399" formatCode="General">
                  <c:v>1.9967999899999999E-4</c:v>
                </c:pt>
                <c:pt idx="3400" formatCode="General">
                  <c:v>1.99759999E-4</c:v>
                </c:pt>
                <c:pt idx="3401" formatCode="General">
                  <c:v>1.9983999899999999E-4</c:v>
                </c:pt>
                <c:pt idx="3402" formatCode="General">
                  <c:v>1.99919999E-4</c:v>
                </c:pt>
                <c:pt idx="3403" formatCode="General">
                  <c:v>1.9999999899999999E-4</c:v>
                </c:pt>
                <c:pt idx="3404" formatCode="General">
                  <c:v>2.00079999E-4</c:v>
                </c:pt>
                <c:pt idx="3405" formatCode="General">
                  <c:v>2.0015999900000001E-4</c:v>
                </c:pt>
                <c:pt idx="3406" formatCode="General">
                  <c:v>2.00239999E-4</c:v>
                </c:pt>
                <c:pt idx="3407" formatCode="General">
                  <c:v>2.0031999900000001E-4</c:v>
                </c:pt>
                <c:pt idx="3408" formatCode="General">
                  <c:v>2.00399999E-4</c:v>
                </c:pt>
                <c:pt idx="3409" formatCode="General">
                  <c:v>2.0047999900000001E-4</c:v>
                </c:pt>
                <c:pt idx="3410" formatCode="General">
                  <c:v>2.0055999899999999E-4</c:v>
                </c:pt>
                <c:pt idx="3411" formatCode="General">
                  <c:v>2.0063999900000001E-4</c:v>
                </c:pt>
                <c:pt idx="3412" formatCode="General">
                  <c:v>2.0071999899999999E-4</c:v>
                </c:pt>
                <c:pt idx="3413" formatCode="General">
                  <c:v>2.0079999900000001E-4</c:v>
                </c:pt>
                <c:pt idx="3414" formatCode="General">
                  <c:v>2.0087999899999999E-4</c:v>
                </c:pt>
                <c:pt idx="3415" formatCode="General">
                  <c:v>2.00959999E-4</c:v>
                </c:pt>
                <c:pt idx="3416" formatCode="General">
                  <c:v>2.0103999899999999E-4</c:v>
                </c:pt>
                <c:pt idx="3417" formatCode="General">
                  <c:v>2.01119999E-4</c:v>
                </c:pt>
                <c:pt idx="3418" formatCode="General">
                  <c:v>2.0119999899999999E-4</c:v>
                </c:pt>
                <c:pt idx="3419" formatCode="General">
                  <c:v>2.01279999E-4</c:v>
                </c:pt>
                <c:pt idx="3420" formatCode="General">
                  <c:v>2.0135999899999999E-4</c:v>
                </c:pt>
                <c:pt idx="3421" formatCode="General">
                  <c:v>2.01439999E-4</c:v>
                </c:pt>
                <c:pt idx="3422" formatCode="General">
                  <c:v>2.0151999900000001E-4</c:v>
                </c:pt>
                <c:pt idx="3423" formatCode="General">
                  <c:v>2.01599999E-4</c:v>
                </c:pt>
                <c:pt idx="3424" formatCode="General">
                  <c:v>2.0167999900000001E-4</c:v>
                </c:pt>
                <c:pt idx="3425" formatCode="General">
                  <c:v>2.01759999E-4</c:v>
                </c:pt>
                <c:pt idx="3426" formatCode="General">
                  <c:v>2.0183999900000001E-4</c:v>
                </c:pt>
                <c:pt idx="3427" formatCode="General">
                  <c:v>2.01919999E-4</c:v>
                </c:pt>
                <c:pt idx="3428" formatCode="General">
                  <c:v>2.0199999900000001E-4</c:v>
                </c:pt>
                <c:pt idx="3429" formatCode="General">
                  <c:v>2.0207999899999999E-4</c:v>
                </c:pt>
                <c:pt idx="3430" formatCode="General">
                  <c:v>2.0215999900000001E-4</c:v>
                </c:pt>
                <c:pt idx="3431" formatCode="General">
                  <c:v>2.0223999899999999E-4</c:v>
                </c:pt>
                <c:pt idx="3432" formatCode="General">
                  <c:v>2.02319999E-4</c:v>
                </c:pt>
                <c:pt idx="3433" formatCode="General">
                  <c:v>2.0239999899999999E-4</c:v>
                </c:pt>
                <c:pt idx="3434" formatCode="General">
                  <c:v>2.02479999E-4</c:v>
                </c:pt>
                <c:pt idx="3435" formatCode="General">
                  <c:v>2.0255999899999999E-4</c:v>
                </c:pt>
                <c:pt idx="3436" formatCode="General">
                  <c:v>2.02639999E-4</c:v>
                </c:pt>
                <c:pt idx="3437" formatCode="General">
                  <c:v>2.0271999899999999E-4</c:v>
                </c:pt>
                <c:pt idx="3438" formatCode="General">
                  <c:v>2.02799999E-4</c:v>
                </c:pt>
                <c:pt idx="3439" formatCode="General">
                  <c:v>2.0287999900000001E-4</c:v>
                </c:pt>
                <c:pt idx="3440" formatCode="General">
                  <c:v>2.02959999E-4</c:v>
                </c:pt>
                <c:pt idx="3441" formatCode="General">
                  <c:v>2.0303999900000001E-4</c:v>
                </c:pt>
                <c:pt idx="3442" formatCode="General">
                  <c:v>2.03119999E-4</c:v>
                </c:pt>
                <c:pt idx="3443" formatCode="General">
                  <c:v>2.0319999900000001E-4</c:v>
                </c:pt>
                <c:pt idx="3444" formatCode="General">
                  <c:v>2.03279999E-4</c:v>
                </c:pt>
                <c:pt idx="3445" formatCode="General">
                  <c:v>2.0335999900000001E-4</c:v>
                </c:pt>
                <c:pt idx="3446" formatCode="General">
                  <c:v>2.0343999899999999E-4</c:v>
                </c:pt>
                <c:pt idx="3447" formatCode="General">
                  <c:v>2.0351999900000001E-4</c:v>
                </c:pt>
                <c:pt idx="3448" formatCode="General">
                  <c:v>2.0359999899999999E-4</c:v>
                </c:pt>
                <c:pt idx="3449" formatCode="General">
                  <c:v>2.0367999900000001E-4</c:v>
                </c:pt>
                <c:pt idx="3450" formatCode="General">
                  <c:v>2.0375999899999999E-4</c:v>
                </c:pt>
                <c:pt idx="3451" formatCode="General">
                  <c:v>2.03839999E-4</c:v>
                </c:pt>
                <c:pt idx="3452" formatCode="General">
                  <c:v>2.0391999899999999E-4</c:v>
                </c:pt>
                <c:pt idx="3453" formatCode="General">
                  <c:v>2.03999999E-4</c:v>
                </c:pt>
                <c:pt idx="3454" formatCode="General">
                  <c:v>2.0407999899999999E-4</c:v>
                </c:pt>
                <c:pt idx="3455" formatCode="General">
                  <c:v>2.04159999E-4</c:v>
                </c:pt>
                <c:pt idx="3456" formatCode="General">
                  <c:v>2.0423999899999999E-4</c:v>
                </c:pt>
                <c:pt idx="3457" formatCode="General">
                  <c:v>2.04319999E-4</c:v>
                </c:pt>
                <c:pt idx="3458" formatCode="General">
                  <c:v>2.0439999900000001E-4</c:v>
                </c:pt>
                <c:pt idx="3459" formatCode="General">
                  <c:v>2.04479999E-4</c:v>
                </c:pt>
                <c:pt idx="3460" formatCode="General">
                  <c:v>2.0455999900000001E-4</c:v>
                </c:pt>
                <c:pt idx="3461" formatCode="General">
                  <c:v>2.04639999E-4</c:v>
                </c:pt>
                <c:pt idx="3462" formatCode="General">
                  <c:v>2.0471999900000001E-4</c:v>
                </c:pt>
                <c:pt idx="3463" formatCode="General">
                  <c:v>2.0479999899999999E-4</c:v>
                </c:pt>
                <c:pt idx="3464" formatCode="General">
                  <c:v>2.0487999900000001E-4</c:v>
                </c:pt>
                <c:pt idx="3465" formatCode="General">
                  <c:v>2.0495999899999999E-4</c:v>
                </c:pt>
                <c:pt idx="3466" formatCode="General">
                  <c:v>2.0503999900000001E-4</c:v>
                </c:pt>
                <c:pt idx="3467" formatCode="General">
                  <c:v>2.0511999899999999E-4</c:v>
                </c:pt>
                <c:pt idx="3468" formatCode="General">
                  <c:v>2.05199999E-4</c:v>
                </c:pt>
                <c:pt idx="3469" formatCode="General">
                  <c:v>2.0527999899999999E-4</c:v>
                </c:pt>
                <c:pt idx="3470" formatCode="General">
                  <c:v>2.05359999E-4</c:v>
                </c:pt>
                <c:pt idx="3471" formatCode="General">
                  <c:v>2.0543999899999999E-4</c:v>
                </c:pt>
                <c:pt idx="3472" formatCode="General">
                  <c:v>2.05519999E-4</c:v>
                </c:pt>
                <c:pt idx="3473" formatCode="General">
                  <c:v>2.0559999899999999E-4</c:v>
                </c:pt>
                <c:pt idx="3474" formatCode="General">
                  <c:v>2.05679999E-4</c:v>
                </c:pt>
                <c:pt idx="3475" formatCode="General">
                  <c:v>2.0575999900000001E-4</c:v>
                </c:pt>
                <c:pt idx="3476" formatCode="General">
                  <c:v>2.05839999E-4</c:v>
                </c:pt>
                <c:pt idx="3477" formatCode="General">
                  <c:v>2.0591999900000001E-4</c:v>
                </c:pt>
                <c:pt idx="3478" formatCode="General">
                  <c:v>2.05999999E-4</c:v>
                </c:pt>
                <c:pt idx="3479" formatCode="General">
                  <c:v>2.0607999900000001E-4</c:v>
                </c:pt>
                <c:pt idx="3480" formatCode="General">
                  <c:v>2.06159999E-4</c:v>
                </c:pt>
                <c:pt idx="3481" formatCode="General">
                  <c:v>2.0623999900000001E-4</c:v>
                </c:pt>
                <c:pt idx="3482" formatCode="General">
                  <c:v>2.0631999899999999E-4</c:v>
                </c:pt>
                <c:pt idx="3483" formatCode="General">
                  <c:v>2.0639999900000001E-4</c:v>
                </c:pt>
                <c:pt idx="3484" formatCode="General">
                  <c:v>2.0647999899999999E-4</c:v>
                </c:pt>
                <c:pt idx="3485" formatCode="General">
                  <c:v>2.06559999E-4</c:v>
                </c:pt>
                <c:pt idx="3486" formatCode="General">
                  <c:v>2.0663999899999999E-4</c:v>
                </c:pt>
                <c:pt idx="3487" formatCode="General">
                  <c:v>2.06719999E-4</c:v>
                </c:pt>
                <c:pt idx="3488" formatCode="General">
                  <c:v>2.0679999899999999E-4</c:v>
                </c:pt>
                <c:pt idx="3489" formatCode="General">
                  <c:v>2.06879999E-4</c:v>
                </c:pt>
                <c:pt idx="3490" formatCode="General">
                  <c:v>2.0695999899999999E-4</c:v>
                </c:pt>
                <c:pt idx="3491" formatCode="General">
                  <c:v>2.07039999E-4</c:v>
                </c:pt>
                <c:pt idx="3492" formatCode="General">
                  <c:v>2.0711999900000001E-4</c:v>
                </c:pt>
                <c:pt idx="3493" formatCode="General">
                  <c:v>2.07199999E-4</c:v>
                </c:pt>
                <c:pt idx="3494" formatCode="General">
                  <c:v>2.0727999900000001E-4</c:v>
                </c:pt>
                <c:pt idx="3495" formatCode="General">
                  <c:v>2.07359999E-4</c:v>
                </c:pt>
                <c:pt idx="3496" formatCode="General">
                  <c:v>2.0743999900000001E-4</c:v>
                </c:pt>
                <c:pt idx="3497" formatCode="General">
                  <c:v>2.07519999E-4</c:v>
                </c:pt>
                <c:pt idx="3498" formatCode="General">
                  <c:v>2.0759999900000001E-4</c:v>
                </c:pt>
                <c:pt idx="3499" formatCode="General">
                  <c:v>2.0767999899999999E-4</c:v>
                </c:pt>
                <c:pt idx="3500" formatCode="General">
                  <c:v>2.0775999900000001E-4</c:v>
                </c:pt>
                <c:pt idx="3501" formatCode="General">
                  <c:v>2.0783999899999999E-4</c:v>
                </c:pt>
                <c:pt idx="3502" formatCode="General">
                  <c:v>2.0791999900000001E-4</c:v>
                </c:pt>
                <c:pt idx="3503" formatCode="General">
                  <c:v>2.0799999899999999E-4</c:v>
                </c:pt>
                <c:pt idx="3504" formatCode="General">
                  <c:v>2.08079999E-4</c:v>
                </c:pt>
                <c:pt idx="3505" formatCode="General">
                  <c:v>2.0815999899999999E-4</c:v>
                </c:pt>
                <c:pt idx="3506" formatCode="General">
                  <c:v>2.08239999E-4</c:v>
                </c:pt>
                <c:pt idx="3507" formatCode="General">
                  <c:v>2.0831999899999999E-4</c:v>
                </c:pt>
                <c:pt idx="3508" formatCode="General">
                  <c:v>2.08399999E-4</c:v>
                </c:pt>
                <c:pt idx="3509" formatCode="General">
                  <c:v>2.0847999899999999E-4</c:v>
                </c:pt>
                <c:pt idx="3510" formatCode="General">
                  <c:v>2.08559999E-4</c:v>
                </c:pt>
                <c:pt idx="3511" formatCode="General">
                  <c:v>2.0863999900000001E-4</c:v>
                </c:pt>
                <c:pt idx="3512" formatCode="General">
                  <c:v>2.08719999E-4</c:v>
                </c:pt>
                <c:pt idx="3513" formatCode="General">
                  <c:v>2.0879999900000001E-4</c:v>
                </c:pt>
                <c:pt idx="3514" formatCode="General">
                  <c:v>2.08879999E-4</c:v>
                </c:pt>
                <c:pt idx="3515" formatCode="General">
                  <c:v>2.0895999900000001E-4</c:v>
                </c:pt>
                <c:pt idx="3516" formatCode="General">
                  <c:v>2.0903999899999999E-4</c:v>
                </c:pt>
                <c:pt idx="3517" formatCode="General">
                  <c:v>2.0911999900000001E-4</c:v>
                </c:pt>
                <c:pt idx="3518" formatCode="General">
                  <c:v>2.0919999899999999E-4</c:v>
                </c:pt>
                <c:pt idx="3519" formatCode="General">
                  <c:v>2.0927999900000001E-4</c:v>
                </c:pt>
                <c:pt idx="3520" formatCode="General">
                  <c:v>2.0935999899999999E-4</c:v>
                </c:pt>
                <c:pt idx="3521" formatCode="General">
                  <c:v>2.09439999E-4</c:v>
                </c:pt>
                <c:pt idx="3522" formatCode="General">
                  <c:v>2.0951999899999999E-4</c:v>
                </c:pt>
                <c:pt idx="3523" formatCode="General">
                  <c:v>2.09599999E-4</c:v>
                </c:pt>
                <c:pt idx="3524" formatCode="General">
                  <c:v>2.0967999899999999E-4</c:v>
                </c:pt>
                <c:pt idx="3525" formatCode="General">
                  <c:v>2.09759999E-4</c:v>
                </c:pt>
                <c:pt idx="3526" formatCode="General">
                  <c:v>2.0983999899999999E-4</c:v>
                </c:pt>
                <c:pt idx="3527" formatCode="General">
                  <c:v>2.09919999E-4</c:v>
                </c:pt>
                <c:pt idx="3528" formatCode="General">
                  <c:v>2.0999999900000001E-4</c:v>
                </c:pt>
                <c:pt idx="3529" formatCode="General">
                  <c:v>2.10079999E-4</c:v>
                </c:pt>
                <c:pt idx="3530" formatCode="General">
                  <c:v>2.1015999900000001E-4</c:v>
                </c:pt>
                <c:pt idx="3531" formatCode="General">
                  <c:v>2.10239999E-4</c:v>
                </c:pt>
                <c:pt idx="3532" formatCode="General">
                  <c:v>2.1031999900000001E-4</c:v>
                </c:pt>
                <c:pt idx="3533" formatCode="General">
                  <c:v>2.10399999E-4</c:v>
                </c:pt>
                <c:pt idx="3534" formatCode="General">
                  <c:v>2.1047999900000001E-4</c:v>
                </c:pt>
                <c:pt idx="3535" formatCode="General">
                  <c:v>2.1055999899999999E-4</c:v>
                </c:pt>
                <c:pt idx="3536" formatCode="General">
                  <c:v>2.1063999900000001E-4</c:v>
                </c:pt>
                <c:pt idx="3537" formatCode="General">
                  <c:v>2.1071999899999999E-4</c:v>
                </c:pt>
                <c:pt idx="3538" formatCode="General">
                  <c:v>2.1079999900000001E-4</c:v>
                </c:pt>
                <c:pt idx="3539" formatCode="General">
                  <c:v>2.1087999899999999E-4</c:v>
                </c:pt>
                <c:pt idx="3540" formatCode="General">
                  <c:v>2.10959999E-4</c:v>
                </c:pt>
                <c:pt idx="3541" formatCode="General">
                  <c:v>2.1103999899999999E-4</c:v>
                </c:pt>
                <c:pt idx="3542" formatCode="General">
                  <c:v>2.11119999E-4</c:v>
                </c:pt>
                <c:pt idx="3543" formatCode="General">
                  <c:v>2.1119999899999999E-4</c:v>
                </c:pt>
                <c:pt idx="3544" formatCode="General">
                  <c:v>2.11279999E-4</c:v>
                </c:pt>
                <c:pt idx="3545" formatCode="General">
                  <c:v>2.1135999900000001E-4</c:v>
                </c:pt>
                <c:pt idx="3546" formatCode="General">
                  <c:v>2.11439999E-4</c:v>
                </c:pt>
                <c:pt idx="3547" formatCode="General">
                  <c:v>2.1151999900000001E-4</c:v>
                </c:pt>
                <c:pt idx="3548" formatCode="General">
                  <c:v>2.11599999E-4</c:v>
                </c:pt>
                <c:pt idx="3549" formatCode="General">
                  <c:v>2.1167999900000001E-4</c:v>
                </c:pt>
                <c:pt idx="3550" formatCode="General">
                  <c:v>2.11759999E-4</c:v>
                </c:pt>
                <c:pt idx="3551" formatCode="General">
                  <c:v>2.1183999900000001E-4</c:v>
                </c:pt>
                <c:pt idx="3552" formatCode="General">
                  <c:v>2.1191999899999999E-4</c:v>
                </c:pt>
                <c:pt idx="3553" formatCode="General">
                  <c:v>2.1199999900000001E-4</c:v>
                </c:pt>
                <c:pt idx="3554" formatCode="General">
                  <c:v>2.1207999899999999E-4</c:v>
                </c:pt>
                <c:pt idx="3555" formatCode="General">
                  <c:v>2.1215999900000001E-4</c:v>
                </c:pt>
                <c:pt idx="3556" formatCode="General">
                  <c:v>2.1223999899999999E-4</c:v>
                </c:pt>
                <c:pt idx="3557" formatCode="General">
                  <c:v>2.12319999E-4</c:v>
                </c:pt>
                <c:pt idx="3558" formatCode="General">
                  <c:v>2.1239999899999999E-4</c:v>
                </c:pt>
                <c:pt idx="3559" formatCode="General">
                  <c:v>2.12479999E-4</c:v>
                </c:pt>
                <c:pt idx="3560" formatCode="General">
                  <c:v>2.1255999899999999E-4</c:v>
                </c:pt>
                <c:pt idx="3561" formatCode="General">
                  <c:v>2.12639999E-4</c:v>
                </c:pt>
                <c:pt idx="3562" formatCode="General">
                  <c:v>2.1271999899999999E-4</c:v>
                </c:pt>
                <c:pt idx="3563" formatCode="General">
                  <c:v>2.12799999E-4</c:v>
                </c:pt>
                <c:pt idx="3564" formatCode="General">
                  <c:v>2.1287999900000001E-4</c:v>
                </c:pt>
                <c:pt idx="3565" formatCode="General">
                  <c:v>2.12959999E-4</c:v>
                </c:pt>
                <c:pt idx="3566" formatCode="General">
                  <c:v>2.1303999900000001E-4</c:v>
                </c:pt>
                <c:pt idx="3567" formatCode="General">
                  <c:v>2.13119999E-4</c:v>
                </c:pt>
                <c:pt idx="3568" formatCode="General">
                  <c:v>2.1319999900000001E-4</c:v>
                </c:pt>
                <c:pt idx="3569" formatCode="General">
                  <c:v>2.1327999899999999E-4</c:v>
                </c:pt>
                <c:pt idx="3570" formatCode="General">
                  <c:v>2.1335999900000001E-4</c:v>
                </c:pt>
                <c:pt idx="3571" formatCode="General">
                  <c:v>2.1343999899999999E-4</c:v>
                </c:pt>
                <c:pt idx="3572" formatCode="General">
                  <c:v>2.1351999900000001E-4</c:v>
                </c:pt>
                <c:pt idx="3573" formatCode="General">
                  <c:v>2.1359999899999999E-4</c:v>
                </c:pt>
                <c:pt idx="3574" formatCode="General">
                  <c:v>2.13679999E-4</c:v>
                </c:pt>
                <c:pt idx="3575" formatCode="General">
                  <c:v>2.1375999899999999E-4</c:v>
                </c:pt>
                <c:pt idx="3576" formatCode="General">
                  <c:v>2.13839999E-4</c:v>
                </c:pt>
                <c:pt idx="3577" formatCode="General">
                  <c:v>2.1391999899999999E-4</c:v>
                </c:pt>
                <c:pt idx="3578" formatCode="General">
                  <c:v>2.13999999E-4</c:v>
                </c:pt>
                <c:pt idx="3579" formatCode="General">
                  <c:v>2.1407999899999999E-4</c:v>
                </c:pt>
                <c:pt idx="3580" formatCode="General">
                  <c:v>2.14159999E-4</c:v>
                </c:pt>
                <c:pt idx="3581" formatCode="General">
                  <c:v>2.1423999900000001E-4</c:v>
                </c:pt>
                <c:pt idx="3582" formatCode="General">
                  <c:v>2.14319999E-4</c:v>
                </c:pt>
                <c:pt idx="3583" formatCode="General">
                  <c:v>2.1439999900000001E-4</c:v>
                </c:pt>
                <c:pt idx="3584" formatCode="General">
                  <c:v>2.14479999E-4</c:v>
                </c:pt>
                <c:pt idx="3585" formatCode="General">
                  <c:v>2.1455999900000001E-4</c:v>
                </c:pt>
                <c:pt idx="3586" formatCode="General">
                  <c:v>2.14639999E-4</c:v>
                </c:pt>
                <c:pt idx="3587" formatCode="General">
                  <c:v>2.1471999900000001E-4</c:v>
                </c:pt>
                <c:pt idx="3588" formatCode="General">
                  <c:v>2.1479999899999999E-4</c:v>
                </c:pt>
                <c:pt idx="3589" formatCode="General">
                  <c:v>2.1487999900000001E-4</c:v>
                </c:pt>
                <c:pt idx="3590" formatCode="General">
                  <c:v>2.1495999899999999E-4</c:v>
                </c:pt>
                <c:pt idx="3591" formatCode="General">
                  <c:v>2.1503999900000001E-4</c:v>
                </c:pt>
                <c:pt idx="3592" formatCode="General">
                  <c:v>2.1511999899999999E-4</c:v>
                </c:pt>
                <c:pt idx="3593" formatCode="General">
                  <c:v>2.15199999E-4</c:v>
                </c:pt>
                <c:pt idx="3594" formatCode="General">
                  <c:v>2.1527999899999999E-4</c:v>
                </c:pt>
                <c:pt idx="3595" formatCode="General">
                  <c:v>2.15359999E-4</c:v>
                </c:pt>
                <c:pt idx="3596" formatCode="General">
                  <c:v>2.1543999899999999E-4</c:v>
                </c:pt>
                <c:pt idx="3597" formatCode="General">
                  <c:v>2.15519999E-4</c:v>
                </c:pt>
                <c:pt idx="3598" formatCode="General">
                  <c:v>2.1559999900000001E-4</c:v>
                </c:pt>
                <c:pt idx="3599" formatCode="General">
                  <c:v>2.15679999E-4</c:v>
                </c:pt>
                <c:pt idx="3600" formatCode="General">
                  <c:v>2.1575999900000001E-4</c:v>
                </c:pt>
                <c:pt idx="3601" formatCode="General">
                  <c:v>2.15839999E-4</c:v>
                </c:pt>
                <c:pt idx="3602" formatCode="General">
                  <c:v>2.1591999900000001E-4</c:v>
                </c:pt>
                <c:pt idx="3603" formatCode="General">
                  <c:v>2.15999999E-4</c:v>
                </c:pt>
                <c:pt idx="3604" formatCode="General">
                  <c:v>2.1607999900000001E-4</c:v>
                </c:pt>
                <c:pt idx="3605" formatCode="General">
                  <c:v>2.1615999899999999E-4</c:v>
                </c:pt>
                <c:pt idx="3606" formatCode="General">
                  <c:v>2.1623999900000001E-4</c:v>
                </c:pt>
                <c:pt idx="3607" formatCode="General">
                  <c:v>2.1631999899999999E-4</c:v>
                </c:pt>
                <c:pt idx="3608" formatCode="General">
                  <c:v>2.1639999900000001E-4</c:v>
                </c:pt>
                <c:pt idx="3609" formatCode="General">
                  <c:v>2.1647999899999999E-4</c:v>
                </c:pt>
                <c:pt idx="3610" formatCode="General">
                  <c:v>2.16559999E-4</c:v>
                </c:pt>
                <c:pt idx="3611" formatCode="General">
                  <c:v>2.1663999899999999E-4</c:v>
                </c:pt>
                <c:pt idx="3612" formatCode="General">
                  <c:v>2.16719999E-4</c:v>
                </c:pt>
                <c:pt idx="3613" formatCode="General">
                  <c:v>2.1679999899999999E-4</c:v>
                </c:pt>
                <c:pt idx="3614" formatCode="General">
                  <c:v>2.16879999E-4</c:v>
                </c:pt>
                <c:pt idx="3615" formatCode="General">
                  <c:v>2.1695999899999999E-4</c:v>
                </c:pt>
                <c:pt idx="3616" formatCode="General">
                  <c:v>2.17039999E-4</c:v>
                </c:pt>
                <c:pt idx="3617" formatCode="General">
                  <c:v>2.1711999900000001E-4</c:v>
                </c:pt>
                <c:pt idx="3618" formatCode="General">
                  <c:v>2.17199999E-4</c:v>
                </c:pt>
                <c:pt idx="3619" formatCode="General">
                  <c:v>2.1727999900000001E-4</c:v>
                </c:pt>
                <c:pt idx="3620" formatCode="General">
                  <c:v>2.17359999E-4</c:v>
                </c:pt>
                <c:pt idx="3621" formatCode="General">
                  <c:v>2.1743999900000001E-4</c:v>
                </c:pt>
                <c:pt idx="3622" formatCode="General">
                  <c:v>2.1751999899999999E-4</c:v>
                </c:pt>
                <c:pt idx="3623" formatCode="General">
                  <c:v>2.1759999900000001E-4</c:v>
                </c:pt>
                <c:pt idx="3624" formatCode="General">
                  <c:v>2.1767999899999999E-4</c:v>
                </c:pt>
                <c:pt idx="3625" formatCode="General">
                  <c:v>2.1775999900000001E-4</c:v>
                </c:pt>
                <c:pt idx="3626" formatCode="General">
                  <c:v>2.1783999899999999E-4</c:v>
                </c:pt>
                <c:pt idx="3627" formatCode="General">
                  <c:v>2.17919999E-4</c:v>
                </c:pt>
                <c:pt idx="3628" formatCode="General">
                  <c:v>2.1799999899999999E-4</c:v>
                </c:pt>
                <c:pt idx="3629" formatCode="General">
                  <c:v>2.18079999E-4</c:v>
                </c:pt>
                <c:pt idx="3630" formatCode="General">
                  <c:v>2.1815999899999999E-4</c:v>
                </c:pt>
                <c:pt idx="3631" formatCode="General">
                  <c:v>2.18239999E-4</c:v>
                </c:pt>
                <c:pt idx="3632" formatCode="General">
                  <c:v>2.1831999899999999E-4</c:v>
                </c:pt>
                <c:pt idx="3633" formatCode="General">
                  <c:v>2.18399999E-4</c:v>
                </c:pt>
                <c:pt idx="3634" formatCode="General">
                  <c:v>2.1847999900000001E-4</c:v>
                </c:pt>
                <c:pt idx="3635" formatCode="General">
                  <c:v>2.18559999E-4</c:v>
                </c:pt>
                <c:pt idx="3636" formatCode="General">
                  <c:v>2.1863999900000001E-4</c:v>
                </c:pt>
                <c:pt idx="3637" formatCode="General">
                  <c:v>2.18719999E-4</c:v>
                </c:pt>
                <c:pt idx="3638" formatCode="General">
                  <c:v>2.1879999900000001E-4</c:v>
                </c:pt>
                <c:pt idx="3639" formatCode="General">
                  <c:v>2.18879999E-4</c:v>
                </c:pt>
                <c:pt idx="3640" formatCode="General">
                  <c:v>2.1895999900000001E-4</c:v>
                </c:pt>
                <c:pt idx="3641" formatCode="General">
                  <c:v>2.1903999899999999E-4</c:v>
                </c:pt>
                <c:pt idx="3642" formatCode="General">
                  <c:v>2.1911999900000001E-4</c:v>
                </c:pt>
                <c:pt idx="3643" formatCode="General">
                  <c:v>2.1919999899999999E-4</c:v>
                </c:pt>
                <c:pt idx="3644" formatCode="General">
                  <c:v>2.1927999900000001E-4</c:v>
                </c:pt>
                <c:pt idx="3645" formatCode="General">
                  <c:v>2.1935999899999999E-4</c:v>
                </c:pt>
                <c:pt idx="3646" formatCode="General">
                  <c:v>2.19439999E-4</c:v>
                </c:pt>
                <c:pt idx="3647" formatCode="General">
                  <c:v>2.1951999899999999E-4</c:v>
                </c:pt>
                <c:pt idx="3648" formatCode="General">
                  <c:v>2.19599999E-4</c:v>
                </c:pt>
                <c:pt idx="3649" formatCode="General">
                  <c:v>2.1967999899999999E-4</c:v>
                </c:pt>
                <c:pt idx="3650" formatCode="General">
                  <c:v>2.19759999E-4</c:v>
                </c:pt>
                <c:pt idx="3651" formatCode="General">
                  <c:v>2.1983999900000001E-4</c:v>
                </c:pt>
                <c:pt idx="3652" formatCode="General">
                  <c:v>2.19919999E-4</c:v>
                </c:pt>
                <c:pt idx="3653" formatCode="General">
                  <c:v>2.1999999900000001E-4</c:v>
                </c:pt>
                <c:pt idx="3654" formatCode="General">
                  <c:v>2.20079999E-4</c:v>
                </c:pt>
                <c:pt idx="3655" formatCode="General">
                  <c:v>2.2015999900000001E-4</c:v>
                </c:pt>
                <c:pt idx="3656" formatCode="General">
                  <c:v>2.20239999E-4</c:v>
                </c:pt>
                <c:pt idx="3657" formatCode="General">
                  <c:v>2.2031999900000001E-4</c:v>
                </c:pt>
                <c:pt idx="3658" formatCode="General">
                  <c:v>2.2039999899999999E-4</c:v>
                </c:pt>
                <c:pt idx="3659" formatCode="General">
                  <c:v>2.2047999900000001E-4</c:v>
                </c:pt>
                <c:pt idx="3660" formatCode="General">
                  <c:v>2.2055999899999999E-4</c:v>
                </c:pt>
                <c:pt idx="3661" formatCode="General">
                  <c:v>2.2063999900000001E-4</c:v>
                </c:pt>
                <c:pt idx="3662" formatCode="General">
                  <c:v>2.2071999899999999E-4</c:v>
                </c:pt>
                <c:pt idx="3663" formatCode="General">
                  <c:v>2.20799999E-4</c:v>
                </c:pt>
                <c:pt idx="3664" formatCode="General">
                  <c:v>2.2087999899999999E-4</c:v>
                </c:pt>
                <c:pt idx="3665" formatCode="General">
                  <c:v>2.20959999E-4</c:v>
                </c:pt>
                <c:pt idx="3666" formatCode="General">
                  <c:v>2.2103999899999999E-4</c:v>
                </c:pt>
                <c:pt idx="3667" formatCode="General">
                  <c:v>2.21119999E-4</c:v>
                </c:pt>
                <c:pt idx="3668" formatCode="General">
                  <c:v>2.2119999899999999E-4</c:v>
                </c:pt>
                <c:pt idx="3669" formatCode="General">
                  <c:v>2.21279999E-4</c:v>
                </c:pt>
                <c:pt idx="3670" formatCode="General">
                  <c:v>2.2135999900000001E-4</c:v>
                </c:pt>
                <c:pt idx="3671" formatCode="General">
                  <c:v>2.21439999E-4</c:v>
                </c:pt>
                <c:pt idx="3672" formatCode="General">
                  <c:v>2.2151999900000001E-4</c:v>
                </c:pt>
                <c:pt idx="3673" formatCode="General">
                  <c:v>2.21599999E-4</c:v>
                </c:pt>
                <c:pt idx="3674" formatCode="General">
                  <c:v>2.2167999900000001E-4</c:v>
                </c:pt>
                <c:pt idx="3675" formatCode="General">
                  <c:v>2.2175999899999999E-4</c:v>
                </c:pt>
                <c:pt idx="3676" formatCode="General">
                  <c:v>2.2183999900000001E-4</c:v>
                </c:pt>
                <c:pt idx="3677" formatCode="General">
                  <c:v>2.2191999899999999E-4</c:v>
                </c:pt>
                <c:pt idx="3678" formatCode="General">
                  <c:v>2.2199999900000001E-4</c:v>
                </c:pt>
                <c:pt idx="3679" formatCode="General">
                  <c:v>2.2207999899999999E-4</c:v>
                </c:pt>
                <c:pt idx="3680" formatCode="General">
                  <c:v>2.22159999E-4</c:v>
                </c:pt>
                <c:pt idx="3681" formatCode="General">
                  <c:v>2.2223999899999999E-4</c:v>
                </c:pt>
                <c:pt idx="3682" formatCode="General">
                  <c:v>2.22319999E-4</c:v>
                </c:pt>
                <c:pt idx="3683" formatCode="General">
                  <c:v>2.2239999899999999E-4</c:v>
                </c:pt>
                <c:pt idx="3684" formatCode="General">
                  <c:v>2.22479999E-4</c:v>
                </c:pt>
                <c:pt idx="3685" formatCode="General">
                  <c:v>2.2255999899999999E-4</c:v>
                </c:pt>
                <c:pt idx="3686" formatCode="General">
                  <c:v>2.22639999E-4</c:v>
                </c:pt>
                <c:pt idx="3687" formatCode="General">
                  <c:v>2.2271999900000001E-4</c:v>
                </c:pt>
                <c:pt idx="3688" formatCode="General">
                  <c:v>2.22799999E-4</c:v>
                </c:pt>
                <c:pt idx="3689" formatCode="General">
                  <c:v>2.2287999900000001E-4</c:v>
                </c:pt>
                <c:pt idx="3690" formatCode="General">
                  <c:v>2.22959999E-4</c:v>
                </c:pt>
                <c:pt idx="3691" formatCode="General">
                  <c:v>2.2303999900000001E-4</c:v>
                </c:pt>
                <c:pt idx="3692" formatCode="General">
                  <c:v>2.23119999E-4</c:v>
                </c:pt>
                <c:pt idx="3693" formatCode="General">
                  <c:v>2.2319999900000001E-4</c:v>
                </c:pt>
                <c:pt idx="3694" formatCode="General">
                  <c:v>2.2327999899999999E-4</c:v>
                </c:pt>
                <c:pt idx="3695" formatCode="General">
                  <c:v>2.2335999900000001E-4</c:v>
                </c:pt>
                <c:pt idx="3696" formatCode="General">
                  <c:v>2.2343999899999999E-4</c:v>
                </c:pt>
                <c:pt idx="3697" formatCode="General">
                  <c:v>2.2351999900000001E-4</c:v>
                </c:pt>
                <c:pt idx="3698" formatCode="General">
                  <c:v>2.2359999899999999E-4</c:v>
                </c:pt>
                <c:pt idx="3699" formatCode="General">
                  <c:v>2.23679999E-4</c:v>
                </c:pt>
                <c:pt idx="3700" formatCode="General">
                  <c:v>2.2375999899999999E-4</c:v>
                </c:pt>
                <c:pt idx="3701" formatCode="General">
                  <c:v>2.23839999E-4</c:v>
                </c:pt>
                <c:pt idx="3702" formatCode="General">
                  <c:v>2.2391999899999999E-4</c:v>
                </c:pt>
                <c:pt idx="3703" formatCode="General">
                  <c:v>2.23999999E-4</c:v>
                </c:pt>
                <c:pt idx="3704" formatCode="General">
                  <c:v>2.2407999900000001E-4</c:v>
                </c:pt>
                <c:pt idx="3705" formatCode="General">
                  <c:v>2.24159999E-4</c:v>
                </c:pt>
                <c:pt idx="3706" formatCode="General">
                  <c:v>2.2423999900000001E-4</c:v>
                </c:pt>
                <c:pt idx="3707" formatCode="General">
                  <c:v>2.24319999E-4</c:v>
                </c:pt>
                <c:pt idx="3708" formatCode="General">
                  <c:v>2.2439999900000001E-4</c:v>
                </c:pt>
                <c:pt idx="3709" formatCode="General">
                  <c:v>2.24479999E-4</c:v>
                </c:pt>
                <c:pt idx="3710" formatCode="General">
                  <c:v>2.2455999900000001E-4</c:v>
                </c:pt>
                <c:pt idx="3711" formatCode="General">
                  <c:v>2.2463999899999999E-4</c:v>
                </c:pt>
                <c:pt idx="3712" formatCode="General">
                  <c:v>2.2471999900000001E-4</c:v>
                </c:pt>
                <c:pt idx="3713" formatCode="General">
                  <c:v>2.2479999899999999E-4</c:v>
                </c:pt>
                <c:pt idx="3714" formatCode="General">
                  <c:v>2.2487999900000001E-4</c:v>
                </c:pt>
                <c:pt idx="3715" formatCode="General">
                  <c:v>2.2495999899999999E-4</c:v>
                </c:pt>
                <c:pt idx="3716" formatCode="General">
                  <c:v>2.25039999E-4</c:v>
                </c:pt>
                <c:pt idx="3717" formatCode="General">
                  <c:v>2.2511999899999999E-4</c:v>
                </c:pt>
                <c:pt idx="3718" formatCode="General">
                  <c:v>2.25199999E-4</c:v>
                </c:pt>
                <c:pt idx="3719" formatCode="General">
                  <c:v>2.2527999899999999E-4</c:v>
                </c:pt>
                <c:pt idx="3720" formatCode="General">
                  <c:v>2.25359999E-4</c:v>
                </c:pt>
                <c:pt idx="3721" formatCode="General">
                  <c:v>2.2543999899999999E-4</c:v>
                </c:pt>
                <c:pt idx="3722" formatCode="General">
                  <c:v>2.25519999E-4</c:v>
                </c:pt>
                <c:pt idx="3723" formatCode="General">
                  <c:v>2.2559999900000001E-4</c:v>
                </c:pt>
                <c:pt idx="3724" formatCode="General">
                  <c:v>2.25679999E-4</c:v>
                </c:pt>
                <c:pt idx="3725" formatCode="General">
                  <c:v>2.2575999900000001E-4</c:v>
                </c:pt>
                <c:pt idx="3726" formatCode="General">
                  <c:v>2.25839999E-4</c:v>
                </c:pt>
                <c:pt idx="3727" formatCode="General">
                  <c:v>2.2591999900000001E-4</c:v>
                </c:pt>
                <c:pt idx="3728" formatCode="General">
                  <c:v>2.25999999E-4</c:v>
                </c:pt>
                <c:pt idx="3729" formatCode="General">
                  <c:v>2.2607999900000001E-4</c:v>
                </c:pt>
                <c:pt idx="3730" formatCode="General">
                  <c:v>2.2615999899999999E-4</c:v>
                </c:pt>
                <c:pt idx="3731" formatCode="General">
                  <c:v>2.2623999900000001E-4</c:v>
                </c:pt>
                <c:pt idx="3732" formatCode="General">
                  <c:v>2.2631999899999999E-4</c:v>
                </c:pt>
                <c:pt idx="3733" formatCode="General">
                  <c:v>2.26399999E-4</c:v>
                </c:pt>
                <c:pt idx="3734" formatCode="General">
                  <c:v>2.2647999899999999E-4</c:v>
                </c:pt>
                <c:pt idx="3735" formatCode="General">
                  <c:v>2.26559999E-4</c:v>
                </c:pt>
                <c:pt idx="3736" formatCode="General">
                  <c:v>2.2663999899999999E-4</c:v>
                </c:pt>
                <c:pt idx="3737" formatCode="General">
                  <c:v>2.26719999E-4</c:v>
                </c:pt>
                <c:pt idx="3738" formatCode="General">
                  <c:v>2.2679999899999999E-4</c:v>
                </c:pt>
                <c:pt idx="3739" formatCode="General">
                  <c:v>2.26879999E-4</c:v>
                </c:pt>
                <c:pt idx="3740" formatCode="General">
                  <c:v>2.2695999900000001E-4</c:v>
                </c:pt>
                <c:pt idx="3741" formatCode="General">
                  <c:v>2.27039999E-4</c:v>
                </c:pt>
                <c:pt idx="3742" formatCode="General">
                  <c:v>2.2711999900000001E-4</c:v>
                </c:pt>
                <c:pt idx="3743" formatCode="General">
                  <c:v>2.27199999E-4</c:v>
                </c:pt>
                <c:pt idx="3744" formatCode="General">
                  <c:v>2.2727999900000001E-4</c:v>
                </c:pt>
                <c:pt idx="3745" formatCode="General">
                  <c:v>2.27359999E-4</c:v>
                </c:pt>
                <c:pt idx="3746" formatCode="General">
                  <c:v>2.2743999900000001E-4</c:v>
                </c:pt>
                <c:pt idx="3747" formatCode="General">
                  <c:v>2.2751999899999999E-4</c:v>
                </c:pt>
                <c:pt idx="3748" formatCode="General">
                  <c:v>2.2759999900000001E-4</c:v>
                </c:pt>
                <c:pt idx="3749" formatCode="General">
                  <c:v>2.2767999899999999E-4</c:v>
                </c:pt>
                <c:pt idx="3750" formatCode="General">
                  <c:v>2.2775999900000001E-4</c:v>
                </c:pt>
                <c:pt idx="3751" formatCode="General">
                  <c:v>2.2783999899999999E-4</c:v>
                </c:pt>
                <c:pt idx="3752" formatCode="General">
                  <c:v>2.27919999E-4</c:v>
                </c:pt>
                <c:pt idx="3753" formatCode="General">
                  <c:v>2.2799999899999999E-4</c:v>
                </c:pt>
                <c:pt idx="3754" formatCode="General">
                  <c:v>2.28079999E-4</c:v>
                </c:pt>
                <c:pt idx="3755" formatCode="General">
                  <c:v>2.2815999899999999E-4</c:v>
                </c:pt>
                <c:pt idx="3756" formatCode="General">
                  <c:v>2.28239999E-4</c:v>
                </c:pt>
                <c:pt idx="3757" formatCode="General">
                  <c:v>2.2831999900000001E-4</c:v>
                </c:pt>
                <c:pt idx="3758" formatCode="General">
                  <c:v>2.28399999E-4</c:v>
                </c:pt>
                <c:pt idx="3759" formatCode="General">
                  <c:v>2.2847999900000001E-4</c:v>
                </c:pt>
                <c:pt idx="3760" formatCode="General">
                  <c:v>2.28559999E-4</c:v>
                </c:pt>
                <c:pt idx="3761" formatCode="General">
                  <c:v>2.2863999900000001E-4</c:v>
                </c:pt>
                <c:pt idx="3762" formatCode="General">
                  <c:v>2.28719999E-4</c:v>
                </c:pt>
                <c:pt idx="3763" formatCode="General">
                  <c:v>2.2879999900000001E-4</c:v>
                </c:pt>
                <c:pt idx="3764" formatCode="General">
                  <c:v>2.2887999899999999E-4</c:v>
                </c:pt>
                <c:pt idx="3765" formatCode="General">
                  <c:v>2.2895999900000001E-4</c:v>
                </c:pt>
                <c:pt idx="3766" formatCode="General">
                  <c:v>2.2903999899999999E-4</c:v>
                </c:pt>
                <c:pt idx="3767" formatCode="General">
                  <c:v>2.2911999900000001E-4</c:v>
                </c:pt>
                <c:pt idx="3768" formatCode="General">
                  <c:v>2.2919999899999999E-4</c:v>
                </c:pt>
                <c:pt idx="3769" formatCode="General">
                  <c:v>2.29279999E-4</c:v>
                </c:pt>
                <c:pt idx="3770" formatCode="General">
                  <c:v>2.2935999899999999E-4</c:v>
                </c:pt>
                <c:pt idx="3771" formatCode="General">
                  <c:v>2.29439999E-4</c:v>
                </c:pt>
                <c:pt idx="3772" formatCode="General">
                  <c:v>2.2951999899999999E-4</c:v>
                </c:pt>
                <c:pt idx="3773" formatCode="General">
                  <c:v>2.29599999E-4</c:v>
                </c:pt>
                <c:pt idx="3774" formatCode="General">
                  <c:v>2.2967999899999999E-4</c:v>
                </c:pt>
                <c:pt idx="3775" formatCode="General">
                  <c:v>2.29759999E-4</c:v>
                </c:pt>
                <c:pt idx="3776" formatCode="General">
                  <c:v>2.2983999900000001E-4</c:v>
                </c:pt>
                <c:pt idx="3777" formatCode="General">
                  <c:v>2.29919999E-4</c:v>
                </c:pt>
                <c:pt idx="3778" formatCode="General">
                  <c:v>2.2999999900000001E-4</c:v>
                </c:pt>
                <c:pt idx="3779" formatCode="General">
                  <c:v>2.30079999E-4</c:v>
                </c:pt>
                <c:pt idx="3780" formatCode="General">
                  <c:v>2.3015999900000001E-4</c:v>
                </c:pt>
                <c:pt idx="3781" formatCode="General">
                  <c:v>2.30239999E-4</c:v>
                </c:pt>
                <c:pt idx="3782" formatCode="General">
                  <c:v>2.3031999900000001E-4</c:v>
                </c:pt>
                <c:pt idx="3783" formatCode="General">
                  <c:v>2.3039999899999999E-4</c:v>
                </c:pt>
                <c:pt idx="3784" formatCode="General">
                  <c:v>2.3047999900000001E-4</c:v>
                </c:pt>
                <c:pt idx="3785" formatCode="General">
                  <c:v>2.3055999899999999E-4</c:v>
                </c:pt>
                <c:pt idx="3786" formatCode="General">
                  <c:v>2.30639999E-4</c:v>
                </c:pt>
                <c:pt idx="3787" formatCode="General">
                  <c:v>2.3071999899999999E-4</c:v>
                </c:pt>
                <c:pt idx="3788" formatCode="General">
                  <c:v>2.30799999E-4</c:v>
                </c:pt>
                <c:pt idx="3789" formatCode="General">
                  <c:v>2.3087999899999999E-4</c:v>
                </c:pt>
                <c:pt idx="3790" formatCode="General">
                  <c:v>2.30959999E-4</c:v>
                </c:pt>
                <c:pt idx="3791" formatCode="General">
                  <c:v>2.3103999899999999E-4</c:v>
                </c:pt>
                <c:pt idx="3792" formatCode="General">
                  <c:v>2.31119999E-4</c:v>
                </c:pt>
                <c:pt idx="3793" formatCode="General">
                  <c:v>2.3119999900000001E-4</c:v>
                </c:pt>
                <c:pt idx="3794" formatCode="General">
                  <c:v>2.31279999E-4</c:v>
                </c:pt>
                <c:pt idx="3795" formatCode="General">
                  <c:v>2.3135999900000001E-4</c:v>
                </c:pt>
                <c:pt idx="3796" formatCode="General">
                  <c:v>2.31439999E-4</c:v>
                </c:pt>
                <c:pt idx="3797" formatCode="General">
                  <c:v>2.3151999900000001E-4</c:v>
                </c:pt>
                <c:pt idx="3798" formatCode="General">
                  <c:v>2.31599999E-4</c:v>
                </c:pt>
                <c:pt idx="3799" formatCode="General">
                  <c:v>2.3167999900000001E-4</c:v>
                </c:pt>
                <c:pt idx="3800" formatCode="General">
                  <c:v>2.3175999899999999E-4</c:v>
                </c:pt>
                <c:pt idx="3801" formatCode="General">
                  <c:v>2.3183999900000001E-4</c:v>
                </c:pt>
                <c:pt idx="3802" formatCode="General">
                  <c:v>2.3191999899999999E-4</c:v>
                </c:pt>
                <c:pt idx="3803" formatCode="General">
                  <c:v>2.3199999900000001E-4</c:v>
                </c:pt>
                <c:pt idx="3804" formatCode="General">
                  <c:v>2.3207999899999999E-4</c:v>
                </c:pt>
                <c:pt idx="3805" formatCode="General">
                  <c:v>2.32159999E-4</c:v>
                </c:pt>
                <c:pt idx="3806" formatCode="General">
                  <c:v>2.3223999899999999E-4</c:v>
                </c:pt>
                <c:pt idx="3807" formatCode="General">
                  <c:v>2.32319999E-4</c:v>
                </c:pt>
                <c:pt idx="3808" formatCode="General">
                  <c:v>2.3239999899999999E-4</c:v>
                </c:pt>
                <c:pt idx="3809" formatCode="General">
                  <c:v>2.32479999E-4</c:v>
                </c:pt>
                <c:pt idx="3810" formatCode="General">
                  <c:v>2.3255999899999999E-4</c:v>
                </c:pt>
                <c:pt idx="3811" formatCode="General">
                  <c:v>2.32639999E-4</c:v>
                </c:pt>
                <c:pt idx="3812" formatCode="General">
                  <c:v>2.3271999900000001E-4</c:v>
                </c:pt>
                <c:pt idx="3813" formatCode="General">
                  <c:v>2.32799999E-4</c:v>
                </c:pt>
                <c:pt idx="3814" formatCode="General">
                  <c:v>2.3287999900000001E-4</c:v>
                </c:pt>
                <c:pt idx="3815" formatCode="General">
                  <c:v>2.32959999E-4</c:v>
                </c:pt>
                <c:pt idx="3816" formatCode="General">
                  <c:v>2.3303999900000001E-4</c:v>
                </c:pt>
                <c:pt idx="3817" formatCode="General">
                  <c:v>2.3311999899999999E-4</c:v>
                </c:pt>
                <c:pt idx="3818" formatCode="General">
                  <c:v>2.3319999900000001E-4</c:v>
                </c:pt>
                <c:pt idx="3819" formatCode="General">
                  <c:v>2.3327999899999999E-4</c:v>
                </c:pt>
                <c:pt idx="3820" formatCode="General">
                  <c:v>2.3335999900000001E-4</c:v>
                </c:pt>
                <c:pt idx="3821" formatCode="General">
                  <c:v>2.3343999899999999E-4</c:v>
                </c:pt>
                <c:pt idx="3822" formatCode="General">
                  <c:v>2.33519999E-4</c:v>
                </c:pt>
                <c:pt idx="3823" formatCode="General">
                  <c:v>2.3359999899999999E-4</c:v>
                </c:pt>
                <c:pt idx="3824" formatCode="General">
                  <c:v>2.33679999E-4</c:v>
                </c:pt>
                <c:pt idx="3825" formatCode="General">
                  <c:v>2.3375999899999999E-4</c:v>
                </c:pt>
                <c:pt idx="3826" formatCode="General">
                  <c:v>2.33839999E-4</c:v>
                </c:pt>
                <c:pt idx="3827" formatCode="General">
                  <c:v>2.3391999899999999E-4</c:v>
                </c:pt>
                <c:pt idx="3828" formatCode="General">
                  <c:v>2.33999999E-4</c:v>
                </c:pt>
                <c:pt idx="3829" formatCode="General">
                  <c:v>2.3407999900000001E-4</c:v>
                </c:pt>
                <c:pt idx="3830" formatCode="General">
                  <c:v>2.34159999E-4</c:v>
                </c:pt>
                <c:pt idx="3831" formatCode="General">
                  <c:v>2.3423999900000001E-4</c:v>
                </c:pt>
                <c:pt idx="3832" formatCode="General">
                  <c:v>2.34319999E-4</c:v>
                </c:pt>
                <c:pt idx="3833" formatCode="General">
                  <c:v>2.3439999900000001E-4</c:v>
                </c:pt>
                <c:pt idx="3834" formatCode="General">
                  <c:v>2.34479999E-4</c:v>
                </c:pt>
                <c:pt idx="3835" formatCode="General">
                  <c:v>2.3455999900000001E-4</c:v>
                </c:pt>
                <c:pt idx="3836" formatCode="General">
                  <c:v>2.3463999899999999E-4</c:v>
                </c:pt>
                <c:pt idx="3837" formatCode="General">
                  <c:v>2.3471999900000001E-4</c:v>
                </c:pt>
                <c:pt idx="3838" formatCode="General">
                  <c:v>2.3479999899999999E-4</c:v>
                </c:pt>
                <c:pt idx="3839" formatCode="General">
                  <c:v>2.34879999E-4</c:v>
                </c:pt>
                <c:pt idx="3840" formatCode="General">
                  <c:v>2.3495999899999999E-4</c:v>
                </c:pt>
                <c:pt idx="3841" formatCode="General">
                  <c:v>2.35039999E-4</c:v>
                </c:pt>
                <c:pt idx="3842" formatCode="General">
                  <c:v>2.3511999899999999E-4</c:v>
                </c:pt>
                <c:pt idx="3843" formatCode="General">
                  <c:v>2.35199999E-4</c:v>
                </c:pt>
                <c:pt idx="3844" formatCode="General">
                  <c:v>2.3527999899999999E-4</c:v>
                </c:pt>
                <c:pt idx="3845" formatCode="General">
                  <c:v>2.35359999E-4</c:v>
                </c:pt>
                <c:pt idx="3846" formatCode="General">
                  <c:v>2.3543999900000001E-4</c:v>
                </c:pt>
                <c:pt idx="3847" formatCode="General">
                  <c:v>2.35519999E-4</c:v>
                </c:pt>
                <c:pt idx="3848" formatCode="General">
                  <c:v>2.3559999900000001E-4</c:v>
                </c:pt>
                <c:pt idx="3849" formatCode="General">
                  <c:v>2.35679999E-4</c:v>
                </c:pt>
                <c:pt idx="3850" formatCode="General">
                  <c:v>2.3575999900000001E-4</c:v>
                </c:pt>
                <c:pt idx="3851" formatCode="General">
                  <c:v>2.35839999E-4</c:v>
                </c:pt>
                <c:pt idx="3852" formatCode="General">
                  <c:v>2.3591999900000001E-4</c:v>
                </c:pt>
                <c:pt idx="3853" formatCode="General">
                  <c:v>2.3599999899999999E-4</c:v>
                </c:pt>
                <c:pt idx="3854" formatCode="General">
                  <c:v>2.3607999900000001E-4</c:v>
                </c:pt>
                <c:pt idx="3855" formatCode="General">
                  <c:v>2.3615999899999999E-4</c:v>
                </c:pt>
                <c:pt idx="3856" formatCode="General">
                  <c:v>2.3623999900000001E-4</c:v>
                </c:pt>
                <c:pt idx="3857" formatCode="General">
                  <c:v>2.3631999899999999E-4</c:v>
                </c:pt>
                <c:pt idx="3858" formatCode="General">
                  <c:v>2.36399999E-4</c:v>
                </c:pt>
                <c:pt idx="3859" formatCode="General">
                  <c:v>2.3647999899999999E-4</c:v>
                </c:pt>
                <c:pt idx="3860" formatCode="General">
                  <c:v>2.36559999E-4</c:v>
                </c:pt>
                <c:pt idx="3861" formatCode="General">
                  <c:v>2.3663999899999999E-4</c:v>
                </c:pt>
                <c:pt idx="3862" formatCode="General">
                  <c:v>2.36719999E-4</c:v>
                </c:pt>
                <c:pt idx="3863" formatCode="General">
                  <c:v>2.3679999899999999E-4</c:v>
                </c:pt>
                <c:pt idx="3864" formatCode="General">
                  <c:v>2.36879999E-4</c:v>
                </c:pt>
                <c:pt idx="3865" formatCode="General">
                  <c:v>2.3695999900000001E-4</c:v>
                </c:pt>
                <c:pt idx="3866" formatCode="General">
                  <c:v>2.37039999E-4</c:v>
                </c:pt>
                <c:pt idx="3867" formatCode="General">
                  <c:v>2.3711999900000001E-4</c:v>
                </c:pt>
                <c:pt idx="3868" formatCode="General">
                  <c:v>2.37199999E-4</c:v>
                </c:pt>
                <c:pt idx="3869" formatCode="General">
                  <c:v>2.3727999900000001E-4</c:v>
                </c:pt>
                <c:pt idx="3870" formatCode="General">
                  <c:v>2.3735999899999999E-4</c:v>
                </c:pt>
                <c:pt idx="3871" formatCode="General">
                  <c:v>2.3743999900000001E-4</c:v>
                </c:pt>
                <c:pt idx="3872" formatCode="General">
                  <c:v>2.3751999899999999E-4</c:v>
                </c:pt>
                <c:pt idx="3873" formatCode="General">
                  <c:v>2.3759999900000001E-4</c:v>
                </c:pt>
                <c:pt idx="3874" formatCode="General">
                  <c:v>2.3767999899999999E-4</c:v>
                </c:pt>
                <c:pt idx="3875" formatCode="General">
                  <c:v>2.37759999E-4</c:v>
                </c:pt>
                <c:pt idx="3876" formatCode="General">
                  <c:v>2.3783999899999999E-4</c:v>
                </c:pt>
                <c:pt idx="3877" formatCode="General">
                  <c:v>2.37919999E-4</c:v>
                </c:pt>
                <c:pt idx="3878" formatCode="General">
                  <c:v>2.3799999899999999E-4</c:v>
                </c:pt>
                <c:pt idx="3879" formatCode="General">
                  <c:v>2.38079999E-4</c:v>
                </c:pt>
                <c:pt idx="3880" formatCode="General">
                  <c:v>2.3815999899999999E-4</c:v>
                </c:pt>
                <c:pt idx="3881" formatCode="General">
                  <c:v>2.38239999E-4</c:v>
                </c:pt>
                <c:pt idx="3882" formatCode="General">
                  <c:v>2.3831999900000001E-4</c:v>
                </c:pt>
                <c:pt idx="3883" formatCode="General">
                  <c:v>2.38399999E-4</c:v>
                </c:pt>
                <c:pt idx="3884" formatCode="General">
                  <c:v>2.3847999900000001E-4</c:v>
                </c:pt>
                <c:pt idx="3885" formatCode="General">
                  <c:v>2.38559999E-4</c:v>
                </c:pt>
                <c:pt idx="3886" formatCode="General">
                  <c:v>2.3863999900000001E-4</c:v>
                </c:pt>
                <c:pt idx="3887" formatCode="General">
                  <c:v>2.38719999E-4</c:v>
                </c:pt>
                <c:pt idx="3888" formatCode="General">
                  <c:v>2.3879999900000001E-4</c:v>
                </c:pt>
                <c:pt idx="3889" formatCode="General">
                  <c:v>2.3887999899999999E-4</c:v>
                </c:pt>
                <c:pt idx="3890" formatCode="General">
                  <c:v>2.3895999900000001E-4</c:v>
                </c:pt>
                <c:pt idx="3891" formatCode="General">
                  <c:v>2.3903999899999999E-4</c:v>
                </c:pt>
                <c:pt idx="3892" formatCode="General">
                  <c:v>2.39119999E-4</c:v>
                </c:pt>
                <c:pt idx="3893" formatCode="General">
                  <c:v>2.3919999899999999E-4</c:v>
                </c:pt>
                <c:pt idx="3894" formatCode="General">
                  <c:v>2.39279999E-4</c:v>
                </c:pt>
                <c:pt idx="3895" formatCode="General">
                  <c:v>2.3935999899999999E-4</c:v>
                </c:pt>
                <c:pt idx="3896" formatCode="General">
                  <c:v>2.39439999E-4</c:v>
                </c:pt>
                <c:pt idx="3897" formatCode="General">
                  <c:v>2.3951999899999999E-4</c:v>
                </c:pt>
                <c:pt idx="3898" formatCode="General">
                  <c:v>2.39599999E-4</c:v>
                </c:pt>
                <c:pt idx="3899" formatCode="General">
                  <c:v>2.3967999900000001E-4</c:v>
                </c:pt>
                <c:pt idx="3900" formatCode="General">
                  <c:v>2.39759999E-4</c:v>
                </c:pt>
                <c:pt idx="3901" formatCode="General">
                  <c:v>2.3983999900000001E-4</c:v>
                </c:pt>
                <c:pt idx="3902" formatCode="General">
                  <c:v>2.39919999E-4</c:v>
                </c:pt>
                <c:pt idx="3903" formatCode="General">
                  <c:v>2.3999999900000001E-4</c:v>
                </c:pt>
                <c:pt idx="3904" formatCode="General">
                  <c:v>2.40079999E-4</c:v>
                </c:pt>
                <c:pt idx="3905" formatCode="General">
                  <c:v>2.4015999900000001E-4</c:v>
                </c:pt>
                <c:pt idx="3906" formatCode="General">
                  <c:v>2.4023999899999999E-4</c:v>
                </c:pt>
                <c:pt idx="3907" formatCode="General">
                  <c:v>2.4031999900000001E-4</c:v>
                </c:pt>
                <c:pt idx="3908" formatCode="General">
                  <c:v>2.4039999899999999E-4</c:v>
                </c:pt>
                <c:pt idx="3909" formatCode="General">
                  <c:v>2.4047999900000001E-4</c:v>
                </c:pt>
                <c:pt idx="3910" formatCode="General">
                  <c:v>2.4055999899999999E-4</c:v>
                </c:pt>
                <c:pt idx="3911" formatCode="General">
                  <c:v>2.40639999E-4</c:v>
                </c:pt>
                <c:pt idx="3912" formatCode="General">
                  <c:v>2.4071999899999999E-4</c:v>
                </c:pt>
                <c:pt idx="3913" formatCode="General">
                  <c:v>2.40799999E-4</c:v>
                </c:pt>
                <c:pt idx="3914" formatCode="General">
                  <c:v>2.4087999899999999E-4</c:v>
                </c:pt>
                <c:pt idx="3915" formatCode="General">
                  <c:v>2.40959999E-4</c:v>
                </c:pt>
                <c:pt idx="3916" formatCode="General">
                  <c:v>2.4103999899999999E-4</c:v>
                </c:pt>
                <c:pt idx="3917" formatCode="General">
                  <c:v>2.41119999E-4</c:v>
                </c:pt>
                <c:pt idx="3918" formatCode="General">
                  <c:v>2.4119999900000001E-4</c:v>
                </c:pt>
                <c:pt idx="3919" formatCode="General">
                  <c:v>2.41279999E-4</c:v>
                </c:pt>
                <c:pt idx="3920" formatCode="General">
                  <c:v>2.4135999900000001E-4</c:v>
                </c:pt>
                <c:pt idx="3921" formatCode="General">
                  <c:v>2.41439999E-4</c:v>
                </c:pt>
                <c:pt idx="3922" formatCode="General">
                  <c:v>2.4151999900000001E-4</c:v>
                </c:pt>
                <c:pt idx="3923" formatCode="General">
                  <c:v>2.4159999899999999E-4</c:v>
                </c:pt>
                <c:pt idx="3924" formatCode="General">
                  <c:v>2.4167999900000001E-4</c:v>
                </c:pt>
                <c:pt idx="3925" formatCode="General">
                  <c:v>2.4175999899999999E-4</c:v>
                </c:pt>
                <c:pt idx="3926" formatCode="General">
                  <c:v>2.4183999900000001E-4</c:v>
                </c:pt>
                <c:pt idx="3927" formatCode="General">
                  <c:v>2.4191999899999999E-4</c:v>
                </c:pt>
                <c:pt idx="3928" formatCode="General">
                  <c:v>2.41999999E-4</c:v>
                </c:pt>
                <c:pt idx="3929" formatCode="General">
                  <c:v>2.4207999899999999E-4</c:v>
                </c:pt>
                <c:pt idx="3930" formatCode="General">
                  <c:v>2.42159999E-4</c:v>
                </c:pt>
                <c:pt idx="3931" formatCode="General">
                  <c:v>2.4223999899999999E-4</c:v>
                </c:pt>
                <c:pt idx="3932" formatCode="General">
                  <c:v>2.42319999E-4</c:v>
                </c:pt>
                <c:pt idx="3933" formatCode="General">
                  <c:v>2.4239999899999999E-4</c:v>
                </c:pt>
                <c:pt idx="3934" formatCode="General">
                  <c:v>2.42479999E-4</c:v>
                </c:pt>
                <c:pt idx="3935" formatCode="General">
                  <c:v>2.4255999900000001E-4</c:v>
                </c:pt>
                <c:pt idx="3936" formatCode="General">
                  <c:v>2.42639999E-4</c:v>
                </c:pt>
                <c:pt idx="3937" formatCode="General">
                  <c:v>2.4271999900000001E-4</c:v>
                </c:pt>
                <c:pt idx="3938" formatCode="General">
                  <c:v>2.42799999E-4</c:v>
                </c:pt>
                <c:pt idx="3939" formatCode="General">
                  <c:v>2.4287999900000001E-4</c:v>
                </c:pt>
                <c:pt idx="3940" formatCode="General">
                  <c:v>2.42959999E-4</c:v>
                </c:pt>
                <c:pt idx="3941" formatCode="General">
                  <c:v>2.4303999900000001E-4</c:v>
                </c:pt>
                <c:pt idx="3942" formatCode="General">
                  <c:v>2.4311999899999999E-4</c:v>
                </c:pt>
                <c:pt idx="3943" formatCode="General">
                  <c:v>2.4319999900000001E-4</c:v>
                </c:pt>
                <c:pt idx="3944" formatCode="General">
                  <c:v>2.4327999899999999E-4</c:v>
                </c:pt>
                <c:pt idx="3945" formatCode="General">
                  <c:v>2.4335999900000001E-4</c:v>
                </c:pt>
                <c:pt idx="3946" formatCode="General">
                  <c:v>2.4343999899999999E-4</c:v>
                </c:pt>
                <c:pt idx="3947" formatCode="General">
                  <c:v>2.43519999E-4</c:v>
                </c:pt>
                <c:pt idx="3948" formatCode="General">
                  <c:v>2.4359999899999999E-4</c:v>
                </c:pt>
                <c:pt idx="3949" formatCode="General">
                  <c:v>2.43679999E-4</c:v>
                </c:pt>
                <c:pt idx="3950" formatCode="General">
                  <c:v>2.4375999899999999E-4</c:v>
                </c:pt>
                <c:pt idx="3951" formatCode="General">
                  <c:v>2.43839999E-4</c:v>
                </c:pt>
                <c:pt idx="3952" formatCode="General">
                  <c:v>2.4391999900000001E-4</c:v>
                </c:pt>
                <c:pt idx="3953" formatCode="General">
                  <c:v>2.43999999E-4</c:v>
                </c:pt>
                <c:pt idx="3954" formatCode="General">
                  <c:v>2.4407999900000001E-4</c:v>
                </c:pt>
                <c:pt idx="3955" formatCode="General">
                  <c:v>2.44159999E-4</c:v>
                </c:pt>
                <c:pt idx="3956" formatCode="General">
                  <c:v>2.4423999900000001E-4</c:v>
                </c:pt>
                <c:pt idx="3957" formatCode="General">
                  <c:v>2.4431999900000002E-4</c:v>
                </c:pt>
                <c:pt idx="3958" formatCode="General">
                  <c:v>2.4439999899999998E-4</c:v>
                </c:pt>
                <c:pt idx="3959" formatCode="General">
                  <c:v>2.4447999899999999E-4</c:v>
                </c:pt>
                <c:pt idx="3960" formatCode="General">
                  <c:v>2.4455999900000001E-4</c:v>
                </c:pt>
                <c:pt idx="3961" formatCode="General">
                  <c:v>2.4463999900000002E-4</c:v>
                </c:pt>
                <c:pt idx="3962" formatCode="General">
                  <c:v>2.4471999899999998E-4</c:v>
                </c:pt>
                <c:pt idx="3963" formatCode="General">
                  <c:v>2.4479999899999999E-4</c:v>
                </c:pt>
                <c:pt idx="3964" formatCode="General">
                  <c:v>2.44879999E-4</c:v>
                </c:pt>
                <c:pt idx="3965" formatCode="General">
                  <c:v>2.4495999900000002E-4</c:v>
                </c:pt>
                <c:pt idx="3966" formatCode="General">
                  <c:v>2.4503999899999998E-4</c:v>
                </c:pt>
                <c:pt idx="3967" formatCode="General">
                  <c:v>2.4511999899999999E-4</c:v>
                </c:pt>
                <c:pt idx="3968" formatCode="General">
                  <c:v>2.45199999E-4</c:v>
                </c:pt>
                <c:pt idx="3969" formatCode="General">
                  <c:v>2.4527999900000001E-4</c:v>
                </c:pt>
                <c:pt idx="3970" formatCode="General">
                  <c:v>2.4535999900000003E-4</c:v>
                </c:pt>
                <c:pt idx="3971" formatCode="General">
                  <c:v>2.4543999899999999E-4</c:v>
                </c:pt>
                <c:pt idx="3972" formatCode="General">
                  <c:v>2.45519999E-4</c:v>
                </c:pt>
                <c:pt idx="3973" formatCode="General">
                  <c:v>2.4559999900000001E-4</c:v>
                </c:pt>
                <c:pt idx="3974" formatCode="General">
                  <c:v>2.4567999900000002E-4</c:v>
                </c:pt>
                <c:pt idx="3975" formatCode="General">
                  <c:v>2.4575999899999998E-4</c:v>
                </c:pt>
                <c:pt idx="3976" formatCode="General">
                  <c:v>2.4583999899999999E-4</c:v>
                </c:pt>
                <c:pt idx="3977" formatCode="General">
                  <c:v>2.4591999900000001E-4</c:v>
                </c:pt>
                <c:pt idx="3978" formatCode="General">
                  <c:v>2.4599999900000002E-4</c:v>
                </c:pt>
                <c:pt idx="3979" formatCode="General">
                  <c:v>2.4607999899999998E-4</c:v>
                </c:pt>
                <c:pt idx="3980" formatCode="General">
                  <c:v>2.4615999899999999E-4</c:v>
                </c:pt>
                <c:pt idx="3981" formatCode="General">
                  <c:v>2.46239999E-4</c:v>
                </c:pt>
                <c:pt idx="3982" formatCode="General">
                  <c:v>2.4631999900000002E-4</c:v>
                </c:pt>
                <c:pt idx="3983" formatCode="General">
                  <c:v>2.4639999899999998E-4</c:v>
                </c:pt>
                <c:pt idx="3984" formatCode="General">
                  <c:v>2.4647999899999999E-4</c:v>
                </c:pt>
                <c:pt idx="3985" formatCode="General">
                  <c:v>2.46559999E-4</c:v>
                </c:pt>
                <c:pt idx="3986" formatCode="General">
                  <c:v>2.4663999900000001E-4</c:v>
                </c:pt>
                <c:pt idx="3987" formatCode="General">
                  <c:v>2.4671999900000003E-4</c:v>
                </c:pt>
                <c:pt idx="3988" formatCode="General">
                  <c:v>2.4679999899999999E-4</c:v>
                </c:pt>
                <c:pt idx="3989" formatCode="General">
                  <c:v>2.46879998E-4</c:v>
                </c:pt>
                <c:pt idx="3990" formatCode="General">
                  <c:v>2.4695999800000002E-4</c:v>
                </c:pt>
                <c:pt idx="3991" formatCode="General">
                  <c:v>2.4703999799999997E-4</c:v>
                </c:pt>
                <c:pt idx="3992" formatCode="General">
                  <c:v>2.4711999799999999E-4</c:v>
                </c:pt>
                <c:pt idx="3993" formatCode="General">
                  <c:v>2.47199998E-4</c:v>
                </c:pt>
                <c:pt idx="3994" formatCode="General">
                  <c:v>2.4727999800000001E-4</c:v>
                </c:pt>
                <c:pt idx="3995" formatCode="General">
                  <c:v>2.4735999800000002E-4</c:v>
                </c:pt>
                <c:pt idx="3996" formatCode="General">
                  <c:v>2.4743999799999998E-4</c:v>
                </c:pt>
                <c:pt idx="3997" formatCode="General">
                  <c:v>2.47519998E-4</c:v>
                </c:pt>
                <c:pt idx="3998" formatCode="General">
                  <c:v>2.4759999800000001E-4</c:v>
                </c:pt>
                <c:pt idx="3999" formatCode="General">
                  <c:v>2.4767999800000002E-4</c:v>
                </c:pt>
                <c:pt idx="4000" formatCode="General">
                  <c:v>2.4775999799999998E-4</c:v>
                </c:pt>
                <c:pt idx="4001" formatCode="General">
                  <c:v>2.4783999799999999E-4</c:v>
                </c:pt>
                <c:pt idx="4002" formatCode="General">
                  <c:v>2.4791999800000001E-4</c:v>
                </c:pt>
                <c:pt idx="4003" formatCode="General">
                  <c:v>2.4799999800000002E-4</c:v>
                </c:pt>
                <c:pt idx="4004" formatCode="General">
                  <c:v>2.4807999799999998E-4</c:v>
                </c:pt>
                <c:pt idx="4005" formatCode="General">
                  <c:v>2.4815999799999999E-4</c:v>
                </c:pt>
                <c:pt idx="4006" formatCode="General">
                  <c:v>2.48239998E-4</c:v>
                </c:pt>
                <c:pt idx="4007" formatCode="General">
                  <c:v>2.4831999800000002E-4</c:v>
                </c:pt>
                <c:pt idx="4008" formatCode="General">
                  <c:v>2.4839999799999997E-4</c:v>
                </c:pt>
                <c:pt idx="4009" formatCode="General">
                  <c:v>2.4847999799999999E-4</c:v>
                </c:pt>
                <c:pt idx="4010" formatCode="General">
                  <c:v>2.48559998E-4</c:v>
                </c:pt>
                <c:pt idx="4011" formatCode="General">
                  <c:v>2.4863999800000001E-4</c:v>
                </c:pt>
                <c:pt idx="4012" formatCode="General">
                  <c:v>2.4871999800000003E-4</c:v>
                </c:pt>
                <c:pt idx="4013" formatCode="General">
                  <c:v>2.4879999799999998E-4</c:v>
                </c:pt>
                <c:pt idx="4014" formatCode="General">
                  <c:v>2.48879998E-4</c:v>
                </c:pt>
                <c:pt idx="4015" formatCode="General">
                  <c:v>2.4895999800000001E-4</c:v>
                </c:pt>
                <c:pt idx="4016" formatCode="General">
                  <c:v>2.4903999800000002E-4</c:v>
                </c:pt>
                <c:pt idx="4017" formatCode="General">
                  <c:v>2.4911999799999998E-4</c:v>
                </c:pt>
                <c:pt idx="4018" formatCode="General">
                  <c:v>2.4919999799999999E-4</c:v>
                </c:pt>
                <c:pt idx="4019" formatCode="General">
                  <c:v>2.4927999800000001E-4</c:v>
                </c:pt>
                <c:pt idx="4020" formatCode="General">
                  <c:v>2.4935999800000002E-4</c:v>
                </c:pt>
                <c:pt idx="4021" formatCode="General">
                  <c:v>2.4943999799999998E-4</c:v>
                </c:pt>
                <c:pt idx="4022" formatCode="General">
                  <c:v>2.4951999799999999E-4</c:v>
                </c:pt>
                <c:pt idx="4023" formatCode="General">
                  <c:v>2.49599998E-4</c:v>
                </c:pt>
                <c:pt idx="4024" formatCode="General">
                  <c:v>2.4967999800000002E-4</c:v>
                </c:pt>
                <c:pt idx="4025" formatCode="General">
                  <c:v>2.4975999799999997E-4</c:v>
                </c:pt>
                <c:pt idx="4026" formatCode="General">
                  <c:v>2.4983999799999999E-4</c:v>
                </c:pt>
                <c:pt idx="4027" formatCode="General">
                  <c:v>2.49919998E-4</c:v>
                </c:pt>
                <c:pt idx="4028" formatCode="General">
                  <c:v>2.4999999800000001E-4</c:v>
                </c:pt>
                <c:pt idx="4029" formatCode="General">
                  <c:v>2.5007999800000003E-4</c:v>
                </c:pt>
                <c:pt idx="4030" formatCode="General">
                  <c:v>2.5015999799999998E-4</c:v>
                </c:pt>
                <c:pt idx="4031" formatCode="General">
                  <c:v>2.50239998E-4</c:v>
                </c:pt>
                <c:pt idx="4032" formatCode="General">
                  <c:v>2.5031999800000001E-4</c:v>
                </c:pt>
                <c:pt idx="4033" formatCode="General">
                  <c:v>2.5039999800000002E-4</c:v>
                </c:pt>
                <c:pt idx="4034" formatCode="General">
                  <c:v>2.5047999799999998E-4</c:v>
                </c:pt>
                <c:pt idx="4035" formatCode="General">
                  <c:v>2.5055999799999999E-4</c:v>
                </c:pt>
                <c:pt idx="4036" formatCode="General">
                  <c:v>2.5063999800000001E-4</c:v>
                </c:pt>
                <c:pt idx="4037" formatCode="General">
                  <c:v>2.5071999800000002E-4</c:v>
                </c:pt>
                <c:pt idx="4038" formatCode="General">
                  <c:v>2.5079999799999998E-4</c:v>
                </c:pt>
                <c:pt idx="4039" formatCode="General">
                  <c:v>2.5087999799999999E-4</c:v>
                </c:pt>
                <c:pt idx="4040" formatCode="General">
                  <c:v>2.50959998E-4</c:v>
                </c:pt>
                <c:pt idx="4041" formatCode="General">
                  <c:v>2.5103999800000002E-4</c:v>
                </c:pt>
                <c:pt idx="4042" formatCode="General">
                  <c:v>2.5111999799999998E-4</c:v>
                </c:pt>
                <c:pt idx="4043" formatCode="General">
                  <c:v>2.5119999799999999E-4</c:v>
                </c:pt>
                <c:pt idx="4044" formatCode="General">
                  <c:v>2.51279998E-4</c:v>
                </c:pt>
                <c:pt idx="4045" formatCode="General">
                  <c:v>2.5135999800000001E-4</c:v>
                </c:pt>
                <c:pt idx="4046" formatCode="General">
                  <c:v>2.5143999800000003E-4</c:v>
                </c:pt>
                <c:pt idx="4047" formatCode="General">
                  <c:v>2.5151999799999999E-4</c:v>
                </c:pt>
                <c:pt idx="4048" formatCode="General">
                  <c:v>2.51599998E-4</c:v>
                </c:pt>
                <c:pt idx="4049" formatCode="General">
                  <c:v>2.5167999800000001E-4</c:v>
                </c:pt>
                <c:pt idx="4050" formatCode="General">
                  <c:v>2.5175999800000002E-4</c:v>
                </c:pt>
                <c:pt idx="4051" formatCode="General">
                  <c:v>2.5183999799999998E-4</c:v>
                </c:pt>
                <c:pt idx="4052" formatCode="General">
                  <c:v>2.5191999799999999E-4</c:v>
                </c:pt>
                <c:pt idx="4053" formatCode="General">
                  <c:v>2.5199999800000001E-4</c:v>
                </c:pt>
                <c:pt idx="4054" formatCode="General">
                  <c:v>2.5207999800000002E-4</c:v>
                </c:pt>
                <c:pt idx="4055" formatCode="General">
                  <c:v>2.5215999799999998E-4</c:v>
                </c:pt>
                <c:pt idx="4056" formatCode="General">
                  <c:v>2.5223999799999999E-4</c:v>
                </c:pt>
                <c:pt idx="4057" formatCode="General">
                  <c:v>2.52319998E-4</c:v>
                </c:pt>
                <c:pt idx="4058" formatCode="General">
                  <c:v>2.5239999800000002E-4</c:v>
                </c:pt>
                <c:pt idx="4059" formatCode="General">
                  <c:v>2.5247999799999998E-4</c:v>
                </c:pt>
                <c:pt idx="4060" formatCode="General">
                  <c:v>2.5255999799999999E-4</c:v>
                </c:pt>
                <c:pt idx="4061" formatCode="General">
                  <c:v>2.52639998E-4</c:v>
                </c:pt>
                <c:pt idx="4062" formatCode="General">
                  <c:v>2.5271999800000001E-4</c:v>
                </c:pt>
                <c:pt idx="4063" formatCode="General">
                  <c:v>2.5279999800000003E-4</c:v>
                </c:pt>
                <c:pt idx="4064" formatCode="General">
                  <c:v>2.5287999799999999E-4</c:v>
                </c:pt>
                <c:pt idx="4065" formatCode="General">
                  <c:v>2.52959998E-4</c:v>
                </c:pt>
                <c:pt idx="4066" formatCode="General">
                  <c:v>2.5303999800000001E-4</c:v>
                </c:pt>
                <c:pt idx="4067" formatCode="General">
                  <c:v>2.5311999800000002E-4</c:v>
                </c:pt>
                <c:pt idx="4068" formatCode="General">
                  <c:v>2.5319999799999998E-4</c:v>
                </c:pt>
                <c:pt idx="4069" formatCode="General">
                  <c:v>2.53279998E-4</c:v>
                </c:pt>
                <c:pt idx="4070" formatCode="General">
                  <c:v>2.5335999800000001E-4</c:v>
                </c:pt>
                <c:pt idx="4071" formatCode="General">
                  <c:v>2.5343999800000002E-4</c:v>
                </c:pt>
                <c:pt idx="4072" formatCode="General">
                  <c:v>2.5351999799999998E-4</c:v>
                </c:pt>
                <c:pt idx="4073" formatCode="General">
                  <c:v>2.5359999799999999E-4</c:v>
                </c:pt>
                <c:pt idx="4074" formatCode="General">
                  <c:v>2.5367999800000001E-4</c:v>
                </c:pt>
                <c:pt idx="4075" formatCode="General">
                  <c:v>2.5375999800000002E-4</c:v>
                </c:pt>
                <c:pt idx="4076" formatCode="General">
                  <c:v>2.5383999799999998E-4</c:v>
                </c:pt>
                <c:pt idx="4077" formatCode="General">
                  <c:v>2.5391999799999999E-4</c:v>
                </c:pt>
                <c:pt idx="4078" formatCode="General">
                  <c:v>2.53999998E-4</c:v>
                </c:pt>
                <c:pt idx="4079" formatCode="General">
                  <c:v>2.5407999800000001E-4</c:v>
                </c:pt>
                <c:pt idx="4080" formatCode="General">
                  <c:v>2.5415999799999997E-4</c:v>
                </c:pt>
                <c:pt idx="4081" formatCode="General">
                  <c:v>2.5423999799999999E-4</c:v>
                </c:pt>
                <c:pt idx="4082" formatCode="General">
                  <c:v>2.54319998E-4</c:v>
                </c:pt>
                <c:pt idx="4083" formatCode="General">
                  <c:v>2.5439999800000001E-4</c:v>
                </c:pt>
                <c:pt idx="4084" formatCode="General">
                  <c:v>2.5447999800000002E-4</c:v>
                </c:pt>
                <c:pt idx="4085" formatCode="General">
                  <c:v>2.5455999799999998E-4</c:v>
                </c:pt>
                <c:pt idx="4086" formatCode="General">
                  <c:v>2.54639998E-4</c:v>
                </c:pt>
                <c:pt idx="4087" formatCode="General">
                  <c:v>2.5471999800000001E-4</c:v>
                </c:pt>
                <c:pt idx="4088" formatCode="General">
                  <c:v>2.5479999800000002E-4</c:v>
                </c:pt>
                <c:pt idx="4089" formatCode="General">
                  <c:v>2.5487999799999998E-4</c:v>
                </c:pt>
                <c:pt idx="4090" formatCode="General">
                  <c:v>2.5495999799999999E-4</c:v>
                </c:pt>
                <c:pt idx="4091" formatCode="General">
                  <c:v>2.5503999800000001E-4</c:v>
                </c:pt>
                <c:pt idx="4092" formatCode="General">
                  <c:v>2.5511999800000002E-4</c:v>
                </c:pt>
                <c:pt idx="4093" formatCode="General">
                  <c:v>2.5519999799999998E-4</c:v>
                </c:pt>
                <c:pt idx="4094" formatCode="General">
                  <c:v>2.5527999799999999E-4</c:v>
                </c:pt>
                <c:pt idx="4095" formatCode="General">
                  <c:v>2.55359998E-4</c:v>
                </c:pt>
                <c:pt idx="4096" formatCode="General">
                  <c:v>2.5543999800000002E-4</c:v>
                </c:pt>
                <c:pt idx="4097" formatCode="General">
                  <c:v>2.5551999799999997E-4</c:v>
                </c:pt>
                <c:pt idx="4098" formatCode="General">
                  <c:v>2.5559999799999999E-4</c:v>
                </c:pt>
                <c:pt idx="4099" formatCode="General">
                  <c:v>2.55679998E-4</c:v>
                </c:pt>
                <c:pt idx="4100" formatCode="General">
                  <c:v>2.5575999800000001E-4</c:v>
                </c:pt>
                <c:pt idx="4101" formatCode="General">
                  <c:v>2.5583999800000003E-4</c:v>
                </c:pt>
                <c:pt idx="4102" formatCode="General">
                  <c:v>2.5591999799999998E-4</c:v>
                </c:pt>
                <c:pt idx="4103" formatCode="General">
                  <c:v>2.55999998E-4</c:v>
                </c:pt>
                <c:pt idx="4104" formatCode="General">
                  <c:v>2.5607999800000001E-4</c:v>
                </c:pt>
                <c:pt idx="4105" formatCode="General">
                  <c:v>2.5615999800000002E-4</c:v>
                </c:pt>
                <c:pt idx="4106" formatCode="General">
                  <c:v>2.5623999799999998E-4</c:v>
                </c:pt>
                <c:pt idx="4107" formatCode="General">
                  <c:v>2.5631999799999999E-4</c:v>
                </c:pt>
                <c:pt idx="4108" formatCode="General">
                  <c:v>2.5639999800000001E-4</c:v>
                </c:pt>
                <c:pt idx="4109" formatCode="General">
                  <c:v>2.5647999800000002E-4</c:v>
                </c:pt>
                <c:pt idx="4110" formatCode="General">
                  <c:v>2.5655999799999998E-4</c:v>
                </c:pt>
                <c:pt idx="4111" formatCode="General">
                  <c:v>2.5663999799999999E-4</c:v>
                </c:pt>
                <c:pt idx="4112" formatCode="General">
                  <c:v>2.56719998E-4</c:v>
                </c:pt>
                <c:pt idx="4113" formatCode="General">
                  <c:v>2.5679999800000002E-4</c:v>
                </c:pt>
                <c:pt idx="4114" formatCode="General">
                  <c:v>2.5687999799999997E-4</c:v>
                </c:pt>
                <c:pt idx="4115" formatCode="General">
                  <c:v>2.5695999799999999E-4</c:v>
                </c:pt>
                <c:pt idx="4116" formatCode="General">
                  <c:v>2.57039998E-4</c:v>
                </c:pt>
                <c:pt idx="4117" formatCode="General">
                  <c:v>2.5711999800000001E-4</c:v>
                </c:pt>
                <c:pt idx="4118" formatCode="General">
                  <c:v>2.5719999800000003E-4</c:v>
                </c:pt>
                <c:pt idx="4119" formatCode="General">
                  <c:v>2.5727999799999998E-4</c:v>
                </c:pt>
                <c:pt idx="4120" formatCode="General">
                  <c:v>2.57359998E-4</c:v>
                </c:pt>
                <c:pt idx="4121" formatCode="General">
                  <c:v>2.5743999800000001E-4</c:v>
                </c:pt>
                <c:pt idx="4122" formatCode="General">
                  <c:v>2.5751999800000002E-4</c:v>
                </c:pt>
                <c:pt idx="4123" formatCode="General">
                  <c:v>2.5759999799999998E-4</c:v>
                </c:pt>
                <c:pt idx="4124" formatCode="General">
                  <c:v>2.5767999799999999E-4</c:v>
                </c:pt>
                <c:pt idx="4125" formatCode="General">
                  <c:v>2.5775999800000001E-4</c:v>
                </c:pt>
                <c:pt idx="4126" formatCode="General">
                  <c:v>2.5783999800000002E-4</c:v>
                </c:pt>
                <c:pt idx="4127" formatCode="General">
                  <c:v>2.5791999799999998E-4</c:v>
                </c:pt>
                <c:pt idx="4128" formatCode="General">
                  <c:v>2.5799999799999999E-4</c:v>
                </c:pt>
                <c:pt idx="4129" formatCode="General">
                  <c:v>2.58079998E-4</c:v>
                </c:pt>
                <c:pt idx="4130" formatCode="General">
                  <c:v>2.5815999800000002E-4</c:v>
                </c:pt>
                <c:pt idx="4131" formatCode="General">
                  <c:v>2.5823999799999997E-4</c:v>
                </c:pt>
                <c:pt idx="4132" formatCode="General">
                  <c:v>2.5831999799999999E-4</c:v>
                </c:pt>
                <c:pt idx="4133" formatCode="General">
                  <c:v>2.58399998E-4</c:v>
                </c:pt>
                <c:pt idx="4134" formatCode="General">
                  <c:v>2.5847999800000001E-4</c:v>
                </c:pt>
                <c:pt idx="4135" formatCode="General">
                  <c:v>2.5855999800000003E-4</c:v>
                </c:pt>
                <c:pt idx="4136" formatCode="General">
                  <c:v>2.5863999799999998E-4</c:v>
                </c:pt>
                <c:pt idx="4137" formatCode="General">
                  <c:v>2.58719998E-4</c:v>
                </c:pt>
                <c:pt idx="4138" formatCode="General">
                  <c:v>2.5879999800000001E-4</c:v>
                </c:pt>
                <c:pt idx="4139" formatCode="General">
                  <c:v>2.5887999800000002E-4</c:v>
                </c:pt>
                <c:pt idx="4140" formatCode="General">
                  <c:v>2.5895999799999998E-4</c:v>
                </c:pt>
                <c:pt idx="4141" formatCode="General">
                  <c:v>2.5903999799999999E-4</c:v>
                </c:pt>
                <c:pt idx="4142" formatCode="General">
                  <c:v>2.5911999800000001E-4</c:v>
                </c:pt>
                <c:pt idx="4143" formatCode="General">
                  <c:v>2.5919999800000002E-4</c:v>
                </c:pt>
                <c:pt idx="4144" formatCode="General">
                  <c:v>2.5927999799999998E-4</c:v>
                </c:pt>
                <c:pt idx="4145" formatCode="General">
                  <c:v>2.5935999799999999E-4</c:v>
                </c:pt>
                <c:pt idx="4146" formatCode="General">
                  <c:v>2.59439998E-4</c:v>
                </c:pt>
                <c:pt idx="4147" formatCode="General">
                  <c:v>2.5951999800000002E-4</c:v>
                </c:pt>
                <c:pt idx="4148" formatCode="General">
                  <c:v>2.5959999799999998E-4</c:v>
                </c:pt>
                <c:pt idx="4149" formatCode="General">
                  <c:v>2.5967999799999999E-4</c:v>
                </c:pt>
                <c:pt idx="4150" formatCode="General">
                  <c:v>2.59759998E-4</c:v>
                </c:pt>
                <c:pt idx="4151" formatCode="General">
                  <c:v>2.5983999800000001E-4</c:v>
                </c:pt>
                <c:pt idx="4152" formatCode="General">
                  <c:v>2.5991999800000003E-4</c:v>
                </c:pt>
                <c:pt idx="4153" formatCode="General">
                  <c:v>2.5999999799999999E-4</c:v>
                </c:pt>
                <c:pt idx="4154" formatCode="General">
                  <c:v>2.60079998E-4</c:v>
                </c:pt>
                <c:pt idx="4155" formatCode="General">
                  <c:v>2.6015999800000001E-4</c:v>
                </c:pt>
                <c:pt idx="4156" formatCode="General">
                  <c:v>2.6023999800000002E-4</c:v>
                </c:pt>
                <c:pt idx="4157" formatCode="General">
                  <c:v>2.6031999799999998E-4</c:v>
                </c:pt>
                <c:pt idx="4158" formatCode="General">
                  <c:v>2.6039999799999999E-4</c:v>
                </c:pt>
                <c:pt idx="4159" formatCode="General">
                  <c:v>2.6047999800000001E-4</c:v>
                </c:pt>
                <c:pt idx="4160" formatCode="General">
                  <c:v>2.6055999800000002E-4</c:v>
                </c:pt>
                <c:pt idx="4161" formatCode="General">
                  <c:v>2.6063999799999998E-4</c:v>
                </c:pt>
                <c:pt idx="4162" formatCode="General">
                  <c:v>2.6071999799999999E-4</c:v>
                </c:pt>
                <c:pt idx="4163" formatCode="General">
                  <c:v>2.60799998E-4</c:v>
                </c:pt>
                <c:pt idx="4164" formatCode="General">
                  <c:v>2.6087999800000002E-4</c:v>
                </c:pt>
                <c:pt idx="4165" formatCode="General">
                  <c:v>2.6095999799999998E-4</c:v>
                </c:pt>
                <c:pt idx="4166" formatCode="General">
                  <c:v>2.6103999799999999E-4</c:v>
                </c:pt>
                <c:pt idx="4167" formatCode="General">
                  <c:v>2.61119998E-4</c:v>
                </c:pt>
                <c:pt idx="4168" formatCode="General">
                  <c:v>2.6119999800000001E-4</c:v>
                </c:pt>
                <c:pt idx="4169" formatCode="General">
                  <c:v>2.6127999799999997E-4</c:v>
                </c:pt>
                <c:pt idx="4170" formatCode="General">
                  <c:v>2.6135999799999999E-4</c:v>
                </c:pt>
                <c:pt idx="4171" formatCode="General">
                  <c:v>2.61439998E-4</c:v>
                </c:pt>
                <c:pt idx="4172" formatCode="General">
                  <c:v>2.6151999800000001E-4</c:v>
                </c:pt>
                <c:pt idx="4173" formatCode="General">
                  <c:v>2.6159999800000002E-4</c:v>
                </c:pt>
                <c:pt idx="4174" formatCode="General">
                  <c:v>2.6167999799999998E-4</c:v>
                </c:pt>
                <c:pt idx="4175" formatCode="General">
                  <c:v>2.61759998E-4</c:v>
                </c:pt>
                <c:pt idx="4176" formatCode="General">
                  <c:v>2.6183999800000001E-4</c:v>
                </c:pt>
                <c:pt idx="4177" formatCode="General">
                  <c:v>2.6191999800000002E-4</c:v>
                </c:pt>
                <c:pt idx="4178" formatCode="General">
                  <c:v>2.6199999799999998E-4</c:v>
                </c:pt>
                <c:pt idx="4179" formatCode="General">
                  <c:v>2.6207999799999999E-4</c:v>
                </c:pt>
                <c:pt idx="4180" formatCode="General">
                  <c:v>2.6215999800000001E-4</c:v>
                </c:pt>
                <c:pt idx="4181" formatCode="General">
                  <c:v>2.6223999800000002E-4</c:v>
                </c:pt>
                <c:pt idx="4182" formatCode="General">
                  <c:v>2.6231999799999998E-4</c:v>
                </c:pt>
                <c:pt idx="4183" formatCode="General">
                  <c:v>2.6239999799999999E-4</c:v>
                </c:pt>
                <c:pt idx="4184" formatCode="General">
                  <c:v>2.62479998E-4</c:v>
                </c:pt>
                <c:pt idx="4185" formatCode="General">
                  <c:v>2.6255999800000001E-4</c:v>
                </c:pt>
                <c:pt idx="4186" formatCode="General">
                  <c:v>2.6263999799999997E-4</c:v>
                </c:pt>
                <c:pt idx="4187" formatCode="General">
                  <c:v>2.6271999799999999E-4</c:v>
                </c:pt>
                <c:pt idx="4188" formatCode="General">
                  <c:v>2.62799998E-4</c:v>
                </c:pt>
                <c:pt idx="4189" formatCode="General">
                  <c:v>2.6287999800000001E-4</c:v>
                </c:pt>
                <c:pt idx="4190" formatCode="General">
                  <c:v>2.6295999800000002E-4</c:v>
                </c:pt>
                <c:pt idx="4191" formatCode="General">
                  <c:v>2.6303999799999998E-4</c:v>
                </c:pt>
                <c:pt idx="4192" formatCode="General">
                  <c:v>2.63119998E-4</c:v>
                </c:pt>
                <c:pt idx="4193" formatCode="General">
                  <c:v>2.6319999800000001E-4</c:v>
                </c:pt>
                <c:pt idx="4194" formatCode="General">
                  <c:v>2.6327999800000002E-4</c:v>
                </c:pt>
                <c:pt idx="4195" formatCode="General">
                  <c:v>2.6335999799999998E-4</c:v>
                </c:pt>
                <c:pt idx="4196" formatCode="General">
                  <c:v>2.6343999799999999E-4</c:v>
                </c:pt>
                <c:pt idx="4197" formatCode="General">
                  <c:v>2.6351999800000001E-4</c:v>
                </c:pt>
                <c:pt idx="4198" formatCode="General">
                  <c:v>2.6359999800000002E-4</c:v>
                </c:pt>
                <c:pt idx="4199" formatCode="General">
                  <c:v>2.6367999799999998E-4</c:v>
                </c:pt>
                <c:pt idx="4200" formatCode="General">
                  <c:v>2.6375999799999999E-4</c:v>
                </c:pt>
                <c:pt idx="4201" formatCode="General">
                  <c:v>2.63839998E-4</c:v>
                </c:pt>
                <c:pt idx="4202" formatCode="General">
                  <c:v>2.6391999800000002E-4</c:v>
                </c:pt>
                <c:pt idx="4203" formatCode="General">
                  <c:v>2.6399999799999997E-4</c:v>
                </c:pt>
                <c:pt idx="4204" formatCode="General">
                  <c:v>2.6407999799999999E-4</c:v>
                </c:pt>
                <c:pt idx="4205" formatCode="General">
                  <c:v>2.64159998E-4</c:v>
                </c:pt>
                <c:pt idx="4206" formatCode="General">
                  <c:v>2.6423999800000001E-4</c:v>
                </c:pt>
                <c:pt idx="4207" formatCode="General">
                  <c:v>2.6431999800000003E-4</c:v>
                </c:pt>
                <c:pt idx="4208" formatCode="General">
                  <c:v>2.6439999799999998E-4</c:v>
                </c:pt>
                <c:pt idx="4209" formatCode="General">
                  <c:v>2.64479998E-4</c:v>
                </c:pt>
                <c:pt idx="4210" formatCode="General">
                  <c:v>2.6455999800000001E-4</c:v>
                </c:pt>
                <c:pt idx="4211" formatCode="General">
                  <c:v>2.6463999800000002E-4</c:v>
                </c:pt>
                <c:pt idx="4212" formatCode="General">
                  <c:v>2.6471999799999998E-4</c:v>
                </c:pt>
                <c:pt idx="4213" formatCode="General">
                  <c:v>2.6479999799999999E-4</c:v>
                </c:pt>
                <c:pt idx="4214" formatCode="General">
                  <c:v>2.6487999800000001E-4</c:v>
                </c:pt>
                <c:pt idx="4215" formatCode="General">
                  <c:v>2.6495999800000002E-4</c:v>
                </c:pt>
                <c:pt idx="4216" formatCode="General">
                  <c:v>2.6503999799999998E-4</c:v>
                </c:pt>
                <c:pt idx="4217" formatCode="General">
                  <c:v>2.6511999799999999E-4</c:v>
                </c:pt>
                <c:pt idx="4218" formatCode="General">
                  <c:v>2.65199998E-4</c:v>
                </c:pt>
                <c:pt idx="4219" formatCode="General">
                  <c:v>2.6527999800000002E-4</c:v>
                </c:pt>
                <c:pt idx="4220" formatCode="General">
                  <c:v>2.6535999799999997E-4</c:v>
                </c:pt>
                <c:pt idx="4221" formatCode="General">
                  <c:v>2.6543999799999999E-4</c:v>
                </c:pt>
                <c:pt idx="4222" formatCode="General">
                  <c:v>2.65519998E-4</c:v>
                </c:pt>
                <c:pt idx="4223" formatCode="General">
                  <c:v>2.6559999800000001E-4</c:v>
                </c:pt>
                <c:pt idx="4224" formatCode="General">
                  <c:v>2.6567999800000003E-4</c:v>
                </c:pt>
                <c:pt idx="4225" formatCode="General">
                  <c:v>2.6575999799999998E-4</c:v>
                </c:pt>
                <c:pt idx="4226" formatCode="General">
                  <c:v>2.65839998E-4</c:v>
                </c:pt>
                <c:pt idx="4227" formatCode="General">
                  <c:v>2.6591999800000001E-4</c:v>
                </c:pt>
                <c:pt idx="4228" formatCode="General">
                  <c:v>2.6599999800000002E-4</c:v>
                </c:pt>
                <c:pt idx="4229" formatCode="General">
                  <c:v>2.6607999799999998E-4</c:v>
                </c:pt>
                <c:pt idx="4230" formatCode="General">
                  <c:v>2.6615999799999999E-4</c:v>
                </c:pt>
                <c:pt idx="4231" formatCode="General">
                  <c:v>2.6623999800000001E-4</c:v>
                </c:pt>
                <c:pt idx="4232" formatCode="General">
                  <c:v>2.6631999800000002E-4</c:v>
                </c:pt>
                <c:pt idx="4233" formatCode="General">
                  <c:v>2.6639999799999998E-4</c:v>
                </c:pt>
                <c:pt idx="4234" formatCode="General">
                  <c:v>2.6647999799999999E-4</c:v>
                </c:pt>
                <c:pt idx="4235" formatCode="General">
                  <c:v>2.66559998E-4</c:v>
                </c:pt>
                <c:pt idx="4236" formatCode="General">
                  <c:v>2.6663999800000002E-4</c:v>
                </c:pt>
                <c:pt idx="4237" formatCode="General">
                  <c:v>2.6671999799999998E-4</c:v>
                </c:pt>
                <c:pt idx="4238" formatCode="General">
                  <c:v>2.6679999799999999E-4</c:v>
                </c:pt>
                <c:pt idx="4239" formatCode="General">
                  <c:v>2.66879998E-4</c:v>
                </c:pt>
                <c:pt idx="4240" formatCode="General">
                  <c:v>2.6695999800000001E-4</c:v>
                </c:pt>
                <c:pt idx="4241" formatCode="General">
                  <c:v>2.6703999800000003E-4</c:v>
                </c:pt>
                <c:pt idx="4242" formatCode="General">
                  <c:v>2.6711999799999998E-4</c:v>
                </c:pt>
                <c:pt idx="4243" formatCode="General">
                  <c:v>2.67199998E-4</c:v>
                </c:pt>
                <c:pt idx="4244" formatCode="General">
                  <c:v>2.6727999800000001E-4</c:v>
                </c:pt>
                <c:pt idx="4245" formatCode="General">
                  <c:v>2.6735999800000002E-4</c:v>
                </c:pt>
                <c:pt idx="4246" formatCode="General">
                  <c:v>2.6743999799999998E-4</c:v>
                </c:pt>
                <c:pt idx="4247" formatCode="General">
                  <c:v>2.6751999799999999E-4</c:v>
                </c:pt>
                <c:pt idx="4248" formatCode="General">
                  <c:v>2.6759999800000001E-4</c:v>
                </c:pt>
                <c:pt idx="4249" formatCode="General">
                  <c:v>2.6767999800000002E-4</c:v>
                </c:pt>
                <c:pt idx="4250" formatCode="General">
                  <c:v>2.6775999799999998E-4</c:v>
                </c:pt>
                <c:pt idx="4251" formatCode="General">
                  <c:v>2.6783999799999999E-4</c:v>
                </c:pt>
                <c:pt idx="4252" formatCode="General">
                  <c:v>2.67919998E-4</c:v>
                </c:pt>
                <c:pt idx="4253" formatCode="General">
                  <c:v>2.6799999800000002E-4</c:v>
                </c:pt>
                <c:pt idx="4254" formatCode="General">
                  <c:v>2.6807999799999998E-4</c:v>
                </c:pt>
                <c:pt idx="4255" formatCode="General">
                  <c:v>2.6815999799999999E-4</c:v>
                </c:pt>
                <c:pt idx="4256" formatCode="General">
                  <c:v>2.68239998E-4</c:v>
                </c:pt>
                <c:pt idx="4257" formatCode="General">
                  <c:v>2.6831999800000001E-4</c:v>
                </c:pt>
                <c:pt idx="4258" formatCode="General">
                  <c:v>2.6839999800000003E-4</c:v>
                </c:pt>
                <c:pt idx="4259" formatCode="General">
                  <c:v>2.6847999799999999E-4</c:v>
                </c:pt>
                <c:pt idx="4260" formatCode="General">
                  <c:v>2.68559998E-4</c:v>
                </c:pt>
                <c:pt idx="4261" formatCode="General">
                  <c:v>2.6863999800000001E-4</c:v>
                </c:pt>
                <c:pt idx="4262" formatCode="General">
                  <c:v>2.6871999800000002E-4</c:v>
                </c:pt>
                <c:pt idx="4263" formatCode="General">
                  <c:v>2.6879999799999998E-4</c:v>
                </c:pt>
                <c:pt idx="4264" formatCode="General">
                  <c:v>2.68879998E-4</c:v>
                </c:pt>
                <c:pt idx="4265" formatCode="General">
                  <c:v>2.6895999800000001E-4</c:v>
                </c:pt>
                <c:pt idx="4266" formatCode="General">
                  <c:v>2.6903999800000002E-4</c:v>
                </c:pt>
                <c:pt idx="4267" formatCode="General">
                  <c:v>2.6911999799999998E-4</c:v>
                </c:pt>
                <c:pt idx="4268" formatCode="General">
                  <c:v>2.6919999799999999E-4</c:v>
                </c:pt>
                <c:pt idx="4269" formatCode="General">
                  <c:v>2.69279998E-4</c:v>
                </c:pt>
                <c:pt idx="4270" formatCode="General">
                  <c:v>2.6935999800000002E-4</c:v>
                </c:pt>
                <c:pt idx="4271" formatCode="General">
                  <c:v>2.6943999799999998E-4</c:v>
                </c:pt>
                <c:pt idx="4272" formatCode="General">
                  <c:v>2.6951999799999999E-4</c:v>
                </c:pt>
                <c:pt idx="4273" formatCode="General">
                  <c:v>2.69599998E-4</c:v>
                </c:pt>
                <c:pt idx="4274" formatCode="General">
                  <c:v>2.6967999800000001E-4</c:v>
                </c:pt>
                <c:pt idx="4275" formatCode="General">
                  <c:v>2.6975999799999997E-4</c:v>
                </c:pt>
                <c:pt idx="4276" formatCode="General">
                  <c:v>2.6983999799999999E-4</c:v>
                </c:pt>
                <c:pt idx="4277" formatCode="General">
                  <c:v>2.69919998E-4</c:v>
                </c:pt>
                <c:pt idx="4278" formatCode="General">
                  <c:v>2.6999999800000001E-4</c:v>
                </c:pt>
                <c:pt idx="4279" formatCode="General">
                  <c:v>2.7007999800000002E-4</c:v>
                </c:pt>
                <c:pt idx="4280" formatCode="General">
                  <c:v>2.7015999799999998E-4</c:v>
                </c:pt>
                <c:pt idx="4281" formatCode="General">
                  <c:v>2.70239998E-4</c:v>
                </c:pt>
                <c:pt idx="4282" formatCode="General">
                  <c:v>2.7031999800000001E-4</c:v>
                </c:pt>
                <c:pt idx="4283" formatCode="General">
                  <c:v>2.7039999800000002E-4</c:v>
                </c:pt>
                <c:pt idx="4284" formatCode="General">
                  <c:v>2.7047999799999998E-4</c:v>
                </c:pt>
                <c:pt idx="4285" formatCode="General">
                  <c:v>2.7055999799999999E-4</c:v>
                </c:pt>
                <c:pt idx="4286" formatCode="General">
                  <c:v>2.7063999800000001E-4</c:v>
                </c:pt>
                <c:pt idx="4287" formatCode="General">
                  <c:v>2.7071999800000002E-4</c:v>
                </c:pt>
                <c:pt idx="4288" formatCode="General">
                  <c:v>2.7079999799999998E-4</c:v>
                </c:pt>
                <c:pt idx="4289" formatCode="General">
                  <c:v>2.7087999799999999E-4</c:v>
                </c:pt>
                <c:pt idx="4290" formatCode="General">
                  <c:v>2.70959998E-4</c:v>
                </c:pt>
                <c:pt idx="4291" formatCode="General">
                  <c:v>2.7103999800000002E-4</c:v>
                </c:pt>
                <c:pt idx="4292" formatCode="General">
                  <c:v>2.7111999799999997E-4</c:v>
                </c:pt>
                <c:pt idx="4293" formatCode="General">
                  <c:v>2.7119999799999999E-4</c:v>
                </c:pt>
                <c:pt idx="4294" formatCode="General">
                  <c:v>2.71279998E-4</c:v>
                </c:pt>
                <c:pt idx="4295" formatCode="General">
                  <c:v>2.7135999800000001E-4</c:v>
                </c:pt>
                <c:pt idx="4296" formatCode="General">
                  <c:v>2.7143999800000002E-4</c:v>
                </c:pt>
                <c:pt idx="4297" formatCode="General">
                  <c:v>2.7151999799999998E-4</c:v>
                </c:pt>
                <c:pt idx="4298" formatCode="General">
                  <c:v>2.71599998E-4</c:v>
                </c:pt>
                <c:pt idx="4299" formatCode="General">
                  <c:v>2.7167999800000001E-4</c:v>
                </c:pt>
                <c:pt idx="4300" formatCode="General">
                  <c:v>2.7175999800000002E-4</c:v>
                </c:pt>
                <c:pt idx="4301" formatCode="General">
                  <c:v>2.7183999799999998E-4</c:v>
                </c:pt>
                <c:pt idx="4302" formatCode="General">
                  <c:v>2.7191999799999999E-4</c:v>
                </c:pt>
                <c:pt idx="4303" formatCode="General">
                  <c:v>2.7199999800000001E-4</c:v>
                </c:pt>
                <c:pt idx="4304" formatCode="General">
                  <c:v>2.7207999800000002E-4</c:v>
                </c:pt>
                <c:pt idx="4305" formatCode="General">
                  <c:v>2.7215999799999998E-4</c:v>
                </c:pt>
                <c:pt idx="4306" formatCode="General">
                  <c:v>2.7223999799999999E-4</c:v>
                </c:pt>
                <c:pt idx="4307" formatCode="General">
                  <c:v>2.72319998E-4</c:v>
                </c:pt>
                <c:pt idx="4308" formatCode="General">
                  <c:v>2.7239999800000002E-4</c:v>
                </c:pt>
                <c:pt idx="4309" formatCode="General">
                  <c:v>2.7247999799999997E-4</c:v>
                </c:pt>
                <c:pt idx="4310" formatCode="General">
                  <c:v>2.7255999799999999E-4</c:v>
                </c:pt>
                <c:pt idx="4311" formatCode="General">
                  <c:v>2.72639998E-4</c:v>
                </c:pt>
                <c:pt idx="4312" formatCode="General">
                  <c:v>2.7271999800000001E-4</c:v>
                </c:pt>
                <c:pt idx="4313" formatCode="General">
                  <c:v>2.7279999800000003E-4</c:v>
                </c:pt>
                <c:pt idx="4314" formatCode="General">
                  <c:v>2.7287999799999998E-4</c:v>
                </c:pt>
                <c:pt idx="4315" formatCode="General">
                  <c:v>2.72959998E-4</c:v>
                </c:pt>
                <c:pt idx="4316" formatCode="General">
                  <c:v>2.7303999800000001E-4</c:v>
                </c:pt>
                <c:pt idx="4317" formatCode="General">
                  <c:v>2.7311999800000002E-4</c:v>
                </c:pt>
                <c:pt idx="4318" formatCode="General">
                  <c:v>2.7319999799999998E-4</c:v>
                </c:pt>
                <c:pt idx="4319" formatCode="General">
                  <c:v>2.7327999799999999E-4</c:v>
                </c:pt>
                <c:pt idx="4320" formatCode="General">
                  <c:v>2.7335999800000001E-4</c:v>
                </c:pt>
                <c:pt idx="4321" formatCode="General">
                  <c:v>2.7343999800000002E-4</c:v>
                </c:pt>
                <c:pt idx="4322" formatCode="General">
                  <c:v>2.7351999799999998E-4</c:v>
                </c:pt>
                <c:pt idx="4323" formatCode="General">
                  <c:v>2.7359999799999999E-4</c:v>
                </c:pt>
                <c:pt idx="4324" formatCode="General">
                  <c:v>2.73679998E-4</c:v>
                </c:pt>
                <c:pt idx="4325" formatCode="General">
                  <c:v>2.7375999800000002E-4</c:v>
                </c:pt>
                <c:pt idx="4326" formatCode="General">
                  <c:v>2.7383999799999997E-4</c:v>
                </c:pt>
                <c:pt idx="4327" formatCode="General">
                  <c:v>2.7391999799999999E-4</c:v>
                </c:pt>
                <c:pt idx="4328" formatCode="General">
                  <c:v>2.73999998E-4</c:v>
                </c:pt>
                <c:pt idx="4329" formatCode="General">
                  <c:v>2.7407999800000001E-4</c:v>
                </c:pt>
                <c:pt idx="4330" formatCode="General">
                  <c:v>2.7415999800000003E-4</c:v>
                </c:pt>
                <c:pt idx="4331" formatCode="General">
                  <c:v>2.7423999799999998E-4</c:v>
                </c:pt>
                <c:pt idx="4332" formatCode="General">
                  <c:v>2.74319998E-4</c:v>
                </c:pt>
                <c:pt idx="4333" formatCode="General">
                  <c:v>2.7439999800000001E-4</c:v>
                </c:pt>
                <c:pt idx="4334" formatCode="General">
                  <c:v>2.7447999800000002E-4</c:v>
                </c:pt>
                <c:pt idx="4335" formatCode="General">
                  <c:v>2.7455999799999998E-4</c:v>
                </c:pt>
                <c:pt idx="4336" formatCode="General">
                  <c:v>2.7463999799999999E-4</c:v>
                </c:pt>
                <c:pt idx="4337" formatCode="General">
                  <c:v>2.7471999800000001E-4</c:v>
                </c:pt>
                <c:pt idx="4338" formatCode="General">
                  <c:v>2.7479999800000002E-4</c:v>
                </c:pt>
                <c:pt idx="4339" formatCode="General">
                  <c:v>2.7487999799999998E-4</c:v>
                </c:pt>
                <c:pt idx="4340" formatCode="General">
                  <c:v>2.7495999799999999E-4</c:v>
                </c:pt>
                <c:pt idx="4341" formatCode="General">
                  <c:v>2.75039998E-4</c:v>
                </c:pt>
                <c:pt idx="4342" formatCode="General">
                  <c:v>2.7511999800000002E-4</c:v>
                </c:pt>
                <c:pt idx="4343" formatCode="General">
                  <c:v>2.7519999799999998E-4</c:v>
                </c:pt>
                <c:pt idx="4344" formatCode="General">
                  <c:v>2.7527999799999999E-4</c:v>
                </c:pt>
                <c:pt idx="4345" formatCode="General">
                  <c:v>2.75359998E-4</c:v>
                </c:pt>
                <c:pt idx="4346" formatCode="General">
                  <c:v>2.7543999800000001E-4</c:v>
                </c:pt>
                <c:pt idx="4347" formatCode="General">
                  <c:v>2.7551999800000003E-4</c:v>
                </c:pt>
                <c:pt idx="4348" formatCode="General">
                  <c:v>2.7559999799999998E-4</c:v>
                </c:pt>
                <c:pt idx="4349" formatCode="General">
                  <c:v>2.75679998E-4</c:v>
                </c:pt>
                <c:pt idx="4350" formatCode="General">
                  <c:v>2.7575999800000001E-4</c:v>
                </c:pt>
                <c:pt idx="4351" formatCode="General">
                  <c:v>2.7583999800000002E-4</c:v>
                </c:pt>
                <c:pt idx="4352" formatCode="General">
                  <c:v>2.7591999799999998E-4</c:v>
                </c:pt>
                <c:pt idx="4353" formatCode="General">
                  <c:v>2.7599999799999999E-4</c:v>
                </c:pt>
                <c:pt idx="4354" formatCode="General">
                  <c:v>2.7607999800000001E-4</c:v>
                </c:pt>
                <c:pt idx="4355" formatCode="General">
                  <c:v>2.7615999800000002E-4</c:v>
                </c:pt>
                <c:pt idx="4356" formatCode="General">
                  <c:v>2.7623999799999998E-4</c:v>
                </c:pt>
                <c:pt idx="4357" formatCode="General">
                  <c:v>2.7631999799999999E-4</c:v>
                </c:pt>
                <c:pt idx="4358" formatCode="General">
                  <c:v>2.76399998E-4</c:v>
                </c:pt>
                <c:pt idx="4359" formatCode="General">
                  <c:v>2.7647999800000002E-4</c:v>
                </c:pt>
                <c:pt idx="4360" formatCode="General">
                  <c:v>2.7655999799999998E-4</c:v>
                </c:pt>
                <c:pt idx="4361" formatCode="General">
                  <c:v>2.7663999799999999E-4</c:v>
                </c:pt>
                <c:pt idx="4362" formatCode="General">
                  <c:v>2.76719998E-4</c:v>
                </c:pt>
                <c:pt idx="4363" formatCode="General">
                  <c:v>2.7679999800000001E-4</c:v>
                </c:pt>
                <c:pt idx="4364" formatCode="General">
                  <c:v>2.7687999800000003E-4</c:v>
                </c:pt>
                <c:pt idx="4365" formatCode="General">
                  <c:v>2.7695999799999999E-4</c:v>
                </c:pt>
                <c:pt idx="4366" formatCode="General">
                  <c:v>2.77039998E-4</c:v>
                </c:pt>
                <c:pt idx="4367" formatCode="General">
                  <c:v>2.7711999800000001E-4</c:v>
                </c:pt>
                <c:pt idx="4368" formatCode="General">
                  <c:v>2.7719999800000002E-4</c:v>
                </c:pt>
                <c:pt idx="4369" formatCode="General">
                  <c:v>2.7727999799999998E-4</c:v>
                </c:pt>
                <c:pt idx="4370" formatCode="General">
                  <c:v>2.77359998E-4</c:v>
                </c:pt>
                <c:pt idx="4371" formatCode="General">
                  <c:v>2.7743999800000001E-4</c:v>
                </c:pt>
                <c:pt idx="4372" formatCode="General">
                  <c:v>2.7751999800000002E-4</c:v>
                </c:pt>
                <c:pt idx="4373" formatCode="General">
                  <c:v>2.7759999799999998E-4</c:v>
                </c:pt>
                <c:pt idx="4374" formatCode="General">
                  <c:v>2.7767999799999999E-4</c:v>
                </c:pt>
                <c:pt idx="4375" formatCode="General">
                  <c:v>2.77759998E-4</c:v>
                </c:pt>
                <c:pt idx="4376" formatCode="General">
                  <c:v>2.7783999800000002E-4</c:v>
                </c:pt>
                <c:pt idx="4377" formatCode="General">
                  <c:v>2.7791999799999998E-4</c:v>
                </c:pt>
                <c:pt idx="4378" formatCode="General">
                  <c:v>2.7799999799999999E-4</c:v>
                </c:pt>
                <c:pt idx="4379" formatCode="General">
                  <c:v>2.78079998E-4</c:v>
                </c:pt>
                <c:pt idx="4380" formatCode="General">
                  <c:v>2.7815999800000001E-4</c:v>
                </c:pt>
                <c:pt idx="4381" formatCode="General">
                  <c:v>2.7823999799999997E-4</c:v>
                </c:pt>
                <c:pt idx="4382" formatCode="General">
                  <c:v>2.7831999799999999E-4</c:v>
                </c:pt>
                <c:pt idx="4383" formatCode="General">
                  <c:v>2.78399998E-4</c:v>
                </c:pt>
                <c:pt idx="4384" formatCode="General">
                  <c:v>2.7847999800000001E-4</c:v>
                </c:pt>
                <c:pt idx="4385" formatCode="General">
                  <c:v>2.7855999800000002E-4</c:v>
                </c:pt>
                <c:pt idx="4386" formatCode="General">
                  <c:v>2.7863999799999998E-4</c:v>
                </c:pt>
                <c:pt idx="4387" formatCode="General">
                  <c:v>2.78719998E-4</c:v>
                </c:pt>
                <c:pt idx="4388" formatCode="General">
                  <c:v>2.7879999800000001E-4</c:v>
                </c:pt>
                <c:pt idx="4389" formatCode="General">
                  <c:v>2.7887999800000002E-4</c:v>
                </c:pt>
                <c:pt idx="4390" formatCode="General">
                  <c:v>2.7895999799999998E-4</c:v>
                </c:pt>
                <c:pt idx="4391" formatCode="General">
                  <c:v>2.7903999799999999E-4</c:v>
                </c:pt>
                <c:pt idx="4392" formatCode="General">
                  <c:v>2.7911999800000001E-4</c:v>
                </c:pt>
                <c:pt idx="4393" formatCode="General">
                  <c:v>2.7919999800000002E-4</c:v>
                </c:pt>
                <c:pt idx="4394" formatCode="General">
                  <c:v>2.7927999799999998E-4</c:v>
                </c:pt>
                <c:pt idx="4395" formatCode="General">
                  <c:v>2.7935999799999999E-4</c:v>
                </c:pt>
                <c:pt idx="4396" formatCode="General">
                  <c:v>2.79439998E-4</c:v>
                </c:pt>
                <c:pt idx="4397" formatCode="General">
                  <c:v>2.7951999800000002E-4</c:v>
                </c:pt>
                <c:pt idx="4398" formatCode="General">
                  <c:v>2.7959999799999997E-4</c:v>
                </c:pt>
                <c:pt idx="4399" formatCode="General">
                  <c:v>2.7967999799999999E-4</c:v>
                </c:pt>
                <c:pt idx="4400" formatCode="General">
                  <c:v>2.79759998E-4</c:v>
                </c:pt>
                <c:pt idx="4401" formatCode="General">
                  <c:v>2.7983999800000001E-4</c:v>
                </c:pt>
                <c:pt idx="4402" formatCode="General">
                  <c:v>2.7991999800000002E-4</c:v>
                </c:pt>
                <c:pt idx="4403" formatCode="General">
                  <c:v>2.7999999799999998E-4</c:v>
                </c:pt>
                <c:pt idx="4404" formatCode="General">
                  <c:v>2.80079998E-4</c:v>
                </c:pt>
                <c:pt idx="4405" formatCode="General">
                  <c:v>2.8015999800000001E-4</c:v>
                </c:pt>
                <c:pt idx="4406" formatCode="General">
                  <c:v>2.8023999800000002E-4</c:v>
                </c:pt>
                <c:pt idx="4407" formatCode="General">
                  <c:v>2.8031999799999998E-4</c:v>
                </c:pt>
                <c:pt idx="4408" formatCode="General">
                  <c:v>2.8039999799999999E-4</c:v>
                </c:pt>
                <c:pt idx="4409" formatCode="General">
                  <c:v>2.8047999800000001E-4</c:v>
                </c:pt>
                <c:pt idx="4410" formatCode="General">
                  <c:v>2.8055999800000002E-4</c:v>
                </c:pt>
                <c:pt idx="4411" formatCode="General">
                  <c:v>2.8063999799999998E-4</c:v>
                </c:pt>
                <c:pt idx="4412" formatCode="General">
                  <c:v>2.8071999799999999E-4</c:v>
                </c:pt>
                <c:pt idx="4413" formatCode="General">
                  <c:v>2.80799998E-4</c:v>
                </c:pt>
                <c:pt idx="4414" formatCode="General">
                  <c:v>2.8087999800000002E-4</c:v>
                </c:pt>
                <c:pt idx="4415" formatCode="General">
                  <c:v>2.8095999799999997E-4</c:v>
                </c:pt>
                <c:pt idx="4416" formatCode="General">
                  <c:v>2.8103999799999999E-4</c:v>
                </c:pt>
                <c:pt idx="4417" formatCode="General">
                  <c:v>2.81119998E-4</c:v>
                </c:pt>
                <c:pt idx="4418" formatCode="General">
                  <c:v>2.8119999800000001E-4</c:v>
                </c:pt>
                <c:pt idx="4419" formatCode="General">
                  <c:v>2.8127999800000003E-4</c:v>
                </c:pt>
                <c:pt idx="4420" formatCode="General">
                  <c:v>2.8135999799999998E-4</c:v>
                </c:pt>
                <c:pt idx="4421" formatCode="General">
                  <c:v>2.81439998E-4</c:v>
                </c:pt>
                <c:pt idx="4422" formatCode="General">
                  <c:v>2.8151999800000001E-4</c:v>
                </c:pt>
                <c:pt idx="4423" formatCode="General">
                  <c:v>2.8159999800000002E-4</c:v>
                </c:pt>
                <c:pt idx="4424" formatCode="General">
                  <c:v>2.8167999799999998E-4</c:v>
                </c:pt>
                <c:pt idx="4425" formatCode="General">
                  <c:v>2.8175999799999999E-4</c:v>
                </c:pt>
                <c:pt idx="4426" formatCode="General">
                  <c:v>2.8183999800000001E-4</c:v>
                </c:pt>
                <c:pt idx="4427" formatCode="General">
                  <c:v>2.8191999800000002E-4</c:v>
                </c:pt>
                <c:pt idx="4428" formatCode="General">
                  <c:v>2.8199999799999998E-4</c:v>
                </c:pt>
                <c:pt idx="4429" formatCode="General">
                  <c:v>2.8207999799999999E-4</c:v>
                </c:pt>
                <c:pt idx="4430" formatCode="General">
                  <c:v>2.82159998E-4</c:v>
                </c:pt>
                <c:pt idx="4431" formatCode="General">
                  <c:v>2.8223999800000002E-4</c:v>
                </c:pt>
                <c:pt idx="4432" formatCode="General">
                  <c:v>2.8231999799999997E-4</c:v>
                </c:pt>
                <c:pt idx="4433" formatCode="General">
                  <c:v>2.8239999799999999E-4</c:v>
                </c:pt>
                <c:pt idx="4434" formatCode="General">
                  <c:v>2.82479998E-4</c:v>
                </c:pt>
                <c:pt idx="4435" formatCode="General">
                  <c:v>2.8255999800000001E-4</c:v>
                </c:pt>
                <c:pt idx="4436" formatCode="General">
                  <c:v>2.8263999800000003E-4</c:v>
                </c:pt>
                <c:pt idx="4437" formatCode="General">
                  <c:v>2.8271999799999998E-4</c:v>
                </c:pt>
                <c:pt idx="4438" formatCode="General">
                  <c:v>2.82799998E-4</c:v>
                </c:pt>
                <c:pt idx="4439" formatCode="General">
                  <c:v>2.8287999800000001E-4</c:v>
                </c:pt>
                <c:pt idx="4440" formatCode="General">
                  <c:v>2.8295999800000002E-4</c:v>
                </c:pt>
                <c:pt idx="4441" formatCode="General">
                  <c:v>2.8303999799999998E-4</c:v>
                </c:pt>
                <c:pt idx="4442" formatCode="General">
                  <c:v>2.8311999799999999E-4</c:v>
                </c:pt>
                <c:pt idx="4443" formatCode="General">
                  <c:v>2.8319999800000001E-4</c:v>
                </c:pt>
                <c:pt idx="4444" formatCode="General">
                  <c:v>2.8327999800000002E-4</c:v>
                </c:pt>
                <c:pt idx="4445" formatCode="General">
                  <c:v>2.8335999799999998E-4</c:v>
                </c:pt>
                <c:pt idx="4446" formatCode="General">
                  <c:v>2.8343999799999999E-4</c:v>
                </c:pt>
                <c:pt idx="4447" formatCode="General">
                  <c:v>2.83519998E-4</c:v>
                </c:pt>
                <c:pt idx="4448" formatCode="General">
                  <c:v>2.8359999800000002E-4</c:v>
                </c:pt>
                <c:pt idx="4449" formatCode="General">
                  <c:v>2.8367999799999998E-4</c:v>
                </c:pt>
                <c:pt idx="4450" formatCode="General">
                  <c:v>2.8375999799999999E-4</c:v>
                </c:pt>
                <c:pt idx="4451" formatCode="General">
                  <c:v>2.83839998E-4</c:v>
                </c:pt>
                <c:pt idx="4452" formatCode="General">
                  <c:v>2.8391999800000001E-4</c:v>
                </c:pt>
                <c:pt idx="4453" formatCode="General">
                  <c:v>2.8399999800000003E-4</c:v>
                </c:pt>
                <c:pt idx="4454" formatCode="General">
                  <c:v>2.8407999799999999E-4</c:v>
                </c:pt>
                <c:pt idx="4455" formatCode="General">
                  <c:v>2.84159998E-4</c:v>
                </c:pt>
                <c:pt idx="4456" formatCode="General">
                  <c:v>2.8423999800000001E-4</c:v>
                </c:pt>
                <c:pt idx="4457" formatCode="General">
                  <c:v>2.8431999800000002E-4</c:v>
                </c:pt>
                <c:pt idx="4458" formatCode="General">
                  <c:v>2.8439999799999998E-4</c:v>
                </c:pt>
                <c:pt idx="4459" formatCode="General">
                  <c:v>2.8447999799999999E-4</c:v>
                </c:pt>
                <c:pt idx="4460" formatCode="General">
                  <c:v>2.8455999800000001E-4</c:v>
                </c:pt>
                <c:pt idx="4461" formatCode="General">
                  <c:v>2.8463999800000002E-4</c:v>
                </c:pt>
                <c:pt idx="4462" formatCode="General">
                  <c:v>2.8471999799999998E-4</c:v>
                </c:pt>
                <c:pt idx="4463" formatCode="General">
                  <c:v>2.8479999799999999E-4</c:v>
                </c:pt>
                <c:pt idx="4464" formatCode="General">
                  <c:v>2.84879998E-4</c:v>
                </c:pt>
                <c:pt idx="4465" formatCode="General">
                  <c:v>2.8495999800000002E-4</c:v>
                </c:pt>
                <c:pt idx="4466" formatCode="General">
                  <c:v>2.8503999799999998E-4</c:v>
                </c:pt>
                <c:pt idx="4467" formatCode="General">
                  <c:v>2.8511999799999999E-4</c:v>
                </c:pt>
                <c:pt idx="4468" formatCode="General">
                  <c:v>2.85199998E-4</c:v>
                </c:pt>
                <c:pt idx="4469" formatCode="General">
                  <c:v>2.8527999800000001E-4</c:v>
                </c:pt>
                <c:pt idx="4470" formatCode="General">
                  <c:v>2.8535999800000003E-4</c:v>
                </c:pt>
                <c:pt idx="4471" formatCode="General">
                  <c:v>2.8543999799999999E-4</c:v>
                </c:pt>
                <c:pt idx="4472" formatCode="General">
                  <c:v>2.85519998E-4</c:v>
                </c:pt>
                <c:pt idx="4473" formatCode="General">
                  <c:v>2.8559999800000001E-4</c:v>
                </c:pt>
                <c:pt idx="4474" formatCode="General">
                  <c:v>2.8567999800000002E-4</c:v>
                </c:pt>
                <c:pt idx="4475" formatCode="General">
                  <c:v>2.8575999799999998E-4</c:v>
                </c:pt>
                <c:pt idx="4476" formatCode="General">
                  <c:v>2.85839998E-4</c:v>
                </c:pt>
                <c:pt idx="4477" formatCode="General">
                  <c:v>2.8591999800000001E-4</c:v>
                </c:pt>
                <c:pt idx="4478" formatCode="General">
                  <c:v>2.8599999800000002E-4</c:v>
                </c:pt>
                <c:pt idx="4479" formatCode="General">
                  <c:v>2.8607999799999998E-4</c:v>
                </c:pt>
                <c:pt idx="4480" formatCode="General">
                  <c:v>2.8615999799999999E-4</c:v>
                </c:pt>
                <c:pt idx="4481" formatCode="General">
                  <c:v>2.8623999800000001E-4</c:v>
                </c:pt>
                <c:pt idx="4482" formatCode="General">
                  <c:v>2.8631999800000002E-4</c:v>
                </c:pt>
                <c:pt idx="4483" formatCode="General">
                  <c:v>2.8639999799999998E-4</c:v>
                </c:pt>
                <c:pt idx="4484" formatCode="General">
                  <c:v>2.8647999799999999E-4</c:v>
                </c:pt>
                <c:pt idx="4485" formatCode="General">
                  <c:v>2.86559998E-4</c:v>
                </c:pt>
                <c:pt idx="4486" formatCode="General">
                  <c:v>2.8663999800000001E-4</c:v>
                </c:pt>
                <c:pt idx="4487" formatCode="General">
                  <c:v>2.8671999799999997E-4</c:v>
                </c:pt>
                <c:pt idx="4488" formatCode="General">
                  <c:v>2.8679999799999999E-4</c:v>
                </c:pt>
                <c:pt idx="4489" formatCode="General">
                  <c:v>2.86879998E-4</c:v>
                </c:pt>
                <c:pt idx="4490" formatCode="General">
                  <c:v>2.8695999800000001E-4</c:v>
                </c:pt>
                <c:pt idx="4491" formatCode="General">
                  <c:v>2.8703999800000002E-4</c:v>
                </c:pt>
                <c:pt idx="4492" formatCode="General">
                  <c:v>2.8711999799999998E-4</c:v>
                </c:pt>
                <c:pt idx="4493" formatCode="General">
                  <c:v>2.87199998E-4</c:v>
                </c:pt>
                <c:pt idx="4494" formatCode="General">
                  <c:v>2.8727999800000001E-4</c:v>
                </c:pt>
                <c:pt idx="4495" formatCode="General">
                  <c:v>2.8735999800000002E-4</c:v>
                </c:pt>
                <c:pt idx="4496" formatCode="General">
                  <c:v>2.8743999799999998E-4</c:v>
                </c:pt>
                <c:pt idx="4497" formatCode="General">
                  <c:v>2.8751999799999999E-4</c:v>
                </c:pt>
                <c:pt idx="4498" formatCode="General">
                  <c:v>2.8759999800000001E-4</c:v>
                </c:pt>
                <c:pt idx="4499" formatCode="General">
                  <c:v>2.8767999800000002E-4</c:v>
                </c:pt>
                <c:pt idx="4500" formatCode="General">
                  <c:v>2.8775999799999998E-4</c:v>
                </c:pt>
                <c:pt idx="4501" formatCode="General">
                  <c:v>2.8783999799999999E-4</c:v>
                </c:pt>
                <c:pt idx="4502" formatCode="General">
                  <c:v>2.87919998E-4</c:v>
                </c:pt>
                <c:pt idx="4503" formatCode="General">
                  <c:v>2.8799999800000002E-4</c:v>
                </c:pt>
                <c:pt idx="4504" formatCode="General">
                  <c:v>2.8807999799999997E-4</c:v>
                </c:pt>
                <c:pt idx="4505" formatCode="General">
                  <c:v>2.8815999799999999E-4</c:v>
                </c:pt>
                <c:pt idx="4506" formatCode="General">
                  <c:v>2.88239998E-4</c:v>
                </c:pt>
                <c:pt idx="4507" formatCode="General">
                  <c:v>2.8831999800000001E-4</c:v>
                </c:pt>
                <c:pt idx="4508" formatCode="General">
                  <c:v>2.8839999800000003E-4</c:v>
                </c:pt>
                <c:pt idx="4509" formatCode="General">
                  <c:v>2.8847999799999998E-4</c:v>
                </c:pt>
                <c:pt idx="4510" formatCode="General">
                  <c:v>2.88559998E-4</c:v>
                </c:pt>
                <c:pt idx="4511" formatCode="General">
                  <c:v>2.8863999800000001E-4</c:v>
                </c:pt>
                <c:pt idx="4512" formatCode="General">
                  <c:v>2.8871999800000002E-4</c:v>
                </c:pt>
                <c:pt idx="4513" formatCode="General">
                  <c:v>2.8879999799999998E-4</c:v>
                </c:pt>
                <c:pt idx="4514" formatCode="General">
                  <c:v>2.8887999799999999E-4</c:v>
                </c:pt>
                <c:pt idx="4515" formatCode="General">
                  <c:v>2.8895999800000001E-4</c:v>
                </c:pt>
                <c:pt idx="4516" formatCode="General">
                  <c:v>2.8903999800000002E-4</c:v>
                </c:pt>
                <c:pt idx="4517" formatCode="General">
                  <c:v>2.8911999799999998E-4</c:v>
                </c:pt>
                <c:pt idx="4518" formatCode="General">
                  <c:v>2.8919999799999999E-4</c:v>
                </c:pt>
                <c:pt idx="4519" formatCode="General">
                  <c:v>2.89279998E-4</c:v>
                </c:pt>
                <c:pt idx="4520" formatCode="General">
                  <c:v>2.8935999800000002E-4</c:v>
                </c:pt>
                <c:pt idx="4521" formatCode="General">
                  <c:v>2.8943999799999997E-4</c:v>
                </c:pt>
                <c:pt idx="4522" formatCode="General">
                  <c:v>2.8951999799999999E-4</c:v>
                </c:pt>
                <c:pt idx="4523" formatCode="General">
                  <c:v>2.89599998E-4</c:v>
                </c:pt>
                <c:pt idx="4524" formatCode="General">
                  <c:v>2.8967999800000001E-4</c:v>
                </c:pt>
                <c:pt idx="4525" formatCode="General">
                  <c:v>2.8975999800000003E-4</c:v>
                </c:pt>
                <c:pt idx="4526" formatCode="General">
                  <c:v>2.8983999799999998E-4</c:v>
                </c:pt>
                <c:pt idx="4527" formatCode="General">
                  <c:v>2.89919998E-4</c:v>
                </c:pt>
                <c:pt idx="4528" formatCode="General">
                  <c:v>2.8999999800000001E-4</c:v>
                </c:pt>
                <c:pt idx="4529" formatCode="General">
                  <c:v>2.9007999800000002E-4</c:v>
                </c:pt>
                <c:pt idx="4530" formatCode="General">
                  <c:v>2.9015999799999998E-4</c:v>
                </c:pt>
                <c:pt idx="4531" formatCode="General">
                  <c:v>2.9023999799999999E-4</c:v>
                </c:pt>
                <c:pt idx="4532" formatCode="General">
                  <c:v>2.9031999800000001E-4</c:v>
                </c:pt>
                <c:pt idx="4533" formatCode="General">
                  <c:v>2.9039999800000002E-4</c:v>
                </c:pt>
                <c:pt idx="4534" formatCode="General">
                  <c:v>2.9047999799999998E-4</c:v>
                </c:pt>
                <c:pt idx="4535" formatCode="General">
                  <c:v>2.9055999799999999E-4</c:v>
                </c:pt>
                <c:pt idx="4536" formatCode="General">
                  <c:v>2.90639998E-4</c:v>
                </c:pt>
                <c:pt idx="4537" formatCode="General">
                  <c:v>2.9071999800000002E-4</c:v>
                </c:pt>
                <c:pt idx="4538" formatCode="General">
                  <c:v>2.9079999799999997E-4</c:v>
                </c:pt>
                <c:pt idx="4539" formatCode="General">
                  <c:v>2.9087999799999999E-4</c:v>
                </c:pt>
                <c:pt idx="4540" formatCode="General">
                  <c:v>2.90959998E-4</c:v>
                </c:pt>
                <c:pt idx="4541" formatCode="General">
                  <c:v>2.9103999800000001E-4</c:v>
                </c:pt>
                <c:pt idx="4542" formatCode="General">
                  <c:v>2.9111999800000003E-4</c:v>
                </c:pt>
                <c:pt idx="4543" formatCode="General">
                  <c:v>2.9119999799999998E-4</c:v>
                </c:pt>
                <c:pt idx="4544" formatCode="General">
                  <c:v>2.91279998E-4</c:v>
                </c:pt>
                <c:pt idx="4545" formatCode="General">
                  <c:v>2.9135999800000001E-4</c:v>
                </c:pt>
                <c:pt idx="4546" formatCode="General">
                  <c:v>2.9143999800000002E-4</c:v>
                </c:pt>
                <c:pt idx="4547" formatCode="General">
                  <c:v>2.9151999799999998E-4</c:v>
                </c:pt>
                <c:pt idx="4548" formatCode="General">
                  <c:v>2.9159999799999999E-4</c:v>
                </c:pt>
                <c:pt idx="4549" formatCode="General">
                  <c:v>2.9167999800000001E-4</c:v>
                </c:pt>
                <c:pt idx="4550" formatCode="General">
                  <c:v>2.9175999800000002E-4</c:v>
                </c:pt>
                <c:pt idx="4551" formatCode="General">
                  <c:v>2.9183999799999998E-4</c:v>
                </c:pt>
                <c:pt idx="4552" formatCode="General">
                  <c:v>2.9191999799999999E-4</c:v>
                </c:pt>
                <c:pt idx="4553" formatCode="General">
                  <c:v>2.91999998E-4</c:v>
                </c:pt>
                <c:pt idx="4554" formatCode="General">
                  <c:v>2.9207999800000002E-4</c:v>
                </c:pt>
                <c:pt idx="4555" formatCode="General">
                  <c:v>2.9215999799999998E-4</c:v>
                </c:pt>
                <c:pt idx="4556" formatCode="General">
                  <c:v>2.9223999799999999E-4</c:v>
                </c:pt>
                <c:pt idx="4557" formatCode="General">
                  <c:v>2.92319998E-4</c:v>
                </c:pt>
                <c:pt idx="4558" formatCode="General">
                  <c:v>2.9239999800000001E-4</c:v>
                </c:pt>
                <c:pt idx="4559" formatCode="General">
                  <c:v>2.9247999800000003E-4</c:v>
                </c:pt>
                <c:pt idx="4560" formatCode="General">
                  <c:v>2.9255999799999999E-4</c:v>
                </c:pt>
                <c:pt idx="4561" formatCode="General">
                  <c:v>2.92639998E-4</c:v>
                </c:pt>
                <c:pt idx="4562" formatCode="General">
                  <c:v>2.9271999800000001E-4</c:v>
                </c:pt>
                <c:pt idx="4563" formatCode="General">
                  <c:v>2.9279999800000002E-4</c:v>
                </c:pt>
                <c:pt idx="4564" formatCode="General">
                  <c:v>2.9287999799999998E-4</c:v>
                </c:pt>
                <c:pt idx="4565" formatCode="General">
                  <c:v>2.9295999799999999E-4</c:v>
                </c:pt>
                <c:pt idx="4566" formatCode="General">
                  <c:v>2.9303999800000001E-4</c:v>
                </c:pt>
                <c:pt idx="4567" formatCode="General">
                  <c:v>2.9311999800000002E-4</c:v>
                </c:pt>
                <c:pt idx="4568" formatCode="General">
                  <c:v>2.9319999799999998E-4</c:v>
                </c:pt>
                <c:pt idx="4569" formatCode="General">
                  <c:v>2.9327999799999999E-4</c:v>
                </c:pt>
                <c:pt idx="4570" formatCode="General">
                  <c:v>2.93359998E-4</c:v>
                </c:pt>
                <c:pt idx="4571" formatCode="General">
                  <c:v>2.9343999800000002E-4</c:v>
                </c:pt>
                <c:pt idx="4572" formatCode="General">
                  <c:v>2.9351999799999998E-4</c:v>
                </c:pt>
                <c:pt idx="4573" formatCode="General">
                  <c:v>2.9359999799999999E-4</c:v>
                </c:pt>
                <c:pt idx="4574" formatCode="General">
                  <c:v>2.93679998E-4</c:v>
                </c:pt>
                <c:pt idx="4575" formatCode="General">
                  <c:v>2.9375999800000001E-4</c:v>
                </c:pt>
                <c:pt idx="4576" formatCode="General">
                  <c:v>2.9383999799999997E-4</c:v>
                </c:pt>
                <c:pt idx="4577" formatCode="General">
                  <c:v>2.9391999799999999E-4</c:v>
                </c:pt>
                <c:pt idx="4578" formatCode="General">
                  <c:v>2.93999998E-4</c:v>
                </c:pt>
                <c:pt idx="4579" formatCode="General">
                  <c:v>2.9407999800000001E-4</c:v>
                </c:pt>
                <c:pt idx="4580" formatCode="General">
                  <c:v>2.9415999800000002E-4</c:v>
                </c:pt>
                <c:pt idx="4581" formatCode="General">
                  <c:v>2.9423999799999998E-4</c:v>
                </c:pt>
                <c:pt idx="4582" formatCode="General">
                  <c:v>2.94319998E-4</c:v>
                </c:pt>
                <c:pt idx="4583" formatCode="General">
                  <c:v>2.9439999800000001E-4</c:v>
                </c:pt>
                <c:pt idx="4584" formatCode="General">
                  <c:v>2.9447999800000002E-4</c:v>
                </c:pt>
                <c:pt idx="4585" formatCode="General">
                  <c:v>2.9455999799999998E-4</c:v>
                </c:pt>
                <c:pt idx="4586" formatCode="General">
                  <c:v>2.9463999799999999E-4</c:v>
                </c:pt>
                <c:pt idx="4587" formatCode="General">
                  <c:v>2.9471999800000001E-4</c:v>
                </c:pt>
                <c:pt idx="4588" formatCode="General">
                  <c:v>2.9479999800000002E-4</c:v>
                </c:pt>
                <c:pt idx="4589" formatCode="General">
                  <c:v>2.9487999799999998E-4</c:v>
                </c:pt>
                <c:pt idx="4590" formatCode="General">
                  <c:v>2.9495999799999999E-4</c:v>
                </c:pt>
                <c:pt idx="4591" formatCode="General">
                  <c:v>2.95039998E-4</c:v>
                </c:pt>
                <c:pt idx="4592" formatCode="General">
                  <c:v>2.9511999800000001E-4</c:v>
                </c:pt>
                <c:pt idx="4593" formatCode="General">
                  <c:v>2.9519999799999997E-4</c:v>
                </c:pt>
                <c:pt idx="4594" formatCode="General">
                  <c:v>2.9527999799999999E-4</c:v>
                </c:pt>
                <c:pt idx="4595" formatCode="General">
                  <c:v>2.95359998E-4</c:v>
                </c:pt>
                <c:pt idx="4596" formatCode="General">
                  <c:v>2.9543999800000001E-4</c:v>
                </c:pt>
                <c:pt idx="4597" formatCode="General">
                  <c:v>2.9551999800000002E-4</c:v>
                </c:pt>
                <c:pt idx="4598" formatCode="General">
                  <c:v>2.9559999799999998E-4</c:v>
                </c:pt>
                <c:pt idx="4599" formatCode="General">
                  <c:v>2.95679998E-4</c:v>
                </c:pt>
                <c:pt idx="4600" formatCode="General">
                  <c:v>2.9575999800000001E-4</c:v>
                </c:pt>
                <c:pt idx="4601" formatCode="General">
                  <c:v>2.9583999800000002E-4</c:v>
                </c:pt>
                <c:pt idx="4602" formatCode="General">
                  <c:v>2.9591999799999998E-4</c:v>
                </c:pt>
                <c:pt idx="4603" formatCode="General">
                  <c:v>2.9599999799999999E-4</c:v>
                </c:pt>
                <c:pt idx="4604" formatCode="General">
                  <c:v>2.9607999800000001E-4</c:v>
                </c:pt>
                <c:pt idx="4605" formatCode="General">
                  <c:v>2.9615999800000002E-4</c:v>
                </c:pt>
                <c:pt idx="4606" formatCode="General">
                  <c:v>2.9623999799999998E-4</c:v>
                </c:pt>
                <c:pt idx="4607" formatCode="General">
                  <c:v>2.9631999799999999E-4</c:v>
                </c:pt>
                <c:pt idx="4608" formatCode="General">
                  <c:v>2.96399998E-4</c:v>
                </c:pt>
                <c:pt idx="4609" formatCode="General">
                  <c:v>2.9647999800000002E-4</c:v>
                </c:pt>
                <c:pt idx="4610" formatCode="General">
                  <c:v>2.9655999799999997E-4</c:v>
                </c:pt>
                <c:pt idx="4611" formatCode="General">
                  <c:v>2.9663999799999999E-4</c:v>
                </c:pt>
                <c:pt idx="4612" formatCode="General">
                  <c:v>2.96719998E-4</c:v>
                </c:pt>
                <c:pt idx="4613" formatCode="General">
                  <c:v>2.9679999800000001E-4</c:v>
                </c:pt>
                <c:pt idx="4614" formatCode="General">
                  <c:v>2.9687999800000003E-4</c:v>
                </c:pt>
                <c:pt idx="4615" formatCode="General">
                  <c:v>2.9695999799999998E-4</c:v>
                </c:pt>
                <c:pt idx="4616" formatCode="General">
                  <c:v>2.97039998E-4</c:v>
                </c:pt>
                <c:pt idx="4617" formatCode="General">
                  <c:v>2.9711999800000001E-4</c:v>
                </c:pt>
                <c:pt idx="4618" formatCode="General">
                  <c:v>2.9719999800000002E-4</c:v>
                </c:pt>
                <c:pt idx="4619" formatCode="General">
                  <c:v>2.9727999799999998E-4</c:v>
                </c:pt>
                <c:pt idx="4620" formatCode="General">
                  <c:v>2.9735999799999999E-4</c:v>
                </c:pt>
                <c:pt idx="4621" formatCode="General">
                  <c:v>2.9743999800000001E-4</c:v>
                </c:pt>
                <c:pt idx="4622" formatCode="General">
                  <c:v>2.9751999800000002E-4</c:v>
                </c:pt>
                <c:pt idx="4623" formatCode="General">
                  <c:v>2.9759999799999998E-4</c:v>
                </c:pt>
                <c:pt idx="4624" formatCode="General">
                  <c:v>2.9767999799999999E-4</c:v>
                </c:pt>
                <c:pt idx="4625" formatCode="General">
                  <c:v>2.97759998E-4</c:v>
                </c:pt>
                <c:pt idx="4626" formatCode="General">
                  <c:v>2.9783999800000002E-4</c:v>
                </c:pt>
                <c:pt idx="4627" formatCode="General">
                  <c:v>2.9791999799999997E-4</c:v>
                </c:pt>
                <c:pt idx="4628" formatCode="General">
                  <c:v>2.9799999799999999E-4</c:v>
                </c:pt>
                <c:pt idx="4629" formatCode="General">
                  <c:v>2.98079998E-4</c:v>
                </c:pt>
                <c:pt idx="4630" formatCode="General">
                  <c:v>2.9815999800000001E-4</c:v>
                </c:pt>
                <c:pt idx="4631" formatCode="General">
                  <c:v>2.9823999800000003E-4</c:v>
                </c:pt>
                <c:pt idx="4632" formatCode="General">
                  <c:v>2.9831999799999998E-4</c:v>
                </c:pt>
                <c:pt idx="4633" formatCode="General">
                  <c:v>2.98399998E-4</c:v>
                </c:pt>
                <c:pt idx="4634" formatCode="General">
                  <c:v>2.9847999800000001E-4</c:v>
                </c:pt>
                <c:pt idx="4635" formatCode="General">
                  <c:v>2.9855999800000002E-4</c:v>
                </c:pt>
                <c:pt idx="4636" formatCode="General">
                  <c:v>2.9863999799999998E-4</c:v>
                </c:pt>
                <c:pt idx="4637" formatCode="General">
                  <c:v>2.9871999799999999E-4</c:v>
                </c:pt>
                <c:pt idx="4638" formatCode="General">
                  <c:v>2.9879999800000001E-4</c:v>
                </c:pt>
                <c:pt idx="4639" formatCode="General">
                  <c:v>2.9887999800000002E-4</c:v>
                </c:pt>
                <c:pt idx="4640" formatCode="General">
                  <c:v>2.9895999799999998E-4</c:v>
                </c:pt>
                <c:pt idx="4641" formatCode="General">
                  <c:v>2.9903999799999999E-4</c:v>
                </c:pt>
                <c:pt idx="4642" formatCode="General">
                  <c:v>2.99119998E-4</c:v>
                </c:pt>
                <c:pt idx="4643" formatCode="General">
                  <c:v>2.9919999800000002E-4</c:v>
                </c:pt>
                <c:pt idx="4644" formatCode="General">
                  <c:v>2.9927999799999998E-4</c:v>
                </c:pt>
                <c:pt idx="4645" formatCode="General">
                  <c:v>2.9935999799999999E-4</c:v>
                </c:pt>
                <c:pt idx="4646" formatCode="General">
                  <c:v>2.99439998E-4</c:v>
                </c:pt>
                <c:pt idx="4647" formatCode="General">
                  <c:v>2.9951999800000001E-4</c:v>
                </c:pt>
                <c:pt idx="4648" formatCode="General">
                  <c:v>2.9959999800000003E-4</c:v>
                </c:pt>
                <c:pt idx="4649" formatCode="General">
                  <c:v>2.9967999799999998E-4</c:v>
                </c:pt>
                <c:pt idx="4650" formatCode="General">
                  <c:v>2.99759998E-4</c:v>
                </c:pt>
                <c:pt idx="4651" formatCode="General">
                  <c:v>2.9983999800000001E-4</c:v>
                </c:pt>
                <c:pt idx="4652" formatCode="General">
                  <c:v>2.9991999800000002E-4</c:v>
                </c:pt>
                <c:pt idx="4653" formatCode="General">
                  <c:v>2.9999999799999998E-4</c:v>
                </c:pt>
                <c:pt idx="4654" formatCode="General">
                  <c:v>3.0007999799999999E-4</c:v>
                </c:pt>
                <c:pt idx="4655" formatCode="General">
                  <c:v>3.0015999800000001E-4</c:v>
                </c:pt>
                <c:pt idx="4656" formatCode="General">
                  <c:v>3.0023999800000002E-4</c:v>
                </c:pt>
                <c:pt idx="4657" formatCode="General">
                  <c:v>3.0031999799999998E-4</c:v>
                </c:pt>
                <c:pt idx="4658" formatCode="General">
                  <c:v>3.0039999799999999E-4</c:v>
                </c:pt>
                <c:pt idx="4659" formatCode="General">
                  <c:v>3.00479998E-4</c:v>
                </c:pt>
                <c:pt idx="4660" formatCode="General">
                  <c:v>3.0055999800000002E-4</c:v>
                </c:pt>
                <c:pt idx="4661" formatCode="General">
                  <c:v>3.0063999799999998E-4</c:v>
                </c:pt>
                <c:pt idx="4662" formatCode="General">
                  <c:v>3.0071999799999999E-4</c:v>
                </c:pt>
                <c:pt idx="4663" formatCode="General">
                  <c:v>3.00799998E-4</c:v>
                </c:pt>
                <c:pt idx="4664" formatCode="General">
                  <c:v>3.0087999800000001E-4</c:v>
                </c:pt>
                <c:pt idx="4665" formatCode="General">
                  <c:v>3.0095999800000003E-4</c:v>
                </c:pt>
                <c:pt idx="4666" formatCode="General">
                  <c:v>3.0103999799999999E-4</c:v>
                </c:pt>
                <c:pt idx="4667" formatCode="General">
                  <c:v>3.01119998E-4</c:v>
                </c:pt>
                <c:pt idx="4668" formatCode="General">
                  <c:v>3.0119999800000001E-4</c:v>
                </c:pt>
                <c:pt idx="4669" formatCode="General">
                  <c:v>3.0127999800000002E-4</c:v>
                </c:pt>
                <c:pt idx="4670" formatCode="General">
                  <c:v>3.0135999799999998E-4</c:v>
                </c:pt>
                <c:pt idx="4671" formatCode="General">
                  <c:v>3.01439998E-4</c:v>
                </c:pt>
                <c:pt idx="4672" formatCode="General">
                  <c:v>3.0151999800000001E-4</c:v>
                </c:pt>
                <c:pt idx="4673" formatCode="General">
                  <c:v>3.0159999800000002E-4</c:v>
                </c:pt>
                <c:pt idx="4674" formatCode="General">
                  <c:v>3.0167999799999998E-4</c:v>
                </c:pt>
                <c:pt idx="4675" formatCode="General">
                  <c:v>3.0175999799999999E-4</c:v>
                </c:pt>
                <c:pt idx="4676" formatCode="General">
                  <c:v>3.01839998E-4</c:v>
                </c:pt>
                <c:pt idx="4677" formatCode="General">
                  <c:v>3.0191999800000002E-4</c:v>
                </c:pt>
                <c:pt idx="4678" formatCode="General">
                  <c:v>3.0199999799999998E-4</c:v>
                </c:pt>
                <c:pt idx="4679" formatCode="General">
                  <c:v>3.0207999799999999E-4</c:v>
                </c:pt>
                <c:pt idx="4680" formatCode="General">
                  <c:v>3.02159998E-4</c:v>
                </c:pt>
                <c:pt idx="4681" formatCode="General">
                  <c:v>3.0223999800000001E-4</c:v>
                </c:pt>
                <c:pt idx="4682" formatCode="General">
                  <c:v>3.0231999799999997E-4</c:v>
                </c:pt>
                <c:pt idx="4683" formatCode="General">
                  <c:v>3.0239999799999999E-4</c:v>
                </c:pt>
                <c:pt idx="4684" formatCode="General">
                  <c:v>3.02479998E-4</c:v>
                </c:pt>
                <c:pt idx="4685" formatCode="General">
                  <c:v>3.0255999800000001E-4</c:v>
                </c:pt>
                <c:pt idx="4686" formatCode="General">
                  <c:v>3.0263999800000002E-4</c:v>
                </c:pt>
                <c:pt idx="4687" formatCode="General">
                  <c:v>3.0271999799999998E-4</c:v>
                </c:pt>
                <c:pt idx="4688" formatCode="General">
                  <c:v>3.02799998E-4</c:v>
                </c:pt>
                <c:pt idx="4689" formatCode="General">
                  <c:v>3.0287999800000001E-4</c:v>
                </c:pt>
                <c:pt idx="4690" formatCode="General">
                  <c:v>3.0295999800000002E-4</c:v>
                </c:pt>
                <c:pt idx="4691" formatCode="General">
                  <c:v>3.0303999799999998E-4</c:v>
                </c:pt>
                <c:pt idx="4692" formatCode="General">
                  <c:v>3.0311999799999999E-4</c:v>
                </c:pt>
                <c:pt idx="4693" formatCode="General">
                  <c:v>3.0319999800000001E-4</c:v>
                </c:pt>
                <c:pt idx="4694" formatCode="General">
                  <c:v>3.0327999800000002E-4</c:v>
                </c:pt>
                <c:pt idx="4695" formatCode="General">
                  <c:v>3.0335999799999998E-4</c:v>
                </c:pt>
                <c:pt idx="4696" formatCode="General">
                  <c:v>3.0343999799999999E-4</c:v>
                </c:pt>
                <c:pt idx="4697" formatCode="General">
                  <c:v>3.03519998E-4</c:v>
                </c:pt>
                <c:pt idx="4698" formatCode="General">
                  <c:v>3.0359999800000002E-4</c:v>
                </c:pt>
                <c:pt idx="4699" formatCode="General">
                  <c:v>3.0367999799999997E-4</c:v>
                </c:pt>
                <c:pt idx="4700" formatCode="General">
                  <c:v>3.0375999799999999E-4</c:v>
                </c:pt>
                <c:pt idx="4701" formatCode="General">
                  <c:v>3.03839998E-4</c:v>
                </c:pt>
                <c:pt idx="4702" formatCode="General">
                  <c:v>3.0391999800000001E-4</c:v>
                </c:pt>
                <c:pt idx="4703" formatCode="General">
                  <c:v>3.0399999800000002E-4</c:v>
                </c:pt>
                <c:pt idx="4704" formatCode="General">
                  <c:v>3.0407999799999998E-4</c:v>
                </c:pt>
                <c:pt idx="4705" formatCode="General">
                  <c:v>3.04159998E-4</c:v>
                </c:pt>
                <c:pt idx="4706" formatCode="General">
                  <c:v>3.0423999800000001E-4</c:v>
                </c:pt>
                <c:pt idx="4707" formatCode="General">
                  <c:v>3.0431999800000002E-4</c:v>
                </c:pt>
                <c:pt idx="4708" formatCode="General">
                  <c:v>3.0439999799999998E-4</c:v>
                </c:pt>
                <c:pt idx="4709" formatCode="General">
                  <c:v>3.0447999799999999E-4</c:v>
                </c:pt>
                <c:pt idx="4710" formatCode="General">
                  <c:v>3.0455999800000001E-4</c:v>
                </c:pt>
                <c:pt idx="4711" formatCode="General">
                  <c:v>3.0463999800000002E-4</c:v>
                </c:pt>
                <c:pt idx="4712" formatCode="General">
                  <c:v>3.0471999799999998E-4</c:v>
                </c:pt>
                <c:pt idx="4713" formatCode="General">
                  <c:v>3.0479999799999999E-4</c:v>
                </c:pt>
                <c:pt idx="4714" formatCode="General">
                  <c:v>3.04879998E-4</c:v>
                </c:pt>
                <c:pt idx="4715" formatCode="General">
                  <c:v>3.0495999800000002E-4</c:v>
                </c:pt>
                <c:pt idx="4716" formatCode="General">
                  <c:v>3.0503999799999997E-4</c:v>
                </c:pt>
                <c:pt idx="4717" formatCode="General">
                  <c:v>3.0511999799999999E-4</c:v>
                </c:pt>
                <c:pt idx="4718" formatCode="General">
                  <c:v>3.05199998E-4</c:v>
                </c:pt>
                <c:pt idx="4719" formatCode="General">
                  <c:v>3.0527999800000001E-4</c:v>
                </c:pt>
                <c:pt idx="4720" formatCode="General">
                  <c:v>3.0535999800000003E-4</c:v>
                </c:pt>
                <c:pt idx="4721" formatCode="General">
                  <c:v>3.0543999799999998E-4</c:v>
                </c:pt>
                <c:pt idx="4722" formatCode="General">
                  <c:v>3.05519998E-4</c:v>
                </c:pt>
                <c:pt idx="4723" formatCode="General">
                  <c:v>3.0559999800000001E-4</c:v>
                </c:pt>
                <c:pt idx="4724" formatCode="General">
                  <c:v>3.0567999800000002E-4</c:v>
                </c:pt>
                <c:pt idx="4725" formatCode="General">
                  <c:v>3.0575999799999998E-4</c:v>
                </c:pt>
                <c:pt idx="4726" formatCode="General">
                  <c:v>3.0583999799999999E-4</c:v>
                </c:pt>
                <c:pt idx="4727" formatCode="General">
                  <c:v>3.0591999800000001E-4</c:v>
                </c:pt>
                <c:pt idx="4728" formatCode="General">
                  <c:v>3.0599999800000002E-4</c:v>
                </c:pt>
                <c:pt idx="4729" formatCode="General">
                  <c:v>3.0607999799999998E-4</c:v>
                </c:pt>
                <c:pt idx="4730" formatCode="General">
                  <c:v>3.0615999799999999E-4</c:v>
                </c:pt>
                <c:pt idx="4731" formatCode="General">
                  <c:v>3.06239998E-4</c:v>
                </c:pt>
                <c:pt idx="4732" formatCode="General">
                  <c:v>3.0631999800000002E-4</c:v>
                </c:pt>
                <c:pt idx="4733" formatCode="General">
                  <c:v>3.0639999799999997E-4</c:v>
                </c:pt>
                <c:pt idx="4734" formatCode="General">
                  <c:v>3.0647999799999999E-4</c:v>
                </c:pt>
                <c:pt idx="4735" formatCode="General">
                  <c:v>3.06559998E-4</c:v>
                </c:pt>
                <c:pt idx="4736" formatCode="General">
                  <c:v>3.0663999800000001E-4</c:v>
                </c:pt>
                <c:pt idx="4737" formatCode="General">
                  <c:v>3.0671999800000003E-4</c:v>
                </c:pt>
                <c:pt idx="4738" formatCode="General">
                  <c:v>3.0679999799999998E-4</c:v>
                </c:pt>
                <c:pt idx="4739" formatCode="General">
                  <c:v>3.06879998E-4</c:v>
                </c:pt>
                <c:pt idx="4740" formatCode="General">
                  <c:v>3.0695999800000001E-4</c:v>
                </c:pt>
                <c:pt idx="4741" formatCode="General">
                  <c:v>3.0703999800000002E-4</c:v>
                </c:pt>
                <c:pt idx="4742" formatCode="General">
                  <c:v>3.0711999799999998E-4</c:v>
                </c:pt>
                <c:pt idx="4743" formatCode="General">
                  <c:v>3.0719999799999999E-4</c:v>
                </c:pt>
                <c:pt idx="4744" formatCode="General">
                  <c:v>3.0727999800000001E-4</c:v>
                </c:pt>
                <c:pt idx="4745" formatCode="General">
                  <c:v>3.0735999800000002E-4</c:v>
                </c:pt>
                <c:pt idx="4746" formatCode="General">
                  <c:v>3.0743999799999998E-4</c:v>
                </c:pt>
                <c:pt idx="4747" formatCode="General">
                  <c:v>3.0751999799999999E-4</c:v>
                </c:pt>
                <c:pt idx="4748" formatCode="General">
                  <c:v>3.07599998E-4</c:v>
                </c:pt>
                <c:pt idx="4749" formatCode="General">
                  <c:v>3.0767999800000002E-4</c:v>
                </c:pt>
                <c:pt idx="4750" formatCode="General">
                  <c:v>3.0775999799999998E-4</c:v>
                </c:pt>
                <c:pt idx="4751" formatCode="General">
                  <c:v>3.0783999799999999E-4</c:v>
                </c:pt>
                <c:pt idx="4752" formatCode="General">
                  <c:v>3.07919998E-4</c:v>
                </c:pt>
                <c:pt idx="4753" formatCode="General">
                  <c:v>3.0799999800000001E-4</c:v>
                </c:pt>
                <c:pt idx="4754" formatCode="General">
                  <c:v>3.0807999800000003E-4</c:v>
                </c:pt>
                <c:pt idx="4755" formatCode="General">
                  <c:v>3.0815999799999998E-4</c:v>
                </c:pt>
                <c:pt idx="4756" formatCode="General">
                  <c:v>3.08239998E-4</c:v>
                </c:pt>
                <c:pt idx="4757" formatCode="General">
                  <c:v>3.0831999800000001E-4</c:v>
                </c:pt>
                <c:pt idx="4758" formatCode="General">
                  <c:v>3.0839999800000002E-4</c:v>
                </c:pt>
                <c:pt idx="4759" formatCode="General">
                  <c:v>3.0847999799999998E-4</c:v>
                </c:pt>
                <c:pt idx="4760" formatCode="General">
                  <c:v>3.0855999799999999E-4</c:v>
                </c:pt>
                <c:pt idx="4761" formatCode="General">
                  <c:v>3.0863999800000001E-4</c:v>
                </c:pt>
                <c:pt idx="4762" formatCode="General">
                  <c:v>3.0871999800000002E-4</c:v>
                </c:pt>
                <c:pt idx="4763" formatCode="General">
                  <c:v>3.0879999799999998E-4</c:v>
                </c:pt>
                <c:pt idx="4764" formatCode="General">
                  <c:v>3.0887999799999999E-4</c:v>
                </c:pt>
                <c:pt idx="4765" formatCode="General">
                  <c:v>3.08959998E-4</c:v>
                </c:pt>
                <c:pt idx="4766" formatCode="General">
                  <c:v>3.0903999800000002E-4</c:v>
                </c:pt>
                <c:pt idx="4767" formatCode="General">
                  <c:v>3.0911999799999998E-4</c:v>
                </c:pt>
                <c:pt idx="4768" formatCode="General">
                  <c:v>3.0919999799999999E-4</c:v>
                </c:pt>
                <c:pt idx="4769" formatCode="General">
                  <c:v>3.09279998E-4</c:v>
                </c:pt>
                <c:pt idx="4770" formatCode="General">
                  <c:v>3.0935999800000001E-4</c:v>
                </c:pt>
                <c:pt idx="4771" formatCode="General">
                  <c:v>3.0943999800000003E-4</c:v>
                </c:pt>
                <c:pt idx="4772" formatCode="General">
                  <c:v>3.0951999799999999E-4</c:v>
                </c:pt>
                <c:pt idx="4773" formatCode="General">
                  <c:v>3.09599998E-4</c:v>
                </c:pt>
                <c:pt idx="4774" formatCode="General">
                  <c:v>3.0967999800000001E-4</c:v>
                </c:pt>
                <c:pt idx="4775" formatCode="General">
                  <c:v>3.0975999800000002E-4</c:v>
                </c:pt>
                <c:pt idx="4776" formatCode="General">
                  <c:v>3.0983999799999998E-4</c:v>
                </c:pt>
                <c:pt idx="4777" formatCode="General">
                  <c:v>3.09919998E-4</c:v>
                </c:pt>
                <c:pt idx="4778" formatCode="General">
                  <c:v>3.0999999800000001E-4</c:v>
                </c:pt>
                <c:pt idx="4779" formatCode="General">
                  <c:v>3.1007999800000002E-4</c:v>
                </c:pt>
                <c:pt idx="4780" formatCode="General">
                  <c:v>3.1015999799999998E-4</c:v>
                </c:pt>
                <c:pt idx="4781" formatCode="General">
                  <c:v>3.1023999799999999E-4</c:v>
                </c:pt>
                <c:pt idx="4782" formatCode="General">
                  <c:v>3.10319998E-4</c:v>
                </c:pt>
                <c:pt idx="4783" formatCode="General">
                  <c:v>3.1039999800000002E-4</c:v>
                </c:pt>
                <c:pt idx="4784" formatCode="General">
                  <c:v>3.1047999799999998E-4</c:v>
                </c:pt>
                <c:pt idx="4785" formatCode="General">
                  <c:v>3.1055999799999999E-4</c:v>
                </c:pt>
                <c:pt idx="4786" formatCode="General">
                  <c:v>3.10639998E-4</c:v>
                </c:pt>
                <c:pt idx="4787" formatCode="General">
                  <c:v>3.1071999800000001E-4</c:v>
                </c:pt>
                <c:pt idx="4788" formatCode="General">
                  <c:v>3.1079999799999997E-4</c:v>
                </c:pt>
                <c:pt idx="4789" formatCode="General">
                  <c:v>3.1087999799999999E-4</c:v>
                </c:pt>
                <c:pt idx="4790" formatCode="General">
                  <c:v>3.10959998E-4</c:v>
                </c:pt>
                <c:pt idx="4791" formatCode="General">
                  <c:v>3.1103999800000001E-4</c:v>
                </c:pt>
                <c:pt idx="4792" formatCode="General">
                  <c:v>3.1111999800000002E-4</c:v>
                </c:pt>
                <c:pt idx="4793" formatCode="General">
                  <c:v>3.1119999799999998E-4</c:v>
                </c:pt>
                <c:pt idx="4794" formatCode="General">
                  <c:v>3.11279998E-4</c:v>
                </c:pt>
                <c:pt idx="4795" formatCode="General">
                  <c:v>3.1135999800000001E-4</c:v>
                </c:pt>
                <c:pt idx="4796" formatCode="General">
                  <c:v>3.1143999800000002E-4</c:v>
                </c:pt>
                <c:pt idx="4797" formatCode="General">
                  <c:v>3.1151999799999998E-4</c:v>
                </c:pt>
                <c:pt idx="4798" formatCode="General">
                  <c:v>3.1159999799999999E-4</c:v>
                </c:pt>
                <c:pt idx="4799" formatCode="General">
                  <c:v>3.1167999800000001E-4</c:v>
                </c:pt>
                <c:pt idx="4800" formatCode="General">
                  <c:v>3.1175999800000002E-4</c:v>
                </c:pt>
                <c:pt idx="4801" formatCode="General">
                  <c:v>3.1183999799999998E-4</c:v>
                </c:pt>
                <c:pt idx="4802" formatCode="General">
                  <c:v>3.1191999799999999E-4</c:v>
                </c:pt>
                <c:pt idx="4803" formatCode="General">
                  <c:v>3.11999998E-4</c:v>
                </c:pt>
                <c:pt idx="4804" formatCode="General">
                  <c:v>3.1207999800000002E-4</c:v>
                </c:pt>
                <c:pt idx="4805" formatCode="General">
                  <c:v>3.1215999799999997E-4</c:v>
                </c:pt>
                <c:pt idx="4806" formatCode="General">
                  <c:v>3.1223999799999999E-4</c:v>
                </c:pt>
                <c:pt idx="4807" formatCode="General">
                  <c:v>3.12319998E-4</c:v>
                </c:pt>
                <c:pt idx="4808" formatCode="General">
                  <c:v>3.1239999800000001E-4</c:v>
                </c:pt>
                <c:pt idx="4809" formatCode="General">
                  <c:v>3.1247999800000002E-4</c:v>
                </c:pt>
                <c:pt idx="4810" formatCode="General">
                  <c:v>3.1255999799999998E-4</c:v>
                </c:pt>
                <c:pt idx="4811" formatCode="General">
                  <c:v>3.12639998E-4</c:v>
                </c:pt>
                <c:pt idx="4812" formatCode="General">
                  <c:v>3.1271999800000001E-4</c:v>
                </c:pt>
                <c:pt idx="4813" formatCode="General">
                  <c:v>3.1279999800000002E-4</c:v>
                </c:pt>
                <c:pt idx="4814" formatCode="General">
                  <c:v>3.1287999799999998E-4</c:v>
                </c:pt>
                <c:pt idx="4815" formatCode="General">
                  <c:v>3.1295999799999999E-4</c:v>
                </c:pt>
                <c:pt idx="4816" formatCode="General">
                  <c:v>3.1303999800000001E-4</c:v>
                </c:pt>
                <c:pt idx="4817" formatCode="General">
                  <c:v>3.1311999800000002E-4</c:v>
                </c:pt>
                <c:pt idx="4818" formatCode="General">
                  <c:v>3.1319999799999998E-4</c:v>
                </c:pt>
                <c:pt idx="4819" formatCode="General">
                  <c:v>3.1327999799999999E-4</c:v>
                </c:pt>
                <c:pt idx="4820" formatCode="General">
                  <c:v>3.13359998E-4</c:v>
                </c:pt>
                <c:pt idx="4821" formatCode="General">
                  <c:v>3.1343999800000002E-4</c:v>
                </c:pt>
                <c:pt idx="4822" formatCode="General">
                  <c:v>3.1351999799999997E-4</c:v>
                </c:pt>
                <c:pt idx="4823" formatCode="General">
                  <c:v>3.1359999799999999E-4</c:v>
                </c:pt>
                <c:pt idx="4824" formatCode="General">
                  <c:v>3.13679998E-4</c:v>
                </c:pt>
                <c:pt idx="4825" formatCode="General">
                  <c:v>3.1375999800000001E-4</c:v>
                </c:pt>
                <c:pt idx="4826" formatCode="General">
                  <c:v>3.1383999800000003E-4</c:v>
                </c:pt>
                <c:pt idx="4827" formatCode="General">
                  <c:v>3.1391999799999998E-4</c:v>
                </c:pt>
                <c:pt idx="4828" formatCode="General">
                  <c:v>3.13999998E-4</c:v>
                </c:pt>
                <c:pt idx="4829" formatCode="General">
                  <c:v>3.1407999800000001E-4</c:v>
                </c:pt>
                <c:pt idx="4830" formatCode="General">
                  <c:v>3.1415999800000002E-4</c:v>
                </c:pt>
                <c:pt idx="4831" formatCode="General">
                  <c:v>3.1423999799999998E-4</c:v>
                </c:pt>
                <c:pt idx="4832" formatCode="General">
                  <c:v>3.1431999799999999E-4</c:v>
                </c:pt>
                <c:pt idx="4833" formatCode="General">
                  <c:v>3.1439999800000001E-4</c:v>
                </c:pt>
                <c:pt idx="4834" formatCode="General">
                  <c:v>3.1447999800000002E-4</c:v>
                </c:pt>
                <c:pt idx="4835" formatCode="General">
                  <c:v>3.1455999799999998E-4</c:v>
                </c:pt>
                <c:pt idx="4836" formatCode="General">
                  <c:v>3.1463999799999999E-4</c:v>
                </c:pt>
                <c:pt idx="4837" formatCode="General">
                  <c:v>3.14719998E-4</c:v>
                </c:pt>
                <c:pt idx="4838" formatCode="General">
                  <c:v>3.1479999800000002E-4</c:v>
                </c:pt>
                <c:pt idx="4839" formatCode="General">
                  <c:v>3.1487999799999997E-4</c:v>
                </c:pt>
                <c:pt idx="4840" formatCode="General">
                  <c:v>3.1495999799999999E-4</c:v>
                </c:pt>
                <c:pt idx="4841" formatCode="General">
                  <c:v>3.15039998E-4</c:v>
                </c:pt>
                <c:pt idx="4842" formatCode="General">
                  <c:v>3.1511999800000001E-4</c:v>
                </c:pt>
                <c:pt idx="4843" formatCode="General">
                  <c:v>3.1519999800000003E-4</c:v>
                </c:pt>
                <c:pt idx="4844" formatCode="General">
                  <c:v>3.1527999799999998E-4</c:v>
                </c:pt>
                <c:pt idx="4845" formatCode="General">
                  <c:v>3.15359998E-4</c:v>
                </c:pt>
                <c:pt idx="4846" formatCode="General">
                  <c:v>3.1543999800000001E-4</c:v>
                </c:pt>
                <c:pt idx="4847" formatCode="General">
                  <c:v>3.1551999800000002E-4</c:v>
                </c:pt>
                <c:pt idx="4848" formatCode="General">
                  <c:v>3.1559999799999998E-4</c:v>
                </c:pt>
                <c:pt idx="4849" formatCode="General">
                  <c:v>3.1567999799999999E-4</c:v>
                </c:pt>
                <c:pt idx="4850" formatCode="General">
                  <c:v>3.1575999800000001E-4</c:v>
                </c:pt>
                <c:pt idx="4851" formatCode="General">
                  <c:v>3.1583999800000002E-4</c:v>
                </c:pt>
                <c:pt idx="4852" formatCode="General">
                  <c:v>3.1591999799999998E-4</c:v>
                </c:pt>
                <c:pt idx="4853" formatCode="General">
                  <c:v>3.1599999799999999E-4</c:v>
                </c:pt>
                <c:pt idx="4854" formatCode="General">
                  <c:v>3.16079998E-4</c:v>
                </c:pt>
                <c:pt idx="4855" formatCode="General">
                  <c:v>3.1615999800000002E-4</c:v>
                </c:pt>
                <c:pt idx="4856" formatCode="General">
                  <c:v>3.1623999799999998E-4</c:v>
                </c:pt>
                <c:pt idx="4857" formatCode="General">
                  <c:v>3.1631999799999999E-4</c:v>
                </c:pt>
                <c:pt idx="4858" formatCode="General">
                  <c:v>3.16399998E-4</c:v>
                </c:pt>
                <c:pt idx="4859" formatCode="General">
                  <c:v>3.1647999800000001E-4</c:v>
                </c:pt>
                <c:pt idx="4860" formatCode="General">
                  <c:v>3.1655999800000003E-4</c:v>
                </c:pt>
                <c:pt idx="4861" formatCode="General">
                  <c:v>3.1663999799999999E-4</c:v>
                </c:pt>
                <c:pt idx="4862" formatCode="General">
                  <c:v>3.16719998E-4</c:v>
                </c:pt>
                <c:pt idx="4863" formatCode="General">
                  <c:v>3.1679999800000001E-4</c:v>
                </c:pt>
                <c:pt idx="4864" formatCode="General">
                  <c:v>3.1687999800000002E-4</c:v>
                </c:pt>
                <c:pt idx="4865" formatCode="General">
                  <c:v>3.1695999799999998E-4</c:v>
                </c:pt>
                <c:pt idx="4866" formatCode="General">
                  <c:v>3.1703999799999999E-4</c:v>
                </c:pt>
                <c:pt idx="4867" formatCode="General">
                  <c:v>3.1711999800000001E-4</c:v>
                </c:pt>
                <c:pt idx="4868" formatCode="General">
                  <c:v>3.1719999800000002E-4</c:v>
                </c:pt>
                <c:pt idx="4869" formatCode="General">
                  <c:v>3.1727999799999998E-4</c:v>
                </c:pt>
                <c:pt idx="4870" formatCode="General">
                  <c:v>3.1735999799999999E-4</c:v>
                </c:pt>
                <c:pt idx="4871" formatCode="General">
                  <c:v>3.17439998E-4</c:v>
                </c:pt>
                <c:pt idx="4872" formatCode="General">
                  <c:v>3.1751999800000002E-4</c:v>
                </c:pt>
                <c:pt idx="4873" formatCode="General">
                  <c:v>3.1759999799999998E-4</c:v>
                </c:pt>
                <c:pt idx="4874" formatCode="General">
                  <c:v>3.1767999799999999E-4</c:v>
                </c:pt>
                <c:pt idx="4875" formatCode="General">
                  <c:v>3.17759998E-4</c:v>
                </c:pt>
                <c:pt idx="4876" formatCode="General">
                  <c:v>3.1783999800000001E-4</c:v>
                </c:pt>
                <c:pt idx="4877" formatCode="General">
                  <c:v>3.1791999800000003E-4</c:v>
                </c:pt>
                <c:pt idx="4878" formatCode="General">
                  <c:v>3.1799999799999999E-4</c:v>
                </c:pt>
                <c:pt idx="4879" formatCode="General">
                  <c:v>3.18079998E-4</c:v>
                </c:pt>
                <c:pt idx="4880" formatCode="General">
                  <c:v>3.1815999800000001E-4</c:v>
                </c:pt>
                <c:pt idx="4881" formatCode="General">
                  <c:v>3.1823999800000002E-4</c:v>
                </c:pt>
                <c:pt idx="4882" formatCode="General">
                  <c:v>3.1831999799999998E-4</c:v>
                </c:pt>
                <c:pt idx="4883" formatCode="General">
                  <c:v>3.18399998E-4</c:v>
                </c:pt>
                <c:pt idx="4884" formatCode="General">
                  <c:v>3.1847999800000001E-4</c:v>
                </c:pt>
                <c:pt idx="4885" formatCode="General">
                  <c:v>3.1855999800000002E-4</c:v>
                </c:pt>
                <c:pt idx="4886" formatCode="General">
                  <c:v>3.1863999799999998E-4</c:v>
                </c:pt>
                <c:pt idx="4887" formatCode="General">
                  <c:v>3.1871999799999999E-4</c:v>
                </c:pt>
                <c:pt idx="4888" formatCode="General">
                  <c:v>3.1879999800000001E-4</c:v>
                </c:pt>
                <c:pt idx="4889" formatCode="General">
                  <c:v>3.1887999800000002E-4</c:v>
                </c:pt>
                <c:pt idx="4890" formatCode="General">
                  <c:v>3.1895999799999998E-4</c:v>
                </c:pt>
                <c:pt idx="4891" formatCode="General">
                  <c:v>3.1903999799999999E-4</c:v>
                </c:pt>
                <c:pt idx="4892" formatCode="General">
                  <c:v>3.19119998E-4</c:v>
                </c:pt>
                <c:pt idx="4893" formatCode="General">
                  <c:v>3.1919999800000001E-4</c:v>
                </c:pt>
                <c:pt idx="4894" formatCode="General">
                  <c:v>3.1927999799999997E-4</c:v>
                </c:pt>
                <c:pt idx="4895" formatCode="General">
                  <c:v>3.1935999799999999E-4</c:v>
                </c:pt>
                <c:pt idx="4896" formatCode="General">
                  <c:v>3.19439998E-4</c:v>
                </c:pt>
                <c:pt idx="4897" formatCode="General">
                  <c:v>3.1951999800000001E-4</c:v>
                </c:pt>
                <c:pt idx="4898" formatCode="General">
                  <c:v>3.1959999800000002E-4</c:v>
                </c:pt>
                <c:pt idx="4899" formatCode="General">
                  <c:v>3.1967999799999998E-4</c:v>
                </c:pt>
                <c:pt idx="4900" formatCode="General">
                  <c:v>3.19759998E-4</c:v>
                </c:pt>
                <c:pt idx="4901" formatCode="General">
                  <c:v>3.1983999800000001E-4</c:v>
                </c:pt>
                <c:pt idx="4902" formatCode="General">
                  <c:v>3.1991999800000002E-4</c:v>
                </c:pt>
                <c:pt idx="4903" formatCode="General">
                  <c:v>3.1999999799999998E-4</c:v>
                </c:pt>
                <c:pt idx="4904" formatCode="General">
                  <c:v>3.2007999799999999E-4</c:v>
                </c:pt>
                <c:pt idx="4905" formatCode="General">
                  <c:v>3.2015999800000001E-4</c:v>
                </c:pt>
                <c:pt idx="4906" formatCode="General">
                  <c:v>3.2023999800000002E-4</c:v>
                </c:pt>
                <c:pt idx="4907" formatCode="General">
                  <c:v>3.2031999799999998E-4</c:v>
                </c:pt>
                <c:pt idx="4908" formatCode="General">
                  <c:v>3.2039999799999999E-4</c:v>
                </c:pt>
                <c:pt idx="4909" formatCode="General">
                  <c:v>3.20479998E-4</c:v>
                </c:pt>
                <c:pt idx="4910" formatCode="General">
                  <c:v>3.2055999800000002E-4</c:v>
                </c:pt>
                <c:pt idx="4911" formatCode="General">
                  <c:v>3.2063999799999997E-4</c:v>
                </c:pt>
                <c:pt idx="4912" formatCode="General">
                  <c:v>3.2071999799999999E-4</c:v>
                </c:pt>
                <c:pt idx="4913" formatCode="General">
                  <c:v>3.20799998E-4</c:v>
                </c:pt>
                <c:pt idx="4914" formatCode="General">
                  <c:v>3.2087999800000001E-4</c:v>
                </c:pt>
                <c:pt idx="4915" formatCode="General">
                  <c:v>3.2095999800000002E-4</c:v>
                </c:pt>
                <c:pt idx="4916" formatCode="General">
                  <c:v>3.2103999799999998E-4</c:v>
                </c:pt>
                <c:pt idx="4917" formatCode="General">
                  <c:v>3.21119998E-4</c:v>
                </c:pt>
                <c:pt idx="4918" formatCode="General">
                  <c:v>3.2119999800000001E-4</c:v>
                </c:pt>
                <c:pt idx="4919" formatCode="General">
                  <c:v>3.2127999800000002E-4</c:v>
                </c:pt>
                <c:pt idx="4920" formatCode="General">
                  <c:v>3.2135999799999998E-4</c:v>
                </c:pt>
                <c:pt idx="4921" formatCode="General">
                  <c:v>3.2143999799999999E-4</c:v>
                </c:pt>
                <c:pt idx="4922" formatCode="General">
                  <c:v>3.2151999800000001E-4</c:v>
                </c:pt>
                <c:pt idx="4923" formatCode="General">
                  <c:v>3.2159999800000002E-4</c:v>
                </c:pt>
                <c:pt idx="4924" formatCode="General">
                  <c:v>3.2167999799999998E-4</c:v>
                </c:pt>
                <c:pt idx="4925" formatCode="General">
                  <c:v>3.2175999799999999E-4</c:v>
                </c:pt>
                <c:pt idx="4926" formatCode="General">
                  <c:v>3.21839998E-4</c:v>
                </c:pt>
                <c:pt idx="4927" formatCode="General">
                  <c:v>3.2191999800000002E-4</c:v>
                </c:pt>
                <c:pt idx="4928" formatCode="General">
                  <c:v>3.2199999799999997E-4</c:v>
                </c:pt>
                <c:pt idx="4929" formatCode="General">
                  <c:v>3.2207999799999999E-4</c:v>
                </c:pt>
                <c:pt idx="4930" formatCode="General">
                  <c:v>3.22159998E-4</c:v>
                </c:pt>
                <c:pt idx="4931" formatCode="General">
                  <c:v>3.2223999800000001E-4</c:v>
                </c:pt>
                <c:pt idx="4932" formatCode="General">
                  <c:v>3.2231999800000003E-4</c:v>
                </c:pt>
                <c:pt idx="4933" formatCode="General">
                  <c:v>3.2239999799999998E-4</c:v>
                </c:pt>
                <c:pt idx="4934" formatCode="General">
                  <c:v>3.22479998E-4</c:v>
                </c:pt>
                <c:pt idx="4935" formatCode="General">
                  <c:v>3.2255999800000001E-4</c:v>
                </c:pt>
                <c:pt idx="4936" formatCode="General">
                  <c:v>3.2263999800000002E-4</c:v>
                </c:pt>
                <c:pt idx="4937" formatCode="General">
                  <c:v>3.2271999799999998E-4</c:v>
                </c:pt>
                <c:pt idx="4938" formatCode="General">
                  <c:v>3.2279999799999999E-4</c:v>
                </c:pt>
                <c:pt idx="4939" formatCode="General">
                  <c:v>3.2287999800000001E-4</c:v>
                </c:pt>
                <c:pt idx="4940" formatCode="General">
                  <c:v>3.2295999800000002E-4</c:v>
                </c:pt>
                <c:pt idx="4941" formatCode="General">
                  <c:v>3.2303999799999998E-4</c:v>
                </c:pt>
                <c:pt idx="4942" formatCode="General">
                  <c:v>3.2311999799999999E-4</c:v>
                </c:pt>
                <c:pt idx="4943" formatCode="General">
                  <c:v>3.23199998E-4</c:v>
                </c:pt>
                <c:pt idx="4944" formatCode="General">
                  <c:v>3.2327999800000002E-4</c:v>
                </c:pt>
                <c:pt idx="4945" formatCode="General">
                  <c:v>3.2335999799999997E-4</c:v>
                </c:pt>
                <c:pt idx="4946" formatCode="General">
                  <c:v>3.2343999799999999E-4</c:v>
                </c:pt>
                <c:pt idx="4947" formatCode="General">
                  <c:v>3.23519998E-4</c:v>
                </c:pt>
                <c:pt idx="4948" formatCode="General">
                  <c:v>3.2359999800000001E-4</c:v>
                </c:pt>
                <c:pt idx="4949" formatCode="General">
                  <c:v>3.2367999800000003E-4</c:v>
                </c:pt>
                <c:pt idx="4950" formatCode="General">
                  <c:v>3.2375999799999998E-4</c:v>
                </c:pt>
                <c:pt idx="4951" formatCode="General">
                  <c:v>3.23839998E-4</c:v>
                </c:pt>
                <c:pt idx="4952" formatCode="General">
                  <c:v>3.2391999800000001E-4</c:v>
                </c:pt>
                <c:pt idx="4953" formatCode="General">
                  <c:v>3.2399999800000002E-4</c:v>
                </c:pt>
                <c:pt idx="4954" formatCode="General">
                  <c:v>3.2407999799999998E-4</c:v>
                </c:pt>
                <c:pt idx="4955" formatCode="General">
                  <c:v>3.2415999799999999E-4</c:v>
                </c:pt>
                <c:pt idx="4956" formatCode="General">
                  <c:v>3.2423999800000001E-4</c:v>
                </c:pt>
                <c:pt idx="4957" formatCode="General">
                  <c:v>3.2431999800000002E-4</c:v>
                </c:pt>
                <c:pt idx="4958" formatCode="General">
                  <c:v>3.2439999799999998E-4</c:v>
                </c:pt>
                <c:pt idx="4959" formatCode="General">
                  <c:v>3.2447999799999999E-4</c:v>
                </c:pt>
                <c:pt idx="4960" formatCode="General">
                  <c:v>3.24559998E-4</c:v>
                </c:pt>
                <c:pt idx="4961" formatCode="General">
                  <c:v>3.2463999800000002E-4</c:v>
                </c:pt>
                <c:pt idx="4962" formatCode="General">
                  <c:v>3.2471999799999998E-4</c:v>
                </c:pt>
                <c:pt idx="4963" formatCode="General">
                  <c:v>3.2479999799999999E-4</c:v>
                </c:pt>
                <c:pt idx="4964" formatCode="General">
                  <c:v>3.24879998E-4</c:v>
                </c:pt>
                <c:pt idx="4965" formatCode="General">
                  <c:v>3.2495999800000001E-4</c:v>
                </c:pt>
                <c:pt idx="4966" formatCode="General">
                  <c:v>3.2503999800000003E-4</c:v>
                </c:pt>
                <c:pt idx="4967" formatCode="General">
                  <c:v>3.2511999799999999E-4</c:v>
                </c:pt>
                <c:pt idx="4968" formatCode="General">
                  <c:v>3.25199998E-4</c:v>
                </c:pt>
                <c:pt idx="4969" formatCode="General">
                  <c:v>3.2527999800000001E-4</c:v>
                </c:pt>
                <c:pt idx="4970" formatCode="General">
                  <c:v>3.2535999800000002E-4</c:v>
                </c:pt>
                <c:pt idx="4971" formatCode="General">
                  <c:v>3.2543999799999998E-4</c:v>
                </c:pt>
                <c:pt idx="4972" formatCode="General">
                  <c:v>3.2551999799999999E-4</c:v>
                </c:pt>
                <c:pt idx="4973" formatCode="General">
                  <c:v>3.2559999800000001E-4</c:v>
                </c:pt>
                <c:pt idx="4974" formatCode="General">
                  <c:v>3.2567999800000002E-4</c:v>
                </c:pt>
                <c:pt idx="4975" formatCode="General">
                  <c:v>3.2575999799999998E-4</c:v>
                </c:pt>
                <c:pt idx="4976" formatCode="General">
                  <c:v>3.2583999799999999E-4</c:v>
                </c:pt>
                <c:pt idx="4977" formatCode="General">
                  <c:v>3.25919998E-4</c:v>
                </c:pt>
                <c:pt idx="4978" formatCode="General">
                  <c:v>3.2599999800000002E-4</c:v>
                </c:pt>
                <c:pt idx="4979" formatCode="General">
                  <c:v>3.2607999799999998E-4</c:v>
                </c:pt>
                <c:pt idx="4980" formatCode="General">
                  <c:v>3.2615999799999999E-4</c:v>
                </c:pt>
                <c:pt idx="4981" formatCode="General">
                  <c:v>3.26239998E-4</c:v>
                </c:pt>
                <c:pt idx="4982" formatCode="General">
                  <c:v>3.2631999800000001E-4</c:v>
                </c:pt>
                <c:pt idx="4983" formatCode="General">
                  <c:v>3.2639999800000003E-4</c:v>
                </c:pt>
                <c:pt idx="4984" formatCode="General">
                  <c:v>3.2647999799999999E-4</c:v>
                </c:pt>
                <c:pt idx="4985" formatCode="General">
                  <c:v>3.26559998E-4</c:v>
                </c:pt>
                <c:pt idx="4986" formatCode="General">
                  <c:v>3.2663999800000001E-4</c:v>
                </c:pt>
                <c:pt idx="4987" formatCode="General">
                  <c:v>3.2671999800000002E-4</c:v>
                </c:pt>
                <c:pt idx="4988" formatCode="General">
                  <c:v>3.2679999799999998E-4</c:v>
                </c:pt>
                <c:pt idx="4989" formatCode="General">
                  <c:v>3.26879998E-4</c:v>
                </c:pt>
                <c:pt idx="4990" formatCode="General">
                  <c:v>3.2695999800000001E-4</c:v>
                </c:pt>
                <c:pt idx="4991" formatCode="General">
                  <c:v>3.2703999800000002E-4</c:v>
                </c:pt>
                <c:pt idx="4992" formatCode="General">
                  <c:v>3.2711999799999998E-4</c:v>
                </c:pt>
                <c:pt idx="4993" formatCode="General">
                  <c:v>3.2719999799999999E-4</c:v>
                </c:pt>
                <c:pt idx="4994" formatCode="General">
                  <c:v>3.2727999800000001E-4</c:v>
                </c:pt>
                <c:pt idx="4995" formatCode="General">
                  <c:v>3.2735999800000002E-4</c:v>
                </c:pt>
                <c:pt idx="4996" formatCode="General">
                  <c:v>3.2743999799999998E-4</c:v>
                </c:pt>
                <c:pt idx="4997" formatCode="General">
                  <c:v>3.2751999799999999E-4</c:v>
                </c:pt>
                <c:pt idx="4998" formatCode="General">
                  <c:v>3.27599998E-4</c:v>
                </c:pt>
                <c:pt idx="4999" formatCode="General">
                  <c:v>3.2767999800000001E-4</c:v>
                </c:pt>
                <c:pt idx="5000" formatCode="General">
                  <c:v>3.2775999799999997E-4</c:v>
                </c:pt>
                <c:pt idx="5001" formatCode="General">
                  <c:v>3.2783999799999999E-4</c:v>
                </c:pt>
                <c:pt idx="5002" formatCode="General">
                  <c:v>3.27919998E-4</c:v>
                </c:pt>
                <c:pt idx="5003" formatCode="General">
                  <c:v>3.2799999800000001E-4</c:v>
                </c:pt>
                <c:pt idx="5004" formatCode="General">
                  <c:v>3.2807999800000002E-4</c:v>
                </c:pt>
                <c:pt idx="5005" formatCode="General">
                  <c:v>3.2815999799999998E-4</c:v>
                </c:pt>
                <c:pt idx="5006" formatCode="General">
                  <c:v>3.28239998E-4</c:v>
                </c:pt>
                <c:pt idx="5007" formatCode="General">
                  <c:v>3.2831999800000001E-4</c:v>
                </c:pt>
                <c:pt idx="5008" formatCode="General">
                  <c:v>3.2839999800000002E-4</c:v>
                </c:pt>
                <c:pt idx="5009" formatCode="General">
                  <c:v>3.2847999799999998E-4</c:v>
                </c:pt>
                <c:pt idx="5010" formatCode="General">
                  <c:v>3.2855999799999999E-4</c:v>
                </c:pt>
                <c:pt idx="5011" formatCode="General">
                  <c:v>3.2863999800000001E-4</c:v>
                </c:pt>
                <c:pt idx="5012" formatCode="General">
                  <c:v>3.2871999800000002E-4</c:v>
                </c:pt>
                <c:pt idx="5013" formatCode="General">
                  <c:v>3.2879999799999998E-4</c:v>
                </c:pt>
                <c:pt idx="5014" formatCode="General">
                  <c:v>3.2887999799999999E-4</c:v>
                </c:pt>
                <c:pt idx="5015" formatCode="General">
                  <c:v>3.28959998E-4</c:v>
                </c:pt>
                <c:pt idx="5016" formatCode="General">
                  <c:v>3.2903999800000002E-4</c:v>
                </c:pt>
                <c:pt idx="5017" formatCode="General">
                  <c:v>3.2911999799999997E-4</c:v>
                </c:pt>
                <c:pt idx="5018" formatCode="General">
                  <c:v>3.2919999799999999E-4</c:v>
                </c:pt>
                <c:pt idx="5019" formatCode="General">
                  <c:v>3.29279998E-4</c:v>
                </c:pt>
                <c:pt idx="5020" formatCode="General">
                  <c:v>3.2935999800000001E-4</c:v>
                </c:pt>
                <c:pt idx="5021" formatCode="General">
                  <c:v>3.2943999800000003E-4</c:v>
                </c:pt>
                <c:pt idx="5022" formatCode="General">
                  <c:v>3.2951999799999998E-4</c:v>
                </c:pt>
                <c:pt idx="5023" formatCode="General">
                  <c:v>3.29599998E-4</c:v>
                </c:pt>
                <c:pt idx="5024" formatCode="General">
                  <c:v>3.2967999800000001E-4</c:v>
                </c:pt>
                <c:pt idx="5025" formatCode="General">
                  <c:v>3.2975999800000002E-4</c:v>
                </c:pt>
                <c:pt idx="5026" formatCode="General">
                  <c:v>3.2983999799999998E-4</c:v>
                </c:pt>
                <c:pt idx="5027" formatCode="General">
                  <c:v>3.2991999799999999E-4</c:v>
                </c:pt>
                <c:pt idx="5028" formatCode="General">
                  <c:v>3.2999999800000001E-4</c:v>
                </c:pt>
                <c:pt idx="5029" formatCode="General">
                  <c:v>3.3007999800000002E-4</c:v>
                </c:pt>
                <c:pt idx="5030" formatCode="General">
                  <c:v>3.3015999799999998E-4</c:v>
                </c:pt>
                <c:pt idx="5031" formatCode="General">
                  <c:v>3.3023999799999999E-4</c:v>
                </c:pt>
                <c:pt idx="5032" formatCode="General">
                  <c:v>3.30319998E-4</c:v>
                </c:pt>
                <c:pt idx="5033" formatCode="General">
                  <c:v>3.3039999800000002E-4</c:v>
                </c:pt>
                <c:pt idx="5034" formatCode="General">
                  <c:v>3.3047999799999997E-4</c:v>
                </c:pt>
                <c:pt idx="5035" formatCode="General">
                  <c:v>3.3055999799999999E-4</c:v>
                </c:pt>
                <c:pt idx="5036" formatCode="General">
                  <c:v>3.30639998E-4</c:v>
                </c:pt>
                <c:pt idx="5037" formatCode="General">
                  <c:v>3.3071999800000001E-4</c:v>
                </c:pt>
                <c:pt idx="5038" formatCode="General">
                  <c:v>3.3079999800000003E-4</c:v>
                </c:pt>
                <c:pt idx="5039" formatCode="General">
                  <c:v>3.3087999799999998E-4</c:v>
                </c:pt>
                <c:pt idx="5040" formatCode="General">
                  <c:v>3.30959998E-4</c:v>
                </c:pt>
                <c:pt idx="5041" formatCode="General">
                  <c:v>3.3103999800000001E-4</c:v>
                </c:pt>
                <c:pt idx="5042" formatCode="General">
                  <c:v>3.3111999800000002E-4</c:v>
                </c:pt>
                <c:pt idx="5043" formatCode="General">
                  <c:v>3.3119999799999998E-4</c:v>
                </c:pt>
                <c:pt idx="5044" formatCode="General">
                  <c:v>3.3127999799999999E-4</c:v>
                </c:pt>
                <c:pt idx="5045" formatCode="General">
                  <c:v>3.3135999800000001E-4</c:v>
                </c:pt>
                <c:pt idx="5046" formatCode="General">
                  <c:v>3.3143999800000002E-4</c:v>
                </c:pt>
                <c:pt idx="5047" formatCode="General">
                  <c:v>3.3151999799999998E-4</c:v>
                </c:pt>
                <c:pt idx="5048" formatCode="General">
                  <c:v>3.3159999799999999E-4</c:v>
                </c:pt>
                <c:pt idx="5049" formatCode="General">
                  <c:v>3.31679998E-4</c:v>
                </c:pt>
                <c:pt idx="5050" formatCode="General">
                  <c:v>3.3175999800000002E-4</c:v>
                </c:pt>
                <c:pt idx="5051" formatCode="General">
                  <c:v>3.3183999799999998E-4</c:v>
                </c:pt>
                <c:pt idx="5052" formatCode="General">
                  <c:v>3.3191999799999999E-4</c:v>
                </c:pt>
                <c:pt idx="5053" formatCode="General">
                  <c:v>3.31999998E-4</c:v>
                </c:pt>
                <c:pt idx="5054" formatCode="General">
                  <c:v>3.3207999800000001E-4</c:v>
                </c:pt>
                <c:pt idx="5055" formatCode="General">
                  <c:v>3.3215999800000003E-4</c:v>
                </c:pt>
                <c:pt idx="5056" formatCode="General">
                  <c:v>3.3223999799999998E-4</c:v>
                </c:pt>
                <c:pt idx="5057" formatCode="General">
                  <c:v>3.32319998E-4</c:v>
                </c:pt>
                <c:pt idx="5058" formatCode="General">
                  <c:v>3.3239999800000001E-4</c:v>
                </c:pt>
                <c:pt idx="5059" formatCode="General">
                  <c:v>3.3247999800000002E-4</c:v>
                </c:pt>
                <c:pt idx="5060" formatCode="General">
                  <c:v>3.3255999799999998E-4</c:v>
                </c:pt>
                <c:pt idx="5061" formatCode="General">
                  <c:v>3.3263999799999999E-4</c:v>
                </c:pt>
                <c:pt idx="5062" formatCode="General">
                  <c:v>3.3271999800000001E-4</c:v>
                </c:pt>
                <c:pt idx="5063" formatCode="General">
                  <c:v>3.3279999800000002E-4</c:v>
                </c:pt>
                <c:pt idx="5064" formatCode="General">
                  <c:v>3.3287999799999998E-4</c:v>
                </c:pt>
                <c:pt idx="5065" formatCode="General">
                  <c:v>3.3295999799999999E-4</c:v>
                </c:pt>
                <c:pt idx="5066" formatCode="General">
                  <c:v>3.33039998E-4</c:v>
                </c:pt>
                <c:pt idx="5067" formatCode="General">
                  <c:v>3.3311999800000002E-4</c:v>
                </c:pt>
                <c:pt idx="5068" formatCode="General">
                  <c:v>3.3319999799999998E-4</c:v>
                </c:pt>
                <c:pt idx="5069" formatCode="General">
                  <c:v>3.3327999799999999E-4</c:v>
                </c:pt>
                <c:pt idx="5070" formatCode="General">
                  <c:v>3.33359998E-4</c:v>
                </c:pt>
                <c:pt idx="5071" formatCode="General">
                  <c:v>3.3343999800000001E-4</c:v>
                </c:pt>
                <c:pt idx="5072" formatCode="General">
                  <c:v>3.3351999800000003E-4</c:v>
                </c:pt>
                <c:pt idx="5073" formatCode="General">
                  <c:v>3.3359999799999999E-4</c:v>
                </c:pt>
                <c:pt idx="5074" formatCode="General">
                  <c:v>3.33679998E-4</c:v>
                </c:pt>
                <c:pt idx="5075" formatCode="General">
                  <c:v>3.3375999800000001E-4</c:v>
                </c:pt>
                <c:pt idx="5076" formatCode="General">
                  <c:v>3.3383999800000002E-4</c:v>
                </c:pt>
                <c:pt idx="5077" formatCode="General">
                  <c:v>3.3391999799999998E-4</c:v>
                </c:pt>
                <c:pt idx="5078" formatCode="General">
                  <c:v>3.3399999799999999E-4</c:v>
                </c:pt>
                <c:pt idx="5079" formatCode="General">
                  <c:v>3.3407999800000001E-4</c:v>
                </c:pt>
                <c:pt idx="5080" formatCode="General">
                  <c:v>3.3415999800000002E-4</c:v>
                </c:pt>
                <c:pt idx="5081" formatCode="General">
                  <c:v>3.3423999799999998E-4</c:v>
                </c:pt>
                <c:pt idx="5082" formatCode="General">
                  <c:v>3.3431999799999999E-4</c:v>
                </c:pt>
                <c:pt idx="5083" formatCode="General">
                  <c:v>3.34399998E-4</c:v>
                </c:pt>
                <c:pt idx="5084" formatCode="General">
                  <c:v>3.3447999800000002E-4</c:v>
                </c:pt>
                <c:pt idx="5085" formatCode="General">
                  <c:v>3.3455999799999998E-4</c:v>
                </c:pt>
                <c:pt idx="5086" formatCode="General">
                  <c:v>3.3463999799999999E-4</c:v>
                </c:pt>
                <c:pt idx="5087" formatCode="General">
                  <c:v>3.34719998E-4</c:v>
                </c:pt>
                <c:pt idx="5088" formatCode="General">
                  <c:v>3.3479999800000001E-4</c:v>
                </c:pt>
                <c:pt idx="5089" formatCode="General">
                  <c:v>3.3487999799999997E-4</c:v>
                </c:pt>
                <c:pt idx="5090" formatCode="General">
                  <c:v>3.3495999799999999E-4</c:v>
                </c:pt>
                <c:pt idx="5091" formatCode="General">
                  <c:v>3.35039998E-4</c:v>
                </c:pt>
                <c:pt idx="5092" formatCode="General">
                  <c:v>3.3511999800000001E-4</c:v>
                </c:pt>
                <c:pt idx="5093" formatCode="General">
                  <c:v>3.3519999800000002E-4</c:v>
                </c:pt>
                <c:pt idx="5094" formatCode="General">
                  <c:v>3.3527999799999998E-4</c:v>
                </c:pt>
                <c:pt idx="5095" formatCode="General">
                  <c:v>3.35359998E-4</c:v>
                </c:pt>
                <c:pt idx="5096" formatCode="General">
                  <c:v>3.3543999800000001E-4</c:v>
                </c:pt>
                <c:pt idx="5097" formatCode="General">
                  <c:v>3.3551999800000002E-4</c:v>
                </c:pt>
                <c:pt idx="5098" formatCode="General">
                  <c:v>3.3559999799999998E-4</c:v>
                </c:pt>
                <c:pt idx="5099" formatCode="General">
                  <c:v>3.3567999799999999E-4</c:v>
                </c:pt>
                <c:pt idx="5100" formatCode="General">
                  <c:v>3.3575999800000001E-4</c:v>
                </c:pt>
                <c:pt idx="5101" formatCode="General">
                  <c:v>3.3583999800000002E-4</c:v>
                </c:pt>
                <c:pt idx="5102" formatCode="General">
                  <c:v>3.3591999799999998E-4</c:v>
                </c:pt>
                <c:pt idx="5103" formatCode="General">
                  <c:v>3.3599999799999999E-4</c:v>
                </c:pt>
                <c:pt idx="5104" formatCode="General">
                  <c:v>3.36079998E-4</c:v>
                </c:pt>
                <c:pt idx="5105" formatCode="General">
                  <c:v>3.3615999800000001E-4</c:v>
                </c:pt>
                <c:pt idx="5106" formatCode="General">
                  <c:v>3.3623999799999997E-4</c:v>
                </c:pt>
                <c:pt idx="5107" formatCode="General">
                  <c:v>3.3631999799999999E-4</c:v>
                </c:pt>
                <c:pt idx="5108" formatCode="General">
                  <c:v>3.36399998E-4</c:v>
                </c:pt>
                <c:pt idx="5109" formatCode="General">
                  <c:v>3.3647999800000001E-4</c:v>
                </c:pt>
                <c:pt idx="5110" formatCode="General">
                  <c:v>3.3655999800000002E-4</c:v>
                </c:pt>
                <c:pt idx="5111" formatCode="General">
                  <c:v>3.3663999799999998E-4</c:v>
                </c:pt>
                <c:pt idx="5112" formatCode="General">
                  <c:v>3.36719998E-4</c:v>
                </c:pt>
                <c:pt idx="5113" formatCode="General">
                  <c:v>3.3679999800000001E-4</c:v>
                </c:pt>
                <c:pt idx="5114" formatCode="General">
                  <c:v>3.3687999800000002E-4</c:v>
                </c:pt>
                <c:pt idx="5115" formatCode="General">
                  <c:v>3.3695999799999998E-4</c:v>
                </c:pt>
                <c:pt idx="5116" formatCode="General">
                  <c:v>3.3703999799999999E-4</c:v>
                </c:pt>
                <c:pt idx="5117" formatCode="General">
                  <c:v>3.3711999800000001E-4</c:v>
                </c:pt>
                <c:pt idx="5118" formatCode="General">
                  <c:v>3.3719999800000002E-4</c:v>
                </c:pt>
                <c:pt idx="5119" formatCode="General">
                  <c:v>3.3727999799999998E-4</c:v>
                </c:pt>
                <c:pt idx="5120" formatCode="General">
                  <c:v>3.3735999799999999E-4</c:v>
                </c:pt>
                <c:pt idx="5121" formatCode="General">
                  <c:v>3.37439998E-4</c:v>
                </c:pt>
                <c:pt idx="5122" formatCode="General">
                  <c:v>3.3751999800000002E-4</c:v>
                </c:pt>
                <c:pt idx="5123" formatCode="General">
                  <c:v>3.3759999799999997E-4</c:v>
                </c:pt>
                <c:pt idx="5124" formatCode="General">
                  <c:v>3.3767999799999999E-4</c:v>
                </c:pt>
                <c:pt idx="5125" formatCode="General">
                  <c:v>3.37759998E-4</c:v>
                </c:pt>
                <c:pt idx="5126" formatCode="General">
                  <c:v>3.3783999800000001E-4</c:v>
                </c:pt>
                <c:pt idx="5127" formatCode="General">
                  <c:v>3.3791999800000003E-4</c:v>
                </c:pt>
                <c:pt idx="5128" formatCode="General">
                  <c:v>3.3799999799999998E-4</c:v>
                </c:pt>
                <c:pt idx="5129" formatCode="General">
                  <c:v>3.38079998E-4</c:v>
                </c:pt>
                <c:pt idx="5130" formatCode="General">
                  <c:v>3.3815999800000001E-4</c:v>
                </c:pt>
                <c:pt idx="5131" formatCode="General">
                  <c:v>3.3823999800000002E-4</c:v>
                </c:pt>
                <c:pt idx="5132" formatCode="General">
                  <c:v>3.3831999799999998E-4</c:v>
                </c:pt>
                <c:pt idx="5133" formatCode="General">
                  <c:v>3.3839999799999999E-4</c:v>
                </c:pt>
                <c:pt idx="5134" formatCode="General">
                  <c:v>3.3847999800000001E-4</c:v>
                </c:pt>
                <c:pt idx="5135" formatCode="General">
                  <c:v>3.3855999800000002E-4</c:v>
                </c:pt>
                <c:pt idx="5136" formatCode="General">
                  <c:v>3.3863999799999998E-4</c:v>
                </c:pt>
                <c:pt idx="5137" formatCode="General">
                  <c:v>3.3871999799999999E-4</c:v>
                </c:pt>
                <c:pt idx="5138" formatCode="General">
                  <c:v>3.38799998E-4</c:v>
                </c:pt>
                <c:pt idx="5139" formatCode="General">
                  <c:v>3.3887999800000002E-4</c:v>
                </c:pt>
                <c:pt idx="5140" formatCode="General">
                  <c:v>3.3895999799999997E-4</c:v>
                </c:pt>
                <c:pt idx="5141" formatCode="General">
                  <c:v>3.3903999799999999E-4</c:v>
                </c:pt>
                <c:pt idx="5142" formatCode="General">
                  <c:v>3.39119998E-4</c:v>
                </c:pt>
                <c:pt idx="5143" formatCode="General">
                  <c:v>3.3919999800000001E-4</c:v>
                </c:pt>
                <c:pt idx="5144" formatCode="General">
                  <c:v>3.3927999800000003E-4</c:v>
                </c:pt>
                <c:pt idx="5145" formatCode="General">
                  <c:v>3.3935999799999998E-4</c:v>
                </c:pt>
                <c:pt idx="5146" formatCode="General">
                  <c:v>3.39439998E-4</c:v>
                </c:pt>
                <c:pt idx="5147" formatCode="General">
                  <c:v>3.3951999800000001E-4</c:v>
                </c:pt>
                <c:pt idx="5148" formatCode="General">
                  <c:v>3.3959999800000002E-4</c:v>
                </c:pt>
                <c:pt idx="5149" formatCode="General">
                  <c:v>3.3967999799999998E-4</c:v>
                </c:pt>
                <c:pt idx="5150" formatCode="General">
                  <c:v>3.3975999799999999E-4</c:v>
                </c:pt>
                <c:pt idx="5151" formatCode="General">
                  <c:v>3.3983999800000001E-4</c:v>
                </c:pt>
                <c:pt idx="5152" formatCode="General">
                  <c:v>3.3991999800000002E-4</c:v>
                </c:pt>
                <c:pt idx="5153" formatCode="General">
                  <c:v>3.3999999799999998E-4</c:v>
                </c:pt>
                <c:pt idx="5154" formatCode="General">
                  <c:v>3.4007999799999999E-4</c:v>
                </c:pt>
                <c:pt idx="5155" formatCode="General">
                  <c:v>3.40159998E-4</c:v>
                </c:pt>
                <c:pt idx="5156" formatCode="General">
                  <c:v>3.4023999800000002E-4</c:v>
                </c:pt>
                <c:pt idx="5157" formatCode="General">
                  <c:v>3.4031999799999998E-4</c:v>
                </c:pt>
                <c:pt idx="5158" formatCode="General">
                  <c:v>3.4039999799999999E-4</c:v>
                </c:pt>
                <c:pt idx="5159" formatCode="General">
                  <c:v>3.40479998E-4</c:v>
                </c:pt>
                <c:pt idx="5160" formatCode="General">
                  <c:v>3.4055999800000001E-4</c:v>
                </c:pt>
                <c:pt idx="5161" formatCode="General">
                  <c:v>3.4063999800000003E-4</c:v>
                </c:pt>
                <c:pt idx="5162" formatCode="General">
                  <c:v>3.4071999799999998E-4</c:v>
                </c:pt>
                <c:pt idx="5163" formatCode="General">
                  <c:v>3.40799998E-4</c:v>
                </c:pt>
                <c:pt idx="5164" formatCode="General">
                  <c:v>3.4087999800000001E-4</c:v>
                </c:pt>
                <c:pt idx="5165" formatCode="General">
                  <c:v>3.4095999800000002E-4</c:v>
                </c:pt>
                <c:pt idx="5166" formatCode="General">
                  <c:v>3.4103999799999998E-4</c:v>
                </c:pt>
                <c:pt idx="5167" formatCode="General">
                  <c:v>3.4111999799999999E-4</c:v>
                </c:pt>
                <c:pt idx="5168" formatCode="General">
                  <c:v>3.4119999800000001E-4</c:v>
                </c:pt>
                <c:pt idx="5169" formatCode="General">
                  <c:v>3.4127999800000002E-4</c:v>
                </c:pt>
                <c:pt idx="5170" formatCode="General">
                  <c:v>3.4135999799999998E-4</c:v>
                </c:pt>
                <c:pt idx="5171" formatCode="General">
                  <c:v>3.4143999799999999E-4</c:v>
                </c:pt>
                <c:pt idx="5172" formatCode="General">
                  <c:v>3.41519998E-4</c:v>
                </c:pt>
                <c:pt idx="5173" formatCode="General">
                  <c:v>3.4159999800000002E-4</c:v>
                </c:pt>
                <c:pt idx="5174" formatCode="General">
                  <c:v>3.4167999799999998E-4</c:v>
                </c:pt>
                <c:pt idx="5175" formatCode="General">
                  <c:v>3.4175999799999999E-4</c:v>
                </c:pt>
                <c:pt idx="5176" formatCode="General">
                  <c:v>3.41839998E-4</c:v>
                </c:pt>
                <c:pt idx="5177" formatCode="General">
                  <c:v>3.4191999800000001E-4</c:v>
                </c:pt>
                <c:pt idx="5178" formatCode="General">
                  <c:v>3.4199999800000003E-4</c:v>
                </c:pt>
                <c:pt idx="5179" formatCode="General">
                  <c:v>3.4207999799999999E-4</c:v>
                </c:pt>
                <c:pt idx="5180" formatCode="General">
                  <c:v>3.42159998E-4</c:v>
                </c:pt>
                <c:pt idx="5181" formatCode="General">
                  <c:v>3.4223999800000001E-4</c:v>
                </c:pt>
                <c:pt idx="5182" formatCode="General">
                  <c:v>3.4231999800000002E-4</c:v>
                </c:pt>
                <c:pt idx="5183" formatCode="General">
                  <c:v>3.4239999799999998E-4</c:v>
                </c:pt>
                <c:pt idx="5184" formatCode="General">
                  <c:v>3.42479998E-4</c:v>
                </c:pt>
                <c:pt idx="5185" formatCode="General">
                  <c:v>3.4255999800000001E-4</c:v>
                </c:pt>
                <c:pt idx="5186" formatCode="General">
                  <c:v>3.4263999800000002E-4</c:v>
                </c:pt>
                <c:pt idx="5187" formatCode="General">
                  <c:v>3.4271999799999998E-4</c:v>
                </c:pt>
                <c:pt idx="5188" formatCode="General">
                  <c:v>3.4279999799999999E-4</c:v>
                </c:pt>
                <c:pt idx="5189" formatCode="General">
                  <c:v>3.42879998E-4</c:v>
                </c:pt>
                <c:pt idx="5190" formatCode="General">
                  <c:v>3.4295999800000002E-4</c:v>
                </c:pt>
                <c:pt idx="5191" formatCode="General">
                  <c:v>3.4303999799999998E-4</c:v>
                </c:pt>
                <c:pt idx="5192" formatCode="General">
                  <c:v>3.4311999799999999E-4</c:v>
                </c:pt>
                <c:pt idx="5193" formatCode="General">
                  <c:v>3.43199998E-4</c:v>
                </c:pt>
                <c:pt idx="5194" formatCode="General">
                  <c:v>3.4327999800000001E-4</c:v>
                </c:pt>
                <c:pt idx="5195" formatCode="General">
                  <c:v>3.4335999799999997E-4</c:v>
                </c:pt>
                <c:pt idx="5196" formatCode="General">
                  <c:v>3.4343999799999999E-4</c:v>
                </c:pt>
                <c:pt idx="5197" formatCode="General">
                  <c:v>3.43519998E-4</c:v>
                </c:pt>
                <c:pt idx="5198" formatCode="General">
                  <c:v>3.4359999800000001E-4</c:v>
                </c:pt>
                <c:pt idx="5199" formatCode="General">
                  <c:v>3.4367999800000002E-4</c:v>
                </c:pt>
                <c:pt idx="5200" formatCode="General">
                  <c:v>3.4375999799999998E-4</c:v>
                </c:pt>
                <c:pt idx="5201" formatCode="General">
                  <c:v>3.43839998E-4</c:v>
                </c:pt>
                <c:pt idx="5202" formatCode="General">
                  <c:v>3.4391999800000001E-4</c:v>
                </c:pt>
                <c:pt idx="5203" formatCode="General">
                  <c:v>3.4399999800000002E-4</c:v>
                </c:pt>
                <c:pt idx="5204" formatCode="General">
                  <c:v>3.4407999799999998E-4</c:v>
                </c:pt>
                <c:pt idx="5205" formatCode="General">
                  <c:v>3.4415999799999999E-4</c:v>
                </c:pt>
                <c:pt idx="5206" formatCode="General">
                  <c:v>3.4423999800000001E-4</c:v>
                </c:pt>
                <c:pt idx="5207" formatCode="General">
                  <c:v>3.4431999800000002E-4</c:v>
                </c:pt>
                <c:pt idx="5208" formatCode="General">
                  <c:v>3.4439999799999998E-4</c:v>
                </c:pt>
                <c:pt idx="5209" formatCode="General">
                  <c:v>3.4447999799999999E-4</c:v>
                </c:pt>
                <c:pt idx="5210" formatCode="General">
                  <c:v>3.44559998E-4</c:v>
                </c:pt>
                <c:pt idx="5211" formatCode="General">
                  <c:v>3.4463999800000002E-4</c:v>
                </c:pt>
                <c:pt idx="5212" formatCode="General">
                  <c:v>3.4471999799999997E-4</c:v>
                </c:pt>
                <c:pt idx="5213" formatCode="General">
                  <c:v>3.4479999799999999E-4</c:v>
                </c:pt>
                <c:pt idx="5214" formatCode="General">
                  <c:v>3.44879998E-4</c:v>
                </c:pt>
                <c:pt idx="5215" formatCode="General">
                  <c:v>3.4495999800000001E-4</c:v>
                </c:pt>
                <c:pt idx="5216" formatCode="General">
                  <c:v>3.4503999800000002E-4</c:v>
                </c:pt>
                <c:pt idx="5217" formatCode="General">
                  <c:v>3.4511999799999998E-4</c:v>
                </c:pt>
                <c:pt idx="5218" formatCode="General">
                  <c:v>3.45199998E-4</c:v>
                </c:pt>
                <c:pt idx="5219" formatCode="General">
                  <c:v>3.4527999800000001E-4</c:v>
                </c:pt>
                <c:pt idx="5220" formatCode="General">
                  <c:v>3.4535999800000002E-4</c:v>
                </c:pt>
                <c:pt idx="5221" formatCode="General">
                  <c:v>3.4543999799999998E-4</c:v>
                </c:pt>
                <c:pt idx="5222" formatCode="General">
                  <c:v>3.4551999799999999E-4</c:v>
                </c:pt>
                <c:pt idx="5223" formatCode="General">
                  <c:v>3.4559999800000001E-4</c:v>
                </c:pt>
                <c:pt idx="5224" formatCode="General">
                  <c:v>3.4567999800000002E-4</c:v>
                </c:pt>
                <c:pt idx="5225" formatCode="General">
                  <c:v>3.4575999799999998E-4</c:v>
                </c:pt>
                <c:pt idx="5226" formatCode="General">
                  <c:v>3.4583999799999999E-4</c:v>
                </c:pt>
                <c:pt idx="5227" formatCode="General">
                  <c:v>3.45919998E-4</c:v>
                </c:pt>
                <c:pt idx="5228" formatCode="General">
                  <c:v>3.4599999800000002E-4</c:v>
                </c:pt>
                <c:pt idx="5229" formatCode="General">
                  <c:v>3.4607999799999997E-4</c:v>
                </c:pt>
                <c:pt idx="5230" formatCode="General">
                  <c:v>3.4615999799999999E-4</c:v>
                </c:pt>
                <c:pt idx="5231" formatCode="General">
                  <c:v>3.46239998E-4</c:v>
                </c:pt>
                <c:pt idx="5232" formatCode="General">
                  <c:v>3.4631999800000001E-4</c:v>
                </c:pt>
                <c:pt idx="5233" formatCode="General">
                  <c:v>3.4639999800000003E-4</c:v>
                </c:pt>
                <c:pt idx="5234" formatCode="General">
                  <c:v>3.4647999799999998E-4</c:v>
                </c:pt>
                <c:pt idx="5235" formatCode="General">
                  <c:v>3.46559998E-4</c:v>
                </c:pt>
                <c:pt idx="5236" formatCode="General">
                  <c:v>3.4663999800000001E-4</c:v>
                </c:pt>
                <c:pt idx="5237" formatCode="General">
                  <c:v>3.4671999800000002E-4</c:v>
                </c:pt>
                <c:pt idx="5238" formatCode="General">
                  <c:v>3.4679999799999998E-4</c:v>
                </c:pt>
                <c:pt idx="5239" formatCode="General">
                  <c:v>3.4687999799999999E-4</c:v>
                </c:pt>
                <c:pt idx="5240" formatCode="General">
                  <c:v>3.4695999800000001E-4</c:v>
                </c:pt>
                <c:pt idx="5241" formatCode="General">
                  <c:v>3.4703999800000002E-4</c:v>
                </c:pt>
                <c:pt idx="5242" formatCode="General">
                  <c:v>3.4711999799999998E-4</c:v>
                </c:pt>
                <c:pt idx="5243" formatCode="General">
                  <c:v>3.4719999799999999E-4</c:v>
                </c:pt>
                <c:pt idx="5244" formatCode="General">
                  <c:v>3.47279998E-4</c:v>
                </c:pt>
                <c:pt idx="5245" formatCode="General">
                  <c:v>3.4735999800000002E-4</c:v>
                </c:pt>
                <c:pt idx="5246" formatCode="General">
                  <c:v>3.4743999799999997E-4</c:v>
                </c:pt>
                <c:pt idx="5247" formatCode="General">
                  <c:v>3.4751999799999999E-4</c:v>
                </c:pt>
                <c:pt idx="5248" formatCode="General">
                  <c:v>3.47599998E-4</c:v>
                </c:pt>
                <c:pt idx="5249" formatCode="General">
                  <c:v>3.4767999800000001E-4</c:v>
                </c:pt>
                <c:pt idx="5250" formatCode="General">
                  <c:v>3.4775999800000003E-4</c:v>
                </c:pt>
                <c:pt idx="5251" formatCode="General">
                  <c:v>3.4783999799999998E-4</c:v>
                </c:pt>
                <c:pt idx="5252" formatCode="General">
                  <c:v>3.47919998E-4</c:v>
                </c:pt>
                <c:pt idx="5253" formatCode="General">
                  <c:v>3.4799999800000001E-4</c:v>
                </c:pt>
                <c:pt idx="5254" formatCode="General">
                  <c:v>3.4807999800000002E-4</c:v>
                </c:pt>
                <c:pt idx="5255" formatCode="General">
                  <c:v>3.4815999799999998E-4</c:v>
                </c:pt>
                <c:pt idx="5256" formatCode="General">
                  <c:v>3.4823999799999999E-4</c:v>
                </c:pt>
                <c:pt idx="5257" formatCode="General">
                  <c:v>3.4831999800000001E-4</c:v>
                </c:pt>
                <c:pt idx="5258" formatCode="General">
                  <c:v>3.4839999800000002E-4</c:v>
                </c:pt>
                <c:pt idx="5259" formatCode="General">
                  <c:v>3.4847999799999998E-4</c:v>
                </c:pt>
                <c:pt idx="5260" formatCode="General">
                  <c:v>3.4855999799999999E-4</c:v>
                </c:pt>
                <c:pt idx="5261" formatCode="General">
                  <c:v>3.48639998E-4</c:v>
                </c:pt>
                <c:pt idx="5262" formatCode="General">
                  <c:v>3.4871999800000002E-4</c:v>
                </c:pt>
                <c:pt idx="5263" formatCode="General">
                  <c:v>3.4879999799999998E-4</c:v>
                </c:pt>
                <c:pt idx="5264" formatCode="General">
                  <c:v>3.4887999799999999E-4</c:v>
                </c:pt>
                <c:pt idx="5265" formatCode="General">
                  <c:v>3.48959998E-4</c:v>
                </c:pt>
                <c:pt idx="5266" formatCode="General">
                  <c:v>3.4903999800000001E-4</c:v>
                </c:pt>
                <c:pt idx="5267" formatCode="General">
                  <c:v>3.4911999800000003E-4</c:v>
                </c:pt>
                <c:pt idx="5268" formatCode="General">
                  <c:v>3.4919999799999998E-4</c:v>
                </c:pt>
                <c:pt idx="5269" formatCode="General">
                  <c:v>3.49279998E-4</c:v>
                </c:pt>
                <c:pt idx="5270" formatCode="General">
                  <c:v>3.4935999800000001E-4</c:v>
                </c:pt>
                <c:pt idx="5271" formatCode="General">
                  <c:v>3.4943999800000002E-4</c:v>
                </c:pt>
                <c:pt idx="5272" formatCode="General">
                  <c:v>3.4951999799999998E-4</c:v>
                </c:pt>
                <c:pt idx="5273" formatCode="General">
                  <c:v>3.4959999799999999E-4</c:v>
                </c:pt>
                <c:pt idx="5274" formatCode="General">
                  <c:v>3.4967999800000001E-4</c:v>
                </c:pt>
                <c:pt idx="5275" formatCode="General">
                  <c:v>3.4975999800000002E-4</c:v>
                </c:pt>
                <c:pt idx="5276" formatCode="General">
                  <c:v>3.4983999799999998E-4</c:v>
                </c:pt>
                <c:pt idx="5277" formatCode="General">
                  <c:v>3.4991999799999999E-4</c:v>
                </c:pt>
                <c:pt idx="5278" formatCode="General">
                  <c:v>3.49999998E-4</c:v>
                </c:pt>
                <c:pt idx="5279" formatCode="General">
                  <c:v>3.5007999800000002E-4</c:v>
                </c:pt>
                <c:pt idx="5280" formatCode="General">
                  <c:v>3.5015999799999998E-4</c:v>
                </c:pt>
                <c:pt idx="5281" formatCode="General">
                  <c:v>3.5023999799999999E-4</c:v>
                </c:pt>
                <c:pt idx="5282" formatCode="General">
                  <c:v>3.50319998E-4</c:v>
                </c:pt>
                <c:pt idx="5283" formatCode="General">
                  <c:v>3.5039999800000001E-4</c:v>
                </c:pt>
                <c:pt idx="5284" formatCode="General">
                  <c:v>3.5047999800000003E-4</c:v>
                </c:pt>
                <c:pt idx="5285" formatCode="General">
                  <c:v>3.5055999799999999E-4</c:v>
                </c:pt>
                <c:pt idx="5286" formatCode="General">
                  <c:v>3.50639998E-4</c:v>
                </c:pt>
                <c:pt idx="5287" formatCode="General">
                  <c:v>3.5071999800000001E-4</c:v>
                </c:pt>
                <c:pt idx="5288" formatCode="General">
                  <c:v>3.5079999800000002E-4</c:v>
                </c:pt>
                <c:pt idx="5289" formatCode="General">
                  <c:v>3.5087999799999998E-4</c:v>
                </c:pt>
                <c:pt idx="5290" formatCode="General">
                  <c:v>3.50959998E-4</c:v>
                </c:pt>
                <c:pt idx="5291" formatCode="General">
                  <c:v>3.5103999800000001E-4</c:v>
                </c:pt>
                <c:pt idx="5292" formatCode="General">
                  <c:v>3.5111999800000002E-4</c:v>
                </c:pt>
                <c:pt idx="5293" formatCode="General">
                  <c:v>3.5119999799999998E-4</c:v>
                </c:pt>
                <c:pt idx="5294" formatCode="General">
                  <c:v>3.5127999799999999E-4</c:v>
                </c:pt>
                <c:pt idx="5295" formatCode="General">
                  <c:v>3.51359998E-4</c:v>
                </c:pt>
                <c:pt idx="5296" formatCode="General">
                  <c:v>3.5143999800000002E-4</c:v>
                </c:pt>
                <c:pt idx="5297" formatCode="General">
                  <c:v>3.5151999799999998E-4</c:v>
                </c:pt>
                <c:pt idx="5298" formatCode="General">
                  <c:v>3.5159999799999999E-4</c:v>
                </c:pt>
                <c:pt idx="5299" formatCode="General">
                  <c:v>3.51679998E-4</c:v>
                </c:pt>
                <c:pt idx="5300" formatCode="General">
                  <c:v>3.5175999800000001E-4</c:v>
                </c:pt>
                <c:pt idx="5301" formatCode="General">
                  <c:v>3.5183999799999997E-4</c:v>
                </c:pt>
                <c:pt idx="5302" formatCode="General">
                  <c:v>3.5191999799999999E-4</c:v>
                </c:pt>
                <c:pt idx="5303" formatCode="General">
                  <c:v>3.51999998E-4</c:v>
                </c:pt>
                <c:pt idx="5304" formatCode="General">
                  <c:v>3.5207999800000001E-4</c:v>
                </c:pt>
                <c:pt idx="5305" formatCode="General">
                  <c:v>3.5215999800000002E-4</c:v>
                </c:pt>
                <c:pt idx="5306" formatCode="General">
                  <c:v>3.5223999799999998E-4</c:v>
                </c:pt>
                <c:pt idx="5307" formatCode="General">
                  <c:v>3.52319998E-4</c:v>
                </c:pt>
                <c:pt idx="5308" formatCode="General">
                  <c:v>3.5239999800000001E-4</c:v>
                </c:pt>
                <c:pt idx="5309" formatCode="General">
                  <c:v>3.5247999800000002E-4</c:v>
                </c:pt>
                <c:pt idx="5310" formatCode="General">
                  <c:v>3.5255999799999998E-4</c:v>
                </c:pt>
                <c:pt idx="5311" formatCode="General">
                  <c:v>3.5263999799999999E-4</c:v>
                </c:pt>
                <c:pt idx="5312" formatCode="General">
                  <c:v>3.5271999800000001E-4</c:v>
                </c:pt>
                <c:pt idx="5313" formatCode="General">
                  <c:v>3.5279999800000002E-4</c:v>
                </c:pt>
                <c:pt idx="5314" formatCode="General">
                  <c:v>3.5287999799999998E-4</c:v>
                </c:pt>
                <c:pt idx="5315" formatCode="General">
                  <c:v>3.5295999799999999E-4</c:v>
                </c:pt>
                <c:pt idx="5316" formatCode="General">
                  <c:v>3.53039998E-4</c:v>
                </c:pt>
                <c:pt idx="5317" formatCode="General">
                  <c:v>3.5311999800000002E-4</c:v>
                </c:pt>
                <c:pt idx="5318" formatCode="General">
                  <c:v>3.5319999799999997E-4</c:v>
                </c:pt>
                <c:pt idx="5319" formatCode="General">
                  <c:v>3.5327999799999999E-4</c:v>
                </c:pt>
                <c:pt idx="5320" formatCode="General">
                  <c:v>3.53359998E-4</c:v>
                </c:pt>
                <c:pt idx="5321" formatCode="General">
                  <c:v>3.5343999800000001E-4</c:v>
                </c:pt>
                <c:pt idx="5322" formatCode="General">
                  <c:v>3.5351999800000002E-4</c:v>
                </c:pt>
                <c:pt idx="5323" formatCode="General">
                  <c:v>3.5359999799999998E-4</c:v>
                </c:pt>
                <c:pt idx="5324" formatCode="General">
                  <c:v>3.53679998E-4</c:v>
                </c:pt>
                <c:pt idx="5325" formatCode="General">
                  <c:v>3.5375999800000001E-4</c:v>
                </c:pt>
                <c:pt idx="5326" formatCode="General">
                  <c:v>3.5383999800000002E-4</c:v>
                </c:pt>
                <c:pt idx="5327" formatCode="General">
                  <c:v>3.5391999799999998E-4</c:v>
                </c:pt>
                <c:pt idx="5328" formatCode="General">
                  <c:v>3.5399999799999999E-4</c:v>
                </c:pt>
                <c:pt idx="5329" formatCode="General">
                  <c:v>3.5407999800000001E-4</c:v>
                </c:pt>
                <c:pt idx="5330" formatCode="General">
                  <c:v>3.5415999800000002E-4</c:v>
                </c:pt>
                <c:pt idx="5331" formatCode="General">
                  <c:v>3.5423999799999998E-4</c:v>
                </c:pt>
                <c:pt idx="5332" formatCode="General">
                  <c:v>3.5431999799999999E-4</c:v>
                </c:pt>
                <c:pt idx="5333" formatCode="General">
                  <c:v>3.54399998E-4</c:v>
                </c:pt>
                <c:pt idx="5334" formatCode="General">
                  <c:v>3.5447999800000002E-4</c:v>
                </c:pt>
                <c:pt idx="5335" formatCode="General">
                  <c:v>3.5455999799999997E-4</c:v>
                </c:pt>
                <c:pt idx="5336" formatCode="General">
                  <c:v>3.5463999799999999E-4</c:v>
                </c:pt>
                <c:pt idx="5337" formatCode="General">
                  <c:v>3.54719998E-4</c:v>
                </c:pt>
                <c:pt idx="5338" formatCode="General">
                  <c:v>3.5479999800000001E-4</c:v>
                </c:pt>
                <c:pt idx="5339" formatCode="General">
                  <c:v>3.5487999800000003E-4</c:v>
                </c:pt>
                <c:pt idx="5340" formatCode="General">
                  <c:v>3.5495999799999998E-4</c:v>
                </c:pt>
                <c:pt idx="5341" formatCode="General">
                  <c:v>3.55039998E-4</c:v>
                </c:pt>
                <c:pt idx="5342" formatCode="General">
                  <c:v>3.5511999800000001E-4</c:v>
                </c:pt>
                <c:pt idx="5343" formatCode="General">
                  <c:v>3.5519999800000002E-4</c:v>
                </c:pt>
                <c:pt idx="5344" formatCode="General">
                  <c:v>3.5527999799999998E-4</c:v>
                </c:pt>
                <c:pt idx="5345" formatCode="General">
                  <c:v>3.5535999799999999E-4</c:v>
                </c:pt>
                <c:pt idx="5346" formatCode="General">
                  <c:v>3.5543999800000001E-4</c:v>
                </c:pt>
                <c:pt idx="5347" formatCode="General">
                  <c:v>3.5551999800000002E-4</c:v>
                </c:pt>
                <c:pt idx="5348" formatCode="General">
                  <c:v>3.5559999799999998E-4</c:v>
                </c:pt>
                <c:pt idx="5349" formatCode="General">
                  <c:v>3.5567999799999999E-4</c:v>
                </c:pt>
                <c:pt idx="5350" formatCode="General">
                  <c:v>3.55759998E-4</c:v>
                </c:pt>
                <c:pt idx="5351" formatCode="General">
                  <c:v>3.5583999800000002E-4</c:v>
                </c:pt>
                <c:pt idx="5352" formatCode="General">
                  <c:v>3.5591999799999997E-4</c:v>
                </c:pt>
                <c:pt idx="5353" formatCode="General">
                  <c:v>3.5599999799999999E-4</c:v>
                </c:pt>
                <c:pt idx="5354" formatCode="General">
                  <c:v>3.56079998E-4</c:v>
                </c:pt>
                <c:pt idx="5355" formatCode="General">
                  <c:v>3.5615999800000001E-4</c:v>
                </c:pt>
                <c:pt idx="5356" formatCode="General">
                  <c:v>3.5623999800000003E-4</c:v>
                </c:pt>
                <c:pt idx="5357" formatCode="General">
                  <c:v>3.5631999799999998E-4</c:v>
                </c:pt>
                <c:pt idx="5358" formatCode="General">
                  <c:v>3.56399998E-4</c:v>
                </c:pt>
                <c:pt idx="5359" formatCode="General">
                  <c:v>3.5647999800000001E-4</c:v>
                </c:pt>
                <c:pt idx="5360" formatCode="General">
                  <c:v>3.5655999800000002E-4</c:v>
                </c:pt>
                <c:pt idx="5361" formatCode="General">
                  <c:v>3.5663999799999998E-4</c:v>
                </c:pt>
                <c:pt idx="5362" formatCode="General">
                  <c:v>3.5671999799999999E-4</c:v>
                </c:pt>
                <c:pt idx="5363" formatCode="General">
                  <c:v>3.5679999800000001E-4</c:v>
                </c:pt>
                <c:pt idx="5364" formatCode="General">
                  <c:v>3.5687999800000002E-4</c:v>
                </c:pt>
                <c:pt idx="5365" formatCode="General">
                  <c:v>3.5695999799999998E-4</c:v>
                </c:pt>
                <c:pt idx="5366" formatCode="General">
                  <c:v>3.5703999799999999E-4</c:v>
                </c:pt>
                <c:pt idx="5367" formatCode="General">
                  <c:v>3.57119998E-4</c:v>
                </c:pt>
                <c:pt idx="5368" formatCode="General">
                  <c:v>3.5719999800000002E-4</c:v>
                </c:pt>
                <c:pt idx="5369" formatCode="General">
                  <c:v>3.5727999799999998E-4</c:v>
                </c:pt>
                <c:pt idx="5370" formatCode="General">
                  <c:v>3.5735999799999999E-4</c:v>
                </c:pt>
                <c:pt idx="5371" formatCode="General">
                  <c:v>3.57439998E-4</c:v>
                </c:pt>
                <c:pt idx="5372" formatCode="General">
                  <c:v>3.5751999800000001E-4</c:v>
                </c:pt>
                <c:pt idx="5373" formatCode="General">
                  <c:v>3.5759999800000003E-4</c:v>
                </c:pt>
                <c:pt idx="5374" formatCode="General">
                  <c:v>3.5767999799999999E-4</c:v>
                </c:pt>
                <c:pt idx="5375" formatCode="General">
                  <c:v>3.57759998E-4</c:v>
                </c:pt>
                <c:pt idx="5376" formatCode="General">
                  <c:v>3.5783999800000001E-4</c:v>
                </c:pt>
                <c:pt idx="5377" formatCode="General">
                  <c:v>3.5791999800000002E-4</c:v>
                </c:pt>
                <c:pt idx="5378" formatCode="General">
                  <c:v>3.5799999799999998E-4</c:v>
                </c:pt>
                <c:pt idx="5379" formatCode="General">
                  <c:v>3.5807999799999999E-4</c:v>
                </c:pt>
                <c:pt idx="5380" formatCode="General">
                  <c:v>3.5815999800000001E-4</c:v>
                </c:pt>
                <c:pt idx="5381" formatCode="General">
                  <c:v>3.5823999800000002E-4</c:v>
                </c:pt>
                <c:pt idx="5382" formatCode="General">
                  <c:v>3.5831999799999998E-4</c:v>
                </c:pt>
                <c:pt idx="5383" formatCode="General">
                  <c:v>3.5839999799999999E-4</c:v>
                </c:pt>
                <c:pt idx="5384" formatCode="General">
                  <c:v>3.58479998E-4</c:v>
                </c:pt>
                <c:pt idx="5385" formatCode="General">
                  <c:v>3.5855999800000002E-4</c:v>
                </c:pt>
                <c:pt idx="5386" formatCode="General">
                  <c:v>3.5863999799999998E-4</c:v>
                </c:pt>
                <c:pt idx="5387" formatCode="General">
                  <c:v>3.5871999799999999E-4</c:v>
                </c:pt>
                <c:pt idx="5388" formatCode="General">
                  <c:v>3.58799998E-4</c:v>
                </c:pt>
                <c:pt idx="5389" formatCode="General">
                  <c:v>3.5887999800000001E-4</c:v>
                </c:pt>
                <c:pt idx="5390" formatCode="General">
                  <c:v>3.5895999800000003E-4</c:v>
                </c:pt>
                <c:pt idx="5391" formatCode="General">
                  <c:v>3.5903999799999999E-4</c:v>
                </c:pt>
                <c:pt idx="5392" formatCode="General">
                  <c:v>3.59119998E-4</c:v>
                </c:pt>
                <c:pt idx="5393" formatCode="General">
                  <c:v>3.5919999800000001E-4</c:v>
                </c:pt>
                <c:pt idx="5394" formatCode="General">
                  <c:v>3.5927999800000002E-4</c:v>
                </c:pt>
                <c:pt idx="5395" formatCode="General">
                  <c:v>3.5935999799999998E-4</c:v>
                </c:pt>
                <c:pt idx="5396" formatCode="General">
                  <c:v>3.59439998E-4</c:v>
                </c:pt>
                <c:pt idx="5397" formatCode="General">
                  <c:v>3.5951999800000001E-4</c:v>
                </c:pt>
                <c:pt idx="5398" formatCode="General">
                  <c:v>3.5959999800000002E-4</c:v>
                </c:pt>
                <c:pt idx="5399" formatCode="General">
                  <c:v>3.5967999799999998E-4</c:v>
                </c:pt>
                <c:pt idx="5400" formatCode="General">
                  <c:v>3.5975999799999999E-4</c:v>
                </c:pt>
                <c:pt idx="5401" formatCode="General">
                  <c:v>3.5983999800000001E-4</c:v>
                </c:pt>
                <c:pt idx="5402" formatCode="General">
                  <c:v>3.5991999800000002E-4</c:v>
                </c:pt>
                <c:pt idx="5403" formatCode="General">
                  <c:v>3.5999999799999998E-4</c:v>
                </c:pt>
                <c:pt idx="5404" formatCode="General">
                  <c:v>3.6007999799999999E-4</c:v>
                </c:pt>
                <c:pt idx="5405" formatCode="General">
                  <c:v>3.60159998E-4</c:v>
                </c:pt>
                <c:pt idx="5406" formatCode="General">
                  <c:v>3.6023999800000001E-4</c:v>
                </c:pt>
                <c:pt idx="5407" formatCode="General">
                  <c:v>3.6031999799999997E-4</c:v>
                </c:pt>
                <c:pt idx="5408" formatCode="General">
                  <c:v>3.6039999799999999E-4</c:v>
                </c:pt>
                <c:pt idx="5409" formatCode="General">
                  <c:v>3.60479998E-4</c:v>
                </c:pt>
                <c:pt idx="5410" formatCode="General">
                  <c:v>3.6055999800000001E-4</c:v>
                </c:pt>
                <c:pt idx="5411" formatCode="General">
                  <c:v>3.6063999800000002E-4</c:v>
                </c:pt>
                <c:pt idx="5412" formatCode="General">
                  <c:v>3.6071999799999998E-4</c:v>
                </c:pt>
                <c:pt idx="5413" formatCode="General">
                  <c:v>3.60799998E-4</c:v>
                </c:pt>
                <c:pt idx="5414" formatCode="General">
                  <c:v>3.6087999800000001E-4</c:v>
                </c:pt>
                <c:pt idx="5415" formatCode="General">
                  <c:v>3.6095999800000002E-4</c:v>
                </c:pt>
                <c:pt idx="5416" formatCode="General">
                  <c:v>3.6103999799999998E-4</c:v>
                </c:pt>
                <c:pt idx="5417" formatCode="General">
                  <c:v>3.6111999799999999E-4</c:v>
                </c:pt>
                <c:pt idx="5418" formatCode="General">
                  <c:v>3.6119999800000001E-4</c:v>
                </c:pt>
                <c:pt idx="5419" formatCode="General">
                  <c:v>3.6127999800000002E-4</c:v>
                </c:pt>
                <c:pt idx="5420" formatCode="General">
                  <c:v>3.6135999799999998E-4</c:v>
                </c:pt>
                <c:pt idx="5421" formatCode="General">
                  <c:v>3.6143999799999999E-4</c:v>
                </c:pt>
                <c:pt idx="5422" formatCode="General">
                  <c:v>3.61519998E-4</c:v>
                </c:pt>
                <c:pt idx="5423" formatCode="General">
                  <c:v>3.6159999800000002E-4</c:v>
                </c:pt>
                <c:pt idx="5424" formatCode="General">
                  <c:v>3.6167999799999997E-4</c:v>
                </c:pt>
                <c:pt idx="5425" formatCode="General">
                  <c:v>3.6175999799999999E-4</c:v>
                </c:pt>
                <c:pt idx="5426" formatCode="General">
                  <c:v>3.61839998E-4</c:v>
                </c:pt>
                <c:pt idx="5427" formatCode="General">
                  <c:v>3.6191999800000001E-4</c:v>
                </c:pt>
                <c:pt idx="5428" formatCode="General">
                  <c:v>3.6199999800000003E-4</c:v>
                </c:pt>
                <c:pt idx="5429" formatCode="General">
                  <c:v>3.6207999799999998E-4</c:v>
                </c:pt>
                <c:pt idx="5430" formatCode="General">
                  <c:v>3.62159998E-4</c:v>
                </c:pt>
                <c:pt idx="5431" formatCode="General">
                  <c:v>3.6223999800000001E-4</c:v>
                </c:pt>
                <c:pt idx="5432" formatCode="General">
                  <c:v>3.6231999800000002E-4</c:v>
                </c:pt>
                <c:pt idx="5433" formatCode="General">
                  <c:v>3.6239999799999998E-4</c:v>
                </c:pt>
                <c:pt idx="5434" formatCode="General">
                  <c:v>3.6247999799999999E-4</c:v>
                </c:pt>
                <c:pt idx="5435" formatCode="General">
                  <c:v>3.6255999800000001E-4</c:v>
                </c:pt>
                <c:pt idx="5436" formatCode="General">
                  <c:v>3.6263999800000002E-4</c:v>
                </c:pt>
                <c:pt idx="5437" formatCode="General">
                  <c:v>3.6271999799999998E-4</c:v>
                </c:pt>
                <c:pt idx="5438" formatCode="General">
                  <c:v>3.6279999799999999E-4</c:v>
                </c:pt>
                <c:pt idx="5439" formatCode="General">
                  <c:v>3.62879998E-4</c:v>
                </c:pt>
                <c:pt idx="5440" formatCode="General">
                  <c:v>3.6295999800000002E-4</c:v>
                </c:pt>
                <c:pt idx="5441" formatCode="General">
                  <c:v>3.6303999799999997E-4</c:v>
                </c:pt>
                <c:pt idx="5442" formatCode="General">
                  <c:v>3.6311999799999999E-4</c:v>
                </c:pt>
                <c:pt idx="5443" formatCode="General">
                  <c:v>3.63199998E-4</c:v>
                </c:pt>
                <c:pt idx="5444" formatCode="General">
                  <c:v>3.6327999800000001E-4</c:v>
                </c:pt>
                <c:pt idx="5445" formatCode="General">
                  <c:v>3.6335999800000003E-4</c:v>
                </c:pt>
                <c:pt idx="5446" formatCode="General">
                  <c:v>3.6343999799999998E-4</c:v>
                </c:pt>
                <c:pt idx="5447" formatCode="General">
                  <c:v>3.63519998E-4</c:v>
                </c:pt>
                <c:pt idx="5448" formatCode="General">
                  <c:v>3.6359999800000001E-4</c:v>
                </c:pt>
                <c:pt idx="5449" formatCode="General">
                  <c:v>3.6367999800000002E-4</c:v>
                </c:pt>
                <c:pt idx="5450" formatCode="General">
                  <c:v>3.6375999799999998E-4</c:v>
                </c:pt>
                <c:pt idx="5451" formatCode="General">
                  <c:v>3.6383999799999999E-4</c:v>
                </c:pt>
                <c:pt idx="5452" formatCode="General">
                  <c:v>3.6391999800000001E-4</c:v>
                </c:pt>
                <c:pt idx="5453" formatCode="General">
                  <c:v>3.6399999800000002E-4</c:v>
                </c:pt>
                <c:pt idx="5454" formatCode="General">
                  <c:v>3.6407999799999998E-4</c:v>
                </c:pt>
                <c:pt idx="5455" formatCode="General">
                  <c:v>3.6415999799999999E-4</c:v>
                </c:pt>
                <c:pt idx="5456" formatCode="General">
                  <c:v>3.64239998E-4</c:v>
                </c:pt>
                <c:pt idx="5457" formatCode="General">
                  <c:v>3.6431999800000002E-4</c:v>
                </c:pt>
                <c:pt idx="5458" formatCode="General">
                  <c:v>3.6439999799999997E-4</c:v>
                </c:pt>
                <c:pt idx="5459" formatCode="General">
                  <c:v>3.6447999799999999E-4</c:v>
                </c:pt>
                <c:pt idx="5460" formatCode="General">
                  <c:v>3.64559998E-4</c:v>
                </c:pt>
                <c:pt idx="5461" formatCode="General">
                  <c:v>3.6463999800000001E-4</c:v>
                </c:pt>
                <c:pt idx="5462" formatCode="General">
                  <c:v>3.6471999800000003E-4</c:v>
                </c:pt>
                <c:pt idx="5463" formatCode="General">
                  <c:v>3.6479999799999998E-4</c:v>
                </c:pt>
                <c:pt idx="5464" formatCode="General">
                  <c:v>3.64879998E-4</c:v>
                </c:pt>
                <c:pt idx="5465" formatCode="General">
                  <c:v>3.6495999800000001E-4</c:v>
                </c:pt>
                <c:pt idx="5466" formatCode="General">
                  <c:v>3.6503999800000002E-4</c:v>
                </c:pt>
                <c:pt idx="5467" formatCode="General">
                  <c:v>3.6511999799999998E-4</c:v>
                </c:pt>
                <c:pt idx="5468" formatCode="General">
                  <c:v>3.6519999799999999E-4</c:v>
                </c:pt>
                <c:pt idx="5469" formatCode="General">
                  <c:v>3.6527999800000001E-4</c:v>
                </c:pt>
                <c:pt idx="5470" formatCode="General">
                  <c:v>3.6535999800000002E-4</c:v>
                </c:pt>
                <c:pt idx="5471" formatCode="General">
                  <c:v>3.6543999799999998E-4</c:v>
                </c:pt>
                <c:pt idx="5472" formatCode="General">
                  <c:v>3.6551999799999999E-4</c:v>
                </c:pt>
                <c:pt idx="5473" formatCode="General">
                  <c:v>3.65599998E-4</c:v>
                </c:pt>
                <c:pt idx="5474" formatCode="General">
                  <c:v>3.6567999800000002E-4</c:v>
                </c:pt>
                <c:pt idx="5475" formatCode="General">
                  <c:v>3.6575999799999998E-4</c:v>
                </c:pt>
                <c:pt idx="5476" formatCode="General">
                  <c:v>3.6583999799999999E-4</c:v>
                </c:pt>
                <c:pt idx="5477" formatCode="General">
                  <c:v>3.65919998E-4</c:v>
                </c:pt>
                <c:pt idx="5478" formatCode="General">
                  <c:v>3.6599999800000001E-4</c:v>
                </c:pt>
                <c:pt idx="5479" formatCode="General">
                  <c:v>3.6607999800000003E-4</c:v>
                </c:pt>
                <c:pt idx="5480" formatCode="General">
                  <c:v>3.6615999799999999E-4</c:v>
                </c:pt>
                <c:pt idx="5481" formatCode="General">
                  <c:v>3.66239998E-4</c:v>
                </c:pt>
                <c:pt idx="5482" formatCode="General">
                  <c:v>3.6631999800000001E-4</c:v>
                </c:pt>
                <c:pt idx="5483" formatCode="General">
                  <c:v>3.6639999800000002E-4</c:v>
                </c:pt>
                <c:pt idx="5484" formatCode="General">
                  <c:v>3.6647999799999998E-4</c:v>
                </c:pt>
                <c:pt idx="5485" formatCode="General">
                  <c:v>3.6655999799999999E-4</c:v>
                </c:pt>
                <c:pt idx="5486" formatCode="General">
                  <c:v>3.6663999800000001E-4</c:v>
                </c:pt>
                <c:pt idx="5487" formatCode="General">
                  <c:v>3.6671999800000002E-4</c:v>
                </c:pt>
                <c:pt idx="5488" formatCode="General">
                  <c:v>3.6679999799999998E-4</c:v>
                </c:pt>
                <c:pt idx="5489" formatCode="General">
                  <c:v>3.6687999799999999E-4</c:v>
                </c:pt>
                <c:pt idx="5490" formatCode="General">
                  <c:v>3.66959998E-4</c:v>
                </c:pt>
                <c:pt idx="5491" formatCode="General">
                  <c:v>3.6703999800000002E-4</c:v>
                </c:pt>
                <c:pt idx="5492" formatCode="General">
                  <c:v>3.6711999799999998E-4</c:v>
                </c:pt>
                <c:pt idx="5493" formatCode="General">
                  <c:v>3.6719999799999999E-4</c:v>
                </c:pt>
                <c:pt idx="5494" formatCode="General">
                  <c:v>3.67279998E-4</c:v>
                </c:pt>
                <c:pt idx="5495" formatCode="General">
                  <c:v>3.6735999800000001E-4</c:v>
                </c:pt>
                <c:pt idx="5496" formatCode="General">
                  <c:v>3.6743999799999997E-4</c:v>
                </c:pt>
                <c:pt idx="5497" formatCode="General">
                  <c:v>3.6751999799999999E-4</c:v>
                </c:pt>
                <c:pt idx="5498" formatCode="General">
                  <c:v>3.67599998E-4</c:v>
                </c:pt>
                <c:pt idx="5499" formatCode="General">
                  <c:v>3.6767999800000001E-4</c:v>
                </c:pt>
                <c:pt idx="5500" formatCode="General">
                  <c:v>3.6775999800000002E-4</c:v>
                </c:pt>
                <c:pt idx="5501" formatCode="General">
                  <c:v>3.6783999799999998E-4</c:v>
                </c:pt>
                <c:pt idx="5502" formatCode="General">
                  <c:v>3.67919998E-4</c:v>
                </c:pt>
                <c:pt idx="5503" formatCode="General">
                  <c:v>3.6799999800000001E-4</c:v>
                </c:pt>
                <c:pt idx="5504" formatCode="General">
                  <c:v>3.6807999800000002E-4</c:v>
                </c:pt>
                <c:pt idx="5505" formatCode="General">
                  <c:v>3.6815999799999998E-4</c:v>
                </c:pt>
                <c:pt idx="5506" formatCode="General">
                  <c:v>3.6823999799999999E-4</c:v>
                </c:pt>
                <c:pt idx="5507" formatCode="General">
                  <c:v>3.6831999800000001E-4</c:v>
                </c:pt>
                <c:pt idx="5508" formatCode="General">
                  <c:v>3.6839999800000002E-4</c:v>
                </c:pt>
                <c:pt idx="5509" formatCode="General">
                  <c:v>3.6847999799999998E-4</c:v>
                </c:pt>
                <c:pt idx="5510" formatCode="General">
                  <c:v>3.6855999799999999E-4</c:v>
                </c:pt>
                <c:pt idx="5511" formatCode="General">
                  <c:v>3.68639998E-4</c:v>
                </c:pt>
                <c:pt idx="5512" formatCode="General">
                  <c:v>3.6871999800000001E-4</c:v>
                </c:pt>
                <c:pt idx="5513" formatCode="General">
                  <c:v>3.6879999799999997E-4</c:v>
                </c:pt>
                <c:pt idx="5514" formatCode="General">
                  <c:v>3.6887999799999999E-4</c:v>
                </c:pt>
                <c:pt idx="5515" formatCode="General">
                  <c:v>3.68959998E-4</c:v>
                </c:pt>
                <c:pt idx="5516" formatCode="General">
                  <c:v>3.6903999800000001E-4</c:v>
                </c:pt>
                <c:pt idx="5517" formatCode="General">
                  <c:v>3.6911999800000002E-4</c:v>
                </c:pt>
                <c:pt idx="5518" formatCode="General">
                  <c:v>3.6919999799999998E-4</c:v>
                </c:pt>
                <c:pt idx="5519" formatCode="General">
                  <c:v>3.69279998E-4</c:v>
                </c:pt>
                <c:pt idx="5520" formatCode="General">
                  <c:v>3.6935999800000001E-4</c:v>
                </c:pt>
                <c:pt idx="5521" formatCode="General">
                  <c:v>3.6943999800000002E-4</c:v>
                </c:pt>
                <c:pt idx="5522" formatCode="General">
                  <c:v>3.6951999799999998E-4</c:v>
                </c:pt>
                <c:pt idx="5523" formatCode="General">
                  <c:v>3.6959999799999999E-4</c:v>
                </c:pt>
                <c:pt idx="5524" formatCode="General">
                  <c:v>3.6967999800000001E-4</c:v>
                </c:pt>
                <c:pt idx="5525" formatCode="General">
                  <c:v>3.6975999800000002E-4</c:v>
                </c:pt>
                <c:pt idx="5526" formatCode="General">
                  <c:v>3.6983999799999998E-4</c:v>
                </c:pt>
                <c:pt idx="5527" formatCode="General">
                  <c:v>3.6991999799999999E-4</c:v>
                </c:pt>
                <c:pt idx="5528" formatCode="General">
                  <c:v>3.69999998E-4</c:v>
                </c:pt>
                <c:pt idx="5529" formatCode="General">
                  <c:v>3.7007999800000002E-4</c:v>
                </c:pt>
                <c:pt idx="5530" formatCode="General">
                  <c:v>3.7015999799999997E-4</c:v>
                </c:pt>
                <c:pt idx="5531" formatCode="General">
                  <c:v>3.7023999799999999E-4</c:v>
                </c:pt>
                <c:pt idx="5532" formatCode="General">
                  <c:v>3.70319998E-4</c:v>
                </c:pt>
                <c:pt idx="5533" formatCode="General">
                  <c:v>3.7039999800000001E-4</c:v>
                </c:pt>
                <c:pt idx="5534" formatCode="General">
                  <c:v>3.7047999800000003E-4</c:v>
                </c:pt>
                <c:pt idx="5535" formatCode="General">
                  <c:v>3.7055999799999998E-4</c:v>
                </c:pt>
                <c:pt idx="5536" formatCode="General">
                  <c:v>3.70639998E-4</c:v>
                </c:pt>
                <c:pt idx="5537" formatCode="General">
                  <c:v>3.7071999800000001E-4</c:v>
                </c:pt>
                <c:pt idx="5538" formatCode="General">
                  <c:v>3.7079999800000002E-4</c:v>
                </c:pt>
                <c:pt idx="5539" formatCode="General">
                  <c:v>3.7087999799999998E-4</c:v>
                </c:pt>
                <c:pt idx="5540" formatCode="General">
                  <c:v>3.7095999799999999E-4</c:v>
                </c:pt>
                <c:pt idx="5541" formatCode="General">
                  <c:v>3.7103999800000001E-4</c:v>
                </c:pt>
                <c:pt idx="5542" formatCode="General">
                  <c:v>3.7111999800000002E-4</c:v>
                </c:pt>
                <c:pt idx="5543" formatCode="General">
                  <c:v>3.7119999799999998E-4</c:v>
                </c:pt>
                <c:pt idx="5544" formatCode="General">
                  <c:v>3.7127999799999999E-4</c:v>
                </c:pt>
                <c:pt idx="5545" formatCode="General">
                  <c:v>3.71359998E-4</c:v>
                </c:pt>
                <c:pt idx="5546" formatCode="General">
                  <c:v>3.7143999800000002E-4</c:v>
                </c:pt>
                <c:pt idx="5547" formatCode="General">
                  <c:v>3.7151999799999997E-4</c:v>
                </c:pt>
                <c:pt idx="5548" formatCode="General">
                  <c:v>3.7159999799999999E-4</c:v>
                </c:pt>
                <c:pt idx="5549" formatCode="General">
                  <c:v>3.71679998E-4</c:v>
                </c:pt>
                <c:pt idx="5550" formatCode="General">
                  <c:v>3.7175999800000001E-4</c:v>
                </c:pt>
                <c:pt idx="5551" formatCode="General">
                  <c:v>3.7183999800000003E-4</c:v>
                </c:pt>
                <c:pt idx="5552" formatCode="General">
                  <c:v>3.7191999799999998E-4</c:v>
                </c:pt>
                <c:pt idx="5553" formatCode="General">
                  <c:v>3.71999998E-4</c:v>
                </c:pt>
                <c:pt idx="5554" formatCode="General">
                  <c:v>3.7207999800000001E-4</c:v>
                </c:pt>
                <c:pt idx="5555" formatCode="General">
                  <c:v>3.7215999800000002E-4</c:v>
                </c:pt>
                <c:pt idx="5556" formatCode="General">
                  <c:v>3.7223999799999998E-4</c:v>
                </c:pt>
                <c:pt idx="5557" formatCode="General">
                  <c:v>3.7231999799999999E-4</c:v>
                </c:pt>
                <c:pt idx="5558" formatCode="General">
                  <c:v>3.7239999800000001E-4</c:v>
                </c:pt>
                <c:pt idx="5559" formatCode="General">
                  <c:v>3.7247999800000002E-4</c:v>
                </c:pt>
                <c:pt idx="5560" formatCode="General">
                  <c:v>3.7255999799999998E-4</c:v>
                </c:pt>
                <c:pt idx="5561" formatCode="General">
                  <c:v>3.7263999799999999E-4</c:v>
                </c:pt>
                <c:pt idx="5562" formatCode="General">
                  <c:v>3.72719998E-4</c:v>
                </c:pt>
                <c:pt idx="5563" formatCode="General">
                  <c:v>3.7279999800000002E-4</c:v>
                </c:pt>
                <c:pt idx="5564" formatCode="General">
                  <c:v>3.7287999799999998E-4</c:v>
                </c:pt>
                <c:pt idx="5565" formatCode="General">
                  <c:v>3.7295999799999999E-4</c:v>
                </c:pt>
                <c:pt idx="5566" formatCode="General">
                  <c:v>3.73039998E-4</c:v>
                </c:pt>
                <c:pt idx="5567" formatCode="General">
                  <c:v>3.7311999800000001E-4</c:v>
                </c:pt>
                <c:pt idx="5568" formatCode="General">
                  <c:v>3.7319999800000003E-4</c:v>
                </c:pt>
                <c:pt idx="5569" formatCode="General">
                  <c:v>3.7327999799999998E-4</c:v>
                </c:pt>
                <c:pt idx="5570" formatCode="General">
                  <c:v>3.73359998E-4</c:v>
                </c:pt>
                <c:pt idx="5571" formatCode="General">
                  <c:v>3.7343999800000001E-4</c:v>
                </c:pt>
                <c:pt idx="5572" formatCode="General">
                  <c:v>3.7351999800000002E-4</c:v>
                </c:pt>
                <c:pt idx="5573" formatCode="General">
                  <c:v>3.7359999799999998E-4</c:v>
                </c:pt>
                <c:pt idx="5574" formatCode="General">
                  <c:v>3.7367999799999999E-4</c:v>
                </c:pt>
                <c:pt idx="5575" formatCode="General">
                  <c:v>3.7375999800000001E-4</c:v>
                </c:pt>
                <c:pt idx="5576" formatCode="General">
                  <c:v>3.7383999800000002E-4</c:v>
                </c:pt>
                <c:pt idx="5577" formatCode="General">
                  <c:v>3.7391999799999998E-4</c:v>
                </c:pt>
                <c:pt idx="5578" formatCode="General">
                  <c:v>3.7399999799999999E-4</c:v>
                </c:pt>
                <c:pt idx="5579" formatCode="General">
                  <c:v>3.74079998E-4</c:v>
                </c:pt>
                <c:pt idx="5580" formatCode="General">
                  <c:v>3.7415999800000002E-4</c:v>
                </c:pt>
                <c:pt idx="5581" formatCode="General">
                  <c:v>3.7423999799999998E-4</c:v>
                </c:pt>
                <c:pt idx="5582" formatCode="General">
                  <c:v>3.7431999799999999E-4</c:v>
                </c:pt>
                <c:pt idx="5583" formatCode="General">
                  <c:v>3.74399998E-4</c:v>
                </c:pt>
                <c:pt idx="5584" formatCode="General">
                  <c:v>3.7447999800000001E-4</c:v>
                </c:pt>
                <c:pt idx="5585" formatCode="General">
                  <c:v>3.7455999800000003E-4</c:v>
                </c:pt>
                <c:pt idx="5586" formatCode="General">
                  <c:v>3.7463999799999999E-4</c:v>
                </c:pt>
                <c:pt idx="5587" formatCode="General">
                  <c:v>3.74719998E-4</c:v>
                </c:pt>
                <c:pt idx="5588" formatCode="General">
                  <c:v>3.7479999800000001E-4</c:v>
                </c:pt>
                <c:pt idx="5589" formatCode="General">
                  <c:v>3.7487999800000002E-4</c:v>
                </c:pt>
                <c:pt idx="5590" formatCode="General">
                  <c:v>3.7495999799999998E-4</c:v>
                </c:pt>
                <c:pt idx="5591" formatCode="General">
                  <c:v>3.75039998E-4</c:v>
                </c:pt>
                <c:pt idx="5592" formatCode="General">
                  <c:v>3.7511999800000001E-4</c:v>
                </c:pt>
                <c:pt idx="5593" formatCode="General">
                  <c:v>3.7519999800000002E-4</c:v>
                </c:pt>
                <c:pt idx="5594" formatCode="General">
                  <c:v>3.7527999799999998E-4</c:v>
                </c:pt>
                <c:pt idx="5595" formatCode="General">
                  <c:v>3.7535999799999999E-4</c:v>
                </c:pt>
                <c:pt idx="5596" formatCode="General">
                  <c:v>3.75439998E-4</c:v>
                </c:pt>
                <c:pt idx="5597" formatCode="General">
                  <c:v>3.7551999800000002E-4</c:v>
                </c:pt>
                <c:pt idx="5598" formatCode="General">
                  <c:v>3.7559999799999998E-4</c:v>
                </c:pt>
                <c:pt idx="5599" formatCode="General">
                  <c:v>3.7567999799999999E-4</c:v>
                </c:pt>
                <c:pt idx="5600" formatCode="General">
                  <c:v>3.75759998E-4</c:v>
                </c:pt>
                <c:pt idx="5601" formatCode="General">
                  <c:v>3.7583999800000001E-4</c:v>
                </c:pt>
                <c:pt idx="5602" formatCode="General">
                  <c:v>3.7591999799999997E-4</c:v>
                </c:pt>
                <c:pt idx="5603" formatCode="General">
                  <c:v>3.7599999799999999E-4</c:v>
                </c:pt>
                <c:pt idx="5604" formatCode="General">
                  <c:v>3.76079998E-4</c:v>
                </c:pt>
                <c:pt idx="5605" formatCode="General">
                  <c:v>3.7615999800000001E-4</c:v>
                </c:pt>
                <c:pt idx="5606" formatCode="General">
                  <c:v>3.7623999800000002E-4</c:v>
                </c:pt>
                <c:pt idx="5607" formatCode="General">
                  <c:v>3.7631999799999998E-4</c:v>
                </c:pt>
                <c:pt idx="5608" formatCode="General">
                  <c:v>3.76399998E-4</c:v>
                </c:pt>
                <c:pt idx="5609" formatCode="General">
                  <c:v>3.7647999800000001E-4</c:v>
                </c:pt>
                <c:pt idx="5610" formatCode="General">
                  <c:v>3.7655999800000002E-4</c:v>
                </c:pt>
                <c:pt idx="5611" formatCode="General">
                  <c:v>3.7663999799999998E-4</c:v>
                </c:pt>
                <c:pt idx="5612" formatCode="General">
                  <c:v>3.7671999799999999E-4</c:v>
                </c:pt>
                <c:pt idx="5613" formatCode="General">
                  <c:v>3.7679999800000001E-4</c:v>
                </c:pt>
                <c:pt idx="5614" formatCode="General">
                  <c:v>3.7687999800000002E-4</c:v>
                </c:pt>
                <c:pt idx="5615" formatCode="General">
                  <c:v>3.7695999799999998E-4</c:v>
                </c:pt>
                <c:pt idx="5616" formatCode="General">
                  <c:v>3.7703999799999999E-4</c:v>
                </c:pt>
                <c:pt idx="5617" formatCode="General">
                  <c:v>3.77119998E-4</c:v>
                </c:pt>
                <c:pt idx="5618" formatCode="General">
                  <c:v>3.7719999800000002E-4</c:v>
                </c:pt>
                <c:pt idx="5619" formatCode="General">
                  <c:v>3.7727999799999997E-4</c:v>
                </c:pt>
                <c:pt idx="5620" formatCode="General">
                  <c:v>3.7735999799999999E-4</c:v>
                </c:pt>
                <c:pt idx="5621" formatCode="General">
                  <c:v>3.77439998E-4</c:v>
                </c:pt>
                <c:pt idx="5622" formatCode="General">
                  <c:v>3.7751999800000001E-4</c:v>
                </c:pt>
                <c:pt idx="5623" formatCode="General">
                  <c:v>3.7759999800000002E-4</c:v>
                </c:pt>
                <c:pt idx="5624" formatCode="General">
                  <c:v>3.7767999799999998E-4</c:v>
                </c:pt>
                <c:pt idx="5625" formatCode="General">
                  <c:v>3.77759998E-4</c:v>
                </c:pt>
                <c:pt idx="5626" formatCode="General">
                  <c:v>3.7783999800000001E-4</c:v>
                </c:pt>
                <c:pt idx="5627" formatCode="General">
                  <c:v>3.7791999800000002E-4</c:v>
                </c:pt>
                <c:pt idx="5628" formatCode="General">
                  <c:v>3.7799999799999998E-4</c:v>
                </c:pt>
                <c:pt idx="5629" formatCode="General">
                  <c:v>3.7807999799999999E-4</c:v>
                </c:pt>
                <c:pt idx="5630" formatCode="General">
                  <c:v>3.7815999800000001E-4</c:v>
                </c:pt>
                <c:pt idx="5631" formatCode="General">
                  <c:v>3.7823999800000002E-4</c:v>
                </c:pt>
                <c:pt idx="5632" formatCode="General">
                  <c:v>3.7831999799999998E-4</c:v>
                </c:pt>
                <c:pt idx="5633" formatCode="General">
                  <c:v>3.7839999799999999E-4</c:v>
                </c:pt>
                <c:pt idx="5634" formatCode="General">
                  <c:v>3.78479998E-4</c:v>
                </c:pt>
                <c:pt idx="5635" formatCode="General">
                  <c:v>3.7855999800000002E-4</c:v>
                </c:pt>
                <c:pt idx="5636" formatCode="General">
                  <c:v>3.7863999799999997E-4</c:v>
                </c:pt>
                <c:pt idx="5637" formatCode="General">
                  <c:v>3.7871999799999999E-4</c:v>
                </c:pt>
                <c:pt idx="5638" formatCode="General">
                  <c:v>3.78799998E-4</c:v>
                </c:pt>
                <c:pt idx="5639" formatCode="General">
                  <c:v>3.7887999800000001E-4</c:v>
                </c:pt>
                <c:pt idx="5640" formatCode="General">
                  <c:v>3.7895999800000003E-4</c:v>
                </c:pt>
                <c:pt idx="5641" formatCode="General">
                  <c:v>3.7903999799999998E-4</c:v>
                </c:pt>
                <c:pt idx="5642" formatCode="General">
                  <c:v>3.79119998E-4</c:v>
                </c:pt>
                <c:pt idx="5643" formatCode="General">
                  <c:v>3.7919999800000001E-4</c:v>
                </c:pt>
                <c:pt idx="5644" formatCode="General">
                  <c:v>3.7927999800000002E-4</c:v>
                </c:pt>
                <c:pt idx="5645" formatCode="General">
                  <c:v>3.7935999799999998E-4</c:v>
                </c:pt>
                <c:pt idx="5646" formatCode="General">
                  <c:v>3.7943999799999999E-4</c:v>
                </c:pt>
                <c:pt idx="5647" formatCode="General">
                  <c:v>3.7951999800000001E-4</c:v>
                </c:pt>
                <c:pt idx="5648" formatCode="General">
                  <c:v>3.7959999800000002E-4</c:v>
                </c:pt>
                <c:pt idx="5649" formatCode="General">
                  <c:v>3.7967999799999998E-4</c:v>
                </c:pt>
                <c:pt idx="5650" formatCode="General">
                  <c:v>3.7975999799999999E-4</c:v>
                </c:pt>
                <c:pt idx="5651" formatCode="General">
                  <c:v>3.79839998E-4</c:v>
                </c:pt>
                <c:pt idx="5652" formatCode="General">
                  <c:v>3.7991999800000002E-4</c:v>
                </c:pt>
                <c:pt idx="5653" formatCode="General">
                  <c:v>3.7999999799999997E-4</c:v>
                </c:pt>
                <c:pt idx="5654" formatCode="General">
                  <c:v>3.8007999799999999E-4</c:v>
                </c:pt>
                <c:pt idx="5655" formatCode="General">
                  <c:v>3.80159998E-4</c:v>
                </c:pt>
                <c:pt idx="5656" formatCode="General">
                  <c:v>3.8023999800000001E-4</c:v>
                </c:pt>
                <c:pt idx="5657" formatCode="General">
                  <c:v>3.8031999800000003E-4</c:v>
                </c:pt>
                <c:pt idx="5658" formatCode="General">
                  <c:v>3.8039999799999998E-4</c:v>
                </c:pt>
                <c:pt idx="5659" formatCode="General">
                  <c:v>3.80479998E-4</c:v>
                </c:pt>
                <c:pt idx="5660" formatCode="General">
                  <c:v>3.8055999800000001E-4</c:v>
                </c:pt>
                <c:pt idx="5661" formatCode="General">
                  <c:v>3.8063999800000002E-4</c:v>
                </c:pt>
                <c:pt idx="5662" formatCode="General">
                  <c:v>3.8071999799999998E-4</c:v>
                </c:pt>
                <c:pt idx="5663" formatCode="General">
                  <c:v>3.8079999799999999E-4</c:v>
                </c:pt>
                <c:pt idx="5664" formatCode="General">
                  <c:v>3.8087999800000001E-4</c:v>
                </c:pt>
                <c:pt idx="5665" formatCode="General">
                  <c:v>3.8095999800000002E-4</c:v>
                </c:pt>
                <c:pt idx="5666" formatCode="General">
                  <c:v>3.8103999799999998E-4</c:v>
                </c:pt>
                <c:pt idx="5667" formatCode="General">
                  <c:v>3.8111999799999999E-4</c:v>
                </c:pt>
                <c:pt idx="5668" formatCode="General">
                  <c:v>3.81199998E-4</c:v>
                </c:pt>
                <c:pt idx="5669" formatCode="General">
                  <c:v>3.8127999800000002E-4</c:v>
                </c:pt>
                <c:pt idx="5670" formatCode="General">
                  <c:v>3.8135999799999998E-4</c:v>
                </c:pt>
                <c:pt idx="5671" formatCode="General">
                  <c:v>3.8143999799999999E-4</c:v>
                </c:pt>
                <c:pt idx="5672" formatCode="General">
                  <c:v>3.81519998E-4</c:v>
                </c:pt>
                <c:pt idx="5673" formatCode="General">
                  <c:v>3.8159999800000001E-4</c:v>
                </c:pt>
                <c:pt idx="5674" formatCode="General">
                  <c:v>3.8167999800000003E-4</c:v>
                </c:pt>
                <c:pt idx="5675" formatCode="General">
                  <c:v>3.8175999799999998E-4</c:v>
                </c:pt>
                <c:pt idx="5676" formatCode="General">
                  <c:v>3.81839998E-4</c:v>
                </c:pt>
                <c:pt idx="5677" formatCode="General">
                  <c:v>3.8191999800000001E-4</c:v>
                </c:pt>
                <c:pt idx="5678" formatCode="General">
                  <c:v>3.8199999800000002E-4</c:v>
                </c:pt>
                <c:pt idx="5679" formatCode="General">
                  <c:v>3.8207999799999998E-4</c:v>
                </c:pt>
                <c:pt idx="5680" formatCode="General">
                  <c:v>3.8215999799999999E-4</c:v>
                </c:pt>
                <c:pt idx="5681" formatCode="General">
                  <c:v>3.8223999800000001E-4</c:v>
                </c:pt>
                <c:pt idx="5682" formatCode="General">
                  <c:v>3.8231999800000002E-4</c:v>
                </c:pt>
                <c:pt idx="5683" formatCode="General">
                  <c:v>3.8239999799999998E-4</c:v>
                </c:pt>
                <c:pt idx="5684" formatCode="General">
                  <c:v>3.8247999799999999E-4</c:v>
                </c:pt>
                <c:pt idx="5685" formatCode="General">
                  <c:v>3.82559998E-4</c:v>
                </c:pt>
                <c:pt idx="5686" formatCode="General">
                  <c:v>3.8263999800000002E-4</c:v>
                </c:pt>
                <c:pt idx="5687" formatCode="General">
                  <c:v>3.8271999799999998E-4</c:v>
                </c:pt>
                <c:pt idx="5688" formatCode="General">
                  <c:v>3.8279999799999999E-4</c:v>
                </c:pt>
                <c:pt idx="5689" formatCode="General">
                  <c:v>3.82879998E-4</c:v>
                </c:pt>
                <c:pt idx="5690" formatCode="General">
                  <c:v>3.8295999800000001E-4</c:v>
                </c:pt>
                <c:pt idx="5691" formatCode="General">
                  <c:v>3.8303999800000003E-4</c:v>
                </c:pt>
                <c:pt idx="5692" formatCode="General">
                  <c:v>3.8311999799999999E-4</c:v>
                </c:pt>
                <c:pt idx="5693" formatCode="General">
                  <c:v>3.83199998E-4</c:v>
                </c:pt>
                <c:pt idx="5694" formatCode="General">
                  <c:v>3.8327999800000001E-4</c:v>
                </c:pt>
                <c:pt idx="5695" formatCode="General">
                  <c:v>3.8335999800000002E-4</c:v>
                </c:pt>
                <c:pt idx="5696" formatCode="General">
                  <c:v>3.8343999799999998E-4</c:v>
                </c:pt>
                <c:pt idx="5697" formatCode="General">
                  <c:v>3.83519998E-4</c:v>
                </c:pt>
                <c:pt idx="5698" formatCode="General">
                  <c:v>3.8359999800000001E-4</c:v>
                </c:pt>
                <c:pt idx="5699" formatCode="General">
                  <c:v>3.8367999800000002E-4</c:v>
                </c:pt>
                <c:pt idx="5700" formatCode="General">
                  <c:v>3.8375999799999998E-4</c:v>
                </c:pt>
                <c:pt idx="5701" formatCode="General">
                  <c:v>3.8383999799999999E-4</c:v>
                </c:pt>
                <c:pt idx="5702" formatCode="General">
                  <c:v>3.83919998E-4</c:v>
                </c:pt>
                <c:pt idx="5703" formatCode="General">
                  <c:v>3.8399999800000002E-4</c:v>
                </c:pt>
                <c:pt idx="5704" formatCode="General">
                  <c:v>3.8407999799999998E-4</c:v>
                </c:pt>
                <c:pt idx="5705" formatCode="General">
                  <c:v>3.8415999799999999E-4</c:v>
                </c:pt>
                <c:pt idx="5706" formatCode="General">
                  <c:v>3.84239998E-4</c:v>
                </c:pt>
                <c:pt idx="5707" formatCode="General">
                  <c:v>3.8431999800000001E-4</c:v>
                </c:pt>
                <c:pt idx="5708" formatCode="General">
                  <c:v>3.8439999799999997E-4</c:v>
                </c:pt>
                <c:pt idx="5709" formatCode="General">
                  <c:v>3.8447999799999999E-4</c:v>
                </c:pt>
                <c:pt idx="5710" formatCode="General">
                  <c:v>3.84559998E-4</c:v>
                </c:pt>
                <c:pt idx="5711" formatCode="General">
                  <c:v>3.8463999800000001E-4</c:v>
                </c:pt>
                <c:pt idx="5712" formatCode="General">
                  <c:v>3.8471999800000002E-4</c:v>
                </c:pt>
                <c:pt idx="5713" formatCode="General">
                  <c:v>3.8479999799999998E-4</c:v>
                </c:pt>
                <c:pt idx="5714" formatCode="General">
                  <c:v>3.84879998E-4</c:v>
                </c:pt>
                <c:pt idx="5715" formatCode="General">
                  <c:v>3.8495999800000001E-4</c:v>
                </c:pt>
                <c:pt idx="5716" formatCode="General">
                  <c:v>3.8503999800000002E-4</c:v>
                </c:pt>
                <c:pt idx="5717" formatCode="General">
                  <c:v>3.8511999799999998E-4</c:v>
                </c:pt>
                <c:pt idx="5718" formatCode="General">
                  <c:v>3.8519999799999999E-4</c:v>
                </c:pt>
                <c:pt idx="5719" formatCode="General">
                  <c:v>3.8527999800000001E-4</c:v>
                </c:pt>
                <c:pt idx="5720" formatCode="General">
                  <c:v>3.8535999800000002E-4</c:v>
                </c:pt>
                <c:pt idx="5721" formatCode="General">
                  <c:v>3.8543999799999998E-4</c:v>
                </c:pt>
                <c:pt idx="5722" formatCode="General">
                  <c:v>3.8551999799999999E-4</c:v>
                </c:pt>
                <c:pt idx="5723" formatCode="General">
                  <c:v>3.85599998E-4</c:v>
                </c:pt>
                <c:pt idx="5724" formatCode="General">
                  <c:v>3.8567999800000002E-4</c:v>
                </c:pt>
                <c:pt idx="5725" formatCode="General">
                  <c:v>3.8575999799999997E-4</c:v>
                </c:pt>
                <c:pt idx="5726" formatCode="General">
                  <c:v>3.8583999799999999E-4</c:v>
                </c:pt>
                <c:pt idx="5727" formatCode="General">
                  <c:v>3.85919998E-4</c:v>
                </c:pt>
                <c:pt idx="5728" formatCode="General">
                  <c:v>3.8599999800000001E-4</c:v>
                </c:pt>
                <c:pt idx="5729" formatCode="General">
                  <c:v>3.8607999800000002E-4</c:v>
                </c:pt>
                <c:pt idx="5730" formatCode="General">
                  <c:v>3.8615999799999998E-4</c:v>
                </c:pt>
                <c:pt idx="5731" formatCode="General">
                  <c:v>3.86239998E-4</c:v>
                </c:pt>
                <c:pt idx="5732" formatCode="General">
                  <c:v>3.8631999800000001E-4</c:v>
                </c:pt>
                <c:pt idx="5733" formatCode="General">
                  <c:v>3.8639999800000002E-4</c:v>
                </c:pt>
                <c:pt idx="5734" formatCode="General">
                  <c:v>3.8647999799999998E-4</c:v>
                </c:pt>
                <c:pt idx="5735" formatCode="General">
                  <c:v>3.8655999799999999E-4</c:v>
                </c:pt>
                <c:pt idx="5736" formatCode="General">
                  <c:v>3.8663999800000001E-4</c:v>
                </c:pt>
                <c:pt idx="5737" formatCode="General">
                  <c:v>3.8671999800000002E-4</c:v>
                </c:pt>
                <c:pt idx="5738" formatCode="General">
                  <c:v>3.8679999799999998E-4</c:v>
                </c:pt>
                <c:pt idx="5739" formatCode="General">
                  <c:v>3.8687999799999999E-4</c:v>
                </c:pt>
                <c:pt idx="5740" formatCode="General">
                  <c:v>3.86959998E-4</c:v>
                </c:pt>
                <c:pt idx="5741" formatCode="General">
                  <c:v>3.8703999800000002E-4</c:v>
                </c:pt>
                <c:pt idx="5742" formatCode="General">
                  <c:v>3.8711999799999997E-4</c:v>
                </c:pt>
                <c:pt idx="5743" formatCode="General">
                  <c:v>3.8719999799999999E-4</c:v>
                </c:pt>
                <c:pt idx="5744" formatCode="General">
                  <c:v>3.87279998E-4</c:v>
                </c:pt>
                <c:pt idx="5745" formatCode="General">
                  <c:v>3.8735999800000001E-4</c:v>
                </c:pt>
                <c:pt idx="5746" formatCode="General">
                  <c:v>3.8743999800000003E-4</c:v>
                </c:pt>
                <c:pt idx="5747" formatCode="General">
                  <c:v>3.8751999799999998E-4</c:v>
                </c:pt>
                <c:pt idx="5748" formatCode="General">
                  <c:v>3.87599998E-4</c:v>
                </c:pt>
                <c:pt idx="5749" formatCode="General">
                  <c:v>3.8767999800000001E-4</c:v>
                </c:pt>
                <c:pt idx="5750" formatCode="General">
                  <c:v>3.8775999800000002E-4</c:v>
                </c:pt>
                <c:pt idx="5751" formatCode="General">
                  <c:v>3.8783999799999998E-4</c:v>
                </c:pt>
                <c:pt idx="5752" formatCode="General">
                  <c:v>3.8791999799999999E-4</c:v>
                </c:pt>
                <c:pt idx="5753" formatCode="General">
                  <c:v>3.8799999800000001E-4</c:v>
                </c:pt>
                <c:pt idx="5754" formatCode="General">
                  <c:v>3.8807999800000002E-4</c:v>
                </c:pt>
                <c:pt idx="5755" formatCode="General">
                  <c:v>3.8815999799999998E-4</c:v>
                </c:pt>
                <c:pt idx="5756" formatCode="General">
                  <c:v>3.8823999799999999E-4</c:v>
                </c:pt>
                <c:pt idx="5757" formatCode="General">
                  <c:v>3.88319998E-4</c:v>
                </c:pt>
                <c:pt idx="5758" formatCode="General">
                  <c:v>3.8839999800000002E-4</c:v>
                </c:pt>
                <c:pt idx="5759" formatCode="General">
                  <c:v>3.8847999799999997E-4</c:v>
                </c:pt>
                <c:pt idx="5760" formatCode="General">
                  <c:v>3.8855999799999999E-4</c:v>
                </c:pt>
                <c:pt idx="5761" formatCode="General">
                  <c:v>3.88639998E-4</c:v>
                </c:pt>
                <c:pt idx="5762" formatCode="General">
                  <c:v>3.8871999800000001E-4</c:v>
                </c:pt>
                <c:pt idx="5763" formatCode="General">
                  <c:v>3.8879999800000003E-4</c:v>
                </c:pt>
                <c:pt idx="5764" formatCode="General">
                  <c:v>3.8887999799999998E-4</c:v>
                </c:pt>
                <c:pt idx="5765" formatCode="General">
                  <c:v>3.88959998E-4</c:v>
                </c:pt>
                <c:pt idx="5766" formatCode="General">
                  <c:v>3.8903999800000001E-4</c:v>
                </c:pt>
                <c:pt idx="5767" formatCode="General">
                  <c:v>3.8911999800000002E-4</c:v>
                </c:pt>
                <c:pt idx="5768" formatCode="General">
                  <c:v>3.8919999799999998E-4</c:v>
                </c:pt>
                <c:pt idx="5769" formatCode="General">
                  <c:v>3.8927999799999999E-4</c:v>
                </c:pt>
                <c:pt idx="5770" formatCode="General">
                  <c:v>3.8935999800000001E-4</c:v>
                </c:pt>
                <c:pt idx="5771" formatCode="General">
                  <c:v>3.8943999800000002E-4</c:v>
                </c:pt>
                <c:pt idx="5772" formatCode="General">
                  <c:v>3.8951999799999998E-4</c:v>
                </c:pt>
                <c:pt idx="5773" formatCode="General">
                  <c:v>3.8959999799999999E-4</c:v>
                </c:pt>
                <c:pt idx="5774" formatCode="General">
                  <c:v>3.89679998E-4</c:v>
                </c:pt>
                <c:pt idx="5775" formatCode="General">
                  <c:v>3.8975999800000002E-4</c:v>
                </c:pt>
                <c:pt idx="5776" formatCode="General">
                  <c:v>3.8983999799999998E-4</c:v>
                </c:pt>
                <c:pt idx="5777" formatCode="General">
                  <c:v>3.8991999799999999E-4</c:v>
                </c:pt>
                <c:pt idx="5778" formatCode="General">
                  <c:v>3.89999998E-4</c:v>
                </c:pt>
                <c:pt idx="5779" formatCode="General">
                  <c:v>3.9007999800000001E-4</c:v>
                </c:pt>
                <c:pt idx="5780" formatCode="General">
                  <c:v>3.9015999800000003E-4</c:v>
                </c:pt>
                <c:pt idx="5781" formatCode="General">
                  <c:v>3.9023999799999999E-4</c:v>
                </c:pt>
                <c:pt idx="5782" formatCode="General">
                  <c:v>3.90319998E-4</c:v>
                </c:pt>
                <c:pt idx="5783" formatCode="General">
                  <c:v>3.9039999800000001E-4</c:v>
                </c:pt>
                <c:pt idx="5784" formatCode="General">
                  <c:v>3.9047999800000002E-4</c:v>
                </c:pt>
                <c:pt idx="5785" formatCode="General">
                  <c:v>3.9055999799999998E-4</c:v>
                </c:pt>
                <c:pt idx="5786" formatCode="General">
                  <c:v>3.9063999799999999E-4</c:v>
                </c:pt>
                <c:pt idx="5787" formatCode="General">
                  <c:v>3.9071999800000001E-4</c:v>
                </c:pt>
                <c:pt idx="5788" formatCode="General">
                  <c:v>3.9079999800000002E-4</c:v>
                </c:pt>
                <c:pt idx="5789" formatCode="General">
                  <c:v>3.9087999799999998E-4</c:v>
                </c:pt>
                <c:pt idx="5790" formatCode="General">
                  <c:v>3.9095999799999999E-4</c:v>
                </c:pt>
                <c:pt idx="5791" formatCode="General">
                  <c:v>3.91039998E-4</c:v>
                </c:pt>
                <c:pt idx="5792" formatCode="General">
                  <c:v>3.9111999800000002E-4</c:v>
                </c:pt>
                <c:pt idx="5793" formatCode="General">
                  <c:v>3.9119999799999998E-4</c:v>
                </c:pt>
                <c:pt idx="5794" formatCode="General">
                  <c:v>3.9127999799999999E-4</c:v>
                </c:pt>
                <c:pt idx="5795" formatCode="General">
                  <c:v>3.91359998E-4</c:v>
                </c:pt>
                <c:pt idx="5796" formatCode="General">
                  <c:v>3.9143999800000001E-4</c:v>
                </c:pt>
                <c:pt idx="5797" formatCode="General">
                  <c:v>3.9151999800000003E-4</c:v>
                </c:pt>
                <c:pt idx="5798" formatCode="General">
                  <c:v>3.9159999799999999E-4</c:v>
                </c:pt>
                <c:pt idx="5799" formatCode="General">
                  <c:v>3.91679998E-4</c:v>
                </c:pt>
                <c:pt idx="5800" formatCode="General">
                  <c:v>3.9175999800000001E-4</c:v>
                </c:pt>
                <c:pt idx="5801" formatCode="General">
                  <c:v>3.9183999800000002E-4</c:v>
                </c:pt>
                <c:pt idx="5802" formatCode="General">
                  <c:v>3.9191999799999998E-4</c:v>
                </c:pt>
                <c:pt idx="5803" formatCode="General">
                  <c:v>3.91999998E-4</c:v>
                </c:pt>
                <c:pt idx="5804" formatCode="General">
                  <c:v>3.9207999800000001E-4</c:v>
                </c:pt>
                <c:pt idx="5805" formatCode="General">
                  <c:v>3.9215999800000002E-4</c:v>
                </c:pt>
                <c:pt idx="5806" formatCode="General">
                  <c:v>3.9223999799999998E-4</c:v>
                </c:pt>
                <c:pt idx="5807" formatCode="General">
                  <c:v>3.9231999799999999E-4</c:v>
                </c:pt>
                <c:pt idx="5808" formatCode="General">
                  <c:v>3.9239999800000001E-4</c:v>
                </c:pt>
                <c:pt idx="5809" formatCode="General">
                  <c:v>3.9247999800000002E-4</c:v>
                </c:pt>
                <c:pt idx="5810" formatCode="General">
                  <c:v>3.9255999799999998E-4</c:v>
                </c:pt>
                <c:pt idx="5811" formatCode="General">
                  <c:v>3.9263999799999999E-4</c:v>
                </c:pt>
                <c:pt idx="5812" formatCode="General">
                  <c:v>3.92719998E-4</c:v>
                </c:pt>
                <c:pt idx="5813" formatCode="General">
                  <c:v>3.9279999800000001E-4</c:v>
                </c:pt>
                <c:pt idx="5814" formatCode="General">
                  <c:v>3.9287999799999997E-4</c:v>
                </c:pt>
                <c:pt idx="5815" formatCode="General">
                  <c:v>3.9295999799999999E-4</c:v>
                </c:pt>
                <c:pt idx="5816" formatCode="General">
                  <c:v>3.93039998E-4</c:v>
                </c:pt>
                <c:pt idx="5817" formatCode="General">
                  <c:v>3.9311999800000001E-4</c:v>
                </c:pt>
                <c:pt idx="5818" formatCode="General">
                  <c:v>3.9319999800000002E-4</c:v>
                </c:pt>
                <c:pt idx="5819" formatCode="General">
                  <c:v>3.9327999799999998E-4</c:v>
                </c:pt>
                <c:pt idx="5820" formatCode="General">
                  <c:v>3.93359998E-4</c:v>
                </c:pt>
                <c:pt idx="5821" formatCode="General">
                  <c:v>3.9343999800000001E-4</c:v>
                </c:pt>
                <c:pt idx="5822" formatCode="General">
                  <c:v>3.9351999800000002E-4</c:v>
                </c:pt>
                <c:pt idx="5823" formatCode="General">
                  <c:v>3.9359999799999998E-4</c:v>
                </c:pt>
                <c:pt idx="5824" formatCode="General">
                  <c:v>3.9367999799999999E-4</c:v>
                </c:pt>
                <c:pt idx="5825" formatCode="General">
                  <c:v>3.9375999800000001E-4</c:v>
                </c:pt>
                <c:pt idx="5826" formatCode="General">
                  <c:v>3.9383999800000002E-4</c:v>
                </c:pt>
                <c:pt idx="5827" formatCode="General">
                  <c:v>3.9391999799999998E-4</c:v>
                </c:pt>
                <c:pt idx="5828" formatCode="General">
                  <c:v>3.9399999799999999E-4</c:v>
                </c:pt>
                <c:pt idx="5829" formatCode="General">
                  <c:v>3.94079998E-4</c:v>
                </c:pt>
                <c:pt idx="5830" formatCode="General">
                  <c:v>3.9415999800000002E-4</c:v>
                </c:pt>
                <c:pt idx="5831" formatCode="General">
                  <c:v>3.9423999799999997E-4</c:v>
                </c:pt>
                <c:pt idx="5832" formatCode="General">
                  <c:v>3.9431999799999999E-4</c:v>
                </c:pt>
                <c:pt idx="5833" formatCode="General">
                  <c:v>3.94399998E-4</c:v>
                </c:pt>
                <c:pt idx="5834" formatCode="General">
                  <c:v>3.9447999800000001E-4</c:v>
                </c:pt>
                <c:pt idx="5835" formatCode="General">
                  <c:v>3.9455999800000003E-4</c:v>
                </c:pt>
                <c:pt idx="5836" formatCode="General">
                  <c:v>3.9463999799999998E-4</c:v>
                </c:pt>
                <c:pt idx="5837" formatCode="General">
                  <c:v>3.94719998E-4</c:v>
                </c:pt>
                <c:pt idx="5838" formatCode="General">
                  <c:v>3.9479999800000001E-4</c:v>
                </c:pt>
                <c:pt idx="5839" formatCode="General">
                  <c:v>3.9487999800000002E-4</c:v>
                </c:pt>
                <c:pt idx="5840" formatCode="General">
                  <c:v>3.9495999799999998E-4</c:v>
                </c:pt>
                <c:pt idx="5841" formatCode="General">
                  <c:v>3.9503999799999999E-4</c:v>
                </c:pt>
                <c:pt idx="5842" formatCode="General">
                  <c:v>3.9511999800000001E-4</c:v>
                </c:pt>
                <c:pt idx="5843" formatCode="General">
                  <c:v>3.9519999800000002E-4</c:v>
                </c:pt>
                <c:pt idx="5844" formatCode="General">
                  <c:v>3.9527999799999998E-4</c:v>
                </c:pt>
                <c:pt idx="5845" formatCode="General">
                  <c:v>3.9535999799999999E-4</c:v>
                </c:pt>
                <c:pt idx="5846" formatCode="General">
                  <c:v>3.95439998E-4</c:v>
                </c:pt>
                <c:pt idx="5847" formatCode="General">
                  <c:v>3.9551999800000002E-4</c:v>
                </c:pt>
                <c:pt idx="5848" formatCode="General">
                  <c:v>3.9559999799999997E-4</c:v>
                </c:pt>
                <c:pt idx="5849" formatCode="General">
                  <c:v>3.9567999799999999E-4</c:v>
                </c:pt>
                <c:pt idx="5850" formatCode="General">
                  <c:v>3.95759998E-4</c:v>
                </c:pt>
                <c:pt idx="5851" formatCode="General">
                  <c:v>3.9583999800000001E-4</c:v>
                </c:pt>
                <c:pt idx="5852" formatCode="General">
                  <c:v>3.9591999800000003E-4</c:v>
                </c:pt>
                <c:pt idx="5853" formatCode="General">
                  <c:v>3.9599999799999998E-4</c:v>
                </c:pt>
                <c:pt idx="5854" formatCode="General">
                  <c:v>3.96079998E-4</c:v>
                </c:pt>
                <c:pt idx="5855" formatCode="General">
                  <c:v>3.9615999800000001E-4</c:v>
                </c:pt>
                <c:pt idx="5856" formatCode="General">
                  <c:v>3.9623999800000002E-4</c:v>
                </c:pt>
                <c:pt idx="5857" formatCode="General">
                  <c:v>3.9631999799999998E-4</c:v>
                </c:pt>
                <c:pt idx="5858" formatCode="General">
                  <c:v>3.9639999799999999E-4</c:v>
                </c:pt>
                <c:pt idx="5859" formatCode="General">
                  <c:v>3.9647999800000001E-4</c:v>
                </c:pt>
                <c:pt idx="5860" formatCode="General">
                  <c:v>3.9655999800000002E-4</c:v>
                </c:pt>
                <c:pt idx="5861" formatCode="General">
                  <c:v>3.9663999799999998E-4</c:v>
                </c:pt>
                <c:pt idx="5862" formatCode="General">
                  <c:v>3.9671999799999999E-4</c:v>
                </c:pt>
                <c:pt idx="5863" formatCode="General">
                  <c:v>3.96799998E-4</c:v>
                </c:pt>
                <c:pt idx="5864" formatCode="General">
                  <c:v>3.9687999800000002E-4</c:v>
                </c:pt>
                <c:pt idx="5865" formatCode="General">
                  <c:v>3.9695999799999997E-4</c:v>
                </c:pt>
                <c:pt idx="5866" formatCode="General">
                  <c:v>3.9703999799999999E-4</c:v>
                </c:pt>
                <c:pt idx="5867" formatCode="General">
                  <c:v>3.97119998E-4</c:v>
                </c:pt>
                <c:pt idx="5868" formatCode="General">
                  <c:v>3.9719999800000001E-4</c:v>
                </c:pt>
                <c:pt idx="5869" formatCode="General">
                  <c:v>3.9727999800000003E-4</c:v>
                </c:pt>
                <c:pt idx="5870" formatCode="General">
                  <c:v>3.9735999799999998E-4</c:v>
                </c:pt>
                <c:pt idx="5871" formatCode="General">
                  <c:v>3.97439998E-4</c:v>
                </c:pt>
                <c:pt idx="5872" formatCode="General">
                  <c:v>3.9751999800000001E-4</c:v>
                </c:pt>
                <c:pt idx="5873" formatCode="General">
                  <c:v>3.9759999800000002E-4</c:v>
                </c:pt>
                <c:pt idx="5874" formatCode="General">
                  <c:v>3.9767999799999998E-4</c:v>
                </c:pt>
                <c:pt idx="5875" formatCode="General">
                  <c:v>3.9775999799999999E-4</c:v>
                </c:pt>
                <c:pt idx="5876" formatCode="General">
                  <c:v>3.9783999800000001E-4</c:v>
                </c:pt>
                <c:pt idx="5877" formatCode="General">
                  <c:v>3.9791999800000002E-4</c:v>
                </c:pt>
                <c:pt idx="5878" formatCode="General">
                  <c:v>3.9799999799999998E-4</c:v>
                </c:pt>
                <c:pt idx="5879" formatCode="General">
                  <c:v>3.9807999799999999E-4</c:v>
                </c:pt>
                <c:pt idx="5880" formatCode="General">
                  <c:v>3.98159998E-4</c:v>
                </c:pt>
                <c:pt idx="5881" formatCode="General">
                  <c:v>3.9823999800000002E-4</c:v>
                </c:pt>
                <c:pt idx="5882" formatCode="General">
                  <c:v>3.9831999799999998E-4</c:v>
                </c:pt>
                <c:pt idx="5883" formatCode="General">
                  <c:v>3.9839999799999999E-4</c:v>
                </c:pt>
                <c:pt idx="5884" formatCode="General">
                  <c:v>3.98479998E-4</c:v>
                </c:pt>
                <c:pt idx="5885" formatCode="General">
                  <c:v>3.9855999800000001E-4</c:v>
                </c:pt>
                <c:pt idx="5886" formatCode="General">
                  <c:v>3.9863999800000003E-4</c:v>
                </c:pt>
                <c:pt idx="5887" formatCode="General">
                  <c:v>3.9871999799999999E-4</c:v>
                </c:pt>
                <c:pt idx="5888" formatCode="General">
                  <c:v>3.98799998E-4</c:v>
                </c:pt>
                <c:pt idx="5889" formatCode="General">
                  <c:v>3.9887999800000001E-4</c:v>
                </c:pt>
                <c:pt idx="5890" formatCode="General">
                  <c:v>3.9895999800000002E-4</c:v>
                </c:pt>
                <c:pt idx="5891" formatCode="General">
                  <c:v>3.9903999799999998E-4</c:v>
                </c:pt>
                <c:pt idx="5892" formatCode="General">
                  <c:v>3.9911999799999999E-4</c:v>
                </c:pt>
                <c:pt idx="5893" formatCode="General">
                  <c:v>3.9919999800000001E-4</c:v>
                </c:pt>
                <c:pt idx="5894" formatCode="General">
                  <c:v>3.9927999800000002E-4</c:v>
                </c:pt>
                <c:pt idx="5895" formatCode="General">
                  <c:v>3.9935999799999998E-4</c:v>
                </c:pt>
                <c:pt idx="5896" formatCode="General">
                  <c:v>3.9943999799999999E-4</c:v>
                </c:pt>
                <c:pt idx="5897" formatCode="General">
                  <c:v>3.99519998E-4</c:v>
                </c:pt>
                <c:pt idx="5898" formatCode="General">
                  <c:v>3.9959999800000002E-4</c:v>
                </c:pt>
                <c:pt idx="5899" formatCode="General">
                  <c:v>3.9967999799999998E-4</c:v>
                </c:pt>
                <c:pt idx="5900" formatCode="General">
                  <c:v>3.9975999799999999E-4</c:v>
                </c:pt>
                <c:pt idx="5901" formatCode="General">
                  <c:v>3.99839998E-4</c:v>
                </c:pt>
                <c:pt idx="5902" formatCode="General">
                  <c:v>3.9991999800000001E-4</c:v>
                </c:pt>
                <c:pt idx="5903" formatCode="General">
                  <c:v>3.9999999799999997E-4</c:v>
                </c:pt>
                <c:pt idx="5904" formatCode="General">
                  <c:v>4.0007999799999999E-4</c:v>
                </c:pt>
                <c:pt idx="5905" formatCode="General">
                  <c:v>4.00159998E-4</c:v>
                </c:pt>
                <c:pt idx="5906" formatCode="General">
                  <c:v>4.0023999800000001E-4</c:v>
                </c:pt>
                <c:pt idx="5907" formatCode="General">
                  <c:v>4.0031999800000002E-4</c:v>
                </c:pt>
                <c:pt idx="5908" formatCode="General">
                  <c:v>4.0039999799999998E-4</c:v>
                </c:pt>
                <c:pt idx="5909" formatCode="General">
                  <c:v>4.00479998E-4</c:v>
                </c:pt>
                <c:pt idx="5910" formatCode="General">
                  <c:v>4.0055999800000001E-4</c:v>
                </c:pt>
                <c:pt idx="5911" formatCode="General">
                  <c:v>4.0063999800000002E-4</c:v>
                </c:pt>
                <c:pt idx="5912" formatCode="General">
                  <c:v>4.0071999799999998E-4</c:v>
                </c:pt>
                <c:pt idx="5913" formatCode="General">
                  <c:v>4.0079999799999999E-4</c:v>
                </c:pt>
                <c:pt idx="5914" formatCode="General">
                  <c:v>4.0087999800000001E-4</c:v>
                </c:pt>
                <c:pt idx="5915" formatCode="General">
                  <c:v>4.0095999800000002E-4</c:v>
                </c:pt>
                <c:pt idx="5916" formatCode="General">
                  <c:v>4.0103999799999998E-4</c:v>
                </c:pt>
                <c:pt idx="5917" formatCode="General">
                  <c:v>4.0111999799999999E-4</c:v>
                </c:pt>
                <c:pt idx="5918" formatCode="General">
                  <c:v>4.01199998E-4</c:v>
                </c:pt>
                <c:pt idx="5919" formatCode="General">
                  <c:v>4.0127999800000001E-4</c:v>
                </c:pt>
                <c:pt idx="5920" formatCode="General">
                  <c:v>4.0135999799999997E-4</c:v>
                </c:pt>
                <c:pt idx="5921" formatCode="General">
                  <c:v>4.0143999799999999E-4</c:v>
                </c:pt>
                <c:pt idx="5922" formatCode="General">
                  <c:v>4.01519998E-4</c:v>
                </c:pt>
                <c:pt idx="5923" formatCode="General">
                  <c:v>4.0159999800000001E-4</c:v>
                </c:pt>
                <c:pt idx="5924" formatCode="General">
                  <c:v>4.0167999800000002E-4</c:v>
                </c:pt>
                <c:pt idx="5925" formatCode="General">
                  <c:v>4.0175999799999998E-4</c:v>
                </c:pt>
                <c:pt idx="5926" formatCode="General">
                  <c:v>4.01839998E-4</c:v>
                </c:pt>
                <c:pt idx="5927" formatCode="General">
                  <c:v>4.0191999800000001E-4</c:v>
                </c:pt>
                <c:pt idx="5928" formatCode="General">
                  <c:v>4.0199999800000002E-4</c:v>
                </c:pt>
                <c:pt idx="5929" formatCode="General">
                  <c:v>4.0207999799999998E-4</c:v>
                </c:pt>
                <c:pt idx="5930" formatCode="General">
                  <c:v>4.0215999799999999E-4</c:v>
                </c:pt>
                <c:pt idx="5931" formatCode="General">
                  <c:v>4.0223999800000001E-4</c:v>
                </c:pt>
                <c:pt idx="5932" formatCode="General">
                  <c:v>4.0231999800000002E-4</c:v>
                </c:pt>
                <c:pt idx="5933" formatCode="General">
                  <c:v>4.0239999799999998E-4</c:v>
                </c:pt>
                <c:pt idx="5934" formatCode="General">
                  <c:v>4.0247999799999999E-4</c:v>
                </c:pt>
                <c:pt idx="5935" formatCode="General">
                  <c:v>4.02559998E-4</c:v>
                </c:pt>
                <c:pt idx="5936" formatCode="General">
                  <c:v>4.0263999800000002E-4</c:v>
                </c:pt>
                <c:pt idx="5937" formatCode="General">
                  <c:v>4.0271999799999997E-4</c:v>
                </c:pt>
                <c:pt idx="5938" formatCode="General">
                  <c:v>4.0279999799999999E-4</c:v>
                </c:pt>
                <c:pt idx="5939" formatCode="General">
                  <c:v>4.02879998E-4</c:v>
                </c:pt>
                <c:pt idx="5940" formatCode="General">
                  <c:v>4.0295999800000001E-4</c:v>
                </c:pt>
                <c:pt idx="5941" formatCode="General">
                  <c:v>4.0303999800000003E-4</c:v>
                </c:pt>
                <c:pt idx="5942" formatCode="General">
                  <c:v>4.0311999799999998E-4</c:v>
                </c:pt>
                <c:pt idx="5943" formatCode="General">
                  <c:v>4.03199998E-4</c:v>
                </c:pt>
                <c:pt idx="5944" formatCode="General">
                  <c:v>4.0327999800000001E-4</c:v>
                </c:pt>
                <c:pt idx="5945" formatCode="General">
                  <c:v>4.0335999800000002E-4</c:v>
                </c:pt>
                <c:pt idx="5946" formatCode="General">
                  <c:v>4.0343999799999998E-4</c:v>
                </c:pt>
                <c:pt idx="5947" formatCode="General">
                  <c:v>4.0351999799999999E-4</c:v>
                </c:pt>
                <c:pt idx="5948" formatCode="General">
                  <c:v>4.0359999800000001E-4</c:v>
                </c:pt>
                <c:pt idx="5949" formatCode="General">
                  <c:v>4.0367999800000002E-4</c:v>
                </c:pt>
                <c:pt idx="5950" formatCode="General">
                  <c:v>4.0375999799999998E-4</c:v>
                </c:pt>
                <c:pt idx="5951" formatCode="General">
                  <c:v>4.0383999799999999E-4</c:v>
                </c:pt>
                <c:pt idx="5952" formatCode="General">
                  <c:v>4.03919998E-4</c:v>
                </c:pt>
                <c:pt idx="5953" formatCode="General">
                  <c:v>4.0399999800000002E-4</c:v>
                </c:pt>
                <c:pt idx="5954" formatCode="General">
                  <c:v>4.0407999799999997E-4</c:v>
                </c:pt>
                <c:pt idx="5955" formatCode="General">
                  <c:v>4.0415999799999999E-4</c:v>
                </c:pt>
                <c:pt idx="5956" formatCode="General">
                  <c:v>4.04239998E-4</c:v>
                </c:pt>
                <c:pt idx="5957" formatCode="General">
                  <c:v>4.0431999800000001E-4</c:v>
                </c:pt>
                <c:pt idx="5958" formatCode="General">
                  <c:v>4.0439999800000003E-4</c:v>
                </c:pt>
                <c:pt idx="5959" formatCode="General">
                  <c:v>4.0447999799999998E-4</c:v>
                </c:pt>
                <c:pt idx="5960" formatCode="General">
                  <c:v>4.04559998E-4</c:v>
                </c:pt>
                <c:pt idx="5961" formatCode="General">
                  <c:v>4.0463999800000001E-4</c:v>
                </c:pt>
                <c:pt idx="5962" formatCode="General">
                  <c:v>4.0471999800000002E-4</c:v>
                </c:pt>
                <c:pt idx="5963" formatCode="General">
                  <c:v>4.0479999799999998E-4</c:v>
                </c:pt>
                <c:pt idx="5964" formatCode="General">
                  <c:v>4.0487999799999999E-4</c:v>
                </c:pt>
                <c:pt idx="5965" formatCode="General">
                  <c:v>4.0495999800000001E-4</c:v>
                </c:pt>
                <c:pt idx="5966" formatCode="General">
                  <c:v>4.0503999800000002E-4</c:v>
                </c:pt>
                <c:pt idx="5967" formatCode="General">
                  <c:v>4.0511999799999998E-4</c:v>
                </c:pt>
                <c:pt idx="5968" formatCode="General">
                  <c:v>4.0519999799999999E-4</c:v>
                </c:pt>
                <c:pt idx="5969" formatCode="General">
                  <c:v>4.05279998E-4</c:v>
                </c:pt>
                <c:pt idx="5970" formatCode="General">
                  <c:v>4.0535999800000002E-4</c:v>
                </c:pt>
                <c:pt idx="5971" formatCode="General">
                  <c:v>4.0543999799999998E-4</c:v>
                </c:pt>
                <c:pt idx="5972" formatCode="General">
                  <c:v>4.0551999799999999E-4</c:v>
                </c:pt>
                <c:pt idx="5973" formatCode="General">
                  <c:v>4.05599998E-4</c:v>
                </c:pt>
                <c:pt idx="5974" formatCode="General">
                  <c:v>4.0567999800000001E-4</c:v>
                </c:pt>
                <c:pt idx="5975" formatCode="General">
                  <c:v>4.0575999800000003E-4</c:v>
                </c:pt>
                <c:pt idx="5976" formatCode="General">
                  <c:v>4.0583999799999998E-4</c:v>
                </c:pt>
                <c:pt idx="5977" formatCode="General">
                  <c:v>4.05919998E-4</c:v>
                </c:pt>
                <c:pt idx="5978" formatCode="General">
                  <c:v>4.0599999800000001E-4</c:v>
                </c:pt>
                <c:pt idx="5979" formatCode="General">
                  <c:v>4.0607999800000002E-4</c:v>
                </c:pt>
                <c:pt idx="5980" formatCode="General">
                  <c:v>4.0615999799999998E-4</c:v>
                </c:pt>
                <c:pt idx="5981" formatCode="General">
                  <c:v>4.0623999799999999E-4</c:v>
                </c:pt>
                <c:pt idx="5982" formatCode="General">
                  <c:v>4.0631999800000001E-4</c:v>
                </c:pt>
                <c:pt idx="5983" formatCode="General">
                  <c:v>4.0639999800000002E-4</c:v>
                </c:pt>
                <c:pt idx="5984" formatCode="General">
                  <c:v>4.0647999799999998E-4</c:v>
                </c:pt>
                <c:pt idx="5985" formatCode="General">
                  <c:v>4.0655999799999999E-4</c:v>
                </c:pt>
                <c:pt idx="5986" formatCode="General">
                  <c:v>4.06639998E-4</c:v>
                </c:pt>
                <c:pt idx="5987" formatCode="General">
                  <c:v>4.0671999800000002E-4</c:v>
                </c:pt>
                <c:pt idx="5988" formatCode="General">
                  <c:v>4.0679999799999998E-4</c:v>
                </c:pt>
                <c:pt idx="5989" formatCode="General">
                  <c:v>4.0687999799999999E-4</c:v>
                </c:pt>
                <c:pt idx="5990" formatCode="General">
                  <c:v>4.06959998E-4</c:v>
                </c:pt>
                <c:pt idx="5991" formatCode="General">
                  <c:v>4.0703999800000001E-4</c:v>
                </c:pt>
                <c:pt idx="5992" formatCode="General">
                  <c:v>4.0711999800000003E-4</c:v>
                </c:pt>
                <c:pt idx="5993" formatCode="General">
                  <c:v>4.0719999799999999E-4</c:v>
                </c:pt>
                <c:pt idx="5994" formatCode="General">
                  <c:v>4.07279998E-4</c:v>
                </c:pt>
                <c:pt idx="5995" formatCode="General">
                  <c:v>4.0735999800000001E-4</c:v>
                </c:pt>
                <c:pt idx="5996" formatCode="General">
                  <c:v>4.0743999800000002E-4</c:v>
                </c:pt>
                <c:pt idx="5997" formatCode="General">
                  <c:v>4.0751999799999998E-4</c:v>
                </c:pt>
                <c:pt idx="5998" formatCode="General">
                  <c:v>4.07599998E-4</c:v>
                </c:pt>
                <c:pt idx="5999" formatCode="General">
                  <c:v>4.0767999800000001E-4</c:v>
                </c:pt>
                <c:pt idx="6000" formatCode="General">
                  <c:v>4.0775999800000002E-4</c:v>
                </c:pt>
                <c:pt idx="6001" formatCode="General">
                  <c:v>4.0783999799999998E-4</c:v>
                </c:pt>
                <c:pt idx="6002" formatCode="General">
                  <c:v>4.0791999799999999E-4</c:v>
                </c:pt>
                <c:pt idx="6003" formatCode="General">
                  <c:v>4.07999998E-4</c:v>
                </c:pt>
                <c:pt idx="6004" formatCode="General">
                  <c:v>4.0807999800000002E-4</c:v>
                </c:pt>
                <c:pt idx="6005" formatCode="General">
                  <c:v>4.0815999799999998E-4</c:v>
                </c:pt>
                <c:pt idx="6006" formatCode="General">
                  <c:v>4.0823999799999999E-4</c:v>
                </c:pt>
                <c:pt idx="6007" formatCode="General">
                  <c:v>4.08319998E-4</c:v>
                </c:pt>
                <c:pt idx="6008" formatCode="General">
                  <c:v>4.0839999800000001E-4</c:v>
                </c:pt>
                <c:pt idx="6009" formatCode="General">
                  <c:v>4.0847999799999997E-4</c:v>
                </c:pt>
                <c:pt idx="6010" formatCode="General">
                  <c:v>4.0855999799999999E-4</c:v>
                </c:pt>
                <c:pt idx="6011" formatCode="General">
                  <c:v>4.08639998E-4</c:v>
                </c:pt>
                <c:pt idx="6012" formatCode="General">
                  <c:v>4.0871999800000001E-4</c:v>
                </c:pt>
                <c:pt idx="6013" formatCode="General">
                  <c:v>4.0879999800000002E-4</c:v>
                </c:pt>
                <c:pt idx="6014" formatCode="General">
                  <c:v>4.0887999799999998E-4</c:v>
                </c:pt>
                <c:pt idx="6015" formatCode="General">
                  <c:v>4.08959998E-4</c:v>
                </c:pt>
                <c:pt idx="6016" formatCode="General">
                  <c:v>4.0903999800000001E-4</c:v>
                </c:pt>
                <c:pt idx="6017" formatCode="General">
                  <c:v>4.0911999800000002E-4</c:v>
                </c:pt>
                <c:pt idx="6018" formatCode="General">
                  <c:v>4.0919999799999998E-4</c:v>
                </c:pt>
                <c:pt idx="6019" formatCode="General">
                  <c:v>4.0927999799999999E-4</c:v>
                </c:pt>
                <c:pt idx="6020" formatCode="General">
                  <c:v>4.0935999800000001E-4</c:v>
                </c:pt>
                <c:pt idx="6021" formatCode="General">
                  <c:v>4.0943999800000002E-4</c:v>
                </c:pt>
                <c:pt idx="6022" formatCode="General">
                  <c:v>4.0951999799999998E-4</c:v>
                </c:pt>
                <c:pt idx="6023" formatCode="General">
                  <c:v>4.0959999799999999E-4</c:v>
                </c:pt>
                <c:pt idx="6024" formatCode="General">
                  <c:v>4.09679998E-4</c:v>
                </c:pt>
                <c:pt idx="6025" formatCode="General">
                  <c:v>4.0975999800000002E-4</c:v>
                </c:pt>
                <c:pt idx="6026" formatCode="General">
                  <c:v>4.0983999799999997E-4</c:v>
                </c:pt>
                <c:pt idx="6027" formatCode="General">
                  <c:v>4.0991999799999999E-4</c:v>
                </c:pt>
                <c:pt idx="6028" formatCode="General">
                  <c:v>4.09999998E-4</c:v>
                </c:pt>
                <c:pt idx="6029" formatCode="General">
                  <c:v>4.1007999800000001E-4</c:v>
                </c:pt>
                <c:pt idx="6030" formatCode="General">
                  <c:v>4.1015999800000002E-4</c:v>
                </c:pt>
                <c:pt idx="6031" formatCode="General">
                  <c:v>4.1023999799999998E-4</c:v>
                </c:pt>
                <c:pt idx="6032" formatCode="General">
                  <c:v>4.10319998E-4</c:v>
                </c:pt>
                <c:pt idx="6033" formatCode="General">
                  <c:v>4.1039999800000001E-4</c:v>
                </c:pt>
                <c:pt idx="6034" formatCode="General">
                  <c:v>4.1047999800000002E-4</c:v>
                </c:pt>
                <c:pt idx="6035" formatCode="General">
                  <c:v>4.1055999799999998E-4</c:v>
                </c:pt>
                <c:pt idx="6036" formatCode="General">
                  <c:v>4.1063999799999999E-4</c:v>
                </c:pt>
                <c:pt idx="6037" formatCode="General">
                  <c:v>4.1071999800000001E-4</c:v>
                </c:pt>
                <c:pt idx="6038" formatCode="General">
                  <c:v>4.1079999800000002E-4</c:v>
                </c:pt>
                <c:pt idx="6039" formatCode="General">
                  <c:v>4.1087999799999998E-4</c:v>
                </c:pt>
                <c:pt idx="6040" formatCode="General">
                  <c:v>4.1095999799999999E-4</c:v>
                </c:pt>
                <c:pt idx="6041" formatCode="General">
                  <c:v>4.11039998E-4</c:v>
                </c:pt>
                <c:pt idx="6042" formatCode="General">
                  <c:v>4.1111999800000002E-4</c:v>
                </c:pt>
                <c:pt idx="6043" formatCode="General">
                  <c:v>4.1119999799999997E-4</c:v>
                </c:pt>
                <c:pt idx="6044" formatCode="General">
                  <c:v>4.1127999799999999E-4</c:v>
                </c:pt>
                <c:pt idx="6045" formatCode="General">
                  <c:v>4.11359997E-4</c:v>
                </c:pt>
                <c:pt idx="6046" formatCode="General">
                  <c:v>4.1143999700000002E-4</c:v>
                </c:pt>
                <c:pt idx="6047" formatCode="General">
                  <c:v>4.1151999699999998E-4</c:v>
                </c:pt>
                <c:pt idx="6048" formatCode="General">
                  <c:v>4.1159999699999999E-4</c:v>
                </c:pt>
                <c:pt idx="6049" formatCode="General">
                  <c:v>4.11679997E-4</c:v>
                </c:pt>
                <c:pt idx="6050" formatCode="General">
                  <c:v>4.1175999700000001E-4</c:v>
                </c:pt>
                <c:pt idx="6051" formatCode="General">
                  <c:v>4.1183999700000003E-4</c:v>
                </c:pt>
                <c:pt idx="6052" formatCode="General">
                  <c:v>4.1191999699999998E-4</c:v>
                </c:pt>
                <c:pt idx="6053" formatCode="General">
                  <c:v>4.11999997E-4</c:v>
                </c:pt>
                <c:pt idx="6054" formatCode="General">
                  <c:v>4.1207999700000001E-4</c:v>
                </c:pt>
                <c:pt idx="6055" formatCode="General">
                  <c:v>4.1215999700000002E-4</c:v>
                </c:pt>
                <c:pt idx="6056" formatCode="General">
                  <c:v>4.1223999699999998E-4</c:v>
                </c:pt>
                <c:pt idx="6057" formatCode="General">
                  <c:v>4.1231999699999999E-4</c:v>
                </c:pt>
                <c:pt idx="6058" formatCode="General">
                  <c:v>4.1239999700000001E-4</c:v>
                </c:pt>
                <c:pt idx="6059" formatCode="General">
                  <c:v>4.1247999700000002E-4</c:v>
                </c:pt>
                <c:pt idx="6060" formatCode="General">
                  <c:v>4.1255999699999998E-4</c:v>
                </c:pt>
                <c:pt idx="6061" formatCode="General">
                  <c:v>4.1263999699999999E-4</c:v>
                </c:pt>
                <c:pt idx="6062" formatCode="General">
                  <c:v>4.12719997E-4</c:v>
                </c:pt>
                <c:pt idx="6063" formatCode="General">
                  <c:v>4.1279999700000002E-4</c:v>
                </c:pt>
                <c:pt idx="6064" formatCode="General">
                  <c:v>4.1287999699999998E-4</c:v>
                </c:pt>
                <c:pt idx="6065" formatCode="General">
                  <c:v>4.1295999699999999E-4</c:v>
                </c:pt>
                <c:pt idx="6066" formatCode="General">
                  <c:v>4.13039997E-4</c:v>
                </c:pt>
                <c:pt idx="6067" formatCode="General">
                  <c:v>4.1311999700000001E-4</c:v>
                </c:pt>
                <c:pt idx="6068" formatCode="General">
                  <c:v>4.1319999700000003E-4</c:v>
                </c:pt>
                <c:pt idx="6069" formatCode="General">
                  <c:v>4.1327999699999999E-4</c:v>
                </c:pt>
                <c:pt idx="6070" formatCode="General">
                  <c:v>4.13359997E-4</c:v>
                </c:pt>
                <c:pt idx="6071" formatCode="General">
                  <c:v>4.1343999700000001E-4</c:v>
                </c:pt>
                <c:pt idx="6072" formatCode="General">
                  <c:v>4.1351999700000002E-4</c:v>
                </c:pt>
                <c:pt idx="6073" formatCode="General">
                  <c:v>4.1359999699999998E-4</c:v>
                </c:pt>
                <c:pt idx="6074" formatCode="General">
                  <c:v>4.13679997E-4</c:v>
                </c:pt>
                <c:pt idx="6075" formatCode="General">
                  <c:v>4.1375999700000001E-4</c:v>
                </c:pt>
                <c:pt idx="6076" formatCode="General">
                  <c:v>4.1383999700000002E-4</c:v>
                </c:pt>
                <c:pt idx="6077" formatCode="General">
                  <c:v>4.1391999699999998E-4</c:v>
                </c:pt>
                <c:pt idx="6078" formatCode="General">
                  <c:v>4.1399999699999999E-4</c:v>
                </c:pt>
                <c:pt idx="6079" formatCode="General">
                  <c:v>4.14079997E-4</c:v>
                </c:pt>
                <c:pt idx="6080" formatCode="General">
                  <c:v>4.1415999700000002E-4</c:v>
                </c:pt>
                <c:pt idx="6081" formatCode="General">
                  <c:v>4.1423999699999998E-4</c:v>
                </c:pt>
                <c:pt idx="6082" formatCode="General">
                  <c:v>4.1431999699999999E-4</c:v>
                </c:pt>
                <c:pt idx="6083" formatCode="General">
                  <c:v>4.14399997E-4</c:v>
                </c:pt>
                <c:pt idx="6084" formatCode="General">
                  <c:v>4.1447999700000001E-4</c:v>
                </c:pt>
                <c:pt idx="6085" formatCode="General">
                  <c:v>4.1455999699999997E-4</c:v>
                </c:pt>
                <c:pt idx="6086" formatCode="General">
                  <c:v>4.1463999699999999E-4</c:v>
                </c:pt>
                <c:pt idx="6087" formatCode="General">
                  <c:v>4.14719997E-4</c:v>
                </c:pt>
                <c:pt idx="6088" formatCode="General">
                  <c:v>4.1479999700000001E-4</c:v>
                </c:pt>
                <c:pt idx="6089" formatCode="General">
                  <c:v>4.1487999700000002E-4</c:v>
                </c:pt>
                <c:pt idx="6090" formatCode="General">
                  <c:v>4.1495999699999998E-4</c:v>
                </c:pt>
                <c:pt idx="6091" formatCode="General">
                  <c:v>4.15039997E-4</c:v>
                </c:pt>
                <c:pt idx="6092" formatCode="General">
                  <c:v>4.1511999700000001E-4</c:v>
                </c:pt>
                <c:pt idx="6093" formatCode="General">
                  <c:v>4.1519999700000002E-4</c:v>
                </c:pt>
                <c:pt idx="6094" formatCode="General">
                  <c:v>4.1527999699999998E-4</c:v>
                </c:pt>
                <c:pt idx="6095" formatCode="General">
                  <c:v>4.1535999699999999E-4</c:v>
                </c:pt>
                <c:pt idx="6096" formatCode="General">
                  <c:v>4.1543999700000001E-4</c:v>
                </c:pt>
                <c:pt idx="6097" formatCode="General">
                  <c:v>4.1551999700000002E-4</c:v>
                </c:pt>
                <c:pt idx="6098" formatCode="General">
                  <c:v>4.1559999699999998E-4</c:v>
                </c:pt>
                <c:pt idx="6099" formatCode="General">
                  <c:v>4.1567999699999999E-4</c:v>
                </c:pt>
                <c:pt idx="6100" formatCode="General">
                  <c:v>4.15759997E-4</c:v>
                </c:pt>
                <c:pt idx="6101" formatCode="General">
                  <c:v>4.1583999700000002E-4</c:v>
                </c:pt>
                <c:pt idx="6102" formatCode="General">
                  <c:v>4.1591999699999997E-4</c:v>
                </c:pt>
                <c:pt idx="6103" formatCode="General">
                  <c:v>4.1599999699999999E-4</c:v>
                </c:pt>
                <c:pt idx="6104" formatCode="General">
                  <c:v>4.16079997E-4</c:v>
                </c:pt>
                <c:pt idx="6105" formatCode="General">
                  <c:v>4.1615999700000001E-4</c:v>
                </c:pt>
                <c:pt idx="6106" formatCode="General">
                  <c:v>4.1623999700000002E-4</c:v>
                </c:pt>
                <c:pt idx="6107" formatCode="General">
                  <c:v>4.1631999699999998E-4</c:v>
                </c:pt>
                <c:pt idx="6108" formatCode="General">
                  <c:v>4.16399997E-4</c:v>
                </c:pt>
                <c:pt idx="6109" formatCode="General">
                  <c:v>4.1647999700000001E-4</c:v>
                </c:pt>
                <c:pt idx="6110" formatCode="General">
                  <c:v>4.1655999700000002E-4</c:v>
                </c:pt>
                <c:pt idx="6111" formatCode="General">
                  <c:v>4.1663999699999998E-4</c:v>
                </c:pt>
                <c:pt idx="6112" formatCode="General">
                  <c:v>4.1671999699999999E-4</c:v>
                </c:pt>
                <c:pt idx="6113" formatCode="General">
                  <c:v>4.1679999700000001E-4</c:v>
                </c:pt>
                <c:pt idx="6114" formatCode="General">
                  <c:v>4.1687999700000002E-4</c:v>
                </c:pt>
                <c:pt idx="6115" formatCode="General">
                  <c:v>4.1695999699999998E-4</c:v>
                </c:pt>
                <c:pt idx="6116" formatCode="General">
                  <c:v>4.1703999699999999E-4</c:v>
                </c:pt>
                <c:pt idx="6117" formatCode="General">
                  <c:v>4.17119997E-4</c:v>
                </c:pt>
                <c:pt idx="6118" formatCode="General">
                  <c:v>4.1719999700000002E-4</c:v>
                </c:pt>
                <c:pt idx="6119" formatCode="General">
                  <c:v>4.1727999699999997E-4</c:v>
                </c:pt>
                <c:pt idx="6120" formatCode="General">
                  <c:v>4.1735999699999999E-4</c:v>
                </c:pt>
                <c:pt idx="6121" formatCode="General">
                  <c:v>4.17439997E-4</c:v>
                </c:pt>
                <c:pt idx="6122" formatCode="General">
                  <c:v>4.1751999700000001E-4</c:v>
                </c:pt>
                <c:pt idx="6123" formatCode="General">
                  <c:v>4.1759999700000003E-4</c:v>
                </c:pt>
                <c:pt idx="6124" formatCode="General">
                  <c:v>4.1767999699999998E-4</c:v>
                </c:pt>
                <c:pt idx="6125" formatCode="General">
                  <c:v>4.17759997E-4</c:v>
                </c:pt>
                <c:pt idx="6126" formatCode="General">
                  <c:v>4.1783999700000001E-4</c:v>
                </c:pt>
                <c:pt idx="6127" formatCode="General">
                  <c:v>4.1791999700000002E-4</c:v>
                </c:pt>
                <c:pt idx="6128" formatCode="General">
                  <c:v>4.1799999699999998E-4</c:v>
                </c:pt>
                <c:pt idx="6129" formatCode="General">
                  <c:v>4.1807999699999999E-4</c:v>
                </c:pt>
                <c:pt idx="6130" formatCode="General">
                  <c:v>4.1815999700000001E-4</c:v>
                </c:pt>
                <c:pt idx="6131" formatCode="General">
                  <c:v>4.1823999700000002E-4</c:v>
                </c:pt>
                <c:pt idx="6132" formatCode="General">
                  <c:v>4.1831999699999998E-4</c:v>
                </c:pt>
                <c:pt idx="6133" formatCode="General">
                  <c:v>4.1839999699999999E-4</c:v>
                </c:pt>
                <c:pt idx="6134" formatCode="General">
                  <c:v>4.18479997E-4</c:v>
                </c:pt>
                <c:pt idx="6135" formatCode="General">
                  <c:v>4.1855999700000002E-4</c:v>
                </c:pt>
                <c:pt idx="6136" formatCode="General">
                  <c:v>4.1863999699999997E-4</c:v>
                </c:pt>
                <c:pt idx="6137" formatCode="General">
                  <c:v>4.1871999699999999E-4</c:v>
                </c:pt>
                <c:pt idx="6138" formatCode="General">
                  <c:v>4.18799997E-4</c:v>
                </c:pt>
                <c:pt idx="6139" formatCode="General">
                  <c:v>4.1887999700000001E-4</c:v>
                </c:pt>
                <c:pt idx="6140" formatCode="General">
                  <c:v>4.1895999700000003E-4</c:v>
                </c:pt>
                <c:pt idx="6141" formatCode="General">
                  <c:v>4.1903999699999998E-4</c:v>
                </c:pt>
                <c:pt idx="6142" formatCode="General">
                  <c:v>4.19119997E-4</c:v>
                </c:pt>
                <c:pt idx="6143" formatCode="General">
                  <c:v>4.1919999700000001E-4</c:v>
                </c:pt>
                <c:pt idx="6144" formatCode="General">
                  <c:v>4.1927999700000002E-4</c:v>
                </c:pt>
                <c:pt idx="6145" formatCode="General">
                  <c:v>4.1935999699999998E-4</c:v>
                </c:pt>
                <c:pt idx="6146" formatCode="General">
                  <c:v>4.1943999699999999E-4</c:v>
                </c:pt>
                <c:pt idx="6147" formatCode="General">
                  <c:v>4.1951999700000001E-4</c:v>
                </c:pt>
                <c:pt idx="6148" formatCode="General">
                  <c:v>4.1959999700000002E-4</c:v>
                </c:pt>
                <c:pt idx="6149" formatCode="General">
                  <c:v>4.1967999699999998E-4</c:v>
                </c:pt>
                <c:pt idx="6150" formatCode="General">
                  <c:v>4.1975999699999999E-4</c:v>
                </c:pt>
                <c:pt idx="6151" formatCode="General">
                  <c:v>4.19839997E-4</c:v>
                </c:pt>
                <c:pt idx="6152" formatCode="General">
                  <c:v>4.1991999700000002E-4</c:v>
                </c:pt>
                <c:pt idx="6153" formatCode="General">
                  <c:v>4.1999999699999998E-4</c:v>
                </c:pt>
                <c:pt idx="6154" formatCode="General">
                  <c:v>4.2007999699999999E-4</c:v>
                </c:pt>
                <c:pt idx="6155" formatCode="General">
                  <c:v>4.20159997E-4</c:v>
                </c:pt>
                <c:pt idx="6156" formatCode="General">
                  <c:v>4.2023999700000001E-4</c:v>
                </c:pt>
                <c:pt idx="6157" formatCode="General">
                  <c:v>4.2031999700000003E-4</c:v>
                </c:pt>
                <c:pt idx="6158" formatCode="General">
                  <c:v>4.2039999699999998E-4</c:v>
                </c:pt>
                <c:pt idx="6159" formatCode="General">
                  <c:v>4.20479997E-4</c:v>
                </c:pt>
                <c:pt idx="6160" formatCode="General">
                  <c:v>4.2055999700000001E-4</c:v>
                </c:pt>
                <c:pt idx="6161" formatCode="General">
                  <c:v>4.2063999700000002E-4</c:v>
                </c:pt>
                <c:pt idx="6162" formatCode="General">
                  <c:v>4.2071999699999998E-4</c:v>
                </c:pt>
                <c:pt idx="6163" formatCode="General">
                  <c:v>4.2079999699999999E-4</c:v>
                </c:pt>
                <c:pt idx="6164" formatCode="General">
                  <c:v>4.2087999700000001E-4</c:v>
                </c:pt>
                <c:pt idx="6165" formatCode="General">
                  <c:v>4.2095999700000002E-4</c:v>
                </c:pt>
                <c:pt idx="6166" formatCode="General">
                  <c:v>4.2103999699999998E-4</c:v>
                </c:pt>
                <c:pt idx="6167" formatCode="General">
                  <c:v>4.2111999699999999E-4</c:v>
                </c:pt>
                <c:pt idx="6168" formatCode="General">
                  <c:v>4.21199997E-4</c:v>
                </c:pt>
                <c:pt idx="6169" formatCode="General">
                  <c:v>4.2127999700000002E-4</c:v>
                </c:pt>
                <c:pt idx="6170" formatCode="General">
                  <c:v>4.2135999699999998E-4</c:v>
                </c:pt>
                <c:pt idx="6171" formatCode="General">
                  <c:v>4.2143999699999999E-4</c:v>
                </c:pt>
                <c:pt idx="6172" formatCode="General">
                  <c:v>4.21519997E-4</c:v>
                </c:pt>
                <c:pt idx="6173" formatCode="General">
                  <c:v>4.2159999700000001E-4</c:v>
                </c:pt>
                <c:pt idx="6174" formatCode="General">
                  <c:v>4.2167999700000003E-4</c:v>
                </c:pt>
                <c:pt idx="6175" formatCode="General">
                  <c:v>4.2175999699999999E-4</c:v>
                </c:pt>
                <c:pt idx="6176" formatCode="General">
                  <c:v>4.21839997E-4</c:v>
                </c:pt>
                <c:pt idx="6177" formatCode="General">
                  <c:v>4.2191999700000001E-4</c:v>
                </c:pt>
                <c:pt idx="6178" formatCode="General">
                  <c:v>4.2199999700000002E-4</c:v>
                </c:pt>
                <c:pt idx="6179" formatCode="General">
                  <c:v>4.2207999699999998E-4</c:v>
                </c:pt>
                <c:pt idx="6180" formatCode="General">
                  <c:v>4.22159997E-4</c:v>
                </c:pt>
                <c:pt idx="6181" formatCode="General">
                  <c:v>4.2223999700000001E-4</c:v>
                </c:pt>
                <c:pt idx="6182" formatCode="General">
                  <c:v>4.2231999700000002E-4</c:v>
                </c:pt>
                <c:pt idx="6183" formatCode="General">
                  <c:v>4.2239999699999998E-4</c:v>
                </c:pt>
                <c:pt idx="6184" formatCode="General">
                  <c:v>4.2247999699999999E-4</c:v>
                </c:pt>
                <c:pt idx="6185" formatCode="General">
                  <c:v>4.22559997E-4</c:v>
                </c:pt>
                <c:pt idx="6186" formatCode="General">
                  <c:v>4.2263999700000002E-4</c:v>
                </c:pt>
                <c:pt idx="6187" formatCode="General">
                  <c:v>4.2271999699999998E-4</c:v>
                </c:pt>
                <c:pt idx="6188" formatCode="General">
                  <c:v>4.2279999699999999E-4</c:v>
                </c:pt>
                <c:pt idx="6189" formatCode="General">
                  <c:v>4.22879997E-4</c:v>
                </c:pt>
                <c:pt idx="6190" formatCode="General">
                  <c:v>4.2295999700000001E-4</c:v>
                </c:pt>
                <c:pt idx="6191" formatCode="General">
                  <c:v>4.2303999699999997E-4</c:v>
                </c:pt>
                <c:pt idx="6192" formatCode="General">
                  <c:v>4.2311999699999999E-4</c:v>
                </c:pt>
                <c:pt idx="6193" formatCode="General">
                  <c:v>4.23199997E-4</c:v>
                </c:pt>
                <c:pt idx="6194" formatCode="General">
                  <c:v>4.2327999700000001E-4</c:v>
                </c:pt>
                <c:pt idx="6195" formatCode="General">
                  <c:v>4.2335999700000002E-4</c:v>
                </c:pt>
                <c:pt idx="6196" formatCode="General">
                  <c:v>4.2343999699999998E-4</c:v>
                </c:pt>
                <c:pt idx="6197" formatCode="General">
                  <c:v>4.23519997E-4</c:v>
                </c:pt>
                <c:pt idx="6198" formatCode="General">
                  <c:v>4.2359999700000001E-4</c:v>
                </c:pt>
                <c:pt idx="6199" formatCode="General">
                  <c:v>4.2367999700000002E-4</c:v>
                </c:pt>
                <c:pt idx="6200" formatCode="General">
                  <c:v>4.2375999699999998E-4</c:v>
                </c:pt>
                <c:pt idx="6201" formatCode="General">
                  <c:v>4.2383999699999999E-4</c:v>
                </c:pt>
                <c:pt idx="6202" formatCode="General">
                  <c:v>4.2391999700000001E-4</c:v>
                </c:pt>
                <c:pt idx="6203" formatCode="General">
                  <c:v>4.2399999700000002E-4</c:v>
                </c:pt>
                <c:pt idx="6204" formatCode="General">
                  <c:v>4.2407999699999998E-4</c:v>
                </c:pt>
                <c:pt idx="6205" formatCode="General">
                  <c:v>4.2415999699999999E-4</c:v>
                </c:pt>
                <c:pt idx="6206" formatCode="General">
                  <c:v>4.24239997E-4</c:v>
                </c:pt>
                <c:pt idx="6207" formatCode="General">
                  <c:v>4.2431999700000002E-4</c:v>
                </c:pt>
                <c:pt idx="6208" formatCode="General">
                  <c:v>4.2439999699999997E-4</c:v>
                </c:pt>
                <c:pt idx="6209" formatCode="General">
                  <c:v>4.2447999699999999E-4</c:v>
                </c:pt>
                <c:pt idx="6210" formatCode="General">
                  <c:v>4.24559997E-4</c:v>
                </c:pt>
                <c:pt idx="6211" formatCode="General">
                  <c:v>4.2463999700000001E-4</c:v>
                </c:pt>
                <c:pt idx="6212" formatCode="General">
                  <c:v>4.2471999700000002E-4</c:v>
                </c:pt>
                <c:pt idx="6213" formatCode="General">
                  <c:v>4.2479999699999998E-4</c:v>
                </c:pt>
                <c:pt idx="6214" formatCode="General">
                  <c:v>4.24879997E-4</c:v>
                </c:pt>
                <c:pt idx="6215" formatCode="General">
                  <c:v>4.2495999700000001E-4</c:v>
                </c:pt>
                <c:pt idx="6216" formatCode="General">
                  <c:v>4.2503999700000002E-4</c:v>
                </c:pt>
                <c:pt idx="6217" formatCode="General">
                  <c:v>4.2511999699999998E-4</c:v>
                </c:pt>
                <c:pt idx="6218" formatCode="General">
                  <c:v>4.2519999699999999E-4</c:v>
                </c:pt>
                <c:pt idx="6219" formatCode="General">
                  <c:v>4.2527999700000001E-4</c:v>
                </c:pt>
                <c:pt idx="6220" formatCode="General">
                  <c:v>4.2535999700000002E-4</c:v>
                </c:pt>
                <c:pt idx="6221" formatCode="General">
                  <c:v>4.2543999699999998E-4</c:v>
                </c:pt>
                <c:pt idx="6222" formatCode="General">
                  <c:v>4.2551999699999999E-4</c:v>
                </c:pt>
                <c:pt idx="6223" formatCode="General">
                  <c:v>4.25599997E-4</c:v>
                </c:pt>
                <c:pt idx="6224" formatCode="General">
                  <c:v>4.2567999700000002E-4</c:v>
                </c:pt>
                <c:pt idx="6225" formatCode="General">
                  <c:v>4.2575999699999997E-4</c:v>
                </c:pt>
                <c:pt idx="6226" formatCode="General">
                  <c:v>4.2583999699999999E-4</c:v>
                </c:pt>
                <c:pt idx="6227" formatCode="General">
                  <c:v>4.25919997E-4</c:v>
                </c:pt>
                <c:pt idx="6228" formatCode="General">
                  <c:v>4.2599999700000001E-4</c:v>
                </c:pt>
                <c:pt idx="6229" formatCode="General">
                  <c:v>4.2607999700000003E-4</c:v>
                </c:pt>
                <c:pt idx="6230" formatCode="General">
                  <c:v>4.2615999699999998E-4</c:v>
                </c:pt>
                <c:pt idx="6231" formatCode="General">
                  <c:v>4.26239997E-4</c:v>
                </c:pt>
                <c:pt idx="6232" formatCode="General">
                  <c:v>4.2631999700000001E-4</c:v>
                </c:pt>
                <c:pt idx="6233" formatCode="General">
                  <c:v>4.2639999700000002E-4</c:v>
                </c:pt>
                <c:pt idx="6234" formatCode="General">
                  <c:v>4.2647999699999998E-4</c:v>
                </c:pt>
                <c:pt idx="6235" formatCode="General">
                  <c:v>4.2655999699999999E-4</c:v>
                </c:pt>
                <c:pt idx="6236" formatCode="General">
                  <c:v>4.2663999700000001E-4</c:v>
                </c:pt>
                <c:pt idx="6237" formatCode="General">
                  <c:v>4.2671999700000002E-4</c:v>
                </c:pt>
                <c:pt idx="6238" formatCode="General">
                  <c:v>4.2679999699999998E-4</c:v>
                </c:pt>
                <c:pt idx="6239" formatCode="General">
                  <c:v>4.2687999699999999E-4</c:v>
                </c:pt>
                <c:pt idx="6240" formatCode="General">
                  <c:v>4.26959997E-4</c:v>
                </c:pt>
                <c:pt idx="6241" formatCode="General">
                  <c:v>4.2703999700000002E-4</c:v>
                </c:pt>
                <c:pt idx="6242" formatCode="General">
                  <c:v>4.2711999699999997E-4</c:v>
                </c:pt>
                <c:pt idx="6243" formatCode="General">
                  <c:v>4.2719999699999999E-4</c:v>
                </c:pt>
                <c:pt idx="6244" formatCode="General">
                  <c:v>4.27279997E-4</c:v>
                </c:pt>
                <c:pt idx="6245" formatCode="General">
                  <c:v>4.2735999700000001E-4</c:v>
                </c:pt>
                <c:pt idx="6246" formatCode="General">
                  <c:v>4.2743999700000003E-4</c:v>
                </c:pt>
                <c:pt idx="6247" formatCode="General">
                  <c:v>4.2751999699999998E-4</c:v>
                </c:pt>
                <c:pt idx="6248" formatCode="General">
                  <c:v>4.27599997E-4</c:v>
                </c:pt>
                <c:pt idx="6249" formatCode="General">
                  <c:v>4.2767999700000001E-4</c:v>
                </c:pt>
                <c:pt idx="6250" formatCode="General">
                  <c:v>4.2775999700000002E-4</c:v>
                </c:pt>
                <c:pt idx="6251" formatCode="General">
                  <c:v>4.2783999699999998E-4</c:v>
                </c:pt>
                <c:pt idx="6252" formatCode="General">
                  <c:v>4.2791999699999999E-4</c:v>
                </c:pt>
                <c:pt idx="6253" formatCode="General">
                  <c:v>4.2799999700000001E-4</c:v>
                </c:pt>
                <c:pt idx="6254" formatCode="General">
                  <c:v>4.2807999700000002E-4</c:v>
                </c:pt>
                <c:pt idx="6255" formatCode="General">
                  <c:v>4.2815999699999998E-4</c:v>
                </c:pt>
                <c:pt idx="6256" formatCode="General">
                  <c:v>4.2823999699999999E-4</c:v>
                </c:pt>
                <c:pt idx="6257" formatCode="General">
                  <c:v>4.28319997E-4</c:v>
                </c:pt>
                <c:pt idx="6258" formatCode="General">
                  <c:v>4.2839999700000002E-4</c:v>
                </c:pt>
                <c:pt idx="6259" formatCode="General">
                  <c:v>4.2847999699999998E-4</c:v>
                </c:pt>
                <c:pt idx="6260" formatCode="General">
                  <c:v>4.2855999699999999E-4</c:v>
                </c:pt>
                <c:pt idx="6261" formatCode="General">
                  <c:v>4.28639997E-4</c:v>
                </c:pt>
                <c:pt idx="6262" formatCode="General">
                  <c:v>4.2871999700000001E-4</c:v>
                </c:pt>
                <c:pt idx="6263" formatCode="General">
                  <c:v>4.2879999700000003E-4</c:v>
                </c:pt>
                <c:pt idx="6264" formatCode="General">
                  <c:v>4.2887999699999999E-4</c:v>
                </c:pt>
                <c:pt idx="6265" formatCode="General">
                  <c:v>4.28959997E-4</c:v>
                </c:pt>
                <c:pt idx="6266" formatCode="General">
                  <c:v>4.2903999700000001E-4</c:v>
                </c:pt>
                <c:pt idx="6267" formatCode="General">
                  <c:v>4.2911999700000002E-4</c:v>
                </c:pt>
                <c:pt idx="6268" formatCode="General">
                  <c:v>4.2919999699999998E-4</c:v>
                </c:pt>
                <c:pt idx="6269" formatCode="General">
                  <c:v>4.2927999699999999E-4</c:v>
                </c:pt>
                <c:pt idx="6270" formatCode="General">
                  <c:v>4.2935999700000001E-4</c:v>
                </c:pt>
                <c:pt idx="6271" formatCode="General">
                  <c:v>4.2943999700000002E-4</c:v>
                </c:pt>
                <c:pt idx="6272" formatCode="General">
                  <c:v>4.2951999699999998E-4</c:v>
                </c:pt>
                <c:pt idx="6273" formatCode="General">
                  <c:v>4.2959999699999999E-4</c:v>
                </c:pt>
                <c:pt idx="6274" formatCode="General">
                  <c:v>4.29679997E-4</c:v>
                </c:pt>
                <c:pt idx="6275" formatCode="General">
                  <c:v>4.2975999700000002E-4</c:v>
                </c:pt>
                <c:pt idx="6276" formatCode="General">
                  <c:v>4.2983999699999998E-4</c:v>
                </c:pt>
                <c:pt idx="6277" formatCode="General">
                  <c:v>4.2991999699999999E-4</c:v>
                </c:pt>
                <c:pt idx="6278" formatCode="General">
                  <c:v>4.29999997E-4</c:v>
                </c:pt>
                <c:pt idx="6279" formatCode="General">
                  <c:v>4.3007999700000001E-4</c:v>
                </c:pt>
                <c:pt idx="6280" formatCode="General">
                  <c:v>4.3015999700000003E-4</c:v>
                </c:pt>
                <c:pt idx="6281" formatCode="General">
                  <c:v>4.3023999699999999E-4</c:v>
                </c:pt>
                <c:pt idx="6282" formatCode="General">
                  <c:v>4.30319997E-4</c:v>
                </c:pt>
                <c:pt idx="6283" formatCode="General">
                  <c:v>4.3039999700000001E-4</c:v>
                </c:pt>
                <c:pt idx="6284" formatCode="General">
                  <c:v>4.3047999700000002E-4</c:v>
                </c:pt>
                <c:pt idx="6285" formatCode="General">
                  <c:v>4.3055999699999998E-4</c:v>
                </c:pt>
                <c:pt idx="6286" formatCode="General">
                  <c:v>4.30639997E-4</c:v>
                </c:pt>
                <c:pt idx="6287" formatCode="General">
                  <c:v>4.3071999700000001E-4</c:v>
                </c:pt>
                <c:pt idx="6288" formatCode="General">
                  <c:v>4.3079999700000002E-4</c:v>
                </c:pt>
                <c:pt idx="6289" formatCode="General">
                  <c:v>4.3087999699999998E-4</c:v>
                </c:pt>
                <c:pt idx="6290" formatCode="General">
                  <c:v>4.3095999699999999E-4</c:v>
                </c:pt>
                <c:pt idx="6291" formatCode="General">
                  <c:v>4.3103999700000001E-4</c:v>
                </c:pt>
                <c:pt idx="6292" formatCode="General">
                  <c:v>4.3111999700000002E-4</c:v>
                </c:pt>
                <c:pt idx="6293" formatCode="General">
                  <c:v>4.3119999699999998E-4</c:v>
                </c:pt>
                <c:pt idx="6294" formatCode="General">
                  <c:v>4.3127999699999999E-4</c:v>
                </c:pt>
                <c:pt idx="6295" formatCode="General">
                  <c:v>4.31359997E-4</c:v>
                </c:pt>
                <c:pt idx="6296" formatCode="General">
                  <c:v>4.3143999700000001E-4</c:v>
                </c:pt>
                <c:pt idx="6297" formatCode="General">
                  <c:v>4.3151999699999997E-4</c:v>
                </c:pt>
                <c:pt idx="6298" formatCode="General">
                  <c:v>4.3159999699999999E-4</c:v>
                </c:pt>
                <c:pt idx="6299" formatCode="General">
                  <c:v>4.31679997E-4</c:v>
                </c:pt>
                <c:pt idx="6300" formatCode="General">
                  <c:v>4.3175999700000001E-4</c:v>
                </c:pt>
                <c:pt idx="6301" formatCode="General">
                  <c:v>4.3183999700000002E-4</c:v>
                </c:pt>
                <c:pt idx="6302" formatCode="General">
                  <c:v>4.3191999699999998E-4</c:v>
                </c:pt>
                <c:pt idx="6303" formatCode="General">
                  <c:v>4.31999997E-4</c:v>
                </c:pt>
                <c:pt idx="6304" formatCode="General">
                  <c:v>4.3207999700000001E-4</c:v>
                </c:pt>
                <c:pt idx="6305" formatCode="General">
                  <c:v>4.3215999700000002E-4</c:v>
                </c:pt>
                <c:pt idx="6306" formatCode="General">
                  <c:v>4.3223999699999998E-4</c:v>
                </c:pt>
                <c:pt idx="6307" formatCode="General">
                  <c:v>4.3231999699999999E-4</c:v>
                </c:pt>
                <c:pt idx="6308" formatCode="General">
                  <c:v>4.3239999700000001E-4</c:v>
                </c:pt>
                <c:pt idx="6309" formatCode="General">
                  <c:v>4.3247999700000002E-4</c:v>
                </c:pt>
                <c:pt idx="6310" formatCode="General">
                  <c:v>4.3255999699999998E-4</c:v>
                </c:pt>
                <c:pt idx="6311" formatCode="General">
                  <c:v>4.3263999699999999E-4</c:v>
                </c:pt>
                <c:pt idx="6312" formatCode="General">
                  <c:v>4.32719997E-4</c:v>
                </c:pt>
                <c:pt idx="6313" formatCode="General">
                  <c:v>4.3279999700000002E-4</c:v>
                </c:pt>
                <c:pt idx="6314" formatCode="General">
                  <c:v>4.3287999699999997E-4</c:v>
                </c:pt>
                <c:pt idx="6315" formatCode="General">
                  <c:v>4.3295999699999999E-4</c:v>
                </c:pt>
                <c:pt idx="6316" formatCode="General">
                  <c:v>4.33039997E-4</c:v>
                </c:pt>
                <c:pt idx="6317" formatCode="General">
                  <c:v>4.3311999700000001E-4</c:v>
                </c:pt>
                <c:pt idx="6318" formatCode="General">
                  <c:v>4.3319999700000002E-4</c:v>
                </c:pt>
                <c:pt idx="6319" formatCode="General">
                  <c:v>4.3327999699999998E-4</c:v>
                </c:pt>
                <c:pt idx="6320" formatCode="General">
                  <c:v>4.33359997E-4</c:v>
                </c:pt>
                <c:pt idx="6321" formatCode="General">
                  <c:v>4.3343999700000001E-4</c:v>
                </c:pt>
                <c:pt idx="6322" formatCode="General">
                  <c:v>4.3351999700000002E-4</c:v>
                </c:pt>
                <c:pt idx="6323" formatCode="General">
                  <c:v>4.3359999699999998E-4</c:v>
                </c:pt>
                <c:pt idx="6324" formatCode="General">
                  <c:v>4.3367999699999999E-4</c:v>
                </c:pt>
                <c:pt idx="6325" formatCode="General">
                  <c:v>4.3375999700000001E-4</c:v>
                </c:pt>
                <c:pt idx="6326" formatCode="General">
                  <c:v>4.3383999700000002E-4</c:v>
                </c:pt>
                <c:pt idx="6327" formatCode="General">
                  <c:v>4.3391999699999998E-4</c:v>
                </c:pt>
                <c:pt idx="6328" formatCode="General">
                  <c:v>4.3399999699999999E-4</c:v>
                </c:pt>
                <c:pt idx="6329" formatCode="General">
                  <c:v>4.34079997E-4</c:v>
                </c:pt>
                <c:pt idx="6330" formatCode="General">
                  <c:v>4.3415999700000002E-4</c:v>
                </c:pt>
                <c:pt idx="6331" formatCode="General">
                  <c:v>4.3423999699999997E-4</c:v>
                </c:pt>
                <c:pt idx="6332" formatCode="General">
                  <c:v>4.3431999699999999E-4</c:v>
                </c:pt>
                <c:pt idx="6333" formatCode="General">
                  <c:v>4.34399997E-4</c:v>
                </c:pt>
                <c:pt idx="6334" formatCode="General">
                  <c:v>4.3447999700000001E-4</c:v>
                </c:pt>
                <c:pt idx="6335" formatCode="General">
                  <c:v>4.3455999700000003E-4</c:v>
                </c:pt>
                <c:pt idx="6336" formatCode="General">
                  <c:v>4.3463999699999998E-4</c:v>
                </c:pt>
                <c:pt idx="6337" formatCode="General">
                  <c:v>4.34719997E-4</c:v>
                </c:pt>
                <c:pt idx="6338" formatCode="General">
                  <c:v>4.3479999700000001E-4</c:v>
                </c:pt>
                <c:pt idx="6339" formatCode="General">
                  <c:v>4.3487999700000002E-4</c:v>
                </c:pt>
                <c:pt idx="6340" formatCode="General">
                  <c:v>4.3495999699999998E-4</c:v>
                </c:pt>
                <c:pt idx="6341" formatCode="General">
                  <c:v>4.3503999699999999E-4</c:v>
                </c:pt>
                <c:pt idx="6342" formatCode="General">
                  <c:v>4.3511999700000001E-4</c:v>
                </c:pt>
                <c:pt idx="6343" formatCode="General">
                  <c:v>4.3519999700000002E-4</c:v>
                </c:pt>
                <c:pt idx="6344" formatCode="General">
                  <c:v>4.3527999699999998E-4</c:v>
                </c:pt>
                <c:pt idx="6345" formatCode="General">
                  <c:v>4.3535999699999999E-4</c:v>
                </c:pt>
                <c:pt idx="6346" formatCode="General">
                  <c:v>4.35439997E-4</c:v>
                </c:pt>
                <c:pt idx="6347" formatCode="General">
                  <c:v>4.3551999700000002E-4</c:v>
                </c:pt>
                <c:pt idx="6348" formatCode="General">
                  <c:v>4.3559999699999997E-4</c:v>
                </c:pt>
                <c:pt idx="6349" formatCode="General">
                  <c:v>4.3567999699999999E-4</c:v>
                </c:pt>
                <c:pt idx="6350" formatCode="General">
                  <c:v>4.35759997E-4</c:v>
                </c:pt>
                <c:pt idx="6351" formatCode="General">
                  <c:v>4.3583999700000001E-4</c:v>
                </c:pt>
                <c:pt idx="6352" formatCode="General">
                  <c:v>4.3591999700000003E-4</c:v>
                </c:pt>
                <c:pt idx="6353" formatCode="General">
                  <c:v>4.3599999699999998E-4</c:v>
                </c:pt>
                <c:pt idx="6354" formatCode="General">
                  <c:v>4.36079997E-4</c:v>
                </c:pt>
                <c:pt idx="6355" formatCode="General">
                  <c:v>4.3615999700000001E-4</c:v>
                </c:pt>
                <c:pt idx="6356" formatCode="General">
                  <c:v>4.3623999700000002E-4</c:v>
                </c:pt>
                <c:pt idx="6357" formatCode="General">
                  <c:v>4.3631999699999998E-4</c:v>
                </c:pt>
                <c:pt idx="6358" formatCode="General">
                  <c:v>4.3639999699999999E-4</c:v>
                </c:pt>
                <c:pt idx="6359" formatCode="General">
                  <c:v>4.3647999700000001E-4</c:v>
                </c:pt>
                <c:pt idx="6360" formatCode="General">
                  <c:v>4.3655999700000002E-4</c:v>
                </c:pt>
                <c:pt idx="6361" formatCode="General">
                  <c:v>4.3663999699999998E-4</c:v>
                </c:pt>
                <c:pt idx="6362" formatCode="General">
                  <c:v>4.3671999699999999E-4</c:v>
                </c:pt>
                <c:pt idx="6363" formatCode="General">
                  <c:v>4.36799997E-4</c:v>
                </c:pt>
                <c:pt idx="6364" formatCode="General">
                  <c:v>4.3687999700000002E-4</c:v>
                </c:pt>
                <c:pt idx="6365" formatCode="General">
                  <c:v>4.3695999699999998E-4</c:v>
                </c:pt>
                <c:pt idx="6366" formatCode="General">
                  <c:v>4.3703999699999999E-4</c:v>
                </c:pt>
                <c:pt idx="6367" formatCode="General">
                  <c:v>4.37119997E-4</c:v>
                </c:pt>
                <c:pt idx="6368" formatCode="General">
                  <c:v>4.3719999700000001E-4</c:v>
                </c:pt>
                <c:pt idx="6369" formatCode="General">
                  <c:v>4.3727999700000003E-4</c:v>
                </c:pt>
                <c:pt idx="6370" formatCode="General">
                  <c:v>4.3735999699999999E-4</c:v>
                </c:pt>
                <c:pt idx="6371" formatCode="General">
                  <c:v>4.37439997E-4</c:v>
                </c:pt>
                <c:pt idx="6372" formatCode="General">
                  <c:v>4.3751999700000001E-4</c:v>
                </c:pt>
                <c:pt idx="6373" formatCode="General">
                  <c:v>4.3759999700000002E-4</c:v>
                </c:pt>
                <c:pt idx="6374" formatCode="General">
                  <c:v>4.3767999699999998E-4</c:v>
                </c:pt>
                <c:pt idx="6375" formatCode="General">
                  <c:v>4.3775999699999999E-4</c:v>
                </c:pt>
                <c:pt idx="6376" formatCode="General">
                  <c:v>4.3783999700000001E-4</c:v>
                </c:pt>
                <c:pt idx="6377" formatCode="General">
                  <c:v>4.3791999700000002E-4</c:v>
                </c:pt>
                <c:pt idx="6378" formatCode="General">
                  <c:v>4.3799999699999998E-4</c:v>
                </c:pt>
                <c:pt idx="6379" formatCode="General">
                  <c:v>4.3807999699999999E-4</c:v>
                </c:pt>
                <c:pt idx="6380" formatCode="General">
                  <c:v>4.38159997E-4</c:v>
                </c:pt>
                <c:pt idx="6381" formatCode="General">
                  <c:v>4.3823999700000002E-4</c:v>
                </c:pt>
                <c:pt idx="6382" formatCode="General">
                  <c:v>4.3831999699999998E-4</c:v>
                </c:pt>
                <c:pt idx="6383" formatCode="General">
                  <c:v>4.3839999699999999E-4</c:v>
                </c:pt>
                <c:pt idx="6384" formatCode="General">
                  <c:v>4.38479997E-4</c:v>
                </c:pt>
                <c:pt idx="6385" formatCode="General">
                  <c:v>4.3855999700000001E-4</c:v>
                </c:pt>
                <c:pt idx="6386" formatCode="General">
                  <c:v>4.3863999699999997E-4</c:v>
                </c:pt>
                <c:pt idx="6387" formatCode="General">
                  <c:v>4.3871999699999999E-4</c:v>
                </c:pt>
                <c:pt idx="6388" formatCode="General">
                  <c:v>4.38799997E-4</c:v>
                </c:pt>
                <c:pt idx="6389" formatCode="General">
                  <c:v>4.3887999700000001E-4</c:v>
                </c:pt>
                <c:pt idx="6390" formatCode="General">
                  <c:v>4.3895999700000002E-4</c:v>
                </c:pt>
                <c:pt idx="6391" formatCode="General">
                  <c:v>4.3903999699999998E-4</c:v>
                </c:pt>
                <c:pt idx="6392" formatCode="General">
                  <c:v>4.39119997E-4</c:v>
                </c:pt>
                <c:pt idx="6393" formatCode="General">
                  <c:v>4.3919999700000001E-4</c:v>
                </c:pt>
                <c:pt idx="6394" formatCode="General">
                  <c:v>4.3927999700000002E-4</c:v>
                </c:pt>
                <c:pt idx="6395" formatCode="General">
                  <c:v>4.3935999699999998E-4</c:v>
                </c:pt>
                <c:pt idx="6396" formatCode="General">
                  <c:v>4.3943999699999999E-4</c:v>
                </c:pt>
                <c:pt idx="6397" formatCode="General">
                  <c:v>4.3951999700000001E-4</c:v>
                </c:pt>
                <c:pt idx="6398" formatCode="General">
                  <c:v>4.3959999700000002E-4</c:v>
                </c:pt>
                <c:pt idx="6399" formatCode="General">
                  <c:v>4.3967999699999998E-4</c:v>
                </c:pt>
                <c:pt idx="6400" formatCode="General">
                  <c:v>4.3975999699999999E-4</c:v>
                </c:pt>
                <c:pt idx="6401" formatCode="General">
                  <c:v>4.39839997E-4</c:v>
                </c:pt>
                <c:pt idx="6402" formatCode="General">
                  <c:v>4.3991999700000001E-4</c:v>
                </c:pt>
                <c:pt idx="6403" formatCode="General">
                  <c:v>4.3999999699999997E-4</c:v>
                </c:pt>
                <c:pt idx="6404" formatCode="General">
                  <c:v>4.4007999699999999E-4</c:v>
                </c:pt>
                <c:pt idx="6405" formatCode="General">
                  <c:v>4.40159997E-4</c:v>
                </c:pt>
                <c:pt idx="6406" formatCode="General">
                  <c:v>4.4023999700000001E-4</c:v>
                </c:pt>
                <c:pt idx="6407" formatCode="General">
                  <c:v>4.4031999700000002E-4</c:v>
                </c:pt>
                <c:pt idx="6408" formatCode="General">
                  <c:v>4.4039999699999998E-4</c:v>
                </c:pt>
                <c:pt idx="6409" formatCode="General">
                  <c:v>4.40479997E-4</c:v>
                </c:pt>
                <c:pt idx="6410" formatCode="General">
                  <c:v>4.4055999700000001E-4</c:v>
                </c:pt>
                <c:pt idx="6411" formatCode="General">
                  <c:v>4.4063999700000002E-4</c:v>
                </c:pt>
                <c:pt idx="6412" formatCode="General">
                  <c:v>4.4071999699999998E-4</c:v>
                </c:pt>
                <c:pt idx="6413" formatCode="General">
                  <c:v>4.4079999699999999E-4</c:v>
                </c:pt>
                <c:pt idx="6414" formatCode="General">
                  <c:v>4.4087999700000001E-4</c:v>
                </c:pt>
                <c:pt idx="6415" formatCode="General">
                  <c:v>4.4095999700000002E-4</c:v>
                </c:pt>
                <c:pt idx="6416" formatCode="General">
                  <c:v>4.4103999699999998E-4</c:v>
                </c:pt>
                <c:pt idx="6417" formatCode="General">
                  <c:v>4.4111999699999999E-4</c:v>
                </c:pt>
                <c:pt idx="6418" formatCode="General">
                  <c:v>4.41199997E-4</c:v>
                </c:pt>
                <c:pt idx="6419" formatCode="General">
                  <c:v>4.4127999700000002E-4</c:v>
                </c:pt>
                <c:pt idx="6420" formatCode="General">
                  <c:v>4.4135999699999997E-4</c:v>
                </c:pt>
                <c:pt idx="6421" formatCode="General">
                  <c:v>4.4143999699999999E-4</c:v>
                </c:pt>
                <c:pt idx="6422" formatCode="General">
                  <c:v>4.41519997E-4</c:v>
                </c:pt>
                <c:pt idx="6423" formatCode="General">
                  <c:v>4.4159999700000001E-4</c:v>
                </c:pt>
                <c:pt idx="6424" formatCode="General">
                  <c:v>4.4167999700000003E-4</c:v>
                </c:pt>
                <c:pt idx="6425" formatCode="General">
                  <c:v>4.4175999699999998E-4</c:v>
                </c:pt>
                <c:pt idx="6426" formatCode="General">
                  <c:v>4.41839997E-4</c:v>
                </c:pt>
                <c:pt idx="6427" formatCode="General">
                  <c:v>4.4191999700000001E-4</c:v>
                </c:pt>
                <c:pt idx="6428" formatCode="General">
                  <c:v>4.4199999700000002E-4</c:v>
                </c:pt>
                <c:pt idx="6429" formatCode="General">
                  <c:v>4.4207999699999998E-4</c:v>
                </c:pt>
                <c:pt idx="6430" formatCode="General">
                  <c:v>4.4215999699999999E-4</c:v>
                </c:pt>
                <c:pt idx="6431" formatCode="General">
                  <c:v>4.4223999700000001E-4</c:v>
                </c:pt>
                <c:pt idx="6432" formatCode="General">
                  <c:v>4.4231999700000002E-4</c:v>
                </c:pt>
                <c:pt idx="6433" formatCode="General">
                  <c:v>4.4239999699999998E-4</c:v>
                </c:pt>
                <c:pt idx="6434" formatCode="General">
                  <c:v>4.4247999699999999E-4</c:v>
                </c:pt>
                <c:pt idx="6435" formatCode="General">
                  <c:v>4.42559997E-4</c:v>
                </c:pt>
                <c:pt idx="6436" formatCode="General">
                  <c:v>4.4263999700000002E-4</c:v>
                </c:pt>
                <c:pt idx="6437" formatCode="General">
                  <c:v>4.4271999699999997E-4</c:v>
                </c:pt>
                <c:pt idx="6438" formatCode="General">
                  <c:v>4.4279999699999999E-4</c:v>
                </c:pt>
                <c:pt idx="6439" formatCode="General">
                  <c:v>4.42879997E-4</c:v>
                </c:pt>
                <c:pt idx="6440" formatCode="General">
                  <c:v>4.4295999700000001E-4</c:v>
                </c:pt>
                <c:pt idx="6441" formatCode="General">
                  <c:v>4.4303999700000003E-4</c:v>
                </c:pt>
                <c:pt idx="6442" formatCode="General">
                  <c:v>4.4311999699999998E-4</c:v>
                </c:pt>
                <c:pt idx="6443" formatCode="General">
                  <c:v>4.43199997E-4</c:v>
                </c:pt>
                <c:pt idx="6444" formatCode="General">
                  <c:v>4.4327999700000001E-4</c:v>
                </c:pt>
                <c:pt idx="6445" formatCode="General">
                  <c:v>4.4335999700000002E-4</c:v>
                </c:pt>
                <c:pt idx="6446" formatCode="General">
                  <c:v>4.4343999699999998E-4</c:v>
                </c:pt>
                <c:pt idx="6447" formatCode="General">
                  <c:v>4.4351999699999999E-4</c:v>
                </c:pt>
                <c:pt idx="6448" formatCode="General">
                  <c:v>4.4359999700000001E-4</c:v>
                </c:pt>
                <c:pt idx="6449" formatCode="General">
                  <c:v>4.4367999700000002E-4</c:v>
                </c:pt>
                <c:pt idx="6450" formatCode="General">
                  <c:v>4.4375999699999998E-4</c:v>
                </c:pt>
                <c:pt idx="6451" formatCode="General">
                  <c:v>4.4383999699999999E-4</c:v>
                </c:pt>
                <c:pt idx="6452" formatCode="General">
                  <c:v>4.43919997E-4</c:v>
                </c:pt>
                <c:pt idx="6453" formatCode="General">
                  <c:v>4.4399999700000002E-4</c:v>
                </c:pt>
                <c:pt idx="6454" formatCode="General">
                  <c:v>4.4407999699999998E-4</c:v>
                </c:pt>
                <c:pt idx="6455" formatCode="General">
                  <c:v>4.4415999699999999E-4</c:v>
                </c:pt>
                <c:pt idx="6456" formatCode="General">
                  <c:v>4.44239997E-4</c:v>
                </c:pt>
                <c:pt idx="6457" formatCode="General">
                  <c:v>4.4431999700000001E-4</c:v>
                </c:pt>
                <c:pt idx="6458" formatCode="General">
                  <c:v>4.4439999700000003E-4</c:v>
                </c:pt>
                <c:pt idx="6459" formatCode="General">
                  <c:v>4.4447999699999998E-4</c:v>
                </c:pt>
                <c:pt idx="6460" formatCode="General">
                  <c:v>4.44559997E-4</c:v>
                </c:pt>
                <c:pt idx="6461" formatCode="General">
                  <c:v>4.4463999700000001E-4</c:v>
                </c:pt>
                <c:pt idx="6462" formatCode="General">
                  <c:v>4.4471999700000002E-4</c:v>
                </c:pt>
                <c:pt idx="6463" formatCode="General">
                  <c:v>4.4479999699999998E-4</c:v>
                </c:pt>
                <c:pt idx="6464" formatCode="General">
                  <c:v>4.4487999699999999E-4</c:v>
                </c:pt>
                <c:pt idx="6465" formatCode="General">
                  <c:v>4.4495999700000001E-4</c:v>
                </c:pt>
                <c:pt idx="6466" formatCode="General">
                  <c:v>4.4503999700000002E-4</c:v>
                </c:pt>
                <c:pt idx="6467" formatCode="General">
                  <c:v>4.4511999699999998E-4</c:v>
                </c:pt>
                <c:pt idx="6468" formatCode="General">
                  <c:v>4.4519999699999999E-4</c:v>
                </c:pt>
                <c:pt idx="6469" formatCode="General">
                  <c:v>4.45279997E-4</c:v>
                </c:pt>
                <c:pt idx="6470" formatCode="General">
                  <c:v>4.4535999700000002E-4</c:v>
                </c:pt>
                <c:pt idx="6471" formatCode="General">
                  <c:v>4.4543999699999998E-4</c:v>
                </c:pt>
                <c:pt idx="6472" formatCode="General">
                  <c:v>4.4551999699999999E-4</c:v>
                </c:pt>
                <c:pt idx="6473" formatCode="General">
                  <c:v>4.45599997E-4</c:v>
                </c:pt>
                <c:pt idx="6474" formatCode="General">
                  <c:v>4.4567999700000001E-4</c:v>
                </c:pt>
                <c:pt idx="6475" formatCode="General">
                  <c:v>4.4575999700000003E-4</c:v>
                </c:pt>
                <c:pt idx="6476" formatCode="General">
                  <c:v>4.4583999699999999E-4</c:v>
                </c:pt>
                <c:pt idx="6477" formatCode="General">
                  <c:v>4.45919997E-4</c:v>
                </c:pt>
                <c:pt idx="6478" formatCode="General">
                  <c:v>4.4599999700000001E-4</c:v>
                </c:pt>
                <c:pt idx="6479" formatCode="General">
                  <c:v>4.4607999700000002E-4</c:v>
                </c:pt>
                <c:pt idx="6480" formatCode="General">
                  <c:v>4.4615999699999998E-4</c:v>
                </c:pt>
                <c:pt idx="6481" formatCode="General">
                  <c:v>4.46239997E-4</c:v>
                </c:pt>
                <c:pt idx="6482" formatCode="General">
                  <c:v>4.4631999700000001E-4</c:v>
                </c:pt>
                <c:pt idx="6483" formatCode="General">
                  <c:v>4.4639999700000002E-4</c:v>
                </c:pt>
                <c:pt idx="6484" formatCode="General">
                  <c:v>4.4647999699999998E-4</c:v>
                </c:pt>
                <c:pt idx="6485" formatCode="General">
                  <c:v>4.4655999699999999E-4</c:v>
                </c:pt>
                <c:pt idx="6486" formatCode="General">
                  <c:v>4.46639997E-4</c:v>
                </c:pt>
                <c:pt idx="6487" formatCode="General">
                  <c:v>4.4671999700000002E-4</c:v>
                </c:pt>
                <c:pt idx="6488" formatCode="General">
                  <c:v>4.4679999699999998E-4</c:v>
                </c:pt>
                <c:pt idx="6489" formatCode="General">
                  <c:v>4.4687999699999999E-4</c:v>
                </c:pt>
                <c:pt idx="6490" formatCode="General">
                  <c:v>4.46959997E-4</c:v>
                </c:pt>
                <c:pt idx="6491" formatCode="General">
                  <c:v>4.4703999700000001E-4</c:v>
                </c:pt>
                <c:pt idx="6492" formatCode="General">
                  <c:v>4.4711999699999997E-4</c:v>
                </c:pt>
                <c:pt idx="6493" formatCode="General">
                  <c:v>4.4719999699999999E-4</c:v>
                </c:pt>
                <c:pt idx="6494" formatCode="General">
                  <c:v>4.47279997E-4</c:v>
                </c:pt>
                <c:pt idx="6495" formatCode="General">
                  <c:v>4.4735999700000001E-4</c:v>
                </c:pt>
                <c:pt idx="6496" formatCode="General">
                  <c:v>4.4743999700000002E-4</c:v>
                </c:pt>
                <c:pt idx="6497" formatCode="General">
                  <c:v>4.4751999699999998E-4</c:v>
                </c:pt>
                <c:pt idx="6498" formatCode="General">
                  <c:v>4.47599997E-4</c:v>
                </c:pt>
                <c:pt idx="6499" formatCode="General">
                  <c:v>4.4767999700000001E-4</c:v>
                </c:pt>
                <c:pt idx="6500" formatCode="General">
                  <c:v>4.4775999700000002E-4</c:v>
                </c:pt>
                <c:pt idx="6501" formatCode="General">
                  <c:v>4.4783999699999998E-4</c:v>
                </c:pt>
                <c:pt idx="6502" formatCode="General">
                  <c:v>4.4791999699999999E-4</c:v>
                </c:pt>
                <c:pt idx="6503" formatCode="General">
                  <c:v>4.4799999700000001E-4</c:v>
                </c:pt>
                <c:pt idx="6504" formatCode="General">
                  <c:v>4.4807999700000002E-4</c:v>
                </c:pt>
                <c:pt idx="6505" formatCode="General">
                  <c:v>4.4815999699999998E-4</c:v>
                </c:pt>
                <c:pt idx="6506" formatCode="General">
                  <c:v>4.4823999699999999E-4</c:v>
                </c:pt>
                <c:pt idx="6507" formatCode="General">
                  <c:v>4.48319997E-4</c:v>
                </c:pt>
                <c:pt idx="6508" formatCode="General">
                  <c:v>4.4839999700000001E-4</c:v>
                </c:pt>
                <c:pt idx="6509" formatCode="General">
                  <c:v>4.4847999699999997E-4</c:v>
                </c:pt>
                <c:pt idx="6510" formatCode="General">
                  <c:v>4.4855999699999999E-4</c:v>
                </c:pt>
                <c:pt idx="6511" formatCode="General">
                  <c:v>4.48639997E-4</c:v>
                </c:pt>
                <c:pt idx="6512" formatCode="General">
                  <c:v>4.4871999700000001E-4</c:v>
                </c:pt>
                <c:pt idx="6513" formatCode="General">
                  <c:v>4.4879999700000002E-4</c:v>
                </c:pt>
                <c:pt idx="6514" formatCode="General">
                  <c:v>4.4887999699999998E-4</c:v>
                </c:pt>
                <c:pt idx="6515" formatCode="General">
                  <c:v>4.48959997E-4</c:v>
                </c:pt>
                <c:pt idx="6516" formatCode="General">
                  <c:v>4.4903999700000001E-4</c:v>
                </c:pt>
                <c:pt idx="6517" formatCode="General">
                  <c:v>4.4911999700000002E-4</c:v>
                </c:pt>
                <c:pt idx="6518" formatCode="General">
                  <c:v>4.4919999699999998E-4</c:v>
                </c:pt>
                <c:pt idx="6519" formatCode="General">
                  <c:v>4.4927999699999999E-4</c:v>
                </c:pt>
                <c:pt idx="6520" formatCode="General">
                  <c:v>4.4935999700000001E-4</c:v>
                </c:pt>
                <c:pt idx="6521" formatCode="General">
                  <c:v>4.4943999700000002E-4</c:v>
                </c:pt>
                <c:pt idx="6522" formatCode="General">
                  <c:v>4.4951999699999998E-4</c:v>
                </c:pt>
                <c:pt idx="6523" formatCode="General">
                  <c:v>4.4959999699999999E-4</c:v>
                </c:pt>
                <c:pt idx="6524" formatCode="General">
                  <c:v>4.49679997E-4</c:v>
                </c:pt>
                <c:pt idx="6525" formatCode="General">
                  <c:v>4.4975999700000002E-4</c:v>
                </c:pt>
                <c:pt idx="6526" formatCode="General">
                  <c:v>4.4983999699999997E-4</c:v>
                </c:pt>
                <c:pt idx="6527" formatCode="General">
                  <c:v>4.4991999699999999E-4</c:v>
                </c:pt>
                <c:pt idx="6528" formatCode="General">
                  <c:v>4.49999997E-4</c:v>
                </c:pt>
                <c:pt idx="6529" formatCode="General">
                  <c:v>4.5007999700000001E-4</c:v>
                </c:pt>
                <c:pt idx="6530" formatCode="General">
                  <c:v>4.5015999700000003E-4</c:v>
                </c:pt>
                <c:pt idx="6531" formatCode="General">
                  <c:v>4.5023999699999998E-4</c:v>
                </c:pt>
                <c:pt idx="6532" formatCode="General">
                  <c:v>4.50319997E-4</c:v>
                </c:pt>
                <c:pt idx="6533" formatCode="General">
                  <c:v>4.5039999700000001E-4</c:v>
                </c:pt>
                <c:pt idx="6534" formatCode="General">
                  <c:v>4.5047999700000002E-4</c:v>
                </c:pt>
                <c:pt idx="6535" formatCode="General">
                  <c:v>4.5055999699999998E-4</c:v>
                </c:pt>
                <c:pt idx="6536" formatCode="General">
                  <c:v>4.5063999699999999E-4</c:v>
                </c:pt>
                <c:pt idx="6537" formatCode="General">
                  <c:v>4.5071999700000001E-4</c:v>
                </c:pt>
                <c:pt idx="6538" formatCode="General">
                  <c:v>4.5079999700000002E-4</c:v>
                </c:pt>
                <c:pt idx="6539" formatCode="General">
                  <c:v>4.5087999699999998E-4</c:v>
                </c:pt>
                <c:pt idx="6540" formatCode="General">
                  <c:v>4.5095999699999999E-4</c:v>
                </c:pt>
                <c:pt idx="6541" formatCode="General">
                  <c:v>4.51039997E-4</c:v>
                </c:pt>
                <c:pt idx="6542" formatCode="General">
                  <c:v>4.5111999700000002E-4</c:v>
                </c:pt>
                <c:pt idx="6543" formatCode="General">
                  <c:v>4.5119999699999997E-4</c:v>
                </c:pt>
                <c:pt idx="6544" formatCode="General">
                  <c:v>4.5127999699999999E-4</c:v>
                </c:pt>
                <c:pt idx="6545" formatCode="General">
                  <c:v>4.51359997E-4</c:v>
                </c:pt>
                <c:pt idx="6546" formatCode="General">
                  <c:v>4.5143999700000001E-4</c:v>
                </c:pt>
                <c:pt idx="6547" formatCode="General">
                  <c:v>4.5151999700000003E-4</c:v>
                </c:pt>
                <c:pt idx="6548" formatCode="General">
                  <c:v>4.5159999699999998E-4</c:v>
                </c:pt>
                <c:pt idx="6549" formatCode="General">
                  <c:v>4.51679997E-4</c:v>
                </c:pt>
                <c:pt idx="6550" formatCode="General">
                  <c:v>4.5175999700000001E-4</c:v>
                </c:pt>
                <c:pt idx="6551" formatCode="General">
                  <c:v>4.5183999700000002E-4</c:v>
                </c:pt>
                <c:pt idx="6552" formatCode="General">
                  <c:v>4.5191999699999998E-4</c:v>
                </c:pt>
                <c:pt idx="6553" formatCode="General">
                  <c:v>4.5199999699999999E-4</c:v>
                </c:pt>
                <c:pt idx="6554" formatCode="General">
                  <c:v>4.5207999700000001E-4</c:v>
                </c:pt>
                <c:pt idx="6555" formatCode="General">
                  <c:v>4.5215999700000002E-4</c:v>
                </c:pt>
                <c:pt idx="6556" formatCode="General">
                  <c:v>4.5223999699999998E-4</c:v>
                </c:pt>
                <c:pt idx="6557" formatCode="General">
                  <c:v>4.5231999699999999E-4</c:v>
                </c:pt>
                <c:pt idx="6558" formatCode="General">
                  <c:v>4.52399997E-4</c:v>
                </c:pt>
                <c:pt idx="6559" formatCode="General">
                  <c:v>4.5247999700000002E-4</c:v>
                </c:pt>
                <c:pt idx="6560" formatCode="General">
                  <c:v>4.5255999699999998E-4</c:v>
                </c:pt>
                <c:pt idx="6561" formatCode="General">
                  <c:v>4.5263999699999999E-4</c:v>
                </c:pt>
                <c:pt idx="6562" formatCode="General">
                  <c:v>4.52719997E-4</c:v>
                </c:pt>
                <c:pt idx="6563" formatCode="General">
                  <c:v>4.5279999700000001E-4</c:v>
                </c:pt>
                <c:pt idx="6564" formatCode="General">
                  <c:v>4.5287999700000003E-4</c:v>
                </c:pt>
                <c:pt idx="6565" formatCode="General">
                  <c:v>4.5295999699999998E-4</c:v>
                </c:pt>
                <c:pt idx="6566" formatCode="General">
                  <c:v>4.53039997E-4</c:v>
                </c:pt>
                <c:pt idx="6567" formatCode="General">
                  <c:v>4.5311999700000001E-4</c:v>
                </c:pt>
                <c:pt idx="6568" formatCode="General">
                  <c:v>4.5319999700000002E-4</c:v>
                </c:pt>
                <c:pt idx="6569" formatCode="General">
                  <c:v>4.5327999699999998E-4</c:v>
                </c:pt>
                <c:pt idx="6570" formatCode="General">
                  <c:v>4.5335999699999999E-4</c:v>
                </c:pt>
                <c:pt idx="6571" formatCode="General">
                  <c:v>4.5343999700000001E-4</c:v>
                </c:pt>
                <c:pt idx="6572" formatCode="General">
                  <c:v>4.5351999700000002E-4</c:v>
                </c:pt>
                <c:pt idx="6573" formatCode="General">
                  <c:v>4.5359999699999998E-4</c:v>
                </c:pt>
                <c:pt idx="6574" formatCode="General">
                  <c:v>4.5367999699999999E-4</c:v>
                </c:pt>
                <c:pt idx="6575" formatCode="General">
                  <c:v>4.53759997E-4</c:v>
                </c:pt>
                <c:pt idx="6576" formatCode="General">
                  <c:v>4.5383999700000002E-4</c:v>
                </c:pt>
                <c:pt idx="6577" formatCode="General">
                  <c:v>4.5391999699999998E-4</c:v>
                </c:pt>
                <c:pt idx="6578" formatCode="General">
                  <c:v>4.5399999699999999E-4</c:v>
                </c:pt>
                <c:pt idx="6579" formatCode="General">
                  <c:v>4.54079997E-4</c:v>
                </c:pt>
                <c:pt idx="6580" formatCode="General">
                  <c:v>4.5415999700000001E-4</c:v>
                </c:pt>
                <c:pt idx="6581" formatCode="General">
                  <c:v>4.5423999700000003E-4</c:v>
                </c:pt>
                <c:pt idx="6582" formatCode="General">
                  <c:v>4.5431999699999999E-4</c:v>
                </c:pt>
                <c:pt idx="6583" formatCode="General">
                  <c:v>4.54399997E-4</c:v>
                </c:pt>
                <c:pt idx="6584" formatCode="General">
                  <c:v>4.5447999700000001E-4</c:v>
                </c:pt>
                <c:pt idx="6585" formatCode="General">
                  <c:v>4.5455999700000002E-4</c:v>
                </c:pt>
                <c:pt idx="6586" formatCode="General">
                  <c:v>4.5463999699999998E-4</c:v>
                </c:pt>
                <c:pt idx="6587" formatCode="General">
                  <c:v>4.54719997E-4</c:v>
                </c:pt>
                <c:pt idx="6588" formatCode="General">
                  <c:v>4.5479999700000001E-4</c:v>
                </c:pt>
                <c:pt idx="6589" formatCode="General">
                  <c:v>4.5487999700000002E-4</c:v>
                </c:pt>
                <c:pt idx="6590" formatCode="General">
                  <c:v>4.5495999699999998E-4</c:v>
                </c:pt>
                <c:pt idx="6591" formatCode="General">
                  <c:v>4.5503999699999999E-4</c:v>
                </c:pt>
                <c:pt idx="6592" formatCode="General">
                  <c:v>4.55119997E-4</c:v>
                </c:pt>
                <c:pt idx="6593" formatCode="General">
                  <c:v>4.5519999700000002E-4</c:v>
                </c:pt>
                <c:pt idx="6594" formatCode="General">
                  <c:v>4.5527999699999998E-4</c:v>
                </c:pt>
                <c:pt idx="6595" formatCode="General">
                  <c:v>4.5535999699999999E-4</c:v>
                </c:pt>
                <c:pt idx="6596" formatCode="General">
                  <c:v>4.55439997E-4</c:v>
                </c:pt>
                <c:pt idx="6597" formatCode="General">
                  <c:v>4.5551999700000001E-4</c:v>
                </c:pt>
                <c:pt idx="6598" formatCode="General">
                  <c:v>4.5559999699999997E-4</c:v>
                </c:pt>
                <c:pt idx="6599" formatCode="General">
                  <c:v>4.5567999699999999E-4</c:v>
                </c:pt>
                <c:pt idx="6600" formatCode="General">
                  <c:v>4.55759997E-4</c:v>
                </c:pt>
                <c:pt idx="6601" formatCode="General">
                  <c:v>4.5583999700000001E-4</c:v>
                </c:pt>
                <c:pt idx="6602" formatCode="General">
                  <c:v>4.5591999700000002E-4</c:v>
                </c:pt>
                <c:pt idx="6603" formatCode="General">
                  <c:v>4.5599999699999998E-4</c:v>
                </c:pt>
                <c:pt idx="6604" formatCode="General">
                  <c:v>4.56079997E-4</c:v>
                </c:pt>
                <c:pt idx="6605" formatCode="General">
                  <c:v>4.5615999700000001E-4</c:v>
                </c:pt>
                <c:pt idx="6606" formatCode="General">
                  <c:v>4.5623999700000002E-4</c:v>
                </c:pt>
                <c:pt idx="6607" formatCode="General">
                  <c:v>4.5631999699999998E-4</c:v>
                </c:pt>
                <c:pt idx="6608" formatCode="General">
                  <c:v>4.5639999699999999E-4</c:v>
                </c:pt>
                <c:pt idx="6609" formatCode="General">
                  <c:v>4.5647999700000001E-4</c:v>
                </c:pt>
                <c:pt idx="6610" formatCode="General">
                  <c:v>4.5655999700000002E-4</c:v>
                </c:pt>
                <c:pt idx="6611" formatCode="General">
                  <c:v>4.5663999699999998E-4</c:v>
                </c:pt>
                <c:pt idx="6612" formatCode="General">
                  <c:v>4.5671999699999999E-4</c:v>
                </c:pt>
                <c:pt idx="6613" formatCode="General">
                  <c:v>4.56799997E-4</c:v>
                </c:pt>
                <c:pt idx="6614" formatCode="General">
                  <c:v>4.5687999700000002E-4</c:v>
                </c:pt>
                <c:pt idx="6615" formatCode="General">
                  <c:v>4.5695999699999997E-4</c:v>
                </c:pt>
                <c:pt idx="6616" formatCode="General">
                  <c:v>4.5703999699999999E-4</c:v>
                </c:pt>
                <c:pt idx="6617" formatCode="General">
                  <c:v>4.57119997E-4</c:v>
                </c:pt>
                <c:pt idx="6618" formatCode="General">
                  <c:v>4.5719999700000001E-4</c:v>
                </c:pt>
                <c:pt idx="6619" formatCode="General">
                  <c:v>4.5727999700000002E-4</c:v>
                </c:pt>
                <c:pt idx="6620" formatCode="General">
                  <c:v>4.5735999699999998E-4</c:v>
                </c:pt>
                <c:pt idx="6621" formatCode="General">
                  <c:v>4.57439997E-4</c:v>
                </c:pt>
                <c:pt idx="6622" formatCode="General">
                  <c:v>4.5751999700000001E-4</c:v>
                </c:pt>
                <c:pt idx="6623" formatCode="General">
                  <c:v>4.5759999700000002E-4</c:v>
                </c:pt>
                <c:pt idx="6624" formatCode="General">
                  <c:v>4.5767999699999998E-4</c:v>
                </c:pt>
                <c:pt idx="6625" formatCode="General">
                  <c:v>4.5775999699999999E-4</c:v>
                </c:pt>
                <c:pt idx="6626" formatCode="General">
                  <c:v>4.5783999700000001E-4</c:v>
                </c:pt>
                <c:pt idx="6627" formatCode="General">
                  <c:v>4.5791999700000002E-4</c:v>
                </c:pt>
                <c:pt idx="6628" formatCode="General">
                  <c:v>4.5799999699999998E-4</c:v>
                </c:pt>
                <c:pt idx="6629" formatCode="General">
                  <c:v>4.5807999699999999E-4</c:v>
                </c:pt>
                <c:pt idx="6630" formatCode="General">
                  <c:v>4.58159997E-4</c:v>
                </c:pt>
                <c:pt idx="6631" formatCode="General">
                  <c:v>4.5823999700000002E-4</c:v>
                </c:pt>
                <c:pt idx="6632" formatCode="General">
                  <c:v>4.5831999699999997E-4</c:v>
                </c:pt>
                <c:pt idx="6633" formatCode="General">
                  <c:v>4.5839999699999999E-4</c:v>
                </c:pt>
                <c:pt idx="6634" formatCode="General">
                  <c:v>4.58479997E-4</c:v>
                </c:pt>
                <c:pt idx="6635" formatCode="General">
                  <c:v>4.5855999700000001E-4</c:v>
                </c:pt>
                <c:pt idx="6636" formatCode="General">
                  <c:v>4.5863999700000003E-4</c:v>
                </c:pt>
                <c:pt idx="6637" formatCode="General">
                  <c:v>4.5871999699999998E-4</c:v>
                </c:pt>
                <c:pt idx="6638" formatCode="General">
                  <c:v>4.58799997E-4</c:v>
                </c:pt>
                <c:pt idx="6639" formatCode="General">
                  <c:v>4.5887999700000001E-4</c:v>
                </c:pt>
                <c:pt idx="6640" formatCode="General">
                  <c:v>4.5895999700000002E-4</c:v>
                </c:pt>
                <c:pt idx="6641" formatCode="General">
                  <c:v>4.5903999699999998E-4</c:v>
                </c:pt>
                <c:pt idx="6642" formatCode="General">
                  <c:v>4.5911999699999999E-4</c:v>
                </c:pt>
                <c:pt idx="6643" formatCode="General">
                  <c:v>4.5919999700000001E-4</c:v>
                </c:pt>
                <c:pt idx="6644" formatCode="General">
                  <c:v>4.5927999700000002E-4</c:v>
                </c:pt>
                <c:pt idx="6645" formatCode="General">
                  <c:v>4.5935999699999998E-4</c:v>
                </c:pt>
                <c:pt idx="6646" formatCode="General">
                  <c:v>4.5943999699999999E-4</c:v>
                </c:pt>
                <c:pt idx="6647" formatCode="General">
                  <c:v>4.59519997E-4</c:v>
                </c:pt>
                <c:pt idx="6648" formatCode="General">
                  <c:v>4.5959999700000002E-4</c:v>
                </c:pt>
                <c:pt idx="6649" formatCode="General">
                  <c:v>4.5967999699999997E-4</c:v>
                </c:pt>
                <c:pt idx="6650" formatCode="General">
                  <c:v>4.5975999699999999E-4</c:v>
                </c:pt>
                <c:pt idx="6651" formatCode="General">
                  <c:v>4.59839997E-4</c:v>
                </c:pt>
                <c:pt idx="6652" formatCode="General">
                  <c:v>4.5991999700000001E-4</c:v>
                </c:pt>
                <c:pt idx="6653" formatCode="General">
                  <c:v>4.5999999700000003E-4</c:v>
                </c:pt>
                <c:pt idx="6654" formatCode="General">
                  <c:v>4.6007999699999998E-4</c:v>
                </c:pt>
                <c:pt idx="6655" formatCode="General">
                  <c:v>4.60159997E-4</c:v>
                </c:pt>
                <c:pt idx="6656" formatCode="General">
                  <c:v>4.6023999700000001E-4</c:v>
                </c:pt>
                <c:pt idx="6657" formatCode="General">
                  <c:v>4.6031999700000002E-4</c:v>
                </c:pt>
                <c:pt idx="6658" formatCode="General">
                  <c:v>4.6039999699999998E-4</c:v>
                </c:pt>
                <c:pt idx="6659" formatCode="General">
                  <c:v>4.6047999699999999E-4</c:v>
                </c:pt>
                <c:pt idx="6660" formatCode="General">
                  <c:v>4.6055999700000001E-4</c:v>
                </c:pt>
                <c:pt idx="6661" formatCode="General">
                  <c:v>4.6063999700000002E-4</c:v>
                </c:pt>
                <c:pt idx="6662" formatCode="General">
                  <c:v>4.6071999699999998E-4</c:v>
                </c:pt>
                <c:pt idx="6663" formatCode="General">
                  <c:v>4.6079999699999999E-4</c:v>
                </c:pt>
                <c:pt idx="6664" formatCode="General">
                  <c:v>4.60879997E-4</c:v>
                </c:pt>
                <c:pt idx="6665" formatCode="General">
                  <c:v>4.6095999700000002E-4</c:v>
                </c:pt>
                <c:pt idx="6666" formatCode="General">
                  <c:v>4.6103999699999998E-4</c:v>
                </c:pt>
                <c:pt idx="6667" formatCode="General">
                  <c:v>4.6111999699999999E-4</c:v>
                </c:pt>
                <c:pt idx="6668" formatCode="General">
                  <c:v>4.61199997E-4</c:v>
                </c:pt>
                <c:pt idx="6669" formatCode="General">
                  <c:v>4.6127999700000001E-4</c:v>
                </c:pt>
                <c:pt idx="6670" formatCode="General">
                  <c:v>4.6135999700000003E-4</c:v>
                </c:pt>
                <c:pt idx="6671" formatCode="General">
                  <c:v>4.6143999699999999E-4</c:v>
                </c:pt>
                <c:pt idx="6672" formatCode="General">
                  <c:v>4.61519997E-4</c:v>
                </c:pt>
                <c:pt idx="6673" formatCode="General">
                  <c:v>4.6159999700000001E-4</c:v>
                </c:pt>
                <c:pt idx="6674" formatCode="General">
                  <c:v>4.6167999700000002E-4</c:v>
                </c:pt>
                <c:pt idx="6675" formatCode="General">
                  <c:v>4.6175999699999998E-4</c:v>
                </c:pt>
                <c:pt idx="6676" formatCode="General">
                  <c:v>4.6183999699999999E-4</c:v>
                </c:pt>
                <c:pt idx="6677" formatCode="General">
                  <c:v>4.6191999700000001E-4</c:v>
                </c:pt>
                <c:pt idx="6678" formatCode="General">
                  <c:v>4.6199999700000002E-4</c:v>
                </c:pt>
                <c:pt idx="6679" formatCode="General">
                  <c:v>4.6207999699999998E-4</c:v>
                </c:pt>
                <c:pt idx="6680" formatCode="General">
                  <c:v>4.6215999699999999E-4</c:v>
                </c:pt>
                <c:pt idx="6681" formatCode="General">
                  <c:v>4.62239997E-4</c:v>
                </c:pt>
                <c:pt idx="6682" formatCode="General">
                  <c:v>4.6231999700000002E-4</c:v>
                </c:pt>
                <c:pt idx="6683" formatCode="General">
                  <c:v>4.6239999699999998E-4</c:v>
                </c:pt>
                <c:pt idx="6684" formatCode="General">
                  <c:v>4.6247999699999999E-4</c:v>
                </c:pt>
                <c:pt idx="6685" formatCode="General">
                  <c:v>4.62559997E-4</c:v>
                </c:pt>
                <c:pt idx="6686" formatCode="General">
                  <c:v>4.6263999700000001E-4</c:v>
                </c:pt>
                <c:pt idx="6687" formatCode="General">
                  <c:v>4.6271999700000003E-4</c:v>
                </c:pt>
                <c:pt idx="6688" formatCode="General">
                  <c:v>4.6279999699999999E-4</c:v>
                </c:pt>
                <c:pt idx="6689" formatCode="General">
                  <c:v>4.62879997E-4</c:v>
                </c:pt>
                <c:pt idx="6690" formatCode="General">
                  <c:v>4.6295999700000001E-4</c:v>
                </c:pt>
                <c:pt idx="6691" formatCode="General">
                  <c:v>4.6303999700000002E-4</c:v>
                </c:pt>
                <c:pt idx="6692" formatCode="General">
                  <c:v>4.6311999699999998E-4</c:v>
                </c:pt>
                <c:pt idx="6693" formatCode="General">
                  <c:v>4.63199997E-4</c:v>
                </c:pt>
                <c:pt idx="6694" formatCode="General">
                  <c:v>4.6327999700000001E-4</c:v>
                </c:pt>
                <c:pt idx="6695" formatCode="General">
                  <c:v>4.6335999700000002E-4</c:v>
                </c:pt>
                <c:pt idx="6696" formatCode="General">
                  <c:v>4.6343999699999998E-4</c:v>
                </c:pt>
                <c:pt idx="6697" formatCode="General">
                  <c:v>4.6351999699999999E-4</c:v>
                </c:pt>
                <c:pt idx="6698" formatCode="General">
                  <c:v>4.63599997E-4</c:v>
                </c:pt>
                <c:pt idx="6699" formatCode="General">
                  <c:v>4.6367999700000002E-4</c:v>
                </c:pt>
                <c:pt idx="6700" formatCode="General">
                  <c:v>4.6375999699999998E-4</c:v>
                </c:pt>
                <c:pt idx="6701" formatCode="General">
                  <c:v>4.6383999699999999E-4</c:v>
                </c:pt>
                <c:pt idx="6702" formatCode="General">
                  <c:v>4.63919997E-4</c:v>
                </c:pt>
                <c:pt idx="6703" formatCode="General">
                  <c:v>4.6399999700000001E-4</c:v>
                </c:pt>
                <c:pt idx="6704" formatCode="General">
                  <c:v>4.6407999699999997E-4</c:v>
                </c:pt>
                <c:pt idx="6705" formatCode="General">
                  <c:v>4.6415999699999999E-4</c:v>
                </c:pt>
                <c:pt idx="6706" formatCode="General">
                  <c:v>4.64239997E-4</c:v>
                </c:pt>
                <c:pt idx="6707" formatCode="General">
                  <c:v>4.6431999700000001E-4</c:v>
                </c:pt>
                <c:pt idx="6708" formatCode="General">
                  <c:v>4.6439999700000002E-4</c:v>
                </c:pt>
                <c:pt idx="6709" formatCode="General">
                  <c:v>4.6447999699999998E-4</c:v>
                </c:pt>
                <c:pt idx="6710" formatCode="General">
                  <c:v>4.64559997E-4</c:v>
                </c:pt>
                <c:pt idx="6711" formatCode="General">
                  <c:v>4.6463999700000001E-4</c:v>
                </c:pt>
                <c:pt idx="6712" formatCode="General">
                  <c:v>4.6471999700000002E-4</c:v>
                </c:pt>
                <c:pt idx="6713" formatCode="General">
                  <c:v>4.6479999699999998E-4</c:v>
                </c:pt>
                <c:pt idx="6714" formatCode="General">
                  <c:v>4.6487999699999999E-4</c:v>
                </c:pt>
                <c:pt idx="6715" formatCode="General">
                  <c:v>4.6495999700000001E-4</c:v>
                </c:pt>
                <c:pt idx="6716" formatCode="General">
                  <c:v>4.6503999700000002E-4</c:v>
                </c:pt>
                <c:pt idx="6717" formatCode="General">
                  <c:v>4.6511999699999998E-4</c:v>
                </c:pt>
                <c:pt idx="6718" formatCode="General">
                  <c:v>4.6519999699999999E-4</c:v>
                </c:pt>
                <c:pt idx="6719" formatCode="General">
                  <c:v>4.65279997E-4</c:v>
                </c:pt>
                <c:pt idx="6720" formatCode="General">
                  <c:v>4.6535999700000002E-4</c:v>
                </c:pt>
                <c:pt idx="6721" formatCode="General">
                  <c:v>4.6543999699999997E-4</c:v>
                </c:pt>
                <c:pt idx="6722" formatCode="General">
                  <c:v>4.6551999699999999E-4</c:v>
                </c:pt>
                <c:pt idx="6723" formatCode="General">
                  <c:v>4.65599997E-4</c:v>
                </c:pt>
                <c:pt idx="6724" formatCode="General">
                  <c:v>4.6567999700000001E-4</c:v>
                </c:pt>
                <c:pt idx="6725" formatCode="General">
                  <c:v>4.6575999700000002E-4</c:v>
                </c:pt>
                <c:pt idx="6726" formatCode="General">
                  <c:v>4.6583999699999998E-4</c:v>
                </c:pt>
                <c:pt idx="6727" formatCode="General">
                  <c:v>4.65919997E-4</c:v>
                </c:pt>
                <c:pt idx="6728" formatCode="General">
                  <c:v>4.6599999700000001E-4</c:v>
                </c:pt>
                <c:pt idx="6729" formatCode="General">
                  <c:v>4.6607999700000002E-4</c:v>
                </c:pt>
                <c:pt idx="6730" formatCode="General">
                  <c:v>4.6615999699999998E-4</c:v>
                </c:pt>
                <c:pt idx="6731" formatCode="General">
                  <c:v>4.6623999699999999E-4</c:v>
                </c:pt>
                <c:pt idx="6732" formatCode="General">
                  <c:v>4.6631999700000001E-4</c:v>
                </c:pt>
                <c:pt idx="6733" formatCode="General">
                  <c:v>4.6639999700000002E-4</c:v>
                </c:pt>
                <c:pt idx="6734" formatCode="General">
                  <c:v>4.6647999699999998E-4</c:v>
                </c:pt>
                <c:pt idx="6735" formatCode="General">
                  <c:v>4.6655999699999999E-4</c:v>
                </c:pt>
                <c:pt idx="6736" formatCode="General">
                  <c:v>4.66639997E-4</c:v>
                </c:pt>
                <c:pt idx="6737" formatCode="General">
                  <c:v>4.6671999700000002E-4</c:v>
                </c:pt>
                <c:pt idx="6738" formatCode="General">
                  <c:v>4.6679999699999997E-4</c:v>
                </c:pt>
                <c:pt idx="6739" formatCode="General">
                  <c:v>4.6687999699999999E-4</c:v>
                </c:pt>
                <c:pt idx="6740" formatCode="General">
                  <c:v>4.66959997E-4</c:v>
                </c:pt>
                <c:pt idx="6741" formatCode="General">
                  <c:v>4.6703999700000001E-4</c:v>
                </c:pt>
                <c:pt idx="6742" formatCode="General">
                  <c:v>4.6711999700000003E-4</c:v>
                </c:pt>
                <c:pt idx="6743" formatCode="General">
                  <c:v>4.6719999699999998E-4</c:v>
                </c:pt>
                <c:pt idx="6744" formatCode="General">
                  <c:v>4.67279997E-4</c:v>
                </c:pt>
                <c:pt idx="6745" formatCode="General">
                  <c:v>4.6735999700000001E-4</c:v>
                </c:pt>
                <c:pt idx="6746" formatCode="General">
                  <c:v>4.6743999700000002E-4</c:v>
                </c:pt>
                <c:pt idx="6747" formatCode="General">
                  <c:v>4.6751999699999998E-4</c:v>
                </c:pt>
                <c:pt idx="6748" formatCode="General">
                  <c:v>4.6759999699999999E-4</c:v>
                </c:pt>
                <c:pt idx="6749" formatCode="General">
                  <c:v>4.6767999700000001E-4</c:v>
                </c:pt>
                <c:pt idx="6750" formatCode="General">
                  <c:v>4.6775999700000002E-4</c:v>
                </c:pt>
                <c:pt idx="6751" formatCode="General">
                  <c:v>4.6783999699999998E-4</c:v>
                </c:pt>
                <c:pt idx="6752" formatCode="General">
                  <c:v>4.6791999699999999E-4</c:v>
                </c:pt>
                <c:pt idx="6753" formatCode="General">
                  <c:v>4.67999997E-4</c:v>
                </c:pt>
                <c:pt idx="6754" formatCode="General">
                  <c:v>4.6807999700000002E-4</c:v>
                </c:pt>
                <c:pt idx="6755" formatCode="General">
                  <c:v>4.6815999699999997E-4</c:v>
                </c:pt>
                <c:pt idx="6756" formatCode="General">
                  <c:v>4.6823999699999999E-4</c:v>
                </c:pt>
                <c:pt idx="6757" formatCode="General">
                  <c:v>4.68319997E-4</c:v>
                </c:pt>
                <c:pt idx="6758" formatCode="General">
                  <c:v>4.6839999700000001E-4</c:v>
                </c:pt>
                <c:pt idx="6759" formatCode="General">
                  <c:v>4.6847999700000003E-4</c:v>
                </c:pt>
                <c:pt idx="6760" formatCode="General">
                  <c:v>4.6855999699999998E-4</c:v>
                </c:pt>
                <c:pt idx="6761" formatCode="General">
                  <c:v>4.68639997E-4</c:v>
                </c:pt>
                <c:pt idx="6762" formatCode="General">
                  <c:v>4.6871999700000001E-4</c:v>
                </c:pt>
                <c:pt idx="6763" formatCode="General">
                  <c:v>4.6879999700000002E-4</c:v>
                </c:pt>
                <c:pt idx="6764" formatCode="General">
                  <c:v>4.6887999699999998E-4</c:v>
                </c:pt>
                <c:pt idx="6765" formatCode="General">
                  <c:v>4.6895999699999999E-4</c:v>
                </c:pt>
                <c:pt idx="6766" formatCode="General">
                  <c:v>4.6903999700000001E-4</c:v>
                </c:pt>
                <c:pt idx="6767" formatCode="General">
                  <c:v>4.6911999700000002E-4</c:v>
                </c:pt>
                <c:pt idx="6768" formatCode="General">
                  <c:v>4.6919999699999998E-4</c:v>
                </c:pt>
                <c:pt idx="6769" formatCode="General">
                  <c:v>4.6927999699999999E-4</c:v>
                </c:pt>
                <c:pt idx="6770" formatCode="General">
                  <c:v>4.69359997E-4</c:v>
                </c:pt>
                <c:pt idx="6771" formatCode="General">
                  <c:v>4.6943999700000002E-4</c:v>
                </c:pt>
                <c:pt idx="6772" formatCode="General">
                  <c:v>4.6951999699999998E-4</c:v>
                </c:pt>
                <c:pt idx="6773" formatCode="General">
                  <c:v>4.6959999699999999E-4</c:v>
                </c:pt>
                <c:pt idx="6774" formatCode="General">
                  <c:v>4.69679997E-4</c:v>
                </c:pt>
                <c:pt idx="6775" formatCode="General">
                  <c:v>4.6975999700000001E-4</c:v>
                </c:pt>
                <c:pt idx="6776" formatCode="General">
                  <c:v>4.6983999700000003E-4</c:v>
                </c:pt>
                <c:pt idx="6777" formatCode="General">
                  <c:v>4.6991999699999999E-4</c:v>
                </c:pt>
                <c:pt idx="6778" formatCode="General">
                  <c:v>4.69999997E-4</c:v>
                </c:pt>
                <c:pt idx="6779" formatCode="General">
                  <c:v>4.7007999700000001E-4</c:v>
                </c:pt>
                <c:pt idx="6780" formatCode="General">
                  <c:v>4.7015999700000002E-4</c:v>
                </c:pt>
                <c:pt idx="6781" formatCode="General">
                  <c:v>4.7023999699999998E-4</c:v>
                </c:pt>
                <c:pt idx="6782" formatCode="General">
                  <c:v>4.7031999699999999E-4</c:v>
                </c:pt>
                <c:pt idx="6783" formatCode="General">
                  <c:v>4.7039999700000001E-4</c:v>
                </c:pt>
                <c:pt idx="6784" formatCode="General">
                  <c:v>4.7047999700000002E-4</c:v>
                </c:pt>
                <c:pt idx="6785" formatCode="General">
                  <c:v>4.7055999699999998E-4</c:v>
                </c:pt>
                <c:pt idx="6786" formatCode="General">
                  <c:v>4.7063999699999999E-4</c:v>
                </c:pt>
                <c:pt idx="6787" formatCode="General">
                  <c:v>4.70719997E-4</c:v>
                </c:pt>
                <c:pt idx="6788" formatCode="General">
                  <c:v>4.7079999700000002E-4</c:v>
                </c:pt>
                <c:pt idx="6789" formatCode="General">
                  <c:v>4.7087999699999998E-4</c:v>
                </c:pt>
                <c:pt idx="6790" formatCode="General">
                  <c:v>4.7095999699999999E-4</c:v>
                </c:pt>
                <c:pt idx="6791" formatCode="General">
                  <c:v>4.71039997E-4</c:v>
                </c:pt>
                <c:pt idx="6792" formatCode="General">
                  <c:v>4.7111999700000001E-4</c:v>
                </c:pt>
                <c:pt idx="6793" formatCode="General">
                  <c:v>4.7119999700000003E-4</c:v>
                </c:pt>
                <c:pt idx="6794" formatCode="General">
                  <c:v>4.7127999699999999E-4</c:v>
                </c:pt>
                <c:pt idx="6795" formatCode="General">
                  <c:v>4.71359997E-4</c:v>
                </c:pt>
                <c:pt idx="6796" formatCode="General">
                  <c:v>4.7143999700000001E-4</c:v>
                </c:pt>
                <c:pt idx="6797" formatCode="General">
                  <c:v>4.7151999700000002E-4</c:v>
                </c:pt>
                <c:pt idx="6798" formatCode="General">
                  <c:v>4.7159999699999998E-4</c:v>
                </c:pt>
                <c:pt idx="6799" formatCode="General">
                  <c:v>4.71679997E-4</c:v>
                </c:pt>
                <c:pt idx="6800" formatCode="General">
                  <c:v>4.7175999700000001E-4</c:v>
                </c:pt>
                <c:pt idx="6801" formatCode="General">
                  <c:v>4.7183999700000002E-4</c:v>
                </c:pt>
                <c:pt idx="6802" formatCode="General">
                  <c:v>4.7191999699999998E-4</c:v>
                </c:pt>
                <c:pt idx="6803" formatCode="General">
                  <c:v>4.7199999699999999E-4</c:v>
                </c:pt>
                <c:pt idx="6804" formatCode="General">
                  <c:v>4.7207999700000001E-4</c:v>
                </c:pt>
                <c:pt idx="6805" formatCode="General">
                  <c:v>4.7215999700000002E-4</c:v>
                </c:pt>
                <c:pt idx="6806" formatCode="General">
                  <c:v>4.7223999699999998E-4</c:v>
                </c:pt>
                <c:pt idx="6807" formatCode="General">
                  <c:v>4.7231999699999999E-4</c:v>
                </c:pt>
                <c:pt idx="6808" formatCode="General">
                  <c:v>4.72399997E-4</c:v>
                </c:pt>
                <c:pt idx="6809" formatCode="General">
                  <c:v>4.7247999700000001E-4</c:v>
                </c:pt>
                <c:pt idx="6810" formatCode="General">
                  <c:v>4.7255999699999997E-4</c:v>
                </c:pt>
                <c:pt idx="6811" formatCode="General">
                  <c:v>4.7263999699999999E-4</c:v>
                </c:pt>
                <c:pt idx="6812" formatCode="General">
                  <c:v>4.72719997E-4</c:v>
                </c:pt>
                <c:pt idx="6813" formatCode="General">
                  <c:v>4.7279999700000001E-4</c:v>
                </c:pt>
                <c:pt idx="6814" formatCode="General">
                  <c:v>4.7287999700000002E-4</c:v>
                </c:pt>
                <c:pt idx="6815" formatCode="General">
                  <c:v>4.7295999699999998E-4</c:v>
                </c:pt>
                <c:pt idx="6816" formatCode="General">
                  <c:v>4.73039997E-4</c:v>
                </c:pt>
                <c:pt idx="6817" formatCode="General">
                  <c:v>4.7311999700000001E-4</c:v>
                </c:pt>
                <c:pt idx="6818" formatCode="General">
                  <c:v>4.7319999700000002E-4</c:v>
                </c:pt>
                <c:pt idx="6819" formatCode="General">
                  <c:v>4.7327999699999998E-4</c:v>
                </c:pt>
                <c:pt idx="6820" formatCode="General">
                  <c:v>4.7335999699999999E-4</c:v>
                </c:pt>
                <c:pt idx="6821" formatCode="General">
                  <c:v>4.7343999700000001E-4</c:v>
                </c:pt>
                <c:pt idx="6822" formatCode="General">
                  <c:v>4.7351999700000002E-4</c:v>
                </c:pt>
                <c:pt idx="6823" formatCode="General">
                  <c:v>4.7359999699999998E-4</c:v>
                </c:pt>
                <c:pt idx="6824" formatCode="General">
                  <c:v>4.7367999699999999E-4</c:v>
                </c:pt>
                <c:pt idx="6825" formatCode="General">
                  <c:v>4.73759997E-4</c:v>
                </c:pt>
                <c:pt idx="6826" formatCode="General">
                  <c:v>4.7383999700000002E-4</c:v>
                </c:pt>
                <c:pt idx="6827" formatCode="General">
                  <c:v>4.7391999699999997E-4</c:v>
                </c:pt>
                <c:pt idx="6828" formatCode="General">
                  <c:v>4.7399999699999999E-4</c:v>
                </c:pt>
                <c:pt idx="6829" formatCode="General">
                  <c:v>4.74079997E-4</c:v>
                </c:pt>
                <c:pt idx="6830" formatCode="General">
                  <c:v>4.7415999700000001E-4</c:v>
                </c:pt>
                <c:pt idx="6831" formatCode="General">
                  <c:v>4.7423999700000003E-4</c:v>
                </c:pt>
                <c:pt idx="6832" formatCode="General">
                  <c:v>4.7431999699999998E-4</c:v>
                </c:pt>
                <c:pt idx="6833" formatCode="General">
                  <c:v>4.74399997E-4</c:v>
                </c:pt>
                <c:pt idx="6834" formatCode="General">
                  <c:v>4.7447999700000001E-4</c:v>
                </c:pt>
                <c:pt idx="6835" formatCode="General">
                  <c:v>4.7455999700000002E-4</c:v>
                </c:pt>
                <c:pt idx="6836" formatCode="General">
                  <c:v>4.7463999699999998E-4</c:v>
                </c:pt>
                <c:pt idx="6837" formatCode="General">
                  <c:v>4.7471999699999999E-4</c:v>
                </c:pt>
                <c:pt idx="6838" formatCode="General">
                  <c:v>4.7479999700000001E-4</c:v>
                </c:pt>
                <c:pt idx="6839" formatCode="General">
                  <c:v>4.7487999700000002E-4</c:v>
                </c:pt>
                <c:pt idx="6840" formatCode="General">
                  <c:v>4.7495999699999998E-4</c:v>
                </c:pt>
                <c:pt idx="6841" formatCode="General">
                  <c:v>4.7503999699999999E-4</c:v>
                </c:pt>
                <c:pt idx="6842" formatCode="General">
                  <c:v>4.75119997E-4</c:v>
                </c:pt>
                <c:pt idx="6843" formatCode="General">
                  <c:v>4.7519999700000002E-4</c:v>
                </c:pt>
                <c:pt idx="6844" formatCode="General">
                  <c:v>4.7527999699999997E-4</c:v>
                </c:pt>
                <c:pt idx="6845" formatCode="General">
                  <c:v>4.7535999699999999E-4</c:v>
                </c:pt>
                <c:pt idx="6846" formatCode="General">
                  <c:v>4.75439997E-4</c:v>
                </c:pt>
                <c:pt idx="6847" formatCode="General">
                  <c:v>4.7551999700000001E-4</c:v>
                </c:pt>
                <c:pt idx="6848" formatCode="General">
                  <c:v>4.7559999700000003E-4</c:v>
                </c:pt>
                <c:pt idx="6849" formatCode="General">
                  <c:v>4.7567999699999998E-4</c:v>
                </c:pt>
                <c:pt idx="6850" formatCode="General">
                  <c:v>4.75759997E-4</c:v>
                </c:pt>
                <c:pt idx="6851" formatCode="General">
                  <c:v>4.7583999700000001E-4</c:v>
                </c:pt>
                <c:pt idx="6852" formatCode="General">
                  <c:v>4.7591999700000002E-4</c:v>
                </c:pt>
                <c:pt idx="6853" formatCode="General">
                  <c:v>4.7599999699999998E-4</c:v>
                </c:pt>
                <c:pt idx="6854" formatCode="General">
                  <c:v>4.7607999699999999E-4</c:v>
                </c:pt>
                <c:pt idx="6855" formatCode="General">
                  <c:v>4.7615999700000001E-4</c:v>
                </c:pt>
                <c:pt idx="6856" formatCode="General">
                  <c:v>4.7623999700000002E-4</c:v>
                </c:pt>
                <c:pt idx="6857" formatCode="General">
                  <c:v>4.7631999699999998E-4</c:v>
                </c:pt>
                <c:pt idx="6858" formatCode="General">
                  <c:v>4.7639999699999999E-4</c:v>
                </c:pt>
                <c:pt idx="6859" formatCode="General">
                  <c:v>4.76479997E-4</c:v>
                </c:pt>
                <c:pt idx="6860" formatCode="General">
                  <c:v>4.7655999700000002E-4</c:v>
                </c:pt>
                <c:pt idx="6861" formatCode="General">
                  <c:v>4.7663999699999998E-4</c:v>
                </c:pt>
                <c:pt idx="6862" formatCode="General">
                  <c:v>4.7671999699999999E-4</c:v>
                </c:pt>
                <c:pt idx="6863" formatCode="General">
                  <c:v>4.76799997E-4</c:v>
                </c:pt>
                <c:pt idx="6864" formatCode="General">
                  <c:v>4.7687999700000001E-4</c:v>
                </c:pt>
                <c:pt idx="6865" formatCode="General">
                  <c:v>4.7695999700000003E-4</c:v>
                </c:pt>
                <c:pt idx="6866" formatCode="General">
                  <c:v>4.7703999699999998E-4</c:v>
                </c:pt>
                <c:pt idx="6867" formatCode="General">
                  <c:v>4.77119997E-4</c:v>
                </c:pt>
                <c:pt idx="6868" formatCode="General">
                  <c:v>4.7719999700000001E-4</c:v>
                </c:pt>
                <c:pt idx="6869" formatCode="General">
                  <c:v>4.7727999700000002E-4</c:v>
                </c:pt>
                <c:pt idx="6870" formatCode="General">
                  <c:v>4.7735999699999998E-4</c:v>
                </c:pt>
                <c:pt idx="6871" formatCode="General">
                  <c:v>4.7743999699999999E-4</c:v>
                </c:pt>
                <c:pt idx="6872" formatCode="General">
                  <c:v>4.7751999700000001E-4</c:v>
                </c:pt>
                <c:pt idx="6873" formatCode="General">
                  <c:v>4.7759999700000002E-4</c:v>
                </c:pt>
                <c:pt idx="6874" formatCode="General">
                  <c:v>4.7767999699999998E-4</c:v>
                </c:pt>
                <c:pt idx="6875" formatCode="General">
                  <c:v>4.7775999699999999E-4</c:v>
                </c:pt>
                <c:pt idx="6876" formatCode="General">
                  <c:v>4.77839997E-4</c:v>
                </c:pt>
                <c:pt idx="6877" formatCode="General">
                  <c:v>4.7791999700000002E-4</c:v>
                </c:pt>
                <c:pt idx="6878" formatCode="General">
                  <c:v>4.7799999699999998E-4</c:v>
                </c:pt>
                <c:pt idx="6879" formatCode="General">
                  <c:v>4.7807999699999999E-4</c:v>
                </c:pt>
                <c:pt idx="6880" formatCode="General">
                  <c:v>4.78159997E-4</c:v>
                </c:pt>
                <c:pt idx="6881" formatCode="General">
                  <c:v>4.7823999700000001E-4</c:v>
                </c:pt>
                <c:pt idx="6882" formatCode="General">
                  <c:v>4.7831999700000003E-4</c:v>
                </c:pt>
                <c:pt idx="6883" formatCode="General">
                  <c:v>4.7839999699999999E-4</c:v>
                </c:pt>
                <c:pt idx="6884" formatCode="General">
                  <c:v>4.78479997E-4</c:v>
                </c:pt>
                <c:pt idx="6885" formatCode="General">
                  <c:v>4.7855999700000001E-4</c:v>
                </c:pt>
                <c:pt idx="6886" formatCode="General">
                  <c:v>4.7863999700000002E-4</c:v>
                </c:pt>
                <c:pt idx="6887" formatCode="General">
                  <c:v>4.7871999699999998E-4</c:v>
                </c:pt>
                <c:pt idx="6888" formatCode="General">
                  <c:v>4.7879999699999999E-4</c:v>
                </c:pt>
                <c:pt idx="6889" formatCode="General">
                  <c:v>4.7887999700000001E-4</c:v>
                </c:pt>
                <c:pt idx="6890" formatCode="General">
                  <c:v>4.7895999700000002E-4</c:v>
                </c:pt>
                <c:pt idx="6891" formatCode="General">
                  <c:v>4.7903999699999998E-4</c:v>
                </c:pt>
                <c:pt idx="6892" formatCode="General">
                  <c:v>4.7911999699999999E-4</c:v>
                </c:pt>
                <c:pt idx="6893" formatCode="General">
                  <c:v>4.79199997E-4</c:v>
                </c:pt>
                <c:pt idx="6894" formatCode="General">
                  <c:v>4.7927999700000002E-4</c:v>
                </c:pt>
                <c:pt idx="6895" formatCode="General">
                  <c:v>4.7935999699999998E-4</c:v>
                </c:pt>
                <c:pt idx="6896" formatCode="General">
                  <c:v>4.7943999699999999E-4</c:v>
                </c:pt>
                <c:pt idx="6897" formatCode="General">
                  <c:v>4.79519997E-4</c:v>
                </c:pt>
                <c:pt idx="6898" formatCode="General">
                  <c:v>4.7959999700000001E-4</c:v>
                </c:pt>
                <c:pt idx="6899" formatCode="General">
                  <c:v>4.7967999699999997E-4</c:v>
                </c:pt>
                <c:pt idx="6900" formatCode="General">
                  <c:v>4.7975999699999999E-4</c:v>
                </c:pt>
                <c:pt idx="6901" formatCode="General">
                  <c:v>4.79839997E-4</c:v>
                </c:pt>
                <c:pt idx="6902" formatCode="General">
                  <c:v>4.7991999700000001E-4</c:v>
                </c:pt>
                <c:pt idx="6903" formatCode="General">
                  <c:v>4.7999999700000002E-4</c:v>
                </c:pt>
                <c:pt idx="6904" formatCode="General">
                  <c:v>4.8007999699999998E-4</c:v>
                </c:pt>
                <c:pt idx="6905" formatCode="General">
                  <c:v>4.80159997E-4</c:v>
                </c:pt>
                <c:pt idx="6906" formatCode="General">
                  <c:v>4.8023999700000001E-4</c:v>
                </c:pt>
                <c:pt idx="6907" formatCode="General">
                  <c:v>4.8031999700000002E-4</c:v>
                </c:pt>
                <c:pt idx="6908" formatCode="General">
                  <c:v>4.8039999699999998E-4</c:v>
                </c:pt>
                <c:pt idx="6909" formatCode="General">
                  <c:v>4.8047999699999999E-4</c:v>
                </c:pt>
                <c:pt idx="6910" formatCode="General">
                  <c:v>4.8055999700000001E-4</c:v>
                </c:pt>
                <c:pt idx="6911" formatCode="General">
                  <c:v>4.8063999700000002E-4</c:v>
                </c:pt>
                <c:pt idx="6912" formatCode="General">
                  <c:v>4.8071999699999998E-4</c:v>
                </c:pt>
                <c:pt idx="6913" formatCode="General">
                  <c:v>4.8079999699999999E-4</c:v>
                </c:pt>
                <c:pt idx="6914" formatCode="General">
                  <c:v>4.80879997E-4</c:v>
                </c:pt>
                <c:pt idx="6915" formatCode="General">
                  <c:v>4.8095999700000001E-4</c:v>
                </c:pt>
                <c:pt idx="6916" formatCode="General">
                  <c:v>4.8103999699999997E-4</c:v>
                </c:pt>
                <c:pt idx="6917" formatCode="General">
                  <c:v>4.8111999699999999E-4</c:v>
                </c:pt>
                <c:pt idx="6918" formatCode="General">
                  <c:v>4.81199997E-4</c:v>
                </c:pt>
                <c:pt idx="6919" formatCode="General">
                  <c:v>4.8127999700000001E-4</c:v>
                </c:pt>
                <c:pt idx="6920" formatCode="General">
                  <c:v>4.8135999700000002E-4</c:v>
                </c:pt>
                <c:pt idx="6921" formatCode="General">
                  <c:v>4.8143999699999998E-4</c:v>
                </c:pt>
                <c:pt idx="6922" formatCode="General">
                  <c:v>4.81519997E-4</c:v>
                </c:pt>
                <c:pt idx="6923" formatCode="General">
                  <c:v>4.8159999700000001E-4</c:v>
                </c:pt>
                <c:pt idx="6924" formatCode="General">
                  <c:v>4.8167999700000002E-4</c:v>
                </c:pt>
                <c:pt idx="6925" formatCode="General">
                  <c:v>4.8175999699999998E-4</c:v>
                </c:pt>
                <c:pt idx="6926" formatCode="General">
                  <c:v>4.8183999699999999E-4</c:v>
                </c:pt>
                <c:pt idx="6927" formatCode="General">
                  <c:v>4.8191999700000001E-4</c:v>
                </c:pt>
                <c:pt idx="6928" formatCode="General">
                  <c:v>4.8199999700000002E-4</c:v>
                </c:pt>
                <c:pt idx="6929" formatCode="General">
                  <c:v>4.8207999699999998E-4</c:v>
                </c:pt>
                <c:pt idx="6930" formatCode="General">
                  <c:v>4.8215999699999999E-4</c:v>
                </c:pt>
                <c:pt idx="6931" formatCode="General">
                  <c:v>4.82239997E-4</c:v>
                </c:pt>
                <c:pt idx="6932" formatCode="General">
                  <c:v>4.8231999700000002E-4</c:v>
                </c:pt>
                <c:pt idx="6933" formatCode="General">
                  <c:v>4.8239999699999997E-4</c:v>
                </c:pt>
                <c:pt idx="6934" formatCode="General">
                  <c:v>4.8247999699999999E-4</c:v>
                </c:pt>
                <c:pt idx="6935" formatCode="General">
                  <c:v>4.82559997E-4</c:v>
                </c:pt>
                <c:pt idx="6936" formatCode="General">
                  <c:v>4.8263999700000001E-4</c:v>
                </c:pt>
                <c:pt idx="6937" formatCode="General">
                  <c:v>4.8271999700000003E-4</c:v>
                </c:pt>
                <c:pt idx="6938" formatCode="General">
                  <c:v>4.8279999699999998E-4</c:v>
                </c:pt>
                <c:pt idx="6939" formatCode="General">
                  <c:v>4.82879997E-4</c:v>
                </c:pt>
                <c:pt idx="6940" formatCode="General">
                  <c:v>4.8295999700000001E-4</c:v>
                </c:pt>
                <c:pt idx="6941" formatCode="General">
                  <c:v>4.8303999700000002E-4</c:v>
                </c:pt>
                <c:pt idx="6942" formatCode="General">
                  <c:v>4.8311999699999998E-4</c:v>
                </c:pt>
                <c:pt idx="6943" formatCode="General">
                  <c:v>4.8319999699999999E-4</c:v>
                </c:pt>
                <c:pt idx="6944" formatCode="General">
                  <c:v>4.8327999700000001E-4</c:v>
                </c:pt>
                <c:pt idx="6945" formatCode="General">
                  <c:v>4.8335999700000002E-4</c:v>
                </c:pt>
                <c:pt idx="6946" formatCode="General">
                  <c:v>4.8343999699999998E-4</c:v>
                </c:pt>
                <c:pt idx="6947" formatCode="General">
                  <c:v>4.8351999699999999E-4</c:v>
                </c:pt>
                <c:pt idx="6948" formatCode="General">
                  <c:v>4.83599997E-4</c:v>
                </c:pt>
                <c:pt idx="6949" formatCode="General">
                  <c:v>4.8367999700000002E-4</c:v>
                </c:pt>
                <c:pt idx="6950" formatCode="General">
                  <c:v>4.8375999699999997E-4</c:v>
                </c:pt>
                <c:pt idx="6951" formatCode="General">
                  <c:v>4.8383999699999999E-4</c:v>
                </c:pt>
                <c:pt idx="6952" formatCode="General">
                  <c:v>4.83919997E-4</c:v>
                </c:pt>
                <c:pt idx="6953" formatCode="General">
                  <c:v>4.8399999700000001E-4</c:v>
                </c:pt>
                <c:pt idx="6954" formatCode="General">
                  <c:v>4.8407999700000003E-4</c:v>
                </c:pt>
                <c:pt idx="6955" formatCode="General">
                  <c:v>4.8415999699999998E-4</c:v>
                </c:pt>
                <c:pt idx="6956" formatCode="General">
                  <c:v>4.84239997E-4</c:v>
                </c:pt>
                <c:pt idx="6957" formatCode="General">
                  <c:v>4.8431999700000001E-4</c:v>
                </c:pt>
                <c:pt idx="6958" formatCode="General">
                  <c:v>4.8439999700000002E-4</c:v>
                </c:pt>
                <c:pt idx="6959" formatCode="General">
                  <c:v>4.8447999699999998E-4</c:v>
                </c:pt>
                <c:pt idx="6960" formatCode="General">
                  <c:v>4.8455999699999999E-4</c:v>
                </c:pt>
                <c:pt idx="6961" formatCode="General">
                  <c:v>4.8463999700000001E-4</c:v>
                </c:pt>
                <c:pt idx="6962" formatCode="General">
                  <c:v>4.8471999700000002E-4</c:v>
                </c:pt>
                <c:pt idx="6963" formatCode="General">
                  <c:v>4.8479999699999998E-4</c:v>
                </c:pt>
                <c:pt idx="6964" formatCode="General">
                  <c:v>4.8487999699999999E-4</c:v>
                </c:pt>
                <c:pt idx="6965" formatCode="General">
                  <c:v>4.84959997E-4</c:v>
                </c:pt>
                <c:pt idx="6966" formatCode="General">
                  <c:v>4.8503999700000002E-4</c:v>
                </c:pt>
                <c:pt idx="6967" formatCode="General">
                  <c:v>4.8511999699999998E-4</c:v>
                </c:pt>
                <c:pt idx="6968" formatCode="General">
                  <c:v>4.8519999699999999E-4</c:v>
                </c:pt>
                <c:pt idx="6969" formatCode="General">
                  <c:v>4.85279997E-4</c:v>
                </c:pt>
                <c:pt idx="6970" formatCode="General">
                  <c:v>4.8535999700000001E-4</c:v>
                </c:pt>
                <c:pt idx="6971" formatCode="General">
                  <c:v>4.8543999700000003E-4</c:v>
                </c:pt>
                <c:pt idx="6972" formatCode="General">
                  <c:v>4.8551999699999998E-4</c:v>
                </c:pt>
                <c:pt idx="6973" formatCode="General">
                  <c:v>4.85599997E-4</c:v>
                </c:pt>
                <c:pt idx="6974" formatCode="General">
                  <c:v>4.8567999700000001E-4</c:v>
                </c:pt>
                <c:pt idx="6975" formatCode="General">
                  <c:v>4.8575999700000002E-4</c:v>
                </c:pt>
                <c:pt idx="6976" formatCode="General">
                  <c:v>4.8583999699999998E-4</c:v>
                </c:pt>
                <c:pt idx="6977" formatCode="General">
                  <c:v>4.8591999699999999E-4</c:v>
                </c:pt>
                <c:pt idx="6978" formatCode="General">
                  <c:v>4.8599999700000001E-4</c:v>
                </c:pt>
                <c:pt idx="6979" formatCode="General">
                  <c:v>4.8607999700000002E-4</c:v>
                </c:pt>
                <c:pt idx="6980" formatCode="General">
                  <c:v>4.8615999699999998E-4</c:v>
                </c:pt>
                <c:pt idx="6981" formatCode="General">
                  <c:v>4.8623999699999999E-4</c:v>
                </c:pt>
                <c:pt idx="6982" formatCode="General">
                  <c:v>4.86319997E-4</c:v>
                </c:pt>
                <c:pt idx="6983" formatCode="General">
                  <c:v>4.8639999700000002E-4</c:v>
                </c:pt>
                <c:pt idx="6984" formatCode="General">
                  <c:v>4.8647999699999998E-4</c:v>
                </c:pt>
                <c:pt idx="6985" formatCode="General">
                  <c:v>4.8655999699999999E-4</c:v>
                </c:pt>
                <c:pt idx="6986" formatCode="General">
                  <c:v>4.86639997E-4</c:v>
                </c:pt>
                <c:pt idx="6987" formatCode="General">
                  <c:v>4.8671999700000001E-4</c:v>
                </c:pt>
                <c:pt idx="6988" formatCode="General">
                  <c:v>4.8679999700000003E-4</c:v>
                </c:pt>
                <c:pt idx="6989" formatCode="General">
                  <c:v>4.8687999699999999E-4</c:v>
                </c:pt>
                <c:pt idx="6990" formatCode="General">
                  <c:v>4.86959997E-4</c:v>
                </c:pt>
                <c:pt idx="6991" formatCode="General">
                  <c:v>4.8703999700000001E-4</c:v>
                </c:pt>
                <c:pt idx="6992" formatCode="General">
                  <c:v>4.8711999700000002E-4</c:v>
                </c:pt>
                <c:pt idx="6993" formatCode="General">
                  <c:v>4.8719999699999998E-4</c:v>
                </c:pt>
                <c:pt idx="6994" formatCode="General">
                  <c:v>4.87279997E-4</c:v>
                </c:pt>
                <c:pt idx="6995" formatCode="General">
                  <c:v>4.8735999700000001E-4</c:v>
                </c:pt>
                <c:pt idx="6996" formatCode="General">
                  <c:v>4.8743999700000002E-4</c:v>
                </c:pt>
                <c:pt idx="6997" formatCode="General">
                  <c:v>4.8751999699999998E-4</c:v>
                </c:pt>
                <c:pt idx="6998" formatCode="General">
                  <c:v>4.8759999699999999E-4</c:v>
                </c:pt>
                <c:pt idx="6999" formatCode="General">
                  <c:v>4.87679997E-4</c:v>
                </c:pt>
                <c:pt idx="7000" formatCode="General">
                  <c:v>4.8775999700000002E-4</c:v>
                </c:pt>
                <c:pt idx="7001" formatCode="General">
                  <c:v>4.8783999699999998E-4</c:v>
                </c:pt>
                <c:pt idx="7002" formatCode="General">
                  <c:v>4.8791999699999999E-4</c:v>
                </c:pt>
                <c:pt idx="7003" formatCode="General">
                  <c:v>4.87999997E-4</c:v>
                </c:pt>
                <c:pt idx="7004" formatCode="General">
                  <c:v>4.8807999700000001E-4</c:v>
                </c:pt>
                <c:pt idx="7005" formatCode="General">
                  <c:v>4.8815999699999997E-4</c:v>
                </c:pt>
                <c:pt idx="7006" formatCode="General">
                  <c:v>4.8823999699999999E-4</c:v>
                </c:pt>
                <c:pt idx="7007" formatCode="General">
                  <c:v>4.88319997E-4</c:v>
                </c:pt>
                <c:pt idx="7008" formatCode="General">
                  <c:v>4.8839999699999996E-4</c:v>
                </c:pt>
                <c:pt idx="7009" formatCode="General">
                  <c:v>4.8847999700000002E-4</c:v>
                </c:pt>
                <c:pt idx="7010" formatCode="General">
                  <c:v>4.8855999699999998E-4</c:v>
                </c:pt>
                <c:pt idx="7011" formatCode="General">
                  <c:v>4.8863999700000005E-4</c:v>
                </c:pt>
                <c:pt idx="7012" formatCode="General">
                  <c:v>4.8871999700000001E-4</c:v>
                </c:pt>
                <c:pt idx="7013" formatCode="General">
                  <c:v>4.8879999699999997E-4</c:v>
                </c:pt>
                <c:pt idx="7014" formatCode="General">
                  <c:v>4.8887999700000003E-4</c:v>
                </c:pt>
                <c:pt idx="7015" formatCode="General">
                  <c:v>4.8895999699999999E-4</c:v>
                </c:pt>
                <c:pt idx="7016" formatCode="General">
                  <c:v>4.8903999699999995E-4</c:v>
                </c:pt>
                <c:pt idx="7017" formatCode="General">
                  <c:v>4.8911999700000002E-4</c:v>
                </c:pt>
                <c:pt idx="7018" formatCode="General">
                  <c:v>4.8919999699999998E-4</c:v>
                </c:pt>
                <c:pt idx="7019" formatCode="General">
                  <c:v>4.8927999700000004E-4</c:v>
                </c:pt>
                <c:pt idx="7020" formatCode="General">
                  <c:v>4.89359997E-4</c:v>
                </c:pt>
                <c:pt idx="7021" formatCode="General">
                  <c:v>4.8943999699999996E-4</c:v>
                </c:pt>
                <c:pt idx="7022" formatCode="General">
                  <c:v>4.8951999700000003E-4</c:v>
                </c:pt>
                <c:pt idx="7023" formatCode="General">
                  <c:v>4.8959999699999999E-4</c:v>
                </c:pt>
                <c:pt idx="7024" formatCode="General">
                  <c:v>4.8967999700000005E-4</c:v>
                </c:pt>
                <c:pt idx="7025" formatCode="General">
                  <c:v>4.8975999700000001E-4</c:v>
                </c:pt>
                <c:pt idx="7026" formatCode="General">
                  <c:v>4.8983999699999997E-4</c:v>
                </c:pt>
                <c:pt idx="7027" formatCode="General">
                  <c:v>4.8991999700000004E-4</c:v>
                </c:pt>
                <c:pt idx="7028" formatCode="General">
                  <c:v>4.89999997E-4</c:v>
                </c:pt>
                <c:pt idx="7029" formatCode="General">
                  <c:v>4.9007999699999995E-4</c:v>
                </c:pt>
                <c:pt idx="7030" formatCode="General">
                  <c:v>4.9015999700000002E-4</c:v>
                </c:pt>
                <c:pt idx="7031" formatCode="General">
                  <c:v>4.9023999699999998E-4</c:v>
                </c:pt>
                <c:pt idx="7032" formatCode="General">
                  <c:v>4.9031999700000005E-4</c:v>
                </c:pt>
                <c:pt idx="7033" formatCode="General">
                  <c:v>4.9039999700000001E-4</c:v>
                </c:pt>
                <c:pt idx="7034" formatCode="General">
                  <c:v>4.9047999699999996E-4</c:v>
                </c:pt>
                <c:pt idx="7035" formatCode="General">
                  <c:v>4.9055999700000003E-4</c:v>
                </c:pt>
                <c:pt idx="7036" formatCode="General">
                  <c:v>4.9063999699999999E-4</c:v>
                </c:pt>
                <c:pt idx="7037" formatCode="General">
                  <c:v>4.9071999699999995E-4</c:v>
                </c:pt>
                <c:pt idx="7038" formatCode="General">
                  <c:v>4.9079999700000002E-4</c:v>
                </c:pt>
                <c:pt idx="7039" formatCode="General">
                  <c:v>4.9087999699999997E-4</c:v>
                </c:pt>
                <c:pt idx="7040" formatCode="General">
                  <c:v>4.9095999700000004E-4</c:v>
                </c:pt>
                <c:pt idx="7041" formatCode="General">
                  <c:v>4.91039997E-4</c:v>
                </c:pt>
                <c:pt idx="7042" formatCode="General">
                  <c:v>4.9111999699999996E-4</c:v>
                </c:pt>
                <c:pt idx="7043" formatCode="General">
                  <c:v>4.9119999700000003E-4</c:v>
                </c:pt>
                <c:pt idx="7044" formatCode="General">
                  <c:v>4.9127999699999998E-4</c:v>
                </c:pt>
                <c:pt idx="7045" formatCode="General">
                  <c:v>4.9135999700000005E-4</c:v>
                </c:pt>
                <c:pt idx="7046" formatCode="General">
                  <c:v>4.9143999700000001E-4</c:v>
                </c:pt>
                <c:pt idx="7047" formatCode="General">
                  <c:v>4.9151999699999997E-4</c:v>
                </c:pt>
                <c:pt idx="7048" formatCode="General">
                  <c:v>4.9159999700000004E-4</c:v>
                </c:pt>
                <c:pt idx="7049" formatCode="General">
                  <c:v>4.9167999699999999E-4</c:v>
                </c:pt>
                <c:pt idx="7050" formatCode="General">
                  <c:v>4.9175999699999995E-4</c:v>
                </c:pt>
                <c:pt idx="7051" formatCode="General">
                  <c:v>4.9183999700000002E-4</c:v>
                </c:pt>
                <c:pt idx="7052" formatCode="General">
                  <c:v>4.9191999699999998E-4</c:v>
                </c:pt>
                <c:pt idx="7053" formatCode="General">
                  <c:v>4.9199999700000004E-4</c:v>
                </c:pt>
                <c:pt idx="7054" formatCode="General">
                  <c:v>4.92079997E-4</c:v>
                </c:pt>
                <c:pt idx="7055" formatCode="General">
                  <c:v>4.9215999699999996E-4</c:v>
                </c:pt>
                <c:pt idx="7056" formatCode="General">
                  <c:v>4.9223999700000003E-4</c:v>
                </c:pt>
                <c:pt idx="7057" formatCode="General">
                  <c:v>4.9231999699999999E-4</c:v>
                </c:pt>
                <c:pt idx="7058" formatCode="General">
                  <c:v>4.9239999699999995E-4</c:v>
                </c:pt>
                <c:pt idx="7059" formatCode="General">
                  <c:v>4.9247999700000001E-4</c:v>
                </c:pt>
                <c:pt idx="7060" formatCode="General">
                  <c:v>4.9255999699999997E-4</c:v>
                </c:pt>
                <c:pt idx="7061" formatCode="General">
                  <c:v>4.9263999700000004E-4</c:v>
                </c:pt>
                <c:pt idx="7062" formatCode="General">
                  <c:v>4.92719997E-4</c:v>
                </c:pt>
                <c:pt idx="7063" formatCode="General">
                  <c:v>4.9279999699999996E-4</c:v>
                </c:pt>
                <c:pt idx="7064" formatCode="General">
                  <c:v>4.9287999700000002E-4</c:v>
                </c:pt>
                <c:pt idx="7065" formatCode="General">
                  <c:v>4.9295999699999998E-4</c:v>
                </c:pt>
                <c:pt idx="7066" formatCode="General">
                  <c:v>4.9303999700000005E-4</c:v>
                </c:pt>
                <c:pt idx="7067" formatCode="General">
                  <c:v>4.9311999700000001E-4</c:v>
                </c:pt>
                <c:pt idx="7068" formatCode="General">
                  <c:v>4.9319999699999997E-4</c:v>
                </c:pt>
                <c:pt idx="7069" formatCode="General">
                  <c:v>4.9327999700000003E-4</c:v>
                </c:pt>
                <c:pt idx="7070" formatCode="General">
                  <c:v>4.9335999699999999E-4</c:v>
                </c:pt>
                <c:pt idx="7071" formatCode="General">
                  <c:v>4.9343999699999995E-4</c:v>
                </c:pt>
                <c:pt idx="7072" formatCode="General">
                  <c:v>4.9351999700000002E-4</c:v>
                </c:pt>
                <c:pt idx="7073" formatCode="General">
                  <c:v>4.9359999699999998E-4</c:v>
                </c:pt>
                <c:pt idx="7074" formatCode="General">
                  <c:v>4.9367999700000004E-4</c:v>
                </c:pt>
                <c:pt idx="7075" formatCode="General">
                  <c:v>4.93759997E-4</c:v>
                </c:pt>
                <c:pt idx="7076" formatCode="General">
                  <c:v>4.9383999699999996E-4</c:v>
                </c:pt>
                <c:pt idx="7077" formatCode="General">
                  <c:v>4.9391999700000003E-4</c:v>
                </c:pt>
                <c:pt idx="7078" formatCode="General">
                  <c:v>4.9399999699999998E-4</c:v>
                </c:pt>
                <c:pt idx="7079" formatCode="General">
                  <c:v>4.9407999700000005E-4</c:v>
                </c:pt>
                <c:pt idx="7080" formatCode="General">
                  <c:v>4.9415999700000001E-4</c:v>
                </c:pt>
                <c:pt idx="7081" formatCode="General">
                  <c:v>4.9423999699999997E-4</c:v>
                </c:pt>
                <c:pt idx="7082" formatCode="General">
                  <c:v>4.9431999700000004E-4</c:v>
                </c:pt>
                <c:pt idx="7083" formatCode="General">
                  <c:v>4.9439999699999999E-4</c:v>
                </c:pt>
                <c:pt idx="7084" formatCode="General">
                  <c:v>4.9447999699999995E-4</c:v>
                </c:pt>
                <c:pt idx="7085" formatCode="General">
                  <c:v>4.9455999700000002E-4</c:v>
                </c:pt>
                <c:pt idx="7086" formatCode="General">
                  <c:v>4.9463999699999998E-4</c:v>
                </c:pt>
                <c:pt idx="7087" formatCode="General">
                  <c:v>4.9471999700000005E-4</c:v>
                </c:pt>
                <c:pt idx="7088" formatCode="General">
                  <c:v>4.94799997E-4</c:v>
                </c:pt>
                <c:pt idx="7089" formatCode="General">
                  <c:v>4.9487999699999996E-4</c:v>
                </c:pt>
                <c:pt idx="7090" formatCode="General">
                  <c:v>4.9495999700000003E-4</c:v>
                </c:pt>
                <c:pt idx="7091" formatCode="General">
                  <c:v>4.9503999699999999E-4</c:v>
                </c:pt>
                <c:pt idx="7092" formatCode="General">
                  <c:v>4.9511999699999995E-4</c:v>
                </c:pt>
                <c:pt idx="7093" formatCode="General">
                  <c:v>4.9519999700000001E-4</c:v>
                </c:pt>
                <c:pt idx="7094" formatCode="General">
                  <c:v>4.9527999699999997E-4</c:v>
                </c:pt>
                <c:pt idx="7095" formatCode="General">
                  <c:v>4.9535999700000004E-4</c:v>
                </c:pt>
                <c:pt idx="7096" formatCode="General">
                  <c:v>4.95439997E-4</c:v>
                </c:pt>
                <c:pt idx="7097" formatCode="General">
                  <c:v>4.9551999699999996E-4</c:v>
                </c:pt>
                <c:pt idx="7098" formatCode="General">
                  <c:v>4.9559999700000002E-4</c:v>
                </c:pt>
                <c:pt idx="7099" formatCode="General">
                  <c:v>4.9567999699999998E-4</c:v>
                </c:pt>
                <c:pt idx="7100" formatCode="General">
                  <c:v>4.9575999700000005E-4</c:v>
                </c:pt>
                <c:pt idx="7101" formatCode="General">
                  <c:v>4.9583999700000001E-4</c:v>
                </c:pt>
                <c:pt idx="7102" formatCode="General">
                  <c:v>4.9591999699999997E-4</c:v>
                </c:pt>
                <c:pt idx="7103" formatCode="General">
                  <c:v>4.9599999700000003E-4</c:v>
                </c:pt>
                <c:pt idx="7104" formatCode="General">
                  <c:v>4.9607999699999999E-4</c:v>
                </c:pt>
                <c:pt idx="7105" formatCode="General">
                  <c:v>4.9615999699999995E-4</c:v>
                </c:pt>
                <c:pt idx="7106" formatCode="General">
                  <c:v>4.9623999700000002E-4</c:v>
                </c:pt>
                <c:pt idx="7107" formatCode="General">
                  <c:v>4.9631999699999998E-4</c:v>
                </c:pt>
                <c:pt idx="7108" formatCode="General">
                  <c:v>4.9639999700000004E-4</c:v>
                </c:pt>
                <c:pt idx="7109" formatCode="General">
                  <c:v>4.96479997E-4</c:v>
                </c:pt>
                <c:pt idx="7110" formatCode="General">
                  <c:v>4.9655999699999996E-4</c:v>
                </c:pt>
                <c:pt idx="7111" formatCode="General">
                  <c:v>4.9663999700000003E-4</c:v>
                </c:pt>
                <c:pt idx="7112" formatCode="General">
                  <c:v>4.9671999699999999E-4</c:v>
                </c:pt>
                <c:pt idx="7113" formatCode="General">
                  <c:v>4.9679999700000005E-4</c:v>
                </c:pt>
                <c:pt idx="7114" formatCode="General">
                  <c:v>4.9687999700000001E-4</c:v>
                </c:pt>
                <c:pt idx="7115" formatCode="General">
                  <c:v>4.9695999699999997E-4</c:v>
                </c:pt>
                <c:pt idx="7116" formatCode="General">
                  <c:v>4.9703999700000004E-4</c:v>
                </c:pt>
                <c:pt idx="7117" formatCode="General">
                  <c:v>4.97119997E-4</c:v>
                </c:pt>
                <c:pt idx="7118" formatCode="General">
                  <c:v>4.9719999699999995E-4</c:v>
                </c:pt>
                <c:pt idx="7119" formatCode="General">
                  <c:v>4.9727999700000002E-4</c:v>
                </c:pt>
                <c:pt idx="7120" formatCode="General">
                  <c:v>4.9735999699999998E-4</c:v>
                </c:pt>
                <c:pt idx="7121" formatCode="General">
                  <c:v>4.9743999700000005E-4</c:v>
                </c:pt>
                <c:pt idx="7122" formatCode="General">
                  <c:v>4.9751999700000001E-4</c:v>
                </c:pt>
                <c:pt idx="7123" formatCode="General">
                  <c:v>4.9759999699999996E-4</c:v>
                </c:pt>
                <c:pt idx="7124" formatCode="General">
                  <c:v>4.9767999700000003E-4</c:v>
                </c:pt>
                <c:pt idx="7125" formatCode="General">
                  <c:v>4.9775999699999999E-4</c:v>
                </c:pt>
                <c:pt idx="7126" formatCode="General">
                  <c:v>4.9783999699999995E-4</c:v>
                </c:pt>
                <c:pt idx="7127" formatCode="General">
                  <c:v>4.9791999700000002E-4</c:v>
                </c:pt>
                <c:pt idx="7128" formatCode="General">
                  <c:v>4.9799999699999997E-4</c:v>
                </c:pt>
                <c:pt idx="7129" formatCode="General">
                  <c:v>4.9807999700000004E-4</c:v>
                </c:pt>
                <c:pt idx="7130" formatCode="General">
                  <c:v>4.98159997E-4</c:v>
                </c:pt>
                <c:pt idx="7131" formatCode="General">
                  <c:v>4.9823999699999996E-4</c:v>
                </c:pt>
                <c:pt idx="7132" formatCode="General">
                  <c:v>4.9831999700000002E-4</c:v>
                </c:pt>
                <c:pt idx="7133" formatCode="General">
                  <c:v>4.9839999699999998E-4</c:v>
                </c:pt>
                <c:pt idx="7134" formatCode="General">
                  <c:v>4.9847999700000005E-4</c:v>
                </c:pt>
                <c:pt idx="7135" formatCode="General">
                  <c:v>4.9855999700000001E-4</c:v>
                </c:pt>
                <c:pt idx="7136" formatCode="General">
                  <c:v>4.9863999699999997E-4</c:v>
                </c:pt>
                <c:pt idx="7137" formatCode="General">
                  <c:v>4.9871999700000003E-4</c:v>
                </c:pt>
                <c:pt idx="7138" formatCode="General">
                  <c:v>4.9879999699999999E-4</c:v>
                </c:pt>
                <c:pt idx="7139" formatCode="General">
                  <c:v>4.9887999699999995E-4</c:v>
                </c:pt>
                <c:pt idx="7140" formatCode="General">
                  <c:v>4.9895999700000002E-4</c:v>
                </c:pt>
                <c:pt idx="7141" formatCode="General">
                  <c:v>4.9903999699999998E-4</c:v>
                </c:pt>
                <c:pt idx="7142" formatCode="General">
                  <c:v>4.9911999700000004E-4</c:v>
                </c:pt>
                <c:pt idx="7143" formatCode="General">
                  <c:v>4.99199997E-4</c:v>
                </c:pt>
                <c:pt idx="7144" formatCode="General">
                  <c:v>4.9927999699999996E-4</c:v>
                </c:pt>
                <c:pt idx="7145" formatCode="General">
                  <c:v>4.9935999700000003E-4</c:v>
                </c:pt>
                <c:pt idx="7146" formatCode="General">
                  <c:v>4.9943999699999999E-4</c:v>
                </c:pt>
                <c:pt idx="7147" formatCode="General">
                  <c:v>4.9951999700000005E-4</c:v>
                </c:pt>
                <c:pt idx="7148" formatCode="General">
                  <c:v>4.9959999700000001E-4</c:v>
                </c:pt>
                <c:pt idx="7149" formatCode="General">
                  <c:v>4.9967999699999997E-4</c:v>
                </c:pt>
                <c:pt idx="7150" formatCode="General">
                  <c:v>4.9975999700000004E-4</c:v>
                </c:pt>
                <c:pt idx="7151" formatCode="General">
                  <c:v>4.99839997E-4</c:v>
                </c:pt>
                <c:pt idx="7152" formatCode="General">
                  <c:v>4.9991999699999996E-4</c:v>
                </c:pt>
                <c:pt idx="7153" formatCode="General">
                  <c:v>4.9999999700000002E-4</c:v>
                </c:pt>
                <c:pt idx="7154" formatCode="General">
                  <c:v>5.0007999699999998E-4</c:v>
                </c:pt>
                <c:pt idx="7155" formatCode="General">
                  <c:v>5.0015999700000005E-4</c:v>
                </c:pt>
                <c:pt idx="7156" formatCode="General">
                  <c:v>5.0023999700000001E-4</c:v>
                </c:pt>
                <c:pt idx="7157" formatCode="General">
                  <c:v>5.0031999699999997E-4</c:v>
                </c:pt>
                <c:pt idx="7158" formatCode="General">
                  <c:v>5.0039999700000003E-4</c:v>
                </c:pt>
                <c:pt idx="7159" formatCode="General">
                  <c:v>5.0047999699999999E-4</c:v>
                </c:pt>
                <c:pt idx="7160" formatCode="General">
                  <c:v>5.0055999699999995E-4</c:v>
                </c:pt>
                <c:pt idx="7161" formatCode="General">
                  <c:v>5.0063999700000002E-4</c:v>
                </c:pt>
                <c:pt idx="7162" formatCode="General">
                  <c:v>5.0071999699999997E-4</c:v>
                </c:pt>
                <c:pt idx="7163" formatCode="General">
                  <c:v>5.0079999700000004E-4</c:v>
                </c:pt>
                <c:pt idx="7164" formatCode="General">
                  <c:v>5.00879997E-4</c:v>
                </c:pt>
                <c:pt idx="7165" formatCode="General">
                  <c:v>5.0095999699999996E-4</c:v>
                </c:pt>
                <c:pt idx="7166" formatCode="General">
                  <c:v>5.0103999700000003E-4</c:v>
                </c:pt>
                <c:pt idx="7167" formatCode="General">
                  <c:v>5.0111999699999998E-4</c:v>
                </c:pt>
                <c:pt idx="7168" formatCode="General">
                  <c:v>5.0119999700000005E-4</c:v>
                </c:pt>
                <c:pt idx="7169" formatCode="General">
                  <c:v>5.0127999700000001E-4</c:v>
                </c:pt>
                <c:pt idx="7170" formatCode="General">
                  <c:v>5.0135999699999997E-4</c:v>
                </c:pt>
                <c:pt idx="7171" formatCode="General">
                  <c:v>5.0143999700000004E-4</c:v>
                </c:pt>
                <c:pt idx="7172" formatCode="General">
                  <c:v>5.0151999699999999E-4</c:v>
                </c:pt>
                <c:pt idx="7173" formatCode="General">
                  <c:v>5.0159999699999995E-4</c:v>
                </c:pt>
                <c:pt idx="7174" formatCode="General">
                  <c:v>5.0167999700000002E-4</c:v>
                </c:pt>
                <c:pt idx="7175" formatCode="General">
                  <c:v>5.0175999699999998E-4</c:v>
                </c:pt>
                <c:pt idx="7176" formatCode="General">
                  <c:v>5.0183999700000005E-4</c:v>
                </c:pt>
                <c:pt idx="7177" formatCode="General">
                  <c:v>5.01919997E-4</c:v>
                </c:pt>
                <c:pt idx="7178" formatCode="General">
                  <c:v>5.0199999699999996E-4</c:v>
                </c:pt>
                <c:pt idx="7179" formatCode="General">
                  <c:v>5.0207999700000003E-4</c:v>
                </c:pt>
                <c:pt idx="7180" formatCode="General">
                  <c:v>5.0215999699999999E-4</c:v>
                </c:pt>
                <c:pt idx="7181" formatCode="General">
                  <c:v>5.0223999699999995E-4</c:v>
                </c:pt>
                <c:pt idx="7182" formatCode="General">
                  <c:v>5.0231999700000001E-4</c:v>
                </c:pt>
                <c:pt idx="7183" formatCode="General">
                  <c:v>5.0239999699999997E-4</c:v>
                </c:pt>
                <c:pt idx="7184" formatCode="General">
                  <c:v>5.0247999700000004E-4</c:v>
                </c:pt>
                <c:pt idx="7185" formatCode="General">
                  <c:v>5.02559997E-4</c:v>
                </c:pt>
                <c:pt idx="7186" formatCode="General">
                  <c:v>5.0263999699999996E-4</c:v>
                </c:pt>
                <c:pt idx="7187" formatCode="General">
                  <c:v>5.0271999700000002E-4</c:v>
                </c:pt>
                <c:pt idx="7188" formatCode="General">
                  <c:v>5.0279999699999998E-4</c:v>
                </c:pt>
                <c:pt idx="7189" formatCode="General">
                  <c:v>5.0287999700000005E-4</c:v>
                </c:pt>
                <c:pt idx="7190" formatCode="General">
                  <c:v>5.0295999700000001E-4</c:v>
                </c:pt>
                <c:pt idx="7191" formatCode="General">
                  <c:v>5.0303999699999997E-4</c:v>
                </c:pt>
                <c:pt idx="7192" formatCode="General">
                  <c:v>5.0311999700000003E-4</c:v>
                </c:pt>
                <c:pt idx="7193" formatCode="General">
                  <c:v>5.0319999699999999E-4</c:v>
                </c:pt>
                <c:pt idx="7194" formatCode="General">
                  <c:v>5.0327999699999995E-4</c:v>
                </c:pt>
                <c:pt idx="7195" formatCode="General">
                  <c:v>5.0335999700000002E-4</c:v>
                </c:pt>
                <c:pt idx="7196" formatCode="General">
                  <c:v>5.0343999699999998E-4</c:v>
                </c:pt>
                <c:pt idx="7197" formatCode="General">
                  <c:v>5.0351999700000004E-4</c:v>
                </c:pt>
                <c:pt idx="7198" formatCode="General">
                  <c:v>5.03599997E-4</c:v>
                </c:pt>
                <c:pt idx="7199" formatCode="General">
                  <c:v>5.0367999699999996E-4</c:v>
                </c:pt>
                <c:pt idx="7200" formatCode="General">
                  <c:v>5.0375999700000003E-4</c:v>
                </c:pt>
                <c:pt idx="7201" formatCode="General">
                  <c:v>5.0383999699999999E-4</c:v>
                </c:pt>
                <c:pt idx="7202" formatCode="General">
                  <c:v>5.0391999700000005E-4</c:v>
                </c:pt>
                <c:pt idx="7203" formatCode="General">
                  <c:v>5.0399999700000001E-4</c:v>
                </c:pt>
                <c:pt idx="7204" formatCode="General">
                  <c:v>5.0407999699999997E-4</c:v>
                </c:pt>
                <c:pt idx="7205" formatCode="General">
                  <c:v>5.0415999700000004E-4</c:v>
                </c:pt>
                <c:pt idx="7206" formatCode="General">
                  <c:v>5.04239997E-4</c:v>
                </c:pt>
                <c:pt idx="7207" formatCode="General">
                  <c:v>5.0431999699999995E-4</c:v>
                </c:pt>
                <c:pt idx="7208" formatCode="General">
                  <c:v>5.0439999700000002E-4</c:v>
                </c:pt>
                <c:pt idx="7209" formatCode="General">
                  <c:v>5.0447999699999998E-4</c:v>
                </c:pt>
                <c:pt idx="7210" formatCode="General">
                  <c:v>5.0455999700000005E-4</c:v>
                </c:pt>
                <c:pt idx="7211" formatCode="General">
                  <c:v>5.0463999700000001E-4</c:v>
                </c:pt>
                <c:pt idx="7212" formatCode="General">
                  <c:v>5.0471999699999996E-4</c:v>
                </c:pt>
                <c:pt idx="7213" formatCode="General">
                  <c:v>5.0479999700000003E-4</c:v>
                </c:pt>
                <c:pt idx="7214" formatCode="General">
                  <c:v>5.0487999699999999E-4</c:v>
                </c:pt>
                <c:pt idx="7215" formatCode="General">
                  <c:v>5.0495999699999995E-4</c:v>
                </c:pt>
                <c:pt idx="7216" formatCode="General">
                  <c:v>5.0503999700000001E-4</c:v>
                </c:pt>
                <c:pt idx="7217" formatCode="General">
                  <c:v>5.0511999699999997E-4</c:v>
                </c:pt>
                <c:pt idx="7218" formatCode="General">
                  <c:v>5.0519999700000004E-4</c:v>
                </c:pt>
                <c:pt idx="7219" formatCode="General">
                  <c:v>5.05279997E-4</c:v>
                </c:pt>
                <c:pt idx="7220" formatCode="General">
                  <c:v>5.0535999699999996E-4</c:v>
                </c:pt>
                <c:pt idx="7221" formatCode="General">
                  <c:v>5.0543999700000002E-4</c:v>
                </c:pt>
                <c:pt idx="7222" formatCode="General">
                  <c:v>5.0551999699999998E-4</c:v>
                </c:pt>
                <c:pt idx="7223" formatCode="General">
                  <c:v>5.0559999700000005E-4</c:v>
                </c:pt>
                <c:pt idx="7224" formatCode="General">
                  <c:v>5.0567999700000001E-4</c:v>
                </c:pt>
                <c:pt idx="7225" formatCode="General">
                  <c:v>5.0575999699999997E-4</c:v>
                </c:pt>
                <c:pt idx="7226" formatCode="General">
                  <c:v>5.0583999700000003E-4</c:v>
                </c:pt>
                <c:pt idx="7227" formatCode="General">
                  <c:v>5.0591999699999999E-4</c:v>
                </c:pt>
                <c:pt idx="7228" formatCode="General">
                  <c:v>5.0599999699999995E-4</c:v>
                </c:pt>
                <c:pt idx="7229" formatCode="General">
                  <c:v>5.0607999700000002E-4</c:v>
                </c:pt>
                <c:pt idx="7230" formatCode="General">
                  <c:v>5.0615999699999998E-4</c:v>
                </c:pt>
                <c:pt idx="7231" formatCode="General">
                  <c:v>5.0623999700000004E-4</c:v>
                </c:pt>
                <c:pt idx="7232" formatCode="General">
                  <c:v>5.06319997E-4</c:v>
                </c:pt>
                <c:pt idx="7233" formatCode="General">
                  <c:v>5.0639999699999996E-4</c:v>
                </c:pt>
                <c:pt idx="7234" formatCode="General">
                  <c:v>5.0647999700000003E-4</c:v>
                </c:pt>
                <c:pt idx="7235" formatCode="General">
                  <c:v>5.0655999699999999E-4</c:v>
                </c:pt>
                <c:pt idx="7236" formatCode="General">
                  <c:v>5.0663999700000005E-4</c:v>
                </c:pt>
                <c:pt idx="7237" formatCode="General">
                  <c:v>5.0671999700000001E-4</c:v>
                </c:pt>
                <c:pt idx="7238" formatCode="General">
                  <c:v>5.0679999699999997E-4</c:v>
                </c:pt>
                <c:pt idx="7239" formatCode="General">
                  <c:v>5.0687999700000004E-4</c:v>
                </c:pt>
                <c:pt idx="7240" formatCode="General">
                  <c:v>5.06959997E-4</c:v>
                </c:pt>
                <c:pt idx="7241" formatCode="General">
                  <c:v>5.0703999699999995E-4</c:v>
                </c:pt>
                <c:pt idx="7242" formatCode="General">
                  <c:v>5.0711999700000002E-4</c:v>
                </c:pt>
                <c:pt idx="7243" formatCode="General">
                  <c:v>5.0719999699999998E-4</c:v>
                </c:pt>
                <c:pt idx="7244" formatCode="General">
                  <c:v>5.0727999700000005E-4</c:v>
                </c:pt>
                <c:pt idx="7245" formatCode="General">
                  <c:v>5.0735999700000001E-4</c:v>
                </c:pt>
                <c:pt idx="7246" formatCode="General">
                  <c:v>5.0743999699999996E-4</c:v>
                </c:pt>
                <c:pt idx="7247" formatCode="General">
                  <c:v>5.0751999700000003E-4</c:v>
                </c:pt>
                <c:pt idx="7248" formatCode="General">
                  <c:v>5.0759999699999999E-4</c:v>
                </c:pt>
                <c:pt idx="7249" formatCode="General">
                  <c:v>5.0767999699999995E-4</c:v>
                </c:pt>
                <c:pt idx="7250" formatCode="General">
                  <c:v>5.0775999700000002E-4</c:v>
                </c:pt>
                <c:pt idx="7251" formatCode="General">
                  <c:v>5.0783999699999997E-4</c:v>
                </c:pt>
                <c:pt idx="7252" formatCode="General">
                  <c:v>5.0791999700000004E-4</c:v>
                </c:pt>
                <c:pt idx="7253" formatCode="General">
                  <c:v>5.07999997E-4</c:v>
                </c:pt>
                <c:pt idx="7254" formatCode="General">
                  <c:v>5.0807999699999996E-4</c:v>
                </c:pt>
                <c:pt idx="7255" formatCode="General">
                  <c:v>5.0815999700000003E-4</c:v>
                </c:pt>
                <c:pt idx="7256" formatCode="General">
                  <c:v>5.0823999699999998E-4</c:v>
                </c:pt>
                <c:pt idx="7257" formatCode="General">
                  <c:v>5.0831999700000005E-4</c:v>
                </c:pt>
                <c:pt idx="7258" formatCode="General">
                  <c:v>5.0839999700000001E-4</c:v>
                </c:pt>
                <c:pt idx="7259" formatCode="General">
                  <c:v>5.0847999699999997E-4</c:v>
                </c:pt>
                <c:pt idx="7260" formatCode="General">
                  <c:v>5.0855999700000004E-4</c:v>
                </c:pt>
                <c:pt idx="7261" formatCode="General">
                  <c:v>5.0863999699999999E-4</c:v>
                </c:pt>
                <c:pt idx="7262" formatCode="General">
                  <c:v>5.0871999699999995E-4</c:v>
                </c:pt>
                <c:pt idx="7263" formatCode="General">
                  <c:v>5.0879999700000002E-4</c:v>
                </c:pt>
                <c:pt idx="7264" formatCode="General">
                  <c:v>5.0887999699999998E-4</c:v>
                </c:pt>
                <c:pt idx="7265" formatCode="General">
                  <c:v>5.0895999700000005E-4</c:v>
                </c:pt>
                <c:pt idx="7266" formatCode="General">
                  <c:v>5.09039997E-4</c:v>
                </c:pt>
                <c:pt idx="7267" formatCode="General">
                  <c:v>5.0911999699999996E-4</c:v>
                </c:pt>
                <c:pt idx="7268" formatCode="General">
                  <c:v>5.0919999700000003E-4</c:v>
                </c:pt>
                <c:pt idx="7269" formatCode="General">
                  <c:v>5.0927999699999999E-4</c:v>
                </c:pt>
                <c:pt idx="7270" formatCode="General">
                  <c:v>5.0935999699999995E-4</c:v>
                </c:pt>
                <c:pt idx="7271" formatCode="General">
                  <c:v>5.0943999700000001E-4</c:v>
                </c:pt>
                <c:pt idx="7272" formatCode="General">
                  <c:v>5.0951999699999997E-4</c:v>
                </c:pt>
                <c:pt idx="7273" formatCode="General">
                  <c:v>5.0959999700000004E-4</c:v>
                </c:pt>
                <c:pt idx="7274" formatCode="General">
                  <c:v>5.09679997E-4</c:v>
                </c:pt>
                <c:pt idx="7275" formatCode="General">
                  <c:v>5.0975999699999996E-4</c:v>
                </c:pt>
                <c:pt idx="7276" formatCode="General">
                  <c:v>5.0983999700000002E-4</c:v>
                </c:pt>
                <c:pt idx="7277" formatCode="General">
                  <c:v>5.0991999699999998E-4</c:v>
                </c:pt>
                <c:pt idx="7278" formatCode="General">
                  <c:v>5.0999999700000005E-4</c:v>
                </c:pt>
                <c:pt idx="7279" formatCode="General">
                  <c:v>5.1007999700000001E-4</c:v>
                </c:pt>
                <c:pt idx="7280" formatCode="General">
                  <c:v>5.1015999699999997E-4</c:v>
                </c:pt>
                <c:pt idx="7281" formatCode="General">
                  <c:v>5.1023999700000003E-4</c:v>
                </c:pt>
                <c:pt idx="7282" formatCode="General">
                  <c:v>5.1031999699999999E-4</c:v>
                </c:pt>
                <c:pt idx="7283" formatCode="General">
                  <c:v>5.1039999699999995E-4</c:v>
                </c:pt>
                <c:pt idx="7284" formatCode="General">
                  <c:v>5.1047999700000002E-4</c:v>
                </c:pt>
                <c:pt idx="7285" formatCode="General">
                  <c:v>5.1055999699999998E-4</c:v>
                </c:pt>
                <c:pt idx="7286" formatCode="General">
                  <c:v>5.1063999700000004E-4</c:v>
                </c:pt>
                <c:pt idx="7287" formatCode="General">
                  <c:v>5.10719997E-4</c:v>
                </c:pt>
                <c:pt idx="7288" formatCode="General">
                  <c:v>5.1079999699999996E-4</c:v>
                </c:pt>
                <c:pt idx="7289" formatCode="General">
                  <c:v>5.1087999700000003E-4</c:v>
                </c:pt>
                <c:pt idx="7290" formatCode="General">
                  <c:v>5.1095999699999999E-4</c:v>
                </c:pt>
                <c:pt idx="7291" formatCode="General">
                  <c:v>5.1103999700000005E-4</c:v>
                </c:pt>
                <c:pt idx="7292" formatCode="General">
                  <c:v>5.1111999700000001E-4</c:v>
                </c:pt>
                <c:pt idx="7293" formatCode="General">
                  <c:v>5.1119999699999997E-4</c:v>
                </c:pt>
                <c:pt idx="7294" formatCode="General">
                  <c:v>5.1127999700000004E-4</c:v>
                </c:pt>
                <c:pt idx="7295" formatCode="General">
                  <c:v>5.1135999699999999E-4</c:v>
                </c:pt>
                <c:pt idx="7296" formatCode="General">
                  <c:v>5.1143999699999995E-4</c:v>
                </c:pt>
                <c:pt idx="7297" formatCode="General">
                  <c:v>5.1151999700000002E-4</c:v>
                </c:pt>
                <c:pt idx="7298" formatCode="General">
                  <c:v>5.1159999699999998E-4</c:v>
                </c:pt>
                <c:pt idx="7299" formatCode="General">
                  <c:v>5.1167999700000005E-4</c:v>
                </c:pt>
                <c:pt idx="7300" formatCode="General">
                  <c:v>5.11759997E-4</c:v>
                </c:pt>
                <c:pt idx="7301" formatCode="General">
                  <c:v>5.1183999699999996E-4</c:v>
                </c:pt>
                <c:pt idx="7302" formatCode="General">
                  <c:v>5.1191999700000003E-4</c:v>
                </c:pt>
                <c:pt idx="7303" formatCode="General">
                  <c:v>5.1199999699999999E-4</c:v>
                </c:pt>
                <c:pt idx="7304" formatCode="General">
                  <c:v>5.1207999699999995E-4</c:v>
                </c:pt>
                <c:pt idx="7305" formatCode="General">
                  <c:v>5.1215999700000001E-4</c:v>
                </c:pt>
                <c:pt idx="7306" formatCode="General">
                  <c:v>5.1223999699999997E-4</c:v>
                </c:pt>
                <c:pt idx="7307" formatCode="General">
                  <c:v>5.1231999700000004E-4</c:v>
                </c:pt>
                <c:pt idx="7308" formatCode="General">
                  <c:v>5.12399997E-4</c:v>
                </c:pt>
                <c:pt idx="7309" formatCode="General">
                  <c:v>5.1247999699999996E-4</c:v>
                </c:pt>
                <c:pt idx="7310" formatCode="General">
                  <c:v>5.1255999700000002E-4</c:v>
                </c:pt>
                <c:pt idx="7311" formatCode="General">
                  <c:v>5.1263999699999998E-4</c:v>
                </c:pt>
                <c:pt idx="7312" formatCode="General">
                  <c:v>5.1271999700000005E-4</c:v>
                </c:pt>
                <c:pt idx="7313" formatCode="General">
                  <c:v>5.1279999700000001E-4</c:v>
                </c:pt>
                <c:pt idx="7314" formatCode="General">
                  <c:v>5.1287999699999997E-4</c:v>
                </c:pt>
                <c:pt idx="7315" formatCode="General">
                  <c:v>5.1295999700000003E-4</c:v>
                </c:pt>
                <c:pt idx="7316" formatCode="General">
                  <c:v>5.1303999699999999E-4</c:v>
                </c:pt>
                <c:pt idx="7317" formatCode="General">
                  <c:v>5.1311999699999995E-4</c:v>
                </c:pt>
                <c:pt idx="7318" formatCode="General">
                  <c:v>5.1319999700000002E-4</c:v>
                </c:pt>
                <c:pt idx="7319" formatCode="General">
                  <c:v>5.1327999699999998E-4</c:v>
                </c:pt>
                <c:pt idx="7320" formatCode="General">
                  <c:v>5.1335999700000004E-4</c:v>
                </c:pt>
                <c:pt idx="7321" formatCode="General">
                  <c:v>5.13439997E-4</c:v>
                </c:pt>
                <c:pt idx="7322" formatCode="General">
                  <c:v>5.1351999699999996E-4</c:v>
                </c:pt>
                <c:pt idx="7323" formatCode="General">
                  <c:v>5.1359999700000003E-4</c:v>
                </c:pt>
                <c:pt idx="7324" formatCode="General">
                  <c:v>5.1367999699999999E-4</c:v>
                </c:pt>
                <c:pt idx="7325" formatCode="General">
                  <c:v>5.1375999700000005E-4</c:v>
                </c:pt>
                <c:pt idx="7326" formatCode="General">
                  <c:v>5.1383999700000001E-4</c:v>
                </c:pt>
                <c:pt idx="7327" formatCode="General">
                  <c:v>5.1391999699999997E-4</c:v>
                </c:pt>
                <c:pt idx="7328" formatCode="General">
                  <c:v>5.1399999700000004E-4</c:v>
                </c:pt>
                <c:pt idx="7329" formatCode="General">
                  <c:v>5.14079997E-4</c:v>
                </c:pt>
                <c:pt idx="7330" formatCode="General">
                  <c:v>5.1415999699999995E-4</c:v>
                </c:pt>
                <c:pt idx="7331" formatCode="General">
                  <c:v>5.1423999700000002E-4</c:v>
                </c:pt>
                <c:pt idx="7332" formatCode="General">
                  <c:v>5.1431999699999998E-4</c:v>
                </c:pt>
                <c:pt idx="7333" formatCode="General">
                  <c:v>5.1439999700000005E-4</c:v>
                </c:pt>
                <c:pt idx="7334" formatCode="General">
                  <c:v>5.1447999700000001E-4</c:v>
                </c:pt>
                <c:pt idx="7335" formatCode="General">
                  <c:v>5.1455999699999996E-4</c:v>
                </c:pt>
                <c:pt idx="7336" formatCode="General">
                  <c:v>5.1463999700000003E-4</c:v>
                </c:pt>
                <c:pt idx="7337" formatCode="General">
                  <c:v>5.1471999699999999E-4</c:v>
                </c:pt>
                <c:pt idx="7338" formatCode="General">
                  <c:v>5.1479999699999995E-4</c:v>
                </c:pt>
                <c:pt idx="7339" formatCode="General">
                  <c:v>5.1487999700000002E-4</c:v>
                </c:pt>
                <c:pt idx="7340" formatCode="General">
                  <c:v>5.1495999699999997E-4</c:v>
                </c:pt>
                <c:pt idx="7341" formatCode="General">
                  <c:v>5.1503999700000004E-4</c:v>
                </c:pt>
                <c:pt idx="7342" formatCode="General">
                  <c:v>5.15119997E-4</c:v>
                </c:pt>
                <c:pt idx="7343" formatCode="General">
                  <c:v>5.1519999699999996E-4</c:v>
                </c:pt>
                <c:pt idx="7344" formatCode="General">
                  <c:v>5.1527999700000003E-4</c:v>
                </c:pt>
                <c:pt idx="7345" formatCode="General">
                  <c:v>5.1535999699999998E-4</c:v>
                </c:pt>
                <c:pt idx="7346" formatCode="General">
                  <c:v>5.1543999700000005E-4</c:v>
                </c:pt>
                <c:pt idx="7347" formatCode="General">
                  <c:v>5.1551999700000001E-4</c:v>
                </c:pt>
                <c:pt idx="7348" formatCode="General">
                  <c:v>5.1559999699999997E-4</c:v>
                </c:pt>
                <c:pt idx="7349" formatCode="General">
                  <c:v>5.1567999700000003E-4</c:v>
                </c:pt>
                <c:pt idx="7350" formatCode="General">
                  <c:v>5.1575999699999999E-4</c:v>
                </c:pt>
                <c:pt idx="7351" formatCode="General">
                  <c:v>5.1583999699999995E-4</c:v>
                </c:pt>
                <c:pt idx="7352" formatCode="General">
                  <c:v>5.1591999700000002E-4</c:v>
                </c:pt>
                <c:pt idx="7353" formatCode="General">
                  <c:v>5.1599999699999998E-4</c:v>
                </c:pt>
                <c:pt idx="7354" formatCode="General">
                  <c:v>5.1607999700000004E-4</c:v>
                </c:pt>
                <c:pt idx="7355" formatCode="General">
                  <c:v>5.16159997E-4</c:v>
                </c:pt>
                <c:pt idx="7356" formatCode="General">
                  <c:v>5.1623999699999996E-4</c:v>
                </c:pt>
                <c:pt idx="7357" formatCode="General">
                  <c:v>5.1631999700000003E-4</c:v>
                </c:pt>
                <c:pt idx="7358" formatCode="General">
                  <c:v>5.1639999699999999E-4</c:v>
                </c:pt>
                <c:pt idx="7359" formatCode="General">
                  <c:v>5.1647999699999995E-4</c:v>
                </c:pt>
                <c:pt idx="7360" formatCode="General">
                  <c:v>5.1655999700000001E-4</c:v>
                </c:pt>
                <c:pt idx="7361" formatCode="General">
                  <c:v>5.1663999699999997E-4</c:v>
                </c:pt>
                <c:pt idx="7362" formatCode="General">
                  <c:v>5.1671999700000004E-4</c:v>
                </c:pt>
                <c:pt idx="7363" formatCode="General">
                  <c:v>5.16799997E-4</c:v>
                </c:pt>
                <c:pt idx="7364" formatCode="General">
                  <c:v>5.1687999699999996E-4</c:v>
                </c:pt>
                <c:pt idx="7365" formatCode="General">
                  <c:v>5.1695999700000002E-4</c:v>
                </c:pt>
                <c:pt idx="7366" formatCode="General">
                  <c:v>5.1703999699999998E-4</c:v>
                </c:pt>
                <c:pt idx="7367" formatCode="General">
                  <c:v>5.1711999700000005E-4</c:v>
                </c:pt>
                <c:pt idx="7368" formatCode="General">
                  <c:v>5.1719999700000001E-4</c:v>
                </c:pt>
                <c:pt idx="7369" formatCode="General">
                  <c:v>5.1727999699999997E-4</c:v>
                </c:pt>
                <c:pt idx="7370" formatCode="General">
                  <c:v>5.1735999700000003E-4</c:v>
                </c:pt>
                <c:pt idx="7371" formatCode="General">
                  <c:v>5.1743999699999999E-4</c:v>
                </c:pt>
                <c:pt idx="7372" formatCode="General">
                  <c:v>5.1751999699999995E-4</c:v>
                </c:pt>
                <c:pt idx="7373" formatCode="General">
                  <c:v>5.1759999700000002E-4</c:v>
                </c:pt>
                <c:pt idx="7374" formatCode="General">
                  <c:v>5.1767999699999998E-4</c:v>
                </c:pt>
                <c:pt idx="7375" formatCode="General">
                  <c:v>5.1775999700000004E-4</c:v>
                </c:pt>
                <c:pt idx="7376" formatCode="General">
                  <c:v>5.17839997E-4</c:v>
                </c:pt>
                <c:pt idx="7377" formatCode="General">
                  <c:v>5.1791999699999996E-4</c:v>
                </c:pt>
                <c:pt idx="7378" formatCode="General">
                  <c:v>5.1799999700000003E-4</c:v>
                </c:pt>
                <c:pt idx="7379" formatCode="General">
                  <c:v>5.1807999699999998E-4</c:v>
                </c:pt>
                <c:pt idx="7380" formatCode="General">
                  <c:v>5.1815999700000005E-4</c:v>
                </c:pt>
                <c:pt idx="7381" formatCode="General">
                  <c:v>5.1823999700000001E-4</c:v>
                </c:pt>
                <c:pt idx="7382" formatCode="General">
                  <c:v>5.1831999699999997E-4</c:v>
                </c:pt>
                <c:pt idx="7383" formatCode="General">
                  <c:v>5.1839999700000004E-4</c:v>
                </c:pt>
                <c:pt idx="7384" formatCode="General">
                  <c:v>5.1847999699999999E-4</c:v>
                </c:pt>
                <c:pt idx="7385" formatCode="General">
                  <c:v>5.1855999699999995E-4</c:v>
                </c:pt>
                <c:pt idx="7386" formatCode="General">
                  <c:v>5.1863999700000002E-4</c:v>
                </c:pt>
                <c:pt idx="7387" formatCode="General">
                  <c:v>5.1871999699999998E-4</c:v>
                </c:pt>
                <c:pt idx="7388" formatCode="General">
                  <c:v>5.1879999700000005E-4</c:v>
                </c:pt>
                <c:pt idx="7389" formatCode="General">
                  <c:v>5.18879997E-4</c:v>
                </c:pt>
                <c:pt idx="7390" formatCode="General">
                  <c:v>5.1895999699999996E-4</c:v>
                </c:pt>
                <c:pt idx="7391" formatCode="General">
                  <c:v>5.1903999700000003E-4</c:v>
                </c:pt>
                <c:pt idx="7392" formatCode="General">
                  <c:v>5.1911999699999999E-4</c:v>
                </c:pt>
                <c:pt idx="7393" formatCode="General">
                  <c:v>5.1919999699999995E-4</c:v>
                </c:pt>
                <c:pt idx="7394" formatCode="General">
                  <c:v>5.1927999700000001E-4</c:v>
                </c:pt>
                <c:pt idx="7395" formatCode="General">
                  <c:v>5.1935999699999997E-4</c:v>
                </c:pt>
                <c:pt idx="7396" formatCode="General">
                  <c:v>5.1943999700000004E-4</c:v>
                </c:pt>
                <c:pt idx="7397" formatCode="General">
                  <c:v>5.19519997E-4</c:v>
                </c:pt>
                <c:pt idx="7398" formatCode="General">
                  <c:v>5.1959999699999996E-4</c:v>
                </c:pt>
                <c:pt idx="7399" formatCode="General">
                  <c:v>5.1967999700000002E-4</c:v>
                </c:pt>
                <c:pt idx="7400" formatCode="General">
                  <c:v>5.1975999699999998E-4</c:v>
                </c:pt>
                <c:pt idx="7401" formatCode="General">
                  <c:v>5.1983999700000005E-4</c:v>
                </c:pt>
                <c:pt idx="7402" formatCode="General">
                  <c:v>5.1991999700000001E-4</c:v>
                </c:pt>
                <c:pt idx="7403" formatCode="General">
                  <c:v>5.1999999699999997E-4</c:v>
                </c:pt>
                <c:pt idx="7404" formatCode="General">
                  <c:v>5.2007999700000003E-4</c:v>
                </c:pt>
                <c:pt idx="7405" formatCode="General">
                  <c:v>5.2015999699999999E-4</c:v>
                </c:pt>
                <c:pt idx="7406" formatCode="General">
                  <c:v>5.2023999699999995E-4</c:v>
                </c:pt>
                <c:pt idx="7407" formatCode="General">
                  <c:v>5.2031999700000002E-4</c:v>
                </c:pt>
                <c:pt idx="7408" formatCode="General">
                  <c:v>5.2039999699999998E-4</c:v>
                </c:pt>
                <c:pt idx="7409" formatCode="General">
                  <c:v>5.2047999700000004E-4</c:v>
                </c:pt>
                <c:pt idx="7410" formatCode="General">
                  <c:v>5.20559997E-4</c:v>
                </c:pt>
                <c:pt idx="7411" formatCode="General">
                  <c:v>5.2063999699999996E-4</c:v>
                </c:pt>
                <c:pt idx="7412" formatCode="General">
                  <c:v>5.2071999700000003E-4</c:v>
                </c:pt>
                <c:pt idx="7413" formatCode="General">
                  <c:v>5.2079999699999999E-4</c:v>
                </c:pt>
                <c:pt idx="7414" formatCode="General">
                  <c:v>5.2087999700000005E-4</c:v>
                </c:pt>
                <c:pt idx="7415" formatCode="General">
                  <c:v>5.2095999700000001E-4</c:v>
                </c:pt>
                <c:pt idx="7416" formatCode="General">
                  <c:v>5.2103999699999997E-4</c:v>
                </c:pt>
                <c:pt idx="7417" formatCode="General">
                  <c:v>5.2111999700000004E-4</c:v>
                </c:pt>
                <c:pt idx="7418" formatCode="General">
                  <c:v>5.21199997E-4</c:v>
                </c:pt>
                <c:pt idx="7419" formatCode="General">
                  <c:v>5.2127999699999995E-4</c:v>
                </c:pt>
                <c:pt idx="7420" formatCode="General">
                  <c:v>5.2135999700000002E-4</c:v>
                </c:pt>
                <c:pt idx="7421" formatCode="General">
                  <c:v>5.2143999699999998E-4</c:v>
                </c:pt>
                <c:pt idx="7422" formatCode="General">
                  <c:v>5.2151999700000005E-4</c:v>
                </c:pt>
                <c:pt idx="7423" formatCode="General">
                  <c:v>5.2159999700000001E-4</c:v>
                </c:pt>
                <c:pt idx="7424" formatCode="General">
                  <c:v>5.2167999699999996E-4</c:v>
                </c:pt>
                <c:pt idx="7425" formatCode="General">
                  <c:v>5.2175999700000003E-4</c:v>
                </c:pt>
                <c:pt idx="7426" formatCode="General">
                  <c:v>5.2183999699999999E-4</c:v>
                </c:pt>
                <c:pt idx="7427" formatCode="General">
                  <c:v>5.2191999699999995E-4</c:v>
                </c:pt>
                <c:pt idx="7428" formatCode="General">
                  <c:v>5.2199999700000002E-4</c:v>
                </c:pt>
                <c:pt idx="7429" formatCode="General">
                  <c:v>5.2207999699999997E-4</c:v>
                </c:pt>
                <c:pt idx="7430" formatCode="General">
                  <c:v>5.2215999700000004E-4</c:v>
                </c:pt>
                <c:pt idx="7431" formatCode="General">
                  <c:v>5.22239997E-4</c:v>
                </c:pt>
                <c:pt idx="7432" formatCode="General">
                  <c:v>5.2231999699999996E-4</c:v>
                </c:pt>
                <c:pt idx="7433" formatCode="General">
                  <c:v>5.2239999700000002E-4</c:v>
                </c:pt>
                <c:pt idx="7434" formatCode="General">
                  <c:v>5.2247999699999998E-4</c:v>
                </c:pt>
                <c:pt idx="7435" formatCode="General">
                  <c:v>5.2255999700000005E-4</c:v>
                </c:pt>
                <c:pt idx="7436" formatCode="General">
                  <c:v>5.2263999700000001E-4</c:v>
                </c:pt>
                <c:pt idx="7437" formatCode="General">
                  <c:v>5.2271999699999997E-4</c:v>
                </c:pt>
                <c:pt idx="7438" formatCode="General">
                  <c:v>5.2279999700000003E-4</c:v>
                </c:pt>
                <c:pt idx="7439" formatCode="General">
                  <c:v>5.2287999699999999E-4</c:v>
                </c:pt>
                <c:pt idx="7440" formatCode="General">
                  <c:v>5.2295999699999995E-4</c:v>
                </c:pt>
                <c:pt idx="7441" formatCode="General">
                  <c:v>5.2303999700000002E-4</c:v>
                </c:pt>
                <c:pt idx="7442" formatCode="General">
                  <c:v>5.2311999699999998E-4</c:v>
                </c:pt>
                <c:pt idx="7443" formatCode="General">
                  <c:v>5.2319999700000004E-4</c:v>
                </c:pt>
                <c:pt idx="7444" formatCode="General">
                  <c:v>5.23279997E-4</c:v>
                </c:pt>
                <c:pt idx="7445" formatCode="General">
                  <c:v>5.2335999699999996E-4</c:v>
                </c:pt>
                <c:pt idx="7446" formatCode="General">
                  <c:v>5.2343999700000003E-4</c:v>
                </c:pt>
                <c:pt idx="7447" formatCode="General">
                  <c:v>5.2351999699999999E-4</c:v>
                </c:pt>
                <c:pt idx="7448" formatCode="General">
                  <c:v>5.2359999700000005E-4</c:v>
                </c:pt>
                <c:pt idx="7449" formatCode="General">
                  <c:v>5.2367999700000001E-4</c:v>
                </c:pt>
                <c:pt idx="7450" formatCode="General">
                  <c:v>5.2375999699999997E-4</c:v>
                </c:pt>
                <c:pt idx="7451" formatCode="General">
                  <c:v>5.2383999700000004E-4</c:v>
                </c:pt>
                <c:pt idx="7452" formatCode="General">
                  <c:v>5.23919997E-4</c:v>
                </c:pt>
                <c:pt idx="7453" formatCode="General">
                  <c:v>5.2399999699999996E-4</c:v>
                </c:pt>
                <c:pt idx="7454" formatCode="General">
                  <c:v>5.2407999700000002E-4</c:v>
                </c:pt>
                <c:pt idx="7455" formatCode="General">
                  <c:v>5.2415999699999998E-4</c:v>
                </c:pt>
                <c:pt idx="7456" formatCode="General">
                  <c:v>5.2423999700000005E-4</c:v>
                </c:pt>
                <c:pt idx="7457" formatCode="General">
                  <c:v>5.2431999700000001E-4</c:v>
                </c:pt>
                <c:pt idx="7458" formatCode="General">
                  <c:v>5.2439999699999996E-4</c:v>
                </c:pt>
                <c:pt idx="7459" formatCode="General">
                  <c:v>5.2447999700000003E-4</c:v>
                </c:pt>
                <c:pt idx="7460" formatCode="General">
                  <c:v>5.2455999699999999E-4</c:v>
                </c:pt>
                <c:pt idx="7461" formatCode="General">
                  <c:v>5.2463999699999995E-4</c:v>
                </c:pt>
                <c:pt idx="7462" formatCode="General">
                  <c:v>5.2471999700000002E-4</c:v>
                </c:pt>
                <c:pt idx="7463" formatCode="General">
                  <c:v>5.2479999699999997E-4</c:v>
                </c:pt>
                <c:pt idx="7464" formatCode="General">
                  <c:v>5.2487999700000004E-4</c:v>
                </c:pt>
                <c:pt idx="7465" formatCode="General">
                  <c:v>5.24959997E-4</c:v>
                </c:pt>
                <c:pt idx="7466" formatCode="General">
                  <c:v>5.2503999699999996E-4</c:v>
                </c:pt>
                <c:pt idx="7467" formatCode="General">
                  <c:v>5.2511999700000003E-4</c:v>
                </c:pt>
                <c:pt idx="7468" formatCode="General">
                  <c:v>5.2519999699999998E-4</c:v>
                </c:pt>
                <c:pt idx="7469" formatCode="General">
                  <c:v>5.2527999700000005E-4</c:v>
                </c:pt>
                <c:pt idx="7470" formatCode="General">
                  <c:v>5.2535999700000001E-4</c:v>
                </c:pt>
                <c:pt idx="7471" formatCode="General">
                  <c:v>5.2543999699999997E-4</c:v>
                </c:pt>
                <c:pt idx="7472" formatCode="General">
                  <c:v>5.2551999700000004E-4</c:v>
                </c:pt>
                <c:pt idx="7473" formatCode="General">
                  <c:v>5.2559999699999999E-4</c:v>
                </c:pt>
                <c:pt idx="7474" formatCode="General">
                  <c:v>5.2567999699999995E-4</c:v>
                </c:pt>
                <c:pt idx="7475" formatCode="General">
                  <c:v>5.2575999700000002E-4</c:v>
                </c:pt>
                <c:pt idx="7476" formatCode="General">
                  <c:v>5.2583999699999998E-4</c:v>
                </c:pt>
                <c:pt idx="7477" formatCode="General">
                  <c:v>5.2591999700000005E-4</c:v>
                </c:pt>
                <c:pt idx="7478" formatCode="General">
                  <c:v>5.25999997E-4</c:v>
                </c:pt>
                <c:pt idx="7479" formatCode="General">
                  <c:v>5.2607999699999996E-4</c:v>
                </c:pt>
                <c:pt idx="7480" formatCode="General">
                  <c:v>5.2615999700000003E-4</c:v>
                </c:pt>
                <c:pt idx="7481" formatCode="General">
                  <c:v>5.2623999699999999E-4</c:v>
                </c:pt>
                <c:pt idx="7482" formatCode="General">
                  <c:v>5.2631999699999995E-4</c:v>
                </c:pt>
                <c:pt idx="7483" formatCode="General">
                  <c:v>5.2639999700000001E-4</c:v>
                </c:pt>
                <c:pt idx="7484" formatCode="General">
                  <c:v>5.2647999699999997E-4</c:v>
                </c:pt>
                <c:pt idx="7485" formatCode="General">
                  <c:v>5.2655999700000004E-4</c:v>
                </c:pt>
                <c:pt idx="7486" formatCode="General">
                  <c:v>5.26639997E-4</c:v>
                </c:pt>
                <c:pt idx="7487" formatCode="General">
                  <c:v>5.2671999699999996E-4</c:v>
                </c:pt>
                <c:pt idx="7488" formatCode="General">
                  <c:v>5.2679999700000002E-4</c:v>
                </c:pt>
                <c:pt idx="7489" formatCode="General">
                  <c:v>5.2687999699999998E-4</c:v>
                </c:pt>
                <c:pt idx="7490" formatCode="General">
                  <c:v>5.2695999700000005E-4</c:v>
                </c:pt>
                <c:pt idx="7491" formatCode="General">
                  <c:v>5.2703999700000001E-4</c:v>
                </c:pt>
                <c:pt idx="7492" formatCode="General">
                  <c:v>5.2711999699999997E-4</c:v>
                </c:pt>
                <c:pt idx="7493" formatCode="General">
                  <c:v>5.2719999700000003E-4</c:v>
                </c:pt>
                <c:pt idx="7494" formatCode="General">
                  <c:v>5.2727999699999999E-4</c:v>
                </c:pt>
                <c:pt idx="7495" formatCode="General">
                  <c:v>5.2735999699999995E-4</c:v>
                </c:pt>
                <c:pt idx="7496" formatCode="General">
                  <c:v>5.2743999700000002E-4</c:v>
                </c:pt>
                <c:pt idx="7497" formatCode="General">
                  <c:v>5.2751999699999998E-4</c:v>
                </c:pt>
                <c:pt idx="7498" formatCode="General">
                  <c:v>5.2759999700000004E-4</c:v>
                </c:pt>
                <c:pt idx="7499" formatCode="General">
                  <c:v>5.27679997E-4</c:v>
                </c:pt>
                <c:pt idx="7500" formatCode="General">
                  <c:v>5.2775999699999996E-4</c:v>
                </c:pt>
                <c:pt idx="7501" formatCode="General">
                  <c:v>5.2783999700000003E-4</c:v>
                </c:pt>
                <c:pt idx="7502" formatCode="General">
                  <c:v>5.2791999699999999E-4</c:v>
                </c:pt>
                <c:pt idx="7503" formatCode="General">
                  <c:v>5.2799999700000005E-4</c:v>
                </c:pt>
                <c:pt idx="7504" formatCode="General">
                  <c:v>5.2807999700000001E-4</c:v>
                </c:pt>
                <c:pt idx="7505" formatCode="General">
                  <c:v>5.2815999699999997E-4</c:v>
                </c:pt>
                <c:pt idx="7506" formatCode="General">
                  <c:v>5.2823999700000004E-4</c:v>
                </c:pt>
                <c:pt idx="7507" formatCode="General">
                  <c:v>5.28319997E-4</c:v>
                </c:pt>
                <c:pt idx="7508" formatCode="General">
                  <c:v>5.2839999699999995E-4</c:v>
                </c:pt>
                <c:pt idx="7509" formatCode="General">
                  <c:v>5.2847999700000002E-4</c:v>
                </c:pt>
                <c:pt idx="7510" formatCode="General">
                  <c:v>5.2855999699999998E-4</c:v>
                </c:pt>
                <c:pt idx="7511" formatCode="General">
                  <c:v>5.2863999700000005E-4</c:v>
                </c:pt>
                <c:pt idx="7512" formatCode="General">
                  <c:v>5.28719997E-4</c:v>
                </c:pt>
                <c:pt idx="7513" formatCode="General">
                  <c:v>5.2879999699999996E-4</c:v>
                </c:pt>
                <c:pt idx="7514" formatCode="General">
                  <c:v>5.2887999700000003E-4</c:v>
                </c:pt>
                <c:pt idx="7515" formatCode="General">
                  <c:v>5.2895999699999999E-4</c:v>
                </c:pt>
                <c:pt idx="7516" formatCode="General">
                  <c:v>5.2903999699999995E-4</c:v>
                </c:pt>
                <c:pt idx="7517" formatCode="General">
                  <c:v>5.2911999700000001E-4</c:v>
                </c:pt>
                <c:pt idx="7518" formatCode="General">
                  <c:v>5.2919999699999997E-4</c:v>
                </c:pt>
                <c:pt idx="7519" formatCode="General">
                  <c:v>5.2927999700000004E-4</c:v>
                </c:pt>
                <c:pt idx="7520" formatCode="General">
                  <c:v>5.29359997E-4</c:v>
                </c:pt>
                <c:pt idx="7521" formatCode="General">
                  <c:v>5.2943999699999996E-4</c:v>
                </c:pt>
                <c:pt idx="7522" formatCode="General">
                  <c:v>5.2951999700000002E-4</c:v>
                </c:pt>
                <c:pt idx="7523" formatCode="General">
                  <c:v>5.2959999699999998E-4</c:v>
                </c:pt>
                <c:pt idx="7524" formatCode="General">
                  <c:v>5.2967999700000005E-4</c:v>
                </c:pt>
                <c:pt idx="7525" formatCode="General">
                  <c:v>5.2975999700000001E-4</c:v>
                </c:pt>
                <c:pt idx="7526" formatCode="General">
                  <c:v>5.2983999699999997E-4</c:v>
                </c:pt>
                <c:pt idx="7527" formatCode="General">
                  <c:v>5.2991999700000003E-4</c:v>
                </c:pt>
                <c:pt idx="7528" formatCode="General">
                  <c:v>5.2999999699999999E-4</c:v>
                </c:pt>
                <c:pt idx="7529" formatCode="General">
                  <c:v>5.3007999699999995E-4</c:v>
                </c:pt>
                <c:pt idx="7530" formatCode="General">
                  <c:v>5.3015999700000002E-4</c:v>
                </c:pt>
                <c:pt idx="7531" formatCode="General">
                  <c:v>5.3023999699999998E-4</c:v>
                </c:pt>
                <c:pt idx="7532" formatCode="General">
                  <c:v>5.3031999700000004E-4</c:v>
                </c:pt>
                <c:pt idx="7533" formatCode="General">
                  <c:v>5.30399997E-4</c:v>
                </c:pt>
                <c:pt idx="7534" formatCode="General">
                  <c:v>5.3047999699999996E-4</c:v>
                </c:pt>
                <c:pt idx="7535" formatCode="General">
                  <c:v>5.3055999700000003E-4</c:v>
                </c:pt>
                <c:pt idx="7536" formatCode="General">
                  <c:v>5.3063999699999999E-4</c:v>
                </c:pt>
                <c:pt idx="7537" formatCode="General">
                  <c:v>5.3071999700000005E-4</c:v>
                </c:pt>
                <c:pt idx="7538" formatCode="General">
                  <c:v>5.3079999700000001E-4</c:v>
                </c:pt>
                <c:pt idx="7539" formatCode="General">
                  <c:v>5.3087999699999997E-4</c:v>
                </c:pt>
                <c:pt idx="7540" formatCode="General">
                  <c:v>5.3095999700000004E-4</c:v>
                </c:pt>
                <c:pt idx="7541" formatCode="General">
                  <c:v>5.31039997E-4</c:v>
                </c:pt>
                <c:pt idx="7542" formatCode="General">
                  <c:v>5.3111999699999995E-4</c:v>
                </c:pt>
                <c:pt idx="7543" formatCode="General">
                  <c:v>5.3119999700000002E-4</c:v>
                </c:pt>
                <c:pt idx="7544" formatCode="General">
                  <c:v>5.3127999699999998E-4</c:v>
                </c:pt>
                <c:pt idx="7545" formatCode="General">
                  <c:v>5.3135999700000005E-4</c:v>
                </c:pt>
                <c:pt idx="7546" formatCode="General">
                  <c:v>5.3143999700000001E-4</c:v>
                </c:pt>
                <c:pt idx="7547" formatCode="General">
                  <c:v>5.3151999699999996E-4</c:v>
                </c:pt>
                <c:pt idx="7548" formatCode="General">
                  <c:v>5.3159999700000003E-4</c:v>
                </c:pt>
                <c:pt idx="7549" formatCode="General">
                  <c:v>5.3167999699999999E-4</c:v>
                </c:pt>
                <c:pt idx="7550" formatCode="General">
                  <c:v>5.3175999699999995E-4</c:v>
                </c:pt>
                <c:pt idx="7551" formatCode="General">
                  <c:v>5.3183999700000002E-4</c:v>
                </c:pt>
                <c:pt idx="7552" formatCode="General">
                  <c:v>5.3191999699999997E-4</c:v>
                </c:pt>
                <c:pt idx="7553" formatCode="General">
                  <c:v>5.3199999700000004E-4</c:v>
                </c:pt>
                <c:pt idx="7554" formatCode="General">
                  <c:v>5.32079997E-4</c:v>
                </c:pt>
                <c:pt idx="7555" formatCode="General">
                  <c:v>5.3215999699999996E-4</c:v>
                </c:pt>
                <c:pt idx="7556" formatCode="General">
                  <c:v>5.3223999700000003E-4</c:v>
                </c:pt>
                <c:pt idx="7557" formatCode="General">
                  <c:v>5.3231999699999998E-4</c:v>
                </c:pt>
                <c:pt idx="7558" formatCode="General">
                  <c:v>5.3239999700000005E-4</c:v>
                </c:pt>
                <c:pt idx="7559" formatCode="General">
                  <c:v>5.3247999700000001E-4</c:v>
                </c:pt>
                <c:pt idx="7560" formatCode="General">
                  <c:v>5.3255999699999997E-4</c:v>
                </c:pt>
                <c:pt idx="7561" formatCode="General">
                  <c:v>5.3263999700000004E-4</c:v>
                </c:pt>
                <c:pt idx="7562" formatCode="General">
                  <c:v>5.3271999699999999E-4</c:v>
                </c:pt>
                <c:pt idx="7563" formatCode="General">
                  <c:v>5.3279999699999995E-4</c:v>
                </c:pt>
                <c:pt idx="7564" formatCode="General">
                  <c:v>5.3287999700000002E-4</c:v>
                </c:pt>
                <c:pt idx="7565" formatCode="General">
                  <c:v>5.3295999699999998E-4</c:v>
                </c:pt>
                <c:pt idx="7566" formatCode="General">
                  <c:v>5.3303999700000004E-4</c:v>
                </c:pt>
                <c:pt idx="7567" formatCode="General">
                  <c:v>5.33119997E-4</c:v>
                </c:pt>
                <c:pt idx="7568" formatCode="General">
                  <c:v>5.3319999699999996E-4</c:v>
                </c:pt>
                <c:pt idx="7569" formatCode="General">
                  <c:v>5.3327999700000003E-4</c:v>
                </c:pt>
                <c:pt idx="7570" formatCode="General">
                  <c:v>5.3335999699999999E-4</c:v>
                </c:pt>
                <c:pt idx="7571" formatCode="General">
                  <c:v>5.3343999699999995E-4</c:v>
                </c:pt>
                <c:pt idx="7572" formatCode="General">
                  <c:v>5.3351999700000001E-4</c:v>
                </c:pt>
                <c:pt idx="7573" formatCode="General">
                  <c:v>5.3359999699999997E-4</c:v>
                </c:pt>
                <c:pt idx="7574" formatCode="General">
                  <c:v>5.3367999700000004E-4</c:v>
                </c:pt>
                <c:pt idx="7575" formatCode="General">
                  <c:v>5.33759997E-4</c:v>
                </c:pt>
                <c:pt idx="7576" formatCode="General">
                  <c:v>5.3383999699999996E-4</c:v>
                </c:pt>
                <c:pt idx="7577" formatCode="General">
                  <c:v>5.3391999700000002E-4</c:v>
                </c:pt>
                <c:pt idx="7578" formatCode="General">
                  <c:v>5.3399999699999998E-4</c:v>
                </c:pt>
                <c:pt idx="7579" formatCode="General">
                  <c:v>5.3407999700000005E-4</c:v>
                </c:pt>
                <c:pt idx="7580" formatCode="General">
                  <c:v>5.3415999700000001E-4</c:v>
                </c:pt>
                <c:pt idx="7581" formatCode="General">
                  <c:v>5.3423999699999997E-4</c:v>
                </c:pt>
                <c:pt idx="7582" formatCode="General">
                  <c:v>5.3431999700000003E-4</c:v>
                </c:pt>
                <c:pt idx="7583" formatCode="General">
                  <c:v>5.3439999699999999E-4</c:v>
                </c:pt>
                <c:pt idx="7584" formatCode="General">
                  <c:v>5.3447999699999995E-4</c:v>
                </c:pt>
                <c:pt idx="7585" formatCode="General">
                  <c:v>5.3455999700000002E-4</c:v>
                </c:pt>
                <c:pt idx="7586" formatCode="General">
                  <c:v>5.3463999699999998E-4</c:v>
                </c:pt>
                <c:pt idx="7587" formatCode="General">
                  <c:v>5.3471999700000004E-4</c:v>
                </c:pt>
                <c:pt idx="7588" formatCode="General">
                  <c:v>5.34799997E-4</c:v>
                </c:pt>
                <c:pt idx="7589" formatCode="General">
                  <c:v>5.3487999699999996E-4</c:v>
                </c:pt>
                <c:pt idx="7590" formatCode="General">
                  <c:v>5.3495999700000003E-4</c:v>
                </c:pt>
                <c:pt idx="7591" formatCode="General">
                  <c:v>5.3503999699999999E-4</c:v>
                </c:pt>
                <c:pt idx="7592" formatCode="General">
                  <c:v>5.3511999700000005E-4</c:v>
                </c:pt>
                <c:pt idx="7593" formatCode="General">
                  <c:v>5.3519999700000001E-4</c:v>
                </c:pt>
                <c:pt idx="7594" formatCode="General">
                  <c:v>5.3527999699999997E-4</c:v>
                </c:pt>
                <c:pt idx="7595" formatCode="General">
                  <c:v>5.3535999700000004E-4</c:v>
                </c:pt>
                <c:pt idx="7596" formatCode="General">
                  <c:v>5.3543999699999999E-4</c:v>
                </c:pt>
                <c:pt idx="7597" formatCode="General">
                  <c:v>5.3551999699999995E-4</c:v>
                </c:pt>
                <c:pt idx="7598" formatCode="General">
                  <c:v>5.3559999700000002E-4</c:v>
                </c:pt>
                <c:pt idx="7599" formatCode="General">
                  <c:v>5.3567999699999998E-4</c:v>
                </c:pt>
                <c:pt idx="7600" formatCode="General">
                  <c:v>5.3575999700000005E-4</c:v>
                </c:pt>
                <c:pt idx="7601" formatCode="General">
                  <c:v>5.35839997E-4</c:v>
                </c:pt>
                <c:pt idx="7602" formatCode="General">
                  <c:v>5.3591999699999996E-4</c:v>
                </c:pt>
                <c:pt idx="7603" formatCode="General">
                  <c:v>5.3599999700000003E-4</c:v>
                </c:pt>
                <c:pt idx="7604" formatCode="General">
                  <c:v>5.3607999699999999E-4</c:v>
                </c:pt>
                <c:pt idx="7605" formatCode="General">
                  <c:v>5.3615999699999995E-4</c:v>
                </c:pt>
                <c:pt idx="7606" formatCode="General">
                  <c:v>5.3623999700000001E-4</c:v>
                </c:pt>
                <c:pt idx="7607" formatCode="General">
                  <c:v>5.3631999699999997E-4</c:v>
                </c:pt>
                <c:pt idx="7608" formatCode="General">
                  <c:v>5.3639999700000004E-4</c:v>
                </c:pt>
                <c:pt idx="7609" formatCode="General">
                  <c:v>5.36479997E-4</c:v>
                </c:pt>
                <c:pt idx="7610" formatCode="General">
                  <c:v>5.3655999699999996E-4</c:v>
                </c:pt>
                <c:pt idx="7611" formatCode="General">
                  <c:v>5.3663999700000002E-4</c:v>
                </c:pt>
                <c:pt idx="7612" formatCode="General">
                  <c:v>5.3671999699999998E-4</c:v>
                </c:pt>
                <c:pt idx="7613" formatCode="General">
                  <c:v>5.3679999700000005E-4</c:v>
                </c:pt>
                <c:pt idx="7614" formatCode="General">
                  <c:v>5.3687999700000001E-4</c:v>
                </c:pt>
                <c:pt idx="7615" formatCode="General">
                  <c:v>5.3695999699999997E-4</c:v>
                </c:pt>
                <c:pt idx="7616" formatCode="General">
                  <c:v>5.3703999700000003E-4</c:v>
                </c:pt>
                <c:pt idx="7617" formatCode="General">
                  <c:v>5.3711999699999999E-4</c:v>
                </c:pt>
                <c:pt idx="7618" formatCode="General">
                  <c:v>5.3719999699999995E-4</c:v>
                </c:pt>
                <c:pt idx="7619" formatCode="General">
                  <c:v>5.3727999700000002E-4</c:v>
                </c:pt>
                <c:pt idx="7620" formatCode="General">
                  <c:v>5.3735999699999998E-4</c:v>
                </c:pt>
                <c:pt idx="7621" formatCode="General">
                  <c:v>5.3743999700000004E-4</c:v>
                </c:pt>
                <c:pt idx="7622" formatCode="General">
                  <c:v>5.37519997E-4</c:v>
                </c:pt>
                <c:pt idx="7623" formatCode="General">
                  <c:v>5.3759999699999996E-4</c:v>
                </c:pt>
                <c:pt idx="7624" formatCode="General">
                  <c:v>5.3767999700000003E-4</c:v>
                </c:pt>
                <c:pt idx="7625" formatCode="General">
                  <c:v>5.3775999699999999E-4</c:v>
                </c:pt>
                <c:pt idx="7626" formatCode="General">
                  <c:v>5.3783999700000005E-4</c:v>
                </c:pt>
                <c:pt idx="7627" formatCode="General">
                  <c:v>5.3791999700000001E-4</c:v>
                </c:pt>
                <c:pt idx="7628" formatCode="General">
                  <c:v>5.3799999699999997E-4</c:v>
                </c:pt>
                <c:pt idx="7629" formatCode="General">
                  <c:v>5.3807999700000004E-4</c:v>
                </c:pt>
                <c:pt idx="7630" formatCode="General">
                  <c:v>5.38159997E-4</c:v>
                </c:pt>
                <c:pt idx="7631" formatCode="General">
                  <c:v>5.3823999699999995E-4</c:v>
                </c:pt>
                <c:pt idx="7632" formatCode="General">
                  <c:v>5.3831999700000002E-4</c:v>
                </c:pt>
                <c:pt idx="7633" formatCode="General">
                  <c:v>5.3839999699999998E-4</c:v>
                </c:pt>
                <c:pt idx="7634" formatCode="General">
                  <c:v>5.3847999700000005E-4</c:v>
                </c:pt>
                <c:pt idx="7635" formatCode="General">
                  <c:v>5.3855999700000001E-4</c:v>
                </c:pt>
                <c:pt idx="7636" formatCode="General">
                  <c:v>5.3863999699999996E-4</c:v>
                </c:pt>
                <c:pt idx="7637" formatCode="General">
                  <c:v>5.3871999700000003E-4</c:v>
                </c:pt>
                <c:pt idx="7638" formatCode="General">
                  <c:v>5.3879999699999999E-4</c:v>
                </c:pt>
                <c:pt idx="7639" formatCode="General">
                  <c:v>5.3887999699999995E-4</c:v>
                </c:pt>
                <c:pt idx="7640" formatCode="General">
                  <c:v>5.3895999700000002E-4</c:v>
                </c:pt>
                <c:pt idx="7641" formatCode="General">
                  <c:v>5.3903999699999997E-4</c:v>
                </c:pt>
                <c:pt idx="7642" formatCode="General">
                  <c:v>5.3911999700000004E-4</c:v>
                </c:pt>
                <c:pt idx="7643" formatCode="General">
                  <c:v>5.39199997E-4</c:v>
                </c:pt>
                <c:pt idx="7644" formatCode="General">
                  <c:v>5.3927999699999996E-4</c:v>
                </c:pt>
                <c:pt idx="7645" formatCode="General">
                  <c:v>5.3935999700000003E-4</c:v>
                </c:pt>
                <c:pt idx="7646" formatCode="General">
                  <c:v>5.3943999699999998E-4</c:v>
                </c:pt>
                <c:pt idx="7647" formatCode="General">
                  <c:v>5.3951999700000005E-4</c:v>
                </c:pt>
                <c:pt idx="7648" formatCode="General">
                  <c:v>5.3959999700000001E-4</c:v>
                </c:pt>
                <c:pt idx="7649" formatCode="General">
                  <c:v>5.3967999699999997E-4</c:v>
                </c:pt>
                <c:pt idx="7650" formatCode="General">
                  <c:v>5.3975999700000003E-4</c:v>
                </c:pt>
                <c:pt idx="7651" formatCode="General">
                  <c:v>5.3983999699999999E-4</c:v>
                </c:pt>
                <c:pt idx="7652" formatCode="General">
                  <c:v>5.3991999699999995E-4</c:v>
                </c:pt>
                <c:pt idx="7653" formatCode="General">
                  <c:v>5.3999999700000002E-4</c:v>
                </c:pt>
                <c:pt idx="7654" formatCode="General">
                  <c:v>5.4007999699999998E-4</c:v>
                </c:pt>
                <c:pt idx="7655" formatCode="General">
                  <c:v>5.4015999700000004E-4</c:v>
                </c:pt>
                <c:pt idx="7656" formatCode="General">
                  <c:v>5.40239997E-4</c:v>
                </c:pt>
                <c:pt idx="7657" formatCode="General">
                  <c:v>5.4031999699999996E-4</c:v>
                </c:pt>
                <c:pt idx="7658" formatCode="General">
                  <c:v>5.4039999700000003E-4</c:v>
                </c:pt>
                <c:pt idx="7659" formatCode="General">
                  <c:v>5.4047999699999999E-4</c:v>
                </c:pt>
                <c:pt idx="7660" formatCode="General">
                  <c:v>5.4055999700000005E-4</c:v>
                </c:pt>
                <c:pt idx="7661" formatCode="General">
                  <c:v>5.4063999700000001E-4</c:v>
                </c:pt>
                <c:pt idx="7662" formatCode="General">
                  <c:v>5.4071999699999997E-4</c:v>
                </c:pt>
                <c:pt idx="7663" formatCode="General">
                  <c:v>5.4079999700000004E-4</c:v>
                </c:pt>
                <c:pt idx="7664" formatCode="General">
                  <c:v>5.40879997E-4</c:v>
                </c:pt>
                <c:pt idx="7665" formatCode="General">
                  <c:v>5.4095999699999996E-4</c:v>
                </c:pt>
                <c:pt idx="7666" formatCode="General">
                  <c:v>5.4103999700000002E-4</c:v>
                </c:pt>
                <c:pt idx="7667" formatCode="General">
                  <c:v>5.4111999699999998E-4</c:v>
                </c:pt>
                <c:pt idx="7668" formatCode="General">
                  <c:v>5.4119999700000005E-4</c:v>
                </c:pt>
                <c:pt idx="7669" formatCode="General">
                  <c:v>5.4127999700000001E-4</c:v>
                </c:pt>
                <c:pt idx="7670" formatCode="General">
                  <c:v>5.4135999699999997E-4</c:v>
                </c:pt>
                <c:pt idx="7671" formatCode="General">
                  <c:v>5.4143999700000003E-4</c:v>
                </c:pt>
                <c:pt idx="7672" formatCode="General">
                  <c:v>5.4151999699999999E-4</c:v>
                </c:pt>
                <c:pt idx="7673" formatCode="General">
                  <c:v>5.4159999699999995E-4</c:v>
                </c:pt>
                <c:pt idx="7674" formatCode="General">
                  <c:v>5.4167999700000002E-4</c:v>
                </c:pt>
                <c:pt idx="7675" formatCode="General">
                  <c:v>5.4175999699999997E-4</c:v>
                </c:pt>
                <c:pt idx="7676" formatCode="General">
                  <c:v>5.4183999700000004E-4</c:v>
                </c:pt>
                <c:pt idx="7677" formatCode="General">
                  <c:v>5.41919997E-4</c:v>
                </c:pt>
                <c:pt idx="7678" formatCode="General">
                  <c:v>5.4199999699999996E-4</c:v>
                </c:pt>
                <c:pt idx="7679" formatCode="General">
                  <c:v>5.4207999700000003E-4</c:v>
                </c:pt>
                <c:pt idx="7680" formatCode="General">
                  <c:v>5.4215999699999998E-4</c:v>
                </c:pt>
                <c:pt idx="7681" formatCode="General">
                  <c:v>5.4223999700000005E-4</c:v>
                </c:pt>
                <c:pt idx="7682" formatCode="General">
                  <c:v>5.4231999700000001E-4</c:v>
                </c:pt>
                <c:pt idx="7683" formatCode="General">
                  <c:v>5.4239999699999997E-4</c:v>
                </c:pt>
                <c:pt idx="7684" formatCode="General">
                  <c:v>5.4247999700000004E-4</c:v>
                </c:pt>
                <c:pt idx="7685" formatCode="General">
                  <c:v>5.4255999699999999E-4</c:v>
                </c:pt>
                <c:pt idx="7686" formatCode="General">
                  <c:v>5.4263999699999995E-4</c:v>
                </c:pt>
                <c:pt idx="7687" formatCode="General">
                  <c:v>5.4271999700000002E-4</c:v>
                </c:pt>
                <c:pt idx="7688" formatCode="General">
                  <c:v>5.4279999699999998E-4</c:v>
                </c:pt>
                <c:pt idx="7689" formatCode="General">
                  <c:v>5.4287999700000005E-4</c:v>
                </c:pt>
                <c:pt idx="7690" formatCode="General">
                  <c:v>5.42959997E-4</c:v>
                </c:pt>
                <c:pt idx="7691" formatCode="General">
                  <c:v>5.4303999699999996E-4</c:v>
                </c:pt>
                <c:pt idx="7692" formatCode="General">
                  <c:v>5.4311999700000003E-4</c:v>
                </c:pt>
                <c:pt idx="7693" formatCode="General">
                  <c:v>5.4319999699999999E-4</c:v>
                </c:pt>
                <c:pt idx="7694" formatCode="General">
                  <c:v>5.4327999699999995E-4</c:v>
                </c:pt>
                <c:pt idx="7695" formatCode="General">
                  <c:v>5.4335999700000001E-4</c:v>
                </c:pt>
                <c:pt idx="7696" formatCode="General">
                  <c:v>5.4343999699999997E-4</c:v>
                </c:pt>
                <c:pt idx="7697" formatCode="General">
                  <c:v>5.4351999700000004E-4</c:v>
                </c:pt>
                <c:pt idx="7698" formatCode="General">
                  <c:v>5.43599997E-4</c:v>
                </c:pt>
                <c:pt idx="7699" formatCode="General">
                  <c:v>5.4367999699999996E-4</c:v>
                </c:pt>
                <c:pt idx="7700" formatCode="General">
                  <c:v>5.4375999700000002E-4</c:v>
                </c:pt>
                <c:pt idx="7701" formatCode="General">
                  <c:v>5.4383999699999998E-4</c:v>
                </c:pt>
                <c:pt idx="7702" formatCode="General">
                  <c:v>5.4391999700000005E-4</c:v>
                </c:pt>
                <c:pt idx="7703" formatCode="General">
                  <c:v>5.4399999700000001E-4</c:v>
                </c:pt>
                <c:pt idx="7704" formatCode="General">
                  <c:v>5.4407999699999997E-4</c:v>
                </c:pt>
                <c:pt idx="7705" formatCode="General">
                  <c:v>5.4415999700000003E-4</c:v>
                </c:pt>
                <c:pt idx="7706" formatCode="General">
                  <c:v>5.4423999699999999E-4</c:v>
                </c:pt>
                <c:pt idx="7707" formatCode="General">
                  <c:v>5.4431999699999995E-4</c:v>
                </c:pt>
                <c:pt idx="7708" formatCode="General">
                  <c:v>5.4439999700000002E-4</c:v>
                </c:pt>
                <c:pt idx="7709" formatCode="General">
                  <c:v>5.4447999699999998E-4</c:v>
                </c:pt>
                <c:pt idx="7710" formatCode="General">
                  <c:v>5.4455999700000004E-4</c:v>
                </c:pt>
                <c:pt idx="7711" formatCode="General">
                  <c:v>5.44639997E-4</c:v>
                </c:pt>
                <c:pt idx="7712" formatCode="General">
                  <c:v>5.4471999699999996E-4</c:v>
                </c:pt>
                <c:pt idx="7713" formatCode="General">
                  <c:v>5.4479999700000003E-4</c:v>
                </c:pt>
                <c:pt idx="7714" formatCode="General">
                  <c:v>5.4487999699999999E-4</c:v>
                </c:pt>
                <c:pt idx="7715" formatCode="General">
                  <c:v>5.4495999700000005E-4</c:v>
                </c:pt>
                <c:pt idx="7716" formatCode="General">
                  <c:v>5.4503999700000001E-4</c:v>
                </c:pt>
                <c:pt idx="7717" formatCode="General">
                  <c:v>5.4511999699999997E-4</c:v>
                </c:pt>
                <c:pt idx="7718" formatCode="General">
                  <c:v>5.4519999700000004E-4</c:v>
                </c:pt>
                <c:pt idx="7719" formatCode="General">
                  <c:v>5.45279997E-4</c:v>
                </c:pt>
                <c:pt idx="7720" formatCode="General">
                  <c:v>5.4535999699999995E-4</c:v>
                </c:pt>
                <c:pt idx="7721" formatCode="General">
                  <c:v>5.4543999700000002E-4</c:v>
                </c:pt>
                <c:pt idx="7722" formatCode="General">
                  <c:v>5.4551999699999998E-4</c:v>
                </c:pt>
                <c:pt idx="7723" formatCode="General">
                  <c:v>5.4559999700000005E-4</c:v>
                </c:pt>
                <c:pt idx="7724" formatCode="General">
                  <c:v>5.4567999700000001E-4</c:v>
                </c:pt>
                <c:pt idx="7725" formatCode="General">
                  <c:v>5.4575999699999996E-4</c:v>
                </c:pt>
                <c:pt idx="7726" formatCode="General">
                  <c:v>5.4583999700000003E-4</c:v>
                </c:pt>
                <c:pt idx="7727" formatCode="General">
                  <c:v>5.4591999699999999E-4</c:v>
                </c:pt>
                <c:pt idx="7728" formatCode="General">
                  <c:v>5.4599999699999995E-4</c:v>
                </c:pt>
                <c:pt idx="7729" formatCode="General">
                  <c:v>5.4607999700000001E-4</c:v>
                </c:pt>
                <c:pt idx="7730" formatCode="General">
                  <c:v>5.4615999699999997E-4</c:v>
                </c:pt>
                <c:pt idx="7731" formatCode="General">
                  <c:v>5.4623999700000004E-4</c:v>
                </c:pt>
                <c:pt idx="7732" formatCode="General">
                  <c:v>5.46319997E-4</c:v>
                </c:pt>
                <c:pt idx="7733" formatCode="General">
                  <c:v>5.4639999699999996E-4</c:v>
                </c:pt>
                <c:pt idx="7734" formatCode="General">
                  <c:v>5.4647999700000002E-4</c:v>
                </c:pt>
                <c:pt idx="7735" formatCode="General">
                  <c:v>5.4655999699999998E-4</c:v>
                </c:pt>
                <c:pt idx="7736" formatCode="General">
                  <c:v>5.4663999700000005E-4</c:v>
                </c:pt>
                <c:pt idx="7737" formatCode="General">
                  <c:v>5.4671999700000001E-4</c:v>
                </c:pt>
                <c:pt idx="7738" formatCode="General">
                  <c:v>5.4679999699999997E-4</c:v>
                </c:pt>
                <c:pt idx="7739" formatCode="General">
                  <c:v>5.4687999700000003E-4</c:v>
                </c:pt>
                <c:pt idx="7740" formatCode="General">
                  <c:v>5.4695999699999999E-4</c:v>
                </c:pt>
                <c:pt idx="7741" formatCode="General">
                  <c:v>5.4703999699999995E-4</c:v>
                </c:pt>
                <c:pt idx="7742" formatCode="General">
                  <c:v>5.4711999700000002E-4</c:v>
                </c:pt>
                <c:pt idx="7743" formatCode="General">
                  <c:v>5.4719999699999998E-4</c:v>
                </c:pt>
                <c:pt idx="7744" formatCode="General">
                  <c:v>5.4727999700000004E-4</c:v>
                </c:pt>
                <c:pt idx="7745" formatCode="General">
                  <c:v>5.47359997E-4</c:v>
                </c:pt>
                <c:pt idx="7746" formatCode="General">
                  <c:v>5.4743999699999996E-4</c:v>
                </c:pt>
                <c:pt idx="7747" formatCode="General">
                  <c:v>5.4751999700000003E-4</c:v>
                </c:pt>
                <c:pt idx="7748" formatCode="General">
                  <c:v>5.4759999699999999E-4</c:v>
                </c:pt>
                <c:pt idx="7749" formatCode="General">
                  <c:v>5.4767999700000005E-4</c:v>
                </c:pt>
                <c:pt idx="7750" formatCode="General">
                  <c:v>5.4775999700000001E-4</c:v>
                </c:pt>
                <c:pt idx="7751" formatCode="General">
                  <c:v>5.4783999699999997E-4</c:v>
                </c:pt>
                <c:pt idx="7752" formatCode="General">
                  <c:v>5.4791999700000004E-4</c:v>
                </c:pt>
                <c:pt idx="7753" formatCode="General">
                  <c:v>5.47999997E-4</c:v>
                </c:pt>
                <c:pt idx="7754" formatCode="General">
                  <c:v>5.4807999699999996E-4</c:v>
                </c:pt>
                <c:pt idx="7755" formatCode="General">
                  <c:v>5.4815999700000002E-4</c:v>
                </c:pt>
                <c:pt idx="7756" formatCode="General">
                  <c:v>5.4823999699999998E-4</c:v>
                </c:pt>
                <c:pt idx="7757" formatCode="General">
                  <c:v>5.4831999700000005E-4</c:v>
                </c:pt>
                <c:pt idx="7758" formatCode="General">
                  <c:v>5.4839999700000001E-4</c:v>
                </c:pt>
                <c:pt idx="7759" formatCode="General">
                  <c:v>5.4847999699999996E-4</c:v>
                </c:pt>
                <c:pt idx="7760" formatCode="General">
                  <c:v>5.4855999700000003E-4</c:v>
                </c:pt>
                <c:pt idx="7761" formatCode="General">
                  <c:v>5.4863999699999999E-4</c:v>
                </c:pt>
                <c:pt idx="7762" formatCode="General">
                  <c:v>5.4871999699999995E-4</c:v>
                </c:pt>
                <c:pt idx="7763" formatCode="General">
                  <c:v>5.4879999700000002E-4</c:v>
                </c:pt>
                <c:pt idx="7764" formatCode="General">
                  <c:v>5.4887999699999997E-4</c:v>
                </c:pt>
                <c:pt idx="7765" formatCode="General">
                  <c:v>5.4895999700000004E-4</c:v>
                </c:pt>
                <c:pt idx="7766" formatCode="General">
                  <c:v>5.49039997E-4</c:v>
                </c:pt>
                <c:pt idx="7767" formatCode="General">
                  <c:v>5.4911999699999996E-4</c:v>
                </c:pt>
                <c:pt idx="7768" formatCode="General">
                  <c:v>5.4919999700000003E-4</c:v>
                </c:pt>
                <c:pt idx="7769" formatCode="General">
                  <c:v>5.4927999699999998E-4</c:v>
                </c:pt>
                <c:pt idx="7770" formatCode="General">
                  <c:v>5.4935999700000005E-4</c:v>
                </c:pt>
                <c:pt idx="7771" formatCode="General">
                  <c:v>5.4943999700000001E-4</c:v>
                </c:pt>
                <c:pt idx="7772" formatCode="General">
                  <c:v>5.4951999699999997E-4</c:v>
                </c:pt>
                <c:pt idx="7773" formatCode="General">
                  <c:v>5.4959999700000004E-4</c:v>
                </c:pt>
                <c:pt idx="7774" formatCode="General">
                  <c:v>5.4967999699999999E-4</c:v>
                </c:pt>
                <c:pt idx="7775" formatCode="General">
                  <c:v>5.4975999699999995E-4</c:v>
                </c:pt>
                <c:pt idx="7776" formatCode="General">
                  <c:v>5.4983999700000002E-4</c:v>
                </c:pt>
                <c:pt idx="7777" formatCode="General">
                  <c:v>5.4991999699999998E-4</c:v>
                </c:pt>
                <c:pt idx="7778" formatCode="General">
                  <c:v>5.4999999700000005E-4</c:v>
                </c:pt>
                <c:pt idx="7779" formatCode="General">
                  <c:v>5.50079997E-4</c:v>
                </c:pt>
                <c:pt idx="7780" formatCode="General">
                  <c:v>5.5015999699999996E-4</c:v>
                </c:pt>
                <c:pt idx="7781" formatCode="General">
                  <c:v>5.5023999700000003E-4</c:v>
                </c:pt>
                <c:pt idx="7782" formatCode="General">
                  <c:v>5.5031999699999999E-4</c:v>
                </c:pt>
                <c:pt idx="7783" formatCode="General">
                  <c:v>5.5039999699999995E-4</c:v>
                </c:pt>
                <c:pt idx="7784" formatCode="General">
                  <c:v>5.5047999700000001E-4</c:v>
                </c:pt>
                <c:pt idx="7785" formatCode="General">
                  <c:v>5.5055999699999997E-4</c:v>
                </c:pt>
                <c:pt idx="7786" formatCode="General">
                  <c:v>5.5063999700000004E-4</c:v>
                </c:pt>
                <c:pt idx="7787" formatCode="General">
                  <c:v>5.50719997E-4</c:v>
                </c:pt>
                <c:pt idx="7788" formatCode="General">
                  <c:v>5.5079999699999996E-4</c:v>
                </c:pt>
                <c:pt idx="7789" formatCode="General">
                  <c:v>5.5087999700000002E-4</c:v>
                </c:pt>
                <c:pt idx="7790" formatCode="General">
                  <c:v>5.5095999699999998E-4</c:v>
                </c:pt>
                <c:pt idx="7791" formatCode="General">
                  <c:v>5.5103999700000005E-4</c:v>
                </c:pt>
                <c:pt idx="7792" formatCode="General">
                  <c:v>5.5111999700000001E-4</c:v>
                </c:pt>
                <c:pt idx="7793" formatCode="General">
                  <c:v>5.5119999699999997E-4</c:v>
                </c:pt>
                <c:pt idx="7794" formatCode="General">
                  <c:v>5.5127999700000003E-4</c:v>
                </c:pt>
                <c:pt idx="7795" formatCode="General">
                  <c:v>5.5135999699999999E-4</c:v>
                </c:pt>
                <c:pt idx="7796" formatCode="General">
                  <c:v>5.5143999699999995E-4</c:v>
                </c:pt>
                <c:pt idx="7797" formatCode="General">
                  <c:v>5.5151999700000002E-4</c:v>
                </c:pt>
                <c:pt idx="7798" formatCode="General">
                  <c:v>5.5159999699999998E-4</c:v>
                </c:pt>
                <c:pt idx="7799" formatCode="General">
                  <c:v>5.5167999700000004E-4</c:v>
                </c:pt>
                <c:pt idx="7800" formatCode="General">
                  <c:v>5.51759997E-4</c:v>
                </c:pt>
                <c:pt idx="7801" formatCode="General">
                  <c:v>5.5183999699999996E-4</c:v>
                </c:pt>
                <c:pt idx="7802" formatCode="General">
                  <c:v>5.5191999700000003E-4</c:v>
                </c:pt>
                <c:pt idx="7803" formatCode="General">
                  <c:v>5.5199999699999999E-4</c:v>
                </c:pt>
                <c:pt idx="7804" formatCode="General">
                  <c:v>5.5207999700000005E-4</c:v>
                </c:pt>
                <c:pt idx="7805" formatCode="General">
                  <c:v>5.5215999700000001E-4</c:v>
                </c:pt>
                <c:pt idx="7806" formatCode="General">
                  <c:v>5.5223999699999997E-4</c:v>
                </c:pt>
                <c:pt idx="7807" formatCode="General">
                  <c:v>5.5231999700000004E-4</c:v>
                </c:pt>
                <c:pt idx="7808" formatCode="General">
                  <c:v>5.52399997E-4</c:v>
                </c:pt>
                <c:pt idx="7809" formatCode="General">
                  <c:v>5.5247999699999995E-4</c:v>
                </c:pt>
                <c:pt idx="7810" formatCode="General">
                  <c:v>5.5255999700000002E-4</c:v>
                </c:pt>
                <c:pt idx="7811" formatCode="General">
                  <c:v>5.5263999699999998E-4</c:v>
                </c:pt>
                <c:pt idx="7812" formatCode="General">
                  <c:v>5.5271999700000005E-4</c:v>
                </c:pt>
                <c:pt idx="7813" formatCode="General">
                  <c:v>5.52799997E-4</c:v>
                </c:pt>
                <c:pt idx="7814" formatCode="General">
                  <c:v>5.5287999699999996E-4</c:v>
                </c:pt>
                <c:pt idx="7815" formatCode="General">
                  <c:v>5.5295999700000003E-4</c:v>
                </c:pt>
                <c:pt idx="7816" formatCode="General">
                  <c:v>5.5303999699999999E-4</c:v>
                </c:pt>
                <c:pt idx="7817" formatCode="General">
                  <c:v>5.5311999699999995E-4</c:v>
                </c:pt>
                <c:pt idx="7818" formatCode="General">
                  <c:v>5.5319999700000001E-4</c:v>
                </c:pt>
                <c:pt idx="7819" formatCode="General">
                  <c:v>5.5327999699999997E-4</c:v>
                </c:pt>
                <c:pt idx="7820" formatCode="General">
                  <c:v>5.5335999700000004E-4</c:v>
                </c:pt>
                <c:pt idx="7821" formatCode="General">
                  <c:v>5.53439997E-4</c:v>
                </c:pt>
                <c:pt idx="7822" formatCode="General">
                  <c:v>5.5351999699999996E-4</c:v>
                </c:pt>
                <c:pt idx="7823" formatCode="General">
                  <c:v>5.5359999700000002E-4</c:v>
                </c:pt>
                <c:pt idx="7824" formatCode="General">
                  <c:v>5.5367999699999998E-4</c:v>
                </c:pt>
                <c:pt idx="7825" formatCode="General">
                  <c:v>5.5375999700000005E-4</c:v>
                </c:pt>
                <c:pt idx="7826" formatCode="General">
                  <c:v>5.5383999700000001E-4</c:v>
                </c:pt>
                <c:pt idx="7827" formatCode="General">
                  <c:v>5.5391999699999997E-4</c:v>
                </c:pt>
                <c:pt idx="7828" formatCode="General">
                  <c:v>5.5399999700000003E-4</c:v>
                </c:pt>
                <c:pt idx="7829" formatCode="General">
                  <c:v>5.5407999699999999E-4</c:v>
                </c:pt>
                <c:pt idx="7830" formatCode="General">
                  <c:v>5.5415999699999995E-4</c:v>
                </c:pt>
                <c:pt idx="7831" formatCode="General">
                  <c:v>5.5423999700000002E-4</c:v>
                </c:pt>
                <c:pt idx="7832" formatCode="General">
                  <c:v>5.5431999699999998E-4</c:v>
                </c:pt>
                <c:pt idx="7833" formatCode="General">
                  <c:v>5.5439999700000004E-4</c:v>
                </c:pt>
                <c:pt idx="7834" formatCode="General">
                  <c:v>5.54479997E-4</c:v>
                </c:pt>
                <c:pt idx="7835" formatCode="General">
                  <c:v>5.5455999699999996E-4</c:v>
                </c:pt>
                <c:pt idx="7836" formatCode="General">
                  <c:v>5.5463999700000003E-4</c:v>
                </c:pt>
                <c:pt idx="7837" formatCode="General">
                  <c:v>5.5471999699999999E-4</c:v>
                </c:pt>
                <c:pt idx="7838" formatCode="General">
                  <c:v>5.5479999700000005E-4</c:v>
                </c:pt>
                <c:pt idx="7839" formatCode="General">
                  <c:v>5.5487999700000001E-4</c:v>
                </c:pt>
                <c:pt idx="7840" formatCode="General">
                  <c:v>5.5495999699999997E-4</c:v>
                </c:pt>
                <c:pt idx="7841" formatCode="General">
                  <c:v>5.5503999700000004E-4</c:v>
                </c:pt>
                <c:pt idx="7842" formatCode="General">
                  <c:v>5.55119997E-4</c:v>
                </c:pt>
                <c:pt idx="7843" formatCode="General">
                  <c:v>5.5519999699999995E-4</c:v>
                </c:pt>
                <c:pt idx="7844" formatCode="General">
                  <c:v>5.5527999700000002E-4</c:v>
                </c:pt>
                <c:pt idx="7845" formatCode="General">
                  <c:v>5.5535999699999998E-4</c:v>
                </c:pt>
                <c:pt idx="7846" formatCode="General">
                  <c:v>5.5543999700000005E-4</c:v>
                </c:pt>
                <c:pt idx="7847" formatCode="General">
                  <c:v>5.5551999700000001E-4</c:v>
                </c:pt>
                <c:pt idx="7848" formatCode="General">
                  <c:v>5.5559999699999996E-4</c:v>
                </c:pt>
                <c:pt idx="7849" formatCode="General">
                  <c:v>5.5567999700000003E-4</c:v>
                </c:pt>
                <c:pt idx="7850" formatCode="General">
                  <c:v>5.5575999699999999E-4</c:v>
                </c:pt>
                <c:pt idx="7851" formatCode="General">
                  <c:v>5.5583999699999995E-4</c:v>
                </c:pt>
                <c:pt idx="7852" formatCode="General">
                  <c:v>5.5591999700000002E-4</c:v>
                </c:pt>
                <c:pt idx="7853" formatCode="General">
                  <c:v>5.5599999699999997E-4</c:v>
                </c:pt>
                <c:pt idx="7854" formatCode="General">
                  <c:v>5.5607999700000004E-4</c:v>
                </c:pt>
                <c:pt idx="7855" formatCode="General">
                  <c:v>5.56159997E-4</c:v>
                </c:pt>
                <c:pt idx="7856" formatCode="General">
                  <c:v>5.5623999699999996E-4</c:v>
                </c:pt>
                <c:pt idx="7857" formatCode="General">
                  <c:v>5.5631999700000003E-4</c:v>
                </c:pt>
                <c:pt idx="7858" formatCode="General">
                  <c:v>5.5639999699999998E-4</c:v>
                </c:pt>
                <c:pt idx="7859" formatCode="General">
                  <c:v>5.5647999700000005E-4</c:v>
                </c:pt>
                <c:pt idx="7860" formatCode="General">
                  <c:v>5.5655999700000001E-4</c:v>
                </c:pt>
                <c:pt idx="7861" formatCode="General">
                  <c:v>5.5663999699999997E-4</c:v>
                </c:pt>
                <c:pt idx="7862" formatCode="General">
                  <c:v>5.5671999700000003E-4</c:v>
                </c:pt>
                <c:pt idx="7863" formatCode="General">
                  <c:v>5.5679999699999999E-4</c:v>
                </c:pt>
                <c:pt idx="7864" formatCode="General">
                  <c:v>5.5687999699999995E-4</c:v>
                </c:pt>
                <c:pt idx="7865" formatCode="General">
                  <c:v>5.5695999700000002E-4</c:v>
                </c:pt>
                <c:pt idx="7866" formatCode="General">
                  <c:v>5.5703999699999998E-4</c:v>
                </c:pt>
                <c:pt idx="7867" formatCode="General">
                  <c:v>5.5711999700000004E-4</c:v>
                </c:pt>
                <c:pt idx="7868" formatCode="General">
                  <c:v>5.57199997E-4</c:v>
                </c:pt>
                <c:pt idx="7869" formatCode="General">
                  <c:v>5.5727999699999996E-4</c:v>
                </c:pt>
                <c:pt idx="7870" formatCode="General">
                  <c:v>5.5735999700000003E-4</c:v>
                </c:pt>
                <c:pt idx="7871" formatCode="General">
                  <c:v>5.5743999699999999E-4</c:v>
                </c:pt>
                <c:pt idx="7872" formatCode="General">
                  <c:v>5.5751999699999995E-4</c:v>
                </c:pt>
                <c:pt idx="7873" formatCode="General">
                  <c:v>5.5759999700000001E-4</c:v>
                </c:pt>
                <c:pt idx="7874" formatCode="General">
                  <c:v>5.5767999699999997E-4</c:v>
                </c:pt>
                <c:pt idx="7875" formatCode="General">
                  <c:v>5.5775999700000004E-4</c:v>
                </c:pt>
                <c:pt idx="7876" formatCode="General">
                  <c:v>5.57839997E-4</c:v>
                </c:pt>
                <c:pt idx="7877" formatCode="General">
                  <c:v>5.5791999699999996E-4</c:v>
                </c:pt>
                <c:pt idx="7878" formatCode="General">
                  <c:v>5.5799999700000002E-4</c:v>
                </c:pt>
                <c:pt idx="7879" formatCode="General">
                  <c:v>5.5807999699999998E-4</c:v>
                </c:pt>
                <c:pt idx="7880" formatCode="General">
                  <c:v>5.5815999700000005E-4</c:v>
                </c:pt>
                <c:pt idx="7881" formatCode="General">
                  <c:v>5.5823999700000001E-4</c:v>
                </c:pt>
                <c:pt idx="7882" formatCode="General">
                  <c:v>5.5831999699999997E-4</c:v>
                </c:pt>
                <c:pt idx="7883" formatCode="General">
                  <c:v>5.5839999700000003E-4</c:v>
                </c:pt>
                <c:pt idx="7884" formatCode="General">
                  <c:v>5.5847999699999999E-4</c:v>
                </c:pt>
                <c:pt idx="7885" formatCode="General">
                  <c:v>5.5855999699999995E-4</c:v>
                </c:pt>
                <c:pt idx="7886" formatCode="General">
                  <c:v>5.5863999700000002E-4</c:v>
                </c:pt>
                <c:pt idx="7887" formatCode="General">
                  <c:v>5.5871999699999998E-4</c:v>
                </c:pt>
                <c:pt idx="7888" formatCode="General">
                  <c:v>5.5879999700000004E-4</c:v>
                </c:pt>
                <c:pt idx="7889" formatCode="General">
                  <c:v>5.58879997E-4</c:v>
                </c:pt>
                <c:pt idx="7890" formatCode="General">
                  <c:v>5.5895999699999996E-4</c:v>
                </c:pt>
                <c:pt idx="7891" formatCode="General">
                  <c:v>5.5903999700000003E-4</c:v>
                </c:pt>
                <c:pt idx="7892" formatCode="General">
                  <c:v>5.5911999699999998E-4</c:v>
                </c:pt>
                <c:pt idx="7893" formatCode="General">
                  <c:v>5.5919999700000005E-4</c:v>
                </c:pt>
                <c:pt idx="7894" formatCode="General">
                  <c:v>5.5927999700000001E-4</c:v>
                </c:pt>
                <c:pt idx="7895" formatCode="General">
                  <c:v>5.5935999699999997E-4</c:v>
                </c:pt>
                <c:pt idx="7896" formatCode="General">
                  <c:v>5.5943999700000004E-4</c:v>
                </c:pt>
                <c:pt idx="7897" formatCode="General">
                  <c:v>5.5951999699999999E-4</c:v>
                </c:pt>
                <c:pt idx="7898" formatCode="General">
                  <c:v>5.5959999699999995E-4</c:v>
                </c:pt>
                <c:pt idx="7899" formatCode="General">
                  <c:v>5.5967999700000002E-4</c:v>
                </c:pt>
                <c:pt idx="7900" formatCode="General">
                  <c:v>5.5975999699999998E-4</c:v>
                </c:pt>
                <c:pt idx="7901" formatCode="General">
                  <c:v>5.5983999700000005E-4</c:v>
                </c:pt>
                <c:pt idx="7902" formatCode="General">
                  <c:v>5.59919997E-4</c:v>
                </c:pt>
                <c:pt idx="7903" formatCode="General">
                  <c:v>5.5999999699999996E-4</c:v>
                </c:pt>
                <c:pt idx="7904" formatCode="General">
                  <c:v>5.6007999700000003E-4</c:v>
                </c:pt>
                <c:pt idx="7905" formatCode="General">
                  <c:v>5.6015999699999999E-4</c:v>
                </c:pt>
                <c:pt idx="7906" formatCode="General">
                  <c:v>5.6023999699999995E-4</c:v>
                </c:pt>
                <c:pt idx="7907" formatCode="General">
                  <c:v>5.6031999700000001E-4</c:v>
                </c:pt>
                <c:pt idx="7908" formatCode="General">
                  <c:v>5.6039999699999997E-4</c:v>
                </c:pt>
                <c:pt idx="7909" formatCode="General">
                  <c:v>5.6047999700000004E-4</c:v>
                </c:pt>
                <c:pt idx="7910" formatCode="General">
                  <c:v>5.60559997E-4</c:v>
                </c:pt>
                <c:pt idx="7911" formatCode="General">
                  <c:v>5.6063999699999996E-4</c:v>
                </c:pt>
                <c:pt idx="7912" formatCode="General">
                  <c:v>5.6071999700000002E-4</c:v>
                </c:pt>
                <c:pt idx="7913" formatCode="General">
                  <c:v>5.6079999699999998E-4</c:v>
                </c:pt>
                <c:pt idx="7914" formatCode="General">
                  <c:v>5.6087999700000005E-4</c:v>
                </c:pt>
                <c:pt idx="7915" formatCode="General">
                  <c:v>5.6095999700000001E-4</c:v>
                </c:pt>
                <c:pt idx="7916" formatCode="General">
                  <c:v>5.6103999699999997E-4</c:v>
                </c:pt>
                <c:pt idx="7917" formatCode="General">
                  <c:v>5.6111999700000003E-4</c:v>
                </c:pt>
                <c:pt idx="7918" formatCode="General">
                  <c:v>5.6119999699999999E-4</c:v>
                </c:pt>
                <c:pt idx="7919" formatCode="General">
                  <c:v>5.6127999699999995E-4</c:v>
                </c:pt>
                <c:pt idx="7920" formatCode="General">
                  <c:v>5.6135999700000002E-4</c:v>
                </c:pt>
                <c:pt idx="7921" formatCode="General">
                  <c:v>5.6143999699999998E-4</c:v>
                </c:pt>
                <c:pt idx="7922" formatCode="General">
                  <c:v>5.6151999700000004E-4</c:v>
                </c:pt>
                <c:pt idx="7923" formatCode="General">
                  <c:v>5.61599997E-4</c:v>
                </c:pt>
                <c:pt idx="7924" formatCode="General">
                  <c:v>5.6167999699999996E-4</c:v>
                </c:pt>
                <c:pt idx="7925" formatCode="General">
                  <c:v>5.6175999700000003E-4</c:v>
                </c:pt>
                <c:pt idx="7926" formatCode="General">
                  <c:v>5.6183999699999999E-4</c:v>
                </c:pt>
                <c:pt idx="7927" formatCode="General">
                  <c:v>5.6191999700000005E-4</c:v>
                </c:pt>
                <c:pt idx="7928" formatCode="General">
                  <c:v>5.6199999700000001E-4</c:v>
                </c:pt>
                <c:pt idx="7929" formatCode="General">
                  <c:v>5.6207999699999997E-4</c:v>
                </c:pt>
                <c:pt idx="7930" formatCode="General">
                  <c:v>5.6215999700000004E-4</c:v>
                </c:pt>
                <c:pt idx="7931" formatCode="General">
                  <c:v>5.62239997E-4</c:v>
                </c:pt>
                <c:pt idx="7932" formatCode="General">
                  <c:v>5.6231999699999995E-4</c:v>
                </c:pt>
                <c:pt idx="7933" formatCode="General">
                  <c:v>5.6239999700000002E-4</c:v>
                </c:pt>
                <c:pt idx="7934" formatCode="General">
                  <c:v>5.6247999699999998E-4</c:v>
                </c:pt>
                <c:pt idx="7935" formatCode="General">
                  <c:v>5.6255999700000005E-4</c:v>
                </c:pt>
                <c:pt idx="7936" formatCode="General">
                  <c:v>5.6263999700000001E-4</c:v>
                </c:pt>
                <c:pt idx="7937" formatCode="General">
                  <c:v>5.6271999699999996E-4</c:v>
                </c:pt>
                <c:pt idx="7938" formatCode="General">
                  <c:v>5.6279999700000003E-4</c:v>
                </c:pt>
                <c:pt idx="7939" formatCode="General">
                  <c:v>5.6287999699999999E-4</c:v>
                </c:pt>
                <c:pt idx="7940" formatCode="General">
                  <c:v>5.6295999699999995E-4</c:v>
                </c:pt>
                <c:pt idx="7941" formatCode="General">
                  <c:v>5.6303999700000002E-4</c:v>
                </c:pt>
                <c:pt idx="7942" formatCode="General">
                  <c:v>5.6311999699999997E-4</c:v>
                </c:pt>
                <c:pt idx="7943" formatCode="General">
                  <c:v>5.6319999700000004E-4</c:v>
                </c:pt>
                <c:pt idx="7944" formatCode="General">
                  <c:v>5.63279997E-4</c:v>
                </c:pt>
                <c:pt idx="7945" formatCode="General">
                  <c:v>5.6335999699999996E-4</c:v>
                </c:pt>
                <c:pt idx="7946" formatCode="General">
                  <c:v>5.6343999700000002E-4</c:v>
                </c:pt>
                <c:pt idx="7947" formatCode="General">
                  <c:v>5.6351999699999998E-4</c:v>
                </c:pt>
                <c:pt idx="7948" formatCode="General">
                  <c:v>5.6359999700000005E-4</c:v>
                </c:pt>
                <c:pt idx="7949" formatCode="General">
                  <c:v>5.6367999700000001E-4</c:v>
                </c:pt>
                <c:pt idx="7950" formatCode="General">
                  <c:v>5.6375999699999997E-4</c:v>
                </c:pt>
                <c:pt idx="7951" formatCode="General">
                  <c:v>5.6383999700000003E-4</c:v>
                </c:pt>
                <c:pt idx="7952" formatCode="General">
                  <c:v>5.6391999699999999E-4</c:v>
                </c:pt>
                <c:pt idx="7953" formatCode="General">
                  <c:v>5.6399999699999995E-4</c:v>
                </c:pt>
                <c:pt idx="7954" formatCode="General">
                  <c:v>5.6407999700000002E-4</c:v>
                </c:pt>
                <c:pt idx="7955" formatCode="General">
                  <c:v>5.6415999699999998E-4</c:v>
                </c:pt>
                <c:pt idx="7956" formatCode="General">
                  <c:v>5.6423999700000004E-4</c:v>
                </c:pt>
                <c:pt idx="7957" formatCode="General">
                  <c:v>5.64319997E-4</c:v>
                </c:pt>
                <c:pt idx="7958" formatCode="General">
                  <c:v>5.6439999699999996E-4</c:v>
                </c:pt>
                <c:pt idx="7959" formatCode="General">
                  <c:v>5.6447999700000003E-4</c:v>
                </c:pt>
                <c:pt idx="7960" formatCode="General">
                  <c:v>5.6455999699999999E-4</c:v>
                </c:pt>
                <c:pt idx="7961" formatCode="General">
                  <c:v>5.6463999700000005E-4</c:v>
                </c:pt>
                <c:pt idx="7962" formatCode="General">
                  <c:v>5.6471999700000001E-4</c:v>
                </c:pt>
                <c:pt idx="7963" formatCode="General">
                  <c:v>5.6479999699999997E-4</c:v>
                </c:pt>
                <c:pt idx="7964" formatCode="General">
                  <c:v>5.6487999700000004E-4</c:v>
                </c:pt>
                <c:pt idx="7965" formatCode="General">
                  <c:v>5.64959997E-4</c:v>
                </c:pt>
                <c:pt idx="7966" formatCode="General">
                  <c:v>5.6503999699999996E-4</c:v>
                </c:pt>
                <c:pt idx="7967" formatCode="General">
                  <c:v>5.6511999700000002E-4</c:v>
                </c:pt>
                <c:pt idx="7968" formatCode="General">
                  <c:v>5.6519999699999998E-4</c:v>
                </c:pt>
                <c:pt idx="7969" formatCode="General">
                  <c:v>5.6527999700000005E-4</c:v>
                </c:pt>
                <c:pt idx="7970" formatCode="General">
                  <c:v>5.6535999700000001E-4</c:v>
                </c:pt>
                <c:pt idx="7971" formatCode="General">
                  <c:v>5.6543999699999997E-4</c:v>
                </c:pt>
                <c:pt idx="7972" formatCode="General">
                  <c:v>5.6551999700000003E-4</c:v>
                </c:pt>
                <c:pt idx="7973" formatCode="General">
                  <c:v>5.6559999699999999E-4</c:v>
                </c:pt>
                <c:pt idx="7974" formatCode="General">
                  <c:v>5.6567999699999995E-4</c:v>
                </c:pt>
                <c:pt idx="7975" formatCode="General">
                  <c:v>5.6575999700000002E-4</c:v>
                </c:pt>
                <c:pt idx="7976" formatCode="General">
                  <c:v>5.6583999699999997E-4</c:v>
                </c:pt>
                <c:pt idx="7977" formatCode="General">
                  <c:v>5.6591999700000004E-4</c:v>
                </c:pt>
                <c:pt idx="7978" formatCode="General">
                  <c:v>5.65999997E-4</c:v>
                </c:pt>
                <c:pt idx="7979" formatCode="General">
                  <c:v>5.6607999699999996E-4</c:v>
                </c:pt>
                <c:pt idx="7980" formatCode="General">
                  <c:v>5.6615999700000003E-4</c:v>
                </c:pt>
                <c:pt idx="7981" formatCode="General">
                  <c:v>5.6623999699999998E-4</c:v>
                </c:pt>
                <c:pt idx="7982" formatCode="General">
                  <c:v>5.6631999700000005E-4</c:v>
                </c:pt>
                <c:pt idx="7983" formatCode="General">
                  <c:v>5.6639999700000001E-4</c:v>
                </c:pt>
                <c:pt idx="7984" formatCode="General">
                  <c:v>5.6647999699999997E-4</c:v>
                </c:pt>
                <c:pt idx="7985" formatCode="General">
                  <c:v>5.6655999700000004E-4</c:v>
                </c:pt>
                <c:pt idx="7986" formatCode="General">
                  <c:v>5.6663999699999999E-4</c:v>
                </c:pt>
                <c:pt idx="7987" formatCode="General">
                  <c:v>5.6671999699999995E-4</c:v>
                </c:pt>
                <c:pt idx="7988" formatCode="General">
                  <c:v>5.6679999700000002E-4</c:v>
                </c:pt>
                <c:pt idx="7989" formatCode="General">
                  <c:v>5.6687999699999998E-4</c:v>
                </c:pt>
                <c:pt idx="7990" formatCode="General">
                  <c:v>5.6695999700000005E-4</c:v>
                </c:pt>
                <c:pt idx="7991" formatCode="General">
                  <c:v>5.67039997E-4</c:v>
                </c:pt>
                <c:pt idx="7992" formatCode="General">
                  <c:v>5.6711999699999996E-4</c:v>
                </c:pt>
                <c:pt idx="7993" formatCode="General">
                  <c:v>5.6719999700000003E-4</c:v>
                </c:pt>
                <c:pt idx="7994" formatCode="General">
                  <c:v>5.6727999699999999E-4</c:v>
                </c:pt>
                <c:pt idx="7995" formatCode="General">
                  <c:v>5.6735999699999995E-4</c:v>
                </c:pt>
                <c:pt idx="7996" formatCode="General">
                  <c:v>5.6743999700000001E-4</c:v>
                </c:pt>
                <c:pt idx="7997" formatCode="General">
                  <c:v>5.6751999699999997E-4</c:v>
                </c:pt>
                <c:pt idx="7998" formatCode="General">
                  <c:v>5.6759999700000004E-4</c:v>
                </c:pt>
                <c:pt idx="7999" formatCode="General">
                  <c:v>5.67679997E-4</c:v>
                </c:pt>
                <c:pt idx="8000" formatCode="General">
                  <c:v>5.6775999699999996E-4</c:v>
                </c:pt>
                <c:pt idx="8001" formatCode="General">
                  <c:v>5.6783999700000002E-4</c:v>
                </c:pt>
                <c:pt idx="8002" formatCode="General">
                  <c:v>5.6791999699999998E-4</c:v>
                </c:pt>
                <c:pt idx="8003" formatCode="General">
                  <c:v>5.6799999700000005E-4</c:v>
                </c:pt>
                <c:pt idx="8004" formatCode="General">
                  <c:v>5.6807999700000001E-4</c:v>
                </c:pt>
                <c:pt idx="8005" formatCode="General">
                  <c:v>5.6815999699999997E-4</c:v>
                </c:pt>
                <c:pt idx="8006" formatCode="General">
                  <c:v>5.6823999700000003E-4</c:v>
                </c:pt>
                <c:pt idx="8007" formatCode="General">
                  <c:v>5.6831999699999999E-4</c:v>
                </c:pt>
                <c:pt idx="8008" formatCode="General">
                  <c:v>5.6839999699999995E-4</c:v>
                </c:pt>
                <c:pt idx="8009" formatCode="General">
                  <c:v>5.6847999700000002E-4</c:v>
                </c:pt>
                <c:pt idx="8010" formatCode="General">
                  <c:v>5.6855999699999998E-4</c:v>
                </c:pt>
                <c:pt idx="8011" formatCode="General">
                  <c:v>5.6863999700000004E-4</c:v>
                </c:pt>
                <c:pt idx="8012" formatCode="General">
                  <c:v>5.68719997E-4</c:v>
                </c:pt>
                <c:pt idx="8013" formatCode="General">
                  <c:v>5.6879999699999996E-4</c:v>
                </c:pt>
                <c:pt idx="8014" formatCode="General">
                  <c:v>5.6887999700000003E-4</c:v>
                </c:pt>
                <c:pt idx="8015" formatCode="General">
                  <c:v>5.6895999699999999E-4</c:v>
                </c:pt>
                <c:pt idx="8016" formatCode="General">
                  <c:v>5.6903999700000005E-4</c:v>
                </c:pt>
                <c:pt idx="8017" formatCode="General">
                  <c:v>5.6911999700000001E-4</c:v>
                </c:pt>
                <c:pt idx="8018" formatCode="General">
                  <c:v>5.6919999699999997E-4</c:v>
                </c:pt>
                <c:pt idx="8019" formatCode="General">
                  <c:v>5.6927999700000004E-4</c:v>
                </c:pt>
                <c:pt idx="8020" formatCode="General">
                  <c:v>5.69359997E-4</c:v>
                </c:pt>
                <c:pt idx="8021" formatCode="General">
                  <c:v>5.6943999699999995E-4</c:v>
                </c:pt>
                <c:pt idx="8022" formatCode="General">
                  <c:v>5.6951999700000002E-4</c:v>
                </c:pt>
                <c:pt idx="8023" formatCode="General">
                  <c:v>5.6959999699999998E-4</c:v>
                </c:pt>
                <c:pt idx="8024" formatCode="General">
                  <c:v>5.6967999700000005E-4</c:v>
                </c:pt>
                <c:pt idx="8025" formatCode="General">
                  <c:v>5.6975999700000001E-4</c:v>
                </c:pt>
                <c:pt idx="8026" formatCode="General">
                  <c:v>5.6983999699999996E-4</c:v>
                </c:pt>
                <c:pt idx="8027" formatCode="General">
                  <c:v>5.6991999700000003E-4</c:v>
                </c:pt>
                <c:pt idx="8028" formatCode="General">
                  <c:v>5.6999999699999999E-4</c:v>
                </c:pt>
                <c:pt idx="8029" formatCode="General">
                  <c:v>5.7007999699999995E-4</c:v>
                </c:pt>
                <c:pt idx="8030" formatCode="General">
                  <c:v>5.7015999700000001E-4</c:v>
                </c:pt>
                <c:pt idx="8031" formatCode="General">
                  <c:v>5.7023999699999997E-4</c:v>
                </c:pt>
                <c:pt idx="8032" formatCode="General">
                  <c:v>5.7031999700000004E-4</c:v>
                </c:pt>
                <c:pt idx="8033" formatCode="General">
                  <c:v>5.70399997E-4</c:v>
                </c:pt>
                <c:pt idx="8034" formatCode="General">
                  <c:v>5.7047999699999996E-4</c:v>
                </c:pt>
                <c:pt idx="8035" formatCode="General">
                  <c:v>5.7055999700000002E-4</c:v>
                </c:pt>
                <c:pt idx="8036" formatCode="General">
                  <c:v>5.7063999699999998E-4</c:v>
                </c:pt>
                <c:pt idx="8037" formatCode="General">
                  <c:v>5.7071999700000005E-4</c:v>
                </c:pt>
                <c:pt idx="8038" formatCode="General">
                  <c:v>5.7079999700000001E-4</c:v>
                </c:pt>
                <c:pt idx="8039" formatCode="General">
                  <c:v>5.7087999699999997E-4</c:v>
                </c:pt>
                <c:pt idx="8040" formatCode="General">
                  <c:v>5.7095999700000003E-4</c:v>
                </c:pt>
                <c:pt idx="8041" formatCode="General">
                  <c:v>5.7103999699999999E-4</c:v>
                </c:pt>
                <c:pt idx="8042" formatCode="General">
                  <c:v>5.7111999699999995E-4</c:v>
                </c:pt>
                <c:pt idx="8043" formatCode="General">
                  <c:v>5.7119999700000002E-4</c:v>
                </c:pt>
                <c:pt idx="8044" formatCode="General">
                  <c:v>5.7127999699999998E-4</c:v>
                </c:pt>
                <c:pt idx="8045" formatCode="General">
                  <c:v>5.7135999700000004E-4</c:v>
                </c:pt>
                <c:pt idx="8046" formatCode="General">
                  <c:v>5.71439997E-4</c:v>
                </c:pt>
                <c:pt idx="8047" formatCode="General">
                  <c:v>5.7151999699999996E-4</c:v>
                </c:pt>
                <c:pt idx="8048" formatCode="General">
                  <c:v>5.7159999700000003E-4</c:v>
                </c:pt>
                <c:pt idx="8049" formatCode="General">
                  <c:v>5.7167999699999999E-4</c:v>
                </c:pt>
                <c:pt idx="8050" formatCode="General">
                  <c:v>5.7175999700000005E-4</c:v>
                </c:pt>
                <c:pt idx="8051" formatCode="General">
                  <c:v>5.7183999700000001E-4</c:v>
                </c:pt>
                <c:pt idx="8052" formatCode="General">
                  <c:v>5.7191999699999997E-4</c:v>
                </c:pt>
                <c:pt idx="8053" formatCode="General">
                  <c:v>5.7199999700000004E-4</c:v>
                </c:pt>
                <c:pt idx="8054" formatCode="General">
                  <c:v>5.72079997E-4</c:v>
                </c:pt>
                <c:pt idx="8055" formatCode="General">
                  <c:v>5.7215999699999995E-4</c:v>
                </c:pt>
                <c:pt idx="8056" formatCode="General">
                  <c:v>5.7223999700000002E-4</c:v>
                </c:pt>
                <c:pt idx="8057" formatCode="General">
                  <c:v>5.7231999699999998E-4</c:v>
                </c:pt>
                <c:pt idx="8058" formatCode="General">
                  <c:v>5.7239999700000005E-4</c:v>
                </c:pt>
                <c:pt idx="8059" formatCode="General">
                  <c:v>5.7247999700000001E-4</c:v>
                </c:pt>
                <c:pt idx="8060" formatCode="General">
                  <c:v>5.7255999699999996E-4</c:v>
                </c:pt>
                <c:pt idx="8061" formatCode="General">
                  <c:v>5.7263999700000003E-4</c:v>
                </c:pt>
                <c:pt idx="8062" formatCode="General">
                  <c:v>5.7271999699999999E-4</c:v>
                </c:pt>
                <c:pt idx="8063" formatCode="General">
                  <c:v>5.7279999699999995E-4</c:v>
                </c:pt>
                <c:pt idx="8064" formatCode="General">
                  <c:v>5.7287999700000002E-4</c:v>
                </c:pt>
                <c:pt idx="8065" formatCode="General">
                  <c:v>5.7295999699999997E-4</c:v>
                </c:pt>
                <c:pt idx="8066" formatCode="General">
                  <c:v>5.7303999700000004E-4</c:v>
                </c:pt>
                <c:pt idx="8067" formatCode="General">
                  <c:v>5.73119997E-4</c:v>
                </c:pt>
                <c:pt idx="8068" formatCode="General">
                  <c:v>5.7319999699999996E-4</c:v>
                </c:pt>
                <c:pt idx="8069" formatCode="General">
                  <c:v>5.7327999700000003E-4</c:v>
                </c:pt>
                <c:pt idx="8070" formatCode="General">
                  <c:v>5.7335999699999998E-4</c:v>
                </c:pt>
                <c:pt idx="8071" formatCode="General">
                  <c:v>5.7343999700000005E-4</c:v>
                </c:pt>
                <c:pt idx="8072" formatCode="General">
                  <c:v>5.7351999700000001E-4</c:v>
                </c:pt>
                <c:pt idx="8073" formatCode="General">
                  <c:v>5.7359999699999997E-4</c:v>
                </c:pt>
                <c:pt idx="8074" formatCode="General">
                  <c:v>5.7367999700000004E-4</c:v>
                </c:pt>
                <c:pt idx="8075" formatCode="General">
                  <c:v>5.7375999699999999E-4</c:v>
                </c:pt>
                <c:pt idx="8076" formatCode="General">
                  <c:v>5.7383999699999995E-4</c:v>
                </c:pt>
                <c:pt idx="8077" formatCode="General">
                  <c:v>5.7391999700000002E-4</c:v>
                </c:pt>
                <c:pt idx="8078" formatCode="General">
                  <c:v>5.7399999699999998E-4</c:v>
                </c:pt>
                <c:pt idx="8079" formatCode="General">
                  <c:v>5.7407999700000004E-4</c:v>
                </c:pt>
                <c:pt idx="8080" formatCode="General">
                  <c:v>5.74159997E-4</c:v>
                </c:pt>
                <c:pt idx="8081" formatCode="General">
                  <c:v>5.7423999699999996E-4</c:v>
                </c:pt>
                <c:pt idx="8082" formatCode="General">
                  <c:v>5.7431999700000003E-4</c:v>
                </c:pt>
                <c:pt idx="8083" formatCode="General">
                  <c:v>5.7439999699999999E-4</c:v>
                </c:pt>
                <c:pt idx="8084" formatCode="General">
                  <c:v>5.7447999699999995E-4</c:v>
                </c:pt>
                <c:pt idx="8085" formatCode="General">
                  <c:v>5.7455999700000001E-4</c:v>
                </c:pt>
                <c:pt idx="8086" formatCode="General">
                  <c:v>5.7463999699999997E-4</c:v>
                </c:pt>
                <c:pt idx="8087" formatCode="General">
                  <c:v>5.7471999700000004E-4</c:v>
                </c:pt>
                <c:pt idx="8088" formatCode="General">
                  <c:v>5.74799997E-4</c:v>
                </c:pt>
                <c:pt idx="8089" formatCode="General">
                  <c:v>5.7487999699999996E-4</c:v>
                </c:pt>
                <c:pt idx="8090" formatCode="General">
                  <c:v>5.7495999700000002E-4</c:v>
                </c:pt>
                <c:pt idx="8091" formatCode="General">
                  <c:v>5.7503999699999998E-4</c:v>
                </c:pt>
                <c:pt idx="8092" formatCode="General">
                  <c:v>5.7511999700000005E-4</c:v>
                </c:pt>
                <c:pt idx="8093" formatCode="General">
                  <c:v>5.7519999700000001E-4</c:v>
                </c:pt>
                <c:pt idx="8094" formatCode="General">
                  <c:v>5.7527999699999997E-4</c:v>
                </c:pt>
                <c:pt idx="8095" formatCode="General">
                  <c:v>5.7535999700000003E-4</c:v>
                </c:pt>
                <c:pt idx="8096" formatCode="General">
                  <c:v>5.7543999699999999E-4</c:v>
                </c:pt>
                <c:pt idx="8097" formatCode="General">
                  <c:v>5.7551999699999995E-4</c:v>
                </c:pt>
                <c:pt idx="8098" formatCode="General">
                  <c:v>5.7559999700000002E-4</c:v>
                </c:pt>
                <c:pt idx="8099" formatCode="General">
                  <c:v>5.7567999699999998E-4</c:v>
                </c:pt>
                <c:pt idx="8100" formatCode="General">
                  <c:v>5.7575999700000004E-4</c:v>
                </c:pt>
                <c:pt idx="8101" formatCode="General">
                  <c:v>5.75839997E-4</c:v>
                </c:pt>
                <c:pt idx="8102" formatCode="General">
                  <c:v>5.7591999599999996E-4</c:v>
                </c:pt>
                <c:pt idx="8103" formatCode="General">
                  <c:v>5.7599999600000003E-4</c:v>
                </c:pt>
                <c:pt idx="8104" formatCode="General">
                  <c:v>5.7607999599999999E-4</c:v>
                </c:pt>
                <c:pt idx="8105" formatCode="General">
                  <c:v>5.7615999599999995E-4</c:v>
                </c:pt>
                <c:pt idx="8106" formatCode="General">
                  <c:v>5.7623999600000001E-4</c:v>
                </c:pt>
                <c:pt idx="8107" formatCode="General">
                  <c:v>5.7631999599999997E-4</c:v>
                </c:pt>
                <c:pt idx="8108" formatCode="General">
                  <c:v>5.7639999600000004E-4</c:v>
                </c:pt>
                <c:pt idx="8109" formatCode="General">
                  <c:v>5.76479996E-4</c:v>
                </c:pt>
                <c:pt idx="8110" formatCode="General">
                  <c:v>5.7655999599999996E-4</c:v>
                </c:pt>
                <c:pt idx="8111" formatCode="General">
                  <c:v>5.7663999600000002E-4</c:v>
                </c:pt>
                <c:pt idx="8112" formatCode="General">
                  <c:v>5.7671999599999998E-4</c:v>
                </c:pt>
                <c:pt idx="8113" formatCode="General">
                  <c:v>5.7679999600000005E-4</c:v>
                </c:pt>
                <c:pt idx="8114" formatCode="General">
                  <c:v>5.7687999600000001E-4</c:v>
                </c:pt>
                <c:pt idx="8115" formatCode="General">
                  <c:v>5.7695999599999997E-4</c:v>
                </c:pt>
                <c:pt idx="8116" formatCode="General">
                  <c:v>5.7703999600000003E-4</c:v>
                </c:pt>
                <c:pt idx="8117" formatCode="General">
                  <c:v>5.7711999599999999E-4</c:v>
                </c:pt>
                <c:pt idx="8118" formatCode="General">
                  <c:v>5.7719999599999995E-4</c:v>
                </c:pt>
                <c:pt idx="8119" formatCode="General">
                  <c:v>5.7727999600000002E-4</c:v>
                </c:pt>
                <c:pt idx="8120" formatCode="General">
                  <c:v>5.7735999599999998E-4</c:v>
                </c:pt>
                <c:pt idx="8121" formatCode="General">
                  <c:v>5.7743999600000004E-4</c:v>
                </c:pt>
                <c:pt idx="8122" formatCode="General">
                  <c:v>5.77519996E-4</c:v>
                </c:pt>
                <c:pt idx="8123" formatCode="General">
                  <c:v>5.7759999599999996E-4</c:v>
                </c:pt>
                <c:pt idx="8124" formatCode="General">
                  <c:v>5.7767999600000003E-4</c:v>
                </c:pt>
                <c:pt idx="8125" formatCode="General">
                  <c:v>5.7775999599999999E-4</c:v>
                </c:pt>
                <c:pt idx="8126" formatCode="General">
                  <c:v>5.7783999600000005E-4</c:v>
                </c:pt>
                <c:pt idx="8127" formatCode="General">
                  <c:v>5.7791999600000001E-4</c:v>
                </c:pt>
                <c:pt idx="8128" formatCode="General">
                  <c:v>5.7799999599999997E-4</c:v>
                </c:pt>
                <c:pt idx="8129" formatCode="General">
                  <c:v>5.7807999600000004E-4</c:v>
                </c:pt>
                <c:pt idx="8130" formatCode="General">
                  <c:v>5.78159996E-4</c:v>
                </c:pt>
                <c:pt idx="8131" formatCode="General">
                  <c:v>5.7823999599999995E-4</c:v>
                </c:pt>
                <c:pt idx="8132" formatCode="General">
                  <c:v>5.7831999600000002E-4</c:v>
                </c:pt>
                <c:pt idx="8133" formatCode="General">
                  <c:v>5.7839999599999998E-4</c:v>
                </c:pt>
                <c:pt idx="8134" formatCode="General">
                  <c:v>5.7847999600000005E-4</c:v>
                </c:pt>
                <c:pt idx="8135" formatCode="General">
                  <c:v>5.7855999600000001E-4</c:v>
                </c:pt>
                <c:pt idx="8136" formatCode="General">
                  <c:v>5.7863999599999996E-4</c:v>
                </c:pt>
                <c:pt idx="8137" formatCode="General">
                  <c:v>5.7871999600000003E-4</c:v>
                </c:pt>
                <c:pt idx="8138" formatCode="General">
                  <c:v>5.7879999599999999E-4</c:v>
                </c:pt>
                <c:pt idx="8139" formatCode="General">
                  <c:v>5.7887999599999995E-4</c:v>
                </c:pt>
                <c:pt idx="8140" formatCode="General">
                  <c:v>5.7895999600000002E-4</c:v>
                </c:pt>
                <c:pt idx="8141" formatCode="General">
                  <c:v>5.7903999599999997E-4</c:v>
                </c:pt>
                <c:pt idx="8142" formatCode="General">
                  <c:v>5.7911999600000004E-4</c:v>
                </c:pt>
                <c:pt idx="8143" formatCode="General">
                  <c:v>5.79199996E-4</c:v>
                </c:pt>
                <c:pt idx="8144" formatCode="General">
                  <c:v>5.7927999599999996E-4</c:v>
                </c:pt>
                <c:pt idx="8145" formatCode="General">
                  <c:v>5.7935999600000003E-4</c:v>
                </c:pt>
                <c:pt idx="8146" formatCode="General">
                  <c:v>5.7943999599999998E-4</c:v>
                </c:pt>
                <c:pt idx="8147" formatCode="General">
                  <c:v>5.7951999600000005E-4</c:v>
                </c:pt>
                <c:pt idx="8148" formatCode="General">
                  <c:v>5.7959999600000001E-4</c:v>
                </c:pt>
                <c:pt idx="8149" formatCode="General">
                  <c:v>5.7967999599999997E-4</c:v>
                </c:pt>
                <c:pt idx="8150" formatCode="General">
                  <c:v>5.7975999600000004E-4</c:v>
                </c:pt>
                <c:pt idx="8151" formatCode="General">
                  <c:v>5.7983999599999999E-4</c:v>
                </c:pt>
                <c:pt idx="8152" formatCode="General">
                  <c:v>5.7991999599999995E-4</c:v>
                </c:pt>
                <c:pt idx="8153" formatCode="General">
                  <c:v>5.7999999600000002E-4</c:v>
                </c:pt>
                <c:pt idx="8154" formatCode="General">
                  <c:v>5.8007999599999998E-4</c:v>
                </c:pt>
                <c:pt idx="8155" formatCode="General">
                  <c:v>5.8015999600000004E-4</c:v>
                </c:pt>
                <c:pt idx="8156" formatCode="General">
                  <c:v>5.80239996E-4</c:v>
                </c:pt>
                <c:pt idx="8157" formatCode="General">
                  <c:v>5.8031999599999996E-4</c:v>
                </c:pt>
                <c:pt idx="8158" formatCode="General">
                  <c:v>5.8039999600000003E-4</c:v>
                </c:pt>
                <c:pt idx="8159" formatCode="General">
                  <c:v>5.8047999599999999E-4</c:v>
                </c:pt>
                <c:pt idx="8160" formatCode="General">
                  <c:v>5.8055999599999995E-4</c:v>
                </c:pt>
                <c:pt idx="8161" formatCode="General">
                  <c:v>5.8063999600000001E-4</c:v>
                </c:pt>
                <c:pt idx="8162" formatCode="General">
                  <c:v>5.8071999599999997E-4</c:v>
                </c:pt>
                <c:pt idx="8163" formatCode="General">
                  <c:v>5.8079999600000004E-4</c:v>
                </c:pt>
                <c:pt idx="8164" formatCode="General">
                  <c:v>5.80879996E-4</c:v>
                </c:pt>
                <c:pt idx="8165" formatCode="General">
                  <c:v>5.8095999599999996E-4</c:v>
                </c:pt>
                <c:pt idx="8166" formatCode="General">
                  <c:v>5.8103999600000002E-4</c:v>
                </c:pt>
                <c:pt idx="8167" formatCode="General">
                  <c:v>5.8111999599999998E-4</c:v>
                </c:pt>
                <c:pt idx="8168" formatCode="General">
                  <c:v>5.8119999600000005E-4</c:v>
                </c:pt>
                <c:pt idx="8169" formatCode="General">
                  <c:v>5.8127999600000001E-4</c:v>
                </c:pt>
                <c:pt idx="8170" formatCode="General">
                  <c:v>5.8135999599999997E-4</c:v>
                </c:pt>
                <c:pt idx="8171" formatCode="General">
                  <c:v>5.8143999600000003E-4</c:v>
                </c:pt>
                <c:pt idx="8172" formatCode="General">
                  <c:v>5.8151999599999999E-4</c:v>
                </c:pt>
                <c:pt idx="8173" formatCode="General">
                  <c:v>5.8159999599999995E-4</c:v>
                </c:pt>
                <c:pt idx="8174" formatCode="General">
                  <c:v>5.8167999600000002E-4</c:v>
                </c:pt>
                <c:pt idx="8175" formatCode="General">
                  <c:v>5.8175999599999998E-4</c:v>
                </c:pt>
                <c:pt idx="8176" formatCode="General">
                  <c:v>5.8183999600000004E-4</c:v>
                </c:pt>
                <c:pt idx="8177" formatCode="General">
                  <c:v>5.81919996E-4</c:v>
                </c:pt>
                <c:pt idx="8178" formatCode="General">
                  <c:v>5.8199999599999996E-4</c:v>
                </c:pt>
                <c:pt idx="8179" formatCode="General">
                  <c:v>5.8207999600000003E-4</c:v>
                </c:pt>
                <c:pt idx="8180" formatCode="General">
                  <c:v>5.8215999599999999E-4</c:v>
                </c:pt>
                <c:pt idx="8181" formatCode="General">
                  <c:v>5.8223999600000005E-4</c:v>
                </c:pt>
                <c:pt idx="8182" formatCode="General">
                  <c:v>5.8231999600000001E-4</c:v>
                </c:pt>
                <c:pt idx="8183" formatCode="General">
                  <c:v>5.8239999599999997E-4</c:v>
                </c:pt>
                <c:pt idx="8184" formatCode="General">
                  <c:v>5.8247999600000004E-4</c:v>
                </c:pt>
                <c:pt idx="8185" formatCode="General">
                  <c:v>5.8255999599999999E-4</c:v>
                </c:pt>
                <c:pt idx="8186" formatCode="General">
                  <c:v>5.8263999599999995E-4</c:v>
                </c:pt>
                <c:pt idx="8187" formatCode="General">
                  <c:v>5.8271999600000002E-4</c:v>
                </c:pt>
                <c:pt idx="8188" formatCode="General">
                  <c:v>5.8279999599999998E-4</c:v>
                </c:pt>
                <c:pt idx="8189" formatCode="General">
                  <c:v>5.8287999600000005E-4</c:v>
                </c:pt>
                <c:pt idx="8190" formatCode="General">
                  <c:v>5.82959996E-4</c:v>
                </c:pt>
                <c:pt idx="8191" formatCode="General">
                  <c:v>5.8303999599999996E-4</c:v>
                </c:pt>
                <c:pt idx="8192" formatCode="General">
                  <c:v>5.8311999600000003E-4</c:v>
                </c:pt>
                <c:pt idx="8193" formatCode="General">
                  <c:v>5.8319999599999999E-4</c:v>
                </c:pt>
                <c:pt idx="8194" formatCode="General">
                  <c:v>5.8327999599999995E-4</c:v>
                </c:pt>
                <c:pt idx="8195" formatCode="General">
                  <c:v>5.8335999600000001E-4</c:v>
                </c:pt>
                <c:pt idx="8196" formatCode="General">
                  <c:v>5.8343999599999997E-4</c:v>
                </c:pt>
                <c:pt idx="8197" formatCode="General">
                  <c:v>5.8351999600000004E-4</c:v>
                </c:pt>
                <c:pt idx="8198" formatCode="General">
                  <c:v>5.83599996E-4</c:v>
                </c:pt>
                <c:pt idx="8199" formatCode="General">
                  <c:v>5.8367999599999996E-4</c:v>
                </c:pt>
                <c:pt idx="8200" formatCode="General">
                  <c:v>5.8375999600000002E-4</c:v>
                </c:pt>
                <c:pt idx="8201" formatCode="General">
                  <c:v>5.8383999599999998E-4</c:v>
                </c:pt>
                <c:pt idx="8202" formatCode="General">
                  <c:v>5.8391999600000005E-4</c:v>
                </c:pt>
                <c:pt idx="8203" formatCode="General">
                  <c:v>5.8399999600000001E-4</c:v>
                </c:pt>
                <c:pt idx="8204" formatCode="General">
                  <c:v>5.8407999599999997E-4</c:v>
                </c:pt>
                <c:pt idx="8205" formatCode="General">
                  <c:v>5.8415999600000003E-4</c:v>
                </c:pt>
                <c:pt idx="8206" formatCode="General">
                  <c:v>5.8423999599999999E-4</c:v>
                </c:pt>
                <c:pt idx="8207" formatCode="General">
                  <c:v>5.8431999599999995E-4</c:v>
                </c:pt>
                <c:pt idx="8208" formatCode="General">
                  <c:v>5.8439999600000002E-4</c:v>
                </c:pt>
                <c:pt idx="8209" formatCode="General">
                  <c:v>5.8447999599999998E-4</c:v>
                </c:pt>
                <c:pt idx="8210" formatCode="General">
                  <c:v>5.8455999600000004E-4</c:v>
                </c:pt>
                <c:pt idx="8211" formatCode="General">
                  <c:v>5.84639996E-4</c:v>
                </c:pt>
                <c:pt idx="8212" formatCode="General">
                  <c:v>5.8471999599999996E-4</c:v>
                </c:pt>
                <c:pt idx="8213" formatCode="General">
                  <c:v>5.8479999600000003E-4</c:v>
                </c:pt>
                <c:pt idx="8214" formatCode="General">
                  <c:v>5.8487999599999999E-4</c:v>
                </c:pt>
                <c:pt idx="8215" formatCode="General">
                  <c:v>5.8495999600000005E-4</c:v>
                </c:pt>
                <c:pt idx="8216" formatCode="General">
                  <c:v>5.8503999600000001E-4</c:v>
                </c:pt>
                <c:pt idx="8217" formatCode="General">
                  <c:v>5.8511999599999997E-4</c:v>
                </c:pt>
                <c:pt idx="8218" formatCode="General">
                  <c:v>5.8519999600000004E-4</c:v>
                </c:pt>
                <c:pt idx="8219" formatCode="General">
                  <c:v>5.85279996E-4</c:v>
                </c:pt>
                <c:pt idx="8220" formatCode="General">
                  <c:v>5.8535999599999995E-4</c:v>
                </c:pt>
                <c:pt idx="8221" formatCode="General">
                  <c:v>5.8543999600000002E-4</c:v>
                </c:pt>
                <c:pt idx="8222" formatCode="General">
                  <c:v>5.8551999599999998E-4</c:v>
                </c:pt>
                <c:pt idx="8223" formatCode="General">
                  <c:v>5.8559999600000005E-4</c:v>
                </c:pt>
                <c:pt idx="8224" formatCode="General">
                  <c:v>5.8567999600000001E-4</c:v>
                </c:pt>
                <c:pt idx="8225" formatCode="General">
                  <c:v>5.8575999599999996E-4</c:v>
                </c:pt>
                <c:pt idx="8226" formatCode="General">
                  <c:v>5.8583999600000003E-4</c:v>
                </c:pt>
                <c:pt idx="8227" formatCode="General">
                  <c:v>5.8591999599999999E-4</c:v>
                </c:pt>
                <c:pt idx="8228" formatCode="General">
                  <c:v>5.8599999599999995E-4</c:v>
                </c:pt>
                <c:pt idx="8229" formatCode="General">
                  <c:v>5.8607999600000002E-4</c:v>
                </c:pt>
                <c:pt idx="8230" formatCode="General">
                  <c:v>5.8615999599999997E-4</c:v>
                </c:pt>
                <c:pt idx="8231" formatCode="General">
                  <c:v>5.8623999600000004E-4</c:v>
                </c:pt>
                <c:pt idx="8232" formatCode="General">
                  <c:v>5.86319996E-4</c:v>
                </c:pt>
                <c:pt idx="8233" formatCode="General">
                  <c:v>5.8639999599999996E-4</c:v>
                </c:pt>
                <c:pt idx="8234" formatCode="General">
                  <c:v>5.8647999600000003E-4</c:v>
                </c:pt>
                <c:pt idx="8235" formatCode="General">
                  <c:v>5.8655999599999998E-4</c:v>
                </c:pt>
                <c:pt idx="8236" formatCode="General">
                  <c:v>5.8663999600000005E-4</c:v>
                </c:pt>
                <c:pt idx="8237" formatCode="General">
                  <c:v>5.8671999600000001E-4</c:v>
                </c:pt>
                <c:pt idx="8238" formatCode="General">
                  <c:v>5.8679999599999997E-4</c:v>
                </c:pt>
                <c:pt idx="8239" formatCode="General">
                  <c:v>5.8687999600000003E-4</c:v>
                </c:pt>
                <c:pt idx="8240" formatCode="General">
                  <c:v>5.8695999599999999E-4</c:v>
                </c:pt>
                <c:pt idx="8241" formatCode="General">
                  <c:v>5.8703999599999995E-4</c:v>
                </c:pt>
                <c:pt idx="8242" formatCode="General">
                  <c:v>5.8711999600000002E-4</c:v>
                </c:pt>
                <c:pt idx="8243" formatCode="General">
                  <c:v>5.8719999599999998E-4</c:v>
                </c:pt>
                <c:pt idx="8244" formatCode="General">
                  <c:v>5.8727999600000004E-4</c:v>
                </c:pt>
                <c:pt idx="8245" formatCode="General">
                  <c:v>5.87359996E-4</c:v>
                </c:pt>
                <c:pt idx="8246" formatCode="General">
                  <c:v>5.8743999599999996E-4</c:v>
                </c:pt>
                <c:pt idx="8247" formatCode="General">
                  <c:v>5.8751999600000003E-4</c:v>
                </c:pt>
                <c:pt idx="8248" formatCode="General">
                  <c:v>5.8759999599999999E-4</c:v>
                </c:pt>
                <c:pt idx="8249" formatCode="General">
                  <c:v>5.8767999599999995E-4</c:v>
                </c:pt>
                <c:pt idx="8250" formatCode="General">
                  <c:v>5.8775999600000001E-4</c:v>
                </c:pt>
                <c:pt idx="8251" formatCode="General">
                  <c:v>5.8783999599999997E-4</c:v>
                </c:pt>
                <c:pt idx="8252" formatCode="General">
                  <c:v>5.8791999600000004E-4</c:v>
                </c:pt>
                <c:pt idx="8253" formatCode="General">
                  <c:v>5.87999996E-4</c:v>
                </c:pt>
                <c:pt idx="8254" formatCode="General">
                  <c:v>5.8807999599999996E-4</c:v>
                </c:pt>
                <c:pt idx="8255" formatCode="General">
                  <c:v>5.8815999600000002E-4</c:v>
                </c:pt>
                <c:pt idx="8256" formatCode="General">
                  <c:v>5.8823999599999998E-4</c:v>
                </c:pt>
                <c:pt idx="8257" formatCode="General">
                  <c:v>5.8831999600000005E-4</c:v>
                </c:pt>
                <c:pt idx="8258" formatCode="General">
                  <c:v>5.8839999600000001E-4</c:v>
                </c:pt>
                <c:pt idx="8259" formatCode="General">
                  <c:v>5.8847999599999997E-4</c:v>
                </c:pt>
                <c:pt idx="8260" formatCode="General">
                  <c:v>5.8855999600000003E-4</c:v>
                </c:pt>
                <c:pt idx="8261" formatCode="General">
                  <c:v>5.8863999599999999E-4</c:v>
                </c:pt>
                <c:pt idx="8262" formatCode="General">
                  <c:v>5.8871999599999995E-4</c:v>
                </c:pt>
                <c:pt idx="8263" formatCode="General">
                  <c:v>5.8879999600000002E-4</c:v>
                </c:pt>
                <c:pt idx="8264" formatCode="General">
                  <c:v>5.8887999599999998E-4</c:v>
                </c:pt>
                <c:pt idx="8265" formatCode="General">
                  <c:v>5.8895999600000004E-4</c:v>
                </c:pt>
                <c:pt idx="8266" formatCode="General">
                  <c:v>5.89039996E-4</c:v>
                </c:pt>
                <c:pt idx="8267" formatCode="General">
                  <c:v>5.8911999599999996E-4</c:v>
                </c:pt>
                <c:pt idx="8268" formatCode="General">
                  <c:v>5.8919999600000003E-4</c:v>
                </c:pt>
                <c:pt idx="8269" formatCode="General">
                  <c:v>5.8927999599999998E-4</c:v>
                </c:pt>
                <c:pt idx="8270" formatCode="General">
                  <c:v>5.8935999600000005E-4</c:v>
                </c:pt>
                <c:pt idx="8271" formatCode="General">
                  <c:v>5.8943999600000001E-4</c:v>
                </c:pt>
                <c:pt idx="8272" formatCode="General">
                  <c:v>5.8951999599999997E-4</c:v>
                </c:pt>
                <c:pt idx="8273" formatCode="General">
                  <c:v>5.8959999600000004E-4</c:v>
                </c:pt>
                <c:pt idx="8274" formatCode="General">
                  <c:v>5.8967999599999999E-4</c:v>
                </c:pt>
                <c:pt idx="8275" formatCode="General">
                  <c:v>5.8975999599999995E-4</c:v>
                </c:pt>
                <c:pt idx="8276" formatCode="General">
                  <c:v>5.8983999600000002E-4</c:v>
                </c:pt>
                <c:pt idx="8277" formatCode="General">
                  <c:v>5.8991999599999998E-4</c:v>
                </c:pt>
                <c:pt idx="8278" formatCode="General">
                  <c:v>5.8999999600000005E-4</c:v>
                </c:pt>
                <c:pt idx="8279" formatCode="General">
                  <c:v>5.90079996E-4</c:v>
                </c:pt>
                <c:pt idx="8280" formatCode="General">
                  <c:v>5.9015999599999996E-4</c:v>
                </c:pt>
                <c:pt idx="8281" formatCode="General">
                  <c:v>5.9023999600000003E-4</c:v>
                </c:pt>
                <c:pt idx="8282" formatCode="General">
                  <c:v>5.9031999599999999E-4</c:v>
                </c:pt>
                <c:pt idx="8283" formatCode="General">
                  <c:v>5.9039999599999995E-4</c:v>
                </c:pt>
                <c:pt idx="8284" formatCode="General">
                  <c:v>5.9047999600000001E-4</c:v>
                </c:pt>
                <c:pt idx="8285" formatCode="General">
                  <c:v>5.9055999599999997E-4</c:v>
                </c:pt>
                <c:pt idx="8286" formatCode="General">
                  <c:v>5.9063999600000004E-4</c:v>
                </c:pt>
                <c:pt idx="8287" formatCode="General">
                  <c:v>5.90719996E-4</c:v>
                </c:pt>
                <c:pt idx="8288" formatCode="General">
                  <c:v>5.9079999599999996E-4</c:v>
                </c:pt>
                <c:pt idx="8289" formatCode="General">
                  <c:v>5.9087999600000002E-4</c:v>
                </c:pt>
                <c:pt idx="8290" formatCode="General">
                  <c:v>5.9095999599999998E-4</c:v>
                </c:pt>
                <c:pt idx="8291" formatCode="General">
                  <c:v>5.9103999600000005E-4</c:v>
                </c:pt>
                <c:pt idx="8292" formatCode="General">
                  <c:v>5.9111999600000001E-4</c:v>
                </c:pt>
                <c:pt idx="8293" formatCode="General">
                  <c:v>5.9119999599999997E-4</c:v>
                </c:pt>
                <c:pt idx="8294" formatCode="General">
                  <c:v>5.9127999600000003E-4</c:v>
                </c:pt>
                <c:pt idx="8295" formatCode="General">
                  <c:v>5.9135999599999999E-4</c:v>
                </c:pt>
                <c:pt idx="8296" formatCode="General">
                  <c:v>5.9143999599999995E-4</c:v>
                </c:pt>
                <c:pt idx="8297" formatCode="General">
                  <c:v>5.9151999600000002E-4</c:v>
                </c:pt>
                <c:pt idx="8298" formatCode="General">
                  <c:v>5.9159999599999998E-4</c:v>
                </c:pt>
                <c:pt idx="8299" formatCode="General">
                  <c:v>5.9167999600000004E-4</c:v>
                </c:pt>
                <c:pt idx="8300" formatCode="General">
                  <c:v>5.91759996E-4</c:v>
                </c:pt>
                <c:pt idx="8301" formatCode="General">
                  <c:v>5.9183999599999996E-4</c:v>
                </c:pt>
                <c:pt idx="8302" formatCode="General">
                  <c:v>5.9191999600000003E-4</c:v>
                </c:pt>
                <c:pt idx="8303" formatCode="General">
                  <c:v>5.9199999599999999E-4</c:v>
                </c:pt>
                <c:pt idx="8304" formatCode="General">
                  <c:v>5.9207999600000005E-4</c:v>
                </c:pt>
                <c:pt idx="8305" formatCode="General">
                  <c:v>5.9215999600000001E-4</c:v>
                </c:pt>
                <c:pt idx="8306" formatCode="General">
                  <c:v>5.9223999599999997E-4</c:v>
                </c:pt>
                <c:pt idx="8307" formatCode="General">
                  <c:v>5.9231999600000004E-4</c:v>
                </c:pt>
                <c:pt idx="8308" formatCode="General">
                  <c:v>5.92399996E-4</c:v>
                </c:pt>
                <c:pt idx="8309" formatCode="General">
                  <c:v>5.9247999599999995E-4</c:v>
                </c:pt>
                <c:pt idx="8310" formatCode="General">
                  <c:v>5.9255999600000002E-4</c:v>
                </c:pt>
                <c:pt idx="8311" formatCode="General">
                  <c:v>5.9263999599999998E-4</c:v>
                </c:pt>
                <c:pt idx="8312" formatCode="General">
                  <c:v>5.9271999600000005E-4</c:v>
                </c:pt>
                <c:pt idx="8313" formatCode="General">
                  <c:v>5.9279999600000001E-4</c:v>
                </c:pt>
                <c:pt idx="8314" formatCode="General">
                  <c:v>5.9287999599999996E-4</c:v>
                </c:pt>
                <c:pt idx="8315" formatCode="General">
                  <c:v>5.9295999600000003E-4</c:v>
                </c:pt>
                <c:pt idx="8316" formatCode="General">
                  <c:v>5.9303999599999999E-4</c:v>
                </c:pt>
                <c:pt idx="8317" formatCode="General">
                  <c:v>5.9311999599999995E-4</c:v>
                </c:pt>
                <c:pt idx="8318" formatCode="General">
                  <c:v>5.9319999600000001E-4</c:v>
                </c:pt>
                <c:pt idx="8319" formatCode="General">
                  <c:v>5.9327999599999997E-4</c:v>
                </c:pt>
                <c:pt idx="8320" formatCode="General">
                  <c:v>5.9335999600000004E-4</c:v>
                </c:pt>
                <c:pt idx="8321" formatCode="General">
                  <c:v>5.93439996E-4</c:v>
                </c:pt>
                <c:pt idx="8322" formatCode="General">
                  <c:v>5.9351999599999996E-4</c:v>
                </c:pt>
                <c:pt idx="8323" formatCode="General">
                  <c:v>5.9359999600000002E-4</c:v>
                </c:pt>
                <c:pt idx="8324" formatCode="General">
                  <c:v>5.9367999599999998E-4</c:v>
                </c:pt>
                <c:pt idx="8325" formatCode="General">
                  <c:v>5.9375999600000005E-4</c:v>
                </c:pt>
                <c:pt idx="8326" formatCode="General">
                  <c:v>5.9383999600000001E-4</c:v>
                </c:pt>
                <c:pt idx="8327" formatCode="General">
                  <c:v>5.9391999599999997E-4</c:v>
                </c:pt>
                <c:pt idx="8328" formatCode="General">
                  <c:v>5.9399999600000003E-4</c:v>
                </c:pt>
                <c:pt idx="8329" formatCode="General">
                  <c:v>5.9407999599999999E-4</c:v>
                </c:pt>
                <c:pt idx="8330" formatCode="General">
                  <c:v>5.9415999599999995E-4</c:v>
                </c:pt>
                <c:pt idx="8331" formatCode="General">
                  <c:v>5.9423999600000002E-4</c:v>
                </c:pt>
                <c:pt idx="8332" formatCode="General">
                  <c:v>5.9431999599999998E-4</c:v>
                </c:pt>
                <c:pt idx="8333" formatCode="General">
                  <c:v>5.9439999600000004E-4</c:v>
                </c:pt>
                <c:pt idx="8334" formatCode="General">
                  <c:v>5.94479996E-4</c:v>
                </c:pt>
                <c:pt idx="8335" formatCode="General">
                  <c:v>5.9455999599999996E-4</c:v>
                </c:pt>
                <c:pt idx="8336" formatCode="General">
                  <c:v>5.9463999600000003E-4</c:v>
                </c:pt>
                <c:pt idx="8337" formatCode="General">
                  <c:v>5.9471999599999999E-4</c:v>
                </c:pt>
                <c:pt idx="8338" formatCode="General">
                  <c:v>5.9479999600000005E-4</c:v>
                </c:pt>
                <c:pt idx="8339" formatCode="General">
                  <c:v>5.9487999600000001E-4</c:v>
                </c:pt>
                <c:pt idx="8340" formatCode="General">
                  <c:v>5.9495999599999997E-4</c:v>
                </c:pt>
                <c:pt idx="8341" formatCode="General">
                  <c:v>5.9503999600000004E-4</c:v>
                </c:pt>
                <c:pt idx="8342" formatCode="General">
                  <c:v>5.95119996E-4</c:v>
                </c:pt>
                <c:pt idx="8343" formatCode="General">
                  <c:v>5.9519999599999996E-4</c:v>
                </c:pt>
                <c:pt idx="8344" formatCode="General">
                  <c:v>5.9527999600000002E-4</c:v>
                </c:pt>
                <c:pt idx="8345" formatCode="General">
                  <c:v>5.9535999599999998E-4</c:v>
                </c:pt>
                <c:pt idx="8346" formatCode="General">
                  <c:v>5.9543999600000005E-4</c:v>
                </c:pt>
                <c:pt idx="8347" formatCode="General">
                  <c:v>5.9551999600000001E-4</c:v>
                </c:pt>
                <c:pt idx="8348" formatCode="General">
                  <c:v>5.9559999599999996E-4</c:v>
                </c:pt>
                <c:pt idx="8349" formatCode="General">
                  <c:v>5.9567999600000003E-4</c:v>
                </c:pt>
                <c:pt idx="8350" formatCode="General">
                  <c:v>5.9575999599999999E-4</c:v>
                </c:pt>
                <c:pt idx="8351" formatCode="General">
                  <c:v>5.9583999599999995E-4</c:v>
                </c:pt>
                <c:pt idx="8352" formatCode="General">
                  <c:v>5.9591999600000002E-4</c:v>
                </c:pt>
                <c:pt idx="8353" formatCode="General">
                  <c:v>5.9599999599999997E-4</c:v>
                </c:pt>
                <c:pt idx="8354" formatCode="General">
                  <c:v>5.9607999600000004E-4</c:v>
                </c:pt>
                <c:pt idx="8355" formatCode="General">
                  <c:v>5.96159996E-4</c:v>
                </c:pt>
                <c:pt idx="8356" formatCode="General">
                  <c:v>5.9623999599999996E-4</c:v>
                </c:pt>
                <c:pt idx="8357" formatCode="General">
                  <c:v>5.9631999600000003E-4</c:v>
                </c:pt>
                <c:pt idx="8358" formatCode="General">
                  <c:v>5.9639999599999998E-4</c:v>
                </c:pt>
                <c:pt idx="8359" formatCode="General">
                  <c:v>5.9647999600000005E-4</c:v>
                </c:pt>
                <c:pt idx="8360" formatCode="General">
                  <c:v>5.9655999600000001E-4</c:v>
                </c:pt>
                <c:pt idx="8361" formatCode="General">
                  <c:v>5.9663999599999997E-4</c:v>
                </c:pt>
                <c:pt idx="8362" formatCode="General">
                  <c:v>5.9671999600000004E-4</c:v>
                </c:pt>
                <c:pt idx="8363" formatCode="General">
                  <c:v>5.9679999599999999E-4</c:v>
                </c:pt>
                <c:pt idx="8364" formatCode="General">
                  <c:v>5.9687999599999995E-4</c:v>
                </c:pt>
                <c:pt idx="8365" formatCode="General">
                  <c:v>5.9695999600000002E-4</c:v>
                </c:pt>
                <c:pt idx="8366" formatCode="General">
                  <c:v>5.9703999599999998E-4</c:v>
                </c:pt>
                <c:pt idx="8367" formatCode="General">
                  <c:v>5.9711999600000005E-4</c:v>
                </c:pt>
                <c:pt idx="8368" formatCode="General">
                  <c:v>5.97199996E-4</c:v>
                </c:pt>
                <c:pt idx="8369" formatCode="General">
                  <c:v>5.9727999599999996E-4</c:v>
                </c:pt>
                <c:pt idx="8370" formatCode="General">
                  <c:v>5.9735999600000003E-4</c:v>
                </c:pt>
                <c:pt idx="8371" formatCode="General">
                  <c:v>5.9743999599999999E-4</c:v>
                </c:pt>
                <c:pt idx="8372" formatCode="General">
                  <c:v>5.9751999599999995E-4</c:v>
                </c:pt>
                <c:pt idx="8373" formatCode="General">
                  <c:v>5.9759999600000001E-4</c:v>
                </c:pt>
                <c:pt idx="8374" formatCode="General">
                  <c:v>5.9767999599999997E-4</c:v>
                </c:pt>
                <c:pt idx="8375" formatCode="General">
                  <c:v>5.9775999600000004E-4</c:v>
                </c:pt>
                <c:pt idx="8376" formatCode="General">
                  <c:v>5.97839996E-4</c:v>
                </c:pt>
                <c:pt idx="8377" formatCode="General">
                  <c:v>5.9791999599999996E-4</c:v>
                </c:pt>
                <c:pt idx="8378" formatCode="General">
                  <c:v>5.9799999600000002E-4</c:v>
                </c:pt>
                <c:pt idx="8379" formatCode="General">
                  <c:v>5.9807999599999998E-4</c:v>
                </c:pt>
                <c:pt idx="8380" formatCode="General">
                  <c:v>5.9815999600000005E-4</c:v>
                </c:pt>
                <c:pt idx="8381" formatCode="General">
                  <c:v>5.9823999600000001E-4</c:v>
                </c:pt>
                <c:pt idx="8382" formatCode="General">
                  <c:v>5.9831999599999997E-4</c:v>
                </c:pt>
                <c:pt idx="8383" formatCode="General">
                  <c:v>5.9839999600000003E-4</c:v>
                </c:pt>
                <c:pt idx="8384" formatCode="General">
                  <c:v>5.9847999599999999E-4</c:v>
                </c:pt>
                <c:pt idx="8385" formatCode="General">
                  <c:v>5.9855999599999995E-4</c:v>
                </c:pt>
                <c:pt idx="8386" formatCode="General">
                  <c:v>5.9863999600000002E-4</c:v>
                </c:pt>
                <c:pt idx="8387" formatCode="General">
                  <c:v>5.9871999599999998E-4</c:v>
                </c:pt>
                <c:pt idx="8388" formatCode="General">
                  <c:v>5.9879999600000004E-4</c:v>
                </c:pt>
                <c:pt idx="8389" formatCode="General">
                  <c:v>5.98879996E-4</c:v>
                </c:pt>
                <c:pt idx="8390" formatCode="General">
                  <c:v>5.9895999599999996E-4</c:v>
                </c:pt>
                <c:pt idx="8391" formatCode="General">
                  <c:v>5.9903999600000003E-4</c:v>
                </c:pt>
                <c:pt idx="8392" formatCode="General">
                  <c:v>5.9911999599999999E-4</c:v>
                </c:pt>
                <c:pt idx="8393" formatCode="General">
                  <c:v>5.9919999600000005E-4</c:v>
                </c:pt>
                <c:pt idx="8394" formatCode="General">
                  <c:v>5.9927999600000001E-4</c:v>
                </c:pt>
                <c:pt idx="8395" formatCode="General">
                  <c:v>5.9935999599999997E-4</c:v>
                </c:pt>
                <c:pt idx="8396" formatCode="General">
                  <c:v>5.9943999600000004E-4</c:v>
                </c:pt>
                <c:pt idx="8397" formatCode="General">
                  <c:v>5.99519996E-4</c:v>
                </c:pt>
                <c:pt idx="8398" formatCode="General">
                  <c:v>5.9959999599999995E-4</c:v>
                </c:pt>
                <c:pt idx="8399" formatCode="General">
                  <c:v>5.9967999600000002E-4</c:v>
                </c:pt>
                <c:pt idx="8400" formatCode="General">
                  <c:v>5.9975999599999998E-4</c:v>
                </c:pt>
                <c:pt idx="8401" formatCode="General">
                  <c:v>5.9983999600000005E-4</c:v>
                </c:pt>
                <c:pt idx="8402" formatCode="General">
                  <c:v>5.99919996E-4</c:v>
                </c:pt>
                <c:pt idx="8403" formatCode="General">
                  <c:v>5.9999999599999996E-4</c:v>
                </c:pt>
                <c:pt idx="8404" formatCode="General">
                  <c:v>6.0007999600000003E-4</c:v>
                </c:pt>
                <c:pt idx="8405" formatCode="General">
                  <c:v>6.0015999599999999E-4</c:v>
                </c:pt>
                <c:pt idx="8406" formatCode="General">
                  <c:v>6.0023999599999995E-4</c:v>
                </c:pt>
                <c:pt idx="8407" formatCode="General">
                  <c:v>6.0031999600000001E-4</c:v>
                </c:pt>
                <c:pt idx="8408" formatCode="General">
                  <c:v>6.0039999599999997E-4</c:v>
                </c:pt>
                <c:pt idx="8409" formatCode="General">
                  <c:v>6.0047999600000004E-4</c:v>
                </c:pt>
                <c:pt idx="8410" formatCode="General">
                  <c:v>6.00559996E-4</c:v>
                </c:pt>
                <c:pt idx="8411" formatCode="General">
                  <c:v>6.0063999599999996E-4</c:v>
                </c:pt>
                <c:pt idx="8412" formatCode="General">
                  <c:v>6.0071999600000002E-4</c:v>
                </c:pt>
                <c:pt idx="8413" formatCode="General">
                  <c:v>6.0079999599999998E-4</c:v>
                </c:pt>
                <c:pt idx="8414" formatCode="General">
                  <c:v>6.0087999600000005E-4</c:v>
                </c:pt>
                <c:pt idx="8415" formatCode="General">
                  <c:v>6.0095999600000001E-4</c:v>
                </c:pt>
                <c:pt idx="8416" formatCode="General">
                  <c:v>6.0103999599999997E-4</c:v>
                </c:pt>
                <c:pt idx="8417" formatCode="General">
                  <c:v>6.0111999600000003E-4</c:v>
                </c:pt>
                <c:pt idx="8418" formatCode="General">
                  <c:v>6.0119999599999999E-4</c:v>
                </c:pt>
                <c:pt idx="8419" formatCode="General">
                  <c:v>6.0127999599999995E-4</c:v>
                </c:pt>
                <c:pt idx="8420" formatCode="General">
                  <c:v>6.0135999600000002E-4</c:v>
                </c:pt>
                <c:pt idx="8421" formatCode="General">
                  <c:v>6.0143999599999998E-4</c:v>
                </c:pt>
                <c:pt idx="8422" formatCode="General">
                  <c:v>6.0151999600000004E-4</c:v>
                </c:pt>
                <c:pt idx="8423" formatCode="General">
                  <c:v>6.01599996E-4</c:v>
                </c:pt>
                <c:pt idx="8424" formatCode="General">
                  <c:v>6.0167999599999996E-4</c:v>
                </c:pt>
                <c:pt idx="8425" formatCode="General">
                  <c:v>6.0175999600000003E-4</c:v>
                </c:pt>
                <c:pt idx="8426" formatCode="General">
                  <c:v>6.0183999599999999E-4</c:v>
                </c:pt>
                <c:pt idx="8427" formatCode="General">
                  <c:v>6.0191999600000005E-4</c:v>
                </c:pt>
                <c:pt idx="8428" formatCode="General">
                  <c:v>6.0199999600000001E-4</c:v>
                </c:pt>
                <c:pt idx="8429" formatCode="General">
                  <c:v>6.0207999599999997E-4</c:v>
                </c:pt>
                <c:pt idx="8430" formatCode="General">
                  <c:v>6.0215999600000004E-4</c:v>
                </c:pt>
                <c:pt idx="8431" formatCode="General">
                  <c:v>6.02239996E-4</c:v>
                </c:pt>
                <c:pt idx="8432" formatCode="General">
                  <c:v>6.0231999599999995E-4</c:v>
                </c:pt>
                <c:pt idx="8433" formatCode="General">
                  <c:v>6.0239999600000002E-4</c:v>
                </c:pt>
                <c:pt idx="8434" formatCode="General">
                  <c:v>6.0247999599999998E-4</c:v>
                </c:pt>
                <c:pt idx="8435" formatCode="General">
                  <c:v>6.0255999600000005E-4</c:v>
                </c:pt>
                <c:pt idx="8436" formatCode="General">
                  <c:v>6.0263999600000001E-4</c:v>
                </c:pt>
                <c:pt idx="8437" formatCode="General">
                  <c:v>6.0271999599999996E-4</c:v>
                </c:pt>
                <c:pt idx="8438" formatCode="General">
                  <c:v>6.0279999600000003E-4</c:v>
                </c:pt>
                <c:pt idx="8439" formatCode="General">
                  <c:v>6.0287999599999999E-4</c:v>
                </c:pt>
                <c:pt idx="8440" formatCode="General">
                  <c:v>6.0295999599999995E-4</c:v>
                </c:pt>
                <c:pt idx="8441" formatCode="General">
                  <c:v>6.0303999600000002E-4</c:v>
                </c:pt>
                <c:pt idx="8442" formatCode="General">
                  <c:v>6.0311999599999997E-4</c:v>
                </c:pt>
                <c:pt idx="8443" formatCode="General">
                  <c:v>6.0319999600000004E-4</c:v>
                </c:pt>
                <c:pt idx="8444" formatCode="General">
                  <c:v>6.03279996E-4</c:v>
                </c:pt>
                <c:pt idx="8445" formatCode="General">
                  <c:v>6.0335999599999996E-4</c:v>
                </c:pt>
                <c:pt idx="8446" formatCode="General">
                  <c:v>6.0343999600000003E-4</c:v>
                </c:pt>
                <c:pt idx="8447" formatCode="General">
                  <c:v>6.0351999599999998E-4</c:v>
                </c:pt>
                <c:pt idx="8448" formatCode="General">
                  <c:v>6.0359999600000005E-4</c:v>
                </c:pt>
                <c:pt idx="8449" formatCode="General">
                  <c:v>6.0367999600000001E-4</c:v>
                </c:pt>
                <c:pt idx="8450" formatCode="General">
                  <c:v>6.0375999599999997E-4</c:v>
                </c:pt>
                <c:pt idx="8451" formatCode="General">
                  <c:v>6.0383999600000004E-4</c:v>
                </c:pt>
                <c:pt idx="8452" formatCode="General">
                  <c:v>6.0391999599999999E-4</c:v>
                </c:pt>
                <c:pt idx="8453" formatCode="General">
                  <c:v>6.0399999599999995E-4</c:v>
                </c:pt>
                <c:pt idx="8454" formatCode="General">
                  <c:v>6.0407999600000002E-4</c:v>
                </c:pt>
                <c:pt idx="8455" formatCode="General">
                  <c:v>6.0415999599999998E-4</c:v>
                </c:pt>
                <c:pt idx="8456" formatCode="General">
                  <c:v>6.0423999600000004E-4</c:v>
                </c:pt>
                <c:pt idx="8457" formatCode="General">
                  <c:v>6.04319996E-4</c:v>
                </c:pt>
                <c:pt idx="8458" formatCode="General">
                  <c:v>6.0439999599999996E-4</c:v>
                </c:pt>
                <c:pt idx="8459" formatCode="General">
                  <c:v>6.0447999600000003E-4</c:v>
                </c:pt>
                <c:pt idx="8460" formatCode="General">
                  <c:v>6.0455999599999999E-4</c:v>
                </c:pt>
                <c:pt idx="8461" formatCode="General">
                  <c:v>6.0463999599999995E-4</c:v>
                </c:pt>
                <c:pt idx="8462" formatCode="General">
                  <c:v>6.0471999600000001E-4</c:v>
                </c:pt>
                <c:pt idx="8463" formatCode="General">
                  <c:v>6.0479999599999997E-4</c:v>
                </c:pt>
                <c:pt idx="8464" formatCode="General">
                  <c:v>6.0487999600000004E-4</c:v>
                </c:pt>
                <c:pt idx="8465" formatCode="General">
                  <c:v>6.04959996E-4</c:v>
                </c:pt>
                <c:pt idx="8466" formatCode="General">
                  <c:v>6.0503999599999996E-4</c:v>
                </c:pt>
                <c:pt idx="8467" formatCode="General">
                  <c:v>6.0511999600000002E-4</c:v>
                </c:pt>
                <c:pt idx="8468" formatCode="General">
                  <c:v>6.0519999599999998E-4</c:v>
                </c:pt>
                <c:pt idx="8469" formatCode="General">
                  <c:v>6.0527999600000005E-4</c:v>
                </c:pt>
                <c:pt idx="8470" formatCode="General">
                  <c:v>6.0535999600000001E-4</c:v>
                </c:pt>
                <c:pt idx="8471" formatCode="General">
                  <c:v>6.0543999599999997E-4</c:v>
                </c:pt>
                <c:pt idx="8472" formatCode="General">
                  <c:v>6.0551999600000003E-4</c:v>
                </c:pt>
                <c:pt idx="8473" formatCode="General">
                  <c:v>6.0559999599999999E-4</c:v>
                </c:pt>
                <c:pt idx="8474" formatCode="General">
                  <c:v>6.0567999599999995E-4</c:v>
                </c:pt>
                <c:pt idx="8475" formatCode="General">
                  <c:v>6.0575999600000002E-4</c:v>
                </c:pt>
                <c:pt idx="8476" formatCode="General">
                  <c:v>6.0583999599999998E-4</c:v>
                </c:pt>
                <c:pt idx="8477" formatCode="General">
                  <c:v>6.0591999600000004E-4</c:v>
                </c:pt>
                <c:pt idx="8478" formatCode="General">
                  <c:v>6.05999996E-4</c:v>
                </c:pt>
                <c:pt idx="8479" formatCode="General">
                  <c:v>6.0607999599999996E-4</c:v>
                </c:pt>
                <c:pt idx="8480" formatCode="General">
                  <c:v>6.0615999600000003E-4</c:v>
                </c:pt>
                <c:pt idx="8481" formatCode="General">
                  <c:v>6.0623999599999998E-4</c:v>
                </c:pt>
                <c:pt idx="8482" formatCode="General">
                  <c:v>6.0631999600000005E-4</c:v>
                </c:pt>
                <c:pt idx="8483" formatCode="General">
                  <c:v>6.0639999600000001E-4</c:v>
                </c:pt>
                <c:pt idx="8484" formatCode="General">
                  <c:v>6.0647999599999997E-4</c:v>
                </c:pt>
                <c:pt idx="8485" formatCode="General">
                  <c:v>6.0655999600000004E-4</c:v>
                </c:pt>
                <c:pt idx="8486" formatCode="General">
                  <c:v>6.0663999599999999E-4</c:v>
                </c:pt>
                <c:pt idx="8487" formatCode="General">
                  <c:v>6.0671999599999995E-4</c:v>
                </c:pt>
                <c:pt idx="8488" formatCode="General">
                  <c:v>6.0679999600000002E-4</c:v>
                </c:pt>
                <c:pt idx="8489" formatCode="General">
                  <c:v>6.0687999599999998E-4</c:v>
                </c:pt>
                <c:pt idx="8490" formatCode="General">
                  <c:v>6.0695999600000005E-4</c:v>
                </c:pt>
                <c:pt idx="8491" formatCode="General">
                  <c:v>6.07039996E-4</c:v>
                </c:pt>
                <c:pt idx="8492" formatCode="General">
                  <c:v>6.0711999599999996E-4</c:v>
                </c:pt>
                <c:pt idx="8493" formatCode="General">
                  <c:v>6.0719999600000003E-4</c:v>
                </c:pt>
                <c:pt idx="8494" formatCode="General">
                  <c:v>6.0727999599999999E-4</c:v>
                </c:pt>
                <c:pt idx="8495" formatCode="General">
                  <c:v>6.0735999599999995E-4</c:v>
                </c:pt>
                <c:pt idx="8496" formatCode="General">
                  <c:v>6.0743999600000001E-4</c:v>
                </c:pt>
                <c:pt idx="8497" formatCode="General">
                  <c:v>6.0751999599999997E-4</c:v>
                </c:pt>
                <c:pt idx="8498" formatCode="General">
                  <c:v>6.0759999600000004E-4</c:v>
                </c:pt>
                <c:pt idx="8499" formatCode="General">
                  <c:v>6.07679996E-4</c:v>
                </c:pt>
                <c:pt idx="8500" formatCode="General">
                  <c:v>6.0775999599999996E-4</c:v>
                </c:pt>
                <c:pt idx="8501" formatCode="General">
                  <c:v>6.0783999600000002E-4</c:v>
                </c:pt>
                <c:pt idx="8502" formatCode="General">
                  <c:v>6.0791999599999998E-4</c:v>
                </c:pt>
                <c:pt idx="8503" formatCode="General">
                  <c:v>6.0799999600000005E-4</c:v>
                </c:pt>
                <c:pt idx="8504" formatCode="General">
                  <c:v>6.0807999600000001E-4</c:v>
                </c:pt>
                <c:pt idx="8505" formatCode="General">
                  <c:v>6.0815999599999997E-4</c:v>
                </c:pt>
                <c:pt idx="8506" formatCode="General">
                  <c:v>6.0823999600000003E-4</c:v>
                </c:pt>
                <c:pt idx="8507" formatCode="General">
                  <c:v>6.0831999599999999E-4</c:v>
                </c:pt>
                <c:pt idx="8508" formatCode="General">
                  <c:v>6.0839999599999995E-4</c:v>
                </c:pt>
                <c:pt idx="8509" formatCode="General">
                  <c:v>6.0847999600000002E-4</c:v>
                </c:pt>
                <c:pt idx="8510" formatCode="General">
                  <c:v>6.0855999599999998E-4</c:v>
                </c:pt>
                <c:pt idx="8511" formatCode="General">
                  <c:v>6.0863999600000004E-4</c:v>
                </c:pt>
                <c:pt idx="8512" formatCode="General">
                  <c:v>6.08719996E-4</c:v>
                </c:pt>
                <c:pt idx="8513" formatCode="General">
                  <c:v>6.0879999599999996E-4</c:v>
                </c:pt>
                <c:pt idx="8514" formatCode="General">
                  <c:v>6.0887999600000003E-4</c:v>
                </c:pt>
                <c:pt idx="8515" formatCode="General">
                  <c:v>6.0895999599999999E-4</c:v>
                </c:pt>
                <c:pt idx="8516" formatCode="General">
                  <c:v>6.0903999600000005E-4</c:v>
                </c:pt>
                <c:pt idx="8517" formatCode="General">
                  <c:v>6.0911999600000001E-4</c:v>
                </c:pt>
                <c:pt idx="8518" formatCode="General">
                  <c:v>6.0919999599999997E-4</c:v>
                </c:pt>
                <c:pt idx="8519" formatCode="General">
                  <c:v>6.0927999600000004E-4</c:v>
                </c:pt>
                <c:pt idx="8520" formatCode="General">
                  <c:v>6.09359996E-4</c:v>
                </c:pt>
                <c:pt idx="8521" formatCode="General">
                  <c:v>6.0943999599999995E-4</c:v>
                </c:pt>
                <c:pt idx="8522" formatCode="General">
                  <c:v>6.0951999600000002E-4</c:v>
                </c:pt>
                <c:pt idx="8523" formatCode="General">
                  <c:v>6.0959999599999998E-4</c:v>
                </c:pt>
                <c:pt idx="8524" formatCode="General">
                  <c:v>6.0967999600000005E-4</c:v>
                </c:pt>
                <c:pt idx="8525" formatCode="General">
                  <c:v>6.0975999600000001E-4</c:v>
                </c:pt>
                <c:pt idx="8526" formatCode="General">
                  <c:v>6.0983999599999996E-4</c:v>
                </c:pt>
                <c:pt idx="8527" formatCode="General">
                  <c:v>6.0991999600000003E-4</c:v>
                </c:pt>
                <c:pt idx="8528" formatCode="General">
                  <c:v>6.0999999599999999E-4</c:v>
                </c:pt>
                <c:pt idx="8529" formatCode="General">
                  <c:v>6.1007999599999995E-4</c:v>
                </c:pt>
                <c:pt idx="8530" formatCode="General">
                  <c:v>6.1015999600000002E-4</c:v>
                </c:pt>
                <c:pt idx="8531" formatCode="General">
                  <c:v>6.1023999599999997E-4</c:v>
                </c:pt>
                <c:pt idx="8532" formatCode="General">
                  <c:v>6.1031999600000004E-4</c:v>
                </c:pt>
                <c:pt idx="8533" formatCode="General">
                  <c:v>6.10399996E-4</c:v>
                </c:pt>
                <c:pt idx="8534" formatCode="General">
                  <c:v>6.1047999599999996E-4</c:v>
                </c:pt>
                <c:pt idx="8535" formatCode="General">
                  <c:v>6.1055999600000002E-4</c:v>
                </c:pt>
                <c:pt idx="8536" formatCode="General">
                  <c:v>6.1063999599999998E-4</c:v>
                </c:pt>
                <c:pt idx="8537" formatCode="General">
                  <c:v>6.1071999600000005E-4</c:v>
                </c:pt>
                <c:pt idx="8538" formatCode="General">
                  <c:v>6.1079999600000001E-4</c:v>
                </c:pt>
                <c:pt idx="8539" formatCode="General">
                  <c:v>6.1087999599999997E-4</c:v>
                </c:pt>
                <c:pt idx="8540" formatCode="General">
                  <c:v>6.1095999600000003E-4</c:v>
                </c:pt>
                <c:pt idx="8541" formatCode="General">
                  <c:v>6.1103999599999999E-4</c:v>
                </c:pt>
                <c:pt idx="8542" formatCode="General">
                  <c:v>6.1111999599999995E-4</c:v>
                </c:pt>
                <c:pt idx="8543" formatCode="General">
                  <c:v>6.1119999600000002E-4</c:v>
                </c:pt>
                <c:pt idx="8544" formatCode="General">
                  <c:v>6.1127999599999998E-4</c:v>
                </c:pt>
                <c:pt idx="8545" formatCode="General">
                  <c:v>6.1135999600000004E-4</c:v>
                </c:pt>
                <c:pt idx="8546" formatCode="General">
                  <c:v>6.11439996E-4</c:v>
                </c:pt>
                <c:pt idx="8547" formatCode="General">
                  <c:v>6.1151999599999996E-4</c:v>
                </c:pt>
                <c:pt idx="8548" formatCode="General">
                  <c:v>6.1159999600000003E-4</c:v>
                </c:pt>
                <c:pt idx="8549" formatCode="General">
                  <c:v>6.1167999599999999E-4</c:v>
                </c:pt>
                <c:pt idx="8550" formatCode="General">
                  <c:v>6.1175999600000005E-4</c:v>
                </c:pt>
                <c:pt idx="8551" formatCode="General">
                  <c:v>6.1183999600000001E-4</c:v>
                </c:pt>
                <c:pt idx="8552" formatCode="General">
                  <c:v>6.1191999599999997E-4</c:v>
                </c:pt>
                <c:pt idx="8553" formatCode="General">
                  <c:v>6.1199999600000004E-4</c:v>
                </c:pt>
                <c:pt idx="8554" formatCode="General">
                  <c:v>6.12079996E-4</c:v>
                </c:pt>
                <c:pt idx="8555" formatCode="General">
                  <c:v>6.1215999599999996E-4</c:v>
                </c:pt>
                <c:pt idx="8556" formatCode="General">
                  <c:v>6.1223999600000002E-4</c:v>
                </c:pt>
                <c:pt idx="8557" formatCode="General">
                  <c:v>6.1231999599999998E-4</c:v>
                </c:pt>
                <c:pt idx="8558" formatCode="General">
                  <c:v>6.1239999600000005E-4</c:v>
                </c:pt>
                <c:pt idx="8559" formatCode="General">
                  <c:v>6.1247999600000001E-4</c:v>
                </c:pt>
                <c:pt idx="8560" formatCode="General">
                  <c:v>6.1255999599999997E-4</c:v>
                </c:pt>
                <c:pt idx="8561" formatCode="General">
                  <c:v>6.1263999600000003E-4</c:v>
                </c:pt>
                <c:pt idx="8562" formatCode="General">
                  <c:v>6.1271999599999999E-4</c:v>
                </c:pt>
                <c:pt idx="8563" formatCode="General">
                  <c:v>6.1279999599999995E-4</c:v>
                </c:pt>
                <c:pt idx="8564" formatCode="General">
                  <c:v>6.1287999600000002E-4</c:v>
                </c:pt>
                <c:pt idx="8565" formatCode="General">
                  <c:v>6.1295999599999997E-4</c:v>
                </c:pt>
                <c:pt idx="8566" formatCode="General">
                  <c:v>6.1303999600000004E-4</c:v>
                </c:pt>
                <c:pt idx="8567" formatCode="General">
                  <c:v>6.13119996E-4</c:v>
                </c:pt>
                <c:pt idx="8568" formatCode="General">
                  <c:v>6.1319999599999996E-4</c:v>
                </c:pt>
                <c:pt idx="8569" formatCode="General">
                  <c:v>6.1327999600000003E-4</c:v>
                </c:pt>
                <c:pt idx="8570" formatCode="General">
                  <c:v>6.1335999599999998E-4</c:v>
                </c:pt>
                <c:pt idx="8571" formatCode="General">
                  <c:v>6.1343999600000005E-4</c:v>
                </c:pt>
                <c:pt idx="8572" formatCode="General">
                  <c:v>6.1351999600000001E-4</c:v>
                </c:pt>
                <c:pt idx="8573" formatCode="General">
                  <c:v>6.1359999599999997E-4</c:v>
                </c:pt>
                <c:pt idx="8574" formatCode="General">
                  <c:v>6.1367999600000004E-4</c:v>
                </c:pt>
                <c:pt idx="8575" formatCode="General">
                  <c:v>6.1375999599999999E-4</c:v>
                </c:pt>
                <c:pt idx="8576" formatCode="General">
                  <c:v>6.1383999599999995E-4</c:v>
                </c:pt>
                <c:pt idx="8577" formatCode="General">
                  <c:v>6.1391999600000002E-4</c:v>
                </c:pt>
                <c:pt idx="8578" formatCode="General">
                  <c:v>6.1399999599999998E-4</c:v>
                </c:pt>
                <c:pt idx="8579" formatCode="General">
                  <c:v>6.1407999600000005E-4</c:v>
                </c:pt>
                <c:pt idx="8580" formatCode="General">
                  <c:v>6.14159996E-4</c:v>
                </c:pt>
                <c:pt idx="8581" formatCode="General">
                  <c:v>6.1423999599999996E-4</c:v>
                </c:pt>
                <c:pt idx="8582" formatCode="General">
                  <c:v>6.1431999600000003E-4</c:v>
                </c:pt>
                <c:pt idx="8583" formatCode="General">
                  <c:v>6.1439999599999999E-4</c:v>
                </c:pt>
                <c:pt idx="8584" formatCode="General">
                  <c:v>6.1447999599999995E-4</c:v>
                </c:pt>
                <c:pt idx="8585" formatCode="General">
                  <c:v>6.1455999600000001E-4</c:v>
                </c:pt>
                <c:pt idx="8586" formatCode="General">
                  <c:v>6.1463999599999997E-4</c:v>
                </c:pt>
                <c:pt idx="8587" formatCode="General">
                  <c:v>6.1471999600000004E-4</c:v>
                </c:pt>
                <c:pt idx="8588" formatCode="General">
                  <c:v>6.14799996E-4</c:v>
                </c:pt>
                <c:pt idx="8589" formatCode="General">
                  <c:v>6.1487999599999996E-4</c:v>
                </c:pt>
                <c:pt idx="8590" formatCode="General">
                  <c:v>6.1495999600000002E-4</c:v>
                </c:pt>
                <c:pt idx="8591" formatCode="General">
                  <c:v>6.1503999599999998E-4</c:v>
                </c:pt>
                <c:pt idx="8592" formatCode="General">
                  <c:v>6.1511999600000005E-4</c:v>
                </c:pt>
                <c:pt idx="8593" formatCode="General">
                  <c:v>6.1519999600000001E-4</c:v>
                </c:pt>
                <c:pt idx="8594" formatCode="General">
                  <c:v>6.1527999599999997E-4</c:v>
                </c:pt>
                <c:pt idx="8595" formatCode="General">
                  <c:v>6.1535999600000003E-4</c:v>
                </c:pt>
                <c:pt idx="8596" formatCode="General">
                  <c:v>6.1543999599999999E-4</c:v>
                </c:pt>
                <c:pt idx="8597" formatCode="General">
                  <c:v>6.1551999599999995E-4</c:v>
                </c:pt>
                <c:pt idx="8598" formatCode="General">
                  <c:v>6.1559999600000002E-4</c:v>
                </c:pt>
                <c:pt idx="8599" formatCode="General">
                  <c:v>6.1567999599999998E-4</c:v>
                </c:pt>
                <c:pt idx="8600" formatCode="General">
                  <c:v>6.1575999600000004E-4</c:v>
                </c:pt>
                <c:pt idx="8601" formatCode="General">
                  <c:v>6.15839996E-4</c:v>
                </c:pt>
                <c:pt idx="8602" formatCode="General">
                  <c:v>6.1591999599999996E-4</c:v>
                </c:pt>
                <c:pt idx="8603" formatCode="General">
                  <c:v>6.1599999600000003E-4</c:v>
                </c:pt>
                <c:pt idx="8604" formatCode="General">
                  <c:v>6.1607999599999999E-4</c:v>
                </c:pt>
                <c:pt idx="8605" formatCode="General">
                  <c:v>6.1615999600000005E-4</c:v>
                </c:pt>
                <c:pt idx="8606" formatCode="General">
                  <c:v>6.1623999600000001E-4</c:v>
                </c:pt>
                <c:pt idx="8607" formatCode="General">
                  <c:v>6.1631999599999997E-4</c:v>
                </c:pt>
                <c:pt idx="8608" formatCode="General">
                  <c:v>6.1639999600000004E-4</c:v>
                </c:pt>
                <c:pt idx="8609" formatCode="General">
                  <c:v>6.16479996E-4</c:v>
                </c:pt>
                <c:pt idx="8610" formatCode="General">
                  <c:v>6.1655999599999995E-4</c:v>
                </c:pt>
                <c:pt idx="8611" formatCode="General">
                  <c:v>6.1663999600000002E-4</c:v>
                </c:pt>
                <c:pt idx="8612" formatCode="General">
                  <c:v>6.1671999599999998E-4</c:v>
                </c:pt>
                <c:pt idx="8613" formatCode="General">
                  <c:v>6.1679999600000005E-4</c:v>
                </c:pt>
                <c:pt idx="8614" formatCode="General">
                  <c:v>6.1687999600000001E-4</c:v>
                </c:pt>
                <c:pt idx="8615" formatCode="General">
                  <c:v>6.1695999599999996E-4</c:v>
                </c:pt>
                <c:pt idx="8616" formatCode="General">
                  <c:v>6.1703999600000003E-4</c:v>
                </c:pt>
                <c:pt idx="8617" formatCode="General">
                  <c:v>6.1711999599999999E-4</c:v>
                </c:pt>
                <c:pt idx="8618" formatCode="General">
                  <c:v>6.1719999599999995E-4</c:v>
                </c:pt>
                <c:pt idx="8619" formatCode="General">
                  <c:v>6.1727999600000001E-4</c:v>
                </c:pt>
                <c:pt idx="8620" formatCode="General">
                  <c:v>6.1735999599999997E-4</c:v>
                </c:pt>
                <c:pt idx="8621" formatCode="General">
                  <c:v>6.1743999600000004E-4</c:v>
                </c:pt>
                <c:pt idx="8622" formatCode="General">
                  <c:v>6.17519996E-4</c:v>
                </c:pt>
                <c:pt idx="8623" formatCode="General">
                  <c:v>6.1759999599999996E-4</c:v>
                </c:pt>
                <c:pt idx="8624" formatCode="General">
                  <c:v>6.1767999600000002E-4</c:v>
                </c:pt>
                <c:pt idx="8625" formatCode="General">
                  <c:v>6.1775999599999998E-4</c:v>
                </c:pt>
                <c:pt idx="8626" formatCode="General">
                  <c:v>6.1783999600000005E-4</c:v>
                </c:pt>
                <c:pt idx="8627" formatCode="General">
                  <c:v>6.1791999600000001E-4</c:v>
                </c:pt>
                <c:pt idx="8628" formatCode="General">
                  <c:v>6.1799999599999997E-4</c:v>
                </c:pt>
                <c:pt idx="8629" formatCode="General">
                  <c:v>6.1807999600000003E-4</c:v>
                </c:pt>
                <c:pt idx="8630" formatCode="General">
                  <c:v>6.1815999599999999E-4</c:v>
                </c:pt>
                <c:pt idx="8631" formatCode="General">
                  <c:v>6.1823999599999995E-4</c:v>
                </c:pt>
                <c:pt idx="8632" formatCode="General">
                  <c:v>6.1831999600000002E-4</c:v>
                </c:pt>
                <c:pt idx="8633" formatCode="General">
                  <c:v>6.1839999599999998E-4</c:v>
                </c:pt>
                <c:pt idx="8634" formatCode="General">
                  <c:v>6.1847999600000004E-4</c:v>
                </c:pt>
                <c:pt idx="8635" formatCode="General">
                  <c:v>6.18559996E-4</c:v>
                </c:pt>
                <c:pt idx="8636" formatCode="General">
                  <c:v>6.1863999599999996E-4</c:v>
                </c:pt>
                <c:pt idx="8637" formatCode="General">
                  <c:v>6.1871999600000003E-4</c:v>
                </c:pt>
                <c:pt idx="8638" formatCode="General">
                  <c:v>6.1879999599999999E-4</c:v>
                </c:pt>
                <c:pt idx="8639" formatCode="General">
                  <c:v>6.1887999600000005E-4</c:v>
                </c:pt>
                <c:pt idx="8640" formatCode="General">
                  <c:v>6.1895999600000001E-4</c:v>
                </c:pt>
                <c:pt idx="8641" formatCode="General">
                  <c:v>6.1903999599999997E-4</c:v>
                </c:pt>
                <c:pt idx="8642" formatCode="General">
                  <c:v>6.1911999600000004E-4</c:v>
                </c:pt>
                <c:pt idx="8643" formatCode="General">
                  <c:v>6.19199996E-4</c:v>
                </c:pt>
                <c:pt idx="8644" formatCode="General">
                  <c:v>6.1927999599999996E-4</c:v>
                </c:pt>
                <c:pt idx="8645" formatCode="General">
                  <c:v>6.1935999600000002E-4</c:v>
                </c:pt>
                <c:pt idx="8646" formatCode="General">
                  <c:v>6.1943999599999998E-4</c:v>
                </c:pt>
                <c:pt idx="8647" formatCode="General">
                  <c:v>6.1951999600000005E-4</c:v>
                </c:pt>
                <c:pt idx="8648" formatCode="General">
                  <c:v>6.1959999600000001E-4</c:v>
                </c:pt>
                <c:pt idx="8649" formatCode="General">
                  <c:v>6.1967999599999996E-4</c:v>
                </c:pt>
                <c:pt idx="8650" formatCode="General">
                  <c:v>6.1975999600000003E-4</c:v>
                </c:pt>
                <c:pt idx="8651" formatCode="General">
                  <c:v>6.1983999599999999E-4</c:v>
                </c:pt>
                <c:pt idx="8652" formatCode="General">
                  <c:v>6.1991999599999995E-4</c:v>
                </c:pt>
                <c:pt idx="8653" formatCode="General">
                  <c:v>6.1999999600000002E-4</c:v>
                </c:pt>
                <c:pt idx="8654" formatCode="General">
                  <c:v>6.2007999599999997E-4</c:v>
                </c:pt>
                <c:pt idx="8655" formatCode="General">
                  <c:v>6.2015999600000004E-4</c:v>
                </c:pt>
                <c:pt idx="8656" formatCode="General">
                  <c:v>6.20239996E-4</c:v>
                </c:pt>
                <c:pt idx="8657" formatCode="General">
                  <c:v>6.2031999599999996E-4</c:v>
                </c:pt>
                <c:pt idx="8658" formatCode="General">
                  <c:v>6.2039999600000003E-4</c:v>
                </c:pt>
                <c:pt idx="8659" formatCode="General">
                  <c:v>6.2047999599999998E-4</c:v>
                </c:pt>
                <c:pt idx="8660" formatCode="General">
                  <c:v>6.2055999600000005E-4</c:v>
                </c:pt>
                <c:pt idx="8661" formatCode="General">
                  <c:v>6.2063999600000001E-4</c:v>
                </c:pt>
                <c:pt idx="8662" formatCode="General">
                  <c:v>6.2071999599999997E-4</c:v>
                </c:pt>
                <c:pt idx="8663" formatCode="General">
                  <c:v>6.2079999600000004E-4</c:v>
                </c:pt>
                <c:pt idx="8664" formatCode="General">
                  <c:v>6.2087999599999999E-4</c:v>
                </c:pt>
                <c:pt idx="8665" formatCode="General">
                  <c:v>6.2095999599999995E-4</c:v>
                </c:pt>
                <c:pt idx="8666" formatCode="General">
                  <c:v>6.2103999600000002E-4</c:v>
                </c:pt>
                <c:pt idx="8667" formatCode="General">
                  <c:v>6.2111999599999998E-4</c:v>
                </c:pt>
                <c:pt idx="8668" formatCode="General">
                  <c:v>6.2119999600000005E-4</c:v>
                </c:pt>
                <c:pt idx="8669" formatCode="General">
                  <c:v>6.21279996E-4</c:v>
                </c:pt>
                <c:pt idx="8670" formatCode="General">
                  <c:v>6.2135999599999996E-4</c:v>
                </c:pt>
                <c:pt idx="8671" formatCode="General">
                  <c:v>6.2143999600000003E-4</c:v>
                </c:pt>
                <c:pt idx="8672" formatCode="General">
                  <c:v>6.2151999599999999E-4</c:v>
                </c:pt>
                <c:pt idx="8673" formatCode="General">
                  <c:v>6.2159999599999995E-4</c:v>
                </c:pt>
                <c:pt idx="8674" formatCode="General">
                  <c:v>6.2167999600000001E-4</c:v>
                </c:pt>
                <c:pt idx="8675" formatCode="General">
                  <c:v>6.2175999599999997E-4</c:v>
                </c:pt>
                <c:pt idx="8676" formatCode="General">
                  <c:v>6.2183999600000004E-4</c:v>
                </c:pt>
                <c:pt idx="8677" formatCode="General">
                  <c:v>6.21919996E-4</c:v>
                </c:pt>
                <c:pt idx="8678" formatCode="General">
                  <c:v>6.2199999599999996E-4</c:v>
                </c:pt>
                <c:pt idx="8679" formatCode="General">
                  <c:v>6.2207999600000002E-4</c:v>
                </c:pt>
                <c:pt idx="8680" formatCode="General">
                  <c:v>6.2215999599999998E-4</c:v>
                </c:pt>
                <c:pt idx="8681" formatCode="General">
                  <c:v>6.2223999600000005E-4</c:v>
                </c:pt>
                <c:pt idx="8682" formatCode="General">
                  <c:v>6.2231999600000001E-4</c:v>
                </c:pt>
                <c:pt idx="8683" formatCode="General">
                  <c:v>6.2239999599999997E-4</c:v>
                </c:pt>
                <c:pt idx="8684" formatCode="General">
                  <c:v>6.2247999600000003E-4</c:v>
                </c:pt>
                <c:pt idx="8685" formatCode="General">
                  <c:v>6.2255999599999999E-4</c:v>
                </c:pt>
                <c:pt idx="8686" formatCode="General">
                  <c:v>6.2263999599999995E-4</c:v>
                </c:pt>
                <c:pt idx="8687" formatCode="General">
                  <c:v>6.2271999600000002E-4</c:v>
                </c:pt>
                <c:pt idx="8688" formatCode="General">
                  <c:v>6.2279999599999998E-4</c:v>
                </c:pt>
                <c:pt idx="8689" formatCode="General">
                  <c:v>6.2287999600000004E-4</c:v>
                </c:pt>
                <c:pt idx="8690" formatCode="General">
                  <c:v>6.22959996E-4</c:v>
                </c:pt>
                <c:pt idx="8691" formatCode="General">
                  <c:v>6.2303999599999996E-4</c:v>
                </c:pt>
                <c:pt idx="8692" formatCode="General">
                  <c:v>6.2311999600000003E-4</c:v>
                </c:pt>
                <c:pt idx="8693" formatCode="General">
                  <c:v>6.2319999599999999E-4</c:v>
                </c:pt>
                <c:pt idx="8694" formatCode="General">
                  <c:v>6.2327999600000005E-4</c:v>
                </c:pt>
                <c:pt idx="8695" formatCode="General">
                  <c:v>6.2335999600000001E-4</c:v>
                </c:pt>
                <c:pt idx="8696" formatCode="General">
                  <c:v>6.2343999599999997E-4</c:v>
                </c:pt>
                <c:pt idx="8697" formatCode="General">
                  <c:v>6.2351999600000004E-4</c:v>
                </c:pt>
                <c:pt idx="8698" formatCode="General">
                  <c:v>6.2359999599999999E-4</c:v>
                </c:pt>
                <c:pt idx="8699" formatCode="General">
                  <c:v>6.2367999599999995E-4</c:v>
                </c:pt>
                <c:pt idx="8700" formatCode="General">
                  <c:v>6.2375999600000002E-4</c:v>
                </c:pt>
                <c:pt idx="8701" formatCode="General">
                  <c:v>6.2383999599999998E-4</c:v>
                </c:pt>
                <c:pt idx="8702" formatCode="General">
                  <c:v>6.2391999600000005E-4</c:v>
                </c:pt>
                <c:pt idx="8703" formatCode="General">
                  <c:v>6.23999996E-4</c:v>
                </c:pt>
                <c:pt idx="8704" formatCode="General">
                  <c:v>6.2407999599999996E-4</c:v>
                </c:pt>
                <c:pt idx="8705" formatCode="General">
                  <c:v>6.2415999600000003E-4</c:v>
                </c:pt>
                <c:pt idx="8706" formatCode="General">
                  <c:v>6.2423999599999999E-4</c:v>
                </c:pt>
                <c:pt idx="8707" formatCode="General">
                  <c:v>6.2431999599999995E-4</c:v>
                </c:pt>
                <c:pt idx="8708" formatCode="General">
                  <c:v>6.2439999600000001E-4</c:v>
                </c:pt>
                <c:pt idx="8709" formatCode="General">
                  <c:v>6.2447999599999997E-4</c:v>
                </c:pt>
                <c:pt idx="8710" formatCode="General">
                  <c:v>6.2455999600000004E-4</c:v>
                </c:pt>
                <c:pt idx="8711" formatCode="General">
                  <c:v>6.24639996E-4</c:v>
                </c:pt>
                <c:pt idx="8712" formatCode="General">
                  <c:v>6.2471999599999996E-4</c:v>
                </c:pt>
                <c:pt idx="8713" formatCode="General">
                  <c:v>6.2479999600000002E-4</c:v>
                </c:pt>
                <c:pt idx="8714" formatCode="General">
                  <c:v>6.2487999599999998E-4</c:v>
                </c:pt>
                <c:pt idx="8715" formatCode="General">
                  <c:v>6.2495999600000005E-4</c:v>
                </c:pt>
                <c:pt idx="8716" formatCode="General">
                  <c:v>6.2503999600000001E-4</c:v>
                </c:pt>
                <c:pt idx="8717" formatCode="General">
                  <c:v>6.2511999599999997E-4</c:v>
                </c:pt>
                <c:pt idx="8718" formatCode="General">
                  <c:v>6.2519999600000003E-4</c:v>
                </c:pt>
                <c:pt idx="8719" formatCode="General">
                  <c:v>6.2527999599999999E-4</c:v>
                </c:pt>
                <c:pt idx="8720" formatCode="General">
                  <c:v>6.2535999599999995E-4</c:v>
                </c:pt>
                <c:pt idx="8721" formatCode="General">
                  <c:v>6.2543999600000002E-4</c:v>
                </c:pt>
                <c:pt idx="8722" formatCode="General">
                  <c:v>6.2551999599999998E-4</c:v>
                </c:pt>
                <c:pt idx="8723" formatCode="General">
                  <c:v>6.2559999600000004E-4</c:v>
                </c:pt>
                <c:pt idx="8724" formatCode="General">
                  <c:v>6.25679996E-4</c:v>
                </c:pt>
                <c:pt idx="8725" formatCode="General">
                  <c:v>6.2575999599999996E-4</c:v>
                </c:pt>
                <c:pt idx="8726" formatCode="General">
                  <c:v>6.2583999600000003E-4</c:v>
                </c:pt>
                <c:pt idx="8727" formatCode="General">
                  <c:v>6.2591999599999999E-4</c:v>
                </c:pt>
                <c:pt idx="8728" formatCode="General">
                  <c:v>6.2599999600000005E-4</c:v>
                </c:pt>
                <c:pt idx="8729" formatCode="General">
                  <c:v>6.2607999600000001E-4</c:v>
                </c:pt>
                <c:pt idx="8730" formatCode="General">
                  <c:v>6.2615999599999997E-4</c:v>
                </c:pt>
                <c:pt idx="8731" formatCode="General">
                  <c:v>6.2623999600000004E-4</c:v>
                </c:pt>
                <c:pt idx="8732" formatCode="General">
                  <c:v>6.26319996E-4</c:v>
                </c:pt>
                <c:pt idx="8733" formatCode="General">
                  <c:v>6.2639999599999995E-4</c:v>
                </c:pt>
                <c:pt idx="8734" formatCode="General">
                  <c:v>6.2647999600000002E-4</c:v>
                </c:pt>
                <c:pt idx="8735" formatCode="General">
                  <c:v>6.2655999599999998E-4</c:v>
                </c:pt>
                <c:pt idx="8736" formatCode="General">
                  <c:v>6.2663999600000005E-4</c:v>
                </c:pt>
                <c:pt idx="8737" formatCode="General">
                  <c:v>6.2671999600000001E-4</c:v>
                </c:pt>
                <c:pt idx="8738" formatCode="General">
                  <c:v>6.2679999599999996E-4</c:v>
                </c:pt>
                <c:pt idx="8739" formatCode="General">
                  <c:v>6.2687999600000003E-4</c:v>
                </c:pt>
                <c:pt idx="8740" formatCode="General">
                  <c:v>6.2695999599999999E-4</c:v>
                </c:pt>
                <c:pt idx="8741" formatCode="General">
                  <c:v>6.2703999599999995E-4</c:v>
                </c:pt>
                <c:pt idx="8742" formatCode="General">
                  <c:v>6.2711999600000002E-4</c:v>
                </c:pt>
                <c:pt idx="8743" formatCode="General">
                  <c:v>6.2719999599999997E-4</c:v>
                </c:pt>
                <c:pt idx="8744" formatCode="General">
                  <c:v>6.2727999600000004E-4</c:v>
                </c:pt>
                <c:pt idx="8745" formatCode="General">
                  <c:v>6.27359996E-4</c:v>
                </c:pt>
                <c:pt idx="8746" formatCode="General">
                  <c:v>6.2743999599999996E-4</c:v>
                </c:pt>
                <c:pt idx="8747" formatCode="General">
                  <c:v>6.2751999600000003E-4</c:v>
                </c:pt>
                <c:pt idx="8748" formatCode="General">
                  <c:v>6.2759999599999998E-4</c:v>
                </c:pt>
                <c:pt idx="8749" formatCode="General">
                  <c:v>6.2767999600000005E-4</c:v>
                </c:pt>
                <c:pt idx="8750" formatCode="General">
                  <c:v>6.2775999600000001E-4</c:v>
                </c:pt>
                <c:pt idx="8751" formatCode="General">
                  <c:v>6.2783999599999997E-4</c:v>
                </c:pt>
                <c:pt idx="8752" formatCode="General">
                  <c:v>6.2791999600000003E-4</c:v>
                </c:pt>
                <c:pt idx="8753" formatCode="General">
                  <c:v>6.2799999599999999E-4</c:v>
                </c:pt>
                <c:pt idx="8754" formatCode="General">
                  <c:v>6.2807999599999995E-4</c:v>
                </c:pt>
                <c:pt idx="8755" formatCode="General">
                  <c:v>6.2815999600000002E-4</c:v>
                </c:pt>
                <c:pt idx="8756" formatCode="General">
                  <c:v>6.2823999599999998E-4</c:v>
                </c:pt>
                <c:pt idx="8757" formatCode="General">
                  <c:v>6.2831999600000004E-4</c:v>
                </c:pt>
                <c:pt idx="8758" formatCode="General">
                  <c:v>6.28399996E-4</c:v>
                </c:pt>
                <c:pt idx="8759" formatCode="General">
                  <c:v>6.2847999599999996E-4</c:v>
                </c:pt>
                <c:pt idx="8760" formatCode="General">
                  <c:v>6.2855999600000003E-4</c:v>
                </c:pt>
                <c:pt idx="8761" formatCode="General">
                  <c:v>6.2863999599999999E-4</c:v>
                </c:pt>
                <c:pt idx="8762" formatCode="General">
                  <c:v>6.2871999599999995E-4</c:v>
                </c:pt>
                <c:pt idx="8763" formatCode="General">
                  <c:v>6.2879999600000001E-4</c:v>
                </c:pt>
                <c:pt idx="8764" formatCode="General">
                  <c:v>6.2887999599999997E-4</c:v>
                </c:pt>
                <c:pt idx="8765" formatCode="General">
                  <c:v>6.2895999600000004E-4</c:v>
                </c:pt>
                <c:pt idx="8766" formatCode="General">
                  <c:v>6.29039996E-4</c:v>
                </c:pt>
                <c:pt idx="8767" formatCode="General">
                  <c:v>6.2911999599999996E-4</c:v>
                </c:pt>
                <c:pt idx="8768" formatCode="General">
                  <c:v>6.2919999600000002E-4</c:v>
                </c:pt>
                <c:pt idx="8769" formatCode="General">
                  <c:v>6.2927999599999998E-4</c:v>
                </c:pt>
                <c:pt idx="8770" formatCode="General">
                  <c:v>6.2935999600000005E-4</c:v>
                </c:pt>
                <c:pt idx="8771" formatCode="General">
                  <c:v>6.2943999600000001E-4</c:v>
                </c:pt>
                <c:pt idx="8772" formatCode="General">
                  <c:v>6.2951999599999997E-4</c:v>
                </c:pt>
                <c:pt idx="8773" formatCode="General">
                  <c:v>6.2959999600000003E-4</c:v>
                </c:pt>
                <c:pt idx="8774" formatCode="General">
                  <c:v>6.2967999599999999E-4</c:v>
                </c:pt>
                <c:pt idx="8775" formatCode="General">
                  <c:v>6.2975999599999995E-4</c:v>
                </c:pt>
                <c:pt idx="8776" formatCode="General">
                  <c:v>6.2983999600000002E-4</c:v>
                </c:pt>
                <c:pt idx="8777" formatCode="General">
                  <c:v>6.2991999599999998E-4</c:v>
                </c:pt>
                <c:pt idx="8778" formatCode="General">
                  <c:v>6.2999999600000004E-4</c:v>
                </c:pt>
                <c:pt idx="8779" formatCode="General">
                  <c:v>6.30079996E-4</c:v>
                </c:pt>
                <c:pt idx="8780" formatCode="General">
                  <c:v>6.3015999599999996E-4</c:v>
                </c:pt>
                <c:pt idx="8781" formatCode="General">
                  <c:v>6.3023999600000003E-4</c:v>
                </c:pt>
                <c:pt idx="8782" formatCode="General">
                  <c:v>6.3031999599999998E-4</c:v>
                </c:pt>
                <c:pt idx="8783" formatCode="General">
                  <c:v>6.3039999600000005E-4</c:v>
                </c:pt>
                <c:pt idx="8784" formatCode="General">
                  <c:v>6.3047999600000001E-4</c:v>
                </c:pt>
                <c:pt idx="8785" formatCode="General">
                  <c:v>6.3055999599999997E-4</c:v>
                </c:pt>
                <c:pt idx="8786" formatCode="General">
                  <c:v>6.3063999600000004E-4</c:v>
                </c:pt>
                <c:pt idx="8787" formatCode="General">
                  <c:v>6.3071999599999999E-4</c:v>
                </c:pt>
                <c:pt idx="8788" formatCode="General">
                  <c:v>6.3079999599999995E-4</c:v>
                </c:pt>
                <c:pt idx="8789" formatCode="General">
                  <c:v>6.3087999600000002E-4</c:v>
                </c:pt>
                <c:pt idx="8790" formatCode="General">
                  <c:v>6.3095999599999998E-4</c:v>
                </c:pt>
                <c:pt idx="8791" formatCode="General">
                  <c:v>6.3103999600000005E-4</c:v>
                </c:pt>
                <c:pt idx="8792" formatCode="General">
                  <c:v>6.31119996E-4</c:v>
                </c:pt>
                <c:pt idx="8793" formatCode="General">
                  <c:v>6.3119999599999996E-4</c:v>
                </c:pt>
                <c:pt idx="8794" formatCode="General">
                  <c:v>6.3127999600000003E-4</c:v>
                </c:pt>
                <c:pt idx="8795" formatCode="General">
                  <c:v>6.3135999599999999E-4</c:v>
                </c:pt>
                <c:pt idx="8796" formatCode="General">
                  <c:v>6.3143999599999995E-4</c:v>
                </c:pt>
                <c:pt idx="8797" formatCode="General">
                  <c:v>6.3151999600000001E-4</c:v>
                </c:pt>
                <c:pt idx="8798" formatCode="General">
                  <c:v>6.3159999599999997E-4</c:v>
                </c:pt>
                <c:pt idx="8799" formatCode="General">
                  <c:v>6.3167999600000004E-4</c:v>
                </c:pt>
                <c:pt idx="8800" formatCode="General">
                  <c:v>6.31759996E-4</c:v>
                </c:pt>
                <c:pt idx="8801" formatCode="General">
                  <c:v>6.3183999599999996E-4</c:v>
                </c:pt>
                <c:pt idx="8802" formatCode="General">
                  <c:v>6.3191999600000002E-4</c:v>
                </c:pt>
                <c:pt idx="8803" formatCode="General">
                  <c:v>6.3199999599999998E-4</c:v>
                </c:pt>
                <c:pt idx="8804" formatCode="General">
                  <c:v>6.3207999600000005E-4</c:v>
                </c:pt>
                <c:pt idx="8805" formatCode="General">
                  <c:v>6.3215999600000001E-4</c:v>
                </c:pt>
                <c:pt idx="8806" formatCode="General">
                  <c:v>6.3223999599999997E-4</c:v>
                </c:pt>
                <c:pt idx="8807" formatCode="General">
                  <c:v>6.3231999600000003E-4</c:v>
                </c:pt>
                <c:pt idx="8808" formatCode="General">
                  <c:v>6.3239999599999999E-4</c:v>
                </c:pt>
                <c:pt idx="8809" formatCode="General">
                  <c:v>6.3247999599999995E-4</c:v>
                </c:pt>
                <c:pt idx="8810" formatCode="General">
                  <c:v>6.3255999600000002E-4</c:v>
                </c:pt>
                <c:pt idx="8811" formatCode="General">
                  <c:v>6.3263999599999998E-4</c:v>
                </c:pt>
                <c:pt idx="8812" formatCode="General">
                  <c:v>6.3271999600000004E-4</c:v>
                </c:pt>
                <c:pt idx="8813" formatCode="General">
                  <c:v>6.32799996E-4</c:v>
                </c:pt>
                <c:pt idx="8814" formatCode="General">
                  <c:v>6.3287999599999996E-4</c:v>
                </c:pt>
                <c:pt idx="8815" formatCode="General">
                  <c:v>6.3295999600000003E-4</c:v>
                </c:pt>
                <c:pt idx="8816" formatCode="General">
                  <c:v>6.3303999599999999E-4</c:v>
                </c:pt>
                <c:pt idx="8817" formatCode="General">
                  <c:v>6.3311999600000005E-4</c:v>
                </c:pt>
                <c:pt idx="8818" formatCode="General">
                  <c:v>6.3319999600000001E-4</c:v>
                </c:pt>
                <c:pt idx="8819" formatCode="General">
                  <c:v>6.3327999599999997E-4</c:v>
                </c:pt>
                <c:pt idx="8820" formatCode="General">
                  <c:v>6.3335999600000004E-4</c:v>
                </c:pt>
                <c:pt idx="8821" formatCode="General">
                  <c:v>6.33439996E-4</c:v>
                </c:pt>
                <c:pt idx="8822" formatCode="General">
                  <c:v>6.3351999599999995E-4</c:v>
                </c:pt>
                <c:pt idx="8823" formatCode="General">
                  <c:v>6.3359999600000002E-4</c:v>
                </c:pt>
                <c:pt idx="8824" formatCode="General">
                  <c:v>6.3367999599999998E-4</c:v>
                </c:pt>
                <c:pt idx="8825" formatCode="General">
                  <c:v>6.3375999600000005E-4</c:v>
                </c:pt>
                <c:pt idx="8826" formatCode="General">
                  <c:v>6.3383999600000001E-4</c:v>
                </c:pt>
                <c:pt idx="8827" formatCode="General">
                  <c:v>6.3391999599999996E-4</c:v>
                </c:pt>
                <c:pt idx="8828" formatCode="General">
                  <c:v>6.3399999600000003E-4</c:v>
                </c:pt>
                <c:pt idx="8829" formatCode="General">
                  <c:v>6.3407999599999999E-4</c:v>
                </c:pt>
                <c:pt idx="8830" formatCode="General">
                  <c:v>6.3415999599999995E-4</c:v>
                </c:pt>
                <c:pt idx="8831" formatCode="General">
                  <c:v>6.3423999600000002E-4</c:v>
                </c:pt>
                <c:pt idx="8832" formatCode="General">
                  <c:v>6.3431999599999997E-4</c:v>
                </c:pt>
                <c:pt idx="8833" formatCode="General">
                  <c:v>6.3439999600000004E-4</c:v>
                </c:pt>
                <c:pt idx="8834" formatCode="General">
                  <c:v>6.34479996E-4</c:v>
                </c:pt>
                <c:pt idx="8835" formatCode="General">
                  <c:v>6.3455999599999996E-4</c:v>
                </c:pt>
                <c:pt idx="8836" formatCode="General">
                  <c:v>6.3463999600000002E-4</c:v>
                </c:pt>
                <c:pt idx="8837" formatCode="General">
                  <c:v>6.3471999599999998E-4</c:v>
                </c:pt>
                <c:pt idx="8838" formatCode="General">
                  <c:v>6.3479999600000005E-4</c:v>
                </c:pt>
                <c:pt idx="8839" formatCode="General">
                  <c:v>6.3487999600000001E-4</c:v>
                </c:pt>
                <c:pt idx="8840" formatCode="General">
                  <c:v>6.3495999599999997E-4</c:v>
                </c:pt>
                <c:pt idx="8841" formatCode="General">
                  <c:v>6.3503999600000003E-4</c:v>
                </c:pt>
                <c:pt idx="8842" formatCode="General">
                  <c:v>6.3511999599999999E-4</c:v>
                </c:pt>
                <c:pt idx="8843" formatCode="General">
                  <c:v>6.3519999599999995E-4</c:v>
                </c:pt>
                <c:pt idx="8844" formatCode="General">
                  <c:v>6.3527999600000002E-4</c:v>
                </c:pt>
                <c:pt idx="8845" formatCode="General">
                  <c:v>6.3535999599999998E-4</c:v>
                </c:pt>
                <c:pt idx="8846" formatCode="General">
                  <c:v>6.3543999600000004E-4</c:v>
                </c:pt>
                <c:pt idx="8847" formatCode="General">
                  <c:v>6.35519996E-4</c:v>
                </c:pt>
                <c:pt idx="8848" formatCode="General">
                  <c:v>6.3559999599999996E-4</c:v>
                </c:pt>
                <c:pt idx="8849" formatCode="General">
                  <c:v>6.3567999600000003E-4</c:v>
                </c:pt>
                <c:pt idx="8850" formatCode="General">
                  <c:v>6.3575999599999999E-4</c:v>
                </c:pt>
                <c:pt idx="8851" formatCode="General">
                  <c:v>6.3583999600000005E-4</c:v>
                </c:pt>
                <c:pt idx="8852" formatCode="General">
                  <c:v>6.3591999600000001E-4</c:v>
                </c:pt>
                <c:pt idx="8853" formatCode="General">
                  <c:v>6.3599999599999997E-4</c:v>
                </c:pt>
                <c:pt idx="8854" formatCode="General">
                  <c:v>6.3607999600000004E-4</c:v>
                </c:pt>
                <c:pt idx="8855" formatCode="General">
                  <c:v>6.36159996E-4</c:v>
                </c:pt>
                <c:pt idx="8856" formatCode="General">
                  <c:v>6.3623999599999996E-4</c:v>
                </c:pt>
                <c:pt idx="8857" formatCode="General">
                  <c:v>6.3631999600000002E-4</c:v>
                </c:pt>
                <c:pt idx="8858" formatCode="General">
                  <c:v>6.3639999599999998E-4</c:v>
                </c:pt>
                <c:pt idx="8859" formatCode="General">
                  <c:v>6.3647999600000005E-4</c:v>
                </c:pt>
                <c:pt idx="8860" formatCode="General">
                  <c:v>6.3655999600000001E-4</c:v>
                </c:pt>
                <c:pt idx="8861" formatCode="General">
                  <c:v>6.3663999599999996E-4</c:v>
                </c:pt>
                <c:pt idx="8862" formatCode="General">
                  <c:v>6.3671999600000003E-4</c:v>
                </c:pt>
                <c:pt idx="8863" formatCode="General">
                  <c:v>6.3679999599999999E-4</c:v>
                </c:pt>
                <c:pt idx="8864" formatCode="General">
                  <c:v>6.3687999599999995E-4</c:v>
                </c:pt>
                <c:pt idx="8865" formatCode="General">
                  <c:v>6.3695999600000002E-4</c:v>
                </c:pt>
                <c:pt idx="8866" formatCode="General">
                  <c:v>6.3703999599999997E-4</c:v>
                </c:pt>
                <c:pt idx="8867" formatCode="General">
                  <c:v>6.3711999600000004E-4</c:v>
                </c:pt>
                <c:pt idx="8868" formatCode="General">
                  <c:v>6.37199996E-4</c:v>
                </c:pt>
                <c:pt idx="8869" formatCode="General">
                  <c:v>6.3727999599999996E-4</c:v>
                </c:pt>
                <c:pt idx="8870" formatCode="General">
                  <c:v>6.3735999600000003E-4</c:v>
                </c:pt>
                <c:pt idx="8871" formatCode="General">
                  <c:v>6.3743999599999998E-4</c:v>
                </c:pt>
                <c:pt idx="8872" formatCode="General">
                  <c:v>6.3751999600000005E-4</c:v>
                </c:pt>
                <c:pt idx="8873" formatCode="General">
                  <c:v>6.3759999600000001E-4</c:v>
                </c:pt>
                <c:pt idx="8874" formatCode="General">
                  <c:v>6.3767999599999997E-4</c:v>
                </c:pt>
                <c:pt idx="8875" formatCode="General">
                  <c:v>6.3775999600000004E-4</c:v>
                </c:pt>
                <c:pt idx="8876" formatCode="General">
                  <c:v>6.3783999599999999E-4</c:v>
                </c:pt>
                <c:pt idx="8877" formatCode="General">
                  <c:v>6.3791999599999995E-4</c:v>
                </c:pt>
                <c:pt idx="8878" formatCode="General">
                  <c:v>6.3799999600000002E-4</c:v>
                </c:pt>
                <c:pt idx="8879" formatCode="General">
                  <c:v>6.3807999599999998E-4</c:v>
                </c:pt>
                <c:pt idx="8880" formatCode="General">
                  <c:v>6.3815999600000005E-4</c:v>
                </c:pt>
                <c:pt idx="8881" formatCode="General">
                  <c:v>6.38239996E-4</c:v>
                </c:pt>
                <c:pt idx="8882" formatCode="General">
                  <c:v>6.3831999599999996E-4</c:v>
                </c:pt>
                <c:pt idx="8883" formatCode="General">
                  <c:v>6.3839999600000003E-4</c:v>
                </c:pt>
                <c:pt idx="8884" formatCode="General">
                  <c:v>6.3847999599999999E-4</c:v>
                </c:pt>
                <c:pt idx="8885" formatCode="General">
                  <c:v>6.3855999599999995E-4</c:v>
                </c:pt>
                <c:pt idx="8886" formatCode="General">
                  <c:v>6.3863999600000001E-4</c:v>
                </c:pt>
                <c:pt idx="8887" formatCode="General">
                  <c:v>6.3871999599999997E-4</c:v>
                </c:pt>
                <c:pt idx="8888" formatCode="General">
                  <c:v>6.3879999600000004E-4</c:v>
                </c:pt>
                <c:pt idx="8889" formatCode="General">
                  <c:v>6.38879996E-4</c:v>
                </c:pt>
                <c:pt idx="8890" formatCode="General">
                  <c:v>6.3895999599999996E-4</c:v>
                </c:pt>
                <c:pt idx="8891" formatCode="General">
                  <c:v>6.3903999600000002E-4</c:v>
                </c:pt>
                <c:pt idx="8892" formatCode="General">
                  <c:v>6.3911999599999998E-4</c:v>
                </c:pt>
                <c:pt idx="8893" formatCode="General">
                  <c:v>6.3919999600000005E-4</c:v>
                </c:pt>
                <c:pt idx="8894" formatCode="General">
                  <c:v>6.3927999600000001E-4</c:v>
                </c:pt>
                <c:pt idx="8895" formatCode="General">
                  <c:v>6.3935999599999997E-4</c:v>
                </c:pt>
                <c:pt idx="8896" formatCode="General">
                  <c:v>6.3943999600000003E-4</c:v>
                </c:pt>
                <c:pt idx="8897" formatCode="General">
                  <c:v>6.3951999599999999E-4</c:v>
                </c:pt>
                <c:pt idx="8898" formatCode="General">
                  <c:v>6.3959999599999995E-4</c:v>
                </c:pt>
                <c:pt idx="8899" formatCode="General">
                  <c:v>6.3967999600000002E-4</c:v>
                </c:pt>
                <c:pt idx="8900" formatCode="General">
                  <c:v>6.3975999599999998E-4</c:v>
                </c:pt>
                <c:pt idx="8901" formatCode="General">
                  <c:v>6.3983999600000004E-4</c:v>
                </c:pt>
                <c:pt idx="8902" formatCode="General">
                  <c:v>6.39919996E-4</c:v>
                </c:pt>
                <c:pt idx="8903" formatCode="General">
                  <c:v>6.3999999599999996E-4</c:v>
                </c:pt>
                <c:pt idx="8904" formatCode="General">
                  <c:v>6.4007999600000003E-4</c:v>
                </c:pt>
                <c:pt idx="8905" formatCode="General">
                  <c:v>6.4015999599999999E-4</c:v>
                </c:pt>
                <c:pt idx="8906" formatCode="General">
                  <c:v>6.4023999600000005E-4</c:v>
                </c:pt>
                <c:pt idx="8907" formatCode="General">
                  <c:v>6.4031999600000001E-4</c:v>
                </c:pt>
                <c:pt idx="8908" formatCode="General">
                  <c:v>6.4039999599999997E-4</c:v>
                </c:pt>
                <c:pt idx="8909" formatCode="General">
                  <c:v>6.4047999600000004E-4</c:v>
                </c:pt>
                <c:pt idx="8910" formatCode="General">
                  <c:v>6.40559996E-4</c:v>
                </c:pt>
                <c:pt idx="8911" formatCode="General">
                  <c:v>6.4063999599999995E-4</c:v>
                </c:pt>
                <c:pt idx="8912" formatCode="General">
                  <c:v>6.4071999600000002E-4</c:v>
                </c:pt>
                <c:pt idx="8913" formatCode="General">
                  <c:v>6.4079999599999998E-4</c:v>
                </c:pt>
                <c:pt idx="8914" formatCode="General">
                  <c:v>6.4087999600000005E-4</c:v>
                </c:pt>
                <c:pt idx="8915" formatCode="General">
                  <c:v>6.40959996E-4</c:v>
                </c:pt>
                <c:pt idx="8916" formatCode="General">
                  <c:v>6.4103999599999996E-4</c:v>
                </c:pt>
                <c:pt idx="8917" formatCode="General">
                  <c:v>6.4111999600000003E-4</c:v>
                </c:pt>
                <c:pt idx="8918" formatCode="General">
                  <c:v>6.4119999599999999E-4</c:v>
                </c:pt>
                <c:pt idx="8919" formatCode="General">
                  <c:v>6.4127999599999995E-4</c:v>
                </c:pt>
                <c:pt idx="8920" formatCode="General">
                  <c:v>6.4135999600000001E-4</c:v>
                </c:pt>
                <c:pt idx="8921" formatCode="General">
                  <c:v>6.4143999599999997E-4</c:v>
                </c:pt>
                <c:pt idx="8922" formatCode="General">
                  <c:v>6.4151999600000004E-4</c:v>
                </c:pt>
                <c:pt idx="8923" formatCode="General">
                  <c:v>6.41599996E-4</c:v>
                </c:pt>
                <c:pt idx="8924" formatCode="General">
                  <c:v>6.4167999599999996E-4</c:v>
                </c:pt>
                <c:pt idx="8925" formatCode="General">
                  <c:v>6.4175999600000002E-4</c:v>
                </c:pt>
                <c:pt idx="8926" formatCode="General">
                  <c:v>6.4183999599999998E-4</c:v>
                </c:pt>
                <c:pt idx="8927" formatCode="General">
                  <c:v>6.4191999600000005E-4</c:v>
                </c:pt>
                <c:pt idx="8928" formatCode="General">
                  <c:v>6.4199999600000001E-4</c:v>
                </c:pt>
                <c:pt idx="8929" formatCode="General">
                  <c:v>6.4207999599999997E-4</c:v>
                </c:pt>
                <c:pt idx="8930" formatCode="General">
                  <c:v>6.4215999600000003E-4</c:v>
                </c:pt>
                <c:pt idx="8931" formatCode="General">
                  <c:v>6.4223999599999999E-4</c:v>
                </c:pt>
                <c:pt idx="8932" formatCode="General">
                  <c:v>6.4231999599999995E-4</c:v>
                </c:pt>
                <c:pt idx="8933" formatCode="General">
                  <c:v>6.4239999600000002E-4</c:v>
                </c:pt>
                <c:pt idx="8934" formatCode="General">
                  <c:v>6.4247999599999998E-4</c:v>
                </c:pt>
                <c:pt idx="8935" formatCode="General">
                  <c:v>6.4255999600000004E-4</c:v>
                </c:pt>
                <c:pt idx="8936" formatCode="General">
                  <c:v>6.42639996E-4</c:v>
                </c:pt>
                <c:pt idx="8937" formatCode="General">
                  <c:v>6.4271999599999996E-4</c:v>
                </c:pt>
                <c:pt idx="8938" formatCode="General">
                  <c:v>6.4279999600000003E-4</c:v>
                </c:pt>
                <c:pt idx="8939" formatCode="General">
                  <c:v>6.4287999599999999E-4</c:v>
                </c:pt>
                <c:pt idx="8940" formatCode="General">
                  <c:v>6.4295999600000005E-4</c:v>
                </c:pt>
                <c:pt idx="8941" formatCode="General">
                  <c:v>6.4303999600000001E-4</c:v>
                </c:pt>
                <c:pt idx="8942" formatCode="General">
                  <c:v>6.4311999599999997E-4</c:v>
                </c:pt>
                <c:pt idx="8943" formatCode="General">
                  <c:v>6.4319999600000004E-4</c:v>
                </c:pt>
                <c:pt idx="8944" formatCode="General">
                  <c:v>6.43279996E-4</c:v>
                </c:pt>
                <c:pt idx="8945" formatCode="General">
                  <c:v>6.4335999599999995E-4</c:v>
                </c:pt>
                <c:pt idx="8946" formatCode="General">
                  <c:v>6.4343999600000002E-4</c:v>
                </c:pt>
                <c:pt idx="8947" formatCode="General">
                  <c:v>6.4351999599999998E-4</c:v>
                </c:pt>
                <c:pt idx="8948" formatCode="General">
                  <c:v>6.4359999600000005E-4</c:v>
                </c:pt>
                <c:pt idx="8949" formatCode="General">
                  <c:v>6.4367999600000001E-4</c:v>
                </c:pt>
                <c:pt idx="8950" formatCode="General">
                  <c:v>6.4375999599999996E-4</c:v>
                </c:pt>
                <c:pt idx="8951" formatCode="General">
                  <c:v>6.4383999600000003E-4</c:v>
                </c:pt>
                <c:pt idx="8952" formatCode="General">
                  <c:v>6.4391999599999999E-4</c:v>
                </c:pt>
                <c:pt idx="8953" formatCode="General">
                  <c:v>6.4399999599999995E-4</c:v>
                </c:pt>
                <c:pt idx="8954" formatCode="General">
                  <c:v>6.4407999600000002E-4</c:v>
                </c:pt>
                <c:pt idx="8955" formatCode="General">
                  <c:v>6.4415999599999997E-4</c:v>
                </c:pt>
                <c:pt idx="8956" formatCode="General">
                  <c:v>6.4423999600000004E-4</c:v>
                </c:pt>
                <c:pt idx="8957" formatCode="General">
                  <c:v>6.44319996E-4</c:v>
                </c:pt>
                <c:pt idx="8958" formatCode="General">
                  <c:v>6.4439999599999996E-4</c:v>
                </c:pt>
                <c:pt idx="8959" formatCode="General">
                  <c:v>6.4447999600000003E-4</c:v>
                </c:pt>
                <c:pt idx="8960" formatCode="General">
                  <c:v>6.4455999599999998E-4</c:v>
                </c:pt>
                <c:pt idx="8961" formatCode="General">
                  <c:v>6.4463999600000005E-4</c:v>
                </c:pt>
                <c:pt idx="8962" formatCode="General">
                  <c:v>6.4471999600000001E-4</c:v>
                </c:pt>
                <c:pt idx="8963" formatCode="General">
                  <c:v>6.4479999599999997E-4</c:v>
                </c:pt>
                <c:pt idx="8964" formatCode="General">
                  <c:v>6.4487999600000004E-4</c:v>
                </c:pt>
                <c:pt idx="8965" formatCode="General">
                  <c:v>6.4495999599999999E-4</c:v>
                </c:pt>
                <c:pt idx="8966" formatCode="General">
                  <c:v>6.4503999599999995E-4</c:v>
                </c:pt>
                <c:pt idx="8967" formatCode="General">
                  <c:v>6.4511999600000002E-4</c:v>
                </c:pt>
                <c:pt idx="8968" formatCode="General">
                  <c:v>6.4519999599999998E-4</c:v>
                </c:pt>
                <c:pt idx="8969" formatCode="General">
                  <c:v>6.4527999600000004E-4</c:v>
                </c:pt>
                <c:pt idx="8970" formatCode="General">
                  <c:v>6.45359996E-4</c:v>
                </c:pt>
                <c:pt idx="8971" formatCode="General">
                  <c:v>6.4543999599999996E-4</c:v>
                </c:pt>
                <c:pt idx="8972" formatCode="General">
                  <c:v>6.4551999600000003E-4</c:v>
                </c:pt>
                <c:pt idx="8973" formatCode="General">
                  <c:v>6.4559999599999999E-4</c:v>
                </c:pt>
                <c:pt idx="8974" formatCode="General">
                  <c:v>6.4567999599999995E-4</c:v>
                </c:pt>
                <c:pt idx="8975" formatCode="General">
                  <c:v>6.4575999600000001E-4</c:v>
                </c:pt>
                <c:pt idx="8976" formatCode="General">
                  <c:v>6.4583999599999997E-4</c:v>
                </c:pt>
                <c:pt idx="8977" formatCode="General">
                  <c:v>6.4591999600000004E-4</c:v>
                </c:pt>
                <c:pt idx="8978" formatCode="General">
                  <c:v>6.45999996E-4</c:v>
                </c:pt>
                <c:pt idx="8979" formatCode="General">
                  <c:v>6.4607999599999996E-4</c:v>
                </c:pt>
                <c:pt idx="8980" formatCode="General">
                  <c:v>6.4615999600000002E-4</c:v>
                </c:pt>
                <c:pt idx="8981" formatCode="General">
                  <c:v>6.4623999599999998E-4</c:v>
                </c:pt>
                <c:pt idx="8982" formatCode="General">
                  <c:v>6.4631999600000005E-4</c:v>
                </c:pt>
                <c:pt idx="8983" formatCode="General">
                  <c:v>6.4639999600000001E-4</c:v>
                </c:pt>
                <c:pt idx="8984" formatCode="General">
                  <c:v>6.4647999599999997E-4</c:v>
                </c:pt>
                <c:pt idx="8985" formatCode="General">
                  <c:v>6.4655999600000003E-4</c:v>
                </c:pt>
                <c:pt idx="8986" formatCode="General">
                  <c:v>6.4663999599999999E-4</c:v>
                </c:pt>
                <c:pt idx="8987" formatCode="General">
                  <c:v>6.4671999599999995E-4</c:v>
                </c:pt>
                <c:pt idx="8988" formatCode="General">
                  <c:v>6.4679999600000002E-4</c:v>
                </c:pt>
                <c:pt idx="8989" formatCode="General">
                  <c:v>6.4687999599999998E-4</c:v>
                </c:pt>
                <c:pt idx="8990" formatCode="General">
                  <c:v>6.4695999600000004E-4</c:v>
                </c:pt>
                <c:pt idx="8991" formatCode="General">
                  <c:v>6.47039996E-4</c:v>
                </c:pt>
                <c:pt idx="8992" formatCode="General">
                  <c:v>6.4711999599999996E-4</c:v>
                </c:pt>
                <c:pt idx="8993" formatCode="General">
                  <c:v>6.4719999600000003E-4</c:v>
                </c:pt>
                <c:pt idx="8994" formatCode="General">
                  <c:v>6.4727999599999999E-4</c:v>
                </c:pt>
                <c:pt idx="8995" formatCode="General">
                  <c:v>6.4735999600000005E-4</c:v>
                </c:pt>
                <c:pt idx="8996" formatCode="General">
                  <c:v>6.4743999600000001E-4</c:v>
                </c:pt>
                <c:pt idx="8997" formatCode="General">
                  <c:v>6.4751999599999997E-4</c:v>
                </c:pt>
                <c:pt idx="8998" formatCode="General">
                  <c:v>6.4759999600000004E-4</c:v>
                </c:pt>
                <c:pt idx="8999" formatCode="General">
                  <c:v>6.4767999599999999E-4</c:v>
                </c:pt>
                <c:pt idx="9000" formatCode="General">
                  <c:v>6.4775999599999995E-4</c:v>
                </c:pt>
                <c:pt idx="9001" formatCode="General">
                  <c:v>6.4783999600000002E-4</c:v>
                </c:pt>
                <c:pt idx="9002" formatCode="General">
                  <c:v>6.4791999599999998E-4</c:v>
                </c:pt>
                <c:pt idx="9003" formatCode="General">
                  <c:v>6.4799999600000005E-4</c:v>
                </c:pt>
                <c:pt idx="9004" formatCode="General">
                  <c:v>6.48079996E-4</c:v>
                </c:pt>
                <c:pt idx="9005" formatCode="General">
                  <c:v>6.4815999599999996E-4</c:v>
                </c:pt>
                <c:pt idx="9006" formatCode="General">
                  <c:v>6.4823999600000003E-4</c:v>
                </c:pt>
                <c:pt idx="9007" formatCode="General">
                  <c:v>6.4831999599999999E-4</c:v>
                </c:pt>
                <c:pt idx="9008" formatCode="General">
                  <c:v>6.4839999599999995E-4</c:v>
                </c:pt>
                <c:pt idx="9009" formatCode="General">
                  <c:v>6.4847999600000001E-4</c:v>
                </c:pt>
                <c:pt idx="9010" formatCode="General">
                  <c:v>6.4855999599999997E-4</c:v>
                </c:pt>
                <c:pt idx="9011" formatCode="General">
                  <c:v>6.4863999600000004E-4</c:v>
                </c:pt>
                <c:pt idx="9012" formatCode="General">
                  <c:v>6.48719996E-4</c:v>
                </c:pt>
                <c:pt idx="9013" formatCode="General">
                  <c:v>6.4879999599999996E-4</c:v>
                </c:pt>
                <c:pt idx="9014" formatCode="General">
                  <c:v>6.4887999600000002E-4</c:v>
                </c:pt>
                <c:pt idx="9015" formatCode="General">
                  <c:v>6.4895999599999998E-4</c:v>
                </c:pt>
                <c:pt idx="9016" formatCode="General">
                  <c:v>6.4903999600000005E-4</c:v>
                </c:pt>
                <c:pt idx="9017" formatCode="General">
                  <c:v>6.4911999600000001E-4</c:v>
                </c:pt>
                <c:pt idx="9018" formatCode="General">
                  <c:v>6.4919999599999997E-4</c:v>
                </c:pt>
                <c:pt idx="9019" formatCode="General">
                  <c:v>6.4927999600000003E-4</c:v>
                </c:pt>
                <c:pt idx="9020" formatCode="General">
                  <c:v>6.4935999599999999E-4</c:v>
                </c:pt>
                <c:pt idx="9021" formatCode="General">
                  <c:v>6.4943999599999995E-4</c:v>
                </c:pt>
                <c:pt idx="9022" formatCode="General">
                  <c:v>6.4951999600000002E-4</c:v>
                </c:pt>
                <c:pt idx="9023" formatCode="General">
                  <c:v>6.4959999599999998E-4</c:v>
                </c:pt>
                <c:pt idx="9024" formatCode="General">
                  <c:v>6.4967999600000004E-4</c:v>
                </c:pt>
                <c:pt idx="9025" formatCode="General">
                  <c:v>6.49759996E-4</c:v>
                </c:pt>
                <c:pt idx="9026" formatCode="General">
                  <c:v>6.4983999599999996E-4</c:v>
                </c:pt>
                <c:pt idx="9027" formatCode="General">
                  <c:v>6.4991999600000003E-4</c:v>
                </c:pt>
                <c:pt idx="9028" formatCode="General">
                  <c:v>6.4999999599999999E-4</c:v>
                </c:pt>
                <c:pt idx="9029" formatCode="General">
                  <c:v>6.5007999600000005E-4</c:v>
                </c:pt>
                <c:pt idx="9030" formatCode="General">
                  <c:v>6.5015999600000001E-4</c:v>
                </c:pt>
                <c:pt idx="9031" formatCode="General">
                  <c:v>6.5023999599999997E-4</c:v>
                </c:pt>
                <c:pt idx="9032" formatCode="General">
                  <c:v>6.5031999600000004E-4</c:v>
                </c:pt>
                <c:pt idx="9033" formatCode="General">
                  <c:v>6.50399996E-4</c:v>
                </c:pt>
                <c:pt idx="9034" formatCode="General">
                  <c:v>6.5047999599999995E-4</c:v>
                </c:pt>
                <c:pt idx="9035" formatCode="General">
                  <c:v>6.5055999600000002E-4</c:v>
                </c:pt>
                <c:pt idx="9036" formatCode="General">
                  <c:v>6.5063999599999998E-4</c:v>
                </c:pt>
                <c:pt idx="9037" formatCode="General">
                  <c:v>6.5071999600000005E-4</c:v>
                </c:pt>
                <c:pt idx="9038" formatCode="General">
                  <c:v>6.5079999600000001E-4</c:v>
                </c:pt>
                <c:pt idx="9039" formatCode="General">
                  <c:v>6.5087999599999996E-4</c:v>
                </c:pt>
                <c:pt idx="9040" formatCode="General">
                  <c:v>6.5095999600000003E-4</c:v>
                </c:pt>
                <c:pt idx="9041" formatCode="General">
                  <c:v>6.5103999599999999E-4</c:v>
                </c:pt>
                <c:pt idx="9042" formatCode="General">
                  <c:v>6.5111999599999995E-4</c:v>
                </c:pt>
                <c:pt idx="9043" formatCode="General">
                  <c:v>6.5119999600000002E-4</c:v>
                </c:pt>
                <c:pt idx="9044" formatCode="General">
                  <c:v>6.5127999599999997E-4</c:v>
                </c:pt>
                <c:pt idx="9045" formatCode="General">
                  <c:v>6.5135999600000004E-4</c:v>
                </c:pt>
                <c:pt idx="9046" formatCode="General">
                  <c:v>6.51439996E-4</c:v>
                </c:pt>
                <c:pt idx="9047" formatCode="General">
                  <c:v>6.5151999599999996E-4</c:v>
                </c:pt>
                <c:pt idx="9048" formatCode="General">
                  <c:v>6.5159999600000003E-4</c:v>
                </c:pt>
                <c:pt idx="9049" formatCode="General">
                  <c:v>6.5167999599999998E-4</c:v>
                </c:pt>
                <c:pt idx="9050" formatCode="General">
                  <c:v>6.5175999600000005E-4</c:v>
                </c:pt>
                <c:pt idx="9051" formatCode="General">
                  <c:v>6.5183999600000001E-4</c:v>
                </c:pt>
                <c:pt idx="9052" formatCode="General">
                  <c:v>6.5191999599999997E-4</c:v>
                </c:pt>
                <c:pt idx="9053" formatCode="General">
                  <c:v>6.5199999600000003E-4</c:v>
                </c:pt>
                <c:pt idx="9054" formatCode="General">
                  <c:v>6.5207999599999999E-4</c:v>
                </c:pt>
                <c:pt idx="9055" formatCode="General">
                  <c:v>6.5215999599999995E-4</c:v>
                </c:pt>
                <c:pt idx="9056" formatCode="General">
                  <c:v>6.5223999600000002E-4</c:v>
                </c:pt>
                <c:pt idx="9057" formatCode="General">
                  <c:v>6.5231999599999998E-4</c:v>
                </c:pt>
                <c:pt idx="9058" formatCode="General">
                  <c:v>6.5239999600000004E-4</c:v>
                </c:pt>
                <c:pt idx="9059" formatCode="General">
                  <c:v>6.52479996E-4</c:v>
                </c:pt>
                <c:pt idx="9060" formatCode="General">
                  <c:v>6.5255999599999996E-4</c:v>
                </c:pt>
                <c:pt idx="9061" formatCode="General">
                  <c:v>6.5263999600000003E-4</c:v>
                </c:pt>
                <c:pt idx="9062" formatCode="General">
                  <c:v>6.5271999599999999E-4</c:v>
                </c:pt>
                <c:pt idx="9063" formatCode="General">
                  <c:v>6.5279999600000005E-4</c:v>
                </c:pt>
                <c:pt idx="9064" formatCode="General">
                  <c:v>6.5287999600000001E-4</c:v>
                </c:pt>
                <c:pt idx="9065" formatCode="General">
                  <c:v>6.5295999599999997E-4</c:v>
                </c:pt>
                <c:pt idx="9066" formatCode="General">
                  <c:v>6.5303999600000004E-4</c:v>
                </c:pt>
                <c:pt idx="9067" formatCode="General">
                  <c:v>6.53119996E-4</c:v>
                </c:pt>
                <c:pt idx="9068" formatCode="General">
                  <c:v>6.5319999599999996E-4</c:v>
                </c:pt>
                <c:pt idx="9069" formatCode="General">
                  <c:v>6.5327999600000002E-4</c:v>
                </c:pt>
                <c:pt idx="9070" formatCode="General">
                  <c:v>6.5335999599999998E-4</c:v>
                </c:pt>
                <c:pt idx="9071" formatCode="General">
                  <c:v>6.5343999600000005E-4</c:v>
                </c:pt>
                <c:pt idx="9072" formatCode="General">
                  <c:v>6.5351999600000001E-4</c:v>
                </c:pt>
                <c:pt idx="9073" formatCode="General">
                  <c:v>6.5359999599999997E-4</c:v>
                </c:pt>
                <c:pt idx="9074" formatCode="General">
                  <c:v>6.5367999600000003E-4</c:v>
                </c:pt>
                <c:pt idx="9075" formatCode="General">
                  <c:v>6.5375999599999999E-4</c:v>
                </c:pt>
                <c:pt idx="9076" formatCode="General">
                  <c:v>6.5383999599999995E-4</c:v>
                </c:pt>
                <c:pt idx="9077" formatCode="General">
                  <c:v>6.5391999600000002E-4</c:v>
                </c:pt>
                <c:pt idx="9078" formatCode="General">
                  <c:v>6.5399999599999997E-4</c:v>
                </c:pt>
                <c:pt idx="9079" formatCode="General">
                  <c:v>6.5407999600000004E-4</c:v>
                </c:pt>
                <c:pt idx="9080" formatCode="General">
                  <c:v>6.54159996E-4</c:v>
                </c:pt>
                <c:pt idx="9081" formatCode="General">
                  <c:v>6.5423999599999996E-4</c:v>
                </c:pt>
                <c:pt idx="9082" formatCode="General">
                  <c:v>6.5431999600000003E-4</c:v>
                </c:pt>
                <c:pt idx="9083" formatCode="General">
                  <c:v>6.5439999599999998E-4</c:v>
                </c:pt>
                <c:pt idx="9084" formatCode="General">
                  <c:v>6.5447999600000005E-4</c:v>
                </c:pt>
                <c:pt idx="9085" formatCode="General">
                  <c:v>6.5455999600000001E-4</c:v>
                </c:pt>
                <c:pt idx="9086" formatCode="General">
                  <c:v>6.5463999599999997E-4</c:v>
                </c:pt>
                <c:pt idx="9087" formatCode="General">
                  <c:v>6.5471999600000004E-4</c:v>
                </c:pt>
                <c:pt idx="9088" formatCode="General">
                  <c:v>6.5479999599999999E-4</c:v>
                </c:pt>
                <c:pt idx="9089" formatCode="General">
                  <c:v>6.5487999599999995E-4</c:v>
                </c:pt>
                <c:pt idx="9090" formatCode="General">
                  <c:v>6.5495999600000002E-4</c:v>
                </c:pt>
                <c:pt idx="9091" formatCode="General">
                  <c:v>6.5503999599999998E-4</c:v>
                </c:pt>
                <c:pt idx="9092" formatCode="General">
                  <c:v>6.5511999600000005E-4</c:v>
                </c:pt>
                <c:pt idx="9093" formatCode="General">
                  <c:v>6.55199996E-4</c:v>
                </c:pt>
                <c:pt idx="9094" formatCode="General">
                  <c:v>6.5527999599999996E-4</c:v>
                </c:pt>
                <c:pt idx="9095" formatCode="General">
                  <c:v>6.5535999600000003E-4</c:v>
                </c:pt>
                <c:pt idx="9096" formatCode="General">
                  <c:v>6.5543999599999999E-4</c:v>
                </c:pt>
                <c:pt idx="9097" formatCode="General">
                  <c:v>6.5551999599999995E-4</c:v>
                </c:pt>
                <c:pt idx="9098" formatCode="General">
                  <c:v>6.5559999600000001E-4</c:v>
                </c:pt>
                <c:pt idx="9099" formatCode="General">
                  <c:v>6.5567999599999997E-4</c:v>
                </c:pt>
                <c:pt idx="9100" formatCode="General">
                  <c:v>6.5575999600000004E-4</c:v>
                </c:pt>
                <c:pt idx="9101" formatCode="General">
                  <c:v>6.55839996E-4</c:v>
                </c:pt>
                <c:pt idx="9102" formatCode="General">
                  <c:v>6.5591999599999996E-4</c:v>
                </c:pt>
                <c:pt idx="9103" formatCode="General">
                  <c:v>6.5599999600000002E-4</c:v>
                </c:pt>
                <c:pt idx="9104" formatCode="General">
                  <c:v>6.5607999599999998E-4</c:v>
                </c:pt>
                <c:pt idx="9105" formatCode="General">
                  <c:v>6.5615999600000005E-4</c:v>
                </c:pt>
                <c:pt idx="9106" formatCode="General">
                  <c:v>6.5623999600000001E-4</c:v>
                </c:pt>
                <c:pt idx="9107" formatCode="General">
                  <c:v>6.5631999599999997E-4</c:v>
                </c:pt>
                <c:pt idx="9108" formatCode="General">
                  <c:v>6.5639999600000003E-4</c:v>
                </c:pt>
                <c:pt idx="9109" formatCode="General">
                  <c:v>6.5647999599999999E-4</c:v>
                </c:pt>
                <c:pt idx="9110" formatCode="General">
                  <c:v>6.5655999599999995E-4</c:v>
                </c:pt>
                <c:pt idx="9111" formatCode="General">
                  <c:v>6.5663999600000002E-4</c:v>
                </c:pt>
                <c:pt idx="9112" formatCode="General">
                  <c:v>6.5671999599999998E-4</c:v>
                </c:pt>
                <c:pt idx="9113" formatCode="General">
                  <c:v>6.5679999600000004E-4</c:v>
                </c:pt>
                <c:pt idx="9114" formatCode="General">
                  <c:v>6.56879996E-4</c:v>
                </c:pt>
                <c:pt idx="9115" formatCode="General">
                  <c:v>6.5695999599999996E-4</c:v>
                </c:pt>
                <c:pt idx="9116" formatCode="General">
                  <c:v>6.5703999600000003E-4</c:v>
                </c:pt>
                <c:pt idx="9117" formatCode="General">
                  <c:v>6.5711999599999999E-4</c:v>
                </c:pt>
                <c:pt idx="9118" formatCode="General">
                  <c:v>6.5719999600000005E-4</c:v>
                </c:pt>
                <c:pt idx="9119" formatCode="General">
                  <c:v>6.5727999600000001E-4</c:v>
                </c:pt>
                <c:pt idx="9120" formatCode="General">
                  <c:v>6.5735999599999997E-4</c:v>
                </c:pt>
                <c:pt idx="9121" formatCode="General">
                  <c:v>6.5743999600000004E-4</c:v>
                </c:pt>
                <c:pt idx="9122" formatCode="General">
                  <c:v>6.57519996E-4</c:v>
                </c:pt>
                <c:pt idx="9123" formatCode="General">
                  <c:v>6.5759999599999995E-4</c:v>
                </c:pt>
                <c:pt idx="9124" formatCode="General">
                  <c:v>6.5767999600000002E-4</c:v>
                </c:pt>
                <c:pt idx="9125" formatCode="General">
                  <c:v>6.5775999599999998E-4</c:v>
                </c:pt>
                <c:pt idx="9126" formatCode="General">
                  <c:v>6.5783999600000005E-4</c:v>
                </c:pt>
                <c:pt idx="9127" formatCode="General">
                  <c:v>6.5791999600000001E-4</c:v>
                </c:pt>
                <c:pt idx="9128" formatCode="General">
                  <c:v>6.5799999599999996E-4</c:v>
                </c:pt>
                <c:pt idx="9129" formatCode="General">
                  <c:v>6.5807999600000003E-4</c:v>
                </c:pt>
                <c:pt idx="9130" formatCode="General">
                  <c:v>6.5815999599999999E-4</c:v>
                </c:pt>
                <c:pt idx="9131" formatCode="General">
                  <c:v>6.5823999599999995E-4</c:v>
                </c:pt>
                <c:pt idx="9132" formatCode="General">
                  <c:v>6.5831999600000001E-4</c:v>
                </c:pt>
                <c:pt idx="9133" formatCode="General">
                  <c:v>6.5839999599999997E-4</c:v>
                </c:pt>
                <c:pt idx="9134" formatCode="General">
                  <c:v>6.5847999600000004E-4</c:v>
                </c:pt>
                <c:pt idx="9135" formatCode="General">
                  <c:v>6.58559996E-4</c:v>
                </c:pt>
                <c:pt idx="9136" formatCode="General">
                  <c:v>6.5863999599999996E-4</c:v>
                </c:pt>
                <c:pt idx="9137" formatCode="General">
                  <c:v>6.5871999600000002E-4</c:v>
                </c:pt>
                <c:pt idx="9138" formatCode="General">
                  <c:v>6.5879999599999998E-4</c:v>
                </c:pt>
                <c:pt idx="9139" formatCode="General">
                  <c:v>6.5887999600000005E-4</c:v>
                </c:pt>
                <c:pt idx="9140" formatCode="General">
                  <c:v>6.5895999600000001E-4</c:v>
                </c:pt>
                <c:pt idx="9141" formatCode="General">
                  <c:v>6.5903999599999997E-4</c:v>
                </c:pt>
                <c:pt idx="9142" formatCode="General">
                  <c:v>6.5911999600000003E-4</c:v>
                </c:pt>
                <c:pt idx="9143" formatCode="General">
                  <c:v>6.5919999599999999E-4</c:v>
                </c:pt>
                <c:pt idx="9144" formatCode="General">
                  <c:v>6.5927999599999995E-4</c:v>
                </c:pt>
                <c:pt idx="9145" formatCode="General">
                  <c:v>6.5935999600000002E-4</c:v>
                </c:pt>
                <c:pt idx="9146" formatCode="General">
                  <c:v>6.5943999599999998E-4</c:v>
                </c:pt>
                <c:pt idx="9147" formatCode="General">
                  <c:v>6.5951999600000004E-4</c:v>
                </c:pt>
                <c:pt idx="9148" formatCode="General">
                  <c:v>6.59599996E-4</c:v>
                </c:pt>
                <c:pt idx="9149" formatCode="General">
                  <c:v>6.5967999599999996E-4</c:v>
                </c:pt>
                <c:pt idx="9150" formatCode="General">
                  <c:v>6.5975999600000003E-4</c:v>
                </c:pt>
                <c:pt idx="9151" formatCode="General">
                  <c:v>6.5983999599999999E-4</c:v>
                </c:pt>
                <c:pt idx="9152" formatCode="General">
                  <c:v>6.5991999600000005E-4</c:v>
                </c:pt>
                <c:pt idx="9153" formatCode="General">
                  <c:v>6.5999999600000001E-4</c:v>
                </c:pt>
                <c:pt idx="9154" formatCode="General">
                  <c:v>6.6007999599999997E-4</c:v>
                </c:pt>
                <c:pt idx="9155" formatCode="General">
                  <c:v>6.6015999600000004E-4</c:v>
                </c:pt>
                <c:pt idx="9156" formatCode="General">
                  <c:v>6.60239996E-4</c:v>
                </c:pt>
                <c:pt idx="9157" formatCode="General">
                  <c:v>6.6031999599999996E-4</c:v>
                </c:pt>
                <c:pt idx="9158" formatCode="General">
                  <c:v>6.6039999600000002E-4</c:v>
                </c:pt>
                <c:pt idx="9159" formatCode="General">
                  <c:v>6.6047999599999998E-4</c:v>
                </c:pt>
                <c:pt idx="9160" formatCode="General">
                  <c:v>6.6055999600000005E-4</c:v>
                </c:pt>
                <c:pt idx="9161" formatCode="General">
                  <c:v>6.6063999600000001E-4</c:v>
                </c:pt>
                <c:pt idx="9162" formatCode="General">
                  <c:v>6.6071999599999996E-4</c:v>
                </c:pt>
                <c:pt idx="9163" formatCode="General">
                  <c:v>6.6079999600000003E-4</c:v>
                </c:pt>
                <c:pt idx="9164" formatCode="General">
                  <c:v>6.6087999599999999E-4</c:v>
                </c:pt>
                <c:pt idx="9165" formatCode="General">
                  <c:v>6.6095999599999995E-4</c:v>
                </c:pt>
                <c:pt idx="9166" formatCode="General">
                  <c:v>6.6103999600000002E-4</c:v>
                </c:pt>
                <c:pt idx="9167" formatCode="General">
                  <c:v>6.6111999599999997E-4</c:v>
                </c:pt>
                <c:pt idx="9168" formatCode="General">
                  <c:v>6.6119999600000004E-4</c:v>
                </c:pt>
                <c:pt idx="9169" formatCode="General">
                  <c:v>6.61279996E-4</c:v>
                </c:pt>
                <c:pt idx="9170" formatCode="General">
                  <c:v>6.6135999599999996E-4</c:v>
                </c:pt>
                <c:pt idx="9171" formatCode="General">
                  <c:v>6.6143999600000003E-4</c:v>
                </c:pt>
                <c:pt idx="9172" formatCode="General">
                  <c:v>6.6151999599999998E-4</c:v>
                </c:pt>
                <c:pt idx="9173" formatCode="General">
                  <c:v>6.6159999600000005E-4</c:v>
                </c:pt>
                <c:pt idx="9174" formatCode="General">
                  <c:v>6.6167999600000001E-4</c:v>
                </c:pt>
                <c:pt idx="9175" formatCode="General">
                  <c:v>6.6175999599999997E-4</c:v>
                </c:pt>
                <c:pt idx="9176" formatCode="General">
                  <c:v>6.6183999600000004E-4</c:v>
                </c:pt>
                <c:pt idx="9177" formatCode="General">
                  <c:v>6.6191999599999999E-4</c:v>
                </c:pt>
                <c:pt idx="9178" formatCode="General">
                  <c:v>6.6199999599999995E-4</c:v>
                </c:pt>
                <c:pt idx="9179" formatCode="General">
                  <c:v>6.6207999600000002E-4</c:v>
                </c:pt>
                <c:pt idx="9180" formatCode="General">
                  <c:v>6.6215999599999998E-4</c:v>
                </c:pt>
                <c:pt idx="9181" formatCode="General">
                  <c:v>6.6223999600000005E-4</c:v>
                </c:pt>
                <c:pt idx="9182" formatCode="General">
                  <c:v>6.62319996E-4</c:v>
                </c:pt>
                <c:pt idx="9183" formatCode="General">
                  <c:v>6.6239999599999996E-4</c:v>
                </c:pt>
                <c:pt idx="9184" formatCode="General">
                  <c:v>6.6247999600000003E-4</c:v>
                </c:pt>
                <c:pt idx="9185" formatCode="General">
                  <c:v>6.6255999599999999E-4</c:v>
                </c:pt>
                <c:pt idx="9186" formatCode="General">
                  <c:v>6.6263999599999995E-4</c:v>
                </c:pt>
                <c:pt idx="9187" formatCode="General">
                  <c:v>6.6271999600000001E-4</c:v>
                </c:pt>
                <c:pt idx="9188" formatCode="General">
                  <c:v>6.6279999599999997E-4</c:v>
                </c:pt>
                <c:pt idx="9189" formatCode="General">
                  <c:v>6.6287999600000004E-4</c:v>
                </c:pt>
                <c:pt idx="9190" formatCode="General">
                  <c:v>6.62959996E-4</c:v>
                </c:pt>
                <c:pt idx="9191" formatCode="General">
                  <c:v>6.6303999599999996E-4</c:v>
                </c:pt>
                <c:pt idx="9192" formatCode="General">
                  <c:v>6.6311999600000002E-4</c:v>
                </c:pt>
                <c:pt idx="9193" formatCode="General">
                  <c:v>6.6319999599999998E-4</c:v>
                </c:pt>
                <c:pt idx="9194" formatCode="General">
                  <c:v>6.6327999600000005E-4</c:v>
                </c:pt>
                <c:pt idx="9195" formatCode="General">
                  <c:v>6.6335999600000001E-4</c:v>
                </c:pt>
                <c:pt idx="9196" formatCode="General">
                  <c:v>6.6343999599999997E-4</c:v>
                </c:pt>
                <c:pt idx="9197" formatCode="General">
                  <c:v>6.6351999600000003E-4</c:v>
                </c:pt>
                <c:pt idx="9198" formatCode="General">
                  <c:v>6.6359999599999999E-4</c:v>
                </c:pt>
                <c:pt idx="9199" formatCode="General">
                  <c:v>6.6367999599999995E-4</c:v>
                </c:pt>
                <c:pt idx="9200" formatCode="General">
                  <c:v>6.6375999600000002E-4</c:v>
                </c:pt>
                <c:pt idx="9201" formatCode="General">
                  <c:v>6.6383999599999998E-4</c:v>
                </c:pt>
                <c:pt idx="9202" formatCode="General">
                  <c:v>6.6391999600000004E-4</c:v>
                </c:pt>
                <c:pt idx="9203" formatCode="General">
                  <c:v>6.63999996E-4</c:v>
                </c:pt>
                <c:pt idx="9204" formatCode="General">
                  <c:v>6.6407999599999996E-4</c:v>
                </c:pt>
                <c:pt idx="9205" formatCode="General">
                  <c:v>6.6415999600000003E-4</c:v>
                </c:pt>
                <c:pt idx="9206" formatCode="General">
                  <c:v>6.6423999599999999E-4</c:v>
                </c:pt>
                <c:pt idx="9207" formatCode="General">
                  <c:v>6.6431999600000005E-4</c:v>
                </c:pt>
                <c:pt idx="9208" formatCode="General">
                  <c:v>6.6439999600000001E-4</c:v>
                </c:pt>
                <c:pt idx="9209" formatCode="General">
                  <c:v>6.6447999599999997E-4</c:v>
                </c:pt>
                <c:pt idx="9210" formatCode="General">
                  <c:v>6.6455999600000004E-4</c:v>
                </c:pt>
                <c:pt idx="9211" formatCode="General">
                  <c:v>6.64639996E-4</c:v>
                </c:pt>
                <c:pt idx="9212" formatCode="General">
                  <c:v>6.6471999599999995E-4</c:v>
                </c:pt>
                <c:pt idx="9213" formatCode="General">
                  <c:v>6.6479999600000002E-4</c:v>
                </c:pt>
                <c:pt idx="9214" formatCode="General">
                  <c:v>6.6487999599999998E-4</c:v>
                </c:pt>
                <c:pt idx="9215" formatCode="General">
                  <c:v>6.6495999600000005E-4</c:v>
                </c:pt>
                <c:pt idx="9216" formatCode="General">
                  <c:v>6.65039996E-4</c:v>
                </c:pt>
                <c:pt idx="9217" formatCode="General">
                  <c:v>6.6511999599999996E-4</c:v>
                </c:pt>
                <c:pt idx="9218" formatCode="General">
                  <c:v>6.6519999600000003E-4</c:v>
                </c:pt>
                <c:pt idx="9219" formatCode="General">
                  <c:v>6.6527999599999999E-4</c:v>
                </c:pt>
                <c:pt idx="9220" formatCode="General">
                  <c:v>6.6535999599999995E-4</c:v>
                </c:pt>
                <c:pt idx="9221" formatCode="General">
                  <c:v>6.6543999600000001E-4</c:v>
                </c:pt>
                <c:pt idx="9222" formatCode="General">
                  <c:v>6.6551999599999997E-4</c:v>
                </c:pt>
                <c:pt idx="9223" formatCode="General">
                  <c:v>6.6559999600000004E-4</c:v>
                </c:pt>
                <c:pt idx="9224" formatCode="General">
                  <c:v>6.65679996E-4</c:v>
                </c:pt>
                <c:pt idx="9225" formatCode="General">
                  <c:v>6.6575999599999996E-4</c:v>
                </c:pt>
                <c:pt idx="9226" formatCode="General">
                  <c:v>6.6583999600000002E-4</c:v>
                </c:pt>
                <c:pt idx="9227" formatCode="General">
                  <c:v>6.6591999599999998E-4</c:v>
                </c:pt>
                <c:pt idx="9228" formatCode="General">
                  <c:v>6.6599999600000005E-4</c:v>
                </c:pt>
                <c:pt idx="9229" formatCode="General">
                  <c:v>6.6607999600000001E-4</c:v>
                </c:pt>
                <c:pt idx="9230" formatCode="General">
                  <c:v>6.6615999599999997E-4</c:v>
                </c:pt>
                <c:pt idx="9231" formatCode="General">
                  <c:v>6.6623999600000003E-4</c:v>
                </c:pt>
                <c:pt idx="9232" formatCode="General">
                  <c:v>6.6631999599999999E-4</c:v>
                </c:pt>
                <c:pt idx="9233" formatCode="General">
                  <c:v>6.6639999599999995E-4</c:v>
                </c:pt>
                <c:pt idx="9234" formatCode="General">
                  <c:v>6.6647999600000002E-4</c:v>
                </c:pt>
                <c:pt idx="9235" formatCode="General">
                  <c:v>6.6655999599999998E-4</c:v>
                </c:pt>
                <c:pt idx="9236" formatCode="General">
                  <c:v>6.6663999600000004E-4</c:v>
                </c:pt>
                <c:pt idx="9237" formatCode="General">
                  <c:v>6.66719996E-4</c:v>
                </c:pt>
                <c:pt idx="9238" formatCode="General">
                  <c:v>6.6679999599999996E-4</c:v>
                </c:pt>
                <c:pt idx="9239" formatCode="General">
                  <c:v>6.6687999600000003E-4</c:v>
                </c:pt>
                <c:pt idx="9240" formatCode="General">
                  <c:v>6.6695999599999999E-4</c:v>
                </c:pt>
                <c:pt idx="9241" formatCode="General">
                  <c:v>6.6703999600000005E-4</c:v>
                </c:pt>
                <c:pt idx="9242" formatCode="General">
                  <c:v>6.6711999600000001E-4</c:v>
                </c:pt>
                <c:pt idx="9243" formatCode="General">
                  <c:v>6.6719999599999997E-4</c:v>
                </c:pt>
                <c:pt idx="9244" formatCode="General">
                  <c:v>6.6727999600000004E-4</c:v>
                </c:pt>
                <c:pt idx="9245" formatCode="General">
                  <c:v>6.67359996E-4</c:v>
                </c:pt>
                <c:pt idx="9246" formatCode="General">
                  <c:v>6.6743999599999995E-4</c:v>
                </c:pt>
                <c:pt idx="9247" formatCode="General">
                  <c:v>6.6751999600000002E-4</c:v>
                </c:pt>
                <c:pt idx="9248" formatCode="General">
                  <c:v>6.6759999599999998E-4</c:v>
                </c:pt>
                <c:pt idx="9249" formatCode="General">
                  <c:v>6.6767999600000005E-4</c:v>
                </c:pt>
                <c:pt idx="9250" formatCode="General">
                  <c:v>6.6775999600000001E-4</c:v>
                </c:pt>
                <c:pt idx="9251" formatCode="General">
                  <c:v>6.6783999599999996E-4</c:v>
                </c:pt>
                <c:pt idx="9252" formatCode="General">
                  <c:v>6.6791999600000003E-4</c:v>
                </c:pt>
                <c:pt idx="9253" formatCode="General">
                  <c:v>6.6799999599999999E-4</c:v>
                </c:pt>
                <c:pt idx="9254" formatCode="General">
                  <c:v>6.6807999599999995E-4</c:v>
                </c:pt>
                <c:pt idx="9255" formatCode="General">
                  <c:v>6.6815999600000002E-4</c:v>
                </c:pt>
                <c:pt idx="9256" formatCode="General">
                  <c:v>6.6823999599999997E-4</c:v>
                </c:pt>
                <c:pt idx="9257" formatCode="General">
                  <c:v>6.6831999600000004E-4</c:v>
                </c:pt>
                <c:pt idx="9258" formatCode="General">
                  <c:v>6.68399996E-4</c:v>
                </c:pt>
                <c:pt idx="9259" formatCode="General">
                  <c:v>6.6847999599999996E-4</c:v>
                </c:pt>
                <c:pt idx="9260" formatCode="General">
                  <c:v>6.6855999600000003E-4</c:v>
                </c:pt>
                <c:pt idx="9261" formatCode="General">
                  <c:v>6.6863999599999998E-4</c:v>
                </c:pt>
                <c:pt idx="9262" formatCode="General">
                  <c:v>6.6871999600000005E-4</c:v>
                </c:pt>
                <c:pt idx="9263" formatCode="General">
                  <c:v>6.6879999600000001E-4</c:v>
                </c:pt>
                <c:pt idx="9264" formatCode="General">
                  <c:v>6.6887999599999997E-4</c:v>
                </c:pt>
                <c:pt idx="9265" formatCode="General">
                  <c:v>6.6895999600000004E-4</c:v>
                </c:pt>
                <c:pt idx="9266" formatCode="General">
                  <c:v>6.6903999599999999E-4</c:v>
                </c:pt>
                <c:pt idx="9267" formatCode="General">
                  <c:v>6.6911999599999995E-4</c:v>
                </c:pt>
                <c:pt idx="9268" formatCode="General">
                  <c:v>6.6919999600000002E-4</c:v>
                </c:pt>
                <c:pt idx="9269" formatCode="General">
                  <c:v>6.6927999599999998E-4</c:v>
                </c:pt>
                <c:pt idx="9270" formatCode="General">
                  <c:v>6.6935999600000004E-4</c:v>
                </c:pt>
                <c:pt idx="9271" formatCode="General">
                  <c:v>6.69439996E-4</c:v>
                </c:pt>
                <c:pt idx="9272" formatCode="General">
                  <c:v>6.6951999599999996E-4</c:v>
                </c:pt>
                <c:pt idx="9273" formatCode="General">
                  <c:v>6.6959999600000003E-4</c:v>
                </c:pt>
                <c:pt idx="9274" formatCode="General">
                  <c:v>6.6967999599999999E-4</c:v>
                </c:pt>
                <c:pt idx="9275" formatCode="General">
                  <c:v>6.6975999599999995E-4</c:v>
                </c:pt>
                <c:pt idx="9276" formatCode="General">
                  <c:v>6.6983999600000001E-4</c:v>
                </c:pt>
                <c:pt idx="9277" formatCode="General">
                  <c:v>6.6991999599999997E-4</c:v>
                </c:pt>
                <c:pt idx="9278" formatCode="General">
                  <c:v>6.6999999600000004E-4</c:v>
                </c:pt>
                <c:pt idx="9279" formatCode="General">
                  <c:v>6.70079996E-4</c:v>
                </c:pt>
                <c:pt idx="9280" formatCode="General">
                  <c:v>6.7015999599999996E-4</c:v>
                </c:pt>
                <c:pt idx="9281" formatCode="General">
                  <c:v>6.7023999600000002E-4</c:v>
                </c:pt>
                <c:pt idx="9282" formatCode="General">
                  <c:v>6.7031999599999998E-4</c:v>
                </c:pt>
                <c:pt idx="9283" formatCode="General">
                  <c:v>6.7039999600000005E-4</c:v>
                </c:pt>
                <c:pt idx="9284" formatCode="General">
                  <c:v>6.7047999600000001E-4</c:v>
                </c:pt>
                <c:pt idx="9285" formatCode="General">
                  <c:v>6.7055999599999997E-4</c:v>
                </c:pt>
                <c:pt idx="9286" formatCode="General">
                  <c:v>6.7063999600000003E-4</c:v>
                </c:pt>
                <c:pt idx="9287" formatCode="General">
                  <c:v>6.7071999599999999E-4</c:v>
                </c:pt>
                <c:pt idx="9288" formatCode="General">
                  <c:v>6.7079999599999995E-4</c:v>
                </c:pt>
                <c:pt idx="9289" formatCode="General">
                  <c:v>6.7087999600000002E-4</c:v>
                </c:pt>
                <c:pt idx="9290" formatCode="General">
                  <c:v>6.7095999599999998E-4</c:v>
                </c:pt>
                <c:pt idx="9291" formatCode="General">
                  <c:v>6.7103999600000004E-4</c:v>
                </c:pt>
                <c:pt idx="9292" formatCode="General">
                  <c:v>6.71119996E-4</c:v>
                </c:pt>
                <c:pt idx="9293" formatCode="General">
                  <c:v>6.7119999599999996E-4</c:v>
                </c:pt>
                <c:pt idx="9294" formatCode="General">
                  <c:v>6.7127999600000003E-4</c:v>
                </c:pt>
                <c:pt idx="9295" formatCode="General">
                  <c:v>6.7135999599999998E-4</c:v>
                </c:pt>
                <c:pt idx="9296" formatCode="General">
                  <c:v>6.7143999600000005E-4</c:v>
                </c:pt>
                <c:pt idx="9297" formatCode="General">
                  <c:v>6.7151999600000001E-4</c:v>
                </c:pt>
                <c:pt idx="9298" formatCode="General">
                  <c:v>6.7159999599999997E-4</c:v>
                </c:pt>
                <c:pt idx="9299" formatCode="General">
                  <c:v>6.7167999600000004E-4</c:v>
                </c:pt>
                <c:pt idx="9300" formatCode="General">
                  <c:v>6.7175999599999999E-4</c:v>
                </c:pt>
                <c:pt idx="9301" formatCode="General">
                  <c:v>6.7183999599999995E-4</c:v>
                </c:pt>
                <c:pt idx="9302" formatCode="General">
                  <c:v>6.7191999600000002E-4</c:v>
                </c:pt>
                <c:pt idx="9303" formatCode="General">
                  <c:v>6.7199999599999998E-4</c:v>
                </c:pt>
                <c:pt idx="9304" formatCode="General">
                  <c:v>6.7207999600000005E-4</c:v>
                </c:pt>
                <c:pt idx="9305" formatCode="General">
                  <c:v>6.72159996E-4</c:v>
                </c:pt>
                <c:pt idx="9306" formatCode="General">
                  <c:v>6.7223999599999996E-4</c:v>
                </c:pt>
                <c:pt idx="9307" formatCode="General">
                  <c:v>6.7231999600000003E-4</c:v>
                </c:pt>
                <c:pt idx="9308" formatCode="General">
                  <c:v>6.7239999599999999E-4</c:v>
                </c:pt>
                <c:pt idx="9309" formatCode="General">
                  <c:v>6.7247999599999995E-4</c:v>
                </c:pt>
                <c:pt idx="9310" formatCode="General">
                  <c:v>6.7255999600000001E-4</c:v>
                </c:pt>
                <c:pt idx="9311" formatCode="General">
                  <c:v>6.7263999599999997E-4</c:v>
                </c:pt>
                <c:pt idx="9312" formatCode="General">
                  <c:v>6.7271999600000004E-4</c:v>
                </c:pt>
                <c:pt idx="9313" formatCode="General">
                  <c:v>6.72799996E-4</c:v>
                </c:pt>
                <c:pt idx="9314" formatCode="General">
                  <c:v>6.7287999599999996E-4</c:v>
                </c:pt>
                <c:pt idx="9315" formatCode="General">
                  <c:v>6.7295999600000002E-4</c:v>
                </c:pt>
                <c:pt idx="9316" formatCode="General">
                  <c:v>6.7303999599999998E-4</c:v>
                </c:pt>
                <c:pt idx="9317" formatCode="General">
                  <c:v>6.7311999600000005E-4</c:v>
                </c:pt>
                <c:pt idx="9318" formatCode="General">
                  <c:v>6.7319999600000001E-4</c:v>
                </c:pt>
                <c:pt idx="9319" formatCode="General">
                  <c:v>6.7327999599999997E-4</c:v>
                </c:pt>
                <c:pt idx="9320" formatCode="General">
                  <c:v>6.7335999600000003E-4</c:v>
                </c:pt>
                <c:pt idx="9321" formatCode="General">
                  <c:v>6.7343999599999999E-4</c:v>
                </c:pt>
                <c:pt idx="9322" formatCode="General">
                  <c:v>6.7351999599999995E-4</c:v>
                </c:pt>
                <c:pt idx="9323" formatCode="General">
                  <c:v>6.7359999600000002E-4</c:v>
                </c:pt>
                <c:pt idx="9324" formatCode="General">
                  <c:v>6.7367999599999998E-4</c:v>
                </c:pt>
                <c:pt idx="9325" formatCode="General">
                  <c:v>6.7375999600000004E-4</c:v>
                </c:pt>
                <c:pt idx="9326" formatCode="General">
                  <c:v>6.73839996E-4</c:v>
                </c:pt>
                <c:pt idx="9327" formatCode="General">
                  <c:v>6.7391999599999996E-4</c:v>
                </c:pt>
                <c:pt idx="9328" formatCode="General">
                  <c:v>6.7399999600000003E-4</c:v>
                </c:pt>
                <c:pt idx="9329" formatCode="General">
                  <c:v>6.7407999599999999E-4</c:v>
                </c:pt>
                <c:pt idx="9330" formatCode="General">
                  <c:v>6.7415999600000005E-4</c:v>
                </c:pt>
                <c:pt idx="9331" formatCode="General">
                  <c:v>6.7423999600000001E-4</c:v>
                </c:pt>
                <c:pt idx="9332" formatCode="General">
                  <c:v>6.7431999599999997E-4</c:v>
                </c:pt>
                <c:pt idx="9333" formatCode="General">
                  <c:v>6.7439999600000004E-4</c:v>
                </c:pt>
                <c:pt idx="9334" formatCode="General">
                  <c:v>6.74479996E-4</c:v>
                </c:pt>
                <c:pt idx="9335" formatCode="General">
                  <c:v>6.7455999599999995E-4</c:v>
                </c:pt>
                <c:pt idx="9336" formatCode="General">
                  <c:v>6.7463999600000002E-4</c:v>
                </c:pt>
                <c:pt idx="9337" formatCode="General">
                  <c:v>6.7471999599999998E-4</c:v>
                </c:pt>
                <c:pt idx="9338" formatCode="General">
                  <c:v>6.7479999600000005E-4</c:v>
                </c:pt>
                <c:pt idx="9339" formatCode="General">
                  <c:v>6.7487999600000001E-4</c:v>
                </c:pt>
                <c:pt idx="9340" formatCode="General">
                  <c:v>6.7495999599999996E-4</c:v>
                </c:pt>
                <c:pt idx="9341" formatCode="General">
                  <c:v>6.7503999600000003E-4</c:v>
                </c:pt>
                <c:pt idx="9342" formatCode="General">
                  <c:v>6.7511999599999999E-4</c:v>
                </c:pt>
                <c:pt idx="9343" formatCode="General">
                  <c:v>6.7519999599999995E-4</c:v>
                </c:pt>
                <c:pt idx="9344" formatCode="General">
                  <c:v>6.7527999600000002E-4</c:v>
                </c:pt>
                <c:pt idx="9345" formatCode="General">
                  <c:v>6.7535999599999997E-4</c:v>
                </c:pt>
                <c:pt idx="9346" formatCode="General">
                  <c:v>6.7543999600000004E-4</c:v>
                </c:pt>
                <c:pt idx="9347" formatCode="General">
                  <c:v>6.75519996E-4</c:v>
                </c:pt>
                <c:pt idx="9348" formatCode="General">
                  <c:v>6.7559999599999996E-4</c:v>
                </c:pt>
                <c:pt idx="9349" formatCode="General">
                  <c:v>6.7567999600000002E-4</c:v>
                </c:pt>
                <c:pt idx="9350" formatCode="General">
                  <c:v>6.7575999599999998E-4</c:v>
                </c:pt>
                <c:pt idx="9351" formatCode="General">
                  <c:v>6.7583999600000005E-4</c:v>
                </c:pt>
                <c:pt idx="9352" formatCode="General">
                  <c:v>6.7591999600000001E-4</c:v>
                </c:pt>
                <c:pt idx="9353" formatCode="General">
                  <c:v>6.7599999599999997E-4</c:v>
                </c:pt>
                <c:pt idx="9354" formatCode="General">
                  <c:v>6.7607999600000003E-4</c:v>
                </c:pt>
                <c:pt idx="9355" formatCode="General">
                  <c:v>6.7615999599999999E-4</c:v>
                </c:pt>
                <c:pt idx="9356" formatCode="General">
                  <c:v>6.7623999599999995E-4</c:v>
                </c:pt>
                <c:pt idx="9357" formatCode="General">
                  <c:v>6.7631999600000002E-4</c:v>
                </c:pt>
                <c:pt idx="9358" formatCode="General">
                  <c:v>6.7639999599999998E-4</c:v>
                </c:pt>
                <c:pt idx="9359" formatCode="General">
                  <c:v>6.7647999600000004E-4</c:v>
                </c:pt>
                <c:pt idx="9360" formatCode="General">
                  <c:v>6.76559996E-4</c:v>
                </c:pt>
                <c:pt idx="9361" formatCode="General">
                  <c:v>6.7663999599999996E-4</c:v>
                </c:pt>
                <c:pt idx="9362" formatCode="General">
                  <c:v>6.7671999600000003E-4</c:v>
                </c:pt>
                <c:pt idx="9363" formatCode="General">
                  <c:v>6.7679999599999999E-4</c:v>
                </c:pt>
                <c:pt idx="9364" formatCode="General">
                  <c:v>6.7687999600000005E-4</c:v>
                </c:pt>
                <c:pt idx="9365" formatCode="General">
                  <c:v>6.7695999600000001E-4</c:v>
                </c:pt>
                <c:pt idx="9366" formatCode="General">
                  <c:v>6.7703999599999997E-4</c:v>
                </c:pt>
                <c:pt idx="9367" formatCode="General">
                  <c:v>6.7711999600000004E-4</c:v>
                </c:pt>
                <c:pt idx="9368" formatCode="General">
                  <c:v>6.77199996E-4</c:v>
                </c:pt>
                <c:pt idx="9369" formatCode="General">
                  <c:v>6.7727999599999996E-4</c:v>
                </c:pt>
                <c:pt idx="9370" formatCode="General">
                  <c:v>6.7735999600000002E-4</c:v>
                </c:pt>
                <c:pt idx="9371" formatCode="General">
                  <c:v>6.7743999599999998E-4</c:v>
                </c:pt>
                <c:pt idx="9372" formatCode="General">
                  <c:v>6.7751999600000005E-4</c:v>
                </c:pt>
                <c:pt idx="9373" formatCode="General">
                  <c:v>6.7759999600000001E-4</c:v>
                </c:pt>
                <c:pt idx="9374" formatCode="General">
                  <c:v>6.7767999599999997E-4</c:v>
                </c:pt>
                <c:pt idx="9375" formatCode="General">
                  <c:v>6.7775999600000003E-4</c:v>
                </c:pt>
                <c:pt idx="9376" formatCode="General">
                  <c:v>6.7783999599999999E-4</c:v>
                </c:pt>
                <c:pt idx="9377" formatCode="General">
                  <c:v>6.7791999599999995E-4</c:v>
                </c:pt>
                <c:pt idx="9378" formatCode="General">
                  <c:v>6.7799999600000002E-4</c:v>
                </c:pt>
                <c:pt idx="9379" formatCode="General">
                  <c:v>6.7807999599999997E-4</c:v>
                </c:pt>
                <c:pt idx="9380" formatCode="General">
                  <c:v>6.7815999600000004E-4</c:v>
                </c:pt>
                <c:pt idx="9381" formatCode="General">
                  <c:v>6.78239996E-4</c:v>
                </c:pt>
                <c:pt idx="9382" formatCode="General">
                  <c:v>6.7831999599999996E-4</c:v>
                </c:pt>
                <c:pt idx="9383" formatCode="General">
                  <c:v>6.7839999600000003E-4</c:v>
                </c:pt>
                <c:pt idx="9384" formatCode="General">
                  <c:v>6.7847999599999998E-4</c:v>
                </c:pt>
                <c:pt idx="9385" formatCode="General">
                  <c:v>6.7855999600000005E-4</c:v>
                </c:pt>
                <c:pt idx="9386" formatCode="General">
                  <c:v>6.7863999600000001E-4</c:v>
                </c:pt>
                <c:pt idx="9387" formatCode="General">
                  <c:v>6.7871999599999997E-4</c:v>
                </c:pt>
                <c:pt idx="9388" formatCode="General">
                  <c:v>6.7879999600000004E-4</c:v>
                </c:pt>
                <c:pt idx="9389" formatCode="General">
                  <c:v>6.7887999599999999E-4</c:v>
                </c:pt>
                <c:pt idx="9390" formatCode="General">
                  <c:v>6.7895999599999995E-4</c:v>
                </c:pt>
                <c:pt idx="9391" formatCode="General">
                  <c:v>6.7903999600000002E-4</c:v>
                </c:pt>
                <c:pt idx="9392" formatCode="General">
                  <c:v>6.7911999599999998E-4</c:v>
                </c:pt>
                <c:pt idx="9393" formatCode="General">
                  <c:v>6.7919999600000005E-4</c:v>
                </c:pt>
                <c:pt idx="9394" formatCode="General">
                  <c:v>6.79279996E-4</c:v>
                </c:pt>
                <c:pt idx="9395" formatCode="General">
                  <c:v>6.7935999599999996E-4</c:v>
                </c:pt>
                <c:pt idx="9396" formatCode="General">
                  <c:v>6.7943999600000003E-4</c:v>
                </c:pt>
                <c:pt idx="9397" formatCode="General">
                  <c:v>6.7951999599999999E-4</c:v>
                </c:pt>
                <c:pt idx="9398" formatCode="General">
                  <c:v>6.7959999599999995E-4</c:v>
                </c:pt>
                <c:pt idx="9399" formatCode="General">
                  <c:v>6.7967999600000001E-4</c:v>
                </c:pt>
                <c:pt idx="9400" formatCode="General">
                  <c:v>6.7975999599999997E-4</c:v>
                </c:pt>
                <c:pt idx="9401" formatCode="General">
                  <c:v>6.7983999600000004E-4</c:v>
                </c:pt>
                <c:pt idx="9402" formatCode="General">
                  <c:v>6.79919996E-4</c:v>
                </c:pt>
                <c:pt idx="9403" formatCode="General">
                  <c:v>6.7999999599999996E-4</c:v>
                </c:pt>
                <c:pt idx="9404" formatCode="General">
                  <c:v>6.8007999600000002E-4</c:v>
                </c:pt>
                <c:pt idx="9405" formatCode="General">
                  <c:v>6.8015999599999998E-4</c:v>
                </c:pt>
                <c:pt idx="9406" formatCode="General">
                  <c:v>6.8023999600000005E-4</c:v>
                </c:pt>
                <c:pt idx="9407" formatCode="General">
                  <c:v>6.8031999600000001E-4</c:v>
                </c:pt>
                <c:pt idx="9408" formatCode="General">
                  <c:v>6.8039999599999997E-4</c:v>
                </c:pt>
                <c:pt idx="9409" formatCode="General">
                  <c:v>6.8047999600000003E-4</c:v>
                </c:pt>
                <c:pt idx="9410" formatCode="General">
                  <c:v>6.8055999599999999E-4</c:v>
                </c:pt>
                <c:pt idx="9411" formatCode="General">
                  <c:v>6.8063999599999995E-4</c:v>
                </c:pt>
                <c:pt idx="9412" formatCode="General">
                  <c:v>6.8071999600000002E-4</c:v>
                </c:pt>
                <c:pt idx="9413" formatCode="General">
                  <c:v>6.8079999599999998E-4</c:v>
                </c:pt>
                <c:pt idx="9414" formatCode="General">
                  <c:v>6.8087999600000004E-4</c:v>
                </c:pt>
                <c:pt idx="9415" formatCode="General">
                  <c:v>6.80959996E-4</c:v>
                </c:pt>
                <c:pt idx="9416" formatCode="General">
                  <c:v>6.8103999599999996E-4</c:v>
                </c:pt>
                <c:pt idx="9417" formatCode="General">
                  <c:v>6.8111999600000003E-4</c:v>
                </c:pt>
                <c:pt idx="9418" formatCode="General">
                  <c:v>6.8119999599999999E-4</c:v>
                </c:pt>
                <c:pt idx="9419" formatCode="General">
                  <c:v>6.8127999600000005E-4</c:v>
                </c:pt>
                <c:pt idx="9420" formatCode="General">
                  <c:v>6.8135999600000001E-4</c:v>
                </c:pt>
                <c:pt idx="9421" formatCode="General">
                  <c:v>6.8143999599999997E-4</c:v>
                </c:pt>
                <c:pt idx="9422" formatCode="General">
                  <c:v>6.8151999600000004E-4</c:v>
                </c:pt>
                <c:pt idx="9423" formatCode="General">
                  <c:v>6.81599996E-4</c:v>
                </c:pt>
                <c:pt idx="9424" formatCode="General">
                  <c:v>6.8167999599999995E-4</c:v>
                </c:pt>
                <c:pt idx="9425" formatCode="General">
                  <c:v>6.8175999600000002E-4</c:v>
                </c:pt>
                <c:pt idx="9426" formatCode="General">
                  <c:v>6.8183999599999998E-4</c:v>
                </c:pt>
                <c:pt idx="9427" formatCode="General">
                  <c:v>6.8191999600000005E-4</c:v>
                </c:pt>
                <c:pt idx="9428" formatCode="General">
                  <c:v>6.8199999600000001E-4</c:v>
                </c:pt>
                <c:pt idx="9429" formatCode="General">
                  <c:v>6.8207999599999996E-4</c:v>
                </c:pt>
                <c:pt idx="9430" formatCode="General">
                  <c:v>6.8215999600000003E-4</c:v>
                </c:pt>
                <c:pt idx="9431" formatCode="General">
                  <c:v>6.8223999599999999E-4</c:v>
                </c:pt>
                <c:pt idx="9432" formatCode="General">
                  <c:v>6.8231999599999995E-4</c:v>
                </c:pt>
                <c:pt idx="9433" formatCode="General">
                  <c:v>6.8239999600000001E-4</c:v>
                </c:pt>
                <c:pt idx="9434" formatCode="General">
                  <c:v>6.8247999599999997E-4</c:v>
                </c:pt>
                <c:pt idx="9435" formatCode="General">
                  <c:v>6.8255999600000004E-4</c:v>
                </c:pt>
                <c:pt idx="9436" formatCode="General">
                  <c:v>6.82639996E-4</c:v>
                </c:pt>
                <c:pt idx="9437" formatCode="General">
                  <c:v>6.8271999599999996E-4</c:v>
                </c:pt>
                <c:pt idx="9438" formatCode="General">
                  <c:v>6.8279999600000002E-4</c:v>
                </c:pt>
                <c:pt idx="9439" formatCode="General">
                  <c:v>6.8287999599999998E-4</c:v>
                </c:pt>
                <c:pt idx="9440" formatCode="General">
                  <c:v>6.8295999600000005E-4</c:v>
                </c:pt>
                <c:pt idx="9441" formatCode="General">
                  <c:v>6.8303999600000001E-4</c:v>
                </c:pt>
                <c:pt idx="9442" formatCode="General">
                  <c:v>6.8311999599999997E-4</c:v>
                </c:pt>
                <c:pt idx="9443" formatCode="General">
                  <c:v>6.8319999600000003E-4</c:v>
                </c:pt>
                <c:pt idx="9444" formatCode="General">
                  <c:v>6.8327999599999999E-4</c:v>
                </c:pt>
                <c:pt idx="9445" formatCode="General">
                  <c:v>6.8335999599999995E-4</c:v>
                </c:pt>
                <c:pt idx="9446" formatCode="General">
                  <c:v>6.8343999600000002E-4</c:v>
                </c:pt>
                <c:pt idx="9447" formatCode="General">
                  <c:v>6.8351999599999998E-4</c:v>
                </c:pt>
                <c:pt idx="9448" formatCode="General">
                  <c:v>6.8359999600000004E-4</c:v>
                </c:pt>
                <c:pt idx="9449" formatCode="General">
                  <c:v>6.83679996E-4</c:v>
                </c:pt>
                <c:pt idx="9450" formatCode="General">
                  <c:v>6.8375999599999996E-4</c:v>
                </c:pt>
                <c:pt idx="9451" formatCode="General">
                  <c:v>6.8383999600000003E-4</c:v>
                </c:pt>
                <c:pt idx="9452" formatCode="General">
                  <c:v>6.8391999599999999E-4</c:v>
                </c:pt>
                <c:pt idx="9453" formatCode="General">
                  <c:v>6.8399999600000005E-4</c:v>
                </c:pt>
                <c:pt idx="9454" formatCode="General">
                  <c:v>6.8407999600000001E-4</c:v>
                </c:pt>
                <c:pt idx="9455" formatCode="General">
                  <c:v>6.8415999599999997E-4</c:v>
                </c:pt>
                <c:pt idx="9456" formatCode="General">
                  <c:v>6.8423999600000004E-4</c:v>
                </c:pt>
                <c:pt idx="9457" formatCode="General">
                  <c:v>6.84319996E-4</c:v>
                </c:pt>
                <c:pt idx="9458" formatCode="General">
                  <c:v>6.8439999599999995E-4</c:v>
                </c:pt>
                <c:pt idx="9459" formatCode="General">
                  <c:v>6.8447999600000002E-4</c:v>
                </c:pt>
                <c:pt idx="9460" formatCode="General">
                  <c:v>6.8455999599999998E-4</c:v>
                </c:pt>
                <c:pt idx="9461" formatCode="General">
                  <c:v>6.8463999600000005E-4</c:v>
                </c:pt>
                <c:pt idx="9462" formatCode="General">
                  <c:v>6.8471999600000001E-4</c:v>
                </c:pt>
                <c:pt idx="9463" formatCode="General">
                  <c:v>6.8479999599999996E-4</c:v>
                </c:pt>
                <c:pt idx="9464" formatCode="General">
                  <c:v>6.8487999600000003E-4</c:v>
                </c:pt>
                <c:pt idx="9465" formatCode="General">
                  <c:v>6.8495999599999999E-4</c:v>
                </c:pt>
                <c:pt idx="9466" formatCode="General">
                  <c:v>6.8503999599999995E-4</c:v>
                </c:pt>
                <c:pt idx="9467" formatCode="General">
                  <c:v>6.8511999600000002E-4</c:v>
                </c:pt>
                <c:pt idx="9468" formatCode="General">
                  <c:v>6.8519999599999997E-4</c:v>
                </c:pt>
                <c:pt idx="9469" formatCode="General">
                  <c:v>6.8527999600000004E-4</c:v>
                </c:pt>
                <c:pt idx="9470" formatCode="General">
                  <c:v>6.85359996E-4</c:v>
                </c:pt>
                <c:pt idx="9471" formatCode="General">
                  <c:v>6.8543999599999996E-4</c:v>
                </c:pt>
                <c:pt idx="9472" formatCode="General">
                  <c:v>6.8551999600000003E-4</c:v>
                </c:pt>
                <c:pt idx="9473" formatCode="General">
                  <c:v>6.8559999599999998E-4</c:v>
                </c:pt>
                <c:pt idx="9474" formatCode="General">
                  <c:v>6.8567999600000005E-4</c:v>
                </c:pt>
                <c:pt idx="9475" formatCode="General">
                  <c:v>6.8575999600000001E-4</c:v>
                </c:pt>
                <c:pt idx="9476" formatCode="General">
                  <c:v>6.8583999599999997E-4</c:v>
                </c:pt>
                <c:pt idx="9477" formatCode="General">
                  <c:v>6.8591999600000004E-4</c:v>
                </c:pt>
                <c:pt idx="9478" formatCode="General">
                  <c:v>6.8599999599999999E-4</c:v>
                </c:pt>
                <c:pt idx="9479" formatCode="General">
                  <c:v>6.8607999599999995E-4</c:v>
                </c:pt>
                <c:pt idx="9480" formatCode="General">
                  <c:v>6.8615999600000002E-4</c:v>
                </c:pt>
                <c:pt idx="9481" formatCode="General">
                  <c:v>6.8623999599999998E-4</c:v>
                </c:pt>
                <c:pt idx="9482" formatCode="General">
                  <c:v>6.8631999600000004E-4</c:v>
                </c:pt>
                <c:pt idx="9483" formatCode="General">
                  <c:v>6.86399996E-4</c:v>
                </c:pt>
                <c:pt idx="9484" formatCode="General">
                  <c:v>6.8647999599999996E-4</c:v>
                </c:pt>
                <c:pt idx="9485" formatCode="General">
                  <c:v>6.8655999600000003E-4</c:v>
                </c:pt>
                <c:pt idx="9486" formatCode="General">
                  <c:v>6.8663999599999999E-4</c:v>
                </c:pt>
                <c:pt idx="9487" formatCode="General">
                  <c:v>6.8671999599999995E-4</c:v>
                </c:pt>
                <c:pt idx="9488" formatCode="General">
                  <c:v>6.8679999600000001E-4</c:v>
                </c:pt>
                <c:pt idx="9489" formatCode="General">
                  <c:v>6.8687999599999997E-4</c:v>
                </c:pt>
                <c:pt idx="9490" formatCode="General">
                  <c:v>6.8695999600000004E-4</c:v>
                </c:pt>
                <c:pt idx="9491" formatCode="General">
                  <c:v>6.87039996E-4</c:v>
                </c:pt>
                <c:pt idx="9492" formatCode="General">
                  <c:v>6.8711999599999996E-4</c:v>
                </c:pt>
                <c:pt idx="9493" formatCode="General">
                  <c:v>6.8719999600000002E-4</c:v>
                </c:pt>
                <c:pt idx="9494" formatCode="General">
                  <c:v>6.8727999599999998E-4</c:v>
                </c:pt>
                <c:pt idx="9495" formatCode="General">
                  <c:v>6.8735999600000005E-4</c:v>
                </c:pt>
                <c:pt idx="9496" formatCode="General">
                  <c:v>6.8743999600000001E-4</c:v>
                </c:pt>
                <c:pt idx="9497" formatCode="General">
                  <c:v>6.8751999599999997E-4</c:v>
                </c:pt>
                <c:pt idx="9498" formatCode="General">
                  <c:v>6.8759999600000003E-4</c:v>
                </c:pt>
                <c:pt idx="9499" formatCode="General">
                  <c:v>6.8767999599999999E-4</c:v>
                </c:pt>
                <c:pt idx="9500" formatCode="General">
                  <c:v>6.8775999599999995E-4</c:v>
                </c:pt>
                <c:pt idx="9501" formatCode="General">
                  <c:v>6.8783999600000002E-4</c:v>
                </c:pt>
                <c:pt idx="9502" formatCode="General">
                  <c:v>6.8791999599999998E-4</c:v>
                </c:pt>
                <c:pt idx="9503" formatCode="General">
                  <c:v>6.8799999600000004E-4</c:v>
                </c:pt>
                <c:pt idx="9504" formatCode="General">
                  <c:v>6.88079996E-4</c:v>
                </c:pt>
                <c:pt idx="9505" formatCode="General">
                  <c:v>6.8815999599999996E-4</c:v>
                </c:pt>
                <c:pt idx="9506" formatCode="General">
                  <c:v>6.8823999600000003E-4</c:v>
                </c:pt>
                <c:pt idx="9507" formatCode="General">
                  <c:v>6.8831999599999999E-4</c:v>
                </c:pt>
                <c:pt idx="9508" formatCode="General">
                  <c:v>6.8839999600000005E-4</c:v>
                </c:pt>
                <c:pt idx="9509" formatCode="General">
                  <c:v>6.8847999600000001E-4</c:v>
                </c:pt>
                <c:pt idx="9510" formatCode="General">
                  <c:v>6.8855999599999997E-4</c:v>
                </c:pt>
                <c:pt idx="9511" formatCode="General">
                  <c:v>6.8863999600000004E-4</c:v>
                </c:pt>
                <c:pt idx="9512" formatCode="General">
                  <c:v>6.8871999599999999E-4</c:v>
                </c:pt>
                <c:pt idx="9513" formatCode="General">
                  <c:v>6.8879999599999995E-4</c:v>
                </c:pt>
                <c:pt idx="9514" formatCode="General">
                  <c:v>6.8887999600000002E-4</c:v>
                </c:pt>
                <c:pt idx="9515" formatCode="General">
                  <c:v>6.8895999599999998E-4</c:v>
                </c:pt>
                <c:pt idx="9516" formatCode="General">
                  <c:v>6.8903999600000005E-4</c:v>
                </c:pt>
                <c:pt idx="9517" formatCode="General">
                  <c:v>6.89119996E-4</c:v>
                </c:pt>
                <c:pt idx="9518" formatCode="General">
                  <c:v>6.8919999599999996E-4</c:v>
                </c:pt>
                <c:pt idx="9519" formatCode="General">
                  <c:v>6.8927999600000003E-4</c:v>
                </c:pt>
                <c:pt idx="9520" formatCode="General">
                  <c:v>6.8935999599999999E-4</c:v>
                </c:pt>
                <c:pt idx="9521" formatCode="General">
                  <c:v>6.8943999599999995E-4</c:v>
                </c:pt>
                <c:pt idx="9522" formatCode="General">
                  <c:v>6.8951999600000001E-4</c:v>
                </c:pt>
                <c:pt idx="9523" formatCode="General">
                  <c:v>6.8959999599999997E-4</c:v>
                </c:pt>
                <c:pt idx="9524" formatCode="General">
                  <c:v>6.8967999600000004E-4</c:v>
                </c:pt>
                <c:pt idx="9525" formatCode="General">
                  <c:v>6.89759996E-4</c:v>
                </c:pt>
                <c:pt idx="9526" formatCode="General">
                  <c:v>6.8983999599999996E-4</c:v>
                </c:pt>
                <c:pt idx="9527" formatCode="General">
                  <c:v>6.8991999600000002E-4</c:v>
                </c:pt>
                <c:pt idx="9528" formatCode="General">
                  <c:v>6.8999999599999998E-4</c:v>
                </c:pt>
                <c:pt idx="9529" formatCode="General">
                  <c:v>6.9007999600000005E-4</c:v>
                </c:pt>
                <c:pt idx="9530" formatCode="General">
                  <c:v>6.9015999600000001E-4</c:v>
                </c:pt>
                <c:pt idx="9531" formatCode="General">
                  <c:v>6.9023999599999997E-4</c:v>
                </c:pt>
                <c:pt idx="9532" formatCode="General">
                  <c:v>6.9031999600000003E-4</c:v>
                </c:pt>
                <c:pt idx="9533" formatCode="General">
                  <c:v>6.9039999599999999E-4</c:v>
                </c:pt>
                <c:pt idx="9534" formatCode="General">
                  <c:v>6.9047999599999995E-4</c:v>
                </c:pt>
                <c:pt idx="9535" formatCode="General">
                  <c:v>6.9055999600000002E-4</c:v>
                </c:pt>
                <c:pt idx="9536" formatCode="General">
                  <c:v>6.9063999599999998E-4</c:v>
                </c:pt>
                <c:pt idx="9537" formatCode="General">
                  <c:v>6.9071999600000004E-4</c:v>
                </c:pt>
                <c:pt idx="9538" formatCode="General">
                  <c:v>6.90799996E-4</c:v>
                </c:pt>
                <c:pt idx="9539" formatCode="General">
                  <c:v>6.9087999599999996E-4</c:v>
                </c:pt>
                <c:pt idx="9540" formatCode="General">
                  <c:v>6.9095999600000003E-4</c:v>
                </c:pt>
                <c:pt idx="9541" formatCode="General">
                  <c:v>6.9103999599999999E-4</c:v>
                </c:pt>
                <c:pt idx="9542" formatCode="General">
                  <c:v>6.9111999600000005E-4</c:v>
                </c:pt>
                <c:pt idx="9543" formatCode="General">
                  <c:v>6.9119999600000001E-4</c:v>
                </c:pt>
                <c:pt idx="9544" formatCode="General">
                  <c:v>6.9127999599999997E-4</c:v>
                </c:pt>
                <c:pt idx="9545" formatCode="General">
                  <c:v>6.9135999600000004E-4</c:v>
                </c:pt>
                <c:pt idx="9546" formatCode="General">
                  <c:v>6.91439996E-4</c:v>
                </c:pt>
                <c:pt idx="9547" formatCode="General">
                  <c:v>6.9151999599999995E-4</c:v>
                </c:pt>
                <c:pt idx="9548" formatCode="General">
                  <c:v>6.9159999600000002E-4</c:v>
                </c:pt>
                <c:pt idx="9549" formatCode="General">
                  <c:v>6.9167999599999998E-4</c:v>
                </c:pt>
                <c:pt idx="9550" formatCode="General">
                  <c:v>6.9175999600000005E-4</c:v>
                </c:pt>
                <c:pt idx="9551" formatCode="General">
                  <c:v>6.9183999600000001E-4</c:v>
                </c:pt>
                <c:pt idx="9552" formatCode="General">
                  <c:v>6.9191999599999996E-4</c:v>
                </c:pt>
                <c:pt idx="9553" formatCode="General">
                  <c:v>6.9199999600000003E-4</c:v>
                </c:pt>
                <c:pt idx="9554" formatCode="General">
                  <c:v>6.9207999599999999E-4</c:v>
                </c:pt>
                <c:pt idx="9555" formatCode="General">
                  <c:v>6.9215999599999995E-4</c:v>
                </c:pt>
                <c:pt idx="9556" formatCode="General">
                  <c:v>6.9223999600000002E-4</c:v>
                </c:pt>
                <c:pt idx="9557" formatCode="General">
                  <c:v>6.9231999599999997E-4</c:v>
                </c:pt>
                <c:pt idx="9558" formatCode="General">
                  <c:v>6.9239999600000004E-4</c:v>
                </c:pt>
                <c:pt idx="9559" formatCode="General">
                  <c:v>6.92479996E-4</c:v>
                </c:pt>
                <c:pt idx="9560" formatCode="General">
                  <c:v>6.9255999599999996E-4</c:v>
                </c:pt>
                <c:pt idx="9561" formatCode="General">
                  <c:v>6.9263999600000003E-4</c:v>
                </c:pt>
                <c:pt idx="9562" formatCode="General">
                  <c:v>6.9271999599999998E-4</c:v>
                </c:pt>
                <c:pt idx="9563" formatCode="General">
                  <c:v>6.9279999600000005E-4</c:v>
                </c:pt>
                <c:pt idx="9564" formatCode="General">
                  <c:v>6.9287999600000001E-4</c:v>
                </c:pt>
                <c:pt idx="9565" formatCode="General">
                  <c:v>6.9295999599999997E-4</c:v>
                </c:pt>
                <c:pt idx="9566" formatCode="General">
                  <c:v>6.9303999600000003E-4</c:v>
                </c:pt>
                <c:pt idx="9567" formatCode="General">
                  <c:v>6.9311999599999999E-4</c:v>
                </c:pt>
                <c:pt idx="9568" formatCode="General">
                  <c:v>6.9319999599999995E-4</c:v>
                </c:pt>
                <c:pt idx="9569" formatCode="General">
                  <c:v>6.9327999600000002E-4</c:v>
                </c:pt>
                <c:pt idx="9570" formatCode="General">
                  <c:v>6.9335999599999998E-4</c:v>
                </c:pt>
                <c:pt idx="9571" formatCode="General">
                  <c:v>6.9343999600000004E-4</c:v>
                </c:pt>
                <c:pt idx="9572" formatCode="General">
                  <c:v>6.93519996E-4</c:v>
                </c:pt>
                <c:pt idx="9573" formatCode="General">
                  <c:v>6.9359999599999996E-4</c:v>
                </c:pt>
                <c:pt idx="9574" formatCode="General">
                  <c:v>6.9367999600000003E-4</c:v>
                </c:pt>
                <c:pt idx="9575" formatCode="General">
                  <c:v>6.9375999599999999E-4</c:v>
                </c:pt>
                <c:pt idx="9576" formatCode="General">
                  <c:v>6.9383999599999995E-4</c:v>
                </c:pt>
                <c:pt idx="9577" formatCode="General">
                  <c:v>6.9391999600000001E-4</c:v>
                </c:pt>
                <c:pt idx="9578" formatCode="General">
                  <c:v>6.9399999599999997E-4</c:v>
                </c:pt>
                <c:pt idx="9579" formatCode="General">
                  <c:v>6.9407999600000004E-4</c:v>
                </c:pt>
                <c:pt idx="9580" formatCode="General">
                  <c:v>6.94159996E-4</c:v>
                </c:pt>
                <c:pt idx="9581" formatCode="General">
                  <c:v>6.9423999599999996E-4</c:v>
                </c:pt>
                <c:pt idx="9582" formatCode="General">
                  <c:v>6.9431999600000002E-4</c:v>
                </c:pt>
                <c:pt idx="9583" formatCode="General">
                  <c:v>6.9439999599999998E-4</c:v>
                </c:pt>
                <c:pt idx="9584" formatCode="General">
                  <c:v>6.9447999600000005E-4</c:v>
                </c:pt>
                <c:pt idx="9585" formatCode="General">
                  <c:v>6.9455999600000001E-4</c:v>
                </c:pt>
                <c:pt idx="9586" formatCode="General">
                  <c:v>6.9463999599999997E-4</c:v>
                </c:pt>
                <c:pt idx="9587" formatCode="General">
                  <c:v>6.9471999600000003E-4</c:v>
                </c:pt>
                <c:pt idx="9588" formatCode="General">
                  <c:v>6.9479999599999999E-4</c:v>
                </c:pt>
                <c:pt idx="9589" formatCode="General">
                  <c:v>6.9487999599999995E-4</c:v>
                </c:pt>
                <c:pt idx="9590" formatCode="General">
                  <c:v>6.9495999600000002E-4</c:v>
                </c:pt>
                <c:pt idx="9591" formatCode="General">
                  <c:v>6.9503999599999998E-4</c:v>
                </c:pt>
                <c:pt idx="9592" formatCode="General">
                  <c:v>6.9511999600000004E-4</c:v>
                </c:pt>
                <c:pt idx="9593" formatCode="General">
                  <c:v>6.95199996E-4</c:v>
                </c:pt>
                <c:pt idx="9594" formatCode="General">
                  <c:v>6.9527999599999996E-4</c:v>
                </c:pt>
                <c:pt idx="9595" formatCode="General">
                  <c:v>6.9535999600000003E-4</c:v>
                </c:pt>
                <c:pt idx="9596" formatCode="General">
                  <c:v>6.9543999599999998E-4</c:v>
                </c:pt>
                <c:pt idx="9597" formatCode="General">
                  <c:v>6.9551999600000005E-4</c:v>
                </c:pt>
                <c:pt idx="9598" formatCode="General">
                  <c:v>6.9559999600000001E-4</c:v>
                </c:pt>
                <c:pt idx="9599" formatCode="General">
                  <c:v>6.9567999599999997E-4</c:v>
                </c:pt>
                <c:pt idx="9600" formatCode="General">
                  <c:v>6.9575999600000004E-4</c:v>
                </c:pt>
                <c:pt idx="9601" formatCode="General">
                  <c:v>6.9583999599999999E-4</c:v>
                </c:pt>
                <c:pt idx="9602" formatCode="General">
                  <c:v>6.9591999599999995E-4</c:v>
                </c:pt>
                <c:pt idx="9603" formatCode="General">
                  <c:v>6.9599999600000002E-4</c:v>
                </c:pt>
                <c:pt idx="9604" formatCode="General">
                  <c:v>6.9607999599999998E-4</c:v>
                </c:pt>
                <c:pt idx="9605" formatCode="General">
                  <c:v>6.9615999600000005E-4</c:v>
                </c:pt>
                <c:pt idx="9606" formatCode="General">
                  <c:v>6.96239996E-4</c:v>
                </c:pt>
                <c:pt idx="9607" formatCode="General">
                  <c:v>6.9631999599999996E-4</c:v>
                </c:pt>
                <c:pt idx="9608" formatCode="General">
                  <c:v>6.9639999600000003E-4</c:v>
                </c:pt>
                <c:pt idx="9609" formatCode="General">
                  <c:v>6.9647999599999999E-4</c:v>
                </c:pt>
                <c:pt idx="9610" formatCode="General">
                  <c:v>6.9655999599999995E-4</c:v>
                </c:pt>
                <c:pt idx="9611" formatCode="General">
                  <c:v>6.9663999600000001E-4</c:v>
                </c:pt>
                <c:pt idx="9612" formatCode="General">
                  <c:v>6.9671999599999997E-4</c:v>
                </c:pt>
                <c:pt idx="9613" formatCode="General">
                  <c:v>6.9679999600000004E-4</c:v>
                </c:pt>
                <c:pt idx="9614" formatCode="General">
                  <c:v>6.96879996E-4</c:v>
                </c:pt>
                <c:pt idx="9615" formatCode="General">
                  <c:v>6.9695999599999996E-4</c:v>
                </c:pt>
                <c:pt idx="9616" formatCode="General">
                  <c:v>6.9703999600000002E-4</c:v>
                </c:pt>
                <c:pt idx="9617" formatCode="General">
                  <c:v>6.9711999599999998E-4</c:v>
                </c:pt>
                <c:pt idx="9618" formatCode="General">
                  <c:v>6.9719999600000005E-4</c:v>
                </c:pt>
                <c:pt idx="9619" formatCode="General">
                  <c:v>6.9727999600000001E-4</c:v>
                </c:pt>
                <c:pt idx="9620" formatCode="General">
                  <c:v>6.9735999599999997E-4</c:v>
                </c:pt>
                <c:pt idx="9621" formatCode="General">
                  <c:v>6.9743999600000003E-4</c:v>
                </c:pt>
                <c:pt idx="9622" formatCode="General">
                  <c:v>6.9751999599999999E-4</c:v>
                </c:pt>
                <c:pt idx="9623" formatCode="General">
                  <c:v>6.9759999599999995E-4</c:v>
                </c:pt>
                <c:pt idx="9624" formatCode="General">
                  <c:v>6.9767999600000002E-4</c:v>
                </c:pt>
                <c:pt idx="9625" formatCode="General">
                  <c:v>6.9775999599999998E-4</c:v>
                </c:pt>
                <c:pt idx="9626" formatCode="General">
                  <c:v>6.9783999600000004E-4</c:v>
                </c:pt>
                <c:pt idx="9627" formatCode="General">
                  <c:v>6.97919996E-4</c:v>
                </c:pt>
                <c:pt idx="9628" formatCode="General">
                  <c:v>6.9799999599999996E-4</c:v>
                </c:pt>
                <c:pt idx="9629" formatCode="General">
                  <c:v>6.9807999600000003E-4</c:v>
                </c:pt>
                <c:pt idx="9630" formatCode="General">
                  <c:v>6.9815999599999999E-4</c:v>
                </c:pt>
                <c:pt idx="9631" formatCode="General">
                  <c:v>6.9823999600000005E-4</c:v>
                </c:pt>
                <c:pt idx="9632" formatCode="General">
                  <c:v>6.9831999600000001E-4</c:v>
                </c:pt>
                <c:pt idx="9633" formatCode="General">
                  <c:v>6.9839999599999997E-4</c:v>
                </c:pt>
                <c:pt idx="9634" formatCode="General">
                  <c:v>6.9847999600000004E-4</c:v>
                </c:pt>
                <c:pt idx="9635" formatCode="General">
                  <c:v>6.98559996E-4</c:v>
                </c:pt>
                <c:pt idx="9636" formatCode="General">
                  <c:v>6.9863999599999995E-4</c:v>
                </c:pt>
                <c:pt idx="9637" formatCode="General">
                  <c:v>6.9871999600000002E-4</c:v>
                </c:pt>
                <c:pt idx="9638" formatCode="General">
                  <c:v>6.9879999599999998E-4</c:v>
                </c:pt>
                <c:pt idx="9639" formatCode="General">
                  <c:v>6.9887999600000005E-4</c:v>
                </c:pt>
                <c:pt idx="9640" formatCode="General">
                  <c:v>6.9895999600000001E-4</c:v>
                </c:pt>
                <c:pt idx="9641" formatCode="General">
                  <c:v>6.9903999599999996E-4</c:v>
                </c:pt>
                <c:pt idx="9642" formatCode="General">
                  <c:v>6.9911999600000003E-4</c:v>
                </c:pt>
                <c:pt idx="9643" formatCode="General">
                  <c:v>6.9919999599999999E-4</c:v>
                </c:pt>
                <c:pt idx="9644" formatCode="General">
                  <c:v>6.9927999599999995E-4</c:v>
                </c:pt>
                <c:pt idx="9645" formatCode="General">
                  <c:v>6.9935999600000001E-4</c:v>
                </c:pt>
                <c:pt idx="9646" formatCode="General">
                  <c:v>6.9943999599999997E-4</c:v>
                </c:pt>
                <c:pt idx="9647" formatCode="General">
                  <c:v>6.9951999600000004E-4</c:v>
                </c:pt>
                <c:pt idx="9648" formatCode="General">
                  <c:v>6.99599996E-4</c:v>
                </c:pt>
                <c:pt idx="9649" formatCode="General">
                  <c:v>6.9967999599999996E-4</c:v>
                </c:pt>
                <c:pt idx="9650" formatCode="General">
                  <c:v>6.9975999600000002E-4</c:v>
                </c:pt>
                <c:pt idx="9651" formatCode="General">
                  <c:v>6.9983999599999998E-4</c:v>
                </c:pt>
                <c:pt idx="9652" formatCode="General">
                  <c:v>6.9991999600000005E-4</c:v>
                </c:pt>
                <c:pt idx="9653" formatCode="General">
                  <c:v>6.9999999600000001E-4</c:v>
                </c:pt>
                <c:pt idx="9654" formatCode="General">
                  <c:v>7.0007999599999997E-4</c:v>
                </c:pt>
                <c:pt idx="9655" formatCode="General">
                  <c:v>7.0015999600000003E-4</c:v>
                </c:pt>
                <c:pt idx="9656" formatCode="General">
                  <c:v>7.0023999599999999E-4</c:v>
                </c:pt>
                <c:pt idx="9657" formatCode="General">
                  <c:v>7.0031999599999995E-4</c:v>
                </c:pt>
                <c:pt idx="9658" formatCode="General">
                  <c:v>7.0039999600000002E-4</c:v>
                </c:pt>
                <c:pt idx="9659" formatCode="General">
                  <c:v>7.0047999599999998E-4</c:v>
                </c:pt>
                <c:pt idx="9660" formatCode="General">
                  <c:v>7.0055999600000004E-4</c:v>
                </c:pt>
                <c:pt idx="9661" formatCode="General">
                  <c:v>7.00639996E-4</c:v>
                </c:pt>
                <c:pt idx="9662" formatCode="General">
                  <c:v>7.0071999599999996E-4</c:v>
                </c:pt>
                <c:pt idx="9663" formatCode="General">
                  <c:v>7.0079999600000003E-4</c:v>
                </c:pt>
                <c:pt idx="9664" formatCode="General">
                  <c:v>7.0087999599999999E-4</c:v>
                </c:pt>
                <c:pt idx="9665" formatCode="General">
                  <c:v>7.0095999600000005E-4</c:v>
                </c:pt>
                <c:pt idx="9666" formatCode="General">
                  <c:v>7.0103999600000001E-4</c:v>
                </c:pt>
                <c:pt idx="9667" formatCode="General">
                  <c:v>7.0111999599999997E-4</c:v>
                </c:pt>
                <c:pt idx="9668" formatCode="General">
                  <c:v>7.0119999600000004E-4</c:v>
                </c:pt>
                <c:pt idx="9669" formatCode="General">
                  <c:v>7.01279996E-4</c:v>
                </c:pt>
                <c:pt idx="9670" formatCode="General">
                  <c:v>7.0135999599999996E-4</c:v>
                </c:pt>
                <c:pt idx="9671" formatCode="General">
                  <c:v>7.0143999600000002E-4</c:v>
                </c:pt>
                <c:pt idx="9672" formatCode="General">
                  <c:v>7.0151999599999998E-4</c:v>
                </c:pt>
                <c:pt idx="9673" formatCode="General">
                  <c:v>7.0159999600000005E-4</c:v>
                </c:pt>
                <c:pt idx="9674" formatCode="General">
                  <c:v>7.0167999600000001E-4</c:v>
                </c:pt>
                <c:pt idx="9675" formatCode="General">
                  <c:v>7.0175999599999996E-4</c:v>
                </c:pt>
                <c:pt idx="9676" formatCode="General">
                  <c:v>7.0183999600000003E-4</c:v>
                </c:pt>
                <c:pt idx="9677" formatCode="General">
                  <c:v>7.0191999599999999E-4</c:v>
                </c:pt>
                <c:pt idx="9678" formatCode="General">
                  <c:v>7.0199999599999995E-4</c:v>
                </c:pt>
                <c:pt idx="9679" formatCode="General">
                  <c:v>7.0207999600000002E-4</c:v>
                </c:pt>
                <c:pt idx="9680" formatCode="General">
                  <c:v>7.0215999599999997E-4</c:v>
                </c:pt>
                <c:pt idx="9681" formatCode="General">
                  <c:v>7.0223999600000004E-4</c:v>
                </c:pt>
                <c:pt idx="9682" formatCode="General">
                  <c:v>7.02319996E-4</c:v>
                </c:pt>
                <c:pt idx="9683" formatCode="General">
                  <c:v>7.0239999599999996E-4</c:v>
                </c:pt>
                <c:pt idx="9684" formatCode="General">
                  <c:v>7.0247999600000003E-4</c:v>
                </c:pt>
                <c:pt idx="9685" formatCode="General">
                  <c:v>7.0255999599999998E-4</c:v>
                </c:pt>
                <c:pt idx="9686" formatCode="General">
                  <c:v>7.0263999600000005E-4</c:v>
                </c:pt>
                <c:pt idx="9687" formatCode="General">
                  <c:v>7.0271999600000001E-4</c:v>
                </c:pt>
                <c:pt idx="9688" formatCode="General">
                  <c:v>7.0279999599999997E-4</c:v>
                </c:pt>
                <c:pt idx="9689" formatCode="General">
                  <c:v>7.0287999600000004E-4</c:v>
                </c:pt>
                <c:pt idx="9690" formatCode="General">
                  <c:v>7.0295999599999999E-4</c:v>
                </c:pt>
                <c:pt idx="9691" formatCode="General">
                  <c:v>7.0303999599999995E-4</c:v>
                </c:pt>
                <c:pt idx="9692" formatCode="General">
                  <c:v>7.0311999600000002E-4</c:v>
                </c:pt>
                <c:pt idx="9693" formatCode="General">
                  <c:v>7.0319999599999998E-4</c:v>
                </c:pt>
                <c:pt idx="9694" formatCode="General">
                  <c:v>7.0327999600000005E-4</c:v>
                </c:pt>
                <c:pt idx="9695" formatCode="General">
                  <c:v>7.03359996E-4</c:v>
                </c:pt>
                <c:pt idx="9696" formatCode="General">
                  <c:v>7.0343999599999996E-4</c:v>
                </c:pt>
                <c:pt idx="9697" formatCode="General">
                  <c:v>7.0351999600000003E-4</c:v>
                </c:pt>
                <c:pt idx="9698" formatCode="General">
                  <c:v>7.0359999599999999E-4</c:v>
                </c:pt>
                <c:pt idx="9699" formatCode="General">
                  <c:v>7.0367999599999995E-4</c:v>
                </c:pt>
                <c:pt idx="9700" formatCode="General">
                  <c:v>7.0375999600000001E-4</c:v>
                </c:pt>
                <c:pt idx="9701" formatCode="General">
                  <c:v>7.0383999599999997E-4</c:v>
                </c:pt>
                <c:pt idx="9702" formatCode="General">
                  <c:v>7.0391999600000004E-4</c:v>
                </c:pt>
                <c:pt idx="9703" formatCode="General">
                  <c:v>7.03999996E-4</c:v>
                </c:pt>
                <c:pt idx="9704" formatCode="General">
                  <c:v>7.0407999599999996E-4</c:v>
                </c:pt>
                <c:pt idx="9705" formatCode="General">
                  <c:v>7.0415999600000002E-4</c:v>
                </c:pt>
                <c:pt idx="9706" formatCode="General">
                  <c:v>7.0423999599999998E-4</c:v>
                </c:pt>
                <c:pt idx="9707" formatCode="General">
                  <c:v>7.0431999600000005E-4</c:v>
                </c:pt>
                <c:pt idx="9708" formatCode="General">
                  <c:v>7.0439999600000001E-4</c:v>
                </c:pt>
                <c:pt idx="9709" formatCode="General">
                  <c:v>7.0447999599999997E-4</c:v>
                </c:pt>
                <c:pt idx="9710" formatCode="General">
                  <c:v>7.0455999600000003E-4</c:v>
                </c:pt>
                <c:pt idx="9711" formatCode="General">
                  <c:v>7.0463999599999999E-4</c:v>
                </c:pt>
                <c:pt idx="9712" formatCode="General">
                  <c:v>7.0471999599999995E-4</c:v>
                </c:pt>
                <c:pt idx="9713" formatCode="General">
                  <c:v>7.0479999600000002E-4</c:v>
                </c:pt>
                <c:pt idx="9714" formatCode="General">
                  <c:v>7.0487999599999998E-4</c:v>
                </c:pt>
                <c:pt idx="9715" formatCode="General">
                  <c:v>7.0495999600000004E-4</c:v>
                </c:pt>
                <c:pt idx="9716" formatCode="General">
                  <c:v>7.05039996E-4</c:v>
                </c:pt>
                <c:pt idx="9717" formatCode="General">
                  <c:v>7.0511999599999996E-4</c:v>
                </c:pt>
                <c:pt idx="9718" formatCode="General">
                  <c:v>7.0519999600000003E-4</c:v>
                </c:pt>
                <c:pt idx="9719" formatCode="General">
                  <c:v>7.0527999599999999E-4</c:v>
                </c:pt>
                <c:pt idx="9720" formatCode="General">
                  <c:v>7.0535999600000005E-4</c:v>
                </c:pt>
                <c:pt idx="9721" formatCode="General">
                  <c:v>7.0543999600000001E-4</c:v>
                </c:pt>
                <c:pt idx="9722" formatCode="General">
                  <c:v>7.0551999599999997E-4</c:v>
                </c:pt>
                <c:pt idx="9723" formatCode="General">
                  <c:v>7.0559999600000004E-4</c:v>
                </c:pt>
                <c:pt idx="9724" formatCode="General">
                  <c:v>7.05679996E-4</c:v>
                </c:pt>
                <c:pt idx="9725" formatCode="General">
                  <c:v>7.0575999599999995E-4</c:v>
                </c:pt>
                <c:pt idx="9726" formatCode="General">
                  <c:v>7.0583999600000002E-4</c:v>
                </c:pt>
                <c:pt idx="9727" formatCode="General">
                  <c:v>7.0591999599999998E-4</c:v>
                </c:pt>
                <c:pt idx="9728" formatCode="General">
                  <c:v>7.0599999600000005E-4</c:v>
                </c:pt>
                <c:pt idx="9729" formatCode="General">
                  <c:v>7.06079996E-4</c:v>
                </c:pt>
                <c:pt idx="9730" formatCode="General">
                  <c:v>7.0615999599999996E-4</c:v>
                </c:pt>
                <c:pt idx="9731" formatCode="General">
                  <c:v>7.0623999600000003E-4</c:v>
                </c:pt>
                <c:pt idx="9732" formatCode="General">
                  <c:v>7.0631999599999999E-4</c:v>
                </c:pt>
                <c:pt idx="9733" formatCode="General">
                  <c:v>7.0639999599999995E-4</c:v>
                </c:pt>
                <c:pt idx="9734" formatCode="General">
                  <c:v>7.0647999600000001E-4</c:v>
                </c:pt>
                <c:pt idx="9735" formatCode="General">
                  <c:v>7.0655999599999997E-4</c:v>
                </c:pt>
                <c:pt idx="9736" formatCode="General">
                  <c:v>7.0663999600000004E-4</c:v>
                </c:pt>
                <c:pt idx="9737" formatCode="General">
                  <c:v>7.06719996E-4</c:v>
                </c:pt>
                <c:pt idx="9738" formatCode="General">
                  <c:v>7.0679999599999996E-4</c:v>
                </c:pt>
                <c:pt idx="9739" formatCode="General">
                  <c:v>7.0687999600000002E-4</c:v>
                </c:pt>
                <c:pt idx="9740" formatCode="General">
                  <c:v>7.0695999599999998E-4</c:v>
                </c:pt>
                <c:pt idx="9741" formatCode="General">
                  <c:v>7.0703999600000005E-4</c:v>
                </c:pt>
                <c:pt idx="9742" formatCode="General">
                  <c:v>7.0711999600000001E-4</c:v>
                </c:pt>
                <c:pt idx="9743" formatCode="General">
                  <c:v>7.0719999599999997E-4</c:v>
                </c:pt>
                <c:pt idx="9744" formatCode="General">
                  <c:v>7.0727999600000003E-4</c:v>
                </c:pt>
                <c:pt idx="9745" formatCode="General">
                  <c:v>7.0735999599999999E-4</c:v>
                </c:pt>
                <c:pt idx="9746" formatCode="General">
                  <c:v>7.0743999599999995E-4</c:v>
                </c:pt>
                <c:pt idx="9747" formatCode="General">
                  <c:v>7.0751999600000002E-4</c:v>
                </c:pt>
                <c:pt idx="9748" formatCode="General">
                  <c:v>7.0759999599999998E-4</c:v>
                </c:pt>
                <c:pt idx="9749" formatCode="General">
                  <c:v>7.0767999600000004E-4</c:v>
                </c:pt>
                <c:pt idx="9750" formatCode="General">
                  <c:v>7.07759996E-4</c:v>
                </c:pt>
                <c:pt idx="9751" formatCode="General">
                  <c:v>7.0783999599999996E-4</c:v>
                </c:pt>
                <c:pt idx="9752" formatCode="General">
                  <c:v>7.0791999600000003E-4</c:v>
                </c:pt>
                <c:pt idx="9753" formatCode="General">
                  <c:v>7.0799999599999999E-4</c:v>
                </c:pt>
                <c:pt idx="9754" formatCode="General">
                  <c:v>7.0807999600000005E-4</c:v>
                </c:pt>
                <c:pt idx="9755" formatCode="General">
                  <c:v>7.0815999600000001E-4</c:v>
                </c:pt>
                <c:pt idx="9756" formatCode="General">
                  <c:v>7.0823999599999997E-4</c:v>
                </c:pt>
                <c:pt idx="9757" formatCode="General">
                  <c:v>7.0831999600000004E-4</c:v>
                </c:pt>
                <c:pt idx="9758" formatCode="General">
                  <c:v>7.08399996E-4</c:v>
                </c:pt>
                <c:pt idx="9759" formatCode="General">
                  <c:v>7.0847999599999995E-4</c:v>
                </c:pt>
                <c:pt idx="9760" formatCode="General">
                  <c:v>7.0855999600000002E-4</c:v>
                </c:pt>
                <c:pt idx="9761" formatCode="General">
                  <c:v>7.0863999599999998E-4</c:v>
                </c:pt>
                <c:pt idx="9762" formatCode="General">
                  <c:v>7.0871999600000005E-4</c:v>
                </c:pt>
                <c:pt idx="9763" formatCode="General">
                  <c:v>7.0879999600000001E-4</c:v>
                </c:pt>
                <c:pt idx="9764" formatCode="General">
                  <c:v>7.0887999599999996E-4</c:v>
                </c:pt>
                <c:pt idx="9765" formatCode="General">
                  <c:v>7.0895999600000003E-4</c:v>
                </c:pt>
                <c:pt idx="9766" formatCode="General">
                  <c:v>7.0903999599999999E-4</c:v>
                </c:pt>
                <c:pt idx="9767" formatCode="General">
                  <c:v>7.0911999599999995E-4</c:v>
                </c:pt>
                <c:pt idx="9768" formatCode="General">
                  <c:v>7.0919999600000002E-4</c:v>
                </c:pt>
                <c:pt idx="9769" formatCode="General">
                  <c:v>7.0927999599999997E-4</c:v>
                </c:pt>
                <c:pt idx="9770" formatCode="General">
                  <c:v>7.0935999600000004E-4</c:v>
                </c:pt>
                <c:pt idx="9771" formatCode="General">
                  <c:v>7.09439996E-4</c:v>
                </c:pt>
                <c:pt idx="9772" formatCode="General">
                  <c:v>7.0951999599999996E-4</c:v>
                </c:pt>
                <c:pt idx="9773" formatCode="General">
                  <c:v>7.0959999600000003E-4</c:v>
                </c:pt>
                <c:pt idx="9774" formatCode="General">
                  <c:v>7.0967999599999998E-4</c:v>
                </c:pt>
                <c:pt idx="9775" formatCode="General">
                  <c:v>7.0975999600000005E-4</c:v>
                </c:pt>
                <c:pt idx="9776" formatCode="General">
                  <c:v>7.0983999600000001E-4</c:v>
                </c:pt>
                <c:pt idx="9777" formatCode="General">
                  <c:v>7.0991999599999997E-4</c:v>
                </c:pt>
                <c:pt idx="9778" formatCode="General">
                  <c:v>7.0999999600000004E-4</c:v>
                </c:pt>
                <c:pt idx="9779" formatCode="General">
                  <c:v>7.1007999599999999E-4</c:v>
                </c:pt>
                <c:pt idx="9780" formatCode="General">
                  <c:v>7.1015999599999995E-4</c:v>
                </c:pt>
                <c:pt idx="9781" formatCode="General">
                  <c:v>7.1023999600000002E-4</c:v>
                </c:pt>
                <c:pt idx="9782" formatCode="General">
                  <c:v>7.1031999599999998E-4</c:v>
                </c:pt>
                <c:pt idx="9783" formatCode="General">
                  <c:v>7.1039999600000004E-4</c:v>
                </c:pt>
                <c:pt idx="9784" formatCode="General">
                  <c:v>7.10479996E-4</c:v>
                </c:pt>
                <c:pt idx="9785" formatCode="General">
                  <c:v>7.1055999599999996E-4</c:v>
                </c:pt>
                <c:pt idx="9786" formatCode="General">
                  <c:v>7.1063999600000003E-4</c:v>
                </c:pt>
                <c:pt idx="9787" formatCode="General">
                  <c:v>7.1071999599999999E-4</c:v>
                </c:pt>
                <c:pt idx="9788" formatCode="General">
                  <c:v>7.1079999599999995E-4</c:v>
                </c:pt>
                <c:pt idx="9789" formatCode="General">
                  <c:v>7.1087999600000001E-4</c:v>
                </c:pt>
                <c:pt idx="9790" formatCode="General">
                  <c:v>7.1095999599999997E-4</c:v>
                </c:pt>
                <c:pt idx="9791" formatCode="General">
                  <c:v>7.1103999600000004E-4</c:v>
                </c:pt>
                <c:pt idx="9792" formatCode="General">
                  <c:v>7.11119996E-4</c:v>
                </c:pt>
                <c:pt idx="9793" formatCode="General">
                  <c:v>7.1119999599999996E-4</c:v>
                </c:pt>
                <c:pt idx="9794" formatCode="General">
                  <c:v>7.1127999600000002E-4</c:v>
                </c:pt>
                <c:pt idx="9795" formatCode="General">
                  <c:v>7.1135999599999998E-4</c:v>
                </c:pt>
                <c:pt idx="9796" formatCode="General">
                  <c:v>7.1143999600000005E-4</c:v>
                </c:pt>
                <c:pt idx="9797" formatCode="General">
                  <c:v>7.1151999600000001E-4</c:v>
                </c:pt>
                <c:pt idx="9798" formatCode="General">
                  <c:v>7.1159999599999997E-4</c:v>
                </c:pt>
                <c:pt idx="9799" formatCode="General">
                  <c:v>7.1167999600000003E-4</c:v>
                </c:pt>
                <c:pt idx="9800" formatCode="General">
                  <c:v>7.1175999599999999E-4</c:v>
                </c:pt>
                <c:pt idx="9801" formatCode="General">
                  <c:v>7.1183999599999995E-4</c:v>
                </c:pt>
                <c:pt idx="9802" formatCode="General">
                  <c:v>7.1191999600000002E-4</c:v>
                </c:pt>
                <c:pt idx="9803" formatCode="General">
                  <c:v>7.1199999599999998E-4</c:v>
                </c:pt>
                <c:pt idx="9804" formatCode="General">
                  <c:v>7.1207999600000004E-4</c:v>
                </c:pt>
                <c:pt idx="9805" formatCode="General">
                  <c:v>7.12159996E-4</c:v>
                </c:pt>
                <c:pt idx="9806" formatCode="General">
                  <c:v>7.1223999599999996E-4</c:v>
                </c:pt>
                <c:pt idx="9807" formatCode="General">
                  <c:v>7.1231999600000003E-4</c:v>
                </c:pt>
                <c:pt idx="9808" formatCode="General">
                  <c:v>7.1239999599999999E-4</c:v>
                </c:pt>
                <c:pt idx="9809" formatCode="General">
                  <c:v>7.1247999600000005E-4</c:v>
                </c:pt>
                <c:pt idx="9810" formatCode="General">
                  <c:v>7.1255999600000001E-4</c:v>
                </c:pt>
                <c:pt idx="9811" formatCode="General">
                  <c:v>7.1263999599999997E-4</c:v>
                </c:pt>
                <c:pt idx="9812" formatCode="General">
                  <c:v>7.1271999600000004E-4</c:v>
                </c:pt>
                <c:pt idx="9813" formatCode="General">
                  <c:v>7.1279999599999999E-4</c:v>
                </c:pt>
                <c:pt idx="9814" formatCode="General">
                  <c:v>7.1287999599999995E-4</c:v>
                </c:pt>
                <c:pt idx="9815" formatCode="General">
                  <c:v>7.1295999600000002E-4</c:v>
                </c:pt>
                <c:pt idx="9816" formatCode="General">
                  <c:v>7.1303999599999998E-4</c:v>
                </c:pt>
                <c:pt idx="9817" formatCode="General">
                  <c:v>7.1311999600000005E-4</c:v>
                </c:pt>
                <c:pt idx="9818" formatCode="General">
                  <c:v>7.13199996E-4</c:v>
                </c:pt>
                <c:pt idx="9819" formatCode="General">
                  <c:v>7.1327999599999996E-4</c:v>
                </c:pt>
                <c:pt idx="9820" formatCode="General">
                  <c:v>7.1335999600000003E-4</c:v>
                </c:pt>
                <c:pt idx="9821" formatCode="General">
                  <c:v>7.1343999599999999E-4</c:v>
                </c:pt>
                <c:pt idx="9822" formatCode="General">
                  <c:v>7.1351999599999995E-4</c:v>
                </c:pt>
                <c:pt idx="9823" formatCode="General">
                  <c:v>7.1359999600000001E-4</c:v>
                </c:pt>
                <c:pt idx="9824" formatCode="General">
                  <c:v>7.1367999599999997E-4</c:v>
                </c:pt>
                <c:pt idx="9825" formatCode="General">
                  <c:v>7.1375999600000004E-4</c:v>
                </c:pt>
                <c:pt idx="9826" formatCode="General">
                  <c:v>7.13839996E-4</c:v>
                </c:pt>
                <c:pt idx="9827" formatCode="General">
                  <c:v>7.1391999599999996E-4</c:v>
                </c:pt>
                <c:pt idx="9828" formatCode="General">
                  <c:v>7.1399999600000002E-4</c:v>
                </c:pt>
                <c:pt idx="9829" formatCode="General">
                  <c:v>7.1407999599999998E-4</c:v>
                </c:pt>
                <c:pt idx="9830" formatCode="General">
                  <c:v>7.1415999600000005E-4</c:v>
                </c:pt>
                <c:pt idx="9831" formatCode="General">
                  <c:v>7.1423999600000001E-4</c:v>
                </c:pt>
                <c:pt idx="9832" formatCode="General">
                  <c:v>7.1431999599999997E-4</c:v>
                </c:pt>
                <c:pt idx="9833" formatCode="General">
                  <c:v>7.1439999600000003E-4</c:v>
                </c:pt>
                <c:pt idx="9834" formatCode="General">
                  <c:v>7.1447999599999999E-4</c:v>
                </c:pt>
                <c:pt idx="9835" formatCode="General">
                  <c:v>7.1455999599999995E-4</c:v>
                </c:pt>
                <c:pt idx="9836" formatCode="General">
                  <c:v>7.1463999600000002E-4</c:v>
                </c:pt>
                <c:pt idx="9837" formatCode="General">
                  <c:v>7.1471999599999998E-4</c:v>
                </c:pt>
                <c:pt idx="9838" formatCode="General">
                  <c:v>7.1479999600000004E-4</c:v>
                </c:pt>
                <c:pt idx="9839" formatCode="General">
                  <c:v>7.14879996E-4</c:v>
                </c:pt>
                <c:pt idx="9840" formatCode="General">
                  <c:v>7.1495999599999996E-4</c:v>
                </c:pt>
                <c:pt idx="9841" formatCode="General">
                  <c:v>7.1503999600000003E-4</c:v>
                </c:pt>
                <c:pt idx="9842" formatCode="General">
                  <c:v>7.1511999599999999E-4</c:v>
                </c:pt>
                <c:pt idx="9843" formatCode="General">
                  <c:v>7.1519999600000005E-4</c:v>
                </c:pt>
                <c:pt idx="9844" formatCode="General">
                  <c:v>7.1527999600000001E-4</c:v>
                </c:pt>
                <c:pt idx="9845" formatCode="General">
                  <c:v>7.1535999599999997E-4</c:v>
                </c:pt>
                <c:pt idx="9846" formatCode="General">
                  <c:v>7.1543999600000004E-4</c:v>
                </c:pt>
                <c:pt idx="9847" formatCode="General">
                  <c:v>7.15519996E-4</c:v>
                </c:pt>
                <c:pt idx="9848" formatCode="General">
                  <c:v>7.1559999599999995E-4</c:v>
                </c:pt>
                <c:pt idx="9849" formatCode="General">
                  <c:v>7.1567999600000002E-4</c:v>
                </c:pt>
                <c:pt idx="9850" formatCode="General">
                  <c:v>7.1575999599999998E-4</c:v>
                </c:pt>
                <c:pt idx="9851" formatCode="General">
                  <c:v>7.1583999600000005E-4</c:v>
                </c:pt>
                <c:pt idx="9852" formatCode="General">
                  <c:v>7.1591999600000001E-4</c:v>
                </c:pt>
                <c:pt idx="9853" formatCode="General">
                  <c:v>7.1599999599999996E-4</c:v>
                </c:pt>
                <c:pt idx="9854" formatCode="General">
                  <c:v>7.1607999600000003E-4</c:v>
                </c:pt>
                <c:pt idx="9855" formatCode="General">
                  <c:v>7.1615999599999999E-4</c:v>
                </c:pt>
                <c:pt idx="9856" formatCode="General">
                  <c:v>7.1623999599999995E-4</c:v>
                </c:pt>
                <c:pt idx="9857" formatCode="General">
                  <c:v>7.1631999600000002E-4</c:v>
                </c:pt>
                <c:pt idx="9858" formatCode="General">
                  <c:v>7.1639999599999997E-4</c:v>
                </c:pt>
                <c:pt idx="9859" formatCode="General">
                  <c:v>7.1647999600000004E-4</c:v>
                </c:pt>
                <c:pt idx="9860" formatCode="General">
                  <c:v>7.16559996E-4</c:v>
                </c:pt>
                <c:pt idx="9861" formatCode="General">
                  <c:v>7.1663999599999996E-4</c:v>
                </c:pt>
                <c:pt idx="9862" formatCode="General">
                  <c:v>7.1671999600000002E-4</c:v>
                </c:pt>
                <c:pt idx="9863" formatCode="General">
                  <c:v>7.1679999599999998E-4</c:v>
                </c:pt>
                <c:pt idx="9864" formatCode="General">
                  <c:v>7.1687999600000005E-4</c:v>
                </c:pt>
                <c:pt idx="9865" formatCode="General">
                  <c:v>7.1695999600000001E-4</c:v>
                </c:pt>
                <c:pt idx="9866" formatCode="General">
                  <c:v>7.1703999599999997E-4</c:v>
                </c:pt>
                <c:pt idx="9867" formatCode="General">
                  <c:v>7.1711999600000003E-4</c:v>
                </c:pt>
                <c:pt idx="9868" formatCode="General">
                  <c:v>7.1719999599999999E-4</c:v>
                </c:pt>
                <c:pt idx="9869" formatCode="General">
                  <c:v>7.1727999599999995E-4</c:v>
                </c:pt>
                <c:pt idx="9870" formatCode="General">
                  <c:v>7.1735999600000002E-4</c:v>
                </c:pt>
                <c:pt idx="9871" formatCode="General">
                  <c:v>7.1743999599999998E-4</c:v>
                </c:pt>
                <c:pt idx="9872" formatCode="General">
                  <c:v>7.1751999600000004E-4</c:v>
                </c:pt>
                <c:pt idx="9873" formatCode="General">
                  <c:v>7.17599996E-4</c:v>
                </c:pt>
                <c:pt idx="9874" formatCode="General">
                  <c:v>7.1767999599999996E-4</c:v>
                </c:pt>
                <c:pt idx="9875" formatCode="General">
                  <c:v>7.1775999600000003E-4</c:v>
                </c:pt>
                <c:pt idx="9876" formatCode="General">
                  <c:v>7.1783999599999999E-4</c:v>
                </c:pt>
                <c:pt idx="9877" formatCode="General">
                  <c:v>7.1791999600000005E-4</c:v>
                </c:pt>
                <c:pt idx="9878" formatCode="General">
                  <c:v>7.1799999600000001E-4</c:v>
                </c:pt>
                <c:pt idx="9879" formatCode="General">
                  <c:v>7.1807999599999997E-4</c:v>
                </c:pt>
                <c:pt idx="9880" formatCode="General">
                  <c:v>7.1815999600000004E-4</c:v>
                </c:pt>
                <c:pt idx="9881" formatCode="General">
                  <c:v>7.18239996E-4</c:v>
                </c:pt>
                <c:pt idx="9882" formatCode="General">
                  <c:v>7.1831999599999996E-4</c:v>
                </c:pt>
                <c:pt idx="9883" formatCode="General">
                  <c:v>7.1839999600000002E-4</c:v>
                </c:pt>
                <c:pt idx="9884" formatCode="General">
                  <c:v>7.1847999599999998E-4</c:v>
                </c:pt>
                <c:pt idx="9885" formatCode="General">
                  <c:v>7.1855999600000005E-4</c:v>
                </c:pt>
                <c:pt idx="9886" formatCode="General">
                  <c:v>7.1863999600000001E-4</c:v>
                </c:pt>
                <c:pt idx="9887" formatCode="General">
                  <c:v>7.1871999599999997E-4</c:v>
                </c:pt>
                <c:pt idx="9888" formatCode="General">
                  <c:v>7.1879999600000003E-4</c:v>
                </c:pt>
                <c:pt idx="9889" formatCode="General">
                  <c:v>7.1887999599999999E-4</c:v>
                </c:pt>
                <c:pt idx="9890" formatCode="General">
                  <c:v>7.1895999599999995E-4</c:v>
                </c:pt>
                <c:pt idx="9891" formatCode="General">
                  <c:v>7.1903999600000002E-4</c:v>
                </c:pt>
                <c:pt idx="9892" formatCode="General">
                  <c:v>7.1911999599999997E-4</c:v>
                </c:pt>
                <c:pt idx="9893" formatCode="General">
                  <c:v>7.1919999600000004E-4</c:v>
                </c:pt>
                <c:pt idx="9894" formatCode="General">
                  <c:v>7.19279996E-4</c:v>
                </c:pt>
                <c:pt idx="9895" formatCode="General">
                  <c:v>7.1935999599999996E-4</c:v>
                </c:pt>
                <c:pt idx="9896" formatCode="General">
                  <c:v>7.1943999600000003E-4</c:v>
                </c:pt>
                <c:pt idx="9897" formatCode="General">
                  <c:v>7.1951999599999998E-4</c:v>
                </c:pt>
                <c:pt idx="9898" formatCode="General">
                  <c:v>7.1959999600000005E-4</c:v>
                </c:pt>
                <c:pt idx="9899" formatCode="General">
                  <c:v>7.1967999600000001E-4</c:v>
                </c:pt>
                <c:pt idx="9900" formatCode="General">
                  <c:v>7.1975999599999997E-4</c:v>
                </c:pt>
                <c:pt idx="9901" formatCode="General">
                  <c:v>7.1983999600000004E-4</c:v>
                </c:pt>
                <c:pt idx="9902" formatCode="General">
                  <c:v>7.1991999599999999E-4</c:v>
                </c:pt>
                <c:pt idx="9903" formatCode="General">
                  <c:v>7.1999999599999995E-4</c:v>
                </c:pt>
                <c:pt idx="9904" formatCode="General">
                  <c:v>7.2007999600000002E-4</c:v>
                </c:pt>
                <c:pt idx="9905" formatCode="General">
                  <c:v>7.2015999599999998E-4</c:v>
                </c:pt>
                <c:pt idx="9906" formatCode="General">
                  <c:v>7.2023999600000005E-4</c:v>
                </c:pt>
                <c:pt idx="9907" formatCode="General">
                  <c:v>7.20319996E-4</c:v>
                </c:pt>
                <c:pt idx="9908" formatCode="General">
                  <c:v>7.2039999599999996E-4</c:v>
                </c:pt>
                <c:pt idx="9909" formatCode="General">
                  <c:v>7.2047999600000003E-4</c:v>
                </c:pt>
                <c:pt idx="9910" formatCode="General">
                  <c:v>7.2055999599999999E-4</c:v>
                </c:pt>
                <c:pt idx="9911" formatCode="General">
                  <c:v>7.2063999599999995E-4</c:v>
                </c:pt>
                <c:pt idx="9912" formatCode="General">
                  <c:v>7.2071999600000001E-4</c:v>
                </c:pt>
                <c:pt idx="9913" formatCode="General">
                  <c:v>7.2079999599999997E-4</c:v>
                </c:pt>
                <c:pt idx="9914" formatCode="General">
                  <c:v>7.2087999600000004E-4</c:v>
                </c:pt>
                <c:pt idx="9915" formatCode="General">
                  <c:v>7.20959996E-4</c:v>
                </c:pt>
                <c:pt idx="9916" formatCode="General">
                  <c:v>7.2103999599999996E-4</c:v>
                </c:pt>
                <c:pt idx="9917" formatCode="General">
                  <c:v>7.2111999600000002E-4</c:v>
                </c:pt>
                <c:pt idx="9918" formatCode="General">
                  <c:v>7.2119999599999998E-4</c:v>
                </c:pt>
                <c:pt idx="9919" formatCode="General">
                  <c:v>7.2127999600000005E-4</c:v>
                </c:pt>
                <c:pt idx="9920" formatCode="General">
                  <c:v>7.2135999600000001E-4</c:v>
                </c:pt>
                <c:pt idx="9921" formatCode="General">
                  <c:v>7.2143999599999997E-4</c:v>
                </c:pt>
                <c:pt idx="9922" formatCode="General">
                  <c:v>7.2151999600000003E-4</c:v>
                </c:pt>
                <c:pt idx="9923" formatCode="General">
                  <c:v>7.2159999599999999E-4</c:v>
                </c:pt>
                <c:pt idx="9924" formatCode="General">
                  <c:v>7.2167999599999995E-4</c:v>
                </c:pt>
                <c:pt idx="9925" formatCode="General">
                  <c:v>7.2175999600000002E-4</c:v>
                </c:pt>
                <c:pt idx="9926" formatCode="General">
                  <c:v>7.2183999599999998E-4</c:v>
                </c:pt>
                <c:pt idx="9927" formatCode="General">
                  <c:v>7.2191999600000004E-4</c:v>
                </c:pt>
                <c:pt idx="9928" formatCode="General">
                  <c:v>7.21999996E-4</c:v>
                </c:pt>
                <c:pt idx="9929" formatCode="General">
                  <c:v>7.2207999599999996E-4</c:v>
                </c:pt>
                <c:pt idx="9930" formatCode="General">
                  <c:v>7.2215999600000003E-4</c:v>
                </c:pt>
                <c:pt idx="9931" formatCode="General">
                  <c:v>7.2223999599999999E-4</c:v>
                </c:pt>
                <c:pt idx="9932" formatCode="General">
                  <c:v>7.2231999600000005E-4</c:v>
                </c:pt>
                <c:pt idx="9933" formatCode="General">
                  <c:v>7.2239999600000001E-4</c:v>
                </c:pt>
                <c:pt idx="9934" formatCode="General">
                  <c:v>7.2247999599999997E-4</c:v>
                </c:pt>
                <c:pt idx="9935" formatCode="General">
                  <c:v>7.2255999600000004E-4</c:v>
                </c:pt>
                <c:pt idx="9936" formatCode="General">
                  <c:v>7.22639996E-4</c:v>
                </c:pt>
                <c:pt idx="9937" formatCode="General">
                  <c:v>7.2271999599999995E-4</c:v>
                </c:pt>
                <c:pt idx="9938" formatCode="General">
                  <c:v>7.2279999600000002E-4</c:v>
                </c:pt>
                <c:pt idx="9939" formatCode="General">
                  <c:v>7.2287999599999998E-4</c:v>
                </c:pt>
                <c:pt idx="9940" formatCode="General">
                  <c:v>7.2295999600000005E-4</c:v>
                </c:pt>
                <c:pt idx="9941" formatCode="General">
                  <c:v>7.2303999600000001E-4</c:v>
                </c:pt>
                <c:pt idx="9942" formatCode="General">
                  <c:v>7.2311999599999996E-4</c:v>
                </c:pt>
                <c:pt idx="9943" formatCode="General">
                  <c:v>7.2319999600000003E-4</c:v>
                </c:pt>
                <c:pt idx="9944" formatCode="General">
                  <c:v>7.2327999599999999E-4</c:v>
                </c:pt>
                <c:pt idx="9945" formatCode="General">
                  <c:v>7.2335999599999995E-4</c:v>
                </c:pt>
                <c:pt idx="9946" formatCode="General">
                  <c:v>7.2343999600000001E-4</c:v>
                </c:pt>
                <c:pt idx="9947" formatCode="General">
                  <c:v>7.2351999599999997E-4</c:v>
                </c:pt>
                <c:pt idx="9948" formatCode="General">
                  <c:v>7.2359999600000004E-4</c:v>
                </c:pt>
                <c:pt idx="9949" formatCode="General">
                  <c:v>7.23679996E-4</c:v>
                </c:pt>
                <c:pt idx="9950" formatCode="General">
                  <c:v>7.2375999599999996E-4</c:v>
                </c:pt>
                <c:pt idx="9951" formatCode="General">
                  <c:v>7.2383999600000002E-4</c:v>
                </c:pt>
                <c:pt idx="9952" formatCode="General">
                  <c:v>7.2391999599999998E-4</c:v>
                </c:pt>
                <c:pt idx="9953" formatCode="General">
                  <c:v>7.2399999600000005E-4</c:v>
                </c:pt>
                <c:pt idx="9954" formatCode="General">
                  <c:v>7.2407999600000001E-4</c:v>
                </c:pt>
                <c:pt idx="9955" formatCode="General">
                  <c:v>7.2415999599999997E-4</c:v>
                </c:pt>
                <c:pt idx="9956" formatCode="General">
                  <c:v>7.2423999600000003E-4</c:v>
                </c:pt>
                <c:pt idx="9957" formatCode="General">
                  <c:v>7.2431999599999999E-4</c:v>
                </c:pt>
                <c:pt idx="9958" formatCode="General">
                  <c:v>7.2439999599999995E-4</c:v>
                </c:pt>
                <c:pt idx="9959" formatCode="General">
                  <c:v>7.2447999600000002E-4</c:v>
                </c:pt>
                <c:pt idx="9960" formatCode="General">
                  <c:v>7.2455999599999998E-4</c:v>
                </c:pt>
                <c:pt idx="9961" formatCode="General">
                  <c:v>7.2463999600000004E-4</c:v>
                </c:pt>
                <c:pt idx="9962" formatCode="General">
                  <c:v>7.24719996E-4</c:v>
                </c:pt>
                <c:pt idx="9963" formatCode="General">
                  <c:v>7.2479999599999996E-4</c:v>
                </c:pt>
                <c:pt idx="9964" formatCode="General">
                  <c:v>7.2487999600000003E-4</c:v>
                </c:pt>
                <c:pt idx="9965" formatCode="General">
                  <c:v>7.2495999599999999E-4</c:v>
                </c:pt>
                <c:pt idx="9966" formatCode="General">
                  <c:v>7.2503999600000005E-4</c:v>
                </c:pt>
                <c:pt idx="9967" formatCode="General">
                  <c:v>7.2511999600000001E-4</c:v>
                </c:pt>
                <c:pt idx="9968" formatCode="General">
                  <c:v>7.2519999599999997E-4</c:v>
                </c:pt>
                <c:pt idx="9969" formatCode="General">
                  <c:v>7.2527999600000004E-4</c:v>
                </c:pt>
                <c:pt idx="9970" formatCode="General">
                  <c:v>7.25359996E-4</c:v>
                </c:pt>
                <c:pt idx="9971" formatCode="General">
                  <c:v>7.2543999599999996E-4</c:v>
                </c:pt>
                <c:pt idx="9972" formatCode="General">
                  <c:v>7.2551999600000002E-4</c:v>
                </c:pt>
                <c:pt idx="9973" formatCode="General">
                  <c:v>7.2559999599999998E-4</c:v>
                </c:pt>
                <c:pt idx="9974" formatCode="General">
                  <c:v>7.2567999600000005E-4</c:v>
                </c:pt>
                <c:pt idx="9975" formatCode="General">
                  <c:v>7.2575999600000001E-4</c:v>
                </c:pt>
                <c:pt idx="9976" formatCode="General">
                  <c:v>7.2583999599999996E-4</c:v>
                </c:pt>
                <c:pt idx="9977" formatCode="General">
                  <c:v>7.2591999600000003E-4</c:v>
                </c:pt>
                <c:pt idx="9978" formatCode="General">
                  <c:v>7.2599999599999999E-4</c:v>
                </c:pt>
                <c:pt idx="9979" formatCode="General">
                  <c:v>7.2607999599999995E-4</c:v>
                </c:pt>
                <c:pt idx="9980" formatCode="General">
                  <c:v>7.2615999600000002E-4</c:v>
                </c:pt>
                <c:pt idx="9981" formatCode="General">
                  <c:v>7.2623999599999997E-4</c:v>
                </c:pt>
                <c:pt idx="9982" formatCode="General">
                  <c:v>7.2631999600000004E-4</c:v>
                </c:pt>
                <c:pt idx="9983" formatCode="General">
                  <c:v>7.26399996E-4</c:v>
                </c:pt>
                <c:pt idx="9984" formatCode="General">
                  <c:v>7.2647999599999996E-4</c:v>
                </c:pt>
                <c:pt idx="9985" formatCode="General">
                  <c:v>7.2655999600000003E-4</c:v>
                </c:pt>
                <c:pt idx="9986" formatCode="General">
                  <c:v>7.2663999599999998E-4</c:v>
                </c:pt>
                <c:pt idx="9987" formatCode="General">
                  <c:v>7.2671999600000005E-4</c:v>
                </c:pt>
                <c:pt idx="9988" formatCode="General">
                  <c:v>7.2679999600000001E-4</c:v>
                </c:pt>
                <c:pt idx="9989" formatCode="General">
                  <c:v>7.2687999599999997E-4</c:v>
                </c:pt>
                <c:pt idx="9990" formatCode="General">
                  <c:v>7.2695999600000004E-4</c:v>
                </c:pt>
                <c:pt idx="9991" formatCode="General">
                  <c:v>7.2703999599999999E-4</c:v>
                </c:pt>
                <c:pt idx="9992" formatCode="General">
                  <c:v>7.2711999599999995E-4</c:v>
                </c:pt>
                <c:pt idx="9993" formatCode="General">
                  <c:v>7.2719999600000002E-4</c:v>
                </c:pt>
                <c:pt idx="9994" formatCode="General">
                  <c:v>7.2727999599999998E-4</c:v>
                </c:pt>
                <c:pt idx="9995" formatCode="General">
                  <c:v>7.2735999600000005E-4</c:v>
                </c:pt>
                <c:pt idx="9996" formatCode="General">
                  <c:v>7.27439996E-4</c:v>
                </c:pt>
                <c:pt idx="9997" formatCode="General">
                  <c:v>7.2751999599999996E-4</c:v>
                </c:pt>
                <c:pt idx="9998" formatCode="General">
                  <c:v>7.2759999600000003E-4</c:v>
                </c:pt>
                <c:pt idx="9999" formatCode="General">
                  <c:v>7.2767999599999999E-4</c:v>
                </c:pt>
                <c:pt idx="10000" formatCode="General">
                  <c:v>7.2775999599999995E-4</c:v>
                </c:pt>
                <c:pt idx="10001" formatCode="General">
                  <c:v>7.2783999600000001E-4</c:v>
                </c:pt>
                <c:pt idx="10002" formatCode="General">
                  <c:v>7.2791999599999997E-4</c:v>
                </c:pt>
                <c:pt idx="10003" formatCode="General">
                  <c:v>7.2799999600000004E-4</c:v>
                </c:pt>
                <c:pt idx="10004" formatCode="General">
                  <c:v>7.28079996E-4</c:v>
                </c:pt>
                <c:pt idx="10005" formatCode="General">
                  <c:v>7.2815999599999996E-4</c:v>
                </c:pt>
                <c:pt idx="10006" formatCode="General">
                  <c:v>7.2823999600000002E-4</c:v>
                </c:pt>
                <c:pt idx="10007" formatCode="General">
                  <c:v>7.2831999599999998E-4</c:v>
                </c:pt>
                <c:pt idx="10008" formatCode="General">
                  <c:v>7.2839999600000005E-4</c:v>
                </c:pt>
                <c:pt idx="10009" formatCode="General">
                  <c:v>7.2847999600000001E-4</c:v>
                </c:pt>
                <c:pt idx="10010" formatCode="General">
                  <c:v>7.2855999599999997E-4</c:v>
                </c:pt>
                <c:pt idx="10011" formatCode="General">
                  <c:v>7.2863999600000003E-4</c:v>
                </c:pt>
                <c:pt idx="10012" formatCode="General">
                  <c:v>7.2871999599999999E-4</c:v>
                </c:pt>
                <c:pt idx="10013" formatCode="General">
                  <c:v>7.2879999599999995E-4</c:v>
                </c:pt>
                <c:pt idx="10014" formatCode="General">
                  <c:v>7.2887999600000002E-4</c:v>
                </c:pt>
                <c:pt idx="10015" formatCode="General">
                  <c:v>7.2895999599999998E-4</c:v>
                </c:pt>
                <c:pt idx="10016" formatCode="General">
                  <c:v>7.2903999600000004E-4</c:v>
                </c:pt>
                <c:pt idx="10017" formatCode="General">
                  <c:v>7.29119996E-4</c:v>
                </c:pt>
                <c:pt idx="10018" formatCode="General">
                  <c:v>7.2919999599999996E-4</c:v>
                </c:pt>
                <c:pt idx="10019" formatCode="General">
                  <c:v>7.2927999600000003E-4</c:v>
                </c:pt>
                <c:pt idx="10020" formatCode="General">
                  <c:v>7.2935999599999999E-4</c:v>
                </c:pt>
                <c:pt idx="10021" formatCode="General">
                  <c:v>7.2943999600000005E-4</c:v>
                </c:pt>
                <c:pt idx="10022" formatCode="General">
                  <c:v>7.2951999600000001E-4</c:v>
                </c:pt>
                <c:pt idx="10023" formatCode="General">
                  <c:v>7.2959999599999997E-4</c:v>
                </c:pt>
                <c:pt idx="10024" formatCode="General">
                  <c:v>7.2967999600000004E-4</c:v>
                </c:pt>
                <c:pt idx="10025" formatCode="General">
                  <c:v>7.2975999599999999E-4</c:v>
                </c:pt>
                <c:pt idx="10026" formatCode="General">
                  <c:v>7.2983999599999995E-4</c:v>
                </c:pt>
                <c:pt idx="10027" formatCode="General">
                  <c:v>7.2991999600000002E-4</c:v>
                </c:pt>
                <c:pt idx="10028" formatCode="General">
                  <c:v>7.2999999599999998E-4</c:v>
                </c:pt>
                <c:pt idx="10029" formatCode="General">
                  <c:v>7.3007999600000005E-4</c:v>
                </c:pt>
                <c:pt idx="10030" formatCode="General">
                  <c:v>7.30159996E-4</c:v>
                </c:pt>
                <c:pt idx="10031" formatCode="General">
                  <c:v>7.3023999599999996E-4</c:v>
                </c:pt>
                <c:pt idx="10032" formatCode="General">
                  <c:v>7.3031999600000003E-4</c:v>
                </c:pt>
                <c:pt idx="10033" formatCode="General">
                  <c:v>7.3039999599999999E-4</c:v>
                </c:pt>
                <c:pt idx="10034" formatCode="General">
                  <c:v>7.3047999599999995E-4</c:v>
                </c:pt>
                <c:pt idx="10035" formatCode="General">
                  <c:v>7.3055999600000001E-4</c:v>
                </c:pt>
                <c:pt idx="10036" formatCode="General">
                  <c:v>7.3063999599999997E-4</c:v>
                </c:pt>
                <c:pt idx="10037" formatCode="General">
                  <c:v>7.3071999600000004E-4</c:v>
                </c:pt>
                <c:pt idx="10038" formatCode="General">
                  <c:v>7.30799996E-4</c:v>
                </c:pt>
                <c:pt idx="10039" formatCode="General">
                  <c:v>7.3087999599999996E-4</c:v>
                </c:pt>
                <c:pt idx="10040" formatCode="General">
                  <c:v>7.3095999600000002E-4</c:v>
                </c:pt>
                <c:pt idx="10041" formatCode="General">
                  <c:v>7.3103999599999998E-4</c:v>
                </c:pt>
                <c:pt idx="10042" formatCode="General">
                  <c:v>7.3111999600000005E-4</c:v>
                </c:pt>
                <c:pt idx="10043" formatCode="General">
                  <c:v>7.3119999600000001E-4</c:v>
                </c:pt>
                <c:pt idx="10044" formatCode="General">
                  <c:v>7.3127999599999997E-4</c:v>
                </c:pt>
                <c:pt idx="10045" formatCode="General">
                  <c:v>7.3135999600000003E-4</c:v>
                </c:pt>
                <c:pt idx="10046" formatCode="General">
                  <c:v>7.3143999599999999E-4</c:v>
                </c:pt>
                <c:pt idx="10047" formatCode="General">
                  <c:v>7.3151999599999995E-4</c:v>
                </c:pt>
                <c:pt idx="10048" formatCode="General">
                  <c:v>7.3159999600000002E-4</c:v>
                </c:pt>
                <c:pt idx="10049" formatCode="General">
                  <c:v>7.3167999599999998E-4</c:v>
                </c:pt>
                <c:pt idx="10050" formatCode="General">
                  <c:v>7.3175999600000004E-4</c:v>
                </c:pt>
                <c:pt idx="10051" formatCode="General">
                  <c:v>7.31839996E-4</c:v>
                </c:pt>
                <c:pt idx="10052" formatCode="General">
                  <c:v>7.3191999599999996E-4</c:v>
                </c:pt>
                <c:pt idx="10053" formatCode="General">
                  <c:v>7.3199999600000003E-4</c:v>
                </c:pt>
                <c:pt idx="10054" formatCode="General">
                  <c:v>7.3207999599999999E-4</c:v>
                </c:pt>
                <c:pt idx="10055" formatCode="General">
                  <c:v>7.3215999600000005E-4</c:v>
                </c:pt>
                <c:pt idx="10056" formatCode="General">
                  <c:v>7.3223999600000001E-4</c:v>
                </c:pt>
                <c:pt idx="10057" formatCode="General">
                  <c:v>7.3231999599999997E-4</c:v>
                </c:pt>
                <c:pt idx="10058" formatCode="General">
                  <c:v>7.3239999600000004E-4</c:v>
                </c:pt>
                <c:pt idx="10059" formatCode="General">
                  <c:v>7.32479996E-4</c:v>
                </c:pt>
                <c:pt idx="10060" formatCode="General">
                  <c:v>7.3255999599999995E-4</c:v>
                </c:pt>
                <c:pt idx="10061" formatCode="General">
                  <c:v>7.3263999600000002E-4</c:v>
                </c:pt>
                <c:pt idx="10062" formatCode="General">
                  <c:v>7.3271999599999998E-4</c:v>
                </c:pt>
                <c:pt idx="10063" formatCode="General">
                  <c:v>7.3279999600000005E-4</c:v>
                </c:pt>
                <c:pt idx="10064" formatCode="General">
                  <c:v>7.3287999600000001E-4</c:v>
                </c:pt>
                <c:pt idx="10065" formatCode="General">
                  <c:v>7.3295999599999996E-4</c:v>
                </c:pt>
                <c:pt idx="10066" formatCode="General">
                  <c:v>7.3303999600000003E-4</c:v>
                </c:pt>
                <c:pt idx="10067" formatCode="General">
                  <c:v>7.3311999599999999E-4</c:v>
                </c:pt>
                <c:pt idx="10068" formatCode="General">
                  <c:v>7.3319999599999995E-4</c:v>
                </c:pt>
                <c:pt idx="10069" formatCode="General">
                  <c:v>7.3327999600000002E-4</c:v>
                </c:pt>
                <c:pt idx="10070" formatCode="General">
                  <c:v>7.3335999599999997E-4</c:v>
                </c:pt>
                <c:pt idx="10071" formatCode="General">
                  <c:v>7.3343999600000004E-4</c:v>
                </c:pt>
                <c:pt idx="10072" formatCode="General">
                  <c:v>7.33519996E-4</c:v>
                </c:pt>
                <c:pt idx="10073" formatCode="General">
                  <c:v>7.3359999599999996E-4</c:v>
                </c:pt>
                <c:pt idx="10074" formatCode="General">
                  <c:v>7.3367999600000003E-4</c:v>
                </c:pt>
                <c:pt idx="10075" formatCode="General">
                  <c:v>7.3375999599999998E-4</c:v>
                </c:pt>
                <c:pt idx="10076" formatCode="General">
                  <c:v>7.3383999600000005E-4</c:v>
                </c:pt>
                <c:pt idx="10077" formatCode="General">
                  <c:v>7.3391999600000001E-4</c:v>
                </c:pt>
                <c:pt idx="10078" formatCode="General">
                  <c:v>7.3399999599999997E-4</c:v>
                </c:pt>
                <c:pt idx="10079" formatCode="General">
                  <c:v>7.3407999600000003E-4</c:v>
                </c:pt>
                <c:pt idx="10080" formatCode="General">
                  <c:v>7.3415999599999999E-4</c:v>
                </c:pt>
                <c:pt idx="10081" formatCode="General">
                  <c:v>7.3423999599999995E-4</c:v>
                </c:pt>
                <c:pt idx="10082" formatCode="General">
                  <c:v>7.3431999600000002E-4</c:v>
                </c:pt>
                <c:pt idx="10083" formatCode="General">
                  <c:v>7.3439999599999998E-4</c:v>
                </c:pt>
                <c:pt idx="10084" formatCode="General">
                  <c:v>7.3447999600000004E-4</c:v>
                </c:pt>
                <c:pt idx="10085" formatCode="General">
                  <c:v>7.34559996E-4</c:v>
                </c:pt>
                <c:pt idx="10086" formatCode="General">
                  <c:v>7.3463999599999996E-4</c:v>
                </c:pt>
                <c:pt idx="10087" formatCode="General">
                  <c:v>7.3471999600000003E-4</c:v>
                </c:pt>
                <c:pt idx="10088" formatCode="General">
                  <c:v>7.3479999599999999E-4</c:v>
                </c:pt>
                <c:pt idx="10089" formatCode="General">
                  <c:v>7.3487999599999995E-4</c:v>
                </c:pt>
                <c:pt idx="10090" formatCode="General">
                  <c:v>7.3495999600000001E-4</c:v>
                </c:pt>
                <c:pt idx="10091" formatCode="General">
                  <c:v>7.3503999599999997E-4</c:v>
                </c:pt>
                <c:pt idx="10092" formatCode="General">
                  <c:v>7.3511999600000004E-4</c:v>
                </c:pt>
                <c:pt idx="10093" formatCode="General">
                  <c:v>7.35199996E-4</c:v>
                </c:pt>
                <c:pt idx="10094" formatCode="General">
                  <c:v>7.3527999599999996E-4</c:v>
                </c:pt>
                <c:pt idx="10095" formatCode="General">
                  <c:v>7.3535999600000002E-4</c:v>
                </c:pt>
                <c:pt idx="10096" formatCode="General">
                  <c:v>7.3543999599999998E-4</c:v>
                </c:pt>
                <c:pt idx="10097" formatCode="General">
                  <c:v>7.3551999600000005E-4</c:v>
                </c:pt>
                <c:pt idx="10098" formatCode="General">
                  <c:v>7.3559999600000001E-4</c:v>
                </c:pt>
                <c:pt idx="10099" formatCode="General">
                  <c:v>7.3567999599999997E-4</c:v>
                </c:pt>
                <c:pt idx="10100" formatCode="General">
                  <c:v>7.3575999600000003E-4</c:v>
                </c:pt>
                <c:pt idx="10101" formatCode="General">
                  <c:v>7.3583999599999999E-4</c:v>
                </c:pt>
                <c:pt idx="10102" formatCode="General">
                  <c:v>7.3591999599999995E-4</c:v>
                </c:pt>
                <c:pt idx="10103" formatCode="General">
                  <c:v>7.3599999600000002E-4</c:v>
                </c:pt>
                <c:pt idx="10104" formatCode="General">
                  <c:v>7.3607999599999998E-4</c:v>
                </c:pt>
                <c:pt idx="10105" formatCode="General">
                  <c:v>7.3615999600000004E-4</c:v>
                </c:pt>
                <c:pt idx="10106" formatCode="General">
                  <c:v>7.36239996E-4</c:v>
                </c:pt>
                <c:pt idx="10107" formatCode="General">
                  <c:v>7.3631999599999996E-4</c:v>
                </c:pt>
                <c:pt idx="10108" formatCode="General">
                  <c:v>7.3639999600000003E-4</c:v>
                </c:pt>
                <c:pt idx="10109" formatCode="General">
                  <c:v>7.3647999599999998E-4</c:v>
                </c:pt>
                <c:pt idx="10110" formatCode="General">
                  <c:v>7.3655999600000005E-4</c:v>
                </c:pt>
                <c:pt idx="10111" formatCode="General">
                  <c:v>7.3663999600000001E-4</c:v>
                </c:pt>
                <c:pt idx="10112" formatCode="General">
                  <c:v>7.3671999599999997E-4</c:v>
                </c:pt>
                <c:pt idx="10113" formatCode="General">
                  <c:v>7.3679999600000004E-4</c:v>
                </c:pt>
                <c:pt idx="10114" formatCode="General">
                  <c:v>7.3687999599999999E-4</c:v>
                </c:pt>
                <c:pt idx="10115" formatCode="General">
                  <c:v>7.3695999599999995E-4</c:v>
                </c:pt>
                <c:pt idx="10116" formatCode="General">
                  <c:v>7.3703999600000002E-4</c:v>
                </c:pt>
                <c:pt idx="10117" formatCode="General">
                  <c:v>7.3711999599999998E-4</c:v>
                </c:pt>
                <c:pt idx="10118" formatCode="General">
                  <c:v>7.3719999600000005E-4</c:v>
                </c:pt>
                <c:pt idx="10119" formatCode="General">
                  <c:v>7.37279996E-4</c:v>
                </c:pt>
                <c:pt idx="10120" formatCode="General">
                  <c:v>7.3735999599999996E-4</c:v>
                </c:pt>
                <c:pt idx="10121" formatCode="General">
                  <c:v>7.3743999600000003E-4</c:v>
                </c:pt>
                <c:pt idx="10122" formatCode="General">
                  <c:v>7.3751999599999999E-4</c:v>
                </c:pt>
                <c:pt idx="10123" formatCode="General">
                  <c:v>7.3759999599999995E-4</c:v>
                </c:pt>
                <c:pt idx="10124" formatCode="General">
                  <c:v>7.3767999600000001E-4</c:v>
                </c:pt>
                <c:pt idx="10125" formatCode="General">
                  <c:v>7.3775999599999997E-4</c:v>
                </c:pt>
                <c:pt idx="10126" formatCode="General">
                  <c:v>7.3783999600000004E-4</c:v>
                </c:pt>
                <c:pt idx="10127" formatCode="General">
                  <c:v>7.37919996E-4</c:v>
                </c:pt>
                <c:pt idx="10128" formatCode="General">
                  <c:v>7.3799999599999996E-4</c:v>
                </c:pt>
                <c:pt idx="10129" formatCode="General">
                  <c:v>7.3807999600000002E-4</c:v>
                </c:pt>
                <c:pt idx="10130" formatCode="General">
                  <c:v>7.3815999599999998E-4</c:v>
                </c:pt>
                <c:pt idx="10131" formatCode="General">
                  <c:v>7.3823999600000005E-4</c:v>
                </c:pt>
                <c:pt idx="10132" formatCode="General">
                  <c:v>7.3831999600000001E-4</c:v>
                </c:pt>
                <c:pt idx="10133" formatCode="General">
                  <c:v>7.3839999599999997E-4</c:v>
                </c:pt>
                <c:pt idx="10134" formatCode="General">
                  <c:v>7.3847999600000003E-4</c:v>
                </c:pt>
                <c:pt idx="10135" formatCode="General">
                  <c:v>7.3855999599999999E-4</c:v>
                </c:pt>
                <c:pt idx="10136" formatCode="General">
                  <c:v>7.3863999599999995E-4</c:v>
                </c:pt>
                <c:pt idx="10137" formatCode="General">
                  <c:v>7.3871999600000002E-4</c:v>
                </c:pt>
                <c:pt idx="10138" formatCode="General">
                  <c:v>7.3879999599999998E-4</c:v>
                </c:pt>
                <c:pt idx="10139" formatCode="General">
                  <c:v>7.3887999600000004E-4</c:v>
                </c:pt>
                <c:pt idx="10140" formatCode="General">
                  <c:v>7.38959996E-4</c:v>
                </c:pt>
                <c:pt idx="10141" formatCode="General">
                  <c:v>7.3903999599999996E-4</c:v>
                </c:pt>
                <c:pt idx="10142" formatCode="General">
                  <c:v>7.3911999600000003E-4</c:v>
                </c:pt>
                <c:pt idx="10143" formatCode="General">
                  <c:v>7.3919999599999999E-4</c:v>
                </c:pt>
                <c:pt idx="10144" formatCode="General">
                  <c:v>7.3927999600000005E-4</c:v>
                </c:pt>
                <c:pt idx="10145" formatCode="General">
                  <c:v>7.3935999600000001E-4</c:v>
                </c:pt>
                <c:pt idx="10146" formatCode="General">
                  <c:v>7.3943999599999997E-4</c:v>
                </c:pt>
                <c:pt idx="10147" formatCode="General">
                  <c:v>7.3951999600000004E-4</c:v>
                </c:pt>
                <c:pt idx="10148" formatCode="General">
                  <c:v>7.39599996E-4</c:v>
                </c:pt>
                <c:pt idx="10149" formatCode="General">
                  <c:v>7.3967999599999995E-4</c:v>
                </c:pt>
                <c:pt idx="10150" formatCode="General">
                  <c:v>7.3975999600000002E-4</c:v>
                </c:pt>
                <c:pt idx="10151" formatCode="General">
                  <c:v>7.3983999599999998E-4</c:v>
                </c:pt>
                <c:pt idx="10152" formatCode="General">
                  <c:v>7.3991999600000005E-4</c:v>
                </c:pt>
                <c:pt idx="10153" formatCode="General">
                  <c:v>7.3999999600000001E-4</c:v>
                </c:pt>
                <c:pt idx="10154" formatCode="General">
                  <c:v>7.4007999599999996E-4</c:v>
                </c:pt>
                <c:pt idx="10155" formatCode="General">
                  <c:v>7.4015999600000003E-4</c:v>
                </c:pt>
                <c:pt idx="10156" formatCode="General">
                  <c:v>7.4023999599999999E-4</c:v>
                </c:pt>
                <c:pt idx="10157" formatCode="General">
                  <c:v>7.4031999599999995E-4</c:v>
                </c:pt>
                <c:pt idx="10158" formatCode="General">
                  <c:v>7.4039999600000002E-4</c:v>
                </c:pt>
                <c:pt idx="10159" formatCode="General">
                  <c:v>7.4047999499999998E-4</c:v>
                </c:pt>
                <c:pt idx="10160" formatCode="General">
                  <c:v>7.4055999500000004E-4</c:v>
                </c:pt>
                <c:pt idx="10161" formatCode="General">
                  <c:v>7.40639995E-4</c:v>
                </c:pt>
                <c:pt idx="10162" formatCode="General">
                  <c:v>7.4071999499999996E-4</c:v>
                </c:pt>
                <c:pt idx="10163" formatCode="General">
                  <c:v>7.4079999500000003E-4</c:v>
                </c:pt>
                <c:pt idx="10164" formatCode="General">
                  <c:v>7.4087999499999999E-4</c:v>
                </c:pt>
                <c:pt idx="10165" formatCode="General">
                  <c:v>7.4095999499999995E-4</c:v>
                </c:pt>
                <c:pt idx="10166" formatCode="General">
                  <c:v>7.4103999500000001E-4</c:v>
                </c:pt>
                <c:pt idx="10167" formatCode="General">
                  <c:v>7.4111999499999997E-4</c:v>
                </c:pt>
                <c:pt idx="10168" formatCode="General">
                  <c:v>7.4119999500000004E-4</c:v>
                </c:pt>
                <c:pt idx="10169" formatCode="General">
                  <c:v>7.41279995E-4</c:v>
                </c:pt>
                <c:pt idx="10170" formatCode="General">
                  <c:v>7.4135999499999996E-4</c:v>
                </c:pt>
                <c:pt idx="10171" formatCode="General">
                  <c:v>7.4143999500000002E-4</c:v>
                </c:pt>
                <c:pt idx="10172" formatCode="General">
                  <c:v>7.4151999499999998E-4</c:v>
                </c:pt>
                <c:pt idx="10173" formatCode="General">
                  <c:v>7.4159999500000005E-4</c:v>
                </c:pt>
                <c:pt idx="10174" formatCode="General">
                  <c:v>7.4167999500000001E-4</c:v>
                </c:pt>
                <c:pt idx="10175" formatCode="General">
                  <c:v>7.4175999499999997E-4</c:v>
                </c:pt>
                <c:pt idx="10176" formatCode="General">
                  <c:v>7.4183999500000003E-4</c:v>
                </c:pt>
                <c:pt idx="10177" formatCode="General">
                  <c:v>7.4191999499999999E-4</c:v>
                </c:pt>
                <c:pt idx="10178" formatCode="General">
                  <c:v>7.4199999499999995E-4</c:v>
                </c:pt>
                <c:pt idx="10179" formatCode="General">
                  <c:v>7.4207999500000002E-4</c:v>
                </c:pt>
                <c:pt idx="10180" formatCode="General">
                  <c:v>7.4215999499999998E-4</c:v>
                </c:pt>
                <c:pt idx="10181" formatCode="General">
                  <c:v>7.4223999500000004E-4</c:v>
                </c:pt>
                <c:pt idx="10182" formatCode="General">
                  <c:v>7.42319995E-4</c:v>
                </c:pt>
                <c:pt idx="10183" formatCode="General">
                  <c:v>7.4239999499999996E-4</c:v>
                </c:pt>
                <c:pt idx="10184" formatCode="General">
                  <c:v>7.4247999500000003E-4</c:v>
                </c:pt>
                <c:pt idx="10185" formatCode="General">
                  <c:v>7.4255999499999998E-4</c:v>
                </c:pt>
                <c:pt idx="10186" formatCode="General">
                  <c:v>7.4263999500000005E-4</c:v>
                </c:pt>
                <c:pt idx="10187" formatCode="General">
                  <c:v>7.4271999500000001E-4</c:v>
                </c:pt>
                <c:pt idx="10188" formatCode="General">
                  <c:v>7.4279999499999997E-4</c:v>
                </c:pt>
                <c:pt idx="10189" formatCode="General">
                  <c:v>7.4287999500000004E-4</c:v>
                </c:pt>
                <c:pt idx="10190" formatCode="General">
                  <c:v>7.4295999499999999E-4</c:v>
                </c:pt>
                <c:pt idx="10191" formatCode="General">
                  <c:v>7.4303999499999995E-4</c:v>
                </c:pt>
                <c:pt idx="10192" formatCode="General">
                  <c:v>7.4311999500000002E-4</c:v>
                </c:pt>
                <c:pt idx="10193" formatCode="General">
                  <c:v>7.4319999499999998E-4</c:v>
                </c:pt>
                <c:pt idx="10194" formatCode="General">
                  <c:v>7.4327999500000005E-4</c:v>
                </c:pt>
                <c:pt idx="10195" formatCode="General">
                  <c:v>7.43359995E-4</c:v>
                </c:pt>
                <c:pt idx="10196" formatCode="General">
                  <c:v>7.4343999499999996E-4</c:v>
                </c:pt>
                <c:pt idx="10197" formatCode="General">
                  <c:v>7.4351999500000003E-4</c:v>
                </c:pt>
                <c:pt idx="10198" formatCode="General">
                  <c:v>7.4359999499999999E-4</c:v>
                </c:pt>
                <c:pt idx="10199" formatCode="General">
                  <c:v>7.4367999499999995E-4</c:v>
                </c:pt>
                <c:pt idx="10200" formatCode="General">
                  <c:v>7.4375999500000001E-4</c:v>
                </c:pt>
                <c:pt idx="10201" formatCode="General">
                  <c:v>7.4383999499999997E-4</c:v>
                </c:pt>
                <c:pt idx="10202" formatCode="General">
                  <c:v>7.4391999500000004E-4</c:v>
                </c:pt>
                <c:pt idx="10203" formatCode="General">
                  <c:v>7.43999995E-4</c:v>
                </c:pt>
                <c:pt idx="10204" formatCode="General">
                  <c:v>7.4407999499999996E-4</c:v>
                </c:pt>
                <c:pt idx="10205" formatCode="General">
                  <c:v>7.4415999500000002E-4</c:v>
                </c:pt>
                <c:pt idx="10206" formatCode="General">
                  <c:v>7.4423999499999998E-4</c:v>
                </c:pt>
                <c:pt idx="10207" formatCode="General">
                  <c:v>7.4431999500000005E-4</c:v>
                </c:pt>
                <c:pt idx="10208" formatCode="General">
                  <c:v>7.4439999500000001E-4</c:v>
                </c:pt>
                <c:pt idx="10209" formatCode="General">
                  <c:v>7.4447999499999997E-4</c:v>
                </c:pt>
                <c:pt idx="10210" formatCode="General">
                  <c:v>7.4455999500000003E-4</c:v>
                </c:pt>
                <c:pt idx="10211" formatCode="General">
                  <c:v>7.4463999499999999E-4</c:v>
                </c:pt>
                <c:pt idx="10212" formatCode="General">
                  <c:v>7.4471999499999995E-4</c:v>
                </c:pt>
                <c:pt idx="10213" formatCode="General">
                  <c:v>7.4479999500000002E-4</c:v>
                </c:pt>
                <c:pt idx="10214" formatCode="General">
                  <c:v>7.4487999499999998E-4</c:v>
                </c:pt>
                <c:pt idx="10215" formatCode="General">
                  <c:v>7.4495999500000004E-4</c:v>
                </c:pt>
                <c:pt idx="10216" formatCode="General">
                  <c:v>7.45039995E-4</c:v>
                </c:pt>
                <c:pt idx="10217" formatCode="General">
                  <c:v>7.4511999499999996E-4</c:v>
                </c:pt>
                <c:pt idx="10218" formatCode="General">
                  <c:v>7.4519999500000003E-4</c:v>
                </c:pt>
                <c:pt idx="10219" formatCode="General">
                  <c:v>7.4527999499999999E-4</c:v>
                </c:pt>
                <c:pt idx="10220" formatCode="General">
                  <c:v>7.4535999500000005E-4</c:v>
                </c:pt>
                <c:pt idx="10221" formatCode="General">
                  <c:v>7.4543999500000001E-4</c:v>
                </c:pt>
                <c:pt idx="10222" formatCode="General">
                  <c:v>7.4551999499999997E-4</c:v>
                </c:pt>
                <c:pt idx="10223" formatCode="General">
                  <c:v>7.4559999500000004E-4</c:v>
                </c:pt>
                <c:pt idx="10224" formatCode="General">
                  <c:v>7.45679995E-4</c:v>
                </c:pt>
                <c:pt idx="10225" formatCode="General">
                  <c:v>7.4575999499999995E-4</c:v>
                </c:pt>
                <c:pt idx="10226" formatCode="General">
                  <c:v>7.4583999500000002E-4</c:v>
                </c:pt>
                <c:pt idx="10227" formatCode="General">
                  <c:v>7.4591999499999998E-4</c:v>
                </c:pt>
                <c:pt idx="10228" formatCode="General">
                  <c:v>7.4599999500000005E-4</c:v>
                </c:pt>
                <c:pt idx="10229" formatCode="General">
                  <c:v>7.4607999500000001E-4</c:v>
                </c:pt>
                <c:pt idx="10230" formatCode="General">
                  <c:v>7.4615999499999996E-4</c:v>
                </c:pt>
                <c:pt idx="10231" formatCode="General">
                  <c:v>7.4623999500000003E-4</c:v>
                </c:pt>
                <c:pt idx="10232" formatCode="General">
                  <c:v>7.4631999499999999E-4</c:v>
                </c:pt>
                <c:pt idx="10233" formatCode="General">
                  <c:v>7.4639999499999995E-4</c:v>
                </c:pt>
                <c:pt idx="10234" formatCode="General">
                  <c:v>7.4647999500000002E-4</c:v>
                </c:pt>
                <c:pt idx="10235" formatCode="General">
                  <c:v>7.4655999499999997E-4</c:v>
                </c:pt>
                <c:pt idx="10236" formatCode="General">
                  <c:v>7.4663999500000004E-4</c:v>
                </c:pt>
                <c:pt idx="10237" formatCode="General">
                  <c:v>7.46719995E-4</c:v>
                </c:pt>
                <c:pt idx="10238" formatCode="General">
                  <c:v>7.4679999499999996E-4</c:v>
                </c:pt>
                <c:pt idx="10239" formatCode="General">
                  <c:v>7.4687999500000002E-4</c:v>
                </c:pt>
                <c:pt idx="10240" formatCode="General">
                  <c:v>7.4695999499999998E-4</c:v>
                </c:pt>
                <c:pt idx="10241" formatCode="General">
                  <c:v>7.4703999500000005E-4</c:v>
                </c:pt>
                <c:pt idx="10242" formatCode="General">
                  <c:v>7.4711999500000001E-4</c:v>
                </c:pt>
                <c:pt idx="10243" formatCode="General">
                  <c:v>7.4719999499999997E-4</c:v>
                </c:pt>
                <c:pt idx="10244" formatCode="General">
                  <c:v>7.4727999500000003E-4</c:v>
                </c:pt>
                <c:pt idx="10245" formatCode="General">
                  <c:v>7.4735999499999999E-4</c:v>
                </c:pt>
                <c:pt idx="10246" formatCode="General">
                  <c:v>7.4743999499999995E-4</c:v>
                </c:pt>
                <c:pt idx="10247" formatCode="General">
                  <c:v>7.4751999500000002E-4</c:v>
                </c:pt>
                <c:pt idx="10248" formatCode="General">
                  <c:v>7.4759999499999998E-4</c:v>
                </c:pt>
                <c:pt idx="10249" formatCode="General">
                  <c:v>7.4767999500000004E-4</c:v>
                </c:pt>
                <c:pt idx="10250" formatCode="General">
                  <c:v>7.47759995E-4</c:v>
                </c:pt>
                <c:pt idx="10251" formatCode="General">
                  <c:v>7.4783999499999996E-4</c:v>
                </c:pt>
                <c:pt idx="10252" formatCode="General">
                  <c:v>7.4791999500000003E-4</c:v>
                </c:pt>
                <c:pt idx="10253" formatCode="General">
                  <c:v>7.4799999499999999E-4</c:v>
                </c:pt>
                <c:pt idx="10254" formatCode="General">
                  <c:v>7.4807999500000005E-4</c:v>
                </c:pt>
                <c:pt idx="10255" formatCode="General">
                  <c:v>7.4815999500000001E-4</c:v>
                </c:pt>
                <c:pt idx="10256" formatCode="General">
                  <c:v>7.4823999499999997E-4</c:v>
                </c:pt>
                <c:pt idx="10257" formatCode="General">
                  <c:v>7.4831999500000004E-4</c:v>
                </c:pt>
                <c:pt idx="10258" formatCode="General">
                  <c:v>7.48399995E-4</c:v>
                </c:pt>
                <c:pt idx="10259" formatCode="General">
                  <c:v>7.4847999499999996E-4</c:v>
                </c:pt>
                <c:pt idx="10260" formatCode="General">
                  <c:v>7.4855999500000002E-4</c:v>
                </c:pt>
                <c:pt idx="10261" formatCode="General">
                  <c:v>7.4863999499999998E-4</c:v>
                </c:pt>
                <c:pt idx="10262" formatCode="General">
                  <c:v>7.4871999500000005E-4</c:v>
                </c:pt>
                <c:pt idx="10263" formatCode="General">
                  <c:v>7.4879999500000001E-4</c:v>
                </c:pt>
                <c:pt idx="10264" formatCode="General">
                  <c:v>7.4887999499999996E-4</c:v>
                </c:pt>
                <c:pt idx="10265" formatCode="General">
                  <c:v>7.4895999500000003E-4</c:v>
                </c:pt>
                <c:pt idx="10266" formatCode="General">
                  <c:v>7.4903999499999999E-4</c:v>
                </c:pt>
                <c:pt idx="10267" formatCode="General">
                  <c:v>7.4911999499999995E-4</c:v>
                </c:pt>
                <c:pt idx="10268" formatCode="General">
                  <c:v>7.4919999500000002E-4</c:v>
                </c:pt>
                <c:pt idx="10269" formatCode="General">
                  <c:v>7.4927999499999997E-4</c:v>
                </c:pt>
                <c:pt idx="10270" formatCode="General">
                  <c:v>7.4935999500000004E-4</c:v>
                </c:pt>
                <c:pt idx="10271" formatCode="General">
                  <c:v>7.49439995E-4</c:v>
                </c:pt>
                <c:pt idx="10272" formatCode="General">
                  <c:v>7.4951999499999996E-4</c:v>
                </c:pt>
                <c:pt idx="10273" formatCode="General">
                  <c:v>7.4959999500000003E-4</c:v>
                </c:pt>
                <c:pt idx="10274" formatCode="General">
                  <c:v>7.4967999499999998E-4</c:v>
                </c:pt>
                <c:pt idx="10275" formatCode="General">
                  <c:v>7.4975999500000005E-4</c:v>
                </c:pt>
                <c:pt idx="10276" formatCode="General">
                  <c:v>7.4983999500000001E-4</c:v>
                </c:pt>
                <c:pt idx="10277" formatCode="General">
                  <c:v>7.4991999499999997E-4</c:v>
                </c:pt>
                <c:pt idx="10278" formatCode="General">
                  <c:v>7.4999999500000004E-4</c:v>
                </c:pt>
                <c:pt idx="10279" formatCode="General">
                  <c:v>7.5007999499999999E-4</c:v>
                </c:pt>
                <c:pt idx="10280" formatCode="General">
                  <c:v>7.5015999499999995E-4</c:v>
                </c:pt>
                <c:pt idx="10281" formatCode="General">
                  <c:v>7.5023999500000002E-4</c:v>
                </c:pt>
                <c:pt idx="10282" formatCode="General">
                  <c:v>7.5031999499999998E-4</c:v>
                </c:pt>
                <c:pt idx="10283" formatCode="General">
                  <c:v>7.5039999500000005E-4</c:v>
                </c:pt>
                <c:pt idx="10284" formatCode="General">
                  <c:v>7.50479995E-4</c:v>
                </c:pt>
                <c:pt idx="10285" formatCode="General">
                  <c:v>7.5055999499999996E-4</c:v>
                </c:pt>
                <c:pt idx="10286" formatCode="General">
                  <c:v>7.5063999500000003E-4</c:v>
                </c:pt>
                <c:pt idx="10287" formatCode="General">
                  <c:v>7.5071999499999999E-4</c:v>
                </c:pt>
                <c:pt idx="10288" formatCode="General">
                  <c:v>7.5079999499999995E-4</c:v>
                </c:pt>
                <c:pt idx="10289" formatCode="General">
                  <c:v>7.5087999500000001E-4</c:v>
                </c:pt>
                <c:pt idx="10290" formatCode="General">
                  <c:v>7.5095999499999997E-4</c:v>
                </c:pt>
                <c:pt idx="10291" formatCode="General">
                  <c:v>7.5103999500000004E-4</c:v>
                </c:pt>
                <c:pt idx="10292" formatCode="General">
                  <c:v>7.51119995E-4</c:v>
                </c:pt>
                <c:pt idx="10293" formatCode="General">
                  <c:v>7.5119999499999996E-4</c:v>
                </c:pt>
                <c:pt idx="10294" formatCode="General">
                  <c:v>7.5127999500000002E-4</c:v>
                </c:pt>
                <c:pt idx="10295" formatCode="General">
                  <c:v>7.5135999499999998E-4</c:v>
                </c:pt>
                <c:pt idx="10296" formatCode="General">
                  <c:v>7.5143999500000005E-4</c:v>
                </c:pt>
                <c:pt idx="10297" formatCode="General">
                  <c:v>7.5151999500000001E-4</c:v>
                </c:pt>
                <c:pt idx="10298" formatCode="General">
                  <c:v>7.5159999499999997E-4</c:v>
                </c:pt>
                <c:pt idx="10299" formatCode="General">
                  <c:v>7.5167999500000003E-4</c:v>
                </c:pt>
                <c:pt idx="10300" formatCode="General">
                  <c:v>7.5175999499999999E-4</c:v>
                </c:pt>
                <c:pt idx="10301" formatCode="General">
                  <c:v>7.5183999499999995E-4</c:v>
                </c:pt>
                <c:pt idx="10302" formatCode="General">
                  <c:v>7.5191999500000002E-4</c:v>
                </c:pt>
                <c:pt idx="10303" formatCode="General">
                  <c:v>7.5199999499999998E-4</c:v>
                </c:pt>
                <c:pt idx="10304" formatCode="General">
                  <c:v>7.5207999500000004E-4</c:v>
                </c:pt>
                <c:pt idx="10305" formatCode="General">
                  <c:v>7.52159995E-4</c:v>
                </c:pt>
                <c:pt idx="10306" formatCode="General">
                  <c:v>7.5223999499999996E-4</c:v>
                </c:pt>
                <c:pt idx="10307" formatCode="General">
                  <c:v>7.5231999500000003E-4</c:v>
                </c:pt>
                <c:pt idx="10308" formatCode="General">
                  <c:v>7.5239999499999999E-4</c:v>
                </c:pt>
                <c:pt idx="10309" formatCode="General">
                  <c:v>7.5247999500000005E-4</c:v>
                </c:pt>
                <c:pt idx="10310" formatCode="General">
                  <c:v>7.5255999500000001E-4</c:v>
                </c:pt>
                <c:pt idx="10311" formatCode="General">
                  <c:v>7.5263999499999997E-4</c:v>
                </c:pt>
                <c:pt idx="10312" formatCode="General">
                  <c:v>7.5271999500000004E-4</c:v>
                </c:pt>
                <c:pt idx="10313" formatCode="General">
                  <c:v>7.52799995E-4</c:v>
                </c:pt>
                <c:pt idx="10314" formatCode="General">
                  <c:v>7.5287999499999995E-4</c:v>
                </c:pt>
                <c:pt idx="10315" formatCode="General">
                  <c:v>7.5295999500000002E-4</c:v>
                </c:pt>
                <c:pt idx="10316" formatCode="General">
                  <c:v>7.5303999499999998E-4</c:v>
                </c:pt>
                <c:pt idx="10317" formatCode="General">
                  <c:v>7.5311999500000005E-4</c:v>
                </c:pt>
                <c:pt idx="10318" formatCode="General">
                  <c:v>7.53199995E-4</c:v>
                </c:pt>
                <c:pt idx="10319" formatCode="General">
                  <c:v>7.5327999499999996E-4</c:v>
                </c:pt>
                <c:pt idx="10320" formatCode="General">
                  <c:v>7.5335999500000003E-4</c:v>
                </c:pt>
                <c:pt idx="10321" formatCode="General">
                  <c:v>7.5343999499999999E-4</c:v>
                </c:pt>
                <c:pt idx="10322" formatCode="General">
                  <c:v>7.5351999499999995E-4</c:v>
                </c:pt>
                <c:pt idx="10323" formatCode="General">
                  <c:v>7.5359999500000001E-4</c:v>
                </c:pt>
                <c:pt idx="10324" formatCode="General">
                  <c:v>7.5367999499999997E-4</c:v>
                </c:pt>
                <c:pt idx="10325" formatCode="General">
                  <c:v>7.5375999500000004E-4</c:v>
                </c:pt>
                <c:pt idx="10326" formatCode="General">
                  <c:v>7.53839995E-4</c:v>
                </c:pt>
                <c:pt idx="10327" formatCode="General">
                  <c:v>7.5391999499999996E-4</c:v>
                </c:pt>
                <c:pt idx="10328" formatCode="General">
                  <c:v>7.5399999500000002E-4</c:v>
                </c:pt>
                <c:pt idx="10329" formatCode="General">
                  <c:v>7.5407999499999998E-4</c:v>
                </c:pt>
                <c:pt idx="10330" formatCode="General">
                  <c:v>7.5415999500000005E-4</c:v>
                </c:pt>
                <c:pt idx="10331" formatCode="General">
                  <c:v>7.5423999500000001E-4</c:v>
                </c:pt>
                <c:pt idx="10332" formatCode="General">
                  <c:v>7.5431999499999997E-4</c:v>
                </c:pt>
                <c:pt idx="10333" formatCode="General">
                  <c:v>7.5439999500000003E-4</c:v>
                </c:pt>
                <c:pt idx="10334" formatCode="General">
                  <c:v>7.5447999499999999E-4</c:v>
                </c:pt>
                <c:pt idx="10335" formatCode="General">
                  <c:v>7.5455999499999995E-4</c:v>
                </c:pt>
                <c:pt idx="10336" formatCode="General">
                  <c:v>7.5463999500000002E-4</c:v>
                </c:pt>
                <c:pt idx="10337" formatCode="General">
                  <c:v>7.5471999499999998E-4</c:v>
                </c:pt>
                <c:pt idx="10338" formatCode="General">
                  <c:v>7.5479999500000004E-4</c:v>
                </c:pt>
                <c:pt idx="10339" formatCode="General">
                  <c:v>7.54879995E-4</c:v>
                </c:pt>
                <c:pt idx="10340" formatCode="General">
                  <c:v>7.5495999499999996E-4</c:v>
                </c:pt>
                <c:pt idx="10341" formatCode="General">
                  <c:v>7.5503999500000003E-4</c:v>
                </c:pt>
                <c:pt idx="10342" formatCode="General">
                  <c:v>7.5511999499999999E-4</c:v>
                </c:pt>
                <c:pt idx="10343" formatCode="General">
                  <c:v>7.5519999500000005E-4</c:v>
                </c:pt>
                <c:pt idx="10344" formatCode="General">
                  <c:v>7.5527999500000001E-4</c:v>
                </c:pt>
                <c:pt idx="10345" formatCode="General">
                  <c:v>7.5535999499999997E-4</c:v>
                </c:pt>
                <c:pt idx="10346" formatCode="General">
                  <c:v>7.5543999500000004E-4</c:v>
                </c:pt>
                <c:pt idx="10347" formatCode="General">
                  <c:v>7.55519995E-4</c:v>
                </c:pt>
                <c:pt idx="10348" formatCode="General">
                  <c:v>7.5559999499999995E-4</c:v>
                </c:pt>
                <c:pt idx="10349" formatCode="General">
                  <c:v>7.5567999500000002E-4</c:v>
                </c:pt>
                <c:pt idx="10350" formatCode="General">
                  <c:v>7.5575999499999998E-4</c:v>
                </c:pt>
                <c:pt idx="10351" formatCode="General">
                  <c:v>7.5583999500000005E-4</c:v>
                </c:pt>
                <c:pt idx="10352" formatCode="General">
                  <c:v>7.5591999500000001E-4</c:v>
                </c:pt>
                <c:pt idx="10353" formatCode="General">
                  <c:v>7.5599999499999996E-4</c:v>
                </c:pt>
                <c:pt idx="10354" formatCode="General">
                  <c:v>7.5607999500000003E-4</c:v>
                </c:pt>
                <c:pt idx="10355" formatCode="General">
                  <c:v>7.5615999499999999E-4</c:v>
                </c:pt>
                <c:pt idx="10356" formatCode="General">
                  <c:v>7.5623999499999995E-4</c:v>
                </c:pt>
                <c:pt idx="10357" formatCode="General">
                  <c:v>7.5631999500000002E-4</c:v>
                </c:pt>
                <c:pt idx="10358" formatCode="General">
                  <c:v>7.5639999499999997E-4</c:v>
                </c:pt>
                <c:pt idx="10359" formatCode="General">
                  <c:v>7.5647999500000004E-4</c:v>
                </c:pt>
                <c:pt idx="10360" formatCode="General">
                  <c:v>7.56559995E-4</c:v>
                </c:pt>
                <c:pt idx="10361" formatCode="General">
                  <c:v>7.5663999499999996E-4</c:v>
                </c:pt>
                <c:pt idx="10362" formatCode="General">
                  <c:v>7.5671999500000003E-4</c:v>
                </c:pt>
                <c:pt idx="10363" formatCode="General">
                  <c:v>7.5679999499999998E-4</c:v>
                </c:pt>
                <c:pt idx="10364" formatCode="General">
                  <c:v>7.5687999500000005E-4</c:v>
                </c:pt>
                <c:pt idx="10365" formatCode="General">
                  <c:v>7.5695999500000001E-4</c:v>
                </c:pt>
                <c:pt idx="10366" formatCode="General">
                  <c:v>7.5703999499999997E-4</c:v>
                </c:pt>
                <c:pt idx="10367" formatCode="General">
                  <c:v>7.5711999500000004E-4</c:v>
                </c:pt>
                <c:pt idx="10368" formatCode="General">
                  <c:v>7.5719999499999999E-4</c:v>
                </c:pt>
                <c:pt idx="10369" formatCode="General">
                  <c:v>7.5727999499999995E-4</c:v>
                </c:pt>
                <c:pt idx="10370" formatCode="General">
                  <c:v>7.5735999500000002E-4</c:v>
                </c:pt>
                <c:pt idx="10371" formatCode="General">
                  <c:v>7.5743999499999998E-4</c:v>
                </c:pt>
                <c:pt idx="10372" formatCode="General">
                  <c:v>7.5751999500000004E-4</c:v>
                </c:pt>
                <c:pt idx="10373" formatCode="General">
                  <c:v>7.57599995E-4</c:v>
                </c:pt>
                <c:pt idx="10374" formatCode="General">
                  <c:v>7.5767999499999996E-4</c:v>
                </c:pt>
                <c:pt idx="10375" formatCode="General">
                  <c:v>7.5775999500000003E-4</c:v>
                </c:pt>
                <c:pt idx="10376" formatCode="General">
                  <c:v>7.5783999499999999E-4</c:v>
                </c:pt>
                <c:pt idx="10377" formatCode="General">
                  <c:v>7.5791999499999995E-4</c:v>
                </c:pt>
                <c:pt idx="10378" formatCode="General">
                  <c:v>7.5799999500000001E-4</c:v>
                </c:pt>
                <c:pt idx="10379" formatCode="General">
                  <c:v>7.5807999499999997E-4</c:v>
                </c:pt>
                <c:pt idx="10380" formatCode="General">
                  <c:v>7.5815999500000004E-4</c:v>
                </c:pt>
                <c:pt idx="10381" formatCode="General">
                  <c:v>7.58239995E-4</c:v>
                </c:pt>
                <c:pt idx="10382" formatCode="General">
                  <c:v>7.5831999499999996E-4</c:v>
                </c:pt>
                <c:pt idx="10383" formatCode="General">
                  <c:v>7.5839999500000002E-4</c:v>
                </c:pt>
                <c:pt idx="10384" formatCode="General">
                  <c:v>7.5847999499999998E-4</c:v>
                </c:pt>
                <c:pt idx="10385" formatCode="General">
                  <c:v>7.5855999500000005E-4</c:v>
                </c:pt>
                <c:pt idx="10386" formatCode="General">
                  <c:v>7.5863999500000001E-4</c:v>
                </c:pt>
                <c:pt idx="10387" formatCode="General">
                  <c:v>7.5871999499999997E-4</c:v>
                </c:pt>
                <c:pt idx="10388" formatCode="General">
                  <c:v>7.5879999500000003E-4</c:v>
                </c:pt>
                <c:pt idx="10389" formatCode="General">
                  <c:v>7.5887999499999999E-4</c:v>
                </c:pt>
                <c:pt idx="10390" formatCode="General">
                  <c:v>7.5895999499999995E-4</c:v>
                </c:pt>
                <c:pt idx="10391" formatCode="General">
                  <c:v>7.5903999500000002E-4</c:v>
                </c:pt>
                <c:pt idx="10392" formatCode="General">
                  <c:v>7.5911999499999998E-4</c:v>
                </c:pt>
                <c:pt idx="10393" formatCode="General">
                  <c:v>7.5919999500000004E-4</c:v>
                </c:pt>
                <c:pt idx="10394" formatCode="General">
                  <c:v>7.59279995E-4</c:v>
                </c:pt>
                <c:pt idx="10395" formatCode="General">
                  <c:v>7.5935999499999996E-4</c:v>
                </c:pt>
                <c:pt idx="10396" formatCode="General">
                  <c:v>7.5943999500000003E-4</c:v>
                </c:pt>
                <c:pt idx="10397" formatCode="General">
                  <c:v>7.5951999499999999E-4</c:v>
                </c:pt>
                <c:pt idx="10398" formatCode="General">
                  <c:v>7.5959999500000005E-4</c:v>
                </c:pt>
                <c:pt idx="10399" formatCode="General">
                  <c:v>7.5967999500000001E-4</c:v>
                </c:pt>
                <c:pt idx="10400" formatCode="General">
                  <c:v>7.5975999499999997E-4</c:v>
                </c:pt>
                <c:pt idx="10401" formatCode="General">
                  <c:v>7.5983999500000004E-4</c:v>
                </c:pt>
                <c:pt idx="10402" formatCode="General">
                  <c:v>7.5991999499999999E-4</c:v>
                </c:pt>
                <c:pt idx="10403" formatCode="General">
                  <c:v>7.5999999499999995E-4</c:v>
                </c:pt>
                <c:pt idx="10404" formatCode="General">
                  <c:v>7.6007999500000002E-4</c:v>
                </c:pt>
                <c:pt idx="10405" formatCode="General">
                  <c:v>7.6015999499999998E-4</c:v>
                </c:pt>
                <c:pt idx="10406" formatCode="General">
                  <c:v>7.6023999500000005E-4</c:v>
                </c:pt>
                <c:pt idx="10407" formatCode="General">
                  <c:v>7.60319995E-4</c:v>
                </c:pt>
                <c:pt idx="10408" formatCode="General">
                  <c:v>7.6039999499999996E-4</c:v>
                </c:pt>
                <c:pt idx="10409" formatCode="General">
                  <c:v>7.6047999500000003E-4</c:v>
                </c:pt>
                <c:pt idx="10410" formatCode="General">
                  <c:v>7.6055999499999999E-4</c:v>
                </c:pt>
                <c:pt idx="10411" formatCode="General">
                  <c:v>7.6063999499999995E-4</c:v>
                </c:pt>
                <c:pt idx="10412" formatCode="General">
                  <c:v>7.6071999500000001E-4</c:v>
                </c:pt>
                <c:pt idx="10413" formatCode="General">
                  <c:v>7.6079999499999997E-4</c:v>
                </c:pt>
                <c:pt idx="10414" formatCode="General">
                  <c:v>7.6087999500000004E-4</c:v>
                </c:pt>
                <c:pt idx="10415" formatCode="General">
                  <c:v>7.60959995E-4</c:v>
                </c:pt>
                <c:pt idx="10416" formatCode="General">
                  <c:v>7.6103999499999996E-4</c:v>
                </c:pt>
                <c:pt idx="10417" formatCode="General">
                  <c:v>7.6111999500000002E-4</c:v>
                </c:pt>
                <c:pt idx="10418" formatCode="General">
                  <c:v>7.6119999499999998E-4</c:v>
                </c:pt>
                <c:pt idx="10419" formatCode="General">
                  <c:v>7.6127999500000005E-4</c:v>
                </c:pt>
                <c:pt idx="10420" formatCode="General">
                  <c:v>7.6135999500000001E-4</c:v>
                </c:pt>
                <c:pt idx="10421" formatCode="General">
                  <c:v>7.6143999499999997E-4</c:v>
                </c:pt>
                <c:pt idx="10422" formatCode="General">
                  <c:v>7.6151999500000003E-4</c:v>
                </c:pt>
                <c:pt idx="10423" formatCode="General">
                  <c:v>7.6159999499999999E-4</c:v>
                </c:pt>
                <c:pt idx="10424" formatCode="General">
                  <c:v>7.6167999499999995E-4</c:v>
                </c:pt>
                <c:pt idx="10425" formatCode="General">
                  <c:v>7.6175999500000002E-4</c:v>
                </c:pt>
                <c:pt idx="10426" formatCode="General">
                  <c:v>7.6183999499999998E-4</c:v>
                </c:pt>
                <c:pt idx="10427" formatCode="General">
                  <c:v>7.6191999500000004E-4</c:v>
                </c:pt>
                <c:pt idx="10428" formatCode="General">
                  <c:v>7.61999995E-4</c:v>
                </c:pt>
                <c:pt idx="10429" formatCode="General">
                  <c:v>7.6207999499999996E-4</c:v>
                </c:pt>
                <c:pt idx="10430" formatCode="General">
                  <c:v>7.6215999500000003E-4</c:v>
                </c:pt>
                <c:pt idx="10431" formatCode="General">
                  <c:v>7.6223999499999999E-4</c:v>
                </c:pt>
                <c:pt idx="10432" formatCode="General">
                  <c:v>7.6231999500000005E-4</c:v>
                </c:pt>
                <c:pt idx="10433" formatCode="General">
                  <c:v>7.6239999500000001E-4</c:v>
                </c:pt>
                <c:pt idx="10434" formatCode="General">
                  <c:v>7.6247999499999997E-4</c:v>
                </c:pt>
                <c:pt idx="10435" formatCode="General">
                  <c:v>7.6255999500000004E-4</c:v>
                </c:pt>
                <c:pt idx="10436" formatCode="General">
                  <c:v>7.62639995E-4</c:v>
                </c:pt>
                <c:pt idx="10437" formatCode="General">
                  <c:v>7.6271999499999995E-4</c:v>
                </c:pt>
                <c:pt idx="10438" formatCode="General">
                  <c:v>7.6279999500000002E-4</c:v>
                </c:pt>
                <c:pt idx="10439" formatCode="General">
                  <c:v>7.6287999499999998E-4</c:v>
                </c:pt>
                <c:pt idx="10440" formatCode="General">
                  <c:v>7.6295999500000005E-4</c:v>
                </c:pt>
                <c:pt idx="10441" formatCode="General">
                  <c:v>7.6303999500000001E-4</c:v>
                </c:pt>
                <c:pt idx="10442" formatCode="General">
                  <c:v>7.6311999499999996E-4</c:v>
                </c:pt>
                <c:pt idx="10443" formatCode="General">
                  <c:v>7.6319999500000003E-4</c:v>
                </c:pt>
                <c:pt idx="10444" formatCode="General">
                  <c:v>7.6327999499999999E-4</c:v>
                </c:pt>
                <c:pt idx="10445" formatCode="General">
                  <c:v>7.6335999499999995E-4</c:v>
                </c:pt>
                <c:pt idx="10446" formatCode="General">
                  <c:v>7.6343999500000002E-4</c:v>
                </c:pt>
                <c:pt idx="10447" formatCode="General">
                  <c:v>7.6351999499999997E-4</c:v>
                </c:pt>
                <c:pt idx="10448" formatCode="General">
                  <c:v>7.6359999500000004E-4</c:v>
                </c:pt>
                <c:pt idx="10449" formatCode="General">
                  <c:v>7.63679995E-4</c:v>
                </c:pt>
                <c:pt idx="10450" formatCode="General">
                  <c:v>7.6375999499999996E-4</c:v>
                </c:pt>
                <c:pt idx="10451" formatCode="General">
                  <c:v>7.6383999500000003E-4</c:v>
                </c:pt>
                <c:pt idx="10452" formatCode="General">
                  <c:v>7.6391999499999998E-4</c:v>
                </c:pt>
                <c:pt idx="10453" formatCode="General">
                  <c:v>7.6399999500000005E-4</c:v>
                </c:pt>
                <c:pt idx="10454" formatCode="General">
                  <c:v>7.6407999500000001E-4</c:v>
                </c:pt>
                <c:pt idx="10455" formatCode="General">
                  <c:v>7.6415999499999997E-4</c:v>
                </c:pt>
                <c:pt idx="10456" formatCode="General">
                  <c:v>7.6423999500000003E-4</c:v>
                </c:pt>
                <c:pt idx="10457" formatCode="General">
                  <c:v>7.6431999499999999E-4</c:v>
                </c:pt>
                <c:pt idx="10458" formatCode="General">
                  <c:v>7.6439999499999995E-4</c:v>
                </c:pt>
                <c:pt idx="10459" formatCode="General">
                  <c:v>7.6447999500000002E-4</c:v>
                </c:pt>
                <c:pt idx="10460" formatCode="General">
                  <c:v>7.6455999499999998E-4</c:v>
                </c:pt>
                <c:pt idx="10461" formatCode="General">
                  <c:v>7.6463999500000004E-4</c:v>
                </c:pt>
                <c:pt idx="10462" formatCode="General">
                  <c:v>7.64719995E-4</c:v>
                </c:pt>
                <c:pt idx="10463" formatCode="General">
                  <c:v>7.6479999499999996E-4</c:v>
                </c:pt>
                <c:pt idx="10464" formatCode="General">
                  <c:v>7.6487999500000003E-4</c:v>
                </c:pt>
                <c:pt idx="10465" formatCode="General">
                  <c:v>7.6495999499999999E-4</c:v>
                </c:pt>
                <c:pt idx="10466" formatCode="General">
                  <c:v>7.6503999500000005E-4</c:v>
                </c:pt>
                <c:pt idx="10467" formatCode="General">
                  <c:v>7.6511999500000001E-4</c:v>
                </c:pt>
                <c:pt idx="10468" formatCode="General">
                  <c:v>7.6519999499999997E-4</c:v>
                </c:pt>
                <c:pt idx="10469" formatCode="General">
                  <c:v>7.6527999500000004E-4</c:v>
                </c:pt>
                <c:pt idx="10470" formatCode="General">
                  <c:v>7.65359995E-4</c:v>
                </c:pt>
                <c:pt idx="10471" formatCode="General">
                  <c:v>7.6543999499999996E-4</c:v>
                </c:pt>
                <c:pt idx="10472" formatCode="General">
                  <c:v>7.6551999500000002E-4</c:v>
                </c:pt>
                <c:pt idx="10473" formatCode="General">
                  <c:v>7.6559999499999998E-4</c:v>
                </c:pt>
                <c:pt idx="10474" formatCode="General">
                  <c:v>7.6567999500000005E-4</c:v>
                </c:pt>
                <c:pt idx="10475" formatCode="General">
                  <c:v>7.6575999500000001E-4</c:v>
                </c:pt>
                <c:pt idx="10476" formatCode="General">
                  <c:v>7.6583999499999997E-4</c:v>
                </c:pt>
                <c:pt idx="10477" formatCode="General">
                  <c:v>7.6591999500000003E-4</c:v>
                </c:pt>
                <c:pt idx="10478" formatCode="General">
                  <c:v>7.6599999499999999E-4</c:v>
                </c:pt>
                <c:pt idx="10479" formatCode="General">
                  <c:v>7.6607999499999995E-4</c:v>
                </c:pt>
                <c:pt idx="10480" formatCode="General">
                  <c:v>7.6615999500000002E-4</c:v>
                </c:pt>
                <c:pt idx="10481" formatCode="General">
                  <c:v>7.6623999499999997E-4</c:v>
                </c:pt>
                <c:pt idx="10482" formatCode="General">
                  <c:v>7.6631999500000004E-4</c:v>
                </c:pt>
                <c:pt idx="10483" formatCode="General">
                  <c:v>7.66399995E-4</c:v>
                </c:pt>
                <c:pt idx="10484" formatCode="General">
                  <c:v>7.6647999499999996E-4</c:v>
                </c:pt>
                <c:pt idx="10485" formatCode="General">
                  <c:v>7.6655999500000003E-4</c:v>
                </c:pt>
                <c:pt idx="10486" formatCode="General">
                  <c:v>7.6663999499999998E-4</c:v>
                </c:pt>
                <c:pt idx="10487" formatCode="General">
                  <c:v>7.6671999500000005E-4</c:v>
                </c:pt>
                <c:pt idx="10488" formatCode="General">
                  <c:v>7.6679999500000001E-4</c:v>
                </c:pt>
                <c:pt idx="10489" formatCode="General">
                  <c:v>7.6687999499999997E-4</c:v>
                </c:pt>
                <c:pt idx="10490" formatCode="General">
                  <c:v>7.6695999500000004E-4</c:v>
                </c:pt>
                <c:pt idx="10491" formatCode="General">
                  <c:v>7.6703999499999999E-4</c:v>
                </c:pt>
                <c:pt idx="10492" formatCode="General">
                  <c:v>7.6711999499999995E-4</c:v>
                </c:pt>
                <c:pt idx="10493" formatCode="General">
                  <c:v>7.6719999500000002E-4</c:v>
                </c:pt>
                <c:pt idx="10494" formatCode="General">
                  <c:v>7.6727999499999998E-4</c:v>
                </c:pt>
                <c:pt idx="10495" formatCode="General">
                  <c:v>7.6735999500000005E-4</c:v>
                </c:pt>
                <c:pt idx="10496" formatCode="General">
                  <c:v>7.67439995E-4</c:v>
                </c:pt>
                <c:pt idx="10497" formatCode="General">
                  <c:v>7.6751999499999996E-4</c:v>
                </c:pt>
                <c:pt idx="10498" formatCode="General">
                  <c:v>7.6759999500000003E-4</c:v>
                </c:pt>
                <c:pt idx="10499" formatCode="General">
                  <c:v>7.6767999499999999E-4</c:v>
                </c:pt>
                <c:pt idx="10500" formatCode="General">
                  <c:v>7.6775999499999995E-4</c:v>
                </c:pt>
                <c:pt idx="10501" formatCode="General">
                  <c:v>7.6783999500000001E-4</c:v>
                </c:pt>
                <c:pt idx="10502" formatCode="General">
                  <c:v>7.6791999499999997E-4</c:v>
                </c:pt>
                <c:pt idx="10503" formatCode="General">
                  <c:v>7.6799999500000004E-4</c:v>
                </c:pt>
                <c:pt idx="10504" formatCode="General">
                  <c:v>7.68079995E-4</c:v>
                </c:pt>
                <c:pt idx="10505" formatCode="General">
                  <c:v>7.6815999499999996E-4</c:v>
                </c:pt>
                <c:pt idx="10506" formatCode="General">
                  <c:v>7.6823999500000002E-4</c:v>
                </c:pt>
                <c:pt idx="10507" formatCode="General">
                  <c:v>7.6831999499999998E-4</c:v>
                </c:pt>
                <c:pt idx="10508" formatCode="General">
                  <c:v>7.6839999500000005E-4</c:v>
                </c:pt>
                <c:pt idx="10509" formatCode="General">
                  <c:v>7.6847999500000001E-4</c:v>
                </c:pt>
                <c:pt idx="10510" formatCode="General">
                  <c:v>7.6855999499999997E-4</c:v>
                </c:pt>
                <c:pt idx="10511" formatCode="General">
                  <c:v>7.6863999500000003E-4</c:v>
                </c:pt>
                <c:pt idx="10512" formatCode="General">
                  <c:v>7.6871999499999999E-4</c:v>
                </c:pt>
                <c:pt idx="10513" formatCode="General">
                  <c:v>7.6879999499999995E-4</c:v>
                </c:pt>
                <c:pt idx="10514" formatCode="General">
                  <c:v>7.6887999500000002E-4</c:v>
                </c:pt>
                <c:pt idx="10515" formatCode="General">
                  <c:v>7.6895999499999998E-4</c:v>
                </c:pt>
                <c:pt idx="10516" formatCode="General">
                  <c:v>7.6903999500000004E-4</c:v>
                </c:pt>
                <c:pt idx="10517" formatCode="General">
                  <c:v>7.69119995E-4</c:v>
                </c:pt>
                <c:pt idx="10518" formatCode="General">
                  <c:v>7.6919999499999996E-4</c:v>
                </c:pt>
                <c:pt idx="10519" formatCode="General">
                  <c:v>7.6927999500000003E-4</c:v>
                </c:pt>
                <c:pt idx="10520" formatCode="General">
                  <c:v>7.6935999499999999E-4</c:v>
                </c:pt>
                <c:pt idx="10521" formatCode="General">
                  <c:v>7.6943999500000005E-4</c:v>
                </c:pt>
                <c:pt idx="10522" formatCode="General">
                  <c:v>7.6951999500000001E-4</c:v>
                </c:pt>
                <c:pt idx="10523" formatCode="General">
                  <c:v>7.6959999499999997E-4</c:v>
                </c:pt>
                <c:pt idx="10524" formatCode="General">
                  <c:v>7.6967999500000004E-4</c:v>
                </c:pt>
                <c:pt idx="10525" formatCode="General">
                  <c:v>7.69759995E-4</c:v>
                </c:pt>
                <c:pt idx="10526" formatCode="General">
                  <c:v>7.6983999499999995E-4</c:v>
                </c:pt>
                <c:pt idx="10527" formatCode="General">
                  <c:v>7.6991999500000002E-4</c:v>
                </c:pt>
                <c:pt idx="10528" formatCode="General">
                  <c:v>7.6999999499999998E-4</c:v>
                </c:pt>
                <c:pt idx="10529" formatCode="General">
                  <c:v>7.7007999500000005E-4</c:v>
                </c:pt>
                <c:pt idx="10530" formatCode="General">
                  <c:v>7.7015999500000001E-4</c:v>
                </c:pt>
                <c:pt idx="10531" formatCode="General">
                  <c:v>7.7023999499999996E-4</c:v>
                </c:pt>
                <c:pt idx="10532" formatCode="General">
                  <c:v>7.7031999500000003E-4</c:v>
                </c:pt>
                <c:pt idx="10533" formatCode="General">
                  <c:v>7.7039999499999999E-4</c:v>
                </c:pt>
                <c:pt idx="10534" formatCode="General">
                  <c:v>7.7047999499999995E-4</c:v>
                </c:pt>
                <c:pt idx="10535" formatCode="General">
                  <c:v>7.7055999500000001E-4</c:v>
                </c:pt>
                <c:pt idx="10536" formatCode="General">
                  <c:v>7.7063999499999997E-4</c:v>
                </c:pt>
                <c:pt idx="10537" formatCode="General">
                  <c:v>7.7071999500000004E-4</c:v>
                </c:pt>
                <c:pt idx="10538" formatCode="General">
                  <c:v>7.70799995E-4</c:v>
                </c:pt>
                <c:pt idx="10539" formatCode="General">
                  <c:v>7.7087999499999996E-4</c:v>
                </c:pt>
                <c:pt idx="10540" formatCode="General">
                  <c:v>7.7095999500000002E-4</c:v>
                </c:pt>
                <c:pt idx="10541" formatCode="General">
                  <c:v>7.7103999499999998E-4</c:v>
                </c:pt>
                <c:pt idx="10542" formatCode="General">
                  <c:v>7.7111999500000005E-4</c:v>
                </c:pt>
                <c:pt idx="10543" formatCode="General">
                  <c:v>7.7119999500000001E-4</c:v>
                </c:pt>
                <c:pt idx="10544" formatCode="General">
                  <c:v>7.7127999499999997E-4</c:v>
                </c:pt>
                <c:pt idx="10545" formatCode="General">
                  <c:v>7.7135999500000003E-4</c:v>
                </c:pt>
                <c:pt idx="10546" formatCode="General">
                  <c:v>7.7143999499999999E-4</c:v>
                </c:pt>
                <c:pt idx="10547" formatCode="General">
                  <c:v>7.7151999499999995E-4</c:v>
                </c:pt>
                <c:pt idx="10548" formatCode="General">
                  <c:v>7.7159999500000002E-4</c:v>
                </c:pt>
                <c:pt idx="10549" formatCode="General">
                  <c:v>7.7167999499999998E-4</c:v>
                </c:pt>
                <c:pt idx="10550" formatCode="General">
                  <c:v>7.7175999500000004E-4</c:v>
                </c:pt>
                <c:pt idx="10551" formatCode="General">
                  <c:v>7.71839995E-4</c:v>
                </c:pt>
                <c:pt idx="10552" formatCode="General">
                  <c:v>7.7191999499999996E-4</c:v>
                </c:pt>
                <c:pt idx="10553" formatCode="General">
                  <c:v>7.7199999500000003E-4</c:v>
                </c:pt>
                <c:pt idx="10554" formatCode="General">
                  <c:v>7.7207999499999999E-4</c:v>
                </c:pt>
                <c:pt idx="10555" formatCode="General">
                  <c:v>7.7215999500000005E-4</c:v>
                </c:pt>
                <c:pt idx="10556" formatCode="General">
                  <c:v>7.7223999500000001E-4</c:v>
                </c:pt>
                <c:pt idx="10557" formatCode="General">
                  <c:v>7.7231999499999997E-4</c:v>
                </c:pt>
                <c:pt idx="10558" formatCode="General">
                  <c:v>7.7239999500000004E-4</c:v>
                </c:pt>
                <c:pt idx="10559" formatCode="General">
                  <c:v>7.72479995E-4</c:v>
                </c:pt>
                <c:pt idx="10560" formatCode="General">
                  <c:v>7.7255999499999996E-4</c:v>
                </c:pt>
                <c:pt idx="10561" formatCode="General">
                  <c:v>7.7263999500000002E-4</c:v>
                </c:pt>
                <c:pt idx="10562" formatCode="General">
                  <c:v>7.7271999499999998E-4</c:v>
                </c:pt>
                <c:pt idx="10563" formatCode="General">
                  <c:v>7.7279999500000005E-4</c:v>
                </c:pt>
                <c:pt idx="10564" formatCode="General">
                  <c:v>7.7287999500000001E-4</c:v>
                </c:pt>
                <c:pt idx="10565" formatCode="General">
                  <c:v>7.7295999499999996E-4</c:v>
                </c:pt>
                <c:pt idx="10566" formatCode="General">
                  <c:v>7.7303999500000003E-4</c:v>
                </c:pt>
                <c:pt idx="10567" formatCode="General">
                  <c:v>7.7311999499999999E-4</c:v>
                </c:pt>
                <c:pt idx="10568" formatCode="General">
                  <c:v>7.7319999499999995E-4</c:v>
                </c:pt>
                <c:pt idx="10569" formatCode="General">
                  <c:v>7.7327999500000002E-4</c:v>
                </c:pt>
                <c:pt idx="10570" formatCode="General">
                  <c:v>7.7335999499999997E-4</c:v>
                </c:pt>
                <c:pt idx="10571" formatCode="General">
                  <c:v>7.7343999500000004E-4</c:v>
                </c:pt>
                <c:pt idx="10572" formatCode="General">
                  <c:v>7.73519995E-4</c:v>
                </c:pt>
                <c:pt idx="10573" formatCode="General">
                  <c:v>7.7359999499999996E-4</c:v>
                </c:pt>
                <c:pt idx="10574" formatCode="General">
                  <c:v>7.7367999500000003E-4</c:v>
                </c:pt>
                <c:pt idx="10575" formatCode="General">
                  <c:v>7.7375999499999998E-4</c:v>
                </c:pt>
                <c:pt idx="10576" formatCode="General">
                  <c:v>7.7383999500000005E-4</c:v>
                </c:pt>
                <c:pt idx="10577" formatCode="General">
                  <c:v>7.7391999500000001E-4</c:v>
                </c:pt>
                <c:pt idx="10578" formatCode="General">
                  <c:v>7.7399999499999997E-4</c:v>
                </c:pt>
                <c:pt idx="10579" formatCode="General">
                  <c:v>7.7407999500000004E-4</c:v>
                </c:pt>
                <c:pt idx="10580" formatCode="General">
                  <c:v>7.7415999499999999E-4</c:v>
                </c:pt>
                <c:pt idx="10581" formatCode="General">
                  <c:v>7.7423999499999995E-4</c:v>
                </c:pt>
                <c:pt idx="10582" formatCode="General">
                  <c:v>7.7431999500000002E-4</c:v>
                </c:pt>
                <c:pt idx="10583" formatCode="General">
                  <c:v>7.7439999499999998E-4</c:v>
                </c:pt>
                <c:pt idx="10584" formatCode="General">
                  <c:v>7.7447999500000005E-4</c:v>
                </c:pt>
                <c:pt idx="10585" formatCode="General">
                  <c:v>7.74559995E-4</c:v>
                </c:pt>
                <c:pt idx="10586" formatCode="General">
                  <c:v>7.7463999499999996E-4</c:v>
                </c:pt>
                <c:pt idx="10587" formatCode="General">
                  <c:v>7.7471999500000003E-4</c:v>
                </c:pt>
                <c:pt idx="10588" formatCode="General">
                  <c:v>7.7479999499999999E-4</c:v>
                </c:pt>
                <c:pt idx="10589" formatCode="General">
                  <c:v>7.7487999499999995E-4</c:v>
                </c:pt>
                <c:pt idx="10590" formatCode="General">
                  <c:v>7.7495999500000001E-4</c:v>
                </c:pt>
                <c:pt idx="10591" formatCode="General">
                  <c:v>7.7503999499999997E-4</c:v>
                </c:pt>
                <c:pt idx="10592" formatCode="General">
                  <c:v>7.7511999500000004E-4</c:v>
                </c:pt>
                <c:pt idx="10593" formatCode="General">
                  <c:v>7.75199995E-4</c:v>
                </c:pt>
                <c:pt idx="10594" formatCode="General">
                  <c:v>7.7527999499999996E-4</c:v>
                </c:pt>
                <c:pt idx="10595" formatCode="General">
                  <c:v>7.7535999500000002E-4</c:v>
                </c:pt>
                <c:pt idx="10596" formatCode="General">
                  <c:v>7.7543999499999998E-4</c:v>
                </c:pt>
                <c:pt idx="10597" formatCode="General">
                  <c:v>7.7551999500000005E-4</c:v>
                </c:pt>
                <c:pt idx="10598" formatCode="General">
                  <c:v>7.7559999500000001E-4</c:v>
                </c:pt>
                <c:pt idx="10599" formatCode="General">
                  <c:v>7.7567999499999997E-4</c:v>
                </c:pt>
                <c:pt idx="10600" formatCode="General">
                  <c:v>7.7575999500000003E-4</c:v>
                </c:pt>
                <c:pt idx="10601" formatCode="General">
                  <c:v>7.7583999499999999E-4</c:v>
                </c:pt>
                <c:pt idx="10602" formatCode="General">
                  <c:v>7.7591999499999995E-4</c:v>
                </c:pt>
                <c:pt idx="10603" formatCode="General">
                  <c:v>7.7599999500000002E-4</c:v>
                </c:pt>
                <c:pt idx="10604" formatCode="General">
                  <c:v>7.7607999499999998E-4</c:v>
                </c:pt>
                <c:pt idx="10605" formatCode="General">
                  <c:v>7.7615999500000004E-4</c:v>
                </c:pt>
                <c:pt idx="10606" formatCode="General">
                  <c:v>7.76239995E-4</c:v>
                </c:pt>
                <c:pt idx="10607" formatCode="General">
                  <c:v>7.7631999499999996E-4</c:v>
                </c:pt>
                <c:pt idx="10608" formatCode="General">
                  <c:v>7.7639999500000003E-4</c:v>
                </c:pt>
                <c:pt idx="10609" formatCode="General">
                  <c:v>7.7647999499999999E-4</c:v>
                </c:pt>
                <c:pt idx="10610" formatCode="General">
                  <c:v>7.7655999500000005E-4</c:v>
                </c:pt>
                <c:pt idx="10611" formatCode="General">
                  <c:v>7.7663999500000001E-4</c:v>
                </c:pt>
                <c:pt idx="10612" formatCode="General">
                  <c:v>7.7671999499999997E-4</c:v>
                </c:pt>
                <c:pt idx="10613" formatCode="General">
                  <c:v>7.7679999500000004E-4</c:v>
                </c:pt>
                <c:pt idx="10614" formatCode="General">
                  <c:v>7.76879995E-4</c:v>
                </c:pt>
                <c:pt idx="10615" formatCode="General">
                  <c:v>7.7695999499999995E-4</c:v>
                </c:pt>
                <c:pt idx="10616" formatCode="General">
                  <c:v>7.7703999500000002E-4</c:v>
                </c:pt>
                <c:pt idx="10617" formatCode="General">
                  <c:v>7.7711999499999998E-4</c:v>
                </c:pt>
                <c:pt idx="10618" formatCode="General">
                  <c:v>7.7719999500000005E-4</c:v>
                </c:pt>
                <c:pt idx="10619" formatCode="General">
                  <c:v>7.77279995E-4</c:v>
                </c:pt>
                <c:pt idx="10620" formatCode="General">
                  <c:v>7.7735999499999996E-4</c:v>
                </c:pt>
                <c:pt idx="10621" formatCode="General">
                  <c:v>7.7743999500000003E-4</c:v>
                </c:pt>
                <c:pt idx="10622" formatCode="General">
                  <c:v>7.7751999499999999E-4</c:v>
                </c:pt>
                <c:pt idx="10623" formatCode="General">
                  <c:v>7.7759999499999995E-4</c:v>
                </c:pt>
                <c:pt idx="10624" formatCode="General">
                  <c:v>7.7767999500000001E-4</c:v>
                </c:pt>
                <c:pt idx="10625" formatCode="General">
                  <c:v>7.7775999499999997E-4</c:v>
                </c:pt>
                <c:pt idx="10626" formatCode="General">
                  <c:v>7.7783999500000004E-4</c:v>
                </c:pt>
                <c:pt idx="10627" formatCode="General">
                  <c:v>7.77919995E-4</c:v>
                </c:pt>
                <c:pt idx="10628" formatCode="General">
                  <c:v>7.7799999499999996E-4</c:v>
                </c:pt>
                <c:pt idx="10629" formatCode="General">
                  <c:v>7.7807999500000002E-4</c:v>
                </c:pt>
                <c:pt idx="10630" formatCode="General">
                  <c:v>7.7815999499999998E-4</c:v>
                </c:pt>
                <c:pt idx="10631" formatCode="General">
                  <c:v>7.7823999500000005E-4</c:v>
                </c:pt>
                <c:pt idx="10632" formatCode="General">
                  <c:v>7.7831999500000001E-4</c:v>
                </c:pt>
                <c:pt idx="10633" formatCode="General">
                  <c:v>7.7839999499999997E-4</c:v>
                </c:pt>
                <c:pt idx="10634" formatCode="General">
                  <c:v>7.7847999500000003E-4</c:v>
                </c:pt>
                <c:pt idx="10635" formatCode="General">
                  <c:v>7.7855999499999999E-4</c:v>
                </c:pt>
                <c:pt idx="10636" formatCode="General">
                  <c:v>7.7863999499999995E-4</c:v>
                </c:pt>
                <c:pt idx="10637" formatCode="General">
                  <c:v>7.7871999500000002E-4</c:v>
                </c:pt>
                <c:pt idx="10638" formatCode="General">
                  <c:v>7.7879999499999998E-4</c:v>
                </c:pt>
                <c:pt idx="10639" formatCode="General">
                  <c:v>7.7887999500000004E-4</c:v>
                </c:pt>
                <c:pt idx="10640" formatCode="General">
                  <c:v>7.78959995E-4</c:v>
                </c:pt>
                <c:pt idx="10641" formatCode="General">
                  <c:v>7.7903999499999996E-4</c:v>
                </c:pt>
                <c:pt idx="10642" formatCode="General">
                  <c:v>7.7911999500000003E-4</c:v>
                </c:pt>
                <c:pt idx="10643" formatCode="General">
                  <c:v>7.7919999499999999E-4</c:v>
                </c:pt>
                <c:pt idx="10644" formatCode="General">
                  <c:v>7.7927999500000005E-4</c:v>
                </c:pt>
                <c:pt idx="10645" formatCode="General">
                  <c:v>7.7935999500000001E-4</c:v>
                </c:pt>
                <c:pt idx="10646" formatCode="General">
                  <c:v>7.7943999499999997E-4</c:v>
                </c:pt>
                <c:pt idx="10647" formatCode="General">
                  <c:v>7.7951999500000004E-4</c:v>
                </c:pt>
                <c:pt idx="10648" formatCode="General">
                  <c:v>7.79599995E-4</c:v>
                </c:pt>
                <c:pt idx="10649" formatCode="General">
                  <c:v>7.7967999499999995E-4</c:v>
                </c:pt>
                <c:pt idx="10650" formatCode="General">
                  <c:v>7.7975999500000002E-4</c:v>
                </c:pt>
                <c:pt idx="10651" formatCode="General">
                  <c:v>7.7983999499999998E-4</c:v>
                </c:pt>
                <c:pt idx="10652" formatCode="General">
                  <c:v>7.7991999500000005E-4</c:v>
                </c:pt>
                <c:pt idx="10653" formatCode="General">
                  <c:v>7.7999999500000001E-4</c:v>
                </c:pt>
                <c:pt idx="10654" formatCode="General">
                  <c:v>7.8007999499999996E-4</c:v>
                </c:pt>
                <c:pt idx="10655" formatCode="General">
                  <c:v>7.8015999500000003E-4</c:v>
                </c:pt>
                <c:pt idx="10656" formatCode="General">
                  <c:v>7.8023999499999999E-4</c:v>
                </c:pt>
                <c:pt idx="10657" formatCode="General">
                  <c:v>7.8031999499999995E-4</c:v>
                </c:pt>
                <c:pt idx="10658" formatCode="General">
                  <c:v>7.8039999500000002E-4</c:v>
                </c:pt>
                <c:pt idx="10659" formatCode="General">
                  <c:v>7.8047999499999997E-4</c:v>
                </c:pt>
                <c:pt idx="10660" formatCode="General">
                  <c:v>7.8055999500000004E-4</c:v>
                </c:pt>
                <c:pt idx="10661" formatCode="General">
                  <c:v>7.80639995E-4</c:v>
                </c:pt>
                <c:pt idx="10662" formatCode="General">
                  <c:v>7.8071999499999996E-4</c:v>
                </c:pt>
                <c:pt idx="10663" formatCode="General">
                  <c:v>7.8079999500000003E-4</c:v>
                </c:pt>
                <c:pt idx="10664" formatCode="General">
                  <c:v>7.8087999499999998E-4</c:v>
                </c:pt>
                <c:pt idx="10665" formatCode="General">
                  <c:v>7.8095999500000005E-4</c:v>
                </c:pt>
                <c:pt idx="10666" formatCode="General">
                  <c:v>7.8103999500000001E-4</c:v>
                </c:pt>
                <c:pt idx="10667" formatCode="General">
                  <c:v>7.8111999499999997E-4</c:v>
                </c:pt>
                <c:pt idx="10668" formatCode="General">
                  <c:v>7.8119999500000004E-4</c:v>
                </c:pt>
                <c:pt idx="10669" formatCode="General">
                  <c:v>7.8127999499999999E-4</c:v>
                </c:pt>
                <c:pt idx="10670" formatCode="General">
                  <c:v>7.8135999499999995E-4</c:v>
                </c:pt>
                <c:pt idx="10671" formatCode="General">
                  <c:v>7.8143999500000002E-4</c:v>
                </c:pt>
                <c:pt idx="10672" formatCode="General">
                  <c:v>7.8151999499999998E-4</c:v>
                </c:pt>
                <c:pt idx="10673" formatCode="General">
                  <c:v>7.8159999500000004E-4</c:v>
                </c:pt>
                <c:pt idx="10674" formatCode="General">
                  <c:v>7.81679995E-4</c:v>
                </c:pt>
                <c:pt idx="10675" formatCode="General">
                  <c:v>7.8175999499999996E-4</c:v>
                </c:pt>
                <c:pt idx="10676" formatCode="General">
                  <c:v>7.8183999500000003E-4</c:v>
                </c:pt>
                <c:pt idx="10677" formatCode="General">
                  <c:v>7.8191999499999999E-4</c:v>
                </c:pt>
                <c:pt idx="10678" formatCode="General">
                  <c:v>7.8199999499999995E-4</c:v>
                </c:pt>
                <c:pt idx="10679" formatCode="General">
                  <c:v>7.8207999500000001E-4</c:v>
                </c:pt>
                <c:pt idx="10680" formatCode="General">
                  <c:v>7.8215999499999997E-4</c:v>
                </c:pt>
                <c:pt idx="10681" formatCode="General">
                  <c:v>7.8223999500000004E-4</c:v>
                </c:pt>
                <c:pt idx="10682" formatCode="General">
                  <c:v>7.82319995E-4</c:v>
                </c:pt>
                <c:pt idx="10683" formatCode="General">
                  <c:v>7.8239999499999996E-4</c:v>
                </c:pt>
                <c:pt idx="10684" formatCode="General">
                  <c:v>7.8247999500000002E-4</c:v>
                </c:pt>
                <c:pt idx="10685" formatCode="General">
                  <c:v>7.8255999499999998E-4</c:v>
                </c:pt>
                <c:pt idx="10686" formatCode="General">
                  <c:v>7.8263999500000005E-4</c:v>
                </c:pt>
                <c:pt idx="10687" formatCode="General">
                  <c:v>7.8271999500000001E-4</c:v>
                </c:pt>
                <c:pt idx="10688" formatCode="General">
                  <c:v>7.8279999499999997E-4</c:v>
                </c:pt>
                <c:pt idx="10689" formatCode="General">
                  <c:v>7.8287999500000003E-4</c:v>
                </c:pt>
                <c:pt idx="10690" formatCode="General">
                  <c:v>7.8295999499999999E-4</c:v>
                </c:pt>
                <c:pt idx="10691" formatCode="General">
                  <c:v>7.8303999499999995E-4</c:v>
                </c:pt>
                <c:pt idx="10692" formatCode="General">
                  <c:v>7.8311999500000002E-4</c:v>
                </c:pt>
                <c:pt idx="10693" formatCode="General">
                  <c:v>7.8319999499999998E-4</c:v>
                </c:pt>
                <c:pt idx="10694" formatCode="General">
                  <c:v>7.8327999500000004E-4</c:v>
                </c:pt>
                <c:pt idx="10695" formatCode="General">
                  <c:v>7.83359995E-4</c:v>
                </c:pt>
                <c:pt idx="10696" formatCode="General">
                  <c:v>7.8343999499999996E-4</c:v>
                </c:pt>
                <c:pt idx="10697" formatCode="General">
                  <c:v>7.8351999500000003E-4</c:v>
                </c:pt>
                <c:pt idx="10698" formatCode="General">
                  <c:v>7.8359999499999998E-4</c:v>
                </c:pt>
                <c:pt idx="10699" formatCode="General">
                  <c:v>7.8367999500000005E-4</c:v>
                </c:pt>
                <c:pt idx="10700" formatCode="General">
                  <c:v>7.8375999500000001E-4</c:v>
                </c:pt>
                <c:pt idx="10701" formatCode="General">
                  <c:v>7.8383999499999997E-4</c:v>
                </c:pt>
                <c:pt idx="10702" formatCode="General">
                  <c:v>7.8391999500000004E-4</c:v>
                </c:pt>
                <c:pt idx="10703" formatCode="General">
                  <c:v>7.8399999499999999E-4</c:v>
                </c:pt>
                <c:pt idx="10704" formatCode="General">
                  <c:v>7.8407999499999995E-4</c:v>
                </c:pt>
                <c:pt idx="10705" formatCode="General">
                  <c:v>7.8415999500000002E-4</c:v>
                </c:pt>
                <c:pt idx="10706" formatCode="General">
                  <c:v>7.8423999499999998E-4</c:v>
                </c:pt>
                <c:pt idx="10707" formatCode="General">
                  <c:v>7.8431999500000005E-4</c:v>
                </c:pt>
                <c:pt idx="10708" formatCode="General">
                  <c:v>7.84399995E-4</c:v>
                </c:pt>
                <c:pt idx="10709" formatCode="General">
                  <c:v>7.8447999499999996E-4</c:v>
                </c:pt>
                <c:pt idx="10710" formatCode="General">
                  <c:v>7.8455999500000003E-4</c:v>
                </c:pt>
                <c:pt idx="10711" formatCode="General">
                  <c:v>7.8463999499999999E-4</c:v>
                </c:pt>
                <c:pt idx="10712" formatCode="General">
                  <c:v>7.8471999499999995E-4</c:v>
                </c:pt>
                <c:pt idx="10713" formatCode="General">
                  <c:v>7.8479999500000001E-4</c:v>
                </c:pt>
                <c:pt idx="10714" formatCode="General">
                  <c:v>7.8487999499999997E-4</c:v>
                </c:pt>
                <c:pt idx="10715" formatCode="General">
                  <c:v>7.8495999500000004E-4</c:v>
                </c:pt>
                <c:pt idx="10716" formatCode="General">
                  <c:v>7.85039995E-4</c:v>
                </c:pt>
                <c:pt idx="10717" formatCode="General">
                  <c:v>7.8511999499999996E-4</c:v>
                </c:pt>
                <c:pt idx="10718" formatCode="General">
                  <c:v>7.8519999500000002E-4</c:v>
                </c:pt>
                <c:pt idx="10719" formatCode="General">
                  <c:v>7.8527999499999998E-4</c:v>
                </c:pt>
                <c:pt idx="10720" formatCode="General">
                  <c:v>7.8535999500000005E-4</c:v>
                </c:pt>
                <c:pt idx="10721" formatCode="General">
                  <c:v>7.8543999500000001E-4</c:v>
                </c:pt>
                <c:pt idx="10722" formatCode="General">
                  <c:v>7.8551999499999997E-4</c:v>
                </c:pt>
                <c:pt idx="10723" formatCode="General">
                  <c:v>7.8559999500000003E-4</c:v>
                </c:pt>
                <c:pt idx="10724" formatCode="General">
                  <c:v>7.8567999499999999E-4</c:v>
                </c:pt>
                <c:pt idx="10725" formatCode="General">
                  <c:v>7.8575999499999995E-4</c:v>
                </c:pt>
                <c:pt idx="10726" formatCode="General">
                  <c:v>7.8583999500000002E-4</c:v>
                </c:pt>
                <c:pt idx="10727" formatCode="General">
                  <c:v>7.8591999499999998E-4</c:v>
                </c:pt>
                <c:pt idx="10728" formatCode="General">
                  <c:v>7.8599999500000004E-4</c:v>
                </c:pt>
                <c:pt idx="10729" formatCode="General">
                  <c:v>7.86079995E-4</c:v>
                </c:pt>
                <c:pt idx="10730" formatCode="General">
                  <c:v>7.8615999499999996E-4</c:v>
                </c:pt>
                <c:pt idx="10731" formatCode="General">
                  <c:v>7.8623999500000003E-4</c:v>
                </c:pt>
                <c:pt idx="10732" formatCode="General">
                  <c:v>7.8631999499999999E-4</c:v>
                </c:pt>
                <c:pt idx="10733" formatCode="General">
                  <c:v>7.8639999500000005E-4</c:v>
                </c:pt>
                <c:pt idx="10734" formatCode="General">
                  <c:v>7.8647999500000001E-4</c:v>
                </c:pt>
                <c:pt idx="10735" formatCode="General">
                  <c:v>7.8655999499999997E-4</c:v>
                </c:pt>
                <c:pt idx="10736" formatCode="General">
                  <c:v>7.8663999500000004E-4</c:v>
                </c:pt>
                <c:pt idx="10737" formatCode="General">
                  <c:v>7.86719995E-4</c:v>
                </c:pt>
                <c:pt idx="10738" formatCode="General">
                  <c:v>7.8679999499999995E-4</c:v>
                </c:pt>
                <c:pt idx="10739" formatCode="General">
                  <c:v>7.8687999500000002E-4</c:v>
                </c:pt>
                <c:pt idx="10740" formatCode="General">
                  <c:v>7.8695999499999998E-4</c:v>
                </c:pt>
                <c:pt idx="10741" formatCode="General">
                  <c:v>7.8703999500000005E-4</c:v>
                </c:pt>
                <c:pt idx="10742" formatCode="General">
                  <c:v>7.8711999500000001E-4</c:v>
                </c:pt>
                <c:pt idx="10743" formatCode="General">
                  <c:v>7.8719999499999996E-4</c:v>
                </c:pt>
                <c:pt idx="10744" formatCode="General">
                  <c:v>7.8727999500000003E-4</c:v>
                </c:pt>
                <c:pt idx="10745" formatCode="General">
                  <c:v>7.8735999499999999E-4</c:v>
                </c:pt>
                <c:pt idx="10746" formatCode="General">
                  <c:v>7.8743999499999995E-4</c:v>
                </c:pt>
                <c:pt idx="10747" formatCode="General">
                  <c:v>7.8751999500000002E-4</c:v>
                </c:pt>
                <c:pt idx="10748" formatCode="General">
                  <c:v>7.8759999499999997E-4</c:v>
                </c:pt>
                <c:pt idx="10749" formatCode="General">
                  <c:v>7.8767999500000004E-4</c:v>
                </c:pt>
                <c:pt idx="10750" formatCode="General">
                  <c:v>7.87759995E-4</c:v>
                </c:pt>
                <c:pt idx="10751" formatCode="General">
                  <c:v>7.8783999499999996E-4</c:v>
                </c:pt>
                <c:pt idx="10752" formatCode="General">
                  <c:v>7.8791999500000002E-4</c:v>
                </c:pt>
                <c:pt idx="10753" formatCode="General">
                  <c:v>7.8799999499999998E-4</c:v>
                </c:pt>
                <c:pt idx="10754" formatCode="General">
                  <c:v>7.8807999500000005E-4</c:v>
                </c:pt>
                <c:pt idx="10755" formatCode="General">
                  <c:v>7.8815999500000001E-4</c:v>
                </c:pt>
                <c:pt idx="10756" formatCode="General">
                  <c:v>7.8823999499999997E-4</c:v>
                </c:pt>
                <c:pt idx="10757" formatCode="General">
                  <c:v>7.8831999500000003E-4</c:v>
                </c:pt>
                <c:pt idx="10758" formatCode="General">
                  <c:v>7.8839999499999999E-4</c:v>
                </c:pt>
                <c:pt idx="10759" formatCode="General">
                  <c:v>7.8847999499999995E-4</c:v>
                </c:pt>
                <c:pt idx="10760" formatCode="General">
                  <c:v>7.8855999500000002E-4</c:v>
                </c:pt>
                <c:pt idx="10761" formatCode="General">
                  <c:v>7.8863999499999998E-4</c:v>
                </c:pt>
                <c:pt idx="10762" formatCode="General">
                  <c:v>7.8871999500000004E-4</c:v>
                </c:pt>
                <c:pt idx="10763" formatCode="General">
                  <c:v>7.88799995E-4</c:v>
                </c:pt>
                <c:pt idx="10764" formatCode="General">
                  <c:v>7.8887999499999996E-4</c:v>
                </c:pt>
                <c:pt idx="10765" formatCode="General">
                  <c:v>7.8895999500000003E-4</c:v>
                </c:pt>
                <c:pt idx="10766" formatCode="General">
                  <c:v>7.8903999499999999E-4</c:v>
                </c:pt>
                <c:pt idx="10767" formatCode="General">
                  <c:v>7.8911999500000005E-4</c:v>
                </c:pt>
                <c:pt idx="10768" formatCode="General">
                  <c:v>7.8919999500000001E-4</c:v>
                </c:pt>
                <c:pt idx="10769" formatCode="General">
                  <c:v>7.8927999499999997E-4</c:v>
                </c:pt>
                <c:pt idx="10770" formatCode="General">
                  <c:v>7.8935999500000004E-4</c:v>
                </c:pt>
                <c:pt idx="10771" formatCode="General">
                  <c:v>7.89439995E-4</c:v>
                </c:pt>
                <c:pt idx="10772" formatCode="General">
                  <c:v>7.8951999499999996E-4</c:v>
                </c:pt>
                <c:pt idx="10773" formatCode="General">
                  <c:v>7.8959999500000002E-4</c:v>
                </c:pt>
                <c:pt idx="10774" formatCode="General">
                  <c:v>7.8967999499999998E-4</c:v>
                </c:pt>
                <c:pt idx="10775" formatCode="General">
                  <c:v>7.8975999500000005E-4</c:v>
                </c:pt>
                <c:pt idx="10776" formatCode="General">
                  <c:v>7.8983999500000001E-4</c:v>
                </c:pt>
                <c:pt idx="10777" formatCode="General">
                  <c:v>7.8991999499999997E-4</c:v>
                </c:pt>
                <c:pt idx="10778" formatCode="General">
                  <c:v>7.8999999500000003E-4</c:v>
                </c:pt>
                <c:pt idx="10779" formatCode="General">
                  <c:v>7.9007999499999999E-4</c:v>
                </c:pt>
                <c:pt idx="10780" formatCode="General">
                  <c:v>7.9015999499999995E-4</c:v>
                </c:pt>
                <c:pt idx="10781" formatCode="General">
                  <c:v>7.9023999500000002E-4</c:v>
                </c:pt>
                <c:pt idx="10782" formatCode="General">
                  <c:v>7.9031999499999997E-4</c:v>
                </c:pt>
                <c:pt idx="10783" formatCode="General">
                  <c:v>7.9039999500000004E-4</c:v>
                </c:pt>
                <c:pt idx="10784" formatCode="General">
                  <c:v>7.90479995E-4</c:v>
                </c:pt>
                <c:pt idx="10785" formatCode="General">
                  <c:v>7.9055999499999996E-4</c:v>
                </c:pt>
                <c:pt idx="10786" formatCode="General">
                  <c:v>7.9063999500000003E-4</c:v>
                </c:pt>
                <c:pt idx="10787" formatCode="General">
                  <c:v>7.9071999499999998E-4</c:v>
                </c:pt>
                <c:pt idx="10788" formatCode="General">
                  <c:v>7.9079999500000005E-4</c:v>
                </c:pt>
                <c:pt idx="10789" formatCode="General">
                  <c:v>7.9087999500000001E-4</c:v>
                </c:pt>
                <c:pt idx="10790" formatCode="General">
                  <c:v>7.9095999499999997E-4</c:v>
                </c:pt>
                <c:pt idx="10791" formatCode="General">
                  <c:v>7.9103999500000004E-4</c:v>
                </c:pt>
                <c:pt idx="10792" formatCode="General">
                  <c:v>7.9111999499999999E-4</c:v>
                </c:pt>
                <c:pt idx="10793" formatCode="General">
                  <c:v>7.9119999499999995E-4</c:v>
                </c:pt>
                <c:pt idx="10794" formatCode="General">
                  <c:v>7.9127999500000002E-4</c:v>
                </c:pt>
                <c:pt idx="10795" formatCode="General">
                  <c:v>7.9135999499999998E-4</c:v>
                </c:pt>
                <c:pt idx="10796" formatCode="General">
                  <c:v>7.9143999500000005E-4</c:v>
                </c:pt>
                <c:pt idx="10797" formatCode="General">
                  <c:v>7.91519995E-4</c:v>
                </c:pt>
                <c:pt idx="10798" formatCode="General">
                  <c:v>7.9159999499999996E-4</c:v>
                </c:pt>
                <c:pt idx="10799" formatCode="General">
                  <c:v>7.9167999500000003E-4</c:v>
                </c:pt>
                <c:pt idx="10800" formatCode="General">
                  <c:v>7.9175999499999999E-4</c:v>
                </c:pt>
                <c:pt idx="10801" formatCode="General">
                  <c:v>7.9183999499999995E-4</c:v>
                </c:pt>
                <c:pt idx="10802" formatCode="General">
                  <c:v>7.9191999500000001E-4</c:v>
                </c:pt>
                <c:pt idx="10803" formatCode="General">
                  <c:v>7.9199999499999997E-4</c:v>
                </c:pt>
                <c:pt idx="10804" formatCode="General">
                  <c:v>7.9207999500000004E-4</c:v>
                </c:pt>
                <c:pt idx="10805" formatCode="General">
                  <c:v>7.92159995E-4</c:v>
                </c:pt>
                <c:pt idx="10806" formatCode="General">
                  <c:v>7.9223999499999996E-4</c:v>
                </c:pt>
                <c:pt idx="10807" formatCode="General">
                  <c:v>7.9231999500000002E-4</c:v>
                </c:pt>
                <c:pt idx="10808" formatCode="General">
                  <c:v>7.9239999499999998E-4</c:v>
                </c:pt>
                <c:pt idx="10809" formatCode="General">
                  <c:v>7.9247999500000005E-4</c:v>
                </c:pt>
                <c:pt idx="10810" formatCode="General">
                  <c:v>7.9255999500000001E-4</c:v>
                </c:pt>
                <c:pt idx="10811" formatCode="General">
                  <c:v>7.9263999499999997E-4</c:v>
                </c:pt>
                <c:pt idx="10812" formatCode="General">
                  <c:v>7.9271999500000003E-4</c:v>
                </c:pt>
                <c:pt idx="10813" formatCode="General">
                  <c:v>7.9279999499999999E-4</c:v>
                </c:pt>
                <c:pt idx="10814" formatCode="General">
                  <c:v>7.9287999499999995E-4</c:v>
                </c:pt>
                <c:pt idx="10815" formatCode="General">
                  <c:v>7.9295999500000002E-4</c:v>
                </c:pt>
                <c:pt idx="10816" formatCode="General">
                  <c:v>7.9303999499999998E-4</c:v>
                </c:pt>
                <c:pt idx="10817" formatCode="General">
                  <c:v>7.9311999500000004E-4</c:v>
                </c:pt>
                <c:pt idx="10818" formatCode="General">
                  <c:v>7.93199995E-4</c:v>
                </c:pt>
                <c:pt idx="10819" formatCode="General">
                  <c:v>7.9327999499999996E-4</c:v>
                </c:pt>
                <c:pt idx="10820" formatCode="General">
                  <c:v>7.9335999500000003E-4</c:v>
                </c:pt>
                <c:pt idx="10821" formatCode="General">
                  <c:v>7.9343999499999999E-4</c:v>
                </c:pt>
                <c:pt idx="10822" formatCode="General">
                  <c:v>7.9351999500000005E-4</c:v>
                </c:pt>
                <c:pt idx="10823" formatCode="General">
                  <c:v>7.9359999500000001E-4</c:v>
                </c:pt>
                <c:pt idx="10824" formatCode="General">
                  <c:v>7.9367999499999997E-4</c:v>
                </c:pt>
                <c:pt idx="10825" formatCode="General">
                  <c:v>7.9375999500000004E-4</c:v>
                </c:pt>
                <c:pt idx="10826" formatCode="General">
                  <c:v>7.93839995E-4</c:v>
                </c:pt>
                <c:pt idx="10827" formatCode="General">
                  <c:v>7.9391999499999995E-4</c:v>
                </c:pt>
                <c:pt idx="10828" formatCode="General">
                  <c:v>7.9399999500000002E-4</c:v>
                </c:pt>
                <c:pt idx="10829" formatCode="General">
                  <c:v>7.9407999499999998E-4</c:v>
                </c:pt>
                <c:pt idx="10830" formatCode="General">
                  <c:v>7.9415999500000005E-4</c:v>
                </c:pt>
                <c:pt idx="10831" formatCode="General">
                  <c:v>7.9423999500000001E-4</c:v>
                </c:pt>
                <c:pt idx="10832" formatCode="General">
                  <c:v>7.9431999499999996E-4</c:v>
                </c:pt>
                <c:pt idx="10833" formatCode="General">
                  <c:v>7.9439999500000003E-4</c:v>
                </c:pt>
                <c:pt idx="10834" formatCode="General">
                  <c:v>7.9447999499999999E-4</c:v>
                </c:pt>
                <c:pt idx="10835" formatCode="General">
                  <c:v>7.9455999499999995E-4</c:v>
                </c:pt>
                <c:pt idx="10836" formatCode="General">
                  <c:v>7.9463999500000001E-4</c:v>
                </c:pt>
                <c:pt idx="10837" formatCode="General">
                  <c:v>7.9471999499999997E-4</c:v>
                </c:pt>
                <c:pt idx="10838" formatCode="General">
                  <c:v>7.9479999500000004E-4</c:v>
                </c:pt>
                <c:pt idx="10839" formatCode="General">
                  <c:v>7.94879995E-4</c:v>
                </c:pt>
                <c:pt idx="10840" formatCode="General">
                  <c:v>7.9495999499999996E-4</c:v>
                </c:pt>
                <c:pt idx="10841" formatCode="General">
                  <c:v>7.9503999500000002E-4</c:v>
                </c:pt>
                <c:pt idx="10842" formatCode="General">
                  <c:v>7.9511999499999998E-4</c:v>
                </c:pt>
                <c:pt idx="10843" formatCode="General">
                  <c:v>7.9519999500000005E-4</c:v>
                </c:pt>
                <c:pt idx="10844" formatCode="General">
                  <c:v>7.9527999500000001E-4</c:v>
                </c:pt>
                <c:pt idx="10845" formatCode="General">
                  <c:v>7.9535999499999997E-4</c:v>
                </c:pt>
                <c:pt idx="10846" formatCode="General">
                  <c:v>7.9543999500000003E-4</c:v>
                </c:pt>
                <c:pt idx="10847" formatCode="General">
                  <c:v>7.9551999499999999E-4</c:v>
                </c:pt>
                <c:pt idx="10848" formatCode="General">
                  <c:v>7.9559999499999995E-4</c:v>
                </c:pt>
                <c:pt idx="10849" formatCode="General">
                  <c:v>7.9567999500000002E-4</c:v>
                </c:pt>
                <c:pt idx="10850" formatCode="General">
                  <c:v>7.9575999499999998E-4</c:v>
                </c:pt>
                <c:pt idx="10851" formatCode="General">
                  <c:v>7.9583999500000004E-4</c:v>
                </c:pt>
                <c:pt idx="10852" formatCode="General">
                  <c:v>7.95919995E-4</c:v>
                </c:pt>
                <c:pt idx="10853" formatCode="General">
                  <c:v>7.9599999499999996E-4</c:v>
                </c:pt>
                <c:pt idx="10854" formatCode="General">
                  <c:v>7.9607999500000003E-4</c:v>
                </c:pt>
                <c:pt idx="10855" formatCode="General">
                  <c:v>7.9615999499999999E-4</c:v>
                </c:pt>
                <c:pt idx="10856" formatCode="General">
                  <c:v>7.9623999500000005E-4</c:v>
                </c:pt>
                <c:pt idx="10857" formatCode="General">
                  <c:v>7.9631999500000001E-4</c:v>
                </c:pt>
                <c:pt idx="10858" formatCode="General">
                  <c:v>7.9639999499999997E-4</c:v>
                </c:pt>
                <c:pt idx="10859" formatCode="General">
                  <c:v>7.9647999500000004E-4</c:v>
                </c:pt>
                <c:pt idx="10860" formatCode="General">
                  <c:v>7.96559995E-4</c:v>
                </c:pt>
                <c:pt idx="10861" formatCode="General">
                  <c:v>7.9663999499999995E-4</c:v>
                </c:pt>
                <c:pt idx="10862" formatCode="General">
                  <c:v>7.9671999500000002E-4</c:v>
                </c:pt>
                <c:pt idx="10863" formatCode="General">
                  <c:v>7.9679999499999998E-4</c:v>
                </c:pt>
                <c:pt idx="10864" formatCode="General">
                  <c:v>7.9687999500000005E-4</c:v>
                </c:pt>
                <c:pt idx="10865" formatCode="General">
                  <c:v>7.9695999500000001E-4</c:v>
                </c:pt>
                <c:pt idx="10866" formatCode="General">
                  <c:v>7.9703999499999996E-4</c:v>
                </c:pt>
                <c:pt idx="10867" formatCode="General">
                  <c:v>7.9711999500000003E-4</c:v>
                </c:pt>
                <c:pt idx="10868" formatCode="General">
                  <c:v>7.9719999499999999E-4</c:v>
                </c:pt>
                <c:pt idx="10869" formatCode="General">
                  <c:v>7.9727999499999995E-4</c:v>
                </c:pt>
                <c:pt idx="10870" formatCode="General">
                  <c:v>7.9735999500000002E-4</c:v>
                </c:pt>
                <c:pt idx="10871" formatCode="General">
                  <c:v>7.9743999499999997E-4</c:v>
                </c:pt>
                <c:pt idx="10872" formatCode="General">
                  <c:v>7.9751999500000004E-4</c:v>
                </c:pt>
                <c:pt idx="10873" formatCode="General">
                  <c:v>7.97599995E-4</c:v>
                </c:pt>
                <c:pt idx="10874" formatCode="General">
                  <c:v>7.9767999499999996E-4</c:v>
                </c:pt>
                <c:pt idx="10875" formatCode="General">
                  <c:v>7.9775999500000003E-4</c:v>
                </c:pt>
                <c:pt idx="10876" formatCode="General">
                  <c:v>7.9783999499999998E-4</c:v>
                </c:pt>
                <c:pt idx="10877" formatCode="General">
                  <c:v>7.9791999500000005E-4</c:v>
                </c:pt>
                <c:pt idx="10878" formatCode="General">
                  <c:v>7.9799999500000001E-4</c:v>
                </c:pt>
                <c:pt idx="10879" formatCode="General">
                  <c:v>7.9807999499999997E-4</c:v>
                </c:pt>
                <c:pt idx="10880" formatCode="General">
                  <c:v>7.9815999500000004E-4</c:v>
                </c:pt>
                <c:pt idx="10881" formatCode="General">
                  <c:v>7.9823999499999999E-4</c:v>
                </c:pt>
                <c:pt idx="10882" formatCode="General">
                  <c:v>7.9831999499999995E-4</c:v>
                </c:pt>
                <c:pt idx="10883" formatCode="General">
                  <c:v>7.9839999500000002E-4</c:v>
                </c:pt>
                <c:pt idx="10884" formatCode="General">
                  <c:v>7.9847999499999998E-4</c:v>
                </c:pt>
                <c:pt idx="10885" formatCode="General">
                  <c:v>7.9855999500000004E-4</c:v>
                </c:pt>
                <c:pt idx="10886" formatCode="General">
                  <c:v>7.98639995E-4</c:v>
                </c:pt>
                <c:pt idx="10887" formatCode="General">
                  <c:v>7.9871999499999996E-4</c:v>
                </c:pt>
                <c:pt idx="10888" formatCode="General">
                  <c:v>7.9879999500000003E-4</c:v>
                </c:pt>
                <c:pt idx="10889" formatCode="General">
                  <c:v>7.9887999499999999E-4</c:v>
                </c:pt>
                <c:pt idx="10890" formatCode="General">
                  <c:v>7.9895999499999995E-4</c:v>
                </c:pt>
                <c:pt idx="10891" formatCode="General">
                  <c:v>7.9903999500000001E-4</c:v>
                </c:pt>
                <c:pt idx="10892" formatCode="General">
                  <c:v>7.9911999499999997E-4</c:v>
                </c:pt>
                <c:pt idx="10893" formatCode="General">
                  <c:v>7.9919999500000004E-4</c:v>
                </c:pt>
                <c:pt idx="10894" formatCode="General">
                  <c:v>7.99279995E-4</c:v>
                </c:pt>
                <c:pt idx="10895" formatCode="General">
                  <c:v>7.9935999499999996E-4</c:v>
                </c:pt>
                <c:pt idx="10896" formatCode="General">
                  <c:v>7.9943999500000002E-4</c:v>
                </c:pt>
                <c:pt idx="10897" formatCode="General">
                  <c:v>7.9951999499999998E-4</c:v>
                </c:pt>
                <c:pt idx="10898" formatCode="General">
                  <c:v>7.9959999500000005E-4</c:v>
                </c:pt>
                <c:pt idx="10899" formatCode="General">
                  <c:v>7.9967999500000001E-4</c:v>
                </c:pt>
                <c:pt idx="10900" formatCode="General">
                  <c:v>7.9975999499999997E-4</c:v>
                </c:pt>
                <c:pt idx="10901" formatCode="General">
                  <c:v>7.9983999500000003E-4</c:v>
                </c:pt>
                <c:pt idx="10902" formatCode="General">
                  <c:v>7.9991999499999999E-4</c:v>
                </c:pt>
                <c:pt idx="10903" formatCode="General">
                  <c:v>7.9999999499999995E-4</c:v>
                </c:pt>
                <c:pt idx="10904" formatCode="General">
                  <c:v>8.0007999500000002E-4</c:v>
                </c:pt>
                <c:pt idx="10905" formatCode="General">
                  <c:v>8.0015999499999998E-4</c:v>
                </c:pt>
                <c:pt idx="10906" formatCode="General">
                  <c:v>8.0023999500000004E-4</c:v>
                </c:pt>
                <c:pt idx="10907" formatCode="General">
                  <c:v>8.00319995E-4</c:v>
                </c:pt>
                <c:pt idx="10908" formatCode="General">
                  <c:v>8.0039999499999996E-4</c:v>
                </c:pt>
                <c:pt idx="10909" formatCode="General">
                  <c:v>8.0047999500000003E-4</c:v>
                </c:pt>
                <c:pt idx="10910" formatCode="General">
                  <c:v>8.0055999499999999E-4</c:v>
                </c:pt>
                <c:pt idx="10911" formatCode="General">
                  <c:v>8.0063999500000005E-4</c:v>
                </c:pt>
                <c:pt idx="10912" formatCode="General">
                  <c:v>8.0071999500000001E-4</c:v>
                </c:pt>
                <c:pt idx="10913" formatCode="General">
                  <c:v>8.0079999499999997E-4</c:v>
                </c:pt>
                <c:pt idx="10914" formatCode="General">
                  <c:v>8.0087999500000004E-4</c:v>
                </c:pt>
                <c:pt idx="10915" formatCode="General">
                  <c:v>8.0095999499999999E-4</c:v>
                </c:pt>
                <c:pt idx="10916" formatCode="General">
                  <c:v>8.0103999499999995E-4</c:v>
                </c:pt>
                <c:pt idx="10917" formatCode="General">
                  <c:v>8.0111999500000002E-4</c:v>
                </c:pt>
                <c:pt idx="10918" formatCode="General">
                  <c:v>8.0119999499999998E-4</c:v>
                </c:pt>
                <c:pt idx="10919" formatCode="General">
                  <c:v>8.0127999500000005E-4</c:v>
                </c:pt>
                <c:pt idx="10920" formatCode="General">
                  <c:v>8.01359995E-4</c:v>
                </c:pt>
                <c:pt idx="10921" formatCode="General">
                  <c:v>8.0143999499999996E-4</c:v>
                </c:pt>
                <c:pt idx="10922" formatCode="General">
                  <c:v>8.0151999500000003E-4</c:v>
                </c:pt>
                <c:pt idx="10923" formatCode="General">
                  <c:v>8.0159999499999999E-4</c:v>
                </c:pt>
                <c:pt idx="10924" formatCode="General">
                  <c:v>8.0167999499999995E-4</c:v>
                </c:pt>
                <c:pt idx="10925" formatCode="General">
                  <c:v>8.0175999500000001E-4</c:v>
                </c:pt>
                <c:pt idx="10926" formatCode="General">
                  <c:v>8.0183999499999997E-4</c:v>
                </c:pt>
                <c:pt idx="10927" formatCode="General">
                  <c:v>8.0191999500000004E-4</c:v>
                </c:pt>
                <c:pt idx="10928" formatCode="General">
                  <c:v>8.01999995E-4</c:v>
                </c:pt>
                <c:pt idx="10929" formatCode="General">
                  <c:v>8.0207999499999996E-4</c:v>
                </c:pt>
                <c:pt idx="10930" formatCode="General">
                  <c:v>8.0215999500000002E-4</c:v>
                </c:pt>
                <c:pt idx="10931" formatCode="General">
                  <c:v>8.0223999499999998E-4</c:v>
                </c:pt>
                <c:pt idx="10932" formatCode="General">
                  <c:v>8.0231999500000005E-4</c:v>
                </c:pt>
                <c:pt idx="10933" formatCode="General">
                  <c:v>8.0239999500000001E-4</c:v>
                </c:pt>
                <c:pt idx="10934" formatCode="General">
                  <c:v>8.0247999499999997E-4</c:v>
                </c:pt>
                <c:pt idx="10935" formatCode="General">
                  <c:v>8.0255999500000003E-4</c:v>
                </c:pt>
                <c:pt idx="10936" formatCode="General">
                  <c:v>8.0263999499999999E-4</c:v>
                </c:pt>
                <c:pt idx="10937" formatCode="General">
                  <c:v>8.0271999499999995E-4</c:v>
                </c:pt>
                <c:pt idx="10938" formatCode="General">
                  <c:v>8.0279999500000002E-4</c:v>
                </c:pt>
                <c:pt idx="10939" formatCode="General">
                  <c:v>8.0287999499999998E-4</c:v>
                </c:pt>
                <c:pt idx="10940" formatCode="General">
                  <c:v>8.0295999500000004E-4</c:v>
                </c:pt>
                <c:pt idx="10941" formatCode="General">
                  <c:v>8.03039995E-4</c:v>
                </c:pt>
                <c:pt idx="10942" formatCode="General">
                  <c:v>8.0311999499999996E-4</c:v>
                </c:pt>
                <c:pt idx="10943" formatCode="General">
                  <c:v>8.0319999500000003E-4</c:v>
                </c:pt>
                <c:pt idx="10944" formatCode="General">
                  <c:v>8.0327999499999999E-4</c:v>
                </c:pt>
                <c:pt idx="10945" formatCode="General">
                  <c:v>8.0335999500000005E-4</c:v>
                </c:pt>
                <c:pt idx="10946" formatCode="General">
                  <c:v>8.0343999500000001E-4</c:v>
                </c:pt>
                <c:pt idx="10947" formatCode="General">
                  <c:v>8.0351999499999997E-4</c:v>
                </c:pt>
                <c:pt idx="10948" formatCode="General">
                  <c:v>8.0359999500000004E-4</c:v>
                </c:pt>
                <c:pt idx="10949" formatCode="General">
                  <c:v>8.03679995E-4</c:v>
                </c:pt>
                <c:pt idx="10950" formatCode="General">
                  <c:v>8.0375999499999995E-4</c:v>
                </c:pt>
                <c:pt idx="10951" formatCode="General">
                  <c:v>8.0383999500000002E-4</c:v>
                </c:pt>
                <c:pt idx="10952" formatCode="General">
                  <c:v>8.0391999499999998E-4</c:v>
                </c:pt>
                <c:pt idx="10953" formatCode="General">
                  <c:v>8.0399999500000005E-4</c:v>
                </c:pt>
                <c:pt idx="10954" formatCode="General">
                  <c:v>8.0407999500000001E-4</c:v>
                </c:pt>
                <c:pt idx="10955" formatCode="General">
                  <c:v>8.0415999499999996E-4</c:v>
                </c:pt>
                <c:pt idx="10956" formatCode="General">
                  <c:v>8.0423999500000003E-4</c:v>
                </c:pt>
                <c:pt idx="10957" formatCode="General">
                  <c:v>8.0431999499999999E-4</c:v>
                </c:pt>
                <c:pt idx="10958" formatCode="General">
                  <c:v>8.0439999499999995E-4</c:v>
                </c:pt>
                <c:pt idx="10959" formatCode="General">
                  <c:v>8.0447999500000002E-4</c:v>
                </c:pt>
                <c:pt idx="10960" formatCode="General">
                  <c:v>8.0455999499999997E-4</c:v>
                </c:pt>
                <c:pt idx="10961" formatCode="General">
                  <c:v>8.0463999500000004E-4</c:v>
                </c:pt>
                <c:pt idx="10962" formatCode="General">
                  <c:v>8.04719995E-4</c:v>
                </c:pt>
                <c:pt idx="10963" formatCode="General">
                  <c:v>8.0479999499999996E-4</c:v>
                </c:pt>
                <c:pt idx="10964" formatCode="General">
                  <c:v>8.0487999500000003E-4</c:v>
                </c:pt>
                <c:pt idx="10965" formatCode="General">
                  <c:v>8.0495999499999998E-4</c:v>
                </c:pt>
                <c:pt idx="10966" formatCode="General">
                  <c:v>8.0503999500000005E-4</c:v>
                </c:pt>
                <c:pt idx="10967" formatCode="General">
                  <c:v>8.0511999500000001E-4</c:v>
                </c:pt>
                <c:pt idx="10968" formatCode="General">
                  <c:v>8.0519999499999997E-4</c:v>
                </c:pt>
                <c:pt idx="10969" formatCode="General">
                  <c:v>8.0527999500000003E-4</c:v>
                </c:pt>
                <c:pt idx="10970" formatCode="General">
                  <c:v>8.0535999499999999E-4</c:v>
                </c:pt>
                <c:pt idx="10971" formatCode="General">
                  <c:v>8.0543999499999995E-4</c:v>
                </c:pt>
                <c:pt idx="10972" formatCode="General">
                  <c:v>8.0551999500000002E-4</c:v>
                </c:pt>
                <c:pt idx="10973" formatCode="General">
                  <c:v>8.0559999499999998E-4</c:v>
                </c:pt>
                <c:pt idx="10974" formatCode="General">
                  <c:v>8.0567999500000004E-4</c:v>
                </c:pt>
                <c:pt idx="10975" formatCode="General">
                  <c:v>8.05759995E-4</c:v>
                </c:pt>
                <c:pt idx="10976" formatCode="General">
                  <c:v>8.0583999499999996E-4</c:v>
                </c:pt>
                <c:pt idx="10977" formatCode="General">
                  <c:v>8.0591999500000003E-4</c:v>
                </c:pt>
                <c:pt idx="10978" formatCode="General">
                  <c:v>8.0599999499999999E-4</c:v>
                </c:pt>
                <c:pt idx="10979" formatCode="General">
                  <c:v>8.0607999499999995E-4</c:v>
                </c:pt>
                <c:pt idx="10980" formatCode="General">
                  <c:v>8.0615999500000001E-4</c:v>
                </c:pt>
                <c:pt idx="10981" formatCode="General">
                  <c:v>8.0623999499999997E-4</c:v>
                </c:pt>
                <c:pt idx="10982" formatCode="General">
                  <c:v>8.0631999500000004E-4</c:v>
                </c:pt>
                <c:pt idx="10983" formatCode="General">
                  <c:v>8.06399995E-4</c:v>
                </c:pt>
                <c:pt idx="10984" formatCode="General">
                  <c:v>8.0647999499999996E-4</c:v>
                </c:pt>
                <c:pt idx="10985" formatCode="General">
                  <c:v>8.0655999500000002E-4</c:v>
                </c:pt>
                <c:pt idx="10986" formatCode="General">
                  <c:v>8.0663999499999998E-4</c:v>
                </c:pt>
                <c:pt idx="10987" formatCode="General">
                  <c:v>8.0671999500000005E-4</c:v>
                </c:pt>
                <c:pt idx="10988" formatCode="General">
                  <c:v>8.0679999500000001E-4</c:v>
                </c:pt>
                <c:pt idx="10989" formatCode="General">
                  <c:v>8.0687999499999997E-4</c:v>
                </c:pt>
                <c:pt idx="10990" formatCode="General">
                  <c:v>8.0695999500000003E-4</c:v>
                </c:pt>
                <c:pt idx="10991" formatCode="General">
                  <c:v>8.0703999499999999E-4</c:v>
                </c:pt>
                <c:pt idx="10992" formatCode="General">
                  <c:v>8.0711999499999995E-4</c:v>
                </c:pt>
                <c:pt idx="10993" formatCode="General">
                  <c:v>8.0719999500000002E-4</c:v>
                </c:pt>
                <c:pt idx="10994" formatCode="General">
                  <c:v>8.0727999499999998E-4</c:v>
                </c:pt>
                <c:pt idx="10995" formatCode="General">
                  <c:v>8.0735999500000004E-4</c:v>
                </c:pt>
                <c:pt idx="10996" formatCode="General">
                  <c:v>8.07439995E-4</c:v>
                </c:pt>
                <c:pt idx="10997" formatCode="General">
                  <c:v>8.0751999499999996E-4</c:v>
                </c:pt>
                <c:pt idx="10998" formatCode="General">
                  <c:v>8.0759999500000003E-4</c:v>
                </c:pt>
                <c:pt idx="10999" formatCode="General">
                  <c:v>8.0767999499999998E-4</c:v>
                </c:pt>
                <c:pt idx="11000" formatCode="General">
                  <c:v>8.0775999500000005E-4</c:v>
                </c:pt>
                <c:pt idx="11001" formatCode="General">
                  <c:v>8.0783999500000001E-4</c:v>
                </c:pt>
                <c:pt idx="11002" formatCode="General">
                  <c:v>8.0791999499999997E-4</c:v>
                </c:pt>
                <c:pt idx="11003" formatCode="General">
                  <c:v>8.0799999500000004E-4</c:v>
                </c:pt>
                <c:pt idx="11004" formatCode="General">
                  <c:v>8.0807999499999999E-4</c:v>
                </c:pt>
                <c:pt idx="11005" formatCode="General">
                  <c:v>8.0815999499999995E-4</c:v>
                </c:pt>
                <c:pt idx="11006" formatCode="General">
                  <c:v>8.0823999500000002E-4</c:v>
                </c:pt>
                <c:pt idx="11007" formatCode="General">
                  <c:v>8.0831999499999998E-4</c:v>
                </c:pt>
                <c:pt idx="11008" formatCode="General">
                  <c:v>8.0839999500000005E-4</c:v>
                </c:pt>
                <c:pt idx="11009" formatCode="General">
                  <c:v>8.08479995E-4</c:v>
                </c:pt>
                <c:pt idx="11010" formatCode="General">
                  <c:v>8.0855999499999996E-4</c:v>
                </c:pt>
                <c:pt idx="11011" formatCode="General">
                  <c:v>8.0863999500000003E-4</c:v>
                </c:pt>
                <c:pt idx="11012" formatCode="General">
                  <c:v>8.0871999499999999E-4</c:v>
                </c:pt>
                <c:pt idx="11013" formatCode="General">
                  <c:v>8.0879999499999995E-4</c:v>
                </c:pt>
                <c:pt idx="11014" formatCode="General">
                  <c:v>8.0887999500000001E-4</c:v>
                </c:pt>
                <c:pt idx="11015" formatCode="General">
                  <c:v>8.0895999499999997E-4</c:v>
                </c:pt>
                <c:pt idx="11016" formatCode="General">
                  <c:v>8.0903999500000004E-4</c:v>
                </c:pt>
                <c:pt idx="11017" formatCode="General">
                  <c:v>8.09119995E-4</c:v>
                </c:pt>
                <c:pt idx="11018" formatCode="General">
                  <c:v>8.0919999499999996E-4</c:v>
                </c:pt>
                <c:pt idx="11019" formatCode="General">
                  <c:v>8.0927999500000002E-4</c:v>
                </c:pt>
                <c:pt idx="11020" formatCode="General">
                  <c:v>8.0935999499999998E-4</c:v>
                </c:pt>
                <c:pt idx="11021" formatCode="General">
                  <c:v>8.0943999500000005E-4</c:v>
                </c:pt>
                <c:pt idx="11022" formatCode="General">
                  <c:v>8.0951999500000001E-4</c:v>
                </c:pt>
                <c:pt idx="11023" formatCode="General">
                  <c:v>8.0959999499999997E-4</c:v>
                </c:pt>
                <c:pt idx="11024" formatCode="General">
                  <c:v>8.0967999500000003E-4</c:v>
                </c:pt>
                <c:pt idx="11025" formatCode="General">
                  <c:v>8.0975999499999999E-4</c:v>
                </c:pt>
                <c:pt idx="11026" formatCode="General">
                  <c:v>8.0983999499999995E-4</c:v>
                </c:pt>
                <c:pt idx="11027" formatCode="General">
                  <c:v>8.0991999500000002E-4</c:v>
                </c:pt>
                <c:pt idx="11028" formatCode="General">
                  <c:v>8.0999999499999998E-4</c:v>
                </c:pt>
                <c:pt idx="11029" formatCode="General">
                  <c:v>8.1007999500000004E-4</c:v>
                </c:pt>
                <c:pt idx="11030" formatCode="General">
                  <c:v>8.10159995E-4</c:v>
                </c:pt>
                <c:pt idx="11031" formatCode="General">
                  <c:v>8.1023999499999996E-4</c:v>
                </c:pt>
                <c:pt idx="11032" formatCode="General">
                  <c:v>8.1031999500000003E-4</c:v>
                </c:pt>
                <c:pt idx="11033" formatCode="General">
                  <c:v>8.1039999499999999E-4</c:v>
                </c:pt>
                <c:pt idx="11034" formatCode="General">
                  <c:v>8.1047999500000005E-4</c:v>
                </c:pt>
                <c:pt idx="11035" formatCode="General">
                  <c:v>8.1055999500000001E-4</c:v>
                </c:pt>
                <c:pt idx="11036" formatCode="General">
                  <c:v>8.1063999499999997E-4</c:v>
                </c:pt>
                <c:pt idx="11037" formatCode="General">
                  <c:v>8.1071999500000004E-4</c:v>
                </c:pt>
                <c:pt idx="11038" formatCode="General">
                  <c:v>8.10799995E-4</c:v>
                </c:pt>
                <c:pt idx="11039" formatCode="General">
                  <c:v>8.1087999499999995E-4</c:v>
                </c:pt>
                <c:pt idx="11040" formatCode="General">
                  <c:v>8.1095999500000002E-4</c:v>
                </c:pt>
                <c:pt idx="11041" formatCode="General">
                  <c:v>8.1103999499999998E-4</c:v>
                </c:pt>
                <c:pt idx="11042" formatCode="General">
                  <c:v>8.1111999500000005E-4</c:v>
                </c:pt>
                <c:pt idx="11043" formatCode="General">
                  <c:v>8.1119999500000001E-4</c:v>
                </c:pt>
                <c:pt idx="11044" formatCode="General">
                  <c:v>8.1127999499999996E-4</c:v>
                </c:pt>
                <c:pt idx="11045" formatCode="General">
                  <c:v>8.1135999500000003E-4</c:v>
                </c:pt>
                <c:pt idx="11046" formatCode="General">
                  <c:v>8.1143999499999999E-4</c:v>
                </c:pt>
                <c:pt idx="11047" formatCode="General">
                  <c:v>8.1151999499999995E-4</c:v>
                </c:pt>
                <c:pt idx="11048" formatCode="General">
                  <c:v>8.1159999500000002E-4</c:v>
                </c:pt>
                <c:pt idx="11049" formatCode="General">
                  <c:v>8.1167999499999997E-4</c:v>
                </c:pt>
                <c:pt idx="11050" formatCode="General">
                  <c:v>8.1175999500000004E-4</c:v>
                </c:pt>
                <c:pt idx="11051" formatCode="General">
                  <c:v>8.11839995E-4</c:v>
                </c:pt>
                <c:pt idx="11052" formatCode="General">
                  <c:v>8.1191999499999996E-4</c:v>
                </c:pt>
                <c:pt idx="11053" formatCode="General">
                  <c:v>8.1199999500000002E-4</c:v>
                </c:pt>
                <c:pt idx="11054" formatCode="General">
                  <c:v>8.1207999499999998E-4</c:v>
                </c:pt>
                <c:pt idx="11055" formatCode="General">
                  <c:v>8.1215999500000005E-4</c:v>
                </c:pt>
                <c:pt idx="11056" formatCode="General">
                  <c:v>8.1223999500000001E-4</c:v>
                </c:pt>
                <c:pt idx="11057" formatCode="General">
                  <c:v>8.1231999499999997E-4</c:v>
                </c:pt>
                <c:pt idx="11058" formatCode="General">
                  <c:v>8.1239999500000003E-4</c:v>
                </c:pt>
                <c:pt idx="11059" formatCode="General">
                  <c:v>8.1247999499999999E-4</c:v>
                </c:pt>
                <c:pt idx="11060" formatCode="General">
                  <c:v>8.1255999499999995E-4</c:v>
                </c:pt>
                <c:pt idx="11061" formatCode="General">
                  <c:v>8.1263999500000002E-4</c:v>
                </c:pt>
                <c:pt idx="11062" formatCode="General">
                  <c:v>8.1271999499999998E-4</c:v>
                </c:pt>
                <c:pt idx="11063" formatCode="General">
                  <c:v>8.1279999500000004E-4</c:v>
                </c:pt>
                <c:pt idx="11064" formatCode="General">
                  <c:v>8.12879995E-4</c:v>
                </c:pt>
                <c:pt idx="11065" formatCode="General">
                  <c:v>8.1295999499999996E-4</c:v>
                </c:pt>
                <c:pt idx="11066" formatCode="General">
                  <c:v>8.1303999500000003E-4</c:v>
                </c:pt>
                <c:pt idx="11067" formatCode="General">
                  <c:v>8.1311999499999999E-4</c:v>
                </c:pt>
                <c:pt idx="11068" formatCode="General">
                  <c:v>8.1319999500000005E-4</c:v>
                </c:pt>
                <c:pt idx="11069" formatCode="General">
                  <c:v>8.1327999500000001E-4</c:v>
                </c:pt>
                <c:pt idx="11070" formatCode="General">
                  <c:v>8.1335999499999997E-4</c:v>
                </c:pt>
                <c:pt idx="11071" formatCode="General">
                  <c:v>8.1343999500000004E-4</c:v>
                </c:pt>
                <c:pt idx="11072" formatCode="General">
                  <c:v>8.13519995E-4</c:v>
                </c:pt>
                <c:pt idx="11073" formatCode="General">
                  <c:v>8.1359999499999996E-4</c:v>
                </c:pt>
                <c:pt idx="11074" formatCode="General">
                  <c:v>8.1367999500000002E-4</c:v>
                </c:pt>
                <c:pt idx="11075" formatCode="General">
                  <c:v>8.1375999499999998E-4</c:v>
                </c:pt>
                <c:pt idx="11076" formatCode="General">
                  <c:v>8.1383999500000005E-4</c:v>
                </c:pt>
                <c:pt idx="11077" formatCode="General">
                  <c:v>8.1391999500000001E-4</c:v>
                </c:pt>
                <c:pt idx="11078" formatCode="General">
                  <c:v>8.1399999499999996E-4</c:v>
                </c:pt>
                <c:pt idx="11079" formatCode="General">
                  <c:v>8.1407999500000003E-4</c:v>
                </c:pt>
                <c:pt idx="11080" formatCode="General">
                  <c:v>8.1415999499999999E-4</c:v>
                </c:pt>
                <c:pt idx="11081" formatCode="General">
                  <c:v>8.1423999499999995E-4</c:v>
                </c:pt>
                <c:pt idx="11082" formatCode="General">
                  <c:v>8.1431999500000002E-4</c:v>
                </c:pt>
                <c:pt idx="11083" formatCode="General">
                  <c:v>8.1439999499999997E-4</c:v>
                </c:pt>
                <c:pt idx="11084" formatCode="General">
                  <c:v>8.1447999500000004E-4</c:v>
                </c:pt>
                <c:pt idx="11085" formatCode="General">
                  <c:v>8.14559995E-4</c:v>
                </c:pt>
                <c:pt idx="11086" formatCode="General">
                  <c:v>8.1463999499999996E-4</c:v>
                </c:pt>
                <c:pt idx="11087" formatCode="General">
                  <c:v>8.1471999500000003E-4</c:v>
                </c:pt>
                <c:pt idx="11088" formatCode="General">
                  <c:v>8.1479999499999998E-4</c:v>
                </c:pt>
                <c:pt idx="11089" formatCode="General">
                  <c:v>8.1487999500000005E-4</c:v>
                </c:pt>
                <c:pt idx="11090" formatCode="General">
                  <c:v>8.1495999500000001E-4</c:v>
                </c:pt>
                <c:pt idx="11091" formatCode="General">
                  <c:v>8.1503999499999997E-4</c:v>
                </c:pt>
                <c:pt idx="11092" formatCode="General">
                  <c:v>8.1511999500000004E-4</c:v>
                </c:pt>
                <c:pt idx="11093" formatCode="General">
                  <c:v>8.1519999499999999E-4</c:v>
                </c:pt>
                <c:pt idx="11094" formatCode="General">
                  <c:v>8.1527999499999995E-4</c:v>
                </c:pt>
                <c:pt idx="11095" formatCode="General">
                  <c:v>8.1535999500000002E-4</c:v>
                </c:pt>
                <c:pt idx="11096" formatCode="General">
                  <c:v>8.1543999499999998E-4</c:v>
                </c:pt>
                <c:pt idx="11097" formatCode="General">
                  <c:v>8.1551999500000005E-4</c:v>
                </c:pt>
                <c:pt idx="11098" formatCode="General">
                  <c:v>8.15599995E-4</c:v>
                </c:pt>
                <c:pt idx="11099" formatCode="General">
                  <c:v>8.1567999499999996E-4</c:v>
                </c:pt>
                <c:pt idx="11100" formatCode="General">
                  <c:v>8.1575999500000003E-4</c:v>
                </c:pt>
                <c:pt idx="11101" formatCode="General">
                  <c:v>8.1583999499999999E-4</c:v>
                </c:pt>
                <c:pt idx="11102" formatCode="General">
                  <c:v>8.1591999499999995E-4</c:v>
                </c:pt>
                <c:pt idx="11103" formatCode="General">
                  <c:v>8.1599999500000001E-4</c:v>
                </c:pt>
                <c:pt idx="11104" formatCode="General">
                  <c:v>8.1607999499999997E-4</c:v>
                </c:pt>
                <c:pt idx="11105" formatCode="General">
                  <c:v>8.1615999500000004E-4</c:v>
                </c:pt>
                <c:pt idx="11106" formatCode="General">
                  <c:v>8.16239995E-4</c:v>
                </c:pt>
                <c:pt idx="11107" formatCode="General">
                  <c:v>8.1631999499999996E-4</c:v>
                </c:pt>
                <c:pt idx="11108" formatCode="General">
                  <c:v>8.1639999500000002E-4</c:v>
                </c:pt>
                <c:pt idx="11109" formatCode="General">
                  <c:v>8.1647999499999998E-4</c:v>
                </c:pt>
                <c:pt idx="11110" formatCode="General">
                  <c:v>8.1655999500000005E-4</c:v>
                </c:pt>
                <c:pt idx="11111" formatCode="General">
                  <c:v>8.1663999500000001E-4</c:v>
                </c:pt>
                <c:pt idx="11112" formatCode="General">
                  <c:v>8.1671999499999997E-4</c:v>
                </c:pt>
                <c:pt idx="11113" formatCode="General">
                  <c:v>8.1679999500000003E-4</c:v>
                </c:pt>
                <c:pt idx="11114" formatCode="General">
                  <c:v>8.1687999499999999E-4</c:v>
                </c:pt>
                <c:pt idx="11115" formatCode="General">
                  <c:v>8.1695999499999995E-4</c:v>
                </c:pt>
                <c:pt idx="11116" formatCode="General">
                  <c:v>8.1703999500000002E-4</c:v>
                </c:pt>
                <c:pt idx="11117" formatCode="General">
                  <c:v>8.1711999499999998E-4</c:v>
                </c:pt>
                <c:pt idx="11118" formatCode="General">
                  <c:v>8.1719999500000004E-4</c:v>
                </c:pt>
                <c:pt idx="11119" formatCode="General">
                  <c:v>8.17279995E-4</c:v>
                </c:pt>
                <c:pt idx="11120" formatCode="General">
                  <c:v>8.1735999499999996E-4</c:v>
                </c:pt>
                <c:pt idx="11121" formatCode="General">
                  <c:v>8.1743999500000003E-4</c:v>
                </c:pt>
                <c:pt idx="11122" formatCode="General">
                  <c:v>8.1751999499999999E-4</c:v>
                </c:pt>
                <c:pt idx="11123" formatCode="General">
                  <c:v>8.1759999500000005E-4</c:v>
                </c:pt>
                <c:pt idx="11124" formatCode="General">
                  <c:v>8.1767999500000001E-4</c:v>
                </c:pt>
                <c:pt idx="11125" formatCode="General">
                  <c:v>8.1775999499999997E-4</c:v>
                </c:pt>
                <c:pt idx="11126" formatCode="General">
                  <c:v>8.1783999500000004E-4</c:v>
                </c:pt>
                <c:pt idx="11127" formatCode="General">
                  <c:v>8.17919995E-4</c:v>
                </c:pt>
                <c:pt idx="11128" formatCode="General">
                  <c:v>8.1799999499999995E-4</c:v>
                </c:pt>
                <c:pt idx="11129" formatCode="General">
                  <c:v>8.1807999500000002E-4</c:v>
                </c:pt>
                <c:pt idx="11130" formatCode="General">
                  <c:v>8.1815999499999998E-4</c:v>
                </c:pt>
                <c:pt idx="11131" formatCode="General">
                  <c:v>8.1823999500000005E-4</c:v>
                </c:pt>
                <c:pt idx="11132" formatCode="General">
                  <c:v>8.18319995E-4</c:v>
                </c:pt>
                <c:pt idx="11133" formatCode="General">
                  <c:v>8.1839999499999996E-4</c:v>
                </c:pt>
                <c:pt idx="11134" formatCode="General">
                  <c:v>8.1847999500000003E-4</c:v>
                </c:pt>
                <c:pt idx="11135" formatCode="General">
                  <c:v>8.1855999499999999E-4</c:v>
                </c:pt>
                <c:pt idx="11136" formatCode="General">
                  <c:v>8.1863999499999995E-4</c:v>
                </c:pt>
                <c:pt idx="11137" formatCode="General">
                  <c:v>8.1871999500000001E-4</c:v>
                </c:pt>
                <c:pt idx="11138" formatCode="General">
                  <c:v>8.1879999499999997E-4</c:v>
                </c:pt>
                <c:pt idx="11139" formatCode="General">
                  <c:v>8.1887999500000004E-4</c:v>
                </c:pt>
                <c:pt idx="11140" formatCode="General">
                  <c:v>8.18959995E-4</c:v>
                </c:pt>
                <c:pt idx="11141" formatCode="General">
                  <c:v>8.1903999499999996E-4</c:v>
                </c:pt>
                <c:pt idx="11142" formatCode="General">
                  <c:v>8.1911999500000002E-4</c:v>
                </c:pt>
                <c:pt idx="11143" formatCode="General">
                  <c:v>8.1919999499999998E-4</c:v>
                </c:pt>
                <c:pt idx="11144" formatCode="General">
                  <c:v>8.1927999500000005E-4</c:v>
                </c:pt>
                <c:pt idx="11145" formatCode="General">
                  <c:v>8.1935999500000001E-4</c:v>
                </c:pt>
                <c:pt idx="11146" formatCode="General">
                  <c:v>8.1943999499999997E-4</c:v>
                </c:pt>
                <c:pt idx="11147" formatCode="General">
                  <c:v>8.1951999500000003E-4</c:v>
                </c:pt>
                <c:pt idx="11148" formatCode="General">
                  <c:v>8.1959999499999999E-4</c:v>
                </c:pt>
                <c:pt idx="11149" formatCode="General">
                  <c:v>8.1967999499999995E-4</c:v>
                </c:pt>
                <c:pt idx="11150" formatCode="General">
                  <c:v>8.1975999500000002E-4</c:v>
                </c:pt>
                <c:pt idx="11151" formatCode="General">
                  <c:v>8.1983999499999998E-4</c:v>
                </c:pt>
                <c:pt idx="11152" formatCode="General">
                  <c:v>8.1991999500000004E-4</c:v>
                </c:pt>
                <c:pt idx="11153" formatCode="General">
                  <c:v>8.19999995E-4</c:v>
                </c:pt>
                <c:pt idx="11154" formatCode="General">
                  <c:v>8.2007999499999996E-4</c:v>
                </c:pt>
                <c:pt idx="11155" formatCode="General">
                  <c:v>8.2015999500000003E-4</c:v>
                </c:pt>
                <c:pt idx="11156" formatCode="General">
                  <c:v>8.2023999499999999E-4</c:v>
                </c:pt>
                <c:pt idx="11157" formatCode="General">
                  <c:v>8.2031999500000005E-4</c:v>
                </c:pt>
                <c:pt idx="11158" formatCode="General">
                  <c:v>8.2039999500000001E-4</c:v>
                </c:pt>
                <c:pt idx="11159" formatCode="General">
                  <c:v>8.2047999499999997E-4</c:v>
                </c:pt>
                <c:pt idx="11160" formatCode="General">
                  <c:v>8.2055999500000004E-4</c:v>
                </c:pt>
                <c:pt idx="11161" formatCode="General">
                  <c:v>8.20639995E-4</c:v>
                </c:pt>
                <c:pt idx="11162" formatCode="General">
                  <c:v>8.2071999499999995E-4</c:v>
                </c:pt>
                <c:pt idx="11163" formatCode="General">
                  <c:v>8.2079999500000002E-4</c:v>
                </c:pt>
                <c:pt idx="11164" formatCode="General">
                  <c:v>8.2087999499999998E-4</c:v>
                </c:pt>
                <c:pt idx="11165" formatCode="General">
                  <c:v>8.2095999500000005E-4</c:v>
                </c:pt>
                <c:pt idx="11166" formatCode="General">
                  <c:v>8.2103999500000001E-4</c:v>
                </c:pt>
                <c:pt idx="11167" formatCode="General">
                  <c:v>8.2111999499999996E-4</c:v>
                </c:pt>
                <c:pt idx="11168" formatCode="General">
                  <c:v>8.2119999500000003E-4</c:v>
                </c:pt>
                <c:pt idx="11169" formatCode="General">
                  <c:v>8.2127999499999999E-4</c:v>
                </c:pt>
                <c:pt idx="11170" formatCode="General">
                  <c:v>8.2135999499999995E-4</c:v>
                </c:pt>
                <c:pt idx="11171" formatCode="General">
                  <c:v>8.2143999500000002E-4</c:v>
                </c:pt>
                <c:pt idx="11172" formatCode="General">
                  <c:v>8.2151999499999997E-4</c:v>
                </c:pt>
                <c:pt idx="11173" formatCode="General">
                  <c:v>8.2159999500000004E-4</c:v>
                </c:pt>
                <c:pt idx="11174" formatCode="General">
                  <c:v>8.21679995E-4</c:v>
                </c:pt>
                <c:pt idx="11175" formatCode="General">
                  <c:v>8.2175999499999996E-4</c:v>
                </c:pt>
                <c:pt idx="11176" formatCode="General">
                  <c:v>8.2183999500000003E-4</c:v>
                </c:pt>
                <c:pt idx="11177" formatCode="General">
                  <c:v>8.2191999499999998E-4</c:v>
                </c:pt>
                <c:pt idx="11178" formatCode="General">
                  <c:v>8.2199999500000005E-4</c:v>
                </c:pt>
                <c:pt idx="11179" formatCode="General">
                  <c:v>8.2207999500000001E-4</c:v>
                </c:pt>
                <c:pt idx="11180" formatCode="General">
                  <c:v>8.2215999499999997E-4</c:v>
                </c:pt>
                <c:pt idx="11181" formatCode="General">
                  <c:v>8.2223999500000004E-4</c:v>
                </c:pt>
                <c:pt idx="11182" formatCode="General">
                  <c:v>8.2231999499999999E-4</c:v>
                </c:pt>
                <c:pt idx="11183" formatCode="General">
                  <c:v>8.2239999499999995E-4</c:v>
                </c:pt>
                <c:pt idx="11184" formatCode="General">
                  <c:v>8.2247999500000002E-4</c:v>
                </c:pt>
                <c:pt idx="11185" formatCode="General">
                  <c:v>8.2255999499999998E-4</c:v>
                </c:pt>
                <c:pt idx="11186" formatCode="General">
                  <c:v>8.2263999500000004E-4</c:v>
                </c:pt>
                <c:pt idx="11187" formatCode="General">
                  <c:v>8.22719995E-4</c:v>
                </c:pt>
                <c:pt idx="11188" formatCode="General">
                  <c:v>8.2279999499999996E-4</c:v>
                </c:pt>
                <c:pt idx="11189" formatCode="General">
                  <c:v>8.2287999500000003E-4</c:v>
                </c:pt>
                <c:pt idx="11190" formatCode="General">
                  <c:v>8.2295999499999999E-4</c:v>
                </c:pt>
                <c:pt idx="11191" formatCode="General">
                  <c:v>8.2303999499999995E-4</c:v>
                </c:pt>
                <c:pt idx="11192" formatCode="General">
                  <c:v>8.2311999500000001E-4</c:v>
                </c:pt>
                <c:pt idx="11193" formatCode="General">
                  <c:v>8.2319999499999997E-4</c:v>
                </c:pt>
                <c:pt idx="11194" formatCode="General">
                  <c:v>8.2327999500000004E-4</c:v>
                </c:pt>
                <c:pt idx="11195" formatCode="General">
                  <c:v>8.23359995E-4</c:v>
                </c:pt>
                <c:pt idx="11196" formatCode="General">
                  <c:v>8.2343999499999996E-4</c:v>
                </c:pt>
                <c:pt idx="11197" formatCode="General">
                  <c:v>8.2351999500000002E-4</c:v>
                </c:pt>
                <c:pt idx="11198" formatCode="General">
                  <c:v>8.2359999499999998E-4</c:v>
                </c:pt>
                <c:pt idx="11199" formatCode="General">
                  <c:v>8.2367999500000005E-4</c:v>
                </c:pt>
                <c:pt idx="11200" formatCode="General">
                  <c:v>8.2375999500000001E-4</c:v>
                </c:pt>
                <c:pt idx="11201" formatCode="General">
                  <c:v>8.2383999499999997E-4</c:v>
                </c:pt>
                <c:pt idx="11202" formatCode="General">
                  <c:v>8.2391999500000003E-4</c:v>
                </c:pt>
                <c:pt idx="11203" formatCode="General">
                  <c:v>8.2399999499999999E-4</c:v>
                </c:pt>
                <c:pt idx="11204" formatCode="General">
                  <c:v>8.2407999499999995E-4</c:v>
                </c:pt>
                <c:pt idx="11205" formatCode="General">
                  <c:v>8.2415999500000002E-4</c:v>
                </c:pt>
                <c:pt idx="11206" formatCode="General">
                  <c:v>8.2423999499999998E-4</c:v>
                </c:pt>
                <c:pt idx="11207" formatCode="General">
                  <c:v>8.2431999500000004E-4</c:v>
                </c:pt>
                <c:pt idx="11208" formatCode="General">
                  <c:v>8.24399995E-4</c:v>
                </c:pt>
                <c:pt idx="11209" formatCode="General">
                  <c:v>8.2447999499999996E-4</c:v>
                </c:pt>
                <c:pt idx="11210" formatCode="General">
                  <c:v>8.2455999500000003E-4</c:v>
                </c:pt>
                <c:pt idx="11211" formatCode="General">
                  <c:v>8.2463999499999999E-4</c:v>
                </c:pt>
                <c:pt idx="11212" formatCode="General">
                  <c:v>8.2471999500000005E-4</c:v>
                </c:pt>
                <c:pt idx="11213" formatCode="General">
                  <c:v>8.2479999500000001E-4</c:v>
                </c:pt>
                <c:pt idx="11214" formatCode="General">
                  <c:v>8.2487999499999997E-4</c:v>
                </c:pt>
                <c:pt idx="11215" formatCode="General">
                  <c:v>8.2495999500000004E-4</c:v>
                </c:pt>
                <c:pt idx="11216" formatCode="General">
                  <c:v>8.2503999499999999E-4</c:v>
                </c:pt>
                <c:pt idx="11217" formatCode="General">
                  <c:v>8.2511999499999995E-4</c:v>
                </c:pt>
                <c:pt idx="11218" formatCode="General">
                  <c:v>8.2519999500000002E-4</c:v>
                </c:pt>
                <c:pt idx="11219" formatCode="General">
                  <c:v>8.2527999499999998E-4</c:v>
                </c:pt>
                <c:pt idx="11220" formatCode="General">
                  <c:v>8.2535999500000005E-4</c:v>
                </c:pt>
                <c:pt idx="11221" formatCode="General">
                  <c:v>8.25439995E-4</c:v>
                </c:pt>
                <c:pt idx="11222" formatCode="General">
                  <c:v>8.2551999499999996E-4</c:v>
                </c:pt>
                <c:pt idx="11223" formatCode="General">
                  <c:v>8.2559999500000003E-4</c:v>
                </c:pt>
                <c:pt idx="11224" formatCode="General">
                  <c:v>8.2567999499999999E-4</c:v>
                </c:pt>
                <c:pt idx="11225" formatCode="General">
                  <c:v>8.2575999499999995E-4</c:v>
                </c:pt>
                <c:pt idx="11226" formatCode="General">
                  <c:v>8.2583999500000001E-4</c:v>
                </c:pt>
                <c:pt idx="11227" formatCode="General">
                  <c:v>8.2591999499999997E-4</c:v>
                </c:pt>
                <c:pt idx="11228" formatCode="General">
                  <c:v>8.2599999500000004E-4</c:v>
                </c:pt>
                <c:pt idx="11229" formatCode="General">
                  <c:v>8.26079995E-4</c:v>
                </c:pt>
                <c:pt idx="11230" formatCode="General">
                  <c:v>8.2615999499999996E-4</c:v>
                </c:pt>
                <c:pt idx="11231" formatCode="General">
                  <c:v>8.2623999500000002E-4</c:v>
                </c:pt>
                <c:pt idx="11232" formatCode="General">
                  <c:v>8.2631999499999998E-4</c:v>
                </c:pt>
                <c:pt idx="11233" formatCode="General">
                  <c:v>8.2639999500000005E-4</c:v>
                </c:pt>
                <c:pt idx="11234" formatCode="General">
                  <c:v>8.2647999500000001E-4</c:v>
                </c:pt>
                <c:pt idx="11235" formatCode="General">
                  <c:v>8.2655999499999997E-4</c:v>
                </c:pt>
                <c:pt idx="11236" formatCode="General">
                  <c:v>8.2663999500000003E-4</c:v>
                </c:pt>
                <c:pt idx="11237" formatCode="General">
                  <c:v>8.2671999499999999E-4</c:v>
                </c:pt>
                <c:pt idx="11238" formatCode="General">
                  <c:v>8.2679999499999995E-4</c:v>
                </c:pt>
                <c:pt idx="11239" formatCode="General">
                  <c:v>8.2687999500000002E-4</c:v>
                </c:pt>
                <c:pt idx="11240" formatCode="General">
                  <c:v>8.2695999499999998E-4</c:v>
                </c:pt>
                <c:pt idx="11241" formatCode="General">
                  <c:v>8.2703999500000004E-4</c:v>
                </c:pt>
                <c:pt idx="11242" formatCode="General">
                  <c:v>8.27119995E-4</c:v>
                </c:pt>
                <c:pt idx="11243" formatCode="General">
                  <c:v>8.2719999499999996E-4</c:v>
                </c:pt>
                <c:pt idx="11244" formatCode="General">
                  <c:v>8.2727999500000003E-4</c:v>
                </c:pt>
                <c:pt idx="11245" formatCode="General">
                  <c:v>8.2735999499999999E-4</c:v>
                </c:pt>
                <c:pt idx="11246" formatCode="General">
                  <c:v>8.2743999500000005E-4</c:v>
                </c:pt>
                <c:pt idx="11247" formatCode="General">
                  <c:v>8.2751999500000001E-4</c:v>
                </c:pt>
                <c:pt idx="11248" formatCode="General">
                  <c:v>8.2759999499999997E-4</c:v>
                </c:pt>
                <c:pt idx="11249" formatCode="General">
                  <c:v>8.2767999500000004E-4</c:v>
                </c:pt>
                <c:pt idx="11250" formatCode="General">
                  <c:v>8.27759995E-4</c:v>
                </c:pt>
                <c:pt idx="11251" formatCode="General">
                  <c:v>8.2783999499999995E-4</c:v>
                </c:pt>
                <c:pt idx="11252" formatCode="General">
                  <c:v>8.2791999500000002E-4</c:v>
                </c:pt>
                <c:pt idx="11253" formatCode="General">
                  <c:v>8.2799999499999998E-4</c:v>
                </c:pt>
                <c:pt idx="11254" formatCode="General">
                  <c:v>8.2807999500000005E-4</c:v>
                </c:pt>
                <c:pt idx="11255" formatCode="General">
                  <c:v>8.2815999500000001E-4</c:v>
                </c:pt>
                <c:pt idx="11256" formatCode="General">
                  <c:v>8.2823999499999996E-4</c:v>
                </c:pt>
                <c:pt idx="11257" formatCode="General">
                  <c:v>8.2831999500000003E-4</c:v>
                </c:pt>
                <c:pt idx="11258" formatCode="General">
                  <c:v>8.2839999499999999E-4</c:v>
                </c:pt>
                <c:pt idx="11259" formatCode="General">
                  <c:v>8.2847999499999995E-4</c:v>
                </c:pt>
                <c:pt idx="11260" formatCode="General">
                  <c:v>8.2855999500000002E-4</c:v>
                </c:pt>
                <c:pt idx="11261" formatCode="General">
                  <c:v>8.2863999499999997E-4</c:v>
                </c:pt>
                <c:pt idx="11262" formatCode="General">
                  <c:v>8.2871999500000004E-4</c:v>
                </c:pt>
                <c:pt idx="11263" formatCode="General">
                  <c:v>8.28799995E-4</c:v>
                </c:pt>
                <c:pt idx="11264" formatCode="General">
                  <c:v>8.2887999499999996E-4</c:v>
                </c:pt>
                <c:pt idx="11265" formatCode="General">
                  <c:v>8.2895999500000002E-4</c:v>
                </c:pt>
                <c:pt idx="11266" formatCode="General">
                  <c:v>8.2903999499999998E-4</c:v>
                </c:pt>
                <c:pt idx="11267" formatCode="General">
                  <c:v>8.2911999500000005E-4</c:v>
                </c:pt>
                <c:pt idx="11268" formatCode="General">
                  <c:v>8.2919999500000001E-4</c:v>
                </c:pt>
                <c:pt idx="11269" formatCode="General">
                  <c:v>8.2927999499999997E-4</c:v>
                </c:pt>
                <c:pt idx="11270" formatCode="General">
                  <c:v>8.2935999500000003E-4</c:v>
                </c:pt>
                <c:pt idx="11271" formatCode="General">
                  <c:v>8.2943999499999999E-4</c:v>
                </c:pt>
                <c:pt idx="11272" formatCode="General">
                  <c:v>8.2951999499999995E-4</c:v>
                </c:pt>
                <c:pt idx="11273" formatCode="General">
                  <c:v>8.2959999500000002E-4</c:v>
                </c:pt>
                <c:pt idx="11274" formatCode="General">
                  <c:v>8.2967999499999998E-4</c:v>
                </c:pt>
                <c:pt idx="11275" formatCode="General">
                  <c:v>8.2975999500000004E-4</c:v>
                </c:pt>
                <c:pt idx="11276" formatCode="General">
                  <c:v>8.29839995E-4</c:v>
                </c:pt>
                <c:pt idx="11277" formatCode="General">
                  <c:v>8.2991999499999996E-4</c:v>
                </c:pt>
                <c:pt idx="11278" formatCode="General">
                  <c:v>8.2999999500000003E-4</c:v>
                </c:pt>
                <c:pt idx="11279" formatCode="General">
                  <c:v>8.3007999499999999E-4</c:v>
                </c:pt>
                <c:pt idx="11280" formatCode="General">
                  <c:v>8.3015999500000005E-4</c:v>
                </c:pt>
                <c:pt idx="11281" formatCode="General">
                  <c:v>8.3023999500000001E-4</c:v>
                </c:pt>
                <c:pt idx="11282" formatCode="General">
                  <c:v>8.3031999499999997E-4</c:v>
                </c:pt>
                <c:pt idx="11283" formatCode="General">
                  <c:v>8.3039999500000004E-4</c:v>
                </c:pt>
                <c:pt idx="11284" formatCode="General">
                  <c:v>8.30479995E-4</c:v>
                </c:pt>
                <c:pt idx="11285" formatCode="General">
                  <c:v>8.3055999499999996E-4</c:v>
                </c:pt>
                <c:pt idx="11286" formatCode="General">
                  <c:v>8.3063999500000002E-4</c:v>
                </c:pt>
                <c:pt idx="11287" formatCode="General">
                  <c:v>8.3071999499999998E-4</c:v>
                </c:pt>
                <c:pt idx="11288" formatCode="General">
                  <c:v>8.3079999500000005E-4</c:v>
                </c:pt>
                <c:pt idx="11289" formatCode="General">
                  <c:v>8.3087999500000001E-4</c:v>
                </c:pt>
                <c:pt idx="11290" formatCode="General">
                  <c:v>8.3095999499999997E-4</c:v>
                </c:pt>
                <c:pt idx="11291" formatCode="General">
                  <c:v>8.3103999500000003E-4</c:v>
                </c:pt>
                <c:pt idx="11292" formatCode="General">
                  <c:v>8.3111999499999999E-4</c:v>
                </c:pt>
                <c:pt idx="11293" formatCode="General">
                  <c:v>8.3119999499999995E-4</c:v>
                </c:pt>
                <c:pt idx="11294" formatCode="General">
                  <c:v>8.3127999500000002E-4</c:v>
                </c:pt>
                <c:pt idx="11295" formatCode="General">
                  <c:v>8.3135999499999997E-4</c:v>
                </c:pt>
                <c:pt idx="11296" formatCode="General">
                  <c:v>8.3143999500000004E-4</c:v>
                </c:pt>
                <c:pt idx="11297" formatCode="General">
                  <c:v>8.31519995E-4</c:v>
                </c:pt>
                <c:pt idx="11298" formatCode="General">
                  <c:v>8.3159999499999996E-4</c:v>
                </c:pt>
                <c:pt idx="11299" formatCode="General">
                  <c:v>8.3167999500000003E-4</c:v>
                </c:pt>
                <c:pt idx="11300" formatCode="General">
                  <c:v>8.3175999499999998E-4</c:v>
                </c:pt>
                <c:pt idx="11301" formatCode="General">
                  <c:v>8.3183999500000005E-4</c:v>
                </c:pt>
                <c:pt idx="11302" formatCode="General">
                  <c:v>8.3191999500000001E-4</c:v>
                </c:pt>
                <c:pt idx="11303" formatCode="General">
                  <c:v>8.3199999499999997E-4</c:v>
                </c:pt>
                <c:pt idx="11304" formatCode="General">
                  <c:v>8.3207999500000004E-4</c:v>
                </c:pt>
                <c:pt idx="11305" formatCode="General">
                  <c:v>8.3215999499999999E-4</c:v>
                </c:pt>
                <c:pt idx="11306" formatCode="General">
                  <c:v>8.3223999499999995E-4</c:v>
                </c:pt>
                <c:pt idx="11307" formatCode="General">
                  <c:v>8.3231999500000002E-4</c:v>
                </c:pt>
                <c:pt idx="11308" formatCode="General">
                  <c:v>8.3239999499999998E-4</c:v>
                </c:pt>
                <c:pt idx="11309" formatCode="General">
                  <c:v>8.3247999500000005E-4</c:v>
                </c:pt>
                <c:pt idx="11310" formatCode="General">
                  <c:v>8.32559995E-4</c:v>
                </c:pt>
                <c:pt idx="11311" formatCode="General">
                  <c:v>8.3263999499999996E-4</c:v>
                </c:pt>
                <c:pt idx="11312" formatCode="General">
                  <c:v>8.3271999500000003E-4</c:v>
                </c:pt>
                <c:pt idx="11313" formatCode="General">
                  <c:v>8.3279999499999999E-4</c:v>
                </c:pt>
                <c:pt idx="11314" formatCode="General">
                  <c:v>8.3287999499999995E-4</c:v>
                </c:pt>
                <c:pt idx="11315" formatCode="General">
                  <c:v>8.3295999500000001E-4</c:v>
                </c:pt>
                <c:pt idx="11316" formatCode="General">
                  <c:v>8.3303999499999997E-4</c:v>
                </c:pt>
                <c:pt idx="11317" formatCode="General">
                  <c:v>8.3311999500000004E-4</c:v>
                </c:pt>
                <c:pt idx="11318" formatCode="General">
                  <c:v>8.33199995E-4</c:v>
                </c:pt>
                <c:pt idx="11319" formatCode="General">
                  <c:v>8.3327999499999996E-4</c:v>
                </c:pt>
                <c:pt idx="11320" formatCode="General">
                  <c:v>8.3335999500000002E-4</c:v>
                </c:pt>
                <c:pt idx="11321" formatCode="General">
                  <c:v>8.3343999499999998E-4</c:v>
                </c:pt>
                <c:pt idx="11322" formatCode="General">
                  <c:v>8.3351999500000005E-4</c:v>
                </c:pt>
                <c:pt idx="11323" formatCode="General">
                  <c:v>8.3359999500000001E-4</c:v>
                </c:pt>
                <c:pt idx="11324" formatCode="General">
                  <c:v>8.3367999499999997E-4</c:v>
                </c:pt>
                <c:pt idx="11325" formatCode="General">
                  <c:v>8.3375999500000003E-4</c:v>
                </c:pt>
                <c:pt idx="11326" formatCode="General">
                  <c:v>8.3383999499999999E-4</c:v>
                </c:pt>
                <c:pt idx="11327" formatCode="General">
                  <c:v>8.3391999499999995E-4</c:v>
                </c:pt>
                <c:pt idx="11328" formatCode="General">
                  <c:v>8.3399999500000002E-4</c:v>
                </c:pt>
                <c:pt idx="11329" formatCode="General">
                  <c:v>8.3407999499999998E-4</c:v>
                </c:pt>
                <c:pt idx="11330" formatCode="General">
                  <c:v>8.3415999500000004E-4</c:v>
                </c:pt>
                <c:pt idx="11331" formatCode="General">
                  <c:v>8.34239995E-4</c:v>
                </c:pt>
                <c:pt idx="11332" formatCode="General">
                  <c:v>8.3431999499999996E-4</c:v>
                </c:pt>
                <c:pt idx="11333" formatCode="General">
                  <c:v>8.3439999500000003E-4</c:v>
                </c:pt>
                <c:pt idx="11334" formatCode="General">
                  <c:v>8.3447999499999999E-4</c:v>
                </c:pt>
                <c:pt idx="11335" formatCode="General">
                  <c:v>8.3455999500000005E-4</c:v>
                </c:pt>
                <c:pt idx="11336" formatCode="General">
                  <c:v>8.3463999500000001E-4</c:v>
                </c:pt>
                <c:pt idx="11337" formatCode="General">
                  <c:v>8.3471999499999997E-4</c:v>
                </c:pt>
                <c:pt idx="11338" formatCode="General">
                  <c:v>8.3479999500000004E-4</c:v>
                </c:pt>
                <c:pt idx="11339" formatCode="General">
                  <c:v>8.34879995E-4</c:v>
                </c:pt>
                <c:pt idx="11340" formatCode="General">
                  <c:v>8.3495999499999995E-4</c:v>
                </c:pt>
                <c:pt idx="11341" formatCode="General">
                  <c:v>8.3503999500000002E-4</c:v>
                </c:pt>
                <c:pt idx="11342" formatCode="General">
                  <c:v>8.3511999499999998E-4</c:v>
                </c:pt>
                <c:pt idx="11343" formatCode="General">
                  <c:v>8.3519999500000005E-4</c:v>
                </c:pt>
                <c:pt idx="11344" formatCode="General">
                  <c:v>8.3527999500000001E-4</c:v>
                </c:pt>
                <c:pt idx="11345" formatCode="General">
                  <c:v>8.3535999499999996E-4</c:v>
                </c:pt>
                <c:pt idx="11346" formatCode="General">
                  <c:v>8.3543999500000003E-4</c:v>
                </c:pt>
                <c:pt idx="11347" formatCode="General">
                  <c:v>8.3551999499999999E-4</c:v>
                </c:pt>
                <c:pt idx="11348" formatCode="General">
                  <c:v>8.3559999499999995E-4</c:v>
                </c:pt>
                <c:pt idx="11349" formatCode="General">
                  <c:v>8.3567999500000001E-4</c:v>
                </c:pt>
                <c:pt idx="11350" formatCode="General">
                  <c:v>8.3575999499999997E-4</c:v>
                </c:pt>
                <c:pt idx="11351" formatCode="General">
                  <c:v>8.3583999500000004E-4</c:v>
                </c:pt>
                <c:pt idx="11352" formatCode="General">
                  <c:v>8.35919995E-4</c:v>
                </c:pt>
                <c:pt idx="11353" formatCode="General">
                  <c:v>8.3599999499999996E-4</c:v>
                </c:pt>
                <c:pt idx="11354" formatCode="General">
                  <c:v>8.3607999500000002E-4</c:v>
                </c:pt>
                <c:pt idx="11355" formatCode="General">
                  <c:v>8.3615999499999998E-4</c:v>
                </c:pt>
                <c:pt idx="11356" formatCode="General">
                  <c:v>8.3623999500000005E-4</c:v>
                </c:pt>
                <c:pt idx="11357" formatCode="General">
                  <c:v>8.3631999500000001E-4</c:v>
                </c:pt>
                <c:pt idx="11358" formatCode="General">
                  <c:v>8.3639999499999997E-4</c:v>
                </c:pt>
                <c:pt idx="11359" formatCode="General">
                  <c:v>8.3647999500000003E-4</c:v>
                </c:pt>
                <c:pt idx="11360" formatCode="General">
                  <c:v>8.3655999499999999E-4</c:v>
                </c:pt>
                <c:pt idx="11361" formatCode="General">
                  <c:v>8.3663999499999995E-4</c:v>
                </c:pt>
                <c:pt idx="11362" formatCode="General">
                  <c:v>8.3671999500000002E-4</c:v>
                </c:pt>
                <c:pt idx="11363" formatCode="General">
                  <c:v>8.3679999499999998E-4</c:v>
                </c:pt>
                <c:pt idx="11364" formatCode="General">
                  <c:v>8.3687999500000004E-4</c:v>
                </c:pt>
                <c:pt idx="11365" formatCode="General">
                  <c:v>8.36959995E-4</c:v>
                </c:pt>
                <c:pt idx="11366" formatCode="General">
                  <c:v>8.3703999499999996E-4</c:v>
                </c:pt>
                <c:pt idx="11367" formatCode="General">
                  <c:v>8.3711999500000003E-4</c:v>
                </c:pt>
                <c:pt idx="11368" formatCode="General">
                  <c:v>8.3719999499999999E-4</c:v>
                </c:pt>
                <c:pt idx="11369" formatCode="General">
                  <c:v>8.3727999500000005E-4</c:v>
                </c:pt>
                <c:pt idx="11370" formatCode="General">
                  <c:v>8.3735999500000001E-4</c:v>
                </c:pt>
                <c:pt idx="11371" formatCode="General">
                  <c:v>8.3743999499999997E-4</c:v>
                </c:pt>
                <c:pt idx="11372" formatCode="General">
                  <c:v>8.3751999500000004E-4</c:v>
                </c:pt>
                <c:pt idx="11373" formatCode="General">
                  <c:v>8.37599995E-4</c:v>
                </c:pt>
                <c:pt idx="11374" formatCode="General">
                  <c:v>8.3767999499999996E-4</c:v>
                </c:pt>
                <c:pt idx="11375" formatCode="General">
                  <c:v>8.3775999500000002E-4</c:v>
                </c:pt>
                <c:pt idx="11376" formatCode="General">
                  <c:v>8.3783999499999998E-4</c:v>
                </c:pt>
                <c:pt idx="11377" formatCode="General">
                  <c:v>8.3791999500000005E-4</c:v>
                </c:pt>
                <c:pt idx="11378" formatCode="General">
                  <c:v>8.3799999500000001E-4</c:v>
                </c:pt>
                <c:pt idx="11379" formatCode="General">
                  <c:v>8.3807999499999996E-4</c:v>
                </c:pt>
                <c:pt idx="11380" formatCode="General">
                  <c:v>8.3815999500000003E-4</c:v>
                </c:pt>
                <c:pt idx="11381" formatCode="General">
                  <c:v>8.3823999499999999E-4</c:v>
                </c:pt>
                <c:pt idx="11382" formatCode="General">
                  <c:v>8.3831999499999995E-4</c:v>
                </c:pt>
                <c:pt idx="11383" formatCode="General">
                  <c:v>8.3839999500000002E-4</c:v>
                </c:pt>
                <c:pt idx="11384" formatCode="General">
                  <c:v>8.3847999499999997E-4</c:v>
                </c:pt>
                <c:pt idx="11385" formatCode="General">
                  <c:v>8.3855999500000004E-4</c:v>
                </c:pt>
                <c:pt idx="11386" formatCode="General">
                  <c:v>8.38639995E-4</c:v>
                </c:pt>
                <c:pt idx="11387" formatCode="General">
                  <c:v>8.3871999499999996E-4</c:v>
                </c:pt>
                <c:pt idx="11388" formatCode="General">
                  <c:v>8.3879999500000003E-4</c:v>
                </c:pt>
                <c:pt idx="11389" formatCode="General">
                  <c:v>8.3887999499999998E-4</c:v>
                </c:pt>
                <c:pt idx="11390" formatCode="General">
                  <c:v>8.3895999500000005E-4</c:v>
                </c:pt>
                <c:pt idx="11391" formatCode="General">
                  <c:v>8.3903999500000001E-4</c:v>
                </c:pt>
                <c:pt idx="11392" formatCode="General">
                  <c:v>8.3911999499999997E-4</c:v>
                </c:pt>
                <c:pt idx="11393" formatCode="General">
                  <c:v>8.3919999500000004E-4</c:v>
                </c:pt>
                <c:pt idx="11394" formatCode="General">
                  <c:v>8.3927999499999999E-4</c:v>
                </c:pt>
                <c:pt idx="11395" formatCode="General">
                  <c:v>8.3935999499999995E-4</c:v>
                </c:pt>
                <c:pt idx="11396" formatCode="General">
                  <c:v>8.3943999500000002E-4</c:v>
                </c:pt>
                <c:pt idx="11397" formatCode="General">
                  <c:v>8.3951999499999998E-4</c:v>
                </c:pt>
                <c:pt idx="11398" formatCode="General">
                  <c:v>8.3959999500000005E-4</c:v>
                </c:pt>
                <c:pt idx="11399" formatCode="General">
                  <c:v>8.39679995E-4</c:v>
                </c:pt>
                <c:pt idx="11400" formatCode="General">
                  <c:v>8.3975999499999996E-4</c:v>
                </c:pt>
                <c:pt idx="11401" formatCode="General">
                  <c:v>8.3983999500000003E-4</c:v>
                </c:pt>
                <c:pt idx="11402" formatCode="General">
                  <c:v>8.3991999499999999E-4</c:v>
                </c:pt>
                <c:pt idx="11403" formatCode="General">
                  <c:v>8.3999999499999995E-4</c:v>
                </c:pt>
                <c:pt idx="11404" formatCode="General">
                  <c:v>8.4007999500000001E-4</c:v>
                </c:pt>
                <c:pt idx="11405" formatCode="General">
                  <c:v>8.4015999499999997E-4</c:v>
                </c:pt>
                <c:pt idx="11406" formatCode="General">
                  <c:v>8.4023999500000004E-4</c:v>
                </c:pt>
                <c:pt idx="11407" formatCode="General">
                  <c:v>8.40319995E-4</c:v>
                </c:pt>
                <c:pt idx="11408" formatCode="General">
                  <c:v>8.4039999499999996E-4</c:v>
                </c:pt>
                <c:pt idx="11409" formatCode="General">
                  <c:v>8.4047999500000002E-4</c:v>
                </c:pt>
                <c:pt idx="11410" formatCode="General">
                  <c:v>8.4055999499999998E-4</c:v>
                </c:pt>
                <c:pt idx="11411" formatCode="General">
                  <c:v>8.4063999500000005E-4</c:v>
                </c:pt>
                <c:pt idx="11412" formatCode="General">
                  <c:v>8.4071999500000001E-4</c:v>
                </c:pt>
                <c:pt idx="11413" formatCode="General">
                  <c:v>8.4079999499999997E-4</c:v>
                </c:pt>
                <c:pt idx="11414" formatCode="General">
                  <c:v>8.4087999500000003E-4</c:v>
                </c:pt>
                <c:pt idx="11415" formatCode="General">
                  <c:v>8.4095999499999999E-4</c:v>
                </c:pt>
                <c:pt idx="11416" formatCode="General">
                  <c:v>8.4103999499999995E-4</c:v>
                </c:pt>
                <c:pt idx="11417" formatCode="General">
                  <c:v>8.4111999500000002E-4</c:v>
                </c:pt>
                <c:pt idx="11418" formatCode="General">
                  <c:v>8.4119999499999998E-4</c:v>
                </c:pt>
                <c:pt idx="11419" formatCode="General">
                  <c:v>8.4127999500000004E-4</c:v>
                </c:pt>
                <c:pt idx="11420" formatCode="General">
                  <c:v>8.41359995E-4</c:v>
                </c:pt>
                <c:pt idx="11421" formatCode="General">
                  <c:v>8.4143999499999996E-4</c:v>
                </c:pt>
                <c:pt idx="11422" formatCode="General">
                  <c:v>8.4151999500000003E-4</c:v>
                </c:pt>
                <c:pt idx="11423" formatCode="General">
                  <c:v>8.4159999499999999E-4</c:v>
                </c:pt>
                <c:pt idx="11424" formatCode="General">
                  <c:v>8.4167999500000005E-4</c:v>
                </c:pt>
                <c:pt idx="11425" formatCode="General">
                  <c:v>8.4175999500000001E-4</c:v>
                </c:pt>
                <c:pt idx="11426" formatCode="General">
                  <c:v>8.4183999499999997E-4</c:v>
                </c:pt>
                <c:pt idx="11427" formatCode="General">
                  <c:v>8.4191999500000004E-4</c:v>
                </c:pt>
                <c:pt idx="11428" formatCode="General">
                  <c:v>8.41999995E-4</c:v>
                </c:pt>
                <c:pt idx="11429" formatCode="General">
                  <c:v>8.4207999499999995E-4</c:v>
                </c:pt>
                <c:pt idx="11430" formatCode="General">
                  <c:v>8.4215999500000002E-4</c:v>
                </c:pt>
                <c:pt idx="11431" formatCode="General">
                  <c:v>8.4223999499999998E-4</c:v>
                </c:pt>
                <c:pt idx="11432" formatCode="General">
                  <c:v>8.4231999500000005E-4</c:v>
                </c:pt>
                <c:pt idx="11433" formatCode="General">
                  <c:v>8.42399995E-4</c:v>
                </c:pt>
                <c:pt idx="11434" formatCode="General">
                  <c:v>8.4247999499999996E-4</c:v>
                </c:pt>
                <c:pt idx="11435" formatCode="General">
                  <c:v>8.4255999500000003E-4</c:v>
                </c:pt>
                <c:pt idx="11436" formatCode="General">
                  <c:v>8.4263999499999999E-4</c:v>
                </c:pt>
                <c:pt idx="11437" formatCode="General">
                  <c:v>8.4271999499999995E-4</c:v>
                </c:pt>
                <c:pt idx="11438" formatCode="General">
                  <c:v>8.4279999500000001E-4</c:v>
                </c:pt>
                <c:pt idx="11439" formatCode="General">
                  <c:v>8.4287999499999997E-4</c:v>
                </c:pt>
                <c:pt idx="11440" formatCode="General">
                  <c:v>8.4295999500000004E-4</c:v>
                </c:pt>
                <c:pt idx="11441" formatCode="General">
                  <c:v>8.43039995E-4</c:v>
                </c:pt>
                <c:pt idx="11442" formatCode="General">
                  <c:v>8.4311999499999996E-4</c:v>
                </c:pt>
                <c:pt idx="11443" formatCode="General">
                  <c:v>8.4319999500000002E-4</c:v>
                </c:pt>
                <c:pt idx="11444" formatCode="General">
                  <c:v>8.4327999499999998E-4</c:v>
                </c:pt>
                <c:pt idx="11445" formatCode="General">
                  <c:v>8.4335999500000005E-4</c:v>
                </c:pt>
                <c:pt idx="11446" formatCode="General">
                  <c:v>8.4343999500000001E-4</c:v>
                </c:pt>
                <c:pt idx="11447" formatCode="General">
                  <c:v>8.4351999499999997E-4</c:v>
                </c:pt>
                <c:pt idx="11448" formatCode="General">
                  <c:v>8.4359999500000003E-4</c:v>
                </c:pt>
                <c:pt idx="11449" formatCode="General">
                  <c:v>8.4367999499999999E-4</c:v>
                </c:pt>
                <c:pt idx="11450" formatCode="General">
                  <c:v>8.4375999499999995E-4</c:v>
                </c:pt>
                <c:pt idx="11451" formatCode="General">
                  <c:v>8.4383999500000002E-4</c:v>
                </c:pt>
                <c:pt idx="11452" formatCode="General">
                  <c:v>8.4391999499999998E-4</c:v>
                </c:pt>
                <c:pt idx="11453" formatCode="General">
                  <c:v>8.4399999500000004E-4</c:v>
                </c:pt>
                <c:pt idx="11454" formatCode="General">
                  <c:v>8.44079995E-4</c:v>
                </c:pt>
                <c:pt idx="11455" formatCode="General">
                  <c:v>8.4415999499999996E-4</c:v>
                </c:pt>
                <c:pt idx="11456" formatCode="General">
                  <c:v>8.4423999500000003E-4</c:v>
                </c:pt>
                <c:pt idx="11457" formatCode="General">
                  <c:v>8.4431999499999999E-4</c:v>
                </c:pt>
                <c:pt idx="11458" formatCode="General">
                  <c:v>8.4439999500000005E-4</c:v>
                </c:pt>
                <c:pt idx="11459" formatCode="General">
                  <c:v>8.4447999500000001E-4</c:v>
                </c:pt>
                <c:pt idx="11460" formatCode="General">
                  <c:v>8.4455999499999997E-4</c:v>
                </c:pt>
                <c:pt idx="11461" formatCode="General">
                  <c:v>8.4463999500000004E-4</c:v>
                </c:pt>
                <c:pt idx="11462" formatCode="General">
                  <c:v>8.44719995E-4</c:v>
                </c:pt>
                <c:pt idx="11463" formatCode="General">
                  <c:v>8.4479999499999995E-4</c:v>
                </c:pt>
                <c:pt idx="11464" formatCode="General">
                  <c:v>8.4487999500000002E-4</c:v>
                </c:pt>
                <c:pt idx="11465" formatCode="General">
                  <c:v>8.4495999499999998E-4</c:v>
                </c:pt>
                <c:pt idx="11466" formatCode="General">
                  <c:v>8.4503999500000005E-4</c:v>
                </c:pt>
                <c:pt idx="11467" formatCode="General">
                  <c:v>8.4511999500000001E-4</c:v>
                </c:pt>
                <c:pt idx="11468" formatCode="General">
                  <c:v>8.4519999499999996E-4</c:v>
                </c:pt>
                <c:pt idx="11469" formatCode="General">
                  <c:v>8.4527999500000003E-4</c:v>
                </c:pt>
                <c:pt idx="11470" formatCode="General">
                  <c:v>8.4535999499999999E-4</c:v>
                </c:pt>
                <c:pt idx="11471" formatCode="General">
                  <c:v>8.4543999499999995E-4</c:v>
                </c:pt>
                <c:pt idx="11472" formatCode="General">
                  <c:v>8.4551999500000002E-4</c:v>
                </c:pt>
                <c:pt idx="11473" formatCode="General">
                  <c:v>8.4559999499999997E-4</c:v>
                </c:pt>
                <c:pt idx="11474" formatCode="General">
                  <c:v>8.4567999500000004E-4</c:v>
                </c:pt>
                <c:pt idx="11475" formatCode="General">
                  <c:v>8.45759995E-4</c:v>
                </c:pt>
                <c:pt idx="11476" formatCode="General">
                  <c:v>8.4583999499999996E-4</c:v>
                </c:pt>
                <c:pt idx="11477" formatCode="General">
                  <c:v>8.4591999500000003E-4</c:v>
                </c:pt>
                <c:pt idx="11478" formatCode="General">
                  <c:v>8.4599999499999998E-4</c:v>
                </c:pt>
                <c:pt idx="11479" formatCode="General">
                  <c:v>8.4607999500000005E-4</c:v>
                </c:pt>
                <c:pt idx="11480" formatCode="General">
                  <c:v>8.4615999500000001E-4</c:v>
                </c:pt>
                <c:pt idx="11481" formatCode="General">
                  <c:v>8.4623999499999997E-4</c:v>
                </c:pt>
                <c:pt idx="11482" formatCode="General">
                  <c:v>8.4631999500000003E-4</c:v>
                </c:pt>
                <c:pt idx="11483" formatCode="General">
                  <c:v>8.4639999499999999E-4</c:v>
                </c:pt>
                <c:pt idx="11484" formatCode="General">
                  <c:v>8.4647999499999995E-4</c:v>
                </c:pt>
                <c:pt idx="11485" formatCode="General">
                  <c:v>8.4655999500000002E-4</c:v>
                </c:pt>
                <c:pt idx="11486" formatCode="General">
                  <c:v>8.4663999499999998E-4</c:v>
                </c:pt>
                <c:pt idx="11487" formatCode="General">
                  <c:v>8.4671999500000004E-4</c:v>
                </c:pt>
                <c:pt idx="11488" formatCode="General">
                  <c:v>8.46799995E-4</c:v>
                </c:pt>
                <c:pt idx="11489" formatCode="General">
                  <c:v>8.4687999499999996E-4</c:v>
                </c:pt>
                <c:pt idx="11490" formatCode="General">
                  <c:v>8.4695999500000003E-4</c:v>
                </c:pt>
                <c:pt idx="11491" formatCode="General">
                  <c:v>8.4703999499999999E-4</c:v>
                </c:pt>
                <c:pt idx="11492" formatCode="General">
                  <c:v>8.4711999499999995E-4</c:v>
                </c:pt>
                <c:pt idx="11493" formatCode="General">
                  <c:v>8.4719999500000001E-4</c:v>
                </c:pt>
                <c:pt idx="11494" formatCode="General">
                  <c:v>8.4727999499999997E-4</c:v>
                </c:pt>
                <c:pt idx="11495" formatCode="General">
                  <c:v>8.4735999500000004E-4</c:v>
                </c:pt>
                <c:pt idx="11496" formatCode="General">
                  <c:v>8.47439995E-4</c:v>
                </c:pt>
                <c:pt idx="11497" formatCode="General">
                  <c:v>8.4751999499999996E-4</c:v>
                </c:pt>
                <c:pt idx="11498" formatCode="General">
                  <c:v>8.4759999500000002E-4</c:v>
                </c:pt>
                <c:pt idx="11499" formatCode="General">
                  <c:v>8.4767999499999998E-4</c:v>
                </c:pt>
                <c:pt idx="11500" formatCode="General">
                  <c:v>8.4775999500000005E-4</c:v>
                </c:pt>
                <c:pt idx="11501" formatCode="General">
                  <c:v>8.4783999500000001E-4</c:v>
                </c:pt>
                <c:pt idx="11502" formatCode="General">
                  <c:v>8.4791999499999997E-4</c:v>
                </c:pt>
                <c:pt idx="11503" formatCode="General">
                  <c:v>8.4799999500000003E-4</c:v>
                </c:pt>
                <c:pt idx="11504" formatCode="General">
                  <c:v>8.4807999499999999E-4</c:v>
                </c:pt>
                <c:pt idx="11505" formatCode="General">
                  <c:v>8.4815999499999995E-4</c:v>
                </c:pt>
                <c:pt idx="11506" formatCode="General">
                  <c:v>8.4823999500000002E-4</c:v>
                </c:pt>
                <c:pt idx="11507" formatCode="General">
                  <c:v>8.4831999499999998E-4</c:v>
                </c:pt>
                <c:pt idx="11508" formatCode="General">
                  <c:v>8.4839999500000004E-4</c:v>
                </c:pt>
                <c:pt idx="11509" formatCode="General">
                  <c:v>8.48479995E-4</c:v>
                </c:pt>
                <c:pt idx="11510" formatCode="General">
                  <c:v>8.4855999499999996E-4</c:v>
                </c:pt>
                <c:pt idx="11511" formatCode="General">
                  <c:v>8.4863999500000003E-4</c:v>
                </c:pt>
                <c:pt idx="11512" formatCode="General">
                  <c:v>8.4871999499999998E-4</c:v>
                </c:pt>
                <c:pt idx="11513" formatCode="General">
                  <c:v>8.4879999500000005E-4</c:v>
                </c:pt>
                <c:pt idx="11514" formatCode="General">
                  <c:v>8.4887999500000001E-4</c:v>
                </c:pt>
                <c:pt idx="11515" formatCode="General">
                  <c:v>8.4895999499999997E-4</c:v>
                </c:pt>
                <c:pt idx="11516" formatCode="General">
                  <c:v>8.4903999500000004E-4</c:v>
                </c:pt>
                <c:pt idx="11517" formatCode="General">
                  <c:v>8.4911999499999999E-4</c:v>
                </c:pt>
                <c:pt idx="11518" formatCode="General">
                  <c:v>8.4919999499999995E-4</c:v>
                </c:pt>
                <c:pt idx="11519" formatCode="General">
                  <c:v>8.4927999500000002E-4</c:v>
                </c:pt>
                <c:pt idx="11520" formatCode="General">
                  <c:v>8.4935999499999998E-4</c:v>
                </c:pt>
                <c:pt idx="11521" formatCode="General">
                  <c:v>8.4943999500000005E-4</c:v>
                </c:pt>
                <c:pt idx="11522" formatCode="General">
                  <c:v>8.49519995E-4</c:v>
                </c:pt>
                <c:pt idx="11523" formatCode="General">
                  <c:v>8.4959999499999996E-4</c:v>
                </c:pt>
                <c:pt idx="11524" formatCode="General">
                  <c:v>8.4967999500000003E-4</c:v>
                </c:pt>
                <c:pt idx="11525" formatCode="General">
                  <c:v>8.4975999499999999E-4</c:v>
                </c:pt>
                <c:pt idx="11526" formatCode="General">
                  <c:v>8.4983999499999995E-4</c:v>
                </c:pt>
                <c:pt idx="11527" formatCode="General">
                  <c:v>8.4991999500000001E-4</c:v>
                </c:pt>
                <c:pt idx="11528" formatCode="General">
                  <c:v>8.4999999499999997E-4</c:v>
                </c:pt>
                <c:pt idx="11529" formatCode="General">
                  <c:v>8.5007999500000004E-4</c:v>
                </c:pt>
                <c:pt idx="11530" formatCode="General">
                  <c:v>8.50159995E-4</c:v>
                </c:pt>
                <c:pt idx="11531" formatCode="General">
                  <c:v>8.5023999499999996E-4</c:v>
                </c:pt>
                <c:pt idx="11532" formatCode="General">
                  <c:v>8.5031999500000002E-4</c:v>
                </c:pt>
                <c:pt idx="11533" formatCode="General">
                  <c:v>8.5039999499999998E-4</c:v>
                </c:pt>
                <c:pt idx="11534" formatCode="General">
                  <c:v>8.5047999500000005E-4</c:v>
                </c:pt>
                <c:pt idx="11535" formatCode="General">
                  <c:v>8.5055999500000001E-4</c:v>
                </c:pt>
                <c:pt idx="11536" formatCode="General">
                  <c:v>8.5063999499999997E-4</c:v>
                </c:pt>
                <c:pt idx="11537" formatCode="General">
                  <c:v>8.5071999500000003E-4</c:v>
                </c:pt>
                <c:pt idx="11538" formatCode="General">
                  <c:v>8.5079999499999999E-4</c:v>
                </c:pt>
                <c:pt idx="11539" formatCode="General">
                  <c:v>8.5087999499999995E-4</c:v>
                </c:pt>
                <c:pt idx="11540" formatCode="General">
                  <c:v>8.5095999500000002E-4</c:v>
                </c:pt>
                <c:pt idx="11541" formatCode="General">
                  <c:v>8.5103999499999998E-4</c:v>
                </c:pt>
                <c:pt idx="11542" formatCode="General">
                  <c:v>8.5111999500000004E-4</c:v>
                </c:pt>
                <c:pt idx="11543" formatCode="General">
                  <c:v>8.51199995E-4</c:v>
                </c:pt>
                <c:pt idx="11544" formatCode="General">
                  <c:v>8.5127999499999996E-4</c:v>
                </c:pt>
                <c:pt idx="11545" formatCode="General">
                  <c:v>8.5135999500000003E-4</c:v>
                </c:pt>
                <c:pt idx="11546" formatCode="General">
                  <c:v>8.5143999499999999E-4</c:v>
                </c:pt>
                <c:pt idx="11547" formatCode="General">
                  <c:v>8.5151999500000005E-4</c:v>
                </c:pt>
                <c:pt idx="11548" formatCode="General">
                  <c:v>8.5159999500000001E-4</c:v>
                </c:pt>
                <c:pt idx="11549" formatCode="General">
                  <c:v>8.5167999499999997E-4</c:v>
                </c:pt>
                <c:pt idx="11550" formatCode="General">
                  <c:v>8.5175999500000004E-4</c:v>
                </c:pt>
                <c:pt idx="11551" formatCode="General">
                  <c:v>8.51839995E-4</c:v>
                </c:pt>
                <c:pt idx="11552" formatCode="General">
                  <c:v>8.5191999499999995E-4</c:v>
                </c:pt>
                <c:pt idx="11553" formatCode="General">
                  <c:v>8.5199999500000002E-4</c:v>
                </c:pt>
                <c:pt idx="11554" formatCode="General">
                  <c:v>8.5207999499999998E-4</c:v>
                </c:pt>
                <c:pt idx="11555" formatCode="General">
                  <c:v>8.5215999500000005E-4</c:v>
                </c:pt>
                <c:pt idx="11556" formatCode="General">
                  <c:v>8.5223999500000001E-4</c:v>
                </c:pt>
                <c:pt idx="11557" formatCode="General">
                  <c:v>8.5231999499999996E-4</c:v>
                </c:pt>
                <c:pt idx="11558" formatCode="General">
                  <c:v>8.5239999500000003E-4</c:v>
                </c:pt>
                <c:pt idx="11559" formatCode="General">
                  <c:v>8.5247999499999999E-4</c:v>
                </c:pt>
                <c:pt idx="11560" formatCode="General">
                  <c:v>8.5255999499999995E-4</c:v>
                </c:pt>
                <c:pt idx="11561" formatCode="General">
                  <c:v>8.5263999500000002E-4</c:v>
                </c:pt>
                <c:pt idx="11562" formatCode="General">
                  <c:v>8.5271999499999997E-4</c:v>
                </c:pt>
                <c:pt idx="11563" formatCode="General">
                  <c:v>8.5279999500000004E-4</c:v>
                </c:pt>
                <c:pt idx="11564" formatCode="General">
                  <c:v>8.52879995E-4</c:v>
                </c:pt>
                <c:pt idx="11565" formatCode="General">
                  <c:v>8.5295999499999996E-4</c:v>
                </c:pt>
                <c:pt idx="11566" formatCode="General">
                  <c:v>8.5303999500000002E-4</c:v>
                </c:pt>
                <c:pt idx="11567" formatCode="General">
                  <c:v>8.5311999499999998E-4</c:v>
                </c:pt>
                <c:pt idx="11568" formatCode="General">
                  <c:v>8.5319999500000005E-4</c:v>
                </c:pt>
                <c:pt idx="11569" formatCode="General">
                  <c:v>8.5327999500000001E-4</c:v>
                </c:pt>
                <c:pt idx="11570" formatCode="General">
                  <c:v>8.5335999499999997E-4</c:v>
                </c:pt>
                <c:pt idx="11571" formatCode="General">
                  <c:v>8.5343999500000003E-4</c:v>
                </c:pt>
                <c:pt idx="11572" formatCode="General">
                  <c:v>8.5351999499999999E-4</c:v>
                </c:pt>
                <c:pt idx="11573" formatCode="General">
                  <c:v>8.5359999499999995E-4</c:v>
                </c:pt>
                <c:pt idx="11574" formatCode="General">
                  <c:v>8.5367999500000002E-4</c:v>
                </c:pt>
                <c:pt idx="11575" formatCode="General">
                  <c:v>8.5375999499999998E-4</c:v>
                </c:pt>
                <c:pt idx="11576" formatCode="General">
                  <c:v>8.5383999500000004E-4</c:v>
                </c:pt>
                <c:pt idx="11577" formatCode="General">
                  <c:v>8.53919995E-4</c:v>
                </c:pt>
                <c:pt idx="11578" formatCode="General">
                  <c:v>8.5399999499999996E-4</c:v>
                </c:pt>
                <c:pt idx="11579" formatCode="General">
                  <c:v>8.5407999500000003E-4</c:v>
                </c:pt>
                <c:pt idx="11580" formatCode="General">
                  <c:v>8.5415999499999999E-4</c:v>
                </c:pt>
                <c:pt idx="11581" formatCode="General">
                  <c:v>8.5423999500000005E-4</c:v>
                </c:pt>
                <c:pt idx="11582" formatCode="General">
                  <c:v>8.5431999500000001E-4</c:v>
                </c:pt>
                <c:pt idx="11583" formatCode="General">
                  <c:v>8.5439999499999997E-4</c:v>
                </c:pt>
                <c:pt idx="11584" formatCode="General">
                  <c:v>8.5447999500000004E-4</c:v>
                </c:pt>
                <c:pt idx="11585" formatCode="General">
                  <c:v>8.54559995E-4</c:v>
                </c:pt>
                <c:pt idx="11586" formatCode="General">
                  <c:v>8.5463999499999996E-4</c:v>
                </c:pt>
                <c:pt idx="11587" formatCode="General">
                  <c:v>8.5471999500000002E-4</c:v>
                </c:pt>
                <c:pt idx="11588" formatCode="General">
                  <c:v>8.5479999499999998E-4</c:v>
                </c:pt>
                <c:pt idx="11589" formatCode="General">
                  <c:v>8.5487999500000005E-4</c:v>
                </c:pt>
                <c:pt idx="11590" formatCode="General">
                  <c:v>8.5495999500000001E-4</c:v>
                </c:pt>
                <c:pt idx="11591" formatCode="General">
                  <c:v>8.5503999499999997E-4</c:v>
                </c:pt>
                <c:pt idx="11592" formatCode="General">
                  <c:v>8.5511999500000003E-4</c:v>
                </c:pt>
                <c:pt idx="11593" formatCode="General">
                  <c:v>8.5519999499999999E-4</c:v>
                </c:pt>
                <c:pt idx="11594" formatCode="General">
                  <c:v>8.5527999499999995E-4</c:v>
                </c:pt>
                <c:pt idx="11595" formatCode="General">
                  <c:v>8.5535999500000002E-4</c:v>
                </c:pt>
                <c:pt idx="11596" formatCode="General">
                  <c:v>8.5543999499999997E-4</c:v>
                </c:pt>
                <c:pt idx="11597" formatCode="General">
                  <c:v>8.5551999500000004E-4</c:v>
                </c:pt>
                <c:pt idx="11598" formatCode="General">
                  <c:v>8.55599995E-4</c:v>
                </c:pt>
                <c:pt idx="11599" formatCode="General">
                  <c:v>8.5567999499999996E-4</c:v>
                </c:pt>
                <c:pt idx="11600" formatCode="General">
                  <c:v>8.5575999500000003E-4</c:v>
                </c:pt>
                <c:pt idx="11601" formatCode="General">
                  <c:v>8.5583999499999998E-4</c:v>
                </c:pt>
                <c:pt idx="11602" formatCode="General">
                  <c:v>8.5591999500000005E-4</c:v>
                </c:pt>
                <c:pt idx="11603" formatCode="General">
                  <c:v>8.5599999500000001E-4</c:v>
                </c:pt>
                <c:pt idx="11604" formatCode="General">
                  <c:v>8.5607999499999997E-4</c:v>
                </c:pt>
                <c:pt idx="11605" formatCode="General">
                  <c:v>8.5615999500000004E-4</c:v>
                </c:pt>
                <c:pt idx="11606" formatCode="General">
                  <c:v>8.5623999499999999E-4</c:v>
                </c:pt>
                <c:pt idx="11607" formatCode="General">
                  <c:v>8.5631999499999995E-4</c:v>
                </c:pt>
                <c:pt idx="11608" formatCode="General">
                  <c:v>8.5639999500000002E-4</c:v>
                </c:pt>
                <c:pt idx="11609" formatCode="General">
                  <c:v>8.5647999499999998E-4</c:v>
                </c:pt>
                <c:pt idx="11610" formatCode="General">
                  <c:v>8.5655999500000005E-4</c:v>
                </c:pt>
                <c:pt idx="11611" formatCode="General">
                  <c:v>8.56639995E-4</c:v>
                </c:pt>
                <c:pt idx="11612" formatCode="General">
                  <c:v>8.5671999499999996E-4</c:v>
                </c:pt>
                <c:pt idx="11613" formatCode="General">
                  <c:v>8.5679999500000003E-4</c:v>
                </c:pt>
                <c:pt idx="11614" formatCode="General">
                  <c:v>8.5687999499999999E-4</c:v>
                </c:pt>
                <c:pt idx="11615" formatCode="General">
                  <c:v>8.5695999499999995E-4</c:v>
                </c:pt>
                <c:pt idx="11616" formatCode="General">
                  <c:v>8.5703999500000001E-4</c:v>
                </c:pt>
                <c:pt idx="11617" formatCode="General">
                  <c:v>8.5711999499999997E-4</c:v>
                </c:pt>
                <c:pt idx="11618" formatCode="General">
                  <c:v>8.5719999500000004E-4</c:v>
                </c:pt>
                <c:pt idx="11619" formatCode="General">
                  <c:v>8.57279995E-4</c:v>
                </c:pt>
                <c:pt idx="11620" formatCode="General">
                  <c:v>8.5735999499999996E-4</c:v>
                </c:pt>
                <c:pt idx="11621" formatCode="General">
                  <c:v>8.5743999500000002E-4</c:v>
                </c:pt>
                <c:pt idx="11622" formatCode="General">
                  <c:v>8.5751999499999998E-4</c:v>
                </c:pt>
                <c:pt idx="11623" formatCode="General">
                  <c:v>8.5759999500000005E-4</c:v>
                </c:pt>
                <c:pt idx="11624" formatCode="General">
                  <c:v>8.5767999500000001E-4</c:v>
                </c:pt>
                <c:pt idx="11625" formatCode="General">
                  <c:v>8.5775999499999997E-4</c:v>
                </c:pt>
                <c:pt idx="11626" formatCode="General">
                  <c:v>8.5783999500000003E-4</c:v>
                </c:pt>
                <c:pt idx="11627" formatCode="General">
                  <c:v>8.5791999499999999E-4</c:v>
                </c:pt>
                <c:pt idx="11628" formatCode="General">
                  <c:v>8.5799999499999995E-4</c:v>
                </c:pt>
                <c:pt idx="11629" formatCode="General">
                  <c:v>8.5807999500000002E-4</c:v>
                </c:pt>
                <c:pt idx="11630" formatCode="General">
                  <c:v>8.5815999499999998E-4</c:v>
                </c:pt>
                <c:pt idx="11631" formatCode="General">
                  <c:v>8.5823999500000004E-4</c:v>
                </c:pt>
                <c:pt idx="11632" formatCode="General">
                  <c:v>8.58319995E-4</c:v>
                </c:pt>
                <c:pt idx="11633" formatCode="General">
                  <c:v>8.5839999499999996E-4</c:v>
                </c:pt>
                <c:pt idx="11634" formatCode="General">
                  <c:v>8.5847999500000003E-4</c:v>
                </c:pt>
                <c:pt idx="11635" formatCode="General">
                  <c:v>8.5855999499999999E-4</c:v>
                </c:pt>
                <c:pt idx="11636" formatCode="General">
                  <c:v>8.5863999500000005E-4</c:v>
                </c:pt>
                <c:pt idx="11637" formatCode="General">
                  <c:v>8.5871999500000001E-4</c:v>
                </c:pt>
                <c:pt idx="11638" formatCode="General">
                  <c:v>8.5879999499999997E-4</c:v>
                </c:pt>
                <c:pt idx="11639" formatCode="General">
                  <c:v>8.5887999500000004E-4</c:v>
                </c:pt>
                <c:pt idx="11640" formatCode="General">
                  <c:v>8.58959995E-4</c:v>
                </c:pt>
                <c:pt idx="11641" formatCode="General">
                  <c:v>8.5903999499999995E-4</c:v>
                </c:pt>
                <c:pt idx="11642" formatCode="General">
                  <c:v>8.5911999500000002E-4</c:v>
                </c:pt>
                <c:pt idx="11643" formatCode="General">
                  <c:v>8.5919999499999998E-4</c:v>
                </c:pt>
                <c:pt idx="11644" formatCode="General">
                  <c:v>8.5927999500000005E-4</c:v>
                </c:pt>
                <c:pt idx="11645" formatCode="General">
                  <c:v>8.59359995E-4</c:v>
                </c:pt>
                <c:pt idx="11646" formatCode="General">
                  <c:v>8.5943999499999996E-4</c:v>
                </c:pt>
                <c:pt idx="11647" formatCode="General">
                  <c:v>8.5951999500000003E-4</c:v>
                </c:pt>
                <c:pt idx="11648" formatCode="General">
                  <c:v>8.5959999499999999E-4</c:v>
                </c:pt>
                <c:pt idx="11649" formatCode="General">
                  <c:v>8.5967999499999995E-4</c:v>
                </c:pt>
                <c:pt idx="11650" formatCode="General">
                  <c:v>8.5975999500000001E-4</c:v>
                </c:pt>
                <c:pt idx="11651" formatCode="General">
                  <c:v>8.5983999499999997E-4</c:v>
                </c:pt>
                <c:pt idx="11652" formatCode="General">
                  <c:v>8.5991999500000004E-4</c:v>
                </c:pt>
                <c:pt idx="11653" formatCode="General">
                  <c:v>8.59999995E-4</c:v>
                </c:pt>
                <c:pt idx="11654" formatCode="General">
                  <c:v>8.6007999499999996E-4</c:v>
                </c:pt>
                <c:pt idx="11655" formatCode="General">
                  <c:v>8.6015999500000002E-4</c:v>
                </c:pt>
                <c:pt idx="11656" formatCode="General">
                  <c:v>8.6023999499999998E-4</c:v>
                </c:pt>
                <c:pt idx="11657" formatCode="General">
                  <c:v>8.6031999500000005E-4</c:v>
                </c:pt>
                <c:pt idx="11658" formatCode="General">
                  <c:v>8.6039999500000001E-4</c:v>
                </c:pt>
                <c:pt idx="11659" formatCode="General">
                  <c:v>8.6047999499999997E-4</c:v>
                </c:pt>
                <c:pt idx="11660" formatCode="General">
                  <c:v>8.6055999500000003E-4</c:v>
                </c:pt>
                <c:pt idx="11661" formatCode="General">
                  <c:v>8.6063999499999999E-4</c:v>
                </c:pt>
                <c:pt idx="11662" formatCode="General">
                  <c:v>8.6071999499999995E-4</c:v>
                </c:pt>
                <c:pt idx="11663" formatCode="General">
                  <c:v>8.6079999500000002E-4</c:v>
                </c:pt>
                <c:pt idx="11664" formatCode="General">
                  <c:v>8.6087999499999998E-4</c:v>
                </c:pt>
                <c:pt idx="11665" formatCode="General">
                  <c:v>8.6095999500000004E-4</c:v>
                </c:pt>
                <c:pt idx="11666" formatCode="General">
                  <c:v>8.61039995E-4</c:v>
                </c:pt>
                <c:pt idx="11667" formatCode="General">
                  <c:v>8.6111999499999996E-4</c:v>
                </c:pt>
                <c:pt idx="11668" formatCode="General">
                  <c:v>8.6119999500000003E-4</c:v>
                </c:pt>
                <c:pt idx="11669" formatCode="General">
                  <c:v>8.6127999499999999E-4</c:v>
                </c:pt>
                <c:pt idx="11670" formatCode="General">
                  <c:v>8.6135999500000005E-4</c:v>
                </c:pt>
                <c:pt idx="11671" formatCode="General">
                  <c:v>8.6143999500000001E-4</c:v>
                </c:pt>
                <c:pt idx="11672" formatCode="General">
                  <c:v>8.6151999499999997E-4</c:v>
                </c:pt>
                <c:pt idx="11673" formatCode="General">
                  <c:v>8.6159999500000004E-4</c:v>
                </c:pt>
                <c:pt idx="11674" formatCode="General">
                  <c:v>8.61679995E-4</c:v>
                </c:pt>
                <c:pt idx="11675" formatCode="General">
                  <c:v>8.6175999499999995E-4</c:v>
                </c:pt>
                <c:pt idx="11676" formatCode="General">
                  <c:v>8.6183999500000002E-4</c:v>
                </c:pt>
                <c:pt idx="11677" formatCode="General">
                  <c:v>8.6191999499999998E-4</c:v>
                </c:pt>
                <c:pt idx="11678" formatCode="General">
                  <c:v>8.6199999500000005E-4</c:v>
                </c:pt>
                <c:pt idx="11679" formatCode="General">
                  <c:v>8.6207999500000001E-4</c:v>
                </c:pt>
                <c:pt idx="11680" formatCode="General">
                  <c:v>8.6215999499999996E-4</c:v>
                </c:pt>
                <c:pt idx="11681" formatCode="General">
                  <c:v>8.6223999500000003E-4</c:v>
                </c:pt>
                <c:pt idx="11682" formatCode="General">
                  <c:v>8.6231999499999999E-4</c:v>
                </c:pt>
                <c:pt idx="11683" formatCode="General">
                  <c:v>8.6239999499999995E-4</c:v>
                </c:pt>
                <c:pt idx="11684" formatCode="General">
                  <c:v>8.6247999500000002E-4</c:v>
                </c:pt>
                <c:pt idx="11685" formatCode="General">
                  <c:v>8.6255999499999997E-4</c:v>
                </c:pt>
                <c:pt idx="11686" formatCode="General">
                  <c:v>8.6263999500000004E-4</c:v>
                </c:pt>
                <c:pt idx="11687" formatCode="General">
                  <c:v>8.62719995E-4</c:v>
                </c:pt>
                <c:pt idx="11688" formatCode="General">
                  <c:v>8.6279999499999996E-4</c:v>
                </c:pt>
                <c:pt idx="11689" formatCode="General">
                  <c:v>8.6287999500000003E-4</c:v>
                </c:pt>
                <c:pt idx="11690" formatCode="General">
                  <c:v>8.6295999499999998E-4</c:v>
                </c:pt>
                <c:pt idx="11691" formatCode="General">
                  <c:v>8.6303999500000005E-4</c:v>
                </c:pt>
                <c:pt idx="11692" formatCode="General">
                  <c:v>8.6311999500000001E-4</c:v>
                </c:pt>
                <c:pt idx="11693" formatCode="General">
                  <c:v>8.6319999499999997E-4</c:v>
                </c:pt>
                <c:pt idx="11694" formatCode="General">
                  <c:v>8.6327999500000004E-4</c:v>
                </c:pt>
                <c:pt idx="11695" formatCode="General">
                  <c:v>8.6335999499999999E-4</c:v>
                </c:pt>
                <c:pt idx="11696" formatCode="General">
                  <c:v>8.6343999499999995E-4</c:v>
                </c:pt>
                <c:pt idx="11697" formatCode="General">
                  <c:v>8.6351999500000002E-4</c:v>
                </c:pt>
                <c:pt idx="11698" formatCode="General">
                  <c:v>8.6359999499999998E-4</c:v>
                </c:pt>
                <c:pt idx="11699" formatCode="General">
                  <c:v>8.6367999500000004E-4</c:v>
                </c:pt>
                <c:pt idx="11700" formatCode="General">
                  <c:v>8.63759995E-4</c:v>
                </c:pt>
                <c:pt idx="11701" formatCode="General">
                  <c:v>8.6383999499999996E-4</c:v>
                </c:pt>
                <c:pt idx="11702" formatCode="General">
                  <c:v>8.6391999500000003E-4</c:v>
                </c:pt>
                <c:pt idx="11703" formatCode="General">
                  <c:v>8.6399999499999999E-4</c:v>
                </c:pt>
                <c:pt idx="11704" formatCode="General">
                  <c:v>8.6407999499999995E-4</c:v>
                </c:pt>
                <c:pt idx="11705" formatCode="General">
                  <c:v>8.6415999500000001E-4</c:v>
                </c:pt>
                <c:pt idx="11706" formatCode="General">
                  <c:v>8.6423999499999997E-4</c:v>
                </c:pt>
                <c:pt idx="11707" formatCode="General">
                  <c:v>8.6431999500000004E-4</c:v>
                </c:pt>
                <c:pt idx="11708" formatCode="General">
                  <c:v>8.64399995E-4</c:v>
                </c:pt>
                <c:pt idx="11709" formatCode="General">
                  <c:v>8.6447999499999996E-4</c:v>
                </c:pt>
                <c:pt idx="11710" formatCode="General">
                  <c:v>8.6455999500000002E-4</c:v>
                </c:pt>
                <c:pt idx="11711" formatCode="General">
                  <c:v>8.6463999499999998E-4</c:v>
                </c:pt>
                <c:pt idx="11712" formatCode="General">
                  <c:v>8.6471999500000005E-4</c:v>
                </c:pt>
                <c:pt idx="11713" formatCode="General">
                  <c:v>8.6479999500000001E-4</c:v>
                </c:pt>
                <c:pt idx="11714" formatCode="General">
                  <c:v>8.6487999499999997E-4</c:v>
                </c:pt>
                <c:pt idx="11715" formatCode="General">
                  <c:v>8.6495999500000003E-4</c:v>
                </c:pt>
                <c:pt idx="11716" formatCode="General">
                  <c:v>8.6503999499999999E-4</c:v>
                </c:pt>
                <c:pt idx="11717" formatCode="General">
                  <c:v>8.6511999499999995E-4</c:v>
                </c:pt>
                <c:pt idx="11718" formatCode="General">
                  <c:v>8.6519999500000002E-4</c:v>
                </c:pt>
                <c:pt idx="11719" formatCode="General">
                  <c:v>8.6527999499999998E-4</c:v>
                </c:pt>
                <c:pt idx="11720" formatCode="General">
                  <c:v>8.6535999500000004E-4</c:v>
                </c:pt>
                <c:pt idx="11721" formatCode="General">
                  <c:v>8.65439995E-4</c:v>
                </c:pt>
                <c:pt idx="11722" formatCode="General">
                  <c:v>8.6551999499999996E-4</c:v>
                </c:pt>
                <c:pt idx="11723" formatCode="General">
                  <c:v>8.6559999500000003E-4</c:v>
                </c:pt>
                <c:pt idx="11724" formatCode="General">
                  <c:v>8.6567999499999999E-4</c:v>
                </c:pt>
                <c:pt idx="11725" formatCode="General">
                  <c:v>8.6575999500000005E-4</c:v>
                </c:pt>
                <c:pt idx="11726" formatCode="General">
                  <c:v>8.6583999500000001E-4</c:v>
                </c:pt>
                <c:pt idx="11727" formatCode="General">
                  <c:v>8.6591999499999997E-4</c:v>
                </c:pt>
                <c:pt idx="11728" formatCode="General">
                  <c:v>8.6599999500000004E-4</c:v>
                </c:pt>
                <c:pt idx="11729" formatCode="General">
                  <c:v>8.6607999499999999E-4</c:v>
                </c:pt>
                <c:pt idx="11730" formatCode="General">
                  <c:v>8.6615999499999995E-4</c:v>
                </c:pt>
                <c:pt idx="11731" formatCode="General">
                  <c:v>8.6623999500000002E-4</c:v>
                </c:pt>
                <c:pt idx="11732" formatCode="General">
                  <c:v>8.6631999499999998E-4</c:v>
                </c:pt>
                <c:pt idx="11733" formatCode="General">
                  <c:v>8.6639999500000005E-4</c:v>
                </c:pt>
                <c:pt idx="11734" formatCode="General">
                  <c:v>8.66479995E-4</c:v>
                </c:pt>
                <c:pt idx="11735" formatCode="General">
                  <c:v>8.6655999499999996E-4</c:v>
                </c:pt>
                <c:pt idx="11736" formatCode="General">
                  <c:v>8.6663999500000003E-4</c:v>
                </c:pt>
                <c:pt idx="11737" formatCode="General">
                  <c:v>8.6671999499999999E-4</c:v>
                </c:pt>
                <c:pt idx="11738" formatCode="General">
                  <c:v>8.6679999499999995E-4</c:v>
                </c:pt>
                <c:pt idx="11739" formatCode="General">
                  <c:v>8.6687999500000001E-4</c:v>
                </c:pt>
                <c:pt idx="11740" formatCode="General">
                  <c:v>8.6695999499999997E-4</c:v>
                </c:pt>
                <c:pt idx="11741" formatCode="General">
                  <c:v>8.6703999500000004E-4</c:v>
                </c:pt>
                <c:pt idx="11742" formatCode="General">
                  <c:v>8.67119995E-4</c:v>
                </c:pt>
                <c:pt idx="11743" formatCode="General">
                  <c:v>8.6719999499999996E-4</c:v>
                </c:pt>
                <c:pt idx="11744" formatCode="General">
                  <c:v>8.6727999500000002E-4</c:v>
                </c:pt>
                <c:pt idx="11745" formatCode="General">
                  <c:v>8.6735999499999998E-4</c:v>
                </c:pt>
                <c:pt idx="11746" formatCode="General">
                  <c:v>8.6743999500000005E-4</c:v>
                </c:pt>
                <c:pt idx="11747" formatCode="General">
                  <c:v>8.6751999500000001E-4</c:v>
                </c:pt>
                <c:pt idx="11748" formatCode="General">
                  <c:v>8.6759999499999997E-4</c:v>
                </c:pt>
                <c:pt idx="11749" formatCode="General">
                  <c:v>8.6767999500000003E-4</c:v>
                </c:pt>
                <c:pt idx="11750" formatCode="General">
                  <c:v>8.6775999499999999E-4</c:v>
                </c:pt>
                <c:pt idx="11751" formatCode="General">
                  <c:v>8.6783999499999995E-4</c:v>
                </c:pt>
                <c:pt idx="11752" formatCode="General">
                  <c:v>8.6791999500000002E-4</c:v>
                </c:pt>
                <c:pt idx="11753" formatCode="General">
                  <c:v>8.6799999499999998E-4</c:v>
                </c:pt>
                <c:pt idx="11754" formatCode="General">
                  <c:v>8.6807999500000004E-4</c:v>
                </c:pt>
                <c:pt idx="11755" formatCode="General">
                  <c:v>8.68159995E-4</c:v>
                </c:pt>
                <c:pt idx="11756" formatCode="General">
                  <c:v>8.6823999499999996E-4</c:v>
                </c:pt>
                <c:pt idx="11757" formatCode="General">
                  <c:v>8.6831999500000003E-4</c:v>
                </c:pt>
                <c:pt idx="11758" formatCode="General">
                  <c:v>8.6839999499999999E-4</c:v>
                </c:pt>
                <c:pt idx="11759" formatCode="General">
                  <c:v>8.6847999500000005E-4</c:v>
                </c:pt>
                <c:pt idx="11760" formatCode="General">
                  <c:v>8.6855999500000001E-4</c:v>
                </c:pt>
                <c:pt idx="11761" formatCode="General">
                  <c:v>8.6863999499999997E-4</c:v>
                </c:pt>
                <c:pt idx="11762" formatCode="General">
                  <c:v>8.6871999500000004E-4</c:v>
                </c:pt>
                <c:pt idx="11763" formatCode="General">
                  <c:v>8.68799995E-4</c:v>
                </c:pt>
                <c:pt idx="11764" formatCode="General">
                  <c:v>8.6887999499999995E-4</c:v>
                </c:pt>
                <c:pt idx="11765" formatCode="General">
                  <c:v>8.6895999500000002E-4</c:v>
                </c:pt>
                <c:pt idx="11766" formatCode="General">
                  <c:v>8.6903999499999998E-4</c:v>
                </c:pt>
                <c:pt idx="11767" formatCode="General">
                  <c:v>8.6911999500000005E-4</c:v>
                </c:pt>
                <c:pt idx="11768" formatCode="General">
                  <c:v>8.6919999500000001E-4</c:v>
                </c:pt>
                <c:pt idx="11769" formatCode="General">
                  <c:v>8.6927999499999996E-4</c:v>
                </c:pt>
                <c:pt idx="11770" formatCode="General">
                  <c:v>8.6935999500000003E-4</c:v>
                </c:pt>
                <c:pt idx="11771" formatCode="General">
                  <c:v>8.6943999499999999E-4</c:v>
                </c:pt>
                <c:pt idx="11772" formatCode="General">
                  <c:v>8.6951999499999995E-4</c:v>
                </c:pt>
                <c:pt idx="11773" formatCode="General">
                  <c:v>8.6959999500000002E-4</c:v>
                </c:pt>
                <c:pt idx="11774" formatCode="General">
                  <c:v>8.6967999499999997E-4</c:v>
                </c:pt>
                <c:pt idx="11775" formatCode="General">
                  <c:v>8.6975999500000004E-4</c:v>
                </c:pt>
                <c:pt idx="11776" formatCode="General">
                  <c:v>8.69839995E-4</c:v>
                </c:pt>
                <c:pt idx="11777" formatCode="General">
                  <c:v>8.6991999499999996E-4</c:v>
                </c:pt>
                <c:pt idx="11778" formatCode="General">
                  <c:v>8.6999999500000003E-4</c:v>
                </c:pt>
                <c:pt idx="11779" formatCode="General">
                  <c:v>8.7007999499999998E-4</c:v>
                </c:pt>
                <c:pt idx="11780" formatCode="General">
                  <c:v>8.7015999500000005E-4</c:v>
                </c:pt>
                <c:pt idx="11781" formatCode="General">
                  <c:v>8.7023999500000001E-4</c:v>
                </c:pt>
                <c:pt idx="11782" formatCode="General">
                  <c:v>8.7031999499999997E-4</c:v>
                </c:pt>
                <c:pt idx="11783" formatCode="General">
                  <c:v>8.7039999500000003E-4</c:v>
                </c:pt>
                <c:pt idx="11784" formatCode="General">
                  <c:v>8.7047999499999999E-4</c:v>
                </c:pt>
                <c:pt idx="11785" formatCode="General">
                  <c:v>8.7055999499999995E-4</c:v>
                </c:pt>
                <c:pt idx="11786" formatCode="General">
                  <c:v>8.7063999500000002E-4</c:v>
                </c:pt>
                <c:pt idx="11787" formatCode="General">
                  <c:v>8.7071999499999998E-4</c:v>
                </c:pt>
                <c:pt idx="11788" formatCode="General">
                  <c:v>8.7079999500000004E-4</c:v>
                </c:pt>
                <c:pt idx="11789" formatCode="General">
                  <c:v>8.70879995E-4</c:v>
                </c:pt>
                <c:pt idx="11790" formatCode="General">
                  <c:v>8.7095999499999996E-4</c:v>
                </c:pt>
                <c:pt idx="11791" formatCode="General">
                  <c:v>8.7103999500000003E-4</c:v>
                </c:pt>
                <c:pt idx="11792" formatCode="General">
                  <c:v>8.7111999499999999E-4</c:v>
                </c:pt>
                <c:pt idx="11793" formatCode="General">
                  <c:v>8.7119999499999995E-4</c:v>
                </c:pt>
                <c:pt idx="11794" formatCode="General">
                  <c:v>8.7127999500000001E-4</c:v>
                </c:pt>
                <c:pt idx="11795" formatCode="General">
                  <c:v>8.7135999499999997E-4</c:v>
                </c:pt>
                <c:pt idx="11796" formatCode="General">
                  <c:v>8.7143999500000004E-4</c:v>
                </c:pt>
                <c:pt idx="11797" formatCode="General">
                  <c:v>8.71519995E-4</c:v>
                </c:pt>
                <c:pt idx="11798" formatCode="General">
                  <c:v>8.7159999499999996E-4</c:v>
                </c:pt>
                <c:pt idx="11799" formatCode="General">
                  <c:v>8.7167999500000002E-4</c:v>
                </c:pt>
                <c:pt idx="11800" formatCode="General">
                  <c:v>8.7175999499999998E-4</c:v>
                </c:pt>
                <c:pt idx="11801" formatCode="General">
                  <c:v>8.7183999500000005E-4</c:v>
                </c:pt>
                <c:pt idx="11802" formatCode="General">
                  <c:v>8.7191999500000001E-4</c:v>
                </c:pt>
                <c:pt idx="11803" formatCode="General">
                  <c:v>8.7199999499999997E-4</c:v>
                </c:pt>
                <c:pt idx="11804" formatCode="General">
                  <c:v>8.7207999500000003E-4</c:v>
                </c:pt>
                <c:pt idx="11805" formatCode="General">
                  <c:v>8.7215999499999999E-4</c:v>
                </c:pt>
                <c:pt idx="11806" formatCode="General">
                  <c:v>8.7223999499999995E-4</c:v>
                </c:pt>
                <c:pt idx="11807" formatCode="General">
                  <c:v>8.7231999500000002E-4</c:v>
                </c:pt>
                <c:pt idx="11808" formatCode="General">
                  <c:v>8.7239999499999997E-4</c:v>
                </c:pt>
                <c:pt idx="11809" formatCode="General">
                  <c:v>8.7247999500000004E-4</c:v>
                </c:pt>
                <c:pt idx="11810" formatCode="General">
                  <c:v>8.72559995E-4</c:v>
                </c:pt>
                <c:pt idx="11811" formatCode="General">
                  <c:v>8.7263999499999996E-4</c:v>
                </c:pt>
                <c:pt idx="11812" formatCode="General">
                  <c:v>8.7271999500000003E-4</c:v>
                </c:pt>
                <c:pt idx="11813" formatCode="General">
                  <c:v>8.7279999499999998E-4</c:v>
                </c:pt>
                <c:pt idx="11814" formatCode="General">
                  <c:v>8.7287999500000005E-4</c:v>
                </c:pt>
                <c:pt idx="11815" formatCode="General">
                  <c:v>8.7295999500000001E-4</c:v>
                </c:pt>
                <c:pt idx="11816" formatCode="General">
                  <c:v>8.7303999499999997E-4</c:v>
                </c:pt>
                <c:pt idx="11817" formatCode="General">
                  <c:v>8.7311999500000004E-4</c:v>
                </c:pt>
                <c:pt idx="11818" formatCode="General">
                  <c:v>8.7319999499999999E-4</c:v>
                </c:pt>
                <c:pt idx="11819" formatCode="General">
                  <c:v>8.7327999499999995E-4</c:v>
                </c:pt>
                <c:pt idx="11820" formatCode="General">
                  <c:v>8.7335999500000002E-4</c:v>
                </c:pt>
                <c:pt idx="11821" formatCode="General">
                  <c:v>8.7343999499999998E-4</c:v>
                </c:pt>
                <c:pt idx="11822" formatCode="General">
                  <c:v>8.7351999500000005E-4</c:v>
                </c:pt>
                <c:pt idx="11823" formatCode="General">
                  <c:v>8.73599995E-4</c:v>
                </c:pt>
                <c:pt idx="11824" formatCode="General">
                  <c:v>8.7367999499999996E-4</c:v>
                </c:pt>
                <c:pt idx="11825" formatCode="General">
                  <c:v>8.7375999500000003E-4</c:v>
                </c:pt>
                <c:pt idx="11826" formatCode="General">
                  <c:v>8.7383999499999999E-4</c:v>
                </c:pt>
                <c:pt idx="11827" formatCode="General">
                  <c:v>8.7391999499999995E-4</c:v>
                </c:pt>
                <c:pt idx="11828" formatCode="General">
                  <c:v>8.7399999500000001E-4</c:v>
                </c:pt>
                <c:pt idx="11829" formatCode="General">
                  <c:v>8.7407999499999997E-4</c:v>
                </c:pt>
                <c:pt idx="11830" formatCode="General">
                  <c:v>8.7415999500000004E-4</c:v>
                </c:pt>
                <c:pt idx="11831" formatCode="General">
                  <c:v>8.74239995E-4</c:v>
                </c:pt>
                <c:pt idx="11832" formatCode="General">
                  <c:v>8.7431999499999996E-4</c:v>
                </c:pt>
                <c:pt idx="11833" formatCode="General">
                  <c:v>8.7439999500000002E-4</c:v>
                </c:pt>
                <c:pt idx="11834" formatCode="General">
                  <c:v>8.7447999499999998E-4</c:v>
                </c:pt>
                <c:pt idx="11835" formatCode="General">
                  <c:v>8.7455999500000005E-4</c:v>
                </c:pt>
                <c:pt idx="11836" formatCode="General">
                  <c:v>8.7463999500000001E-4</c:v>
                </c:pt>
                <c:pt idx="11837" formatCode="General">
                  <c:v>8.7471999499999997E-4</c:v>
                </c:pt>
                <c:pt idx="11838" formatCode="General">
                  <c:v>8.7479999500000003E-4</c:v>
                </c:pt>
                <c:pt idx="11839" formatCode="General">
                  <c:v>8.7487999499999999E-4</c:v>
                </c:pt>
                <c:pt idx="11840" formatCode="General">
                  <c:v>8.7495999499999995E-4</c:v>
                </c:pt>
                <c:pt idx="11841" formatCode="General">
                  <c:v>8.7503999500000002E-4</c:v>
                </c:pt>
                <c:pt idx="11842" formatCode="General">
                  <c:v>8.7511999499999998E-4</c:v>
                </c:pt>
                <c:pt idx="11843" formatCode="General">
                  <c:v>8.7519999500000004E-4</c:v>
                </c:pt>
                <c:pt idx="11844" formatCode="General">
                  <c:v>8.75279995E-4</c:v>
                </c:pt>
                <c:pt idx="11845" formatCode="General">
                  <c:v>8.7535999499999996E-4</c:v>
                </c:pt>
                <c:pt idx="11846" formatCode="General">
                  <c:v>8.7543999500000003E-4</c:v>
                </c:pt>
                <c:pt idx="11847" formatCode="General">
                  <c:v>8.7551999499999999E-4</c:v>
                </c:pt>
                <c:pt idx="11848" formatCode="General">
                  <c:v>8.7559999500000005E-4</c:v>
                </c:pt>
                <c:pt idx="11849" formatCode="General">
                  <c:v>8.7567999500000001E-4</c:v>
                </c:pt>
                <c:pt idx="11850" formatCode="General">
                  <c:v>8.7575999499999997E-4</c:v>
                </c:pt>
                <c:pt idx="11851" formatCode="General">
                  <c:v>8.7583999500000004E-4</c:v>
                </c:pt>
                <c:pt idx="11852" formatCode="General">
                  <c:v>8.75919995E-4</c:v>
                </c:pt>
                <c:pt idx="11853" formatCode="General">
                  <c:v>8.7599999499999995E-4</c:v>
                </c:pt>
                <c:pt idx="11854" formatCode="General">
                  <c:v>8.7607999500000002E-4</c:v>
                </c:pt>
                <c:pt idx="11855" formatCode="General">
                  <c:v>8.7615999499999998E-4</c:v>
                </c:pt>
                <c:pt idx="11856" formatCode="General">
                  <c:v>8.7623999500000005E-4</c:v>
                </c:pt>
                <c:pt idx="11857" formatCode="General">
                  <c:v>8.7631999500000001E-4</c:v>
                </c:pt>
                <c:pt idx="11858" formatCode="General">
                  <c:v>8.7639999499999996E-4</c:v>
                </c:pt>
                <c:pt idx="11859" formatCode="General">
                  <c:v>8.7647999500000003E-4</c:v>
                </c:pt>
                <c:pt idx="11860" formatCode="General">
                  <c:v>8.7655999499999999E-4</c:v>
                </c:pt>
                <c:pt idx="11861" formatCode="General">
                  <c:v>8.7663999499999995E-4</c:v>
                </c:pt>
                <c:pt idx="11862" formatCode="General">
                  <c:v>8.7671999500000001E-4</c:v>
                </c:pt>
                <c:pt idx="11863" formatCode="General">
                  <c:v>8.7679999499999997E-4</c:v>
                </c:pt>
                <c:pt idx="11864" formatCode="General">
                  <c:v>8.7687999500000004E-4</c:v>
                </c:pt>
                <c:pt idx="11865" formatCode="General">
                  <c:v>8.76959995E-4</c:v>
                </c:pt>
                <c:pt idx="11866" formatCode="General">
                  <c:v>8.7703999499999996E-4</c:v>
                </c:pt>
                <c:pt idx="11867" formatCode="General">
                  <c:v>8.7711999500000002E-4</c:v>
                </c:pt>
                <c:pt idx="11868" formatCode="General">
                  <c:v>8.7719999499999998E-4</c:v>
                </c:pt>
                <c:pt idx="11869" formatCode="General">
                  <c:v>8.7727999500000005E-4</c:v>
                </c:pt>
                <c:pt idx="11870" formatCode="General">
                  <c:v>8.7735999500000001E-4</c:v>
                </c:pt>
                <c:pt idx="11871" formatCode="General">
                  <c:v>8.7743999499999997E-4</c:v>
                </c:pt>
                <c:pt idx="11872" formatCode="General">
                  <c:v>8.7751999500000003E-4</c:v>
                </c:pt>
                <c:pt idx="11873" formatCode="General">
                  <c:v>8.7759999499999999E-4</c:v>
                </c:pt>
                <c:pt idx="11874" formatCode="General">
                  <c:v>8.7767999499999995E-4</c:v>
                </c:pt>
                <c:pt idx="11875" formatCode="General">
                  <c:v>8.7775999500000002E-4</c:v>
                </c:pt>
                <c:pt idx="11876" formatCode="General">
                  <c:v>8.7783999499999998E-4</c:v>
                </c:pt>
                <c:pt idx="11877" formatCode="General">
                  <c:v>8.7791999500000004E-4</c:v>
                </c:pt>
                <c:pt idx="11878" formatCode="General">
                  <c:v>8.77999995E-4</c:v>
                </c:pt>
                <c:pt idx="11879" formatCode="General">
                  <c:v>8.7807999499999996E-4</c:v>
                </c:pt>
                <c:pt idx="11880" formatCode="General">
                  <c:v>8.7815999500000003E-4</c:v>
                </c:pt>
                <c:pt idx="11881" formatCode="General">
                  <c:v>8.7823999499999999E-4</c:v>
                </c:pt>
                <c:pt idx="11882" formatCode="General">
                  <c:v>8.7831999500000005E-4</c:v>
                </c:pt>
                <c:pt idx="11883" formatCode="General">
                  <c:v>8.7839999500000001E-4</c:v>
                </c:pt>
                <c:pt idx="11884" formatCode="General">
                  <c:v>8.7847999499999997E-4</c:v>
                </c:pt>
                <c:pt idx="11885" formatCode="General">
                  <c:v>8.7855999500000004E-4</c:v>
                </c:pt>
                <c:pt idx="11886" formatCode="General">
                  <c:v>8.78639995E-4</c:v>
                </c:pt>
                <c:pt idx="11887" formatCode="General">
                  <c:v>8.7871999499999996E-4</c:v>
                </c:pt>
                <c:pt idx="11888" formatCode="General">
                  <c:v>8.7879999500000002E-4</c:v>
                </c:pt>
                <c:pt idx="11889" formatCode="General">
                  <c:v>8.7887999499999998E-4</c:v>
                </c:pt>
                <c:pt idx="11890" formatCode="General">
                  <c:v>8.7895999500000005E-4</c:v>
                </c:pt>
                <c:pt idx="11891" formatCode="General">
                  <c:v>8.7903999500000001E-4</c:v>
                </c:pt>
                <c:pt idx="11892" formatCode="General">
                  <c:v>8.7911999499999996E-4</c:v>
                </c:pt>
                <c:pt idx="11893" formatCode="General">
                  <c:v>8.7919999500000003E-4</c:v>
                </c:pt>
                <c:pt idx="11894" formatCode="General">
                  <c:v>8.7927999499999999E-4</c:v>
                </c:pt>
                <c:pt idx="11895" formatCode="General">
                  <c:v>8.7935999499999995E-4</c:v>
                </c:pt>
                <c:pt idx="11896" formatCode="General">
                  <c:v>8.7943999500000002E-4</c:v>
                </c:pt>
                <c:pt idx="11897" formatCode="General">
                  <c:v>8.7951999499999997E-4</c:v>
                </c:pt>
                <c:pt idx="11898" formatCode="General">
                  <c:v>8.7959999500000004E-4</c:v>
                </c:pt>
                <c:pt idx="11899" formatCode="General">
                  <c:v>8.79679995E-4</c:v>
                </c:pt>
                <c:pt idx="11900" formatCode="General">
                  <c:v>8.7975999499999996E-4</c:v>
                </c:pt>
                <c:pt idx="11901" formatCode="General">
                  <c:v>8.7983999500000003E-4</c:v>
                </c:pt>
                <c:pt idx="11902" formatCode="General">
                  <c:v>8.7991999499999998E-4</c:v>
                </c:pt>
                <c:pt idx="11903" formatCode="General">
                  <c:v>8.7999999500000005E-4</c:v>
                </c:pt>
                <c:pt idx="11904" formatCode="General">
                  <c:v>8.8007999500000001E-4</c:v>
                </c:pt>
                <c:pt idx="11905" formatCode="General">
                  <c:v>8.8015999499999997E-4</c:v>
                </c:pt>
                <c:pt idx="11906" formatCode="General">
                  <c:v>8.8023999500000004E-4</c:v>
                </c:pt>
                <c:pt idx="11907" formatCode="General">
                  <c:v>8.8031999499999999E-4</c:v>
                </c:pt>
                <c:pt idx="11908" formatCode="General">
                  <c:v>8.8039999499999995E-4</c:v>
                </c:pt>
                <c:pt idx="11909" formatCode="General">
                  <c:v>8.8047999500000002E-4</c:v>
                </c:pt>
                <c:pt idx="11910" formatCode="General">
                  <c:v>8.8055999499999998E-4</c:v>
                </c:pt>
                <c:pt idx="11911" formatCode="General">
                  <c:v>8.8063999500000005E-4</c:v>
                </c:pt>
                <c:pt idx="11912" formatCode="General">
                  <c:v>8.80719995E-4</c:v>
                </c:pt>
                <c:pt idx="11913" formatCode="General">
                  <c:v>8.8079999499999996E-4</c:v>
                </c:pt>
                <c:pt idx="11914" formatCode="General">
                  <c:v>8.8087999500000003E-4</c:v>
                </c:pt>
                <c:pt idx="11915" formatCode="General">
                  <c:v>8.8095999499999999E-4</c:v>
                </c:pt>
                <c:pt idx="11916" formatCode="General">
                  <c:v>8.8103999499999995E-4</c:v>
                </c:pt>
                <c:pt idx="11917" formatCode="General">
                  <c:v>8.8111999500000001E-4</c:v>
                </c:pt>
                <c:pt idx="11918" formatCode="General">
                  <c:v>8.8119999499999997E-4</c:v>
                </c:pt>
                <c:pt idx="11919" formatCode="General">
                  <c:v>8.8127999500000004E-4</c:v>
                </c:pt>
                <c:pt idx="11920" formatCode="General">
                  <c:v>8.81359995E-4</c:v>
                </c:pt>
                <c:pt idx="11921" formatCode="General">
                  <c:v>8.8143999499999996E-4</c:v>
                </c:pt>
                <c:pt idx="11922" formatCode="General">
                  <c:v>8.8151999500000002E-4</c:v>
                </c:pt>
                <c:pt idx="11923" formatCode="General">
                  <c:v>8.8159999499999998E-4</c:v>
                </c:pt>
                <c:pt idx="11924" formatCode="General">
                  <c:v>8.8167999500000005E-4</c:v>
                </c:pt>
                <c:pt idx="11925" formatCode="General">
                  <c:v>8.8175999500000001E-4</c:v>
                </c:pt>
                <c:pt idx="11926" formatCode="General">
                  <c:v>8.8183999499999997E-4</c:v>
                </c:pt>
                <c:pt idx="11927" formatCode="General">
                  <c:v>8.8191999500000003E-4</c:v>
                </c:pt>
                <c:pt idx="11928" formatCode="General">
                  <c:v>8.8199999499999999E-4</c:v>
                </c:pt>
                <c:pt idx="11929" formatCode="General">
                  <c:v>8.8207999499999995E-4</c:v>
                </c:pt>
                <c:pt idx="11930" formatCode="General">
                  <c:v>8.8215999500000002E-4</c:v>
                </c:pt>
                <c:pt idx="11931" formatCode="General">
                  <c:v>8.8223999499999998E-4</c:v>
                </c:pt>
                <c:pt idx="11932" formatCode="General">
                  <c:v>8.8231999500000004E-4</c:v>
                </c:pt>
                <c:pt idx="11933" formatCode="General">
                  <c:v>8.82399995E-4</c:v>
                </c:pt>
                <c:pt idx="11934" formatCode="General">
                  <c:v>8.8247999499999996E-4</c:v>
                </c:pt>
                <c:pt idx="11935" formatCode="General">
                  <c:v>8.8255999500000003E-4</c:v>
                </c:pt>
                <c:pt idx="11936" formatCode="General">
                  <c:v>8.8263999499999999E-4</c:v>
                </c:pt>
                <c:pt idx="11937" formatCode="General">
                  <c:v>8.8271999500000005E-4</c:v>
                </c:pt>
                <c:pt idx="11938" formatCode="General">
                  <c:v>8.8279999500000001E-4</c:v>
                </c:pt>
                <c:pt idx="11939" formatCode="General">
                  <c:v>8.8287999499999997E-4</c:v>
                </c:pt>
                <c:pt idx="11940" formatCode="General">
                  <c:v>8.8295999500000004E-4</c:v>
                </c:pt>
                <c:pt idx="11941" formatCode="General">
                  <c:v>8.83039995E-4</c:v>
                </c:pt>
                <c:pt idx="11942" formatCode="General">
                  <c:v>8.8311999499999995E-4</c:v>
                </c:pt>
                <c:pt idx="11943" formatCode="General">
                  <c:v>8.8319999500000002E-4</c:v>
                </c:pt>
                <c:pt idx="11944" formatCode="General">
                  <c:v>8.8327999499999998E-4</c:v>
                </c:pt>
                <c:pt idx="11945" formatCode="General">
                  <c:v>8.8335999500000005E-4</c:v>
                </c:pt>
                <c:pt idx="11946" formatCode="General">
                  <c:v>8.83439995E-4</c:v>
                </c:pt>
                <c:pt idx="11947" formatCode="General">
                  <c:v>8.8351999499999996E-4</c:v>
                </c:pt>
                <c:pt idx="11948" formatCode="General">
                  <c:v>8.8359999500000003E-4</c:v>
                </c:pt>
                <c:pt idx="11949" formatCode="General">
                  <c:v>8.8367999499999999E-4</c:v>
                </c:pt>
                <c:pt idx="11950" formatCode="General">
                  <c:v>8.8375999499999995E-4</c:v>
                </c:pt>
                <c:pt idx="11951" formatCode="General">
                  <c:v>8.8383999500000001E-4</c:v>
                </c:pt>
                <c:pt idx="11952" formatCode="General">
                  <c:v>8.8391999499999997E-4</c:v>
                </c:pt>
                <c:pt idx="11953" formatCode="General">
                  <c:v>8.8399999500000004E-4</c:v>
                </c:pt>
                <c:pt idx="11954" formatCode="General">
                  <c:v>8.84079995E-4</c:v>
                </c:pt>
                <c:pt idx="11955" formatCode="General">
                  <c:v>8.8415999499999996E-4</c:v>
                </c:pt>
                <c:pt idx="11956" formatCode="General">
                  <c:v>8.8423999500000002E-4</c:v>
                </c:pt>
                <c:pt idx="11957" formatCode="General">
                  <c:v>8.8431999499999998E-4</c:v>
                </c:pt>
                <c:pt idx="11958" formatCode="General">
                  <c:v>8.8439999500000005E-4</c:v>
                </c:pt>
                <c:pt idx="11959" formatCode="General">
                  <c:v>8.8447999500000001E-4</c:v>
                </c:pt>
                <c:pt idx="11960" formatCode="General">
                  <c:v>8.8455999499999997E-4</c:v>
                </c:pt>
                <c:pt idx="11961" formatCode="General">
                  <c:v>8.8463999500000003E-4</c:v>
                </c:pt>
                <c:pt idx="11962" formatCode="General">
                  <c:v>8.8471999499999999E-4</c:v>
                </c:pt>
                <c:pt idx="11963" formatCode="General">
                  <c:v>8.8479999499999995E-4</c:v>
                </c:pt>
                <c:pt idx="11964" formatCode="General">
                  <c:v>8.8487999500000002E-4</c:v>
                </c:pt>
                <c:pt idx="11965" formatCode="General">
                  <c:v>8.8495999499999998E-4</c:v>
                </c:pt>
                <c:pt idx="11966" formatCode="General">
                  <c:v>8.8503999500000004E-4</c:v>
                </c:pt>
                <c:pt idx="11967" formatCode="General">
                  <c:v>8.85119995E-4</c:v>
                </c:pt>
                <c:pt idx="11968" formatCode="General">
                  <c:v>8.8519999499999996E-4</c:v>
                </c:pt>
                <c:pt idx="11969" formatCode="General">
                  <c:v>8.8527999500000003E-4</c:v>
                </c:pt>
                <c:pt idx="11970" formatCode="General">
                  <c:v>8.8535999499999999E-4</c:v>
                </c:pt>
                <c:pt idx="11971" formatCode="General">
                  <c:v>8.8543999500000005E-4</c:v>
                </c:pt>
                <c:pt idx="11972" formatCode="General">
                  <c:v>8.8551999500000001E-4</c:v>
                </c:pt>
                <c:pt idx="11973" formatCode="General">
                  <c:v>8.8559999499999997E-4</c:v>
                </c:pt>
                <c:pt idx="11974" formatCode="General">
                  <c:v>8.8567999500000004E-4</c:v>
                </c:pt>
                <c:pt idx="11975" formatCode="General">
                  <c:v>8.85759995E-4</c:v>
                </c:pt>
                <c:pt idx="11976" formatCode="General">
                  <c:v>8.8583999499999995E-4</c:v>
                </c:pt>
                <c:pt idx="11977" formatCode="General">
                  <c:v>8.8591999500000002E-4</c:v>
                </c:pt>
                <c:pt idx="11978" formatCode="General">
                  <c:v>8.8599999499999998E-4</c:v>
                </c:pt>
                <c:pt idx="11979" formatCode="General">
                  <c:v>8.8607999500000005E-4</c:v>
                </c:pt>
                <c:pt idx="11980" formatCode="General">
                  <c:v>8.8615999500000001E-4</c:v>
                </c:pt>
                <c:pt idx="11981" formatCode="General">
                  <c:v>8.8623999499999996E-4</c:v>
                </c:pt>
                <c:pt idx="11982" formatCode="General">
                  <c:v>8.8631999500000003E-4</c:v>
                </c:pt>
                <c:pt idx="11983" formatCode="General">
                  <c:v>8.8639999499999999E-4</c:v>
                </c:pt>
                <c:pt idx="11984" formatCode="General">
                  <c:v>8.8647999499999995E-4</c:v>
                </c:pt>
                <c:pt idx="11985" formatCode="General">
                  <c:v>8.8655999500000002E-4</c:v>
                </c:pt>
                <c:pt idx="11986" formatCode="General">
                  <c:v>8.8663999499999997E-4</c:v>
                </c:pt>
                <c:pt idx="11987" formatCode="General">
                  <c:v>8.8671999500000004E-4</c:v>
                </c:pt>
                <c:pt idx="11988" formatCode="General">
                  <c:v>8.86799995E-4</c:v>
                </c:pt>
                <c:pt idx="11989" formatCode="General">
                  <c:v>8.8687999499999996E-4</c:v>
                </c:pt>
                <c:pt idx="11990" formatCode="General">
                  <c:v>8.8695999500000003E-4</c:v>
                </c:pt>
                <c:pt idx="11991" formatCode="General">
                  <c:v>8.8703999499999998E-4</c:v>
                </c:pt>
                <c:pt idx="11992" formatCode="General">
                  <c:v>8.8711999500000005E-4</c:v>
                </c:pt>
                <c:pt idx="11993" formatCode="General">
                  <c:v>8.8719999500000001E-4</c:v>
                </c:pt>
                <c:pt idx="11994" formatCode="General">
                  <c:v>8.8727999499999997E-4</c:v>
                </c:pt>
                <c:pt idx="11995" formatCode="General">
                  <c:v>8.8735999500000004E-4</c:v>
                </c:pt>
                <c:pt idx="11996" formatCode="General">
                  <c:v>8.8743999499999999E-4</c:v>
                </c:pt>
                <c:pt idx="11997" formatCode="General">
                  <c:v>8.8751999499999995E-4</c:v>
                </c:pt>
                <c:pt idx="11998" formatCode="General">
                  <c:v>8.8759999500000002E-4</c:v>
                </c:pt>
                <c:pt idx="11999" formatCode="General">
                  <c:v>8.8767999499999998E-4</c:v>
                </c:pt>
                <c:pt idx="12000" formatCode="General">
                  <c:v>8.8775999500000004E-4</c:v>
                </c:pt>
                <c:pt idx="12001" formatCode="General">
                  <c:v>8.87839995E-4</c:v>
                </c:pt>
                <c:pt idx="12002" formatCode="General">
                  <c:v>8.8791999499999996E-4</c:v>
                </c:pt>
                <c:pt idx="12003" formatCode="General">
                  <c:v>8.8799999500000003E-4</c:v>
                </c:pt>
                <c:pt idx="12004" formatCode="General">
                  <c:v>8.8807999499999999E-4</c:v>
                </c:pt>
                <c:pt idx="12005" formatCode="General">
                  <c:v>8.8815999499999995E-4</c:v>
                </c:pt>
                <c:pt idx="12006" formatCode="General">
                  <c:v>8.8823999500000001E-4</c:v>
                </c:pt>
                <c:pt idx="12007" formatCode="General">
                  <c:v>8.8831999499999997E-4</c:v>
                </c:pt>
                <c:pt idx="12008" formatCode="General">
                  <c:v>8.8839999500000004E-4</c:v>
                </c:pt>
                <c:pt idx="12009" formatCode="General">
                  <c:v>8.88479995E-4</c:v>
                </c:pt>
                <c:pt idx="12010" formatCode="General">
                  <c:v>8.8855999499999996E-4</c:v>
                </c:pt>
                <c:pt idx="12011" formatCode="General">
                  <c:v>8.8863999500000002E-4</c:v>
                </c:pt>
                <c:pt idx="12012" formatCode="General">
                  <c:v>8.8871999499999998E-4</c:v>
                </c:pt>
                <c:pt idx="12013" formatCode="General">
                  <c:v>8.8879999500000005E-4</c:v>
                </c:pt>
                <c:pt idx="12014" formatCode="General">
                  <c:v>8.8887999500000001E-4</c:v>
                </c:pt>
                <c:pt idx="12015" formatCode="General">
                  <c:v>8.8895999499999997E-4</c:v>
                </c:pt>
                <c:pt idx="12016" formatCode="General">
                  <c:v>8.8903999500000003E-4</c:v>
                </c:pt>
                <c:pt idx="12017" formatCode="General">
                  <c:v>8.8911999499999999E-4</c:v>
                </c:pt>
                <c:pt idx="12018" formatCode="General">
                  <c:v>8.8919999499999995E-4</c:v>
                </c:pt>
                <c:pt idx="12019" formatCode="General">
                  <c:v>8.8927999500000002E-4</c:v>
                </c:pt>
                <c:pt idx="12020" formatCode="General">
                  <c:v>8.8935999499999998E-4</c:v>
                </c:pt>
                <c:pt idx="12021" formatCode="General">
                  <c:v>8.8943999500000004E-4</c:v>
                </c:pt>
                <c:pt idx="12022" formatCode="General">
                  <c:v>8.89519995E-4</c:v>
                </c:pt>
                <c:pt idx="12023" formatCode="General">
                  <c:v>8.8959999499999996E-4</c:v>
                </c:pt>
                <c:pt idx="12024" formatCode="General">
                  <c:v>8.8967999500000003E-4</c:v>
                </c:pt>
                <c:pt idx="12025" formatCode="General">
                  <c:v>8.8975999499999998E-4</c:v>
                </c:pt>
                <c:pt idx="12026" formatCode="General">
                  <c:v>8.8983999500000005E-4</c:v>
                </c:pt>
                <c:pt idx="12027" formatCode="General">
                  <c:v>8.8991999500000001E-4</c:v>
                </c:pt>
                <c:pt idx="12028" formatCode="General">
                  <c:v>8.8999999499999997E-4</c:v>
                </c:pt>
                <c:pt idx="12029" formatCode="General">
                  <c:v>8.9007999500000004E-4</c:v>
                </c:pt>
                <c:pt idx="12030" formatCode="General">
                  <c:v>8.9015999499999999E-4</c:v>
                </c:pt>
                <c:pt idx="12031" formatCode="General">
                  <c:v>8.9023999499999995E-4</c:v>
                </c:pt>
                <c:pt idx="12032" formatCode="General">
                  <c:v>8.9031999500000002E-4</c:v>
                </c:pt>
                <c:pt idx="12033" formatCode="General">
                  <c:v>8.9039999499999998E-4</c:v>
                </c:pt>
                <c:pt idx="12034" formatCode="General">
                  <c:v>8.9047999500000005E-4</c:v>
                </c:pt>
                <c:pt idx="12035" formatCode="General">
                  <c:v>8.90559995E-4</c:v>
                </c:pt>
                <c:pt idx="12036" formatCode="General">
                  <c:v>8.9063999499999996E-4</c:v>
                </c:pt>
                <c:pt idx="12037" formatCode="General">
                  <c:v>8.9071999500000003E-4</c:v>
                </c:pt>
                <c:pt idx="12038" formatCode="General">
                  <c:v>8.9079999499999999E-4</c:v>
                </c:pt>
                <c:pt idx="12039" formatCode="General">
                  <c:v>8.9087999499999995E-4</c:v>
                </c:pt>
                <c:pt idx="12040" formatCode="General">
                  <c:v>8.9095999500000001E-4</c:v>
                </c:pt>
                <c:pt idx="12041" formatCode="General">
                  <c:v>8.9103999499999997E-4</c:v>
                </c:pt>
                <c:pt idx="12042" formatCode="General">
                  <c:v>8.9111999500000004E-4</c:v>
                </c:pt>
                <c:pt idx="12043" formatCode="General">
                  <c:v>8.91199995E-4</c:v>
                </c:pt>
                <c:pt idx="12044" formatCode="General">
                  <c:v>8.9127999499999996E-4</c:v>
                </c:pt>
                <c:pt idx="12045" formatCode="General">
                  <c:v>8.9135999500000002E-4</c:v>
                </c:pt>
                <c:pt idx="12046" formatCode="General">
                  <c:v>8.9143999499999998E-4</c:v>
                </c:pt>
                <c:pt idx="12047" formatCode="General">
                  <c:v>8.9151999500000005E-4</c:v>
                </c:pt>
                <c:pt idx="12048" formatCode="General">
                  <c:v>8.9159999500000001E-4</c:v>
                </c:pt>
                <c:pt idx="12049" formatCode="General">
                  <c:v>8.9167999499999997E-4</c:v>
                </c:pt>
                <c:pt idx="12050" formatCode="General">
                  <c:v>8.9175999500000003E-4</c:v>
                </c:pt>
                <c:pt idx="12051" formatCode="General">
                  <c:v>8.9183999499999999E-4</c:v>
                </c:pt>
                <c:pt idx="12052" formatCode="General">
                  <c:v>8.9191999499999995E-4</c:v>
                </c:pt>
                <c:pt idx="12053" formatCode="General">
                  <c:v>8.9199999500000002E-4</c:v>
                </c:pt>
                <c:pt idx="12054" formatCode="General">
                  <c:v>8.9207999499999998E-4</c:v>
                </c:pt>
                <c:pt idx="12055" formatCode="General">
                  <c:v>8.9215999500000004E-4</c:v>
                </c:pt>
                <c:pt idx="12056" formatCode="General">
                  <c:v>8.92239995E-4</c:v>
                </c:pt>
                <c:pt idx="12057" formatCode="General">
                  <c:v>8.9231999499999996E-4</c:v>
                </c:pt>
                <c:pt idx="12058" formatCode="General">
                  <c:v>8.9239999500000003E-4</c:v>
                </c:pt>
                <c:pt idx="12059" formatCode="General">
                  <c:v>8.9247999499999999E-4</c:v>
                </c:pt>
                <c:pt idx="12060" formatCode="General">
                  <c:v>8.9255999500000005E-4</c:v>
                </c:pt>
                <c:pt idx="12061" formatCode="General">
                  <c:v>8.9263999500000001E-4</c:v>
                </c:pt>
                <c:pt idx="12062" formatCode="General">
                  <c:v>8.9271999499999997E-4</c:v>
                </c:pt>
                <c:pt idx="12063" formatCode="General">
                  <c:v>8.9279999500000004E-4</c:v>
                </c:pt>
                <c:pt idx="12064" formatCode="General">
                  <c:v>8.92879995E-4</c:v>
                </c:pt>
                <c:pt idx="12065" formatCode="General">
                  <c:v>8.9295999499999995E-4</c:v>
                </c:pt>
                <c:pt idx="12066" formatCode="General">
                  <c:v>8.9303999500000002E-4</c:v>
                </c:pt>
                <c:pt idx="12067" formatCode="General">
                  <c:v>8.9311999499999998E-4</c:v>
                </c:pt>
                <c:pt idx="12068" formatCode="General">
                  <c:v>8.9319999500000005E-4</c:v>
                </c:pt>
                <c:pt idx="12069" formatCode="General">
                  <c:v>8.9327999500000001E-4</c:v>
                </c:pt>
                <c:pt idx="12070" formatCode="General">
                  <c:v>8.9335999499999996E-4</c:v>
                </c:pt>
                <c:pt idx="12071" formatCode="General">
                  <c:v>8.9343999500000003E-4</c:v>
                </c:pt>
                <c:pt idx="12072" formatCode="General">
                  <c:v>8.9351999499999999E-4</c:v>
                </c:pt>
                <c:pt idx="12073" formatCode="General">
                  <c:v>8.9359999499999995E-4</c:v>
                </c:pt>
                <c:pt idx="12074" formatCode="General">
                  <c:v>8.9367999500000002E-4</c:v>
                </c:pt>
                <c:pt idx="12075" formatCode="General">
                  <c:v>8.9375999499999997E-4</c:v>
                </c:pt>
                <c:pt idx="12076" formatCode="General">
                  <c:v>8.9383999500000004E-4</c:v>
                </c:pt>
                <c:pt idx="12077" formatCode="General">
                  <c:v>8.93919995E-4</c:v>
                </c:pt>
                <c:pt idx="12078" formatCode="General">
                  <c:v>8.9399999499999996E-4</c:v>
                </c:pt>
                <c:pt idx="12079" formatCode="General">
                  <c:v>8.9407999500000002E-4</c:v>
                </c:pt>
                <c:pt idx="12080" formatCode="General">
                  <c:v>8.9415999499999998E-4</c:v>
                </c:pt>
                <c:pt idx="12081" formatCode="General">
                  <c:v>8.9423999500000005E-4</c:v>
                </c:pt>
                <c:pt idx="12082" formatCode="General">
                  <c:v>8.9431999500000001E-4</c:v>
                </c:pt>
                <c:pt idx="12083" formatCode="General">
                  <c:v>8.9439999499999997E-4</c:v>
                </c:pt>
                <c:pt idx="12084" formatCode="General">
                  <c:v>8.9447999500000003E-4</c:v>
                </c:pt>
                <c:pt idx="12085" formatCode="General">
                  <c:v>8.9455999499999999E-4</c:v>
                </c:pt>
                <c:pt idx="12086" formatCode="General">
                  <c:v>8.9463999499999995E-4</c:v>
                </c:pt>
                <c:pt idx="12087" formatCode="General">
                  <c:v>8.9471999500000002E-4</c:v>
                </c:pt>
                <c:pt idx="12088" formatCode="General">
                  <c:v>8.9479999499999998E-4</c:v>
                </c:pt>
                <c:pt idx="12089" formatCode="General">
                  <c:v>8.9487999500000004E-4</c:v>
                </c:pt>
                <c:pt idx="12090" formatCode="General">
                  <c:v>8.94959995E-4</c:v>
                </c:pt>
                <c:pt idx="12091" formatCode="General">
                  <c:v>8.9503999499999996E-4</c:v>
                </c:pt>
                <c:pt idx="12092" formatCode="General">
                  <c:v>8.9511999500000003E-4</c:v>
                </c:pt>
                <c:pt idx="12093" formatCode="General">
                  <c:v>8.9519999499999999E-4</c:v>
                </c:pt>
                <c:pt idx="12094" formatCode="General">
                  <c:v>8.9527999500000005E-4</c:v>
                </c:pt>
                <c:pt idx="12095" formatCode="General">
                  <c:v>8.9535999500000001E-4</c:v>
                </c:pt>
                <c:pt idx="12096" formatCode="General">
                  <c:v>8.9543999499999997E-4</c:v>
                </c:pt>
                <c:pt idx="12097" formatCode="General">
                  <c:v>8.9551999500000004E-4</c:v>
                </c:pt>
                <c:pt idx="12098" formatCode="General">
                  <c:v>8.95599995E-4</c:v>
                </c:pt>
                <c:pt idx="12099" formatCode="General">
                  <c:v>8.9567999499999996E-4</c:v>
                </c:pt>
                <c:pt idx="12100" formatCode="General">
                  <c:v>8.9575999500000002E-4</c:v>
                </c:pt>
                <c:pt idx="12101" formatCode="General">
                  <c:v>8.9583999499999998E-4</c:v>
                </c:pt>
                <c:pt idx="12102" formatCode="General">
                  <c:v>8.9591999500000005E-4</c:v>
                </c:pt>
                <c:pt idx="12103" formatCode="General">
                  <c:v>8.9599999500000001E-4</c:v>
                </c:pt>
                <c:pt idx="12104" formatCode="General">
                  <c:v>8.9607999499999997E-4</c:v>
                </c:pt>
                <c:pt idx="12105" formatCode="General">
                  <c:v>8.9615999500000003E-4</c:v>
                </c:pt>
                <c:pt idx="12106" formatCode="General">
                  <c:v>8.9623999499999999E-4</c:v>
                </c:pt>
                <c:pt idx="12107" formatCode="General">
                  <c:v>8.9631999499999995E-4</c:v>
                </c:pt>
                <c:pt idx="12108" formatCode="General">
                  <c:v>8.9639999500000002E-4</c:v>
                </c:pt>
                <c:pt idx="12109" formatCode="General">
                  <c:v>8.9647999499999997E-4</c:v>
                </c:pt>
                <c:pt idx="12110" formatCode="General">
                  <c:v>8.9655999500000004E-4</c:v>
                </c:pt>
                <c:pt idx="12111" formatCode="General">
                  <c:v>8.96639995E-4</c:v>
                </c:pt>
                <c:pt idx="12112" formatCode="General">
                  <c:v>8.9671999499999996E-4</c:v>
                </c:pt>
                <c:pt idx="12113" formatCode="General">
                  <c:v>8.9679999500000003E-4</c:v>
                </c:pt>
                <c:pt idx="12114" formatCode="General">
                  <c:v>8.9687999499999998E-4</c:v>
                </c:pt>
                <c:pt idx="12115" formatCode="General">
                  <c:v>8.9695999500000005E-4</c:v>
                </c:pt>
                <c:pt idx="12116" formatCode="General">
                  <c:v>8.9703999500000001E-4</c:v>
                </c:pt>
                <c:pt idx="12117" formatCode="General">
                  <c:v>8.9711999499999997E-4</c:v>
                </c:pt>
                <c:pt idx="12118" formatCode="General">
                  <c:v>8.9719999500000004E-4</c:v>
                </c:pt>
                <c:pt idx="12119" formatCode="General">
                  <c:v>8.9727999499999999E-4</c:v>
                </c:pt>
                <c:pt idx="12120" formatCode="General">
                  <c:v>8.9735999499999995E-4</c:v>
                </c:pt>
                <c:pt idx="12121" formatCode="General">
                  <c:v>8.9743999500000002E-4</c:v>
                </c:pt>
                <c:pt idx="12122" formatCode="General">
                  <c:v>8.9751999499999998E-4</c:v>
                </c:pt>
                <c:pt idx="12123" formatCode="General">
                  <c:v>8.9759999500000005E-4</c:v>
                </c:pt>
                <c:pt idx="12124" formatCode="General">
                  <c:v>8.97679995E-4</c:v>
                </c:pt>
                <c:pt idx="12125" formatCode="General">
                  <c:v>8.9775999499999996E-4</c:v>
                </c:pt>
                <c:pt idx="12126" formatCode="General">
                  <c:v>8.9783999500000003E-4</c:v>
                </c:pt>
                <c:pt idx="12127" formatCode="General">
                  <c:v>8.9791999499999999E-4</c:v>
                </c:pt>
                <c:pt idx="12128" formatCode="General">
                  <c:v>8.9799999499999995E-4</c:v>
                </c:pt>
                <c:pt idx="12129" formatCode="General">
                  <c:v>8.9807999500000001E-4</c:v>
                </c:pt>
                <c:pt idx="12130" formatCode="General">
                  <c:v>8.9815999499999997E-4</c:v>
                </c:pt>
                <c:pt idx="12131" formatCode="General">
                  <c:v>8.9823999500000004E-4</c:v>
                </c:pt>
                <c:pt idx="12132" formatCode="General">
                  <c:v>8.98319995E-4</c:v>
                </c:pt>
                <c:pt idx="12133" formatCode="General">
                  <c:v>8.9839999499999996E-4</c:v>
                </c:pt>
                <c:pt idx="12134" formatCode="General">
                  <c:v>8.9847999500000002E-4</c:v>
                </c:pt>
                <c:pt idx="12135" formatCode="General">
                  <c:v>8.9855999499999998E-4</c:v>
                </c:pt>
                <c:pt idx="12136" formatCode="General">
                  <c:v>8.9863999500000005E-4</c:v>
                </c:pt>
                <c:pt idx="12137" formatCode="General">
                  <c:v>8.9871999500000001E-4</c:v>
                </c:pt>
                <c:pt idx="12138" formatCode="General">
                  <c:v>8.9879999499999997E-4</c:v>
                </c:pt>
                <c:pt idx="12139" formatCode="General">
                  <c:v>8.9887999500000003E-4</c:v>
                </c:pt>
                <c:pt idx="12140" formatCode="General">
                  <c:v>8.9895999499999999E-4</c:v>
                </c:pt>
                <c:pt idx="12141" formatCode="General">
                  <c:v>8.9903999499999995E-4</c:v>
                </c:pt>
                <c:pt idx="12142" formatCode="General">
                  <c:v>8.9911999500000002E-4</c:v>
                </c:pt>
                <c:pt idx="12143" formatCode="General">
                  <c:v>8.9919999499999998E-4</c:v>
                </c:pt>
                <c:pt idx="12144" formatCode="General">
                  <c:v>8.9927999500000004E-4</c:v>
                </c:pt>
                <c:pt idx="12145" formatCode="General">
                  <c:v>8.99359995E-4</c:v>
                </c:pt>
                <c:pt idx="12146" formatCode="General">
                  <c:v>8.9943999499999996E-4</c:v>
                </c:pt>
                <c:pt idx="12147" formatCode="General">
                  <c:v>8.9951999500000003E-4</c:v>
                </c:pt>
                <c:pt idx="12148" formatCode="General">
                  <c:v>8.9959999499999999E-4</c:v>
                </c:pt>
                <c:pt idx="12149" formatCode="General">
                  <c:v>8.9967999500000005E-4</c:v>
                </c:pt>
                <c:pt idx="12150" formatCode="General">
                  <c:v>8.9975999500000001E-4</c:v>
                </c:pt>
                <c:pt idx="12151" formatCode="General">
                  <c:v>8.9983999499999997E-4</c:v>
                </c:pt>
                <c:pt idx="12152" formatCode="General">
                  <c:v>8.9991999500000004E-4</c:v>
                </c:pt>
                <c:pt idx="12153" formatCode="General">
                  <c:v>8.99999995E-4</c:v>
                </c:pt>
                <c:pt idx="12154" formatCode="General">
                  <c:v>9.0007999499999995E-4</c:v>
                </c:pt>
                <c:pt idx="12155" formatCode="General">
                  <c:v>9.0015999500000002E-4</c:v>
                </c:pt>
                <c:pt idx="12156" formatCode="General">
                  <c:v>9.0023999499999998E-4</c:v>
                </c:pt>
                <c:pt idx="12157" formatCode="General">
                  <c:v>9.0031999500000005E-4</c:v>
                </c:pt>
                <c:pt idx="12158" formatCode="General">
                  <c:v>9.0039999500000001E-4</c:v>
                </c:pt>
                <c:pt idx="12159" formatCode="General">
                  <c:v>9.0047999499999996E-4</c:v>
                </c:pt>
                <c:pt idx="12160" formatCode="General">
                  <c:v>9.0055999500000003E-4</c:v>
                </c:pt>
                <c:pt idx="12161" formatCode="General">
                  <c:v>9.0063999499999999E-4</c:v>
                </c:pt>
                <c:pt idx="12162" formatCode="General">
                  <c:v>9.0071999499999995E-4</c:v>
                </c:pt>
                <c:pt idx="12163" formatCode="General">
                  <c:v>9.0079999500000001E-4</c:v>
                </c:pt>
                <c:pt idx="12164" formatCode="General">
                  <c:v>9.0087999499999997E-4</c:v>
                </c:pt>
                <c:pt idx="12165" formatCode="General">
                  <c:v>9.0095999500000004E-4</c:v>
                </c:pt>
                <c:pt idx="12166" formatCode="General">
                  <c:v>9.01039995E-4</c:v>
                </c:pt>
                <c:pt idx="12167" formatCode="General">
                  <c:v>9.0111999499999996E-4</c:v>
                </c:pt>
                <c:pt idx="12168" formatCode="General">
                  <c:v>9.0119999500000002E-4</c:v>
                </c:pt>
                <c:pt idx="12169" formatCode="General">
                  <c:v>9.0127999499999998E-4</c:v>
                </c:pt>
                <c:pt idx="12170" formatCode="General">
                  <c:v>9.0135999500000005E-4</c:v>
                </c:pt>
                <c:pt idx="12171" formatCode="General">
                  <c:v>9.0143999500000001E-4</c:v>
                </c:pt>
                <c:pt idx="12172" formatCode="General">
                  <c:v>9.0151999499999997E-4</c:v>
                </c:pt>
                <c:pt idx="12173" formatCode="General">
                  <c:v>9.0159999500000003E-4</c:v>
                </c:pt>
                <c:pt idx="12174" formatCode="General">
                  <c:v>9.0167999499999999E-4</c:v>
                </c:pt>
                <c:pt idx="12175" formatCode="General">
                  <c:v>9.0175999499999995E-4</c:v>
                </c:pt>
                <c:pt idx="12176" formatCode="General">
                  <c:v>9.0183999500000002E-4</c:v>
                </c:pt>
                <c:pt idx="12177" formatCode="General">
                  <c:v>9.0191999499999998E-4</c:v>
                </c:pt>
                <c:pt idx="12178" formatCode="General">
                  <c:v>9.0199999500000004E-4</c:v>
                </c:pt>
                <c:pt idx="12179" formatCode="General">
                  <c:v>9.02079995E-4</c:v>
                </c:pt>
                <c:pt idx="12180" formatCode="General">
                  <c:v>9.0215999499999996E-4</c:v>
                </c:pt>
                <c:pt idx="12181" formatCode="General">
                  <c:v>9.0223999500000003E-4</c:v>
                </c:pt>
                <c:pt idx="12182" formatCode="General">
                  <c:v>9.0231999499999999E-4</c:v>
                </c:pt>
                <c:pt idx="12183" formatCode="General">
                  <c:v>9.0239999500000005E-4</c:v>
                </c:pt>
                <c:pt idx="12184" formatCode="General">
                  <c:v>9.0247999500000001E-4</c:v>
                </c:pt>
                <c:pt idx="12185" formatCode="General">
                  <c:v>9.0255999499999997E-4</c:v>
                </c:pt>
                <c:pt idx="12186" formatCode="General">
                  <c:v>9.0263999500000004E-4</c:v>
                </c:pt>
                <c:pt idx="12187" formatCode="General">
                  <c:v>9.02719995E-4</c:v>
                </c:pt>
                <c:pt idx="12188" formatCode="General">
                  <c:v>9.0279999499999995E-4</c:v>
                </c:pt>
                <c:pt idx="12189" formatCode="General">
                  <c:v>9.0287999500000002E-4</c:v>
                </c:pt>
                <c:pt idx="12190" formatCode="General">
                  <c:v>9.0295999499999998E-4</c:v>
                </c:pt>
                <c:pt idx="12191" formatCode="General">
                  <c:v>9.0303999500000005E-4</c:v>
                </c:pt>
                <c:pt idx="12192" formatCode="General">
                  <c:v>9.0311999500000001E-4</c:v>
                </c:pt>
                <c:pt idx="12193" formatCode="General">
                  <c:v>9.0319999499999996E-4</c:v>
                </c:pt>
                <c:pt idx="12194" formatCode="General">
                  <c:v>9.0327999500000003E-4</c:v>
                </c:pt>
                <c:pt idx="12195" formatCode="General">
                  <c:v>9.0335999499999999E-4</c:v>
                </c:pt>
                <c:pt idx="12196" formatCode="General">
                  <c:v>9.0343999499999995E-4</c:v>
                </c:pt>
                <c:pt idx="12197" formatCode="General">
                  <c:v>9.0351999500000002E-4</c:v>
                </c:pt>
                <c:pt idx="12198" formatCode="General">
                  <c:v>9.0359999499999997E-4</c:v>
                </c:pt>
                <c:pt idx="12199" formatCode="General">
                  <c:v>9.0367999500000004E-4</c:v>
                </c:pt>
                <c:pt idx="12200" formatCode="General">
                  <c:v>9.03759995E-4</c:v>
                </c:pt>
                <c:pt idx="12201" formatCode="General">
                  <c:v>9.0383999499999996E-4</c:v>
                </c:pt>
                <c:pt idx="12202" formatCode="General">
                  <c:v>9.0391999500000003E-4</c:v>
                </c:pt>
                <c:pt idx="12203" formatCode="General">
                  <c:v>9.0399999499999998E-4</c:v>
                </c:pt>
                <c:pt idx="12204" formatCode="General">
                  <c:v>9.0407999500000005E-4</c:v>
                </c:pt>
                <c:pt idx="12205" formatCode="General">
                  <c:v>9.0415999500000001E-4</c:v>
                </c:pt>
                <c:pt idx="12206" formatCode="General">
                  <c:v>9.0423999499999997E-4</c:v>
                </c:pt>
                <c:pt idx="12207" formatCode="General">
                  <c:v>9.0431999500000004E-4</c:v>
                </c:pt>
                <c:pt idx="12208" formatCode="General">
                  <c:v>9.0439999499999999E-4</c:v>
                </c:pt>
                <c:pt idx="12209" formatCode="General">
                  <c:v>9.0447999499999995E-4</c:v>
                </c:pt>
                <c:pt idx="12210" formatCode="General">
                  <c:v>9.0455999500000002E-4</c:v>
                </c:pt>
                <c:pt idx="12211" formatCode="General">
                  <c:v>9.0463999499999998E-4</c:v>
                </c:pt>
                <c:pt idx="12212" formatCode="General">
                  <c:v>9.0471999500000005E-4</c:v>
                </c:pt>
                <c:pt idx="12213" formatCode="General">
                  <c:v>9.04799995E-4</c:v>
                </c:pt>
                <c:pt idx="12214" formatCode="General">
                  <c:v>9.0487999499999996E-4</c:v>
                </c:pt>
                <c:pt idx="12215" formatCode="General">
                  <c:v>9.0495999500000003E-4</c:v>
                </c:pt>
                <c:pt idx="12216" formatCode="General">
                  <c:v>9.0503999399999999E-4</c:v>
                </c:pt>
                <c:pt idx="12217" formatCode="General">
                  <c:v>9.0511999399999995E-4</c:v>
                </c:pt>
                <c:pt idx="12218" formatCode="General">
                  <c:v>9.0519999400000002E-4</c:v>
                </c:pt>
                <c:pt idx="12219" formatCode="General">
                  <c:v>9.0527999399999998E-4</c:v>
                </c:pt>
                <c:pt idx="12220" formatCode="General">
                  <c:v>9.0535999400000004E-4</c:v>
                </c:pt>
                <c:pt idx="12221" formatCode="General">
                  <c:v>9.05439994E-4</c:v>
                </c:pt>
                <c:pt idx="12222" formatCode="General">
                  <c:v>9.0551999399999996E-4</c:v>
                </c:pt>
                <c:pt idx="12223" formatCode="General">
                  <c:v>9.0559999400000003E-4</c:v>
                </c:pt>
                <c:pt idx="12224" formatCode="General">
                  <c:v>9.0567999399999999E-4</c:v>
                </c:pt>
                <c:pt idx="12225" formatCode="General">
                  <c:v>9.0575999400000005E-4</c:v>
                </c:pt>
                <c:pt idx="12226" formatCode="General">
                  <c:v>9.0583999400000001E-4</c:v>
                </c:pt>
                <c:pt idx="12227" formatCode="General">
                  <c:v>9.0591999399999997E-4</c:v>
                </c:pt>
                <c:pt idx="12228" formatCode="General">
                  <c:v>9.0599999400000004E-4</c:v>
                </c:pt>
                <c:pt idx="12229" formatCode="General">
                  <c:v>9.06079994E-4</c:v>
                </c:pt>
                <c:pt idx="12230" formatCode="General">
                  <c:v>9.0615999399999995E-4</c:v>
                </c:pt>
                <c:pt idx="12231" formatCode="General">
                  <c:v>9.0623999400000002E-4</c:v>
                </c:pt>
                <c:pt idx="12232" formatCode="General">
                  <c:v>9.0631999399999998E-4</c:v>
                </c:pt>
                <c:pt idx="12233" formatCode="General">
                  <c:v>9.0639999400000005E-4</c:v>
                </c:pt>
                <c:pt idx="12234" formatCode="General">
                  <c:v>9.0647999400000001E-4</c:v>
                </c:pt>
                <c:pt idx="12235" formatCode="General">
                  <c:v>9.0655999399999996E-4</c:v>
                </c:pt>
                <c:pt idx="12236" formatCode="General">
                  <c:v>9.0663999400000003E-4</c:v>
                </c:pt>
                <c:pt idx="12237" formatCode="General">
                  <c:v>9.0671999399999999E-4</c:v>
                </c:pt>
                <c:pt idx="12238" formatCode="General">
                  <c:v>9.0679999399999995E-4</c:v>
                </c:pt>
                <c:pt idx="12239" formatCode="General">
                  <c:v>9.0687999400000001E-4</c:v>
                </c:pt>
                <c:pt idx="12240" formatCode="General">
                  <c:v>9.0695999399999997E-4</c:v>
                </c:pt>
                <c:pt idx="12241" formatCode="General">
                  <c:v>9.0703999400000004E-4</c:v>
                </c:pt>
                <c:pt idx="12242" formatCode="General">
                  <c:v>9.07119994E-4</c:v>
                </c:pt>
                <c:pt idx="12243" formatCode="General">
                  <c:v>9.0719999399999996E-4</c:v>
                </c:pt>
                <c:pt idx="12244" formatCode="General">
                  <c:v>9.0727999400000002E-4</c:v>
                </c:pt>
                <c:pt idx="12245" formatCode="General">
                  <c:v>9.0735999399999998E-4</c:v>
                </c:pt>
                <c:pt idx="12246" formatCode="General">
                  <c:v>9.0743999400000005E-4</c:v>
                </c:pt>
                <c:pt idx="12247" formatCode="General">
                  <c:v>9.0751999400000001E-4</c:v>
                </c:pt>
                <c:pt idx="12248" formatCode="General">
                  <c:v>9.0759999399999997E-4</c:v>
                </c:pt>
                <c:pt idx="12249" formatCode="General">
                  <c:v>9.0767999400000003E-4</c:v>
                </c:pt>
                <c:pt idx="12250" formatCode="General">
                  <c:v>9.0775999399999999E-4</c:v>
                </c:pt>
                <c:pt idx="12251" formatCode="General">
                  <c:v>9.0783999399999995E-4</c:v>
                </c:pt>
                <c:pt idx="12252" formatCode="General">
                  <c:v>9.0791999400000002E-4</c:v>
                </c:pt>
                <c:pt idx="12253" formatCode="General">
                  <c:v>9.0799999399999998E-4</c:v>
                </c:pt>
                <c:pt idx="12254" formatCode="General">
                  <c:v>9.0807999400000004E-4</c:v>
                </c:pt>
                <c:pt idx="12255" formatCode="General">
                  <c:v>9.08159994E-4</c:v>
                </c:pt>
                <c:pt idx="12256" formatCode="General">
                  <c:v>9.0823999399999996E-4</c:v>
                </c:pt>
                <c:pt idx="12257" formatCode="General">
                  <c:v>9.0831999400000003E-4</c:v>
                </c:pt>
                <c:pt idx="12258" formatCode="General">
                  <c:v>9.0839999399999999E-4</c:v>
                </c:pt>
                <c:pt idx="12259" formatCode="General">
                  <c:v>9.0847999400000005E-4</c:v>
                </c:pt>
                <c:pt idx="12260" formatCode="General">
                  <c:v>9.0855999400000001E-4</c:v>
                </c:pt>
                <c:pt idx="12261" formatCode="General">
                  <c:v>9.0863999399999997E-4</c:v>
                </c:pt>
                <c:pt idx="12262" formatCode="General">
                  <c:v>9.0871999400000004E-4</c:v>
                </c:pt>
                <c:pt idx="12263" formatCode="General">
                  <c:v>9.08799994E-4</c:v>
                </c:pt>
                <c:pt idx="12264" formatCode="General">
                  <c:v>9.0887999399999995E-4</c:v>
                </c:pt>
                <c:pt idx="12265" formatCode="General">
                  <c:v>9.0895999400000002E-4</c:v>
                </c:pt>
                <c:pt idx="12266" formatCode="General">
                  <c:v>9.0903999399999998E-4</c:v>
                </c:pt>
                <c:pt idx="12267" formatCode="General">
                  <c:v>9.0911999400000005E-4</c:v>
                </c:pt>
                <c:pt idx="12268" formatCode="General">
                  <c:v>9.0919999400000001E-4</c:v>
                </c:pt>
                <c:pt idx="12269" formatCode="General">
                  <c:v>9.0927999399999996E-4</c:v>
                </c:pt>
                <c:pt idx="12270" formatCode="General">
                  <c:v>9.0935999400000003E-4</c:v>
                </c:pt>
                <c:pt idx="12271" formatCode="General">
                  <c:v>9.0943999399999999E-4</c:v>
                </c:pt>
                <c:pt idx="12272" formatCode="General">
                  <c:v>9.0951999399999995E-4</c:v>
                </c:pt>
                <c:pt idx="12273" formatCode="General">
                  <c:v>9.0959999400000002E-4</c:v>
                </c:pt>
                <c:pt idx="12274" formatCode="General">
                  <c:v>9.0967999399999997E-4</c:v>
                </c:pt>
                <c:pt idx="12275" formatCode="General">
                  <c:v>9.0975999400000004E-4</c:v>
                </c:pt>
                <c:pt idx="12276" formatCode="General">
                  <c:v>9.09839994E-4</c:v>
                </c:pt>
                <c:pt idx="12277" formatCode="General">
                  <c:v>9.0991999399999996E-4</c:v>
                </c:pt>
                <c:pt idx="12278" formatCode="General">
                  <c:v>9.0999999400000003E-4</c:v>
                </c:pt>
                <c:pt idx="12279" formatCode="General">
                  <c:v>9.1007999399999998E-4</c:v>
                </c:pt>
                <c:pt idx="12280" formatCode="General">
                  <c:v>9.1015999400000005E-4</c:v>
                </c:pt>
                <c:pt idx="12281" formatCode="General">
                  <c:v>9.1023999400000001E-4</c:v>
                </c:pt>
                <c:pt idx="12282" formatCode="General">
                  <c:v>9.1031999399999997E-4</c:v>
                </c:pt>
                <c:pt idx="12283" formatCode="General">
                  <c:v>9.1039999400000004E-4</c:v>
                </c:pt>
                <c:pt idx="12284" formatCode="General">
                  <c:v>9.1047999399999999E-4</c:v>
                </c:pt>
                <c:pt idx="12285" formatCode="General">
                  <c:v>9.1055999399999995E-4</c:v>
                </c:pt>
                <c:pt idx="12286" formatCode="General">
                  <c:v>9.1063999400000002E-4</c:v>
                </c:pt>
                <c:pt idx="12287" formatCode="General">
                  <c:v>9.1071999399999998E-4</c:v>
                </c:pt>
                <c:pt idx="12288" formatCode="General">
                  <c:v>9.1079999400000005E-4</c:v>
                </c:pt>
                <c:pt idx="12289" formatCode="General">
                  <c:v>9.10879994E-4</c:v>
                </c:pt>
                <c:pt idx="12290" formatCode="General">
                  <c:v>9.1095999399999996E-4</c:v>
                </c:pt>
                <c:pt idx="12291" formatCode="General">
                  <c:v>9.1103999400000003E-4</c:v>
                </c:pt>
                <c:pt idx="12292" formatCode="General">
                  <c:v>9.1111999399999999E-4</c:v>
                </c:pt>
                <c:pt idx="12293" formatCode="General">
                  <c:v>9.1119999399999995E-4</c:v>
                </c:pt>
                <c:pt idx="12294" formatCode="General">
                  <c:v>9.1127999400000001E-4</c:v>
                </c:pt>
                <c:pt idx="12295" formatCode="General">
                  <c:v>9.1135999399999997E-4</c:v>
                </c:pt>
                <c:pt idx="12296" formatCode="General">
                  <c:v>9.1143999400000004E-4</c:v>
                </c:pt>
                <c:pt idx="12297" formatCode="General">
                  <c:v>9.11519994E-4</c:v>
                </c:pt>
                <c:pt idx="12298" formatCode="General">
                  <c:v>9.1159999399999996E-4</c:v>
                </c:pt>
                <c:pt idx="12299" formatCode="General">
                  <c:v>9.1167999400000002E-4</c:v>
                </c:pt>
                <c:pt idx="12300" formatCode="General">
                  <c:v>9.1175999399999998E-4</c:v>
                </c:pt>
                <c:pt idx="12301" formatCode="General">
                  <c:v>9.1183999400000005E-4</c:v>
                </c:pt>
                <c:pt idx="12302" formatCode="General">
                  <c:v>9.1191999400000001E-4</c:v>
                </c:pt>
                <c:pt idx="12303" formatCode="General">
                  <c:v>9.1199999399999997E-4</c:v>
                </c:pt>
                <c:pt idx="12304" formatCode="General">
                  <c:v>9.1207999400000003E-4</c:v>
                </c:pt>
                <c:pt idx="12305" formatCode="General">
                  <c:v>9.1215999399999999E-4</c:v>
                </c:pt>
                <c:pt idx="12306" formatCode="General">
                  <c:v>9.1223999399999995E-4</c:v>
                </c:pt>
                <c:pt idx="12307" formatCode="General">
                  <c:v>9.1231999400000002E-4</c:v>
                </c:pt>
                <c:pt idx="12308" formatCode="General">
                  <c:v>9.1239999399999998E-4</c:v>
                </c:pt>
                <c:pt idx="12309" formatCode="General">
                  <c:v>9.1247999400000004E-4</c:v>
                </c:pt>
                <c:pt idx="12310" formatCode="General">
                  <c:v>9.12559994E-4</c:v>
                </c:pt>
                <c:pt idx="12311" formatCode="General">
                  <c:v>9.1263999399999996E-4</c:v>
                </c:pt>
                <c:pt idx="12312" formatCode="General">
                  <c:v>9.1271999400000003E-4</c:v>
                </c:pt>
                <c:pt idx="12313" formatCode="General">
                  <c:v>9.1279999399999999E-4</c:v>
                </c:pt>
                <c:pt idx="12314" formatCode="General">
                  <c:v>9.1287999400000005E-4</c:v>
                </c:pt>
                <c:pt idx="12315" formatCode="General">
                  <c:v>9.1295999400000001E-4</c:v>
                </c:pt>
                <c:pt idx="12316" formatCode="General">
                  <c:v>9.1303999399999997E-4</c:v>
                </c:pt>
                <c:pt idx="12317" formatCode="General">
                  <c:v>9.1311999400000004E-4</c:v>
                </c:pt>
                <c:pt idx="12318" formatCode="General">
                  <c:v>9.1319999399999999E-4</c:v>
                </c:pt>
                <c:pt idx="12319" formatCode="General">
                  <c:v>9.1327999399999995E-4</c:v>
                </c:pt>
                <c:pt idx="12320" formatCode="General">
                  <c:v>9.1335999400000002E-4</c:v>
                </c:pt>
                <c:pt idx="12321" formatCode="General">
                  <c:v>9.1343999399999998E-4</c:v>
                </c:pt>
                <c:pt idx="12322" formatCode="General">
                  <c:v>9.1351999400000005E-4</c:v>
                </c:pt>
                <c:pt idx="12323" formatCode="General">
                  <c:v>9.13599994E-4</c:v>
                </c:pt>
                <c:pt idx="12324" formatCode="General">
                  <c:v>9.1367999399999996E-4</c:v>
                </c:pt>
                <c:pt idx="12325" formatCode="General">
                  <c:v>9.1375999400000003E-4</c:v>
                </c:pt>
                <c:pt idx="12326" formatCode="General">
                  <c:v>9.1383999399999999E-4</c:v>
                </c:pt>
                <c:pt idx="12327" formatCode="General">
                  <c:v>9.1391999399999995E-4</c:v>
                </c:pt>
                <c:pt idx="12328" formatCode="General">
                  <c:v>9.1399999400000001E-4</c:v>
                </c:pt>
                <c:pt idx="12329" formatCode="General">
                  <c:v>9.1407999399999997E-4</c:v>
                </c:pt>
                <c:pt idx="12330" formatCode="General">
                  <c:v>9.1415999400000004E-4</c:v>
                </c:pt>
                <c:pt idx="12331" formatCode="General">
                  <c:v>9.14239994E-4</c:v>
                </c:pt>
                <c:pt idx="12332" formatCode="General">
                  <c:v>9.1431999399999996E-4</c:v>
                </c:pt>
                <c:pt idx="12333" formatCode="General">
                  <c:v>9.1439999400000002E-4</c:v>
                </c:pt>
                <c:pt idx="12334" formatCode="General">
                  <c:v>9.1447999399999998E-4</c:v>
                </c:pt>
                <c:pt idx="12335" formatCode="General">
                  <c:v>9.1455999400000005E-4</c:v>
                </c:pt>
                <c:pt idx="12336" formatCode="General">
                  <c:v>9.1463999400000001E-4</c:v>
                </c:pt>
                <c:pt idx="12337" formatCode="General">
                  <c:v>9.1471999399999997E-4</c:v>
                </c:pt>
                <c:pt idx="12338" formatCode="General">
                  <c:v>9.1479999400000003E-4</c:v>
                </c:pt>
                <c:pt idx="12339" formatCode="General">
                  <c:v>9.1487999399999999E-4</c:v>
                </c:pt>
                <c:pt idx="12340" formatCode="General">
                  <c:v>9.1495999399999995E-4</c:v>
                </c:pt>
                <c:pt idx="12341" formatCode="General">
                  <c:v>9.1503999400000002E-4</c:v>
                </c:pt>
                <c:pt idx="12342" formatCode="General">
                  <c:v>9.1511999399999998E-4</c:v>
                </c:pt>
                <c:pt idx="12343" formatCode="General">
                  <c:v>9.1519999400000004E-4</c:v>
                </c:pt>
                <c:pt idx="12344" formatCode="General">
                  <c:v>9.15279994E-4</c:v>
                </c:pt>
                <c:pt idx="12345" formatCode="General">
                  <c:v>9.1535999399999996E-4</c:v>
                </c:pt>
                <c:pt idx="12346" formatCode="General">
                  <c:v>9.1543999400000003E-4</c:v>
                </c:pt>
                <c:pt idx="12347" formatCode="General">
                  <c:v>9.1551999399999999E-4</c:v>
                </c:pt>
                <c:pt idx="12348" formatCode="General">
                  <c:v>9.1559999400000005E-4</c:v>
                </c:pt>
                <c:pt idx="12349" formatCode="General">
                  <c:v>9.1567999400000001E-4</c:v>
                </c:pt>
                <c:pt idx="12350" formatCode="General">
                  <c:v>9.1575999399999997E-4</c:v>
                </c:pt>
                <c:pt idx="12351" formatCode="General">
                  <c:v>9.1583999400000004E-4</c:v>
                </c:pt>
                <c:pt idx="12352" formatCode="General">
                  <c:v>9.15919994E-4</c:v>
                </c:pt>
                <c:pt idx="12353" formatCode="General">
                  <c:v>9.1599999399999995E-4</c:v>
                </c:pt>
                <c:pt idx="12354" formatCode="General">
                  <c:v>9.1607999400000002E-4</c:v>
                </c:pt>
                <c:pt idx="12355" formatCode="General">
                  <c:v>9.1615999399999998E-4</c:v>
                </c:pt>
                <c:pt idx="12356" formatCode="General">
                  <c:v>9.1623999400000005E-4</c:v>
                </c:pt>
                <c:pt idx="12357" formatCode="General">
                  <c:v>9.1631999400000001E-4</c:v>
                </c:pt>
                <c:pt idx="12358" formatCode="General">
                  <c:v>9.1639999399999996E-4</c:v>
                </c:pt>
                <c:pt idx="12359" formatCode="General">
                  <c:v>9.1647999400000003E-4</c:v>
                </c:pt>
                <c:pt idx="12360" formatCode="General">
                  <c:v>9.1655999399999999E-4</c:v>
                </c:pt>
                <c:pt idx="12361" formatCode="General">
                  <c:v>9.1663999399999995E-4</c:v>
                </c:pt>
                <c:pt idx="12362" formatCode="General">
                  <c:v>9.1671999400000002E-4</c:v>
                </c:pt>
                <c:pt idx="12363" formatCode="General">
                  <c:v>9.1679999399999997E-4</c:v>
                </c:pt>
                <c:pt idx="12364" formatCode="General">
                  <c:v>9.1687999400000004E-4</c:v>
                </c:pt>
                <c:pt idx="12365" formatCode="General">
                  <c:v>9.16959994E-4</c:v>
                </c:pt>
                <c:pt idx="12366" formatCode="General">
                  <c:v>9.1703999399999996E-4</c:v>
                </c:pt>
                <c:pt idx="12367" formatCode="General">
                  <c:v>9.1711999400000003E-4</c:v>
                </c:pt>
                <c:pt idx="12368" formatCode="General">
                  <c:v>9.1719999399999998E-4</c:v>
                </c:pt>
                <c:pt idx="12369" formatCode="General">
                  <c:v>9.1727999400000005E-4</c:v>
                </c:pt>
                <c:pt idx="12370" formatCode="General">
                  <c:v>9.1735999400000001E-4</c:v>
                </c:pt>
                <c:pt idx="12371" formatCode="General">
                  <c:v>9.1743999399999997E-4</c:v>
                </c:pt>
                <c:pt idx="12372" formatCode="General">
                  <c:v>9.1751999400000003E-4</c:v>
                </c:pt>
                <c:pt idx="12373" formatCode="General">
                  <c:v>9.1759999399999999E-4</c:v>
                </c:pt>
                <c:pt idx="12374" formatCode="General">
                  <c:v>9.1767999399999995E-4</c:v>
                </c:pt>
                <c:pt idx="12375" formatCode="General">
                  <c:v>9.1775999400000002E-4</c:v>
                </c:pt>
                <c:pt idx="12376" formatCode="General">
                  <c:v>9.1783999399999998E-4</c:v>
                </c:pt>
                <c:pt idx="12377" formatCode="General">
                  <c:v>9.1791999400000004E-4</c:v>
                </c:pt>
                <c:pt idx="12378" formatCode="General">
                  <c:v>9.17999994E-4</c:v>
                </c:pt>
                <c:pt idx="12379" formatCode="General">
                  <c:v>9.1807999399999996E-4</c:v>
                </c:pt>
                <c:pt idx="12380" formatCode="General">
                  <c:v>9.1815999400000003E-4</c:v>
                </c:pt>
                <c:pt idx="12381" formatCode="General">
                  <c:v>9.1823999399999999E-4</c:v>
                </c:pt>
                <c:pt idx="12382" formatCode="General">
                  <c:v>9.1831999399999995E-4</c:v>
                </c:pt>
                <c:pt idx="12383" formatCode="General">
                  <c:v>9.1839999400000001E-4</c:v>
                </c:pt>
                <c:pt idx="12384" formatCode="General">
                  <c:v>9.1847999399999997E-4</c:v>
                </c:pt>
                <c:pt idx="12385" formatCode="General">
                  <c:v>9.1855999400000004E-4</c:v>
                </c:pt>
                <c:pt idx="12386" formatCode="General">
                  <c:v>9.18639994E-4</c:v>
                </c:pt>
                <c:pt idx="12387" formatCode="General">
                  <c:v>9.1871999399999996E-4</c:v>
                </c:pt>
                <c:pt idx="12388" formatCode="General">
                  <c:v>9.1879999400000002E-4</c:v>
                </c:pt>
                <c:pt idx="12389" formatCode="General">
                  <c:v>9.1887999399999998E-4</c:v>
                </c:pt>
                <c:pt idx="12390" formatCode="General">
                  <c:v>9.1895999400000005E-4</c:v>
                </c:pt>
                <c:pt idx="12391" formatCode="General">
                  <c:v>9.1903999400000001E-4</c:v>
                </c:pt>
                <c:pt idx="12392" formatCode="General">
                  <c:v>9.1911999399999997E-4</c:v>
                </c:pt>
                <c:pt idx="12393" formatCode="General">
                  <c:v>9.1919999400000003E-4</c:v>
                </c:pt>
                <c:pt idx="12394" formatCode="General">
                  <c:v>9.1927999399999999E-4</c:v>
                </c:pt>
                <c:pt idx="12395" formatCode="General">
                  <c:v>9.1935999399999995E-4</c:v>
                </c:pt>
                <c:pt idx="12396" formatCode="General">
                  <c:v>9.1943999400000002E-4</c:v>
                </c:pt>
                <c:pt idx="12397" formatCode="General">
                  <c:v>9.1951999399999998E-4</c:v>
                </c:pt>
                <c:pt idx="12398" formatCode="General">
                  <c:v>9.1959999400000004E-4</c:v>
                </c:pt>
                <c:pt idx="12399" formatCode="General">
                  <c:v>9.19679994E-4</c:v>
                </c:pt>
                <c:pt idx="12400" formatCode="General">
                  <c:v>9.1975999399999996E-4</c:v>
                </c:pt>
                <c:pt idx="12401" formatCode="General">
                  <c:v>9.1983999400000003E-4</c:v>
                </c:pt>
                <c:pt idx="12402" formatCode="General">
                  <c:v>9.1991999399999998E-4</c:v>
                </c:pt>
                <c:pt idx="12403" formatCode="General">
                  <c:v>9.1999999400000005E-4</c:v>
                </c:pt>
                <c:pt idx="12404" formatCode="General">
                  <c:v>9.2007999400000001E-4</c:v>
                </c:pt>
                <c:pt idx="12405" formatCode="General">
                  <c:v>9.2015999399999997E-4</c:v>
                </c:pt>
                <c:pt idx="12406" formatCode="General">
                  <c:v>9.2023999400000004E-4</c:v>
                </c:pt>
                <c:pt idx="12407" formatCode="General">
                  <c:v>9.2031999399999999E-4</c:v>
                </c:pt>
                <c:pt idx="12408" formatCode="General">
                  <c:v>9.2039999399999995E-4</c:v>
                </c:pt>
                <c:pt idx="12409" formatCode="General">
                  <c:v>9.2047999400000002E-4</c:v>
                </c:pt>
                <c:pt idx="12410" formatCode="General">
                  <c:v>9.2055999399999998E-4</c:v>
                </c:pt>
                <c:pt idx="12411" formatCode="General">
                  <c:v>9.2063999400000005E-4</c:v>
                </c:pt>
                <c:pt idx="12412" formatCode="General">
                  <c:v>9.20719994E-4</c:v>
                </c:pt>
                <c:pt idx="12413" formatCode="General">
                  <c:v>9.2079999399999996E-4</c:v>
                </c:pt>
                <c:pt idx="12414" formatCode="General">
                  <c:v>9.2087999400000003E-4</c:v>
                </c:pt>
                <c:pt idx="12415" formatCode="General">
                  <c:v>9.2095999399999999E-4</c:v>
                </c:pt>
                <c:pt idx="12416" formatCode="General">
                  <c:v>9.2103999399999995E-4</c:v>
                </c:pt>
                <c:pt idx="12417" formatCode="General">
                  <c:v>9.2111999400000001E-4</c:v>
                </c:pt>
                <c:pt idx="12418" formatCode="General">
                  <c:v>9.2119999399999997E-4</c:v>
                </c:pt>
                <c:pt idx="12419" formatCode="General">
                  <c:v>9.2127999400000004E-4</c:v>
                </c:pt>
                <c:pt idx="12420" formatCode="General">
                  <c:v>9.21359994E-4</c:v>
                </c:pt>
                <c:pt idx="12421" formatCode="General">
                  <c:v>9.2143999399999996E-4</c:v>
                </c:pt>
                <c:pt idx="12422" formatCode="General">
                  <c:v>9.2151999400000002E-4</c:v>
                </c:pt>
                <c:pt idx="12423" formatCode="General">
                  <c:v>9.2159999399999998E-4</c:v>
                </c:pt>
                <c:pt idx="12424" formatCode="General">
                  <c:v>9.2167999400000005E-4</c:v>
                </c:pt>
                <c:pt idx="12425" formatCode="General">
                  <c:v>9.2175999400000001E-4</c:v>
                </c:pt>
                <c:pt idx="12426" formatCode="General">
                  <c:v>9.2183999399999997E-4</c:v>
                </c:pt>
                <c:pt idx="12427" formatCode="General">
                  <c:v>9.2191999400000003E-4</c:v>
                </c:pt>
                <c:pt idx="12428" formatCode="General">
                  <c:v>9.2199999399999999E-4</c:v>
                </c:pt>
                <c:pt idx="12429" formatCode="General">
                  <c:v>9.2207999399999995E-4</c:v>
                </c:pt>
                <c:pt idx="12430" formatCode="General">
                  <c:v>9.2215999400000002E-4</c:v>
                </c:pt>
                <c:pt idx="12431" formatCode="General">
                  <c:v>9.2223999399999998E-4</c:v>
                </c:pt>
                <c:pt idx="12432" formatCode="General">
                  <c:v>9.2231999400000004E-4</c:v>
                </c:pt>
                <c:pt idx="12433" formatCode="General">
                  <c:v>9.22399994E-4</c:v>
                </c:pt>
                <c:pt idx="12434" formatCode="General">
                  <c:v>9.2247999399999996E-4</c:v>
                </c:pt>
                <c:pt idx="12435" formatCode="General">
                  <c:v>9.2255999400000003E-4</c:v>
                </c:pt>
                <c:pt idx="12436" formatCode="General">
                  <c:v>9.2263999399999999E-4</c:v>
                </c:pt>
                <c:pt idx="12437" formatCode="General">
                  <c:v>9.2271999400000005E-4</c:v>
                </c:pt>
                <c:pt idx="12438" formatCode="General">
                  <c:v>9.2279999400000001E-4</c:v>
                </c:pt>
                <c:pt idx="12439" formatCode="General">
                  <c:v>9.2287999399999997E-4</c:v>
                </c:pt>
                <c:pt idx="12440" formatCode="General">
                  <c:v>9.2295999400000004E-4</c:v>
                </c:pt>
                <c:pt idx="12441" formatCode="General">
                  <c:v>9.23039994E-4</c:v>
                </c:pt>
                <c:pt idx="12442" formatCode="General">
                  <c:v>9.2311999399999995E-4</c:v>
                </c:pt>
                <c:pt idx="12443" formatCode="General">
                  <c:v>9.2319999400000002E-4</c:v>
                </c:pt>
                <c:pt idx="12444" formatCode="General">
                  <c:v>9.2327999399999998E-4</c:v>
                </c:pt>
                <c:pt idx="12445" formatCode="General">
                  <c:v>9.2335999400000005E-4</c:v>
                </c:pt>
                <c:pt idx="12446" formatCode="General">
                  <c:v>9.2343999400000001E-4</c:v>
                </c:pt>
                <c:pt idx="12447" formatCode="General">
                  <c:v>9.2351999399999996E-4</c:v>
                </c:pt>
                <c:pt idx="12448" formatCode="General">
                  <c:v>9.2359999400000003E-4</c:v>
                </c:pt>
                <c:pt idx="12449" formatCode="General">
                  <c:v>9.2367999399999999E-4</c:v>
                </c:pt>
                <c:pt idx="12450" formatCode="General">
                  <c:v>9.2375999399999995E-4</c:v>
                </c:pt>
                <c:pt idx="12451" formatCode="General">
                  <c:v>9.2383999400000002E-4</c:v>
                </c:pt>
                <c:pt idx="12452" formatCode="General">
                  <c:v>9.2391999399999997E-4</c:v>
                </c:pt>
                <c:pt idx="12453" formatCode="General">
                  <c:v>9.2399999400000004E-4</c:v>
                </c:pt>
                <c:pt idx="12454" formatCode="General">
                  <c:v>9.24079994E-4</c:v>
                </c:pt>
                <c:pt idx="12455" formatCode="General">
                  <c:v>9.2415999399999996E-4</c:v>
                </c:pt>
                <c:pt idx="12456" formatCode="General">
                  <c:v>9.2423999400000002E-4</c:v>
                </c:pt>
                <c:pt idx="12457" formatCode="General">
                  <c:v>9.2431999399999998E-4</c:v>
                </c:pt>
                <c:pt idx="12458" formatCode="General">
                  <c:v>9.2439999400000005E-4</c:v>
                </c:pt>
                <c:pt idx="12459" formatCode="General">
                  <c:v>9.2447999400000001E-4</c:v>
                </c:pt>
                <c:pt idx="12460" formatCode="General">
                  <c:v>9.2455999399999997E-4</c:v>
                </c:pt>
                <c:pt idx="12461" formatCode="General">
                  <c:v>9.2463999400000003E-4</c:v>
                </c:pt>
                <c:pt idx="12462" formatCode="General">
                  <c:v>9.2471999399999999E-4</c:v>
                </c:pt>
                <c:pt idx="12463" formatCode="General">
                  <c:v>9.2479999399999995E-4</c:v>
                </c:pt>
                <c:pt idx="12464" formatCode="General">
                  <c:v>9.2487999400000002E-4</c:v>
                </c:pt>
                <c:pt idx="12465" formatCode="General">
                  <c:v>9.2495999399999998E-4</c:v>
                </c:pt>
                <c:pt idx="12466" formatCode="General">
                  <c:v>9.2503999400000004E-4</c:v>
                </c:pt>
                <c:pt idx="12467" formatCode="General">
                  <c:v>9.25119994E-4</c:v>
                </c:pt>
                <c:pt idx="12468" formatCode="General">
                  <c:v>9.2519999399999996E-4</c:v>
                </c:pt>
                <c:pt idx="12469" formatCode="General">
                  <c:v>9.2527999400000003E-4</c:v>
                </c:pt>
                <c:pt idx="12470" formatCode="General">
                  <c:v>9.2535999399999999E-4</c:v>
                </c:pt>
                <c:pt idx="12471" formatCode="General">
                  <c:v>9.2543999400000005E-4</c:v>
                </c:pt>
                <c:pt idx="12472" formatCode="General">
                  <c:v>9.2551999400000001E-4</c:v>
                </c:pt>
                <c:pt idx="12473" formatCode="General">
                  <c:v>9.2559999399999997E-4</c:v>
                </c:pt>
                <c:pt idx="12474" formatCode="General">
                  <c:v>9.2567999400000004E-4</c:v>
                </c:pt>
                <c:pt idx="12475" formatCode="General">
                  <c:v>9.25759994E-4</c:v>
                </c:pt>
                <c:pt idx="12476" formatCode="General">
                  <c:v>9.2583999399999996E-4</c:v>
                </c:pt>
                <c:pt idx="12477" formatCode="General">
                  <c:v>9.2591999400000002E-4</c:v>
                </c:pt>
                <c:pt idx="12478" formatCode="General">
                  <c:v>9.2599999399999998E-4</c:v>
                </c:pt>
                <c:pt idx="12479" formatCode="General">
                  <c:v>9.2607999400000005E-4</c:v>
                </c:pt>
                <c:pt idx="12480" formatCode="General">
                  <c:v>9.2615999400000001E-4</c:v>
                </c:pt>
                <c:pt idx="12481" formatCode="General">
                  <c:v>9.2623999399999996E-4</c:v>
                </c:pt>
                <c:pt idx="12482" formatCode="General">
                  <c:v>9.2631999400000003E-4</c:v>
                </c:pt>
                <c:pt idx="12483" formatCode="General">
                  <c:v>9.2639999399999999E-4</c:v>
                </c:pt>
                <c:pt idx="12484" formatCode="General">
                  <c:v>9.2647999399999995E-4</c:v>
                </c:pt>
                <c:pt idx="12485" formatCode="General">
                  <c:v>9.2655999400000002E-4</c:v>
                </c:pt>
                <c:pt idx="12486" formatCode="General">
                  <c:v>9.2663999399999997E-4</c:v>
                </c:pt>
                <c:pt idx="12487" formatCode="General">
                  <c:v>9.2671999400000004E-4</c:v>
                </c:pt>
                <c:pt idx="12488" formatCode="General">
                  <c:v>9.26799994E-4</c:v>
                </c:pt>
                <c:pt idx="12489" formatCode="General">
                  <c:v>9.2687999399999996E-4</c:v>
                </c:pt>
                <c:pt idx="12490" formatCode="General">
                  <c:v>9.2695999400000003E-4</c:v>
                </c:pt>
                <c:pt idx="12491" formatCode="General">
                  <c:v>9.2703999399999998E-4</c:v>
                </c:pt>
                <c:pt idx="12492" formatCode="General">
                  <c:v>9.2711999400000005E-4</c:v>
                </c:pt>
                <c:pt idx="12493" formatCode="General">
                  <c:v>9.2719999400000001E-4</c:v>
                </c:pt>
                <c:pt idx="12494" formatCode="General">
                  <c:v>9.2727999399999997E-4</c:v>
                </c:pt>
                <c:pt idx="12495" formatCode="General">
                  <c:v>9.2735999400000004E-4</c:v>
                </c:pt>
                <c:pt idx="12496" formatCode="General">
                  <c:v>9.2743999399999999E-4</c:v>
                </c:pt>
                <c:pt idx="12497" formatCode="General">
                  <c:v>9.2751999399999995E-4</c:v>
                </c:pt>
                <c:pt idx="12498" formatCode="General">
                  <c:v>9.2759999400000002E-4</c:v>
                </c:pt>
                <c:pt idx="12499" formatCode="General">
                  <c:v>9.2767999399999998E-4</c:v>
                </c:pt>
                <c:pt idx="12500" formatCode="General">
                  <c:v>9.2775999400000005E-4</c:v>
                </c:pt>
                <c:pt idx="12501" formatCode="General">
                  <c:v>9.27839994E-4</c:v>
                </c:pt>
                <c:pt idx="12502" formatCode="General">
                  <c:v>9.2791999399999996E-4</c:v>
                </c:pt>
                <c:pt idx="12503" formatCode="General">
                  <c:v>9.2799999400000003E-4</c:v>
                </c:pt>
                <c:pt idx="12504" formatCode="General">
                  <c:v>9.2807999399999999E-4</c:v>
                </c:pt>
                <c:pt idx="12505" formatCode="General">
                  <c:v>9.2815999399999995E-4</c:v>
                </c:pt>
                <c:pt idx="12506" formatCode="General">
                  <c:v>9.2823999400000001E-4</c:v>
                </c:pt>
                <c:pt idx="12507" formatCode="General">
                  <c:v>9.2831999399999997E-4</c:v>
                </c:pt>
                <c:pt idx="12508" formatCode="General">
                  <c:v>9.2839999400000004E-4</c:v>
                </c:pt>
                <c:pt idx="12509" formatCode="General">
                  <c:v>9.28479994E-4</c:v>
                </c:pt>
                <c:pt idx="12510" formatCode="General">
                  <c:v>9.2855999399999996E-4</c:v>
                </c:pt>
                <c:pt idx="12511" formatCode="General">
                  <c:v>9.2863999400000002E-4</c:v>
                </c:pt>
                <c:pt idx="12512" formatCode="General">
                  <c:v>9.2871999399999998E-4</c:v>
                </c:pt>
                <c:pt idx="12513" formatCode="General">
                  <c:v>9.2879999400000005E-4</c:v>
                </c:pt>
                <c:pt idx="12514" formatCode="General">
                  <c:v>9.2887999400000001E-4</c:v>
                </c:pt>
                <c:pt idx="12515" formatCode="General">
                  <c:v>9.2895999399999997E-4</c:v>
                </c:pt>
                <c:pt idx="12516" formatCode="General">
                  <c:v>9.2903999400000003E-4</c:v>
                </c:pt>
                <c:pt idx="12517" formatCode="General">
                  <c:v>9.2911999399999999E-4</c:v>
                </c:pt>
                <c:pt idx="12518" formatCode="General">
                  <c:v>9.2919999399999995E-4</c:v>
                </c:pt>
                <c:pt idx="12519" formatCode="General">
                  <c:v>9.2927999400000002E-4</c:v>
                </c:pt>
                <c:pt idx="12520" formatCode="General">
                  <c:v>9.2935999399999998E-4</c:v>
                </c:pt>
                <c:pt idx="12521" formatCode="General">
                  <c:v>9.2943999400000004E-4</c:v>
                </c:pt>
                <c:pt idx="12522" formatCode="General">
                  <c:v>9.29519994E-4</c:v>
                </c:pt>
                <c:pt idx="12523" formatCode="General">
                  <c:v>9.2959999399999996E-4</c:v>
                </c:pt>
                <c:pt idx="12524" formatCode="General">
                  <c:v>9.2967999400000003E-4</c:v>
                </c:pt>
                <c:pt idx="12525" formatCode="General">
                  <c:v>9.2975999399999999E-4</c:v>
                </c:pt>
                <c:pt idx="12526" formatCode="General">
                  <c:v>9.2983999400000005E-4</c:v>
                </c:pt>
                <c:pt idx="12527" formatCode="General">
                  <c:v>9.2991999400000001E-4</c:v>
                </c:pt>
                <c:pt idx="12528" formatCode="General">
                  <c:v>9.2999999399999997E-4</c:v>
                </c:pt>
                <c:pt idx="12529" formatCode="General">
                  <c:v>9.3007999400000004E-4</c:v>
                </c:pt>
                <c:pt idx="12530" formatCode="General">
                  <c:v>9.30159994E-4</c:v>
                </c:pt>
                <c:pt idx="12531" formatCode="General">
                  <c:v>9.3023999399999995E-4</c:v>
                </c:pt>
                <c:pt idx="12532" formatCode="General">
                  <c:v>9.3031999400000002E-4</c:v>
                </c:pt>
                <c:pt idx="12533" formatCode="General">
                  <c:v>9.3039999399999998E-4</c:v>
                </c:pt>
                <c:pt idx="12534" formatCode="General">
                  <c:v>9.3047999400000005E-4</c:v>
                </c:pt>
                <c:pt idx="12535" formatCode="General">
                  <c:v>9.30559994E-4</c:v>
                </c:pt>
                <c:pt idx="12536" formatCode="General">
                  <c:v>9.3063999399999996E-4</c:v>
                </c:pt>
                <c:pt idx="12537" formatCode="General">
                  <c:v>9.3071999400000003E-4</c:v>
                </c:pt>
                <c:pt idx="12538" formatCode="General">
                  <c:v>9.3079999399999999E-4</c:v>
                </c:pt>
                <c:pt idx="12539" formatCode="General">
                  <c:v>9.3087999399999995E-4</c:v>
                </c:pt>
                <c:pt idx="12540" formatCode="General">
                  <c:v>9.3095999400000001E-4</c:v>
                </c:pt>
                <c:pt idx="12541" formatCode="General">
                  <c:v>9.3103999399999997E-4</c:v>
                </c:pt>
                <c:pt idx="12542" formatCode="General">
                  <c:v>9.3111999400000004E-4</c:v>
                </c:pt>
                <c:pt idx="12543" formatCode="General">
                  <c:v>9.31199994E-4</c:v>
                </c:pt>
                <c:pt idx="12544" formatCode="General">
                  <c:v>9.3127999399999996E-4</c:v>
                </c:pt>
                <c:pt idx="12545" formatCode="General">
                  <c:v>9.3135999400000002E-4</c:v>
                </c:pt>
                <c:pt idx="12546" formatCode="General">
                  <c:v>9.3143999399999998E-4</c:v>
                </c:pt>
                <c:pt idx="12547" formatCode="General">
                  <c:v>9.3151999400000005E-4</c:v>
                </c:pt>
                <c:pt idx="12548" formatCode="General">
                  <c:v>9.3159999400000001E-4</c:v>
                </c:pt>
                <c:pt idx="12549" formatCode="General">
                  <c:v>9.3167999399999997E-4</c:v>
                </c:pt>
                <c:pt idx="12550" formatCode="General">
                  <c:v>9.3175999400000003E-4</c:v>
                </c:pt>
                <c:pt idx="12551" formatCode="General">
                  <c:v>9.3183999399999999E-4</c:v>
                </c:pt>
                <c:pt idx="12552" formatCode="General">
                  <c:v>9.3191999399999995E-4</c:v>
                </c:pt>
                <c:pt idx="12553" formatCode="General">
                  <c:v>9.3199999400000002E-4</c:v>
                </c:pt>
                <c:pt idx="12554" formatCode="General">
                  <c:v>9.3207999399999998E-4</c:v>
                </c:pt>
                <c:pt idx="12555" formatCode="General">
                  <c:v>9.3215999400000004E-4</c:v>
                </c:pt>
                <c:pt idx="12556" formatCode="General">
                  <c:v>9.32239994E-4</c:v>
                </c:pt>
                <c:pt idx="12557" formatCode="General">
                  <c:v>9.3231999399999996E-4</c:v>
                </c:pt>
                <c:pt idx="12558" formatCode="General">
                  <c:v>9.3239999400000003E-4</c:v>
                </c:pt>
                <c:pt idx="12559" formatCode="General">
                  <c:v>9.3247999399999999E-4</c:v>
                </c:pt>
                <c:pt idx="12560" formatCode="General">
                  <c:v>9.3255999400000005E-4</c:v>
                </c:pt>
                <c:pt idx="12561" formatCode="General">
                  <c:v>9.3263999400000001E-4</c:v>
                </c:pt>
                <c:pt idx="12562" formatCode="General">
                  <c:v>9.3271999399999997E-4</c:v>
                </c:pt>
                <c:pt idx="12563" formatCode="General">
                  <c:v>9.3279999400000004E-4</c:v>
                </c:pt>
                <c:pt idx="12564" formatCode="General">
                  <c:v>9.32879994E-4</c:v>
                </c:pt>
                <c:pt idx="12565" formatCode="General">
                  <c:v>9.3295999399999995E-4</c:v>
                </c:pt>
                <c:pt idx="12566" formatCode="General">
                  <c:v>9.3303999400000002E-4</c:v>
                </c:pt>
                <c:pt idx="12567" formatCode="General">
                  <c:v>9.3311999399999998E-4</c:v>
                </c:pt>
                <c:pt idx="12568" formatCode="General">
                  <c:v>9.3319999400000005E-4</c:v>
                </c:pt>
                <c:pt idx="12569" formatCode="General">
                  <c:v>9.3327999400000001E-4</c:v>
                </c:pt>
                <c:pt idx="12570" formatCode="General">
                  <c:v>9.3335999399999996E-4</c:v>
                </c:pt>
                <c:pt idx="12571" formatCode="General">
                  <c:v>9.3343999400000003E-4</c:v>
                </c:pt>
                <c:pt idx="12572" formatCode="General">
                  <c:v>9.3351999399999999E-4</c:v>
                </c:pt>
                <c:pt idx="12573" formatCode="General">
                  <c:v>9.3359999399999995E-4</c:v>
                </c:pt>
                <c:pt idx="12574" formatCode="General">
                  <c:v>9.3367999400000002E-4</c:v>
                </c:pt>
                <c:pt idx="12575" formatCode="General">
                  <c:v>9.3375999399999997E-4</c:v>
                </c:pt>
                <c:pt idx="12576" formatCode="General">
                  <c:v>9.3383999400000004E-4</c:v>
                </c:pt>
                <c:pt idx="12577" formatCode="General">
                  <c:v>9.33919994E-4</c:v>
                </c:pt>
                <c:pt idx="12578" formatCode="General">
                  <c:v>9.3399999399999996E-4</c:v>
                </c:pt>
                <c:pt idx="12579" formatCode="General">
                  <c:v>9.3407999400000003E-4</c:v>
                </c:pt>
                <c:pt idx="12580" formatCode="General">
                  <c:v>9.3415999399999998E-4</c:v>
                </c:pt>
                <c:pt idx="12581" formatCode="General">
                  <c:v>9.3423999400000005E-4</c:v>
                </c:pt>
                <c:pt idx="12582" formatCode="General">
                  <c:v>9.3431999400000001E-4</c:v>
                </c:pt>
                <c:pt idx="12583" formatCode="General">
                  <c:v>9.3439999399999997E-4</c:v>
                </c:pt>
                <c:pt idx="12584" formatCode="General">
                  <c:v>9.3447999400000004E-4</c:v>
                </c:pt>
                <c:pt idx="12585" formatCode="General">
                  <c:v>9.3455999399999999E-4</c:v>
                </c:pt>
                <c:pt idx="12586" formatCode="General">
                  <c:v>9.3463999399999995E-4</c:v>
                </c:pt>
                <c:pt idx="12587" formatCode="General">
                  <c:v>9.3471999400000002E-4</c:v>
                </c:pt>
                <c:pt idx="12588" formatCode="General">
                  <c:v>9.3479999399999998E-4</c:v>
                </c:pt>
                <c:pt idx="12589" formatCode="General">
                  <c:v>9.3487999400000004E-4</c:v>
                </c:pt>
                <c:pt idx="12590" formatCode="General">
                  <c:v>9.34959994E-4</c:v>
                </c:pt>
                <c:pt idx="12591" formatCode="General">
                  <c:v>9.3503999399999996E-4</c:v>
                </c:pt>
                <c:pt idx="12592" formatCode="General">
                  <c:v>9.3511999400000003E-4</c:v>
                </c:pt>
                <c:pt idx="12593" formatCode="General">
                  <c:v>9.3519999399999999E-4</c:v>
                </c:pt>
                <c:pt idx="12594" formatCode="General">
                  <c:v>9.3527999399999995E-4</c:v>
                </c:pt>
                <c:pt idx="12595" formatCode="General">
                  <c:v>9.3535999400000001E-4</c:v>
                </c:pt>
                <c:pt idx="12596" formatCode="General">
                  <c:v>9.3543999399999997E-4</c:v>
                </c:pt>
                <c:pt idx="12597" formatCode="General">
                  <c:v>9.3551999400000004E-4</c:v>
                </c:pt>
                <c:pt idx="12598" formatCode="General">
                  <c:v>9.35599994E-4</c:v>
                </c:pt>
                <c:pt idx="12599" formatCode="General">
                  <c:v>9.3567999399999996E-4</c:v>
                </c:pt>
                <c:pt idx="12600" formatCode="General">
                  <c:v>9.3575999400000002E-4</c:v>
                </c:pt>
                <c:pt idx="12601" formatCode="General">
                  <c:v>9.3583999399999998E-4</c:v>
                </c:pt>
                <c:pt idx="12602" formatCode="General">
                  <c:v>9.3591999400000005E-4</c:v>
                </c:pt>
                <c:pt idx="12603" formatCode="General">
                  <c:v>9.3599999400000001E-4</c:v>
                </c:pt>
                <c:pt idx="12604" formatCode="General">
                  <c:v>9.3607999399999997E-4</c:v>
                </c:pt>
                <c:pt idx="12605" formatCode="General">
                  <c:v>9.3615999400000003E-4</c:v>
                </c:pt>
                <c:pt idx="12606" formatCode="General">
                  <c:v>9.3623999399999999E-4</c:v>
                </c:pt>
                <c:pt idx="12607" formatCode="General">
                  <c:v>9.3631999399999995E-4</c:v>
                </c:pt>
                <c:pt idx="12608" formatCode="General">
                  <c:v>9.3639999400000002E-4</c:v>
                </c:pt>
                <c:pt idx="12609" formatCode="General">
                  <c:v>9.3647999399999998E-4</c:v>
                </c:pt>
                <c:pt idx="12610" formatCode="General">
                  <c:v>9.3655999400000004E-4</c:v>
                </c:pt>
                <c:pt idx="12611" formatCode="General">
                  <c:v>9.36639994E-4</c:v>
                </c:pt>
                <c:pt idx="12612" formatCode="General">
                  <c:v>9.3671999399999996E-4</c:v>
                </c:pt>
                <c:pt idx="12613" formatCode="General">
                  <c:v>9.3679999400000003E-4</c:v>
                </c:pt>
                <c:pt idx="12614" formatCode="General">
                  <c:v>9.3687999399999999E-4</c:v>
                </c:pt>
                <c:pt idx="12615" formatCode="General">
                  <c:v>9.3695999400000005E-4</c:v>
                </c:pt>
                <c:pt idx="12616" formatCode="General">
                  <c:v>9.3703999400000001E-4</c:v>
                </c:pt>
                <c:pt idx="12617" formatCode="General">
                  <c:v>9.3711999399999997E-4</c:v>
                </c:pt>
                <c:pt idx="12618" formatCode="General">
                  <c:v>9.3719999400000004E-4</c:v>
                </c:pt>
                <c:pt idx="12619" formatCode="General">
                  <c:v>9.3727999399999999E-4</c:v>
                </c:pt>
                <c:pt idx="12620" formatCode="General">
                  <c:v>9.3735999399999995E-4</c:v>
                </c:pt>
                <c:pt idx="12621" formatCode="General">
                  <c:v>9.3743999400000002E-4</c:v>
                </c:pt>
                <c:pt idx="12622" formatCode="General">
                  <c:v>9.3751999399999998E-4</c:v>
                </c:pt>
                <c:pt idx="12623" formatCode="General">
                  <c:v>9.3759999400000005E-4</c:v>
                </c:pt>
                <c:pt idx="12624" formatCode="General">
                  <c:v>9.37679994E-4</c:v>
                </c:pt>
                <c:pt idx="12625" formatCode="General">
                  <c:v>9.3775999399999996E-4</c:v>
                </c:pt>
                <c:pt idx="12626" formatCode="General">
                  <c:v>9.3783999400000003E-4</c:v>
                </c:pt>
                <c:pt idx="12627" formatCode="General">
                  <c:v>9.3791999399999999E-4</c:v>
                </c:pt>
                <c:pt idx="12628" formatCode="General">
                  <c:v>9.3799999399999995E-4</c:v>
                </c:pt>
                <c:pt idx="12629" formatCode="General">
                  <c:v>9.3807999400000001E-4</c:v>
                </c:pt>
                <c:pt idx="12630" formatCode="General">
                  <c:v>9.3815999399999997E-4</c:v>
                </c:pt>
                <c:pt idx="12631" formatCode="General">
                  <c:v>9.3823999400000004E-4</c:v>
                </c:pt>
                <c:pt idx="12632" formatCode="General">
                  <c:v>9.38319994E-4</c:v>
                </c:pt>
                <c:pt idx="12633" formatCode="General">
                  <c:v>9.3839999399999996E-4</c:v>
                </c:pt>
                <c:pt idx="12634" formatCode="General">
                  <c:v>9.3847999400000002E-4</c:v>
                </c:pt>
                <c:pt idx="12635" formatCode="General">
                  <c:v>9.3855999399999998E-4</c:v>
                </c:pt>
                <c:pt idx="12636" formatCode="General">
                  <c:v>9.3863999400000005E-4</c:v>
                </c:pt>
                <c:pt idx="12637" formatCode="General">
                  <c:v>9.3871999400000001E-4</c:v>
                </c:pt>
                <c:pt idx="12638" formatCode="General">
                  <c:v>9.3879999399999997E-4</c:v>
                </c:pt>
                <c:pt idx="12639" formatCode="General">
                  <c:v>9.3887999400000003E-4</c:v>
                </c:pt>
                <c:pt idx="12640" formatCode="General">
                  <c:v>9.3895999399999999E-4</c:v>
                </c:pt>
                <c:pt idx="12641" formatCode="General">
                  <c:v>9.3903999399999995E-4</c:v>
                </c:pt>
                <c:pt idx="12642" formatCode="General">
                  <c:v>9.3911999400000002E-4</c:v>
                </c:pt>
                <c:pt idx="12643" formatCode="General">
                  <c:v>9.3919999399999998E-4</c:v>
                </c:pt>
                <c:pt idx="12644" formatCode="General">
                  <c:v>9.3927999400000004E-4</c:v>
                </c:pt>
                <c:pt idx="12645" formatCode="General">
                  <c:v>9.39359994E-4</c:v>
                </c:pt>
                <c:pt idx="12646" formatCode="General">
                  <c:v>9.3943999399999996E-4</c:v>
                </c:pt>
                <c:pt idx="12647" formatCode="General">
                  <c:v>9.3951999400000003E-4</c:v>
                </c:pt>
                <c:pt idx="12648" formatCode="General">
                  <c:v>9.3959999399999999E-4</c:v>
                </c:pt>
                <c:pt idx="12649" formatCode="General">
                  <c:v>9.3967999400000005E-4</c:v>
                </c:pt>
                <c:pt idx="12650" formatCode="General">
                  <c:v>9.3975999400000001E-4</c:v>
                </c:pt>
                <c:pt idx="12651" formatCode="General">
                  <c:v>9.3983999399999997E-4</c:v>
                </c:pt>
                <c:pt idx="12652" formatCode="General">
                  <c:v>9.3991999400000004E-4</c:v>
                </c:pt>
                <c:pt idx="12653" formatCode="General">
                  <c:v>9.39999994E-4</c:v>
                </c:pt>
                <c:pt idx="12654" formatCode="General">
                  <c:v>9.4007999399999995E-4</c:v>
                </c:pt>
                <c:pt idx="12655" formatCode="General">
                  <c:v>9.4015999400000002E-4</c:v>
                </c:pt>
                <c:pt idx="12656" formatCode="General">
                  <c:v>9.4023999399999998E-4</c:v>
                </c:pt>
                <c:pt idx="12657" formatCode="General">
                  <c:v>9.4031999400000005E-4</c:v>
                </c:pt>
                <c:pt idx="12658" formatCode="General">
                  <c:v>9.4039999400000001E-4</c:v>
                </c:pt>
                <c:pt idx="12659" formatCode="General">
                  <c:v>9.4047999399999996E-4</c:v>
                </c:pt>
                <c:pt idx="12660" formatCode="General">
                  <c:v>9.4055999400000003E-4</c:v>
                </c:pt>
                <c:pt idx="12661" formatCode="General">
                  <c:v>9.4063999399999999E-4</c:v>
                </c:pt>
                <c:pt idx="12662" formatCode="General">
                  <c:v>9.4071999399999995E-4</c:v>
                </c:pt>
                <c:pt idx="12663" formatCode="General">
                  <c:v>9.4079999400000002E-4</c:v>
                </c:pt>
                <c:pt idx="12664" formatCode="General">
                  <c:v>9.4087999399999997E-4</c:v>
                </c:pt>
                <c:pt idx="12665" formatCode="General">
                  <c:v>9.4095999400000004E-4</c:v>
                </c:pt>
                <c:pt idx="12666" formatCode="General">
                  <c:v>9.41039994E-4</c:v>
                </c:pt>
                <c:pt idx="12667" formatCode="General">
                  <c:v>9.4111999399999996E-4</c:v>
                </c:pt>
                <c:pt idx="12668" formatCode="General">
                  <c:v>9.4119999400000003E-4</c:v>
                </c:pt>
                <c:pt idx="12669" formatCode="General">
                  <c:v>9.4127999399999998E-4</c:v>
                </c:pt>
                <c:pt idx="12670" formatCode="General">
                  <c:v>9.4135999400000005E-4</c:v>
                </c:pt>
                <c:pt idx="12671" formatCode="General">
                  <c:v>9.4143999400000001E-4</c:v>
                </c:pt>
                <c:pt idx="12672" formatCode="General">
                  <c:v>9.4151999399999997E-4</c:v>
                </c:pt>
                <c:pt idx="12673" formatCode="General">
                  <c:v>9.4159999400000003E-4</c:v>
                </c:pt>
                <c:pt idx="12674" formatCode="General">
                  <c:v>9.4167999399999999E-4</c:v>
                </c:pt>
                <c:pt idx="12675" formatCode="General">
                  <c:v>9.4175999399999995E-4</c:v>
                </c:pt>
                <c:pt idx="12676" formatCode="General">
                  <c:v>9.4183999400000002E-4</c:v>
                </c:pt>
                <c:pt idx="12677" formatCode="General">
                  <c:v>9.4191999399999998E-4</c:v>
                </c:pt>
                <c:pt idx="12678" formatCode="General">
                  <c:v>9.4199999400000004E-4</c:v>
                </c:pt>
                <c:pt idx="12679" formatCode="General">
                  <c:v>9.42079994E-4</c:v>
                </c:pt>
                <c:pt idx="12680" formatCode="General">
                  <c:v>9.4215999399999996E-4</c:v>
                </c:pt>
                <c:pt idx="12681" formatCode="General">
                  <c:v>9.4223999400000003E-4</c:v>
                </c:pt>
                <c:pt idx="12682" formatCode="General">
                  <c:v>9.4231999399999999E-4</c:v>
                </c:pt>
                <c:pt idx="12683" formatCode="General">
                  <c:v>9.4239999400000005E-4</c:v>
                </c:pt>
                <c:pt idx="12684" formatCode="General">
                  <c:v>9.4247999400000001E-4</c:v>
                </c:pt>
                <c:pt idx="12685" formatCode="General">
                  <c:v>9.4255999399999997E-4</c:v>
                </c:pt>
                <c:pt idx="12686" formatCode="General">
                  <c:v>9.4263999400000004E-4</c:v>
                </c:pt>
                <c:pt idx="12687" formatCode="General">
                  <c:v>9.42719994E-4</c:v>
                </c:pt>
                <c:pt idx="12688" formatCode="General">
                  <c:v>9.4279999399999996E-4</c:v>
                </c:pt>
                <c:pt idx="12689" formatCode="General">
                  <c:v>9.4287999400000002E-4</c:v>
                </c:pt>
                <c:pt idx="12690" formatCode="General">
                  <c:v>9.4295999399999998E-4</c:v>
                </c:pt>
                <c:pt idx="12691" formatCode="General">
                  <c:v>9.4303999400000005E-4</c:v>
                </c:pt>
                <c:pt idx="12692" formatCode="General">
                  <c:v>9.4311999400000001E-4</c:v>
                </c:pt>
                <c:pt idx="12693" formatCode="General">
                  <c:v>9.4319999399999997E-4</c:v>
                </c:pt>
                <c:pt idx="12694" formatCode="General">
                  <c:v>9.4327999400000003E-4</c:v>
                </c:pt>
                <c:pt idx="12695" formatCode="General">
                  <c:v>9.4335999399999999E-4</c:v>
                </c:pt>
                <c:pt idx="12696" formatCode="General">
                  <c:v>9.4343999399999995E-4</c:v>
                </c:pt>
                <c:pt idx="12697" formatCode="General">
                  <c:v>9.4351999400000002E-4</c:v>
                </c:pt>
                <c:pt idx="12698" formatCode="General">
                  <c:v>9.4359999399999997E-4</c:v>
                </c:pt>
                <c:pt idx="12699" formatCode="General">
                  <c:v>9.4367999400000004E-4</c:v>
                </c:pt>
                <c:pt idx="12700" formatCode="General">
                  <c:v>9.43759994E-4</c:v>
                </c:pt>
                <c:pt idx="12701" formatCode="General">
                  <c:v>9.4383999399999996E-4</c:v>
                </c:pt>
                <c:pt idx="12702" formatCode="General">
                  <c:v>9.4391999400000003E-4</c:v>
                </c:pt>
                <c:pt idx="12703" formatCode="General">
                  <c:v>9.4399999399999998E-4</c:v>
                </c:pt>
                <c:pt idx="12704" formatCode="General">
                  <c:v>9.4407999400000005E-4</c:v>
                </c:pt>
                <c:pt idx="12705" formatCode="General">
                  <c:v>9.4415999400000001E-4</c:v>
                </c:pt>
                <c:pt idx="12706" formatCode="General">
                  <c:v>9.4423999399999997E-4</c:v>
                </c:pt>
                <c:pt idx="12707" formatCode="General">
                  <c:v>9.4431999400000004E-4</c:v>
                </c:pt>
                <c:pt idx="12708" formatCode="General">
                  <c:v>9.4439999399999999E-4</c:v>
                </c:pt>
                <c:pt idx="12709" formatCode="General">
                  <c:v>9.4447999399999995E-4</c:v>
                </c:pt>
                <c:pt idx="12710" formatCode="General">
                  <c:v>9.4455999400000002E-4</c:v>
                </c:pt>
                <c:pt idx="12711" formatCode="General">
                  <c:v>9.4463999399999998E-4</c:v>
                </c:pt>
                <c:pt idx="12712" formatCode="General">
                  <c:v>9.4471999400000005E-4</c:v>
                </c:pt>
                <c:pt idx="12713" formatCode="General">
                  <c:v>9.44799994E-4</c:v>
                </c:pt>
                <c:pt idx="12714" formatCode="General">
                  <c:v>9.4487999399999996E-4</c:v>
                </c:pt>
                <c:pt idx="12715" formatCode="General">
                  <c:v>9.4495999400000003E-4</c:v>
                </c:pt>
                <c:pt idx="12716" formatCode="General">
                  <c:v>9.4503999399999999E-4</c:v>
                </c:pt>
                <c:pt idx="12717" formatCode="General">
                  <c:v>9.4511999399999995E-4</c:v>
                </c:pt>
                <c:pt idx="12718" formatCode="General">
                  <c:v>9.4519999400000001E-4</c:v>
                </c:pt>
                <c:pt idx="12719" formatCode="General">
                  <c:v>9.4527999399999997E-4</c:v>
                </c:pt>
                <c:pt idx="12720" formatCode="General">
                  <c:v>9.4535999400000004E-4</c:v>
                </c:pt>
                <c:pt idx="12721" formatCode="General">
                  <c:v>9.45439994E-4</c:v>
                </c:pt>
                <c:pt idx="12722" formatCode="General">
                  <c:v>9.4551999399999996E-4</c:v>
                </c:pt>
                <c:pt idx="12723" formatCode="General">
                  <c:v>9.4559999400000002E-4</c:v>
                </c:pt>
                <c:pt idx="12724" formatCode="General">
                  <c:v>9.4567999399999998E-4</c:v>
                </c:pt>
                <c:pt idx="12725" formatCode="General">
                  <c:v>9.4575999400000005E-4</c:v>
                </c:pt>
                <c:pt idx="12726" formatCode="General">
                  <c:v>9.4583999400000001E-4</c:v>
                </c:pt>
                <c:pt idx="12727" formatCode="General">
                  <c:v>9.4591999399999997E-4</c:v>
                </c:pt>
                <c:pt idx="12728" formatCode="General">
                  <c:v>9.4599999400000003E-4</c:v>
                </c:pt>
                <c:pt idx="12729" formatCode="General">
                  <c:v>9.4607999399999999E-4</c:v>
                </c:pt>
                <c:pt idx="12730" formatCode="General">
                  <c:v>9.4615999399999995E-4</c:v>
                </c:pt>
                <c:pt idx="12731" formatCode="General">
                  <c:v>9.4623999400000002E-4</c:v>
                </c:pt>
                <c:pt idx="12732" formatCode="General">
                  <c:v>9.4631999399999998E-4</c:v>
                </c:pt>
                <c:pt idx="12733" formatCode="General">
                  <c:v>9.4639999400000004E-4</c:v>
                </c:pt>
                <c:pt idx="12734" formatCode="General">
                  <c:v>9.46479994E-4</c:v>
                </c:pt>
                <c:pt idx="12735" formatCode="General">
                  <c:v>9.4655999399999996E-4</c:v>
                </c:pt>
                <c:pt idx="12736" formatCode="General">
                  <c:v>9.4663999400000003E-4</c:v>
                </c:pt>
                <c:pt idx="12737" formatCode="General">
                  <c:v>9.4671999399999999E-4</c:v>
                </c:pt>
                <c:pt idx="12738" formatCode="General">
                  <c:v>9.4679999400000005E-4</c:v>
                </c:pt>
                <c:pt idx="12739" formatCode="General">
                  <c:v>9.4687999400000001E-4</c:v>
                </c:pt>
                <c:pt idx="12740" formatCode="General">
                  <c:v>9.4695999399999997E-4</c:v>
                </c:pt>
                <c:pt idx="12741" formatCode="General">
                  <c:v>9.4703999400000004E-4</c:v>
                </c:pt>
                <c:pt idx="12742" formatCode="General">
                  <c:v>9.47119994E-4</c:v>
                </c:pt>
                <c:pt idx="12743" formatCode="General">
                  <c:v>9.4719999399999995E-4</c:v>
                </c:pt>
                <c:pt idx="12744" formatCode="General">
                  <c:v>9.4727999400000002E-4</c:v>
                </c:pt>
                <c:pt idx="12745" formatCode="General">
                  <c:v>9.4735999399999998E-4</c:v>
                </c:pt>
                <c:pt idx="12746" formatCode="General">
                  <c:v>9.4743999400000005E-4</c:v>
                </c:pt>
                <c:pt idx="12747" formatCode="General">
                  <c:v>9.4751999400000001E-4</c:v>
                </c:pt>
                <c:pt idx="12748" formatCode="General">
                  <c:v>9.4759999399999996E-4</c:v>
                </c:pt>
                <c:pt idx="12749" formatCode="General">
                  <c:v>9.4767999400000003E-4</c:v>
                </c:pt>
                <c:pt idx="12750" formatCode="General">
                  <c:v>9.4775999399999999E-4</c:v>
                </c:pt>
                <c:pt idx="12751" formatCode="General">
                  <c:v>9.4783999399999995E-4</c:v>
                </c:pt>
                <c:pt idx="12752" formatCode="General">
                  <c:v>9.4791999400000001E-4</c:v>
                </c:pt>
                <c:pt idx="12753" formatCode="General">
                  <c:v>9.4799999399999997E-4</c:v>
                </c:pt>
                <c:pt idx="12754" formatCode="General">
                  <c:v>9.4807999400000004E-4</c:v>
                </c:pt>
                <c:pt idx="12755" formatCode="General">
                  <c:v>9.48159994E-4</c:v>
                </c:pt>
                <c:pt idx="12756" formatCode="General">
                  <c:v>9.4823999399999996E-4</c:v>
                </c:pt>
                <c:pt idx="12757" formatCode="General">
                  <c:v>9.4831999400000002E-4</c:v>
                </c:pt>
                <c:pt idx="12758" formatCode="General">
                  <c:v>9.4839999399999998E-4</c:v>
                </c:pt>
                <c:pt idx="12759" formatCode="General">
                  <c:v>9.4847999400000005E-4</c:v>
                </c:pt>
                <c:pt idx="12760" formatCode="General">
                  <c:v>9.4855999400000001E-4</c:v>
                </c:pt>
                <c:pt idx="12761" formatCode="General">
                  <c:v>9.4863999399999997E-4</c:v>
                </c:pt>
                <c:pt idx="12762" formatCode="General">
                  <c:v>9.4871999400000003E-4</c:v>
                </c:pt>
                <c:pt idx="12763" formatCode="General">
                  <c:v>9.4879999399999999E-4</c:v>
                </c:pt>
                <c:pt idx="12764" formatCode="General">
                  <c:v>9.4887999399999995E-4</c:v>
                </c:pt>
                <c:pt idx="12765" formatCode="General">
                  <c:v>9.4895999400000002E-4</c:v>
                </c:pt>
                <c:pt idx="12766" formatCode="General">
                  <c:v>9.4903999399999998E-4</c:v>
                </c:pt>
                <c:pt idx="12767" formatCode="General">
                  <c:v>9.4911999400000004E-4</c:v>
                </c:pt>
                <c:pt idx="12768" formatCode="General">
                  <c:v>9.49199994E-4</c:v>
                </c:pt>
                <c:pt idx="12769" formatCode="General">
                  <c:v>9.4927999399999996E-4</c:v>
                </c:pt>
                <c:pt idx="12770" formatCode="General">
                  <c:v>9.4935999400000003E-4</c:v>
                </c:pt>
                <c:pt idx="12771" formatCode="General">
                  <c:v>9.4943999399999999E-4</c:v>
                </c:pt>
                <c:pt idx="12772" formatCode="General">
                  <c:v>9.4951999400000005E-4</c:v>
                </c:pt>
                <c:pt idx="12773" formatCode="General">
                  <c:v>9.4959999400000001E-4</c:v>
                </c:pt>
                <c:pt idx="12774" formatCode="General">
                  <c:v>9.4967999399999997E-4</c:v>
                </c:pt>
                <c:pt idx="12775" formatCode="General">
                  <c:v>9.4975999400000004E-4</c:v>
                </c:pt>
                <c:pt idx="12776" formatCode="General">
                  <c:v>9.49839994E-4</c:v>
                </c:pt>
                <c:pt idx="12777" formatCode="General">
                  <c:v>9.4991999399999996E-4</c:v>
                </c:pt>
                <c:pt idx="12778" formatCode="General">
                  <c:v>9.4999999400000002E-4</c:v>
                </c:pt>
                <c:pt idx="12779" formatCode="General">
                  <c:v>9.5007999399999998E-4</c:v>
                </c:pt>
                <c:pt idx="12780" formatCode="General">
                  <c:v>9.5015999400000005E-4</c:v>
                </c:pt>
                <c:pt idx="12781" formatCode="General">
                  <c:v>9.5023999400000001E-4</c:v>
                </c:pt>
                <c:pt idx="12782" formatCode="General">
                  <c:v>9.5031999399999996E-4</c:v>
                </c:pt>
                <c:pt idx="12783" formatCode="General">
                  <c:v>9.5039999400000003E-4</c:v>
                </c:pt>
                <c:pt idx="12784" formatCode="General">
                  <c:v>9.5047999399999999E-4</c:v>
                </c:pt>
                <c:pt idx="12785" formatCode="General">
                  <c:v>9.5055999399999995E-4</c:v>
                </c:pt>
                <c:pt idx="12786" formatCode="General">
                  <c:v>9.5063999400000002E-4</c:v>
                </c:pt>
                <c:pt idx="12787" formatCode="General">
                  <c:v>9.5071999399999997E-4</c:v>
                </c:pt>
                <c:pt idx="12788" formatCode="General">
                  <c:v>9.5079999400000004E-4</c:v>
                </c:pt>
                <c:pt idx="12789" formatCode="General">
                  <c:v>9.50879994E-4</c:v>
                </c:pt>
                <c:pt idx="12790" formatCode="General">
                  <c:v>9.5095999399999996E-4</c:v>
                </c:pt>
                <c:pt idx="12791" formatCode="General">
                  <c:v>9.5103999400000003E-4</c:v>
                </c:pt>
                <c:pt idx="12792" formatCode="General">
                  <c:v>9.5111999399999998E-4</c:v>
                </c:pt>
                <c:pt idx="12793" formatCode="General">
                  <c:v>9.5119999400000005E-4</c:v>
                </c:pt>
                <c:pt idx="12794" formatCode="General">
                  <c:v>9.5127999400000001E-4</c:v>
                </c:pt>
                <c:pt idx="12795" formatCode="General">
                  <c:v>9.5135999399999997E-4</c:v>
                </c:pt>
                <c:pt idx="12796" formatCode="General">
                  <c:v>9.5143999400000004E-4</c:v>
                </c:pt>
                <c:pt idx="12797" formatCode="General">
                  <c:v>9.5151999399999999E-4</c:v>
                </c:pt>
                <c:pt idx="12798" formatCode="General">
                  <c:v>9.5159999399999995E-4</c:v>
                </c:pt>
                <c:pt idx="12799" formatCode="General">
                  <c:v>9.5167999400000002E-4</c:v>
                </c:pt>
                <c:pt idx="12800" formatCode="General">
                  <c:v>9.5175999399999998E-4</c:v>
                </c:pt>
                <c:pt idx="12801" formatCode="General">
                  <c:v>9.5183999400000005E-4</c:v>
                </c:pt>
                <c:pt idx="12802" formatCode="General">
                  <c:v>9.51919994E-4</c:v>
                </c:pt>
                <c:pt idx="12803" formatCode="General">
                  <c:v>9.5199999399999996E-4</c:v>
                </c:pt>
                <c:pt idx="12804" formatCode="General">
                  <c:v>9.5207999400000003E-4</c:v>
                </c:pt>
                <c:pt idx="12805" formatCode="General">
                  <c:v>9.5215999399999999E-4</c:v>
                </c:pt>
                <c:pt idx="12806" formatCode="General">
                  <c:v>9.5223999399999995E-4</c:v>
                </c:pt>
                <c:pt idx="12807" formatCode="General">
                  <c:v>9.5231999400000001E-4</c:v>
                </c:pt>
                <c:pt idx="12808" formatCode="General">
                  <c:v>9.5239999399999997E-4</c:v>
                </c:pt>
                <c:pt idx="12809" formatCode="General">
                  <c:v>9.5247999400000004E-4</c:v>
                </c:pt>
                <c:pt idx="12810" formatCode="General">
                  <c:v>9.52559994E-4</c:v>
                </c:pt>
                <c:pt idx="12811" formatCode="General">
                  <c:v>9.5263999399999996E-4</c:v>
                </c:pt>
                <c:pt idx="12812" formatCode="General">
                  <c:v>9.5271999400000002E-4</c:v>
                </c:pt>
                <c:pt idx="12813" formatCode="General">
                  <c:v>9.5279999399999998E-4</c:v>
                </c:pt>
                <c:pt idx="12814" formatCode="General">
                  <c:v>9.5287999400000005E-4</c:v>
                </c:pt>
                <c:pt idx="12815" formatCode="General">
                  <c:v>9.5295999400000001E-4</c:v>
                </c:pt>
                <c:pt idx="12816" formatCode="General">
                  <c:v>9.5303999399999997E-4</c:v>
                </c:pt>
                <c:pt idx="12817" formatCode="General">
                  <c:v>9.5311999400000003E-4</c:v>
                </c:pt>
                <c:pt idx="12818" formatCode="General">
                  <c:v>9.5319999399999999E-4</c:v>
                </c:pt>
                <c:pt idx="12819" formatCode="General">
                  <c:v>9.5327999399999995E-4</c:v>
                </c:pt>
                <c:pt idx="12820" formatCode="General">
                  <c:v>9.5335999400000002E-4</c:v>
                </c:pt>
                <c:pt idx="12821" formatCode="General">
                  <c:v>9.5343999399999998E-4</c:v>
                </c:pt>
                <c:pt idx="12822" formatCode="General">
                  <c:v>9.5351999400000004E-4</c:v>
                </c:pt>
                <c:pt idx="12823" formatCode="General">
                  <c:v>9.53599994E-4</c:v>
                </c:pt>
                <c:pt idx="12824" formatCode="General">
                  <c:v>9.5367999399999996E-4</c:v>
                </c:pt>
                <c:pt idx="12825" formatCode="General">
                  <c:v>9.5375999400000003E-4</c:v>
                </c:pt>
                <c:pt idx="12826" formatCode="General">
                  <c:v>9.5383999399999999E-4</c:v>
                </c:pt>
                <c:pt idx="12827" formatCode="General">
                  <c:v>9.5391999400000005E-4</c:v>
                </c:pt>
                <c:pt idx="12828" formatCode="General">
                  <c:v>9.5399999400000001E-4</c:v>
                </c:pt>
                <c:pt idx="12829" formatCode="General">
                  <c:v>9.5407999399999997E-4</c:v>
                </c:pt>
                <c:pt idx="12830" formatCode="General">
                  <c:v>9.5415999400000004E-4</c:v>
                </c:pt>
                <c:pt idx="12831" formatCode="General">
                  <c:v>9.54239994E-4</c:v>
                </c:pt>
                <c:pt idx="12832" formatCode="General">
                  <c:v>9.5431999399999995E-4</c:v>
                </c:pt>
                <c:pt idx="12833" formatCode="General">
                  <c:v>9.5439999400000002E-4</c:v>
                </c:pt>
                <c:pt idx="12834" formatCode="General">
                  <c:v>9.5447999399999998E-4</c:v>
                </c:pt>
                <c:pt idx="12835" formatCode="General">
                  <c:v>9.5455999400000005E-4</c:v>
                </c:pt>
                <c:pt idx="12836" formatCode="General">
                  <c:v>9.54639994E-4</c:v>
                </c:pt>
                <c:pt idx="12837" formatCode="General">
                  <c:v>9.5471999399999996E-4</c:v>
                </c:pt>
                <c:pt idx="12838" formatCode="General">
                  <c:v>9.5479999400000003E-4</c:v>
                </c:pt>
                <c:pt idx="12839" formatCode="General">
                  <c:v>9.5487999399999999E-4</c:v>
                </c:pt>
                <c:pt idx="12840" formatCode="General">
                  <c:v>9.5495999399999995E-4</c:v>
                </c:pt>
                <c:pt idx="12841" formatCode="General">
                  <c:v>9.5503999400000001E-4</c:v>
                </c:pt>
                <c:pt idx="12842" formatCode="General">
                  <c:v>9.5511999399999997E-4</c:v>
                </c:pt>
                <c:pt idx="12843" formatCode="General">
                  <c:v>9.5519999400000004E-4</c:v>
                </c:pt>
                <c:pt idx="12844" formatCode="General">
                  <c:v>9.55279994E-4</c:v>
                </c:pt>
                <c:pt idx="12845" formatCode="General">
                  <c:v>9.5535999399999996E-4</c:v>
                </c:pt>
                <c:pt idx="12846" formatCode="General">
                  <c:v>9.5543999400000002E-4</c:v>
                </c:pt>
                <c:pt idx="12847" formatCode="General">
                  <c:v>9.5551999399999998E-4</c:v>
                </c:pt>
                <c:pt idx="12848" formatCode="General">
                  <c:v>9.5559999400000005E-4</c:v>
                </c:pt>
                <c:pt idx="12849" formatCode="General">
                  <c:v>9.5567999400000001E-4</c:v>
                </c:pt>
                <c:pt idx="12850" formatCode="General">
                  <c:v>9.5575999399999997E-4</c:v>
                </c:pt>
                <c:pt idx="12851" formatCode="General">
                  <c:v>9.5583999400000003E-4</c:v>
                </c:pt>
                <c:pt idx="12852" formatCode="General">
                  <c:v>9.5591999399999999E-4</c:v>
                </c:pt>
                <c:pt idx="12853" formatCode="General">
                  <c:v>9.5599999399999995E-4</c:v>
                </c:pt>
                <c:pt idx="12854" formatCode="General">
                  <c:v>9.5607999400000002E-4</c:v>
                </c:pt>
                <c:pt idx="12855" formatCode="General">
                  <c:v>9.5615999399999998E-4</c:v>
                </c:pt>
                <c:pt idx="12856" formatCode="General">
                  <c:v>9.5623999400000004E-4</c:v>
                </c:pt>
                <c:pt idx="12857" formatCode="General">
                  <c:v>9.56319994E-4</c:v>
                </c:pt>
                <c:pt idx="12858" formatCode="General">
                  <c:v>9.5639999399999996E-4</c:v>
                </c:pt>
                <c:pt idx="12859" formatCode="General">
                  <c:v>9.5647999400000003E-4</c:v>
                </c:pt>
                <c:pt idx="12860" formatCode="General">
                  <c:v>9.5655999399999999E-4</c:v>
                </c:pt>
                <c:pt idx="12861" formatCode="General">
                  <c:v>9.5663999400000005E-4</c:v>
                </c:pt>
                <c:pt idx="12862" formatCode="General">
                  <c:v>9.5671999400000001E-4</c:v>
                </c:pt>
                <c:pt idx="12863" formatCode="General">
                  <c:v>9.5679999399999997E-4</c:v>
                </c:pt>
                <c:pt idx="12864" formatCode="General">
                  <c:v>9.5687999400000004E-4</c:v>
                </c:pt>
                <c:pt idx="12865" formatCode="General">
                  <c:v>9.56959994E-4</c:v>
                </c:pt>
                <c:pt idx="12866" formatCode="General">
                  <c:v>9.5703999399999995E-4</c:v>
                </c:pt>
                <c:pt idx="12867" formatCode="General">
                  <c:v>9.5711999400000002E-4</c:v>
                </c:pt>
                <c:pt idx="12868" formatCode="General">
                  <c:v>9.5719999399999998E-4</c:v>
                </c:pt>
                <c:pt idx="12869" formatCode="General">
                  <c:v>9.5727999400000005E-4</c:v>
                </c:pt>
                <c:pt idx="12870" formatCode="General">
                  <c:v>9.5735999400000001E-4</c:v>
                </c:pt>
                <c:pt idx="12871" formatCode="General">
                  <c:v>9.5743999399999996E-4</c:v>
                </c:pt>
                <c:pt idx="12872" formatCode="General">
                  <c:v>9.5751999400000003E-4</c:v>
                </c:pt>
                <c:pt idx="12873" formatCode="General">
                  <c:v>9.5759999399999999E-4</c:v>
                </c:pt>
                <c:pt idx="12874" formatCode="General">
                  <c:v>9.5767999399999995E-4</c:v>
                </c:pt>
                <c:pt idx="12875" formatCode="General">
                  <c:v>9.5775999400000002E-4</c:v>
                </c:pt>
                <c:pt idx="12876" formatCode="General">
                  <c:v>9.5783999399999997E-4</c:v>
                </c:pt>
                <c:pt idx="12877" formatCode="General">
                  <c:v>9.5791999400000004E-4</c:v>
                </c:pt>
                <c:pt idx="12878" formatCode="General">
                  <c:v>9.57999994E-4</c:v>
                </c:pt>
                <c:pt idx="12879" formatCode="General">
                  <c:v>9.5807999399999996E-4</c:v>
                </c:pt>
                <c:pt idx="12880" formatCode="General">
                  <c:v>9.5815999400000003E-4</c:v>
                </c:pt>
                <c:pt idx="12881" formatCode="General">
                  <c:v>9.5823999399999998E-4</c:v>
                </c:pt>
                <c:pt idx="12882" formatCode="General">
                  <c:v>9.5831999400000005E-4</c:v>
                </c:pt>
                <c:pt idx="12883" formatCode="General">
                  <c:v>9.5839999400000001E-4</c:v>
                </c:pt>
                <c:pt idx="12884" formatCode="General">
                  <c:v>9.5847999399999997E-4</c:v>
                </c:pt>
                <c:pt idx="12885" formatCode="General">
                  <c:v>9.5855999400000003E-4</c:v>
                </c:pt>
                <c:pt idx="12886" formatCode="General">
                  <c:v>9.5863999399999999E-4</c:v>
                </c:pt>
                <c:pt idx="12887" formatCode="General">
                  <c:v>9.5871999399999995E-4</c:v>
                </c:pt>
                <c:pt idx="12888" formatCode="General">
                  <c:v>9.5879999400000002E-4</c:v>
                </c:pt>
                <c:pt idx="12889" formatCode="General">
                  <c:v>9.5887999399999998E-4</c:v>
                </c:pt>
                <c:pt idx="12890" formatCode="General">
                  <c:v>9.5895999400000004E-4</c:v>
                </c:pt>
                <c:pt idx="12891" formatCode="General">
                  <c:v>9.59039994E-4</c:v>
                </c:pt>
                <c:pt idx="12892" formatCode="General">
                  <c:v>9.5911999399999996E-4</c:v>
                </c:pt>
                <c:pt idx="12893" formatCode="General">
                  <c:v>9.5919999400000003E-4</c:v>
                </c:pt>
                <c:pt idx="12894" formatCode="General">
                  <c:v>9.5927999399999999E-4</c:v>
                </c:pt>
                <c:pt idx="12895" formatCode="General">
                  <c:v>9.5935999399999995E-4</c:v>
                </c:pt>
                <c:pt idx="12896" formatCode="General">
                  <c:v>9.5943999400000001E-4</c:v>
                </c:pt>
                <c:pt idx="12897" formatCode="General">
                  <c:v>9.5951999399999997E-4</c:v>
                </c:pt>
                <c:pt idx="12898" formatCode="General">
                  <c:v>9.5959999400000004E-4</c:v>
                </c:pt>
                <c:pt idx="12899" formatCode="General">
                  <c:v>9.59679994E-4</c:v>
                </c:pt>
                <c:pt idx="12900" formatCode="General">
                  <c:v>9.5975999399999996E-4</c:v>
                </c:pt>
                <c:pt idx="12901" formatCode="General">
                  <c:v>9.5983999400000002E-4</c:v>
                </c:pt>
                <c:pt idx="12902" formatCode="General">
                  <c:v>9.5991999399999998E-4</c:v>
                </c:pt>
                <c:pt idx="12903" formatCode="General">
                  <c:v>9.5999999400000005E-4</c:v>
                </c:pt>
                <c:pt idx="12904" formatCode="General">
                  <c:v>9.6007999400000001E-4</c:v>
                </c:pt>
                <c:pt idx="12905" formatCode="General">
                  <c:v>9.6015999399999997E-4</c:v>
                </c:pt>
                <c:pt idx="12906" formatCode="General">
                  <c:v>9.6023999400000003E-4</c:v>
                </c:pt>
                <c:pt idx="12907" formatCode="General">
                  <c:v>9.6031999399999999E-4</c:v>
                </c:pt>
                <c:pt idx="12908" formatCode="General">
                  <c:v>9.6039999399999995E-4</c:v>
                </c:pt>
                <c:pt idx="12909" formatCode="General">
                  <c:v>9.6047999400000002E-4</c:v>
                </c:pt>
                <c:pt idx="12910" formatCode="General">
                  <c:v>9.6055999399999998E-4</c:v>
                </c:pt>
                <c:pt idx="12911" formatCode="General">
                  <c:v>9.6063999400000004E-4</c:v>
                </c:pt>
                <c:pt idx="12912" formatCode="General">
                  <c:v>9.60719994E-4</c:v>
                </c:pt>
                <c:pt idx="12913" formatCode="General">
                  <c:v>9.6079999399999996E-4</c:v>
                </c:pt>
                <c:pt idx="12914" formatCode="General">
                  <c:v>9.6087999400000003E-4</c:v>
                </c:pt>
                <c:pt idx="12915" formatCode="General">
                  <c:v>9.6095999399999998E-4</c:v>
                </c:pt>
                <c:pt idx="12916" formatCode="General">
                  <c:v>9.6103999400000005E-4</c:v>
                </c:pt>
                <c:pt idx="12917" formatCode="General">
                  <c:v>9.6111999400000001E-4</c:v>
                </c:pt>
                <c:pt idx="12918" formatCode="General">
                  <c:v>9.6119999399999997E-4</c:v>
                </c:pt>
                <c:pt idx="12919" formatCode="General">
                  <c:v>9.6127999400000004E-4</c:v>
                </c:pt>
                <c:pt idx="12920" formatCode="General">
                  <c:v>9.6135999399999999E-4</c:v>
                </c:pt>
                <c:pt idx="12921" formatCode="General">
                  <c:v>9.6143999399999995E-4</c:v>
                </c:pt>
                <c:pt idx="12922" formatCode="General">
                  <c:v>9.6151999400000002E-4</c:v>
                </c:pt>
                <c:pt idx="12923" formatCode="General">
                  <c:v>9.6159999399999998E-4</c:v>
                </c:pt>
                <c:pt idx="12924" formatCode="General">
                  <c:v>9.6167999400000005E-4</c:v>
                </c:pt>
                <c:pt idx="12925" formatCode="General">
                  <c:v>9.61759994E-4</c:v>
                </c:pt>
                <c:pt idx="12926" formatCode="General">
                  <c:v>9.6183999399999996E-4</c:v>
                </c:pt>
                <c:pt idx="12927" formatCode="General">
                  <c:v>9.6191999400000003E-4</c:v>
                </c:pt>
                <c:pt idx="12928" formatCode="General">
                  <c:v>9.6199999399999999E-4</c:v>
                </c:pt>
                <c:pt idx="12929" formatCode="General">
                  <c:v>9.6207999399999995E-4</c:v>
                </c:pt>
                <c:pt idx="12930" formatCode="General">
                  <c:v>9.6215999400000001E-4</c:v>
                </c:pt>
                <c:pt idx="12931" formatCode="General">
                  <c:v>9.6223999399999997E-4</c:v>
                </c:pt>
                <c:pt idx="12932" formatCode="General">
                  <c:v>9.6231999400000004E-4</c:v>
                </c:pt>
                <c:pt idx="12933" formatCode="General">
                  <c:v>9.62399994E-4</c:v>
                </c:pt>
                <c:pt idx="12934" formatCode="General">
                  <c:v>9.6247999399999996E-4</c:v>
                </c:pt>
                <c:pt idx="12935" formatCode="General">
                  <c:v>9.6255999400000002E-4</c:v>
                </c:pt>
                <c:pt idx="12936" formatCode="General">
                  <c:v>9.6263999399999998E-4</c:v>
                </c:pt>
                <c:pt idx="12937" formatCode="General">
                  <c:v>9.6271999400000005E-4</c:v>
                </c:pt>
                <c:pt idx="12938" formatCode="General">
                  <c:v>9.6279999400000001E-4</c:v>
                </c:pt>
                <c:pt idx="12939" formatCode="General">
                  <c:v>9.6287999399999997E-4</c:v>
                </c:pt>
                <c:pt idx="12940" formatCode="General">
                  <c:v>9.6295999400000003E-4</c:v>
                </c:pt>
                <c:pt idx="12941" formatCode="General">
                  <c:v>9.6303999399999999E-4</c:v>
                </c:pt>
                <c:pt idx="12942" formatCode="General">
                  <c:v>9.6311999399999995E-4</c:v>
                </c:pt>
                <c:pt idx="12943" formatCode="General">
                  <c:v>9.6319999400000002E-4</c:v>
                </c:pt>
                <c:pt idx="12944" formatCode="General">
                  <c:v>9.6327999399999998E-4</c:v>
                </c:pt>
                <c:pt idx="12945" formatCode="General">
                  <c:v>9.6335999400000004E-4</c:v>
                </c:pt>
                <c:pt idx="12946" formatCode="General">
                  <c:v>9.63439994E-4</c:v>
                </c:pt>
                <c:pt idx="12947" formatCode="General">
                  <c:v>9.6351999399999996E-4</c:v>
                </c:pt>
                <c:pt idx="12948" formatCode="General">
                  <c:v>9.6359999400000003E-4</c:v>
                </c:pt>
                <c:pt idx="12949" formatCode="General">
                  <c:v>9.6367999399999999E-4</c:v>
                </c:pt>
                <c:pt idx="12950" formatCode="General">
                  <c:v>9.6375999400000005E-4</c:v>
                </c:pt>
                <c:pt idx="12951" formatCode="General">
                  <c:v>9.6383999400000001E-4</c:v>
                </c:pt>
                <c:pt idx="12952" formatCode="General">
                  <c:v>9.6391999399999997E-4</c:v>
                </c:pt>
                <c:pt idx="12953" formatCode="General">
                  <c:v>9.6399999400000004E-4</c:v>
                </c:pt>
                <c:pt idx="12954" formatCode="General">
                  <c:v>9.64079994E-4</c:v>
                </c:pt>
                <c:pt idx="12955" formatCode="General">
                  <c:v>9.6415999399999995E-4</c:v>
                </c:pt>
                <c:pt idx="12956" formatCode="General">
                  <c:v>9.6423999400000002E-4</c:v>
                </c:pt>
                <c:pt idx="12957" formatCode="General">
                  <c:v>9.6431999399999998E-4</c:v>
                </c:pt>
                <c:pt idx="12958" formatCode="General">
                  <c:v>9.6439999400000005E-4</c:v>
                </c:pt>
                <c:pt idx="12959" formatCode="General">
                  <c:v>9.6447999400000001E-4</c:v>
                </c:pt>
                <c:pt idx="12960" formatCode="General">
                  <c:v>9.6455999399999996E-4</c:v>
                </c:pt>
                <c:pt idx="12961" formatCode="General">
                  <c:v>9.6463999400000003E-4</c:v>
                </c:pt>
                <c:pt idx="12962" formatCode="General">
                  <c:v>9.6471999399999999E-4</c:v>
                </c:pt>
                <c:pt idx="12963" formatCode="General">
                  <c:v>9.6479999399999995E-4</c:v>
                </c:pt>
                <c:pt idx="12964" formatCode="General">
                  <c:v>9.6487999400000002E-4</c:v>
                </c:pt>
                <c:pt idx="12965" formatCode="General">
                  <c:v>9.6495999399999997E-4</c:v>
                </c:pt>
                <c:pt idx="12966" formatCode="General">
                  <c:v>9.6503999400000004E-4</c:v>
                </c:pt>
                <c:pt idx="12967" formatCode="General">
                  <c:v>9.65119994E-4</c:v>
                </c:pt>
                <c:pt idx="12968" formatCode="General">
                  <c:v>9.6519999399999996E-4</c:v>
                </c:pt>
                <c:pt idx="12969" formatCode="General">
                  <c:v>9.6527999400000002E-4</c:v>
                </c:pt>
                <c:pt idx="12970" formatCode="General">
                  <c:v>9.6535999399999998E-4</c:v>
                </c:pt>
                <c:pt idx="12971" formatCode="General">
                  <c:v>9.6543999400000005E-4</c:v>
                </c:pt>
                <c:pt idx="12972" formatCode="General">
                  <c:v>9.6551999400000001E-4</c:v>
                </c:pt>
                <c:pt idx="12973" formatCode="General">
                  <c:v>9.6559999399999997E-4</c:v>
                </c:pt>
                <c:pt idx="12974" formatCode="General">
                  <c:v>9.6567999400000003E-4</c:v>
                </c:pt>
                <c:pt idx="12975" formatCode="General">
                  <c:v>9.6575999399999999E-4</c:v>
                </c:pt>
                <c:pt idx="12976" formatCode="General">
                  <c:v>9.6583999399999995E-4</c:v>
                </c:pt>
                <c:pt idx="12977" formatCode="General">
                  <c:v>9.6591999400000002E-4</c:v>
                </c:pt>
                <c:pt idx="12978" formatCode="General">
                  <c:v>9.6599999399999998E-4</c:v>
                </c:pt>
                <c:pt idx="12979" formatCode="General">
                  <c:v>9.6607999400000004E-4</c:v>
                </c:pt>
                <c:pt idx="12980" formatCode="General">
                  <c:v>9.66159994E-4</c:v>
                </c:pt>
                <c:pt idx="12981" formatCode="General">
                  <c:v>9.6623999399999996E-4</c:v>
                </c:pt>
                <c:pt idx="12982" formatCode="General">
                  <c:v>9.6631999400000003E-4</c:v>
                </c:pt>
                <c:pt idx="12983" formatCode="General">
                  <c:v>9.6639999399999999E-4</c:v>
                </c:pt>
                <c:pt idx="12984" formatCode="General">
                  <c:v>9.6647999400000005E-4</c:v>
                </c:pt>
                <c:pt idx="12985" formatCode="General">
                  <c:v>9.6655999400000001E-4</c:v>
                </c:pt>
                <c:pt idx="12986" formatCode="General">
                  <c:v>9.6663999399999997E-4</c:v>
                </c:pt>
                <c:pt idx="12987" formatCode="General">
                  <c:v>9.6671999400000004E-4</c:v>
                </c:pt>
                <c:pt idx="12988" formatCode="General">
                  <c:v>9.66799994E-4</c:v>
                </c:pt>
                <c:pt idx="12989" formatCode="General">
                  <c:v>9.6687999399999996E-4</c:v>
                </c:pt>
                <c:pt idx="12990" formatCode="General">
                  <c:v>9.6695999400000002E-4</c:v>
                </c:pt>
                <c:pt idx="12991" formatCode="General">
                  <c:v>9.6703999399999998E-4</c:v>
                </c:pt>
                <c:pt idx="12992" formatCode="General">
                  <c:v>9.6711999400000005E-4</c:v>
                </c:pt>
                <c:pt idx="12993" formatCode="General">
                  <c:v>9.6719999400000001E-4</c:v>
                </c:pt>
                <c:pt idx="12994" formatCode="General">
                  <c:v>9.6727999399999997E-4</c:v>
                </c:pt>
                <c:pt idx="12995" formatCode="General">
                  <c:v>9.6735999400000003E-4</c:v>
                </c:pt>
                <c:pt idx="12996" formatCode="General">
                  <c:v>9.6743999399999999E-4</c:v>
                </c:pt>
                <c:pt idx="12997" formatCode="General">
                  <c:v>9.6751999399999995E-4</c:v>
                </c:pt>
                <c:pt idx="12998" formatCode="General">
                  <c:v>9.6759999400000002E-4</c:v>
                </c:pt>
                <c:pt idx="12999" formatCode="General">
                  <c:v>9.6767999399999997E-4</c:v>
                </c:pt>
                <c:pt idx="13000" formatCode="General">
                  <c:v>9.6775999400000004E-4</c:v>
                </c:pt>
                <c:pt idx="13001" formatCode="General">
                  <c:v>9.67839994E-4</c:v>
                </c:pt>
                <c:pt idx="13002" formatCode="General">
                  <c:v>9.6791999399999996E-4</c:v>
                </c:pt>
                <c:pt idx="13003" formatCode="General">
                  <c:v>9.6799999400000003E-4</c:v>
                </c:pt>
                <c:pt idx="13004" formatCode="General">
                  <c:v>9.6807999399999998E-4</c:v>
                </c:pt>
                <c:pt idx="13005" formatCode="General">
                  <c:v>9.6815999400000005E-4</c:v>
                </c:pt>
                <c:pt idx="13006" formatCode="General">
                  <c:v>9.6823999400000001E-4</c:v>
                </c:pt>
                <c:pt idx="13007" formatCode="General">
                  <c:v>9.6831999399999997E-4</c:v>
                </c:pt>
                <c:pt idx="13008" formatCode="General">
                  <c:v>9.6839999400000004E-4</c:v>
                </c:pt>
                <c:pt idx="13009" formatCode="General">
                  <c:v>9.6847999399999999E-4</c:v>
                </c:pt>
                <c:pt idx="13010" formatCode="General">
                  <c:v>9.6855999399999995E-4</c:v>
                </c:pt>
                <c:pt idx="13011" formatCode="General">
                  <c:v>9.6863999400000002E-4</c:v>
                </c:pt>
                <c:pt idx="13012" formatCode="General">
                  <c:v>9.6871999399999998E-4</c:v>
                </c:pt>
                <c:pt idx="13013" formatCode="General">
                  <c:v>9.6879999400000005E-4</c:v>
                </c:pt>
                <c:pt idx="13014" formatCode="General">
                  <c:v>9.68879994E-4</c:v>
                </c:pt>
                <c:pt idx="13015" formatCode="General">
                  <c:v>9.6895999399999996E-4</c:v>
                </c:pt>
                <c:pt idx="13016" formatCode="General">
                  <c:v>9.6903999400000003E-4</c:v>
                </c:pt>
                <c:pt idx="13017" formatCode="General">
                  <c:v>9.6911999399999999E-4</c:v>
                </c:pt>
                <c:pt idx="13018" formatCode="General">
                  <c:v>9.6919999399999995E-4</c:v>
                </c:pt>
                <c:pt idx="13019" formatCode="General">
                  <c:v>9.6927999400000001E-4</c:v>
                </c:pt>
                <c:pt idx="13020" formatCode="General">
                  <c:v>9.6935999399999997E-4</c:v>
                </c:pt>
                <c:pt idx="13021" formatCode="General">
                  <c:v>9.6943999400000004E-4</c:v>
                </c:pt>
                <c:pt idx="13022" formatCode="General">
                  <c:v>9.69519994E-4</c:v>
                </c:pt>
                <c:pt idx="13023" formatCode="General">
                  <c:v>9.6959999399999996E-4</c:v>
                </c:pt>
                <c:pt idx="13024" formatCode="General">
                  <c:v>9.6967999400000002E-4</c:v>
                </c:pt>
                <c:pt idx="13025" formatCode="General">
                  <c:v>9.6975999399999998E-4</c:v>
                </c:pt>
                <c:pt idx="13026" formatCode="General">
                  <c:v>9.6983999400000005E-4</c:v>
                </c:pt>
                <c:pt idx="13027" formatCode="General">
                  <c:v>9.6991999400000001E-4</c:v>
                </c:pt>
                <c:pt idx="13028" formatCode="General">
                  <c:v>9.6999999399999997E-4</c:v>
                </c:pt>
                <c:pt idx="13029" formatCode="General">
                  <c:v>9.7007999400000003E-4</c:v>
                </c:pt>
                <c:pt idx="13030" formatCode="General">
                  <c:v>9.7015999399999999E-4</c:v>
                </c:pt>
                <c:pt idx="13031" formatCode="General">
                  <c:v>9.7023999399999995E-4</c:v>
                </c:pt>
                <c:pt idx="13032" formatCode="General">
                  <c:v>9.7031999400000002E-4</c:v>
                </c:pt>
                <c:pt idx="13033" formatCode="General">
                  <c:v>9.7039999399999998E-4</c:v>
                </c:pt>
                <c:pt idx="13034" formatCode="General">
                  <c:v>9.7047999400000004E-4</c:v>
                </c:pt>
                <c:pt idx="13035" formatCode="General">
                  <c:v>9.70559994E-4</c:v>
                </c:pt>
                <c:pt idx="13036" formatCode="General">
                  <c:v>9.7063999399999996E-4</c:v>
                </c:pt>
                <c:pt idx="13037" formatCode="General">
                  <c:v>9.7071999400000003E-4</c:v>
                </c:pt>
                <c:pt idx="13038" formatCode="General">
                  <c:v>9.7079999399999999E-4</c:v>
                </c:pt>
                <c:pt idx="13039" formatCode="General">
                  <c:v>9.7087999400000005E-4</c:v>
                </c:pt>
                <c:pt idx="13040" formatCode="General">
                  <c:v>9.7095999400000001E-4</c:v>
                </c:pt>
                <c:pt idx="13041" formatCode="General">
                  <c:v>9.7103999399999997E-4</c:v>
                </c:pt>
                <c:pt idx="13042" formatCode="General">
                  <c:v>9.7111999400000004E-4</c:v>
                </c:pt>
                <c:pt idx="13043" formatCode="General">
                  <c:v>9.71199994E-4</c:v>
                </c:pt>
                <c:pt idx="13044" formatCode="General">
                  <c:v>9.7127999399999995E-4</c:v>
                </c:pt>
                <c:pt idx="13045" formatCode="General">
                  <c:v>9.7135999400000002E-4</c:v>
                </c:pt>
                <c:pt idx="13046" formatCode="General">
                  <c:v>9.7143999399999998E-4</c:v>
                </c:pt>
                <c:pt idx="13047" formatCode="General">
                  <c:v>9.7151999400000005E-4</c:v>
                </c:pt>
                <c:pt idx="13048" formatCode="General">
                  <c:v>9.71599994E-4</c:v>
                </c:pt>
                <c:pt idx="13049" formatCode="General">
                  <c:v>9.7167999399999996E-4</c:v>
                </c:pt>
                <c:pt idx="13050" formatCode="General">
                  <c:v>9.7175999400000003E-4</c:v>
                </c:pt>
                <c:pt idx="13051" formatCode="General">
                  <c:v>9.7183999399999999E-4</c:v>
                </c:pt>
                <c:pt idx="13052" formatCode="General">
                  <c:v>9.7191999399999995E-4</c:v>
                </c:pt>
                <c:pt idx="13053" formatCode="General">
                  <c:v>9.7199999400000001E-4</c:v>
                </c:pt>
                <c:pt idx="13054" formatCode="General">
                  <c:v>9.7207999399999997E-4</c:v>
                </c:pt>
                <c:pt idx="13055" formatCode="General">
                  <c:v>9.7215999400000004E-4</c:v>
                </c:pt>
                <c:pt idx="13056" formatCode="General">
                  <c:v>9.72239994E-4</c:v>
                </c:pt>
                <c:pt idx="13057" formatCode="General">
                  <c:v>9.7231999399999996E-4</c:v>
                </c:pt>
                <c:pt idx="13058" formatCode="General">
                  <c:v>9.7239999400000002E-4</c:v>
                </c:pt>
                <c:pt idx="13059" formatCode="General">
                  <c:v>9.7247999399999998E-4</c:v>
                </c:pt>
                <c:pt idx="13060" formatCode="General">
                  <c:v>9.7255999400000005E-4</c:v>
                </c:pt>
                <c:pt idx="13061" formatCode="General">
                  <c:v>9.7263999400000001E-4</c:v>
                </c:pt>
                <c:pt idx="13062" formatCode="General">
                  <c:v>9.7271999399999997E-4</c:v>
                </c:pt>
                <c:pt idx="13063" formatCode="General">
                  <c:v>9.7279999400000003E-4</c:v>
                </c:pt>
                <c:pt idx="13064" formatCode="General">
                  <c:v>9.7287999399999999E-4</c:v>
                </c:pt>
                <c:pt idx="13065" formatCode="General">
                  <c:v>9.7295999399999995E-4</c:v>
                </c:pt>
                <c:pt idx="13066" formatCode="General">
                  <c:v>9.7303999400000002E-4</c:v>
                </c:pt>
                <c:pt idx="13067" formatCode="General">
                  <c:v>9.7311999399999998E-4</c:v>
                </c:pt>
                <c:pt idx="13068" formatCode="General">
                  <c:v>9.7319999400000004E-4</c:v>
                </c:pt>
                <c:pt idx="13069" formatCode="General">
                  <c:v>9.73279994E-4</c:v>
                </c:pt>
                <c:pt idx="13070" formatCode="General">
                  <c:v>9.7335999399999996E-4</c:v>
                </c:pt>
                <c:pt idx="13071" formatCode="General">
                  <c:v>9.7343999400000003E-4</c:v>
                </c:pt>
                <c:pt idx="13072" formatCode="General">
                  <c:v>9.7351999399999999E-4</c:v>
                </c:pt>
                <c:pt idx="13073" formatCode="General">
                  <c:v>9.7359999400000005E-4</c:v>
                </c:pt>
                <c:pt idx="13074" formatCode="General">
                  <c:v>9.7367999400000001E-4</c:v>
                </c:pt>
                <c:pt idx="13075" formatCode="General">
                  <c:v>9.7375999399999997E-4</c:v>
                </c:pt>
                <c:pt idx="13076" formatCode="General">
                  <c:v>9.7383999400000004E-4</c:v>
                </c:pt>
                <c:pt idx="13077" formatCode="General">
                  <c:v>9.73919994E-4</c:v>
                </c:pt>
                <c:pt idx="13078" formatCode="General">
                  <c:v>9.7399999399999995E-4</c:v>
                </c:pt>
                <c:pt idx="13079" formatCode="General">
                  <c:v>9.7407999400000002E-4</c:v>
                </c:pt>
                <c:pt idx="13080" formatCode="General">
                  <c:v>9.7415999399999998E-4</c:v>
                </c:pt>
                <c:pt idx="13081" formatCode="General">
                  <c:v>9.7423999400000005E-4</c:v>
                </c:pt>
                <c:pt idx="13082" formatCode="General">
                  <c:v>9.7431999400000001E-4</c:v>
                </c:pt>
                <c:pt idx="13083" formatCode="General">
                  <c:v>9.7439999399999996E-4</c:v>
                </c:pt>
                <c:pt idx="13084" formatCode="General">
                  <c:v>9.7447999400000003E-4</c:v>
                </c:pt>
                <c:pt idx="13085" formatCode="General">
                  <c:v>9.7455999399999999E-4</c:v>
                </c:pt>
                <c:pt idx="13086" formatCode="General">
                  <c:v>9.7463999399999995E-4</c:v>
                </c:pt>
                <c:pt idx="13087" formatCode="General">
                  <c:v>9.7471999400000002E-4</c:v>
                </c:pt>
                <c:pt idx="13088" formatCode="General">
                  <c:v>9.7479999399999997E-4</c:v>
                </c:pt>
                <c:pt idx="13089" formatCode="General">
                  <c:v>9.7487999400000004E-4</c:v>
                </c:pt>
                <c:pt idx="13090" formatCode="General">
                  <c:v>9.74959994E-4</c:v>
                </c:pt>
                <c:pt idx="13091" formatCode="General">
                  <c:v>9.7503999399999996E-4</c:v>
                </c:pt>
                <c:pt idx="13092" formatCode="General">
                  <c:v>9.7511999400000003E-4</c:v>
                </c:pt>
                <c:pt idx="13093" formatCode="General">
                  <c:v>9.7519999399999998E-4</c:v>
                </c:pt>
                <c:pt idx="13094" formatCode="General">
                  <c:v>9.7527999400000005E-4</c:v>
                </c:pt>
                <c:pt idx="13095" formatCode="General">
                  <c:v>9.7535999400000001E-4</c:v>
                </c:pt>
                <c:pt idx="13096" formatCode="General">
                  <c:v>9.7543999399999997E-4</c:v>
                </c:pt>
                <c:pt idx="13097" formatCode="General">
                  <c:v>9.7551999400000004E-4</c:v>
                </c:pt>
                <c:pt idx="13098" formatCode="General">
                  <c:v>9.7559999399999999E-4</c:v>
                </c:pt>
                <c:pt idx="13099" formatCode="General">
                  <c:v>9.7567999399999995E-4</c:v>
                </c:pt>
                <c:pt idx="13100" formatCode="General">
                  <c:v>9.7575999400000002E-4</c:v>
                </c:pt>
                <c:pt idx="13101" formatCode="General">
                  <c:v>9.7583999399999998E-4</c:v>
                </c:pt>
                <c:pt idx="13102" formatCode="General">
                  <c:v>9.7591999400000004E-4</c:v>
                </c:pt>
                <c:pt idx="13103" formatCode="General">
                  <c:v>9.75999994E-4</c:v>
                </c:pt>
                <c:pt idx="13104" formatCode="General">
                  <c:v>9.7607999399999996E-4</c:v>
                </c:pt>
                <c:pt idx="13105" formatCode="General">
                  <c:v>9.7615999400000003E-4</c:v>
                </c:pt>
                <c:pt idx="13106" formatCode="General">
                  <c:v>9.7623999399999999E-4</c:v>
                </c:pt>
                <c:pt idx="13107" formatCode="General">
                  <c:v>9.7631999399999995E-4</c:v>
                </c:pt>
                <c:pt idx="13108" formatCode="General">
                  <c:v>9.7639999400000001E-4</c:v>
                </c:pt>
                <c:pt idx="13109" formatCode="General">
                  <c:v>9.7647999399999997E-4</c:v>
                </c:pt>
                <c:pt idx="13110" formatCode="General">
                  <c:v>9.7655999400000004E-4</c:v>
                </c:pt>
                <c:pt idx="13111" formatCode="General">
                  <c:v>9.76639994E-4</c:v>
                </c:pt>
                <c:pt idx="13112" formatCode="General">
                  <c:v>9.7671999399999996E-4</c:v>
                </c:pt>
                <c:pt idx="13113" formatCode="General">
                  <c:v>9.7679999399999991E-4</c:v>
                </c:pt>
                <c:pt idx="13114" formatCode="General">
                  <c:v>9.7687999400000009E-4</c:v>
                </c:pt>
                <c:pt idx="13115" formatCode="General">
                  <c:v>9.7695999400000005E-4</c:v>
                </c:pt>
                <c:pt idx="13116" formatCode="General">
                  <c:v>9.7703999400000001E-4</c:v>
                </c:pt>
                <c:pt idx="13117" formatCode="General">
                  <c:v>9.7711999399999997E-4</c:v>
                </c:pt>
                <c:pt idx="13118" formatCode="General">
                  <c:v>9.7719999399999992E-4</c:v>
                </c:pt>
                <c:pt idx="13119" formatCode="General">
                  <c:v>9.772799940000001E-4</c:v>
                </c:pt>
                <c:pt idx="13120" formatCode="General">
                  <c:v>9.7735999400000006E-4</c:v>
                </c:pt>
                <c:pt idx="13121" formatCode="General">
                  <c:v>9.7743999400000002E-4</c:v>
                </c:pt>
                <c:pt idx="13122" formatCode="General">
                  <c:v>9.7751999399999998E-4</c:v>
                </c:pt>
                <c:pt idx="13123" formatCode="General">
                  <c:v>9.7759999399999993E-4</c:v>
                </c:pt>
                <c:pt idx="13124" formatCode="General">
                  <c:v>9.7767999399999989E-4</c:v>
                </c:pt>
                <c:pt idx="13125" formatCode="General">
                  <c:v>9.7775999400000007E-4</c:v>
                </c:pt>
                <c:pt idx="13126" formatCode="General">
                  <c:v>9.7783999400000003E-4</c:v>
                </c:pt>
                <c:pt idx="13127" formatCode="General">
                  <c:v>9.7791999399999999E-4</c:v>
                </c:pt>
                <c:pt idx="13128" formatCode="General">
                  <c:v>9.7799999399999994E-4</c:v>
                </c:pt>
                <c:pt idx="13129" formatCode="General">
                  <c:v>9.780799939999999E-4</c:v>
                </c:pt>
                <c:pt idx="13130" formatCode="General">
                  <c:v>9.7815999400000008E-4</c:v>
                </c:pt>
                <c:pt idx="13131" formatCode="General">
                  <c:v>9.7823999400000004E-4</c:v>
                </c:pt>
                <c:pt idx="13132" formatCode="General">
                  <c:v>9.7831999399999999E-4</c:v>
                </c:pt>
                <c:pt idx="13133" formatCode="General">
                  <c:v>9.7839999399999995E-4</c:v>
                </c:pt>
                <c:pt idx="13134" formatCode="General">
                  <c:v>9.7847999399999991E-4</c:v>
                </c:pt>
                <c:pt idx="13135" formatCode="General">
                  <c:v>9.7855999400000009E-4</c:v>
                </c:pt>
                <c:pt idx="13136" formatCode="General">
                  <c:v>9.7863999400000005E-4</c:v>
                </c:pt>
                <c:pt idx="13137" formatCode="General">
                  <c:v>9.78719994E-4</c:v>
                </c:pt>
                <c:pt idx="13138" formatCode="General">
                  <c:v>9.7879999399999996E-4</c:v>
                </c:pt>
                <c:pt idx="13139" formatCode="General">
                  <c:v>9.7887999399999992E-4</c:v>
                </c:pt>
                <c:pt idx="13140" formatCode="General">
                  <c:v>9.789599940000001E-4</c:v>
                </c:pt>
                <c:pt idx="13141" formatCode="General">
                  <c:v>9.7903999400000006E-4</c:v>
                </c:pt>
                <c:pt idx="13142" formatCode="General">
                  <c:v>9.7911999400000001E-4</c:v>
                </c:pt>
                <c:pt idx="13143" formatCode="General">
                  <c:v>9.7919999399999997E-4</c:v>
                </c:pt>
                <c:pt idx="13144" formatCode="General">
                  <c:v>9.7927999399999993E-4</c:v>
                </c:pt>
                <c:pt idx="13145" formatCode="General">
                  <c:v>9.7935999400000011E-4</c:v>
                </c:pt>
                <c:pt idx="13146" formatCode="General">
                  <c:v>9.7943999400000007E-4</c:v>
                </c:pt>
                <c:pt idx="13147" formatCode="General">
                  <c:v>9.7951999400000002E-4</c:v>
                </c:pt>
                <c:pt idx="13148" formatCode="General">
                  <c:v>9.7959999399999998E-4</c:v>
                </c:pt>
                <c:pt idx="13149" formatCode="General">
                  <c:v>9.7967999399999994E-4</c:v>
                </c:pt>
                <c:pt idx="13150" formatCode="General">
                  <c:v>9.797599939999999E-4</c:v>
                </c:pt>
                <c:pt idx="13151" formatCode="General">
                  <c:v>9.7983999400000008E-4</c:v>
                </c:pt>
                <c:pt idx="13152" formatCode="General">
                  <c:v>9.7991999400000003E-4</c:v>
                </c:pt>
                <c:pt idx="13153" formatCode="General">
                  <c:v>9.7999999399999999E-4</c:v>
                </c:pt>
                <c:pt idx="13154" formatCode="General">
                  <c:v>9.8007999399999995E-4</c:v>
                </c:pt>
                <c:pt idx="13155" formatCode="General">
                  <c:v>9.8015999399999991E-4</c:v>
                </c:pt>
                <c:pt idx="13156" formatCode="General">
                  <c:v>9.8023999400000008E-4</c:v>
                </c:pt>
                <c:pt idx="13157" formatCode="General">
                  <c:v>9.8031999400000004E-4</c:v>
                </c:pt>
                <c:pt idx="13158" formatCode="General">
                  <c:v>9.80399994E-4</c:v>
                </c:pt>
                <c:pt idx="13159" formatCode="General">
                  <c:v>9.8047999399999996E-4</c:v>
                </c:pt>
                <c:pt idx="13160" formatCode="General">
                  <c:v>9.8055999399999992E-4</c:v>
                </c:pt>
                <c:pt idx="13161" formatCode="General">
                  <c:v>9.8063999400000009E-4</c:v>
                </c:pt>
                <c:pt idx="13162" formatCode="General">
                  <c:v>9.8071999400000005E-4</c:v>
                </c:pt>
                <c:pt idx="13163" formatCode="General">
                  <c:v>9.8079999400000001E-4</c:v>
                </c:pt>
                <c:pt idx="13164" formatCode="General">
                  <c:v>9.8087999399999997E-4</c:v>
                </c:pt>
                <c:pt idx="13165" formatCode="General">
                  <c:v>9.8095999399999993E-4</c:v>
                </c:pt>
                <c:pt idx="13166" formatCode="General">
                  <c:v>9.810399940000001E-4</c:v>
                </c:pt>
                <c:pt idx="13167" formatCode="General">
                  <c:v>9.8111999400000006E-4</c:v>
                </c:pt>
                <c:pt idx="13168" formatCode="General">
                  <c:v>9.8119999400000002E-4</c:v>
                </c:pt>
                <c:pt idx="13169" formatCode="General">
                  <c:v>9.8127999399999998E-4</c:v>
                </c:pt>
                <c:pt idx="13170" formatCode="General">
                  <c:v>9.8135999399999994E-4</c:v>
                </c:pt>
                <c:pt idx="13171" formatCode="General">
                  <c:v>9.814399939999999E-4</c:v>
                </c:pt>
                <c:pt idx="13172" formatCode="General">
                  <c:v>9.8151999400000007E-4</c:v>
                </c:pt>
                <c:pt idx="13173" formatCode="General">
                  <c:v>9.8159999400000003E-4</c:v>
                </c:pt>
                <c:pt idx="13174" formatCode="General">
                  <c:v>9.8167999399999999E-4</c:v>
                </c:pt>
                <c:pt idx="13175" formatCode="General">
                  <c:v>9.8175999399999995E-4</c:v>
                </c:pt>
                <c:pt idx="13176" formatCode="General">
                  <c:v>9.8183999399999991E-4</c:v>
                </c:pt>
                <c:pt idx="13177" formatCode="General">
                  <c:v>9.8191999400000008E-4</c:v>
                </c:pt>
                <c:pt idx="13178" formatCode="General">
                  <c:v>9.8199999400000004E-4</c:v>
                </c:pt>
                <c:pt idx="13179" formatCode="General">
                  <c:v>9.82079994E-4</c:v>
                </c:pt>
                <c:pt idx="13180" formatCode="General">
                  <c:v>9.8215999399999996E-4</c:v>
                </c:pt>
                <c:pt idx="13181" formatCode="General">
                  <c:v>9.8223999399999992E-4</c:v>
                </c:pt>
                <c:pt idx="13182" formatCode="General">
                  <c:v>9.8231999400000009E-4</c:v>
                </c:pt>
                <c:pt idx="13183" formatCode="General">
                  <c:v>9.8239999400000005E-4</c:v>
                </c:pt>
                <c:pt idx="13184" formatCode="General">
                  <c:v>9.8247999400000001E-4</c:v>
                </c:pt>
                <c:pt idx="13185" formatCode="General">
                  <c:v>9.8255999399999997E-4</c:v>
                </c:pt>
                <c:pt idx="13186" formatCode="General">
                  <c:v>9.8263999399999993E-4</c:v>
                </c:pt>
                <c:pt idx="13187" formatCode="General">
                  <c:v>9.827199940000001E-4</c:v>
                </c:pt>
                <c:pt idx="13188" formatCode="General">
                  <c:v>9.8279999400000006E-4</c:v>
                </c:pt>
                <c:pt idx="13189" formatCode="General">
                  <c:v>9.8287999400000002E-4</c:v>
                </c:pt>
                <c:pt idx="13190" formatCode="General">
                  <c:v>9.8295999399999998E-4</c:v>
                </c:pt>
                <c:pt idx="13191" formatCode="General">
                  <c:v>9.8303999399999994E-4</c:v>
                </c:pt>
                <c:pt idx="13192" formatCode="General">
                  <c:v>9.8311999399999989E-4</c:v>
                </c:pt>
                <c:pt idx="13193" formatCode="General">
                  <c:v>9.8319999400000007E-4</c:v>
                </c:pt>
                <c:pt idx="13194" formatCode="General">
                  <c:v>9.8327999400000003E-4</c:v>
                </c:pt>
                <c:pt idx="13195" formatCode="General">
                  <c:v>9.8335999399999999E-4</c:v>
                </c:pt>
                <c:pt idx="13196" formatCode="General">
                  <c:v>9.8343999399999995E-4</c:v>
                </c:pt>
                <c:pt idx="13197" formatCode="General">
                  <c:v>9.835199939999999E-4</c:v>
                </c:pt>
                <c:pt idx="13198" formatCode="General">
                  <c:v>9.8359999400000008E-4</c:v>
                </c:pt>
                <c:pt idx="13199" formatCode="General">
                  <c:v>9.8367999400000004E-4</c:v>
                </c:pt>
                <c:pt idx="13200" formatCode="General">
                  <c:v>9.83759994E-4</c:v>
                </c:pt>
                <c:pt idx="13201" formatCode="General">
                  <c:v>9.8383999399999996E-4</c:v>
                </c:pt>
                <c:pt idx="13202" formatCode="General">
                  <c:v>9.8391999399999991E-4</c:v>
                </c:pt>
                <c:pt idx="13203" formatCode="General">
                  <c:v>9.8399999400000009E-4</c:v>
                </c:pt>
                <c:pt idx="13204" formatCode="General">
                  <c:v>9.8407999400000005E-4</c:v>
                </c:pt>
                <c:pt idx="13205" formatCode="General">
                  <c:v>9.8415999400000001E-4</c:v>
                </c:pt>
                <c:pt idx="13206" formatCode="General">
                  <c:v>9.8423999399999997E-4</c:v>
                </c:pt>
                <c:pt idx="13207" formatCode="General">
                  <c:v>9.8431999399999992E-4</c:v>
                </c:pt>
                <c:pt idx="13208" formatCode="General">
                  <c:v>9.843999940000001E-4</c:v>
                </c:pt>
                <c:pt idx="13209" formatCode="General">
                  <c:v>9.8447999400000006E-4</c:v>
                </c:pt>
                <c:pt idx="13210" formatCode="General">
                  <c:v>9.8455999400000002E-4</c:v>
                </c:pt>
                <c:pt idx="13211" formatCode="General">
                  <c:v>9.8463999399999998E-4</c:v>
                </c:pt>
                <c:pt idx="13212" formatCode="General">
                  <c:v>9.8471999399999993E-4</c:v>
                </c:pt>
                <c:pt idx="13213" formatCode="General">
                  <c:v>9.8479999399999989E-4</c:v>
                </c:pt>
                <c:pt idx="13214" formatCode="General">
                  <c:v>9.8487999400000007E-4</c:v>
                </c:pt>
                <c:pt idx="13215" formatCode="General">
                  <c:v>9.8495999400000003E-4</c:v>
                </c:pt>
                <c:pt idx="13216" formatCode="General">
                  <c:v>9.8503999399999998E-4</c:v>
                </c:pt>
                <c:pt idx="13217" formatCode="General">
                  <c:v>9.8511999399999994E-4</c:v>
                </c:pt>
                <c:pt idx="13218" formatCode="General">
                  <c:v>9.851999939999999E-4</c:v>
                </c:pt>
                <c:pt idx="13219" formatCode="General">
                  <c:v>9.8527999400000008E-4</c:v>
                </c:pt>
                <c:pt idx="13220" formatCode="General">
                  <c:v>9.8535999400000004E-4</c:v>
                </c:pt>
                <c:pt idx="13221" formatCode="General">
                  <c:v>9.8543999399999999E-4</c:v>
                </c:pt>
                <c:pt idx="13222" formatCode="General">
                  <c:v>9.8551999399999995E-4</c:v>
                </c:pt>
                <c:pt idx="13223" formatCode="General">
                  <c:v>9.8559999399999991E-4</c:v>
                </c:pt>
                <c:pt idx="13224" formatCode="General">
                  <c:v>9.8567999400000009E-4</c:v>
                </c:pt>
                <c:pt idx="13225" formatCode="General">
                  <c:v>9.8575999400000005E-4</c:v>
                </c:pt>
                <c:pt idx="13226" formatCode="General">
                  <c:v>9.85839994E-4</c:v>
                </c:pt>
                <c:pt idx="13227" formatCode="General">
                  <c:v>9.8591999399999996E-4</c:v>
                </c:pt>
                <c:pt idx="13228" formatCode="General">
                  <c:v>9.8599999399999992E-4</c:v>
                </c:pt>
                <c:pt idx="13229" formatCode="General">
                  <c:v>9.860799940000001E-4</c:v>
                </c:pt>
                <c:pt idx="13230" formatCode="General">
                  <c:v>9.8615999400000006E-4</c:v>
                </c:pt>
                <c:pt idx="13231" formatCode="General">
                  <c:v>9.8623999400000001E-4</c:v>
                </c:pt>
                <c:pt idx="13232" formatCode="General">
                  <c:v>9.8631999399999997E-4</c:v>
                </c:pt>
                <c:pt idx="13233" formatCode="General">
                  <c:v>9.8639999399999993E-4</c:v>
                </c:pt>
                <c:pt idx="13234" formatCode="General">
                  <c:v>9.8647999400000011E-4</c:v>
                </c:pt>
                <c:pt idx="13235" formatCode="General">
                  <c:v>9.8655999400000007E-4</c:v>
                </c:pt>
                <c:pt idx="13236" formatCode="General">
                  <c:v>9.8663999400000002E-4</c:v>
                </c:pt>
                <c:pt idx="13237" formatCode="General">
                  <c:v>9.8671999399999998E-4</c:v>
                </c:pt>
                <c:pt idx="13238" formatCode="General">
                  <c:v>9.8679999399999994E-4</c:v>
                </c:pt>
                <c:pt idx="13239" formatCode="General">
                  <c:v>9.868799939999999E-4</c:v>
                </c:pt>
                <c:pt idx="13240" formatCode="General">
                  <c:v>9.8695999400000007E-4</c:v>
                </c:pt>
                <c:pt idx="13241" formatCode="General">
                  <c:v>9.8703999400000003E-4</c:v>
                </c:pt>
                <c:pt idx="13242" formatCode="General">
                  <c:v>9.8711999399999999E-4</c:v>
                </c:pt>
                <c:pt idx="13243" formatCode="General">
                  <c:v>9.8719999399999995E-4</c:v>
                </c:pt>
                <c:pt idx="13244" formatCode="General">
                  <c:v>9.8727999399999991E-4</c:v>
                </c:pt>
                <c:pt idx="13245" formatCode="General">
                  <c:v>9.8735999400000008E-4</c:v>
                </c:pt>
                <c:pt idx="13246" formatCode="General">
                  <c:v>9.8743999400000004E-4</c:v>
                </c:pt>
                <c:pt idx="13247" formatCode="General">
                  <c:v>9.87519994E-4</c:v>
                </c:pt>
                <c:pt idx="13248" formatCode="General">
                  <c:v>9.8759999399999996E-4</c:v>
                </c:pt>
                <c:pt idx="13249" formatCode="General">
                  <c:v>9.8767999399999992E-4</c:v>
                </c:pt>
                <c:pt idx="13250" formatCode="General">
                  <c:v>9.8775999400000009E-4</c:v>
                </c:pt>
                <c:pt idx="13251" formatCode="General">
                  <c:v>9.8783999400000005E-4</c:v>
                </c:pt>
                <c:pt idx="13252" formatCode="General">
                  <c:v>9.8791999400000001E-4</c:v>
                </c:pt>
                <c:pt idx="13253" formatCode="General">
                  <c:v>9.8799999399999997E-4</c:v>
                </c:pt>
                <c:pt idx="13254" formatCode="General">
                  <c:v>9.8807999399999993E-4</c:v>
                </c:pt>
                <c:pt idx="13255" formatCode="General">
                  <c:v>9.881599940000001E-4</c:v>
                </c:pt>
                <c:pt idx="13256" formatCode="General">
                  <c:v>9.8823999400000006E-4</c:v>
                </c:pt>
                <c:pt idx="13257" formatCode="General">
                  <c:v>9.8831999400000002E-4</c:v>
                </c:pt>
                <c:pt idx="13258" formatCode="General">
                  <c:v>9.8839999399999998E-4</c:v>
                </c:pt>
                <c:pt idx="13259" formatCode="General">
                  <c:v>9.8847999399999994E-4</c:v>
                </c:pt>
                <c:pt idx="13260" formatCode="General">
                  <c:v>9.885599939999999E-4</c:v>
                </c:pt>
                <c:pt idx="13261" formatCode="General">
                  <c:v>9.8863999400000007E-4</c:v>
                </c:pt>
                <c:pt idx="13262" formatCode="General">
                  <c:v>9.8871999400000003E-4</c:v>
                </c:pt>
                <c:pt idx="13263" formatCode="General">
                  <c:v>9.8879999399999999E-4</c:v>
                </c:pt>
                <c:pt idx="13264" formatCode="General">
                  <c:v>9.8887999399999995E-4</c:v>
                </c:pt>
                <c:pt idx="13265" formatCode="General">
                  <c:v>9.8895999399999991E-4</c:v>
                </c:pt>
                <c:pt idx="13266" formatCode="General">
                  <c:v>9.8903999400000008E-4</c:v>
                </c:pt>
                <c:pt idx="13267" formatCode="General">
                  <c:v>9.8911999400000004E-4</c:v>
                </c:pt>
                <c:pt idx="13268" formatCode="General">
                  <c:v>9.89199994E-4</c:v>
                </c:pt>
                <c:pt idx="13269" formatCode="General">
                  <c:v>9.8927999399999996E-4</c:v>
                </c:pt>
                <c:pt idx="13270" formatCode="General">
                  <c:v>9.8935999399999992E-4</c:v>
                </c:pt>
                <c:pt idx="13271" formatCode="General">
                  <c:v>9.8943999400000009E-4</c:v>
                </c:pt>
                <c:pt idx="13272" formatCode="General">
                  <c:v>9.8951999400000005E-4</c:v>
                </c:pt>
                <c:pt idx="13273" formatCode="General">
                  <c:v>9.8959999400000001E-4</c:v>
                </c:pt>
                <c:pt idx="13274" formatCode="General">
                  <c:v>9.8967999399999997E-4</c:v>
                </c:pt>
                <c:pt idx="13275" formatCode="General">
                  <c:v>9.8975999399999993E-4</c:v>
                </c:pt>
                <c:pt idx="13276" formatCode="General">
                  <c:v>9.898399940000001E-4</c:v>
                </c:pt>
                <c:pt idx="13277" formatCode="General">
                  <c:v>9.8991999400000006E-4</c:v>
                </c:pt>
                <c:pt idx="13278" formatCode="General">
                  <c:v>9.8999999400000002E-4</c:v>
                </c:pt>
                <c:pt idx="13279" formatCode="General">
                  <c:v>9.9007999399999998E-4</c:v>
                </c:pt>
                <c:pt idx="13280" formatCode="General">
                  <c:v>9.9015999399999994E-4</c:v>
                </c:pt>
                <c:pt idx="13281" formatCode="General">
                  <c:v>9.9023999399999989E-4</c:v>
                </c:pt>
                <c:pt idx="13282" formatCode="General">
                  <c:v>9.9031999400000007E-4</c:v>
                </c:pt>
                <c:pt idx="13283" formatCode="General">
                  <c:v>9.9039999400000003E-4</c:v>
                </c:pt>
                <c:pt idx="13284" formatCode="General">
                  <c:v>9.9047999399999999E-4</c:v>
                </c:pt>
                <c:pt idx="13285" formatCode="General">
                  <c:v>9.9055999399999995E-4</c:v>
                </c:pt>
                <c:pt idx="13286" formatCode="General">
                  <c:v>9.906399939999999E-4</c:v>
                </c:pt>
                <c:pt idx="13287" formatCode="General">
                  <c:v>9.9071999400000008E-4</c:v>
                </c:pt>
                <c:pt idx="13288" formatCode="General">
                  <c:v>9.9079999400000004E-4</c:v>
                </c:pt>
                <c:pt idx="13289" formatCode="General">
                  <c:v>9.90879994E-4</c:v>
                </c:pt>
                <c:pt idx="13290" formatCode="General">
                  <c:v>9.9095999399999996E-4</c:v>
                </c:pt>
                <c:pt idx="13291" formatCode="General">
                  <c:v>9.9103999399999991E-4</c:v>
                </c:pt>
                <c:pt idx="13292" formatCode="General">
                  <c:v>9.9111999400000009E-4</c:v>
                </c:pt>
                <c:pt idx="13293" formatCode="General">
                  <c:v>9.9119999400000005E-4</c:v>
                </c:pt>
                <c:pt idx="13294" formatCode="General">
                  <c:v>9.9127999400000001E-4</c:v>
                </c:pt>
                <c:pt idx="13295" formatCode="General">
                  <c:v>9.9135999399999996E-4</c:v>
                </c:pt>
                <c:pt idx="13296" formatCode="General">
                  <c:v>9.9143999399999992E-4</c:v>
                </c:pt>
                <c:pt idx="13297" formatCode="General">
                  <c:v>9.915199940000001E-4</c:v>
                </c:pt>
                <c:pt idx="13298" formatCode="General">
                  <c:v>9.9159999400000006E-4</c:v>
                </c:pt>
                <c:pt idx="13299" formatCode="General">
                  <c:v>9.9167999400000002E-4</c:v>
                </c:pt>
                <c:pt idx="13300" formatCode="General">
                  <c:v>9.9175999399999997E-4</c:v>
                </c:pt>
                <c:pt idx="13301" formatCode="General">
                  <c:v>9.9183999399999993E-4</c:v>
                </c:pt>
                <c:pt idx="13302" formatCode="General">
                  <c:v>9.9191999399999989E-4</c:v>
                </c:pt>
                <c:pt idx="13303" formatCode="General">
                  <c:v>9.9199999400000007E-4</c:v>
                </c:pt>
                <c:pt idx="13304" formatCode="General">
                  <c:v>9.9207999400000003E-4</c:v>
                </c:pt>
                <c:pt idx="13305" formatCode="General">
                  <c:v>9.9215999399999998E-4</c:v>
                </c:pt>
                <c:pt idx="13306" formatCode="General">
                  <c:v>9.9223999399999994E-4</c:v>
                </c:pt>
                <c:pt idx="13307" formatCode="General">
                  <c:v>9.923199939999999E-4</c:v>
                </c:pt>
                <c:pt idx="13308" formatCode="General">
                  <c:v>9.9239999400000008E-4</c:v>
                </c:pt>
                <c:pt idx="13309" formatCode="General">
                  <c:v>9.9247999400000004E-4</c:v>
                </c:pt>
                <c:pt idx="13310" formatCode="General">
                  <c:v>9.9255999399999999E-4</c:v>
                </c:pt>
                <c:pt idx="13311" formatCode="General">
                  <c:v>9.9263999399999995E-4</c:v>
                </c:pt>
                <c:pt idx="13312" formatCode="General">
                  <c:v>9.9271999399999991E-4</c:v>
                </c:pt>
                <c:pt idx="13313" formatCode="General">
                  <c:v>9.9279999400000009E-4</c:v>
                </c:pt>
                <c:pt idx="13314" formatCode="General">
                  <c:v>9.9287999400000005E-4</c:v>
                </c:pt>
                <c:pt idx="13315" formatCode="General">
                  <c:v>9.92959994E-4</c:v>
                </c:pt>
                <c:pt idx="13316" formatCode="General">
                  <c:v>9.9303999399999996E-4</c:v>
                </c:pt>
                <c:pt idx="13317" formatCode="General">
                  <c:v>9.9311999399999992E-4</c:v>
                </c:pt>
                <c:pt idx="13318" formatCode="General">
                  <c:v>9.931999940000001E-4</c:v>
                </c:pt>
                <c:pt idx="13319" formatCode="General">
                  <c:v>9.9327999400000005E-4</c:v>
                </c:pt>
                <c:pt idx="13320" formatCode="General">
                  <c:v>9.9335999400000001E-4</c:v>
                </c:pt>
                <c:pt idx="13321" formatCode="General">
                  <c:v>9.9343999399999997E-4</c:v>
                </c:pt>
                <c:pt idx="13322" formatCode="General">
                  <c:v>9.9351999399999993E-4</c:v>
                </c:pt>
                <c:pt idx="13323" formatCode="General">
                  <c:v>9.9359999400000011E-4</c:v>
                </c:pt>
                <c:pt idx="13324" formatCode="General">
                  <c:v>9.9367999400000006E-4</c:v>
                </c:pt>
                <c:pt idx="13325" formatCode="General">
                  <c:v>9.9375999400000002E-4</c:v>
                </c:pt>
                <c:pt idx="13326" formatCode="General">
                  <c:v>9.9383999399999998E-4</c:v>
                </c:pt>
                <c:pt idx="13327" formatCode="General">
                  <c:v>9.9391999399999994E-4</c:v>
                </c:pt>
                <c:pt idx="13328" formatCode="General">
                  <c:v>9.939999939999999E-4</c:v>
                </c:pt>
                <c:pt idx="13329" formatCode="General">
                  <c:v>9.9407999400000007E-4</c:v>
                </c:pt>
                <c:pt idx="13330" formatCode="General">
                  <c:v>9.9415999400000003E-4</c:v>
                </c:pt>
                <c:pt idx="13331" formatCode="General">
                  <c:v>9.9423999399999999E-4</c:v>
                </c:pt>
                <c:pt idx="13332" formatCode="General">
                  <c:v>9.9431999399999995E-4</c:v>
                </c:pt>
                <c:pt idx="13333" formatCode="General">
                  <c:v>9.9439999399999991E-4</c:v>
                </c:pt>
                <c:pt idx="13334" formatCode="General">
                  <c:v>9.9447999400000008E-4</c:v>
                </c:pt>
                <c:pt idx="13335" formatCode="General">
                  <c:v>9.9455999400000004E-4</c:v>
                </c:pt>
                <c:pt idx="13336" formatCode="General">
                  <c:v>9.94639994E-4</c:v>
                </c:pt>
                <c:pt idx="13337" formatCode="General">
                  <c:v>9.9471999399999996E-4</c:v>
                </c:pt>
                <c:pt idx="13338" formatCode="General">
                  <c:v>9.9479999399999992E-4</c:v>
                </c:pt>
                <c:pt idx="13339" formatCode="General">
                  <c:v>9.9487999400000009E-4</c:v>
                </c:pt>
                <c:pt idx="13340" formatCode="General">
                  <c:v>9.9495999400000005E-4</c:v>
                </c:pt>
                <c:pt idx="13341" formatCode="General">
                  <c:v>9.9503999400000001E-4</c:v>
                </c:pt>
                <c:pt idx="13342" formatCode="General">
                  <c:v>9.9511999399999997E-4</c:v>
                </c:pt>
                <c:pt idx="13343" formatCode="General">
                  <c:v>9.9519999399999993E-4</c:v>
                </c:pt>
                <c:pt idx="13344" formatCode="General">
                  <c:v>9.952799940000001E-4</c:v>
                </c:pt>
                <c:pt idx="13345" formatCode="General">
                  <c:v>9.9535999400000006E-4</c:v>
                </c:pt>
                <c:pt idx="13346" formatCode="General">
                  <c:v>9.9543999400000002E-4</c:v>
                </c:pt>
                <c:pt idx="13347" formatCode="General">
                  <c:v>9.9551999399999998E-4</c:v>
                </c:pt>
                <c:pt idx="13348" formatCode="General">
                  <c:v>9.9559999399999994E-4</c:v>
                </c:pt>
                <c:pt idx="13349" formatCode="General">
                  <c:v>9.956799939999999E-4</c:v>
                </c:pt>
                <c:pt idx="13350" formatCode="General">
                  <c:v>9.9575999400000007E-4</c:v>
                </c:pt>
                <c:pt idx="13351" formatCode="General">
                  <c:v>9.9583999400000003E-4</c:v>
                </c:pt>
                <c:pt idx="13352" formatCode="General">
                  <c:v>9.9591999399999999E-4</c:v>
                </c:pt>
                <c:pt idx="13353" formatCode="General">
                  <c:v>9.9599999399999995E-4</c:v>
                </c:pt>
                <c:pt idx="13354" formatCode="General">
                  <c:v>9.9607999399999991E-4</c:v>
                </c:pt>
                <c:pt idx="13355" formatCode="General">
                  <c:v>9.9615999400000008E-4</c:v>
                </c:pt>
                <c:pt idx="13356" formatCode="General">
                  <c:v>9.9623999400000004E-4</c:v>
                </c:pt>
                <c:pt idx="13357" formatCode="General">
                  <c:v>9.96319994E-4</c:v>
                </c:pt>
                <c:pt idx="13358" formatCode="General">
                  <c:v>9.9639999399999996E-4</c:v>
                </c:pt>
                <c:pt idx="13359" formatCode="General">
                  <c:v>9.9647999399999992E-4</c:v>
                </c:pt>
                <c:pt idx="13360" formatCode="General">
                  <c:v>9.9655999400000009E-4</c:v>
                </c:pt>
                <c:pt idx="13361" formatCode="General">
                  <c:v>9.9663999400000005E-4</c:v>
                </c:pt>
                <c:pt idx="13362" formatCode="General">
                  <c:v>9.9671999400000001E-4</c:v>
                </c:pt>
                <c:pt idx="13363" formatCode="General">
                  <c:v>9.9679999399999997E-4</c:v>
                </c:pt>
                <c:pt idx="13364" formatCode="General">
                  <c:v>9.9687999399999993E-4</c:v>
                </c:pt>
                <c:pt idx="13365" formatCode="General">
                  <c:v>9.969599940000001E-4</c:v>
                </c:pt>
                <c:pt idx="13366" formatCode="General">
                  <c:v>9.9703999400000006E-4</c:v>
                </c:pt>
                <c:pt idx="13367" formatCode="General">
                  <c:v>9.9711999400000002E-4</c:v>
                </c:pt>
                <c:pt idx="13368" formatCode="General">
                  <c:v>9.9719999399999998E-4</c:v>
                </c:pt>
                <c:pt idx="13369" formatCode="General">
                  <c:v>9.9727999399999994E-4</c:v>
                </c:pt>
                <c:pt idx="13370" formatCode="General">
                  <c:v>9.9735999399999989E-4</c:v>
                </c:pt>
                <c:pt idx="13371" formatCode="General">
                  <c:v>9.9743999400000007E-4</c:v>
                </c:pt>
                <c:pt idx="13372" formatCode="General">
                  <c:v>9.9751999400000003E-4</c:v>
                </c:pt>
                <c:pt idx="13373" formatCode="General">
                  <c:v>9.9759999399999999E-4</c:v>
                </c:pt>
                <c:pt idx="13374" formatCode="General">
                  <c:v>9.9767999399999995E-4</c:v>
                </c:pt>
                <c:pt idx="13375" formatCode="General">
                  <c:v>9.977599939999999E-4</c:v>
                </c:pt>
                <c:pt idx="13376" formatCode="General">
                  <c:v>9.9783999400000008E-4</c:v>
                </c:pt>
                <c:pt idx="13377" formatCode="General">
                  <c:v>9.9791999400000004E-4</c:v>
                </c:pt>
                <c:pt idx="13378" formatCode="General">
                  <c:v>9.97999994E-4</c:v>
                </c:pt>
                <c:pt idx="13379" formatCode="General">
                  <c:v>9.9807999399999995E-4</c:v>
                </c:pt>
                <c:pt idx="13380" formatCode="General">
                  <c:v>9.9815999399999991E-4</c:v>
                </c:pt>
                <c:pt idx="13381" formatCode="General">
                  <c:v>9.9823999400000009E-4</c:v>
                </c:pt>
                <c:pt idx="13382" formatCode="General">
                  <c:v>9.9831999400000005E-4</c:v>
                </c:pt>
                <c:pt idx="13383" formatCode="General">
                  <c:v>9.9839999400000001E-4</c:v>
                </c:pt>
                <c:pt idx="13384" formatCode="General">
                  <c:v>9.9847999399999996E-4</c:v>
                </c:pt>
                <c:pt idx="13385" formatCode="General">
                  <c:v>9.9855999399999992E-4</c:v>
                </c:pt>
                <c:pt idx="13386" formatCode="General">
                  <c:v>9.986399940000001E-4</c:v>
                </c:pt>
                <c:pt idx="13387" formatCode="General">
                  <c:v>9.9871999400000006E-4</c:v>
                </c:pt>
                <c:pt idx="13388" formatCode="General">
                  <c:v>9.9879999400000002E-4</c:v>
                </c:pt>
                <c:pt idx="13389" formatCode="General">
                  <c:v>9.9887999399999997E-4</c:v>
                </c:pt>
                <c:pt idx="13390" formatCode="General">
                  <c:v>9.9895999399999993E-4</c:v>
                </c:pt>
                <c:pt idx="13391" formatCode="General">
                  <c:v>9.9903999400000011E-4</c:v>
                </c:pt>
                <c:pt idx="13392" formatCode="General">
                  <c:v>9.9911999400000007E-4</c:v>
                </c:pt>
                <c:pt idx="13393" formatCode="General">
                  <c:v>9.9919999400000003E-4</c:v>
                </c:pt>
                <c:pt idx="13394" formatCode="General">
                  <c:v>9.9927999399999998E-4</c:v>
                </c:pt>
                <c:pt idx="13395" formatCode="General">
                  <c:v>9.9935999399999994E-4</c:v>
                </c:pt>
                <c:pt idx="13396" formatCode="General">
                  <c:v>9.994399939999999E-4</c:v>
                </c:pt>
                <c:pt idx="13397" formatCode="General">
                  <c:v>9.9951999400000008E-4</c:v>
                </c:pt>
                <c:pt idx="13398" formatCode="General">
                  <c:v>9.9959999400000004E-4</c:v>
                </c:pt>
                <c:pt idx="13399" formatCode="General">
                  <c:v>9.9967999399999999E-4</c:v>
                </c:pt>
                <c:pt idx="13400" formatCode="General">
                  <c:v>9.9975999399999995E-4</c:v>
                </c:pt>
                <c:pt idx="13401" formatCode="General">
                  <c:v>9.9983999399999991E-4</c:v>
                </c:pt>
                <c:pt idx="13402" formatCode="General">
                  <c:v>9.9991999400000009E-4</c:v>
                </c:pt>
                <c:pt idx="13403" formatCode="General">
                  <c:v>9.9999999400000004E-4</c:v>
                </c:pt>
                <c:pt idx="13404" formatCode="General">
                  <c:v>1.00007999E-3</c:v>
                </c:pt>
                <c:pt idx="13405" formatCode="General">
                  <c:v>1.00015999E-3</c:v>
                </c:pt>
                <c:pt idx="13406" formatCode="General">
                  <c:v>1.0002399899999999E-3</c:v>
                </c:pt>
                <c:pt idx="13407" formatCode="General">
                  <c:v>1.0003199899999999E-3</c:v>
                </c:pt>
                <c:pt idx="13408" formatCode="General">
                  <c:v>1.0003999900000001E-3</c:v>
                </c:pt>
                <c:pt idx="13409" formatCode="General">
                  <c:v>1.00047999E-3</c:v>
                </c:pt>
                <c:pt idx="13410" formatCode="General">
                  <c:v>1.00055999E-3</c:v>
                </c:pt>
                <c:pt idx="13411" formatCode="General">
                  <c:v>1.0006399899999999E-3</c:v>
                </c:pt>
                <c:pt idx="13412" formatCode="General">
                  <c:v>1.0007199899999999E-3</c:v>
                </c:pt>
                <c:pt idx="13413" formatCode="General">
                  <c:v>1.0007999900000001E-3</c:v>
                </c:pt>
                <c:pt idx="13414" formatCode="General">
                  <c:v>1.00087999E-3</c:v>
                </c:pt>
                <c:pt idx="13415" formatCode="General">
                  <c:v>1.00095999E-3</c:v>
                </c:pt>
                <c:pt idx="13416" formatCode="General">
                  <c:v>1.00103999E-3</c:v>
                </c:pt>
                <c:pt idx="13417" formatCode="General">
                  <c:v>1.0011199899999999E-3</c:v>
                </c:pt>
                <c:pt idx="13418" formatCode="General">
                  <c:v>1.0011999900000001E-3</c:v>
                </c:pt>
                <c:pt idx="13419" formatCode="General">
                  <c:v>1.00127999E-3</c:v>
                </c:pt>
                <c:pt idx="13420" formatCode="General">
                  <c:v>1.00135999E-3</c:v>
                </c:pt>
                <c:pt idx="13421" formatCode="General">
                  <c:v>1.00143999E-3</c:v>
                </c:pt>
                <c:pt idx="13422" formatCode="General">
                  <c:v>1.0015199899999999E-3</c:v>
                </c:pt>
                <c:pt idx="13423" formatCode="General">
                  <c:v>1.0015999900000001E-3</c:v>
                </c:pt>
                <c:pt idx="13424" formatCode="General">
                  <c:v>1.0016799900000001E-3</c:v>
                </c:pt>
                <c:pt idx="13425" formatCode="General">
                  <c:v>1.00175999E-3</c:v>
                </c:pt>
                <c:pt idx="13426" formatCode="General">
                  <c:v>1.00183999E-3</c:v>
                </c:pt>
                <c:pt idx="13427" formatCode="General">
                  <c:v>1.0019199899999999E-3</c:v>
                </c:pt>
                <c:pt idx="13428" formatCode="General">
                  <c:v>1.0019999899999999E-3</c:v>
                </c:pt>
                <c:pt idx="13429" formatCode="General">
                  <c:v>1.0020799900000001E-3</c:v>
                </c:pt>
                <c:pt idx="13430" formatCode="General">
                  <c:v>1.00215999E-3</c:v>
                </c:pt>
                <c:pt idx="13431" formatCode="General">
                  <c:v>1.00223999E-3</c:v>
                </c:pt>
                <c:pt idx="13432" formatCode="General">
                  <c:v>1.0023199899999999E-3</c:v>
                </c:pt>
                <c:pt idx="13433" formatCode="General">
                  <c:v>1.0023999899999999E-3</c:v>
                </c:pt>
                <c:pt idx="13434" formatCode="General">
                  <c:v>1.0024799900000001E-3</c:v>
                </c:pt>
                <c:pt idx="13435" formatCode="General">
                  <c:v>1.00255999E-3</c:v>
                </c:pt>
                <c:pt idx="13436" formatCode="General">
                  <c:v>1.00263999E-3</c:v>
                </c:pt>
                <c:pt idx="13437" formatCode="General">
                  <c:v>1.00271999E-3</c:v>
                </c:pt>
                <c:pt idx="13438" formatCode="General">
                  <c:v>1.0027999899999999E-3</c:v>
                </c:pt>
                <c:pt idx="13439" formatCode="General">
                  <c:v>1.0028799900000001E-3</c:v>
                </c:pt>
                <c:pt idx="13440" formatCode="General">
                  <c:v>1.00295999E-3</c:v>
                </c:pt>
                <c:pt idx="13441" formatCode="General">
                  <c:v>1.00303999E-3</c:v>
                </c:pt>
                <c:pt idx="13442" formatCode="General">
                  <c:v>1.00311999E-3</c:v>
                </c:pt>
                <c:pt idx="13443" formatCode="General">
                  <c:v>1.0031999899999999E-3</c:v>
                </c:pt>
                <c:pt idx="13444" formatCode="General">
                  <c:v>1.0032799900000001E-3</c:v>
                </c:pt>
                <c:pt idx="13445" formatCode="General">
                  <c:v>1.0033599900000001E-3</c:v>
                </c:pt>
                <c:pt idx="13446" formatCode="General">
                  <c:v>1.00343999E-3</c:v>
                </c:pt>
                <c:pt idx="13447" formatCode="General">
                  <c:v>1.00351999E-3</c:v>
                </c:pt>
                <c:pt idx="13448" formatCode="General">
                  <c:v>1.0035999899999999E-3</c:v>
                </c:pt>
                <c:pt idx="13449" formatCode="General">
                  <c:v>1.0036799900000001E-3</c:v>
                </c:pt>
                <c:pt idx="13450" formatCode="General">
                  <c:v>1.0037599900000001E-3</c:v>
                </c:pt>
                <c:pt idx="13451" formatCode="General">
                  <c:v>1.00383999E-3</c:v>
                </c:pt>
                <c:pt idx="13452" formatCode="General">
                  <c:v>1.00391999E-3</c:v>
                </c:pt>
                <c:pt idx="13453" formatCode="General">
                  <c:v>1.0039999899999999E-3</c:v>
                </c:pt>
                <c:pt idx="13454" formatCode="General">
                  <c:v>1.0040799899999999E-3</c:v>
                </c:pt>
                <c:pt idx="13455" formatCode="General">
                  <c:v>1.0041599900000001E-3</c:v>
                </c:pt>
                <c:pt idx="13456" formatCode="General">
                  <c:v>1.00423999E-3</c:v>
                </c:pt>
                <c:pt idx="13457" formatCode="General">
                  <c:v>1.00431999E-3</c:v>
                </c:pt>
                <c:pt idx="13458" formatCode="General">
                  <c:v>1.00439999E-3</c:v>
                </c:pt>
                <c:pt idx="13459" formatCode="General">
                  <c:v>1.0044799899999999E-3</c:v>
                </c:pt>
                <c:pt idx="13460" formatCode="General">
                  <c:v>1.0045599900000001E-3</c:v>
                </c:pt>
                <c:pt idx="13461" formatCode="General">
                  <c:v>1.00463999E-3</c:v>
                </c:pt>
                <c:pt idx="13462" formatCode="General">
                  <c:v>1.00471999E-3</c:v>
                </c:pt>
                <c:pt idx="13463" formatCode="General">
                  <c:v>1.00479999E-3</c:v>
                </c:pt>
                <c:pt idx="13464" formatCode="General">
                  <c:v>1.0048799899999999E-3</c:v>
                </c:pt>
                <c:pt idx="13465" formatCode="General">
                  <c:v>1.0049599900000001E-3</c:v>
                </c:pt>
                <c:pt idx="13466" formatCode="General">
                  <c:v>1.0050399900000001E-3</c:v>
                </c:pt>
                <c:pt idx="13467" formatCode="General">
                  <c:v>1.00511999E-3</c:v>
                </c:pt>
                <c:pt idx="13468" formatCode="General">
                  <c:v>1.00519999E-3</c:v>
                </c:pt>
                <c:pt idx="13469" formatCode="General">
                  <c:v>1.0052799899999999E-3</c:v>
                </c:pt>
                <c:pt idx="13470" formatCode="General">
                  <c:v>1.0053599900000001E-3</c:v>
                </c:pt>
                <c:pt idx="13471" formatCode="General">
                  <c:v>1.0054399900000001E-3</c:v>
                </c:pt>
                <c:pt idx="13472" formatCode="General">
                  <c:v>1.00551999E-3</c:v>
                </c:pt>
                <c:pt idx="13473" formatCode="General">
                  <c:v>1.00559999E-3</c:v>
                </c:pt>
                <c:pt idx="13474" formatCode="General">
                  <c:v>1.0056799899999999E-3</c:v>
                </c:pt>
                <c:pt idx="13475" formatCode="General">
                  <c:v>1.0057599899999999E-3</c:v>
                </c:pt>
                <c:pt idx="13476" formatCode="General">
                  <c:v>1.0058399900000001E-3</c:v>
                </c:pt>
                <c:pt idx="13477" formatCode="General">
                  <c:v>1.00591999E-3</c:v>
                </c:pt>
                <c:pt idx="13478" formatCode="General">
                  <c:v>1.00599999E-3</c:v>
                </c:pt>
                <c:pt idx="13479" formatCode="General">
                  <c:v>1.0060799899999999E-3</c:v>
                </c:pt>
                <c:pt idx="13480" formatCode="General">
                  <c:v>1.0061599899999999E-3</c:v>
                </c:pt>
                <c:pt idx="13481" formatCode="General">
                  <c:v>1.0062399900000001E-3</c:v>
                </c:pt>
                <c:pt idx="13482" formatCode="General">
                  <c:v>1.00631999E-3</c:v>
                </c:pt>
                <c:pt idx="13483" formatCode="General">
                  <c:v>1.00639999E-3</c:v>
                </c:pt>
                <c:pt idx="13484" formatCode="General">
                  <c:v>1.00647999E-3</c:v>
                </c:pt>
                <c:pt idx="13485" formatCode="General">
                  <c:v>1.0065599899999999E-3</c:v>
                </c:pt>
                <c:pt idx="13486" formatCode="General">
                  <c:v>1.0066399900000001E-3</c:v>
                </c:pt>
                <c:pt idx="13487" formatCode="General">
                  <c:v>1.0067199900000001E-3</c:v>
                </c:pt>
                <c:pt idx="13488" formatCode="General">
                  <c:v>1.00679999E-3</c:v>
                </c:pt>
                <c:pt idx="13489" formatCode="General">
                  <c:v>1.00687999E-3</c:v>
                </c:pt>
                <c:pt idx="13490" formatCode="General">
                  <c:v>1.0069599899999999E-3</c:v>
                </c:pt>
                <c:pt idx="13491" formatCode="General">
                  <c:v>1.0070399900000001E-3</c:v>
                </c:pt>
                <c:pt idx="13492" formatCode="General">
                  <c:v>1.0071199900000001E-3</c:v>
                </c:pt>
                <c:pt idx="13493" formatCode="General">
                  <c:v>1.00719999E-3</c:v>
                </c:pt>
                <c:pt idx="13494" formatCode="General">
                  <c:v>1.00727999E-3</c:v>
                </c:pt>
                <c:pt idx="13495" formatCode="General">
                  <c:v>1.0073599899999999E-3</c:v>
                </c:pt>
                <c:pt idx="13496" formatCode="General">
                  <c:v>1.0074399899999999E-3</c:v>
                </c:pt>
                <c:pt idx="13497" formatCode="General">
                  <c:v>1.0075199900000001E-3</c:v>
                </c:pt>
                <c:pt idx="13498" formatCode="General">
                  <c:v>1.00759999E-3</c:v>
                </c:pt>
                <c:pt idx="13499" formatCode="General">
                  <c:v>1.00767999E-3</c:v>
                </c:pt>
                <c:pt idx="13500" formatCode="General">
                  <c:v>1.0077599899999999E-3</c:v>
                </c:pt>
                <c:pt idx="13501" formatCode="General">
                  <c:v>1.0078399899999999E-3</c:v>
                </c:pt>
                <c:pt idx="13502" formatCode="General">
                  <c:v>1.0079199900000001E-3</c:v>
                </c:pt>
                <c:pt idx="13503" formatCode="General">
                  <c:v>1.00799999E-3</c:v>
                </c:pt>
                <c:pt idx="13504" formatCode="General">
                  <c:v>1.00807999E-3</c:v>
                </c:pt>
                <c:pt idx="13505" formatCode="General">
                  <c:v>1.00815999E-3</c:v>
                </c:pt>
                <c:pt idx="13506" formatCode="General">
                  <c:v>1.0082399899999999E-3</c:v>
                </c:pt>
                <c:pt idx="13507" formatCode="General">
                  <c:v>1.0083199900000001E-3</c:v>
                </c:pt>
                <c:pt idx="13508" formatCode="General">
                  <c:v>1.00839999E-3</c:v>
                </c:pt>
                <c:pt idx="13509" formatCode="General">
                  <c:v>1.00847999E-3</c:v>
                </c:pt>
                <c:pt idx="13510" formatCode="General">
                  <c:v>1.00855999E-3</c:v>
                </c:pt>
                <c:pt idx="13511" formatCode="General">
                  <c:v>1.0086399899999999E-3</c:v>
                </c:pt>
                <c:pt idx="13512" formatCode="General">
                  <c:v>1.0087199900000001E-3</c:v>
                </c:pt>
                <c:pt idx="13513" formatCode="General">
                  <c:v>1.0087999900000001E-3</c:v>
                </c:pt>
                <c:pt idx="13514" formatCode="General">
                  <c:v>1.00887999E-3</c:v>
                </c:pt>
                <c:pt idx="13515" formatCode="General">
                  <c:v>1.00895999E-3</c:v>
                </c:pt>
                <c:pt idx="13516" formatCode="General">
                  <c:v>1.0090399899999999E-3</c:v>
                </c:pt>
                <c:pt idx="13517" formatCode="General">
                  <c:v>1.0091199899999999E-3</c:v>
                </c:pt>
                <c:pt idx="13518" formatCode="General">
                  <c:v>1.0091999900000001E-3</c:v>
                </c:pt>
                <c:pt idx="13519" formatCode="General">
                  <c:v>1.00927999E-3</c:v>
                </c:pt>
                <c:pt idx="13520" formatCode="General">
                  <c:v>1.00935999E-3</c:v>
                </c:pt>
                <c:pt idx="13521" formatCode="General">
                  <c:v>1.0094399899999999E-3</c:v>
                </c:pt>
                <c:pt idx="13522" formatCode="General">
                  <c:v>1.0095199899999999E-3</c:v>
                </c:pt>
                <c:pt idx="13523" formatCode="General">
                  <c:v>1.0095999900000001E-3</c:v>
                </c:pt>
                <c:pt idx="13524" formatCode="General">
                  <c:v>1.00967999E-3</c:v>
                </c:pt>
                <c:pt idx="13525" formatCode="General">
                  <c:v>1.00975999E-3</c:v>
                </c:pt>
                <c:pt idx="13526" formatCode="General">
                  <c:v>1.00983999E-3</c:v>
                </c:pt>
                <c:pt idx="13527" formatCode="General">
                  <c:v>1.0099199899999999E-3</c:v>
                </c:pt>
                <c:pt idx="13528" formatCode="General">
                  <c:v>1.0099999900000001E-3</c:v>
                </c:pt>
                <c:pt idx="13529" formatCode="General">
                  <c:v>1.01007999E-3</c:v>
                </c:pt>
                <c:pt idx="13530" formatCode="General">
                  <c:v>1.01015999E-3</c:v>
                </c:pt>
                <c:pt idx="13531" formatCode="General">
                  <c:v>1.01023999E-3</c:v>
                </c:pt>
                <c:pt idx="13532" formatCode="General">
                  <c:v>1.0103199899999999E-3</c:v>
                </c:pt>
                <c:pt idx="13533" formatCode="General">
                  <c:v>1.0103999900000001E-3</c:v>
                </c:pt>
                <c:pt idx="13534" formatCode="General">
                  <c:v>1.0104799900000001E-3</c:v>
                </c:pt>
                <c:pt idx="13535" formatCode="General">
                  <c:v>1.01055999E-3</c:v>
                </c:pt>
                <c:pt idx="13536" formatCode="General">
                  <c:v>1.01063999E-3</c:v>
                </c:pt>
                <c:pt idx="13537" formatCode="General">
                  <c:v>1.0107199899999999E-3</c:v>
                </c:pt>
                <c:pt idx="13538" formatCode="General">
                  <c:v>1.0107999900000001E-3</c:v>
                </c:pt>
                <c:pt idx="13539" formatCode="General">
                  <c:v>1.0108799900000001E-3</c:v>
                </c:pt>
                <c:pt idx="13540" formatCode="General">
                  <c:v>1.01095999E-3</c:v>
                </c:pt>
                <c:pt idx="13541" formatCode="General">
                  <c:v>1.01103999E-3</c:v>
                </c:pt>
                <c:pt idx="13542" formatCode="General">
                  <c:v>1.0111199899999999E-3</c:v>
                </c:pt>
                <c:pt idx="13543" formatCode="General">
                  <c:v>1.0111999899999999E-3</c:v>
                </c:pt>
                <c:pt idx="13544" formatCode="General">
                  <c:v>1.0112799900000001E-3</c:v>
                </c:pt>
                <c:pt idx="13545" formatCode="General">
                  <c:v>1.01135999E-3</c:v>
                </c:pt>
                <c:pt idx="13546" formatCode="General">
                  <c:v>1.01143999E-3</c:v>
                </c:pt>
                <c:pt idx="13547" formatCode="General">
                  <c:v>1.01151999E-3</c:v>
                </c:pt>
                <c:pt idx="13548" formatCode="General">
                  <c:v>1.0115999899999999E-3</c:v>
                </c:pt>
                <c:pt idx="13549" formatCode="General">
                  <c:v>1.0116799900000001E-3</c:v>
                </c:pt>
                <c:pt idx="13550" formatCode="General">
                  <c:v>1.01175999E-3</c:v>
                </c:pt>
                <c:pt idx="13551" formatCode="General">
                  <c:v>1.01183999E-3</c:v>
                </c:pt>
                <c:pt idx="13552" formatCode="General">
                  <c:v>1.01191999E-3</c:v>
                </c:pt>
                <c:pt idx="13553" formatCode="General">
                  <c:v>1.0119999899999999E-3</c:v>
                </c:pt>
                <c:pt idx="13554" formatCode="General">
                  <c:v>1.0120799900000001E-3</c:v>
                </c:pt>
                <c:pt idx="13555" formatCode="General">
                  <c:v>1.0121599900000001E-3</c:v>
                </c:pt>
                <c:pt idx="13556" formatCode="General">
                  <c:v>1.01223999E-3</c:v>
                </c:pt>
                <c:pt idx="13557" formatCode="General">
                  <c:v>1.01231999E-3</c:v>
                </c:pt>
                <c:pt idx="13558" formatCode="General">
                  <c:v>1.0123999899999999E-3</c:v>
                </c:pt>
                <c:pt idx="13559" formatCode="General">
                  <c:v>1.0124799900000001E-3</c:v>
                </c:pt>
                <c:pt idx="13560" formatCode="General">
                  <c:v>1.0125599900000001E-3</c:v>
                </c:pt>
                <c:pt idx="13561" formatCode="General">
                  <c:v>1.01263999E-3</c:v>
                </c:pt>
                <c:pt idx="13562" formatCode="General">
                  <c:v>1.01271999E-3</c:v>
                </c:pt>
                <c:pt idx="13563" formatCode="General">
                  <c:v>1.0127999899999999E-3</c:v>
                </c:pt>
                <c:pt idx="13564" formatCode="General">
                  <c:v>1.0128799899999999E-3</c:v>
                </c:pt>
                <c:pt idx="13565" formatCode="General">
                  <c:v>1.0129599900000001E-3</c:v>
                </c:pt>
                <c:pt idx="13566" formatCode="General">
                  <c:v>1.01303999E-3</c:v>
                </c:pt>
                <c:pt idx="13567" formatCode="General">
                  <c:v>1.01311999E-3</c:v>
                </c:pt>
                <c:pt idx="13568" formatCode="General">
                  <c:v>1.0131999899999999E-3</c:v>
                </c:pt>
                <c:pt idx="13569" formatCode="General">
                  <c:v>1.0132799899999999E-3</c:v>
                </c:pt>
                <c:pt idx="13570" formatCode="General">
                  <c:v>1.0133599900000001E-3</c:v>
                </c:pt>
                <c:pt idx="13571" formatCode="General">
                  <c:v>1.01343999E-3</c:v>
                </c:pt>
                <c:pt idx="13572" formatCode="General">
                  <c:v>1.01351999E-3</c:v>
                </c:pt>
                <c:pt idx="13573" formatCode="General">
                  <c:v>1.01359999E-3</c:v>
                </c:pt>
                <c:pt idx="13574" formatCode="General">
                  <c:v>1.0136799899999999E-3</c:v>
                </c:pt>
                <c:pt idx="13575" formatCode="General">
                  <c:v>1.0137599900000001E-3</c:v>
                </c:pt>
                <c:pt idx="13576" formatCode="General">
                  <c:v>1.0138399900000001E-3</c:v>
                </c:pt>
                <c:pt idx="13577" formatCode="General">
                  <c:v>1.01391999E-3</c:v>
                </c:pt>
                <c:pt idx="13578" formatCode="General">
                  <c:v>1.01399999E-3</c:v>
                </c:pt>
                <c:pt idx="13579" formatCode="General">
                  <c:v>1.0140799899999999E-3</c:v>
                </c:pt>
                <c:pt idx="13580" formatCode="General">
                  <c:v>1.0141599900000001E-3</c:v>
                </c:pt>
                <c:pt idx="13581" formatCode="General">
                  <c:v>1.0142399900000001E-3</c:v>
                </c:pt>
                <c:pt idx="13582" formatCode="General">
                  <c:v>1.01431999E-3</c:v>
                </c:pt>
                <c:pt idx="13583" formatCode="General">
                  <c:v>1.01439999E-3</c:v>
                </c:pt>
                <c:pt idx="13584" formatCode="General">
                  <c:v>1.0144799899999999E-3</c:v>
                </c:pt>
                <c:pt idx="13585" formatCode="General">
                  <c:v>1.0145599899999999E-3</c:v>
                </c:pt>
                <c:pt idx="13586" formatCode="General">
                  <c:v>1.0146399900000001E-3</c:v>
                </c:pt>
                <c:pt idx="13587" formatCode="General">
                  <c:v>1.01471999E-3</c:v>
                </c:pt>
                <c:pt idx="13588" formatCode="General">
                  <c:v>1.01479999E-3</c:v>
                </c:pt>
                <c:pt idx="13589" formatCode="General">
                  <c:v>1.0148799899999999E-3</c:v>
                </c:pt>
                <c:pt idx="13590" formatCode="General">
                  <c:v>1.0149599899999999E-3</c:v>
                </c:pt>
                <c:pt idx="13591" formatCode="General">
                  <c:v>1.0150399900000001E-3</c:v>
                </c:pt>
                <c:pt idx="13592" formatCode="General">
                  <c:v>1.01511999E-3</c:v>
                </c:pt>
                <c:pt idx="13593" formatCode="General">
                  <c:v>1.01519999E-3</c:v>
                </c:pt>
                <c:pt idx="13594" formatCode="General">
                  <c:v>1.01527999E-3</c:v>
                </c:pt>
                <c:pt idx="13595" formatCode="General">
                  <c:v>1.0153599899999999E-3</c:v>
                </c:pt>
                <c:pt idx="13596" formatCode="General">
                  <c:v>1.0154399900000001E-3</c:v>
                </c:pt>
                <c:pt idx="13597" formatCode="General">
                  <c:v>1.01551999E-3</c:v>
                </c:pt>
                <c:pt idx="13598" formatCode="General">
                  <c:v>1.01559999E-3</c:v>
                </c:pt>
                <c:pt idx="13599" formatCode="General">
                  <c:v>1.01567999E-3</c:v>
                </c:pt>
                <c:pt idx="13600" formatCode="General">
                  <c:v>1.0157599899999999E-3</c:v>
                </c:pt>
                <c:pt idx="13601" formatCode="General">
                  <c:v>1.0158399900000001E-3</c:v>
                </c:pt>
                <c:pt idx="13602" formatCode="General">
                  <c:v>1.0159199900000001E-3</c:v>
                </c:pt>
                <c:pt idx="13603" formatCode="General">
                  <c:v>1.01599999E-3</c:v>
                </c:pt>
                <c:pt idx="13604" formatCode="General">
                  <c:v>1.01607999E-3</c:v>
                </c:pt>
                <c:pt idx="13605" formatCode="General">
                  <c:v>1.0161599899999999E-3</c:v>
                </c:pt>
                <c:pt idx="13606" formatCode="General">
                  <c:v>1.0162399899999999E-3</c:v>
                </c:pt>
                <c:pt idx="13607" formatCode="General">
                  <c:v>1.0163199900000001E-3</c:v>
                </c:pt>
                <c:pt idx="13608" formatCode="General">
                  <c:v>1.01639999E-3</c:v>
                </c:pt>
                <c:pt idx="13609" formatCode="General">
                  <c:v>1.01647999E-3</c:v>
                </c:pt>
                <c:pt idx="13610" formatCode="General">
                  <c:v>1.0165599899999999E-3</c:v>
                </c:pt>
                <c:pt idx="13611" formatCode="General">
                  <c:v>1.0166399899999999E-3</c:v>
                </c:pt>
                <c:pt idx="13612" formatCode="General">
                  <c:v>1.0167199900000001E-3</c:v>
                </c:pt>
                <c:pt idx="13613" formatCode="General">
                  <c:v>1.01679999E-3</c:v>
                </c:pt>
                <c:pt idx="13614" formatCode="General">
                  <c:v>1.01687999E-3</c:v>
                </c:pt>
                <c:pt idx="13615" formatCode="General">
                  <c:v>1.01695999E-3</c:v>
                </c:pt>
                <c:pt idx="13616" formatCode="General">
                  <c:v>1.0170399899999999E-3</c:v>
                </c:pt>
                <c:pt idx="13617" formatCode="General">
                  <c:v>1.0171199900000001E-3</c:v>
                </c:pt>
                <c:pt idx="13618" formatCode="General">
                  <c:v>1.01719999E-3</c:v>
                </c:pt>
                <c:pt idx="13619" formatCode="General">
                  <c:v>1.01727999E-3</c:v>
                </c:pt>
                <c:pt idx="13620" formatCode="General">
                  <c:v>1.01735999E-3</c:v>
                </c:pt>
                <c:pt idx="13621" formatCode="General">
                  <c:v>1.0174399899999999E-3</c:v>
                </c:pt>
                <c:pt idx="13622" formatCode="General">
                  <c:v>1.0175199900000001E-3</c:v>
                </c:pt>
                <c:pt idx="13623" formatCode="General">
                  <c:v>1.0175999900000001E-3</c:v>
                </c:pt>
                <c:pt idx="13624" formatCode="General">
                  <c:v>1.01767999E-3</c:v>
                </c:pt>
                <c:pt idx="13625" formatCode="General">
                  <c:v>1.01775999E-3</c:v>
                </c:pt>
                <c:pt idx="13626" formatCode="General">
                  <c:v>1.0178399899999999E-3</c:v>
                </c:pt>
                <c:pt idx="13627" formatCode="General">
                  <c:v>1.0179199900000001E-3</c:v>
                </c:pt>
                <c:pt idx="13628" formatCode="General">
                  <c:v>1.0179999900000001E-3</c:v>
                </c:pt>
                <c:pt idx="13629" formatCode="General">
                  <c:v>1.01807999E-3</c:v>
                </c:pt>
                <c:pt idx="13630" formatCode="General">
                  <c:v>1.01815999E-3</c:v>
                </c:pt>
                <c:pt idx="13631" formatCode="General">
                  <c:v>1.0182399899999999E-3</c:v>
                </c:pt>
                <c:pt idx="13632" formatCode="General">
                  <c:v>1.0183199899999999E-3</c:v>
                </c:pt>
                <c:pt idx="13633" formatCode="General">
                  <c:v>1.0183999900000001E-3</c:v>
                </c:pt>
                <c:pt idx="13634" formatCode="General">
                  <c:v>1.01847999E-3</c:v>
                </c:pt>
                <c:pt idx="13635" formatCode="General">
                  <c:v>1.01855999E-3</c:v>
                </c:pt>
                <c:pt idx="13636" formatCode="General">
                  <c:v>1.01863999E-3</c:v>
                </c:pt>
                <c:pt idx="13637" formatCode="General">
                  <c:v>1.0187199899999999E-3</c:v>
                </c:pt>
                <c:pt idx="13638" formatCode="General">
                  <c:v>1.0187999900000001E-3</c:v>
                </c:pt>
                <c:pt idx="13639" formatCode="General">
                  <c:v>1.01887999E-3</c:v>
                </c:pt>
                <c:pt idx="13640" formatCode="General">
                  <c:v>1.01895999E-3</c:v>
                </c:pt>
                <c:pt idx="13641" formatCode="General">
                  <c:v>1.01903999E-3</c:v>
                </c:pt>
                <c:pt idx="13642" formatCode="General">
                  <c:v>1.0191199899999999E-3</c:v>
                </c:pt>
                <c:pt idx="13643" formatCode="General">
                  <c:v>1.0191999900000001E-3</c:v>
                </c:pt>
                <c:pt idx="13644" formatCode="General">
                  <c:v>1.0192799900000001E-3</c:v>
                </c:pt>
                <c:pt idx="13645" formatCode="General">
                  <c:v>1.01935999E-3</c:v>
                </c:pt>
                <c:pt idx="13646" formatCode="General">
                  <c:v>1.01943999E-3</c:v>
                </c:pt>
                <c:pt idx="13647" formatCode="General">
                  <c:v>1.0195199899999999E-3</c:v>
                </c:pt>
                <c:pt idx="13648" formatCode="General">
                  <c:v>1.0195999900000001E-3</c:v>
                </c:pt>
                <c:pt idx="13649" formatCode="General">
                  <c:v>1.0196799900000001E-3</c:v>
                </c:pt>
                <c:pt idx="13650" formatCode="General">
                  <c:v>1.01975999E-3</c:v>
                </c:pt>
                <c:pt idx="13651" formatCode="General">
                  <c:v>1.01983999E-3</c:v>
                </c:pt>
                <c:pt idx="13652" formatCode="General">
                  <c:v>1.0199199899999999E-3</c:v>
                </c:pt>
                <c:pt idx="13653" formatCode="General">
                  <c:v>1.0199999899999999E-3</c:v>
                </c:pt>
                <c:pt idx="13654" formatCode="General">
                  <c:v>1.0200799900000001E-3</c:v>
                </c:pt>
                <c:pt idx="13655" formatCode="General">
                  <c:v>1.02015999E-3</c:v>
                </c:pt>
                <c:pt idx="13656" formatCode="General">
                  <c:v>1.02023999E-3</c:v>
                </c:pt>
                <c:pt idx="13657" formatCode="General">
                  <c:v>1.0203199899999999E-3</c:v>
                </c:pt>
                <c:pt idx="13658" formatCode="General">
                  <c:v>1.0203999899999999E-3</c:v>
                </c:pt>
                <c:pt idx="13659" formatCode="General">
                  <c:v>1.0204799900000001E-3</c:v>
                </c:pt>
                <c:pt idx="13660" formatCode="General">
                  <c:v>1.02055999E-3</c:v>
                </c:pt>
                <c:pt idx="13661" formatCode="General">
                  <c:v>1.02063999E-3</c:v>
                </c:pt>
                <c:pt idx="13662" formatCode="General">
                  <c:v>1.02071999E-3</c:v>
                </c:pt>
                <c:pt idx="13663" formatCode="General">
                  <c:v>1.0207999899999999E-3</c:v>
                </c:pt>
                <c:pt idx="13664" formatCode="General">
                  <c:v>1.0208799900000001E-3</c:v>
                </c:pt>
                <c:pt idx="13665" formatCode="General">
                  <c:v>1.02095999E-3</c:v>
                </c:pt>
                <c:pt idx="13666" formatCode="General">
                  <c:v>1.02103999E-3</c:v>
                </c:pt>
                <c:pt idx="13667" formatCode="General">
                  <c:v>1.02111999E-3</c:v>
                </c:pt>
                <c:pt idx="13668" formatCode="General">
                  <c:v>1.0211999899999999E-3</c:v>
                </c:pt>
                <c:pt idx="13669" formatCode="General">
                  <c:v>1.0212799900000001E-3</c:v>
                </c:pt>
                <c:pt idx="13670" formatCode="General">
                  <c:v>1.0213599900000001E-3</c:v>
                </c:pt>
                <c:pt idx="13671" formatCode="General">
                  <c:v>1.02143999E-3</c:v>
                </c:pt>
                <c:pt idx="13672" formatCode="General">
                  <c:v>1.02151999E-3</c:v>
                </c:pt>
                <c:pt idx="13673" formatCode="General">
                  <c:v>1.0215999899999999E-3</c:v>
                </c:pt>
                <c:pt idx="13674" formatCode="General">
                  <c:v>1.0216799899999999E-3</c:v>
                </c:pt>
                <c:pt idx="13675" formatCode="General">
                  <c:v>1.0217599900000001E-3</c:v>
                </c:pt>
                <c:pt idx="13676" formatCode="General">
                  <c:v>1.02183999E-3</c:v>
                </c:pt>
                <c:pt idx="13677" formatCode="General">
                  <c:v>1.02191999E-3</c:v>
                </c:pt>
                <c:pt idx="13678" formatCode="General">
                  <c:v>1.0219999899999999E-3</c:v>
                </c:pt>
                <c:pt idx="13679" formatCode="General">
                  <c:v>1.0220799899999999E-3</c:v>
                </c:pt>
                <c:pt idx="13680" formatCode="General">
                  <c:v>1.0221599900000001E-3</c:v>
                </c:pt>
                <c:pt idx="13681" formatCode="General">
                  <c:v>1.02223999E-3</c:v>
                </c:pt>
                <c:pt idx="13682" formatCode="General">
                  <c:v>1.02231999E-3</c:v>
                </c:pt>
                <c:pt idx="13683" formatCode="General">
                  <c:v>1.02239999E-3</c:v>
                </c:pt>
                <c:pt idx="13684" formatCode="General">
                  <c:v>1.0224799899999999E-3</c:v>
                </c:pt>
                <c:pt idx="13685" formatCode="General">
                  <c:v>1.0225599900000001E-3</c:v>
                </c:pt>
                <c:pt idx="13686" formatCode="General">
                  <c:v>1.02263999E-3</c:v>
                </c:pt>
                <c:pt idx="13687" formatCode="General">
                  <c:v>1.02271999E-3</c:v>
                </c:pt>
                <c:pt idx="13688" formatCode="General">
                  <c:v>1.02279999E-3</c:v>
                </c:pt>
                <c:pt idx="13689" formatCode="General">
                  <c:v>1.0228799899999999E-3</c:v>
                </c:pt>
                <c:pt idx="13690" formatCode="General">
                  <c:v>1.0229599900000001E-3</c:v>
                </c:pt>
                <c:pt idx="13691" formatCode="General">
                  <c:v>1.0230399900000001E-3</c:v>
                </c:pt>
                <c:pt idx="13692" formatCode="General">
                  <c:v>1.02311999E-3</c:v>
                </c:pt>
                <c:pt idx="13693" formatCode="General">
                  <c:v>1.02319999E-3</c:v>
                </c:pt>
                <c:pt idx="13694" formatCode="General">
                  <c:v>1.0232799899999999E-3</c:v>
                </c:pt>
                <c:pt idx="13695" formatCode="General">
                  <c:v>1.0233599900000001E-3</c:v>
                </c:pt>
                <c:pt idx="13696" formatCode="General">
                  <c:v>1.0234399900000001E-3</c:v>
                </c:pt>
                <c:pt idx="13697" formatCode="General">
                  <c:v>1.02351999E-3</c:v>
                </c:pt>
                <c:pt idx="13698" formatCode="General">
                  <c:v>1.02359999E-3</c:v>
                </c:pt>
                <c:pt idx="13699" formatCode="General">
                  <c:v>1.0236799899999999E-3</c:v>
                </c:pt>
                <c:pt idx="13700" formatCode="General">
                  <c:v>1.0237599899999999E-3</c:v>
                </c:pt>
                <c:pt idx="13701" formatCode="General">
                  <c:v>1.0238399900000001E-3</c:v>
                </c:pt>
                <c:pt idx="13702" formatCode="General">
                  <c:v>1.02391999E-3</c:v>
                </c:pt>
                <c:pt idx="13703" formatCode="General">
                  <c:v>1.02399999E-3</c:v>
                </c:pt>
                <c:pt idx="13704" formatCode="General">
                  <c:v>1.02407999E-3</c:v>
                </c:pt>
                <c:pt idx="13705" formatCode="General">
                  <c:v>1.0241599899999999E-3</c:v>
                </c:pt>
                <c:pt idx="13706" formatCode="General">
                  <c:v>1.0242399900000001E-3</c:v>
                </c:pt>
                <c:pt idx="13707" formatCode="General">
                  <c:v>1.02431999E-3</c:v>
                </c:pt>
                <c:pt idx="13708" formatCode="General">
                  <c:v>1.02439999E-3</c:v>
                </c:pt>
                <c:pt idx="13709" formatCode="General">
                  <c:v>1.02447999E-3</c:v>
                </c:pt>
                <c:pt idx="13710" formatCode="General">
                  <c:v>1.0245599899999999E-3</c:v>
                </c:pt>
                <c:pt idx="13711" formatCode="General">
                  <c:v>1.0246399900000001E-3</c:v>
                </c:pt>
                <c:pt idx="13712" formatCode="General">
                  <c:v>1.0247199900000001E-3</c:v>
                </c:pt>
                <c:pt idx="13713" formatCode="General">
                  <c:v>1.02479999E-3</c:v>
                </c:pt>
                <c:pt idx="13714" formatCode="General">
                  <c:v>1.02487999E-3</c:v>
                </c:pt>
                <c:pt idx="13715" formatCode="General">
                  <c:v>1.0249599899999999E-3</c:v>
                </c:pt>
                <c:pt idx="13716" formatCode="General">
                  <c:v>1.0250399900000001E-3</c:v>
                </c:pt>
                <c:pt idx="13717" formatCode="General">
                  <c:v>1.0251199900000001E-3</c:v>
                </c:pt>
                <c:pt idx="13718" formatCode="General">
                  <c:v>1.02519999E-3</c:v>
                </c:pt>
                <c:pt idx="13719" formatCode="General">
                  <c:v>1.02527999E-3</c:v>
                </c:pt>
                <c:pt idx="13720" formatCode="General">
                  <c:v>1.0253599899999999E-3</c:v>
                </c:pt>
                <c:pt idx="13721" formatCode="General">
                  <c:v>1.0254399899999999E-3</c:v>
                </c:pt>
                <c:pt idx="13722" formatCode="General">
                  <c:v>1.0255199900000001E-3</c:v>
                </c:pt>
                <c:pt idx="13723" formatCode="General">
                  <c:v>1.02559999E-3</c:v>
                </c:pt>
                <c:pt idx="13724" formatCode="General">
                  <c:v>1.02567999E-3</c:v>
                </c:pt>
                <c:pt idx="13725" formatCode="General">
                  <c:v>1.0257599899999999E-3</c:v>
                </c:pt>
                <c:pt idx="13726" formatCode="General">
                  <c:v>1.0258399899999999E-3</c:v>
                </c:pt>
                <c:pt idx="13727" formatCode="General">
                  <c:v>1.0259199900000001E-3</c:v>
                </c:pt>
                <c:pt idx="13728" formatCode="General">
                  <c:v>1.02599999E-3</c:v>
                </c:pt>
                <c:pt idx="13729" formatCode="General">
                  <c:v>1.02607999E-3</c:v>
                </c:pt>
                <c:pt idx="13730" formatCode="General">
                  <c:v>1.02615999E-3</c:v>
                </c:pt>
                <c:pt idx="13731" formatCode="General">
                  <c:v>1.0262399899999999E-3</c:v>
                </c:pt>
                <c:pt idx="13732" formatCode="General">
                  <c:v>1.0263199900000001E-3</c:v>
                </c:pt>
                <c:pt idx="13733" formatCode="General">
                  <c:v>1.0263999900000001E-3</c:v>
                </c:pt>
                <c:pt idx="13734" formatCode="General">
                  <c:v>1.02647999E-3</c:v>
                </c:pt>
                <c:pt idx="13735" formatCode="General">
                  <c:v>1.02655999E-3</c:v>
                </c:pt>
                <c:pt idx="13736" formatCode="General">
                  <c:v>1.0266399899999999E-3</c:v>
                </c:pt>
                <c:pt idx="13737" formatCode="General">
                  <c:v>1.0267199900000001E-3</c:v>
                </c:pt>
                <c:pt idx="13738" formatCode="General">
                  <c:v>1.0267999900000001E-3</c:v>
                </c:pt>
                <c:pt idx="13739" formatCode="General">
                  <c:v>1.02687999E-3</c:v>
                </c:pt>
                <c:pt idx="13740" formatCode="General">
                  <c:v>1.02695999E-3</c:v>
                </c:pt>
                <c:pt idx="13741" formatCode="General">
                  <c:v>1.0270399899999999E-3</c:v>
                </c:pt>
                <c:pt idx="13742" formatCode="General">
                  <c:v>1.0271199899999999E-3</c:v>
                </c:pt>
                <c:pt idx="13743" formatCode="General">
                  <c:v>1.0271999900000001E-3</c:v>
                </c:pt>
                <c:pt idx="13744" formatCode="General">
                  <c:v>1.02727999E-3</c:v>
                </c:pt>
                <c:pt idx="13745" formatCode="General">
                  <c:v>1.02735999E-3</c:v>
                </c:pt>
                <c:pt idx="13746" formatCode="General">
                  <c:v>1.0274399899999999E-3</c:v>
                </c:pt>
                <c:pt idx="13747" formatCode="General">
                  <c:v>1.0275199899999999E-3</c:v>
                </c:pt>
                <c:pt idx="13748" formatCode="General">
                  <c:v>1.0275999900000001E-3</c:v>
                </c:pt>
                <c:pt idx="13749" formatCode="General">
                  <c:v>1.02767999E-3</c:v>
                </c:pt>
                <c:pt idx="13750" formatCode="General">
                  <c:v>1.02775999E-3</c:v>
                </c:pt>
                <c:pt idx="13751" formatCode="General">
                  <c:v>1.02783999E-3</c:v>
                </c:pt>
                <c:pt idx="13752" formatCode="General">
                  <c:v>1.0279199899999999E-3</c:v>
                </c:pt>
                <c:pt idx="13753" formatCode="General">
                  <c:v>1.0279999900000001E-3</c:v>
                </c:pt>
                <c:pt idx="13754" formatCode="General">
                  <c:v>1.02807999E-3</c:v>
                </c:pt>
                <c:pt idx="13755" formatCode="General">
                  <c:v>1.02815999E-3</c:v>
                </c:pt>
                <c:pt idx="13756" formatCode="General">
                  <c:v>1.02823999E-3</c:v>
                </c:pt>
                <c:pt idx="13757" formatCode="General">
                  <c:v>1.0283199899999999E-3</c:v>
                </c:pt>
                <c:pt idx="13758" formatCode="General">
                  <c:v>1.0283999900000001E-3</c:v>
                </c:pt>
                <c:pt idx="13759" formatCode="General">
                  <c:v>1.0284799900000001E-3</c:v>
                </c:pt>
                <c:pt idx="13760" formatCode="General">
                  <c:v>1.02855999E-3</c:v>
                </c:pt>
                <c:pt idx="13761" formatCode="General">
                  <c:v>1.02863999E-3</c:v>
                </c:pt>
                <c:pt idx="13762" formatCode="General">
                  <c:v>1.0287199899999999E-3</c:v>
                </c:pt>
                <c:pt idx="13763" formatCode="General">
                  <c:v>1.0287999899999999E-3</c:v>
                </c:pt>
                <c:pt idx="13764" formatCode="General">
                  <c:v>1.0288799900000001E-3</c:v>
                </c:pt>
                <c:pt idx="13765" formatCode="General">
                  <c:v>1.02895999E-3</c:v>
                </c:pt>
                <c:pt idx="13766" formatCode="General">
                  <c:v>1.02903999E-3</c:v>
                </c:pt>
                <c:pt idx="13767" formatCode="General">
                  <c:v>1.0291199899999999E-3</c:v>
                </c:pt>
                <c:pt idx="13768" formatCode="General">
                  <c:v>1.0291999899999999E-3</c:v>
                </c:pt>
                <c:pt idx="13769" formatCode="General">
                  <c:v>1.0292799900000001E-3</c:v>
                </c:pt>
                <c:pt idx="13770" formatCode="General">
                  <c:v>1.02935999E-3</c:v>
                </c:pt>
                <c:pt idx="13771" formatCode="General">
                  <c:v>1.02943999E-3</c:v>
                </c:pt>
                <c:pt idx="13772" formatCode="General">
                  <c:v>1.02951999E-3</c:v>
                </c:pt>
                <c:pt idx="13773" formatCode="General">
                  <c:v>1.0295999899999999E-3</c:v>
                </c:pt>
                <c:pt idx="13774" formatCode="General">
                  <c:v>1.0296799900000001E-3</c:v>
                </c:pt>
                <c:pt idx="13775" formatCode="General">
                  <c:v>1.02975999E-3</c:v>
                </c:pt>
                <c:pt idx="13776" formatCode="General">
                  <c:v>1.02983999E-3</c:v>
                </c:pt>
                <c:pt idx="13777" formatCode="General">
                  <c:v>1.02991999E-3</c:v>
                </c:pt>
                <c:pt idx="13778" formatCode="General">
                  <c:v>1.0299999899999999E-3</c:v>
                </c:pt>
                <c:pt idx="13779" formatCode="General">
                  <c:v>1.0300799900000001E-3</c:v>
                </c:pt>
                <c:pt idx="13780" formatCode="General">
                  <c:v>1.0301599900000001E-3</c:v>
                </c:pt>
                <c:pt idx="13781" formatCode="General">
                  <c:v>1.03023999E-3</c:v>
                </c:pt>
                <c:pt idx="13782" formatCode="General">
                  <c:v>1.03031999E-3</c:v>
                </c:pt>
                <c:pt idx="13783" formatCode="General">
                  <c:v>1.0303999899999999E-3</c:v>
                </c:pt>
                <c:pt idx="13784" formatCode="General">
                  <c:v>1.0304799900000001E-3</c:v>
                </c:pt>
                <c:pt idx="13785" formatCode="General">
                  <c:v>1.0305599900000001E-3</c:v>
                </c:pt>
                <c:pt idx="13786" formatCode="General">
                  <c:v>1.03063999E-3</c:v>
                </c:pt>
                <c:pt idx="13787" formatCode="General">
                  <c:v>1.03071999E-3</c:v>
                </c:pt>
                <c:pt idx="13788" formatCode="General">
                  <c:v>1.0307999899999999E-3</c:v>
                </c:pt>
                <c:pt idx="13789" formatCode="General">
                  <c:v>1.0308799899999999E-3</c:v>
                </c:pt>
                <c:pt idx="13790" formatCode="General">
                  <c:v>1.0309599900000001E-3</c:v>
                </c:pt>
                <c:pt idx="13791" formatCode="General">
                  <c:v>1.03103999E-3</c:v>
                </c:pt>
                <c:pt idx="13792" formatCode="General">
                  <c:v>1.03111999E-3</c:v>
                </c:pt>
                <c:pt idx="13793" formatCode="General">
                  <c:v>1.03119999E-3</c:v>
                </c:pt>
                <c:pt idx="13794" formatCode="General">
                  <c:v>1.0312799899999999E-3</c:v>
                </c:pt>
                <c:pt idx="13795" formatCode="General">
                  <c:v>1.0313599900000001E-3</c:v>
                </c:pt>
                <c:pt idx="13796" formatCode="General">
                  <c:v>1.03143999E-3</c:v>
                </c:pt>
                <c:pt idx="13797" formatCode="General">
                  <c:v>1.03151999E-3</c:v>
                </c:pt>
                <c:pt idx="13798" formatCode="General">
                  <c:v>1.03159999E-3</c:v>
                </c:pt>
                <c:pt idx="13799" formatCode="General">
                  <c:v>1.0316799899999999E-3</c:v>
                </c:pt>
                <c:pt idx="13800" formatCode="General">
                  <c:v>1.0317599900000001E-3</c:v>
                </c:pt>
                <c:pt idx="13801" formatCode="General">
                  <c:v>1.0318399900000001E-3</c:v>
                </c:pt>
                <c:pt idx="13802" formatCode="General">
                  <c:v>1.03191999E-3</c:v>
                </c:pt>
                <c:pt idx="13803" formatCode="General">
                  <c:v>1.03199999E-3</c:v>
                </c:pt>
                <c:pt idx="13804" formatCode="General">
                  <c:v>1.0320799899999999E-3</c:v>
                </c:pt>
                <c:pt idx="13805" formatCode="General">
                  <c:v>1.0321599900000001E-3</c:v>
                </c:pt>
                <c:pt idx="13806" formatCode="General">
                  <c:v>1.0322399900000001E-3</c:v>
                </c:pt>
                <c:pt idx="13807" formatCode="General">
                  <c:v>1.03231999E-3</c:v>
                </c:pt>
                <c:pt idx="13808" formatCode="General">
                  <c:v>1.03239999E-3</c:v>
                </c:pt>
                <c:pt idx="13809" formatCode="General">
                  <c:v>1.0324799899999999E-3</c:v>
                </c:pt>
                <c:pt idx="13810" formatCode="General">
                  <c:v>1.0325599899999999E-3</c:v>
                </c:pt>
                <c:pt idx="13811" formatCode="General">
                  <c:v>1.0326399900000001E-3</c:v>
                </c:pt>
                <c:pt idx="13812" formatCode="General">
                  <c:v>1.03271999E-3</c:v>
                </c:pt>
                <c:pt idx="13813" formatCode="General">
                  <c:v>1.03279999E-3</c:v>
                </c:pt>
                <c:pt idx="13814" formatCode="General">
                  <c:v>1.0328799899999999E-3</c:v>
                </c:pt>
                <c:pt idx="13815" formatCode="General">
                  <c:v>1.0329599899999999E-3</c:v>
                </c:pt>
                <c:pt idx="13816" formatCode="General">
                  <c:v>1.0330399900000001E-3</c:v>
                </c:pt>
                <c:pt idx="13817" formatCode="General">
                  <c:v>1.03311999E-3</c:v>
                </c:pt>
                <c:pt idx="13818" formatCode="General">
                  <c:v>1.03319999E-3</c:v>
                </c:pt>
                <c:pt idx="13819" formatCode="General">
                  <c:v>1.03327999E-3</c:v>
                </c:pt>
                <c:pt idx="13820" formatCode="General">
                  <c:v>1.0333599899999999E-3</c:v>
                </c:pt>
                <c:pt idx="13821" formatCode="General">
                  <c:v>1.0334399900000001E-3</c:v>
                </c:pt>
                <c:pt idx="13822" formatCode="General">
                  <c:v>1.0335199900000001E-3</c:v>
                </c:pt>
                <c:pt idx="13823" formatCode="General">
                  <c:v>1.03359999E-3</c:v>
                </c:pt>
                <c:pt idx="13824" formatCode="General">
                  <c:v>1.03367999E-3</c:v>
                </c:pt>
                <c:pt idx="13825" formatCode="General">
                  <c:v>1.0337599899999999E-3</c:v>
                </c:pt>
                <c:pt idx="13826" formatCode="General">
                  <c:v>1.0338399900000001E-3</c:v>
                </c:pt>
                <c:pt idx="13827" formatCode="General">
                  <c:v>1.0339199900000001E-3</c:v>
                </c:pt>
                <c:pt idx="13828" formatCode="General">
                  <c:v>1.03399999E-3</c:v>
                </c:pt>
                <c:pt idx="13829" formatCode="General">
                  <c:v>1.03407999E-3</c:v>
                </c:pt>
                <c:pt idx="13830" formatCode="General">
                  <c:v>1.0341599899999999E-3</c:v>
                </c:pt>
                <c:pt idx="13831" formatCode="General">
                  <c:v>1.0342399899999999E-3</c:v>
                </c:pt>
                <c:pt idx="13832" formatCode="General">
                  <c:v>1.0343199900000001E-3</c:v>
                </c:pt>
                <c:pt idx="13833" formatCode="General">
                  <c:v>1.03439999E-3</c:v>
                </c:pt>
                <c:pt idx="13834" formatCode="General">
                  <c:v>1.03447999E-3</c:v>
                </c:pt>
                <c:pt idx="13835" formatCode="General">
                  <c:v>1.0345599899999999E-3</c:v>
                </c:pt>
                <c:pt idx="13836" formatCode="General">
                  <c:v>1.0346399899999999E-3</c:v>
                </c:pt>
                <c:pt idx="13837" formatCode="General">
                  <c:v>1.0347199900000001E-3</c:v>
                </c:pt>
                <c:pt idx="13838" formatCode="General">
                  <c:v>1.03479999E-3</c:v>
                </c:pt>
                <c:pt idx="13839" formatCode="General">
                  <c:v>1.03487999E-3</c:v>
                </c:pt>
                <c:pt idx="13840" formatCode="General">
                  <c:v>1.03495999E-3</c:v>
                </c:pt>
                <c:pt idx="13841" formatCode="General">
                  <c:v>1.0350399899999999E-3</c:v>
                </c:pt>
                <c:pt idx="13842" formatCode="General">
                  <c:v>1.0351199900000001E-3</c:v>
                </c:pt>
                <c:pt idx="13843" formatCode="General">
                  <c:v>1.03519999E-3</c:v>
                </c:pt>
                <c:pt idx="13844" formatCode="General">
                  <c:v>1.03527999E-3</c:v>
                </c:pt>
                <c:pt idx="13845" formatCode="General">
                  <c:v>1.03535999E-3</c:v>
                </c:pt>
                <c:pt idx="13846" formatCode="General">
                  <c:v>1.0354399899999999E-3</c:v>
                </c:pt>
                <c:pt idx="13847" formatCode="General">
                  <c:v>1.0355199900000001E-3</c:v>
                </c:pt>
                <c:pt idx="13848" formatCode="General">
                  <c:v>1.0355999900000001E-3</c:v>
                </c:pt>
                <c:pt idx="13849" formatCode="General">
                  <c:v>1.03567999E-3</c:v>
                </c:pt>
                <c:pt idx="13850" formatCode="General">
                  <c:v>1.03575999E-3</c:v>
                </c:pt>
                <c:pt idx="13851" formatCode="General">
                  <c:v>1.0358399899999999E-3</c:v>
                </c:pt>
                <c:pt idx="13852" formatCode="General">
                  <c:v>1.0359199899999999E-3</c:v>
                </c:pt>
                <c:pt idx="13853" formatCode="General">
                  <c:v>1.0359999900000001E-3</c:v>
                </c:pt>
                <c:pt idx="13854" formatCode="General">
                  <c:v>1.03607999E-3</c:v>
                </c:pt>
                <c:pt idx="13855" formatCode="General">
                  <c:v>1.03615999E-3</c:v>
                </c:pt>
                <c:pt idx="13856" formatCode="General">
                  <c:v>1.0362399899999999E-3</c:v>
                </c:pt>
                <c:pt idx="13857" formatCode="General">
                  <c:v>1.0363199899999999E-3</c:v>
                </c:pt>
                <c:pt idx="13858" formatCode="General">
                  <c:v>1.0363999900000001E-3</c:v>
                </c:pt>
                <c:pt idx="13859" formatCode="General">
                  <c:v>1.03647999E-3</c:v>
                </c:pt>
                <c:pt idx="13860" formatCode="General">
                  <c:v>1.03655999E-3</c:v>
                </c:pt>
                <c:pt idx="13861" formatCode="General">
                  <c:v>1.03663999E-3</c:v>
                </c:pt>
                <c:pt idx="13862" formatCode="General">
                  <c:v>1.0367199899999999E-3</c:v>
                </c:pt>
                <c:pt idx="13863" formatCode="General">
                  <c:v>1.0367999900000001E-3</c:v>
                </c:pt>
                <c:pt idx="13864" formatCode="General">
                  <c:v>1.03687999E-3</c:v>
                </c:pt>
                <c:pt idx="13865" formatCode="General">
                  <c:v>1.03695999E-3</c:v>
                </c:pt>
                <c:pt idx="13866" formatCode="General">
                  <c:v>1.03703999E-3</c:v>
                </c:pt>
                <c:pt idx="13867" formatCode="General">
                  <c:v>1.0371199899999999E-3</c:v>
                </c:pt>
                <c:pt idx="13868" formatCode="General">
                  <c:v>1.0371999900000001E-3</c:v>
                </c:pt>
                <c:pt idx="13869" formatCode="General">
                  <c:v>1.0372799900000001E-3</c:v>
                </c:pt>
                <c:pt idx="13870" formatCode="General">
                  <c:v>1.03735999E-3</c:v>
                </c:pt>
                <c:pt idx="13871" formatCode="General">
                  <c:v>1.03743999E-3</c:v>
                </c:pt>
                <c:pt idx="13872" formatCode="General">
                  <c:v>1.0375199899999999E-3</c:v>
                </c:pt>
                <c:pt idx="13873" formatCode="General">
                  <c:v>1.0375999900000001E-3</c:v>
                </c:pt>
                <c:pt idx="13874" formatCode="General">
                  <c:v>1.0376799900000001E-3</c:v>
                </c:pt>
                <c:pt idx="13875" formatCode="General">
                  <c:v>1.03775999E-3</c:v>
                </c:pt>
                <c:pt idx="13876" formatCode="General">
                  <c:v>1.03783999E-3</c:v>
                </c:pt>
                <c:pt idx="13877" formatCode="General">
                  <c:v>1.0379199899999999E-3</c:v>
                </c:pt>
                <c:pt idx="13878" formatCode="General">
                  <c:v>1.0379999899999999E-3</c:v>
                </c:pt>
                <c:pt idx="13879" formatCode="General">
                  <c:v>1.0380799900000001E-3</c:v>
                </c:pt>
                <c:pt idx="13880" formatCode="General">
                  <c:v>1.03815999E-3</c:v>
                </c:pt>
                <c:pt idx="13881" formatCode="General">
                  <c:v>1.03823999E-3</c:v>
                </c:pt>
                <c:pt idx="13882" formatCode="General">
                  <c:v>1.03831999E-3</c:v>
                </c:pt>
                <c:pt idx="13883" formatCode="General">
                  <c:v>1.0383999899999999E-3</c:v>
                </c:pt>
                <c:pt idx="13884" formatCode="General">
                  <c:v>1.0384799900000001E-3</c:v>
                </c:pt>
                <c:pt idx="13885" formatCode="General">
                  <c:v>1.03855999E-3</c:v>
                </c:pt>
                <c:pt idx="13886" formatCode="General">
                  <c:v>1.03863999E-3</c:v>
                </c:pt>
                <c:pt idx="13887" formatCode="General">
                  <c:v>1.03871999E-3</c:v>
                </c:pt>
                <c:pt idx="13888" formatCode="General">
                  <c:v>1.0387999899999999E-3</c:v>
                </c:pt>
                <c:pt idx="13889" formatCode="General">
                  <c:v>1.0388799900000001E-3</c:v>
                </c:pt>
                <c:pt idx="13890" formatCode="General">
                  <c:v>1.0389599900000001E-3</c:v>
                </c:pt>
                <c:pt idx="13891" formatCode="General">
                  <c:v>1.03903999E-3</c:v>
                </c:pt>
                <c:pt idx="13892" formatCode="General">
                  <c:v>1.03911999E-3</c:v>
                </c:pt>
                <c:pt idx="13893" formatCode="General">
                  <c:v>1.0391999899999999E-3</c:v>
                </c:pt>
                <c:pt idx="13894" formatCode="General">
                  <c:v>1.0392799900000001E-3</c:v>
                </c:pt>
                <c:pt idx="13895" formatCode="General">
                  <c:v>1.0393599900000001E-3</c:v>
                </c:pt>
                <c:pt idx="13896" formatCode="General">
                  <c:v>1.03943999E-3</c:v>
                </c:pt>
                <c:pt idx="13897" formatCode="General">
                  <c:v>1.03951999E-3</c:v>
                </c:pt>
                <c:pt idx="13898" formatCode="General">
                  <c:v>1.0395999899999999E-3</c:v>
                </c:pt>
                <c:pt idx="13899" formatCode="General">
                  <c:v>1.0396799899999999E-3</c:v>
                </c:pt>
                <c:pt idx="13900" formatCode="General">
                  <c:v>1.0397599900000001E-3</c:v>
                </c:pt>
                <c:pt idx="13901" formatCode="General">
                  <c:v>1.03983999E-3</c:v>
                </c:pt>
                <c:pt idx="13902" formatCode="General">
                  <c:v>1.03991999E-3</c:v>
                </c:pt>
                <c:pt idx="13903" formatCode="General">
                  <c:v>1.0399999899999999E-3</c:v>
                </c:pt>
                <c:pt idx="13904" formatCode="General">
                  <c:v>1.0400799899999999E-3</c:v>
                </c:pt>
                <c:pt idx="13905" formatCode="General">
                  <c:v>1.0401599900000001E-3</c:v>
                </c:pt>
                <c:pt idx="13906" formatCode="General">
                  <c:v>1.04023999E-3</c:v>
                </c:pt>
                <c:pt idx="13907" formatCode="General">
                  <c:v>1.04031999E-3</c:v>
                </c:pt>
                <c:pt idx="13908" formatCode="General">
                  <c:v>1.04039999E-3</c:v>
                </c:pt>
                <c:pt idx="13909" formatCode="General">
                  <c:v>1.0404799899999999E-3</c:v>
                </c:pt>
                <c:pt idx="13910" formatCode="General">
                  <c:v>1.0405599900000001E-3</c:v>
                </c:pt>
                <c:pt idx="13911" formatCode="General">
                  <c:v>1.0406399900000001E-3</c:v>
                </c:pt>
                <c:pt idx="13912" formatCode="General">
                  <c:v>1.04071999E-3</c:v>
                </c:pt>
                <c:pt idx="13913" formatCode="General">
                  <c:v>1.04079999E-3</c:v>
                </c:pt>
                <c:pt idx="13914" formatCode="General">
                  <c:v>1.0408799899999999E-3</c:v>
                </c:pt>
                <c:pt idx="13915" formatCode="General">
                  <c:v>1.0409599900000001E-3</c:v>
                </c:pt>
                <c:pt idx="13916" formatCode="General">
                  <c:v>1.0410399900000001E-3</c:v>
                </c:pt>
                <c:pt idx="13917" formatCode="General">
                  <c:v>1.04111999E-3</c:v>
                </c:pt>
                <c:pt idx="13918" formatCode="General">
                  <c:v>1.04119999E-3</c:v>
                </c:pt>
                <c:pt idx="13919" formatCode="General">
                  <c:v>1.0412799899999999E-3</c:v>
                </c:pt>
                <c:pt idx="13920" formatCode="General">
                  <c:v>1.0413599899999999E-3</c:v>
                </c:pt>
                <c:pt idx="13921" formatCode="General">
                  <c:v>1.0414399900000001E-3</c:v>
                </c:pt>
                <c:pt idx="13922" formatCode="General">
                  <c:v>1.04151999E-3</c:v>
                </c:pt>
                <c:pt idx="13923" formatCode="General">
                  <c:v>1.04159999E-3</c:v>
                </c:pt>
                <c:pt idx="13924" formatCode="General">
                  <c:v>1.0416799899999999E-3</c:v>
                </c:pt>
                <c:pt idx="13925" formatCode="General">
                  <c:v>1.0417599899999999E-3</c:v>
                </c:pt>
                <c:pt idx="13926" formatCode="General">
                  <c:v>1.0418399900000001E-3</c:v>
                </c:pt>
                <c:pt idx="13927" formatCode="General">
                  <c:v>1.04191999E-3</c:v>
                </c:pt>
                <c:pt idx="13928" formatCode="General">
                  <c:v>1.04199999E-3</c:v>
                </c:pt>
                <c:pt idx="13929" formatCode="General">
                  <c:v>1.04207999E-3</c:v>
                </c:pt>
                <c:pt idx="13930" formatCode="General">
                  <c:v>1.0421599899999999E-3</c:v>
                </c:pt>
                <c:pt idx="13931" formatCode="General">
                  <c:v>1.0422399900000001E-3</c:v>
                </c:pt>
                <c:pt idx="13932" formatCode="General">
                  <c:v>1.04231999E-3</c:v>
                </c:pt>
                <c:pt idx="13933" formatCode="General">
                  <c:v>1.04239999E-3</c:v>
                </c:pt>
                <c:pt idx="13934" formatCode="General">
                  <c:v>1.04247999E-3</c:v>
                </c:pt>
                <c:pt idx="13935" formatCode="General">
                  <c:v>1.0425599899999999E-3</c:v>
                </c:pt>
                <c:pt idx="13936" formatCode="General">
                  <c:v>1.0426399900000001E-3</c:v>
                </c:pt>
                <c:pt idx="13937" formatCode="General">
                  <c:v>1.0427199900000001E-3</c:v>
                </c:pt>
                <c:pt idx="13938" formatCode="General">
                  <c:v>1.04279999E-3</c:v>
                </c:pt>
                <c:pt idx="13939" formatCode="General">
                  <c:v>1.04287999E-3</c:v>
                </c:pt>
                <c:pt idx="13940" formatCode="General">
                  <c:v>1.0429599899999999E-3</c:v>
                </c:pt>
                <c:pt idx="13941" formatCode="General">
                  <c:v>1.0430399899999999E-3</c:v>
                </c:pt>
                <c:pt idx="13942" formatCode="General">
                  <c:v>1.0431199900000001E-3</c:v>
                </c:pt>
                <c:pt idx="13943" formatCode="General">
                  <c:v>1.04319999E-3</c:v>
                </c:pt>
                <c:pt idx="13944" formatCode="General">
                  <c:v>1.04327999E-3</c:v>
                </c:pt>
                <c:pt idx="13945" formatCode="General">
                  <c:v>1.0433599899999999E-3</c:v>
                </c:pt>
                <c:pt idx="13946" formatCode="General">
                  <c:v>1.0434399899999999E-3</c:v>
                </c:pt>
                <c:pt idx="13947" formatCode="General">
                  <c:v>1.0435199900000001E-3</c:v>
                </c:pt>
                <c:pt idx="13948" formatCode="General">
                  <c:v>1.04359999E-3</c:v>
                </c:pt>
                <c:pt idx="13949" formatCode="General">
                  <c:v>1.04367999E-3</c:v>
                </c:pt>
                <c:pt idx="13950" formatCode="General">
                  <c:v>1.04375999E-3</c:v>
                </c:pt>
                <c:pt idx="13951" formatCode="General">
                  <c:v>1.0438399899999999E-3</c:v>
                </c:pt>
                <c:pt idx="13952" formatCode="General">
                  <c:v>1.0439199900000001E-3</c:v>
                </c:pt>
                <c:pt idx="13953" formatCode="General">
                  <c:v>1.04399999E-3</c:v>
                </c:pt>
                <c:pt idx="13954" formatCode="General">
                  <c:v>1.04407999E-3</c:v>
                </c:pt>
                <c:pt idx="13955" formatCode="General">
                  <c:v>1.04415999E-3</c:v>
                </c:pt>
                <c:pt idx="13956" formatCode="General">
                  <c:v>1.0442399899999999E-3</c:v>
                </c:pt>
                <c:pt idx="13957" formatCode="General">
                  <c:v>1.0443199900000001E-3</c:v>
                </c:pt>
                <c:pt idx="13958" formatCode="General">
                  <c:v>1.0443999900000001E-3</c:v>
                </c:pt>
                <c:pt idx="13959" formatCode="General">
                  <c:v>1.04447999E-3</c:v>
                </c:pt>
                <c:pt idx="13960" formatCode="General">
                  <c:v>1.04455999E-3</c:v>
                </c:pt>
                <c:pt idx="13961" formatCode="General">
                  <c:v>1.0446399899999999E-3</c:v>
                </c:pt>
                <c:pt idx="13962" formatCode="General">
                  <c:v>1.0447199900000001E-3</c:v>
                </c:pt>
                <c:pt idx="13963" formatCode="General">
                  <c:v>1.0447999900000001E-3</c:v>
                </c:pt>
                <c:pt idx="13964" formatCode="General">
                  <c:v>1.04487999E-3</c:v>
                </c:pt>
                <c:pt idx="13965" formatCode="General">
                  <c:v>1.04495999E-3</c:v>
                </c:pt>
                <c:pt idx="13966" formatCode="General">
                  <c:v>1.0450399899999999E-3</c:v>
                </c:pt>
                <c:pt idx="13967" formatCode="General">
                  <c:v>1.0451199899999999E-3</c:v>
                </c:pt>
                <c:pt idx="13968" formatCode="General">
                  <c:v>1.0451999900000001E-3</c:v>
                </c:pt>
                <c:pt idx="13969" formatCode="General">
                  <c:v>1.04527999E-3</c:v>
                </c:pt>
                <c:pt idx="13970" formatCode="General">
                  <c:v>1.04535999E-3</c:v>
                </c:pt>
                <c:pt idx="13971" formatCode="General">
                  <c:v>1.04543999E-3</c:v>
                </c:pt>
                <c:pt idx="13972" formatCode="General">
                  <c:v>1.0455199899999999E-3</c:v>
                </c:pt>
                <c:pt idx="13973" formatCode="General">
                  <c:v>1.0455999900000001E-3</c:v>
                </c:pt>
                <c:pt idx="13974" formatCode="General">
                  <c:v>1.04567999E-3</c:v>
                </c:pt>
                <c:pt idx="13975" formatCode="General">
                  <c:v>1.04575999E-3</c:v>
                </c:pt>
                <c:pt idx="13976" formatCode="General">
                  <c:v>1.04583999E-3</c:v>
                </c:pt>
                <c:pt idx="13977" formatCode="General">
                  <c:v>1.0459199899999999E-3</c:v>
                </c:pt>
                <c:pt idx="13978" formatCode="General">
                  <c:v>1.0459999900000001E-3</c:v>
                </c:pt>
                <c:pt idx="13979" formatCode="General">
                  <c:v>1.0460799900000001E-3</c:v>
                </c:pt>
                <c:pt idx="13980" formatCode="General">
                  <c:v>1.04615999E-3</c:v>
                </c:pt>
                <c:pt idx="13981" formatCode="General">
                  <c:v>1.04623999E-3</c:v>
                </c:pt>
                <c:pt idx="13982" formatCode="General">
                  <c:v>1.0463199899999999E-3</c:v>
                </c:pt>
                <c:pt idx="13983" formatCode="General">
                  <c:v>1.0463999900000001E-3</c:v>
                </c:pt>
                <c:pt idx="13984" formatCode="General">
                  <c:v>1.0464799900000001E-3</c:v>
                </c:pt>
                <c:pt idx="13985" formatCode="General">
                  <c:v>1.04655999E-3</c:v>
                </c:pt>
                <c:pt idx="13986" formatCode="General">
                  <c:v>1.04663999E-3</c:v>
                </c:pt>
                <c:pt idx="13987" formatCode="General">
                  <c:v>1.0467199899999999E-3</c:v>
                </c:pt>
                <c:pt idx="13988" formatCode="General">
                  <c:v>1.0467999899999999E-3</c:v>
                </c:pt>
                <c:pt idx="13989" formatCode="General">
                  <c:v>1.0468799900000001E-3</c:v>
                </c:pt>
                <c:pt idx="13990" formatCode="General">
                  <c:v>1.04695999E-3</c:v>
                </c:pt>
                <c:pt idx="13991" formatCode="General">
                  <c:v>1.04703999E-3</c:v>
                </c:pt>
                <c:pt idx="13992" formatCode="General">
                  <c:v>1.0471199899999999E-3</c:v>
                </c:pt>
                <c:pt idx="13993" formatCode="General">
                  <c:v>1.0471999899999999E-3</c:v>
                </c:pt>
                <c:pt idx="13994" formatCode="General">
                  <c:v>1.0472799900000001E-3</c:v>
                </c:pt>
                <c:pt idx="13995" formatCode="General">
                  <c:v>1.04735999E-3</c:v>
                </c:pt>
                <c:pt idx="13996" formatCode="General">
                  <c:v>1.04743999E-3</c:v>
                </c:pt>
                <c:pt idx="13997" formatCode="General">
                  <c:v>1.04751999E-3</c:v>
                </c:pt>
                <c:pt idx="13998" formatCode="General">
                  <c:v>1.0475999899999999E-3</c:v>
                </c:pt>
                <c:pt idx="13999" formatCode="General">
                  <c:v>1.0476799900000001E-3</c:v>
                </c:pt>
                <c:pt idx="14000" formatCode="General">
                  <c:v>1.0477599900000001E-3</c:v>
                </c:pt>
                <c:pt idx="14001" formatCode="General">
                  <c:v>1.04783999E-3</c:v>
                </c:pt>
                <c:pt idx="14002" formatCode="General">
                  <c:v>1.04791999E-3</c:v>
                </c:pt>
                <c:pt idx="14003" formatCode="General">
                  <c:v>1.0479999899999999E-3</c:v>
                </c:pt>
                <c:pt idx="14004" formatCode="General">
                  <c:v>1.0480799900000001E-3</c:v>
                </c:pt>
                <c:pt idx="14005" formatCode="General">
                  <c:v>1.0481599900000001E-3</c:v>
                </c:pt>
                <c:pt idx="14006" formatCode="General">
                  <c:v>1.04823999E-3</c:v>
                </c:pt>
                <c:pt idx="14007" formatCode="General">
                  <c:v>1.04831999E-3</c:v>
                </c:pt>
                <c:pt idx="14008" formatCode="General">
                  <c:v>1.0483999899999999E-3</c:v>
                </c:pt>
                <c:pt idx="14009" formatCode="General">
                  <c:v>1.0484799899999999E-3</c:v>
                </c:pt>
                <c:pt idx="14010" formatCode="General">
                  <c:v>1.0485599900000001E-3</c:v>
                </c:pt>
                <c:pt idx="14011" formatCode="General">
                  <c:v>1.04863999E-3</c:v>
                </c:pt>
                <c:pt idx="14012" formatCode="General">
                  <c:v>1.04871999E-3</c:v>
                </c:pt>
                <c:pt idx="14013" formatCode="General">
                  <c:v>1.0487999899999999E-3</c:v>
                </c:pt>
                <c:pt idx="14014" formatCode="General">
                  <c:v>1.0488799899999999E-3</c:v>
                </c:pt>
                <c:pt idx="14015" formatCode="General">
                  <c:v>1.0489599900000001E-3</c:v>
                </c:pt>
                <c:pt idx="14016" formatCode="General">
                  <c:v>1.04903999E-3</c:v>
                </c:pt>
                <c:pt idx="14017" formatCode="General">
                  <c:v>1.04911999E-3</c:v>
                </c:pt>
                <c:pt idx="14018" formatCode="General">
                  <c:v>1.04919999E-3</c:v>
                </c:pt>
                <c:pt idx="14019" formatCode="General">
                  <c:v>1.0492799899999999E-3</c:v>
                </c:pt>
                <c:pt idx="14020" formatCode="General">
                  <c:v>1.0493599900000001E-3</c:v>
                </c:pt>
                <c:pt idx="14021" formatCode="General">
                  <c:v>1.04943999E-3</c:v>
                </c:pt>
                <c:pt idx="14022" formatCode="General">
                  <c:v>1.04951999E-3</c:v>
                </c:pt>
                <c:pt idx="14023" formatCode="General">
                  <c:v>1.04959999E-3</c:v>
                </c:pt>
                <c:pt idx="14024" formatCode="General">
                  <c:v>1.0496799899999999E-3</c:v>
                </c:pt>
                <c:pt idx="14025" formatCode="General">
                  <c:v>1.0497599900000001E-3</c:v>
                </c:pt>
                <c:pt idx="14026" formatCode="General">
                  <c:v>1.0498399900000001E-3</c:v>
                </c:pt>
                <c:pt idx="14027" formatCode="General">
                  <c:v>1.04991999E-3</c:v>
                </c:pt>
                <c:pt idx="14028" formatCode="General">
                  <c:v>1.04999999E-3</c:v>
                </c:pt>
                <c:pt idx="14029" formatCode="General">
                  <c:v>1.0500799899999999E-3</c:v>
                </c:pt>
                <c:pt idx="14030" formatCode="General">
                  <c:v>1.0501599899999999E-3</c:v>
                </c:pt>
                <c:pt idx="14031" formatCode="General">
                  <c:v>1.0502399900000001E-3</c:v>
                </c:pt>
                <c:pt idx="14032" formatCode="General">
                  <c:v>1.05031999E-3</c:v>
                </c:pt>
                <c:pt idx="14033" formatCode="General">
                  <c:v>1.05039999E-3</c:v>
                </c:pt>
                <c:pt idx="14034" formatCode="General">
                  <c:v>1.0504799899999999E-3</c:v>
                </c:pt>
                <c:pt idx="14035" formatCode="General">
                  <c:v>1.0505599899999999E-3</c:v>
                </c:pt>
                <c:pt idx="14036" formatCode="General">
                  <c:v>1.0506399900000001E-3</c:v>
                </c:pt>
                <c:pt idx="14037" formatCode="General">
                  <c:v>1.05071999E-3</c:v>
                </c:pt>
                <c:pt idx="14038" formatCode="General">
                  <c:v>1.05079999E-3</c:v>
                </c:pt>
                <c:pt idx="14039" formatCode="General">
                  <c:v>1.05087999E-3</c:v>
                </c:pt>
                <c:pt idx="14040" formatCode="General">
                  <c:v>1.0509599899999999E-3</c:v>
                </c:pt>
                <c:pt idx="14041" formatCode="General">
                  <c:v>1.0510399900000001E-3</c:v>
                </c:pt>
                <c:pt idx="14042" formatCode="General">
                  <c:v>1.05111999E-3</c:v>
                </c:pt>
                <c:pt idx="14043" formatCode="General">
                  <c:v>1.05119999E-3</c:v>
                </c:pt>
                <c:pt idx="14044" formatCode="General">
                  <c:v>1.05127999E-3</c:v>
                </c:pt>
                <c:pt idx="14045" formatCode="General">
                  <c:v>1.0513599899999999E-3</c:v>
                </c:pt>
                <c:pt idx="14046" formatCode="General">
                  <c:v>1.0514399900000001E-3</c:v>
                </c:pt>
                <c:pt idx="14047" formatCode="General">
                  <c:v>1.0515199900000001E-3</c:v>
                </c:pt>
                <c:pt idx="14048" formatCode="General">
                  <c:v>1.05159999E-3</c:v>
                </c:pt>
                <c:pt idx="14049" formatCode="General">
                  <c:v>1.05167999E-3</c:v>
                </c:pt>
                <c:pt idx="14050" formatCode="General">
                  <c:v>1.0517599899999999E-3</c:v>
                </c:pt>
                <c:pt idx="14051" formatCode="General">
                  <c:v>1.0518399900000001E-3</c:v>
                </c:pt>
                <c:pt idx="14052" formatCode="General">
                  <c:v>1.0519199900000001E-3</c:v>
                </c:pt>
                <c:pt idx="14053" formatCode="General">
                  <c:v>1.05199999E-3</c:v>
                </c:pt>
                <c:pt idx="14054" formatCode="General">
                  <c:v>1.05207999E-3</c:v>
                </c:pt>
                <c:pt idx="14055" formatCode="General">
                  <c:v>1.0521599899999999E-3</c:v>
                </c:pt>
                <c:pt idx="14056" formatCode="General">
                  <c:v>1.0522399899999999E-3</c:v>
                </c:pt>
                <c:pt idx="14057" formatCode="General">
                  <c:v>1.0523199900000001E-3</c:v>
                </c:pt>
                <c:pt idx="14058" formatCode="General">
                  <c:v>1.05239999E-3</c:v>
                </c:pt>
                <c:pt idx="14059" formatCode="General">
                  <c:v>1.05247999E-3</c:v>
                </c:pt>
                <c:pt idx="14060" formatCode="General">
                  <c:v>1.05255999E-3</c:v>
                </c:pt>
                <c:pt idx="14061" formatCode="General">
                  <c:v>1.0526399899999999E-3</c:v>
                </c:pt>
                <c:pt idx="14062" formatCode="General">
                  <c:v>1.0527199900000001E-3</c:v>
                </c:pt>
                <c:pt idx="14063" formatCode="General">
                  <c:v>1.05279999E-3</c:v>
                </c:pt>
                <c:pt idx="14064" formatCode="General">
                  <c:v>1.05287999E-3</c:v>
                </c:pt>
                <c:pt idx="14065" formatCode="General">
                  <c:v>1.05295999E-3</c:v>
                </c:pt>
                <c:pt idx="14066" formatCode="General">
                  <c:v>1.0530399899999999E-3</c:v>
                </c:pt>
                <c:pt idx="14067" formatCode="General">
                  <c:v>1.0531199900000001E-3</c:v>
                </c:pt>
                <c:pt idx="14068" formatCode="General">
                  <c:v>1.0531999900000001E-3</c:v>
                </c:pt>
                <c:pt idx="14069" formatCode="General">
                  <c:v>1.05327999E-3</c:v>
                </c:pt>
                <c:pt idx="14070" formatCode="General">
                  <c:v>1.05335999E-3</c:v>
                </c:pt>
                <c:pt idx="14071" formatCode="General">
                  <c:v>1.0534399899999999E-3</c:v>
                </c:pt>
                <c:pt idx="14072" formatCode="General">
                  <c:v>1.0535199900000001E-3</c:v>
                </c:pt>
                <c:pt idx="14073" formatCode="General">
                  <c:v>1.0535999900000001E-3</c:v>
                </c:pt>
                <c:pt idx="14074" formatCode="General">
                  <c:v>1.05367999E-3</c:v>
                </c:pt>
                <c:pt idx="14075" formatCode="General">
                  <c:v>1.05375999E-3</c:v>
                </c:pt>
                <c:pt idx="14076" formatCode="General">
                  <c:v>1.0538399899999999E-3</c:v>
                </c:pt>
                <c:pt idx="14077" formatCode="General">
                  <c:v>1.0539199899999999E-3</c:v>
                </c:pt>
                <c:pt idx="14078" formatCode="General">
                  <c:v>1.0539999900000001E-3</c:v>
                </c:pt>
                <c:pt idx="14079" formatCode="General">
                  <c:v>1.05407999E-3</c:v>
                </c:pt>
                <c:pt idx="14080" formatCode="General">
                  <c:v>1.05415999E-3</c:v>
                </c:pt>
                <c:pt idx="14081" formatCode="General">
                  <c:v>1.0542399899999999E-3</c:v>
                </c:pt>
                <c:pt idx="14082" formatCode="General">
                  <c:v>1.0543199899999999E-3</c:v>
                </c:pt>
                <c:pt idx="14083" formatCode="General">
                  <c:v>1.0543999900000001E-3</c:v>
                </c:pt>
                <c:pt idx="14084" formatCode="General">
                  <c:v>1.05447999E-3</c:v>
                </c:pt>
                <c:pt idx="14085" formatCode="General">
                  <c:v>1.05455999E-3</c:v>
                </c:pt>
                <c:pt idx="14086" formatCode="General">
                  <c:v>1.05463999E-3</c:v>
                </c:pt>
                <c:pt idx="14087" formatCode="General">
                  <c:v>1.0547199899999999E-3</c:v>
                </c:pt>
                <c:pt idx="14088" formatCode="General">
                  <c:v>1.0547999900000001E-3</c:v>
                </c:pt>
                <c:pt idx="14089" formatCode="General">
                  <c:v>1.0548799900000001E-3</c:v>
                </c:pt>
                <c:pt idx="14090" formatCode="General">
                  <c:v>1.05495999E-3</c:v>
                </c:pt>
                <c:pt idx="14091" formatCode="General">
                  <c:v>1.05503999E-3</c:v>
                </c:pt>
                <c:pt idx="14092" formatCode="General">
                  <c:v>1.0551199899999999E-3</c:v>
                </c:pt>
                <c:pt idx="14093" formatCode="General">
                  <c:v>1.0551999900000001E-3</c:v>
                </c:pt>
                <c:pt idx="14094" formatCode="General">
                  <c:v>1.0552799900000001E-3</c:v>
                </c:pt>
                <c:pt idx="14095" formatCode="General">
                  <c:v>1.05535999E-3</c:v>
                </c:pt>
                <c:pt idx="14096" formatCode="General">
                  <c:v>1.05543999E-3</c:v>
                </c:pt>
                <c:pt idx="14097" formatCode="General">
                  <c:v>1.0555199899999999E-3</c:v>
                </c:pt>
                <c:pt idx="14098" formatCode="General">
                  <c:v>1.0555999899999999E-3</c:v>
                </c:pt>
                <c:pt idx="14099" formatCode="General">
                  <c:v>1.0556799900000001E-3</c:v>
                </c:pt>
                <c:pt idx="14100" formatCode="General">
                  <c:v>1.05575999E-3</c:v>
                </c:pt>
                <c:pt idx="14101" formatCode="General">
                  <c:v>1.05583999E-3</c:v>
                </c:pt>
                <c:pt idx="14102" formatCode="General">
                  <c:v>1.0559199899999999E-3</c:v>
                </c:pt>
                <c:pt idx="14103" formatCode="General">
                  <c:v>1.0559999899999999E-3</c:v>
                </c:pt>
                <c:pt idx="14104" formatCode="General">
                  <c:v>1.0560799900000001E-3</c:v>
                </c:pt>
                <c:pt idx="14105" formatCode="General">
                  <c:v>1.05615999E-3</c:v>
                </c:pt>
                <c:pt idx="14106" formatCode="General">
                  <c:v>1.05623999E-3</c:v>
                </c:pt>
                <c:pt idx="14107" formatCode="General">
                  <c:v>1.05631999E-3</c:v>
                </c:pt>
                <c:pt idx="14108" formatCode="General">
                  <c:v>1.0563999899999999E-3</c:v>
                </c:pt>
                <c:pt idx="14109" formatCode="General">
                  <c:v>1.0564799900000001E-3</c:v>
                </c:pt>
                <c:pt idx="14110" formatCode="General">
                  <c:v>1.05655999E-3</c:v>
                </c:pt>
                <c:pt idx="14111" formatCode="General">
                  <c:v>1.05663999E-3</c:v>
                </c:pt>
                <c:pt idx="14112" formatCode="General">
                  <c:v>1.05671999E-3</c:v>
                </c:pt>
                <c:pt idx="14113" formatCode="General">
                  <c:v>1.0567999899999999E-3</c:v>
                </c:pt>
                <c:pt idx="14114" formatCode="General">
                  <c:v>1.0568799900000001E-3</c:v>
                </c:pt>
                <c:pt idx="14115" formatCode="General">
                  <c:v>1.0569599900000001E-3</c:v>
                </c:pt>
                <c:pt idx="14116" formatCode="General">
                  <c:v>1.05703999E-3</c:v>
                </c:pt>
                <c:pt idx="14117" formatCode="General">
                  <c:v>1.05711999E-3</c:v>
                </c:pt>
                <c:pt idx="14118" formatCode="General">
                  <c:v>1.0571999899999999E-3</c:v>
                </c:pt>
                <c:pt idx="14119" formatCode="General">
                  <c:v>1.0572799899999999E-3</c:v>
                </c:pt>
                <c:pt idx="14120" formatCode="General">
                  <c:v>1.0573599900000001E-3</c:v>
                </c:pt>
                <c:pt idx="14121" formatCode="General">
                  <c:v>1.05743999E-3</c:v>
                </c:pt>
                <c:pt idx="14122" formatCode="General">
                  <c:v>1.05751999E-3</c:v>
                </c:pt>
                <c:pt idx="14123" formatCode="General">
                  <c:v>1.0575999899999999E-3</c:v>
                </c:pt>
                <c:pt idx="14124" formatCode="General">
                  <c:v>1.0576799899999999E-3</c:v>
                </c:pt>
                <c:pt idx="14125" formatCode="General">
                  <c:v>1.0577599900000001E-3</c:v>
                </c:pt>
                <c:pt idx="14126" formatCode="General">
                  <c:v>1.05783999E-3</c:v>
                </c:pt>
                <c:pt idx="14127" formatCode="General">
                  <c:v>1.05791999E-3</c:v>
                </c:pt>
                <c:pt idx="14128" formatCode="General">
                  <c:v>1.05799999E-3</c:v>
                </c:pt>
                <c:pt idx="14129" formatCode="General">
                  <c:v>1.0580799899999999E-3</c:v>
                </c:pt>
                <c:pt idx="14130" formatCode="General">
                  <c:v>1.0581599900000001E-3</c:v>
                </c:pt>
                <c:pt idx="14131" formatCode="General">
                  <c:v>1.05823999E-3</c:v>
                </c:pt>
                <c:pt idx="14132" formatCode="General">
                  <c:v>1.05831999E-3</c:v>
                </c:pt>
                <c:pt idx="14133" formatCode="General">
                  <c:v>1.05839999E-3</c:v>
                </c:pt>
                <c:pt idx="14134" formatCode="General">
                  <c:v>1.0584799899999999E-3</c:v>
                </c:pt>
                <c:pt idx="14135" formatCode="General">
                  <c:v>1.0585599900000001E-3</c:v>
                </c:pt>
                <c:pt idx="14136" formatCode="General">
                  <c:v>1.0586399900000001E-3</c:v>
                </c:pt>
                <c:pt idx="14137" formatCode="General">
                  <c:v>1.05871999E-3</c:v>
                </c:pt>
                <c:pt idx="14138" formatCode="General">
                  <c:v>1.05879999E-3</c:v>
                </c:pt>
                <c:pt idx="14139" formatCode="General">
                  <c:v>1.0588799899999999E-3</c:v>
                </c:pt>
                <c:pt idx="14140" formatCode="General">
                  <c:v>1.0589599900000001E-3</c:v>
                </c:pt>
                <c:pt idx="14141" formatCode="General">
                  <c:v>1.0590399900000001E-3</c:v>
                </c:pt>
                <c:pt idx="14142" formatCode="General">
                  <c:v>1.05911999E-3</c:v>
                </c:pt>
                <c:pt idx="14143" formatCode="General">
                  <c:v>1.05919999E-3</c:v>
                </c:pt>
                <c:pt idx="14144" formatCode="General">
                  <c:v>1.0592799899999999E-3</c:v>
                </c:pt>
                <c:pt idx="14145" formatCode="General">
                  <c:v>1.0593599899999999E-3</c:v>
                </c:pt>
                <c:pt idx="14146" formatCode="General">
                  <c:v>1.0594399900000001E-3</c:v>
                </c:pt>
                <c:pt idx="14147" formatCode="General">
                  <c:v>1.05951999E-3</c:v>
                </c:pt>
                <c:pt idx="14148" formatCode="General">
                  <c:v>1.05959999E-3</c:v>
                </c:pt>
                <c:pt idx="14149" formatCode="General">
                  <c:v>1.05967999E-3</c:v>
                </c:pt>
                <c:pt idx="14150" formatCode="General">
                  <c:v>1.0597599899999999E-3</c:v>
                </c:pt>
                <c:pt idx="14151" formatCode="General">
                  <c:v>1.0598399900000001E-3</c:v>
                </c:pt>
                <c:pt idx="14152" formatCode="General">
                  <c:v>1.05991999E-3</c:v>
                </c:pt>
                <c:pt idx="14153" formatCode="General">
                  <c:v>1.05999999E-3</c:v>
                </c:pt>
                <c:pt idx="14154" formatCode="General">
                  <c:v>1.06007999E-3</c:v>
                </c:pt>
                <c:pt idx="14155" formatCode="General">
                  <c:v>1.0601599899999999E-3</c:v>
                </c:pt>
                <c:pt idx="14156" formatCode="General">
                  <c:v>1.0602399900000001E-3</c:v>
                </c:pt>
                <c:pt idx="14157" formatCode="General">
                  <c:v>1.0603199900000001E-3</c:v>
                </c:pt>
                <c:pt idx="14158" formatCode="General">
                  <c:v>1.06039999E-3</c:v>
                </c:pt>
                <c:pt idx="14159" formatCode="General">
                  <c:v>1.06047999E-3</c:v>
                </c:pt>
                <c:pt idx="14160" formatCode="General">
                  <c:v>1.0605599899999999E-3</c:v>
                </c:pt>
                <c:pt idx="14161" formatCode="General">
                  <c:v>1.0606399900000001E-3</c:v>
                </c:pt>
                <c:pt idx="14162" formatCode="General">
                  <c:v>1.0607199900000001E-3</c:v>
                </c:pt>
                <c:pt idx="14163" formatCode="General">
                  <c:v>1.06079999E-3</c:v>
                </c:pt>
                <c:pt idx="14164" formatCode="General">
                  <c:v>1.06087999E-3</c:v>
                </c:pt>
                <c:pt idx="14165" formatCode="General">
                  <c:v>1.0609599899999999E-3</c:v>
                </c:pt>
                <c:pt idx="14166" formatCode="General">
                  <c:v>1.0610399899999999E-3</c:v>
                </c:pt>
                <c:pt idx="14167" formatCode="General">
                  <c:v>1.0611199900000001E-3</c:v>
                </c:pt>
                <c:pt idx="14168" formatCode="General">
                  <c:v>1.06119999E-3</c:v>
                </c:pt>
                <c:pt idx="14169" formatCode="General">
                  <c:v>1.06127999E-3</c:v>
                </c:pt>
                <c:pt idx="14170" formatCode="General">
                  <c:v>1.0613599899999999E-3</c:v>
                </c:pt>
                <c:pt idx="14171" formatCode="General">
                  <c:v>1.0614399899999999E-3</c:v>
                </c:pt>
                <c:pt idx="14172" formatCode="General">
                  <c:v>1.0615199900000001E-3</c:v>
                </c:pt>
                <c:pt idx="14173" formatCode="General">
                  <c:v>1.06159999E-3</c:v>
                </c:pt>
                <c:pt idx="14174" formatCode="General">
                  <c:v>1.06167999E-3</c:v>
                </c:pt>
                <c:pt idx="14175" formatCode="General">
                  <c:v>1.06175999E-3</c:v>
                </c:pt>
                <c:pt idx="14176" formatCode="General">
                  <c:v>1.0618399899999999E-3</c:v>
                </c:pt>
                <c:pt idx="14177" formatCode="General">
                  <c:v>1.0619199900000001E-3</c:v>
                </c:pt>
                <c:pt idx="14178" formatCode="General">
                  <c:v>1.06199999E-3</c:v>
                </c:pt>
                <c:pt idx="14179" formatCode="General">
                  <c:v>1.06207999E-3</c:v>
                </c:pt>
                <c:pt idx="14180" formatCode="General">
                  <c:v>1.06215999E-3</c:v>
                </c:pt>
                <c:pt idx="14181" formatCode="General">
                  <c:v>1.0622399899999999E-3</c:v>
                </c:pt>
                <c:pt idx="14182" formatCode="General">
                  <c:v>1.0623199900000001E-3</c:v>
                </c:pt>
                <c:pt idx="14183" formatCode="General">
                  <c:v>1.0623999900000001E-3</c:v>
                </c:pt>
                <c:pt idx="14184" formatCode="General">
                  <c:v>1.06247999E-3</c:v>
                </c:pt>
                <c:pt idx="14185" formatCode="General">
                  <c:v>1.06255999E-3</c:v>
                </c:pt>
                <c:pt idx="14186" formatCode="General">
                  <c:v>1.0626399899999999E-3</c:v>
                </c:pt>
                <c:pt idx="14187" formatCode="General">
                  <c:v>1.0627199899999999E-3</c:v>
                </c:pt>
                <c:pt idx="14188" formatCode="General">
                  <c:v>1.0627999900000001E-3</c:v>
                </c:pt>
                <c:pt idx="14189" formatCode="General">
                  <c:v>1.06287999E-3</c:v>
                </c:pt>
                <c:pt idx="14190" formatCode="General">
                  <c:v>1.06295999E-3</c:v>
                </c:pt>
                <c:pt idx="14191" formatCode="General">
                  <c:v>1.0630399899999999E-3</c:v>
                </c:pt>
                <c:pt idx="14192" formatCode="General">
                  <c:v>1.0631199899999999E-3</c:v>
                </c:pt>
                <c:pt idx="14193" formatCode="General">
                  <c:v>1.0631999900000001E-3</c:v>
                </c:pt>
                <c:pt idx="14194" formatCode="General">
                  <c:v>1.06327999E-3</c:v>
                </c:pt>
                <c:pt idx="14195" formatCode="General">
                  <c:v>1.06335999E-3</c:v>
                </c:pt>
                <c:pt idx="14196" formatCode="General">
                  <c:v>1.06343999E-3</c:v>
                </c:pt>
                <c:pt idx="14197" formatCode="General">
                  <c:v>1.0635199899999999E-3</c:v>
                </c:pt>
                <c:pt idx="14198" formatCode="General">
                  <c:v>1.0635999900000001E-3</c:v>
                </c:pt>
                <c:pt idx="14199" formatCode="General">
                  <c:v>1.06367999E-3</c:v>
                </c:pt>
                <c:pt idx="14200" formatCode="General">
                  <c:v>1.06375999E-3</c:v>
                </c:pt>
                <c:pt idx="14201" formatCode="General">
                  <c:v>1.06383999E-3</c:v>
                </c:pt>
                <c:pt idx="14202" formatCode="General">
                  <c:v>1.0639199899999999E-3</c:v>
                </c:pt>
                <c:pt idx="14203" formatCode="General">
                  <c:v>1.0639999900000001E-3</c:v>
                </c:pt>
                <c:pt idx="14204" formatCode="General">
                  <c:v>1.0640799900000001E-3</c:v>
                </c:pt>
                <c:pt idx="14205" formatCode="General">
                  <c:v>1.06415999E-3</c:v>
                </c:pt>
                <c:pt idx="14206" formatCode="General">
                  <c:v>1.06423999E-3</c:v>
                </c:pt>
                <c:pt idx="14207" formatCode="General">
                  <c:v>1.0643199899999999E-3</c:v>
                </c:pt>
                <c:pt idx="14208" formatCode="General">
                  <c:v>1.0643999900000001E-3</c:v>
                </c:pt>
                <c:pt idx="14209" formatCode="General">
                  <c:v>1.0644799900000001E-3</c:v>
                </c:pt>
                <c:pt idx="14210" formatCode="General">
                  <c:v>1.06455999E-3</c:v>
                </c:pt>
                <c:pt idx="14211" formatCode="General">
                  <c:v>1.06463999E-3</c:v>
                </c:pt>
                <c:pt idx="14212" formatCode="General">
                  <c:v>1.0647199899999999E-3</c:v>
                </c:pt>
                <c:pt idx="14213" formatCode="General">
                  <c:v>1.0647999899999999E-3</c:v>
                </c:pt>
                <c:pt idx="14214" formatCode="General">
                  <c:v>1.0648799900000001E-3</c:v>
                </c:pt>
                <c:pt idx="14215" formatCode="General">
                  <c:v>1.06495999E-3</c:v>
                </c:pt>
                <c:pt idx="14216" formatCode="General">
                  <c:v>1.06503999E-3</c:v>
                </c:pt>
                <c:pt idx="14217" formatCode="General">
                  <c:v>1.06511999E-3</c:v>
                </c:pt>
                <c:pt idx="14218" formatCode="General">
                  <c:v>1.0651999899999999E-3</c:v>
                </c:pt>
                <c:pt idx="14219" formatCode="General">
                  <c:v>1.0652799900000001E-3</c:v>
                </c:pt>
                <c:pt idx="14220" formatCode="General">
                  <c:v>1.06535999E-3</c:v>
                </c:pt>
                <c:pt idx="14221" formatCode="General">
                  <c:v>1.06543999E-3</c:v>
                </c:pt>
                <c:pt idx="14222" formatCode="General">
                  <c:v>1.06551999E-3</c:v>
                </c:pt>
                <c:pt idx="14223" formatCode="General">
                  <c:v>1.0655999899999999E-3</c:v>
                </c:pt>
                <c:pt idx="14224" formatCode="General">
                  <c:v>1.0656799900000001E-3</c:v>
                </c:pt>
                <c:pt idx="14225" formatCode="General">
                  <c:v>1.0657599900000001E-3</c:v>
                </c:pt>
                <c:pt idx="14226" formatCode="General">
                  <c:v>1.06583999E-3</c:v>
                </c:pt>
                <c:pt idx="14227" formatCode="General">
                  <c:v>1.06591999E-3</c:v>
                </c:pt>
                <c:pt idx="14228" formatCode="General">
                  <c:v>1.0659999899999999E-3</c:v>
                </c:pt>
                <c:pt idx="14229" formatCode="General">
                  <c:v>1.0660799900000001E-3</c:v>
                </c:pt>
                <c:pt idx="14230" formatCode="General">
                  <c:v>1.0661599900000001E-3</c:v>
                </c:pt>
                <c:pt idx="14231" formatCode="General">
                  <c:v>1.06623999E-3</c:v>
                </c:pt>
                <c:pt idx="14232" formatCode="General">
                  <c:v>1.06631999E-3</c:v>
                </c:pt>
                <c:pt idx="14233" formatCode="General">
                  <c:v>1.0663999899999999E-3</c:v>
                </c:pt>
                <c:pt idx="14234" formatCode="General">
                  <c:v>1.0664799899999999E-3</c:v>
                </c:pt>
                <c:pt idx="14235" formatCode="General">
                  <c:v>1.0665599900000001E-3</c:v>
                </c:pt>
                <c:pt idx="14236" formatCode="General">
                  <c:v>1.06663999E-3</c:v>
                </c:pt>
                <c:pt idx="14237" formatCode="General">
                  <c:v>1.06671999E-3</c:v>
                </c:pt>
                <c:pt idx="14238" formatCode="General">
                  <c:v>1.0667999899999999E-3</c:v>
                </c:pt>
                <c:pt idx="14239" formatCode="General">
                  <c:v>1.0668799899999999E-3</c:v>
                </c:pt>
                <c:pt idx="14240" formatCode="General">
                  <c:v>1.0669599900000001E-3</c:v>
                </c:pt>
                <c:pt idx="14241" formatCode="General">
                  <c:v>1.06703999E-3</c:v>
                </c:pt>
                <c:pt idx="14242" formatCode="General">
                  <c:v>1.06711999E-3</c:v>
                </c:pt>
                <c:pt idx="14243" formatCode="General">
                  <c:v>1.06719999E-3</c:v>
                </c:pt>
                <c:pt idx="14244" formatCode="General">
                  <c:v>1.0672799899999999E-3</c:v>
                </c:pt>
                <c:pt idx="14245" formatCode="General">
                  <c:v>1.0673599900000001E-3</c:v>
                </c:pt>
                <c:pt idx="14246" formatCode="General">
                  <c:v>1.0674399900000001E-3</c:v>
                </c:pt>
                <c:pt idx="14247" formatCode="General">
                  <c:v>1.06751999E-3</c:v>
                </c:pt>
                <c:pt idx="14248" formatCode="General">
                  <c:v>1.06759999E-3</c:v>
                </c:pt>
                <c:pt idx="14249" formatCode="General">
                  <c:v>1.0676799899999999E-3</c:v>
                </c:pt>
                <c:pt idx="14250" formatCode="General">
                  <c:v>1.0677599900000001E-3</c:v>
                </c:pt>
                <c:pt idx="14251" formatCode="General">
                  <c:v>1.0678399900000001E-3</c:v>
                </c:pt>
                <c:pt idx="14252" formatCode="General">
                  <c:v>1.06791999E-3</c:v>
                </c:pt>
                <c:pt idx="14253" formatCode="General">
                  <c:v>1.06799999E-3</c:v>
                </c:pt>
                <c:pt idx="14254" formatCode="General">
                  <c:v>1.0680799899999999E-3</c:v>
                </c:pt>
                <c:pt idx="14255" formatCode="General">
                  <c:v>1.0681599899999999E-3</c:v>
                </c:pt>
                <c:pt idx="14256" formatCode="General">
                  <c:v>1.0682399900000001E-3</c:v>
                </c:pt>
                <c:pt idx="14257" formatCode="General">
                  <c:v>1.06831999E-3</c:v>
                </c:pt>
                <c:pt idx="14258" formatCode="General">
                  <c:v>1.06839999E-3</c:v>
                </c:pt>
                <c:pt idx="14259" formatCode="General">
                  <c:v>1.0684799899999999E-3</c:v>
                </c:pt>
                <c:pt idx="14260" formatCode="General">
                  <c:v>1.0685599899999999E-3</c:v>
                </c:pt>
                <c:pt idx="14261" formatCode="General">
                  <c:v>1.0686399900000001E-3</c:v>
                </c:pt>
                <c:pt idx="14262" formatCode="General">
                  <c:v>1.06871999E-3</c:v>
                </c:pt>
                <c:pt idx="14263" formatCode="General">
                  <c:v>1.06879999E-3</c:v>
                </c:pt>
                <c:pt idx="14264" formatCode="General">
                  <c:v>1.06887999E-3</c:v>
                </c:pt>
                <c:pt idx="14265" formatCode="General">
                  <c:v>1.0689599899999999E-3</c:v>
                </c:pt>
                <c:pt idx="14266" formatCode="General">
                  <c:v>1.0690399900000001E-3</c:v>
                </c:pt>
                <c:pt idx="14267" formatCode="General">
                  <c:v>1.06911999E-3</c:v>
                </c:pt>
                <c:pt idx="14268" formatCode="General">
                  <c:v>1.06919999E-3</c:v>
                </c:pt>
                <c:pt idx="14269" formatCode="General">
                  <c:v>1.06927999E-3</c:v>
                </c:pt>
                <c:pt idx="14270" formatCode="General">
                  <c:v>1.0693599899999999E-3</c:v>
                </c:pt>
                <c:pt idx="14271" formatCode="General">
                  <c:v>1.0694399900000001E-3</c:v>
                </c:pt>
                <c:pt idx="14272" formatCode="General">
                  <c:v>1.0695199900000001E-3</c:v>
                </c:pt>
                <c:pt idx="14273" formatCode="General">
                  <c:v>1.06959999E-3</c:v>
                </c:pt>
                <c:pt idx="14274" formatCode="General">
                  <c:v>1.06967999E-3</c:v>
                </c:pt>
                <c:pt idx="14275" formatCode="General">
                  <c:v>1.0697599899999999E-3</c:v>
                </c:pt>
                <c:pt idx="14276" formatCode="General">
                  <c:v>1.0698399899999999E-3</c:v>
                </c:pt>
                <c:pt idx="14277" formatCode="General">
                  <c:v>1.0699199900000001E-3</c:v>
                </c:pt>
                <c:pt idx="14278" formatCode="General">
                  <c:v>1.06999999E-3</c:v>
                </c:pt>
                <c:pt idx="14279" formatCode="General">
                  <c:v>1.07007999E-3</c:v>
                </c:pt>
                <c:pt idx="14280" formatCode="General">
                  <c:v>1.0701599899999999E-3</c:v>
                </c:pt>
                <c:pt idx="14281" formatCode="General">
                  <c:v>1.0702399899999999E-3</c:v>
                </c:pt>
                <c:pt idx="14282" formatCode="General">
                  <c:v>1.0703199900000001E-3</c:v>
                </c:pt>
                <c:pt idx="14283" formatCode="General">
                  <c:v>1.07039999E-3</c:v>
                </c:pt>
                <c:pt idx="14284" formatCode="General">
                  <c:v>1.07047999E-3</c:v>
                </c:pt>
                <c:pt idx="14285" formatCode="General">
                  <c:v>1.07055999E-3</c:v>
                </c:pt>
                <c:pt idx="14286" formatCode="General">
                  <c:v>1.0706399899999999E-3</c:v>
                </c:pt>
                <c:pt idx="14287" formatCode="General">
                  <c:v>1.0707199900000001E-3</c:v>
                </c:pt>
                <c:pt idx="14288" formatCode="General">
                  <c:v>1.07079999E-3</c:v>
                </c:pt>
                <c:pt idx="14289" formatCode="General">
                  <c:v>1.07087999E-3</c:v>
                </c:pt>
                <c:pt idx="14290" formatCode="General">
                  <c:v>1.07095999E-3</c:v>
                </c:pt>
                <c:pt idx="14291" formatCode="General">
                  <c:v>1.0710399899999999E-3</c:v>
                </c:pt>
                <c:pt idx="14292" formatCode="General">
                  <c:v>1.0711199900000001E-3</c:v>
                </c:pt>
                <c:pt idx="14293" formatCode="General">
                  <c:v>1.0711999900000001E-3</c:v>
                </c:pt>
                <c:pt idx="14294" formatCode="General">
                  <c:v>1.07127999E-3</c:v>
                </c:pt>
                <c:pt idx="14295" formatCode="General">
                  <c:v>1.07135999E-3</c:v>
                </c:pt>
                <c:pt idx="14296" formatCode="General">
                  <c:v>1.0714399899999999E-3</c:v>
                </c:pt>
                <c:pt idx="14297" formatCode="General">
                  <c:v>1.0715199900000001E-3</c:v>
                </c:pt>
                <c:pt idx="14298" formatCode="General">
                  <c:v>1.0715999900000001E-3</c:v>
                </c:pt>
                <c:pt idx="14299" formatCode="General">
                  <c:v>1.07167999E-3</c:v>
                </c:pt>
                <c:pt idx="14300" formatCode="General">
                  <c:v>1.07175999E-3</c:v>
                </c:pt>
                <c:pt idx="14301" formatCode="General">
                  <c:v>1.0718399899999999E-3</c:v>
                </c:pt>
                <c:pt idx="14302" formatCode="General">
                  <c:v>1.0719199899999999E-3</c:v>
                </c:pt>
                <c:pt idx="14303" formatCode="General">
                  <c:v>1.0719999900000001E-3</c:v>
                </c:pt>
                <c:pt idx="14304" formatCode="General">
                  <c:v>1.07207999E-3</c:v>
                </c:pt>
                <c:pt idx="14305" formatCode="General">
                  <c:v>1.07215999E-3</c:v>
                </c:pt>
                <c:pt idx="14306" formatCode="General">
                  <c:v>1.07223999E-3</c:v>
                </c:pt>
                <c:pt idx="14307" formatCode="General">
                  <c:v>1.0723199899999999E-3</c:v>
                </c:pt>
                <c:pt idx="14308" formatCode="General">
                  <c:v>1.0723999900000001E-3</c:v>
                </c:pt>
                <c:pt idx="14309" formatCode="General">
                  <c:v>1.07247999E-3</c:v>
                </c:pt>
                <c:pt idx="14310" formatCode="General">
                  <c:v>1.07255999E-3</c:v>
                </c:pt>
                <c:pt idx="14311" formatCode="General">
                  <c:v>1.07263999E-3</c:v>
                </c:pt>
                <c:pt idx="14312" formatCode="General">
                  <c:v>1.0727199899999999E-3</c:v>
                </c:pt>
                <c:pt idx="14313" formatCode="General">
                  <c:v>1.0727999900000001E-3</c:v>
                </c:pt>
                <c:pt idx="14314" formatCode="General">
                  <c:v>1.0728799900000001E-3</c:v>
                </c:pt>
                <c:pt idx="14315" formatCode="General">
                  <c:v>1.07295999E-3</c:v>
                </c:pt>
                <c:pt idx="14316" formatCode="General">
                  <c:v>1.07303999E-3</c:v>
                </c:pt>
                <c:pt idx="14317" formatCode="General">
                  <c:v>1.0731199899999999E-3</c:v>
                </c:pt>
                <c:pt idx="14318" formatCode="General">
                  <c:v>1.0731999900000001E-3</c:v>
                </c:pt>
                <c:pt idx="14319" formatCode="General">
                  <c:v>1.0732799900000001E-3</c:v>
                </c:pt>
                <c:pt idx="14320" formatCode="General">
                  <c:v>1.07335999E-3</c:v>
                </c:pt>
                <c:pt idx="14321" formatCode="General">
                  <c:v>1.07343999E-3</c:v>
                </c:pt>
                <c:pt idx="14322" formatCode="General">
                  <c:v>1.0735199899999999E-3</c:v>
                </c:pt>
                <c:pt idx="14323" formatCode="General">
                  <c:v>1.0735999899999999E-3</c:v>
                </c:pt>
                <c:pt idx="14324" formatCode="General">
                  <c:v>1.0736799900000001E-3</c:v>
                </c:pt>
                <c:pt idx="14325" formatCode="General">
                  <c:v>1.07375999E-3</c:v>
                </c:pt>
                <c:pt idx="14326" formatCode="General">
                  <c:v>1.07383999E-3</c:v>
                </c:pt>
                <c:pt idx="14327" formatCode="General">
                  <c:v>1.0739199899999999E-3</c:v>
                </c:pt>
                <c:pt idx="14328" formatCode="General">
                  <c:v>1.0739999899999999E-3</c:v>
                </c:pt>
                <c:pt idx="14329" formatCode="General">
                  <c:v>1.0740799900000001E-3</c:v>
                </c:pt>
                <c:pt idx="14330" formatCode="General">
                  <c:v>1.07415999E-3</c:v>
                </c:pt>
                <c:pt idx="14331" formatCode="General">
                  <c:v>1.07423999E-3</c:v>
                </c:pt>
                <c:pt idx="14332" formatCode="General">
                  <c:v>1.07431999E-3</c:v>
                </c:pt>
                <c:pt idx="14333" formatCode="General">
                  <c:v>1.0743999899999999E-3</c:v>
                </c:pt>
                <c:pt idx="14334" formatCode="General">
                  <c:v>1.0744799900000001E-3</c:v>
                </c:pt>
                <c:pt idx="14335" formatCode="General">
                  <c:v>1.0745599900000001E-3</c:v>
                </c:pt>
                <c:pt idx="14336" formatCode="General">
                  <c:v>1.07463999E-3</c:v>
                </c:pt>
                <c:pt idx="14337" formatCode="General">
                  <c:v>1.07471999E-3</c:v>
                </c:pt>
                <c:pt idx="14338" formatCode="General">
                  <c:v>1.0747999899999999E-3</c:v>
                </c:pt>
                <c:pt idx="14339" formatCode="General">
                  <c:v>1.0748799900000001E-3</c:v>
                </c:pt>
                <c:pt idx="14340" formatCode="General">
                  <c:v>1.0749599900000001E-3</c:v>
                </c:pt>
                <c:pt idx="14341" formatCode="General">
                  <c:v>1.07503999E-3</c:v>
                </c:pt>
                <c:pt idx="14342" formatCode="General">
                  <c:v>1.07511999E-3</c:v>
                </c:pt>
                <c:pt idx="14343" formatCode="General">
                  <c:v>1.0751999899999999E-3</c:v>
                </c:pt>
                <c:pt idx="14344" formatCode="General">
                  <c:v>1.0752799899999999E-3</c:v>
                </c:pt>
                <c:pt idx="14345" formatCode="General">
                  <c:v>1.0753599900000001E-3</c:v>
                </c:pt>
                <c:pt idx="14346" formatCode="General">
                  <c:v>1.07543999E-3</c:v>
                </c:pt>
                <c:pt idx="14347" formatCode="General">
                  <c:v>1.07551999E-3</c:v>
                </c:pt>
                <c:pt idx="14348" formatCode="General">
                  <c:v>1.0755999899999999E-3</c:v>
                </c:pt>
                <c:pt idx="14349" formatCode="General">
                  <c:v>1.0756799899999999E-3</c:v>
                </c:pt>
                <c:pt idx="14350" formatCode="General">
                  <c:v>1.0757599900000001E-3</c:v>
                </c:pt>
                <c:pt idx="14351" formatCode="General">
                  <c:v>1.07583999E-3</c:v>
                </c:pt>
                <c:pt idx="14352" formatCode="General">
                  <c:v>1.07591999E-3</c:v>
                </c:pt>
                <c:pt idx="14353" formatCode="General">
                  <c:v>1.07599999E-3</c:v>
                </c:pt>
                <c:pt idx="14354" formatCode="General">
                  <c:v>1.0760799899999999E-3</c:v>
                </c:pt>
                <c:pt idx="14355" formatCode="General">
                  <c:v>1.0761599900000001E-3</c:v>
                </c:pt>
                <c:pt idx="14356" formatCode="General">
                  <c:v>1.07623999E-3</c:v>
                </c:pt>
                <c:pt idx="14357" formatCode="General">
                  <c:v>1.07631999E-3</c:v>
                </c:pt>
                <c:pt idx="14358" formatCode="General">
                  <c:v>1.07639999E-3</c:v>
                </c:pt>
                <c:pt idx="14359" formatCode="General">
                  <c:v>1.0764799899999999E-3</c:v>
                </c:pt>
                <c:pt idx="14360" formatCode="General">
                  <c:v>1.0765599900000001E-3</c:v>
                </c:pt>
                <c:pt idx="14361" formatCode="General">
                  <c:v>1.0766399900000001E-3</c:v>
                </c:pt>
                <c:pt idx="14362" formatCode="General">
                  <c:v>1.07671999E-3</c:v>
                </c:pt>
                <c:pt idx="14363" formatCode="General">
                  <c:v>1.07679999E-3</c:v>
                </c:pt>
                <c:pt idx="14364" formatCode="General">
                  <c:v>1.0768799899999999E-3</c:v>
                </c:pt>
                <c:pt idx="14365" formatCode="General">
                  <c:v>1.0769599899999999E-3</c:v>
                </c:pt>
                <c:pt idx="14366" formatCode="General">
                  <c:v>1.0770399900000001E-3</c:v>
                </c:pt>
                <c:pt idx="14367" formatCode="General">
                  <c:v>1.07711999E-3</c:v>
                </c:pt>
                <c:pt idx="14368" formatCode="General">
                  <c:v>1.07719999E-3</c:v>
                </c:pt>
                <c:pt idx="14369" formatCode="General">
                  <c:v>1.0772799899999999E-3</c:v>
                </c:pt>
                <c:pt idx="14370" formatCode="General">
                  <c:v>1.0773599899999999E-3</c:v>
                </c:pt>
                <c:pt idx="14371" formatCode="General">
                  <c:v>1.0774399900000001E-3</c:v>
                </c:pt>
                <c:pt idx="14372" formatCode="General">
                  <c:v>1.07751999E-3</c:v>
                </c:pt>
                <c:pt idx="14373" formatCode="General">
                  <c:v>1.07759999E-3</c:v>
                </c:pt>
                <c:pt idx="14374" formatCode="General">
                  <c:v>1.07767999E-3</c:v>
                </c:pt>
                <c:pt idx="14375" formatCode="General">
                  <c:v>1.0777599899999999E-3</c:v>
                </c:pt>
                <c:pt idx="14376" formatCode="General">
                  <c:v>1.0778399900000001E-3</c:v>
                </c:pt>
                <c:pt idx="14377" formatCode="General">
                  <c:v>1.07791999E-3</c:v>
                </c:pt>
                <c:pt idx="14378" formatCode="General">
                  <c:v>1.07799999E-3</c:v>
                </c:pt>
                <c:pt idx="14379" formatCode="General">
                  <c:v>1.07807999E-3</c:v>
                </c:pt>
                <c:pt idx="14380" formatCode="General">
                  <c:v>1.0781599899999999E-3</c:v>
                </c:pt>
                <c:pt idx="14381" formatCode="General">
                  <c:v>1.0782399900000001E-3</c:v>
                </c:pt>
                <c:pt idx="14382" formatCode="General">
                  <c:v>1.0783199900000001E-3</c:v>
                </c:pt>
                <c:pt idx="14383" formatCode="General">
                  <c:v>1.07839999E-3</c:v>
                </c:pt>
                <c:pt idx="14384" formatCode="General">
                  <c:v>1.07847999E-3</c:v>
                </c:pt>
                <c:pt idx="14385" formatCode="General">
                  <c:v>1.0785599899999999E-3</c:v>
                </c:pt>
                <c:pt idx="14386" formatCode="General">
                  <c:v>1.0786399900000001E-3</c:v>
                </c:pt>
                <c:pt idx="14387" formatCode="General">
                  <c:v>1.0787199900000001E-3</c:v>
                </c:pt>
                <c:pt idx="14388" formatCode="General">
                  <c:v>1.07879999E-3</c:v>
                </c:pt>
                <c:pt idx="14389" formatCode="General">
                  <c:v>1.07887999E-3</c:v>
                </c:pt>
                <c:pt idx="14390" formatCode="General">
                  <c:v>1.0789599899999999E-3</c:v>
                </c:pt>
                <c:pt idx="14391" formatCode="General">
                  <c:v>1.0790399899999999E-3</c:v>
                </c:pt>
                <c:pt idx="14392" formatCode="General">
                  <c:v>1.0791199900000001E-3</c:v>
                </c:pt>
                <c:pt idx="14393" formatCode="General">
                  <c:v>1.07919999E-3</c:v>
                </c:pt>
                <c:pt idx="14394" formatCode="General">
                  <c:v>1.07927999E-3</c:v>
                </c:pt>
                <c:pt idx="14395" formatCode="General">
                  <c:v>1.07935999E-3</c:v>
                </c:pt>
                <c:pt idx="14396" formatCode="General">
                  <c:v>1.0794399899999999E-3</c:v>
                </c:pt>
                <c:pt idx="14397" formatCode="General">
                  <c:v>1.0795199900000001E-3</c:v>
                </c:pt>
                <c:pt idx="14398" formatCode="General">
                  <c:v>1.07959999E-3</c:v>
                </c:pt>
                <c:pt idx="14399" formatCode="General">
                  <c:v>1.07967999E-3</c:v>
                </c:pt>
                <c:pt idx="14400" formatCode="General">
                  <c:v>1.07975999E-3</c:v>
                </c:pt>
                <c:pt idx="14401" formatCode="General">
                  <c:v>1.0798399899999999E-3</c:v>
                </c:pt>
                <c:pt idx="14402" formatCode="General">
                  <c:v>1.0799199900000001E-3</c:v>
                </c:pt>
                <c:pt idx="14403" formatCode="General">
                  <c:v>1.0799999900000001E-3</c:v>
                </c:pt>
                <c:pt idx="14404" formatCode="General">
                  <c:v>1.08007999E-3</c:v>
                </c:pt>
                <c:pt idx="14405" formatCode="General">
                  <c:v>1.08015999E-3</c:v>
                </c:pt>
                <c:pt idx="14406" formatCode="General">
                  <c:v>1.0802399899999999E-3</c:v>
                </c:pt>
                <c:pt idx="14407" formatCode="General">
                  <c:v>1.0803199900000001E-3</c:v>
                </c:pt>
                <c:pt idx="14408" formatCode="General">
                  <c:v>1.0803999900000001E-3</c:v>
                </c:pt>
                <c:pt idx="14409" formatCode="General">
                  <c:v>1.08047999E-3</c:v>
                </c:pt>
                <c:pt idx="14410" formatCode="General">
                  <c:v>1.08055999E-3</c:v>
                </c:pt>
                <c:pt idx="14411" formatCode="General">
                  <c:v>1.0806399899999999E-3</c:v>
                </c:pt>
                <c:pt idx="14412" formatCode="General">
                  <c:v>1.0807199899999999E-3</c:v>
                </c:pt>
                <c:pt idx="14413" formatCode="General">
                  <c:v>1.0807999900000001E-3</c:v>
                </c:pt>
                <c:pt idx="14414" formatCode="General">
                  <c:v>1.08087999E-3</c:v>
                </c:pt>
                <c:pt idx="14415" formatCode="General">
                  <c:v>1.08095999E-3</c:v>
                </c:pt>
                <c:pt idx="14416" formatCode="General">
                  <c:v>1.0810399899999999E-3</c:v>
                </c:pt>
                <c:pt idx="14417" formatCode="General">
                  <c:v>1.0811199899999999E-3</c:v>
                </c:pt>
                <c:pt idx="14418" formatCode="General">
                  <c:v>1.0811999900000001E-3</c:v>
                </c:pt>
                <c:pt idx="14419" formatCode="General">
                  <c:v>1.08127999E-3</c:v>
                </c:pt>
                <c:pt idx="14420" formatCode="General">
                  <c:v>1.08135999E-3</c:v>
                </c:pt>
                <c:pt idx="14421" formatCode="General">
                  <c:v>1.08143999E-3</c:v>
                </c:pt>
                <c:pt idx="14422" formatCode="General">
                  <c:v>1.0815199899999999E-3</c:v>
                </c:pt>
                <c:pt idx="14423" formatCode="General">
                  <c:v>1.0815999900000001E-3</c:v>
                </c:pt>
                <c:pt idx="14424" formatCode="General">
                  <c:v>1.0816799900000001E-3</c:v>
                </c:pt>
                <c:pt idx="14425" formatCode="General">
                  <c:v>1.08175999E-3</c:v>
                </c:pt>
                <c:pt idx="14426" formatCode="General">
                  <c:v>1.08183999E-3</c:v>
                </c:pt>
                <c:pt idx="14427" formatCode="General">
                  <c:v>1.0819199899999999E-3</c:v>
                </c:pt>
                <c:pt idx="14428" formatCode="General">
                  <c:v>1.0819999900000001E-3</c:v>
                </c:pt>
                <c:pt idx="14429" formatCode="General">
                  <c:v>1.0820799900000001E-3</c:v>
                </c:pt>
                <c:pt idx="14430" formatCode="General">
                  <c:v>1.08215999E-3</c:v>
                </c:pt>
                <c:pt idx="14431" formatCode="General">
                  <c:v>1.08223999E-3</c:v>
                </c:pt>
                <c:pt idx="14432" formatCode="General">
                  <c:v>1.0823199899999999E-3</c:v>
                </c:pt>
                <c:pt idx="14433" formatCode="General">
                  <c:v>1.0823999899999999E-3</c:v>
                </c:pt>
                <c:pt idx="14434" formatCode="General">
                  <c:v>1.0824799900000001E-3</c:v>
                </c:pt>
                <c:pt idx="14435" formatCode="General">
                  <c:v>1.08255999E-3</c:v>
                </c:pt>
                <c:pt idx="14436" formatCode="General">
                  <c:v>1.08263999E-3</c:v>
                </c:pt>
                <c:pt idx="14437" formatCode="General">
                  <c:v>1.0827199899999999E-3</c:v>
                </c:pt>
                <c:pt idx="14438" formatCode="General">
                  <c:v>1.0827999899999999E-3</c:v>
                </c:pt>
                <c:pt idx="14439" formatCode="General">
                  <c:v>1.0828799900000001E-3</c:v>
                </c:pt>
                <c:pt idx="14440" formatCode="General">
                  <c:v>1.08295999E-3</c:v>
                </c:pt>
                <c:pt idx="14441" formatCode="General">
                  <c:v>1.08303999E-3</c:v>
                </c:pt>
                <c:pt idx="14442" formatCode="General">
                  <c:v>1.08311999E-3</c:v>
                </c:pt>
                <c:pt idx="14443" formatCode="General">
                  <c:v>1.0831999899999999E-3</c:v>
                </c:pt>
                <c:pt idx="14444" formatCode="General">
                  <c:v>1.0832799900000001E-3</c:v>
                </c:pt>
                <c:pt idx="14445" formatCode="General">
                  <c:v>1.08335999E-3</c:v>
                </c:pt>
                <c:pt idx="14446" formatCode="General">
                  <c:v>1.08343999E-3</c:v>
                </c:pt>
                <c:pt idx="14447" formatCode="General">
                  <c:v>1.08351999E-3</c:v>
                </c:pt>
                <c:pt idx="14448" formatCode="General">
                  <c:v>1.0835999899999999E-3</c:v>
                </c:pt>
                <c:pt idx="14449" formatCode="General">
                  <c:v>1.0836799900000001E-3</c:v>
                </c:pt>
                <c:pt idx="14450" formatCode="General">
                  <c:v>1.0837599900000001E-3</c:v>
                </c:pt>
                <c:pt idx="14451" formatCode="General">
                  <c:v>1.08383999E-3</c:v>
                </c:pt>
                <c:pt idx="14452" formatCode="General">
                  <c:v>1.08391999E-3</c:v>
                </c:pt>
                <c:pt idx="14453" formatCode="General">
                  <c:v>1.0839999899999999E-3</c:v>
                </c:pt>
                <c:pt idx="14454" formatCode="General">
                  <c:v>1.0840799899999999E-3</c:v>
                </c:pt>
                <c:pt idx="14455" formatCode="General">
                  <c:v>1.0841599900000001E-3</c:v>
                </c:pt>
                <c:pt idx="14456" formatCode="General">
                  <c:v>1.08423999E-3</c:v>
                </c:pt>
                <c:pt idx="14457" formatCode="General">
                  <c:v>1.08431999E-3</c:v>
                </c:pt>
                <c:pt idx="14458" formatCode="General">
                  <c:v>1.0843999899999999E-3</c:v>
                </c:pt>
                <c:pt idx="14459" formatCode="General">
                  <c:v>1.0844799899999999E-3</c:v>
                </c:pt>
                <c:pt idx="14460" formatCode="General">
                  <c:v>1.0845599900000001E-3</c:v>
                </c:pt>
                <c:pt idx="14461" formatCode="General">
                  <c:v>1.08463999E-3</c:v>
                </c:pt>
                <c:pt idx="14462" formatCode="General">
                  <c:v>1.08471999E-3</c:v>
                </c:pt>
                <c:pt idx="14463" formatCode="General">
                  <c:v>1.08479999E-3</c:v>
                </c:pt>
                <c:pt idx="14464" formatCode="General">
                  <c:v>1.0848799899999999E-3</c:v>
                </c:pt>
                <c:pt idx="14465" formatCode="General">
                  <c:v>1.0849599900000001E-3</c:v>
                </c:pt>
                <c:pt idx="14466" formatCode="General">
                  <c:v>1.08503999E-3</c:v>
                </c:pt>
                <c:pt idx="14467" formatCode="General">
                  <c:v>1.08511999E-3</c:v>
                </c:pt>
                <c:pt idx="14468" formatCode="General">
                  <c:v>1.08519999E-3</c:v>
                </c:pt>
                <c:pt idx="14469" formatCode="General">
                  <c:v>1.0852799899999999E-3</c:v>
                </c:pt>
                <c:pt idx="14470" formatCode="General">
                  <c:v>1.0853599900000001E-3</c:v>
                </c:pt>
                <c:pt idx="14471" formatCode="General">
                  <c:v>1.0854399900000001E-3</c:v>
                </c:pt>
                <c:pt idx="14472" formatCode="General">
                  <c:v>1.08551999E-3</c:v>
                </c:pt>
                <c:pt idx="14473" formatCode="General">
                  <c:v>1.08559999E-3</c:v>
                </c:pt>
                <c:pt idx="14474" formatCode="General">
                  <c:v>1.0856799899999999E-3</c:v>
                </c:pt>
                <c:pt idx="14475" formatCode="General">
                  <c:v>1.0857599900000001E-3</c:v>
                </c:pt>
                <c:pt idx="14476" formatCode="General">
                  <c:v>1.0858399900000001E-3</c:v>
                </c:pt>
                <c:pt idx="14477" formatCode="General">
                  <c:v>1.08591999E-3</c:v>
                </c:pt>
                <c:pt idx="14478" formatCode="General">
                  <c:v>1.08599999E-3</c:v>
                </c:pt>
                <c:pt idx="14479" formatCode="General">
                  <c:v>1.0860799899999999E-3</c:v>
                </c:pt>
                <c:pt idx="14480" formatCode="General">
                  <c:v>1.0861599899999999E-3</c:v>
                </c:pt>
                <c:pt idx="14481" formatCode="General">
                  <c:v>1.0862399900000001E-3</c:v>
                </c:pt>
                <c:pt idx="14482" formatCode="General">
                  <c:v>1.08631999E-3</c:v>
                </c:pt>
                <c:pt idx="14483" formatCode="General">
                  <c:v>1.08639999E-3</c:v>
                </c:pt>
                <c:pt idx="14484" formatCode="General">
                  <c:v>1.08647999E-3</c:v>
                </c:pt>
                <c:pt idx="14485" formatCode="General">
                  <c:v>1.0865599899999999E-3</c:v>
                </c:pt>
                <c:pt idx="14486" formatCode="General">
                  <c:v>1.0866399900000001E-3</c:v>
                </c:pt>
                <c:pt idx="14487" formatCode="General">
                  <c:v>1.08671999E-3</c:v>
                </c:pt>
                <c:pt idx="14488" formatCode="General">
                  <c:v>1.08679999E-3</c:v>
                </c:pt>
                <c:pt idx="14489" formatCode="General">
                  <c:v>1.08687999E-3</c:v>
                </c:pt>
                <c:pt idx="14490" formatCode="General">
                  <c:v>1.0869599899999999E-3</c:v>
                </c:pt>
                <c:pt idx="14491" formatCode="General">
                  <c:v>1.0870399900000001E-3</c:v>
                </c:pt>
                <c:pt idx="14492" formatCode="General">
                  <c:v>1.0871199900000001E-3</c:v>
                </c:pt>
                <c:pt idx="14493" formatCode="General">
                  <c:v>1.08719999E-3</c:v>
                </c:pt>
                <c:pt idx="14494" formatCode="General">
                  <c:v>1.08727999E-3</c:v>
                </c:pt>
                <c:pt idx="14495" formatCode="General">
                  <c:v>1.0873599899999999E-3</c:v>
                </c:pt>
                <c:pt idx="14496" formatCode="General">
                  <c:v>1.0874399900000001E-3</c:v>
                </c:pt>
                <c:pt idx="14497" formatCode="General">
                  <c:v>1.0875199900000001E-3</c:v>
                </c:pt>
                <c:pt idx="14498" formatCode="General">
                  <c:v>1.08759999E-3</c:v>
                </c:pt>
                <c:pt idx="14499" formatCode="General">
                  <c:v>1.08767999E-3</c:v>
                </c:pt>
                <c:pt idx="14500" formatCode="General">
                  <c:v>1.0877599899999999E-3</c:v>
                </c:pt>
                <c:pt idx="14501" formatCode="General">
                  <c:v>1.0878399899999999E-3</c:v>
                </c:pt>
                <c:pt idx="14502" formatCode="General">
                  <c:v>1.0879199900000001E-3</c:v>
                </c:pt>
                <c:pt idx="14503" formatCode="General">
                  <c:v>1.08799999E-3</c:v>
                </c:pt>
                <c:pt idx="14504" formatCode="General">
                  <c:v>1.08807999E-3</c:v>
                </c:pt>
                <c:pt idx="14505" formatCode="General">
                  <c:v>1.0881599899999999E-3</c:v>
                </c:pt>
                <c:pt idx="14506" formatCode="General">
                  <c:v>1.0882399899999999E-3</c:v>
                </c:pt>
                <c:pt idx="14507" formatCode="General">
                  <c:v>1.0883199900000001E-3</c:v>
                </c:pt>
                <c:pt idx="14508" formatCode="General">
                  <c:v>1.08839999E-3</c:v>
                </c:pt>
                <c:pt idx="14509" formatCode="General">
                  <c:v>1.08847999E-3</c:v>
                </c:pt>
                <c:pt idx="14510" formatCode="General">
                  <c:v>1.08855999E-3</c:v>
                </c:pt>
                <c:pt idx="14511" formatCode="General">
                  <c:v>1.0886399899999999E-3</c:v>
                </c:pt>
                <c:pt idx="14512" formatCode="General">
                  <c:v>1.0887199900000001E-3</c:v>
                </c:pt>
                <c:pt idx="14513" formatCode="General">
                  <c:v>1.0887999900000001E-3</c:v>
                </c:pt>
                <c:pt idx="14514" formatCode="General">
                  <c:v>1.08887999E-3</c:v>
                </c:pt>
                <c:pt idx="14515" formatCode="General">
                  <c:v>1.08895999E-3</c:v>
                </c:pt>
                <c:pt idx="14516" formatCode="General">
                  <c:v>1.0890399899999999E-3</c:v>
                </c:pt>
                <c:pt idx="14517" formatCode="General">
                  <c:v>1.0891199900000001E-3</c:v>
                </c:pt>
                <c:pt idx="14518" formatCode="General">
                  <c:v>1.0891999900000001E-3</c:v>
                </c:pt>
                <c:pt idx="14519" formatCode="General">
                  <c:v>1.08927999E-3</c:v>
                </c:pt>
                <c:pt idx="14520" formatCode="General">
                  <c:v>1.08935999E-3</c:v>
                </c:pt>
                <c:pt idx="14521" formatCode="General">
                  <c:v>1.0894399899999999E-3</c:v>
                </c:pt>
                <c:pt idx="14522" formatCode="General">
                  <c:v>1.0895199899999999E-3</c:v>
                </c:pt>
                <c:pt idx="14523" formatCode="General">
                  <c:v>1.0895999900000001E-3</c:v>
                </c:pt>
                <c:pt idx="14524" formatCode="General">
                  <c:v>1.08967999E-3</c:v>
                </c:pt>
                <c:pt idx="14525" formatCode="General">
                  <c:v>1.08975999E-3</c:v>
                </c:pt>
                <c:pt idx="14526" formatCode="General">
                  <c:v>1.0898399899999999E-3</c:v>
                </c:pt>
                <c:pt idx="14527" formatCode="General">
                  <c:v>1.0899199899999999E-3</c:v>
                </c:pt>
                <c:pt idx="14528" formatCode="General">
                  <c:v>1.0899999900000001E-3</c:v>
                </c:pt>
                <c:pt idx="14529" formatCode="General">
                  <c:v>1.09007999E-3</c:v>
                </c:pt>
                <c:pt idx="14530" formatCode="General">
                  <c:v>1.09015999E-3</c:v>
                </c:pt>
                <c:pt idx="14531" formatCode="General">
                  <c:v>1.09023999E-3</c:v>
                </c:pt>
                <c:pt idx="14532" formatCode="General">
                  <c:v>1.0903199899999999E-3</c:v>
                </c:pt>
                <c:pt idx="14533" formatCode="General">
                  <c:v>1.0903999900000001E-3</c:v>
                </c:pt>
                <c:pt idx="14534" formatCode="General">
                  <c:v>1.09047999E-3</c:v>
                </c:pt>
                <c:pt idx="14535" formatCode="General">
                  <c:v>1.09055999E-3</c:v>
                </c:pt>
                <c:pt idx="14536" formatCode="General">
                  <c:v>1.09063999E-3</c:v>
                </c:pt>
                <c:pt idx="14537" formatCode="General">
                  <c:v>1.0907199899999999E-3</c:v>
                </c:pt>
                <c:pt idx="14538" formatCode="General">
                  <c:v>1.0907999900000001E-3</c:v>
                </c:pt>
                <c:pt idx="14539" formatCode="General">
                  <c:v>1.0908799900000001E-3</c:v>
                </c:pt>
                <c:pt idx="14540" formatCode="General">
                  <c:v>1.09095999E-3</c:v>
                </c:pt>
                <c:pt idx="14541" formatCode="General">
                  <c:v>1.09103999E-3</c:v>
                </c:pt>
                <c:pt idx="14542" formatCode="General">
                  <c:v>1.0911199899999999E-3</c:v>
                </c:pt>
                <c:pt idx="14543" formatCode="General">
                  <c:v>1.0911999899999999E-3</c:v>
                </c:pt>
                <c:pt idx="14544" formatCode="General">
                  <c:v>1.0912799900000001E-3</c:v>
                </c:pt>
                <c:pt idx="14545" formatCode="General">
                  <c:v>1.09135999E-3</c:v>
                </c:pt>
                <c:pt idx="14546" formatCode="General">
                  <c:v>1.09143999E-3</c:v>
                </c:pt>
                <c:pt idx="14547" formatCode="General">
                  <c:v>1.0915199899999999E-3</c:v>
                </c:pt>
                <c:pt idx="14548" formatCode="General">
                  <c:v>1.0915999899999999E-3</c:v>
                </c:pt>
                <c:pt idx="14549" formatCode="General">
                  <c:v>1.0916799900000001E-3</c:v>
                </c:pt>
                <c:pt idx="14550" formatCode="General">
                  <c:v>1.09175999E-3</c:v>
                </c:pt>
                <c:pt idx="14551" formatCode="General">
                  <c:v>1.09183999E-3</c:v>
                </c:pt>
                <c:pt idx="14552" formatCode="General">
                  <c:v>1.09191999E-3</c:v>
                </c:pt>
                <c:pt idx="14553" formatCode="General">
                  <c:v>1.0919999899999999E-3</c:v>
                </c:pt>
                <c:pt idx="14554" formatCode="General">
                  <c:v>1.0920799900000001E-3</c:v>
                </c:pt>
                <c:pt idx="14555" formatCode="General">
                  <c:v>1.09215999E-3</c:v>
                </c:pt>
                <c:pt idx="14556" formatCode="General">
                  <c:v>1.09223999E-3</c:v>
                </c:pt>
                <c:pt idx="14557" formatCode="General">
                  <c:v>1.09231999E-3</c:v>
                </c:pt>
                <c:pt idx="14558" formatCode="General">
                  <c:v>1.0923999899999999E-3</c:v>
                </c:pt>
                <c:pt idx="14559" formatCode="General">
                  <c:v>1.0924799900000001E-3</c:v>
                </c:pt>
                <c:pt idx="14560" formatCode="General">
                  <c:v>1.0925599900000001E-3</c:v>
                </c:pt>
                <c:pt idx="14561" formatCode="General">
                  <c:v>1.09263999E-3</c:v>
                </c:pt>
                <c:pt idx="14562" formatCode="General">
                  <c:v>1.09271999E-3</c:v>
                </c:pt>
                <c:pt idx="14563" formatCode="General">
                  <c:v>1.0927999899999999E-3</c:v>
                </c:pt>
                <c:pt idx="14564" formatCode="General">
                  <c:v>1.0928799900000001E-3</c:v>
                </c:pt>
                <c:pt idx="14565" formatCode="General">
                  <c:v>1.0929599900000001E-3</c:v>
                </c:pt>
                <c:pt idx="14566" formatCode="General">
                  <c:v>1.09303999E-3</c:v>
                </c:pt>
                <c:pt idx="14567" formatCode="General">
                  <c:v>1.09311999E-3</c:v>
                </c:pt>
                <c:pt idx="14568" formatCode="General">
                  <c:v>1.0931999899999999E-3</c:v>
                </c:pt>
                <c:pt idx="14569" formatCode="General">
                  <c:v>1.0932799899999999E-3</c:v>
                </c:pt>
                <c:pt idx="14570" formatCode="General">
                  <c:v>1.0933599900000001E-3</c:v>
                </c:pt>
                <c:pt idx="14571" formatCode="General">
                  <c:v>1.09343999E-3</c:v>
                </c:pt>
                <c:pt idx="14572" formatCode="General">
                  <c:v>1.09351999E-3</c:v>
                </c:pt>
                <c:pt idx="14573" formatCode="General">
                  <c:v>1.09359999E-3</c:v>
                </c:pt>
                <c:pt idx="14574" formatCode="General">
                  <c:v>1.0936799899999999E-3</c:v>
                </c:pt>
                <c:pt idx="14575" formatCode="General">
                  <c:v>1.0937599900000001E-3</c:v>
                </c:pt>
                <c:pt idx="14576" formatCode="General">
                  <c:v>1.09383999E-3</c:v>
                </c:pt>
                <c:pt idx="14577" formatCode="General">
                  <c:v>1.09391999E-3</c:v>
                </c:pt>
                <c:pt idx="14578" formatCode="General">
                  <c:v>1.09399999E-3</c:v>
                </c:pt>
                <c:pt idx="14579" formatCode="General">
                  <c:v>1.0940799899999999E-3</c:v>
                </c:pt>
                <c:pt idx="14580" formatCode="General">
                  <c:v>1.0941599900000001E-3</c:v>
                </c:pt>
                <c:pt idx="14581" formatCode="General">
                  <c:v>1.0942399900000001E-3</c:v>
                </c:pt>
                <c:pt idx="14582" formatCode="General">
                  <c:v>1.09431999E-3</c:v>
                </c:pt>
                <c:pt idx="14583" formatCode="General">
                  <c:v>1.09439999E-3</c:v>
                </c:pt>
                <c:pt idx="14584" formatCode="General">
                  <c:v>1.0944799899999999E-3</c:v>
                </c:pt>
                <c:pt idx="14585" formatCode="General">
                  <c:v>1.0945599900000001E-3</c:v>
                </c:pt>
                <c:pt idx="14586" formatCode="General">
                  <c:v>1.0946399900000001E-3</c:v>
                </c:pt>
                <c:pt idx="14587" formatCode="General">
                  <c:v>1.09471999E-3</c:v>
                </c:pt>
                <c:pt idx="14588" formatCode="General">
                  <c:v>1.09479999E-3</c:v>
                </c:pt>
                <c:pt idx="14589" formatCode="General">
                  <c:v>1.0948799899999999E-3</c:v>
                </c:pt>
                <c:pt idx="14590" formatCode="General">
                  <c:v>1.0949599899999999E-3</c:v>
                </c:pt>
                <c:pt idx="14591" formatCode="General">
                  <c:v>1.0950399900000001E-3</c:v>
                </c:pt>
                <c:pt idx="14592" formatCode="General">
                  <c:v>1.09511999E-3</c:v>
                </c:pt>
                <c:pt idx="14593" formatCode="General">
                  <c:v>1.09519999E-3</c:v>
                </c:pt>
                <c:pt idx="14594" formatCode="General">
                  <c:v>1.0952799899999999E-3</c:v>
                </c:pt>
                <c:pt idx="14595" formatCode="General">
                  <c:v>1.0953599899999999E-3</c:v>
                </c:pt>
                <c:pt idx="14596" formatCode="General">
                  <c:v>1.0954399900000001E-3</c:v>
                </c:pt>
                <c:pt idx="14597" formatCode="General">
                  <c:v>1.09551999E-3</c:v>
                </c:pt>
                <c:pt idx="14598" formatCode="General">
                  <c:v>1.09559999E-3</c:v>
                </c:pt>
                <c:pt idx="14599" formatCode="General">
                  <c:v>1.09567999E-3</c:v>
                </c:pt>
                <c:pt idx="14600" formatCode="General">
                  <c:v>1.0957599899999999E-3</c:v>
                </c:pt>
                <c:pt idx="14601" formatCode="General">
                  <c:v>1.0958399900000001E-3</c:v>
                </c:pt>
                <c:pt idx="14602" formatCode="General">
                  <c:v>1.0959199900000001E-3</c:v>
                </c:pt>
                <c:pt idx="14603" formatCode="General">
                  <c:v>1.09599999E-3</c:v>
                </c:pt>
                <c:pt idx="14604" formatCode="General">
                  <c:v>1.09607999E-3</c:v>
                </c:pt>
                <c:pt idx="14605" formatCode="General">
                  <c:v>1.0961599899999999E-3</c:v>
                </c:pt>
                <c:pt idx="14606" formatCode="General">
                  <c:v>1.0962399900000001E-3</c:v>
                </c:pt>
                <c:pt idx="14607" formatCode="General">
                  <c:v>1.0963199900000001E-3</c:v>
                </c:pt>
                <c:pt idx="14608" formatCode="General">
                  <c:v>1.09639999E-3</c:v>
                </c:pt>
                <c:pt idx="14609" formatCode="General">
                  <c:v>1.09647999E-3</c:v>
                </c:pt>
                <c:pt idx="14610" formatCode="General">
                  <c:v>1.0965599899999999E-3</c:v>
                </c:pt>
                <c:pt idx="14611" formatCode="General">
                  <c:v>1.0966399899999999E-3</c:v>
                </c:pt>
                <c:pt idx="14612" formatCode="General">
                  <c:v>1.0967199900000001E-3</c:v>
                </c:pt>
                <c:pt idx="14613" formatCode="General">
                  <c:v>1.09679999E-3</c:v>
                </c:pt>
                <c:pt idx="14614" formatCode="General">
                  <c:v>1.09687999E-3</c:v>
                </c:pt>
                <c:pt idx="14615" formatCode="General">
                  <c:v>1.0969599899999999E-3</c:v>
                </c:pt>
                <c:pt idx="14616" formatCode="General">
                  <c:v>1.0970399899999999E-3</c:v>
                </c:pt>
                <c:pt idx="14617" formatCode="General">
                  <c:v>1.0971199900000001E-3</c:v>
                </c:pt>
                <c:pt idx="14618" formatCode="General">
                  <c:v>1.09719999E-3</c:v>
                </c:pt>
                <c:pt idx="14619" formatCode="General">
                  <c:v>1.09727999E-3</c:v>
                </c:pt>
                <c:pt idx="14620" formatCode="General">
                  <c:v>1.09735999E-3</c:v>
                </c:pt>
                <c:pt idx="14621" formatCode="General">
                  <c:v>1.0974399899999999E-3</c:v>
                </c:pt>
                <c:pt idx="14622" formatCode="General">
                  <c:v>1.0975199900000001E-3</c:v>
                </c:pt>
                <c:pt idx="14623" formatCode="General">
                  <c:v>1.09759999E-3</c:v>
                </c:pt>
                <c:pt idx="14624" formatCode="General">
                  <c:v>1.09767999E-3</c:v>
                </c:pt>
                <c:pt idx="14625" formatCode="General">
                  <c:v>1.09775999E-3</c:v>
                </c:pt>
                <c:pt idx="14626" formatCode="General">
                  <c:v>1.0978399899999999E-3</c:v>
                </c:pt>
                <c:pt idx="14627" formatCode="General">
                  <c:v>1.0979199900000001E-3</c:v>
                </c:pt>
                <c:pt idx="14628" formatCode="General">
                  <c:v>1.0979999900000001E-3</c:v>
                </c:pt>
                <c:pt idx="14629" formatCode="General">
                  <c:v>1.09807999E-3</c:v>
                </c:pt>
                <c:pt idx="14630" formatCode="General">
                  <c:v>1.09815999E-3</c:v>
                </c:pt>
                <c:pt idx="14631" formatCode="General">
                  <c:v>1.0982399899999999E-3</c:v>
                </c:pt>
                <c:pt idx="14632" formatCode="General">
                  <c:v>1.0983199899999999E-3</c:v>
                </c:pt>
                <c:pt idx="14633" formatCode="General">
                  <c:v>1.0983999900000001E-3</c:v>
                </c:pt>
                <c:pt idx="14634" formatCode="General">
                  <c:v>1.09847999E-3</c:v>
                </c:pt>
                <c:pt idx="14635" formatCode="General">
                  <c:v>1.09855999E-3</c:v>
                </c:pt>
                <c:pt idx="14636" formatCode="General">
                  <c:v>1.0986399899999999E-3</c:v>
                </c:pt>
                <c:pt idx="14637" formatCode="General">
                  <c:v>1.0987199899999999E-3</c:v>
                </c:pt>
                <c:pt idx="14638" formatCode="General">
                  <c:v>1.0987999900000001E-3</c:v>
                </c:pt>
                <c:pt idx="14639" formatCode="General">
                  <c:v>1.09887999E-3</c:v>
                </c:pt>
                <c:pt idx="14640" formatCode="General">
                  <c:v>1.09895999E-3</c:v>
                </c:pt>
                <c:pt idx="14641" formatCode="General">
                  <c:v>1.09903999E-3</c:v>
                </c:pt>
                <c:pt idx="14642" formatCode="General">
                  <c:v>1.0991199899999999E-3</c:v>
                </c:pt>
                <c:pt idx="14643" formatCode="General">
                  <c:v>1.0991999900000001E-3</c:v>
                </c:pt>
                <c:pt idx="14644" formatCode="General">
                  <c:v>1.09927999E-3</c:v>
                </c:pt>
                <c:pt idx="14645" formatCode="General">
                  <c:v>1.09935999E-3</c:v>
                </c:pt>
                <c:pt idx="14646" formatCode="General">
                  <c:v>1.09943999E-3</c:v>
                </c:pt>
                <c:pt idx="14647" formatCode="General">
                  <c:v>1.0995199899999999E-3</c:v>
                </c:pt>
                <c:pt idx="14648" formatCode="General">
                  <c:v>1.0995999900000001E-3</c:v>
                </c:pt>
                <c:pt idx="14649" formatCode="General">
                  <c:v>1.0996799900000001E-3</c:v>
                </c:pt>
                <c:pt idx="14650" formatCode="General">
                  <c:v>1.09975999E-3</c:v>
                </c:pt>
                <c:pt idx="14651" formatCode="General">
                  <c:v>1.09983999E-3</c:v>
                </c:pt>
                <c:pt idx="14652" formatCode="General">
                  <c:v>1.0999199899999999E-3</c:v>
                </c:pt>
                <c:pt idx="14653" formatCode="General">
                  <c:v>1.0999999900000001E-3</c:v>
                </c:pt>
                <c:pt idx="14654" formatCode="General">
                  <c:v>1.1000799900000001E-3</c:v>
                </c:pt>
                <c:pt idx="14655" formatCode="General">
                  <c:v>1.10015999E-3</c:v>
                </c:pt>
                <c:pt idx="14656" formatCode="General">
                  <c:v>1.10023999E-3</c:v>
                </c:pt>
                <c:pt idx="14657" formatCode="General">
                  <c:v>1.1003199899999999E-3</c:v>
                </c:pt>
                <c:pt idx="14658" formatCode="General">
                  <c:v>1.1003999899999999E-3</c:v>
                </c:pt>
                <c:pt idx="14659" formatCode="General">
                  <c:v>1.1004799900000001E-3</c:v>
                </c:pt>
                <c:pt idx="14660" formatCode="General">
                  <c:v>1.10055999E-3</c:v>
                </c:pt>
                <c:pt idx="14661" formatCode="General">
                  <c:v>1.10063999E-3</c:v>
                </c:pt>
                <c:pt idx="14662" formatCode="General">
                  <c:v>1.10071999E-3</c:v>
                </c:pt>
                <c:pt idx="14663" formatCode="General">
                  <c:v>1.1007999899999999E-3</c:v>
                </c:pt>
                <c:pt idx="14664" formatCode="General">
                  <c:v>1.1008799900000001E-3</c:v>
                </c:pt>
                <c:pt idx="14665" formatCode="General">
                  <c:v>1.10095999E-3</c:v>
                </c:pt>
                <c:pt idx="14666" formatCode="General">
                  <c:v>1.10103999E-3</c:v>
                </c:pt>
                <c:pt idx="14667" formatCode="General">
                  <c:v>1.10111999E-3</c:v>
                </c:pt>
                <c:pt idx="14668" formatCode="General">
                  <c:v>1.1011999899999999E-3</c:v>
                </c:pt>
                <c:pt idx="14669" formatCode="General">
                  <c:v>1.1012799900000001E-3</c:v>
                </c:pt>
                <c:pt idx="14670" formatCode="General">
                  <c:v>1.1013599900000001E-3</c:v>
                </c:pt>
                <c:pt idx="14671" formatCode="General">
                  <c:v>1.10143999E-3</c:v>
                </c:pt>
                <c:pt idx="14672" formatCode="General">
                  <c:v>1.10151999E-3</c:v>
                </c:pt>
                <c:pt idx="14673" formatCode="General">
                  <c:v>1.1015999899999999E-3</c:v>
                </c:pt>
                <c:pt idx="14674" formatCode="General">
                  <c:v>1.1016799900000001E-3</c:v>
                </c:pt>
                <c:pt idx="14675" formatCode="General">
                  <c:v>1.1017599900000001E-3</c:v>
                </c:pt>
                <c:pt idx="14676" formatCode="General">
                  <c:v>1.10183999E-3</c:v>
                </c:pt>
                <c:pt idx="14677" formatCode="General">
                  <c:v>1.10191999E-3</c:v>
                </c:pt>
                <c:pt idx="14678" formatCode="General">
                  <c:v>1.1019999899999999E-3</c:v>
                </c:pt>
                <c:pt idx="14679" formatCode="General">
                  <c:v>1.1020799899999999E-3</c:v>
                </c:pt>
                <c:pt idx="14680" formatCode="General">
                  <c:v>1.1021599900000001E-3</c:v>
                </c:pt>
                <c:pt idx="14681" formatCode="General">
                  <c:v>1.10223999E-3</c:v>
                </c:pt>
                <c:pt idx="14682" formatCode="General">
                  <c:v>1.10231999E-3</c:v>
                </c:pt>
                <c:pt idx="14683" formatCode="General">
                  <c:v>1.1023999899999999E-3</c:v>
                </c:pt>
                <c:pt idx="14684" formatCode="General">
                  <c:v>1.1024799899999999E-3</c:v>
                </c:pt>
                <c:pt idx="14685" formatCode="General">
                  <c:v>1.1025599900000001E-3</c:v>
                </c:pt>
                <c:pt idx="14686" formatCode="General">
                  <c:v>1.10263999E-3</c:v>
                </c:pt>
                <c:pt idx="14687" formatCode="General">
                  <c:v>1.10271999E-3</c:v>
                </c:pt>
                <c:pt idx="14688" formatCode="General">
                  <c:v>1.10279999E-3</c:v>
                </c:pt>
                <c:pt idx="14689" formatCode="General">
                  <c:v>1.1028799899999999E-3</c:v>
                </c:pt>
                <c:pt idx="14690" formatCode="General">
                  <c:v>1.1029599900000001E-3</c:v>
                </c:pt>
                <c:pt idx="14691" formatCode="General">
                  <c:v>1.1030399900000001E-3</c:v>
                </c:pt>
                <c:pt idx="14692" formatCode="General">
                  <c:v>1.10311999E-3</c:v>
                </c:pt>
                <c:pt idx="14693" formatCode="General">
                  <c:v>1.10319999E-3</c:v>
                </c:pt>
                <c:pt idx="14694" formatCode="General">
                  <c:v>1.1032799899999999E-3</c:v>
                </c:pt>
                <c:pt idx="14695" formatCode="General">
                  <c:v>1.1033599900000001E-3</c:v>
                </c:pt>
                <c:pt idx="14696" formatCode="General">
                  <c:v>1.1034399900000001E-3</c:v>
                </c:pt>
                <c:pt idx="14697" formatCode="General">
                  <c:v>1.10351999E-3</c:v>
                </c:pt>
                <c:pt idx="14698" formatCode="General">
                  <c:v>1.10359999E-3</c:v>
                </c:pt>
                <c:pt idx="14699" formatCode="General">
                  <c:v>1.1036799899999999E-3</c:v>
                </c:pt>
                <c:pt idx="14700" formatCode="General">
                  <c:v>1.1037599899999999E-3</c:v>
                </c:pt>
                <c:pt idx="14701" formatCode="General">
                  <c:v>1.1038399900000001E-3</c:v>
                </c:pt>
                <c:pt idx="14702" formatCode="General">
                  <c:v>1.10391999E-3</c:v>
                </c:pt>
                <c:pt idx="14703" formatCode="General">
                  <c:v>1.10399999E-3</c:v>
                </c:pt>
                <c:pt idx="14704" formatCode="General">
                  <c:v>1.1040799899999999E-3</c:v>
                </c:pt>
                <c:pt idx="14705" formatCode="General">
                  <c:v>1.1041599899999999E-3</c:v>
                </c:pt>
                <c:pt idx="14706" formatCode="General">
                  <c:v>1.1042399900000001E-3</c:v>
                </c:pt>
                <c:pt idx="14707" formatCode="General">
                  <c:v>1.10431999E-3</c:v>
                </c:pt>
                <c:pt idx="14708" formatCode="General">
                  <c:v>1.10439999E-3</c:v>
                </c:pt>
                <c:pt idx="14709" formatCode="General">
                  <c:v>1.10447999E-3</c:v>
                </c:pt>
                <c:pt idx="14710" formatCode="General">
                  <c:v>1.1045599899999999E-3</c:v>
                </c:pt>
                <c:pt idx="14711" formatCode="General">
                  <c:v>1.1046399900000001E-3</c:v>
                </c:pt>
                <c:pt idx="14712" formatCode="General">
                  <c:v>1.10471999E-3</c:v>
                </c:pt>
                <c:pt idx="14713" formatCode="General">
                  <c:v>1.10479999E-3</c:v>
                </c:pt>
                <c:pt idx="14714" formatCode="General">
                  <c:v>1.10487999E-3</c:v>
                </c:pt>
                <c:pt idx="14715" formatCode="General">
                  <c:v>1.1049599899999999E-3</c:v>
                </c:pt>
                <c:pt idx="14716" formatCode="General">
                  <c:v>1.1050399900000001E-3</c:v>
                </c:pt>
                <c:pt idx="14717" formatCode="General">
                  <c:v>1.1051199900000001E-3</c:v>
                </c:pt>
                <c:pt idx="14718" formatCode="General">
                  <c:v>1.10519999E-3</c:v>
                </c:pt>
                <c:pt idx="14719" formatCode="General">
                  <c:v>1.10527999E-3</c:v>
                </c:pt>
                <c:pt idx="14720" formatCode="General">
                  <c:v>1.1053599899999999E-3</c:v>
                </c:pt>
                <c:pt idx="14721" formatCode="General">
                  <c:v>1.1054399900000001E-3</c:v>
                </c:pt>
                <c:pt idx="14722" formatCode="General">
                  <c:v>1.1055199900000001E-3</c:v>
                </c:pt>
                <c:pt idx="14723" formatCode="General">
                  <c:v>1.10559999E-3</c:v>
                </c:pt>
                <c:pt idx="14724" formatCode="General">
                  <c:v>1.10567999E-3</c:v>
                </c:pt>
                <c:pt idx="14725" formatCode="General">
                  <c:v>1.1057599899999999E-3</c:v>
                </c:pt>
                <c:pt idx="14726" formatCode="General">
                  <c:v>1.1058399899999999E-3</c:v>
                </c:pt>
                <c:pt idx="14727" formatCode="General">
                  <c:v>1.1059199900000001E-3</c:v>
                </c:pt>
                <c:pt idx="14728" formatCode="General">
                  <c:v>1.10599999E-3</c:v>
                </c:pt>
                <c:pt idx="14729" formatCode="General">
                  <c:v>1.10607999E-3</c:v>
                </c:pt>
                <c:pt idx="14730" formatCode="General">
                  <c:v>1.10615999E-3</c:v>
                </c:pt>
                <c:pt idx="14731" formatCode="General">
                  <c:v>1.1062399899999999E-3</c:v>
                </c:pt>
                <c:pt idx="14732" formatCode="General">
                  <c:v>1.1063199900000001E-3</c:v>
                </c:pt>
                <c:pt idx="14733" formatCode="General">
                  <c:v>1.10639999E-3</c:v>
                </c:pt>
                <c:pt idx="14734" formatCode="General">
                  <c:v>1.10647999E-3</c:v>
                </c:pt>
                <c:pt idx="14735" formatCode="General">
                  <c:v>1.10655999E-3</c:v>
                </c:pt>
                <c:pt idx="14736" formatCode="General">
                  <c:v>1.1066399899999999E-3</c:v>
                </c:pt>
                <c:pt idx="14737" formatCode="General">
                  <c:v>1.1067199900000001E-3</c:v>
                </c:pt>
                <c:pt idx="14738" formatCode="General">
                  <c:v>1.1067999900000001E-3</c:v>
                </c:pt>
                <c:pt idx="14739" formatCode="General">
                  <c:v>1.10687999E-3</c:v>
                </c:pt>
                <c:pt idx="14740" formatCode="General">
                  <c:v>1.10695999E-3</c:v>
                </c:pt>
                <c:pt idx="14741" formatCode="General">
                  <c:v>1.1070399899999999E-3</c:v>
                </c:pt>
                <c:pt idx="14742" formatCode="General">
                  <c:v>1.1071199900000001E-3</c:v>
                </c:pt>
                <c:pt idx="14743" formatCode="General">
                  <c:v>1.1071999900000001E-3</c:v>
                </c:pt>
                <c:pt idx="14744" formatCode="General">
                  <c:v>1.10727999E-3</c:v>
                </c:pt>
                <c:pt idx="14745" formatCode="General">
                  <c:v>1.10735999E-3</c:v>
                </c:pt>
                <c:pt idx="14746" formatCode="General">
                  <c:v>1.1074399899999999E-3</c:v>
                </c:pt>
                <c:pt idx="14747" formatCode="General">
                  <c:v>1.1075199899999999E-3</c:v>
                </c:pt>
                <c:pt idx="14748" formatCode="General">
                  <c:v>1.1075999900000001E-3</c:v>
                </c:pt>
                <c:pt idx="14749" formatCode="General">
                  <c:v>1.10767999E-3</c:v>
                </c:pt>
                <c:pt idx="14750" formatCode="General">
                  <c:v>1.10775999E-3</c:v>
                </c:pt>
                <c:pt idx="14751" formatCode="General">
                  <c:v>1.1078399899999999E-3</c:v>
                </c:pt>
                <c:pt idx="14752" formatCode="General">
                  <c:v>1.1079199899999999E-3</c:v>
                </c:pt>
                <c:pt idx="14753" formatCode="General">
                  <c:v>1.1079999900000001E-3</c:v>
                </c:pt>
                <c:pt idx="14754" formatCode="General">
                  <c:v>1.10807999E-3</c:v>
                </c:pt>
                <c:pt idx="14755" formatCode="General">
                  <c:v>1.10815999E-3</c:v>
                </c:pt>
                <c:pt idx="14756" formatCode="General">
                  <c:v>1.10823999E-3</c:v>
                </c:pt>
                <c:pt idx="14757" formatCode="General">
                  <c:v>1.1083199899999999E-3</c:v>
                </c:pt>
                <c:pt idx="14758" formatCode="General">
                  <c:v>1.1083999900000001E-3</c:v>
                </c:pt>
                <c:pt idx="14759" formatCode="General">
                  <c:v>1.1084799900000001E-3</c:v>
                </c:pt>
                <c:pt idx="14760" formatCode="General">
                  <c:v>1.10855999E-3</c:v>
                </c:pt>
                <c:pt idx="14761" formatCode="General">
                  <c:v>1.10863999E-3</c:v>
                </c:pt>
                <c:pt idx="14762" formatCode="General">
                  <c:v>1.1087199899999999E-3</c:v>
                </c:pt>
                <c:pt idx="14763" formatCode="General">
                  <c:v>1.1087999900000001E-3</c:v>
                </c:pt>
                <c:pt idx="14764" formatCode="General">
                  <c:v>1.1088799900000001E-3</c:v>
                </c:pt>
                <c:pt idx="14765" formatCode="General">
                  <c:v>1.10895999E-3</c:v>
                </c:pt>
                <c:pt idx="14766" formatCode="General">
                  <c:v>1.10903999E-3</c:v>
                </c:pt>
                <c:pt idx="14767" formatCode="General">
                  <c:v>1.1091199899999999E-3</c:v>
                </c:pt>
                <c:pt idx="14768" formatCode="General">
                  <c:v>1.1091999899999999E-3</c:v>
                </c:pt>
                <c:pt idx="14769" formatCode="General">
                  <c:v>1.1092799900000001E-3</c:v>
                </c:pt>
                <c:pt idx="14770" formatCode="General">
                  <c:v>1.10935999E-3</c:v>
                </c:pt>
                <c:pt idx="14771" formatCode="General">
                  <c:v>1.10943999E-3</c:v>
                </c:pt>
                <c:pt idx="14772" formatCode="General">
                  <c:v>1.1095199899999999E-3</c:v>
                </c:pt>
                <c:pt idx="14773" formatCode="General">
                  <c:v>1.1095999899999999E-3</c:v>
                </c:pt>
                <c:pt idx="14774" formatCode="General">
                  <c:v>1.1096799900000001E-3</c:v>
                </c:pt>
                <c:pt idx="14775" formatCode="General">
                  <c:v>1.10975999E-3</c:v>
                </c:pt>
                <c:pt idx="14776" formatCode="General">
                  <c:v>1.10983999E-3</c:v>
                </c:pt>
                <c:pt idx="14777" formatCode="General">
                  <c:v>1.10991999E-3</c:v>
                </c:pt>
                <c:pt idx="14778" formatCode="General">
                  <c:v>1.1099999899999999E-3</c:v>
                </c:pt>
                <c:pt idx="14779" formatCode="General">
                  <c:v>1.1100799900000001E-3</c:v>
                </c:pt>
                <c:pt idx="14780" formatCode="General">
                  <c:v>1.11015999E-3</c:v>
                </c:pt>
                <c:pt idx="14781" formatCode="General">
                  <c:v>1.11023999E-3</c:v>
                </c:pt>
                <c:pt idx="14782" formatCode="General">
                  <c:v>1.11031999E-3</c:v>
                </c:pt>
                <c:pt idx="14783" formatCode="General">
                  <c:v>1.1103999899999999E-3</c:v>
                </c:pt>
                <c:pt idx="14784" formatCode="General">
                  <c:v>1.1104799900000001E-3</c:v>
                </c:pt>
                <c:pt idx="14785" formatCode="General">
                  <c:v>1.1105599900000001E-3</c:v>
                </c:pt>
                <c:pt idx="14786" formatCode="General">
                  <c:v>1.11063999E-3</c:v>
                </c:pt>
                <c:pt idx="14787" formatCode="General">
                  <c:v>1.11071999E-3</c:v>
                </c:pt>
                <c:pt idx="14788" formatCode="General">
                  <c:v>1.1107999899999999E-3</c:v>
                </c:pt>
                <c:pt idx="14789" formatCode="General">
                  <c:v>1.1108799899999999E-3</c:v>
                </c:pt>
                <c:pt idx="14790" formatCode="General">
                  <c:v>1.1109599900000001E-3</c:v>
                </c:pt>
                <c:pt idx="14791" formatCode="General">
                  <c:v>1.11103999E-3</c:v>
                </c:pt>
                <c:pt idx="14792" formatCode="General">
                  <c:v>1.11111999E-3</c:v>
                </c:pt>
                <c:pt idx="14793" formatCode="General">
                  <c:v>1.1111999899999999E-3</c:v>
                </c:pt>
                <c:pt idx="14794" formatCode="General">
                  <c:v>1.1112799899999999E-3</c:v>
                </c:pt>
                <c:pt idx="14795" formatCode="General">
                  <c:v>1.1113599900000001E-3</c:v>
                </c:pt>
                <c:pt idx="14796" formatCode="General">
                  <c:v>1.11143999E-3</c:v>
                </c:pt>
                <c:pt idx="14797" formatCode="General">
                  <c:v>1.11151999E-3</c:v>
                </c:pt>
                <c:pt idx="14798" formatCode="General">
                  <c:v>1.11159999E-3</c:v>
                </c:pt>
                <c:pt idx="14799" formatCode="General">
                  <c:v>1.1116799899999999E-3</c:v>
                </c:pt>
                <c:pt idx="14800" formatCode="General">
                  <c:v>1.1117599900000001E-3</c:v>
                </c:pt>
                <c:pt idx="14801" formatCode="General">
                  <c:v>1.11183999E-3</c:v>
                </c:pt>
                <c:pt idx="14802" formatCode="General">
                  <c:v>1.11191999E-3</c:v>
                </c:pt>
                <c:pt idx="14803" formatCode="General">
                  <c:v>1.11199999E-3</c:v>
                </c:pt>
                <c:pt idx="14804" formatCode="General">
                  <c:v>1.1120799899999999E-3</c:v>
                </c:pt>
                <c:pt idx="14805" formatCode="General">
                  <c:v>1.1121599900000001E-3</c:v>
                </c:pt>
                <c:pt idx="14806" formatCode="General">
                  <c:v>1.1122399900000001E-3</c:v>
                </c:pt>
                <c:pt idx="14807" formatCode="General">
                  <c:v>1.11231999E-3</c:v>
                </c:pt>
                <c:pt idx="14808" formatCode="General">
                  <c:v>1.11239999E-3</c:v>
                </c:pt>
                <c:pt idx="14809" formatCode="General">
                  <c:v>1.1124799899999999E-3</c:v>
                </c:pt>
                <c:pt idx="14810" formatCode="General">
                  <c:v>1.1125599900000001E-3</c:v>
                </c:pt>
                <c:pt idx="14811" formatCode="General">
                  <c:v>1.1126399900000001E-3</c:v>
                </c:pt>
                <c:pt idx="14812" formatCode="General">
                  <c:v>1.11271999E-3</c:v>
                </c:pt>
                <c:pt idx="14813" formatCode="General">
                  <c:v>1.11279999E-3</c:v>
                </c:pt>
                <c:pt idx="14814" formatCode="General">
                  <c:v>1.1128799899999999E-3</c:v>
                </c:pt>
                <c:pt idx="14815" formatCode="General">
                  <c:v>1.1129599899999999E-3</c:v>
                </c:pt>
                <c:pt idx="14816" formatCode="General">
                  <c:v>1.1130399900000001E-3</c:v>
                </c:pt>
                <c:pt idx="14817" formatCode="General">
                  <c:v>1.11311999E-3</c:v>
                </c:pt>
                <c:pt idx="14818" formatCode="General">
                  <c:v>1.11319999E-3</c:v>
                </c:pt>
                <c:pt idx="14819" formatCode="General">
                  <c:v>1.11327999E-3</c:v>
                </c:pt>
                <c:pt idx="14820" formatCode="General">
                  <c:v>1.1133599899999999E-3</c:v>
                </c:pt>
                <c:pt idx="14821" formatCode="General">
                  <c:v>1.1134399900000001E-3</c:v>
                </c:pt>
                <c:pt idx="14822" formatCode="General">
                  <c:v>1.11351999E-3</c:v>
                </c:pt>
                <c:pt idx="14823" formatCode="General">
                  <c:v>1.11359999E-3</c:v>
                </c:pt>
                <c:pt idx="14824" formatCode="General">
                  <c:v>1.11367999E-3</c:v>
                </c:pt>
                <c:pt idx="14825" formatCode="General">
                  <c:v>1.1137599899999999E-3</c:v>
                </c:pt>
                <c:pt idx="14826" formatCode="General">
                  <c:v>1.1138399900000001E-3</c:v>
                </c:pt>
                <c:pt idx="14827" formatCode="General">
                  <c:v>1.1139199900000001E-3</c:v>
                </c:pt>
                <c:pt idx="14828" formatCode="General">
                  <c:v>1.11399999E-3</c:v>
                </c:pt>
                <c:pt idx="14829" formatCode="General">
                  <c:v>1.11407999E-3</c:v>
                </c:pt>
                <c:pt idx="14830" formatCode="General">
                  <c:v>1.1141599899999999E-3</c:v>
                </c:pt>
                <c:pt idx="14831" formatCode="General">
                  <c:v>1.1142399900000001E-3</c:v>
                </c:pt>
                <c:pt idx="14832" formatCode="General">
                  <c:v>1.1143199900000001E-3</c:v>
                </c:pt>
                <c:pt idx="14833" formatCode="General">
                  <c:v>1.11439999E-3</c:v>
                </c:pt>
                <c:pt idx="14834" formatCode="General">
                  <c:v>1.11447999E-3</c:v>
                </c:pt>
                <c:pt idx="14835" formatCode="General">
                  <c:v>1.1145599899999999E-3</c:v>
                </c:pt>
                <c:pt idx="14836" formatCode="General">
                  <c:v>1.1146399899999999E-3</c:v>
                </c:pt>
                <c:pt idx="14837" formatCode="General">
                  <c:v>1.1147199900000001E-3</c:v>
                </c:pt>
                <c:pt idx="14838" formatCode="General">
                  <c:v>1.11479999E-3</c:v>
                </c:pt>
                <c:pt idx="14839" formatCode="General">
                  <c:v>1.11487999E-3</c:v>
                </c:pt>
                <c:pt idx="14840" formatCode="General">
                  <c:v>1.1149599899999999E-3</c:v>
                </c:pt>
                <c:pt idx="14841" formatCode="General">
                  <c:v>1.1150399899999999E-3</c:v>
                </c:pt>
                <c:pt idx="14842" formatCode="General">
                  <c:v>1.1151199900000001E-3</c:v>
                </c:pt>
                <c:pt idx="14843" formatCode="General">
                  <c:v>1.11519999E-3</c:v>
                </c:pt>
                <c:pt idx="14844" formatCode="General">
                  <c:v>1.11527999E-3</c:v>
                </c:pt>
                <c:pt idx="14845" formatCode="General">
                  <c:v>1.11535999E-3</c:v>
                </c:pt>
                <c:pt idx="14846" formatCode="General">
                  <c:v>1.1154399899999999E-3</c:v>
                </c:pt>
                <c:pt idx="14847" formatCode="General">
                  <c:v>1.1155199900000001E-3</c:v>
                </c:pt>
                <c:pt idx="14848" formatCode="General">
                  <c:v>1.1155999900000001E-3</c:v>
                </c:pt>
                <c:pt idx="14849" formatCode="General">
                  <c:v>1.11567999E-3</c:v>
                </c:pt>
                <c:pt idx="14850" formatCode="General">
                  <c:v>1.11575999E-3</c:v>
                </c:pt>
                <c:pt idx="14851" formatCode="General">
                  <c:v>1.1158399899999999E-3</c:v>
                </c:pt>
                <c:pt idx="14852" formatCode="General">
                  <c:v>1.1159199900000001E-3</c:v>
                </c:pt>
                <c:pt idx="14853" formatCode="General">
                  <c:v>1.1159999900000001E-3</c:v>
                </c:pt>
                <c:pt idx="14854" formatCode="General">
                  <c:v>1.11607999E-3</c:v>
                </c:pt>
                <c:pt idx="14855" formatCode="General">
                  <c:v>1.11615999E-3</c:v>
                </c:pt>
                <c:pt idx="14856" formatCode="General">
                  <c:v>1.1162399899999999E-3</c:v>
                </c:pt>
                <c:pt idx="14857" formatCode="General">
                  <c:v>1.1163199899999999E-3</c:v>
                </c:pt>
                <c:pt idx="14858" formatCode="General">
                  <c:v>1.1163999900000001E-3</c:v>
                </c:pt>
                <c:pt idx="14859" formatCode="General">
                  <c:v>1.11647999E-3</c:v>
                </c:pt>
                <c:pt idx="14860" formatCode="General">
                  <c:v>1.11655999E-3</c:v>
                </c:pt>
                <c:pt idx="14861" formatCode="General">
                  <c:v>1.1166399899999999E-3</c:v>
                </c:pt>
                <c:pt idx="14862" formatCode="General">
                  <c:v>1.1167199899999999E-3</c:v>
                </c:pt>
                <c:pt idx="14863" formatCode="General">
                  <c:v>1.1167999900000001E-3</c:v>
                </c:pt>
                <c:pt idx="14864" formatCode="General">
                  <c:v>1.11687999E-3</c:v>
                </c:pt>
                <c:pt idx="14865" formatCode="General">
                  <c:v>1.11695999E-3</c:v>
                </c:pt>
                <c:pt idx="14866" formatCode="General">
                  <c:v>1.11703999E-3</c:v>
                </c:pt>
                <c:pt idx="14867" formatCode="General">
                  <c:v>1.1171199899999999E-3</c:v>
                </c:pt>
                <c:pt idx="14868" formatCode="General">
                  <c:v>1.1171999900000001E-3</c:v>
                </c:pt>
                <c:pt idx="14869" formatCode="General">
                  <c:v>1.11727999E-3</c:v>
                </c:pt>
                <c:pt idx="14870" formatCode="General">
                  <c:v>1.11735999E-3</c:v>
                </c:pt>
                <c:pt idx="14871" formatCode="General">
                  <c:v>1.11743999E-3</c:v>
                </c:pt>
                <c:pt idx="14872" formatCode="General">
                  <c:v>1.1175199899999999E-3</c:v>
                </c:pt>
                <c:pt idx="14873" formatCode="General">
                  <c:v>1.1175999900000001E-3</c:v>
                </c:pt>
                <c:pt idx="14874" formatCode="General">
                  <c:v>1.1176799900000001E-3</c:v>
                </c:pt>
                <c:pt idx="14875" formatCode="General">
                  <c:v>1.11775999E-3</c:v>
                </c:pt>
                <c:pt idx="14876" formatCode="General">
                  <c:v>1.11783999E-3</c:v>
                </c:pt>
                <c:pt idx="14877" formatCode="General">
                  <c:v>1.1179199899999999E-3</c:v>
                </c:pt>
                <c:pt idx="14878" formatCode="General">
                  <c:v>1.1179999899999999E-3</c:v>
                </c:pt>
                <c:pt idx="14879" formatCode="General">
                  <c:v>1.1180799900000001E-3</c:v>
                </c:pt>
                <c:pt idx="14880" formatCode="General">
                  <c:v>1.11815999E-3</c:v>
                </c:pt>
                <c:pt idx="14881" formatCode="General">
                  <c:v>1.11823999E-3</c:v>
                </c:pt>
                <c:pt idx="14882" formatCode="General">
                  <c:v>1.1183199899999999E-3</c:v>
                </c:pt>
                <c:pt idx="14883" formatCode="General">
                  <c:v>1.1183999899999999E-3</c:v>
                </c:pt>
                <c:pt idx="14884" formatCode="General">
                  <c:v>1.1184799900000001E-3</c:v>
                </c:pt>
                <c:pt idx="14885" formatCode="General">
                  <c:v>1.11855999E-3</c:v>
                </c:pt>
                <c:pt idx="14886" formatCode="General">
                  <c:v>1.11863999E-3</c:v>
                </c:pt>
                <c:pt idx="14887" formatCode="General">
                  <c:v>1.11871999E-3</c:v>
                </c:pt>
                <c:pt idx="14888" formatCode="General">
                  <c:v>1.1187999899999999E-3</c:v>
                </c:pt>
                <c:pt idx="14889" formatCode="General">
                  <c:v>1.1188799900000001E-3</c:v>
                </c:pt>
                <c:pt idx="14890" formatCode="General">
                  <c:v>1.11895999E-3</c:v>
                </c:pt>
                <c:pt idx="14891" formatCode="General">
                  <c:v>1.11903999E-3</c:v>
                </c:pt>
                <c:pt idx="14892" formatCode="General">
                  <c:v>1.11911999E-3</c:v>
                </c:pt>
                <c:pt idx="14893" formatCode="General">
                  <c:v>1.1191999899999999E-3</c:v>
                </c:pt>
                <c:pt idx="14894" formatCode="General">
                  <c:v>1.1192799900000001E-3</c:v>
                </c:pt>
                <c:pt idx="14895" formatCode="General">
                  <c:v>1.1193599900000001E-3</c:v>
                </c:pt>
                <c:pt idx="14896" formatCode="General">
                  <c:v>1.11943999E-3</c:v>
                </c:pt>
                <c:pt idx="14897" formatCode="General">
                  <c:v>1.11951999E-3</c:v>
                </c:pt>
                <c:pt idx="14898" formatCode="General">
                  <c:v>1.1195999899999999E-3</c:v>
                </c:pt>
                <c:pt idx="14899" formatCode="General">
                  <c:v>1.1196799900000001E-3</c:v>
                </c:pt>
                <c:pt idx="14900" formatCode="General">
                  <c:v>1.1197599900000001E-3</c:v>
                </c:pt>
                <c:pt idx="14901" formatCode="General">
                  <c:v>1.11983999E-3</c:v>
                </c:pt>
                <c:pt idx="14902" formatCode="General">
                  <c:v>1.11991999E-3</c:v>
                </c:pt>
                <c:pt idx="14903" formatCode="General">
                  <c:v>1.1199999899999999E-3</c:v>
                </c:pt>
                <c:pt idx="14904" formatCode="General">
                  <c:v>1.1200799899999999E-3</c:v>
                </c:pt>
                <c:pt idx="14905" formatCode="General">
                  <c:v>1.1201599900000001E-3</c:v>
                </c:pt>
                <c:pt idx="14906" formatCode="General">
                  <c:v>1.12023999E-3</c:v>
                </c:pt>
                <c:pt idx="14907" formatCode="General">
                  <c:v>1.12031999E-3</c:v>
                </c:pt>
                <c:pt idx="14908" formatCode="General">
                  <c:v>1.12039999E-3</c:v>
                </c:pt>
                <c:pt idx="14909" formatCode="General">
                  <c:v>1.1204799899999999E-3</c:v>
                </c:pt>
                <c:pt idx="14910" formatCode="General">
                  <c:v>1.1205599900000001E-3</c:v>
                </c:pt>
                <c:pt idx="14911" formatCode="General">
                  <c:v>1.12063999E-3</c:v>
                </c:pt>
                <c:pt idx="14912" formatCode="General">
                  <c:v>1.12071999E-3</c:v>
                </c:pt>
                <c:pt idx="14913" formatCode="General">
                  <c:v>1.12079999E-3</c:v>
                </c:pt>
                <c:pt idx="14914" formatCode="General">
                  <c:v>1.1208799899999999E-3</c:v>
                </c:pt>
                <c:pt idx="14915" formatCode="General">
                  <c:v>1.1209599900000001E-3</c:v>
                </c:pt>
                <c:pt idx="14916" formatCode="General">
                  <c:v>1.1210399900000001E-3</c:v>
                </c:pt>
                <c:pt idx="14917" formatCode="General">
                  <c:v>1.12111999E-3</c:v>
                </c:pt>
                <c:pt idx="14918" formatCode="General">
                  <c:v>1.12119999E-3</c:v>
                </c:pt>
                <c:pt idx="14919" formatCode="General">
                  <c:v>1.1212799899999999E-3</c:v>
                </c:pt>
                <c:pt idx="14920" formatCode="General">
                  <c:v>1.1213599900000001E-3</c:v>
                </c:pt>
                <c:pt idx="14921" formatCode="General">
                  <c:v>1.1214399900000001E-3</c:v>
                </c:pt>
                <c:pt idx="14922" formatCode="General">
                  <c:v>1.12151999E-3</c:v>
                </c:pt>
                <c:pt idx="14923" formatCode="General">
                  <c:v>1.12159999E-3</c:v>
                </c:pt>
                <c:pt idx="14924" formatCode="General">
                  <c:v>1.1216799899999999E-3</c:v>
                </c:pt>
                <c:pt idx="14925" formatCode="General">
                  <c:v>1.1217599899999999E-3</c:v>
                </c:pt>
                <c:pt idx="14926" formatCode="General">
                  <c:v>1.1218399900000001E-3</c:v>
                </c:pt>
                <c:pt idx="14927" formatCode="General">
                  <c:v>1.12191999E-3</c:v>
                </c:pt>
                <c:pt idx="14928" formatCode="General">
                  <c:v>1.12199999E-3</c:v>
                </c:pt>
                <c:pt idx="14929" formatCode="General">
                  <c:v>1.1220799899999999E-3</c:v>
                </c:pt>
                <c:pt idx="14930" formatCode="General">
                  <c:v>1.1221599899999999E-3</c:v>
                </c:pt>
                <c:pt idx="14931" formatCode="General">
                  <c:v>1.1222399900000001E-3</c:v>
                </c:pt>
                <c:pt idx="14932" formatCode="General">
                  <c:v>1.12231999E-3</c:v>
                </c:pt>
                <c:pt idx="14933" formatCode="General">
                  <c:v>1.12239999E-3</c:v>
                </c:pt>
                <c:pt idx="14934" formatCode="General">
                  <c:v>1.12247999E-3</c:v>
                </c:pt>
                <c:pt idx="14935" formatCode="General">
                  <c:v>1.1225599899999999E-3</c:v>
                </c:pt>
                <c:pt idx="14936" formatCode="General">
                  <c:v>1.1226399900000001E-3</c:v>
                </c:pt>
                <c:pt idx="14937" formatCode="General">
                  <c:v>1.1227199900000001E-3</c:v>
                </c:pt>
                <c:pt idx="14938" formatCode="General">
                  <c:v>1.12279999E-3</c:v>
                </c:pt>
                <c:pt idx="14939" formatCode="General">
                  <c:v>1.12287999E-3</c:v>
                </c:pt>
                <c:pt idx="14940" formatCode="General">
                  <c:v>1.1229599899999999E-3</c:v>
                </c:pt>
                <c:pt idx="14941" formatCode="General">
                  <c:v>1.1230399900000001E-3</c:v>
                </c:pt>
                <c:pt idx="14942" formatCode="General">
                  <c:v>1.1231199900000001E-3</c:v>
                </c:pt>
                <c:pt idx="14943" formatCode="General">
                  <c:v>1.12319999E-3</c:v>
                </c:pt>
                <c:pt idx="14944" formatCode="General">
                  <c:v>1.12327999E-3</c:v>
                </c:pt>
                <c:pt idx="14945" formatCode="General">
                  <c:v>1.1233599899999999E-3</c:v>
                </c:pt>
                <c:pt idx="14946" formatCode="General">
                  <c:v>1.1234399899999999E-3</c:v>
                </c:pt>
                <c:pt idx="14947" formatCode="General">
                  <c:v>1.1235199900000001E-3</c:v>
                </c:pt>
                <c:pt idx="14948" formatCode="General">
                  <c:v>1.12359999E-3</c:v>
                </c:pt>
                <c:pt idx="14949" formatCode="General">
                  <c:v>1.12367999E-3</c:v>
                </c:pt>
                <c:pt idx="14950" formatCode="General">
                  <c:v>1.1237599899999999E-3</c:v>
                </c:pt>
                <c:pt idx="14951" formatCode="General">
                  <c:v>1.1238399899999999E-3</c:v>
                </c:pt>
                <c:pt idx="14952" formatCode="General">
                  <c:v>1.1239199900000001E-3</c:v>
                </c:pt>
                <c:pt idx="14953" formatCode="General">
                  <c:v>1.12399999E-3</c:v>
                </c:pt>
                <c:pt idx="14954" formatCode="General">
                  <c:v>1.12407999E-3</c:v>
                </c:pt>
                <c:pt idx="14955" formatCode="General">
                  <c:v>1.12415999E-3</c:v>
                </c:pt>
                <c:pt idx="14956" formatCode="General">
                  <c:v>1.1242399899999999E-3</c:v>
                </c:pt>
                <c:pt idx="14957" formatCode="General">
                  <c:v>1.1243199900000001E-3</c:v>
                </c:pt>
                <c:pt idx="14958" formatCode="General">
                  <c:v>1.12439999E-3</c:v>
                </c:pt>
                <c:pt idx="14959" formatCode="General">
                  <c:v>1.12447999E-3</c:v>
                </c:pt>
                <c:pt idx="14960" formatCode="General">
                  <c:v>1.12455999E-3</c:v>
                </c:pt>
                <c:pt idx="14961" formatCode="General">
                  <c:v>1.1246399899999999E-3</c:v>
                </c:pt>
                <c:pt idx="14962" formatCode="General">
                  <c:v>1.1247199900000001E-3</c:v>
                </c:pt>
                <c:pt idx="14963" formatCode="General">
                  <c:v>1.1247999900000001E-3</c:v>
                </c:pt>
                <c:pt idx="14964" formatCode="General">
                  <c:v>1.12487999E-3</c:v>
                </c:pt>
                <c:pt idx="14965" formatCode="General">
                  <c:v>1.12495999E-3</c:v>
                </c:pt>
                <c:pt idx="14966" formatCode="General">
                  <c:v>1.1250399899999999E-3</c:v>
                </c:pt>
                <c:pt idx="14967" formatCode="General">
                  <c:v>1.1251199899999999E-3</c:v>
                </c:pt>
                <c:pt idx="14968" formatCode="General">
                  <c:v>1.1251999900000001E-3</c:v>
                </c:pt>
                <c:pt idx="14969" formatCode="General">
                  <c:v>1.12527999E-3</c:v>
                </c:pt>
                <c:pt idx="14970" formatCode="General">
                  <c:v>1.12535999E-3</c:v>
                </c:pt>
                <c:pt idx="14971" formatCode="General">
                  <c:v>1.1254399899999999E-3</c:v>
                </c:pt>
                <c:pt idx="14972" formatCode="General">
                  <c:v>1.1255199899999999E-3</c:v>
                </c:pt>
                <c:pt idx="14973" formatCode="General">
                  <c:v>1.1255999900000001E-3</c:v>
                </c:pt>
                <c:pt idx="14974" formatCode="General">
                  <c:v>1.12567999E-3</c:v>
                </c:pt>
                <c:pt idx="14975" formatCode="General">
                  <c:v>1.12575999E-3</c:v>
                </c:pt>
                <c:pt idx="14976" formatCode="General">
                  <c:v>1.12583999E-3</c:v>
                </c:pt>
                <c:pt idx="14977" formatCode="General">
                  <c:v>1.1259199899999999E-3</c:v>
                </c:pt>
                <c:pt idx="14978" formatCode="General">
                  <c:v>1.1259999900000001E-3</c:v>
                </c:pt>
                <c:pt idx="14979" formatCode="General">
                  <c:v>1.12607999E-3</c:v>
                </c:pt>
                <c:pt idx="14980" formatCode="General">
                  <c:v>1.12615999E-3</c:v>
                </c:pt>
                <c:pt idx="14981" formatCode="General">
                  <c:v>1.12623999E-3</c:v>
                </c:pt>
                <c:pt idx="14982" formatCode="General">
                  <c:v>1.1263199899999999E-3</c:v>
                </c:pt>
                <c:pt idx="14983" formatCode="General">
                  <c:v>1.1263999900000001E-3</c:v>
                </c:pt>
                <c:pt idx="14984" formatCode="General">
                  <c:v>1.1264799900000001E-3</c:v>
                </c:pt>
                <c:pt idx="14985" formatCode="General">
                  <c:v>1.12655999E-3</c:v>
                </c:pt>
                <c:pt idx="14986" formatCode="General">
                  <c:v>1.12663999E-3</c:v>
                </c:pt>
                <c:pt idx="14987" formatCode="General">
                  <c:v>1.1267199899999999E-3</c:v>
                </c:pt>
                <c:pt idx="14988" formatCode="General">
                  <c:v>1.1267999900000001E-3</c:v>
                </c:pt>
                <c:pt idx="14989" formatCode="General">
                  <c:v>1.1268799900000001E-3</c:v>
                </c:pt>
                <c:pt idx="14990" formatCode="General">
                  <c:v>1.12695999E-3</c:v>
                </c:pt>
                <c:pt idx="14991" formatCode="General">
                  <c:v>1.12703999E-3</c:v>
                </c:pt>
                <c:pt idx="14992" formatCode="General">
                  <c:v>1.1271199899999999E-3</c:v>
                </c:pt>
                <c:pt idx="14993" formatCode="General">
                  <c:v>1.1271999899999999E-3</c:v>
                </c:pt>
                <c:pt idx="14994" formatCode="General">
                  <c:v>1.1272799900000001E-3</c:v>
                </c:pt>
                <c:pt idx="14995" formatCode="General">
                  <c:v>1.12735999E-3</c:v>
                </c:pt>
                <c:pt idx="14996" formatCode="General">
                  <c:v>1.12743999E-3</c:v>
                </c:pt>
                <c:pt idx="14997" formatCode="General">
                  <c:v>1.12751999E-3</c:v>
                </c:pt>
                <c:pt idx="14998" formatCode="General">
                  <c:v>1.1275999899999999E-3</c:v>
                </c:pt>
                <c:pt idx="14999" formatCode="General">
                  <c:v>1.1276799900000001E-3</c:v>
                </c:pt>
                <c:pt idx="15000" formatCode="General">
                  <c:v>1.12775999E-3</c:v>
                </c:pt>
                <c:pt idx="15001" formatCode="General">
                  <c:v>1.12783999E-3</c:v>
                </c:pt>
                <c:pt idx="15002" formatCode="General">
                  <c:v>1.12791999E-3</c:v>
                </c:pt>
                <c:pt idx="15003" formatCode="General">
                  <c:v>1.1279999899999999E-3</c:v>
                </c:pt>
                <c:pt idx="15004" formatCode="General">
                  <c:v>1.1280799900000001E-3</c:v>
                </c:pt>
                <c:pt idx="15005" formatCode="General">
                  <c:v>1.1281599900000001E-3</c:v>
                </c:pt>
                <c:pt idx="15006" formatCode="General">
                  <c:v>1.12823999E-3</c:v>
                </c:pt>
                <c:pt idx="15007" formatCode="General">
                  <c:v>1.12831999E-3</c:v>
                </c:pt>
                <c:pt idx="15008" formatCode="General">
                  <c:v>1.1283999899999999E-3</c:v>
                </c:pt>
                <c:pt idx="15009" formatCode="General">
                  <c:v>1.1284799900000001E-3</c:v>
                </c:pt>
                <c:pt idx="15010" formatCode="General">
                  <c:v>1.1285599900000001E-3</c:v>
                </c:pt>
                <c:pt idx="15011" formatCode="General">
                  <c:v>1.12863999E-3</c:v>
                </c:pt>
                <c:pt idx="15012" formatCode="General">
                  <c:v>1.12871999E-3</c:v>
                </c:pt>
                <c:pt idx="15013" formatCode="General">
                  <c:v>1.1287999899999999E-3</c:v>
                </c:pt>
                <c:pt idx="15014" formatCode="General">
                  <c:v>1.1288799899999999E-3</c:v>
                </c:pt>
                <c:pt idx="15015" formatCode="General">
                  <c:v>1.1289599900000001E-3</c:v>
                </c:pt>
                <c:pt idx="15016" formatCode="General">
                  <c:v>1.12903999E-3</c:v>
                </c:pt>
                <c:pt idx="15017" formatCode="General">
                  <c:v>1.12911999E-3</c:v>
                </c:pt>
                <c:pt idx="15018" formatCode="General">
                  <c:v>1.1291999899999999E-3</c:v>
                </c:pt>
                <c:pt idx="15019" formatCode="General">
                  <c:v>1.1292799899999999E-3</c:v>
                </c:pt>
                <c:pt idx="15020" formatCode="General">
                  <c:v>1.1293599900000001E-3</c:v>
                </c:pt>
                <c:pt idx="15021" formatCode="General">
                  <c:v>1.12943999E-3</c:v>
                </c:pt>
                <c:pt idx="15022" formatCode="General">
                  <c:v>1.12951999E-3</c:v>
                </c:pt>
                <c:pt idx="15023" formatCode="General">
                  <c:v>1.12959999E-3</c:v>
                </c:pt>
                <c:pt idx="15024" formatCode="General">
                  <c:v>1.1296799899999999E-3</c:v>
                </c:pt>
                <c:pt idx="15025" formatCode="General">
                  <c:v>1.1297599900000001E-3</c:v>
                </c:pt>
                <c:pt idx="15026" formatCode="General">
                  <c:v>1.1298399900000001E-3</c:v>
                </c:pt>
                <c:pt idx="15027" formatCode="General">
                  <c:v>1.12991999E-3</c:v>
                </c:pt>
                <c:pt idx="15028" formatCode="General">
                  <c:v>1.12999999E-3</c:v>
                </c:pt>
                <c:pt idx="15029" formatCode="General">
                  <c:v>1.1300799899999999E-3</c:v>
                </c:pt>
                <c:pt idx="15030" formatCode="General">
                  <c:v>1.1301599900000001E-3</c:v>
                </c:pt>
                <c:pt idx="15031" formatCode="General">
                  <c:v>1.1302399900000001E-3</c:v>
                </c:pt>
                <c:pt idx="15032" formatCode="General">
                  <c:v>1.13031999E-3</c:v>
                </c:pt>
                <c:pt idx="15033" formatCode="General">
                  <c:v>1.13039999E-3</c:v>
                </c:pt>
                <c:pt idx="15034" formatCode="General">
                  <c:v>1.1304799899999999E-3</c:v>
                </c:pt>
                <c:pt idx="15035" formatCode="General">
                  <c:v>1.1305599899999999E-3</c:v>
                </c:pt>
                <c:pt idx="15036" formatCode="General">
                  <c:v>1.1306399900000001E-3</c:v>
                </c:pt>
                <c:pt idx="15037" formatCode="General">
                  <c:v>1.13071999E-3</c:v>
                </c:pt>
                <c:pt idx="15038" formatCode="General">
                  <c:v>1.13079999E-3</c:v>
                </c:pt>
                <c:pt idx="15039" formatCode="General">
                  <c:v>1.1308799899999999E-3</c:v>
                </c:pt>
                <c:pt idx="15040" formatCode="General">
                  <c:v>1.1309599899999999E-3</c:v>
                </c:pt>
                <c:pt idx="15041" formatCode="General">
                  <c:v>1.1310399900000001E-3</c:v>
                </c:pt>
                <c:pt idx="15042" formatCode="General">
                  <c:v>1.13111999E-3</c:v>
                </c:pt>
                <c:pt idx="15043" formatCode="General">
                  <c:v>1.13119999E-3</c:v>
                </c:pt>
                <c:pt idx="15044" formatCode="General">
                  <c:v>1.13127999E-3</c:v>
                </c:pt>
                <c:pt idx="15045" formatCode="General">
                  <c:v>1.1313599899999999E-3</c:v>
                </c:pt>
                <c:pt idx="15046" formatCode="General">
                  <c:v>1.1314399900000001E-3</c:v>
                </c:pt>
                <c:pt idx="15047" formatCode="General">
                  <c:v>1.13151999E-3</c:v>
                </c:pt>
                <c:pt idx="15048" formatCode="General">
                  <c:v>1.13159999E-3</c:v>
                </c:pt>
                <c:pt idx="15049" formatCode="General">
                  <c:v>1.13167999E-3</c:v>
                </c:pt>
                <c:pt idx="15050" formatCode="General">
                  <c:v>1.1317599899999999E-3</c:v>
                </c:pt>
                <c:pt idx="15051" formatCode="General">
                  <c:v>1.1318399900000001E-3</c:v>
                </c:pt>
                <c:pt idx="15052" formatCode="General">
                  <c:v>1.1319199900000001E-3</c:v>
                </c:pt>
                <c:pt idx="15053" formatCode="General">
                  <c:v>1.13199999E-3</c:v>
                </c:pt>
                <c:pt idx="15054" formatCode="General">
                  <c:v>1.13207999E-3</c:v>
                </c:pt>
                <c:pt idx="15055" formatCode="General">
                  <c:v>1.1321599899999999E-3</c:v>
                </c:pt>
                <c:pt idx="15056" formatCode="General">
                  <c:v>1.1322399899999999E-3</c:v>
                </c:pt>
                <c:pt idx="15057" formatCode="General">
                  <c:v>1.1323199900000001E-3</c:v>
                </c:pt>
                <c:pt idx="15058" formatCode="General">
                  <c:v>1.13239999E-3</c:v>
                </c:pt>
                <c:pt idx="15059" formatCode="General">
                  <c:v>1.13247999E-3</c:v>
                </c:pt>
                <c:pt idx="15060" formatCode="General">
                  <c:v>1.1325599899999999E-3</c:v>
                </c:pt>
                <c:pt idx="15061" formatCode="General">
                  <c:v>1.1326399899999999E-3</c:v>
                </c:pt>
                <c:pt idx="15062" formatCode="General">
                  <c:v>1.1327199900000001E-3</c:v>
                </c:pt>
                <c:pt idx="15063" formatCode="General">
                  <c:v>1.13279999E-3</c:v>
                </c:pt>
                <c:pt idx="15064" formatCode="General">
                  <c:v>1.13287999E-3</c:v>
                </c:pt>
                <c:pt idx="15065" formatCode="General">
                  <c:v>1.13295999E-3</c:v>
                </c:pt>
                <c:pt idx="15066" formatCode="General">
                  <c:v>1.1330399899999999E-3</c:v>
                </c:pt>
                <c:pt idx="15067" formatCode="General">
                  <c:v>1.1331199900000001E-3</c:v>
                </c:pt>
                <c:pt idx="15068" formatCode="General">
                  <c:v>1.13319999E-3</c:v>
                </c:pt>
                <c:pt idx="15069" formatCode="General">
                  <c:v>1.13327999E-3</c:v>
                </c:pt>
                <c:pt idx="15070" formatCode="General">
                  <c:v>1.13335999E-3</c:v>
                </c:pt>
                <c:pt idx="15071" formatCode="General">
                  <c:v>1.1334399899999999E-3</c:v>
                </c:pt>
                <c:pt idx="15072" formatCode="General">
                  <c:v>1.1335199900000001E-3</c:v>
                </c:pt>
                <c:pt idx="15073" formatCode="General">
                  <c:v>1.1335999900000001E-3</c:v>
                </c:pt>
                <c:pt idx="15074" formatCode="General">
                  <c:v>1.13367999E-3</c:v>
                </c:pt>
                <c:pt idx="15075" formatCode="General">
                  <c:v>1.13375999E-3</c:v>
                </c:pt>
                <c:pt idx="15076" formatCode="General">
                  <c:v>1.1338399899999999E-3</c:v>
                </c:pt>
                <c:pt idx="15077" formatCode="General">
                  <c:v>1.1339199900000001E-3</c:v>
                </c:pt>
                <c:pt idx="15078" formatCode="General">
                  <c:v>1.1339999900000001E-3</c:v>
                </c:pt>
                <c:pt idx="15079" formatCode="General">
                  <c:v>1.13407999E-3</c:v>
                </c:pt>
                <c:pt idx="15080" formatCode="General">
                  <c:v>1.13415999E-3</c:v>
                </c:pt>
                <c:pt idx="15081" formatCode="General">
                  <c:v>1.1342399899999999E-3</c:v>
                </c:pt>
                <c:pt idx="15082" formatCode="General">
                  <c:v>1.1343199899999999E-3</c:v>
                </c:pt>
                <c:pt idx="15083" formatCode="General">
                  <c:v>1.1343999900000001E-3</c:v>
                </c:pt>
                <c:pt idx="15084" formatCode="General">
                  <c:v>1.13447999E-3</c:v>
                </c:pt>
                <c:pt idx="15085" formatCode="General">
                  <c:v>1.13455999E-3</c:v>
                </c:pt>
                <c:pt idx="15086" formatCode="General">
                  <c:v>1.13463999E-3</c:v>
                </c:pt>
                <c:pt idx="15087" formatCode="General">
                  <c:v>1.1347199899999999E-3</c:v>
                </c:pt>
                <c:pt idx="15088" formatCode="General">
                  <c:v>1.1347999900000001E-3</c:v>
                </c:pt>
                <c:pt idx="15089" formatCode="General">
                  <c:v>1.13487999E-3</c:v>
                </c:pt>
                <c:pt idx="15090" formatCode="General">
                  <c:v>1.13495999E-3</c:v>
                </c:pt>
                <c:pt idx="15091" formatCode="General">
                  <c:v>1.13503999E-3</c:v>
                </c:pt>
                <c:pt idx="15092" formatCode="General">
                  <c:v>1.1351199899999999E-3</c:v>
                </c:pt>
                <c:pt idx="15093" formatCode="General">
                  <c:v>1.1351999900000001E-3</c:v>
                </c:pt>
                <c:pt idx="15094" formatCode="General">
                  <c:v>1.1352799900000001E-3</c:v>
                </c:pt>
                <c:pt idx="15095" formatCode="General">
                  <c:v>1.13535999E-3</c:v>
                </c:pt>
                <c:pt idx="15096" formatCode="General">
                  <c:v>1.13543999E-3</c:v>
                </c:pt>
                <c:pt idx="15097" formatCode="General">
                  <c:v>1.1355199899999999E-3</c:v>
                </c:pt>
                <c:pt idx="15098" formatCode="General">
                  <c:v>1.1355999900000001E-3</c:v>
                </c:pt>
                <c:pt idx="15099" formatCode="General">
                  <c:v>1.1356799900000001E-3</c:v>
                </c:pt>
                <c:pt idx="15100" formatCode="General">
                  <c:v>1.13575999E-3</c:v>
                </c:pt>
                <c:pt idx="15101" formatCode="General">
                  <c:v>1.13583999E-3</c:v>
                </c:pt>
                <c:pt idx="15102" formatCode="General">
                  <c:v>1.1359199899999999E-3</c:v>
                </c:pt>
                <c:pt idx="15103" formatCode="General">
                  <c:v>1.1359999899999999E-3</c:v>
                </c:pt>
                <c:pt idx="15104" formatCode="General">
                  <c:v>1.1360799900000001E-3</c:v>
                </c:pt>
                <c:pt idx="15105" formatCode="General">
                  <c:v>1.13615999E-3</c:v>
                </c:pt>
                <c:pt idx="15106" formatCode="General">
                  <c:v>1.13623999E-3</c:v>
                </c:pt>
                <c:pt idx="15107" formatCode="General">
                  <c:v>1.1363199899999999E-3</c:v>
                </c:pt>
                <c:pt idx="15108" formatCode="General">
                  <c:v>1.1363999899999999E-3</c:v>
                </c:pt>
                <c:pt idx="15109" formatCode="General">
                  <c:v>1.1364799900000001E-3</c:v>
                </c:pt>
                <c:pt idx="15110" formatCode="General">
                  <c:v>1.13655999E-3</c:v>
                </c:pt>
                <c:pt idx="15111" formatCode="General">
                  <c:v>1.13663999E-3</c:v>
                </c:pt>
                <c:pt idx="15112" formatCode="General">
                  <c:v>1.13671999E-3</c:v>
                </c:pt>
                <c:pt idx="15113" formatCode="General">
                  <c:v>1.1367999899999999E-3</c:v>
                </c:pt>
                <c:pt idx="15114" formatCode="General">
                  <c:v>1.1368799900000001E-3</c:v>
                </c:pt>
                <c:pt idx="15115" formatCode="General">
                  <c:v>1.1369599900000001E-3</c:v>
                </c:pt>
                <c:pt idx="15116" formatCode="General">
                  <c:v>1.13703999E-3</c:v>
                </c:pt>
                <c:pt idx="15117" formatCode="General">
                  <c:v>1.13711999E-3</c:v>
                </c:pt>
                <c:pt idx="15118" formatCode="General">
                  <c:v>1.1371999899999999E-3</c:v>
                </c:pt>
                <c:pt idx="15119" formatCode="General">
                  <c:v>1.1372799900000001E-3</c:v>
                </c:pt>
                <c:pt idx="15120" formatCode="General">
                  <c:v>1.1373599900000001E-3</c:v>
                </c:pt>
                <c:pt idx="15121" formatCode="General">
                  <c:v>1.13743999E-3</c:v>
                </c:pt>
                <c:pt idx="15122" formatCode="General">
                  <c:v>1.13751999E-3</c:v>
                </c:pt>
                <c:pt idx="15123" formatCode="General">
                  <c:v>1.1375999899999999E-3</c:v>
                </c:pt>
                <c:pt idx="15124" formatCode="General">
                  <c:v>1.1376799899999999E-3</c:v>
                </c:pt>
                <c:pt idx="15125" formatCode="General">
                  <c:v>1.1377599900000001E-3</c:v>
                </c:pt>
                <c:pt idx="15126" formatCode="General">
                  <c:v>1.13783999E-3</c:v>
                </c:pt>
                <c:pt idx="15127" formatCode="General">
                  <c:v>1.13791999E-3</c:v>
                </c:pt>
                <c:pt idx="15128" formatCode="General">
                  <c:v>1.1379999899999999E-3</c:v>
                </c:pt>
                <c:pt idx="15129" formatCode="General">
                  <c:v>1.1380799899999999E-3</c:v>
                </c:pt>
                <c:pt idx="15130" formatCode="General">
                  <c:v>1.1381599900000001E-3</c:v>
                </c:pt>
                <c:pt idx="15131" formatCode="General">
                  <c:v>1.13823999E-3</c:v>
                </c:pt>
                <c:pt idx="15132" formatCode="General">
                  <c:v>1.13831999E-3</c:v>
                </c:pt>
                <c:pt idx="15133" formatCode="General">
                  <c:v>1.13839999E-3</c:v>
                </c:pt>
                <c:pt idx="15134" formatCode="General">
                  <c:v>1.1384799899999999E-3</c:v>
                </c:pt>
                <c:pt idx="15135" formatCode="General">
                  <c:v>1.1385599900000001E-3</c:v>
                </c:pt>
                <c:pt idx="15136" formatCode="General">
                  <c:v>1.13863999E-3</c:v>
                </c:pt>
                <c:pt idx="15137" formatCode="General">
                  <c:v>1.13871999E-3</c:v>
                </c:pt>
                <c:pt idx="15138" formatCode="General">
                  <c:v>1.13879999E-3</c:v>
                </c:pt>
                <c:pt idx="15139" formatCode="General">
                  <c:v>1.1388799899999999E-3</c:v>
                </c:pt>
                <c:pt idx="15140" formatCode="General">
                  <c:v>1.1389599900000001E-3</c:v>
                </c:pt>
                <c:pt idx="15141" formatCode="General">
                  <c:v>1.1390399900000001E-3</c:v>
                </c:pt>
                <c:pt idx="15142" formatCode="General">
                  <c:v>1.13911999E-3</c:v>
                </c:pt>
                <c:pt idx="15143" formatCode="General">
                  <c:v>1.13919999E-3</c:v>
                </c:pt>
                <c:pt idx="15144" formatCode="General">
                  <c:v>1.1392799899999999E-3</c:v>
                </c:pt>
                <c:pt idx="15145" formatCode="General">
                  <c:v>1.1393599899999999E-3</c:v>
                </c:pt>
                <c:pt idx="15146" formatCode="General">
                  <c:v>1.1394399900000001E-3</c:v>
                </c:pt>
                <c:pt idx="15147" formatCode="General">
                  <c:v>1.13951999E-3</c:v>
                </c:pt>
                <c:pt idx="15148" formatCode="General">
                  <c:v>1.13959999E-3</c:v>
                </c:pt>
                <c:pt idx="15149" formatCode="General">
                  <c:v>1.1396799899999999E-3</c:v>
                </c:pt>
                <c:pt idx="15150" formatCode="General">
                  <c:v>1.1397599899999999E-3</c:v>
                </c:pt>
                <c:pt idx="15151" formatCode="General">
                  <c:v>1.1398399900000001E-3</c:v>
                </c:pt>
                <c:pt idx="15152" formatCode="General">
                  <c:v>1.13991999E-3</c:v>
                </c:pt>
                <c:pt idx="15153" formatCode="General">
                  <c:v>1.13999999E-3</c:v>
                </c:pt>
                <c:pt idx="15154" formatCode="General">
                  <c:v>1.14007999E-3</c:v>
                </c:pt>
                <c:pt idx="15155" formatCode="General">
                  <c:v>1.1401599899999999E-3</c:v>
                </c:pt>
                <c:pt idx="15156" formatCode="General">
                  <c:v>1.1402399900000001E-3</c:v>
                </c:pt>
                <c:pt idx="15157" formatCode="General">
                  <c:v>1.14031999E-3</c:v>
                </c:pt>
                <c:pt idx="15158" formatCode="General">
                  <c:v>1.14039999E-3</c:v>
                </c:pt>
                <c:pt idx="15159" formatCode="General">
                  <c:v>1.14047999E-3</c:v>
                </c:pt>
                <c:pt idx="15160" formatCode="General">
                  <c:v>1.1405599899999999E-3</c:v>
                </c:pt>
                <c:pt idx="15161" formatCode="General">
                  <c:v>1.1406399900000001E-3</c:v>
                </c:pt>
                <c:pt idx="15162" formatCode="General">
                  <c:v>1.1407199900000001E-3</c:v>
                </c:pt>
                <c:pt idx="15163" formatCode="General">
                  <c:v>1.14079999E-3</c:v>
                </c:pt>
                <c:pt idx="15164" formatCode="General">
                  <c:v>1.14087999E-3</c:v>
                </c:pt>
                <c:pt idx="15165" formatCode="General">
                  <c:v>1.1409599899999999E-3</c:v>
                </c:pt>
                <c:pt idx="15166" formatCode="General">
                  <c:v>1.1410399900000001E-3</c:v>
                </c:pt>
                <c:pt idx="15167" formatCode="General">
                  <c:v>1.1411199900000001E-3</c:v>
                </c:pt>
                <c:pt idx="15168" formatCode="General">
                  <c:v>1.14119999E-3</c:v>
                </c:pt>
                <c:pt idx="15169" formatCode="General">
                  <c:v>1.14127999E-3</c:v>
                </c:pt>
                <c:pt idx="15170" formatCode="General">
                  <c:v>1.1413599899999999E-3</c:v>
                </c:pt>
                <c:pt idx="15171" formatCode="General">
                  <c:v>1.1414399899999999E-3</c:v>
                </c:pt>
                <c:pt idx="15172" formatCode="General">
                  <c:v>1.1415199900000001E-3</c:v>
                </c:pt>
                <c:pt idx="15173" formatCode="General">
                  <c:v>1.14159999E-3</c:v>
                </c:pt>
                <c:pt idx="15174" formatCode="General">
                  <c:v>1.14167999E-3</c:v>
                </c:pt>
                <c:pt idx="15175" formatCode="General">
                  <c:v>1.14175999E-3</c:v>
                </c:pt>
                <c:pt idx="15176" formatCode="General">
                  <c:v>1.1418399899999999E-3</c:v>
                </c:pt>
                <c:pt idx="15177" formatCode="General">
                  <c:v>1.1419199900000001E-3</c:v>
                </c:pt>
                <c:pt idx="15178" formatCode="General">
                  <c:v>1.14199999E-3</c:v>
                </c:pt>
                <c:pt idx="15179" formatCode="General">
                  <c:v>1.14207999E-3</c:v>
                </c:pt>
                <c:pt idx="15180" formatCode="General">
                  <c:v>1.14215999E-3</c:v>
                </c:pt>
                <c:pt idx="15181" formatCode="General">
                  <c:v>1.1422399899999999E-3</c:v>
                </c:pt>
                <c:pt idx="15182" formatCode="General">
                  <c:v>1.1423199900000001E-3</c:v>
                </c:pt>
                <c:pt idx="15183" formatCode="General">
                  <c:v>1.1423999900000001E-3</c:v>
                </c:pt>
                <c:pt idx="15184" formatCode="General">
                  <c:v>1.14247999E-3</c:v>
                </c:pt>
                <c:pt idx="15185" formatCode="General">
                  <c:v>1.14255999E-3</c:v>
                </c:pt>
                <c:pt idx="15186" formatCode="General">
                  <c:v>1.1426399899999999E-3</c:v>
                </c:pt>
                <c:pt idx="15187" formatCode="General">
                  <c:v>1.1427199900000001E-3</c:v>
                </c:pt>
                <c:pt idx="15188" formatCode="General">
                  <c:v>1.1427999900000001E-3</c:v>
                </c:pt>
                <c:pt idx="15189" formatCode="General">
                  <c:v>1.14287999E-3</c:v>
                </c:pt>
                <c:pt idx="15190" formatCode="General">
                  <c:v>1.14295999E-3</c:v>
                </c:pt>
                <c:pt idx="15191" formatCode="General">
                  <c:v>1.1430399899999999E-3</c:v>
                </c:pt>
                <c:pt idx="15192" formatCode="General">
                  <c:v>1.1431199899999999E-3</c:v>
                </c:pt>
                <c:pt idx="15193" formatCode="General">
                  <c:v>1.1431999900000001E-3</c:v>
                </c:pt>
                <c:pt idx="15194" formatCode="General">
                  <c:v>1.14327999E-3</c:v>
                </c:pt>
                <c:pt idx="15195" formatCode="General">
                  <c:v>1.14335999E-3</c:v>
                </c:pt>
                <c:pt idx="15196" formatCode="General">
                  <c:v>1.1434399899999999E-3</c:v>
                </c:pt>
                <c:pt idx="15197" formatCode="General">
                  <c:v>1.1435199899999999E-3</c:v>
                </c:pt>
                <c:pt idx="15198" formatCode="General">
                  <c:v>1.1435999900000001E-3</c:v>
                </c:pt>
                <c:pt idx="15199" formatCode="General">
                  <c:v>1.14367999E-3</c:v>
                </c:pt>
                <c:pt idx="15200" formatCode="General">
                  <c:v>1.14375999E-3</c:v>
                </c:pt>
                <c:pt idx="15201" formatCode="General">
                  <c:v>1.14383999E-3</c:v>
                </c:pt>
                <c:pt idx="15202" formatCode="General">
                  <c:v>1.1439199899999999E-3</c:v>
                </c:pt>
                <c:pt idx="15203" formatCode="General">
                  <c:v>1.1439999900000001E-3</c:v>
                </c:pt>
                <c:pt idx="15204" formatCode="General">
                  <c:v>1.1440799900000001E-3</c:v>
                </c:pt>
                <c:pt idx="15205" formatCode="General">
                  <c:v>1.14415999E-3</c:v>
                </c:pt>
                <c:pt idx="15206" formatCode="General">
                  <c:v>1.14423999E-3</c:v>
                </c:pt>
                <c:pt idx="15207" formatCode="General">
                  <c:v>1.1443199899999999E-3</c:v>
                </c:pt>
                <c:pt idx="15208" formatCode="General">
                  <c:v>1.1443999900000001E-3</c:v>
                </c:pt>
                <c:pt idx="15209" formatCode="General">
                  <c:v>1.1444799900000001E-3</c:v>
                </c:pt>
                <c:pt idx="15210" formatCode="General">
                  <c:v>1.14455999E-3</c:v>
                </c:pt>
                <c:pt idx="15211" formatCode="General">
                  <c:v>1.14463999E-3</c:v>
                </c:pt>
                <c:pt idx="15212" formatCode="General">
                  <c:v>1.1447199899999999E-3</c:v>
                </c:pt>
                <c:pt idx="15213" formatCode="General">
                  <c:v>1.1447999899999999E-3</c:v>
                </c:pt>
                <c:pt idx="15214" formatCode="General">
                  <c:v>1.1448799900000001E-3</c:v>
                </c:pt>
                <c:pt idx="15215" formatCode="General">
                  <c:v>1.14495999E-3</c:v>
                </c:pt>
                <c:pt idx="15216" formatCode="General">
                  <c:v>1.14503999E-3</c:v>
                </c:pt>
                <c:pt idx="15217" formatCode="General">
                  <c:v>1.1451199899999999E-3</c:v>
                </c:pt>
                <c:pt idx="15218" formatCode="General">
                  <c:v>1.1451999899999999E-3</c:v>
                </c:pt>
                <c:pt idx="15219" formatCode="General">
                  <c:v>1.1452799900000001E-3</c:v>
                </c:pt>
                <c:pt idx="15220" formatCode="General">
                  <c:v>1.14535999E-3</c:v>
                </c:pt>
                <c:pt idx="15221" formatCode="General">
                  <c:v>1.14543999E-3</c:v>
                </c:pt>
                <c:pt idx="15222" formatCode="General">
                  <c:v>1.14551999E-3</c:v>
                </c:pt>
                <c:pt idx="15223" formatCode="General">
                  <c:v>1.1455999899999999E-3</c:v>
                </c:pt>
                <c:pt idx="15224" formatCode="General">
                  <c:v>1.1456799900000001E-3</c:v>
                </c:pt>
                <c:pt idx="15225" formatCode="General">
                  <c:v>1.14575999E-3</c:v>
                </c:pt>
                <c:pt idx="15226" formatCode="General">
                  <c:v>1.14583999E-3</c:v>
                </c:pt>
                <c:pt idx="15227" formatCode="General">
                  <c:v>1.14591999E-3</c:v>
                </c:pt>
                <c:pt idx="15228" formatCode="General">
                  <c:v>1.1459999899999999E-3</c:v>
                </c:pt>
                <c:pt idx="15229" formatCode="General">
                  <c:v>1.1460799900000001E-3</c:v>
                </c:pt>
                <c:pt idx="15230" formatCode="General">
                  <c:v>1.1461599900000001E-3</c:v>
                </c:pt>
                <c:pt idx="15231" formatCode="General">
                  <c:v>1.14623999E-3</c:v>
                </c:pt>
                <c:pt idx="15232" formatCode="General">
                  <c:v>1.14631999E-3</c:v>
                </c:pt>
                <c:pt idx="15233" formatCode="General">
                  <c:v>1.1463999899999999E-3</c:v>
                </c:pt>
                <c:pt idx="15234" formatCode="General">
                  <c:v>1.1464799900000001E-3</c:v>
                </c:pt>
                <c:pt idx="15235" formatCode="General">
                  <c:v>1.1465599900000001E-3</c:v>
                </c:pt>
                <c:pt idx="15236" formatCode="General">
                  <c:v>1.14663999E-3</c:v>
                </c:pt>
                <c:pt idx="15237" formatCode="General">
                  <c:v>1.14671999E-3</c:v>
                </c:pt>
                <c:pt idx="15238" formatCode="General">
                  <c:v>1.1467999899999999E-3</c:v>
                </c:pt>
                <c:pt idx="15239" formatCode="General">
                  <c:v>1.1468799899999999E-3</c:v>
                </c:pt>
                <c:pt idx="15240" formatCode="General">
                  <c:v>1.1469599900000001E-3</c:v>
                </c:pt>
                <c:pt idx="15241" formatCode="General">
                  <c:v>1.14703999E-3</c:v>
                </c:pt>
                <c:pt idx="15242" formatCode="General">
                  <c:v>1.14711999E-3</c:v>
                </c:pt>
                <c:pt idx="15243" formatCode="General">
                  <c:v>1.14719999E-3</c:v>
                </c:pt>
                <c:pt idx="15244" formatCode="General">
                  <c:v>1.1472799899999999E-3</c:v>
                </c:pt>
                <c:pt idx="15245" formatCode="General">
                  <c:v>1.1473599900000001E-3</c:v>
                </c:pt>
                <c:pt idx="15246" formatCode="General">
                  <c:v>1.14743999E-3</c:v>
                </c:pt>
                <c:pt idx="15247" formatCode="General">
                  <c:v>1.14751999E-3</c:v>
                </c:pt>
                <c:pt idx="15248" formatCode="General">
                  <c:v>1.14759999E-3</c:v>
                </c:pt>
                <c:pt idx="15249" formatCode="General">
                  <c:v>1.1476799899999999E-3</c:v>
                </c:pt>
                <c:pt idx="15250" formatCode="General">
                  <c:v>1.1477599900000001E-3</c:v>
                </c:pt>
                <c:pt idx="15251" formatCode="General">
                  <c:v>1.1478399900000001E-3</c:v>
                </c:pt>
                <c:pt idx="15252" formatCode="General">
                  <c:v>1.14791999E-3</c:v>
                </c:pt>
                <c:pt idx="15253" formatCode="General">
                  <c:v>1.14799999E-3</c:v>
                </c:pt>
                <c:pt idx="15254" formatCode="General">
                  <c:v>1.1480799899999999E-3</c:v>
                </c:pt>
                <c:pt idx="15255" formatCode="General">
                  <c:v>1.1481599900000001E-3</c:v>
                </c:pt>
                <c:pt idx="15256" formatCode="General">
                  <c:v>1.1482399900000001E-3</c:v>
                </c:pt>
                <c:pt idx="15257" formatCode="General">
                  <c:v>1.14831999E-3</c:v>
                </c:pt>
                <c:pt idx="15258" formatCode="General">
                  <c:v>1.14839999E-3</c:v>
                </c:pt>
                <c:pt idx="15259" formatCode="General">
                  <c:v>1.1484799899999999E-3</c:v>
                </c:pt>
                <c:pt idx="15260" formatCode="General">
                  <c:v>1.1485599899999999E-3</c:v>
                </c:pt>
                <c:pt idx="15261" formatCode="General">
                  <c:v>1.1486399900000001E-3</c:v>
                </c:pt>
                <c:pt idx="15262" formatCode="General">
                  <c:v>1.14871999E-3</c:v>
                </c:pt>
                <c:pt idx="15263" formatCode="General">
                  <c:v>1.14879999E-3</c:v>
                </c:pt>
                <c:pt idx="15264" formatCode="General">
                  <c:v>1.1488799899999999E-3</c:v>
                </c:pt>
                <c:pt idx="15265" formatCode="General">
                  <c:v>1.1489599899999999E-3</c:v>
                </c:pt>
                <c:pt idx="15266" formatCode="General">
                  <c:v>1.1490399900000001E-3</c:v>
                </c:pt>
                <c:pt idx="15267" formatCode="General">
                  <c:v>1.14911999E-3</c:v>
                </c:pt>
                <c:pt idx="15268" formatCode="General">
                  <c:v>1.14919999E-3</c:v>
                </c:pt>
                <c:pt idx="15269" formatCode="General">
                  <c:v>1.14927999E-3</c:v>
                </c:pt>
                <c:pt idx="15270" formatCode="General">
                  <c:v>1.1493599899999999E-3</c:v>
                </c:pt>
                <c:pt idx="15271" formatCode="General">
                  <c:v>1.1494399900000001E-3</c:v>
                </c:pt>
                <c:pt idx="15272" formatCode="General">
                  <c:v>1.1495199900000001E-3</c:v>
                </c:pt>
                <c:pt idx="15273" formatCode="General">
                  <c:v>1.14959999E-3</c:v>
                </c:pt>
                <c:pt idx="15274" formatCode="General">
                  <c:v>1.14967999E-3</c:v>
                </c:pt>
                <c:pt idx="15275" formatCode="General">
                  <c:v>1.1497599899999999E-3</c:v>
                </c:pt>
                <c:pt idx="15276" formatCode="General">
                  <c:v>1.1498399900000001E-3</c:v>
                </c:pt>
                <c:pt idx="15277" formatCode="General">
                  <c:v>1.1499199900000001E-3</c:v>
                </c:pt>
                <c:pt idx="15278" formatCode="General">
                  <c:v>1.14999999E-3</c:v>
                </c:pt>
                <c:pt idx="15279" formatCode="General">
                  <c:v>1.15007999E-3</c:v>
                </c:pt>
                <c:pt idx="15280" formatCode="General">
                  <c:v>1.1501599899999999E-3</c:v>
                </c:pt>
                <c:pt idx="15281" formatCode="General">
                  <c:v>1.1502399899999999E-3</c:v>
                </c:pt>
                <c:pt idx="15282" formatCode="General">
                  <c:v>1.1503199900000001E-3</c:v>
                </c:pt>
                <c:pt idx="15283" formatCode="General">
                  <c:v>1.15039999E-3</c:v>
                </c:pt>
                <c:pt idx="15284" formatCode="General">
                  <c:v>1.15047999E-3</c:v>
                </c:pt>
                <c:pt idx="15285" formatCode="General">
                  <c:v>1.1505599899999999E-3</c:v>
                </c:pt>
                <c:pt idx="15286" formatCode="General">
                  <c:v>1.1506399899999999E-3</c:v>
                </c:pt>
                <c:pt idx="15287" formatCode="General">
                  <c:v>1.1507199900000001E-3</c:v>
                </c:pt>
                <c:pt idx="15288" formatCode="General">
                  <c:v>1.15079999E-3</c:v>
                </c:pt>
                <c:pt idx="15289" formatCode="General">
                  <c:v>1.15087999E-3</c:v>
                </c:pt>
                <c:pt idx="15290" formatCode="General">
                  <c:v>1.15095999E-3</c:v>
                </c:pt>
                <c:pt idx="15291" formatCode="General">
                  <c:v>1.1510399899999999E-3</c:v>
                </c:pt>
                <c:pt idx="15292" formatCode="General">
                  <c:v>1.1511199900000001E-3</c:v>
                </c:pt>
                <c:pt idx="15293" formatCode="General">
                  <c:v>1.15119999E-3</c:v>
                </c:pt>
                <c:pt idx="15294" formatCode="General">
                  <c:v>1.15127999E-3</c:v>
                </c:pt>
                <c:pt idx="15295" formatCode="General">
                  <c:v>1.15135999E-3</c:v>
                </c:pt>
                <c:pt idx="15296" formatCode="General">
                  <c:v>1.1514399899999999E-3</c:v>
                </c:pt>
                <c:pt idx="15297" formatCode="General">
                  <c:v>1.1515199900000001E-3</c:v>
                </c:pt>
                <c:pt idx="15298" formatCode="General">
                  <c:v>1.1515999900000001E-3</c:v>
                </c:pt>
                <c:pt idx="15299" formatCode="General">
                  <c:v>1.15167999E-3</c:v>
                </c:pt>
                <c:pt idx="15300" formatCode="General">
                  <c:v>1.15175999E-3</c:v>
                </c:pt>
                <c:pt idx="15301" formatCode="General">
                  <c:v>1.1518399899999999E-3</c:v>
                </c:pt>
                <c:pt idx="15302" formatCode="General">
                  <c:v>1.1519199899999999E-3</c:v>
                </c:pt>
                <c:pt idx="15303" formatCode="General">
                  <c:v>1.1519999900000001E-3</c:v>
                </c:pt>
                <c:pt idx="15304" formatCode="General">
                  <c:v>1.15207999E-3</c:v>
                </c:pt>
                <c:pt idx="15305" formatCode="General">
                  <c:v>1.15215999E-3</c:v>
                </c:pt>
                <c:pt idx="15306" formatCode="General">
                  <c:v>1.1522399899999999E-3</c:v>
                </c:pt>
                <c:pt idx="15307" formatCode="General">
                  <c:v>1.1523199899999999E-3</c:v>
                </c:pt>
                <c:pt idx="15308" formatCode="General">
                  <c:v>1.1523999900000001E-3</c:v>
                </c:pt>
                <c:pt idx="15309" formatCode="General">
                  <c:v>1.15247999E-3</c:v>
                </c:pt>
                <c:pt idx="15310" formatCode="General">
                  <c:v>1.15255999E-3</c:v>
                </c:pt>
                <c:pt idx="15311" formatCode="General">
                  <c:v>1.15263999E-3</c:v>
                </c:pt>
                <c:pt idx="15312" formatCode="General">
                  <c:v>1.1527199899999999E-3</c:v>
                </c:pt>
                <c:pt idx="15313" formatCode="General">
                  <c:v>1.1527999900000001E-3</c:v>
                </c:pt>
                <c:pt idx="15314" formatCode="General">
                  <c:v>1.15287999E-3</c:v>
                </c:pt>
                <c:pt idx="15315" formatCode="General">
                  <c:v>1.15295999E-3</c:v>
                </c:pt>
                <c:pt idx="15316" formatCode="General">
                  <c:v>1.15303999E-3</c:v>
                </c:pt>
                <c:pt idx="15317" formatCode="General">
                  <c:v>1.1531199899999999E-3</c:v>
                </c:pt>
                <c:pt idx="15318" formatCode="General">
                  <c:v>1.1531999900000001E-3</c:v>
                </c:pt>
                <c:pt idx="15319" formatCode="General">
                  <c:v>1.1532799900000001E-3</c:v>
                </c:pt>
                <c:pt idx="15320" formatCode="General">
                  <c:v>1.15335999E-3</c:v>
                </c:pt>
                <c:pt idx="15321" formatCode="General">
                  <c:v>1.15343999E-3</c:v>
                </c:pt>
                <c:pt idx="15322" formatCode="General">
                  <c:v>1.1535199899999999E-3</c:v>
                </c:pt>
                <c:pt idx="15323" formatCode="General">
                  <c:v>1.1535999900000001E-3</c:v>
                </c:pt>
                <c:pt idx="15324" formatCode="General">
                  <c:v>1.1536799900000001E-3</c:v>
                </c:pt>
                <c:pt idx="15325" formatCode="General">
                  <c:v>1.15375999E-3</c:v>
                </c:pt>
                <c:pt idx="15326" formatCode="General">
                  <c:v>1.15383999E-3</c:v>
                </c:pt>
                <c:pt idx="15327" formatCode="General">
                  <c:v>1.1539199899999999E-3</c:v>
                </c:pt>
                <c:pt idx="15328" formatCode="General">
                  <c:v>1.1539999899999999E-3</c:v>
                </c:pt>
                <c:pt idx="15329" formatCode="General">
                  <c:v>1.1540799900000001E-3</c:v>
                </c:pt>
                <c:pt idx="15330" formatCode="General">
                  <c:v>1.15415999E-3</c:v>
                </c:pt>
                <c:pt idx="15331" formatCode="General">
                  <c:v>1.15423999E-3</c:v>
                </c:pt>
                <c:pt idx="15332" formatCode="General">
                  <c:v>1.15431999E-3</c:v>
                </c:pt>
                <c:pt idx="15333" formatCode="General">
                  <c:v>1.1543999899999999E-3</c:v>
                </c:pt>
                <c:pt idx="15334" formatCode="General">
                  <c:v>1.1544799900000001E-3</c:v>
                </c:pt>
                <c:pt idx="15335" formatCode="General">
                  <c:v>1.15455999E-3</c:v>
                </c:pt>
                <c:pt idx="15336" formatCode="General">
                  <c:v>1.15463999E-3</c:v>
                </c:pt>
                <c:pt idx="15337" formatCode="General">
                  <c:v>1.15471999E-3</c:v>
                </c:pt>
                <c:pt idx="15338" formatCode="General">
                  <c:v>1.1547999899999999E-3</c:v>
                </c:pt>
                <c:pt idx="15339" formatCode="General">
                  <c:v>1.1548799900000001E-3</c:v>
                </c:pt>
                <c:pt idx="15340" formatCode="General">
                  <c:v>1.1549599900000001E-3</c:v>
                </c:pt>
                <c:pt idx="15341" formatCode="General">
                  <c:v>1.15503999E-3</c:v>
                </c:pt>
                <c:pt idx="15342" formatCode="General">
                  <c:v>1.15511999E-3</c:v>
                </c:pt>
                <c:pt idx="15343" formatCode="General">
                  <c:v>1.1551999899999999E-3</c:v>
                </c:pt>
                <c:pt idx="15344" formatCode="General">
                  <c:v>1.1552799900000001E-3</c:v>
                </c:pt>
                <c:pt idx="15345" formatCode="General">
                  <c:v>1.1553599900000001E-3</c:v>
                </c:pt>
                <c:pt idx="15346" formatCode="General">
                  <c:v>1.15543999E-3</c:v>
                </c:pt>
                <c:pt idx="15347" formatCode="General">
                  <c:v>1.15551999E-3</c:v>
                </c:pt>
                <c:pt idx="15348" formatCode="General">
                  <c:v>1.1555999899999999E-3</c:v>
                </c:pt>
                <c:pt idx="15349" formatCode="General">
                  <c:v>1.1556799899999999E-3</c:v>
                </c:pt>
                <c:pt idx="15350" formatCode="General">
                  <c:v>1.1557599900000001E-3</c:v>
                </c:pt>
                <c:pt idx="15351" formatCode="General">
                  <c:v>1.15583999E-3</c:v>
                </c:pt>
                <c:pt idx="15352" formatCode="General">
                  <c:v>1.15591999E-3</c:v>
                </c:pt>
                <c:pt idx="15353" formatCode="General">
                  <c:v>1.1559999899999999E-3</c:v>
                </c:pt>
                <c:pt idx="15354" formatCode="General">
                  <c:v>1.1560799899999999E-3</c:v>
                </c:pt>
                <c:pt idx="15355" formatCode="General">
                  <c:v>1.1561599900000001E-3</c:v>
                </c:pt>
                <c:pt idx="15356" formatCode="General">
                  <c:v>1.15623999E-3</c:v>
                </c:pt>
                <c:pt idx="15357" formatCode="General">
                  <c:v>1.15631999E-3</c:v>
                </c:pt>
                <c:pt idx="15358" formatCode="General">
                  <c:v>1.15639999E-3</c:v>
                </c:pt>
                <c:pt idx="15359" formatCode="General">
                  <c:v>1.1564799899999999E-3</c:v>
                </c:pt>
                <c:pt idx="15360" formatCode="General">
                  <c:v>1.1565599900000001E-3</c:v>
                </c:pt>
                <c:pt idx="15361" formatCode="General">
                  <c:v>1.1566399900000001E-3</c:v>
                </c:pt>
                <c:pt idx="15362" formatCode="General">
                  <c:v>1.15671999E-3</c:v>
                </c:pt>
                <c:pt idx="15363" formatCode="General">
                  <c:v>1.15679999E-3</c:v>
                </c:pt>
                <c:pt idx="15364" formatCode="General">
                  <c:v>1.1568799899999999E-3</c:v>
                </c:pt>
                <c:pt idx="15365" formatCode="General">
                  <c:v>1.1569599900000001E-3</c:v>
                </c:pt>
                <c:pt idx="15366" formatCode="General">
                  <c:v>1.1570399900000001E-3</c:v>
                </c:pt>
                <c:pt idx="15367" formatCode="General">
                  <c:v>1.15711999E-3</c:v>
                </c:pt>
                <c:pt idx="15368" formatCode="General">
                  <c:v>1.15719999E-3</c:v>
                </c:pt>
                <c:pt idx="15369" formatCode="General">
                  <c:v>1.1572799899999999E-3</c:v>
                </c:pt>
                <c:pt idx="15370" formatCode="General">
                  <c:v>1.1573599899999999E-3</c:v>
                </c:pt>
                <c:pt idx="15371" formatCode="General">
                  <c:v>1.1574399900000001E-3</c:v>
                </c:pt>
                <c:pt idx="15372" formatCode="General">
                  <c:v>1.15751999E-3</c:v>
                </c:pt>
                <c:pt idx="15373" formatCode="General">
                  <c:v>1.15759999E-3</c:v>
                </c:pt>
                <c:pt idx="15374" formatCode="General">
                  <c:v>1.1576799899999999E-3</c:v>
                </c:pt>
                <c:pt idx="15375" formatCode="General">
                  <c:v>1.1577599899999999E-3</c:v>
                </c:pt>
                <c:pt idx="15376" formatCode="General">
                  <c:v>1.1578399900000001E-3</c:v>
                </c:pt>
                <c:pt idx="15377" formatCode="General">
                  <c:v>1.15791999E-3</c:v>
                </c:pt>
                <c:pt idx="15378" formatCode="General">
                  <c:v>1.15799999E-3</c:v>
                </c:pt>
                <c:pt idx="15379" formatCode="General">
                  <c:v>1.15807999E-3</c:v>
                </c:pt>
                <c:pt idx="15380" formatCode="General">
                  <c:v>1.1581599899999999E-3</c:v>
                </c:pt>
                <c:pt idx="15381" formatCode="General">
                  <c:v>1.1582399900000001E-3</c:v>
                </c:pt>
                <c:pt idx="15382" formatCode="General">
                  <c:v>1.15831999E-3</c:v>
                </c:pt>
                <c:pt idx="15383" formatCode="General">
                  <c:v>1.15839999E-3</c:v>
                </c:pt>
                <c:pt idx="15384" formatCode="General">
                  <c:v>1.15847999E-3</c:v>
                </c:pt>
                <c:pt idx="15385" formatCode="General">
                  <c:v>1.1585599899999999E-3</c:v>
                </c:pt>
                <c:pt idx="15386" formatCode="General">
                  <c:v>1.1586399900000001E-3</c:v>
                </c:pt>
                <c:pt idx="15387" formatCode="General">
                  <c:v>1.1587199900000001E-3</c:v>
                </c:pt>
                <c:pt idx="15388" formatCode="General">
                  <c:v>1.15879999E-3</c:v>
                </c:pt>
                <c:pt idx="15389" formatCode="General">
                  <c:v>1.15887999E-3</c:v>
                </c:pt>
                <c:pt idx="15390" formatCode="General">
                  <c:v>1.1589599899999999E-3</c:v>
                </c:pt>
                <c:pt idx="15391" formatCode="General">
                  <c:v>1.1590399899999999E-3</c:v>
                </c:pt>
                <c:pt idx="15392" formatCode="General">
                  <c:v>1.1591199900000001E-3</c:v>
                </c:pt>
                <c:pt idx="15393" formatCode="General">
                  <c:v>1.15919999E-3</c:v>
                </c:pt>
                <c:pt idx="15394" formatCode="General">
                  <c:v>1.15927999E-3</c:v>
                </c:pt>
                <c:pt idx="15395" formatCode="General">
                  <c:v>1.1593599899999999E-3</c:v>
                </c:pt>
                <c:pt idx="15396" formatCode="General">
                  <c:v>1.1594399899999999E-3</c:v>
                </c:pt>
                <c:pt idx="15397" formatCode="General">
                  <c:v>1.1595199900000001E-3</c:v>
                </c:pt>
                <c:pt idx="15398" formatCode="General">
                  <c:v>1.15959999E-3</c:v>
                </c:pt>
                <c:pt idx="15399" formatCode="General">
                  <c:v>1.15967999E-3</c:v>
                </c:pt>
                <c:pt idx="15400" formatCode="General">
                  <c:v>1.15975999E-3</c:v>
                </c:pt>
                <c:pt idx="15401" formatCode="General">
                  <c:v>1.1598399899999999E-3</c:v>
                </c:pt>
                <c:pt idx="15402" formatCode="General">
                  <c:v>1.1599199900000001E-3</c:v>
                </c:pt>
                <c:pt idx="15403" formatCode="General">
                  <c:v>1.15999999E-3</c:v>
                </c:pt>
                <c:pt idx="15404" formatCode="General">
                  <c:v>1.16007999E-3</c:v>
                </c:pt>
                <c:pt idx="15405" formatCode="General">
                  <c:v>1.16015999E-3</c:v>
                </c:pt>
                <c:pt idx="15406" formatCode="General">
                  <c:v>1.1602399899999999E-3</c:v>
                </c:pt>
                <c:pt idx="15407" formatCode="General">
                  <c:v>1.1603199900000001E-3</c:v>
                </c:pt>
                <c:pt idx="15408" formatCode="General">
                  <c:v>1.1603999900000001E-3</c:v>
                </c:pt>
                <c:pt idx="15409" formatCode="General">
                  <c:v>1.16047999E-3</c:v>
                </c:pt>
                <c:pt idx="15410" formatCode="General">
                  <c:v>1.16055999E-3</c:v>
                </c:pt>
                <c:pt idx="15411" formatCode="General">
                  <c:v>1.1606399899999999E-3</c:v>
                </c:pt>
                <c:pt idx="15412" formatCode="General">
                  <c:v>1.1607199900000001E-3</c:v>
                </c:pt>
                <c:pt idx="15413" formatCode="General">
                  <c:v>1.1607999900000001E-3</c:v>
                </c:pt>
                <c:pt idx="15414" formatCode="General">
                  <c:v>1.16087999E-3</c:v>
                </c:pt>
                <c:pt idx="15415" formatCode="General">
                  <c:v>1.16095999E-3</c:v>
                </c:pt>
                <c:pt idx="15416" formatCode="General">
                  <c:v>1.1610399899999999E-3</c:v>
                </c:pt>
                <c:pt idx="15417" formatCode="General">
                  <c:v>1.1611199899999999E-3</c:v>
                </c:pt>
                <c:pt idx="15418" formatCode="General">
                  <c:v>1.1611999900000001E-3</c:v>
                </c:pt>
                <c:pt idx="15419" formatCode="General">
                  <c:v>1.16127999E-3</c:v>
                </c:pt>
                <c:pt idx="15420" formatCode="General">
                  <c:v>1.16135999E-3</c:v>
                </c:pt>
                <c:pt idx="15421" formatCode="General">
                  <c:v>1.16143999E-3</c:v>
                </c:pt>
                <c:pt idx="15422" formatCode="General">
                  <c:v>1.1615199899999999E-3</c:v>
                </c:pt>
                <c:pt idx="15423" formatCode="General">
                  <c:v>1.1615999900000001E-3</c:v>
                </c:pt>
                <c:pt idx="15424" formatCode="General">
                  <c:v>1.16167999E-3</c:v>
                </c:pt>
                <c:pt idx="15425" formatCode="General">
                  <c:v>1.16175999E-3</c:v>
                </c:pt>
                <c:pt idx="15426" formatCode="General">
                  <c:v>1.16183999E-3</c:v>
                </c:pt>
                <c:pt idx="15427" formatCode="General">
                  <c:v>1.1619199899999999E-3</c:v>
                </c:pt>
                <c:pt idx="15428" formatCode="General">
                  <c:v>1.1619999900000001E-3</c:v>
                </c:pt>
                <c:pt idx="15429" formatCode="General">
                  <c:v>1.1620799900000001E-3</c:v>
                </c:pt>
                <c:pt idx="15430" formatCode="General">
                  <c:v>1.16215999E-3</c:v>
                </c:pt>
                <c:pt idx="15431" formatCode="General">
                  <c:v>1.16223999E-3</c:v>
                </c:pt>
                <c:pt idx="15432" formatCode="General">
                  <c:v>1.1623199899999999E-3</c:v>
                </c:pt>
                <c:pt idx="15433" formatCode="General">
                  <c:v>1.1623999900000001E-3</c:v>
                </c:pt>
                <c:pt idx="15434" formatCode="General">
                  <c:v>1.1624799900000001E-3</c:v>
                </c:pt>
                <c:pt idx="15435" formatCode="General">
                  <c:v>1.16255999E-3</c:v>
                </c:pt>
                <c:pt idx="15436" formatCode="General">
                  <c:v>1.16263999E-3</c:v>
                </c:pt>
                <c:pt idx="15437" formatCode="General">
                  <c:v>1.1627199899999999E-3</c:v>
                </c:pt>
                <c:pt idx="15438" formatCode="General">
                  <c:v>1.1627999899999999E-3</c:v>
                </c:pt>
                <c:pt idx="15439" formatCode="General">
                  <c:v>1.1628799900000001E-3</c:v>
                </c:pt>
                <c:pt idx="15440" formatCode="General">
                  <c:v>1.16295999E-3</c:v>
                </c:pt>
                <c:pt idx="15441" formatCode="General">
                  <c:v>1.16303999E-3</c:v>
                </c:pt>
                <c:pt idx="15442" formatCode="General">
                  <c:v>1.1631199899999999E-3</c:v>
                </c:pt>
                <c:pt idx="15443" formatCode="General">
                  <c:v>1.1631999899999999E-3</c:v>
                </c:pt>
                <c:pt idx="15444" formatCode="General">
                  <c:v>1.1632799900000001E-3</c:v>
                </c:pt>
                <c:pt idx="15445" formatCode="General">
                  <c:v>1.16335999E-3</c:v>
                </c:pt>
                <c:pt idx="15446" formatCode="General">
                  <c:v>1.16343999E-3</c:v>
                </c:pt>
                <c:pt idx="15447" formatCode="General">
                  <c:v>1.16351999E-3</c:v>
                </c:pt>
                <c:pt idx="15448" formatCode="General">
                  <c:v>1.1635999899999999E-3</c:v>
                </c:pt>
                <c:pt idx="15449" formatCode="General">
                  <c:v>1.1636799900000001E-3</c:v>
                </c:pt>
                <c:pt idx="15450" formatCode="General">
                  <c:v>1.1637599900000001E-3</c:v>
                </c:pt>
                <c:pt idx="15451" formatCode="General">
                  <c:v>1.16383999E-3</c:v>
                </c:pt>
                <c:pt idx="15452" formatCode="General">
                  <c:v>1.16391999E-3</c:v>
                </c:pt>
                <c:pt idx="15453" formatCode="General">
                  <c:v>1.1639999899999999E-3</c:v>
                </c:pt>
                <c:pt idx="15454" formatCode="General">
                  <c:v>1.1640799900000001E-3</c:v>
                </c:pt>
                <c:pt idx="15455" formatCode="General">
                  <c:v>1.1641599900000001E-3</c:v>
                </c:pt>
                <c:pt idx="15456" formatCode="General">
                  <c:v>1.16423999E-3</c:v>
                </c:pt>
                <c:pt idx="15457" formatCode="General">
                  <c:v>1.16431999E-3</c:v>
                </c:pt>
                <c:pt idx="15458" formatCode="General">
                  <c:v>1.1643999899999999E-3</c:v>
                </c:pt>
                <c:pt idx="15459" formatCode="General">
                  <c:v>1.1644799899999999E-3</c:v>
                </c:pt>
                <c:pt idx="15460" formatCode="General">
                  <c:v>1.1645599900000001E-3</c:v>
                </c:pt>
                <c:pt idx="15461" formatCode="General">
                  <c:v>1.16463999E-3</c:v>
                </c:pt>
                <c:pt idx="15462" formatCode="General">
                  <c:v>1.16471999E-3</c:v>
                </c:pt>
                <c:pt idx="15463" formatCode="General">
                  <c:v>1.1647999899999999E-3</c:v>
                </c:pt>
                <c:pt idx="15464" formatCode="General">
                  <c:v>1.1648799899999999E-3</c:v>
                </c:pt>
                <c:pt idx="15465" formatCode="General">
                  <c:v>1.1649599900000001E-3</c:v>
                </c:pt>
                <c:pt idx="15466" formatCode="General">
                  <c:v>1.16503999E-3</c:v>
                </c:pt>
                <c:pt idx="15467" formatCode="General">
                  <c:v>1.16511999E-3</c:v>
                </c:pt>
                <c:pt idx="15468" formatCode="General">
                  <c:v>1.16519999E-3</c:v>
                </c:pt>
                <c:pt idx="15469" formatCode="General">
                  <c:v>1.1652799899999999E-3</c:v>
                </c:pt>
                <c:pt idx="15470" formatCode="General">
                  <c:v>1.1653599900000001E-3</c:v>
                </c:pt>
                <c:pt idx="15471" formatCode="General">
                  <c:v>1.16543999E-3</c:v>
                </c:pt>
                <c:pt idx="15472" formatCode="General">
                  <c:v>1.16551999E-3</c:v>
                </c:pt>
                <c:pt idx="15473" formatCode="General">
                  <c:v>1.16559999E-3</c:v>
                </c:pt>
                <c:pt idx="15474" formatCode="General">
                  <c:v>1.1656799899999999E-3</c:v>
                </c:pt>
                <c:pt idx="15475" formatCode="General">
                  <c:v>1.1657599900000001E-3</c:v>
                </c:pt>
                <c:pt idx="15476" formatCode="General">
                  <c:v>1.1658399900000001E-3</c:v>
                </c:pt>
                <c:pt idx="15477" formatCode="General">
                  <c:v>1.16591999E-3</c:v>
                </c:pt>
                <c:pt idx="15478" formatCode="General">
                  <c:v>1.16599999E-3</c:v>
                </c:pt>
                <c:pt idx="15479" formatCode="General">
                  <c:v>1.1660799899999999E-3</c:v>
                </c:pt>
                <c:pt idx="15480" formatCode="General">
                  <c:v>1.1661599899999999E-3</c:v>
                </c:pt>
                <c:pt idx="15481" formatCode="General">
                  <c:v>1.1662399900000001E-3</c:v>
                </c:pt>
                <c:pt idx="15482" formatCode="General">
                  <c:v>1.16631999E-3</c:v>
                </c:pt>
                <c:pt idx="15483" formatCode="General">
                  <c:v>1.16639999E-3</c:v>
                </c:pt>
                <c:pt idx="15484" formatCode="General">
                  <c:v>1.1664799899999999E-3</c:v>
                </c:pt>
                <c:pt idx="15485" formatCode="General">
                  <c:v>1.1665599899999999E-3</c:v>
                </c:pt>
                <c:pt idx="15486" formatCode="General">
                  <c:v>1.1666399900000001E-3</c:v>
                </c:pt>
                <c:pt idx="15487" formatCode="General">
                  <c:v>1.16671999E-3</c:v>
                </c:pt>
                <c:pt idx="15488" formatCode="General">
                  <c:v>1.16679999E-3</c:v>
                </c:pt>
                <c:pt idx="15489" formatCode="General">
                  <c:v>1.16687999E-3</c:v>
                </c:pt>
                <c:pt idx="15490" formatCode="General">
                  <c:v>1.1669599899999999E-3</c:v>
                </c:pt>
                <c:pt idx="15491" formatCode="General">
                  <c:v>1.1670399900000001E-3</c:v>
                </c:pt>
                <c:pt idx="15492" formatCode="General">
                  <c:v>1.16711999E-3</c:v>
                </c:pt>
                <c:pt idx="15493" formatCode="General">
                  <c:v>1.16719999E-3</c:v>
                </c:pt>
                <c:pt idx="15494" formatCode="General">
                  <c:v>1.16727999E-3</c:v>
                </c:pt>
                <c:pt idx="15495" formatCode="General">
                  <c:v>1.1673599899999999E-3</c:v>
                </c:pt>
                <c:pt idx="15496" formatCode="General">
                  <c:v>1.1674399900000001E-3</c:v>
                </c:pt>
                <c:pt idx="15497" formatCode="General">
                  <c:v>1.1675199900000001E-3</c:v>
                </c:pt>
                <c:pt idx="15498" formatCode="General">
                  <c:v>1.16759999E-3</c:v>
                </c:pt>
                <c:pt idx="15499" formatCode="General">
                  <c:v>1.16767999E-3</c:v>
                </c:pt>
                <c:pt idx="15500" formatCode="General">
                  <c:v>1.1677599899999999E-3</c:v>
                </c:pt>
                <c:pt idx="15501" formatCode="General">
                  <c:v>1.1678399900000001E-3</c:v>
                </c:pt>
                <c:pt idx="15502" formatCode="General">
                  <c:v>1.1679199900000001E-3</c:v>
                </c:pt>
                <c:pt idx="15503" formatCode="General">
                  <c:v>1.16799999E-3</c:v>
                </c:pt>
                <c:pt idx="15504" formatCode="General">
                  <c:v>1.16807999E-3</c:v>
                </c:pt>
                <c:pt idx="15505" formatCode="General">
                  <c:v>1.1681599899999999E-3</c:v>
                </c:pt>
                <c:pt idx="15506" formatCode="General">
                  <c:v>1.1682399899999999E-3</c:v>
                </c:pt>
                <c:pt idx="15507" formatCode="General">
                  <c:v>1.1683199900000001E-3</c:v>
                </c:pt>
                <c:pt idx="15508" formatCode="General">
                  <c:v>1.16839999E-3</c:v>
                </c:pt>
                <c:pt idx="15509" formatCode="General">
                  <c:v>1.16847999E-3</c:v>
                </c:pt>
                <c:pt idx="15510" formatCode="General">
                  <c:v>1.16855999E-3</c:v>
                </c:pt>
                <c:pt idx="15511" formatCode="General">
                  <c:v>1.1686399899999999E-3</c:v>
                </c:pt>
                <c:pt idx="15512" formatCode="General">
                  <c:v>1.1687199900000001E-3</c:v>
                </c:pt>
                <c:pt idx="15513" formatCode="General">
                  <c:v>1.16879999E-3</c:v>
                </c:pt>
                <c:pt idx="15514" formatCode="General">
                  <c:v>1.16887999E-3</c:v>
                </c:pt>
                <c:pt idx="15515" formatCode="General">
                  <c:v>1.16895999E-3</c:v>
                </c:pt>
                <c:pt idx="15516" formatCode="General">
                  <c:v>1.1690399899999999E-3</c:v>
                </c:pt>
                <c:pt idx="15517" formatCode="General">
                  <c:v>1.1691199900000001E-3</c:v>
                </c:pt>
                <c:pt idx="15518" formatCode="General">
                  <c:v>1.1691999900000001E-3</c:v>
                </c:pt>
                <c:pt idx="15519" formatCode="General">
                  <c:v>1.16927999E-3</c:v>
                </c:pt>
                <c:pt idx="15520" formatCode="General">
                  <c:v>1.16935999E-3</c:v>
                </c:pt>
                <c:pt idx="15521" formatCode="General">
                  <c:v>1.1694399899999999E-3</c:v>
                </c:pt>
                <c:pt idx="15522" formatCode="General">
                  <c:v>1.1695199900000001E-3</c:v>
                </c:pt>
                <c:pt idx="15523" formatCode="General">
                  <c:v>1.1695999900000001E-3</c:v>
                </c:pt>
                <c:pt idx="15524" formatCode="General">
                  <c:v>1.16967999E-3</c:v>
                </c:pt>
                <c:pt idx="15525" formatCode="General">
                  <c:v>1.16975999E-3</c:v>
                </c:pt>
                <c:pt idx="15526" formatCode="General">
                  <c:v>1.1698399899999999E-3</c:v>
                </c:pt>
                <c:pt idx="15527" formatCode="General">
                  <c:v>1.1699199899999999E-3</c:v>
                </c:pt>
                <c:pt idx="15528" formatCode="General">
                  <c:v>1.1699999900000001E-3</c:v>
                </c:pt>
                <c:pt idx="15529" formatCode="General">
                  <c:v>1.17007999E-3</c:v>
                </c:pt>
                <c:pt idx="15530" formatCode="General">
                  <c:v>1.17015999E-3</c:v>
                </c:pt>
                <c:pt idx="15531" formatCode="General">
                  <c:v>1.1702399899999999E-3</c:v>
                </c:pt>
                <c:pt idx="15532" formatCode="General">
                  <c:v>1.1703199899999999E-3</c:v>
                </c:pt>
                <c:pt idx="15533" formatCode="General">
                  <c:v>1.1703999900000001E-3</c:v>
                </c:pt>
                <c:pt idx="15534" formatCode="General">
                  <c:v>1.17047999E-3</c:v>
                </c:pt>
                <c:pt idx="15535" formatCode="General">
                  <c:v>1.17055999E-3</c:v>
                </c:pt>
                <c:pt idx="15536" formatCode="General">
                  <c:v>1.17063999E-3</c:v>
                </c:pt>
                <c:pt idx="15537" formatCode="General">
                  <c:v>1.1707199899999999E-3</c:v>
                </c:pt>
                <c:pt idx="15538" formatCode="General">
                  <c:v>1.1707999900000001E-3</c:v>
                </c:pt>
                <c:pt idx="15539" formatCode="General">
                  <c:v>1.1708799900000001E-3</c:v>
                </c:pt>
                <c:pt idx="15540" formatCode="General">
                  <c:v>1.17095999E-3</c:v>
                </c:pt>
                <c:pt idx="15541" formatCode="General">
                  <c:v>1.17103999E-3</c:v>
                </c:pt>
                <c:pt idx="15542" formatCode="General">
                  <c:v>1.1711199899999999E-3</c:v>
                </c:pt>
                <c:pt idx="15543" formatCode="General">
                  <c:v>1.1711999900000001E-3</c:v>
                </c:pt>
                <c:pt idx="15544" formatCode="General">
                  <c:v>1.1712799900000001E-3</c:v>
                </c:pt>
                <c:pt idx="15545" formatCode="General">
                  <c:v>1.17135999E-3</c:v>
                </c:pt>
                <c:pt idx="15546" formatCode="General">
                  <c:v>1.17143999E-3</c:v>
                </c:pt>
                <c:pt idx="15547" formatCode="General">
                  <c:v>1.1715199899999999E-3</c:v>
                </c:pt>
                <c:pt idx="15548" formatCode="General">
                  <c:v>1.1715999899999999E-3</c:v>
                </c:pt>
                <c:pt idx="15549" formatCode="General">
                  <c:v>1.1716799900000001E-3</c:v>
                </c:pt>
                <c:pt idx="15550" formatCode="General">
                  <c:v>1.17175999E-3</c:v>
                </c:pt>
                <c:pt idx="15551" formatCode="General">
                  <c:v>1.17183999E-3</c:v>
                </c:pt>
                <c:pt idx="15552" formatCode="General">
                  <c:v>1.1719199899999999E-3</c:v>
                </c:pt>
                <c:pt idx="15553" formatCode="General">
                  <c:v>1.1719999899999999E-3</c:v>
                </c:pt>
                <c:pt idx="15554" formatCode="General">
                  <c:v>1.1720799900000001E-3</c:v>
                </c:pt>
                <c:pt idx="15555" formatCode="General">
                  <c:v>1.17215999E-3</c:v>
                </c:pt>
                <c:pt idx="15556" formatCode="General">
                  <c:v>1.17223999E-3</c:v>
                </c:pt>
                <c:pt idx="15557" formatCode="General">
                  <c:v>1.17231999E-3</c:v>
                </c:pt>
                <c:pt idx="15558" formatCode="General">
                  <c:v>1.1723999899999999E-3</c:v>
                </c:pt>
                <c:pt idx="15559" formatCode="General">
                  <c:v>1.1724799900000001E-3</c:v>
                </c:pt>
                <c:pt idx="15560" formatCode="General">
                  <c:v>1.17255999E-3</c:v>
                </c:pt>
                <c:pt idx="15561" formatCode="General">
                  <c:v>1.17263999E-3</c:v>
                </c:pt>
                <c:pt idx="15562" formatCode="General">
                  <c:v>1.17271999E-3</c:v>
                </c:pt>
                <c:pt idx="15563" formatCode="General">
                  <c:v>1.1727999899999999E-3</c:v>
                </c:pt>
                <c:pt idx="15564" formatCode="General">
                  <c:v>1.1728799900000001E-3</c:v>
                </c:pt>
                <c:pt idx="15565" formatCode="General">
                  <c:v>1.1729599900000001E-3</c:v>
                </c:pt>
                <c:pt idx="15566" formatCode="General">
                  <c:v>1.17303999E-3</c:v>
                </c:pt>
                <c:pt idx="15567" formatCode="General">
                  <c:v>1.17311999E-3</c:v>
                </c:pt>
                <c:pt idx="15568" formatCode="General">
                  <c:v>1.1731999899999999E-3</c:v>
                </c:pt>
                <c:pt idx="15569" formatCode="General">
                  <c:v>1.1732799899999999E-3</c:v>
                </c:pt>
                <c:pt idx="15570" formatCode="General">
                  <c:v>1.1733599900000001E-3</c:v>
                </c:pt>
                <c:pt idx="15571" formatCode="General">
                  <c:v>1.17343999E-3</c:v>
                </c:pt>
                <c:pt idx="15572" formatCode="General">
                  <c:v>1.17351999E-3</c:v>
                </c:pt>
                <c:pt idx="15573" formatCode="General">
                  <c:v>1.1735999899999999E-3</c:v>
                </c:pt>
                <c:pt idx="15574" formatCode="General">
                  <c:v>1.1736799899999999E-3</c:v>
                </c:pt>
                <c:pt idx="15575" formatCode="General">
                  <c:v>1.1737599900000001E-3</c:v>
                </c:pt>
                <c:pt idx="15576" formatCode="General">
                  <c:v>1.17383999E-3</c:v>
                </c:pt>
                <c:pt idx="15577" formatCode="General">
                  <c:v>1.17391999E-3</c:v>
                </c:pt>
                <c:pt idx="15578" formatCode="General">
                  <c:v>1.17399999E-3</c:v>
                </c:pt>
                <c:pt idx="15579" formatCode="General">
                  <c:v>1.1740799899999999E-3</c:v>
                </c:pt>
                <c:pt idx="15580" formatCode="General">
                  <c:v>1.1741599900000001E-3</c:v>
                </c:pt>
                <c:pt idx="15581" formatCode="General">
                  <c:v>1.17423999E-3</c:v>
                </c:pt>
                <c:pt idx="15582" formatCode="General">
                  <c:v>1.17431999E-3</c:v>
                </c:pt>
                <c:pt idx="15583" formatCode="General">
                  <c:v>1.17439999E-3</c:v>
                </c:pt>
                <c:pt idx="15584" formatCode="General">
                  <c:v>1.1744799899999999E-3</c:v>
                </c:pt>
                <c:pt idx="15585" formatCode="General">
                  <c:v>1.1745599900000001E-3</c:v>
                </c:pt>
                <c:pt idx="15586" formatCode="General">
                  <c:v>1.1746399900000001E-3</c:v>
                </c:pt>
                <c:pt idx="15587" formatCode="General">
                  <c:v>1.17471999E-3</c:v>
                </c:pt>
                <c:pt idx="15588" formatCode="General">
                  <c:v>1.17479999E-3</c:v>
                </c:pt>
                <c:pt idx="15589" formatCode="General">
                  <c:v>1.1748799899999999E-3</c:v>
                </c:pt>
                <c:pt idx="15590" formatCode="General">
                  <c:v>1.1749599900000001E-3</c:v>
                </c:pt>
                <c:pt idx="15591" formatCode="General">
                  <c:v>1.1750399900000001E-3</c:v>
                </c:pt>
                <c:pt idx="15592" formatCode="General">
                  <c:v>1.17511999E-3</c:v>
                </c:pt>
                <c:pt idx="15593" formatCode="General">
                  <c:v>1.17519999E-3</c:v>
                </c:pt>
                <c:pt idx="15594" formatCode="General">
                  <c:v>1.1752799899999999E-3</c:v>
                </c:pt>
                <c:pt idx="15595" formatCode="General">
                  <c:v>1.1753599899999999E-3</c:v>
                </c:pt>
                <c:pt idx="15596" formatCode="General">
                  <c:v>1.1754399900000001E-3</c:v>
                </c:pt>
                <c:pt idx="15597" formatCode="General">
                  <c:v>1.17551999E-3</c:v>
                </c:pt>
                <c:pt idx="15598" formatCode="General">
                  <c:v>1.17559999E-3</c:v>
                </c:pt>
                <c:pt idx="15599" formatCode="General">
                  <c:v>1.17567999E-3</c:v>
                </c:pt>
                <c:pt idx="15600" formatCode="General">
                  <c:v>1.1757599899999999E-3</c:v>
                </c:pt>
                <c:pt idx="15601" formatCode="General">
                  <c:v>1.1758399900000001E-3</c:v>
                </c:pt>
                <c:pt idx="15602" formatCode="General">
                  <c:v>1.17591999E-3</c:v>
                </c:pt>
                <c:pt idx="15603" formatCode="General">
                  <c:v>1.17599999E-3</c:v>
                </c:pt>
                <c:pt idx="15604" formatCode="General">
                  <c:v>1.17607999E-3</c:v>
                </c:pt>
                <c:pt idx="15605" formatCode="General">
                  <c:v>1.1761599899999999E-3</c:v>
                </c:pt>
                <c:pt idx="15606" formatCode="General">
                  <c:v>1.1762399900000001E-3</c:v>
                </c:pt>
                <c:pt idx="15607" formatCode="General">
                  <c:v>1.1763199900000001E-3</c:v>
                </c:pt>
                <c:pt idx="15608" formatCode="General">
                  <c:v>1.17639999E-3</c:v>
                </c:pt>
                <c:pt idx="15609" formatCode="General">
                  <c:v>1.17647999E-3</c:v>
                </c:pt>
                <c:pt idx="15610" formatCode="General">
                  <c:v>1.1765599899999999E-3</c:v>
                </c:pt>
                <c:pt idx="15611" formatCode="General">
                  <c:v>1.1766399900000001E-3</c:v>
                </c:pt>
                <c:pt idx="15612" formatCode="General">
                  <c:v>1.1767199900000001E-3</c:v>
                </c:pt>
                <c:pt idx="15613" formatCode="General">
                  <c:v>1.17679999E-3</c:v>
                </c:pt>
                <c:pt idx="15614" formatCode="General">
                  <c:v>1.17687999E-3</c:v>
                </c:pt>
                <c:pt idx="15615" formatCode="General">
                  <c:v>1.1769599899999999E-3</c:v>
                </c:pt>
                <c:pt idx="15616" formatCode="General">
                  <c:v>1.1770399899999999E-3</c:v>
                </c:pt>
                <c:pt idx="15617" formatCode="General">
                  <c:v>1.1771199900000001E-3</c:v>
                </c:pt>
                <c:pt idx="15618" formatCode="General">
                  <c:v>1.17719999E-3</c:v>
                </c:pt>
                <c:pt idx="15619" formatCode="General">
                  <c:v>1.17727999E-3</c:v>
                </c:pt>
                <c:pt idx="15620" formatCode="General">
                  <c:v>1.1773599899999999E-3</c:v>
                </c:pt>
                <c:pt idx="15621" formatCode="General">
                  <c:v>1.1774399899999999E-3</c:v>
                </c:pt>
                <c:pt idx="15622" formatCode="General">
                  <c:v>1.1775199900000001E-3</c:v>
                </c:pt>
                <c:pt idx="15623" formatCode="General">
                  <c:v>1.17759999E-3</c:v>
                </c:pt>
                <c:pt idx="15624" formatCode="General">
                  <c:v>1.17767999E-3</c:v>
                </c:pt>
                <c:pt idx="15625" formatCode="General">
                  <c:v>1.17775999E-3</c:v>
                </c:pt>
                <c:pt idx="15626" formatCode="General">
                  <c:v>1.1778399899999999E-3</c:v>
                </c:pt>
                <c:pt idx="15627" formatCode="General">
                  <c:v>1.1779199900000001E-3</c:v>
                </c:pt>
                <c:pt idx="15628" formatCode="General">
                  <c:v>1.1779999900000001E-3</c:v>
                </c:pt>
                <c:pt idx="15629" formatCode="General">
                  <c:v>1.17807999E-3</c:v>
                </c:pt>
                <c:pt idx="15630" formatCode="General">
                  <c:v>1.17815999E-3</c:v>
                </c:pt>
                <c:pt idx="15631" formatCode="General">
                  <c:v>1.1782399899999999E-3</c:v>
                </c:pt>
                <c:pt idx="15632" formatCode="General">
                  <c:v>1.1783199900000001E-3</c:v>
                </c:pt>
                <c:pt idx="15633" formatCode="General">
                  <c:v>1.1783999900000001E-3</c:v>
                </c:pt>
                <c:pt idx="15634" formatCode="General">
                  <c:v>1.17847999E-3</c:v>
                </c:pt>
                <c:pt idx="15635" formatCode="General">
                  <c:v>1.17855999E-3</c:v>
                </c:pt>
                <c:pt idx="15636" formatCode="General">
                  <c:v>1.1786399899999999E-3</c:v>
                </c:pt>
                <c:pt idx="15637" formatCode="General">
                  <c:v>1.1787199899999999E-3</c:v>
                </c:pt>
                <c:pt idx="15638" formatCode="General">
                  <c:v>1.1787999900000001E-3</c:v>
                </c:pt>
                <c:pt idx="15639" formatCode="General">
                  <c:v>1.17887999E-3</c:v>
                </c:pt>
                <c:pt idx="15640" formatCode="General">
                  <c:v>1.17895999E-3</c:v>
                </c:pt>
                <c:pt idx="15641" formatCode="General">
                  <c:v>1.1790399899999999E-3</c:v>
                </c:pt>
                <c:pt idx="15642" formatCode="General">
                  <c:v>1.1791199899999999E-3</c:v>
                </c:pt>
                <c:pt idx="15643" formatCode="General">
                  <c:v>1.1791999900000001E-3</c:v>
                </c:pt>
                <c:pt idx="15644" formatCode="General">
                  <c:v>1.17927999E-3</c:v>
                </c:pt>
                <c:pt idx="15645" formatCode="General">
                  <c:v>1.17935999E-3</c:v>
                </c:pt>
                <c:pt idx="15646" formatCode="General">
                  <c:v>1.17943999E-3</c:v>
                </c:pt>
                <c:pt idx="15647" formatCode="General">
                  <c:v>1.1795199899999999E-3</c:v>
                </c:pt>
                <c:pt idx="15648" formatCode="General">
                  <c:v>1.1795999900000001E-3</c:v>
                </c:pt>
                <c:pt idx="15649" formatCode="General">
                  <c:v>1.17967999E-3</c:v>
                </c:pt>
                <c:pt idx="15650" formatCode="General">
                  <c:v>1.17975999E-3</c:v>
                </c:pt>
                <c:pt idx="15651" formatCode="General">
                  <c:v>1.17983999E-3</c:v>
                </c:pt>
                <c:pt idx="15652" formatCode="General">
                  <c:v>1.1799199899999999E-3</c:v>
                </c:pt>
                <c:pt idx="15653" formatCode="General">
                  <c:v>1.1799999900000001E-3</c:v>
                </c:pt>
                <c:pt idx="15654" formatCode="General">
                  <c:v>1.1800799900000001E-3</c:v>
                </c:pt>
                <c:pt idx="15655" formatCode="General">
                  <c:v>1.18015999E-3</c:v>
                </c:pt>
                <c:pt idx="15656" formatCode="General">
                  <c:v>1.18023999E-3</c:v>
                </c:pt>
                <c:pt idx="15657" formatCode="General">
                  <c:v>1.1803199899999999E-3</c:v>
                </c:pt>
                <c:pt idx="15658" formatCode="General">
                  <c:v>1.1803999899999999E-3</c:v>
                </c:pt>
                <c:pt idx="15659" formatCode="General">
                  <c:v>1.1804799900000001E-3</c:v>
                </c:pt>
                <c:pt idx="15660" formatCode="General">
                  <c:v>1.18055999E-3</c:v>
                </c:pt>
                <c:pt idx="15661" formatCode="General">
                  <c:v>1.18063999E-3</c:v>
                </c:pt>
                <c:pt idx="15662" formatCode="General">
                  <c:v>1.1807199899999999E-3</c:v>
                </c:pt>
                <c:pt idx="15663" formatCode="General">
                  <c:v>1.1807999899999999E-3</c:v>
                </c:pt>
                <c:pt idx="15664" formatCode="General">
                  <c:v>1.1808799900000001E-3</c:v>
                </c:pt>
                <c:pt idx="15665" formatCode="General">
                  <c:v>1.18095999E-3</c:v>
                </c:pt>
                <c:pt idx="15666" formatCode="General">
                  <c:v>1.18103999E-3</c:v>
                </c:pt>
                <c:pt idx="15667" formatCode="General">
                  <c:v>1.18111999E-3</c:v>
                </c:pt>
                <c:pt idx="15668" formatCode="General">
                  <c:v>1.1811999899999999E-3</c:v>
                </c:pt>
                <c:pt idx="15669" formatCode="General">
                  <c:v>1.1812799900000001E-3</c:v>
                </c:pt>
                <c:pt idx="15670" formatCode="General">
                  <c:v>1.18135999E-3</c:v>
                </c:pt>
                <c:pt idx="15671" formatCode="General">
                  <c:v>1.18143999E-3</c:v>
                </c:pt>
                <c:pt idx="15672" formatCode="General">
                  <c:v>1.18151999E-3</c:v>
                </c:pt>
                <c:pt idx="15673" formatCode="General">
                  <c:v>1.1815999899999999E-3</c:v>
                </c:pt>
                <c:pt idx="15674" formatCode="General">
                  <c:v>1.1816799900000001E-3</c:v>
                </c:pt>
                <c:pt idx="15675" formatCode="General">
                  <c:v>1.1817599900000001E-3</c:v>
                </c:pt>
                <c:pt idx="15676" formatCode="General">
                  <c:v>1.18183999E-3</c:v>
                </c:pt>
                <c:pt idx="15677" formatCode="General">
                  <c:v>1.18191999E-3</c:v>
                </c:pt>
                <c:pt idx="15678" formatCode="General">
                  <c:v>1.1819999899999999E-3</c:v>
                </c:pt>
                <c:pt idx="15679" formatCode="General">
                  <c:v>1.1820799900000001E-3</c:v>
                </c:pt>
                <c:pt idx="15680" formatCode="General">
                  <c:v>1.1821599900000001E-3</c:v>
                </c:pt>
                <c:pt idx="15681" formatCode="General">
                  <c:v>1.18223999E-3</c:v>
                </c:pt>
                <c:pt idx="15682" formatCode="General">
                  <c:v>1.18231999E-3</c:v>
                </c:pt>
                <c:pt idx="15683" formatCode="General">
                  <c:v>1.1823999899999999E-3</c:v>
                </c:pt>
                <c:pt idx="15684" formatCode="General">
                  <c:v>1.1824799899999999E-3</c:v>
                </c:pt>
                <c:pt idx="15685" formatCode="General">
                  <c:v>1.1825599900000001E-3</c:v>
                </c:pt>
                <c:pt idx="15686" formatCode="General">
                  <c:v>1.18263999E-3</c:v>
                </c:pt>
                <c:pt idx="15687" formatCode="General">
                  <c:v>1.18271999E-3</c:v>
                </c:pt>
                <c:pt idx="15688" formatCode="General">
                  <c:v>1.18279999E-3</c:v>
                </c:pt>
                <c:pt idx="15689" formatCode="General">
                  <c:v>1.1828799899999999E-3</c:v>
                </c:pt>
                <c:pt idx="15690" formatCode="General">
                  <c:v>1.1829599900000001E-3</c:v>
                </c:pt>
                <c:pt idx="15691" formatCode="General">
                  <c:v>1.18303999E-3</c:v>
                </c:pt>
                <c:pt idx="15692" formatCode="General">
                  <c:v>1.18311999E-3</c:v>
                </c:pt>
                <c:pt idx="15693" formatCode="General">
                  <c:v>1.18319999E-3</c:v>
                </c:pt>
                <c:pt idx="15694" formatCode="General">
                  <c:v>1.1832799899999999E-3</c:v>
                </c:pt>
                <c:pt idx="15695" formatCode="General">
                  <c:v>1.1833599900000001E-3</c:v>
                </c:pt>
                <c:pt idx="15696" formatCode="General">
                  <c:v>1.1834399900000001E-3</c:v>
                </c:pt>
                <c:pt idx="15697" formatCode="General">
                  <c:v>1.18351999E-3</c:v>
                </c:pt>
                <c:pt idx="15698" formatCode="General">
                  <c:v>1.18359999E-3</c:v>
                </c:pt>
                <c:pt idx="15699" formatCode="General">
                  <c:v>1.1836799899999999E-3</c:v>
                </c:pt>
                <c:pt idx="15700" formatCode="General">
                  <c:v>1.1837599900000001E-3</c:v>
                </c:pt>
                <c:pt idx="15701" formatCode="General">
                  <c:v>1.1838399900000001E-3</c:v>
                </c:pt>
                <c:pt idx="15702" formatCode="General">
                  <c:v>1.18391999E-3</c:v>
                </c:pt>
                <c:pt idx="15703" formatCode="General">
                  <c:v>1.18399999E-3</c:v>
                </c:pt>
                <c:pt idx="15704" formatCode="General">
                  <c:v>1.1840799899999999E-3</c:v>
                </c:pt>
                <c:pt idx="15705" formatCode="General">
                  <c:v>1.1841599899999999E-3</c:v>
                </c:pt>
                <c:pt idx="15706" formatCode="General">
                  <c:v>1.1842399900000001E-3</c:v>
                </c:pt>
                <c:pt idx="15707" formatCode="General">
                  <c:v>1.18431999E-3</c:v>
                </c:pt>
                <c:pt idx="15708" formatCode="General">
                  <c:v>1.18439999E-3</c:v>
                </c:pt>
                <c:pt idx="15709" formatCode="General">
                  <c:v>1.1844799899999999E-3</c:v>
                </c:pt>
                <c:pt idx="15710" formatCode="General">
                  <c:v>1.1845599899999999E-3</c:v>
                </c:pt>
                <c:pt idx="15711" formatCode="General">
                  <c:v>1.1846399900000001E-3</c:v>
                </c:pt>
                <c:pt idx="15712" formatCode="General">
                  <c:v>1.18471999E-3</c:v>
                </c:pt>
                <c:pt idx="15713" formatCode="General">
                  <c:v>1.18479999E-3</c:v>
                </c:pt>
                <c:pt idx="15714" formatCode="General">
                  <c:v>1.18487999E-3</c:v>
                </c:pt>
                <c:pt idx="15715" formatCode="General">
                  <c:v>1.1849599899999999E-3</c:v>
                </c:pt>
                <c:pt idx="15716" formatCode="General">
                  <c:v>1.1850399900000001E-3</c:v>
                </c:pt>
                <c:pt idx="15717" formatCode="General">
                  <c:v>1.1851199900000001E-3</c:v>
                </c:pt>
                <c:pt idx="15718" formatCode="General">
                  <c:v>1.18519999E-3</c:v>
                </c:pt>
                <c:pt idx="15719" formatCode="General">
                  <c:v>1.18527999E-3</c:v>
                </c:pt>
                <c:pt idx="15720" formatCode="General">
                  <c:v>1.1853599899999999E-3</c:v>
                </c:pt>
                <c:pt idx="15721" formatCode="General">
                  <c:v>1.1854399900000001E-3</c:v>
                </c:pt>
                <c:pt idx="15722" formatCode="General">
                  <c:v>1.1855199900000001E-3</c:v>
                </c:pt>
                <c:pt idx="15723" formatCode="General">
                  <c:v>1.18559999E-3</c:v>
                </c:pt>
                <c:pt idx="15724" formatCode="General">
                  <c:v>1.18567999E-3</c:v>
                </c:pt>
                <c:pt idx="15725" formatCode="General">
                  <c:v>1.1857599899999999E-3</c:v>
                </c:pt>
                <c:pt idx="15726" formatCode="General">
                  <c:v>1.1858399899999999E-3</c:v>
                </c:pt>
                <c:pt idx="15727" formatCode="General">
                  <c:v>1.1859199900000001E-3</c:v>
                </c:pt>
                <c:pt idx="15728" formatCode="General">
                  <c:v>1.18599999E-3</c:v>
                </c:pt>
                <c:pt idx="15729" formatCode="General">
                  <c:v>1.18607999E-3</c:v>
                </c:pt>
                <c:pt idx="15730" formatCode="General">
                  <c:v>1.1861599899999999E-3</c:v>
                </c:pt>
                <c:pt idx="15731" formatCode="General">
                  <c:v>1.1862399899999999E-3</c:v>
                </c:pt>
                <c:pt idx="15732" formatCode="General">
                  <c:v>1.1863199900000001E-3</c:v>
                </c:pt>
                <c:pt idx="15733" formatCode="General">
                  <c:v>1.18639999E-3</c:v>
                </c:pt>
                <c:pt idx="15734" formatCode="General">
                  <c:v>1.18647999E-3</c:v>
                </c:pt>
                <c:pt idx="15735" formatCode="General">
                  <c:v>1.18655999E-3</c:v>
                </c:pt>
                <c:pt idx="15736" formatCode="General">
                  <c:v>1.1866399899999999E-3</c:v>
                </c:pt>
                <c:pt idx="15737" formatCode="General">
                  <c:v>1.1867199900000001E-3</c:v>
                </c:pt>
                <c:pt idx="15738" formatCode="General">
                  <c:v>1.18679999E-3</c:v>
                </c:pt>
                <c:pt idx="15739" formatCode="General">
                  <c:v>1.18687999E-3</c:v>
                </c:pt>
                <c:pt idx="15740" formatCode="General">
                  <c:v>1.18695999E-3</c:v>
                </c:pt>
                <c:pt idx="15741" formatCode="General">
                  <c:v>1.1870399899999999E-3</c:v>
                </c:pt>
                <c:pt idx="15742" formatCode="General">
                  <c:v>1.1871199900000001E-3</c:v>
                </c:pt>
                <c:pt idx="15743" formatCode="General">
                  <c:v>1.1871999900000001E-3</c:v>
                </c:pt>
                <c:pt idx="15744" formatCode="General">
                  <c:v>1.18727999E-3</c:v>
                </c:pt>
                <c:pt idx="15745" formatCode="General">
                  <c:v>1.18735999E-3</c:v>
                </c:pt>
                <c:pt idx="15746" formatCode="General">
                  <c:v>1.1874399899999999E-3</c:v>
                </c:pt>
                <c:pt idx="15747" formatCode="General">
                  <c:v>1.1875199899999999E-3</c:v>
                </c:pt>
                <c:pt idx="15748" formatCode="General">
                  <c:v>1.1875999900000001E-3</c:v>
                </c:pt>
                <c:pt idx="15749" formatCode="General">
                  <c:v>1.18767999E-3</c:v>
                </c:pt>
                <c:pt idx="15750" formatCode="General">
                  <c:v>1.18775999E-3</c:v>
                </c:pt>
                <c:pt idx="15751" formatCode="General">
                  <c:v>1.1878399899999999E-3</c:v>
                </c:pt>
                <c:pt idx="15752" formatCode="General">
                  <c:v>1.1879199899999999E-3</c:v>
                </c:pt>
                <c:pt idx="15753" formatCode="General">
                  <c:v>1.1879999900000001E-3</c:v>
                </c:pt>
                <c:pt idx="15754" formatCode="General">
                  <c:v>1.18807999E-3</c:v>
                </c:pt>
                <c:pt idx="15755" formatCode="General">
                  <c:v>1.18815999E-3</c:v>
                </c:pt>
                <c:pt idx="15756" formatCode="General">
                  <c:v>1.18823999E-3</c:v>
                </c:pt>
                <c:pt idx="15757" formatCode="General">
                  <c:v>1.1883199899999999E-3</c:v>
                </c:pt>
                <c:pt idx="15758" formatCode="General">
                  <c:v>1.1883999900000001E-3</c:v>
                </c:pt>
                <c:pt idx="15759" formatCode="General">
                  <c:v>1.18847999E-3</c:v>
                </c:pt>
                <c:pt idx="15760" formatCode="General">
                  <c:v>1.18855999E-3</c:v>
                </c:pt>
                <c:pt idx="15761" formatCode="General">
                  <c:v>1.18863999E-3</c:v>
                </c:pt>
                <c:pt idx="15762" formatCode="General">
                  <c:v>1.1887199899999999E-3</c:v>
                </c:pt>
                <c:pt idx="15763" formatCode="General">
                  <c:v>1.1887999900000001E-3</c:v>
                </c:pt>
                <c:pt idx="15764" formatCode="General">
                  <c:v>1.1888799900000001E-3</c:v>
                </c:pt>
                <c:pt idx="15765" formatCode="General">
                  <c:v>1.18895999E-3</c:v>
                </c:pt>
                <c:pt idx="15766" formatCode="General">
                  <c:v>1.18903999E-3</c:v>
                </c:pt>
                <c:pt idx="15767" formatCode="General">
                  <c:v>1.1891199899999999E-3</c:v>
                </c:pt>
                <c:pt idx="15768" formatCode="General">
                  <c:v>1.1891999900000001E-3</c:v>
                </c:pt>
                <c:pt idx="15769" formatCode="General">
                  <c:v>1.1892799900000001E-3</c:v>
                </c:pt>
                <c:pt idx="15770" formatCode="General">
                  <c:v>1.18935999E-3</c:v>
                </c:pt>
                <c:pt idx="15771" formatCode="General">
                  <c:v>1.18943999E-3</c:v>
                </c:pt>
                <c:pt idx="15772" formatCode="General">
                  <c:v>1.1895199899999999E-3</c:v>
                </c:pt>
                <c:pt idx="15773" formatCode="General">
                  <c:v>1.1895999899999999E-3</c:v>
                </c:pt>
                <c:pt idx="15774" formatCode="General">
                  <c:v>1.1896799900000001E-3</c:v>
                </c:pt>
                <c:pt idx="15775" formatCode="General">
                  <c:v>1.18975999E-3</c:v>
                </c:pt>
                <c:pt idx="15776" formatCode="General">
                  <c:v>1.18983999E-3</c:v>
                </c:pt>
                <c:pt idx="15777" formatCode="General">
                  <c:v>1.18991999E-3</c:v>
                </c:pt>
                <c:pt idx="15778" formatCode="General">
                  <c:v>1.1899999899999999E-3</c:v>
                </c:pt>
                <c:pt idx="15779" formatCode="General">
                  <c:v>1.1900799900000001E-3</c:v>
                </c:pt>
                <c:pt idx="15780" formatCode="General">
                  <c:v>1.19015999E-3</c:v>
                </c:pt>
                <c:pt idx="15781" formatCode="General">
                  <c:v>1.19023999E-3</c:v>
                </c:pt>
                <c:pt idx="15782" formatCode="General">
                  <c:v>1.19031999E-3</c:v>
                </c:pt>
                <c:pt idx="15783" formatCode="General">
                  <c:v>1.1903999899999999E-3</c:v>
                </c:pt>
                <c:pt idx="15784" formatCode="General">
                  <c:v>1.1904799900000001E-3</c:v>
                </c:pt>
                <c:pt idx="15785" formatCode="General">
                  <c:v>1.1905599900000001E-3</c:v>
                </c:pt>
                <c:pt idx="15786" formatCode="General">
                  <c:v>1.19063999E-3</c:v>
                </c:pt>
                <c:pt idx="15787" formatCode="General">
                  <c:v>1.19071999E-3</c:v>
                </c:pt>
                <c:pt idx="15788" formatCode="General">
                  <c:v>1.1907999899999999E-3</c:v>
                </c:pt>
                <c:pt idx="15789" formatCode="General">
                  <c:v>1.1908799900000001E-3</c:v>
                </c:pt>
                <c:pt idx="15790" formatCode="General">
                  <c:v>1.1909599900000001E-3</c:v>
                </c:pt>
                <c:pt idx="15791" formatCode="General">
                  <c:v>1.19103999E-3</c:v>
                </c:pt>
                <c:pt idx="15792" formatCode="General">
                  <c:v>1.19111999E-3</c:v>
                </c:pt>
                <c:pt idx="15793" formatCode="General">
                  <c:v>1.1911999899999999E-3</c:v>
                </c:pt>
                <c:pt idx="15794" formatCode="General">
                  <c:v>1.1912799899999999E-3</c:v>
                </c:pt>
                <c:pt idx="15795" formatCode="General">
                  <c:v>1.1913599900000001E-3</c:v>
                </c:pt>
                <c:pt idx="15796" formatCode="General">
                  <c:v>1.19143999E-3</c:v>
                </c:pt>
                <c:pt idx="15797" formatCode="General">
                  <c:v>1.19151999E-3</c:v>
                </c:pt>
                <c:pt idx="15798" formatCode="General">
                  <c:v>1.1915999899999999E-3</c:v>
                </c:pt>
                <c:pt idx="15799" formatCode="General">
                  <c:v>1.1916799899999999E-3</c:v>
                </c:pt>
                <c:pt idx="15800" formatCode="General">
                  <c:v>1.1917599900000001E-3</c:v>
                </c:pt>
                <c:pt idx="15801" formatCode="General">
                  <c:v>1.19183999E-3</c:v>
                </c:pt>
                <c:pt idx="15802" formatCode="General">
                  <c:v>1.19191999E-3</c:v>
                </c:pt>
                <c:pt idx="15803" formatCode="General">
                  <c:v>1.19199999E-3</c:v>
                </c:pt>
                <c:pt idx="15804" formatCode="General">
                  <c:v>1.1920799899999999E-3</c:v>
                </c:pt>
                <c:pt idx="15805" formatCode="General">
                  <c:v>1.1921599900000001E-3</c:v>
                </c:pt>
                <c:pt idx="15806" formatCode="General">
                  <c:v>1.19223999E-3</c:v>
                </c:pt>
                <c:pt idx="15807" formatCode="General">
                  <c:v>1.19231999E-3</c:v>
                </c:pt>
                <c:pt idx="15808" formatCode="General">
                  <c:v>1.19239999E-3</c:v>
                </c:pt>
                <c:pt idx="15809" formatCode="General">
                  <c:v>1.1924799899999999E-3</c:v>
                </c:pt>
                <c:pt idx="15810" formatCode="General">
                  <c:v>1.1925599900000001E-3</c:v>
                </c:pt>
                <c:pt idx="15811" formatCode="General">
                  <c:v>1.1926399900000001E-3</c:v>
                </c:pt>
                <c:pt idx="15812" formatCode="General">
                  <c:v>1.19271999E-3</c:v>
                </c:pt>
                <c:pt idx="15813" formatCode="General">
                  <c:v>1.19279999E-3</c:v>
                </c:pt>
                <c:pt idx="15814" formatCode="General">
                  <c:v>1.1928799899999999E-3</c:v>
                </c:pt>
                <c:pt idx="15815" formatCode="General">
                  <c:v>1.1929599899999999E-3</c:v>
                </c:pt>
                <c:pt idx="15816" formatCode="General">
                  <c:v>1.1930399900000001E-3</c:v>
                </c:pt>
                <c:pt idx="15817" formatCode="General">
                  <c:v>1.19311999E-3</c:v>
                </c:pt>
                <c:pt idx="15818" formatCode="General">
                  <c:v>1.19319999E-3</c:v>
                </c:pt>
                <c:pt idx="15819" formatCode="General">
                  <c:v>1.1932799899999999E-3</c:v>
                </c:pt>
                <c:pt idx="15820" formatCode="General">
                  <c:v>1.1933599899999999E-3</c:v>
                </c:pt>
                <c:pt idx="15821" formatCode="General">
                  <c:v>1.1934399900000001E-3</c:v>
                </c:pt>
                <c:pt idx="15822" formatCode="General">
                  <c:v>1.19351999E-3</c:v>
                </c:pt>
                <c:pt idx="15823" formatCode="General">
                  <c:v>1.19359999E-3</c:v>
                </c:pt>
                <c:pt idx="15824" formatCode="General">
                  <c:v>1.19367999E-3</c:v>
                </c:pt>
                <c:pt idx="15825" formatCode="General">
                  <c:v>1.1937599899999999E-3</c:v>
                </c:pt>
                <c:pt idx="15826" formatCode="General">
                  <c:v>1.1938399900000001E-3</c:v>
                </c:pt>
                <c:pt idx="15827" formatCode="General">
                  <c:v>1.19391999E-3</c:v>
                </c:pt>
                <c:pt idx="15828" formatCode="General">
                  <c:v>1.19399999E-3</c:v>
                </c:pt>
                <c:pt idx="15829" formatCode="General">
                  <c:v>1.19407999E-3</c:v>
                </c:pt>
                <c:pt idx="15830" formatCode="General">
                  <c:v>1.1941599899999999E-3</c:v>
                </c:pt>
                <c:pt idx="15831" formatCode="General">
                  <c:v>1.1942399900000001E-3</c:v>
                </c:pt>
                <c:pt idx="15832" formatCode="General">
                  <c:v>1.1943199900000001E-3</c:v>
                </c:pt>
                <c:pt idx="15833" formatCode="General">
                  <c:v>1.19439999E-3</c:v>
                </c:pt>
                <c:pt idx="15834" formatCode="General">
                  <c:v>1.19447999E-3</c:v>
                </c:pt>
                <c:pt idx="15835" formatCode="General">
                  <c:v>1.1945599899999999E-3</c:v>
                </c:pt>
                <c:pt idx="15836" formatCode="General">
                  <c:v>1.1946399900000001E-3</c:v>
                </c:pt>
                <c:pt idx="15837" formatCode="General">
                  <c:v>1.1947199900000001E-3</c:v>
                </c:pt>
                <c:pt idx="15838" formatCode="General">
                  <c:v>1.19479999E-3</c:v>
                </c:pt>
                <c:pt idx="15839" formatCode="General">
                  <c:v>1.19487999E-3</c:v>
                </c:pt>
                <c:pt idx="15840" formatCode="General">
                  <c:v>1.1949599899999999E-3</c:v>
                </c:pt>
                <c:pt idx="15841" formatCode="General">
                  <c:v>1.1950399899999999E-3</c:v>
                </c:pt>
                <c:pt idx="15842" formatCode="General">
                  <c:v>1.1951199900000001E-3</c:v>
                </c:pt>
                <c:pt idx="15843" formatCode="General">
                  <c:v>1.19519999E-3</c:v>
                </c:pt>
                <c:pt idx="15844" formatCode="General">
                  <c:v>1.19527999E-3</c:v>
                </c:pt>
                <c:pt idx="15845" formatCode="General">
                  <c:v>1.19535999E-3</c:v>
                </c:pt>
                <c:pt idx="15846" formatCode="General">
                  <c:v>1.1954399899999999E-3</c:v>
                </c:pt>
                <c:pt idx="15847" formatCode="General">
                  <c:v>1.1955199900000001E-3</c:v>
                </c:pt>
                <c:pt idx="15848" formatCode="General">
                  <c:v>1.19559999E-3</c:v>
                </c:pt>
                <c:pt idx="15849" formatCode="General">
                  <c:v>1.19567999E-3</c:v>
                </c:pt>
                <c:pt idx="15850" formatCode="General">
                  <c:v>1.19575999E-3</c:v>
                </c:pt>
                <c:pt idx="15851" formatCode="General">
                  <c:v>1.1958399899999999E-3</c:v>
                </c:pt>
                <c:pt idx="15852" formatCode="General">
                  <c:v>1.1959199900000001E-3</c:v>
                </c:pt>
                <c:pt idx="15853" formatCode="General">
                  <c:v>1.1959999900000001E-3</c:v>
                </c:pt>
                <c:pt idx="15854" formatCode="General">
                  <c:v>1.19607999E-3</c:v>
                </c:pt>
                <c:pt idx="15855" formatCode="General">
                  <c:v>1.19615999E-3</c:v>
                </c:pt>
                <c:pt idx="15856" formatCode="General">
                  <c:v>1.1962399899999999E-3</c:v>
                </c:pt>
                <c:pt idx="15857" formatCode="General">
                  <c:v>1.1963199900000001E-3</c:v>
                </c:pt>
                <c:pt idx="15858" formatCode="General">
                  <c:v>1.1963999900000001E-3</c:v>
                </c:pt>
                <c:pt idx="15859" formatCode="General">
                  <c:v>1.19647999E-3</c:v>
                </c:pt>
                <c:pt idx="15860" formatCode="General">
                  <c:v>1.19655999E-3</c:v>
                </c:pt>
                <c:pt idx="15861" formatCode="General">
                  <c:v>1.1966399899999999E-3</c:v>
                </c:pt>
                <c:pt idx="15862" formatCode="General">
                  <c:v>1.1967199899999999E-3</c:v>
                </c:pt>
                <c:pt idx="15863" formatCode="General">
                  <c:v>1.1967999900000001E-3</c:v>
                </c:pt>
                <c:pt idx="15864" formatCode="General">
                  <c:v>1.19687999E-3</c:v>
                </c:pt>
                <c:pt idx="15865" formatCode="General">
                  <c:v>1.19695999E-3</c:v>
                </c:pt>
                <c:pt idx="15866" formatCode="General">
                  <c:v>1.1970399899999999E-3</c:v>
                </c:pt>
                <c:pt idx="15867" formatCode="General">
                  <c:v>1.1971199899999999E-3</c:v>
                </c:pt>
                <c:pt idx="15868" formatCode="General">
                  <c:v>1.1971999900000001E-3</c:v>
                </c:pt>
                <c:pt idx="15869" formatCode="General">
                  <c:v>1.19727999E-3</c:v>
                </c:pt>
                <c:pt idx="15870" formatCode="General">
                  <c:v>1.19735999E-3</c:v>
                </c:pt>
                <c:pt idx="15871" formatCode="General">
                  <c:v>1.19743999E-3</c:v>
                </c:pt>
                <c:pt idx="15872" formatCode="General">
                  <c:v>1.1975199899999999E-3</c:v>
                </c:pt>
                <c:pt idx="15873" formatCode="General">
                  <c:v>1.1975999900000001E-3</c:v>
                </c:pt>
                <c:pt idx="15874" formatCode="General">
                  <c:v>1.1976799900000001E-3</c:v>
                </c:pt>
                <c:pt idx="15875" formatCode="General">
                  <c:v>1.19775999E-3</c:v>
                </c:pt>
                <c:pt idx="15876" formatCode="General">
                  <c:v>1.19783999E-3</c:v>
                </c:pt>
                <c:pt idx="15877" formatCode="General">
                  <c:v>1.1979199899999999E-3</c:v>
                </c:pt>
                <c:pt idx="15878" formatCode="General">
                  <c:v>1.1979999900000001E-3</c:v>
                </c:pt>
                <c:pt idx="15879" formatCode="General">
                  <c:v>1.1980799900000001E-3</c:v>
                </c:pt>
                <c:pt idx="15880" formatCode="General">
                  <c:v>1.19815999E-3</c:v>
                </c:pt>
                <c:pt idx="15881" formatCode="General">
                  <c:v>1.19823999E-3</c:v>
                </c:pt>
                <c:pt idx="15882" formatCode="General">
                  <c:v>1.1983199899999999E-3</c:v>
                </c:pt>
                <c:pt idx="15883" formatCode="General">
                  <c:v>1.1983999899999999E-3</c:v>
                </c:pt>
                <c:pt idx="15884" formatCode="General">
                  <c:v>1.1984799900000001E-3</c:v>
                </c:pt>
                <c:pt idx="15885" formatCode="General">
                  <c:v>1.19855999E-3</c:v>
                </c:pt>
                <c:pt idx="15886" formatCode="General">
                  <c:v>1.19863999E-3</c:v>
                </c:pt>
                <c:pt idx="15887" formatCode="General">
                  <c:v>1.1987199899999999E-3</c:v>
                </c:pt>
                <c:pt idx="15888" formatCode="General">
                  <c:v>1.1987999899999999E-3</c:v>
                </c:pt>
                <c:pt idx="15889" formatCode="General">
                  <c:v>1.1988799900000001E-3</c:v>
                </c:pt>
                <c:pt idx="15890" formatCode="General">
                  <c:v>1.19895999E-3</c:v>
                </c:pt>
                <c:pt idx="15891" formatCode="General">
                  <c:v>1.19903999E-3</c:v>
                </c:pt>
                <c:pt idx="15892" formatCode="General">
                  <c:v>1.19911999E-3</c:v>
                </c:pt>
                <c:pt idx="15893" formatCode="General">
                  <c:v>1.1991999899999999E-3</c:v>
                </c:pt>
                <c:pt idx="15894" formatCode="General">
                  <c:v>1.1992799900000001E-3</c:v>
                </c:pt>
                <c:pt idx="15895" formatCode="General">
                  <c:v>1.19935999E-3</c:v>
                </c:pt>
                <c:pt idx="15896" formatCode="General">
                  <c:v>1.19943999E-3</c:v>
                </c:pt>
                <c:pt idx="15897" formatCode="General">
                  <c:v>1.19951999E-3</c:v>
                </c:pt>
                <c:pt idx="15898" formatCode="General">
                  <c:v>1.1995999899999999E-3</c:v>
                </c:pt>
                <c:pt idx="15899" formatCode="General">
                  <c:v>1.1996799900000001E-3</c:v>
                </c:pt>
                <c:pt idx="15900" formatCode="General">
                  <c:v>1.1997599900000001E-3</c:v>
                </c:pt>
                <c:pt idx="15901" formatCode="General">
                  <c:v>1.19983999E-3</c:v>
                </c:pt>
                <c:pt idx="15902" formatCode="General">
                  <c:v>1.19991999E-3</c:v>
                </c:pt>
                <c:pt idx="15903" formatCode="General">
                  <c:v>1.1999999899999999E-3</c:v>
                </c:pt>
                <c:pt idx="15904" formatCode="General">
                  <c:v>1.2000799899999999E-3</c:v>
                </c:pt>
                <c:pt idx="15905" formatCode="General">
                  <c:v>1.2001599900000001E-3</c:v>
                </c:pt>
                <c:pt idx="15906" formatCode="General">
                  <c:v>1.20023999E-3</c:v>
                </c:pt>
                <c:pt idx="15907" formatCode="General">
                  <c:v>1.20031999E-3</c:v>
                </c:pt>
                <c:pt idx="15908" formatCode="General">
                  <c:v>1.2003999899999999E-3</c:v>
                </c:pt>
                <c:pt idx="15909" formatCode="General">
                  <c:v>1.2004799899999999E-3</c:v>
                </c:pt>
                <c:pt idx="15910" formatCode="General">
                  <c:v>1.2005599900000001E-3</c:v>
                </c:pt>
                <c:pt idx="15911" formatCode="General">
                  <c:v>1.20063999E-3</c:v>
                </c:pt>
                <c:pt idx="15912" formatCode="General">
                  <c:v>1.20071999E-3</c:v>
                </c:pt>
                <c:pt idx="15913" formatCode="General">
                  <c:v>1.20079999E-3</c:v>
                </c:pt>
                <c:pt idx="15914" formatCode="General">
                  <c:v>1.2008799899999999E-3</c:v>
                </c:pt>
                <c:pt idx="15915" formatCode="General">
                  <c:v>1.2009599900000001E-3</c:v>
                </c:pt>
                <c:pt idx="15916" formatCode="General">
                  <c:v>1.20103999E-3</c:v>
                </c:pt>
                <c:pt idx="15917" formatCode="General">
                  <c:v>1.20111999E-3</c:v>
                </c:pt>
                <c:pt idx="15918" formatCode="General">
                  <c:v>1.20119999E-3</c:v>
                </c:pt>
                <c:pt idx="15919" formatCode="General">
                  <c:v>1.2012799899999999E-3</c:v>
                </c:pt>
                <c:pt idx="15920" formatCode="General">
                  <c:v>1.2013599900000001E-3</c:v>
                </c:pt>
                <c:pt idx="15921" formatCode="General">
                  <c:v>1.2014399900000001E-3</c:v>
                </c:pt>
                <c:pt idx="15922" formatCode="General">
                  <c:v>1.20151999E-3</c:v>
                </c:pt>
                <c:pt idx="15923" formatCode="General">
                  <c:v>1.20159999E-3</c:v>
                </c:pt>
                <c:pt idx="15924" formatCode="General">
                  <c:v>1.2016799899999999E-3</c:v>
                </c:pt>
                <c:pt idx="15925" formatCode="General">
                  <c:v>1.2017599900000001E-3</c:v>
                </c:pt>
                <c:pt idx="15926" formatCode="General">
                  <c:v>1.2018399900000001E-3</c:v>
                </c:pt>
                <c:pt idx="15927" formatCode="General">
                  <c:v>1.20191999E-3</c:v>
                </c:pt>
                <c:pt idx="15928" formatCode="General">
                  <c:v>1.20199999E-3</c:v>
                </c:pt>
                <c:pt idx="15929" formatCode="General">
                  <c:v>1.2020799899999999E-3</c:v>
                </c:pt>
                <c:pt idx="15930" formatCode="General">
                  <c:v>1.2021599899999999E-3</c:v>
                </c:pt>
                <c:pt idx="15931" formatCode="General">
                  <c:v>1.2022399900000001E-3</c:v>
                </c:pt>
                <c:pt idx="15932" formatCode="General">
                  <c:v>1.20231999E-3</c:v>
                </c:pt>
                <c:pt idx="15933" formatCode="General">
                  <c:v>1.20239999E-3</c:v>
                </c:pt>
                <c:pt idx="15934" formatCode="General">
                  <c:v>1.20247999E-3</c:v>
                </c:pt>
                <c:pt idx="15935" formatCode="General">
                  <c:v>1.2025599899999999E-3</c:v>
                </c:pt>
                <c:pt idx="15936" formatCode="General">
                  <c:v>1.2026399900000001E-3</c:v>
                </c:pt>
                <c:pt idx="15937" formatCode="General">
                  <c:v>1.20271999E-3</c:v>
                </c:pt>
                <c:pt idx="15938" formatCode="General">
                  <c:v>1.20279999E-3</c:v>
                </c:pt>
                <c:pt idx="15939" formatCode="General">
                  <c:v>1.20287999E-3</c:v>
                </c:pt>
                <c:pt idx="15940" formatCode="General">
                  <c:v>1.2029599899999999E-3</c:v>
                </c:pt>
                <c:pt idx="15941" formatCode="General">
                  <c:v>1.2030399900000001E-3</c:v>
                </c:pt>
                <c:pt idx="15942" formatCode="General">
                  <c:v>1.2031199900000001E-3</c:v>
                </c:pt>
                <c:pt idx="15943" formatCode="General">
                  <c:v>1.20319999E-3</c:v>
                </c:pt>
                <c:pt idx="15944" formatCode="General">
                  <c:v>1.20327999E-3</c:v>
                </c:pt>
                <c:pt idx="15945" formatCode="General">
                  <c:v>1.2033599899999999E-3</c:v>
                </c:pt>
                <c:pt idx="15946" formatCode="General">
                  <c:v>1.2034399900000001E-3</c:v>
                </c:pt>
                <c:pt idx="15947" formatCode="General">
                  <c:v>1.2035199900000001E-3</c:v>
                </c:pt>
                <c:pt idx="15948" formatCode="General">
                  <c:v>1.20359999E-3</c:v>
                </c:pt>
                <c:pt idx="15949" formatCode="General">
                  <c:v>1.20367999E-3</c:v>
                </c:pt>
                <c:pt idx="15950" formatCode="General">
                  <c:v>1.2037599899999999E-3</c:v>
                </c:pt>
                <c:pt idx="15951" formatCode="General">
                  <c:v>1.2038399899999999E-3</c:v>
                </c:pt>
                <c:pt idx="15952" formatCode="General">
                  <c:v>1.2039199900000001E-3</c:v>
                </c:pt>
                <c:pt idx="15953" formatCode="General">
                  <c:v>1.20399999E-3</c:v>
                </c:pt>
                <c:pt idx="15954" formatCode="General">
                  <c:v>1.20407999E-3</c:v>
                </c:pt>
                <c:pt idx="15955" formatCode="General">
                  <c:v>1.2041599899999999E-3</c:v>
                </c:pt>
                <c:pt idx="15956" formatCode="General">
                  <c:v>1.2042399899999999E-3</c:v>
                </c:pt>
                <c:pt idx="15957" formatCode="General">
                  <c:v>1.2043199900000001E-3</c:v>
                </c:pt>
                <c:pt idx="15958" formatCode="General">
                  <c:v>1.20439999E-3</c:v>
                </c:pt>
                <c:pt idx="15959" formatCode="General">
                  <c:v>1.20447999E-3</c:v>
                </c:pt>
                <c:pt idx="15960" formatCode="General">
                  <c:v>1.20455999E-3</c:v>
                </c:pt>
                <c:pt idx="15961" formatCode="General">
                  <c:v>1.2046399899999999E-3</c:v>
                </c:pt>
                <c:pt idx="15962" formatCode="General">
                  <c:v>1.2047199900000001E-3</c:v>
                </c:pt>
                <c:pt idx="15963" formatCode="General">
                  <c:v>1.2047999900000001E-3</c:v>
                </c:pt>
                <c:pt idx="15964" formatCode="General">
                  <c:v>1.20487999E-3</c:v>
                </c:pt>
                <c:pt idx="15965" formatCode="General">
                  <c:v>1.20495999E-3</c:v>
                </c:pt>
                <c:pt idx="15966" formatCode="General">
                  <c:v>1.2050399899999999E-3</c:v>
                </c:pt>
                <c:pt idx="15967" formatCode="General">
                  <c:v>1.2051199900000001E-3</c:v>
                </c:pt>
                <c:pt idx="15968" formatCode="General">
                  <c:v>1.2051999900000001E-3</c:v>
                </c:pt>
                <c:pt idx="15969" formatCode="General">
                  <c:v>1.20527999E-3</c:v>
                </c:pt>
                <c:pt idx="15970" formatCode="General">
                  <c:v>1.20535999E-3</c:v>
                </c:pt>
                <c:pt idx="15971" formatCode="General">
                  <c:v>1.2054399899999999E-3</c:v>
                </c:pt>
                <c:pt idx="15972" formatCode="General">
                  <c:v>1.2055199899999999E-3</c:v>
                </c:pt>
                <c:pt idx="15973" formatCode="General">
                  <c:v>1.2055999900000001E-3</c:v>
                </c:pt>
                <c:pt idx="15974" formatCode="General">
                  <c:v>1.20567999E-3</c:v>
                </c:pt>
                <c:pt idx="15975" formatCode="General">
                  <c:v>1.20575999E-3</c:v>
                </c:pt>
                <c:pt idx="15976" formatCode="General">
                  <c:v>1.2058399899999999E-3</c:v>
                </c:pt>
                <c:pt idx="15977" formatCode="General">
                  <c:v>1.2059199899999999E-3</c:v>
                </c:pt>
                <c:pt idx="15978" formatCode="General">
                  <c:v>1.2059999900000001E-3</c:v>
                </c:pt>
                <c:pt idx="15979" formatCode="General">
                  <c:v>1.20607999E-3</c:v>
                </c:pt>
                <c:pt idx="15980" formatCode="General">
                  <c:v>1.20615999E-3</c:v>
                </c:pt>
                <c:pt idx="15981" formatCode="General">
                  <c:v>1.20623999E-3</c:v>
                </c:pt>
                <c:pt idx="15982" formatCode="General">
                  <c:v>1.2063199899999999E-3</c:v>
                </c:pt>
                <c:pt idx="15983" formatCode="General">
                  <c:v>1.2063999900000001E-3</c:v>
                </c:pt>
                <c:pt idx="15984" formatCode="General">
                  <c:v>1.20647999E-3</c:v>
                </c:pt>
                <c:pt idx="15985" formatCode="General">
                  <c:v>1.20655999E-3</c:v>
                </c:pt>
                <c:pt idx="15986" formatCode="General">
                  <c:v>1.20663999E-3</c:v>
                </c:pt>
                <c:pt idx="15987" formatCode="General">
                  <c:v>1.2067199899999999E-3</c:v>
                </c:pt>
                <c:pt idx="15988" formatCode="General">
                  <c:v>1.2067999900000001E-3</c:v>
                </c:pt>
                <c:pt idx="15989" formatCode="General">
                  <c:v>1.2068799900000001E-3</c:v>
                </c:pt>
                <c:pt idx="15990" formatCode="General">
                  <c:v>1.20695999E-3</c:v>
                </c:pt>
                <c:pt idx="15991" formatCode="General">
                  <c:v>1.20703999E-3</c:v>
                </c:pt>
                <c:pt idx="15992" formatCode="General">
                  <c:v>1.2071199899999999E-3</c:v>
                </c:pt>
                <c:pt idx="15993" formatCode="General">
                  <c:v>1.2071999899999999E-3</c:v>
                </c:pt>
                <c:pt idx="15994" formatCode="General">
                  <c:v>1.2072799900000001E-3</c:v>
                </c:pt>
                <c:pt idx="15995" formatCode="General">
                  <c:v>1.20735999E-3</c:v>
                </c:pt>
                <c:pt idx="15996" formatCode="General">
                  <c:v>1.20743999E-3</c:v>
                </c:pt>
                <c:pt idx="15997" formatCode="General">
                  <c:v>1.2075199899999999E-3</c:v>
                </c:pt>
                <c:pt idx="15998" formatCode="General">
                  <c:v>1.2075999899999999E-3</c:v>
                </c:pt>
                <c:pt idx="15999" formatCode="General">
                  <c:v>1.2076799900000001E-3</c:v>
                </c:pt>
                <c:pt idx="16000" formatCode="General">
                  <c:v>1.20775999E-3</c:v>
                </c:pt>
                <c:pt idx="16001" formatCode="General">
                  <c:v>1.20783999E-3</c:v>
                </c:pt>
                <c:pt idx="16002" formatCode="General">
                  <c:v>1.20791999E-3</c:v>
                </c:pt>
                <c:pt idx="16003" formatCode="General">
                  <c:v>1.2079999899999999E-3</c:v>
                </c:pt>
                <c:pt idx="16004" formatCode="General">
                  <c:v>1.2080799900000001E-3</c:v>
                </c:pt>
                <c:pt idx="16005" formatCode="General">
                  <c:v>1.20815999E-3</c:v>
                </c:pt>
                <c:pt idx="16006" formatCode="General">
                  <c:v>1.20823999E-3</c:v>
                </c:pt>
                <c:pt idx="16007" formatCode="General">
                  <c:v>1.20831999E-3</c:v>
                </c:pt>
                <c:pt idx="16008" formatCode="General">
                  <c:v>1.2083999899999999E-3</c:v>
                </c:pt>
                <c:pt idx="16009" formatCode="General">
                  <c:v>1.2084799900000001E-3</c:v>
                </c:pt>
                <c:pt idx="16010" formatCode="General">
                  <c:v>1.2085599900000001E-3</c:v>
                </c:pt>
                <c:pt idx="16011" formatCode="General">
                  <c:v>1.20863999E-3</c:v>
                </c:pt>
                <c:pt idx="16012" formatCode="General">
                  <c:v>1.20871999E-3</c:v>
                </c:pt>
                <c:pt idx="16013" formatCode="General">
                  <c:v>1.2087999899999999E-3</c:v>
                </c:pt>
                <c:pt idx="16014" formatCode="General">
                  <c:v>1.2088799900000001E-3</c:v>
                </c:pt>
                <c:pt idx="16015" formatCode="General">
                  <c:v>1.2089599900000001E-3</c:v>
                </c:pt>
                <c:pt idx="16016" formatCode="General">
                  <c:v>1.20903999E-3</c:v>
                </c:pt>
                <c:pt idx="16017" formatCode="General">
                  <c:v>1.20911999E-3</c:v>
                </c:pt>
                <c:pt idx="16018" formatCode="General">
                  <c:v>1.2091999899999999E-3</c:v>
                </c:pt>
                <c:pt idx="16019" formatCode="General">
                  <c:v>1.2092799899999999E-3</c:v>
                </c:pt>
                <c:pt idx="16020" formatCode="General">
                  <c:v>1.2093599900000001E-3</c:v>
                </c:pt>
                <c:pt idx="16021" formatCode="General">
                  <c:v>1.20943999E-3</c:v>
                </c:pt>
                <c:pt idx="16022" formatCode="General">
                  <c:v>1.20951999E-3</c:v>
                </c:pt>
                <c:pt idx="16023" formatCode="General">
                  <c:v>1.20959999E-3</c:v>
                </c:pt>
                <c:pt idx="16024" formatCode="General">
                  <c:v>1.2096799899999999E-3</c:v>
                </c:pt>
                <c:pt idx="16025" formatCode="General">
                  <c:v>1.2097599900000001E-3</c:v>
                </c:pt>
                <c:pt idx="16026" formatCode="General">
                  <c:v>1.20983999E-3</c:v>
                </c:pt>
                <c:pt idx="16027" formatCode="General">
                  <c:v>1.20991999E-3</c:v>
                </c:pt>
                <c:pt idx="16028" formatCode="General">
                  <c:v>1.20999999E-3</c:v>
                </c:pt>
                <c:pt idx="16029" formatCode="General">
                  <c:v>1.2100799899999999E-3</c:v>
                </c:pt>
                <c:pt idx="16030" formatCode="General">
                  <c:v>1.2101599900000001E-3</c:v>
                </c:pt>
                <c:pt idx="16031" formatCode="General">
                  <c:v>1.2102399900000001E-3</c:v>
                </c:pt>
                <c:pt idx="16032" formatCode="General">
                  <c:v>1.21031999E-3</c:v>
                </c:pt>
                <c:pt idx="16033" formatCode="General">
                  <c:v>1.21039999E-3</c:v>
                </c:pt>
                <c:pt idx="16034" formatCode="General">
                  <c:v>1.2104799899999999E-3</c:v>
                </c:pt>
                <c:pt idx="16035" formatCode="General">
                  <c:v>1.2105599900000001E-3</c:v>
                </c:pt>
                <c:pt idx="16036" formatCode="General">
                  <c:v>1.2106399900000001E-3</c:v>
                </c:pt>
                <c:pt idx="16037" formatCode="General">
                  <c:v>1.21071999E-3</c:v>
                </c:pt>
                <c:pt idx="16038" formatCode="General">
                  <c:v>1.21079999E-3</c:v>
                </c:pt>
                <c:pt idx="16039" formatCode="General">
                  <c:v>1.2108799899999999E-3</c:v>
                </c:pt>
                <c:pt idx="16040" formatCode="General">
                  <c:v>1.2109599899999999E-3</c:v>
                </c:pt>
                <c:pt idx="16041" formatCode="General">
                  <c:v>1.2110399900000001E-3</c:v>
                </c:pt>
                <c:pt idx="16042" formatCode="General">
                  <c:v>1.21111999E-3</c:v>
                </c:pt>
                <c:pt idx="16043" formatCode="General">
                  <c:v>1.21119999E-3</c:v>
                </c:pt>
                <c:pt idx="16044" formatCode="General">
                  <c:v>1.2112799899999999E-3</c:v>
                </c:pt>
                <c:pt idx="16045" formatCode="General">
                  <c:v>1.2113599899999999E-3</c:v>
                </c:pt>
                <c:pt idx="16046" formatCode="General">
                  <c:v>1.2114399900000001E-3</c:v>
                </c:pt>
                <c:pt idx="16047" formatCode="General">
                  <c:v>1.21151999E-3</c:v>
                </c:pt>
                <c:pt idx="16048" formatCode="General">
                  <c:v>1.21159999E-3</c:v>
                </c:pt>
                <c:pt idx="16049" formatCode="General">
                  <c:v>1.21167999E-3</c:v>
                </c:pt>
                <c:pt idx="16050" formatCode="General">
                  <c:v>1.2117599899999999E-3</c:v>
                </c:pt>
                <c:pt idx="16051" formatCode="General">
                  <c:v>1.2118399900000001E-3</c:v>
                </c:pt>
                <c:pt idx="16052" formatCode="General">
                  <c:v>1.2119199900000001E-3</c:v>
                </c:pt>
                <c:pt idx="16053" formatCode="General">
                  <c:v>1.21199999E-3</c:v>
                </c:pt>
                <c:pt idx="16054" formatCode="General">
                  <c:v>1.21207999E-3</c:v>
                </c:pt>
                <c:pt idx="16055" formatCode="General">
                  <c:v>1.2121599899999999E-3</c:v>
                </c:pt>
                <c:pt idx="16056" formatCode="General">
                  <c:v>1.2122399900000001E-3</c:v>
                </c:pt>
                <c:pt idx="16057" formatCode="General">
                  <c:v>1.2123199900000001E-3</c:v>
                </c:pt>
                <c:pt idx="16058" formatCode="General">
                  <c:v>1.21239999E-3</c:v>
                </c:pt>
                <c:pt idx="16059" formatCode="General">
                  <c:v>1.21247999E-3</c:v>
                </c:pt>
                <c:pt idx="16060" formatCode="General">
                  <c:v>1.2125599899999999E-3</c:v>
                </c:pt>
                <c:pt idx="16061" formatCode="General">
                  <c:v>1.2126399899999999E-3</c:v>
                </c:pt>
                <c:pt idx="16062" formatCode="General">
                  <c:v>1.2127199900000001E-3</c:v>
                </c:pt>
                <c:pt idx="16063" formatCode="General">
                  <c:v>1.21279999E-3</c:v>
                </c:pt>
                <c:pt idx="16064" formatCode="General">
                  <c:v>1.21287999E-3</c:v>
                </c:pt>
                <c:pt idx="16065" formatCode="General">
                  <c:v>1.2129599899999999E-3</c:v>
                </c:pt>
                <c:pt idx="16066" formatCode="General">
                  <c:v>1.2130399899999999E-3</c:v>
                </c:pt>
                <c:pt idx="16067" formatCode="General">
                  <c:v>1.2131199900000001E-3</c:v>
                </c:pt>
                <c:pt idx="16068" formatCode="General">
                  <c:v>1.21319999E-3</c:v>
                </c:pt>
                <c:pt idx="16069" formatCode="General">
                  <c:v>1.21327999E-3</c:v>
                </c:pt>
                <c:pt idx="16070" formatCode="General">
                  <c:v>1.21335999E-3</c:v>
                </c:pt>
                <c:pt idx="16071" formatCode="General">
                  <c:v>1.2134399899999999E-3</c:v>
                </c:pt>
                <c:pt idx="16072" formatCode="General">
                  <c:v>1.2135199900000001E-3</c:v>
                </c:pt>
                <c:pt idx="16073" formatCode="General">
                  <c:v>1.21359999E-3</c:v>
                </c:pt>
                <c:pt idx="16074" formatCode="General">
                  <c:v>1.21367999E-3</c:v>
                </c:pt>
                <c:pt idx="16075" formatCode="General">
                  <c:v>1.21375999E-3</c:v>
                </c:pt>
                <c:pt idx="16076" formatCode="General">
                  <c:v>1.2138399899999999E-3</c:v>
                </c:pt>
                <c:pt idx="16077" formatCode="General">
                  <c:v>1.2139199900000001E-3</c:v>
                </c:pt>
                <c:pt idx="16078" formatCode="General">
                  <c:v>1.2139999900000001E-3</c:v>
                </c:pt>
                <c:pt idx="16079" formatCode="General">
                  <c:v>1.21407999E-3</c:v>
                </c:pt>
                <c:pt idx="16080" formatCode="General">
                  <c:v>1.21415999E-3</c:v>
                </c:pt>
                <c:pt idx="16081" formatCode="General">
                  <c:v>1.2142399899999999E-3</c:v>
                </c:pt>
                <c:pt idx="16082" formatCode="General">
                  <c:v>1.2143199899999999E-3</c:v>
                </c:pt>
                <c:pt idx="16083" formatCode="General">
                  <c:v>1.2143999900000001E-3</c:v>
                </c:pt>
                <c:pt idx="16084" formatCode="General">
                  <c:v>1.21447999E-3</c:v>
                </c:pt>
                <c:pt idx="16085" formatCode="General">
                  <c:v>1.21455999E-3</c:v>
                </c:pt>
                <c:pt idx="16086" formatCode="General">
                  <c:v>1.2146399899999999E-3</c:v>
                </c:pt>
                <c:pt idx="16087" formatCode="General">
                  <c:v>1.2147199899999999E-3</c:v>
                </c:pt>
                <c:pt idx="16088" formatCode="General">
                  <c:v>1.2147999900000001E-3</c:v>
                </c:pt>
                <c:pt idx="16089" formatCode="General">
                  <c:v>1.21487999E-3</c:v>
                </c:pt>
                <c:pt idx="16090" formatCode="General">
                  <c:v>1.21495999E-3</c:v>
                </c:pt>
                <c:pt idx="16091" formatCode="General">
                  <c:v>1.21503999E-3</c:v>
                </c:pt>
                <c:pt idx="16092" formatCode="General">
                  <c:v>1.2151199899999999E-3</c:v>
                </c:pt>
                <c:pt idx="16093" formatCode="General">
                  <c:v>1.2151999900000001E-3</c:v>
                </c:pt>
                <c:pt idx="16094" formatCode="General">
                  <c:v>1.21527999E-3</c:v>
                </c:pt>
                <c:pt idx="16095" formatCode="General">
                  <c:v>1.21535999E-3</c:v>
                </c:pt>
                <c:pt idx="16096" formatCode="General">
                  <c:v>1.21543999E-3</c:v>
                </c:pt>
                <c:pt idx="16097" formatCode="General">
                  <c:v>1.2155199899999999E-3</c:v>
                </c:pt>
                <c:pt idx="16098" formatCode="General">
                  <c:v>1.2155999900000001E-3</c:v>
                </c:pt>
                <c:pt idx="16099" formatCode="General">
                  <c:v>1.2156799900000001E-3</c:v>
                </c:pt>
                <c:pt idx="16100" formatCode="General">
                  <c:v>1.21575999E-3</c:v>
                </c:pt>
                <c:pt idx="16101" formatCode="General">
                  <c:v>1.21583999E-3</c:v>
                </c:pt>
                <c:pt idx="16102" formatCode="General">
                  <c:v>1.2159199899999999E-3</c:v>
                </c:pt>
                <c:pt idx="16103" formatCode="General">
                  <c:v>1.2159999900000001E-3</c:v>
                </c:pt>
                <c:pt idx="16104" formatCode="General">
                  <c:v>1.2160799900000001E-3</c:v>
                </c:pt>
                <c:pt idx="16105" formatCode="General">
                  <c:v>1.21615999E-3</c:v>
                </c:pt>
                <c:pt idx="16106" formatCode="General">
                  <c:v>1.21623999E-3</c:v>
                </c:pt>
                <c:pt idx="16107" formatCode="General">
                  <c:v>1.2163199899999999E-3</c:v>
                </c:pt>
                <c:pt idx="16108" formatCode="General">
                  <c:v>1.2163999899999999E-3</c:v>
                </c:pt>
                <c:pt idx="16109" formatCode="General">
                  <c:v>1.2164799900000001E-3</c:v>
                </c:pt>
                <c:pt idx="16110" formatCode="General">
                  <c:v>1.21655999E-3</c:v>
                </c:pt>
                <c:pt idx="16111" formatCode="General">
                  <c:v>1.21663999E-3</c:v>
                </c:pt>
                <c:pt idx="16112" formatCode="General">
                  <c:v>1.21671999E-3</c:v>
                </c:pt>
                <c:pt idx="16113" formatCode="General">
                  <c:v>1.2167999899999999E-3</c:v>
                </c:pt>
                <c:pt idx="16114" formatCode="General">
                  <c:v>1.2168799900000001E-3</c:v>
                </c:pt>
                <c:pt idx="16115" formatCode="General">
                  <c:v>1.21695999E-3</c:v>
                </c:pt>
                <c:pt idx="16116" formatCode="General">
                  <c:v>1.21703999E-3</c:v>
                </c:pt>
                <c:pt idx="16117" formatCode="General">
                  <c:v>1.21711999E-3</c:v>
                </c:pt>
                <c:pt idx="16118" formatCode="General">
                  <c:v>1.2171999899999999E-3</c:v>
                </c:pt>
                <c:pt idx="16119" formatCode="General">
                  <c:v>1.2172799900000001E-3</c:v>
                </c:pt>
                <c:pt idx="16120" formatCode="General">
                  <c:v>1.2173599900000001E-3</c:v>
                </c:pt>
                <c:pt idx="16121" formatCode="General">
                  <c:v>1.21743999E-3</c:v>
                </c:pt>
                <c:pt idx="16122" formatCode="General">
                  <c:v>1.21751999E-3</c:v>
                </c:pt>
                <c:pt idx="16123" formatCode="General">
                  <c:v>1.2175999899999999E-3</c:v>
                </c:pt>
                <c:pt idx="16124" formatCode="General">
                  <c:v>1.2176799900000001E-3</c:v>
                </c:pt>
                <c:pt idx="16125" formatCode="General">
                  <c:v>1.2177599900000001E-3</c:v>
                </c:pt>
                <c:pt idx="16126" formatCode="General">
                  <c:v>1.21783999E-3</c:v>
                </c:pt>
                <c:pt idx="16127" formatCode="General">
                  <c:v>1.21791999E-3</c:v>
                </c:pt>
                <c:pt idx="16128" formatCode="General">
                  <c:v>1.2179999899999999E-3</c:v>
                </c:pt>
                <c:pt idx="16129" formatCode="General">
                  <c:v>1.2180799899999999E-3</c:v>
                </c:pt>
                <c:pt idx="16130" formatCode="General">
                  <c:v>1.2181599900000001E-3</c:v>
                </c:pt>
                <c:pt idx="16131" formatCode="General">
                  <c:v>1.21823999E-3</c:v>
                </c:pt>
                <c:pt idx="16132" formatCode="General">
                  <c:v>1.21831999E-3</c:v>
                </c:pt>
                <c:pt idx="16133" formatCode="General">
                  <c:v>1.2183999899999999E-3</c:v>
                </c:pt>
                <c:pt idx="16134" formatCode="General">
                  <c:v>1.2184799899999999E-3</c:v>
                </c:pt>
                <c:pt idx="16135" formatCode="General">
                  <c:v>1.2185599900000001E-3</c:v>
                </c:pt>
                <c:pt idx="16136" formatCode="General">
                  <c:v>1.21863999E-3</c:v>
                </c:pt>
                <c:pt idx="16137" formatCode="General">
                  <c:v>1.21871999E-3</c:v>
                </c:pt>
                <c:pt idx="16138" formatCode="General">
                  <c:v>1.21879999E-3</c:v>
                </c:pt>
                <c:pt idx="16139" formatCode="General">
                  <c:v>1.2188799899999999E-3</c:v>
                </c:pt>
                <c:pt idx="16140" formatCode="General">
                  <c:v>1.2189599900000001E-3</c:v>
                </c:pt>
                <c:pt idx="16141" formatCode="General">
                  <c:v>1.2190399900000001E-3</c:v>
                </c:pt>
                <c:pt idx="16142" formatCode="General">
                  <c:v>1.21911999E-3</c:v>
                </c:pt>
                <c:pt idx="16143" formatCode="General">
                  <c:v>1.21919999E-3</c:v>
                </c:pt>
                <c:pt idx="16144" formatCode="General">
                  <c:v>1.2192799899999999E-3</c:v>
                </c:pt>
                <c:pt idx="16145" formatCode="General">
                  <c:v>1.2193599900000001E-3</c:v>
                </c:pt>
                <c:pt idx="16146" formatCode="General">
                  <c:v>1.2194399900000001E-3</c:v>
                </c:pt>
                <c:pt idx="16147" formatCode="General">
                  <c:v>1.21951999E-3</c:v>
                </c:pt>
                <c:pt idx="16148" formatCode="General">
                  <c:v>1.21959999E-3</c:v>
                </c:pt>
                <c:pt idx="16149" formatCode="General">
                  <c:v>1.2196799899999999E-3</c:v>
                </c:pt>
                <c:pt idx="16150" formatCode="General">
                  <c:v>1.2197599899999999E-3</c:v>
                </c:pt>
                <c:pt idx="16151" formatCode="General">
                  <c:v>1.2198399900000001E-3</c:v>
                </c:pt>
                <c:pt idx="16152" formatCode="General">
                  <c:v>1.21991999E-3</c:v>
                </c:pt>
                <c:pt idx="16153" formatCode="General">
                  <c:v>1.21999999E-3</c:v>
                </c:pt>
                <c:pt idx="16154" formatCode="General">
                  <c:v>1.2200799899999999E-3</c:v>
                </c:pt>
                <c:pt idx="16155" formatCode="General">
                  <c:v>1.2201599899999999E-3</c:v>
                </c:pt>
                <c:pt idx="16156" formatCode="General">
                  <c:v>1.2202399900000001E-3</c:v>
                </c:pt>
                <c:pt idx="16157" formatCode="General">
                  <c:v>1.22031999E-3</c:v>
                </c:pt>
                <c:pt idx="16158" formatCode="General">
                  <c:v>1.22039999E-3</c:v>
                </c:pt>
                <c:pt idx="16159" formatCode="General">
                  <c:v>1.22047999E-3</c:v>
                </c:pt>
                <c:pt idx="16160" formatCode="General">
                  <c:v>1.2205599899999999E-3</c:v>
                </c:pt>
                <c:pt idx="16161" formatCode="General">
                  <c:v>1.2206399900000001E-3</c:v>
                </c:pt>
                <c:pt idx="16162" formatCode="General">
                  <c:v>1.22071999E-3</c:v>
                </c:pt>
                <c:pt idx="16163" formatCode="General">
                  <c:v>1.22079999E-3</c:v>
                </c:pt>
                <c:pt idx="16164" formatCode="General">
                  <c:v>1.22087999E-3</c:v>
                </c:pt>
                <c:pt idx="16165" formatCode="General">
                  <c:v>1.2209599899999999E-3</c:v>
                </c:pt>
                <c:pt idx="16166" formatCode="General">
                  <c:v>1.2210399900000001E-3</c:v>
                </c:pt>
                <c:pt idx="16167" formatCode="General">
                  <c:v>1.2211199900000001E-3</c:v>
                </c:pt>
                <c:pt idx="16168" formatCode="General">
                  <c:v>1.22119999E-3</c:v>
                </c:pt>
                <c:pt idx="16169" formatCode="General">
                  <c:v>1.22127999E-3</c:v>
                </c:pt>
                <c:pt idx="16170" formatCode="General">
                  <c:v>1.2213599899999999E-3</c:v>
                </c:pt>
                <c:pt idx="16171" formatCode="General">
                  <c:v>1.2214399899999999E-3</c:v>
                </c:pt>
                <c:pt idx="16172" formatCode="General">
                  <c:v>1.2215199900000001E-3</c:v>
                </c:pt>
                <c:pt idx="16173" formatCode="General">
                  <c:v>1.22159999E-3</c:v>
                </c:pt>
                <c:pt idx="16174" formatCode="General">
                  <c:v>1.22167999E-3</c:v>
                </c:pt>
                <c:pt idx="16175" formatCode="General">
                  <c:v>1.2217599899999999E-3</c:v>
                </c:pt>
                <c:pt idx="16176" formatCode="General">
                  <c:v>1.2218399899999999E-3</c:v>
                </c:pt>
                <c:pt idx="16177" formatCode="General">
                  <c:v>1.2219199900000001E-3</c:v>
                </c:pt>
                <c:pt idx="16178" formatCode="General">
                  <c:v>1.22199999E-3</c:v>
                </c:pt>
                <c:pt idx="16179" formatCode="General">
                  <c:v>1.22207999E-3</c:v>
                </c:pt>
                <c:pt idx="16180" formatCode="General">
                  <c:v>1.22215999E-3</c:v>
                </c:pt>
                <c:pt idx="16181" formatCode="General">
                  <c:v>1.2222399899999999E-3</c:v>
                </c:pt>
                <c:pt idx="16182" formatCode="General">
                  <c:v>1.2223199900000001E-3</c:v>
                </c:pt>
                <c:pt idx="16183" formatCode="General">
                  <c:v>1.22239999E-3</c:v>
                </c:pt>
                <c:pt idx="16184" formatCode="General">
                  <c:v>1.22247999E-3</c:v>
                </c:pt>
                <c:pt idx="16185" formatCode="General">
                  <c:v>1.22255999E-3</c:v>
                </c:pt>
                <c:pt idx="16186" formatCode="General">
                  <c:v>1.2226399899999999E-3</c:v>
                </c:pt>
                <c:pt idx="16187" formatCode="General">
                  <c:v>1.2227199900000001E-3</c:v>
                </c:pt>
                <c:pt idx="16188" formatCode="General">
                  <c:v>1.2227999900000001E-3</c:v>
                </c:pt>
                <c:pt idx="16189" formatCode="General">
                  <c:v>1.22287999E-3</c:v>
                </c:pt>
                <c:pt idx="16190" formatCode="General">
                  <c:v>1.22295999E-3</c:v>
                </c:pt>
                <c:pt idx="16191" formatCode="General">
                  <c:v>1.2230399899999999E-3</c:v>
                </c:pt>
                <c:pt idx="16192" formatCode="General">
                  <c:v>1.2231199900000001E-3</c:v>
                </c:pt>
                <c:pt idx="16193" formatCode="General">
                  <c:v>1.2231999900000001E-3</c:v>
                </c:pt>
                <c:pt idx="16194" formatCode="General">
                  <c:v>1.22327999E-3</c:v>
                </c:pt>
                <c:pt idx="16195" formatCode="General">
                  <c:v>1.22335999E-3</c:v>
                </c:pt>
                <c:pt idx="16196" formatCode="General">
                  <c:v>1.2234399899999999E-3</c:v>
                </c:pt>
                <c:pt idx="16197" formatCode="General">
                  <c:v>1.2235199899999999E-3</c:v>
                </c:pt>
                <c:pt idx="16198" formatCode="General">
                  <c:v>1.2235999900000001E-3</c:v>
                </c:pt>
                <c:pt idx="16199" formatCode="General">
                  <c:v>1.22367999E-3</c:v>
                </c:pt>
                <c:pt idx="16200" formatCode="General">
                  <c:v>1.22375999E-3</c:v>
                </c:pt>
                <c:pt idx="16201" formatCode="General">
                  <c:v>1.22383999E-3</c:v>
                </c:pt>
                <c:pt idx="16202" formatCode="General">
                  <c:v>1.2239199899999999E-3</c:v>
                </c:pt>
                <c:pt idx="16203" formatCode="General">
                  <c:v>1.2239999900000001E-3</c:v>
                </c:pt>
                <c:pt idx="16204" formatCode="General">
                  <c:v>1.22407999E-3</c:v>
                </c:pt>
                <c:pt idx="16205" formatCode="General">
                  <c:v>1.22415999E-3</c:v>
                </c:pt>
                <c:pt idx="16206" formatCode="General">
                  <c:v>1.22423999E-3</c:v>
                </c:pt>
                <c:pt idx="16207" formatCode="General">
                  <c:v>1.2243199899999999E-3</c:v>
                </c:pt>
                <c:pt idx="16208" formatCode="General">
                  <c:v>1.2243999900000001E-3</c:v>
                </c:pt>
                <c:pt idx="16209" formatCode="General">
                  <c:v>1.2244799900000001E-3</c:v>
                </c:pt>
                <c:pt idx="16210" formatCode="General">
                  <c:v>1.22455999E-3</c:v>
                </c:pt>
                <c:pt idx="16211" formatCode="General">
                  <c:v>1.22463999E-3</c:v>
                </c:pt>
                <c:pt idx="16212" formatCode="General">
                  <c:v>1.2247199899999999E-3</c:v>
                </c:pt>
                <c:pt idx="16213" formatCode="General">
                  <c:v>1.2247999900000001E-3</c:v>
                </c:pt>
                <c:pt idx="16214" formatCode="General">
                  <c:v>1.2248799900000001E-3</c:v>
                </c:pt>
                <c:pt idx="16215" formatCode="General">
                  <c:v>1.22495999E-3</c:v>
                </c:pt>
                <c:pt idx="16216" formatCode="General">
                  <c:v>1.22503999E-3</c:v>
                </c:pt>
                <c:pt idx="16217" formatCode="General">
                  <c:v>1.2251199899999999E-3</c:v>
                </c:pt>
                <c:pt idx="16218" formatCode="General">
                  <c:v>1.2251999899999999E-3</c:v>
                </c:pt>
                <c:pt idx="16219" formatCode="General">
                  <c:v>1.2252799900000001E-3</c:v>
                </c:pt>
                <c:pt idx="16220" formatCode="General">
                  <c:v>1.22535999E-3</c:v>
                </c:pt>
                <c:pt idx="16221" formatCode="General">
                  <c:v>1.22543999E-3</c:v>
                </c:pt>
                <c:pt idx="16222" formatCode="General">
                  <c:v>1.2255199899999999E-3</c:v>
                </c:pt>
                <c:pt idx="16223" formatCode="General">
                  <c:v>1.2255999899999999E-3</c:v>
                </c:pt>
                <c:pt idx="16224" formatCode="General">
                  <c:v>1.2256799900000001E-3</c:v>
                </c:pt>
                <c:pt idx="16225" formatCode="General">
                  <c:v>1.22575999E-3</c:v>
                </c:pt>
                <c:pt idx="16226" formatCode="General">
                  <c:v>1.22583999E-3</c:v>
                </c:pt>
                <c:pt idx="16227" formatCode="General">
                  <c:v>1.22591999E-3</c:v>
                </c:pt>
                <c:pt idx="16228" formatCode="General">
                  <c:v>1.2259999899999999E-3</c:v>
                </c:pt>
                <c:pt idx="16229" formatCode="General">
                  <c:v>1.2260799900000001E-3</c:v>
                </c:pt>
                <c:pt idx="16230" formatCode="General">
                  <c:v>1.2261599900000001E-3</c:v>
                </c:pt>
                <c:pt idx="16231" formatCode="General">
                  <c:v>1.22623999E-3</c:v>
                </c:pt>
                <c:pt idx="16232" formatCode="General">
                  <c:v>1.22631999E-3</c:v>
                </c:pt>
                <c:pt idx="16233" formatCode="General">
                  <c:v>1.2263999899999999E-3</c:v>
                </c:pt>
                <c:pt idx="16234" formatCode="General">
                  <c:v>1.2264799900000001E-3</c:v>
                </c:pt>
                <c:pt idx="16235" formatCode="General">
                  <c:v>1.2265599900000001E-3</c:v>
                </c:pt>
                <c:pt idx="16236" formatCode="General">
                  <c:v>1.22663999E-3</c:v>
                </c:pt>
                <c:pt idx="16237" formatCode="General">
                  <c:v>1.22671999E-3</c:v>
                </c:pt>
                <c:pt idx="16238" formatCode="General">
                  <c:v>1.2267999899999999E-3</c:v>
                </c:pt>
                <c:pt idx="16239" formatCode="General">
                  <c:v>1.2268799899999999E-3</c:v>
                </c:pt>
                <c:pt idx="16240" formatCode="General">
                  <c:v>1.2269599900000001E-3</c:v>
                </c:pt>
                <c:pt idx="16241" formatCode="General">
                  <c:v>1.22703999E-3</c:v>
                </c:pt>
                <c:pt idx="16242" formatCode="General">
                  <c:v>1.22711999E-3</c:v>
                </c:pt>
                <c:pt idx="16243" formatCode="General">
                  <c:v>1.2271999899999999E-3</c:v>
                </c:pt>
                <c:pt idx="16244" formatCode="General">
                  <c:v>1.2272799899999999E-3</c:v>
                </c:pt>
                <c:pt idx="16245" formatCode="General">
                  <c:v>1.2273599900000001E-3</c:v>
                </c:pt>
                <c:pt idx="16246" formatCode="General">
                  <c:v>1.22743999E-3</c:v>
                </c:pt>
                <c:pt idx="16247" formatCode="General">
                  <c:v>1.22751999E-3</c:v>
                </c:pt>
                <c:pt idx="16248" formatCode="General">
                  <c:v>1.22759999E-3</c:v>
                </c:pt>
                <c:pt idx="16249" formatCode="General">
                  <c:v>1.2276799899999999E-3</c:v>
                </c:pt>
                <c:pt idx="16250" formatCode="General">
                  <c:v>1.2277599900000001E-3</c:v>
                </c:pt>
                <c:pt idx="16251" formatCode="General">
                  <c:v>1.22783999E-3</c:v>
                </c:pt>
                <c:pt idx="16252" formatCode="General">
                  <c:v>1.22791999E-3</c:v>
                </c:pt>
                <c:pt idx="16253" formatCode="General">
                  <c:v>1.22799999E-3</c:v>
                </c:pt>
                <c:pt idx="16254" formatCode="General">
                  <c:v>1.2280799899999999E-3</c:v>
                </c:pt>
                <c:pt idx="16255" formatCode="General">
                  <c:v>1.2281599900000001E-3</c:v>
                </c:pt>
                <c:pt idx="16256" formatCode="General">
                  <c:v>1.2282399900000001E-3</c:v>
                </c:pt>
                <c:pt idx="16257" formatCode="General">
                  <c:v>1.22831999E-3</c:v>
                </c:pt>
                <c:pt idx="16258" formatCode="General">
                  <c:v>1.22839999E-3</c:v>
                </c:pt>
                <c:pt idx="16259" formatCode="General">
                  <c:v>1.2284799899999999E-3</c:v>
                </c:pt>
                <c:pt idx="16260" formatCode="General">
                  <c:v>1.2285599899999999E-3</c:v>
                </c:pt>
                <c:pt idx="16261" formatCode="General">
                  <c:v>1.2286399900000001E-3</c:v>
                </c:pt>
                <c:pt idx="16262" formatCode="General">
                  <c:v>1.22871999E-3</c:v>
                </c:pt>
                <c:pt idx="16263" formatCode="General">
                  <c:v>1.22879999E-3</c:v>
                </c:pt>
                <c:pt idx="16264" formatCode="General">
                  <c:v>1.2288799899999999E-3</c:v>
                </c:pt>
                <c:pt idx="16265" formatCode="General">
                  <c:v>1.2289599899999999E-3</c:v>
                </c:pt>
                <c:pt idx="16266" formatCode="General">
                  <c:v>1.2290399900000001E-3</c:v>
                </c:pt>
                <c:pt idx="16267" formatCode="General">
                  <c:v>1.22911999E-3</c:v>
                </c:pt>
                <c:pt idx="16268" formatCode="General">
                  <c:v>1.22919999E-3</c:v>
                </c:pt>
                <c:pt idx="16269" formatCode="General">
                  <c:v>1.22927999E-3</c:v>
                </c:pt>
                <c:pt idx="16270" formatCode="General">
                  <c:v>1.2293599899999999E-3</c:v>
                </c:pt>
                <c:pt idx="16271" formatCode="General">
                  <c:v>1.2294399900000001E-3</c:v>
                </c:pt>
                <c:pt idx="16272" formatCode="General">
                  <c:v>1.22951999E-3</c:v>
                </c:pt>
                <c:pt idx="16273" formatCode="General">
                  <c:v>1.22959999E-3</c:v>
                </c:pt>
                <c:pt idx="16274" formatCode="General">
                  <c:v>1.22967999E-3</c:v>
                </c:pt>
                <c:pt idx="16275" formatCode="General">
                  <c:v>1.2297599899999999E-3</c:v>
                </c:pt>
                <c:pt idx="16276" formatCode="General">
                  <c:v>1.2298399900000001E-3</c:v>
                </c:pt>
                <c:pt idx="16277" formatCode="General">
                  <c:v>1.2299199900000001E-3</c:v>
                </c:pt>
                <c:pt idx="16278" formatCode="General">
                  <c:v>1.22999999E-3</c:v>
                </c:pt>
                <c:pt idx="16279" formatCode="General">
                  <c:v>1.23007999E-3</c:v>
                </c:pt>
                <c:pt idx="16280" formatCode="General">
                  <c:v>1.2301599899999999E-3</c:v>
                </c:pt>
                <c:pt idx="16281" formatCode="General">
                  <c:v>1.2302399900000001E-3</c:v>
                </c:pt>
                <c:pt idx="16282" formatCode="General">
                  <c:v>1.2303199900000001E-3</c:v>
                </c:pt>
                <c:pt idx="16283" formatCode="General">
                  <c:v>1.23039999E-3</c:v>
                </c:pt>
                <c:pt idx="16284" formatCode="General">
                  <c:v>1.23047999E-3</c:v>
                </c:pt>
                <c:pt idx="16285" formatCode="General">
                  <c:v>1.2305599899999999E-3</c:v>
                </c:pt>
                <c:pt idx="16286" formatCode="General">
                  <c:v>1.2306399899999999E-3</c:v>
                </c:pt>
                <c:pt idx="16287" formatCode="General">
                  <c:v>1.2307199900000001E-3</c:v>
                </c:pt>
                <c:pt idx="16288" formatCode="General">
                  <c:v>1.23079999E-3</c:v>
                </c:pt>
                <c:pt idx="16289" formatCode="General">
                  <c:v>1.23087999E-3</c:v>
                </c:pt>
                <c:pt idx="16290" formatCode="General">
                  <c:v>1.23095999E-3</c:v>
                </c:pt>
                <c:pt idx="16291" formatCode="General">
                  <c:v>1.2310399899999999E-3</c:v>
                </c:pt>
                <c:pt idx="16292" formatCode="General">
                  <c:v>1.2311199900000001E-3</c:v>
                </c:pt>
                <c:pt idx="16293" formatCode="General">
                  <c:v>1.23119999E-3</c:v>
                </c:pt>
                <c:pt idx="16294" formatCode="General">
                  <c:v>1.23127999E-3</c:v>
                </c:pt>
                <c:pt idx="16295" formatCode="General">
                  <c:v>1.23135999E-3</c:v>
                </c:pt>
                <c:pt idx="16296" formatCode="General">
                  <c:v>1.2314399899999999E-3</c:v>
                </c:pt>
                <c:pt idx="16297" formatCode="General">
                  <c:v>1.2315199900000001E-3</c:v>
                </c:pt>
                <c:pt idx="16298" formatCode="General">
                  <c:v>1.2315999900000001E-3</c:v>
                </c:pt>
                <c:pt idx="16299" formatCode="General">
                  <c:v>1.23167999E-3</c:v>
                </c:pt>
                <c:pt idx="16300" formatCode="General">
                  <c:v>1.23175999E-3</c:v>
                </c:pt>
                <c:pt idx="16301" formatCode="General">
                  <c:v>1.2318399899999999E-3</c:v>
                </c:pt>
                <c:pt idx="16302" formatCode="General">
                  <c:v>1.2319199900000001E-3</c:v>
                </c:pt>
                <c:pt idx="16303" formatCode="General">
                  <c:v>1.2319999900000001E-3</c:v>
                </c:pt>
                <c:pt idx="16304" formatCode="General">
                  <c:v>1.23207999E-3</c:v>
                </c:pt>
                <c:pt idx="16305" formatCode="General">
                  <c:v>1.23215999E-3</c:v>
                </c:pt>
                <c:pt idx="16306" formatCode="General">
                  <c:v>1.2322399899999999E-3</c:v>
                </c:pt>
                <c:pt idx="16307" formatCode="General">
                  <c:v>1.2323199899999999E-3</c:v>
                </c:pt>
                <c:pt idx="16308" formatCode="General">
                  <c:v>1.2323999900000001E-3</c:v>
                </c:pt>
                <c:pt idx="16309" formatCode="General">
                  <c:v>1.23247999E-3</c:v>
                </c:pt>
                <c:pt idx="16310" formatCode="General">
                  <c:v>1.23255999E-3</c:v>
                </c:pt>
                <c:pt idx="16311" formatCode="General">
                  <c:v>1.2326399899999999E-3</c:v>
                </c:pt>
                <c:pt idx="16312" formatCode="General">
                  <c:v>1.2327199899999999E-3</c:v>
                </c:pt>
                <c:pt idx="16313" formatCode="General">
                  <c:v>1.2327999900000001E-3</c:v>
                </c:pt>
                <c:pt idx="16314" formatCode="General">
                  <c:v>1.23287999E-3</c:v>
                </c:pt>
                <c:pt idx="16315" formatCode="General">
                  <c:v>1.23295999E-3</c:v>
                </c:pt>
                <c:pt idx="16316" formatCode="General">
                  <c:v>1.23303999E-3</c:v>
                </c:pt>
                <c:pt idx="16317" formatCode="General">
                  <c:v>1.2331199899999999E-3</c:v>
                </c:pt>
                <c:pt idx="16318" formatCode="General">
                  <c:v>1.2331999900000001E-3</c:v>
                </c:pt>
                <c:pt idx="16319" formatCode="General">
                  <c:v>1.23327999E-3</c:v>
                </c:pt>
                <c:pt idx="16320" formatCode="General">
                  <c:v>1.23335999E-3</c:v>
                </c:pt>
                <c:pt idx="16321" formatCode="General">
                  <c:v>1.23343999E-3</c:v>
                </c:pt>
                <c:pt idx="16322" formatCode="General">
                  <c:v>1.2335199899999999E-3</c:v>
                </c:pt>
                <c:pt idx="16323" formatCode="General">
                  <c:v>1.2335999900000001E-3</c:v>
                </c:pt>
                <c:pt idx="16324" formatCode="General">
                  <c:v>1.2336799900000001E-3</c:v>
                </c:pt>
                <c:pt idx="16325" formatCode="General">
                  <c:v>1.23375999E-3</c:v>
                </c:pt>
                <c:pt idx="16326" formatCode="General">
                  <c:v>1.23383999E-3</c:v>
                </c:pt>
                <c:pt idx="16327" formatCode="General">
                  <c:v>1.2339199899999999E-3</c:v>
                </c:pt>
                <c:pt idx="16328" formatCode="General">
                  <c:v>1.2339999899999999E-3</c:v>
                </c:pt>
                <c:pt idx="16329" formatCode="General">
                  <c:v>1.2340799900000001E-3</c:v>
                </c:pt>
                <c:pt idx="16330" formatCode="General">
                  <c:v>1.23415999E-3</c:v>
                </c:pt>
                <c:pt idx="16331" formatCode="General">
                  <c:v>1.23423999E-3</c:v>
                </c:pt>
                <c:pt idx="16332" formatCode="General">
                  <c:v>1.2343199899999999E-3</c:v>
                </c:pt>
                <c:pt idx="16333" formatCode="General">
                  <c:v>1.2343999899999999E-3</c:v>
                </c:pt>
                <c:pt idx="16334" formatCode="General">
                  <c:v>1.2344799900000001E-3</c:v>
                </c:pt>
                <c:pt idx="16335" formatCode="General">
                  <c:v>1.23455999E-3</c:v>
                </c:pt>
                <c:pt idx="16336" formatCode="General">
                  <c:v>1.23463999E-3</c:v>
                </c:pt>
                <c:pt idx="16337" formatCode="General">
                  <c:v>1.23471999E-3</c:v>
                </c:pt>
                <c:pt idx="16338" formatCode="General">
                  <c:v>1.2347999899999999E-3</c:v>
                </c:pt>
                <c:pt idx="16339" formatCode="General">
                  <c:v>1.2348799900000001E-3</c:v>
                </c:pt>
                <c:pt idx="16340" formatCode="General">
                  <c:v>1.23495999E-3</c:v>
                </c:pt>
                <c:pt idx="16341" formatCode="General">
                  <c:v>1.23503999E-3</c:v>
                </c:pt>
                <c:pt idx="16342" formatCode="General">
                  <c:v>1.23511999E-3</c:v>
                </c:pt>
                <c:pt idx="16343" formatCode="General">
                  <c:v>1.2351999899999999E-3</c:v>
                </c:pt>
                <c:pt idx="16344" formatCode="General">
                  <c:v>1.2352799900000001E-3</c:v>
                </c:pt>
                <c:pt idx="16345" formatCode="General">
                  <c:v>1.2353599900000001E-3</c:v>
                </c:pt>
                <c:pt idx="16346" formatCode="General">
                  <c:v>1.23543999E-3</c:v>
                </c:pt>
                <c:pt idx="16347" formatCode="General">
                  <c:v>1.23551999E-3</c:v>
                </c:pt>
                <c:pt idx="16348" formatCode="General">
                  <c:v>1.2355999899999999E-3</c:v>
                </c:pt>
                <c:pt idx="16349" formatCode="General">
                  <c:v>1.2356799900000001E-3</c:v>
                </c:pt>
                <c:pt idx="16350" formatCode="General">
                  <c:v>1.2357599900000001E-3</c:v>
                </c:pt>
                <c:pt idx="16351" formatCode="General">
                  <c:v>1.23583999E-3</c:v>
                </c:pt>
                <c:pt idx="16352" formatCode="General">
                  <c:v>1.23591999E-3</c:v>
                </c:pt>
                <c:pt idx="16353" formatCode="General">
                  <c:v>1.2359999899999999E-3</c:v>
                </c:pt>
                <c:pt idx="16354" formatCode="General">
                  <c:v>1.2360799899999999E-3</c:v>
                </c:pt>
                <c:pt idx="16355" formatCode="General">
                  <c:v>1.2361599900000001E-3</c:v>
                </c:pt>
                <c:pt idx="16356" formatCode="General">
                  <c:v>1.23623999E-3</c:v>
                </c:pt>
                <c:pt idx="16357" formatCode="General">
                  <c:v>1.23631999E-3</c:v>
                </c:pt>
                <c:pt idx="16358" formatCode="General">
                  <c:v>1.23639999E-3</c:v>
                </c:pt>
                <c:pt idx="16359" formatCode="General">
                  <c:v>1.2364799899999999E-3</c:v>
                </c:pt>
                <c:pt idx="16360" formatCode="General">
                  <c:v>1.2365599900000001E-3</c:v>
                </c:pt>
                <c:pt idx="16361" formatCode="General">
                  <c:v>1.23663999E-3</c:v>
                </c:pt>
                <c:pt idx="16362" formatCode="General">
                  <c:v>1.23671999E-3</c:v>
                </c:pt>
                <c:pt idx="16363" formatCode="General">
                  <c:v>1.23679999E-3</c:v>
                </c:pt>
                <c:pt idx="16364" formatCode="General">
                  <c:v>1.2368799899999999E-3</c:v>
                </c:pt>
                <c:pt idx="16365" formatCode="General">
                  <c:v>1.2369599900000001E-3</c:v>
                </c:pt>
                <c:pt idx="16366" formatCode="General">
                  <c:v>1.2370399900000001E-3</c:v>
                </c:pt>
                <c:pt idx="16367" formatCode="General">
                  <c:v>1.23711999E-3</c:v>
                </c:pt>
                <c:pt idx="16368" formatCode="General">
                  <c:v>1.23719999E-3</c:v>
                </c:pt>
                <c:pt idx="16369" formatCode="General">
                  <c:v>1.2372799899999999E-3</c:v>
                </c:pt>
                <c:pt idx="16370" formatCode="General">
                  <c:v>1.2373599900000001E-3</c:v>
                </c:pt>
                <c:pt idx="16371" formatCode="General">
                  <c:v>1.2374399900000001E-3</c:v>
                </c:pt>
                <c:pt idx="16372" formatCode="General">
                  <c:v>1.23751999E-3</c:v>
                </c:pt>
                <c:pt idx="16373" formatCode="General">
                  <c:v>1.23759999E-3</c:v>
                </c:pt>
                <c:pt idx="16374" formatCode="General">
                  <c:v>1.2376799899999999E-3</c:v>
                </c:pt>
                <c:pt idx="16375" formatCode="General">
                  <c:v>1.2377599899999999E-3</c:v>
                </c:pt>
                <c:pt idx="16376" formatCode="General">
                  <c:v>1.2378399900000001E-3</c:v>
                </c:pt>
                <c:pt idx="16377" formatCode="General">
                  <c:v>1.23791999E-3</c:v>
                </c:pt>
                <c:pt idx="16378" formatCode="General">
                  <c:v>1.23799999E-3</c:v>
                </c:pt>
                <c:pt idx="16379" formatCode="General">
                  <c:v>1.2380799899999999E-3</c:v>
                </c:pt>
                <c:pt idx="16380" formatCode="General">
                  <c:v>1.2381599899999999E-3</c:v>
                </c:pt>
                <c:pt idx="16381" formatCode="General">
                  <c:v>1.2382399900000001E-3</c:v>
                </c:pt>
                <c:pt idx="16382" formatCode="General">
                  <c:v>1.23831999E-3</c:v>
                </c:pt>
                <c:pt idx="16383" formatCode="General">
                  <c:v>1.23839999E-3</c:v>
                </c:pt>
                <c:pt idx="16384" formatCode="General">
                  <c:v>1.23847999E-3</c:v>
                </c:pt>
                <c:pt idx="16385" formatCode="General">
                  <c:v>1.2385599899999999E-3</c:v>
                </c:pt>
                <c:pt idx="16386" formatCode="General">
                  <c:v>1.2386399900000001E-3</c:v>
                </c:pt>
                <c:pt idx="16387" formatCode="General">
                  <c:v>1.2387199900000001E-3</c:v>
                </c:pt>
                <c:pt idx="16388" formatCode="General">
                  <c:v>1.23879999E-3</c:v>
                </c:pt>
                <c:pt idx="16389" formatCode="General">
                  <c:v>1.23887999E-3</c:v>
                </c:pt>
                <c:pt idx="16390" formatCode="General">
                  <c:v>1.2389599899999999E-3</c:v>
                </c:pt>
                <c:pt idx="16391" formatCode="General">
                  <c:v>1.2390399900000001E-3</c:v>
                </c:pt>
                <c:pt idx="16392" formatCode="General">
                  <c:v>1.2391199900000001E-3</c:v>
                </c:pt>
                <c:pt idx="16393" formatCode="General">
                  <c:v>1.23919999E-3</c:v>
                </c:pt>
                <c:pt idx="16394" formatCode="General">
                  <c:v>1.23927999E-3</c:v>
                </c:pt>
                <c:pt idx="16395" formatCode="General">
                  <c:v>1.2393599899999999E-3</c:v>
                </c:pt>
                <c:pt idx="16396" formatCode="General">
                  <c:v>1.2394399899999999E-3</c:v>
                </c:pt>
                <c:pt idx="16397" formatCode="General">
                  <c:v>1.2395199900000001E-3</c:v>
                </c:pt>
                <c:pt idx="16398" formatCode="General">
                  <c:v>1.23959999E-3</c:v>
                </c:pt>
                <c:pt idx="16399" formatCode="General">
                  <c:v>1.23967999E-3</c:v>
                </c:pt>
                <c:pt idx="16400" formatCode="General">
                  <c:v>1.2397599899999999E-3</c:v>
                </c:pt>
                <c:pt idx="16401" formatCode="General">
                  <c:v>1.2398399899999999E-3</c:v>
                </c:pt>
                <c:pt idx="16402" formatCode="General">
                  <c:v>1.2399199900000001E-3</c:v>
                </c:pt>
                <c:pt idx="16403" formatCode="General">
                  <c:v>1.23999999E-3</c:v>
                </c:pt>
                <c:pt idx="16404" formatCode="General">
                  <c:v>1.24007999E-3</c:v>
                </c:pt>
                <c:pt idx="16405" formatCode="General">
                  <c:v>1.24015999E-3</c:v>
                </c:pt>
                <c:pt idx="16406" formatCode="General">
                  <c:v>1.2402399899999999E-3</c:v>
                </c:pt>
                <c:pt idx="16407" formatCode="General">
                  <c:v>1.2403199900000001E-3</c:v>
                </c:pt>
                <c:pt idx="16408" formatCode="General">
                  <c:v>1.24039999E-3</c:v>
                </c:pt>
                <c:pt idx="16409" formatCode="General">
                  <c:v>1.24047999E-3</c:v>
                </c:pt>
                <c:pt idx="16410" formatCode="General">
                  <c:v>1.24055999E-3</c:v>
                </c:pt>
                <c:pt idx="16411" formatCode="General">
                  <c:v>1.2406399899999999E-3</c:v>
                </c:pt>
                <c:pt idx="16412" formatCode="General">
                  <c:v>1.2407199900000001E-3</c:v>
                </c:pt>
                <c:pt idx="16413" formatCode="General">
                  <c:v>1.2407999900000001E-3</c:v>
                </c:pt>
                <c:pt idx="16414" formatCode="General">
                  <c:v>1.24087999E-3</c:v>
                </c:pt>
                <c:pt idx="16415" formatCode="General">
                  <c:v>1.24095999E-3</c:v>
                </c:pt>
                <c:pt idx="16416" formatCode="General">
                  <c:v>1.2410399899999999E-3</c:v>
                </c:pt>
                <c:pt idx="16417" formatCode="General">
                  <c:v>1.2411199899999999E-3</c:v>
                </c:pt>
                <c:pt idx="16418" formatCode="General">
                  <c:v>1.2411999900000001E-3</c:v>
                </c:pt>
                <c:pt idx="16419" formatCode="General">
                  <c:v>1.24127999E-3</c:v>
                </c:pt>
                <c:pt idx="16420" formatCode="General">
                  <c:v>1.24135999E-3</c:v>
                </c:pt>
                <c:pt idx="16421" formatCode="General">
                  <c:v>1.2414399899999999E-3</c:v>
                </c:pt>
                <c:pt idx="16422" formatCode="General">
                  <c:v>1.2415199899999999E-3</c:v>
                </c:pt>
                <c:pt idx="16423" formatCode="General">
                  <c:v>1.2415999900000001E-3</c:v>
                </c:pt>
                <c:pt idx="16424" formatCode="General">
                  <c:v>1.24167999E-3</c:v>
                </c:pt>
                <c:pt idx="16425" formatCode="General">
                  <c:v>1.24175999E-3</c:v>
                </c:pt>
                <c:pt idx="16426" formatCode="General">
                  <c:v>1.24183999E-3</c:v>
                </c:pt>
                <c:pt idx="16427" formatCode="General">
                  <c:v>1.2419199899999999E-3</c:v>
                </c:pt>
                <c:pt idx="16428" formatCode="General">
                  <c:v>1.2419999900000001E-3</c:v>
                </c:pt>
                <c:pt idx="16429" formatCode="General">
                  <c:v>1.24207999E-3</c:v>
                </c:pt>
                <c:pt idx="16430" formatCode="General">
                  <c:v>1.24215999E-3</c:v>
                </c:pt>
                <c:pt idx="16431" formatCode="General">
                  <c:v>1.24223999E-3</c:v>
                </c:pt>
                <c:pt idx="16432" formatCode="General">
                  <c:v>1.2423199899999999E-3</c:v>
                </c:pt>
                <c:pt idx="16433" formatCode="General">
                  <c:v>1.2423999900000001E-3</c:v>
                </c:pt>
                <c:pt idx="16434" formatCode="General">
                  <c:v>1.2424799900000001E-3</c:v>
                </c:pt>
                <c:pt idx="16435" formatCode="General">
                  <c:v>1.24255999E-3</c:v>
                </c:pt>
                <c:pt idx="16436" formatCode="General">
                  <c:v>1.24263999E-3</c:v>
                </c:pt>
                <c:pt idx="16437" formatCode="General">
                  <c:v>1.2427199899999999E-3</c:v>
                </c:pt>
                <c:pt idx="16438" formatCode="General">
                  <c:v>1.2427999900000001E-3</c:v>
                </c:pt>
                <c:pt idx="16439" formatCode="General">
                  <c:v>1.2428799900000001E-3</c:v>
                </c:pt>
                <c:pt idx="16440" formatCode="General">
                  <c:v>1.24295999E-3</c:v>
                </c:pt>
                <c:pt idx="16441" formatCode="General">
                  <c:v>1.24303999E-3</c:v>
                </c:pt>
                <c:pt idx="16442" formatCode="General">
                  <c:v>1.2431199899999999E-3</c:v>
                </c:pt>
                <c:pt idx="16443" formatCode="General">
                  <c:v>1.2431999899999999E-3</c:v>
                </c:pt>
                <c:pt idx="16444" formatCode="General">
                  <c:v>1.2432799900000001E-3</c:v>
                </c:pt>
                <c:pt idx="16445" formatCode="General">
                  <c:v>1.24335999E-3</c:v>
                </c:pt>
                <c:pt idx="16446" formatCode="General">
                  <c:v>1.24343999E-3</c:v>
                </c:pt>
                <c:pt idx="16447" formatCode="General">
                  <c:v>1.24351999E-3</c:v>
                </c:pt>
                <c:pt idx="16448" formatCode="General">
                  <c:v>1.2435999899999999E-3</c:v>
                </c:pt>
                <c:pt idx="16449" formatCode="General">
                  <c:v>1.2436799900000001E-3</c:v>
                </c:pt>
                <c:pt idx="16450" formatCode="General">
                  <c:v>1.24375999E-3</c:v>
                </c:pt>
                <c:pt idx="16451" formatCode="General">
                  <c:v>1.24383999E-3</c:v>
                </c:pt>
                <c:pt idx="16452" formatCode="General">
                  <c:v>1.24391999E-3</c:v>
                </c:pt>
                <c:pt idx="16453" formatCode="General">
                  <c:v>1.2439999899999999E-3</c:v>
                </c:pt>
                <c:pt idx="16454" formatCode="General">
                  <c:v>1.2440799900000001E-3</c:v>
                </c:pt>
                <c:pt idx="16455" formatCode="General">
                  <c:v>1.2441599900000001E-3</c:v>
                </c:pt>
                <c:pt idx="16456" formatCode="General">
                  <c:v>1.24423999E-3</c:v>
                </c:pt>
                <c:pt idx="16457" formatCode="General">
                  <c:v>1.24431999E-3</c:v>
                </c:pt>
                <c:pt idx="16458" formatCode="General">
                  <c:v>1.2443999899999999E-3</c:v>
                </c:pt>
                <c:pt idx="16459" formatCode="General">
                  <c:v>1.2444799900000001E-3</c:v>
                </c:pt>
                <c:pt idx="16460" formatCode="General">
                  <c:v>1.2445599900000001E-3</c:v>
                </c:pt>
                <c:pt idx="16461" formatCode="General">
                  <c:v>1.24463999E-3</c:v>
                </c:pt>
                <c:pt idx="16462" formatCode="General">
                  <c:v>1.24471999E-3</c:v>
                </c:pt>
                <c:pt idx="16463" formatCode="General">
                  <c:v>1.2447999899999999E-3</c:v>
                </c:pt>
                <c:pt idx="16464" formatCode="General">
                  <c:v>1.2448799899999999E-3</c:v>
                </c:pt>
                <c:pt idx="16465" formatCode="General">
                  <c:v>1.2449599900000001E-3</c:v>
                </c:pt>
                <c:pt idx="16466" formatCode="General">
                  <c:v>1.24503999E-3</c:v>
                </c:pt>
                <c:pt idx="16467" formatCode="General">
                  <c:v>1.24511999E-3</c:v>
                </c:pt>
                <c:pt idx="16468" formatCode="General">
                  <c:v>1.2451999899999999E-3</c:v>
                </c:pt>
                <c:pt idx="16469" formatCode="General">
                  <c:v>1.2452799899999999E-3</c:v>
                </c:pt>
                <c:pt idx="16470" formatCode="General">
                  <c:v>1.2453599900000001E-3</c:v>
                </c:pt>
                <c:pt idx="16471" formatCode="General">
                  <c:v>1.24543999E-3</c:v>
                </c:pt>
                <c:pt idx="16472" formatCode="General">
                  <c:v>1.24551999E-3</c:v>
                </c:pt>
                <c:pt idx="16473" formatCode="General">
                  <c:v>1.24559999E-3</c:v>
                </c:pt>
                <c:pt idx="16474" formatCode="General">
                  <c:v>1.2456799899999999E-3</c:v>
                </c:pt>
                <c:pt idx="16475" formatCode="General">
                  <c:v>1.2457599900000001E-3</c:v>
                </c:pt>
                <c:pt idx="16476" formatCode="General">
                  <c:v>1.2458399900000001E-3</c:v>
                </c:pt>
                <c:pt idx="16477" formatCode="General">
                  <c:v>1.24591999E-3</c:v>
                </c:pt>
                <c:pt idx="16478" formatCode="General">
                  <c:v>1.24599999E-3</c:v>
                </c:pt>
                <c:pt idx="16479" formatCode="General">
                  <c:v>1.2460799899999999E-3</c:v>
                </c:pt>
                <c:pt idx="16480" formatCode="General">
                  <c:v>1.2461599900000001E-3</c:v>
                </c:pt>
                <c:pt idx="16481" formatCode="General">
                  <c:v>1.2462399900000001E-3</c:v>
                </c:pt>
                <c:pt idx="16482" formatCode="General">
                  <c:v>1.24631999E-3</c:v>
                </c:pt>
                <c:pt idx="16483" formatCode="General">
                  <c:v>1.24639999E-3</c:v>
                </c:pt>
                <c:pt idx="16484" formatCode="General">
                  <c:v>1.2464799899999999E-3</c:v>
                </c:pt>
                <c:pt idx="16485" formatCode="General">
                  <c:v>1.2465599899999999E-3</c:v>
                </c:pt>
                <c:pt idx="16486" formatCode="General">
                  <c:v>1.2466399900000001E-3</c:v>
                </c:pt>
                <c:pt idx="16487" formatCode="General">
                  <c:v>1.24671999E-3</c:v>
                </c:pt>
                <c:pt idx="16488" formatCode="General">
                  <c:v>1.24679999E-3</c:v>
                </c:pt>
                <c:pt idx="16489" formatCode="General">
                  <c:v>1.2468799899999999E-3</c:v>
                </c:pt>
                <c:pt idx="16490" formatCode="General">
                  <c:v>1.2469599899999999E-3</c:v>
                </c:pt>
                <c:pt idx="16491" formatCode="General">
                  <c:v>1.2470399900000001E-3</c:v>
                </c:pt>
                <c:pt idx="16492" formatCode="General">
                  <c:v>1.24711999E-3</c:v>
                </c:pt>
                <c:pt idx="16493" formatCode="General">
                  <c:v>1.24719999E-3</c:v>
                </c:pt>
                <c:pt idx="16494" formatCode="General">
                  <c:v>1.24727999E-3</c:v>
                </c:pt>
                <c:pt idx="16495" formatCode="General">
                  <c:v>1.2473599899999999E-3</c:v>
                </c:pt>
                <c:pt idx="16496" formatCode="General">
                  <c:v>1.2474399900000001E-3</c:v>
                </c:pt>
                <c:pt idx="16497" formatCode="General">
                  <c:v>1.24751999E-3</c:v>
                </c:pt>
                <c:pt idx="16498" formatCode="General">
                  <c:v>1.24759999E-3</c:v>
                </c:pt>
                <c:pt idx="16499" formatCode="General">
                  <c:v>1.24767999E-3</c:v>
                </c:pt>
                <c:pt idx="16500" formatCode="General">
                  <c:v>1.2477599899999999E-3</c:v>
                </c:pt>
                <c:pt idx="16501" formatCode="General">
                  <c:v>1.2478399900000001E-3</c:v>
                </c:pt>
                <c:pt idx="16502" formatCode="General">
                  <c:v>1.2479199900000001E-3</c:v>
                </c:pt>
                <c:pt idx="16503" formatCode="General">
                  <c:v>1.24799999E-3</c:v>
                </c:pt>
                <c:pt idx="16504" formatCode="General">
                  <c:v>1.24807999E-3</c:v>
                </c:pt>
                <c:pt idx="16505" formatCode="General">
                  <c:v>1.2481599899999999E-3</c:v>
                </c:pt>
                <c:pt idx="16506" formatCode="General">
                  <c:v>1.2482399899999999E-3</c:v>
                </c:pt>
                <c:pt idx="16507" formatCode="General">
                  <c:v>1.2483199900000001E-3</c:v>
                </c:pt>
                <c:pt idx="16508" formatCode="General">
                  <c:v>1.24839999E-3</c:v>
                </c:pt>
                <c:pt idx="16509" formatCode="General">
                  <c:v>1.24847999E-3</c:v>
                </c:pt>
                <c:pt idx="16510" formatCode="General">
                  <c:v>1.2485599899999999E-3</c:v>
                </c:pt>
                <c:pt idx="16511" formatCode="General">
                  <c:v>1.2486399899999999E-3</c:v>
                </c:pt>
                <c:pt idx="16512" formatCode="General">
                  <c:v>1.2487199900000001E-3</c:v>
                </c:pt>
                <c:pt idx="16513" formatCode="General">
                  <c:v>1.24879999E-3</c:v>
                </c:pt>
                <c:pt idx="16514" formatCode="General">
                  <c:v>1.24887999E-3</c:v>
                </c:pt>
                <c:pt idx="16515" formatCode="General">
                  <c:v>1.24895999E-3</c:v>
                </c:pt>
                <c:pt idx="16516" formatCode="General">
                  <c:v>1.2490399899999999E-3</c:v>
                </c:pt>
                <c:pt idx="16517" formatCode="General">
                  <c:v>1.2491199900000001E-3</c:v>
                </c:pt>
                <c:pt idx="16518" formatCode="General">
                  <c:v>1.24919999E-3</c:v>
                </c:pt>
                <c:pt idx="16519" formatCode="General">
                  <c:v>1.24927999E-3</c:v>
                </c:pt>
                <c:pt idx="16520" formatCode="General">
                  <c:v>1.24935999E-3</c:v>
                </c:pt>
                <c:pt idx="16521" formatCode="General">
                  <c:v>1.2494399899999999E-3</c:v>
                </c:pt>
                <c:pt idx="16522" formatCode="General">
                  <c:v>1.2495199900000001E-3</c:v>
                </c:pt>
                <c:pt idx="16523" formatCode="General">
                  <c:v>1.2495999900000001E-3</c:v>
                </c:pt>
                <c:pt idx="16524" formatCode="General">
                  <c:v>1.24967999E-3</c:v>
                </c:pt>
                <c:pt idx="16525" formatCode="General">
                  <c:v>1.24975999E-3</c:v>
                </c:pt>
                <c:pt idx="16526" formatCode="General">
                  <c:v>1.2498399899999999E-3</c:v>
                </c:pt>
                <c:pt idx="16527" formatCode="General">
                  <c:v>1.2499199900000001E-3</c:v>
                </c:pt>
                <c:pt idx="16528" formatCode="General">
                  <c:v>1.2499999900000001E-3</c:v>
                </c:pt>
                <c:pt idx="16529" formatCode="General">
                  <c:v>1.25007999E-3</c:v>
                </c:pt>
                <c:pt idx="16530" formatCode="General">
                  <c:v>1.25015999E-3</c:v>
                </c:pt>
                <c:pt idx="16531" formatCode="General">
                  <c:v>1.2502399899999999E-3</c:v>
                </c:pt>
                <c:pt idx="16532" formatCode="General">
                  <c:v>1.2503199899999999E-3</c:v>
                </c:pt>
                <c:pt idx="16533" formatCode="General">
                  <c:v>1.2503999900000001E-3</c:v>
                </c:pt>
                <c:pt idx="16534" formatCode="General">
                  <c:v>1.25047999E-3</c:v>
                </c:pt>
                <c:pt idx="16535" formatCode="General">
                  <c:v>1.25055999E-3</c:v>
                </c:pt>
                <c:pt idx="16536" formatCode="General">
                  <c:v>1.25063999E-3</c:v>
                </c:pt>
                <c:pt idx="16537" formatCode="General">
                  <c:v>1.2507199899999999E-3</c:v>
                </c:pt>
                <c:pt idx="16538" formatCode="General">
                  <c:v>1.2507999900000001E-3</c:v>
                </c:pt>
                <c:pt idx="16539" formatCode="General">
                  <c:v>1.25087999E-3</c:v>
                </c:pt>
                <c:pt idx="16540" formatCode="General">
                  <c:v>1.25095999E-3</c:v>
                </c:pt>
                <c:pt idx="16541" formatCode="General">
                  <c:v>1.25103999E-3</c:v>
                </c:pt>
                <c:pt idx="16542" formatCode="General">
                  <c:v>1.2511199899999999E-3</c:v>
                </c:pt>
                <c:pt idx="16543" formatCode="General">
                  <c:v>1.2511999900000001E-3</c:v>
                </c:pt>
                <c:pt idx="16544" formatCode="General">
                  <c:v>1.2512799900000001E-3</c:v>
                </c:pt>
                <c:pt idx="16545" formatCode="General">
                  <c:v>1.25135999E-3</c:v>
                </c:pt>
                <c:pt idx="16546" formatCode="General">
                  <c:v>1.25143999E-3</c:v>
                </c:pt>
                <c:pt idx="16547" formatCode="General">
                  <c:v>1.2515199899999999E-3</c:v>
                </c:pt>
                <c:pt idx="16548" formatCode="General">
                  <c:v>1.2515999900000001E-3</c:v>
                </c:pt>
                <c:pt idx="16549" formatCode="General">
                  <c:v>1.2516799900000001E-3</c:v>
                </c:pt>
                <c:pt idx="16550" formatCode="General">
                  <c:v>1.25175999E-3</c:v>
                </c:pt>
                <c:pt idx="16551" formatCode="General">
                  <c:v>1.25183999E-3</c:v>
                </c:pt>
                <c:pt idx="16552" formatCode="General">
                  <c:v>1.2519199899999999E-3</c:v>
                </c:pt>
                <c:pt idx="16553" formatCode="General">
                  <c:v>1.2519999899999999E-3</c:v>
                </c:pt>
                <c:pt idx="16554" formatCode="General">
                  <c:v>1.2520799900000001E-3</c:v>
                </c:pt>
                <c:pt idx="16555" formatCode="General">
                  <c:v>1.25215999E-3</c:v>
                </c:pt>
                <c:pt idx="16556" formatCode="General">
                  <c:v>1.25223999E-3</c:v>
                </c:pt>
                <c:pt idx="16557" formatCode="General">
                  <c:v>1.2523199899999999E-3</c:v>
                </c:pt>
                <c:pt idx="16558" formatCode="General">
                  <c:v>1.2523999899999999E-3</c:v>
                </c:pt>
                <c:pt idx="16559" formatCode="General">
                  <c:v>1.2524799900000001E-3</c:v>
                </c:pt>
                <c:pt idx="16560" formatCode="General">
                  <c:v>1.25255999E-3</c:v>
                </c:pt>
                <c:pt idx="16561" formatCode="General">
                  <c:v>1.25263999E-3</c:v>
                </c:pt>
                <c:pt idx="16562" formatCode="General">
                  <c:v>1.25271999E-3</c:v>
                </c:pt>
                <c:pt idx="16563" formatCode="General">
                  <c:v>1.2527999899999999E-3</c:v>
                </c:pt>
                <c:pt idx="16564" formatCode="General">
                  <c:v>1.2528799900000001E-3</c:v>
                </c:pt>
                <c:pt idx="16565" formatCode="General">
                  <c:v>1.2529599900000001E-3</c:v>
                </c:pt>
                <c:pt idx="16566" formatCode="General">
                  <c:v>1.25303999E-3</c:v>
                </c:pt>
                <c:pt idx="16567" formatCode="General">
                  <c:v>1.25311999E-3</c:v>
                </c:pt>
                <c:pt idx="16568" formatCode="General">
                  <c:v>1.2531999899999999E-3</c:v>
                </c:pt>
                <c:pt idx="16569" formatCode="General">
                  <c:v>1.2532799900000001E-3</c:v>
                </c:pt>
                <c:pt idx="16570" formatCode="General">
                  <c:v>1.2533599900000001E-3</c:v>
                </c:pt>
                <c:pt idx="16571" formatCode="General">
                  <c:v>1.25343999E-3</c:v>
                </c:pt>
                <c:pt idx="16572" formatCode="General">
                  <c:v>1.25351999E-3</c:v>
                </c:pt>
                <c:pt idx="16573" formatCode="General">
                  <c:v>1.2535999899999999E-3</c:v>
                </c:pt>
                <c:pt idx="16574" formatCode="General">
                  <c:v>1.2536799899999999E-3</c:v>
                </c:pt>
                <c:pt idx="16575" formatCode="General">
                  <c:v>1.2537599900000001E-3</c:v>
                </c:pt>
                <c:pt idx="16576" formatCode="General">
                  <c:v>1.25383999E-3</c:v>
                </c:pt>
                <c:pt idx="16577" formatCode="General">
                  <c:v>1.25391999E-3</c:v>
                </c:pt>
                <c:pt idx="16578" formatCode="General">
                  <c:v>1.2539999899999999E-3</c:v>
                </c:pt>
                <c:pt idx="16579" formatCode="General">
                  <c:v>1.2540799899999999E-3</c:v>
                </c:pt>
                <c:pt idx="16580" formatCode="General">
                  <c:v>1.2541599900000001E-3</c:v>
                </c:pt>
                <c:pt idx="16581" formatCode="General">
                  <c:v>1.25423999E-3</c:v>
                </c:pt>
                <c:pt idx="16582" formatCode="General">
                  <c:v>1.25431999E-3</c:v>
                </c:pt>
                <c:pt idx="16583" formatCode="General">
                  <c:v>1.25439999E-3</c:v>
                </c:pt>
                <c:pt idx="16584" formatCode="General">
                  <c:v>1.2544799899999999E-3</c:v>
                </c:pt>
                <c:pt idx="16585" formatCode="General">
                  <c:v>1.2545599900000001E-3</c:v>
                </c:pt>
                <c:pt idx="16586" formatCode="General">
                  <c:v>1.25463999E-3</c:v>
                </c:pt>
                <c:pt idx="16587" formatCode="General">
                  <c:v>1.25471999E-3</c:v>
                </c:pt>
                <c:pt idx="16588" formatCode="General">
                  <c:v>1.25479999E-3</c:v>
                </c:pt>
                <c:pt idx="16589" formatCode="General">
                  <c:v>1.2548799899999999E-3</c:v>
                </c:pt>
                <c:pt idx="16590" formatCode="General">
                  <c:v>1.2549599900000001E-3</c:v>
                </c:pt>
                <c:pt idx="16591" formatCode="General">
                  <c:v>1.2550399900000001E-3</c:v>
                </c:pt>
                <c:pt idx="16592" formatCode="General">
                  <c:v>1.25511999E-3</c:v>
                </c:pt>
                <c:pt idx="16593" formatCode="General">
                  <c:v>1.25519999E-3</c:v>
                </c:pt>
                <c:pt idx="16594" formatCode="General">
                  <c:v>1.2552799899999999E-3</c:v>
                </c:pt>
                <c:pt idx="16595" formatCode="General">
                  <c:v>1.2553599899999999E-3</c:v>
                </c:pt>
                <c:pt idx="16596" formatCode="General">
                  <c:v>1.2554399900000001E-3</c:v>
                </c:pt>
                <c:pt idx="16597" formatCode="General">
                  <c:v>1.25551999E-3</c:v>
                </c:pt>
                <c:pt idx="16598" formatCode="General">
                  <c:v>1.25559999E-3</c:v>
                </c:pt>
                <c:pt idx="16599" formatCode="General">
                  <c:v>1.2556799899999999E-3</c:v>
                </c:pt>
                <c:pt idx="16600" formatCode="General">
                  <c:v>1.2557599899999999E-3</c:v>
                </c:pt>
                <c:pt idx="16601" formatCode="General">
                  <c:v>1.2558399900000001E-3</c:v>
                </c:pt>
                <c:pt idx="16602" formatCode="General">
                  <c:v>1.25591999E-3</c:v>
                </c:pt>
                <c:pt idx="16603" formatCode="General">
                  <c:v>1.25599999E-3</c:v>
                </c:pt>
                <c:pt idx="16604" formatCode="General">
                  <c:v>1.25607999E-3</c:v>
                </c:pt>
                <c:pt idx="16605" formatCode="General">
                  <c:v>1.2561599899999999E-3</c:v>
                </c:pt>
                <c:pt idx="16606" formatCode="General">
                  <c:v>1.2562399900000001E-3</c:v>
                </c:pt>
                <c:pt idx="16607" formatCode="General">
                  <c:v>1.25631999E-3</c:v>
                </c:pt>
                <c:pt idx="16608" formatCode="General">
                  <c:v>1.25639999E-3</c:v>
                </c:pt>
                <c:pt idx="16609" formatCode="General">
                  <c:v>1.25647999E-3</c:v>
                </c:pt>
                <c:pt idx="16610" formatCode="General">
                  <c:v>1.2565599899999999E-3</c:v>
                </c:pt>
                <c:pt idx="16611" formatCode="General">
                  <c:v>1.2566399900000001E-3</c:v>
                </c:pt>
                <c:pt idx="16612" formatCode="General">
                  <c:v>1.2567199900000001E-3</c:v>
                </c:pt>
                <c:pt idx="16613" formatCode="General">
                  <c:v>1.25679999E-3</c:v>
                </c:pt>
                <c:pt idx="16614" formatCode="General">
                  <c:v>1.25687999E-3</c:v>
                </c:pt>
                <c:pt idx="16615" formatCode="General">
                  <c:v>1.2569599899999999E-3</c:v>
                </c:pt>
                <c:pt idx="16616" formatCode="General">
                  <c:v>1.2570399900000001E-3</c:v>
                </c:pt>
                <c:pt idx="16617" formatCode="General">
                  <c:v>1.2571199900000001E-3</c:v>
                </c:pt>
                <c:pt idx="16618" formatCode="General">
                  <c:v>1.25719999E-3</c:v>
                </c:pt>
                <c:pt idx="16619" formatCode="General">
                  <c:v>1.25727999E-3</c:v>
                </c:pt>
                <c:pt idx="16620" formatCode="General">
                  <c:v>1.2573599899999999E-3</c:v>
                </c:pt>
                <c:pt idx="16621" formatCode="General">
                  <c:v>1.2574399899999999E-3</c:v>
                </c:pt>
                <c:pt idx="16622" formatCode="General">
                  <c:v>1.2575199900000001E-3</c:v>
                </c:pt>
                <c:pt idx="16623" formatCode="General">
                  <c:v>1.25759999E-3</c:v>
                </c:pt>
                <c:pt idx="16624" formatCode="General">
                  <c:v>1.25767999E-3</c:v>
                </c:pt>
                <c:pt idx="16625" formatCode="General">
                  <c:v>1.25775999E-3</c:v>
                </c:pt>
                <c:pt idx="16626" formatCode="General">
                  <c:v>1.2578399899999999E-3</c:v>
                </c:pt>
                <c:pt idx="16627" formatCode="General">
                  <c:v>1.2579199900000001E-3</c:v>
                </c:pt>
                <c:pt idx="16628" formatCode="General">
                  <c:v>1.25799999E-3</c:v>
                </c:pt>
                <c:pt idx="16629" formatCode="General">
                  <c:v>1.25807999E-3</c:v>
                </c:pt>
                <c:pt idx="16630" formatCode="General">
                  <c:v>1.25815999E-3</c:v>
                </c:pt>
                <c:pt idx="16631" formatCode="General">
                  <c:v>1.2582399899999999E-3</c:v>
                </c:pt>
                <c:pt idx="16632" formatCode="General">
                  <c:v>1.2583199900000001E-3</c:v>
                </c:pt>
                <c:pt idx="16633" formatCode="General">
                  <c:v>1.2583999900000001E-3</c:v>
                </c:pt>
                <c:pt idx="16634" formatCode="General">
                  <c:v>1.25847999E-3</c:v>
                </c:pt>
                <c:pt idx="16635" formatCode="General">
                  <c:v>1.25855999E-3</c:v>
                </c:pt>
                <c:pt idx="16636" formatCode="General">
                  <c:v>1.2586399899999999E-3</c:v>
                </c:pt>
                <c:pt idx="16637" formatCode="General">
                  <c:v>1.2587199900000001E-3</c:v>
                </c:pt>
                <c:pt idx="16638" formatCode="General">
                  <c:v>1.2587999900000001E-3</c:v>
                </c:pt>
                <c:pt idx="16639" formatCode="General">
                  <c:v>1.25887999E-3</c:v>
                </c:pt>
                <c:pt idx="16640" formatCode="General">
                  <c:v>1.25895999E-3</c:v>
                </c:pt>
                <c:pt idx="16641" formatCode="General">
                  <c:v>1.2590399899999999E-3</c:v>
                </c:pt>
                <c:pt idx="16642" formatCode="General">
                  <c:v>1.2591199899999999E-3</c:v>
                </c:pt>
                <c:pt idx="16643" formatCode="General">
                  <c:v>1.2591999900000001E-3</c:v>
                </c:pt>
                <c:pt idx="16644" formatCode="General">
                  <c:v>1.25927999E-3</c:v>
                </c:pt>
                <c:pt idx="16645" formatCode="General">
                  <c:v>1.25935999E-3</c:v>
                </c:pt>
                <c:pt idx="16646" formatCode="General">
                  <c:v>1.2594399899999999E-3</c:v>
                </c:pt>
                <c:pt idx="16647" formatCode="General">
                  <c:v>1.2595199899999999E-3</c:v>
                </c:pt>
                <c:pt idx="16648" formatCode="General">
                  <c:v>1.2595999900000001E-3</c:v>
                </c:pt>
                <c:pt idx="16649" formatCode="General">
                  <c:v>1.25967999E-3</c:v>
                </c:pt>
                <c:pt idx="16650" formatCode="General">
                  <c:v>1.25975999E-3</c:v>
                </c:pt>
                <c:pt idx="16651" formatCode="General">
                  <c:v>1.25983999E-3</c:v>
                </c:pt>
                <c:pt idx="16652" formatCode="General">
                  <c:v>1.2599199899999999E-3</c:v>
                </c:pt>
                <c:pt idx="16653" formatCode="General">
                  <c:v>1.2599999900000001E-3</c:v>
                </c:pt>
                <c:pt idx="16654" formatCode="General">
                  <c:v>1.2600799900000001E-3</c:v>
                </c:pt>
                <c:pt idx="16655" formatCode="General">
                  <c:v>1.26015999E-3</c:v>
                </c:pt>
                <c:pt idx="16656" formatCode="General">
                  <c:v>1.26023999E-3</c:v>
                </c:pt>
                <c:pt idx="16657" formatCode="General">
                  <c:v>1.2603199899999999E-3</c:v>
                </c:pt>
                <c:pt idx="16658" formatCode="General">
                  <c:v>1.2603999900000001E-3</c:v>
                </c:pt>
                <c:pt idx="16659" formatCode="General">
                  <c:v>1.2604799900000001E-3</c:v>
                </c:pt>
                <c:pt idx="16660" formatCode="General">
                  <c:v>1.26055999E-3</c:v>
                </c:pt>
                <c:pt idx="16661" formatCode="General">
                  <c:v>1.26063999E-3</c:v>
                </c:pt>
                <c:pt idx="16662" formatCode="General">
                  <c:v>1.2607199899999999E-3</c:v>
                </c:pt>
                <c:pt idx="16663" formatCode="General">
                  <c:v>1.2607999899999999E-3</c:v>
                </c:pt>
                <c:pt idx="16664" formatCode="General">
                  <c:v>1.2608799900000001E-3</c:v>
                </c:pt>
                <c:pt idx="16665" formatCode="General">
                  <c:v>1.26095999E-3</c:v>
                </c:pt>
                <c:pt idx="16666" formatCode="General">
                  <c:v>1.26103999E-3</c:v>
                </c:pt>
                <c:pt idx="16667" formatCode="General">
                  <c:v>1.2611199899999999E-3</c:v>
                </c:pt>
                <c:pt idx="16668" formatCode="General">
                  <c:v>1.2611999899999999E-3</c:v>
                </c:pt>
                <c:pt idx="16669" formatCode="General">
                  <c:v>1.2612799900000001E-3</c:v>
                </c:pt>
                <c:pt idx="16670" formatCode="General">
                  <c:v>1.26135999E-3</c:v>
                </c:pt>
                <c:pt idx="16671" formatCode="General">
                  <c:v>1.26143999E-3</c:v>
                </c:pt>
                <c:pt idx="16672" formatCode="General">
                  <c:v>1.26151999E-3</c:v>
                </c:pt>
                <c:pt idx="16673" formatCode="General">
                  <c:v>1.2615999899999999E-3</c:v>
                </c:pt>
                <c:pt idx="16674" formatCode="General">
                  <c:v>1.2616799900000001E-3</c:v>
                </c:pt>
                <c:pt idx="16675" formatCode="General">
                  <c:v>1.26175999E-3</c:v>
                </c:pt>
                <c:pt idx="16676" formatCode="General">
                  <c:v>1.26183999E-3</c:v>
                </c:pt>
                <c:pt idx="16677" formatCode="General">
                  <c:v>1.26191999E-3</c:v>
                </c:pt>
                <c:pt idx="16678" formatCode="General">
                  <c:v>1.2619999899999999E-3</c:v>
                </c:pt>
                <c:pt idx="16679" formatCode="General">
                  <c:v>1.2620799900000001E-3</c:v>
                </c:pt>
                <c:pt idx="16680" formatCode="General">
                  <c:v>1.2621599900000001E-3</c:v>
                </c:pt>
                <c:pt idx="16681" formatCode="General">
                  <c:v>1.26223999E-3</c:v>
                </c:pt>
                <c:pt idx="16682" formatCode="General">
                  <c:v>1.26231999E-3</c:v>
                </c:pt>
                <c:pt idx="16683" formatCode="General">
                  <c:v>1.2623999899999999E-3</c:v>
                </c:pt>
                <c:pt idx="16684" formatCode="General">
                  <c:v>1.2624799899999999E-3</c:v>
                </c:pt>
                <c:pt idx="16685" formatCode="General">
                  <c:v>1.2625599900000001E-3</c:v>
                </c:pt>
                <c:pt idx="16686" formatCode="General">
                  <c:v>1.26263999E-3</c:v>
                </c:pt>
                <c:pt idx="16687" formatCode="General">
                  <c:v>1.26271999E-3</c:v>
                </c:pt>
                <c:pt idx="16688" formatCode="General">
                  <c:v>1.2627999899999999E-3</c:v>
                </c:pt>
                <c:pt idx="16689" formatCode="General">
                  <c:v>1.2628799899999999E-3</c:v>
                </c:pt>
                <c:pt idx="16690" formatCode="General">
                  <c:v>1.2629599900000001E-3</c:v>
                </c:pt>
                <c:pt idx="16691" formatCode="General">
                  <c:v>1.26303999E-3</c:v>
                </c:pt>
                <c:pt idx="16692" formatCode="General">
                  <c:v>1.26311999E-3</c:v>
                </c:pt>
                <c:pt idx="16693" formatCode="General">
                  <c:v>1.26319999E-3</c:v>
                </c:pt>
                <c:pt idx="16694" formatCode="General">
                  <c:v>1.2632799899999999E-3</c:v>
                </c:pt>
                <c:pt idx="16695" formatCode="General">
                  <c:v>1.2633599900000001E-3</c:v>
                </c:pt>
                <c:pt idx="16696" formatCode="General">
                  <c:v>1.26343999E-3</c:v>
                </c:pt>
                <c:pt idx="16697" formatCode="General">
                  <c:v>1.26351999E-3</c:v>
                </c:pt>
                <c:pt idx="16698" formatCode="General">
                  <c:v>1.26359999E-3</c:v>
                </c:pt>
                <c:pt idx="16699" formatCode="General">
                  <c:v>1.2636799899999999E-3</c:v>
                </c:pt>
                <c:pt idx="16700" formatCode="General">
                  <c:v>1.2637599900000001E-3</c:v>
                </c:pt>
                <c:pt idx="16701" formatCode="General">
                  <c:v>1.2638399900000001E-3</c:v>
                </c:pt>
                <c:pt idx="16702" formatCode="General">
                  <c:v>1.26391999E-3</c:v>
                </c:pt>
                <c:pt idx="16703" formatCode="General">
                  <c:v>1.26399999E-3</c:v>
                </c:pt>
                <c:pt idx="16704" formatCode="General">
                  <c:v>1.2640799899999999E-3</c:v>
                </c:pt>
                <c:pt idx="16705" formatCode="General">
                  <c:v>1.2641599900000001E-3</c:v>
                </c:pt>
                <c:pt idx="16706" formatCode="General">
                  <c:v>1.2642399900000001E-3</c:v>
                </c:pt>
                <c:pt idx="16707" formatCode="General">
                  <c:v>1.26431999E-3</c:v>
                </c:pt>
                <c:pt idx="16708" formatCode="General">
                  <c:v>1.26439999E-3</c:v>
                </c:pt>
                <c:pt idx="16709" formatCode="General">
                  <c:v>1.2644799899999999E-3</c:v>
                </c:pt>
                <c:pt idx="16710" formatCode="General">
                  <c:v>1.2645599899999999E-3</c:v>
                </c:pt>
                <c:pt idx="16711" formatCode="General">
                  <c:v>1.2646399900000001E-3</c:v>
                </c:pt>
                <c:pt idx="16712" formatCode="General">
                  <c:v>1.26471999E-3</c:v>
                </c:pt>
                <c:pt idx="16713" formatCode="General">
                  <c:v>1.26479999E-3</c:v>
                </c:pt>
                <c:pt idx="16714" formatCode="General">
                  <c:v>1.26487999E-3</c:v>
                </c:pt>
                <c:pt idx="16715" formatCode="General">
                  <c:v>1.2649599899999999E-3</c:v>
                </c:pt>
                <c:pt idx="16716" formatCode="General">
                  <c:v>1.2650399900000001E-3</c:v>
                </c:pt>
                <c:pt idx="16717" formatCode="General">
                  <c:v>1.26511999E-3</c:v>
                </c:pt>
                <c:pt idx="16718" formatCode="General">
                  <c:v>1.26519999E-3</c:v>
                </c:pt>
                <c:pt idx="16719" formatCode="General">
                  <c:v>1.26527999E-3</c:v>
                </c:pt>
                <c:pt idx="16720" formatCode="General">
                  <c:v>1.2653599899999999E-3</c:v>
                </c:pt>
                <c:pt idx="16721" formatCode="General">
                  <c:v>1.2654399900000001E-3</c:v>
                </c:pt>
                <c:pt idx="16722" formatCode="General">
                  <c:v>1.2655199900000001E-3</c:v>
                </c:pt>
                <c:pt idx="16723" formatCode="General">
                  <c:v>1.26559999E-3</c:v>
                </c:pt>
                <c:pt idx="16724" formatCode="General">
                  <c:v>1.26567999E-3</c:v>
                </c:pt>
                <c:pt idx="16725" formatCode="General">
                  <c:v>1.2657599899999999E-3</c:v>
                </c:pt>
                <c:pt idx="16726" formatCode="General">
                  <c:v>1.2658399900000001E-3</c:v>
                </c:pt>
                <c:pt idx="16727" formatCode="General">
                  <c:v>1.2659199900000001E-3</c:v>
                </c:pt>
                <c:pt idx="16728" formatCode="General">
                  <c:v>1.26599999E-3</c:v>
                </c:pt>
                <c:pt idx="16729" formatCode="General">
                  <c:v>1.26607999E-3</c:v>
                </c:pt>
                <c:pt idx="16730" formatCode="General">
                  <c:v>1.2661599899999999E-3</c:v>
                </c:pt>
                <c:pt idx="16731" formatCode="General">
                  <c:v>1.2662399899999999E-3</c:v>
                </c:pt>
                <c:pt idx="16732" formatCode="General">
                  <c:v>1.2663199900000001E-3</c:v>
                </c:pt>
                <c:pt idx="16733" formatCode="General">
                  <c:v>1.26639999E-3</c:v>
                </c:pt>
                <c:pt idx="16734" formatCode="General">
                  <c:v>1.26647999E-3</c:v>
                </c:pt>
                <c:pt idx="16735" formatCode="General">
                  <c:v>1.2665599899999999E-3</c:v>
                </c:pt>
                <c:pt idx="16736" formatCode="General">
                  <c:v>1.2666399899999999E-3</c:v>
                </c:pt>
                <c:pt idx="16737" formatCode="General">
                  <c:v>1.2667199900000001E-3</c:v>
                </c:pt>
                <c:pt idx="16738" formatCode="General">
                  <c:v>1.26679999E-3</c:v>
                </c:pt>
                <c:pt idx="16739" formatCode="General">
                  <c:v>1.26687999E-3</c:v>
                </c:pt>
                <c:pt idx="16740" formatCode="General">
                  <c:v>1.26695999E-3</c:v>
                </c:pt>
                <c:pt idx="16741" formatCode="General">
                  <c:v>1.2670399899999999E-3</c:v>
                </c:pt>
                <c:pt idx="16742" formatCode="General">
                  <c:v>1.2671199900000001E-3</c:v>
                </c:pt>
                <c:pt idx="16743" formatCode="General">
                  <c:v>1.2671999900000001E-3</c:v>
                </c:pt>
                <c:pt idx="16744" formatCode="General">
                  <c:v>1.26727999E-3</c:v>
                </c:pt>
                <c:pt idx="16745" formatCode="General">
                  <c:v>1.26735999E-3</c:v>
                </c:pt>
                <c:pt idx="16746" formatCode="General">
                  <c:v>1.2674399899999999E-3</c:v>
                </c:pt>
                <c:pt idx="16747" formatCode="General">
                  <c:v>1.2675199900000001E-3</c:v>
                </c:pt>
                <c:pt idx="16748" formatCode="General">
                  <c:v>1.2675999900000001E-3</c:v>
                </c:pt>
                <c:pt idx="16749" formatCode="General">
                  <c:v>1.26767999E-3</c:v>
                </c:pt>
                <c:pt idx="16750" formatCode="General">
                  <c:v>1.26775999E-3</c:v>
                </c:pt>
                <c:pt idx="16751" formatCode="General">
                  <c:v>1.2678399899999999E-3</c:v>
                </c:pt>
                <c:pt idx="16752" formatCode="General">
                  <c:v>1.2679199899999999E-3</c:v>
                </c:pt>
                <c:pt idx="16753" formatCode="General">
                  <c:v>1.2679999900000001E-3</c:v>
                </c:pt>
                <c:pt idx="16754" formatCode="General">
                  <c:v>1.26807999E-3</c:v>
                </c:pt>
                <c:pt idx="16755" formatCode="General">
                  <c:v>1.26815999E-3</c:v>
                </c:pt>
                <c:pt idx="16756" formatCode="General">
                  <c:v>1.2682399899999999E-3</c:v>
                </c:pt>
                <c:pt idx="16757" formatCode="General">
                  <c:v>1.2683199899999999E-3</c:v>
                </c:pt>
                <c:pt idx="16758" formatCode="General">
                  <c:v>1.2683999900000001E-3</c:v>
                </c:pt>
                <c:pt idx="16759" formatCode="General">
                  <c:v>1.26847999E-3</c:v>
                </c:pt>
                <c:pt idx="16760" formatCode="General">
                  <c:v>1.26855999E-3</c:v>
                </c:pt>
                <c:pt idx="16761" formatCode="General">
                  <c:v>1.26863999E-3</c:v>
                </c:pt>
                <c:pt idx="16762" formatCode="General">
                  <c:v>1.2687199899999999E-3</c:v>
                </c:pt>
                <c:pt idx="16763" formatCode="General">
                  <c:v>1.2687999900000001E-3</c:v>
                </c:pt>
                <c:pt idx="16764" formatCode="General">
                  <c:v>1.26887999E-3</c:v>
                </c:pt>
                <c:pt idx="16765" formatCode="General">
                  <c:v>1.26895999E-3</c:v>
                </c:pt>
                <c:pt idx="16766" formatCode="General">
                  <c:v>1.26903999E-3</c:v>
                </c:pt>
                <c:pt idx="16767" formatCode="General">
                  <c:v>1.2691199899999999E-3</c:v>
                </c:pt>
                <c:pt idx="16768" formatCode="General">
                  <c:v>1.2691999900000001E-3</c:v>
                </c:pt>
                <c:pt idx="16769" formatCode="General">
                  <c:v>1.2692799900000001E-3</c:v>
                </c:pt>
                <c:pt idx="16770" formatCode="General">
                  <c:v>1.26935999E-3</c:v>
                </c:pt>
                <c:pt idx="16771" formatCode="General">
                  <c:v>1.26943999E-3</c:v>
                </c:pt>
                <c:pt idx="16772" formatCode="General">
                  <c:v>1.2695199899999999E-3</c:v>
                </c:pt>
                <c:pt idx="16773" formatCode="General">
                  <c:v>1.2695999899999999E-3</c:v>
                </c:pt>
                <c:pt idx="16774" formatCode="General">
                  <c:v>1.2696799900000001E-3</c:v>
                </c:pt>
                <c:pt idx="16775" formatCode="General">
                  <c:v>1.26975999E-3</c:v>
                </c:pt>
                <c:pt idx="16776" formatCode="General">
                  <c:v>1.26983999E-3</c:v>
                </c:pt>
                <c:pt idx="16777" formatCode="General">
                  <c:v>1.2699199899999999E-3</c:v>
                </c:pt>
                <c:pt idx="16778" formatCode="General">
                  <c:v>1.2699999899999999E-3</c:v>
                </c:pt>
                <c:pt idx="16779" formatCode="General">
                  <c:v>1.2700799900000001E-3</c:v>
                </c:pt>
                <c:pt idx="16780" formatCode="General">
                  <c:v>1.27015999E-3</c:v>
                </c:pt>
                <c:pt idx="16781" formatCode="General">
                  <c:v>1.27023999E-3</c:v>
                </c:pt>
                <c:pt idx="16782" formatCode="General">
                  <c:v>1.27031999E-3</c:v>
                </c:pt>
                <c:pt idx="16783" formatCode="General">
                  <c:v>1.2703999899999999E-3</c:v>
                </c:pt>
                <c:pt idx="16784" formatCode="General">
                  <c:v>1.2704799900000001E-3</c:v>
                </c:pt>
                <c:pt idx="16785" formatCode="General">
                  <c:v>1.27055999E-3</c:v>
                </c:pt>
                <c:pt idx="16786" formatCode="General">
                  <c:v>1.27063999E-3</c:v>
                </c:pt>
                <c:pt idx="16787" formatCode="General">
                  <c:v>1.27071999E-3</c:v>
                </c:pt>
                <c:pt idx="16788" formatCode="General">
                  <c:v>1.2707999899999999E-3</c:v>
                </c:pt>
                <c:pt idx="16789" formatCode="General">
                  <c:v>1.2708799900000001E-3</c:v>
                </c:pt>
                <c:pt idx="16790" formatCode="General">
                  <c:v>1.2709599900000001E-3</c:v>
                </c:pt>
                <c:pt idx="16791" formatCode="General">
                  <c:v>1.27103999E-3</c:v>
                </c:pt>
                <c:pt idx="16792" formatCode="General">
                  <c:v>1.27111999E-3</c:v>
                </c:pt>
                <c:pt idx="16793" formatCode="General">
                  <c:v>1.2711999899999999E-3</c:v>
                </c:pt>
                <c:pt idx="16794" formatCode="General">
                  <c:v>1.2712799900000001E-3</c:v>
                </c:pt>
                <c:pt idx="16795" formatCode="General">
                  <c:v>1.2713599900000001E-3</c:v>
                </c:pt>
                <c:pt idx="16796" formatCode="General">
                  <c:v>1.27143999E-3</c:v>
                </c:pt>
                <c:pt idx="16797" formatCode="General">
                  <c:v>1.27151999E-3</c:v>
                </c:pt>
                <c:pt idx="16798" formatCode="General">
                  <c:v>1.2715999899999999E-3</c:v>
                </c:pt>
                <c:pt idx="16799" formatCode="General">
                  <c:v>1.2716799899999999E-3</c:v>
                </c:pt>
                <c:pt idx="16800" formatCode="General">
                  <c:v>1.2717599900000001E-3</c:v>
                </c:pt>
                <c:pt idx="16801" formatCode="General">
                  <c:v>1.27183999E-3</c:v>
                </c:pt>
                <c:pt idx="16802" formatCode="General">
                  <c:v>1.27191999E-3</c:v>
                </c:pt>
                <c:pt idx="16803" formatCode="General">
                  <c:v>1.27199999E-3</c:v>
                </c:pt>
                <c:pt idx="16804" formatCode="General">
                  <c:v>1.2720799899999999E-3</c:v>
                </c:pt>
                <c:pt idx="16805" formatCode="General">
                  <c:v>1.2721599900000001E-3</c:v>
                </c:pt>
                <c:pt idx="16806" formatCode="General">
                  <c:v>1.27223999E-3</c:v>
                </c:pt>
                <c:pt idx="16807" formatCode="General">
                  <c:v>1.27231999E-3</c:v>
                </c:pt>
                <c:pt idx="16808" formatCode="General">
                  <c:v>1.27239999E-3</c:v>
                </c:pt>
                <c:pt idx="16809" formatCode="General">
                  <c:v>1.2724799899999999E-3</c:v>
                </c:pt>
                <c:pt idx="16810" formatCode="General">
                  <c:v>1.2725599900000001E-3</c:v>
                </c:pt>
                <c:pt idx="16811" formatCode="General">
                  <c:v>1.2726399900000001E-3</c:v>
                </c:pt>
                <c:pt idx="16812" formatCode="General">
                  <c:v>1.27271999E-3</c:v>
                </c:pt>
                <c:pt idx="16813" formatCode="General">
                  <c:v>1.27279999E-3</c:v>
                </c:pt>
                <c:pt idx="16814" formatCode="General">
                  <c:v>1.2728799899999999E-3</c:v>
                </c:pt>
                <c:pt idx="16815" formatCode="General">
                  <c:v>1.2729599900000001E-3</c:v>
                </c:pt>
                <c:pt idx="16816" formatCode="General">
                  <c:v>1.2730399900000001E-3</c:v>
                </c:pt>
                <c:pt idx="16817" formatCode="General">
                  <c:v>1.27311999E-3</c:v>
                </c:pt>
                <c:pt idx="16818" formatCode="General">
                  <c:v>1.27319999E-3</c:v>
                </c:pt>
                <c:pt idx="16819" formatCode="General">
                  <c:v>1.2732799899999999E-3</c:v>
                </c:pt>
                <c:pt idx="16820" formatCode="General">
                  <c:v>1.2733599899999999E-3</c:v>
                </c:pt>
                <c:pt idx="16821" formatCode="General">
                  <c:v>1.2734399900000001E-3</c:v>
                </c:pt>
                <c:pt idx="16822" formatCode="General">
                  <c:v>1.27351999E-3</c:v>
                </c:pt>
                <c:pt idx="16823" formatCode="General">
                  <c:v>1.27359999E-3</c:v>
                </c:pt>
                <c:pt idx="16824" formatCode="General">
                  <c:v>1.2736799899999999E-3</c:v>
                </c:pt>
                <c:pt idx="16825" formatCode="General">
                  <c:v>1.2737599899999999E-3</c:v>
                </c:pt>
                <c:pt idx="16826" formatCode="General">
                  <c:v>1.2738399900000001E-3</c:v>
                </c:pt>
                <c:pt idx="16827" formatCode="General">
                  <c:v>1.27391999E-3</c:v>
                </c:pt>
                <c:pt idx="16828" formatCode="General">
                  <c:v>1.27399999E-3</c:v>
                </c:pt>
                <c:pt idx="16829" formatCode="General">
                  <c:v>1.27407999E-3</c:v>
                </c:pt>
                <c:pt idx="16830" formatCode="General">
                  <c:v>1.2741599899999999E-3</c:v>
                </c:pt>
                <c:pt idx="16831" formatCode="General">
                  <c:v>1.2742399900000001E-3</c:v>
                </c:pt>
                <c:pt idx="16832" formatCode="General">
                  <c:v>1.27431999E-3</c:v>
                </c:pt>
                <c:pt idx="16833" formatCode="General">
                  <c:v>1.27439999E-3</c:v>
                </c:pt>
                <c:pt idx="16834" formatCode="General">
                  <c:v>1.27447999E-3</c:v>
                </c:pt>
                <c:pt idx="16835" formatCode="General">
                  <c:v>1.2745599899999999E-3</c:v>
                </c:pt>
                <c:pt idx="16836" formatCode="General">
                  <c:v>1.2746399900000001E-3</c:v>
                </c:pt>
                <c:pt idx="16837" formatCode="General">
                  <c:v>1.2747199900000001E-3</c:v>
                </c:pt>
                <c:pt idx="16838" formatCode="General">
                  <c:v>1.27479999E-3</c:v>
                </c:pt>
                <c:pt idx="16839" formatCode="General">
                  <c:v>1.27487999E-3</c:v>
                </c:pt>
                <c:pt idx="16840" formatCode="General">
                  <c:v>1.2749599899999999E-3</c:v>
                </c:pt>
                <c:pt idx="16841" formatCode="General">
                  <c:v>1.2750399899999999E-3</c:v>
                </c:pt>
                <c:pt idx="16842" formatCode="General">
                  <c:v>1.2751199900000001E-3</c:v>
                </c:pt>
                <c:pt idx="16843" formatCode="General">
                  <c:v>1.27519999E-3</c:v>
                </c:pt>
                <c:pt idx="16844" formatCode="General">
                  <c:v>1.27527999E-3</c:v>
                </c:pt>
                <c:pt idx="16845" formatCode="General">
                  <c:v>1.2753599899999999E-3</c:v>
                </c:pt>
                <c:pt idx="16846" formatCode="General">
                  <c:v>1.2754399899999999E-3</c:v>
                </c:pt>
                <c:pt idx="16847" formatCode="General">
                  <c:v>1.2755199900000001E-3</c:v>
                </c:pt>
                <c:pt idx="16848" formatCode="General">
                  <c:v>1.27559999E-3</c:v>
                </c:pt>
                <c:pt idx="16849" formatCode="General">
                  <c:v>1.27567999E-3</c:v>
                </c:pt>
                <c:pt idx="16850" formatCode="General">
                  <c:v>1.27575999E-3</c:v>
                </c:pt>
                <c:pt idx="16851" formatCode="General">
                  <c:v>1.2758399899999999E-3</c:v>
                </c:pt>
                <c:pt idx="16852" formatCode="General">
                  <c:v>1.2759199900000001E-3</c:v>
                </c:pt>
                <c:pt idx="16853" formatCode="General">
                  <c:v>1.27599999E-3</c:v>
                </c:pt>
                <c:pt idx="16854" formatCode="General">
                  <c:v>1.27607999E-3</c:v>
                </c:pt>
                <c:pt idx="16855" formatCode="General">
                  <c:v>1.27615999E-3</c:v>
                </c:pt>
                <c:pt idx="16856" formatCode="General">
                  <c:v>1.2762399899999999E-3</c:v>
                </c:pt>
                <c:pt idx="16857" formatCode="General">
                  <c:v>1.2763199900000001E-3</c:v>
                </c:pt>
                <c:pt idx="16858" formatCode="General">
                  <c:v>1.2763999900000001E-3</c:v>
                </c:pt>
                <c:pt idx="16859" formatCode="General">
                  <c:v>1.27647999E-3</c:v>
                </c:pt>
                <c:pt idx="16860" formatCode="General">
                  <c:v>1.27655999E-3</c:v>
                </c:pt>
                <c:pt idx="16861" formatCode="General">
                  <c:v>1.2766399899999999E-3</c:v>
                </c:pt>
                <c:pt idx="16862" formatCode="General">
                  <c:v>1.2767199900000001E-3</c:v>
                </c:pt>
                <c:pt idx="16863" formatCode="General">
                  <c:v>1.2767999900000001E-3</c:v>
                </c:pt>
                <c:pt idx="16864" formatCode="General">
                  <c:v>1.27687999E-3</c:v>
                </c:pt>
                <c:pt idx="16865" formatCode="General">
                  <c:v>1.27695999E-3</c:v>
                </c:pt>
                <c:pt idx="16866" formatCode="General">
                  <c:v>1.2770399899999999E-3</c:v>
                </c:pt>
                <c:pt idx="16867" formatCode="General">
                  <c:v>1.2771199899999999E-3</c:v>
                </c:pt>
                <c:pt idx="16868" formatCode="General">
                  <c:v>1.2771999900000001E-3</c:v>
                </c:pt>
                <c:pt idx="16869" formatCode="General">
                  <c:v>1.27727999E-3</c:v>
                </c:pt>
                <c:pt idx="16870" formatCode="General">
                  <c:v>1.27735999E-3</c:v>
                </c:pt>
                <c:pt idx="16871" formatCode="General">
                  <c:v>1.27743999E-3</c:v>
                </c:pt>
                <c:pt idx="16872" formatCode="General">
                  <c:v>1.2775199899999999E-3</c:v>
                </c:pt>
                <c:pt idx="16873" formatCode="General">
                  <c:v>1.2775999900000001E-3</c:v>
                </c:pt>
                <c:pt idx="16874" formatCode="General">
                  <c:v>1.27767999E-3</c:v>
                </c:pt>
                <c:pt idx="16875" formatCode="General">
                  <c:v>1.27775999E-3</c:v>
                </c:pt>
                <c:pt idx="16876" formatCode="General">
                  <c:v>1.27783999E-3</c:v>
                </c:pt>
                <c:pt idx="16877" formatCode="General">
                  <c:v>1.2779199899999999E-3</c:v>
                </c:pt>
                <c:pt idx="16878" formatCode="General">
                  <c:v>1.2779999900000001E-3</c:v>
                </c:pt>
                <c:pt idx="16879" formatCode="General">
                  <c:v>1.2780799900000001E-3</c:v>
                </c:pt>
                <c:pt idx="16880" formatCode="General">
                  <c:v>1.27815999E-3</c:v>
                </c:pt>
                <c:pt idx="16881" formatCode="General">
                  <c:v>1.27823999E-3</c:v>
                </c:pt>
                <c:pt idx="16882" formatCode="General">
                  <c:v>1.2783199899999999E-3</c:v>
                </c:pt>
                <c:pt idx="16883" formatCode="General">
                  <c:v>1.2783999900000001E-3</c:v>
                </c:pt>
                <c:pt idx="16884" formatCode="General">
                  <c:v>1.2784799900000001E-3</c:v>
                </c:pt>
                <c:pt idx="16885" formatCode="General">
                  <c:v>1.27855999E-3</c:v>
                </c:pt>
                <c:pt idx="16886" formatCode="General">
                  <c:v>1.27863999E-3</c:v>
                </c:pt>
                <c:pt idx="16887" formatCode="General">
                  <c:v>1.2787199899999999E-3</c:v>
                </c:pt>
                <c:pt idx="16888" formatCode="General">
                  <c:v>1.2787999899999999E-3</c:v>
                </c:pt>
                <c:pt idx="16889" formatCode="General">
                  <c:v>1.2788799900000001E-3</c:v>
                </c:pt>
                <c:pt idx="16890" formatCode="General">
                  <c:v>1.27895999E-3</c:v>
                </c:pt>
                <c:pt idx="16891" formatCode="General">
                  <c:v>1.27903999E-3</c:v>
                </c:pt>
                <c:pt idx="16892" formatCode="General">
                  <c:v>1.2791199899999999E-3</c:v>
                </c:pt>
                <c:pt idx="16893" formatCode="General">
                  <c:v>1.2791999899999999E-3</c:v>
                </c:pt>
                <c:pt idx="16894" formatCode="General">
                  <c:v>1.2792799900000001E-3</c:v>
                </c:pt>
                <c:pt idx="16895" formatCode="General">
                  <c:v>1.27935999E-3</c:v>
                </c:pt>
                <c:pt idx="16896" formatCode="General">
                  <c:v>1.27943999E-3</c:v>
                </c:pt>
                <c:pt idx="16897" formatCode="General">
                  <c:v>1.27951999E-3</c:v>
                </c:pt>
                <c:pt idx="16898" formatCode="General">
                  <c:v>1.2795999899999999E-3</c:v>
                </c:pt>
                <c:pt idx="16899" formatCode="General">
                  <c:v>1.2796799900000001E-3</c:v>
                </c:pt>
                <c:pt idx="16900" formatCode="General">
                  <c:v>1.2797599900000001E-3</c:v>
                </c:pt>
                <c:pt idx="16901" formatCode="General">
                  <c:v>1.27983999E-3</c:v>
                </c:pt>
                <c:pt idx="16902" formatCode="General">
                  <c:v>1.27991999E-3</c:v>
                </c:pt>
                <c:pt idx="16903" formatCode="General">
                  <c:v>1.2799999899999999E-3</c:v>
                </c:pt>
                <c:pt idx="16904" formatCode="General">
                  <c:v>1.2800799900000001E-3</c:v>
                </c:pt>
                <c:pt idx="16905" formatCode="General">
                  <c:v>1.2801599900000001E-3</c:v>
                </c:pt>
                <c:pt idx="16906" formatCode="General">
                  <c:v>1.28023999E-3</c:v>
                </c:pt>
                <c:pt idx="16907" formatCode="General">
                  <c:v>1.28031999E-3</c:v>
                </c:pt>
                <c:pt idx="16908" formatCode="General">
                  <c:v>1.2803999899999999E-3</c:v>
                </c:pt>
                <c:pt idx="16909" formatCode="General">
                  <c:v>1.2804799899999999E-3</c:v>
                </c:pt>
                <c:pt idx="16910" formatCode="General">
                  <c:v>1.2805599900000001E-3</c:v>
                </c:pt>
                <c:pt idx="16911" formatCode="General">
                  <c:v>1.28063999E-3</c:v>
                </c:pt>
                <c:pt idx="16912" formatCode="General">
                  <c:v>1.28071999E-3</c:v>
                </c:pt>
                <c:pt idx="16913" formatCode="General">
                  <c:v>1.2807999899999999E-3</c:v>
                </c:pt>
                <c:pt idx="16914" formatCode="General">
                  <c:v>1.2808799899999999E-3</c:v>
                </c:pt>
                <c:pt idx="16915" formatCode="General">
                  <c:v>1.2809599900000001E-3</c:v>
                </c:pt>
                <c:pt idx="16916" formatCode="General">
                  <c:v>1.28103999E-3</c:v>
                </c:pt>
                <c:pt idx="16917" formatCode="General">
                  <c:v>1.28111999E-3</c:v>
                </c:pt>
                <c:pt idx="16918" formatCode="General">
                  <c:v>1.28119999E-3</c:v>
                </c:pt>
                <c:pt idx="16919" formatCode="General">
                  <c:v>1.2812799899999999E-3</c:v>
                </c:pt>
                <c:pt idx="16920" formatCode="General">
                  <c:v>1.2813599900000001E-3</c:v>
                </c:pt>
                <c:pt idx="16921" formatCode="General">
                  <c:v>1.28143999E-3</c:v>
                </c:pt>
                <c:pt idx="16922" formatCode="General">
                  <c:v>1.28151999E-3</c:v>
                </c:pt>
                <c:pt idx="16923" formatCode="General">
                  <c:v>1.28159999E-3</c:v>
                </c:pt>
                <c:pt idx="16924" formatCode="General">
                  <c:v>1.2816799899999999E-3</c:v>
                </c:pt>
                <c:pt idx="16925" formatCode="General">
                  <c:v>1.2817599900000001E-3</c:v>
                </c:pt>
                <c:pt idx="16926" formatCode="General">
                  <c:v>1.2818399900000001E-3</c:v>
                </c:pt>
                <c:pt idx="16927" formatCode="General">
                  <c:v>1.28191999E-3</c:v>
                </c:pt>
                <c:pt idx="16928" formatCode="General">
                  <c:v>1.28199999E-3</c:v>
                </c:pt>
                <c:pt idx="16929" formatCode="General">
                  <c:v>1.2820799899999999E-3</c:v>
                </c:pt>
                <c:pt idx="16930" formatCode="General">
                  <c:v>1.2821599899999999E-3</c:v>
                </c:pt>
                <c:pt idx="16931" formatCode="General">
                  <c:v>1.2822399900000001E-3</c:v>
                </c:pt>
                <c:pt idx="16932" formatCode="General">
                  <c:v>1.28231999E-3</c:v>
                </c:pt>
                <c:pt idx="16933" formatCode="General">
                  <c:v>1.28239999E-3</c:v>
                </c:pt>
                <c:pt idx="16934" formatCode="General">
                  <c:v>1.2824799899999999E-3</c:v>
                </c:pt>
                <c:pt idx="16935" formatCode="General">
                  <c:v>1.2825599899999999E-3</c:v>
                </c:pt>
                <c:pt idx="16936" formatCode="General">
                  <c:v>1.2826399900000001E-3</c:v>
                </c:pt>
                <c:pt idx="16937" formatCode="General">
                  <c:v>1.28271999E-3</c:v>
                </c:pt>
                <c:pt idx="16938" formatCode="General">
                  <c:v>1.28279999E-3</c:v>
                </c:pt>
                <c:pt idx="16939" formatCode="General">
                  <c:v>1.28287999E-3</c:v>
                </c:pt>
                <c:pt idx="16940" formatCode="General">
                  <c:v>1.2829599899999999E-3</c:v>
                </c:pt>
                <c:pt idx="16941" formatCode="General">
                  <c:v>1.2830399900000001E-3</c:v>
                </c:pt>
                <c:pt idx="16942" formatCode="General">
                  <c:v>1.28311999E-3</c:v>
                </c:pt>
                <c:pt idx="16943" formatCode="General">
                  <c:v>1.28319999E-3</c:v>
                </c:pt>
                <c:pt idx="16944" formatCode="General">
                  <c:v>1.28327999E-3</c:v>
                </c:pt>
                <c:pt idx="16945" formatCode="General">
                  <c:v>1.2833599899999999E-3</c:v>
                </c:pt>
                <c:pt idx="16946" formatCode="General">
                  <c:v>1.2834399900000001E-3</c:v>
                </c:pt>
                <c:pt idx="16947" formatCode="General">
                  <c:v>1.2835199900000001E-3</c:v>
                </c:pt>
                <c:pt idx="16948" formatCode="General">
                  <c:v>1.28359999E-3</c:v>
                </c:pt>
                <c:pt idx="16949" formatCode="General">
                  <c:v>1.28367999E-3</c:v>
                </c:pt>
                <c:pt idx="16950" formatCode="General">
                  <c:v>1.2837599899999999E-3</c:v>
                </c:pt>
                <c:pt idx="16951" formatCode="General">
                  <c:v>1.2838399900000001E-3</c:v>
                </c:pt>
                <c:pt idx="16952" formatCode="General">
                  <c:v>1.2839199900000001E-3</c:v>
                </c:pt>
                <c:pt idx="16953" formatCode="General">
                  <c:v>1.28399999E-3</c:v>
                </c:pt>
                <c:pt idx="16954" formatCode="General">
                  <c:v>1.28407999E-3</c:v>
                </c:pt>
                <c:pt idx="16955" formatCode="General">
                  <c:v>1.2841599899999999E-3</c:v>
                </c:pt>
                <c:pt idx="16956" formatCode="General">
                  <c:v>1.2842399899999999E-3</c:v>
                </c:pt>
                <c:pt idx="16957" formatCode="General">
                  <c:v>1.2843199900000001E-3</c:v>
                </c:pt>
                <c:pt idx="16958" formatCode="General">
                  <c:v>1.28439999E-3</c:v>
                </c:pt>
                <c:pt idx="16959" formatCode="General">
                  <c:v>1.28447999E-3</c:v>
                </c:pt>
                <c:pt idx="16960" formatCode="General">
                  <c:v>1.28455999E-3</c:v>
                </c:pt>
                <c:pt idx="16961" formatCode="General">
                  <c:v>1.2846399899999999E-3</c:v>
                </c:pt>
                <c:pt idx="16962" formatCode="General">
                  <c:v>1.2847199900000001E-3</c:v>
                </c:pt>
                <c:pt idx="16963" formatCode="General">
                  <c:v>1.28479999E-3</c:v>
                </c:pt>
                <c:pt idx="16964" formatCode="General">
                  <c:v>1.28487999E-3</c:v>
                </c:pt>
                <c:pt idx="16965" formatCode="General">
                  <c:v>1.28495999E-3</c:v>
                </c:pt>
                <c:pt idx="16966" formatCode="General">
                  <c:v>1.2850399899999999E-3</c:v>
                </c:pt>
                <c:pt idx="16967" formatCode="General">
                  <c:v>1.2851199900000001E-3</c:v>
                </c:pt>
                <c:pt idx="16968" formatCode="General">
                  <c:v>1.2851999900000001E-3</c:v>
                </c:pt>
                <c:pt idx="16969" formatCode="General">
                  <c:v>1.28527999E-3</c:v>
                </c:pt>
                <c:pt idx="16970" formatCode="General">
                  <c:v>1.28535999E-3</c:v>
                </c:pt>
                <c:pt idx="16971" formatCode="General">
                  <c:v>1.2854399899999999E-3</c:v>
                </c:pt>
                <c:pt idx="16972" formatCode="General">
                  <c:v>1.2855199900000001E-3</c:v>
                </c:pt>
                <c:pt idx="16973" formatCode="General">
                  <c:v>1.2855999900000001E-3</c:v>
                </c:pt>
                <c:pt idx="16974" formatCode="General">
                  <c:v>1.28567999E-3</c:v>
                </c:pt>
                <c:pt idx="16975" formatCode="General">
                  <c:v>1.28575999E-3</c:v>
                </c:pt>
                <c:pt idx="16976" formatCode="General">
                  <c:v>1.2858399899999999E-3</c:v>
                </c:pt>
                <c:pt idx="16977" formatCode="General">
                  <c:v>1.2859199899999999E-3</c:v>
                </c:pt>
                <c:pt idx="16978" formatCode="General">
                  <c:v>1.2859999900000001E-3</c:v>
                </c:pt>
                <c:pt idx="16979" formatCode="General">
                  <c:v>1.28607999E-3</c:v>
                </c:pt>
                <c:pt idx="16980" formatCode="General">
                  <c:v>1.28615999E-3</c:v>
                </c:pt>
                <c:pt idx="16981" formatCode="General">
                  <c:v>1.2862399899999999E-3</c:v>
                </c:pt>
                <c:pt idx="16982" formatCode="General">
                  <c:v>1.2863199899999999E-3</c:v>
                </c:pt>
                <c:pt idx="16983" formatCode="General">
                  <c:v>1.2863999900000001E-3</c:v>
                </c:pt>
                <c:pt idx="16984" formatCode="General">
                  <c:v>1.28647999E-3</c:v>
                </c:pt>
                <c:pt idx="16985" formatCode="General">
                  <c:v>1.28655999E-3</c:v>
                </c:pt>
                <c:pt idx="16986" formatCode="General">
                  <c:v>1.28663999E-3</c:v>
                </c:pt>
                <c:pt idx="16987" formatCode="General">
                  <c:v>1.2867199899999999E-3</c:v>
                </c:pt>
                <c:pt idx="16988" formatCode="General">
                  <c:v>1.2867999900000001E-3</c:v>
                </c:pt>
                <c:pt idx="16989" formatCode="General">
                  <c:v>1.2868799900000001E-3</c:v>
                </c:pt>
                <c:pt idx="16990" formatCode="General">
                  <c:v>1.28695999E-3</c:v>
                </c:pt>
                <c:pt idx="16991" formatCode="General">
                  <c:v>1.28703999E-3</c:v>
                </c:pt>
                <c:pt idx="16992" formatCode="General">
                  <c:v>1.2871199899999999E-3</c:v>
                </c:pt>
                <c:pt idx="16993" formatCode="General">
                  <c:v>1.2871999900000001E-3</c:v>
                </c:pt>
                <c:pt idx="16994" formatCode="General">
                  <c:v>1.2872799900000001E-3</c:v>
                </c:pt>
                <c:pt idx="16995" formatCode="General">
                  <c:v>1.28735999E-3</c:v>
                </c:pt>
                <c:pt idx="16996" formatCode="General">
                  <c:v>1.28743999E-3</c:v>
                </c:pt>
                <c:pt idx="16997" formatCode="General">
                  <c:v>1.2875199899999999E-3</c:v>
                </c:pt>
                <c:pt idx="16998" formatCode="General">
                  <c:v>1.2875999899999999E-3</c:v>
                </c:pt>
                <c:pt idx="16999" formatCode="General">
                  <c:v>1.2876799900000001E-3</c:v>
                </c:pt>
                <c:pt idx="17000" formatCode="General">
                  <c:v>1.28775999E-3</c:v>
                </c:pt>
                <c:pt idx="17001" formatCode="General">
                  <c:v>1.28783999E-3</c:v>
                </c:pt>
                <c:pt idx="17002" formatCode="General">
                  <c:v>1.2879199899999999E-3</c:v>
                </c:pt>
                <c:pt idx="17003" formatCode="General">
                  <c:v>1.2879999899999999E-3</c:v>
                </c:pt>
                <c:pt idx="17004" formatCode="General">
                  <c:v>1.2880799900000001E-3</c:v>
                </c:pt>
                <c:pt idx="17005" formatCode="General">
                  <c:v>1.28815999E-3</c:v>
                </c:pt>
                <c:pt idx="17006" formatCode="General">
                  <c:v>1.28823999E-3</c:v>
                </c:pt>
                <c:pt idx="17007" formatCode="General">
                  <c:v>1.28831999E-3</c:v>
                </c:pt>
                <c:pt idx="17008" formatCode="General">
                  <c:v>1.2883999899999999E-3</c:v>
                </c:pt>
                <c:pt idx="17009" formatCode="General">
                  <c:v>1.2884799900000001E-3</c:v>
                </c:pt>
                <c:pt idx="17010" formatCode="General">
                  <c:v>1.28855999E-3</c:v>
                </c:pt>
                <c:pt idx="17011" formatCode="General">
                  <c:v>1.28863999E-3</c:v>
                </c:pt>
                <c:pt idx="17012" formatCode="General">
                  <c:v>1.28871999E-3</c:v>
                </c:pt>
                <c:pt idx="17013" formatCode="General">
                  <c:v>1.2887999899999999E-3</c:v>
                </c:pt>
                <c:pt idx="17014" formatCode="General">
                  <c:v>1.2888799900000001E-3</c:v>
                </c:pt>
                <c:pt idx="17015" formatCode="General">
                  <c:v>1.2889599900000001E-3</c:v>
                </c:pt>
                <c:pt idx="17016" formatCode="General">
                  <c:v>1.28903999E-3</c:v>
                </c:pt>
                <c:pt idx="17017" formatCode="General">
                  <c:v>1.28911999E-3</c:v>
                </c:pt>
                <c:pt idx="17018" formatCode="General">
                  <c:v>1.2891999899999999E-3</c:v>
                </c:pt>
                <c:pt idx="17019" formatCode="General">
                  <c:v>1.2892799899999999E-3</c:v>
                </c:pt>
                <c:pt idx="17020" formatCode="General">
                  <c:v>1.2893599900000001E-3</c:v>
                </c:pt>
                <c:pt idx="17021" formatCode="General">
                  <c:v>1.28943999E-3</c:v>
                </c:pt>
                <c:pt idx="17022" formatCode="General">
                  <c:v>1.28951999E-3</c:v>
                </c:pt>
                <c:pt idx="17023" formatCode="General">
                  <c:v>1.2895999899999999E-3</c:v>
                </c:pt>
                <c:pt idx="17024" formatCode="General">
                  <c:v>1.2896799899999999E-3</c:v>
                </c:pt>
                <c:pt idx="17025" formatCode="General">
                  <c:v>1.2897599900000001E-3</c:v>
                </c:pt>
                <c:pt idx="17026" formatCode="General">
                  <c:v>1.28983999E-3</c:v>
                </c:pt>
                <c:pt idx="17027" formatCode="General">
                  <c:v>1.28991999E-3</c:v>
                </c:pt>
                <c:pt idx="17028" formatCode="General">
                  <c:v>1.28999999E-3</c:v>
                </c:pt>
                <c:pt idx="17029" formatCode="General">
                  <c:v>1.2900799899999999E-3</c:v>
                </c:pt>
                <c:pt idx="17030" formatCode="General">
                  <c:v>1.2901599900000001E-3</c:v>
                </c:pt>
                <c:pt idx="17031" formatCode="General">
                  <c:v>1.29023999E-3</c:v>
                </c:pt>
                <c:pt idx="17032" formatCode="General">
                  <c:v>1.29031999E-3</c:v>
                </c:pt>
                <c:pt idx="17033" formatCode="General">
                  <c:v>1.29039999E-3</c:v>
                </c:pt>
                <c:pt idx="17034" formatCode="General">
                  <c:v>1.2904799899999999E-3</c:v>
                </c:pt>
                <c:pt idx="17035" formatCode="General">
                  <c:v>1.2905599900000001E-3</c:v>
                </c:pt>
                <c:pt idx="17036" formatCode="General">
                  <c:v>1.2906399900000001E-3</c:v>
                </c:pt>
                <c:pt idx="17037" formatCode="General">
                  <c:v>1.29071999E-3</c:v>
                </c:pt>
                <c:pt idx="17038" formatCode="General">
                  <c:v>1.29079999E-3</c:v>
                </c:pt>
                <c:pt idx="17039" formatCode="General">
                  <c:v>1.2908799899999999E-3</c:v>
                </c:pt>
                <c:pt idx="17040" formatCode="General">
                  <c:v>1.2909599900000001E-3</c:v>
                </c:pt>
                <c:pt idx="17041" formatCode="General">
                  <c:v>1.2910399900000001E-3</c:v>
                </c:pt>
                <c:pt idx="17042" formatCode="General">
                  <c:v>1.29111999E-3</c:v>
                </c:pt>
                <c:pt idx="17043" formatCode="General">
                  <c:v>1.29119999E-3</c:v>
                </c:pt>
                <c:pt idx="17044" formatCode="General">
                  <c:v>1.2912799899999999E-3</c:v>
                </c:pt>
                <c:pt idx="17045" formatCode="General">
                  <c:v>1.2913599899999999E-3</c:v>
                </c:pt>
                <c:pt idx="17046" formatCode="General">
                  <c:v>1.2914399900000001E-3</c:v>
                </c:pt>
                <c:pt idx="17047" formatCode="General">
                  <c:v>1.29151999E-3</c:v>
                </c:pt>
                <c:pt idx="17048" formatCode="General">
                  <c:v>1.29159999E-3</c:v>
                </c:pt>
                <c:pt idx="17049" formatCode="General">
                  <c:v>1.29167999E-3</c:v>
                </c:pt>
                <c:pt idx="17050" formatCode="General">
                  <c:v>1.2917599899999999E-3</c:v>
                </c:pt>
                <c:pt idx="17051" formatCode="General">
                  <c:v>1.2918399900000001E-3</c:v>
                </c:pt>
                <c:pt idx="17052" formatCode="General">
                  <c:v>1.29191999E-3</c:v>
                </c:pt>
                <c:pt idx="17053" formatCode="General">
                  <c:v>1.29199999E-3</c:v>
                </c:pt>
                <c:pt idx="17054" formatCode="General">
                  <c:v>1.29207999E-3</c:v>
                </c:pt>
                <c:pt idx="17055" formatCode="General">
                  <c:v>1.2921599899999999E-3</c:v>
                </c:pt>
                <c:pt idx="17056" formatCode="General">
                  <c:v>1.2922399900000001E-3</c:v>
                </c:pt>
                <c:pt idx="17057" formatCode="General">
                  <c:v>1.2923199900000001E-3</c:v>
                </c:pt>
                <c:pt idx="17058" formatCode="General">
                  <c:v>1.29239999E-3</c:v>
                </c:pt>
                <c:pt idx="17059" formatCode="General">
                  <c:v>1.29247999E-3</c:v>
                </c:pt>
                <c:pt idx="17060" formatCode="General">
                  <c:v>1.2925599899999999E-3</c:v>
                </c:pt>
                <c:pt idx="17061" formatCode="General">
                  <c:v>1.2926399900000001E-3</c:v>
                </c:pt>
                <c:pt idx="17062" formatCode="General">
                  <c:v>1.2927199900000001E-3</c:v>
                </c:pt>
                <c:pt idx="17063" formatCode="General">
                  <c:v>1.29279999E-3</c:v>
                </c:pt>
                <c:pt idx="17064" formatCode="General">
                  <c:v>1.29287999E-3</c:v>
                </c:pt>
                <c:pt idx="17065" formatCode="General">
                  <c:v>1.2929599899999999E-3</c:v>
                </c:pt>
                <c:pt idx="17066" formatCode="General">
                  <c:v>1.2930399899999999E-3</c:v>
                </c:pt>
                <c:pt idx="17067" formatCode="General">
                  <c:v>1.2931199900000001E-3</c:v>
                </c:pt>
                <c:pt idx="17068" formatCode="General">
                  <c:v>1.29319999E-3</c:v>
                </c:pt>
                <c:pt idx="17069" formatCode="General">
                  <c:v>1.29327999E-3</c:v>
                </c:pt>
                <c:pt idx="17070" formatCode="General">
                  <c:v>1.2933599899999999E-3</c:v>
                </c:pt>
                <c:pt idx="17071" formatCode="General">
                  <c:v>1.2934399899999999E-3</c:v>
                </c:pt>
                <c:pt idx="17072" formatCode="General">
                  <c:v>1.2935199900000001E-3</c:v>
                </c:pt>
                <c:pt idx="17073" formatCode="General">
                  <c:v>1.29359999E-3</c:v>
                </c:pt>
                <c:pt idx="17074" formatCode="General">
                  <c:v>1.29367999E-3</c:v>
                </c:pt>
                <c:pt idx="17075" formatCode="General">
                  <c:v>1.29375999E-3</c:v>
                </c:pt>
                <c:pt idx="17076" formatCode="General">
                  <c:v>1.2938399899999999E-3</c:v>
                </c:pt>
                <c:pt idx="17077" formatCode="General">
                  <c:v>1.2939199900000001E-3</c:v>
                </c:pt>
                <c:pt idx="17078" formatCode="General">
                  <c:v>1.2939999900000001E-3</c:v>
                </c:pt>
                <c:pt idx="17079" formatCode="General">
                  <c:v>1.29407999E-3</c:v>
                </c:pt>
                <c:pt idx="17080" formatCode="General">
                  <c:v>1.29415999E-3</c:v>
                </c:pt>
                <c:pt idx="17081" formatCode="General">
                  <c:v>1.2942399899999999E-3</c:v>
                </c:pt>
                <c:pt idx="17082" formatCode="General">
                  <c:v>1.2943199900000001E-3</c:v>
                </c:pt>
                <c:pt idx="17083" formatCode="General">
                  <c:v>1.2943999900000001E-3</c:v>
                </c:pt>
                <c:pt idx="17084" formatCode="General">
                  <c:v>1.29447999E-3</c:v>
                </c:pt>
                <c:pt idx="17085" formatCode="General">
                  <c:v>1.29455999E-3</c:v>
                </c:pt>
                <c:pt idx="17086" formatCode="General">
                  <c:v>1.2946399899999999E-3</c:v>
                </c:pt>
                <c:pt idx="17087" formatCode="General">
                  <c:v>1.2947199899999999E-3</c:v>
                </c:pt>
                <c:pt idx="17088" formatCode="General">
                  <c:v>1.2947999900000001E-3</c:v>
                </c:pt>
                <c:pt idx="17089" formatCode="General">
                  <c:v>1.29487999E-3</c:v>
                </c:pt>
                <c:pt idx="17090" formatCode="General">
                  <c:v>1.29495999E-3</c:v>
                </c:pt>
                <c:pt idx="17091" formatCode="General">
                  <c:v>1.2950399899999999E-3</c:v>
                </c:pt>
                <c:pt idx="17092" formatCode="General">
                  <c:v>1.2951199899999999E-3</c:v>
                </c:pt>
                <c:pt idx="17093" formatCode="General">
                  <c:v>1.2951999900000001E-3</c:v>
                </c:pt>
                <c:pt idx="17094" formatCode="General">
                  <c:v>1.29527999E-3</c:v>
                </c:pt>
                <c:pt idx="17095" formatCode="General">
                  <c:v>1.29535999E-3</c:v>
                </c:pt>
                <c:pt idx="17096" formatCode="General">
                  <c:v>1.29543999E-3</c:v>
                </c:pt>
                <c:pt idx="17097" formatCode="General">
                  <c:v>1.2955199899999999E-3</c:v>
                </c:pt>
                <c:pt idx="17098" formatCode="General">
                  <c:v>1.2955999900000001E-3</c:v>
                </c:pt>
                <c:pt idx="17099" formatCode="General">
                  <c:v>1.29567999E-3</c:v>
                </c:pt>
                <c:pt idx="17100" formatCode="General">
                  <c:v>1.29575999E-3</c:v>
                </c:pt>
                <c:pt idx="17101" formatCode="General">
                  <c:v>1.29583999E-3</c:v>
                </c:pt>
                <c:pt idx="17102" formatCode="General">
                  <c:v>1.2959199899999999E-3</c:v>
                </c:pt>
                <c:pt idx="17103" formatCode="General">
                  <c:v>1.2959999900000001E-3</c:v>
                </c:pt>
                <c:pt idx="17104" formatCode="General">
                  <c:v>1.2960799900000001E-3</c:v>
                </c:pt>
                <c:pt idx="17105" formatCode="General">
                  <c:v>1.29615999E-3</c:v>
                </c:pt>
                <c:pt idx="17106" formatCode="General">
                  <c:v>1.29623999E-3</c:v>
                </c:pt>
                <c:pt idx="17107" formatCode="General">
                  <c:v>1.2963199899999999E-3</c:v>
                </c:pt>
                <c:pt idx="17108" formatCode="General">
                  <c:v>1.2963999899999999E-3</c:v>
                </c:pt>
                <c:pt idx="17109" formatCode="General">
                  <c:v>1.2964799900000001E-3</c:v>
                </c:pt>
                <c:pt idx="17110" formatCode="General">
                  <c:v>1.29655999E-3</c:v>
                </c:pt>
                <c:pt idx="17111" formatCode="General">
                  <c:v>1.29663999E-3</c:v>
                </c:pt>
                <c:pt idx="17112" formatCode="General">
                  <c:v>1.2967199899999999E-3</c:v>
                </c:pt>
                <c:pt idx="17113" formatCode="General">
                  <c:v>1.2967999899999999E-3</c:v>
                </c:pt>
                <c:pt idx="17114" formatCode="General">
                  <c:v>1.2968799900000001E-3</c:v>
                </c:pt>
                <c:pt idx="17115" formatCode="General">
                  <c:v>1.29695999E-3</c:v>
                </c:pt>
                <c:pt idx="17116" formatCode="General">
                  <c:v>1.29703999E-3</c:v>
                </c:pt>
                <c:pt idx="17117" formatCode="General">
                  <c:v>1.29711999E-3</c:v>
                </c:pt>
                <c:pt idx="17118" formatCode="General">
                  <c:v>1.2971999899999999E-3</c:v>
                </c:pt>
                <c:pt idx="17119" formatCode="General">
                  <c:v>1.2972799900000001E-3</c:v>
                </c:pt>
                <c:pt idx="17120" formatCode="General">
                  <c:v>1.29735999E-3</c:v>
                </c:pt>
                <c:pt idx="17121" formatCode="General">
                  <c:v>1.29743999E-3</c:v>
                </c:pt>
                <c:pt idx="17122" formatCode="General">
                  <c:v>1.29751999E-3</c:v>
                </c:pt>
                <c:pt idx="17123" formatCode="General">
                  <c:v>1.2975999899999999E-3</c:v>
                </c:pt>
                <c:pt idx="17124" formatCode="General">
                  <c:v>1.2976799900000001E-3</c:v>
                </c:pt>
                <c:pt idx="17125" formatCode="General">
                  <c:v>1.2977599900000001E-3</c:v>
                </c:pt>
                <c:pt idx="17126" formatCode="General">
                  <c:v>1.29783999E-3</c:v>
                </c:pt>
                <c:pt idx="17127" formatCode="General">
                  <c:v>1.29791999E-3</c:v>
                </c:pt>
                <c:pt idx="17128" formatCode="General">
                  <c:v>1.2979999899999999E-3</c:v>
                </c:pt>
                <c:pt idx="17129" formatCode="General">
                  <c:v>1.2980799900000001E-3</c:v>
                </c:pt>
                <c:pt idx="17130" formatCode="General">
                  <c:v>1.2981599900000001E-3</c:v>
                </c:pt>
                <c:pt idx="17131" formatCode="General">
                  <c:v>1.29823999E-3</c:v>
                </c:pt>
                <c:pt idx="17132" formatCode="General">
                  <c:v>1.29831999E-3</c:v>
                </c:pt>
                <c:pt idx="17133" formatCode="General">
                  <c:v>1.2983999899999999E-3</c:v>
                </c:pt>
                <c:pt idx="17134" formatCode="General">
                  <c:v>1.2984799899999999E-3</c:v>
                </c:pt>
                <c:pt idx="17135" formatCode="General">
                  <c:v>1.2985599900000001E-3</c:v>
                </c:pt>
                <c:pt idx="17136" formatCode="General">
                  <c:v>1.29863999E-3</c:v>
                </c:pt>
                <c:pt idx="17137" formatCode="General">
                  <c:v>1.29871999E-3</c:v>
                </c:pt>
                <c:pt idx="17138" formatCode="General">
                  <c:v>1.29879999E-3</c:v>
                </c:pt>
                <c:pt idx="17139" formatCode="General">
                  <c:v>1.2988799899999999E-3</c:v>
                </c:pt>
                <c:pt idx="17140" formatCode="General">
                  <c:v>1.2989599900000001E-3</c:v>
                </c:pt>
                <c:pt idx="17141" formatCode="General">
                  <c:v>1.29903999E-3</c:v>
                </c:pt>
                <c:pt idx="17142" formatCode="General">
                  <c:v>1.29911999E-3</c:v>
                </c:pt>
                <c:pt idx="17143" formatCode="General">
                  <c:v>1.29919999E-3</c:v>
                </c:pt>
                <c:pt idx="17144" formatCode="General">
                  <c:v>1.2992799899999999E-3</c:v>
                </c:pt>
                <c:pt idx="17145" formatCode="General">
                  <c:v>1.2993599900000001E-3</c:v>
                </c:pt>
                <c:pt idx="17146" formatCode="General">
                  <c:v>1.2994399900000001E-3</c:v>
                </c:pt>
                <c:pt idx="17147" formatCode="General">
                  <c:v>1.29951999E-3</c:v>
                </c:pt>
                <c:pt idx="17148" formatCode="General">
                  <c:v>1.29959999E-3</c:v>
                </c:pt>
                <c:pt idx="17149" formatCode="General">
                  <c:v>1.2996799899999999E-3</c:v>
                </c:pt>
                <c:pt idx="17150" formatCode="General">
                  <c:v>1.2997599900000001E-3</c:v>
                </c:pt>
                <c:pt idx="17151" formatCode="General">
                  <c:v>1.2998399900000001E-3</c:v>
                </c:pt>
                <c:pt idx="17152" formatCode="General">
                  <c:v>1.29991999E-3</c:v>
                </c:pt>
                <c:pt idx="17153" formatCode="General">
                  <c:v>1.29999999E-3</c:v>
                </c:pt>
                <c:pt idx="17154" formatCode="General">
                  <c:v>1.3000799899999999E-3</c:v>
                </c:pt>
                <c:pt idx="17155" formatCode="General">
                  <c:v>1.3001599899999999E-3</c:v>
                </c:pt>
                <c:pt idx="17156" formatCode="General">
                  <c:v>1.3002399900000001E-3</c:v>
                </c:pt>
                <c:pt idx="17157" formatCode="General">
                  <c:v>1.30031999E-3</c:v>
                </c:pt>
                <c:pt idx="17158" formatCode="General">
                  <c:v>1.30039999E-3</c:v>
                </c:pt>
                <c:pt idx="17159" formatCode="General">
                  <c:v>1.3004799899999999E-3</c:v>
                </c:pt>
                <c:pt idx="17160" formatCode="General">
                  <c:v>1.3005599899999999E-3</c:v>
                </c:pt>
                <c:pt idx="17161" formatCode="General">
                  <c:v>1.3006399900000001E-3</c:v>
                </c:pt>
                <c:pt idx="17162" formatCode="General">
                  <c:v>1.30071999E-3</c:v>
                </c:pt>
                <c:pt idx="17163" formatCode="General">
                  <c:v>1.30079999E-3</c:v>
                </c:pt>
                <c:pt idx="17164" formatCode="General">
                  <c:v>1.30087999E-3</c:v>
                </c:pt>
                <c:pt idx="17165" formatCode="General">
                  <c:v>1.3009599899999999E-3</c:v>
                </c:pt>
                <c:pt idx="17166" formatCode="General">
                  <c:v>1.3010399900000001E-3</c:v>
                </c:pt>
                <c:pt idx="17167" formatCode="General">
                  <c:v>1.3011199900000001E-3</c:v>
                </c:pt>
                <c:pt idx="17168" formatCode="General">
                  <c:v>1.30119999E-3</c:v>
                </c:pt>
                <c:pt idx="17169" formatCode="General">
                  <c:v>1.30127999E-3</c:v>
                </c:pt>
                <c:pt idx="17170" formatCode="General">
                  <c:v>1.3013599899999999E-3</c:v>
                </c:pt>
                <c:pt idx="17171" formatCode="General">
                  <c:v>1.3014399900000001E-3</c:v>
                </c:pt>
                <c:pt idx="17172" formatCode="General">
                  <c:v>1.3015199900000001E-3</c:v>
                </c:pt>
                <c:pt idx="17173" formatCode="General">
                  <c:v>1.30159999E-3</c:v>
                </c:pt>
                <c:pt idx="17174" formatCode="General">
                  <c:v>1.30167999E-3</c:v>
                </c:pt>
                <c:pt idx="17175" formatCode="General">
                  <c:v>1.3017599899999999E-3</c:v>
                </c:pt>
                <c:pt idx="17176" formatCode="General">
                  <c:v>1.3018399899999999E-3</c:v>
                </c:pt>
                <c:pt idx="17177" formatCode="General">
                  <c:v>1.3019199900000001E-3</c:v>
                </c:pt>
                <c:pt idx="17178" formatCode="General">
                  <c:v>1.30199999E-3</c:v>
                </c:pt>
                <c:pt idx="17179" formatCode="General">
                  <c:v>1.30207999E-3</c:v>
                </c:pt>
                <c:pt idx="17180" formatCode="General">
                  <c:v>1.3021599899999999E-3</c:v>
                </c:pt>
                <c:pt idx="17181" formatCode="General">
                  <c:v>1.3022399899999999E-3</c:v>
                </c:pt>
                <c:pt idx="17182" formatCode="General">
                  <c:v>1.3023199900000001E-3</c:v>
                </c:pt>
                <c:pt idx="17183" formatCode="General">
                  <c:v>1.30239999E-3</c:v>
                </c:pt>
                <c:pt idx="17184" formatCode="General">
                  <c:v>1.30247999E-3</c:v>
                </c:pt>
                <c:pt idx="17185" formatCode="General">
                  <c:v>1.30255999E-3</c:v>
                </c:pt>
                <c:pt idx="17186" formatCode="General">
                  <c:v>1.3026399899999999E-3</c:v>
                </c:pt>
                <c:pt idx="17187" formatCode="General">
                  <c:v>1.3027199900000001E-3</c:v>
                </c:pt>
                <c:pt idx="17188" formatCode="General">
                  <c:v>1.30279999E-3</c:v>
                </c:pt>
                <c:pt idx="17189" formatCode="General">
                  <c:v>1.30287999E-3</c:v>
                </c:pt>
                <c:pt idx="17190" formatCode="General">
                  <c:v>1.30295999E-3</c:v>
                </c:pt>
                <c:pt idx="17191" formatCode="General">
                  <c:v>1.3030399899999999E-3</c:v>
                </c:pt>
                <c:pt idx="17192" formatCode="General">
                  <c:v>1.3031199900000001E-3</c:v>
                </c:pt>
                <c:pt idx="17193" formatCode="General">
                  <c:v>1.3031999900000001E-3</c:v>
                </c:pt>
                <c:pt idx="17194" formatCode="General">
                  <c:v>1.30327999E-3</c:v>
                </c:pt>
                <c:pt idx="17195" formatCode="General">
                  <c:v>1.30335999E-3</c:v>
                </c:pt>
                <c:pt idx="17196" formatCode="General">
                  <c:v>1.3034399899999999E-3</c:v>
                </c:pt>
                <c:pt idx="17197" formatCode="General">
                  <c:v>1.3035199899999999E-3</c:v>
                </c:pt>
                <c:pt idx="17198" formatCode="General">
                  <c:v>1.3035999900000001E-3</c:v>
                </c:pt>
                <c:pt idx="17199" formatCode="General">
                  <c:v>1.30367999E-3</c:v>
                </c:pt>
                <c:pt idx="17200" formatCode="General">
                  <c:v>1.30375999E-3</c:v>
                </c:pt>
                <c:pt idx="17201" formatCode="General">
                  <c:v>1.3038399899999999E-3</c:v>
                </c:pt>
                <c:pt idx="17202" formatCode="General">
                  <c:v>1.3039199899999999E-3</c:v>
                </c:pt>
                <c:pt idx="17203" formatCode="General">
                  <c:v>1.3039999900000001E-3</c:v>
                </c:pt>
                <c:pt idx="17204" formatCode="General">
                  <c:v>1.30407999E-3</c:v>
                </c:pt>
                <c:pt idx="17205" formatCode="General">
                  <c:v>1.30415999E-3</c:v>
                </c:pt>
                <c:pt idx="17206" formatCode="General">
                  <c:v>1.30423999E-3</c:v>
                </c:pt>
                <c:pt idx="17207" formatCode="General">
                  <c:v>1.3043199899999999E-3</c:v>
                </c:pt>
                <c:pt idx="17208" formatCode="General">
                  <c:v>1.3043999900000001E-3</c:v>
                </c:pt>
                <c:pt idx="17209" formatCode="General">
                  <c:v>1.30447999E-3</c:v>
                </c:pt>
                <c:pt idx="17210" formatCode="General">
                  <c:v>1.30455999E-3</c:v>
                </c:pt>
                <c:pt idx="17211" formatCode="General">
                  <c:v>1.30463999E-3</c:v>
                </c:pt>
                <c:pt idx="17212" formatCode="General">
                  <c:v>1.3047199899999999E-3</c:v>
                </c:pt>
                <c:pt idx="17213" formatCode="General">
                  <c:v>1.3047999900000001E-3</c:v>
                </c:pt>
                <c:pt idx="17214" formatCode="General">
                  <c:v>1.3048799900000001E-3</c:v>
                </c:pt>
                <c:pt idx="17215" formatCode="General">
                  <c:v>1.30495999E-3</c:v>
                </c:pt>
                <c:pt idx="17216" formatCode="General">
                  <c:v>1.30503999E-3</c:v>
                </c:pt>
                <c:pt idx="17217" formatCode="General">
                  <c:v>1.3051199899999999E-3</c:v>
                </c:pt>
                <c:pt idx="17218" formatCode="General">
                  <c:v>1.3051999900000001E-3</c:v>
                </c:pt>
                <c:pt idx="17219" formatCode="General">
                  <c:v>1.3052799900000001E-3</c:v>
                </c:pt>
                <c:pt idx="17220" formatCode="General">
                  <c:v>1.30535999E-3</c:v>
                </c:pt>
                <c:pt idx="17221" formatCode="General">
                  <c:v>1.30543999E-3</c:v>
                </c:pt>
                <c:pt idx="17222" formatCode="General">
                  <c:v>1.3055199899999999E-3</c:v>
                </c:pt>
                <c:pt idx="17223" formatCode="General">
                  <c:v>1.3055999899999999E-3</c:v>
                </c:pt>
                <c:pt idx="17224" formatCode="General">
                  <c:v>1.3056799900000001E-3</c:v>
                </c:pt>
                <c:pt idx="17225" formatCode="General">
                  <c:v>1.30575999E-3</c:v>
                </c:pt>
                <c:pt idx="17226" formatCode="General">
                  <c:v>1.30583999E-3</c:v>
                </c:pt>
                <c:pt idx="17227" formatCode="General">
                  <c:v>1.30591999E-3</c:v>
                </c:pt>
                <c:pt idx="17228" formatCode="General">
                  <c:v>1.3059999899999999E-3</c:v>
                </c:pt>
                <c:pt idx="17229" formatCode="General">
                  <c:v>1.3060799900000001E-3</c:v>
                </c:pt>
                <c:pt idx="17230" formatCode="General">
                  <c:v>1.30615999E-3</c:v>
                </c:pt>
                <c:pt idx="17231" formatCode="General">
                  <c:v>1.30623999E-3</c:v>
                </c:pt>
                <c:pt idx="17232" formatCode="General">
                  <c:v>1.30631999E-3</c:v>
                </c:pt>
                <c:pt idx="17233" formatCode="General">
                  <c:v>1.3063999899999999E-3</c:v>
                </c:pt>
                <c:pt idx="17234" formatCode="General">
                  <c:v>1.3064799900000001E-3</c:v>
                </c:pt>
                <c:pt idx="17235" formatCode="General">
                  <c:v>1.3065599900000001E-3</c:v>
                </c:pt>
                <c:pt idx="17236" formatCode="General">
                  <c:v>1.30663999E-3</c:v>
                </c:pt>
                <c:pt idx="17237" formatCode="General">
                  <c:v>1.30671999E-3</c:v>
                </c:pt>
                <c:pt idx="17238" formatCode="General">
                  <c:v>1.3067999899999999E-3</c:v>
                </c:pt>
                <c:pt idx="17239" formatCode="General">
                  <c:v>1.3068799900000001E-3</c:v>
                </c:pt>
                <c:pt idx="17240" formatCode="General">
                  <c:v>1.3069599900000001E-3</c:v>
                </c:pt>
                <c:pt idx="17241" formatCode="General">
                  <c:v>1.30703999E-3</c:v>
                </c:pt>
                <c:pt idx="17242" formatCode="General">
                  <c:v>1.30711999E-3</c:v>
                </c:pt>
                <c:pt idx="17243" formatCode="General">
                  <c:v>1.3071999899999999E-3</c:v>
                </c:pt>
                <c:pt idx="17244" formatCode="General">
                  <c:v>1.3072799899999999E-3</c:v>
                </c:pt>
                <c:pt idx="17245" formatCode="General">
                  <c:v>1.3073599900000001E-3</c:v>
                </c:pt>
                <c:pt idx="17246" formatCode="General">
                  <c:v>1.30743999E-3</c:v>
                </c:pt>
                <c:pt idx="17247" formatCode="General">
                  <c:v>1.30751999E-3</c:v>
                </c:pt>
                <c:pt idx="17248" formatCode="General">
                  <c:v>1.3075999899999999E-3</c:v>
                </c:pt>
                <c:pt idx="17249" formatCode="General">
                  <c:v>1.3076799899999999E-3</c:v>
                </c:pt>
                <c:pt idx="17250" formatCode="General">
                  <c:v>1.3077599900000001E-3</c:v>
                </c:pt>
                <c:pt idx="17251" formatCode="General">
                  <c:v>1.30783999E-3</c:v>
                </c:pt>
                <c:pt idx="17252" formatCode="General">
                  <c:v>1.30791999E-3</c:v>
                </c:pt>
                <c:pt idx="17253" formatCode="General">
                  <c:v>1.30799999E-3</c:v>
                </c:pt>
                <c:pt idx="17254" formatCode="General">
                  <c:v>1.3080799899999999E-3</c:v>
                </c:pt>
                <c:pt idx="17255" formatCode="General">
                  <c:v>1.3081599900000001E-3</c:v>
                </c:pt>
                <c:pt idx="17256" formatCode="General">
                  <c:v>1.3082399900000001E-3</c:v>
                </c:pt>
                <c:pt idx="17257" formatCode="General">
                  <c:v>1.30831999E-3</c:v>
                </c:pt>
                <c:pt idx="17258" formatCode="General">
                  <c:v>1.30839999E-3</c:v>
                </c:pt>
                <c:pt idx="17259" formatCode="General">
                  <c:v>1.3084799899999999E-3</c:v>
                </c:pt>
                <c:pt idx="17260" formatCode="General">
                  <c:v>1.3085599900000001E-3</c:v>
                </c:pt>
                <c:pt idx="17261" formatCode="General">
                  <c:v>1.3086399900000001E-3</c:v>
                </c:pt>
                <c:pt idx="17262" formatCode="General">
                  <c:v>1.30871999E-3</c:v>
                </c:pt>
                <c:pt idx="17263" formatCode="General">
                  <c:v>1.30879999E-3</c:v>
                </c:pt>
                <c:pt idx="17264" formatCode="General">
                  <c:v>1.3088799899999999E-3</c:v>
                </c:pt>
                <c:pt idx="17265" formatCode="General">
                  <c:v>1.3089599899999999E-3</c:v>
                </c:pt>
                <c:pt idx="17266" formatCode="General">
                  <c:v>1.3090399900000001E-3</c:v>
                </c:pt>
                <c:pt idx="17267" formatCode="General">
                  <c:v>1.30911999E-3</c:v>
                </c:pt>
                <c:pt idx="17268" formatCode="General">
                  <c:v>1.30919999E-3</c:v>
                </c:pt>
                <c:pt idx="17269" formatCode="General">
                  <c:v>1.3092799899999999E-3</c:v>
                </c:pt>
                <c:pt idx="17270" formatCode="General">
                  <c:v>1.3093599899999999E-3</c:v>
                </c:pt>
                <c:pt idx="17271" formatCode="General">
                  <c:v>1.3094399900000001E-3</c:v>
                </c:pt>
                <c:pt idx="17272" formatCode="General">
                  <c:v>1.30951999E-3</c:v>
                </c:pt>
                <c:pt idx="17273" formatCode="General">
                  <c:v>1.30959999E-3</c:v>
                </c:pt>
                <c:pt idx="17274" formatCode="General">
                  <c:v>1.30967999E-3</c:v>
                </c:pt>
                <c:pt idx="17275" formatCode="General">
                  <c:v>1.3097599899999999E-3</c:v>
                </c:pt>
                <c:pt idx="17276" formatCode="General">
                  <c:v>1.3098399900000001E-3</c:v>
                </c:pt>
                <c:pt idx="17277" formatCode="General">
                  <c:v>1.30991999E-3</c:v>
                </c:pt>
                <c:pt idx="17278" formatCode="General">
                  <c:v>1.30999999E-3</c:v>
                </c:pt>
                <c:pt idx="17279" formatCode="General">
                  <c:v>1.31007999E-3</c:v>
                </c:pt>
                <c:pt idx="17280" formatCode="General">
                  <c:v>1.3101599899999999E-3</c:v>
                </c:pt>
                <c:pt idx="17281" formatCode="General">
                  <c:v>1.3102399900000001E-3</c:v>
                </c:pt>
                <c:pt idx="17282" formatCode="General">
                  <c:v>1.3103199900000001E-3</c:v>
                </c:pt>
                <c:pt idx="17283" formatCode="General">
                  <c:v>1.31039999E-3</c:v>
                </c:pt>
                <c:pt idx="17284" formatCode="General">
                  <c:v>1.31047999E-3</c:v>
                </c:pt>
                <c:pt idx="17285" formatCode="General">
                  <c:v>1.3105599899999999E-3</c:v>
                </c:pt>
                <c:pt idx="17286" formatCode="General">
                  <c:v>1.3106399899999999E-3</c:v>
                </c:pt>
                <c:pt idx="17287" formatCode="General">
                  <c:v>1.3107199900000001E-3</c:v>
                </c:pt>
                <c:pt idx="17288" formatCode="General">
                  <c:v>1.31079999E-3</c:v>
                </c:pt>
                <c:pt idx="17289" formatCode="General">
                  <c:v>1.31087999E-3</c:v>
                </c:pt>
                <c:pt idx="17290" formatCode="General">
                  <c:v>1.3109599899999999E-3</c:v>
                </c:pt>
                <c:pt idx="17291" formatCode="General">
                  <c:v>1.3110399899999999E-3</c:v>
                </c:pt>
                <c:pt idx="17292" formatCode="General">
                  <c:v>1.3111199900000001E-3</c:v>
                </c:pt>
                <c:pt idx="17293" formatCode="General">
                  <c:v>1.31119999E-3</c:v>
                </c:pt>
                <c:pt idx="17294" formatCode="General">
                  <c:v>1.31127999E-3</c:v>
                </c:pt>
                <c:pt idx="17295" formatCode="General">
                  <c:v>1.31135999E-3</c:v>
                </c:pt>
                <c:pt idx="17296" formatCode="General">
                  <c:v>1.3114399899999999E-3</c:v>
                </c:pt>
                <c:pt idx="17297" formatCode="General">
                  <c:v>1.3115199900000001E-3</c:v>
                </c:pt>
                <c:pt idx="17298" formatCode="General">
                  <c:v>1.31159999E-3</c:v>
                </c:pt>
                <c:pt idx="17299" formatCode="General">
                  <c:v>1.31167999E-3</c:v>
                </c:pt>
                <c:pt idx="17300" formatCode="General">
                  <c:v>1.31175999E-3</c:v>
                </c:pt>
                <c:pt idx="17301" formatCode="General">
                  <c:v>1.3118399899999999E-3</c:v>
                </c:pt>
                <c:pt idx="17302" formatCode="General">
                  <c:v>1.3119199900000001E-3</c:v>
                </c:pt>
                <c:pt idx="17303" formatCode="General">
                  <c:v>1.3119999900000001E-3</c:v>
                </c:pt>
                <c:pt idx="17304" formatCode="General">
                  <c:v>1.31207999E-3</c:v>
                </c:pt>
                <c:pt idx="17305" formatCode="General">
                  <c:v>1.31215999E-3</c:v>
                </c:pt>
                <c:pt idx="17306" formatCode="General">
                  <c:v>1.3122399899999999E-3</c:v>
                </c:pt>
                <c:pt idx="17307" formatCode="General">
                  <c:v>1.3123199900000001E-3</c:v>
                </c:pt>
                <c:pt idx="17308" formatCode="General">
                  <c:v>1.3123999900000001E-3</c:v>
                </c:pt>
                <c:pt idx="17309" formatCode="General">
                  <c:v>1.31247999E-3</c:v>
                </c:pt>
                <c:pt idx="17310" formatCode="General">
                  <c:v>1.31255999E-3</c:v>
                </c:pt>
                <c:pt idx="17311" formatCode="General">
                  <c:v>1.3126399899999999E-3</c:v>
                </c:pt>
                <c:pt idx="17312" formatCode="General">
                  <c:v>1.3127199899999999E-3</c:v>
                </c:pt>
                <c:pt idx="17313" formatCode="General">
                  <c:v>1.3127999900000001E-3</c:v>
                </c:pt>
                <c:pt idx="17314" formatCode="General">
                  <c:v>1.31287999E-3</c:v>
                </c:pt>
                <c:pt idx="17315" formatCode="General">
                  <c:v>1.31295999E-3</c:v>
                </c:pt>
                <c:pt idx="17316" formatCode="General">
                  <c:v>1.31303999E-3</c:v>
                </c:pt>
                <c:pt idx="17317" formatCode="General">
                  <c:v>1.3131199899999999E-3</c:v>
                </c:pt>
                <c:pt idx="17318" formatCode="General">
                  <c:v>1.3131999900000001E-3</c:v>
                </c:pt>
                <c:pt idx="17319" formatCode="General">
                  <c:v>1.31327999E-3</c:v>
                </c:pt>
                <c:pt idx="17320" formatCode="General">
                  <c:v>1.31335999E-3</c:v>
                </c:pt>
                <c:pt idx="17321" formatCode="General">
                  <c:v>1.31343999E-3</c:v>
                </c:pt>
                <c:pt idx="17322" formatCode="General">
                  <c:v>1.3135199899999999E-3</c:v>
                </c:pt>
                <c:pt idx="17323" formatCode="General">
                  <c:v>1.3135999900000001E-3</c:v>
                </c:pt>
                <c:pt idx="17324" formatCode="General">
                  <c:v>1.3136799900000001E-3</c:v>
                </c:pt>
                <c:pt idx="17325" formatCode="General">
                  <c:v>1.31375999E-3</c:v>
                </c:pt>
                <c:pt idx="17326" formatCode="General">
                  <c:v>1.31383999E-3</c:v>
                </c:pt>
                <c:pt idx="17327" formatCode="General">
                  <c:v>1.3139199899999999E-3</c:v>
                </c:pt>
                <c:pt idx="17328" formatCode="General">
                  <c:v>1.3139999900000001E-3</c:v>
                </c:pt>
                <c:pt idx="17329" formatCode="General">
                  <c:v>1.3140799900000001E-3</c:v>
                </c:pt>
                <c:pt idx="17330" formatCode="General">
                  <c:v>1.31415999E-3</c:v>
                </c:pt>
                <c:pt idx="17331" formatCode="General">
                  <c:v>1.31423999E-3</c:v>
                </c:pt>
                <c:pt idx="17332" formatCode="General">
                  <c:v>1.3143199899999999E-3</c:v>
                </c:pt>
                <c:pt idx="17333" formatCode="General">
                  <c:v>1.3143999899999999E-3</c:v>
                </c:pt>
                <c:pt idx="17334" formatCode="General">
                  <c:v>1.3144799900000001E-3</c:v>
                </c:pt>
                <c:pt idx="17335" formatCode="General">
                  <c:v>1.31455999E-3</c:v>
                </c:pt>
                <c:pt idx="17336" formatCode="General">
                  <c:v>1.31463999E-3</c:v>
                </c:pt>
                <c:pt idx="17337" formatCode="General">
                  <c:v>1.3147199899999999E-3</c:v>
                </c:pt>
                <c:pt idx="17338" formatCode="General">
                  <c:v>1.3147999899999999E-3</c:v>
                </c:pt>
                <c:pt idx="17339" formatCode="General">
                  <c:v>1.3148799900000001E-3</c:v>
                </c:pt>
                <c:pt idx="17340" formatCode="General">
                  <c:v>1.31495999E-3</c:v>
                </c:pt>
                <c:pt idx="17341" formatCode="General">
                  <c:v>1.31503999E-3</c:v>
                </c:pt>
                <c:pt idx="17342" formatCode="General">
                  <c:v>1.31511999E-3</c:v>
                </c:pt>
                <c:pt idx="17343" formatCode="General">
                  <c:v>1.3151999899999999E-3</c:v>
                </c:pt>
                <c:pt idx="17344" formatCode="General">
                  <c:v>1.3152799900000001E-3</c:v>
                </c:pt>
                <c:pt idx="17345" formatCode="General">
                  <c:v>1.3153599900000001E-3</c:v>
                </c:pt>
                <c:pt idx="17346" formatCode="General">
                  <c:v>1.31543999E-3</c:v>
                </c:pt>
                <c:pt idx="17347" formatCode="General">
                  <c:v>1.31551999E-3</c:v>
                </c:pt>
                <c:pt idx="17348" formatCode="General">
                  <c:v>1.3155999899999999E-3</c:v>
                </c:pt>
                <c:pt idx="17349" formatCode="General">
                  <c:v>1.3156799900000001E-3</c:v>
                </c:pt>
                <c:pt idx="17350" formatCode="General">
                  <c:v>1.3157599900000001E-3</c:v>
                </c:pt>
                <c:pt idx="17351" formatCode="General">
                  <c:v>1.31583999E-3</c:v>
                </c:pt>
                <c:pt idx="17352" formatCode="General">
                  <c:v>1.31591999E-3</c:v>
                </c:pt>
                <c:pt idx="17353" formatCode="General">
                  <c:v>1.3159999899999999E-3</c:v>
                </c:pt>
                <c:pt idx="17354" formatCode="General">
                  <c:v>1.3160799899999999E-3</c:v>
                </c:pt>
                <c:pt idx="17355" formatCode="General">
                  <c:v>1.3161599900000001E-3</c:v>
                </c:pt>
                <c:pt idx="17356" formatCode="General">
                  <c:v>1.31623999E-3</c:v>
                </c:pt>
                <c:pt idx="17357" formatCode="General">
                  <c:v>1.31631999E-3</c:v>
                </c:pt>
                <c:pt idx="17358" formatCode="General">
                  <c:v>1.3163999899999999E-3</c:v>
                </c:pt>
                <c:pt idx="17359" formatCode="General">
                  <c:v>1.3164799899999999E-3</c:v>
                </c:pt>
                <c:pt idx="17360" formatCode="General">
                  <c:v>1.3165599900000001E-3</c:v>
                </c:pt>
                <c:pt idx="17361" formatCode="General">
                  <c:v>1.31663999E-3</c:v>
                </c:pt>
                <c:pt idx="17362" formatCode="General">
                  <c:v>1.31671999E-3</c:v>
                </c:pt>
                <c:pt idx="17363" formatCode="General">
                  <c:v>1.31679999E-3</c:v>
                </c:pt>
                <c:pt idx="17364" formatCode="General">
                  <c:v>1.3168799899999999E-3</c:v>
                </c:pt>
                <c:pt idx="17365" formatCode="General">
                  <c:v>1.3169599900000001E-3</c:v>
                </c:pt>
                <c:pt idx="17366" formatCode="General">
                  <c:v>1.31703999E-3</c:v>
                </c:pt>
                <c:pt idx="17367" formatCode="General">
                  <c:v>1.31711999E-3</c:v>
                </c:pt>
                <c:pt idx="17368" formatCode="General">
                  <c:v>1.31719999E-3</c:v>
                </c:pt>
                <c:pt idx="17369" formatCode="General">
                  <c:v>1.3172799899999999E-3</c:v>
                </c:pt>
                <c:pt idx="17370" formatCode="General">
                  <c:v>1.3173599900000001E-3</c:v>
                </c:pt>
                <c:pt idx="17371" formatCode="General">
                  <c:v>1.3174399900000001E-3</c:v>
                </c:pt>
                <c:pt idx="17372" formatCode="General">
                  <c:v>1.31751999E-3</c:v>
                </c:pt>
                <c:pt idx="17373" formatCode="General">
                  <c:v>1.31759999E-3</c:v>
                </c:pt>
                <c:pt idx="17374" formatCode="General">
                  <c:v>1.3176799899999999E-3</c:v>
                </c:pt>
                <c:pt idx="17375" formatCode="General">
                  <c:v>1.3177599899999999E-3</c:v>
                </c:pt>
                <c:pt idx="17376" formatCode="General">
                  <c:v>1.3178399900000001E-3</c:v>
                </c:pt>
                <c:pt idx="17377" formatCode="General">
                  <c:v>1.31791999E-3</c:v>
                </c:pt>
                <c:pt idx="17378" formatCode="General">
                  <c:v>1.31799999E-3</c:v>
                </c:pt>
                <c:pt idx="17379" formatCode="General">
                  <c:v>1.3180799899999999E-3</c:v>
                </c:pt>
                <c:pt idx="17380" formatCode="General">
                  <c:v>1.3181599899999999E-3</c:v>
                </c:pt>
                <c:pt idx="17381" formatCode="General">
                  <c:v>1.3182399900000001E-3</c:v>
                </c:pt>
                <c:pt idx="17382" formatCode="General">
                  <c:v>1.31831999E-3</c:v>
                </c:pt>
                <c:pt idx="17383" formatCode="General">
                  <c:v>1.31839999E-3</c:v>
                </c:pt>
                <c:pt idx="17384" formatCode="General">
                  <c:v>1.31847999E-3</c:v>
                </c:pt>
                <c:pt idx="17385" formatCode="General">
                  <c:v>1.3185599899999999E-3</c:v>
                </c:pt>
                <c:pt idx="17386" formatCode="General">
                  <c:v>1.3186399900000001E-3</c:v>
                </c:pt>
                <c:pt idx="17387" formatCode="General">
                  <c:v>1.31871999E-3</c:v>
                </c:pt>
                <c:pt idx="17388" formatCode="General">
                  <c:v>1.31879999E-3</c:v>
                </c:pt>
                <c:pt idx="17389" formatCode="General">
                  <c:v>1.31887999E-3</c:v>
                </c:pt>
                <c:pt idx="17390" formatCode="General">
                  <c:v>1.3189599899999999E-3</c:v>
                </c:pt>
                <c:pt idx="17391" formatCode="General">
                  <c:v>1.3190399900000001E-3</c:v>
                </c:pt>
                <c:pt idx="17392" formatCode="General">
                  <c:v>1.3191199900000001E-3</c:v>
                </c:pt>
                <c:pt idx="17393" formatCode="General">
                  <c:v>1.31919999E-3</c:v>
                </c:pt>
                <c:pt idx="17394" formatCode="General">
                  <c:v>1.31927999E-3</c:v>
                </c:pt>
                <c:pt idx="17395" formatCode="General">
                  <c:v>1.3193599899999999E-3</c:v>
                </c:pt>
                <c:pt idx="17396" formatCode="General">
                  <c:v>1.3194399900000001E-3</c:v>
                </c:pt>
                <c:pt idx="17397" formatCode="General">
                  <c:v>1.3195199900000001E-3</c:v>
                </c:pt>
                <c:pt idx="17398" formatCode="General">
                  <c:v>1.31959999E-3</c:v>
                </c:pt>
                <c:pt idx="17399" formatCode="General">
                  <c:v>1.31967999E-3</c:v>
                </c:pt>
                <c:pt idx="17400" formatCode="General">
                  <c:v>1.3197599899999999E-3</c:v>
                </c:pt>
                <c:pt idx="17401" formatCode="General">
                  <c:v>1.3198399899999999E-3</c:v>
                </c:pt>
                <c:pt idx="17402" formatCode="General">
                  <c:v>1.3199199900000001E-3</c:v>
                </c:pt>
                <c:pt idx="17403" formatCode="General">
                  <c:v>1.31999999E-3</c:v>
                </c:pt>
                <c:pt idx="17404" formatCode="General">
                  <c:v>1.32007999E-3</c:v>
                </c:pt>
                <c:pt idx="17405" formatCode="General">
                  <c:v>1.3201599899999999E-3</c:v>
                </c:pt>
                <c:pt idx="17406" formatCode="General">
                  <c:v>1.3202399899999999E-3</c:v>
                </c:pt>
                <c:pt idx="17407" formatCode="General">
                  <c:v>1.3203199900000001E-3</c:v>
                </c:pt>
                <c:pt idx="17408" formatCode="General">
                  <c:v>1.32039999E-3</c:v>
                </c:pt>
                <c:pt idx="17409" formatCode="General">
                  <c:v>1.32047999E-3</c:v>
                </c:pt>
                <c:pt idx="17410" formatCode="General">
                  <c:v>1.32055999E-3</c:v>
                </c:pt>
                <c:pt idx="17411" formatCode="General">
                  <c:v>1.3206399899999999E-3</c:v>
                </c:pt>
                <c:pt idx="17412" formatCode="General">
                  <c:v>1.3207199900000001E-3</c:v>
                </c:pt>
                <c:pt idx="17413" formatCode="General">
                  <c:v>1.3207999900000001E-3</c:v>
                </c:pt>
                <c:pt idx="17414" formatCode="General">
                  <c:v>1.32087999E-3</c:v>
                </c:pt>
                <c:pt idx="17415" formatCode="General">
                  <c:v>1.32095999E-3</c:v>
                </c:pt>
                <c:pt idx="17416" formatCode="General">
                  <c:v>1.3210399899999999E-3</c:v>
                </c:pt>
                <c:pt idx="17417" formatCode="General">
                  <c:v>1.3211199900000001E-3</c:v>
                </c:pt>
                <c:pt idx="17418" formatCode="General">
                  <c:v>1.3211999900000001E-3</c:v>
                </c:pt>
                <c:pt idx="17419" formatCode="General">
                  <c:v>1.32127999E-3</c:v>
                </c:pt>
                <c:pt idx="17420" formatCode="General">
                  <c:v>1.32135999E-3</c:v>
                </c:pt>
                <c:pt idx="17421" formatCode="General">
                  <c:v>1.3214399899999999E-3</c:v>
                </c:pt>
                <c:pt idx="17422" formatCode="General">
                  <c:v>1.3215199899999999E-3</c:v>
                </c:pt>
                <c:pt idx="17423" formatCode="General">
                  <c:v>1.3215999900000001E-3</c:v>
                </c:pt>
                <c:pt idx="17424" formatCode="General">
                  <c:v>1.32167999E-3</c:v>
                </c:pt>
                <c:pt idx="17425" formatCode="General">
                  <c:v>1.32175999E-3</c:v>
                </c:pt>
                <c:pt idx="17426" formatCode="General">
                  <c:v>1.3218399899999999E-3</c:v>
                </c:pt>
                <c:pt idx="17427" formatCode="General">
                  <c:v>1.3219199899999999E-3</c:v>
                </c:pt>
                <c:pt idx="17428" formatCode="General">
                  <c:v>1.3219999900000001E-3</c:v>
                </c:pt>
                <c:pt idx="17429" formatCode="General">
                  <c:v>1.32207999E-3</c:v>
                </c:pt>
                <c:pt idx="17430" formatCode="General">
                  <c:v>1.32215999E-3</c:v>
                </c:pt>
                <c:pt idx="17431" formatCode="General">
                  <c:v>1.32223999E-3</c:v>
                </c:pt>
                <c:pt idx="17432" formatCode="General">
                  <c:v>1.3223199899999999E-3</c:v>
                </c:pt>
                <c:pt idx="17433" formatCode="General">
                  <c:v>1.3223999900000001E-3</c:v>
                </c:pt>
                <c:pt idx="17434" formatCode="General">
                  <c:v>1.32247999E-3</c:v>
                </c:pt>
                <c:pt idx="17435" formatCode="General">
                  <c:v>1.32255999E-3</c:v>
                </c:pt>
                <c:pt idx="17436" formatCode="General">
                  <c:v>1.32263999E-3</c:v>
                </c:pt>
                <c:pt idx="17437" formatCode="General">
                  <c:v>1.3227199899999999E-3</c:v>
                </c:pt>
                <c:pt idx="17438" formatCode="General">
                  <c:v>1.3227999900000001E-3</c:v>
                </c:pt>
                <c:pt idx="17439" formatCode="General">
                  <c:v>1.3228799900000001E-3</c:v>
                </c:pt>
                <c:pt idx="17440" formatCode="General">
                  <c:v>1.32295999E-3</c:v>
                </c:pt>
                <c:pt idx="17441" formatCode="General">
                  <c:v>1.32303999E-3</c:v>
                </c:pt>
                <c:pt idx="17442" formatCode="General">
                  <c:v>1.3231199899999999E-3</c:v>
                </c:pt>
                <c:pt idx="17443" formatCode="General">
                  <c:v>1.3231999899999999E-3</c:v>
                </c:pt>
                <c:pt idx="17444" formatCode="General">
                  <c:v>1.3232799900000001E-3</c:v>
                </c:pt>
                <c:pt idx="17445" formatCode="General">
                  <c:v>1.32335999E-3</c:v>
                </c:pt>
                <c:pt idx="17446" formatCode="General">
                  <c:v>1.32343999E-3</c:v>
                </c:pt>
                <c:pt idx="17447" formatCode="General">
                  <c:v>1.3235199899999999E-3</c:v>
                </c:pt>
                <c:pt idx="17448" formatCode="General">
                  <c:v>1.3235999899999999E-3</c:v>
                </c:pt>
                <c:pt idx="17449" formatCode="General">
                  <c:v>1.3236799900000001E-3</c:v>
                </c:pt>
                <c:pt idx="17450" formatCode="General">
                  <c:v>1.32375999E-3</c:v>
                </c:pt>
                <c:pt idx="17451" formatCode="General">
                  <c:v>1.32383999E-3</c:v>
                </c:pt>
                <c:pt idx="17452" formatCode="General">
                  <c:v>1.32391999E-3</c:v>
                </c:pt>
                <c:pt idx="17453" formatCode="General">
                  <c:v>1.3239999899999999E-3</c:v>
                </c:pt>
                <c:pt idx="17454" formatCode="General">
                  <c:v>1.3240799900000001E-3</c:v>
                </c:pt>
                <c:pt idx="17455" formatCode="General">
                  <c:v>1.32415999E-3</c:v>
                </c:pt>
                <c:pt idx="17456" formatCode="General">
                  <c:v>1.32423999E-3</c:v>
                </c:pt>
                <c:pt idx="17457" formatCode="General">
                  <c:v>1.32431999E-3</c:v>
                </c:pt>
                <c:pt idx="17458" formatCode="General">
                  <c:v>1.3243999899999999E-3</c:v>
                </c:pt>
                <c:pt idx="17459" formatCode="General">
                  <c:v>1.3244799900000001E-3</c:v>
                </c:pt>
                <c:pt idx="17460" formatCode="General">
                  <c:v>1.3245599900000001E-3</c:v>
                </c:pt>
                <c:pt idx="17461" formatCode="General">
                  <c:v>1.32463999E-3</c:v>
                </c:pt>
                <c:pt idx="17462" formatCode="General">
                  <c:v>1.32471999E-3</c:v>
                </c:pt>
                <c:pt idx="17463" formatCode="General">
                  <c:v>1.3247999899999999E-3</c:v>
                </c:pt>
                <c:pt idx="17464" formatCode="General">
                  <c:v>1.3248799900000001E-3</c:v>
                </c:pt>
                <c:pt idx="17465" formatCode="General">
                  <c:v>1.3249599900000001E-3</c:v>
                </c:pt>
                <c:pt idx="17466" formatCode="General">
                  <c:v>1.32503999E-3</c:v>
                </c:pt>
                <c:pt idx="17467" formatCode="General">
                  <c:v>1.32511999E-3</c:v>
                </c:pt>
                <c:pt idx="17468" formatCode="General">
                  <c:v>1.3251999899999999E-3</c:v>
                </c:pt>
                <c:pt idx="17469" formatCode="General">
                  <c:v>1.3252799899999999E-3</c:v>
                </c:pt>
                <c:pt idx="17470" formatCode="General">
                  <c:v>1.3253599900000001E-3</c:v>
                </c:pt>
                <c:pt idx="17471" formatCode="General">
                  <c:v>1.32543999E-3</c:v>
                </c:pt>
                <c:pt idx="17472" formatCode="General">
                  <c:v>1.32551999E-3</c:v>
                </c:pt>
                <c:pt idx="17473" formatCode="General">
                  <c:v>1.32559999E-3</c:v>
                </c:pt>
                <c:pt idx="17474" formatCode="General">
                  <c:v>1.3256799899999999E-3</c:v>
                </c:pt>
                <c:pt idx="17475" formatCode="General">
                  <c:v>1.3257599900000001E-3</c:v>
                </c:pt>
                <c:pt idx="17476" formatCode="General">
                  <c:v>1.32583999E-3</c:v>
                </c:pt>
                <c:pt idx="17477" formatCode="General">
                  <c:v>1.32591999E-3</c:v>
                </c:pt>
                <c:pt idx="17478" formatCode="General">
                  <c:v>1.32599999E-3</c:v>
                </c:pt>
                <c:pt idx="17479" formatCode="General">
                  <c:v>1.3260799899999999E-3</c:v>
                </c:pt>
                <c:pt idx="17480" formatCode="General">
                  <c:v>1.3261599900000001E-3</c:v>
                </c:pt>
                <c:pt idx="17481" formatCode="General">
                  <c:v>1.3262399900000001E-3</c:v>
                </c:pt>
                <c:pt idx="17482" formatCode="General">
                  <c:v>1.32631999E-3</c:v>
                </c:pt>
                <c:pt idx="17483" formatCode="General">
                  <c:v>1.32639999E-3</c:v>
                </c:pt>
                <c:pt idx="17484" formatCode="General">
                  <c:v>1.3264799899999999E-3</c:v>
                </c:pt>
                <c:pt idx="17485" formatCode="General">
                  <c:v>1.3265599900000001E-3</c:v>
                </c:pt>
                <c:pt idx="17486" formatCode="General">
                  <c:v>1.3266399900000001E-3</c:v>
                </c:pt>
                <c:pt idx="17487" formatCode="General">
                  <c:v>1.32671999E-3</c:v>
                </c:pt>
                <c:pt idx="17488" formatCode="General">
                  <c:v>1.32679999E-3</c:v>
                </c:pt>
                <c:pt idx="17489" formatCode="General">
                  <c:v>1.3268799899999999E-3</c:v>
                </c:pt>
                <c:pt idx="17490" formatCode="General">
                  <c:v>1.3269599899999999E-3</c:v>
                </c:pt>
                <c:pt idx="17491" formatCode="General">
                  <c:v>1.3270399900000001E-3</c:v>
                </c:pt>
                <c:pt idx="17492" formatCode="General">
                  <c:v>1.32711999E-3</c:v>
                </c:pt>
                <c:pt idx="17493" formatCode="General">
                  <c:v>1.32719999E-3</c:v>
                </c:pt>
                <c:pt idx="17494" formatCode="General">
                  <c:v>1.3272799899999999E-3</c:v>
                </c:pt>
                <c:pt idx="17495" formatCode="General">
                  <c:v>1.3273599899999999E-3</c:v>
                </c:pt>
                <c:pt idx="17496" formatCode="General">
                  <c:v>1.3274399900000001E-3</c:v>
                </c:pt>
                <c:pt idx="17497" formatCode="General">
                  <c:v>1.32751999E-3</c:v>
                </c:pt>
                <c:pt idx="17498" formatCode="General">
                  <c:v>1.32759999E-3</c:v>
                </c:pt>
                <c:pt idx="17499" formatCode="General">
                  <c:v>1.32767999E-3</c:v>
                </c:pt>
                <c:pt idx="17500" formatCode="General">
                  <c:v>1.3277599899999999E-3</c:v>
                </c:pt>
                <c:pt idx="17501" formatCode="General">
                  <c:v>1.3278399900000001E-3</c:v>
                </c:pt>
                <c:pt idx="17502" formatCode="General">
                  <c:v>1.3279199900000001E-3</c:v>
                </c:pt>
                <c:pt idx="17503" formatCode="General">
                  <c:v>1.32799999E-3</c:v>
                </c:pt>
                <c:pt idx="17504" formatCode="General">
                  <c:v>1.32807999E-3</c:v>
                </c:pt>
                <c:pt idx="17505" formatCode="General">
                  <c:v>1.3281599899999999E-3</c:v>
                </c:pt>
                <c:pt idx="17506" formatCode="General">
                  <c:v>1.3282399900000001E-3</c:v>
                </c:pt>
                <c:pt idx="17507" formatCode="General">
                  <c:v>1.3283199900000001E-3</c:v>
                </c:pt>
                <c:pt idx="17508" formatCode="General">
                  <c:v>1.32839999E-3</c:v>
                </c:pt>
                <c:pt idx="17509" formatCode="General">
                  <c:v>1.32847999E-3</c:v>
                </c:pt>
                <c:pt idx="17510" formatCode="General">
                  <c:v>1.3285599899999999E-3</c:v>
                </c:pt>
                <c:pt idx="17511" formatCode="General">
                  <c:v>1.3286399899999999E-3</c:v>
                </c:pt>
                <c:pt idx="17512" formatCode="General">
                  <c:v>1.3287199900000001E-3</c:v>
                </c:pt>
                <c:pt idx="17513" formatCode="General">
                  <c:v>1.32879999E-3</c:v>
                </c:pt>
                <c:pt idx="17514" formatCode="General">
                  <c:v>1.32887999E-3</c:v>
                </c:pt>
                <c:pt idx="17515" formatCode="General">
                  <c:v>1.3289599899999999E-3</c:v>
                </c:pt>
                <c:pt idx="17516" formatCode="General">
                  <c:v>1.3290399899999999E-3</c:v>
                </c:pt>
                <c:pt idx="17517" formatCode="General">
                  <c:v>1.3291199900000001E-3</c:v>
                </c:pt>
                <c:pt idx="17518" formatCode="General">
                  <c:v>1.32919999E-3</c:v>
                </c:pt>
                <c:pt idx="17519" formatCode="General">
                  <c:v>1.32927999E-3</c:v>
                </c:pt>
                <c:pt idx="17520" formatCode="General">
                  <c:v>1.32935999E-3</c:v>
                </c:pt>
                <c:pt idx="17521" formatCode="General">
                  <c:v>1.3294399899999999E-3</c:v>
                </c:pt>
                <c:pt idx="17522" formatCode="General">
                  <c:v>1.3295199900000001E-3</c:v>
                </c:pt>
                <c:pt idx="17523" formatCode="General">
                  <c:v>1.32959999E-3</c:v>
                </c:pt>
                <c:pt idx="17524" formatCode="General">
                  <c:v>1.32967999E-3</c:v>
                </c:pt>
                <c:pt idx="17525" formatCode="General">
                  <c:v>1.32975999E-3</c:v>
                </c:pt>
                <c:pt idx="17526" formatCode="General">
                  <c:v>1.3298399899999999E-3</c:v>
                </c:pt>
                <c:pt idx="17527" formatCode="General">
                  <c:v>1.3299199900000001E-3</c:v>
                </c:pt>
                <c:pt idx="17528" formatCode="General">
                  <c:v>1.3299999900000001E-3</c:v>
                </c:pt>
                <c:pt idx="17529" formatCode="General">
                  <c:v>1.33007999E-3</c:v>
                </c:pt>
                <c:pt idx="17530" formatCode="General">
                  <c:v>1.33015999E-3</c:v>
                </c:pt>
                <c:pt idx="17531" formatCode="General">
                  <c:v>1.3302399899999999E-3</c:v>
                </c:pt>
                <c:pt idx="17532" formatCode="General">
                  <c:v>1.3303199899999999E-3</c:v>
                </c:pt>
                <c:pt idx="17533" formatCode="General">
                  <c:v>1.3303999900000001E-3</c:v>
                </c:pt>
                <c:pt idx="17534" formatCode="General">
                  <c:v>1.33047999E-3</c:v>
                </c:pt>
                <c:pt idx="17535" formatCode="General">
                  <c:v>1.33055999E-3</c:v>
                </c:pt>
                <c:pt idx="17536" formatCode="General">
                  <c:v>1.3306399899999999E-3</c:v>
                </c:pt>
                <c:pt idx="17537" formatCode="General">
                  <c:v>1.3307199899999999E-3</c:v>
                </c:pt>
                <c:pt idx="17538" formatCode="General">
                  <c:v>1.3307999900000001E-3</c:v>
                </c:pt>
                <c:pt idx="17539" formatCode="General">
                  <c:v>1.33087999E-3</c:v>
                </c:pt>
                <c:pt idx="17540" formatCode="General">
                  <c:v>1.33095999E-3</c:v>
                </c:pt>
                <c:pt idx="17541" formatCode="General">
                  <c:v>1.33103999E-3</c:v>
                </c:pt>
                <c:pt idx="17542" formatCode="General">
                  <c:v>1.3311199899999999E-3</c:v>
                </c:pt>
                <c:pt idx="17543" formatCode="General">
                  <c:v>1.3311999900000001E-3</c:v>
                </c:pt>
                <c:pt idx="17544" formatCode="General">
                  <c:v>1.33127999E-3</c:v>
                </c:pt>
                <c:pt idx="17545" formatCode="General">
                  <c:v>1.33135999E-3</c:v>
                </c:pt>
                <c:pt idx="17546" formatCode="General">
                  <c:v>1.33143999E-3</c:v>
                </c:pt>
                <c:pt idx="17547" formatCode="General">
                  <c:v>1.3315199899999999E-3</c:v>
                </c:pt>
                <c:pt idx="17548" formatCode="General">
                  <c:v>1.3315999900000001E-3</c:v>
                </c:pt>
                <c:pt idx="17549" formatCode="General">
                  <c:v>1.3316799900000001E-3</c:v>
                </c:pt>
                <c:pt idx="17550" formatCode="General">
                  <c:v>1.33175999E-3</c:v>
                </c:pt>
                <c:pt idx="17551" formatCode="General">
                  <c:v>1.33183999E-3</c:v>
                </c:pt>
                <c:pt idx="17552" formatCode="General">
                  <c:v>1.3319199899999999E-3</c:v>
                </c:pt>
                <c:pt idx="17553" formatCode="General">
                  <c:v>1.3319999900000001E-3</c:v>
                </c:pt>
                <c:pt idx="17554" formatCode="General">
                  <c:v>1.3320799900000001E-3</c:v>
                </c:pt>
                <c:pt idx="17555" formatCode="General">
                  <c:v>1.33215999E-3</c:v>
                </c:pt>
                <c:pt idx="17556" formatCode="General">
                  <c:v>1.33223999E-3</c:v>
                </c:pt>
                <c:pt idx="17557" formatCode="General">
                  <c:v>1.3323199899999999E-3</c:v>
                </c:pt>
                <c:pt idx="17558" formatCode="General">
                  <c:v>1.3323999899999999E-3</c:v>
                </c:pt>
                <c:pt idx="17559" formatCode="General">
                  <c:v>1.3324799900000001E-3</c:v>
                </c:pt>
                <c:pt idx="17560" formatCode="General">
                  <c:v>1.33255999E-3</c:v>
                </c:pt>
                <c:pt idx="17561" formatCode="General">
                  <c:v>1.33263999E-3</c:v>
                </c:pt>
                <c:pt idx="17562" formatCode="General">
                  <c:v>1.33271999E-3</c:v>
                </c:pt>
                <c:pt idx="17563" formatCode="General">
                  <c:v>1.3327999899999999E-3</c:v>
                </c:pt>
                <c:pt idx="17564" formatCode="General">
                  <c:v>1.3328799900000001E-3</c:v>
                </c:pt>
                <c:pt idx="17565" formatCode="General">
                  <c:v>1.33295999E-3</c:v>
                </c:pt>
                <c:pt idx="17566" formatCode="General">
                  <c:v>1.33303999E-3</c:v>
                </c:pt>
                <c:pt idx="17567" formatCode="General">
                  <c:v>1.33311999E-3</c:v>
                </c:pt>
                <c:pt idx="17568" formatCode="General">
                  <c:v>1.3331999899999999E-3</c:v>
                </c:pt>
                <c:pt idx="17569" formatCode="General">
                  <c:v>1.3332799900000001E-3</c:v>
                </c:pt>
                <c:pt idx="17570" formatCode="General">
                  <c:v>1.3333599900000001E-3</c:v>
                </c:pt>
                <c:pt idx="17571" formatCode="General">
                  <c:v>1.33343999E-3</c:v>
                </c:pt>
                <c:pt idx="17572" formatCode="General">
                  <c:v>1.33351999E-3</c:v>
                </c:pt>
                <c:pt idx="17573" formatCode="General">
                  <c:v>1.3335999899999999E-3</c:v>
                </c:pt>
                <c:pt idx="17574" formatCode="General">
                  <c:v>1.3336799900000001E-3</c:v>
                </c:pt>
                <c:pt idx="17575" formatCode="General">
                  <c:v>1.3337599900000001E-3</c:v>
                </c:pt>
                <c:pt idx="17576" formatCode="General">
                  <c:v>1.33383999E-3</c:v>
                </c:pt>
                <c:pt idx="17577" formatCode="General">
                  <c:v>1.33391999E-3</c:v>
                </c:pt>
                <c:pt idx="17578" formatCode="General">
                  <c:v>1.3339999899999999E-3</c:v>
                </c:pt>
                <c:pt idx="17579" formatCode="General">
                  <c:v>1.3340799899999999E-3</c:v>
                </c:pt>
                <c:pt idx="17580" formatCode="General">
                  <c:v>1.3341599900000001E-3</c:v>
                </c:pt>
                <c:pt idx="17581" formatCode="General">
                  <c:v>1.33423999E-3</c:v>
                </c:pt>
                <c:pt idx="17582" formatCode="General">
                  <c:v>1.33431999E-3</c:v>
                </c:pt>
                <c:pt idx="17583" formatCode="General">
                  <c:v>1.3343999899999999E-3</c:v>
                </c:pt>
                <c:pt idx="17584" formatCode="General">
                  <c:v>1.3344799899999999E-3</c:v>
                </c:pt>
                <c:pt idx="17585" formatCode="General">
                  <c:v>1.3345599900000001E-3</c:v>
                </c:pt>
                <c:pt idx="17586" formatCode="General">
                  <c:v>1.33463999E-3</c:v>
                </c:pt>
                <c:pt idx="17587" formatCode="General">
                  <c:v>1.33471999E-3</c:v>
                </c:pt>
                <c:pt idx="17588" formatCode="General">
                  <c:v>1.33479999E-3</c:v>
                </c:pt>
                <c:pt idx="17589" formatCode="General">
                  <c:v>1.3348799899999999E-3</c:v>
                </c:pt>
                <c:pt idx="17590" formatCode="General">
                  <c:v>1.3349599900000001E-3</c:v>
                </c:pt>
                <c:pt idx="17591" formatCode="General">
                  <c:v>1.3350399900000001E-3</c:v>
                </c:pt>
                <c:pt idx="17592" formatCode="General">
                  <c:v>1.33511999E-3</c:v>
                </c:pt>
                <c:pt idx="17593" formatCode="General">
                  <c:v>1.33519999E-3</c:v>
                </c:pt>
                <c:pt idx="17594" formatCode="General">
                  <c:v>1.3352799899999999E-3</c:v>
                </c:pt>
                <c:pt idx="17595" formatCode="General">
                  <c:v>1.3353599900000001E-3</c:v>
                </c:pt>
                <c:pt idx="17596" formatCode="General">
                  <c:v>1.3354399900000001E-3</c:v>
                </c:pt>
                <c:pt idx="17597" formatCode="General">
                  <c:v>1.33551999E-3</c:v>
                </c:pt>
                <c:pt idx="17598" formatCode="General">
                  <c:v>1.33559999E-3</c:v>
                </c:pt>
                <c:pt idx="17599" formatCode="General">
                  <c:v>1.3356799899999999E-3</c:v>
                </c:pt>
                <c:pt idx="17600" formatCode="General">
                  <c:v>1.3357599899999999E-3</c:v>
                </c:pt>
                <c:pt idx="17601" formatCode="General">
                  <c:v>1.3358399900000001E-3</c:v>
                </c:pt>
                <c:pt idx="17602" formatCode="General">
                  <c:v>1.33591999E-3</c:v>
                </c:pt>
                <c:pt idx="17603" formatCode="General">
                  <c:v>1.33599999E-3</c:v>
                </c:pt>
                <c:pt idx="17604" formatCode="General">
                  <c:v>1.3360799899999999E-3</c:v>
                </c:pt>
                <c:pt idx="17605" formatCode="General">
                  <c:v>1.3361599899999999E-3</c:v>
                </c:pt>
                <c:pt idx="17606" formatCode="General">
                  <c:v>1.3362399900000001E-3</c:v>
                </c:pt>
                <c:pt idx="17607" formatCode="General">
                  <c:v>1.33631999E-3</c:v>
                </c:pt>
                <c:pt idx="17608" formatCode="General">
                  <c:v>1.33639999E-3</c:v>
                </c:pt>
                <c:pt idx="17609" formatCode="General">
                  <c:v>1.33647999E-3</c:v>
                </c:pt>
                <c:pt idx="17610" formatCode="General">
                  <c:v>1.3365599899999999E-3</c:v>
                </c:pt>
                <c:pt idx="17611" formatCode="General">
                  <c:v>1.3366399900000001E-3</c:v>
                </c:pt>
                <c:pt idx="17612" formatCode="General">
                  <c:v>1.33671999E-3</c:v>
                </c:pt>
                <c:pt idx="17613" formatCode="General">
                  <c:v>1.33679999E-3</c:v>
                </c:pt>
                <c:pt idx="17614" formatCode="General">
                  <c:v>1.33687999E-3</c:v>
                </c:pt>
                <c:pt idx="17615" formatCode="General">
                  <c:v>1.3369599899999999E-3</c:v>
                </c:pt>
                <c:pt idx="17616" formatCode="General">
                  <c:v>1.3370399900000001E-3</c:v>
                </c:pt>
                <c:pt idx="17617" formatCode="General">
                  <c:v>1.3371199900000001E-3</c:v>
                </c:pt>
                <c:pt idx="17618" formatCode="General">
                  <c:v>1.33719999E-3</c:v>
                </c:pt>
                <c:pt idx="17619" formatCode="General">
                  <c:v>1.33727999E-3</c:v>
                </c:pt>
                <c:pt idx="17620" formatCode="General">
                  <c:v>1.3373599899999999E-3</c:v>
                </c:pt>
                <c:pt idx="17621" formatCode="General">
                  <c:v>1.3374399899999999E-3</c:v>
                </c:pt>
                <c:pt idx="17622" formatCode="General">
                  <c:v>1.3375199900000001E-3</c:v>
                </c:pt>
                <c:pt idx="17623" formatCode="General">
                  <c:v>1.33759999E-3</c:v>
                </c:pt>
                <c:pt idx="17624" formatCode="General">
                  <c:v>1.33767999E-3</c:v>
                </c:pt>
                <c:pt idx="17625" formatCode="General">
                  <c:v>1.3377599899999999E-3</c:v>
                </c:pt>
                <c:pt idx="17626" formatCode="General">
                  <c:v>1.3378399899999999E-3</c:v>
                </c:pt>
                <c:pt idx="17627" formatCode="General">
                  <c:v>1.3379199900000001E-3</c:v>
                </c:pt>
                <c:pt idx="17628" formatCode="General">
                  <c:v>1.33799999E-3</c:v>
                </c:pt>
                <c:pt idx="17629" formatCode="General">
                  <c:v>1.33807999E-3</c:v>
                </c:pt>
                <c:pt idx="17630" formatCode="General">
                  <c:v>1.33815999E-3</c:v>
                </c:pt>
                <c:pt idx="17631" formatCode="General">
                  <c:v>1.3382399899999999E-3</c:v>
                </c:pt>
                <c:pt idx="17632" formatCode="General">
                  <c:v>1.3383199900000001E-3</c:v>
                </c:pt>
                <c:pt idx="17633" formatCode="General">
                  <c:v>1.33839999E-3</c:v>
                </c:pt>
                <c:pt idx="17634" formatCode="General">
                  <c:v>1.33847999E-3</c:v>
                </c:pt>
                <c:pt idx="17635" formatCode="General">
                  <c:v>1.33855999E-3</c:v>
                </c:pt>
                <c:pt idx="17636" formatCode="General">
                  <c:v>1.3386399899999999E-3</c:v>
                </c:pt>
                <c:pt idx="17637" formatCode="General">
                  <c:v>1.3387199900000001E-3</c:v>
                </c:pt>
                <c:pt idx="17638" formatCode="General">
                  <c:v>1.3387999900000001E-3</c:v>
                </c:pt>
                <c:pt idx="17639" formatCode="General">
                  <c:v>1.33887999E-3</c:v>
                </c:pt>
                <c:pt idx="17640" formatCode="General">
                  <c:v>1.33895999E-3</c:v>
                </c:pt>
                <c:pt idx="17641" formatCode="General">
                  <c:v>1.3390399899999999E-3</c:v>
                </c:pt>
                <c:pt idx="17642" formatCode="General">
                  <c:v>1.3391199900000001E-3</c:v>
                </c:pt>
                <c:pt idx="17643" formatCode="General">
                  <c:v>1.3391999900000001E-3</c:v>
                </c:pt>
                <c:pt idx="17644" formatCode="General">
                  <c:v>1.33927999E-3</c:v>
                </c:pt>
                <c:pt idx="17645" formatCode="General">
                  <c:v>1.33935999E-3</c:v>
                </c:pt>
                <c:pt idx="17646" formatCode="General">
                  <c:v>1.3394399899999999E-3</c:v>
                </c:pt>
                <c:pt idx="17647" formatCode="General">
                  <c:v>1.3395199899999999E-3</c:v>
                </c:pt>
                <c:pt idx="17648" formatCode="General">
                  <c:v>1.3395999900000001E-3</c:v>
                </c:pt>
                <c:pt idx="17649" formatCode="General">
                  <c:v>1.33967999E-3</c:v>
                </c:pt>
                <c:pt idx="17650" formatCode="General">
                  <c:v>1.33975999E-3</c:v>
                </c:pt>
                <c:pt idx="17651" formatCode="General">
                  <c:v>1.33983999E-3</c:v>
                </c:pt>
                <c:pt idx="17652" formatCode="General">
                  <c:v>1.3399199899999999E-3</c:v>
                </c:pt>
                <c:pt idx="17653" formatCode="General">
                  <c:v>1.3399999900000001E-3</c:v>
                </c:pt>
                <c:pt idx="17654" formatCode="General">
                  <c:v>1.34007999E-3</c:v>
                </c:pt>
                <c:pt idx="17655" formatCode="General">
                  <c:v>1.34015999E-3</c:v>
                </c:pt>
                <c:pt idx="17656" formatCode="General">
                  <c:v>1.34023999E-3</c:v>
                </c:pt>
                <c:pt idx="17657" formatCode="General">
                  <c:v>1.3403199899999999E-3</c:v>
                </c:pt>
                <c:pt idx="17658" formatCode="General">
                  <c:v>1.3403999900000001E-3</c:v>
                </c:pt>
                <c:pt idx="17659" formatCode="General">
                  <c:v>1.3404799900000001E-3</c:v>
                </c:pt>
                <c:pt idx="17660" formatCode="General">
                  <c:v>1.34055999E-3</c:v>
                </c:pt>
                <c:pt idx="17661" formatCode="General">
                  <c:v>1.34063999E-3</c:v>
                </c:pt>
                <c:pt idx="17662" formatCode="General">
                  <c:v>1.3407199899999999E-3</c:v>
                </c:pt>
                <c:pt idx="17663" formatCode="General">
                  <c:v>1.3407999900000001E-3</c:v>
                </c:pt>
                <c:pt idx="17664" formatCode="General">
                  <c:v>1.3408799900000001E-3</c:v>
                </c:pt>
                <c:pt idx="17665" formatCode="General">
                  <c:v>1.34095999E-3</c:v>
                </c:pt>
                <c:pt idx="17666" formatCode="General">
                  <c:v>1.34103999E-3</c:v>
                </c:pt>
                <c:pt idx="17667" formatCode="General">
                  <c:v>1.3411199899999999E-3</c:v>
                </c:pt>
                <c:pt idx="17668" formatCode="General">
                  <c:v>1.3411999899999999E-3</c:v>
                </c:pt>
                <c:pt idx="17669" formatCode="General">
                  <c:v>1.3412799900000001E-3</c:v>
                </c:pt>
                <c:pt idx="17670" formatCode="General">
                  <c:v>1.34135999E-3</c:v>
                </c:pt>
                <c:pt idx="17671" formatCode="General">
                  <c:v>1.34143999E-3</c:v>
                </c:pt>
                <c:pt idx="17672" formatCode="General">
                  <c:v>1.3415199899999999E-3</c:v>
                </c:pt>
                <c:pt idx="17673" formatCode="General">
                  <c:v>1.3415999899999999E-3</c:v>
                </c:pt>
                <c:pt idx="17674" formatCode="General">
                  <c:v>1.3416799900000001E-3</c:v>
                </c:pt>
                <c:pt idx="17675" formatCode="General">
                  <c:v>1.34175999E-3</c:v>
                </c:pt>
                <c:pt idx="17676" formatCode="General">
                  <c:v>1.34183999E-3</c:v>
                </c:pt>
                <c:pt idx="17677" formatCode="General">
                  <c:v>1.34191999E-3</c:v>
                </c:pt>
                <c:pt idx="17678" formatCode="General">
                  <c:v>1.3419999899999999E-3</c:v>
                </c:pt>
                <c:pt idx="17679" formatCode="General">
                  <c:v>1.3420799900000001E-3</c:v>
                </c:pt>
                <c:pt idx="17680" formatCode="General">
                  <c:v>1.3421599900000001E-3</c:v>
                </c:pt>
                <c:pt idx="17681" formatCode="General">
                  <c:v>1.34223999E-3</c:v>
                </c:pt>
                <c:pt idx="17682" formatCode="General">
                  <c:v>1.34231999E-3</c:v>
                </c:pt>
                <c:pt idx="17683" formatCode="General">
                  <c:v>1.3423999899999999E-3</c:v>
                </c:pt>
                <c:pt idx="17684" formatCode="General">
                  <c:v>1.3424799900000001E-3</c:v>
                </c:pt>
                <c:pt idx="17685" formatCode="General">
                  <c:v>1.3425599900000001E-3</c:v>
                </c:pt>
                <c:pt idx="17686" formatCode="General">
                  <c:v>1.34263999E-3</c:v>
                </c:pt>
                <c:pt idx="17687" formatCode="General">
                  <c:v>1.34271999E-3</c:v>
                </c:pt>
                <c:pt idx="17688" formatCode="General">
                  <c:v>1.3427999899999999E-3</c:v>
                </c:pt>
                <c:pt idx="17689" formatCode="General">
                  <c:v>1.3428799899999999E-3</c:v>
                </c:pt>
                <c:pt idx="17690" formatCode="General">
                  <c:v>1.3429599900000001E-3</c:v>
                </c:pt>
                <c:pt idx="17691" formatCode="General">
                  <c:v>1.34303999E-3</c:v>
                </c:pt>
                <c:pt idx="17692" formatCode="General">
                  <c:v>1.34311999E-3</c:v>
                </c:pt>
                <c:pt idx="17693" formatCode="General">
                  <c:v>1.3431999899999999E-3</c:v>
                </c:pt>
                <c:pt idx="17694" formatCode="General">
                  <c:v>1.3432799899999999E-3</c:v>
                </c:pt>
                <c:pt idx="17695" formatCode="General">
                  <c:v>1.3433599900000001E-3</c:v>
                </c:pt>
                <c:pt idx="17696" formatCode="General">
                  <c:v>1.34343999E-3</c:v>
                </c:pt>
                <c:pt idx="17697" formatCode="General">
                  <c:v>1.34351999E-3</c:v>
                </c:pt>
                <c:pt idx="17698" formatCode="General">
                  <c:v>1.34359999E-3</c:v>
                </c:pt>
                <c:pt idx="17699" formatCode="General">
                  <c:v>1.3436799899999999E-3</c:v>
                </c:pt>
                <c:pt idx="17700" formatCode="General">
                  <c:v>1.3437599900000001E-3</c:v>
                </c:pt>
                <c:pt idx="17701" formatCode="General">
                  <c:v>1.34383999E-3</c:v>
                </c:pt>
                <c:pt idx="17702" formatCode="General">
                  <c:v>1.34391999E-3</c:v>
                </c:pt>
                <c:pt idx="17703" formatCode="General">
                  <c:v>1.34399999E-3</c:v>
                </c:pt>
                <c:pt idx="17704" formatCode="General">
                  <c:v>1.3440799899999999E-3</c:v>
                </c:pt>
                <c:pt idx="17705" formatCode="General">
                  <c:v>1.3441599900000001E-3</c:v>
                </c:pt>
                <c:pt idx="17706" formatCode="General">
                  <c:v>1.3442399900000001E-3</c:v>
                </c:pt>
                <c:pt idx="17707" formatCode="General">
                  <c:v>1.34431999E-3</c:v>
                </c:pt>
                <c:pt idx="17708" formatCode="General">
                  <c:v>1.34439999E-3</c:v>
                </c:pt>
                <c:pt idx="17709" formatCode="General">
                  <c:v>1.3444799899999999E-3</c:v>
                </c:pt>
                <c:pt idx="17710" formatCode="General">
                  <c:v>1.3445599899999999E-3</c:v>
                </c:pt>
                <c:pt idx="17711" formatCode="General">
                  <c:v>1.3446399900000001E-3</c:v>
                </c:pt>
                <c:pt idx="17712" formatCode="General">
                  <c:v>1.34471999E-3</c:v>
                </c:pt>
                <c:pt idx="17713" formatCode="General">
                  <c:v>1.34479999E-3</c:v>
                </c:pt>
                <c:pt idx="17714" formatCode="General">
                  <c:v>1.3448799899999999E-3</c:v>
                </c:pt>
                <c:pt idx="17715" formatCode="General">
                  <c:v>1.3449599899999999E-3</c:v>
                </c:pt>
                <c:pt idx="17716" formatCode="General">
                  <c:v>1.3450399900000001E-3</c:v>
                </c:pt>
                <c:pt idx="17717" formatCode="General">
                  <c:v>1.34511999E-3</c:v>
                </c:pt>
                <c:pt idx="17718" formatCode="General">
                  <c:v>1.34519999E-3</c:v>
                </c:pt>
                <c:pt idx="17719" formatCode="General">
                  <c:v>1.34527999E-3</c:v>
                </c:pt>
                <c:pt idx="17720" formatCode="General">
                  <c:v>1.3453599899999999E-3</c:v>
                </c:pt>
                <c:pt idx="17721" formatCode="General">
                  <c:v>1.3454399900000001E-3</c:v>
                </c:pt>
                <c:pt idx="17722" formatCode="General">
                  <c:v>1.34551999E-3</c:v>
                </c:pt>
                <c:pt idx="17723" formatCode="General">
                  <c:v>1.34559999E-3</c:v>
                </c:pt>
                <c:pt idx="17724" formatCode="General">
                  <c:v>1.34567999E-3</c:v>
                </c:pt>
                <c:pt idx="17725" formatCode="General">
                  <c:v>1.3457599899999999E-3</c:v>
                </c:pt>
                <c:pt idx="17726" formatCode="General">
                  <c:v>1.3458399900000001E-3</c:v>
                </c:pt>
                <c:pt idx="17727" formatCode="General">
                  <c:v>1.3459199900000001E-3</c:v>
                </c:pt>
                <c:pt idx="17728" formatCode="General">
                  <c:v>1.34599999E-3</c:v>
                </c:pt>
                <c:pt idx="17729" formatCode="General">
                  <c:v>1.34607999E-3</c:v>
                </c:pt>
                <c:pt idx="17730" formatCode="General">
                  <c:v>1.3461599899999999E-3</c:v>
                </c:pt>
                <c:pt idx="17731" formatCode="General">
                  <c:v>1.3462399900000001E-3</c:v>
                </c:pt>
                <c:pt idx="17732" formatCode="General">
                  <c:v>1.3463199900000001E-3</c:v>
                </c:pt>
                <c:pt idx="17733" formatCode="General">
                  <c:v>1.34639999E-3</c:v>
                </c:pt>
                <c:pt idx="17734" formatCode="General">
                  <c:v>1.34647999E-3</c:v>
                </c:pt>
                <c:pt idx="17735" formatCode="General">
                  <c:v>1.3465599899999999E-3</c:v>
                </c:pt>
                <c:pt idx="17736" formatCode="General">
                  <c:v>1.3466399899999999E-3</c:v>
                </c:pt>
                <c:pt idx="17737" formatCode="General">
                  <c:v>1.3467199900000001E-3</c:v>
                </c:pt>
                <c:pt idx="17738" formatCode="General">
                  <c:v>1.34679999E-3</c:v>
                </c:pt>
                <c:pt idx="17739" formatCode="General">
                  <c:v>1.34687999E-3</c:v>
                </c:pt>
                <c:pt idx="17740" formatCode="General">
                  <c:v>1.34695999E-3</c:v>
                </c:pt>
                <c:pt idx="17741" formatCode="General">
                  <c:v>1.3470399899999999E-3</c:v>
                </c:pt>
                <c:pt idx="17742" formatCode="General">
                  <c:v>1.3471199900000001E-3</c:v>
                </c:pt>
                <c:pt idx="17743" formatCode="General">
                  <c:v>1.34719999E-3</c:v>
                </c:pt>
                <c:pt idx="17744" formatCode="General">
                  <c:v>1.34727999E-3</c:v>
                </c:pt>
                <c:pt idx="17745" formatCode="General">
                  <c:v>1.34735999E-3</c:v>
                </c:pt>
                <c:pt idx="17746" formatCode="General">
                  <c:v>1.3474399899999999E-3</c:v>
                </c:pt>
                <c:pt idx="17747" formatCode="General">
                  <c:v>1.3475199900000001E-3</c:v>
                </c:pt>
                <c:pt idx="17748" formatCode="General">
                  <c:v>1.3475999900000001E-3</c:v>
                </c:pt>
                <c:pt idx="17749" formatCode="General">
                  <c:v>1.34767999E-3</c:v>
                </c:pt>
                <c:pt idx="17750" formatCode="General">
                  <c:v>1.34775999E-3</c:v>
                </c:pt>
                <c:pt idx="17751" formatCode="General">
                  <c:v>1.3478399899999999E-3</c:v>
                </c:pt>
                <c:pt idx="17752" formatCode="General">
                  <c:v>1.3479199900000001E-3</c:v>
                </c:pt>
                <c:pt idx="17753" formatCode="General">
                  <c:v>1.3479999900000001E-3</c:v>
                </c:pt>
                <c:pt idx="17754" formatCode="General">
                  <c:v>1.34807999E-3</c:v>
                </c:pt>
                <c:pt idx="17755" formatCode="General">
                  <c:v>1.34815999E-3</c:v>
                </c:pt>
                <c:pt idx="17756" formatCode="General">
                  <c:v>1.3482399899999999E-3</c:v>
                </c:pt>
                <c:pt idx="17757" formatCode="General">
                  <c:v>1.3483199899999999E-3</c:v>
                </c:pt>
                <c:pt idx="17758" formatCode="General">
                  <c:v>1.3483999900000001E-3</c:v>
                </c:pt>
                <c:pt idx="17759" formatCode="General">
                  <c:v>1.34847999E-3</c:v>
                </c:pt>
                <c:pt idx="17760" formatCode="General">
                  <c:v>1.34855999E-3</c:v>
                </c:pt>
                <c:pt idx="17761" formatCode="General">
                  <c:v>1.3486399899999999E-3</c:v>
                </c:pt>
                <c:pt idx="17762" formatCode="General">
                  <c:v>1.3487199899999999E-3</c:v>
                </c:pt>
                <c:pt idx="17763" formatCode="General">
                  <c:v>1.3487999900000001E-3</c:v>
                </c:pt>
                <c:pt idx="17764" formatCode="General">
                  <c:v>1.34887999E-3</c:v>
                </c:pt>
                <c:pt idx="17765" formatCode="General">
                  <c:v>1.34895999E-3</c:v>
                </c:pt>
                <c:pt idx="17766" formatCode="General">
                  <c:v>1.34903999E-3</c:v>
                </c:pt>
                <c:pt idx="17767" formatCode="General">
                  <c:v>1.3491199899999999E-3</c:v>
                </c:pt>
                <c:pt idx="17768" formatCode="General">
                  <c:v>1.3491999900000001E-3</c:v>
                </c:pt>
                <c:pt idx="17769" formatCode="General">
                  <c:v>1.3492799900000001E-3</c:v>
                </c:pt>
                <c:pt idx="17770" formatCode="General">
                  <c:v>1.34935999E-3</c:v>
                </c:pt>
                <c:pt idx="17771" formatCode="General">
                  <c:v>1.34943999E-3</c:v>
                </c:pt>
                <c:pt idx="17772" formatCode="General">
                  <c:v>1.3495199899999999E-3</c:v>
                </c:pt>
                <c:pt idx="17773" formatCode="General">
                  <c:v>1.3495999900000001E-3</c:v>
                </c:pt>
                <c:pt idx="17774" formatCode="General">
                  <c:v>1.3496799900000001E-3</c:v>
                </c:pt>
                <c:pt idx="17775" formatCode="General">
                  <c:v>1.34975999E-3</c:v>
                </c:pt>
                <c:pt idx="17776" formatCode="General">
                  <c:v>1.34983999E-3</c:v>
                </c:pt>
                <c:pt idx="17777" formatCode="General">
                  <c:v>1.3499199899999999E-3</c:v>
                </c:pt>
                <c:pt idx="17778" formatCode="General">
                  <c:v>1.3499999899999999E-3</c:v>
                </c:pt>
                <c:pt idx="17779" formatCode="General">
                  <c:v>1.3500799900000001E-3</c:v>
                </c:pt>
                <c:pt idx="17780" formatCode="General">
                  <c:v>1.35015999E-3</c:v>
                </c:pt>
                <c:pt idx="17781" formatCode="General">
                  <c:v>1.35023999E-3</c:v>
                </c:pt>
                <c:pt idx="17782" formatCode="General">
                  <c:v>1.3503199899999999E-3</c:v>
                </c:pt>
                <c:pt idx="17783" formatCode="General">
                  <c:v>1.3503999899999999E-3</c:v>
                </c:pt>
                <c:pt idx="17784" formatCode="General">
                  <c:v>1.3504799900000001E-3</c:v>
                </c:pt>
                <c:pt idx="17785" formatCode="General">
                  <c:v>1.35055999E-3</c:v>
                </c:pt>
                <c:pt idx="17786" formatCode="General">
                  <c:v>1.35063999E-3</c:v>
                </c:pt>
                <c:pt idx="17787" formatCode="General">
                  <c:v>1.35071999E-3</c:v>
                </c:pt>
                <c:pt idx="17788" formatCode="General">
                  <c:v>1.3507999899999999E-3</c:v>
                </c:pt>
                <c:pt idx="17789" formatCode="General">
                  <c:v>1.3508799900000001E-3</c:v>
                </c:pt>
                <c:pt idx="17790" formatCode="General">
                  <c:v>1.35095999E-3</c:v>
                </c:pt>
                <c:pt idx="17791" formatCode="General">
                  <c:v>1.35103999E-3</c:v>
                </c:pt>
                <c:pt idx="17792" formatCode="General">
                  <c:v>1.35111999E-3</c:v>
                </c:pt>
                <c:pt idx="17793" formatCode="General">
                  <c:v>1.3511999899999999E-3</c:v>
                </c:pt>
                <c:pt idx="17794" formatCode="General">
                  <c:v>1.3512799900000001E-3</c:v>
                </c:pt>
                <c:pt idx="17795" formatCode="General">
                  <c:v>1.3513599900000001E-3</c:v>
                </c:pt>
                <c:pt idx="17796" formatCode="General">
                  <c:v>1.35143999E-3</c:v>
                </c:pt>
                <c:pt idx="17797" formatCode="General">
                  <c:v>1.35151999E-3</c:v>
                </c:pt>
                <c:pt idx="17798" formatCode="General">
                  <c:v>1.3515999899999999E-3</c:v>
                </c:pt>
                <c:pt idx="17799" formatCode="General">
                  <c:v>1.3516799899999999E-3</c:v>
                </c:pt>
                <c:pt idx="17800" formatCode="General">
                  <c:v>1.3517599900000001E-3</c:v>
                </c:pt>
                <c:pt idx="17801" formatCode="General">
                  <c:v>1.35183999E-3</c:v>
                </c:pt>
                <c:pt idx="17802" formatCode="General">
                  <c:v>1.35191999E-3</c:v>
                </c:pt>
                <c:pt idx="17803" formatCode="General">
                  <c:v>1.3519999899999999E-3</c:v>
                </c:pt>
                <c:pt idx="17804" formatCode="General">
                  <c:v>1.3520799899999999E-3</c:v>
                </c:pt>
                <c:pt idx="17805" formatCode="General">
                  <c:v>1.3521599900000001E-3</c:v>
                </c:pt>
                <c:pt idx="17806" formatCode="General">
                  <c:v>1.35223999E-3</c:v>
                </c:pt>
                <c:pt idx="17807" formatCode="General">
                  <c:v>1.35231999E-3</c:v>
                </c:pt>
                <c:pt idx="17808" formatCode="General">
                  <c:v>1.35239999E-3</c:v>
                </c:pt>
                <c:pt idx="17809" formatCode="General">
                  <c:v>1.3524799899999999E-3</c:v>
                </c:pt>
                <c:pt idx="17810" formatCode="General">
                  <c:v>1.3525599900000001E-3</c:v>
                </c:pt>
                <c:pt idx="17811" formatCode="General">
                  <c:v>1.35263999E-3</c:v>
                </c:pt>
                <c:pt idx="17812" formatCode="General">
                  <c:v>1.35271999E-3</c:v>
                </c:pt>
                <c:pt idx="17813" formatCode="General">
                  <c:v>1.35279999E-3</c:v>
                </c:pt>
                <c:pt idx="17814" formatCode="General">
                  <c:v>1.3528799899999999E-3</c:v>
                </c:pt>
                <c:pt idx="17815" formatCode="General">
                  <c:v>1.3529599900000001E-3</c:v>
                </c:pt>
                <c:pt idx="17816" formatCode="General">
                  <c:v>1.3530399900000001E-3</c:v>
                </c:pt>
                <c:pt idx="17817" formatCode="General">
                  <c:v>1.35311999E-3</c:v>
                </c:pt>
                <c:pt idx="17818" formatCode="General">
                  <c:v>1.35319999E-3</c:v>
                </c:pt>
                <c:pt idx="17819" formatCode="General">
                  <c:v>1.3532799899999999E-3</c:v>
                </c:pt>
                <c:pt idx="17820" formatCode="General">
                  <c:v>1.3533599900000001E-3</c:v>
                </c:pt>
                <c:pt idx="17821" formatCode="General">
                  <c:v>1.3534399900000001E-3</c:v>
                </c:pt>
                <c:pt idx="17822" formatCode="General">
                  <c:v>1.35351999E-3</c:v>
                </c:pt>
                <c:pt idx="17823" formatCode="General">
                  <c:v>1.35359999E-3</c:v>
                </c:pt>
                <c:pt idx="17824" formatCode="General">
                  <c:v>1.3536799899999999E-3</c:v>
                </c:pt>
                <c:pt idx="17825" formatCode="General">
                  <c:v>1.3537599899999999E-3</c:v>
                </c:pt>
                <c:pt idx="17826" formatCode="General">
                  <c:v>1.3538399900000001E-3</c:v>
                </c:pt>
                <c:pt idx="17827" formatCode="General">
                  <c:v>1.35391999E-3</c:v>
                </c:pt>
                <c:pt idx="17828" formatCode="General">
                  <c:v>1.35399999E-3</c:v>
                </c:pt>
                <c:pt idx="17829" formatCode="General">
                  <c:v>1.35407999E-3</c:v>
                </c:pt>
                <c:pt idx="17830" formatCode="General">
                  <c:v>1.3541599899999999E-3</c:v>
                </c:pt>
                <c:pt idx="17831" formatCode="General">
                  <c:v>1.3542399900000001E-3</c:v>
                </c:pt>
                <c:pt idx="17832" formatCode="General">
                  <c:v>1.35431999E-3</c:v>
                </c:pt>
                <c:pt idx="17833" formatCode="General">
                  <c:v>1.35439999E-3</c:v>
                </c:pt>
                <c:pt idx="17834" formatCode="General">
                  <c:v>1.35447999E-3</c:v>
                </c:pt>
                <c:pt idx="17835" formatCode="General">
                  <c:v>1.3545599899999999E-3</c:v>
                </c:pt>
                <c:pt idx="17836" formatCode="General">
                  <c:v>1.3546399900000001E-3</c:v>
                </c:pt>
                <c:pt idx="17837" formatCode="General">
                  <c:v>1.3547199900000001E-3</c:v>
                </c:pt>
                <c:pt idx="17838" formatCode="General">
                  <c:v>1.35479999E-3</c:v>
                </c:pt>
                <c:pt idx="17839" formatCode="General">
                  <c:v>1.35487999E-3</c:v>
                </c:pt>
                <c:pt idx="17840" formatCode="General">
                  <c:v>1.3549599899999999E-3</c:v>
                </c:pt>
                <c:pt idx="17841" formatCode="General">
                  <c:v>1.3550399900000001E-3</c:v>
                </c:pt>
                <c:pt idx="17842" formatCode="General">
                  <c:v>1.3551199900000001E-3</c:v>
                </c:pt>
                <c:pt idx="17843" formatCode="General">
                  <c:v>1.35519999E-3</c:v>
                </c:pt>
                <c:pt idx="17844" formatCode="General">
                  <c:v>1.35527999E-3</c:v>
                </c:pt>
                <c:pt idx="17845" formatCode="General">
                  <c:v>1.3553599899999999E-3</c:v>
                </c:pt>
                <c:pt idx="17846" formatCode="General">
                  <c:v>1.3554399899999999E-3</c:v>
                </c:pt>
                <c:pt idx="17847" formatCode="General">
                  <c:v>1.3555199900000001E-3</c:v>
                </c:pt>
                <c:pt idx="17848" formatCode="General">
                  <c:v>1.35559999E-3</c:v>
                </c:pt>
                <c:pt idx="17849" formatCode="General">
                  <c:v>1.35567999E-3</c:v>
                </c:pt>
                <c:pt idx="17850" formatCode="General">
                  <c:v>1.3557599899999999E-3</c:v>
                </c:pt>
                <c:pt idx="17851" formatCode="General">
                  <c:v>1.3558399899999999E-3</c:v>
                </c:pt>
                <c:pt idx="17852" formatCode="General">
                  <c:v>1.3559199900000001E-3</c:v>
                </c:pt>
                <c:pt idx="17853" formatCode="General">
                  <c:v>1.35599999E-3</c:v>
                </c:pt>
                <c:pt idx="17854" formatCode="General">
                  <c:v>1.35607999E-3</c:v>
                </c:pt>
                <c:pt idx="17855" formatCode="General">
                  <c:v>1.35615999E-3</c:v>
                </c:pt>
                <c:pt idx="17856" formatCode="General">
                  <c:v>1.3562399899999999E-3</c:v>
                </c:pt>
                <c:pt idx="17857" formatCode="General">
                  <c:v>1.3563199900000001E-3</c:v>
                </c:pt>
                <c:pt idx="17858" formatCode="General">
                  <c:v>1.3563999900000001E-3</c:v>
                </c:pt>
                <c:pt idx="17859" formatCode="General">
                  <c:v>1.35647999E-3</c:v>
                </c:pt>
                <c:pt idx="17860" formatCode="General">
                  <c:v>1.35655999E-3</c:v>
                </c:pt>
                <c:pt idx="17861" formatCode="General">
                  <c:v>1.3566399899999999E-3</c:v>
                </c:pt>
                <c:pt idx="17862" formatCode="General">
                  <c:v>1.3567199900000001E-3</c:v>
                </c:pt>
                <c:pt idx="17863" formatCode="General">
                  <c:v>1.3567999900000001E-3</c:v>
                </c:pt>
                <c:pt idx="17864" formatCode="General">
                  <c:v>1.35687999E-3</c:v>
                </c:pt>
                <c:pt idx="17865" formatCode="General">
                  <c:v>1.35695999E-3</c:v>
                </c:pt>
                <c:pt idx="17866" formatCode="General">
                  <c:v>1.3570399899999999E-3</c:v>
                </c:pt>
                <c:pt idx="17867" formatCode="General">
                  <c:v>1.3571199899999999E-3</c:v>
                </c:pt>
                <c:pt idx="17868" formatCode="General">
                  <c:v>1.3571999900000001E-3</c:v>
                </c:pt>
                <c:pt idx="17869" formatCode="General">
                  <c:v>1.35727999E-3</c:v>
                </c:pt>
                <c:pt idx="17870" formatCode="General">
                  <c:v>1.35735999E-3</c:v>
                </c:pt>
                <c:pt idx="17871" formatCode="General">
                  <c:v>1.3574399899999999E-3</c:v>
                </c:pt>
                <c:pt idx="17872" formatCode="General">
                  <c:v>1.3575199899999999E-3</c:v>
                </c:pt>
                <c:pt idx="17873" formatCode="General">
                  <c:v>1.3575999900000001E-3</c:v>
                </c:pt>
                <c:pt idx="17874" formatCode="General">
                  <c:v>1.35767999E-3</c:v>
                </c:pt>
                <c:pt idx="17875" formatCode="General">
                  <c:v>1.35775999E-3</c:v>
                </c:pt>
                <c:pt idx="17876" formatCode="General">
                  <c:v>1.35783999E-3</c:v>
                </c:pt>
                <c:pt idx="17877" formatCode="General">
                  <c:v>1.3579199899999999E-3</c:v>
                </c:pt>
                <c:pt idx="17878" formatCode="General">
                  <c:v>1.3579999900000001E-3</c:v>
                </c:pt>
                <c:pt idx="17879" formatCode="General">
                  <c:v>1.35807999E-3</c:v>
                </c:pt>
                <c:pt idx="17880" formatCode="General">
                  <c:v>1.35815999E-3</c:v>
                </c:pt>
                <c:pt idx="17881" formatCode="General">
                  <c:v>1.35823999E-3</c:v>
                </c:pt>
                <c:pt idx="17882" formatCode="General">
                  <c:v>1.3583199899999999E-3</c:v>
                </c:pt>
                <c:pt idx="17883" formatCode="General">
                  <c:v>1.3583999900000001E-3</c:v>
                </c:pt>
                <c:pt idx="17884" formatCode="General">
                  <c:v>1.3584799900000001E-3</c:v>
                </c:pt>
                <c:pt idx="17885" formatCode="General">
                  <c:v>1.35855999E-3</c:v>
                </c:pt>
                <c:pt idx="17886" formatCode="General">
                  <c:v>1.35863999E-3</c:v>
                </c:pt>
                <c:pt idx="17887" formatCode="General">
                  <c:v>1.3587199899999999E-3</c:v>
                </c:pt>
                <c:pt idx="17888" formatCode="General">
                  <c:v>1.3587999899999999E-3</c:v>
                </c:pt>
                <c:pt idx="17889" formatCode="General">
                  <c:v>1.3588799900000001E-3</c:v>
                </c:pt>
                <c:pt idx="17890" formatCode="General">
                  <c:v>1.35895999E-3</c:v>
                </c:pt>
                <c:pt idx="17891" formatCode="General">
                  <c:v>1.35903999E-3</c:v>
                </c:pt>
                <c:pt idx="17892" formatCode="General">
                  <c:v>1.3591199899999999E-3</c:v>
                </c:pt>
                <c:pt idx="17893" formatCode="General">
                  <c:v>1.3591999899999999E-3</c:v>
                </c:pt>
                <c:pt idx="17894" formatCode="General">
                  <c:v>1.3592799900000001E-3</c:v>
                </c:pt>
                <c:pt idx="17895" formatCode="General">
                  <c:v>1.35935999E-3</c:v>
                </c:pt>
                <c:pt idx="17896" formatCode="General">
                  <c:v>1.35943999E-3</c:v>
                </c:pt>
                <c:pt idx="17897" formatCode="General">
                  <c:v>1.35951999E-3</c:v>
                </c:pt>
                <c:pt idx="17898" formatCode="General">
                  <c:v>1.3595999899999999E-3</c:v>
                </c:pt>
                <c:pt idx="17899" formatCode="General">
                  <c:v>1.3596799900000001E-3</c:v>
                </c:pt>
                <c:pt idx="17900" formatCode="General">
                  <c:v>1.35975999E-3</c:v>
                </c:pt>
                <c:pt idx="17901" formatCode="General">
                  <c:v>1.35983999E-3</c:v>
                </c:pt>
                <c:pt idx="17902" formatCode="General">
                  <c:v>1.35991999E-3</c:v>
                </c:pt>
                <c:pt idx="17903" formatCode="General">
                  <c:v>1.3599999899999999E-3</c:v>
                </c:pt>
                <c:pt idx="17904" formatCode="General">
                  <c:v>1.3600799900000001E-3</c:v>
                </c:pt>
                <c:pt idx="17905" formatCode="General">
                  <c:v>1.3601599900000001E-3</c:v>
                </c:pt>
                <c:pt idx="17906" formatCode="General">
                  <c:v>1.36023999E-3</c:v>
                </c:pt>
                <c:pt idx="17907" formatCode="General">
                  <c:v>1.36031999E-3</c:v>
                </c:pt>
                <c:pt idx="17908" formatCode="General">
                  <c:v>1.3603999899999999E-3</c:v>
                </c:pt>
                <c:pt idx="17909" formatCode="General">
                  <c:v>1.3604799900000001E-3</c:v>
                </c:pt>
                <c:pt idx="17910" formatCode="General">
                  <c:v>1.3605599900000001E-3</c:v>
                </c:pt>
                <c:pt idx="17911" formatCode="General">
                  <c:v>1.36063999E-3</c:v>
                </c:pt>
                <c:pt idx="17912" formatCode="General">
                  <c:v>1.36071999E-3</c:v>
                </c:pt>
                <c:pt idx="17913" formatCode="General">
                  <c:v>1.3607999899999999E-3</c:v>
                </c:pt>
                <c:pt idx="17914" formatCode="General">
                  <c:v>1.3608799899999999E-3</c:v>
                </c:pt>
                <c:pt idx="17915" formatCode="General">
                  <c:v>1.3609599900000001E-3</c:v>
                </c:pt>
                <c:pt idx="17916" formatCode="General">
                  <c:v>1.36103999E-3</c:v>
                </c:pt>
                <c:pt idx="17917" formatCode="General">
                  <c:v>1.36111999E-3</c:v>
                </c:pt>
                <c:pt idx="17918" formatCode="General">
                  <c:v>1.3611999899999999E-3</c:v>
                </c:pt>
                <c:pt idx="17919" formatCode="General">
                  <c:v>1.3612799899999999E-3</c:v>
                </c:pt>
                <c:pt idx="17920" formatCode="General">
                  <c:v>1.3613599900000001E-3</c:v>
                </c:pt>
                <c:pt idx="17921" formatCode="General">
                  <c:v>1.36143999E-3</c:v>
                </c:pt>
                <c:pt idx="17922" formatCode="General">
                  <c:v>1.36151999E-3</c:v>
                </c:pt>
                <c:pt idx="17923" formatCode="General">
                  <c:v>1.36159999E-3</c:v>
                </c:pt>
                <c:pt idx="17924" formatCode="General">
                  <c:v>1.3616799899999999E-3</c:v>
                </c:pt>
                <c:pt idx="17925" formatCode="General">
                  <c:v>1.3617599900000001E-3</c:v>
                </c:pt>
                <c:pt idx="17926" formatCode="General">
                  <c:v>1.3618399900000001E-3</c:v>
                </c:pt>
                <c:pt idx="17927" formatCode="General">
                  <c:v>1.36191999E-3</c:v>
                </c:pt>
                <c:pt idx="17928" formatCode="General">
                  <c:v>1.36199999E-3</c:v>
                </c:pt>
                <c:pt idx="17929" formatCode="General">
                  <c:v>1.3620799899999999E-3</c:v>
                </c:pt>
                <c:pt idx="17930" formatCode="General">
                  <c:v>1.3621599900000001E-3</c:v>
                </c:pt>
                <c:pt idx="17931" formatCode="General">
                  <c:v>1.3622399900000001E-3</c:v>
                </c:pt>
                <c:pt idx="17932" formatCode="General">
                  <c:v>1.36231999E-3</c:v>
                </c:pt>
                <c:pt idx="17933" formatCode="General">
                  <c:v>1.36239999E-3</c:v>
                </c:pt>
                <c:pt idx="17934" formatCode="General">
                  <c:v>1.3624799899999999E-3</c:v>
                </c:pt>
                <c:pt idx="17935" formatCode="General">
                  <c:v>1.3625599899999999E-3</c:v>
                </c:pt>
                <c:pt idx="17936" formatCode="General">
                  <c:v>1.3626399900000001E-3</c:v>
                </c:pt>
                <c:pt idx="17937" formatCode="General">
                  <c:v>1.36271999E-3</c:v>
                </c:pt>
                <c:pt idx="17938" formatCode="General">
                  <c:v>1.36279999E-3</c:v>
                </c:pt>
                <c:pt idx="17939" formatCode="General">
                  <c:v>1.3628799899999999E-3</c:v>
                </c:pt>
                <c:pt idx="17940" formatCode="General">
                  <c:v>1.3629599899999999E-3</c:v>
                </c:pt>
                <c:pt idx="17941" formatCode="General">
                  <c:v>1.3630399900000001E-3</c:v>
                </c:pt>
                <c:pt idx="17942" formatCode="General">
                  <c:v>1.36311999E-3</c:v>
                </c:pt>
                <c:pt idx="17943" formatCode="General">
                  <c:v>1.36319999E-3</c:v>
                </c:pt>
                <c:pt idx="17944" formatCode="General">
                  <c:v>1.36327999E-3</c:v>
                </c:pt>
                <c:pt idx="17945" formatCode="General">
                  <c:v>1.3633599899999999E-3</c:v>
                </c:pt>
                <c:pt idx="17946" formatCode="General">
                  <c:v>1.3634399900000001E-3</c:v>
                </c:pt>
                <c:pt idx="17947" formatCode="General">
                  <c:v>1.36351999E-3</c:v>
                </c:pt>
                <c:pt idx="17948" formatCode="General">
                  <c:v>1.36359999E-3</c:v>
                </c:pt>
                <c:pt idx="17949" formatCode="General">
                  <c:v>1.36367999E-3</c:v>
                </c:pt>
                <c:pt idx="17950" formatCode="General">
                  <c:v>1.3637599899999999E-3</c:v>
                </c:pt>
                <c:pt idx="17951" formatCode="General">
                  <c:v>1.3638399900000001E-3</c:v>
                </c:pt>
                <c:pt idx="17952" formatCode="General">
                  <c:v>1.3639199900000001E-3</c:v>
                </c:pt>
                <c:pt idx="17953" formatCode="General">
                  <c:v>1.36399999E-3</c:v>
                </c:pt>
                <c:pt idx="17954" formatCode="General">
                  <c:v>1.36407999E-3</c:v>
                </c:pt>
                <c:pt idx="17955" formatCode="General">
                  <c:v>1.3641599899999999E-3</c:v>
                </c:pt>
                <c:pt idx="17956" formatCode="General">
                  <c:v>1.3642399899999999E-3</c:v>
                </c:pt>
                <c:pt idx="17957" formatCode="General">
                  <c:v>1.3643199900000001E-3</c:v>
                </c:pt>
                <c:pt idx="17958" formatCode="General">
                  <c:v>1.36439999E-3</c:v>
                </c:pt>
                <c:pt idx="17959" formatCode="General">
                  <c:v>1.36447999E-3</c:v>
                </c:pt>
                <c:pt idx="17960" formatCode="General">
                  <c:v>1.3645599899999999E-3</c:v>
                </c:pt>
                <c:pt idx="17961" formatCode="General">
                  <c:v>1.3646399899999999E-3</c:v>
                </c:pt>
                <c:pt idx="17962" formatCode="General">
                  <c:v>1.3647199900000001E-3</c:v>
                </c:pt>
                <c:pt idx="17963" formatCode="General">
                  <c:v>1.36479999E-3</c:v>
                </c:pt>
                <c:pt idx="17964" formatCode="General">
                  <c:v>1.36487999E-3</c:v>
                </c:pt>
                <c:pt idx="17965" formatCode="General">
                  <c:v>1.36495999E-3</c:v>
                </c:pt>
                <c:pt idx="17966" formatCode="General">
                  <c:v>1.3650399899999999E-3</c:v>
                </c:pt>
                <c:pt idx="17967" formatCode="General">
                  <c:v>1.3651199900000001E-3</c:v>
                </c:pt>
                <c:pt idx="17968" formatCode="General">
                  <c:v>1.36519999E-3</c:v>
                </c:pt>
                <c:pt idx="17969" formatCode="General">
                  <c:v>1.36527999E-3</c:v>
                </c:pt>
                <c:pt idx="17970" formatCode="General">
                  <c:v>1.36535999E-3</c:v>
                </c:pt>
                <c:pt idx="17971" formatCode="General">
                  <c:v>1.3654399899999999E-3</c:v>
                </c:pt>
                <c:pt idx="17972" formatCode="General">
                  <c:v>1.3655199900000001E-3</c:v>
                </c:pt>
                <c:pt idx="17973" formatCode="General">
                  <c:v>1.3655999900000001E-3</c:v>
                </c:pt>
                <c:pt idx="17974" formatCode="General">
                  <c:v>1.36567999E-3</c:v>
                </c:pt>
                <c:pt idx="17975" formatCode="General">
                  <c:v>1.36575999E-3</c:v>
                </c:pt>
                <c:pt idx="17976" formatCode="General">
                  <c:v>1.3658399899999999E-3</c:v>
                </c:pt>
                <c:pt idx="17977" formatCode="General">
                  <c:v>1.3659199900000001E-3</c:v>
                </c:pt>
                <c:pt idx="17978" formatCode="General">
                  <c:v>1.3659999900000001E-3</c:v>
                </c:pt>
                <c:pt idx="17979" formatCode="General">
                  <c:v>1.36607999E-3</c:v>
                </c:pt>
                <c:pt idx="17980" formatCode="General">
                  <c:v>1.36615999E-3</c:v>
                </c:pt>
                <c:pt idx="17981" formatCode="General">
                  <c:v>1.3662399899999999E-3</c:v>
                </c:pt>
                <c:pt idx="17982" formatCode="General">
                  <c:v>1.3663199899999999E-3</c:v>
                </c:pt>
                <c:pt idx="17983" formatCode="General">
                  <c:v>1.3663999900000001E-3</c:v>
                </c:pt>
                <c:pt idx="17984" formatCode="General">
                  <c:v>1.36647999E-3</c:v>
                </c:pt>
                <c:pt idx="17985" formatCode="General">
                  <c:v>1.36655999E-3</c:v>
                </c:pt>
                <c:pt idx="17986" formatCode="General">
                  <c:v>1.36663999E-3</c:v>
                </c:pt>
                <c:pt idx="17987" formatCode="General">
                  <c:v>1.3667199899999999E-3</c:v>
                </c:pt>
                <c:pt idx="17988" formatCode="General">
                  <c:v>1.3667999900000001E-3</c:v>
                </c:pt>
                <c:pt idx="17989" formatCode="General">
                  <c:v>1.36687999E-3</c:v>
                </c:pt>
                <c:pt idx="17990" formatCode="General">
                  <c:v>1.36695999E-3</c:v>
                </c:pt>
                <c:pt idx="17991" formatCode="General">
                  <c:v>1.36703999E-3</c:v>
                </c:pt>
                <c:pt idx="17992" formatCode="General">
                  <c:v>1.3671199899999999E-3</c:v>
                </c:pt>
                <c:pt idx="17993" formatCode="General">
                  <c:v>1.3671999900000001E-3</c:v>
                </c:pt>
                <c:pt idx="17994" formatCode="General">
                  <c:v>1.3672799900000001E-3</c:v>
                </c:pt>
                <c:pt idx="17995" formatCode="General">
                  <c:v>1.36735999E-3</c:v>
                </c:pt>
                <c:pt idx="17996" formatCode="General">
                  <c:v>1.36743999E-3</c:v>
                </c:pt>
                <c:pt idx="17997" formatCode="General">
                  <c:v>1.3675199899999999E-3</c:v>
                </c:pt>
                <c:pt idx="17998" formatCode="General">
                  <c:v>1.3675999900000001E-3</c:v>
                </c:pt>
                <c:pt idx="17999" formatCode="General">
                  <c:v>1.3676799900000001E-3</c:v>
                </c:pt>
                <c:pt idx="18000" formatCode="General">
                  <c:v>1.36775999E-3</c:v>
                </c:pt>
                <c:pt idx="18001" formatCode="General">
                  <c:v>1.36783999E-3</c:v>
                </c:pt>
                <c:pt idx="18002" formatCode="General">
                  <c:v>1.3679199899999999E-3</c:v>
                </c:pt>
                <c:pt idx="18003" formatCode="General">
                  <c:v>1.3679999899999999E-3</c:v>
                </c:pt>
                <c:pt idx="18004" formatCode="General">
                  <c:v>1.3680799900000001E-3</c:v>
                </c:pt>
                <c:pt idx="18005" formatCode="General">
                  <c:v>1.36815999E-3</c:v>
                </c:pt>
                <c:pt idx="18006" formatCode="General">
                  <c:v>1.36823999E-3</c:v>
                </c:pt>
                <c:pt idx="18007" formatCode="General">
                  <c:v>1.3683199899999999E-3</c:v>
                </c:pt>
                <c:pt idx="18008" formatCode="General">
                  <c:v>1.3683999899999999E-3</c:v>
                </c:pt>
                <c:pt idx="18009" formatCode="General">
                  <c:v>1.3684799900000001E-3</c:v>
                </c:pt>
                <c:pt idx="18010" formatCode="General">
                  <c:v>1.36855999E-3</c:v>
                </c:pt>
                <c:pt idx="18011" formatCode="General">
                  <c:v>1.36863999E-3</c:v>
                </c:pt>
                <c:pt idx="18012" formatCode="General">
                  <c:v>1.36871999E-3</c:v>
                </c:pt>
                <c:pt idx="18013" formatCode="General">
                  <c:v>1.3687999899999999E-3</c:v>
                </c:pt>
                <c:pt idx="18014" formatCode="General">
                  <c:v>1.3688799900000001E-3</c:v>
                </c:pt>
                <c:pt idx="18015" formatCode="General">
                  <c:v>1.3689599900000001E-3</c:v>
                </c:pt>
                <c:pt idx="18016" formatCode="General">
                  <c:v>1.36903999E-3</c:v>
                </c:pt>
                <c:pt idx="18017" formatCode="General">
                  <c:v>1.36911999E-3</c:v>
                </c:pt>
                <c:pt idx="18018" formatCode="General">
                  <c:v>1.3691999899999999E-3</c:v>
                </c:pt>
                <c:pt idx="18019" formatCode="General">
                  <c:v>1.3692799900000001E-3</c:v>
                </c:pt>
                <c:pt idx="18020" formatCode="General">
                  <c:v>1.3693599900000001E-3</c:v>
                </c:pt>
                <c:pt idx="18021" formatCode="General">
                  <c:v>1.36943999E-3</c:v>
                </c:pt>
                <c:pt idx="18022" formatCode="General">
                  <c:v>1.36951999E-3</c:v>
                </c:pt>
                <c:pt idx="18023" formatCode="General">
                  <c:v>1.3695999899999999E-3</c:v>
                </c:pt>
                <c:pt idx="18024" formatCode="General">
                  <c:v>1.3696799899999999E-3</c:v>
                </c:pt>
                <c:pt idx="18025" formatCode="General">
                  <c:v>1.3697599900000001E-3</c:v>
                </c:pt>
                <c:pt idx="18026" formatCode="General">
                  <c:v>1.36983999E-3</c:v>
                </c:pt>
                <c:pt idx="18027" formatCode="General">
                  <c:v>1.36991999E-3</c:v>
                </c:pt>
                <c:pt idx="18028" formatCode="General">
                  <c:v>1.3699999899999999E-3</c:v>
                </c:pt>
                <c:pt idx="18029" formatCode="General">
                  <c:v>1.3700799899999999E-3</c:v>
                </c:pt>
                <c:pt idx="18030" formatCode="General">
                  <c:v>1.3701599900000001E-3</c:v>
                </c:pt>
                <c:pt idx="18031" formatCode="General">
                  <c:v>1.37023999E-3</c:v>
                </c:pt>
                <c:pt idx="18032" formatCode="General">
                  <c:v>1.37031999E-3</c:v>
                </c:pt>
                <c:pt idx="18033" formatCode="General">
                  <c:v>1.37039999E-3</c:v>
                </c:pt>
                <c:pt idx="18034" formatCode="General">
                  <c:v>1.3704799899999999E-3</c:v>
                </c:pt>
                <c:pt idx="18035" formatCode="General">
                  <c:v>1.3705599900000001E-3</c:v>
                </c:pt>
                <c:pt idx="18036" formatCode="General">
                  <c:v>1.37063999E-3</c:v>
                </c:pt>
                <c:pt idx="18037" formatCode="General">
                  <c:v>1.37071999E-3</c:v>
                </c:pt>
                <c:pt idx="18038" formatCode="General">
                  <c:v>1.37079999E-3</c:v>
                </c:pt>
                <c:pt idx="18039" formatCode="General">
                  <c:v>1.3708799899999999E-3</c:v>
                </c:pt>
                <c:pt idx="18040" formatCode="General">
                  <c:v>1.3709599900000001E-3</c:v>
                </c:pt>
                <c:pt idx="18041" formatCode="General">
                  <c:v>1.3710399900000001E-3</c:v>
                </c:pt>
                <c:pt idx="18042" formatCode="General">
                  <c:v>1.37111999E-3</c:v>
                </c:pt>
                <c:pt idx="18043" formatCode="General">
                  <c:v>1.37119999E-3</c:v>
                </c:pt>
                <c:pt idx="18044" formatCode="General">
                  <c:v>1.3712799899999999E-3</c:v>
                </c:pt>
                <c:pt idx="18045" formatCode="General">
                  <c:v>1.3713599899999999E-3</c:v>
                </c:pt>
                <c:pt idx="18046" formatCode="General">
                  <c:v>1.3714399900000001E-3</c:v>
                </c:pt>
                <c:pt idx="18047" formatCode="General">
                  <c:v>1.37151999E-3</c:v>
                </c:pt>
                <c:pt idx="18048" formatCode="General">
                  <c:v>1.37159999E-3</c:v>
                </c:pt>
                <c:pt idx="18049" formatCode="General">
                  <c:v>1.3716799899999999E-3</c:v>
                </c:pt>
                <c:pt idx="18050" formatCode="General">
                  <c:v>1.3717599899999999E-3</c:v>
                </c:pt>
                <c:pt idx="18051" formatCode="General">
                  <c:v>1.3718399900000001E-3</c:v>
                </c:pt>
                <c:pt idx="18052" formatCode="General">
                  <c:v>1.37191999E-3</c:v>
                </c:pt>
                <c:pt idx="18053" formatCode="General">
                  <c:v>1.37199999E-3</c:v>
                </c:pt>
                <c:pt idx="18054" formatCode="General">
                  <c:v>1.37207999E-3</c:v>
                </c:pt>
                <c:pt idx="18055" formatCode="General">
                  <c:v>1.3721599899999999E-3</c:v>
                </c:pt>
                <c:pt idx="18056" formatCode="General">
                  <c:v>1.3722399900000001E-3</c:v>
                </c:pt>
                <c:pt idx="18057" formatCode="General">
                  <c:v>1.37231999E-3</c:v>
                </c:pt>
                <c:pt idx="18058" formatCode="General">
                  <c:v>1.37239999E-3</c:v>
                </c:pt>
                <c:pt idx="18059" formatCode="General">
                  <c:v>1.37247999E-3</c:v>
                </c:pt>
                <c:pt idx="18060" formatCode="General">
                  <c:v>1.3725599899999999E-3</c:v>
                </c:pt>
                <c:pt idx="18061" formatCode="General">
                  <c:v>1.3726399900000001E-3</c:v>
                </c:pt>
                <c:pt idx="18062" formatCode="General">
                  <c:v>1.3727199900000001E-3</c:v>
                </c:pt>
                <c:pt idx="18063" formatCode="General">
                  <c:v>1.37279999E-3</c:v>
                </c:pt>
                <c:pt idx="18064" formatCode="General">
                  <c:v>1.37287999E-3</c:v>
                </c:pt>
                <c:pt idx="18065" formatCode="General">
                  <c:v>1.3729599899999999E-3</c:v>
                </c:pt>
                <c:pt idx="18066" formatCode="General">
                  <c:v>1.3730399900000001E-3</c:v>
                </c:pt>
                <c:pt idx="18067" formatCode="General">
                  <c:v>1.3731199900000001E-3</c:v>
                </c:pt>
                <c:pt idx="18068" formatCode="General">
                  <c:v>1.37319999E-3</c:v>
                </c:pt>
                <c:pt idx="18069" formatCode="General">
                  <c:v>1.37327999E-3</c:v>
                </c:pt>
                <c:pt idx="18070" formatCode="General">
                  <c:v>1.3733599899999999E-3</c:v>
                </c:pt>
                <c:pt idx="18071" formatCode="General">
                  <c:v>1.3734399899999999E-3</c:v>
                </c:pt>
                <c:pt idx="18072" formatCode="General">
                  <c:v>1.3735199900000001E-3</c:v>
                </c:pt>
                <c:pt idx="18073" formatCode="General">
                  <c:v>1.37359999E-3</c:v>
                </c:pt>
                <c:pt idx="18074" formatCode="General">
                  <c:v>1.37367999E-3</c:v>
                </c:pt>
                <c:pt idx="18075" formatCode="General">
                  <c:v>1.37375999E-3</c:v>
                </c:pt>
                <c:pt idx="18076" formatCode="General">
                  <c:v>1.3738399899999999E-3</c:v>
                </c:pt>
                <c:pt idx="18077" formatCode="General">
                  <c:v>1.3739199900000001E-3</c:v>
                </c:pt>
                <c:pt idx="18078" formatCode="General">
                  <c:v>1.37399999E-3</c:v>
                </c:pt>
                <c:pt idx="18079" formatCode="General">
                  <c:v>1.37407999E-3</c:v>
                </c:pt>
                <c:pt idx="18080" formatCode="General">
                  <c:v>1.37415999E-3</c:v>
                </c:pt>
                <c:pt idx="18081" formatCode="General">
                  <c:v>1.3742399899999999E-3</c:v>
                </c:pt>
                <c:pt idx="18082" formatCode="General">
                  <c:v>1.3743199900000001E-3</c:v>
                </c:pt>
                <c:pt idx="18083" formatCode="General">
                  <c:v>1.3743999900000001E-3</c:v>
                </c:pt>
                <c:pt idx="18084" formatCode="General">
                  <c:v>1.37447999E-3</c:v>
                </c:pt>
                <c:pt idx="18085" formatCode="General">
                  <c:v>1.37455999E-3</c:v>
                </c:pt>
                <c:pt idx="18086" formatCode="General">
                  <c:v>1.3746399899999999E-3</c:v>
                </c:pt>
                <c:pt idx="18087" formatCode="General">
                  <c:v>1.3747199900000001E-3</c:v>
                </c:pt>
                <c:pt idx="18088" formatCode="General">
                  <c:v>1.3747999900000001E-3</c:v>
                </c:pt>
                <c:pt idx="18089" formatCode="General">
                  <c:v>1.37487999E-3</c:v>
                </c:pt>
                <c:pt idx="18090" formatCode="General">
                  <c:v>1.37495999E-3</c:v>
                </c:pt>
                <c:pt idx="18091" formatCode="General">
                  <c:v>1.3750399899999999E-3</c:v>
                </c:pt>
                <c:pt idx="18092" formatCode="General">
                  <c:v>1.3751199899999999E-3</c:v>
                </c:pt>
                <c:pt idx="18093" formatCode="General">
                  <c:v>1.3751999900000001E-3</c:v>
                </c:pt>
                <c:pt idx="18094" formatCode="General">
                  <c:v>1.37527999E-3</c:v>
                </c:pt>
                <c:pt idx="18095" formatCode="General">
                  <c:v>1.37535999E-3</c:v>
                </c:pt>
                <c:pt idx="18096" formatCode="General">
                  <c:v>1.3754399899999999E-3</c:v>
                </c:pt>
                <c:pt idx="18097" formatCode="General">
                  <c:v>1.3755199899999999E-3</c:v>
                </c:pt>
                <c:pt idx="18098" formatCode="General">
                  <c:v>1.3755999900000001E-3</c:v>
                </c:pt>
                <c:pt idx="18099" formatCode="General">
                  <c:v>1.37567999E-3</c:v>
                </c:pt>
                <c:pt idx="18100" formatCode="General">
                  <c:v>1.37575999E-3</c:v>
                </c:pt>
                <c:pt idx="18101" formatCode="General">
                  <c:v>1.37583999E-3</c:v>
                </c:pt>
                <c:pt idx="18102" formatCode="General">
                  <c:v>1.3759199899999999E-3</c:v>
                </c:pt>
                <c:pt idx="18103" formatCode="General">
                  <c:v>1.3759999900000001E-3</c:v>
                </c:pt>
                <c:pt idx="18104" formatCode="General">
                  <c:v>1.3760799900000001E-3</c:v>
                </c:pt>
                <c:pt idx="18105" formatCode="General">
                  <c:v>1.37615999E-3</c:v>
                </c:pt>
                <c:pt idx="18106" formatCode="General">
                  <c:v>1.37623999E-3</c:v>
                </c:pt>
                <c:pt idx="18107" formatCode="General">
                  <c:v>1.3763199899999999E-3</c:v>
                </c:pt>
                <c:pt idx="18108" formatCode="General">
                  <c:v>1.3763999900000001E-3</c:v>
                </c:pt>
                <c:pt idx="18109" formatCode="General">
                  <c:v>1.3764799900000001E-3</c:v>
                </c:pt>
                <c:pt idx="18110" formatCode="General">
                  <c:v>1.37655999E-3</c:v>
                </c:pt>
                <c:pt idx="18111" formatCode="General">
                  <c:v>1.37663999E-3</c:v>
                </c:pt>
                <c:pt idx="18112" formatCode="General">
                  <c:v>1.3767199899999999E-3</c:v>
                </c:pt>
                <c:pt idx="18113" formatCode="General">
                  <c:v>1.3767999899999999E-3</c:v>
                </c:pt>
                <c:pt idx="18114" formatCode="General">
                  <c:v>1.3768799900000001E-3</c:v>
                </c:pt>
                <c:pt idx="18115" formatCode="General">
                  <c:v>1.37695999E-3</c:v>
                </c:pt>
                <c:pt idx="18116" formatCode="General">
                  <c:v>1.37703999E-3</c:v>
                </c:pt>
                <c:pt idx="18117" formatCode="General">
                  <c:v>1.3771199899999999E-3</c:v>
                </c:pt>
                <c:pt idx="18118" formatCode="General">
                  <c:v>1.3771999899999999E-3</c:v>
                </c:pt>
                <c:pt idx="18119" formatCode="General">
                  <c:v>1.3772799900000001E-3</c:v>
                </c:pt>
                <c:pt idx="18120" formatCode="General">
                  <c:v>1.37735999E-3</c:v>
                </c:pt>
                <c:pt idx="18121" formatCode="General">
                  <c:v>1.37743999E-3</c:v>
                </c:pt>
                <c:pt idx="18122" formatCode="General">
                  <c:v>1.37751999E-3</c:v>
                </c:pt>
                <c:pt idx="18123" formatCode="General">
                  <c:v>1.3775999899999999E-3</c:v>
                </c:pt>
                <c:pt idx="18124" formatCode="General">
                  <c:v>1.3776799900000001E-3</c:v>
                </c:pt>
                <c:pt idx="18125" formatCode="General">
                  <c:v>1.37775999E-3</c:v>
                </c:pt>
                <c:pt idx="18126" formatCode="General">
                  <c:v>1.37783999E-3</c:v>
                </c:pt>
                <c:pt idx="18127" formatCode="General">
                  <c:v>1.37791999E-3</c:v>
                </c:pt>
                <c:pt idx="18128" formatCode="General">
                  <c:v>1.3779999899999999E-3</c:v>
                </c:pt>
                <c:pt idx="18129" formatCode="General">
                  <c:v>1.3780799900000001E-3</c:v>
                </c:pt>
                <c:pt idx="18130" formatCode="General">
                  <c:v>1.3781599900000001E-3</c:v>
                </c:pt>
                <c:pt idx="18131" formatCode="General">
                  <c:v>1.37823999E-3</c:v>
                </c:pt>
                <c:pt idx="18132" formatCode="General">
                  <c:v>1.37831999E-3</c:v>
                </c:pt>
                <c:pt idx="18133" formatCode="General">
                  <c:v>1.3783999899999999E-3</c:v>
                </c:pt>
                <c:pt idx="18134" formatCode="General">
                  <c:v>1.3784799899999999E-3</c:v>
                </c:pt>
                <c:pt idx="18135" formatCode="General">
                  <c:v>1.3785599900000001E-3</c:v>
                </c:pt>
                <c:pt idx="18136" formatCode="General">
                  <c:v>1.37863999E-3</c:v>
                </c:pt>
                <c:pt idx="18137" formatCode="General">
                  <c:v>1.37871999E-3</c:v>
                </c:pt>
                <c:pt idx="18138" formatCode="General">
                  <c:v>1.3787999899999999E-3</c:v>
                </c:pt>
                <c:pt idx="18139" formatCode="General">
                  <c:v>1.3788799899999999E-3</c:v>
                </c:pt>
                <c:pt idx="18140" formatCode="General">
                  <c:v>1.3789599900000001E-3</c:v>
                </c:pt>
                <c:pt idx="18141" formatCode="General">
                  <c:v>1.37903999E-3</c:v>
                </c:pt>
                <c:pt idx="18142" formatCode="General">
                  <c:v>1.37911999E-3</c:v>
                </c:pt>
                <c:pt idx="18143" formatCode="General">
                  <c:v>1.37919999E-3</c:v>
                </c:pt>
                <c:pt idx="18144" formatCode="General">
                  <c:v>1.3792799899999999E-3</c:v>
                </c:pt>
                <c:pt idx="18145" formatCode="General">
                  <c:v>1.3793599900000001E-3</c:v>
                </c:pt>
                <c:pt idx="18146" formatCode="General">
                  <c:v>1.37943999E-3</c:v>
                </c:pt>
                <c:pt idx="18147" formatCode="General">
                  <c:v>1.37951999E-3</c:v>
                </c:pt>
                <c:pt idx="18148" formatCode="General">
                  <c:v>1.37959999E-3</c:v>
                </c:pt>
                <c:pt idx="18149" formatCode="General">
                  <c:v>1.3796799899999999E-3</c:v>
                </c:pt>
                <c:pt idx="18150" formatCode="General">
                  <c:v>1.3797599900000001E-3</c:v>
                </c:pt>
                <c:pt idx="18151" formatCode="General">
                  <c:v>1.3798399900000001E-3</c:v>
                </c:pt>
                <c:pt idx="18152" formatCode="General">
                  <c:v>1.37991999E-3</c:v>
                </c:pt>
                <c:pt idx="18153" formatCode="General">
                  <c:v>1.37999999E-3</c:v>
                </c:pt>
                <c:pt idx="18154" formatCode="General">
                  <c:v>1.3800799899999999E-3</c:v>
                </c:pt>
                <c:pt idx="18155" formatCode="General">
                  <c:v>1.3801599900000001E-3</c:v>
                </c:pt>
                <c:pt idx="18156" formatCode="General">
                  <c:v>1.3802399900000001E-3</c:v>
                </c:pt>
                <c:pt idx="18157" formatCode="General">
                  <c:v>1.38031999E-3</c:v>
                </c:pt>
                <c:pt idx="18158" formatCode="General">
                  <c:v>1.38039999E-3</c:v>
                </c:pt>
                <c:pt idx="18159" formatCode="General">
                  <c:v>1.3804799899999999E-3</c:v>
                </c:pt>
                <c:pt idx="18160" formatCode="General">
                  <c:v>1.3805599899999999E-3</c:v>
                </c:pt>
                <c:pt idx="18161" formatCode="General">
                  <c:v>1.3806399900000001E-3</c:v>
                </c:pt>
                <c:pt idx="18162" formatCode="General">
                  <c:v>1.38071999E-3</c:v>
                </c:pt>
                <c:pt idx="18163" formatCode="General">
                  <c:v>1.38079999E-3</c:v>
                </c:pt>
                <c:pt idx="18164" formatCode="General">
                  <c:v>1.38087999E-3</c:v>
                </c:pt>
                <c:pt idx="18165" formatCode="General">
                  <c:v>1.3809599899999999E-3</c:v>
                </c:pt>
                <c:pt idx="18166" formatCode="General">
                  <c:v>1.3810399900000001E-3</c:v>
                </c:pt>
                <c:pt idx="18167" formatCode="General">
                  <c:v>1.38111999E-3</c:v>
                </c:pt>
                <c:pt idx="18168" formatCode="General">
                  <c:v>1.38119999E-3</c:v>
                </c:pt>
                <c:pt idx="18169" formatCode="General">
                  <c:v>1.38127999E-3</c:v>
                </c:pt>
                <c:pt idx="18170" formatCode="General">
                  <c:v>1.3813599899999999E-3</c:v>
                </c:pt>
                <c:pt idx="18171" formatCode="General">
                  <c:v>1.3814399900000001E-3</c:v>
                </c:pt>
                <c:pt idx="18172" formatCode="General">
                  <c:v>1.3815199900000001E-3</c:v>
                </c:pt>
                <c:pt idx="18173" formatCode="General">
                  <c:v>1.38159999E-3</c:v>
                </c:pt>
                <c:pt idx="18174" formatCode="General">
                  <c:v>1.38167999E-3</c:v>
                </c:pt>
                <c:pt idx="18175" formatCode="General">
                  <c:v>1.3817599899999999E-3</c:v>
                </c:pt>
                <c:pt idx="18176" formatCode="General">
                  <c:v>1.3818399900000001E-3</c:v>
                </c:pt>
                <c:pt idx="18177" formatCode="General">
                  <c:v>1.3819199900000001E-3</c:v>
                </c:pt>
                <c:pt idx="18178" formatCode="General">
                  <c:v>1.38199999E-3</c:v>
                </c:pt>
                <c:pt idx="18179" formatCode="General">
                  <c:v>1.38207999E-3</c:v>
                </c:pt>
                <c:pt idx="18180" formatCode="General">
                  <c:v>1.3821599899999999E-3</c:v>
                </c:pt>
                <c:pt idx="18181" formatCode="General">
                  <c:v>1.3822399899999999E-3</c:v>
                </c:pt>
                <c:pt idx="18182" formatCode="General">
                  <c:v>1.3823199900000001E-3</c:v>
                </c:pt>
                <c:pt idx="18183" formatCode="General">
                  <c:v>1.38239999E-3</c:v>
                </c:pt>
                <c:pt idx="18184" formatCode="General">
                  <c:v>1.38247999E-3</c:v>
                </c:pt>
                <c:pt idx="18185" formatCode="General">
                  <c:v>1.3825599899999999E-3</c:v>
                </c:pt>
                <c:pt idx="18186" formatCode="General">
                  <c:v>1.3826399899999999E-3</c:v>
                </c:pt>
                <c:pt idx="18187" formatCode="General">
                  <c:v>1.3827199900000001E-3</c:v>
                </c:pt>
                <c:pt idx="18188" formatCode="General">
                  <c:v>1.38279999E-3</c:v>
                </c:pt>
                <c:pt idx="18189" formatCode="General">
                  <c:v>1.38287999E-3</c:v>
                </c:pt>
                <c:pt idx="18190" formatCode="General">
                  <c:v>1.38295999E-3</c:v>
                </c:pt>
                <c:pt idx="18191" formatCode="General">
                  <c:v>1.3830399899999999E-3</c:v>
                </c:pt>
                <c:pt idx="18192" formatCode="General">
                  <c:v>1.3831199900000001E-3</c:v>
                </c:pt>
                <c:pt idx="18193" formatCode="General">
                  <c:v>1.3831999900000001E-3</c:v>
                </c:pt>
                <c:pt idx="18194" formatCode="General">
                  <c:v>1.38327999E-3</c:v>
                </c:pt>
                <c:pt idx="18195" formatCode="General">
                  <c:v>1.38335999E-3</c:v>
                </c:pt>
                <c:pt idx="18196" formatCode="General">
                  <c:v>1.3834399899999999E-3</c:v>
                </c:pt>
                <c:pt idx="18197" formatCode="General">
                  <c:v>1.3835199900000001E-3</c:v>
                </c:pt>
                <c:pt idx="18198" formatCode="General">
                  <c:v>1.3835999900000001E-3</c:v>
                </c:pt>
                <c:pt idx="18199" formatCode="General">
                  <c:v>1.38367999E-3</c:v>
                </c:pt>
                <c:pt idx="18200" formatCode="General">
                  <c:v>1.38375999E-3</c:v>
                </c:pt>
                <c:pt idx="18201" formatCode="General">
                  <c:v>1.3838399899999999E-3</c:v>
                </c:pt>
                <c:pt idx="18202" formatCode="General">
                  <c:v>1.3839199899999999E-3</c:v>
                </c:pt>
                <c:pt idx="18203" formatCode="General">
                  <c:v>1.3839999900000001E-3</c:v>
                </c:pt>
                <c:pt idx="18204" formatCode="General">
                  <c:v>1.38407999E-3</c:v>
                </c:pt>
                <c:pt idx="18205" formatCode="General">
                  <c:v>1.38415999E-3</c:v>
                </c:pt>
                <c:pt idx="18206" formatCode="General">
                  <c:v>1.3842399899999999E-3</c:v>
                </c:pt>
                <c:pt idx="18207" formatCode="General">
                  <c:v>1.3843199899999999E-3</c:v>
                </c:pt>
                <c:pt idx="18208" formatCode="General">
                  <c:v>1.3843999900000001E-3</c:v>
                </c:pt>
                <c:pt idx="18209" formatCode="General">
                  <c:v>1.38447999E-3</c:v>
                </c:pt>
                <c:pt idx="18210" formatCode="General">
                  <c:v>1.38455999E-3</c:v>
                </c:pt>
                <c:pt idx="18211" formatCode="General">
                  <c:v>1.38463999E-3</c:v>
                </c:pt>
                <c:pt idx="18212" formatCode="General">
                  <c:v>1.3847199899999999E-3</c:v>
                </c:pt>
                <c:pt idx="18213" formatCode="General">
                  <c:v>1.3847999900000001E-3</c:v>
                </c:pt>
                <c:pt idx="18214" formatCode="General">
                  <c:v>1.38487999E-3</c:v>
                </c:pt>
                <c:pt idx="18215" formatCode="General">
                  <c:v>1.38495999E-3</c:v>
                </c:pt>
                <c:pt idx="18216" formatCode="General">
                  <c:v>1.38503999E-3</c:v>
                </c:pt>
                <c:pt idx="18217" formatCode="General">
                  <c:v>1.3851199899999999E-3</c:v>
                </c:pt>
                <c:pt idx="18218" formatCode="General">
                  <c:v>1.3851999900000001E-3</c:v>
                </c:pt>
                <c:pt idx="18219" formatCode="General">
                  <c:v>1.3852799900000001E-3</c:v>
                </c:pt>
                <c:pt idx="18220" formatCode="General">
                  <c:v>1.38535999E-3</c:v>
                </c:pt>
                <c:pt idx="18221" formatCode="General">
                  <c:v>1.38543999E-3</c:v>
                </c:pt>
                <c:pt idx="18222" formatCode="General">
                  <c:v>1.3855199899999999E-3</c:v>
                </c:pt>
                <c:pt idx="18223" formatCode="General">
                  <c:v>1.3855999899999999E-3</c:v>
                </c:pt>
                <c:pt idx="18224" formatCode="General">
                  <c:v>1.3856799900000001E-3</c:v>
                </c:pt>
                <c:pt idx="18225" formatCode="General">
                  <c:v>1.38575999E-3</c:v>
                </c:pt>
                <c:pt idx="18226" formatCode="General">
                  <c:v>1.38583999E-3</c:v>
                </c:pt>
                <c:pt idx="18227" formatCode="General">
                  <c:v>1.3859199899999999E-3</c:v>
                </c:pt>
                <c:pt idx="18228" formatCode="General">
                  <c:v>1.3859999899999999E-3</c:v>
                </c:pt>
                <c:pt idx="18229" formatCode="General">
                  <c:v>1.3860799900000001E-3</c:v>
                </c:pt>
                <c:pt idx="18230" formatCode="General">
                  <c:v>1.38615999E-3</c:v>
                </c:pt>
                <c:pt idx="18231" formatCode="General">
                  <c:v>1.38623999E-3</c:v>
                </c:pt>
                <c:pt idx="18232" formatCode="General">
                  <c:v>1.38631999E-3</c:v>
                </c:pt>
                <c:pt idx="18233" formatCode="General">
                  <c:v>1.3863999899999999E-3</c:v>
                </c:pt>
                <c:pt idx="18234" formatCode="General">
                  <c:v>1.3864799900000001E-3</c:v>
                </c:pt>
                <c:pt idx="18235" formatCode="General">
                  <c:v>1.38655999E-3</c:v>
                </c:pt>
                <c:pt idx="18236" formatCode="General">
                  <c:v>1.38663999E-3</c:v>
                </c:pt>
                <c:pt idx="18237" formatCode="General">
                  <c:v>1.38671999E-3</c:v>
                </c:pt>
                <c:pt idx="18238" formatCode="General">
                  <c:v>1.3867999899999999E-3</c:v>
                </c:pt>
                <c:pt idx="18239" formatCode="General">
                  <c:v>1.3868799900000001E-3</c:v>
                </c:pt>
                <c:pt idx="18240" formatCode="General">
                  <c:v>1.3869599900000001E-3</c:v>
                </c:pt>
                <c:pt idx="18241" formatCode="General">
                  <c:v>1.38703999E-3</c:v>
                </c:pt>
                <c:pt idx="18242" formatCode="General">
                  <c:v>1.38711999E-3</c:v>
                </c:pt>
                <c:pt idx="18243" formatCode="General">
                  <c:v>1.3871999899999999E-3</c:v>
                </c:pt>
                <c:pt idx="18244" formatCode="General">
                  <c:v>1.3872799900000001E-3</c:v>
                </c:pt>
                <c:pt idx="18245" formatCode="General">
                  <c:v>1.3873599900000001E-3</c:v>
                </c:pt>
                <c:pt idx="18246" formatCode="General">
                  <c:v>1.38743999E-3</c:v>
                </c:pt>
                <c:pt idx="18247" formatCode="General">
                  <c:v>1.38751999E-3</c:v>
                </c:pt>
                <c:pt idx="18248" formatCode="General">
                  <c:v>1.3875999899999999E-3</c:v>
                </c:pt>
                <c:pt idx="18249" formatCode="General">
                  <c:v>1.3876799899999999E-3</c:v>
                </c:pt>
                <c:pt idx="18250" formatCode="General">
                  <c:v>1.3877599900000001E-3</c:v>
                </c:pt>
                <c:pt idx="18251" formatCode="General">
                  <c:v>1.38783999E-3</c:v>
                </c:pt>
                <c:pt idx="18252" formatCode="General">
                  <c:v>1.38791999E-3</c:v>
                </c:pt>
                <c:pt idx="18253" formatCode="General">
                  <c:v>1.38799999E-3</c:v>
                </c:pt>
                <c:pt idx="18254" formatCode="General">
                  <c:v>1.3880799899999999E-3</c:v>
                </c:pt>
                <c:pt idx="18255" formatCode="General">
                  <c:v>1.3881599900000001E-3</c:v>
                </c:pt>
                <c:pt idx="18256" formatCode="General">
                  <c:v>1.38823999E-3</c:v>
                </c:pt>
                <c:pt idx="18257" formatCode="General">
                  <c:v>1.38831999E-3</c:v>
                </c:pt>
                <c:pt idx="18258" formatCode="General">
                  <c:v>1.38839999E-3</c:v>
                </c:pt>
                <c:pt idx="18259" formatCode="General">
                  <c:v>1.3884799899999999E-3</c:v>
                </c:pt>
                <c:pt idx="18260" formatCode="General">
                  <c:v>1.3885599900000001E-3</c:v>
                </c:pt>
                <c:pt idx="18261" formatCode="General">
                  <c:v>1.3886399900000001E-3</c:v>
                </c:pt>
                <c:pt idx="18262" formatCode="General">
                  <c:v>1.38871999E-3</c:v>
                </c:pt>
                <c:pt idx="18263" formatCode="General">
                  <c:v>1.38879999E-3</c:v>
                </c:pt>
                <c:pt idx="18264" formatCode="General">
                  <c:v>1.3888799899999999E-3</c:v>
                </c:pt>
                <c:pt idx="18265" formatCode="General">
                  <c:v>1.3889599900000001E-3</c:v>
                </c:pt>
                <c:pt idx="18266" formatCode="General">
                  <c:v>1.3890399900000001E-3</c:v>
                </c:pt>
                <c:pt idx="18267" formatCode="General">
                  <c:v>1.38911999E-3</c:v>
                </c:pt>
                <c:pt idx="18268" formatCode="General">
                  <c:v>1.38919999E-3</c:v>
                </c:pt>
                <c:pt idx="18269" formatCode="General">
                  <c:v>1.3892799899999999E-3</c:v>
                </c:pt>
                <c:pt idx="18270" formatCode="General">
                  <c:v>1.3893599899999999E-3</c:v>
                </c:pt>
                <c:pt idx="18271" formatCode="General">
                  <c:v>1.3894399900000001E-3</c:v>
                </c:pt>
                <c:pt idx="18272" formatCode="General">
                  <c:v>1.38951999E-3</c:v>
                </c:pt>
                <c:pt idx="18273" formatCode="General">
                  <c:v>1.38959999E-3</c:v>
                </c:pt>
                <c:pt idx="18274" formatCode="General">
                  <c:v>1.3896799899999999E-3</c:v>
                </c:pt>
                <c:pt idx="18275" formatCode="General">
                  <c:v>1.3897599899999999E-3</c:v>
                </c:pt>
                <c:pt idx="18276" formatCode="General">
                  <c:v>1.3898399900000001E-3</c:v>
                </c:pt>
                <c:pt idx="18277" formatCode="General">
                  <c:v>1.38991999E-3</c:v>
                </c:pt>
                <c:pt idx="18278" formatCode="General">
                  <c:v>1.38999999E-3</c:v>
                </c:pt>
                <c:pt idx="18279" formatCode="General">
                  <c:v>1.39007999E-3</c:v>
                </c:pt>
                <c:pt idx="18280" formatCode="General">
                  <c:v>1.3901599899999999E-3</c:v>
                </c:pt>
                <c:pt idx="18281" formatCode="General">
                  <c:v>1.3902399900000001E-3</c:v>
                </c:pt>
                <c:pt idx="18282" formatCode="General">
                  <c:v>1.3903199900000001E-3</c:v>
                </c:pt>
                <c:pt idx="18283" formatCode="General">
                  <c:v>1.39039999E-3</c:v>
                </c:pt>
                <c:pt idx="18284" formatCode="General">
                  <c:v>1.39047999E-3</c:v>
                </c:pt>
                <c:pt idx="18285" formatCode="General">
                  <c:v>1.3905599899999999E-3</c:v>
                </c:pt>
                <c:pt idx="18286" formatCode="General">
                  <c:v>1.3906399900000001E-3</c:v>
                </c:pt>
                <c:pt idx="18287" formatCode="General">
                  <c:v>1.3907199900000001E-3</c:v>
                </c:pt>
                <c:pt idx="18288" formatCode="General">
                  <c:v>1.39079999E-3</c:v>
                </c:pt>
                <c:pt idx="18289" formatCode="General">
                  <c:v>1.39087999E-3</c:v>
                </c:pt>
                <c:pt idx="18290" formatCode="General">
                  <c:v>1.3909599899999999E-3</c:v>
                </c:pt>
                <c:pt idx="18291" formatCode="General">
                  <c:v>1.3910399899999999E-3</c:v>
                </c:pt>
                <c:pt idx="18292" formatCode="General">
                  <c:v>1.3911199900000001E-3</c:v>
                </c:pt>
                <c:pt idx="18293" formatCode="General">
                  <c:v>1.39119999E-3</c:v>
                </c:pt>
                <c:pt idx="18294" formatCode="General">
                  <c:v>1.39127999E-3</c:v>
                </c:pt>
                <c:pt idx="18295" formatCode="General">
                  <c:v>1.3913599899999999E-3</c:v>
                </c:pt>
                <c:pt idx="18296" formatCode="General">
                  <c:v>1.3914399899999999E-3</c:v>
                </c:pt>
                <c:pt idx="18297" formatCode="General">
                  <c:v>1.3915199900000001E-3</c:v>
                </c:pt>
                <c:pt idx="18298" formatCode="General">
                  <c:v>1.39159999E-3</c:v>
                </c:pt>
                <c:pt idx="18299" formatCode="General">
                  <c:v>1.39167999E-3</c:v>
                </c:pt>
                <c:pt idx="18300" formatCode="General">
                  <c:v>1.39175999E-3</c:v>
                </c:pt>
                <c:pt idx="18301" formatCode="General">
                  <c:v>1.3918399899999999E-3</c:v>
                </c:pt>
                <c:pt idx="18302" formatCode="General">
                  <c:v>1.3919199900000001E-3</c:v>
                </c:pt>
                <c:pt idx="18303" formatCode="General">
                  <c:v>1.39199999E-3</c:v>
                </c:pt>
                <c:pt idx="18304" formatCode="General">
                  <c:v>1.39207999E-3</c:v>
                </c:pt>
                <c:pt idx="18305" formatCode="General">
                  <c:v>1.39215999E-3</c:v>
                </c:pt>
                <c:pt idx="18306" formatCode="General">
                  <c:v>1.3922399899999999E-3</c:v>
                </c:pt>
                <c:pt idx="18307" formatCode="General">
                  <c:v>1.3923199900000001E-3</c:v>
                </c:pt>
                <c:pt idx="18308" formatCode="General">
                  <c:v>1.3923999900000001E-3</c:v>
                </c:pt>
                <c:pt idx="18309" formatCode="General">
                  <c:v>1.39247999E-3</c:v>
                </c:pt>
                <c:pt idx="18310" formatCode="General">
                  <c:v>1.39255999E-3</c:v>
                </c:pt>
                <c:pt idx="18311" formatCode="General">
                  <c:v>1.3926399899999999E-3</c:v>
                </c:pt>
                <c:pt idx="18312" formatCode="General">
                  <c:v>1.3927199899999999E-3</c:v>
                </c:pt>
                <c:pt idx="18313" formatCode="General">
                  <c:v>1.3927999900000001E-3</c:v>
                </c:pt>
                <c:pt idx="18314" formatCode="General">
                  <c:v>1.39287999E-3</c:v>
                </c:pt>
                <c:pt idx="18315" formatCode="General">
                  <c:v>1.39295999E-3</c:v>
                </c:pt>
                <c:pt idx="18316" formatCode="General">
                  <c:v>1.3930399899999999E-3</c:v>
                </c:pt>
                <c:pt idx="18317" formatCode="General">
                  <c:v>1.3931199899999999E-3</c:v>
                </c:pt>
                <c:pt idx="18318" formatCode="General">
                  <c:v>1.3931999900000001E-3</c:v>
                </c:pt>
                <c:pt idx="18319" formatCode="General">
                  <c:v>1.39327999E-3</c:v>
                </c:pt>
                <c:pt idx="18320" formatCode="General">
                  <c:v>1.39335999E-3</c:v>
                </c:pt>
                <c:pt idx="18321" formatCode="General">
                  <c:v>1.39343999E-3</c:v>
                </c:pt>
                <c:pt idx="18322" formatCode="General">
                  <c:v>1.3935199899999999E-3</c:v>
                </c:pt>
                <c:pt idx="18323" formatCode="General">
                  <c:v>1.3935999900000001E-3</c:v>
                </c:pt>
                <c:pt idx="18324" formatCode="General">
                  <c:v>1.39367999E-3</c:v>
                </c:pt>
                <c:pt idx="18325" formatCode="General">
                  <c:v>1.39375999E-3</c:v>
                </c:pt>
                <c:pt idx="18326" formatCode="General">
                  <c:v>1.39383999E-3</c:v>
                </c:pt>
                <c:pt idx="18327" formatCode="General">
                  <c:v>1.3939199899999999E-3</c:v>
                </c:pt>
                <c:pt idx="18328" formatCode="General">
                  <c:v>1.3939999900000001E-3</c:v>
                </c:pt>
                <c:pt idx="18329" formatCode="General">
                  <c:v>1.3940799900000001E-3</c:v>
                </c:pt>
                <c:pt idx="18330" formatCode="General">
                  <c:v>1.39415999E-3</c:v>
                </c:pt>
                <c:pt idx="18331" formatCode="General">
                  <c:v>1.39423999E-3</c:v>
                </c:pt>
                <c:pt idx="18332" formatCode="General">
                  <c:v>1.3943199899999999E-3</c:v>
                </c:pt>
                <c:pt idx="18333" formatCode="General">
                  <c:v>1.3943999900000001E-3</c:v>
                </c:pt>
                <c:pt idx="18334" formatCode="General">
                  <c:v>1.3944799900000001E-3</c:v>
                </c:pt>
                <c:pt idx="18335" formatCode="General">
                  <c:v>1.39455999E-3</c:v>
                </c:pt>
                <c:pt idx="18336" formatCode="General">
                  <c:v>1.39463999E-3</c:v>
                </c:pt>
                <c:pt idx="18337" formatCode="General">
                  <c:v>1.3947199899999999E-3</c:v>
                </c:pt>
                <c:pt idx="18338" formatCode="General">
                  <c:v>1.3947999899999999E-3</c:v>
                </c:pt>
                <c:pt idx="18339" formatCode="General">
                  <c:v>1.3948799900000001E-3</c:v>
                </c:pt>
                <c:pt idx="18340" formatCode="General">
                  <c:v>1.39495999E-3</c:v>
                </c:pt>
                <c:pt idx="18341" formatCode="General">
                  <c:v>1.39503999E-3</c:v>
                </c:pt>
                <c:pt idx="18342" formatCode="General">
                  <c:v>1.39511999E-3</c:v>
                </c:pt>
                <c:pt idx="18343" formatCode="General">
                  <c:v>1.3951999899999999E-3</c:v>
                </c:pt>
                <c:pt idx="18344" formatCode="General">
                  <c:v>1.3952799900000001E-3</c:v>
                </c:pt>
                <c:pt idx="18345" formatCode="General">
                  <c:v>1.39535999E-3</c:v>
                </c:pt>
                <c:pt idx="18346" formatCode="General">
                  <c:v>1.39543999E-3</c:v>
                </c:pt>
                <c:pt idx="18347" formatCode="General">
                  <c:v>1.39551999E-3</c:v>
                </c:pt>
                <c:pt idx="18348" formatCode="General">
                  <c:v>1.3955999899999999E-3</c:v>
                </c:pt>
                <c:pt idx="18349" formatCode="General">
                  <c:v>1.3956799900000001E-3</c:v>
                </c:pt>
                <c:pt idx="18350" formatCode="General">
                  <c:v>1.3957599900000001E-3</c:v>
                </c:pt>
                <c:pt idx="18351" formatCode="General">
                  <c:v>1.39583999E-3</c:v>
                </c:pt>
                <c:pt idx="18352" formatCode="General">
                  <c:v>1.39591999E-3</c:v>
                </c:pt>
                <c:pt idx="18353" formatCode="General">
                  <c:v>1.3959999899999999E-3</c:v>
                </c:pt>
                <c:pt idx="18354" formatCode="General">
                  <c:v>1.3960799900000001E-3</c:v>
                </c:pt>
                <c:pt idx="18355" formatCode="General">
                  <c:v>1.3961599900000001E-3</c:v>
                </c:pt>
                <c:pt idx="18356" formatCode="General">
                  <c:v>1.39623999E-3</c:v>
                </c:pt>
                <c:pt idx="18357" formatCode="General">
                  <c:v>1.39631999E-3</c:v>
                </c:pt>
                <c:pt idx="18358" formatCode="General">
                  <c:v>1.3963999899999999E-3</c:v>
                </c:pt>
                <c:pt idx="18359" formatCode="General">
                  <c:v>1.3964799899999999E-3</c:v>
                </c:pt>
                <c:pt idx="18360" formatCode="General">
                  <c:v>1.3965599900000001E-3</c:v>
                </c:pt>
                <c:pt idx="18361" formatCode="General">
                  <c:v>1.39663999E-3</c:v>
                </c:pt>
                <c:pt idx="18362" formatCode="General">
                  <c:v>1.39671999E-3</c:v>
                </c:pt>
                <c:pt idx="18363" formatCode="General">
                  <c:v>1.3967999899999999E-3</c:v>
                </c:pt>
                <c:pt idx="18364" formatCode="General">
                  <c:v>1.3968799899999999E-3</c:v>
                </c:pt>
                <c:pt idx="18365" formatCode="General">
                  <c:v>1.3969599900000001E-3</c:v>
                </c:pt>
                <c:pt idx="18366" formatCode="General">
                  <c:v>1.39703999E-3</c:v>
                </c:pt>
                <c:pt idx="18367" formatCode="General">
                  <c:v>1.39711999E-3</c:v>
                </c:pt>
                <c:pt idx="18368" formatCode="General">
                  <c:v>1.39719999E-3</c:v>
                </c:pt>
                <c:pt idx="18369" formatCode="General">
                  <c:v>1.3972799899999999E-3</c:v>
                </c:pt>
                <c:pt idx="18370" formatCode="General">
                  <c:v>1.3973599900000001E-3</c:v>
                </c:pt>
                <c:pt idx="18371" formatCode="General">
                  <c:v>1.3974399900000001E-3</c:v>
                </c:pt>
                <c:pt idx="18372" formatCode="General">
                  <c:v>1.39751999E-3</c:v>
                </c:pt>
                <c:pt idx="18373" formatCode="General">
                  <c:v>1.39759999E-3</c:v>
                </c:pt>
                <c:pt idx="18374" formatCode="General">
                  <c:v>1.3976799899999999E-3</c:v>
                </c:pt>
                <c:pt idx="18375" formatCode="General">
                  <c:v>1.3977599900000001E-3</c:v>
                </c:pt>
                <c:pt idx="18376" formatCode="General">
                  <c:v>1.3978399900000001E-3</c:v>
                </c:pt>
                <c:pt idx="18377" formatCode="General">
                  <c:v>1.39791999E-3</c:v>
                </c:pt>
                <c:pt idx="18378" formatCode="General">
                  <c:v>1.39799999E-3</c:v>
                </c:pt>
                <c:pt idx="18379" formatCode="General">
                  <c:v>1.3980799899999999E-3</c:v>
                </c:pt>
                <c:pt idx="18380" formatCode="General">
                  <c:v>1.3981599899999999E-3</c:v>
                </c:pt>
                <c:pt idx="18381" formatCode="General">
                  <c:v>1.3982399900000001E-3</c:v>
                </c:pt>
                <c:pt idx="18382" formatCode="General">
                  <c:v>1.39831999E-3</c:v>
                </c:pt>
                <c:pt idx="18383" formatCode="General">
                  <c:v>1.39839999E-3</c:v>
                </c:pt>
                <c:pt idx="18384" formatCode="General">
                  <c:v>1.3984799899999999E-3</c:v>
                </c:pt>
                <c:pt idx="18385" formatCode="General">
                  <c:v>1.3985599899999999E-3</c:v>
                </c:pt>
                <c:pt idx="18386" formatCode="General">
                  <c:v>1.3986399900000001E-3</c:v>
                </c:pt>
                <c:pt idx="18387" formatCode="General">
                  <c:v>1.39871999E-3</c:v>
                </c:pt>
                <c:pt idx="18388" formatCode="General">
                  <c:v>1.39879999E-3</c:v>
                </c:pt>
                <c:pt idx="18389" formatCode="General">
                  <c:v>1.39887999E-3</c:v>
                </c:pt>
                <c:pt idx="18390" formatCode="General">
                  <c:v>1.3989599899999999E-3</c:v>
                </c:pt>
                <c:pt idx="18391" formatCode="General">
                  <c:v>1.3990399900000001E-3</c:v>
                </c:pt>
                <c:pt idx="18392" formatCode="General">
                  <c:v>1.39911999E-3</c:v>
                </c:pt>
                <c:pt idx="18393" formatCode="General">
                  <c:v>1.39919999E-3</c:v>
                </c:pt>
                <c:pt idx="18394" formatCode="General">
                  <c:v>1.39927999E-3</c:v>
                </c:pt>
                <c:pt idx="18395" formatCode="General">
                  <c:v>1.3993599899999999E-3</c:v>
                </c:pt>
                <c:pt idx="18396" formatCode="General">
                  <c:v>1.3994399900000001E-3</c:v>
                </c:pt>
                <c:pt idx="18397" formatCode="General">
                  <c:v>1.3995199900000001E-3</c:v>
                </c:pt>
                <c:pt idx="18398" formatCode="General">
                  <c:v>1.39959999E-3</c:v>
                </c:pt>
                <c:pt idx="18399" formatCode="General">
                  <c:v>1.39967999E-3</c:v>
                </c:pt>
                <c:pt idx="18400" formatCode="General">
                  <c:v>1.3997599899999999E-3</c:v>
                </c:pt>
                <c:pt idx="18401" formatCode="General">
                  <c:v>1.3998399899999999E-3</c:v>
                </c:pt>
                <c:pt idx="18402" formatCode="General">
                  <c:v>1.3999199900000001E-3</c:v>
                </c:pt>
                <c:pt idx="18403" formatCode="General">
                  <c:v>1.39999999E-3</c:v>
                </c:pt>
                <c:pt idx="18404" formatCode="General">
                  <c:v>1.40007999E-3</c:v>
                </c:pt>
                <c:pt idx="18405" formatCode="General">
                  <c:v>1.4001599899999999E-3</c:v>
                </c:pt>
                <c:pt idx="18406" formatCode="General">
                  <c:v>1.4002399899999999E-3</c:v>
                </c:pt>
                <c:pt idx="18407" formatCode="General">
                  <c:v>1.4003199900000001E-3</c:v>
                </c:pt>
                <c:pt idx="18408" formatCode="General">
                  <c:v>1.40039999E-3</c:v>
                </c:pt>
                <c:pt idx="18409" formatCode="General">
                  <c:v>1.40047999E-3</c:v>
                </c:pt>
                <c:pt idx="18410" formatCode="General">
                  <c:v>1.40055999E-3</c:v>
                </c:pt>
                <c:pt idx="18411" formatCode="General">
                  <c:v>1.4006399899999999E-3</c:v>
                </c:pt>
                <c:pt idx="18412" formatCode="General">
                  <c:v>1.4007199900000001E-3</c:v>
                </c:pt>
                <c:pt idx="18413" formatCode="General">
                  <c:v>1.40079999E-3</c:v>
                </c:pt>
                <c:pt idx="18414" formatCode="General">
                  <c:v>1.40087999E-3</c:v>
                </c:pt>
                <c:pt idx="18415" formatCode="General">
                  <c:v>1.40095999E-3</c:v>
                </c:pt>
                <c:pt idx="18416" formatCode="General">
                  <c:v>1.4010399899999999E-3</c:v>
                </c:pt>
                <c:pt idx="18417" formatCode="General">
                  <c:v>1.4011199900000001E-3</c:v>
                </c:pt>
                <c:pt idx="18418" formatCode="General">
                  <c:v>1.4011999900000001E-3</c:v>
                </c:pt>
                <c:pt idx="18419" formatCode="General">
                  <c:v>1.40127999E-3</c:v>
                </c:pt>
                <c:pt idx="18420" formatCode="General">
                  <c:v>1.40135999E-3</c:v>
                </c:pt>
                <c:pt idx="18421" formatCode="General">
                  <c:v>1.4014399899999999E-3</c:v>
                </c:pt>
                <c:pt idx="18422" formatCode="General">
                  <c:v>1.4015199900000001E-3</c:v>
                </c:pt>
                <c:pt idx="18423" formatCode="General">
                  <c:v>1.4015999900000001E-3</c:v>
                </c:pt>
                <c:pt idx="18424" formatCode="General">
                  <c:v>1.40167999E-3</c:v>
                </c:pt>
                <c:pt idx="18425" formatCode="General">
                  <c:v>1.40175999E-3</c:v>
                </c:pt>
                <c:pt idx="18426" formatCode="General">
                  <c:v>1.4018399899999999E-3</c:v>
                </c:pt>
                <c:pt idx="18427" formatCode="General">
                  <c:v>1.4019199899999999E-3</c:v>
                </c:pt>
                <c:pt idx="18428" formatCode="General">
                  <c:v>1.4019999900000001E-3</c:v>
                </c:pt>
                <c:pt idx="18429" formatCode="General">
                  <c:v>1.40207999E-3</c:v>
                </c:pt>
                <c:pt idx="18430" formatCode="General">
                  <c:v>1.40215999E-3</c:v>
                </c:pt>
                <c:pt idx="18431" formatCode="General">
                  <c:v>1.40223999E-3</c:v>
                </c:pt>
                <c:pt idx="18432" formatCode="General">
                  <c:v>1.4023199899999999E-3</c:v>
                </c:pt>
                <c:pt idx="18433" formatCode="General">
                  <c:v>1.4023999900000001E-3</c:v>
                </c:pt>
                <c:pt idx="18434" formatCode="General">
                  <c:v>1.40247999E-3</c:v>
                </c:pt>
                <c:pt idx="18435" formatCode="General">
                  <c:v>1.40255999E-3</c:v>
                </c:pt>
                <c:pt idx="18436" formatCode="General">
                  <c:v>1.40263999E-3</c:v>
                </c:pt>
                <c:pt idx="18437" formatCode="General">
                  <c:v>1.4027199899999999E-3</c:v>
                </c:pt>
                <c:pt idx="18438" formatCode="General">
                  <c:v>1.4027999900000001E-3</c:v>
                </c:pt>
                <c:pt idx="18439" formatCode="General">
                  <c:v>1.4028799900000001E-3</c:v>
                </c:pt>
                <c:pt idx="18440" formatCode="General">
                  <c:v>1.40295999E-3</c:v>
                </c:pt>
                <c:pt idx="18441" formatCode="General">
                  <c:v>1.40303999E-3</c:v>
                </c:pt>
                <c:pt idx="18442" formatCode="General">
                  <c:v>1.4031199899999999E-3</c:v>
                </c:pt>
                <c:pt idx="18443" formatCode="General">
                  <c:v>1.4031999900000001E-3</c:v>
                </c:pt>
                <c:pt idx="18444" formatCode="General">
                  <c:v>1.4032799900000001E-3</c:v>
                </c:pt>
                <c:pt idx="18445" formatCode="General">
                  <c:v>1.40335999E-3</c:v>
                </c:pt>
                <c:pt idx="18446" formatCode="General">
                  <c:v>1.40343999E-3</c:v>
                </c:pt>
                <c:pt idx="18447" formatCode="General">
                  <c:v>1.4035199899999999E-3</c:v>
                </c:pt>
                <c:pt idx="18448" formatCode="General">
                  <c:v>1.4035999899999999E-3</c:v>
                </c:pt>
                <c:pt idx="18449" formatCode="General">
                  <c:v>1.4036799900000001E-3</c:v>
                </c:pt>
                <c:pt idx="18450" formatCode="General">
                  <c:v>1.40375999E-3</c:v>
                </c:pt>
                <c:pt idx="18451" formatCode="General">
                  <c:v>1.40383999E-3</c:v>
                </c:pt>
                <c:pt idx="18452" formatCode="General">
                  <c:v>1.4039199899999999E-3</c:v>
                </c:pt>
                <c:pt idx="18453" formatCode="General">
                  <c:v>1.4039999899999999E-3</c:v>
                </c:pt>
                <c:pt idx="18454" formatCode="General">
                  <c:v>1.4040799900000001E-3</c:v>
                </c:pt>
                <c:pt idx="18455" formatCode="General">
                  <c:v>1.40415999E-3</c:v>
                </c:pt>
                <c:pt idx="18456" formatCode="General">
                  <c:v>1.40423999E-3</c:v>
                </c:pt>
                <c:pt idx="18457" formatCode="General">
                  <c:v>1.40431999E-3</c:v>
                </c:pt>
                <c:pt idx="18458" formatCode="General">
                  <c:v>1.4043999899999999E-3</c:v>
                </c:pt>
                <c:pt idx="18459" formatCode="General">
                  <c:v>1.4044799900000001E-3</c:v>
                </c:pt>
                <c:pt idx="18460" formatCode="General">
                  <c:v>1.40455999E-3</c:v>
                </c:pt>
                <c:pt idx="18461" formatCode="General">
                  <c:v>1.40463999E-3</c:v>
                </c:pt>
                <c:pt idx="18462" formatCode="General">
                  <c:v>1.40471999E-3</c:v>
                </c:pt>
                <c:pt idx="18463" formatCode="General">
                  <c:v>1.4047999899999999E-3</c:v>
                </c:pt>
                <c:pt idx="18464" formatCode="General">
                  <c:v>1.4048799900000001E-3</c:v>
                </c:pt>
                <c:pt idx="18465" formatCode="General">
                  <c:v>1.4049599900000001E-3</c:v>
                </c:pt>
                <c:pt idx="18466" formatCode="General">
                  <c:v>1.40503999E-3</c:v>
                </c:pt>
                <c:pt idx="18467" formatCode="General">
                  <c:v>1.40511999E-3</c:v>
                </c:pt>
                <c:pt idx="18468" formatCode="General">
                  <c:v>1.4051999899999999E-3</c:v>
                </c:pt>
                <c:pt idx="18469" formatCode="General">
                  <c:v>1.4052799899999999E-3</c:v>
                </c:pt>
                <c:pt idx="18470" formatCode="General">
                  <c:v>1.4053599900000001E-3</c:v>
                </c:pt>
                <c:pt idx="18471" formatCode="General">
                  <c:v>1.40543999E-3</c:v>
                </c:pt>
                <c:pt idx="18472" formatCode="General">
                  <c:v>1.40551999E-3</c:v>
                </c:pt>
                <c:pt idx="18473" formatCode="General">
                  <c:v>1.4055999899999999E-3</c:v>
                </c:pt>
                <c:pt idx="18474" formatCode="General">
                  <c:v>1.4056799899999999E-3</c:v>
                </c:pt>
                <c:pt idx="18475" formatCode="General">
                  <c:v>1.4057599900000001E-3</c:v>
                </c:pt>
                <c:pt idx="18476" formatCode="General">
                  <c:v>1.40583999E-3</c:v>
                </c:pt>
                <c:pt idx="18477" formatCode="General">
                  <c:v>1.40591999E-3</c:v>
                </c:pt>
                <c:pt idx="18478" formatCode="General">
                  <c:v>1.40599999E-3</c:v>
                </c:pt>
                <c:pt idx="18479" formatCode="General">
                  <c:v>1.4060799899999999E-3</c:v>
                </c:pt>
                <c:pt idx="18480" formatCode="General">
                  <c:v>1.4061599900000001E-3</c:v>
                </c:pt>
                <c:pt idx="18481" formatCode="General">
                  <c:v>1.40623999E-3</c:v>
                </c:pt>
                <c:pt idx="18482" formatCode="General">
                  <c:v>1.40631999E-3</c:v>
                </c:pt>
                <c:pt idx="18483" formatCode="General">
                  <c:v>1.40639999E-3</c:v>
                </c:pt>
                <c:pt idx="18484" formatCode="General">
                  <c:v>1.4064799899999999E-3</c:v>
                </c:pt>
                <c:pt idx="18485" formatCode="General">
                  <c:v>1.4065599900000001E-3</c:v>
                </c:pt>
                <c:pt idx="18486" formatCode="General">
                  <c:v>1.4066399900000001E-3</c:v>
                </c:pt>
                <c:pt idx="18487" formatCode="General">
                  <c:v>1.40671999E-3</c:v>
                </c:pt>
                <c:pt idx="18488" formatCode="General">
                  <c:v>1.40679999E-3</c:v>
                </c:pt>
                <c:pt idx="18489" formatCode="General">
                  <c:v>1.4068799899999999E-3</c:v>
                </c:pt>
                <c:pt idx="18490" formatCode="General">
                  <c:v>1.4069599900000001E-3</c:v>
                </c:pt>
                <c:pt idx="18491" formatCode="General">
                  <c:v>1.4070399900000001E-3</c:v>
                </c:pt>
                <c:pt idx="18492" formatCode="General">
                  <c:v>1.40711999E-3</c:v>
                </c:pt>
                <c:pt idx="18493" formatCode="General">
                  <c:v>1.40719999E-3</c:v>
                </c:pt>
                <c:pt idx="18494" formatCode="General">
                  <c:v>1.4072799899999999E-3</c:v>
                </c:pt>
                <c:pt idx="18495" formatCode="General">
                  <c:v>1.4073599899999999E-3</c:v>
                </c:pt>
                <c:pt idx="18496" formatCode="General">
                  <c:v>1.4074399900000001E-3</c:v>
                </c:pt>
                <c:pt idx="18497" formatCode="General">
                  <c:v>1.40751999E-3</c:v>
                </c:pt>
                <c:pt idx="18498" formatCode="General">
                  <c:v>1.40759999E-3</c:v>
                </c:pt>
                <c:pt idx="18499" formatCode="General">
                  <c:v>1.40767999E-3</c:v>
                </c:pt>
                <c:pt idx="18500" formatCode="General">
                  <c:v>1.4077599899999999E-3</c:v>
                </c:pt>
                <c:pt idx="18501" formatCode="General">
                  <c:v>1.4078399900000001E-3</c:v>
                </c:pt>
                <c:pt idx="18502" formatCode="General">
                  <c:v>1.40791999E-3</c:v>
                </c:pt>
                <c:pt idx="18503" formatCode="General">
                  <c:v>1.40799999E-3</c:v>
                </c:pt>
                <c:pt idx="18504" formatCode="General">
                  <c:v>1.40807999E-3</c:v>
                </c:pt>
                <c:pt idx="18505" formatCode="General">
                  <c:v>1.4081599899999999E-3</c:v>
                </c:pt>
                <c:pt idx="18506" formatCode="General">
                  <c:v>1.4082399900000001E-3</c:v>
                </c:pt>
                <c:pt idx="18507" formatCode="General">
                  <c:v>1.4083199900000001E-3</c:v>
                </c:pt>
                <c:pt idx="18508" formatCode="General">
                  <c:v>1.40839999E-3</c:v>
                </c:pt>
                <c:pt idx="18509" formatCode="General">
                  <c:v>1.40847999E-3</c:v>
                </c:pt>
                <c:pt idx="18510" formatCode="General">
                  <c:v>1.4085599899999999E-3</c:v>
                </c:pt>
                <c:pt idx="18511" formatCode="General">
                  <c:v>1.4086399900000001E-3</c:v>
                </c:pt>
                <c:pt idx="18512" formatCode="General">
                  <c:v>1.4087199900000001E-3</c:v>
                </c:pt>
                <c:pt idx="18513" formatCode="General">
                  <c:v>1.40879999E-3</c:v>
                </c:pt>
                <c:pt idx="18514" formatCode="General">
                  <c:v>1.40887999E-3</c:v>
                </c:pt>
                <c:pt idx="18515" formatCode="General">
                  <c:v>1.4089599899999999E-3</c:v>
                </c:pt>
                <c:pt idx="18516" formatCode="General">
                  <c:v>1.4090399899999999E-3</c:v>
                </c:pt>
                <c:pt idx="18517" formatCode="General">
                  <c:v>1.4091199900000001E-3</c:v>
                </c:pt>
                <c:pt idx="18518" formatCode="General">
                  <c:v>1.40919999E-3</c:v>
                </c:pt>
                <c:pt idx="18519" formatCode="General">
                  <c:v>1.40927999E-3</c:v>
                </c:pt>
                <c:pt idx="18520" formatCode="General">
                  <c:v>1.4093599899999999E-3</c:v>
                </c:pt>
                <c:pt idx="18521" formatCode="General">
                  <c:v>1.4094399899999999E-3</c:v>
                </c:pt>
                <c:pt idx="18522" formatCode="General">
                  <c:v>1.4095199900000001E-3</c:v>
                </c:pt>
                <c:pt idx="18523" formatCode="General">
                  <c:v>1.40959999E-3</c:v>
                </c:pt>
                <c:pt idx="18524" formatCode="General">
                  <c:v>1.40967999E-3</c:v>
                </c:pt>
                <c:pt idx="18525" formatCode="General">
                  <c:v>1.40975999E-3</c:v>
                </c:pt>
                <c:pt idx="18526" formatCode="General">
                  <c:v>1.4098399899999999E-3</c:v>
                </c:pt>
                <c:pt idx="18527" formatCode="General">
                  <c:v>1.4099199900000001E-3</c:v>
                </c:pt>
                <c:pt idx="18528" formatCode="General">
                  <c:v>1.4099999900000001E-3</c:v>
                </c:pt>
                <c:pt idx="18529" formatCode="General">
                  <c:v>1.41007999E-3</c:v>
                </c:pt>
                <c:pt idx="18530" formatCode="General">
                  <c:v>1.41015999E-3</c:v>
                </c:pt>
                <c:pt idx="18531" formatCode="General">
                  <c:v>1.4102399899999999E-3</c:v>
                </c:pt>
                <c:pt idx="18532" formatCode="General">
                  <c:v>1.4103199900000001E-3</c:v>
                </c:pt>
                <c:pt idx="18533" formatCode="General">
                  <c:v>1.4103999900000001E-3</c:v>
                </c:pt>
                <c:pt idx="18534" formatCode="General">
                  <c:v>1.41047999E-3</c:v>
                </c:pt>
                <c:pt idx="18535" formatCode="General">
                  <c:v>1.41055999E-3</c:v>
                </c:pt>
                <c:pt idx="18536" formatCode="General">
                  <c:v>1.4106399899999999E-3</c:v>
                </c:pt>
                <c:pt idx="18537" formatCode="General">
                  <c:v>1.4107199899999999E-3</c:v>
                </c:pt>
                <c:pt idx="18538" formatCode="General">
                  <c:v>1.4107999900000001E-3</c:v>
                </c:pt>
                <c:pt idx="18539" formatCode="General">
                  <c:v>1.41087999E-3</c:v>
                </c:pt>
                <c:pt idx="18540" formatCode="General">
                  <c:v>1.41095999E-3</c:v>
                </c:pt>
                <c:pt idx="18541" formatCode="General">
                  <c:v>1.4110399899999999E-3</c:v>
                </c:pt>
                <c:pt idx="18542" formatCode="General">
                  <c:v>1.4111199899999999E-3</c:v>
                </c:pt>
                <c:pt idx="18543" formatCode="General">
                  <c:v>1.4111999900000001E-3</c:v>
                </c:pt>
                <c:pt idx="18544" formatCode="General">
                  <c:v>1.41127999E-3</c:v>
                </c:pt>
                <c:pt idx="18545" formatCode="General">
                  <c:v>1.41135999E-3</c:v>
                </c:pt>
                <c:pt idx="18546" formatCode="General">
                  <c:v>1.41143999E-3</c:v>
                </c:pt>
                <c:pt idx="18547" formatCode="General">
                  <c:v>1.4115199899999999E-3</c:v>
                </c:pt>
                <c:pt idx="18548" formatCode="General">
                  <c:v>1.4115999900000001E-3</c:v>
                </c:pt>
                <c:pt idx="18549" formatCode="General">
                  <c:v>1.41167999E-3</c:v>
                </c:pt>
                <c:pt idx="18550" formatCode="General">
                  <c:v>1.41175999E-3</c:v>
                </c:pt>
                <c:pt idx="18551" formatCode="General">
                  <c:v>1.41183999E-3</c:v>
                </c:pt>
                <c:pt idx="18552" formatCode="General">
                  <c:v>1.4119199899999999E-3</c:v>
                </c:pt>
                <c:pt idx="18553" formatCode="General">
                  <c:v>1.4119999900000001E-3</c:v>
                </c:pt>
                <c:pt idx="18554" formatCode="General">
                  <c:v>1.4120799900000001E-3</c:v>
                </c:pt>
                <c:pt idx="18555" formatCode="General">
                  <c:v>1.41215999E-3</c:v>
                </c:pt>
                <c:pt idx="18556" formatCode="General">
                  <c:v>1.41223999E-3</c:v>
                </c:pt>
                <c:pt idx="18557" formatCode="General">
                  <c:v>1.4123199899999999E-3</c:v>
                </c:pt>
                <c:pt idx="18558" formatCode="General">
                  <c:v>1.4123999899999999E-3</c:v>
                </c:pt>
                <c:pt idx="18559" formatCode="General">
                  <c:v>1.4124799900000001E-3</c:v>
                </c:pt>
                <c:pt idx="18560" formatCode="General">
                  <c:v>1.41255999E-3</c:v>
                </c:pt>
                <c:pt idx="18561" formatCode="General">
                  <c:v>1.41263999E-3</c:v>
                </c:pt>
                <c:pt idx="18562" formatCode="General">
                  <c:v>1.4127199899999999E-3</c:v>
                </c:pt>
                <c:pt idx="18563" formatCode="General">
                  <c:v>1.4127999899999999E-3</c:v>
                </c:pt>
                <c:pt idx="18564" formatCode="General">
                  <c:v>1.4128799900000001E-3</c:v>
                </c:pt>
                <c:pt idx="18565" formatCode="General">
                  <c:v>1.41295999E-3</c:v>
                </c:pt>
                <c:pt idx="18566" formatCode="General">
                  <c:v>1.41303999E-3</c:v>
                </c:pt>
                <c:pt idx="18567" formatCode="General">
                  <c:v>1.41311999E-3</c:v>
                </c:pt>
                <c:pt idx="18568" formatCode="General">
                  <c:v>1.4131999899999999E-3</c:v>
                </c:pt>
                <c:pt idx="18569" formatCode="General">
                  <c:v>1.4132799900000001E-3</c:v>
                </c:pt>
                <c:pt idx="18570" formatCode="General">
                  <c:v>1.41335999E-3</c:v>
                </c:pt>
                <c:pt idx="18571" formatCode="General">
                  <c:v>1.41343999E-3</c:v>
                </c:pt>
                <c:pt idx="18572" formatCode="General">
                  <c:v>1.41351999E-3</c:v>
                </c:pt>
                <c:pt idx="18573" formatCode="General">
                  <c:v>1.4135999899999999E-3</c:v>
                </c:pt>
                <c:pt idx="18574" formatCode="General">
                  <c:v>1.4136799900000001E-3</c:v>
                </c:pt>
                <c:pt idx="18575" formatCode="General">
                  <c:v>1.4137599900000001E-3</c:v>
                </c:pt>
                <c:pt idx="18576" formatCode="General">
                  <c:v>1.41383999E-3</c:v>
                </c:pt>
                <c:pt idx="18577" formatCode="General">
                  <c:v>1.41391999E-3</c:v>
                </c:pt>
                <c:pt idx="18578" formatCode="General">
                  <c:v>1.4139999899999999E-3</c:v>
                </c:pt>
                <c:pt idx="18579" formatCode="General">
                  <c:v>1.4140799900000001E-3</c:v>
                </c:pt>
                <c:pt idx="18580" formatCode="General">
                  <c:v>1.4141599900000001E-3</c:v>
                </c:pt>
                <c:pt idx="18581" formatCode="General">
                  <c:v>1.41423999E-3</c:v>
                </c:pt>
                <c:pt idx="18582" formatCode="General">
                  <c:v>1.41431999E-3</c:v>
                </c:pt>
                <c:pt idx="18583" formatCode="General">
                  <c:v>1.4143999899999999E-3</c:v>
                </c:pt>
                <c:pt idx="18584" formatCode="General">
                  <c:v>1.4144799899999999E-3</c:v>
                </c:pt>
                <c:pt idx="18585" formatCode="General">
                  <c:v>1.4145599900000001E-3</c:v>
                </c:pt>
                <c:pt idx="18586" formatCode="General">
                  <c:v>1.41463999E-3</c:v>
                </c:pt>
                <c:pt idx="18587" formatCode="General">
                  <c:v>1.41471999E-3</c:v>
                </c:pt>
                <c:pt idx="18588" formatCode="General">
                  <c:v>1.41479999E-3</c:v>
                </c:pt>
                <c:pt idx="18589" formatCode="General">
                  <c:v>1.4148799899999999E-3</c:v>
                </c:pt>
                <c:pt idx="18590" formatCode="General">
                  <c:v>1.4149599900000001E-3</c:v>
                </c:pt>
                <c:pt idx="18591" formatCode="General">
                  <c:v>1.41503999E-3</c:v>
                </c:pt>
                <c:pt idx="18592" formatCode="General">
                  <c:v>1.41511999E-3</c:v>
                </c:pt>
                <c:pt idx="18593" formatCode="General">
                  <c:v>1.41519999E-3</c:v>
                </c:pt>
                <c:pt idx="18594" formatCode="General">
                  <c:v>1.4152799899999999E-3</c:v>
                </c:pt>
                <c:pt idx="18595" formatCode="General">
                  <c:v>1.4153599900000001E-3</c:v>
                </c:pt>
                <c:pt idx="18596" formatCode="General">
                  <c:v>1.4154399900000001E-3</c:v>
                </c:pt>
                <c:pt idx="18597" formatCode="General">
                  <c:v>1.41551999E-3</c:v>
                </c:pt>
                <c:pt idx="18598" formatCode="General">
                  <c:v>1.41559999E-3</c:v>
                </c:pt>
                <c:pt idx="18599" formatCode="General">
                  <c:v>1.4156799899999999E-3</c:v>
                </c:pt>
                <c:pt idx="18600" formatCode="General">
                  <c:v>1.4157599900000001E-3</c:v>
                </c:pt>
                <c:pt idx="18601" formatCode="General">
                  <c:v>1.4158399900000001E-3</c:v>
                </c:pt>
                <c:pt idx="18602" formatCode="General">
                  <c:v>1.41591999E-3</c:v>
                </c:pt>
                <c:pt idx="18603" formatCode="General">
                  <c:v>1.41599999E-3</c:v>
                </c:pt>
                <c:pt idx="18604" formatCode="General">
                  <c:v>1.4160799899999999E-3</c:v>
                </c:pt>
                <c:pt idx="18605" formatCode="General">
                  <c:v>1.4161599899999999E-3</c:v>
                </c:pt>
                <c:pt idx="18606" formatCode="General">
                  <c:v>1.4162399900000001E-3</c:v>
                </c:pt>
                <c:pt idx="18607" formatCode="General">
                  <c:v>1.41631999E-3</c:v>
                </c:pt>
                <c:pt idx="18608" formatCode="General">
                  <c:v>1.41639999E-3</c:v>
                </c:pt>
                <c:pt idx="18609" formatCode="General">
                  <c:v>1.4164799899999999E-3</c:v>
                </c:pt>
                <c:pt idx="18610" formatCode="General">
                  <c:v>1.4165599899999999E-3</c:v>
                </c:pt>
                <c:pt idx="18611" formatCode="General">
                  <c:v>1.4166399900000001E-3</c:v>
                </c:pt>
                <c:pt idx="18612" formatCode="General">
                  <c:v>1.41671999E-3</c:v>
                </c:pt>
                <c:pt idx="18613" formatCode="General">
                  <c:v>1.41679999E-3</c:v>
                </c:pt>
                <c:pt idx="18614" formatCode="General">
                  <c:v>1.41687999E-3</c:v>
                </c:pt>
                <c:pt idx="18615" formatCode="General">
                  <c:v>1.4169599899999999E-3</c:v>
                </c:pt>
                <c:pt idx="18616" formatCode="General">
                  <c:v>1.4170399900000001E-3</c:v>
                </c:pt>
                <c:pt idx="18617" formatCode="General">
                  <c:v>1.4171199900000001E-3</c:v>
                </c:pt>
                <c:pt idx="18618" formatCode="General">
                  <c:v>1.41719999E-3</c:v>
                </c:pt>
                <c:pt idx="18619" formatCode="General">
                  <c:v>1.41727999E-3</c:v>
                </c:pt>
                <c:pt idx="18620" formatCode="General">
                  <c:v>1.4173599899999999E-3</c:v>
                </c:pt>
                <c:pt idx="18621" formatCode="General">
                  <c:v>1.4174399900000001E-3</c:v>
                </c:pt>
                <c:pt idx="18622" formatCode="General">
                  <c:v>1.4175199900000001E-3</c:v>
                </c:pt>
                <c:pt idx="18623" formatCode="General">
                  <c:v>1.41759999E-3</c:v>
                </c:pt>
                <c:pt idx="18624" formatCode="General">
                  <c:v>1.41767999E-3</c:v>
                </c:pt>
                <c:pt idx="18625" formatCode="General">
                  <c:v>1.4177599899999999E-3</c:v>
                </c:pt>
                <c:pt idx="18626" formatCode="General">
                  <c:v>1.4178399899999999E-3</c:v>
                </c:pt>
                <c:pt idx="18627" formatCode="General">
                  <c:v>1.4179199900000001E-3</c:v>
                </c:pt>
                <c:pt idx="18628" formatCode="General">
                  <c:v>1.41799999E-3</c:v>
                </c:pt>
                <c:pt idx="18629" formatCode="General">
                  <c:v>1.41807999E-3</c:v>
                </c:pt>
                <c:pt idx="18630" formatCode="General">
                  <c:v>1.4181599899999999E-3</c:v>
                </c:pt>
                <c:pt idx="18631" formatCode="General">
                  <c:v>1.4182399899999999E-3</c:v>
                </c:pt>
                <c:pt idx="18632" formatCode="General">
                  <c:v>1.4183199900000001E-3</c:v>
                </c:pt>
                <c:pt idx="18633" formatCode="General">
                  <c:v>1.41839999E-3</c:v>
                </c:pt>
                <c:pt idx="18634" formatCode="General">
                  <c:v>1.41847999E-3</c:v>
                </c:pt>
                <c:pt idx="18635" formatCode="General">
                  <c:v>1.41855999E-3</c:v>
                </c:pt>
                <c:pt idx="18636" formatCode="General">
                  <c:v>1.4186399899999999E-3</c:v>
                </c:pt>
                <c:pt idx="18637" formatCode="General">
                  <c:v>1.4187199900000001E-3</c:v>
                </c:pt>
                <c:pt idx="18638" formatCode="General">
                  <c:v>1.41879999E-3</c:v>
                </c:pt>
                <c:pt idx="18639" formatCode="General">
                  <c:v>1.41887999E-3</c:v>
                </c:pt>
                <c:pt idx="18640" formatCode="General">
                  <c:v>1.41895999E-3</c:v>
                </c:pt>
                <c:pt idx="18641" formatCode="General">
                  <c:v>1.4190399899999999E-3</c:v>
                </c:pt>
                <c:pt idx="18642" formatCode="General">
                  <c:v>1.4191199900000001E-3</c:v>
                </c:pt>
                <c:pt idx="18643" formatCode="General">
                  <c:v>1.4191999900000001E-3</c:v>
                </c:pt>
                <c:pt idx="18644" formatCode="General">
                  <c:v>1.41927999E-3</c:v>
                </c:pt>
                <c:pt idx="18645" formatCode="General">
                  <c:v>1.41935999E-3</c:v>
                </c:pt>
                <c:pt idx="18646" formatCode="General">
                  <c:v>1.4194399899999999E-3</c:v>
                </c:pt>
                <c:pt idx="18647" formatCode="General">
                  <c:v>1.4195199899999999E-3</c:v>
                </c:pt>
                <c:pt idx="18648" formatCode="General">
                  <c:v>1.4195999900000001E-3</c:v>
                </c:pt>
                <c:pt idx="18649" formatCode="General">
                  <c:v>1.41967999E-3</c:v>
                </c:pt>
                <c:pt idx="18650" formatCode="General">
                  <c:v>1.41975999E-3</c:v>
                </c:pt>
                <c:pt idx="18651" formatCode="General">
                  <c:v>1.4198399899999999E-3</c:v>
                </c:pt>
                <c:pt idx="18652" formatCode="General">
                  <c:v>1.4199199899999999E-3</c:v>
                </c:pt>
                <c:pt idx="18653" formatCode="General">
                  <c:v>1.4199999900000001E-3</c:v>
                </c:pt>
                <c:pt idx="18654" formatCode="General">
                  <c:v>1.42007999E-3</c:v>
                </c:pt>
                <c:pt idx="18655" formatCode="General">
                  <c:v>1.42015999E-3</c:v>
                </c:pt>
                <c:pt idx="18656" formatCode="General">
                  <c:v>1.42023999E-3</c:v>
                </c:pt>
                <c:pt idx="18657" formatCode="General">
                  <c:v>1.4203199899999999E-3</c:v>
                </c:pt>
                <c:pt idx="18658" formatCode="General">
                  <c:v>1.4203999900000001E-3</c:v>
                </c:pt>
                <c:pt idx="18659" formatCode="General">
                  <c:v>1.42047999E-3</c:v>
                </c:pt>
                <c:pt idx="18660" formatCode="General">
                  <c:v>1.42055999E-3</c:v>
                </c:pt>
                <c:pt idx="18661" formatCode="General">
                  <c:v>1.42063999E-3</c:v>
                </c:pt>
                <c:pt idx="18662" formatCode="General">
                  <c:v>1.4207199899999999E-3</c:v>
                </c:pt>
                <c:pt idx="18663" formatCode="General">
                  <c:v>1.4207999900000001E-3</c:v>
                </c:pt>
                <c:pt idx="18664" formatCode="General">
                  <c:v>1.4208799900000001E-3</c:v>
                </c:pt>
                <c:pt idx="18665" formatCode="General">
                  <c:v>1.42095999E-3</c:v>
                </c:pt>
                <c:pt idx="18666" formatCode="General">
                  <c:v>1.42103999E-3</c:v>
                </c:pt>
                <c:pt idx="18667" formatCode="General">
                  <c:v>1.4211199899999999E-3</c:v>
                </c:pt>
                <c:pt idx="18668" formatCode="General">
                  <c:v>1.4211999900000001E-3</c:v>
                </c:pt>
                <c:pt idx="18669" formatCode="General">
                  <c:v>1.4212799900000001E-3</c:v>
                </c:pt>
                <c:pt idx="18670" formatCode="General">
                  <c:v>1.42135999E-3</c:v>
                </c:pt>
                <c:pt idx="18671" formatCode="General">
                  <c:v>1.42143999E-3</c:v>
                </c:pt>
                <c:pt idx="18672" formatCode="General">
                  <c:v>1.4215199899999999E-3</c:v>
                </c:pt>
                <c:pt idx="18673" formatCode="General">
                  <c:v>1.4215999899999999E-3</c:v>
                </c:pt>
                <c:pt idx="18674" formatCode="General">
                  <c:v>1.4216799900000001E-3</c:v>
                </c:pt>
                <c:pt idx="18675" formatCode="General">
                  <c:v>1.42175999E-3</c:v>
                </c:pt>
                <c:pt idx="18676" formatCode="General">
                  <c:v>1.42183999E-3</c:v>
                </c:pt>
                <c:pt idx="18677" formatCode="General">
                  <c:v>1.42191999E-3</c:v>
                </c:pt>
                <c:pt idx="18678" formatCode="General">
                  <c:v>1.4219999899999999E-3</c:v>
                </c:pt>
                <c:pt idx="18679" formatCode="General">
                  <c:v>1.4220799900000001E-3</c:v>
                </c:pt>
                <c:pt idx="18680" formatCode="General">
                  <c:v>1.42215999E-3</c:v>
                </c:pt>
                <c:pt idx="18681" formatCode="General">
                  <c:v>1.42223999E-3</c:v>
                </c:pt>
                <c:pt idx="18682" formatCode="General">
                  <c:v>1.42231999E-3</c:v>
                </c:pt>
                <c:pt idx="18683" formatCode="General">
                  <c:v>1.4223999899999999E-3</c:v>
                </c:pt>
                <c:pt idx="18684" formatCode="General">
                  <c:v>1.4224799900000001E-3</c:v>
                </c:pt>
                <c:pt idx="18685" formatCode="General">
                  <c:v>1.4225599900000001E-3</c:v>
                </c:pt>
                <c:pt idx="18686" formatCode="General">
                  <c:v>1.42263999E-3</c:v>
                </c:pt>
                <c:pt idx="18687" formatCode="General">
                  <c:v>1.42271999E-3</c:v>
                </c:pt>
                <c:pt idx="18688" formatCode="General">
                  <c:v>1.4227999899999999E-3</c:v>
                </c:pt>
                <c:pt idx="18689" formatCode="General">
                  <c:v>1.4228799900000001E-3</c:v>
                </c:pt>
                <c:pt idx="18690" formatCode="General">
                  <c:v>1.4229599900000001E-3</c:v>
                </c:pt>
                <c:pt idx="18691" formatCode="General">
                  <c:v>1.42303999E-3</c:v>
                </c:pt>
                <c:pt idx="18692" formatCode="General">
                  <c:v>1.42311999E-3</c:v>
                </c:pt>
                <c:pt idx="18693" formatCode="General">
                  <c:v>1.4231999899999999E-3</c:v>
                </c:pt>
                <c:pt idx="18694" formatCode="General">
                  <c:v>1.4232799899999999E-3</c:v>
                </c:pt>
                <c:pt idx="18695" formatCode="General">
                  <c:v>1.4233599900000001E-3</c:v>
                </c:pt>
                <c:pt idx="18696" formatCode="General">
                  <c:v>1.42343999E-3</c:v>
                </c:pt>
                <c:pt idx="18697" formatCode="General">
                  <c:v>1.42351999E-3</c:v>
                </c:pt>
                <c:pt idx="18698" formatCode="General">
                  <c:v>1.4235999899999999E-3</c:v>
                </c:pt>
                <c:pt idx="18699" formatCode="General">
                  <c:v>1.4236799899999999E-3</c:v>
                </c:pt>
                <c:pt idx="18700" formatCode="General">
                  <c:v>1.4237599900000001E-3</c:v>
                </c:pt>
                <c:pt idx="18701" formatCode="General">
                  <c:v>1.42383999E-3</c:v>
                </c:pt>
                <c:pt idx="18702" formatCode="General">
                  <c:v>1.42391999E-3</c:v>
                </c:pt>
                <c:pt idx="18703" formatCode="General">
                  <c:v>1.42399999E-3</c:v>
                </c:pt>
                <c:pt idx="18704" formatCode="General">
                  <c:v>1.4240799899999999E-3</c:v>
                </c:pt>
                <c:pt idx="18705" formatCode="General">
                  <c:v>1.4241599900000001E-3</c:v>
                </c:pt>
                <c:pt idx="18706" formatCode="General">
                  <c:v>1.4242399900000001E-3</c:v>
                </c:pt>
                <c:pt idx="18707" formatCode="General">
                  <c:v>1.42431999E-3</c:v>
                </c:pt>
                <c:pt idx="18708" formatCode="General">
                  <c:v>1.42439999E-3</c:v>
                </c:pt>
                <c:pt idx="18709" formatCode="General">
                  <c:v>1.4244799899999999E-3</c:v>
                </c:pt>
                <c:pt idx="18710" formatCode="General">
                  <c:v>1.4245599900000001E-3</c:v>
                </c:pt>
                <c:pt idx="18711" formatCode="General">
                  <c:v>1.4246399900000001E-3</c:v>
                </c:pt>
                <c:pt idx="18712" formatCode="General">
                  <c:v>1.42471999E-3</c:v>
                </c:pt>
                <c:pt idx="18713" formatCode="General">
                  <c:v>1.42479999E-3</c:v>
                </c:pt>
                <c:pt idx="18714" formatCode="General">
                  <c:v>1.4248799899999999E-3</c:v>
                </c:pt>
                <c:pt idx="18715" formatCode="General">
                  <c:v>1.4249599899999999E-3</c:v>
                </c:pt>
                <c:pt idx="18716" formatCode="General">
                  <c:v>1.4250399900000001E-3</c:v>
                </c:pt>
                <c:pt idx="18717" formatCode="General">
                  <c:v>1.42511999E-3</c:v>
                </c:pt>
                <c:pt idx="18718" formatCode="General">
                  <c:v>1.42519999E-3</c:v>
                </c:pt>
                <c:pt idx="18719" formatCode="General">
                  <c:v>1.4252799899999999E-3</c:v>
                </c:pt>
                <c:pt idx="18720" formatCode="General">
                  <c:v>1.4253599899999999E-3</c:v>
                </c:pt>
                <c:pt idx="18721" formatCode="General">
                  <c:v>1.4254399900000001E-3</c:v>
                </c:pt>
                <c:pt idx="18722" formatCode="General">
                  <c:v>1.42551999E-3</c:v>
                </c:pt>
                <c:pt idx="18723" formatCode="General">
                  <c:v>1.42559999E-3</c:v>
                </c:pt>
                <c:pt idx="18724" formatCode="General">
                  <c:v>1.42567999E-3</c:v>
                </c:pt>
                <c:pt idx="18725" formatCode="General">
                  <c:v>1.4257599899999999E-3</c:v>
                </c:pt>
                <c:pt idx="18726" formatCode="General">
                  <c:v>1.4258399900000001E-3</c:v>
                </c:pt>
                <c:pt idx="18727" formatCode="General">
                  <c:v>1.42591999E-3</c:v>
                </c:pt>
                <c:pt idx="18728" formatCode="General">
                  <c:v>1.42599999E-3</c:v>
                </c:pt>
                <c:pt idx="18729" formatCode="General">
                  <c:v>1.42607999E-3</c:v>
                </c:pt>
                <c:pt idx="18730" formatCode="General">
                  <c:v>1.4261599899999999E-3</c:v>
                </c:pt>
                <c:pt idx="18731" formatCode="General">
                  <c:v>1.4262399900000001E-3</c:v>
                </c:pt>
                <c:pt idx="18732" formatCode="General">
                  <c:v>1.4263199900000001E-3</c:v>
                </c:pt>
                <c:pt idx="18733" formatCode="General">
                  <c:v>1.42639999E-3</c:v>
                </c:pt>
                <c:pt idx="18734" formatCode="General">
                  <c:v>1.42647999E-3</c:v>
                </c:pt>
                <c:pt idx="18735" formatCode="General">
                  <c:v>1.4265599899999999E-3</c:v>
                </c:pt>
                <c:pt idx="18736" formatCode="General">
                  <c:v>1.4266399899999999E-3</c:v>
                </c:pt>
                <c:pt idx="18737" formatCode="General">
                  <c:v>1.4267199900000001E-3</c:v>
                </c:pt>
                <c:pt idx="18738" formatCode="General">
                  <c:v>1.42679999E-3</c:v>
                </c:pt>
                <c:pt idx="18739" formatCode="General">
                  <c:v>1.42687999E-3</c:v>
                </c:pt>
                <c:pt idx="18740" formatCode="General">
                  <c:v>1.4269599899999999E-3</c:v>
                </c:pt>
                <c:pt idx="18741" formatCode="General">
                  <c:v>1.4270399899999999E-3</c:v>
                </c:pt>
                <c:pt idx="18742" formatCode="General">
                  <c:v>1.4271199900000001E-3</c:v>
                </c:pt>
                <c:pt idx="18743" formatCode="General">
                  <c:v>1.42719999E-3</c:v>
                </c:pt>
                <c:pt idx="18744" formatCode="General">
                  <c:v>1.42727999E-3</c:v>
                </c:pt>
                <c:pt idx="18745" formatCode="General">
                  <c:v>1.42735999E-3</c:v>
                </c:pt>
                <c:pt idx="18746" formatCode="General">
                  <c:v>1.4274399899999999E-3</c:v>
                </c:pt>
                <c:pt idx="18747" formatCode="General">
                  <c:v>1.4275199900000001E-3</c:v>
                </c:pt>
                <c:pt idx="18748" formatCode="General">
                  <c:v>1.42759999E-3</c:v>
                </c:pt>
                <c:pt idx="18749" formatCode="General">
                  <c:v>1.42767999E-3</c:v>
                </c:pt>
                <c:pt idx="18750" formatCode="General">
                  <c:v>1.42775999E-3</c:v>
                </c:pt>
                <c:pt idx="18751" formatCode="General">
                  <c:v>1.4278399899999999E-3</c:v>
                </c:pt>
                <c:pt idx="18752" formatCode="General">
                  <c:v>1.4279199900000001E-3</c:v>
                </c:pt>
                <c:pt idx="18753" formatCode="General">
                  <c:v>1.4279999900000001E-3</c:v>
                </c:pt>
                <c:pt idx="18754" formatCode="General">
                  <c:v>1.42807999E-3</c:v>
                </c:pt>
                <c:pt idx="18755" formatCode="General">
                  <c:v>1.42815999E-3</c:v>
                </c:pt>
                <c:pt idx="18756" formatCode="General">
                  <c:v>1.4282399899999999E-3</c:v>
                </c:pt>
                <c:pt idx="18757" formatCode="General">
                  <c:v>1.4283199900000001E-3</c:v>
                </c:pt>
                <c:pt idx="18758" formatCode="General">
                  <c:v>1.4283999900000001E-3</c:v>
                </c:pt>
                <c:pt idx="18759" formatCode="General">
                  <c:v>1.42847999E-3</c:v>
                </c:pt>
                <c:pt idx="18760" formatCode="General">
                  <c:v>1.42855999E-3</c:v>
                </c:pt>
                <c:pt idx="18761" formatCode="General">
                  <c:v>1.4286399899999999E-3</c:v>
                </c:pt>
                <c:pt idx="18762" formatCode="General">
                  <c:v>1.4287199899999999E-3</c:v>
                </c:pt>
                <c:pt idx="18763" formatCode="General">
                  <c:v>1.4287999900000001E-3</c:v>
                </c:pt>
                <c:pt idx="18764" formatCode="General">
                  <c:v>1.42887999E-3</c:v>
                </c:pt>
                <c:pt idx="18765" formatCode="General">
                  <c:v>1.42895999E-3</c:v>
                </c:pt>
                <c:pt idx="18766" formatCode="General">
                  <c:v>1.42903999E-3</c:v>
                </c:pt>
                <c:pt idx="18767" formatCode="General">
                  <c:v>1.4291199899999999E-3</c:v>
                </c:pt>
                <c:pt idx="18768" formatCode="General">
                  <c:v>1.4291999900000001E-3</c:v>
                </c:pt>
                <c:pt idx="18769" formatCode="General">
                  <c:v>1.42927999E-3</c:v>
                </c:pt>
                <c:pt idx="18770" formatCode="General">
                  <c:v>1.42935999E-3</c:v>
                </c:pt>
                <c:pt idx="18771" formatCode="General">
                  <c:v>1.42943999E-3</c:v>
                </c:pt>
                <c:pt idx="18772" formatCode="General">
                  <c:v>1.4295199899999999E-3</c:v>
                </c:pt>
                <c:pt idx="18773" formatCode="General">
                  <c:v>1.4295999900000001E-3</c:v>
                </c:pt>
                <c:pt idx="18774" formatCode="General">
                  <c:v>1.4296799900000001E-3</c:v>
                </c:pt>
                <c:pt idx="18775" formatCode="General">
                  <c:v>1.42975999E-3</c:v>
                </c:pt>
                <c:pt idx="18776" formatCode="General">
                  <c:v>1.42983999E-3</c:v>
                </c:pt>
                <c:pt idx="18777" formatCode="General">
                  <c:v>1.4299199899999999E-3</c:v>
                </c:pt>
                <c:pt idx="18778" formatCode="General">
                  <c:v>1.4299999900000001E-3</c:v>
                </c:pt>
                <c:pt idx="18779" formatCode="General">
                  <c:v>1.4300799900000001E-3</c:v>
                </c:pt>
                <c:pt idx="18780" formatCode="General">
                  <c:v>1.43015999E-3</c:v>
                </c:pt>
                <c:pt idx="18781" formatCode="General">
                  <c:v>1.43023999E-3</c:v>
                </c:pt>
                <c:pt idx="18782" formatCode="General">
                  <c:v>1.4303199899999999E-3</c:v>
                </c:pt>
                <c:pt idx="18783" formatCode="General">
                  <c:v>1.4303999899999999E-3</c:v>
                </c:pt>
                <c:pt idx="18784" formatCode="General">
                  <c:v>1.4304799900000001E-3</c:v>
                </c:pt>
                <c:pt idx="18785" formatCode="General">
                  <c:v>1.43055999E-3</c:v>
                </c:pt>
                <c:pt idx="18786" formatCode="General">
                  <c:v>1.43063999E-3</c:v>
                </c:pt>
                <c:pt idx="18787" formatCode="General">
                  <c:v>1.4307199899999999E-3</c:v>
                </c:pt>
                <c:pt idx="18788" formatCode="General">
                  <c:v>1.4307999899999999E-3</c:v>
                </c:pt>
                <c:pt idx="18789" formatCode="General">
                  <c:v>1.4308799900000001E-3</c:v>
                </c:pt>
                <c:pt idx="18790" formatCode="General">
                  <c:v>1.43095999E-3</c:v>
                </c:pt>
                <c:pt idx="18791" formatCode="General">
                  <c:v>1.43103999E-3</c:v>
                </c:pt>
                <c:pt idx="18792" formatCode="General">
                  <c:v>1.43111999E-3</c:v>
                </c:pt>
                <c:pt idx="18793" formatCode="General">
                  <c:v>1.4311999899999999E-3</c:v>
                </c:pt>
                <c:pt idx="18794" formatCode="General">
                  <c:v>1.4312799900000001E-3</c:v>
                </c:pt>
                <c:pt idx="18795" formatCode="General">
                  <c:v>1.4313599900000001E-3</c:v>
                </c:pt>
                <c:pt idx="18796" formatCode="General">
                  <c:v>1.43143999E-3</c:v>
                </c:pt>
                <c:pt idx="18797" formatCode="General">
                  <c:v>1.43151999E-3</c:v>
                </c:pt>
                <c:pt idx="18798" formatCode="General">
                  <c:v>1.4315999899999999E-3</c:v>
                </c:pt>
                <c:pt idx="18799" formatCode="General">
                  <c:v>1.4316799900000001E-3</c:v>
                </c:pt>
                <c:pt idx="18800" formatCode="General">
                  <c:v>1.4317599900000001E-3</c:v>
                </c:pt>
                <c:pt idx="18801" formatCode="General">
                  <c:v>1.43183999E-3</c:v>
                </c:pt>
                <c:pt idx="18802" formatCode="General">
                  <c:v>1.43191999E-3</c:v>
                </c:pt>
                <c:pt idx="18803" formatCode="General">
                  <c:v>1.4319999899999999E-3</c:v>
                </c:pt>
                <c:pt idx="18804" formatCode="General">
                  <c:v>1.4320799899999999E-3</c:v>
                </c:pt>
                <c:pt idx="18805" formatCode="General">
                  <c:v>1.4321599900000001E-3</c:v>
                </c:pt>
                <c:pt idx="18806" formatCode="General">
                  <c:v>1.43223999E-3</c:v>
                </c:pt>
                <c:pt idx="18807" formatCode="General">
                  <c:v>1.43231999E-3</c:v>
                </c:pt>
                <c:pt idx="18808" formatCode="General">
                  <c:v>1.4323999899999999E-3</c:v>
                </c:pt>
                <c:pt idx="18809" formatCode="General">
                  <c:v>1.4324799899999999E-3</c:v>
                </c:pt>
                <c:pt idx="18810" formatCode="General">
                  <c:v>1.4325599900000001E-3</c:v>
                </c:pt>
                <c:pt idx="18811" formatCode="General">
                  <c:v>1.43263999E-3</c:v>
                </c:pt>
                <c:pt idx="18812" formatCode="General">
                  <c:v>1.43271999E-3</c:v>
                </c:pt>
                <c:pt idx="18813" formatCode="General">
                  <c:v>1.43279999E-3</c:v>
                </c:pt>
                <c:pt idx="18814" formatCode="General">
                  <c:v>1.4328799899999999E-3</c:v>
                </c:pt>
                <c:pt idx="18815" formatCode="General">
                  <c:v>1.4329599900000001E-3</c:v>
                </c:pt>
                <c:pt idx="18816" formatCode="General">
                  <c:v>1.43303999E-3</c:v>
                </c:pt>
                <c:pt idx="18817" formatCode="General">
                  <c:v>1.43311999E-3</c:v>
                </c:pt>
                <c:pt idx="18818" formatCode="General">
                  <c:v>1.43319999E-3</c:v>
                </c:pt>
                <c:pt idx="18819" formatCode="General">
                  <c:v>1.4332799899999999E-3</c:v>
                </c:pt>
                <c:pt idx="18820" formatCode="General">
                  <c:v>1.4333599900000001E-3</c:v>
                </c:pt>
                <c:pt idx="18821" formatCode="General">
                  <c:v>1.4334399900000001E-3</c:v>
                </c:pt>
                <c:pt idx="18822" formatCode="General">
                  <c:v>1.43351999E-3</c:v>
                </c:pt>
                <c:pt idx="18823" formatCode="General">
                  <c:v>1.43359999E-3</c:v>
                </c:pt>
                <c:pt idx="18824" formatCode="General">
                  <c:v>1.4336799899999999E-3</c:v>
                </c:pt>
                <c:pt idx="18825" formatCode="General">
                  <c:v>1.4337599899999999E-3</c:v>
                </c:pt>
                <c:pt idx="18826" formatCode="General">
                  <c:v>1.4338399900000001E-3</c:v>
                </c:pt>
                <c:pt idx="18827" formatCode="General">
                  <c:v>1.43391999E-3</c:v>
                </c:pt>
                <c:pt idx="18828" formatCode="General">
                  <c:v>1.43399999E-3</c:v>
                </c:pt>
                <c:pt idx="18829" formatCode="General">
                  <c:v>1.4340799899999999E-3</c:v>
                </c:pt>
                <c:pt idx="18830" formatCode="General">
                  <c:v>1.4341599899999999E-3</c:v>
                </c:pt>
                <c:pt idx="18831" formatCode="General">
                  <c:v>1.4342399900000001E-3</c:v>
                </c:pt>
                <c:pt idx="18832" formatCode="General">
                  <c:v>1.43431999E-3</c:v>
                </c:pt>
                <c:pt idx="18833" formatCode="General">
                  <c:v>1.43439999E-3</c:v>
                </c:pt>
                <c:pt idx="18834" formatCode="General">
                  <c:v>1.43447999E-3</c:v>
                </c:pt>
                <c:pt idx="18835" formatCode="General">
                  <c:v>1.4345599899999999E-3</c:v>
                </c:pt>
                <c:pt idx="18836" formatCode="General">
                  <c:v>1.4346399900000001E-3</c:v>
                </c:pt>
                <c:pt idx="18837" formatCode="General">
                  <c:v>1.43471999E-3</c:v>
                </c:pt>
                <c:pt idx="18838" formatCode="General">
                  <c:v>1.43479999E-3</c:v>
                </c:pt>
                <c:pt idx="18839" formatCode="General">
                  <c:v>1.43487999E-3</c:v>
                </c:pt>
                <c:pt idx="18840" formatCode="General">
                  <c:v>1.4349599899999999E-3</c:v>
                </c:pt>
                <c:pt idx="18841" formatCode="General">
                  <c:v>1.4350399900000001E-3</c:v>
                </c:pt>
                <c:pt idx="18842" formatCode="General">
                  <c:v>1.4351199900000001E-3</c:v>
                </c:pt>
                <c:pt idx="18843" formatCode="General">
                  <c:v>1.43519999E-3</c:v>
                </c:pt>
                <c:pt idx="18844" formatCode="General">
                  <c:v>1.43527999E-3</c:v>
                </c:pt>
                <c:pt idx="18845" formatCode="General">
                  <c:v>1.4353599899999999E-3</c:v>
                </c:pt>
                <c:pt idx="18846" formatCode="General">
                  <c:v>1.4354399900000001E-3</c:v>
                </c:pt>
                <c:pt idx="18847" formatCode="General">
                  <c:v>1.4355199900000001E-3</c:v>
                </c:pt>
                <c:pt idx="18848" formatCode="General">
                  <c:v>1.43559999E-3</c:v>
                </c:pt>
                <c:pt idx="18849" formatCode="General">
                  <c:v>1.43567999E-3</c:v>
                </c:pt>
                <c:pt idx="18850" formatCode="General">
                  <c:v>1.4357599899999999E-3</c:v>
                </c:pt>
                <c:pt idx="18851" formatCode="General">
                  <c:v>1.4358399899999999E-3</c:v>
                </c:pt>
                <c:pt idx="18852" formatCode="General">
                  <c:v>1.4359199900000001E-3</c:v>
                </c:pt>
                <c:pt idx="18853" formatCode="General">
                  <c:v>1.43599999E-3</c:v>
                </c:pt>
                <c:pt idx="18854" formatCode="General">
                  <c:v>1.43607999E-3</c:v>
                </c:pt>
                <c:pt idx="18855" formatCode="General">
                  <c:v>1.43615999E-3</c:v>
                </c:pt>
                <c:pt idx="18856" formatCode="General">
                  <c:v>1.4362399899999999E-3</c:v>
                </c:pt>
                <c:pt idx="18857" formatCode="General">
                  <c:v>1.4363199900000001E-3</c:v>
                </c:pt>
                <c:pt idx="18858" formatCode="General">
                  <c:v>1.43639999E-3</c:v>
                </c:pt>
                <c:pt idx="18859" formatCode="General">
                  <c:v>1.43647999E-3</c:v>
                </c:pt>
                <c:pt idx="18860" formatCode="General">
                  <c:v>1.43655999E-3</c:v>
                </c:pt>
                <c:pt idx="18861" formatCode="General">
                  <c:v>1.4366399899999999E-3</c:v>
                </c:pt>
                <c:pt idx="18862" formatCode="General">
                  <c:v>1.4367199900000001E-3</c:v>
                </c:pt>
                <c:pt idx="18863" formatCode="General">
                  <c:v>1.4367999900000001E-3</c:v>
                </c:pt>
                <c:pt idx="18864" formatCode="General">
                  <c:v>1.43687999E-3</c:v>
                </c:pt>
                <c:pt idx="18865" formatCode="General">
                  <c:v>1.43695999E-3</c:v>
                </c:pt>
                <c:pt idx="18866" formatCode="General">
                  <c:v>1.4370399899999999E-3</c:v>
                </c:pt>
                <c:pt idx="18867" formatCode="General">
                  <c:v>1.4371199900000001E-3</c:v>
                </c:pt>
                <c:pt idx="18868" formatCode="General">
                  <c:v>1.4371999900000001E-3</c:v>
                </c:pt>
                <c:pt idx="18869" formatCode="General">
                  <c:v>1.43727999E-3</c:v>
                </c:pt>
                <c:pt idx="18870" formatCode="General">
                  <c:v>1.43735999E-3</c:v>
                </c:pt>
                <c:pt idx="18871" formatCode="General">
                  <c:v>1.4374399899999999E-3</c:v>
                </c:pt>
                <c:pt idx="18872" formatCode="General">
                  <c:v>1.4375199899999999E-3</c:v>
                </c:pt>
                <c:pt idx="18873" formatCode="General">
                  <c:v>1.4375999900000001E-3</c:v>
                </c:pt>
                <c:pt idx="18874" formatCode="General">
                  <c:v>1.43767999E-3</c:v>
                </c:pt>
                <c:pt idx="18875" formatCode="General">
                  <c:v>1.43775999E-3</c:v>
                </c:pt>
                <c:pt idx="18876" formatCode="General">
                  <c:v>1.4378399899999999E-3</c:v>
                </c:pt>
                <c:pt idx="18877" formatCode="General">
                  <c:v>1.4379199899999999E-3</c:v>
                </c:pt>
                <c:pt idx="18878" formatCode="General">
                  <c:v>1.4379999900000001E-3</c:v>
                </c:pt>
                <c:pt idx="18879" formatCode="General">
                  <c:v>1.43807999E-3</c:v>
                </c:pt>
                <c:pt idx="18880" formatCode="General">
                  <c:v>1.43815999E-3</c:v>
                </c:pt>
                <c:pt idx="18881" formatCode="General">
                  <c:v>1.43823999E-3</c:v>
                </c:pt>
                <c:pt idx="18882" formatCode="General">
                  <c:v>1.4383199899999999E-3</c:v>
                </c:pt>
                <c:pt idx="18883" formatCode="General">
                  <c:v>1.4383999900000001E-3</c:v>
                </c:pt>
                <c:pt idx="18884" formatCode="General">
                  <c:v>1.4384799900000001E-3</c:v>
                </c:pt>
                <c:pt idx="18885" formatCode="General">
                  <c:v>1.43855999E-3</c:v>
                </c:pt>
                <c:pt idx="18886" formatCode="General">
                  <c:v>1.43863999E-3</c:v>
                </c:pt>
                <c:pt idx="18887" formatCode="General">
                  <c:v>1.4387199899999999E-3</c:v>
                </c:pt>
                <c:pt idx="18888" formatCode="General">
                  <c:v>1.4387999900000001E-3</c:v>
                </c:pt>
                <c:pt idx="18889" formatCode="General">
                  <c:v>1.4388799900000001E-3</c:v>
                </c:pt>
                <c:pt idx="18890" formatCode="General">
                  <c:v>1.43895999E-3</c:v>
                </c:pt>
                <c:pt idx="18891" formatCode="General">
                  <c:v>1.43903999E-3</c:v>
                </c:pt>
                <c:pt idx="18892" formatCode="General">
                  <c:v>1.4391199899999999E-3</c:v>
                </c:pt>
                <c:pt idx="18893" formatCode="General">
                  <c:v>1.4391999899999999E-3</c:v>
                </c:pt>
                <c:pt idx="18894" formatCode="General">
                  <c:v>1.4392799900000001E-3</c:v>
                </c:pt>
                <c:pt idx="18895" formatCode="General">
                  <c:v>1.43935999E-3</c:v>
                </c:pt>
                <c:pt idx="18896" formatCode="General">
                  <c:v>1.43943999E-3</c:v>
                </c:pt>
                <c:pt idx="18897" formatCode="General">
                  <c:v>1.4395199899999999E-3</c:v>
                </c:pt>
                <c:pt idx="18898" formatCode="General">
                  <c:v>1.4395999899999999E-3</c:v>
                </c:pt>
                <c:pt idx="18899" formatCode="General">
                  <c:v>1.4396799900000001E-3</c:v>
                </c:pt>
                <c:pt idx="18900" formatCode="General">
                  <c:v>1.43975999E-3</c:v>
                </c:pt>
                <c:pt idx="18901" formatCode="General">
                  <c:v>1.43983999E-3</c:v>
                </c:pt>
                <c:pt idx="18902" formatCode="General">
                  <c:v>1.43991999E-3</c:v>
                </c:pt>
                <c:pt idx="18903" formatCode="General">
                  <c:v>1.4399999899999999E-3</c:v>
                </c:pt>
                <c:pt idx="18904" formatCode="General">
                  <c:v>1.4400799900000001E-3</c:v>
                </c:pt>
                <c:pt idx="18905" formatCode="General">
                  <c:v>1.44015999E-3</c:v>
                </c:pt>
                <c:pt idx="18906" formatCode="General">
                  <c:v>1.44023999E-3</c:v>
                </c:pt>
                <c:pt idx="18907" formatCode="General">
                  <c:v>1.44031999E-3</c:v>
                </c:pt>
                <c:pt idx="18908" formatCode="General">
                  <c:v>1.4403999899999999E-3</c:v>
                </c:pt>
                <c:pt idx="18909" formatCode="General">
                  <c:v>1.4404799900000001E-3</c:v>
                </c:pt>
                <c:pt idx="18910" formatCode="General">
                  <c:v>1.4405599900000001E-3</c:v>
                </c:pt>
                <c:pt idx="18911" formatCode="General">
                  <c:v>1.44063999E-3</c:v>
                </c:pt>
                <c:pt idx="18912" formatCode="General">
                  <c:v>1.44071999E-3</c:v>
                </c:pt>
                <c:pt idx="18913" formatCode="General">
                  <c:v>1.4407999899999999E-3</c:v>
                </c:pt>
                <c:pt idx="18914" formatCode="General">
                  <c:v>1.4408799899999999E-3</c:v>
                </c:pt>
                <c:pt idx="18915" formatCode="General">
                  <c:v>1.4409599900000001E-3</c:v>
                </c:pt>
                <c:pt idx="18916" formatCode="General">
                  <c:v>1.44103999E-3</c:v>
                </c:pt>
                <c:pt idx="18917" formatCode="General">
                  <c:v>1.44111999E-3</c:v>
                </c:pt>
                <c:pt idx="18918" formatCode="General">
                  <c:v>1.4411999899999999E-3</c:v>
                </c:pt>
                <c:pt idx="18919" formatCode="General">
                  <c:v>1.4412799899999999E-3</c:v>
                </c:pt>
                <c:pt idx="18920" formatCode="General">
                  <c:v>1.4413599900000001E-3</c:v>
                </c:pt>
                <c:pt idx="18921" formatCode="General">
                  <c:v>1.44143999E-3</c:v>
                </c:pt>
                <c:pt idx="18922" formatCode="General">
                  <c:v>1.44151999E-3</c:v>
                </c:pt>
                <c:pt idx="18923" formatCode="General">
                  <c:v>1.44159999E-3</c:v>
                </c:pt>
                <c:pt idx="18924" formatCode="General">
                  <c:v>1.4416799899999999E-3</c:v>
                </c:pt>
                <c:pt idx="18925" formatCode="General">
                  <c:v>1.4417599900000001E-3</c:v>
                </c:pt>
                <c:pt idx="18926" formatCode="General">
                  <c:v>1.44183999E-3</c:v>
                </c:pt>
                <c:pt idx="18927" formatCode="General">
                  <c:v>1.44191999E-3</c:v>
                </c:pt>
                <c:pt idx="18928" formatCode="General">
                  <c:v>1.44199999E-3</c:v>
                </c:pt>
                <c:pt idx="18929" formatCode="General">
                  <c:v>1.4420799899999999E-3</c:v>
                </c:pt>
                <c:pt idx="18930" formatCode="General">
                  <c:v>1.4421599900000001E-3</c:v>
                </c:pt>
                <c:pt idx="18931" formatCode="General">
                  <c:v>1.4422399900000001E-3</c:v>
                </c:pt>
                <c:pt idx="18932" formatCode="General">
                  <c:v>1.44231999E-3</c:v>
                </c:pt>
                <c:pt idx="18933" formatCode="General">
                  <c:v>1.44239999E-3</c:v>
                </c:pt>
                <c:pt idx="18934" formatCode="General">
                  <c:v>1.4424799899999999E-3</c:v>
                </c:pt>
                <c:pt idx="18935" formatCode="General">
                  <c:v>1.4425599900000001E-3</c:v>
                </c:pt>
                <c:pt idx="18936" formatCode="General">
                  <c:v>1.4426399900000001E-3</c:v>
                </c:pt>
                <c:pt idx="18937" formatCode="General">
                  <c:v>1.44271999E-3</c:v>
                </c:pt>
                <c:pt idx="18938" formatCode="General">
                  <c:v>1.44279999E-3</c:v>
                </c:pt>
                <c:pt idx="18939" formatCode="General">
                  <c:v>1.4428799899999999E-3</c:v>
                </c:pt>
                <c:pt idx="18940" formatCode="General">
                  <c:v>1.4429599899999999E-3</c:v>
                </c:pt>
                <c:pt idx="18941" formatCode="General">
                  <c:v>1.4430399900000001E-3</c:v>
                </c:pt>
                <c:pt idx="18942" formatCode="General">
                  <c:v>1.44311999E-3</c:v>
                </c:pt>
                <c:pt idx="18943" formatCode="General">
                  <c:v>1.44319999E-3</c:v>
                </c:pt>
                <c:pt idx="18944" formatCode="General">
                  <c:v>1.44327999E-3</c:v>
                </c:pt>
                <c:pt idx="18945" formatCode="General">
                  <c:v>1.4433599899999999E-3</c:v>
                </c:pt>
                <c:pt idx="18946" formatCode="General">
                  <c:v>1.4434399900000001E-3</c:v>
                </c:pt>
                <c:pt idx="18947" formatCode="General">
                  <c:v>1.44351999E-3</c:v>
                </c:pt>
                <c:pt idx="18948" formatCode="General">
                  <c:v>1.44359999E-3</c:v>
                </c:pt>
                <c:pt idx="18949" formatCode="General">
                  <c:v>1.44367999E-3</c:v>
                </c:pt>
                <c:pt idx="18950" formatCode="General">
                  <c:v>1.4437599899999999E-3</c:v>
                </c:pt>
                <c:pt idx="18951" formatCode="General">
                  <c:v>1.4438399900000001E-3</c:v>
                </c:pt>
                <c:pt idx="18952" formatCode="General">
                  <c:v>1.4439199900000001E-3</c:v>
                </c:pt>
                <c:pt idx="18953" formatCode="General">
                  <c:v>1.44399999E-3</c:v>
                </c:pt>
                <c:pt idx="18954" formatCode="General">
                  <c:v>1.44407999E-3</c:v>
                </c:pt>
                <c:pt idx="18955" formatCode="General">
                  <c:v>1.4441599899999999E-3</c:v>
                </c:pt>
                <c:pt idx="18956" formatCode="General">
                  <c:v>1.4442399900000001E-3</c:v>
                </c:pt>
                <c:pt idx="18957" formatCode="General">
                  <c:v>1.4443199900000001E-3</c:v>
                </c:pt>
                <c:pt idx="18958" formatCode="General">
                  <c:v>1.44439999E-3</c:v>
                </c:pt>
                <c:pt idx="18959" formatCode="General">
                  <c:v>1.44447999E-3</c:v>
                </c:pt>
                <c:pt idx="18960" formatCode="General">
                  <c:v>1.4445599899999999E-3</c:v>
                </c:pt>
                <c:pt idx="18961" formatCode="General">
                  <c:v>1.4446399899999999E-3</c:v>
                </c:pt>
                <c:pt idx="18962" formatCode="General">
                  <c:v>1.4447199900000001E-3</c:v>
                </c:pt>
                <c:pt idx="18963" formatCode="General">
                  <c:v>1.44479999E-3</c:v>
                </c:pt>
                <c:pt idx="18964" formatCode="General">
                  <c:v>1.44487999E-3</c:v>
                </c:pt>
                <c:pt idx="18965" formatCode="General">
                  <c:v>1.4449599899999999E-3</c:v>
                </c:pt>
                <c:pt idx="18966" formatCode="General">
                  <c:v>1.4450399899999999E-3</c:v>
                </c:pt>
                <c:pt idx="18967" formatCode="General">
                  <c:v>1.4451199900000001E-3</c:v>
                </c:pt>
                <c:pt idx="18968" formatCode="General">
                  <c:v>1.44519999E-3</c:v>
                </c:pt>
                <c:pt idx="18969" formatCode="General">
                  <c:v>1.44527999E-3</c:v>
                </c:pt>
                <c:pt idx="18970" formatCode="General">
                  <c:v>1.44535999E-3</c:v>
                </c:pt>
                <c:pt idx="18971" formatCode="General">
                  <c:v>1.4454399899999999E-3</c:v>
                </c:pt>
                <c:pt idx="18972" formatCode="General">
                  <c:v>1.4455199900000001E-3</c:v>
                </c:pt>
                <c:pt idx="18973" formatCode="General">
                  <c:v>1.44559999E-3</c:v>
                </c:pt>
                <c:pt idx="18974" formatCode="General">
                  <c:v>1.44567999E-3</c:v>
                </c:pt>
                <c:pt idx="18975" formatCode="General">
                  <c:v>1.44575999E-3</c:v>
                </c:pt>
                <c:pt idx="18976" formatCode="General">
                  <c:v>1.4458399899999999E-3</c:v>
                </c:pt>
                <c:pt idx="18977" formatCode="General">
                  <c:v>1.4459199900000001E-3</c:v>
                </c:pt>
                <c:pt idx="18978" formatCode="General">
                  <c:v>1.4459999900000001E-3</c:v>
                </c:pt>
                <c:pt idx="18979" formatCode="General">
                  <c:v>1.44607999E-3</c:v>
                </c:pt>
                <c:pt idx="18980" formatCode="General">
                  <c:v>1.44615999E-3</c:v>
                </c:pt>
                <c:pt idx="18981" formatCode="General">
                  <c:v>1.4462399899999999E-3</c:v>
                </c:pt>
                <c:pt idx="18982" formatCode="General">
                  <c:v>1.4463199899999999E-3</c:v>
                </c:pt>
                <c:pt idx="18983" formatCode="General">
                  <c:v>1.4463999900000001E-3</c:v>
                </c:pt>
                <c:pt idx="18984" formatCode="General">
                  <c:v>1.44647999E-3</c:v>
                </c:pt>
                <c:pt idx="18985" formatCode="General">
                  <c:v>1.44655999E-3</c:v>
                </c:pt>
                <c:pt idx="18986" formatCode="General">
                  <c:v>1.4466399899999999E-3</c:v>
                </c:pt>
                <c:pt idx="18987" formatCode="General">
                  <c:v>1.4467199899999999E-3</c:v>
                </c:pt>
                <c:pt idx="18988" formatCode="General">
                  <c:v>1.4467999900000001E-3</c:v>
                </c:pt>
                <c:pt idx="18989" formatCode="General">
                  <c:v>1.44687999E-3</c:v>
                </c:pt>
                <c:pt idx="18990" formatCode="General">
                  <c:v>1.44695999E-3</c:v>
                </c:pt>
                <c:pt idx="18991" formatCode="General">
                  <c:v>1.44703999E-3</c:v>
                </c:pt>
                <c:pt idx="18992" formatCode="General">
                  <c:v>1.4471199899999999E-3</c:v>
                </c:pt>
                <c:pt idx="18993" formatCode="General">
                  <c:v>1.4471999900000001E-3</c:v>
                </c:pt>
                <c:pt idx="18994" formatCode="General">
                  <c:v>1.44727999E-3</c:v>
                </c:pt>
                <c:pt idx="18995" formatCode="General">
                  <c:v>1.44735999E-3</c:v>
                </c:pt>
                <c:pt idx="18996" formatCode="General">
                  <c:v>1.44743999E-3</c:v>
                </c:pt>
                <c:pt idx="18997" formatCode="General">
                  <c:v>1.4475199899999999E-3</c:v>
                </c:pt>
                <c:pt idx="18998" formatCode="General">
                  <c:v>1.4475999900000001E-3</c:v>
                </c:pt>
                <c:pt idx="18999" formatCode="General">
                  <c:v>1.4476799900000001E-3</c:v>
                </c:pt>
                <c:pt idx="19000" formatCode="General">
                  <c:v>1.44775999E-3</c:v>
                </c:pt>
                <c:pt idx="19001" formatCode="General">
                  <c:v>1.44783999E-3</c:v>
                </c:pt>
                <c:pt idx="19002" formatCode="General">
                  <c:v>1.4479199899999999E-3</c:v>
                </c:pt>
                <c:pt idx="19003" formatCode="General">
                  <c:v>1.4479999900000001E-3</c:v>
                </c:pt>
                <c:pt idx="19004" formatCode="General">
                  <c:v>1.4480799900000001E-3</c:v>
                </c:pt>
                <c:pt idx="19005" formatCode="General">
                  <c:v>1.44815999E-3</c:v>
                </c:pt>
                <c:pt idx="19006" formatCode="General">
                  <c:v>1.44823999E-3</c:v>
                </c:pt>
                <c:pt idx="19007" formatCode="General">
                  <c:v>1.4483199899999999E-3</c:v>
                </c:pt>
                <c:pt idx="19008" formatCode="General">
                  <c:v>1.4483999899999999E-3</c:v>
                </c:pt>
                <c:pt idx="19009" formatCode="General">
                  <c:v>1.4484799900000001E-3</c:v>
                </c:pt>
                <c:pt idx="19010" formatCode="General">
                  <c:v>1.44855999E-3</c:v>
                </c:pt>
                <c:pt idx="19011" formatCode="General">
                  <c:v>1.44863999E-3</c:v>
                </c:pt>
                <c:pt idx="19012" formatCode="General">
                  <c:v>1.44871999E-3</c:v>
                </c:pt>
                <c:pt idx="19013" formatCode="General">
                  <c:v>1.4487999899999999E-3</c:v>
                </c:pt>
                <c:pt idx="19014" formatCode="General">
                  <c:v>1.4488799900000001E-3</c:v>
                </c:pt>
                <c:pt idx="19015" formatCode="General">
                  <c:v>1.44895999E-3</c:v>
                </c:pt>
                <c:pt idx="19016" formatCode="General">
                  <c:v>1.44903999E-3</c:v>
                </c:pt>
                <c:pt idx="19017" formatCode="General">
                  <c:v>1.44911999E-3</c:v>
                </c:pt>
                <c:pt idx="19018" formatCode="General">
                  <c:v>1.4491999899999999E-3</c:v>
                </c:pt>
                <c:pt idx="19019" formatCode="General">
                  <c:v>1.4492799900000001E-3</c:v>
                </c:pt>
                <c:pt idx="19020" formatCode="General">
                  <c:v>1.4493599900000001E-3</c:v>
                </c:pt>
                <c:pt idx="19021" formatCode="General">
                  <c:v>1.44943999E-3</c:v>
                </c:pt>
                <c:pt idx="19022" formatCode="General">
                  <c:v>1.44951999E-3</c:v>
                </c:pt>
                <c:pt idx="19023" formatCode="General">
                  <c:v>1.4495999899999999E-3</c:v>
                </c:pt>
                <c:pt idx="19024" formatCode="General">
                  <c:v>1.4496799900000001E-3</c:v>
                </c:pt>
                <c:pt idx="19025" formatCode="General">
                  <c:v>1.4497599900000001E-3</c:v>
                </c:pt>
                <c:pt idx="19026" formatCode="General">
                  <c:v>1.44983999E-3</c:v>
                </c:pt>
                <c:pt idx="19027" formatCode="General">
                  <c:v>1.44991999E-3</c:v>
                </c:pt>
                <c:pt idx="19028" formatCode="General">
                  <c:v>1.4499999899999999E-3</c:v>
                </c:pt>
                <c:pt idx="19029" formatCode="General">
                  <c:v>1.4500799899999999E-3</c:v>
                </c:pt>
                <c:pt idx="19030" formatCode="General">
                  <c:v>1.4501599900000001E-3</c:v>
                </c:pt>
                <c:pt idx="19031" formatCode="General">
                  <c:v>1.45023999E-3</c:v>
                </c:pt>
                <c:pt idx="19032" formatCode="General">
                  <c:v>1.45031999E-3</c:v>
                </c:pt>
                <c:pt idx="19033" formatCode="General">
                  <c:v>1.4503999899999999E-3</c:v>
                </c:pt>
                <c:pt idx="19034" formatCode="General">
                  <c:v>1.4504799899999999E-3</c:v>
                </c:pt>
                <c:pt idx="19035" formatCode="General">
                  <c:v>1.4505599900000001E-3</c:v>
                </c:pt>
                <c:pt idx="19036" formatCode="General">
                  <c:v>1.45063999E-3</c:v>
                </c:pt>
                <c:pt idx="19037" formatCode="General">
                  <c:v>1.45071999E-3</c:v>
                </c:pt>
                <c:pt idx="19038" formatCode="General">
                  <c:v>1.45079999E-3</c:v>
                </c:pt>
                <c:pt idx="19039" formatCode="General">
                  <c:v>1.4508799899999999E-3</c:v>
                </c:pt>
                <c:pt idx="19040" formatCode="General">
                  <c:v>1.4509599900000001E-3</c:v>
                </c:pt>
                <c:pt idx="19041" formatCode="General">
                  <c:v>1.4510399900000001E-3</c:v>
                </c:pt>
                <c:pt idx="19042" formatCode="General">
                  <c:v>1.45111999E-3</c:v>
                </c:pt>
                <c:pt idx="19043" formatCode="General">
                  <c:v>1.45119999E-3</c:v>
                </c:pt>
                <c:pt idx="19044" formatCode="General">
                  <c:v>1.4512799899999999E-3</c:v>
                </c:pt>
                <c:pt idx="19045" formatCode="General">
                  <c:v>1.4513599900000001E-3</c:v>
                </c:pt>
                <c:pt idx="19046" formatCode="General">
                  <c:v>1.4514399900000001E-3</c:v>
                </c:pt>
                <c:pt idx="19047" formatCode="General">
                  <c:v>1.45151999E-3</c:v>
                </c:pt>
                <c:pt idx="19048" formatCode="General">
                  <c:v>1.45159999E-3</c:v>
                </c:pt>
                <c:pt idx="19049" formatCode="General">
                  <c:v>1.4516799899999999E-3</c:v>
                </c:pt>
                <c:pt idx="19050" formatCode="General">
                  <c:v>1.4517599899999999E-3</c:v>
                </c:pt>
                <c:pt idx="19051" formatCode="General">
                  <c:v>1.4518399900000001E-3</c:v>
                </c:pt>
                <c:pt idx="19052" formatCode="General">
                  <c:v>1.45191999E-3</c:v>
                </c:pt>
                <c:pt idx="19053" formatCode="General">
                  <c:v>1.45199999E-3</c:v>
                </c:pt>
                <c:pt idx="19054" formatCode="General">
                  <c:v>1.4520799899999999E-3</c:v>
                </c:pt>
                <c:pt idx="19055" formatCode="General">
                  <c:v>1.4521599899999999E-3</c:v>
                </c:pt>
                <c:pt idx="19056" formatCode="General">
                  <c:v>1.4522399900000001E-3</c:v>
                </c:pt>
                <c:pt idx="19057" formatCode="General">
                  <c:v>1.45231999E-3</c:v>
                </c:pt>
                <c:pt idx="19058" formatCode="General">
                  <c:v>1.45239999E-3</c:v>
                </c:pt>
                <c:pt idx="19059" formatCode="General">
                  <c:v>1.45247999E-3</c:v>
                </c:pt>
                <c:pt idx="19060" formatCode="General">
                  <c:v>1.4525599899999999E-3</c:v>
                </c:pt>
                <c:pt idx="19061" formatCode="General">
                  <c:v>1.4526399900000001E-3</c:v>
                </c:pt>
                <c:pt idx="19062" formatCode="General">
                  <c:v>1.45271999E-3</c:v>
                </c:pt>
                <c:pt idx="19063" formatCode="General">
                  <c:v>1.45279999E-3</c:v>
                </c:pt>
                <c:pt idx="19064" formatCode="General">
                  <c:v>1.45287999E-3</c:v>
                </c:pt>
                <c:pt idx="19065" formatCode="General">
                  <c:v>1.4529599899999999E-3</c:v>
                </c:pt>
                <c:pt idx="19066" formatCode="General">
                  <c:v>1.4530399900000001E-3</c:v>
                </c:pt>
                <c:pt idx="19067" formatCode="General">
                  <c:v>1.4531199900000001E-3</c:v>
                </c:pt>
                <c:pt idx="19068" formatCode="General">
                  <c:v>1.45319999E-3</c:v>
                </c:pt>
                <c:pt idx="19069" formatCode="General">
                  <c:v>1.45327999E-3</c:v>
                </c:pt>
                <c:pt idx="19070" formatCode="General">
                  <c:v>1.4533599899999999E-3</c:v>
                </c:pt>
                <c:pt idx="19071" formatCode="General">
                  <c:v>1.4534399899999999E-3</c:v>
                </c:pt>
                <c:pt idx="19072" formatCode="General">
                  <c:v>1.4535199900000001E-3</c:v>
                </c:pt>
                <c:pt idx="19073" formatCode="General">
                  <c:v>1.45359999E-3</c:v>
                </c:pt>
                <c:pt idx="19074" formatCode="General">
                  <c:v>1.45367999E-3</c:v>
                </c:pt>
                <c:pt idx="19075" formatCode="General">
                  <c:v>1.4537599899999999E-3</c:v>
                </c:pt>
                <c:pt idx="19076" formatCode="General">
                  <c:v>1.4538399899999999E-3</c:v>
                </c:pt>
                <c:pt idx="19077" formatCode="General">
                  <c:v>1.4539199900000001E-3</c:v>
                </c:pt>
                <c:pt idx="19078" formatCode="General">
                  <c:v>1.45399999E-3</c:v>
                </c:pt>
                <c:pt idx="19079" formatCode="General">
                  <c:v>1.45407999E-3</c:v>
                </c:pt>
                <c:pt idx="19080" formatCode="General">
                  <c:v>1.45415999E-3</c:v>
                </c:pt>
                <c:pt idx="19081" formatCode="General">
                  <c:v>1.4542399899999999E-3</c:v>
                </c:pt>
                <c:pt idx="19082" formatCode="General">
                  <c:v>1.4543199900000001E-3</c:v>
                </c:pt>
                <c:pt idx="19083" formatCode="General">
                  <c:v>1.45439999E-3</c:v>
                </c:pt>
                <c:pt idx="19084" formatCode="General">
                  <c:v>1.45447999E-3</c:v>
                </c:pt>
                <c:pt idx="19085" formatCode="General">
                  <c:v>1.45455999E-3</c:v>
                </c:pt>
                <c:pt idx="19086" formatCode="General">
                  <c:v>1.4546399899999999E-3</c:v>
                </c:pt>
                <c:pt idx="19087" formatCode="General">
                  <c:v>1.4547199900000001E-3</c:v>
                </c:pt>
                <c:pt idx="19088" formatCode="General">
                  <c:v>1.4547999900000001E-3</c:v>
                </c:pt>
                <c:pt idx="19089" formatCode="General">
                  <c:v>1.45487999E-3</c:v>
                </c:pt>
                <c:pt idx="19090" formatCode="General">
                  <c:v>1.45495999E-3</c:v>
                </c:pt>
                <c:pt idx="19091" formatCode="General">
                  <c:v>1.4550399899999999E-3</c:v>
                </c:pt>
                <c:pt idx="19092" formatCode="General">
                  <c:v>1.4551199900000001E-3</c:v>
                </c:pt>
                <c:pt idx="19093" formatCode="General">
                  <c:v>1.4551999900000001E-3</c:v>
                </c:pt>
                <c:pt idx="19094" formatCode="General">
                  <c:v>1.45527999E-3</c:v>
                </c:pt>
                <c:pt idx="19095" formatCode="General">
                  <c:v>1.45535999E-3</c:v>
                </c:pt>
                <c:pt idx="19096" formatCode="General">
                  <c:v>1.4554399899999999E-3</c:v>
                </c:pt>
                <c:pt idx="19097" formatCode="General">
                  <c:v>1.4555199899999999E-3</c:v>
                </c:pt>
                <c:pt idx="19098" formatCode="General">
                  <c:v>1.4555999900000001E-3</c:v>
                </c:pt>
                <c:pt idx="19099" formatCode="General">
                  <c:v>1.45567999E-3</c:v>
                </c:pt>
                <c:pt idx="19100" formatCode="General">
                  <c:v>1.45575999E-3</c:v>
                </c:pt>
                <c:pt idx="19101" formatCode="General">
                  <c:v>1.45583999E-3</c:v>
                </c:pt>
                <c:pt idx="19102" formatCode="General">
                  <c:v>1.4559199899999999E-3</c:v>
                </c:pt>
                <c:pt idx="19103" formatCode="General">
                  <c:v>1.4559999900000001E-3</c:v>
                </c:pt>
                <c:pt idx="19104" formatCode="General">
                  <c:v>1.45607999E-3</c:v>
                </c:pt>
                <c:pt idx="19105" formatCode="General">
                  <c:v>1.45615999E-3</c:v>
                </c:pt>
                <c:pt idx="19106" formatCode="General">
                  <c:v>1.45623999E-3</c:v>
                </c:pt>
                <c:pt idx="19107" formatCode="General">
                  <c:v>1.4563199899999999E-3</c:v>
                </c:pt>
                <c:pt idx="19108" formatCode="General">
                  <c:v>1.4563999900000001E-3</c:v>
                </c:pt>
                <c:pt idx="19109" formatCode="General">
                  <c:v>1.4564799900000001E-3</c:v>
                </c:pt>
                <c:pt idx="19110" formatCode="General">
                  <c:v>1.45655999E-3</c:v>
                </c:pt>
                <c:pt idx="19111" formatCode="General">
                  <c:v>1.45663999E-3</c:v>
                </c:pt>
                <c:pt idx="19112" formatCode="General">
                  <c:v>1.4567199899999999E-3</c:v>
                </c:pt>
                <c:pt idx="19113" formatCode="General">
                  <c:v>1.4567999900000001E-3</c:v>
                </c:pt>
                <c:pt idx="19114" formatCode="General">
                  <c:v>1.4568799900000001E-3</c:v>
                </c:pt>
                <c:pt idx="19115" formatCode="General">
                  <c:v>1.45695999E-3</c:v>
                </c:pt>
                <c:pt idx="19116" formatCode="General">
                  <c:v>1.45703999E-3</c:v>
                </c:pt>
                <c:pt idx="19117" formatCode="General">
                  <c:v>1.4571199899999999E-3</c:v>
                </c:pt>
                <c:pt idx="19118" formatCode="General">
                  <c:v>1.4571999899999999E-3</c:v>
                </c:pt>
                <c:pt idx="19119" formatCode="General">
                  <c:v>1.4572799900000001E-3</c:v>
                </c:pt>
                <c:pt idx="19120" formatCode="General">
                  <c:v>1.45735999E-3</c:v>
                </c:pt>
                <c:pt idx="19121" formatCode="General">
                  <c:v>1.45743999E-3</c:v>
                </c:pt>
                <c:pt idx="19122" formatCode="General">
                  <c:v>1.4575199899999999E-3</c:v>
                </c:pt>
                <c:pt idx="19123" formatCode="General">
                  <c:v>1.4575999899999999E-3</c:v>
                </c:pt>
                <c:pt idx="19124" formatCode="General">
                  <c:v>1.4576799900000001E-3</c:v>
                </c:pt>
                <c:pt idx="19125" formatCode="General">
                  <c:v>1.45775999E-3</c:v>
                </c:pt>
                <c:pt idx="19126" formatCode="General">
                  <c:v>1.45783999E-3</c:v>
                </c:pt>
                <c:pt idx="19127" formatCode="General">
                  <c:v>1.45791999E-3</c:v>
                </c:pt>
                <c:pt idx="19128" formatCode="General">
                  <c:v>1.4579999899999999E-3</c:v>
                </c:pt>
                <c:pt idx="19129" formatCode="General">
                  <c:v>1.4580799900000001E-3</c:v>
                </c:pt>
                <c:pt idx="19130" formatCode="General">
                  <c:v>1.4581599900000001E-3</c:v>
                </c:pt>
                <c:pt idx="19131" formatCode="General">
                  <c:v>1.45823999E-3</c:v>
                </c:pt>
                <c:pt idx="19132" formatCode="General">
                  <c:v>1.45831999E-3</c:v>
                </c:pt>
                <c:pt idx="19133" formatCode="General">
                  <c:v>1.4583999899999999E-3</c:v>
                </c:pt>
                <c:pt idx="19134" formatCode="General">
                  <c:v>1.4584799900000001E-3</c:v>
                </c:pt>
                <c:pt idx="19135" formatCode="General">
                  <c:v>1.4585599900000001E-3</c:v>
                </c:pt>
                <c:pt idx="19136" formatCode="General">
                  <c:v>1.45863999E-3</c:v>
                </c:pt>
                <c:pt idx="19137" formatCode="General">
                  <c:v>1.45871999E-3</c:v>
                </c:pt>
                <c:pt idx="19138" formatCode="General">
                  <c:v>1.4587999899999999E-3</c:v>
                </c:pt>
                <c:pt idx="19139" formatCode="General">
                  <c:v>1.4588799899999999E-3</c:v>
                </c:pt>
                <c:pt idx="19140" formatCode="General">
                  <c:v>1.4589599900000001E-3</c:v>
                </c:pt>
                <c:pt idx="19141" formatCode="General">
                  <c:v>1.45903999E-3</c:v>
                </c:pt>
                <c:pt idx="19142" formatCode="General">
                  <c:v>1.45911999E-3</c:v>
                </c:pt>
                <c:pt idx="19143" formatCode="General">
                  <c:v>1.4591999899999999E-3</c:v>
                </c:pt>
                <c:pt idx="19144" formatCode="General">
                  <c:v>1.4592799899999999E-3</c:v>
                </c:pt>
                <c:pt idx="19145" formatCode="General">
                  <c:v>1.4593599900000001E-3</c:v>
                </c:pt>
                <c:pt idx="19146" formatCode="General">
                  <c:v>1.45943999E-3</c:v>
                </c:pt>
                <c:pt idx="19147" formatCode="General">
                  <c:v>1.45951999E-3</c:v>
                </c:pt>
                <c:pt idx="19148" formatCode="General">
                  <c:v>1.45959999E-3</c:v>
                </c:pt>
                <c:pt idx="19149" formatCode="General">
                  <c:v>1.4596799899999999E-3</c:v>
                </c:pt>
                <c:pt idx="19150" formatCode="General">
                  <c:v>1.4597599900000001E-3</c:v>
                </c:pt>
                <c:pt idx="19151" formatCode="General">
                  <c:v>1.45983999E-3</c:v>
                </c:pt>
                <c:pt idx="19152" formatCode="General">
                  <c:v>1.45991999E-3</c:v>
                </c:pt>
                <c:pt idx="19153" formatCode="General">
                  <c:v>1.45999999E-3</c:v>
                </c:pt>
                <c:pt idx="19154" formatCode="General">
                  <c:v>1.4600799899999999E-3</c:v>
                </c:pt>
                <c:pt idx="19155" formatCode="General">
                  <c:v>1.4601599900000001E-3</c:v>
                </c:pt>
                <c:pt idx="19156" formatCode="General">
                  <c:v>1.4602399900000001E-3</c:v>
                </c:pt>
                <c:pt idx="19157" formatCode="General">
                  <c:v>1.46031999E-3</c:v>
                </c:pt>
                <c:pt idx="19158" formatCode="General">
                  <c:v>1.46039999E-3</c:v>
                </c:pt>
                <c:pt idx="19159" formatCode="General">
                  <c:v>1.4604799899999999E-3</c:v>
                </c:pt>
                <c:pt idx="19160" formatCode="General">
                  <c:v>1.4605599899999999E-3</c:v>
                </c:pt>
                <c:pt idx="19161" formatCode="General">
                  <c:v>1.4606399900000001E-3</c:v>
                </c:pt>
                <c:pt idx="19162" formatCode="General">
                  <c:v>1.46071999E-3</c:v>
                </c:pt>
                <c:pt idx="19163" formatCode="General">
                  <c:v>1.46079999E-3</c:v>
                </c:pt>
                <c:pt idx="19164" formatCode="General">
                  <c:v>1.4608799899999999E-3</c:v>
                </c:pt>
                <c:pt idx="19165" formatCode="General">
                  <c:v>1.4609599899999999E-3</c:v>
                </c:pt>
                <c:pt idx="19166" formatCode="General">
                  <c:v>1.4610399900000001E-3</c:v>
                </c:pt>
                <c:pt idx="19167" formatCode="General">
                  <c:v>1.46111999E-3</c:v>
                </c:pt>
                <c:pt idx="19168" formatCode="General">
                  <c:v>1.46119999E-3</c:v>
                </c:pt>
                <c:pt idx="19169" formatCode="General">
                  <c:v>1.46127999E-3</c:v>
                </c:pt>
                <c:pt idx="19170" formatCode="General">
                  <c:v>1.4613599899999999E-3</c:v>
                </c:pt>
                <c:pt idx="19171" formatCode="General">
                  <c:v>1.4614399900000001E-3</c:v>
                </c:pt>
                <c:pt idx="19172" formatCode="General">
                  <c:v>1.46151999E-3</c:v>
                </c:pt>
                <c:pt idx="19173" formatCode="General">
                  <c:v>1.46159999E-3</c:v>
                </c:pt>
                <c:pt idx="19174" formatCode="General">
                  <c:v>1.46167999E-3</c:v>
                </c:pt>
                <c:pt idx="19175" formatCode="General">
                  <c:v>1.4617599899999999E-3</c:v>
                </c:pt>
                <c:pt idx="19176" formatCode="General">
                  <c:v>1.4618399900000001E-3</c:v>
                </c:pt>
                <c:pt idx="19177" formatCode="General">
                  <c:v>1.4619199900000001E-3</c:v>
                </c:pt>
                <c:pt idx="19178" formatCode="General">
                  <c:v>1.46199999E-3</c:v>
                </c:pt>
                <c:pt idx="19179" formatCode="General">
                  <c:v>1.46207999E-3</c:v>
                </c:pt>
                <c:pt idx="19180" formatCode="General">
                  <c:v>1.4621599899999999E-3</c:v>
                </c:pt>
                <c:pt idx="19181" formatCode="General">
                  <c:v>1.4622399900000001E-3</c:v>
                </c:pt>
                <c:pt idx="19182" formatCode="General">
                  <c:v>1.4623199900000001E-3</c:v>
                </c:pt>
                <c:pt idx="19183" formatCode="General">
                  <c:v>1.46239999E-3</c:v>
                </c:pt>
                <c:pt idx="19184" formatCode="General">
                  <c:v>1.46247999E-3</c:v>
                </c:pt>
                <c:pt idx="19185" formatCode="General">
                  <c:v>1.4625599899999999E-3</c:v>
                </c:pt>
                <c:pt idx="19186" formatCode="General">
                  <c:v>1.4626399899999999E-3</c:v>
                </c:pt>
                <c:pt idx="19187" formatCode="General">
                  <c:v>1.4627199900000001E-3</c:v>
                </c:pt>
                <c:pt idx="19188" formatCode="General">
                  <c:v>1.46279999E-3</c:v>
                </c:pt>
                <c:pt idx="19189" formatCode="General">
                  <c:v>1.46287999E-3</c:v>
                </c:pt>
                <c:pt idx="19190" formatCode="General">
                  <c:v>1.46295999E-3</c:v>
                </c:pt>
                <c:pt idx="19191" formatCode="General">
                  <c:v>1.4630399899999999E-3</c:v>
                </c:pt>
                <c:pt idx="19192" formatCode="General">
                  <c:v>1.4631199900000001E-3</c:v>
                </c:pt>
                <c:pt idx="19193" formatCode="General">
                  <c:v>1.46319999E-3</c:v>
                </c:pt>
                <c:pt idx="19194" formatCode="General">
                  <c:v>1.46327999E-3</c:v>
                </c:pt>
                <c:pt idx="19195" formatCode="General">
                  <c:v>1.46335999E-3</c:v>
                </c:pt>
                <c:pt idx="19196" formatCode="General">
                  <c:v>1.4634399899999999E-3</c:v>
                </c:pt>
                <c:pt idx="19197" formatCode="General">
                  <c:v>1.4635199900000001E-3</c:v>
                </c:pt>
                <c:pt idx="19198" formatCode="General">
                  <c:v>1.4635999900000001E-3</c:v>
                </c:pt>
                <c:pt idx="19199" formatCode="General">
                  <c:v>1.46367999E-3</c:v>
                </c:pt>
                <c:pt idx="19200" formatCode="General">
                  <c:v>1.46375999E-3</c:v>
                </c:pt>
                <c:pt idx="19201" formatCode="General">
                  <c:v>1.4638399899999999E-3</c:v>
                </c:pt>
                <c:pt idx="19202" formatCode="General">
                  <c:v>1.4639199900000001E-3</c:v>
                </c:pt>
                <c:pt idx="19203" formatCode="General">
                  <c:v>1.4639999900000001E-3</c:v>
                </c:pt>
                <c:pt idx="19204" formatCode="General">
                  <c:v>1.46407999E-3</c:v>
                </c:pt>
                <c:pt idx="19205" formatCode="General">
                  <c:v>1.46415999E-3</c:v>
                </c:pt>
                <c:pt idx="19206" formatCode="General">
                  <c:v>1.4642399899999999E-3</c:v>
                </c:pt>
                <c:pt idx="19207" formatCode="General">
                  <c:v>1.4643199899999999E-3</c:v>
                </c:pt>
                <c:pt idx="19208" formatCode="General">
                  <c:v>1.4643999900000001E-3</c:v>
                </c:pt>
                <c:pt idx="19209" formatCode="General">
                  <c:v>1.46447999E-3</c:v>
                </c:pt>
                <c:pt idx="19210" formatCode="General">
                  <c:v>1.46455999E-3</c:v>
                </c:pt>
                <c:pt idx="19211" formatCode="General">
                  <c:v>1.4646399899999999E-3</c:v>
                </c:pt>
                <c:pt idx="19212" formatCode="General">
                  <c:v>1.4647199899999999E-3</c:v>
                </c:pt>
                <c:pt idx="19213" formatCode="General">
                  <c:v>1.4647999900000001E-3</c:v>
                </c:pt>
                <c:pt idx="19214" formatCode="General">
                  <c:v>1.46487999E-3</c:v>
                </c:pt>
                <c:pt idx="19215" formatCode="General">
                  <c:v>1.46495999E-3</c:v>
                </c:pt>
                <c:pt idx="19216" formatCode="General">
                  <c:v>1.46503999E-3</c:v>
                </c:pt>
                <c:pt idx="19217" formatCode="General">
                  <c:v>1.4651199899999999E-3</c:v>
                </c:pt>
                <c:pt idx="19218" formatCode="General">
                  <c:v>1.4651999900000001E-3</c:v>
                </c:pt>
                <c:pt idx="19219" formatCode="General">
                  <c:v>1.4652799900000001E-3</c:v>
                </c:pt>
                <c:pt idx="19220" formatCode="General">
                  <c:v>1.46535999E-3</c:v>
                </c:pt>
                <c:pt idx="19221" formatCode="General">
                  <c:v>1.46543999E-3</c:v>
                </c:pt>
                <c:pt idx="19222" formatCode="General">
                  <c:v>1.4655199899999999E-3</c:v>
                </c:pt>
                <c:pt idx="19223" formatCode="General">
                  <c:v>1.4655999900000001E-3</c:v>
                </c:pt>
                <c:pt idx="19224" formatCode="General">
                  <c:v>1.4656799900000001E-3</c:v>
                </c:pt>
                <c:pt idx="19225" formatCode="General">
                  <c:v>1.46575999E-3</c:v>
                </c:pt>
                <c:pt idx="19226" formatCode="General">
                  <c:v>1.46583999E-3</c:v>
                </c:pt>
                <c:pt idx="19227" formatCode="General">
                  <c:v>1.4659199899999999E-3</c:v>
                </c:pt>
                <c:pt idx="19228" formatCode="General">
                  <c:v>1.4659999899999999E-3</c:v>
                </c:pt>
                <c:pt idx="19229" formatCode="General">
                  <c:v>1.4660799900000001E-3</c:v>
                </c:pt>
                <c:pt idx="19230" formatCode="General">
                  <c:v>1.46615999E-3</c:v>
                </c:pt>
                <c:pt idx="19231" formatCode="General">
                  <c:v>1.46623999E-3</c:v>
                </c:pt>
                <c:pt idx="19232" formatCode="General">
                  <c:v>1.4663199899999999E-3</c:v>
                </c:pt>
                <c:pt idx="19233" formatCode="General">
                  <c:v>1.4663999899999999E-3</c:v>
                </c:pt>
                <c:pt idx="19234" formatCode="General">
                  <c:v>1.4664799900000001E-3</c:v>
                </c:pt>
                <c:pt idx="19235" formatCode="General">
                  <c:v>1.46655999E-3</c:v>
                </c:pt>
                <c:pt idx="19236" formatCode="General">
                  <c:v>1.46663999E-3</c:v>
                </c:pt>
                <c:pt idx="19237" formatCode="General">
                  <c:v>1.46671999E-3</c:v>
                </c:pt>
                <c:pt idx="19238" formatCode="General">
                  <c:v>1.4667999899999999E-3</c:v>
                </c:pt>
                <c:pt idx="19239" formatCode="General">
                  <c:v>1.4668799900000001E-3</c:v>
                </c:pt>
                <c:pt idx="19240" formatCode="General">
                  <c:v>1.46695999E-3</c:v>
                </c:pt>
                <c:pt idx="19241" formatCode="General">
                  <c:v>1.46703999E-3</c:v>
                </c:pt>
                <c:pt idx="19242" formatCode="General">
                  <c:v>1.46711999E-3</c:v>
                </c:pt>
                <c:pt idx="19243" formatCode="General">
                  <c:v>1.4671999899999999E-3</c:v>
                </c:pt>
                <c:pt idx="19244" formatCode="General">
                  <c:v>1.4672799900000001E-3</c:v>
                </c:pt>
                <c:pt idx="19245" formatCode="General">
                  <c:v>1.4673599900000001E-3</c:v>
                </c:pt>
                <c:pt idx="19246" formatCode="General">
                  <c:v>1.46743999E-3</c:v>
                </c:pt>
                <c:pt idx="19247" formatCode="General">
                  <c:v>1.46751999E-3</c:v>
                </c:pt>
                <c:pt idx="19248" formatCode="General">
                  <c:v>1.4675999899999999E-3</c:v>
                </c:pt>
                <c:pt idx="19249" formatCode="General">
                  <c:v>1.4676799899999999E-3</c:v>
                </c:pt>
                <c:pt idx="19250" formatCode="General">
                  <c:v>1.4677599900000001E-3</c:v>
                </c:pt>
                <c:pt idx="19251" formatCode="General">
                  <c:v>1.46783999E-3</c:v>
                </c:pt>
                <c:pt idx="19252" formatCode="General">
                  <c:v>1.46791999E-3</c:v>
                </c:pt>
                <c:pt idx="19253" formatCode="General">
                  <c:v>1.4679999899999999E-3</c:v>
                </c:pt>
                <c:pt idx="19254" formatCode="General">
                  <c:v>1.4680799899999999E-3</c:v>
                </c:pt>
                <c:pt idx="19255" formatCode="General">
                  <c:v>1.4681599900000001E-3</c:v>
                </c:pt>
                <c:pt idx="19256" formatCode="General">
                  <c:v>1.46823999E-3</c:v>
                </c:pt>
                <c:pt idx="19257" formatCode="General">
                  <c:v>1.46831999E-3</c:v>
                </c:pt>
                <c:pt idx="19258" formatCode="General">
                  <c:v>1.46839999E-3</c:v>
                </c:pt>
                <c:pt idx="19259" formatCode="General">
                  <c:v>1.4684799899999999E-3</c:v>
                </c:pt>
                <c:pt idx="19260" formatCode="General">
                  <c:v>1.4685599900000001E-3</c:v>
                </c:pt>
                <c:pt idx="19261" formatCode="General">
                  <c:v>1.46863999E-3</c:v>
                </c:pt>
                <c:pt idx="19262" formatCode="General">
                  <c:v>1.46871999E-3</c:v>
                </c:pt>
                <c:pt idx="19263" formatCode="General">
                  <c:v>1.46879999E-3</c:v>
                </c:pt>
                <c:pt idx="19264" formatCode="General">
                  <c:v>1.4688799899999999E-3</c:v>
                </c:pt>
                <c:pt idx="19265" formatCode="General">
                  <c:v>1.4689599900000001E-3</c:v>
                </c:pt>
                <c:pt idx="19266" formatCode="General">
                  <c:v>1.4690399900000001E-3</c:v>
                </c:pt>
                <c:pt idx="19267" formatCode="General">
                  <c:v>1.46911999E-3</c:v>
                </c:pt>
                <c:pt idx="19268" formatCode="General">
                  <c:v>1.46919999E-3</c:v>
                </c:pt>
                <c:pt idx="19269" formatCode="General">
                  <c:v>1.4692799899999999E-3</c:v>
                </c:pt>
                <c:pt idx="19270" formatCode="General">
                  <c:v>1.4693599900000001E-3</c:v>
                </c:pt>
                <c:pt idx="19271" formatCode="General">
                  <c:v>1.4694399900000001E-3</c:v>
                </c:pt>
                <c:pt idx="19272" formatCode="General">
                  <c:v>1.46951999E-3</c:v>
                </c:pt>
                <c:pt idx="19273" formatCode="General">
                  <c:v>1.46959999E-3</c:v>
                </c:pt>
                <c:pt idx="19274" formatCode="General">
                  <c:v>1.4696799899999999E-3</c:v>
                </c:pt>
                <c:pt idx="19275" formatCode="General">
                  <c:v>1.4697599899999999E-3</c:v>
                </c:pt>
                <c:pt idx="19276" formatCode="General">
                  <c:v>1.4698399900000001E-3</c:v>
                </c:pt>
                <c:pt idx="19277" formatCode="General">
                  <c:v>1.46991999E-3</c:v>
                </c:pt>
                <c:pt idx="19278" formatCode="General">
                  <c:v>1.46999999E-3</c:v>
                </c:pt>
                <c:pt idx="19279" formatCode="General">
                  <c:v>1.47007999E-3</c:v>
                </c:pt>
                <c:pt idx="19280" formatCode="General">
                  <c:v>1.4701599899999999E-3</c:v>
                </c:pt>
                <c:pt idx="19281" formatCode="General">
                  <c:v>1.4702399900000001E-3</c:v>
                </c:pt>
                <c:pt idx="19282" formatCode="General">
                  <c:v>1.47031999E-3</c:v>
                </c:pt>
                <c:pt idx="19283" formatCode="General">
                  <c:v>1.47039999E-3</c:v>
                </c:pt>
                <c:pt idx="19284" formatCode="General">
                  <c:v>1.47047999E-3</c:v>
                </c:pt>
                <c:pt idx="19285" formatCode="General">
                  <c:v>1.4705599899999999E-3</c:v>
                </c:pt>
                <c:pt idx="19286" formatCode="General">
                  <c:v>1.4706399900000001E-3</c:v>
                </c:pt>
                <c:pt idx="19287" formatCode="General">
                  <c:v>1.4707199900000001E-3</c:v>
                </c:pt>
                <c:pt idx="19288" formatCode="General">
                  <c:v>1.47079999E-3</c:v>
                </c:pt>
                <c:pt idx="19289" formatCode="General">
                  <c:v>1.47087999E-3</c:v>
                </c:pt>
                <c:pt idx="19290" formatCode="General">
                  <c:v>1.4709599899999999E-3</c:v>
                </c:pt>
                <c:pt idx="19291" formatCode="General">
                  <c:v>1.4710399900000001E-3</c:v>
                </c:pt>
                <c:pt idx="19292" formatCode="General">
                  <c:v>1.4711199900000001E-3</c:v>
                </c:pt>
                <c:pt idx="19293" formatCode="General">
                  <c:v>1.47119999E-3</c:v>
                </c:pt>
                <c:pt idx="19294" formatCode="General">
                  <c:v>1.47127999E-3</c:v>
                </c:pt>
                <c:pt idx="19295" formatCode="General">
                  <c:v>1.4713599899999999E-3</c:v>
                </c:pt>
                <c:pt idx="19296" formatCode="General">
                  <c:v>1.4714399899999999E-3</c:v>
                </c:pt>
                <c:pt idx="19297" formatCode="General">
                  <c:v>1.4715199900000001E-3</c:v>
                </c:pt>
                <c:pt idx="19298" formatCode="General">
                  <c:v>1.47159999E-3</c:v>
                </c:pt>
                <c:pt idx="19299" formatCode="General">
                  <c:v>1.47167999E-3</c:v>
                </c:pt>
                <c:pt idx="19300" formatCode="General">
                  <c:v>1.4717599899999999E-3</c:v>
                </c:pt>
                <c:pt idx="19301" formatCode="General">
                  <c:v>1.4718399899999999E-3</c:v>
                </c:pt>
                <c:pt idx="19302" formatCode="General">
                  <c:v>1.4719199900000001E-3</c:v>
                </c:pt>
                <c:pt idx="19303" formatCode="General">
                  <c:v>1.47199999E-3</c:v>
                </c:pt>
                <c:pt idx="19304" formatCode="General">
                  <c:v>1.47207999E-3</c:v>
                </c:pt>
                <c:pt idx="19305" formatCode="General">
                  <c:v>1.47215999E-3</c:v>
                </c:pt>
                <c:pt idx="19306" formatCode="General">
                  <c:v>1.4722399899999999E-3</c:v>
                </c:pt>
                <c:pt idx="19307" formatCode="General">
                  <c:v>1.4723199900000001E-3</c:v>
                </c:pt>
                <c:pt idx="19308" formatCode="General">
                  <c:v>1.4723999900000001E-3</c:v>
                </c:pt>
                <c:pt idx="19309" formatCode="General">
                  <c:v>1.47247999E-3</c:v>
                </c:pt>
                <c:pt idx="19310" formatCode="General">
                  <c:v>1.47255999E-3</c:v>
                </c:pt>
                <c:pt idx="19311" formatCode="General">
                  <c:v>1.4726399899999999E-3</c:v>
                </c:pt>
                <c:pt idx="19312" formatCode="General">
                  <c:v>1.4727199900000001E-3</c:v>
                </c:pt>
                <c:pt idx="19313" formatCode="General">
                  <c:v>1.4727999900000001E-3</c:v>
                </c:pt>
                <c:pt idx="19314" formatCode="General">
                  <c:v>1.47287999E-3</c:v>
                </c:pt>
                <c:pt idx="19315" formatCode="General">
                  <c:v>1.47295999E-3</c:v>
                </c:pt>
                <c:pt idx="19316" formatCode="General">
                  <c:v>1.4730399899999999E-3</c:v>
                </c:pt>
                <c:pt idx="19317" formatCode="General">
                  <c:v>1.4731199899999999E-3</c:v>
                </c:pt>
                <c:pt idx="19318" formatCode="General">
                  <c:v>1.4731999900000001E-3</c:v>
                </c:pt>
                <c:pt idx="19319" formatCode="General">
                  <c:v>1.47327999E-3</c:v>
                </c:pt>
                <c:pt idx="19320" formatCode="General">
                  <c:v>1.47335999E-3</c:v>
                </c:pt>
                <c:pt idx="19321" formatCode="General">
                  <c:v>1.4734399899999999E-3</c:v>
                </c:pt>
                <c:pt idx="19322" formatCode="General">
                  <c:v>1.4735199899999999E-3</c:v>
                </c:pt>
                <c:pt idx="19323" formatCode="General">
                  <c:v>1.4735999900000001E-3</c:v>
                </c:pt>
                <c:pt idx="19324" formatCode="General">
                  <c:v>1.47367999E-3</c:v>
                </c:pt>
                <c:pt idx="19325" formatCode="General">
                  <c:v>1.47375999E-3</c:v>
                </c:pt>
                <c:pt idx="19326" formatCode="General">
                  <c:v>1.47383999E-3</c:v>
                </c:pt>
                <c:pt idx="19327" formatCode="General">
                  <c:v>1.4739199899999999E-3</c:v>
                </c:pt>
                <c:pt idx="19328" formatCode="General">
                  <c:v>1.4739999900000001E-3</c:v>
                </c:pt>
                <c:pt idx="19329" formatCode="General">
                  <c:v>1.47407999E-3</c:v>
                </c:pt>
                <c:pt idx="19330" formatCode="General">
                  <c:v>1.47415999E-3</c:v>
                </c:pt>
                <c:pt idx="19331" formatCode="General">
                  <c:v>1.47423999E-3</c:v>
                </c:pt>
                <c:pt idx="19332" formatCode="General">
                  <c:v>1.4743199899999999E-3</c:v>
                </c:pt>
                <c:pt idx="19333" formatCode="General">
                  <c:v>1.4743999900000001E-3</c:v>
                </c:pt>
                <c:pt idx="19334" formatCode="General">
                  <c:v>1.4744799900000001E-3</c:v>
                </c:pt>
                <c:pt idx="19335" formatCode="General">
                  <c:v>1.47455999E-3</c:v>
                </c:pt>
                <c:pt idx="19336" formatCode="General">
                  <c:v>1.47463999E-3</c:v>
                </c:pt>
                <c:pt idx="19337" formatCode="General">
                  <c:v>1.4747199899999999E-3</c:v>
                </c:pt>
                <c:pt idx="19338" formatCode="General">
                  <c:v>1.4747999899999999E-3</c:v>
                </c:pt>
                <c:pt idx="19339" formatCode="General">
                  <c:v>1.4748799900000001E-3</c:v>
                </c:pt>
                <c:pt idx="19340" formatCode="General">
                  <c:v>1.47495999E-3</c:v>
                </c:pt>
                <c:pt idx="19341" formatCode="General">
                  <c:v>1.47503999E-3</c:v>
                </c:pt>
                <c:pt idx="19342" formatCode="General">
                  <c:v>1.4751199899999999E-3</c:v>
                </c:pt>
                <c:pt idx="19343" formatCode="General">
                  <c:v>1.4751999899999999E-3</c:v>
                </c:pt>
                <c:pt idx="19344" formatCode="General">
                  <c:v>1.4752799900000001E-3</c:v>
                </c:pt>
                <c:pt idx="19345" formatCode="General">
                  <c:v>1.47535999E-3</c:v>
                </c:pt>
                <c:pt idx="19346" formatCode="General">
                  <c:v>1.47543999E-3</c:v>
                </c:pt>
                <c:pt idx="19347" formatCode="General">
                  <c:v>1.47551999E-3</c:v>
                </c:pt>
                <c:pt idx="19348" formatCode="General">
                  <c:v>1.4755999899999999E-3</c:v>
                </c:pt>
                <c:pt idx="19349" formatCode="General">
                  <c:v>1.4756799900000001E-3</c:v>
                </c:pt>
                <c:pt idx="19350" formatCode="General">
                  <c:v>1.47575999E-3</c:v>
                </c:pt>
                <c:pt idx="19351" formatCode="General">
                  <c:v>1.47583999E-3</c:v>
                </c:pt>
                <c:pt idx="19352" formatCode="General">
                  <c:v>1.47591999E-3</c:v>
                </c:pt>
                <c:pt idx="19353" formatCode="General">
                  <c:v>1.4759999899999999E-3</c:v>
                </c:pt>
                <c:pt idx="19354" formatCode="General">
                  <c:v>1.4760799900000001E-3</c:v>
                </c:pt>
                <c:pt idx="19355" formatCode="General">
                  <c:v>1.4761599900000001E-3</c:v>
                </c:pt>
                <c:pt idx="19356" formatCode="General">
                  <c:v>1.47623999E-3</c:v>
                </c:pt>
                <c:pt idx="19357" formatCode="General">
                  <c:v>1.47631999E-3</c:v>
                </c:pt>
                <c:pt idx="19358" formatCode="General">
                  <c:v>1.4763999899999999E-3</c:v>
                </c:pt>
                <c:pt idx="19359" formatCode="General">
                  <c:v>1.4764799900000001E-3</c:v>
                </c:pt>
                <c:pt idx="19360" formatCode="General">
                  <c:v>1.4765599900000001E-3</c:v>
                </c:pt>
                <c:pt idx="19361" formatCode="General">
                  <c:v>1.47663999E-3</c:v>
                </c:pt>
                <c:pt idx="19362" formatCode="General">
                  <c:v>1.47671999E-3</c:v>
                </c:pt>
                <c:pt idx="19363" formatCode="General">
                  <c:v>1.4767999899999999E-3</c:v>
                </c:pt>
                <c:pt idx="19364" formatCode="General">
                  <c:v>1.4768799899999999E-3</c:v>
                </c:pt>
                <c:pt idx="19365" formatCode="General">
                  <c:v>1.4769599900000001E-3</c:v>
                </c:pt>
                <c:pt idx="19366" formatCode="General">
                  <c:v>1.47703999E-3</c:v>
                </c:pt>
                <c:pt idx="19367" formatCode="General">
                  <c:v>1.47711999E-3</c:v>
                </c:pt>
                <c:pt idx="19368" formatCode="General">
                  <c:v>1.47719999E-3</c:v>
                </c:pt>
                <c:pt idx="19369" formatCode="General">
                  <c:v>1.4772799899999999E-3</c:v>
                </c:pt>
                <c:pt idx="19370" formatCode="General">
                  <c:v>1.4773599900000001E-3</c:v>
                </c:pt>
                <c:pt idx="19371" formatCode="General">
                  <c:v>1.47743999E-3</c:v>
                </c:pt>
                <c:pt idx="19372" formatCode="General">
                  <c:v>1.47751999E-3</c:v>
                </c:pt>
                <c:pt idx="19373" formatCode="General">
                  <c:v>1.47759999E-3</c:v>
                </c:pt>
                <c:pt idx="19374" formatCode="General">
                  <c:v>1.4776799899999999E-3</c:v>
                </c:pt>
                <c:pt idx="19375" formatCode="General">
                  <c:v>1.4777599900000001E-3</c:v>
                </c:pt>
                <c:pt idx="19376" formatCode="General">
                  <c:v>1.4778399900000001E-3</c:v>
                </c:pt>
                <c:pt idx="19377" formatCode="General">
                  <c:v>1.47791999E-3</c:v>
                </c:pt>
                <c:pt idx="19378" formatCode="General">
                  <c:v>1.47799999E-3</c:v>
                </c:pt>
                <c:pt idx="19379" formatCode="General">
                  <c:v>1.4780799899999999E-3</c:v>
                </c:pt>
                <c:pt idx="19380" formatCode="General">
                  <c:v>1.4781599900000001E-3</c:v>
                </c:pt>
                <c:pt idx="19381" formatCode="General">
                  <c:v>1.4782399900000001E-3</c:v>
                </c:pt>
                <c:pt idx="19382" formatCode="General">
                  <c:v>1.47831999E-3</c:v>
                </c:pt>
                <c:pt idx="19383" formatCode="General">
                  <c:v>1.47839999E-3</c:v>
                </c:pt>
                <c:pt idx="19384" formatCode="General">
                  <c:v>1.4784799899999999E-3</c:v>
                </c:pt>
                <c:pt idx="19385" formatCode="General">
                  <c:v>1.4785599899999999E-3</c:v>
                </c:pt>
                <c:pt idx="19386" formatCode="General">
                  <c:v>1.4786399900000001E-3</c:v>
                </c:pt>
                <c:pt idx="19387" formatCode="General">
                  <c:v>1.47871999E-3</c:v>
                </c:pt>
                <c:pt idx="19388" formatCode="General">
                  <c:v>1.47879999E-3</c:v>
                </c:pt>
                <c:pt idx="19389" formatCode="General">
                  <c:v>1.4788799899999999E-3</c:v>
                </c:pt>
                <c:pt idx="19390" formatCode="General">
                  <c:v>1.4789599899999999E-3</c:v>
                </c:pt>
                <c:pt idx="19391" formatCode="General">
                  <c:v>1.4790399900000001E-3</c:v>
                </c:pt>
                <c:pt idx="19392" formatCode="General">
                  <c:v>1.47911999E-3</c:v>
                </c:pt>
                <c:pt idx="19393" formatCode="General">
                  <c:v>1.47919999E-3</c:v>
                </c:pt>
                <c:pt idx="19394" formatCode="General">
                  <c:v>1.47927999E-3</c:v>
                </c:pt>
                <c:pt idx="19395" formatCode="General">
                  <c:v>1.4793599899999999E-3</c:v>
                </c:pt>
                <c:pt idx="19396" formatCode="General">
                  <c:v>1.4794399900000001E-3</c:v>
                </c:pt>
                <c:pt idx="19397" formatCode="General">
                  <c:v>1.4795199900000001E-3</c:v>
                </c:pt>
                <c:pt idx="19398" formatCode="General">
                  <c:v>1.47959999E-3</c:v>
                </c:pt>
                <c:pt idx="19399" formatCode="General">
                  <c:v>1.47967999E-3</c:v>
                </c:pt>
                <c:pt idx="19400" formatCode="General">
                  <c:v>1.4797599899999999E-3</c:v>
                </c:pt>
                <c:pt idx="19401" formatCode="General">
                  <c:v>1.4798399900000001E-3</c:v>
                </c:pt>
                <c:pt idx="19402" formatCode="General">
                  <c:v>1.4799199900000001E-3</c:v>
                </c:pt>
                <c:pt idx="19403" formatCode="General">
                  <c:v>1.47999999E-3</c:v>
                </c:pt>
                <c:pt idx="19404" formatCode="General">
                  <c:v>1.48007999E-3</c:v>
                </c:pt>
                <c:pt idx="19405" formatCode="General">
                  <c:v>1.4801599899999999E-3</c:v>
                </c:pt>
                <c:pt idx="19406" formatCode="General">
                  <c:v>1.4802399899999999E-3</c:v>
                </c:pt>
                <c:pt idx="19407" formatCode="General">
                  <c:v>1.4803199900000001E-3</c:v>
                </c:pt>
                <c:pt idx="19408" formatCode="General">
                  <c:v>1.48039999E-3</c:v>
                </c:pt>
                <c:pt idx="19409" formatCode="General">
                  <c:v>1.48047999E-3</c:v>
                </c:pt>
                <c:pt idx="19410" formatCode="General">
                  <c:v>1.4805599899999999E-3</c:v>
                </c:pt>
                <c:pt idx="19411" formatCode="General">
                  <c:v>1.4806399899999999E-3</c:v>
                </c:pt>
                <c:pt idx="19412" formatCode="General">
                  <c:v>1.4807199900000001E-3</c:v>
                </c:pt>
                <c:pt idx="19413" formatCode="General">
                  <c:v>1.48079999E-3</c:v>
                </c:pt>
                <c:pt idx="19414" formatCode="General">
                  <c:v>1.48087999E-3</c:v>
                </c:pt>
                <c:pt idx="19415" formatCode="General">
                  <c:v>1.48095999E-3</c:v>
                </c:pt>
                <c:pt idx="19416" formatCode="General">
                  <c:v>1.4810399899999999E-3</c:v>
                </c:pt>
                <c:pt idx="19417" formatCode="General">
                  <c:v>1.4811199900000001E-3</c:v>
                </c:pt>
                <c:pt idx="19418" formatCode="General">
                  <c:v>1.48119999E-3</c:v>
                </c:pt>
                <c:pt idx="19419" formatCode="General">
                  <c:v>1.48127999E-3</c:v>
                </c:pt>
                <c:pt idx="19420" formatCode="General">
                  <c:v>1.48135999E-3</c:v>
                </c:pt>
                <c:pt idx="19421" formatCode="General">
                  <c:v>1.4814399899999999E-3</c:v>
                </c:pt>
                <c:pt idx="19422" formatCode="General">
                  <c:v>1.4815199900000001E-3</c:v>
                </c:pt>
                <c:pt idx="19423" formatCode="General">
                  <c:v>1.4815999900000001E-3</c:v>
                </c:pt>
                <c:pt idx="19424" formatCode="General">
                  <c:v>1.48167999E-3</c:v>
                </c:pt>
                <c:pt idx="19425" formatCode="General">
                  <c:v>1.48175999E-3</c:v>
                </c:pt>
                <c:pt idx="19426" formatCode="General">
                  <c:v>1.4818399899999999E-3</c:v>
                </c:pt>
                <c:pt idx="19427" formatCode="General">
                  <c:v>1.4819199899999999E-3</c:v>
                </c:pt>
                <c:pt idx="19428" formatCode="General">
                  <c:v>1.4819999900000001E-3</c:v>
                </c:pt>
                <c:pt idx="19429" formatCode="General">
                  <c:v>1.48207999E-3</c:v>
                </c:pt>
                <c:pt idx="19430" formatCode="General">
                  <c:v>1.48215999E-3</c:v>
                </c:pt>
                <c:pt idx="19431" formatCode="General">
                  <c:v>1.4822399899999999E-3</c:v>
                </c:pt>
                <c:pt idx="19432" formatCode="General">
                  <c:v>1.4823199899999999E-3</c:v>
                </c:pt>
                <c:pt idx="19433" formatCode="General">
                  <c:v>1.4823999900000001E-3</c:v>
                </c:pt>
                <c:pt idx="19434" formatCode="General">
                  <c:v>1.48247999E-3</c:v>
                </c:pt>
                <c:pt idx="19435" formatCode="General">
                  <c:v>1.48255999E-3</c:v>
                </c:pt>
                <c:pt idx="19436" formatCode="General">
                  <c:v>1.48263999E-3</c:v>
                </c:pt>
                <c:pt idx="19437" formatCode="General">
                  <c:v>1.4827199899999999E-3</c:v>
                </c:pt>
                <c:pt idx="19438" formatCode="General">
                  <c:v>1.4827999900000001E-3</c:v>
                </c:pt>
                <c:pt idx="19439" formatCode="General">
                  <c:v>1.48287999E-3</c:v>
                </c:pt>
                <c:pt idx="19440" formatCode="General">
                  <c:v>1.48295999E-3</c:v>
                </c:pt>
                <c:pt idx="19441" formatCode="General">
                  <c:v>1.48303999E-3</c:v>
                </c:pt>
                <c:pt idx="19442" formatCode="General">
                  <c:v>1.4831199899999999E-3</c:v>
                </c:pt>
                <c:pt idx="19443" formatCode="General">
                  <c:v>1.4831999900000001E-3</c:v>
                </c:pt>
                <c:pt idx="19444" formatCode="General">
                  <c:v>1.4832799900000001E-3</c:v>
                </c:pt>
                <c:pt idx="19445" formatCode="General">
                  <c:v>1.48335999E-3</c:v>
                </c:pt>
                <c:pt idx="19446" formatCode="General">
                  <c:v>1.48343999E-3</c:v>
                </c:pt>
                <c:pt idx="19447" formatCode="General">
                  <c:v>1.4835199899999999E-3</c:v>
                </c:pt>
                <c:pt idx="19448" formatCode="General">
                  <c:v>1.4835999900000001E-3</c:v>
                </c:pt>
                <c:pt idx="19449" formatCode="General">
                  <c:v>1.4836799900000001E-3</c:v>
                </c:pt>
                <c:pt idx="19450" formatCode="General">
                  <c:v>1.48375999E-3</c:v>
                </c:pt>
                <c:pt idx="19451" formatCode="General">
                  <c:v>1.48383999E-3</c:v>
                </c:pt>
                <c:pt idx="19452" formatCode="General">
                  <c:v>1.4839199899999999E-3</c:v>
                </c:pt>
                <c:pt idx="19453" formatCode="General">
                  <c:v>1.4839999899999999E-3</c:v>
                </c:pt>
                <c:pt idx="19454" formatCode="General">
                  <c:v>1.4840799900000001E-3</c:v>
                </c:pt>
                <c:pt idx="19455" formatCode="General">
                  <c:v>1.48415999E-3</c:v>
                </c:pt>
                <c:pt idx="19456" formatCode="General">
                  <c:v>1.48423999E-3</c:v>
                </c:pt>
                <c:pt idx="19457" formatCode="General">
                  <c:v>1.48431999E-3</c:v>
                </c:pt>
                <c:pt idx="19458" formatCode="General">
                  <c:v>1.4843999899999999E-3</c:v>
                </c:pt>
                <c:pt idx="19459" formatCode="General">
                  <c:v>1.4844799900000001E-3</c:v>
                </c:pt>
                <c:pt idx="19460" formatCode="General">
                  <c:v>1.48455999E-3</c:v>
                </c:pt>
                <c:pt idx="19461" formatCode="General">
                  <c:v>1.48463999E-3</c:v>
                </c:pt>
                <c:pt idx="19462" formatCode="General">
                  <c:v>1.48471999E-3</c:v>
                </c:pt>
                <c:pt idx="19463" formatCode="General">
                  <c:v>1.4847999899999999E-3</c:v>
                </c:pt>
                <c:pt idx="19464" formatCode="General">
                  <c:v>1.4848799900000001E-3</c:v>
                </c:pt>
                <c:pt idx="19465" formatCode="General">
                  <c:v>1.4849599900000001E-3</c:v>
                </c:pt>
                <c:pt idx="19466" formatCode="General">
                  <c:v>1.48503999E-3</c:v>
                </c:pt>
                <c:pt idx="19467" formatCode="General">
                  <c:v>1.48511999E-3</c:v>
                </c:pt>
                <c:pt idx="19468" formatCode="General">
                  <c:v>1.4851999899999999E-3</c:v>
                </c:pt>
                <c:pt idx="19469" formatCode="General">
                  <c:v>1.4852799900000001E-3</c:v>
                </c:pt>
                <c:pt idx="19470" formatCode="General">
                  <c:v>1.4853599900000001E-3</c:v>
                </c:pt>
                <c:pt idx="19471" formatCode="General">
                  <c:v>1.48543999E-3</c:v>
                </c:pt>
                <c:pt idx="19472" formatCode="General">
                  <c:v>1.48551999E-3</c:v>
                </c:pt>
                <c:pt idx="19473" formatCode="General">
                  <c:v>1.4855999899999999E-3</c:v>
                </c:pt>
                <c:pt idx="19474" formatCode="General">
                  <c:v>1.4856799899999999E-3</c:v>
                </c:pt>
                <c:pt idx="19475" formatCode="General">
                  <c:v>1.4857599900000001E-3</c:v>
                </c:pt>
                <c:pt idx="19476" formatCode="General">
                  <c:v>1.48583999E-3</c:v>
                </c:pt>
                <c:pt idx="19477" formatCode="General">
                  <c:v>1.48591999E-3</c:v>
                </c:pt>
                <c:pt idx="19478" formatCode="General">
                  <c:v>1.4859999899999999E-3</c:v>
                </c:pt>
                <c:pt idx="19479" formatCode="General">
                  <c:v>1.4860799899999999E-3</c:v>
                </c:pt>
                <c:pt idx="19480" formatCode="General">
                  <c:v>1.4861599900000001E-3</c:v>
                </c:pt>
                <c:pt idx="19481" formatCode="General">
                  <c:v>1.48623999E-3</c:v>
                </c:pt>
                <c:pt idx="19482" formatCode="General">
                  <c:v>1.48631999E-3</c:v>
                </c:pt>
                <c:pt idx="19483" formatCode="General">
                  <c:v>1.48639999E-3</c:v>
                </c:pt>
                <c:pt idx="19484" formatCode="General">
                  <c:v>1.4864799899999999E-3</c:v>
                </c:pt>
                <c:pt idx="19485" formatCode="General">
                  <c:v>1.4865599900000001E-3</c:v>
                </c:pt>
                <c:pt idx="19486" formatCode="General">
                  <c:v>1.4866399900000001E-3</c:v>
                </c:pt>
                <c:pt idx="19487" formatCode="General">
                  <c:v>1.48671999E-3</c:v>
                </c:pt>
                <c:pt idx="19488" formatCode="General">
                  <c:v>1.48679999E-3</c:v>
                </c:pt>
                <c:pt idx="19489" formatCode="General">
                  <c:v>1.4868799899999999E-3</c:v>
                </c:pt>
                <c:pt idx="19490" formatCode="General">
                  <c:v>1.4869599900000001E-3</c:v>
                </c:pt>
                <c:pt idx="19491" formatCode="General">
                  <c:v>1.4870399900000001E-3</c:v>
                </c:pt>
                <c:pt idx="19492" formatCode="General">
                  <c:v>1.48711999E-3</c:v>
                </c:pt>
                <c:pt idx="19493" formatCode="General">
                  <c:v>1.48719999E-3</c:v>
                </c:pt>
                <c:pt idx="19494" formatCode="General">
                  <c:v>1.4872799899999999E-3</c:v>
                </c:pt>
                <c:pt idx="19495" formatCode="General">
                  <c:v>1.4873599899999999E-3</c:v>
                </c:pt>
                <c:pt idx="19496" formatCode="General">
                  <c:v>1.4874399900000001E-3</c:v>
                </c:pt>
                <c:pt idx="19497" formatCode="General">
                  <c:v>1.48751999E-3</c:v>
                </c:pt>
                <c:pt idx="19498" formatCode="General">
                  <c:v>1.48759999E-3</c:v>
                </c:pt>
                <c:pt idx="19499" formatCode="General">
                  <c:v>1.4876799899999999E-3</c:v>
                </c:pt>
                <c:pt idx="19500" formatCode="General">
                  <c:v>1.4877599899999999E-3</c:v>
                </c:pt>
                <c:pt idx="19501" formatCode="General">
                  <c:v>1.4878399900000001E-3</c:v>
                </c:pt>
                <c:pt idx="19502" formatCode="General">
                  <c:v>1.48791999E-3</c:v>
                </c:pt>
                <c:pt idx="19503" formatCode="General">
                  <c:v>1.48799999E-3</c:v>
                </c:pt>
                <c:pt idx="19504" formatCode="General">
                  <c:v>1.48807999E-3</c:v>
                </c:pt>
                <c:pt idx="19505" formatCode="General">
                  <c:v>1.4881599899999999E-3</c:v>
                </c:pt>
                <c:pt idx="19506" formatCode="General">
                  <c:v>1.4882399900000001E-3</c:v>
                </c:pt>
                <c:pt idx="19507" formatCode="General">
                  <c:v>1.48831999E-3</c:v>
                </c:pt>
                <c:pt idx="19508" formatCode="General">
                  <c:v>1.48839999E-3</c:v>
                </c:pt>
                <c:pt idx="19509" formatCode="General">
                  <c:v>1.48847999E-3</c:v>
                </c:pt>
                <c:pt idx="19510" formatCode="General">
                  <c:v>1.4885599899999999E-3</c:v>
                </c:pt>
                <c:pt idx="19511" formatCode="General">
                  <c:v>1.4886399900000001E-3</c:v>
                </c:pt>
                <c:pt idx="19512" formatCode="General">
                  <c:v>1.4887199900000001E-3</c:v>
                </c:pt>
                <c:pt idx="19513" formatCode="General">
                  <c:v>1.48879999E-3</c:v>
                </c:pt>
                <c:pt idx="19514" formatCode="General">
                  <c:v>1.48887999E-3</c:v>
                </c:pt>
                <c:pt idx="19515" formatCode="General">
                  <c:v>1.4889599899999999E-3</c:v>
                </c:pt>
                <c:pt idx="19516" formatCode="General">
                  <c:v>1.4890399900000001E-3</c:v>
                </c:pt>
                <c:pt idx="19517" formatCode="General">
                  <c:v>1.4891199900000001E-3</c:v>
                </c:pt>
                <c:pt idx="19518" formatCode="General">
                  <c:v>1.48919999E-3</c:v>
                </c:pt>
                <c:pt idx="19519" formatCode="General">
                  <c:v>1.48927999E-3</c:v>
                </c:pt>
                <c:pt idx="19520" formatCode="General">
                  <c:v>1.4893599899999999E-3</c:v>
                </c:pt>
                <c:pt idx="19521" formatCode="General">
                  <c:v>1.4894399899999999E-3</c:v>
                </c:pt>
                <c:pt idx="19522" formatCode="General">
                  <c:v>1.4895199900000001E-3</c:v>
                </c:pt>
                <c:pt idx="19523" formatCode="General">
                  <c:v>1.48959999E-3</c:v>
                </c:pt>
                <c:pt idx="19524" formatCode="General">
                  <c:v>1.48967999E-3</c:v>
                </c:pt>
                <c:pt idx="19525" formatCode="General">
                  <c:v>1.48975999E-3</c:v>
                </c:pt>
                <c:pt idx="19526" formatCode="General">
                  <c:v>1.4898399899999999E-3</c:v>
                </c:pt>
                <c:pt idx="19527" formatCode="General">
                  <c:v>1.4899199900000001E-3</c:v>
                </c:pt>
                <c:pt idx="19528" formatCode="General">
                  <c:v>1.48999999E-3</c:v>
                </c:pt>
                <c:pt idx="19529" formatCode="General">
                  <c:v>1.49007999E-3</c:v>
                </c:pt>
                <c:pt idx="19530" formatCode="General">
                  <c:v>1.49015999E-3</c:v>
                </c:pt>
                <c:pt idx="19531" formatCode="General">
                  <c:v>1.4902399899999999E-3</c:v>
                </c:pt>
                <c:pt idx="19532" formatCode="General">
                  <c:v>1.4903199900000001E-3</c:v>
                </c:pt>
                <c:pt idx="19533" formatCode="General">
                  <c:v>1.4903999900000001E-3</c:v>
                </c:pt>
                <c:pt idx="19534" formatCode="General">
                  <c:v>1.49047999E-3</c:v>
                </c:pt>
                <c:pt idx="19535" formatCode="General">
                  <c:v>1.49055999E-3</c:v>
                </c:pt>
                <c:pt idx="19536" formatCode="General">
                  <c:v>1.4906399899999999E-3</c:v>
                </c:pt>
                <c:pt idx="19537" formatCode="General">
                  <c:v>1.4907199900000001E-3</c:v>
                </c:pt>
                <c:pt idx="19538" formatCode="General">
                  <c:v>1.4907999900000001E-3</c:v>
                </c:pt>
                <c:pt idx="19539" formatCode="General">
                  <c:v>1.49087999E-3</c:v>
                </c:pt>
                <c:pt idx="19540" formatCode="General">
                  <c:v>1.49095999E-3</c:v>
                </c:pt>
                <c:pt idx="19541" formatCode="General">
                  <c:v>1.4910399899999999E-3</c:v>
                </c:pt>
                <c:pt idx="19542" formatCode="General">
                  <c:v>1.4911199899999999E-3</c:v>
                </c:pt>
                <c:pt idx="19543" formatCode="General">
                  <c:v>1.4911999900000001E-3</c:v>
                </c:pt>
                <c:pt idx="19544" formatCode="General">
                  <c:v>1.49127999E-3</c:v>
                </c:pt>
                <c:pt idx="19545" formatCode="General">
                  <c:v>1.49135999E-3</c:v>
                </c:pt>
                <c:pt idx="19546" formatCode="General">
                  <c:v>1.4914399899999999E-3</c:v>
                </c:pt>
                <c:pt idx="19547" formatCode="General">
                  <c:v>1.4915199899999999E-3</c:v>
                </c:pt>
                <c:pt idx="19548" formatCode="General">
                  <c:v>1.4915999900000001E-3</c:v>
                </c:pt>
                <c:pt idx="19549" formatCode="General">
                  <c:v>1.49167999E-3</c:v>
                </c:pt>
                <c:pt idx="19550" formatCode="General">
                  <c:v>1.49175999E-3</c:v>
                </c:pt>
                <c:pt idx="19551" formatCode="General">
                  <c:v>1.49183999E-3</c:v>
                </c:pt>
                <c:pt idx="19552" formatCode="General">
                  <c:v>1.4919199899999999E-3</c:v>
                </c:pt>
                <c:pt idx="19553" formatCode="General">
                  <c:v>1.4919999900000001E-3</c:v>
                </c:pt>
                <c:pt idx="19554" formatCode="General">
                  <c:v>1.4920799900000001E-3</c:v>
                </c:pt>
                <c:pt idx="19555" formatCode="General">
                  <c:v>1.49215999E-3</c:v>
                </c:pt>
                <c:pt idx="19556" formatCode="General">
                  <c:v>1.49223999E-3</c:v>
                </c:pt>
                <c:pt idx="19557" formatCode="General">
                  <c:v>1.4923199899999999E-3</c:v>
                </c:pt>
                <c:pt idx="19558" formatCode="General">
                  <c:v>1.4923999900000001E-3</c:v>
                </c:pt>
                <c:pt idx="19559" formatCode="General">
                  <c:v>1.4924799900000001E-3</c:v>
                </c:pt>
                <c:pt idx="19560" formatCode="General">
                  <c:v>1.49255999E-3</c:v>
                </c:pt>
                <c:pt idx="19561" formatCode="General">
                  <c:v>1.49263999E-3</c:v>
                </c:pt>
                <c:pt idx="19562" formatCode="General">
                  <c:v>1.4927199899999999E-3</c:v>
                </c:pt>
                <c:pt idx="19563" formatCode="General">
                  <c:v>1.4927999899999999E-3</c:v>
                </c:pt>
                <c:pt idx="19564" formatCode="General">
                  <c:v>1.4928799900000001E-3</c:v>
                </c:pt>
                <c:pt idx="19565" formatCode="General">
                  <c:v>1.49295999E-3</c:v>
                </c:pt>
                <c:pt idx="19566" formatCode="General">
                  <c:v>1.49303999E-3</c:v>
                </c:pt>
                <c:pt idx="19567" formatCode="General">
                  <c:v>1.4931199899999999E-3</c:v>
                </c:pt>
                <c:pt idx="19568" formatCode="General">
                  <c:v>1.4931999899999999E-3</c:v>
                </c:pt>
                <c:pt idx="19569" formatCode="General">
                  <c:v>1.4932799900000001E-3</c:v>
                </c:pt>
                <c:pt idx="19570" formatCode="General">
                  <c:v>1.49335999E-3</c:v>
                </c:pt>
                <c:pt idx="19571" formatCode="General">
                  <c:v>1.49343999E-3</c:v>
                </c:pt>
                <c:pt idx="19572" formatCode="General">
                  <c:v>1.49351999E-3</c:v>
                </c:pt>
                <c:pt idx="19573" formatCode="General">
                  <c:v>1.4935999899999999E-3</c:v>
                </c:pt>
                <c:pt idx="19574" formatCode="General">
                  <c:v>1.4936799900000001E-3</c:v>
                </c:pt>
                <c:pt idx="19575" formatCode="General">
                  <c:v>1.49375999E-3</c:v>
                </c:pt>
                <c:pt idx="19576" formatCode="General">
                  <c:v>1.49383999E-3</c:v>
                </c:pt>
                <c:pt idx="19577" formatCode="General">
                  <c:v>1.49391999E-3</c:v>
                </c:pt>
                <c:pt idx="19578" formatCode="General">
                  <c:v>1.4939999899999999E-3</c:v>
                </c:pt>
                <c:pt idx="19579" formatCode="General">
                  <c:v>1.4940799900000001E-3</c:v>
                </c:pt>
                <c:pt idx="19580" formatCode="General">
                  <c:v>1.4941599900000001E-3</c:v>
                </c:pt>
                <c:pt idx="19581" formatCode="General">
                  <c:v>1.49423999E-3</c:v>
                </c:pt>
                <c:pt idx="19582" formatCode="General">
                  <c:v>1.49431999E-3</c:v>
                </c:pt>
                <c:pt idx="19583" formatCode="General">
                  <c:v>1.4943999899999999E-3</c:v>
                </c:pt>
                <c:pt idx="19584" formatCode="General">
                  <c:v>1.4944799899999999E-3</c:v>
                </c:pt>
                <c:pt idx="19585" formatCode="General">
                  <c:v>1.4945599900000001E-3</c:v>
                </c:pt>
                <c:pt idx="19586" formatCode="General">
                  <c:v>1.49463999E-3</c:v>
                </c:pt>
                <c:pt idx="19587" formatCode="General">
                  <c:v>1.49471999E-3</c:v>
                </c:pt>
                <c:pt idx="19588" formatCode="General">
                  <c:v>1.4947999899999999E-3</c:v>
                </c:pt>
                <c:pt idx="19589" formatCode="General">
                  <c:v>1.4948799899999999E-3</c:v>
                </c:pt>
                <c:pt idx="19590" formatCode="General">
                  <c:v>1.4949599900000001E-3</c:v>
                </c:pt>
                <c:pt idx="19591" formatCode="General">
                  <c:v>1.49503999E-3</c:v>
                </c:pt>
                <c:pt idx="19592" formatCode="General">
                  <c:v>1.49511999E-3</c:v>
                </c:pt>
                <c:pt idx="19593" formatCode="General">
                  <c:v>1.49519999E-3</c:v>
                </c:pt>
                <c:pt idx="19594" formatCode="General">
                  <c:v>1.4952799899999999E-3</c:v>
                </c:pt>
                <c:pt idx="19595" formatCode="General">
                  <c:v>1.4953599900000001E-3</c:v>
                </c:pt>
                <c:pt idx="19596" formatCode="General">
                  <c:v>1.49543999E-3</c:v>
                </c:pt>
                <c:pt idx="19597" formatCode="General">
                  <c:v>1.49551999E-3</c:v>
                </c:pt>
                <c:pt idx="19598" formatCode="General">
                  <c:v>1.49559999E-3</c:v>
                </c:pt>
                <c:pt idx="19599" formatCode="General">
                  <c:v>1.4956799899999999E-3</c:v>
                </c:pt>
                <c:pt idx="19600" formatCode="General">
                  <c:v>1.4957599900000001E-3</c:v>
                </c:pt>
                <c:pt idx="19601" formatCode="General">
                  <c:v>1.4958399900000001E-3</c:v>
                </c:pt>
                <c:pt idx="19602" formatCode="General">
                  <c:v>1.49591999E-3</c:v>
                </c:pt>
                <c:pt idx="19603" formatCode="General">
                  <c:v>1.49599999E-3</c:v>
                </c:pt>
                <c:pt idx="19604" formatCode="General">
                  <c:v>1.4960799899999999E-3</c:v>
                </c:pt>
                <c:pt idx="19605" formatCode="General">
                  <c:v>1.4961599900000001E-3</c:v>
                </c:pt>
                <c:pt idx="19606" formatCode="General">
                  <c:v>1.4962399900000001E-3</c:v>
                </c:pt>
                <c:pt idx="19607" formatCode="General">
                  <c:v>1.49631999E-3</c:v>
                </c:pt>
                <c:pt idx="19608" formatCode="General">
                  <c:v>1.49639999E-3</c:v>
                </c:pt>
                <c:pt idx="19609" formatCode="General">
                  <c:v>1.4964799899999999E-3</c:v>
                </c:pt>
                <c:pt idx="19610" formatCode="General">
                  <c:v>1.4965599899999999E-3</c:v>
                </c:pt>
                <c:pt idx="19611" formatCode="General">
                  <c:v>1.4966399900000001E-3</c:v>
                </c:pt>
                <c:pt idx="19612" formatCode="General">
                  <c:v>1.49671999E-3</c:v>
                </c:pt>
                <c:pt idx="19613" formatCode="General">
                  <c:v>1.49679999E-3</c:v>
                </c:pt>
                <c:pt idx="19614" formatCode="General">
                  <c:v>1.49687999E-3</c:v>
                </c:pt>
                <c:pt idx="19615" formatCode="General">
                  <c:v>1.4969599899999999E-3</c:v>
                </c:pt>
                <c:pt idx="19616" formatCode="General">
                  <c:v>1.4970399900000001E-3</c:v>
                </c:pt>
                <c:pt idx="19617" formatCode="General">
                  <c:v>1.49711999E-3</c:v>
                </c:pt>
                <c:pt idx="19618" formatCode="General">
                  <c:v>1.49719999E-3</c:v>
                </c:pt>
                <c:pt idx="19619" formatCode="General">
                  <c:v>1.49727999E-3</c:v>
                </c:pt>
                <c:pt idx="19620" formatCode="General">
                  <c:v>1.4973599899999999E-3</c:v>
                </c:pt>
                <c:pt idx="19621" formatCode="General">
                  <c:v>1.4974399900000001E-3</c:v>
                </c:pt>
                <c:pt idx="19622" formatCode="General">
                  <c:v>1.4975199900000001E-3</c:v>
                </c:pt>
                <c:pt idx="19623" formatCode="General">
                  <c:v>1.49759999E-3</c:v>
                </c:pt>
                <c:pt idx="19624" formatCode="General">
                  <c:v>1.49767999E-3</c:v>
                </c:pt>
                <c:pt idx="19625" formatCode="General">
                  <c:v>1.4977599899999999E-3</c:v>
                </c:pt>
                <c:pt idx="19626" formatCode="General">
                  <c:v>1.4978399900000001E-3</c:v>
                </c:pt>
                <c:pt idx="19627" formatCode="General">
                  <c:v>1.4979199900000001E-3</c:v>
                </c:pt>
                <c:pt idx="19628" formatCode="General">
                  <c:v>1.49799999E-3</c:v>
                </c:pt>
                <c:pt idx="19629" formatCode="General">
                  <c:v>1.49807999E-3</c:v>
                </c:pt>
                <c:pt idx="19630" formatCode="General">
                  <c:v>1.4981599899999999E-3</c:v>
                </c:pt>
                <c:pt idx="19631" formatCode="General">
                  <c:v>1.4982399899999999E-3</c:v>
                </c:pt>
                <c:pt idx="19632" formatCode="General">
                  <c:v>1.4983199900000001E-3</c:v>
                </c:pt>
                <c:pt idx="19633" formatCode="General">
                  <c:v>1.49839999E-3</c:v>
                </c:pt>
                <c:pt idx="19634" formatCode="General">
                  <c:v>1.49847999E-3</c:v>
                </c:pt>
                <c:pt idx="19635" formatCode="General">
                  <c:v>1.4985599899999999E-3</c:v>
                </c:pt>
                <c:pt idx="19636" formatCode="General">
                  <c:v>1.4986399899999999E-3</c:v>
                </c:pt>
                <c:pt idx="19637" formatCode="General">
                  <c:v>1.4987199900000001E-3</c:v>
                </c:pt>
                <c:pt idx="19638" formatCode="General">
                  <c:v>1.49879999E-3</c:v>
                </c:pt>
                <c:pt idx="19639" formatCode="General">
                  <c:v>1.49887999E-3</c:v>
                </c:pt>
                <c:pt idx="19640" formatCode="General">
                  <c:v>1.49895999E-3</c:v>
                </c:pt>
                <c:pt idx="19641" formatCode="General">
                  <c:v>1.4990399899999999E-3</c:v>
                </c:pt>
                <c:pt idx="19642" formatCode="General">
                  <c:v>1.4991199900000001E-3</c:v>
                </c:pt>
                <c:pt idx="19643" formatCode="General">
                  <c:v>1.4991999900000001E-3</c:v>
                </c:pt>
                <c:pt idx="19644" formatCode="General">
                  <c:v>1.49927999E-3</c:v>
                </c:pt>
                <c:pt idx="19645" formatCode="General">
                  <c:v>1.49935999E-3</c:v>
                </c:pt>
                <c:pt idx="19646" formatCode="General">
                  <c:v>1.4994399899999999E-3</c:v>
                </c:pt>
                <c:pt idx="19647" formatCode="General">
                  <c:v>1.4995199900000001E-3</c:v>
                </c:pt>
                <c:pt idx="19648" formatCode="General">
                  <c:v>1.4995999900000001E-3</c:v>
                </c:pt>
                <c:pt idx="19649" formatCode="General">
                  <c:v>1.49967999E-3</c:v>
                </c:pt>
                <c:pt idx="19650" formatCode="General">
                  <c:v>1.49975999E-3</c:v>
                </c:pt>
                <c:pt idx="19651" formatCode="General">
                  <c:v>1.4998399899999999E-3</c:v>
                </c:pt>
                <c:pt idx="19652" formatCode="General">
                  <c:v>1.4999199899999999E-3</c:v>
                </c:pt>
                <c:pt idx="19653" formatCode="General">
                  <c:v>1.4999999900000001E-3</c:v>
                </c:pt>
                <c:pt idx="19654" formatCode="General">
                  <c:v>1.50007999E-3</c:v>
                </c:pt>
                <c:pt idx="19655" formatCode="General">
                  <c:v>1.50015999E-3</c:v>
                </c:pt>
                <c:pt idx="19656" formatCode="General">
                  <c:v>1.5002399899999999E-3</c:v>
                </c:pt>
                <c:pt idx="19657" formatCode="General">
                  <c:v>1.5003199899999999E-3</c:v>
                </c:pt>
                <c:pt idx="19658" formatCode="General">
                  <c:v>1.5003999900000001E-3</c:v>
                </c:pt>
                <c:pt idx="19659" formatCode="General">
                  <c:v>1.50047999E-3</c:v>
                </c:pt>
                <c:pt idx="19660" formatCode="General">
                  <c:v>1.50055999E-3</c:v>
                </c:pt>
                <c:pt idx="19661" formatCode="General">
                  <c:v>1.50063999E-3</c:v>
                </c:pt>
                <c:pt idx="19662" formatCode="General">
                  <c:v>1.5007199899999999E-3</c:v>
                </c:pt>
                <c:pt idx="19663" formatCode="General">
                  <c:v>1.5007999900000001E-3</c:v>
                </c:pt>
                <c:pt idx="19664" formatCode="General">
                  <c:v>1.50087999E-3</c:v>
                </c:pt>
                <c:pt idx="19665" formatCode="General">
                  <c:v>1.50095999E-3</c:v>
                </c:pt>
                <c:pt idx="19666" formatCode="General">
                  <c:v>1.50103999E-3</c:v>
                </c:pt>
                <c:pt idx="19667" formatCode="General">
                  <c:v>1.5011199899999999E-3</c:v>
                </c:pt>
                <c:pt idx="19668" formatCode="General">
                  <c:v>1.5011999900000001E-3</c:v>
                </c:pt>
                <c:pt idx="19669" formatCode="General">
                  <c:v>1.5012799900000001E-3</c:v>
                </c:pt>
                <c:pt idx="19670" formatCode="General">
                  <c:v>1.50135999E-3</c:v>
                </c:pt>
                <c:pt idx="19671" formatCode="General">
                  <c:v>1.50143999E-3</c:v>
                </c:pt>
                <c:pt idx="19672" formatCode="General">
                  <c:v>1.5015199899999999E-3</c:v>
                </c:pt>
                <c:pt idx="19673" formatCode="General">
                  <c:v>1.5015999899999999E-3</c:v>
                </c:pt>
                <c:pt idx="19674" formatCode="General">
                  <c:v>1.5016799900000001E-3</c:v>
                </c:pt>
                <c:pt idx="19675" formatCode="General">
                  <c:v>1.50175999E-3</c:v>
                </c:pt>
                <c:pt idx="19676" formatCode="General">
                  <c:v>1.50183999E-3</c:v>
                </c:pt>
                <c:pt idx="19677" formatCode="General">
                  <c:v>1.5019199899999999E-3</c:v>
                </c:pt>
                <c:pt idx="19678" formatCode="General">
                  <c:v>1.5019999899999999E-3</c:v>
                </c:pt>
                <c:pt idx="19679" formatCode="General">
                  <c:v>1.5020799900000001E-3</c:v>
                </c:pt>
                <c:pt idx="19680" formatCode="General">
                  <c:v>1.50215999E-3</c:v>
                </c:pt>
                <c:pt idx="19681" formatCode="General">
                  <c:v>1.50223999E-3</c:v>
                </c:pt>
                <c:pt idx="19682" formatCode="General">
                  <c:v>1.50231999E-3</c:v>
                </c:pt>
                <c:pt idx="19683" formatCode="General">
                  <c:v>1.5023999899999999E-3</c:v>
                </c:pt>
                <c:pt idx="19684" formatCode="General">
                  <c:v>1.5024799900000001E-3</c:v>
                </c:pt>
                <c:pt idx="19685" formatCode="General">
                  <c:v>1.50255999E-3</c:v>
                </c:pt>
                <c:pt idx="19686" formatCode="General">
                  <c:v>1.50263999E-3</c:v>
                </c:pt>
                <c:pt idx="19687" formatCode="General">
                  <c:v>1.50271999E-3</c:v>
                </c:pt>
                <c:pt idx="19688" formatCode="General">
                  <c:v>1.5027999899999999E-3</c:v>
                </c:pt>
                <c:pt idx="19689" formatCode="General">
                  <c:v>1.5028799900000001E-3</c:v>
                </c:pt>
                <c:pt idx="19690" formatCode="General">
                  <c:v>1.5029599900000001E-3</c:v>
                </c:pt>
                <c:pt idx="19691" formatCode="General">
                  <c:v>1.50303999E-3</c:v>
                </c:pt>
                <c:pt idx="19692" formatCode="General">
                  <c:v>1.50311999E-3</c:v>
                </c:pt>
                <c:pt idx="19693" formatCode="General">
                  <c:v>1.5031999899999999E-3</c:v>
                </c:pt>
                <c:pt idx="19694" formatCode="General">
                  <c:v>1.5032799900000001E-3</c:v>
                </c:pt>
                <c:pt idx="19695" formatCode="General">
                  <c:v>1.5033599900000001E-3</c:v>
                </c:pt>
                <c:pt idx="19696" formatCode="General">
                  <c:v>1.50343999E-3</c:v>
                </c:pt>
                <c:pt idx="19697" formatCode="General">
                  <c:v>1.50351999E-3</c:v>
                </c:pt>
                <c:pt idx="19698" formatCode="General">
                  <c:v>1.5035999899999999E-3</c:v>
                </c:pt>
                <c:pt idx="19699" formatCode="General">
                  <c:v>1.5036799899999999E-3</c:v>
                </c:pt>
                <c:pt idx="19700" formatCode="General">
                  <c:v>1.5037599900000001E-3</c:v>
                </c:pt>
                <c:pt idx="19701" formatCode="General">
                  <c:v>1.50383999E-3</c:v>
                </c:pt>
                <c:pt idx="19702" formatCode="General">
                  <c:v>1.50391999E-3</c:v>
                </c:pt>
                <c:pt idx="19703" formatCode="General">
                  <c:v>1.50399999E-3</c:v>
                </c:pt>
                <c:pt idx="19704" formatCode="General">
                  <c:v>1.5040799899999999E-3</c:v>
                </c:pt>
                <c:pt idx="19705" formatCode="General">
                  <c:v>1.5041599900000001E-3</c:v>
                </c:pt>
                <c:pt idx="19706" formatCode="General">
                  <c:v>1.50423999E-3</c:v>
                </c:pt>
                <c:pt idx="19707" formatCode="General">
                  <c:v>1.50431999E-3</c:v>
                </c:pt>
                <c:pt idx="19708" formatCode="General">
                  <c:v>1.50439999E-3</c:v>
                </c:pt>
                <c:pt idx="19709" formatCode="General">
                  <c:v>1.5044799899999999E-3</c:v>
                </c:pt>
                <c:pt idx="19710" formatCode="General">
                  <c:v>1.5045599900000001E-3</c:v>
                </c:pt>
                <c:pt idx="19711" formatCode="General">
                  <c:v>1.5046399900000001E-3</c:v>
                </c:pt>
                <c:pt idx="19712" formatCode="General">
                  <c:v>1.50471999E-3</c:v>
                </c:pt>
                <c:pt idx="19713" formatCode="General">
                  <c:v>1.50479999E-3</c:v>
                </c:pt>
                <c:pt idx="19714" formatCode="General">
                  <c:v>1.5048799899999999E-3</c:v>
                </c:pt>
                <c:pt idx="19715" formatCode="General">
                  <c:v>1.5049599900000001E-3</c:v>
                </c:pt>
                <c:pt idx="19716" formatCode="General">
                  <c:v>1.5050399900000001E-3</c:v>
                </c:pt>
                <c:pt idx="19717" formatCode="General">
                  <c:v>1.50511999E-3</c:v>
                </c:pt>
                <c:pt idx="19718" formatCode="General">
                  <c:v>1.50519999E-3</c:v>
                </c:pt>
                <c:pt idx="19719" formatCode="General">
                  <c:v>1.5052799899999999E-3</c:v>
                </c:pt>
                <c:pt idx="19720" formatCode="General">
                  <c:v>1.5053599899999999E-3</c:v>
                </c:pt>
                <c:pt idx="19721" formatCode="General">
                  <c:v>1.5054399900000001E-3</c:v>
                </c:pt>
                <c:pt idx="19722" formatCode="General">
                  <c:v>1.50551999E-3</c:v>
                </c:pt>
                <c:pt idx="19723" formatCode="General">
                  <c:v>1.50559999E-3</c:v>
                </c:pt>
                <c:pt idx="19724" formatCode="General">
                  <c:v>1.5056799899999999E-3</c:v>
                </c:pt>
                <c:pt idx="19725" formatCode="General">
                  <c:v>1.5057599899999999E-3</c:v>
                </c:pt>
                <c:pt idx="19726" formatCode="General">
                  <c:v>1.5058399900000001E-3</c:v>
                </c:pt>
                <c:pt idx="19727" formatCode="General">
                  <c:v>1.50591999E-3</c:v>
                </c:pt>
                <c:pt idx="19728" formatCode="General">
                  <c:v>1.50599999E-3</c:v>
                </c:pt>
                <c:pt idx="19729" formatCode="General">
                  <c:v>1.50607999E-3</c:v>
                </c:pt>
                <c:pt idx="19730" formatCode="General">
                  <c:v>1.5061599899999999E-3</c:v>
                </c:pt>
                <c:pt idx="19731" formatCode="General">
                  <c:v>1.5062399900000001E-3</c:v>
                </c:pt>
                <c:pt idx="19732" formatCode="General">
                  <c:v>1.5063199900000001E-3</c:v>
                </c:pt>
                <c:pt idx="19733" formatCode="General">
                  <c:v>1.50639999E-3</c:v>
                </c:pt>
                <c:pt idx="19734" formatCode="General">
                  <c:v>1.50647999E-3</c:v>
                </c:pt>
                <c:pt idx="19735" formatCode="General">
                  <c:v>1.5065599899999999E-3</c:v>
                </c:pt>
                <c:pt idx="19736" formatCode="General">
                  <c:v>1.5066399900000001E-3</c:v>
                </c:pt>
                <c:pt idx="19737" formatCode="General">
                  <c:v>1.5067199900000001E-3</c:v>
                </c:pt>
                <c:pt idx="19738" formatCode="General">
                  <c:v>1.50679999E-3</c:v>
                </c:pt>
                <c:pt idx="19739" formatCode="General">
                  <c:v>1.50687999E-3</c:v>
                </c:pt>
                <c:pt idx="19740" formatCode="General">
                  <c:v>1.5069599899999999E-3</c:v>
                </c:pt>
                <c:pt idx="19741" formatCode="General">
                  <c:v>1.5070399899999999E-3</c:v>
                </c:pt>
                <c:pt idx="19742" formatCode="General">
                  <c:v>1.5071199900000001E-3</c:v>
                </c:pt>
                <c:pt idx="19743" formatCode="General">
                  <c:v>1.50719999E-3</c:v>
                </c:pt>
                <c:pt idx="19744" formatCode="General">
                  <c:v>1.50727999E-3</c:v>
                </c:pt>
                <c:pt idx="19745" formatCode="General">
                  <c:v>1.5073599899999999E-3</c:v>
                </c:pt>
                <c:pt idx="19746" formatCode="General">
                  <c:v>1.5074399899999999E-3</c:v>
                </c:pt>
                <c:pt idx="19747" formatCode="General">
                  <c:v>1.5075199900000001E-3</c:v>
                </c:pt>
                <c:pt idx="19748" formatCode="General">
                  <c:v>1.50759999E-3</c:v>
                </c:pt>
                <c:pt idx="19749" formatCode="General">
                  <c:v>1.50767999E-3</c:v>
                </c:pt>
                <c:pt idx="19750" formatCode="General">
                  <c:v>1.50775999E-3</c:v>
                </c:pt>
                <c:pt idx="19751" formatCode="General">
                  <c:v>1.5078399899999999E-3</c:v>
                </c:pt>
                <c:pt idx="19752" formatCode="General">
                  <c:v>1.5079199900000001E-3</c:v>
                </c:pt>
                <c:pt idx="19753" formatCode="General">
                  <c:v>1.50799999E-3</c:v>
                </c:pt>
                <c:pt idx="19754" formatCode="General">
                  <c:v>1.50807999E-3</c:v>
                </c:pt>
                <c:pt idx="19755" formatCode="General">
                  <c:v>1.50815999E-3</c:v>
                </c:pt>
                <c:pt idx="19756" formatCode="General">
                  <c:v>1.5082399899999999E-3</c:v>
                </c:pt>
                <c:pt idx="19757" formatCode="General">
                  <c:v>1.5083199900000001E-3</c:v>
                </c:pt>
                <c:pt idx="19758" formatCode="General">
                  <c:v>1.5083999900000001E-3</c:v>
                </c:pt>
                <c:pt idx="19759" formatCode="General">
                  <c:v>1.50847999E-3</c:v>
                </c:pt>
                <c:pt idx="19760" formatCode="General">
                  <c:v>1.50855999E-3</c:v>
                </c:pt>
                <c:pt idx="19761" formatCode="General">
                  <c:v>1.5086399899999999E-3</c:v>
                </c:pt>
                <c:pt idx="19762" formatCode="General">
                  <c:v>1.5087199899999999E-3</c:v>
                </c:pt>
                <c:pt idx="19763" formatCode="General">
                  <c:v>1.5087999900000001E-3</c:v>
                </c:pt>
                <c:pt idx="19764" formatCode="General">
                  <c:v>1.50887999E-3</c:v>
                </c:pt>
                <c:pt idx="19765" formatCode="General">
                  <c:v>1.50895999E-3</c:v>
                </c:pt>
                <c:pt idx="19766" formatCode="General">
                  <c:v>1.5090399899999999E-3</c:v>
                </c:pt>
                <c:pt idx="19767" formatCode="General">
                  <c:v>1.5091199899999999E-3</c:v>
                </c:pt>
                <c:pt idx="19768" formatCode="General">
                  <c:v>1.5091999900000001E-3</c:v>
                </c:pt>
                <c:pt idx="19769" formatCode="General">
                  <c:v>1.50927999E-3</c:v>
                </c:pt>
                <c:pt idx="19770" formatCode="General">
                  <c:v>1.50935999E-3</c:v>
                </c:pt>
                <c:pt idx="19771" formatCode="General">
                  <c:v>1.50943999E-3</c:v>
                </c:pt>
                <c:pt idx="19772" formatCode="General">
                  <c:v>1.5095199899999999E-3</c:v>
                </c:pt>
                <c:pt idx="19773" formatCode="General">
                  <c:v>1.5095999900000001E-3</c:v>
                </c:pt>
                <c:pt idx="19774" formatCode="General">
                  <c:v>1.50967999E-3</c:v>
                </c:pt>
                <c:pt idx="19775" formatCode="General">
                  <c:v>1.50975999E-3</c:v>
                </c:pt>
                <c:pt idx="19776" formatCode="General">
                  <c:v>1.50983999E-3</c:v>
                </c:pt>
                <c:pt idx="19777" formatCode="General">
                  <c:v>1.5099199899999999E-3</c:v>
                </c:pt>
                <c:pt idx="19778" formatCode="General">
                  <c:v>1.5099999900000001E-3</c:v>
                </c:pt>
                <c:pt idx="19779" formatCode="General">
                  <c:v>1.5100799900000001E-3</c:v>
                </c:pt>
                <c:pt idx="19780" formatCode="General">
                  <c:v>1.51015999E-3</c:v>
                </c:pt>
                <c:pt idx="19781" formatCode="General">
                  <c:v>1.51023999E-3</c:v>
                </c:pt>
                <c:pt idx="19782" formatCode="General">
                  <c:v>1.5103199899999999E-3</c:v>
                </c:pt>
                <c:pt idx="19783" formatCode="General">
                  <c:v>1.5103999900000001E-3</c:v>
                </c:pt>
                <c:pt idx="19784" formatCode="General">
                  <c:v>1.5104799900000001E-3</c:v>
                </c:pt>
                <c:pt idx="19785" formatCode="General">
                  <c:v>1.51055999E-3</c:v>
                </c:pt>
                <c:pt idx="19786" formatCode="General">
                  <c:v>1.51063999E-3</c:v>
                </c:pt>
                <c:pt idx="19787" formatCode="General">
                  <c:v>1.5107199899999999E-3</c:v>
                </c:pt>
                <c:pt idx="19788" formatCode="General">
                  <c:v>1.5107999899999999E-3</c:v>
                </c:pt>
                <c:pt idx="19789" formatCode="General">
                  <c:v>1.5108799900000001E-3</c:v>
                </c:pt>
                <c:pt idx="19790" formatCode="General">
                  <c:v>1.51095999E-3</c:v>
                </c:pt>
                <c:pt idx="19791" formatCode="General">
                  <c:v>1.51103999E-3</c:v>
                </c:pt>
                <c:pt idx="19792" formatCode="General">
                  <c:v>1.51111999E-3</c:v>
                </c:pt>
                <c:pt idx="19793" formatCode="General">
                  <c:v>1.5111999899999999E-3</c:v>
                </c:pt>
                <c:pt idx="19794" formatCode="General">
                  <c:v>1.5112799900000001E-3</c:v>
                </c:pt>
                <c:pt idx="19795" formatCode="General">
                  <c:v>1.51135999E-3</c:v>
                </c:pt>
                <c:pt idx="19796" formatCode="General">
                  <c:v>1.51143999E-3</c:v>
                </c:pt>
                <c:pt idx="19797" formatCode="General">
                  <c:v>1.51151999E-3</c:v>
                </c:pt>
                <c:pt idx="19798" formatCode="General">
                  <c:v>1.5115999899999999E-3</c:v>
                </c:pt>
                <c:pt idx="19799" formatCode="General">
                  <c:v>1.5116799900000001E-3</c:v>
                </c:pt>
                <c:pt idx="19800" formatCode="General">
                  <c:v>1.5117599900000001E-3</c:v>
                </c:pt>
                <c:pt idx="19801" formatCode="General">
                  <c:v>1.51183999E-3</c:v>
                </c:pt>
                <c:pt idx="19802" formatCode="General">
                  <c:v>1.51191999E-3</c:v>
                </c:pt>
                <c:pt idx="19803" formatCode="General">
                  <c:v>1.5119999899999999E-3</c:v>
                </c:pt>
                <c:pt idx="19804" formatCode="General">
                  <c:v>1.5120799900000001E-3</c:v>
                </c:pt>
                <c:pt idx="19805" formatCode="General">
                  <c:v>1.5121599900000001E-3</c:v>
                </c:pt>
                <c:pt idx="19806" formatCode="General">
                  <c:v>1.51223999E-3</c:v>
                </c:pt>
                <c:pt idx="19807" formatCode="General">
                  <c:v>1.51231999E-3</c:v>
                </c:pt>
                <c:pt idx="19808" formatCode="General">
                  <c:v>1.5123999899999999E-3</c:v>
                </c:pt>
                <c:pt idx="19809" formatCode="General">
                  <c:v>1.5124799899999999E-3</c:v>
                </c:pt>
                <c:pt idx="19810" formatCode="General">
                  <c:v>1.5125599900000001E-3</c:v>
                </c:pt>
                <c:pt idx="19811" formatCode="General">
                  <c:v>1.51263999E-3</c:v>
                </c:pt>
                <c:pt idx="19812" formatCode="General">
                  <c:v>1.51271999E-3</c:v>
                </c:pt>
                <c:pt idx="19813" formatCode="General">
                  <c:v>1.5127999899999999E-3</c:v>
                </c:pt>
                <c:pt idx="19814" formatCode="General">
                  <c:v>1.5128799899999999E-3</c:v>
                </c:pt>
                <c:pt idx="19815" formatCode="General">
                  <c:v>1.5129599900000001E-3</c:v>
                </c:pt>
                <c:pt idx="19816" formatCode="General">
                  <c:v>1.51303999E-3</c:v>
                </c:pt>
                <c:pt idx="19817" formatCode="General">
                  <c:v>1.51311999E-3</c:v>
                </c:pt>
                <c:pt idx="19818" formatCode="General">
                  <c:v>1.51319999E-3</c:v>
                </c:pt>
                <c:pt idx="19819" formatCode="General">
                  <c:v>1.5132799899999999E-3</c:v>
                </c:pt>
                <c:pt idx="19820" formatCode="General">
                  <c:v>1.5133599900000001E-3</c:v>
                </c:pt>
                <c:pt idx="19821" formatCode="General">
                  <c:v>1.5134399900000001E-3</c:v>
                </c:pt>
                <c:pt idx="19822" formatCode="General">
                  <c:v>1.51351999E-3</c:v>
                </c:pt>
                <c:pt idx="19823" formatCode="General">
                  <c:v>1.51359999E-3</c:v>
                </c:pt>
                <c:pt idx="19824" formatCode="General">
                  <c:v>1.5136799899999999E-3</c:v>
                </c:pt>
                <c:pt idx="19825" formatCode="General">
                  <c:v>1.5137599900000001E-3</c:v>
                </c:pt>
                <c:pt idx="19826" formatCode="General">
                  <c:v>1.5138399900000001E-3</c:v>
                </c:pt>
                <c:pt idx="19827" formatCode="General">
                  <c:v>1.51391999E-3</c:v>
                </c:pt>
                <c:pt idx="19828" formatCode="General">
                  <c:v>1.51399999E-3</c:v>
                </c:pt>
                <c:pt idx="19829" formatCode="General">
                  <c:v>1.5140799899999999E-3</c:v>
                </c:pt>
                <c:pt idx="19830" formatCode="General">
                  <c:v>1.5141599899999999E-3</c:v>
                </c:pt>
                <c:pt idx="19831" formatCode="General">
                  <c:v>1.5142399900000001E-3</c:v>
                </c:pt>
                <c:pt idx="19832" formatCode="General">
                  <c:v>1.51431999E-3</c:v>
                </c:pt>
                <c:pt idx="19833" formatCode="General">
                  <c:v>1.51439999E-3</c:v>
                </c:pt>
                <c:pt idx="19834" formatCode="General">
                  <c:v>1.5144799899999999E-3</c:v>
                </c:pt>
                <c:pt idx="19835" formatCode="General">
                  <c:v>1.5145599899999999E-3</c:v>
                </c:pt>
                <c:pt idx="19836" formatCode="General">
                  <c:v>1.5146399900000001E-3</c:v>
                </c:pt>
                <c:pt idx="19837" formatCode="General">
                  <c:v>1.51471999E-3</c:v>
                </c:pt>
                <c:pt idx="19838" formatCode="General">
                  <c:v>1.51479999E-3</c:v>
                </c:pt>
                <c:pt idx="19839" formatCode="General">
                  <c:v>1.51487999E-3</c:v>
                </c:pt>
                <c:pt idx="19840" formatCode="General">
                  <c:v>1.5149599899999999E-3</c:v>
                </c:pt>
                <c:pt idx="19841" formatCode="General">
                  <c:v>1.5150399900000001E-3</c:v>
                </c:pt>
                <c:pt idx="19842" formatCode="General">
                  <c:v>1.51511999E-3</c:v>
                </c:pt>
                <c:pt idx="19843" formatCode="General">
                  <c:v>1.51519999E-3</c:v>
                </c:pt>
                <c:pt idx="19844" formatCode="General">
                  <c:v>1.51527999E-3</c:v>
                </c:pt>
                <c:pt idx="19845" formatCode="General">
                  <c:v>1.5153599899999999E-3</c:v>
                </c:pt>
                <c:pt idx="19846" formatCode="General">
                  <c:v>1.5154399900000001E-3</c:v>
                </c:pt>
                <c:pt idx="19847" formatCode="General">
                  <c:v>1.5155199900000001E-3</c:v>
                </c:pt>
                <c:pt idx="19848" formatCode="General">
                  <c:v>1.51559999E-3</c:v>
                </c:pt>
                <c:pt idx="19849" formatCode="General">
                  <c:v>1.51567999E-3</c:v>
                </c:pt>
                <c:pt idx="19850" formatCode="General">
                  <c:v>1.5157599899999999E-3</c:v>
                </c:pt>
                <c:pt idx="19851" formatCode="General">
                  <c:v>1.5158399899999999E-3</c:v>
                </c:pt>
                <c:pt idx="19852" formatCode="General">
                  <c:v>1.5159199900000001E-3</c:v>
                </c:pt>
                <c:pt idx="19853" formatCode="General">
                  <c:v>1.51599999E-3</c:v>
                </c:pt>
                <c:pt idx="19854" formatCode="General">
                  <c:v>1.51607999E-3</c:v>
                </c:pt>
                <c:pt idx="19855" formatCode="General">
                  <c:v>1.5161599899999999E-3</c:v>
                </c:pt>
                <c:pt idx="19856" formatCode="General">
                  <c:v>1.5162399899999999E-3</c:v>
                </c:pt>
                <c:pt idx="19857" formatCode="General">
                  <c:v>1.5163199900000001E-3</c:v>
                </c:pt>
                <c:pt idx="19858" formatCode="General">
                  <c:v>1.51639999E-3</c:v>
                </c:pt>
                <c:pt idx="19859" formatCode="General">
                  <c:v>1.51647999E-3</c:v>
                </c:pt>
                <c:pt idx="19860" formatCode="General">
                  <c:v>1.51655999E-3</c:v>
                </c:pt>
                <c:pt idx="19861" formatCode="General">
                  <c:v>1.5166399899999999E-3</c:v>
                </c:pt>
                <c:pt idx="19862" formatCode="General">
                  <c:v>1.5167199900000001E-3</c:v>
                </c:pt>
                <c:pt idx="19863" formatCode="General">
                  <c:v>1.51679999E-3</c:v>
                </c:pt>
                <c:pt idx="19864" formatCode="General">
                  <c:v>1.51687999E-3</c:v>
                </c:pt>
                <c:pt idx="19865" formatCode="General">
                  <c:v>1.51695999E-3</c:v>
                </c:pt>
                <c:pt idx="19866" formatCode="General">
                  <c:v>1.5170399899999999E-3</c:v>
                </c:pt>
                <c:pt idx="19867" formatCode="General">
                  <c:v>1.5171199900000001E-3</c:v>
                </c:pt>
                <c:pt idx="19868" formatCode="General">
                  <c:v>1.5171999900000001E-3</c:v>
                </c:pt>
                <c:pt idx="19869" formatCode="General">
                  <c:v>1.51727999E-3</c:v>
                </c:pt>
                <c:pt idx="19870" formatCode="General">
                  <c:v>1.51735999E-3</c:v>
                </c:pt>
                <c:pt idx="19871" formatCode="General">
                  <c:v>1.5174399899999999E-3</c:v>
                </c:pt>
                <c:pt idx="19872" formatCode="General">
                  <c:v>1.5175199900000001E-3</c:v>
                </c:pt>
                <c:pt idx="19873" formatCode="General">
                  <c:v>1.5175999900000001E-3</c:v>
                </c:pt>
                <c:pt idx="19874" formatCode="General">
                  <c:v>1.51767999E-3</c:v>
                </c:pt>
                <c:pt idx="19875" formatCode="General">
                  <c:v>1.51775999E-3</c:v>
                </c:pt>
                <c:pt idx="19876" formatCode="General">
                  <c:v>1.5178399899999999E-3</c:v>
                </c:pt>
                <c:pt idx="19877" formatCode="General">
                  <c:v>1.5179199899999999E-3</c:v>
                </c:pt>
                <c:pt idx="19878" formatCode="General">
                  <c:v>1.5179999900000001E-3</c:v>
                </c:pt>
                <c:pt idx="19879" formatCode="General">
                  <c:v>1.51807999E-3</c:v>
                </c:pt>
                <c:pt idx="19880" formatCode="General">
                  <c:v>1.51815999E-3</c:v>
                </c:pt>
                <c:pt idx="19881" formatCode="General">
                  <c:v>1.51823999E-3</c:v>
                </c:pt>
                <c:pt idx="19882" formatCode="General">
                  <c:v>1.5183199899999999E-3</c:v>
                </c:pt>
                <c:pt idx="19883" formatCode="General">
                  <c:v>1.5183999900000001E-3</c:v>
                </c:pt>
                <c:pt idx="19884" formatCode="General">
                  <c:v>1.51847999E-3</c:v>
                </c:pt>
                <c:pt idx="19885" formatCode="General">
                  <c:v>1.51855999E-3</c:v>
                </c:pt>
                <c:pt idx="19886" formatCode="General">
                  <c:v>1.51863999E-3</c:v>
                </c:pt>
                <c:pt idx="19887" formatCode="General">
                  <c:v>1.5187199899999999E-3</c:v>
                </c:pt>
                <c:pt idx="19888" formatCode="General">
                  <c:v>1.5187999900000001E-3</c:v>
                </c:pt>
                <c:pt idx="19889" formatCode="General">
                  <c:v>1.5188799900000001E-3</c:v>
                </c:pt>
                <c:pt idx="19890" formatCode="General">
                  <c:v>1.51895999E-3</c:v>
                </c:pt>
                <c:pt idx="19891" formatCode="General">
                  <c:v>1.51903999E-3</c:v>
                </c:pt>
                <c:pt idx="19892" formatCode="General">
                  <c:v>1.5191199899999999E-3</c:v>
                </c:pt>
                <c:pt idx="19893" formatCode="General">
                  <c:v>1.5191999900000001E-3</c:v>
                </c:pt>
                <c:pt idx="19894" formatCode="General">
                  <c:v>1.5192799900000001E-3</c:v>
                </c:pt>
                <c:pt idx="19895" formatCode="General">
                  <c:v>1.51935999E-3</c:v>
                </c:pt>
                <c:pt idx="19896" formatCode="General">
                  <c:v>1.51943999E-3</c:v>
                </c:pt>
                <c:pt idx="19897" formatCode="General">
                  <c:v>1.5195199899999999E-3</c:v>
                </c:pt>
                <c:pt idx="19898" formatCode="General">
                  <c:v>1.5195999899999999E-3</c:v>
                </c:pt>
                <c:pt idx="19899" formatCode="General">
                  <c:v>1.5196799900000001E-3</c:v>
                </c:pt>
                <c:pt idx="19900" formatCode="General">
                  <c:v>1.51975999E-3</c:v>
                </c:pt>
                <c:pt idx="19901" formatCode="General">
                  <c:v>1.51983999E-3</c:v>
                </c:pt>
                <c:pt idx="19902" formatCode="General">
                  <c:v>1.5199199899999999E-3</c:v>
                </c:pt>
                <c:pt idx="19903" formatCode="General">
                  <c:v>1.5199999899999999E-3</c:v>
                </c:pt>
                <c:pt idx="19904" formatCode="General">
                  <c:v>1.5200799900000001E-3</c:v>
                </c:pt>
                <c:pt idx="19905" formatCode="General">
                  <c:v>1.52015999E-3</c:v>
                </c:pt>
                <c:pt idx="19906" formatCode="General">
                  <c:v>1.52023999E-3</c:v>
                </c:pt>
                <c:pt idx="19907" formatCode="General">
                  <c:v>1.52031999E-3</c:v>
                </c:pt>
                <c:pt idx="19908" formatCode="General">
                  <c:v>1.5203999899999999E-3</c:v>
                </c:pt>
                <c:pt idx="19909" formatCode="General">
                  <c:v>1.5204799900000001E-3</c:v>
                </c:pt>
                <c:pt idx="19910" formatCode="General">
                  <c:v>1.5205599900000001E-3</c:v>
                </c:pt>
                <c:pt idx="19911" formatCode="General">
                  <c:v>1.52063999E-3</c:v>
                </c:pt>
                <c:pt idx="19912" formatCode="General">
                  <c:v>1.52071999E-3</c:v>
                </c:pt>
                <c:pt idx="19913" formatCode="General">
                  <c:v>1.5207999899999999E-3</c:v>
                </c:pt>
                <c:pt idx="19914" formatCode="General">
                  <c:v>1.5208799900000001E-3</c:v>
                </c:pt>
                <c:pt idx="19915" formatCode="General">
                  <c:v>1.5209599900000001E-3</c:v>
                </c:pt>
                <c:pt idx="19916" formatCode="General">
                  <c:v>1.52103999E-3</c:v>
                </c:pt>
                <c:pt idx="19917" formatCode="General">
                  <c:v>1.52111999E-3</c:v>
                </c:pt>
                <c:pt idx="19918" formatCode="General">
                  <c:v>1.5211999899999999E-3</c:v>
                </c:pt>
                <c:pt idx="19919" formatCode="General">
                  <c:v>1.5212799899999999E-3</c:v>
                </c:pt>
                <c:pt idx="19920" formatCode="General">
                  <c:v>1.5213599900000001E-3</c:v>
                </c:pt>
                <c:pt idx="19921" formatCode="General">
                  <c:v>1.52143999E-3</c:v>
                </c:pt>
                <c:pt idx="19922" formatCode="General">
                  <c:v>1.52151999E-3</c:v>
                </c:pt>
                <c:pt idx="19923" formatCode="General">
                  <c:v>1.5215999899999999E-3</c:v>
                </c:pt>
                <c:pt idx="19924" formatCode="General">
                  <c:v>1.5216799899999999E-3</c:v>
                </c:pt>
                <c:pt idx="19925" formatCode="General">
                  <c:v>1.5217599900000001E-3</c:v>
                </c:pt>
                <c:pt idx="19926" formatCode="General">
                  <c:v>1.52183999E-3</c:v>
                </c:pt>
                <c:pt idx="19927" formatCode="General">
                  <c:v>1.52191999E-3</c:v>
                </c:pt>
                <c:pt idx="19928" formatCode="General">
                  <c:v>1.52199999E-3</c:v>
                </c:pt>
                <c:pt idx="19929" formatCode="General">
                  <c:v>1.5220799899999999E-3</c:v>
                </c:pt>
                <c:pt idx="19930" formatCode="General">
                  <c:v>1.5221599900000001E-3</c:v>
                </c:pt>
                <c:pt idx="19931" formatCode="General">
                  <c:v>1.52223999E-3</c:v>
                </c:pt>
                <c:pt idx="19932" formatCode="General">
                  <c:v>1.52231999E-3</c:v>
                </c:pt>
                <c:pt idx="19933" formatCode="General">
                  <c:v>1.52239999E-3</c:v>
                </c:pt>
                <c:pt idx="19934" formatCode="General">
                  <c:v>1.5224799899999999E-3</c:v>
                </c:pt>
                <c:pt idx="19935" formatCode="General">
                  <c:v>1.5225599900000001E-3</c:v>
                </c:pt>
                <c:pt idx="19936" formatCode="General">
                  <c:v>1.5226399900000001E-3</c:v>
                </c:pt>
                <c:pt idx="19937" formatCode="General">
                  <c:v>1.52271999E-3</c:v>
                </c:pt>
                <c:pt idx="19938" formatCode="General">
                  <c:v>1.52279999E-3</c:v>
                </c:pt>
                <c:pt idx="19939" formatCode="General">
                  <c:v>1.5228799899999999E-3</c:v>
                </c:pt>
                <c:pt idx="19940" formatCode="General">
                  <c:v>1.5229599899999999E-3</c:v>
                </c:pt>
                <c:pt idx="19941" formatCode="General">
                  <c:v>1.5230399900000001E-3</c:v>
                </c:pt>
                <c:pt idx="19942" formatCode="General">
                  <c:v>1.52311999E-3</c:v>
                </c:pt>
                <c:pt idx="19943" formatCode="General">
                  <c:v>1.52319999E-3</c:v>
                </c:pt>
                <c:pt idx="19944" formatCode="General">
                  <c:v>1.5232799899999999E-3</c:v>
                </c:pt>
                <c:pt idx="19945" formatCode="General">
                  <c:v>1.5233599899999999E-3</c:v>
                </c:pt>
                <c:pt idx="19946" formatCode="General">
                  <c:v>1.5234399900000001E-3</c:v>
                </c:pt>
                <c:pt idx="19947" formatCode="General">
                  <c:v>1.52351999E-3</c:v>
                </c:pt>
                <c:pt idx="19948" formatCode="General">
                  <c:v>1.52359999E-3</c:v>
                </c:pt>
                <c:pt idx="19949" formatCode="General">
                  <c:v>1.52367999E-3</c:v>
                </c:pt>
                <c:pt idx="19950" formatCode="General">
                  <c:v>1.5237599899999999E-3</c:v>
                </c:pt>
                <c:pt idx="19951" formatCode="General">
                  <c:v>1.5238399900000001E-3</c:v>
                </c:pt>
                <c:pt idx="19952" formatCode="General">
                  <c:v>1.52391999E-3</c:v>
                </c:pt>
                <c:pt idx="19953" formatCode="General">
                  <c:v>1.52399999E-3</c:v>
                </c:pt>
                <c:pt idx="19954" formatCode="General">
                  <c:v>1.52407999E-3</c:v>
                </c:pt>
                <c:pt idx="19955" formatCode="General">
                  <c:v>1.5241599899999999E-3</c:v>
                </c:pt>
                <c:pt idx="19956" formatCode="General">
                  <c:v>1.5242399900000001E-3</c:v>
                </c:pt>
                <c:pt idx="19957" formatCode="General">
                  <c:v>1.5243199900000001E-3</c:v>
                </c:pt>
                <c:pt idx="19958" formatCode="General">
                  <c:v>1.52439999E-3</c:v>
                </c:pt>
                <c:pt idx="19959" formatCode="General">
                  <c:v>1.52447999E-3</c:v>
                </c:pt>
                <c:pt idx="19960" formatCode="General">
                  <c:v>1.5245599899999999E-3</c:v>
                </c:pt>
                <c:pt idx="19961" formatCode="General">
                  <c:v>1.5246399900000001E-3</c:v>
                </c:pt>
                <c:pt idx="19962" formatCode="General">
                  <c:v>1.5247199900000001E-3</c:v>
                </c:pt>
                <c:pt idx="19963" formatCode="General">
                  <c:v>1.52479999E-3</c:v>
                </c:pt>
                <c:pt idx="19964" formatCode="General">
                  <c:v>1.52487999E-3</c:v>
                </c:pt>
                <c:pt idx="19965" formatCode="General">
                  <c:v>1.5249599899999999E-3</c:v>
                </c:pt>
                <c:pt idx="19966" formatCode="General">
                  <c:v>1.5250399899999999E-3</c:v>
                </c:pt>
                <c:pt idx="19967" formatCode="General">
                  <c:v>1.5251199900000001E-3</c:v>
                </c:pt>
                <c:pt idx="19968" formatCode="General">
                  <c:v>1.52519999E-3</c:v>
                </c:pt>
                <c:pt idx="19969" formatCode="General">
                  <c:v>1.52527999E-3</c:v>
                </c:pt>
                <c:pt idx="19970" formatCode="General">
                  <c:v>1.52535999E-3</c:v>
                </c:pt>
                <c:pt idx="19971" formatCode="General">
                  <c:v>1.5254399899999999E-3</c:v>
                </c:pt>
                <c:pt idx="19972" formatCode="General">
                  <c:v>1.5255199900000001E-3</c:v>
                </c:pt>
                <c:pt idx="19973" formatCode="General">
                  <c:v>1.52559999E-3</c:v>
                </c:pt>
                <c:pt idx="19974" formatCode="General">
                  <c:v>1.52567999E-3</c:v>
                </c:pt>
                <c:pt idx="19975" formatCode="General">
                  <c:v>1.52575999E-3</c:v>
                </c:pt>
                <c:pt idx="19976" formatCode="General">
                  <c:v>1.5258399899999999E-3</c:v>
                </c:pt>
                <c:pt idx="19977" formatCode="General">
                  <c:v>1.5259199900000001E-3</c:v>
                </c:pt>
                <c:pt idx="19978" formatCode="General">
                  <c:v>1.5259999900000001E-3</c:v>
                </c:pt>
                <c:pt idx="19979" formatCode="General">
                  <c:v>1.52607999E-3</c:v>
                </c:pt>
                <c:pt idx="19980" formatCode="General">
                  <c:v>1.52615999E-3</c:v>
                </c:pt>
                <c:pt idx="19981" formatCode="General">
                  <c:v>1.5262399899999999E-3</c:v>
                </c:pt>
                <c:pt idx="19982" formatCode="General">
                  <c:v>1.5263199900000001E-3</c:v>
                </c:pt>
                <c:pt idx="19983" formatCode="General">
                  <c:v>1.5263999900000001E-3</c:v>
                </c:pt>
                <c:pt idx="19984" formatCode="General">
                  <c:v>1.52647999E-3</c:v>
                </c:pt>
                <c:pt idx="19985" formatCode="General">
                  <c:v>1.52655999E-3</c:v>
                </c:pt>
                <c:pt idx="19986" formatCode="General">
                  <c:v>1.5266399899999999E-3</c:v>
                </c:pt>
                <c:pt idx="19987" formatCode="General">
                  <c:v>1.5267199899999999E-3</c:v>
                </c:pt>
                <c:pt idx="19988" formatCode="General">
                  <c:v>1.5267999900000001E-3</c:v>
                </c:pt>
                <c:pt idx="19989" formatCode="General">
                  <c:v>1.52687999E-3</c:v>
                </c:pt>
                <c:pt idx="19990" formatCode="General">
                  <c:v>1.52695999E-3</c:v>
                </c:pt>
                <c:pt idx="19991" formatCode="General">
                  <c:v>1.5270399899999999E-3</c:v>
                </c:pt>
                <c:pt idx="19992" formatCode="General">
                  <c:v>1.5271199899999999E-3</c:v>
                </c:pt>
                <c:pt idx="19993" formatCode="General">
                  <c:v>1.5271999900000001E-3</c:v>
                </c:pt>
                <c:pt idx="19994" formatCode="General">
                  <c:v>1.52727999E-3</c:v>
                </c:pt>
                <c:pt idx="19995" formatCode="General">
                  <c:v>1.52735999E-3</c:v>
                </c:pt>
                <c:pt idx="19996" formatCode="General">
                  <c:v>1.52743999E-3</c:v>
                </c:pt>
                <c:pt idx="19997" formatCode="General">
                  <c:v>1.5275199899999999E-3</c:v>
                </c:pt>
                <c:pt idx="19998" formatCode="General">
                  <c:v>1.5275999900000001E-3</c:v>
                </c:pt>
                <c:pt idx="19999" formatCode="General">
                  <c:v>1.5276799900000001E-3</c:v>
                </c:pt>
                <c:pt idx="20000" formatCode="General">
                  <c:v>1.52775999E-3</c:v>
                </c:pt>
                <c:pt idx="20001" formatCode="General">
                  <c:v>1.52783999E-3</c:v>
                </c:pt>
                <c:pt idx="20002" formatCode="General">
                  <c:v>1.5279199899999999E-3</c:v>
                </c:pt>
                <c:pt idx="20003" formatCode="General">
                  <c:v>1.5279999900000001E-3</c:v>
                </c:pt>
                <c:pt idx="20004" formatCode="General">
                  <c:v>1.5280799900000001E-3</c:v>
                </c:pt>
                <c:pt idx="20005" formatCode="General">
                  <c:v>1.52815999E-3</c:v>
                </c:pt>
                <c:pt idx="20006" formatCode="General">
                  <c:v>1.52823999E-3</c:v>
                </c:pt>
                <c:pt idx="20007" formatCode="General">
                  <c:v>1.5283199899999999E-3</c:v>
                </c:pt>
                <c:pt idx="20008" formatCode="General">
                  <c:v>1.5283999899999999E-3</c:v>
                </c:pt>
                <c:pt idx="20009" formatCode="General">
                  <c:v>1.5284799900000001E-3</c:v>
                </c:pt>
                <c:pt idx="20010" formatCode="General">
                  <c:v>1.52855999E-3</c:v>
                </c:pt>
                <c:pt idx="20011" formatCode="General">
                  <c:v>1.52863999E-3</c:v>
                </c:pt>
                <c:pt idx="20012" formatCode="General">
                  <c:v>1.5287199899999999E-3</c:v>
                </c:pt>
                <c:pt idx="20013" formatCode="General">
                  <c:v>1.5287999899999999E-3</c:v>
                </c:pt>
                <c:pt idx="20014" formatCode="General">
                  <c:v>1.5288799900000001E-3</c:v>
                </c:pt>
                <c:pt idx="20015" formatCode="General">
                  <c:v>1.52895999E-3</c:v>
                </c:pt>
                <c:pt idx="20016" formatCode="General">
                  <c:v>1.52903999E-3</c:v>
                </c:pt>
                <c:pt idx="20017" formatCode="General">
                  <c:v>1.52911999E-3</c:v>
                </c:pt>
                <c:pt idx="20018" formatCode="General">
                  <c:v>1.5291999899999999E-3</c:v>
                </c:pt>
                <c:pt idx="20019" formatCode="General">
                  <c:v>1.5292799900000001E-3</c:v>
                </c:pt>
                <c:pt idx="20020" formatCode="General">
                  <c:v>1.52935999E-3</c:v>
                </c:pt>
                <c:pt idx="20021" formatCode="General">
                  <c:v>1.52943999E-3</c:v>
                </c:pt>
                <c:pt idx="20022" formatCode="General">
                  <c:v>1.52951999E-3</c:v>
                </c:pt>
                <c:pt idx="20023" formatCode="General">
                  <c:v>1.5295999899999999E-3</c:v>
                </c:pt>
                <c:pt idx="20024" formatCode="General">
                  <c:v>1.5296799900000001E-3</c:v>
                </c:pt>
                <c:pt idx="20025" formatCode="General">
                  <c:v>1.5297599900000001E-3</c:v>
                </c:pt>
                <c:pt idx="20026" formatCode="General">
                  <c:v>1.52983999E-3</c:v>
                </c:pt>
                <c:pt idx="20027" formatCode="General">
                  <c:v>1.52991999E-3</c:v>
                </c:pt>
                <c:pt idx="20028" formatCode="General">
                  <c:v>1.5299999899999999E-3</c:v>
                </c:pt>
                <c:pt idx="20029" formatCode="General">
                  <c:v>1.5300799900000001E-3</c:v>
                </c:pt>
                <c:pt idx="20030" formatCode="General">
                  <c:v>1.5301599900000001E-3</c:v>
                </c:pt>
                <c:pt idx="20031" formatCode="General">
                  <c:v>1.53023999E-3</c:v>
                </c:pt>
                <c:pt idx="20032" formatCode="General">
                  <c:v>1.53031999E-3</c:v>
                </c:pt>
                <c:pt idx="20033" formatCode="General">
                  <c:v>1.5303999899999999E-3</c:v>
                </c:pt>
                <c:pt idx="20034" formatCode="General">
                  <c:v>1.5304799899999999E-3</c:v>
                </c:pt>
                <c:pt idx="20035" formatCode="General">
                  <c:v>1.5305599900000001E-3</c:v>
                </c:pt>
                <c:pt idx="20036" formatCode="General">
                  <c:v>1.53063999E-3</c:v>
                </c:pt>
                <c:pt idx="20037" formatCode="General">
                  <c:v>1.53071999E-3</c:v>
                </c:pt>
                <c:pt idx="20038" formatCode="General">
                  <c:v>1.53079999E-3</c:v>
                </c:pt>
                <c:pt idx="20039" formatCode="General">
                  <c:v>1.5308799899999999E-3</c:v>
                </c:pt>
                <c:pt idx="20040" formatCode="General">
                  <c:v>1.5309599900000001E-3</c:v>
                </c:pt>
                <c:pt idx="20041" formatCode="General">
                  <c:v>1.53103999E-3</c:v>
                </c:pt>
                <c:pt idx="20042" formatCode="General">
                  <c:v>1.53111999E-3</c:v>
                </c:pt>
                <c:pt idx="20043" formatCode="General">
                  <c:v>1.53119999E-3</c:v>
                </c:pt>
                <c:pt idx="20044" formatCode="General">
                  <c:v>1.5312799899999999E-3</c:v>
                </c:pt>
                <c:pt idx="20045" formatCode="General">
                  <c:v>1.5313599900000001E-3</c:v>
                </c:pt>
                <c:pt idx="20046" formatCode="General">
                  <c:v>1.5314399900000001E-3</c:v>
                </c:pt>
                <c:pt idx="20047" formatCode="General">
                  <c:v>1.53151999E-3</c:v>
                </c:pt>
                <c:pt idx="20048" formatCode="General">
                  <c:v>1.53159999E-3</c:v>
                </c:pt>
                <c:pt idx="20049" formatCode="General">
                  <c:v>1.5316799899999999E-3</c:v>
                </c:pt>
                <c:pt idx="20050" formatCode="General">
                  <c:v>1.5317599900000001E-3</c:v>
                </c:pt>
                <c:pt idx="20051" formatCode="General">
                  <c:v>1.5318399900000001E-3</c:v>
                </c:pt>
                <c:pt idx="20052" formatCode="General">
                  <c:v>1.53191999E-3</c:v>
                </c:pt>
                <c:pt idx="20053" formatCode="General">
                  <c:v>1.53199999E-3</c:v>
                </c:pt>
                <c:pt idx="20054" formatCode="General">
                  <c:v>1.5320799899999999E-3</c:v>
                </c:pt>
                <c:pt idx="20055" formatCode="General">
                  <c:v>1.5321599899999999E-3</c:v>
                </c:pt>
                <c:pt idx="20056" formatCode="General">
                  <c:v>1.5322399900000001E-3</c:v>
                </c:pt>
                <c:pt idx="20057" formatCode="General">
                  <c:v>1.53231999E-3</c:v>
                </c:pt>
                <c:pt idx="20058" formatCode="General">
                  <c:v>1.53239999E-3</c:v>
                </c:pt>
                <c:pt idx="20059" formatCode="General">
                  <c:v>1.5324799899999999E-3</c:v>
                </c:pt>
                <c:pt idx="20060" formatCode="General">
                  <c:v>1.5325599899999999E-3</c:v>
                </c:pt>
                <c:pt idx="20061" formatCode="General">
                  <c:v>1.5326399900000001E-3</c:v>
                </c:pt>
                <c:pt idx="20062" formatCode="General">
                  <c:v>1.53271999E-3</c:v>
                </c:pt>
                <c:pt idx="20063" formatCode="General">
                  <c:v>1.53279999E-3</c:v>
                </c:pt>
                <c:pt idx="20064" formatCode="General">
                  <c:v>1.53287999E-3</c:v>
                </c:pt>
                <c:pt idx="20065" formatCode="General">
                  <c:v>1.5329599899999999E-3</c:v>
                </c:pt>
                <c:pt idx="20066" formatCode="General">
                  <c:v>1.5330399900000001E-3</c:v>
                </c:pt>
                <c:pt idx="20067" formatCode="General">
                  <c:v>1.5331199900000001E-3</c:v>
                </c:pt>
                <c:pt idx="20068" formatCode="General">
                  <c:v>1.53319999E-3</c:v>
                </c:pt>
                <c:pt idx="20069" formatCode="General">
                  <c:v>1.53327999E-3</c:v>
                </c:pt>
                <c:pt idx="20070" formatCode="General">
                  <c:v>1.5333599899999999E-3</c:v>
                </c:pt>
                <c:pt idx="20071" formatCode="General">
                  <c:v>1.5334399900000001E-3</c:v>
                </c:pt>
                <c:pt idx="20072" formatCode="General">
                  <c:v>1.5335199900000001E-3</c:v>
                </c:pt>
                <c:pt idx="20073" formatCode="General">
                  <c:v>1.53359999E-3</c:v>
                </c:pt>
                <c:pt idx="20074" formatCode="General">
                  <c:v>1.53367999E-3</c:v>
                </c:pt>
                <c:pt idx="20075" formatCode="General">
                  <c:v>1.5337599899999999E-3</c:v>
                </c:pt>
                <c:pt idx="20076" formatCode="General">
                  <c:v>1.5338399899999999E-3</c:v>
                </c:pt>
                <c:pt idx="20077" formatCode="General">
                  <c:v>1.5339199900000001E-3</c:v>
                </c:pt>
                <c:pt idx="20078" formatCode="General">
                  <c:v>1.53399999E-3</c:v>
                </c:pt>
                <c:pt idx="20079" formatCode="General">
                  <c:v>1.53407999E-3</c:v>
                </c:pt>
                <c:pt idx="20080" formatCode="General">
                  <c:v>1.5341599899999999E-3</c:v>
                </c:pt>
                <c:pt idx="20081" formatCode="General">
                  <c:v>1.5342399899999999E-3</c:v>
                </c:pt>
                <c:pt idx="20082" formatCode="General">
                  <c:v>1.5343199900000001E-3</c:v>
                </c:pt>
                <c:pt idx="20083" formatCode="General">
                  <c:v>1.53439999E-3</c:v>
                </c:pt>
                <c:pt idx="20084" formatCode="General">
                  <c:v>1.53447999E-3</c:v>
                </c:pt>
                <c:pt idx="20085" formatCode="General">
                  <c:v>1.53455999E-3</c:v>
                </c:pt>
                <c:pt idx="20086" formatCode="General">
                  <c:v>1.5346399899999999E-3</c:v>
                </c:pt>
                <c:pt idx="20087" formatCode="General">
                  <c:v>1.5347199900000001E-3</c:v>
                </c:pt>
                <c:pt idx="20088" formatCode="General">
                  <c:v>1.53479999E-3</c:v>
                </c:pt>
                <c:pt idx="20089" formatCode="General">
                  <c:v>1.53487999E-3</c:v>
                </c:pt>
                <c:pt idx="20090" formatCode="General">
                  <c:v>1.53495999E-3</c:v>
                </c:pt>
                <c:pt idx="20091" formatCode="General">
                  <c:v>1.5350399899999999E-3</c:v>
                </c:pt>
                <c:pt idx="20092" formatCode="General">
                  <c:v>1.5351199900000001E-3</c:v>
                </c:pt>
                <c:pt idx="20093" formatCode="General">
                  <c:v>1.5351999900000001E-3</c:v>
                </c:pt>
                <c:pt idx="20094" formatCode="General">
                  <c:v>1.53527999E-3</c:v>
                </c:pt>
                <c:pt idx="20095" formatCode="General">
                  <c:v>1.53535999E-3</c:v>
                </c:pt>
                <c:pt idx="20096" formatCode="General">
                  <c:v>1.5354399899999999E-3</c:v>
                </c:pt>
                <c:pt idx="20097" formatCode="General">
                  <c:v>1.5355199899999999E-3</c:v>
                </c:pt>
                <c:pt idx="20098" formatCode="General">
                  <c:v>1.5355999900000001E-3</c:v>
                </c:pt>
                <c:pt idx="20099" formatCode="General">
                  <c:v>1.53567999E-3</c:v>
                </c:pt>
                <c:pt idx="20100" formatCode="General">
                  <c:v>1.53575999E-3</c:v>
                </c:pt>
                <c:pt idx="20101" formatCode="General">
                  <c:v>1.5358399899999999E-3</c:v>
                </c:pt>
                <c:pt idx="20102" formatCode="General">
                  <c:v>1.5359199899999999E-3</c:v>
                </c:pt>
                <c:pt idx="20103" formatCode="General">
                  <c:v>1.5359999900000001E-3</c:v>
                </c:pt>
                <c:pt idx="20104" formatCode="General">
                  <c:v>1.53607999E-3</c:v>
                </c:pt>
                <c:pt idx="20105" formatCode="General">
                  <c:v>1.53615999E-3</c:v>
                </c:pt>
                <c:pt idx="20106" formatCode="General">
                  <c:v>1.53623999E-3</c:v>
                </c:pt>
                <c:pt idx="20107" formatCode="General">
                  <c:v>1.5363199899999999E-3</c:v>
                </c:pt>
                <c:pt idx="20108" formatCode="General">
                  <c:v>1.5363999900000001E-3</c:v>
                </c:pt>
                <c:pt idx="20109" formatCode="General">
                  <c:v>1.53647999E-3</c:v>
                </c:pt>
                <c:pt idx="20110" formatCode="General">
                  <c:v>1.53655999E-3</c:v>
                </c:pt>
                <c:pt idx="20111" formatCode="General">
                  <c:v>1.53663999E-3</c:v>
                </c:pt>
                <c:pt idx="20112" formatCode="General">
                  <c:v>1.5367199899999999E-3</c:v>
                </c:pt>
                <c:pt idx="20113" formatCode="General">
                  <c:v>1.5367999900000001E-3</c:v>
                </c:pt>
                <c:pt idx="20114" formatCode="General">
                  <c:v>1.5368799900000001E-3</c:v>
                </c:pt>
                <c:pt idx="20115" formatCode="General">
                  <c:v>1.53695999E-3</c:v>
                </c:pt>
                <c:pt idx="20116" formatCode="General">
                  <c:v>1.53703999E-3</c:v>
                </c:pt>
                <c:pt idx="20117" formatCode="General">
                  <c:v>1.5371199899999999E-3</c:v>
                </c:pt>
                <c:pt idx="20118" formatCode="General">
                  <c:v>1.5371999900000001E-3</c:v>
                </c:pt>
                <c:pt idx="20119" formatCode="General">
                  <c:v>1.5372799900000001E-3</c:v>
                </c:pt>
                <c:pt idx="20120" formatCode="General">
                  <c:v>1.53735999E-3</c:v>
                </c:pt>
                <c:pt idx="20121" formatCode="General">
                  <c:v>1.53743999E-3</c:v>
                </c:pt>
                <c:pt idx="20122" formatCode="General">
                  <c:v>1.5375199899999999E-3</c:v>
                </c:pt>
                <c:pt idx="20123" formatCode="General">
                  <c:v>1.5375999899999999E-3</c:v>
                </c:pt>
                <c:pt idx="20124" formatCode="General">
                  <c:v>1.5376799900000001E-3</c:v>
                </c:pt>
                <c:pt idx="20125" formatCode="General">
                  <c:v>1.53775999E-3</c:v>
                </c:pt>
                <c:pt idx="20126" formatCode="General">
                  <c:v>1.53783999E-3</c:v>
                </c:pt>
                <c:pt idx="20127" formatCode="General">
                  <c:v>1.53791999E-3</c:v>
                </c:pt>
                <c:pt idx="20128" formatCode="General">
                  <c:v>1.5379999899999999E-3</c:v>
                </c:pt>
                <c:pt idx="20129" formatCode="General">
                  <c:v>1.5380799900000001E-3</c:v>
                </c:pt>
                <c:pt idx="20130" formatCode="General">
                  <c:v>1.53815999E-3</c:v>
                </c:pt>
                <c:pt idx="20131" formatCode="General">
                  <c:v>1.53823999E-3</c:v>
                </c:pt>
                <c:pt idx="20132" formatCode="General">
                  <c:v>1.53831999E-3</c:v>
                </c:pt>
                <c:pt idx="20133" formatCode="General">
                  <c:v>1.5383999899999999E-3</c:v>
                </c:pt>
                <c:pt idx="20134" formatCode="General">
                  <c:v>1.5384799900000001E-3</c:v>
                </c:pt>
                <c:pt idx="20135" formatCode="General">
                  <c:v>1.5385599900000001E-3</c:v>
                </c:pt>
                <c:pt idx="20136" formatCode="General">
                  <c:v>1.53863999E-3</c:v>
                </c:pt>
                <c:pt idx="20137" formatCode="General">
                  <c:v>1.53871999E-3</c:v>
                </c:pt>
                <c:pt idx="20138" formatCode="General">
                  <c:v>1.5387999899999999E-3</c:v>
                </c:pt>
                <c:pt idx="20139" formatCode="General">
                  <c:v>1.5388799900000001E-3</c:v>
                </c:pt>
                <c:pt idx="20140" formatCode="General">
                  <c:v>1.5389599900000001E-3</c:v>
                </c:pt>
                <c:pt idx="20141" formatCode="General">
                  <c:v>1.53903999E-3</c:v>
                </c:pt>
                <c:pt idx="20142" formatCode="General">
                  <c:v>1.53911999E-3</c:v>
                </c:pt>
                <c:pt idx="20143" formatCode="General">
                  <c:v>1.5391999899999999E-3</c:v>
                </c:pt>
                <c:pt idx="20144" formatCode="General">
                  <c:v>1.5392799899999999E-3</c:v>
                </c:pt>
                <c:pt idx="20145" formatCode="General">
                  <c:v>1.5393599900000001E-3</c:v>
                </c:pt>
                <c:pt idx="20146" formatCode="General">
                  <c:v>1.53943999E-3</c:v>
                </c:pt>
                <c:pt idx="20147" formatCode="General">
                  <c:v>1.53951999E-3</c:v>
                </c:pt>
                <c:pt idx="20148" formatCode="General">
                  <c:v>1.5395999899999999E-3</c:v>
                </c:pt>
                <c:pt idx="20149" formatCode="General">
                  <c:v>1.5396799899999999E-3</c:v>
                </c:pt>
                <c:pt idx="20150" formatCode="General">
                  <c:v>1.5397599900000001E-3</c:v>
                </c:pt>
                <c:pt idx="20151" formatCode="General">
                  <c:v>1.53983999E-3</c:v>
                </c:pt>
                <c:pt idx="20152" formatCode="General">
                  <c:v>1.53991999E-3</c:v>
                </c:pt>
                <c:pt idx="20153" formatCode="General">
                  <c:v>1.53999999E-3</c:v>
                </c:pt>
                <c:pt idx="20154" formatCode="General">
                  <c:v>1.5400799899999999E-3</c:v>
                </c:pt>
                <c:pt idx="20155" formatCode="General">
                  <c:v>1.5401599900000001E-3</c:v>
                </c:pt>
                <c:pt idx="20156" formatCode="General">
                  <c:v>1.5402399900000001E-3</c:v>
                </c:pt>
                <c:pt idx="20157" formatCode="General">
                  <c:v>1.54031999E-3</c:v>
                </c:pt>
                <c:pt idx="20158" formatCode="General">
                  <c:v>1.54039999E-3</c:v>
                </c:pt>
                <c:pt idx="20159" formatCode="General">
                  <c:v>1.5404799899999999E-3</c:v>
                </c:pt>
                <c:pt idx="20160" formatCode="General">
                  <c:v>1.5405599900000001E-3</c:v>
                </c:pt>
                <c:pt idx="20161" formatCode="General">
                  <c:v>1.5406399900000001E-3</c:v>
                </c:pt>
                <c:pt idx="20162" formatCode="General">
                  <c:v>1.54071999E-3</c:v>
                </c:pt>
                <c:pt idx="20163" formatCode="General">
                  <c:v>1.54079999E-3</c:v>
                </c:pt>
                <c:pt idx="20164" formatCode="General">
                  <c:v>1.5408799899999999E-3</c:v>
                </c:pt>
                <c:pt idx="20165" formatCode="General">
                  <c:v>1.5409599899999999E-3</c:v>
                </c:pt>
                <c:pt idx="20166" formatCode="General">
                  <c:v>1.5410399900000001E-3</c:v>
                </c:pt>
                <c:pt idx="20167" formatCode="General">
                  <c:v>1.54111999E-3</c:v>
                </c:pt>
                <c:pt idx="20168" formatCode="General">
                  <c:v>1.54119999E-3</c:v>
                </c:pt>
                <c:pt idx="20169" formatCode="General">
                  <c:v>1.5412799899999999E-3</c:v>
                </c:pt>
                <c:pt idx="20170" formatCode="General">
                  <c:v>1.5413599899999999E-3</c:v>
                </c:pt>
                <c:pt idx="20171" formatCode="General">
                  <c:v>1.5414399900000001E-3</c:v>
                </c:pt>
                <c:pt idx="20172" formatCode="General">
                  <c:v>1.54151999E-3</c:v>
                </c:pt>
                <c:pt idx="20173" formatCode="General">
                  <c:v>1.54159999E-3</c:v>
                </c:pt>
                <c:pt idx="20174" formatCode="General">
                  <c:v>1.54167999E-3</c:v>
                </c:pt>
                <c:pt idx="20175" formatCode="General">
                  <c:v>1.5417599899999999E-3</c:v>
                </c:pt>
                <c:pt idx="20176" formatCode="General">
                  <c:v>1.5418399900000001E-3</c:v>
                </c:pt>
                <c:pt idx="20177" formatCode="General">
                  <c:v>1.54191999E-3</c:v>
                </c:pt>
                <c:pt idx="20178" formatCode="General">
                  <c:v>1.54199999E-3</c:v>
                </c:pt>
                <c:pt idx="20179" formatCode="General">
                  <c:v>1.54207999E-3</c:v>
                </c:pt>
                <c:pt idx="20180" formatCode="General">
                  <c:v>1.5421599899999999E-3</c:v>
                </c:pt>
                <c:pt idx="20181" formatCode="General">
                  <c:v>1.5422399900000001E-3</c:v>
                </c:pt>
                <c:pt idx="20182" formatCode="General">
                  <c:v>1.5423199900000001E-3</c:v>
                </c:pt>
                <c:pt idx="20183" formatCode="General">
                  <c:v>1.54239999E-3</c:v>
                </c:pt>
                <c:pt idx="20184" formatCode="General">
                  <c:v>1.54247999E-3</c:v>
                </c:pt>
                <c:pt idx="20185" formatCode="General">
                  <c:v>1.5425599899999999E-3</c:v>
                </c:pt>
                <c:pt idx="20186" formatCode="General">
                  <c:v>1.5426399899999999E-3</c:v>
                </c:pt>
                <c:pt idx="20187" formatCode="General">
                  <c:v>1.5427199900000001E-3</c:v>
                </c:pt>
                <c:pt idx="20188" formatCode="General">
                  <c:v>1.54279999E-3</c:v>
                </c:pt>
                <c:pt idx="20189" formatCode="General">
                  <c:v>1.54287999E-3</c:v>
                </c:pt>
                <c:pt idx="20190" formatCode="General">
                  <c:v>1.5429599899999999E-3</c:v>
                </c:pt>
                <c:pt idx="20191" formatCode="General">
                  <c:v>1.5430399899999999E-3</c:v>
                </c:pt>
                <c:pt idx="20192" formatCode="General">
                  <c:v>1.5431199900000001E-3</c:v>
                </c:pt>
                <c:pt idx="20193" formatCode="General">
                  <c:v>1.54319999E-3</c:v>
                </c:pt>
                <c:pt idx="20194" formatCode="General">
                  <c:v>1.54327999E-3</c:v>
                </c:pt>
                <c:pt idx="20195" formatCode="General">
                  <c:v>1.54335999E-3</c:v>
                </c:pt>
                <c:pt idx="20196" formatCode="General">
                  <c:v>1.5434399899999999E-3</c:v>
                </c:pt>
                <c:pt idx="20197" formatCode="General">
                  <c:v>1.5435199900000001E-3</c:v>
                </c:pt>
                <c:pt idx="20198" formatCode="General">
                  <c:v>1.54359999E-3</c:v>
                </c:pt>
                <c:pt idx="20199" formatCode="General">
                  <c:v>1.54367999E-3</c:v>
                </c:pt>
                <c:pt idx="20200" formatCode="General">
                  <c:v>1.54375999E-3</c:v>
                </c:pt>
                <c:pt idx="20201" formatCode="General">
                  <c:v>1.5438399899999999E-3</c:v>
                </c:pt>
                <c:pt idx="20202" formatCode="General">
                  <c:v>1.5439199900000001E-3</c:v>
                </c:pt>
                <c:pt idx="20203" formatCode="General">
                  <c:v>1.5439999900000001E-3</c:v>
                </c:pt>
                <c:pt idx="20204" formatCode="General">
                  <c:v>1.54407999E-3</c:v>
                </c:pt>
                <c:pt idx="20205" formatCode="General">
                  <c:v>1.54415999E-3</c:v>
                </c:pt>
                <c:pt idx="20206" formatCode="General">
                  <c:v>1.5442399899999999E-3</c:v>
                </c:pt>
                <c:pt idx="20207" formatCode="General">
                  <c:v>1.5443199900000001E-3</c:v>
                </c:pt>
                <c:pt idx="20208" formatCode="General">
                  <c:v>1.5443999900000001E-3</c:v>
                </c:pt>
                <c:pt idx="20209" formatCode="General">
                  <c:v>1.54447999E-3</c:v>
                </c:pt>
                <c:pt idx="20210" formatCode="General">
                  <c:v>1.54455999E-3</c:v>
                </c:pt>
                <c:pt idx="20211" formatCode="General">
                  <c:v>1.5446399899999999E-3</c:v>
                </c:pt>
                <c:pt idx="20212" formatCode="General">
                  <c:v>1.5447199899999999E-3</c:v>
                </c:pt>
                <c:pt idx="20213" formatCode="General">
                  <c:v>1.5447999900000001E-3</c:v>
                </c:pt>
                <c:pt idx="20214" formatCode="General">
                  <c:v>1.54487999E-3</c:v>
                </c:pt>
                <c:pt idx="20215" formatCode="General">
                  <c:v>1.54495999E-3</c:v>
                </c:pt>
                <c:pt idx="20216" formatCode="General">
                  <c:v>1.54503999E-3</c:v>
                </c:pt>
                <c:pt idx="20217" formatCode="General">
                  <c:v>1.5451199899999999E-3</c:v>
                </c:pt>
                <c:pt idx="20218" formatCode="General">
                  <c:v>1.5451999900000001E-3</c:v>
                </c:pt>
                <c:pt idx="20219" formatCode="General">
                  <c:v>1.54527999E-3</c:v>
                </c:pt>
                <c:pt idx="20220" formatCode="General">
                  <c:v>1.54535999E-3</c:v>
                </c:pt>
                <c:pt idx="20221" formatCode="General">
                  <c:v>1.54543999E-3</c:v>
                </c:pt>
                <c:pt idx="20222" formatCode="General">
                  <c:v>1.5455199899999999E-3</c:v>
                </c:pt>
                <c:pt idx="20223" formatCode="General">
                  <c:v>1.5455999900000001E-3</c:v>
                </c:pt>
                <c:pt idx="20224" formatCode="General">
                  <c:v>1.5456799900000001E-3</c:v>
                </c:pt>
                <c:pt idx="20225" formatCode="General">
                  <c:v>1.54575999E-3</c:v>
                </c:pt>
                <c:pt idx="20226" formatCode="General">
                  <c:v>1.54583999E-3</c:v>
                </c:pt>
                <c:pt idx="20227" formatCode="General">
                  <c:v>1.5459199899999999E-3</c:v>
                </c:pt>
                <c:pt idx="20228" formatCode="General">
                  <c:v>1.5459999900000001E-3</c:v>
                </c:pt>
                <c:pt idx="20229" formatCode="General">
                  <c:v>1.5460799900000001E-3</c:v>
                </c:pt>
                <c:pt idx="20230" formatCode="General">
                  <c:v>1.54615999E-3</c:v>
                </c:pt>
                <c:pt idx="20231" formatCode="General">
                  <c:v>1.54623999E-3</c:v>
                </c:pt>
                <c:pt idx="20232" formatCode="General">
                  <c:v>1.5463199899999999E-3</c:v>
                </c:pt>
                <c:pt idx="20233" formatCode="General">
                  <c:v>1.5463999899999999E-3</c:v>
                </c:pt>
                <c:pt idx="20234" formatCode="General">
                  <c:v>1.5464799900000001E-3</c:v>
                </c:pt>
                <c:pt idx="20235" formatCode="General">
                  <c:v>1.54655999E-3</c:v>
                </c:pt>
                <c:pt idx="20236" formatCode="General">
                  <c:v>1.54663999E-3</c:v>
                </c:pt>
                <c:pt idx="20237" formatCode="General">
                  <c:v>1.5467199899999999E-3</c:v>
                </c:pt>
                <c:pt idx="20238" formatCode="General">
                  <c:v>1.5467999899999999E-3</c:v>
                </c:pt>
                <c:pt idx="20239" formatCode="General">
                  <c:v>1.5468799900000001E-3</c:v>
                </c:pt>
                <c:pt idx="20240" formatCode="General">
                  <c:v>1.54695999E-3</c:v>
                </c:pt>
                <c:pt idx="20241" formatCode="General">
                  <c:v>1.54703999E-3</c:v>
                </c:pt>
                <c:pt idx="20242" formatCode="General">
                  <c:v>1.54711999E-3</c:v>
                </c:pt>
                <c:pt idx="20243" formatCode="General">
                  <c:v>1.5471999899999999E-3</c:v>
                </c:pt>
                <c:pt idx="20244" formatCode="General">
                  <c:v>1.5472799900000001E-3</c:v>
                </c:pt>
                <c:pt idx="20245" formatCode="General">
                  <c:v>1.5473599900000001E-3</c:v>
                </c:pt>
                <c:pt idx="20246" formatCode="General">
                  <c:v>1.54743999E-3</c:v>
                </c:pt>
                <c:pt idx="20247" formatCode="General">
                  <c:v>1.54751999E-3</c:v>
                </c:pt>
                <c:pt idx="20248" formatCode="General">
                  <c:v>1.5475999899999999E-3</c:v>
                </c:pt>
                <c:pt idx="20249" formatCode="General">
                  <c:v>1.5476799900000001E-3</c:v>
                </c:pt>
                <c:pt idx="20250" formatCode="General">
                  <c:v>1.5477599900000001E-3</c:v>
                </c:pt>
                <c:pt idx="20251" formatCode="General">
                  <c:v>1.54783999E-3</c:v>
                </c:pt>
                <c:pt idx="20252" formatCode="General">
                  <c:v>1.54791999E-3</c:v>
                </c:pt>
                <c:pt idx="20253" formatCode="General">
                  <c:v>1.5479999899999999E-3</c:v>
                </c:pt>
                <c:pt idx="20254" formatCode="General">
                  <c:v>1.5480799899999999E-3</c:v>
                </c:pt>
                <c:pt idx="20255" formatCode="General">
                  <c:v>1.5481599900000001E-3</c:v>
                </c:pt>
                <c:pt idx="20256" formatCode="General">
                  <c:v>1.54823999E-3</c:v>
                </c:pt>
                <c:pt idx="20257" formatCode="General">
                  <c:v>1.54831999E-3</c:v>
                </c:pt>
                <c:pt idx="20258" formatCode="General">
                  <c:v>1.5483999899999999E-3</c:v>
                </c:pt>
                <c:pt idx="20259" formatCode="General">
                  <c:v>1.5484799899999999E-3</c:v>
                </c:pt>
                <c:pt idx="20260" formatCode="General">
                  <c:v>1.5485599900000001E-3</c:v>
                </c:pt>
                <c:pt idx="20261" formatCode="General">
                  <c:v>1.54863999E-3</c:v>
                </c:pt>
                <c:pt idx="20262" formatCode="General">
                  <c:v>1.54871999E-3</c:v>
                </c:pt>
                <c:pt idx="20263" formatCode="General">
                  <c:v>1.54879999E-3</c:v>
                </c:pt>
                <c:pt idx="20264" formatCode="General">
                  <c:v>1.5488799899999999E-3</c:v>
                </c:pt>
                <c:pt idx="20265" formatCode="General">
                  <c:v>1.5489599900000001E-3</c:v>
                </c:pt>
                <c:pt idx="20266" formatCode="General">
                  <c:v>1.54903999E-3</c:v>
                </c:pt>
                <c:pt idx="20267" formatCode="General">
                  <c:v>1.54911999E-3</c:v>
                </c:pt>
                <c:pt idx="20268" formatCode="General">
                  <c:v>1.54919999E-3</c:v>
                </c:pt>
                <c:pt idx="20269" formatCode="General">
                  <c:v>1.5492799899999999E-3</c:v>
                </c:pt>
                <c:pt idx="20270" formatCode="General">
                  <c:v>1.5493599900000001E-3</c:v>
                </c:pt>
                <c:pt idx="20271" formatCode="General">
                  <c:v>1.5494399900000001E-3</c:v>
                </c:pt>
                <c:pt idx="20272" formatCode="General">
                  <c:v>1.54951999E-3</c:v>
                </c:pt>
                <c:pt idx="20273" formatCode="General">
                  <c:v>1.54959999E-3</c:v>
                </c:pt>
                <c:pt idx="20274" formatCode="General">
                  <c:v>1.5496799899999999E-3</c:v>
                </c:pt>
                <c:pt idx="20275" formatCode="General">
                  <c:v>1.5497599899999999E-3</c:v>
                </c:pt>
                <c:pt idx="20276" formatCode="General">
                  <c:v>1.5498399900000001E-3</c:v>
                </c:pt>
                <c:pt idx="20277" formatCode="General">
                  <c:v>1.54991999E-3</c:v>
                </c:pt>
                <c:pt idx="20278" formatCode="General">
                  <c:v>1.54999999E-3</c:v>
                </c:pt>
                <c:pt idx="20279" formatCode="General">
                  <c:v>1.5500799899999999E-3</c:v>
                </c:pt>
                <c:pt idx="20280" formatCode="General">
                  <c:v>1.5501599899999999E-3</c:v>
                </c:pt>
                <c:pt idx="20281" formatCode="General">
                  <c:v>1.5502399900000001E-3</c:v>
                </c:pt>
                <c:pt idx="20282" formatCode="General">
                  <c:v>1.55031999E-3</c:v>
                </c:pt>
                <c:pt idx="20283" formatCode="General">
                  <c:v>1.55039999E-3</c:v>
                </c:pt>
                <c:pt idx="20284" formatCode="General">
                  <c:v>1.55047999E-3</c:v>
                </c:pt>
                <c:pt idx="20285" formatCode="General">
                  <c:v>1.5505599899999999E-3</c:v>
                </c:pt>
                <c:pt idx="20286" formatCode="General">
                  <c:v>1.5506399900000001E-3</c:v>
                </c:pt>
                <c:pt idx="20287" formatCode="General">
                  <c:v>1.55071999E-3</c:v>
                </c:pt>
                <c:pt idx="20288" formatCode="General">
                  <c:v>1.55079999E-3</c:v>
                </c:pt>
                <c:pt idx="20289" formatCode="General">
                  <c:v>1.55087999E-3</c:v>
                </c:pt>
                <c:pt idx="20290" formatCode="General">
                  <c:v>1.5509599899999999E-3</c:v>
                </c:pt>
                <c:pt idx="20291" formatCode="General">
                  <c:v>1.5510399900000001E-3</c:v>
                </c:pt>
                <c:pt idx="20292" formatCode="General">
                  <c:v>1.5511199900000001E-3</c:v>
                </c:pt>
                <c:pt idx="20293" formatCode="General">
                  <c:v>1.55119999E-3</c:v>
                </c:pt>
                <c:pt idx="20294" formatCode="General">
                  <c:v>1.55127999E-3</c:v>
                </c:pt>
                <c:pt idx="20295" formatCode="General">
                  <c:v>1.5513599899999999E-3</c:v>
                </c:pt>
                <c:pt idx="20296" formatCode="General">
                  <c:v>1.5514399900000001E-3</c:v>
                </c:pt>
                <c:pt idx="20297" formatCode="General">
                  <c:v>1.5515199900000001E-3</c:v>
                </c:pt>
                <c:pt idx="20298" formatCode="General">
                  <c:v>1.55159999E-3</c:v>
                </c:pt>
                <c:pt idx="20299" formatCode="General">
                  <c:v>1.55167999E-3</c:v>
                </c:pt>
                <c:pt idx="20300" formatCode="General">
                  <c:v>1.5517599899999999E-3</c:v>
                </c:pt>
                <c:pt idx="20301" formatCode="General">
                  <c:v>1.5518399899999999E-3</c:v>
                </c:pt>
                <c:pt idx="20302" formatCode="General">
                  <c:v>1.5519199900000001E-3</c:v>
                </c:pt>
                <c:pt idx="20303" formatCode="General">
                  <c:v>1.55199999E-3</c:v>
                </c:pt>
                <c:pt idx="20304" formatCode="General">
                  <c:v>1.55207999E-3</c:v>
                </c:pt>
                <c:pt idx="20305" formatCode="General">
                  <c:v>1.55215999E-3</c:v>
                </c:pt>
                <c:pt idx="20306" formatCode="General">
                  <c:v>1.5522399899999999E-3</c:v>
                </c:pt>
                <c:pt idx="20307" formatCode="General">
                  <c:v>1.5523199900000001E-3</c:v>
                </c:pt>
                <c:pt idx="20308" formatCode="General">
                  <c:v>1.55239999E-3</c:v>
                </c:pt>
                <c:pt idx="20309" formatCode="General">
                  <c:v>1.55247999E-3</c:v>
                </c:pt>
                <c:pt idx="20310" formatCode="General">
                  <c:v>1.55255999E-3</c:v>
                </c:pt>
                <c:pt idx="20311" formatCode="General">
                  <c:v>1.5526399899999999E-3</c:v>
                </c:pt>
                <c:pt idx="20312" formatCode="General">
                  <c:v>1.5527199900000001E-3</c:v>
                </c:pt>
                <c:pt idx="20313" formatCode="General">
                  <c:v>1.5527999900000001E-3</c:v>
                </c:pt>
                <c:pt idx="20314" formatCode="General">
                  <c:v>1.55287999E-3</c:v>
                </c:pt>
                <c:pt idx="20315" formatCode="General">
                  <c:v>1.55295999E-3</c:v>
                </c:pt>
                <c:pt idx="20316" formatCode="General">
                  <c:v>1.5530399899999999E-3</c:v>
                </c:pt>
                <c:pt idx="20317" formatCode="General">
                  <c:v>1.5531199900000001E-3</c:v>
                </c:pt>
                <c:pt idx="20318" formatCode="General">
                  <c:v>1.5531999900000001E-3</c:v>
                </c:pt>
                <c:pt idx="20319" formatCode="General">
                  <c:v>1.55327999E-3</c:v>
                </c:pt>
                <c:pt idx="20320" formatCode="General">
                  <c:v>1.55335999E-3</c:v>
                </c:pt>
                <c:pt idx="20321" formatCode="General">
                  <c:v>1.5534399899999999E-3</c:v>
                </c:pt>
                <c:pt idx="20322" formatCode="General">
                  <c:v>1.5535199899999999E-3</c:v>
                </c:pt>
                <c:pt idx="20323" formatCode="General">
                  <c:v>1.5535999900000001E-3</c:v>
                </c:pt>
                <c:pt idx="20324" formatCode="General">
                  <c:v>1.55367999E-3</c:v>
                </c:pt>
                <c:pt idx="20325" formatCode="General">
                  <c:v>1.55375999E-3</c:v>
                </c:pt>
                <c:pt idx="20326" formatCode="General">
                  <c:v>1.5538399899999999E-3</c:v>
                </c:pt>
                <c:pt idx="20327" formatCode="General">
                  <c:v>1.5539199899999999E-3</c:v>
                </c:pt>
                <c:pt idx="20328" formatCode="General">
                  <c:v>1.5539999900000001E-3</c:v>
                </c:pt>
                <c:pt idx="20329" formatCode="General">
                  <c:v>1.55407999E-3</c:v>
                </c:pt>
                <c:pt idx="20330" formatCode="General">
                  <c:v>1.55415999E-3</c:v>
                </c:pt>
                <c:pt idx="20331" formatCode="General">
                  <c:v>1.55423999E-3</c:v>
                </c:pt>
                <c:pt idx="20332" formatCode="General">
                  <c:v>1.5543199899999999E-3</c:v>
                </c:pt>
                <c:pt idx="20333" formatCode="General">
                  <c:v>1.5543999900000001E-3</c:v>
                </c:pt>
                <c:pt idx="20334" formatCode="General">
                  <c:v>1.5544799900000001E-3</c:v>
                </c:pt>
                <c:pt idx="20335" formatCode="General">
                  <c:v>1.55455999E-3</c:v>
                </c:pt>
                <c:pt idx="20336" formatCode="General">
                  <c:v>1.55463999E-3</c:v>
                </c:pt>
                <c:pt idx="20337" formatCode="General">
                  <c:v>1.5547199899999999E-3</c:v>
                </c:pt>
                <c:pt idx="20338" formatCode="General">
                  <c:v>1.5547999900000001E-3</c:v>
                </c:pt>
                <c:pt idx="20339" formatCode="General">
                  <c:v>1.5548799900000001E-3</c:v>
                </c:pt>
                <c:pt idx="20340" formatCode="General">
                  <c:v>1.55495999E-3</c:v>
                </c:pt>
                <c:pt idx="20341" formatCode="General">
                  <c:v>1.55503999E-3</c:v>
                </c:pt>
                <c:pt idx="20342" formatCode="General">
                  <c:v>1.5551199899999999E-3</c:v>
                </c:pt>
                <c:pt idx="20343" formatCode="General">
                  <c:v>1.5551999899999999E-3</c:v>
                </c:pt>
                <c:pt idx="20344" formatCode="General">
                  <c:v>1.5552799900000001E-3</c:v>
                </c:pt>
                <c:pt idx="20345" formatCode="General">
                  <c:v>1.55535999E-3</c:v>
                </c:pt>
                <c:pt idx="20346" formatCode="General">
                  <c:v>1.55543999E-3</c:v>
                </c:pt>
                <c:pt idx="20347" formatCode="General">
                  <c:v>1.5555199899999999E-3</c:v>
                </c:pt>
                <c:pt idx="20348" formatCode="General">
                  <c:v>1.5555999899999999E-3</c:v>
                </c:pt>
                <c:pt idx="20349" formatCode="General">
                  <c:v>1.5556799900000001E-3</c:v>
                </c:pt>
                <c:pt idx="20350" formatCode="General">
                  <c:v>1.55575999E-3</c:v>
                </c:pt>
                <c:pt idx="20351" formatCode="General">
                  <c:v>1.55583999E-3</c:v>
                </c:pt>
                <c:pt idx="20352" formatCode="General">
                  <c:v>1.55591999E-3</c:v>
                </c:pt>
                <c:pt idx="20353" formatCode="General">
                  <c:v>1.5559999899999999E-3</c:v>
                </c:pt>
                <c:pt idx="20354" formatCode="General">
                  <c:v>1.5560799900000001E-3</c:v>
                </c:pt>
                <c:pt idx="20355" formatCode="General">
                  <c:v>1.55615999E-3</c:v>
                </c:pt>
                <c:pt idx="20356" formatCode="General">
                  <c:v>1.55623999E-3</c:v>
                </c:pt>
                <c:pt idx="20357" formatCode="General">
                  <c:v>1.55631999E-3</c:v>
                </c:pt>
                <c:pt idx="20358" formatCode="General">
                  <c:v>1.5563999899999999E-3</c:v>
                </c:pt>
                <c:pt idx="20359" formatCode="General">
                  <c:v>1.5564799900000001E-3</c:v>
                </c:pt>
                <c:pt idx="20360" formatCode="General">
                  <c:v>1.5565599900000001E-3</c:v>
                </c:pt>
                <c:pt idx="20361" formatCode="General">
                  <c:v>1.55663999E-3</c:v>
                </c:pt>
                <c:pt idx="20362" formatCode="General">
                  <c:v>1.55671999E-3</c:v>
                </c:pt>
                <c:pt idx="20363" formatCode="General">
                  <c:v>1.5567999899999999E-3</c:v>
                </c:pt>
                <c:pt idx="20364" formatCode="General">
                  <c:v>1.5568799899999999E-3</c:v>
                </c:pt>
                <c:pt idx="20365" formatCode="General">
                  <c:v>1.5569599900000001E-3</c:v>
                </c:pt>
                <c:pt idx="20366" formatCode="General">
                  <c:v>1.55703999E-3</c:v>
                </c:pt>
                <c:pt idx="20367" formatCode="General">
                  <c:v>1.55711999E-3</c:v>
                </c:pt>
                <c:pt idx="20368" formatCode="General">
                  <c:v>1.5571999899999999E-3</c:v>
                </c:pt>
                <c:pt idx="20369" formatCode="General">
                  <c:v>1.5572799899999999E-3</c:v>
                </c:pt>
                <c:pt idx="20370" formatCode="General">
                  <c:v>1.5573599900000001E-3</c:v>
                </c:pt>
                <c:pt idx="20371" formatCode="General">
                  <c:v>1.55743999E-3</c:v>
                </c:pt>
                <c:pt idx="20372" formatCode="General">
                  <c:v>1.55751999E-3</c:v>
                </c:pt>
                <c:pt idx="20373" formatCode="General">
                  <c:v>1.55759999E-3</c:v>
                </c:pt>
                <c:pt idx="20374" formatCode="General">
                  <c:v>1.5576799899999999E-3</c:v>
                </c:pt>
                <c:pt idx="20375" formatCode="General">
                  <c:v>1.5577599900000001E-3</c:v>
                </c:pt>
                <c:pt idx="20376" formatCode="General">
                  <c:v>1.55783999E-3</c:v>
                </c:pt>
                <c:pt idx="20377" formatCode="General">
                  <c:v>1.55791999E-3</c:v>
                </c:pt>
                <c:pt idx="20378" formatCode="General">
                  <c:v>1.55799999E-3</c:v>
                </c:pt>
                <c:pt idx="20379" formatCode="General">
                  <c:v>1.5580799899999999E-3</c:v>
                </c:pt>
                <c:pt idx="20380" formatCode="General">
                  <c:v>1.5581599900000001E-3</c:v>
                </c:pt>
                <c:pt idx="20381" formatCode="General">
                  <c:v>1.5582399900000001E-3</c:v>
                </c:pt>
                <c:pt idx="20382" formatCode="General">
                  <c:v>1.55831999E-3</c:v>
                </c:pt>
                <c:pt idx="20383" formatCode="General">
                  <c:v>1.55839999E-3</c:v>
                </c:pt>
                <c:pt idx="20384" formatCode="General">
                  <c:v>1.5584799899999999E-3</c:v>
                </c:pt>
                <c:pt idx="20385" formatCode="General">
                  <c:v>1.5585599900000001E-3</c:v>
                </c:pt>
                <c:pt idx="20386" formatCode="General">
                  <c:v>1.5586399900000001E-3</c:v>
                </c:pt>
                <c:pt idx="20387" formatCode="General">
                  <c:v>1.55871999E-3</c:v>
                </c:pt>
                <c:pt idx="20388" formatCode="General">
                  <c:v>1.55879999E-3</c:v>
                </c:pt>
                <c:pt idx="20389" formatCode="General">
                  <c:v>1.5588799899999999E-3</c:v>
                </c:pt>
                <c:pt idx="20390" formatCode="General">
                  <c:v>1.5589599899999999E-3</c:v>
                </c:pt>
                <c:pt idx="20391" formatCode="General">
                  <c:v>1.5590399900000001E-3</c:v>
                </c:pt>
                <c:pt idx="20392" formatCode="General">
                  <c:v>1.55911999E-3</c:v>
                </c:pt>
                <c:pt idx="20393" formatCode="General">
                  <c:v>1.55919999E-3</c:v>
                </c:pt>
                <c:pt idx="20394" formatCode="General">
                  <c:v>1.55927999E-3</c:v>
                </c:pt>
                <c:pt idx="20395" formatCode="General">
                  <c:v>1.5593599899999999E-3</c:v>
                </c:pt>
                <c:pt idx="20396" formatCode="General">
                  <c:v>1.5594399900000001E-3</c:v>
                </c:pt>
                <c:pt idx="20397" formatCode="General">
                  <c:v>1.55951999E-3</c:v>
                </c:pt>
                <c:pt idx="20398" formatCode="General">
                  <c:v>1.55959999E-3</c:v>
                </c:pt>
                <c:pt idx="20399" formatCode="General">
                  <c:v>1.55967999E-3</c:v>
                </c:pt>
                <c:pt idx="20400" formatCode="General">
                  <c:v>1.5597599899999999E-3</c:v>
                </c:pt>
                <c:pt idx="20401" formatCode="General">
                  <c:v>1.5598399900000001E-3</c:v>
                </c:pt>
                <c:pt idx="20402" formatCode="General">
                  <c:v>1.5599199900000001E-3</c:v>
                </c:pt>
                <c:pt idx="20403" formatCode="General">
                  <c:v>1.55999999E-3</c:v>
                </c:pt>
                <c:pt idx="20404" formatCode="General">
                  <c:v>1.56007999E-3</c:v>
                </c:pt>
                <c:pt idx="20405" formatCode="General">
                  <c:v>1.5601599899999999E-3</c:v>
                </c:pt>
                <c:pt idx="20406" formatCode="General">
                  <c:v>1.5602399900000001E-3</c:v>
                </c:pt>
                <c:pt idx="20407" formatCode="General">
                  <c:v>1.5603199900000001E-3</c:v>
                </c:pt>
                <c:pt idx="20408" formatCode="General">
                  <c:v>1.56039999E-3</c:v>
                </c:pt>
                <c:pt idx="20409" formatCode="General">
                  <c:v>1.56047999E-3</c:v>
                </c:pt>
                <c:pt idx="20410" formatCode="General">
                  <c:v>1.5605599899999999E-3</c:v>
                </c:pt>
                <c:pt idx="20411" formatCode="General">
                  <c:v>1.5606399899999999E-3</c:v>
                </c:pt>
                <c:pt idx="20412" formatCode="General">
                  <c:v>1.5607199900000001E-3</c:v>
                </c:pt>
                <c:pt idx="20413" formatCode="General">
                  <c:v>1.56079999E-3</c:v>
                </c:pt>
                <c:pt idx="20414" formatCode="General">
                  <c:v>1.56087999E-3</c:v>
                </c:pt>
                <c:pt idx="20415" formatCode="General">
                  <c:v>1.5609599899999999E-3</c:v>
                </c:pt>
                <c:pt idx="20416" formatCode="General">
                  <c:v>1.5610399899999999E-3</c:v>
                </c:pt>
                <c:pt idx="20417" formatCode="General">
                  <c:v>1.5611199900000001E-3</c:v>
                </c:pt>
                <c:pt idx="20418" formatCode="General">
                  <c:v>1.56119999E-3</c:v>
                </c:pt>
                <c:pt idx="20419" formatCode="General">
                  <c:v>1.56127999E-3</c:v>
                </c:pt>
                <c:pt idx="20420" formatCode="General">
                  <c:v>1.56135999E-3</c:v>
                </c:pt>
                <c:pt idx="20421" formatCode="General">
                  <c:v>1.5614399899999999E-3</c:v>
                </c:pt>
                <c:pt idx="20422" formatCode="General">
                  <c:v>1.5615199900000001E-3</c:v>
                </c:pt>
                <c:pt idx="20423" formatCode="General">
                  <c:v>1.5615999900000001E-3</c:v>
                </c:pt>
                <c:pt idx="20424" formatCode="General">
                  <c:v>1.56167999E-3</c:v>
                </c:pt>
                <c:pt idx="20425" formatCode="General">
                  <c:v>1.56175999E-3</c:v>
                </c:pt>
                <c:pt idx="20426" formatCode="General">
                  <c:v>1.5618399899999999E-3</c:v>
                </c:pt>
                <c:pt idx="20427" formatCode="General">
                  <c:v>1.5619199900000001E-3</c:v>
                </c:pt>
                <c:pt idx="20428" formatCode="General">
                  <c:v>1.5619999900000001E-3</c:v>
                </c:pt>
                <c:pt idx="20429" formatCode="General">
                  <c:v>1.56207999E-3</c:v>
                </c:pt>
                <c:pt idx="20430" formatCode="General">
                  <c:v>1.56215999E-3</c:v>
                </c:pt>
                <c:pt idx="20431" formatCode="General">
                  <c:v>1.5622399899999999E-3</c:v>
                </c:pt>
                <c:pt idx="20432" formatCode="General">
                  <c:v>1.5623199899999999E-3</c:v>
                </c:pt>
                <c:pt idx="20433" formatCode="General">
                  <c:v>1.5623999900000001E-3</c:v>
                </c:pt>
                <c:pt idx="20434" formatCode="General">
                  <c:v>1.56247999E-3</c:v>
                </c:pt>
                <c:pt idx="20435" formatCode="General">
                  <c:v>1.56255999E-3</c:v>
                </c:pt>
                <c:pt idx="20436" formatCode="General">
                  <c:v>1.5626399899999999E-3</c:v>
                </c:pt>
                <c:pt idx="20437" formatCode="General">
                  <c:v>1.5627199899999999E-3</c:v>
                </c:pt>
                <c:pt idx="20438" formatCode="General">
                  <c:v>1.5627999900000001E-3</c:v>
                </c:pt>
                <c:pt idx="20439" formatCode="General">
                  <c:v>1.56287999E-3</c:v>
                </c:pt>
                <c:pt idx="20440" formatCode="General">
                  <c:v>1.56295999E-3</c:v>
                </c:pt>
                <c:pt idx="20441" formatCode="General">
                  <c:v>1.56303999E-3</c:v>
                </c:pt>
                <c:pt idx="20442" formatCode="General">
                  <c:v>1.5631199899999999E-3</c:v>
                </c:pt>
                <c:pt idx="20443" formatCode="General">
                  <c:v>1.5631999900000001E-3</c:v>
                </c:pt>
                <c:pt idx="20444" formatCode="General">
                  <c:v>1.56327999E-3</c:v>
                </c:pt>
                <c:pt idx="20445" formatCode="General">
                  <c:v>1.56335999E-3</c:v>
                </c:pt>
                <c:pt idx="20446" formatCode="General">
                  <c:v>1.56343999E-3</c:v>
                </c:pt>
                <c:pt idx="20447" formatCode="General">
                  <c:v>1.5635199899999999E-3</c:v>
                </c:pt>
                <c:pt idx="20448" formatCode="General">
                  <c:v>1.5635999900000001E-3</c:v>
                </c:pt>
                <c:pt idx="20449" formatCode="General">
                  <c:v>1.5636799900000001E-3</c:v>
                </c:pt>
                <c:pt idx="20450" formatCode="General">
                  <c:v>1.56375999E-3</c:v>
                </c:pt>
                <c:pt idx="20451" formatCode="General">
                  <c:v>1.56383999E-3</c:v>
                </c:pt>
                <c:pt idx="20452" formatCode="General">
                  <c:v>1.5639199899999999E-3</c:v>
                </c:pt>
                <c:pt idx="20453" formatCode="General">
                  <c:v>1.5639999899999999E-3</c:v>
                </c:pt>
                <c:pt idx="20454" formatCode="General">
                  <c:v>1.5640799900000001E-3</c:v>
                </c:pt>
                <c:pt idx="20455" formatCode="General">
                  <c:v>1.56415999E-3</c:v>
                </c:pt>
                <c:pt idx="20456" formatCode="General">
                  <c:v>1.56423999E-3</c:v>
                </c:pt>
                <c:pt idx="20457" formatCode="General">
                  <c:v>1.5643199899999999E-3</c:v>
                </c:pt>
                <c:pt idx="20458" formatCode="General">
                  <c:v>1.5643999899999999E-3</c:v>
                </c:pt>
                <c:pt idx="20459" formatCode="General">
                  <c:v>1.5644799900000001E-3</c:v>
                </c:pt>
                <c:pt idx="20460" formatCode="General">
                  <c:v>1.56455999E-3</c:v>
                </c:pt>
                <c:pt idx="20461" formatCode="General">
                  <c:v>1.56463999E-3</c:v>
                </c:pt>
                <c:pt idx="20462" formatCode="General">
                  <c:v>1.56471999E-3</c:v>
                </c:pt>
                <c:pt idx="20463" formatCode="General">
                  <c:v>1.5647999899999999E-3</c:v>
                </c:pt>
                <c:pt idx="20464" formatCode="General">
                  <c:v>1.5648799900000001E-3</c:v>
                </c:pt>
                <c:pt idx="20465" formatCode="General">
                  <c:v>1.56495999E-3</c:v>
                </c:pt>
                <c:pt idx="20466" formatCode="General">
                  <c:v>1.56503999E-3</c:v>
                </c:pt>
                <c:pt idx="20467" formatCode="General">
                  <c:v>1.56511999E-3</c:v>
                </c:pt>
                <c:pt idx="20468" formatCode="General">
                  <c:v>1.5651999899999999E-3</c:v>
                </c:pt>
                <c:pt idx="20469" formatCode="General">
                  <c:v>1.5652799900000001E-3</c:v>
                </c:pt>
                <c:pt idx="20470" formatCode="General">
                  <c:v>1.5653599900000001E-3</c:v>
                </c:pt>
                <c:pt idx="20471" formatCode="General">
                  <c:v>1.56543999E-3</c:v>
                </c:pt>
                <c:pt idx="20472" formatCode="General">
                  <c:v>1.56551999E-3</c:v>
                </c:pt>
                <c:pt idx="20473" formatCode="General">
                  <c:v>1.5655999899999999E-3</c:v>
                </c:pt>
                <c:pt idx="20474" formatCode="General">
                  <c:v>1.5656799900000001E-3</c:v>
                </c:pt>
                <c:pt idx="20475" formatCode="General">
                  <c:v>1.5657599900000001E-3</c:v>
                </c:pt>
                <c:pt idx="20476" formatCode="General">
                  <c:v>1.56583999E-3</c:v>
                </c:pt>
                <c:pt idx="20477" formatCode="General">
                  <c:v>1.56591999E-3</c:v>
                </c:pt>
                <c:pt idx="20478" formatCode="General">
                  <c:v>1.5659999899999999E-3</c:v>
                </c:pt>
                <c:pt idx="20479" formatCode="General">
                  <c:v>1.5660799899999999E-3</c:v>
                </c:pt>
                <c:pt idx="20480" formatCode="General">
                  <c:v>1.5661599900000001E-3</c:v>
                </c:pt>
                <c:pt idx="20481" formatCode="General">
                  <c:v>1.56623999E-3</c:v>
                </c:pt>
                <c:pt idx="20482" formatCode="General">
                  <c:v>1.56631999E-3</c:v>
                </c:pt>
                <c:pt idx="20483" formatCode="General">
                  <c:v>1.56639999E-3</c:v>
                </c:pt>
                <c:pt idx="20484" formatCode="General">
                  <c:v>1.5664799899999999E-3</c:v>
                </c:pt>
                <c:pt idx="20485" formatCode="General">
                  <c:v>1.5665599900000001E-3</c:v>
                </c:pt>
                <c:pt idx="20486" formatCode="General">
                  <c:v>1.56663999E-3</c:v>
                </c:pt>
                <c:pt idx="20487" formatCode="General">
                  <c:v>1.56671999E-3</c:v>
                </c:pt>
                <c:pt idx="20488" formatCode="General">
                  <c:v>1.56679999E-3</c:v>
                </c:pt>
                <c:pt idx="20489" formatCode="General">
                  <c:v>1.5668799899999999E-3</c:v>
                </c:pt>
                <c:pt idx="20490" formatCode="General">
                  <c:v>1.5669599900000001E-3</c:v>
                </c:pt>
                <c:pt idx="20491" formatCode="General">
                  <c:v>1.5670399900000001E-3</c:v>
                </c:pt>
                <c:pt idx="20492" formatCode="General">
                  <c:v>1.56711999E-3</c:v>
                </c:pt>
                <c:pt idx="20493" formatCode="General">
                  <c:v>1.56719999E-3</c:v>
                </c:pt>
                <c:pt idx="20494" formatCode="General">
                  <c:v>1.5672799899999999E-3</c:v>
                </c:pt>
                <c:pt idx="20495" formatCode="General">
                  <c:v>1.5673599900000001E-3</c:v>
                </c:pt>
                <c:pt idx="20496" formatCode="General">
                  <c:v>1.5674399900000001E-3</c:v>
                </c:pt>
                <c:pt idx="20497" formatCode="General">
                  <c:v>1.56751999E-3</c:v>
                </c:pt>
                <c:pt idx="20498" formatCode="General">
                  <c:v>1.56759999E-3</c:v>
                </c:pt>
                <c:pt idx="20499" formatCode="General">
                  <c:v>1.5676799899999999E-3</c:v>
                </c:pt>
                <c:pt idx="20500" formatCode="General">
                  <c:v>1.5677599899999999E-3</c:v>
                </c:pt>
                <c:pt idx="20501" formatCode="General">
                  <c:v>1.5678399900000001E-3</c:v>
                </c:pt>
                <c:pt idx="20502" formatCode="General">
                  <c:v>1.56791999E-3</c:v>
                </c:pt>
                <c:pt idx="20503" formatCode="General">
                  <c:v>1.56799999E-3</c:v>
                </c:pt>
                <c:pt idx="20504" formatCode="General">
                  <c:v>1.5680799899999999E-3</c:v>
                </c:pt>
                <c:pt idx="20505" formatCode="General">
                  <c:v>1.5681599899999999E-3</c:v>
                </c:pt>
                <c:pt idx="20506" formatCode="General">
                  <c:v>1.5682399900000001E-3</c:v>
                </c:pt>
                <c:pt idx="20507" formatCode="General">
                  <c:v>1.56831999E-3</c:v>
                </c:pt>
                <c:pt idx="20508" formatCode="General">
                  <c:v>1.56839999E-3</c:v>
                </c:pt>
                <c:pt idx="20509" formatCode="General">
                  <c:v>1.56847999E-3</c:v>
                </c:pt>
                <c:pt idx="20510" formatCode="General">
                  <c:v>1.5685599899999999E-3</c:v>
                </c:pt>
                <c:pt idx="20511" formatCode="General">
                  <c:v>1.5686399900000001E-3</c:v>
                </c:pt>
                <c:pt idx="20512" formatCode="General">
                  <c:v>1.5687199900000001E-3</c:v>
                </c:pt>
                <c:pt idx="20513" formatCode="General">
                  <c:v>1.56879999E-3</c:v>
                </c:pt>
                <c:pt idx="20514" formatCode="General">
                  <c:v>1.56887999E-3</c:v>
                </c:pt>
                <c:pt idx="20515" formatCode="General">
                  <c:v>1.5689599899999999E-3</c:v>
                </c:pt>
                <c:pt idx="20516" formatCode="General">
                  <c:v>1.5690399900000001E-3</c:v>
                </c:pt>
                <c:pt idx="20517" formatCode="General">
                  <c:v>1.5691199900000001E-3</c:v>
                </c:pt>
                <c:pt idx="20518" formatCode="General">
                  <c:v>1.56919999E-3</c:v>
                </c:pt>
                <c:pt idx="20519" formatCode="General">
                  <c:v>1.56927999E-3</c:v>
                </c:pt>
                <c:pt idx="20520" formatCode="General">
                  <c:v>1.5693599899999999E-3</c:v>
                </c:pt>
                <c:pt idx="20521" formatCode="General">
                  <c:v>1.5694399899999999E-3</c:v>
                </c:pt>
                <c:pt idx="20522" formatCode="General">
                  <c:v>1.5695199900000001E-3</c:v>
                </c:pt>
                <c:pt idx="20523" formatCode="General">
                  <c:v>1.56959999E-3</c:v>
                </c:pt>
                <c:pt idx="20524" formatCode="General">
                  <c:v>1.56967999E-3</c:v>
                </c:pt>
                <c:pt idx="20525" formatCode="General">
                  <c:v>1.5697599899999999E-3</c:v>
                </c:pt>
                <c:pt idx="20526" formatCode="General">
                  <c:v>1.5698399899999999E-3</c:v>
                </c:pt>
                <c:pt idx="20527" formatCode="General">
                  <c:v>1.5699199900000001E-3</c:v>
                </c:pt>
                <c:pt idx="20528" formatCode="General">
                  <c:v>1.56999999E-3</c:v>
                </c:pt>
                <c:pt idx="20529" formatCode="General">
                  <c:v>1.57007999E-3</c:v>
                </c:pt>
                <c:pt idx="20530" formatCode="General">
                  <c:v>1.57015999E-3</c:v>
                </c:pt>
                <c:pt idx="20531" formatCode="General">
                  <c:v>1.5702399899999999E-3</c:v>
                </c:pt>
                <c:pt idx="20532" formatCode="General">
                  <c:v>1.5703199900000001E-3</c:v>
                </c:pt>
                <c:pt idx="20533" formatCode="General">
                  <c:v>1.57039999E-3</c:v>
                </c:pt>
                <c:pt idx="20534" formatCode="General">
                  <c:v>1.57047999E-3</c:v>
                </c:pt>
                <c:pt idx="20535" formatCode="General">
                  <c:v>1.57055999E-3</c:v>
                </c:pt>
                <c:pt idx="20536" formatCode="General">
                  <c:v>1.5706399899999999E-3</c:v>
                </c:pt>
                <c:pt idx="20537" formatCode="General">
                  <c:v>1.5707199900000001E-3</c:v>
                </c:pt>
                <c:pt idx="20538" formatCode="General">
                  <c:v>1.5707999900000001E-3</c:v>
                </c:pt>
                <c:pt idx="20539" formatCode="General">
                  <c:v>1.57087999E-3</c:v>
                </c:pt>
                <c:pt idx="20540" formatCode="General">
                  <c:v>1.57095999E-3</c:v>
                </c:pt>
                <c:pt idx="20541" formatCode="General">
                  <c:v>1.5710399899999999E-3</c:v>
                </c:pt>
                <c:pt idx="20542" formatCode="General">
                  <c:v>1.5711199899999999E-3</c:v>
                </c:pt>
                <c:pt idx="20543" formatCode="General">
                  <c:v>1.5711999900000001E-3</c:v>
                </c:pt>
                <c:pt idx="20544" formatCode="General">
                  <c:v>1.57127999E-3</c:v>
                </c:pt>
                <c:pt idx="20545" formatCode="General">
                  <c:v>1.57135999E-3</c:v>
                </c:pt>
                <c:pt idx="20546" formatCode="General">
                  <c:v>1.5714399899999999E-3</c:v>
                </c:pt>
                <c:pt idx="20547" formatCode="General">
                  <c:v>1.5715199899999999E-3</c:v>
                </c:pt>
                <c:pt idx="20548" formatCode="General">
                  <c:v>1.5715999900000001E-3</c:v>
                </c:pt>
                <c:pt idx="20549" formatCode="General">
                  <c:v>1.57167999E-3</c:v>
                </c:pt>
                <c:pt idx="20550" formatCode="General">
                  <c:v>1.57175999E-3</c:v>
                </c:pt>
                <c:pt idx="20551" formatCode="General">
                  <c:v>1.57183999E-3</c:v>
                </c:pt>
                <c:pt idx="20552" formatCode="General">
                  <c:v>1.5719199899999999E-3</c:v>
                </c:pt>
                <c:pt idx="20553" formatCode="General">
                  <c:v>1.5719999900000001E-3</c:v>
                </c:pt>
                <c:pt idx="20554" formatCode="General">
                  <c:v>1.57207999E-3</c:v>
                </c:pt>
                <c:pt idx="20555" formatCode="General">
                  <c:v>1.57215999E-3</c:v>
                </c:pt>
                <c:pt idx="20556" formatCode="General">
                  <c:v>1.57223999E-3</c:v>
                </c:pt>
                <c:pt idx="20557" formatCode="General">
                  <c:v>1.5723199899999999E-3</c:v>
                </c:pt>
                <c:pt idx="20558" formatCode="General">
                  <c:v>1.5723999900000001E-3</c:v>
                </c:pt>
                <c:pt idx="20559" formatCode="General">
                  <c:v>1.5724799900000001E-3</c:v>
                </c:pt>
                <c:pt idx="20560" formatCode="General">
                  <c:v>1.57255999E-3</c:v>
                </c:pt>
                <c:pt idx="20561" formatCode="General">
                  <c:v>1.57263999E-3</c:v>
                </c:pt>
                <c:pt idx="20562" formatCode="General">
                  <c:v>1.5727199899999999E-3</c:v>
                </c:pt>
                <c:pt idx="20563" formatCode="General">
                  <c:v>1.5727999900000001E-3</c:v>
                </c:pt>
                <c:pt idx="20564" formatCode="General">
                  <c:v>1.5728799900000001E-3</c:v>
                </c:pt>
                <c:pt idx="20565" formatCode="General">
                  <c:v>1.57295999E-3</c:v>
                </c:pt>
                <c:pt idx="20566" formatCode="General">
                  <c:v>1.57303999E-3</c:v>
                </c:pt>
                <c:pt idx="20567" formatCode="General">
                  <c:v>1.5731199899999999E-3</c:v>
                </c:pt>
                <c:pt idx="20568" formatCode="General">
                  <c:v>1.5731999899999999E-3</c:v>
                </c:pt>
                <c:pt idx="20569" formatCode="General">
                  <c:v>1.5732799900000001E-3</c:v>
                </c:pt>
                <c:pt idx="20570" formatCode="General">
                  <c:v>1.57335999E-3</c:v>
                </c:pt>
                <c:pt idx="20571" formatCode="General">
                  <c:v>1.57343999E-3</c:v>
                </c:pt>
                <c:pt idx="20572" formatCode="General">
                  <c:v>1.57351999E-3</c:v>
                </c:pt>
                <c:pt idx="20573" formatCode="General">
                  <c:v>1.5735999899999999E-3</c:v>
                </c:pt>
                <c:pt idx="20574" formatCode="General">
                  <c:v>1.5736799900000001E-3</c:v>
                </c:pt>
                <c:pt idx="20575" formatCode="General">
                  <c:v>1.57375999E-3</c:v>
                </c:pt>
                <c:pt idx="20576" formatCode="General">
                  <c:v>1.57383999E-3</c:v>
                </c:pt>
                <c:pt idx="20577" formatCode="General">
                  <c:v>1.57391999E-3</c:v>
                </c:pt>
                <c:pt idx="20578" formatCode="General">
                  <c:v>1.5739999899999999E-3</c:v>
                </c:pt>
                <c:pt idx="20579" formatCode="General">
                  <c:v>1.5740799900000001E-3</c:v>
                </c:pt>
                <c:pt idx="20580" formatCode="General">
                  <c:v>1.5741599900000001E-3</c:v>
                </c:pt>
                <c:pt idx="20581" formatCode="General">
                  <c:v>1.57423999E-3</c:v>
                </c:pt>
                <c:pt idx="20582" formatCode="General">
                  <c:v>1.57431999E-3</c:v>
                </c:pt>
                <c:pt idx="20583" formatCode="General">
                  <c:v>1.5743999899999999E-3</c:v>
                </c:pt>
                <c:pt idx="20584" formatCode="General">
                  <c:v>1.5744799900000001E-3</c:v>
                </c:pt>
                <c:pt idx="20585" formatCode="General">
                  <c:v>1.5745599900000001E-3</c:v>
                </c:pt>
                <c:pt idx="20586" formatCode="General">
                  <c:v>1.57463999E-3</c:v>
                </c:pt>
                <c:pt idx="20587" formatCode="General">
                  <c:v>1.57471999E-3</c:v>
                </c:pt>
                <c:pt idx="20588" formatCode="General">
                  <c:v>1.5747999899999999E-3</c:v>
                </c:pt>
                <c:pt idx="20589" formatCode="General">
                  <c:v>1.5748799899999999E-3</c:v>
                </c:pt>
                <c:pt idx="20590" formatCode="General">
                  <c:v>1.5749599900000001E-3</c:v>
                </c:pt>
                <c:pt idx="20591" formatCode="General">
                  <c:v>1.57503999E-3</c:v>
                </c:pt>
                <c:pt idx="20592" formatCode="General">
                  <c:v>1.57511999E-3</c:v>
                </c:pt>
                <c:pt idx="20593" formatCode="General">
                  <c:v>1.5751999899999999E-3</c:v>
                </c:pt>
                <c:pt idx="20594" formatCode="General">
                  <c:v>1.5752799899999999E-3</c:v>
                </c:pt>
                <c:pt idx="20595" formatCode="General">
                  <c:v>1.5753599900000001E-3</c:v>
                </c:pt>
                <c:pt idx="20596" formatCode="General">
                  <c:v>1.57543999E-3</c:v>
                </c:pt>
                <c:pt idx="20597" formatCode="General">
                  <c:v>1.57551999E-3</c:v>
                </c:pt>
                <c:pt idx="20598" formatCode="General">
                  <c:v>1.57559999E-3</c:v>
                </c:pt>
                <c:pt idx="20599" formatCode="General">
                  <c:v>1.5756799899999999E-3</c:v>
                </c:pt>
                <c:pt idx="20600" formatCode="General">
                  <c:v>1.5757599900000001E-3</c:v>
                </c:pt>
                <c:pt idx="20601" formatCode="General">
                  <c:v>1.57583999E-3</c:v>
                </c:pt>
                <c:pt idx="20602" formatCode="General">
                  <c:v>1.57591999E-3</c:v>
                </c:pt>
                <c:pt idx="20603" formatCode="General">
                  <c:v>1.57599999E-3</c:v>
                </c:pt>
                <c:pt idx="20604" formatCode="General">
                  <c:v>1.5760799899999999E-3</c:v>
                </c:pt>
                <c:pt idx="20605" formatCode="General">
                  <c:v>1.5761599900000001E-3</c:v>
                </c:pt>
                <c:pt idx="20606" formatCode="General">
                  <c:v>1.5762399900000001E-3</c:v>
                </c:pt>
                <c:pt idx="20607" formatCode="General">
                  <c:v>1.57631999E-3</c:v>
                </c:pt>
                <c:pt idx="20608" formatCode="General">
                  <c:v>1.57639999E-3</c:v>
                </c:pt>
                <c:pt idx="20609" formatCode="General">
                  <c:v>1.5764799899999999E-3</c:v>
                </c:pt>
                <c:pt idx="20610" formatCode="General">
                  <c:v>1.5765599899999999E-3</c:v>
                </c:pt>
                <c:pt idx="20611" formatCode="General">
                  <c:v>1.5766399900000001E-3</c:v>
                </c:pt>
                <c:pt idx="20612" formatCode="General">
                  <c:v>1.57671999E-3</c:v>
                </c:pt>
                <c:pt idx="20613" formatCode="General">
                  <c:v>1.57679999E-3</c:v>
                </c:pt>
                <c:pt idx="20614" formatCode="General">
                  <c:v>1.5768799899999999E-3</c:v>
                </c:pt>
                <c:pt idx="20615" formatCode="General">
                  <c:v>1.5769599899999999E-3</c:v>
                </c:pt>
                <c:pt idx="20616" formatCode="General">
                  <c:v>1.5770399900000001E-3</c:v>
                </c:pt>
                <c:pt idx="20617" formatCode="General">
                  <c:v>1.57711999E-3</c:v>
                </c:pt>
                <c:pt idx="20618" formatCode="General">
                  <c:v>1.57719999E-3</c:v>
                </c:pt>
                <c:pt idx="20619" formatCode="General">
                  <c:v>1.57727999E-3</c:v>
                </c:pt>
                <c:pt idx="20620" formatCode="General">
                  <c:v>1.5773599899999999E-3</c:v>
                </c:pt>
                <c:pt idx="20621" formatCode="General">
                  <c:v>1.5774399900000001E-3</c:v>
                </c:pt>
                <c:pt idx="20622" formatCode="General">
                  <c:v>1.57751999E-3</c:v>
                </c:pt>
                <c:pt idx="20623" formatCode="General">
                  <c:v>1.57759999E-3</c:v>
                </c:pt>
                <c:pt idx="20624" formatCode="General">
                  <c:v>1.57767999E-3</c:v>
                </c:pt>
                <c:pt idx="20625" formatCode="General">
                  <c:v>1.5777599899999999E-3</c:v>
                </c:pt>
                <c:pt idx="20626" formatCode="General">
                  <c:v>1.5778399900000001E-3</c:v>
                </c:pt>
                <c:pt idx="20627" formatCode="General">
                  <c:v>1.5779199900000001E-3</c:v>
                </c:pt>
                <c:pt idx="20628" formatCode="General">
                  <c:v>1.57799999E-3</c:v>
                </c:pt>
                <c:pt idx="20629" formatCode="General">
                  <c:v>1.57807999E-3</c:v>
                </c:pt>
                <c:pt idx="20630" formatCode="General">
                  <c:v>1.5781599899999999E-3</c:v>
                </c:pt>
                <c:pt idx="20631" formatCode="General">
                  <c:v>1.5782399900000001E-3</c:v>
                </c:pt>
                <c:pt idx="20632" formatCode="General">
                  <c:v>1.5783199900000001E-3</c:v>
                </c:pt>
                <c:pt idx="20633" formatCode="General">
                  <c:v>1.57839999E-3</c:v>
                </c:pt>
                <c:pt idx="20634" formatCode="General">
                  <c:v>1.57847999E-3</c:v>
                </c:pt>
                <c:pt idx="20635" formatCode="General">
                  <c:v>1.5785599899999999E-3</c:v>
                </c:pt>
                <c:pt idx="20636" formatCode="General">
                  <c:v>1.5786399899999999E-3</c:v>
                </c:pt>
                <c:pt idx="20637" formatCode="General">
                  <c:v>1.5787199900000001E-3</c:v>
                </c:pt>
                <c:pt idx="20638" formatCode="General">
                  <c:v>1.57879999E-3</c:v>
                </c:pt>
                <c:pt idx="20639" formatCode="General">
                  <c:v>1.57887999E-3</c:v>
                </c:pt>
                <c:pt idx="20640" formatCode="General">
                  <c:v>1.57895999E-3</c:v>
                </c:pt>
                <c:pt idx="20641" formatCode="General">
                  <c:v>1.5790399899999999E-3</c:v>
                </c:pt>
                <c:pt idx="20642" formatCode="General">
                  <c:v>1.5791199900000001E-3</c:v>
                </c:pt>
                <c:pt idx="20643" formatCode="General">
                  <c:v>1.57919999E-3</c:v>
                </c:pt>
                <c:pt idx="20644" formatCode="General">
                  <c:v>1.57927999E-3</c:v>
                </c:pt>
                <c:pt idx="20645" formatCode="General">
                  <c:v>1.57935999E-3</c:v>
                </c:pt>
                <c:pt idx="20646" formatCode="General">
                  <c:v>1.5794399899999999E-3</c:v>
                </c:pt>
                <c:pt idx="20647" formatCode="General">
                  <c:v>1.5795199900000001E-3</c:v>
                </c:pt>
                <c:pt idx="20648" formatCode="General">
                  <c:v>1.5795999900000001E-3</c:v>
                </c:pt>
                <c:pt idx="20649" formatCode="General">
                  <c:v>1.57967999E-3</c:v>
                </c:pt>
                <c:pt idx="20650" formatCode="General">
                  <c:v>1.57975999E-3</c:v>
                </c:pt>
                <c:pt idx="20651" formatCode="General">
                  <c:v>1.5798399899999999E-3</c:v>
                </c:pt>
                <c:pt idx="20652" formatCode="General">
                  <c:v>1.5799199900000001E-3</c:v>
                </c:pt>
                <c:pt idx="20653" formatCode="General">
                  <c:v>1.5799999900000001E-3</c:v>
                </c:pt>
                <c:pt idx="20654" formatCode="General">
                  <c:v>1.58007999E-3</c:v>
                </c:pt>
                <c:pt idx="20655" formatCode="General">
                  <c:v>1.58015999E-3</c:v>
                </c:pt>
                <c:pt idx="20656" formatCode="General">
                  <c:v>1.5802399899999999E-3</c:v>
                </c:pt>
                <c:pt idx="20657" formatCode="General">
                  <c:v>1.5803199899999999E-3</c:v>
                </c:pt>
                <c:pt idx="20658" formatCode="General">
                  <c:v>1.5803999900000001E-3</c:v>
                </c:pt>
                <c:pt idx="20659" formatCode="General">
                  <c:v>1.58047999E-3</c:v>
                </c:pt>
                <c:pt idx="20660" formatCode="General">
                  <c:v>1.58055999E-3</c:v>
                </c:pt>
                <c:pt idx="20661" formatCode="General">
                  <c:v>1.5806399899999999E-3</c:v>
                </c:pt>
                <c:pt idx="20662" formatCode="General">
                  <c:v>1.5807199899999999E-3</c:v>
                </c:pt>
                <c:pt idx="20663" formatCode="General">
                  <c:v>1.5807999900000001E-3</c:v>
                </c:pt>
                <c:pt idx="20664" formatCode="General">
                  <c:v>1.58087999E-3</c:v>
                </c:pt>
                <c:pt idx="20665" formatCode="General">
                  <c:v>1.58095999E-3</c:v>
                </c:pt>
                <c:pt idx="20666" formatCode="General">
                  <c:v>1.58103999E-3</c:v>
                </c:pt>
                <c:pt idx="20667" formatCode="General">
                  <c:v>1.5811199899999999E-3</c:v>
                </c:pt>
                <c:pt idx="20668" formatCode="General">
                  <c:v>1.5811999900000001E-3</c:v>
                </c:pt>
                <c:pt idx="20669" formatCode="General">
                  <c:v>1.5812799900000001E-3</c:v>
                </c:pt>
                <c:pt idx="20670" formatCode="General">
                  <c:v>1.58135999E-3</c:v>
                </c:pt>
                <c:pt idx="20671" formatCode="General">
                  <c:v>1.58143999E-3</c:v>
                </c:pt>
                <c:pt idx="20672" formatCode="General">
                  <c:v>1.5815199899999999E-3</c:v>
                </c:pt>
                <c:pt idx="20673" formatCode="General">
                  <c:v>1.5815999900000001E-3</c:v>
                </c:pt>
                <c:pt idx="20674" formatCode="General">
                  <c:v>1.5816799900000001E-3</c:v>
                </c:pt>
                <c:pt idx="20675" formatCode="General">
                  <c:v>1.58175999E-3</c:v>
                </c:pt>
                <c:pt idx="20676" formatCode="General">
                  <c:v>1.58183999E-3</c:v>
                </c:pt>
                <c:pt idx="20677" formatCode="General">
                  <c:v>1.5819199899999999E-3</c:v>
                </c:pt>
                <c:pt idx="20678" formatCode="General">
                  <c:v>1.5819999899999999E-3</c:v>
                </c:pt>
                <c:pt idx="20679" formatCode="General">
                  <c:v>1.5820799900000001E-3</c:v>
                </c:pt>
                <c:pt idx="20680" formatCode="General">
                  <c:v>1.58215999E-3</c:v>
                </c:pt>
                <c:pt idx="20681" formatCode="General">
                  <c:v>1.58223999E-3</c:v>
                </c:pt>
                <c:pt idx="20682" formatCode="General">
                  <c:v>1.5823199899999999E-3</c:v>
                </c:pt>
                <c:pt idx="20683" formatCode="General">
                  <c:v>1.5823999899999999E-3</c:v>
                </c:pt>
                <c:pt idx="20684" formatCode="General">
                  <c:v>1.5824799900000001E-3</c:v>
                </c:pt>
                <c:pt idx="20685" formatCode="General">
                  <c:v>1.58255999E-3</c:v>
                </c:pt>
                <c:pt idx="20686" formatCode="General">
                  <c:v>1.58263999E-3</c:v>
                </c:pt>
                <c:pt idx="20687" formatCode="General">
                  <c:v>1.58271999E-3</c:v>
                </c:pt>
                <c:pt idx="20688" formatCode="General">
                  <c:v>1.5827999899999999E-3</c:v>
                </c:pt>
                <c:pt idx="20689" formatCode="General">
                  <c:v>1.5828799900000001E-3</c:v>
                </c:pt>
                <c:pt idx="20690" formatCode="General">
                  <c:v>1.58295999E-3</c:v>
                </c:pt>
                <c:pt idx="20691" formatCode="General">
                  <c:v>1.58303999E-3</c:v>
                </c:pt>
                <c:pt idx="20692" formatCode="General">
                  <c:v>1.58311999E-3</c:v>
                </c:pt>
                <c:pt idx="20693" formatCode="General">
                  <c:v>1.5831999899999999E-3</c:v>
                </c:pt>
                <c:pt idx="20694" formatCode="General">
                  <c:v>1.5832799900000001E-3</c:v>
                </c:pt>
                <c:pt idx="20695" formatCode="General">
                  <c:v>1.5833599900000001E-3</c:v>
                </c:pt>
                <c:pt idx="20696" formatCode="General">
                  <c:v>1.58343999E-3</c:v>
                </c:pt>
                <c:pt idx="20697" formatCode="General">
                  <c:v>1.58351999E-3</c:v>
                </c:pt>
                <c:pt idx="20698" formatCode="General">
                  <c:v>1.5835999899999999E-3</c:v>
                </c:pt>
                <c:pt idx="20699" formatCode="General">
                  <c:v>1.5836799899999999E-3</c:v>
                </c:pt>
                <c:pt idx="20700" formatCode="General">
                  <c:v>1.5837599900000001E-3</c:v>
                </c:pt>
                <c:pt idx="20701" formatCode="General">
                  <c:v>1.58383999E-3</c:v>
                </c:pt>
                <c:pt idx="20702" formatCode="General">
                  <c:v>1.58391999E-3</c:v>
                </c:pt>
                <c:pt idx="20703" formatCode="General">
                  <c:v>1.5839999899999999E-3</c:v>
                </c:pt>
                <c:pt idx="20704" formatCode="General">
                  <c:v>1.5840799899999999E-3</c:v>
                </c:pt>
                <c:pt idx="20705" formatCode="General">
                  <c:v>1.5841599900000001E-3</c:v>
                </c:pt>
                <c:pt idx="20706" formatCode="General">
                  <c:v>1.58423999E-3</c:v>
                </c:pt>
                <c:pt idx="20707" formatCode="General">
                  <c:v>1.58431999E-3</c:v>
                </c:pt>
                <c:pt idx="20708" formatCode="General">
                  <c:v>1.58439999E-3</c:v>
                </c:pt>
                <c:pt idx="20709" formatCode="General">
                  <c:v>1.5844799899999999E-3</c:v>
                </c:pt>
                <c:pt idx="20710" formatCode="General">
                  <c:v>1.5845599900000001E-3</c:v>
                </c:pt>
                <c:pt idx="20711" formatCode="General">
                  <c:v>1.58463999E-3</c:v>
                </c:pt>
                <c:pt idx="20712" formatCode="General">
                  <c:v>1.58471999E-3</c:v>
                </c:pt>
                <c:pt idx="20713" formatCode="General">
                  <c:v>1.58479999E-3</c:v>
                </c:pt>
                <c:pt idx="20714" formatCode="General">
                  <c:v>1.5848799899999999E-3</c:v>
                </c:pt>
                <c:pt idx="20715" formatCode="General">
                  <c:v>1.5849599900000001E-3</c:v>
                </c:pt>
                <c:pt idx="20716" formatCode="General">
                  <c:v>1.5850399900000001E-3</c:v>
                </c:pt>
                <c:pt idx="20717" formatCode="General">
                  <c:v>1.58511999E-3</c:v>
                </c:pt>
                <c:pt idx="20718" formatCode="General">
                  <c:v>1.58519999E-3</c:v>
                </c:pt>
                <c:pt idx="20719" formatCode="General">
                  <c:v>1.5852799899999999E-3</c:v>
                </c:pt>
                <c:pt idx="20720" formatCode="General">
                  <c:v>1.5853599900000001E-3</c:v>
                </c:pt>
                <c:pt idx="20721" formatCode="General">
                  <c:v>1.5854399900000001E-3</c:v>
                </c:pt>
                <c:pt idx="20722" formatCode="General">
                  <c:v>1.58551999E-3</c:v>
                </c:pt>
                <c:pt idx="20723" formatCode="General">
                  <c:v>1.58559999E-3</c:v>
                </c:pt>
                <c:pt idx="20724" formatCode="General">
                  <c:v>1.5856799899999999E-3</c:v>
                </c:pt>
                <c:pt idx="20725" formatCode="General">
                  <c:v>1.5857599899999999E-3</c:v>
                </c:pt>
                <c:pt idx="20726" formatCode="General">
                  <c:v>1.5858399900000001E-3</c:v>
                </c:pt>
                <c:pt idx="20727" formatCode="General">
                  <c:v>1.58591999E-3</c:v>
                </c:pt>
                <c:pt idx="20728" formatCode="General">
                  <c:v>1.58599999E-3</c:v>
                </c:pt>
                <c:pt idx="20729" formatCode="General">
                  <c:v>1.58607999E-3</c:v>
                </c:pt>
                <c:pt idx="20730" formatCode="General">
                  <c:v>1.5861599899999999E-3</c:v>
                </c:pt>
                <c:pt idx="20731" formatCode="General">
                  <c:v>1.5862399900000001E-3</c:v>
                </c:pt>
                <c:pt idx="20732" formatCode="General">
                  <c:v>1.58631999E-3</c:v>
                </c:pt>
                <c:pt idx="20733" formatCode="General">
                  <c:v>1.58639999E-3</c:v>
                </c:pt>
                <c:pt idx="20734" formatCode="General">
                  <c:v>1.58647999E-3</c:v>
                </c:pt>
                <c:pt idx="20735" formatCode="General">
                  <c:v>1.5865599899999999E-3</c:v>
                </c:pt>
                <c:pt idx="20736" formatCode="General">
                  <c:v>1.5866399900000001E-3</c:v>
                </c:pt>
                <c:pt idx="20737" formatCode="General">
                  <c:v>1.5867199900000001E-3</c:v>
                </c:pt>
                <c:pt idx="20738" formatCode="General">
                  <c:v>1.58679999E-3</c:v>
                </c:pt>
                <c:pt idx="20739" formatCode="General">
                  <c:v>1.58687999E-3</c:v>
                </c:pt>
                <c:pt idx="20740" formatCode="General">
                  <c:v>1.5869599899999999E-3</c:v>
                </c:pt>
                <c:pt idx="20741" formatCode="General">
                  <c:v>1.5870399900000001E-3</c:v>
                </c:pt>
                <c:pt idx="20742" formatCode="General">
                  <c:v>1.5871199900000001E-3</c:v>
                </c:pt>
                <c:pt idx="20743" formatCode="General">
                  <c:v>1.58719999E-3</c:v>
                </c:pt>
                <c:pt idx="20744" formatCode="General">
                  <c:v>1.58727999E-3</c:v>
                </c:pt>
                <c:pt idx="20745" formatCode="General">
                  <c:v>1.5873599899999999E-3</c:v>
                </c:pt>
                <c:pt idx="20746" formatCode="General">
                  <c:v>1.5874399899999999E-3</c:v>
                </c:pt>
                <c:pt idx="20747" formatCode="General">
                  <c:v>1.5875199900000001E-3</c:v>
                </c:pt>
                <c:pt idx="20748" formatCode="General">
                  <c:v>1.58759999E-3</c:v>
                </c:pt>
                <c:pt idx="20749" formatCode="General">
                  <c:v>1.58767999E-3</c:v>
                </c:pt>
                <c:pt idx="20750" formatCode="General">
                  <c:v>1.5877599899999999E-3</c:v>
                </c:pt>
                <c:pt idx="20751" formatCode="General">
                  <c:v>1.5878399899999999E-3</c:v>
                </c:pt>
                <c:pt idx="20752" formatCode="General">
                  <c:v>1.5879199900000001E-3</c:v>
                </c:pt>
                <c:pt idx="20753" formatCode="General">
                  <c:v>1.58799999E-3</c:v>
                </c:pt>
                <c:pt idx="20754" formatCode="General">
                  <c:v>1.58807999E-3</c:v>
                </c:pt>
                <c:pt idx="20755" formatCode="General">
                  <c:v>1.58815999E-3</c:v>
                </c:pt>
                <c:pt idx="20756" formatCode="General">
                  <c:v>1.5882399899999999E-3</c:v>
                </c:pt>
                <c:pt idx="20757" formatCode="General">
                  <c:v>1.5883199900000001E-3</c:v>
                </c:pt>
                <c:pt idx="20758" formatCode="General">
                  <c:v>1.5883999900000001E-3</c:v>
                </c:pt>
                <c:pt idx="20759" formatCode="General">
                  <c:v>1.58847999E-3</c:v>
                </c:pt>
                <c:pt idx="20760" formatCode="General">
                  <c:v>1.58855999E-3</c:v>
                </c:pt>
                <c:pt idx="20761" formatCode="General">
                  <c:v>1.5886399899999999E-3</c:v>
                </c:pt>
                <c:pt idx="20762" formatCode="General">
                  <c:v>1.5887199900000001E-3</c:v>
                </c:pt>
                <c:pt idx="20763" formatCode="General">
                  <c:v>1.5887999900000001E-3</c:v>
                </c:pt>
                <c:pt idx="20764" formatCode="General">
                  <c:v>1.58887999E-3</c:v>
                </c:pt>
                <c:pt idx="20765" formatCode="General">
                  <c:v>1.58895999E-3</c:v>
                </c:pt>
                <c:pt idx="20766" formatCode="General">
                  <c:v>1.5890399899999999E-3</c:v>
                </c:pt>
                <c:pt idx="20767" formatCode="General">
                  <c:v>1.5891199899999999E-3</c:v>
                </c:pt>
                <c:pt idx="20768" formatCode="General">
                  <c:v>1.5891999900000001E-3</c:v>
                </c:pt>
                <c:pt idx="20769" formatCode="General">
                  <c:v>1.58927999E-3</c:v>
                </c:pt>
                <c:pt idx="20770" formatCode="General">
                  <c:v>1.58935999E-3</c:v>
                </c:pt>
                <c:pt idx="20771" formatCode="General">
                  <c:v>1.5894399899999999E-3</c:v>
                </c:pt>
                <c:pt idx="20772" formatCode="General">
                  <c:v>1.5895199899999999E-3</c:v>
                </c:pt>
                <c:pt idx="20773" formatCode="General">
                  <c:v>1.5895999900000001E-3</c:v>
                </c:pt>
                <c:pt idx="20774" formatCode="General">
                  <c:v>1.58967999E-3</c:v>
                </c:pt>
                <c:pt idx="20775" formatCode="General">
                  <c:v>1.58975999E-3</c:v>
                </c:pt>
                <c:pt idx="20776" formatCode="General">
                  <c:v>1.58983999E-3</c:v>
                </c:pt>
                <c:pt idx="20777" formatCode="General">
                  <c:v>1.5899199899999999E-3</c:v>
                </c:pt>
                <c:pt idx="20778" formatCode="General">
                  <c:v>1.5899999900000001E-3</c:v>
                </c:pt>
                <c:pt idx="20779" formatCode="General">
                  <c:v>1.59007999E-3</c:v>
                </c:pt>
                <c:pt idx="20780" formatCode="General">
                  <c:v>1.59015999E-3</c:v>
                </c:pt>
                <c:pt idx="20781" formatCode="General">
                  <c:v>1.59023999E-3</c:v>
                </c:pt>
                <c:pt idx="20782" formatCode="General">
                  <c:v>1.5903199899999999E-3</c:v>
                </c:pt>
                <c:pt idx="20783" formatCode="General">
                  <c:v>1.5903999900000001E-3</c:v>
                </c:pt>
                <c:pt idx="20784" formatCode="General">
                  <c:v>1.5904799900000001E-3</c:v>
                </c:pt>
                <c:pt idx="20785" formatCode="General">
                  <c:v>1.59055999E-3</c:v>
                </c:pt>
                <c:pt idx="20786" formatCode="General">
                  <c:v>1.59063999E-3</c:v>
                </c:pt>
                <c:pt idx="20787" formatCode="General">
                  <c:v>1.5907199899999999E-3</c:v>
                </c:pt>
                <c:pt idx="20788" formatCode="General">
                  <c:v>1.5907999899999999E-3</c:v>
                </c:pt>
                <c:pt idx="20789" formatCode="General">
                  <c:v>1.5908799900000001E-3</c:v>
                </c:pt>
                <c:pt idx="20790" formatCode="General">
                  <c:v>1.59095999E-3</c:v>
                </c:pt>
                <c:pt idx="20791" formatCode="General">
                  <c:v>1.59103999E-3</c:v>
                </c:pt>
                <c:pt idx="20792" formatCode="General">
                  <c:v>1.5911199899999999E-3</c:v>
                </c:pt>
                <c:pt idx="20793" formatCode="General">
                  <c:v>1.5911999899999999E-3</c:v>
                </c:pt>
                <c:pt idx="20794" formatCode="General">
                  <c:v>1.5912799900000001E-3</c:v>
                </c:pt>
                <c:pt idx="20795" formatCode="General">
                  <c:v>1.59135999E-3</c:v>
                </c:pt>
                <c:pt idx="20796" formatCode="General">
                  <c:v>1.59143999E-3</c:v>
                </c:pt>
                <c:pt idx="20797" formatCode="General">
                  <c:v>1.59151999E-3</c:v>
                </c:pt>
                <c:pt idx="20798" formatCode="General">
                  <c:v>1.5915999899999999E-3</c:v>
                </c:pt>
                <c:pt idx="20799" formatCode="General">
                  <c:v>1.5916799900000001E-3</c:v>
                </c:pt>
                <c:pt idx="20800" formatCode="General">
                  <c:v>1.59175999E-3</c:v>
                </c:pt>
                <c:pt idx="20801" formatCode="General">
                  <c:v>1.59183999E-3</c:v>
                </c:pt>
                <c:pt idx="20802" formatCode="General">
                  <c:v>1.59191999E-3</c:v>
                </c:pt>
                <c:pt idx="20803" formatCode="General">
                  <c:v>1.5919999899999999E-3</c:v>
                </c:pt>
                <c:pt idx="20804" formatCode="General">
                  <c:v>1.5920799900000001E-3</c:v>
                </c:pt>
                <c:pt idx="20805" formatCode="General">
                  <c:v>1.5921599900000001E-3</c:v>
                </c:pt>
                <c:pt idx="20806" formatCode="General">
                  <c:v>1.59223999E-3</c:v>
                </c:pt>
                <c:pt idx="20807" formatCode="General">
                  <c:v>1.59231999E-3</c:v>
                </c:pt>
                <c:pt idx="20808" formatCode="General">
                  <c:v>1.5923999899999999E-3</c:v>
                </c:pt>
                <c:pt idx="20809" formatCode="General">
                  <c:v>1.5924799900000001E-3</c:v>
                </c:pt>
                <c:pt idx="20810" formatCode="General">
                  <c:v>1.5925599900000001E-3</c:v>
                </c:pt>
                <c:pt idx="20811" formatCode="General">
                  <c:v>1.59263999E-3</c:v>
                </c:pt>
                <c:pt idx="20812" formatCode="General">
                  <c:v>1.59271999E-3</c:v>
                </c:pt>
                <c:pt idx="20813" formatCode="General">
                  <c:v>1.5927999899999999E-3</c:v>
                </c:pt>
                <c:pt idx="20814" formatCode="General">
                  <c:v>1.5928799899999999E-3</c:v>
                </c:pt>
                <c:pt idx="20815" formatCode="General">
                  <c:v>1.5929599900000001E-3</c:v>
                </c:pt>
                <c:pt idx="20816" formatCode="General">
                  <c:v>1.59303999E-3</c:v>
                </c:pt>
                <c:pt idx="20817" formatCode="General">
                  <c:v>1.59311999E-3</c:v>
                </c:pt>
                <c:pt idx="20818" formatCode="General">
                  <c:v>1.59319999E-3</c:v>
                </c:pt>
                <c:pt idx="20819" formatCode="General">
                  <c:v>1.5932799899999999E-3</c:v>
                </c:pt>
                <c:pt idx="20820" formatCode="General">
                  <c:v>1.5933599900000001E-3</c:v>
                </c:pt>
                <c:pt idx="20821" formatCode="General">
                  <c:v>1.59343999E-3</c:v>
                </c:pt>
                <c:pt idx="20822" formatCode="General">
                  <c:v>1.59351999E-3</c:v>
                </c:pt>
                <c:pt idx="20823" formatCode="General">
                  <c:v>1.59359999E-3</c:v>
                </c:pt>
                <c:pt idx="20824" formatCode="General">
                  <c:v>1.5936799899999999E-3</c:v>
                </c:pt>
                <c:pt idx="20825" formatCode="General">
                  <c:v>1.5937599900000001E-3</c:v>
                </c:pt>
                <c:pt idx="20826" formatCode="General">
                  <c:v>1.5938399900000001E-3</c:v>
                </c:pt>
                <c:pt idx="20827" formatCode="General">
                  <c:v>1.59391999E-3</c:v>
                </c:pt>
                <c:pt idx="20828" formatCode="General">
                  <c:v>1.59399999E-3</c:v>
                </c:pt>
                <c:pt idx="20829" formatCode="General">
                  <c:v>1.5940799899999999E-3</c:v>
                </c:pt>
                <c:pt idx="20830" formatCode="General">
                  <c:v>1.5941599900000001E-3</c:v>
                </c:pt>
                <c:pt idx="20831" formatCode="General">
                  <c:v>1.5942399900000001E-3</c:v>
                </c:pt>
                <c:pt idx="20832" formatCode="General">
                  <c:v>1.59431999E-3</c:v>
                </c:pt>
                <c:pt idx="20833" formatCode="General">
                  <c:v>1.59439999E-3</c:v>
                </c:pt>
                <c:pt idx="20834" formatCode="General">
                  <c:v>1.5944799899999999E-3</c:v>
                </c:pt>
                <c:pt idx="20835" formatCode="General">
                  <c:v>1.5945599899999999E-3</c:v>
                </c:pt>
                <c:pt idx="20836" formatCode="General">
                  <c:v>1.5946399900000001E-3</c:v>
                </c:pt>
                <c:pt idx="20837" formatCode="General">
                  <c:v>1.59471999E-3</c:v>
                </c:pt>
                <c:pt idx="20838" formatCode="General">
                  <c:v>1.59479999E-3</c:v>
                </c:pt>
                <c:pt idx="20839" formatCode="General">
                  <c:v>1.5948799899999999E-3</c:v>
                </c:pt>
                <c:pt idx="20840" formatCode="General">
                  <c:v>1.5949599899999999E-3</c:v>
                </c:pt>
                <c:pt idx="20841" formatCode="General">
                  <c:v>1.5950399900000001E-3</c:v>
                </c:pt>
                <c:pt idx="20842" formatCode="General">
                  <c:v>1.59511999E-3</c:v>
                </c:pt>
                <c:pt idx="20843" formatCode="General">
                  <c:v>1.59519999E-3</c:v>
                </c:pt>
                <c:pt idx="20844" formatCode="General">
                  <c:v>1.59527999E-3</c:v>
                </c:pt>
                <c:pt idx="20845" formatCode="General">
                  <c:v>1.5953599899999999E-3</c:v>
                </c:pt>
                <c:pt idx="20846" formatCode="General">
                  <c:v>1.5954399900000001E-3</c:v>
                </c:pt>
                <c:pt idx="20847" formatCode="General">
                  <c:v>1.5955199900000001E-3</c:v>
                </c:pt>
                <c:pt idx="20848" formatCode="General">
                  <c:v>1.59559999E-3</c:v>
                </c:pt>
                <c:pt idx="20849" formatCode="General">
                  <c:v>1.59567999E-3</c:v>
                </c:pt>
                <c:pt idx="20850" formatCode="General">
                  <c:v>1.5957599899999999E-3</c:v>
                </c:pt>
                <c:pt idx="20851" formatCode="General">
                  <c:v>1.5958399900000001E-3</c:v>
                </c:pt>
                <c:pt idx="20852" formatCode="General">
                  <c:v>1.5959199900000001E-3</c:v>
                </c:pt>
                <c:pt idx="20853" formatCode="General">
                  <c:v>1.59599999E-3</c:v>
                </c:pt>
                <c:pt idx="20854" formatCode="General">
                  <c:v>1.59607999E-3</c:v>
                </c:pt>
                <c:pt idx="20855" formatCode="General">
                  <c:v>1.5961599899999999E-3</c:v>
                </c:pt>
                <c:pt idx="20856" formatCode="General">
                  <c:v>1.5962399899999999E-3</c:v>
                </c:pt>
                <c:pt idx="20857" formatCode="General">
                  <c:v>1.5963199900000001E-3</c:v>
                </c:pt>
                <c:pt idx="20858" formatCode="General">
                  <c:v>1.59639999E-3</c:v>
                </c:pt>
                <c:pt idx="20859" formatCode="General">
                  <c:v>1.59647999E-3</c:v>
                </c:pt>
                <c:pt idx="20860" formatCode="General">
                  <c:v>1.5965599899999999E-3</c:v>
                </c:pt>
                <c:pt idx="20861" formatCode="General">
                  <c:v>1.5966399899999999E-3</c:v>
                </c:pt>
                <c:pt idx="20862" formatCode="General">
                  <c:v>1.5967199900000001E-3</c:v>
                </c:pt>
                <c:pt idx="20863" formatCode="General">
                  <c:v>1.59679999E-3</c:v>
                </c:pt>
                <c:pt idx="20864" formatCode="General">
                  <c:v>1.59687999E-3</c:v>
                </c:pt>
                <c:pt idx="20865" formatCode="General">
                  <c:v>1.59695999E-3</c:v>
                </c:pt>
                <c:pt idx="20866" formatCode="General">
                  <c:v>1.5970399899999999E-3</c:v>
                </c:pt>
                <c:pt idx="20867" formatCode="General">
                  <c:v>1.5971199900000001E-3</c:v>
                </c:pt>
                <c:pt idx="20868" formatCode="General">
                  <c:v>1.59719999E-3</c:v>
                </c:pt>
                <c:pt idx="20869" formatCode="General">
                  <c:v>1.59727999E-3</c:v>
                </c:pt>
                <c:pt idx="20870" formatCode="General">
                  <c:v>1.59735999E-3</c:v>
                </c:pt>
                <c:pt idx="20871" formatCode="General">
                  <c:v>1.5974399899999999E-3</c:v>
                </c:pt>
                <c:pt idx="20872" formatCode="General">
                  <c:v>1.5975199900000001E-3</c:v>
                </c:pt>
                <c:pt idx="20873" formatCode="General">
                  <c:v>1.5975999900000001E-3</c:v>
                </c:pt>
                <c:pt idx="20874" formatCode="General">
                  <c:v>1.59767999E-3</c:v>
                </c:pt>
                <c:pt idx="20875" formatCode="General">
                  <c:v>1.59775999E-3</c:v>
                </c:pt>
                <c:pt idx="20876" formatCode="General">
                  <c:v>1.5978399899999999E-3</c:v>
                </c:pt>
                <c:pt idx="20877" formatCode="General">
                  <c:v>1.5979199899999999E-3</c:v>
                </c:pt>
                <c:pt idx="20878" formatCode="General">
                  <c:v>1.5979999900000001E-3</c:v>
                </c:pt>
                <c:pt idx="20879" formatCode="General">
                  <c:v>1.59807999E-3</c:v>
                </c:pt>
                <c:pt idx="20880" formatCode="General">
                  <c:v>1.59815999E-3</c:v>
                </c:pt>
                <c:pt idx="20881" formatCode="General">
                  <c:v>1.5982399899999999E-3</c:v>
                </c:pt>
                <c:pt idx="20882" formatCode="General">
                  <c:v>1.5983199899999999E-3</c:v>
                </c:pt>
                <c:pt idx="20883" formatCode="General">
                  <c:v>1.5983999900000001E-3</c:v>
                </c:pt>
                <c:pt idx="20884" formatCode="General">
                  <c:v>1.59847999E-3</c:v>
                </c:pt>
                <c:pt idx="20885" formatCode="General">
                  <c:v>1.59855999E-3</c:v>
                </c:pt>
                <c:pt idx="20886" formatCode="General">
                  <c:v>1.59863999E-3</c:v>
                </c:pt>
                <c:pt idx="20887" formatCode="General">
                  <c:v>1.5987199899999999E-3</c:v>
                </c:pt>
                <c:pt idx="20888" formatCode="General">
                  <c:v>1.5987999900000001E-3</c:v>
                </c:pt>
                <c:pt idx="20889" formatCode="General">
                  <c:v>1.59887999E-3</c:v>
                </c:pt>
                <c:pt idx="20890" formatCode="General">
                  <c:v>1.59895999E-3</c:v>
                </c:pt>
                <c:pt idx="20891" formatCode="General">
                  <c:v>1.59903999E-3</c:v>
                </c:pt>
                <c:pt idx="20892" formatCode="General">
                  <c:v>1.5991199899999999E-3</c:v>
                </c:pt>
                <c:pt idx="20893" formatCode="General">
                  <c:v>1.5991999900000001E-3</c:v>
                </c:pt>
                <c:pt idx="20894" formatCode="General">
                  <c:v>1.5992799900000001E-3</c:v>
                </c:pt>
                <c:pt idx="20895" formatCode="General">
                  <c:v>1.59935999E-3</c:v>
                </c:pt>
                <c:pt idx="20896" formatCode="General">
                  <c:v>1.59943999E-3</c:v>
                </c:pt>
                <c:pt idx="20897" formatCode="General">
                  <c:v>1.5995199899999999E-3</c:v>
                </c:pt>
                <c:pt idx="20898" formatCode="General">
                  <c:v>1.5995999900000001E-3</c:v>
                </c:pt>
                <c:pt idx="20899" formatCode="General">
                  <c:v>1.5996799900000001E-3</c:v>
                </c:pt>
                <c:pt idx="20900" formatCode="General">
                  <c:v>1.59975999E-3</c:v>
                </c:pt>
                <c:pt idx="20901" formatCode="General">
                  <c:v>1.59983999E-3</c:v>
                </c:pt>
                <c:pt idx="20902" formatCode="General">
                  <c:v>1.5999199899999999E-3</c:v>
                </c:pt>
                <c:pt idx="20903" formatCode="General">
                  <c:v>1.5999999899999999E-3</c:v>
                </c:pt>
                <c:pt idx="20904" formatCode="General">
                  <c:v>1.6000799900000001E-3</c:v>
                </c:pt>
                <c:pt idx="20905" formatCode="General">
                  <c:v>1.60015999E-3</c:v>
                </c:pt>
                <c:pt idx="20906" formatCode="General">
                  <c:v>1.60023999E-3</c:v>
                </c:pt>
                <c:pt idx="20907" formatCode="General">
                  <c:v>1.60031999E-3</c:v>
                </c:pt>
                <c:pt idx="20908" formatCode="General">
                  <c:v>1.6003999899999999E-3</c:v>
                </c:pt>
                <c:pt idx="20909" formatCode="General">
                  <c:v>1.6004799900000001E-3</c:v>
                </c:pt>
                <c:pt idx="20910" formatCode="General">
                  <c:v>1.60055999E-3</c:v>
                </c:pt>
                <c:pt idx="20911" formatCode="General">
                  <c:v>1.60063999E-3</c:v>
                </c:pt>
                <c:pt idx="20912" formatCode="General">
                  <c:v>1.60071999E-3</c:v>
                </c:pt>
                <c:pt idx="20913" formatCode="General">
                  <c:v>1.6007999899999999E-3</c:v>
                </c:pt>
                <c:pt idx="20914" formatCode="General">
                  <c:v>1.6008799900000001E-3</c:v>
                </c:pt>
                <c:pt idx="20915" formatCode="General">
                  <c:v>1.6009599900000001E-3</c:v>
                </c:pt>
                <c:pt idx="20916" formatCode="General">
                  <c:v>1.60103999E-3</c:v>
                </c:pt>
                <c:pt idx="20917" formatCode="General">
                  <c:v>1.60111999E-3</c:v>
                </c:pt>
                <c:pt idx="20918" formatCode="General">
                  <c:v>1.6011999899999999E-3</c:v>
                </c:pt>
                <c:pt idx="20919" formatCode="General">
                  <c:v>1.6012799900000001E-3</c:v>
                </c:pt>
                <c:pt idx="20920" formatCode="General">
                  <c:v>1.6013599900000001E-3</c:v>
                </c:pt>
                <c:pt idx="20921" formatCode="General">
                  <c:v>1.60143999E-3</c:v>
                </c:pt>
                <c:pt idx="20922" formatCode="General">
                  <c:v>1.60151999E-3</c:v>
                </c:pt>
                <c:pt idx="20923" formatCode="General">
                  <c:v>1.6015999899999999E-3</c:v>
                </c:pt>
                <c:pt idx="20924" formatCode="General">
                  <c:v>1.6016799899999999E-3</c:v>
                </c:pt>
                <c:pt idx="20925" formatCode="General">
                  <c:v>1.6017599900000001E-3</c:v>
                </c:pt>
                <c:pt idx="20926" formatCode="General">
                  <c:v>1.60183999E-3</c:v>
                </c:pt>
                <c:pt idx="20927" formatCode="General">
                  <c:v>1.60191999E-3</c:v>
                </c:pt>
                <c:pt idx="20928" formatCode="General">
                  <c:v>1.6019999899999999E-3</c:v>
                </c:pt>
                <c:pt idx="20929" formatCode="General">
                  <c:v>1.6020799899999999E-3</c:v>
                </c:pt>
                <c:pt idx="20930" formatCode="General">
                  <c:v>1.6021599900000001E-3</c:v>
                </c:pt>
                <c:pt idx="20931" formatCode="General">
                  <c:v>1.60223999E-3</c:v>
                </c:pt>
                <c:pt idx="20932" formatCode="General">
                  <c:v>1.60231999E-3</c:v>
                </c:pt>
                <c:pt idx="20933" formatCode="General">
                  <c:v>1.60239999E-3</c:v>
                </c:pt>
                <c:pt idx="20934" formatCode="General">
                  <c:v>1.6024799899999999E-3</c:v>
                </c:pt>
                <c:pt idx="20935" formatCode="General">
                  <c:v>1.6025599900000001E-3</c:v>
                </c:pt>
                <c:pt idx="20936" formatCode="General">
                  <c:v>1.6026399900000001E-3</c:v>
                </c:pt>
                <c:pt idx="20937" formatCode="General">
                  <c:v>1.60271999E-3</c:v>
                </c:pt>
                <c:pt idx="20938" formatCode="General">
                  <c:v>1.60279999E-3</c:v>
                </c:pt>
                <c:pt idx="20939" formatCode="General">
                  <c:v>1.6028799899999999E-3</c:v>
                </c:pt>
                <c:pt idx="20940" formatCode="General">
                  <c:v>1.6029599900000001E-3</c:v>
                </c:pt>
                <c:pt idx="20941" formatCode="General">
                  <c:v>1.6030399900000001E-3</c:v>
                </c:pt>
                <c:pt idx="20942" formatCode="General">
                  <c:v>1.60311999E-3</c:v>
                </c:pt>
                <c:pt idx="20943" formatCode="General">
                  <c:v>1.60319999E-3</c:v>
                </c:pt>
                <c:pt idx="20944" formatCode="General">
                  <c:v>1.6032799899999999E-3</c:v>
                </c:pt>
                <c:pt idx="20945" formatCode="General">
                  <c:v>1.6033599899999999E-3</c:v>
                </c:pt>
                <c:pt idx="20946" formatCode="General">
                  <c:v>1.6034399900000001E-3</c:v>
                </c:pt>
                <c:pt idx="20947" formatCode="General">
                  <c:v>1.60351999E-3</c:v>
                </c:pt>
                <c:pt idx="20948" formatCode="General">
                  <c:v>1.60359999E-3</c:v>
                </c:pt>
                <c:pt idx="20949" formatCode="General">
                  <c:v>1.6036799899999999E-3</c:v>
                </c:pt>
                <c:pt idx="20950" formatCode="General">
                  <c:v>1.6037599899999999E-3</c:v>
                </c:pt>
                <c:pt idx="20951" formatCode="General">
                  <c:v>1.6038399900000001E-3</c:v>
                </c:pt>
                <c:pt idx="20952" formatCode="General">
                  <c:v>1.60391999E-3</c:v>
                </c:pt>
                <c:pt idx="20953" formatCode="General">
                  <c:v>1.60399999E-3</c:v>
                </c:pt>
                <c:pt idx="20954" formatCode="General">
                  <c:v>1.60407999E-3</c:v>
                </c:pt>
                <c:pt idx="20955" formatCode="General">
                  <c:v>1.6041599899999999E-3</c:v>
                </c:pt>
                <c:pt idx="20956" formatCode="General">
                  <c:v>1.6042399900000001E-3</c:v>
                </c:pt>
                <c:pt idx="20957" formatCode="General">
                  <c:v>1.60431999E-3</c:v>
                </c:pt>
                <c:pt idx="20958" formatCode="General">
                  <c:v>1.60439999E-3</c:v>
                </c:pt>
                <c:pt idx="20959" formatCode="General">
                  <c:v>1.60447999E-3</c:v>
                </c:pt>
                <c:pt idx="20960" formatCode="General">
                  <c:v>1.6045599899999999E-3</c:v>
                </c:pt>
                <c:pt idx="20961" formatCode="General">
                  <c:v>1.6046399900000001E-3</c:v>
                </c:pt>
                <c:pt idx="20962" formatCode="General">
                  <c:v>1.6047199900000001E-3</c:v>
                </c:pt>
                <c:pt idx="20963" formatCode="General">
                  <c:v>1.60479999E-3</c:v>
                </c:pt>
                <c:pt idx="20964" formatCode="General">
                  <c:v>1.60487999E-3</c:v>
                </c:pt>
                <c:pt idx="20965" formatCode="General">
                  <c:v>1.6049599899999999E-3</c:v>
                </c:pt>
                <c:pt idx="20966" formatCode="General">
                  <c:v>1.6050399899999999E-3</c:v>
                </c:pt>
                <c:pt idx="20967" formatCode="General">
                  <c:v>1.6051199900000001E-3</c:v>
                </c:pt>
                <c:pt idx="20968" formatCode="General">
                  <c:v>1.60519999E-3</c:v>
                </c:pt>
                <c:pt idx="20969" formatCode="General">
                  <c:v>1.60527999E-3</c:v>
                </c:pt>
                <c:pt idx="20970" formatCode="General">
                  <c:v>1.6053599899999999E-3</c:v>
                </c:pt>
                <c:pt idx="20971" formatCode="General">
                  <c:v>1.6054399899999999E-3</c:v>
                </c:pt>
                <c:pt idx="20972" formatCode="General">
                  <c:v>1.6055199900000001E-3</c:v>
                </c:pt>
                <c:pt idx="20973" formatCode="General">
                  <c:v>1.60559999E-3</c:v>
                </c:pt>
                <c:pt idx="20974" formatCode="General">
                  <c:v>1.60567999E-3</c:v>
                </c:pt>
                <c:pt idx="20975" formatCode="General">
                  <c:v>1.60575999E-3</c:v>
                </c:pt>
                <c:pt idx="20976" formatCode="General">
                  <c:v>1.6058399899999999E-3</c:v>
                </c:pt>
                <c:pt idx="20977" formatCode="General">
                  <c:v>1.6059199900000001E-3</c:v>
                </c:pt>
                <c:pt idx="20978" formatCode="General">
                  <c:v>1.60599999E-3</c:v>
                </c:pt>
                <c:pt idx="20979" formatCode="General">
                  <c:v>1.60607999E-3</c:v>
                </c:pt>
                <c:pt idx="20980" formatCode="General">
                  <c:v>1.60615999E-3</c:v>
                </c:pt>
                <c:pt idx="20981" formatCode="General">
                  <c:v>1.6062399899999999E-3</c:v>
                </c:pt>
                <c:pt idx="20982" formatCode="General">
                  <c:v>1.6063199900000001E-3</c:v>
                </c:pt>
                <c:pt idx="20983" formatCode="General">
                  <c:v>1.6063999900000001E-3</c:v>
                </c:pt>
                <c:pt idx="20984" formatCode="General">
                  <c:v>1.60647999E-3</c:v>
                </c:pt>
                <c:pt idx="20985" formatCode="General">
                  <c:v>1.60655999E-3</c:v>
                </c:pt>
                <c:pt idx="20986" formatCode="General">
                  <c:v>1.6066399899999999E-3</c:v>
                </c:pt>
                <c:pt idx="20987" formatCode="General">
                  <c:v>1.6067199900000001E-3</c:v>
                </c:pt>
                <c:pt idx="20988" formatCode="General">
                  <c:v>1.6067999900000001E-3</c:v>
                </c:pt>
                <c:pt idx="20989" formatCode="General">
                  <c:v>1.60687999E-3</c:v>
                </c:pt>
                <c:pt idx="20990" formatCode="General">
                  <c:v>1.60695999E-3</c:v>
                </c:pt>
                <c:pt idx="20991" formatCode="General">
                  <c:v>1.6070399899999999E-3</c:v>
                </c:pt>
                <c:pt idx="20992" formatCode="General">
                  <c:v>1.6071199899999999E-3</c:v>
                </c:pt>
                <c:pt idx="20993" formatCode="General">
                  <c:v>1.6071999900000001E-3</c:v>
                </c:pt>
                <c:pt idx="20994" formatCode="General">
                  <c:v>1.60727999E-3</c:v>
                </c:pt>
                <c:pt idx="20995" formatCode="General">
                  <c:v>1.60735999E-3</c:v>
                </c:pt>
                <c:pt idx="20996" formatCode="General">
                  <c:v>1.60743999E-3</c:v>
                </c:pt>
                <c:pt idx="20997" formatCode="General">
                  <c:v>1.6075199899999999E-3</c:v>
                </c:pt>
                <c:pt idx="20998" formatCode="General">
                  <c:v>1.6075999900000001E-3</c:v>
                </c:pt>
                <c:pt idx="20999" formatCode="General">
                  <c:v>1.60767999E-3</c:v>
                </c:pt>
                <c:pt idx="21000" formatCode="General">
                  <c:v>1.60775999E-3</c:v>
                </c:pt>
                <c:pt idx="21001" formatCode="General">
                  <c:v>1.60783999E-3</c:v>
                </c:pt>
                <c:pt idx="21002" formatCode="General">
                  <c:v>1.6079199899999999E-3</c:v>
                </c:pt>
                <c:pt idx="21003" formatCode="General">
                  <c:v>1.6079999900000001E-3</c:v>
                </c:pt>
                <c:pt idx="21004" formatCode="General">
                  <c:v>1.6080799900000001E-3</c:v>
                </c:pt>
                <c:pt idx="21005" formatCode="General">
                  <c:v>1.60815999E-3</c:v>
                </c:pt>
                <c:pt idx="21006" formatCode="General">
                  <c:v>1.60823999E-3</c:v>
                </c:pt>
                <c:pt idx="21007" formatCode="General">
                  <c:v>1.6083199899999999E-3</c:v>
                </c:pt>
                <c:pt idx="21008" formatCode="General">
                  <c:v>1.6083999900000001E-3</c:v>
                </c:pt>
                <c:pt idx="21009" formatCode="General">
                  <c:v>1.6084799900000001E-3</c:v>
                </c:pt>
                <c:pt idx="21010" formatCode="General">
                  <c:v>1.60855999E-3</c:v>
                </c:pt>
                <c:pt idx="21011" formatCode="General">
                  <c:v>1.60863999E-3</c:v>
                </c:pt>
                <c:pt idx="21012" formatCode="General">
                  <c:v>1.6087199899999999E-3</c:v>
                </c:pt>
                <c:pt idx="21013" formatCode="General">
                  <c:v>1.6087999899999999E-3</c:v>
                </c:pt>
                <c:pt idx="21014" formatCode="General">
                  <c:v>1.6088799900000001E-3</c:v>
                </c:pt>
                <c:pt idx="21015" formatCode="General">
                  <c:v>1.60895999E-3</c:v>
                </c:pt>
                <c:pt idx="21016" formatCode="General">
                  <c:v>1.60903999E-3</c:v>
                </c:pt>
                <c:pt idx="21017" formatCode="General">
                  <c:v>1.6091199899999999E-3</c:v>
                </c:pt>
                <c:pt idx="21018" formatCode="General">
                  <c:v>1.6091999899999999E-3</c:v>
                </c:pt>
                <c:pt idx="21019" formatCode="General">
                  <c:v>1.6092799900000001E-3</c:v>
                </c:pt>
                <c:pt idx="21020" formatCode="General">
                  <c:v>1.60935999E-3</c:v>
                </c:pt>
                <c:pt idx="21021" formatCode="General">
                  <c:v>1.60943999E-3</c:v>
                </c:pt>
                <c:pt idx="21022" formatCode="General">
                  <c:v>1.60951999E-3</c:v>
                </c:pt>
                <c:pt idx="21023" formatCode="General">
                  <c:v>1.6095999899999999E-3</c:v>
                </c:pt>
                <c:pt idx="21024" formatCode="General">
                  <c:v>1.6096799900000001E-3</c:v>
                </c:pt>
                <c:pt idx="21025" formatCode="General">
                  <c:v>1.6097599900000001E-3</c:v>
                </c:pt>
                <c:pt idx="21026" formatCode="General">
                  <c:v>1.60983999E-3</c:v>
                </c:pt>
                <c:pt idx="21027" formatCode="General">
                  <c:v>1.60991999E-3</c:v>
                </c:pt>
                <c:pt idx="21028" formatCode="General">
                  <c:v>1.6099999899999999E-3</c:v>
                </c:pt>
                <c:pt idx="21029" formatCode="General">
                  <c:v>1.6100799900000001E-3</c:v>
                </c:pt>
                <c:pt idx="21030" formatCode="General">
                  <c:v>1.6101599900000001E-3</c:v>
                </c:pt>
                <c:pt idx="21031" formatCode="General">
                  <c:v>1.61023999E-3</c:v>
                </c:pt>
                <c:pt idx="21032" formatCode="General">
                  <c:v>1.61031999E-3</c:v>
                </c:pt>
                <c:pt idx="21033" formatCode="General">
                  <c:v>1.6103999899999999E-3</c:v>
                </c:pt>
                <c:pt idx="21034" formatCode="General">
                  <c:v>1.6104799899999999E-3</c:v>
                </c:pt>
                <c:pt idx="21035" formatCode="General">
                  <c:v>1.6105599900000001E-3</c:v>
                </c:pt>
                <c:pt idx="21036" formatCode="General">
                  <c:v>1.61063999E-3</c:v>
                </c:pt>
                <c:pt idx="21037" formatCode="General">
                  <c:v>1.61071999E-3</c:v>
                </c:pt>
                <c:pt idx="21038" formatCode="General">
                  <c:v>1.6107999899999999E-3</c:v>
                </c:pt>
                <c:pt idx="21039" formatCode="General">
                  <c:v>1.6108799899999999E-3</c:v>
                </c:pt>
                <c:pt idx="21040" formatCode="General">
                  <c:v>1.6109599900000001E-3</c:v>
                </c:pt>
                <c:pt idx="21041" formatCode="General">
                  <c:v>1.61103999E-3</c:v>
                </c:pt>
                <c:pt idx="21042" formatCode="General">
                  <c:v>1.61111999E-3</c:v>
                </c:pt>
                <c:pt idx="21043" formatCode="General">
                  <c:v>1.61119999E-3</c:v>
                </c:pt>
                <c:pt idx="21044" formatCode="General">
                  <c:v>1.6112799899999999E-3</c:v>
                </c:pt>
                <c:pt idx="21045" formatCode="General">
                  <c:v>1.6113599900000001E-3</c:v>
                </c:pt>
                <c:pt idx="21046" formatCode="General">
                  <c:v>1.61143999E-3</c:v>
                </c:pt>
                <c:pt idx="21047" formatCode="General">
                  <c:v>1.61151999E-3</c:v>
                </c:pt>
                <c:pt idx="21048" formatCode="General">
                  <c:v>1.61159999E-3</c:v>
                </c:pt>
                <c:pt idx="21049" formatCode="General">
                  <c:v>1.6116799899999999E-3</c:v>
                </c:pt>
                <c:pt idx="21050" formatCode="General">
                  <c:v>1.6117599900000001E-3</c:v>
                </c:pt>
                <c:pt idx="21051" formatCode="General">
                  <c:v>1.6118399900000001E-3</c:v>
                </c:pt>
                <c:pt idx="21052" formatCode="General">
                  <c:v>1.61191999E-3</c:v>
                </c:pt>
                <c:pt idx="21053" formatCode="General">
                  <c:v>1.61199999E-3</c:v>
                </c:pt>
                <c:pt idx="21054" formatCode="General">
                  <c:v>1.6120799899999999E-3</c:v>
                </c:pt>
                <c:pt idx="21055" formatCode="General">
                  <c:v>1.6121599899999999E-3</c:v>
                </c:pt>
                <c:pt idx="21056" formatCode="General">
                  <c:v>1.6122399900000001E-3</c:v>
                </c:pt>
                <c:pt idx="21057" formatCode="General">
                  <c:v>1.61231999E-3</c:v>
                </c:pt>
                <c:pt idx="21058" formatCode="General">
                  <c:v>1.61239999E-3</c:v>
                </c:pt>
                <c:pt idx="21059" formatCode="General">
                  <c:v>1.6124799899999999E-3</c:v>
                </c:pt>
                <c:pt idx="21060" formatCode="General">
                  <c:v>1.6125599899999999E-3</c:v>
                </c:pt>
                <c:pt idx="21061" formatCode="General">
                  <c:v>1.6126399900000001E-3</c:v>
                </c:pt>
                <c:pt idx="21062" formatCode="General">
                  <c:v>1.61271999E-3</c:v>
                </c:pt>
                <c:pt idx="21063" formatCode="General">
                  <c:v>1.61279999E-3</c:v>
                </c:pt>
                <c:pt idx="21064" formatCode="General">
                  <c:v>1.61287999E-3</c:v>
                </c:pt>
                <c:pt idx="21065" formatCode="General">
                  <c:v>1.6129599899999999E-3</c:v>
                </c:pt>
                <c:pt idx="21066" formatCode="General">
                  <c:v>1.6130399900000001E-3</c:v>
                </c:pt>
                <c:pt idx="21067" formatCode="General">
                  <c:v>1.61311999E-3</c:v>
                </c:pt>
                <c:pt idx="21068" formatCode="General">
                  <c:v>1.61319999E-3</c:v>
                </c:pt>
                <c:pt idx="21069" formatCode="General">
                  <c:v>1.61327999E-3</c:v>
                </c:pt>
                <c:pt idx="21070" formatCode="General">
                  <c:v>1.6133599899999999E-3</c:v>
                </c:pt>
                <c:pt idx="21071" formatCode="General">
                  <c:v>1.6134399900000001E-3</c:v>
                </c:pt>
                <c:pt idx="21072" formatCode="General">
                  <c:v>1.6135199900000001E-3</c:v>
                </c:pt>
                <c:pt idx="21073" formatCode="General">
                  <c:v>1.61359999E-3</c:v>
                </c:pt>
                <c:pt idx="21074" formatCode="General">
                  <c:v>1.61367999E-3</c:v>
                </c:pt>
                <c:pt idx="21075" formatCode="General">
                  <c:v>1.6137599899999999E-3</c:v>
                </c:pt>
                <c:pt idx="21076" formatCode="General">
                  <c:v>1.6138399900000001E-3</c:v>
                </c:pt>
                <c:pt idx="21077" formatCode="General">
                  <c:v>1.6139199900000001E-3</c:v>
                </c:pt>
                <c:pt idx="21078" formatCode="General">
                  <c:v>1.61399999E-3</c:v>
                </c:pt>
                <c:pt idx="21079" formatCode="General">
                  <c:v>1.61407999E-3</c:v>
                </c:pt>
                <c:pt idx="21080" formatCode="General">
                  <c:v>1.6141599899999999E-3</c:v>
                </c:pt>
                <c:pt idx="21081" formatCode="General">
                  <c:v>1.6142399899999999E-3</c:v>
                </c:pt>
                <c:pt idx="21082" formatCode="General">
                  <c:v>1.6143199900000001E-3</c:v>
                </c:pt>
                <c:pt idx="21083" formatCode="General">
                  <c:v>1.61439999E-3</c:v>
                </c:pt>
                <c:pt idx="21084" formatCode="General">
                  <c:v>1.61447999E-3</c:v>
                </c:pt>
                <c:pt idx="21085" formatCode="General">
                  <c:v>1.61455999E-3</c:v>
                </c:pt>
                <c:pt idx="21086" formatCode="General">
                  <c:v>1.6146399899999999E-3</c:v>
                </c:pt>
                <c:pt idx="21087" formatCode="General">
                  <c:v>1.6147199900000001E-3</c:v>
                </c:pt>
                <c:pt idx="21088" formatCode="General">
                  <c:v>1.61479999E-3</c:v>
                </c:pt>
                <c:pt idx="21089" formatCode="General">
                  <c:v>1.61487999E-3</c:v>
                </c:pt>
                <c:pt idx="21090" formatCode="General">
                  <c:v>1.61495999E-3</c:v>
                </c:pt>
                <c:pt idx="21091" formatCode="General">
                  <c:v>1.6150399899999999E-3</c:v>
                </c:pt>
                <c:pt idx="21092" formatCode="General">
                  <c:v>1.6151199900000001E-3</c:v>
                </c:pt>
                <c:pt idx="21093" formatCode="General">
                  <c:v>1.6151999900000001E-3</c:v>
                </c:pt>
                <c:pt idx="21094" formatCode="General">
                  <c:v>1.61527999E-3</c:v>
                </c:pt>
                <c:pt idx="21095" formatCode="General">
                  <c:v>1.61535999E-3</c:v>
                </c:pt>
                <c:pt idx="21096" formatCode="General">
                  <c:v>1.6154399899999999E-3</c:v>
                </c:pt>
                <c:pt idx="21097" formatCode="General">
                  <c:v>1.6155199900000001E-3</c:v>
                </c:pt>
                <c:pt idx="21098" formatCode="General">
                  <c:v>1.6155999900000001E-3</c:v>
                </c:pt>
                <c:pt idx="21099" formatCode="General">
                  <c:v>1.61567999E-3</c:v>
                </c:pt>
                <c:pt idx="21100" formatCode="General">
                  <c:v>1.61575999E-3</c:v>
                </c:pt>
                <c:pt idx="21101" formatCode="General">
                  <c:v>1.6158399899999999E-3</c:v>
                </c:pt>
                <c:pt idx="21102" formatCode="General">
                  <c:v>1.6159199899999999E-3</c:v>
                </c:pt>
                <c:pt idx="21103" formatCode="General">
                  <c:v>1.6159999900000001E-3</c:v>
                </c:pt>
                <c:pt idx="21104" formatCode="General">
                  <c:v>1.61607999E-3</c:v>
                </c:pt>
                <c:pt idx="21105" formatCode="General">
                  <c:v>1.61615999E-3</c:v>
                </c:pt>
                <c:pt idx="21106" formatCode="General">
                  <c:v>1.6162399899999999E-3</c:v>
                </c:pt>
                <c:pt idx="21107" formatCode="General">
                  <c:v>1.6163199899999999E-3</c:v>
                </c:pt>
                <c:pt idx="21108" formatCode="General">
                  <c:v>1.6163999900000001E-3</c:v>
                </c:pt>
                <c:pt idx="21109" formatCode="General">
                  <c:v>1.61647999E-3</c:v>
                </c:pt>
                <c:pt idx="21110" formatCode="General">
                  <c:v>1.61655999E-3</c:v>
                </c:pt>
                <c:pt idx="21111" formatCode="General">
                  <c:v>1.61663999E-3</c:v>
                </c:pt>
                <c:pt idx="21112" formatCode="General">
                  <c:v>1.6167199899999999E-3</c:v>
                </c:pt>
                <c:pt idx="21113" formatCode="General">
                  <c:v>1.6167999900000001E-3</c:v>
                </c:pt>
                <c:pt idx="21114" formatCode="General">
                  <c:v>1.61687999E-3</c:v>
                </c:pt>
                <c:pt idx="21115" formatCode="General">
                  <c:v>1.61695999E-3</c:v>
                </c:pt>
                <c:pt idx="21116" formatCode="General">
                  <c:v>1.61703999E-3</c:v>
                </c:pt>
                <c:pt idx="21117" formatCode="General">
                  <c:v>1.6171199899999999E-3</c:v>
                </c:pt>
                <c:pt idx="21118" formatCode="General">
                  <c:v>1.6171999900000001E-3</c:v>
                </c:pt>
                <c:pt idx="21119" formatCode="General">
                  <c:v>1.6172799900000001E-3</c:v>
                </c:pt>
                <c:pt idx="21120" formatCode="General">
                  <c:v>1.61735999E-3</c:v>
                </c:pt>
                <c:pt idx="21121" formatCode="General">
                  <c:v>1.61743999E-3</c:v>
                </c:pt>
                <c:pt idx="21122" formatCode="General">
                  <c:v>1.6175199899999999E-3</c:v>
                </c:pt>
                <c:pt idx="21123" formatCode="General">
                  <c:v>1.6175999899999999E-3</c:v>
                </c:pt>
                <c:pt idx="21124" formatCode="General">
                  <c:v>1.6176799900000001E-3</c:v>
                </c:pt>
                <c:pt idx="21125" formatCode="General">
                  <c:v>1.61775999E-3</c:v>
                </c:pt>
                <c:pt idx="21126" formatCode="General">
                  <c:v>1.61783999E-3</c:v>
                </c:pt>
                <c:pt idx="21127" formatCode="General">
                  <c:v>1.6179199899999999E-3</c:v>
                </c:pt>
                <c:pt idx="21128" formatCode="General">
                  <c:v>1.6179999899999999E-3</c:v>
                </c:pt>
                <c:pt idx="21129" formatCode="General">
                  <c:v>1.6180799900000001E-3</c:v>
                </c:pt>
                <c:pt idx="21130" formatCode="General">
                  <c:v>1.61815999E-3</c:v>
                </c:pt>
                <c:pt idx="21131" formatCode="General">
                  <c:v>1.61823999E-3</c:v>
                </c:pt>
                <c:pt idx="21132" formatCode="General">
                  <c:v>1.61831999E-3</c:v>
                </c:pt>
                <c:pt idx="21133" formatCode="General">
                  <c:v>1.6183999899999999E-3</c:v>
                </c:pt>
                <c:pt idx="21134" formatCode="General">
                  <c:v>1.6184799900000001E-3</c:v>
                </c:pt>
                <c:pt idx="21135" formatCode="General">
                  <c:v>1.61855999E-3</c:v>
                </c:pt>
                <c:pt idx="21136" formatCode="General">
                  <c:v>1.61863999E-3</c:v>
                </c:pt>
                <c:pt idx="21137" formatCode="General">
                  <c:v>1.61871999E-3</c:v>
                </c:pt>
                <c:pt idx="21138" formatCode="General">
                  <c:v>1.6187999899999999E-3</c:v>
                </c:pt>
                <c:pt idx="21139" formatCode="General">
                  <c:v>1.6188799900000001E-3</c:v>
                </c:pt>
                <c:pt idx="21140" formatCode="General">
                  <c:v>1.6189599900000001E-3</c:v>
                </c:pt>
                <c:pt idx="21141" formatCode="General">
                  <c:v>1.61903999E-3</c:v>
                </c:pt>
                <c:pt idx="21142" formatCode="General">
                  <c:v>1.61911999E-3</c:v>
                </c:pt>
                <c:pt idx="21143" formatCode="General">
                  <c:v>1.6191999899999999E-3</c:v>
                </c:pt>
                <c:pt idx="21144" formatCode="General">
                  <c:v>1.6192799900000001E-3</c:v>
                </c:pt>
                <c:pt idx="21145" formatCode="General">
                  <c:v>1.6193599900000001E-3</c:v>
                </c:pt>
                <c:pt idx="21146" formatCode="General">
                  <c:v>1.61943999E-3</c:v>
                </c:pt>
                <c:pt idx="21147" formatCode="General">
                  <c:v>1.61951999E-3</c:v>
                </c:pt>
                <c:pt idx="21148" formatCode="General">
                  <c:v>1.6195999899999999E-3</c:v>
                </c:pt>
                <c:pt idx="21149" formatCode="General">
                  <c:v>1.6196799899999999E-3</c:v>
                </c:pt>
                <c:pt idx="21150" formatCode="General">
                  <c:v>1.6197599900000001E-3</c:v>
                </c:pt>
                <c:pt idx="21151" formatCode="General">
                  <c:v>1.61983999E-3</c:v>
                </c:pt>
                <c:pt idx="21152" formatCode="General">
                  <c:v>1.61991999E-3</c:v>
                </c:pt>
                <c:pt idx="21153" formatCode="General">
                  <c:v>1.61999999E-3</c:v>
                </c:pt>
                <c:pt idx="21154" formatCode="General">
                  <c:v>1.6200799899999999E-3</c:v>
                </c:pt>
                <c:pt idx="21155" formatCode="General">
                  <c:v>1.6201599900000001E-3</c:v>
                </c:pt>
                <c:pt idx="21156" formatCode="General">
                  <c:v>1.62023999E-3</c:v>
                </c:pt>
                <c:pt idx="21157" formatCode="General">
                  <c:v>1.62031999E-3</c:v>
                </c:pt>
                <c:pt idx="21158" formatCode="General">
                  <c:v>1.62039999E-3</c:v>
                </c:pt>
                <c:pt idx="21159" formatCode="General">
                  <c:v>1.6204799899999999E-3</c:v>
                </c:pt>
                <c:pt idx="21160" formatCode="General">
                  <c:v>1.6205599900000001E-3</c:v>
                </c:pt>
                <c:pt idx="21161" formatCode="General">
                  <c:v>1.6206399900000001E-3</c:v>
                </c:pt>
                <c:pt idx="21162" formatCode="General">
                  <c:v>1.62071999E-3</c:v>
                </c:pt>
                <c:pt idx="21163" formatCode="General">
                  <c:v>1.62079999E-3</c:v>
                </c:pt>
                <c:pt idx="21164" formatCode="General">
                  <c:v>1.6208799899999999E-3</c:v>
                </c:pt>
                <c:pt idx="21165" formatCode="General">
                  <c:v>1.6209599900000001E-3</c:v>
                </c:pt>
                <c:pt idx="21166" formatCode="General">
                  <c:v>1.6210399900000001E-3</c:v>
                </c:pt>
                <c:pt idx="21167" formatCode="General">
                  <c:v>1.62111999E-3</c:v>
                </c:pt>
                <c:pt idx="21168" formatCode="General">
                  <c:v>1.62119999E-3</c:v>
                </c:pt>
                <c:pt idx="21169" formatCode="General">
                  <c:v>1.6212799899999999E-3</c:v>
                </c:pt>
                <c:pt idx="21170" formatCode="General">
                  <c:v>1.6213599899999999E-3</c:v>
                </c:pt>
                <c:pt idx="21171" formatCode="General">
                  <c:v>1.6214399900000001E-3</c:v>
                </c:pt>
                <c:pt idx="21172" formatCode="General">
                  <c:v>1.62151999E-3</c:v>
                </c:pt>
                <c:pt idx="21173" formatCode="General">
                  <c:v>1.62159999E-3</c:v>
                </c:pt>
                <c:pt idx="21174" formatCode="General">
                  <c:v>1.6216799899999999E-3</c:v>
                </c:pt>
                <c:pt idx="21175" formatCode="General">
                  <c:v>1.6217599899999999E-3</c:v>
                </c:pt>
                <c:pt idx="21176" formatCode="General">
                  <c:v>1.6218399900000001E-3</c:v>
                </c:pt>
                <c:pt idx="21177" formatCode="General">
                  <c:v>1.62191999E-3</c:v>
                </c:pt>
                <c:pt idx="21178" formatCode="General">
                  <c:v>1.62199999E-3</c:v>
                </c:pt>
                <c:pt idx="21179" formatCode="General">
                  <c:v>1.62207999E-3</c:v>
                </c:pt>
                <c:pt idx="21180" formatCode="General">
                  <c:v>1.6221599899999999E-3</c:v>
                </c:pt>
                <c:pt idx="21181" formatCode="General">
                  <c:v>1.6222399900000001E-3</c:v>
                </c:pt>
                <c:pt idx="21182" formatCode="General">
                  <c:v>1.6223199900000001E-3</c:v>
                </c:pt>
                <c:pt idx="21183" formatCode="General">
                  <c:v>1.62239999E-3</c:v>
                </c:pt>
                <c:pt idx="21184" formatCode="General">
                  <c:v>1.62247999E-3</c:v>
                </c:pt>
                <c:pt idx="21185" formatCode="General">
                  <c:v>1.6225599899999999E-3</c:v>
                </c:pt>
                <c:pt idx="21186" formatCode="General">
                  <c:v>1.6226399900000001E-3</c:v>
                </c:pt>
                <c:pt idx="21187" formatCode="General">
                  <c:v>1.6227199900000001E-3</c:v>
                </c:pt>
                <c:pt idx="21188" formatCode="General">
                  <c:v>1.62279999E-3</c:v>
                </c:pt>
                <c:pt idx="21189" formatCode="General">
                  <c:v>1.62287999E-3</c:v>
                </c:pt>
                <c:pt idx="21190" formatCode="General">
                  <c:v>1.6229599899999999E-3</c:v>
                </c:pt>
                <c:pt idx="21191" formatCode="General">
                  <c:v>1.6230399899999999E-3</c:v>
                </c:pt>
                <c:pt idx="21192" formatCode="General">
                  <c:v>1.6231199900000001E-3</c:v>
                </c:pt>
                <c:pt idx="21193" formatCode="General">
                  <c:v>1.62319999E-3</c:v>
                </c:pt>
                <c:pt idx="21194" formatCode="General">
                  <c:v>1.62327999E-3</c:v>
                </c:pt>
                <c:pt idx="21195" formatCode="General">
                  <c:v>1.6233599899999999E-3</c:v>
                </c:pt>
                <c:pt idx="21196" formatCode="General">
                  <c:v>1.6234399899999999E-3</c:v>
                </c:pt>
                <c:pt idx="21197" formatCode="General">
                  <c:v>1.6235199900000001E-3</c:v>
                </c:pt>
                <c:pt idx="21198" formatCode="General">
                  <c:v>1.62359999E-3</c:v>
                </c:pt>
                <c:pt idx="21199" formatCode="General">
                  <c:v>1.62367999E-3</c:v>
                </c:pt>
                <c:pt idx="21200" formatCode="General">
                  <c:v>1.62375999E-3</c:v>
                </c:pt>
                <c:pt idx="21201" formatCode="General">
                  <c:v>1.6238399899999999E-3</c:v>
                </c:pt>
                <c:pt idx="21202" formatCode="General">
                  <c:v>1.6239199900000001E-3</c:v>
                </c:pt>
                <c:pt idx="21203" formatCode="General">
                  <c:v>1.62399999E-3</c:v>
                </c:pt>
                <c:pt idx="21204" formatCode="General">
                  <c:v>1.62407999E-3</c:v>
                </c:pt>
                <c:pt idx="21205" formatCode="General">
                  <c:v>1.62415999E-3</c:v>
                </c:pt>
                <c:pt idx="21206" formatCode="General">
                  <c:v>1.6242399899999999E-3</c:v>
                </c:pt>
                <c:pt idx="21207" formatCode="General">
                  <c:v>1.6243199900000001E-3</c:v>
                </c:pt>
                <c:pt idx="21208" formatCode="General">
                  <c:v>1.6243999900000001E-3</c:v>
                </c:pt>
                <c:pt idx="21209" formatCode="General">
                  <c:v>1.62447999E-3</c:v>
                </c:pt>
                <c:pt idx="21210" formatCode="General">
                  <c:v>1.62455999E-3</c:v>
                </c:pt>
                <c:pt idx="21211" formatCode="General">
                  <c:v>1.6246399899999999E-3</c:v>
                </c:pt>
                <c:pt idx="21212" formatCode="General">
                  <c:v>1.6247199899999999E-3</c:v>
                </c:pt>
                <c:pt idx="21213" formatCode="General">
                  <c:v>1.6247999900000001E-3</c:v>
                </c:pt>
                <c:pt idx="21214" formatCode="General">
                  <c:v>1.62487999E-3</c:v>
                </c:pt>
                <c:pt idx="21215" formatCode="General">
                  <c:v>1.62495999E-3</c:v>
                </c:pt>
                <c:pt idx="21216" formatCode="General">
                  <c:v>1.6250399899999999E-3</c:v>
                </c:pt>
                <c:pt idx="21217" formatCode="General">
                  <c:v>1.6251199899999999E-3</c:v>
                </c:pt>
                <c:pt idx="21218" formatCode="General">
                  <c:v>1.6251999900000001E-3</c:v>
                </c:pt>
                <c:pt idx="21219" formatCode="General">
                  <c:v>1.62527999E-3</c:v>
                </c:pt>
                <c:pt idx="21220" formatCode="General">
                  <c:v>1.62535999E-3</c:v>
                </c:pt>
                <c:pt idx="21221" formatCode="General">
                  <c:v>1.62543999E-3</c:v>
                </c:pt>
                <c:pt idx="21222" formatCode="General">
                  <c:v>1.6255199899999999E-3</c:v>
                </c:pt>
                <c:pt idx="21223" formatCode="General">
                  <c:v>1.6255999900000001E-3</c:v>
                </c:pt>
                <c:pt idx="21224" formatCode="General">
                  <c:v>1.62567999E-3</c:v>
                </c:pt>
                <c:pt idx="21225" formatCode="General">
                  <c:v>1.62575999E-3</c:v>
                </c:pt>
                <c:pt idx="21226" formatCode="General">
                  <c:v>1.62583999E-3</c:v>
                </c:pt>
                <c:pt idx="21227" formatCode="General">
                  <c:v>1.6259199899999999E-3</c:v>
                </c:pt>
                <c:pt idx="21228" formatCode="General">
                  <c:v>1.6259999900000001E-3</c:v>
                </c:pt>
                <c:pt idx="21229" formatCode="General">
                  <c:v>1.6260799900000001E-3</c:v>
                </c:pt>
                <c:pt idx="21230" formatCode="General">
                  <c:v>1.62615999E-3</c:v>
                </c:pt>
                <c:pt idx="21231" formatCode="General">
                  <c:v>1.62623999E-3</c:v>
                </c:pt>
                <c:pt idx="21232" formatCode="General">
                  <c:v>1.6263199899999999E-3</c:v>
                </c:pt>
                <c:pt idx="21233" formatCode="General">
                  <c:v>1.6263999900000001E-3</c:v>
                </c:pt>
                <c:pt idx="21234" formatCode="General">
                  <c:v>1.6264799900000001E-3</c:v>
                </c:pt>
                <c:pt idx="21235" formatCode="General">
                  <c:v>1.62655999E-3</c:v>
                </c:pt>
                <c:pt idx="21236" formatCode="General">
                  <c:v>1.62663999E-3</c:v>
                </c:pt>
                <c:pt idx="21237" formatCode="General">
                  <c:v>1.6267199899999999E-3</c:v>
                </c:pt>
                <c:pt idx="21238" formatCode="General">
                  <c:v>1.6267999899999999E-3</c:v>
                </c:pt>
                <c:pt idx="21239" formatCode="General">
                  <c:v>1.6268799900000001E-3</c:v>
                </c:pt>
                <c:pt idx="21240" formatCode="General">
                  <c:v>1.62695999E-3</c:v>
                </c:pt>
                <c:pt idx="21241" formatCode="General">
                  <c:v>1.62703999E-3</c:v>
                </c:pt>
                <c:pt idx="21242" formatCode="General">
                  <c:v>1.62711999E-3</c:v>
                </c:pt>
                <c:pt idx="21243" formatCode="General">
                  <c:v>1.6271999899999999E-3</c:v>
                </c:pt>
                <c:pt idx="21244" formatCode="General">
                  <c:v>1.6272799900000001E-3</c:v>
                </c:pt>
                <c:pt idx="21245" formatCode="General">
                  <c:v>1.62735999E-3</c:v>
                </c:pt>
                <c:pt idx="21246" formatCode="General">
                  <c:v>1.62743999E-3</c:v>
                </c:pt>
                <c:pt idx="21247" formatCode="General">
                  <c:v>1.62751999E-3</c:v>
                </c:pt>
                <c:pt idx="21248" formatCode="General">
                  <c:v>1.6275999899999999E-3</c:v>
                </c:pt>
                <c:pt idx="21249" formatCode="General">
                  <c:v>1.6276799900000001E-3</c:v>
                </c:pt>
                <c:pt idx="21250" formatCode="General">
                  <c:v>1.6277599900000001E-3</c:v>
                </c:pt>
                <c:pt idx="21251" formatCode="General">
                  <c:v>1.62783999E-3</c:v>
                </c:pt>
                <c:pt idx="21252" formatCode="General">
                  <c:v>1.62791999E-3</c:v>
                </c:pt>
                <c:pt idx="21253" formatCode="General">
                  <c:v>1.6279999899999999E-3</c:v>
                </c:pt>
                <c:pt idx="21254" formatCode="General">
                  <c:v>1.6280799900000001E-3</c:v>
                </c:pt>
                <c:pt idx="21255" formatCode="General">
                  <c:v>1.6281599900000001E-3</c:v>
                </c:pt>
                <c:pt idx="21256" formatCode="General">
                  <c:v>1.62823999E-3</c:v>
                </c:pt>
                <c:pt idx="21257" formatCode="General">
                  <c:v>1.62831999E-3</c:v>
                </c:pt>
                <c:pt idx="21258" formatCode="General">
                  <c:v>1.6283999899999999E-3</c:v>
                </c:pt>
                <c:pt idx="21259" formatCode="General">
                  <c:v>1.6284799899999999E-3</c:v>
                </c:pt>
                <c:pt idx="21260" formatCode="General">
                  <c:v>1.6285599900000001E-3</c:v>
                </c:pt>
                <c:pt idx="21261" formatCode="General">
                  <c:v>1.62863999E-3</c:v>
                </c:pt>
                <c:pt idx="21262" formatCode="General">
                  <c:v>1.62871999E-3</c:v>
                </c:pt>
                <c:pt idx="21263" formatCode="General">
                  <c:v>1.6287999899999999E-3</c:v>
                </c:pt>
                <c:pt idx="21264" formatCode="General">
                  <c:v>1.6288799899999999E-3</c:v>
                </c:pt>
                <c:pt idx="21265" formatCode="General">
                  <c:v>1.6289599900000001E-3</c:v>
                </c:pt>
                <c:pt idx="21266" formatCode="General">
                  <c:v>1.62903999E-3</c:v>
                </c:pt>
                <c:pt idx="21267" formatCode="General">
                  <c:v>1.62911999E-3</c:v>
                </c:pt>
                <c:pt idx="21268" formatCode="General">
                  <c:v>1.62919999E-3</c:v>
                </c:pt>
                <c:pt idx="21269" formatCode="General">
                  <c:v>1.6292799899999999E-3</c:v>
                </c:pt>
                <c:pt idx="21270" formatCode="General">
                  <c:v>1.6293599900000001E-3</c:v>
                </c:pt>
                <c:pt idx="21271" formatCode="General">
                  <c:v>1.6294399900000001E-3</c:v>
                </c:pt>
                <c:pt idx="21272" formatCode="General">
                  <c:v>1.62951999E-3</c:v>
                </c:pt>
                <c:pt idx="21273" formatCode="General">
                  <c:v>1.62959999E-3</c:v>
                </c:pt>
                <c:pt idx="21274" formatCode="General">
                  <c:v>1.6296799899999999E-3</c:v>
                </c:pt>
                <c:pt idx="21275" formatCode="General">
                  <c:v>1.6297599900000001E-3</c:v>
                </c:pt>
                <c:pt idx="21276" formatCode="General">
                  <c:v>1.6298399900000001E-3</c:v>
                </c:pt>
                <c:pt idx="21277" formatCode="General">
                  <c:v>1.62991999E-3</c:v>
                </c:pt>
                <c:pt idx="21278" formatCode="General">
                  <c:v>1.62999999E-3</c:v>
                </c:pt>
                <c:pt idx="21279" formatCode="General">
                  <c:v>1.6300799899999999E-3</c:v>
                </c:pt>
                <c:pt idx="21280" formatCode="General">
                  <c:v>1.6301599899999999E-3</c:v>
                </c:pt>
                <c:pt idx="21281" formatCode="General">
                  <c:v>1.6302399900000001E-3</c:v>
                </c:pt>
                <c:pt idx="21282" formatCode="General">
                  <c:v>1.63031999E-3</c:v>
                </c:pt>
                <c:pt idx="21283" formatCode="General">
                  <c:v>1.63039999E-3</c:v>
                </c:pt>
                <c:pt idx="21284" formatCode="General">
                  <c:v>1.6304799899999999E-3</c:v>
                </c:pt>
                <c:pt idx="21285" formatCode="General">
                  <c:v>1.6305599899999999E-3</c:v>
                </c:pt>
                <c:pt idx="21286" formatCode="General">
                  <c:v>1.6306399900000001E-3</c:v>
                </c:pt>
                <c:pt idx="21287" formatCode="General">
                  <c:v>1.63071999E-3</c:v>
                </c:pt>
                <c:pt idx="21288" formatCode="General">
                  <c:v>1.63079999E-3</c:v>
                </c:pt>
                <c:pt idx="21289" formatCode="General">
                  <c:v>1.63087999E-3</c:v>
                </c:pt>
                <c:pt idx="21290" formatCode="General">
                  <c:v>1.6309599899999999E-3</c:v>
                </c:pt>
                <c:pt idx="21291" formatCode="General">
                  <c:v>1.6310399900000001E-3</c:v>
                </c:pt>
                <c:pt idx="21292" formatCode="General">
                  <c:v>1.63111999E-3</c:v>
                </c:pt>
                <c:pt idx="21293" formatCode="General">
                  <c:v>1.63119999E-3</c:v>
                </c:pt>
                <c:pt idx="21294" formatCode="General">
                  <c:v>1.63127999E-3</c:v>
                </c:pt>
                <c:pt idx="21295" formatCode="General">
                  <c:v>1.6313599899999999E-3</c:v>
                </c:pt>
                <c:pt idx="21296" formatCode="General">
                  <c:v>1.6314399900000001E-3</c:v>
                </c:pt>
                <c:pt idx="21297" formatCode="General">
                  <c:v>1.6315199900000001E-3</c:v>
                </c:pt>
                <c:pt idx="21298" formatCode="General">
                  <c:v>1.63159999E-3</c:v>
                </c:pt>
                <c:pt idx="21299" formatCode="General">
                  <c:v>1.63167999E-3</c:v>
                </c:pt>
                <c:pt idx="21300" formatCode="General">
                  <c:v>1.6317599899999999E-3</c:v>
                </c:pt>
                <c:pt idx="21301" formatCode="General">
                  <c:v>1.6318399899999999E-3</c:v>
                </c:pt>
                <c:pt idx="21302" formatCode="General">
                  <c:v>1.6319199900000001E-3</c:v>
                </c:pt>
                <c:pt idx="21303" formatCode="General">
                  <c:v>1.63199999E-3</c:v>
                </c:pt>
                <c:pt idx="21304" formatCode="General">
                  <c:v>1.63207999E-3</c:v>
                </c:pt>
                <c:pt idx="21305" formatCode="General">
                  <c:v>1.6321599899999999E-3</c:v>
                </c:pt>
                <c:pt idx="21306" formatCode="General">
                  <c:v>1.6322399899999999E-3</c:v>
                </c:pt>
                <c:pt idx="21307" formatCode="General">
                  <c:v>1.6323199900000001E-3</c:v>
                </c:pt>
                <c:pt idx="21308" formatCode="General">
                  <c:v>1.63239999E-3</c:v>
                </c:pt>
                <c:pt idx="21309" formatCode="General">
                  <c:v>1.63247999E-3</c:v>
                </c:pt>
                <c:pt idx="21310" formatCode="General">
                  <c:v>1.63255999E-3</c:v>
                </c:pt>
                <c:pt idx="21311" formatCode="General">
                  <c:v>1.6326399899999999E-3</c:v>
                </c:pt>
                <c:pt idx="21312" formatCode="General">
                  <c:v>1.6327199900000001E-3</c:v>
                </c:pt>
                <c:pt idx="21313" formatCode="General">
                  <c:v>1.63279999E-3</c:v>
                </c:pt>
                <c:pt idx="21314" formatCode="General">
                  <c:v>1.63287999E-3</c:v>
                </c:pt>
                <c:pt idx="21315" formatCode="General">
                  <c:v>1.63295999E-3</c:v>
                </c:pt>
                <c:pt idx="21316" formatCode="General">
                  <c:v>1.6330399899999999E-3</c:v>
                </c:pt>
                <c:pt idx="21317" formatCode="General">
                  <c:v>1.6331199900000001E-3</c:v>
                </c:pt>
                <c:pt idx="21318" formatCode="General">
                  <c:v>1.6331999900000001E-3</c:v>
                </c:pt>
                <c:pt idx="21319" formatCode="General">
                  <c:v>1.63327999E-3</c:v>
                </c:pt>
                <c:pt idx="21320" formatCode="General">
                  <c:v>1.63335999E-3</c:v>
                </c:pt>
                <c:pt idx="21321" formatCode="General">
                  <c:v>1.6334399899999999E-3</c:v>
                </c:pt>
                <c:pt idx="21322" formatCode="General">
                  <c:v>1.6335199900000001E-3</c:v>
                </c:pt>
                <c:pt idx="21323" formatCode="General">
                  <c:v>1.6335999900000001E-3</c:v>
                </c:pt>
                <c:pt idx="21324" formatCode="General">
                  <c:v>1.63367999E-3</c:v>
                </c:pt>
                <c:pt idx="21325" formatCode="General">
                  <c:v>1.63375999E-3</c:v>
                </c:pt>
                <c:pt idx="21326" formatCode="General">
                  <c:v>1.6338399899999999E-3</c:v>
                </c:pt>
                <c:pt idx="21327" formatCode="General">
                  <c:v>1.6339199899999999E-3</c:v>
                </c:pt>
                <c:pt idx="21328" formatCode="General">
                  <c:v>1.6339999900000001E-3</c:v>
                </c:pt>
                <c:pt idx="21329" formatCode="General">
                  <c:v>1.63407999E-3</c:v>
                </c:pt>
                <c:pt idx="21330" formatCode="General">
                  <c:v>1.63415999E-3</c:v>
                </c:pt>
                <c:pt idx="21331" formatCode="General">
                  <c:v>1.63423999E-3</c:v>
                </c:pt>
                <c:pt idx="21332" formatCode="General">
                  <c:v>1.6343199899999999E-3</c:v>
                </c:pt>
                <c:pt idx="21333" formatCode="General">
                  <c:v>1.6343999900000001E-3</c:v>
                </c:pt>
                <c:pt idx="21334" formatCode="General">
                  <c:v>1.63447999E-3</c:v>
                </c:pt>
                <c:pt idx="21335" formatCode="General">
                  <c:v>1.63455999E-3</c:v>
                </c:pt>
                <c:pt idx="21336" formatCode="General">
                  <c:v>1.63463999E-3</c:v>
                </c:pt>
                <c:pt idx="21337" formatCode="General">
                  <c:v>1.6347199899999999E-3</c:v>
                </c:pt>
                <c:pt idx="21338" formatCode="General">
                  <c:v>1.6347999900000001E-3</c:v>
                </c:pt>
                <c:pt idx="21339" formatCode="General">
                  <c:v>1.6348799900000001E-3</c:v>
                </c:pt>
                <c:pt idx="21340" formatCode="General">
                  <c:v>1.63495999E-3</c:v>
                </c:pt>
                <c:pt idx="21341" formatCode="General">
                  <c:v>1.63503999E-3</c:v>
                </c:pt>
                <c:pt idx="21342" formatCode="General">
                  <c:v>1.6351199899999999E-3</c:v>
                </c:pt>
                <c:pt idx="21343" formatCode="General">
                  <c:v>1.6351999900000001E-3</c:v>
                </c:pt>
                <c:pt idx="21344" formatCode="General">
                  <c:v>1.6352799900000001E-3</c:v>
                </c:pt>
                <c:pt idx="21345" formatCode="General">
                  <c:v>1.63535999E-3</c:v>
                </c:pt>
                <c:pt idx="21346" formatCode="General">
                  <c:v>1.63543999E-3</c:v>
                </c:pt>
                <c:pt idx="21347" formatCode="General">
                  <c:v>1.6355199899999999E-3</c:v>
                </c:pt>
                <c:pt idx="21348" formatCode="General">
                  <c:v>1.6355999899999999E-3</c:v>
                </c:pt>
                <c:pt idx="21349" formatCode="General">
                  <c:v>1.6356799900000001E-3</c:v>
                </c:pt>
                <c:pt idx="21350" formatCode="General">
                  <c:v>1.63575999E-3</c:v>
                </c:pt>
                <c:pt idx="21351" formatCode="General">
                  <c:v>1.63583999E-3</c:v>
                </c:pt>
                <c:pt idx="21352" formatCode="General">
                  <c:v>1.6359199899999999E-3</c:v>
                </c:pt>
                <c:pt idx="21353" formatCode="General">
                  <c:v>1.6359999899999999E-3</c:v>
                </c:pt>
                <c:pt idx="21354" formatCode="General">
                  <c:v>1.6360799900000001E-3</c:v>
                </c:pt>
                <c:pt idx="21355" formatCode="General">
                  <c:v>1.63615999E-3</c:v>
                </c:pt>
                <c:pt idx="21356" formatCode="General">
                  <c:v>1.63623999E-3</c:v>
                </c:pt>
                <c:pt idx="21357" formatCode="General">
                  <c:v>1.63631999E-3</c:v>
                </c:pt>
                <c:pt idx="21358" formatCode="General">
                  <c:v>1.6363999899999999E-3</c:v>
                </c:pt>
                <c:pt idx="21359" formatCode="General">
                  <c:v>1.6364799900000001E-3</c:v>
                </c:pt>
                <c:pt idx="21360" formatCode="General">
                  <c:v>1.6365599900000001E-3</c:v>
                </c:pt>
                <c:pt idx="21361" formatCode="General">
                  <c:v>1.63663999E-3</c:v>
                </c:pt>
                <c:pt idx="21362" formatCode="General">
                  <c:v>1.63671999E-3</c:v>
                </c:pt>
                <c:pt idx="21363" formatCode="General">
                  <c:v>1.6367999899999999E-3</c:v>
                </c:pt>
                <c:pt idx="21364" formatCode="General">
                  <c:v>1.6368799900000001E-3</c:v>
                </c:pt>
                <c:pt idx="21365" formatCode="General">
                  <c:v>1.6369599900000001E-3</c:v>
                </c:pt>
                <c:pt idx="21366" formatCode="General">
                  <c:v>1.63703999E-3</c:v>
                </c:pt>
                <c:pt idx="21367" formatCode="General">
                  <c:v>1.63711999E-3</c:v>
                </c:pt>
                <c:pt idx="21368" formatCode="General">
                  <c:v>1.6371999899999999E-3</c:v>
                </c:pt>
                <c:pt idx="21369" formatCode="General">
                  <c:v>1.6372799899999999E-3</c:v>
                </c:pt>
                <c:pt idx="21370" formatCode="General">
                  <c:v>1.6373599900000001E-3</c:v>
                </c:pt>
                <c:pt idx="21371" formatCode="General">
                  <c:v>1.63743999E-3</c:v>
                </c:pt>
                <c:pt idx="21372" formatCode="General">
                  <c:v>1.63751999E-3</c:v>
                </c:pt>
                <c:pt idx="21373" formatCode="General">
                  <c:v>1.6375999899999999E-3</c:v>
                </c:pt>
                <c:pt idx="21374" formatCode="General">
                  <c:v>1.6376799899999999E-3</c:v>
                </c:pt>
                <c:pt idx="21375" formatCode="General">
                  <c:v>1.6377599900000001E-3</c:v>
                </c:pt>
                <c:pt idx="21376" formatCode="General">
                  <c:v>1.63783999E-3</c:v>
                </c:pt>
                <c:pt idx="21377" formatCode="General">
                  <c:v>1.63791999E-3</c:v>
                </c:pt>
                <c:pt idx="21378" formatCode="General">
                  <c:v>1.63799999E-3</c:v>
                </c:pt>
                <c:pt idx="21379" formatCode="General">
                  <c:v>1.6380799899999999E-3</c:v>
                </c:pt>
                <c:pt idx="21380" formatCode="General">
                  <c:v>1.6381599900000001E-3</c:v>
                </c:pt>
                <c:pt idx="21381" formatCode="General">
                  <c:v>1.63823999E-3</c:v>
                </c:pt>
                <c:pt idx="21382" formatCode="General">
                  <c:v>1.63831999E-3</c:v>
                </c:pt>
                <c:pt idx="21383" formatCode="General">
                  <c:v>1.63839999E-3</c:v>
                </c:pt>
                <c:pt idx="21384" formatCode="General">
                  <c:v>1.6384799899999999E-3</c:v>
                </c:pt>
                <c:pt idx="21385" formatCode="General">
                  <c:v>1.6385599900000001E-3</c:v>
                </c:pt>
                <c:pt idx="21386" formatCode="General">
                  <c:v>1.6386399900000001E-3</c:v>
                </c:pt>
                <c:pt idx="21387" formatCode="General">
                  <c:v>1.63871999E-3</c:v>
                </c:pt>
                <c:pt idx="21388" formatCode="General">
                  <c:v>1.63879999E-3</c:v>
                </c:pt>
                <c:pt idx="21389" formatCode="General">
                  <c:v>1.6388799899999999E-3</c:v>
                </c:pt>
                <c:pt idx="21390" formatCode="General">
                  <c:v>1.6389599899999999E-3</c:v>
                </c:pt>
                <c:pt idx="21391" formatCode="General">
                  <c:v>1.6390399900000001E-3</c:v>
                </c:pt>
                <c:pt idx="21392" formatCode="General">
                  <c:v>1.63911999E-3</c:v>
                </c:pt>
                <c:pt idx="21393" formatCode="General">
                  <c:v>1.63919999E-3</c:v>
                </c:pt>
                <c:pt idx="21394" formatCode="General">
                  <c:v>1.6392799899999999E-3</c:v>
                </c:pt>
                <c:pt idx="21395" formatCode="General">
                  <c:v>1.6393599899999999E-3</c:v>
                </c:pt>
                <c:pt idx="21396" formatCode="General">
                  <c:v>1.6394399900000001E-3</c:v>
                </c:pt>
                <c:pt idx="21397" formatCode="General">
                  <c:v>1.63951999E-3</c:v>
                </c:pt>
                <c:pt idx="21398" formatCode="General">
                  <c:v>1.63959999E-3</c:v>
                </c:pt>
                <c:pt idx="21399" formatCode="General">
                  <c:v>1.63967999E-3</c:v>
                </c:pt>
                <c:pt idx="21400" formatCode="General">
                  <c:v>1.6397599899999999E-3</c:v>
                </c:pt>
                <c:pt idx="21401" formatCode="General">
                  <c:v>1.6398399900000001E-3</c:v>
                </c:pt>
                <c:pt idx="21402" formatCode="General">
                  <c:v>1.63991999E-3</c:v>
                </c:pt>
                <c:pt idx="21403" formatCode="General">
                  <c:v>1.63999999E-3</c:v>
                </c:pt>
                <c:pt idx="21404" formatCode="General">
                  <c:v>1.64007999E-3</c:v>
                </c:pt>
                <c:pt idx="21405" formatCode="General">
                  <c:v>1.6401599899999999E-3</c:v>
                </c:pt>
                <c:pt idx="21406" formatCode="General">
                  <c:v>1.6402399900000001E-3</c:v>
                </c:pt>
                <c:pt idx="21407" formatCode="General">
                  <c:v>1.6403199900000001E-3</c:v>
                </c:pt>
                <c:pt idx="21408" formatCode="General">
                  <c:v>1.64039999E-3</c:v>
                </c:pt>
                <c:pt idx="21409" formatCode="General">
                  <c:v>1.64047999E-3</c:v>
                </c:pt>
                <c:pt idx="21410" formatCode="General">
                  <c:v>1.6405599899999999E-3</c:v>
                </c:pt>
                <c:pt idx="21411" formatCode="General">
                  <c:v>1.6406399900000001E-3</c:v>
                </c:pt>
                <c:pt idx="21412" formatCode="General">
                  <c:v>1.6407199900000001E-3</c:v>
                </c:pt>
                <c:pt idx="21413" formatCode="General">
                  <c:v>1.64079999E-3</c:v>
                </c:pt>
                <c:pt idx="21414" formatCode="General">
                  <c:v>1.64087999E-3</c:v>
                </c:pt>
                <c:pt idx="21415" formatCode="General">
                  <c:v>1.6409599899999999E-3</c:v>
                </c:pt>
                <c:pt idx="21416" formatCode="General">
                  <c:v>1.6410399899999999E-3</c:v>
                </c:pt>
                <c:pt idx="21417" formatCode="General">
                  <c:v>1.6411199900000001E-3</c:v>
                </c:pt>
                <c:pt idx="21418" formatCode="General">
                  <c:v>1.64119999E-3</c:v>
                </c:pt>
                <c:pt idx="21419" formatCode="General">
                  <c:v>1.64127999E-3</c:v>
                </c:pt>
                <c:pt idx="21420" formatCode="General">
                  <c:v>1.64135999E-3</c:v>
                </c:pt>
                <c:pt idx="21421" formatCode="General">
                  <c:v>1.6414399899999999E-3</c:v>
                </c:pt>
                <c:pt idx="21422" formatCode="General">
                  <c:v>1.6415199900000001E-3</c:v>
                </c:pt>
                <c:pt idx="21423" formatCode="General">
                  <c:v>1.64159999E-3</c:v>
                </c:pt>
                <c:pt idx="21424" formatCode="General">
                  <c:v>1.64167999E-3</c:v>
                </c:pt>
                <c:pt idx="21425" formatCode="General">
                  <c:v>1.64175999E-3</c:v>
                </c:pt>
                <c:pt idx="21426" formatCode="General">
                  <c:v>1.6418399899999999E-3</c:v>
                </c:pt>
                <c:pt idx="21427" formatCode="General">
                  <c:v>1.6419199900000001E-3</c:v>
                </c:pt>
                <c:pt idx="21428" formatCode="General">
                  <c:v>1.6419999900000001E-3</c:v>
                </c:pt>
                <c:pt idx="21429" formatCode="General">
                  <c:v>1.64207999E-3</c:v>
                </c:pt>
                <c:pt idx="21430" formatCode="General">
                  <c:v>1.64215999E-3</c:v>
                </c:pt>
                <c:pt idx="21431" formatCode="General">
                  <c:v>1.6422399899999999E-3</c:v>
                </c:pt>
                <c:pt idx="21432" formatCode="General">
                  <c:v>1.6423199900000001E-3</c:v>
                </c:pt>
                <c:pt idx="21433" formatCode="General">
                  <c:v>1.6423999900000001E-3</c:v>
                </c:pt>
                <c:pt idx="21434" formatCode="General">
                  <c:v>1.64247999E-3</c:v>
                </c:pt>
                <c:pt idx="21435" formatCode="General">
                  <c:v>1.64255999E-3</c:v>
                </c:pt>
                <c:pt idx="21436" formatCode="General">
                  <c:v>1.6426399899999999E-3</c:v>
                </c:pt>
                <c:pt idx="21437" formatCode="General">
                  <c:v>1.6427199899999999E-3</c:v>
                </c:pt>
                <c:pt idx="21438" formatCode="General">
                  <c:v>1.6427999900000001E-3</c:v>
                </c:pt>
                <c:pt idx="21439" formatCode="General">
                  <c:v>1.64287999E-3</c:v>
                </c:pt>
                <c:pt idx="21440" formatCode="General">
                  <c:v>1.64295999E-3</c:v>
                </c:pt>
                <c:pt idx="21441" formatCode="General">
                  <c:v>1.6430399899999999E-3</c:v>
                </c:pt>
                <c:pt idx="21442" formatCode="General">
                  <c:v>1.6431199899999999E-3</c:v>
                </c:pt>
                <c:pt idx="21443" formatCode="General">
                  <c:v>1.6431999900000001E-3</c:v>
                </c:pt>
                <c:pt idx="21444" formatCode="General">
                  <c:v>1.64327999E-3</c:v>
                </c:pt>
                <c:pt idx="21445" formatCode="General">
                  <c:v>1.64335999E-3</c:v>
                </c:pt>
                <c:pt idx="21446" formatCode="General">
                  <c:v>1.64343999E-3</c:v>
                </c:pt>
                <c:pt idx="21447" formatCode="General">
                  <c:v>1.6435199899999999E-3</c:v>
                </c:pt>
                <c:pt idx="21448" formatCode="General">
                  <c:v>1.6435999900000001E-3</c:v>
                </c:pt>
                <c:pt idx="21449" formatCode="General">
                  <c:v>1.6436799900000001E-3</c:v>
                </c:pt>
                <c:pt idx="21450" formatCode="General">
                  <c:v>1.64375999E-3</c:v>
                </c:pt>
                <c:pt idx="21451" formatCode="General">
                  <c:v>1.64383999E-3</c:v>
                </c:pt>
                <c:pt idx="21452" formatCode="General">
                  <c:v>1.6439199899999999E-3</c:v>
                </c:pt>
                <c:pt idx="21453" formatCode="General">
                  <c:v>1.6439999900000001E-3</c:v>
                </c:pt>
                <c:pt idx="21454" formatCode="General">
                  <c:v>1.6440799900000001E-3</c:v>
                </c:pt>
                <c:pt idx="21455" formatCode="General">
                  <c:v>1.64415999E-3</c:v>
                </c:pt>
                <c:pt idx="21456" formatCode="General">
                  <c:v>1.64423999E-3</c:v>
                </c:pt>
                <c:pt idx="21457" formatCode="General">
                  <c:v>1.6443199899999999E-3</c:v>
                </c:pt>
                <c:pt idx="21458" formatCode="General">
                  <c:v>1.6443999899999999E-3</c:v>
                </c:pt>
                <c:pt idx="21459" formatCode="General">
                  <c:v>1.6444799900000001E-3</c:v>
                </c:pt>
                <c:pt idx="21460" formatCode="General">
                  <c:v>1.64455999E-3</c:v>
                </c:pt>
                <c:pt idx="21461" formatCode="General">
                  <c:v>1.64463999E-3</c:v>
                </c:pt>
                <c:pt idx="21462" formatCode="General">
                  <c:v>1.6447199899999999E-3</c:v>
                </c:pt>
                <c:pt idx="21463" formatCode="General">
                  <c:v>1.6447999899999999E-3</c:v>
                </c:pt>
                <c:pt idx="21464" formatCode="General">
                  <c:v>1.6448799900000001E-3</c:v>
                </c:pt>
                <c:pt idx="21465" formatCode="General">
                  <c:v>1.64495999E-3</c:v>
                </c:pt>
                <c:pt idx="21466" formatCode="General">
                  <c:v>1.64503999E-3</c:v>
                </c:pt>
                <c:pt idx="21467" formatCode="General">
                  <c:v>1.64511999E-3</c:v>
                </c:pt>
                <c:pt idx="21468" formatCode="General">
                  <c:v>1.6451999899999999E-3</c:v>
                </c:pt>
                <c:pt idx="21469" formatCode="General">
                  <c:v>1.6452799900000001E-3</c:v>
                </c:pt>
                <c:pt idx="21470" formatCode="General">
                  <c:v>1.64535999E-3</c:v>
                </c:pt>
                <c:pt idx="21471" formatCode="General">
                  <c:v>1.64543999E-3</c:v>
                </c:pt>
                <c:pt idx="21472" formatCode="General">
                  <c:v>1.64551999E-3</c:v>
                </c:pt>
                <c:pt idx="21473" formatCode="General">
                  <c:v>1.6455999899999999E-3</c:v>
                </c:pt>
                <c:pt idx="21474" formatCode="General">
                  <c:v>1.6456799900000001E-3</c:v>
                </c:pt>
                <c:pt idx="21475" formatCode="General">
                  <c:v>1.6457599900000001E-3</c:v>
                </c:pt>
                <c:pt idx="21476" formatCode="General">
                  <c:v>1.64583999E-3</c:v>
                </c:pt>
                <c:pt idx="21477" formatCode="General">
                  <c:v>1.64591999E-3</c:v>
                </c:pt>
                <c:pt idx="21478" formatCode="General">
                  <c:v>1.6459999899999999E-3</c:v>
                </c:pt>
                <c:pt idx="21479" formatCode="General">
                  <c:v>1.6460799899999999E-3</c:v>
                </c:pt>
                <c:pt idx="21480" formatCode="General">
                  <c:v>1.6461599900000001E-3</c:v>
                </c:pt>
                <c:pt idx="21481" formatCode="General">
                  <c:v>1.64623999E-3</c:v>
                </c:pt>
                <c:pt idx="21482" formatCode="General">
                  <c:v>1.64631999E-3</c:v>
                </c:pt>
                <c:pt idx="21483" formatCode="General">
                  <c:v>1.6463999899999999E-3</c:v>
                </c:pt>
                <c:pt idx="21484" formatCode="General">
                  <c:v>1.6464799899999999E-3</c:v>
                </c:pt>
                <c:pt idx="21485" formatCode="General">
                  <c:v>1.6465599900000001E-3</c:v>
                </c:pt>
                <c:pt idx="21486" formatCode="General">
                  <c:v>1.64663999E-3</c:v>
                </c:pt>
                <c:pt idx="21487" formatCode="General">
                  <c:v>1.64671999E-3</c:v>
                </c:pt>
                <c:pt idx="21488" formatCode="General">
                  <c:v>1.64679999E-3</c:v>
                </c:pt>
                <c:pt idx="21489" formatCode="General">
                  <c:v>1.6468799899999999E-3</c:v>
                </c:pt>
                <c:pt idx="21490" formatCode="General">
                  <c:v>1.6469599900000001E-3</c:v>
                </c:pt>
                <c:pt idx="21491" formatCode="General">
                  <c:v>1.64703999E-3</c:v>
                </c:pt>
                <c:pt idx="21492" formatCode="General">
                  <c:v>1.64711999E-3</c:v>
                </c:pt>
                <c:pt idx="21493" formatCode="General">
                  <c:v>1.64719999E-3</c:v>
                </c:pt>
                <c:pt idx="21494" formatCode="General">
                  <c:v>1.6472799899999999E-3</c:v>
                </c:pt>
                <c:pt idx="21495" formatCode="General">
                  <c:v>1.6473599900000001E-3</c:v>
                </c:pt>
                <c:pt idx="21496" formatCode="General">
                  <c:v>1.6474399900000001E-3</c:v>
                </c:pt>
                <c:pt idx="21497" formatCode="General">
                  <c:v>1.64751999E-3</c:v>
                </c:pt>
                <c:pt idx="21498" formatCode="General">
                  <c:v>1.64759999E-3</c:v>
                </c:pt>
                <c:pt idx="21499" formatCode="General">
                  <c:v>1.6476799899999999E-3</c:v>
                </c:pt>
                <c:pt idx="21500" formatCode="General">
                  <c:v>1.6477599900000001E-3</c:v>
                </c:pt>
                <c:pt idx="21501" formatCode="General">
                  <c:v>1.6478399900000001E-3</c:v>
                </c:pt>
                <c:pt idx="21502" formatCode="General">
                  <c:v>1.64791999E-3</c:v>
                </c:pt>
                <c:pt idx="21503" formatCode="General">
                  <c:v>1.64799999E-3</c:v>
                </c:pt>
                <c:pt idx="21504" formatCode="General">
                  <c:v>1.6480799899999999E-3</c:v>
                </c:pt>
                <c:pt idx="21505" formatCode="General">
                  <c:v>1.6481599899999999E-3</c:v>
                </c:pt>
                <c:pt idx="21506" formatCode="General">
                  <c:v>1.6482399900000001E-3</c:v>
                </c:pt>
                <c:pt idx="21507" formatCode="General">
                  <c:v>1.64831999E-3</c:v>
                </c:pt>
                <c:pt idx="21508" formatCode="General">
                  <c:v>1.64839999E-3</c:v>
                </c:pt>
                <c:pt idx="21509" formatCode="General">
                  <c:v>1.64847999E-3</c:v>
                </c:pt>
                <c:pt idx="21510" formatCode="General">
                  <c:v>1.6485599899999999E-3</c:v>
                </c:pt>
                <c:pt idx="21511" formatCode="General">
                  <c:v>1.6486399900000001E-3</c:v>
                </c:pt>
                <c:pt idx="21512" formatCode="General">
                  <c:v>1.64871999E-3</c:v>
                </c:pt>
                <c:pt idx="21513" formatCode="General">
                  <c:v>1.64879999E-3</c:v>
                </c:pt>
                <c:pt idx="21514" formatCode="General">
                  <c:v>1.64887999E-3</c:v>
                </c:pt>
                <c:pt idx="21515" formatCode="General">
                  <c:v>1.6489599899999999E-3</c:v>
                </c:pt>
                <c:pt idx="21516" formatCode="General">
                  <c:v>1.6490399900000001E-3</c:v>
                </c:pt>
                <c:pt idx="21517" formatCode="General">
                  <c:v>1.6491199900000001E-3</c:v>
                </c:pt>
                <c:pt idx="21518" formatCode="General">
                  <c:v>1.64919999E-3</c:v>
                </c:pt>
                <c:pt idx="21519" formatCode="General">
                  <c:v>1.64927999E-3</c:v>
                </c:pt>
                <c:pt idx="21520" formatCode="General">
                  <c:v>1.6493599899999999E-3</c:v>
                </c:pt>
                <c:pt idx="21521" formatCode="General">
                  <c:v>1.6494399900000001E-3</c:v>
                </c:pt>
                <c:pt idx="21522" formatCode="General">
                  <c:v>1.6495199900000001E-3</c:v>
                </c:pt>
                <c:pt idx="21523" formatCode="General">
                  <c:v>1.64959999E-3</c:v>
                </c:pt>
                <c:pt idx="21524" formatCode="General">
                  <c:v>1.64967999E-3</c:v>
                </c:pt>
                <c:pt idx="21525" formatCode="General">
                  <c:v>1.6497599899999999E-3</c:v>
                </c:pt>
                <c:pt idx="21526" formatCode="General">
                  <c:v>1.6498399899999999E-3</c:v>
                </c:pt>
                <c:pt idx="21527" formatCode="General">
                  <c:v>1.6499199900000001E-3</c:v>
                </c:pt>
                <c:pt idx="21528" formatCode="General">
                  <c:v>1.64999999E-3</c:v>
                </c:pt>
                <c:pt idx="21529" formatCode="General">
                  <c:v>1.65007999E-3</c:v>
                </c:pt>
                <c:pt idx="21530" formatCode="General">
                  <c:v>1.6501599899999999E-3</c:v>
                </c:pt>
                <c:pt idx="21531" formatCode="General">
                  <c:v>1.6502399899999999E-3</c:v>
                </c:pt>
                <c:pt idx="21532" formatCode="General">
                  <c:v>1.6503199900000001E-3</c:v>
                </c:pt>
                <c:pt idx="21533" formatCode="General">
                  <c:v>1.65039999E-3</c:v>
                </c:pt>
                <c:pt idx="21534" formatCode="General">
                  <c:v>1.65047999E-3</c:v>
                </c:pt>
                <c:pt idx="21535" formatCode="General">
                  <c:v>1.65055999E-3</c:v>
                </c:pt>
                <c:pt idx="21536" formatCode="General">
                  <c:v>1.6506399899999999E-3</c:v>
                </c:pt>
                <c:pt idx="21537" formatCode="General">
                  <c:v>1.6507199900000001E-3</c:v>
                </c:pt>
                <c:pt idx="21538" formatCode="General">
                  <c:v>1.6507999900000001E-3</c:v>
                </c:pt>
                <c:pt idx="21539" formatCode="General">
                  <c:v>1.65087999E-3</c:v>
                </c:pt>
                <c:pt idx="21540" formatCode="General">
                  <c:v>1.65095999E-3</c:v>
                </c:pt>
                <c:pt idx="21541" formatCode="General">
                  <c:v>1.6510399899999999E-3</c:v>
                </c:pt>
                <c:pt idx="21542" formatCode="General">
                  <c:v>1.6511199900000001E-3</c:v>
                </c:pt>
                <c:pt idx="21543" formatCode="General">
                  <c:v>1.6511999900000001E-3</c:v>
                </c:pt>
                <c:pt idx="21544" formatCode="General">
                  <c:v>1.65127999E-3</c:v>
                </c:pt>
                <c:pt idx="21545" formatCode="General">
                  <c:v>1.65135999E-3</c:v>
                </c:pt>
                <c:pt idx="21546" formatCode="General">
                  <c:v>1.6514399899999999E-3</c:v>
                </c:pt>
                <c:pt idx="21547" formatCode="General">
                  <c:v>1.6515199899999999E-3</c:v>
                </c:pt>
                <c:pt idx="21548" formatCode="General">
                  <c:v>1.6515999900000001E-3</c:v>
                </c:pt>
                <c:pt idx="21549" formatCode="General">
                  <c:v>1.65167999E-3</c:v>
                </c:pt>
                <c:pt idx="21550" formatCode="General">
                  <c:v>1.65175999E-3</c:v>
                </c:pt>
                <c:pt idx="21551" formatCode="General">
                  <c:v>1.6518399899999999E-3</c:v>
                </c:pt>
                <c:pt idx="21552" formatCode="General">
                  <c:v>1.6519199899999999E-3</c:v>
                </c:pt>
                <c:pt idx="21553" formatCode="General">
                  <c:v>1.6519999900000001E-3</c:v>
                </c:pt>
                <c:pt idx="21554" formatCode="General">
                  <c:v>1.65207999E-3</c:v>
                </c:pt>
                <c:pt idx="21555" formatCode="General">
                  <c:v>1.65215999E-3</c:v>
                </c:pt>
                <c:pt idx="21556" formatCode="General">
                  <c:v>1.65223999E-3</c:v>
                </c:pt>
                <c:pt idx="21557" formatCode="General">
                  <c:v>1.6523199899999999E-3</c:v>
                </c:pt>
                <c:pt idx="21558" formatCode="General">
                  <c:v>1.6523999900000001E-3</c:v>
                </c:pt>
                <c:pt idx="21559" formatCode="General">
                  <c:v>1.65247999E-3</c:v>
                </c:pt>
                <c:pt idx="21560" formatCode="General">
                  <c:v>1.65255999E-3</c:v>
                </c:pt>
                <c:pt idx="21561" formatCode="General">
                  <c:v>1.65263999E-3</c:v>
                </c:pt>
                <c:pt idx="21562" formatCode="General">
                  <c:v>1.6527199899999999E-3</c:v>
                </c:pt>
                <c:pt idx="21563" formatCode="General">
                  <c:v>1.6527999900000001E-3</c:v>
                </c:pt>
                <c:pt idx="21564" formatCode="General">
                  <c:v>1.6528799900000001E-3</c:v>
                </c:pt>
                <c:pt idx="21565" formatCode="General">
                  <c:v>1.65295999E-3</c:v>
                </c:pt>
                <c:pt idx="21566" formatCode="General">
                  <c:v>1.65303999E-3</c:v>
                </c:pt>
                <c:pt idx="21567" formatCode="General">
                  <c:v>1.6531199899999999E-3</c:v>
                </c:pt>
                <c:pt idx="21568" formatCode="General">
                  <c:v>1.6531999899999999E-3</c:v>
                </c:pt>
                <c:pt idx="21569" formatCode="General">
                  <c:v>1.6532799900000001E-3</c:v>
                </c:pt>
                <c:pt idx="21570" formatCode="General">
                  <c:v>1.65335999E-3</c:v>
                </c:pt>
                <c:pt idx="21571" formatCode="General">
                  <c:v>1.65343999E-3</c:v>
                </c:pt>
                <c:pt idx="21572" formatCode="General">
                  <c:v>1.6535199899999999E-3</c:v>
                </c:pt>
                <c:pt idx="21573" formatCode="General">
                  <c:v>1.6535999899999999E-3</c:v>
                </c:pt>
                <c:pt idx="21574" formatCode="General">
                  <c:v>1.6536799900000001E-3</c:v>
                </c:pt>
                <c:pt idx="21575" formatCode="General">
                  <c:v>1.65375999E-3</c:v>
                </c:pt>
                <c:pt idx="21576" formatCode="General">
                  <c:v>1.65383999E-3</c:v>
                </c:pt>
                <c:pt idx="21577" formatCode="General">
                  <c:v>1.65391999E-3</c:v>
                </c:pt>
                <c:pt idx="21578" formatCode="General">
                  <c:v>1.6539999899999999E-3</c:v>
                </c:pt>
                <c:pt idx="21579" formatCode="General">
                  <c:v>1.6540799900000001E-3</c:v>
                </c:pt>
                <c:pt idx="21580" formatCode="General">
                  <c:v>1.65415999E-3</c:v>
                </c:pt>
                <c:pt idx="21581" formatCode="General">
                  <c:v>1.65423999E-3</c:v>
                </c:pt>
                <c:pt idx="21582" formatCode="General">
                  <c:v>1.65431999E-3</c:v>
                </c:pt>
                <c:pt idx="21583" formatCode="General">
                  <c:v>1.6543999899999999E-3</c:v>
                </c:pt>
                <c:pt idx="21584" formatCode="General">
                  <c:v>1.6544799900000001E-3</c:v>
                </c:pt>
                <c:pt idx="21585" formatCode="General">
                  <c:v>1.6545599900000001E-3</c:v>
                </c:pt>
                <c:pt idx="21586" formatCode="General">
                  <c:v>1.65463999E-3</c:v>
                </c:pt>
                <c:pt idx="21587" formatCode="General">
                  <c:v>1.65471999E-3</c:v>
                </c:pt>
                <c:pt idx="21588" formatCode="General">
                  <c:v>1.6547999899999999E-3</c:v>
                </c:pt>
                <c:pt idx="21589" formatCode="General">
                  <c:v>1.6548799900000001E-3</c:v>
                </c:pt>
                <c:pt idx="21590" formatCode="General">
                  <c:v>1.6549599900000001E-3</c:v>
                </c:pt>
                <c:pt idx="21591" formatCode="General">
                  <c:v>1.65503999E-3</c:v>
                </c:pt>
                <c:pt idx="21592" formatCode="General">
                  <c:v>1.65511999E-3</c:v>
                </c:pt>
                <c:pt idx="21593" formatCode="General">
                  <c:v>1.6551999899999999E-3</c:v>
                </c:pt>
                <c:pt idx="21594" formatCode="General">
                  <c:v>1.6552799899999999E-3</c:v>
                </c:pt>
                <c:pt idx="21595" formatCode="General">
                  <c:v>1.6553599900000001E-3</c:v>
                </c:pt>
                <c:pt idx="21596" formatCode="General">
                  <c:v>1.65543999E-3</c:v>
                </c:pt>
                <c:pt idx="21597" formatCode="General">
                  <c:v>1.65551999E-3</c:v>
                </c:pt>
                <c:pt idx="21598" formatCode="General">
                  <c:v>1.65559999E-3</c:v>
                </c:pt>
                <c:pt idx="21599" formatCode="General">
                  <c:v>1.6556799899999999E-3</c:v>
                </c:pt>
                <c:pt idx="21600" formatCode="General">
                  <c:v>1.6557599900000001E-3</c:v>
                </c:pt>
                <c:pt idx="21601" formatCode="General">
                  <c:v>1.65583999E-3</c:v>
                </c:pt>
                <c:pt idx="21602" formatCode="General">
                  <c:v>1.65591999E-3</c:v>
                </c:pt>
                <c:pt idx="21603" formatCode="General">
                  <c:v>1.65599999E-3</c:v>
                </c:pt>
                <c:pt idx="21604" formatCode="General">
                  <c:v>1.6560799899999999E-3</c:v>
                </c:pt>
                <c:pt idx="21605" formatCode="General">
                  <c:v>1.6561599900000001E-3</c:v>
                </c:pt>
                <c:pt idx="21606" formatCode="General">
                  <c:v>1.6562399900000001E-3</c:v>
                </c:pt>
                <c:pt idx="21607" formatCode="General">
                  <c:v>1.65631999E-3</c:v>
                </c:pt>
                <c:pt idx="21608" formatCode="General">
                  <c:v>1.65639999E-3</c:v>
                </c:pt>
                <c:pt idx="21609" formatCode="General">
                  <c:v>1.6564799899999999E-3</c:v>
                </c:pt>
                <c:pt idx="21610" formatCode="General">
                  <c:v>1.6565599900000001E-3</c:v>
                </c:pt>
                <c:pt idx="21611" formatCode="General">
                  <c:v>1.6566399900000001E-3</c:v>
                </c:pt>
                <c:pt idx="21612" formatCode="General">
                  <c:v>1.65671999E-3</c:v>
                </c:pt>
                <c:pt idx="21613" formatCode="General">
                  <c:v>1.65679999E-3</c:v>
                </c:pt>
                <c:pt idx="21614" formatCode="General">
                  <c:v>1.6568799899999999E-3</c:v>
                </c:pt>
                <c:pt idx="21615" formatCode="General">
                  <c:v>1.6569599899999999E-3</c:v>
                </c:pt>
                <c:pt idx="21616" formatCode="General">
                  <c:v>1.6570399900000001E-3</c:v>
                </c:pt>
                <c:pt idx="21617" formatCode="General">
                  <c:v>1.65711999E-3</c:v>
                </c:pt>
                <c:pt idx="21618" formatCode="General">
                  <c:v>1.65719999E-3</c:v>
                </c:pt>
                <c:pt idx="21619" formatCode="General">
                  <c:v>1.6572799899999999E-3</c:v>
                </c:pt>
                <c:pt idx="21620" formatCode="General">
                  <c:v>1.6573599899999999E-3</c:v>
                </c:pt>
                <c:pt idx="21621" formatCode="General">
                  <c:v>1.6574399900000001E-3</c:v>
                </c:pt>
                <c:pt idx="21622" formatCode="General">
                  <c:v>1.65751999E-3</c:v>
                </c:pt>
                <c:pt idx="21623" formatCode="General">
                  <c:v>1.65759999E-3</c:v>
                </c:pt>
                <c:pt idx="21624" formatCode="General">
                  <c:v>1.65767999E-3</c:v>
                </c:pt>
                <c:pt idx="21625" formatCode="General">
                  <c:v>1.6577599899999999E-3</c:v>
                </c:pt>
                <c:pt idx="21626" formatCode="General">
                  <c:v>1.6578399900000001E-3</c:v>
                </c:pt>
                <c:pt idx="21627" formatCode="General">
                  <c:v>1.65791999E-3</c:v>
                </c:pt>
                <c:pt idx="21628" formatCode="General">
                  <c:v>1.65799999E-3</c:v>
                </c:pt>
                <c:pt idx="21629" formatCode="General">
                  <c:v>1.65807999E-3</c:v>
                </c:pt>
                <c:pt idx="21630" formatCode="General">
                  <c:v>1.6581599899999999E-3</c:v>
                </c:pt>
                <c:pt idx="21631" formatCode="General">
                  <c:v>1.6582399900000001E-3</c:v>
                </c:pt>
                <c:pt idx="21632" formatCode="General">
                  <c:v>1.6583199900000001E-3</c:v>
                </c:pt>
                <c:pt idx="21633" formatCode="General">
                  <c:v>1.65839999E-3</c:v>
                </c:pt>
                <c:pt idx="21634" formatCode="General">
                  <c:v>1.65847999E-3</c:v>
                </c:pt>
                <c:pt idx="21635" formatCode="General">
                  <c:v>1.6585599899999999E-3</c:v>
                </c:pt>
                <c:pt idx="21636" formatCode="General">
                  <c:v>1.6586399899999999E-3</c:v>
                </c:pt>
                <c:pt idx="21637" formatCode="General">
                  <c:v>1.6587199900000001E-3</c:v>
                </c:pt>
                <c:pt idx="21638" formatCode="General">
                  <c:v>1.65879999E-3</c:v>
                </c:pt>
                <c:pt idx="21639" formatCode="General">
                  <c:v>1.65887999E-3</c:v>
                </c:pt>
                <c:pt idx="21640" formatCode="General">
                  <c:v>1.6589599899999999E-3</c:v>
                </c:pt>
                <c:pt idx="21641" formatCode="General">
                  <c:v>1.6590399899999999E-3</c:v>
                </c:pt>
                <c:pt idx="21642" formatCode="General">
                  <c:v>1.6591199900000001E-3</c:v>
                </c:pt>
                <c:pt idx="21643" formatCode="General">
                  <c:v>1.65919999E-3</c:v>
                </c:pt>
                <c:pt idx="21644" formatCode="General">
                  <c:v>1.65927999E-3</c:v>
                </c:pt>
                <c:pt idx="21645" formatCode="General">
                  <c:v>1.65935999E-3</c:v>
                </c:pt>
                <c:pt idx="21646" formatCode="General">
                  <c:v>1.6594399899999999E-3</c:v>
                </c:pt>
                <c:pt idx="21647" formatCode="General">
                  <c:v>1.6595199900000001E-3</c:v>
                </c:pt>
                <c:pt idx="21648" formatCode="General">
                  <c:v>1.65959999E-3</c:v>
                </c:pt>
                <c:pt idx="21649" formatCode="General">
                  <c:v>1.65967999E-3</c:v>
                </c:pt>
                <c:pt idx="21650" formatCode="General">
                  <c:v>1.65975999E-3</c:v>
                </c:pt>
                <c:pt idx="21651" formatCode="General">
                  <c:v>1.6598399899999999E-3</c:v>
                </c:pt>
                <c:pt idx="21652" formatCode="General">
                  <c:v>1.6599199900000001E-3</c:v>
                </c:pt>
                <c:pt idx="21653" formatCode="General">
                  <c:v>1.6599999900000001E-3</c:v>
                </c:pt>
                <c:pt idx="21654" formatCode="General">
                  <c:v>1.66007999E-3</c:v>
                </c:pt>
                <c:pt idx="21655" formatCode="General">
                  <c:v>1.66015999E-3</c:v>
                </c:pt>
                <c:pt idx="21656" formatCode="General">
                  <c:v>1.6602399899999999E-3</c:v>
                </c:pt>
                <c:pt idx="21657" formatCode="General">
                  <c:v>1.6603199900000001E-3</c:v>
                </c:pt>
                <c:pt idx="21658" formatCode="General">
                  <c:v>1.6603999900000001E-3</c:v>
                </c:pt>
                <c:pt idx="21659" formatCode="General">
                  <c:v>1.66047999E-3</c:v>
                </c:pt>
                <c:pt idx="21660" formatCode="General">
                  <c:v>1.66055999E-3</c:v>
                </c:pt>
                <c:pt idx="21661" formatCode="General">
                  <c:v>1.6606399899999999E-3</c:v>
                </c:pt>
                <c:pt idx="21662" formatCode="General">
                  <c:v>1.6607199899999999E-3</c:v>
                </c:pt>
                <c:pt idx="21663" formatCode="General">
                  <c:v>1.6607999900000001E-3</c:v>
                </c:pt>
                <c:pt idx="21664" formatCode="General">
                  <c:v>1.66087999E-3</c:v>
                </c:pt>
                <c:pt idx="21665" formatCode="General">
                  <c:v>1.66095999E-3</c:v>
                </c:pt>
                <c:pt idx="21666" formatCode="General">
                  <c:v>1.66103999E-3</c:v>
                </c:pt>
                <c:pt idx="21667" formatCode="General">
                  <c:v>1.6611199899999999E-3</c:v>
                </c:pt>
                <c:pt idx="21668" formatCode="General">
                  <c:v>1.6611999900000001E-3</c:v>
                </c:pt>
                <c:pt idx="21669" formatCode="General">
                  <c:v>1.66127999E-3</c:v>
                </c:pt>
                <c:pt idx="21670" formatCode="General">
                  <c:v>1.66135999E-3</c:v>
                </c:pt>
                <c:pt idx="21671" formatCode="General">
                  <c:v>1.66143999E-3</c:v>
                </c:pt>
                <c:pt idx="21672" formatCode="General">
                  <c:v>1.6615199899999999E-3</c:v>
                </c:pt>
                <c:pt idx="21673" formatCode="General">
                  <c:v>1.6615999900000001E-3</c:v>
                </c:pt>
                <c:pt idx="21674" formatCode="General">
                  <c:v>1.6616799900000001E-3</c:v>
                </c:pt>
                <c:pt idx="21675" formatCode="General">
                  <c:v>1.66175999E-3</c:v>
                </c:pt>
                <c:pt idx="21676" formatCode="General">
                  <c:v>1.66183999E-3</c:v>
                </c:pt>
                <c:pt idx="21677" formatCode="General">
                  <c:v>1.6619199899999999E-3</c:v>
                </c:pt>
                <c:pt idx="21678" formatCode="General">
                  <c:v>1.6619999900000001E-3</c:v>
                </c:pt>
                <c:pt idx="21679" formatCode="General">
                  <c:v>1.6620799900000001E-3</c:v>
                </c:pt>
                <c:pt idx="21680" formatCode="General">
                  <c:v>1.66215999E-3</c:v>
                </c:pt>
                <c:pt idx="21681" formatCode="General">
                  <c:v>1.66223999E-3</c:v>
                </c:pt>
                <c:pt idx="21682" formatCode="General">
                  <c:v>1.6623199899999999E-3</c:v>
                </c:pt>
                <c:pt idx="21683" formatCode="General">
                  <c:v>1.6623999899999999E-3</c:v>
                </c:pt>
                <c:pt idx="21684" formatCode="General">
                  <c:v>1.6624799900000001E-3</c:v>
                </c:pt>
                <c:pt idx="21685" formatCode="General">
                  <c:v>1.66255999E-3</c:v>
                </c:pt>
                <c:pt idx="21686" formatCode="General">
                  <c:v>1.66263999E-3</c:v>
                </c:pt>
                <c:pt idx="21687" formatCode="General">
                  <c:v>1.6627199899999999E-3</c:v>
                </c:pt>
                <c:pt idx="21688" formatCode="General">
                  <c:v>1.6627999899999999E-3</c:v>
                </c:pt>
                <c:pt idx="21689" formatCode="General">
                  <c:v>1.6628799900000001E-3</c:v>
                </c:pt>
                <c:pt idx="21690" formatCode="General">
                  <c:v>1.66295999E-3</c:v>
                </c:pt>
                <c:pt idx="21691" formatCode="General">
                  <c:v>1.66303999E-3</c:v>
                </c:pt>
                <c:pt idx="21692" formatCode="General">
                  <c:v>1.66311999E-3</c:v>
                </c:pt>
                <c:pt idx="21693" formatCode="General">
                  <c:v>1.6631999899999999E-3</c:v>
                </c:pt>
                <c:pt idx="21694" formatCode="General">
                  <c:v>1.6632799900000001E-3</c:v>
                </c:pt>
                <c:pt idx="21695" formatCode="General">
                  <c:v>1.6633599900000001E-3</c:v>
                </c:pt>
                <c:pt idx="21696" formatCode="General">
                  <c:v>1.66343999E-3</c:v>
                </c:pt>
                <c:pt idx="21697" formatCode="General">
                  <c:v>1.66351999E-3</c:v>
                </c:pt>
                <c:pt idx="21698" formatCode="General">
                  <c:v>1.6635999899999999E-3</c:v>
                </c:pt>
                <c:pt idx="21699" formatCode="General">
                  <c:v>1.6636799900000001E-3</c:v>
                </c:pt>
                <c:pt idx="21700" formatCode="General">
                  <c:v>1.6637599900000001E-3</c:v>
                </c:pt>
                <c:pt idx="21701" formatCode="General">
                  <c:v>1.66383999E-3</c:v>
                </c:pt>
                <c:pt idx="21702" formatCode="General">
                  <c:v>1.66391999E-3</c:v>
                </c:pt>
                <c:pt idx="21703" formatCode="General">
                  <c:v>1.6639999899999999E-3</c:v>
                </c:pt>
                <c:pt idx="21704" formatCode="General">
                  <c:v>1.6640799899999999E-3</c:v>
                </c:pt>
                <c:pt idx="21705" formatCode="General">
                  <c:v>1.6641599900000001E-3</c:v>
                </c:pt>
                <c:pt idx="21706" formatCode="General">
                  <c:v>1.66423999E-3</c:v>
                </c:pt>
                <c:pt idx="21707" formatCode="General">
                  <c:v>1.66431999E-3</c:v>
                </c:pt>
                <c:pt idx="21708" formatCode="General">
                  <c:v>1.6643999899999999E-3</c:v>
                </c:pt>
                <c:pt idx="21709" formatCode="General">
                  <c:v>1.6644799899999999E-3</c:v>
                </c:pt>
                <c:pt idx="21710" formatCode="General">
                  <c:v>1.6645599900000001E-3</c:v>
                </c:pt>
                <c:pt idx="21711" formatCode="General">
                  <c:v>1.66463999E-3</c:v>
                </c:pt>
                <c:pt idx="21712" formatCode="General">
                  <c:v>1.66471999E-3</c:v>
                </c:pt>
                <c:pt idx="21713" formatCode="General">
                  <c:v>1.66479999E-3</c:v>
                </c:pt>
                <c:pt idx="21714" formatCode="General">
                  <c:v>1.6648799899999999E-3</c:v>
                </c:pt>
                <c:pt idx="21715" formatCode="General">
                  <c:v>1.6649599900000001E-3</c:v>
                </c:pt>
                <c:pt idx="21716" formatCode="General">
                  <c:v>1.66503999E-3</c:v>
                </c:pt>
                <c:pt idx="21717" formatCode="General">
                  <c:v>1.66511999E-3</c:v>
                </c:pt>
                <c:pt idx="21718" formatCode="General">
                  <c:v>1.66519999E-3</c:v>
                </c:pt>
                <c:pt idx="21719" formatCode="General">
                  <c:v>1.6652799899999999E-3</c:v>
                </c:pt>
                <c:pt idx="21720" formatCode="General">
                  <c:v>1.6653599900000001E-3</c:v>
                </c:pt>
                <c:pt idx="21721" formatCode="General">
                  <c:v>1.6654399900000001E-3</c:v>
                </c:pt>
                <c:pt idx="21722" formatCode="General">
                  <c:v>1.66551999E-3</c:v>
                </c:pt>
                <c:pt idx="21723" formatCode="General">
                  <c:v>1.66559999E-3</c:v>
                </c:pt>
                <c:pt idx="21724" formatCode="General">
                  <c:v>1.6656799899999999E-3</c:v>
                </c:pt>
                <c:pt idx="21725" formatCode="General">
                  <c:v>1.6657599899999999E-3</c:v>
                </c:pt>
                <c:pt idx="21726" formatCode="General">
                  <c:v>1.6658399900000001E-3</c:v>
                </c:pt>
                <c:pt idx="21727" formatCode="General">
                  <c:v>1.66591999E-3</c:v>
                </c:pt>
                <c:pt idx="21728" formatCode="General">
                  <c:v>1.66599999E-3</c:v>
                </c:pt>
                <c:pt idx="21729" formatCode="General">
                  <c:v>1.6660799899999999E-3</c:v>
                </c:pt>
                <c:pt idx="21730" formatCode="General">
                  <c:v>1.6661599899999999E-3</c:v>
                </c:pt>
                <c:pt idx="21731" formatCode="General">
                  <c:v>1.6662399900000001E-3</c:v>
                </c:pt>
                <c:pt idx="21732" formatCode="General">
                  <c:v>1.66631999E-3</c:v>
                </c:pt>
                <c:pt idx="21733" formatCode="General">
                  <c:v>1.66639999E-3</c:v>
                </c:pt>
                <c:pt idx="21734" formatCode="General">
                  <c:v>1.66647999E-3</c:v>
                </c:pt>
                <c:pt idx="21735" formatCode="General">
                  <c:v>1.6665599899999999E-3</c:v>
                </c:pt>
                <c:pt idx="21736" formatCode="General">
                  <c:v>1.6666399900000001E-3</c:v>
                </c:pt>
                <c:pt idx="21737" formatCode="General">
                  <c:v>1.66671999E-3</c:v>
                </c:pt>
                <c:pt idx="21738" formatCode="General">
                  <c:v>1.66679999E-3</c:v>
                </c:pt>
                <c:pt idx="21739" formatCode="General">
                  <c:v>1.66687999E-3</c:v>
                </c:pt>
                <c:pt idx="21740" formatCode="General">
                  <c:v>1.6669599899999999E-3</c:v>
                </c:pt>
                <c:pt idx="21741" formatCode="General">
                  <c:v>1.6670399900000001E-3</c:v>
                </c:pt>
                <c:pt idx="21742" formatCode="General">
                  <c:v>1.6671199900000001E-3</c:v>
                </c:pt>
                <c:pt idx="21743" formatCode="General">
                  <c:v>1.66719999E-3</c:v>
                </c:pt>
                <c:pt idx="21744" formatCode="General">
                  <c:v>1.66727999E-3</c:v>
                </c:pt>
                <c:pt idx="21745" formatCode="General">
                  <c:v>1.6673599899999999E-3</c:v>
                </c:pt>
                <c:pt idx="21746" formatCode="General">
                  <c:v>1.6674399900000001E-3</c:v>
                </c:pt>
                <c:pt idx="21747" formatCode="General">
                  <c:v>1.6675199900000001E-3</c:v>
                </c:pt>
                <c:pt idx="21748" formatCode="General">
                  <c:v>1.66759999E-3</c:v>
                </c:pt>
                <c:pt idx="21749" formatCode="General">
                  <c:v>1.66767999E-3</c:v>
                </c:pt>
                <c:pt idx="21750" formatCode="General">
                  <c:v>1.6677599899999999E-3</c:v>
                </c:pt>
                <c:pt idx="21751" formatCode="General">
                  <c:v>1.6678399899999999E-3</c:v>
                </c:pt>
                <c:pt idx="21752" formatCode="General">
                  <c:v>1.6679199900000001E-3</c:v>
                </c:pt>
                <c:pt idx="21753" formatCode="General">
                  <c:v>1.66799999E-3</c:v>
                </c:pt>
                <c:pt idx="21754" formatCode="General">
                  <c:v>1.66807999E-3</c:v>
                </c:pt>
                <c:pt idx="21755" formatCode="General">
                  <c:v>1.66815999E-3</c:v>
                </c:pt>
                <c:pt idx="21756" formatCode="General">
                  <c:v>1.6682399899999999E-3</c:v>
                </c:pt>
                <c:pt idx="21757" formatCode="General">
                  <c:v>1.6683199900000001E-3</c:v>
                </c:pt>
                <c:pt idx="21758" formatCode="General">
                  <c:v>1.66839999E-3</c:v>
                </c:pt>
                <c:pt idx="21759" formatCode="General">
                  <c:v>1.66847999E-3</c:v>
                </c:pt>
                <c:pt idx="21760" formatCode="General">
                  <c:v>1.66855999E-3</c:v>
                </c:pt>
                <c:pt idx="21761" formatCode="General">
                  <c:v>1.6686399899999999E-3</c:v>
                </c:pt>
                <c:pt idx="21762" formatCode="General">
                  <c:v>1.6687199900000001E-3</c:v>
                </c:pt>
                <c:pt idx="21763" formatCode="General">
                  <c:v>1.6687999900000001E-3</c:v>
                </c:pt>
                <c:pt idx="21764" formatCode="General">
                  <c:v>1.66887999E-3</c:v>
                </c:pt>
                <c:pt idx="21765" formatCode="General">
                  <c:v>1.66895999E-3</c:v>
                </c:pt>
                <c:pt idx="21766" formatCode="General">
                  <c:v>1.6690399899999999E-3</c:v>
                </c:pt>
                <c:pt idx="21767" formatCode="General">
                  <c:v>1.6691199900000001E-3</c:v>
                </c:pt>
                <c:pt idx="21768" formatCode="General">
                  <c:v>1.6691999900000001E-3</c:v>
                </c:pt>
                <c:pt idx="21769" formatCode="General">
                  <c:v>1.66927999E-3</c:v>
                </c:pt>
                <c:pt idx="21770" formatCode="General">
                  <c:v>1.66935999E-3</c:v>
                </c:pt>
                <c:pt idx="21771" formatCode="General">
                  <c:v>1.6694399899999999E-3</c:v>
                </c:pt>
                <c:pt idx="21772" formatCode="General">
                  <c:v>1.6695199899999999E-3</c:v>
                </c:pt>
                <c:pt idx="21773" formatCode="General">
                  <c:v>1.6695999900000001E-3</c:v>
                </c:pt>
                <c:pt idx="21774" formatCode="General">
                  <c:v>1.66967999E-3</c:v>
                </c:pt>
                <c:pt idx="21775" formatCode="General">
                  <c:v>1.66975999E-3</c:v>
                </c:pt>
                <c:pt idx="21776" formatCode="General">
                  <c:v>1.6698399899999999E-3</c:v>
                </c:pt>
                <c:pt idx="21777" formatCode="General">
                  <c:v>1.6699199899999999E-3</c:v>
                </c:pt>
                <c:pt idx="21778" formatCode="General">
                  <c:v>1.6699999900000001E-3</c:v>
                </c:pt>
                <c:pt idx="21779" formatCode="General">
                  <c:v>1.67007999E-3</c:v>
                </c:pt>
                <c:pt idx="21780" formatCode="General">
                  <c:v>1.67015999E-3</c:v>
                </c:pt>
                <c:pt idx="21781" formatCode="General">
                  <c:v>1.67023999E-3</c:v>
                </c:pt>
                <c:pt idx="21782" formatCode="General">
                  <c:v>1.6703199899999999E-3</c:v>
                </c:pt>
                <c:pt idx="21783" formatCode="General">
                  <c:v>1.6703999900000001E-3</c:v>
                </c:pt>
                <c:pt idx="21784" formatCode="General">
                  <c:v>1.6704799900000001E-3</c:v>
                </c:pt>
                <c:pt idx="21785" formatCode="General">
                  <c:v>1.67055999E-3</c:v>
                </c:pt>
                <c:pt idx="21786" formatCode="General">
                  <c:v>1.67063999E-3</c:v>
                </c:pt>
                <c:pt idx="21787" formatCode="General">
                  <c:v>1.6707199899999999E-3</c:v>
                </c:pt>
                <c:pt idx="21788" formatCode="General">
                  <c:v>1.6707999900000001E-3</c:v>
                </c:pt>
                <c:pt idx="21789" formatCode="General">
                  <c:v>1.6708799900000001E-3</c:v>
                </c:pt>
                <c:pt idx="21790" formatCode="General">
                  <c:v>1.67095999E-3</c:v>
                </c:pt>
                <c:pt idx="21791" formatCode="General">
                  <c:v>1.67103999E-3</c:v>
                </c:pt>
                <c:pt idx="21792" formatCode="General">
                  <c:v>1.6711199899999999E-3</c:v>
                </c:pt>
                <c:pt idx="21793" formatCode="General">
                  <c:v>1.6711999899999999E-3</c:v>
                </c:pt>
                <c:pt idx="21794" formatCode="General">
                  <c:v>1.6712799900000001E-3</c:v>
                </c:pt>
                <c:pt idx="21795" formatCode="General">
                  <c:v>1.67135999E-3</c:v>
                </c:pt>
                <c:pt idx="21796" formatCode="General">
                  <c:v>1.67143999E-3</c:v>
                </c:pt>
                <c:pt idx="21797" formatCode="General">
                  <c:v>1.6715199899999999E-3</c:v>
                </c:pt>
                <c:pt idx="21798" formatCode="General">
                  <c:v>1.6715999899999999E-3</c:v>
                </c:pt>
                <c:pt idx="21799" formatCode="General">
                  <c:v>1.6716799900000001E-3</c:v>
                </c:pt>
                <c:pt idx="21800" formatCode="General">
                  <c:v>1.67175999E-3</c:v>
                </c:pt>
                <c:pt idx="21801" formatCode="General">
                  <c:v>1.67183999E-3</c:v>
                </c:pt>
                <c:pt idx="21802" formatCode="General">
                  <c:v>1.67191999E-3</c:v>
                </c:pt>
                <c:pt idx="21803" formatCode="General">
                  <c:v>1.6719999899999999E-3</c:v>
                </c:pt>
                <c:pt idx="21804" formatCode="General">
                  <c:v>1.6720799900000001E-3</c:v>
                </c:pt>
                <c:pt idx="21805" formatCode="General">
                  <c:v>1.67215999E-3</c:v>
                </c:pt>
                <c:pt idx="21806" formatCode="General">
                  <c:v>1.67223999E-3</c:v>
                </c:pt>
                <c:pt idx="21807" formatCode="General">
                  <c:v>1.67231999E-3</c:v>
                </c:pt>
                <c:pt idx="21808" formatCode="General">
                  <c:v>1.6723999899999999E-3</c:v>
                </c:pt>
                <c:pt idx="21809" formatCode="General">
                  <c:v>1.6724799900000001E-3</c:v>
                </c:pt>
                <c:pt idx="21810" formatCode="General">
                  <c:v>1.6725599900000001E-3</c:v>
                </c:pt>
                <c:pt idx="21811" formatCode="General">
                  <c:v>1.67263999E-3</c:v>
                </c:pt>
                <c:pt idx="21812" formatCode="General">
                  <c:v>1.67271999E-3</c:v>
                </c:pt>
                <c:pt idx="21813" formatCode="General">
                  <c:v>1.6727999899999999E-3</c:v>
                </c:pt>
                <c:pt idx="21814" formatCode="General">
                  <c:v>1.6728799899999999E-3</c:v>
                </c:pt>
                <c:pt idx="21815" formatCode="General">
                  <c:v>1.6729599900000001E-3</c:v>
                </c:pt>
                <c:pt idx="21816" formatCode="General">
                  <c:v>1.67303999E-3</c:v>
                </c:pt>
                <c:pt idx="21817" formatCode="General">
                  <c:v>1.67311999E-3</c:v>
                </c:pt>
                <c:pt idx="21818" formatCode="General">
                  <c:v>1.6731999899999999E-3</c:v>
                </c:pt>
                <c:pt idx="21819" formatCode="General">
                  <c:v>1.6732799899999999E-3</c:v>
                </c:pt>
                <c:pt idx="21820" formatCode="General">
                  <c:v>1.6733599900000001E-3</c:v>
                </c:pt>
                <c:pt idx="21821" formatCode="General">
                  <c:v>1.67343999E-3</c:v>
                </c:pt>
                <c:pt idx="21822" formatCode="General">
                  <c:v>1.67351999E-3</c:v>
                </c:pt>
                <c:pt idx="21823" formatCode="General">
                  <c:v>1.67359999E-3</c:v>
                </c:pt>
                <c:pt idx="21824" formatCode="General">
                  <c:v>1.6736799899999999E-3</c:v>
                </c:pt>
                <c:pt idx="21825" formatCode="General">
                  <c:v>1.6737599900000001E-3</c:v>
                </c:pt>
                <c:pt idx="21826" formatCode="General">
                  <c:v>1.67383999E-3</c:v>
                </c:pt>
                <c:pt idx="21827" formatCode="General">
                  <c:v>1.67391999E-3</c:v>
                </c:pt>
                <c:pt idx="21828" formatCode="General">
                  <c:v>1.67399999E-3</c:v>
                </c:pt>
                <c:pt idx="21829" formatCode="General">
                  <c:v>1.6740799899999999E-3</c:v>
                </c:pt>
                <c:pt idx="21830" formatCode="General">
                  <c:v>1.6741599900000001E-3</c:v>
                </c:pt>
                <c:pt idx="21831" formatCode="General">
                  <c:v>1.6742399900000001E-3</c:v>
                </c:pt>
                <c:pt idx="21832" formatCode="General">
                  <c:v>1.67431999E-3</c:v>
                </c:pt>
                <c:pt idx="21833" formatCode="General">
                  <c:v>1.67439999E-3</c:v>
                </c:pt>
                <c:pt idx="21834" formatCode="General">
                  <c:v>1.6744799899999999E-3</c:v>
                </c:pt>
                <c:pt idx="21835" formatCode="General">
                  <c:v>1.6745599900000001E-3</c:v>
                </c:pt>
                <c:pt idx="21836" formatCode="General">
                  <c:v>1.6746399900000001E-3</c:v>
                </c:pt>
                <c:pt idx="21837" formatCode="General">
                  <c:v>1.67471999E-3</c:v>
                </c:pt>
                <c:pt idx="21838" formatCode="General">
                  <c:v>1.67479999E-3</c:v>
                </c:pt>
                <c:pt idx="21839" formatCode="General">
                  <c:v>1.6748799899999999E-3</c:v>
                </c:pt>
                <c:pt idx="21840" formatCode="General">
                  <c:v>1.6749599899999999E-3</c:v>
                </c:pt>
                <c:pt idx="21841" formatCode="General">
                  <c:v>1.6750399900000001E-3</c:v>
                </c:pt>
                <c:pt idx="21842" formatCode="General">
                  <c:v>1.67511999E-3</c:v>
                </c:pt>
                <c:pt idx="21843" formatCode="General">
                  <c:v>1.67519999E-3</c:v>
                </c:pt>
                <c:pt idx="21844" formatCode="General">
                  <c:v>1.67527999E-3</c:v>
                </c:pt>
                <c:pt idx="21845" formatCode="General">
                  <c:v>1.6753599899999999E-3</c:v>
                </c:pt>
                <c:pt idx="21846" formatCode="General">
                  <c:v>1.6754399900000001E-3</c:v>
                </c:pt>
                <c:pt idx="21847" formatCode="General">
                  <c:v>1.67551999E-3</c:v>
                </c:pt>
                <c:pt idx="21848" formatCode="General">
                  <c:v>1.67559999E-3</c:v>
                </c:pt>
                <c:pt idx="21849" formatCode="General">
                  <c:v>1.67567999E-3</c:v>
                </c:pt>
                <c:pt idx="21850" formatCode="General">
                  <c:v>1.6757599899999999E-3</c:v>
                </c:pt>
                <c:pt idx="21851" formatCode="General">
                  <c:v>1.6758399900000001E-3</c:v>
                </c:pt>
                <c:pt idx="21852" formatCode="General">
                  <c:v>1.6759199900000001E-3</c:v>
                </c:pt>
                <c:pt idx="21853" formatCode="General">
                  <c:v>1.67599999E-3</c:v>
                </c:pt>
                <c:pt idx="21854" formatCode="General">
                  <c:v>1.67607999E-3</c:v>
                </c:pt>
                <c:pt idx="21855" formatCode="General">
                  <c:v>1.6761599899999999E-3</c:v>
                </c:pt>
                <c:pt idx="21856" formatCode="General">
                  <c:v>1.6762399900000001E-3</c:v>
                </c:pt>
                <c:pt idx="21857" formatCode="General">
                  <c:v>1.6763199900000001E-3</c:v>
                </c:pt>
                <c:pt idx="21858" formatCode="General">
                  <c:v>1.67639999E-3</c:v>
                </c:pt>
                <c:pt idx="21859" formatCode="General">
                  <c:v>1.67647999E-3</c:v>
                </c:pt>
                <c:pt idx="21860" formatCode="General">
                  <c:v>1.6765599899999999E-3</c:v>
                </c:pt>
                <c:pt idx="21861" formatCode="General">
                  <c:v>1.6766399899999999E-3</c:v>
                </c:pt>
                <c:pt idx="21862" formatCode="General">
                  <c:v>1.6767199900000001E-3</c:v>
                </c:pt>
                <c:pt idx="21863" formatCode="General">
                  <c:v>1.67679999E-3</c:v>
                </c:pt>
                <c:pt idx="21864" formatCode="General">
                  <c:v>1.67687999E-3</c:v>
                </c:pt>
                <c:pt idx="21865" formatCode="General">
                  <c:v>1.6769599899999999E-3</c:v>
                </c:pt>
                <c:pt idx="21866" formatCode="General">
                  <c:v>1.6770399899999999E-3</c:v>
                </c:pt>
                <c:pt idx="21867" formatCode="General">
                  <c:v>1.6771199900000001E-3</c:v>
                </c:pt>
                <c:pt idx="21868" formatCode="General">
                  <c:v>1.67719999E-3</c:v>
                </c:pt>
                <c:pt idx="21869" formatCode="General">
                  <c:v>1.67727999E-3</c:v>
                </c:pt>
                <c:pt idx="21870" formatCode="General">
                  <c:v>1.67735999E-3</c:v>
                </c:pt>
                <c:pt idx="21871" formatCode="General">
                  <c:v>1.6774399899999999E-3</c:v>
                </c:pt>
                <c:pt idx="21872" formatCode="General">
                  <c:v>1.6775199900000001E-3</c:v>
                </c:pt>
                <c:pt idx="21873" formatCode="General">
                  <c:v>1.6775999900000001E-3</c:v>
                </c:pt>
                <c:pt idx="21874" formatCode="General">
                  <c:v>1.67767999E-3</c:v>
                </c:pt>
                <c:pt idx="21875" formatCode="General">
                  <c:v>1.67775999E-3</c:v>
                </c:pt>
                <c:pt idx="21876" formatCode="General">
                  <c:v>1.6778399899999999E-3</c:v>
                </c:pt>
                <c:pt idx="21877" formatCode="General">
                  <c:v>1.6779199900000001E-3</c:v>
                </c:pt>
                <c:pt idx="21878" formatCode="General">
                  <c:v>1.6779999900000001E-3</c:v>
                </c:pt>
                <c:pt idx="21879" formatCode="General">
                  <c:v>1.67807999E-3</c:v>
                </c:pt>
                <c:pt idx="21880" formatCode="General">
                  <c:v>1.67815999E-3</c:v>
                </c:pt>
                <c:pt idx="21881" formatCode="General">
                  <c:v>1.6782399899999999E-3</c:v>
                </c:pt>
                <c:pt idx="21882" formatCode="General">
                  <c:v>1.6783199899999999E-3</c:v>
                </c:pt>
                <c:pt idx="21883" formatCode="General">
                  <c:v>1.6783999900000001E-3</c:v>
                </c:pt>
                <c:pt idx="21884" formatCode="General">
                  <c:v>1.67847999E-3</c:v>
                </c:pt>
                <c:pt idx="21885" formatCode="General">
                  <c:v>1.67855999E-3</c:v>
                </c:pt>
                <c:pt idx="21886" formatCode="General">
                  <c:v>1.6786399899999999E-3</c:v>
                </c:pt>
                <c:pt idx="21887" formatCode="General">
                  <c:v>1.6787199899999999E-3</c:v>
                </c:pt>
                <c:pt idx="21888" formatCode="General">
                  <c:v>1.6787999900000001E-3</c:v>
                </c:pt>
                <c:pt idx="21889" formatCode="General">
                  <c:v>1.67887999E-3</c:v>
                </c:pt>
                <c:pt idx="21890" formatCode="General">
                  <c:v>1.67895999E-3</c:v>
                </c:pt>
                <c:pt idx="21891" formatCode="General">
                  <c:v>1.67903999E-3</c:v>
                </c:pt>
                <c:pt idx="21892" formatCode="General">
                  <c:v>1.6791199899999999E-3</c:v>
                </c:pt>
                <c:pt idx="21893" formatCode="General">
                  <c:v>1.6791999900000001E-3</c:v>
                </c:pt>
                <c:pt idx="21894" formatCode="General">
                  <c:v>1.67927999E-3</c:v>
                </c:pt>
                <c:pt idx="21895" formatCode="General">
                  <c:v>1.67935999E-3</c:v>
                </c:pt>
                <c:pt idx="21896" formatCode="General">
                  <c:v>1.67943999E-3</c:v>
                </c:pt>
                <c:pt idx="21897" formatCode="General">
                  <c:v>1.6795199899999999E-3</c:v>
                </c:pt>
                <c:pt idx="21898" formatCode="General">
                  <c:v>1.6795999900000001E-3</c:v>
                </c:pt>
                <c:pt idx="21899" formatCode="General">
                  <c:v>1.6796799900000001E-3</c:v>
                </c:pt>
                <c:pt idx="21900" formatCode="General">
                  <c:v>1.67975999E-3</c:v>
                </c:pt>
                <c:pt idx="21901" formatCode="General">
                  <c:v>1.67983999E-3</c:v>
                </c:pt>
                <c:pt idx="21902" formatCode="General">
                  <c:v>1.6799199899999999E-3</c:v>
                </c:pt>
                <c:pt idx="21903" formatCode="General">
                  <c:v>1.6799999899999999E-3</c:v>
                </c:pt>
                <c:pt idx="21904" formatCode="General">
                  <c:v>1.6800799900000001E-3</c:v>
                </c:pt>
                <c:pt idx="21905" formatCode="General">
                  <c:v>1.68015999E-3</c:v>
                </c:pt>
                <c:pt idx="21906" formatCode="General">
                  <c:v>1.68023999E-3</c:v>
                </c:pt>
                <c:pt idx="21907" formatCode="General">
                  <c:v>1.6803199899999999E-3</c:v>
                </c:pt>
                <c:pt idx="21908" formatCode="General">
                  <c:v>1.6803999899999999E-3</c:v>
                </c:pt>
                <c:pt idx="21909" formatCode="General">
                  <c:v>1.6804799900000001E-3</c:v>
                </c:pt>
                <c:pt idx="21910" formatCode="General">
                  <c:v>1.68055999E-3</c:v>
                </c:pt>
                <c:pt idx="21911" formatCode="General">
                  <c:v>1.68063999E-3</c:v>
                </c:pt>
                <c:pt idx="21912" formatCode="General">
                  <c:v>1.68071999E-3</c:v>
                </c:pt>
                <c:pt idx="21913" formatCode="General">
                  <c:v>1.6807999899999999E-3</c:v>
                </c:pt>
                <c:pt idx="21914" formatCode="General">
                  <c:v>1.6808799900000001E-3</c:v>
                </c:pt>
                <c:pt idx="21915" formatCode="General">
                  <c:v>1.68095999E-3</c:v>
                </c:pt>
                <c:pt idx="21916" formatCode="General">
                  <c:v>1.68103999E-3</c:v>
                </c:pt>
                <c:pt idx="21917" formatCode="General">
                  <c:v>1.68111999E-3</c:v>
                </c:pt>
                <c:pt idx="21918" formatCode="General">
                  <c:v>1.6811999899999999E-3</c:v>
                </c:pt>
                <c:pt idx="21919" formatCode="General">
                  <c:v>1.6812799900000001E-3</c:v>
                </c:pt>
                <c:pt idx="21920" formatCode="General">
                  <c:v>1.6813599900000001E-3</c:v>
                </c:pt>
                <c:pt idx="21921" formatCode="General">
                  <c:v>1.68143999E-3</c:v>
                </c:pt>
                <c:pt idx="21922" formatCode="General">
                  <c:v>1.68151999E-3</c:v>
                </c:pt>
                <c:pt idx="21923" formatCode="General">
                  <c:v>1.6815999899999999E-3</c:v>
                </c:pt>
                <c:pt idx="21924" formatCode="General">
                  <c:v>1.6816799900000001E-3</c:v>
                </c:pt>
                <c:pt idx="21925" formatCode="General">
                  <c:v>1.6817599900000001E-3</c:v>
                </c:pt>
                <c:pt idx="21926" formatCode="General">
                  <c:v>1.68183999E-3</c:v>
                </c:pt>
                <c:pt idx="21927" formatCode="General">
                  <c:v>1.68191999E-3</c:v>
                </c:pt>
                <c:pt idx="21928" formatCode="General">
                  <c:v>1.6819999899999999E-3</c:v>
                </c:pt>
                <c:pt idx="21929" formatCode="General">
                  <c:v>1.6820799899999999E-3</c:v>
                </c:pt>
                <c:pt idx="21930" formatCode="General">
                  <c:v>1.6821599900000001E-3</c:v>
                </c:pt>
                <c:pt idx="21931" formatCode="General">
                  <c:v>1.68223999E-3</c:v>
                </c:pt>
                <c:pt idx="21932" formatCode="General">
                  <c:v>1.68231999E-3</c:v>
                </c:pt>
                <c:pt idx="21933" formatCode="General">
                  <c:v>1.68239999E-3</c:v>
                </c:pt>
                <c:pt idx="21934" formatCode="General">
                  <c:v>1.6824799899999999E-3</c:v>
                </c:pt>
                <c:pt idx="21935" formatCode="General">
                  <c:v>1.6825599900000001E-3</c:v>
                </c:pt>
                <c:pt idx="21936" formatCode="General">
                  <c:v>1.68263999E-3</c:v>
                </c:pt>
                <c:pt idx="21937" formatCode="General">
                  <c:v>1.68271999E-3</c:v>
                </c:pt>
                <c:pt idx="21938" formatCode="General">
                  <c:v>1.68279999E-3</c:v>
                </c:pt>
                <c:pt idx="21939" formatCode="General">
                  <c:v>1.6828799899999999E-3</c:v>
                </c:pt>
                <c:pt idx="21940" formatCode="General">
                  <c:v>1.6829599900000001E-3</c:v>
                </c:pt>
                <c:pt idx="21941" formatCode="General">
                  <c:v>1.6830399900000001E-3</c:v>
                </c:pt>
                <c:pt idx="21942" formatCode="General">
                  <c:v>1.68311999E-3</c:v>
                </c:pt>
                <c:pt idx="21943" formatCode="General">
                  <c:v>1.68319999E-3</c:v>
                </c:pt>
                <c:pt idx="21944" formatCode="General">
                  <c:v>1.6832799899999999E-3</c:v>
                </c:pt>
                <c:pt idx="21945" formatCode="General">
                  <c:v>1.6833599900000001E-3</c:v>
                </c:pt>
                <c:pt idx="21946" formatCode="General">
                  <c:v>1.6834399900000001E-3</c:v>
                </c:pt>
                <c:pt idx="21947" formatCode="General">
                  <c:v>1.68351999E-3</c:v>
                </c:pt>
                <c:pt idx="21948" formatCode="General">
                  <c:v>1.68359999E-3</c:v>
                </c:pt>
                <c:pt idx="21949" formatCode="General">
                  <c:v>1.6836799899999999E-3</c:v>
                </c:pt>
                <c:pt idx="21950" formatCode="General">
                  <c:v>1.6837599899999999E-3</c:v>
                </c:pt>
                <c:pt idx="21951" formatCode="General">
                  <c:v>1.6838399900000001E-3</c:v>
                </c:pt>
                <c:pt idx="21952" formatCode="General">
                  <c:v>1.68391999E-3</c:v>
                </c:pt>
                <c:pt idx="21953" formatCode="General">
                  <c:v>1.68399999E-3</c:v>
                </c:pt>
                <c:pt idx="21954" formatCode="General">
                  <c:v>1.6840799899999999E-3</c:v>
                </c:pt>
                <c:pt idx="21955" formatCode="General">
                  <c:v>1.6841599899999999E-3</c:v>
                </c:pt>
                <c:pt idx="21956" formatCode="General">
                  <c:v>1.6842399900000001E-3</c:v>
                </c:pt>
                <c:pt idx="21957" formatCode="General">
                  <c:v>1.68431999E-3</c:v>
                </c:pt>
                <c:pt idx="21958" formatCode="General">
                  <c:v>1.68439999E-3</c:v>
                </c:pt>
                <c:pt idx="21959" formatCode="General">
                  <c:v>1.68447999E-3</c:v>
                </c:pt>
                <c:pt idx="21960" formatCode="General">
                  <c:v>1.6845599899999999E-3</c:v>
                </c:pt>
                <c:pt idx="21961" formatCode="General">
                  <c:v>1.6846399900000001E-3</c:v>
                </c:pt>
                <c:pt idx="21962" formatCode="General">
                  <c:v>1.6847199900000001E-3</c:v>
                </c:pt>
                <c:pt idx="21963" formatCode="General">
                  <c:v>1.68479999E-3</c:v>
                </c:pt>
                <c:pt idx="21964" formatCode="General">
                  <c:v>1.68487999E-3</c:v>
                </c:pt>
                <c:pt idx="21965" formatCode="General">
                  <c:v>1.6849599899999999E-3</c:v>
                </c:pt>
                <c:pt idx="21966" formatCode="General">
                  <c:v>1.6850399900000001E-3</c:v>
                </c:pt>
                <c:pt idx="21967" formatCode="General">
                  <c:v>1.6851199900000001E-3</c:v>
                </c:pt>
                <c:pt idx="21968" formatCode="General">
                  <c:v>1.68519999E-3</c:v>
                </c:pt>
                <c:pt idx="21969" formatCode="General">
                  <c:v>1.68527999E-3</c:v>
                </c:pt>
                <c:pt idx="21970" formatCode="General">
                  <c:v>1.6853599899999999E-3</c:v>
                </c:pt>
                <c:pt idx="21971" formatCode="General">
                  <c:v>1.6854399899999999E-3</c:v>
                </c:pt>
                <c:pt idx="21972" formatCode="General">
                  <c:v>1.6855199900000001E-3</c:v>
                </c:pt>
                <c:pt idx="21973" formatCode="General">
                  <c:v>1.68559999E-3</c:v>
                </c:pt>
                <c:pt idx="21974" formatCode="General">
                  <c:v>1.68567999E-3</c:v>
                </c:pt>
                <c:pt idx="21975" formatCode="General">
                  <c:v>1.6857599899999999E-3</c:v>
                </c:pt>
                <c:pt idx="21976" formatCode="General">
                  <c:v>1.6858399899999999E-3</c:v>
                </c:pt>
                <c:pt idx="21977" formatCode="General">
                  <c:v>1.6859199900000001E-3</c:v>
                </c:pt>
                <c:pt idx="21978" formatCode="General">
                  <c:v>1.68599999E-3</c:v>
                </c:pt>
                <c:pt idx="21979" formatCode="General">
                  <c:v>1.68607999E-3</c:v>
                </c:pt>
                <c:pt idx="21980" formatCode="General">
                  <c:v>1.68615999E-3</c:v>
                </c:pt>
                <c:pt idx="21981" formatCode="General">
                  <c:v>1.6862399899999999E-3</c:v>
                </c:pt>
                <c:pt idx="21982" formatCode="General">
                  <c:v>1.6863199900000001E-3</c:v>
                </c:pt>
                <c:pt idx="21983" formatCode="General">
                  <c:v>1.68639999E-3</c:v>
                </c:pt>
                <c:pt idx="21984" formatCode="General">
                  <c:v>1.68647999E-3</c:v>
                </c:pt>
                <c:pt idx="21985" formatCode="General">
                  <c:v>1.68655999E-3</c:v>
                </c:pt>
                <c:pt idx="21986" formatCode="General">
                  <c:v>1.6866399899999999E-3</c:v>
                </c:pt>
                <c:pt idx="21987" formatCode="General">
                  <c:v>1.6867199900000001E-3</c:v>
                </c:pt>
                <c:pt idx="21988" formatCode="General">
                  <c:v>1.6867999900000001E-3</c:v>
                </c:pt>
                <c:pt idx="21989" formatCode="General">
                  <c:v>1.68687999E-3</c:v>
                </c:pt>
                <c:pt idx="21990" formatCode="General">
                  <c:v>1.68695999E-3</c:v>
                </c:pt>
                <c:pt idx="21991" formatCode="General">
                  <c:v>1.6870399899999999E-3</c:v>
                </c:pt>
                <c:pt idx="21992" formatCode="General">
                  <c:v>1.6871199899999999E-3</c:v>
                </c:pt>
                <c:pt idx="21993" formatCode="General">
                  <c:v>1.6871999900000001E-3</c:v>
                </c:pt>
                <c:pt idx="21994" formatCode="General">
                  <c:v>1.68727999E-3</c:v>
                </c:pt>
                <c:pt idx="21995" formatCode="General">
                  <c:v>1.68735999E-3</c:v>
                </c:pt>
                <c:pt idx="21996" formatCode="General">
                  <c:v>1.6874399899999999E-3</c:v>
                </c:pt>
                <c:pt idx="21997" formatCode="General">
                  <c:v>1.6875199899999999E-3</c:v>
                </c:pt>
                <c:pt idx="21998" formatCode="General">
                  <c:v>1.6875999900000001E-3</c:v>
                </c:pt>
                <c:pt idx="21999" formatCode="General">
                  <c:v>1.68767999E-3</c:v>
                </c:pt>
                <c:pt idx="22000" formatCode="General">
                  <c:v>1.68775999E-3</c:v>
                </c:pt>
                <c:pt idx="22001" formatCode="General">
                  <c:v>1.68783999E-3</c:v>
                </c:pt>
                <c:pt idx="22002" formatCode="General">
                  <c:v>1.6879199899999999E-3</c:v>
                </c:pt>
                <c:pt idx="22003" formatCode="General">
                  <c:v>1.6879999900000001E-3</c:v>
                </c:pt>
                <c:pt idx="22004" formatCode="General">
                  <c:v>1.68807999E-3</c:v>
                </c:pt>
                <c:pt idx="22005" formatCode="General">
                  <c:v>1.68815999E-3</c:v>
                </c:pt>
                <c:pt idx="22006" formatCode="General">
                  <c:v>1.68823999E-3</c:v>
                </c:pt>
                <c:pt idx="22007" formatCode="General">
                  <c:v>1.6883199899999999E-3</c:v>
                </c:pt>
                <c:pt idx="22008" formatCode="General">
                  <c:v>1.6883999900000001E-3</c:v>
                </c:pt>
                <c:pt idx="22009" formatCode="General">
                  <c:v>1.6884799900000001E-3</c:v>
                </c:pt>
                <c:pt idx="22010" formatCode="General">
                  <c:v>1.68855999E-3</c:v>
                </c:pt>
                <c:pt idx="22011" formatCode="General">
                  <c:v>1.68863999E-3</c:v>
                </c:pt>
                <c:pt idx="22012" formatCode="General">
                  <c:v>1.6887199899999999E-3</c:v>
                </c:pt>
                <c:pt idx="22013" formatCode="General">
                  <c:v>1.6887999900000001E-3</c:v>
                </c:pt>
                <c:pt idx="22014" formatCode="General">
                  <c:v>1.6888799900000001E-3</c:v>
                </c:pt>
                <c:pt idx="22015" formatCode="General">
                  <c:v>1.68895999E-3</c:v>
                </c:pt>
                <c:pt idx="22016" formatCode="General">
                  <c:v>1.68903999E-3</c:v>
                </c:pt>
                <c:pt idx="22017" formatCode="General">
                  <c:v>1.6891199899999999E-3</c:v>
                </c:pt>
                <c:pt idx="22018" formatCode="General">
                  <c:v>1.6891999899999999E-3</c:v>
                </c:pt>
                <c:pt idx="22019" formatCode="General">
                  <c:v>1.6892799900000001E-3</c:v>
                </c:pt>
                <c:pt idx="22020" formatCode="General">
                  <c:v>1.68935999E-3</c:v>
                </c:pt>
                <c:pt idx="22021" formatCode="General">
                  <c:v>1.68943999E-3</c:v>
                </c:pt>
                <c:pt idx="22022" formatCode="General">
                  <c:v>1.68951999E-3</c:v>
                </c:pt>
                <c:pt idx="22023" formatCode="General">
                  <c:v>1.6895999899999999E-3</c:v>
                </c:pt>
                <c:pt idx="22024" formatCode="General">
                  <c:v>1.6896799900000001E-3</c:v>
                </c:pt>
                <c:pt idx="22025" formatCode="General">
                  <c:v>1.68975999E-3</c:v>
                </c:pt>
                <c:pt idx="22026" formatCode="General">
                  <c:v>1.68983999E-3</c:v>
                </c:pt>
                <c:pt idx="22027" formatCode="General">
                  <c:v>1.68991999E-3</c:v>
                </c:pt>
                <c:pt idx="22028" formatCode="General">
                  <c:v>1.6899999899999999E-3</c:v>
                </c:pt>
                <c:pt idx="22029" formatCode="General">
                  <c:v>1.6900799900000001E-3</c:v>
                </c:pt>
                <c:pt idx="22030" formatCode="General">
                  <c:v>1.6901599900000001E-3</c:v>
                </c:pt>
                <c:pt idx="22031" formatCode="General">
                  <c:v>1.69023999E-3</c:v>
                </c:pt>
                <c:pt idx="22032" formatCode="General">
                  <c:v>1.69031999E-3</c:v>
                </c:pt>
                <c:pt idx="22033" formatCode="General">
                  <c:v>1.6903999899999999E-3</c:v>
                </c:pt>
                <c:pt idx="22034" formatCode="General">
                  <c:v>1.6904799900000001E-3</c:v>
                </c:pt>
                <c:pt idx="22035" formatCode="General">
                  <c:v>1.6905599900000001E-3</c:v>
                </c:pt>
                <c:pt idx="22036" formatCode="General">
                  <c:v>1.69063999E-3</c:v>
                </c:pt>
                <c:pt idx="22037" formatCode="General">
                  <c:v>1.69071999E-3</c:v>
                </c:pt>
                <c:pt idx="22038" formatCode="General">
                  <c:v>1.6907999899999999E-3</c:v>
                </c:pt>
                <c:pt idx="22039" formatCode="General">
                  <c:v>1.6908799899999999E-3</c:v>
                </c:pt>
                <c:pt idx="22040" formatCode="General">
                  <c:v>1.6909599900000001E-3</c:v>
                </c:pt>
                <c:pt idx="22041" formatCode="General">
                  <c:v>1.69103999E-3</c:v>
                </c:pt>
                <c:pt idx="22042" formatCode="General">
                  <c:v>1.69111999E-3</c:v>
                </c:pt>
                <c:pt idx="22043" formatCode="General">
                  <c:v>1.6911999899999999E-3</c:v>
                </c:pt>
                <c:pt idx="22044" formatCode="General">
                  <c:v>1.6912799899999999E-3</c:v>
                </c:pt>
                <c:pt idx="22045" formatCode="General">
                  <c:v>1.6913599900000001E-3</c:v>
                </c:pt>
                <c:pt idx="22046" formatCode="General">
                  <c:v>1.69143999E-3</c:v>
                </c:pt>
                <c:pt idx="22047" formatCode="General">
                  <c:v>1.69151999E-3</c:v>
                </c:pt>
                <c:pt idx="22048" formatCode="General">
                  <c:v>1.69159999E-3</c:v>
                </c:pt>
                <c:pt idx="22049" formatCode="General">
                  <c:v>1.6916799899999999E-3</c:v>
                </c:pt>
                <c:pt idx="22050" formatCode="General">
                  <c:v>1.6917599900000001E-3</c:v>
                </c:pt>
                <c:pt idx="22051" formatCode="General">
                  <c:v>1.6918399900000001E-3</c:v>
                </c:pt>
                <c:pt idx="22052" formatCode="General">
                  <c:v>1.69191999E-3</c:v>
                </c:pt>
                <c:pt idx="22053" formatCode="General">
                  <c:v>1.69199999E-3</c:v>
                </c:pt>
                <c:pt idx="22054" formatCode="General">
                  <c:v>1.6920799899999999E-3</c:v>
                </c:pt>
                <c:pt idx="22055" formatCode="General">
                  <c:v>1.6921599900000001E-3</c:v>
                </c:pt>
                <c:pt idx="22056" formatCode="General">
                  <c:v>1.6922399900000001E-3</c:v>
                </c:pt>
                <c:pt idx="22057" formatCode="General">
                  <c:v>1.69231999E-3</c:v>
                </c:pt>
                <c:pt idx="22058" formatCode="General">
                  <c:v>1.69239999E-3</c:v>
                </c:pt>
                <c:pt idx="22059" formatCode="General">
                  <c:v>1.6924799899999999E-3</c:v>
                </c:pt>
                <c:pt idx="22060" formatCode="General">
                  <c:v>1.6925599899999999E-3</c:v>
                </c:pt>
                <c:pt idx="22061" formatCode="General">
                  <c:v>1.6926399900000001E-3</c:v>
                </c:pt>
                <c:pt idx="22062" formatCode="General">
                  <c:v>1.69271999E-3</c:v>
                </c:pt>
                <c:pt idx="22063" formatCode="General">
                  <c:v>1.69279999E-3</c:v>
                </c:pt>
                <c:pt idx="22064" formatCode="General">
                  <c:v>1.6928799899999999E-3</c:v>
                </c:pt>
                <c:pt idx="22065" formatCode="General">
                  <c:v>1.6929599899999999E-3</c:v>
                </c:pt>
                <c:pt idx="22066" formatCode="General">
                  <c:v>1.6930399900000001E-3</c:v>
                </c:pt>
                <c:pt idx="22067" formatCode="General">
                  <c:v>1.69311999E-3</c:v>
                </c:pt>
                <c:pt idx="22068" formatCode="General">
                  <c:v>1.69319999E-3</c:v>
                </c:pt>
                <c:pt idx="22069" formatCode="General">
                  <c:v>1.69327999E-3</c:v>
                </c:pt>
                <c:pt idx="22070" formatCode="General">
                  <c:v>1.6933599899999999E-3</c:v>
                </c:pt>
                <c:pt idx="22071" formatCode="General">
                  <c:v>1.6934399900000001E-3</c:v>
                </c:pt>
                <c:pt idx="22072" formatCode="General">
                  <c:v>1.69351999E-3</c:v>
                </c:pt>
                <c:pt idx="22073" formatCode="General">
                  <c:v>1.69359999E-3</c:v>
                </c:pt>
                <c:pt idx="22074" formatCode="General">
                  <c:v>1.69367999E-3</c:v>
                </c:pt>
                <c:pt idx="22075" formatCode="General">
                  <c:v>1.6937599899999999E-3</c:v>
                </c:pt>
                <c:pt idx="22076" formatCode="General">
                  <c:v>1.6938399900000001E-3</c:v>
                </c:pt>
                <c:pt idx="22077" formatCode="General">
                  <c:v>1.6939199900000001E-3</c:v>
                </c:pt>
                <c:pt idx="22078" formatCode="General">
                  <c:v>1.69399999E-3</c:v>
                </c:pt>
                <c:pt idx="22079" formatCode="General">
                  <c:v>1.69407999E-3</c:v>
                </c:pt>
                <c:pt idx="22080" formatCode="General">
                  <c:v>1.6941599899999999E-3</c:v>
                </c:pt>
                <c:pt idx="22081" formatCode="General">
                  <c:v>1.6942399899999999E-3</c:v>
                </c:pt>
                <c:pt idx="22082" formatCode="General">
                  <c:v>1.6943199900000001E-3</c:v>
                </c:pt>
                <c:pt idx="22083" formatCode="General">
                  <c:v>1.69439999E-3</c:v>
                </c:pt>
                <c:pt idx="22084" formatCode="General">
                  <c:v>1.69447999E-3</c:v>
                </c:pt>
                <c:pt idx="22085" formatCode="General">
                  <c:v>1.6945599899999999E-3</c:v>
                </c:pt>
                <c:pt idx="22086" formatCode="General">
                  <c:v>1.6946399899999999E-3</c:v>
                </c:pt>
                <c:pt idx="22087" formatCode="General">
                  <c:v>1.6947199900000001E-3</c:v>
                </c:pt>
                <c:pt idx="22088" formatCode="General">
                  <c:v>1.69479999E-3</c:v>
                </c:pt>
                <c:pt idx="22089" formatCode="General">
                  <c:v>1.69487999E-3</c:v>
                </c:pt>
                <c:pt idx="22090" formatCode="General">
                  <c:v>1.69495999E-3</c:v>
                </c:pt>
                <c:pt idx="22091" formatCode="General">
                  <c:v>1.6950399899999999E-3</c:v>
                </c:pt>
                <c:pt idx="22092" formatCode="General">
                  <c:v>1.6951199900000001E-3</c:v>
                </c:pt>
                <c:pt idx="22093" formatCode="General">
                  <c:v>1.69519999E-3</c:v>
                </c:pt>
                <c:pt idx="22094" formatCode="General">
                  <c:v>1.69527999E-3</c:v>
                </c:pt>
                <c:pt idx="22095" formatCode="General">
                  <c:v>1.69535999E-3</c:v>
                </c:pt>
                <c:pt idx="22096" formatCode="General">
                  <c:v>1.6954399899999999E-3</c:v>
                </c:pt>
                <c:pt idx="22097" formatCode="General">
                  <c:v>1.6955199900000001E-3</c:v>
                </c:pt>
                <c:pt idx="22098" formatCode="General">
                  <c:v>1.6955999900000001E-3</c:v>
                </c:pt>
                <c:pt idx="22099" formatCode="General">
                  <c:v>1.69567999E-3</c:v>
                </c:pt>
                <c:pt idx="22100" formatCode="General">
                  <c:v>1.69575999E-3</c:v>
                </c:pt>
                <c:pt idx="22101" formatCode="General">
                  <c:v>1.6958399899999999E-3</c:v>
                </c:pt>
                <c:pt idx="22102" formatCode="General">
                  <c:v>1.6959199900000001E-3</c:v>
                </c:pt>
                <c:pt idx="22103" formatCode="General">
                  <c:v>1.6959999900000001E-3</c:v>
                </c:pt>
                <c:pt idx="22104" formatCode="General">
                  <c:v>1.69607999E-3</c:v>
                </c:pt>
                <c:pt idx="22105" formatCode="General">
                  <c:v>1.69615999E-3</c:v>
                </c:pt>
                <c:pt idx="22106" formatCode="General">
                  <c:v>1.6962399899999999E-3</c:v>
                </c:pt>
                <c:pt idx="22107" formatCode="General">
                  <c:v>1.6963199899999999E-3</c:v>
                </c:pt>
                <c:pt idx="22108" formatCode="General">
                  <c:v>1.6963999900000001E-3</c:v>
                </c:pt>
                <c:pt idx="22109" formatCode="General">
                  <c:v>1.69647999E-3</c:v>
                </c:pt>
                <c:pt idx="22110" formatCode="General">
                  <c:v>1.69655999E-3</c:v>
                </c:pt>
                <c:pt idx="22111" formatCode="General">
                  <c:v>1.69663999E-3</c:v>
                </c:pt>
                <c:pt idx="22112" formatCode="General">
                  <c:v>1.6967199899999999E-3</c:v>
                </c:pt>
                <c:pt idx="22113" formatCode="General">
                  <c:v>1.6967999900000001E-3</c:v>
                </c:pt>
                <c:pt idx="22114" formatCode="General">
                  <c:v>1.69687999E-3</c:v>
                </c:pt>
                <c:pt idx="22115" formatCode="General">
                  <c:v>1.69695999E-3</c:v>
                </c:pt>
                <c:pt idx="22116" formatCode="General">
                  <c:v>1.69703999E-3</c:v>
                </c:pt>
                <c:pt idx="22117" formatCode="General">
                  <c:v>1.6971199899999999E-3</c:v>
                </c:pt>
                <c:pt idx="22118" formatCode="General">
                  <c:v>1.6971999900000001E-3</c:v>
                </c:pt>
                <c:pt idx="22119" formatCode="General">
                  <c:v>1.6972799900000001E-3</c:v>
                </c:pt>
                <c:pt idx="22120" formatCode="General">
                  <c:v>1.69735999E-3</c:v>
                </c:pt>
                <c:pt idx="22121" formatCode="General">
                  <c:v>1.69743999E-3</c:v>
                </c:pt>
                <c:pt idx="22122" formatCode="General">
                  <c:v>1.6975199899999999E-3</c:v>
                </c:pt>
                <c:pt idx="22123" formatCode="General">
                  <c:v>1.6975999900000001E-3</c:v>
                </c:pt>
                <c:pt idx="22124" formatCode="General">
                  <c:v>1.6976799900000001E-3</c:v>
                </c:pt>
                <c:pt idx="22125" formatCode="General">
                  <c:v>1.69775999E-3</c:v>
                </c:pt>
                <c:pt idx="22126" formatCode="General">
                  <c:v>1.69783999E-3</c:v>
                </c:pt>
                <c:pt idx="22127" formatCode="General">
                  <c:v>1.6979199899999999E-3</c:v>
                </c:pt>
                <c:pt idx="22128" formatCode="General">
                  <c:v>1.6979999899999999E-3</c:v>
                </c:pt>
                <c:pt idx="22129" formatCode="General">
                  <c:v>1.6980799900000001E-3</c:v>
                </c:pt>
                <c:pt idx="22130" formatCode="General">
                  <c:v>1.69815999E-3</c:v>
                </c:pt>
                <c:pt idx="22131" formatCode="General">
                  <c:v>1.69823999E-3</c:v>
                </c:pt>
                <c:pt idx="22132" formatCode="General">
                  <c:v>1.6983199899999999E-3</c:v>
                </c:pt>
                <c:pt idx="22133" formatCode="General">
                  <c:v>1.6983999899999999E-3</c:v>
                </c:pt>
                <c:pt idx="22134" formatCode="General">
                  <c:v>1.6984799900000001E-3</c:v>
                </c:pt>
                <c:pt idx="22135" formatCode="General">
                  <c:v>1.69855999E-3</c:v>
                </c:pt>
                <c:pt idx="22136" formatCode="General">
                  <c:v>1.69863999E-3</c:v>
                </c:pt>
                <c:pt idx="22137" formatCode="General">
                  <c:v>1.69871999E-3</c:v>
                </c:pt>
                <c:pt idx="22138" formatCode="General">
                  <c:v>1.6987999899999999E-3</c:v>
                </c:pt>
                <c:pt idx="22139" formatCode="General">
                  <c:v>1.6988799900000001E-3</c:v>
                </c:pt>
                <c:pt idx="22140" formatCode="General">
                  <c:v>1.6989599900000001E-3</c:v>
                </c:pt>
                <c:pt idx="22141" formatCode="General">
                  <c:v>1.69903999E-3</c:v>
                </c:pt>
                <c:pt idx="22142" formatCode="General">
                  <c:v>1.69911999E-3</c:v>
                </c:pt>
                <c:pt idx="22143" formatCode="General">
                  <c:v>1.6991999899999999E-3</c:v>
                </c:pt>
                <c:pt idx="22144" formatCode="General">
                  <c:v>1.6992799900000001E-3</c:v>
                </c:pt>
                <c:pt idx="22145" formatCode="General">
                  <c:v>1.6993599900000001E-3</c:v>
                </c:pt>
                <c:pt idx="22146" formatCode="General">
                  <c:v>1.69943999E-3</c:v>
                </c:pt>
                <c:pt idx="22147" formatCode="General">
                  <c:v>1.69951999E-3</c:v>
                </c:pt>
                <c:pt idx="22148" formatCode="General">
                  <c:v>1.6995999899999999E-3</c:v>
                </c:pt>
                <c:pt idx="22149" formatCode="General">
                  <c:v>1.6996799899999999E-3</c:v>
                </c:pt>
                <c:pt idx="22150" formatCode="General">
                  <c:v>1.6997599900000001E-3</c:v>
                </c:pt>
                <c:pt idx="22151" formatCode="General">
                  <c:v>1.69983999E-3</c:v>
                </c:pt>
                <c:pt idx="22152" formatCode="General">
                  <c:v>1.69991999E-3</c:v>
                </c:pt>
                <c:pt idx="22153" formatCode="General">
                  <c:v>1.6999999899999999E-3</c:v>
                </c:pt>
                <c:pt idx="22154" formatCode="General">
                  <c:v>1.7000799899999999E-3</c:v>
                </c:pt>
                <c:pt idx="22155" formatCode="General">
                  <c:v>1.7001599900000001E-3</c:v>
                </c:pt>
                <c:pt idx="22156" formatCode="General">
                  <c:v>1.70023999E-3</c:v>
                </c:pt>
                <c:pt idx="22157" formatCode="General">
                  <c:v>1.70031999E-3</c:v>
                </c:pt>
                <c:pt idx="22158" formatCode="General">
                  <c:v>1.70039999E-3</c:v>
                </c:pt>
                <c:pt idx="22159" formatCode="General">
                  <c:v>1.7004799899999999E-3</c:v>
                </c:pt>
                <c:pt idx="22160" formatCode="General">
                  <c:v>1.7005599900000001E-3</c:v>
                </c:pt>
                <c:pt idx="22161" formatCode="General">
                  <c:v>1.70063999E-3</c:v>
                </c:pt>
                <c:pt idx="22162" formatCode="General">
                  <c:v>1.70071999E-3</c:v>
                </c:pt>
                <c:pt idx="22163" formatCode="General">
                  <c:v>1.70079999E-3</c:v>
                </c:pt>
                <c:pt idx="22164" formatCode="General">
                  <c:v>1.7008799899999999E-3</c:v>
                </c:pt>
                <c:pt idx="22165" formatCode="General">
                  <c:v>1.7009599900000001E-3</c:v>
                </c:pt>
                <c:pt idx="22166" formatCode="General">
                  <c:v>1.7010399900000001E-3</c:v>
                </c:pt>
                <c:pt idx="22167" formatCode="General">
                  <c:v>1.70111999E-3</c:v>
                </c:pt>
                <c:pt idx="22168" formatCode="General">
                  <c:v>1.70119999E-3</c:v>
                </c:pt>
                <c:pt idx="22169" formatCode="General">
                  <c:v>1.7012799899999999E-3</c:v>
                </c:pt>
                <c:pt idx="22170" formatCode="General">
                  <c:v>1.7013599899999999E-3</c:v>
                </c:pt>
                <c:pt idx="22171" formatCode="General">
                  <c:v>1.7014399900000001E-3</c:v>
                </c:pt>
                <c:pt idx="22172" formatCode="General">
                  <c:v>1.70151999E-3</c:v>
                </c:pt>
                <c:pt idx="22173" formatCode="General">
                  <c:v>1.70159999E-3</c:v>
                </c:pt>
                <c:pt idx="22174" formatCode="General">
                  <c:v>1.7016799899999999E-3</c:v>
                </c:pt>
                <c:pt idx="22175" formatCode="General">
                  <c:v>1.7017599899999999E-3</c:v>
                </c:pt>
                <c:pt idx="22176" formatCode="General">
                  <c:v>1.7018399900000001E-3</c:v>
                </c:pt>
                <c:pt idx="22177" formatCode="General">
                  <c:v>1.70191999E-3</c:v>
                </c:pt>
                <c:pt idx="22178" formatCode="General">
                  <c:v>1.70199999E-3</c:v>
                </c:pt>
                <c:pt idx="22179" formatCode="General">
                  <c:v>1.70207999E-3</c:v>
                </c:pt>
                <c:pt idx="22180" formatCode="General">
                  <c:v>1.7021599899999999E-3</c:v>
                </c:pt>
                <c:pt idx="22181" formatCode="General">
                  <c:v>1.7022399900000001E-3</c:v>
                </c:pt>
                <c:pt idx="22182" formatCode="General">
                  <c:v>1.70231999E-3</c:v>
                </c:pt>
                <c:pt idx="22183" formatCode="General">
                  <c:v>1.70239999E-3</c:v>
                </c:pt>
                <c:pt idx="22184" formatCode="General">
                  <c:v>1.70247999E-3</c:v>
                </c:pt>
                <c:pt idx="22185" formatCode="General">
                  <c:v>1.7025599899999999E-3</c:v>
                </c:pt>
                <c:pt idx="22186" formatCode="General">
                  <c:v>1.7026399900000001E-3</c:v>
                </c:pt>
                <c:pt idx="22187" formatCode="General">
                  <c:v>1.7027199900000001E-3</c:v>
                </c:pt>
                <c:pt idx="22188" formatCode="General">
                  <c:v>1.70279999E-3</c:v>
                </c:pt>
                <c:pt idx="22189" formatCode="General">
                  <c:v>1.70287999E-3</c:v>
                </c:pt>
                <c:pt idx="22190" formatCode="General">
                  <c:v>1.7029599899999999E-3</c:v>
                </c:pt>
                <c:pt idx="22191" formatCode="General">
                  <c:v>1.7030399900000001E-3</c:v>
                </c:pt>
                <c:pt idx="22192" formatCode="General">
                  <c:v>1.7031199900000001E-3</c:v>
                </c:pt>
                <c:pt idx="22193" formatCode="General">
                  <c:v>1.70319999E-3</c:v>
                </c:pt>
                <c:pt idx="22194" formatCode="General">
                  <c:v>1.70327999E-3</c:v>
                </c:pt>
                <c:pt idx="22195" formatCode="General">
                  <c:v>1.7033599899999999E-3</c:v>
                </c:pt>
                <c:pt idx="22196" formatCode="General">
                  <c:v>1.7034399899999999E-3</c:v>
                </c:pt>
                <c:pt idx="22197" formatCode="General">
                  <c:v>1.7035199900000001E-3</c:v>
                </c:pt>
                <c:pt idx="22198" formatCode="General">
                  <c:v>1.70359999E-3</c:v>
                </c:pt>
                <c:pt idx="22199" formatCode="General">
                  <c:v>1.70367999E-3</c:v>
                </c:pt>
                <c:pt idx="22200" formatCode="General">
                  <c:v>1.7037599899999999E-3</c:v>
                </c:pt>
                <c:pt idx="22201" formatCode="General">
                  <c:v>1.7038399899999999E-3</c:v>
                </c:pt>
                <c:pt idx="22202" formatCode="General">
                  <c:v>1.7039199900000001E-3</c:v>
                </c:pt>
                <c:pt idx="22203" formatCode="General">
                  <c:v>1.70399999E-3</c:v>
                </c:pt>
                <c:pt idx="22204" formatCode="General">
                  <c:v>1.70407999E-3</c:v>
                </c:pt>
                <c:pt idx="22205" formatCode="General">
                  <c:v>1.70415999E-3</c:v>
                </c:pt>
                <c:pt idx="22206" formatCode="General">
                  <c:v>1.7042399899999999E-3</c:v>
                </c:pt>
                <c:pt idx="22207" formatCode="General">
                  <c:v>1.7043199900000001E-3</c:v>
                </c:pt>
                <c:pt idx="22208" formatCode="General">
                  <c:v>1.7043999900000001E-3</c:v>
                </c:pt>
                <c:pt idx="22209" formatCode="General">
                  <c:v>1.70447999E-3</c:v>
                </c:pt>
                <c:pt idx="22210" formatCode="General">
                  <c:v>1.70455999E-3</c:v>
                </c:pt>
                <c:pt idx="22211" formatCode="General">
                  <c:v>1.7046399899999999E-3</c:v>
                </c:pt>
                <c:pt idx="22212" formatCode="General">
                  <c:v>1.7047199900000001E-3</c:v>
                </c:pt>
                <c:pt idx="22213" formatCode="General">
                  <c:v>1.7047999900000001E-3</c:v>
                </c:pt>
                <c:pt idx="22214" formatCode="General">
                  <c:v>1.70487999E-3</c:v>
                </c:pt>
                <c:pt idx="22215" formatCode="General">
                  <c:v>1.70495999E-3</c:v>
                </c:pt>
                <c:pt idx="22216" formatCode="General">
                  <c:v>1.7050399899999999E-3</c:v>
                </c:pt>
                <c:pt idx="22217" formatCode="General">
                  <c:v>1.7051199899999999E-3</c:v>
                </c:pt>
                <c:pt idx="22218" formatCode="General">
                  <c:v>1.7051999900000001E-3</c:v>
                </c:pt>
                <c:pt idx="22219" formatCode="General">
                  <c:v>1.70527999E-3</c:v>
                </c:pt>
                <c:pt idx="22220" formatCode="General">
                  <c:v>1.70535999E-3</c:v>
                </c:pt>
                <c:pt idx="22221" formatCode="General">
                  <c:v>1.7054399899999999E-3</c:v>
                </c:pt>
                <c:pt idx="22222" formatCode="General">
                  <c:v>1.7055199899999999E-3</c:v>
                </c:pt>
                <c:pt idx="22223" formatCode="General">
                  <c:v>1.7055999900000001E-3</c:v>
                </c:pt>
                <c:pt idx="22224" formatCode="General">
                  <c:v>1.70567999E-3</c:v>
                </c:pt>
                <c:pt idx="22225" formatCode="General">
                  <c:v>1.70575999E-3</c:v>
                </c:pt>
                <c:pt idx="22226" formatCode="General">
                  <c:v>1.70583999E-3</c:v>
                </c:pt>
                <c:pt idx="22227" formatCode="General">
                  <c:v>1.7059199899999999E-3</c:v>
                </c:pt>
                <c:pt idx="22228" formatCode="General">
                  <c:v>1.7059999900000001E-3</c:v>
                </c:pt>
                <c:pt idx="22229" formatCode="General">
                  <c:v>1.70607999E-3</c:v>
                </c:pt>
                <c:pt idx="22230" formatCode="General">
                  <c:v>1.70615999E-3</c:v>
                </c:pt>
                <c:pt idx="22231" formatCode="General">
                  <c:v>1.70623999E-3</c:v>
                </c:pt>
                <c:pt idx="22232" formatCode="General">
                  <c:v>1.7063199899999999E-3</c:v>
                </c:pt>
                <c:pt idx="22233" formatCode="General">
                  <c:v>1.7063999900000001E-3</c:v>
                </c:pt>
                <c:pt idx="22234" formatCode="General">
                  <c:v>1.7064799900000001E-3</c:v>
                </c:pt>
                <c:pt idx="22235" formatCode="General">
                  <c:v>1.70655999E-3</c:v>
                </c:pt>
                <c:pt idx="22236" formatCode="General">
                  <c:v>1.70663999E-3</c:v>
                </c:pt>
                <c:pt idx="22237" formatCode="General">
                  <c:v>1.7067199899999999E-3</c:v>
                </c:pt>
                <c:pt idx="22238" formatCode="General">
                  <c:v>1.7067999899999999E-3</c:v>
                </c:pt>
                <c:pt idx="22239" formatCode="General">
                  <c:v>1.7068799900000001E-3</c:v>
                </c:pt>
                <c:pt idx="22240" formatCode="General">
                  <c:v>1.70695999E-3</c:v>
                </c:pt>
                <c:pt idx="22241" formatCode="General">
                  <c:v>1.70703999E-3</c:v>
                </c:pt>
                <c:pt idx="22242" formatCode="General">
                  <c:v>1.7071199899999999E-3</c:v>
                </c:pt>
                <c:pt idx="22243" formatCode="General">
                  <c:v>1.7071999899999999E-3</c:v>
                </c:pt>
                <c:pt idx="22244" formatCode="General">
                  <c:v>1.7072799900000001E-3</c:v>
                </c:pt>
                <c:pt idx="22245" formatCode="General">
                  <c:v>1.70735999E-3</c:v>
                </c:pt>
                <c:pt idx="22246" formatCode="General">
                  <c:v>1.70743999E-3</c:v>
                </c:pt>
                <c:pt idx="22247" formatCode="General">
                  <c:v>1.70751999E-3</c:v>
                </c:pt>
                <c:pt idx="22248" formatCode="General">
                  <c:v>1.7075999899999999E-3</c:v>
                </c:pt>
                <c:pt idx="22249" formatCode="General">
                  <c:v>1.7076799900000001E-3</c:v>
                </c:pt>
                <c:pt idx="22250" formatCode="General">
                  <c:v>1.70775999E-3</c:v>
                </c:pt>
                <c:pt idx="22251" formatCode="General">
                  <c:v>1.70783999E-3</c:v>
                </c:pt>
                <c:pt idx="22252" formatCode="General">
                  <c:v>1.70791999E-3</c:v>
                </c:pt>
                <c:pt idx="22253" formatCode="General">
                  <c:v>1.7079999899999999E-3</c:v>
                </c:pt>
                <c:pt idx="22254" formatCode="General">
                  <c:v>1.7080799900000001E-3</c:v>
                </c:pt>
                <c:pt idx="22255" formatCode="General">
                  <c:v>1.7081599900000001E-3</c:v>
                </c:pt>
                <c:pt idx="22256" formatCode="General">
                  <c:v>1.70823999E-3</c:v>
                </c:pt>
                <c:pt idx="22257" formatCode="General">
                  <c:v>1.70831999E-3</c:v>
                </c:pt>
                <c:pt idx="22258" formatCode="General">
                  <c:v>1.7083999899999999E-3</c:v>
                </c:pt>
                <c:pt idx="22259" formatCode="General">
                  <c:v>1.7084799900000001E-3</c:v>
                </c:pt>
                <c:pt idx="22260" formatCode="General">
                  <c:v>1.7085599900000001E-3</c:v>
                </c:pt>
                <c:pt idx="22261" formatCode="General">
                  <c:v>1.70863999E-3</c:v>
                </c:pt>
                <c:pt idx="22262" formatCode="General">
                  <c:v>1.70871999E-3</c:v>
                </c:pt>
                <c:pt idx="22263" formatCode="General">
                  <c:v>1.7087999899999999E-3</c:v>
                </c:pt>
                <c:pt idx="22264" formatCode="General">
                  <c:v>1.7088799899999999E-3</c:v>
                </c:pt>
                <c:pt idx="22265" formatCode="General">
                  <c:v>1.7089599900000001E-3</c:v>
                </c:pt>
                <c:pt idx="22266" formatCode="General">
                  <c:v>1.70903999E-3</c:v>
                </c:pt>
                <c:pt idx="22267" formatCode="General">
                  <c:v>1.70911999E-3</c:v>
                </c:pt>
                <c:pt idx="22268" formatCode="General">
                  <c:v>1.70919999E-3</c:v>
                </c:pt>
                <c:pt idx="22269" formatCode="General">
                  <c:v>1.7092799899999999E-3</c:v>
                </c:pt>
                <c:pt idx="22270" formatCode="General">
                  <c:v>1.7093599900000001E-3</c:v>
                </c:pt>
                <c:pt idx="22271" formatCode="General">
                  <c:v>1.70943999E-3</c:v>
                </c:pt>
                <c:pt idx="22272" formatCode="General">
                  <c:v>1.70951999E-3</c:v>
                </c:pt>
                <c:pt idx="22273" formatCode="General">
                  <c:v>1.70959999E-3</c:v>
                </c:pt>
                <c:pt idx="22274" formatCode="General">
                  <c:v>1.7096799899999999E-3</c:v>
                </c:pt>
                <c:pt idx="22275" formatCode="General">
                  <c:v>1.7097599900000001E-3</c:v>
                </c:pt>
                <c:pt idx="22276" formatCode="General">
                  <c:v>1.7098399900000001E-3</c:v>
                </c:pt>
                <c:pt idx="22277" formatCode="General">
                  <c:v>1.70991999E-3</c:v>
                </c:pt>
                <c:pt idx="22278" formatCode="General">
                  <c:v>1.70999999E-3</c:v>
                </c:pt>
                <c:pt idx="22279" formatCode="General">
                  <c:v>1.7100799899999999E-3</c:v>
                </c:pt>
                <c:pt idx="22280" formatCode="General">
                  <c:v>1.7101599900000001E-3</c:v>
                </c:pt>
                <c:pt idx="22281" formatCode="General">
                  <c:v>1.7102399900000001E-3</c:v>
                </c:pt>
                <c:pt idx="22282" formatCode="General">
                  <c:v>1.71031999E-3</c:v>
                </c:pt>
                <c:pt idx="22283" formatCode="General">
                  <c:v>1.71039999E-3</c:v>
                </c:pt>
                <c:pt idx="22284" formatCode="General">
                  <c:v>1.7104799899999999E-3</c:v>
                </c:pt>
                <c:pt idx="22285" formatCode="General">
                  <c:v>1.7105599899999999E-3</c:v>
                </c:pt>
                <c:pt idx="22286" formatCode="General">
                  <c:v>1.7106399900000001E-3</c:v>
                </c:pt>
                <c:pt idx="22287" formatCode="General">
                  <c:v>1.71071999E-3</c:v>
                </c:pt>
                <c:pt idx="22288" formatCode="General">
                  <c:v>1.71079999E-3</c:v>
                </c:pt>
                <c:pt idx="22289" formatCode="General">
                  <c:v>1.7108799899999999E-3</c:v>
                </c:pt>
                <c:pt idx="22290" formatCode="General">
                  <c:v>1.7109599899999999E-3</c:v>
                </c:pt>
                <c:pt idx="22291" formatCode="General">
                  <c:v>1.7110399900000001E-3</c:v>
                </c:pt>
                <c:pt idx="22292" formatCode="General">
                  <c:v>1.71111999E-3</c:v>
                </c:pt>
                <c:pt idx="22293" formatCode="General">
                  <c:v>1.71119999E-3</c:v>
                </c:pt>
                <c:pt idx="22294" formatCode="General">
                  <c:v>1.71127999E-3</c:v>
                </c:pt>
                <c:pt idx="22295" formatCode="General">
                  <c:v>1.7113599899999999E-3</c:v>
                </c:pt>
                <c:pt idx="22296" formatCode="General">
                  <c:v>1.7114399900000001E-3</c:v>
                </c:pt>
                <c:pt idx="22297" formatCode="General">
                  <c:v>1.7115199900000001E-3</c:v>
                </c:pt>
                <c:pt idx="22298" formatCode="General">
                  <c:v>1.71159999E-3</c:v>
                </c:pt>
                <c:pt idx="22299" formatCode="General">
                  <c:v>1.71167999E-3</c:v>
                </c:pt>
                <c:pt idx="22300" formatCode="General">
                  <c:v>1.7117599899999999E-3</c:v>
                </c:pt>
                <c:pt idx="22301" formatCode="General">
                  <c:v>1.7118399900000001E-3</c:v>
                </c:pt>
                <c:pt idx="22302" formatCode="General">
                  <c:v>1.7119199900000001E-3</c:v>
                </c:pt>
                <c:pt idx="22303" formatCode="General">
                  <c:v>1.71199999E-3</c:v>
                </c:pt>
                <c:pt idx="22304" formatCode="General">
                  <c:v>1.71207999E-3</c:v>
                </c:pt>
                <c:pt idx="22305" formatCode="General">
                  <c:v>1.7121599899999999E-3</c:v>
                </c:pt>
                <c:pt idx="22306" formatCode="General">
                  <c:v>1.7122399899999999E-3</c:v>
                </c:pt>
                <c:pt idx="22307" formatCode="General">
                  <c:v>1.7123199900000001E-3</c:v>
                </c:pt>
                <c:pt idx="22308" formatCode="General">
                  <c:v>1.71239999E-3</c:v>
                </c:pt>
                <c:pt idx="22309" formatCode="General">
                  <c:v>1.71247999E-3</c:v>
                </c:pt>
                <c:pt idx="22310" formatCode="General">
                  <c:v>1.7125599899999999E-3</c:v>
                </c:pt>
                <c:pt idx="22311" formatCode="General">
                  <c:v>1.7126399899999999E-3</c:v>
                </c:pt>
                <c:pt idx="22312" formatCode="General">
                  <c:v>1.7127199900000001E-3</c:v>
                </c:pt>
                <c:pt idx="22313" formatCode="General">
                  <c:v>1.71279999E-3</c:v>
                </c:pt>
                <c:pt idx="22314" formatCode="General">
                  <c:v>1.71287999E-3</c:v>
                </c:pt>
                <c:pt idx="22315" formatCode="General">
                  <c:v>1.71295999E-3</c:v>
                </c:pt>
                <c:pt idx="22316" formatCode="General">
                  <c:v>1.7130399899999999E-3</c:v>
                </c:pt>
                <c:pt idx="22317" formatCode="General">
                  <c:v>1.7131199900000001E-3</c:v>
                </c:pt>
                <c:pt idx="22318" formatCode="General">
                  <c:v>1.71319999E-3</c:v>
                </c:pt>
                <c:pt idx="22319" formatCode="General">
                  <c:v>1.71327999E-3</c:v>
                </c:pt>
                <c:pt idx="22320" formatCode="General">
                  <c:v>1.71335999E-3</c:v>
                </c:pt>
                <c:pt idx="22321" formatCode="General">
                  <c:v>1.7134399899999999E-3</c:v>
                </c:pt>
                <c:pt idx="22322" formatCode="General">
                  <c:v>1.7135199900000001E-3</c:v>
                </c:pt>
                <c:pt idx="22323" formatCode="General">
                  <c:v>1.7135999900000001E-3</c:v>
                </c:pt>
                <c:pt idx="22324" formatCode="General">
                  <c:v>1.71367999E-3</c:v>
                </c:pt>
                <c:pt idx="22325" formatCode="General">
                  <c:v>1.71375999E-3</c:v>
                </c:pt>
                <c:pt idx="22326" formatCode="General">
                  <c:v>1.7138399899999999E-3</c:v>
                </c:pt>
                <c:pt idx="22327" formatCode="General">
                  <c:v>1.7139199899999999E-3</c:v>
                </c:pt>
                <c:pt idx="22328" formatCode="General">
                  <c:v>1.7139999900000001E-3</c:v>
                </c:pt>
                <c:pt idx="22329" formatCode="General">
                  <c:v>1.71407999E-3</c:v>
                </c:pt>
                <c:pt idx="22330" formatCode="General">
                  <c:v>1.71415999E-3</c:v>
                </c:pt>
                <c:pt idx="22331" formatCode="General">
                  <c:v>1.7142399899999999E-3</c:v>
                </c:pt>
                <c:pt idx="22332" formatCode="General">
                  <c:v>1.7143199899999999E-3</c:v>
                </c:pt>
                <c:pt idx="22333" formatCode="General">
                  <c:v>1.7143999900000001E-3</c:v>
                </c:pt>
                <c:pt idx="22334" formatCode="General">
                  <c:v>1.71447999E-3</c:v>
                </c:pt>
                <c:pt idx="22335" formatCode="General">
                  <c:v>1.71455999E-3</c:v>
                </c:pt>
                <c:pt idx="22336" formatCode="General">
                  <c:v>1.71463999E-3</c:v>
                </c:pt>
                <c:pt idx="22337" formatCode="General">
                  <c:v>1.7147199899999999E-3</c:v>
                </c:pt>
                <c:pt idx="22338" formatCode="General">
                  <c:v>1.7147999900000001E-3</c:v>
                </c:pt>
                <c:pt idx="22339" formatCode="General">
                  <c:v>1.71487999E-3</c:v>
                </c:pt>
                <c:pt idx="22340" formatCode="General">
                  <c:v>1.71495999E-3</c:v>
                </c:pt>
                <c:pt idx="22341" formatCode="General">
                  <c:v>1.71503999E-3</c:v>
                </c:pt>
                <c:pt idx="22342" formatCode="General">
                  <c:v>1.7151199899999999E-3</c:v>
                </c:pt>
                <c:pt idx="22343" formatCode="General">
                  <c:v>1.7151999900000001E-3</c:v>
                </c:pt>
                <c:pt idx="22344" formatCode="General">
                  <c:v>1.7152799900000001E-3</c:v>
                </c:pt>
                <c:pt idx="22345" formatCode="General">
                  <c:v>1.71535999E-3</c:v>
                </c:pt>
                <c:pt idx="22346" formatCode="General">
                  <c:v>1.71543999E-3</c:v>
                </c:pt>
                <c:pt idx="22347" formatCode="General">
                  <c:v>1.7155199899999999E-3</c:v>
                </c:pt>
                <c:pt idx="22348" formatCode="General">
                  <c:v>1.7155999900000001E-3</c:v>
                </c:pt>
                <c:pt idx="22349" formatCode="General">
                  <c:v>1.7156799900000001E-3</c:v>
                </c:pt>
                <c:pt idx="22350" formatCode="General">
                  <c:v>1.71575999E-3</c:v>
                </c:pt>
                <c:pt idx="22351" formatCode="General">
                  <c:v>1.71583999E-3</c:v>
                </c:pt>
                <c:pt idx="22352" formatCode="General">
                  <c:v>1.7159199899999999E-3</c:v>
                </c:pt>
                <c:pt idx="22353" formatCode="General">
                  <c:v>1.7159999899999999E-3</c:v>
                </c:pt>
                <c:pt idx="22354" formatCode="General">
                  <c:v>1.7160799900000001E-3</c:v>
                </c:pt>
                <c:pt idx="22355" formatCode="General">
                  <c:v>1.71615999E-3</c:v>
                </c:pt>
                <c:pt idx="22356" formatCode="General">
                  <c:v>1.71623999E-3</c:v>
                </c:pt>
                <c:pt idx="22357" formatCode="General">
                  <c:v>1.71631999E-3</c:v>
                </c:pt>
                <c:pt idx="22358" formatCode="General">
                  <c:v>1.7163999899999999E-3</c:v>
                </c:pt>
                <c:pt idx="22359" formatCode="General">
                  <c:v>1.7164799900000001E-3</c:v>
                </c:pt>
                <c:pt idx="22360" formatCode="General">
                  <c:v>1.71655999E-3</c:v>
                </c:pt>
                <c:pt idx="22361" formatCode="General">
                  <c:v>1.71663999E-3</c:v>
                </c:pt>
                <c:pt idx="22362" formatCode="General">
                  <c:v>1.71671999E-3</c:v>
                </c:pt>
                <c:pt idx="22363" formatCode="General">
                  <c:v>1.7167999899999999E-3</c:v>
                </c:pt>
                <c:pt idx="22364" formatCode="General">
                  <c:v>1.7168799900000001E-3</c:v>
                </c:pt>
                <c:pt idx="22365" formatCode="General">
                  <c:v>1.7169599900000001E-3</c:v>
                </c:pt>
                <c:pt idx="22366" formatCode="General">
                  <c:v>1.71703999E-3</c:v>
                </c:pt>
                <c:pt idx="22367" formatCode="General">
                  <c:v>1.71711999E-3</c:v>
                </c:pt>
                <c:pt idx="22368" formatCode="General">
                  <c:v>1.7171999899999999E-3</c:v>
                </c:pt>
                <c:pt idx="22369" formatCode="General">
                  <c:v>1.7172799900000001E-3</c:v>
                </c:pt>
                <c:pt idx="22370" formatCode="General">
                  <c:v>1.7173599900000001E-3</c:v>
                </c:pt>
                <c:pt idx="22371" formatCode="General">
                  <c:v>1.71743999E-3</c:v>
                </c:pt>
                <c:pt idx="22372" formatCode="General">
                  <c:v>1.71751999E-3</c:v>
                </c:pt>
                <c:pt idx="22373" formatCode="General">
                  <c:v>1.7175999899999999E-3</c:v>
                </c:pt>
                <c:pt idx="22374" formatCode="General">
                  <c:v>1.7176799899999999E-3</c:v>
                </c:pt>
                <c:pt idx="22375" formatCode="General">
                  <c:v>1.7177599900000001E-3</c:v>
                </c:pt>
                <c:pt idx="22376" formatCode="General">
                  <c:v>1.71783999E-3</c:v>
                </c:pt>
                <c:pt idx="22377" formatCode="General">
                  <c:v>1.71791999E-3</c:v>
                </c:pt>
                <c:pt idx="22378" formatCode="General">
                  <c:v>1.7179999899999999E-3</c:v>
                </c:pt>
                <c:pt idx="22379" formatCode="General">
                  <c:v>1.7180799899999999E-3</c:v>
                </c:pt>
                <c:pt idx="22380" formatCode="General">
                  <c:v>1.7181599900000001E-3</c:v>
                </c:pt>
                <c:pt idx="22381" formatCode="General">
                  <c:v>1.71823999E-3</c:v>
                </c:pt>
                <c:pt idx="22382" formatCode="General">
                  <c:v>1.71831999E-3</c:v>
                </c:pt>
                <c:pt idx="22383" formatCode="General">
                  <c:v>1.71839999E-3</c:v>
                </c:pt>
                <c:pt idx="22384" formatCode="General">
                  <c:v>1.7184799899999999E-3</c:v>
                </c:pt>
                <c:pt idx="22385" formatCode="General">
                  <c:v>1.7185599900000001E-3</c:v>
                </c:pt>
                <c:pt idx="22386" formatCode="General">
                  <c:v>1.7186399900000001E-3</c:v>
                </c:pt>
                <c:pt idx="22387" formatCode="General">
                  <c:v>1.71871999E-3</c:v>
                </c:pt>
                <c:pt idx="22388" formatCode="General">
                  <c:v>1.71879999E-3</c:v>
                </c:pt>
                <c:pt idx="22389" formatCode="General">
                  <c:v>1.7188799899999999E-3</c:v>
                </c:pt>
                <c:pt idx="22390" formatCode="General">
                  <c:v>1.7189599900000001E-3</c:v>
                </c:pt>
                <c:pt idx="22391" formatCode="General">
                  <c:v>1.7190399900000001E-3</c:v>
                </c:pt>
                <c:pt idx="22392" formatCode="General">
                  <c:v>1.71911999E-3</c:v>
                </c:pt>
                <c:pt idx="22393" formatCode="General">
                  <c:v>1.71919999E-3</c:v>
                </c:pt>
                <c:pt idx="22394" formatCode="General">
                  <c:v>1.7192799899999999E-3</c:v>
                </c:pt>
                <c:pt idx="22395" formatCode="General">
                  <c:v>1.7193599899999999E-3</c:v>
                </c:pt>
                <c:pt idx="22396" formatCode="General">
                  <c:v>1.7194399900000001E-3</c:v>
                </c:pt>
                <c:pt idx="22397" formatCode="General">
                  <c:v>1.71951999E-3</c:v>
                </c:pt>
                <c:pt idx="22398" formatCode="General">
                  <c:v>1.71959999E-3</c:v>
                </c:pt>
                <c:pt idx="22399" formatCode="General">
                  <c:v>1.7196799899999999E-3</c:v>
                </c:pt>
                <c:pt idx="22400" formatCode="General">
                  <c:v>1.7197599899999999E-3</c:v>
                </c:pt>
                <c:pt idx="22401" formatCode="General">
                  <c:v>1.7198399900000001E-3</c:v>
                </c:pt>
                <c:pt idx="22402" formatCode="General">
                  <c:v>1.71991999E-3</c:v>
                </c:pt>
                <c:pt idx="22403" formatCode="General">
                  <c:v>1.71999999E-3</c:v>
                </c:pt>
                <c:pt idx="22404" formatCode="General">
                  <c:v>1.72007999E-3</c:v>
                </c:pt>
                <c:pt idx="22405" formatCode="General">
                  <c:v>1.7201599899999999E-3</c:v>
                </c:pt>
                <c:pt idx="22406" formatCode="General">
                  <c:v>1.7202399900000001E-3</c:v>
                </c:pt>
                <c:pt idx="22407" formatCode="General">
                  <c:v>1.72031999E-3</c:v>
                </c:pt>
                <c:pt idx="22408" formatCode="General">
                  <c:v>1.72039999E-3</c:v>
                </c:pt>
                <c:pt idx="22409" formatCode="General">
                  <c:v>1.72047999E-3</c:v>
                </c:pt>
                <c:pt idx="22410" formatCode="General">
                  <c:v>1.7205599899999999E-3</c:v>
                </c:pt>
                <c:pt idx="22411" formatCode="General">
                  <c:v>1.7206399900000001E-3</c:v>
                </c:pt>
                <c:pt idx="22412" formatCode="General">
                  <c:v>1.7207199900000001E-3</c:v>
                </c:pt>
                <c:pt idx="22413" formatCode="General">
                  <c:v>1.72079999E-3</c:v>
                </c:pt>
                <c:pt idx="22414" formatCode="General">
                  <c:v>1.72087999E-3</c:v>
                </c:pt>
                <c:pt idx="22415" formatCode="General">
                  <c:v>1.7209599899999999E-3</c:v>
                </c:pt>
                <c:pt idx="22416" formatCode="General">
                  <c:v>1.7210399899999999E-3</c:v>
                </c:pt>
                <c:pt idx="22417" formatCode="General">
                  <c:v>1.7211199900000001E-3</c:v>
                </c:pt>
                <c:pt idx="22418" formatCode="General">
                  <c:v>1.72119999E-3</c:v>
                </c:pt>
                <c:pt idx="22419" formatCode="General">
                  <c:v>1.72127999E-3</c:v>
                </c:pt>
                <c:pt idx="22420" formatCode="General">
                  <c:v>1.7213599899999999E-3</c:v>
                </c:pt>
                <c:pt idx="22421" formatCode="General">
                  <c:v>1.7214399899999999E-3</c:v>
                </c:pt>
                <c:pt idx="22422" formatCode="General">
                  <c:v>1.7215199900000001E-3</c:v>
                </c:pt>
                <c:pt idx="22423" formatCode="General">
                  <c:v>1.72159999E-3</c:v>
                </c:pt>
                <c:pt idx="22424" formatCode="General">
                  <c:v>1.72167999E-3</c:v>
                </c:pt>
                <c:pt idx="22425" formatCode="General">
                  <c:v>1.72175999E-3</c:v>
                </c:pt>
                <c:pt idx="22426" formatCode="General">
                  <c:v>1.7218399899999999E-3</c:v>
                </c:pt>
                <c:pt idx="22427" formatCode="General">
                  <c:v>1.7219199900000001E-3</c:v>
                </c:pt>
                <c:pt idx="22428" formatCode="General">
                  <c:v>1.72199999E-3</c:v>
                </c:pt>
                <c:pt idx="22429" formatCode="General">
                  <c:v>1.72207999E-3</c:v>
                </c:pt>
                <c:pt idx="22430" formatCode="General">
                  <c:v>1.72215999E-3</c:v>
                </c:pt>
                <c:pt idx="22431" formatCode="General">
                  <c:v>1.7222399899999999E-3</c:v>
                </c:pt>
                <c:pt idx="22432" formatCode="General">
                  <c:v>1.7223199900000001E-3</c:v>
                </c:pt>
                <c:pt idx="22433" formatCode="General">
                  <c:v>1.7223999900000001E-3</c:v>
                </c:pt>
                <c:pt idx="22434" formatCode="General">
                  <c:v>1.72247999E-3</c:v>
                </c:pt>
                <c:pt idx="22435" formatCode="General">
                  <c:v>1.72255999E-3</c:v>
                </c:pt>
                <c:pt idx="22436" formatCode="General">
                  <c:v>1.7226399899999999E-3</c:v>
                </c:pt>
                <c:pt idx="22437" formatCode="General">
                  <c:v>1.7227199900000001E-3</c:v>
                </c:pt>
                <c:pt idx="22438" formatCode="General">
                  <c:v>1.7227999900000001E-3</c:v>
                </c:pt>
                <c:pt idx="22439" formatCode="General">
                  <c:v>1.72287999E-3</c:v>
                </c:pt>
                <c:pt idx="22440" formatCode="General">
                  <c:v>1.72295999E-3</c:v>
                </c:pt>
                <c:pt idx="22441" formatCode="General">
                  <c:v>1.7230399899999999E-3</c:v>
                </c:pt>
                <c:pt idx="22442" formatCode="General">
                  <c:v>1.7231199899999999E-3</c:v>
                </c:pt>
                <c:pt idx="22443" formatCode="General">
                  <c:v>1.7231999900000001E-3</c:v>
                </c:pt>
                <c:pt idx="22444" formatCode="General">
                  <c:v>1.72327999E-3</c:v>
                </c:pt>
                <c:pt idx="22445" formatCode="General">
                  <c:v>1.72335999E-3</c:v>
                </c:pt>
                <c:pt idx="22446" formatCode="General">
                  <c:v>1.72343999E-3</c:v>
                </c:pt>
                <c:pt idx="22447" formatCode="General">
                  <c:v>1.7235199899999999E-3</c:v>
                </c:pt>
                <c:pt idx="22448" formatCode="General">
                  <c:v>1.7235999900000001E-3</c:v>
                </c:pt>
                <c:pt idx="22449" formatCode="General">
                  <c:v>1.72367999E-3</c:v>
                </c:pt>
                <c:pt idx="22450" formatCode="General">
                  <c:v>1.72375999E-3</c:v>
                </c:pt>
                <c:pt idx="22451" formatCode="General">
                  <c:v>1.72383999E-3</c:v>
                </c:pt>
                <c:pt idx="22452" formatCode="General">
                  <c:v>1.7239199899999999E-3</c:v>
                </c:pt>
                <c:pt idx="22453" formatCode="General">
                  <c:v>1.7239999900000001E-3</c:v>
                </c:pt>
                <c:pt idx="22454" formatCode="General">
                  <c:v>1.7240799900000001E-3</c:v>
                </c:pt>
                <c:pt idx="22455" formatCode="General">
                  <c:v>1.72415999E-3</c:v>
                </c:pt>
                <c:pt idx="22456" formatCode="General">
                  <c:v>1.72423999E-3</c:v>
                </c:pt>
                <c:pt idx="22457" formatCode="General">
                  <c:v>1.7243199899999999E-3</c:v>
                </c:pt>
                <c:pt idx="22458" formatCode="General">
                  <c:v>1.7243999900000001E-3</c:v>
                </c:pt>
                <c:pt idx="22459" formatCode="General">
                  <c:v>1.7244799900000001E-3</c:v>
                </c:pt>
                <c:pt idx="22460" formatCode="General">
                  <c:v>1.72455999E-3</c:v>
                </c:pt>
                <c:pt idx="22461" formatCode="General">
                  <c:v>1.72463999E-3</c:v>
                </c:pt>
                <c:pt idx="22462" formatCode="General">
                  <c:v>1.7247199899999999E-3</c:v>
                </c:pt>
                <c:pt idx="22463" formatCode="General">
                  <c:v>1.7247999899999999E-3</c:v>
                </c:pt>
                <c:pt idx="22464" formatCode="General">
                  <c:v>1.7248799900000001E-3</c:v>
                </c:pt>
                <c:pt idx="22465" formatCode="General">
                  <c:v>1.72495999E-3</c:v>
                </c:pt>
                <c:pt idx="22466" formatCode="General">
                  <c:v>1.72503999E-3</c:v>
                </c:pt>
                <c:pt idx="22467" formatCode="General">
                  <c:v>1.7251199899999999E-3</c:v>
                </c:pt>
                <c:pt idx="22468" formatCode="General">
                  <c:v>1.7251999899999999E-3</c:v>
                </c:pt>
                <c:pt idx="22469" formatCode="General">
                  <c:v>1.7252799900000001E-3</c:v>
                </c:pt>
                <c:pt idx="22470" formatCode="General">
                  <c:v>1.72535999E-3</c:v>
                </c:pt>
                <c:pt idx="22471" formatCode="General">
                  <c:v>1.72543999E-3</c:v>
                </c:pt>
                <c:pt idx="22472" formatCode="General">
                  <c:v>1.72551999E-3</c:v>
                </c:pt>
                <c:pt idx="22473" formatCode="General">
                  <c:v>1.7255999899999999E-3</c:v>
                </c:pt>
                <c:pt idx="22474" formatCode="General">
                  <c:v>1.7256799900000001E-3</c:v>
                </c:pt>
                <c:pt idx="22475" formatCode="General">
                  <c:v>1.7257599900000001E-3</c:v>
                </c:pt>
                <c:pt idx="22476" formatCode="General">
                  <c:v>1.72583999E-3</c:v>
                </c:pt>
                <c:pt idx="22477" formatCode="General">
                  <c:v>1.72591999E-3</c:v>
                </c:pt>
                <c:pt idx="22478" formatCode="General">
                  <c:v>1.7259999899999999E-3</c:v>
                </c:pt>
                <c:pt idx="22479" formatCode="General">
                  <c:v>1.7260799900000001E-3</c:v>
                </c:pt>
                <c:pt idx="22480" formatCode="General">
                  <c:v>1.7261599900000001E-3</c:v>
                </c:pt>
                <c:pt idx="22481" formatCode="General">
                  <c:v>1.72623999E-3</c:v>
                </c:pt>
                <c:pt idx="22482" formatCode="General">
                  <c:v>1.72631999E-3</c:v>
                </c:pt>
                <c:pt idx="22483" formatCode="General">
                  <c:v>1.7263999899999999E-3</c:v>
                </c:pt>
                <c:pt idx="22484" formatCode="General">
                  <c:v>1.7264799899999999E-3</c:v>
                </c:pt>
                <c:pt idx="22485" formatCode="General">
                  <c:v>1.7265599900000001E-3</c:v>
                </c:pt>
                <c:pt idx="22486" formatCode="General">
                  <c:v>1.72663999E-3</c:v>
                </c:pt>
                <c:pt idx="22487" formatCode="General">
                  <c:v>1.72671999E-3</c:v>
                </c:pt>
                <c:pt idx="22488" formatCode="General">
                  <c:v>1.7267999899999999E-3</c:v>
                </c:pt>
                <c:pt idx="22489" formatCode="General">
                  <c:v>1.7268799899999999E-3</c:v>
                </c:pt>
                <c:pt idx="22490" formatCode="General">
                  <c:v>1.7269599900000001E-3</c:v>
                </c:pt>
                <c:pt idx="22491" formatCode="General">
                  <c:v>1.72703999E-3</c:v>
                </c:pt>
                <c:pt idx="22492" formatCode="General">
                  <c:v>1.72711999E-3</c:v>
                </c:pt>
                <c:pt idx="22493" formatCode="General">
                  <c:v>1.72719999E-3</c:v>
                </c:pt>
                <c:pt idx="22494" formatCode="General">
                  <c:v>1.7272799899999999E-3</c:v>
                </c:pt>
                <c:pt idx="22495" formatCode="General">
                  <c:v>1.7273599900000001E-3</c:v>
                </c:pt>
                <c:pt idx="22496" formatCode="General">
                  <c:v>1.72743999E-3</c:v>
                </c:pt>
                <c:pt idx="22497" formatCode="General">
                  <c:v>1.72751999E-3</c:v>
                </c:pt>
                <c:pt idx="22498" formatCode="General">
                  <c:v>1.72759999E-3</c:v>
                </c:pt>
                <c:pt idx="22499" formatCode="General">
                  <c:v>1.7276799899999999E-3</c:v>
                </c:pt>
                <c:pt idx="22500" formatCode="General">
                  <c:v>1.7277599900000001E-3</c:v>
                </c:pt>
                <c:pt idx="22501" formatCode="General">
                  <c:v>1.7278399900000001E-3</c:v>
                </c:pt>
                <c:pt idx="22502" formatCode="General">
                  <c:v>1.72791999E-3</c:v>
                </c:pt>
                <c:pt idx="22503" formatCode="General">
                  <c:v>1.72799999E-3</c:v>
                </c:pt>
                <c:pt idx="22504" formatCode="General">
                  <c:v>1.7280799899999999E-3</c:v>
                </c:pt>
                <c:pt idx="22505" formatCode="General">
                  <c:v>1.7281599899999999E-3</c:v>
                </c:pt>
                <c:pt idx="22506" formatCode="General">
                  <c:v>1.7282399900000001E-3</c:v>
                </c:pt>
                <c:pt idx="22507" formatCode="General">
                  <c:v>1.72831999E-3</c:v>
                </c:pt>
                <c:pt idx="22508" formatCode="General">
                  <c:v>1.72839999E-3</c:v>
                </c:pt>
                <c:pt idx="22509" formatCode="General">
                  <c:v>1.7284799899999999E-3</c:v>
                </c:pt>
                <c:pt idx="22510" formatCode="General">
                  <c:v>1.7285599899999999E-3</c:v>
                </c:pt>
                <c:pt idx="22511" formatCode="General">
                  <c:v>1.7286399900000001E-3</c:v>
                </c:pt>
                <c:pt idx="22512" formatCode="General">
                  <c:v>1.72871999E-3</c:v>
                </c:pt>
                <c:pt idx="22513" formatCode="General">
                  <c:v>1.72879999E-3</c:v>
                </c:pt>
                <c:pt idx="22514" formatCode="General">
                  <c:v>1.72887999E-3</c:v>
                </c:pt>
                <c:pt idx="22515" formatCode="General">
                  <c:v>1.7289599899999999E-3</c:v>
                </c:pt>
                <c:pt idx="22516" formatCode="General">
                  <c:v>1.7290399900000001E-3</c:v>
                </c:pt>
                <c:pt idx="22517" formatCode="General">
                  <c:v>1.72911999E-3</c:v>
                </c:pt>
                <c:pt idx="22518" formatCode="General">
                  <c:v>1.72919999E-3</c:v>
                </c:pt>
                <c:pt idx="22519" formatCode="General">
                  <c:v>1.72927999E-3</c:v>
                </c:pt>
                <c:pt idx="22520" formatCode="General">
                  <c:v>1.7293599899999999E-3</c:v>
                </c:pt>
                <c:pt idx="22521" formatCode="General">
                  <c:v>1.7294399900000001E-3</c:v>
                </c:pt>
                <c:pt idx="22522" formatCode="General">
                  <c:v>1.7295199900000001E-3</c:v>
                </c:pt>
                <c:pt idx="22523" formatCode="General">
                  <c:v>1.72959999E-3</c:v>
                </c:pt>
                <c:pt idx="22524" formatCode="General">
                  <c:v>1.72967999E-3</c:v>
                </c:pt>
                <c:pt idx="22525" formatCode="General">
                  <c:v>1.7297599899999999E-3</c:v>
                </c:pt>
                <c:pt idx="22526" formatCode="General">
                  <c:v>1.7298399900000001E-3</c:v>
                </c:pt>
                <c:pt idx="22527" formatCode="General">
                  <c:v>1.7299199900000001E-3</c:v>
                </c:pt>
                <c:pt idx="22528" formatCode="General">
                  <c:v>1.72999999E-3</c:v>
                </c:pt>
                <c:pt idx="22529" formatCode="General">
                  <c:v>1.73007999E-3</c:v>
                </c:pt>
                <c:pt idx="22530" formatCode="General">
                  <c:v>1.7301599899999999E-3</c:v>
                </c:pt>
                <c:pt idx="22531" formatCode="General">
                  <c:v>1.7302399899999999E-3</c:v>
                </c:pt>
                <c:pt idx="22532" formatCode="General">
                  <c:v>1.7303199900000001E-3</c:v>
                </c:pt>
                <c:pt idx="22533" formatCode="General">
                  <c:v>1.73039999E-3</c:v>
                </c:pt>
                <c:pt idx="22534" formatCode="General">
                  <c:v>1.73047999E-3</c:v>
                </c:pt>
                <c:pt idx="22535" formatCode="General">
                  <c:v>1.73055999E-3</c:v>
                </c:pt>
                <c:pt idx="22536" formatCode="General">
                  <c:v>1.7306399899999999E-3</c:v>
                </c:pt>
                <c:pt idx="22537" formatCode="General">
                  <c:v>1.7307199900000001E-3</c:v>
                </c:pt>
                <c:pt idx="22538" formatCode="General">
                  <c:v>1.73079999E-3</c:v>
                </c:pt>
                <c:pt idx="22539" formatCode="General">
                  <c:v>1.73087999E-3</c:v>
                </c:pt>
                <c:pt idx="22540" formatCode="General">
                  <c:v>1.73095999E-3</c:v>
                </c:pt>
                <c:pt idx="22541" formatCode="General">
                  <c:v>1.7310399899999999E-3</c:v>
                </c:pt>
                <c:pt idx="22542" formatCode="General">
                  <c:v>1.7311199900000001E-3</c:v>
                </c:pt>
                <c:pt idx="22543" formatCode="General">
                  <c:v>1.7311999900000001E-3</c:v>
                </c:pt>
                <c:pt idx="22544" formatCode="General">
                  <c:v>1.73127999E-3</c:v>
                </c:pt>
                <c:pt idx="22545" formatCode="General">
                  <c:v>1.73135999E-3</c:v>
                </c:pt>
                <c:pt idx="22546" formatCode="General">
                  <c:v>1.7314399899999999E-3</c:v>
                </c:pt>
                <c:pt idx="22547" formatCode="General">
                  <c:v>1.7315199900000001E-3</c:v>
                </c:pt>
                <c:pt idx="22548" formatCode="General">
                  <c:v>1.7315999900000001E-3</c:v>
                </c:pt>
                <c:pt idx="22549" formatCode="General">
                  <c:v>1.73167999E-3</c:v>
                </c:pt>
                <c:pt idx="22550" formatCode="General">
                  <c:v>1.73175999E-3</c:v>
                </c:pt>
                <c:pt idx="22551" formatCode="General">
                  <c:v>1.7318399899999999E-3</c:v>
                </c:pt>
                <c:pt idx="22552" formatCode="General">
                  <c:v>1.7319199899999999E-3</c:v>
                </c:pt>
                <c:pt idx="22553" formatCode="General">
                  <c:v>1.7319999900000001E-3</c:v>
                </c:pt>
                <c:pt idx="22554" formatCode="General">
                  <c:v>1.73207999E-3</c:v>
                </c:pt>
                <c:pt idx="22555" formatCode="General">
                  <c:v>1.73215999E-3</c:v>
                </c:pt>
                <c:pt idx="22556" formatCode="General">
                  <c:v>1.7322399899999999E-3</c:v>
                </c:pt>
                <c:pt idx="22557" formatCode="General">
                  <c:v>1.7323199899999999E-3</c:v>
                </c:pt>
                <c:pt idx="22558" formatCode="General">
                  <c:v>1.7323999900000001E-3</c:v>
                </c:pt>
                <c:pt idx="22559" formatCode="General">
                  <c:v>1.73247999E-3</c:v>
                </c:pt>
                <c:pt idx="22560" formatCode="General">
                  <c:v>1.73255999E-3</c:v>
                </c:pt>
                <c:pt idx="22561" formatCode="General">
                  <c:v>1.73263999E-3</c:v>
                </c:pt>
                <c:pt idx="22562" formatCode="General">
                  <c:v>1.7327199899999999E-3</c:v>
                </c:pt>
                <c:pt idx="22563" formatCode="General">
                  <c:v>1.7327999900000001E-3</c:v>
                </c:pt>
                <c:pt idx="22564" formatCode="General">
                  <c:v>1.7328799900000001E-3</c:v>
                </c:pt>
                <c:pt idx="22565" formatCode="General">
                  <c:v>1.73295999E-3</c:v>
                </c:pt>
                <c:pt idx="22566" formatCode="General">
                  <c:v>1.73303999E-3</c:v>
                </c:pt>
                <c:pt idx="22567" formatCode="General">
                  <c:v>1.7331199899999999E-3</c:v>
                </c:pt>
                <c:pt idx="22568" formatCode="General">
                  <c:v>1.7331999900000001E-3</c:v>
                </c:pt>
                <c:pt idx="22569" formatCode="General">
                  <c:v>1.7332799900000001E-3</c:v>
                </c:pt>
                <c:pt idx="22570" formatCode="General">
                  <c:v>1.73335999E-3</c:v>
                </c:pt>
                <c:pt idx="22571" formatCode="General">
                  <c:v>1.73343999E-3</c:v>
                </c:pt>
                <c:pt idx="22572" formatCode="General">
                  <c:v>1.7335199899999999E-3</c:v>
                </c:pt>
                <c:pt idx="22573" formatCode="General">
                  <c:v>1.7335999899999999E-3</c:v>
                </c:pt>
                <c:pt idx="22574" formatCode="General">
                  <c:v>1.7336799900000001E-3</c:v>
                </c:pt>
                <c:pt idx="22575" formatCode="General">
                  <c:v>1.73375999E-3</c:v>
                </c:pt>
                <c:pt idx="22576" formatCode="General">
                  <c:v>1.73383999E-3</c:v>
                </c:pt>
                <c:pt idx="22577" formatCode="General">
                  <c:v>1.7339199899999999E-3</c:v>
                </c:pt>
                <c:pt idx="22578" formatCode="General">
                  <c:v>1.7339999899999999E-3</c:v>
                </c:pt>
                <c:pt idx="22579" formatCode="General">
                  <c:v>1.7340799900000001E-3</c:v>
                </c:pt>
                <c:pt idx="22580" formatCode="General">
                  <c:v>1.73415999E-3</c:v>
                </c:pt>
                <c:pt idx="22581" formatCode="General">
                  <c:v>1.73423999E-3</c:v>
                </c:pt>
                <c:pt idx="22582" formatCode="General">
                  <c:v>1.73431999E-3</c:v>
                </c:pt>
                <c:pt idx="22583" formatCode="General">
                  <c:v>1.7343999899999999E-3</c:v>
                </c:pt>
                <c:pt idx="22584" formatCode="General">
                  <c:v>1.7344799900000001E-3</c:v>
                </c:pt>
                <c:pt idx="22585" formatCode="General">
                  <c:v>1.73455999E-3</c:v>
                </c:pt>
                <c:pt idx="22586" formatCode="General">
                  <c:v>1.73463999E-3</c:v>
                </c:pt>
                <c:pt idx="22587" formatCode="General">
                  <c:v>1.73471999E-3</c:v>
                </c:pt>
                <c:pt idx="22588" formatCode="General">
                  <c:v>1.7347999899999999E-3</c:v>
                </c:pt>
                <c:pt idx="22589" formatCode="General">
                  <c:v>1.7348799900000001E-3</c:v>
                </c:pt>
                <c:pt idx="22590" formatCode="General">
                  <c:v>1.7349599900000001E-3</c:v>
                </c:pt>
                <c:pt idx="22591" formatCode="General">
                  <c:v>1.73503999E-3</c:v>
                </c:pt>
                <c:pt idx="22592" formatCode="General">
                  <c:v>1.73511999E-3</c:v>
                </c:pt>
                <c:pt idx="22593" formatCode="General">
                  <c:v>1.7351999899999999E-3</c:v>
                </c:pt>
                <c:pt idx="22594" formatCode="General">
                  <c:v>1.7352799899999999E-3</c:v>
                </c:pt>
                <c:pt idx="22595" formatCode="General">
                  <c:v>1.7353599900000001E-3</c:v>
                </c:pt>
                <c:pt idx="22596" formatCode="General">
                  <c:v>1.73543999E-3</c:v>
                </c:pt>
                <c:pt idx="22597" formatCode="General">
                  <c:v>1.73551999E-3</c:v>
                </c:pt>
                <c:pt idx="22598" formatCode="General">
                  <c:v>1.7355999899999999E-3</c:v>
                </c:pt>
                <c:pt idx="22599" formatCode="General">
                  <c:v>1.7356799899999999E-3</c:v>
                </c:pt>
                <c:pt idx="22600" formatCode="General">
                  <c:v>1.7357599900000001E-3</c:v>
                </c:pt>
                <c:pt idx="22601" formatCode="General">
                  <c:v>1.73583999E-3</c:v>
                </c:pt>
                <c:pt idx="22602" formatCode="General">
                  <c:v>1.73591999E-3</c:v>
                </c:pt>
                <c:pt idx="22603" formatCode="General">
                  <c:v>1.73599999E-3</c:v>
                </c:pt>
                <c:pt idx="22604" formatCode="General">
                  <c:v>1.7360799899999999E-3</c:v>
                </c:pt>
                <c:pt idx="22605" formatCode="General">
                  <c:v>1.7361599900000001E-3</c:v>
                </c:pt>
                <c:pt idx="22606" formatCode="General">
                  <c:v>1.73623999E-3</c:v>
                </c:pt>
                <c:pt idx="22607" formatCode="General">
                  <c:v>1.73631999E-3</c:v>
                </c:pt>
                <c:pt idx="22608" formatCode="General">
                  <c:v>1.73639999E-3</c:v>
                </c:pt>
                <c:pt idx="22609" formatCode="General">
                  <c:v>1.7364799899999999E-3</c:v>
                </c:pt>
                <c:pt idx="22610" formatCode="General">
                  <c:v>1.7365599900000001E-3</c:v>
                </c:pt>
                <c:pt idx="22611" formatCode="General">
                  <c:v>1.7366399900000001E-3</c:v>
                </c:pt>
                <c:pt idx="22612" formatCode="General">
                  <c:v>1.73671999E-3</c:v>
                </c:pt>
                <c:pt idx="22613" formatCode="General">
                  <c:v>1.73679999E-3</c:v>
                </c:pt>
                <c:pt idx="22614" formatCode="General">
                  <c:v>1.7368799899999999E-3</c:v>
                </c:pt>
                <c:pt idx="22615" formatCode="General">
                  <c:v>1.7369599900000001E-3</c:v>
                </c:pt>
                <c:pt idx="22616" formatCode="General">
                  <c:v>1.7370399900000001E-3</c:v>
                </c:pt>
                <c:pt idx="22617" formatCode="General">
                  <c:v>1.73711999E-3</c:v>
                </c:pt>
                <c:pt idx="22618" formatCode="General">
                  <c:v>1.73719999E-3</c:v>
                </c:pt>
                <c:pt idx="22619" formatCode="General">
                  <c:v>1.7372799899999999E-3</c:v>
                </c:pt>
                <c:pt idx="22620" formatCode="General">
                  <c:v>1.7373599899999999E-3</c:v>
                </c:pt>
                <c:pt idx="22621" formatCode="General">
                  <c:v>1.7374399900000001E-3</c:v>
                </c:pt>
                <c:pt idx="22622" formatCode="General">
                  <c:v>1.73751999E-3</c:v>
                </c:pt>
                <c:pt idx="22623" formatCode="General">
                  <c:v>1.73759999E-3</c:v>
                </c:pt>
                <c:pt idx="22624" formatCode="General">
                  <c:v>1.73767999E-3</c:v>
                </c:pt>
                <c:pt idx="22625" formatCode="General">
                  <c:v>1.7377599899999999E-3</c:v>
                </c:pt>
                <c:pt idx="22626" formatCode="General">
                  <c:v>1.7378399900000001E-3</c:v>
                </c:pt>
                <c:pt idx="22627" formatCode="General">
                  <c:v>1.73791999E-3</c:v>
                </c:pt>
                <c:pt idx="22628" formatCode="General">
                  <c:v>1.73799999E-3</c:v>
                </c:pt>
                <c:pt idx="22629" formatCode="General">
                  <c:v>1.73807999E-3</c:v>
                </c:pt>
                <c:pt idx="22630" formatCode="General">
                  <c:v>1.7381599899999999E-3</c:v>
                </c:pt>
                <c:pt idx="22631" formatCode="General">
                  <c:v>1.7382399900000001E-3</c:v>
                </c:pt>
                <c:pt idx="22632" formatCode="General">
                  <c:v>1.7383199900000001E-3</c:v>
                </c:pt>
                <c:pt idx="22633" formatCode="General">
                  <c:v>1.73839999E-3</c:v>
                </c:pt>
                <c:pt idx="22634" formatCode="General">
                  <c:v>1.73847999E-3</c:v>
                </c:pt>
                <c:pt idx="22635" formatCode="General">
                  <c:v>1.7385599899999999E-3</c:v>
                </c:pt>
                <c:pt idx="22636" formatCode="General">
                  <c:v>1.7386399900000001E-3</c:v>
                </c:pt>
                <c:pt idx="22637" formatCode="General">
                  <c:v>1.7387199900000001E-3</c:v>
                </c:pt>
                <c:pt idx="22638" formatCode="General">
                  <c:v>1.73879999E-3</c:v>
                </c:pt>
                <c:pt idx="22639" formatCode="General">
                  <c:v>1.73887999E-3</c:v>
                </c:pt>
                <c:pt idx="22640" formatCode="General">
                  <c:v>1.7389599899999999E-3</c:v>
                </c:pt>
                <c:pt idx="22641" formatCode="General">
                  <c:v>1.7390399899999999E-3</c:v>
                </c:pt>
                <c:pt idx="22642" formatCode="General">
                  <c:v>1.7391199900000001E-3</c:v>
                </c:pt>
                <c:pt idx="22643" formatCode="General">
                  <c:v>1.73919999E-3</c:v>
                </c:pt>
                <c:pt idx="22644" formatCode="General">
                  <c:v>1.73927999E-3</c:v>
                </c:pt>
                <c:pt idx="22645" formatCode="General">
                  <c:v>1.7393599899999999E-3</c:v>
                </c:pt>
                <c:pt idx="22646" formatCode="General">
                  <c:v>1.7394399899999999E-3</c:v>
                </c:pt>
                <c:pt idx="22647" formatCode="General">
                  <c:v>1.7395199900000001E-3</c:v>
                </c:pt>
                <c:pt idx="22648" formatCode="General">
                  <c:v>1.73959999E-3</c:v>
                </c:pt>
                <c:pt idx="22649" formatCode="General">
                  <c:v>1.73967999E-3</c:v>
                </c:pt>
                <c:pt idx="22650" formatCode="General">
                  <c:v>1.73975999E-3</c:v>
                </c:pt>
                <c:pt idx="22651" formatCode="General">
                  <c:v>1.7398399899999999E-3</c:v>
                </c:pt>
                <c:pt idx="22652" formatCode="General">
                  <c:v>1.7399199900000001E-3</c:v>
                </c:pt>
                <c:pt idx="22653" formatCode="General">
                  <c:v>1.7399999900000001E-3</c:v>
                </c:pt>
                <c:pt idx="22654" formatCode="General">
                  <c:v>1.74007999E-3</c:v>
                </c:pt>
                <c:pt idx="22655" formatCode="General">
                  <c:v>1.74015999E-3</c:v>
                </c:pt>
                <c:pt idx="22656" formatCode="General">
                  <c:v>1.7402399899999999E-3</c:v>
                </c:pt>
                <c:pt idx="22657" formatCode="General">
                  <c:v>1.7403199900000001E-3</c:v>
                </c:pt>
                <c:pt idx="22658" formatCode="General">
                  <c:v>1.7403999900000001E-3</c:v>
                </c:pt>
                <c:pt idx="22659" formatCode="General">
                  <c:v>1.74047999E-3</c:v>
                </c:pt>
                <c:pt idx="22660" formatCode="General">
                  <c:v>1.74055999E-3</c:v>
                </c:pt>
                <c:pt idx="22661" formatCode="General">
                  <c:v>1.7406399899999999E-3</c:v>
                </c:pt>
                <c:pt idx="22662" formatCode="General">
                  <c:v>1.7407199899999999E-3</c:v>
                </c:pt>
                <c:pt idx="22663" formatCode="General">
                  <c:v>1.7407999900000001E-3</c:v>
                </c:pt>
                <c:pt idx="22664" formatCode="General">
                  <c:v>1.74087999E-3</c:v>
                </c:pt>
                <c:pt idx="22665" formatCode="General">
                  <c:v>1.74095999E-3</c:v>
                </c:pt>
                <c:pt idx="22666" formatCode="General">
                  <c:v>1.7410399899999999E-3</c:v>
                </c:pt>
                <c:pt idx="22667" formatCode="General">
                  <c:v>1.7411199899999999E-3</c:v>
                </c:pt>
                <c:pt idx="22668" formatCode="General">
                  <c:v>1.7411999900000001E-3</c:v>
                </c:pt>
                <c:pt idx="22669" formatCode="General">
                  <c:v>1.74127999E-3</c:v>
                </c:pt>
                <c:pt idx="22670" formatCode="General">
                  <c:v>1.74135999E-3</c:v>
                </c:pt>
                <c:pt idx="22671" formatCode="General">
                  <c:v>1.74143999E-3</c:v>
                </c:pt>
                <c:pt idx="22672" formatCode="General">
                  <c:v>1.7415199899999999E-3</c:v>
                </c:pt>
                <c:pt idx="22673" formatCode="General">
                  <c:v>1.7415999900000001E-3</c:v>
                </c:pt>
                <c:pt idx="22674" formatCode="General">
                  <c:v>1.74167999E-3</c:v>
                </c:pt>
                <c:pt idx="22675" formatCode="General">
                  <c:v>1.74175999E-3</c:v>
                </c:pt>
                <c:pt idx="22676" formatCode="General">
                  <c:v>1.74183999E-3</c:v>
                </c:pt>
                <c:pt idx="22677" formatCode="General">
                  <c:v>1.7419199899999999E-3</c:v>
                </c:pt>
                <c:pt idx="22678" formatCode="General">
                  <c:v>1.7419999900000001E-3</c:v>
                </c:pt>
                <c:pt idx="22679" formatCode="General">
                  <c:v>1.7420799900000001E-3</c:v>
                </c:pt>
                <c:pt idx="22680" formatCode="General">
                  <c:v>1.74215999E-3</c:v>
                </c:pt>
                <c:pt idx="22681" formatCode="General">
                  <c:v>1.74223999E-3</c:v>
                </c:pt>
                <c:pt idx="22682" formatCode="General">
                  <c:v>1.7423199899999999E-3</c:v>
                </c:pt>
                <c:pt idx="22683" formatCode="General">
                  <c:v>1.7423999899999999E-3</c:v>
                </c:pt>
                <c:pt idx="22684" formatCode="General">
                  <c:v>1.7424799900000001E-3</c:v>
                </c:pt>
                <c:pt idx="22685" formatCode="General">
                  <c:v>1.74255999E-3</c:v>
                </c:pt>
                <c:pt idx="22686" formatCode="General">
                  <c:v>1.74263999E-3</c:v>
                </c:pt>
                <c:pt idx="22687" formatCode="General">
                  <c:v>1.7427199899999999E-3</c:v>
                </c:pt>
                <c:pt idx="22688" formatCode="General">
                  <c:v>1.7427999899999999E-3</c:v>
                </c:pt>
                <c:pt idx="22689" formatCode="General">
                  <c:v>1.7428799900000001E-3</c:v>
                </c:pt>
                <c:pt idx="22690" formatCode="General">
                  <c:v>1.74295999E-3</c:v>
                </c:pt>
                <c:pt idx="22691" formatCode="General">
                  <c:v>1.74303999E-3</c:v>
                </c:pt>
                <c:pt idx="22692" formatCode="General">
                  <c:v>1.74311999E-3</c:v>
                </c:pt>
                <c:pt idx="22693" formatCode="General">
                  <c:v>1.7431999899999999E-3</c:v>
                </c:pt>
                <c:pt idx="22694" formatCode="General">
                  <c:v>1.7432799900000001E-3</c:v>
                </c:pt>
                <c:pt idx="22695" formatCode="General">
                  <c:v>1.74335999E-3</c:v>
                </c:pt>
                <c:pt idx="22696" formatCode="General">
                  <c:v>1.74343999E-3</c:v>
                </c:pt>
                <c:pt idx="22697" formatCode="General">
                  <c:v>1.74351999E-3</c:v>
                </c:pt>
                <c:pt idx="22698" formatCode="General">
                  <c:v>1.7435999899999999E-3</c:v>
                </c:pt>
                <c:pt idx="22699" formatCode="General">
                  <c:v>1.7436799900000001E-3</c:v>
                </c:pt>
                <c:pt idx="22700" formatCode="General">
                  <c:v>1.7437599900000001E-3</c:v>
                </c:pt>
                <c:pt idx="22701" formatCode="General">
                  <c:v>1.74383999E-3</c:v>
                </c:pt>
                <c:pt idx="22702" formatCode="General">
                  <c:v>1.74391999E-3</c:v>
                </c:pt>
                <c:pt idx="22703" formatCode="General">
                  <c:v>1.7439999899999999E-3</c:v>
                </c:pt>
                <c:pt idx="22704" formatCode="General">
                  <c:v>1.7440799900000001E-3</c:v>
                </c:pt>
                <c:pt idx="22705" formatCode="General">
                  <c:v>1.7441599900000001E-3</c:v>
                </c:pt>
                <c:pt idx="22706" formatCode="General">
                  <c:v>1.74423999E-3</c:v>
                </c:pt>
                <c:pt idx="22707" formatCode="General">
                  <c:v>1.74431999E-3</c:v>
                </c:pt>
                <c:pt idx="22708" formatCode="General">
                  <c:v>1.7443999899999999E-3</c:v>
                </c:pt>
                <c:pt idx="22709" formatCode="General">
                  <c:v>1.7444799899999999E-3</c:v>
                </c:pt>
                <c:pt idx="22710" formatCode="General">
                  <c:v>1.7445599900000001E-3</c:v>
                </c:pt>
                <c:pt idx="22711" formatCode="General">
                  <c:v>1.74463999E-3</c:v>
                </c:pt>
                <c:pt idx="22712" formatCode="General">
                  <c:v>1.74471999E-3</c:v>
                </c:pt>
                <c:pt idx="22713" formatCode="General">
                  <c:v>1.7447999899999999E-3</c:v>
                </c:pt>
                <c:pt idx="22714" formatCode="General">
                  <c:v>1.7448799899999999E-3</c:v>
                </c:pt>
                <c:pt idx="22715" formatCode="General">
                  <c:v>1.7449599900000001E-3</c:v>
                </c:pt>
                <c:pt idx="22716" formatCode="General">
                  <c:v>1.74503999E-3</c:v>
                </c:pt>
                <c:pt idx="22717" formatCode="General">
                  <c:v>1.74511999E-3</c:v>
                </c:pt>
                <c:pt idx="22718" formatCode="General">
                  <c:v>1.74519999E-3</c:v>
                </c:pt>
                <c:pt idx="22719" formatCode="General">
                  <c:v>1.7452799899999999E-3</c:v>
                </c:pt>
                <c:pt idx="22720" formatCode="General">
                  <c:v>1.7453599900000001E-3</c:v>
                </c:pt>
                <c:pt idx="22721" formatCode="General">
                  <c:v>1.7454399900000001E-3</c:v>
                </c:pt>
                <c:pt idx="22722" formatCode="General">
                  <c:v>1.74551999E-3</c:v>
                </c:pt>
                <c:pt idx="22723" formatCode="General">
                  <c:v>1.74559999E-3</c:v>
                </c:pt>
                <c:pt idx="22724" formatCode="General">
                  <c:v>1.7456799899999999E-3</c:v>
                </c:pt>
                <c:pt idx="22725" formatCode="General">
                  <c:v>1.7457599900000001E-3</c:v>
                </c:pt>
                <c:pt idx="22726" formatCode="General">
                  <c:v>1.7458399900000001E-3</c:v>
                </c:pt>
                <c:pt idx="22727" formatCode="General">
                  <c:v>1.74591999E-3</c:v>
                </c:pt>
                <c:pt idx="22728" formatCode="General">
                  <c:v>1.74599999E-3</c:v>
                </c:pt>
                <c:pt idx="22729" formatCode="General">
                  <c:v>1.7460799899999999E-3</c:v>
                </c:pt>
                <c:pt idx="22730" formatCode="General">
                  <c:v>1.7461599899999999E-3</c:v>
                </c:pt>
                <c:pt idx="22731" formatCode="General">
                  <c:v>1.7462399900000001E-3</c:v>
                </c:pt>
                <c:pt idx="22732" formatCode="General">
                  <c:v>1.74631999E-3</c:v>
                </c:pt>
                <c:pt idx="22733" formatCode="General">
                  <c:v>1.74639999E-3</c:v>
                </c:pt>
                <c:pt idx="22734" formatCode="General">
                  <c:v>1.7464799899999999E-3</c:v>
                </c:pt>
                <c:pt idx="22735" formatCode="General">
                  <c:v>1.7465599899999999E-3</c:v>
                </c:pt>
                <c:pt idx="22736" formatCode="General">
                  <c:v>1.7466399900000001E-3</c:v>
                </c:pt>
                <c:pt idx="22737" formatCode="General">
                  <c:v>1.74671999E-3</c:v>
                </c:pt>
                <c:pt idx="22738" formatCode="General">
                  <c:v>1.74679999E-3</c:v>
                </c:pt>
                <c:pt idx="22739" formatCode="General">
                  <c:v>1.74687999E-3</c:v>
                </c:pt>
                <c:pt idx="22740" formatCode="General">
                  <c:v>1.7469599899999999E-3</c:v>
                </c:pt>
                <c:pt idx="22741" formatCode="General">
                  <c:v>1.7470399900000001E-3</c:v>
                </c:pt>
                <c:pt idx="22742" formatCode="General">
                  <c:v>1.74711999E-3</c:v>
                </c:pt>
                <c:pt idx="22743" formatCode="General">
                  <c:v>1.74719999E-3</c:v>
                </c:pt>
                <c:pt idx="22744" formatCode="General">
                  <c:v>1.74727999E-3</c:v>
                </c:pt>
                <c:pt idx="22745" formatCode="General">
                  <c:v>1.7473599899999999E-3</c:v>
                </c:pt>
                <c:pt idx="22746" formatCode="General">
                  <c:v>1.7474399900000001E-3</c:v>
                </c:pt>
                <c:pt idx="22747" formatCode="General">
                  <c:v>1.7475199900000001E-3</c:v>
                </c:pt>
                <c:pt idx="22748" formatCode="General">
                  <c:v>1.74759999E-3</c:v>
                </c:pt>
                <c:pt idx="22749" formatCode="General">
                  <c:v>1.74767999E-3</c:v>
                </c:pt>
                <c:pt idx="22750" formatCode="General">
                  <c:v>1.7477599899999999E-3</c:v>
                </c:pt>
                <c:pt idx="22751" formatCode="General">
                  <c:v>1.7478399899999999E-3</c:v>
                </c:pt>
                <c:pt idx="22752" formatCode="General">
                  <c:v>1.7479199900000001E-3</c:v>
                </c:pt>
                <c:pt idx="22753" formatCode="General">
                  <c:v>1.74799999E-3</c:v>
                </c:pt>
                <c:pt idx="22754" formatCode="General">
                  <c:v>1.74807999E-3</c:v>
                </c:pt>
                <c:pt idx="22755" formatCode="General">
                  <c:v>1.7481599899999999E-3</c:v>
                </c:pt>
                <c:pt idx="22756" formatCode="General">
                  <c:v>1.7482399899999999E-3</c:v>
                </c:pt>
                <c:pt idx="22757" formatCode="General">
                  <c:v>1.7483199900000001E-3</c:v>
                </c:pt>
                <c:pt idx="22758" formatCode="General">
                  <c:v>1.74839999E-3</c:v>
                </c:pt>
                <c:pt idx="22759" formatCode="General">
                  <c:v>1.74847999E-3</c:v>
                </c:pt>
                <c:pt idx="22760" formatCode="General">
                  <c:v>1.74855999E-3</c:v>
                </c:pt>
                <c:pt idx="22761" formatCode="General">
                  <c:v>1.7486399899999999E-3</c:v>
                </c:pt>
                <c:pt idx="22762" formatCode="General">
                  <c:v>1.7487199900000001E-3</c:v>
                </c:pt>
                <c:pt idx="22763" formatCode="General">
                  <c:v>1.74879999E-3</c:v>
                </c:pt>
                <c:pt idx="22764" formatCode="General">
                  <c:v>1.74887999E-3</c:v>
                </c:pt>
                <c:pt idx="22765" formatCode="General">
                  <c:v>1.74895999E-3</c:v>
                </c:pt>
                <c:pt idx="22766" formatCode="General">
                  <c:v>1.7490399899999999E-3</c:v>
                </c:pt>
                <c:pt idx="22767" formatCode="General">
                  <c:v>1.7491199900000001E-3</c:v>
                </c:pt>
                <c:pt idx="22768" formatCode="General">
                  <c:v>1.7491999900000001E-3</c:v>
                </c:pt>
                <c:pt idx="22769" formatCode="General">
                  <c:v>1.74927999E-3</c:v>
                </c:pt>
                <c:pt idx="22770" formatCode="General">
                  <c:v>1.74935999E-3</c:v>
                </c:pt>
                <c:pt idx="22771" formatCode="General">
                  <c:v>1.7494399899999999E-3</c:v>
                </c:pt>
                <c:pt idx="22772" formatCode="General">
                  <c:v>1.7495199900000001E-3</c:v>
                </c:pt>
                <c:pt idx="22773" formatCode="General">
                  <c:v>1.7495999900000001E-3</c:v>
                </c:pt>
                <c:pt idx="22774" formatCode="General">
                  <c:v>1.74967999E-3</c:v>
                </c:pt>
                <c:pt idx="22775" formatCode="General">
                  <c:v>1.74975999E-3</c:v>
                </c:pt>
                <c:pt idx="22776" formatCode="General">
                  <c:v>1.7498399899999999E-3</c:v>
                </c:pt>
                <c:pt idx="22777" formatCode="General">
                  <c:v>1.7499199899999999E-3</c:v>
                </c:pt>
                <c:pt idx="22778" formatCode="General">
                  <c:v>1.7499999900000001E-3</c:v>
                </c:pt>
                <c:pt idx="22779" formatCode="General">
                  <c:v>1.75007999E-3</c:v>
                </c:pt>
                <c:pt idx="22780" formatCode="General">
                  <c:v>1.75015999E-3</c:v>
                </c:pt>
                <c:pt idx="22781" formatCode="General">
                  <c:v>1.75023999E-3</c:v>
                </c:pt>
                <c:pt idx="22782" formatCode="General">
                  <c:v>1.7503199899999999E-3</c:v>
                </c:pt>
                <c:pt idx="22783" formatCode="General">
                  <c:v>1.7503999900000001E-3</c:v>
                </c:pt>
                <c:pt idx="22784" formatCode="General">
                  <c:v>1.75047999E-3</c:v>
                </c:pt>
                <c:pt idx="22785" formatCode="General">
                  <c:v>1.75055999E-3</c:v>
                </c:pt>
                <c:pt idx="22786" formatCode="General">
                  <c:v>1.75063999E-3</c:v>
                </c:pt>
                <c:pt idx="22787" formatCode="General">
                  <c:v>1.7507199899999999E-3</c:v>
                </c:pt>
                <c:pt idx="22788" formatCode="General">
                  <c:v>1.7507999900000001E-3</c:v>
                </c:pt>
                <c:pt idx="22789" formatCode="General">
                  <c:v>1.7508799900000001E-3</c:v>
                </c:pt>
                <c:pt idx="22790" formatCode="General">
                  <c:v>1.75095999E-3</c:v>
                </c:pt>
                <c:pt idx="22791" formatCode="General">
                  <c:v>1.75103999E-3</c:v>
                </c:pt>
                <c:pt idx="22792" formatCode="General">
                  <c:v>1.7511199899999999E-3</c:v>
                </c:pt>
                <c:pt idx="22793" formatCode="General">
                  <c:v>1.7511999900000001E-3</c:v>
                </c:pt>
                <c:pt idx="22794" formatCode="General">
                  <c:v>1.7512799900000001E-3</c:v>
                </c:pt>
                <c:pt idx="22795" formatCode="General">
                  <c:v>1.75135999E-3</c:v>
                </c:pt>
                <c:pt idx="22796" formatCode="General">
                  <c:v>1.75143999E-3</c:v>
                </c:pt>
                <c:pt idx="22797" formatCode="General">
                  <c:v>1.7515199899999999E-3</c:v>
                </c:pt>
                <c:pt idx="22798" formatCode="General">
                  <c:v>1.7515999899999999E-3</c:v>
                </c:pt>
                <c:pt idx="22799" formatCode="General">
                  <c:v>1.7516799900000001E-3</c:v>
                </c:pt>
                <c:pt idx="22800" formatCode="General">
                  <c:v>1.75175999E-3</c:v>
                </c:pt>
                <c:pt idx="22801" formatCode="General">
                  <c:v>1.75183999E-3</c:v>
                </c:pt>
                <c:pt idx="22802" formatCode="General">
                  <c:v>1.7519199899999999E-3</c:v>
                </c:pt>
                <c:pt idx="22803" formatCode="General">
                  <c:v>1.7519999899999999E-3</c:v>
                </c:pt>
                <c:pt idx="22804" formatCode="General">
                  <c:v>1.7520799900000001E-3</c:v>
                </c:pt>
                <c:pt idx="22805" formatCode="General">
                  <c:v>1.75215999E-3</c:v>
                </c:pt>
                <c:pt idx="22806" formatCode="General">
                  <c:v>1.75223999E-3</c:v>
                </c:pt>
                <c:pt idx="22807" formatCode="General">
                  <c:v>1.75231999E-3</c:v>
                </c:pt>
                <c:pt idx="22808" formatCode="General">
                  <c:v>1.7523999899999999E-3</c:v>
                </c:pt>
                <c:pt idx="22809" formatCode="General">
                  <c:v>1.7524799900000001E-3</c:v>
                </c:pt>
                <c:pt idx="22810" formatCode="General">
                  <c:v>1.7525599900000001E-3</c:v>
                </c:pt>
                <c:pt idx="22811" formatCode="General">
                  <c:v>1.75263999E-3</c:v>
                </c:pt>
                <c:pt idx="22812" formatCode="General">
                  <c:v>1.75271999E-3</c:v>
                </c:pt>
                <c:pt idx="22813" formatCode="General">
                  <c:v>1.7527999899999999E-3</c:v>
                </c:pt>
                <c:pt idx="22814" formatCode="General">
                  <c:v>1.7528799900000001E-3</c:v>
                </c:pt>
                <c:pt idx="22815" formatCode="General">
                  <c:v>1.7529599900000001E-3</c:v>
                </c:pt>
                <c:pt idx="22816" formatCode="General">
                  <c:v>1.75303999E-3</c:v>
                </c:pt>
                <c:pt idx="22817" formatCode="General">
                  <c:v>1.75311999E-3</c:v>
                </c:pt>
                <c:pt idx="22818" formatCode="General">
                  <c:v>1.7531999899999999E-3</c:v>
                </c:pt>
                <c:pt idx="22819" formatCode="General">
                  <c:v>1.7532799899999999E-3</c:v>
                </c:pt>
                <c:pt idx="22820" formatCode="General">
                  <c:v>1.7533599900000001E-3</c:v>
                </c:pt>
                <c:pt idx="22821" formatCode="General">
                  <c:v>1.75343999E-3</c:v>
                </c:pt>
                <c:pt idx="22822" formatCode="General">
                  <c:v>1.75351999E-3</c:v>
                </c:pt>
                <c:pt idx="22823" formatCode="General">
                  <c:v>1.7535999899999999E-3</c:v>
                </c:pt>
                <c:pt idx="22824" formatCode="General">
                  <c:v>1.7536799899999999E-3</c:v>
                </c:pt>
                <c:pt idx="22825" formatCode="General">
                  <c:v>1.7537599900000001E-3</c:v>
                </c:pt>
                <c:pt idx="22826" formatCode="General">
                  <c:v>1.75383999E-3</c:v>
                </c:pt>
                <c:pt idx="22827" formatCode="General">
                  <c:v>1.75391999E-3</c:v>
                </c:pt>
                <c:pt idx="22828" formatCode="General">
                  <c:v>1.75399999E-3</c:v>
                </c:pt>
                <c:pt idx="22829" formatCode="General">
                  <c:v>1.7540799899999999E-3</c:v>
                </c:pt>
                <c:pt idx="22830" formatCode="General">
                  <c:v>1.7541599900000001E-3</c:v>
                </c:pt>
                <c:pt idx="22831" formatCode="General">
                  <c:v>1.75423999E-3</c:v>
                </c:pt>
                <c:pt idx="22832" formatCode="General">
                  <c:v>1.75431999E-3</c:v>
                </c:pt>
                <c:pt idx="22833" formatCode="General">
                  <c:v>1.75439999E-3</c:v>
                </c:pt>
                <c:pt idx="22834" formatCode="General">
                  <c:v>1.7544799899999999E-3</c:v>
                </c:pt>
                <c:pt idx="22835" formatCode="General">
                  <c:v>1.7545599900000001E-3</c:v>
                </c:pt>
                <c:pt idx="22836" formatCode="General">
                  <c:v>1.7546399900000001E-3</c:v>
                </c:pt>
                <c:pt idx="22837" formatCode="General">
                  <c:v>1.75471999E-3</c:v>
                </c:pt>
                <c:pt idx="22838" formatCode="General">
                  <c:v>1.75479999E-3</c:v>
                </c:pt>
                <c:pt idx="22839" formatCode="General">
                  <c:v>1.7548799899999999E-3</c:v>
                </c:pt>
                <c:pt idx="22840" formatCode="General">
                  <c:v>1.7549599899999999E-3</c:v>
                </c:pt>
                <c:pt idx="22841" formatCode="General">
                  <c:v>1.7550399900000001E-3</c:v>
                </c:pt>
                <c:pt idx="22842" formatCode="General">
                  <c:v>1.75511999E-3</c:v>
                </c:pt>
                <c:pt idx="22843" formatCode="General">
                  <c:v>1.75519999E-3</c:v>
                </c:pt>
                <c:pt idx="22844" formatCode="General">
                  <c:v>1.7552799899999999E-3</c:v>
                </c:pt>
                <c:pt idx="22845" formatCode="General">
                  <c:v>1.7553599899999999E-3</c:v>
                </c:pt>
                <c:pt idx="22846" formatCode="General">
                  <c:v>1.7554399900000001E-3</c:v>
                </c:pt>
                <c:pt idx="22847" formatCode="General">
                  <c:v>1.75551999E-3</c:v>
                </c:pt>
                <c:pt idx="22848" formatCode="General">
                  <c:v>1.75559999E-3</c:v>
                </c:pt>
                <c:pt idx="22849" formatCode="General">
                  <c:v>1.75567999E-3</c:v>
                </c:pt>
                <c:pt idx="22850" formatCode="General">
                  <c:v>1.7557599899999999E-3</c:v>
                </c:pt>
                <c:pt idx="22851" formatCode="General">
                  <c:v>1.7558399900000001E-3</c:v>
                </c:pt>
                <c:pt idx="22852" formatCode="General">
                  <c:v>1.75591999E-3</c:v>
                </c:pt>
                <c:pt idx="22853" formatCode="General">
                  <c:v>1.75599999E-3</c:v>
                </c:pt>
                <c:pt idx="22854" formatCode="General">
                  <c:v>1.75607999E-3</c:v>
                </c:pt>
                <c:pt idx="22855" formatCode="General">
                  <c:v>1.7561599899999999E-3</c:v>
                </c:pt>
                <c:pt idx="22856" formatCode="General">
                  <c:v>1.7562399900000001E-3</c:v>
                </c:pt>
                <c:pt idx="22857" formatCode="General">
                  <c:v>1.7563199900000001E-3</c:v>
                </c:pt>
                <c:pt idx="22858" formatCode="General">
                  <c:v>1.75639999E-3</c:v>
                </c:pt>
                <c:pt idx="22859" formatCode="General">
                  <c:v>1.75647999E-3</c:v>
                </c:pt>
                <c:pt idx="22860" formatCode="General">
                  <c:v>1.7565599899999999E-3</c:v>
                </c:pt>
                <c:pt idx="22861" formatCode="General">
                  <c:v>1.7566399900000001E-3</c:v>
                </c:pt>
                <c:pt idx="22862" formatCode="General">
                  <c:v>1.7567199900000001E-3</c:v>
                </c:pt>
                <c:pt idx="22863" formatCode="General">
                  <c:v>1.75679999E-3</c:v>
                </c:pt>
                <c:pt idx="22864" formatCode="General">
                  <c:v>1.75687999E-3</c:v>
                </c:pt>
                <c:pt idx="22865" formatCode="General">
                  <c:v>1.7569599899999999E-3</c:v>
                </c:pt>
                <c:pt idx="22866" formatCode="General">
                  <c:v>1.7570399899999999E-3</c:v>
                </c:pt>
                <c:pt idx="22867" formatCode="General">
                  <c:v>1.7571199900000001E-3</c:v>
                </c:pt>
                <c:pt idx="22868" formatCode="General">
                  <c:v>1.75719999E-3</c:v>
                </c:pt>
                <c:pt idx="22869" formatCode="General">
                  <c:v>1.75727999E-3</c:v>
                </c:pt>
                <c:pt idx="22870" formatCode="General">
                  <c:v>1.75735999E-3</c:v>
                </c:pt>
                <c:pt idx="22871" formatCode="General">
                  <c:v>1.7574399899999999E-3</c:v>
                </c:pt>
                <c:pt idx="22872" formatCode="General">
                  <c:v>1.7575199900000001E-3</c:v>
                </c:pt>
                <c:pt idx="22873" formatCode="General">
                  <c:v>1.75759999E-3</c:v>
                </c:pt>
                <c:pt idx="22874" formatCode="General">
                  <c:v>1.75767999E-3</c:v>
                </c:pt>
                <c:pt idx="22875" formatCode="General">
                  <c:v>1.75775999E-3</c:v>
                </c:pt>
                <c:pt idx="22876" formatCode="General">
                  <c:v>1.7578399899999999E-3</c:v>
                </c:pt>
                <c:pt idx="22877" formatCode="General">
                  <c:v>1.7579199900000001E-3</c:v>
                </c:pt>
                <c:pt idx="22878" formatCode="General">
                  <c:v>1.7579999900000001E-3</c:v>
                </c:pt>
                <c:pt idx="22879" formatCode="General">
                  <c:v>1.75807999E-3</c:v>
                </c:pt>
                <c:pt idx="22880" formatCode="General">
                  <c:v>1.75815999E-3</c:v>
                </c:pt>
                <c:pt idx="22881" formatCode="General">
                  <c:v>1.7582399899999999E-3</c:v>
                </c:pt>
                <c:pt idx="22882" formatCode="General">
                  <c:v>1.7583199900000001E-3</c:v>
                </c:pt>
                <c:pt idx="22883" formatCode="General">
                  <c:v>1.7583999900000001E-3</c:v>
                </c:pt>
                <c:pt idx="22884" formatCode="General">
                  <c:v>1.75847999E-3</c:v>
                </c:pt>
                <c:pt idx="22885" formatCode="General">
                  <c:v>1.75855999E-3</c:v>
                </c:pt>
                <c:pt idx="22886" formatCode="General">
                  <c:v>1.7586399899999999E-3</c:v>
                </c:pt>
                <c:pt idx="22887" formatCode="General">
                  <c:v>1.7587199899999999E-3</c:v>
                </c:pt>
                <c:pt idx="22888" formatCode="General">
                  <c:v>1.7587999900000001E-3</c:v>
                </c:pt>
                <c:pt idx="22889" formatCode="General">
                  <c:v>1.75887999E-3</c:v>
                </c:pt>
                <c:pt idx="22890" formatCode="General">
                  <c:v>1.75895999E-3</c:v>
                </c:pt>
                <c:pt idx="22891" formatCode="General">
                  <c:v>1.7590399899999999E-3</c:v>
                </c:pt>
                <c:pt idx="22892" formatCode="General">
                  <c:v>1.7591199899999999E-3</c:v>
                </c:pt>
                <c:pt idx="22893" formatCode="General">
                  <c:v>1.7591999900000001E-3</c:v>
                </c:pt>
                <c:pt idx="22894" formatCode="General">
                  <c:v>1.75927999E-3</c:v>
                </c:pt>
                <c:pt idx="22895" formatCode="General">
                  <c:v>1.75935999E-3</c:v>
                </c:pt>
                <c:pt idx="22896" formatCode="General">
                  <c:v>1.75943999E-3</c:v>
                </c:pt>
                <c:pt idx="22897" formatCode="General">
                  <c:v>1.7595199899999999E-3</c:v>
                </c:pt>
                <c:pt idx="22898" formatCode="General">
                  <c:v>1.7595999900000001E-3</c:v>
                </c:pt>
                <c:pt idx="22899" formatCode="General">
                  <c:v>1.7596799900000001E-3</c:v>
                </c:pt>
                <c:pt idx="22900" formatCode="General">
                  <c:v>1.75975999E-3</c:v>
                </c:pt>
                <c:pt idx="22901" formatCode="General">
                  <c:v>1.75983999E-3</c:v>
                </c:pt>
                <c:pt idx="22902" formatCode="General">
                  <c:v>1.7599199899999999E-3</c:v>
                </c:pt>
                <c:pt idx="22903" formatCode="General">
                  <c:v>1.7599999900000001E-3</c:v>
                </c:pt>
                <c:pt idx="22904" formatCode="General">
                  <c:v>1.7600799900000001E-3</c:v>
                </c:pt>
                <c:pt idx="22905" formatCode="General">
                  <c:v>1.76015999E-3</c:v>
                </c:pt>
                <c:pt idx="22906" formatCode="General">
                  <c:v>1.76023999E-3</c:v>
                </c:pt>
                <c:pt idx="22907" formatCode="General">
                  <c:v>1.7603199899999999E-3</c:v>
                </c:pt>
                <c:pt idx="22908" formatCode="General">
                  <c:v>1.7603999899999999E-3</c:v>
                </c:pt>
                <c:pt idx="22909" formatCode="General">
                  <c:v>1.7604799900000001E-3</c:v>
                </c:pt>
                <c:pt idx="22910" formatCode="General">
                  <c:v>1.76055999E-3</c:v>
                </c:pt>
                <c:pt idx="22911" formatCode="General">
                  <c:v>1.76063999E-3</c:v>
                </c:pt>
                <c:pt idx="22912" formatCode="General">
                  <c:v>1.7607199899999999E-3</c:v>
                </c:pt>
                <c:pt idx="22913" formatCode="General">
                  <c:v>1.7607999899999999E-3</c:v>
                </c:pt>
                <c:pt idx="22914" formatCode="General">
                  <c:v>1.7608799900000001E-3</c:v>
                </c:pt>
                <c:pt idx="22915" formatCode="General">
                  <c:v>1.76095999E-3</c:v>
                </c:pt>
                <c:pt idx="22916" formatCode="General">
                  <c:v>1.76103999E-3</c:v>
                </c:pt>
                <c:pt idx="22917" formatCode="General">
                  <c:v>1.76111999E-3</c:v>
                </c:pt>
                <c:pt idx="22918" formatCode="General">
                  <c:v>1.7611999899999999E-3</c:v>
                </c:pt>
                <c:pt idx="22919" formatCode="General">
                  <c:v>1.7612799900000001E-3</c:v>
                </c:pt>
                <c:pt idx="22920" formatCode="General">
                  <c:v>1.76135999E-3</c:v>
                </c:pt>
                <c:pt idx="22921" formatCode="General">
                  <c:v>1.76143999E-3</c:v>
                </c:pt>
                <c:pt idx="22922" formatCode="General">
                  <c:v>1.76151999E-3</c:v>
                </c:pt>
                <c:pt idx="22923" formatCode="General">
                  <c:v>1.7615999899999999E-3</c:v>
                </c:pt>
                <c:pt idx="22924" formatCode="General">
                  <c:v>1.7616799900000001E-3</c:v>
                </c:pt>
                <c:pt idx="22925" formatCode="General">
                  <c:v>1.7617599900000001E-3</c:v>
                </c:pt>
                <c:pt idx="22926" formatCode="General">
                  <c:v>1.76183999E-3</c:v>
                </c:pt>
                <c:pt idx="22927" formatCode="General">
                  <c:v>1.76191999E-3</c:v>
                </c:pt>
                <c:pt idx="22928" formatCode="General">
                  <c:v>1.7619999899999999E-3</c:v>
                </c:pt>
                <c:pt idx="22929" formatCode="General">
                  <c:v>1.7620799899999999E-3</c:v>
                </c:pt>
                <c:pt idx="22930" formatCode="General">
                  <c:v>1.7621599900000001E-3</c:v>
                </c:pt>
                <c:pt idx="22931" formatCode="General">
                  <c:v>1.76223999E-3</c:v>
                </c:pt>
                <c:pt idx="22932" formatCode="General">
                  <c:v>1.76231999E-3</c:v>
                </c:pt>
                <c:pt idx="22933" formatCode="General">
                  <c:v>1.7623999899999999E-3</c:v>
                </c:pt>
                <c:pt idx="22934" formatCode="General">
                  <c:v>1.7624799899999999E-3</c:v>
                </c:pt>
                <c:pt idx="22935" formatCode="General">
                  <c:v>1.7625599900000001E-3</c:v>
                </c:pt>
                <c:pt idx="22936" formatCode="General">
                  <c:v>1.76263999E-3</c:v>
                </c:pt>
                <c:pt idx="22937" formatCode="General">
                  <c:v>1.76271999E-3</c:v>
                </c:pt>
                <c:pt idx="22938" formatCode="General">
                  <c:v>1.76279999E-3</c:v>
                </c:pt>
                <c:pt idx="22939" formatCode="General">
                  <c:v>1.7628799899999999E-3</c:v>
                </c:pt>
                <c:pt idx="22940" formatCode="General">
                  <c:v>1.7629599900000001E-3</c:v>
                </c:pt>
                <c:pt idx="22941" formatCode="General">
                  <c:v>1.76303999E-3</c:v>
                </c:pt>
                <c:pt idx="22942" formatCode="General">
                  <c:v>1.76311999E-3</c:v>
                </c:pt>
                <c:pt idx="22943" formatCode="General">
                  <c:v>1.76319999E-3</c:v>
                </c:pt>
                <c:pt idx="22944" formatCode="General">
                  <c:v>1.7632799899999999E-3</c:v>
                </c:pt>
                <c:pt idx="22945" formatCode="General">
                  <c:v>1.7633599900000001E-3</c:v>
                </c:pt>
                <c:pt idx="22946" formatCode="General">
                  <c:v>1.7634399900000001E-3</c:v>
                </c:pt>
                <c:pt idx="22947" formatCode="General">
                  <c:v>1.76351999E-3</c:v>
                </c:pt>
                <c:pt idx="22948" formatCode="General">
                  <c:v>1.76359999E-3</c:v>
                </c:pt>
                <c:pt idx="22949" formatCode="General">
                  <c:v>1.7636799899999999E-3</c:v>
                </c:pt>
                <c:pt idx="22950" formatCode="General">
                  <c:v>1.7637599900000001E-3</c:v>
                </c:pt>
                <c:pt idx="22951" formatCode="General">
                  <c:v>1.7638399900000001E-3</c:v>
                </c:pt>
                <c:pt idx="22952" formatCode="General">
                  <c:v>1.76391999E-3</c:v>
                </c:pt>
                <c:pt idx="22953" formatCode="General">
                  <c:v>1.76399999E-3</c:v>
                </c:pt>
                <c:pt idx="22954" formatCode="General">
                  <c:v>1.7640799899999999E-3</c:v>
                </c:pt>
                <c:pt idx="22955" formatCode="General">
                  <c:v>1.7641599899999999E-3</c:v>
                </c:pt>
                <c:pt idx="22956" formatCode="General">
                  <c:v>1.7642399900000001E-3</c:v>
                </c:pt>
                <c:pt idx="22957" formatCode="General">
                  <c:v>1.76431999E-3</c:v>
                </c:pt>
                <c:pt idx="22958" formatCode="General">
                  <c:v>1.76439999E-3</c:v>
                </c:pt>
                <c:pt idx="22959" formatCode="General">
                  <c:v>1.76447999E-3</c:v>
                </c:pt>
                <c:pt idx="22960" formatCode="General">
                  <c:v>1.7645599899999999E-3</c:v>
                </c:pt>
                <c:pt idx="22961" formatCode="General">
                  <c:v>1.7646399900000001E-3</c:v>
                </c:pt>
                <c:pt idx="22962" formatCode="General">
                  <c:v>1.76471999E-3</c:v>
                </c:pt>
                <c:pt idx="22963" formatCode="General">
                  <c:v>1.76479999E-3</c:v>
                </c:pt>
                <c:pt idx="22964" formatCode="General">
                  <c:v>1.76487999E-3</c:v>
                </c:pt>
                <c:pt idx="22965" formatCode="General">
                  <c:v>1.7649599899999999E-3</c:v>
                </c:pt>
                <c:pt idx="22966" formatCode="General">
                  <c:v>1.7650399900000001E-3</c:v>
                </c:pt>
                <c:pt idx="22967" formatCode="General">
                  <c:v>1.7651199900000001E-3</c:v>
                </c:pt>
                <c:pt idx="22968" formatCode="General">
                  <c:v>1.76519999E-3</c:v>
                </c:pt>
                <c:pt idx="22969" formatCode="General">
                  <c:v>1.76527999E-3</c:v>
                </c:pt>
                <c:pt idx="22970" formatCode="General">
                  <c:v>1.7653599899999999E-3</c:v>
                </c:pt>
                <c:pt idx="22971" formatCode="General">
                  <c:v>1.7654399900000001E-3</c:v>
                </c:pt>
                <c:pt idx="22972" formatCode="General">
                  <c:v>1.7655199900000001E-3</c:v>
                </c:pt>
                <c:pt idx="22973" formatCode="General">
                  <c:v>1.76559999E-3</c:v>
                </c:pt>
                <c:pt idx="22974" formatCode="General">
                  <c:v>1.76567999E-3</c:v>
                </c:pt>
                <c:pt idx="22975" formatCode="General">
                  <c:v>1.7657599899999999E-3</c:v>
                </c:pt>
                <c:pt idx="22976" formatCode="General">
                  <c:v>1.7658399899999999E-3</c:v>
                </c:pt>
                <c:pt idx="22977" formatCode="General">
                  <c:v>1.7659199900000001E-3</c:v>
                </c:pt>
                <c:pt idx="22978" formatCode="General">
                  <c:v>1.76599999E-3</c:v>
                </c:pt>
                <c:pt idx="22979" formatCode="General">
                  <c:v>1.76607999E-3</c:v>
                </c:pt>
                <c:pt idx="22980" formatCode="General">
                  <c:v>1.7661599899999999E-3</c:v>
                </c:pt>
                <c:pt idx="22981" formatCode="General">
                  <c:v>1.7662399899999999E-3</c:v>
                </c:pt>
                <c:pt idx="22982" formatCode="General">
                  <c:v>1.7663199900000001E-3</c:v>
                </c:pt>
                <c:pt idx="22983" formatCode="General">
                  <c:v>1.76639999E-3</c:v>
                </c:pt>
                <c:pt idx="22984" formatCode="General">
                  <c:v>1.76647999E-3</c:v>
                </c:pt>
                <c:pt idx="22985" formatCode="General">
                  <c:v>1.76655999E-3</c:v>
                </c:pt>
                <c:pt idx="22986" formatCode="General">
                  <c:v>1.7666399899999999E-3</c:v>
                </c:pt>
                <c:pt idx="22987" formatCode="General">
                  <c:v>1.7667199900000001E-3</c:v>
                </c:pt>
                <c:pt idx="22988" formatCode="General">
                  <c:v>1.7667999900000001E-3</c:v>
                </c:pt>
                <c:pt idx="22989" formatCode="General">
                  <c:v>1.76687999E-3</c:v>
                </c:pt>
                <c:pt idx="22990" formatCode="General">
                  <c:v>1.76695999E-3</c:v>
                </c:pt>
                <c:pt idx="22991" formatCode="General">
                  <c:v>1.7670399899999999E-3</c:v>
                </c:pt>
                <c:pt idx="22992" formatCode="General">
                  <c:v>1.7671199900000001E-3</c:v>
                </c:pt>
                <c:pt idx="22993" formatCode="General">
                  <c:v>1.7671999900000001E-3</c:v>
                </c:pt>
                <c:pt idx="22994" formatCode="General">
                  <c:v>1.76727999E-3</c:v>
                </c:pt>
                <c:pt idx="22995" formatCode="General">
                  <c:v>1.76735999E-3</c:v>
                </c:pt>
                <c:pt idx="22996" formatCode="General">
                  <c:v>1.7674399899999999E-3</c:v>
                </c:pt>
                <c:pt idx="22997" formatCode="General">
                  <c:v>1.7675199899999999E-3</c:v>
                </c:pt>
                <c:pt idx="22998" formatCode="General">
                  <c:v>1.7675999900000001E-3</c:v>
                </c:pt>
                <c:pt idx="22999" formatCode="General">
                  <c:v>1.76767999E-3</c:v>
                </c:pt>
                <c:pt idx="23000" formatCode="General">
                  <c:v>1.76775999E-3</c:v>
                </c:pt>
                <c:pt idx="23001" formatCode="General">
                  <c:v>1.7678399899999999E-3</c:v>
                </c:pt>
                <c:pt idx="23002" formatCode="General">
                  <c:v>1.7679199899999999E-3</c:v>
                </c:pt>
                <c:pt idx="23003" formatCode="General">
                  <c:v>1.7679999900000001E-3</c:v>
                </c:pt>
                <c:pt idx="23004" formatCode="General">
                  <c:v>1.76807999E-3</c:v>
                </c:pt>
                <c:pt idx="23005" formatCode="General">
                  <c:v>1.76815999E-3</c:v>
                </c:pt>
                <c:pt idx="23006" formatCode="General">
                  <c:v>1.76823999E-3</c:v>
                </c:pt>
                <c:pt idx="23007" formatCode="General">
                  <c:v>1.7683199899999999E-3</c:v>
                </c:pt>
                <c:pt idx="23008" formatCode="General">
                  <c:v>1.7683999900000001E-3</c:v>
                </c:pt>
                <c:pt idx="23009" formatCode="General">
                  <c:v>1.76847999E-3</c:v>
                </c:pt>
                <c:pt idx="23010" formatCode="General">
                  <c:v>1.76855999E-3</c:v>
                </c:pt>
                <c:pt idx="23011" formatCode="General">
                  <c:v>1.76863999E-3</c:v>
                </c:pt>
                <c:pt idx="23012" formatCode="General">
                  <c:v>1.7687199899999999E-3</c:v>
                </c:pt>
                <c:pt idx="23013" formatCode="General">
                  <c:v>1.7687999900000001E-3</c:v>
                </c:pt>
                <c:pt idx="23014" formatCode="General">
                  <c:v>1.7688799900000001E-3</c:v>
                </c:pt>
                <c:pt idx="23015" formatCode="General">
                  <c:v>1.76895999E-3</c:v>
                </c:pt>
                <c:pt idx="23016" formatCode="General">
                  <c:v>1.76903999E-3</c:v>
                </c:pt>
                <c:pt idx="23017" formatCode="General">
                  <c:v>1.7691199899999999E-3</c:v>
                </c:pt>
                <c:pt idx="23018" formatCode="General">
                  <c:v>1.7691999899999999E-3</c:v>
                </c:pt>
                <c:pt idx="23019" formatCode="General">
                  <c:v>1.7692799900000001E-3</c:v>
                </c:pt>
                <c:pt idx="23020" formatCode="General">
                  <c:v>1.76935999E-3</c:v>
                </c:pt>
                <c:pt idx="23021" formatCode="General">
                  <c:v>1.76943999E-3</c:v>
                </c:pt>
                <c:pt idx="23022" formatCode="General">
                  <c:v>1.7695199899999999E-3</c:v>
                </c:pt>
                <c:pt idx="23023" formatCode="General">
                  <c:v>1.7695999899999999E-3</c:v>
                </c:pt>
                <c:pt idx="23024" formatCode="General">
                  <c:v>1.7696799900000001E-3</c:v>
                </c:pt>
                <c:pt idx="23025" formatCode="General">
                  <c:v>1.76975999E-3</c:v>
                </c:pt>
                <c:pt idx="23026" formatCode="General">
                  <c:v>1.76983999E-3</c:v>
                </c:pt>
                <c:pt idx="23027" formatCode="General">
                  <c:v>1.76991999E-3</c:v>
                </c:pt>
                <c:pt idx="23028" formatCode="General">
                  <c:v>1.7699999899999999E-3</c:v>
                </c:pt>
                <c:pt idx="23029" formatCode="General">
                  <c:v>1.7700799900000001E-3</c:v>
                </c:pt>
                <c:pt idx="23030" formatCode="General">
                  <c:v>1.77015999E-3</c:v>
                </c:pt>
                <c:pt idx="23031" formatCode="General">
                  <c:v>1.77023999E-3</c:v>
                </c:pt>
                <c:pt idx="23032" formatCode="General">
                  <c:v>1.77031999E-3</c:v>
                </c:pt>
                <c:pt idx="23033" formatCode="General">
                  <c:v>1.7703999899999999E-3</c:v>
                </c:pt>
                <c:pt idx="23034" formatCode="General">
                  <c:v>1.7704799900000001E-3</c:v>
                </c:pt>
                <c:pt idx="23035" formatCode="General">
                  <c:v>1.7705599900000001E-3</c:v>
                </c:pt>
                <c:pt idx="23036" formatCode="General">
                  <c:v>1.77063999E-3</c:v>
                </c:pt>
                <c:pt idx="23037" formatCode="General">
                  <c:v>1.77071999E-3</c:v>
                </c:pt>
                <c:pt idx="23038" formatCode="General">
                  <c:v>1.7707999899999999E-3</c:v>
                </c:pt>
                <c:pt idx="23039" formatCode="General">
                  <c:v>1.7708799900000001E-3</c:v>
                </c:pt>
                <c:pt idx="23040" formatCode="General">
                  <c:v>1.7709599900000001E-3</c:v>
                </c:pt>
                <c:pt idx="23041" formatCode="General">
                  <c:v>1.77103999E-3</c:v>
                </c:pt>
                <c:pt idx="23042" formatCode="General">
                  <c:v>1.77111999E-3</c:v>
                </c:pt>
                <c:pt idx="23043" formatCode="General">
                  <c:v>1.7711999899999999E-3</c:v>
                </c:pt>
                <c:pt idx="23044" formatCode="General">
                  <c:v>1.7712799899999999E-3</c:v>
                </c:pt>
                <c:pt idx="23045" formatCode="General">
                  <c:v>1.7713599900000001E-3</c:v>
                </c:pt>
                <c:pt idx="23046" formatCode="General">
                  <c:v>1.77143999E-3</c:v>
                </c:pt>
                <c:pt idx="23047" formatCode="General">
                  <c:v>1.77151999E-3</c:v>
                </c:pt>
                <c:pt idx="23048" formatCode="General">
                  <c:v>1.77159999E-3</c:v>
                </c:pt>
                <c:pt idx="23049" formatCode="General">
                  <c:v>1.7716799899999999E-3</c:v>
                </c:pt>
                <c:pt idx="23050" formatCode="General">
                  <c:v>1.7717599900000001E-3</c:v>
                </c:pt>
                <c:pt idx="23051" formatCode="General">
                  <c:v>1.77183999E-3</c:v>
                </c:pt>
                <c:pt idx="23052" formatCode="General">
                  <c:v>1.77191999E-3</c:v>
                </c:pt>
                <c:pt idx="23053" formatCode="General">
                  <c:v>1.77199999E-3</c:v>
                </c:pt>
                <c:pt idx="23054" formatCode="General">
                  <c:v>1.7720799899999999E-3</c:v>
                </c:pt>
                <c:pt idx="23055" formatCode="General">
                  <c:v>1.7721599900000001E-3</c:v>
                </c:pt>
                <c:pt idx="23056" formatCode="General">
                  <c:v>1.7722399900000001E-3</c:v>
                </c:pt>
                <c:pt idx="23057" formatCode="General">
                  <c:v>1.77231999E-3</c:v>
                </c:pt>
                <c:pt idx="23058" formatCode="General">
                  <c:v>1.77239999E-3</c:v>
                </c:pt>
                <c:pt idx="23059" formatCode="General">
                  <c:v>1.7724799899999999E-3</c:v>
                </c:pt>
                <c:pt idx="23060" formatCode="General">
                  <c:v>1.7725599900000001E-3</c:v>
                </c:pt>
                <c:pt idx="23061" formatCode="General">
                  <c:v>1.7726399900000001E-3</c:v>
                </c:pt>
                <c:pt idx="23062" formatCode="General">
                  <c:v>1.77271999E-3</c:v>
                </c:pt>
                <c:pt idx="23063" formatCode="General">
                  <c:v>1.77279999E-3</c:v>
                </c:pt>
                <c:pt idx="23064" formatCode="General">
                  <c:v>1.7728799899999999E-3</c:v>
                </c:pt>
                <c:pt idx="23065" formatCode="General">
                  <c:v>1.7729599899999999E-3</c:v>
                </c:pt>
                <c:pt idx="23066" formatCode="General">
                  <c:v>1.7730399900000001E-3</c:v>
                </c:pt>
                <c:pt idx="23067" formatCode="General">
                  <c:v>1.77311999E-3</c:v>
                </c:pt>
                <c:pt idx="23068" formatCode="General">
                  <c:v>1.77319999E-3</c:v>
                </c:pt>
                <c:pt idx="23069" formatCode="General">
                  <c:v>1.7732799899999999E-3</c:v>
                </c:pt>
                <c:pt idx="23070" formatCode="General">
                  <c:v>1.7733599899999999E-3</c:v>
                </c:pt>
                <c:pt idx="23071" formatCode="General">
                  <c:v>1.7734399900000001E-3</c:v>
                </c:pt>
                <c:pt idx="23072" formatCode="General">
                  <c:v>1.77351999E-3</c:v>
                </c:pt>
                <c:pt idx="23073" formatCode="General">
                  <c:v>1.77359999E-3</c:v>
                </c:pt>
                <c:pt idx="23074" formatCode="General">
                  <c:v>1.77367999E-3</c:v>
                </c:pt>
                <c:pt idx="23075" formatCode="General">
                  <c:v>1.7737599899999999E-3</c:v>
                </c:pt>
                <c:pt idx="23076" formatCode="General">
                  <c:v>1.7738399900000001E-3</c:v>
                </c:pt>
                <c:pt idx="23077" formatCode="General">
                  <c:v>1.7739199900000001E-3</c:v>
                </c:pt>
                <c:pt idx="23078" formatCode="General">
                  <c:v>1.77399999E-3</c:v>
                </c:pt>
                <c:pt idx="23079" formatCode="General">
                  <c:v>1.77407999E-3</c:v>
                </c:pt>
                <c:pt idx="23080" formatCode="General">
                  <c:v>1.7741599899999999E-3</c:v>
                </c:pt>
                <c:pt idx="23081" formatCode="General">
                  <c:v>1.7742399900000001E-3</c:v>
                </c:pt>
                <c:pt idx="23082" formatCode="General">
                  <c:v>1.7743199900000001E-3</c:v>
                </c:pt>
                <c:pt idx="23083" formatCode="General">
                  <c:v>1.77439999E-3</c:v>
                </c:pt>
                <c:pt idx="23084" formatCode="General">
                  <c:v>1.77447999E-3</c:v>
                </c:pt>
                <c:pt idx="23085" formatCode="General">
                  <c:v>1.7745599899999999E-3</c:v>
                </c:pt>
                <c:pt idx="23086" formatCode="General">
                  <c:v>1.7746399899999999E-3</c:v>
                </c:pt>
                <c:pt idx="23087" formatCode="General">
                  <c:v>1.7747199900000001E-3</c:v>
                </c:pt>
                <c:pt idx="23088" formatCode="General">
                  <c:v>1.77479999E-3</c:v>
                </c:pt>
                <c:pt idx="23089" formatCode="General">
                  <c:v>1.77487999E-3</c:v>
                </c:pt>
                <c:pt idx="23090" formatCode="General">
                  <c:v>1.7749599899999999E-3</c:v>
                </c:pt>
                <c:pt idx="23091" formatCode="General">
                  <c:v>1.7750399899999999E-3</c:v>
                </c:pt>
                <c:pt idx="23092" formatCode="General">
                  <c:v>1.7751199900000001E-3</c:v>
                </c:pt>
                <c:pt idx="23093" formatCode="General">
                  <c:v>1.77519999E-3</c:v>
                </c:pt>
                <c:pt idx="23094" formatCode="General">
                  <c:v>1.77527999E-3</c:v>
                </c:pt>
                <c:pt idx="23095" formatCode="General">
                  <c:v>1.77535999E-3</c:v>
                </c:pt>
                <c:pt idx="23096" formatCode="General">
                  <c:v>1.7754399899999999E-3</c:v>
                </c:pt>
                <c:pt idx="23097" formatCode="General">
                  <c:v>1.7755199900000001E-3</c:v>
                </c:pt>
                <c:pt idx="23098" formatCode="General">
                  <c:v>1.77559999E-3</c:v>
                </c:pt>
                <c:pt idx="23099" formatCode="General">
                  <c:v>1.77567999E-3</c:v>
                </c:pt>
                <c:pt idx="23100" formatCode="General">
                  <c:v>1.77575999E-3</c:v>
                </c:pt>
                <c:pt idx="23101" formatCode="General">
                  <c:v>1.7758399899999999E-3</c:v>
                </c:pt>
                <c:pt idx="23102" formatCode="General">
                  <c:v>1.7759199900000001E-3</c:v>
                </c:pt>
                <c:pt idx="23103" formatCode="General">
                  <c:v>1.7759999900000001E-3</c:v>
                </c:pt>
                <c:pt idx="23104" formatCode="General">
                  <c:v>1.77607999E-3</c:v>
                </c:pt>
                <c:pt idx="23105" formatCode="General">
                  <c:v>1.77615999E-3</c:v>
                </c:pt>
                <c:pt idx="23106" formatCode="General">
                  <c:v>1.7762399899999999E-3</c:v>
                </c:pt>
                <c:pt idx="23107" formatCode="General">
                  <c:v>1.7763199899999999E-3</c:v>
                </c:pt>
                <c:pt idx="23108" formatCode="General">
                  <c:v>1.7763999900000001E-3</c:v>
                </c:pt>
                <c:pt idx="23109" formatCode="General">
                  <c:v>1.77647999E-3</c:v>
                </c:pt>
                <c:pt idx="23110" formatCode="General">
                  <c:v>1.77655999E-3</c:v>
                </c:pt>
                <c:pt idx="23111" formatCode="General">
                  <c:v>1.7766399899999999E-3</c:v>
                </c:pt>
                <c:pt idx="23112" formatCode="General">
                  <c:v>1.7767199899999999E-3</c:v>
                </c:pt>
                <c:pt idx="23113" formatCode="General">
                  <c:v>1.7767999900000001E-3</c:v>
                </c:pt>
                <c:pt idx="23114" formatCode="General">
                  <c:v>1.77687999E-3</c:v>
                </c:pt>
                <c:pt idx="23115" formatCode="General">
                  <c:v>1.77695999E-3</c:v>
                </c:pt>
                <c:pt idx="23116" formatCode="General">
                  <c:v>1.77703999E-3</c:v>
                </c:pt>
                <c:pt idx="23117" formatCode="General">
                  <c:v>1.7771199899999999E-3</c:v>
                </c:pt>
                <c:pt idx="23118" formatCode="General">
                  <c:v>1.7771999900000001E-3</c:v>
                </c:pt>
                <c:pt idx="23119" formatCode="General">
                  <c:v>1.77727999E-3</c:v>
                </c:pt>
                <c:pt idx="23120" formatCode="General">
                  <c:v>1.77735999E-3</c:v>
                </c:pt>
                <c:pt idx="23121" formatCode="General">
                  <c:v>1.77743999E-3</c:v>
                </c:pt>
                <c:pt idx="23122" formatCode="General">
                  <c:v>1.7775199899999999E-3</c:v>
                </c:pt>
                <c:pt idx="23123" formatCode="General">
                  <c:v>1.7775999900000001E-3</c:v>
                </c:pt>
                <c:pt idx="23124" formatCode="General">
                  <c:v>1.7776799900000001E-3</c:v>
                </c:pt>
                <c:pt idx="23125" formatCode="General">
                  <c:v>1.77775999E-3</c:v>
                </c:pt>
                <c:pt idx="23126" formatCode="General">
                  <c:v>1.77783999E-3</c:v>
                </c:pt>
                <c:pt idx="23127" formatCode="General">
                  <c:v>1.7779199899999999E-3</c:v>
                </c:pt>
                <c:pt idx="23128" formatCode="General">
                  <c:v>1.7779999900000001E-3</c:v>
                </c:pt>
                <c:pt idx="23129" formatCode="General">
                  <c:v>1.7780799900000001E-3</c:v>
                </c:pt>
                <c:pt idx="23130" formatCode="General">
                  <c:v>1.77815999E-3</c:v>
                </c:pt>
                <c:pt idx="23131" formatCode="General">
                  <c:v>1.77823999E-3</c:v>
                </c:pt>
                <c:pt idx="23132" formatCode="General">
                  <c:v>1.7783199899999999E-3</c:v>
                </c:pt>
                <c:pt idx="23133" formatCode="General">
                  <c:v>1.7783999899999999E-3</c:v>
                </c:pt>
                <c:pt idx="23134" formatCode="General">
                  <c:v>1.7784799900000001E-3</c:v>
                </c:pt>
                <c:pt idx="23135" formatCode="General">
                  <c:v>1.77855999E-3</c:v>
                </c:pt>
                <c:pt idx="23136" formatCode="General">
                  <c:v>1.77863999E-3</c:v>
                </c:pt>
                <c:pt idx="23137" formatCode="General">
                  <c:v>1.77871999E-3</c:v>
                </c:pt>
                <c:pt idx="23138" formatCode="General">
                  <c:v>1.7787999899999999E-3</c:v>
                </c:pt>
                <c:pt idx="23139" formatCode="General">
                  <c:v>1.7788799900000001E-3</c:v>
                </c:pt>
                <c:pt idx="23140" formatCode="General">
                  <c:v>1.77895999E-3</c:v>
                </c:pt>
                <c:pt idx="23141" formatCode="General">
                  <c:v>1.77903999E-3</c:v>
                </c:pt>
                <c:pt idx="23142" formatCode="General">
                  <c:v>1.77911999E-3</c:v>
                </c:pt>
                <c:pt idx="23143" formatCode="General">
                  <c:v>1.7791999899999999E-3</c:v>
                </c:pt>
                <c:pt idx="23144" formatCode="General">
                  <c:v>1.7792799900000001E-3</c:v>
                </c:pt>
                <c:pt idx="23145" formatCode="General">
                  <c:v>1.7793599900000001E-3</c:v>
                </c:pt>
                <c:pt idx="23146" formatCode="General">
                  <c:v>1.77943999E-3</c:v>
                </c:pt>
                <c:pt idx="23147" formatCode="General">
                  <c:v>1.77951999E-3</c:v>
                </c:pt>
                <c:pt idx="23148" formatCode="General">
                  <c:v>1.7795999899999999E-3</c:v>
                </c:pt>
                <c:pt idx="23149" formatCode="General">
                  <c:v>1.7796799900000001E-3</c:v>
                </c:pt>
                <c:pt idx="23150" formatCode="General">
                  <c:v>1.7797599900000001E-3</c:v>
                </c:pt>
                <c:pt idx="23151" formatCode="General">
                  <c:v>1.77983999E-3</c:v>
                </c:pt>
                <c:pt idx="23152" formatCode="General">
                  <c:v>1.77991999E-3</c:v>
                </c:pt>
                <c:pt idx="23153" formatCode="General">
                  <c:v>1.7799999899999999E-3</c:v>
                </c:pt>
                <c:pt idx="23154" formatCode="General">
                  <c:v>1.7800799899999999E-3</c:v>
                </c:pt>
                <c:pt idx="23155" formatCode="General">
                  <c:v>1.7801599900000001E-3</c:v>
                </c:pt>
                <c:pt idx="23156" formatCode="General">
                  <c:v>1.78023999E-3</c:v>
                </c:pt>
                <c:pt idx="23157" formatCode="General">
                  <c:v>1.78031999E-3</c:v>
                </c:pt>
                <c:pt idx="23158" formatCode="General">
                  <c:v>1.7803999899999999E-3</c:v>
                </c:pt>
                <c:pt idx="23159" formatCode="General">
                  <c:v>1.7804799899999999E-3</c:v>
                </c:pt>
                <c:pt idx="23160" formatCode="General">
                  <c:v>1.7805599900000001E-3</c:v>
                </c:pt>
                <c:pt idx="23161" formatCode="General">
                  <c:v>1.78063999E-3</c:v>
                </c:pt>
                <c:pt idx="23162" formatCode="General">
                  <c:v>1.78071999E-3</c:v>
                </c:pt>
                <c:pt idx="23163" formatCode="General">
                  <c:v>1.78079999E-3</c:v>
                </c:pt>
                <c:pt idx="23164" formatCode="General">
                  <c:v>1.7808799899999999E-3</c:v>
                </c:pt>
                <c:pt idx="23165" formatCode="General">
                  <c:v>1.7809599900000001E-3</c:v>
                </c:pt>
                <c:pt idx="23166" formatCode="General">
                  <c:v>1.7810399900000001E-3</c:v>
                </c:pt>
                <c:pt idx="23167" formatCode="General">
                  <c:v>1.78111999E-3</c:v>
                </c:pt>
                <c:pt idx="23168" formatCode="General">
                  <c:v>1.78119999E-3</c:v>
                </c:pt>
                <c:pt idx="23169" formatCode="General">
                  <c:v>1.7812799899999999E-3</c:v>
                </c:pt>
                <c:pt idx="23170" formatCode="General">
                  <c:v>1.7813599900000001E-3</c:v>
                </c:pt>
                <c:pt idx="23171" formatCode="General">
                  <c:v>1.7814399900000001E-3</c:v>
                </c:pt>
                <c:pt idx="23172" formatCode="General">
                  <c:v>1.78151999E-3</c:v>
                </c:pt>
                <c:pt idx="23173" formatCode="General">
                  <c:v>1.78159999E-3</c:v>
                </c:pt>
                <c:pt idx="23174" formatCode="General">
                  <c:v>1.7816799899999999E-3</c:v>
                </c:pt>
                <c:pt idx="23175" formatCode="General">
                  <c:v>1.7817599899999999E-3</c:v>
                </c:pt>
                <c:pt idx="23176" formatCode="General">
                  <c:v>1.7818399900000001E-3</c:v>
                </c:pt>
                <c:pt idx="23177" formatCode="General">
                  <c:v>1.78191999E-3</c:v>
                </c:pt>
                <c:pt idx="23178" formatCode="General">
                  <c:v>1.78199999E-3</c:v>
                </c:pt>
                <c:pt idx="23179" formatCode="General">
                  <c:v>1.7820799899999999E-3</c:v>
                </c:pt>
                <c:pt idx="23180" formatCode="General">
                  <c:v>1.7821599899999999E-3</c:v>
                </c:pt>
                <c:pt idx="23181" formatCode="General">
                  <c:v>1.7822399900000001E-3</c:v>
                </c:pt>
                <c:pt idx="23182" formatCode="General">
                  <c:v>1.78231999E-3</c:v>
                </c:pt>
                <c:pt idx="23183" formatCode="General">
                  <c:v>1.78239999E-3</c:v>
                </c:pt>
                <c:pt idx="23184" formatCode="General">
                  <c:v>1.78247999E-3</c:v>
                </c:pt>
                <c:pt idx="23185" formatCode="General">
                  <c:v>1.7825599899999999E-3</c:v>
                </c:pt>
                <c:pt idx="23186" formatCode="General">
                  <c:v>1.7826399900000001E-3</c:v>
                </c:pt>
                <c:pt idx="23187" formatCode="General">
                  <c:v>1.78271999E-3</c:v>
                </c:pt>
                <c:pt idx="23188" formatCode="General">
                  <c:v>1.78279999E-3</c:v>
                </c:pt>
                <c:pt idx="23189" formatCode="General">
                  <c:v>1.78287999E-3</c:v>
                </c:pt>
                <c:pt idx="23190" formatCode="General">
                  <c:v>1.7829599899999999E-3</c:v>
                </c:pt>
                <c:pt idx="23191" formatCode="General">
                  <c:v>1.7830399900000001E-3</c:v>
                </c:pt>
                <c:pt idx="23192" formatCode="General">
                  <c:v>1.7831199900000001E-3</c:v>
                </c:pt>
                <c:pt idx="23193" formatCode="General">
                  <c:v>1.78319999E-3</c:v>
                </c:pt>
                <c:pt idx="23194" formatCode="General">
                  <c:v>1.78327999E-3</c:v>
                </c:pt>
                <c:pt idx="23195" formatCode="General">
                  <c:v>1.7833599899999999E-3</c:v>
                </c:pt>
                <c:pt idx="23196" formatCode="General">
                  <c:v>1.7834399899999999E-3</c:v>
                </c:pt>
                <c:pt idx="23197" formatCode="General">
                  <c:v>1.7835199900000001E-3</c:v>
                </c:pt>
                <c:pt idx="23198" formatCode="General">
                  <c:v>1.78359999E-3</c:v>
                </c:pt>
                <c:pt idx="23199" formatCode="General">
                  <c:v>1.78367999E-3</c:v>
                </c:pt>
                <c:pt idx="23200" formatCode="General">
                  <c:v>1.7837599899999999E-3</c:v>
                </c:pt>
                <c:pt idx="23201" formatCode="General">
                  <c:v>1.7838399899999999E-3</c:v>
                </c:pt>
                <c:pt idx="23202" formatCode="General">
                  <c:v>1.7839199900000001E-3</c:v>
                </c:pt>
                <c:pt idx="23203" formatCode="General">
                  <c:v>1.78399999E-3</c:v>
                </c:pt>
                <c:pt idx="23204" formatCode="General">
                  <c:v>1.78407999E-3</c:v>
                </c:pt>
                <c:pt idx="23205" formatCode="General">
                  <c:v>1.78415999E-3</c:v>
                </c:pt>
                <c:pt idx="23206" formatCode="General">
                  <c:v>1.7842399899999999E-3</c:v>
                </c:pt>
                <c:pt idx="23207" formatCode="General">
                  <c:v>1.7843199900000001E-3</c:v>
                </c:pt>
                <c:pt idx="23208" formatCode="General">
                  <c:v>1.78439999E-3</c:v>
                </c:pt>
                <c:pt idx="23209" formatCode="General">
                  <c:v>1.78447999E-3</c:v>
                </c:pt>
                <c:pt idx="23210" formatCode="General">
                  <c:v>1.78455999E-3</c:v>
                </c:pt>
                <c:pt idx="23211" formatCode="General">
                  <c:v>1.7846399899999999E-3</c:v>
                </c:pt>
                <c:pt idx="23212" formatCode="General">
                  <c:v>1.7847199900000001E-3</c:v>
                </c:pt>
                <c:pt idx="23213" formatCode="General">
                  <c:v>1.7847999900000001E-3</c:v>
                </c:pt>
                <c:pt idx="23214" formatCode="General">
                  <c:v>1.78487999E-3</c:v>
                </c:pt>
                <c:pt idx="23215" formatCode="General">
                  <c:v>1.78495999E-3</c:v>
                </c:pt>
                <c:pt idx="23216" formatCode="General">
                  <c:v>1.7850399899999999E-3</c:v>
                </c:pt>
                <c:pt idx="23217" formatCode="General">
                  <c:v>1.7851199900000001E-3</c:v>
                </c:pt>
                <c:pt idx="23218" formatCode="General">
                  <c:v>1.7851999900000001E-3</c:v>
                </c:pt>
                <c:pt idx="23219" formatCode="General">
                  <c:v>1.78527999E-3</c:v>
                </c:pt>
                <c:pt idx="23220" formatCode="General">
                  <c:v>1.78535999E-3</c:v>
                </c:pt>
                <c:pt idx="23221" formatCode="General">
                  <c:v>1.7854399899999999E-3</c:v>
                </c:pt>
                <c:pt idx="23222" formatCode="General">
                  <c:v>1.7855199899999999E-3</c:v>
                </c:pt>
                <c:pt idx="23223" formatCode="General">
                  <c:v>1.7855999900000001E-3</c:v>
                </c:pt>
                <c:pt idx="23224" formatCode="General">
                  <c:v>1.78567999E-3</c:v>
                </c:pt>
                <c:pt idx="23225" formatCode="General">
                  <c:v>1.78575999E-3</c:v>
                </c:pt>
                <c:pt idx="23226" formatCode="General">
                  <c:v>1.78583999E-3</c:v>
                </c:pt>
                <c:pt idx="23227" formatCode="General">
                  <c:v>1.7859199899999999E-3</c:v>
                </c:pt>
                <c:pt idx="23228" formatCode="General">
                  <c:v>1.7859999900000001E-3</c:v>
                </c:pt>
                <c:pt idx="23229" formatCode="General">
                  <c:v>1.78607999E-3</c:v>
                </c:pt>
                <c:pt idx="23230" formatCode="General">
                  <c:v>1.78615999E-3</c:v>
                </c:pt>
                <c:pt idx="23231" formatCode="General">
                  <c:v>1.78623999E-3</c:v>
                </c:pt>
                <c:pt idx="23232" formatCode="General">
                  <c:v>1.7863199899999999E-3</c:v>
                </c:pt>
                <c:pt idx="23233" formatCode="General">
                  <c:v>1.7863999900000001E-3</c:v>
                </c:pt>
                <c:pt idx="23234" formatCode="General">
                  <c:v>1.7864799900000001E-3</c:v>
                </c:pt>
                <c:pt idx="23235" formatCode="General">
                  <c:v>1.78655999E-3</c:v>
                </c:pt>
                <c:pt idx="23236" formatCode="General">
                  <c:v>1.78663999E-3</c:v>
                </c:pt>
                <c:pt idx="23237" formatCode="General">
                  <c:v>1.7867199899999999E-3</c:v>
                </c:pt>
                <c:pt idx="23238" formatCode="General">
                  <c:v>1.7867999900000001E-3</c:v>
                </c:pt>
                <c:pt idx="23239" formatCode="General">
                  <c:v>1.7868799900000001E-3</c:v>
                </c:pt>
                <c:pt idx="23240" formatCode="General">
                  <c:v>1.78695999E-3</c:v>
                </c:pt>
                <c:pt idx="23241" formatCode="General">
                  <c:v>1.78703999E-3</c:v>
                </c:pt>
                <c:pt idx="23242" formatCode="General">
                  <c:v>1.7871199899999999E-3</c:v>
                </c:pt>
                <c:pt idx="23243" formatCode="General">
                  <c:v>1.7871999899999999E-3</c:v>
                </c:pt>
                <c:pt idx="23244" formatCode="General">
                  <c:v>1.7872799900000001E-3</c:v>
                </c:pt>
                <c:pt idx="23245" formatCode="General">
                  <c:v>1.78735999E-3</c:v>
                </c:pt>
                <c:pt idx="23246" formatCode="General">
                  <c:v>1.78743999E-3</c:v>
                </c:pt>
                <c:pt idx="23247" formatCode="General">
                  <c:v>1.7875199899999999E-3</c:v>
                </c:pt>
                <c:pt idx="23248" formatCode="General">
                  <c:v>1.7875999899999999E-3</c:v>
                </c:pt>
                <c:pt idx="23249" formatCode="General">
                  <c:v>1.7876799900000001E-3</c:v>
                </c:pt>
                <c:pt idx="23250" formatCode="General">
                  <c:v>1.78775999E-3</c:v>
                </c:pt>
                <c:pt idx="23251" formatCode="General">
                  <c:v>1.78783999E-3</c:v>
                </c:pt>
                <c:pt idx="23252" formatCode="General">
                  <c:v>1.78791999E-3</c:v>
                </c:pt>
                <c:pt idx="23253" formatCode="General">
                  <c:v>1.7879999899999999E-3</c:v>
                </c:pt>
                <c:pt idx="23254" formatCode="General">
                  <c:v>1.7880799900000001E-3</c:v>
                </c:pt>
                <c:pt idx="23255" formatCode="General">
                  <c:v>1.78815999E-3</c:v>
                </c:pt>
                <c:pt idx="23256" formatCode="General">
                  <c:v>1.78823999E-3</c:v>
                </c:pt>
                <c:pt idx="23257" formatCode="General">
                  <c:v>1.78831999E-3</c:v>
                </c:pt>
                <c:pt idx="23258" formatCode="General">
                  <c:v>1.7883999899999999E-3</c:v>
                </c:pt>
                <c:pt idx="23259" formatCode="General">
                  <c:v>1.7884799900000001E-3</c:v>
                </c:pt>
                <c:pt idx="23260" formatCode="General">
                  <c:v>1.7885599900000001E-3</c:v>
                </c:pt>
                <c:pt idx="23261" formatCode="General">
                  <c:v>1.78863999E-3</c:v>
                </c:pt>
                <c:pt idx="23262" formatCode="General">
                  <c:v>1.78871999E-3</c:v>
                </c:pt>
                <c:pt idx="23263" formatCode="General">
                  <c:v>1.7887999899999999E-3</c:v>
                </c:pt>
                <c:pt idx="23264" formatCode="General">
                  <c:v>1.7888799899999999E-3</c:v>
                </c:pt>
                <c:pt idx="23265" formatCode="General">
                  <c:v>1.7889599900000001E-3</c:v>
                </c:pt>
                <c:pt idx="23266" formatCode="General">
                  <c:v>1.78903999E-3</c:v>
                </c:pt>
                <c:pt idx="23267" formatCode="General">
                  <c:v>1.78911999E-3</c:v>
                </c:pt>
                <c:pt idx="23268" formatCode="General">
                  <c:v>1.7891999899999999E-3</c:v>
                </c:pt>
                <c:pt idx="23269" formatCode="General">
                  <c:v>1.7892799899999999E-3</c:v>
                </c:pt>
                <c:pt idx="23270" formatCode="General">
                  <c:v>1.7893599900000001E-3</c:v>
                </c:pt>
                <c:pt idx="23271" formatCode="General">
                  <c:v>1.78943999E-3</c:v>
                </c:pt>
                <c:pt idx="23272" formatCode="General">
                  <c:v>1.78951999E-3</c:v>
                </c:pt>
                <c:pt idx="23273" formatCode="General">
                  <c:v>1.78959999E-3</c:v>
                </c:pt>
                <c:pt idx="23274" formatCode="General">
                  <c:v>1.7896799899999999E-3</c:v>
                </c:pt>
                <c:pt idx="23275" formatCode="General">
                  <c:v>1.7897599900000001E-3</c:v>
                </c:pt>
                <c:pt idx="23276" formatCode="General">
                  <c:v>1.78983999E-3</c:v>
                </c:pt>
                <c:pt idx="23277" formatCode="General">
                  <c:v>1.78991999E-3</c:v>
                </c:pt>
                <c:pt idx="23278" formatCode="General">
                  <c:v>1.78999999E-3</c:v>
                </c:pt>
                <c:pt idx="23279" formatCode="General">
                  <c:v>1.7900799899999999E-3</c:v>
                </c:pt>
                <c:pt idx="23280" formatCode="General">
                  <c:v>1.7901599900000001E-3</c:v>
                </c:pt>
                <c:pt idx="23281" formatCode="General">
                  <c:v>1.7902399900000001E-3</c:v>
                </c:pt>
                <c:pt idx="23282" formatCode="General">
                  <c:v>1.79031999E-3</c:v>
                </c:pt>
                <c:pt idx="23283" formatCode="General">
                  <c:v>1.79039999E-3</c:v>
                </c:pt>
                <c:pt idx="23284" formatCode="General">
                  <c:v>1.7904799899999999E-3</c:v>
                </c:pt>
                <c:pt idx="23285" formatCode="General">
                  <c:v>1.7905599900000001E-3</c:v>
                </c:pt>
                <c:pt idx="23286" formatCode="General">
                  <c:v>1.7906399900000001E-3</c:v>
                </c:pt>
                <c:pt idx="23287" formatCode="General">
                  <c:v>1.79071999E-3</c:v>
                </c:pt>
                <c:pt idx="23288" formatCode="General">
                  <c:v>1.79079999E-3</c:v>
                </c:pt>
                <c:pt idx="23289" formatCode="General">
                  <c:v>1.7908799899999999E-3</c:v>
                </c:pt>
                <c:pt idx="23290" formatCode="General">
                  <c:v>1.7909599899999999E-3</c:v>
                </c:pt>
                <c:pt idx="23291" formatCode="General">
                  <c:v>1.7910399900000001E-3</c:v>
                </c:pt>
                <c:pt idx="23292" formatCode="General">
                  <c:v>1.79111999E-3</c:v>
                </c:pt>
                <c:pt idx="23293" formatCode="General">
                  <c:v>1.79119999E-3</c:v>
                </c:pt>
                <c:pt idx="23294" formatCode="General">
                  <c:v>1.79127999E-3</c:v>
                </c:pt>
                <c:pt idx="23295" formatCode="General">
                  <c:v>1.7913599899999999E-3</c:v>
                </c:pt>
                <c:pt idx="23296" formatCode="General">
                  <c:v>1.7914399900000001E-3</c:v>
                </c:pt>
                <c:pt idx="23297" formatCode="General">
                  <c:v>1.79151999E-3</c:v>
                </c:pt>
                <c:pt idx="23298" formatCode="General">
                  <c:v>1.79159999E-3</c:v>
                </c:pt>
                <c:pt idx="23299" formatCode="General">
                  <c:v>1.79167999E-3</c:v>
                </c:pt>
                <c:pt idx="23300" formatCode="General">
                  <c:v>1.7917599899999999E-3</c:v>
                </c:pt>
                <c:pt idx="23301" formatCode="General">
                  <c:v>1.7918399900000001E-3</c:v>
                </c:pt>
                <c:pt idx="23302" formatCode="General">
                  <c:v>1.7919199900000001E-3</c:v>
                </c:pt>
                <c:pt idx="23303" formatCode="General">
                  <c:v>1.79199999E-3</c:v>
                </c:pt>
                <c:pt idx="23304" formatCode="General">
                  <c:v>1.79207999E-3</c:v>
                </c:pt>
                <c:pt idx="23305" formatCode="General">
                  <c:v>1.7921599899999999E-3</c:v>
                </c:pt>
                <c:pt idx="23306" formatCode="General">
                  <c:v>1.7922399900000001E-3</c:v>
                </c:pt>
                <c:pt idx="23307" formatCode="General">
                  <c:v>1.7923199900000001E-3</c:v>
                </c:pt>
                <c:pt idx="23308" formatCode="General">
                  <c:v>1.79239999E-3</c:v>
                </c:pt>
                <c:pt idx="23309" formatCode="General">
                  <c:v>1.79247999E-3</c:v>
                </c:pt>
                <c:pt idx="23310" formatCode="General">
                  <c:v>1.7925599899999999E-3</c:v>
                </c:pt>
                <c:pt idx="23311" formatCode="General">
                  <c:v>1.7926399899999999E-3</c:v>
                </c:pt>
                <c:pt idx="23312" formatCode="General">
                  <c:v>1.7927199900000001E-3</c:v>
                </c:pt>
                <c:pt idx="23313" formatCode="General">
                  <c:v>1.79279999E-3</c:v>
                </c:pt>
                <c:pt idx="23314" formatCode="General">
                  <c:v>1.79287999E-3</c:v>
                </c:pt>
                <c:pt idx="23315" formatCode="General">
                  <c:v>1.7929599899999999E-3</c:v>
                </c:pt>
                <c:pt idx="23316" formatCode="General">
                  <c:v>1.7930399899999999E-3</c:v>
                </c:pt>
                <c:pt idx="23317" formatCode="General">
                  <c:v>1.7931199900000001E-3</c:v>
                </c:pt>
                <c:pt idx="23318" formatCode="General">
                  <c:v>1.79319999E-3</c:v>
                </c:pt>
                <c:pt idx="23319" formatCode="General">
                  <c:v>1.79327999E-3</c:v>
                </c:pt>
                <c:pt idx="23320" formatCode="General">
                  <c:v>1.79335999E-3</c:v>
                </c:pt>
                <c:pt idx="23321" formatCode="General">
                  <c:v>1.7934399899999999E-3</c:v>
                </c:pt>
                <c:pt idx="23322" formatCode="General">
                  <c:v>1.7935199900000001E-3</c:v>
                </c:pt>
                <c:pt idx="23323" formatCode="General">
                  <c:v>1.7935999900000001E-3</c:v>
                </c:pt>
                <c:pt idx="23324" formatCode="General">
                  <c:v>1.79367999E-3</c:v>
                </c:pt>
                <c:pt idx="23325" formatCode="General">
                  <c:v>1.79375999E-3</c:v>
                </c:pt>
                <c:pt idx="23326" formatCode="General">
                  <c:v>1.7938399899999999E-3</c:v>
                </c:pt>
                <c:pt idx="23327" formatCode="General">
                  <c:v>1.7939199900000001E-3</c:v>
                </c:pt>
                <c:pt idx="23328" formatCode="General">
                  <c:v>1.7939999900000001E-3</c:v>
                </c:pt>
                <c:pt idx="23329" formatCode="General">
                  <c:v>1.79407999E-3</c:v>
                </c:pt>
                <c:pt idx="23330" formatCode="General">
                  <c:v>1.79415999E-3</c:v>
                </c:pt>
                <c:pt idx="23331" formatCode="General">
                  <c:v>1.7942399899999999E-3</c:v>
                </c:pt>
                <c:pt idx="23332" formatCode="General">
                  <c:v>1.7943199899999999E-3</c:v>
                </c:pt>
                <c:pt idx="23333" formatCode="General">
                  <c:v>1.7943999900000001E-3</c:v>
                </c:pt>
                <c:pt idx="23334" formatCode="General">
                  <c:v>1.79447999E-3</c:v>
                </c:pt>
                <c:pt idx="23335" formatCode="General">
                  <c:v>1.79455999E-3</c:v>
                </c:pt>
                <c:pt idx="23336" formatCode="General">
                  <c:v>1.7946399899999999E-3</c:v>
                </c:pt>
                <c:pt idx="23337" formatCode="General">
                  <c:v>1.7947199899999999E-3</c:v>
                </c:pt>
                <c:pt idx="23338" formatCode="General">
                  <c:v>1.7947999900000001E-3</c:v>
                </c:pt>
                <c:pt idx="23339" formatCode="General">
                  <c:v>1.79487999E-3</c:v>
                </c:pt>
                <c:pt idx="23340" formatCode="General">
                  <c:v>1.79495999E-3</c:v>
                </c:pt>
                <c:pt idx="23341" formatCode="General">
                  <c:v>1.79503999E-3</c:v>
                </c:pt>
                <c:pt idx="23342" formatCode="General">
                  <c:v>1.7951199899999999E-3</c:v>
                </c:pt>
                <c:pt idx="23343" formatCode="General">
                  <c:v>1.7951999900000001E-3</c:v>
                </c:pt>
                <c:pt idx="23344" formatCode="General">
                  <c:v>1.79527999E-3</c:v>
                </c:pt>
                <c:pt idx="23345" formatCode="General">
                  <c:v>1.79535999E-3</c:v>
                </c:pt>
                <c:pt idx="23346" formatCode="General">
                  <c:v>1.79543999E-3</c:v>
                </c:pt>
                <c:pt idx="23347" formatCode="General">
                  <c:v>1.7955199899999999E-3</c:v>
                </c:pt>
                <c:pt idx="23348" formatCode="General">
                  <c:v>1.7955999900000001E-3</c:v>
                </c:pt>
                <c:pt idx="23349" formatCode="General">
                  <c:v>1.7956799900000001E-3</c:v>
                </c:pt>
                <c:pt idx="23350" formatCode="General">
                  <c:v>1.79575999E-3</c:v>
                </c:pt>
                <c:pt idx="23351" formatCode="General">
                  <c:v>1.79583999E-3</c:v>
                </c:pt>
                <c:pt idx="23352" formatCode="General">
                  <c:v>1.7959199899999999E-3</c:v>
                </c:pt>
                <c:pt idx="23353" formatCode="General">
                  <c:v>1.7959999899999999E-3</c:v>
                </c:pt>
                <c:pt idx="23354" formatCode="General">
                  <c:v>1.7960799900000001E-3</c:v>
                </c:pt>
                <c:pt idx="23355" formatCode="General">
                  <c:v>1.79615999E-3</c:v>
                </c:pt>
                <c:pt idx="23356" formatCode="General">
                  <c:v>1.79623999E-3</c:v>
                </c:pt>
                <c:pt idx="23357" formatCode="General">
                  <c:v>1.7963199899999999E-3</c:v>
                </c:pt>
                <c:pt idx="23358" formatCode="General">
                  <c:v>1.7963999899999999E-3</c:v>
                </c:pt>
                <c:pt idx="23359" formatCode="General">
                  <c:v>1.7964799900000001E-3</c:v>
                </c:pt>
                <c:pt idx="23360" formatCode="General">
                  <c:v>1.79655999E-3</c:v>
                </c:pt>
                <c:pt idx="23361" formatCode="General">
                  <c:v>1.79663999E-3</c:v>
                </c:pt>
                <c:pt idx="23362" formatCode="General">
                  <c:v>1.79671999E-3</c:v>
                </c:pt>
                <c:pt idx="23363" formatCode="General">
                  <c:v>1.7967999899999999E-3</c:v>
                </c:pt>
                <c:pt idx="23364" formatCode="General">
                  <c:v>1.7968799900000001E-3</c:v>
                </c:pt>
                <c:pt idx="23365" formatCode="General">
                  <c:v>1.79695999E-3</c:v>
                </c:pt>
                <c:pt idx="23366" formatCode="General">
                  <c:v>1.79703999E-3</c:v>
                </c:pt>
                <c:pt idx="23367" formatCode="General">
                  <c:v>1.79711999E-3</c:v>
                </c:pt>
                <c:pt idx="23368" formatCode="General">
                  <c:v>1.7971999899999999E-3</c:v>
                </c:pt>
                <c:pt idx="23369" formatCode="General">
                  <c:v>1.7972799900000001E-3</c:v>
                </c:pt>
                <c:pt idx="23370" formatCode="General">
                  <c:v>1.7973599900000001E-3</c:v>
                </c:pt>
                <c:pt idx="23371" formatCode="General">
                  <c:v>1.79743999E-3</c:v>
                </c:pt>
                <c:pt idx="23372" formatCode="General">
                  <c:v>1.79751999E-3</c:v>
                </c:pt>
                <c:pt idx="23373" formatCode="General">
                  <c:v>1.7975999899999999E-3</c:v>
                </c:pt>
                <c:pt idx="23374" formatCode="General">
                  <c:v>1.7976799900000001E-3</c:v>
                </c:pt>
                <c:pt idx="23375" formatCode="General">
                  <c:v>1.7977599900000001E-3</c:v>
                </c:pt>
                <c:pt idx="23376" formatCode="General">
                  <c:v>1.79783999E-3</c:v>
                </c:pt>
                <c:pt idx="23377" formatCode="General">
                  <c:v>1.79791999E-3</c:v>
                </c:pt>
                <c:pt idx="23378" formatCode="General">
                  <c:v>1.7979999899999999E-3</c:v>
                </c:pt>
                <c:pt idx="23379" formatCode="General">
                  <c:v>1.7980799899999999E-3</c:v>
                </c:pt>
                <c:pt idx="23380" formatCode="General">
                  <c:v>1.7981599900000001E-3</c:v>
                </c:pt>
                <c:pt idx="23381" formatCode="General">
                  <c:v>1.79823999E-3</c:v>
                </c:pt>
                <c:pt idx="23382" formatCode="General">
                  <c:v>1.79831999E-3</c:v>
                </c:pt>
                <c:pt idx="23383" formatCode="General">
                  <c:v>1.79839999E-3</c:v>
                </c:pt>
                <c:pt idx="23384" formatCode="General">
                  <c:v>1.7984799899999999E-3</c:v>
                </c:pt>
                <c:pt idx="23385" formatCode="General">
                  <c:v>1.7985599900000001E-3</c:v>
                </c:pt>
                <c:pt idx="23386" formatCode="General">
                  <c:v>1.79863999E-3</c:v>
                </c:pt>
                <c:pt idx="23387" formatCode="General">
                  <c:v>1.79871999E-3</c:v>
                </c:pt>
                <c:pt idx="23388" formatCode="General">
                  <c:v>1.79879999E-3</c:v>
                </c:pt>
                <c:pt idx="23389" formatCode="General">
                  <c:v>1.7988799899999999E-3</c:v>
                </c:pt>
                <c:pt idx="23390" formatCode="General">
                  <c:v>1.7989599900000001E-3</c:v>
                </c:pt>
                <c:pt idx="23391" formatCode="General">
                  <c:v>1.7990399900000001E-3</c:v>
                </c:pt>
                <c:pt idx="23392" formatCode="General">
                  <c:v>1.79911999E-3</c:v>
                </c:pt>
                <c:pt idx="23393" formatCode="General">
                  <c:v>1.79919999E-3</c:v>
                </c:pt>
                <c:pt idx="23394" formatCode="General">
                  <c:v>1.7992799899999999E-3</c:v>
                </c:pt>
                <c:pt idx="23395" formatCode="General">
                  <c:v>1.7993599900000001E-3</c:v>
                </c:pt>
                <c:pt idx="23396" formatCode="General">
                  <c:v>1.7994399900000001E-3</c:v>
                </c:pt>
                <c:pt idx="23397" formatCode="General">
                  <c:v>1.79951999E-3</c:v>
                </c:pt>
                <c:pt idx="23398" formatCode="General">
                  <c:v>1.79959999E-3</c:v>
                </c:pt>
                <c:pt idx="23399" formatCode="General">
                  <c:v>1.7996799899999999E-3</c:v>
                </c:pt>
                <c:pt idx="23400" formatCode="General">
                  <c:v>1.7997599899999999E-3</c:v>
                </c:pt>
                <c:pt idx="23401" formatCode="General">
                  <c:v>1.7998399900000001E-3</c:v>
                </c:pt>
                <c:pt idx="23402" formatCode="General">
                  <c:v>1.79991999E-3</c:v>
                </c:pt>
                <c:pt idx="23403" formatCode="General">
                  <c:v>1.79999999E-3</c:v>
                </c:pt>
                <c:pt idx="23404" formatCode="General">
                  <c:v>1.8000799899999999E-3</c:v>
                </c:pt>
                <c:pt idx="23405" formatCode="General">
                  <c:v>1.8001599899999999E-3</c:v>
                </c:pt>
                <c:pt idx="23406" formatCode="General">
                  <c:v>1.8002399900000001E-3</c:v>
                </c:pt>
                <c:pt idx="23407" formatCode="General">
                  <c:v>1.80031999E-3</c:v>
                </c:pt>
                <c:pt idx="23408" formatCode="General">
                  <c:v>1.80039999E-3</c:v>
                </c:pt>
                <c:pt idx="23409" formatCode="General">
                  <c:v>1.80047999E-3</c:v>
                </c:pt>
                <c:pt idx="23410" formatCode="General">
                  <c:v>1.8005599899999999E-3</c:v>
                </c:pt>
                <c:pt idx="23411" formatCode="General">
                  <c:v>1.8006399900000001E-3</c:v>
                </c:pt>
                <c:pt idx="23412" formatCode="General">
                  <c:v>1.8007199900000001E-3</c:v>
                </c:pt>
                <c:pt idx="23413" formatCode="General">
                  <c:v>1.80079999E-3</c:v>
                </c:pt>
                <c:pt idx="23414" formatCode="General">
                  <c:v>1.80087999E-3</c:v>
                </c:pt>
                <c:pt idx="23415" formatCode="General">
                  <c:v>1.8009599899999999E-3</c:v>
                </c:pt>
                <c:pt idx="23416" formatCode="General">
                  <c:v>1.8010399900000001E-3</c:v>
                </c:pt>
                <c:pt idx="23417" formatCode="General">
                  <c:v>1.8011199900000001E-3</c:v>
                </c:pt>
                <c:pt idx="23418" formatCode="General">
                  <c:v>1.80119999E-3</c:v>
                </c:pt>
                <c:pt idx="23419" formatCode="General">
                  <c:v>1.80127999E-3</c:v>
                </c:pt>
                <c:pt idx="23420" formatCode="General">
                  <c:v>1.8013599899999999E-3</c:v>
                </c:pt>
                <c:pt idx="23421" formatCode="General">
                  <c:v>1.8014399899999999E-3</c:v>
                </c:pt>
                <c:pt idx="23422" formatCode="General">
                  <c:v>1.8015199900000001E-3</c:v>
                </c:pt>
                <c:pt idx="23423" formatCode="General">
                  <c:v>1.80159999E-3</c:v>
                </c:pt>
                <c:pt idx="23424" formatCode="General">
                  <c:v>1.80167999E-3</c:v>
                </c:pt>
                <c:pt idx="23425" formatCode="General">
                  <c:v>1.8017599899999999E-3</c:v>
                </c:pt>
                <c:pt idx="23426" formatCode="General">
                  <c:v>1.8018399899999999E-3</c:v>
                </c:pt>
                <c:pt idx="23427" formatCode="General">
                  <c:v>1.8019199900000001E-3</c:v>
                </c:pt>
                <c:pt idx="23428" formatCode="General">
                  <c:v>1.80199999E-3</c:v>
                </c:pt>
                <c:pt idx="23429" formatCode="General">
                  <c:v>1.80207999E-3</c:v>
                </c:pt>
                <c:pt idx="23430" formatCode="General">
                  <c:v>1.80215999E-3</c:v>
                </c:pt>
                <c:pt idx="23431" formatCode="General">
                  <c:v>1.8022399899999999E-3</c:v>
                </c:pt>
                <c:pt idx="23432" formatCode="General">
                  <c:v>1.8023199900000001E-3</c:v>
                </c:pt>
                <c:pt idx="23433" formatCode="General">
                  <c:v>1.80239999E-3</c:v>
                </c:pt>
                <c:pt idx="23434" formatCode="General">
                  <c:v>1.80247999E-3</c:v>
                </c:pt>
                <c:pt idx="23435" formatCode="General">
                  <c:v>1.80255999E-3</c:v>
                </c:pt>
                <c:pt idx="23436" formatCode="General">
                  <c:v>1.8026399899999999E-3</c:v>
                </c:pt>
                <c:pt idx="23437" formatCode="General">
                  <c:v>1.8027199900000001E-3</c:v>
                </c:pt>
                <c:pt idx="23438" formatCode="General">
                  <c:v>1.8027999900000001E-3</c:v>
                </c:pt>
                <c:pt idx="23439" formatCode="General">
                  <c:v>1.80287999E-3</c:v>
                </c:pt>
                <c:pt idx="23440" formatCode="General">
                  <c:v>1.80295999E-3</c:v>
                </c:pt>
                <c:pt idx="23441" formatCode="General">
                  <c:v>1.8030399899999999E-3</c:v>
                </c:pt>
                <c:pt idx="23442" formatCode="General">
                  <c:v>1.8031199899999999E-3</c:v>
                </c:pt>
                <c:pt idx="23443" formatCode="General">
                  <c:v>1.8031999900000001E-3</c:v>
                </c:pt>
                <c:pt idx="23444" formatCode="General">
                  <c:v>1.80327999E-3</c:v>
                </c:pt>
                <c:pt idx="23445" formatCode="General">
                  <c:v>1.80335999E-3</c:v>
                </c:pt>
                <c:pt idx="23446" formatCode="General">
                  <c:v>1.8034399899999999E-3</c:v>
                </c:pt>
                <c:pt idx="23447" formatCode="General">
                  <c:v>1.8035199899999999E-3</c:v>
                </c:pt>
                <c:pt idx="23448" formatCode="General">
                  <c:v>1.8035999900000001E-3</c:v>
                </c:pt>
                <c:pt idx="23449" formatCode="General">
                  <c:v>1.80367999E-3</c:v>
                </c:pt>
                <c:pt idx="23450" formatCode="General">
                  <c:v>1.80375999E-3</c:v>
                </c:pt>
                <c:pt idx="23451" formatCode="General">
                  <c:v>1.80383999E-3</c:v>
                </c:pt>
                <c:pt idx="23452" formatCode="General">
                  <c:v>1.8039199899999999E-3</c:v>
                </c:pt>
                <c:pt idx="23453" formatCode="General">
                  <c:v>1.8039999900000001E-3</c:v>
                </c:pt>
                <c:pt idx="23454" formatCode="General">
                  <c:v>1.80407999E-3</c:v>
                </c:pt>
                <c:pt idx="23455" formatCode="General">
                  <c:v>1.80415999E-3</c:v>
                </c:pt>
                <c:pt idx="23456" formatCode="General">
                  <c:v>1.80423999E-3</c:v>
                </c:pt>
                <c:pt idx="23457" formatCode="General">
                  <c:v>1.8043199899999999E-3</c:v>
                </c:pt>
                <c:pt idx="23458" formatCode="General">
                  <c:v>1.8043999900000001E-3</c:v>
                </c:pt>
                <c:pt idx="23459" formatCode="General">
                  <c:v>1.8044799900000001E-3</c:v>
                </c:pt>
                <c:pt idx="23460" formatCode="General">
                  <c:v>1.80455999E-3</c:v>
                </c:pt>
                <c:pt idx="23461" formatCode="General">
                  <c:v>1.80463999E-3</c:v>
                </c:pt>
                <c:pt idx="23462" formatCode="General">
                  <c:v>1.8047199899999999E-3</c:v>
                </c:pt>
                <c:pt idx="23463" formatCode="General">
                  <c:v>1.8047999900000001E-3</c:v>
                </c:pt>
                <c:pt idx="23464" formatCode="General">
                  <c:v>1.8048799900000001E-3</c:v>
                </c:pt>
                <c:pt idx="23465" formatCode="General">
                  <c:v>1.80495999E-3</c:v>
                </c:pt>
                <c:pt idx="23466" formatCode="General">
                  <c:v>1.80503999E-3</c:v>
                </c:pt>
                <c:pt idx="23467" formatCode="General">
                  <c:v>1.8051199899999999E-3</c:v>
                </c:pt>
                <c:pt idx="23468" formatCode="General">
                  <c:v>1.8051999899999999E-3</c:v>
                </c:pt>
                <c:pt idx="23469" formatCode="General">
                  <c:v>1.8052799900000001E-3</c:v>
                </c:pt>
                <c:pt idx="23470" formatCode="General">
                  <c:v>1.80535999E-3</c:v>
                </c:pt>
                <c:pt idx="23471" formatCode="General">
                  <c:v>1.80543999E-3</c:v>
                </c:pt>
                <c:pt idx="23472" formatCode="General">
                  <c:v>1.80551999E-3</c:v>
                </c:pt>
                <c:pt idx="23473" formatCode="General">
                  <c:v>1.8055999899999999E-3</c:v>
                </c:pt>
                <c:pt idx="23474" formatCode="General">
                  <c:v>1.8056799900000001E-3</c:v>
                </c:pt>
                <c:pt idx="23475" formatCode="General">
                  <c:v>1.80575999E-3</c:v>
                </c:pt>
                <c:pt idx="23476" formatCode="General">
                  <c:v>1.80583999E-3</c:v>
                </c:pt>
                <c:pt idx="23477" formatCode="General">
                  <c:v>1.80591999E-3</c:v>
                </c:pt>
                <c:pt idx="23478" formatCode="General">
                  <c:v>1.8059999899999999E-3</c:v>
                </c:pt>
                <c:pt idx="23479" formatCode="General">
                  <c:v>1.8060799900000001E-3</c:v>
                </c:pt>
                <c:pt idx="23480" formatCode="General">
                  <c:v>1.8061599900000001E-3</c:v>
                </c:pt>
                <c:pt idx="23481" formatCode="General">
                  <c:v>1.80623999E-3</c:v>
                </c:pt>
                <c:pt idx="23482" formatCode="General">
                  <c:v>1.80631999E-3</c:v>
                </c:pt>
                <c:pt idx="23483" formatCode="General">
                  <c:v>1.8063999899999999E-3</c:v>
                </c:pt>
                <c:pt idx="23484" formatCode="General">
                  <c:v>1.8064799900000001E-3</c:v>
                </c:pt>
                <c:pt idx="23485" formatCode="General">
                  <c:v>1.8065599900000001E-3</c:v>
                </c:pt>
                <c:pt idx="23486" formatCode="General">
                  <c:v>1.80663999E-3</c:v>
                </c:pt>
                <c:pt idx="23487" formatCode="General">
                  <c:v>1.80671999E-3</c:v>
                </c:pt>
                <c:pt idx="23488" formatCode="General">
                  <c:v>1.8067999899999999E-3</c:v>
                </c:pt>
                <c:pt idx="23489" formatCode="General">
                  <c:v>1.8068799899999999E-3</c:v>
                </c:pt>
                <c:pt idx="23490" formatCode="General">
                  <c:v>1.8069599900000001E-3</c:v>
                </c:pt>
                <c:pt idx="23491" formatCode="General">
                  <c:v>1.80703999E-3</c:v>
                </c:pt>
                <c:pt idx="23492" formatCode="General">
                  <c:v>1.80711999E-3</c:v>
                </c:pt>
                <c:pt idx="23493" formatCode="General">
                  <c:v>1.8071999899999999E-3</c:v>
                </c:pt>
                <c:pt idx="23494" formatCode="General">
                  <c:v>1.8072799899999999E-3</c:v>
                </c:pt>
                <c:pt idx="23495" formatCode="General">
                  <c:v>1.8073599900000001E-3</c:v>
                </c:pt>
                <c:pt idx="23496" formatCode="General">
                  <c:v>1.80743999E-3</c:v>
                </c:pt>
                <c:pt idx="23497" formatCode="General">
                  <c:v>1.80751999E-3</c:v>
                </c:pt>
                <c:pt idx="23498" formatCode="General">
                  <c:v>1.80759999E-3</c:v>
                </c:pt>
                <c:pt idx="23499" formatCode="General">
                  <c:v>1.8076799899999999E-3</c:v>
                </c:pt>
                <c:pt idx="23500" formatCode="General">
                  <c:v>1.8077599900000001E-3</c:v>
                </c:pt>
                <c:pt idx="23501" formatCode="General">
                  <c:v>1.8078399900000001E-3</c:v>
                </c:pt>
                <c:pt idx="23502" formatCode="General">
                  <c:v>1.80791999E-3</c:v>
                </c:pt>
                <c:pt idx="23503" formatCode="General">
                  <c:v>1.80799999E-3</c:v>
                </c:pt>
                <c:pt idx="23504" formatCode="General">
                  <c:v>1.8080799899999999E-3</c:v>
                </c:pt>
                <c:pt idx="23505" formatCode="General">
                  <c:v>1.8081599900000001E-3</c:v>
                </c:pt>
                <c:pt idx="23506" formatCode="General">
                  <c:v>1.8082399900000001E-3</c:v>
                </c:pt>
                <c:pt idx="23507" formatCode="General">
                  <c:v>1.80831999E-3</c:v>
                </c:pt>
                <c:pt idx="23508" formatCode="General">
                  <c:v>1.80839999E-3</c:v>
                </c:pt>
                <c:pt idx="23509" formatCode="General">
                  <c:v>1.8084799899999999E-3</c:v>
                </c:pt>
                <c:pt idx="23510" formatCode="General">
                  <c:v>1.8085599899999999E-3</c:v>
                </c:pt>
                <c:pt idx="23511" formatCode="General">
                  <c:v>1.8086399900000001E-3</c:v>
                </c:pt>
                <c:pt idx="23512" formatCode="General">
                  <c:v>1.80871999E-3</c:v>
                </c:pt>
                <c:pt idx="23513" formatCode="General">
                  <c:v>1.80879999E-3</c:v>
                </c:pt>
                <c:pt idx="23514" formatCode="General">
                  <c:v>1.8088799899999999E-3</c:v>
                </c:pt>
                <c:pt idx="23515" formatCode="General">
                  <c:v>1.8089599899999999E-3</c:v>
                </c:pt>
                <c:pt idx="23516" formatCode="General">
                  <c:v>1.8090399900000001E-3</c:v>
                </c:pt>
                <c:pt idx="23517" formatCode="General">
                  <c:v>1.80911999E-3</c:v>
                </c:pt>
                <c:pt idx="23518" formatCode="General">
                  <c:v>1.80919999E-3</c:v>
                </c:pt>
                <c:pt idx="23519" formatCode="General">
                  <c:v>1.80927999E-3</c:v>
                </c:pt>
                <c:pt idx="23520" formatCode="General">
                  <c:v>1.8093599899999999E-3</c:v>
                </c:pt>
                <c:pt idx="23521" formatCode="General">
                  <c:v>1.8094399900000001E-3</c:v>
                </c:pt>
                <c:pt idx="23522" formatCode="General">
                  <c:v>1.80951999E-3</c:v>
                </c:pt>
                <c:pt idx="23523" formatCode="General">
                  <c:v>1.80959999E-3</c:v>
                </c:pt>
                <c:pt idx="23524" formatCode="General">
                  <c:v>1.80967999E-3</c:v>
                </c:pt>
                <c:pt idx="23525" formatCode="General">
                  <c:v>1.8097599899999999E-3</c:v>
                </c:pt>
                <c:pt idx="23526" formatCode="General">
                  <c:v>1.8098399900000001E-3</c:v>
                </c:pt>
                <c:pt idx="23527" formatCode="General">
                  <c:v>1.8099199900000001E-3</c:v>
                </c:pt>
                <c:pt idx="23528" formatCode="General">
                  <c:v>1.80999999E-3</c:v>
                </c:pt>
                <c:pt idx="23529" formatCode="General">
                  <c:v>1.81007999E-3</c:v>
                </c:pt>
                <c:pt idx="23530" formatCode="General">
                  <c:v>1.8101599899999999E-3</c:v>
                </c:pt>
                <c:pt idx="23531" formatCode="General">
                  <c:v>1.8102399899999999E-3</c:v>
                </c:pt>
                <c:pt idx="23532" formatCode="General">
                  <c:v>1.8103199900000001E-3</c:v>
                </c:pt>
                <c:pt idx="23533" formatCode="General">
                  <c:v>1.81039999E-3</c:v>
                </c:pt>
                <c:pt idx="23534" formatCode="General">
                  <c:v>1.81047999E-3</c:v>
                </c:pt>
                <c:pt idx="23535" formatCode="General">
                  <c:v>1.8105599899999999E-3</c:v>
                </c:pt>
                <c:pt idx="23536" formatCode="General">
                  <c:v>1.8106399899999999E-3</c:v>
                </c:pt>
                <c:pt idx="23537" formatCode="General">
                  <c:v>1.8107199900000001E-3</c:v>
                </c:pt>
                <c:pt idx="23538" formatCode="General">
                  <c:v>1.81079999E-3</c:v>
                </c:pt>
                <c:pt idx="23539" formatCode="General">
                  <c:v>1.81087999E-3</c:v>
                </c:pt>
                <c:pt idx="23540" formatCode="General">
                  <c:v>1.81095999E-3</c:v>
                </c:pt>
                <c:pt idx="23541" formatCode="General">
                  <c:v>1.8110399899999999E-3</c:v>
                </c:pt>
                <c:pt idx="23542" formatCode="General">
                  <c:v>1.8111199900000001E-3</c:v>
                </c:pt>
                <c:pt idx="23543" formatCode="General">
                  <c:v>1.81119999E-3</c:v>
                </c:pt>
                <c:pt idx="23544" formatCode="General">
                  <c:v>1.81127999E-3</c:v>
                </c:pt>
                <c:pt idx="23545" formatCode="General">
                  <c:v>1.81135999E-3</c:v>
                </c:pt>
                <c:pt idx="23546" formatCode="General">
                  <c:v>1.8114399899999999E-3</c:v>
                </c:pt>
                <c:pt idx="23547" formatCode="General">
                  <c:v>1.8115199900000001E-3</c:v>
                </c:pt>
                <c:pt idx="23548" formatCode="General">
                  <c:v>1.8115999900000001E-3</c:v>
                </c:pt>
                <c:pt idx="23549" formatCode="General">
                  <c:v>1.81167999E-3</c:v>
                </c:pt>
                <c:pt idx="23550" formatCode="General">
                  <c:v>1.81175999E-3</c:v>
                </c:pt>
                <c:pt idx="23551" formatCode="General">
                  <c:v>1.8118399899999999E-3</c:v>
                </c:pt>
                <c:pt idx="23552" formatCode="General">
                  <c:v>1.8119199900000001E-3</c:v>
                </c:pt>
                <c:pt idx="23553" formatCode="General">
                  <c:v>1.8119999900000001E-3</c:v>
                </c:pt>
                <c:pt idx="23554" formatCode="General">
                  <c:v>1.81207999E-3</c:v>
                </c:pt>
                <c:pt idx="23555" formatCode="General">
                  <c:v>1.81215999E-3</c:v>
                </c:pt>
                <c:pt idx="23556" formatCode="General">
                  <c:v>1.8122399899999999E-3</c:v>
                </c:pt>
                <c:pt idx="23557" formatCode="General">
                  <c:v>1.8123199899999999E-3</c:v>
                </c:pt>
                <c:pt idx="23558" formatCode="General">
                  <c:v>1.8123999900000001E-3</c:v>
                </c:pt>
                <c:pt idx="23559" formatCode="General">
                  <c:v>1.81247999E-3</c:v>
                </c:pt>
                <c:pt idx="23560" formatCode="General">
                  <c:v>1.81255999E-3</c:v>
                </c:pt>
                <c:pt idx="23561" formatCode="General">
                  <c:v>1.81263999E-3</c:v>
                </c:pt>
                <c:pt idx="23562" formatCode="General">
                  <c:v>1.8127199899999999E-3</c:v>
                </c:pt>
                <c:pt idx="23563" formatCode="General">
                  <c:v>1.8127999900000001E-3</c:v>
                </c:pt>
                <c:pt idx="23564" formatCode="General">
                  <c:v>1.81287999E-3</c:v>
                </c:pt>
                <c:pt idx="23565" formatCode="General">
                  <c:v>1.81295999E-3</c:v>
                </c:pt>
                <c:pt idx="23566" formatCode="General">
                  <c:v>1.81303999E-3</c:v>
                </c:pt>
                <c:pt idx="23567" formatCode="General">
                  <c:v>1.8131199899999999E-3</c:v>
                </c:pt>
                <c:pt idx="23568" formatCode="General">
                  <c:v>1.8131999900000001E-3</c:v>
                </c:pt>
                <c:pt idx="23569" formatCode="General">
                  <c:v>1.8132799900000001E-3</c:v>
                </c:pt>
                <c:pt idx="23570" formatCode="General">
                  <c:v>1.81335999E-3</c:v>
                </c:pt>
                <c:pt idx="23571" formatCode="General">
                  <c:v>1.81343999E-3</c:v>
                </c:pt>
                <c:pt idx="23572" formatCode="General">
                  <c:v>1.8135199899999999E-3</c:v>
                </c:pt>
                <c:pt idx="23573" formatCode="General">
                  <c:v>1.8135999900000001E-3</c:v>
                </c:pt>
                <c:pt idx="23574" formatCode="General">
                  <c:v>1.8136799900000001E-3</c:v>
                </c:pt>
                <c:pt idx="23575" formatCode="General">
                  <c:v>1.81375999E-3</c:v>
                </c:pt>
                <c:pt idx="23576" formatCode="General">
                  <c:v>1.81383999E-3</c:v>
                </c:pt>
                <c:pt idx="23577" formatCode="General">
                  <c:v>1.8139199899999999E-3</c:v>
                </c:pt>
                <c:pt idx="23578" formatCode="General">
                  <c:v>1.8139999899999999E-3</c:v>
                </c:pt>
                <c:pt idx="23579" formatCode="General">
                  <c:v>1.8140799900000001E-3</c:v>
                </c:pt>
                <c:pt idx="23580" formatCode="General">
                  <c:v>1.81415999E-3</c:v>
                </c:pt>
                <c:pt idx="23581" formatCode="General">
                  <c:v>1.81423999E-3</c:v>
                </c:pt>
                <c:pt idx="23582" formatCode="General">
                  <c:v>1.8143199899999999E-3</c:v>
                </c:pt>
                <c:pt idx="23583" formatCode="General">
                  <c:v>1.8143999899999999E-3</c:v>
                </c:pt>
                <c:pt idx="23584" formatCode="General">
                  <c:v>1.8144799900000001E-3</c:v>
                </c:pt>
                <c:pt idx="23585" formatCode="General">
                  <c:v>1.81455999E-3</c:v>
                </c:pt>
                <c:pt idx="23586" formatCode="General">
                  <c:v>1.81463999E-3</c:v>
                </c:pt>
                <c:pt idx="23587" formatCode="General">
                  <c:v>1.81471999E-3</c:v>
                </c:pt>
                <c:pt idx="23588" formatCode="General">
                  <c:v>1.8147999899999999E-3</c:v>
                </c:pt>
                <c:pt idx="23589" formatCode="General">
                  <c:v>1.8148799900000001E-3</c:v>
                </c:pt>
                <c:pt idx="23590" formatCode="General">
                  <c:v>1.8149599900000001E-3</c:v>
                </c:pt>
                <c:pt idx="23591" formatCode="General">
                  <c:v>1.81503999E-3</c:v>
                </c:pt>
                <c:pt idx="23592" formatCode="General">
                  <c:v>1.81511999E-3</c:v>
                </c:pt>
                <c:pt idx="23593" formatCode="General">
                  <c:v>1.8151999899999999E-3</c:v>
                </c:pt>
                <c:pt idx="23594" formatCode="General">
                  <c:v>1.8152799900000001E-3</c:v>
                </c:pt>
                <c:pt idx="23595" formatCode="General">
                  <c:v>1.8153599900000001E-3</c:v>
                </c:pt>
                <c:pt idx="23596" formatCode="General">
                  <c:v>1.81543999E-3</c:v>
                </c:pt>
                <c:pt idx="23597" formatCode="General">
                  <c:v>1.81551999E-3</c:v>
                </c:pt>
                <c:pt idx="23598" formatCode="General">
                  <c:v>1.8155999899999999E-3</c:v>
                </c:pt>
                <c:pt idx="23599" formatCode="General">
                  <c:v>1.8156799899999999E-3</c:v>
                </c:pt>
                <c:pt idx="23600" formatCode="General">
                  <c:v>1.8157599900000001E-3</c:v>
                </c:pt>
                <c:pt idx="23601" formatCode="General">
                  <c:v>1.81583999E-3</c:v>
                </c:pt>
                <c:pt idx="23602" formatCode="General">
                  <c:v>1.81591999E-3</c:v>
                </c:pt>
                <c:pt idx="23603" formatCode="General">
                  <c:v>1.8159999899999999E-3</c:v>
                </c:pt>
                <c:pt idx="23604" formatCode="General">
                  <c:v>1.8160799899999999E-3</c:v>
                </c:pt>
                <c:pt idx="23605" formatCode="General">
                  <c:v>1.8161599900000001E-3</c:v>
                </c:pt>
                <c:pt idx="23606" formatCode="General">
                  <c:v>1.81623999E-3</c:v>
                </c:pt>
                <c:pt idx="23607" formatCode="General">
                  <c:v>1.81631999E-3</c:v>
                </c:pt>
                <c:pt idx="23608" formatCode="General">
                  <c:v>1.81639999E-3</c:v>
                </c:pt>
                <c:pt idx="23609" formatCode="General">
                  <c:v>1.8164799899999999E-3</c:v>
                </c:pt>
                <c:pt idx="23610" formatCode="General">
                  <c:v>1.8165599900000001E-3</c:v>
                </c:pt>
                <c:pt idx="23611" formatCode="General">
                  <c:v>1.81663999E-3</c:v>
                </c:pt>
                <c:pt idx="23612" formatCode="General">
                  <c:v>1.81671999E-3</c:v>
                </c:pt>
                <c:pt idx="23613" formatCode="General">
                  <c:v>1.81679999E-3</c:v>
                </c:pt>
                <c:pt idx="23614" formatCode="General">
                  <c:v>1.8168799899999999E-3</c:v>
                </c:pt>
                <c:pt idx="23615" formatCode="General">
                  <c:v>1.8169599900000001E-3</c:v>
                </c:pt>
                <c:pt idx="23616" formatCode="General">
                  <c:v>1.8170399900000001E-3</c:v>
                </c:pt>
                <c:pt idx="23617" formatCode="General">
                  <c:v>1.81711999E-3</c:v>
                </c:pt>
                <c:pt idx="23618" formatCode="General">
                  <c:v>1.81719999E-3</c:v>
                </c:pt>
                <c:pt idx="23619" formatCode="General">
                  <c:v>1.8172799899999999E-3</c:v>
                </c:pt>
                <c:pt idx="23620" formatCode="General">
                  <c:v>1.8173599899999999E-3</c:v>
                </c:pt>
                <c:pt idx="23621" formatCode="General">
                  <c:v>1.8174399900000001E-3</c:v>
                </c:pt>
                <c:pt idx="23622" formatCode="General">
                  <c:v>1.81751999E-3</c:v>
                </c:pt>
                <c:pt idx="23623" formatCode="General">
                  <c:v>1.81759999E-3</c:v>
                </c:pt>
                <c:pt idx="23624" formatCode="General">
                  <c:v>1.8176799899999999E-3</c:v>
                </c:pt>
                <c:pt idx="23625" formatCode="General">
                  <c:v>1.8177599899999999E-3</c:v>
                </c:pt>
                <c:pt idx="23626" formatCode="General">
                  <c:v>1.8178399900000001E-3</c:v>
                </c:pt>
                <c:pt idx="23627" formatCode="General">
                  <c:v>1.81791999E-3</c:v>
                </c:pt>
                <c:pt idx="23628" formatCode="General">
                  <c:v>1.81799999E-3</c:v>
                </c:pt>
                <c:pt idx="23629" formatCode="General">
                  <c:v>1.81807999E-3</c:v>
                </c:pt>
                <c:pt idx="23630" formatCode="General">
                  <c:v>1.8181599899999999E-3</c:v>
                </c:pt>
                <c:pt idx="23631" formatCode="General">
                  <c:v>1.8182399900000001E-3</c:v>
                </c:pt>
                <c:pt idx="23632" formatCode="General">
                  <c:v>1.81831999E-3</c:v>
                </c:pt>
                <c:pt idx="23633" formatCode="General">
                  <c:v>1.81839999E-3</c:v>
                </c:pt>
                <c:pt idx="23634" formatCode="General">
                  <c:v>1.81847999E-3</c:v>
                </c:pt>
                <c:pt idx="23635" formatCode="General">
                  <c:v>1.8185599899999999E-3</c:v>
                </c:pt>
                <c:pt idx="23636" formatCode="General">
                  <c:v>1.8186399900000001E-3</c:v>
                </c:pt>
                <c:pt idx="23637" formatCode="General">
                  <c:v>1.8187199900000001E-3</c:v>
                </c:pt>
                <c:pt idx="23638" formatCode="General">
                  <c:v>1.81879999E-3</c:v>
                </c:pt>
                <c:pt idx="23639" formatCode="General">
                  <c:v>1.81887999E-3</c:v>
                </c:pt>
                <c:pt idx="23640" formatCode="General">
                  <c:v>1.8189599899999999E-3</c:v>
                </c:pt>
                <c:pt idx="23641" formatCode="General">
                  <c:v>1.8190399900000001E-3</c:v>
                </c:pt>
                <c:pt idx="23642" formatCode="General">
                  <c:v>1.8191199900000001E-3</c:v>
                </c:pt>
                <c:pt idx="23643" formatCode="General">
                  <c:v>1.81919999E-3</c:v>
                </c:pt>
                <c:pt idx="23644" formatCode="General">
                  <c:v>1.81927999E-3</c:v>
                </c:pt>
                <c:pt idx="23645" formatCode="General">
                  <c:v>1.8193599899999999E-3</c:v>
                </c:pt>
                <c:pt idx="23646" formatCode="General">
                  <c:v>1.8194399899999999E-3</c:v>
                </c:pt>
                <c:pt idx="23647" formatCode="General">
                  <c:v>1.8195199900000001E-3</c:v>
                </c:pt>
                <c:pt idx="23648" formatCode="General">
                  <c:v>1.81959999E-3</c:v>
                </c:pt>
                <c:pt idx="23649" formatCode="General">
                  <c:v>1.81967999E-3</c:v>
                </c:pt>
                <c:pt idx="23650" formatCode="General">
                  <c:v>1.81975999E-3</c:v>
                </c:pt>
                <c:pt idx="23651" formatCode="General">
                  <c:v>1.8198399899999999E-3</c:v>
                </c:pt>
                <c:pt idx="23652" formatCode="General">
                  <c:v>1.8199199900000001E-3</c:v>
                </c:pt>
                <c:pt idx="23653" formatCode="General">
                  <c:v>1.81999999E-3</c:v>
                </c:pt>
                <c:pt idx="23654" formatCode="General">
                  <c:v>1.82007999E-3</c:v>
                </c:pt>
                <c:pt idx="23655" formatCode="General">
                  <c:v>1.82015999E-3</c:v>
                </c:pt>
                <c:pt idx="23656" formatCode="General">
                  <c:v>1.8202399899999999E-3</c:v>
                </c:pt>
                <c:pt idx="23657" formatCode="General">
                  <c:v>1.8203199900000001E-3</c:v>
                </c:pt>
                <c:pt idx="23658" formatCode="General">
                  <c:v>1.8203999900000001E-3</c:v>
                </c:pt>
                <c:pt idx="23659" formatCode="General">
                  <c:v>1.82047999E-3</c:v>
                </c:pt>
                <c:pt idx="23660" formatCode="General">
                  <c:v>1.82055999E-3</c:v>
                </c:pt>
                <c:pt idx="23661" formatCode="General">
                  <c:v>1.8206399899999999E-3</c:v>
                </c:pt>
                <c:pt idx="23662" formatCode="General">
                  <c:v>1.8207199900000001E-3</c:v>
                </c:pt>
                <c:pt idx="23663" formatCode="General">
                  <c:v>1.8207999900000001E-3</c:v>
                </c:pt>
                <c:pt idx="23664" formatCode="General">
                  <c:v>1.82087999E-3</c:v>
                </c:pt>
                <c:pt idx="23665" formatCode="General">
                  <c:v>1.82095999E-3</c:v>
                </c:pt>
                <c:pt idx="23666" formatCode="General">
                  <c:v>1.8210399899999999E-3</c:v>
                </c:pt>
                <c:pt idx="23667" formatCode="General">
                  <c:v>1.8211199899999999E-3</c:v>
                </c:pt>
                <c:pt idx="23668" formatCode="General">
                  <c:v>1.8211999900000001E-3</c:v>
                </c:pt>
                <c:pt idx="23669" formatCode="General">
                  <c:v>1.82127999E-3</c:v>
                </c:pt>
                <c:pt idx="23670" formatCode="General">
                  <c:v>1.82135999E-3</c:v>
                </c:pt>
                <c:pt idx="23671" formatCode="General">
                  <c:v>1.8214399899999999E-3</c:v>
                </c:pt>
                <c:pt idx="23672" formatCode="General">
                  <c:v>1.8215199899999999E-3</c:v>
                </c:pt>
                <c:pt idx="23673" formatCode="General">
                  <c:v>1.8215999900000001E-3</c:v>
                </c:pt>
                <c:pt idx="23674" formatCode="General">
                  <c:v>1.82167999E-3</c:v>
                </c:pt>
                <c:pt idx="23675" formatCode="General">
                  <c:v>1.82175999E-3</c:v>
                </c:pt>
                <c:pt idx="23676" formatCode="General">
                  <c:v>1.82183999E-3</c:v>
                </c:pt>
                <c:pt idx="23677" formatCode="General">
                  <c:v>1.8219199899999999E-3</c:v>
                </c:pt>
                <c:pt idx="23678" formatCode="General">
                  <c:v>1.8219999900000001E-3</c:v>
                </c:pt>
                <c:pt idx="23679" formatCode="General">
                  <c:v>1.8220799900000001E-3</c:v>
                </c:pt>
                <c:pt idx="23680" formatCode="General">
                  <c:v>1.82215999E-3</c:v>
                </c:pt>
                <c:pt idx="23681" formatCode="General">
                  <c:v>1.82223999E-3</c:v>
                </c:pt>
                <c:pt idx="23682" formatCode="General">
                  <c:v>1.8223199899999999E-3</c:v>
                </c:pt>
                <c:pt idx="23683" formatCode="General">
                  <c:v>1.8223999900000001E-3</c:v>
                </c:pt>
                <c:pt idx="23684" formatCode="General">
                  <c:v>1.8224799900000001E-3</c:v>
                </c:pt>
                <c:pt idx="23685" formatCode="General">
                  <c:v>1.82255999E-3</c:v>
                </c:pt>
                <c:pt idx="23686" formatCode="General">
                  <c:v>1.82263999E-3</c:v>
                </c:pt>
                <c:pt idx="23687" formatCode="General">
                  <c:v>1.8227199899999999E-3</c:v>
                </c:pt>
                <c:pt idx="23688" formatCode="General">
                  <c:v>1.8227999899999999E-3</c:v>
                </c:pt>
                <c:pt idx="23689" formatCode="General">
                  <c:v>1.8228799900000001E-3</c:v>
                </c:pt>
                <c:pt idx="23690" formatCode="General">
                  <c:v>1.82295999E-3</c:v>
                </c:pt>
                <c:pt idx="23691" formatCode="General">
                  <c:v>1.82303999E-3</c:v>
                </c:pt>
                <c:pt idx="23692" formatCode="General">
                  <c:v>1.8231199899999999E-3</c:v>
                </c:pt>
                <c:pt idx="23693" formatCode="General">
                  <c:v>1.8231999899999999E-3</c:v>
                </c:pt>
                <c:pt idx="23694" formatCode="General">
                  <c:v>1.8232799900000001E-3</c:v>
                </c:pt>
                <c:pt idx="23695" formatCode="General">
                  <c:v>1.82335999E-3</c:v>
                </c:pt>
                <c:pt idx="23696" formatCode="General">
                  <c:v>1.82343999E-3</c:v>
                </c:pt>
                <c:pt idx="23697" formatCode="General">
                  <c:v>1.82351999E-3</c:v>
                </c:pt>
                <c:pt idx="23698" formatCode="General">
                  <c:v>1.8235999899999999E-3</c:v>
                </c:pt>
                <c:pt idx="23699" formatCode="General">
                  <c:v>1.8236799900000001E-3</c:v>
                </c:pt>
                <c:pt idx="23700" formatCode="General">
                  <c:v>1.82375999E-3</c:v>
                </c:pt>
                <c:pt idx="23701" formatCode="General">
                  <c:v>1.82383999E-3</c:v>
                </c:pt>
                <c:pt idx="23702" formatCode="General">
                  <c:v>1.82391999E-3</c:v>
                </c:pt>
                <c:pt idx="23703" formatCode="General">
                  <c:v>1.8239999899999999E-3</c:v>
                </c:pt>
                <c:pt idx="23704" formatCode="General">
                  <c:v>1.8240799900000001E-3</c:v>
                </c:pt>
                <c:pt idx="23705" formatCode="General">
                  <c:v>1.8241599900000001E-3</c:v>
                </c:pt>
                <c:pt idx="23706" formatCode="General">
                  <c:v>1.82423999E-3</c:v>
                </c:pt>
                <c:pt idx="23707" formatCode="General">
                  <c:v>1.82431999E-3</c:v>
                </c:pt>
                <c:pt idx="23708" formatCode="General">
                  <c:v>1.8243999899999999E-3</c:v>
                </c:pt>
                <c:pt idx="23709" formatCode="General">
                  <c:v>1.8244799899999999E-3</c:v>
                </c:pt>
                <c:pt idx="23710" formatCode="General">
                  <c:v>1.8245599900000001E-3</c:v>
                </c:pt>
                <c:pt idx="23711" formatCode="General">
                  <c:v>1.82463999E-3</c:v>
                </c:pt>
                <c:pt idx="23712" formatCode="General">
                  <c:v>1.82471999E-3</c:v>
                </c:pt>
                <c:pt idx="23713" formatCode="General">
                  <c:v>1.8247999899999999E-3</c:v>
                </c:pt>
                <c:pt idx="23714" formatCode="General">
                  <c:v>1.8248799899999999E-3</c:v>
                </c:pt>
                <c:pt idx="23715" formatCode="General">
                  <c:v>1.8249599900000001E-3</c:v>
                </c:pt>
                <c:pt idx="23716" formatCode="General">
                  <c:v>1.82503999E-3</c:v>
                </c:pt>
                <c:pt idx="23717" formatCode="General">
                  <c:v>1.82511999E-3</c:v>
                </c:pt>
                <c:pt idx="23718" formatCode="General">
                  <c:v>1.82519999E-3</c:v>
                </c:pt>
                <c:pt idx="23719" formatCode="General">
                  <c:v>1.8252799899999999E-3</c:v>
                </c:pt>
                <c:pt idx="23720" formatCode="General">
                  <c:v>1.8253599900000001E-3</c:v>
                </c:pt>
                <c:pt idx="23721" formatCode="General">
                  <c:v>1.82543999E-3</c:v>
                </c:pt>
                <c:pt idx="23722" formatCode="General">
                  <c:v>1.82551999E-3</c:v>
                </c:pt>
                <c:pt idx="23723" formatCode="General">
                  <c:v>1.82559999E-3</c:v>
                </c:pt>
                <c:pt idx="23724" formatCode="General">
                  <c:v>1.8256799899999999E-3</c:v>
                </c:pt>
                <c:pt idx="23725" formatCode="General">
                  <c:v>1.8257599900000001E-3</c:v>
                </c:pt>
                <c:pt idx="23726" formatCode="General">
                  <c:v>1.8258399900000001E-3</c:v>
                </c:pt>
                <c:pt idx="23727" formatCode="General">
                  <c:v>1.82591999E-3</c:v>
                </c:pt>
                <c:pt idx="23728" formatCode="General">
                  <c:v>1.82599999E-3</c:v>
                </c:pt>
                <c:pt idx="23729" formatCode="General">
                  <c:v>1.8260799899999999E-3</c:v>
                </c:pt>
                <c:pt idx="23730" formatCode="General">
                  <c:v>1.8261599900000001E-3</c:v>
                </c:pt>
                <c:pt idx="23731" formatCode="General">
                  <c:v>1.8262399900000001E-3</c:v>
                </c:pt>
                <c:pt idx="23732" formatCode="General">
                  <c:v>1.82631999E-3</c:v>
                </c:pt>
                <c:pt idx="23733" formatCode="General">
                  <c:v>1.82639999E-3</c:v>
                </c:pt>
                <c:pt idx="23734" formatCode="General">
                  <c:v>1.8264799899999999E-3</c:v>
                </c:pt>
                <c:pt idx="23735" formatCode="General">
                  <c:v>1.8265599899999999E-3</c:v>
                </c:pt>
                <c:pt idx="23736" formatCode="General">
                  <c:v>1.8266399900000001E-3</c:v>
                </c:pt>
                <c:pt idx="23737" formatCode="General">
                  <c:v>1.82671999E-3</c:v>
                </c:pt>
                <c:pt idx="23738" formatCode="General">
                  <c:v>1.82679999E-3</c:v>
                </c:pt>
                <c:pt idx="23739" formatCode="General">
                  <c:v>1.82687999E-3</c:v>
                </c:pt>
                <c:pt idx="23740" formatCode="General">
                  <c:v>1.8269599899999999E-3</c:v>
                </c:pt>
                <c:pt idx="23741" formatCode="General">
                  <c:v>1.8270399900000001E-3</c:v>
                </c:pt>
                <c:pt idx="23742" formatCode="General">
                  <c:v>1.82711999E-3</c:v>
                </c:pt>
                <c:pt idx="23743" formatCode="General">
                  <c:v>1.82719999E-3</c:v>
                </c:pt>
                <c:pt idx="23744" formatCode="General">
                  <c:v>1.82727999E-3</c:v>
                </c:pt>
                <c:pt idx="23745" formatCode="General">
                  <c:v>1.8273599899999999E-3</c:v>
                </c:pt>
                <c:pt idx="23746" formatCode="General">
                  <c:v>1.8274399900000001E-3</c:v>
                </c:pt>
                <c:pt idx="23747" formatCode="General">
                  <c:v>1.8275199900000001E-3</c:v>
                </c:pt>
                <c:pt idx="23748" formatCode="General">
                  <c:v>1.82759999E-3</c:v>
                </c:pt>
                <c:pt idx="23749" formatCode="General">
                  <c:v>1.82767999E-3</c:v>
                </c:pt>
                <c:pt idx="23750" formatCode="General">
                  <c:v>1.8277599899999999E-3</c:v>
                </c:pt>
                <c:pt idx="23751" formatCode="General">
                  <c:v>1.8278399900000001E-3</c:v>
                </c:pt>
                <c:pt idx="23752" formatCode="General">
                  <c:v>1.8279199900000001E-3</c:v>
                </c:pt>
                <c:pt idx="23753" formatCode="General">
                  <c:v>1.82799999E-3</c:v>
                </c:pt>
                <c:pt idx="23754" formatCode="General">
                  <c:v>1.82807999E-3</c:v>
                </c:pt>
                <c:pt idx="23755" formatCode="General">
                  <c:v>1.8281599899999999E-3</c:v>
                </c:pt>
                <c:pt idx="23756" formatCode="General">
                  <c:v>1.8282399899999999E-3</c:v>
                </c:pt>
                <c:pt idx="23757" formatCode="General">
                  <c:v>1.8283199900000001E-3</c:v>
                </c:pt>
                <c:pt idx="23758" formatCode="General">
                  <c:v>1.82839999E-3</c:v>
                </c:pt>
                <c:pt idx="23759" formatCode="General">
                  <c:v>1.82847999E-3</c:v>
                </c:pt>
                <c:pt idx="23760" formatCode="General">
                  <c:v>1.8285599899999999E-3</c:v>
                </c:pt>
                <c:pt idx="23761" formatCode="General">
                  <c:v>1.8286399899999999E-3</c:v>
                </c:pt>
                <c:pt idx="23762" formatCode="General">
                  <c:v>1.8287199900000001E-3</c:v>
                </c:pt>
                <c:pt idx="23763" formatCode="General">
                  <c:v>1.82879999E-3</c:v>
                </c:pt>
                <c:pt idx="23764" formatCode="General">
                  <c:v>1.82887999E-3</c:v>
                </c:pt>
                <c:pt idx="23765" formatCode="General">
                  <c:v>1.82895999E-3</c:v>
                </c:pt>
                <c:pt idx="23766" formatCode="General">
                  <c:v>1.8290399899999999E-3</c:v>
                </c:pt>
                <c:pt idx="23767" formatCode="General">
                  <c:v>1.8291199900000001E-3</c:v>
                </c:pt>
                <c:pt idx="23768" formatCode="General">
                  <c:v>1.82919999E-3</c:v>
                </c:pt>
                <c:pt idx="23769" formatCode="General">
                  <c:v>1.82927999E-3</c:v>
                </c:pt>
                <c:pt idx="23770" formatCode="General">
                  <c:v>1.82935999E-3</c:v>
                </c:pt>
                <c:pt idx="23771" formatCode="General">
                  <c:v>1.8294399899999999E-3</c:v>
                </c:pt>
                <c:pt idx="23772" formatCode="General">
                  <c:v>1.8295199900000001E-3</c:v>
                </c:pt>
                <c:pt idx="23773" formatCode="General">
                  <c:v>1.8295999900000001E-3</c:v>
                </c:pt>
                <c:pt idx="23774" formatCode="General">
                  <c:v>1.82967999E-3</c:v>
                </c:pt>
                <c:pt idx="23775" formatCode="General">
                  <c:v>1.82975999E-3</c:v>
                </c:pt>
                <c:pt idx="23776" formatCode="General">
                  <c:v>1.8298399899999999E-3</c:v>
                </c:pt>
                <c:pt idx="23777" formatCode="General">
                  <c:v>1.8299199899999999E-3</c:v>
                </c:pt>
                <c:pt idx="23778" formatCode="General">
                  <c:v>1.8299999900000001E-3</c:v>
                </c:pt>
                <c:pt idx="23779" formatCode="General">
                  <c:v>1.83007999E-3</c:v>
                </c:pt>
                <c:pt idx="23780" formatCode="General">
                  <c:v>1.83015999E-3</c:v>
                </c:pt>
                <c:pt idx="23781" formatCode="General">
                  <c:v>1.8302399899999999E-3</c:v>
                </c:pt>
                <c:pt idx="23782" formatCode="General">
                  <c:v>1.8303199899999999E-3</c:v>
                </c:pt>
                <c:pt idx="23783" formatCode="General">
                  <c:v>1.8303999900000001E-3</c:v>
                </c:pt>
                <c:pt idx="23784" formatCode="General">
                  <c:v>1.83047999E-3</c:v>
                </c:pt>
                <c:pt idx="23785" formatCode="General">
                  <c:v>1.83055999E-3</c:v>
                </c:pt>
                <c:pt idx="23786" formatCode="General">
                  <c:v>1.83063999E-3</c:v>
                </c:pt>
                <c:pt idx="23787" formatCode="General">
                  <c:v>1.8307199899999999E-3</c:v>
                </c:pt>
                <c:pt idx="23788" formatCode="General">
                  <c:v>1.8307999900000001E-3</c:v>
                </c:pt>
                <c:pt idx="23789" formatCode="General">
                  <c:v>1.83087999E-3</c:v>
                </c:pt>
                <c:pt idx="23790" formatCode="General">
                  <c:v>1.83095999E-3</c:v>
                </c:pt>
                <c:pt idx="23791" formatCode="General">
                  <c:v>1.83103999E-3</c:v>
                </c:pt>
                <c:pt idx="23792" formatCode="General">
                  <c:v>1.8311199899999999E-3</c:v>
                </c:pt>
                <c:pt idx="23793" formatCode="General">
                  <c:v>1.8311999900000001E-3</c:v>
                </c:pt>
                <c:pt idx="23794" formatCode="General">
                  <c:v>1.8312799900000001E-3</c:v>
                </c:pt>
                <c:pt idx="23795" formatCode="General">
                  <c:v>1.83135999E-3</c:v>
                </c:pt>
                <c:pt idx="23796" formatCode="General">
                  <c:v>1.83143999E-3</c:v>
                </c:pt>
                <c:pt idx="23797" formatCode="General">
                  <c:v>1.8315199899999999E-3</c:v>
                </c:pt>
                <c:pt idx="23798" formatCode="General">
                  <c:v>1.8315999900000001E-3</c:v>
                </c:pt>
                <c:pt idx="23799" formatCode="General">
                  <c:v>1.8316799900000001E-3</c:v>
                </c:pt>
                <c:pt idx="23800" formatCode="General">
                  <c:v>1.83175999E-3</c:v>
                </c:pt>
                <c:pt idx="23801" formatCode="General">
                  <c:v>1.83183999E-3</c:v>
                </c:pt>
                <c:pt idx="23802" formatCode="General">
                  <c:v>1.8319199899999999E-3</c:v>
                </c:pt>
                <c:pt idx="23803" formatCode="General">
                  <c:v>1.8319999899999999E-3</c:v>
                </c:pt>
                <c:pt idx="23804" formatCode="General">
                  <c:v>1.8320799900000001E-3</c:v>
                </c:pt>
                <c:pt idx="23805" formatCode="General">
                  <c:v>1.83215999E-3</c:v>
                </c:pt>
                <c:pt idx="23806" formatCode="General">
                  <c:v>1.83223999E-3</c:v>
                </c:pt>
                <c:pt idx="23807" formatCode="General">
                  <c:v>1.83231999E-3</c:v>
                </c:pt>
                <c:pt idx="23808" formatCode="General">
                  <c:v>1.8323999899999999E-3</c:v>
                </c:pt>
                <c:pt idx="23809" formatCode="General">
                  <c:v>1.8324799900000001E-3</c:v>
                </c:pt>
                <c:pt idx="23810" formatCode="General">
                  <c:v>1.83255999E-3</c:v>
                </c:pt>
                <c:pt idx="23811" formatCode="General">
                  <c:v>1.83263999E-3</c:v>
                </c:pt>
                <c:pt idx="23812" formatCode="General">
                  <c:v>1.83271999E-3</c:v>
                </c:pt>
                <c:pt idx="23813" formatCode="General">
                  <c:v>1.8327999899999999E-3</c:v>
                </c:pt>
                <c:pt idx="23814" formatCode="General">
                  <c:v>1.8328799900000001E-3</c:v>
                </c:pt>
                <c:pt idx="23815" formatCode="General">
                  <c:v>1.8329599900000001E-3</c:v>
                </c:pt>
                <c:pt idx="23816" formatCode="General">
                  <c:v>1.83303999E-3</c:v>
                </c:pt>
                <c:pt idx="23817" formatCode="General">
                  <c:v>1.83311999E-3</c:v>
                </c:pt>
                <c:pt idx="23818" formatCode="General">
                  <c:v>1.8331999899999999E-3</c:v>
                </c:pt>
                <c:pt idx="23819" formatCode="General">
                  <c:v>1.8332799900000001E-3</c:v>
                </c:pt>
                <c:pt idx="23820" formatCode="General">
                  <c:v>1.8333599900000001E-3</c:v>
                </c:pt>
                <c:pt idx="23821" formatCode="General">
                  <c:v>1.83343999E-3</c:v>
                </c:pt>
                <c:pt idx="23822" formatCode="General">
                  <c:v>1.83351999E-3</c:v>
                </c:pt>
                <c:pt idx="23823" formatCode="General">
                  <c:v>1.8335999899999999E-3</c:v>
                </c:pt>
                <c:pt idx="23824" formatCode="General">
                  <c:v>1.8336799899999999E-3</c:v>
                </c:pt>
                <c:pt idx="23825" formatCode="General">
                  <c:v>1.8337599900000001E-3</c:v>
                </c:pt>
                <c:pt idx="23826" formatCode="General">
                  <c:v>1.83383999E-3</c:v>
                </c:pt>
                <c:pt idx="23827" formatCode="General">
                  <c:v>1.83391999E-3</c:v>
                </c:pt>
                <c:pt idx="23828" formatCode="General">
                  <c:v>1.8339999899999999E-3</c:v>
                </c:pt>
                <c:pt idx="23829" formatCode="General">
                  <c:v>1.8340799899999999E-3</c:v>
                </c:pt>
                <c:pt idx="23830" formatCode="General">
                  <c:v>1.8341599900000001E-3</c:v>
                </c:pt>
                <c:pt idx="23831" formatCode="General">
                  <c:v>1.83423999E-3</c:v>
                </c:pt>
                <c:pt idx="23832" formatCode="General">
                  <c:v>1.83431999E-3</c:v>
                </c:pt>
                <c:pt idx="23833" formatCode="General">
                  <c:v>1.83439999E-3</c:v>
                </c:pt>
                <c:pt idx="23834" formatCode="General">
                  <c:v>1.8344799899999999E-3</c:v>
                </c:pt>
                <c:pt idx="23835" formatCode="General">
                  <c:v>1.8345599900000001E-3</c:v>
                </c:pt>
                <c:pt idx="23836" formatCode="General">
                  <c:v>1.8346399900000001E-3</c:v>
                </c:pt>
                <c:pt idx="23837" formatCode="General">
                  <c:v>1.83471999E-3</c:v>
                </c:pt>
                <c:pt idx="23838" formatCode="General">
                  <c:v>1.83479999E-3</c:v>
                </c:pt>
                <c:pt idx="23839" formatCode="General">
                  <c:v>1.8348799899999999E-3</c:v>
                </c:pt>
                <c:pt idx="23840" formatCode="General">
                  <c:v>1.8349599900000001E-3</c:v>
                </c:pt>
                <c:pt idx="23841" formatCode="General">
                  <c:v>1.8350399900000001E-3</c:v>
                </c:pt>
                <c:pt idx="23842" formatCode="General">
                  <c:v>1.83511999E-3</c:v>
                </c:pt>
                <c:pt idx="23843" formatCode="General">
                  <c:v>1.83519999E-3</c:v>
                </c:pt>
                <c:pt idx="23844" formatCode="General">
                  <c:v>1.8352799899999999E-3</c:v>
                </c:pt>
                <c:pt idx="23845" formatCode="General">
                  <c:v>1.8353599899999999E-3</c:v>
                </c:pt>
                <c:pt idx="23846" formatCode="General">
                  <c:v>1.8354399900000001E-3</c:v>
                </c:pt>
                <c:pt idx="23847" formatCode="General">
                  <c:v>1.83551999E-3</c:v>
                </c:pt>
                <c:pt idx="23848" formatCode="General">
                  <c:v>1.83559999E-3</c:v>
                </c:pt>
                <c:pt idx="23849" formatCode="General">
                  <c:v>1.8356799899999999E-3</c:v>
                </c:pt>
                <c:pt idx="23850" formatCode="General">
                  <c:v>1.8357599899999999E-3</c:v>
                </c:pt>
                <c:pt idx="23851" formatCode="General">
                  <c:v>1.8358399900000001E-3</c:v>
                </c:pt>
                <c:pt idx="23852" formatCode="General">
                  <c:v>1.83591999E-3</c:v>
                </c:pt>
                <c:pt idx="23853" formatCode="General">
                  <c:v>1.83599999E-3</c:v>
                </c:pt>
                <c:pt idx="23854" formatCode="General">
                  <c:v>1.83607999E-3</c:v>
                </c:pt>
                <c:pt idx="23855" formatCode="General">
                  <c:v>1.8361599899999999E-3</c:v>
                </c:pt>
                <c:pt idx="23856" formatCode="General">
                  <c:v>1.8362399900000001E-3</c:v>
                </c:pt>
                <c:pt idx="23857" formatCode="General">
                  <c:v>1.83631999E-3</c:v>
                </c:pt>
                <c:pt idx="23858" formatCode="General">
                  <c:v>1.83639999E-3</c:v>
                </c:pt>
                <c:pt idx="23859" formatCode="General">
                  <c:v>1.83647999E-3</c:v>
                </c:pt>
                <c:pt idx="23860" formatCode="General">
                  <c:v>1.8365599899999999E-3</c:v>
                </c:pt>
                <c:pt idx="23861" formatCode="General">
                  <c:v>1.8366399900000001E-3</c:v>
                </c:pt>
                <c:pt idx="23862" formatCode="General">
                  <c:v>1.8367199900000001E-3</c:v>
                </c:pt>
                <c:pt idx="23863" formatCode="General">
                  <c:v>1.83679999E-3</c:v>
                </c:pt>
                <c:pt idx="23864" formatCode="General">
                  <c:v>1.83687999E-3</c:v>
                </c:pt>
                <c:pt idx="23865" formatCode="General">
                  <c:v>1.8369599899999999E-3</c:v>
                </c:pt>
                <c:pt idx="23866" formatCode="General">
                  <c:v>1.8370399899999999E-3</c:v>
                </c:pt>
                <c:pt idx="23867" formatCode="General">
                  <c:v>1.8371199900000001E-3</c:v>
                </c:pt>
                <c:pt idx="23868" formatCode="General">
                  <c:v>1.83719999E-3</c:v>
                </c:pt>
                <c:pt idx="23869" formatCode="General">
                  <c:v>1.83727999E-3</c:v>
                </c:pt>
                <c:pt idx="23870" formatCode="General">
                  <c:v>1.8373599899999999E-3</c:v>
                </c:pt>
                <c:pt idx="23871" formatCode="General">
                  <c:v>1.8374399899999999E-3</c:v>
                </c:pt>
                <c:pt idx="23872" formatCode="General">
                  <c:v>1.8375199900000001E-3</c:v>
                </c:pt>
                <c:pt idx="23873" formatCode="General">
                  <c:v>1.83759999E-3</c:v>
                </c:pt>
                <c:pt idx="23874" formatCode="General">
                  <c:v>1.83767999E-3</c:v>
                </c:pt>
                <c:pt idx="23875" formatCode="General">
                  <c:v>1.83775999E-3</c:v>
                </c:pt>
                <c:pt idx="23876" formatCode="General">
                  <c:v>1.8378399899999999E-3</c:v>
                </c:pt>
                <c:pt idx="23877" formatCode="General">
                  <c:v>1.8379199900000001E-3</c:v>
                </c:pt>
                <c:pt idx="23878" formatCode="General">
                  <c:v>1.83799999E-3</c:v>
                </c:pt>
                <c:pt idx="23879" formatCode="General">
                  <c:v>1.83807999E-3</c:v>
                </c:pt>
                <c:pt idx="23880" formatCode="General">
                  <c:v>1.83815999E-3</c:v>
                </c:pt>
                <c:pt idx="23881" formatCode="General">
                  <c:v>1.8382399899999999E-3</c:v>
                </c:pt>
                <c:pt idx="23882" formatCode="General">
                  <c:v>1.8383199900000001E-3</c:v>
                </c:pt>
                <c:pt idx="23883" formatCode="General">
                  <c:v>1.8383999900000001E-3</c:v>
                </c:pt>
                <c:pt idx="23884" formatCode="General">
                  <c:v>1.83847999E-3</c:v>
                </c:pt>
                <c:pt idx="23885" formatCode="General">
                  <c:v>1.83855999E-3</c:v>
                </c:pt>
                <c:pt idx="23886" formatCode="General">
                  <c:v>1.8386399899999999E-3</c:v>
                </c:pt>
                <c:pt idx="23887" formatCode="General">
                  <c:v>1.8387199900000001E-3</c:v>
                </c:pt>
                <c:pt idx="23888" formatCode="General">
                  <c:v>1.8387999900000001E-3</c:v>
                </c:pt>
                <c:pt idx="23889" formatCode="General">
                  <c:v>1.83887999E-3</c:v>
                </c:pt>
                <c:pt idx="23890" formatCode="General">
                  <c:v>1.83895999E-3</c:v>
                </c:pt>
                <c:pt idx="23891" formatCode="General">
                  <c:v>1.8390399899999999E-3</c:v>
                </c:pt>
                <c:pt idx="23892" formatCode="General">
                  <c:v>1.8391199899999999E-3</c:v>
                </c:pt>
                <c:pt idx="23893" formatCode="General">
                  <c:v>1.8391999900000001E-3</c:v>
                </c:pt>
                <c:pt idx="23894" formatCode="General">
                  <c:v>1.83927999E-3</c:v>
                </c:pt>
                <c:pt idx="23895" formatCode="General">
                  <c:v>1.83935999E-3</c:v>
                </c:pt>
                <c:pt idx="23896" formatCode="General">
                  <c:v>1.83943999E-3</c:v>
                </c:pt>
                <c:pt idx="23897" formatCode="General">
                  <c:v>1.8395199899999999E-3</c:v>
                </c:pt>
                <c:pt idx="23898" formatCode="General">
                  <c:v>1.8395999900000001E-3</c:v>
                </c:pt>
                <c:pt idx="23899" formatCode="General">
                  <c:v>1.83967999E-3</c:v>
                </c:pt>
                <c:pt idx="23900" formatCode="General">
                  <c:v>1.83975999E-3</c:v>
                </c:pt>
                <c:pt idx="23901" formatCode="General">
                  <c:v>1.83983999E-3</c:v>
                </c:pt>
                <c:pt idx="23902" formatCode="General">
                  <c:v>1.8399199899999999E-3</c:v>
                </c:pt>
                <c:pt idx="23903" formatCode="General">
                  <c:v>1.8399999900000001E-3</c:v>
                </c:pt>
                <c:pt idx="23904" formatCode="General">
                  <c:v>1.8400799900000001E-3</c:v>
                </c:pt>
                <c:pt idx="23905" formatCode="General">
                  <c:v>1.84015999E-3</c:v>
                </c:pt>
                <c:pt idx="23906" formatCode="General">
                  <c:v>1.84023999E-3</c:v>
                </c:pt>
                <c:pt idx="23907" formatCode="General">
                  <c:v>1.8403199899999999E-3</c:v>
                </c:pt>
                <c:pt idx="23908" formatCode="General">
                  <c:v>1.8403999900000001E-3</c:v>
                </c:pt>
                <c:pt idx="23909" formatCode="General">
                  <c:v>1.8404799900000001E-3</c:v>
                </c:pt>
                <c:pt idx="23910" formatCode="General">
                  <c:v>1.84055999E-3</c:v>
                </c:pt>
                <c:pt idx="23911" formatCode="General">
                  <c:v>1.84063999E-3</c:v>
                </c:pt>
                <c:pt idx="23912" formatCode="General">
                  <c:v>1.8407199899999999E-3</c:v>
                </c:pt>
                <c:pt idx="23913" formatCode="General">
                  <c:v>1.8407999899999999E-3</c:v>
                </c:pt>
                <c:pt idx="23914" formatCode="General">
                  <c:v>1.8408799900000001E-3</c:v>
                </c:pt>
                <c:pt idx="23915" formatCode="General">
                  <c:v>1.84095999E-3</c:v>
                </c:pt>
                <c:pt idx="23916" formatCode="General">
                  <c:v>1.84103999E-3</c:v>
                </c:pt>
                <c:pt idx="23917" formatCode="General">
                  <c:v>1.8411199899999999E-3</c:v>
                </c:pt>
                <c:pt idx="23918" formatCode="General">
                  <c:v>1.8411999899999999E-3</c:v>
                </c:pt>
                <c:pt idx="23919" formatCode="General">
                  <c:v>1.8412799900000001E-3</c:v>
                </c:pt>
                <c:pt idx="23920" formatCode="General">
                  <c:v>1.84135999E-3</c:v>
                </c:pt>
                <c:pt idx="23921" formatCode="General">
                  <c:v>1.84143999E-3</c:v>
                </c:pt>
                <c:pt idx="23922" formatCode="General">
                  <c:v>1.84151999E-3</c:v>
                </c:pt>
                <c:pt idx="23923" formatCode="General">
                  <c:v>1.8415999899999999E-3</c:v>
                </c:pt>
                <c:pt idx="23924" formatCode="General">
                  <c:v>1.8416799900000001E-3</c:v>
                </c:pt>
                <c:pt idx="23925" formatCode="General">
                  <c:v>1.8417599900000001E-3</c:v>
                </c:pt>
                <c:pt idx="23926" formatCode="General">
                  <c:v>1.84183999E-3</c:v>
                </c:pt>
                <c:pt idx="23927" formatCode="General">
                  <c:v>1.84191999E-3</c:v>
                </c:pt>
                <c:pt idx="23928" formatCode="General">
                  <c:v>1.8419999899999999E-3</c:v>
                </c:pt>
                <c:pt idx="23929" formatCode="General">
                  <c:v>1.8420799900000001E-3</c:v>
                </c:pt>
                <c:pt idx="23930" formatCode="General">
                  <c:v>1.8421599900000001E-3</c:v>
                </c:pt>
                <c:pt idx="23931" formatCode="General">
                  <c:v>1.84223999E-3</c:v>
                </c:pt>
                <c:pt idx="23932" formatCode="General">
                  <c:v>1.84231999E-3</c:v>
                </c:pt>
                <c:pt idx="23933" formatCode="General">
                  <c:v>1.8423999899999999E-3</c:v>
                </c:pt>
                <c:pt idx="23934" formatCode="General">
                  <c:v>1.8424799899999999E-3</c:v>
                </c:pt>
                <c:pt idx="23935" formatCode="General">
                  <c:v>1.8425599900000001E-3</c:v>
                </c:pt>
                <c:pt idx="23936" formatCode="General">
                  <c:v>1.84263999E-3</c:v>
                </c:pt>
                <c:pt idx="23937" formatCode="General">
                  <c:v>1.84271999E-3</c:v>
                </c:pt>
                <c:pt idx="23938" formatCode="General">
                  <c:v>1.8427999899999999E-3</c:v>
                </c:pt>
                <c:pt idx="23939" formatCode="General">
                  <c:v>1.8428799899999999E-3</c:v>
                </c:pt>
                <c:pt idx="23940" formatCode="General">
                  <c:v>1.8429599900000001E-3</c:v>
                </c:pt>
                <c:pt idx="23941" formatCode="General">
                  <c:v>1.84303999E-3</c:v>
                </c:pt>
                <c:pt idx="23942" formatCode="General">
                  <c:v>1.84311999E-3</c:v>
                </c:pt>
                <c:pt idx="23943" formatCode="General">
                  <c:v>1.84319999E-3</c:v>
                </c:pt>
                <c:pt idx="23944" formatCode="General">
                  <c:v>1.8432799899999999E-3</c:v>
                </c:pt>
                <c:pt idx="23945" formatCode="General">
                  <c:v>1.8433599900000001E-3</c:v>
                </c:pt>
                <c:pt idx="23946" formatCode="General">
                  <c:v>1.84343999E-3</c:v>
                </c:pt>
                <c:pt idx="23947" formatCode="General">
                  <c:v>1.84351999E-3</c:v>
                </c:pt>
                <c:pt idx="23948" formatCode="General">
                  <c:v>1.84359999E-3</c:v>
                </c:pt>
                <c:pt idx="23949" formatCode="General">
                  <c:v>1.8436799899999999E-3</c:v>
                </c:pt>
                <c:pt idx="23950" formatCode="General">
                  <c:v>1.8437599900000001E-3</c:v>
                </c:pt>
                <c:pt idx="23951" formatCode="General">
                  <c:v>1.8438399900000001E-3</c:v>
                </c:pt>
                <c:pt idx="23952" formatCode="General">
                  <c:v>1.84391999E-3</c:v>
                </c:pt>
                <c:pt idx="23953" formatCode="General">
                  <c:v>1.84399999E-3</c:v>
                </c:pt>
                <c:pt idx="23954" formatCode="General">
                  <c:v>1.8440799899999999E-3</c:v>
                </c:pt>
                <c:pt idx="23955" formatCode="General">
                  <c:v>1.8441599899999999E-3</c:v>
                </c:pt>
                <c:pt idx="23956" formatCode="General">
                  <c:v>1.8442399900000001E-3</c:v>
                </c:pt>
                <c:pt idx="23957" formatCode="General">
                  <c:v>1.84431999E-3</c:v>
                </c:pt>
                <c:pt idx="23958" formatCode="General">
                  <c:v>1.84439999E-3</c:v>
                </c:pt>
                <c:pt idx="23959" formatCode="General">
                  <c:v>1.8444799899999999E-3</c:v>
                </c:pt>
                <c:pt idx="23960" formatCode="General">
                  <c:v>1.8445599899999999E-3</c:v>
                </c:pt>
                <c:pt idx="23961" formatCode="General">
                  <c:v>1.8446399900000001E-3</c:v>
                </c:pt>
                <c:pt idx="23962" formatCode="General">
                  <c:v>1.84471999E-3</c:v>
                </c:pt>
                <c:pt idx="23963" formatCode="General">
                  <c:v>1.84479999E-3</c:v>
                </c:pt>
                <c:pt idx="23964" formatCode="General">
                  <c:v>1.84487999E-3</c:v>
                </c:pt>
                <c:pt idx="23965" formatCode="General">
                  <c:v>1.8449599899999999E-3</c:v>
                </c:pt>
                <c:pt idx="23966" formatCode="General">
                  <c:v>1.8450399900000001E-3</c:v>
                </c:pt>
                <c:pt idx="23967" formatCode="General">
                  <c:v>1.84511999E-3</c:v>
                </c:pt>
                <c:pt idx="23968" formatCode="General">
                  <c:v>1.84519999E-3</c:v>
                </c:pt>
                <c:pt idx="23969" formatCode="General">
                  <c:v>1.84527999E-3</c:v>
                </c:pt>
                <c:pt idx="23970" formatCode="General">
                  <c:v>1.8453599899999999E-3</c:v>
                </c:pt>
                <c:pt idx="23971" formatCode="General">
                  <c:v>1.8454399900000001E-3</c:v>
                </c:pt>
                <c:pt idx="23972" formatCode="General">
                  <c:v>1.8455199900000001E-3</c:v>
                </c:pt>
                <c:pt idx="23973" formatCode="General">
                  <c:v>1.84559999E-3</c:v>
                </c:pt>
                <c:pt idx="23974" formatCode="General">
                  <c:v>1.84567999E-3</c:v>
                </c:pt>
                <c:pt idx="23975" formatCode="General">
                  <c:v>1.8457599899999999E-3</c:v>
                </c:pt>
                <c:pt idx="23976" formatCode="General">
                  <c:v>1.8458399900000001E-3</c:v>
                </c:pt>
                <c:pt idx="23977" formatCode="General">
                  <c:v>1.8459199900000001E-3</c:v>
                </c:pt>
                <c:pt idx="23978" formatCode="General">
                  <c:v>1.84599999E-3</c:v>
                </c:pt>
                <c:pt idx="23979" formatCode="General">
                  <c:v>1.84607999E-3</c:v>
                </c:pt>
                <c:pt idx="23980" formatCode="General">
                  <c:v>1.8461599899999999E-3</c:v>
                </c:pt>
                <c:pt idx="23981" formatCode="General">
                  <c:v>1.8462399899999999E-3</c:v>
                </c:pt>
                <c:pt idx="23982" formatCode="General">
                  <c:v>1.8463199900000001E-3</c:v>
                </c:pt>
                <c:pt idx="23983" formatCode="General">
                  <c:v>1.84639999E-3</c:v>
                </c:pt>
                <c:pt idx="23984" formatCode="General">
                  <c:v>1.84647999E-3</c:v>
                </c:pt>
                <c:pt idx="23985" formatCode="General">
                  <c:v>1.84655999E-3</c:v>
                </c:pt>
                <c:pt idx="23986" formatCode="General">
                  <c:v>1.8466399899999999E-3</c:v>
                </c:pt>
                <c:pt idx="23987" formatCode="General">
                  <c:v>1.8467199900000001E-3</c:v>
                </c:pt>
                <c:pt idx="23988" formatCode="General">
                  <c:v>1.84679999E-3</c:v>
                </c:pt>
                <c:pt idx="23989" formatCode="General">
                  <c:v>1.84687999E-3</c:v>
                </c:pt>
                <c:pt idx="23990" formatCode="General">
                  <c:v>1.84695999E-3</c:v>
                </c:pt>
                <c:pt idx="23991" formatCode="General">
                  <c:v>1.8470399899999999E-3</c:v>
                </c:pt>
                <c:pt idx="23992" formatCode="General">
                  <c:v>1.8471199900000001E-3</c:v>
                </c:pt>
                <c:pt idx="23993" formatCode="General">
                  <c:v>1.8471999900000001E-3</c:v>
                </c:pt>
                <c:pt idx="23994" formatCode="General">
                  <c:v>1.84727999E-3</c:v>
                </c:pt>
                <c:pt idx="23995" formatCode="General">
                  <c:v>1.84735999E-3</c:v>
                </c:pt>
                <c:pt idx="23996" formatCode="General">
                  <c:v>1.8474399899999999E-3</c:v>
                </c:pt>
                <c:pt idx="23997" formatCode="General">
                  <c:v>1.8475199900000001E-3</c:v>
                </c:pt>
                <c:pt idx="23998" formatCode="General">
                  <c:v>1.8475999900000001E-3</c:v>
                </c:pt>
                <c:pt idx="23999" formatCode="General">
                  <c:v>1.84767999E-3</c:v>
                </c:pt>
                <c:pt idx="24000" formatCode="General">
                  <c:v>1.84775999E-3</c:v>
                </c:pt>
                <c:pt idx="24001" formatCode="General">
                  <c:v>1.8478399899999999E-3</c:v>
                </c:pt>
                <c:pt idx="24002" formatCode="General">
                  <c:v>1.8479199899999999E-3</c:v>
                </c:pt>
                <c:pt idx="24003" formatCode="General">
                  <c:v>1.8479999900000001E-3</c:v>
                </c:pt>
                <c:pt idx="24004" formatCode="General">
                  <c:v>1.84807999E-3</c:v>
                </c:pt>
                <c:pt idx="24005" formatCode="General">
                  <c:v>1.84815999E-3</c:v>
                </c:pt>
                <c:pt idx="24006" formatCode="General">
                  <c:v>1.8482399899999999E-3</c:v>
                </c:pt>
                <c:pt idx="24007" formatCode="General">
                  <c:v>1.8483199899999999E-3</c:v>
                </c:pt>
                <c:pt idx="24008" formatCode="General">
                  <c:v>1.8483999900000001E-3</c:v>
                </c:pt>
                <c:pt idx="24009" formatCode="General">
                  <c:v>1.84847999E-3</c:v>
                </c:pt>
                <c:pt idx="24010" formatCode="General">
                  <c:v>1.84855999E-3</c:v>
                </c:pt>
                <c:pt idx="24011" formatCode="General">
                  <c:v>1.84863999E-3</c:v>
                </c:pt>
                <c:pt idx="24012" formatCode="General">
                  <c:v>1.8487199899999999E-3</c:v>
                </c:pt>
                <c:pt idx="24013" formatCode="General">
                  <c:v>1.8487999900000001E-3</c:v>
                </c:pt>
                <c:pt idx="24014" formatCode="General">
                  <c:v>1.8488799900000001E-3</c:v>
                </c:pt>
                <c:pt idx="24015" formatCode="General">
                  <c:v>1.84895999E-3</c:v>
                </c:pt>
                <c:pt idx="24016" formatCode="General">
                  <c:v>1.84903999E-3</c:v>
                </c:pt>
                <c:pt idx="24017" formatCode="General">
                  <c:v>1.8491199899999999E-3</c:v>
                </c:pt>
                <c:pt idx="24018" formatCode="General">
                  <c:v>1.8491999900000001E-3</c:v>
                </c:pt>
                <c:pt idx="24019" formatCode="General">
                  <c:v>1.8492799900000001E-3</c:v>
                </c:pt>
                <c:pt idx="24020" formatCode="General">
                  <c:v>1.84935999E-3</c:v>
                </c:pt>
                <c:pt idx="24021" formatCode="General">
                  <c:v>1.84943999E-3</c:v>
                </c:pt>
                <c:pt idx="24022" formatCode="General">
                  <c:v>1.8495199899999999E-3</c:v>
                </c:pt>
                <c:pt idx="24023" formatCode="General">
                  <c:v>1.8495999899999999E-3</c:v>
                </c:pt>
                <c:pt idx="24024" formatCode="General">
                  <c:v>1.8496799900000001E-3</c:v>
                </c:pt>
                <c:pt idx="24025" formatCode="General">
                  <c:v>1.84975999E-3</c:v>
                </c:pt>
                <c:pt idx="24026" formatCode="General">
                  <c:v>1.84983999E-3</c:v>
                </c:pt>
                <c:pt idx="24027" formatCode="General">
                  <c:v>1.8499199899999999E-3</c:v>
                </c:pt>
                <c:pt idx="24028" formatCode="General">
                  <c:v>1.8499999899999999E-3</c:v>
                </c:pt>
                <c:pt idx="24029" formatCode="General">
                  <c:v>1.8500799900000001E-3</c:v>
                </c:pt>
                <c:pt idx="24030" formatCode="General">
                  <c:v>1.85015999E-3</c:v>
                </c:pt>
                <c:pt idx="24031" formatCode="General">
                  <c:v>1.85023999E-3</c:v>
                </c:pt>
                <c:pt idx="24032" formatCode="General">
                  <c:v>1.85031999E-3</c:v>
                </c:pt>
                <c:pt idx="24033" formatCode="General">
                  <c:v>1.8503999899999999E-3</c:v>
                </c:pt>
                <c:pt idx="24034" formatCode="General">
                  <c:v>1.8504799900000001E-3</c:v>
                </c:pt>
                <c:pt idx="24035" formatCode="General">
                  <c:v>1.85055999E-3</c:v>
                </c:pt>
                <c:pt idx="24036" formatCode="General">
                  <c:v>1.85063999E-3</c:v>
                </c:pt>
                <c:pt idx="24037" formatCode="General">
                  <c:v>1.85071999E-3</c:v>
                </c:pt>
                <c:pt idx="24038" formatCode="General">
                  <c:v>1.8507999899999999E-3</c:v>
                </c:pt>
                <c:pt idx="24039" formatCode="General">
                  <c:v>1.8508799900000001E-3</c:v>
                </c:pt>
                <c:pt idx="24040" formatCode="General">
                  <c:v>1.8509599900000001E-3</c:v>
                </c:pt>
                <c:pt idx="24041" formatCode="General">
                  <c:v>1.85103999E-3</c:v>
                </c:pt>
                <c:pt idx="24042" formatCode="General">
                  <c:v>1.85111999E-3</c:v>
                </c:pt>
                <c:pt idx="24043" formatCode="General">
                  <c:v>1.8511999899999999E-3</c:v>
                </c:pt>
                <c:pt idx="24044" formatCode="General">
                  <c:v>1.8512799899999999E-3</c:v>
                </c:pt>
                <c:pt idx="24045" formatCode="General">
                  <c:v>1.8513599900000001E-3</c:v>
                </c:pt>
                <c:pt idx="24046" formatCode="General">
                  <c:v>1.85143999E-3</c:v>
                </c:pt>
                <c:pt idx="24047" formatCode="General">
                  <c:v>1.85151999E-3</c:v>
                </c:pt>
                <c:pt idx="24048" formatCode="General">
                  <c:v>1.8515999899999999E-3</c:v>
                </c:pt>
                <c:pt idx="24049" formatCode="General">
                  <c:v>1.8516799899999999E-3</c:v>
                </c:pt>
                <c:pt idx="24050" formatCode="General">
                  <c:v>1.8517599900000001E-3</c:v>
                </c:pt>
                <c:pt idx="24051" formatCode="General">
                  <c:v>1.85183999E-3</c:v>
                </c:pt>
                <c:pt idx="24052" formatCode="General">
                  <c:v>1.85191999E-3</c:v>
                </c:pt>
                <c:pt idx="24053" formatCode="General">
                  <c:v>1.85199999E-3</c:v>
                </c:pt>
                <c:pt idx="24054" formatCode="General">
                  <c:v>1.8520799899999999E-3</c:v>
                </c:pt>
                <c:pt idx="24055" formatCode="General">
                  <c:v>1.8521599900000001E-3</c:v>
                </c:pt>
                <c:pt idx="24056" formatCode="General">
                  <c:v>1.85223999E-3</c:v>
                </c:pt>
                <c:pt idx="24057" formatCode="General">
                  <c:v>1.85231999E-3</c:v>
                </c:pt>
                <c:pt idx="24058" formatCode="General">
                  <c:v>1.85239999E-3</c:v>
                </c:pt>
                <c:pt idx="24059" formatCode="General">
                  <c:v>1.8524799899999999E-3</c:v>
                </c:pt>
                <c:pt idx="24060" formatCode="General">
                  <c:v>1.8525599900000001E-3</c:v>
                </c:pt>
                <c:pt idx="24061" formatCode="General">
                  <c:v>1.8526399900000001E-3</c:v>
                </c:pt>
                <c:pt idx="24062" formatCode="General">
                  <c:v>1.85271999E-3</c:v>
                </c:pt>
                <c:pt idx="24063" formatCode="General">
                  <c:v>1.85279999E-3</c:v>
                </c:pt>
                <c:pt idx="24064" formatCode="General">
                  <c:v>1.8528799899999999E-3</c:v>
                </c:pt>
                <c:pt idx="24065" formatCode="General">
                  <c:v>1.8529599900000001E-3</c:v>
                </c:pt>
                <c:pt idx="24066" formatCode="General">
                  <c:v>1.8530399900000001E-3</c:v>
                </c:pt>
                <c:pt idx="24067" formatCode="General">
                  <c:v>1.85311999E-3</c:v>
                </c:pt>
                <c:pt idx="24068" formatCode="General">
                  <c:v>1.85319999E-3</c:v>
                </c:pt>
                <c:pt idx="24069" formatCode="General">
                  <c:v>1.8532799899999999E-3</c:v>
                </c:pt>
                <c:pt idx="24070" formatCode="General">
                  <c:v>1.8533599899999999E-3</c:v>
                </c:pt>
                <c:pt idx="24071" formatCode="General">
                  <c:v>1.8534399900000001E-3</c:v>
                </c:pt>
                <c:pt idx="24072" formatCode="General">
                  <c:v>1.85351999E-3</c:v>
                </c:pt>
                <c:pt idx="24073" formatCode="General">
                  <c:v>1.85359999E-3</c:v>
                </c:pt>
                <c:pt idx="24074" formatCode="General">
                  <c:v>1.85367999E-3</c:v>
                </c:pt>
                <c:pt idx="24075" formatCode="General">
                  <c:v>1.8537599899999999E-3</c:v>
                </c:pt>
                <c:pt idx="24076" formatCode="General">
                  <c:v>1.8538399900000001E-3</c:v>
                </c:pt>
                <c:pt idx="24077" formatCode="General">
                  <c:v>1.85391999E-3</c:v>
                </c:pt>
                <c:pt idx="24078" formatCode="General">
                  <c:v>1.85399999E-3</c:v>
                </c:pt>
                <c:pt idx="24079" formatCode="General">
                  <c:v>1.85407999E-3</c:v>
                </c:pt>
                <c:pt idx="24080" formatCode="General">
                  <c:v>1.8541599899999999E-3</c:v>
                </c:pt>
                <c:pt idx="24081" formatCode="General">
                  <c:v>1.8542399900000001E-3</c:v>
                </c:pt>
                <c:pt idx="24082" formatCode="General">
                  <c:v>1.8543199900000001E-3</c:v>
                </c:pt>
                <c:pt idx="24083" formatCode="General">
                  <c:v>1.85439999E-3</c:v>
                </c:pt>
                <c:pt idx="24084" formatCode="General">
                  <c:v>1.85447999E-3</c:v>
                </c:pt>
                <c:pt idx="24085" formatCode="General">
                  <c:v>1.8545599899999999E-3</c:v>
                </c:pt>
                <c:pt idx="24086" formatCode="General">
                  <c:v>1.8546399900000001E-3</c:v>
                </c:pt>
                <c:pt idx="24087" formatCode="General">
                  <c:v>1.8547199900000001E-3</c:v>
                </c:pt>
                <c:pt idx="24088" formatCode="General">
                  <c:v>1.85479999E-3</c:v>
                </c:pt>
                <c:pt idx="24089" formatCode="General">
                  <c:v>1.85487999E-3</c:v>
                </c:pt>
                <c:pt idx="24090" formatCode="General">
                  <c:v>1.8549599899999999E-3</c:v>
                </c:pt>
                <c:pt idx="24091" formatCode="General">
                  <c:v>1.8550399899999999E-3</c:v>
                </c:pt>
                <c:pt idx="24092" formatCode="General">
                  <c:v>1.8551199900000001E-3</c:v>
                </c:pt>
                <c:pt idx="24093" formatCode="General">
                  <c:v>1.85519999E-3</c:v>
                </c:pt>
                <c:pt idx="24094" formatCode="General">
                  <c:v>1.85527999E-3</c:v>
                </c:pt>
                <c:pt idx="24095" formatCode="General">
                  <c:v>1.8553599899999999E-3</c:v>
                </c:pt>
                <c:pt idx="24096" formatCode="General">
                  <c:v>1.8554399899999999E-3</c:v>
                </c:pt>
                <c:pt idx="24097" formatCode="General">
                  <c:v>1.8555199900000001E-3</c:v>
                </c:pt>
                <c:pt idx="24098" formatCode="General">
                  <c:v>1.85559999E-3</c:v>
                </c:pt>
                <c:pt idx="24099" formatCode="General">
                  <c:v>1.85567999E-3</c:v>
                </c:pt>
                <c:pt idx="24100" formatCode="General">
                  <c:v>1.85575999E-3</c:v>
                </c:pt>
                <c:pt idx="24101" formatCode="General">
                  <c:v>1.8558399899999999E-3</c:v>
                </c:pt>
                <c:pt idx="24102" formatCode="General">
                  <c:v>1.8559199900000001E-3</c:v>
                </c:pt>
                <c:pt idx="24103" formatCode="General">
                  <c:v>1.8559999900000001E-3</c:v>
                </c:pt>
                <c:pt idx="24104" formatCode="General">
                  <c:v>1.85607999E-3</c:v>
                </c:pt>
                <c:pt idx="24105" formatCode="General">
                  <c:v>1.85615999E-3</c:v>
                </c:pt>
                <c:pt idx="24106" formatCode="General">
                  <c:v>1.8562399899999999E-3</c:v>
                </c:pt>
                <c:pt idx="24107" formatCode="General">
                  <c:v>1.8563199900000001E-3</c:v>
                </c:pt>
                <c:pt idx="24108" formatCode="General">
                  <c:v>1.8563999900000001E-3</c:v>
                </c:pt>
                <c:pt idx="24109" formatCode="General">
                  <c:v>1.85647999E-3</c:v>
                </c:pt>
                <c:pt idx="24110" formatCode="General">
                  <c:v>1.85655999E-3</c:v>
                </c:pt>
                <c:pt idx="24111" formatCode="General">
                  <c:v>1.8566399899999999E-3</c:v>
                </c:pt>
                <c:pt idx="24112" formatCode="General">
                  <c:v>1.8567199899999999E-3</c:v>
                </c:pt>
                <c:pt idx="24113" formatCode="General">
                  <c:v>1.8567999900000001E-3</c:v>
                </c:pt>
                <c:pt idx="24114" formatCode="General">
                  <c:v>1.85687999E-3</c:v>
                </c:pt>
                <c:pt idx="24115" formatCode="General">
                  <c:v>1.85695999E-3</c:v>
                </c:pt>
                <c:pt idx="24116" formatCode="General">
                  <c:v>1.8570399899999999E-3</c:v>
                </c:pt>
                <c:pt idx="24117" formatCode="General">
                  <c:v>1.8571199899999999E-3</c:v>
                </c:pt>
                <c:pt idx="24118" formatCode="General">
                  <c:v>1.8571999900000001E-3</c:v>
                </c:pt>
                <c:pt idx="24119" formatCode="General">
                  <c:v>1.85727999E-3</c:v>
                </c:pt>
                <c:pt idx="24120" formatCode="General">
                  <c:v>1.85735999E-3</c:v>
                </c:pt>
                <c:pt idx="24121" formatCode="General">
                  <c:v>1.85743999E-3</c:v>
                </c:pt>
                <c:pt idx="24122" formatCode="General">
                  <c:v>1.8575199899999999E-3</c:v>
                </c:pt>
                <c:pt idx="24123" formatCode="General">
                  <c:v>1.8575999900000001E-3</c:v>
                </c:pt>
                <c:pt idx="24124" formatCode="General">
                  <c:v>1.85767999E-3</c:v>
                </c:pt>
                <c:pt idx="24125" formatCode="General">
                  <c:v>1.85775999E-3</c:v>
                </c:pt>
                <c:pt idx="24126" formatCode="General">
                  <c:v>1.85783999E-3</c:v>
                </c:pt>
                <c:pt idx="24127" formatCode="General">
                  <c:v>1.8579199899999999E-3</c:v>
                </c:pt>
                <c:pt idx="24128" formatCode="General">
                  <c:v>1.8579999900000001E-3</c:v>
                </c:pt>
                <c:pt idx="24129" formatCode="General">
                  <c:v>1.8580799900000001E-3</c:v>
                </c:pt>
                <c:pt idx="24130" formatCode="General">
                  <c:v>1.85815999E-3</c:v>
                </c:pt>
                <c:pt idx="24131" formatCode="General">
                  <c:v>1.85823999E-3</c:v>
                </c:pt>
                <c:pt idx="24132" formatCode="General">
                  <c:v>1.8583199899999999E-3</c:v>
                </c:pt>
                <c:pt idx="24133" formatCode="General">
                  <c:v>1.8583999899999999E-3</c:v>
                </c:pt>
                <c:pt idx="24134" formatCode="General">
                  <c:v>1.8584799900000001E-3</c:v>
                </c:pt>
                <c:pt idx="24135" formatCode="General">
                  <c:v>1.85855999E-3</c:v>
                </c:pt>
                <c:pt idx="24136" formatCode="General">
                  <c:v>1.85863999E-3</c:v>
                </c:pt>
                <c:pt idx="24137" formatCode="General">
                  <c:v>1.8587199899999999E-3</c:v>
                </c:pt>
                <c:pt idx="24138" formatCode="General">
                  <c:v>1.8587999899999999E-3</c:v>
                </c:pt>
                <c:pt idx="24139" formatCode="General">
                  <c:v>1.8588799900000001E-3</c:v>
                </c:pt>
                <c:pt idx="24140" formatCode="General">
                  <c:v>1.85895999E-3</c:v>
                </c:pt>
                <c:pt idx="24141" formatCode="General">
                  <c:v>1.85903999E-3</c:v>
                </c:pt>
                <c:pt idx="24142" formatCode="General">
                  <c:v>1.85911999E-3</c:v>
                </c:pt>
                <c:pt idx="24143" formatCode="General">
                  <c:v>1.8591999899999999E-3</c:v>
                </c:pt>
                <c:pt idx="24144" formatCode="General">
                  <c:v>1.8592799900000001E-3</c:v>
                </c:pt>
                <c:pt idx="24145" formatCode="General">
                  <c:v>1.85935999E-3</c:v>
                </c:pt>
                <c:pt idx="24146" formatCode="General">
                  <c:v>1.85943999E-3</c:v>
                </c:pt>
                <c:pt idx="24147" formatCode="General">
                  <c:v>1.85951999E-3</c:v>
                </c:pt>
                <c:pt idx="24148" formatCode="General">
                  <c:v>1.8595999899999999E-3</c:v>
                </c:pt>
                <c:pt idx="24149" formatCode="General">
                  <c:v>1.8596799900000001E-3</c:v>
                </c:pt>
                <c:pt idx="24150" formatCode="General">
                  <c:v>1.8597599900000001E-3</c:v>
                </c:pt>
                <c:pt idx="24151" formatCode="General">
                  <c:v>1.85983999E-3</c:v>
                </c:pt>
                <c:pt idx="24152" formatCode="General">
                  <c:v>1.85991999E-3</c:v>
                </c:pt>
                <c:pt idx="24153" formatCode="General">
                  <c:v>1.8599999899999999E-3</c:v>
                </c:pt>
                <c:pt idx="24154" formatCode="General">
                  <c:v>1.8600799900000001E-3</c:v>
                </c:pt>
                <c:pt idx="24155" formatCode="General">
                  <c:v>1.8601599900000001E-3</c:v>
                </c:pt>
                <c:pt idx="24156" formatCode="General">
                  <c:v>1.86023999E-3</c:v>
                </c:pt>
                <c:pt idx="24157" formatCode="General">
                  <c:v>1.86031999E-3</c:v>
                </c:pt>
                <c:pt idx="24158" formatCode="General">
                  <c:v>1.8603999899999999E-3</c:v>
                </c:pt>
                <c:pt idx="24159" formatCode="General">
                  <c:v>1.8604799899999999E-3</c:v>
                </c:pt>
                <c:pt idx="24160" formatCode="General">
                  <c:v>1.8605599900000001E-3</c:v>
                </c:pt>
                <c:pt idx="24161" formatCode="General">
                  <c:v>1.86063999E-3</c:v>
                </c:pt>
                <c:pt idx="24162" formatCode="General">
                  <c:v>1.86071999E-3</c:v>
                </c:pt>
                <c:pt idx="24163" formatCode="General">
                  <c:v>1.86079999E-3</c:v>
                </c:pt>
                <c:pt idx="24164" formatCode="General">
                  <c:v>1.8608799899999999E-3</c:v>
                </c:pt>
                <c:pt idx="24165" formatCode="General">
                  <c:v>1.8609599900000001E-3</c:v>
                </c:pt>
                <c:pt idx="24166" formatCode="General">
                  <c:v>1.86103999E-3</c:v>
                </c:pt>
                <c:pt idx="24167" formatCode="General">
                  <c:v>1.86111999E-3</c:v>
                </c:pt>
                <c:pt idx="24168" formatCode="General">
                  <c:v>1.86119999E-3</c:v>
                </c:pt>
                <c:pt idx="24169" formatCode="General">
                  <c:v>1.8612799899999999E-3</c:v>
                </c:pt>
                <c:pt idx="24170" formatCode="General">
                  <c:v>1.8613599900000001E-3</c:v>
                </c:pt>
                <c:pt idx="24171" formatCode="General">
                  <c:v>1.8614399900000001E-3</c:v>
                </c:pt>
                <c:pt idx="24172" formatCode="General">
                  <c:v>1.86151999E-3</c:v>
                </c:pt>
                <c:pt idx="24173" formatCode="General">
                  <c:v>1.86159999E-3</c:v>
                </c:pt>
                <c:pt idx="24174" formatCode="General">
                  <c:v>1.8616799899999999E-3</c:v>
                </c:pt>
                <c:pt idx="24175" formatCode="General">
                  <c:v>1.8617599900000001E-3</c:v>
                </c:pt>
                <c:pt idx="24176" formatCode="General">
                  <c:v>1.8618399900000001E-3</c:v>
                </c:pt>
                <c:pt idx="24177" formatCode="General">
                  <c:v>1.86191999E-3</c:v>
                </c:pt>
                <c:pt idx="24178" formatCode="General">
                  <c:v>1.86199999E-3</c:v>
                </c:pt>
                <c:pt idx="24179" formatCode="General">
                  <c:v>1.8620799899999999E-3</c:v>
                </c:pt>
                <c:pt idx="24180" formatCode="General">
                  <c:v>1.8621599899999999E-3</c:v>
                </c:pt>
                <c:pt idx="24181" formatCode="General">
                  <c:v>1.8622399900000001E-3</c:v>
                </c:pt>
                <c:pt idx="24182" formatCode="General">
                  <c:v>1.86231999E-3</c:v>
                </c:pt>
                <c:pt idx="24183" formatCode="General">
                  <c:v>1.86239999E-3</c:v>
                </c:pt>
                <c:pt idx="24184" formatCode="General">
                  <c:v>1.8624799899999999E-3</c:v>
                </c:pt>
                <c:pt idx="24185" formatCode="General">
                  <c:v>1.8625599899999999E-3</c:v>
                </c:pt>
                <c:pt idx="24186" formatCode="General">
                  <c:v>1.8626399900000001E-3</c:v>
                </c:pt>
                <c:pt idx="24187" formatCode="General">
                  <c:v>1.86271999E-3</c:v>
                </c:pt>
                <c:pt idx="24188" formatCode="General">
                  <c:v>1.86279999E-3</c:v>
                </c:pt>
                <c:pt idx="24189" formatCode="General">
                  <c:v>1.86287999E-3</c:v>
                </c:pt>
                <c:pt idx="24190" formatCode="General">
                  <c:v>1.8629599899999999E-3</c:v>
                </c:pt>
                <c:pt idx="24191" formatCode="General">
                  <c:v>1.8630399900000001E-3</c:v>
                </c:pt>
                <c:pt idx="24192" formatCode="General">
                  <c:v>1.8631199900000001E-3</c:v>
                </c:pt>
                <c:pt idx="24193" formatCode="General">
                  <c:v>1.86319999E-3</c:v>
                </c:pt>
                <c:pt idx="24194" formatCode="General">
                  <c:v>1.86327999E-3</c:v>
                </c:pt>
                <c:pt idx="24195" formatCode="General">
                  <c:v>1.8633599899999999E-3</c:v>
                </c:pt>
                <c:pt idx="24196" formatCode="General">
                  <c:v>1.8634399900000001E-3</c:v>
                </c:pt>
                <c:pt idx="24197" formatCode="General">
                  <c:v>1.8635199900000001E-3</c:v>
                </c:pt>
                <c:pt idx="24198" formatCode="General">
                  <c:v>1.86359999E-3</c:v>
                </c:pt>
                <c:pt idx="24199" formatCode="General">
                  <c:v>1.86367999E-3</c:v>
                </c:pt>
                <c:pt idx="24200" formatCode="General">
                  <c:v>1.8637599899999999E-3</c:v>
                </c:pt>
                <c:pt idx="24201" formatCode="General">
                  <c:v>1.8638399899999999E-3</c:v>
                </c:pt>
                <c:pt idx="24202" formatCode="General">
                  <c:v>1.8639199900000001E-3</c:v>
                </c:pt>
                <c:pt idx="24203" formatCode="General">
                  <c:v>1.86399999E-3</c:v>
                </c:pt>
                <c:pt idx="24204" formatCode="General">
                  <c:v>1.86407999E-3</c:v>
                </c:pt>
                <c:pt idx="24205" formatCode="General">
                  <c:v>1.8641599899999999E-3</c:v>
                </c:pt>
                <c:pt idx="24206" formatCode="General">
                  <c:v>1.8642399899999999E-3</c:v>
                </c:pt>
                <c:pt idx="24207" formatCode="General">
                  <c:v>1.8643199900000001E-3</c:v>
                </c:pt>
                <c:pt idx="24208" formatCode="General">
                  <c:v>1.86439999E-3</c:v>
                </c:pt>
                <c:pt idx="24209" formatCode="General">
                  <c:v>1.86447999E-3</c:v>
                </c:pt>
                <c:pt idx="24210" formatCode="General">
                  <c:v>1.86455999E-3</c:v>
                </c:pt>
                <c:pt idx="24211" formatCode="General">
                  <c:v>1.8646399899999999E-3</c:v>
                </c:pt>
                <c:pt idx="24212" formatCode="General">
                  <c:v>1.8647199900000001E-3</c:v>
                </c:pt>
                <c:pt idx="24213" formatCode="General">
                  <c:v>1.86479999E-3</c:v>
                </c:pt>
                <c:pt idx="24214" formatCode="General">
                  <c:v>1.86487999E-3</c:v>
                </c:pt>
                <c:pt idx="24215" formatCode="General">
                  <c:v>1.86495999E-3</c:v>
                </c:pt>
                <c:pt idx="24216" formatCode="General">
                  <c:v>1.8650399899999999E-3</c:v>
                </c:pt>
                <c:pt idx="24217" formatCode="General">
                  <c:v>1.8651199900000001E-3</c:v>
                </c:pt>
                <c:pt idx="24218" formatCode="General">
                  <c:v>1.8651999900000001E-3</c:v>
                </c:pt>
                <c:pt idx="24219" formatCode="General">
                  <c:v>1.86527999E-3</c:v>
                </c:pt>
                <c:pt idx="24220" formatCode="General">
                  <c:v>1.86535999E-3</c:v>
                </c:pt>
                <c:pt idx="24221" formatCode="General">
                  <c:v>1.8654399899999999E-3</c:v>
                </c:pt>
                <c:pt idx="24222" formatCode="General">
                  <c:v>1.8655199899999999E-3</c:v>
                </c:pt>
                <c:pt idx="24223" formatCode="General">
                  <c:v>1.8655999900000001E-3</c:v>
                </c:pt>
                <c:pt idx="24224" formatCode="General">
                  <c:v>1.86567999E-3</c:v>
                </c:pt>
                <c:pt idx="24225" formatCode="General">
                  <c:v>1.86575999E-3</c:v>
                </c:pt>
                <c:pt idx="24226" formatCode="General">
                  <c:v>1.8658399899999999E-3</c:v>
                </c:pt>
                <c:pt idx="24227" formatCode="General">
                  <c:v>1.8659199899999999E-3</c:v>
                </c:pt>
                <c:pt idx="24228" formatCode="General">
                  <c:v>1.8659999900000001E-3</c:v>
                </c:pt>
                <c:pt idx="24229" formatCode="General">
                  <c:v>1.86607999E-3</c:v>
                </c:pt>
                <c:pt idx="24230" formatCode="General">
                  <c:v>1.86615999E-3</c:v>
                </c:pt>
                <c:pt idx="24231" formatCode="General">
                  <c:v>1.86623999E-3</c:v>
                </c:pt>
                <c:pt idx="24232" formatCode="General">
                  <c:v>1.8663199899999999E-3</c:v>
                </c:pt>
                <c:pt idx="24233" formatCode="General">
                  <c:v>1.8663999900000001E-3</c:v>
                </c:pt>
                <c:pt idx="24234" formatCode="General">
                  <c:v>1.86647999E-3</c:v>
                </c:pt>
                <c:pt idx="24235" formatCode="General">
                  <c:v>1.86655999E-3</c:v>
                </c:pt>
                <c:pt idx="24236" formatCode="General">
                  <c:v>1.86663999E-3</c:v>
                </c:pt>
                <c:pt idx="24237" formatCode="General">
                  <c:v>1.8667199899999999E-3</c:v>
                </c:pt>
                <c:pt idx="24238" formatCode="General">
                  <c:v>1.8667999900000001E-3</c:v>
                </c:pt>
                <c:pt idx="24239" formatCode="General">
                  <c:v>1.8668799900000001E-3</c:v>
                </c:pt>
                <c:pt idx="24240" formatCode="General">
                  <c:v>1.86695999E-3</c:v>
                </c:pt>
                <c:pt idx="24241" formatCode="General">
                  <c:v>1.86703999E-3</c:v>
                </c:pt>
                <c:pt idx="24242" formatCode="General">
                  <c:v>1.8671199899999999E-3</c:v>
                </c:pt>
                <c:pt idx="24243" formatCode="General">
                  <c:v>1.8671999900000001E-3</c:v>
                </c:pt>
                <c:pt idx="24244" formatCode="General">
                  <c:v>1.8672799900000001E-3</c:v>
                </c:pt>
                <c:pt idx="24245" formatCode="General">
                  <c:v>1.86735999E-3</c:v>
                </c:pt>
                <c:pt idx="24246" formatCode="General">
                  <c:v>1.86743999E-3</c:v>
                </c:pt>
                <c:pt idx="24247" formatCode="General">
                  <c:v>1.8675199899999999E-3</c:v>
                </c:pt>
                <c:pt idx="24248" formatCode="General">
                  <c:v>1.8675999899999999E-3</c:v>
                </c:pt>
                <c:pt idx="24249" formatCode="General">
                  <c:v>1.8676799900000001E-3</c:v>
                </c:pt>
                <c:pt idx="24250" formatCode="General">
                  <c:v>1.86775999E-3</c:v>
                </c:pt>
                <c:pt idx="24251" formatCode="General">
                  <c:v>1.86783999E-3</c:v>
                </c:pt>
                <c:pt idx="24252" formatCode="General">
                  <c:v>1.86791999E-3</c:v>
                </c:pt>
                <c:pt idx="24253" formatCode="General">
                  <c:v>1.8679999899999999E-3</c:v>
                </c:pt>
                <c:pt idx="24254" formatCode="General">
                  <c:v>1.8680799900000001E-3</c:v>
                </c:pt>
                <c:pt idx="24255" formatCode="General">
                  <c:v>1.86815999E-3</c:v>
                </c:pt>
                <c:pt idx="24256" formatCode="General">
                  <c:v>1.86823999E-3</c:v>
                </c:pt>
                <c:pt idx="24257" formatCode="General">
                  <c:v>1.86831999E-3</c:v>
                </c:pt>
                <c:pt idx="24258" formatCode="General">
                  <c:v>1.8683999899999999E-3</c:v>
                </c:pt>
                <c:pt idx="24259" formatCode="General">
                  <c:v>1.8684799900000001E-3</c:v>
                </c:pt>
                <c:pt idx="24260" formatCode="General">
                  <c:v>1.8685599900000001E-3</c:v>
                </c:pt>
                <c:pt idx="24261" formatCode="General">
                  <c:v>1.86863999E-3</c:v>
                </c:pt>
                <c:pt idx="24262" formatCode="General">
                  <c:v>1.86871999E-3</c:v>
                </c:pt>
                <c:pt idx="24263" formatCode="General">
                  <c:v>1.8687999899999999E-3</c:v>
                </c:pt>
                <c:pt idx="24264" formatCode="General">
                  <c:v>1.8688799900000001E-3</c:v>
                </c:pt>
                <c:pt idx="24265" formatCode="General">
                  <c:v>1.8689599900000001E-3</c:v>
                </c:pt>
                <c:pt idx="24266" formatCode="General">
                  <c:v>1.86903999E-3</c:v>
                </c:pt>
                <c:pt idx="24267" formatCode="General">
                  <c:v>1.86911999E-3</c:v>
                </c:pt>
                <c:pt idx="24268" formatCode="General">
                  <c:v>1.8691999899999999E-3</c:v>
                </c:pt>
                <c:pt idx="24269" formatCode="General">
                  <c:v>1.8692799899999999E-3</c:v>
                </c:pt>
                <c:pt idx="24270" formatCode="General">
                  <c:v>1.8693599900000001E-3</c:v>
                </c:pt>
                <c:pt idx="24271" formatCode="General">
                  <c:v>1.86943999E-3</c:v>
                </c:pt>
                <c:pt idx="24272" formatCode="General">
                  <c:v>1.86951999E-3</c:v>
                </c:pt>
                <c:pt idx="24273" formatCode="General">
                  <c:v>1.8695999899999999E-3</c:v>
                </c:pt>
                <c:pt idx="24274" formatCode="General">
                  <c:v>1.8696799899999999E-3</c:v>
                </c:pt>
                <c:pt idx="24275" formatCode="General">
                  <c:v>1.8697599900000001E-3</c:v>
                </c:pt>
                <c:pt idx="24276" formatCode="General">
                  <c:v>1.86983999E-3</c:v>
                </c:pt>
                <c:pt idx="24277" formatCode="General">
                  <c:v>1.86991999E-3</c:v>
                </c:pt>
                <c:pt idx="24278" formatCode="General">
                  <c:v>1.86999999E-3</c:v>
                </c:pt>
                <c:pt idx="24279" formatCode="General">
                  <c:v>1.8700799899999999E-3</c:v>
                </c:pt>
                <c:pt idx="24280" formatCode="General">
                  <c:v>1.8701599900000001E-3</c:v>
                </c:pt>
                <c:pt idx="24281" formatCode="General">
                  <c:v>1.8702399900000001E-3</c:v>
                </c:pt>
                <c:pt idx="24282" formatCode="General">
                  <c:v>1.87031999E-3</c:v>
                </c:pt>
                <c:pt idx="24283" formatCode="General">
                  <c:v>1.87039999E-3</c:v>
                </c:pt>
                <c:pt idx="24284" formatCode="General">
                  <c:v>1.8704799899999999E-3</c:v>
                </c:pt>
                <c:pt idx="24285" formatCode="General">
                  <c:v>1.8705599900000001E-3</c:v>
                </c:pt>
                <c:pt idx="24286" formatCode="General">
                  <c:v>1.8706399900000001E-3</c:v>
                </c:pt>
                <c:pt idx="24287" formatCode="General">
                  <c:v>1.87071999E-3</c:v>
                </c:pt>
                <c:pt idx="24288" formatCode="General">
                  <c:v>1.87079999E-3</c:v>
                </c:pt>
                <c:pt idx="24289" formatCode="General">
                  <c:v>1.8708799899999999E-3</c:v>
                </c:pt>
                <c:pt idx="24290" formatCode="General">
                  <c:v>1.8709599899999999E-3</c:v>
                </c:pt>
                <c:pt idx="24291" formatCode="General">
                  <c:v>1.8710399900000001E-3</c:v>
                </c:pt>
                <c:pt idx="24292" formatCode="General">
                  <c:v>1.87111999E-3</c:v>
                </c:pt>
                <c:pt idx="24293" formatCode="General">
                  <c:v>1.87119999E-3</c:v>
                </c:pt>
                <c:pt idx="24294" formatCode="General">
                  <c:v>1.8712799899999999E-3</c:v>
                </c:pt>
                <c:pt idx="24295" formatCode="General">
                  <c:v>1.8713599899999999E-3</c:v>
                </c:pt>
                <c:pt idx="24296" formatCode="General">
                  <c:v>1.8714399900000001E-3</c:v>
                </c:pt>
                <c:pt idx="24297" formatCode="General">
                  <c:v>1.87151999E-3</c:v>
                </c:pt>
                <c:pt idx="24298" formatCode="General">
                  <c:v>1.87159999E-3</c:v>
                </c:pt>
                <c:pt idx="24299" formatCode="General">
                  <c:v>1.87167999E-3</c:v>
                </c:pt>
                <c:pt idx="24300" formatCode="General">
                  <c:v>1.8717599899999999E-3</c:v>
                </c:pt>
                <c:pt idx="24301" formatCode="General">
                  <c:v>1.8718399900000001E-3</c:v>
                </c:pt>
                <c:pt idx="24302" formatCode="General">
                  <c:v>1.87191999E-3</c:v>
                </c:pt>
                <c:pt idx="24303" formatCode="General">
                  <c:v>1.87199999E-3</c:v>
                </c:pt>
                <c:pt idx="24304" formatCode="General">
                  <c:v>1.87207999E-3</c:v>
                </c:pt>
                <c:pt idx="24305" formatCode="General">
                  <c:v>1.8721599899999999E-3</c:v>
                </c:pt>
                <c:pt idx="24306" formatCode="General">
                  <c:v>1.8722399900000001E-3</c:v>
                </c:pt>
                <c:pt idx="24307" formatCode="General">
                  <c:v>1.8723199900000001E-3</c:v>
                </c:pt>
                <c:pt idx="24308" formatCode="General">
                  <c:v>1.87239999E-3</c:v>
                </c:pt>
                <c:pt idx="24309" formatCode="General">
                  <c:v>1.87247999E-3</c:v>
                </c:pt>
                <c:pt idx="24310" formatCode="General">
                  <c:v>1.8725599899999999E-3</c:v>
                </c:pt>
                <c:pt idx="24311" formatCode="General">
                  <c:v>1.8726399900000001E-3</c:v>
                </c:pt>
                <c:pt idx="24312" formatCode="General">
                  <c:v>1.8727199900000001E-3</c:v>
                </c:pt>
                <c:pt idx="24313" formatCode="General">
                  <c:v>1.87279999E-3</c:v>
                </c:pt>
                <c:pt idx="24314" formatCode="General">
                  <c:v>1.87287999E-3</c:v>
                </c:pt>
                <c:pt idx="24315" formatCode="General">
                  <c:v>1.8729599899999999E-3</c:v>
                </c:pt>
                <c:pt idx="24316" formatCode="General">
                  <c:v>1.8730399899999999E-3</c:v>
                </c:pt>
                <c:pt idx="24317" formatCode="General">
                  <c:v>1.8731199900000001E-3</c:v>
                </c:pt>
                <c:pt idx="24318" formatCode="General">
                  <c:v>1.87319999E-3</c:v>
                </c:pt>
                <c:pt idx="24319" formatCode="General">
                  <c:v>1.87327999E-3</c:v>
                </c:pt>
                <c:pt idx="24320" formatCode="General">
                  <c:v>1.87335999E-3</c:v>
                </c:pt>
                <c:pt idx="24321" formatCode="General">
                  <c:v>1.8734399899999999E-3</c:v>
                </c:pt>
                <c:pt idx="24322" formatCode="General">
                  <c:v>1.8735199900000001E-3</c:v>
                </c:pt>
                <c:pt idx="24323" formatCode="General">
                  <c:v>1.87359999E-3</c:v>
                </c:pt>
                <c:pt idx="24324" formatCode="General">
                  <c:v>1.87367999E-3</c:v>
                </c:pt>
                <c:pt idx="24325" formatCode="General">
                  <c:v>1.87375999E-3</c:v>
                </c:pt>
                <c:pt idx="24326" formatCode="General">
                  <c:v>1.8738399899999999E-3</c:v>
                </c:pt>
                <c:pt idx="24327" formatCode="General">
                  <c:v>1.8739199900000001E-3</c:v>
                </c:pt>
                <c:pt idx="24328" formatCode="General">
                  <c:v>1.8739999900000001E-3</c:v>
                </c:pt>
                <c:pt idx="24329" formatCode="General">
                  <c:v>1.87407999E-3</c:v>
                </c:pt>
                <c:pt idx="24330" formatCode="General">
                  <c:v>1.87415999E-3</c:v>
                </c:pt>
                <c:pt idx="24331" formatCode="General">
                  <c:v>1.8742399899999999E-3</c:v>
                </c:pt>
                <c:pt idx="24332" formatCode="General">
                  <c:v>1.8743199900000001E-3</c:v>
                </c:pt>
                <c:pt idx="24333" formatCode="General">
                  <c:v>1.8743999900000001E-3</c:v>
                </c:pt>
                <c:pt idx="24334" formatCode="General">
                  <c:v>1.87447999E-3</c:v>
                </c:pt>
                <c:pt idx="24335" formatCode="General">
                  <c:v>1.87455999E-3</c:v>
                </c:pt>
                <c:pt idx="24336" formatCode="General">
                  <c:v>1.8746399899999999E-3</c:v>
                </c:pt>
                <c:pt idx="24337" formatCode="General">
                  <c:v>1.8747199899999999E-3</c:v>
                </c:pt>
                <c:pt idx="24338" formatCode="General">
                  <c:v>1.8747999900000001E-3</c:v>
                </c:pt>
                <c:pt idx="24339" formatCode="General">
                  <c:v>1.87487999E-3</c:v>
                </c:pt>
                <c:pt idx="24340" formatCode="General">
                  <c:v>1.87495999E-3</c:v>
                </c:pt>
                <c:pt idx="24341" formatCode="General">
                  <c:v>1.8750399899999999E-3</c:v>
                </c:pt>
                <c:pt idx="24342" formatCode="General">
                  <c:v>1.8751199899999999E-3</c:v>
                </c:pt>
                <c:pt idx="24343" formatCode="General">
                  <c:v>1.8751999900000001E-3</c:v>
                </c:pt>
                <c:pt idx="24344" formatCode="General">
                  <c:v>1.87527999E-3</c:v>
                </c:pt>
                <c:pt idx="24345" formatCode="General">
                  <c:v>1.87535999E-3</c:v>
                </c:pt>
                <c:pt idx="24346" formatCode="General">
                  <c:v>1.87543999E-3</c:v>
                </c:pt>
                <c:pt idx="24347" formatCode="General">
                  <c:v>1.8755199899999999E-3</c:v>
                </c:pt>
                <c:pt idx="24348" formatCode="General">
                  <c:v>1.8755999900000001E-3</c:v>
                </c:pt>
                <c:pt idx="24349" formatCode="General">
                  <c:v>1.8756799900000001E-3</c:v>
                </c:pt>
                <c:pt idx="24350" formatCode="General">
                  <c:v>1.87575999E-3</c:v>
                </c:pt>
                <c:pt idx="24351" formatCode="General">
                  <c:v>1.87583999E-3</c:v>
                </c:pt>
                <c:pt idx="24352" formatCode="General">
                  <c:v>1.8759199899999999E-3</c:v>
                </c:pt>
                <c:pt idx="24353" formatCode="General">
                  <c:v>1.8759999900000001E-3</c:v>
                </c:pt>
                <c:pt idx="24354" formatCode="General">
                  <c:v>1.8760799900000001E-3</c:v>
                </c:pt>
                <c:pt idx="24355" formatCode="General">
                  <c:v>1.87615999E-3</c:v>
                </c:pt>
                <c:pt idx="24356" formatCode="General">
                  <c:v>1.87623999E-3</c:v>
                </c:pt>
                <c:pt idx="24357" formatCode="General">
                  <c:v>1.8763199899999999E-3</c:v>
                </c:pt>
                <c:pt idx="24358" formatCode="General">
                  <c:v>1.8763999899999999E-3</c:v>
                </c:pt>
                <c:pt idx="24359" formatCode="General">
                  <c:v>1.8764799900000001E-3</c:v>
                </c:pt>
                <c:pt idx="24360" formatCode="General">
                  <c:v>1.87655999E-3</c:v>
                </c:pt>
                <c:pt idx="24361" formatCode="General">
                  <c:v>1.87663999E-3</c:v>
                </c:pt>
                <c:pt idx="24362" formatCode="General">
                  <c:v>1.8767199899999999E-3</c:v>
                </c:pt>
                <c:pt idx="24363" formatCode="General">
                  <c:v>1.8767999899999999E-3</c:v>
                </c:pt>
                <c:pt idx="24364" formatCode="General">
                  <c:v>1.8768799900000001E-3</c:v>
                </c:pt>
                <c:pt idx="24365" formatCode="General">
                  <c:v>1.87695999E-3</c:v>
                </c:pt>
                <c:pt idx="24366" formatCode="General">
                  <c:v>1.87703999E-3</c:v>
                </c:pt>
                <c:pt idx="24367" formatCode="General">
                  <c:v>1.87711999E-3</c:v>
                </c:pt>
                <c:pt idx="24368" formatCode="General">
                  <c:v>1.8771999899999999E-3</c:v>
                </c:pt>
                <c:pt idx="24369" formatCode="General">
                  <c:v>1.8772799900000001E-3</c:v>
                </c:pt>
                <c:pt idx="24370" formatCode="General">
                  <c:v>1.87735999E-3</c:v>
                </c:pt>
                <c:pt idx="24371" formatCode="General">
                  <c:v>1.87743999E-3</c:v>
                </c:pt>
                <c:pt idx="24372" formatCode="General">
                  <c:v>1.87751999E-3</c:v>
                </c:pt>
                <c:pt idx="24373" formatCode="General">
                  <c:v>1.8775999899999999E-3</c:v>
                </c:pt>
                <c:pt idx="24374" formatCode="General">
                  <c:v>1.8776799900000001E-3</c:v>
                </c:pt>
                <c:pt idx="24375" formatCode="General">
                  <c:v>1.8777599900000001E-3</c:v>
                </c:pt>
                <c:pt idx="24376" formatCode="General">
                  <c:v>1.87783999E-3</c:v>
                </c:pt>
                <c:pt idx="24377" formatCode="General">
                  <c:v>1.87791999E-3</c:v>
                </c:pt>
                <c:pt idx="24378" formatCode="General">
                  <c:v>1.8779999899999999E-3</c:v>
                </c:pt>
                <c:pt idx="24379" formatCode="General">
                  <c:v>1.8780799899999999E-3</c:v>
                </c:pt>
                <c:pt idx="24380" formatCode="General">
                  <c:v>1.8781599900000001E-3</c:v>
                </c:pt>
                <c:pt idx="24381" formatCode="General">
                  <c:v>1.87823999E-3</c:v>
                </c:pt>
                <c:pt idx="24382" formatCode="General">
                  <c:v>1.87831999E-3</c:v>
                </c:pt>
                <c:pt idx="24383" formatCode="General">
                  <c:v>1.8783999899999999E-3</c:v>
                </c:pt>
                <c:pt idx="24384" formatCode="General">
                  <c:v>1.8784799899999999E-3</c:v>
                </c:pt>
                <c:pt idx="24385" formatCode="General">
                  <c:v>1.8785599900000001E-3</c:v>
                </c:pt>
                <c:pt idx="24386" formatCode="General">
                  <c:v>1.87863999E-3</c:v>
                </c:pt>
                <c:pt idx="24387" formatCode="General">
                  <c:v>1.87871999E-3</c:v>
                </c:pt>
                <c:pt idx="24388" formatCode="General">
                  <c:v>1.87879999E-3</c:v>
                </c:pt>
                <c:pt idx="24389" formatCode="General">
                  <c:v>1.8788799899999999E-3</c:v>
                </c:pt>
                <c:pt idx="24390" formatCode="General">
                  <c:v>1.8789599900000001E-3</c:v>
                </c:pt>
                <c:pt idx="24391" formatCode="General">
                  <c:v>1.87903999E-3</c:v>
                </c:pt>
                <c:pt idx="24392" formatCode="General">
                  <c:v>1.87911999E-3</c:v>
                </c:pt>
                <c:pt idx="24393" formatCode="General">
                  <c:v>1.87919999E-3</c:v>
                </c:pt>
                <c:pt idx="24394" formatCode="General">
                  <c:v>1.8792799899999999E-3</c:v>
                </c:pt>
                <c:pt idx="24395" formatCode="General">
                  <c:v>1.8793599900000001E-3</c:v>
                </c:pt>
                <c:pt idx="24396" formatCode="General">
                  <c:v>1.8794399900000001E-3</c:v>
                </c:pt>
                <c:pt idx="24397" formatCode="General">
                  <c:v>1.87951999E-3</c:v>
                </c:pt>
                <c:pt idx="24398" formatCode="General">
                  <c:v>1.87959999E-3</c:v>
                </c:pt>
                <c:pt idx="24399" formatCode="General">
                  <c:v>1.8796799899999999E-3</c:v>
                </c:pt>
                <c:pt idx="24400" formatCode="General">
                  <c:v>1.8797599900000001E-3</c:v>
                </c:pt>
                <c:pt idx="24401" formatCode="General">
                  <c:v>1.8798399900000001E-3</c:v>
                </c:pt>
                <c:pt idx="24402" formatCode="General">
                  <c:v>1.87991999E-3</c:v>
                </c:pt>
                <c:pt idx="24403" formatCode="General">
                  <c:v>1.87999999E-3</c:v>
                </c:pt>
                <c:pt idx="24404" formatCode="General">
                  <c:v>1.8800799899999999E-3</c:v>
                </c:pt>
                <c:pt idx="24405" formatCode="General">
                  <c:v>1.8801599899999999E-3</c:v>
                </c:pt>
                <c:pt idx="24406" formatCode="General">
                  <c:v>1.8802399900000001E-3</c:v>
                </c:pt>
                <c:pt idx="24407" formatCode="General">
                  <c:v>1.88031999E-3</c:v>
                </c:pt>
                <c:pt idx="24408" formatCode="General">
                  <c:v>1.88039999E-3</c:v>
                </c:pt>
                <c:pt idx="24409" formatCode="General">
                  <c:v>1.88047999E-3</c:v>
                </c:pt>
                <c:pt idx="24410" formatCode="General">
                  <c:v>1.8805599899999999E-3</c:v>
                </c:pt>
                <c:pt idx="24411" formatCode="General">
                  <c:v>1.8806399900000001E-3</c:v>
                </c:pt>
                <c:pt idx="24412" formatCode="General">
                  <c:v>1.88071999E-3</c:v>
                </c:pt>
                <c:pt idx="24413" formatCode="General">
                  <c:v>1.88079999E-3</c:v>
                </c:pt>
                <c:pt idx="24414" formatCode="General">
                  <c:v>1.88087999E-3</c:v>
                </c:pt>
                <c:pt idx="24415" formatCode="General">
                  <c:v>1.8809599899999999E-3</c:v>
                </c:pt>
                <c:pt idx="24416" formatCode="General">
                  <c:v>1.8810399900000001E-3</c:v>
                </c:pt>
                <c:pt idx="24417" formatCode="General">
                  <c:v>1.8811199900000001E-3</c:v>
                </c:pt>
                <c:pt idx="24418" formatCode="General">
                  <c:v>1.88119999E-3</c:v>
                </c:pt>
                <c:pt idx="24419" formatCode="General">
                  <c:v>1.88127999E-3</c:v>
                </c:pt>
                <c:pt idx="24420" formatCode="General">
                  <c:v>1.8813599899999999E-3</c:v>
                </c:pt>
                <c:pt idx="24421" formatCode="General">
                  <c:v>1.8814399900000001E-3</c:v>
                </c:pt>
                <c:pt idx="24422" formatCode="General">
                  <c:v>1.8815199900000001E-3</c:v>
                </c:pt>
                <c:pt idx="24423" formatCode="General">
                  <c:v>1.88159999E-3</c:v>
                </c:pt>
                <c:pt idx="24424" formatCode="General">
                  <c:v>1.88167999E-3</c:v>
                </c:pt>
                <c:pt idx="24425" formatCode="General">
                  <c:v>1.8817599899999999E-3</c:v>
                </c:pt>
                <c:pt idx="24426" formatCode="General">
                  <c:v>1.8818399899999999E-3</c:v>
                </c:pt>
                <c:pt idx="24427" formatCode="General">
                  <c:v>1.8819199900000001E-3</c:v>
                </c:pt>
                <c:pt idx="24428" formatCode="General">
                  <c:v>1.88199999E-3</c:v>
                </c:pt>
                <c:pt idx="24429" formatCode="General">
                  <c:v>1.88207999E-3</c:v>
                </c:pt>
                <c:pt idx="24430" formatCode="General">
                  <c:v>1.8821599899999999E-3</c:v>
                </c:pt>
                <c:pt idx="24431" formatCode="General">
                  <c:v>1.8822399899999999E-3</c:v>
                </c:pt>
                <c:pt idx="24432" formatCode="General">
                  <c:v>1.8823199900000001E-3</c:v>
                </c:pt>
                <c:pt idx="24433" formatCode="General">
                  <c:v>1.88239999E-3</c:v>
                </c:pt>
                <c:pt idx="24434" formatCode="General">
                  <c:v>1.88247999E-3</c:v>
                </c:pt>
                <c:pt idx="24435" formatCode="General">
                  <c:v>1.88255999E-3</c:v>
                </c:pt>
                <c:pt idx="24436" formatCode="General">
                  <c:v>1.8826399899999999E-3</c:v>
                </c:pt>
                <c:pt idx="24437" formatCode="General">
                  <c:v>1.8827199900000001E-3</c:v>
                </c:pt>
                <c:pt idx="24438" formatCode="General">
                  <c:v>1.8827999900000001E-3</c:v>
                </c:pt>
                <c:pt idx="24439" formatCode="General">
                  <c:v>1.88287999E-3</c:v>
                </c:pt>
                <c:pt idx="24440" formatCode="General">
                  <c:v>1.88295999E-3</c:v>
                </c:pt>
                <c:pt idx="24441" formatCode="General">
                  <c:v>1.8830399899999999E-3</c:v>
                </c:pt>
                <c:pt idx="24442" formatCode="General">
                  <c:v>1.8831199900000001E-3</c:v>
                </c:pt>
                <c:pt idx="24443" formatCode="General">
                  <c:v>1.8831999900000001E-3</c:v>
                </c:pt>
                <c:pt idx="24444" formatCode="General">
                  <c:v>1.88327999E-3</c:v>
                </c:pt>
                <c:pt idx="24445" formatCode="General">
                  <c:v>1.88335999E-3</c:v>
                </c:pt>
                <c:pt idx="24446" formatCode="General">
                  <c:v>1.8834399899999999E-3</c:v>
                </c:pt>
                <c:pt idx="24447" formatCode="General">
                  <c:v>1.8835199899999999E-3</c:v>
                </c:pt>
                <c:pt idx="24448" formatCode="General">
                  <c:v>1.8835999900000001E-3</c:v>
                </c:pt>
                <c:pt idx="24449" formatCode="General">
                  <c:v>1.88367999E-3</c:v>
                </c:pt>
                <c:pt idx="24450" formatCode="General">
                  <c:v>1.88375999E-3</c:v>
                </c:pt>
                <c:pt idx="24451" formatCode="General">
                  <c:v>1.8838399899999999E-3</c:v>
                </c:pt>
                <c:pt idx="24452" formatCode="General">
                  <c:v>1.8839199899999999E-3</c:v>
                </c:pt>
                <c:pt idx="24453" formatCode="General">
                  <c:v>1.8839999900000001E-3</c:v>
                </c:pt>
                <c:pt idx="24454" formatCode="General">
                  <c:v>1.88407999E-3</c:v>
                </c:pt>
                <c:pt idx="24455" formatCode="General">
                  <c:v>1.88415999E-3</c:v>
                </c:pt>
                <c:pt idx="24456" formatCode="General">
                  <c:v>1.88423999E-3</c:v>
                </c:pt>
                <c:pt idx="24457" formatCode="General">
                  <c:v>1.8843199899999999E-3</c:v>
                </c:pt>
                <c:pt idx="24458" formatCode="General">
                  <c:v>1.8843999900000001E-3</c:v>
                </c:pt>
                <c:pt idx="24459" formatCode="General">
                  <c:v>1.88447999E-3</c:v>
                </c:pt>
                <c:pt idx="24460" formatCode="General">
                  <c:v>1.88455999E-3</c:v>
                </c:pt>
                <c:pt idx="24461" formatCode="General">
                  <c:v>1.88463999E-3</c:v>
                </c:pt>
                <c:pt idx="24462" formatCode="General">
                  <c:v>1.8847199899999999E-3</c:v>
                </c:pt>
                <c:pt idx="24463" formatCode="General">
                  <c:v>1.8847999900000001E-3</c:v>
                </c:pt>
                <c:pt idx="24464" formatCode="General">
                  <c:v>1.8848799900000001E-3</c:v>
                </c:pt>
                <c:pt idx="24465" formatCode="General">
                  <c:v>1.88495999E-3</c:v>
                </c:pt>
                <c:pt idx="24466" formatCode="General">
                  <c:v>1.88503999E-3</c:v>
                </c:pt>
                <c:pt idx="24467" formatCode="General">
                  <c:v>1.8851199899999999E-3</c:v>
                </c:pt>
                <c:pt idx="24468" formatCode="General">
                  <c:v>1.8851999899999999E-3</c:v>
                </c:pt>
                <c:pt idx="24469" formatCode="General">
                  <c:v>1.8852799900000001E-3</c:v>
                </c:pt>
                <c:pt idx="24470" formatCode="General">
                  <c:v>1.88535999E-3</c:v>
                </c:pt>
                <c:pt idx="24471" formatCode="General">
                  <c:v>1.88543999E-3</c:v>
                </c:pt>
                <c:pt idx="24472" formatCode="General">
                  <c:v>1.8855199899999999E-3</c:v>
                </c:pt>
                <c:pt idx="24473" formatCode="General">
                  <c:v>1.8855999899999999E-3</c:v>
                </c:pt>
                <c:pt idx="24474" formatCode="General">
                  <c:v>1.8856799900000001E-3</c:v>
                </c:pt>
                <c:pt idx="24475" formatCode="General">
                  <c:v>1.88575999E-3</c:v>
                </c:pt>
                <c:pt idx="24476" formatCode="General">
                  <c:v>1.88583999E-3</c:v>
                </c:pt>
                <c:pt idx="24477" formatCode="General">
                  <c:v>1.88591999E-3</c:v>
                </c:pt>
                <c:pt idx="24478" formatCode="General">
                  <c:v>1.8859999899999999E-3</c:v>
                </c:pt>
                <c:pt idx="24479" formatCode="General">
                  <c:v>1.8860799900000001E-3</c:v>
                </c:pt>
                <c:pt idx="24480" formatCode="General">
                  <c:v>1.88615999E-3</c:v>
                </c:pt>
                <c:pt idx="24481" formatCode="General">
                  <c:v>1.88623999E-3</c:v>
                </c:pt>
                <c:pt idx="24482" formatCode="General">
                  <c:v>1.88631999E-3</c:v>
                </c:pt>
                <c:pt idx="24483" formatCode="General">
                  <c:v>1.8863999899999999E-3</c:v>
                </c:pt>
                <c:pt idx="24484" formatCode="General">
                  <c:v>1.8864799900000001E-3</c:v>
                </c:pt>
                <c:pt idx="24485" formatCode="General">
                  <c:v>1.8865599900000001E-3</c:v>
                </c:pt>
                <c:pt idx="24486" formatCode="General">
                  <c:v>1.88663999E-3</c:v>
                </c:pt>
                <c:pt idx="24487" formatCode="General">
                  <c:v>1.88671999E-3</c:v>
                </c:pt>
                <c:pt idx="24488" formatCode="General">
                  <c:v>1.8867999899999999E-3</c:v>
                </c:pt>
                <c:pt idx="24489" formatCode="General">
                  <c:v>1.8868799900000001E-3</c:v>
                </c:pt>
                <c:pt idx="24490" formatCode="General">
                  <c:v>1.8869599900000001E-3</c:v>
                </c:pt>
                <c:pt idx="24491" formatCode="General">
                  <c:v>1.88703999E-3</c:v>
                </c:pt>
                <c:pt idx="24492" formatCode="General">
                  <c:v>1.88711999E-3</c:v>
                </c:pt>
                <c:pt idx="24493" formatCode="General">
                  <c:v>1.8871999899999999E-3</c:v>
                </c:pt>
                <c:pt idx="24494" formatCode="General">
                  <c:v>1.8872799899999999E-3</c:v>
                </c:pt>
                <c:pt idx="24495" formatCode="General">
                  <c:v>1.8873599900000001E-3</c:v>
                </c:pt>
                <c:pt idx="24496" formatCode="General">
                  <c:v>1.88743999E-3</c:v>
                </c:pt>
                <c:pt idx="24497" formatCode="General">
                  <c:v>1.88751999E-3</c:v>
                </c:pt>
                <c:pt idx="24498" formatCode="General">
                  <c:v>1.88759999E-3</c:v>
                </c:pt>
                <c:pt idx="24499" formatCode="General">
                  <c:v>1.8876799899999999E-3</c:v>
                </c:pt>
                <c:pt idx="24500" formatCode="General">
                  <c:v>1.8877599900000001E-3</c:v>
                </c:pt>
                <c:pt idx="24501" formatCode="General">
                  <c:v>1.88783999E-3</c:v>
                </c:pt>
                <c:pt idx="24502" formatCode="General">
                  <c:v>1.88791999E-3</c:v>
                </c:pt>
                <c:pt idx="24503" formatCode="General">
                  <c:v>1.88799999E-3</c:v>
                </c:pt>
                <c:pt idx="24504" formatCode="General">
                  <c:v>1.8880799899999999E-3</c:v>
                </c:pt>
                <c:pt idx="24505" formatCode="General">
                  <c:v>1.8881599900000001E-3</c:v>
                </c:pt>
                <c:pt idx="24506" formatCode="General">
                  <c:v>1.8882399900000001E-3</c:v>
                </c:pt>
                <c:pt idx="24507" formatCode="General">
                  <c:v>1.88831999E-3</c:v>
                </c:pt>
                <c:pt idx="24508" formatCode="General">
                  <c:v>1.88839999E-3</c:v>
                </c:pt>
                <c:pt idx="24509" formatCode="General">
                  <c:v>1.8884799899999999E-3</c:v>
                </c:pt>
                <c:pt idx="24510" formatCode="General">
                  <c:v>1.8885599900000001E-3</c:v>
                </c:pt>
                <c:pt idx="24511" formatCode="General">
                  <c:v>1.8886399900000001E-3</c:v>
                </c:pt>
                <c:pt idx="24512" formatCode="General">
                  <c:v>1.88871999E-3</c:v>
                </c:pt>
                <c:pt idx="24513" formatCode="General">
                  <c:v>1.88879999E-3</c:v>
                </c:pt>
                <c:pt idx="24514" formatCode="General">
                  <c:v>1.8888799899999999E-3</c:v>
                </c:pt>
                <c:pt idx="24515" formatCode="General">
                  <c:v>1.8889599899999999E-3</c:v>
                </c:pt>
                <c:pt idx="24516" formatCode="General">
                  <c:v>1.8890399900000001E-3</c:v>
                </c:pt>
                <c:pt idx="24517" formatCode="General">
                  <c:v>1.88911999E-3</c:v>
                </c:pt>
                <c:pt idx="24518" formatCode="General">
                  <c:v>1.88919999E-3</c:v>
                </c:pt>
                <c:pt idx="24519" formatCode="General">
                  <c:v>1.8892799899999999E-3</c:v>
                </c:pt>
                <c:pt idx="24520" formatCode="General">
                  <c:v>1.8893599899999999E-3</c:v>
                </c:pt>
                <c:pt idx="24521" formatCode="General">
                  <c:v>1.8894399900000001E-3</c:v>
                </c:pt>
                <c:pt idx="24522" formatCode="General">
                  <c:v>1.88951999E-3</c:v>
                </c:pt>
                <c:pt idx="24523" formatCode="General">
                  <c:v>1.88959999E-3</c:v>
                </c:pt>
                <c:pt idx="24524" formatCode="General">
                  <c:v>1.88967999E-3</c:v>
                </c:pt>
                <c:pt idx="24525" formatCode="General">
                  <c:v>1.8897599899999999E-3</c:v>
                </c:pt>
                <c:pt idx="24526" formatCode="General">
                  <c:v>1.8898399900000001E-3</c:v>
                </c:pt>
                <c:pt idx="24527" formatCode="General">
                  <c:v>1.8899199900000001E-3</c:v>
                </c:pt>
                <c:pt idx="24528" formatCode="General">
                  <c:v>1.88999999E-3</c:v>
                </c:pt>
                <c:pt idx="24529" formatCode="General">
                  <c:v>1.89007999E-3</c:v>
                </c:pt>
                <c:pt idx="24530" formatCode="General">
                  <c:v>1.8901599899999999E-3</c:v>
                </c:pt>
                <c:pt idx="24531" formatCode="General">
                  <c:v>1.8902399900000001E-3</c:v>
                </c:pt>
                <c:pt idx="24532" formatCode="General">
                  <c:v>1.8903199900000001E-3</c:v>
                </c:pt>
                <c:pt idx="24533" formatCode="General">
                  <c:v>1.89039999E-3</c:v>
                </c:pt>
                <c:pt idx="24534" formatCode="General">
                  <c:v>1.89047999E-3</c:v>
                </c:pt>
                <c:pt idx="24535" formatCode="General">
                  <c:v>1.8905599899999999E-3</c:v>
                </c:pt>
                <c:pt idx="24536" formatCode="General">
                  <c:v>1.8906399899999999E-3</c:v>
                </c:pt>
                <c:pt idx="24537" formatCode="General">
                  <c:v>1.8907199900000001E-3</c:v>
                </c:pt>
                <c:pt idx="24538" formatCode="General">
                  <c:v>1.89079999E-3</c:v>
                </c:pt>
                <c:pt idx="24539" formatCode="General">
                  <c:v>1.89087999E-3</c:v>
                </c:pt>
                <c:pt idx="24540" formatCode="General">
                  <c:v>1.8909599899999999E-3</c:v>
                </c:pt>
                <c:pt idx="24541" formatCode="General">
                  <c:v>1.8910399899999999E-3</c:v>
                </c:pt>
                <c:pt idx="24542" formatCode="General">
                  <c:v>1.8911199900000001E-3</c:v>
                </c:pt>
                <c:pt idx="24543" formatCode="General">
                  <c:v>1.89119999E-3</c:v>
                </c:pt>
                <c:pt idx="24544" formatCode="General">
                  <c:v>1.89127999E-3</c:v>
                </c:pt>
                <c:pt idx="24545" formatCode="General">
                  <c:v>1.89135999E-3</c:v>
                </c:pt>
                <c:pt idx="24546" formatCode="General">
                  <c:v>1.8914399899999999E-3</c:v>
                </c:pt>
                <c:pt idx="24547" formatCode="General">
                  <c:v>1.8915199900000001E-3</c:v>
                </c:pt>
                <c:pt idx="24548" formatCode="General">
                  <c:v>1.89159999E-3</c:v>
                </c:pt>
                <c:pt idx="24549" formatCode="General">
                  <c:v>1.89167999E-3</c:v>
                </c:pt>
                <c:pt idx="24550" formatCode="General">
                  <c:v>1.89175999E-3</c:v>
                </c:pt>
                <c:pt idx="24551" formatCode="General">
                  <c:v>1.8918399899999999E-3</c:v>
                </c:pt>
                <c:pt idx="24552" formatCode="General">
                  <c:v>1.8919199900000001E-3</c:v>
                </c:pt>
                <c:pt idx="24553" formatCode="General">
                  <c:v>1.8919999900000001E-3</c:v>
                </c:pt>
                <c:pt idx="24554" formatCode="General">
                  <c:v>1.89207999E-3</c:v>
                </c:pt>
                <c:pt idx="24555" formatCode="General">
                  <c:v>1.89215999E-3</c:v>
                </c:pt>
                <c:pt idx="24556" formatCode="General">
                  <c:v>1.8922399899999999E-3</c:v>
                </c:pt>
                <c:pt idx="24557" formatCode="General">
                  <c:v>1.8923199899999999E-3</c:v>
                </c:pt>
                <c:pt idx="24558" formatCode="General">
                  <c:v>1.8923999900000001E-3</c:v>
                </c:pt>
                <c:pt idx="24559" formatCode="General">
                  <c:v>1.89247999E-3</c:v>
                </c:pt>
                <c:pt idx="24560" formatCode="General">
                  <c:v>1.89255999E-3</c:v>
                </c:pt>
                <c:pt idx="24561" formatCode="General">
                  <c:v>1.8926399899999999E-3</c:v>
                </c:pt>
                <c:pt idx="24562" formatCode="General">
                  <c:v>1.8927199899999999E-3</c:v>
                </c:pt>
                <c:pt idx="24563" formatCode="General">
                  <c:v>1.8927999900000001E-3</c:v>
                </c:pt>
                <c:pt idx="24564" formatCode="General">
                  <c:v>1.89287999E-3</c:v>
                </c:pt>
                <c:pt idx="24565" formatCode="General">
                  <c:v>1.89295999E-3</c:v>
                </c:pt>
                <c:pt idx="24566" formatCode="General">
                  <c:v>1.89303999E-3</c:v>
                </c:pt>
                <c:pt idx="24567" formatCode="General">
                  <c:v>1.8931199899999999E-3</c:v>
                </c:pt>
                <c:pt idx="24568" formatCode="General">
                  <c:v>1.8931999900000001E-3</c:v>
                </c:pt>
                <c:pt idx="24569" formatCode="General">
                  <c:v>1.89327999E-3</c:v>
                </c:pt>
                <c:pt idx="24570" formatCode="General">
                  <c:v>1.89335999E-3</c:v>
                </c:pt>
                <c:pt idx="24571" formatCode="General">
                  <c:v>1.89343999E-3</c:v>
                </c:pt>
                <c:pt idx="24572" formatCode="General">
                  <c:v>1.8935199899999999E-3</c:v>
                </c:pt>
                <c:pt idx="24573" formatCode="General">
                  <c:v>1.8935999900000001E-3</c:v>
                </c:pt>
                <c:pt idx="24574" formatCode="General">
                  <c:v>1.8936799900000001E-3</c:v>
                </c:pt>
                <c:pt idx="24575" formatCode="General">
                  <c:v>1.89375999E-3</c:v>
                </c:pt>
                <c:pt idx="24576" formatCode="General">
                  <c:v>1.89383999E-3</c:v>
                </c:pt>
                <c:pt idx="24577" formatCode="General">
                  <c:v>1.8939199899999999E-3</c:v>
                </c:pt>
                <c:pt idx="24578" formatCode="General">
                  <c:v>1.8939999900000001E-3</c:v>
                </c:pt>
                <c:pt idx="24579" formatCode="General">
                  <c:v>1.8940799900000001E-3</c:v>
                </c:pt>
                <c:pt idx="24580" formatCode="General">
                  <c:v>1.89415999E-3</c:v>
                </c:pt>
                <c:pt idx="24581" formatCode="General">
                  <c:v>1.89423999E-3</c:v>
                </c:pt>
                <c:pt idx="24582" formatCode="General">
                  <c:v>1.8943199899999999E-3</c:v>
                </c:pt>
                <c:pt idx="24583" formatCode="General">
                  <c:v>1.8943999899999999E-3</c:v>
                </c:pt>
                <c:pt idx="24584" formatCode="General">
                  <c:v>1.8944799900000001E-3</c:v>
                </c:pt>
                <c:pt idx="24585" formatCode="General">
                  <c:v>1.89455999E-3</c:v>
                </c:pt>
                <c:pt idx="24586" formatCode="General">
                  <c:v>1.89463999E-3</c:v>
                </c:pt>
                <c:pt idx="24587" formatCode="General">
                  <c:v>1.89471999E-3</c:v>
                </c:pt>
                <c:pt idx="24588" formatCode="General">
                  <c:v>1.8947999899999999E-3</c:v>
                </c:pt>
                <c:pt idx="24589" formatCode="General">
                  <c:v>1.8948799900000001E-3</c:v>
                </c:pt>
                <c:pt idx="24590" formatCode="General">
                  <c:v>1.89495999E-3</c:v>
                </c:pt>
                <c:pt idx="24591" formatCode="General">
                  <c:v>1.89503999E-3</c:v>
                </c:pt>
                <c:pt idx="24592" formatCode="General">
                  <c:v>1.89511999E-3</c:v>
                </c:pt>
                <c:pt idx="24593" formatCode="General">
                  <c:v>1.8951999899999999E-3</c:v>
                </c:pt>
                <c:pt idx="24594" formatCode="General">
                  <c:v>1.8952799900000001E-3</c:v>
                </c:pt>
                <c:pt idx="24595" formatCode="General">
                  <c:v>1.8953599900000001E-3</c:v>
                </c:pt>
                <c:pt idx="24596" formatCode="General">
                  <c:v>1.89543999E-3</c:v>
                </c:pt>
                <c:pt idx="24597" formatCode="General">
                  <c:v>1.89551999E-3</c:v>
                </c:pt>
                <c:pt idx="24598" formatCode="General">
                  <c:v>1.8955999899999999E-3</c:v>
                </c:pt>
                <c:pt idx="24599" formatCode="General">
                  <c:v>1.8956799900000001E-3</c:v>
                </c:pt>
                <c:pt idx="24600" formatCode="General">
                  <c:v>1.8957599900000001E-3</c:v>
                </c:pt>
                <c:pt idx="24601" formatCode="General">
                  <c:v>1.89583999E-3</c:v>
                </c:pt>
                <c:pt idx="24602" formatCode="General">
                  <c:v>1.89591999E-3</c:v>
                </c:pt>
                <c:pt idx="24603" formatCode="General">
                  <c:v>1.8959999899999999E-3</c:v>
                </c:pt>
                <c:pt idx="24604" formatCode="General">
                  <c:v>1.8960799899999999E-3</c:v>
                </c:pt>
                <c:pt idx="24605" formatCode="General">
                  <c:v>1.8961599900000001E-3</c:v>
                </c:pt>
                <c:pt idx="24606" formatCode="General">
                  <c:v>1.89623999E-3</c:v>
                </c:pt>
                <c:pt idx="24607" formatCode="General">
                  <c:v>1.89631999E-3</c:v>
                </c:pt>
                <c:pt idx="24608" formatCode="General">
                  <c:v>1.8963999899999999E-3</c:v>
                </c:pt>
                <c:pt idx="24609" formatCode="General">
                  <c:v>1.8964799899999999E-3</c:v>
                </c:pt>
                <c:pt idx="24610" formatCode="General">
                  <c:v>1.8965599900000001E-3</c:v>
                </c:pt>
                <c:pt idx="24611" formatCode="General">
                  <c:v>1.89663999E-3</c:v>
                </c:pt>
                <c:pt idx="24612" formatCode="General">
                  <c:v>1.89671999E-3</c:v>
                </c:pt>
                <c:pt idx="24613" formatCode="General">
                  <c:v>1.89679999E-3</c:v>
                </c:pt>
                <c:pt idx="24614" formatCode="General">
                  <c:v>1.8968799899999999E-3</c:v>
                </c:pt>
                <c:pt idx="24615" formatCode="General">
                  <c:v>1.8969599900000001E-3</c:v>
                </c:pt>
                <c:pt idx="24616" formatCode="General">
                  <c:v>1.8970399900000001E-3</c:v>
                </c:pt>
                <c:pt idx="24617" formatCode="General">
                  <c:v>1.89711999E-3</c:v>
                </c:pt>
                <c:pt idx="24618" formatCode="General">
                  <c:v>1.89719999E-3</c:v>
                </c:pt>
                <c:pt idx="24619" formatCode="General">
                  <c:v>1.8972799899999999E-3</c:v>
                </c:pt>
                <c:pt idx="24620" formatCode="General">
                  <c:v>1.8973599900000001E-3</c:v>
                </c:pt>
                <c:pt idx="24621" formatCode="General">
                  <c:v>1.8974399900000001E-3</c:v>
                </c:pt>
                <c:pt idx="24622" formatCode="General">
                  <c:v>1.89751999E-3</c:v>
                </c:pt>
                <c:pt idx="24623" formatCode="General">
                  <c:v>1.89759999E-3</c:v>
                </c:pt>
                <c:pt idx="24624" formatCode="General">
                  <c:v>1.8976799899999999E-3</c:v>
                </c:pt>
                <c:pt idx="24625" formatCode="General">
                  <c:v>1.8977599899999999E-3</c:v>
                </c:pt>
                <c:pt idx="24626" formatCode="General">
                  <c:v>1.8978399900000001E-3</c:v>
                </c:pt>
                <c:pt idx="24627" formatCode="General">
                  <c:v>1.89791999E-3</c:v>
                </c:pt>
                <c:pt idx="24628" formatCode="General">
                  <c:v>1.89799999E-3</c:v>
                </c:pt>
                <c:pt idx="24629" formatCode="General">
                  <c:v>1.8980799899999999E-3</c:v>
                </c:pt>
                <c:pt idx="24630" formatCode="General">
                  <c:v>1.8981599899999999E-3</c:v>
                </c:pt>
                <c:pt idx="24631" formatCode="General">
                  <c:v>1.8982399900000001E-3</c:v>
                </c:pt>
                <c:pt idx="24632" formatCode="General">
                  <c:v>1.89831999E-3</c:v>
                </c:pt>
                <c:pt idx="24633" formatCode="General">
                  <c:v>1.89839999E-3</c:v>
                </c:pt>
                <c:pt idx="24634" formatCode="General">
                  <c:v>1.89847999E-3</c:v>
                </c:pt>
                <c:pt idx="24635" formatCode="General">
                  <c:v>1.8985599899999999E-3</c:v>
                </c:pt>
                <c:pt idx="24636" formatCode="General">
                  <c:v>1.8986399900000001E-3</c:v>
                </c:pt>
                <c:pt idx="24637" formatCode="General">
                  <c:v>1.89871999E-3</c:v>
                </c:pt>
                <c:pt idx="24638" formatCode="General">
                  <c:v>1.89879999E-3</c:v>
                </c:pt>
                <c:pt idx="24639" formatCode="General">
                  <c:v>1.89887999E-3</c:v>
                </c:pt>
                <c:pt idx="24640" formatCode="General">
                  <c:v>1.8989599899999999E-3</c:v>
                </c:pt>
                <c:pt idx="24641" formatCode="General">
                  <c:v>1.8990399900000001E-3</c:v>
                </c:pt>
                <c:pt idx="24642" formatCode="General">
                  <c:v>1.8991199900000001E-3</c:v>
                </c:pt>
                <c:pt idx="24643" formatCode="General">
                  <c:v>1.89919999E-3</c:v>
                </c:pt>
                <c:pt idx="24644" formatCode="General">
                  <c:v>1.89927999E-3</c:v>
                </c:pt>
                <c:pt idx="24645" formatCode="General">
                  <c:v>1.8993599899999999E-3</c:v>
                </c:pt>
                <c:pt idx="24646" formatCode="General">
                  <c:v>1.8994399899999999E-3</c:v>
                </c:pt>
                <c:pt idx="24647" formatCode="General">
                  <c:v>1.8995199900000001E-3</c:v>
                </c:pt>
                <c:pt idx="24648" formatCode="General">
                  <c:v>1.89959999E-3</c:v>
                </c:pt>
                <c:pt idx="24649" formatCode="General">
                  <c:v>1.89967999E-3</c:v>
                </c:pt>
                <c:pt idx="24650" formatCode="General">
                  <c:v>1.8997599899999999E-3</c:v>
                </c:pt>
                <c:pt idx="24651" formatCode="General">
                  <c:v>1.8998399899999999E-3</c:v>
                </c:pt>
                <c:pt idx="24652" formatCode="General">
                  <c:v>1.8999199900000001E-3</c:v>
                </c:pt>
                <c:pt idx="24653" formatCode="General">
                  <c:v>1.89999999E-3</c:v>
                </c:pt>
                <c:pt idx="24654" formatCode="General">
                  <c:v>1.90007999E-3</c:v>
                </c:pt>
                <c:pt idx="24655" formatCode="General">
                  <c:v>1.90015999E-3</c:v>
                </c:pt>
                <c:pt idx="24656" formatCode="General">
                  <c:v>1.9002399899999999E-3</c:v>
                </c:pt>
                <c:pt idx="24657" formatCode="General">
                  <c:v>1.9003199900000001E-3</c:v>
                </c:pt>
                <c:pt idx="24658" formatCode="General">
                  <c:v>1.90039999E-3</c:v>
                </c:pt>
                <c:pt idx="24659" formatCode="General">
                  <c:v>1.90047999E-3</c:v>
                </c:pt>
                <c:pt idx="24660" formatCode="General">
                  <c:v>1.90055999E-3</c:v>
                </c:pt>
                <c:pt idx="24661" formatCode="General">
                  <c:v>1.9006399899999999E-3</c:v>
                </c:pt>
                <c:pt idx="24662" formatCode="General">
                  <c:v>1.9007199900000001E-3</c:v>
                </c:pt>
                <c:pt idx="24663" formatCode="General">
                  <c:v>1.9007999900000001E-3</c:v>
                </c:pt>
                <c:pt idx="24664" formatCode="General">
                  <c:v>1.90087999E-3</c:v>
                </c:pt>
                <c:pt idx="24665" formatCode="General">
                  <c:v>1.90095999E-3</c:v>
                </c:pt>
                <c:pt idx="24666" formatCode="General">
                  <c:v>1.9010399899999999E-3</c:v>
                </c:pt>
                <c:pt idx="24667" formatCode="General">
                  <c:v>1.9011199900000001E-3</c:v>
                </c:pt>
                <c:pt idx="24668" formatCode="General">
                  <c:v>1.9011999900000001E-3</c:v>
                </c:pt>
                <c:pt idx="24669" formatCode="General">
                  <c:v>1.90127999E-3</c:v>
                </c:pt>
                <c:pt idx="24670" formatCode="General">
                  <c:v>1.90135999E-3</c:v>
                </c:pt>
                <c:pt idx="24671" formatCode="General">
                  <c:v>1.9014399899999999E-3</c:v>
                </c:pt>
                <c:pt idx="24672" formatCode="General">
                  <c:v>1.9015199899999999E-3</c:v>
                </c:pt>
                <c:pt idx="24673" formatCode="General">
                  <c:v>1.9015999900000001E-3</c:v>
                </c:pt>
                <c:pt idx="24674" formatCode="General">
                  <c:v>1.90167999E-3</c:v>
                </c:pt>
                <c:pt idx="24675" formatCode="General">
                  <c:v>1.90175999E-3</c:v>
                </c:pt>
                <c:pt idx="24676" formatCode="General">
                  <c:v>1.90183999E-3</c:v>
                </c:pt>
                <c:pt idx="24677" formatCode="General">
                  <c:v>1.9019199899999999E-3</c:v>
                </c:pt>
                <c:pt idx="24678" formatCode="General">
                  <c:v>1.9019999900000001E-3</c:v>
                </c:pt>
                <c:pt idx="24679" formatCode="General">
                  <c:v>1.90207999E-3</c:v>
                </c:pt>
                <c:pt idx="24680" formatCode="General">
                  <c:v>1.90215999E-3</c:v>
                </c:pt>
                <c:pt idx="24681" formatCode="General">
                  <c:v>1.90223999E-3</c:v>
                </c:pt>
                <c:pt idx="24682" formatCode="General">
                  <c:v>1.9023199899999999E-3</c:v>
                </c:pt>
                <c:pt idx="24683" formatCode="General">
                  <c:v>1.9023999900000001E-3</c:v>
                </c:pt>
                <c:pt idx="24684" formatCode="General">
                  <c:v>1.9024799900000001E-3</c:v>
                </c:pt>
                <c:pt idx="24685" formatCode="General">
                  <c:v>1.90255999E-3</c:v>
                </c:pt>
                <c:pt idx="24686" formatCode="General">
                  <c:v>1.90263999E-3</c:v>
                </c:pt>
                <c:pt idx="24687" formatCode="General">
                  <c:v>1.9027199899999999E-3</c:v>
                </c:pt>
                <c:pt idx="24688" formatCode="General">
                  <c:v>1.9027999900000001E-3</c:v>
                </c:pt>
                <c:pt idx="24689" formatCode="General">
                  <c:v>1.9028799900000001E-3</c:v>
                </c:pt>
                <c:pt idx="24690" formatCode="General">
                  <c:v>1.90295999E-3</c:v>
                </c:pt>
                <c:pt idx="24691" formatCode="General">
                  <c:v>1.90303999E-3</c:v>
                </c:pt>
                <c:pt idx="24692" formatCode="General">
                  <c:v>1.9031199899999999E-3</c:v>
                </c:pt>
                <c:pt idx="24693" formatCode="General">
                  <c:v>1.9031999899999999E-3</c:v>
                </c:pt>
                <c:pt idx="24694" formatCode="General">
                  <c:v>1.9032799900000001E-3</c:v>
                </c:pt>
                <c:pt idx="24695" formatCode="General">
                  <c:v>1.90335999E-3</c:v>
                </c:pt>
                <c:pt idx="24696" formatCode="General">
                  <c:v>1.90343999E-3</c:v>
                </c:pt>
                <c:pt idx="24697" formatCode="General">
                  <c:v>1.9035199899999999E-3</c:v>
                </c:pt>
                <c:pt idx="24698" formatCode="General">
                  <c:v>1.9035999899999999E-3</c:v>
                </c:pt>
                <c:pt idx="24699" formatCode="General">
                  <c:v>1.9036799900000001E-3</c:v>
                </c:pt>
                <c:pt idx="24700" formatCode="General">
                  <c:v>1.90375999E-3</c:v>
                </c:pt>
                <c:pt idx="24701" formatCode="General">
                  <c:v>1.90383999E-3</c:v>
                </c:pt>
                <c:pt idx="24702" formatCode="General">
                  <c:v>1.90391999E-3</c:v>
                </c:pt>
                <c:pt idx="24703" formatCode="General">
                  <c:v>1.9039999899999999E-3</c:v>
                </c:pt>
                <c:pt idx="24704" formatCode="General">
                  <c:v>1.9040799900000001E-3</c:v>
                </c:pt>
                <c:pt idx="24705" formatCode="General">
                  <c:v>1.9041599900000001E-3</c:v>
                </c:pt>
                <c:pt idx="24706" formatCode="General">
                  <c:v>1.90423999E-3</c:v>
                </c:pt>
                <c:pt idx="24707" formatCode="General">
                  <c:v>1.90431999E-3</c:v>
                </c:pt>
                <c:pt idx="24708" formatCode="General">
                  <c:v>1.9043999899999999E-3</c:v>
                </c:pt>
                <c:pt idx="24709" formatCode="General">
                  <c:v>1.9044799900000001E-3</c:v>
                </c:pt>
                <c:pt idx="24710" formatCode="General">
                  <c:v>1.9045599900000001E-3</c:v>
                </c:pt>
                <c:pt idx="24711" formatCode="General">
                  <c:v>1.90463999E-3</c:v>
                </c:pt>
                <c:pt idx="24712" formatCode="General">
                  <c:v>1.90471999E-3</c:v>
                </c:pt>
                <c:pt idx="24713" formatCode="General">
                  <c:v>1.9047999899999999E-3</c:v>
                </c:pt>
                <c:pt idx="24714" formatCode="General">
                  <c:v>1.9048799899999999E-3</c:v>
                </c:pt>
                <c:pt idx="24715" formatCode="General">
                  <c:v>1.9049599900000001E-3</c:v>
                </c:pt>
                <c:pt idx="24716" formatCode="General">
                  <c:v>1.90503999E-3</c:v>
                </c:pt>
                <c:pt idx="24717" formatCode="General">
                  <c:v>1.90511999E-3</c:v>
                </c:pt>
                <c:pt idx="24718" formatCode="General">
                  <c:v>1.9051999899999999E-3</c:v>
                </c:pt>
                <c:pt idx="24719" formatCode="General">
                  <c:v>1.9052799899999999E-3</c:v>
                </c:pt>
                <c:pt idx="24720" formatCode="General">
                  <c:v>1.9053599900000001E-3</c:v>
                </c:pt>
                <c:pt idx="24721" formatCode="General">
                  <c:v>1.90543999E-3</c:v>
                </c:pt>
                <c:pt idx="24722" formatCode="General">
                  <c:v>1.90551999E-3</c:v>
                </c:pt>
                <c:pt idx="24723" formatCode="General">
                  <c:v>1.90559999E-3</c:v>
                </c:pt>
                <c:pt idx="24724" formatCode="General">
                  <c:v>1.9056799899999999E-3</c:v>
                </c:pt>
                <c:pt idx="24725" formatCode="General">
                  <c:v>1.9057599900000001E-3</c:v>
                </c:pt>
                <c:pt idx="24726" formatCode="General">
                  <c:v>1.90583999E-3</c:v>
                </c:pt>
                <c:pt idx="24727" formatCode="General">
                  <c:v>1.90591999E-3</c:v>
                </c:pt>
                <c:pt idx="24728" formatCode="General">
                  <c:v>1.90599999E-3</c:v>
                </c:pt>
                <c:pt idx="24729" formatCode="General">
                  <c:v>1.9060799899999999E-3</c:v>
                </c:pt>
                <c:pt idx="24730" formatCode="General">
                  <c:v>1.9061599900000001E-3</c:v>
                </c:pt>
                <c:pt idx="24731" formatCode="General">
                  <c:v>1.9062399900000001E-3</c:v>
                </c:pt>
                <c:pt idx="24732" formatCode="General">
                  <c:v>1.90631999E-3</c:v>
                </c:pt>
                <c:pt idx="24733" formatCode="General">
                  <c:v>1.90639999E-3</c:v>
                </c:pt>
                <c:pt idx="24734" formatCode="General">
                  <c:v>1.9064799899999999E-3</c:v>
                </c:pt>
                <c:pt idx="24735" formatCode="General">
                  <c:v>1.9065599899999999E-3</c:v>
                </c:pt>
                <c:pt idx="24736" formatCode="General">
                  <c:v>1.9066399900000001E-3</c:v>
                </c:pt>
                <c:pt idx="24737" formatCode="General">
                  <c:v>1.90671999E-3</c:v>
                </c:pt>
                <c:pt idx="24738" formatCode="General">
                  <c:v>1.90679999E-3</c:v>
                </c:pt>
                <c:pt idx="24739" formatCode="General">
                  <c:v>1.9068799899999999E-3</c:v>
                </c:pt>
                <c:pt idx="24740" formatCode="General">
                  <c:v>1.9069599899999999E-3</c:v>
                </c:pt>
                <c:pt idx="24741" formatCode="General">
                  <c:v>1.9070399900000001E-3</c:v>
                </c:pt>
                <c:pt idx="24742" formatCode="General">
                  <c:v>1.90711999E-3</c:v>
                </c:pt>
                <c:pt idx="24743" formatCode="General">
                  <c:v>1.90719999E-3</c:v>
                </c:pt>
                <c:pt idx="24744" formatCode="General">
                  <c:v>1.90727999E-3</c:v>
                </c:pt>
                <c:pt idx="24745" formatCode="General">
                  <c:v>1.9073599899999999E-3</c:v>
                </c:pt>
                <c:pt idx="24746" formatCode="General">
                  <c:v>1.9074399900000001E-3</c:v>
                </c:pt>
                <c:pt idx="24747" formatCode="General">
                  <c:v>1.90751999E-3</c:v>
                </c:pt>
                <c:pt idx="24748" formatCode="General">
                  <c:v>1.90759999E-3</c:v>
                </c:pt>
                <c:pt idx="24749" formatCode="General">
                  <c:v>1.90767999E-3</c:v>
                </c:pt>
                <c:pt idx="24750" formatCode="General">
                  <c:v>1.9077599899999999E-3</c:v>
                </c:pt>
                <c:pt idx="24751" formatCode="General">
                  <c:v>1.9078399900000001E-3</c:v>
                </c:pt>
                <c:pt idx="24752" formatCode="General">
                  <c:v>1.9079199900000001E-3</c:v>
                </c:pt>
                <c:pt idx="24753" formatCode="General">
                  <c:v>1.90799999E-3</c:v>
                </c:pt>
                <c:pt idx="24754" formatCode="General">
                  <c:v>1.90807999E-3</c:v>
                </c:pt>
                <c:pt idx="24755" formatCode="General">
                  <c:v>1.9081599899999999E-3</c:v>
                </c:pt>
                <c:pt idx="24756" formatCode="General">
                  <c:v>1.9082399900000001E-3</c:v>
                </c:pt>
                <c:pt idx="24757" formatCode="General">
                  <c:v>1.9083199900000001E-3</c:v>
                </c:pt>
                <c:pt idx="24758" formatCode="General">
                  <c:v>1.90839999E-3</c:v>
                </c:pt>
                <c:pt idx="24759" formatCode="General">
                  <c:v>1.90847999E-3</c:v>
                </c:pt>
                <c:pt idx="24760" formatCode="General">
                  <c:v>1.9085599899999999E-3</c:v>
                </c:pt>
                <c:pt idx="24761" formatCode="General">
                  <c:v>1.9086399899999999E-3</c:v>
                </c:pt>
                <c:pt idx="24762" formatCode="General">
                  <c:v>1.9087199900000001E-3</c:v>
                </c:pt>
                <c:pt idx="24763" formatCode="General">
                  <c:v>1.90879999E-3</c:v>
                </c:pt>
                <c:pt idx="24764" formatCode="General">
                  <c:v>1.90887999E-3</c:v>
                </c:pt>
                <c:pt idx="24765" formatCode="General">
                  <c:v>1.90895999E-3</c:v>
                </c:pt>
                <c:pt idx="24766" formatCode="General">
                  <c:v>1.9090399899999999E-3</c:v>
                </c:pt>
                <c:pt idx="24767" formatCode="General">
                  <c:v>1.9091199900000001E-3</c:v>
                </c:pt>
                <c:pt idx="24768" formatCode="General">
                  <c:v>1.90919999E-3</c:v>
                </c:pt>
                <c:pt idx="24769" formatCode="General">
                  <c:v>1.90927999E-3</c:v>
                </c:pt>
                <c:pt idx="24770" formatCode="General">
                  <c:v>1.90935999E-3</c:v>
                </c:pt>
                <c:pt idx="24771" formatCode="General">
                  <c:v>1.9094399899999999E-3</c:v>
                </c:pt>
                <c:pt idx="24772" formatCode="General">
                  <c:v>1.9095199900000001E-3</c:v>
                </c:pt>
                <c:pt idx="24773" formatCode="General">
                  <c:v>1.9095999900000001E-3</c:v>
                </c:pt>
                <c:pt idx="24774" formatCode="General">
                  <c:v>1.90967999E-3</c:v>
                </c:pt>
                <c:pt idx="24775" formatCode="General">
                  <c:v>1.90975999E-3</c:v>
                </c:pt>
                <c:pt idx="24776" formatCode="General">
                  <c:v>1.9098399899999999E-3</c:v>
                </c:pt>
                <c:pt idx="24777" formatCode="General">
                  <c:v>1.9099199900000001E-3</c:v>
                </c:pt>
                <c:pt idx="24778" formatCode="General">
                  <c:v>1.9099999900000001E-3</c:v>
                </c:pt>
                <c:pt idx="24779" formatCode="General">
                  <c:v>1.91007999E-3</c:v>
                </c:pt>
                <c:pt idx="24780" formatCode="General">
                  <c:v>1.91015999E-3</c:v>
                </c:pt>
                <c:pt idx="24781" formatCode="General">
                  <c:v>1.9102399899999999E-3</c:v>
                </c:pt>
                <c:pt idx="24782" formatCode="General">
                  <c:v>1.9103199899999999E-3</c:v>
                </c:pt>
                <c:pt idx="24783" formatCode="General">
                  <c:v>1.9103999900000001E-3</c:v>
                </c:pt>
                <c:pt idx="24784" formatCode="General">
                  <c:v>1.91047999E-3</c:v>
                </c:pt>
                <c:pt idx="24785" formatCode="General">
                  <c:v>1.91055999E-3</c:v>
                </c:pt>
                <c:pt idx="24786" formatCode="General">
                  <c:v>1.9106399899999999E-3</c:v>
                </c:pt>
                <c:pt idx="24787" formatCode="General">
                  <c:v>1.9107199899999999E-3</c:v>
                </c:pt>
                <c:pt idx="24788" formatCode="General">
                  <c:v>1.9107999900000001E-3</c:v>
                </c:pt>
                <c:pt idx="24789" formatCode="General">
                  <c:v>1.91087999E-3</c:v>
                </c:pt>
                <c:pt idx="24790" formatCode="General">
                  <c:v>1.91095999E-3</c:v>
                </c:pt>
                <c:pt idx="24791" formatCode="General">
                  <c:v>1.91103999E-3</c:v>
                </c:pt>
                <c:pt idx="24792" formatCode="General">
                  <c:v>1.9111199899999999E-3</c:v>
                </c:pt>
                <c:pt idx="24793" formatCode="General">
                  <c:v>1.9111999900000001E-3</c:v>
                </c:pt>
                <c:pt idx="24794" formatCode="General">
                  <c:v>1.9112799900000001E-3</c:v>
                </c:pt>
                <c:pt idx="24795" formatCode="General">
                  <c:v>1.91135999E-3</c:v>
                </c:pt>
                <c:pt idx="24796" formatCode="General">
                  <c:v>1.91143999E-3</c:v>
                </c:pt>
                <c:pt idx="24797" formatCode="General">
                  <c:v>1.9115199899999999E-3</c:v>
                </c:pt>
                <c:pt idx="24798" formatCode="General">
                  <c:v>1.9115999900000001E-3</c:v>
                </c:pt>
                <c:pt idx="24799" formatCode="General">
                  <c:v>1.9116799900000001E-3</c:v>
                </c:pt>
                <c:pt idx="24800" formatCode="General">
                  <c:v>1.91175999E-3</c:v>
                </c:pt>
                <c:pt idx="24801" formatCode="General">
                  <c:v>1.91183999E-3</c:v>
                </c:pt>
                <c:pt idx="24802" formatCode="General">
                  <c:v>1.9119199899999999E-3</c:v>
                </c:pt>
                <c:pt idx="24803" formatCode="General">
                  <c:v>1.9119999899999999E-3</c:v>
                </c:pt>
                <c:pt idx="24804" formatCode="General">
                  <c:v>1.9120799900000001E-3</c:v>
                </c:pt>
                <c:pt idx="24805" formatCode="General">
                  <c:v>1.91215999E-3</c:v>
                </c:pt>
                <c:pt idx="24806" formatCode="General">
                  <c:v>1.91223999E-3</c:v>
                </c:pt>
                <c:pt idx="24807" formatCode="General">
                  <c:v>1.9123199899999999E-3</c:v>
                </c:pt>
                <c:pt idx="24808" formatCode="General">
                  <c:v>1.9123999899999999E-3</c:v>
                </c:pt>
                <c:pt idx="24809" formatCode="General">
                  <c:v>1.9124799900000001E-3</c:v>
                </c:pt>
                <c:pt idx="24810" formatCode="General">
                  <c:v>1.91255999E-3</c:v>
                </c:pt>
                <c:pt idx="24811" formatCode="General">
                  <c:v>1.91263999E-3</c:v>
                </c:pt>
                <c:pt idx="24812" formatCode="General">
                  <c:v>1.91271999E-3</c:v>
                </c:pt>
                <c:pt idx="24813" formatCode="General">
                  <c:v>1.9127999899999999E-3</c:v>
                </c:pt>
                <c:pt idx="24814" formatCode="General">
                  <c:v>1.9128799900000001E-3</c:v>
                </c:pt>
                <c:pt idx="24815" formatCode="General">
                  <c:v>1.91295999E-3</c:v>
                </c:pt>
                <c:pt idx="24816" formatCode="General">
                  <c:v>1.91303999E-3</c:v>
                </c:pt>
                <c:pt idx="24817" formatCode="General">
                  <c:v>1.91311999E-3</c:v>
                </c:pt>
                <c:pt idx="24818" formatCode="General">
                  <c:v>1.9131999899999999E-3</c:v>
                </c:pt>
                <c:pt idx="24819" formatCode="General">
                  <c:v>1.9132799900000001E-3</c:v>
                </c:pt>
                <c:pt idx="24820" formatCode="General">
                  <c:v>1.9133599900000001E-3</c:v>
                </c:pt>
                <c:pt idx="24821" formatCode="General">
                  <c:v>1.91343999E-3</c:v>
                </c:pt>
                <c:pt idx="24822" formatCode="General">
                  <c:v>1.91351999E-3</c:v>
                </c:pt>
                <c:pt idx="24823" formatCode="General">
                  <c:v>1.9135999899999999E-3</c:v>
                </c:pt>
                <c:pt idx="24824" formatCode="General">
                  <c:v>1.9136799900000001E-3</c:v>
                </c:pt>
                <c:pt idx="24825" formatCode="General">
                  <c:v>1.9137599900000001E-3</c:v>
                </c:pt>
                <c:pt idx="24826" formatCode="General">
                  <c:v>1.91383999E-3</c:v>
                </c:pt>
                <c:pt idx="24827" formatCode="General">
                  <c:v>1.91391999E-3</c:v>
                </c:pt>
                <c:pt idx="24828" formatCode="General">
                  <c:v>1.9139999899999999E-3</c:v>
                </c:pt>
                <c:pt idx="24829" formatCode="General">
                  <c:v>1.9140799899999999E-3</c:v>
                </c:pt>
                <c:pt idx="24830" formatCode="General">
                  <c:v>1.9141599900000001E-3</c:v>
                </c:pt>
                <c:pt idx="24831" formatCode="General">
                  <c:v>1.91423999E-3</c:v>
                </c:pt>
                <c:pt idx="24832" formatCode="General">
                  <c:v>1.91431999E-3</c:v>
                </c:pt>
                <c:pt idx="24833" formatCode="General">
                  <c:v>1.91439999E-3</c:v>
                </c:pt>
                <c:pt idx="24834" formatCode="General">
                  <c:v>1.9144799899999999E-3</c:v>
                </c:pt>
                <c:pt idx="24835" formatCode="General">
                  <c:v>1.9145599900000001E-3</c:v>
                </c:pt>
                <c:pt idx="24836" formatCode="General">
                  <c:v>1.91463999E-3</c:v>
                </c:pt>
                <c:pt idx="24837" formatCode="General">
                  <c:v>1.91471999E-3</c:v>
                </c:pt>
                <c:pt idx="24838" formatCode="General">
                  <c:v>1.91479999E-3</c:v>
                </c:pt>
                <c:pt idx="24839" formatCode="General">
                  <c:v>1.9148799899999999E-3</c:v>
                </c:pt>
                <c:pt idx="24840" formatCode="General">
                  <c:v>1.9149599900000001E-3</c:v>
                </c:pt>
                <c:pt idx="24841" formatCode="General">
                  <c:v>1.9150399900000001E-3</c:v>
                </c:pt>
                <c:pt idx="24842" formatCode="General">
                  <c:v>1.91511999E-3</c:v>
                </c:pt>
                <c:pt idx="24843" formatCode="General">
                  <c:v>1.91519999E-3</c:v>
                </c:pt>
                <c:pt idx="24844" formatCode="General">
                  <c:v>1.9152799899999999E-3</c:v>
                </c:pt>
                <c:pt idx="24845" formatCode="General">
                  <c:v>1.9153599900000001E-3</c:v>
                </c:pt>
                <c:pt idx="24846" formatCode="General">
                  <c:v>1.9154399900000001E-3</c:v>
                </c:pt>
                <c:pt idx="24847" formatCode="General">
                  <c:v>1.91551999E-3</c:v>
                </c:pt>
                <c:pt idx="24848" formatCode="General">
                  <c:v>1.91559999E-3</c:v>
                </c:pt>
                <c:pt idx="24849" formatCode="General">
                  <c:v>1.9156799899999999E-3</c:v>
                </c:pt>
                <c:pt idx="24850" formatCode="General">
                  <c:v>1.9157599899999999E-3</c:v>
                </c:pt>
                <c:pt idx="24851" formatCode="General">
                  <c:v>1.9158399900000001E-3</c:v>
                </c:pt>
                <c:pt idx="24852" formatCode="General">
                  <c:v>1.91591999E-3</c:v>
                </c:pt>
                <c:pt idx="24853" formatCode="General">
                  <c:v>1.91599999E-3</c:v>
                </c:pt>
                <c:pt idx="24854" formatCode="General">
                  <c:v>1.9160799899999999E-3</c:v>
                </c:pt>
                <c:pt idx="24855" formatCode="General">
                  <c:v>1.9161599899999999E-3</c:v>
                </c:pt>
                <c:pt idx="24856" formatCode="General">
                  <c:v>1.9162399900000001E-3</c:v>
                </c:pt>
                <c:pt idx="24857" formatCode="General">
                  <c:v>1.91631999E-3</c:v>
                </c:pt>
                <c:pt idx="24858" formatCode="General">
                  <c:v>1.91639999E-3</c:v>
                </c:pt>
                <c:pt idx="24859" formatCode="General">
                  <c:v>1.91647999E-3</c:v>
                </c:pt>
                <c:pt idx="24860" formatCode="General">
                  <c:v>1.9165599899999999E-3</c:v>
                </c:pt>
                <c:pt idx="24861" formatCode="General">
                  <c:v>1.9166399900000001E-3</c:v>
                </c:pt>
                <c:pt idx="24862" formatCode="General">
                  <c:v>1.9167199900000001E-3</c:v>
                </c:pt>
                <c:pt idx="24863" formatCode="General">
                  <c:v>1.91679999E-3</c:v>
                </c:pt>
                <c:pt idx="24864" formatCode="General">
                  <c:v>1.91687999E-3</c:v>
                </c:pt>
                <c:pt idx="24865" formatCode="General">
                  <c:v>1.9169599899999999E-3</c:v>
                </c:pt>
                <c:pt idx="24866" formatCode="General">
                  <c:v>1.9170399900000001E-3</c:v>
                </c:pt>
                <c:pt idx="24867" formatCode="General">
                  <c:v>1.9171199900000001E-3</c:v>
                </c:pt>
                <c:pt idx="24868" formatCode="General">
                  <c:v>1.91719999E-3</c:v>
                </c:pt>
                <c:pt idx="24869" formatCode="General">
                  <c:v>1.91727999E-3</c:v>
                </c:pt>
                <c:pt idx="24870" formatCode="General">
                  <c:v>1.9173599899999999E-3</c:v>
                </c:pt>
                <c:pt idx="24871" formatCode="General">
                  <c:v>1.9174399899999999E-3</c:v>
                </c:pt>
                <c:pt idx="24872" formatCode="General">
                  <c:v>1.9175199900000001E-3</c:v>
                </c:pt>
                <c:pt idx="24873" formatCode="General">
                  <c:v>1.91759999E-3</c:v>
                </c:pt>
                <c:pt idx="24874" formatCode="General">
                  <c:v>1.91767999E-3</c:v>
                </c:pt>
                <c:pt idx="24875" formatCode="General">
                  <c:v>1.9177599899999999E-3</c:v>
                </c:pt>
                <c:pt idx="24876" formatCode="General">
                  <c:v>1.9178399899999999E-3</c:v>
                </c:pt>
                <c:pt idx="24877" formatCode="General">
                  <c:v>1.9179199900000001E-3</c:v>
                </c:pt>
                <c:pt idx="24878" formatCode="General">
                  <c:v>1.91799999E-3</c:v>
                </c:pt>
                <c:pt idx="24879" formatCode="General">
                  <c:v>1.91807999E-3</c:v>
                </c:pt>
                <c:pt idx="24880" formatCode="General">
                  <c:v>1.91815999E-3</c:v>
                </c:pt>
                <c:pt idx="24881" formatCode="General">
                  <c:v>1.9182399899999999E-3</c:v>
                </c:pt>
                <c:pt idx="24882" formatCode="General">
                  <c:v>1.9183199900000001E-3</c:v>
                </c:pt>
                <c:pt idx="24883" formatCode="General">
                  <c:v>1.91839999E-3</c:v>
                </c:pt>
                <c:pt idx="24884" formatCode="General">
                  <c:v>1.91847999E-3</c:v>
                </c:pt>
                <c:pt idx="24885" formatCode="General">
                  <c:v>1.91855999E-3</c:v>
                </c:pt>
                <c:pt idx="24886" formatCode="General">
                  <c:v>1.9186399899999999E-3</c:v>
                </c:pt>
                <c:pt idx="24887" formatCode="General">
                  <c:v>1.9187199900000001E-3</c:v>
                </c:pt>
                <c:pt idx="24888" formatCode="General">
                  <c:v>1.9187999900000001E-3</c:v>
                </c:pt>
                <c:pt idx="24889" formatCode="General">
                  <c:v>1.91887999E-3</c:v>
                </c:pt>
                <c:pt idx="24890" formatCode="General">
                  <c:v>1.91895999E-3</c:v>
                </c:pt>
                <c:pt idx="24891" formatCode="General">
                  <c:v>1.9190399899999999E-3</c:v>
                </c:pt>
                <c:pt idx="24892" formatCode="General">
                  <c:v>1.9191199899999999E-3</c:v>
                </c:pt>
                <c:pt idx="24893" formatCode="General">
                  <c:v>1.9191999900000001E-3</c:v>
                </c:pt>
                <c:pt idx="24894" formatCode="General">
                  <c:v>1.91927999E-3</c:v>
                </c:pt>
                <c:pt idx="24895" formatCode="General">
                  <c:v>1.91935999E-3</c:v>
                </c:pt>
                <c:pt idx="24896" formatCode="General">
                  <c:v>1.9194399899999999E-3</c:v>
                </c:pt>
                <c:pt idx="24897" formatCode="General">
                  <c:v>1.9195199899999999E-3</c:v>
                </c:pt>
                <c:pt idx="24898" formatCode="General">
                  <c:v>1.9195999900000001E-3</c:v>
                </c:pt>
                <c:pt idx="24899" formatCode="General">
                  <c:v>1.91967999E-3</c:v>
                </c:pt>
                <c:pt idx="24900" formatCode="General">
                  <c:v>1.91975999E-3</c:v>
                </c:pt>
                <c:pt idx="24901" formatCode="General">
                  <c:v>1.91983999E-3</c:v>
                </c:pt>
                <c:pt idx="24902" formatCode="General">
                  <c:v>1.9199199899999999E-3</c:v>
                </c:pt>
                <c:pt idx="24903" formatCode="General">
                  <c:v>1.9199999900000001E-3</c:v>
                </c:pt>
                <c:pt idx="24904" formatCode="General">
                  <c:v>1.92007999E-3</c:v>
                </c:pt>
                <c:pt idx="24905" formatCode="General">
                  <c:v>1.92015999E-3</c:v>
                </c:pt>
                <c:pt idx="24906" formatCode="General">
                  <c:v>1.92023999E-3</c:v>
                </c:pt>
                <c:pt idx="24907" formatCode="General">
                  <c:v>1.9203199899999999E-3</c:v>
                </c:pt>
                <c:pt idx="24908" formatCode="General">
                  <c:v>1.9203999900000001E-3</c:v>
                </c:pt>
                <c:pt idx="24909" formatCode="General">
                  <c:v>1.9204799900000001E-3</c:v>
                </c:pt>
                <c:pt idx="24910" formatCode="General">
                  <c:v>1.92055999E-3</c:v>
                </c:pt>
                <c:pt idx="24911" formatCode="General">
                  <c:v>1.92063999E-3</c:v>
                </c:pt>
                <c:pt idx="24912" formatCode="General">
                  <c:v>1.9207199899999999E-3</c:v>
                </c:pt>
                <c:pt idx="24913" formatCode="General">
                  <c:v>1.9207999900000001E-3</c:v>
                </c:pt>
                <c:pt idx="24914" formatCode="General">
                  <c:v>1.9208799900000001E-3</c:v>
                </c:pt>
                <c:pt idx="24915" formatCode="General">
                  <c:v>1.92095999E-3</c:v>
                </c:pt>
                <c:pt idx="24916" formatCode="General">
                  <c:v>1.92103999E-3</c:v>
                </c:pt>
                <c:pt idx="24917" formatCode="General">
                  <c:v>1.9211199899999999E-3</c:v>
                </c:pt>
                <c:pt idx="24918" formatCode="General">
                  <c:v>1.9211999899999999E-3</c:v>
                </c:pt>
                <c:pt idx="24919" formatCode="General">
                  <c:v>1.9212799900000001E-3</c:v>
                </c:pt>
                <c:pt idx="24920" formatCode="General">
                  <c:v>1.92135999E-3</c:v>
                </c:pt>
                <c:pt idx="24921" formatCode="General">
                  <c:v>1.92143999E-3</c:v>
                </c:pt>
                <c:pt idx="24922" formatCode="General">
                  <c:v>1.92151999E-3</c:v>
                </c:pt>
                <c:pt idx="24923" formatCode="General">
                  <c:v>1.9215999899999999E-3</c:v>
                </c:pt>
                <c:pt idx="24924" formatCode="General">
                  <c:v>1.9216799900000001E-3</c:v>
                </c:pt>
                <c:pt idx="24925" formatCode="General">
                  <c:v>1.92175999E-3</c:v>
                </c:pt>
                <c:pt idx="24926" formatCode="General">
                  <c:v>1.92183999E-3</c:v>
                </c:pt>
                <c:pt idx="24927" formatCode="General">
                  <c:v>1.92191999E-3</c:v>
                </c:pt>
                <c:pt idx="24928" formatCode="General">
                  <c:v>1.9219999899999999E-3</c:v>
                </c:pt>
                <c:pt idx="24929" formatCode="General">
                  <c:v>1.9220799900000001E-3</c:v>
                </c:pt>
                <c:pt idx="24930" formatCode="General">
                  <c:v>1.9221599900000001E-3</c:v>
                </c:pt>
                <c:pt idx="24931" formatCode="General">
                  <c:v>1.92223999E-3</c:v>
                </c:pt>
                <c:pt idx="24932" formatCode="General">
                  <c:v>1.92231999E-3</c:v>
                </c:pt>
                <c:pt idx="24933" formatCode="General">
                  <c:v>1.9223999899999999E-3</c:v>
                </c:pt>
                <c:pt idx="24934" formatCode="General">
                  <c:v>1.9224799900000001E-3</c:v>
                </c:pt>
                <c:pt idx="24935" formatCode="General">
                  <c:v>1.9225599900000001E-3</c:v>
                </c:pt>
                <c:pt idx="24936" formatCode="General">
                  <c:v>1.92263999E-3</c:v>
                </c:pt>
                <c:pt idx="24937" formatCode="General">
                  <c:v>1.92271999E-3</c:v>
                </c:pt>
                <c:pt idx="24938" formatCode="General">
                  <c:v>1.9227999899999999E-3</c:v>
                </c:pt>
                <c:pt idx="24939" formatCode="General">
                  <c:v>1.9228799899999999E-3</c:v>
                </c:pt>
                <c:pt idx="24940" formatCode="General">
                  <c:v>1.9229599900000001E-3</c:v>
                </c:pt>
                <c:pt idx="24941" formatCode="General">
                  <c:v>1.92303999E-3</c:v>
                </c:pt>
                <c:pt idx="24942" formatCode="General">
                  <c:v>1.92311999E-3</c:v>
                </c:pt>
                <c:pt idx="24943" formatCode="General">
                  <c:v>1.9231999899999999E-3</c:v>
                </c:pt>
                <c:pt idx="24944" formatCode="General">
                  <c:v>1.9232799899999999E-3</c:v>
                </c:pt>
                <c:pt idx="24945" formatCode="General">
                  <c:v>1.9233599900000001E-3</c:v>
                </c:pt>
                <c:pt idx="24946" formatCode="General">
                  <c:v>1.92343999E-3</c:v>
                </c:pt>
                <c:pt idx="24947" formatCode="General">
                  <c:v>1.92351999E-3</c:v>
                </c:pt>
                <c:pt idx="24948" formatCode="General">
                  <c:v>1.92359999E-3</c:v>
                </c:pt>
                <c:pt idx="24949" formatCode="General">
                  <c:v>1.9236799899999999E-3</c:v>
                </c:pt>
                <c:pt idx="24950" formatCode="General">
                  <c:v>1.9237599900000001E-3</c:v>
                </c:pt>
                <c:pt idx="24951" formatCode="General">
                  <c:v>1.9238399900000001E-3</c:v>
                </c:pt>
                <c:pt idx="24952" formatCode="General">
                  <c:v>1.92391999E-3</c:v>
                </c:pt>
                <c:pt idx="24953" formatCode="General">
                  <c:v>1.92399999E-3</c:v>
                </c:pt>
                <c:pt idx="24954" formatCode="General">
                  <c:v>1.9240799899999999E-3</c:v>
                </c:pt>
                <c:pt idx="24955" formatCode="General">
                  <c:v>1.9241599900000001E-3</c:v>
                </c:pt>
                <c:pt idx="24956" formatCode="General">
                  <c:v>1.9242399900000001E-3</c:v>
                </c:pt>
                <c:pt idx="24957" formatCode="General">
                  <c:v>1.92431999E-3</c:v>
                </c:pt>
                <c:pt idx="24958" formatCode="General">
                  <c:v>1.92439999E-3</c:v>
                </c:pt>
                <c:pt idx="24959" formatCode="General">
                  <c:v>1.9244799899999999E-3</c:v>
                </c:pt>
                <c:pt idx="24960" formatCode="General">
                  <c:v>1.9245599899999999E-3</c:v>
                </c:pt>
                <c:pt idx="24961" formatCode="General">
                  <c:v>1.9246399900000001E-3</c:v>
                </c:pt>
                <c:pt idx="24962" formatCode="General">
                  <c:v>1.92471999E-3</c:v>
                </c:pt>
                <c:pt idx="24963" formatCode="General">
                  <c:v>1.92479999E-3</c:v>
                </c:pt>
                <c:pt idx="24964" formatCode="General">
                  <c:v>1.9248799899999999E-3</c:v>
                </c:pt>
                <c:pt idx="24965" formatCode="General">
                  <c:v>1.9249599899999999E-3</c:v>
                </c:pt>
                <c:pt idx="24966" formatCode="General">
                  <c:v>1.9250399900000001E-3</c:v>
                </c:pt>
                <c:pt idx="24967" formatCode="General">
                  <c:v>1.92511999E-3</c:v>
                </c:pt>
                <c:pt idx="24968" formatCode="General">
                  <c:v>1.92519999E-3</c:v>
                </c:pt>
                <c:pt idx="24969" formatCode="General">
                  <c:v>1.92527999E-3</c:v>
                </c:pt>
                <c:pt idx="24970" formatCode="General">
                  <c:v>1.9253599899999999E-3</c:v>
                </c:pt>
                <c:pt idx="24971" formatCode="General">
                  <c:v>1.9254399900000001E-3</c:v>
                </c:pt>
                <c:pt idx="24972" formatCode="General">
                  <c:v>1.92551999E-3</c:v>
                </c:pt>
                <c:pt idx="24973" formatCode="General">
                  <c:v>1.92559999E-3</c:v>
                </c:pt>
                <c:pt idx="24974" formatCode="General">
                  <c:v>1.92567999E-3</c:v>
                </c:pt>
                <c:pt idx="24975" formatCode="General">
                  <c:v>1.9257599899999999E-3</c:v>
                </c:pt>
                <c:pt idx="24976" formatCode="General">
                  <c:v>1.9258399900000001E-3</c:v>
                </c:pt>
                <c:pt idx="24977" formatCode="General">
                  <c:v>1.9259199900000001E-3</c:v>
                </c:pt>
                <c:pt idx="24978" formatCode="General">
                  <c:v>1.92599999E-3</c:v>
                </c:pt>
                <c:pt idx="24979" formatCode="General">
                  <c:v>1.92607999E-3</c:v>
                </c:pt>
                <c:pt idx="24980" formatCode="General">
                  <c:v>1.9261599899999999E-3</c:v>
                </c:pt>
                <c:pt idx="24981" formatCode="General">
                  <c:v>1.9262399899999999E-3</c:v>
                </c:pt>
                <c:pt idx="24982" formatCode="General">
                  <c:v>1.9263199900000001E-3</c:v>
                </c:pt>
                <c:pt idx="24983" formatCode="General">
                  <c:v>1.92639999E-3</c:v>
                </c:pt>
                <c:pt idx="24984" formatCode="General">
                  <c:v>1.92647999E-3</c:v>
                </c:pt>
                <c:pt idx="24985" formatCode="General">
                  <c:v>1.9265599899999999E-3</c:v>
                </c:pt>
                <c:pt idx="24986" formatCode="General">
                  <c:v>1.9266399899999999E-3</c:v>
                </c:pt>
                <c:pt idx="24987" formatCode="General">
                  <c:v>1.9267199900000001E-3</c:v>
                </c:pt>
                <c:pt idx="24988" formatCode="General">
                  <c:v>1.92679999E-3</c:v>
                </c:pt>
                <c:pt idx="24989" formatCode="General">
                  <c:v>1.92687999E-3</c:v>
                </c:pt>
                <c:pt idx="24990" formatCode="General">
                  <c:v>1.92695999E-3</c:v>
                </c:pt>
                <c:pt idx="24991" formatCode="General">
                  <c:v>1.9270399899999999E-3</c:v>
                </c:pt>
                <c:pt idx="24992" formatCode="General">
                  <c:v>1.9271199900000001E-3</c:v>
                </c:pt>
                <c:pt idx="24993" formatCode="General">
                  <c:v>1.92719999E-3</c:v>
                </c:pt>
                <c:pt idx="24994" formatCode="General">
                  <c:v>1.92727999E-3</c:v>
                </c:pt>
                <c:pt idx="24995" formatCode="General">
                  <c:v>1.92735999E-3</c:v>
                </c:pt>
                <c:pt idx="24996" formatCode="General">
                  <c:v>1.9274399899999999E-3</c:v>
                </c:pt>
                <c:pt idx="24997" formatCode="General">
                  <c:v>1.9275199900000001E-3</c:v>
                </c:pt>
                <c:pt idx="24998" formatCode="General">
                  <c:v>1.9275999900000001E-3</c:v>
                </c:pt>
                <c:pt idx="24999" formatCode="General">
                  <c:v>1.92767999E-3</c:v>
                </c:pt>
              </c:numCache>
            </c:numRef>
          </c:xVal>
          <c:yVal>
            <c:numRef>
              <c:f>'Lam bus ripple data'!$D$2:$D$25002</c:f>
              <c:numCache>
                <c:formatCode>General</c:formatCode>
                <c:ptCount val="25001"/>
                <c:pt idx="0">
                  <c:v>2083.75</c:v>
                </c:pt>
                <c:pt idx="1">
                  <c:v>2082.9690000000001</c:v>
                </c:pt>
                <c:pt idx="2">
                  <c:v>2083.203</c:v>
                </c:pt>
                <c:pt idx="3">
                  <c:v>2086.172</c:v>
                </c:pt>
                <c:pt idx="4">
                  <c:v>2084.7660000000001</c:v>
                </c:pt>
                <c:pt idx="5">
                  <c:v>2082.9690000000001</c:v>
                </c:pt>
                <c:pt idx="6">
                  <c:v>2083.9839999999999</c:v>
                </c:pt>
                <c:pt idx="7">
                  <c:v>2083.5940000000001</c:v>
                </c:pt>
                <c:pt idx="8">
                  <c:v>2083.9839999999999</c:v>
                </c:pt>
                <c:pt idx="9">
                  <c:v>2083.9839999999999</c:v>
                </c:pt>
                <c:pt idx="10">
                  <c:v>2083.9839999999999</c:v>
                </c:pt>
                <c:pt idx="11">
                  <c:v>2083.5940000000001</c:v>
                </c:pt>
                <c:pt idx="12">
                  <c:v>2085</c:v>
                </c:pt>
                <c:pt idx="13">
                  <c:v>2083.9839999999999</c:v>
                </c:pt>
                <c:pt idx="14">
                  <c:v>2084.1410000000001</c:v>
                </c:pt>
                <c:pt idx="15">
                  <c:v>2083.203</c:v>
                </c:pt>
                <c:pt idx="16">
                  <c:v>2083.9839999999999</c:v>
                </c:pt>
                <c:pt idx="17">
                  <c:v>2083.75</c:v>
                </c:pt>
                <c:pt idx="18">
                  <c:v>2083.203</c:v>
                </c:pt>
                <c:pt idx="19">
                  <c:v>2082.578</c:v>
                </c:pt>
                <c:pt idx="20">
                  <c:v>2083.5940000000001</c:v>
                </c:pt>
                <c:pt idx="21">
                  <c:v>2082.578</c:v>
                </c:pt>
                <c:pt idx="22">
                  <c:v>2083.3589999999999</c:v>
                </c:pt>
                <c:pt idx="23">
                  <c:v>2086.172</c:v>
                </c:pt>
                <c:pt idx="24">
                  <c:v>2084.375</c:v>
                </c:pt>
                <c:pt idx="25">
                  <c:v>2083.203</c:v>
                </c:pt>
                <c:pt idx="26">
                  <c:v>2083.75</c:v>
                </c:pt>
                <c:pt idx="27">
                  <c:v>2083.3589999999999</c:v>
                </c:pt>
                <c:pt idx="28">
                  <c:v>2083.3589999999999</c:v>
                </c:pt>
                <c:pt idx="29">
                  <c:v>2082.9690000000001</c:v>
                </c:pt>
                <c:pt idx="30">
                  <c:v>2081.172</c:v>
                </c:pt>
                <c:pt idx="31">
                  <c:v>2083.75</c:v>
                </c:pt>
                <c:pt idx="32">
                  <c:v>2082.578</c:v>
                </c:pt>
                <c:pt idx="33">
                  <c:v>2081.172</c:v>
                </c:pt>
                <c:pt idx="34">
                  <c:v>2084.1410000000001</c:v>
                </c:pt>
                <c:pt idx="35">
                  <c:v>2083.203</c:v>
                </c:pt>
                <c:pt idx="36">
                  <c:v>2084.5309999999999</c:v>
                </c:pt>
                <c:pt idx="37">
                  <c:v>2085.547</c:v>
                </c:pt>
                <c:pt idx="38">
                  <c:v>2081.797</c:v>
                </c:pt>
                <c:pt idx="39">
                  <c:v>2085</c:v>
                </c:pt>
                <c:pt idx="40">
                  <c:v>2085.547</c:v>
                </c:pt>
                <c:pt idx="41">
                  <c:v>2083.5940000000001</c:v>
                </c:pt>
                <c:pt idx="42">
                  <c:v>2084.7660000000001</c:v>
                </c:pt>
                <c:pt idx="43">
                  <c:v>2082.7339999999999</c:v>
                </c:pt>
                <c:pt idx="44">
                  <c:v>2085.547</c:v>
                </c:pt>
                <c:pt idx="45">
                  <c:v>2082.3440000000001</c:v>
                </c:pt>
                <c:pt idx="46">
                  <c:v>2085</c:v>
                </c:pt>
                <c:pt idx="47">
                  <c:v>2085.3910000000001</c:v>
                </c:pt>
                <c:pt idx="48">
                  <c:v>2085.547</c:v>
                </c:pt>
                <c:pt idx="49">
                  <c:v>2085.9369999999999</c:v>
                </c:pt>
                <c:pt idx="50">
                  <c:v>2083.203</c:v>
                </c:pt>
                <c:pt idx="51">
                  <c:v>2082.1869999999999</c:v>
                </c:pt>
                <c:pt idx="52">
                  <c:v>2086.172</c:v>
                </c:pt>
                <c:pt idx="53">
                  <c:v>2084.1410000000001</c:v>
                </c:pt>
                <c:pt idx="54">
                  <c:v>2085</c:v>
                </c:pt>
                <c:pt idx="55">
                  <c:v>2084.375</c:v>
                </c:pt>
                <c:pt idx="56">
                  <c:v>2081.797</c:v>
                </c:pt>
                <c:pt idx="57">
                  <c:v>2085.547</c:v>
                </c:pt>
                <c:pt idx="58">
                  <c:v>2084.5309999999999</c:v>
                </c:pt>
                <c:pt idx="59">
                  <c:v>2083.75</c:v>
                </c:pt>
                <c:pt idx="60">
                  <c:v>2086.5619999999999</c:v>
                </c:pt>
                <c:pt idx="61">
                  <c:v>2082.9690000000001</c:v>
                </c:pt>
                <c:pt idx="62">
                  <c:v>2083.5940000000001</c:v>
                </c:pt>
                <c:pt idx="63">
                  <c:v>2082.9690000000001</c:v>
                </c:pt>
                <c:pt idx="64">
                  <c:v>2084.1410000000001</c:v>
                </c:pt>
                <c:pt idx="65">
                  <c:v>2085.1559999999999</c:v>
                </c:pt>
                <c:pt idx="66">
                  <c:v>2082.9690000000001</c:v>
                </c:pt>
                <c:pt idx="67">
                  <c:v>2085</c:v>
                </c:pt>
                <c:pt idx="68">
                  <c:v>2084.1410000000001</c:v>
                </c:pt>
                <c:pt idx="69">
                  <c:v>2084.5309999999999</c:v>
                </c:pt>
                <c:pt idx="70">
                  <c:v>2081.953</c:v>
                </c:pt>
                <c:pt idx="71">
                  <c:v>2083.5940000000001</c:v>
                </c:pt>
                <c:pt idx="72">
                  <c:v>2083.3589999999999</c:v>
                </c:pt>
                <c:pt idx="73">
                  <c:v>2080.9369999999999</c:v>
                </c:pt>
                <c:pt idx="74">
                  <c:v>2085.547</c:v>
                </c:pt>
                <c:pt idx="75">
                  <c:v>2084.7660000000001</c:v>
                </c:pt>
                <c:pt idx="76">
                  <c:v>2084.1410000000001</c:v>
                </c:pt>
                <c:pt idx="77">
                  <c:v>2085.1559999999999</c:v>
                </c:pt>
                <c:pt idx="78">
                  <c:v>2085.3910000000001</c:v>
                </c:pt>
                <c:pt idx="79">
                  <c:v>2082.1869999999999</c:v>
                </c:pt>
                <c:pt idx="80">
                  <c:v>2083.75</c:v>
                </c:pt>
                <c:pt idx="81">
                  <c:v>2084.375</c:v>
                </c:pt>
                <c:pt idx="82">
                  <c:v>2082.9690000000001</c:v>
                </c:pt>
                <c:pt idx="83">
                  <c:v>2083.9839999999999</c:v>
                </c:pt>
                <c:pt idx="84">
                  <c:v>2082.9690000000001</c:v>
                </c:pt>
                <c:pt idx="85">
                  <c:v>2081.797</c:v>
                </c:pt>
                <c:pt idx="86">
                  <c:v>2084.375</c:v>
                </c:pt>
                <c:pt idx="87">
                  <c:v>2083.9839999999999</c:v>
                </c:pt>
                <c:pt idx="88">
                  <c:v>2084.7660000000001</c:v>
                </c:pt>
                <c:pt idx="89">
                  <c:v>2085.3910000000001</c:v>
                </c:pt>
                <c:pt idx="90">
                  <c:v>2083.203</c:v>
                </c:pt>
                <c:pt idx="91">
                  <c:v>2085.7809999999999</c:v>
                </c:pt>
                <c:pt idx="92">
                  <c:v>2084.1410000000001</c:v>
                </c:pt>
                <c:pt idx="93">
                  <c:v>2083.3589999999999</c:v>
                </c:pt>
                <c:pt idx="94">
                  <c:v>2083.9839999999999</c:v>
                </c:pt>
                <c:pt idx="95">
                  <c:v>2085.1559999999999</c:v>
                </c:pt>
                <c:pt idx="96">
                  <c:v>2083.3589999999999</c:v>
                </c:pt>
                <c:pt idx="97">
                  <c:v>2083.9839999999999</c:v>
                </c:pt>
                <c:pt idx="98">
                  <c:v>2084.7660000000001</c:v>
                </c:pt>
                <c:pt idx="99">
                  <c:v>2083.75</c:v>
                </c:pt>
                <c:pt idx="100">
                  <c:v>2084.5309999999999</c:v>
                </c:pt>
                <c:pt idx="101">
                  <c:v>2086.5619999999999</c:v>
                </c:pt>
                <c:pt idx="102">
                  <c:v>2083.3589999999999</c:v>
                </c:pt>
                <c:pt idx="103">
                  <c:v>2085.9369999999999</c:v>
                </c:pt>
                <c:pt idx="104">
                  <c:v>2083.203</c:v>
                </c:pt>
                <c:pt idx="105">
                  <c:v>2084.7660000000001</c:v>
                </c:pt>
                <c:pt idx="106">
                  <c:v>2083.75</c:v>
                </c:pt>
                <c:pt idx="107">
                  <c:v>2081.953</c:v>
                </c:pt>
                <c:pt idx="108">
                  <c:v>2085.1559999999999</c:v>
                </c:pt>
                <c:pt idx="109">
                  <c:v>2084.1410000000001</c:v>
                </c:pt>
                <c:pt idx="110">
                  <c:v>2084.375</c:v>
                </c:pt>
                <c:pt idx="111">
                  <c:v>2085.3910000000001</c:v>
                </c:pt>
                <c:pt idx="112">
                  <c:v>2081.797</c:v>
                </c:pt>
                <c:pt idx="113">
                  <c:v>2083.203</c:v>
                </c:pt>
                <c:pt idx="114">
                  <c:v>2083.5940000000001</c:v>
                </c:pt>
                <c:pt idx="115">
                  <c:v>2085.3910000000001</c:v>
                </c:pt>
                <c:pt idx="116">
                  <c:v>2081.953</c:v>
                </c:pt>
                <c:pt idx="117">
                  <c:v>2083.75</c:v>
                </c:pt>
                <c:pt idx="118">
                  <c:v>2084.1410000000001</c:v>
                </c:pt>
                <c:pt idx="119">
                  <c:v>2083.9839999999999</c:v>
                </c:pt>
                <c:pt idx="120">
                  <c:v>2085.1559999999999</c:v>
                </c:pt>
                <c:pt idx="121">
                  <c:v>2086.4059999999999</c:v>
                </c:pt>
                <c:pt idx="122">
                  <c:v>2085</c:v>
                </c:pt>
                <c:pt idx="123">
                  <c:v>2082.9690000000001</c:v>
                </c:pt>
                <c:pt idx="124">
                  <c:v>2084.7660000000001</c:v>
                </c:pt>
                <c:pt idx="125">
                  <c:v>2082.9690000000001</c:v>
                </c:pt>
                <c:pt idx="126">
                  <c:v>2082.9690000000001</c:v>
                </c:pt>
                <c:pt idx="127">
                  <c:v>2081.5619999999999</c:v>
                </c:pt>
                <c:pt idx="128">
                  <c:v>2083.5940000000001</c:v>
                </c:pt>
                <c:pt idx="129">
                  <c:v>2081.953</c:v>
                </c:pt>
                <c:pt idx="130">
                  <c:v>2086.4059999999999</c:v>
                </c:pt>
                <c:pt idx="131">
                  <c:v>2085.547</c:v>
                </c:pt>
                <c:pt idx="132">
                  <c:v>2084.375</c:v>
                </c:pt>
                <c:pt idx="133">
                  <c:v>2085.7809999999999</c:v>
                </c:pt>
                <c:pt idx="134">
                  <c:v>2083.75</c:v>
                </c:pt>
                <c:pt idx="135">
                  <c:v>2085.3910000000001</c:v>
                </c:pt>
                <c:pt idx="136">
                  <c:v>2084.7660000000001</c:v>
                </c:pt>
                <c:pt idx="137">
                  <c:v>2083.3589999999999</c:v>
                </c:pt>
                <c:pt idx="138">
                  <c:v>2083.75</c:v>
                </c:pt>
                <c:pt idx="139">
                  <c:v>2083.75</c:v>
                </c:pt>
                <c:pt idx="140">
                  <c:v>2082.9690000000001</c:v>
                </c:pt>
                <c:pt idx="141">
                  <c:v>2086.797</c:v>
                </c:pt>
                <c:pt idx="142">
                  <c:v>2083.75</c:v>
                </c:pt>
                <c:pt idx="143">
                  <c:v>2084.1410000000001</c:v>
                </c:pt>
                <c:pt idx="144">
                  <c:v>2085.3910000000001</c:v>
                </c:pt>
                <c:pt idx="145">
                  <c:v>2085.1559999999999</c:v>
                </c:pt>
                <c:pt idx="146">
                  <c:v>2083.3589999999999</c:v>
                </c:pt>
                <c:pt idx="147">
                  <c:v>2083.75</c:v>
                </c:pt>
                <c:pt idx="148">
                  <c:v>2083.3589999999999</c:v>
                </c:pt>
                <c:pt idx="149">
                  <c:v>2083.9839999999999</c:v>
                </c:pt>
                <c:pt idx="150">
                  <c:v>2083.203</c:v>
                </c:pt>
                <c:pt idx="151">
                  <c:v>2086.797</c:v>
                </c:pt>
                <c:pt idx="152">
                  <c:v>2084.375</c:v>
                </c:pt>
                <c:pt idx="153">
                  <c:v>2082.3440000000001</c:v>
                </c:pt>
                <c:pt idx="154">
                  <c:v>2085.547</c:v>
                </c:pt>
                <c:pt idx="155">
                  <c:v>2085.547</c:v>
                </c:pt>
                <c:pt idx="156">
                  <c:v>2082.7339999999999</c:v>
                </c:pt>
                <c:pt idx="157">
                  <c:v>2084.7660000000001</c:v>
                </c:pt>
                <c:pt idx="158">
                  <c:v>2085.7809999999999</c:v>
                </c:pt>
                <c:pt idx="159">
                  <c:v>2087.1869999999999</c:v>
                </c:pt>
                <c:pt idx="160">
                  <c:v>2084.7660000000001</c:v>
                </c:pt>
                <c:pt idx="161">
                  <c:v>2084.7660000000001</c:v>
                </c:pt>
                <c:pt idx="162">
                  <c:v>2085.7809999999999</c:v>
                </c:pt>
                <c:pt idx="163">
                  <c:v>2083.3589999999999</c:v>
                </c:pt>
                <c:pt idx="164">
                  <c:v>2083.5940000000001</c:v>
                </c:pt>
                <c:pt idx="165">
                  <c:v>2082.9690000000001</c:v>
                </c:pt>
                <c:pt idx="166">
                  <c:v>2080.9369999999999</c:v>
                </c:pt>
                <c:pt idx="167">
                  <c:v>2085</c:v>
                </c:pt>
                <c:pt idx="168">
                  <c:v>2083.203</c:v>
                </c:pt>
                <c:pt idx="169">
                  <c:v>2084.7660000000001</c:v>
                </c:pt>
                <c:pt idx="170">
                  <c:v>2086.4059999999999</c:v>
                </c:pt>
                <c:pt idx="171">
                  <c:v>2085.9369999999999</c:v>
                </c:pt>
                <c:pt idx="172">
                  <c:v>2082.7339999999999</c:v>
                </c:pt>
                <c:pt idx="173">
                  <c:v>2081.4059999999999</c:v>
                </c:pt>
                <c:pt idx="174">
                  <c:v>2086.5619999999999</c:v>
                </c:pt>
                <c:pt idx="175">
                  <c:v>2085.547</c:v>
                </c:pt>
                <c:pt idx="176">
                  <c:v>2084.5309999999999</c:v>
                </c:pt>
                <c:pt idx="177">
                  <c:v>2085.1559999999999</c:v>
                </c:pt>
                <c:pt idx="178">
                  <c:v>2083.3589999999999</c:v>
                </c:pt>
                <c:pt idx="179">
                  <c:v>2081.5619999999999</c:v>
                </c:pt>
                <c:pt idx="180">
                  <c:v>2084.5309999999999</c:v>
                </c:pt>
                <c:pt idx="181">
                  <c:v>2085.3910000000001</c:v>
                </c:pt>
                <c:pt idx="182">
                  <c:v>2083.9839999999999</c:v>
                </c:pt>
                <c:pt idx="183">
                  <c:v>2082.3440000000001</c:v>
                </c:pt>
                <c:pt idx="184">
                  <c:v>2083.9839999999999</c:v>
                </c:pt>
                <c:pt idx="185">
                  <c:v>2085.9369999999999</c:v>
                </c:pt>
                <c:pt idx="186">
                  <c:v>2083.9839999999999</c:v>
                </c:pt>
                <c:pt idx="187">
                  <c:v>2084.375</c:v>
                </c:pt>
                <c:pt idx="188">
                  <c:v>2083.9839999999999</c:v>
                </c:pt>
                <c:pt idx="189">
                  <c:v>2083.5940000000001</c:v>
                </c:pt>
                <c:pt idx="190">
                  <c:v>2086.5619999999999</c:v>
                </c:pt>
                <c:pt idx="191">
                  <c:v>2085.7809999999999</c:v>
                </c:pt>
                <c:pt idx="192">
                  <c:v>2083.9839999999999</c:v>
                </c:pt>
                <c:pt idx="193">
                  <c:v>2082.9690000000001</c:v>
                </c:pt>
                <c:pt idx="194">
                  <c:v>2083.9839999999999</c:v>
                </c:pt>
                <c:pt idx="195">
                  <c:v>2082.1869999999999</c:v>
                </c:pt>
                <c:pt idx="196">
                  <c:v>2084.1410000000001</c:v>
                </c:pt>
                <c:pt idx="197">
                  <c:v>2085.3910000000001</c:v>
                </c:pt>
                <c:pt idx="198">
                  <c:v>2083.5940000000001</c:v>
                </c:pt>
                <c:pt idx="199">
                  <c:v>2084.7660000000001</c:v>
                </c:pt>
                <c:pt idx="200">
                  <c:v>2082.7339999999999</c:v>
                </c:pt>
                <c:pt idx="201">
                  <c:v>2084.1410000000001</c:v>
                </c:pt>
                <c:pt idx="202">
                  <c:v>2083.5940000000001</c:v>
                </c:pt>
                <c:pt idx="203">
                  <c:v>2082.578</c:v>
                </c:pt>
                <c:pt idx="204">
                  <c:v>2082.578</c:v>
                </c:pt>
                <c:pt idx="205">
                  <c:v>2082.7339999999999</c:v>
                </c:pt>
                <c:pt idx="206">
                  <c:v>2082.1869999999999</c:v>
                </c:pt>
                <c:pt idx="207">
                  <c:v>2082.578</c:v>
                </c:pt>
                <c:pt idx="208">
                  <c:v>2082.9690000000001</c:v>
                </c:pt>
                <c:pt idx="209">
                  <c:v>2083.5940000000001</c:v>
                </c:pt>
                <c:pt idx="210">
                  <c:v>2083.5940000000001</c:v>
                </c:pt>
                <c:pt idx="211">
                  <c:v>2083.5940000000001</c:v>
                </c:pt>
                <c:pt idx="212">
                  <c:v>2084.375</c:v>
                </c:pt>
                <c:pt idx="213">
                  <c:v>2084.375</c:v>
                </c:pt>
                <c:pt idx="214">
                  <c:v>2083.9839999999999</c:v>
                </c:pt>
                <c:pt idx="215">
                  <c:v>2084.7660000000001</c:v>
                </c:pt>
                <c:pt idx="216">
                  <c:v>2082.7339999999999</c:v>
                </c:pt>
                <c:pt idx="217">
                  <c:v>2084.7660000000001</c:v>
                </c:pt>
                <c:pt idx="218">
                  <c:v>2082.9690000000001</c:v>
                </c:pt>
                <c:pt idx="219">
                  <c:v>2082.578</c:v>
                </c:pt>
                <c:pt idx="220">
                  <c:v>2084.7660000000001</c:v>
                </c:pt>
                <c:pt idx="221">
                  <c:v>2082.578</c:v>
                </c:pt>
                <c:pt idx="222">
                  <c:v>2083.3589999999999</c:v>
                </c:pt>
                <c:pt idx="223">
                  <c:v>2086.5619999999999</c:v>
                </c:pt>
                <c:pt idx="224">
                  <c:v>2085.547</c:v>
                </c:pt>
                <c:pt idx="225">
                  <c:v>2082.1869999999999</c:v>
                </c:pt>
                <c:pt idx="226">
                  <c:v>2082.7339999999999</c:v>
                </c:pt>
                <c:pt idx="227">
                  <c:v>2085</c:v>
                </c:pt>
                <c:pt idx="228">
                  <c:v>2083.203</c:v>
                </c:pt>
                <c:pt idx="229">
                  <c:v>2083.5940000000001</c:v>
                </c:pt>
                <c:pt idx="230">
                  <c:v>2084.5309999999999</c:v>
                </c:pt>
                <c:pt idx="231">
                  <c:v>2084.1410000000001</c:v>
                </c:pt>
                <c:pt idx="232">
                  <c:v>2082.9690000000001</c:v>
                </c:pt>
                <c:pt idx="233">
                  <c:v>2083.75</c:v>
                </c:pt>
                <c:pt idx="234">
                  <c:v>2084.375</c:v>
                </c:pt>
                <c:pt idx="235">
                  <c:v>2082.578</c:v>
                </c:pt>
                <c:pt idx="236">
                  <c:v>2084.7660000000001</c:v>
                </c:pt>
                <c:pt idx="237">
                  <c:v>2082.7339999999999</c:v>
                </c:pt>
                <c:pt idx="238">
                  <c:v>2084.375</c:v>
                </c:pt>
                <c:pt idx="239">
                  <c:v>2084.375</c:v>
                </c:pt>
                <c:pt idx="240">
                  <c:v>2083.75</c:v>
                </c:pt>
                <c:pt idx="241">
                  <c:v>2081.953</c:v>
                </c:pt>
                <c:pt idx="242">
                  <c:v>2082.1869999999999</c:v>
                </c:pt>
                <c:pt idx="243">
                  <c:v>2085.3910000000001</c:v>
                </c:pt>
                <c:pt idx="244">
                  <c:v>2083.75</c:v>
                </c:pt>
                <c:pt idx="245">
                  <c:v>2084.7660000000001</c:v>
                </c:pt>
                <c:pt idx="246">
                  <c:v>2085</c:v>
                </c:pt>
                <c:pt idx="247">
                  <c:v>2083.9839999999999</c:v>
                </c:pt>
                <c:pt idx="248">
                  <c:v>2083.5940000000001</c:v>
                </c:pt>
                <c:pt idx="249">
                  <c:v>2084.1410000000001</c:v>
                </c:pt>
                <c:pt idx="250">
                  <c:v>2085.7809999999999</c:v>
                </c:pt>
                <c:pt idx="251">
                  <c:v>2081.4059999999999</c:v>
                </c:pt>
                <c:pt idx="252">
                  <c:v>2085.9369999999999</c:v>
                </c:pt>
                <c:pt idx="253">
                  <c:v>2083.5940000000001</c:v>
                </c:pt>
                <c:pt idx="254">
                  <c:v>2084.1410000000001</c:v>
                </c:pt>
                <c:pt idx="255">
                  <c:v>2083.75</c:v>
                </c:pt>
                <c:pt idx="256">
                  <c:v>2084.7660000000001</c:v>
                </c:pt>
                <c:pt idx="257">
                  <c:v>2084.7660000000001</c:v>
                </c:pt>
                <c:pt idx="258">
                  <c:v>2085</c:v>
                </c:pt>
                <c:pt idx="259">
                  <c:v>2083.75</c:v>
                </c:pt>
                <c:pt idx="260">
                  <c:v>2083.5940000000001</c:v>
                </c:pt>
                <c:pt idx="261">
                  <c:v>2083.3589999999999</c:v>
                </c:pt>
                <c:pt idx="262">
                  <c:v>2083.5940000000001</c:v>
                </c:pt>
                <c:pt idx="263">
                  <c:v>2083.203</c:v>
                </c:pt>
                <c:pt idx="264">
                  <c:v>2085</c:v>
                </c:pt>
                <c:pt idx="265">
                  <c:v>2085.547</c:v>
                </c:pt>
                <c:pt idx="266">
                  <c:v>2081.4059999999999</c:v>
                </c:pt>
                <c:pt idx="267">
                  <c:v>2084.7660000000001</c:v>
                </c:pt>
                <c:pt idx="268">
                  <c:v>2083.5940000000001</c:v>
                </c:pt>
                <c:pt idx="269">
                  <c:v>2083.203</c:v>
                </c:pt>
                <c:pt idx="270">
                  <c:v>2084.7660000000001</c:v>
                </c:pt>
                <c:pt idx="271">
                  <c:v>2085.9369999999999</c:v>
                </c:pt>
                <c:pt idx="272">
                  <c:v>2084.5309999999999</c:v>
                </c:pt>
                <c:pt idx="273">
                  <c:v>2083.75</c:v>
                </c:pt>
                <c:pt idx="274">
                  <c:v>2083.9839999999999</c:v>
                </c:pt>
                <c:pt idx="275">
                  <c:v>2085.7809999999999</c:v>
                </c:pt>
                <c:pt idx="276">
                  <c:v>2081.172</c:v>
                </c:pt>
                <c:pt idx="277">
                  <c:v>2084.1410000000001</c:v>
                </c:pt>
                <c:pt idx="278">
                  <c:v>2084.1410000000001</c:v>
                </c:pt>
                <c:pt idx="279">
                  <c:v>2085.3910000000001</c:v>
                </c:pt>
                <c:pt idx="280">
                  <c:v>2084.1410000000001</c:v>
                </c:pt>
                <c:pt idx="281">
                  <c:v>2085.547</c:v>
                </c:pt>
                <c:pt idx="282">
                  <c:v>2083.9839999999999</c:v>
                </c:pt>
                <c:pt idx="283">
                  <c:v>2083.3589999999999</c:v>
                </c:pt>
                <c:pt idx="284">
                  <c:v>2084.7660000000001</c:v>
                </c:pt>
                <c:pt idx="285">
                  <c:v>2083.75</c:v>
                </c:pt>
                <c:pt idx="286">
                  <c:v>2082.1869999999999</c:v>
                </c:pt>
                <c:pt idx="287">
                  <c:v>2083.9839999999999</c:v>
                </c:pt>
                <c:pt idx="288">
                  <c:v>2084.7660000000001</c:v>
                </c:pt>
                <c:pt idx="289">
                  <c:v>2083.75</c:v>
                </c:pt>
                <c:pt idx="290">
                  <c:v>2084.1410000000001</c:v>
                </c:pt>
                <c:pt idx="291">
                  <c:v>2082.7339999999999</c:v>
                </c:pt>
                <c:pt idx="292">
                  <c:v>2082.578</c:v>
                </c:pt>
                <c:pt idx="293">
                  <c:v>2084.1410000000001</c:v>
                </c:pt>
                <c:pt idx="294">
                  <c:v>2084.1410000000001</c:v>
                </c:pt>
                <c:pt idx="295">
                  <c:v>2082.578</c:v>
                </c:pt>
                <c:pt idx="296">
                  <c:v>2082.9690000000001</c:v>
                </c:pt>
                <c:pt idx="297">
                  <c:v>2082.1869999999999</c:v>
                </c:pt>
                <c:pt idx="298">
                  <c:v>2082.578</c:v>
                </c:pt>
                <c:pt idx="299">
                  <c:v>2087.3440000000001</c:v>
                </c:pt>
                <c:pt idx="300">
                  <c:v>2082.578</c:v>
                </c:pt>
                <c:pt idx="301">
                  <c:v>2084.375</c:v>
                </c:pt>
                <c:pt idx="302">
                  <c:v>2084.5309999999999</c:v>
                </c:pt>
                <c:pt idx="303">
                  <c:v>2085</c:v>
                </c:pt>
                <c:pt idx="304">
                  <c:v>2083.9839999999999</c:v>
                </c:pt>
                <c:pt idx="305">
                  <c:v>2082.9690000000001</c:v>
                </c:pt>
                <c:pt idx="306">
                  <c:v>2085.9369999999999</c:v>
                </c:pt>
                <c:pt idx="307">
                  <c:v>2084.375</c:v>
                </c:pt>
                <c:pt idx="308">
                  <c:v>2084.1410000000001</c:v>
                </c:pt>
                <c:pt idx="309">
                  <c:v>2083.9839999999999</c:v>
                </c:pt>
                <c:pt idx="310">
                  <c:v>2083.3589999999999</c:v>
                </c:pt>
                <c:pt idx="311">
                  <c:v>2082.9690000000001</c:v>
                </c:pt>
                <c:pt idx="312">
                  <c:v>2082.1869999999999</c:v>
                </c:pt>
                <c:pt idx="313">
                  <c:v>2082.9690000000001</c:v>
                </c:pt>
                <c:pt idx="314">
                  <c:v>2083.5940000000001</c:v>
                </c:pt>
                <c:pt idx="315">
                  <c:v>2084.1410000000001</c:v>
                </c:pt>
                <c:pt idx="316">
                  <c:v>2083.75</c:v>
                </c:pt>
                <c:pt idx="317">
                  <c:v>2083.5940000000001</c:v>
                </c:pt>
                <c:pt idx="318">
                  <c:v>2085</c:v>
                </c:pt>
                <c:pt idx="319">
                  <c:v>2084.7660000000001</c:v>
                </c:pt>
                <c:pt idx="320">
                  <c:v>2081.797</c:v>
                </c:pt>
                <c:pt idx="321">
                  <c:v>2083.203</c:v>
                </c:pt>
                <c:pt idx="322">
                  <c:v>2081.953</c:v>
                </c:pt>
                <c:pt idx="323">
                  <c:v>2085.547</c:v>
                </c:pt>
                <c:pt idx="324">
                  <c:v>2084.1410000000001</c:v>
                </c:pt>
                <c:pt idx="325">
                  <c:v>2083.203</c:v>
                </c:pt>
                <c:pt idx="326">
                  <c:v>2083.5940000000001</c:v>
                </c:pt>
                <c:pt idx="327">
                  <c:v>2086.172</c:v>
                </c:pt>
                <c:pt idx="328">
                  <c:v>2085.1559999999999</c:v>
                </c:pt>
                <c:pt idx="329">
                  <c:v>2085.7809999999999</c:v>
                </c:pt>
                <c:pt idx="330">
                  <c:v>2081.797</c:v>
                </c:pt>
                <c:pt idx="331">
                  <c:v>2084.375</c:v>
                </c:pt>
                <c:pt idx="332">
                  <c:v>2083.5940000000001</c:v>
                </c:pt>
                <c:pt idx="333">
                  <c:v>2083.75</c:v>
                </c:pt>
                <c:pt idx="334">
                  <c:v>2083.5940000000001</c:v>
                </c:pt>
                <c:pt idx="335">
                  <c:v>2084.1410000000001</c:v>
                </c:pt>
                <c:pt idx="336">
                  <c:v>2084.7660000000001</c:v>
                </c:pt>
                <c:pt idx="337">
                  <c:v>2083.203</c:v>
                </c:pt>
                <c:pt idx="338">
                  <c:v>2086.172</c:v>
                </c:pt>
                <c:pt idx="339">
                  <c:v>2084.1410000000001</c:v>
                </c:pt>
                <c:pt idx="340">
                  <c:v>2083.203</c:v>
                </c:pt>
                <c:pt idx="341">
                  <c:v>2084.5309999999999</c:v>
                </c:pt>
                <c:pt idx="342">
                  <c:v>2085.7809999999999</c:v>
                </c:pt>
                <c:pt idx="343">
                  <c:v>2084.7660000000001</c:v>
                </c:pt>
                <c:pt idx="344">
                  <c:v>2084.375</c:v>
                </c:pt>
                <c:pt idx="345">
                  <c:v>2084.7660000000001</c:v>
                </c:pt>
                <c:pt idx="346">
                  <c:v>2084.5309999999999</c:v>
                </c:pt>
                <c:pt idx="347">
                  <c:v>2086.4059999999999</c:v>
                </c:pt>
                <c:pt idx="348">
                  <c:v>2083.3589999999999</c:v>
                </c:pt>
                <c:pt idx="349">
                  <c:v>2085.3910000000001</c:v>
                </c:pt>
                <c:pt idx="350">
                  <c:v>2087.1869999999999</c:v>
                </c:pt>
                <c:pt idx="351">
                  <c:v>2083.9839999999999</c:v>
                </c:pt>
                <c:pt idx="352">
                  <c:v>2083.75</c:v>
                </c:pt>
                <c:pt idx="353">
                  <c:v>2084.1410000000001</c:v>
                </c:pt>
                <c:pt idx="354">
                  <c:v>2084.7660000000001</c:v>
                </c:pt>
                <c:pt idx="355">
                  <c:v>2084.5309999999999</c:v>
                </c:pt>
                <c:pt idx="356">
                  <c:v>2082.7339999999999</c:v>
                </c:pt>
                <c:pt idx="357">
                  <c:v>2086.172</c:v>
                </c:pt>
                <c:pt idx="358">
                  <c:v>2085.547</c:v>
                </c:pt>
                <c:pt idx="359">
                  <c:v>2082.578</c:v>
                </c:pt>
                <c:pt idx="360">
                  <c:v>2082.578</c:v>
                </c:pt>
                <c:pt idx="361">
                  <c:v>2083.9839999999999</c:v>
                </c:pt>
                <c:pt idx="362">
                  <c:v>2085.1559999999999</c:v>
                </c:pt>
                <c:pt idx="363">
                  <c:v>2085.3910000000001</c:v>
                </c:pt>
                <c:pt idx="364">
                  <c:v>2085.3910000000001</c:v>
                </c:pt>
                <c:pt idx="365">
                  <c:v>2083.3589999999999</c:v>
                </c:pt>
                <c:pt idx="366">
                  <c:v>2087.578</c:v>
                </c:pt>
                <c:pt idx="367">
                  <c:v>2084.1410000000001</c:v>
                </c:pt>
                <c:pt idx="368">
                  <c:v>2084.1410000000001</c:v>
                </c:pt>
                <c:pt idx="369">
                  <c:v>2083.3589999999999</c:v>
                </c:pt>
                <c:pt idx="370">
                  <c:v>2085</c:v>
                </c:pt>
                <c:pt idx="371">
                  <c:v>2083.75</c:v>
                </c:pt>
                <c:pt idx="372">
                  <c:v>2081.797</c:v>
                </c:pt>
                <c:pt idx="373">
                  <c:v>2084.1410000000001</c:v>
                </c:pt>
                <c:pt idx="374">
                  <c:v>2084.1410000000001</c:v>
                </c:pt>
                <c:pt idx="375">
                  <c:v>2083.5940000000001</c:v>
                </c:pt>
                <c:pt idx="376">
                  <c:v>2084.1410000000001</c:v>
                </c:pt>
                <c:pt idx="377">
                  <c:v>2085</c:v>
                </c:pt>
                <c:pt idx="378">
                  <c:v>2085.1559999999999</c:v>
                </c:pt>
                <c:pt idx="379">
                  <c:v>2084.7660000000001</c:v>
                </c:pt>
                <c:pt idx="380">
                  <c:v>2085</c:v>
                </c:pt>
                <c:pt idx="381">
                  <c:v>2086.5619999999999</c:v>
                </c:pt>
                <c:pt idx="382">
                  <c:v>2084.7660000000001</c:v>
                </c:pt>
                <c:pt idx="383">
                  <c:v>2082.9690000000001</c:v>
                </c:pt>
                <c:pt idx="384">
                  <c:v>2085.9369999999999</c:v>
                </c:pt>
                <c:pt idx="385">
                  <c:v>2083.5940000000001</c:v>
                </c:pt>
                <c:pt idx="386">
                  <c:v>2082.7339999999999</c:v>
                </c:pt>
                <c:pt idx="387">
                  <c:v>2084.5309999999999</c:v>
                </c:pt>
                <c:pt idx="388">
                  <c:v>2083.203</c:v>
                </c:pt>
                <c:pt idx="389">
                  <c:v>2081.5619999999999</c:v>
                </c:pt>
                <c:pt idx="390">
                  <c:v>2082.578</c:v>
                </c:pt>
                <c:pt idx="391">
                  <c:v>2083.5940000000001</c:v>
                </c:pt>
                <c:pt idx="392">
                  <c:v>2084.375</c:v>
                </c:pt>
                <c:pt idx="393">
                  <c:v>2084.7660000000001</c:v>
                </c:pt>
                <c:pt idx="394">
                  <c:v>2085.9369999999999</c:v>
                </c:pt>
                <c:pt idx="395">
                  <c:v>2083.9839999999999</c:v>
                </c:pt>
                <c:pt idx="396">
                  <c:v>2083.9839999999999</c:v>
                </c:pt>
                <c:pt idx="397">
                  <c:v>2084.5309999999999</c:v>
                </c:pt>
                <c:pt idx="398">
                  <c:v>2086.5619999999999</c:v>
                </c:pt>
                <c:pt idx="399">
                  <c:v>2083.75</c:v>
                </c:pt>
                <c:pt idx="400">
                  <c:v>2083.9839999999999</c:v>
                </c:pt>
                <c:pt idx="401">
                  <c:v>2082.578</c:v>
                </c:pt>
                <c:pt idx="402">
                  <c:v>2085.7809999999999</c:v>
                </c:pt>
                <c:pt idx="403">
                  <c:v>2083.75</c:v>
                </c:pt>
                <c:pt idx="404">
                  <c:v>2084.7660000000001</c:v>
                </c:pt>
                <c:pt idx="405">
                  <c:v>2083.9839999999999</c:v>
                </c:pt>
                <c:pt idx="406">
                  <c:v>2084.5309999999999</c:v>
                </c:pt>
                <c:pt idx="407">
                  <c:v>2083.3589999999999</c:v>
                </c:pt>
                <c:pt idx="408">
                  <c:v>2085.9369999999999</c:v>
                </c:pt>
                <c:pt idx="409">
                  <c:v>2085.3910000000001</c:v>
                </c:pt>
                <c:pt idx="410">
                  <c:v>2083.203</c:v>
                </c:pt>
                <c:pt idx="411">
                  <c:v>2083.5940000000001</c:v>
                </c:pt>
                <c:pt idx="412">
                  <c:v>2084.5309999999999</c:v>
                </c:pt>
                <c:pt idx="413">
                  <c:v>2085.3910000000001</c:v>
                </c:pt>
                <c:pt idx="414">
                  <c:v>2085.9369999999999</c:v>
                </c:pt>
                <c:pt idx="415">
                  <c:v>2083.9839999999999</c:v>
                </c:pt>
                <c:pt idx="416">
                  <c:v>2084.7660000000001</c:v>
                </c:pt>
                <c:pt idx="417">
                  <c:v>2083.5940000000001</c:v>
                </c:pt>
                <c:pt idx="418">
                  <c:v>2085.1559999999999</c:v>
                </c:pt>
                <c:pt idx="419">
                  <c:v>2085.3910000000001</c:v>
                </c:pt>
                <c:pt idx="420">
                  <c:v>2085</c:v>
                </c:pt>
                <c:pt idx="421">
                  <c:v>2082.7339999999999</c:v>
                </c:pt>
                <c:pt idx="422">
                  <c:v>2084.1410000000001</c:v>
                </c:pt>
                <c:pt idx="423">
                  <c:v>2084.1410000000001</c:v>
                </c:pt>
                <c:pt idx="424">
                  <c:v>2084.7660000000001</c:v>
                </c:pt>
                <c:pt idx="425">
                  <c:v>2083.203</c:v>
                </c:pt>
                <c:pt idx="426">
                  <c:v>2085.3910000000001</c:v>
                </c:pt>
                <c:pt idx="427">
                  <c:v>2084.375</c:v>
                </c:pt>
                <c:pt idx="428">
                  <c:v>2085.547</c:v>
                </c:pt>
                <c:pt idx="429">
                  <c:v>2083.3589999999999</c:v>
                </c:pt>
                <c:pt idx="430">
                  <c:v>2082.578</c:v>
                </c:pt>
                <c:pt idx="431">
                  <c:v>2085.547</c:v>
                </c:pt>
                <c:pt idx="432">
                  <c:v>2086.4059999999999</c:v>
                </c:pt>
                <c:pt idx="433">
                  <c:v>2085</c:v>
                </c:pt>
                <c:pt idx="434">
                  <c:v>2084.375</c:v>
                </c:pt>
                <c:pt idx="435">
                  <c:v>2084.1410000000001</c:v>
                </c:pt>
                <c:pt idx="436">
                  <c:v>2084.375</c:v>
                </c:pt>
                <c:pt idx="437">
                  <c:v>2085.1559999999999</c:v>
                </c:pt>
                <c:pt idx="438">
                  <c:v>2085.3910000000001</c:v>
                </c:pt>
                <c:pt idx="439">
                  <c:v>2083.9839999999999</c:v>
                </c:pt>
                <c:pt idx="440">
                  <c:v>2082.3440000000001</c:v>
                </c:pt>
                <c:pt idx="441">
                  <c:v>2082.3440000000001</c:v>
                </c:pt>
                <c:pt idx="442">
                  <c:v>2083.3589999999999</c:v>
                </c:pt>
                <c:pt idx="443">
                  <c:v>2085.1559999999999</c:v>
                </c:pt>
                <c:pt idx="444">
                  <c:v>2082.578</c:v>
                </c:pt>
                <c:pt idx="445">
                  <c:v>2084.5309999999999</c:v>
                </c:pt>
                <c:pt idx="446">
                  <c:v>2081.797</c:v>
                </c:pt>
                <c:pt idx="447">
                  <c:v>2083.5940000000001</c:v>
                </c:pt>
                <c:pt idx="448">
                  <c:v>2081.953</c:v>
                </c:pt>
                <c:pt idx="449">
                  <c:v>2083.9839999999999</c:v>
                </c:pt>
                <c:pt idx="450">
                  <c:v>2083.3589999999999</c:v>
                </c:pt>
                <c:pt idx="451">
                  <c:v>2084.5309999999999</c:v>
                </c:pt>
                <c:pt idx="452">
                  <c:v>2082.3440000000001</c:v>
                </c:pt>
                <c:pt idx="453">
                  <c:v>2083.75</c:v>
                </c:pt>
                <c:pt idx="454">
                  <c:v>2085.1559999999999</c:v>
                </c:pt>
                <c:pt idx="455">
                  <c:v>2082.9690000000001</c:v>
                </c:pt>
                <c:pt idx="456">
                  <c:v>2086.172</c:v>
                </c:pt>
                <c:pt idx="457">
                  <c:v>2082.7339999999999</c:v>
                </c:pt>
                <c:pt idx="458">
                  <c:v>2082.3440000000001</c:v>
                </c:pt>
                <c:pt idx="459">
                  <c:v>2082.578</c:v>
                </c:pt>
                <c:pt idx="460">
                  <c:v>2085.547</c:v>
                </c:pt>
                <c:pt idx="461">
                  <c:v>2083.9839999999999</c:v>
                </c:pt>
                <c:pt idx="462">
                  <c:v>2084.1410000000001</c:v>
                </c:pt>
                <c:pt idx="463">
                  <c:v>2086.4059999999999</c:v>
                </c:pt>
                <c:pt idx="464">
                  <c:v>2082.9690000000001</c:v>
                </c:pt>
                <c:pt idx="465">
                  <c:v>2083.5940000000001</c:v>
                </c:pt>
                <c:pt idx="466">
                  <c:v>2084.1410000000001</c:v>
                </c:pt>
                <c:pt idx="467">
                  <c:v>2083.203</c:v>
                </c:pt>
                <c:pt idx="468">
                  <c:v>2084.375</c:v>
                </c:pt>
                <c:pt idx="469">
                  <c:v>2084.375</c:v>
                </c:pt>
                <c:pt idx="470">
                  <c:v>2083.3589999999999</c:v>
                </c:pt>
                <c:pt idx="471">
                  <c:v>2083.9839999999999</c:v>
                </c:pt>
                <c:pt idx="472">
                  <c:v>2084.7660000000001</c:v>
                </c:pt>
                <c:pt idx="473">
                  <c:v>2083.5940000000001</c:v>
                </c:pt>
                <c:pt idx="474">
                  <c:v>2083.9839999999999</c:v>
                </c:pt>
                <c:pt idx="475">
                  <c:v>2081.797</c:v>
                </c:pt>
                <c:pt idx="476">
                  <c:v>2084.7660000000001</c:v>
                </c:pt>
                <c:pt idx="477">
                  <c:v>2083.3589999999999</c:v>
                </c:pt>
                <c:pt idx="478">
                  <c:v>2084.375</c:v>
                </c:pt>
                <c:pt idx="479">
                  <c:v>2082.578</c:v>
                </c:pt>
                <c:pt idx="480">
                  <c:v>2084.1410000000001</c:v>
                </c:pt>
                <c:pt idx="481">
                  <c:v>2084.1410000000001</c:v>
                </c:pt>
                <c:pt idx="482">
                  <c:v>2084.5309999999999</c:v>
                </c:pt>
                <c:pt idx="483">
                  <c:v>2084.1410000000001</c:v>
                </c:pt>
                <c:pt idx="484">
                  <c:v>2083.5940000000001</c:v>
                </c:pt>
                <c:pt idx="485">
                  <c:v>2084.375</c:v>
                </c:pt>
                <c:pt idx="486">
                  <c:v>2084.5309999999999</c:v>
                </c:pt>
                <c:pt idx="487">
                  <c:v>2083.3589999999999</c:v>
                </c:pt>
                <c:pt idx="488">
                  <c:v>2086.953</c:v>
                </c:pt>
                <c:pt idx="489">
                  <c:v>2083.75</c:v>
                </c:pt>
                <c:pt idx="490">
                  <c:v>2083.5940000000001</c:v>
                </c:pt>
                <c:pt idx="491">
                  <c:v>2085.7809999999999</c:v>
                </c:pt>
                <c:pt idx="492">
                  <c:v>2083.75</c:v>
                </c:pt>
                <c:pt idx="493">
                  <c:v>2084.1410000000001</c:v>
                </c:pt>
                <c:pt idx="494">
                  <c:v>2084.1410000000001</c:v>
                </c:pt>
                <c:pt idx="495">
                  <c:v>2084.375</c:v>
                </c:pt>
                <c:pt idx="496">
                  <c:v>2085.1559999999999</c:v>
                </c:pt>
                <c:pt idx="497">
                  <c:v>2085</c:v>
                </c:pt>
                <c:pt idx="498">
                  <c:v>2086.5619999999999</c:v>
                </c:pt>
                <c:pt idx="499">
                  <c:v>2080.7809999999999</c:v>
                </c:pt>
                <c:pt idx="500">
                  <c:v>2082.9690000000001</c:v>
                </c:pt>
                <c:pt idx="501">
                  <c:v>2085.1559999999999</c:v>
                </c:pt>
                <c:pt idx="502">
                  <c:v>2085.7809999999999</c:v>
                </c:pt>
                <c:pt idx="503">
                  <c:v>2084.5309999999999</c:v>
                </c:pt>
                <c:pt idx="504">
                  <c:v>2084.7660000000001</c:v>
                </c:pt>
                <c:pt idx="505">
                  <c:v>2083.9839999999999</c:v>
                </c:pt>
                <c:pt idx="506">
                  <c:v>2082.9690000000001</c:v>
                </c:pt>
                <c:pt idx="507">
                  <c:v>2086.953</c:v>
                </c:pt>
                <c:pt idx="508">
                  <c:v>2084.375</c:v>
                </c:pt>
                <c:pt idx="509">
                  <c:v>2083.203</c:v>
                </c:pt>
                <c:pt idx="510">
                  <c:v>2082.578</c:v>
                </c:pt>
                <c:pt idx="511">
                  <c:v>2083.75</c:v>
                </c:pt>
                <c:pt idx="512">
                  <c:v>2082.7339999999999</c:v>
                </c:pt>
                <c:pt idx="513">
                  <c:v>2084.1410000000001</c:v>
                </c:pt>
                <c:pt idx="514">
                  <c:v>2083.75</c:v>
                </c:pt>
                <c:pt idx="515">
                  <c:v>2085.9369999999999</c:v>
                </c:pt>
                <c:pt idx="516">
                  <c:v>2084.5309999999999</c:v>
                </c:pt>
                <c:pt idx="517">
                  <c:v>2085.7809999999999</c:v>
                </c:pt>
                <c:pt idx="518">
                  <c:v>2084.7660000000001</c:v>
                </c:pt>
                <c:pt idx="519">
                  <c:v>2084.1410000000001</c:v>
                </c:pt>
                <c:pt idx="520">
                  <c:v>2082.1869999999999</c:v>
                </c:pt>
                <c:pt idx="521">
                  <c:v>2084.7660000000001</c:v>
                </c:pt>
                <c:pt idx="522">
                  <c:v>2085.7809999999999</c:v>
                </c:pt>
                <c:pt idx="523">
                  <c:v>2085.1559999999999</c:v>
                </c:pt>
                <c:pt idx="524">
                  <c:v>2082.9690000000001</c:v>
                </c:pt>
                <c:pt idx="525">
                  <c:v>2085.9369999999999</c:v>
                </c:pt>
                <c:pt idx="526">
                  <c:v>2085</c:v>
                </c:pt>
                <c:pt idx="527">
                  <c:v>2083.9839999999999</c:v>
                </c:pt>
                <c:pt idx="528">
                  <c:v>2083.9839999999999</c:v>
                </c:pt>
                <c:pt idx="529">
                  <c:v>2085.3910000000001</c:v>
                </c:pt>
                <c:pt idx="530">
                  <c:v>2083.3589999999999</c:v>
                </c:pt>
                <c:pt idx="531">
                  <c:v>2083.75</c:v>
                </c:pt>
                <c:pt idx="532">
                  <c:v>2086.172</c:v>
                </c:pt>
                <c:pt idx="533">
                  <c:v>2083.3589999999999</c:v>
                </c:pt>
                <c:pt idx="534">
                  <c:v>2084.5309999999999</c:v>
                </c:pt>
                <c:pt idx="535">
                  <c:v>2082.7339999999999</c:v>
                </c:pt>
                <c:pt idx="536">
                  <c:v>2082.7339999999999</c:v>
                </c:pt>
                <c:pt idx="537">
                  <c:v>2083.5940000000001</c:v>
                </c:pt>
                <c:pt idx="538">
                  <c:v>2085.3910000000001</c:v>
                </c:pt>
                <c:pt idx="539">
                  <c:v>2084.5309999999999</c:v>
                </c:pt>
                <c:pt idx="540">
                  <c:v>2083.3589999999999</c:v>
                </c:pt>
                <c:pt idx="541">
                  <c:v>2083.3589999999999</c:v>
                </c:pt>
                <c:pt idx="542">
                  <c:v>2081.4059999999999</c:v>
                </c:pt>
                <c:pt idx="543">
                  <c:v>2083.75</c:v>
                </c:pt>
                <c:pt idx="544">
                  <c:v>2083.203</c:v>
                </c:pt>
                <c:pt idx="545">
                  <c:v>2086.172</c:v>
                </c:pt>
                <c:pt idx="546">
                  <c:v>2084.1410000000001</c:v>
                </c:pt>
                <c:pt idx="547">
                  <c:v>2085</c:v>
                </c:pt>
                <c:pt idx="548">
                  <c:v>2082.9690000000001</c:v>
                </c:pt>
                <c:pt idx="549">
                  <c:v>2084.5309999999999</c:v>
                </c:pt>
                <c:pt idx="550">
                  <c:v>2081.172</c:v>
                </c:pt>
                <c:pt idx="551">
                  <c:v>2082.9690000000001</c:v>
                </c:pt>
                <c:pt idx="552">
                  <c:v>2083.9839999999999</c:v>
                </c:pt>
                <c:pt idx="553">
                  <c:v>2084.5309999999999</c:v>
                </c:pt>
                <c:pt idx="554">
                  <c:v>2083.75</c:v>
                </c:pt>
                <c:pt idx="555">
                  <c:v>2085</c:v>
                </c:pt>
                <c:pt idx="556">
                  <c:v>2083.9839999999999</c:v>
                </c:pt>
                <c:pt idx="557">
                  <c:v>2083.3589999999999</c:v>
                </c:pt>
                <c:pt idx="558">
                  <c:v>2084.7660000000001</c:v>
                </c:pt>
                <c:pt idx="559">
                  <c:v>2085</c:v>
                </c:pt>
                <c:pt idx="560">
                  <c:v>2083.5940000000001</c:v>
                </c:pt>
                <c:pt idx="561">
                  <c:v>2084.375</c:v>
                </c:pt>
                <c:pt idx="562">
                  <c:v>2084.375</c:v>
                </c:pt>
                <c:pt idx="563">
                  <c:v>2080.9369999999999</c:v>
                </c:pt>
                <c:pt idx="564">
                  <c:v>2083.9839999999999</c:v>
                </c:pt>
                <c:pt idx="565">
                  <c:v>2082.578</c:v>
                </c:pt>
                <c:pt idx="566">
                  <c:v>2083.9839999999999</c:v>
                </c:pt>
                <c:pt idx="567">
                  <c:v>2085</c:v>
                </c:pt>
                <c:pt idx="568">
                  <c:v>2085.547</c:v>
                </c:pt>
                <c:pt idx="569">
                  <c:v>2085.547</c:v>
                </c:pt>
                <c:pt idx="570">
                  <c:v>2082.3440000000001</c:v>
                </c:pt>
                <c:pt idx="571">
                  <c:v>2085.547</c:v>
                </c:pt>
                <c:pt idx="572">
                  <c:v>2085.547</c:v>
                </c:pt>
                <c:pt idx="573">
                  <c:v>2083.75</c:v>
                </c:pt>
                <c:pt idx="574">
                  <c:v>2082.578</c:v>
                </c:pt>
                <c:pt idx="575">
                  <c:v>2084.1410000000001</c:v>
                </c:pt>
                <c:pt idx="576">
                  <c:v>2083.5940000000001</c:v>
                </c:pt>
                <c:pt idx="577">
                  <c:v>2085.7809999999999</c:v>
                </c:pt>
                <c:pt idx="578">
                  <c:v>2085.1559999999999</c:v>
                </c:pt>
                <c:pt idx="579">
                  <c:v>2085.547</c:v>
                </c:pt>
                <c:pt idx="580">
                  <c:v>2083.5940000000001</c:v>
                </c:pt>
                <c:pt idx="581">
                  <c:v>2084.375</c:v>
                </c:pt>
                <c:pt idx="582">
                  <c:v>2085.9369999999999</c:v>
                </c:pt>
                <c:pt idx="583">
                  <c:v>2083.203</c:v>
                </c:pt>
                <c:pt idx="584">
                  <c:v>2085.1559999999999</c:v>
                </c:pt>
                <c:pt idx="585">
                  <c:v>2083.3589999999999</c:v>
                </c:pt>
                <c:pt idx="586">
                  <c:v>2084.1410000000001</c:v>
                </c:pt>
                <c:pt idx="587">
                  <c:v>2085.7809999999999</c:v>
                </c:pt>
                <c:pt idx="588">
                  <c:v>2083.9839999999999</c:v>
                </c:pt>
                <c:pt idx="589">
                  <c:v>2083.5940000000001</c:v>
                </c:pt>
                <c:pt idx="590">
                  <c:v>2085.3910000000001</c:v>
                </c:pt>
                <c:pt idx="591">
                  <c:v>2084.1410000000001</c:v>
                </c:pt>
                <c:pt idx="592">
                  <c:v>2083.5940000000001</c:v>
                </c:pt>
                <c:pt idx="593">
                  <c:v>2082.1869999999999</c:v>
                </c:pt>
                <c:pt idx="594">
                  <c:v>2085.3910000000001</c:v>
                </c:pt>
                <c:pt idx="595">
                  <c:v>2085</c:v>
                </c:pt>
                <c:pt idx="596">
                  <c:v>2083.75</c:v>
                </c:pt>
                <c:pt idx="597">
                  <c:v>2084.7660000000001</c:v>
                </c:pt>
                <c:pt idx="598">
                  <c:v>2085.1559999999999</c:v>
                </c:pt>
                <c:pt idx="599">
                  <c:v>2083.75</c:v>
                </c:pt>
                <c:pt idx="600">
                  <c:v>2082.578</c:v>
                </c:pt>
                <c:pt idx="601">
                  <c:v>2084.1410000000001</c:v>
                </c:pt>
                <c:pt idx="602">
                  <c:v>2086.172</c:v>
                </c:pt>
                <c:pt idx="603">
                  <c:v>2083.75</c:v>
                </c:pt>
                <c:pt idx="604">
                  <c:v>2083.75</c:v>
                </c:pt>
                <c:pt idx="605">
                  <c:v>2083.203</c:v>
                </c:pt>
                <c:pt idx="606">
                  <c:v>2086.172</c:v>
                </c:pt>
                <c:pt idx="607">
                  <c:v>2086.797</c:v>
                </c:pt>
                <c:pt idx="608">
                  <c:v>2085</c:v>
                </c:pt>
                <c:pt idx="609">
                  <c:v>2084.5309999999999</c:v>
                </c:pt>
                <c:pt idx="610">
                  <c:v>2083.5940000000001</c:v>
                </c:pt>
                <c:pt idx="611">
                  <c:v>2084.5309999999999</c:v>
                </c:pt>
                <c:pt idx="612">
                  <c:v>2085.3910000000001</c:v>
                </c:pt>
                <c:pt idx="613">
                  <c:v>2083.5940000000001</c:v>
                </c:pt>
                <c:pt idx="614">
                  <c:v>2084.1410000000001</c:v>
                </c:pt>
                <c:pt idx="615">
                  <c:v>2085.1559999999999</c:v>
                </c:pt>
                <c:pt idx="616">
                  <c:v>2085</c:v>
                </c:pt>
                <c:pt idx="617">
                  <c:v>2082.578</c:v>
                </c:pt>
                <c:pt idx="618">
                  <c:v>2084.1410000000001</c:v>
                </c:pt>
                <c:pt idx="619">
                  <c:v>2082.7339999999999</c:v>
                </c:pt>
                <c:pt idx="620">
                  <c:v>2084.7660000000001</c:v>
                </c:pt>
                <c:pt idx="621">
                  <c:v>2084.7660000000001</c:v>
                </c:pt>
                <c:pt idx="622">
                  <c:v>2085.1559999999999</c:v>
                </c:pt>
                <c:pt idx="623">
                  <c:v>2084.375</c:v>
                </c:pt>
                <c:pt idx="624">
                  <c:v>2082.9690000000001</c:v>
                </c:pt>
                <c:pt idx="625">
                  <c:v>2081.953</c:v>
                </c:pt>
                <c:pt idx="626">
                  <c:v>2085.547</c:v>
                </c:pt>
                <c:pt idx="627">
                  <c:v>2085.3910000000001</c:v>
                </c:pt>
                <c:pt idx="628">
                  <c:v>2085</c:v>
                </c:pt>
                <c:pt idx="629">
                  <c:v>2085.1559999999999</c:v>
                </c:pt>
                <c:pt idx="630">
                  <c:v>2083.5940000000001</c:v>
                </c:pt>
                <c:pt idx="631">
                  <c:v>2083.203</c:v>
                </c:pt>
                <c:pt idx="632">
                  <c:v>2083.203</c:v>
                </c:pt>
                <c:pt idx="633">
                  <c:v>2083.3589999999999</c:v>
                </c:pt>
                <c:pt idx="634">
                  <c:v>2083.3589999999999</c:v>
                </c:pt>
                <c:pt idx="635">
                  <c:v>2082.7339999999999</c:v>
                </c:pt>
                <c:pt idx="636">
                  <c:v>2083.9839999999999</c:v>
                </c:pt>
                <c:pt idx="637">
                  <c:v>2083.203</c:v>
                </c:pt>
                <c:pt idx="638">
                  <c:v>2083.75</c:v>
                </c:pt>
                <c:pt idx="639">
                  <c:v>2082.9690000000001</c:v>
                </c:pt>
                <c:pt idx="640">
                  <c:v>2083.5940000000001</c:v>
                </c:pt>
                <c:pt idx="641">
                  <c:v>2085.1559999999999</c:v>
                </c:pt>
                <c:pt idx="642">
                  <c:v>2085.1559999999999</c:v>
                </c:pt>
                <c:pt idx="643">
                  <c:v>2083.3589999999999</c:v>
                </c:pt>
                <c:pt idx="644">
                  <c:v>2082.9690000000001</c:v>
                </c:pt>
                <c:pt idx="645">
                  <c:v>2085.1559999999999</c:v>
                </c:pt>
                <c:pt idx="646">
                  <c:v>2084.375</c:v>
                </c:pt>
                <c:pt idx="647">
                  <c:v>2084.375</c:v>
                </c:pt>
                <c:pt idx="648">
                  <c:v>2083.5940000000001</c:v>
                </c:pt>
                <c:pt idx="649">
                  <c:v>2083.3589999999999</c:v>
                </c:pt>
                <c:pt idx="650">
                  <c:v>2085</c:v>
                </c:pt>
                <c:pt idx="651">
                  <c:v>2083.3589999999999</c:v>
                </c:pt>
                <c:pt idx="652">
                  <c:v>2082.578</c:v>
                </c:pt>
                <c:pt idx="653">
                  <c:v>2085.1559999999999</c:v>
                </c:pt>
                <c:pt idx="654">
                  <c:v>2083.5940000000001</c:v>
                </c:pt>
                <c:pt idx="655">
                  <c:v>2085.9369999999999</c:v>
                </c:pt>
                <c:pt idx="656">
                  <c:v>2084.375</c:v>
                </c:pt>
                <c:pt idx="657">
                  <c:v>2084.7660000000001</c:v>
                </c:pt>
                <c:pt idx="658">
                  <c:v>2086.797</c:v>
                </c:pt>
                <c:pt idx="659">
                  <c:v>2085.547</c:v>
                </c:pt>
                <c:pt idx="660">
                  <c:v>2085.7809999999999</c:v>
                </c:pt>
                <c:pt idx="661">
                  <c:v>2085</c:v>
                </c:pt>
                <c:pt idx="662">
                  <c:v>2084.1410000000001</c:v>
                </c:pt>
                <c:pt idx="663">
                  <c:v>2084.7660000000001</c:v>
                </c:pt>
                <c:pt idx="664">
                  <c:v>2083.5940000000001</c:v>
                </c:pt>
                <c:pt idx="665">
                  <c:v>2085.7809999999999</c:v>
                </c:pt>
                <c:pt idx="666">
                  <c:v>2084.5309999999999</c:v>
                </c:pt>
                <c:pt idx="667">
                  <c:v>2085.3910000000001</c:v>
                </c:pt>
                <c:pt idx="668">
                  <c:v>2085.3910000000001</c:v>
                </c:pt>
                <c:pt idx="669">
                  <c:v>2082.7339999999999</c:v>
                </c:pt>
                <c:pt idx="670">
                  <c:v>2084.375</c:v>
                </c:pt>
                <c:pt idx="671">
                  <c:v>2084.375</c:v>
                </c:pt>
                <c:pt idx="672">
                  <c:v>2082.1869999999999</c:v>
                </c:pt>
                <c:pt idx="673">
                  <c:v>2085.547</c:v>
                </c:pt>
                <c:pt idx="674">
                  <c:v>2084.1410000000001</c:v>
                </c:pt>
                <c:pt idx="675">
                  <c:v>2085.3910000000001</c:v>
                </c:pt>
                <c:pt idx="676">
                  <c:v>2085.7809999999999</c:v>
                </c:pt>
                <c:pt idx="677">
                  <c:v>2084.1410000000001</c:v>
                </c:pt>
                <c:pt idx="678">
                  <c:v>2086.953</c:v>
                </c:pt>
                <c:pt idx="679">
                  <c:v>2084.1410000000001</c:v>
                </c:pt>
                <c:pt idx="680">
                  <c:v>2085.1559999999999</c:v>
                </c:pt>
                <c:pt idx="681">
                  <c:v>2083.5940000000001</c:v>
                </c:pt>
                <c:pt idx="682">
                  <c:v>2085</c:v>
                </c:pt>
                <c:pt idx="683">
                  <c:v>2083.9839999999999</c:v>
                </c:pt>
                <c:pt idx="684">
                  <c:v>2083.3589999999999</c:v>
                </c:pt>
                <c:pt idx="685">
                  <c:v>2085.3910000000001</c:v>
                </c:pt>
                <c:pt idx="686">
                  <c:v>2084.375</c:v>
                </c:pt>
                <c:pt idx="687">
                  <c:v>2085.9369999999999</c:v>
                </c:pt>
                <c:pt idx="688">
                  <c:v>2083.9839999999999</c:v>
                </c:pt>
                <c:pt idx="689">
                  <c:v>2085.3910000000001</c:v>
                </c:pt>
                <c:pt idx="690">
                  <c:v>2086.172</c:v>
                </c:pt>
                <c:pt idx="691">
                  <c:v>2083.5940000000001</c:v>
                </c:pt>
                <c:pt idx="692">
                  <c:v>2082.9690000000001</c:v>
                </c:pt>
                <c:pt idx="693">
                  <c:v>2086.953</c:v>
                </c:pt>
                <c:pt idx="694">
                  <c:v>2084.5309999999999</c:v>
                </c:pt>
                <c:pt idx="695">
                  <c:v>2083.75</c:v>
                </c:pt>
                <c:pt idx="696">
                  <c:v>2085.547</c:v>
                </c:pt>
                <c:pt idx="697">
                  <c:v>2085.9369999999999</c:v>
                </c:pt>
                <c:pt idx="698">
                  <c:v>2085.3910000000001</c:v>
                </c:pt>
                <c:pt idx="699">
                  <c:v>2084.7660000000001</c:v>
                </c:pt>
                <c:pt idx="700">
                  <c:v>2084.1410000000001</c:v>
                </c:pt>
                <c:pt idx="701">
                  <c:v>2085.1559999999999</c:v>
                </c:pt>
                <c:pt idx="702">
                  <c:v>2083.3589999999999</c:v>
                </c:pt>
                <c:pt idx="703">
                  <c:v>2086.4059999999999</c:v>
                </c:pt>
                <c:pt idx="704">
                  <c:v>2083.75</c:v>
                </c:pt>
                <c:pt idx="705">
                  <c:v>2085.7809999999999</c:v>
                </c:pt>
                <c:pt idx="706">
                  <c:v>2085.7809999999999</c:v>
                </c:pt>
                <c:pt idx="707">
                  <c:v>2082.9690000000001</c:v>
                </c:pt>
                <c:pt idx="708">
                  <c:v>2085.7809999999999</c:v>
                </c:pt>
                <c:pt idx="709">
                  <c:v>2083.3589999999999</c:v>
                </c:pt>
                <c:pt idx="710">
                  <c:v>2084.1410000000001</c:v>
                </c:pt>
                <c:pt idx="711">
                  <c:v>2082.9690000000001</c:v>
                </c:pt>
                <c:pt idx="712">
                  <c:v>2083.3589999999999</c:v>
                </c:pt>
                <c:pt idx="713">
                  <c:v>2083.9839999999999</c:v>
                </c:pt>
                <c:pt idx="714">
                  <c:v>2085.1559999999999</c:v>
                </c:pt>
                <c:pt idx="715">
                  <c:v>2084.7660000000001</c:v>
                </c:pt>
                <c:pt idx="716">
                  <c:v>2082.7339999999999</c:v>
                </c:pt>
                <c:pt idx="717">
                  <c:v>2084.5309999999999</c:v>
                </c:pt>
                <c:pt idx="718">
                  <c:v>2085.9369999999999</c:v>
                </c:pt>
                <c:pt idx="719">
                  <c:v>2084.375</c:v>
                </c:pt>
                <c:pt idx="720">
                  <c:v>2083.5940000000001</c:v>
                </c:pt>
                <c:pt idx="721">
                  <c:v>2085.1559999999999</c:v>
                </c:pt>
                <c:pt idx="722">
                  <c:v>2085.7809999999999</c:v>
                </c:pt>
                <c:pt idx="723">
                  <c:v>2083.75</c:v>
                </c:pt>
                <c:pt idx="724">
                  <c:v>2084.1410000000001</c:v>
                </c:pt>
                <c:pt idx="725">
                  <c:v>2083.3589999999999</c:v>
                </c:pt>
                <c:pt idx="726">
                  <c:v>2082.7339999999999</c:v>
                </c:pt>
                <c:pt idx="727">
                  <c:v>2087.3440000000001</c:v>
                </c:pt>
                <c:pt idx="728">
                  <c:v>2085</c:v>
                </c:pt>
                <c:pt idx="729">
                  <c:v>2085.547</c:v>
                </c:pt>
                <c:pt idx="730">
                  <c:v>2085.9369999999999</c:v>
                </c:pt>
                <c:pt idx="731">
                  <c:v>2085.7809999999999</c:v>
                </c:pt>
                <c:pt idx="732">
                  <c:v>2084.375</c:v>
                </c:pt>
                <c:pt idx="733">
                  <c:v>2085.7809999999999</c:v>
                </c:pt>
                <c:pt idx="734">
                  <c:v>2085</c:v>
                </c:pt>
                <c:pt idx="735">
                  <c:v>2085</c:v>
                </c:pt>
                <c:pt idx="736">
                  <c:v>2085.547</c:v>
                </c:pt>
                <c:pt idx="737">
                  <c:v>2085.1559999999999</c:v>
                </c:pt>
                <c:pt idx="738">
                  <c:v>2084.375</c:v>
                </c:pt>
                <c:pt idx="739">
                  <c:v>2085</c:v>
                </c:pt>
                <c:pt idx="740">
                  <c:v>2085.1559999999999</c:v>
                </c:pt>
                <c:pt idx="741">
                  <c:v>2083.203</c:v>
                </c:pt>
                <c:pt idx="742">
                  <c:v>2084.375</c:v>
                </c:pt>
                <c:pt idx="743">
                  <c:v>2086.172</c:v>
                </c:pt>
                <c:pt idx="744">
                  <c:v>2083.203</c:v>
                </c:pt>
                <c:pt idx="745">
                  <c:v>2086.4059999999999</c:v>
                </c:pt>
                <c:pt idx="746">
                  <c:v>2082.9690000000001</c:v>
                </c:pt>
                <c:pt idx="747">
                  <c:v>2086.5619999999999</c:v>
                </c:pt>
                <c:pt idx="748">
                  <c:v>2083.5940000000001</c:v>
                </c:pt>
                <c:pt idx="749">
                  <c:v>2084.5309999999999</c:v>
                </c:pt>
                <c:pt idx="750">
                  <c:v>2084.7660000000001</c:v>
                </c:pt>
                <c:pt idx="751">
                  <c:v>2082.9690000000001</c:v>
                </c:pt>
                <c:pt idx="752">
                  <c:v>2085</c:v>
                </c:pt>
                <c:pt idx="753">
                  <c:v>2085.9369999999999</c:v>
                </c:pt>
                <c:pt idx="754">
                  <c:v>2082.578</c:v>
                </c:pt>
                <c:pt idx="755">
                  <c:v>2084.375</c:v>
                </c:pt>
                <c:pt idx="756">
                  <c:v>2085.7809999999999</c:v>
                </c:pt>
                <c:pt idx="757">
                  <c:v>2083.9839999999999</c:v>
                </c:pt>
                <c:pt idx="758">
                  <c:v>2084.5309999999999</c:v>
                </c:pt>
                <c:pt idx="759">
                  <c:v>2084.7660000000001</c:v>
                </c:pt>
                <c:pt idx="760">
                  <c:v>2084.7660000000001</c:v>
                </c:pt>
                <c:pt idx="761">
                  <c:v>2086.172</c:v>
                </c:pt>
                <c:pt idx="762">
                  <c:v>2085</c:v>
                </c:pt>
                <c:pt idx="763">
                  <c:v>2083.5940000000001</c:v>
                </c:pt>
                <c:pt idx="764">
                  <c:v>2081.953</c:v>
                </c:pt>
                <c:pt idx="765">
                  <c:v>2083.3589999999999</c:v>
                </c:pt>
                <c:pt idx="766">
                  <c:v>2084.375</c:v>
                </c:pt>
                <c:pt idx="767">
                  <c:v>2085.3910000000001</c:v>
                </c:pt>
                <c:pt idx="768">
                  <c:v>2084.1410000000001</c:v>
                </c:pt>
                <c:pt idx="769">
                  <c:v>2080.7809999999999</c:v>
                </c:pt>
                <c:pt idx="770">
                  <c:v>2082.1869999999999</c:v>
                </c:pt>
                <c:pt idx="771">
                  <c:v>2083.5940000000001</c:v>
                </c:pt>
                <c:pt idx="772">
                  <c:v>2082.7339999999999</c:v>
                </c:pt>
                <c:pt idx="773">
                  <c:v>2082.1869999999999</c:v>
                </c:pt>
                <c:pt idx="774">
                  <c:v>2082.578</c:v>
                </c:pt>
                <c:pt idx="775">
                  <c:v>2075.1559999999999</c:v>
                </c:pt>
                <c:pt idx="776">
                  <c:v>2082.578</c:v>
                </c:pt>
                <c:pt idx="777">
                  <c:v>2081.5619999999999</c:v>
                </c:pt>
                <c:pt idx="778">
                  <c:v>2078.9839999999999</c:v>
                </c:pt>
                <c:pt idx="779">
                  <c:v>2082.1869999999999</c:v>
                </c:pt>
                <c:pt idx="780">
                  <c:v>2079.5309999999999</c:v>
                </c:pt>
                <c:pt idx="781">
                  <c:v>2077.9690000000001</c:v>
                </c:pt>
                <c:pt idx="782">
                  <c:v>2079.1410000000001</c:v>
                </c:pt>
                <c:pt idx="783">
                  <c:v>2077.9690000000001</c:v>
                </c:pt>
                <c:pt idx="784">
                  <c:v>2077.578</c:v>
                </c:pt>
                <c:pt idx="785">
                  <c:v>2076.953</c:v>
                </c:pt>
                <c:pt idx="786">
                  <c:v>2075</c:v>
                </c:pt>
                <c:pt idx="787">
                  <c:v>2075.3910000000001</c:v>
                </c:pt>
                <c:pt idx="788">
                  <c:v>2071.953</c:v>
                </c:pt>
                <c:pt idx="789">
                  <c:v>2071.797</c:v>
                </c:pt>
                <c:pt idx="790">
                  <c:v>2071.5619999999999</c:v>
                </c:pt>
                <c:pt idx="791">
                  <c:v>2071.4059999999999</c:v>
                </c:pt>
                <c:pt idx="792">
                  <c:v>2068.75</c:v>
                </c:pt>
                <c:pt idx="793">
                  <c:v>2066.5619999999999</c:v>
                </c:pt>
                <c:pt idx="794">
                  <c:v>2067.578</c:v>
                </c:pt>
                <c:pt idx="795">
                  <c:v>2065.3910000000001</c:v>
                </c:pt>
                <c:pt idx="796">
                  <c:v>2063.75</c:v>
                </c:pt>
                <c:pt idx="797">
                  <c:v>2064.5309999999999</c:v>
                </c:pt>
                <c:pt idx="798">
                  <c:v>2062.7339999999999</c:v>
                </c:pt>
                <c:pt idx="799">
                  <c:v>2060.3910000000001</c:v>
                </c:pt>
                <c:pt idx="800">
                  <c:v>2057.9690000000001</c:v>
                </c:pt>
                <c:pt idx="801">
                  <c:v>2056.172</c:v>
                </c:pt>
                <c:pt idx="802">
                  <c:v>2055.9369999999999</c:v>
                </c:pt>
                <c:pt idx="803">
                  <c:v>2055.3910000000001</c:v>
                </c:pt>
                <c:pt idx="804">
                  <c:v>2052.1869999999999</c:v>
                </c:pt>
                <c:pt idx="805">
                  <c:v>2049.1410000000001</c:v>
                </c:pt>
                <c:pt idx="806">
                  <c:v>2047.3440000000001</c:v>
                </c:pt>
                <c:pt idx="807">
                  <c:v>2045.3910000000001</c:v>
                </c:pt>
                <c:pt idx="808">
                  <c:v>2043.3589999999999</c:v>
                </c:pt>
                <c:pt idx="809">
                  <c:v>2044.375</c:v>
                </c:pt>
                <c:pt idx="810">
                  <c:v>2042.1869999999999</c:v>
                </c:pt>
                <c:pt idx="811">
                  <c:v>2037.9690000000001</c:v>
                </c:pt>
                <c:pt idx="812">
                  <c:v>2036.953</c:v>
                </c:pt>
                <c:pt idx="813">
                  <c:v>2034.7660000000001</c:v>
                </c:pt>
                <c:pt idx="814">
                  <c:v>2032.3440000000001</c:v>
                </c:pt>
                <c:pt idx="815">
                  <c:v>2028.3589999999999</c:v>
                </c:pt>
                <c:pt idx="816">
                  <c:v>2028.9839999999999</c:v>
                </c:pt>
                <c:pt idx="817">
                  <c:v>2026.4059999999999</c:v>
                </c:pt>
                <c:pt idx="818">
                  <c:v>2023.203</c:v>
                </c:pt>
                <c:pt idx="819">
                  <c:v>2017.9690000000001</c:v>
                </c:pt>
                <c:pt idx="820">
                  <c:v>2016.5619999999999</c:v>
                </c:pt>
                <c:pt idx="821">
                  <c:v>2016.4059999999999</c:v>
                </c:pt>
                <c:pt idx="822">
                  <c:v>2011.172</c:v>
                </c:pt>
                <c:pt idx="823">
                  <c:v>2013.203</c:v>
                </c:pt>
                <c:pt idx="824">
                  <c:v>2007.9690000000001</c:v>
                </c:pt>
                <c:pt idx="825">
                  <c:v>2005</c:v>
                </c:pt>
                <c:pt idx="826">
                  <c:v>2004.375</c:v>
                </c:pt>
                <c:pt idx="827">
                  <c:v>2001.172</c:v>
                </c:pt>
                <c:pt idx="828">
                  <c:v>1997.9690000000001</c:v>
                </c:pt>
                <c:pt idx="829">
                  <c:v>1997.578</c:v>
                </c:pt>
                <c:pt idx="830">
                  <c:v>1991.953</c:v>
                </c:pt>
                <c:pt idx="831">
                  <c:v>1987.3440000000001</c:v>
                </c:pt>
                <c:pt idx="832">
                  <c:v>1988.75</c:v>
                </c:pt>
                <c:pt idx="833">
                  <c:v>1983.75</c:v>
                </c:pt>
                <c:pt idx="834">
                  <c:v>1983.3589999999999</c:v>
                </c:pt>
                <c:pt idx="835">
                  <c:v>1981.4059999999999</c:v>
                </c:pt>
                <c:pt idx="836">
                  <c:v>1976.172</c:v>
                </c:pt>
                <c:pt idx="837">
                  <c:v>1976.5619999999999</c:v>
                </c:pt>
                <c:pt idx="838">
                  <c:v>1972.7339999999999</c:v>
                </c:pt>
                <c:pt idx="839">
                  <c:v>1971.797</c:v>
                </c:pt>
                <c:pt idx="840">
                  <c:v>1970.1559999999999</c:v>
                </c:pt>
                <c:pt idx="841">
                  <c:v>1967.9690000000001</c:v>
                </c:pt>
                <c:pt idx="842">
                  <c:v>1965.547</c:v>
                </c:pt>
                <c:pt idx="843">
                  <c:v>1962.7339999999999</c:v>
                </c:pt>
                <c:pt idx="844">
                  <c:v>1961.4059999999999</c:v>
                </c:pt>
                <c:pt idx="845">
                  <c:v>1959.375</c:v>
                </c:pt>
                <c:pt idx="846">
                  <c:v>1957.3440000000001</c:v>
                </c:pt>
                <c:pt idx="847">
                  <c:v>1954.375</c:v>
                </c:pt>
                <c:pt idx="848">
                  <c:v>1952.9690000000001</c:v>
                </c:pt>
                <c:pt idx="849">
                  <c:v>1951.4059999999999</c:v>
                </c:pt>
                <c:pt idx="850">
                  <c:v>1947.9690000000001</c:v>
                </c:pt>
                <c:pt idx="851">
                  <c:v>1944.1410000000001</c:v>
                </c:pt>
                <c:pt idx="852">
                  <c:v>1943.9839999999999</c:v>
                </c:pt>
                <c:pt idx="853">
                  <c:v>1941.4059999999999</c:v>
                </c:pt>
                <c:pt idx="854">
                  <c:v>1939.5309999999999</c:v>
                </c:pt>
                <c:pt idx="855">
                  <c:v>1940.3910000000001</c:v>
                </c:pt>
                <c:pt idx="856">
                  <c:v>1936.797</c:v>
                </c:pt>
                <c:pt idx="857">
                  <c:v>1936.4059999999999</c:v>
                </c:pt>
                <c:pt idx="858">
                  <c:v>1935.9369999999999</c:v>
                </c:pt>
                <c:pt idx="859">
                  <c:v>1933.203</c:v>
                </c:pt>
                <c:pt idx="860">
                  <c:v>1929.375</c:v>
                </c:pt>
                <c:pt idx="861">
                  <c:v>1930.1559999999999</c:v>
                </c:pt>
                <c:pt idx="862">
                  <c:v>1927.9690000000001</c:v>
                </c:pt>
                <c:pt idx="863">
                  <c:v>1926.953</c:v>
                </c:pt>
                <c:pt idx="864">
                  <c:v>1926.953</c:v>
                </c:pt>
                <c:pt idx="865">
                  <c:v>1923.9839999999999</c:v>
                </c:pt>
                <c:pt idx="866">
                  <c:v>1922.578</c:v>
                </c:pt>
                <c:pt idx="867">
                  <c:v>1923.203</c:v>
                </c:pt>
                <c:pt idx="868">
                  <c:v>1918.75</c:v>
                </c:pt>
                <c:pt idx="869">
                  <c:v>1906.797</c:v>
                </c:pt>
                <c:pt idx="870">
                  <c:v>1912.1869999999999</c:v>
                </c:pt>
                <c:pt idx="871">
                  <c:v>1910.3910000000001</c:v>
                </c:pt>
                <c:pt idx="872">
                  <c:v>1898.9839999999999</c:v>
                </c:pt>
                <c:pt idx="873">
                  <c:v>1913.5940000000001</c:v>
                </c:pt>
                <c:pt idx="874">
                  <c:v>1936.5619999999999</c:v>
                </c:pt>
                <c:pt idx="875">
                  <c:v>1906.5619999999999</c:v>
                </c:pt>
                <c:pt idx="876">
                  <c:v>1885.9369999999999</c:v>
                </c:pt>
                <c:pt idx="877">
                  <c:v>1915.1559999999999</c:v>
                </c:pt>
                <c:pt idx="878">
                  <c:v>1903.75</c:v>
                </c:pt>
                <c:pt idx="879">
                  <c:v>1891.953</c:v>
                </c:pt>
                <c:pt idx="880">
                  <c:v>1903.75</c:v>
                </c:pt>
                <c:pt idx="881">
                  <c:v>1898.9839999999999</c:v>
                </c:pt>
                <c:pt idx="882">
                  <c:v>1886.797</c:v>
                </c:pt>
                <c:pt idx="883">
                  <c:v>1897.1869999999999</c:v>
                </c:pt>
                <c:pt idx="884">
                  <c:v>1894.5309999999999</c:v>
                </c:pt>
                <c:pt idx="885">
                  <c:v>1886.172</c:v>
                </c:pt>
                <c:pt idx="886">
                  <c:v>1891.797</c:v>
                </c:pt>
                <c:pt idx="887">
                  <c:v>1890.7809999999999</c:v>
                </c:pt>
                <c:pt idx="888">
                  <c:v>1882.7339999999999</c:v>
                </c:pt>
                <c:pt idx="889">
                  <c:v>1886.953</c:v>
                </c:pt>
                <c:pt idx="890">
                  <c:v>1889.375</c:v>
                </c:pt>
                <c:pt idx="891">
                  <c:v>1881.797</c:v>
                </c:pt>
                <c:pt idx="892">
                  <c:v>1883.203</c:v>
                </c:pt>
                <c:pt idx="893">
                  <c:v>1886.797</c:v>
                </c:pt>
                <c:pt idx="894">
                  <c:v>1876.953</c:v>
                </c:pt>
                <c:pt idx="895">
                  <c:v>1875.7809999999999</c:v>
                </c:pt>
                <c:pt idx="896">
                  <c:v>1878.3589999999999</c:v>
                </c:pt>
                <c:pt idx="897">
                  <c:v>1875.7809999999999</c:v>
                </c:pt>
                <c:pt idx="898">
                  <c:v>1872.3440000000001</c:v>
                </c:pt>
                <c:pt idx="899">
                  <c:v>1878.75</c:v>
                </c:pt>
                <c:pt idx="900">
                  <c:v>1875.3910000000001</c:v>
                </c:pt>
                <c:pt idx="901">
                  <c:v>1879.1410000000001</c:v>
                </c:pt>
                <c:pt idx="902">
                  <c:v>1883.9839999999999</c:v>
                </c:pt>
                <c:pt idx="903">
                  <c:v>1880.9369999999999</c:v>
                </c:pt>
                <c:pt idx="904">
                  <c:v>1928.203</c:v>
                </c:pt>
                <c:pt idx="905">
                  <c:v>1965.1559999999999</c:v>
                </c:pt>
                <c:pt idx="906">
                  <c:v>1891.172</c:v>
                </c:pt>
                <c:pt idx="907">
                  <c:v>1894.5309999999999</c:v>
                </c:pt>
                <c:pt idx="908">
                  <c:v>1927.1869999999999</c:v>
                </c:pt>
                <c:pt idx="909">
                  <c:v>1933.75</c:v>
                </c:pt>
                <c:pt idx="910">
                  <c:v>1924.5309999999999</c:v>
                </c:pt>
                <c:pt idx="911">
                  <c:v>1941.5619999999999</c:v>
                </c:pt>
                <c:pt idx="912">
                  <c:v>1950.1559999999999</c:v>
                </c:pt>
                <c:pt idx="913">
                  <c:v>1936.5619999999999</c:v>
                </c:pt>
                <c:pt idx="914">
                  <c:v>1935.9369999999999</c:v>
                </c:pt>
                <c:pt idx="915">
                  <c:v>1937.3440000000001</c:v>
                </c:pt>
                <c:pt idx="916">
                  <c:v>1937.7339999999999</c:v>
                </c:pt>
                <c:pt idx="917">
                  <c:v>1946.797</c:v>
                </c:pt>
                <c:pt idx="918">
                  <c:v>1966.4059999999999</c:v>
                </c:pt>
                <c:pt idx="919">
                  <c:v>1962.7339999999999</c:v>
                </c:pt>
                <c:pt idx="920">
                  <c:v>1973.203</c:v>
                </c:pt>
                <c:pt idx="921">
                  <c:v>1991.5619999999999</c:v>
                </c:pt>
                <c:pt idx="922">
                  <c:v>1987.1869999999999</c:v>
                </c:pt>
                <c:pt idx="923">
                  <c:v>1997.9690000000001</c:v>
                </c:pt>
                <c:pt idx="924">
                  <c:v>2019.5309999999999</c:v>
                </c:pt>
                <c:pt idx="925">
                  <c:v>2021.4059999999999</c:v>
                </c:pt>
                <c:pt idx="926">
                  <c:v>2027.1869999999999</c:v>
                </c:pt>
                <c:pt idx="927">
                  <c:v>2042.7339999999999</c:v>
                </c:pt>
                <c:pt idx="928">
                  <c:v>2050.1559999999999</c:v>
                </c:pt>
                <c:pt idx="929">
                  <c:v>2055.9369999999999</c:v>
                </c:pt>
                <c:pt idx="930">
                  <c:v>2070.1559999999999</c:v>
                </c:pt>
                <c:pt idx="931">
                  <c:v>2080</c:v>
                </c:pt>
                <c:pt idx="932">
                  <c:v>2084.1410000000001</c:v>
                </c:pt>
                <c:pt idx="933">
                  <c:v>2090.547</c:v>
                </c:pt>
                <c:pt idx="934">
                  <c:v>2094.1410000000001</c:v>
                </c:pt>
                <c:pt idx="935">
                  <c:v>2101.797</c:v>
                </c:pt>
                <c:pt idx="936">
                  <c:v>2105.7809999999999</c:v>
                </c:pt>
                <c:pt idx="937">
                  <c:v>2110</c:v>
                </c:pt>
                <c:pt idx="938">
                  <c:v>2116.953</c:v>
                </c:pt>
                <c:pt idx="939">
                  <c:v>2125.1559999999999</c:v>
                </c:pt>
                <c:pt idx="940">
                  <c:v>2130.3910000000001</c:v>
                </c:pt>
                <c:pt idx="941">
                  <c:v>2138.3589999999999</c:v>
                </c:pt>
                <c:pt idx="942">
                  <c:v>2145.1559999999999</c:v>
                </c:pt>
                <c:pt idx="943">
                  <c:v>2155.1559999999999</c:v>
                </c:pt>
                <c:pt idx="944">
                  <c:v>2165</c:v>
                </c:pt>
                <c:pt idx="945">
                  <c:v>2173.75</c:v>
                </c:pt>
                <c:pt idx="946">
                  <c:v>2183.75</c:v>
                </c:pt>
                <c:pt idx="947">
                  <c:v>2192.3440000000001</c:v>
                </c:pt>
                <c:pt idx="948">
                  <c:v>2202.578</c:v>
                </c:pt>
                <c:pt idx="949">
                  <c:v>2207.9690000000001</c:v>
                </c:pt>
                <c:pt idx="950">
                  <c:v>2218.75</c:v>
                </c:pt>
                <c:pt idx="951">
                  <c:v>2226.5619999999999</c:v>
                </c:pt>
                <c:pt idx="952">
                  <c:v>2233.203</c:v>
                </c:pt>
                <c:pt idx="953">
                  <c:v>2240.547</c:v>
                </c:pt>
                <c:pt idx="954">
                  <c:v>2245.1559999999999</c:v>
                </c:pt>
                <c:pt idx="955">
                  <c:v>2251.5619999999999</c:v>
                </c:pt>
                <c:pt idx="956">
                  <c:v>2256.5619999999999</c:v>
                </c:pt>
                <c:pt idx="957">
                  <c:v>2256.797</c:v>
                </c:pt>
                <c:pt idx="958">
                  <c:v>2252.1869999999999</c:v>
                </c:pt>
                <c:pt idx="959">
                  <c:v>2233.3589999999999</c:v>
                </c:pt>
                <c:pt idx="960">
                  <c:v>2233.5940000000001</c:v>
                </c:pt>
                <c:pt idx="961">
                  <c:v>2235.9369999999999</c:v>
                </c:pt>
                <c:pt idx="962">
                  <c:v>2233.203</c:v>
                </c:pt>
                <c:pt idx="963">
                  <c:v>2229.375</c:v>
                </c:pt>
                <c:pt idx="964">
                  <c:v>2236.953</c:v>
                </c:pt>
                <c:pt idx="965">
                  <c:v>2231.4059999999999</c:v>
                </c:pt>
                <c:pt idx="966">
                  <c:v>2226.172</c:v>
                </c:pt>
                <c:pt idx="967">
                  <c:v>2224.5309999999999</c:v>
                </c:pt>
                <c:pt idx="968">
                  <c:v>2219.7660000000001</c:v>
                </c:pt>
                <c:pt idx="969">
                  <c:v>2214.1410000000001</c:v>
                </c:pt>
                <c:pt idx="970">
                  <c:v>2215.1559999999999</c:v>
                </c:pt>
                <c:pt idx="971">
                  <c:v>2211.5619999999999</c:v>
                </c:pt>
                <c:pt idx="972">
                  <c:v>2207.1869999999999</c:v>
                </c:pt>
                <c:pt idx="973">
                  <c:v>2204.5309999999999</c:v>
                </c:pt>
                <c:pt idx="974">
                  <c:v>2203.9839999999999</c:v>
                </c:pt>
                <c:pt idx="975">
                  <c:v>2197.1869999999999</c:v>
                </c:pt>
                <c:pt idx="976">
                  <c:v>2195.3910000000001</c:v>
                </c:pt>
                <c:pt idx="977">
                  <c:v>2191.5619999999999</c:v>
                </c:pt>
                <c:pt idx="978">
                  <c:v>2189.1410000000001</c:v>
                </c:pt>
                <c:pt idx="979">
                  <c:v>2180.1559999999999</c:v>
                </c:pt>
                <c:pt idx="980">
                  <c:v>2176.172</c:v>
                </c:pt>
                <c:pt idx="981">
                  <c:v>2166.4059999999999</c:v>
                </c:pt>
                <c:pt idx="982">
                  <c:v>2154.7660000000001</c:v>
                </c:pt>
                <c:pt idx="983">
                  <c:v>2145.7809999999999</c:v>
                </c:pt>
                <c:pt idx="984">
                  <c:v>2139.7660000000001</c:v>
                </c:pt>
                <c:pt idx="985">
                  <c:v>2130.7809999999999</c:v>
                </c:pt>
                <c:pt idx="986">
                  <c:v>2121.5619999999999</c:v>
                </c:pt>
                <c:pt idx="987">
                  <c:v>2117.578</c:v>
                </c:pt>
                <c:pt idx="988">
                  <c:v>2107.9690000000001</c:v>
                </c:pt>
                <c:pt idx="989">
                  <c:v>2100</c:v>
                </c:pt>
                <c:pt idx="990">
                  <c:v>2095.7809999999999</c:v>
                </c:pt>
                <c:pt idx="991">
                  <c:v>2087.1869999999999</c:v>
                </c:pt>
                <c:pt idx="992">
                  <c:v>2080.547</c:v>
                </c:pt>
                <c:pt idx="993">
                  <c:v>2072.9690000000001</c:v>
                </c:pt>
                <c:pt idx="994">
                  <c:v>2062.3440000000001</c:v>
                </c:pt>
                <c:pt idx="995">
                  <c:v>2054.1410000000001</c:v>
                </c:pt>
                <c:pt idx="996">
                  <c:v>2045.3910000000001</c:v>
                </c:pt>
                <c:pt idx="997">
                  <c:v>2039.5309999999999</c:v>
                </c:pt>
                <c:pt idx="998">
                  <c:v>2028.75</c:v>
                </c:pt>
                <c:pt idx="999">
                  <c:v>2023.203</c:v>
                </c:pt>
                <c:pt idx="1000">
                  <c:v>2016.797</c:v>
                </c:pt>
                <c:pt idx="1001">
                  <c:v>2011.5619999999999</c:v>
                </c:pt>
                <c:pt idx="1002">
                  <c:v>2020.547</c:v>
                </c:pt>
                <c:pt idx="1003">
                  <c:v>2035</c:v>
                </c:pt>
                <c:pt idx="1004">
                  <c:v>2033.75</c:v>
                </c:pt>
                <c:pt idx="1005">
                  <c:v>2019.5309999999999</c:v>
                </c:pt>
                <c:pt idx="1006">
                  <c:v>2101.953</c:v>
                </c:pt>
                <c:pt idx="1007">
                  <c:v>2199.375</c:v>
                </c:pt>
                <c:pt idx="1008">
                  <c:v>2104.1410000000001</c:v>
                </c:pt>
                <c:pt idx="1009">
                  <c:v>2084.5309999999999</c:v>
                </c:pt>
                <c:pt idx="1010">
                  <c:v>2120</c:v>
                </c:pt>
                <c:pt idx="1011">
                  <c:v>2177.7339999999999</c:v>
                </c:pt>
                <c:pt idx="1012">
                  <c:v>2190.7809999999999</c:v>
                </c:pt>
                <c:pt idx="1013">
                  <c:v>2215.547</c:v>
                </c:pt>
                <c:pt idx="1014">
                  <c:v>2258.203</c:v>
                </c:pt>
                <c:pt idx="1015">
                  <c:v>2265.7809999999999</c:v>
                </c:pt>
                <c:pt idx="1016">
                  <c:v>2172.578</c:v>
                </c:pt>
                <c:pt idx="1017">
                  <c:v>2024.5309999999999</c:v>
                </c:pt>
                <c:pt idx="1018">
                  <c:v>1995.9369999999999</c:v>
                </c:pt>
                <c:pt idx="1019">
                  <c:v>2094.5309999999999</c:v>
                </c:pt>
                <c:pt idx="1020">
                  <c:v>2048.5940000000001</c:v>
                </c:pt>
                <c:pt idx="1021">
                  <c:v>2022.3440000000001</c:v>
                </c:pt>
                <c:pt idx="1022">
                  <c:v>2083.203</c:v>
                </c:pt>
                <c:pt idx="1023">
                  <c:v>2068.3589999999999</c:v>
                </c:pt>
                <c:pt idx="1024">
                  <c:v>2051.172</c:v>
                </c:pt>
                <c:pt idx="1025">
                  <c:v>2093.3589999999999</c:v>
                </c:pt>
                <c:pt idx="1026">
                  <c:v>2087.9690000000001</c:v>
                </c:pt>
                <c:pt idx="1027">
                  <c:v>2085.7809999999999</c:v>
                </c:pt>
                <c:pt idx="1028">
                  <c:v>2115.3910000000001</c:v>
                </c:pt>
                <c:pt idx="1029">
                  <c:v>2105.9369999999999</c:v>
                </c:pt>
                <c:pt idx="1030">
                  <c:v>2094.7660000000001</c:v>
                </c:pt>
                <c:pt idx="1031">
                  <c:v>2118.75</c:v>
                </c:pt>
                <c:pt idx="1032">
                  <c:v>2109.1410000000001</c:v>
                </c:pt>
                <c:pt idx="1033">
                  <c:v>2095.9369999999999</c:v>
                </c:pt>
                <c:pt idx="1034">
                  <c:v>2109.7660000000001</c:v>
                </c:pt>
                <c:pt idx="1035">
                  <c:v>2106.953</c:v>
                </c:pt>
                <c:pt idx="1036">
                  <c:v>2095.1559999999999</c:v>
                </c:pt>
                <c:pt idx="1037">
                  <c:v>2098.203</c:v>
                </c:pt>
                <c:pt idx="1038">
                  <c:v>2102.1869999999999</c:v>
                </c:pt>
                <c:pt idx="1039">
                  <c:v>2098.203</c:v>
                </c:pt>
                <c:pt idx="1040">
                  <c:v>2088.75</c:v>
                </c:pt>
                <c:pt idx="1041">
                  <c:v>2091.172</c:v>
                </c:pt>
                <c:pt idx="1042">
                  <c:v>2085.547</c:v>
                </c:pt>
                <c:pt idx="1043">
                  <c:v>2073.5940000000001</c:v>
                </c:pt>
                <c:pt idx="1044">
                  <c:v>2071.4059999999999</c:v>
                </c:pt>
                <c:pt idx="1045">
                  <c:v>2066.172</c:v>
                </c:pt>
                <c:pt idx="1046">
                  <c:v>2054.5309999999999</c:v>
                </c:pt>
                <c:pt idx="1047">
                  <c:v>2057.7339999999999</c:v>
                </c:pt>
                <c:pt idx="1048">
                  <c:v>2044.375</c:v>
                </c:pt>
                <c:pt idx="1049">
                  <c:v>2032.3440000000001</c:v>
                </c:pt>
                <c:pt idx="1050">
                  <c:v>2035.1559999999999</c:v>
                </c:pt>
                <c:pt idx="1051">
                  <c:v>2025.7809999999999</c:v>
                </c:pt>
                <c:pt idx="1052">
                  <c:v>2012.1869999999999</c:v>
                </c:pt>
                <c:pt idx="1053">
                  <c:v>2015.9369999999999</c:v>
                </c:pt>
                <c:pt idx="1054">
                  <c:v>2009.375</c:v>
                </c:pt>
                <c:pt idx="1055">
                  <c:v>1993.3589999999999</c:v>
                </c:pt>
                <c:pt idx="1056">
                  <c:v>1991.5619999999999</c:v>
                </c:pt>
                <c:pt idx="1057">
                  <c:v>1985</c:v>
                </c:pt>
                <c:pt idx="1058">
                  <c:v>1975.1559999999999</c:v>
                </c:pt>
                <c:pt idx="1059">
                  <c:v>1972.578</c:v>
                </c:pt>
                <c:pt idx="1060">
                  <c:v>1966.4059999999999</c:v>
                </c:pt>
                <c:pt idx="1061">
                  <c:v>1961.172</c:v>
                </c:pt>
                <c:pt idx="1062">
                  <c:v>1958.3589999999999</c:v>
                </c:pt>
                <c:pt idx="1063">
                  <c:v>1952.578</c:v>
                </c:pt>
                <c:pt idx="1064">
                  <c:v>1950.1559999999999</c:v>
                </c:pt>
                <c:pt idx="1065">
                  <c:v>1951.4059999999999</c:v>
                </c:pt>
                <c:pt idx="1066">
                  <c:v>1945.547</c:v>
                </c:pt>
                <c:pt idx="1067">
                  <c:v>1940.1559999999999</c:v>
                </c:pt>
                <c:pt idx="1068">
                  <c:v>1941.797</c:v>
                </c:pt>
                <c:pt idx="1069">
                  <c:v>1940.547</c:v>
                </c:pt>
                <c:pt idx="1070">
                  <c:v>1935.9369999999999</c:v>
                </c:pt>
                <c:pt idx="1071">
                  <c:v>1936.4059999999999</c:v>
                </c:pt>
                <c:pt idx="1072">
                  <c:v>1939.5309999999999</c:v>
                </c:pt>
                <c:pt idx="1073">
                  <c:v>1941.797</c:v>
                </c:pt>
                <c:pt idx="1074">
                  <c:v>1939.7660000000001</c:v>
                </c:pt>
                <c:pt idx="1075">
                  <c:v>1940</c:v>
                </c:pt>
                <c:pt idx="1076">
                  <c:v>1941.4059999999999</c:v>
                </c:pt>
                <c:pt idx="1077">
                  <c:v>1943.9839999999999</c:v>
                </c:pt>
                <c:pt idx="1078">
                  <c:v>1945.1559999999999</c:v>
                </c:pt>
                <c:pt idx="1079">
                  <c:v>1945.9369999999999</c:v>
                </c:pt>
                <c:pt idx="1080">
                  <c:v>1949.375</c:v>
                </c:pt>
                <c:pt idx="1081">
                  <c:v>1953.75</c:v>
                </c:pt>
                <c:pt idx="1082">
                  <c:v>1954.1410000000001</c:v>
                </c:pt>
                <c:pt idx="1083">
                  <c:v>1955.547</c:v>
                </c:pt>
                <c:pt idx="1084">
                  <c:v>1961.797</c:v>
                </c:pt>
                <c:pt idx="1085">
                  <c:v>1960.7809999999999</c:v>
                </c:pt>
                <c:pt idx="1086">
                  <c:v>1964.5309999999999</c:v>
                </c:pt>
                <c:pt idx="1087">
                  <c:v>1970.7809999999999</c:v>
                </c:pt>
                <c:pt idx="1088">
                  <c:v>1974.375</c:v>
                </c:pt>
                <c:pt idx="1089">
                  <c:v>1978.203</c:v>
                </c:pt>
                <c:pt idx="1090">
                  <c:v>1978.203</c:v>
                </c:pt>
                <c:pt idx="1091">
                  <c:v>1984.375</c:v>
                </c:pt>
                <c:pt idx="1092">
                  <c:v>1984.1410000000001</c:v>
                </c:pt>
                <c:pt idx="1093">
                  <c:v>1985.1559999999999</c:v>
                </c:pt>
                <c:pt idx="1094">
                  <c:v>1987.3440000000001</c:v>
                </c:pt>
                <c:pt idx="1095">
                  <c:v>1988.75</c:v>
                </c:pt>
                <c:pt idx="1096">
                  <c:v>1991.797</c:v>
                </c:pt>
                <c:pt idx="1097">
                  <c:v>1990.9369999999999</c:v>
                </c:pt>
                <c:pt idx="1098">
                  <c:v>1991.5619999999999</c:v>
                </c:pt>
                <c:pt idx="1099">
                  <c:v>1992.578</c:v>
                </c:pt>
                <c:pt idx="1100">
                  <c:v>1991.797</c:v>
                </c:pt>
                <c:pt idx="1101">
                  <c:v>1988.75</c:v>
                </c:pt>
                <c:pt idx="1102">
                  <c:v>1987.3440000000001</c:v>
                </c:pt>
                <c:pt idx="1103">
                  <c:v>1987.578</c:v>
                </c:pt>
                <c:pt idx="1104">
                  <c:v>1985.1559999999999</c:v>
                </c:pt>
                <c:pt idx="1105">
                  <c:v>1982.578</c:v>
                </c:pt>
                <c:pt idx="1106">
                  <c:v>1980.7809999999999</c:v>
                </c:pt>
                <c:pt idx="1107">
                  <c:v>1977.3440000000001</c:v>
                </c:pt>
                <c:pt idx="1108">
                  <c:v>1973.203</c:v>
                </c:pt>
                <c:pt idx="1109">
                  <c:v>1970.9369999999999</c:v>
                </c:pt>
                <c:pt idx="1110">
                  <c:v>1971.4059999999999</c:v>
                </c:pt>
                <c:pt idx="1111">
                  <c:v>1968.5940000000001</c:v>
                </c:pt>
                <c:pt idx="1112">
                  <c:v>1962.1869999999999</c:v>
                </c:pt>
                <c:pt idx="1113">
                  <c:v>1961.797</c:v>
                </c:pt>
                <c:pt idx="1114">
                  <c:v>1970.9369999999999</c:v>
                </c:pt>
                <c:pt idx="1115">
                  <c:v>1969.7660000000001</c:v>
                </c:pt>
                <c:pt idx="1116">
                  <c:v>1945</c:v>
                </c:pt>
                <c:pt idx="1117">
                  <c:v>1947.578</c:v>
                </c:pt>
                <c:pt idx="1118">
                  <c:v>1947.1869999999999</c:v>
                </c:pt>
                <c:pt idx="1119">
                  <c:v>1942.7339999999999</c:v>
                </c:pt>
                <c:pt idx="1120">
                  <c:v>1936.4059999999999</c:v>
                </c:pt>
                <c:pt idx="1121">
                  <c:v>1928.3589999999999</c:v>
                </c:pt>
                <c:pt idx="1122">
                  <c:v>1916.172</c:v>
                </c:pt>
                <c:pt idx="1123">
                  <c:v>1920.9369999999999</c:v>
                </c:pt>
                <c:pt idx="1124">
                  <c:v>1916.797</c:v>
                </c:pt>
                <c:pt idx="1125">
                  <c:v>1901.797</c:v>
                </c:pt>
                <c:pt idx="1126">
                  <c:v>1898.75</c:v>
                </c:pt>
                <c:pt idx="1127">
                  <c:v>1901.4059999999999</c:v>
                </c:pt>
                <c:pt idx="1128">
                  <c:v>1895.547</c:v>
                </c:pt>
                <c:pt idx="1129">
                  <c:v>1894.375</c:v>
                </c:pt>
                <c:pt idx="1130">
                  <c:v>1893.203</c:v>
                </c:pt>
                <c:pt idx="1131">
                  <c:v>1888.3589999999999</c:v>
                </c:pt>
                <c:pt idx="1132">
                  <c:v>1885.7809999999999</c:v>
                </c:pt>
                <c:pt idx="1133">
                  <c:v>1889.1410000000001</c:v>
                </c:pt>
                <c:pt idx="1134">
                  <c:v>1887.1869999999999</c:v>
                </c:pt>
                <c:pt idx="1135">
                  <c:v>1885.9369999999999</c:v>
                </c:pt>
                <c:pt idx="1136">
                  <c:v>1888.3589999999999</c:v>
                </c:pt>
                <c:pt idx="1137">
                  <c:v>1886.797</c:v>
                </c:pt>
                <c:pt idx="1138">
                  <c:v>1885.3910000000001</c:v>
                </c:pt>
                <c:pt idx="1139">
                  <c:v>1889.5309999999999</c:v>
                </c:pt>
                <c:pt idx="1140">
                  <c:v>1893.5940000000001</c:v>
                </c:pt>
                <c:pt idx="1141">
                  <c:v>1894.5309999999999</c:v>
                </c:pt>
                <c:pt idx="1142">
                  <c:v>1897.7339999999999</c:v>
                </c:pt>
                <c:pt idx="1143">
                  <c:v>1904.375</c:v>
                </c:pt>
                <c:pt idx="1144">
                  <c:v>1906.172</c:v>
                </c:pt>
                <c:pt idx="1145">
                  <c:v>1917.9690000000001</c:v>
                </c:pt>
                <c:pt idx="1146">
                  <c:v>1919.375</c:v>
                </c:pt>
                <c:pt idx="1147">
                  <c:v>1921.797</c:v>
                </c:pt>
                <c:pt idx="1148">
                  <c:v>1932.578</c:v>
                </c:pt>
                <c:pt idx="1149">
                  <c:v>1940.7809999999999</c:v>
                </c:pt>
                <c:pt idx="1150">
                  <c:v>1945.3910000000001</c:v>
                </c:pt>
                <c:pt idx="1151">
                  <c:v>1952.3440000000001</c:v>
                </c:pt>
                <c:pt idx="1152">
                  <c:v>1960.547</c:v>
                </c:pt>
                <c:pt idx="1153">
                  <c:v>1965.7809999999999</c:v>
                </c:pt>
                <c:pt idx="1154">
                  <c:v>1975.7809999999999</c:v>
                </c:pt>
                <c:pt idx="1155">
                  <c:v>1983.75</c:v>
                </c:pt>
                <c:pt idx="1156">
                  <c:v>1989.1410000000001</c:v>
                </c:pt>
                <c:pt idx="1157">
                  <c:v>1997.9690000000001</c:v>
                </c:pt>
                <c:pt idx="1158">
                  <c:v>2007.1869999999999</c:v>
                </c:pt>
                <c:pt idx="1159">
                  <c:v>2014.375</c:v>
                </c:pt>
                <c:pt idx="1160">
                  <c:v>2024.1410000000001</c:v>
                </c:pt>
                <c:pt idx="1161">
                  <c:v>2030.3910000000001</c:v>
                </c:pt>
                <c:pt idx="1162">
                  <c:v>2040.3910000000001</c:v>
                </c:pt>
                <c:pt idx="1163">
                  <c:v>2047.1869999999999</c:v>
                </c:pt>
                <c:pt idx="1164">
                  <c:v>2057.3440000000001</c:v>
                </c:pt>
                <c:pt idx="1165">
                  <c:v>2063.9839999999999</c:v>
                </c:pt>
                <c:pt idx="1166">
                  <c:v>2068.3589999999999</c:v>
                </c:pt>
                <c:pt idx="1167">
                  <c:v>2077.1869999999999</c:v>
                </c:pt>
                <c:pt idx="1168">
                  <c:v>2082.9690000000001</c:v>
                </c:pt>
                <c:pt idx="1169">
                  <c:v>2091.797</c:v>
                </c:pt>
                <c:pt idx="1170">
                  <c:v>2095.9369999999999</c:v>
                </c:pt>
                <c:pt idx="1171">
                  <c:v>2101.172</c:v>
                </c:pt>
                <c:pt idx="1172">
                  <c:v>2108.203</c:v>
                </c:pt>
                <c:pt idx="1173">
                  <c:v>2111.172</c:v>
                </c:pt>
                <c:pt idx="1174">
                  <c:v>2115.1559999999999</c:v>
                </c:pt>
                <c:pt idx="1175">
                  <c:v>2117.9690000000001</c:v>
                </c:pt>
                <c:pt idx="1176">
                  <c:v>2122.1869999999999</c:v>
                </c:pt>
                <c:pt idx="1177">
                  <c:v>2124.7660000000001</c:v>
                </c:pt>
                <c:pt idx="1178">
                  <c:v>2125.7809999999999</c:v>
                </c:pt>
                <c:pt idx="1179">
                  <c:v>2128.75</c:v>
                </c:pt>
                <c:pt idx="1180">
                  <c:v>2130.1559999999999</c:v>
                </c:pt>
                <c:pt idx="1181">
                  <c:v>2127.7339999999999</c:v>
                </c:pt>
                <c:pt idx="1182">
                  <c:v>2130.7809999999999</c:v>
                </c:pt>
                <c:pt idx="1183">
                  <c:v>2127.3440000000001</c:v>
                </c:pt>
                <c:pt idx="1184">
                  <c:v>2129.5309999999999</c:v>
                </c:pt>
                <c:pt idx="1185">
                  <c:v>2127.1869999999999</c:v>
                </c:pt>
                <c:pt idx="1186">
                  <c:v>2125.3910000000001</c:v>
                </c:pt>
                <c:pt idx="1187">
                  <c:v>2125.3910000000001</c:v>
                </c:pt>
                <c:pt idx="1188">
                  <c:v>2122.3440000000001</c:v>
                </c:pt>
                <c:pt idx="1189">
                  <c:v>2117.7339999999999</c:v>
                </c:pt>
                <c:pt idx="1190">
                  <c:v>2114.375</c:v>
                </c:pt>
                <c:pt idx="1191">
                  <c:v>2111.5619999999999</c:v>
                </c:pt>
                <c:pt idx="1192">
                  <c:v>2109.375</c:v>
                </c:pt>
                <c:pt idx="1193">
                  <c:v>2102.1869999999999</c:v>
                </c:pt>
                <c:pt idx="1194">
                  <c:v>2101.797</c:v>
                </c:pt>
                <c:pt idx="1195">
                  <c:v>2097.7339999999999</c:v>
                </c:pt>
                <c:pt idx="1196">
                  <c:v>2095.1559999999999</c:v>
                </c:pt>
                <c:pt idx="1197">
                  <c:v>2090.547</c:v>
                </c:pt>
                <c:pt idx="1198">
                  <c:v>2087.7339999999999</c:v>
                </c:pt>
                <c:pt idx="1199">
                  <c:v>2084.375</c:v>
                </c:pt>
                <c:pt idx="1200">
                  <c:v>2077.1869999999999</c:v>
                </c:pt>
                <c:pt idx="1201">
                  <c:v>2075.7809999999999</c:v>
                </c:pt>
                <c:pt idx="1202">
                  <c:v>2072.9690000000001</c:v>
                </c:pt>
                <c:pt idx="1203">
                  <c:v>2067.3440000000001</c:v>
                </c:pt>
                <c:pt idx="1204">
                  <c:v>2064.5309999999999</c:v>
                </c:pt>
                <c:pt idx="1205">
                  <c:v>2062.1869999999999</c:v>
                </c:pt>
                <c:pt idx="1206">
                  <c:v>2057.3440000000001</c:v>
                </c:pt>
                <c:pt idx="1207">
                  <c:v>2055.9369999999999</c:v>
                </c:pt>
                <c:pt idx="1208">
                  <c:v>2055.547</c:v>
                </c:pt>
                <c:pt idx="1209">
                  <c:v>2050.1559999999999</c:v>
                </c:pt>
                <c:pt idx="1210">
                  <c:v>2047.1869999999999</c:v>
                </c:pt>
                <c:pt idx="1211">
                  <c:v>2047.7339999999999</c:v>
                </c:pt>
                <c:pt idx="1212">
                  <c:v>2046.797</c:v>
                </c:pt>
                <c:pt idx="1213">
                  <c:v>2046.172</c:v>
                </c:pt>
                <c:pt idx="1214">
                  <c:v>2049.7660000000001</c:v>
                </c:pt>
                <c:pt idx="1215">
                  <c:v>2053.3589999999999</c:v>
                </c:pt>
                <c:pt idx="1216">
                  <c:v>2051.172</c:v>
                </c:pt>
                <c:pt idx="1217">
                  <c:v>2057.1869999999999</c:v>
                </c:pt>
                <c:pt idx="1218">
                  <c:v>2062.9690000000001</c:v>
                </c:pt>
                <c:pt idx="1219">
                  <c:v>2064.1410000000001</c:v>
                </c:pt>
                <c:pt idx="1220">
                  <c:v>2071.953</c:v>
                </c:pt>
                <c:pt idx="1221">
                  <c:v>2078.75</c:v>
                </c:pt>
                <c:pt idx="1222">
                  <c:v>2080.3910000000001</c:v>
                </c:pt>
                <c:pt idx="1223">
                  <c:v>2084.5309999999999</c:v>
                </c:pt>
                <c:pt idx="1224">
                  <c:v>2094.1410000000001</c:v>
                </c:pt>
                <c:pt idx="1225">
                  <c:v>2095.7809999999999</c:v>
                </c:pt>
                <c:pt idx="1226">
                  <c:v>2100.9369999999999</c:v>
                </c:pt>
                <c:pt idx="1227">
                  <c:v>2114.1410000000001</c:v>
                </c:pt>
                <c:pt idx="1228">
                  <c:v>2116.4059999999999</c:v>
                </c:pt>
                <c:pt idx="1229">
                  <c:v>2122.7339999999999</c:v>
                </c:pt>
                <c:pt idx="1230">
                  <c:v>2130.1559999999999</c:v>
                </c:pt>
                <c:pt idx="1231">
                  <c:v>2138.3589999999999</c:v>
                </c:pt>
                <c:pt idx="1232">
                  <c:v>2145.3910000000001</c:v>
                </c:pt>
                <c:pt idx="1233">
                  <c:v>2152.1869999999999</c:v>
                </c:pt>
                <c:pt idx="1234">
                  <c:v>2160.3910000000001</c:v>
                </c:pt>
                <c:pt idx="1235">
                  <c:v>2168.203</c:v>
                </c:pt>
                <c:pt idx="1236">
                  <c:v>2180.547</c:v>
                </c:pt>
                <c:pt idx="1237">
                  <c:v>2180.9369999999999</c:v>
                </c:pt>
                <c:pt idx="1238">
                  <c:v>2172.3440000000001</c:v>
                </c:pt>
                <c:pt idx="1239">
                  <c:v>2186.4059999999999</c:v>
                </c:pt>
                <c:pt idx="1240">
                  <c:v>2208.203</c:v>
                </c:pt>
                <c:pt idx="1241">
                  <c:v>2202.7339999999999</c:v>
                </c:pt>
                <c:pt idx="1242">
                  <c:v>2208.9839999999999</c:v>
                </c:pt>
                <c:pt idx="1243">
                  <c:v>2221.172</c:v>
                </c:pt>
                <c:pt idx="1244">
                  <c:v>2229.1410000000001</c:v>
                </c:pt>
                <c:pt idx="1245">
                  <c:v>2239.375</c:v>
                </c:pt>
                <c:pt idx="1246">
                  <c:v>2245.9369999999999</c:v>
                </c:pt>
                <c:pt idx="1247">
                  <c:v>2255.547</c:v>
                </c:pt>
                <c:pt idx="1248">
                  <c:v>2265.547</c:v>
                </c:pt>
                <c:pt idx="1249">
                  <c:v>2274.7660000000001</c:v>
                </c:pt>
                <c:pt idx="1250">
                  <c:v>2270.3910000000001</c:v>
                </c:pt>
                <c:pt idx="1251">
                  <c:v>2270.9369999999999</c:v>
                </c:pt>
                <c:pt idx="1252">
                  <c:v>2272.7339999999999</c:v>
                </c:pt>
                <c:pt idx="1253">
                  <c:v>2278.3589999999999</c:v>
                </c:pt>
                <c:pt idx="1254">
                  <c:v>2273.9839999999999</c:v>
                </c:pt>
                <c:pt idx="1255">
                  <c:v>2273.3589999999999</c:v>
                </c:pt>
                <c:pt idx="1256">
                  <c:v>2280.3910000000001</c:v>
                </c:pt>
                <c:pt idx="1257">
                  <c:v>2278.75</c:v>
                </c:pt>
                <c:pt idx="1258">
                  <c:v>2276.4059999999999</c:v>
                </c:pt>
                <c:pt idx="1259">
                  <c:v>2278.75</c:v>
                </c:pt>
                <c:pt idx="1260">
                  <c:v>2274.5309999999999</c:v>
                </c:pt>
                <c:pt idx="1261">
                  <c:v>2273.203</c:v>
                </c:pt>
                <c:pt idx="1262">
                  <c:v>2274.7660000000001</c:v>
                </c:pt>
                <c:pt idx="1263">
                  <c:v>2269.1410000000001</c:v>
                </c:pt>
                <c:pt idx="1264">
                  <c:v>2264.1410000000001</c:v>
                </c:pt>
                <c:pt idx="1265">
                  <c:v>2262.578</c:v>
                </c:pt>
                <c:pt idx="1266">
                  <c:v>2256.953</c:v>
                </c:pt>
                <c:pt idx="1267">
                  <c:v>2249.375</c:v>
                </c:pt>
                <c:pt idx="1268">
                  <c:v>2247.1869999999999</c:v>
                </c:pt>
                <c:pt idx="1269">
                  <c:v>2243.3589999999999</c:v>
                </c:pt>
                <c:pt idx="1270">
                  <c:v>2233.75</c:v>
                </c:pt>
                <c:pt idx="1271">
                  <c:v>2232.3440000000001</c:v>
                </c:pt>
                <c:pt idx="1272">
                  <c:v>2227.9690000000001</c:v>
                </c:pt>
                <c:pt idx="1273">
                  <c:v>2220</c:v>
                </c:pt>
                <c:pt idx="1274">
                  <c:v>2216.4059999999999</c:v>
                </c:pt>
                <c:pt idx="1275">
                  <c:v>2209.1410000000001</c:v>
                </c:pt>
                <c:pt idx="1276">
                  <c:v>2201.4059999999999</c:v>
                </c:pt>
                <c:pt idx="1277">
                  <c:v>2193.75</c:v>
                </c:pt>
                <c:pt idx="1278">
                  <c:v>2188.5940000000001</c:v>
                </c:pt>
                <c:pt idx="1279">
                  <c:v>2180.7809999999999</c:v>
                </c:pt>
                <c:pt idx="1280">
                  <c:v>2175.1559999999999</c:v>
                </c:pt>
                <c:pt idx="1281">
                  <c:v>2167.9690000000001</c:v>
                </c:pt>
                <c:pt idx="1282">
                  <c:v>2162.9690000000001</c:v>
                </c:pt>
                <c:pt idx="1283">
                  <c:v>2156.797</c:v>
                </c:pt>
                <c:pt idx="1284">
                  <c:v>2146.953</c:v>
                </c:pt>
                <c:pt idx="1285">
                  <c:v>2143.3589999999999</c:v>
                </c:pt>
                <c:pt idx="1286">
                  <c:v>2135.1559999999999</c:v>
                </c:pt>
                <c:pt idx="1287">
                  <c:v>2131.4059999999999</c:v>
                </c:pt>
                <c:pt idx="1288">
                  <c:v>2126.172</c:v>
                </c:pt>
                <c:pt idx="1289">
                  <c:v>2119.5309999999999</c:v>
                </c:pt>
                <c:pt idx="1290">
                  <c:v>2115.9369999999999</c:v>
                </c:pt>
                <c:pt idx="1291">
                  <c:v>2111.953</c:v>
                </c:pt>
                <c:pt idx="1292">
                  <c:v>2104.375</c:v>
                </c:pt>
                <c:pt idx="1293">
                  <c:v>2105.1559999999999</c:v>
                </c:pt>
                <c:pt idx="1294">
                  <c:v>2100.9369999999999</c:v>
                </c:pt>
                <c:pt idx="1295">
                  <c:v>2099.7660000000001</c:v>
                </c:pt>
                <c:pt idx="1296">
                  <c:v>2096.5619999999999</c:v>
                </c:pt>
                <c:pt idx="1297">
                  <c:v>2093.9839999999999</c:v>
                </c:pt>
                <c:pt idx="1298">
                  <c:v>2091.953</c:v>
                </c:pt>
                <c:pt idx="1299">
                  <c:v>2090.9369999999999</c:v>
                </c:pt>
                <c:pt idx="1300">
                  <c:v>2090</c:v>
                </c:pt>
                <c:pt idx="1301">
                  <c:v>2084.5309999999999</c:v>
                </c:pt>
                <c:pt idx="1302">
                  <c:v>2089.375</c:v>
                </c:pt>
                <c:pt idx="1303">
                  <c:v>2086.4059999999999</c:v>
                </c:pt>
                <c:pt idx="1304">
                  <c:v>2086.4059999999999</c:v>
                </c:pt>
                <c:pt idx="1305">
                  <c:v>2085.9369999999999</c:v>
                </c:pt>
                <c:pt idx="1306">
                  <c:v>2087.3440000000001</c:v>
                </c:pt>
                <c:pt idx="1307">
                  <c:v>2089.375</c:v>
                </c:pt>
                <c:pt idx="1308">
                  <c:v>2089.375</c:v>
                </c:pt>
                <c:pt idx="1309">
                  <c:v>2088.203</c:v>
                </c:pt>
                <c:pt idx="1310">
                  <c:v>2090.9369999999999</c:v>
                </c:pt>
                <c:pt idx="1311">
                  <c:v>2093.5940000000001</c:v>
                </c:pt>
                <c:pt idx="1312">
                  <c:v>2092.1869999999999</c:v>
                </c:pt>
                <c:pt idx="1313">
                  <c:v>2094.375</c:v>
                </c:pt>
                <c:pt idx="1314">
                  <c:v>2098.203</c:v>
                </c:pt>
                <c:pt idx="1315">
                  <c:v>2107.3440000000001</c:v>
                </c:pt>
                <c:pt idx="1316">
                  <c:v>2114.7660000000001</c:v>
                </c:pt>
                <c:pt idx="1317">
                  <c:v>2102.7339999999999</c:v>
                </c:pt>
                <c:pt idx="1318">
                  <c:v>2104.375</c:v>
                </c:pt>
                <c:pt idx="1319">
                  <c:v>2118.9839999999999</c:v>
                </c:pt>
                <c:pt idx="1320">
                  <c:v>2114.1410000000001</c:v>
                </c:pt>
                <c:pt idx="1321">
                  <c:v>2120</c:v>
                </c:pt>
                <c:pt idx="1322">
                  <c:v>2125.9369999999999</c:v>
                </c:pt>
                <c:pt idx="1323">
                  <c:v>2123.75</c:v>
                </c:pt>
                <c:pt idx="1324">
                  <c:v>2130.547</c:v>
                </c:pt>
                <c:pt idx="1325">
                  <c:v>2132.1869999999999</c:v>
                </c:pt>
                <c:pt idx="1326">
                  <c:v>2132.1869999999999</c:v>
                </c:pt>
                <c:pt idx="1327">
                  <c:v>2132.3440000000001</c:v>
                </c:pt>
                <c:pt idx="1328">
                  <c:v>2138.203</c:v>
                </c:pt>
                <c:pt idx="1329">
                  <c:v>2138.75</c:v>
                </c:pt>
                <c:pt idx="1330">
                  <c:v>2140.547</c:v>
                </c:pt>
                <c:pt idx="1331">
                  <c:v>2139.375</c:v>
                </c:pt>
                <c:pt idx="1332">
                  <c:v>2141.4059999999999</c:v>
                </c:pt>
                <c:pt idx="1333">
                  <c:v>2141.172</c:v>
                </c:pt>
                <c:pt idx="1334">
                  <c:v>2142.9690000000001</c:v>
                </c:pt>
                <c:pt idx="1335">
                  <c:v>2131.5619999999999</c:v>
                </c:pt>
                <c:pt idx="1336">
                  <c:v>2098.203</c:v>
                </c:pt>
                <c:pt idx="1337">
                  <c:v>2074.1410000000001</c:v>
                </c:pt>
                <c:pt idx="1338">
                  <c:v>2091.5619999999999</c:v>
                </c:pt>
                <c:pt idx="1339">
                  <c:v>2066.4059999999999</c:v>
                </c:pt>
                <c:pt idx="1340">
                  <c:v>2051.172</c:v>
                </c:pt>
                <c:pt idx="1341">
                  <c:v>2093.5940000000001</c:v>
                </c:pt>
                <c:pt idx="1342">
                  <c:v>2119.7660000000001</c:v>
                </c:pt>
                <c:pt idx="1343">
                  <c:v>2141.797</c:v>
                </c:pt>
                <c:pt idx="1344">
                  <c:v>2152.1869999999999</c:v>
                </c:pt>
                <c:pt idx="1345">
                  <c:v>2102.3440000000001</c:v>
                </c:pt>
                <c:pt idx="1346">
                  <c:v>2068.5940000000001</c:v>
                </c:pt>
                <c:pt idx="1347">
                  <c:v>2083.3589999999999</c:v>
                </c:pt>
                <c:pt idx="1348">
                  <c:v>2079.5309999999999</c:v>
                </c:pt>
                <c:pt idx="1349">
                  <c:v>2056.4059999999999</c:v>
                </c:pt>
                <c:pt idx="1350">
                  <c:v>2057.1869999999999</c:v>
                </c:pt>
                <c:pt idx="1351">
                  <c:v>2058.203</c:v>
                </c:pt>
                <c:pt idx="1352">
                  <c:v>2040</c:v>
                </c:pt>
                <c:pt idx="1353">
                  <c:v>2037.578</c:v>
                </c:pt>
                <c:pt idx="1354">
                  <c:v>2037.7339999999999</c:v>
                </c:pt>
                <c:pt idx="1355">
                  <c:v>2027.9690000000001</c:v>
                </c:pt>
                <c:pt idx="1356">
                  <c:v>2023.203</c:v>
                </c:pt>
                <c:pt idx="1357">
                  <c:v>2026.5619999999999</c:v>
                </c:pt>
                <c:pt idx="1358">
                  <c:v>2019.5309999999999</c:v>
                </c:pt>
                <c:pt idx="1359">
                  <c:v>2016.797</c:v>
                </c:pt>
                <c:pt idx="1360">
                  <c:v>2018.203</c:v>
                </c:pt>
                <c:pt idx="1361">
                  <c:v>2005</c:v>
                </c:pt>
                <c:pt idx="1362">
                  <c:v>1998.9839999999999</c:v>
                </c:pt>
                <c:pt idx="1363">
                  <c:v>1997.9690000000001</c:v>
                </c:pt>
                <c:pt idx="1364">
                  <c:v>1995</c:v>
                </c:pt>
                <c:pt idx="1365">
                  <c:v>1986.953</c:v>
                </c:pt>
                <c:pt idx="1366">
                  <c:v>1985.9369999999999</c:v>
                </c:pt>
                <c:pt idx="1367">
                  <c:v>1985.1559999999999</c:v>
                </c:pt>
                <c:pt idx="1368">
                  <c:v>1979.1410000000001</c:v>
                </c:pt>
                <c:pt idx="1369">
                  <c:v>1980.3910000000001</c:v>
                </c:pt>
                <c:pt idx="1370">
                  <c:v>1980.547</c:v>
                </c:pt>
                <c:pt idx="1371">
                  <c:v>1976.4059999999999</c:v>
                </c:pt>
                <c:pt idx="1372">
                  <c:v>1972.578</c:v>
                </c:pt>
                <c:pt idx="1373">
                  <c:v>1975</c:v>
                </c:pt>
                <c:pt idx="1374">
                  <c:v>1970</c:v>
                </c:pt>
                <c:pt idx="1375">
                  <c:v>1970.9369999999999</c:v>
                </c:pt>
                <c:pt idx="1376">
                  <c:v>1975</c:v>
                </c:pt>
                <c:pt idx="1377">
                  <c:v>1973.203</c:v>
                </c:pt>
                <c:pt idx="1378">
                  <c:v>1975.3910000000001</c:v>
                </c:pt>
                <c:pt idx="1379">
                  <c:v>1977.7339999999999</c:v>
                </c:pt>
                <c:pt idx="1380">
                  <c:v>1979.1410000000001</c:v>
                </c:pt>
                <c:pt idx="1381">
                  <c:v>1981.797</c:v>
                </c:pt>
                <c:pt idx="1382">
                  <c:v>1983.3589999999999</c:v>
                </c:pt>
                <c:pt idx="1383">
                  <c:v>1990.1559999999999</c:v>
                </c:pt>
                <c:pt idx="1384">
                  <c:v>1987.7339999999999</c:v>
                </c:pt>
                <c:pt idx="1385">
                  <c:v>1995</c:v>
                </c:pt>
                <c:pt idx="1386">
                  <c:v>1997.9690000000001</c:v>
                </c:pt>
                <c:pt idx="1387">
                  <c:v>1998.3589999999999</c:v>
                </c:pt>
                <c:pt idx="1388">
                  <c:v>2004.375</c:v>
                </c:pt>
                <c:pt idx="1389">
                  <c:v>2010</c:v>
                </c:pt>
                <c:pt idx="1390">
                  <c:v>2011.5619999999999</c:v>
                </c:pt>
                <c:pt idx="1391">
                  <c:v>2016.4059999999999</c:v>
                </c:pt>
                <c:pt idx="1392">
                  <c:v>2022.1869999999999</c:v>
                </c:pt>
                <c:pt idx="1393">
                  <c:v>2023.9839999999999</c:v>
                </c:pt>
                <c:pt idx="1394">
                  <c:v>2030</c:v>
                </c:pt>
                <c:pt idx="1395">
                  <c:v>2033.203</c:v>
                </c:pt>
                <c:pt idx="1396">
                  <c:v>2038.75</c:v>
                </c:pt>
                <c:pt idx="1397">
                  <c:v>2040.547</c:v>
                </c:pt>
                <c:pt idx="1398">
                  <c:v>2045.9369999999999</c:v>
                </c:pt>
                <c:pt idx="1399">
                  <c:v>2050.1559999999999</c:v>
                </c:pt>
                <c:pt idx="1400">
                  <c:v>2054.7660000000001</c:v>
                </c:pt>
                <c:pt idx="1401">
                  <c:v>2058.75</c:v>
                </c:pt>
                <c:pt idx="1402">
                  <c:v>2060.547</c:v>
                </c:pt>
                <c:pt idx="1403">
                  <c:v>2064.5309999999999</c:v>
                </c:pt>
                <c:pt idx="1404">
                  <c:v>2070</c:v>
                </c:pt>
                <c:pt idx="1405">
                  <c:v>2071.5619999999999</c:v>
                </c:pt>
                <c:pt idx="1406">
                  <c:v>2076.953</c:v>
                </c:pt>
                <c:pt idx="1407">
                  <c:v>2077.3440000000001</c:v>
                </c:pt>
                <c:pt idx="1408">
                  <c:v>2079.7660000000001</c:v>
                </c:pt>
                <c:pt idx="1409">
                  <c:v>2083.203</c:v>
                </c:pt>
                <c:pt idx="1410">
                  <c:v>2082.1869999999999</c:v>
                </c:pt>
                <c:pt idx="1411">
                  <c:v>2081.953</c:v>
                </c:pt>
                <c:pt idx="1412">
                  <c:v>2081.5619999999999</c:v>
                </c:pt>
                <c:pt idx="1413">
                  <c:v>2085.1559999999999</c:v>
                </c:pt>
                <c:pt idx="1414">
                  <c:v>2082.1869999999999</c:v>
                </c:pt>
                <c:pt idx="1415">
                  <c:v>2081.953</c:v>
                </c:pt>
                <c:pt idx="1416">
                  <c:v>2082.1869999999999</c:v>
                </c:pt>
                <c:pt idx="1417">
                  <c:v>2081.172</c:v>
                </c:pt>
                <c:pt idx="1418">
                  <c:v>2077.7339999999999</c:v>
                </c:pt>
                <c:pt idx="1419">
                  <c:v>2080</c:v>
                </c:pt>
                <c:pt idx="1420">
                  <c:v>2077.9690000000001</c:v>
                </c:pt>
                <c:pt idx="1421">
                  <c:v>2076.797</c:v>
                </c:pt>
                <c:pt idx="1422">
                  <c:v>2073.9839999999999</c:v>
                </c:pt>
                <c:pt idx="1423">
                  <c:v>2076.4059999999999</c:v>
                </c:pt>
                <c:pt idx="1424">
                  <c:v>2071.4059999999999</c:v>
                </c:pt>
                <c:pt idx="1425">
                  <c:v>2071.172</c:v>
                </c:pt>
                <c:pt idx="1426">
                  <c:v>2068.203</c:v>
                </c:pt>
                <c:pt idx="1427">
                  <c:v>2065.7809999999999</c:v>
                </c:pt>
                <c:pt idx="1428">
                  <c:v>2065.1559999999999</c:v>
                </c:pt>
                <c:pt idx="1429">
                  <c:v>2064.1410000000001</c:v>
                </c:pt>
                <c:pt idx="1430">
                  <c:v>2063.203</c:v>
                </c:pt>
                <c:pt idx="1431">
                  <c:v>2060</c:v>
                </c:pt>
                <c:pt idx="1432">
                  <c:v>2058.3589999999999</c:v>
                </c:pt>
                <c:pt idx="1433">
                  <c:v>2058.3589999999999</c:v>
                </c:pt>
                <c:pt idx="1434">
                  <c:v>2053.9839999999999</c:v>
                </c:pt>
                <c:pt idx="1435">
                  <c:v>2053.5940000000001</c:v>
                </c:pt>
                <c:pt idx="1436">
                  <c:v>2051.797</c:v>
                </c:pt>
                <c:pt idx="1437">
                  <c:v>2049.1410000000001</c:v>
                </c:pt>
                <c:pt idx="1438">
                  <c:v>2052.1869999999999</c:v>
                </c:pt>
                <c:pt idx="1439">
                  <c:v>2049.7660000000001</c:v>
                </c:pt>
                <c:pt idx="1440">
                  <c:v>2051.4059999999999</c:v>
                </c:pt>
                <c:pt idx="1441">
                  <c:v>2051.172</c:v>
                </c:pt>
                <c:pt idx="1442">
                  <c:v>2051.797</c:v>
                </c:pt>
                <c:pt idx="1443">
                  <c:v>2052.7339999999999</c:v>
                </c:pt>
                <c:pt idx="1444">
                  <c:v>2056.797</c:v>
                </c:pt>
                <c:pt idx="1445">
                  <c:v>2054.5309999999999</c:v>
                </c:pt>
                <c:pt idx="1446">
                  <c:v>2044.5309999999999</c:v>
                </c:pt>
                <c:pt idx="1447">
                  <c:v>2008.9839999999999</c:v>
                </c:pt>
                <c:pt idx="1448">
                  <c:v>1995.547</c:v>
                </c:pt>
                <c:pt idx="1449">
                  <c:v>2016.5619999999999</c:v>
                </c:pt>
                <c:pt idx="1450">
                  <c:v>2049.375</c:v>
                </c:pt>
                <c:pt idx="1451">
                  <c:v>2065</c:v>
                </c:pt>
                <c:pt idx="1452">
                  <c:v>2065.9369999999999</c:v>
                </c:pt>
                <c:pt idx="1453">
                  <c:v>2050.9369999999999</c:v>
                </c:pt>
                <c:pt idx="1454">
                  <c:v>2041.4059999999999</c:v>
                </c:pt>
                <c:pt idx="1455">
                  <c:v>2063.5940000000001</c:v>
                </c:pt>
                <c:pt idx="1456">
                  <c:v>2084.375</c:v>
                </c:pt>
                <c:pt idx="1457">
                  <c:v>2077.578</c:v>
                </c:pt>
                <c:pt idx="1458">
                  <c:v>2077.1869999999999</c:v>
                </c:pt>
                <c:pt idx="1459">
                  <c:v>2075.7809999999999</c:v>
                </c:pt>
                <c:pt idx="1460">
                  <c:v>2074.375</c:v>
                </c:pt>
                <c:pt idx="1461">
                  <c:v>2077.7339999999999</c:v>
                </c:pt>
                <c:pt idx="1462">
                  <c:v>2083.5940000000001</c:v>
                </c:pt>
                <c:pt idx="1463">
                  <c:v>2089.7660000000001</c:v>
                </c:pt>
                <c:pt idx="1464">
                  <c:v>2093.9839999999999</c:v>
                </c:pt>
                <c:pt idx="1465">
                  <c:v>2092.1869999999999</c:v>
                </c:pt>
                <c:pt idx="1466">
                  <c:v>2095.1559999999999</c:v>
                </c:pt>
                <c:pt idx="1467">
                  <c:v>2104.5309999999999</c:v>
                </c:pt>
                <c:pt idx="1468">
                  <c:v>2106.5619999999999</c:v>
                </c:pt>
                <c:pt idx="1469">
                  <c:v>2105.1559999999999</c:v>
                </c:pt>
                <c:pt idx="1470">
                  <c:v>2107.1869999999999</c:v>
                </c:pt>
                <c:pt idx="1471">
                  <c:v>2116.172</c:v>
                </c:pt>
                <c:pt idx="1472">
                  <c:v>2117.9690000000001</c:v>
                </c:pt>
                <c:pt idx="1473">
                  <c:v>2117.1869999999999</c:v>
                </c:pt>
                <c:pt idx="1474">
                  <c:v>2120.7809999999999</c:v>
                </c:pt>
                <c:pt idx="1475">
                  <c:v>2122.9690000000001</c:v>
                </c:pt>
                <c:pt idx="1476">
                  <c:v>2127.9690000000001</c:v>
                </c:pt>
                <c:pt idx="1477">
                  <c:v>2131.5619999999999</c:v>
                </c:pt>
                <c:pt idx="1478">
                  <c:v>2137.578</c:v>
                </c:pt>
                <c:pt idx="1479">
                  <c:v>2138.203</c:v>
                </c:pt>
                <c:pt idx="1480">
                  <c:v>2140.7809999999999</c:v>
                </c:pt>
                <c:pt idx="1481">
                  <c:v>2142.578</c:v>
                </c:pt>
                <c:pt idx="1482">
                  <c:v>2142.9690000000001</c:v>
                </c:pt>
                <c:pt idx="1483">
                  <c:v>2143.75</c:v>
                </c:pt>
                <c:pt idx="1484">
                  <c:v>2141.953</c:v>
                </c:pt>
                <c:pt idx="1485">
                  <c:v>2140.7809999999999</c:v>
                </c:pt>
                <c:pt idx="1486">
                  <c:v>2144.375</c:v>
                </c:pt>
                <c:pt idx="1487">
                  <c:v>2141.953</c:v>
                </c:pt>
                <c:pt idx="1488">
                  <c:v>2142.578</c:v>
                </c:pt>
                <c:pt idx="1489">
                  <c:v>2144.1410000000001</c:v>
                </c:pt>
                <c:pt idx="1490">
                  <c:v>2140.9369999999999</c:v>
                </c:pt>
                <c:pt idx="1491">
                  <c:v>2141.5619999999999</c:v>
                </c:pt>
                <c:pt idx="1492">
                  <c:v>2142.3440000000001</c:v>
                </c:pt>
                <c:pt idx="1493">
                  <c:v>2136.5619999999999</c:v>
                </c:pt>
                <c:pt idx="1494">
                  <c:v>2138.203</c:v>
                </c:pt>
                <c:pt idx="1495">
                  <c:v>2136.5619999999999</c:v>
                </c:pt>
                <c:pt idx="1496">
                  <c:v>2132.1869999999999</c:v>
                </c:pt>
                <c:pt idx="1497">
                  <c:v>2129.7660000000001</c:v>
                </c:pt>
                <c:pt idx="1498">
                  <c:v>2127.7339999999999</c:v>
                </c:pt>
                <c:pt idx="1499">
                  <c:v>2127.3440000000001</c:v>
                </c:pt>
                <c:pt idx="1500">
                  <c:v>2123.75</c:v>
                </c:pt>
                <c:pt idx="1501">
                  <c:v>2120.3910000000001</c:v>
                </c:pt>
                <c:pt idx="1502">
                  <c:v>2116.5619999999999</c:v>
                </c:pt>
                <c:pt idx="1503">
                  <c:v>2116.953</c:v>
                </c:pt>
                <c:pt idx="1504">
                  <c:v>2115</c:v>
                </c:pt>
                <c:pt idx="1505">
                  <c:v>2111.5619999999999</c:v>
                </c:pt>
                <c:pt idx="1506">
                  <c:v>2107.1869999999999</c:v>
                </c:pt>
                <c:pt idx="1507">
                  <c:v>2101.4059999999999</c:v>
                </c:pt>
                <c:pt idx="1508">
                  <c:v>2100</c:v>
                </c:pt>
                <c:pt idx="1509">
                  <c:v>2096.4059999999999</c:v>
                </c:pt>
                <c:pt idx="1510">
                  <c:v>2093.3589999999999</c:v>
                </c:pt>
                <c:pt idx="1511">
                  <c:v>2091.5619999999999</c:v>
                </c:pt>
                <c:pt idx="1512">
                  <c:v>2090.1559999999999</c:v>
                </c:pt>
                <c:pt idx="1513">
                  <c:v>2086.797</c:v>
                </c:pt>
                <c:pt idx="1514">
                  <c:v>2085.9369999999999</c:v>
                </c:pt>
                <c:pt idx="1515">
                  <c:v>2085.547</c:v>
                </c:pt>
                <c:pt idx="1516">
                  <c:v>2084.1410000000001</c:v>
                </c:pt>
                <c:pt idx="1517">
                  <c:v>2081.172</c:v>
                </c:pt>
                <c:pt idx="1518">
                  <c:v>2080</c:v>
                </c:pt>
                <c:pt idx="1519">
                  <c:v>2080.9369999999999</c:v>
                </c:pt>
                <c:pt idx="1520">
                  <c:v>2078.5940000000001</c:v>
                </c:pt>
                <c:pt idx="1521">
                  <c:v>2078.9839999999999</c:v>
                </c:pt>
                <c:pt idx="1522">
                  <c:v>2078.9839999999999</c:v>
                </c:pt>
                <c:pt idx="1523">
                  <c:v>2081.172</c:v>
                </c:pt>
                <c:pt idx="1524">
                  <c:v>2081.953</c:v>
                </c:pt>
                <c:pt idx="1525">
                  <c:v>2080.547</c:v>
                </c:pt>
                <c:pt idx="1526">
                  <c:v>2082.1869999999999</c:v>
                </c:pt>
                <c:pt idx="1527">
                  <c:v>2081.953</c:v>
                </c:pt>
                <c:pt idx="1528">
                  <c:v>2083.203</c:v>
                </c:pt>
                <c:pt idx="1529">
                  <c:v>2084.1410000000001</c:v>
                </c:pt>
                <c:pt idx="1530">
                  <c:v>2087.7339999999999</c:v>
                </c:pt>
                <c:pt idx="1531">
                  <c:v>2090.7809999999999</c:v>
                </c:pt>
                <c:pt idx="1532">
                  <c:v>2093.9839999999999</c:v>
                </c:pt>
                <c:pt idx="1533">
                  <c:v>2093.3589999999999</c:v>
                </c:pt>
                <c:pt idx="1534">
                  <c:v>2097.9690000000001</c:v>
                </c:pt>
                <c:pt idx="1535">
                  <c:v>2100</c:v>
                </c:pt>
                <c:pt idx="1536">
                  <c:v>2103.5940000000001</c:v>
                </c:pt>
                <c:pt idx="1537">
                  <c:v>2104.7660000000001</c:v>
                </c:pt>
                <c:pt idx="1538">
                  <c:v>2108.5940000000001</c:v>
                </c:pt>
                <c:pt idx="1539">
                  <c:v>2115.1559999999999</c:v>
                </c:pt>
                <c:pt idx="1540">
                  <c:v>2118.9839999999999</c:v>
                </c:pt>
                <c:pt idx="1541">
                  <c:v>2123.5940000000001</c:v>
                </c:pt>
                <c:pt idx="1542">
                  <c:v>2126.172</c:v>
                </c:pt>
                <c:pt idx="1543">
                  <c:v>2126.953</c:v>
                </c:pt>
                <c:pt idx="1544">
                  <c:v>2130</c:v>
                </c:pt>
                <c:pt idx="1545">
                  <c:v>2134.1410000000001</c:v>
                </c:pt>
                <c:pt idx="1546">
                  <c:v>2136.797</c:v>
                </c:pt>
                <c:pt idx="1547">
                  <c:v>2140</c:v>
                </c:pt>
                <c:pt idx="1548">
                  <c:v>2143.5940000000001</c:v>
                </c:pt>
                <c:pt idx="1549">
                  <c:v>2142.7339999999999</c:v>
                </c:pt>
                <c:pt idx="1550">
                  <c:v>2100.7809999999999</c:v>
                </c:pt>
                <c:pt idx="1551">
                  <c:v>2061.797</c:v>
                </c:pt>
                <c:pt idx="1552">
                  <c:v>2065.547</c:v>
                </c:pt>
                <c:pt idx="1553">
                  <c:v>2100.3910000000001</c:v>
                </c:pt>
                <c:pt idx="1554">
                  <c:v>2159.7660000000001</c:v>
                </c:pt>
                <c:pt idx="1555">
                  <c:v>2190.3910000000001</c:v>
                </c:pt>
                <c:pt idx="1556">
                  <c:v>2176.5619999999999</c:v>
                </c:pt>
                <c:pt idx="1557">
                  <c:v>2155.3910000000001</c:v>
                </c:pt>
                <c:pt idx="1558">
                  <c:v>2139.375</c:v>
                </c:pt>
                <c:pt idx="1559">
                  <c:v>2161.5619999999999</c:v>
                </c:pt>
                <c:pt idx="1560">
                  <c:v>2157.3440000000001</c:v>
                </c:pt>
                <c:pt idx="1561">
                  <c:v>2165.1559999999999</c:v>
                </c:pt>
                <c:pt idx="1562">
                  <c:v>2142.1869999999999</c:v>
                </c:pt>
                <c:pt idx="1563">
                  <c:v>2128.3589999999999</c:v>
                </c:pt>
                <c:pt idx="1564">
                  <c:v>2135.7809999999999</c:v>
                </c:pt>
                <c:pt idx="1565">
                  <c:v>2124.375</c:v>
                </c:pt>
                <c:pt idx="1566">
                  <c:v>2126.5619999999999</c:v>
                </c:pt>
                <c:pt idx="1567">
                  <c:v>2130.1559999999999</c:v>
                </c:pt>
                <c:pt idx="1568">
                  <c:v>2123.203</c:v>
                </c:pt>
                <c:pt idx="1569">
                  <c:v>2120.547</c:v>
                </c:pt>
                <c:pt idx="1570">
                  <c:v>2127.1869999999999</c:v>
                </c:pt>
                <c:pt idx="1571">
                  <c:v>2121.797</c:v>
                </c:pt>
                <c:pt idx="1572">
                  <c:v>2114.5309999999999</c:v>
                </c:pt>
                <c:pt idx="1573">
                  <c:v>2115</c:v>
                </c:pt>
                <c:pt idx="1574">
                  <c:v>2106.4059999999999</c:v>
                </c:pt>
                <c:pt idx="1575">
                  <c:v>2102.7339999999999</c:v>
                </c:pt>
                <c:pt idx="1576">
                  <c:v>2098.9839999999999</c:v>
                </c:pt>
                <c:pt idx="1577">
                  <c:v>2087.9690000000001</c:v>
                </c:pt>
                <c:pt idx="1578">
                  <c:v>2080.3910000000001</c:v>
                </c:pt>
                <c:pt idx="1579">
                  <c:v>2079.5309999999999</c:v>
                </c:pt>
                <c:pt idx="1580">
                  <c:v>2077.578</c:v>
                </c:pt>
                <c:pt idx="1581">
                  <c:v>2075.7809999999999</c:v>
                </c:pt>
                <c:pt idx="1582">
                  <c:v>2072.1869999999999</c:v>
                </c:pt>
                <c:pt idx="1583">
                  <c:v>2067.3440000000001</c:v>
                </c:pt>
                <c:pt idx="1584">
                  <c:v>2062.1869999999999</c:v>
                </c:pt>
                <c:pt idx="1585">
                  <c:v>2061.797</c:v>
                </c:pt>
                <c:pt idx="1586">
                  <c:v>2053.9839999999999</c:v>
                </c:pt>
                <c:pt idx="1587">
                  <c:v>2047.578</c:v>
                </c:pt>
                <c:pt idx="1588">
                  <c:v>2040.547</c:v>
                </c:pt>
                <c:pt idx="1589">
                  <c:v>2038.5940000000001</c:v>
                </c:pt>
                <c:pt idx="1590">
                  <c:v>2033.9839999999999</c:v>
                </c:pt>
                <c:pt idx="1591">
                  <c:v>2032.1869999999999</c:v>
                </c:pt>
                <c:pt idx="1592">
                  <c:v>2027.3440000000001</c:v>
                </c:pt>
                <c:pt idx="1593">
                  <c:v>2025.3910000000001</c:v>
                </c:pt>
                <c:pt idx="1594">
                  <c:v>2022.3440000000001</c:v>
                </c:pt>
                <c:pt idx="1595">
                  <c:v>2022.3440000000001</c:v>
                </c:pt>
                <c:pt idx="1596">
                  <c:v>2019.7660000000001</c:v>
                </c:pt>
                <c:pt idx="1597">
                  <c:v>2015.547</c:v>
                </c:pt>
                <c:pt idx="1598">
                  <c:v>2015.7809999999999</c:v>
                </c:pt>
                <c:pt idx="1599">
                  <c:v>2012.3440000000001</c:v>
                </c:pt>
                <c:pt idx="1600">
                  <c:v>2008.203</c:v>
                </c:pt>
                <c:pt idx="1601">
                  <c:v>2007.9690000000001</c:v>
                </c:pt>
                <c:pt idx="1602">
                  <c:v>2002.9690000000001</c:v>
                </c:pt>
                <c:pt idx="1603">
                  <c:v>2002.578</c:v>
                </c:pt>
                <c:pt idx="1604">
                  <c:v>2002.3440000000001</c:v>
                </c:pt>
                <c:pt idx="1605">
                  <c:v>2002.9690000000001</c:v>
                </c:pt>
                <c:pt idx="1606">
                  <c:v>2003.5940000000001</c:v>
                </c:pt>
                <c:pt idx="1607">
                  <c:v>2001.797</c:v>
                </c:pt>
                <c:pt idx="1608">
                  <c:v>2003.3589999999999</c:v>
                </c:pt>
                <c:pt idx="1609">
                  <c:v>2003.5940000000001</c:v>
                </c:pt>
                <c:pt idx="1610">
                  <c:v>2006.5619999999999</c:v>
                </c:pt>
                <c:pt idx="1611">
                  <c:v>2006.172</c:v>
                </c:pt>
                <c:pt idx="1612">
                  <c:v>2004.7660000000001</c:v>
                </c:pt>
                <c:pt idx="1613">
                  <c:v>2007.578</c:v>
                </c:pt>
                <c:pt idx="1614">
                  <c:v>2009.5309999999999</c:v>
                </c:pt>
                <c:pt idx="1615">
                  <c:v>2011.172</c:v>
                </c:pt>
                <c:pt idx="1616">
                  <c:v>2013.203</c:v>
                </c:pt>
                <c:pt idx="1617">
                  <c:v>2014.375</c:v>
                </c:pt>
                <c:pt idx="1618">
                  <c:v>2012.3440000000001</c:v>
                </c:pt>
                <c:pt idx="1619">
                  <c:v>2017.9690000000001</c:v>
                </c:pt>
                <c:pt idx="1620">
                  <c:v>2020.3910000000001</c:v>
                </c:pt>
                <c:pt idx="1621">
                  <c:v>2021.797</c:v>
                </c:pt>
                <c:pt idx="1622">
                  <c:v>2026.172</c:v>
                </c:pt>
                <c:pt idx="1623">
                  <c:v>2025.547</c:v>
                </c:pt>
                <c:pt idx="1624">
                  <c:v>2025</c:v>
                </c:pt>
                <c:pt idx="1625">
                  <c:v>2031.172</c:v>
                </c:pt>
                <c:pt idx="1626">
                  <c:v>2029.375</c:v>
                </c:pt>
                <c:pt idx="1627">
                  <c:v>2031.797</c:v>
                </c:pt>
                <c:pt idx="1628">
                  <c:v>2034.7660000000001</c:v>
                </c:pt>
                <c:pt idx="1629">
                  <c:v>2038.3589999999999</c:v>
                </c:pt>
                <c:pt idx="1630">
                  <c:v>2036.5619999999999</c:v>
                </c:pt>
                <c:pt idx="1631">
                  <c:v>2040</c:v>
                </c:pt>
                <c:pt idx="1632">
                  <c:v>2043.9839999999999</c:v>
                </c:pt>
                <c:pt idx="1633">
                  <c:v>2045</c:v>
                </c:pt>
                <c:pt idx="1634">
                  <c:v>2047.578</c:v>
                </c:pt>
                <c:pt idx="1635">
                  <c:v>2048.3589999999999</c:v>
                </c:pt>
                <c:pt idx="1636">
                  <c:v>2050.9369999999999</c:v>
                </c:pt>
                <c:pt idx="1637">
                  <c:v>2054.7660000000001</c:v>
                </c:pt>
                <c:pt idx="1638">
                  <c:v>2054.375</c:v>
                </c:pt>
                <c:pt idx="1639">
                  <c:v>2055.547</c:v>
                </c:pt>
                <c:pt idx="1640">
                  <c:v>2055.9369999999999</c:v>
                </c:pt>
                <c:pt idx="1641">
                  <c:v>2055.3910000000001</c:v>
                </c:pt>
                <c:pt idx="1642">
                  <c:v>2057.9690000000001</c:v>
                </c:pt>
                <c:pt idx="1643">
                  <c:v>2056.172</c:v>
                </c:pt>
                <c:pt idx="1644">
                  <c:v>2058.75</c:v>
                </c:pt>
                <c:pt idx="1645">
                  <c:v>2057.3440000000001</c:v>
                </c:pt>
                <c:pt idx="1646">
                  <c:v>2058.5940000000001</c:v>
                </c:pt>
                <c:pt idx="1647">
                  <c:v>2052.3440000000001</c:v>
                </c:pt>
                <c:pt idx="1648">
                  <c:v>2005.9369999999999</c:v>
                </c:pt>
                <c:pt idx="1649">
                  <c:v>1905.3910000000001</c:v>
                </c:pt>
                <c:pt idx="1650">
                  <c:v>1900.547</c:v>
                </c:pt>
                <c:pt idx="1651">
                  <c:v>1960.7809999999999</c:v>
                </c:pt>
                <c:pt idx="1652">
                  <c:v>1969.1410000000001</c:v>
                </c:pt>
                <c:pt idx="1653">
                  <c:v>1981.5619999999999</c:v>
                </c:pt>
                <c:pt idx="1654">
                  <c:v>2007.1869999999999</c:v>
                </c:pt>
                <c:pt idx="1655">
                  <c:v>2027.7339999999999</c:v>
                </c:pt>
                <c:pt idx="1656">
                  <c:v>2059.1410000000001</c:v>
                </c:pt>
                <c:pt idx="1657">
                  <c:v>2068.3589999999999</c:v>
                </c:pt>
                <c:pt idx="1658">
                  <c:v>2058.75</c:v>
                </c:pt>
                <c:pt idx="1659">
                  <c:v>2045.547</c:v>
                </c:pt>
                <c:pt idx="1660">
                  <c:v>2033.203</c:v>
                </c:pt>
                <c:pt idx="1661">
                  <c:v>2028.3589999999999</c:v>
                </c:pt>
                <c:pt idx="1662">
                  <c:v>2030.9369999999999</c:v>
                </c:pt>
                <c:pt idx="1663">
                  <c:v>2058.9839999999999</c:v>
                </c:pt>
                <c:pt idx="1664">
                  <c:v>2039.5309999999999</c:v>
                </c:pt>
                <c:pt idx="1665">
                  <c:v>1984.5309999999999</c:v>
                </c:pt>
                <c:pt idx="1666">
                  <c:v>1971.172</c:v>
                </c:pt>
                <c:pt idx="1667">
                  <c:v>1990.7809999999999</c:v>
                </c:pt>
                <c:pt idx="1668">
                  <c:v>1986.172</c:v>
                </c:pt>
                <c:pt idx="1669">
                  <c:v>1979.5309999999999</c:v>
                </c:pt>
                <c:pt idx="1670">
                  <c:v>1991.5619999999999</c:v>
                </c:pt>
                <c:pt idx="1671">
                  <c:v>1986.172</c:v>
                </c:pt>
                <c:pt idx="1672">
                  <c:v>1985.7809999999999</c:v>
                </c:pt>
                <c:pt idx="1673">
                  <c:v>1988.9839999999999</c:v>
                </c:pt>
                <c:pt idx="1674">
                  <c:v>1987.1869999999999</c:v>
                </c:pt>
                <c:pt idx="1675">
                  <c:v>1985.547</c:v>
                </c:pt>
                <c:pt idx="1676">
                  <c:v>1990.9369999999999</c:v>
                </c:pt>
                <c:pt idx="1677">
                  <c:v>1990.547</c:v>
                </c:pt>
                <c:pt idx="1678">
                  <c:v>1990.3910000000001</c:v>
                </c:pt>
                <c:pt idx="1679">
                  <c:v>1996.5619999999999</c:v>
                </c:pt>
                <c:pt idx="1680">
                  <c:v>1999.375</c:v>
                </c:pt>
                <c:pt idx="1681">
                  <c:v>1996.5619999999999</c:v>
                </c:pt>
                <c:pt idx="1682">
                  <c:v>2000.9369999999999</c:v>
                </c:pt>
                <c:pt idx="1683">
                  <c:v>2005.7809999999999</c:v>
                </c:pt>
                <c:pt idx="1684">
                  <c:v>2006.797</c:v>
                </c:pt>
                <c:pt idx="1685">
                  <c:v>2007.7339999999999</c:v>
                </c:pt>
                <c:pt idx="1686">
                  <c:v>2011.953</c:v>
                </c:pt>
                <c:pt idx="1687">
                  <c:v>2013.5940000000001</c:v>
                </c:pt>
                <c:pt idx="1688">
                  <c:v>2014.375</c:v>
                </c:pt>
                <c:pt idx="1689">
                  <c:v>2019.5309999999999</c:v>
                </c:pt>
                <c:pt idx="1690">
                  <c:v>2021.797</c:v>
                </c:pt>
                <c:pt idx="1691">
                  <c:v>2021.797</c:v>
                </c:pt>
                <c:pt idx="1692">
                  <c:v>2026.4059999999999</c:v>
                </c:pt>
                <c:pt idx="1693">
                  <c:v>2029.1410000000001</c:v>
                </c:pt>
                <c:pt idx="1694">
                  <c:v>2032.9690000000001</c:v>
                </c:pt>
                <c:pt idx="1695">
                  <c:v>2035.9369999999999</c:v>
                </c:pt>
                <c:pt idx="1696">
                  <c:v>2037.1869999999999</c:v>
                </c:pt>
                <c:pt idx="1697">
                  <c:v>2040.547</c:v>
                </c:pt>
                <c:pt idx="1698">
                  <c:v>2045.7809999999999</c:v>
                </c:pt>
                <c:pt idx="1699">
                  <c:v>2044.5309999999999</c:v>
                </c:pt>
                <c:pt idx="1700">
                  <c:v>2047.3440000000001</c:v>
                </c:pt>
                <c:pt idx="1701">
                  <c:v>2050.547</c:v>
                </c:pt>
                <c:pt idx="1702">
                  <c:v>2054.5309999999999</c:v>
                </c:pt>
                <c:pt idx="1703">
                  <c:v>2053.9839999999999</c:v>
                </c:pt>
                <c:pt idx="1704">
                  <c:v>2055.9369999999999</c:v>
                </c:pt>
                <c:pt idx="1705">
                  <c:v>2056.797</c:v>
                </c:pt>
                <c:pt idx="1706">
                  <c:v>2060.7809999999999</c:v>
                </c:pt>
                <c:pt idx="1707">
                  <c:v>2062.578</c:v>
                </c:pt>
                <c:pt idx="1708">
                  <c:v>2063.5940000000001</c:v>
                </c:pt>
                <c:pt idx="1709">
                  <c:v>2063.75</c:v>
                </c:pt>
                <c:pt idx="1710">
                  <c:v>2068.75</c:v>
                </c:pt>
                <c:pt idx="1711">
                  <c:v>2068.5940000000001</c:v>
                </c:pt>
                <c:pt idx="1712">
                  <c:v>2069.7660000000001</c:v>
                </c:pt>
                <c:pt idx="1713">
                  <c:v>2068.3589999999999</c:v>
                </c:pt>
                <c:pt idx="1714">
                  <c:v>2072.3440000000001</c:v>
                </c:pt>
                <c:pt idx="1715">
                  <c:v>2070.3910000000001</c:v>
                </c:pt>
                <c:pt idx="1716">
                  <c:v>2070.547</c:v>
                </c:pt>
                <c:pt idx="1717">
                  <c:v>2073.203</c:v>
                </c:pt>
                <c:pt idx="1718">
                  <c:v>2073.3589999999999</c:v>
                </c:pt>
                <c:pt idx="1719">
                  <c:v>2073.5940000000001</c:v>
                </c:pt>
                <c:pt idx="1720">
                  <c:v>2070.1559999999999</c:v>
                </c:pt>
                <c:pt idx="1721">
                  <c:v>2072.7339999999999</c:v>
                </c:pt>
                <c:pt idx="1722">
                  <c:v>2071.5619999999999</c:v>
                </c:pt>
                <c:pt idx="1723">
                  <c:v>2072.1869999999999</c:v>
                </c:pt>
                <c:pt idx="1724">
                  <c:v>2073.5940000000001</c:v>
                </c:pt>
                <c:pt idx="1725">
                  <c:v>2071.4059999999999</c:v>
                </c:pt>
                <c:pt idx="1726">
                  <c:v>2068.75</c:v>
                </c:pt>
                <c:pt idx="1727">
                  <c:v>2070.547</c:v>
                </c:pt>
                <c:pt idx="1728">
                  <c:v>2065.1559999999999</c:v>
                </c:pt>
                <c:pt idx="1729">
                  <c:v>2063.5940000000001</c:v>
                </c:pt>
                <c:pt idx="1730">
                  <c:v>2065.547</c:v>
                </c:pt>
                <c:pt idx="1731">
                  <c:v>2064.7660000000001</c:v>
                </c:pt>
                <c:pt idx="1732">
                  <c:v>2062.3440000000001</c:v>
                </c:pt>
                <c:pt idx="1733">
                  <c:v>2062.1869999999999</c:v>
                </c:pt>
                <c:pt idx="1734">
                  <c:v>2061.953</c:v>
                </c:pt>
                <c:pt idx="1735">
                  <c:v>2061.797</c:v>
                </c:pt>
                <c:pt idx="1736">
                  <c:v>2060.1559999999999</c:v>
                </c:pt>
                <c:pt idx="1737">
                  <c:v>2057.7339999999999</c:v>
                </c:pt>
                <c:pt idx="1738">
                  <c:v>2061.5619999999999</c:v>
                </c:pt>
                <c:pt idx="1739">
                  <c:v>2063.75</c:v>
                </c:pt>
                <c:pt idx="1740">
                  <c:v>2062.3440000000001</c:v>
                </c:pt>
                <c:pt idx="1741">
                  <c:v>2064.375</c:v>
                </c:pt>
                <c:pt idx="1742">
                  <c:v>2067.1869999999999</c:v>
                </c:pt>
                <c:pt idx="1743">
                  <c:v>2066.797</c:v>
                </c:pt>
                <c:pt idx="1744">
                  <c:v>2068.75</c:v>
                </c:pt>
                <c:pt idx="1745">
                  <c:v>2070</c:v>
                </c:pt>
                <c:pt idx="1746">
                  <c:v>2073.3589999999999</c:v>
                </c:pt>
                <c:pt idx="1747">
                  <c:v>2073.3589999999999</c:v>
                </c:pt>
                <c:pt idx="1748">
                  <c:v>2075.9369999999999</c:v>
                </c:pt>
                <c:pt idx="1749">
                  <c:v>2075.547</c:v>
                </c:pt>
                <c:pt idx="1750">
                  <c:v>2075.9369999999999</c:v>
                </c:pt>
                <c:pt idx="1751">
                  <c:v>2079.1410000000001</c:v>
                </c:pt>
                <c:pt idx="1752">
                  <c:v>2081.797</c:v>
                </c:pt>
                <c:pt idx="1753">
                  <c:v>2084.375</c:v>
                </c:pt>
                <c:pt idx="1754">
                  <c:v>2087.7339999999999</c:v>
                </c:pt>
                <c:pt idx="1755">
                  <c:v>2090.1559999999999</c:v>
                </c:pt>
                <c:pt idx="1756">
                  <c:v>2093.3589999999999</c:v>
                </c:pt>
                <c:pt idx="1757">
                  <c:v>2096.4059999999999</c:v>
                </c:pt>
                <c:pt idx="1758">
                  <c:v>2098.3589999999999</c:v>
                </c:pt>
                <c:pt idx="1759">
                  <c:v>2086.953</c:v>
                </c:pt>
                <c:pt idx="1760">
                  <c:v>2085</c:v>
                </c:pt>
                <c:pt idx="1761">
                  <c:v>2109.375</c:v>
                </c:pt>
                <c:pt idx="1762">
                  <c:v>2105.3910000000001</c:v>
                </c:pt>
                <c:pt idx="1763">
                  <c:v>2104.5309999999999</c:v>
                </c:pt>
                <c:pt idx="1764">
                  <c:v>2112.578</c:v>
                </c:pt>
                <c:pt idx="1765">
                  <c:v>2118.3589999999999</c:v>
                </c:pt>
                <c:pt idx="1766">
                  <c:v>2118.75</c:v>
                </c:pt>
                <c:pt idx="1767">
                  <c:v>2126.4059999999999</c:v>
                </c:pt>
                <c:pt idx="1768">
                  <c:v>2133.203</c:v>
                </c:pt>
                <c:pt idx="1769">
                  <c:v>2134.5309999999999</c:v>
                </c:pt>
                <c:pt idx="1770">
                  <c:v>2143.3589999999999</c:v>
                </c:pt>
                <c:pt idx="1771">
                  <c:v>2155.9369999999999</c:v>
                </c:pt>
                <c:pt idx="1772">
                  <c:v>2150.547</c:v>
                </c:pt>
                <c:pt idx="1773">
                  <c:v>2146.797</c:v>
                </c:pt>
                <c:pt idx="1774">
                  <c:v>2150.547</c:v>
                </c:pt>
                <c:pt idx="1775">
                  <c:v>2152.3440000000001</c:v>
                </c:pt>
                <c:pt idx="1776">
                  <c:v>2150.9369999999999</c:v>
                </c:pt>
                <c:pt idx="1777">
                  <c:v>2156.4059999999999</c:v>
                </c:pt>
                <c:pt idx="1778">
                  <c:v>2160.547</c:v>
                </c:pt>
                <c:pt idx="1779">
                  <c:v>2155</c:v>
                </c:pt>
                <c:pt idx="1780">
                  <c:v>2159.7660000000001</c:v>
                </c:pt>
                <c:pt idx="1781">
                  <c:v>2164.1410000000001</c:v>
                </c:pt>
                <c:pt idx="1782">
                  <c:v>2162.7339999999999</c:v>
                </c:pt>
                <c:pt idx="1783">
                  <c:v>2166.953</c:v>
                </c:pt>
                <c:pt idx="1784">
                  <c:v>2171.5619999999999</c:v>
                </c:pt>
                <c:pt idx="1785">
                  <c:v>2169.5309999999999</c:v>
                </c:pt>
                <c:pt idx="1786">
                  <c:v>2169.5309999999999</c:v>
                </c:pt>
                <c:pt idx="1787">
                  <c:v>2172.9690000000001</c:v>
                </c:pt>
                <c:pt idx="1788">
                  <c:v>2169.7660000000001</c:v>
                </c:pt>
                <c:pt idx="1789">
                  <c:v>2171.953</c:v>
                </c:pt>
                <c:pt idx="1790">
                  <c:v>2171.953</c:v>
                </c:pt>
                <c:pt idx="1791">
                  <c:v>2168.5940000000001</c:v>
                </c:pt>
                <c:pt idx="1792">
                  <c:v>2169.375</c:v>
                </c:pt>
                <c:pt idx="1793">
                  <c:v>2169.1410000000001</c:v>
                </c:pt>
                <c:pt idx="1794">
                  <c:v>2165.3910000000001</c:v>
                </c:pt>
                <c:pt idx="1795">
                  <c:v>2164.5309999999999</c:v>
                </c:pt>
                <c:pt idx="1796">
                  <c:v>2165</c:v>
                </c:pt>
                <c:pt idx="1797">
                  <c:v>2162.1869999999999</c:v>
                </c:pt>
                <c:pt idx="1798">
                  <c:v>2160.7809999999999</c:v>
                </c:pt>
                <c:pt idx="1799">
                  <c:v>2157.3440000000001</c:v>
                </c:pt>
                <c:pt idx="1800">
                  <c:v>2155.1559999999999</c:v>
                </c:pt>
                <c:pt idx="1801">
                  <c:v>2150.3910000000001</c:v>
                </c:pt>
                <c:pt idx="1802">
                  <c:v>2147.3440000000001</c:v>
                </c:pt>
                <c:pt idx="1803">
                  <c:v>2145.7809999999999</c:v>
                </c:pt>
                <c:pt idx="1804">
                  <c:v>2138.203</c:v>
                </c:pt>
                <c:pt idx="1805">
                  <c:v>2134.5309999999999</c:v>
                </c:pt>
                <c:pt idx="1806">
                  <c:v>2134.1410000000001</c:v>
                </c:pt>
                <c:pt idx="1807">
                  <c:v>2127.3440000000001</c:v>
                </c:pt>
                <c:pt idx="1808">
                  <c:v>2123.3589999999999</c:v>
                </c:pt>
                <c:pt idx="1809">
                  <c:v>2121.5619999999999</c:v>
                </c:pt>
                <c:pt idx="1810">
                  <c:v>2117.578</c:v>
                </c:pt>
                <c:pt idx="1811">
                  <c:v>2115</c:v>
                </c:pt>
                <c:pt idx="1812">
                  <c:v>2112.9690000000001</c:v>
                </c:pt>
                <c:pt idx="1813">
                  <c:v>2107.9690000000001</c:v>
                </c:pt>
                <c:pt idx="1814">
                  <c:v>2102.9690000000001</c:v>
                </c:pt>
                <c:pt idx="1815">
                  <c:v>2100.3910000000001</c:v>
                </c:pt>
                <c:pt idx="1816">
                  <c:v>2095</c:v>
                </c:pt>
                <c:pt idx="1817">
                  <c:v>2091.5619999999999</c:v>
                </c:pt>
                <c:pt idx="1818">
                  <c:v>2086.797</c:v>
                </c:pt>
                <c:pt idx="1819">
                  <c:v>2080.547</c:v>
                </c:pt>
                <c:pt idx="1820">
                  <c:v>2079.5309999999999</c:v>
                </c:pt>
                <c:pt idx="1821">
                  <c:v>2076.172</c:v>
                </c:pt>
                <c:pt idx="1822">
                  <c:v>2073.3589999999999</c:v>
                </c:pt>
                <c:pt idx="1823">
                  <c:v>2068.9839999999999</c:v>
                </c:pt>
                <c:pt idx="1824">
                  <c:v>2066.4059999999999</c:v>
                </c:pt>
                <c:pt idx="1825">
                  <c:v>2061.5619999999999</c:v>
                </c:pt>
                <c:pt idx="1826">
                  <c:v>2060.9369999999999</c:v>
                </c:pt>
                <c:pt idx="1827">
                  <c:v>2055.547</c:v>
                </c:pt>
                <c:pt idx="1828">
                  <c:v>2053.203</c:v>
                </c:pt>
                <c:pt idx="1829">
                  <c:v>2048.9839999999999</c:v>
                </c:pt>
                <c:pt idx="1830">
                  <c:v>2049.375</c:v>
                </c:pt>
                <c:pt idx="1831">
                  <c:v>2046.5619999999999</c:v>
                </c:pt>
                <c:pt idx="1832">
                  <c:v>2042.7339999999999</c:v>
                </c:pt>
                <c:pt idx="1833">
                  <c:v>2043.9839999999999</c:v>
                </c:pt>
                <c:pt idx="1834">
                  <c:v>2039.1410000000001</c:v>
                </c:pt>
                <c:pt idx="1835">
                  <c:v>2039.7660000000001</c:v>
                </c:pt>
                <c:pt idx="1836">
                  <c:v>2043.9839999999999</c:v>
                </c:pt>
                <c:pt idx="1837">
                  <c:v>2042.9690000000001</c:v>
                </c:pt>
                <c:pt idx="1838">
                  <c:v>2042.1869999999999</c:v>
                </c:pt>
                <c:pt idx="1839">
                  <c:v>2041.5619999999999</c:v>
                </c:pt>
                <c:pt idx="1840">
                  <c:v>2044.1410000000001</c:v>
                </c:pt>
                <c:pt idx="1841">
                  <c:v>2040.9369999999999</c:v>
                </c:pt>
                <c:pt idx="1842">
                  <c:v>2043.75</c:v>
                </c:pt>
                <c:pt idx="1843">
                  <c:v>2043.3589999999999</c:v>
                </c:pt>
                <c:pt idx="1844">
                  <c:v>2045.3910000000001</c:v>
                </c:pt>
                <c:pt idx="1845">
                  <c:v>2046.172</c:v>
                </c:pt>
                <c:pt idx="1846">
                  <c:v>2049.375</c:v>
                </c:pt>
                <c:pt idx="1847">
                  <c:v>2048.5940000000001</c:v>
                </c:pt>
                <c:pt idx="1848">
                  <c:v>2046.5619999999999</c:v>
                </c:pt>
                <c:pt idx="1849">
                  <c:v>2049.1410000000001</c:v>
                </c:pt>
                <c:pt idx="1850">
                  <c:v>2048.9839999999999</c:v>
                </c:pt>
                <c:pt idx="1851">
                  <c:v>2050.1559999999999</c:v>
                </c:pt>
                <c:pt idx="1852">
                  <c:v>2053.3589999999999</c:v>
                </c:pt>
                <c:pt idx="1853">
                  <c:v>2053.3589999999999</c:v>
                </c:pt>
                <c:pt idx="1854">
                  <c:v>2052.1869999999999</c:v>
                </c:pt>
                <c:pt idx="1855">
                  <c:v>2055.3910000000001</c:v>
                </c:pt>
                <c:pt idx="1856">
                  <c:v>2057.578</c:v>
                </c:pt>
                <c:pt idx="1857">
                  <c:v>2056.953</c:v>
                </c:pt>
                <c:pt idx="1858">
                  <c:v>2059.1410000000001</c:v>
                </c:pt>
                <c:pt idx="1859">
                  <c:v>2064.1410000000001</c:v>
                </c:pt>
                <c:pt idx="1860">
                  <c:v>2062.3440000000001</c:v>
                </c:pt>
                <c:pt idx="1861">
                  <c:v>2067.578</c:v>
                </c:pt>
                <c:pt idx="1862">
                  <c:v>2065.7809999999999</c:v>
                </c:pt>
                <c:pt idx="1863">
                  <c:v>2047.7339999999999</c:v>
                </c:pt>
                <c:pt idx="1864">
                  <c:v>2052.3440000000001</c:v>
                </c:pt>
                <c:pt idx="1865">
                  <c:v>2074.7660000000001</c:v>
                </c:pt>
                <c:pt idx="1866">
                  <c:v>2063.203</c:v>
                </c:pt>
                <c:pt idx="1867">
                  <c:v>2059.5309999999999</c:v>
                </c:pt>
                <c:pt idx="1868">
                  <c:v>2063.203</c:v>
                </c:pt>
                <c:pt idx="1869">
                  <c:v>2067.578</c:v>
                </c:pt>
                <c:pt idx="1870">
                  <c:v>2068.3589999999999</c:v>
                </c:pt>
                <c:pt idx="1871">
                  <c:v>2072.1869999999999</c:v>
                </c:pt>
                <c:pt idx="1872">
                  <c:v>2074.1410000000001</c:v>
                </c:pt>
                <c:pt idx="1873">
                  <c:v>2075.7809999999999</c:v>
                </c:pt>
                <c:pt idx="1874">
                  <c:v>2075.1559999999999</c:v>
                </c:pt>
                <c:pt idx="1875">
                  <c:v>2081.4059999999999</c:v>
                </c:pt>
                <c:pt idx="1876">
                  <c:v>2081.4059999999999</c:v>
                </c:pt>
                <c:pt idx="1877">
                  <c:v>2070.547</c:v>
                </c:pt>
                <c:pt idx="1878">
                  <c:v>2064.7660000000001</c:v>
                </c:pt>
                <c:pt idx="1879">
                  <c:v>2069.1410000000001</c:v>
                </c:pt>
                <c:pt idx="1880">
                  <c:v>2062.9690000000001</c:v>
                </c:pt>
                <c:pt idx="1881">
                  <c:v>2060.7809999999999</c:v>
                </c:pt>
                <c:pt idx="1882">
                  <c:v>2061.953</c:v>
                </c:pt>
                <c:pt idx="1883">
                  <c:v>2056.4059999999999</c:v>
                </c:pt>
                <c:pt idx="1884">
                  <c:v>2056.4059999999999</c:v>
                </c:pt>
                <c:pt idx="1885">
                  <c:v>2060.3910000000001</c:v>
                </c:pt>
                <c:pt idx="1886">
                  <c:v>2055.9369999999999</c:v>
                </c:pt>
                <c:pt idx="1887">
                  <c:v>2058.5940000000001</c:v>
                </c:pt>
                <c:pt idx="1888">
                  <c:v>2059.7660000000001</c:v>
                </c:pt>
                <c:pt idx="1889">
                  <c:v>2051.953</c:v>
                </c:pt>
                <c:pt idx="1890">
                  <c:v>2054.375</c:v>
                </c:pt>
                <c:pt idx="1891">
                  <c:v>2054.7660000000001</c:v>
                </c:pt>
                <c:pt idx="1892">
                  <c:v>2052.1869999999999</c:v>
                </c:pt>
                <c:pt idx="1893">
                  <c:v>2051.172</c:v>
                </c:pt>
                <c:pt idx="1894">
                  <c:v>2048.75</c:v>
                </c:pt>
                <c:pt idx="1895">
                  <c:v>2043.203</c:v>
                </c:pt>
                <c:pt idx="1896">
                  <c:v>2042.7339999999999</c:v>
                </c:pt>
                <c:pt idx="1897">
                  <c:v>2044.5309999999999</c:v>
                </c:pt>
                <c:pt idx="1898">
                  <c:v>2039.7660000000001</c:v>
                </c:pt>
                <c:pt idx="1899">
                  <c:v>2036.4059999999999</c:v>
                </c:pt>
                <c:pt idx="1900">
                  <c:v>2038.9839999999999</c:v>
                </c:pt>
                <c:pt idx="1901">
                  <c:v>2036.172</c:v>
                </c:pt>
                <c:pt idx="1902">
                  <c:v>2033.9839999999999</c:v>
                </c:pt>
                <c:pt idx="1903">
                  <c:v>2029.7660000000001</c:v>
                </c:pt>
                <c:pt idx="1904">
                  <c:v>2030.3910000000001</c:v>
                </c:pt>
                <c:pt idx="1905">
                  <c:v>2025.7809999999999</c:v>
                </c:pt>
                <c:pt idx="1906">
                  <c:v>2025.1559999999999</c:v>
                </c:pt>
                <c:pt idx="1907">
                  <c:v>2026.172</c:v>
                </c:pt>
                <c:pt idx="1908">
                  <c:v>2025.1559999999999</c:v>
                </c:pt>
                <c:pt idx="1909">
                  <c:v>2022.3440000000001</c:v>
                </c:pt>
                <c:pt idx="1910">
                  <c:v>2022.3440000000001</c:v>
                </c:pt>
                <c:pt idx="1911">
                  <c:v>2022.7339999999999</c:v>
                </c:pt>
                <c:pt idx="1912">
                  <c:v>2023.3589999999999</c:v>
                </c:pt>
                <c:pt idx="1913">
                  <c:v>2020.547</c:v>
                </c:pt>
                <c:pt idx="1914">
                  <c:v>2020.7809999999999</c:v>
                </c:pt>
                <c:pt idx="1915">
                  <c:v>2020.7809999999999</c:v>
                </c:pt>
                <c:pt idx="1916">
                  <c:v>2019.7660000000001</c:v>
                </c:pt>
                <c:pt idx="1917">
                  <c:v>2020.9369999999999</c:v>
                </c:pt>
                <c:pt idx="1918">
                  <c:v>2021.953</c:v>
                </c:pt>
                <c:pt idx="1919">
                  <c:v>2022.1869999999999</c:v>
                </c:pt>
                <c:pt idx="1920">
                  <c:v>2020.9369999999999</c:v>
                </c:pt>
                <c:pt idx="1921">
                  <c:v>2021.5619999999999</c:v>
                </c:pt>
                <c:pt idx="1922">
                  <c:v>2024.5309999999999</c:v>
                </c:pt>
                <c:pt idx="1923">
                  <c:v>2022.1869999999999</c:v>
                </c:pt>
                <c:pt idx="1924">
                  <c:v>2022.1869999999999</c:v>
                </c:pt>
                <c:pt idx="1925">
                  <c:v>2022.1869999999999</c:v>
                </c:pt>
                <c:pt idx="1926">
                  <c:v>2023.203</c:v>
                </c:pt>
                <c:pt idx="1927">
                  <c:v>2026.172</c:v>
                </c:pt>
                <c:pt idx="1928">
                  <c:v>2023.9839999999999</c:v>
                </c:pt>
                <c:pt idx="1929">
                  <c:v>2025.547</c:v>
                </c:pt>
                <c:pt idx="1930">
                  <c:v>2028.5940000000001</c:v>
                </c:pt>
                <c:pt idx="1931">
                  <c:v>2026.953</c:v>
                </c:pt>
                <c:pt idx="1932">
                  <c:v>2029.7660000000001</c:v>
                </c:pt>
                <c:pt idx="1933">
                  <c:v>2028.203</c:v>
                </c:pt>
                <c:pt idx="1934">
                  <c:v>2034.5309999999999</c:v>
                </c:pt>
                <c:pt idx="1935">
                  <c:v>2032.1869999999999</c:v>
                </c:pt>
                <c:pt idx="1936">
                  <c:v>2034.5309999999999</c:v>
                </c:pt>
                <c:pt idx="1937">
                  <c:v>2037.1869999999999</c:v>
                </c:pt>
                <c:pt idx="1938">
                  <c:v>2039.5309999999999</c:v>
                </c:pt>
                <c:pt idx="1939">
                  <c:v>2040</c:v>
                </c:pt>
                <c:pt idx="1940">
                  <c:v>2042.7339999999999</c:v>
                </c:pt>
                <c:pt idx="1941">
                  <c:v>2052.1869999999999</c:v>
                </c:pt>
                <c:pt idx="1942">
                  <c:v>2043.5940000000001</c:v>
                </c:pt>
                <c:pt idx="1943">
                  <c:v>2047.9690000000001</c:v>
                </c:pt>
                <c:pt idx="1944">
                  <c:v>2054.5309999999999</c:v>
                </c:pt>
                <c:pt idx="1945">
                  <c:v>2050</c:v>
                </c:pt>
                <c:pt idx="1946">
                  <c:v>2057.1869999999999</c:v>
                </c:pt>
                <c:pt idx="1947">
                  <c:v>2059.1410000000001</c:v>
                </c:pt>
                <c:pt idx="1948">
                  <c:v>2060.547</c:v>
                </c:pt>
                <c:pt idx="1949">
                  <c:v>2062.1869999999999</c:v>
                </c:pt>
                <c:pt idx="1950">
                  <c:v>2066.953</c:v>
                </c:pt>
                <c:pt idx="1951">
                  <c:v>2067.1869999999999</c:v>
                </c:pt>
                <c:pt idx="1952">
                  <c:v>2072.3440000000001</c:v>
                </c:pt>
                <c:pt idx="1953">
                  <c:v>2073.75</c:v>
                </c:pt>
                <c:pt idx="1954">
                  <c:v>2076.172</c:v>
                </c:pt>
                <c:pt idx="1955">
                  <c:v>2078.3589999999999</c:v>
                </c:pt>
                <c:pt idx="1956">
                  <c:v>2081.4059999999999</c:v>
                </c:pt>
                <c:pt idx="1957">
                  <c:v>2081.172</c:v>
                </c:pt>
                <c:pt idx="1958">
                  <c:v>2085.547</c:v>
                </c:pt>
                <c:pt idx="1959">
                  <c:v>2089.375</c:v>
                </c:pt>
                <c:pt idx="1960">
                  <c:v>2072.3440000000001</c:v>
                </c:pt>
                <c:pt idx="1961">
                  <c:v>2006.797</c:v>
                </c:pt>
                <c:pt idx="1962">
                  <c:v>1978.9839999999999</c:v>
                </c:pt>
                <c:pt idx="1963">
                  <c:v>2022.9690000000001</c:v>
                </c:pt>
                <c:pt idx="1964">
                  <c:v>2011.953</c:v>
                </c:pt>
                <c:pt idx="1965">
                  <c:v>1990.1559999999999</c:v>
                </c:pt>
                <c:pt idx="1966">
                  <c:v>2029.1410000000001</c:v>
                </c:pt>
                <c:pt idx="1967">
                  <c:v>2070.1559999999999</c:v>
                </c:pt>
                <c:pt idx="1968">
                  <c:v>2101.172</c:v>
                </c:pt>
                <c:pt idx="1969">
                  <c:v>2113.203</c:v>
                </c:pt>
                <c:pt idx="1970">
                  <c:v>2097.9690000000001</c:v>
                </c:pt>
                <c:pt idx="1971">
                  <c:v>2091.797</c:v>
                </c:pt>
                <c:pt idx="1972">
                  <c:v>2100</c:v>
                </c:pt>
                <c:pt idx="1973">
                  <c:v>2112.7339999999999</c:v>
                </c:pt>
                <c:pt idx="1974">
                  <c:v>2139.7660000000001</c:v>
                </c:pt>
                <c:pt idx="1975">
                  <c:v>2104.7660000000001</c:v>
                </c:pt>
                <c:pt idx="1976">
                  <c:v>2057.9690000000001</c:v>
                </c:pt>
                <c:pt idx="1977">
                  <c:v>2050.9369999999999</c:v>
                </c:pt>
                <c:pt idx="1978">
                  <c:v>2066.172</c:v>
                </c:pt>
                <c:pt idx="1979">
                  <c:v>2058.3589999999999</c:v>
                </c:pt>
                <c:pt idx="1980">
                  <c:v>2052.3440000000001</c:v>
                </c:pt>
                <c:pt idx="1981">
                  <c:v>2061.4059999999999</c:v>
                </c:pt>
                <c:pt idx="1982">
                  <c:v>2062.578</c:v>
                </c:pt>
                <c:pt idx="1983">
                  <c:v>2061.953</c:v>
                </c:pt>
                <c:pt idx="1984">
                  <c:v>2072.578</c:v>
                </c:pt>
                <c:pt idx="1985">
                  <c:v>2069.7660000000001</c:v>
                </c:pt>
                <c:pt idx="1986">
                  <c:v>2068.3589999999999</c:v>
                </c:pt>
                <c:pt idx="1987">
                  <c:v>2071.4059999999999</c:v>
                </c:pt>
                <c:pt idx="1988">
                  <c:v>2069.1410000000001</c:v>
                </c:pt>
                <c:pt idx="1989">
                  <c:v>2071.4059999999999</c:v>
                </c:pt>
                <c:pt idx="1990">
                  <c:v>2073.9839999999999</c:v>
                </c:pt>
                <c:pt idx="1991">
                  <c:v>2073.203</c:v>
                </c:pt>
                <c:pt idx="1992">
                  <c:v>2071.953</c:v>
                </c:pt>
                <c:pt idx="1993">
                  <c:v>2072.9690000000001</c:v>
                </c:pt>
                <c:pt idx="1994">
                  <c:v>2077.3440000000001</c:v>
                </c:pt>
                <c:pt idx="1995">
                  <c:v>2074.375</c:v>
                </c:pt>
                <c:pt idx="1996">
                  <c:v>2076.5619999999999</c:v>
                </c:pt>
                <c:pt idx="1997">
                  <c:v>2081.4059999999999</c:v>
                </c:pt>
                <c:pt idx="1998">
                  <c:v>2079.1410000000001</c:v>
                </c:pt>
                <c:pt idx="1999">
                  <c:v>2082.578</c:v>
                </c:pt>
                <c:pt idx="2000">
                  <c:v>2085.3910000000001</c:v>
                </c:pt>
                <c:pt idx="2001">
                  <c:v>2081.4059999999999</c:v>
                </c:pt>
                <c:pt idx="2002">
                  <c:v>2080.547</c:v>
                </c:pt>
                <c:pt idx="2003">
                  <c:v>2080.7809999999999</c:v>
                </c:pt>
                <c:pt idx="2004">
                  <c:v>2085.1559999999999</c:v>
                </c:pt>
                <c:pt idx="2005">
                  <c:v>2084.7660000000001</c:v>
                </c:pt>
                <c:pt idx="2006">
                  <c:v>2086.953</c:v>
                </c:pt>
                <c:pt idx="2007">
                  <c:v>2086.953</c:v>
                </c:pt>
                <c:pt idx="2008">
                  <c:v>2084.7660000000001</c:v>
                </c:pt>
                <c:pt idx="2009">
                  <c:v>2089.375</c:v>
                </c:pt>
                <c:pt idx="2010">
                  <c:v>2092.1869999999999</c:v>
                </c:pt>
                <c:pt idx="2011">
                  <c:v>2091.5619999999999</c:v>
                </c:pt>
                <c:pt idx="2012">
                  <c:v>2095.7809999999999</c:v>
                </c:pt>
                <c:pt idx="2013">
                  <c:v>2093.3589999999999</c:v>
                </c:pt>
                <c:pt idx="2014">
                  <c:v>2096.5619999999999</c:v>
                </c:pt>
                <c:pt idx="2015">
                  <c:v>2094.7660000000001</c:v>
                </c:pt>
                <c:pt idx="2016">
                  <c:v>2095</c:v>
                </c:pt>
                <c:pt idx="2017">
                  <c:v>2097.9690000000001</c:v>
                </c:pt>
                <c:pt idx="2018">
                  <c:v>2097.1869999999999</c:v>
                </c:pt>
                <c:pt idx="2019">
                  <c:v>2100.3910000000001</c:v>
                </c:pt>
                <c:pt idx="2020">
                  <c:v>2102.3440000000001</c:v>
                </c:pt>
                <c:pt idx="2021">
                  <c:v>2099.1410000000001</c:v>
                </c:pt>
                <c:pt idx="2022">
                  <c:v>2099.1410000000001</c:v>
                </c:pt>
                <c:pt idx="2023">
                  <c:v>2100.7809999999999</c:v>
                </c:pt>
                <c:pt idx="2024">
                  <c:v>2100.547</c:v>
                </c:pt>
                <c:pt idx="2025">
                  <c:v>2102.7339999999999</c:v>
                </c:pt>
                <c:pt idx="2026">
                  <c:v>2101.172</c:v>
                </c:pt>
                <c:pt idx="2027">
                  <c:v>2101.4059999999999</c:v>
                </c:pt>
                <c:pt idx="2028">
                  <c:v>2100.547</c:v>
                </c:pt>
                <c:pt idx="2029">
                  <c:v>2106.172</c:v>
                </c:pt>
                <c:pt idx="2030">
                  <c:v>2104.7660000000001</c:v>
                </c:pt>
                <c:pt idx="2031">
                  <c:v>2103.5940000000001</c:v>
                </c:pt>
                <c:pt idx="2032">
                  <c:v>2103.3589999999999</c:v>
                </c:pt>
                <c:pt idx="2033">
                  <c:v>2104.1410000000001</c:v>
                </c:pt>
                <c:pt idx="2034">
                  <c:v>2107.7339999999999</c:v>
                </c:pt>
                <c:pt idx="2035">
                  <c:v>2106.797</c:v>
                </c:pt>
                <c:pt idx="2036">
                  <c:v>2105</c:v>
                </c:pt>
                <c:pt idx="2037">
                  <c:v>2104.375</c:v>
                </c:pt>
                <c:pt idx="2038">
                  <c:v>2103.9839999999999</c:v>
                </c:pt>
                <c:pt idx="2039">
                  <c:v>2104.1410000000001</c:v>
                </c:pt>
                <c:pt idx="2040">
                  <c:v>2101.5619999999999</c:v>
                </c:pt>
                <c:pt idx="2041">
                  <c:v>2102.1869999999999</c:v>
                </c:pt>
                <c:pt idx="2042">
                  <c:v>2100.547</c:v>
                </c:pt>
                <c:pt idx="2043">
                  <c:v>2100</c:v>
                </c:pt>
                <c:pt idx="2044">
                  <c:v>2101.797</c:v>
                </c:pt>
                <c:pt idx="2045">
                  <c:v>2098.75</c:v>
                </c:pt>
                <c:pt idx="2046">
                  <c:v>2097.7339999999999</c:v>
                </c:pt>
                <c:pt idx="2047">
                  <c:v>2098.75</c:v>
                </c:pt>
                <c:pt idx="2048">
                  <c:v>2099.7660000000001</c:v>
                </c:pt>
                <c:pt idx="2049">
                  <c:v>2099.1410000000001</c:v>
                </c:pt>
                <c:pt idx="2050">
                  <c:v>2100</c:v>
                </c:pt>
                <c:pt idx="2051">
                  <c:v>2100.1559999999999</c:v>
                </c:pt>
                <c:pt idx="2052">
                  <c:v>2099.5309999999999</c:v>
                </c:pt>
                <c:pt idx="2053">
                  <c:v>2098.5940000000001</c:v>
                </c:pt>
                <c:pt idx="2054">
                  <c:v>2098.3589999999999</c:v>
                </c:pt>
                <c:pt idx="2055">
                  <c:v>2102.1869999999999</c:v>
                </c:pt>
                <c:pt idx="2056">
                  <c:v>2101.797</c:v>
                </c:pt>
                <c:pt idx="2057">
                  <c:v>2101.4059999999999</c:v>
                </c:pt>
                <c:pt idx="2058">
                  <c:v>2101.172</c:v>
                </c:pt>
                <c:pt idx="2059">
                  <c:v>2103.203</c:v>
                </c:pt>
                <c:pt idx="2060">
                  <c:v>2100.9369999999999</c:v>
                </c:pt>
                <c:pt idx="2061">
                  <c:v>2102.9690000000001</c:v>
                </c:pt>
                <c:pt idx="2062">
                  <c:v>2102.9690000000001</c:v>
                </c:pt>
                <c:pt idx="2063">
                  <c:v>2104.7660000000001</c:v>
                </c:pt>
                <c:pt idx="2064">
                  <c:v>2104.5309999999999</c:v>
                </c:pt>
                <c:pt idx="2065">
                  <c:v>2105.9369999999999</c:v>
                </c:pt>
                <c:pt idx="2066">
                  <c:v>2106.953</c:v>
                </c:pt>
                <c:pt idx="2067">
                  <c:v>2106.4059999999999</c:v>
                </c:pt>
                <c:pt idx="2068">
                  <c:v>2111.5619999999999</c:v>
                </c:pt>
                <c:pt idx="2069">
                  <c:v>2112.9690000000001</c:v>
                </c:pt>
                <c:pt idx="2070">
                  <c:v>2112.9690000000001</c:v>
                </c:pt>
                <c:pt idx="2071">
                  <c:v>2103.203</c:v>
                </c:pt>
                <c:pt idx="2072">
                  <c:v>2103.75</c:v>
                </c:pt>
                <c:pt idx="2073">
                  <c:v>2109.7660000000001</c:v>
                </c:pt>
                <c:pt idx="2074">
                  <c:v>2109.1410000000001</c:v>
                </c:pt>
                <c:pt idx="2075">
                  <c:v>2107.3440000000001</c:v>
                </c:pt>
                <c:pt idx="2076">
                  <c:v>2112.1869999999999</c:v>
                </c:pt>
                <c:pt idx="2077">
                  <c:v>2110.1559999999999</c:v>
                </c:pt>
                <c:pt idx="2078">
                  <c:v>2116.4059999999999</c:v>
                </c:pt>
                <c:pt idx="2079">
                  <c:v>2114.7660000000001</c:v>
                </c:pt>
                <c:pt idx="2080">
                  <c:v>2119.5309999999999</c:v>
                </c:pt>
                <c:pt idx="2081">
                  <c:v>2122.7339999999999</c:v>
                </c:pt>
                <c:pt idx="2082">
                  <c:v>2120.1559999999999</c:v>
                </c:pt>
                <c:pt idx="2083">
                  <c:v>2125.547</c:v>
                </c:pt>
                <c:pt idx="2084">
                  <c:v>2127.7339999999999</c:v>
                </c:pt>
                <c:pt idx="2085">
                  <c:v>2132.3440000000001</c:v>
                </c:pt>
                <c:pt idx="2086">
                  <c:v>2133.5940000000001</c:v>
                </c:pt>
                <c:pt idx="2087">
                  <c:v>2126.797</c:v>
                </c:pt>
                <c:pt idx="2088">
                  <c:v>2129.7660000000001</c:v>
                </c:pt>
                <c:pt idx="2089">
                  <c:v>2130.9369999999999</c:v>
                </c:pt>
                <c:pt idx="2090">
                  <c:v>2131.5619999999999</c:v>
                </c:pt>
                <c:pt idx="2091">
                  <c:v>2130.9369999999999</c:v>
                </c:pt>
                <c:pt idx="2092">
                  <c:v>2130.7809999999999</c:v>
                </c:pt>
                <c:pt idx="2093">
                  <c:v>2132.9690000000001</c:v>
                </c:pt>
                <c:pt idx="2094">
                  <c:v>2134.7660000000001</c:v>
                </c:pt>
                <c:pt idx="2095">
                  <c:v>2132.578</c:v>
                </c:pt>
                <c:pt idx="2096">
                  <c:v>2135.1559999999999</c:v>
                </c:pt>
                <c:pt idx="2097">
                  <c:v>2135.1559999999999</c:v>
                </c:pt>
                <c:pt idx="2098">
                  <c:v>2136.797</c:v>
                </c:pt>
                <c:pt idx="2099">
                  <c:v>2134.1410000000001</c:v>
                </c:pt>
                <c:pt idx="2100">
                  <c:v>2132.9690000000001</c:v>
                </c:pt>
                <c:pt idx="2101">
                  <c:v>2134.7660000000001</c:v>
                </c:pt>
                <c:pt idx="2102">
                  <c:v>2135.3910000000001</c:v>
                </c:pt>
                <c:pt idx="2103">
                  <c:v>2133.203</c:v>
                </c:pt>
                <c:pt idx="2104">
                  <c:v>2135.1559999999999</c:v>
                </c:pt>
                <c:pt idx="2105">
                  <c:v>2135</c:v>
                </c:pt>
                <c:pt idx="2106">
                  <c:v>2131.5619999999999</c:v>
                </c:pt>
                <c:pt idx="2107">
                  <c:v>2132.9690000000001</c:v>
                </c:pt>
                <c:pt idx="2108">
                  <c:v>2130.9369999999999</c:v>
                </c:pt>
                <c:pt idx="2109">
                  <c:v>2131.5619999999999</c:v>
                </c:pt>
                <c:pt idx="2110">
                  <c:v>2128.203</c:v>
                </c:pt>
                <c:pt idx="2111">
                  <c:v>2127.7339999999999</c:v>
                </c:pt>
                <c:pt idx="2112">
                  <c:v>2126.4059999999999</c:v>
                </c:pt>
                <c:pt idx="2113">
                  <c:v>2123.5940000000001</c:v>
                </c:pt>
                <c:pt idx="2114">
                  <c:v>2123.203</c:v>
                </c:pt>
                <c:pt idx="2115">
                  <c:v>2118.3589999999999</c:v>
                </c:pt>
                <c:pt idx="2116">
                  <c:v>2117.578</c:v>
                </c:pt>
                <c:pt idx="2117">
                  <c:v>2112.7339999999999</c:v>
                </c:pt>
                <c:pt idx="2118">
                  <c:v>2108.5940000000001</c:v>
                </c:pt>
                <c:pt idx="2119">
                  <c:v>2106.172</c:v>
                </c:pt>
                <c:pt idx="2120">
                  <c:v>2108.75</c:v>
                </c:pt>
                <c:pt idx="2121">
                  <c:v>2104.7660000000001</c:v>
                </c:pt>
                <c:pt idx="2122">
                  <c:v>2100</c:v>
                </c:pt>
                <c:pt idx="2123">
                  <c:v>2096.4059999999999</c:v>
                </c:pt>
                <c:pt idx="2124">
                  <c:v>2092.578</c:v>
                </c:pt>
                <c:pt idx="2125">
                  <c:v>2089.5309999999999</c:v>
                </c:pt>
                <c:pt idx="2126">
                  <c:v>2086.4059999999999</c:v>
                </c:pt>
                <c:pt idx="2127">
                  <c:v>2085.7809999999999</c:v>
                </c:pt>
                <c:pt idx="2128">
                  <c:v>2081.4059999999999</c:v>
                </c:pt>
                <c:pt idx="2129">
                  <c:v>2079.1410000000001</c:v>
                </c:pt>
                <c:pt idx="2130">
                  <c:v>2075</c:v>
                </c:pt>
                <c:pt idx="2131">
                  <c:v>2072.1869999999999</c:v>
                </c:pt>
                <c:pt idx="2132">
                  <c:v>2072.7339999999999</c:v>
                </c:pt>
                <c:pt idx="2133">
                  <c:v>2068.9839999999999</c:v>
                </c:pt>
                <c:pt idx="2134">
                  <c:v>2063.3589999999999</c:v>
                </c:pt>
                <c:pt idx="2135">
                  <c:v>2060</c:v>
                </c:pt>
                <c:pt idx="2136">
                  <c:v>2057.7339999999999</c:v>
                </c:pt>
                <c:pt idx="2137">
                  <c:v>2054.1410000000001</c:v>
                </c:pt>
                <c:pt idx="2138">
                  <c:v>2052.7339999999999</c:v>
                </c:pt>
                <c:pt idx="2139">
                  <c:v>2050.1559999999999</c:v>
                </c:pt>
                <c:pt idx="2140">
                  <c:v>2047.1869999999999</c:v>
                </c:pt>
                <c:pt idx="2141">
                  <c:v>2045.547</c:v>
                </c:pt>
                <c:pt idx="2142">
                  <c:v>2040</c:v>
                </c:pt>
                <c:pt idx="2143">
                  <c:v>2041.5619999999999</c:v>
                </c:pt>
                <c:pt idx="2144">
                  <c:v>2039.375</c:v>
                </c:pt>
                <c:pt idx="2145">
                  <c:v>2037.7339999999999</c:v>
                </c:pt>
                <c:pt idx="2146">
                  <c:v>2035.9369999999999</c:v>
                </c:pt>
                <c:pt idx="2147">
                  <c:v>2035.547</c:v>
                </c:pt>
                <c:pt idx="2148">
                  <c:v>2033.203</c:v>
                </c:pt>
                <c:pt idx="2149">
                  <c:v>2031.797</c:v>
                </c:pt>
                <c:pt idx="2150">
                  <c:v>2029.7660000000001</c:v>
                </c:pt>
                <c:pt idx="2151">
                  <c:v>2028.203</c:v>
                </c:pt>
                <c:pt idx="2152">
                  <c:v>2030.9369999999999</c:v>
                </c:pt>
                <c:pt idx="2153">
                  <c:v>2025.3910000000001</c:v>
                </c:pt>
                <c:pt idx="2154">
                  <c:v>2026.953</c:v>
                </c:pt>
                <c:pt idx="2155">
                  <c:v>2027.9690000000001</c:v>
                </c:pt>
                <c:pt idx="2156">
                  <c:v>2030.547</c:v>
                </c:pt>
                <c:pt idx="2157">
                  <c:v>2028.3589999999999</c:v>
                </c:pt>
                <c:pt idx="2158">
                  <c:v>2028.5940000000001</c:v>
                </c:pt>
                <c:pt idx="2159">
                  <c:v>2030</c:v>
                </c:pt>
                <c:pt idx="2160">
                  <c:v>2031.797</c:v>
                </c:pt>
                <c:pt idx="2161">
                  <c:v>2032.3440000000001</c:v>
                </c:pt>
                <c:pt idx="2162">
                  <c:v>2035.7809999999999</c:v>
                </c:pt>
                <c:pt idx="2163">
                  <c:v>2036.4059999999999</c:v>
                </c:pt>
                <c:pt idx="2164">
                  <c:v>2038.3589999999999</c:v>
                </c:pt>
                <c:pt idx="2165">
                  <c:v>2041.4059999999999</c:v>
                </c:pt>
                <c:pt idx="2166">
                  <c:v>2040.9369999999999</c:v>
                </c:pt>
                <c:pt idx="2167">
                  <c:v>2042.7339999999999</c:v>
                </c:pt>
                <c:pt idx="2168">
                  <c:v>2045.3910000000001</c:v>
                </c:pt>
                <c:pt idx="2169">
                  <c:v>2048.3589999999999</c:v>
                </c:pt>
                <c:pt idx="2170">
                  <c:v>2053.203</c:v>
                </c:pt>
                <c:pt idx="2171">
                  <c:v>2052.9690000000001</c:v>
                </c:pt>
                <c:pt idx="2172">
                  <c:v>2054.5309999999999</c:v>
                </c:pt>
                <c:pt idx="2173">
                  <c:v>2057.3440000000001</c:v>
                </c:pt>
                <c:pt idx="2174">
                  <c:v>2056.4059999999999</c:v>
                </c:pt>
                <c:pt idx="2175">
                  <c:v>2036.5619999999999</c:v>
                </c:pt>
                <c:pt idx="2176">
                  <c:v>2032.578</c:v>
                </c:pt>
                <c:pt idx="2177">
                  <c:v>2062.1869999999999</c:v>
                </c:pt>
                <c:pt idx="2178">
                  <c:v>2064.5309999999999</c:v>
                </c:pt>
                <c:pt idx="2179">
                  <c:v>2057.7339999999999</c:v>
                </c:pt>
                <c:pt idx="2180">
                  <c:v>2058.75</c:v>
                </c:pt>
                <c:pt idx="2181">
                  <c:v>2060.3910000000001</c:v>
                </c:pt>
                <c:pt idx="2182">
                  <c:v>2075.1559999999999</c:v>
                </c:pt>
                <c:pt idx="2183">
                  <c:v>2070.3910000000001</c:v>
                </c:pt>
                <c:pt idx="2184">
                  <c:v>2077.3440000000001</c:v>
                </c:pt>
                <c:pt idx="2185">
                  <c:v>2082.3440000000001</c:v>
                </c:pt>
                <c:pt idx="2186">
                  <c:v>2078.203</c:v>
                </c:pt>
                <c:pt idx="2187">
                  <c:v>2080.9369999999999</c:v>
                </c:pt>
                <c:pt idx="2188">
                  <c:v>2084.7660000000001</c:v>
                </c:pt>
                <c:pt idx="2189">
                  <c:v>2084.5309999999999</c:v>
                </c:pt>
                <c:pt idx="2190">
                  <c:v>2093.5940000000001</c:v>
                </c:pt>
                <c:pt idx="2191">
                  <c:v>2085.7809999999999</c:v>
                </c:pt>
                <c:pt idx="2192">
                  <c:v>2071.797</c:v>
                </c:pt>
                <c:pt idx="2193">
                  <c:v>2081.5619999999999</c:v>
                </c:pt>
                <c:pt idx="2194">
                  <c:v>2085.9369999999999</c:v>
                </c:pt>
                <c:pt idx="2195">
                  <c:v>2078.75</c:v>
                </c:pt>
                <c:pt idx="2196">
                  <c:v>2082.1869999999999</c:v>
                </c:pt>
                <c:pt idx="2197">
                  <c:v>2084.375</c:v>
                </c:pt>
                <c:pt idx="2198">
                  <c:v>2078.75</c:v>
                </c:pt>
                <c:pt idx="2199">
                  <c:v>2079.1410000000001</c:v>
                </c:pt>
                <c:pt idx="2200">
                  <c:v>2082.1869999999999</c:v>
                </c:pt>
                <c:pt idx="2201">
                  <c:v>2076.797</c:v>
                </c:pt>
                <c:pt idx="2202">
                  <c:v>2080.9369999999999</c:v>
                </c:pt>
                <c:pt idx="2203">
                  <c:v>2080.3910000000001</c:v>
                </c:pt>
                <c:pt idx="2204">
                  <c:v>2079.5309999999999</c:v>
                </c:pt>
                <c:pt idx="2205">
                  <c:v>2080.1559999999999</c:v>
                </c:pt>
                <c:pt idx="2206">
                  <c:v>2078.5940000000001</c:v>
                </c:pt>
                <c:pt idx="2207">
                  <c:v>2072.578</c:v>
                </c:pt>
                <c:pt idx="2208">
                  <c:v>2076.953</c:v>
                </c:pt>
                <c:pt idx="2209">
                  <c:v>2076.172</c:v>
                </c:pt>
                <c:pt idx="2210">
                  <c:v>2073.5940000000001</c:v>
                </c:pt>
                <c:pt idx="2211">
                  <c:v>2067.3440000000001</c:v>
                </c:pt>
                <c:pt idx="2212">
                  <c:v>2071.953</c:v>
                </c:pt>
                <c:pt idx="2213">
                  <c:v>2067.1869999999999</c:v>
                </c:pt>
                <c:pt idx="2214">
                  <c:v>2065.9369999999999</c:v>
                </c:pt>
                <c:pt idx="2215">
                  <c:v>2065.1559999999999</c:v>
                </c:pt>
                <c:pt idx="2216">
                  <c:v>2063.9839999999999</c:v>
                </c:pt>
                <c:pt idx="2217">
                  <c:v>2063.203</c:v>
                </c:pt>
                <c:pt idx="2218">
                  <c:v>2062.578</c:v>
                </c:pt>
                <c:pt idx="2219">
                  <c:v>2061.172</c:v>
                </c:pt>
                <c:pt idx="2220">
                  <c:v>2060.547</c:v>
                </c:pt>
                <c:pt idx="2221">
                  <c:v>2057.7339999999999</c:v>
                </c:pt>
                <c:pt idx="2222">
                  <c:v>2054.375</c:v>
                </c:pt>
                <c:pt idx="2223">
                  <c:v>2052.9690000000001</c:v>
                </c:pt>
                <c:pt idx="2224">
                  <c:v>2052.7339999999999</c:v>
                </c:pt>
                <c:pt idx="2225">
                  <c:v>2053.3589999999999</c:v>
                </c:pt>
                <c:pt idx="2226">
                  <c:v>2050.9369999999999</c:v>
                </c:pt>
                <c:pt idx="2227">
                  <c:v>2050.3910000000001</c:v>
                </c:pt>
                <c:pt idx="2228">
                  <c:v>2048.9839999999999</c:v>
                </c:pt>
                <c:pt idx="2229">
                  <c:v>2048.5940000000001</c:v>
                </c:pt>
                <c:pt idx="2230">
                  <c:v>2043.9839999999999</c:v>
                </c:pt>
                <c:pt idx="2231">
                  <c:v>2045.1559999999999</c:v>
                </c:pt>
                <c:pt idx="2232">
                  <c:v>2042.3440000000001</c:v>
                </c:pt>
                <c:pt idx="2233">
                  <c:v>2044.1410000000001</c:v>
                </c:pt>
                <c:pt idx="2234">
                  <c:v>2045.3910000000001</c:v>
                </c:pt>
                <c:pt idx="2235">
                  <c:v>2047.3440000000001</c:v>
                </c:pt>
                <c:pt idx="2236">
                  <c:v>2044.1410000000001</c:v>
                </c:pt>
                <c:pt idx="2237">
                  <c:v>2044.1410000000001</c:v>
                </c:pt>
                <c:pt idx="2238">
                  <c:v>2045.7809999999999</c:v>
                </c:pt>
                <c:pt idx="2239">
                  <c:v>2045.9369999999999</c:v>
                </c:pt>
                <c:pt idx="2240">
                  <c:v>2046.5619999999999</c:v>
                </c:pt>
                <c:pt idx="2241">
                  <c:v>2046.797</c:v>
                </c:pt>
                <c:pt idx="2242">
                  <c:v>2048.9839999999999</c:v>
                </c:pt>
                <c:pt idx="2243">
                  <c:v>2051.797</c:v>
                </c:pt>
                <c:pt idx="2244">
                  <c:v>2050.547</c:v>
                </c:pt>
                <c:pt idx="2245">
                  <c:v>2049.7660000000001</c:v>
                </c:pt>
                <c:pt idx="2246">
                  <c:v>2051.953</c:v>
                </c:pt>
                <c:pt idx="2247">
                  <c:v>2053.75</c:v>
                </c:pt>
                <c:pt idx="2248">
                  <c:v>2052.7339999999999</c:v>
                </c:pt>
                <c:pt idx="2249">
                  <c:v>2052.9690000000001</c:v>
                </c:pt>
                <c:pt idx="2250">
                  <c:v>2052.578</c:v>
                </c:pt>
                <c:pt idx="2251">
                  <c:v>2056.797</c:v>
                </c:pt>
                <c:pt idx="2252">
                  <c:v>2059.1410000000001</c:v>
                </c:pt>
                <c:pt idx="2253">
                  <c:v>2061.953</c:v>
                </c:pt>
                <c:pt idx="2254">
                  <c:v>2061.4059999999999</c:v>
                </c:pt>
                <c:pt idx="2255">
                  <c:v>2062.9690000000001</c:v>
                </c:pt>
                <c:pt idx="2256">
                  <c:v>2068.3589999999999</c:v>
                </c:pt>
                <c:pt idx="2257">
                  <c:v>2066.797</c:v>
                </c:pt>
                <c:pt idx="2258">
                  <c:v>2070</c:v>
                </c:pt>
                <c:pt idx="2259">
                  <c:v>2074.375</c:v>
                </c:pt>
                <c:pt idx="2260">
                  <c:v>2074.7660000000001</c:v>
                </c:pt>
                <c:pt idx="2261">
                  <c:v>2076.172</c:v>
                </c:pt>
                <c:pt idx="2262">
                  <c:v>2080.547</c:v>
                </c:pt>
                <c:pt idx="2263">
                  <c:v>2081.172</c:v>
                </c:pt>
                <c:pt idx="2264">
                  <c:v>2082.578</c:v>
                </c:pt>
                <c:pt idx="2265">
                  <c:v>2085.1559999999999</c:v>
                </c:pt>
                <c:pt idx="2266">
                  <c:v>2088.5940000000001</c:v>
                </c:pt>
                <c:pt idx="2267">
                  <c:v>2088.75</c:v>
                </c:pt>
                <c:pt idx="2268">
                  <c:v>2090.9369999999999</c:v>
                </c:pt>
                <c:pt idx="2269">
                  <c:v>2091.953</c:v>
                </c:pt>
                <c:pt idx="2270">
                  <c:v>2094.7660000000001</c:v>
                </c:pt>
                <c:pt idx="2271">
                  <c:v>2094.5309999999999</c:v>
                </c:pt>
                <c:pt idx="2272">
                  <c:v>2091.4059999999999</c:v>
                </c:pt>
                <c:pt idx="2273">
                  <c:v>2033.75</c:v>
                </c:pt>
                <c:pt idx="2274">
                  <c:v>1920.1559999999999</c:v>
                </c:pt>
                <c:pt idx="2275">
                  <c:v>1927.1869999999999</c:v>
                </c:pt>
                <c:pt idx="2276">
                  <c:v>2006.5619999999999</c:v>
                </c:pt>
                <c:pt idx="2277">
                  <c:v>2032.1869999999999</c:v>
                </c:pt>
                <c:pt idx="2278">
                  <c:v>2047.3440000000001</c:v>
                </c:pt>
                <c:pt idx="2279">
                  <c:v>2067.7339999999999</c:v>
                </c:pt>
                <c:pt idx="2280">
                  <c:v>2087.7339999999999</c:v>
                </c:pt>
                <c:pt idx="2281">
                  <c:v>2116.797</c:v>
                </c:pt>
                <c:pt idx="2282">
                  <c:v>2124.1410000000001</c:v>
                </c:pt>
                <c:pt idx="2283">
                  <c:v>2115.9369999999999</c:v>
                </c:pt>
                <c:pt idx="2284">
                  <c:v>2099.7660000000001</c:v>
                </c:pt>
                <c:pt idx="2285">
                  <c:v>2089.5309999999999</c:v>
                </c:pt>
                <c:pt idx="2286">
                  <c:v>2094.7660000000001</c:v>
                </c:pt>
                <c:pt idx="2287">
                  <c:v>2126.172</c:v>
                </c:pt>
                <c:pt idx="2288">
                  <c:v>2113.75</c:v>
                </c:pt>
                <c:pt idx="2289">
                  <c:v>2057.9690000000001</c:v>
                </c:pt>
                <c:pt idx="2290">
                  <c:v>2027.3440000000001</c:v>
                </c:pt>
                <c:pt idx="2291">
                  <c:v>2050.7809999999999</c:v>
                </c:pt>
                <c:pt idx="2292">
                  <c:v>2048.9839999999999</c:v>
                </c:pt>
                <c:pt idx="2293">
                  <c:v>2035.7809999999999</c:v>
                </c:pt>
                <c:pt idx="2294">
                  <c:v>2050</c:v>
                </c:pt>
                <c:pt idx="2295">
                  <c:v>2050.9369999999999</c:v>
                </c:pt>
                <c:pt idx="2296">
                  <c:v>2042.7339999999999</c:v>
                </c:pt>
                <c:pt idx="2297">
                  <c:v>2049.5309999999999</c:v>
                </c:pt>
                <c:pt idx="2298">
                  <c:v>2049.5309999999999</c:v>
                </c:pt>
                <c:pt idx="2299">
                  <c:v>2042.578</c:v>
                </c:pt>
                <c:pt idx="2300">
                  <c:v>2047.3440000000001</c:v>
                </c:pt>
                <c:pt idx="2301">
                  <c:v>2045.3910000000001</c:v>
                </c:pt>
                <c:pt idx="2302">
                  <c:v>2041.953</c:v>
                </c:pt>
                <c:pt idx="2303">
                  <c:v>2045</c:v>
                </c:pt>
                <c:pt idx="2304">
                  <c:v>2048.75</c:v>
                </c:pt>
                <c:pt idx="2305">
                  <c:v>2041.797</c:v>
                </c:pt>
                <c:pt idx="2306">
                  <c:v>2046.5619999999999</c:v>
                </c:pt>
                <c:pt idx="2307">
                  <c:v>2050.547</c:v>
                </c:pt>
                <c:pt idx="2308">
                  <c:v>2049.1410000000001</c:v>
                </c:pt>
                <c:pt idx="2309">
                  <c:v>2047.578</c:v>
                </c:pt>
                <c:pt idx="2310">
                  <c:v>2050.7809999999999</c:v>
                </c:pt>
                <c:pt idx="2311">
                  <c:v>2045.9369999999999</c:v>
                </c:pt>
                <c:pt idx="2312">
                  <c:v>2046.953</c:v>
                </c:pt>
                <c:pt idx="2313">
                  <c:v>2049.1410000000001</c:v>
                </c:pt>
                <c:pt idx="2314">
                  <c:v>2045.7809999999999</c:v>
                </c:pt>
                <c:pt idx="2315">
                  <c:v>2045</c:v>
                </c:pt>
                <c:pt idx="2316">
                  <c:v>2049.7660000000001</c:v>
                </c:pt>
                <c:pt idx="2317">
                  <c:v>2045.547</c:v>
                </c:pt>
                <c:pt idx="2318">
                  <c:v>2045.7809999999999</c:v>
                </c:pt>
                <c:pt idx="2319">
                  <c:v>2048.5940000000001</c:v>
                </c:pt>
                <c:pt idx="2320">
                  <c:v>2047.578</c:v>
                </c:pt>
                <c:pt idx="2321">
                  <c:v>2047.7339999999999</c:v>
                </c:pt>
                <c:pt idx="2322">
                  <c:v>2050.3910000000001</c:v>
                </c:pt>
                <c:pt idx="2323">
                  <c:v>2052.9690000000001</c:v>
                </c:pt>
                <c:pt idx="2324">
                  <c:v>2049.1410000000001</c:v>
                </c:pt>
                <c:pt idx="2325">
                  <c:v>2047.7339999999999</c:v>
                </c:pt>
                <c:pt idx="2326">
                  <c:v>2050.9369999999999</c:v>
                </c:pt>
                <c:pt idx="2327">
                  <c:v>2050.9369999999999</c:v>
                </c:pt>
                <c:pt idx="2328">
                  <c:v>2049.1410000000001</c:v>
                </c:pt>
                <c:pt idx="2329">
                  <c:v>2053.203</c:v>
                </c:pt>
                <c:pt idx="2330">
                  <c:v>2053.3589999999999</c:v>
                </c:pt>
                <c:pt idx="2331">
                  <c:v>2057.1869999999999</c:v>
                </c:pt>
                <c:pt idx="2332">
                  <c:v>2054.7660000000001</c:v>
                </c:pt>
                <c:pt idx="2333">
                  <c:v>2055.1559999999999</c:v>
                </c:pt>
                <c:pt idx="2334">
                  <c:v>2057.7339999999999</c:v>
                </c:pt>
                <c:pt idx="2335">
                  <c:v>2057.7339999999999</c:v>
                </c:pt>
                <c:pt idx="2336">
                  <c:v>2055.9369999999999</c:v>
                </c:pt>
                <c:pt idx="2337">
                  <c:v>2058.3589999999999</c:v>
                </c:pt>
                <c:pt idx="2338">
                  <c:v>2061.172</c:v>
                </c:pt>
                <c:pt idx="2339">
                  <c:v>2057.1869999999999</c:v>
                </c:pt>
                <c:pt idx="2340">
                  <c:v>2061.797</c:v>
                </c:pt>
                <c:pt idx="2341">
                  <c:v>2061.953</c:v>
                </c:pt>
                <c:pt idx="2342">
                  <c:v>2064.5309999999999</c:v>
                </c:pt>
                <c:pt idx="2343">
                  <c:v>2065.1559999999999</c:v>
                </c:pt>
                <c:pt idx="2344">
                  <c:v>2062.578</c:v>
                </c:pt>
                <c:pt idx="2345">
                  <c:v>2064.5309999999999</c:v>
                </c:pt>
                <c:pt idx="2346">
                  <c:v>2062.3440000000001</c:v>
                </c:pt>
                <c:pt idx="2347">
                  <c:v>2065</c:v>
                </c:pt>
                <c:pt idx="2348">
                  <c:v>2063.9839999999999</c:v>
                </c:pt>
                <c:pt idx="2349">
                  <c:v>2064.375</c:v>
                </c:pt>
                <c:pt idx="2350">
                  <c:v>2066.797</c:v>
                </c:pt>
                <c:pt idx="2351">
                  <c:v>2067.7339999999999</c:v>
                </c:pt>
                <c:pt idx="2352">
                  <c:v>2067.1869999999999</c:v>
                </c:pt>
                <c:pt idx="2353">
                  <c:v>2068.5940000000001</c:v>
                </c:pt>
                <c:pt idx="2354">
                  <c:v>2066.797</c:v>
                </c:pt>
                <c:pt idx="2355">
                  <c:v>2065</c:v>
                </c:pt>
                <c:pt idx="2356">
                  <c:v>2068.3589999999999</c:v>
                </c:pt>
                <c:pt idx="2357">
                  <c:v>2066.172</c:v>
                </c:pt>
                <c:pt idx="2358">
                  <c:v>2065.3910000000001</c:v>
                </c:pt>
                <c:pt idx="2359">
                  <c:v>2068.75</c:v>
                </c:pt>
                <c:pt idx="2360">
                  <c:v>2066.797</c:v>
                </c:pt>
                <c:pt idx="2361">
                  <c:v>2067.9690000000001</c:v>
                </c:pt>
                <c:pt idx="2362">
                  <c:v>2067.7339999999999</c:v>
                </c:pt>
                <c:pt idx="2363">
                  <c:v>2067.578</c:v>
                </c:pt>
                <c:pt idx="2364">
                  <c:v>2068.9839999999999</c:v>
                </c:pt>
                <c:pt idx="2365">
                  <c:v>2072.1869999999999</c:v>
                </c:pt>
                <c:pt idx="2366">
                  <c:v>2073.5940000000001</c:v>
                </c:pt>
                <c:pt idx="2367">
                  <c:v>2074.375</c:v>
                </c:pt>
                <c:pt idx="2368">
                  <c:v>2076.4059999999999</c:v>
                </c:pt>
                <c:pt idx="2369">
                  <c:v>2075.3910000000001</c:v>
                </c:pt>
                <c:pt idx="2370">
                  <c:v>2075</c:v>
                </c:pt>
                <c:pt idx="2371">
                  <c:v>2078.75</c:v>
                </c:pt>
                <c:pt idx="2372">
                  <c:v>2084.375</c:v>
                </c:pt>
                <c:pt idx="2373">
                  <c:v>2081.4059999999999</c:v>
                </c:pt>
                <c:pt idx="2374">
                  <c:v>2083.75</c:v>
                </c:pt>
                <c:pt idx="2375">
                  <c:v>2084.375</c:v>
                </c:pt>
                <c:pt idx="2376">
                  <c:v>2088.9839999999999</c:v>
                </c:pt>
                <c:pt idx="2377">
                  <c:v>2085.547</c:v>
                </c:pt>
                <c:pt idx="2378">
                  <c:v>2086.797</c:v>
                </c:pt>
                <c:pt idx="2379">
                  <c:v>2091.4059999999999</c:v>
                </c:pt>
                <c:pt idx="2380">
                  <c:v>2091.4059999999999</c:v>
                </c:pt>
                <c:pt idx="2381">
                  <c:v>2092.578</c:v>
                </c:pt>
                <c:pt idx="2382">
                  <c:v>2093.3589999999999</c:v>
                </c:pt>
                <c:pt idx="2383">
                  <c:v>2092.9690000000001</c:v>
                </c:pt>
                <c:pt idx="2384">
                  <c:v>2077.578</c:v>
                </c:pt>
                <c:pt idx="2385">
                  <c:v>2069.1410000000001</c:v>
                </c:pt>
                <c:pt idx="2386">
                  <c:v>2100.7809999999999</c:v>
                </c:pt>
                <c:pt idx="2387">
                  <c:v>2102.578</c:v>
                </c:pt>
                <c:pt idx="2388">
                  <c:v>2093.9839999999999</c:v>
                </c:pt>
                <c:pt idx="2389">
                  <c:v>2093.3589999999999</c:v>
                </c:pt>
                <c:pt idx="2390">
                  <c:v>2104.1410000000001</c:v>
                </c:pt>
                <c:pt idx="2391">
                  <c:v>2102.1869999999999</c:v>
                </c:pt>
                <c:pt idx="2392">
                  <c:v>2111.172</c:v>
                </c:pt>
                <c:pt idx="2393">
                  <c:v>2115.1559999999999</c:v>
                </c:pt>
                <c:pt idx="2394">
                  <c:v>2113.3589999999999</c:v>
                </c:pt>
                <c:pt idx="2395">
                  <c:v>2117.9690000000001</c:v>
                </c:pt>
                <c:pt idx="2396">
                  <c:v>2124.375</c:v>
                </c:pt>
                <c:pt idx="2397">
                  <c:v>2120</c:v>
                </c:pt>
                <c:pt idx="2398">
                  <c:v>2125</c:v>
                </c:pt>
                <c:pt idx="2399">
                  <c:v>2135</c:v>
                </c:pt>
                <c:pt idx="2400">
                  <c:v>2125.7809999999999</c:v>
                </c:pt>
                <c:pt idx="2401">
                  <c:v>2121.172</c:v>
                </c:pt>
                <c:pt idx="2402">
                  <c:v>2125.7809999999999</c:v>
                </c:pt>
                <c:pt idx="2403">
                  <c:v>2128.75</c:v>
                </c:pt>
                <c:pt idx="2404">
                  <c:v>2125.1559999999999</c:v>
                </c:pt>
                <c:pt idx="2405">
                  <c:v>2129.7660000000001</c:v>
                </c:pt>
                <c:pt idx="2406">
                  <c:v>2128.203</c:v>
                </c:pt>
                <c:pt idx="2407">
                  <c:v>2130</c:v>
                </c:pt>
                <c:pt idx="2408">
                  <c:v>2131.5619999999999</c:v>
                </c:pt>
                <c:pt idx="2409">
                  <c:v>2135.1559999999999</c:v>
                </c:pt>
                <c:pt idx="2410">
                  <c:v>2131.172</c:v>
                </c:pt>
                <c:pt idx="2411">
                  <c:v>2134.1410000000001</c:v>
                </c:pt>
                <c:pt idx="2412">
                  <c:v>2135.7809999999999</c:v>
                </c:pt>
                <c:pt idx="2413">
                  <c:v>2134.7660000000001</c:v>
                </c:pt>
                <c:pt idx="2414">
                  <c:v>2134.1410000000001</c:v>
                </c:pt>
                <c:pt idx="2415">
                  <c:v>2137.9690000000001</c:v>
                </c:pt>
                <c:pt idx="2416">
                  <c:v>2135.547</c:v>
                </c:pt>
                <c:pt idx="2417">
                  <c:v>2137.9690000000001</c:v>
                </c:pt>
                <c:pt idx="2418">
                  <c:v>2139.7660000000001</c:v>
                </c:pt>
                <c:pt idx="2419">
                  <c:v>2135</c:v>
                </c:pt>
                <c:pt idx="2420">
                  <c:v>2134.5309999999999</c:v>
                </c:pt>
                <c:pt idx="2421">
                  <c:v>2135.7809999999999</c:v>
                </c:pt>
                <c:pt idx="2422">
                  <c:v>2135.547</c:v>
                </c:pt>
                <c:pt idx="2423">
                  <c:v>2134.1410000000001</c:v>
                </c:pt>
                <c:pt idx="2424">
                  <c:v>2135</c:v>
                </c:pt>
                <c:pt idx="2425">
                  <c:v>2135.1559999999999</c:v>
                </c:pt>
                <c:pt idx="2426">
                  <c:v>2133.203</c:v>
                </c:pt>
                <c:pt idx="2427">
                  <c:v>2134.1410000000001</c:v>
                </c:pt>
                <c:pt idx="2428">
                  <c:v>2127.7339999999999</c:v>
                </c:pt>
                <c:pt idx="2429">
                  <c:v>2126.5619999999999</c:v>
                </c:pt>
                <c:pt idx="2430">
                  <c:v>2125</c:v>
                </c:pt>
                <c:pt idx="2431">
                  <c:v>2124.1410000000001</c:v>
                </c:pt>
                <c:pt idx="2432">
                  <c:v>2121.172</c:v>
                </c:pt>
                <c:pt idx="2433">
                  <c:v>2118.9839999999999</c:v>
                </c:pt>
                <c:pt idx="2434">
                  <c:v>2115.7809999999999</c:v>
                </c:pt>
                <c:pt idx="2435">
                  <c:v>2115.9369999999999</c:v>
                </c:pt>
                <c:pt idx="2436">
                  <c:v>2110.3910000000001</c:v>
                </c:pt>
                <c:pt idx="2437">
                  <c:v>2114.5309999999999</c:v>
                </c:pt>
                <c:pt idx="2438">
                  <c:v>2106.5619999999999</c:v>
                </c:pt>
                <c:pt idx="2439">
                  <c:v>2104.5309999999999</c:v>
                </c:pt>
                <c:pt idx="2440">
                  <c:v>2101.953</c:v>
                </c:pt>
                <c:pt idx="2441">
                  <c:v>2100.3910000000001</c:v>
                </c:pt>
                <c:pt idx="2442">
                  <c:v>2097.7339999999999</c:v>
                </c:pt>
                <c:pt idx="2443">
                  <c:v>2095.547</c:v>
                </c:pt>
                <c:pt idx="2444">
                  <c:v>2092.7339999999999</c:v>
                </c:pt>
                <c:pt idx="2445">
                  <c:v>2091.172</c:v>
                </c:pt>
                <c:pt idx="2446">
                  <c:v>2087.9690000000001</c:v>
                </c:pt>
                <c:pt idx="2447">
                  <c:v>2088.203</c:v>
                </c:pt>
                <c:pt idx="2448">
                  <c:v>2085</c:v>
                </c:pt>
                <c:pt idx="2449">
                  <c:v>2082.9690000000001</c:v>
                </c:pt>
                <c:pt idx="2450">
                  <c:v>2080.7809999999999</c:v>
                </c:pt>
                <c:pt idx="2451">
                  <c:v>2077.7339999999999</c:v>
                </c:pt>
                <c:pt idx="2452">
                  <c:v>2073.75</c:v>
                </c:pt>
                <c:pt idx="2453">
                  <c:v>2073.3589999999999</c:v>
                </c:pt>
                <c:pt idx="2454">
                  <c:v>2070.1559999999999</c:v>
                </c:pt>
                <c:pt idx="2455">
                  <c:v>2067.1869999999999</c:v>
                </c:pt>
                <c:pt idx="2456">
                  <c:v>2067.9690000000001</c:v>
                </c:pt>
                <c:pt idx="2457">
                  <c:v>2063.5940000000001</c:v>
                </c:pt>
                <c:pt idx="2458">
                  <c:v>2060.1559999999999</c:v>
                </c:pt>
                <c:pt idx="2459">
                  <c:v>2060.7809999999999</c:v>
                </c:pt>
                <c:pt idx="2460">
                  <c:v>2056.797</c:v>
                </c:pt>
                <c:pt idx="2461">
                  <c:v>2054.1410000000001</c:v>
                </c:pt>
                <c:pt idx="2462">
                  <c:v>2060</c:v>
                </c:pt>
                <c:pt idx="2463">
                  <c:v>2056.5619999999999</c:v>
                </c:pt>
                <c:pt idx="2464">
                  <c:v>2059.7660000000001</c:v>
                </c:pt>
                <c:pt idx="2465">
                  <c:v>2060.3910000000001</c:v>
                </c:pt>
                <c:pt idx="2466">
                  <c:v>2060.547</c:v>
                </c:pt>
                <c:pt idx="2467">
                  <c:v>2058.9839999999999</c:v>
                </c:pt>
                <c:pt idx="2468">
                  <c:v>2058.3589999999999</c:v>
                </c:pt>
                <c:pt idx="2469">
                  <c:v>2060.1559999999999</c:v>
                </c:pt>
                <c:pt idx="2470">
                  <c:v>2058.3589999999999</c:v>
                </c:pt>
                <c:pt idx="2471">
                  <c:v>2065</c:v>
                </c:pt>
                <c:pt idx="2472">
                  <c:v>2064.7660000000001</c:v>
                </c:pt>
                <c:pt idx="2473">
                  <c:v>2062.1869999999999</c:v>
                </c:pt>
                <c:pt idx="2474">
                  <c:v>2065.1559999999999</c:v>
                </c:pt>
                <c:pt idx="2475">
                  <c:v>2065.7809999999999</c:v>
                </c:pt>
                <c:pt idx="2476">
                  <c:v>2062.9690000000001</c:v>
                </c:pt>
                <c:pt idx="2477">
                  <c:v>2067.9690000000001</c:v>
                </c:pt>
                <c:pt idx="2478">
                  <c:v>2067.1869999999999</c:v>
                </c:pt>
                <c:pt idx="2479">
                  <c:v>2069.375</c:v>
                </c:pt>
                <c:pt idx="2480">
                  <c:v>2072.1869999999999</c:v>
                </c:pt>
                <c:pt idx="2481">
                  <c:v>2072.7339999999999</c:v>
                </c:pt>
                <c:pt idx="2482">
                  <c:v>2073.9839999999999</c:v>
                </c:pt>
                <c:pt idx="2483">
                  <c:v>2075.9369999999999</c:v>
                </c:pt>
                <c:pt idx="2484">
                  <c:v>2076.4059999999999</c:v>
                </c:pt>
                <c:pt idx="2485">
                  <c:v>2082.1869999999999</c:v>
                </c:pt>
                <c:pt idx="2486">
                  <c:v>2083.5940000000001</c:v>
                </c:pt>
                <c:pt idx="2487">
                  <c:v>2083.3589999999999</c:v>
                </c:pt>
                <c:pt idx="2488">
                  <c:v>2065.9369999999999</c:v>
                </c:pt>
                <c:pt idx="2489">
                  <c:v>2072.9690000000001</c:v>
                </c:pt>
                <c:pt idx="2490">
                  <c:v>2091.172</c:v>
                </c:pt>
                <c:pt idx="2491">
                  <c:v>2085.3910000000001</c:v>
                </c:pt>
                <c:pt idx="2492">
                  <c:v>2083.3589999999999</c:v>
                </c:pt>
                <c:pt idx="2493">
                  <c:v>2087.9690000000001</c:v>
                </c:pt>
                <c:pt idx="2494">
                  <c:v>2093.9839999999999</c:v>
                </c:pt>
                <c:pt idx="2495">
                  <c:v>2096.5619999999999</c:v>
                </c:pt>
                <c:pt idx="2496">
                  <c:v>2099.7660000000001</c:v>
                </c:pt>
                <c:pt idx="2497">
                  <c:v>2106.4059999999999</c:v>
                </c:pt>
                <c:pt idx="2498">
                  <c:v>2107.3440000000001</c:v>
                </c:pt>
                <c:pt idx="2499">
                  <c:v>2107.578</c:v>
                </c:pt>
                <c:pt idx="2500">
                  <c:v>2113.203</c:v>
                </c:pt>
                <c:pt idx="2501">
                  <c:v>2119.375</c:v>
                </c:pt>
                <c:pt idx="2502">
                  <c:v>2110.1559999999999</c:v>
                </c:pt>
                <c:pt idx="2503">
                  <c:v>2100.1559999999999</c:v>
                </c:pt>
                <c:pt idx="2504">
                  <c:v>2104.7660000000001</c:v>
                </c:pt>
                <c:pt idx="2505">
                  <c:v>2105.1559999999999</c:v>
                </c:pt>
                <c:pt idx="2506">
                  <c:v>2102.578</c:v>
                </c:pt>
                <c:pt idx="2507">
                  <c:v>2104.5309999999999</c:v>
                </c:pt>
                <c:pt idx="2508">
                  <c:v>2103.9839999999999</c:v>
                </c:pt>
                <c:pt idx="2509">
                  <c:v>2101.172</c:v>
                </c:pt>
                <c:pt idx="2510">
                  <c:v>2105</c:v>
                </c:pt>
                <c:pt idx="2511">
                  <c:v>2104.5309999999999</c:v>
                </c:pt>
                <c:pt idx="2512">
                  <c:v>2105</c:v>
                </c:pt>
                <c:pt idx="2513">
                  <c:v>2105.547</c:v>
                </c:pt>
                <c:pt idx="2514">
                  <c:v>2103.3589999999999</c:v>
                </c:pt>
                <c:pt idx="2515">
                  <c:v>2100</c:v>
                </c:pt>
                <c:pt idx="2516">
                  <c:v>2102.7339999999999</c:v>
                </c:pt>
                <c:pt idx="2517">
                  <c:v>2102.3440000000001</c:v>
                </c:pt>
                <c:pt idx="2518">
                  <c:v>2100</c:v>
                </c:pt>
                <c:pt idx="2519">
                  <c:v>2097.9690000000001</c:v>
                </c:pt>
                <c:pt idx="2520">
                  <c:v>2097.9690000000001</c:v>
                </c:pt>
                <c:pt idx="2521">
                  <c:v>2096.5619999999999</c:v>
                </c:pt>
                <c:pt idx="2522">
                  <c:v>2094.7660000000001</c:v>
                </c:pt>
                <c:pt idx="2523">
                  <c:v>2090.9369999999999</c:v>
                </c:pt>
                <c:pt idx="2524">
                  <c:v>2089.375</c:v>
                </c:pt>
                <c:pt idx="2525">
                  <c:v>2087.7339999999999</c:v>
                </c:pt>
                <c:pt idx="2526">
                  <c:v>2085</c:v>
                </c:pt>
                <c:pt idx="2527">
                  <c:v>2084.7660000000001</c:v>
                </c:pt>
                <c:pt idx="2528">
                  <c:v>2080.3910000000001</c:v>
                </c:pt>
                <c:pt idx="2529">
                  <c:v>2076.953</c:v>
                </c:pt>
                <c:pt idx="2530">
                  <c:v>2076.172</c:v>
                </c:pt>
                <c:pt idx="2531">
                  <c:v>2073.3589999999999</c:v>
                </c:pt>
                <c:pt idx="2532">
                  <c:v>2070.1559999999999</c:v>
                </c:pt>
                <c:pt idx="2533">
                  <c:v>2070.9369999999999</c:v>
                </c:pt>
                <c:pt idx="2534">
                  <c:v>2066.953</c:v>
                </c:pt>
                <c:pt idx="2535">
                  <c:v>2065.547</c:v>
                </c:pt>
                <c:pt idx="2536">
                  <c:v>2063.9839999999999</c:v>
                </c:pt>
                <c:pt idx="2537">
                  <c:v>2062.7339999999999</c:v>
                </c:pt>
                <c:pt idx="2538">
                  <c:v>2060.9369999999999</c:v>
                </c:pt>
                <c:pt idx="2539">
                  <c:v>2054.5309999999999</c:v>
                </c:pt>
                <c:pt idx="2540">
                  <c:v>2056.5619999999999</c:v>
                </c:pt>
                <c:pt idx="2541">
                  <c:v>2053.75</c:v>
                </c:pt>
                <c:pt idx="2542">
                  <c:v>2052.7339999999999</c:v>
                </c:pt>
                <c:pt idx="2543">
                  <c:v>2048.3589999999999</c:v>
                </c:pt>
                <c:pt idx="2544">
                  <c:v>2050.7809999999999</c:v>
                </c:pt>
                <c:pt idx="2545">
                  <c:v>2049.1410000000001</c:v>
                </c:pt>
                <c:pt idx="2546">
                  <c:v>2045.3910000000001</c:v>
                </c:pt>
                <c:pt idx="2547">
                  <c:v>2045</c:v>
                </c:pt>
                <c:pt idx="2548">
                  <c:v>2044.5309999999999</c:v>
                </c:pt>
                <c:pt idx="2549">
                  <c:v>2041.5619999999999</c:v>
                </c:pt>
                <c:pt idx="2550">
                  <c:v>2041.5619999999999</c:v>
                </c:pt>
                <c:pt idx="2551">
                  <c:v>2037.7339999999999</c:v>
                </c:pt>
                <c:pt idx="2552">
                  <c:v>2040.3910000000001</c:v>
                </c:pt>
                <c:pt idx="2553">
                  <c:v>2038.5940000000001</c:v>
                </c:pt>
                <c:pt idx="2554">
                  <c:v>2039.1410000000001</c:v>
                </c:pt>
                <c:pt idx="2555">
                  <c:v>2040</c:v>
                </c:pt>
                <c:pt idx="2556">
                  <c:v>2039.5309999999999</c:v>
                </c:pt>
                <c:pt idx="2557">
                  <c:v>2040.1559999999999</c:v>
                </c:pt>
                <c:pt idx="2558">
                  <c:v>2036.172</c:v>
                </c:pt>
                <c:pt idx="2559">
                  <c:v>2036.953</c:v>
                </c:pt>
                <c:pt idx="2560">
                  <c:v>2039.1410000000001</c:v>
                </c:pt>
                <c:pt idx="2561">
                  <c:v>2040.7809999999999</c:v>
                </c:pt>
                <c:pt idx="2562">
                  <c:v>2040</c:v>
                </c:pt>
                <c:pt idx="2563">
                  <c:v>2040.1559999999999</c:v>
                </c:pt>
                <c:pt idx="2564">
                  <c:v>2040</c:v>
                </c:pt>
                <c:pt idx="2565">
                  <c:v>2042.1869999999999</c:v>
                </c:pt>
                <c:pt idx="2566">
                  <c:v>2050.1559999999999</c:v>
                </c:pt>
                <c:pt idx="2567">
                  <c:v>2040.9369999999999</c:v>
                </c:pt>
                <c:pt idx="2568">
                  <c:v>2046.172</c:v>
                </c:pt>
                <c:pt idx="2569">
                  <c:v>2050</c:v>
                </c:pt>
                <c:pt idx="2570">
                  <c:v>2049.375</c:v>
                </c:pt>
                <c:pt idx="2571">
                  <c:v>2051.4059999999999</c:v>
                </c:pt>
                <c:pt idx="2572">
                  <c:v>2055</c:v>
                </c:pt>
                <c:pt idx="2573">
                  <c:v>2053.75</c:v>
                </c:pt>
                <c:pt idx="2574">
                  <c:v>2053.203</c:v>
                </c:pt>
                <c:pt idx="2575">
                  <c:v>2059.7660000000001</c:v>
                </c:pt>
                <c:pt idx="2576">
                  <c:v>2060.547</c:v>
                </c:pt>
                <c:pt idx="2577">
                  <c:v>2062.9690000000001</c:v>
                </c:pt>
                <c:pt idx="2578">
                  <c:v>2064.1410000000001</c:v>
                </c:pt>
                <c:pt idx="2579">
                  <c:v>2067.9690000000001</c:v>
                </c:pt>
                <c:pt idx="2580">
                  <c:v>2066.797</c:v>
                </c:pt>
                <c:pt idx="2581">
                  <c:v>2069.7660000000001</c:v>
                </c:pt>
                <c:pt idx="2582">
                  <c:v>2071.953</c:v>
                </c:pt>
                <c:pt idx="2583">
                  <c:v>2072.578</c:v>
                </c:pt>
                <c:pt idx="2584">
                  <c:v>2076.4059999999999</c:v>
                </c:pt>
                <c:pt idx="2585">
                  <c:v>2058.5940000000001</c:v>
                </c:pt>
                <c:pt idx="2586">
                  <c:v>1976.172</c:v>
                </c:pt>
                <c:pt idx="2587">
                  <c:v>1950.1559999999999</c:v>
                </c:pt>
                <c:pt idx="2588">
                  <c:v>2000.3910000000001</c:v>
                </c:pt>
                <c:pt idx="2589">
                  <c:v>1996.953</c:v>
                </c:pt>
                <c:pt idx="2590">
                  <c:v>1980.1559999999999</c:v>
                </c:pt>
                <c:pt idx="2591">
                  <c:v>2020</c:v>
                </c:pt>
                <c:pt idx="2592">
                  <c:v>2060</c:v>
                </c:pt>
                <c:pt idx="2593">
                  <c:v>2092.1869999999999</c:v>
                </c:pt>
                <c:pt idx="2594">
                  <c:v>2106.172</c:v>
                </c:pt>
                <c:pt idx="2595">
                  <c:v>2088.75</c:v>
                </c:pt>
                <c:pt idx="2596">
                  <c:v>2076.953</c:v>
                </c:pt>
                <c:pt idx="2597">
                  <c:v>2077.9690000000001</c:v>
                </c:pt>
                <c:pt idx="2598">
                  <c:v>2084.375</c:v>
                </c:pt>
                <c:pt idx="2599">
                  <c:v>2113.203</c:v>
                </c:pt>
                <c:pt idx="2600">
                  <c:v>2093.75</c:v>
                </c:pt>
                <c:pt idx="2601">
                  <c:v>2038.9839999999999</c:v>
                </c:pt>
                <c:pt idx="2602">
                  <c:v>2022.9690000000001</c:v>
                </c:pt>
                <c:pt idx="2603">
                  <c:v>2035.7809999999999</c:v>
                </c:pt>
                <c:pt idx="2604">
                  <c:v>2033.75</c:v>
                </c:pt>
                <c:pt idx="2605">
                  <c:v>2025.9369999999999</c:v>
                </c:pt>
                <c:pt idx="2606">
                  <c:v>2032.9690000000001</c:v>
                </c:pt>
                <c:pt idx="2607">
                  <c:v>2035.9369999999999</c:v>
                </c:pt>
                <c:pt idx="2608">
                  <c:v>2028.5940000000001</c:v>
                </c:pt>
                <c:pt idx="2609">
                  <c:v>2033.9839999999999</c:v>
                </c:pt>
                <c:pt idx="2610">
                  <c:v>2035.1559999999999</c:v>
                </c:pt>
                <c:pt idx="2611">
                  <c:v>2030.7809999999999</c:v>
                </c:pt>
                <c:pt idx="2612">
                  <c:v>2035.3910000000001</c:v>
                </c:pt>
                <c:pt idx="2613">
                  <c:v>2035</c:v>
                </c:pt>
                <c:pt idx="2614">
                  <c:v>2029.5309999999999</c:v>
                </c:pt>
                <c:pt idx="2615">
                  <c:v>2030.3910000000001</c:v>
                </c:pt>
                <c:pt idx="2616">
                  <c:v>2031.953</c:v>
                </c:pt>
                <c:pt idx="2617">
                  <c:v>2026.4059999999999</c:v>
                </c:pt>
                <c:pt idx="2618">
                  <c:v>2027.3440000000001</c:v>
                </c:pt>
                <c:pt idx="2619">
                  <c:v>2033.9839999999999</c:v>
                </c:pt>
                <c:pt idx="2620">
                  <c:v>2026.953</c:v>
                </c:pt>
                <c:pt idx="2621">
                  <c:v>2030.7809999999999</c:v>
                </c:pt>
                <c:pt idx="2622">
                  <c:v>2030.1559999999999</c:v>
                </c:pt>
                <c:pt idx="2623">
                  <c:v>2030.7809999999999</c:v>
                </c:pt>
                <c:pt idx="2624">
                  <c:v>2027.7339999999999</c:v>
                </c:pt>
                <c:pt idx="2625">
                  <c:v>2032.1869999999999</c:v>
                </c:pt>
                <c:pt idx="2626">
                  <c:v>2025.547</c:v>
                </c:pt>
                <c:pt idx="2627">
                  <c:v>2025.7809999999999</c:v>
                </c:pt>
                <c:pt idx="2628">
                  <c:v>2029.1410000000001</c:v>
                </c:pt>
                <c:pt idx="2629">
                  <c:v>2026.4059999999999</c:v>
                </c:pt>
                <c:pt idx="2630">
                  <c:v>2029.5309999999999</c:v>
                </c:pt>
                <c:pt idx="2631">
                  <c:v>2030.547</c:v>
                </c:pt>
                <c:pt idx="2632">
                  <c:v>2030.1559999999999</c:v>
                </c:pt>
                <c:pt idx="2633">
                  <c:v>2028.9839999999999</c:v>
                </c:pt>
                <c:pt idx="2634">
                  <c:v>2034.7660000000001</c:v>
                </c:pt>
                <c:pt idx="2635">
                  <c:v>2037.3440000000001</c:v>
                </c:pt>
                <c:pt idx="2636">
                  <c:v>2035.547</c:v>
                </c:pt>
                <c:pt idx="2637">
                  <c:v>2034.7660000000001</c:v>
                </c:pt>
                <c:pt idx="2638">
                  <c:v>2037.578</c:v>
                </c:pt>
                <c:pt idx="2639">
                  <c:v>2035.7809999999999</c:v>
                </c:pt>
                <c:pt idx="2640">
                  <c:v>2036.4059999999999</c:v>
                </c:pt>
                <c:pt idx="2641">
                  <c:v>2038.203</c:v>
                </c:pt>
                <c:pt idx="2642">
                  <c:v>2040</c:v>
                </c:pt>
                <c:pt idx="2643">
                  <c:v>2040.7809999999999</c:v>
                </c:pt>
                <c:pt idx="2644">
                  <c:v>2041.172</c:v>
                </c:pt>
                <c:pt idx="2645">
                  <c:v>2044.7660000000001</c:v>
                </c:pt>
                <c:pt idx="2646">
                  <c:v>2043.75</c:v>
                </c:pt>
                <c:pt idx="2647">
                  <c:v>2043.5940000000001</c:v>
                </c:pt>
                <c:pt idx="2648">
                  <c:v>2044.5309999999999</c:v>
                </c:pt>
                <c:pt idx="2649">
                  <c:v>2047.1869999999999</c:v>
                </c:pt>
                <c:pt idx="2650">
                  <c:v>2047.9690000000001</c:v>
                </c:pt>
                <c:pt idx="2651">
                  <c:v>2050.9369999999999</c:v>
                </c:pt>
                <c:pt idx="2652">
                  <c:v>2050.3910000000001</c:v>
                </c:pt>
                <c:pt idx="2653">
                  <c:v>2053.5940000000001</c:v>
                </c:pt>
                <c:pt idx="2654">
                  <c:v>2056.4059999999999</c:v>
                </c:pt>
                <c:pt idx="2655">
                  <c:v>2056.797</c:v>
                </c:pt>
                <c:pt idx="2656">
                  <c:v>2059.5309999999999</c:v>
                </c:pt>
                <c:pt idx="2657">
                  <c:v>2059.7660000000001</c:v>
                </c:pt>
                <c:pt idx="2658">
                  <c:v>2060.1559999999999</c:v>
                </c:pt>
                <c:pt idx="2659">
                  <c:v>2061.797</c:v>
                </c:pt>
                <c:pt idx="2660">
                  <c:v>2066.172</c:v>
                </c:pt>
                <c:pt idx="2661">
                  <c:v>2067.1869999999999</c:v>
                </c:pt>
                <c:pt idx="2662">
                  <c:v>2066.5619999999999</c:v>
                </c:pt>
                <c:pt idx="2663">
                  <c:v>2063.5940000000001</c:v>
                </c:pt>
                <c:pt idx="2664">
                  <c:v>2065.7809999999999</c:v>
                </c:pt>
                <c:pt idx="2665">
                  <c:v>2065.3910000000001</c:v>
                </c:pt>
                <c:pt idx="2666">
                  <c:v>2067.1869999999999</c:v>
                </c:pt>
                <c:pt idx="2667">
                  <c:v>2070</c:v>
                </c:pt>
                <c:pt idx="2668">
                  <c:v>2067.578</c:v>
                </c:pt>
                <c:pt idx="2669">
                  <c:v>2070.1559999999999</c:v>
                </c:pt>
                <c:pt idx="2670">
                  <c:v>2070.9369999999999</c:v>
                </c:pt>
                <c:pt idx="2671">
                  <c:v>2071.172</c:v>
                </c:pt>
                <c:pt idx="2672">
                  <c:v>2071.797</c:v>
                </c:pt>
                <c:pt idx="2673">
                  <c:v>2070.9369999999999</c:v>
                </c:pt>
                <c:pt idx="2674">
                  <c:v>2075.9369999999999</c:v>
                </c:pt>
                <c:pt idx="2675">
                  <c:v>2072.7339999999999</c:v>
                </c:pt>
                <c:pt idx="2676">
                  <c:v>2075.1559999999999</c:v>
                </c:pt>
                <c:pt idx="2677">
                  <c:v>2077.3440000000001</c:v>
                </c:pt>
                <c:pt idx="2678">
                  <c:v>2077.1869999999999</c:v>
                </c:pt>
                <c:pt idx="2679">
                  <c:v>2078.5940000000001</c:v>
                </c:pt>
                <c:pt idx="2680">
                  <c:v>2079.5309999999999</c:v>
                </c:pt>
                <c:pt idx="2681">
                  <c:v>2083.3589999999999</c:v>
                </c:pt>
                <c:pt idx="2682">
                  <c:v>2081.797</c:v>
                </c:pt>
                <c:pt idx="2683">
                  <c:v>2080.9369999999999</c:v>
                </c:pt>
                <c:pt idx="2684">
                  <c:v>2082.578</c:v>
                </c:pt>
                <c:pt idx="2685">
                  <c:v>2081.172</c:v>
                </c:pt>
                <c:pt idx="2686">
                  <c:v>2082.9690000000001</c:v>
                </c:pt>
                <c:pt idx="2687">
                  <c:v>2088.75</c:v>
                </c:pt>
                <c:pt idx="2688">
                  <c:v>2089.1410000000001</c:v>
                </c:pt>
                <c:pt idx="2689">
                  <c:v>2090.547</c:v>
                </c:pt>
                <c:pt idx="2690">
                  <c:v>2090.9369999999999</c:v>
                </c:pt>
                <c:pt idx="2691">
                  <c:v>2092.7339999999999</c:v>
                </c:pt>
                <c:pt idx="2692">
                  <c:v>2095.1559999999999</c:v>
                </c:pt>
                <c:pt idx="2693">
                  <c:v>2097.1869999999999</c:v>
                </c:pt>
                <c:pt idx="2694">
                  <c:v>2097.7339999999999</c:v>
                </c:pt>
                <c:pt idx="2695">
                  <c:v>2100</c:v>
                </c:pt>
                <c:pt idx="2696">
                  <c:v>2086.4059999999999</c:v>
                </c:pt>
                <c:pt idx="2697">
                  <c:v>2073.75</c:v>
                </c:pt>
                <c:pt idx="2698">
                  <c:v>2088.5940000000001</c:v>
                </c:pt>
                <c:pt idx="2699">
                  <c:v>2104.1410000000001</c:v>
                </c:pt>
                <c:pt idx="2700">
                  <c:v>2101.172</c:v>
                </c:pt>
                <c:pt idx="2701">
                  <c:v>2090.9369999999999</c:v>
                </c:pt>
                <c:pt idx="2702">
                  <c:v>2098.3589999999999</c:v>
                </c:pt>
                <c:pt idx="2703">
                  <c:v>2103.5940000000001</c:v>
                </c:pt>
                <c:pt idx="2704">
                  <c:v>2099.7660000000001</c:v>
                </c:pt>
                <c:pt idx="2705">
                  <c:v>2107.7339999999999</c:v>
                </c:pt>
                <c:pt idx="2706">
                  <c:v>2109.5309999999999</c:v>
                </c:pt>
                <c:pt idx="2707">
                  <c:v>2108.5940000000001</c:v>
                </c:pt>
                <c:pt idx="2708">
                  <c:v>2110.547</c:v>
                </c:pt>
                <c:pt idx="2709">
                  <c:v>2108.9839999999999</c:v>
                </c:pt>
                <c:pt idx="2710">
                  <c:v>2110.7809999999999</c:v>
                </c:pt>
                <c:pt idx="2711">
                  <c:v>2114.7660000000001</c:v>
                </c:pt>
                <c:pt idx="2712">
                  <c:v>2116.4059999999999</c:v>
                </c:pt>
                <c:pt idx="2713">
                  <c:v>2118.75</c:v>
                </c:pt>
                <c:pt idx="2714">
                  <c:v>2115.7809999999999</c:v>
                </c:pt>
                <c:pt idx="2715">
                  <c:v>2118.203</c:v>
                </c:pt>
                <c:pt idx="2716">
                  <c:v>2123.75</c:v>
                </c:pt>
                <c:pt idx="2717">
                  <c:v>2122.3440000000001</c:v>
                </c:pt>
                <c:pt idx="2718">
                  <c:v>2125</c:v>
                </c:pt>
                <c:pt idx="2719">
                  <c:v>2126.4059999999999</c:v>
                </c:pt>
                <c:pt idx="2720">
                  <c:v>2125.9369999999999</c:v>
                </c:pt>
                <c:pt idx="2721">
                  <c:v>2130.1559999999999</c:v>
                </c:pt>
                <c:pt idx="2722">
                  <c:v>2130.3910000000001</c:v>
                </c:pt>
                <c:pt idx="2723">
                  <c:v>2130</c:v>
                </c:pt>
                <c:pt idx="2724">
                  <c:v>2133.5940000000001</c:v>
                </c:pt>
                <c:pt idx="2725">
                  <c:v>2132.1869999999999</c:v>
                </c:pt>
                <c:pt idx="2726">
                  <c:v>2132.3440000000001</c:v>
                </c:pt>
                <c:pt idx="2727">
                  <c:v>2131.797</c:v>
                </c:pt>
                <c:pt idx="2728">
                  <c:v>2132.9690000000001</c:v>
                </c:pt>
                <c:pt idx="2729">
                  <c:v>2133.203</c:v>
                </c:pt>
                <c:pt idx="2730">
                  <c:v>2133.5940000000001</c:v>
                </c:pt>
                <c:pt idx="2731">
                  <c:v>2130.3910000000001</c:v>
                </c:pt>
                <c:pt idx="2732">
                  <c:v>2131.4059999999999</c:v>
                </c:pt>
                <c:pt idx="2733">
                  <c:v>2132.3440000000001</c:v>
                </c:pt>
                <c:pt idx="2734">
                  <c:v>2132.578</c:v>
                </c:pt>
                <c:pt idx="2735">
                  <c:v>2131.953</c:v>
                </c:pt>
                <c:pt idx="2736">
                  <c:v>2131.4059999999999</c:v>
                </c:pt>
                <c:pt idx="2737">
                  <c:v>2131.172</c:v>
                </c:pt>
                <c:pt idx="2738">
                  <c:v>2131.797</c:v>
                </c:pt>
                <c:pt idx="2739">
                  <c:v>2127.7339999999999</c:v>
                </c:pt>
                <c:pt idx="2740">
                  <c:v>2127.7339999999999</c:v>
                </c:pt>
                <c:pt idx="2741">
                  <c:v>2126.4059999999999</c:v>
                </c:pt>
                <c:pt idx="2742">
                  <c:v>2124.375</c:v>
                </c:pt>
                <c:pt idx="2743">
                  <c:v>2121.797</c:v>
                </c:pt>
                <c:pt idx="2744">
                  <c:v>2123.203</c:v>
                </c:pt>
                <c:pt idx="2745">
                  <c:v>2120.3910000000001</c:v>
                </c:pt>
                <c:pt idx="2746">
                  <c:v>2119.1410000000001</c:v>
                </c:pt>
                <c:pt idx="2747">
                  <c:v>2113.5940000000001</c:v>
                </c:pt>
                <c:pt idx="2748">
                  <c:v>2112.1869999999999</c:v>
                </c:pt>
                <c:pt idx="2749">
                  <c:v>2114.5309999999999</c:v>
                </c:pt>
                <c:pt idx="2750">
                  <c:v>2109.375</c:v>
                </c:pt>
                <c:pt idx="2751">
                  <c:v>2110.1559999999999</c:v>
                </c:pt>
                <c:pt idx="2752">
                  <c:v>2106.172</c:v>
                </c:pt>
                <c:pt idx="2753">
                  <c:v>2104.1410000000001</c:v>
                </c:pt>
                <c:pt idx="2754">
                  <c:v>2099.375</c:v>
                </c:pt>
                <c:pt idx="2755">
                  <c:v>2098.75</c:v>
                </c:pt>
                <c:pt idx="2756">
                  <c:v>2097.9690000000001</c:v>
                </c:pt>
                <c:pt idx="2757">
                  <c:v>2094.375</c:v>
                </c:pt>
                <c:pt idx="2758">
                  <c:v>2090.7809999999999</c:v>
                </c:pt>
                <c:pt idx="2759">
                  <c:v>2087.3440000000001</c:v>
                </c:pt>
                <c:pt idx="2760">
                  <c:v>2084.1410000000001</c:v>
                </c:pt>
                <c:pt idx="2761">
                  <c:v>2083.5940000000001</c:v>
                </c:pt>
                <c:pt idx="2762">
                  <c:v>2077.9690000000001</c:v>
                </c:pt>
                <c:pt idx="2763">
                  <c:v>2075.3910000000001</c:v>
                </c:pt>
                <c:pt idx="2764">
                  <c:v>2076.5619999999999</c:v>
                </c:pt>
                <c:pt idx="2765">
                  <c:v>2073.203</c:v>
                </c:pt>
                <c:pt idx="2766">
                  <c:v>2068.75</c:v>
                </c:pt>
                <c:pt idx="2767">
                  <c:v>2068.75</c:v>
                </c:pt>
                <c:pt idx="2768">
                  <c:v>2066.172</c:v>
                </c:pt>
                <c:pt idx="2769">
                  <c:v>2065.3910000000001</c:v>
                </c:pt>
                <c:pt idx="2770">
                  <c:v>2062.9690000000001</c:v>
                </c:pt>
                <c:pt idx="2771">
                  <c:v>2062.1869999999999</c:v>
                </c:pt>
                <c:pt idx="2772">
                  <c:v>2060.3910000000001</c:v>
                </c:pt>
                <c:pt idx="2773">
                  <c:v>2061.4059999999999</c:v>
                </c:pt>
                <c:pt idx="2774">
                  <c:v>2058.3589999999999</c:v>
                </c:pt>
                <c:pt idx="2775">
                  <c:v>2056.797</c:v>
                </c:pt>
                <c:pt idx="2776">
                  <c:v>2053.9839999999999</c:v>
                </c:pt>
                <c:pt idx="2777">
                  <c:v>2055.547</c:v>
                </c:pt>
                <c:pt idx="2778">
                  <c:v>2052.3440000000001</c:v>
                </c:pt>
                <c:pt idx="2779">
                  <c:v>2050.9369999999999</c:v>
                </c:pt>
                <c:pt idx="2780">
                  <c:v>2053.5940000000001</c:v>
                </c:pt>
                <c:pt idx="2781">
                  <c:v>2053.3589999999999</c:v>
                </c:pt>
                <c:pt idx="2782">
                  <c:v>2052.3440000000001</c:v>
                </c:pt>
                <c:pt idx="2783">
                  <c:v>2054.5309999999999</c:v>
                </c:pt>
                <c:pt idx="2784">
                  <c:v>2055.547</c:v>
                </c:pt>
                <c:pt idx="2785">
                  <c:v>2055.1559999999999</c:v>
                </c:pt>
                <c:pt idx="2786">
                  <c:v>2054.7660000000001</c:v>
                </c:pt>
                <c:pt idx="2787">
                  <c:v>2058.75</c:v>
                </c:pt>
                <c:pt idx="2788">
                  <c:v>2060.547</c:v>
                </c:pt>
                <c:pt idx="2789">
                  <c:v>2062.7339999999999</c:v>
                </c:pt>
                <c:pt idx="2790">
                  <c:v>2067.3440000000001</c:v>
                </c:pt>
                <c:pt idx="2791">
                  <c:v>2065.7809999999999</c:v>
                </c:pt>
                <c:pt idx="2792">
                  <c:v>2067.9690000000001</c:v>
                </c:pt>
                <c:pt idx="2793">
                  <c:v>2068.5940000000001</c:v>
                </c:pt>
                <c:pt idx="2794">
                  <c:v>2070</c:v>
                </c:pt>
                <c:pt idx="2795">
                  <c:v>2072.7339999999999</c:v>
                </c:pt>
                <c:pt idx="2796">
                  <c:v>2074.375</c:v>
                </c:pt>
                <c:pt idx="2797">
                  <c:v>2076.953</c:v>
                </c:pt>
                <c:pt idx="2798">
                  <c:v>2080</c:v>
                </c:pt>
                <c:pt idx="2799">
                  <c:v>2079.5309999999999</c:v>
                </c:pt>
                <c:pt idx="2800">
                  <c:v>2065.547</c:v>
                </c:pt>
                <c:pt idx="2801">
                  <c:v>2061.797</c:v>
                </c:pt>
                <c:pt idx="2802">
                  <c:v>2082.1869999999999</c:v>
                </c:pt>
                <c:pt idx="2803">
                  <c:v>2086.797</c:v>
                </c:pt>
                <c:pt idx="2804">
                  <c:v>2076.953</c:v>
                </c:pt>
                <c:pt idx="2805">
                  <c:v>2082.9690000000001</c:v>
                </c:pt>
                <c:pt idx="2806">
                  <c:v>2086.953</c:v>
                </c:pt>
                <c:pt idx="2807">
                  <c:v>2095.1559999999999</c:v>
                </c:pt>
                <c:pt idx="2808">
                  <c:v>2094.1410000000001</c:v>
                </c:pt>
                <c:pt idx="2809">
                  <c:v>2099.375</c:v>
                </c:pt>
                <c:pt idx="2810">
                  <c:v>2102.7339999999999</c:v>
                </c:pt>
                <c:pt idx="2811">
                  <c:v>2103.75</c:v>
                </c:pt>
                <c:pt idx="2812">
                  <c:v>2111.4059999999999</c:v>
                </c:pt>
                <c:pt idx="2813">
                  <c:v>2120.7809999999999</c:v>
                </c:pt>
                <c:pt idx="2814">
                  <c:v>2108.5940000000001</c:v>
                </c:pt>
                <c:pt idx="2815">
                  <c:v>2101.953</c:v>
                </c:pt>
                <c:pt idx="2816">
                  <c:v>2106.4059999999999</c:v>
                </c:pt>
                <c:pt idx="2817">
                  <c:v>2107.578</c:v>
                </c:pt>
                <c:pt idx="2818">
                  <c:v>2104.7660000000001</c:v>
                </c:pt>
                <c:pt idx="2819">
                  <c:v>2107.9690000000001</c:v>
                </c:pt>
                <c:pt idx="2820">
                  <c:v>2107.7339999999999</c:v>
                </c:pt>
                <c:pt idx="2821">
                  <c:v>2104.5309999999999</c:v>
                </c:pt>
                <c:pt idx="2822">
                  <c:v>2110.547</c:v>
                </c:pt>
                <c:pt idx="2823">
                  <c:v>2109.1410000000001</c:v>
                </c:pt>
                <c:pt idx="2824">
                  <c:v>2106.953</c:v>
                </c:pt>
                <c:pt idx="2825">
                  <c:v>2109.375</c:v>
                </c:pt>
                <c:pt idx="2826">
                  <c:v>2109.375</c:v>
                </c:pt>
                <c:pt idx="2827">
                  <c:v>2105.3910000000001</c:v>
                </c:pt>
                <c:pt idx="2828">
                  <c:v>2107.7339999999999</c:v>
                </c:pt>
                <c:pt idx="2829">
                  <c:v>2104.7660000000001</c:v>
                </c:pt>
                <c:pt idx="2830">
                  <c:v>2102.9690000000001</c:v>
                </c:pt>
                <c:pt idx="2831">
                  <c:v>2101.953</c:v>
                </c:pt>
                <c:pt idx="2832">
                  <c:v>2099.5309999999999</c:v>
                </c:pt>
                <c:pt idx="2833">
                  <c:v>2094.5309999999999</c:v>
                </c:pt>
                <c:pt idx="2834">
                  <c:v>2096.4059999999999</c:v>
                </c:pt>
                <c:pt idx="2835">
                  <c:v>2094.5309999999999</c:v>
                </c:pt>
                <c:pt idx="2836">
                  <c:v>2088.5940000000001</c:v>
                </c:pt>
                <c:pt idx="2837">
                  <c:v>2091.797</c:v>
                </c:pt>
                <c:pt idx="2838">
                  <c:v>2091.5619999999999</c:v>
                </c:pt>
                <c:pt idx="2839">
                  <c:v>2088.3589999999999</c:v>
                </c:pt>
                <c:pt idx="2840">
                  <c:v>2086.5619999999999</c:v>
                </c:pt>
                <c:pt idx="2841">
                  <c:v>2081.953</c:v>
                </c:pt>
                <c:pt idx="2842">
                  <c:v>2081.4059999999999</c:v>
                </c:pt>
                <c:pt idx="2843">
                  <c:v>2077.7339999999999</c:v>
                </c:pt>
                <c:pt idx="2844">
                  <c:v>2075.1559999999999</c:v>
                </c:pt>
                <c:pt idx="2845">
                  <c:v>2075.1559999999999</c:v>
                </c:pt>
                <c:pt idx="2846">
                  <c:v>2073.9839999999999</c:v>
                </c:pt>
                <c:pt idx="2847">
                  <c:v>2069.5309999999999</c:v>
                </c:pt>
                <c:pt idx="2848">
                  <c:v>2068.3589999999999</c:v>
                </c:pt>
                <c:pt idx="2849">
                  <c:v>2064.1410000000001</c:v>
                </c:pt>
                <c:pt idx="2850">
                  <c:v>2061.953</c:v>
                </c:pt>
                <c:pt idx="2851">
                  <c:v>2058.203</c:v>
                </c:pt>
                <c:pt idx="2852">
                  <c:v>2054.5309999999999</c:v>
                </c:pt>
                <c:pt idx="2853">
                  <c:v>2056.4059999999999</c:v>
                </c:pt>
                <c:pt idx="2854">
                  <c:v>2051.797</c:v>
                </c:pt>
                <c:pt idx="2855">
                  <c:v>2051.797</c:v>
                </c:pt>
                <c:pt idx="2856">
                  <c:v>2047.3440000000001</c:v>
                </c:pt>
                <c:pt idx="2857">
                  <c:v>2049.1410000000001</c:v>
                </c:pt>
                <c:pt idx="2858">
                  <c:v>2045</c:v>
                </c:pt>
                <c:pt idx="2859">
                  <c:v>2044.7660000000001</c:v>
                </c:pt>
                <c:pt idx="2860">
                  <c:v>2043.9839999999999</c:v>
                </c:pt>
                <c:pt idx="2861">
                  <c:v>2041.953</c:v>
                </c:pt>
                <c:pt idx="2862">
                  <c:v>2042.1869999999999</c:v>
                </c:pt>
                <c:pt idx="2863">
                  <c:v>2041.953</c:v>
                </c:pt>
                <c:pt idx="2864">
                  <c:v>2041.953</c:v>
                </c:pt>
                <c:pt idx="2865">
                  <c:v>2040.7809999999999</c:v>
                </c:pt>
                <c:pt idx="2866">
                  <c:v>2039.5309999999999</c:v>
                </c:pt>
                <c:pt idx="2867">
                  <c:v>2041.172</c:v>
                </c:pt>
                <c:pt idx="2868">
                  <c:v>2038.3589999999999</c:v>
                </c:pt>
                <c:pt idx="2869">
                  <c:v>2038.75</c:v>
                </c:pt>
                <c:pt idx="2870">
                  <c:v>2039.7660000000001</c:v>
                </c:pt>
                <c:pt idx="2871">
                  <c:v>2040.1559999999999</c:v>
                </c:pt>
                <c:pt idx="2872">
                  <c:v>2039.375</c:v>
                </c:pt>
                <c:pt idx="2873">
                  <c:v>2038.9839999999999</c:v>
                </c:pt>
                <c:pt idx="2874">
                  <c:v>2038.75</c:v>
                </c:pt>
                <c:pt idx="2875">
                  <c:v>2041.797</c:v>
                </c:pt>
                <c:pt idx="2876">
                  <c:v>2040.7809999999999</c:v>
                </c:pt>
                <c:pt idx="2877">
                  <c:v>2043.203</c:v>
                </c:pt>
                <c:pt idx="2878">
                  <c:v>2046.172</c:v>
                </c:pt>
                <c:pt idx="2879">
                  <c:v>2049.375</c:v>
                </c:pt>
                <c:pt idx="2880">
                  <c:v>2043.203</c:v>
                </c:pt>
                <c:pt idx="2881">
                  <c:v>2049.5309999999999</c:v>
                </c:pt>
                <c:pt idx="2882">
                  <c:v>2049.5309999999999</c:v>
                </c:pt>
                <c:pt idx="2883">
                  <c:v>2052.9690000000001</c:v>
                </c:pt>
                <c:pt idx="2884">
                  <c:v>2056.172</c:v>
                </c:pt>
                <c:pt idx="2885">
                  <c:v>2057.7339999999999</c:v>
                </c:pt>
                <c:pt idx="2886">
                  <c:v>2060.1559999999999</c:v>
                </c:pt>
                <c:pt idx="2887">
                  <c:v>2062.7339999999999</c:v>
                </c:pt>
                <c:pt idx="2888">
                  <c:v>2066.5619999999999</c:v>
                </c:pt>
                <c:pt idx="2889">
                  <c:v>2065.3910000000001</c:v>
                </c:pt>
                <c:pt idx="2890">
                  <c:v>2065.7809999999999</c:v>
                </c:pt>
                <c:pt idx="2891">
                  <c:v>2071.172</c:v>
                </c:pt>
                <c:pt idx="2892">
                  <c:v>2072.9690000000001</c:v>
                </c:pt>
                <c:pt idx="2893">
                  <c:v>2074.1410000000001</c:v>
                </c:pt>
                <c:pt idx="2894">
                  <c:v>2077.578</c:v>
                </c:pt>
                <c:pt idx="2895">
                  <c:v>2077.9690000000001</c:v>
                </c:pt>
                <c:pt idx="2896">
                  <c:v>2077.7339999999999</c:v>
                </c:pt>
                <c:pt idx="2897">
                  <c:v>2075</c:v>
                </c:pt>
                <c:pt idx="2898">
                  <c:v>2042.578</c:v>
                </c:pt>
                <c:pt idx="2899">
                  <c:v>1969.375</c:v>
                </c:pt>
                <c:pt idx="2900">
                  <c:v>1966.953</c:v>
                </c:pt>
                <c:pt idx="2901">
                  <c:v>2004.5309999999999</c:v>
                </c:pt>
                <c:pt idx="2902">
                  <c:v>1999.375</c:v>
                </c:pt>
                <c:pt idx="2903">
                  <c:v>2008.75</c:v>
                </c:pt>
                <c:pt idx="2904">
                  <c:v>2042.9690000000001</c:v>
                </c:pt>
                <c:pt idx="2905">
                  <c:v>2068.5940000000001</c:v>
                </c:pt>
                <c:pt idx="2906">
                  <c:v>2091.953</c:v>
                </c:pt>
                <c:pt idx="2907">
                  <c:v>2097.1869999999999</c:v>
                </c:pt>
                <c:pt idx="2908">
                  <c:v>2086.797</c:v>
                </c:pt>
                <c:pt idx="2909">
                  <c:v>2080.9369999999999</c:v>
                </c:pt>
                <c:pt idx="2910">
                  <c:v>2081.797</c:v>
                </c:pt>
                <c:pt idx="2911">
                  <c:v>2102.578</c:v>
                </c:pt>
                <c:pt idx="2912">
                  <c:v>2123.3589999999999</c:v>
                </c:pt>
                <c:pt idx="2913">
                  <c:v>2069.375</c:v>
                </c:pt>
                <c:pt idx="2914">
                  <c:v>2030.3910000000001</c:v>
                </c:pt>
                <c:pt idx="2915">
                  <c:v>2034.375</c:v>
                </c:pt>
                <c:pt idx="2916">
                  <c:v>2040.9369999999999</c:v>
                </c:pt>
                <c:pt idx="2917">
                  <c:v>2027.9690000000001</c:v>
                </c:pt>
                <c:pt idx="2918">
                  <c:v>2030.3910000000001</c:v>
                </c:pt>
                <c:pt idx="2919">
                  <c:v>2037.1869999999999</c:v>
                </c:pt>
                <c:pt idx="2920">
                  <c:v>2030.547</c:v>
                </c:pt>
                <c:pt idx="2921">
                  <c:v>2033.9839999999999</c:v>
                </c:pt>
                <c:pt idx="2922">
                  <c:v>2037.7339999999999</c:v>
                </c:pt>
                <c:pt idx="2923">
                  <c:v>2033.5940000000001</c:v>
                </c:pt>
                <c:pt idx="2924">
                  <c:v>2031.797</c:v>
                </c:pt>
                <c:pt idx="2925">
                  <c:v>2034.7660000000001</c:v>
                </c:pt>
                <c:pt idx="2926">
                  <c:v>2030.1559999999999</c:v>
                </c:pt>
                <c:pt idx="2927">
                  <c:v>2029.5309999999999</c:v>
                </c:pt>
                <c:pt idx="2928">
                  <c:v>2033.9839999999999</c:v>
                </c:pt>
                <c:pt idx="2929">
                  <c:v>2027.7339999999999</c:v>
                </c:pt>
                <c:pt idx="2930">
                  <c:v>2025.547</c:v>
                </c:pt>
                <c:pt idx="2931">
                  <c:v>2028.75</c:v>
                </c:pt>
                <c:pt idx="2932">
                  <c:v>2029.7660000000001</c:v>
                </c:pt>
                <c:pt idx="2933">
                  <c:v>2027.3440000000001</c:v>
                </c:pt>
                <c:pt idx="2934">
                  <c:v>2031.5619999999999</c:v>
                </c:pt>
                <c:pt idx="2935">
                  <c:v>2031.4059999999999</c:v>
                </c:pt>
                <c:pt idx="2936">
                  <c:v>2027.3440000000001</c:v>
                </c:pt>
                <c:pt idx="2937">
                  <c:v>2027.7339999999999</c:v>
                </c:pt>
                <c:pt idx="2938">
                  <c:v>2028.9839999999999</c:v>
                </c:pt>
                <c:pt idx="2939">
                  <c:v>2027.1869999999999</c:v>
                </c:pt>
                <c:pt idx="2940">
                  <c:v>2028.75</c:v>
                </c:pt>
                <c:pt idx="2941">
                  <c:v>2029.375</c:v>
                </c:pt>
                <c:pt idx="2942">
                  <c:v>2026.4059999999999</c:v>
                </c:pt>
                <c:pt idx="2943">
                  <c:v>2030.7809999999999</c:v>
                </c:pt>
                <c:pt idx="2944">
                  <c:v>2031.172</c:v>
                </c:pt>
                <c:pt idx="2945">
                  <c:v>2031.172</c:v>
                </c:pt>
                <c:pt idx="2946">
                  <c:v>2029.1410000000001</c:v>
                </c:pt>
                <c:pt idx="2947">
                  <c:v>2032.578</c:v>
                </c:pt>
                <c:pt idx="2948">
                  <c:v>2033.3589999999999</c:v>
                </c:pt>
                <c:pt idx="2949">
                  <c:v>2032.1869999999999</c:v>
                </c:pt>
                <c:pt idx="2950">
                  <c:v>2035.7809999999999</c:v>
                </c:pt>
                <c:pt idx="2951">
                  <c:v>2036.172</c:v>
                </c:pt>
                <c:pt idx="2952">
                  <c:v>2035.7809999999999</c:v>
                </c:pt>
                <c:pt idx="2953">
                  <c:v>2037.9690000000001</c:v>
                </c:pt>
                <c:pt idx="2954">
                  <c:v>2038.5940000000001</c:v>
                </c:pt>
                <c:pt idx="2955">
                  <c:v>2040.3910000000001</c:v>
                </c:pt>
                <c:pt idx="2956">
                  <c:v>2043.75</c:v>
                </c:pt>
                <c:pt idx="2957">
                  <c:v>2043.5940000000001</c:v>
                </c:pt>
                <c:pt idx="2958">
                  <c:v>2046.953</c:v>
                </c:pt>
                <c:pt idx="2959">
                  <c:v>2047.3440000000001</c:v>
                </c:pt>
                <c:pt idx="2960">
                  <c:v>2045.7809999999999</c:v>
                </c:pt>
                <c:pt idx="2961">
                  <c:v>2048.75</c:v>
                </c:pt>
                <c:pt idx="2962">
                  <c:v>2053.9839999999999</c:v>
                </c:pt>
                <c:pt idx="2963">
                  <c:v>2051.797</c:v>
                </c:pt>
                <c:pt idx="2964">
                  <c:v>2051.797</c:v>
                </c:pt>
                <c:pt idx="2965">
                  <c:v>2055</c:v>
                </c:pt>
                <c:pt idx="2966">
                  <c:v>2058.5940000000001</c:v>
                </c:pt>
                <c:pt idx="2967">
                  <c:v>2059.375</c:v>
                </c:pt>
                <c:pt idx="2968">
                  <c:v>2061.953</c:v>
                </c:pt>
                <c:pt idx="2969">
                  <c:v>2062.3440000000001</c:v>
                </c:pt>
                <c:pt idx="2970">
                  <c:v>2063.9839999999999</c:v>
                </c:pt>
                <c:pt idx="2971">
                  <c:v>2067.7339999999999</c:v>
                </c:pt>
                <c:pt idx="2972">
                  <c:v>2065.9369999999999</c:v>
                </c:pt>
                <c:pt idx="2973">
                  <c:v>2066.5619999999999</c:v>
                </c:pt>
                <c:pt idx="2974">
                  <c:v>2069.1410000000001</c:v>
                </c:pt>
                <c:pt idx="2975">
                  <c:v>2070.3910000000001</c:v>
                </c:pt>
                <c:pt idx="2976">
                  <c:v>2070.3910000000001</c:v>
                </c:pt>
                <c:pt idx="2977">
                  <c:v>2071.4059999999999</c:v>
                </c:pt>
                <c:pt idx="2978">
                  <c:v>2072.1869999999999</c:v>
                </c:pt>
                <c:pt idx="2979">
                  <c:v>2072.578</c:v>
                </c:pt>
                <c:pt idx="2980">
                  <c:v>2072.3440000000001</c:v>
                </c:pt>
                <c:pt idx="2981">
                  <c:v>2073.75</c:v>
                </c:pt>
                <c:pt idx="2982">
                  <c:v>2071.797</c:v>
                </c:pt>
                <c:pt idx="2983">
                  <c:v>2075.3910000000001</c:v>
                </c:pt>
                <c:pt idx="2984">
                  <c:v>2073.5940000000001</c:v>
                </c:pt>
                <c:pt idx="2985">
                  <c:v>2072.9690000000001</c:v>
                </c:pt>
                <c:pt idx="2986">
                  <c:v>2072.7339999999999</c:v>
                </c:pt>
                <c:pt idx="2987">
                  <c:v>2073.75</c:v>
                </c:pt>
                <c:pt idx="2988">
                  <c:v>2076.172</c:v>
                </c:pt>
                <c:pt idx="2989">
                  <c:v>2078.75</c:v>
                </c:pt>
                <c:pt idx="2990">
                  <c:v>2076.953</c:v>
                </c:pt>
                <c:pt idx="2991">
                  <c:v>2078.5940000000001</c:v>
                </c:pt>
                <c:pt idx="2992">
                  <c:v>2079.375</c:v>
                </c:pt>
                <c:pt idx="2993">
                  <c:v>2080.3910000000001</c:v>
                </c:pt>
                <c:pt idx="2994">
                  <c:v>2082.1869999999999</c:v>
                </c:pt>
                <c:pt idx="2995">
                  <c:v>2083.5940000000001</c:v>
                </c:pt>
                <c:pt idx="2996">
                  <c:v>2083.3589999999999</c:v>
                </c:pt>
                <c:pt idx="2997">
                  <c:v>2085</c:v>
                </c:pt>
                <c:pt idx="2998">
                  <c:v>2086.797</c:v>
                </c:pt>
                <c:pt idx="2999">
                  <c:v>2087.7339999999999</c:v>
                </c:pt>
                <c:pt idx="3000">
                  <c:v>2090.7809999999999</c:v>
                </c:pt>
                <c:pt idx="3001">
                  <c:v>2088.203</c:v>
                </c:pt>
                <c:pt idx="3002">
                  <c:v>2090.547</c:v>
                </c:pt>
                <c:pt idx="3003">
                  <c:v>2092.9690000000001</c:v>
                </c:pt>
                <c:pt idx="3004">
                  <c:v>2094.1410000000001</c:v>
                </c:pt>
                <c:pt idx="3005">
                  <c:v>2093.3589999999999</c:v>
                </c:pt>
                <c:pt idx="3006">
                  <c:v>2094.1410000000001</c:v>
                </c:pt>
                <c:pt idx="3007">
                  <c:v>2093.9839999999999</c:v>
                </c:pt>
                <c:pt idx="3008">
                  <c:v>2094.5309999999999</c:v>
                </c:pt>
                <c:pt idx="3009">
                  <c:v>2069.7660000000001</c:v>
                </c:pt>
                <c:pt idx="3010">
                  <c:v>2065.547</c:v>
                </c:pt>
                <c:pt idx="3011">
                  <c:v>2098.75</c:v>
                </c:pt>
                <c:pt idx="3012">
                  <c:v>2105.547</c:v>
                </c:pt>
                <c:pt idx="3013">
                  <c:v>2095.7809999999999</c:v>
                </c:pt>
                <c:pt idx="3014">
                  <c:v>2088.9839999999999</c:v>
                </c:pt>
                <c:pt idx="3015">
                  <c:v>2101.797</c:v>
                </c:pt>
                <c:pt idx="3016">
                  <c:v>2101.797</c:v>
                </c:pt>
                <c:pt idx="3017">
                  <c:v>2106.953</c:v>
                </c:pt>
                <c:pt idx="3018">
                  <c:v>2114.7660000000001</c:v>
                </c:pt>
                <c:pt idx="3019">
                  <c:v>2112.9690000000001</c:v>
                </c:pt>
                <c:pt idx="3020">
                  <c:v>2116.172</c:v>
                </c:pt>
                <c:pt idx="3021">
                  <c:v>2118.75</c:v>
                </c:pt>
                <c:pt idx="3022">
                  <c:v>2113.203</c:v>
                </c:pt>
                <c:pt idx="3023">
                  <c:v>2119.7660000000001</c:v>
                </c:pt>
                <c:pt idx="3024">
                  <c:v>2121.797</c:v>
                </c:pt>
                <c:pt idx="3025">
                  <c:v>2124.375</c:v>
                </c:pt>
                <c:pt idx="3026">
                  <c:v>2122.1869999999999</c:v>
                </c:pt>
                <c:pt idx="3027">
                  <c:v>2121.953</c:v>
                </c:pt>
                <c:pt idx="3028">
                  <c:v>2122.9690000000001</c:v>
                </c:pt>
                <c:pt idx="3029">
                  <c:v>2124.5309999999999</c:v>
                </c:pt>
                <c:pt idx="3030">
                  <c:v>2124.7660000000001</c:v>
                </c:pt>
                <c:pt idx="3031">
                  <c:v>2125.3910000000001</c:v>
                </c:pt>
                <c:pt idx="3032">
                  <c:v>2129.1410000000001</c:v>
                </c:pt>
                <c:pt idx="3033">
                  <c:v>2127.7339999999999</c:v>
                </c:pt>
                <c:pt idx="3034">
                  <c:v>2128.9839999999999</c:v>
                </c:pt>
                <c:pt idx="3035">
                  <c:v>2126.797</c:v>
                </c:pt>
                <c:pt idx="3036">
                  <c:v>2127.7339999999999</c:v>
                </c:pt>
                <c:pt idx="3037">
                  <c:v>2131.172</c:v>
                </c:pt>
                <c:pt idx="3038">
                  <c:v>2132.7339999999999</c:v>
                </c:pt>
                <c:pt idx="3039">
                  <c:v>2132.3440000000001</c:v>
                </c:pt>
                <c:pt idx="3040">
                  <c:v>2133.203</c:v>
                </c:pt>
                <c:pt idx="3041">
                  <c:v>2135</c:v>
                </c:pt>
                <c:pt idx="3042">
                  <c:v>2135.7809999999999</c:v>
                </c:pt>
                <c:pt idx="3043">
                  <c:v>2138.203</c:v>
                </c:pt>
                <c:pt idx="3044">
                  <c:v>2138.203</c:v>
                </c:pt>
                <c:pt idx="3045">
                  <c:v>2139.375</c:v>
                </c:pt>
                <c:pt idx="3046">
                  <c:v>2136.4059999999999</c:v>
                </c:pt>
                <c:pt idx="3047">
                  <c:v>2138.75</c:v>
                </c:pt>
                <c:pt idx="3048">
                  <c:v>2136.797</c:v>
                </c:pt>
                <c:pt idx="3049">
                  <c:v>2135.1559999999999</c:v>
                </c:pt>
                <c:pt idx="3050">
                  <c:v>2131.5619999999999</c:v>
                </c:pt>
                <c:pt idx="3051">
                  <c:v>2130.9369999999999</c:v>
                </c:pt>
                <c:pt idx="3052">
                  <c:v>2131.953</c:v>
                </c:pt>
                <c:pt idx="3053">
                  <c:v>2128.5940000000001</c:v>
                </c:pt>
                <c:pt idx="3054">
                  <c:v>2128.3589999999999</c:v>
                </c:pt>
                <c:pt idx="3055">
                  <c:v>2127.578</c:v>
                </c:pt>
                <c:pt idx="3056">
                  <c:v>2123.75</c:v>
                </c:pt>
                <c:pt idx="3057">
                  <c:v>2123.3589999999999</c:v>
                </c:pt>
                <c:pt idx="3058">
                  <c:v>2120.7809999999999</c:v>
                </c:pt>
                <c:pt idx="3059">
                  <c:v>2116.953</c:v>
                </c:pt>
                <c:pt idx="3060">
                  <c:v>2115.7809999999999</c:v>
                </c:pt>
                <c:pt idx="3061">
                  <c:v>2114.375</c:v>
                </c:pt>
                <c:pt idx="3062">
                  <c:v>2112.9690000000001</c:v>
                </c:pt>
                <c:pt idx="3063">
                  <c:v>2111.4059999999999</c:v>
                </c:pt>
                <c:pt idx="3064">
                  <c:v>2107.3440000000001</c:v>
                </c:pt>
                <c:pt idx="3065">
                  <c:v>2102.3440000000001</c:v>
                </c:pt>
                <c:pt idx="3066">
                  <c:v>2102.578</c:v>
                </c:pt>
                <c:pt idx="3067">
                  <c:v>2098.203</c:v>
                </c:pt>
                <c:pt idx="3068">
                  <c:v>2096.172</c:v>
                </c:pt>
                <c:pt idx="3069">
                  <c:v>2094.7660000000001</c:v>
                </c:pt>
                <c:pt idx="3070">
                  <c:v>2090.1559999999999</c:v>
                </c:pt>
                <c:pt idx="3071">
                  <c:v>2088.203</c:v>
                </c:pt>
                <c:pt idx="3072">
                  <c:v>2086.4059999999999</c:v>
                </c:pt>
                <c:pt idx="3073">
                  <c:v>2085.1559999999999</c:v>
                </c:pt>
                <c:pt idx="3074">
                  <c:v>2082.578</c:v>
                </c:pt>
                <c:pt idx="3075">
                  <c:v>2077.3440000000001</c:v>
                </c:pt>
                <c:pt idx="3076">
                  <c:v>2079.7660000000001</c:v>
                </c:pt>
                <c:pt idx="3077">
                  <c:v>2072.7339999999999</c:v>
                </c:pt>
                <c:pt idx="3078">
                  <c:v>2072.3440000000001</c:v>
                </c:pt>
                <c:pt idx="3079">
                  <c:v>2067.578</c:v>
                </c:pt>
                <c:pt idx="3080">
                  <c:v>2064.375</c:v>
                </c:pt>
                <c:pt idx="3081">
                  <c:v>2065.7809999999999</c:v>
                </c:pt>
                <c:pt idx="3082">
                  <c:v>2059.5309999999999</c:v>
                </c:pt>
                <c:pt idx="3083">
                  <c:v>2054.7660000000001</c:v>
                </c:pt>
                <c:pt idx="3084">
                  <c:v>2055</c:v>
                </c:pt>
                <c:pt idx="3085">
                  <c:v>2051.953</c:v>
                </c:pt>
                <c:pt idx="3086">
                  <c:v>2053.5940000000001</c:v>
                </c:pt>
                <c:pt idx="3087">
                  <c:v>2049.5309999999999</c:v>
                </c:pt>
                <c:pt idx="3088">
                  <c:v>2050.7809999999999</c:v>
                </c:pt>
                <c:pt idx="3089">
                  <c:v>2054.375</c:v>
                </c:pt>
                <c:pt idx="3090">
                  <c:v>2053.3589999999999</c:v>
                </c:pt>
                <c:pt idx="3091">
                  <c:v>2051.797</c:v>
                </c:pt>
                <c:pt idx="3092">
                  <c:v>2051.5619999999999</c:v>
                </c:pt>
                <c:pt idx="3093">
                  <c:v>2054.1410000000001</c:v>
                </c:pt>
                <c:pt idx="3094">
                  <c:v>2052.3440000000001</c:v>
                </c:pt>
                <c:pt idx="3095">
                  <c:v>2053.203</c:v>
                </c:pt>
                <c:pt idx="3096">
                  <c:v>2055.3910000000001</c:v>
                </c:pt>
                <c:pt idx="3097">
                  <c:v>2057.578</c:v>
                </c:pt>
                <c:pt idx="3098">
                  <c:v>2057.9690000000001</c:v>
                </c:pt>
                <c:pt idx="3099">
                  <c:v>2056.953</c:v>
                </c:pt>
                <c:pt idx="3100">
                  <c:v>2059.5309999999999</c:v>
                </c:pt>
                <c:pt idx="3101">
                  <c:v>2058.75</c:v>
                </c:pt>
                <c:pt idx="3102">
                  <c:v>2061.797</c:v>
                </c:pt>
                <c:pt idx="3103">
                  <c:v>2062.3440000000001</c:v>
                </c:pt>
                <c:pt idx="3104">
                  <c:v>2063.9839999999999</c:v>
                </c:pt>
                <c:pt idx="3105">
                  <c:v>2065</c:v>
                </c:pt>
                <c:pt idx="3106">
                  <c:v>2068.75</c:v>
                </c:pt>
                <c:pt idx="3107">
                  <c:v>2068.9839999999999</c:v>
                </c:pt>
                <c:pt idx="3108">
                  <c:v>2068.9839999999999</c:v>
                </c:pt>
                <c:pt idx="3109">
                  <c:v>2072.1869999999999</c:v>
                </c:pt>
                <c:pt idx="3110">
                  <c:v>2075.3910000000001</c:v>
                </c:pt>
                <c:pt idx="3111">
                  <c:v>2079.7660000000001</c:v>
                </c:pt>
                <c:pt idx="3112">
                  <c:v>2080.1559999999999</c:v>
                </c:pt>
                <c:pt idx="3113">
                  <c:v>2061.5619999999999</c:v>
                </c:pt>
                <c:pt idx="3114">
                  <c:v>2069.375</c:v>
                </c:pt>
                <c:pt idx="3115">
                  <c:v>2084.7660000000001</c:v>
                </c:pt>
                <c:pt idx="3116">
                  <c:v>2083.203</c:v>
                </c:pt>
                <c:pt idx="3117">
                  <c:v>2081.5619999999999</c:v>
                </c:pt>
                <c:pt idx="3118">
                  <c:v>2083.9839999999999</c:v>
                </c:pt>
                <c:pt idx="3119">
                  <c:v>2091.5619999999999</c:v>
                </c:pt>
                <c:pt idx="3120">
                  <c:v>2093.3589999999999</c:v>
                </c:pt>
                <c:pt idx="3121">
                  <c:v>2096.953</c:v>
                </c:pt>
                <c:pt idx="3122">
                  <c:v>2103.9839999999999</c:v>
                </c:pt>
                <c:pt idx="3123">
                  <c:v>2105.7809999999999</c:v>
                </c:pt>
                <c:pt idx="3124">
                  <c:v>2105.7809999999999</c:v>
                </c:pt>
                <c:pt idx="3125">
                  <c:v>2109.5309999999999</c:v>
                </c:pt>
                <c:pt idx="3126">
                  <c:v>2118.203</c:v>
                </c:pt>
                <c:pt idx="3127">
                  <c:v>2114.1410000000001</c:v>
                </c:pt>
                <c:pt idx="3128">
                  <c:v>2103.9839999999999</c:v>
                </c:pt>
                <c:pt idx="3129">
                  <c:v>2102.7339999999999</c:v>
                </c:pt>
                <c:pt idx="3130">
                  <c:v>2107.3440000000001</c:v>
                </c:pt>
                <c:pt idx="3131">
                  <c:v>2105.7809999999999</c:v>
                </c:pt>
                <c:pt idx="3132">
                  <c:v>2105.1559999999999</c:v>
                </c:pt>
                <c:pt idx="3133">
                  <c:v>2101.953</c:v>
                </c:pt>
                <c:pt idx="3134">
                  <c:v>2102.3440000000001</c:v>
                </c:pt>
                <c:pt idx="3135">
                  <c:v>2102.3440000000001</c:v>
                </c:pt>
                <c:pt idx="3136">
                  <c:v>2102.3440000000001</c:v>
                </c:pt>
                <c:pt idx="3137">
                  <c:v>2103.3589999999999</c:v>
                </c:pt>
                <c:pt idx="3138">
                  <c:v>2107.7339999999999</c:v>
                </c:pt>
                <c:pt idx="3139">
                  <c:v>2106.172</c:v>
                </c:pt>
                <c:pt idx="3140">
                  <c:v>2103.203</c:v>
                </c:pt>
                <c:pt idx="3141">
                  <c:v>2103.5940000000001</c:v>
                </c:pt>
                <c:pt idx="3142">
                  <c:v>2105</c:v>
                </c:pt>
                <c:pt idx="3143">
                  <c:v>2100</c:v>
                </c:pt>
                <c:pt idx="3144">
                  <c:v>2098.3589999999999</c:v>
                </c:pt>
                <c:pt idx="3145">
                  <c:v>2096.4059999999999</c:v>
                </c:pt>
                <c:pt idx="3146">
                  <c:v>2097.578</c:v>
                </c:pt>
                <c:pt idx="3147">
                  <c:v>2095.547</c:v>
                </c:pt>
                <c:pt idx="3148">
                  <c:v>2090.7809999999999</c:v>
                </c:pt>
                <c:pt idx="3149">
                  <c:v>2090</c:v>
                </c:pt>
                <c:pt idx="3150">
                  <c:v>2088.3589999999999</c:v>
                </c:pt>
                <c:pt idx="3151">
                  <c:v>2085.7809999999999</c:v>
                </c:pt>
                <c:pt idx="3152">
                  <c:v>2084.7660000000001</c:v>
                </c:pt>
                <c:pt idx="3153">
                  <c:v>2081.172</c:v>
                </c:pt>
                <c:pt idx="3154">
                  <c:v>2079.5309999999999</c:v>
                </c:pt>
                <c:pt idx="3155">
                  <c:v>2073.9839999999999</c:v>
                </c:pt>
                <c:pt idx="3156">
                  <c:v>2070</c:v>
                </c:pt>
                <c:pt idx="3157">
                  <c:v>2068.5940000000001</c:v>
                </c:pt>
                <c:pt idx="3158">
                  <c:v>2068.203</c:v>
                </c:pt>
                <c:pt idx="3159">
                  <c:v>2065.1559999999999</c:v>
                </c:pt>
                <c:pt idx="3160">
                  <c:v>2062.1869999999999</c:v>
                </c:pt>
                <c:pt idx="3161">
                  <c:v>2061.4059999999999</c:v>
                </c:pt>
                <c:pt idx="3162">
                  <c:v>2061.172</c:v>
                </c:pt>
                <c:pt idx="3163">
                  <c:v>2058.203</c:v>
                </c:pt>
                <c:pt idx="3164">
                  <c:v>2053.9839999999999</c:v>
                </c:pt>
                <c:pt idx="3165">
                  <c:v>2055.7809999999999</c:v>
                </c:pt>
                <c:pt idx="3166">
                  <c:v>2050.1559999999999</c:v>
                </c:pt>
                <c:pt idx="3167">
                  <c:v>2047.7339999999999</c:v>
                </c:pt>
                <c:pt idx="3168">
                  <c:v>2047.578</c:v>
                </c:pt>
                <c:pt idx="3169">
                  <c:v>2045.9369999999999</c:v>
                </c:pt>
                <c:pt idx="3170">
                  <c:v>2045.547</c:v>
                </c:pt>
                <c:pt idx="3171">
                  <c:v>2042.1869999999999</c:v>
                </c:pt>
                <c:pt idx="3172">
                  <c:v>2041.797</c:v>
                </c:pt>
                <c:pt idx="3173">
                  <c:v>2042.1869999999999</c:v>
                </c:pt>
                <c:pt idx="3174">
                  <c:v>2042.1869999999999</c:v>
                </c:pt>
                <c:pt idx="3175">
                  <c:v>2037.578</c:v>
                </c:pt>
                <c:pt idx="3176">
                  <c:v>2040.1559999999999</c:v>
                </c:pt>
                <c:pt idx="3177">
                  <c:v>2039.1410000000001</c:v>
                </c:pt>
                <c:pt idx="3178">
                  <c:v>2036.5619999999999</c:v>
                </c:pt>
                <c:pt idx="3179">
                  <c:v>2036.5619999999999</c:v>
                </c:pt>
                <c:pt idx="3180">
                  <c:v>2038.3589999999999</c:v>
                </c:pt>
                <c:pt idx="3181">
                  <c:v>2037.1869999999999</c:v>
                </c:pt>
                <c:pt idx="3182">
                  <c:v>2037.3440000000001</c:v>
                </c:pt>
                <c:pt idx="3183">
                  <c:v>2035.7809999999999</c:v>
                </c:pt>
                <c:pt idx="3184">
                  <c:v>2036.797</c:v>
                </c:pt>
                <c:pt idx="3185">
                  <c:v>2036.172</c:v>
                </c:pt>
                <c:pt idx="3186">
                  <c:v>2041.5619999999999</c:v>
                </c:pt>
                <c:pt idx="3187">
                  <c:v>2040.3910000000001</c:v>
                </c:pt>
                <c:pt idx="3188">
                  <c:v>2041.953</c:v>
                </c:pt>
                <c:pt idx="3189">
                  <c:v>2040.547</c:v>
                </c:pt>
                <c:pt idx="3190">
                  <c:v>2042.578</c:v>
                </c:pt>
                <c:pt idx="3191">
                  <c:v>2047.7339999999999</c:v>
                </c:pt>
                <c:pt idx="3192">
                  <c:v>2042.7339999999999</c:v>
                </c:pt>
                <c:pt idx="3193">
                  <c:v>2045.9369999999999</c:v>
                </c:pt>
                <c:pt idx="3194">
                  <c:v>2053.203</c:v>
                </c:pt>
                <c:pt idx="3195">
                  <c:v>2053.3589999999999</c:v>
                </c:pt>
                <c:pt idx="3196">
                  <c:v>2052.7339999999999</c:v>
                </c:pt>
                <c:pt idx="3197">
                  <c:v>2054.375</c:v>
                </c:pt>
                <c:pt idx="3198">
                  <c:v>2055.1559999999999</c:v>
                </c:pt>
                <c:pt idx="3199">
                  <c:v>2056.953</c:v>
                </c:pt>
                <c:pt idx="3200">
                  <c:v>2060.3910000000001</c:v>
                </c:pt>
                <c:pt idx="3201">
                  <c:v>2061.797</c:v>
                </c:pt>
                <c:pt idx="3202">
                  <c:v>2066.4059999999999</c:v>
                </c:pt>
                <c:pt idx="3203">
                  <c:v>2066.953</c:v>
                </c:pt>
                <c:pt idx="3204">
                  <c:v>2069.7660000000001</c:v>
                </c:pt>
                <c:pt idx="3205">
                  <c:v>2071.4059999999999</c:v>
                </c:pt>
                <c:pt idx="3206">
                  <c:v>2073.9839999999999</c:v>
                </c:pt>
                <c:pt idx="3207">
                  <c:v>2071.4059999999999</c:v>
                </c:pt>
                <c:pt idx="3208">
                  <c:v>2078.9839999999999</c:v>
                </c:pt>
                <c:pt idx="3209">
                  <c:v>2078.3589999999999</c:v>
                </c:pt>
                <c:pt idx="3210">
                  <c:v>2067.7339999999999</c:v>
                </c:pt>
                <c:pt idx="3211">
                  <c:v>1990.7809999999999</c:v>
                </c:pt>
                <c:pt idx="3212">
                  <c:v>1955.547</c:v>
                </c:pt>
                <c:pt idx="3213">
                  <c:v>2004.1410000000001</c:v>
                </c:pt>
                <c:pt idx="3214">
                  <c:v>1999.375</c:v>
                </c:pt>
                <c:pt idx="3215">
                  <c:v>1982.578</c:v>
                </c:pt>
                <c:pt idx="3216">
                  <c:v>2018.5940000000001</c:v>
                </c:pt>
                <c:pt idx="3217">
                  <c:v>2060.547</c:v>
                </c:pt>
                <c:pt idx="3218">
                  <c:v>2090.9369999999999</c:v>
                </c:pt>
                <c:pt idx="3219">
                  <c:v>2105.1559999999999</c:v>
                </c:pt>
                <c:pt idx="3220">
                  <c:v>2089.375</c:v>
                </c:pt>
                <c:pt idx="3221">
                  <c:v>2080.3910000000001</c:v>
                </c:pt>
                <c:pt idx="3222">
                  <c:v>2078.9839999999999</c:v>
                </c:pt>
                <c:pt idx="3223">
                  <c:v>2087.1869999999999</c:v>
                </c:pt>
                <c:pt idx="3224">
                  <c:v>2114.1410000000001</c:v>
                </c:pt>
                <c:pt idx="3225">
                  <c:v>2098.75</c:v>
                </c:pt>
                <c:pt idx="3226">
                  <c:v>2048.3589999999999</c:v>
                </c:pt>
                <c:pt idx="3227">
                  <c:v>2024.1410000000001</c:v>
                </c:pt>
                <c:pt idx="3228">
                  <c:v>2038.203</c:v>
                </c:pt>
                <c:pt idx="3229">
                  <c:v>2035.9369999999999</c:v>
                </c:pt>
                <c:pt idx="3230">
                  <c:v>2026.172</c:v>
                </c:pt>
                <c:pt idx="3231">
                  <c:v>2033.203</c:v>
                </c:pt>
                <c:pt idx="3232">
                  <c:v>2035.1559999999999</c:v>
                </c:pt>
                <c:pt idx="3233">
                  <c:v>2027.1869999999999</c:v>
                </c:pt>
                <c:pt idx="3234">
                  <c:v>2036.4059999999999</c:v>
                </c:pt>
                <c:pt idx="3235">
                  <c:v>2036.797</c:v>
                </c:pt>
                <c:pt idx="3236">
                  <c:v>2031.172</c:v>
                </c:pt>
                <c:pt idx="3237">
                  <c:v>2032.1869999999999</c:v>
                </c:pt>
                <c:pt idx="3238">
                  <c:v>2034.1410000000001</c:v>
                </c:pt>
                <c:pt idx="3239">
                  <c:v>2026.797</c:v>
                </c:pt>
                <c:pt idx="3240">
                  <c:v>2027.7339999999999</c:v>
                </c:pt>
                <c:pt idx="3241">
                  <c:v>2032.1869999999999</c:v>
                </c:pt>
                <c:pt idx="3242">
                  <c:v>2026.4059999999999</c:v>
                </c:pt>
                <c:pt idx="3243">
                  <c:v>2027.3440000000001</c:v>
                </c:pt>
                <c:pt idx="3244">
                  <c:v>2029.7660000000001</c:v>
                </c:pt>
                <c:pt idx="3245">
                  <c:v>2027.7339999999999</c:v>
                </c:pt>
                <c:pt idx="3246">
                  <c:v>2026.953</c:v>
                </c:pt>
                <c:pt idx="3247">
                  <c:v>2028.75</c:v>
                </c:pt>
                <c:pt idx="3248">
                  <c:v>2027.7339999999999</c:v>
                </c:pt>
                <c:pt idx="3249">
                  <c:v>2028.3589999999999</c:v>
                </c:pt>
                <c:pt idx="3250">
                  <c:v>2028.5940000000001</c:v>
                </c:pt>
                <c:pt idx="3251">
                  <c:v>2026.5619999999999</c:v>
                </c:pt>
                <c:pt idx="3252">
                  <c:v>2025.547</c:v>
                </c:pt>
                <c:pt idx="3253">
                  <c:v>2028.75</c:v>
                </c:pt>
                <c:pt idx="3254">
                  <c:v>2027.7339999999999</c:v>
                </c:pt>
                <c:pt idx="3255">
                  <c:v>2026.172</c:v>
                </c:pt>
                <c:pt idx="3256">
                  <c:v>2030.3910000000001</c:v>
                </c:pt>
                <c:pt idx="3257">
                  <c:v>2031.953</c:v>
                </c:pt>
                <c:pt idx="3258">
                  <c:v>2029.5309999999999</c:v>
                </c:pt>
                <c:pt idx="3259">
                  <c:v>2032.3440000000001</c:v>
                </c:pt>
                <c:pt idx="3260">
                  <c:v>2034.1410000000001</c:v>
                </c:pt>
                <c:pt idx="3261">
                  <c:v>2032.3440000000001</c:v>
                </c:pt>
                <c:pt idx="3262">
                  <c:v>2033.3589999999999</c:v>
                </c:pt>
                <c:pt idx="3263">
                  <c:v>2037.578</c:v>
                </c:pt>
                <c:pt idx="3264">
                  <c:v>2038.3589999999999</c:v>
                </c:pt>
                <c:pt idx="3265">
                  <c:v>2035.7809999999999</c:v>
                </c:pt>
                <c:pt idx="3266">
                  <c:v>2038.5940000000001</c:v>
                </c:pt>
                <c:pt idx="3267">
                  <c:v>2038.3589999999999</c:v>
                </c:pt>
                <c:pt idx="3268">
                  <c:v>2037.9690000000001</c:v>
                </c:pt>
                <c:pt idx="3269">
                  <c:v>2042.3440000000001</c:v>
                </c:pt>
                <c:pt idx="3270">
                  <c:v>2043.5940000000001</c:v>
                </c:pt>
                <c:pt idx="3271">
                  <c:v>2042.7339999999999</c:v>
                </c:pt>
                <c:pt idx="3272">
                  <c:v>2045.1559999999999</c:v>
                </c:pt>
                <c:pt idx="3273">
                  <c:v>2046.953</c:v>
                </c:pt>
                <c:pt idx="3274">
                  <c:v>2046.172</c:v>
                </c:pt>
                <c:pt idx="3275">
                  <c:v>2051.172</c:v>
                </c:pt>
                <c:pt idx="3276">
                  <c:v>2048.3589999999999</c:v>
                </c:pt>
                <c:pt idx="3277">
                  <c:v>2052.1869999999999</c:v>
                </c:pt>
                <c:pt idx="3278">
                  <c:v>2054.5309999999999</c:v>
                </c:pt>
                <c:pt idx="3279">
                  <c:v>2057.578</c:v>
                </c:pt>
                <c:pt idx="3280">
                  <c:v>2058.75</c:v>
                </c:pt>
                <c:pt idx="3281">
                  <c:v>2057.3440000000001</c:v>
                </c:pt>
                <c:pt idx="3282">
                  <c:v>2062.578</c:v>
                </c:pt>
                <c:pt idx="3283">
                  <c:v>2061.953</c:v>
                </c:pt>
                <c:pt idx="3284">
                  <c:v>2061.172</c:v>
                </c:pt>
                <c:pt idx="3285">
                  <c:v>2063.5940000000001</c:v>
                </c:pt>
                <c:pt idx="3286">
                  <c:v>2067.578</c:v>
                </c:pt>
                <c:pt idx="3287">
                  <c:v>2064.375</c:v>
                </c:pt>
                <c:pt idx="3288">
                  <c:v>2065.547</c:v>
                </c:pt>
                <c:pt idx="3289">
                  <c:v>2065</c:v>
                </c:pt>
                <c:pt idx="3290">
                  <c:v>2065.1559999999999</c:v>
                </c:pt>
                <c:pt idx="3291">
                  <c:v>2065.547</c:v>
                </c:pt>
                <c:pt idx="3292">
                  <c:v>2068.203</c:v>
                </c:pt>
                <c:pt idx="3293">
                  <c:v>2069.375</c:v>
                </c:pt>
                <c:pt idx="3294">
                  <c:v>2067.3440000000001</c:v>
                </c:pt>
                <c:pt idx="3295">
                  <c:v>2067.9690000000001</c:v>
                </c:pt>
                <c:pt idx="3296">
                  <c:v>2066.953</c:v>
                </c:pt>
                <c:pt idx="3297">
                  <c:v>2069.1410000000001</c:v>
                </c:pt>
                <c:pt idx="3298">
                  <c:v>2071.953</c:v>
                </c:pt>
                <c:pt idx="3299">
                  <c:v>2073.3589999999999</c:v>
                </c:pt>
                <c:pt idx="3300">
                  <c:v>2072.578</c:v>
                </c:pt>
                <c:pt idx="3301">
                  <c:v>2072.9690000000001</c:v>
                </c:pt>
                <c:pt idx="3302">
                  <c:v>2071.953</c:v>
                </c:pt>
                <c:pt idx="3303">
                  <c:v>2074.7660000000001</c:v>
                </c:pt>
                <c:pt idx="3304">
                  <c:v>2075.1559999999999</c:v>
                </c:pt>
                <c:pt idx="3305">
                  <c:v>2075.9369999999999</c:v>
                </c:pt>
                <c:pt idx="3306">
                  <c:v>2077.3440000000001</c:v>
                </c:pt>
                <c:pt idx="3307">
                  <c:v>2080.7809999999999</c:v>
                </c:pt>
                <c:pt idx="3308">
                  <c:v>2080.547</c:v>
                </c:pt>
                <c:pt idx="3309">
                  <c:v>2078.3589999999999</c:v>
                </c:pt>
                <c:pt idx="3310">
                  <c:v>2078.203</c:v>
                </c:pt>
                <c:pt idx="3311">
                  <c:v>2078.75</c:v>
                </c:pt>
                <c:pt idx="3312">
                  <c:v>2081.172</c:v>
                </c:pt>
                <c:pt idx="3313">
                  <c:v>2085.1559999999999</c:v>
                </c:pt>
                <c:pt idx="3314">
                  <c:v>2083.9839999999999</c:v>
                </c:pt>
                <c:pt idx="3315">
                  <c:v>2084.7660000000001</c:v>
                </c:pt>
                <c:pt idx="3316">
                  <c:v>2083.3589999999999</c:v>
                </c:pt>
                <c:pt idx="3317">
                  <c:v>2088.75</c:v>
                </c:pt>
                <c:pt idx="3318">
                  <c:v>2088.3589999999999</c:v>
                </c:pt>
                <c:pt idx="3319">
                  <c:v>2092.3440000000001</c:v>
                </c:pt>
                <c:pt idx="3320">
                  <c:v>2094.7660000000001</c:v>
                </c:pt>
                <c:pt idx="3321">
                  <c:v>2080</c:v>
                </c:pt>
                <c:pt idx="3322">
                  <c:v>2069.375</c:v>
                </c:pt>
                <c:pt idx="3323">
                  <c:v>2082.7339999999999</c:v>
                </c:pt>
                <c:pt idx="3324">
                  <c:v>2101.172</c:v>
                </c:pt>
                <c:pt idx="3325">
                  <c:v>2090.547</c:v>
                </c:pt>
                <c:pt idx="3326">
                  <c:v>2086.797</c:v>
                </c:pt>
                <c:pt idx="3327">
                  <c:v>2091.5619999999999</c:v>
                </c:pt>
                <c:pt idx="3328">
                  <c:v>2095.7809999999999</c:v>
                </c:pt>
                <c:pt idx="3329">
                  <c:v>2096.797</c:v>
                </c:pt>
                <c:pt idx="3330">
                  <c:v>2103.3589999999999</c:v>
                </c:pt>
                <c:pt idx="3331">
                  <c:v>2103.75</c:v>
                </c:pt>
                <c:pt idx="3332">
                  <c:v>2103.75</c:v>
                </c:pt>
                <c:pt idx="3333">
                  <c:v>2106.953</c:v>
                </c:pt>
                <c:pt idx="3334">
                  <c:v>2105.9369999999999</c:v>
                </c:pt>
                <c:pt idx="3335">
                  <c:v>2108.75</c:v>
                </c:pt>
                <c:pt idx="3336">
                  <c:v>2112.578</c:v>
                </c:pt>
                <c:pt idx="3337">
                  <c:v>2113.3589999999999</c:v>
                </c:pt>
                <c:pt idx="3338">
                  <c:v>2115.1559999999999</c:v>
                </c:pt>
                <c:pt idx="3339">
                  <c:v>2110.3910000000001</c:v>
                </c:pt>
                <c:pt idx="3340">
                  <c:v>2114.5309999999999</c:v>
                </c:pt>
                <c:pt idx="3341">
                  <c:v>2120.9369999999999</c:v>
                </c:pt>
                <c:pt idx="3342">
                  <c:v>2115.3910000000001</c:v>
                </c:pt>
                <c:pt idx="3343">
                  <c:v>2120</c:v>
                </c:pt>
                <c:pt idx="3344">
                  <c:v>2122.1869999999999</c:v>
                </c:pt>
                <c:pt idx="3345">
                  <c:v>2122.9690000000001</c:v>
                </c:pt>
                <c:pt idx="3346">
                  <c:v>2126.172</c:v>
                </c:pt>
                <c:pt idx="3347">
                  <c:v>2127.3440000000001</c:v>
                </c:pt>
                <c:pt idx="3348">
                  <c:v>2126.172</c:v>
                </c:pt>
                <c:pt idx="3349">
                  <c:v>2130.3910000000001</c:v>
                </c:pt>
                <c:pt idx="3350">
                  <c:v>2131.172</c:v>
                </c:pt>
                <c:pt idx="3351">
                  <c:v>2130.7809999999999</c:v>
                </c:pt>
                <c:pt idx="3352">
                  <c:v>2130.547</c:v>
                </c:pt>
                <c:pt idx="3353">
                  <c:v>2130.1559999999999</c:v>
                </c:pt>
                <c:pt idx="3354">
                  <c:v>2133.5940000000001</c:v>
                </c:pt>
                <c:pt idx="3355">
                  <c:v>2131.5619999999999</c:v>
                </c:pt>
                <c:pt idx="3356">
                  <c:v>2131.4059999999999</c:v>
                </c:pt>
                <c:pt idx="3357">
                  <c:v>2130.9369999999999</c:v>
                </c:pt>
                <c:pt idx="3358">
                  <c:v>2130.547</c:v>
                </c:pt>
                <c:pt idx="3359">
                  <c:v>2130.1559999999999</c:v>
                </c:pt>
                <c:pt idx="3360">
                  <c:v>2129.375</c:v>
                </c:pt>
                <c:pt idx="3361">
                  <c:v>2129.375</c:v>
                </c:pt>
                <c:pt idx="3362">
                  <c:v>2126.172</c:v>
                </c:pt>
                <c:pt idx="3363">
                  <c:v>2127.7339999999999</c:v>
                </c:pt>
                <c:pt idx="3364">
                  <c:v>2123.9839999999999</c:v>
                </c:pt>
                <c:pt idx="3365">
                  <c:v>2126.4059999999999</c:v>
                </c:pt>
                <c:pt idx="3366">
                  <c:v>2122.1869999999999</c:v>
                </c:pt>
                <c:pt idx="3367">
                  <c:v>2122.7339999999999</c:v>
                </c:pt>
                <c:pt idx="3368">
                  <c:v>2120.547</c:v>
                </c:pt>
                <c:pt idx="3369">
                  <c:v>2120.547</c:v>
                </c:pt>
                <c:pt idx="3370">
                  <c:v>2116.5619999999999</c:v>
                </c:pt>
                <c:pt idx="3371">
                  <c:v>2116.172</c:v>
                </c:pt>
                <c:pt idx="3372">
                  <c:v>2112.578</c:v>
                </c:pt>
                <c:pt idx="3373">
                  <c:v>2109.1410000000001</c:v>
                </c:pt>
                <c:pt idx="3374">
                  <c:v>2109.5309999999999</c:v>
                </c:pt>
                <c:pt idx="3375">
                  <c:v>2106.953</c:v>
                </c:pt>
                <c:pt idx="3376">
                  <c:v>2103.3589999999999</c:v>
                </c:pt>
                <c:pt idx="3377">
                  <c:v>2102.3440000000001</c:v>
                </c:pt>
                <c:pt idx="3378">
                  <c:v>2100.547</c:v>
                </c:pt>
                <c:pt idx="3379">
                  <c:v>2096.4059999999999</c:v>
                </c:pt>
                <c:pt idx="3380">
                  <c:v>2092.1869999999999</c:v>
                </c:pt>
                <c:pt idx="3381">
                  <c:v>2091.5619999999999</c:v>
                </c:pt>
                <c:pt idx="3382">
                  <c:v>2086.953</c:v>
                </c:pt>
                <c:pt idx="3383">
                  <c:v>2086.797</c:v>
                </c:pt>
                <c:pt idx="3384">
                  <c:v>2082.578</c:v>
                </c:pt>
                <c:pt idx="3385">
                  <c:v>2080.1559999999999</c:v>
                </c:pt>
                <c:pt idx="3386">
                  <c:v>2073.75</c:v>
                </c:pt>
                <c:pt idx="3387">
                  <c:v>2074.5309999999999</c:v>
                </c:pt>
                <c:pt idx="3388">
                  <c:v>2071.172</c:v>
                </c:pt>
                <c:pt idx="3389">
                  <c:v>2069.7660000000001</c:v>
                </c:pt>
                <c:pt idx="3390">
                  <c:v>2068.203</c:v>
                </c:pt>
                <c:pt idx="3391">
                  <c:v>2065.547</c:v>
                </c:pt>
                <c:pt idx="3392">
                  <c:v>2064.1410000000001</c:v>
                </c:pt>
                <c:pt idx="3393">
                  <c:v>2061.172</c:v>
                </c:pt>
                <c:pt idx="3394">
                  <c:v>2059.7660000000001</c:v>
                </c:pt>
                <c:pt idx="3395">
                  <c:v>2059.7660000000001</c:v>
                </c:pt>
                <c:pt idx="3396">
                  <c:v>2057.1869999999999</c:v>
                </c:pt>
                <c:pt idx="3397">
                  <c:v>2056.172</c:v>
                </c:pt>
                <c:pt idx="3398">
                  <c:v>2052.578</c:v>
                </c:pt>
                <c:pt idx="3399">
                  <c:v>2053.3589999999999</c:v>
                </c:pt>
                <c:pt idx="3400">
                  <c:v>2050.7809999999999</c:v>
                </c:pt>
                <c:pt idx="3401">
                  <c:v>2049.375</c:v>
                </c:pt>
                <c:pt idx="3402">
                  <c:v>2049.375</c:v>
                </c:pt>
                <c:pt idx="3403">
                  <c:v>2046.5619999999999</c:v>
                </c:pt>
                <c:pt idx="3404">
                  <c:v>2046.953</c:v>
                </c:pt>
                <c:pt idx="3405">
                  <c:v>2047.578</c:v>
                </c:pt>
                <c:pt idx="3406">
                  <c:v>2046.953</c:v>
                </c:pt>
                <c:pt idx="3407">
                  <c:v>2048.5940000000001</c:v>
                </c:pt>
                <c:pt idx="3408">
                  <c:v>2049.375</c:v>
                </c:pt>
                <c:pt idx="3409">
                  <c:v>2050.547</c:v>
                </c:pt>
                <c:pt idx="3410">
                  <c:v>2047.1869999999999</c:v>
                </c:pt>
                <c:pt idx="3411">
                  <c:v>2051.797</c:v>
                </c:pt>
                <c:pt idx="3412">
                  <c:v>2055.3910000000001</c:v>
                </c:pt>
                <c:pt idx="3413">
                  <c:v>2055.9369999999999</c:v>
                </c:pt>
                <c:pt idx="3414">
                  <c:v>2061.4059999999999</c:v>
                </c:pt>
                <c:pt idx="3415">
                  <c:v>2061.797</c:v>
                </c:pt>
                <c:pt idx="3416">
                  <c:v>2060.547</c:v>
                </c:pt>
                <c:pt idx="3417">
                  <c:v>2062.7339999999999</c:v>
                </c:pt>
                <c:pt idx="3418">
                  <c:v>2064.5309999999999</c:v>
                </c:pt>
                <c:pt idx="3419">
                  <c:v>2067.3440000000001</c:v>
                </c:pt>
                <c:pt idx="3420">
                  <c:v>2067.578</c:v>
                </c:pt>
                <c:pt idx="3421">
                  <c:v>2073.203</c:v>
                </c:pt>
                <c:pt idx="3422">
                  <c:v>2075.547</c:v>
                </c:pt>
                <c:pt idx="3423">
                  <c:v>2077.578</c:v>
                </c:pt>
                <c:pt idx="3424">
                  <c:v>2078.3589999999999</c:v>
                </c:pt>
                <c:pt idx="3425">
                  <c:v>2064.375</c:v>
                </c:pt>
                <c:pt idx="3426">
                  <c:v>2058.203</c:v>
                </c:pt>
                <c:pt idx="3427">
                  <c:v>2078.203</c:v>
                </c:pt>
                <c:pt idx="3428">
                  <c:v>2084.375</c:v>
                </c:pt>
                <c:pt idx="3429">
                  <c:v>2075.7809999999999</c:v>
                </c:pt>
                <c:pt idx="3430">
                  <c:v>2080.7809999999999</c:v>
                </c:pt>
                <c:pt idx="3431">
                  <c:v>2083.203</c:v>
                </c:pt>
                <c:pt idx="3432">
                  <c:v>2090.7809999999999</c:v>
                </c:pt>
                <c:pt idx="3433">
                  <c:v>2092.1869999999999</c:v>
                </c:pt>
                <c:pt idx="3434">
                  <c:v>2096.953</c:v>
                </c:pt>
                <c:pt idx="3435">
                  <c:v>2098.75</c:v>
                </c:pt>
                <c:pt idx="3436">
                  <c:v>2098.203</c:v>
                </c:pt>
                <c:pt idx="3437">
                  <c:v>2105.9369999999999</c:v>
                </c:pt>
                <c:pt idx="3438">
                  <c:v>2111.797</c:v>
                </c:pt>
                <c:pt idx="3439">
                  <c:v>2112.1869999999999</c:v>
                </c:pt>
                <c:pt idx="3440">
                  <c:v>2101.4059999999999</c:v>
                </c:pt>
                <c:pt idx="3441">
                  <c:v>2099.1410000000001</c:v>
                </c:pt>
                <c:pt idx="3442">
                  <c:v>2104.7660000000001</c:v>
                </c:pt>
                <c:pt idx="3443">
                  <c:v>2102.578</c:v>
                </c:pt>
                <c:pt idx="3444">
                  <c:v>2101.172</c:v>
                </c:pt>
                <c:pt idx="3445">
                  <c:v>2103.75</c:v>
                </c:pt>
                <c:pt idx="3446">
                  <c:v>2102.1869999999999</c:v>
                </c:pt>
                <c:pt idx="3447">
                  <c:v>2103.203</c:v>
                </c:pt>
                <c:pt idx="3448">
                  <c:v>2103.203</c:v>
                </c:pt>
                <c:pt idx="3449">
                  <c:v>2101.172</c:v>
                </c:pt>
                <c:pt idx="3450">
                  <c:v>2104.1410000000001</c:v>
                </c:pt>
                <c:pt idx="3451">
                  <c:v>2103.5940000000001</c:v>
                </c:pt>
                <c:pt idx="3452">
                  <c:v>2099.1410000000001</c:v>
                </c:pt>
                <c:pt idx="3453">
                  <c:v>2100.547</c:v>
                </c:pt>
                <c:pt idx="3454">
                  <c:v>2101.172</c:v>
                </c:pt>
                <c:pt idx="3455">
                  <c:v>2097.3440000000001</c:v>
                </c:pt>
                <c:pt idx="3456">
                  <c:v>2096.953</c:v>
                </c:pt>
                <c:pt idx="3457">
                  <c:v>2093.9839999999999</c:v>
                </c:pt>
                <c:pt idx="3458">
                  <c:v>2095</c:v>
                </c:pt>
                <c:pt idx="3459">
                  <c:v>2091.4059999999999</c:v>
                </c:pt>
                <c:pt idx="3460">
                  <c:v>2091.4059999999999</c:v>
                </c:pt>
                <c:pt idx="3461">
                  <c:v>2084.1410000000001</c:v>
                </c:pt>
                <c:pt idx="3462">
                  <c:v>2083.9839999999999</c:v>
                </c:pt>
                <c:pt idx="3463">
                  <c:v>2086.4059999999999</c:v>
                </c:pt>
                <c:pt idx="3464">
                  <c:v>2081.5619999999999</c:v>
                </c:pt>
                <c:pt idx="3465">
                  <c:v>2080.1559999999999</c:v>
                </c:pt>
                <c:pt idx="3466">
                  <c:v>2075.1559999999999</c:v>
                </c:pt>
                <c:pt idx="3467">
                  <c:v>2071.5619999999999</c:v>
                </c:pt>
                <c:pt idx="3468">
                  <c:v>2073.5940000000001</c:v>
                </c:pt>
                <c:pt idx="3469">
                  <c:v>2069.1410000000001</c:v>
                </c:pt>
                <c:pt idx="3470">
                  <c:v>2067.578</c:v>
                </c:pt>
                <c:pt idx="3471">
                  <c:v>2065.1559999999999</c:v>
                </c:pt>
                <c:pt idx="3472">
                  <c:v>2064.1410000000001</c:v>
                </c:pt>
                <c:pt idx="3473">
                  <c:v>2062.1869999999999</c:v>
                </c:pt>
                <c:pt idx="3474">
                  <c:v>2061.5619999999999</c:v>
                </c:pt>
                <c:pt idx="3475">
                  <c:v>2057.9690000000001</c:v>
                </c:pt>
                <c:pt idx="3476">
                  <c:v>2054.1410000000001</c:v>
                </c:pt>
                <c:pt idx="3477">
                  <c:v>2052.9690000000001</c:v>
                </c:pt>
                <c:pt idx="3478">
                  <c:v>2052.1869999999999</c:v>
                </c:pt>
                <c:pt idx="3479">
                  <c:v>2048.203</c:v>
                </c:pt>
                <c:pt idx="3480">
                  <c:v>2046.797</c:v>
                </c:pt>
                <c:pt idx="3481">
                  <c:v>2043.203</c:v>
                </c:pt>
                <c:pt idx="3482">
                  <c:v>2044.7660000000001</c:v>
                </c:pt>
                <c:pt idx="3483">
                  <c:v>2043.203</c:v>
                </c:pt>
                <c:pt idx="3484">
                  <c:v>2041.4059999999999</c:v>
                </c:pt>
                <c:pt idx="3485">
                  <c:v>2038.203</c:v>
                </c:pt>
                <c:pt idx="3486">
                  <c:v>2041.172</c:v>
                </c:pt>
                <c:pt idx="3487">
                  <c:v>2040</c:v>
                </c:pt>
                <c:pt idx="3488">
                  <c:v>2039.5309999999999</c:v>
                </c:pt>
                <c:pt idx="3489">
                  <c:v>2036.953</c:v>
                </c:pt>
                <c:pt idx="3490">
                  <c:v>2036.5619999999999</c:v>
                </c:pt>
                <c:pt idx="3491">
                  <c:v>2036.797</c:v>
                </c:pt>
                <c:pt idx="3492">
                  <c:v>2036.5619999999999</c:v>
                </c:pt>
                <c:pt idx="3493">
                  <c:v>2036.797</c:v>
                </c:pt>
                <c:pt idx="3494">
                  <c:v>2035.9369999999999</c:v>
                </c:pt>
                <c:pt idx="3495">
                  <c:v>2034.375</c:v>
                </c:pt>
                <c:pt idx="3496">
                  <c:v>2035.7809999999999</c:v>
                </c:pt>
                <c:pt idx="3497">
                  <c:v>2036.4059999999999</c:v>
                </c:pt>
                <c:pt idx="3498">
                  <c:v>2038.9839999999999</c:v>
                </c:pt>
                <c:pt idx="3499">
                  <c:v>2037.1869999999999</c:v>
                </c:pt>
                <c:pt idx="3500">
                  <c:v>2038.75</c:v>
                </c:pt>
                <c:pt idx="3501">
                  <c:v>2037.3440000000001</c:v>
                </c:pt>
                <c:pt idx="3502">
                  <c:v>2038.9839999999999</c:v>
                </c:pt>
                <c:pt idx="3503">
                  <c:v>2043.5940000000001</c:v>
                </c:pt>
                <c:pt idx="3504">
                  <c:v>2047.3440000000001</c:v>
                </c:pt>
                <c:pt idx="3505">
                  <c:v>2042.7339999999999</c:v>
                </c:pt>
                <c:pt idx="3506">
                  <c:v>2046.172</c:v>
                </c:pt>
                <c:pt idx="3507">
                  <c:v>2048.3589999999999</c:v>
                </c:pt>
                <c:pt idx="3508">
                  <c:v>2050.3910000000001</c:v>
                </c:pt>
                <c:pt idx="3509">
                  <c:v>2053.9839999999999</c:v>
                </c:pt>
                <c:pt idx="3510">
                  <c:v>2056.953</c:v>
                </c:pt>
                <c:pt idx="3511">
                  <c:v>2057.3440000000001</c:v>
                </c:pt>
                <c:pt idx="3512">
                  <c:v>2059.7660000000001</c:v>
                </c:pt>
                <c:pt idx="3513">
                  <c:v>2061.953</c:v>
                </c:pt>
                <c:pt idx="3514">
                  <c:v>2060.9369999999999</c:v>
                </c:pt>
                <c:pt idx="3515">
                  <c:v>2066.4059999999999</c:v>
                </c:pt>
                <c:pt idx="3516">
                  <c:v>2069.1410000000001</c:v>
                </c:pt>
                <c:pt idx="3517">
                  <c:v>2070.547</c:v>
                </c:pt>
                <c:pt idx="3518">
                  <c:v>2072.3440000000001</c:v>
                </c:pt>
                <c:pt idx="3519">
                  <c:v>2073.5940000000001</c:v>
                </c:pt>
                <c:pt idx="3520">
                  <c:v>2075.1559999999999</c:v>
                </c:pt>
                <c:pt idx="3521">
                  <c:v>2075.547</c:v>
                </c:pt>
                <c:pt idx="3522">
                  <c:v>2070.547</c:v>
                </c:pt>
                <c:pt idx="3523">
                  <c:v>2044.5309999999999</c:v>
                </c:pt>
                <c:pt idx="3524">
                  <c:v>1967.578</c:v>
                </c:pt>
                <c:pt idx="3525">
                  <c:v>1957.1869999999999</c:v>
                </c:pt>
                <c:pt idx="3526">
                  <c:v>1998.9839999999999</c:v>
                </c:pt>
                <c:pt idx="3527">
                  <c:v>1997.578</c:v>
                </c:pt>
                <c:pt idx="3528">
                  <c:v>2005</c:v>
                </c:pt>
                <c:pt idx="3529">
                  <c:v>2035.1559999999999</c:v>
                </c:pt>
                <c:pt idx="3530">
                  <c:v>2062.9690000000001</c:v>
                </c:pt>
                <c:pt idx="3531">
                  <c:v>2085.547</c:v>
                </c:pt>
                <c:pt idx="3532">
                  <c:v>2094.5309999999999</c:v>
                </c:pt>
                <c:pt idx="3533">
                  <c:v>2083.9839999999999</c:v>
                </c:pt>
                <c:pt idx="3534">
                  <c:v>2077.7339999999999</c:v>
                </c:pt>
                <c:pt idx="3535">
                  <c:v>2074.1410000000001</c:v>
                </c:pt>
                <c:pt idx="3536">
                  <c:v>2089.1410000000001</c:v>
                </c:pt>
                <c:pt idx="3537">
                  <c:v>2123.75</c:v>
                </c:pt>
                <c:pt idx="3538">
                  <c:v>2075.7809999999999</c:v>
                </c:pt>
                <c:pt idx="3539">
                  <c:v>2026.797</c:v>
                </c:pt>
                <c:pt idx="3540">
                  <c:v>2025.547</c:v>
                </c:pt>
                <c:pt idx="3541">
                  <c:v>2037.9690000000001</c:v>
                </c:pt>
                <c:pt idx="3542">
                  <c:v>2027.1869999999999</c:v>
                </c:pt>
                <c:pt idx="3543">
                  <c:v>2021.797</c:v>
                </c:pt>
                <c:pt idx="3544">
                  <c:v>2032.578</c:v>
                </c:pt>
                <c:pt idx="3545">
                  <c:v>2026.953</c:v>
                </c:pt>
                <c:pt idx="3546">
                  <c:v>2026.797</c:v>
                </c:pt>
                <c:pt idx="3547">
                  <c:v>2035.9369999999999</c:v>
                </c:pt>
                <c:pt idx="3548">
                  <c:v>2027.7339999999999</c:v>
                </c:pt>
                <c:pt idx="3549">
                  <c:v>2027.3440000000001</c:v>
                </c:pt>
                <c:pt idx="3550">
                  <c:v>2030.9369999999999</c:v>
                </c:pt>
                <c:pt idx="3551">
                  <c:v>2027.3440000000001</c:v>
                </c:pt>
                <c:pt idx="3552">
                  <c:v>2021.797</c:v>
                </c:pt>
                <c:pt idx="3553">
                  <c:v>2027.578</c:v>
                </c:pt>
                <c:pt idx="3554">
                  <c:v>2024.375</c:v>
                </c:pt>
                <c:pt idx="3555">
                  <c:v>2020.547</c:v>
                </c:pt>
                <c:pt idx="3556">
                  <c:v>2025.3910000000001</c:v>
                </c:pt>
                <c:pt idx="3557">
                  <c:v>2027.9690000000001</c:v>
                </c:pt>
                <c:pt idx="3558">
                  <c:v>2023.203</c:v>
                </c:pt>
                <c:pt idx="3559">
                  <c:v>2027.1869999999999</c:v>
                </c:pt>
                <c:pt idx="3560">
                  <c:v>2027.578</c:v>
                </c:pt>
                <c:pt idx="3561">
                  <c:v>2023.9839999999999</c:v>
                </c:pt>
                <c:pt idx="3562">
                  <c:v>2026.4059999999999</c:v>
                </c:pt>
                <c:pt idx="3563">
                  <c:v>2026.4059999999999</c:v>
                </c:pt>
                <c:pt idx="3564">
                  <c:v>2022.3440000000001</c:v>
                </c:pt>
                <c:pt idx="3565">
                  <c:v>2025.9369999999999</c:v>
                </c:pt>
                <c:pt idx="3566">
                  <c:v>2025.547</c:v>
                </c:pt>
                <c:pt idx="3567">
                  <c:v>2023.203</c:v>
                </c:pt>
                <c:pt idx="3568">
                  <c:v>2026.5619999999999</c:v>
                </c:pt>
                <c:pt idx="3569">
                  <c:v>2028.9839999999999</c:v>
                </c:pt>
                <c:pt idx="3570">
                  <c:v>2025.7809999999999</c:v>
                </c:pt>
                <c:pt idx="3571">
                  <c:v>2026.953</c:v>
                </c:pt>
                <c:pt idx="3572">
                  <c:v>2030.9369999999999</c:v>
                </c:pt>
                <c:pt idx="3573">
                  <c:v>2030.3910000000001</c:v>
                </c:pt>
                <c:pt idx="3574">
                  <c:v>2030.7809999999999</c:v>
                </c:pt>
                <c:pt idx="3575">
                  <c:v>2031.5619999999999</c:v>
                </c:pt>
                <c:pt idx="3576">
                  <c:v>2034.375</c:v>
                </c:pt>
                <c:pt idx="3577">
                  <c:v>2034.1410000000001</c:v>
                </c:pt>
                <c:pt idx="3578">
                  <c:v>2034.1410000000001</c:v>
                </c:pt>
                <c:pt idx="3579">
                  <c:v>2037.578</c:v>
                </c:pt>
                <c:pt idx="3580">
                  <c:v>2038.75</c:v>
                </c:pt>
                <c:pt idx="3581">
                  <c:v>2040.547</c:v>
                </c:pt>
                <c:pt idx="3582">
                  <c:v>2042.1869999999999</c:v>
                </c:pt>
                <c:pt idx="3583">
                  <c:v>2043.3589999999999</c:v>
                </c:pt>
                <c:pt idx="3584">
                  <c:v>2043.9839999999999</c:v>
                </c:pt>
                <c:pt idx="3585">
                  <c:v>2045.1559999999999</c:v>
                </c:pt>
                <c:pt idx="3586">
                  <c:v>2047.3440000000001</c:v>
                </c:pt>
                <c:pt idx="3587">
                  <c:v>2049.5309999999999</c:v>
                </c:pt>
                <c:pt idx="3588">
                  <c:v>2051.4059999999999</c:v>
                </c:pt>
                <c:pt idx="3589">
                  <c:v>2049.375</c:v>
                </c:pt>
                <c:pt idx="3590">
                  <c:v>2050.3910000000001</c:v>
                </c:pt>
                <c:pt idx="3591">
                  <c:v>2055.3910000000001</c:v>
                </c:pt>
                <c:pt idx="3592">
                  <c:v>2055</c:v>
                </c:pt>
                <c:pt idx="3593">
                  <c:v>2057.578</c:v>
                </c:pt>
                <c:pt idx="3594">
                  <c:v>2057.3440000000001</c:v>
                </c:pt>
                <c:pt idx="3595">
                  <c:v>2058.9839999999999</c:v>
                </c:pt>
                <c:pt idx="3596">
                  <c:v>2060.547</c:v>
                </c:pt>
                <c:pt idx="3597">
                  <c:v>2061.172</c:v>
                </c:pt>
                <c:pt idx="3598">
                  <c:v>2063.3589999999999</c:v>
                </c:pt>
                <c:pt idx="3599">
                  <c:v>2064.7660000000001</c:v>
                </c:pt>
                <c:pt idx="3600">
                  <c:v>2067.7339999999999</c:v>
                </c:pt>
                <c:pt idx="3601">
                  <c:v>2064.5309999999999</c:v>
                </c:pt>
                <c:pt idx="3602">
                  <c:v>2066.953</c:v>
                </c:pt>
                <c:pt idx="3603">
                  <c:v>2066.797</c:v>
                </c:pt>
                <c:pt idx="3604">
                  <c:v>2063.75</c:v>
                </c:pt>
                <c:pt idx="3605">
                  <c:v>2068.203</c:v>
                </c:pt>
                <c:pt idx="3606">
                  <c:v>2068.9839999999999</c:v>
                </c:pt>
                <c:pt idx="3607">
                  <c:v>2068.3589999999999</c:v>
                </c:pt>
                <c:pt idx="3608">
                  <c:v>2068.75</c:v>
                </c:pt>
                <c:pt idx="3609">
                  <c:v>2068.9839999999999</c:v>
                </c:pt>
                <c:pt idx="3610">
                  <c:v>2069.7660000000001</c:v>
                </c:pt>
                <c:pt idx="3611">
                  <c:v>2069.1410000000001</c:v>
                </c:pt>
                <c:pt idx="3612">
                  <c:v>2067.9690000000001</c:v>
                </c:pt>
                <c:pt idx="3613">
                  <c:v>2072.7339999999999</c:v>
                </c:pt>
                <c:pt idx="3614">
                  <c:v>2073.5940000000001</c:v>
                </c:pt>
                <c:pt idx="3615">
                  <c:v>2074.5309999999999</c:v>
                </c:pt>
                <c:pt idx="3616">
                  <c:v>2072.9690000000001</c:v>
                </c:pt>
                <c:pt idx="3617">
                  <c:v>2077.1869999999999</c:v>
                </c:pt>
                <c:pt idx="3618">
                  <c:v>2076.4059999999999</c:v>
                </c:pt>
                <c:pt idx="3619">
                  <c:v>2077.7339999999999</c:v>
                </c:pt>
                <c:pt idx="3620">
                  <c:v>2078.3589999999999</c:v>
                </c:pt>
                <c:pt idx="3621">
                  <c:v>2079.375</c:v>
                </c:pt>
                <c:pt idx="3622">
                  <c:v>2085.3910000000001</c:v>
                </c:pt>
                <c:pt idx="3623">
                  <c:v>2083.5940000000001</c:v>
                </c:pt>
                <c:pt idx="3624">
                  <c:v>2084.5309999999999</c:v>
                </c:pt>
                <c:pt idx="3625">
                  <c:v>2083.75</c:v>
                </c:pt>
                <c:pt idx="3626">
                  <c:v>2086.172</c:v>
                </c:pt>
                <c:pt idx="3627">
                  <c:v>2086.4059999999999</c:v>
                </c:pt>
                <c:pt idx="3628">
                  <c:v>2086.5619999999999</c:v>
                </c:pt>
                <c:pt idx="3629">
                  <c:v>2090.9369999999999</c:v>
                </c:pt>
                <c:pt idx="3630">
                  <c:v>2090.9369999999999</c:v>
                </c:pt>
                <c:pt idx="3631">
                  <c:v>2092.3440000000001</c:v>
                </c:pt>
                <c:pt idx="3632">
                  <c:v>2094.5309999999999</c:v>
                </c:pt>
                <c:pt idx="3633">
                  <c:v>2094.5309999999999</c:v>
                </c:pt>
                <c:pt idx="3634">
                  <c:v>2068.5940000000001</c:v>
                </c:pt>
                <c:pt idx="3635">
                  <c:v>2063.5940000000001</c:v>
                </c:pt>
                <c:pt idx="3636">
                  <c:v>2099.7660000000001</c:v>
                </c:pt>
                <c:pt idx="3637">
                  <c:v>2100.547</c:v>
                </c:pt>
                <c:pt idx="3638">
                  <c:v>2095.1559999999999</c:v>
                </c:pt>
                <c:pt idx="3639">
                  <c:v>2086.4059999999999</c:v>
                </c:pt>
                <c:pt idx="3640">
                  <c:v>2097.9690000000001</c:v>
                </c:pt>
                <c:pt idx="3641">
                  <c:v>2098.203</c:v>
                </c:pt>
                <c:pt idx="3642">
                  <c:v>2104.7660000000001</c:v>
                </c:pt>
                <c:pt idx="3643">
                  <c:v>2110.547</c:v>
                </c:pt>
                <c:pt idx="3644">
                  <c:v>2110.3910000000001</c:v>
                </c:pt>
                <c:pt idx="3645">
                  <c:v>2111.797</c:v>
                </c:pt>
                <c:pt idx="3646">
                  <c:v>2113.75</c:v>
                </c:pt>
                <c:pt idx="3647">
                  <c:v>2112.578</c:v>
                </c:pt>
                <c:pt idx="3648">
                  <c:v>2115</c:v>
                </c:pt>
                <c:pt idx="3649">
                  <c:v>2119.375</c:v>
                </c:pt>
                <c:pt idx="3650">
                  <c:v>2117.578</c:v>
                </c:pt>
                <c:pt idx="3651">
                  <c:v>2119.1410000000001</c:v>
                </c:pt>
                <c:pt idx="3652">
                  <c:v>2118.3589999999999</c:v>
                </c:pt>
                <c:pt idx="3653">
                  <c:v>2120.9369999999999</c:v>
                </c:pt>
                <c:pt idx="3654">
                  <c:v>2121.172</c:v>
                </c:pt>
                <c:pt idx="3655">
                  <c:v>2123.203</c:v>
                </c:pt>
                <c:pt idx="3656">
                  <c:v>2126.4059999999999</c:v>
                </c:pt>
                <c:pt idx="3657">
                  <c:v>2125.9369999999999</c:v>
                </c:pt>
                <c:pt idx="3658">
                  <c:v>2126.953</c:v>
                </c:pt>
                <c:pt idx="3659">
                  <c:v>2130</c:v>
                </c:pt>
                <c:pt idx="3660">
                  <c:v>2129.375</c:v>
                </c:pt>
                <c:pt idx="3661">
                  <c:v>2130.3910000000001</c:v>
                </c:pt>
                <c:pt idx="3662">
                  <c:v>2132.9690000000001</c:v>
                </c:pt>
                <c:pt idx="3663">
                  <c:v>2133.5940000000001</c:v>
                </c:pt>
                <c:pt idx="3664">
                  <c:v>2134.375</c:v>
                </c:pt>
                <c:pt idx="3665">
                  <c:v>2133.75</c:v>
                </c:pt>
                <c:pt idx="3666">
                  <c:v>2136.5619999999999</c:v>
                </c:pt>
                <c:pt idx="3667">
                  <c:v>2137.7339999999999</c:v>
                </c:pt>
                <c:pt idx="3668">
                  <c:v>2137.7339999999999</c:v>
                </c:pt>
                <c:pt idx="3669">
                  <c:v>2140</c:v>
                </c:pt>
                <c:pt idx="3670">
                  <c:v>2135</c:v>
                </c:pt>
                <c:pt idx="3671">
                  <c:v>2136.953</c:v>
                </c:pt>
                <c:pt idx="3672">
                  <c:v>2135.3910000000001</c:v>
                </c:pt>
                <c:pt idx="3673">
                  <c:v>2132.7339999999999</c:v>
                </c:pt>
                <c:pt idx="3674">
                  <c:v>2130.7809999999999</c:v>
                </c:pt>
                <c:pt idx="3675">
                  <c:v>2130.3910000000001</c:v>
                </c:pt>
                <c:pt idx="3676">
                  <c:v>2129.5309999999999</c:v>
                </c:pt>
                <c:pt idx="3677">
                  <c:v>2129.1410000000001</c:v>
                </c:pt>
                <c:pt idx="3678">
                  <c:v>2128.9839999999999</c:v>
                </c:pt>
                <c:pt idx="3679">
                  <c:v>2127.578</c:v>
                </c:pt>
                <c:pt idx="3680">
                  <c:v>2125.547</c:v>
                </c:pt>
                <c:pt idx="3681">
                  <c:v>2121.953</c:v>
                </c:pt>
                <c:pt idx="3682">
                  <c:v>2121.953</c:v>
                </c:pt>
                <c:pt idx="3683">
                  <c:v>2120.9369999999999</c:v>
                </c:pt>
                <c:pt idx="3684">
                  <c:v>2115.3910000000001</c:v>
                </c:pt>
                <c:pt idx="3685">
                  <c:v>2113.9839999999999</c:v>
                </c:pt>
                <c:pt idx="3686">
                  <c:v>2110.9369999999999</c:v>
                </c:pt>
                <c:pt idx="3687">
                  <c:v>2109.1410000000001</c:v>
                </c:pt>
                <c:pt idx="3688">
                  <c:v>2106.5619999999999</c:v>
                </c:pt>
                <c:pt idx="3689">
                  <c:v>2105</c:v>
                </c:pt>
                <c:pt idx="3690">
                  <c:v>2100.1559999999999</c:v>
                </c:pt>
                <c:pt idx="3691">
                  <c:v>2100</c:v>
                </c:pt>
                <c:pt idx="3692">
                  <c:v>2098.203</c:v>
                </c:pt>
                <c:pt idx="3693">
                  <c:v>2095.547</c:v>
                </c:pt>
                <c:pt idx="3694">
                  <c:v>2092.3440000000001</c:v>
                </c:pt>
                <c:pt idx="3695">
                  <c:v>2089.7660000000001</c:v>
                </c:pt>
                <c:pt idx="3696">
                  <c:v>2083.5940000000001</c:v>
                </c:pt>
                <c:pt idx="3697">
                  <c:v>2086.172</c:v>
                </c:pt>
                <c:pt idx="3698">
                  <c:v>2082.578</c:v>
                </c:pt>
                <c:pt idx="3699">
                  <c:v>2080</c:v>
                </c:pt>
                <c:pt idx="3700">
                  <c:v>2073.9839999999999</c:v>
                </c:pt>
                <c:pt idx="3701">
                  <c:v>2072.7339999999999</c:v>
                </c:pt>
                <c:pt idx="3702">
                  <c:v>2070.547</c:v>
                </c:pt>
                <c:pt idx="3703">
                  <c:v>2067.9690000000001</c:v>
                </c:pt>
                <c:pt idx="3704">
                  <c:v>2063.9839999999999</c:v>
                </c:pt>
                <c:pt idx="3705">
                  <c:v>2064.5309999999999</c:v>
                </c:pt>
                <c:pt idx="3706">
                  <c:v>2060.1559999999999</c:v>
                </c:pt>
                <c:pt idx="3707">
                  <c:v>2059.1410000000001</c:v>
                </c:pt>
                <c:pt idx="3708">
                  <c:v>2055</c:v>
                </c:pt>
                <c:pt idx="3709">
                  <c:v>2051.4059999999999</c:v>
                </c:pt>
                <c:pt idx="3710">
                  <c:v>2051.4059999999999</c:v>
                </c:pt>
                <c:pt idx="3711">
                  <c:v>2048.9839999999999</c:v>
                </c:pt>
                <c:pt idx="3712">
                  <c:v>2048.5940000000001</c:v>
                </c:pt>
                <c:pt idx="3713">
                  <c:v>2050.7809999999999</c:v>
                </c:pt>
                <c:pt idx="3714">
                  <c:v>2049.7660000000001</c:v>
                </c:pt>
                <c:pt idx="3715">
                  <c:v>2049.7660000000001</c:v>
                </c:pt>
                <c:pt idx="3716">
                  <c:v>2045.7809999999999</c:v>
                </c:pt>
                <c:pt idx="3717">
                  <c:v>2046.5619999999999</c:v>
                </c:pt>
                <c:pt idx="3718">
                  <c:v>2049.375</c:v>
                </c:pt>
                <c:pt idx="3719">
                  <c:v>2047.9690000000001</c:v>
                </c:pt>
                <c:pt idx="3720">
                  <c:v>2049.7660000000001</c:v>
                </c:pt>
                <c:pt idx="3721">
                  <c:v>2055.1559999999999</c:v>
                </c:pt>
                <c:pt idx="3722">
                  <c:v>2054.5309999999999</c:v>
                </c:pt>
                <c:pt idx="3723">
                  <c:v>2054.375</c:v>
                </c:pt>
                <c:pt idx="3724">
                  <c:v>2054.7660000000001</c:v>
                </c:pt>
                <c:pt idx="3725">
                  <c:v>2055.3910000000001</c:v>
                </c:pt>
                <c:pt idx="3726">
                  <c:v>2055.9369999999999</c:v>
                </c:pt>
                <c:pt idx="3727">
                  <c:v>2058.3589999999999</c:v>
                </c:pt>
                <c:pt idx="3728">
                  <c:v>2058.9839999999999</c:v>
                </c:pt>
                <c:pt idx="3729">
                  <c:v>2057.7339999999999</c:v>
                </c:pt>
                <c:pt idx="3730">
                  <c:v>2060.3910000000001</c:v>
                </c:pt>
                <c:pt idx="3731">
                  <c:v>2061.4059999999999</c:v>
                </c:pt>
                <c:pt idx="3732">
                  <c:v>2064.7660000000001</c:v>
                </c:pt>
                <c:pt idx="3733">
                  <c:v>2069.5309999999999</c:v>
                </c:pt>
                <c:pt idx="3734">
                  <c:v>2069.1410000000001</c:v>
                </c:pt>
                <c:pt idx="3735">
                  <c:v>2070.547</c:v>
                </c:pt>
                <c:pt idx="3736">
                  <c:v>2075.9369999999999</c:v>
                </c:pt>
                <c:pt idx="3737">
                  <c:v>2077.9690000000001</c:v>
                </c:pt>
                <c:pt idx="3738">
                  <c:v>2061.4059999999999</c:v>
                </c:pt>
                <c:pt idx="3739">
                  <c:v>2066.5619999999999</c:v>
                </c:pt>
                <c:pt idx="3740">
                  <c:v>2085.1559999999999</c:v>
                </c:pt>
                <c:pt idx="3741">
                  <c:v>2077.1869999999999</c:v>
                </c:pt>
                <c:pt idx="3742">
                  <c:v>2076.4059999999999</c:v>
                </c:pt>
                <c:pt idx="3743">
                  <c:v>2081.5619999999999</c:v>
                </c:pt>
                <c:pt idx="3744">
                  <c:v>2085.7809999999999</c:v>
                </c:pt>
                <c:pt idx="3745">
                  <c:v>2090</c:v>
                </c:pt>
                <c:pt idx="3746">
                  <c:v>2093.9839999999999</c:v>
                </c:pt>
                <c:pt idx="3747">
                  <c:v>2100.9369999999999</c:v>
                </c:pt>
                <c:pt idx="3748">
                  <c:v>2099.7660000000001</c:v>
                </c:pt>
                <c:pt idx="3749">
                  <c:v>2098.9839999999999</c:v>
                </c:pt>
                <c:pt idx="3750">
                  <c:v>2105</c:v>
                </c:pt>
                <c:pt idx="3751">
                  <c:v>2114.1410000000001</c:v>
                </c:pt>
                <c:pt idx="3752">
                  <c:v>2107.1869999999999</c:v>
                </c:pt>
                <c:pt idx="3753">
                  <c:v>2100.9369999999999</c:v>
                </c:pt>
                <c:pt idx="3754">
                  <c:v>2100.1559999999999</c:v>
                </c:pt>
                <c:pt idx="3755">
                  <c:v>2101.4059999999999</c:v>
                </c:pt>
                <c:pt idx="3756">
                  <c:v>2099.7660000000001</c:v>
                </c:pt>
                <c:pt idx="3757">
                  <c:v>2100.9369999999999</c:v>
                </c:pt>
                <c:pt idx="3758">
                  <c:v>2097.9690000000001</c:v>
                </c:pt>
                <c:pt idx="3759">
                  <c:v>2099.375</c:v>
                </c:pt>
                <c:pt idx="3760">
                  <c:v>2097.9690000000001</c:v>
                </c:pt>
                <c:pt idx="3761">
                  <c:v>2097.3440000000001</c:v>
                </c:pt>
                <c:pt idx="3762">
                  <c:v>2100</c:v>
                </c:pt>
                <c:pt idx="3763">
                  <c:v>2102.9690000000001</c:v>
                </c:pt>
                <c:pt idx="3764">
                  <c:v>2097.7339999999999</c:v>
                </c:pt>
                <c:pt idx="3765">
                  <c:v>2098.203</c:v>
                </c:pt>
                <c:pt idx="3766">
                  <c:v>2097.9690000000001</c:v>
                </c:pt>
                <c:pt idx="3767">
                  <c:v>2095.547</c:v>
                </c:pt>
                <c:pt idx="3768">
                  <c:v>2094.7660000000001</c:v>
                </c:pt>
                <c:pt idx="3769">
                  <c:v>2093.3589999999999</c:v>
                </c:pt>
                <c:pt idx="3770">
                  <c:v>2091.172</c:v>
                </c:pt>
                <c:pt idx="3771">
                  <c:v>2089.7660000000001</c:v>
                </c:pt>
                <c:pt idx="3772">
                  <c:v>2089.375</c:v>
                </c:pt>
                <c:pt idx="3773">
                  <c:v>2085</c:v>
                </c:pt>
                <c:pt idx="3774">
                  <c:v>2083.9839999999999</c:v>
                </c:pt>
                <c:pt idx="3775">
                  <c:v>2083.203</c:v>
                </c:pt>
                <c:pt idx="3776">
                  <c:v>2080.3910000000001</c:v>
                </c:pt>
                <c:pt idx="3777">
                  <c:v>2076.5619999999999</c:v>
                </c:pt>
                <c:pt idx="3778">
                  <c:v>2077.7339999999999</c:v>
                </c:pt>
                <c:pt idx="3779">
                  <c:v>2072.7339999999999</c:v>
                </c:pt>
                <c:pt idx="3780">
                  <c:v>2066.953</c:v>
                </c:pt>
                <c:pt idx="3781">
                  <c:v>2066.5619999999999</c:v>
                </c:pt>
                <c:pt idx="3782">
                  <c:v>2063.75</c:v>
                </c:pt>
                <c:pt idx="3783">
                  <c:v>2061.5619999999999</c:v>
                </c:pt>
                <c:pt idx="3784">
                  <c:v>2058.75</c:v>
                </c:pt>
                <c:pt idx="3785">
                  <c:v>2059.5309999999999</c:v>
                </c:pt>
                <c:pt idx="3786">
                  <c:v>2055.547</c:v>
                </c:pt>
                <c:pt idx="3787">
                  <c:v>2054.5309999999999</c:v>
                </c:pt>
                <c:pt idx="3788">
                  <c:v>2051.797</c:v>
                </c:pt>
                <c:pt idx="3789">
                  <c:v>2049.1410000000001</c:v>
                </c:pt>
                <c:pt idx="3790">
                  <c:v>2048.3589999999999</c:v>
                </c:pt>
                <c:pt idx="3791">
                  <c:v>2044.1410000000001</c:v>
                </c:pt>
                <c:pt idx="3792">
                  <c:v>2044.5309999999999</c:v>
                </c:pt>
                <c:pt idx="3793">
                  <c:v>2043.9839999999999</c:v>
                </c:pt>
                <c:pt idx="3794">
                  <c:v>2040.7809999999999</c:v>
                </c:pt>
                <c:pt idx="3795">
                  <c:v>2040.547</c:v>
                </c:pt>
                <c:pt idx="3796">
                  <c:v>2038.5940000000001</c:v>
                </c:pt>
                <c:pt idx="3797">
                  <c:v>2036.172</c:v>
                </c:pt>
                <c:pt idx="3798">
                  <c:v>2037.578</c:v>
                </c:pt>
                <c:pt idx="3799">
                  <c:v>2035.547</c:v>
                </c:pt>
                <c:pt idx="3800">
                  <c:v>2033.9839999999999</c:v>
                </c:pt>
                <c:pt idx="3801">
                  <c:v>2030.3910000000001</c:v>
                </c:pt>
                <c:pt idx="3802">
                  <c:v>2034.7660000000001</c:v>
                </c:pt>
                <c:pt idx="3803">
                  <c:v>2031.953</c:v>
                </c:pt>
                <c:pt idx="3804">
                  <c:v>2032.3440000000001</c:v>
                </c:pt>
                <c:pt idx="3805">
                  <c:v>2034.5309999999999</c:v>
                </c:pt>
                <c:pt idx="3806">
                  <c:v>2033.5940000000001</c:v>
                </c:pt>
                <c:pt idx="3807">
                  <c:v>2029.1410000000001</c:v>
                </c:pt>
                <c:pt idx="3808">
                  <c:v>2031.4059999999999</c:v>
                </c:pt>
                <c:pt idx="3809">
                  <c:v>2032.3440000000001</c:v>
                </c:pt>
                <c:pt idx="3810">
                  <c:v>2033.5940000000001</c:v>
                </c:pt>
                <c:pt idx="3811">
                  <c:v>2034.375</c:v>
                </c:pt>
                <c:pt idx="3812">
                  <c:v>2036.5619999999999</c:v>
                </c:pt>
                <c:pt idx="3813">
                  <c:v>2036.172</c:v>
                </c:pt>
                <c:pt idx="3814">
                  <c:v>2035.9369999999999</c:v>
                </c:pt>
                <c:pt idx="3815">
                  <c:v>2039.5309999999999</c:v>
                </c:pt>
                <c:pt idx="3816">
                  <c:v>2043.75</c:v>
                </c:pt>
                <c:pt idx="3817">
                  <c:v>2037.7339999999999</c:v>
                </c:pt>
                <c:pt idx="3818">
                  <c:v>2041.4059999999999</c:v>
                </c:pt>
                <c:pt idx="3819">
                  <c:v>2047.7339999999999</c:v>
                </c:pt>
                <c:pt idx="3820">
                  <c:v>2044.1410000000001</c:v>
                </c:pt>
                <c:pt idx="3821">
                  <c:v>2051.797</c:v>
                </c:pt>
                <c:pt idx="3822">
                  <c:v>2048.9839999999999</c:v>
                </c:pt>
                <c:pt idx="3823">
                  <c:v>2050.9369999999999</c:v>
                </c:pt>
                <c:pt idx="3824">
                  <c:v>2052.578</c:v>
                </c:pt>
                <c:pt idx="3825">
                  <c:v>2053.9839999999999</c:v>
                </c:pt>
                <c:pt idx="3826">
                  <c:v>2057.1869999999999</c:v>
                </c:pt>
                <c:pt idx="3827">
                  <c:v>2060.9369999999999</c:v>
                </c:pt>
                <c:pt idx="3828">
                  <c:v>2061.953</c:v>
                </c:pt>
                <c:pt idx="3829">
                  <c:v>2063.9839999999999</c:v>
                </c:pt>
                <c:pt idx="3830">
                  <c:v>2065</c:v>
                </c:pt>
                <c:pt idx="3831">
                  <c:v>2067.7339999999999</c:v>
                </c:pt>
                <c:pt idx="3832">
                  <c:v>2070.1559999999999</c:v>
                </c:pt>
                <c:pt idx="3833">
                  <c:v>2073.203</c:v>
                </c:pt>
                <c:pt idx="3834">
                  <c:v>2072.9690000000001</c:v>
                </c:pt>
                <c:pt idx="3835">
                  <c:v>2061.953</c:v>
                </c:pt>
                <c:pt idx="3836">
                  <c:v>1984.375</c:v>
                </c:pt>
                <c:pt idx="3837">
                  <c:v>1948.9839999999999</c:v>
                </c:pt>
                <c:pt idx="3838">
                  <c:v>1997.1869999999999</c:v>
                </c:pt>
                <c:pt idx="3839">
                  <c:v>1994.375</c:v>
                </c:pt>
                <c:pt idx="3840">
                  <c:v>1983.3589999999999</c:v>
                </c:pt>
                <c:pt idx="3841">
                  <c:v>2012.578</c:v>
                </c:pt>
                <c:pt idx="3842">
                  <c:v>2054.5309999999999</c:v>
                </c:pt>
                <c:pt idx="3843">
                  <c:v>2086.797</c:v>
                </c:pt>
                <c:pt idx="3844">
                  <c:v>2100.7809999999999</c:v>
                </c:pt>
                <c:pt idx="3845">
                  <c:v>2086.5619999999999</c:v>
                </c:pt>
                <c:pt idx="3846">
                  <c:v>2075.9369999999999</c:v>
                </c:pt>
                <c:pt idx="3847">
                  <c:v>2075</c:v>
                </c:pt>
                <c:pt idx="3848">
                  <c:v>2081.5619999999999</c:v>
                </c:pt>
                <c:pt idx="3849">
                  <c:v>2104.1410000000001</c:v>
                </c:pt>
                <c:pt idx="3850">
                  <c:v>2100.1559999999999</c:v>
                </c:pt>
                <c:pt idx="3851">
                  <c:v>2046.4059999999999</c:v>
                </c:pt>
                <c:pt idx="3852">
                  <c:v>2018.9839999999999</c:v>
                </c:pt>
                <c:pt idx="3853">
                  <c:v>2030.7809999999999</c:v>
                </c:pt>
                <c:pt idx="3854">
                  <c:v>2032.9690000000001</c:v>
                </c:pt>
                <c:pt idx="3855">
                  <c:v>2024.1410000000001</c:v>
                </c:pt>
                <c:pt idx="3856">
                  <c:v>2025.1559999999999</c:v>
                </c:pt>
                <c:pt idx="3857">
                  <c:v>2033.75</c:v>
                </c:pt>
                <c:pt idx="3858">
                  <c:v>2027.7339999999999</c:v>
                </c:pt>
                <c:pt idx="3859">
                  <c:v>2028.5940000000001</c:v>
                </c:pt>
                <c:pt idx="3860">
                  <c:v>2032.9690000000001</c:v>
                </c:pt>
                <c:pt idx="3861">
                  <c:v>2029.5309999999999</c:v>
                </c:pt>
                <c:pt idx="3862">
                  <c:v>2030.7809999999999</c:v>
                </c:pt>
                <c:pt idx="3863">
                  <c:v>2030.3910000000001</c:v>
                </c:pt>
                <c:pt idx="3864">
                  <c:v>2026.5619999999999</c:v>
                </c:pt>
                <c:pt idx="3865">
                  <c:v>2025.9369999999999</c:v>
                </c:pt>
                <c:pt idx="3866">
                  <c:v>2026.797</c:v>
                </c:pt>
                <c:pt idx="3867">
                  <c:v>2022.578</c:v>
                </c:pt>
                <c:pt idx="3868">
                  <c:v>2022.9690000000001</c:v>
                </c:pt>
                <c:pt idx="3869">
                  <c:v>2028.9839999999999</c:v>
                </c:pt>
                <c:pt idx="3870">
                  <c:v>2029.375</c:v>
                </c:pt>
                <c:pt idx="3871">
                  <c:v>2025.9369999999999</c:v>
                </c:pt>
                <c:pt idx="3872">
                  <c:v>2025</c:v>
                </c:pt>
                <c:pt idx="3873">
                  <c:v>2027.578</c:v>
                </c:pt>
                <c:pt idx="3874">
                  <c:v>2024.7660000000001</c:v>
                </c:pt>
                <c:pt idx="3875">
                  <c:v>2025.3910000000001</c:v>
                </c:pt>
                <c:pt idx="3876">
                  <c:v>2023.5940000000001</c:v>
                </c:pt>
                <c:pt idx="3877">
                  <c:v>2025.547</c:v>
                </c:pt>
                <c:pt idx="3878">
                  <c:v>2026.797</c:v>
                </c:pt>
                <c:pt idx="3879">
                  <c:v>2023.75</c:v>
                </c:pt>
                <c:pt idx="3880">
                  <c:v>2022.7339999999999</c:v>
                </c:pt>
                <c:pt idx="3881">
                  <c:v>2028.5940000000001</c:v>
                </c:pt>
                <c:pt idx="3882">
                  <c:v>2030.547</c:v>
                </c:pt>
                <c:pt idx="3883">
                  <c:v>2026.797</c:v>
                </c:pt>
                <c:pt idx="3884">
                  <c:v>2029.1410000000001</c:v>
                </c:pt>
                <c:pt idx="3885">
                  <c:v>2033.75</c:v>
                </c:pt>
                <c:pt idx="3886">
                  <c:v>2030.9369999999999</c:v>
                </c:pt>
                <c:pt idx="3887">
                  <c:v>2033.75</c:v>
                </c:pt>
                <c:pt idx="3888">
                  <c:v>2032.1869999999999</c:v>
                </c:pt>
                <c:pt idx="3889">
                  <c:v>2035.9369999999999</c:v>
                </c:pt>
                <c:pt idx="3890">
                  <c:v>2032.578</c:v>
                </c:pt>
                <c:pt idx="3891">
                  <c:v>2035.1559999999999</c:v>
                </c:pt>
                <c:pt idx="3892">
                  <c:v>2036.953</c:v>
                </c:pt>
                <c:pt idx="3893">
                  <c:v>2036.5619999999999</c:v>
                </c:pt>
                <c:pt idx="3894">
                  <c:v>2038.3589999999999</c:v>
                </c:pt>
                <c:pt idx="3895">
                  <c:v>2039.1410000000001</c:v>
                </c:pt>
                <c:pt idx="3896">
                  <c:v>2044.7660000000001</c:v>
                </c:pt>
                <c:pt idx="3897">
                  <c:v>2045</c:v>
                </c:pt>
                <c:pt idx="3898">
                  <c:v>2043.203</c:v>
                </c:pt>
                <c:pt idx="3899">
                  <c:v>2046.172</c:v>
                </c:pt>
                <c:pt idx="3900">
                  <c:v>2046.953</c:v>
                </c:pt>
                <c:pt idx="3901">
                  <c:v>2048.3589999999999</c:v>
                </c:pt>
                <c:pt idx="3902">
                  <c:v>2049.5309999999999</c:v>
                </c:pt>
                <c:pt idx="3903">
                  <c:v>2051.4059999999999</c:v>
                </c:pt>
                <c:pt idx="3904">
                  <c:v>2055.3910000000001</c:v>
                </c:pt>
                <c:pt idx="3905">
                  <c:v>2053.203</c:v>
                </c:pt>
                <c:pt idx="3906">
                  <c:v>2055.1559999999999</c:v>
                </c:pt>
                <c:pt idx="3907">
                  <c:v>2059.1410000000001</c:v>
                </c:pt>
                <c:pt idx="3908">
                  <c:v>2059.5309999999999</c:v>
                </c:pt>
                <c:pt idx="3909">
                  <c:v>2060.3910000000001</c:v>
                </c:pt>
                <c:pt idx="3910">
                  <c:v>2063.3589999999999</c:v>
                </c:pt>
                <c:pt idx="3911">
                  <c:v>2063.9839999999999</c:v>
                </c:pt>
                <c:pt idx="3912">
                  <c:v>2063.203</c:v>
                </c:pt>
                <c:pt idx="3913">
                  <c:v>2063.5940000000001</c:v>
                </c:pt>
                <c:pt idx="3914">
                  <c:v>2062.1869999999999</c:v>
                </c:pt>
                <c:pt idx="3915">
                  <c:v>2063.3589999999999</c:v>
                </c:pt>
                <c:pt idx="3916">
                  <c:v>2064.7660000000001</c:v>
                </c:pt>
                <c:pt idx="3917">
                  <c:v>2061.953</c:v>
                </c:pt>
                <c:pt idx="3918">
                  <c:v>2063.9839999999999</c:v>
                </c:pt>
                <c:pt idx="3919">
                  <c:v>2065.547</c:v>
                </c:pt>
                <c:pt idx="3920">
                  <c:v>2066.4059999999999</c:v>
                </c:pt>
                <c:pt idx="3921">
                  <c:v>2067.7339999999999</c:v>
                </c:pt>
                <c:pt idx="3922">
                  <c:v>2065</c:v>
                </c:pt>
                <c:pt idx="3923">
                  <c:v>2070.9369999999999</c:v>
                </c:pt>
                <c:pt idx="3924">
                  <c:v>2070.3910000000001</c:v>
                </c:pt>
                <c:pt idx="3925">
                  <c:v>2069.375</c:v>
                </c:pt>
                <c:pt idx="3926">
                  <c:v>2072.578</c:v>
                </c:pt>
                <c:pt idx="3927">
                  <c:v>2070.9369999999999</c:v>
                </c:pt>
                <c:pt idx="3928">
                  <c:v>2070</c:v>
                </c:pt>
                <c:pt idx="3929">
                  <c:v>2074.7660000000001</c:v>
                </c:pt>
                <c:pt idx="3930">
                  <c:v>2072.578</c:v>
                </c:pt>
                <c:pt idx="3931">
                  <c:v>2074.375</c:v>
                </c:pt>
                <c:pt idx="3932">
                  <c:v>2076.5619999999999</c:v>
                </c:pt>
                <c:pt idx="3933">
                  <c:v>2077.1869999999999</c:v>
                </c:pt>
                <c:pt idx="3934">
                  <c:v>2077.7339999999999</c:v>
                </c:pt>
                <c:pt idx="3935">
                  <c:v>2078.3589999999999</c:v>
                </c:pt>
                <c:pt idx="3936">
                  <c:v>2078.9839999999999</c:v>
                </c:pt>
                <c:pt idx="3937">
                  <c:v>2080.1559999999999</c:v>
                </c:pt>
                <c:pt idx="3938">
                  <c:v>2082.9690000000001</c:v>
                </c:pt>
                <c:pt idx="3939">
                  <c:v>2083.203</c:v>
                </c:pt>
                <c:pt idx="3940">
                  <c:v>2082.7339999999999</c:v>
                </c:pt>
                <c:pt idx="3941">
                  <c:v>2081.797</c:v>
                </c:pt>
                <c:pt idx="3942">
                  <c:v>2085.547</c:v>
                </c:pt>
                <c:pt idx="3943">
                  <c:v>2088.9839999999999</c:v>
                </c:pt>
                <c:pt idx="3944">
                  <c:v>2091.953</c:v>
                </c:pt>
                <c:pt idx="3945">
                  <c:v>2093.203</c:v>
                </c:pt>
                <c:pt idx="3946">
                  <c:v>2079.5309999999999</c:v>
                </c:pt>
                <c:pt idx="3947">
                  <c:v>2067.7339999999999</c:v>
                </c:pt>
                <c:pt idx="3948">
                  <c:v>2081.797</c:v>
                </c:pt>
                <c:pt idx="3949">
                  <c:v>2096.953</c:v>
                </c:pt>
                <c:pt idx="3950">
                  <c:v>2088.75</c:v>
                </c:pt>
                <c:pt idx="3951">
                  <c:v>2084.5309999999999</c:v>
                </c:pt>
                <c:pt idx="3952">
                  <c:v>2090.547</c:v>
                </c:pt>
                <c:pt idx="3953">
                  <c:v>2094.375</c:v>
                </c:pt>
                <c:pt idx="3954">
                  <c:v>2093.75</c:v>
                </c:pt>
                <c:pt idx="3955">
                  <c:v>2097.9690000000001</c:v>
                </c:pt>
                <c:pt idx="3956">
                  <c:v>2104.1410000000001</c:v>
                </c:pt>
                <c:pt idx="3957">
                  <c:v>2102.578</c:v>
                </c:pt>
                <c:pt idx="3958">
                  <c:v>2105.1559999999999</c:v>
                </c:pt>
                <c:pt idx="3959">
                  <c:v>2101.4059999999999</c:v>
                </c:pt>
                <c:pt idx="3960">
                  <c:v>2105.1559999999999</c:v>
                </c:pt>
                <c:pt idx="3961">
                  <c:v>2106.797</c:v>
                </c:pt>
                <c:pt idx="3962">
                  <c:v>2107.1869999999999</c:v>
                </c:pt>
                <c:pt idx="3963">
                  <c:v>2115.1559999999999</c:v>
                </c:pt>
                <c:pt idx="3964">
                  <c:v>2110.9369999999999</c:v>
                </c:pt>
                <c:pt idx="3965">
                  <c:v>2109.7660000000001</c:v>
                </c:pt>
                <c:pt idx="3966">
                  <c:v>2116.5619999999999</c:v>
                </c:pt>
                <c:pt idx="3967">
                  <c:v>2113.9839999999999</c:v>
                </c:pt>
                <c:pt idx="3968">
                  <c:v>2115.7809999999999</c:v>
                </c:pt>
                <c:pt idx="3969">
                  <c:v>2120.7809999999999</c:v>
                </c:pt>
                <c:pt idx="3970">
                  <c:v>2117.9690000000001</c:v>
                </c:pt>
                <c:pt idx="3971">
                  <c:v>2121.4059999999999</c:v>
                </c:pt>
                <c:pt idx="3972">
                  <c:v>2123.3589999999999</c:v>
                </c:pt>
                <c:pt idx="3973">
                  <c:v>2121.172</c:v>
                </c:pt>
                <c:pt idx="3974">
                  <c:v>2125</c:v>
                </c:pt>
                <c:pt idx="3975">
                  <c:v>2126.4059999999999</c:v>
                </c:pt>
                <c:pt idx="3976">
                  <c:v>2125.3910000000001</c:v>
                </c:pt>
                <c:pt idx="3977">
                  <c:v>2128.75</c:v>
                </c:pt>
                <c:pt idx="3978">
                  <c:v>2126.5619999999999</c:v>
                </c:pt>
                <c:pt idx="3979">
                  <c:v>2130.3910000000001</c:v>
                </c:pt>
                <c:pt idx="3980">
                  <c:v>2130.3910000000001</c:v>
                </c:pt>
                <c:pt idx="3981">
                  <c:v>2126.953</c:v>
                </c:pt>
                <c:pt idx="3982">
                  <c:v>2127.9690000000001</c:v>
                </c:pt>
                <c:pt idx="3983">
                  <c:v>2126.953</c:v>
                </c:pt>
                <c:pt idx="3984">
                  <c:v>2125.3910000000001</c:v>
                </c:pt>
                <c:pt idx="3985">
                  <c:v>2127.7339999999999</c:v>
                </c:pt>
                <c:pt idx="3986">
                  <c:v>2125.1559999999999</c:v>
                </c:pt>
                <c:pt idx="3987">
                  <c:v>2122.7339999999999</c:v>
                </c:pt>
                <c:pt idx="3988">
                  <c:v>2126.5619999999999</c:v>
                </c:pt>
                <c:pt idx="3989">
                  <c:v>2122.3440000000001</c:v>
                </c:pt>
                <c:pt idx="3990">
                  <c:v>2121.4059999999999</c:v>
                </c:pt>
                <c:pt idx="3991">
                  <c:v>2118.75</c:v>
                </c:pt>
                <c:pt idx="3992">
                  <c:v>2117.3440000000001</c:v>
                </c:pt>
                <c:pt idx="3993">
                  <c:v>2117.1869999999999</c:v>
                </c:pt>
                <c:pt idx="3994">
                  <c:v>2114.1410000000001</c:v>
                </c:pt>
                <c:pt idx="3995">
                  <c:v>2112.9690000000001</c:v>
                </c:pt>
                <c:pt idx="3996">
                  <c:v>2110.547</c:v>
                </c:pt>
                <c:pt idx="3997">
                  <c:v>2106.172</c:v>
                </c:pt>
                <c:pt idx="3998">
                  <c:v>2107.7339999999999</c:v>
                </c:pt>
                <c:pt idx="3999">
                  <c:v>2103.203</c:v>
                </c:pt>
                <c:pt idx="4000">
                  <c:v>2100.1559999999999</c:v>
                </c:pt>
                <c:pt idx="4001">
                  <c:v>2098.5940000000001</c:v>
                </c:pt>
                <c:pt idx="4002">
                  <c:v>2097.3440000000001</c:v>
                </c:pt>
                <c:pt idx="4003">
                  <c:v>2096.172</c:v>
                </c:pt>
                <c:pt idx="4004">
                  <c:v>2092.3440000000001</c:v>
                </c:pt>
                <c:pt idx="4005">
                  <c:v>2089.5309999999999</c:v>
                </c:pt>
                <c:pt idx="4006">
                  <c:v>2085.9369999999999</c:v>
                </c:pt>
                <c:pt idx="4007">
                  <c:v>2086.953</c:v>
                </c:pt>
                <c:pt idx="4008">
                  <c:v>2082.1869999999999</c:v>
                </c:pt>
                <c:pt idx="4009">
                  <c:v>2078.75</c:v>
                </c:pt>
                <c:pt idx="4010">
                  <c:v>2075.547</c:v>
                </c:pt>
                <c:pt idx="4011">
                  <c:v>2072.3440000000001</c:v>
                </c:pt>
                <c:pt idx="4012">
                  <c:v>2070.1559999999999</c:v>
                </c:pt>
                <c:pt idx="4013">
                  <c:v>2068.3589999999999</c:v>
                </c:pt>
                <c:pt idx="4014">
                  <c:v>2066.797</c:v>
                </c:pt>
                <c:pt idx="4015">
                  <c:v>2064.375</c:v>
                </c:pt>
                <c:pt idx="4016">
                  <c:v>2060.7809999999999</c:v>
                </c:pt>
                <c:pt idx="4017">
                  <c:v>2057.9690000000001</c:v>
                </c:pt>
                <c:pt idx="4018">
                  <c:v>2057.9690000000001</c:v>
                </c:pt>
                <c:pt idx="4019">
                  <c:v>2054.5309999999999</c:v>
                </c:pt>
                <c:pt idx="4020">
                  <c:v>2052.3440000000001</c:v>
                </c:pt>
                <c:pt idx="4021">
                  <c:v>2054.375</c:v>
                </c:pt>
                <c:pt idx="4022">
                  <c:v>2050.1559999999999</c:v>
                </c:pt>
                <c:pt idx="4023">
                  <c:v>2051.5619999999999</c:v>
                </c:pt>
                <c:pt idx="4024">
                  <c:v>2048.9839999999999</c:v>
                </c:pt>
                <c:pt idx="4025">
                  <c:v>2045.3910000000001</c:v>
                </c:pt>
                <c:pt idx="4026">
                  <c:v>2046.953</c:v>
                </c:pt>
                <c:pt idx="4027">
                  <c:v>2045.7809999999999</c:v>
                </c:pt>
                <c:pt idx="4028">
                  <c:v>2041.797</c:v>
                </c:pt>
                <c:pt idx="4029">
                  <c:v>2043.5940000000001</c:v>
                </c:pt>
                <c:pt idx="4030">
                  <c:v>2045.9369999999999</c:v>
                </c:pt>
                <c:pt idx="4031">
                  <c:v>2042.3440000000001</c:v>
                </c:pt>
                <c:pt idx="4032">
                  <c:v>2044.5309999999999</c:v>
                </c:pt>
                <c:pt idx="4033">
                  <c:v>2043.203</c:v>
                </c:pt>
                <c:pt idx="4034">
                  <c:v>2046.797</c:v>
                </c:pt>
                <c:pt idx="4035">
                  <c:v>2045.1559999999999</c:v>
                </c:pt>
                <c:pt idx="4036">
                  <c:v>2045.9369999999999</c:v>
                </c:pt>
                <c:pt idx="4037">
                  <c:v>2048.9839999999999</c:v>
                </c:pt>
                <c:pt idx="4038">
                  <c:v>2052.578</c:v>
                </c:pt>
                <c:pt idx="4039">
                  <c:v>2055.3910000000001</c:v>
                </c:pt>
                <c:pt idx="4040">
                  <c:v>2058.203</c:v>
                </c:pt>
                <c:pt idx="4041">
                  <c:v>2057.3440000000001</c:v>
                </c:pt>
                <c:pt idx="4042">
                  <c:v>2056.4059999999999</c:v>
                </c:pt>
                <c:pt idx="4043">
                  <c:v>2061.5619999999999</c:v>
                </c:pt>
                <c:pt idx="4044">
                  <c:v>2062.578</c:v>
                </c:pt>
                <c:pt idx="4045">
                  <c:v>2065.9369999999999</c:v>
                </c:pt>
                <c:pt idx="4046">
                  <c:v>2068.9839999999999</c:v>
                </c:pt>
                <c:pt idx="4047">
                  <c:v>2069.5309999999999</c:v>
                </c:pt>
                <c:pt idx="4048">
                  <c:v>2072.9690000000001</c:v>
                </c:pt>
                <c:pt idx="4049">
                  <c:v>2073.203</c:v>
                </c:pt>
                <c:pt idx="4050">
                  <c:v>2059.5309999999999</c:v>
                </c:pt>
                <c:pt idx="4051">
                  <c:v>2054.1410000000001</c:v>
                </c:pt>
                <c:pt idx="4052">
                  <c:v>2073.3589999999999</c:v>
                </c:pt>
                <c:pt idx="4053">
                  <c:v>2078.75</c:v>
                </c:pt>
                <c:pt idx="4054">
                  <c:v>2070.9369999999999</c:v>
                </c:pt>
                <c:pt idx="4055">
                  <c:v>2077.7339999999999</c:v>
                </c:pt>
                <c:pt idx="4056">
                  <c:v>2076.797</c:v>
                </c:pt>
                <c:pt idx="4057">
                  <c:v>2084.375</c:v>
                </c:pt>
                <c:pt idx="4058">
                  <c:v>2088.203</c:v>
                </c:pt>
                <c:pt idx="4059">
                  <c:v>2091.4059999999999</c:v>
                </c:pt>
                <c:pt idx="4060">
                  <c:v>2093.75</c:v>
                </c:pt>
                <c:pt idx="4061">
                  <c:v>2096.797</c:v>
                </c:pt>
                <c:pt idx="4062">
                  <c:v>2099.375</c:v>
                </c:pt>
                <c:pt idx="4063">
                  <c:v>2106.5619999999999</c:v>
                </c:pt>
                <c:pt idx="4064">
                  <c:v>2105.3910000000001</c:v>
                </c:pt>
                <c:pt idx="4065">
                  <c:v>2095.1559999999999</c:v>
                </c:pt>
                <c:pt idx="4066">
                  <c:v>2092.578</c:v>
                </c:pt>
                <c:pt idx="4067">
                  <c:v>2097.578</c:v>
                </c:pt>
                <c:pt idx="4068">
                  <c:v>2096.172</c:v>
                </c:pt>
                <c:pt idx="4069">
                  <c:v>2095.9369999999999</c:v>
                </c:pt>
                <c:pt idx="4070">
                  <c:v>2095.9369999999999</c:v>
                </c:pt>
                <c:pt idx="4071">
                  <c:v>2095</c:v>
                </c:pt>
                <c:pt idx="4072">
                  <c:v>2098.3589999999999</c:v>
                </c:pt>
                <c:pt idx="4073">
                  <c:v>2099.5309999999999</c:v>
                </c:pt>
                <c:pt idx="4074">
                  <c:v>2096.5619999999999</c:v>
                </c:pt>
                <c:pt idx="4075">
                  <c:v>2098.5940000000001</c:v>
                </c:pt>
                <c:pt idx="4076">
                  <c:v>2097.3440000000001</c:v>
                </c:pt>
                <c:pt idx="4077">
                  <c:v>2093.5940000000001</c:v>
                </c:pt>
                <c:pt idx="4078">
                  <c:v>2093.203</c:v>
                </c:pt>
                <c:pt idx="4079">
                  <c:v>2094.7660000000001</c:v>
                </c:pt>
                <c:pt idx="4080">
                  <c:v>2095.7809999999999</c:v>
                </c:pt>
                <c:pt idx="4081">
                  <c:v>2090.3910000000001</c:v>
                </c:pt>
                <c:pt idx="4082">
                  <c:v>2087.3440000000001</c:v>
                </c:pt>
                <c:pt idx="4083">
                  <c:v>2088.203</c:v>
                </c:pt>
                <c:pt idx="4084">
                  <c:v>2086.172</c:v>
                </c:pt>
                <c:pt idx="4085">
                  <c:v>2083.3589999999999</c:v>
                </c:pt>
                <c:pt idx="4086">
                  <c:v>2079.7660000000001</c:v>
                </c:pt>
                <c:pt idx="4087">
                  <c:v>2080.7809999999999</c:v>
                </c:pt>
                <c:pt idx="4088">
                  <c:v>2081.953</c:v>
                </c:pt>
                <c:pt idx="4089">
                  <c:v>2075.1559999999999</c:v>
                </c:pt>
                <c:pt idx="4090">
                  <c:v>2073.3589999999999</c:v>
                </c:pt>
                <c:pt idx="4091">
                  <c:v>2071.797</c:v>
                </c:pt>
                <c:pt idx="4092">
                  <c:v>2068.3589999999999</c:v>
                </c:pt>
                <c:pt idx="4093">
                  <c:v>2067.3440000000001</c:v>
                </c:pt>
                <c:pt idx="4094">
                  <c:v>2065.3910000000001</c:v>
                </c:pt>
                <c:pt idx="4095">
                  <c:v>2064.1410000000001</c:v>
                </c:pt>
                <c:pt idx="4096">
                  <c:v>2062.3440000000001</c:v>
                </c:pt>
                <c:pt idx="4097">
                  <c:v>2059.375</c:v>
                </c:pt>
                <c:pt idx="4098">
                  <c:v>2058.75</c:v>
                </c:pt>
                <c:pt idx="4099">
                  <c:v>2056.953</c:v>
                </c:pt>
                <c:pt idx="4100">
                  <c:v>2050.547</c:v>
                </c:pt>
                <c:pt idx="4101">
                  <c:v>2047.578</c:v>
                </c:pt>
                <c:pt idx="4102">
                  <c:v>2046.797</c:v>
                </c:pt>
                <c:pt idx="4103">
                  <c:v>2045.9369999999999</c:v>
                </c:pt>
                <c:pt idx="4104">
                  <c:v>2041.5619999999999</c:v>
                </c:pt>
                <c:pt idx="4105">
                  <c:v>2040.7809999999999</c:v>
                </c:pt>
                <c:pt idx="4106">
                  <c:v>2040.7809999999999</c:v>
                </c:pt>
                <c:pt idx="4107">
                  <c:v>2037.1869999999999</c:v>
                </c:pt>
                <c:pt idx="4108">
                  <c:v>2036.4059999999999</c:v>
                </c:pt>
                <c:pt idx="4109">
                  <c:v>2035.3910000000001</c:v>
                </c:pt>
                <c:pt idx="4110">
                  <c:v>2036.953</c:v>
                </c:pt>
                <c:pt idx="4111">
                  <c:v>2033.5940000000001</c:v>
                </c:pt>
                <c:pt idx="4112">
                  <c:v>2033.5940000000001</c:v>
                </c:pt>
                <c:pt idx="4113">
                  <c:v>2035.1559999999999</c:v>
                </c:pt>
                <c:pt idx="4114">
                  <c:v>2032.9690000000001</c:v>
                </c:pt>
                <c:pt idx="4115">
                  <c:v>2033.203</c:v>
                </c:pt>
                <c:pt idx="4116">
                  <c:v>2031.797</c:v>
                </c:pt>
                <c:pt idx="4117">
                  <c:v>2032.7339999999999</c:v>
                </c:pt>
                <c:pt idx="4118">
                  <c:v>2031.797</c:v>
                </c:pt>
                <c:pt idx="4119">
                  <c:v>2032.578</c:v>
                </c:pt>
                <c:pt idx="4120">
                  <c:v>2029.7660000000001</c:v>
                </c:pt>
                <c:pt idx="4121">
                  <c:v>2032.9690000000001</c:v>
                </c:pt>
                <c:pt idx="4122">
                  <c:v>2032.1869999999999</c:v>
                </c:pt>
                <c:pt idx="4123">
                  <c:v>2033.5940000000001</c:v>
                </c:pt>
                <c:pt idx="4124">
                  <c:v>2032.578</c:v>
                </c:pt>
                <c:pt idx="4125">
                  <c:v>2030.547</c:v>
                </c:pt>
                <c:pt idx="4126">
                  <c:v>2031.953</c:v>
                </c:pt>
                <c:pt idx="4127">
                  <c:v>2035.7809999999999</c:v>
                </c:pt>
                <c:pt idx="4128">
                  <c:v>2040.1559999999999</c:v>
                </c:pt>
                <c:pt idx="4129">
                  <c:v>2044.375</c:v>
                </c:pt>
                <c:pt idx="4130">
                  <c:v>2036.797</c:v>
                </c:pt>
                <c:pt idx="4131">
                  <c:v>2041.797</c:v>
                </c:pt>
                <c:pt idx="4132">
                  <c:v>2044.375</c:v>
                </c:pt>
                <c:pt idx="4133">
                  <c:v>2044.375</c:v>
                </c:pt>
                <c:pt idx="4134">
                  <c:v>2049.5309999999999</c:v>
                </c:pt>
                <c:pt idx="4135">
                  <c:v>2047.7339999999999</c:v>
                </c:pt>
                <c:pt idx="4136">
                  <c:v>2053.3589999999999</c:v>
                </c:pt>
                <c:pt idx="4137">
                  <c:v>2055.1559999999999</c:v>
                </c:pt>
                <c:pt idx="4138">
                  <c:v>2057.7339999999999</c:v>
                </c:pt>
                <c:pt idx="4139">
                  <c:v>2059.5309999999999</c:v>
                </c:pt>
                <c:pt idx="4140">
                  <c:v>2062.578</c:v>
                </c:pt>
                <c:pt idx="4141">
                  <c:v>2063.3589999999999</c:v>
                </c:pt>
                <c:pt idx="4142">
                  <c:v>2065.3910000000001</c:v>
                </c:pt>
                <c:pt idx="4143">
                  <c:v>2070.3910000000001</c:v>
                </c:pt>
                <c:pt idx="4144">
                  <c:v>2070.7809999999999</c:v>
                </c:pt>
                <c:pt idx="4145">
                  <c:v>2072.1869999999999</c:v>
                </c:pt>
                <c:pt idx="4146">
                  <c:v>2075.1559999999999</c:v>
                </c:pt>
                <c:pt idx="4147">
                  <c:v>2069.1410000000001</c:v>
                </c:pt>
                <c:pt idx="4148">
                  <c:v>2045.3910000000001</c:v>
                </c:pt>
                <c:pt idx="4149">
                  <c:v>1964.1410000000001</c:v>
                </c:pt>
                <c:pt idx="4150">
                  <c:v>1948.3589999999999</c:v>
                </c:pt>
                <c:pt idx="4151">
                  <c:v>1992.578</c:v>
                </c:pt>
                <c:pt idx="4152">
                  <c:v>1997.578</c:v>
                </c:pt>
                <c:pt idx="4153">
                  <c:v>2003.5940000000001</c:v>
                </c:pt>
                <c:pt idx="4154">
                  <c:v>2032.7339999999999</c:v>
                </c:pt>
                <c:pt idx="4155">
                  <c:v>2056.172</c:v>
                </c:pt>
                <c:pt idx="4156">
                  <c:v>2081.797</c:v>
                </c:pt>
                <c:pt idx="4157">
                  <c:v>2091.797</c:v>
                </c:pt>
                <c:pt idx="4158">
                  <c:v>2085</c:v>
                </c:pt>
                <c:pt idx="4159">
                  <c:v>2070.7809999999999</c:v>
                </c:pt>
                <c:pt idx="4160">
                  <c:v>2073.3589999999999</c:v>
                </c:pt>
                <c:pt idx="4161">
                  <c:v>2084.375</c:v>
                </c:pt>
                <c:pt idx="4162">
                  <c:v>2117.578</c:v>
                </c:pt>
                <c:pt idx="4163">
                  <c:v>2082.9690000000001</c:v>
                </c:pt>
                <c:pt idx="4164">
                  <c:v>2030.1559999999999</c:v>
                </c:pt>
                <c:pt idx="4165">
                  <c:v>2020.7809999999999</c:v>
                </c:pt>
                <c:pt idx="4166">
                  <c:v>2037.578</c:v>
                </c:pt>
                <c:pt idx="4167">
                  <c:v>2024.1410000000001</c:v>
                </c:pt>
                <c:pt idx="4168">
                  <c:v>2020.7809999999999</c:v>
                </c:pt>
                <c:pt idx="4169">
                  <c:v>2030.3910000000001</c:v>
                </c:pt>
                <c:pt idx="4170">
                  <c:v>2024.7660000000001</c:v>
                </c:pt>
                <c:pt idx="4171">
                  <c:v>2024.375</c:v>
                </c:pt>
                <c:pt idx="4172">
                  <c:v>2032.1869999999999</c:v>
                </c:pt>
                <c:pt idx="4173">
                  <c:v>2026.4059999999999</c:v>
                </c:pt>
                <c:pt idx="4174">
                  <c:v>2022.3440000000001</c:v>
                </c:pt>
                <c:pt idx="4175">
                  <c:v>2027.3440000000001</c:v>
                </c:pt>
                <c:pt idx="4176">
                  <c:v>2027.578</c:v>
                </c:pt>
                <c:pt idx="4177">
                  <c:v>2020.9369999999999</c:v>
                </c:pt>
                <c:pt idx="4178">
                  <c:v>2026.5619999999999</c:v>
                </c:pt>
                <c:pt idx="4179">
                  <c:v>2025.1559999999999</c:v>
                </c:pt>
                <c:pt idx="4180">
                  <c:v>2021.5619999999999</c:v>
                </c:pt>
                <c:pt idx="4181">
                  <c:v>2023.5940000000001</c:v>
                </c:pt>
                <c:pt idx="4182">
                  <c:v>2025.1559999999999</c:v>
                </c:pt>
                <c:pt idx="4183">
                  <c:v>2021.172</c:v>
                </c:pt>
                <c:pt idx="4184">
                  <c:v>2025.3910000000001</c:v>
                </c:pt>
                <c:pt idx="4185">
                  <c:v>2027.1869999999999</c:v>
                </c:pt>
                <c:pt idx="4186">
                  <c:v>2022.9690000000001</c:v>
                </c:pt>
                <c:pt idx="4187">
                  <c:v>2023.5940000000001</c:v>
                </c:pt>
                <c:pt idx="4188">
                  <c:v>2023.75</c:v>
                </c:pt>
                <c:pt idx="4189">
                  <c:v>2021.5619999999999</c:v>
                </c:pt>
                <c:pt idx="4190">
                  <c:v>2021.172</c:v>
                </c:pt>
                <c:pt idx="4191">
                  <c:v>2024.1410000000001</c:v>
                </c:pt>
                <c:pt idx="4192">
                  <c:v>2024.375</c:v>
                </c:pt>
                <c:pt idx="4193">
                  <c:v>2025.3910000000001</c:v>
                </c:pt>
                <c:pt idx="4194">
                  <c:v>2027.3440000000001</c:v>
                </c:pt>
                <c:pt idx="4195">
                  <c:v>2024.7660000000001</c:v>
                </c:pt>
                <c:pt idx="4196">
                  <c:v>2025.1559999999999</c:v>
                </c:pt>
                <c:pt idx="4197">
                  <c:v>2030</c:v>
                </c:pt>
                <c:pt idx="4198">
                  <c:v>2026.797</c:v>
                </c:pt>
                <c:pt idx="4199">
                  <c:v>2028.3589999999999</c:v>
                </c:pt>
                <c:pt idx="4200">
                  <c:v>2030.547</c:v>
                </c:pt>
                <c:pt idx="4201">
                  <c:v>2031.4059999999999</c:v>
                </c:pt>
                <c:pt idx="4202">
                  <c:v>2032.578</c:v>
                </c:pt>
                <c:pt idx="4203">
                  <c:v>2033.3589999999999</c:v>
                </c:pt>
                <c:pt idx="4204">
                  <c:v>2032.7339999999999</c:v>
                </c:pt>
                <c:pt idx="4205">
                  <c:v>2032.7339999999999</c:v>
                </c:pt>
                <c:pt idx="4206">
                  <c:v>2035.9369999999999</c:v>
                </c:pt>
                <c:pt idx="4207">
                  <c:v>2036.953</c:v>
                </c:pt>
                <c:pt idx="4208">
                  <c:v>2040.1559999999999</c:v>
                </c:pt>
                <c:pt idx="4209">
                  <c:v>2042.9690000000001</c:v>
                </c:pt>
                <c:pt idx="4210">
                  <c:v>2045.547</c:v>
                </c:pt>
                <c:pt idx="4211">
                  <c:v>2043.5940000000001</c:v>
                </c:pt>
                <c:pt idx="4212">
                  <c:v>2045.9369999999999</c:v>
                </c:pt>
                <c:pt idx="4213">
                  <c:v>2047.578</c:v>
                </c:pt>
                <c:pt idx="4214">
                  <c:v>2048.3589999999999</c:v>
                </c:pt>
                <c:pt idx="4215">
                  <c:v>2051.172</c:v>
                </c:pt>
                <c:pt idx="4216">
                  <c:v>2048.9839999999999</c:v>
                </c:pt>
                <c:pt idx="4217">
                  <c:v>2054.5309999999999</c:v>
                </c:pt>
                <c:pt idx="4218">
                  <c:v>2054.5309999999999</c:v>
                </c:pt>
                <c:pt idx="4219">
                  <c:v>2055</c:v>
                </c:pt>
                <c:pt idx="4220">
                  <c:v>2057.578</c:v>
                </c:pt>
                <c:pt idx="4221">
                  <c:v>2058.203</c:v>
                </c:pt>
                <c:pt idx="4222">
                  <c:v>2057.7339999999999</c:v>
                </c:pt>
                <c:pt idx="4223">
                  <c:v>2056.797</c:v>
                </c:pt>
                <c:pt idx="4224">
                  <c:v>2059.5309999999999</c:v>
                </c:pt>
                <c:pt idx="4225">
                  <c:v>2064.375</c:v>
                </c:pt>
                <c:pt idx="4226">
                  <c:v>2064.1410000000001</c:v>
                </c:pt>
                <c:pt idx="4227">
                  <c:v>2064.5309999999999</c:v>
                </c:pt>
                <c:pt idx="4228">
                  <c:v>2063.75</c:v>
                </c:pt>
                <c:pt idx="4229">
                  <c:v>2065.3910000000001</c:v>
                </c:pt>
                <c:pt idx="4230">
                  <c:v>2064.1410000000001</c:v>
                </c:pt>
                <c:pt idx="4231">
                  <c:v>2066.172</c:v>
                </c:pt>
                <c:pt idx="4232">
                  <c:v>2065.1559999999999</c:v>
                </c:pt>
                <c:pt idx="4233">
                  <c:v>2067.7339999999999</c:v>
                </c:pt>
                <c:pt idx="4234">
                  <c:v>2065</c:v>
                </c:pt>
                <c:pt idx="4235">
                  <c:v>2066.172</c:v>
                </c:pt>
                <c:pt idx="4236">
                  <c:v>2063.3589999999999</c:v>
                </c:pt>
                <c:pt idx="4237">
                  <c:v>2063.9839999999999</c:v>
                </c:pt>
                <c:pt idx="4238">
                  <c:v>2067.9690000000001</c:v>
                </c:pt>
                <c:pt idx="4239">
                  <c:v>2071.797</c:v>
                </c:pt>
                <c:pt idx="4240">
                  <c:v>2070</c:v>
                </c:pt>
                <c:pt idx="4241">
                  <c:v>2071.797</c:v>
                </c:pt>
                <c:pt idx="4242">
                  <c:v>2071.5619999999999</c:v>
                </c:pt>
                <c:pt idx="4243">
                  <c:v>2071.797</c:v>
                </c:pt>
                <c:pt idx="4244">
                  <c:v>2072.3440000000001</c:v>
                </c:pt>
                <c:pt idx="4245">
                  <c:v>2073.9839999999999</c:v>
                </c:pt>
                <c:pt idx="4246">
                  <c:v>2078.5940000000001</c:v>
                </c:pt>
                <c:pt idx="4247">
                  <c:v>2080</c:v>
                </c:pt>
                <c:pt idx="4248">
                  <c:v>2081.797</c:v>
                </c:pt>
                <c:pt idx="4249">
                  <c:v>2078.5940000000001</c:v>
                </c:pt>
                <c:pt idx="4250">
                  <c:v>2080.1559999999999</c:v>
                </c:pt>
                <c:pt idx="4251">
                  <c:v>2080.3910000000001</c:v>
                </c:pt>
                <c:pt idx="4252">
                  <c:v>2082.7339999999999</c:v>
                </c:pt>
                <c:pt idx="4253">
                  <c:v>2084.375</c:v>
                </c:pt>
                <c:pt idx="4254">
                  <c:v>2086.4059999999999</c:v>
                </c:pt>
                <c:pt idx="4255">
                  <c:v>2087.578</c:v>
                </c:pt>
                <c:pt idx="4256">
                  <c:v>2087.9690000000001</c:v>
                </c:pt>
                <c:pt idx="4257">
                  <c:v>2087.9690000000001</c:v>
                </c:pt>
                <c:pt idx="4258">
                  <c:v>2089.1410000000001</c:v>
                </c:pt>
                <c:pt idx="4259">
                  <c:v>2065.3910000000001</c:v>
                </c:pt>
                <c:pt idx="4260">
                  <c:v>2060.7809999999999</c:v>
                </c:pt>
                <c:pt idx="4261">
                  <c:v>2097.1869999999999</c:v>
                </c:pt>
                <c:pt idx="4262">
                  <c:v>2095.7809999999999</c:v>
                </c:pt>
                <c:pt idx="4263">
                  <c:v>2090.9369999999999</c:v>
                </c:pt>
                <c:pt idx="4264">
                  <c:v>2087.1869999999999</c:v>
                </c:pt>
                <c:pt idx="4265">
                  <c:v>2095.3910000000001</c:v>
                </c:pt>
                <c:pt idx="4266">
                  <c:v>2093.203</c:v>
                </c:pt>
                <c:pt idx="4267">
                  <c:v>2101.797</c:v>
                </c:pt>
                <c:pt idx="4268">
                  <c:v>2106.4059999999999</c:v>
                </c:pt>
                <c:pt idx="4269">
                  <c:v>2107.7339999999999</c:v>
                </c:pt>
                <c:pt idx="4270">
                  <c:v>2110</c:v>
                </c:pt>
                <c:pt idx="4271">
                  <c:v>2108.5940000000001</c:v>
                </c:pt>
                <c:pt idx="4272">
                  <c:v>2110</c:v>
                </c:pt>
                <c:pt idx="4273">
                  <c:v>2113.203</c:v>
                </c:pt>
                <c:pt idx="4274">
                  <c:v>2113.75</c:v>
                </c:pt>
                <c:pt idx="4275">
                  <c:v>2117.578</c:v>
                </c:pt>
                <c:pt idx="4276">
                  <c:v>2114.1410000000001</c:v>
                </c:pt>
                <c:pt idx="4277">
                  <c:v>2117.3440000000001</c:v>
                </c:pt>
                <c:pt idx="4278">
                  <c:v>2117.3440000000001</c:v>
                </c:pt>
                <c:pt idx="4279">
                  <c:v>2118.75</c:v>
                </c:pt>
                <c:pt idx="4280">
                  <c:v>2116.4059999999999</c:v>
                </c:pt>
                <c:pt idx="4281">
                  <c:v>2121.4059999999999</c:v>
                </c:pt>
                <c:pt idx="4282">
                  <c:v>2122.1869999999999</c:v>
                </c:pt>
                <c:pt idx="4283">
                  <c:v>2124.1410000000001</c:v>
                </c:pt>
                <c:pt idx="4284">
                  <c:v>2124.5309999999999</c:v>
                </c:pt>
                <c:pt idx="4285">
                  <c:v>2124.7660000000001</c:v>
                </c:pt>
                <c:pt idx="4286">
                  <c:v>2124.375</c:v>
                </c:pt>
                <c:pt idx="4287">
                  <c:v>2127.578</c:v>
                </c:pt>
                <c:pt idx="4288">
                  <c:v>2131.797</c:v>
                </c:pt>
                <c:pt idx="4289">
                  <c:v>2131.797</c:v>
                </c:pt>
                <c:pt idx="4290">
                  <c:v>2133.203</c:v>
                </c:pt>
                <c:pt idx="4291">
                  <c:v>2132.578</c:v>
                </c:pt>
                <c:pt idx="4292">
                  <c:v>2132.578</c:v>
                </c:pt>
                <c:pt idx="4293">
                  <c:v>2131.953</c:v>
                </c:pt>
                <c:pt idx="4294">
                  <c:v>2133.75</c:v>
                </c:pt>
                <c:pt idx="4295">
                  <c:v>2133.3589999999999</c:v>
                </c:pt>
                <c:pt idx="4296">
                  <c:v>2130.547</c:v>
                </c:pt>
                <c:pt idx="4297">
                  <c:v>2130.1559999999999</c:v>
                </c:pt>
                <c:pt idx="4298">
                  <c:v>2128.9839999999999</c:v>
                </c:pt>
                <c:pt idx="4299">
                  <c:v>2127.9690000000001</c:v>
                </c:pt>
                <c:pt idx="4300">
                  <c:v>2127.1869999999999</c:v>
                </c:pt>
                <c:pt idx="4301">
                  <c:v>2128.5940000000001</c:v>
                </c:pt>
                <c:pt idx="4302">
                  <c:v>2126.4059999999999</c:v>
                </c:pt>
                <c:pt idx="4303">
                  <c:v>2123.9839999999999</c:v>
                </c:pt>
                <c:pt idx="4304">
                  <c:v>2123.75</c:v>
                </c:pt>
                <c:pt idx="4305">
                  <c:v>2122.9690000000001</c:v>
                </c:pt>
                <c:pt idx="4306">
                  <c:v>2119.5309999999999</c:v>
                </c:pt>
                <c:pt idx="4307">
                  <c:v>2116.5619999999999</c:v>
                </c:pt>
                <c:pt idx="4308">
                  <c:v>2114.375</c:v>
                </c:pt>
                <c:pt idx="4309">
                  <c:v>2111.172</c:v>
                </c:pt>
                <c:pt idx="4310">
                  <c:v>2109.7660000000001</c:v>
                </c:pt>
                <c:pt idx="4311">
                  <c:v>2107.578</c:v>
                </c:pt>
                <c:pt idx="4312">
                  <c:v>2105.3910000000001</c:v>
                </c:pt>
                <c:pt idx="4313">
                  <c:v>2100.547</c:v>
                </c:pt>
                <c:pt idx="4314">
                  <c:v>2098.3589999999999</c:v>
                </c:pt>
                <c:pt idx="4315">
                  <c:v>2099.375</c:v>
                </c:pt>
                <c:pt idx="4316">
                  <c:v>2096.172</c:v>
                </c:pt>
                <c:pt idx="4317">
                  <c:v>2091.172</c:v>
                </c:pt>
                <c:pt idx="4318">
                  <c:v>2090.7809999999999</c:v>
                </c:pt>
                <c:pt idx="4319">
                  <c:v>2085.3910000000001</c:v>
                </c:pt>
                <c:pt idx="4320">
                  <c:v>2085</c:v>
                </c:pt>
                <c:pt idx="4321">
                  <c:v>2083.203</c:v>
                </c:pt>
                <c:pt idx="4322">
                  <c:v>2081.4059999999999</c:v>
                </c:pt>
                <c:pt idx="4323">
                  <c:v>2077.1869999999999</c:v>
                </c:pt>
                <c:pt idx="4324">
                  <c:v>2075.7809999999999</c:v>
                </c:pt>
                <c:pt idx="4325">
                  <c:v>2073.203</c:v>
                </c:pt>
                <c:pt idx="4326">
                  <c:v>2070.3910000000001</c:v>
                </c:pt>
                <c:pt idx="4327">
                  <c:v>2067.3440000000001</c:v>
                </c:pt>
                <c:pt idx="4328">
                  <c:v>2061.953</c:v>
                </c:pt>
                <c:pt idx="4329">
                  <c:v>2058.75</c:v>
                </c:pt>
                <c:pt idx="4330">
                  <c:v>2060.547</c:v>
                </c:pt>
                <c:pt idx="4331">
                  <c:v>2057.578</c:v>
                </c:pt>
                <c:pt idx="4332">
                  <c:v>2055.547</c:v>
                </c:pt>
                <c:pt idx="4333">
                  <c:v>2052.1869999999999</c:v>
                </c:pt>
                <c:pt idx="4334">
                  <c:v>2048.203</c:v>
                </c:pt>
                <c:pt idx="4335">
                  <c:v>2047.9690000000001</c:v>
                </c:pt>
                <c:pt idx="4336">
                  <c:v>2044.1410000000001</c:v>
                </c:pt>
                <c:pt idx="4337">
                  <c:v>2045.1559999999999</c:v>
                </c:pt>
                <c:pt idx="4338">
                  <c:v>2046.172</c:v>
                </c:pt>
                <c:pt idx="4339">
                  <c:v>2047.1869999999999</c:v>
                </c:pt>
                <c:pt idx="4340">
                  <c:v>2045.547</c:v>
                </c:pt>
                <c:pt idx="4341">
                  <c:v>2044.1410000000001</c:v>
                </c:pt>
                <c:pt idx="4342">
                  <c:v>2045.7809999999999</c:v>
                </c:pt>
                <c:pt idx="4343">
                  <c:v>2045.547</c:v>
                </c:pt>
                <c:pt idx="4344">
                  <c:v>2045.547</c:v>
                </c:pt>
                <c:pt idx="4345">
                  <c:v>2045.7809999999999</c:v>
                </c:pt>
                <c:pt idx="4346">
                  <c:v>2048.3589999999999</c:v>
                </c:pt>
                <c:pt idx="4347">
                  <c:v>2050</c:v>
                </c:pt>
                <c:pt idx="4348">
                  <c:v>2049.375</c:v>
                </c:pt>
                <c:pt idx="4349">
                  <c:v>2051.5619999999999</c:v>
                </c:pt>
                <c:pt idx="4350">
                  <c:v>2050.7809999999999</c:v>
                </c:pt>
                <c:pt idx="4351">
                  <c:v>2052.3440000000001</c:v>
                </c:pt>
                <c:pt idx="4352">
                  <c:v>2055.1559999999999</c:v>
                </c:pt>
                <c:pt idx="4353">
                  <c:v>2054.7660000000001</c:v>
                </c:pt>
                <c:pt idx="4354">
                  <c:v>2056.172</c:v>
                </c:pt>
                <c:pt idx="4355">
                  <c:v>2059.1410000000001</c:v>
                </c:pt>
                <c:pt idx="4356">
                  <c:v>2061.4059999999999</c:v>
                </c:pt>
                <c:pt idx="4357">
                  <c:v>2059.5309999999999</c:v>
                </c:pt>
                <c:pt idx="4358">
                  <c:v>2063.9839999999999</c:v>
                </c:pt>
                <c:pt idx="4359">
                  <c:v>2065.7809999999999</c:v>
                </c:pt>
                <c:pt idx="4360">
                  <c:v>2067.1869999999999</c:v>
                </c:pt>
                <c:pt idx="4361">
                  <c:v>2071.797</c:v>
                </c:pt>
                <c:pt idx="4362">
                  <c:v>2072.3440000000001</c:v>
                </c:pt>
                <c:pt idx="4363">
                  <c:v>2055.9369999999999</c:v>
                </c:pt>
                <c:pt idx="4364">
                  <c:v>2061.797</c:v>
                </c:pt>
                <c:pt idx="4365">
                  <c:v>2080</c:v>
                </c:pt>
                <c:pt idx="4366">
                  <c:v>2072.1869999999999</c:v>
                </c:pt>
                <c:pt idx="4367">
                  <c:v>2072.9690000000001</c:v>
                </c:pt>
                <c:pt idx="4368">
                  <c:v>2077.1869999999999</c:v>
                </c:pt>
                <c:pt idx="4369">
                  <c:v>2080.547</c:v>
                </c:pt>
                <c:pt idx="4370">
                  <c:v>2082.9690000000001</c:v>
                </c:pt>
                <c:pt idx="4371">
                  <c:v>2086.5619999999999</c:v>
                </c:pt>
                <c:pt idx="4372">
                  <c:v>2095.7809999999999</c:v>
                </c:pt>
                <c:pt idx="4373">
                  <c:v>2094.7660000000001</c:v>
                </c:pt>
                <c:pt idx="4374">
                  <c:v>2095.3910000000001</c:v>
                </c:pt>
                <c:pt idx="4375">
                  <c:v>2100.9369999999999</c:v>
                </c:pt>
                <c:pt idx="4376">
                  <c:v>2108.5940000000001</c:v>
                </c:pt>
                <c:pt idx="4377">
                  <c:v>2105.7809999999999</c:v>
                </c:pt>
                <c:pt idx="4378">
                  <c:v>2094.5309999999999</c:v>
                </c:pt>
                <c:pt idx="4379">
                  <c:v>2095.3910000000001</c:v>
                </c:pt>
                <c:pt idx="4380">
                  <c:v>2098.203</c:v>
                </c:pt>
                <c:pt idx="4381">
                  <c:v>2097.9690000000001</c:v>
                </c:pt>
                <c:pt idx="4382">
                  <c:v>2095.1559999999999</c:v>
                </c:pt>
                <c:pt idx="4383">
                  <c:v>2094.7660000000001</c:v>
                </c:pt>
                <c:pt idx="4384">
                  <c:v>2092.3440000000001</c:v>
                </c:pt>
                <c:pt idx="4385">
                  <c:v>2095.1559999999999</c:v>
                </c:pt>
                <c:pt idx="4386">
                  <c:v>2093.203</c:v>
                </c:pt>
                <c:pt idx="4387">
                  <c:v>2096.5619999999999</c:v>
                </c:pt>
                <c:pt idx="4388">
                  <c:v>2094.7660000000001</c:v>
                </c:pt>
                <c:pt idx="4389">
                  <c:v>2097.7339999999999</c:v>
                </c:pt>
                <c:pt idx="4390">
                  <c:v>2095.1559999999999</c:v>
                </c:pt>
                <c:pt idx="4391">
                  <c:v>2095.9369999999999</c:v>
                </c:pt>
                <c:pt idx="4392">
                  <c:v>2092.7339999999999</c:v>
                </c:pt>
                <c:pt idx="4393">
                  <c:v>2089.1410000000001</c:v>
                </c:pt>
                <c:pt idx="4394">
                  <c:v>2089.7660000000001</c:v>
                </c:pt>
                <c:pt idx="4395">
                  <c:v>2089.5309999999999</c:v>
                </c:pt>
                <c:pt idx="4396">
                  <c:v>2088.5940000000001</c:v>
                </c:pt>
                <c:pt idx="4397">
                  <c:v>2085.547</c:v>
                </c:pt>
                <c:pt idx="4398">
                  <c:v>2081.4059999999999</c:v>
                </c:pt>
                <c:pt idx="4399">
                  <c:v>2080.547</c:v>
                </c:pt>
                <c:pt idx="4400">
                  <c:v>2078.75</c:v>
                </c:pt>
                <c:pt idx="4401">
                  <c:v>2075.9369999999999</c:v>
                </c:pt>
                <c:pt idx="4402">
                  <c:v>2074.5309999999999</c:v>
                </c:pt>
                <c:pt idx="4403">
                  <c:v>2071.5619999999999</c:v>
                </c:pt>
                <c:pt idx="4404">
                  <c:v>2069.375</c:v>
                </c:pt>
                <c:pt idx="4405">
                  <c:v>2066.953</c:v>
                </c:pt>
                <c:pt idx="4406">
                  <c:v>2063.9839999999999</c:v>
                </c:pt>
                <c:pt idx="4407">
                  <c:v>2058.75</c:v>
                </c:pt>
                <c:pt idx="4408">
                  <c:v>2059.7660000000001</c:v>
                </c:pt>
                <c:pt idx="4409">
                  <c:v>2056.4059999999999</c:v>
                </c:pt>
                <c:pt idx="4410">
                  <c:v>2052.7339999999999</c:v>
                </c:pt>
                <c:pt idx="4411">
                  <c:v>2053.3589999999999</c:v>
                </c:pt>
                <c:pt idx="4412">
                  <c:v>2052.3440000000001</c:v>
                </c:pt>
                <c:pt idx="4413">
                  <c:v>2048.75</c:v>
                </c:pt>
                <c:pt idx="4414">
                  <c:v>2043.75</c:v>
                </c:pt>
                <c:pt idx="4415">
                  <c:v>2045</c:v>
                </c:pt>
                <c:pt idx="4416">
                  <c:v>2042.1869999999999</c:v>
                </c:pt>
                <c:pt idx="4417">
                  <c:v>2043.203</c:v>
                </c:pt>
                <c:pt idx="4418">
                  <c:v>2038.75</c:v>
                </c:pt>
                <c:pt idx="4419">
                  <c:v>2038.75</c:v>
                </c:pt>
                <c:pt idx="4420">
                  <c:v>2036.797</c:v>
                </c:pt>
                <c:pt idx="4421">
                  <c:v>2036.4059999999999</c:v>
                </c:pt>
                <c:pt idx="4422">
                  <c:v>2033.5940000000001</c:v>
                </c:pt>
                <c:pt idx="4423">
                  <c:v>2034.375</c:v>
                </c:pt>
                <c:pt idx="4424">
                  <c:v>2033.3589999999999</c:v>
                </c:pt>
                <c:pt idx="4425">
                  <c:v>2030.9369999999999</c:v>
                </c:pt>
                <c:pt idx="4426">
                  <c:v>2029.1410000000001</c:v>
                </c:pt>
                <c:pt idx="4427">
                  <c:v>2029.5309999999999</c:v>
                </c:pt>
                <c:pt idx="4428">
                  <c:v>2029.1410000000001</c:v>
                </c:pt>
                <c:pt idx="4429">
                  <c:v>2028.203</c:v>
                </c:pt>
                <c:pt idx="4430">
                  <c:v>2029.5309999999999</c:v>
                </c:pt>
                <c:pt idx="4431">
                  <c:v>2030.547</c:v>
                </c:pt>
                <c:pt idx="4432">
                  <c:v>2027.7339999999999</c:v>
                </c:pt>
                <c:pt idx="4433">
                  <c:v>2029.5309999999999</c:v>
                </c:pt>
                <c:pt idx="4434">
                  <c:v>2030</c:v>
                </c:pt>
                <c:pt idx="4435">
                  <c:v>2030.1559999999999</c:v>
                </c:pt>
                <c:pt idx="4436">
                  <c:v>2030.3910000000001</c:v>
                </c:pt>
                <c:pt idx="4437">
                  <c:v>2035.1559999999999</c:v>
                </c:pt>
                <c:pt idx="4438">
                  <c:v>2032.9690000000001</c:v>
                </c:pt>
                <c:pt idx="4439">
                  <c:v>2032.9690000000001</c:v>
                </c:pt>
                <c:pt idx="4440">
                  <c:v>2037.1869999999999</c:v>
                </c:pt>
                <c:pt idx="4441">
                  <c:v>2040.547</c:v>
                </c:pt>
                <c:pt idx="4442">
                  <c:v>2035.547</c:v>
                </c:pt>
                <c:pt idx="4443">
                  <c:v>2038.75</c:v>
                </c:pt>
                <c:pt idx="4444">
                  <c:v>2044.375</c:v>
                </c:pt>
                <c:pt idx="4445">
                  <c:v>2044.7660000000001</c:v>
                </c:pt>
                <c:pt idx="4446">
                  <c:v>2042.9690000000001</c:v>
                </c:pt>
                <c:pt idx="4447">
                  <c:v>2046.172</c:v>
                </c:pt>
                <c:pt idx="4448">
                  <c:v>2048.3589999999999</c:v>
                </c:pt>
                <c:pt idx="4449">
                  <c:v>2047.578</c:v>
                </c:pt>
                <c:pt idx="4450">
                  <c:v>2053.75</c:v>
                </c:pt>
                <c:pt idx="4451">
                  <c:v>2054.5309999999999</c:v>
                </c:pt>
                <c:pt idx="4452">
                  <c:v>2058.3589999999999</c:v>
                </c:pt>
                <c:pt idx="4453">
                  <c:v>2059.5309999999999</c:v>
                </c:pt>
                <c:pt idx="4454">
                  <c:v>2061.5619999999999</c:v>
                </c:pt>
                <c:pt idx="4455">
                  <c:v>2062.7339999999999</c:v>
                </c:pt>
                <c:pt idx="4456">
                  <c:v>2066.172</c:v>
                </c:pt>
                <c:pt idx="4457">
                  <c:v>2068.203</c:v>
                </c:pt>
                <c:pt idx="4458">
                  <c:v>2070</c:v>
                </c:pt>
                <c:pt idx="4459">
                  <c:v>2070.3910000000001</c:v>
                </c:pt>
                <c:pt idx="4460">
                  <c:v>2060</c:v>
                </c:pt>
                <c:pt idx="4461">
                  <c:v>1985.3910000000001</c:v>
                </c:pt>
                <c:pt idx="4462">
                  <c:v>1947.7339999999999</c:v>
                </c:pt>
                <c:pt idx="4463">
                  <c:v>1991.4059999999999</c:v>
                </c:pt>
                <c:pt idx="4464">
                  <c:v>1992.578</c:v>
                </c:pt>
                <c:pt idx="4465">
                  <c:v>1977.7339999999999</c:v>
                </c:pt>
                <c:pt idx="4466">
                  <c:v>2009.1410000000001</c:v>
                </c:pt>
                <c:pt idx="4467">
                  <c:v>2050.7809999999999</c:v>
                </c:pt>
                <c:pt idx="4468">
                  <c:v>2083.203</c:v>
                </c:pt>
                <c:pt idx="4469">
                  <c:v>2100.3910000000001</c:v>
                </c:pt>
                <c:pt idx="4470">
                  <c:v>2084.7660000000001</c:v>
                </c:pt>
                <c:pt idx="4471">
                  <c:v>2070.1559999999999</c:v>
                </c:pt>
                <c:pt idx="4472">
                  <c:v>2072.1869999999999</c:v>
                </c:pt>
                <c:pt idx="4473">
                  <c:v>2076.953</c:v>
                </c:pt>
                <c:pt idx="4474">
                  <c:v>2097.3440000000001</c:v>
                </c:pt>
                <c:pt idx="4475">
                  <c:v>2101.953</c:v>
                </c:pt>
                <c:pt idx="4476">
                  <c:v>2047.7339999999999</c:v>
                </c:pt>
                <c:pt idx="4477">
                  <c:v>2017.9690000000001</c:v>
                </c:pt>
                <c:pt idx="4478">
                  <c:v>2027.1869999999999</c:v>
                </c:pt>
                <c:pt idx="4479">
                  <c:v>2031.797</c:v>
                </c:pt>
                <c:pt idx="4480">
                  <c:v>2020.547</c:v>
                </c:pt>
                <c:pt idx="4481">
                  <c:v>2027.578</c:v>
                </c:pt>
                <c:pt idx="4482">
                  <c:v>2030.1559999999999</c:v>
                </c:pt>
                <c:pt idx="4483">
                  <c:v>2022.3440000000001</c:v>
                </c:pt>
                <c:pt idx="4484">
                  <c:v>2029.5309999999999</c:v>
                </c:pt>
                <c:pt idx="4485">
                  <c:v>2029.5309999999999</c:v>
                </c:pt>
                <c:pt idx="4486">
                  <c:v>2025.1559999999999</c:v>
                </c:pt>
                <c:pt idx="4487">
                  <c:v>2026.172</c:v>
                </c:pt>
                <c:pt idx="4488">
                  <c:v>2028.9839999999999</c:v>
                </c:pt>
                <c:pt idx="4489">
                  <c:v>2021.797</c:v>
                </c:pt>
                <c:pt idx="4490">
                  <c:v>2022.3440000000001</c:v>
                </c:pt>
                <c:pt idx="4491">
                  <c:v>2027.3440000000001</c:v>
                </c:pt>
                <c:pt idx="4492">
                  <c:v>2020.547</c:v>
                </c:pt>
                <c:pt idx="4493">
                  <c:v>2020.1559999999999</c:v>
                </c:pt>
                <c:pt idx="4494">
                  <c:v>2025.3910000000001</c:v>
                </c:pt>
                <c:pt idx="4495">
                  <c:v>2023.3589999999999</c:v>
                </c:pt>
                <c:pt idx="4496">
                  <c:v>2018.9839999999999</c:v>
                </c:pt>
                <c:pt idx="4497">
                  <c:v>2023.75</c:v>
                </c:pt>
                <c:pt idx="4498">
                  <c:v>2021.5619999999999</c:v>
                </c:pt>
                <c:pt idx="4499">
                  <c:v>2021.4059999999999</c:v>
                </c:pt>
                <c:pt idx="4500">
                  <c:v>2023.203</c:v>
                </c:pt>
                <c:pt idx="4501">
                  <c:v>2020</c:v>
                </c:pt>
                <c:pt idx="4502">
                  <c:v>2019.375</c:v>
                </c:pt>
                <c:pt idx="4503">
                  <c:v>2023.5940000000001</c:v>
                </c:pt>
                <c:pt idx="4504">
                  <c:v>2023.75</c:v>
                </c:pt>
                <c:pt idx="4505">
                  <c:v>2021.953</c:v>
                </c:pt>
                <c:pt idx="4506">
                  <c:v>2023.9839999999999</c:v>
                </c:pt>
                <c:pt idx="4507">
                  <c:v>2027.3440000000001</c:v>
                </c:pt>
                <c:pt idx="4508">
                  <c:v>2026.5619999999999</c:v>
                </c:pt>
                <c:pt idx="4509">
                  <c:v>2027.7339999999999</c:v>
                </c:pt>
                <c:pt idx="4510">
                  <c:v>2028.9839999999999</c:v>
                </c:pt>
                <c:pt idx="4511">
                  <c:v>2027.578</c:v>
                </c:pt>
                <c:pt idx="4512">
                  <c:v>2029.1410000000001</c:v>
                </c:pt>
                <c:pt idx="4513">
                  <c:v>2032.7339999999999</c:v>
                </c:pt>
                <c:pt idx="4514">
                  <c:v>2032.1869999999999</c:v>
                </c:pt>
                <c:pt idx="4515">
                  <c:v>2030.547</c:v>
                </c:pt>
                <c:pt idx="4516">
                  <c:v>2033.75</c:v>
                </c:pt>
                <c:pt idx="4517">
                  <c:v>2031.953</c:v>
                </c:pt>
                <c:pt idx="4518">
                  <c:v>2035</c:v>
                </c:pt>
                <c:pt idx="4519">
                  <c:v>2036.4059999999999</c:v>
                </c:pt>
                <c:pt idx="4520">
                  <c:v>2037.7339999999999</c:v>
                </c:pt>
                <c:pt idx="4521">
                  <c:v>2036.953</c:v>
                </c:pt>
                <c:pt idx="4522">
                  <c:v>2040.1559999999999</c:v>
                </c:pt>
                <c:pt idx="4523">
                  <c:v>2041.172</c:v>
                </c:pt>
                <c:pt idx="4524">
                  <c:v>2042.578</c:v>
                </c:pt>
                <c:pt idx="4525">
                  <c:v>2043.5940000000001</c:v>
                </c:pt>
                <c:pt idx="4526">
                  <c:v>2045.547</c:v>
                </c:pt>
                <c:pt idx="4527">
                  <c:v>2048.3589999999999</c:v>
                </c:pt>
                <c:pt idx="4528">
                  <c:v>2046.953</c:v>
                </c:pt>
                <c:pt idx="4529">
                  <c:v>2050.7809999999999</c:v>
                </c:pt>
                <c:pt idx="4530">
                  <c:v>2050.547</c:v>
                </c:pt>
                <c:pt idx="4531">
                  <c:v>2049.7660000000001</c:v>
                </c:pt>
                <c:pt idx="4532">
                  <c:v>2053.75</c:v>
                </c:pt>
                <c:pt idx="4533">
                  <c:v>2053.5940000000001</c:v>
                </c:pt>
                <c:pt idx="4534">
                  <c:v>2058.3589999999999</c:v>
                </c:pt>
                <c:pt idx="4535">
                  <c:v>2057.1869999999999</c:v>
                </c:pt>
                <c:pt idx="4536">
                  <c:v>2060.547</c:v>
                </c:pt>
                <c:pt idx="4537">
                  <c:v>2060.3910000000001</c:v>
                </c:pt>
                <c:pt idx="4538">
                  <c:v>2060.1559999999999</c:v>
                </c:pt>
                <c:pt idx="4539">
                  <c:v>2059.7660000000001</c:v>
                </c:pt>
                <c:pt idx="4540">
                  <c:v>2057.9690000000001</c:v>
                </c:pt>
                <c:pt idx="4541">
                  <c:v>2060.1559999999999</c:v>
                </c:pt>
                <c:pt idx="4542">
                  <c:v>2060.9369999999999</c:v>
                </c:pt>
                <c:pt idx="4543">
                  <c:v>2062.1869999999999</c:v>
                </c:pt>
                <c:pt idx="4544">
                  <c:v>2061.4059999999999</c:v>
                </c:pt>
                <c:pt idx="4545">
                  <c:v>2059.375</c:v>
                </c:pt>
                <c:pt idx="4546">
                  <c:v>2060.1559999999999</c:v>
                </c:pt>
                <c:pt idx="4547">
                  <c:v>2062.3440000000001</c:v>
                </c:pt>
                <c:pt idx="4548">
                  <c:v>2065.547</c:v>
                </c:pt>
                <c:pt idx="4549">
                  <c:v>2065.1559999999999</c:v>
                </c:pt>
                <c:pt idx="4550">
                  <c:v>2064.1410000000001</c:v>
                </c:pt>
                <c:pt idx="4551">
                  <c:v>2064.1410000000001</c:v>
                </c:pt>
                <c:pt idx="4552">
                  <c:v>2069.1410000000001</c:v>
                </c:pt>
                <c:pt idx="4553">
                  <c:v>2068.5940000000001</c:v>
                </c:pt>
                <c:pt idx="4554">
                  <c:v>2070</c:v>
                </c:pt>
                <c:pt idx="4555">
                  <c:v>2069.375</c:v>
                </c:pt>
                <c:pt idx="4556">
                  <c:v>2072.1869999999999</c:v>
                </c:pt>
                <c:pt idx="4557">
                  <c:v>2073.5940000000001</c:v>
                </c:pt>
                <c:pt idx="4558">
                  <c:v>2072.9690000000001</c:v>
                </c:pt>
                <c:pt idx="4559">
                  <c:v>2075</c:v>
                </c:pt>
                <c:pt idx="4560">
                  <c:v>2073.5940000000001</c:v>
                </c:pt>
                <c:pt idx="4561">
                  <c:v>2075.9369999999999</c:v>
                </c:pt>
                <c:pt idx="4562">
                  <c:v>2076.4059999999999</c:v>
                </c:pt>
                <c:pt idx="4563">
                  <c:v>2078.9839999999999</c:v>
                </c:pt>
                <c:pt idx="4564">
                  <c:v>2081.172</c:v>
                </c:pt>
                <c:pt idx="4565">
                  <c:v>2078.9839999999999</c:v>
                </c:pt>
                <c:pt idx="4566">
                  <c:v>2081.5619999999999</c:v>
                </c:pt>
                <c:pt idx="4567">
                  <c:v>2081.4059999999999</c:v>
                </c:pt>
                <c:pt idx="4568">
                  <c:v>2082.3440000000001</c:v>
                </c:pt>
                <c:pt idx="4569">
                  <c:v>2088.203</c:v>
                </c:pt>
                <c:pt idx="4570">
                  <c:v>2087.578</c:v>
                </c:pt>
                <c:pt idx="4571">
                  <c:v>2075.547</c:v>
                </c:pt>
                <c:pt idx="4572">
                  <c:v>2065</c:v>
                </c:pt>
                <c:pt idx="4573">
                  <c:v>2075.9369999999999</c:v>
                </c:pt>
                <c:pt idx="4574">
                  <c:v>2094.5309999999999</c:v>
                </c:pt>
                <c:pt idx="4575">
                  <c:v>2086.953</c:v>
                </c:pt>
                <c:pt idx="4576">
                  <c:v>2081.953</c:v>
                </c:pt>
                <c:pt idx="4577">
                  <c:v>2085.3910000000001</c:v>
                </c:pt>
                <c:pt idx="4578">
                  <c:v>2091.172</c:v>
                </c:pt>
                <c:pt idx="4579">
                  <c:v>2091.953</c:v>
                </c:pt>
                <c:pt idx="4580">
                  <c:v>2097.1869999999999</c:v>
                </c:pt>
                <c:pt idx="4581">
                  <c:v>2099.7660000000001</c:v>
                </c:pt>
                <c:pt idx="4582">
                  <c:v>2099.5309999999999</c:v>
                </c:pt>
                <c:pt idx="4583">
                  <c:v>2100.7809999999999</c:v>
                </c:pt>
                <c:pt idx="4584">
                  <c:v>2100.3910000000001</c:v>
                </c:pt>
                <c:pt idx="4585">
                  <c:v>2100.7809999999999</c:v>
                </c:pt>
                <c:pt idx="4586">
                  <c:v>2104.1410000000001</c:v>
                </c:pt>
                <c:pt idx="4587">
                  <c:v>2103.5940000000001</c:v>
                </c:pt>
                <c:pt idx="4588">
                  <c:v>2109.5309999999999</c:v>
                </c:pt>
                <c:pt idx="4589">
                  <c:v>2108.203</c:v>
                </c:pt>
                <c:pt idx="4590">
                  <c:v>2105.9369999999999</c:v>
                </c:pt>
                <c:pt idx="4591">
                  <c:v>2112.3440000000001</c:v>
                </c:pt>
                <c:pt idx="4592">
                  <c:v>2111.172</c:v>
                </c:pt>
                <c:pt idx="4593">
                  <c:v>2112.578</c:v>
                </c:pt>
                <c:pt idx="4594">
                  <c:v>2114.7660000000001</c:v>
                </c:pt>
                <c:pt idx="4595">
                  <c:v>2115.1559999999999</c:v>
                </c:pt>
                <c:pt idx="4596">
                  <c:v>2117.9690000000001</c:v>
                </c:pt>
                <c:pt idx="4597">
                  <c:v>2117.1869999999999</c:v>
                </c:pt>
                <c:pt idx="4598">
                  <c:v>2119.5309999999999</c:v>
                </c:pt>
                <c:pt idx="4599">
                  <c:v>2122.1869999999999</c:v>
                </c:pt>
                <c:pt idx="4600">
                  <c:v>2122.3440000000001</c:v>
                </c:pt>
                <c:pt idx="4601">
                  <c:v>2123.203</c:v>
                </c:pt>
                <c:pt idx="4602">
                  <c:v>2124.1410000000001</c:v>
                </c:pt>
                <c:pt idx="4603">
                  <c:v>2124.5309999999999</c:v>
                </c:pt>
                <c:pt idx="4604">
                  <c:v>2126.172</c:v>
                </c:pt>
                <c:pt idx="4605">
                  <c:v>2125.547</c:v>
                </c:pt>
                <c:pt idx="4606">
                  <c:v>2125.547</c:v>
                </c:pt>
                <c:pt idx="4607">
                  <c:v>2123.203</c:v>
                </c:pt>
                <c:pt idx="4608">
                  <c:v>2123.75</c:v>
                </c:pt>
                <c:pt idx="4609">
                  <c:v>2122.578</c:v>
                </c:pt>
                <c:pt idx="4610">
                  <c:v>2122.9690000000001</c:v>
                </c:pt>
                <c:pt idx="4611">
                  <c:v>2122.9690000000001</c:v>
                </c:pt>
                <c:pt idx="4612">
                  <c:v>2120.547</c:v>
                </c:pt>
                <c:pt idx="4613">
                  <c:v>2121.797</c:v>
                </c:pt>
                <c:pt idx="4614">
                  <c:v>2120</c:v>
                </c:pt>
                <c:pt idx="4615">
                  <c:v>2117.1869999999999</c:v>
                </c:pt>
                <c:pt idx="4616">
                  <c:v>2116.4059999999999</c:v>
                </c:pt>
                <c:pt idx="4617">
                  <c:v>2115.7809999999999</c:v>
                </c:pt>
                <c:pt idx="4618">
                  <c:v>2112.578</c:v>
                </c:pt>
                <c:pt idx="4619">
                  <c:v>2112.3440000000001</c:v>
                </c:pt>
                <c:pt idx="4620">
                  <c:v>2110.547</c:v>
                </c:pt>
                <c:pt idx="4621">
                  <c:v>2109.375</c:v>
                </c:pt>
                <c:pt idx="4622">
                  <c:v>2104.5309999999999</c:v>
                </c:pt>
                <c:pt idx="4623">
                  <c:v>2101.172</c:v>
                </c:pt>
                <c:pt idx="4624">
                  <c:v>2103.203</c:v>
                </c:pt>
                <c:pt idx="4625">
                  <c:v>2097.9690000000001</c:v>
                </c:pt>
                <c:pt idx="4626">
                  <c:v>2093.9839999999999</c:v>
                </c:pt>
                <c:pt idx="4627">
                  <c:v>2093.203</c:v>
                </c:pt>
                <c:pt idx="4628">
                  <c:v>2091.172</c:v>
                </c:pt>
                <c:pt idx="4629">
                  <c:v>2088.75</c:v>
                </c:pt>
                <c:pt idx="4630">
                  <c:v>2088.5940000000001</c:v>
                </c:pt>
                <c:pt idx="4631">
                  <c:v>2082.7339999999999</c:v>
                </c:pt>
                <c:pt idx="4632">
                  <c:v>2080.9369999999999</c:v>
                </c:pt>
                <c:pt idx="4633">
                  <c:v>2077.3440000000001</c:v>
                </c:pt>
                <c:pt idx="4634">
                  <c:v>2074.5309999999999</c:v>
                </c:pt>
                <c:pt idx="4635">
                  <c:v>2070.9369999999999</c:v>
                </c:pt>
                <c:pt idx="4636">
                  <c:v>2071.172</c:v>
                </c:pt>
                <c:pt idx="4637">
                  <c:v>2064.5309999999999</c:v>
                </c:pt>
                <c:pt idx="4638">
                  <c:v>2063.75</c:v>
                </c:pt>
                <c:pt idx="4639">
                  <c:v>2063.75</c:v>
                </c:pt>
                <c:pt idx="4640">
                  <c:v>2061.953</c:v>
                </c:pt>
                <c:pt idx="4641">
                  <c:v>2058.5940000000001</c:v>
                </c:pt>
                <c:pt idx="4642">
                  <c:v>2055.7809999999999</c:v>
                </c:pt>
                <c:pt idx="4643">
                  <c:v>2056.172</c:v>
                </c:pt>
                <c:pt idx="4644">
                  <c:v>2051.953</c:v>
                </c:pt>
                <c:pt idx="4645">
                  <c:v>2051.5619999999999</c:v>
                </c:pt>
                <c:pt idx="4646">
                  <c:v>2048.5940000000001</c:v>
                </c:pt>
                <c:pt idx="4647">
                  <c:v>2047.578</c:v>
                </c:pt>
                <c:pt idx="4648">
                  <c:v>2046.4059999999999</c:v>
                </c:pt>
                <c:pt idx="4649">
                  <c:v>2043.203</c:v>
                </c:pt>
                <c:pt idx="4650">
                  <c:v>2044.5309999999999</c:v>
                </c:pt>
                <c:pt idx="4651">
                  <c:v>2044.7660000000001</c:v>
                </c:pt>
                <c:pt idx="4652">
                  <c:v>2044.375</c:v>
                </c:pt>
                <c:pt idx="4653">
                  <c:v>2038.3589999999999</c:v>
                </c:pt>
                <c:pt idx="4654">
                  <c:v>2040.9369999999999</c:v>
                </c:pt>
                <c:pt idx="4655">
                  <c:v>2041.172</c:v>
                </c:pt>
                <c:pt idx="4656">
                  <c:v>2037.9690000000001</c:v>
                </c:pt>
                <c:pt idx="4657">
                  <c:v>2040.9369999999999</c:v>
                </c:pt>
                <c:pt idx="4658">
                  <c:v>2041.5619999999999</c:v>
                </c:pt>
                <c:pt idx="4659">
                  <c:v>2044.1410000000001</c:v>
                </c:pt>
                <c:pt idx="4660">
                  <c:v>2041.172</c:v>
                </c:pt>
                <c:pt idx="4661">
                  <c:v>2042.578</c:v>
                </c:pt>
                <c:pt idx="4662">
                  <c:v>2049.5309999999999</c:v>
                </c:pt>
                <c:pt idx="4663">
                  <c:v>2047.578</c:v>
                </c:pt>
                <c:pt idx="4664">
                  <c:v>2050</c:v>
                </c:pt>
                <c:pt idx="4665">
                  <c:v>2050.7809999999999</c:v>
                </c:pt>
                <c:pt idx="4666">
                  <c:v>2050.1559999999999</c:v>
                </c:pt>
                <c:pt idx="4667">
                  <c:v>2055.9369999999999</c:v>
                </c:pt>
                <c:pt idx="4668">
                  <c:v>2055.3910000000001</c:v>
                </c:pt>
                <c:pt idx="4669">
                  <c:v>2060</c:v>
                </c:pt>
                <c:pt idx="4670">
                  <c:v>2061.797</c:v>
                </c:pt>
                <c:pt idx="4671">
                  <c:v>2064.7660000000001</c:v>
                </c:pt>
                <c:pt idx="4672">
                  <c:v>2067.9690000000001</c:v>
                </c:pt>
                <c:pt idx="4673">
                  <c:v>2068.3589999999999</c:v>
                </c:pt>
                <c:pt idx="4674">
                  <c:v>2070</c:v>
                </c:pt>
                <c:pt idx="4675">
                  <c:v>2057.7339999999999</c:v>
                </c:pt>
                <c:pt idx="4676">
                  <c:v>2047.9690000000001</c:v>
                </c:pt>
                <c:pt idx="4677">
                  <c:v>2068.3589999999999</c:v>
                </c:pt>
                <c:pt idx="4678">
                  <c:v>2076.172</c:v>
                </c:pt>
                <c:pt idx="4679">
                  <c:v>2067.9690000000001</c:v>
                </c:pt>
                <c:pt idx="4680">
                  <c:v>2073.75</c:v>
                </c:pt>
                <c:pt idx="4681">
                  <c:v>2072.9690000000001</c:v>
                </c:pt>
                <c:pt idx="4682">
                  <c:v>2083.9839999999999</c:v>
                </c:pt>
                <c:pt idx="4683">
                  <c:v>2084.7660000000001</c:v>
                </c:pt>
                <c:pt idx="4684">
                  <c:v>2086.172</c:v>
                </c:pt>
                <c:pt idx="4685">
                  <c:v>2090.9369999999999</c:v>
                </c:pt>
                <c:pt idx="4686">
                  <c:v>2093.75</c:v>
                </c:pt>
                <c:pt idx="4687">
                  <c:v>2095.9369999999999</c:v>
                </c:pt>
                <c:pt idx="4688">
                  <c:v>2104.5309999999999</c:v>
                </c:pt>
                <c:pt idx="4689">
                  <c:v>2102.578</c:v>
                </c:pt>
                <c:pt idx="4690">
                  <c:v>2092.7339999999999</c:v>
                </c:pt>
                <c:pt idx="4691">
                  <c:v>2089.375</c:v>
                </c:pt>
                <c:pt idx="4692">
                  <c:v>2095.9369999999999</c:v>
                </c:pt>
                <c:pt idx="4693">
                  <c:v>2095.547</c:v>
                </c:pt>
                <c:pt idx="4694">
                  <c:v>2092.9690000000001</c:v>
                </c:pt>
                <c:pt idx="4695">
                  <c:v>2093.75</c:v>
                </c:pt>
                <c:pt idx="4696">
                  <c:v>2091.953</c:v>
                </c:pt>
                <c:pt idx="4697">
                  <c:v>2095.9369999999999</c:v>
                </c:pt>
                <c:pt idx="4698">
                  <c:v>2096.5619999999999</c:v>
                </c:pt>
                <c:pt idx="4699">
                  <c:v>2095</c:v>
                </c:pt>
                <c:pt idx="4700">
                  <c:v>2093.75</c:v>
                </c:pt>
                <c:pt idx="4701">
                  <c:v>2095</c:v>
                </c:pt>
                <c:pt idx="4702">
                  <c:v>2091.797</c:v>
                </c:pt>
                <c:pt idx="4703">
                  <c:v>2092.578</c:v>
                </c:pt>
                <c:pt idx="4704">
                  <c:v>2092.9690000000001</c:v>
                </c:pt>
                <c:pt idx="4705">
                  <c:v>2091.172</c:v>
                </c:pt>
                <c:pt idx="4706">
                  <c:v>2086.5619999999999</c:v>
                </c:pt>
                <c:pt idx="4707">
                  <c:v>2088.75</c:v>
                </c:pt>
                <c:pt idx="4708">
                  <c:v>2083.9839999999999</c:v>
                </c:pt>
                <c:pt idx="4709">
                  <c:v>2083.75</c:v>
                </c:pt>
                <c:pt idx="4710">
                  <c:v>2081.797</c:v>
                </c:pt>
                <c:pt idx="4711">
                  <c:v>2079.375</c:v>
                </c:pt>
                <c:pt idx="4712">
                  <c:v>2077.578</c:v>
                </c:pt>
                <c:pt idx="4713">
                  <c:v>2077.3440000000001</c:v>
                </c:pt>
                <c:pt idx="4714">
                  <c:v>2075.3910000000001</c:v>
                </c:pt>
                <c:pt idx="4715">
                  <c:v>2071.4059999999999</c:v>
                </c:pt>
                <c:pt idx="4716">
                  <c:v>2068.75</c:v>
                </c:pt>
                <c:pt idx="4717">
                  <c:v>2064.7660000000001</c:v>
                </c:pt>
                <c:pt idx="4718">
                  <c:v>2064.5309999999999</c:v>
                </c:pt>
                <c:pt idx="4719">
                  <c:v>2063.5940000000001</c:v>
                </c:pt>
                <c:pt idx="4720">
                  <c:v>2061.172</c:v>
                </c:pt>
                <c:pt idx="4721">
                  <c:v>2059.1410000000001</c:v>
                </c:pt>
                <c:pt idx="4722">
                  <c:v>2058.3589999999999</c:v>
                </c:pt>
                <c:pt idx="4723">
                  <c:v>2056.953</c:v>
                </c:pt>
                <c:pt idx="4724">
                  <c:v>2053.3589999999999</c:v>
                </c:pt>
                <c:pt idx="4725">
                  <c:v>2049.1410000000001</c:v>
                </c:pt>
                <c:pt idx="4726">
                  <c:v>2048.3589999999999</c:v>
                </c:pt>
                <c:pt idx="4727">
                  <c:v>2046.797</c:v>
                </c:pt>
                <c:pt idx="4728">
                  <c:v>2045.3910000000001</c:v>
                </c:pt>
                <c:pt idx="4729">
                  <c:v>2042.1869999999999</c:v>
                </c:pt>
                <c:pt idx="4730">
                  <c:v>2036.953</c:v>
                </c:pt>
                <c:pt idx="4731">
                  <c:v>2037.3440000000001</c:v>
                </c:pt>
                <c:pt idx="4732">
                  <c:v>2036.4059999999999</c:v>
                </c:pt>
                <c:pt idx="4733">
                  <c:v>2035</c:v>
                </c:pt>
                <c:pt idx="4734">
                  <c:v>2035.547</c:v>
                </c:pt>
                <c:pt idx="4735">
                  <c:v>2033.5940000000001</c:v>
                </c:pt>
                <c:pt idx="4736">
                  <c:v>2032.3440000000001</c:v>
                </c:pt>
                <c:pt idx="4737">
                  <c:v>2031.5619999999999</c:v>
                </c:pt>
                <c:pt idx="4738">
                  <c:v>2033.5940000000001</c:v>
                </c:pt>
                <c:pt idx="4739">
                  <c:v>2031.797</c:v>
                </c:pt>
                <c:pt idx="4740">
                  <c:v>2032.578</c:v>
                </c:pt>
                <c:pt idx="4741">
                  <c:v>2031.4059999999999</c:v>
                </c:pt>
                <c:pt idx="4742">
                  <c:v>2030.3910000000001</c:v>
                </c:pt>
                <c:pt idx="4743">
                  <c:v>2031.172</c:v>
                </c:pt>
                <c:pt idx="4744">
                  <c:v>2029.5309999999999</c:v>
                </c:pt>
                <c:pt idx="4745">
                  <c:v>2029.1410000000001</c:v>
                </c:pt>
                <c:pt idx="4746">
                  <c:v>2029.375</c:v>
                </c:pt>
                <c:pt idx="4747">
                  <c:v>2028.5940000000001</c:v>
                </c:pt>
                <c:pt idx="4748">
                  <c:v>2030</c:v>
                </c:pt>
                <c:pt idx="4749">
                  <c:v>2029.375</c:v>
                </c:pt>
                <c:pt idx="4750">
                  <c:v>2031.5619999999999</c:v>
                </c:pt>
                <c:pt idx="4751">
                  <c:v>2028.9839999999999</c:v>
                </c:pt>
                <c:pt idx="4752">
                  <c:v>2032.3440000000001</c:v>
                </c:pt>
                <c:pt idx="4753">
                  <c:v>2035.547</c:v>
                </c:pt>
                <c:pt idx="4754">
                  <c:v>2041.4059999999999</c:v>
                </c:pt>
                <c:pt idx="4755">
                  <c:v>2036.797</c:v>
                </c:pt>
                <c:pt idx="4756">
                  <c:v>2037.3440000000001</c:v>
                </c:pt>
                <c:pt idx="4757">
                  <c:v>2043.203</c:v>
                </c:pt>
                <c:pt idx="4758">
                  <c:v>2040.547</c:v>
                </c:pt>
                <c:pt idx="4759">
                  <c:v>2046.797</c:v>
                </c:pt>
                <c:pt idx="4760">
                  <c:v>2047.9690000000001</c:v>
                </c:pt>
                <c:pt idx="4761">
                  <c:v>2051.172</c:v>
                </c:pt>
                <c:pt idx="4762">
                  <c:v>2052.1869999999999</c:v>
                </c:pt>
                <c:pt idx="4763">
                  <c:v>2053.203</c:v>
                </c:pt>
                <c:pt idx="4764">
                  <c:v>2054.1410000000001</c:v>
                </c:pt>
                <c:pt idx="4765">
                  <c:v>2056.5619999999999</c:v>
                </c:pt>
                <c:pt idx="4766">
                  <c:v>2061.172</c:v>
                </c:pt>
                <c:pt idx="4767">
                  <c:v>2062.578</c:v>
                </c:pt>
                <c:pt idx="4768">
                  <c:v>2063.75</c:v>
                </c:pt>
                <c:pt idx="4769">
                  <c:v>2064.5309999999999</c:v>
                </c:pt>
                <c:pt idx="4770">
                  <c:v>2069.375</c:v>
                </c:pt>
                <c:pt idx="4771">
                  <c:v>2067.1869999999999</c:v>
                </c:pt>
                <c:pt idx="4772">
                  <c:v>2063.5940000000001</c:v>
                </c:pt>
                <c:pt idx="4773">
                  <c:v>2038.3589999999999</c:v>
                </c:pt>
                <c:pt idx="4774">
                  <c:v>1960.547</c:v>
                </c:pt>
                <c:pt idx="4775">
                  <c:v>1948.203</c:v>
                </c:pt>
                <c:pt idx="4776">
                  <c:v>1990</c:v>
                </c:pt>
                <c:pt idx="4777">
                  <c:v>1990.1559999999999</c:v>
                </c:pt>
                <c:pt idx="4778">
                  <c:v>1998.75</c:v>
                </c:pt>
                <c:pt idx="4779">
                  <c:v>2029.7660000000001</c:v>
                </c:pt>
                <c:pt idx="4780">
                  <c:v>2054.375</c:v>
                </c:pt>
                <c:pt idx="4781">
                  <c:v>2079.1410000000001</c:v>
                </c:pt>
                <c:pt idx="4782">
                  <c:v>2088.5940000000001</c:v>
                </c:pt>
                <c:pt idx="4783">
                  <c:v>2076.953</c:v>
                </c:pt>
                <c:pt idx="4784">
                  <c:v>2067.578</c:v>
                </c:pt>
                <c:pt idx="4785">
                  <c:v>2067.1869999999999</c:v>
                </c:pt>
                <c:pt idx="4786">
                  <c:v>2077.7339999999999</c:v>
                </c:pt>
                <c:pt idx="4787">
                  <c:v>2110.7809999999999</c:v>
                </c:pt>
                <c:pt idx="4788">
                  <c:v>2077.1869999999999</c:v>
                </c:pt>
                <c:pt idx="4789">
                  <c:v>2023.9839999999999</c:v>
                </c:pt>
                <c:pt idx="4790">
                  <c:v>2014.375</c:v>
                </c:pt>
                <c:pt idx="4791">
                  <c:v>2036.953</c:v>
                </c:pt>
                <c:pt idx="4792">
                  <c:v>2021.953</c:v>
                </c:pt>
                <c:pt idx="4793">
                  <c:v>2015.547</c:v>
                </c:pt>
                <c:pt idx="4794">
                  <c:v>2028.3589999999999</c:v>
                </c:pt>
                <c:pt idx="4795">
                  <c:v>2022.7339999999999</c:v>
                </c:pt>
                <c:pt idx="4796">
                  <c:v>2018.75</c:v>
                </c:pt>
                <c:pt idx="4797">
                  <c:v>2026.172</c:v>
                </c:pt>
                <c:pt idx="4798">
                  <c:v>2023.3589999999999</c:v>
                </c:pt>
                <c:pt idx="4799">
                  <c:v>2019.375</c:v>
                </c:pt>
                <c:pt idx="4800">
                  <c:v>2024.1410000000001</c:v>
                </c:pt>
                <c:pt idx="4801">
                  <c:v>2022.1869999999999</c:v>
                </c:pt>
                <c:pt idx="4802">
                  <c:v>2015.3910000000001</c:v>
                </c:pt>
                <c:pt idx="4803">
                  <c:v>2020.3910000000001</c:v>
                </c:pt>
                <c:pt idx="4804">
                  <c:v>2019.1410000000001</c:v>
                </c:pt>
                <c:pt idx="4805">
                  <c:v>2015.3910000000001</c:v>
                </c:pt>
                <c:pt idx="4806">
                  <c:v>2022.1869999999999</c:v>
                </c:pt>
                <c:pt idx="4807">
                  <c:v>2021.172</c:v>
                </c:pt>
                <c:pt idx="4808">
                  <c:v>2020</c:v>
                </c:pt>
                <c:pt idx="4809">
                  <c:v>2018.9839999999999</c:v>
                </c:pt>
                <c:pt idx="4810">
                  <c:v>2023.75</c:v>
                </c:pt>
                <c:pt idx="4811">
                  <c:v>2019.375</c:v>
                </c:pt>
                <c:pt idx="4812">
                  <c:v>2020.1559999999999</c:v>
                </c:pt>
                <c:pt idx="4813">
                  <c:v>2021.797</c:v>
                </c:pt>
                <c:pt idx="4814">
                  <c:v>2019.375</c:v>
                </c:pt>
                <c:pt idx="4815">
                  <c:v>2017.3440000000001</c:v>
                </c:pt>
                <c:pt idx="4816">
                  <c:v>2019.7660000000001</c:v>
                </c:pt>
                <c:pt idx="4817">
                  <c:v>2020.1559999999999</c:v>
                </c:pt>
                <c:pt idx="4818">
                  <c:v>2020.7809999999999</c:v>
                </c:pt>
                <c:pt idx="4819">
                  <c:v>2021.4059999999999</c:v>
                </c:pt>
                <c:pt idx="4820">
                  <c:v>2019.7660000000001</c:v>
                </c:pt>
                <c:pt idx="4821">
                  <c:v>2019.5309999999999</c:v>
                </c:pt>
                <c:pt idx="4822">
                  <c:v>2025.7809999999999</c:v>
                </c:pt>
                <c:pt idx="4823">
                  <c:v>2026.5619999999999</c:v>
                </c:pt>
                <c:pt idx="4824">
                  <c:v>2023.9839999999999</c:v>
                </c:pt>
                <c:pt idx="4825">
                  <c:v>2026.172</c:v>
                </c:pt>
                <c:pt idx="4826">
                  <c:v>2028.5940000000001</c:v>
                </c:pt>
                <c:pt idx="4827">
                  <c:v>2029.7660000000001</c:v>
                </c:pt>
                <c:pt idx="4828">
                  <c:v>2027.9690000000001</c:v>
                </c:pt>
                <c:pt idx="4829">
                  <c:v>2030.1559999999999</c:v>
                </c:pt>
                <c:pt idx="4830">
                  <c:v>2032.7339999999999</c:v>
                </c:pt>
                <c:pt idx="4831">
                  <c:v>2032.7339999999999</c:v>
                </c:pt>
                <c:pt idx="4832">
                  <c:v>2033.5940000000001</c:v>
                </c:pt>
                <c:pt idx="4833">
                  <c:v>2036.5619999999999</c:v>
                </c:pt>
                <c:pt idx="4834">
                  <c:v>2035.3910000000001</c:v>
                </c:pt>
                <c:pt idx="4835">
                  <c:v>2037.9690000000001</c:v>
                </c:pt>
                <c:pt idx="4836">
                  <c:v>2038.3589999999999</c:v>
                </c:pt>
                <c:pt idx="4837">
                  <c:v>2041.5619999999999</c:v>
                </c:pt>
                <c:pt idx="4838">
                  <c:v>2041.797</c:v>
                </c:pt>
                <c:pt idx="4839">
                  <c:v>2043.75</c:v>
                </c:pt>
                <c:pt idx="4840">
                  <c:v>2044.7660000000001</c:v>
                </c:pt>
                <c:pt idx="4841">
                  <c:v>2045.1559999999999</c:v>
                </c:pt>
                <c:pt idx="4842">
                  <c:v>2048.9839999999999</c:v>
                </c:pt>
                <c:pt idx="4843">
                  <c:v>2049.375</c:v>
                </c:pt>
                <c:pt idx="4844">
                  <c:v>2050</c:v>
                </c:pt>
                <c:pt idx="4845">
                  <c:v>2052.7339999999999</c:v>
                </c:pt>
                <c:pt idx="4846">
                  <c:v>2053.203</c:v>
                </c:pt>
                <c:pt idx="4847">
                  <c:v>2055.7809999999999</c:v>
                </c:pt>
                <c:pt idx="4848">
                  <c:v>2055.547</c:v>
                </c:pt>
                <c:pt idx="4849">
                  <c:v>2057.1869999999999</c:v>
                </c:pt>
                <c:pt idx="4850">
                  <c:v>2060</c:v>
                </c:pt>
                <c:pt idx="4851">
                  <c:v>2058.3589999999999</c:v>
                </c:pt>
                <c:pt idx="4852">
                  <c:v>2058.9839999999999</c:v>
                </c:pt>
                <c:pt idx="4853">
                  <c:v>2060</c:v>
                </c:pt>
                <c:pt idx="4854">
                  <c:v>2060.547</c:v>
                </c:pt>
                <c:pt idx="4855">
                  <c:v>2060.3910000000001</c:v>
                </c:pt>
                <c:pt idx="4856">
                  <c:v>2061.953</c:v>
                </c:pt>
                <c:pt idx="4857">
                  <c:v>2061.953</c:v>
                </c:pt>
                <c:pt idx="4858">
                  <c:v>2061.172</c:v>
                </c:pt>
                <c:pt idx="4859">
                  <c:v>2060.9369999999999</c:v>
                </c:pt>
                <c:pt idx="4860">
                  <c:v>2060</c:v>
                </c:pt>
                <c:pt idx="4861">
                  <c:v>2062.1869999999999</c:v>
                </c:pt>
                <c:pt idx="4862">
                  <c:v>2061.5619999999999</c:v>
                </c:pt>
                <c:pt idx="4863">
                  <c:v>2064.1410000000001</c:v>
                </c:pt>
                <c:pt idx="4864">
                  <c:v>2062.578</c:v>
                </c:pt>
                <c:pt idx="4865">
                  <c:v>2066.5619999999999</c:v>
                </c:pt>
                <c:pt idx="4866">
                  <c:v>2066.797</c:v>
                </c:pt>
                <c:pt idx="4867">
                  <c:v>2067.1869999999999</c:v>
                </c:pt>
                <c:pt idx="4868">
                  <c:v>2068.5940000000001</c:v>
                </c:pt>
                <c:pt idx="4869">
                  <c:v>2068.5940000000001</c:v>
                </c:pt>
                <c:pt idx="4870">
                  <c:v>2072.1869999999999</c:v>
                </c:pt>
                <c:pt idx="4871">
                  <c:v>2071.5619999999999</c:v>
                </c:pt>
                <c:pt idx="4872">
                  <c:v>2074.5309999999999</c:v>
                </c:pt>
                <c:pt idx="4873">
                  <c:v>2075.3910000000001</c:v>
                </c:pt>
                <c:pt idx="4874">
                  <c:v>2078.203</c:v>
                </c:pt>
                <c:pt idx="4875">
                  <c:v>2078.75</c:v>
                </c:pt>
                <c:pt idx="4876">
                  <c:v>2079.5309999999999</c:v>
                </c:pt>
                <c:pt idx="4877">
                  <c:v>2079.7660000000001</c:v>
                </c:pt>
                <c:pt idx="4878">
                  <c:v>2083.9839999999999</c:v>
                </c:pt>
                <c:pt idx="4879">
                  <c:v>2082.578</c:v>
                </c:pt>
                <c:pt idx="4880">
                  <c:v>2084.375</c:v>
                </c:pt>
                <c:pt idx="4881">
                  <c:v>2085.3910000000001</c:v>
                </c:pt>
                <c:pt idx="4882">
                  <c:v>2085.547</c:v>
                </c:pt>
                <c:pt idx="4883">
                  <c:v>2087.3440000000001</c:v>
                </c:pt>
                <c:pt idx="4884">
                  <c:v>2062.3440000000001</c:v>
                </c:pt>
                <c:pt idx="4885">
                  <c:v>2058.9839999999999</c:v>
                </c:pt>
                <c:pt idx="4886">
                  <c:v>2095.7809999999999</c:v>
                </c:pt>
                <c:pt idx="4887">
                  <c:v>2096.5619999999999</c:v>
                </c:pt>
                <c:pt idx="4888">
                  <c:v>2083.3589999999999</c:v>
                </c:pt>
                <c:pt idx="4889">
                  <c:v>2080</c:v>
                </c:pt>
                <c:pt idx="4890">
                  <c:v>2094.5309999999999</c:v>
                </c:pt>
                <c:pt idx="4891">
                  <c:v>2090.1559999999999</c:v>
                </c:pt>
                <c:pt idx="4892">
                  <c:v>2097.3440000000001</c:v>
                </c:pt>
                <c:pt idx="4893">
                  <c:v>2103.3589999999999</c:v>
                </c:pt>
                <c:pt idx="4894">
                  <c:v>2104.375</c:v>
                </c:pt>
                <c:pt idx="4895">
                  <c:v>2106.953</c:v>
                </c:pt>
                <c:pt idx="4896">
                  <c:v>2107.7339999999999</c:v>
                </c:pt>
                <c:pt idx="4897">
                  <c:v>2106.4059999999999</c:v>
                </c:pt>
                <c:pt idx="4898">
                  <c:v>2108.9839999999999</c:v>
                </c:pt>
                <c:pt idx="4899">
                  <c:v>2112.578</c:v>
                </c:pt>
                <c:pt idx="4900">
                  <c:v>2111.4059999999999</c:v>
                </c:pt>
                <c:pt idx="4901">
                  <c:v>2110</c:v>
                </c:pt>
                <c:pt idx="4902">
                  <c:v>2114.1410000000001</c:v>
                </c:pt>
                <c:pt idx="4903">
                  <c:v>2112.1869999999999</c:v>
                </c:pt>
                <c:pt idx="4904">
                  <c:v>2116.5619999999999</c:v>
                </c:pt>
                <c:pt idx="4905">
                  <c:v>2117.9690000000001</c:v>
                </c:pt>
                <c:pt idx="4906">
                  <c:v>2120.547</c:v>
                </c:pt>
                <c:pt idx="4907">
                  <c:v>2118.3589999999999</c:v>
                </c:pt>
                <c:pt idx="4908">
                  <c:v>2121.797</c:v>
                </c:pt>
                <c:pt idx="4909">
                  <c:v>2120.9369999999999</c:v>
                </c:pt>
                <c:pt idx="4910">
                  <c:v>2121.797</c:v>
                </c:pt>
                <c:pt idx="4911">
                  <c:v>2123.203</c:v>
                </c:pt>
                <c:pt idx="4912">
                  <c:v>2126.953</c:v>
                </c:pt>
                <c:pt idx="4913">
                  <c:v>2127.1869999999999</c:v>
                </c:pt>
                <c:pt idx="4914">
                  <c:v>2129.7660000000001</c:v>
                </c:pt>
                <c:pt idx="4915">
                  <c:v>2129.5309999999999</c:v>
                </c:pt>
                <c:pt idx="4916">
                  <c:v>2127.3440000000001</c:v>
                </c:pt>
                <c:pt idx="4917">
                  <c:v>2130.3910000000001</c:v>
                </c:pt>
                <c:pt idx="4918">
                  <c:v>2128.9839999999999</c:v>
                </c:pt>
                <c:pt idx="4919">
                  <c:v>2129.1410000000001</c:v>
                </c:pt>
                <c:pt idx="4920">
                  <c:v>2130.3910000000001</c:v>
                </c:pt>
                <c:pt idx="4921">
                  <c:v>2131.172</c:v>
                </c:pt>
                <c:pt idx="4922">
                  <c:v>2128.3589999999999</c:v>
                </c:pt>
                <c:pt idx="4923">
                  <c:v>2127.578</c:v>
                </c:pt>
                <c:pt idx="4924">
                  <c:v>2125</c:v>
                </c:pt>
                <c:pt idx="4925">
                  <c:v>2123.9839999999999</c:v>
                </c:pt>
                <c:pt idx="4926">
                  <c:v>2125.547</c:v>
                </c:pt>
                <c:pt idx="4927">
                  <c:v>2124.1410000000001</c:v>
                </c:pt>
                <c:pt idx="4928">
                  <c:v>2120.7809999999999</c:v>
                </c:pt>
                <c:pt idx="4929">
                  <c:v>2121.4059999999999</c:v>
                </c:pt>
                <c:pt idx="4930">
                  <c:v>2117.9690000000001</c:v>
                </c:pt>
                <c:pt idx="4931">
                  <c:v>2115.3910000000001</c:v>
                </c:pt>
                <c:pt idx="4932">
                  <c:v>2112.3440000000001</c:v>
                </c:pt>
                <c:pt idx="4933">
                  <c:v>2112.1869999999999</c:v>
                </c:pt>
                <c:pt idx="4934">
                  <c:v>2108.9839999999999</c:v>
                </c:pt>
                <c:pt idx="4935">
                  <c:v>2105.1559999999999</c:v>
                </c:pt>
                <c:pt idx="4936">
                  <c:v>2102.9690000000001</c:v>
                </c:pt>
                <c:pt idx="4937">
                  <c:v>2102.578</c:v>
                </c:pt>
                <c:pt idx="4938">
                  <c:v>2098.5940000000001</c:v>
                </c:pt>
                <c:pt idx="4939">
                  <c:v>2095.7809999999999</c:v>
                </c:pt>
                <c:pt idx="4940">
                  <c:v>2094.375</c:v>
                </c:pt>
                <c:pt idx="4941">
                  <c:v>2092.1869999999999</c:v>
                </c:pt>
                <c:pt idx="4942">
                  <c:v>2090</c:v>
                </c:pt>
                <c:pt idx="4943">
                  <c:v>2086.5619999999999</c:v>
                </c:pt>
                <c:pt idx="4944">
                  <c:v>2087.578</c:v>
                </c:pt>
                <c:pt idx="4945">
                  <c:v>2082.9690000000001</c:v>
                </c:pt>
                <c:pt idx="4946">
                  <c:v>2079.1410000000001</c:v>
                </c:pt>
                <c:pt idx="4947">
                  <c:v>2077.7339999999999</c:v>
                </c:pt>
                <c:pt idx="4948">
                  <c:v>2075.1559999999999</c:v>
                </c:pt>
                <c:pt idx="4949">
                  <c:v>2072.3440000000001</c:v>
                </c:pt>
                <c:pt idx="4950">
                  <c:v>2067.578</c:v>
                </c:pt>
                <c:pt idx="4951">
                  <c:v>2067.578</c:v>
                </c:pt>
                <c:pt idx="4952">
                  <c:v>2063.9839999999999</c:v>
                </c:pt>
                <c:pt idx="4953">
                  <c:v>2059.7660000000001</c:v>
                </c:pt>
                <c:pt idx="4954">
                  <c:v>2056.953</c:v>
                </c:pt>
                <c:pt idx="4955">
                  <c:v>2055.3910000000001</c:v>
                </c:pt>
                <c:pt idx="4956">
                  <c:v>2052.3440000000001</c:v>
                </c:pt>
                <c:pt idx="4957">
                  <c:v>2050.9369999999999</c:v>
                </c:pt>
                <c:pt idx="4958">
                  <c:v>2047.9690000000001</c:v>
                </c:pt>
                <c:pt idx="4959">
                  <c:v>2045.7809999999999</c:v>
                </c:pt>
                <c:pt idx="4960">
                  <c:v>2042.7339999999999</c:v>
                </c:pt>
                <c:pt idx="4961">
                  <c:v>2045.3910000000001</c:v>
                </c:pt>
                <c:pt idx="4962">
                  <c:v>2044.375</c:v>
                </c:pt>
                <c:pt idx="4963">
                  <c:v>2042.1869999999999</c:v>
                </c:pt>
                <c:pt idx="4964">
                  <c:v>2044.1410000000001</c:v>
                </c:pt>
                <c:pt idx="4965">
                  <c:v>2043.203</c:v>
                </c:pt>
                <c:pt idx="4966">
                  <c:v>2042.1869999999999</c:v>
                </c:pt>
                <c:pt idx="4967">
                  <c:v>2041.797</c:v>
                </c:pt>
                <c:pt idx="4968">
                  <c:v>2044.5309999999999</c:v>
                </c:pt>
                <c:pt idx="4969">
                  <c:v>2041.953</c:v>
                </c:pt>
                <c:pt idx="4970">
                  <c:v>2045.3910000000001</c:v>
                </c:pt>
                <c:pt idx="4971">
                  <c:v>2044.5309999999999</c:v>
                </c:pt>
                <c:pt idx="4972">
                  <c:v>2046.172</c:v>
                </c:pt>
                <c:pt idx="4973">
                  <c:v>2046.797</c:v>
                </c:pt>
                <c:pt idx="4974">
                  <c:v>2048.75</c:v>
                </c:pt>
                <c:pt idx="4975">
                  <c:v>2048.75</c:v>
                </c:pt>
                <c:pt idx="4976">
                  <c:v>2047.7339999999999</c:v>
                </c:pt>
                <c:pt idx="4977">
                  <c:v>2052.7339999999999</c:v>
                </c:pt>
                <c:pt idx="4978">
                  <c:v>2051.5619999999999</c:v>
                </c:pt>
                <c:pt idx="4979">
                  <c:v>2054.5309999999999</c:v>
                </c:pt>
                <c:pt idx="4980">
                  <c:v>2057.7339999999999</c:v>
                </c:pt>
                <c:pt idx="4981">
                  <c:v>2058.203</c:v>
                </c:pt>
                <c:pt idx="4982">
                  <c:v>2058.3589999999999</c:v>
                </c:pt>
                <c:pt idx="4983">
                  <c:v>2061.172</c:v>
                </c:pt>
                <c:pt idx="4984">
                  <c:v>2063.3589999999999</c:v>
                </c:pt>
                <c:pt idx="4985">
                  <c:v>2066.953</c:v>
                </c:pt>
                <c:pt idx="4986">
                  <c:v>2069.7660000000001</c:v>
                </c:pt>
                <c:pt idx="4987">
                  <c:v>2068.9839999999999</c:v>
                </c:pt>
                <c:pt idx="4988">
                  <c:v>2051.172</c:v>
                </c:pt>
                <c:pt idx="4989">
                  <c:v>2058.5940000000001</c:v>
                </c:pt>
                <c:pt idx="4990">
                  <c:v>2078.9839999999999</c:v>
                </c:pt>
                <c:pt idx="4991">
                  <c:v>2071.797</c:v>
                </c:pt>
                <c:pt idx="4992">
                  <c:v>2068.75</c:v>
                </c:pt>
                <c:pt idx="4993">
                  <c:v>2073.5940000000001</c:v>
                </c:pt>
                <c:pt idx="4994">
                  <c:v>2075.9369999999999</c:v>
                </c:pt>
                <c:pt idx="4995">
                  <c:v>2083.5940000000001</c:v>
                </c:pt>
                <c:pt idx="4996">
                  <c:v>2085.3910000000001</c:v>
                </c:pt>
                <c:pt idx="4997">
                  <c:v>2093.75</c:v>
                </c:pt>
                <c:pt idx="4998">
                  <c:v>2095.9369999999999</c:v>
                </c:pt>
                <c:pt idx="4999">
                  <c:v>2095.3910000000001</c:v>
                </c:pt>
                <c:pt idx="5000">
                  <c:v>2097.3440000000001</c:v>
                </c:pt>
                <c:pt idx="5001">
                  <c:v>2104.375</c:v>
                </c:pt>
                <c:pt idx="5002">
                  <c:v>2103.3589999999999</c:v>
                </c:pt>
                <c:pt idx="5003">
                  <c:v>2094.1410000000001</c:v>
                </c:pt>
                <c:pt idx="5004">
                  <c:v>2089.375</c:v>
                </c:pt>
                <c:pt idx="5005">
                  <c:v>2093.75</c:v>
                </c:pt>
                <c:pt idx="5006">
                  <c:v>2096.172</c:v>
                </c:pt>
                <c:pt idx="5007">
                  <c:v>2091.953</c:v>
                </c:pt>
                <c:pt idx="5008">
                  <c:v>2091.797</c:v>
                </c:pt>
                <c:pt idx="5009">
                  <c:v>2092.578</c:v>
                </c:pt>
                <c:pt idx="5010">
                  <c:v>2090.3910000000001</c:v>
                </c:pt>
                <c:pt idx="5011">
                  <c:v>2091.953</c:v>
                </c:pt>
                <c:pt idx="5012">
                  <c:v>2093.5940000000001</c:v>
                </c:pt>
                <c:pt idx="5013">
                  <c:v>2095.3910000000001</c:v>
                </c:pt>
                <c:pt idx="5014">
                  <c:v>2092.9690000000001</c:v>
                </c:pt>
                <c:pt idx="5015">
                  <c:v>2094.7660000000001</c:v>
                </c:pt>
                <c:pt idx="5016">
                  <c:v>2092.1869999999999</c:v>
                </c:pt>
                <c:pt idx="5017">
                  <c:v>2088.3589999999999</c:v>
                </c:pt>
                <c:pt idx="5018">
                  <c:v>2090.3910000000001</c:v>
                </c:pt>
                <c:pt idx="5019">
                  <c:v>2087.578</c:v>
                </c:pt>
                <c:pt idx="5020">
                  <c:v>2086.172</c:v>
                </c:pt>
                <c:pt idx="5021">
                  <c:v>2085.3910000000001</c:v>
                </c:pt>
                <c:pt idx="5022">
                  <c:v>2084.375</c:v>
                </c:pt>
                <c:pt idx="5023">
                  <c:v>2079.7660000000001</c:v>
                </c:pt>
                <c:pt idx="5024">
                  <c:v>2079.1410000000001</c:v>
                </c:pt>
                <c:pt idx="5025">
                  <c:v>2077.7339999999999</c:v>
                </c:pt>
                <c:pt idx="5026">
                  <c:v>2074.1410000000001</c:v>
                </c:pt>
                <c:pt idx="5027">
                  <c:v>2070.7809999999999</c:v>
                </c:pt>
                <c:pt idx="5028">
                  <c:v>2069.5309999999999</c:v>
                </c:pt>
                <c:pt idx="5029">
                  <c:v>2067.3440000000001</c:v>
                </c:pt>
                <c:pt idx="5030">
                  <c:v>2063.203</c:v>
                </c:pt>
                <c:pt idx="5031">
                  <c:v>2063.3589999999999</c:v>
                </c:pt>
                <c:pt idx="5032">
                  <c:v>2058.5940000000001</c:v>
                </c:pt>
                <c:pt idx="5033">
                  <c:v>2055</c:v>
                </c:pt>
                <c:pt idx="5034">
                  <c:v>2054.375</c:v>
                </c:pt>
                <c:pt idx="5035">
                  <c:v>2047.7339999999999</c:v>
                </c:pt>
                <c:pt idx="5036">
                  <c:v>2048.3589999999999</c:v>
                </c:pt>
                <c:pt idx="5037">
                  <c:v>2050.3910000000001</c:v>
                </c:pt>
                <c:pt idx="5038">
                  <c:v>2046.172</c:v>
                </c:pt>
                <c:pt idx="5039">
                  <c:v>2042.3440000000001</c:v>
                </c:pt>
                <c:pt idx="5040">
                  <c:v>2040.1559999999999</c:v>
                </c:pt>
                <c:pt idx="5041">
                  <c:v>2041.5619999999999</c:v>
                </c:pt>
                <c:pt idx="5042">
                  <c:v>2037.578</c:v>
                </c:pt>
                <c:pt idx="5043">
                  <c:v>2034.7660000000001</c:v>
                </c:pt>
                <c:pt idx="5044">
                  <c:v>2037.578</c:v>
                </c:pt>
                <c:pt idx="5045">
                  <c:v>2033.75</c:v>
                </c:pt>
                <c:pt idx="5046">
                  <c:v>2033.203</c:v>
                </c:pt>
                <c:pt idx="5047">
                  <c:v>2030.7809999999999</c:v>
                </c:pt>
                <c:pt idx="5048">
                  <c:v>2028.75</c:v>
                </c:pt>
                <c:pt idx="5049">
                  <c:v>2030.3910000000001</c:v>
                </c:pt>
                <c:pt idx="5050">
                  <c:v>2029.5309999999999</c:v>
                </c:pt>
                <c:pt idx="5051">
                  <c:v>2025.547</c:v>
                </c:pt>
                <c:pt idx="5052">
                  <c:v>2028.75</c:v>
                </c:pt>
                <c:pt idx="5053">
                  <c:v>2027.7339999999999</c:v>
                </c:pt>
                <c:pt idx="5054">
                  <c:v>2027.3440000000001</c:v>
                </c:pt>
                <c:pt idx="5055">
                  <c:v>2027.578</c:v>
                </c:pt>
                <c:pt idx="5056">
                  <c:v>2027.3440000000001</c:v>
                </c:pt>
                <c:pt idx="5057">
                  <c:v>2024.375</c:v>
                </c:pt>
                <c:pt idx="5058">
                  <c:v>2025.7809999999999</c:v>
                </c:pt>
                <c:pt idx="5059">
                  <c:v>2025.547</c:v>
                </c:pt>
                <c:pt idx="5060">
                  <c:v>2027.3440000000001</c:v>
                </c:pt>
                <c:pt idx="5061">
                  <c:v>2029.5309999999999</c:v>
                </c:pt>
                <c:pt idx="5062">
                  <c:v>2029.7660000000001</c:v>
                </c:pt>
                <c:pt idx="5063">
                  <c:v>2030.547</c:v>
                </c:pt>
                <c:pt idx="5064">
                  <c:v>2031.172</c:v>
                </c:pt>
                <c:pt idx="5065">
                  <c:v>2031.797</c:v>
                </c:pt>
                <c:pt idx="5066">
                  <c:v>2037.3440000000001</c:v>
                </c:pt>
                <c:pt idx="5067">
                  <c:v>2032.1869999999999</c:v>
                </c:pt>
                <c:pt idx="5068">
                  <c:v>2034.1410000000001</c:v>
                </c:pt>
                <c:pt idx="5069">
                  <c:v>2040.1559999999999</c:v>
                </c:pt>
                <c:pt idx="5070">
                  <c:v>2039.5309999999999</c:v>
                </c:pt>
                <c:pt idx="5071">
                  <c:v>2041.172</c:v>
                </c:pt>
                <c:pt idx="5072">
                  <c:v>2041.5619999999999</c:v>
                </c:pt>
                <c:pt idx="5073">
                  <c:v>2041.5619999999999</c:v>
                </c:pt>
                <c:pt idx="5074">
                  <c:v>2043.9839999999999</c:v>
                </c:pt>
                <c:pt idx="5075">
                  <c:v>2047.9690000000001</c:v>
                </c:pt>
                <c:pt idx="5076">
                  <c:v>2050.7809999999999</c:v>
                </c:pt>
                <c:pt idx="5077">
                  <c:v>2055.7809999999999</c:v>
                </c:pt>
                <c:pt idx="5078">
                  <c:v>2055.7809999999999</c:v>
                </c:pt>
                <c:pt idx="5079">
                  <c:v>2058.75</c:v>
                </c:pt>
                <c:pt idx="5080">
                  <c:v>2060.3910000000001</c:v>
                </c:pt>
                <c:pt idx="5081">
                  <c:v>2062.9690000000001</c:v>
                </c:pt>
                <c:pt idx="5082">
                  <c:v>2062.3440000000001</c:v>
                </c:pt>
                <c:pt idx="5083">
                  <c:v>2065.7809999999999</c:v>
                </c:pt>
                <c:pt idx="5084">
                  <c:v>2068.203</c:v>
                </c:pt>
                <c:pt idx="5085">
                  <c:v>2055</c:v>
                </c:pt>
                <c:pt idx="5086">
                  <c:v>1980</c:v>
                </c:pt>
                <c:pt idx="5087">
                  <c:v>1941.172</c:v>
                </c:pt>
                <c:pt idx="5088">
                  <c:v>1986.5619999999999</c:v>
                </c:pt>
                <c:pt idx="5089">
                  <c:v>1990.547</c:v>
                </c:pt>
                <c:pt idx="5090">
                  <c:v>1972.578</c:v>
                </c:pt>
                <c:pt idx="5091">
                  <c:v>2007.578</c:v>
                </c:pt>
                <c:pt idx="5092">
                  <c:v>2045.9369999999999</c:v>
                </c:pt>
                <c:pt idx="5093">
                  <c:v>2080.9369999999999</c:v>
                </c:pt>
                <c:pt idx="5094">
                  <c:v>2094.1410000000001</c:v>
                </c:pt>
                <c:pt idx="5095">
                  <c:v>2080.7809999999999</c:v>
                </c:pt>
                <c:pt idx="5096">
                  <c:v>2069.5309999999999</c:v>
                </c:pt>
                <c:pt idx="5097">
                  <c:v>2065.7809999999999</c:v>
                </c:pt>
                <c:pt idx="5098">
                  <c:v>2070.9369999999999</c:v>
                </c:pt>
                <c:pt idx="5099">
                  <c:v>2094.1410000000001</c:v>
                </c:pt>
                <c:pt idx="5100">
                  <c:v>2101.5619999999999</c:v>
                </c:pt>
                <c:pt idx="5101">
                  <c:v>2045.3910000000001</c:v>
                </c:pt>
                <c:pt idx="5102">
                  <c:v>2013.5940000000001</c:v>
                </c:pt>
                <c:pt idx="5103">
                  <c:v>2026.953</c:v>
                </c:pt>
                <c:pt idx="5104">
                  <c:v>2031.172</c:v>
                </c:pt>
                <c:pt idx="5105">
                  <c:v>2017.3440000000001</c:v>
                </c:pt>
                <c:pt idx="5106">
                  <c:v>2020.9369999999999</c:v>
                </c:pt>
                <c:pt idx="5107">
                  <c:v>2025.547</c:v>
                </c:pt>
                <c:pt idx="5108">
                  <c:v>2019.375</c:v>
                </c:pt>
                <c:pt idx="5109">
                  <c:v>2023.203</c:v>
                </c:pt>
                <c:pt idx="5110">
                  <c:v>2027.7339999999999</c:v>
                </c:pt>
                <c:pt idx="5111">
                  <c:v>2020.1559999999999</c:v>
                </c:pt>
                <c:pt idx="5112">
                  <c:v>2023.75</c:v>
                </c:pt>
                <c:pt idx="5113">
                  <c:v>2025.3910000000001</c:v>
                </c:pt>
                <c:pt idx="5114">
                  <c:v>2017.7339999999999</c:v>
                </c:pt>
                <c:pt idx="5115">
                  <c:v>2018.3589999999999</c:v>
                </c:pt>
                <c:pt idx="5116">
                  <c:v>2023.3589999999999</c:v>
                </c:pt>
                <c:pt idx="5117">
                  <c:v>2016.953</c:v>
                </c:pt>
                <c:pt idx="5118">
                  <c:v>2015.7809999999999</c:v>
                </c:pt>
                <c:pt idx="5119">
                  <c:v>2022.3440000000001</c:v>
                </c:pt>
                <c:pt idx="5120">
                  <c:v>2018.3589999999999</c:v>
                </c:pt>
                <c:pt idx="5121">
                  <c:v>2017.3440000000001</c:v>
                </c:pt>
                <c:pt idx="5122">
                  <c:v>2018.9839999999999</c:v>
                </c:pt>
                <c:pt idx="5123">
                  <c:v>2020.3910000000001</c:v>
                </c:pt>
                <c:pt idx="5124">
                  <c:v>2016.5619999999999</c:v>
                </c:pt>
                <c:pt idx="5125">
                  <c:v>2018.203</c:v>
                </c:pt>
                <c:pt idx="5126">
                  <c:v>2017.578</c:v>
                </c:pt>
                <c:pt idx="5127">
                  <c:v>2016.797</c:v>
                </c:pt>
                <c:pt idx="5128">
                  <c:v>2017.9690000000001</c:v>
                </c:pt>
                <c:pt idx="5129">
                  <c:v>2016.797</c:v>
                </c:pt>
                <c:pt idx="5130">
                  <c:v>2017.3440000000001</c:v>
                </c:pt>
                <c:pt idx="5131">
                  <c:v>2021.172</c:v>
                </c:pt>
                <c:pt idx="5132">
                  <c:v>2021.953</c:v>
                </c:pt>
                <c:pt idx="5133">
                  <c:v>2021.172</c:v>
                </c:pt>
                <c:pt idx="5134">
                  <c:v>2023.203</c:v>
                </c:pt>
                <c:pt idx="5135">
                  <c:v>2027.9690000000001</c:v>
                </c:pt>
                <c:pt idx="5136">
                  <c:v>2025.547</c:v>
                </c:pt>
                <c:pt idx="5137">
                  <c:v>2025.1559999999999</c:v>
                </c:pt>
                <c:pt idx="5138">
                  <c:v>2026.797</c:v>
                </c:pt>
                <c:pt idx="5139">
                  <c:v>2027.9690000000001</c:v>
                </c:pt>
                <c:pt idx="5140">
                  <c:v>2027.9690000000001</c:v>
                </c:pt>
                <c:pt idx="5141">
                  <c:v>2028.9839999999999</c:v>
                </c:pt>
                <c:pt idx="5142">
                  <c:v>2028.3589999999999</c:v>
                </c:pt>
                <c:pt idx="5143">
                  <c:v>2029.5309999999999</c:v>
                </c:pt>
                <c:pt idx="5144">
                  <c:v>2033.3589999999999</c:v>
                </c:pt>
                <c:pt idx="5145">
                  <c:v>2034.5309999999999</c:v>
                </c:pt>
                <c:pt idx="5146">
                  <c:v>2035.1559999999999</c:v>
                </c:pt>
                <c:pt idx="5147">
                  <c:v>2035.1559999999999</c:v>
                </c:pt>
                <c:pt idx="5148">
                  <c:v>2037.7339999999999</c:v>
                </c:pt>
                <c:pt idx="5149">
                  <c:v>2039.7660000000001</c:v>
                </c:pt>
                <c:pt idx="5150">
                  <c:v>2040.3910000000001</c:v>
                </c:pt>
                <c:pt idx="5151">
                  <c:v>2042.1869999999999</c:v>
                </c:pt>
                <c:pt idx="5152">
                  <c:v>2041.5619999999999</c:v>
                </c:pt>
                <c:pt idx="5153">
                  <c:v>2044.5309999999999</c:v>
                </c:pt>
                <c:pt idx="5154">
                  <c:v>2047.3440000000001</c:v>
                </c:pt>
                <c:pt idx="5155">
                  <c:v>2050.547</c:v>
                </c:pt>
                <c:pt idx="5156">
                  <c:v>2048.75</c:v>
                </c:pt>
                <c:pt idx="5157">
                  <c:v>2050.1559999999999</c:v>
                </c:pt>
                <c:pt idx="5158">
                  <c:v>2053.203</c:v>
                </c:pt>
                <c:pt idx="5159">
                  <c:v>2053.9839999999999</c:v>
                </c:pt>
                <c:pt idx="5160">
                  <c:v>2053.203</c:v>
                </c:pt>
                <c:pt idx="5161">
                  <c:v>2053.9839999999999</c:v>
                </c:pt>
                <c:pt idx="5162">
                  <c:v>2055</c:v>
                </c:pt>
                <c:pt idx="5163">
                  <c:v>2057.1869999999999</c:v>
                </c:pt>
                <c:pt idx="5164">
                  <c:v>2055.1559999999999</c:v>
                </c:pt>
                <c:pt idx="5165">
                  <c:v>2057.9690000000001</c:v>
                </c:pt>
                <c:pt idx="5166">
                  <c:v>2057.1869999999999</c:v>
                </c:pt>
                <c:pt idx="5167">
                  <c:v>2058.3589999999999</c:v>
                </c:pt>
                <c:pt idx="5168">
                  <c:v>2060.547</c:v>
                </c:pt>
                <c:pt idx="5169">
                  <c:v>2059.7660000000001</c:v>
                </c:pt>
                <c:pt idx="5170">
                  <c:v>2060.3910000000001</c:v>
                </c:pt>
                <c:pt idx="5171">
                  <c:v>2057.578</c:v>
                </c:pt>
                <c:pt idx="5172">
                  <c:v>2062.3440000000001</c:v>
                </c:pt>
                <c:pt idx="5173">
                  <c:v>2063.203</c:v>
                </c:pt>
                <c:pt idx="5174">
                  <c:v>2062.7339999999999</c:v>
                </c:pt>
                <c:pt idx="5175">
                  <c:v>2063.5940000000001</c:v>
                </c:pt>
                <c:pt idx="5176">
                  <c:v>2062.7339999999999</c:v>
                </c:pt>
                <c:pt idx="5177">
                  <c:v>2063.5940000000001</c:v>
                </c:pt>
                <c:pt idx="5178">
                  <c:v>2062.9690000000001</c:v>
                </c:pt>
                <c:pt idx="5179">
                  <c:v>2065.547</c:v>
                </c:pt>
                <c:pt idx="5180">
                  <c:v>2067.1869999999999</c:v>
                </c:pt>
                <c:pt idx="5181">
                  <c:v>2068.203</c:v>
                </c:pt>
                <c:pt idx="5182">
                  <c:v>2068.3589999999999</c:v>
                </c:pt>
                <c:pt idx="5183">
                  <c:v>2069.7660000000001</c:v>
                </c:pt>
                <c:pt idx="5184">
                  <c:v>2071.172</c:v>
                </c:pt>
                <c:pt idx="5185">
                  <c:v>2072.578</c:v>
                </c:pt>
                <c:pt idx="5186">
                  <c:v>2072.578</c:v>
                </c:pt>
                <c:pt idx="5187">
                  <c:v>2074.1410000000001</c:v>
                </c:pt>
                <c:pt idx="5188">
                  <c:v>2076.797</c:v>
                </c:pt>
                <c:pt idx="5189">
                  <c:v>2076.172</c:v>
                </c:pt>
                <c:pt idx="5190">
                  <c:v>2077.1869999999999</c:v>
                </c:pt>
                <c:pt idx="5191">
                  <c:v>2076.4059999999999</c:v>
                </c:pt>
                <c:pt idx="5192">
                  <c:v>2081.5619999999999</c:v>
                </c:pt>
                <c:pt idx="5193">
                  <c:v>2081.797</c:v>
                </c:pt>
                <c:pt idx="5194">
                  <c:v>2084.5309999999999</c:v>
                </c:pt>
                <c:pt idx="5195">
                  <c:v>2085.9369999999999</c:v>
                </c:pt>
                <c:pt idx="5196">
                  <c:v>2073.75</c:v>
                </c:pt>
                <c:pt idx="5197">
                  <c:v>2061.5619999999999</c:v>
                </c:pt>
                <c:pt idx="5198">
                  <c:v>2073.203</c:v>
                </c:pt>
                <c:pt idx="5199">
                  <c:v>2088.5940000000001</c:v>
                </c:pt>
                <c:pt idx="5200">
                  <c:v>2083.203</c:v>
                </c:pt>
                <c:pt idx="5201">
                  <c:v>2077.1869999999999</c:v>
                </c:pt>
                <c:pt idx="5202">
                  <c:v>2082.7339999999999</c:v>
                </c:pt>
                <c:pt idx="5203">
                  <c:v>2085.7809999999999</c:v>
                </c:pt>
                <c:pt idx="5204">
                  <c:v>2087.9690000000001</c:v>
                </c:pt>
                <c:pt idx="5205">
                  <c:v>2092.3440000000001</c:v>
                </c:pt>
                <c:pt idx="5206">
                  <c:v>2093.203</c:v>
                </c:pt>
                <c:pt idx="5207">
                  <c:v>2096.4059999999999</c:v>
                </c:pt>
                <c:pt idx="5208">
                  <c:v>2098.203</c:v>
                </c:pt>
                <c:pt idx="5209">
                  <c:v>2098.9839999999999</c:v>
                </c:pt>
                <c:pt idx="5210">
                  <c:v>2099.5309999999999</c:v>
                </c:pt>
                <c:pt idx="5211">
                  <c:v>2100.547</c:v>
                </c:pt>
                <c:pt idx="5212">
                  <c:v>2102.9690000000001</c:v>
                </c:pt>
                <c:pt idx="5213">
                  <c:v>2106.797</c:v>
                </c:pt>
                <c:pt idx="5214">
                  <c:v>2102.9690000000001</c:v>
                </c:pt>
                <c:pt idx="5215">
                  <c:v>2107.1869999999999</c:v>
                </c:pt>
                <c:pt idx="5216">
                  <c:v>2108.9839999999999</c:v>
                </c:pt>
                <c:pt idx="5217">
                  <c:v>2108.203</c:v>
                </c:pt>
                <c:pt idx="5218">
                  <c:v>2111.4059999999999</c:v>
                </c:pt>
                <c:pt idx="5219">
                  <c:v>2114.1410000000001</c:v>
                </c:pt>
                <c:pt idx="5220">
                  <c:v>2113.203</c:v>
                </c:pt>
                <c:pt idx="5221">
                  <c:v>2116.4059999999999</c:v>
                </c:pt>
                <c:pt idx="5222">
                  <c:v>2116.4059999999999</c:v>
                </c:pt>
                <c:pt idx="5223">
                  <c:v>2118.9839999999999</c:v>
                </c:pt>
                <c:pt idx="5224">
                  <c:v>2118.203</c:v>
                </c:pt>
                <c:pt idx="5225">
                  <c:v>2119.7660000000001</c:v>
                </c:pt>
                <c:pt idx="5226">
                  <c:v>2120.7809999999999</c:v>
                </c:pt>
                <c:pt idx="5227">
                  <c:v>2122.3440000000001</c:v>
                </c:pt>
                <c:pt idx="5228">
                  <c:v>2121.5619999999999</c:v>
                </c:pt>
                <c:pt idx="5229">
                  <c:v>2124.1410000000001</c:v>
                </c:pt>
                <c:pt idx="5230">
                  <c:v>2123.9839999999999</c:v>
                </c:pt>
                <c:pt idx="5231">
                  <c:v>2123.75</c:v>
                </c:pt>
                <c:pt idx="5232">
                  <c:v>2117.7339999999999</c:v>
                </c:pt>
                <c:pt idx="5233">
                  <c:v>2122.578</c:v>
                </c:pt>
                <c:pt idx="5234">
                  <c:v>2119.1410000000001</c:v>
                </c:pt>
                <c:pt idx="5235">
                  <c:v>2120.7809999999999</c:v>
                </c:pt>
                <c:pt idx="5236">
                  <c:v>2116.953</c:v>
                </c:pt>
                <c:pt idx="5237">
                  <c:v>2118.3589999999999</c:v>
                </c:pt>
                <c:pt idx="5238">
                  <c:v>2118.9839999999999</c:v>
                </c:pt>
                <c:pt idx="5239">
                  <c:v>2115.7809999999999</c:v>
                </c:pt>
                <c:pt idx="5240">
                  <c:v>2115</c:v>
                </c:pt>
                <c:pt idx="5241">
                  <c:v>2113.9839999999999</c:v>
                </c:pt>
                <c:pt idx="5242">
                  <c:v>2112.578</c:v>
                </c:pt>
                <c:pt idx="5243">
                  <c:v>2110.1559999999999</c:v>
                </c:pt>
                <c:pt idx="5244">
                  <c:v>2108.203</c:v>
                </c:pt>
                <c:pt idx="5245">
                  <c:v>2107.9690000000001</c:v>
                </c:pt>
                <c:pt idx="5246">
                  <c:v>2103.75</c:v>
                </c:pt>
                <c:pt idx="5247">
                  <c:v>2100.9369999999999</c:v>
                </c:pt>
                <c:pt idx="5248">
                  <c:v>2099.1410000000001</c:v>
                </c:pt>
                <c:pt idx="5249">
                  <c:v>2099.1410000000001</c:v>
                </c:pt>
                <c:pt idx="5250">
                  <c:v>2093.9839999999999</c:v>
                </c:pt>
                <c:pt idx="5251">
                  <c:v>2093.75</c:v>
                </c:pt>
                <c:pt idx="5252">
                  <c:v>2092.3440000000001</c:v>
                </c:pt>
                <c:pt idx="5253">
                  <c:v>2089.375</c:v>
                </c:pt>
                <c:pt idx="5254">
                  <c:v>2086.172</c:v>
                </c:pt>
                <c:pt idx="5255">
                  <c:v>2085.9369999999999</c:v>
                </c:pt>
                <c:pt idx="5256">
                  <c:v>2078.75</c:v>
                </c:pt>
                <c:pt idx="5257">
                  <c:v>2078.9839999999999</c:v>
                </c:pt>
                <c:pt idx="5258">
                  <c:v>2075.9369999999999</c:v>
                </c:pt>
                <c:pt idx="5259">
                  <c:v>2071.797</c:v>
                </c:pt>
                <c:pt idx="5260">
                  <c:v>2070.3910000000001</c:v>
                </c:pt>
                <c:pt idx="5261">
                  <c:v>2068.3589999999999</c:v>
                </c:pt>
                <c:pt idx="5262">
                  <c:v>2064.1410000000001</c:v>
                </c:pt>
                <c:pt idx="5263">
                  <c:v>2064.1410000000001</c:v>
                </c:pt>
                <c:pt idx="5264">
                  <c:v>2060.547</c:v>
                </c:pt>
                <c:pt idx="5265">
                  <c:v>2060.547</c:v>
                </c:pt>
                <c:pt idx="5266">
                  <c:v>2056.5619999999999</c:v>
                </c:pt>
                <c:pt idx="5267">
                  <c:v>2053.9839999999999</c:v>
                </c:pt>
                <c:pt idx="5268">
                  <c:v>2051.953</c:v>
                </c:pt>
                <c:pt idx="5269">
                  <c:v>2050</c:v>
                </c:pt>
                <c:pt idx="5270">
                  <c:v>2049.1410000000001</c:v>
                </c:pt>
                <c:pt idx="5271">
                  <c:v>2049.1410000000001</c:v>
                </c:pt>
                <c:pt idx="5272">
                  <c:v>2046.797</c:v>
                </c:pt>
                <c:pt idx="5273">
                  <c:v>2045.3910000000001</c:v>
                </c:pt>
                <c:pt idx="5274">
                  <c:v>2041.5619999999999</c:v>
                </c:pt>
                <c:pt idx="5275">
                  <c:v>2040.7809999999999</c:v>
                </c:pt>
                <c:pt idx="5276">
                  <c:v>2041.953</c:v>
                </c:pt>
                <c:pt idx="5277">
                  <c:v>2040.1559999999999</c:v>
                </c:pt>
                <c:pt idx="5278">
                  <c:v>2038.75</c:v>
                </c:pt>
                <c:pt idx="5279">
                  <c:v>2036.172</c:v>
                </c:pt>
                <c:pt idx="5280">
                  <c:v>2039.1410000000001</c:v>
                </c:pt>
                <c:pt idx="5281">
                  <c:v>2036.5619999999999</c:v>
                </c:pt>
                <c:pt idx="5282">
                  <c:v>2040</c:v>
                </c:pt>
                <c:pt idx="5283">
                  <c:v>2038.5940000000001</c:v>
                </c:pt>
                <c:pt idx="5284">
                  <c:v>2040</c:v>
                </c:pt>
                <c:pt idx="5285">
                  <c:v>2038.9839999999999</c:v>
                </c:pt>
                <c:pt idx="5286">
                  <c:v>2039.7660000000001</c:v>
                </c:pt>
                <c:pt idx="5287">
                  <c:v>2045.3910000000001</c:v>
                </c:pt>
                <c:pt idx="5288">
                  <c:v>2045.9369999999999</c:v>
                </c:pt>
                <c:pt idx="5289">
                  <c:v>2047.1869999999999</c:v>
                </c:pt>
                <c:pt idx="5290">
                  <c:v>2049.7660000000001</c:v>
                </c:pt>
                <c:pt idx="5291">
                  <c:v>2050.7809999999999</c:v>
                </c:pt>
                <c:pt idx="5292">
                  <c:v>2052.578</c:v>
                </c:pt>
                <c:pt idx="5293">
                  <c:v>2054.7660000000001</c:v>
                </c:pt>
                <c:pt idx="5294">
                  <c:v>2055.7809999999999</c:v>
                </c:pt>
                <c:pt idx="5295">
                  <c:v>2059.5309999999999</c:v>
                </c:pt>
                <c:pt idx="5296">
                  <c:v>2062.578</c:v>
                </c:pt>
                <c:pt idx="5297">
                  <c:v>2065.1559999999999</c:v>
                </c:pt>
                <c:pt idx="5298">
                  <c:v>2068.3589999999999</c:v>
                </c:pt>
                <c:pt idx="5299">
                  <c:v>2066.172</c:v>
                </c:pt>
                <c:pt idx="5300">
                  <c:v>2052.9690000000001</c:v>
                </c:pt>
                <c:pt idx="5301">
                  <c:v>2048.3589999999999</c:v>
                </c:pt>
                <c:pt idx="5302">
                  <c:v>2067.3440000000001</c:v>
                </c:pt>
                <c:pt idx="5303">
                  <c:v>2074.5309999999999</c:v>
                </c:pt>
                <c:pt idx="5304">
                  <c:v>2063.3589999999999</c:v>
                </c:pt>
                <c:pt idx="5305">
                  <c:v>2071.797</c:v>
                </c:pt>
                <c:pt idx="5306">
                  <c:v>2071.5619999999999</c:v>
                </c:pt>
                <c:pt idx="5307">
                  <c:v>2080.1559999999999</c:v>
                </c:pt>
                <c:pt idx="5308">
                  <c:v>2081.5619999999999</c:v>
                </c:pt>
                <c:pt idx="5309">
                  <c:v>2084.5309999999999</c:v>
                </c:pt>
                <c:pt idx="5310">
                  <c:v>2085.9369999999999</c:v>
                </c:pt>
                <c:pt idx="5311">
                  <c:v>2089.375</c:v>
                </c:pt>
                <c:pt idx="5312">
                  <c:v>2092.9690000000001</c:v>
                </c:pt>
                <c:pt idx="5313">
                  <c:v>2096.797</c:v>
                </c:pt>
                <c:pt idx="5314">
                  <c:v>2099.5309999999999</c:v>
                </c:pt>
                <c:pt idx="5315">
                  <c:v>2092.1869999999999</c:v>
                </c:pt>
                <c:pt idx="5316">
                  <c:v>2087.9690000000001</c:v>
                </c:pt>
                <c:pt idx="5317">
                  <c:v>2090.9369999999999</c:v>
                </c:pt>
                <c:pt idx="5318">
                  <c:v>2092.9690000000001</c:v>
                </c:pt>
                <c:pt idx="5319">
                  <c:v>2089.375</c:v>
                </c:pt>
                <c:pt idx="5320">
                  <c:v>2090.3910000000001</c:v>
                </c:pt>
                <c:pt idx="5321">
                  <c:v>2090.7809999999999</c:v>
                </c:pt>
                <c:pt idx="5322">
                  <c:v>2091.797</c:v>
                </c:pt>
                <c:pt idx="5323">
                  <c:v>2091.5619999999999</c:v>
                </c:pt>
                <c:pt idx="5324">
                  <c:v>2089.5309999999999</c:v>
                </c:pt>
                <c:pt idx="5325">
                  <c:v>2092.578</c:v>
                </c:pt>
                <c:pt idx="5326">
                  <c:v>2091.797</c:v>
                </c:pt>
                <c:pt idx="5327">
                  <c:v>2089.5309999999999</c:v>
                </c:pt>
                <c:pt idx="5328">
                  <c:v>2090.9369999999999</c:v>
                </c:pt>
                <c:pt idx="5329">
                  <c:v>2091.172</c:v>
                </c:pt>
                <c:pt idx="5330">
                  <c:v>2086.172</c:v>
                </c:pt>
                <c:pt idx="5331">
                  <c:v>2083.75</c:v>
                </c:pt>
                <c:pt idx="5332">
                  <c:v>2086.172</c:v>
                </c:pt>
                <c:pt idx="5333">
                  <c:v>2083.5940000000001</c:v>
                </c:pt>
                <c:pt idx="5334">
                  <c:v>2080.3910000000001</c:v>
                </c:pt>
                <c:pt idx="5335">
                  <c:v>2076.4059999999999</c:v>
                </c:pt>
                <c:pt idx="5336">
                  <c:v>2076.797</c:v>
                </c:pt>
                <c:pt idx="5337">
                  <c:v>2078.3589999999999</c:v>
                </c:pt>
                <c:pt idx="5338">
                  <c:v>2076.172</c:v>
                </c:pt>
                <c:pt idx="5339">
                  <c:v>2071.172</c:v>
                </c:pt>
                <c:pt idx="5340">
                  <c:v>2071.172</c:v>
                </c:pt>
                <c:pt idx="5341">
                  <c:v>2065.7809999999999</c:v>
                </c:pt>
                <c:pt idx="5342">
                  <c:v>2063.203</c:v>
                </c:pt>
                <c:pt idx="5343">
                  <c:v>2061.797</c:v>
                </c:pt>
                <c:pt idx="5344">
                  <c:v>2060</c:v>
                </c:pt>
                <c:pt idx="5345">
                  <c:v>2059.1410000000001</c:v>
                </c:pt>
                <c:pt idx="5346">
                  <c:v>2055.547</c:v>
                </c:pt>
                <c:pt idx="5347">
                  <c:v>2054.375</c:v>
                </c:pt>
                <c:pt idx="5348">
                  <c:v>2053.203</c:v>
                </c:pt>
                <c:pt idx="5349">
                  <c:v>2051.5619999999999</c:v>
                </c:pt>
                <c:pt idx="5350">
                  <c:v>2047.578</c:v>
                </c:pt>
                <c:pt idx="5351">
                  <c:v>2042.1869999999999</c:v>
                </c:pt>
                <c:pt idx="5352">
                  <c:v>2043.203</c:v>
                </c:pt>
                <c:pt idx="5353">
                  <c:v>2040.1559999999999</c:v>
                </c:pt>
                <c:pt idx="5354">
                  <c:v>2040</c:v>
                </c:pt>
                <c:pt idx="5355">
                  <c:v>2038.3589999999999</c:v>
                </c:pt>
                <c:pt idx="5356">
                  <c:v>2033.9839999999999</c:v>
                </c:pt>
                <c:pt idx="5357">
                  <c:v>2033.75</c:v>
                </c:pt>
                <c:pt idx="5358">
                  <c:v>2030.1559999999999</c:v>
                </c:pt>
                <c:pt idx="5359">
                  <c:v>2030.547</c:v>
                </c:pt>
                <c:pt idx="5360">
                  <c:v>2030</c:v>
                </c:pt>
                <c:pt idx="5361">
                  <c:v>2029.375</c:v>
                </c:pt>
                <c:pt idx="5362">
                  <c:v>2028.75</c:v>
                </c:pt>
                <c:pt idx="5363">
                  <c:v>2029.7660000000001</c:v>
                </c:pt>
                <c:pt idx="5364">
                  <c:v>2029.7660000000001</c:v>
                </c:pt>
                <c:pt idx="5365">
                  <c:v>2027.3440000000001</c:v>
                </c:pt>
                <c:pt idx="5366">
                  <c:v>2028.75</c:v>
                </c:pt>
                <c:pt idx="5367">
                  <c:v>2027.9690000000001</c:v>
                </c:pt>
                <c:pt idx="5368">
                  <c:v>2026.172</c:v>
                </c:pt>
                <c:pt idx="5369">
                  <c:v>2027.1869999999999</c:v>
                </c:pt>
                <c:pt idx="5370">
                  <c:v>2025.9369999999999</c:v>
                </c:pt>
                <c:pt idx="5371">
                  <c:v>2027.3440000000001</c:v>
                </c:pt>
                <c:pt idx="5372">
                  <c:v>2026.953</c:v>
                </c:pt>
                <c:pt idx="5373">
                  <c:v>2027.578</c:v>
                </c:pt>
                <c:pt idx="5374">
                  <c:v>2025.9369999999999</c:v>
                </c:pt>
                <c:pt idx="5375">
                  <c:v>2026.797</c:v>
                </c:pt>
                <c:pt idx="5376">
                  <c:v>2030.547</c:v>
                </c:pt>
                <c:pt idx="5377">
                  <c:v>2029.5309999999999</c:v>
                </c:pt>
                <c:pt idx="5378">
                  <c:v>2033.5940000000001</c:v>
                </c:pt>
                <c:pt idx="5379">
                  <c:v>2037.9690000000001</c:v>
                </c:pt>
                <c:pt idx="5380">
                  <c:v>2031.953</c:v>
                </c:pt>
                <c:pt idx="5381">
                  <c:v>2036.797</c:v>
                </c:pt>
                <c:pt idx="5382">
                  <c:v>2040.1559999999999</c:v>
                </c:pt>
                <c:pt idx="5383">
                  <c:v>2038.75</c:v>
                </c:pt>
                <c:pt idx="5384">
                  <c:v>2043.203</c:v>
                </c:pt>
                <c:pt idx="5385">
                  <c:v>2045.547</c:v>
                </c:pt>
                <c:pt idx="5386">
                  <c:v>2046.4059999999999</c:v>
                </c:pt>
                <c:pt idx="5387">
                  <c:v>2050.9369999999999</c:v>
                </c:pt>
                <c:pt idx="5388">
                  <c:v>2051.953</c:v>
                </c:pt>
                <c:pt idx="5389">
                  <c:v>2053.3589999999999</c:v>
                </c:pt>
                <c:pt idx="5390">
                  <c:v>2053.9839999999999</c:v>
                </c:pt>
                <c:pt idx="5391">
                  <c:v>2058.3589999999999</c:v>
                </c:pt>
                <c:pt idx="5392">
                  <c:v>2058.5940000000001</c:v>
                </c:pt>
                <c:pt idx="5393">
                  <c:v>2060.7809999999999</c:v>
                </c:pt>
                <c:pt idx="5394">
                  <c:v>2064.5309999999999</c:v>
                </c:pt>
                <c:pt idx="5395">
                  <c:v>2065.7809999999999</c:v>
                </c:pt>
                <c:pt idx="5396">
                  <c:v>2065.547</c:v>
                </c:pt>
                <c:pt idx="5397">
                  <c:v>2060.7809999999999</c:v>
                </c:pt>
                <c:pt idx="5398">
                  <c:v>2035.547</c:v>
                </c:pt>
                <c:pt idx="5399">
                  <c:v>1957.578</c:v>
                </c:pt>
                <c:pt idx="5400">
                  <c:v>1947.1869999999999</c:v>
                </c:pt>
                <c:pt idx="5401">
                  <c:v>1986.797</c:v>
                </c:pt>
                <c:pt idx="5402">
                  <c:v>1989.5309999999999</c:v>
                </c:pt>
                <c:pt idx="5403">
                  <c:v>1995.547</c:v>
                </c:pt>
                <c:pt idx="5404">
                  <c:v>2025.9369999999999</c:v>
                </c:pt>
                <c:pt idx="5405">
                  <c:v>2051.953</c:v>
                </c:pt>
                <c:pt idx="5406">
                  <c:v>2073.3589999999999</c:v>
                </c:pt>
                <c:pt idx="5407">
                  <c:v>2086.172</c:v>
                </c:pt>
                <c:pt idx="5408">
                  <c:v>2076.4059999999999</c:v>
                </c:pt>
                <c:pt idx="5409">
                  <c:v>2067.9690000000001</c:v>
                </c:pt>
                <c:pt idx="5410">
                  <c:v>2065.9369999999999</c:v>
                </c:pt>
                <c:pt idx="5411">
                  <c:v>2077.1869999999999</c:v>
                </c:pt>
                <c:pt idx="5412">
                  <c:v>2104.7660000000001</c:v>
                </c:pt>
                <c:pt idx="5413">
                  <c:v>2075.9369999999999</c:v>
                </c:pt>
                <c:pt idx="5414">
                  <c:v>2026.172</c:v>
                </c:pt>
                <c:pt idx="5415">
                  <c:v>2014.5309999999999</c:v>
                </c:pt>
                <c:pt idx="5416">
                  <c:v>2030.1559999999999</c:v>
                </c:pt>
                <c:pt idx="5417">
                  <c:v>2020.7809999999999</c:v>
                </c:pt>
                <c:pt idx="5418">
                  <c:v>2013.5940000000001</c:v>
                </c:pt>
                <c:pt idx="5419">
                  <c:v>2023.3589999999999</c:v>
                </c:pt>
                <c:pt idx="5420">
                  <c:v>2019.1410000000001</c:v>
                </c:pt>
                <c:pt idx="5421">
                  <c:v>2018.3589999999999</c:v>
                </c:pt>
                <c:pt idx="5422">
                  <c:v>2023.203</c:v>
                </c:pt>
                <c:pt idx="5423">
                  <c:v>2022.1869999999999</c:v>
                </c:pt>
                <c:pt idx="5424">
                  <c:v>2016.5619999999999</c:v>
                </c:pt>
                <c:pt idx="5425">
                  <c:v>2022.1869999999999</c:v>
                </c:pt>
                <c:pt idx="5426">
                  <c:v>2017.1869999999999</c:v>
                </c:pt>
                <c:pt idx="5427">
                  <c:v>2015.3910000000001</c:v>
                </c:pt>
                <c:pt idx="5428">
                  <c:v>2018.5940000000001</c:v>
                </c:pt>
                <c:pt idx="5429">
                  <c:v>2017.7339999999999</c:v>
                </c:pt>
                <c:pt idx="5430">
                  <c:v>2010</c:v>
                </c:pt>
                <c:pt idx="5431">
                  <c:v>2015.9369999999999</c:v>
                </c:pt>
                <c:pt idx="5432">
                  <c:v>2020.1559999999999</c:v>
                </c:pt>
                <c:pt idx="5433">
                  <c:v>2014.1410000000001</c:v>
                </c:pt>
                <c:pt idx="5434">
                  <c:v>2016.953</c:v>
                </c:pt>
                <c:pt idx="5435">
                  <c:v>2018.9839999999999</c:v>
                </c:pt>
                <c:pt idx="5436">
                  <c:v>2013.9839999999999</c:v>
                </c:pt>
                <c:pt idx="5437">
                  <c:v>2016.4059999999999</c:v>
                </c:pt>
                <c:pt idx="5438">
                  <c:v>2018.3589999999999</c:v>
                </c:pt>
                <c:pt idx="5439">
                  <c:v>2013.3589999999999</c:v>
                </c:pt>
                <c:pt idx="5440">
                  <c:v>2016.953</c:v>
                </c:pt>
                <c:pt idx="5441">
                  <c:v>2018.75</c:v>
                </c:pt>
                <c:pt idx="5442">
                  <c:v>2016.172</c:v>
                </c:pt>
                <c:pt idx="5443">
                  <c:v>2015.9369999999999</c:v>
                </c:pt>
                <c:pt idx="5444">
                  <c:v>2020.7809999999999</c:v>
                </c:pt>
                <c:pt idx="5445">
                  <c:v>2018.75</c:v>
                </c:pt>
                <c:pt idx="5446">
                  <c:v>2019.375</c:v>
                </c:pt>
                <c:pt idx="5447">
                  <c:v>2021.953</c:v>
                </c:pt>
                <c:pt idx="5448">
                  <c:v>2020.7809999999999</c:v>
                </c:pt>
                <c:pt idx="5449">
                  <c:v>2021.5619999999999</c:v>
                </c:pt>
                <c:pt idx="5450">
                  <c:v>2022.3440000000001</c:v>
                </c:pt>
                <c:pt idx="5451">
                  <c:v>2026.4059999999999</c:v>
                </c:pt>
                <c:pt idx="5452">
                  <c:v>2025</c:v>
                </c:pt>
                <c:pt idx="5453">
                  <c:v>2026.953</c:v>
                </c:pt>
                <c:pt idx="5454">
                  <c:v>2026.797</c:v>
                </c:pt>
                <c:pt idx="5455">
                  <c:v>2026.797</c:v>
                </c:pt>
                <c:pt idx="5456">
                  <c:v>2030.3910000000001</c:v>
                </c:pt>
                <c:pt idx="5457">
                  <c:v>2031.953</c:v>
                </c:pt>
                <c:pt idx="5458">
                  <c:v>2031.4059999999999</c:v>
                </c:pt>
                <c:pt idx="5459">
                  <c:v>2035.3910000000001</c:v>
                </c:pt>
                <c:pt idx="5460">
                  <c:v>2035.1559999999999</c:v>
                </c:pt>
                <c:pt idx="5461">
                  <c:v>2035.7809999999999</c:v>
                </c:pt>
                <c:pt idx="5462">
                  <c:v>2041.172</c:v>
                </c:pt>
                <c:pt idx="5463">
                  <c:v>2041.797</c:v>
                </c:pt>
                <c:pt idx="5464">
                  <c:v>2039.1410000000001</c:v>
                </c:pt>
                <c:pt idx="5465">
                  <c:v>2042.1869999999999</c:v>
                </c:pt>
                <c:pt idx="5466">
                  <c:v>2045</c:v>
                </c:pt>
                <c:pt idx="5467">
                  <c:v>2044.5309999999999</c:v>
                </c:pt>
                <c:pt idx="5468">
                  <c:v>2046.172</c:v>
                </c:pt>
                <c:pt idx="5469">
                  <c:v>2048.3589999999999</c:v>
                </c:pt>
                <c:pt idx="5470">
                  <c:v>2047.9690000000001</c:v>
                </c:pt>
                <c:pt idx="5471">
                  <c:v>2049.5309999999999</c:v>
                </c:pt>
                <c:pt idx="5472">
                  <c:v>2053.75</c:v>
                </c:pt>
                <c:pt idx="5473">
                  <c:v>2050.3910000000001</c:v>
                </c:pt>
                <c:pt idx="5474">
                  <c:v>2056.5619999999999</c:v>
                </c:pt>
                <c:pt idx="5475">
                  <c:v>2057.1869999999999</c:v>
                </c:pt>
                <c:pt idx="5476">
                  <c:v>2056.5619999999999</c:v>
                </c:pt>
                <c:pt idx="5477">
                  <c:v>2057.7339999999999</c:v>
                </c:pt>
                <c:pt idx="5478">
                  <c:v>2056.953</c:v>
                </c:pt>
                <c:pt idx="5479">
                  <c:v>2058.203</c:v>
                </c:pt>
                <c:pt idx="5480">
                  <c:v>2056.5619999999999</c:v>
                </c:pt>
                <c:pt idx="5481">
                  <c:v>2056.4059999999999</c:v>
                </c:pt>
                <c:pt idx="5482">
                  <c:v>2059.375</c:v>
                </c:pt>
                <c:pt idx="5483">
                  <c:v>2059.375</c:v>
                </c:pt>
                <c:pt idx="5484">
                  <c:v>2060.9369999999999</c:v>
                </c:pt>
                <c:pt idx="5485">
                  <c:v>2060.547</c:v>
                </c:pt>
                <c:pt idx="5486">
                  <c:v>2057.7339999999999</c:v>
                </c:pt>
                <c:pt idx="5487">
                  <c:v>2060.7809999999999</c:v>
                </c:pt>
                <c:pt idx="5488">
                  <c:v>2060.9369999999999</c:v>
                </c:pt>
                <c:pt idx="5489">
                  <c:v>2061.5619999999999</c:v>
                </c:pt>
                <c:pt idx="5490">
                  <c:v>2064.375</c:v>
                </c:pt>
                <c:pt idx="5491">
                  <c:v>2067.578</c:v>
                </c:pt>
                <c:pt idx="5492">
                  <c:v>2065</c:v>
                </c:pt>
                <c:pt idx="5493">
                  <c:v>2068.9839999999999</c:v>
                </c:pt>
                <c:pt idx="5494">
                  <c:v>2066.172</c:v>
                </c:pt>
                <c:pt idx="5495">
                  <c:v>2069.5309999999999</c:v>
                </c:pt>
                <c:pt idx="5496">
                  <c:v>2070.1559999999999</c:v>
                </c:pt>
                <c:pt idx="5497">
                  <c:v>2071.953</c:v>
                </c:pt>
                <c:pt idx="5498">
                  <c:v>2074.5309999999999</c:v>
                </c:pt>
                <c:pt idx="5499">
                  <c:v>2075.7809999999999</c:v>
                </c:pt>
                <c:pt idx="5500">
                  <c:v>2075.3910000000001</c:v>
                </c:pt>
                <c:pt idx="5501">
                  <c:v>2076.953</c:v>
                </c:pt>
                <c:pt idx="5502">
                  <c:v>2077.7339999999999</c:v>
                </c:pt>
                <c:pt idx="5503">
                  <c:v>2078.203</c:v>
                </c:pt>
                <c:pt idx="5504">
                  <c:v>2080</c:v>
                </c:pt>
                <c:pt idx="5505">
                  <c:v>2083.9839999999999</c:v>
                </c:pt>
                <c:pt idx="5506">
                  <c:v>2082.7339999999999</c:v>
                </c:pt>
                <c:pt idx="5507">
                  <c:v>2082.578</c:v>
                </c:pt>
                <c:pt idx="5508">
                  <c:v>2083.3589999999999</c:v>
                </c:pt>
                <c:pt idx="5509">
                  <c:v>2062.1869999999999</c:v>
                </c:pt>
                <c:pt idx="5510">
                  <c:v>2054.1410000000001</c:v>
                </c:pt>
                <c:pt idx="5511">
                  <c:v>2087.578</c:v>
                </c:pt>
                <c:pt idx="5512">
                  <c:v>2094.375</c:v>
                </c:pt>
                <c:pt idx="5513">
                  <c:v>2082.3440000000001</c:v>
                </c:pt>
                <c:pt idx="5514">
                  <c:v>2078.75</c:v>
                </c:pt>
                <c:pt idx="5515">
                  <c:v>2088.9839999999999</c:v>
                </c:pt>
                <c:pt idx="5516">
                  <c:v>2092.3440000000001</c:v>
                </c:pt>
                <c:pt idx="5517">
                  <c:v>2095.3910000000001</c:v>
                </c:pt>
                <c:pt idx="5518">
                  <c:v>2100.3910000000001</c:v>
                </c:pt>
                <c:pt idx="5519">
                  <c:v>2102.3440000000001</c:v>
                </c:pt>
                <c:pt idx="5520">
                  <c:v>2103.75</c:v>
                </c:pt>
                <c:pt idx="5521">
                  <c:v>2104.375</c:v>
                </c:pt>
                <c:pt idx="5522">
                  <c:v>2103.3589999999999</c:v>
                </c:pt>
                <c:pt idx="5523">
                  <c:v>2105</c:v>
                </c:pt>
                <c:pt idx="5524">
                  <c:v>2106.5619999999999</c:v>
                </c:pt>
                <c:pt idx="5525">
                  <c:v>2110.1559999999999</c:v>
                </c:pt>
                <c:pt idx="5526">
                  <c:v>2108.9839999999999</c:v>
                </c:pt>
                <c:pt idx="5527">
                  <c:v>2111.172</c:v>
                </c:pt>
                <c:pt idx="5528">
                  <c:v>2111.4059999999999</c:v>
                </c:pt>
                <c:pt idx="5529">
                  <c:v>2113.203</c:v>
                </c:pt>
                <c:pt idx="5530">
                  <c:v>2113.3589999999999</c:v>
                </c:pt>
                <c:pt idx="5531">
                  <c:v>2115</c:v>
                </c:pt>
                <c:pt idx="5532">
                  <c:v>2116.4059999999999</c:v>
                </c:pt>
                <c:pt idx="5533">
                  <c:v>2118.3589999999999</c:v>
                </c:pt>
                <c:pt idx="5534">
                  <c:v>2118.5940000000001</c:v>
                </c:pt>
                <c:pt idx="5535">
                  <c:v>2121.953</c:v>
                </c:pt>
                <c:pt idx="5536">
                  <c:v>2120.547</c:v>
                </c:pt>
                <c:pt idx="5537">
                  <c:v>2121.953</c:v>
                </c:pt>
                <c:pt idx="5538">
                  <c:v>2124.375</c:v>
                </c:pt>
                <c:pt idx="5539">
                  <c:v>2123.3589999999999</c:v>
                </c:pt>
                <c:pt idx="5540">
                  <c:v>2127.578</c:v>
                </c:pt>
                <c:pt idx="5541">
                  <c:v>2128.3589999999999</c:v>
                </c:pt>
                <c:pt idx="5542">
                  <c:v>2125.1559999999999</c:v>
                </c:pt>
                <c:pt idx="5543">
                  <c:v>2126.797</c:v>
                </c:pt>
                <c:pt idx="5544">
                  <c:v>2126.797</c:v>
                </c:pt>
                <c:pt idx="5545">
                  <c:v>2126.953</c:v>
                </c:pt>
                <c:pt idx="5546">
                  <c:v>2123.9839999999999</c:v>
                </c:pt>
                <c:pt idx="5547">
                  <c:v>2125.547</c:v>
                </c:pt>
                <c:pt idx="5548">
                  <c:v>2125.547</c:v>
                </c:pt>
                <c:pt idx="5549">
                  <c:v>2122.3440000000001</c:v>
                </c:pt>
                <c:pt idx="5550">
                  <c:v>2121.5619999999999</c:v>
                </c:pt>
                <c:pt idx="5551">
                  <c:v>2123.203</c:v>
                </c:pt>
                <c:pt idx="5552">
                  <c:v>2121.172</c:v>
                </c:pt>
                <c:pt idx="5553">
                  <c:v>2119.7660000000001</c:v>
                </c:pt>
                <c:pt idx="5554">
                  <c:v>2117.578</c:v>
                </c:pt>
                <c:pt idx="5555">
                  <c:v>2116.172</c:v>
                </c:pt>
                <c:pt idx="5556">
                  <c:v>2114.5309999999999</c:v>
                </c:pt>
                <c:pt idx="5557">
                  <c:v>2110.547</c:v>
                </c:pt>
                <c:pt idx="5558">
                  <c:v>2109.5309999999999</c:v>
                </c:pt>
                <c:pt idx="5559">
                  <c:v>2108.3589999999999</c:v>
                </c:pt>
                <c:pt idx="5560">
                  <c:v>2105.547</c:v>
                </c:pt>
                <c:pt idx="5561">
                  <c:v>2101.797</c:v>
                </c:pt>
                <c:pt idx="5562">
                  <c:v>2100</c:v>
                </c:pt>
                <c:pt idx="5563">
                  <c:v>2097.3440000000001</c:v>
                </c:pt>
                <c:pt idx="5564">
                  <c:v>2093.203</c:v>
                </c:pt>
                <c:pt idx="5565">
                  <c:v>2092.7339999999999</c:v>
                </c:pt>
                <c:pt idx="5566">
                  <c:v>2092.1869999999999</c:v>
                </c:pt>
                <c:pt idx="5567">
                  <c:v>2088.75</c:v>
                </c:pt>
                <c:pt idx="5568">
                  <c:v>2083.5940000000001</c:v>
                </c:pt>
                <c:pt idx="5569">
                  <c:v>2081.797</c:v>
                </c:pt>
                <c:pt idx="5570">
                  <c:v>2077.578</c:v>
                </c:pt>
                <c:pt idx="5571">
                  <c:v>2078.203</c:v>
                </c:pt>
                <c:pt idx="5572">
                  <c:v>2072.7339999999999</c:v>
                </c:pt>
                <c:pt idx="5573">
                  <c:v>2073.3589999999999</c:v>
                </c:pt>
                <c:pt idx="5574">
                  <c:v>2069.1410000000001</c:v>
                </c:pt>
                <c:pt idx="5575">
                  <c:v>2065.547</c:v>
                </c:pt>
                <c:pt idx="5576">
                  <c:v>2064.7660000000001</c:v>
                </c:pt>
                <c:pt idx="5577">
                  <c:v>2061.5619999999999</c:v>
                </c:pt>
                <c:pt idx="5578">
                  <c:v>2059.5309999999999</c:v>
                </c:pt>
                <c:pt idx="5579">
                  <c:v>2055.547</c:v>
                </c:pt>
                <c:pt idx="5580">
                  <c:v>2053.75</c:v>
                </c:pt>
                <c:pt idx="5581">
                  <c:v>2052.7339999999999</c:v>
                </c:pt>
                <c:pt idx="5582">
                  <c:v>2050.9369999999999</c:v>
                </c:pt>
                <c:pt idx="5583">
                  <c:v>2046.4059999999999</c:v>
                </c:pt>
                <c:pt idx="5584">
                  <c:v>2044.7660000000001</c:v>
                </c:pt>
                <c:pt idx="5585">
                  <c:v>2040.1559999999999</c:v>
                </c:pt>
                <c:pt idx="5586">
                  <c:v>2040</c:v>
                </c:pt>
                <c:pt idx="5587">
                  <c:v>2041.4059999999999</c:v>
                </c:pt>
                <c:pt idx="5588">
                  <c:v>2041.4059999999999</c:v>
                </c:pt>
                <c:pt idx="5589">
                  <c:v>2042.7339999999999</c:v>
                </c:pt>
                <c:pt idx="5590">
                  <c:v>2041.4059999999999</c:v>
                </c:pt>
                <c:pt idx="5591">
                  <c:v>2040.7809999999999</c:v>
                </c:pt>
                <c:pt idx="5592">
                  <c:v>2043.3589999999999</c:v>
                </c:pt>
                <c:pt idx="5593">
                  <c:v>2042.3440000000001</c:v>
                </c:pt>
                <c:pt idx="5594">
                  <c:v>2041.172</c:v>
                </c:pt>
                <c:pt idx="5595">
                  <c:v>2040.9369999999999</c:v>
                </c:pt>
                <c:pt idx="5596">
                  <c:v>2043.203</c:v>
                </c:pt>
                <c:pt idx="5597">
                  <c:v>2044.7660000000001</c:v>
                </c:pt>
                <c:pt idx="5598">
                  <c:v>2045.547</c:v>
                </c:pt>
                <c:pt idx="5599">
                  <c:v>2047.1869999999999</c:v>
                </c:pt>
                <c:pt idx="5600">
                  <c:v>2047.1869999999999</c:v>
                </c:pt>
                <c:pt idx="5601">
                  <c:v>2046.5619999999999</c:v>
                </c:pt>
                <c:pt idx="5602">
                  <c:v>2050.9369999999999</c:v>
                </c:pt>
                <c:pt idx="5603">
                  <c:v>2051.5619999999999</c:v>
                </c:pt>
                <c:pt idx="5604">
                  <c:v>2051.5619999999999</c:v>
                </c:pt>
                <c:pt idx="5605">
                  <c:v>2054.5309999999999</c:v>
                </c:pt>
                <c:pt idx="5606">
                  <c:v>2054.5309999999999</c:v>
                </c:pt>
                <c:pt idx="5607">
                  <c:v>2057.7339999999999</c:v>
                </c:pt>
                <c:pt idx="5608">
                  <c:v>2058.203</c:v>
                </c:pt>
                <c:pt idx="5609">
                  <c:v>2063.3589999999999</c:v>
                </c:pt>
                <c:pt idx="5610">
                  <c:v>2061.953</c:v>
                </c:pt>
                <c:pt idx="5611">
                  <c:v>2065.9369999999999</c:v>
                </c:pt>
                <c:pt idx="5612">
                  <c:v>2067.578</c:v>
                </c:pt>
                <c:pt idx="5613">
                  <c:v>2050.3910000000001</c:v>
                </c:pt>
                <c:pt idx="5614">
                  <c:v>2053.203</c:v>
                </c:pt>
                <c:pt idx="5615">
                  <c:v>2074.5309999999999</c:v>
                </c:pt>
                <c:pt idx="5616">
                  <c:v>2068.3589999999999</c:v>
                </c:pt>
                <c:pt idx="5617">
                  <c:v>2065.3910000000001</c:v>
                </c:pt>
                <c:pt idx="5618">
                  <c:v>2072.1869999999999</c:v>
                </c:pt>
                <c:pt idx="5619">
                  <c:v>2075.7809999999999</c:v>
                </c:pt>
                <c:pt idx="5620">
                  <c:v>2080.1559999999999</c:v>
                </c:pt>
                <c:pt idx="5621">
                  <c:v>2083.203</c:v>
                </c:pt>
                <c:pt idx="5622">
                  <c:v>2090.1559999999999</c:v>
                </c:pt>
                <c:pt idx="5623">
                  <c:v>2091.953</c:v>
                </c:pt>
                <c:pt idx="5624">
                  <c:v>2090.7809999999999</c:v>
                </c:pt>
                <c:pt idx="5625">
                  <c:v>2094.375</c:v>
                </c:pt>
                <c:pt idx="5626">
                  <c:v>2101.953</c:v>
                </c:pt>
                <c:pt idx="5627">
                  <c:v>2098.75</c:v>
                </c:pt>
                <c:pt idx="5628">
                  <c:v>2093.3589999999999</c:v>
                </c:pt>
                <c:pt idx="5629">
                  <c:v>2088.3589999999999</c:v>
                </c:pt>
                <c:pt idx="5630">
                  <c:v>2087.7339999999999</c:v>
                </c:pt>
                <c:pt idx="5631">
                  <c:v>2095.547</c:v>
                </c:pt>
                <c:pt idx="5632">
                  <c:v>2090.9369999999999</c:v>
                </c:pt>
                <c:pt idx="5633">
                  <c:v>2086.5619999999999</c:v>
                </c:pt>
                <c:pt idx="5634">
                  <c:v>2090</c:v>
                </c:pt>
                <c:pt idx="5635">
                  <c:v>2088.9839999999999</c:v>
                </c:pt>
                <c:pt idx="5636">
                  <c:v>2089.5309999999999</c:v>
                </c:pt>
                <c:pt idx="5637">
                  <c:v>2088.3589999999999</c:v>
                </c:pt>
                <c:pt idx="5638">
                  <c:v>2090.1559999999999</c:v>
                </c:pt>
                <c:pt idx="5639">
                  <c:v>2089.1410000000001</c:v>
                </c:pt>
                <c:pt idx="5640">
                  <c:v>2091.172</c:v>
                </c:pt>
                <c:pt idx="5641">
                  <c:v>2088.9839999999999</c:v>
                </c:pt>
                <c:pt idx="5642">
                  <c:v>2085</c:v>
                </c:pt>
                <c:pt idx="5643">
                  <c:v>2084.375</c:v>
                </c:pt>
                <c:pt idx="5644">
                  <c:v>2082.578</c:v>
                </c:pt>
                <c:pt idx="5645">
                  <c:v>2082.3440000000001</c:v>
                </c:pt>
                <c:pt idx="5646">
                  <c:v>2082.1869999999999</c:v>
                </c:pt>
                <c:pt idx="5647">
                  <c:v>2081.172</c:v>
                </c:pt>
                <c:pt idx="5648">
                  <c:v>2076.797</c:v>
                </c:pt>
                <c:pt idx="5649">
                  <c:v>2075</c:v>
                </c:pt>
                <c:pt idx="5650">
                  <c:v>2076.172</c:v>
                </c:pt>
                <c:pt idx="5651">
                  <c:v>2070</c:v>
                </c:pt>
                <c:pt idx="5652">
                  <c:v>2064.7660000000001</c:v>
                </c:pt>
                <c:pt idx="5653">
                  <c:v>2066.4059999999999</c:v>
                </c:pt>
                <c:pt idx="5654">
                  <c:v>2064.375</c:v>
                </c:pt>
                <c:pt idx="5655">
                  <c:v>2059.5309999999999</c:v>
                </c:pt>
                <c:pt idx="5656">
                  <c:v>2059.1410000000001</c:v>
                </c:pt>
                <c:pt idx="5657">
                  <c:v>2054.5309999999999</c:v>
                </c:pt>
                <c:pt idx="5658">
                  <c:v>2051.5619999999999</c:v>
                </c:pt>
                <c:pt idx="5659">
                  <c:v>2050.547</c:v>
                </c:pt>
                <c:pt idx="5660">
                  <c:v>2046.797</c:v>
                </c:pt>
                <c:pt idx="5661">
                  <c:v>2047.3440000000001</c:v>
                </c:pt>
                <c:pt idx="5662">
                  <c:v>2045.1559999999999</c:v>
                </c:pt>
                <c:pt idx="5663">
                  <c:v>2042.9690000000001</c:v>
                </c:pt>
                <c:pt idx="5664">
                  <c:v>2041.172</c:v>
                </c:pt>
                <c:pt idx="5665">
                  <c:v>2036.797</c:v>
                </c:pt>
                <c:pt idx="5666">
                  <c:v>2037.578</c:v>
                </c:pt>
                <c:pt idx="5667">
                  <c:v>2033.203</c:v>
                </c:pt>
                <c:pt idx="5668">
                  <c:v>2031.797</c:v>
                </c:pt>
                <c:pt idx="5669">
                  <c:v>2031.4059999999999</c:v>
                </c:pt>
                <c:pt idx="5670">
                  <c:v>2030.7809999999999</c:v>
                </c:pt>
                <c:pt idx="5671">
                  <c:v>2031.4059999999999</c:v>
                </c:pt>
                <c:pt idx="5672">
                  <c:v>2029.375</c:v>
                </c:pt>
                <c:pt idx="5673">
                  <c:v>2026.797</c:v>
                </c:pt>
                <c:pt idx="5674">
                  <c:v>2026.172</c:v>
                </c:pt>
                <c:pt idx="5675">
                  <c:v>2025.7809999999999</c:v>
                </c:pt>
                <c:pt idx="5676">
                  <c:v>2022.1869999999999</c:v>
                </c:pt>
                <c:pt idx="5677">
                  <c:v>2024.7660000000001</c:v>
                </c:pt>
                <c:pt idx="5678">
                  <c:v>2024.5309999999999</c:v>
                </c:pt>
                <c:pt idx="5679">
                  <c:v>2022.1869999999999</c:v>
                </c:pt>
                <c:pt idx="5680">
                  <c:v>2024.7660000000001</c:v>
                </c:pt>
                <c:pt idx="5681">
                  <c:v>2024.7660000000001</c:v>
                </c:pt>
                <c:pt idx="5682">
                  <c:v>2023.75</c:v>
                </c:pt>
                <c:pt idx="5683">
                  <c:v>2023.203</c:v>
                </c:pt>
                <c:pt idx="5684">
                  <c:v>2022.9690000000001</c:v>
                </c:pt>
                <c:pt idx="5685">
                  <c:v>2023.203</c:v>
                </c:pt>
                <c:pt idx="5686">
                  <c:v>2024.7660000000001</c:v>
                </c:pt>
                <c:pt idx="5687">
                  <c:v>2025.547</c:v>
                </c:pt>
                <c:pt idx="5688">
                  <c:v>2028.3589999999999</c:v>
                </c:pt>
                <c:pt idx="5689">
                  <c:v>2027.7339999999999</c:v>
                </c:pt>
                <c:pt idx="5690">
                  <c:v>2026.797</c:v>
                </c:pt>
                <c:pt idx="5691">
                  <c:v>2033.5940000000001</c:v>
                </c:pt>
                <c:pt idx="5692">
                  <c:v>2026.5619999999999</c:v>
                </c:pt>
                <c:pt idx="5693">
                  <c:v>2030.9369999999999</c:v>
                </c:pt>
                <c:pt idx="5694">
                  <c:v>2035</c:v>
                </c:pt>
                <c:pt idx="5695">
                  <c:v>2035.1559999999999</c:v>
                </c:pt>
                <c:pt idx="5696">
                  <c:v>2038.75</c:v>
                </c:pt>
                <c:pt idx="5697">
                  <c:v>2041.172</c:v>
                </c:pt>
                <c:pt idx="5698">
                  <c:v>2038.75</c:v>
                </c:pt>
                <c:pt idx="5699">
                  <c:v>2042.3440000000001</c:v>
                </c:pt>
                <c:pt idx="5700">
                  <c:v>2047.578</c:v>
                </c:pt>
                <c:pt idx="5701">
                  <c:v>2045.9369999999999</c:v>
                </c:pt>
                <c:pt idx="5702">
                  <c:v>2051.797</c:v>
                </c:pt>
                <c:pt idx="5703">
                  <c:v>2052.1869999999999</c:v>
                </c:pt>
                <c:pt idx="5704">
                  <c:v>2055.547</c:v>
                </c:pt>
                <c:pt idx="5705">
                  <c:v>2055</c:v>
                </c:pt>
                <c:pt idx="5706">
                  <c:v>2061.172</c:v>
                </c:pt>
                <c:pt idx="5707">
                  <c:v>2060.547</c:v>
                </c:pt>
                <c:pt idx="5708">
                  <c:v>2062.3440000000001</c:v>
                </c:pt>
                <c:pt idx="5709">
                  <c:v>2065.547</c:v>
                </c:pt>
                <c:pt idx="5710">
                  <c:v>2053.75</c:v>
                </c:pt>
                <c:pt idx="5711">
                  <c:v>1980.547</c:v>
                </c:pt>
                <c:pt idx="5712">
                  <c:v>1940.9369999999999</c:v>
                </c:pt>
                <c:pt idx="5713">
                  <c:v>1985.7809999999999</c:v>
                </c:pt>
                <c:pt idx="5714">
                  <c:v>1989.375</c:v>
                </c:pt>
                <c:pt idx="5715">
                  <c:v>1970</c:v>
                </c:pt>
                <c:pt idx="5716">
                  <c:v>2003.5940000000001</c:v>
                </c:pt>
                <c:pt idx="5717">
                  <c:v>2043.75</c:v>
                </c:pt>
                <c:pt idx="5718">
                  <c:v>2075</c:v>
                </c:pt>
                <c:pt idx="5719">
                  <c:v>2090.9369999999999</c:v>
                </c:pt>
                <c:pt idx="5720">
                  <c:v>2079.7660000000001</c:v>
                </c:pt>
                <c:pt idx="5721">
                  <c:v>2065.7809999999999</c:v>
                </c:pt>
                <c:pt idx="5722">
                  <c:v>2063.9839999999999</c:v>
                </c:pt>
                <c:pt idx="5723">
                  <c:v>2066.953</c:v>
                </c:pt>
                <c:pt idx="5724">
                  <c:v>2084.5309999999999</c:v>
                </c:pt>
                <c:pt idx="5725">
                  <c:v>2095.7809999999999</c:v>
                </c:pt>
                <c:pt idx="5726">
                  <c:v>2043.9839999999999</c:v>
                </c:pt>
                <c:pt idx="5727">
                  <c:v>2011.172</c:v>
                </c:pt>
                <c:pt idx="5728">
                  <c:v>2019.5309999999999</c:v>
                </c:pt>
                <c:pt idx="5729">
                  <c:v>2023.5940000000001</c:v>
                </c:pt>
                <c:pt idx="5730">
                  <c:v>2015.547</c:v>
                </c:pt>
                <c:pt idx="5731">
                  <c:v>2017.7339999999999</c:v>
                </c:pt>
                <c:pt idx="5732">
                  <c:v>2024.1410000000001</c:v>
                </c:pt>
                <c:pt idx="5733">
                  <c:v>2017.578</c:v>
                </c:pt>
                <c:pt idx="5734">
                  <c:v>2020</c:v>
                </c:pt>
                <c:pt idx="5735">
                  <c:v>2023.9839999999999</c:v>
                </c:pt>
                <c:pt idx="5736">
                  <c:v>2018.9839999999999</c:v>
                </c:pt>
                <c:pt idx="5737">
                  <c:v>2018.75</c:v>
                </c:pt>
                <c:pt idx="5738">
                  <c:v>2024.5309999999999</c:v>
                </c:pt>
                <c:pt idx="5739">
                  <c:v>2014.7660000000001</c:v>
                </c:pt>
                <c:pt idx="5740">
                  <c:v>2014.375</c:v>
                </c:pt>
                <c:pt idx="5741">
                  <c:v>2020</c:v>
                </c:pt>
                <c:pt idx="5742">
                  <c:v>2016.5619999999999</c:v>
                </c:pt>
                <c:pt idx="5743">
                  <c:v>2014.375</c:v>
                </c:pt>
                <c:pt idx="5744">
                  <c:v>2020</c:v>
                </c:pt>
                <c:pt idx="5745">
                  <c:v>2019.7660000000001</c:v>
                </c:pt>
                <c:pt idx="5746">
                  <c:v>2015.547</c:v>
                </c:pt>
                <c:pt idx="5747">
                  <c:v>2018.9839999999999</c:v>
                </c:pt>
                <c:pt idx="5748">
                  <c:v>2017.578</c:v>
                </c:pt>
                <c:pt idx="5749">
                  <c:v>2015.3910000000001</c:v>
                </c:pt>
                <c:pt idx="5750">
                  <c:v>2016.172</c:v>
                </c:pt>
                <c:pt idx="5751">
                  <c:v>2015.9369999999999</c:v>
                </c:pt>
                <c:pt idx="5752">
                  <c:v>2012.7339999999999</c:v>
                </c:pt>
                <c:pt idx="5753">
                  <c:v>2014.7660000000001</c:v>
                </c:pt>
                <c:pt idx="5754">
                  <c:v>2015.3910000000001</c:v>
                </c:pt>
                <c:pt idx="5755">
                  <c:v>2017.578</c:v>
                </c:pt>
                <c:pt idx="5756">
                  <c:v>2020</c:v>
                </c:pt>
                <c:pt idx="5757">
                  <c:v>2018.75</c:v>
                </c:pt>
                <c:pt idx="5758">
                  <c:v>2018.9839999999999</c:v>
                </c:pt>
                <c:pt idx="5759">
                  <c:v>2019.375</c:v>
                </c:pt>
                <c:pt idx="5760">
                  <c:v>2022.7339999999999</c:v>
                </c:pt>
                <c:pt idx="5761">
                  <c:v>2024.7660000000001</c:v>
                </c:pt>
                <c:pt idx="5762">
                  <c:v>2021.953</c:v>
                </c:pt>
                <c:pt idx="5763">
                  <c:v>2025.1559999999999</c:v>
                </c:pt>
                <c:pt idx="5764">
                  <c:v>2023.5940000000001</c:v>
                </c:pt>
                <c:pt idx="5765">
                  <c:v>2025.3910000000001</c:v>
                </c:pt>
                <c:pt idx="5766">
                  <c:v>2026.4059999999999</c:v>
                </c:pt>
                <c:pt idx="5767">
                  <c:v>2029.375</c:v>
                </c:pt>
                <c:pt idx="5768">
                  <c:v>2030.3910000000001</c:v>
                </c:pt>
                <c:pt idx="5769">
                  <c:v>2030.3910000000001</c:v>
                </c:pt>
                <c:pt idx="5770">
                  <c:v>2032.1869999999999</c:v>
                </c:pt>
                <c:pt idx="5771">
                  <c:v>2031.953</c:v>
                </c:pt>
                <c:pt idx="5772">
                  <c:v>2035</c:v>
                </c:pt>
                <c:pt idx="5773">
                  <c:v>2035.7809999999999</c:v>
                </c:pt>
                <c:pt idx="5774">
                  <c:v>2038.203</c:v>
                </c:pt>
                <c:pt idx="5775">
                  <c:v>2038.3589999999999</c:v>
                </c:pt>
                <c:pt idx="5776">
                  <c:v>2037.578</c:v>
                </c:pt>
                <c:pt idx="5777">
                  <c:v>2040.1559999999999</c:v>
                </c:pt>
                <c:pt idx="5778">
                  <c:v>2042.7339999999999</c:v>
                </c:pt>
                <c:pt idx="5779">
                  <c:v>2045</c:v>
                </c:pt>
                <c:pt idx="5780">
                  <c:v>2045.9369999999999</c:v>
                </c:pt>
                <c:pt idx="5781">
                  <c:v>2045</c:v>
                </c:pt>
                <c:pt idx="5782">
                  <c:v>2047.9690000000001</c:v>
                </c:pt>
                <c:pt idx="5783">
                  <c:v>2050.3910000000001</c:v>
                </c:pt>
                <c:pt idx="5784">
                  <c:v>2050.9369999999999</c:v>
                </c:pt>
                <c:pt idx="5785">
                  <c:v>2054.375</c:v>
                </c:pt>
                <c:pt idx="5786">
                  <c:v>2054.375</c:v>
                </c:pt>
                <c:pt idx="5787">
                  <c:v>2055.3910000000001</c:v>
                </c:pt>
                <c:pt idx="5788">
                  <c:v>2055.7809999999999</c:v>
                </c:pt>
                <c:pt idx="5789">
                  <c:v>2053.203</c:v>
                </c:pt>
                <c:pt idx="5790">
                  <c:v>2055.547</c:v>
                </c:pt>
                <c:pt idx="5791">
                  <c:v>2055.1559999999999</c:v>
                </c:pt>
                <c:pt idx="5792">
                  <c:v>2055.3910000000001</c:v>
                </c:pt>
                <c:pt idx="5793">
                  <c:v>2057.578</c:v>
                </c:pt>
                <c:pt idx="5794">
                  <c:v>2055.3910000000001</c:v>
                </c:pt>
                <c:pt idx="5795">
                  <c:v>2055.547</c:v>
                </c:pt>
                <c:pt idx="5796">
                  <c:v>2056.5619999999999</c:v>
                </c:pt>
                <c:pt idx="5797">
                  <c:v>2057.1869999999999</c:v>
                </c:pt>
                <c:pt idx="5798">
                  <c:v>2061.5619999999999</c:v>
                </c:pt>
                <c:pt idx="5799">
                  <c:v>2061.172</c:v>
                </c:pt>
                <c:pt idx="5800">
                  <c:v>2061.5619999999999</c:v>
                </c:pt>
                <c:pt idx="5801">
                  <c:v>2060.547</c:v>
                </c:pt>
                <c:pt idx="5802">
                  <c:v>2060.9369999999999</c:v>
                </c:pt>
                <c:pt idx="5803">
                  <c:v>2060.547</c:v>
                </c:pt>
                <c:pt idx="5804">
                  <c:v>2063.9839999999999</c:v>
                </c:pt>
                <c:pt idx="5805">
                  <c:v>2065.7809999999999</c:v>
                </c:pt>
                <c:pt idx="5806">
                  <c:v>2066.172</c:v>
                </c:pt>
                <c:pt idx="5807">
                  <c:v>2068.75</c:v>
                </c:pt>
                <c:pt idx="5808">
                  <c:v>2066.797</c:v>
                </c:pt>
                <c:pt idx="5809">
                  <c:v>2067.9690000000001</c:v>
                </c:pt>
                <c:pt idx="5810">
                  <c:v>2067.3440000000001</c:v>
                </c:pt>
                <c:pt idx="5811">
                  <c:v>2068.75</c:v>
                </c:pt>
                <c:pt idx="5812">
                  <c:v>2069.5309999999999</c:v>
                </c:pt>
                <c:pt idx="5813">
                  <c:v>2073.3589999999999</c:v>
                </c:pt>
                <c:pt idx="5814">
                  <c:v>2074.375</c:v>
                </c:pt>
                <c:pt idx="5815">
                  <c:v>2072.578</c:v>
                </c:pt>
                <c:pt idx="5816">
                  <c:v>2074.7660000000001</c:v>
                </c:pt>
                <c:pt idx="5817">
                  <c:v>2076.953</c:v>
                </c:pt>
                <c:pt idx="5818">
                  <c:v>2079.375</c:v>
                </c:pt>
                <c:pt idx="5819">
                  <c:v>2084.375</c:v>
                </c:pt>
                <c:pt idx="5820">
                  <c:v>2084.1410000000001</c:v>
                </c:pt>
                <c:pt idx="5821">
                  <c:v>2071.953</c:v>
                </c:pt>
                <c:pt idx="5822">
                  <c:v>2061.5619999999999</c:v>
                </c:pt>
                <c:pt idx="5823">
                  <c:v>2073.203</c:v>
                </c:pt>
                <c:pt idx="5824">
                  <c:v>2087.3440000000001</c:v>
                </c:pt>
                <c:pt idx="5825">
                  <c:v>2082.9690000000001</c:v>
                </c:pt>
                <c:pt idx="5826">
                  <c:v>2075.547</c:v>
                </c:pt>
                <c:pt idx="5827">
                  <c:v>2078.9839999999999</c:v>
                </c:pt>
                <c:pt idx="5828">
                  <c:v>2087.3440000000001</c:v>
                </c:pt>
                <c:pt idx="5829">
                  <c:v>2084.1410000000001</c:v>
                </c:pt>
                <c:pt idx="5830">
                  <c:v>2089.7660000000001</c:v>
                </c:pt>
                <c:pt idx="5831">
                  <c:v>2093.9839999999999</c:v>
                </c:pt>
                <c:pt idx="5832">
                  <c:v>2093.5940000000001</c:v>
                </c:pt>
                <c:pt idx="5833">
                  <c:v>2096.4059999999999</c:v>
                </c:pt>
                <c:pt idx="5834">
                  <c:v>2093.75</c:v>
                </c:pt>
                <c:pt idx="5835">
                  <c:v>2093.203</c:v>
                </c:pt>
                <c:pt idx="5836">
                  <c:v>2097.7339999999999</c:v>
                </c:pt>
                <c:pt idx="5837">
                  <c:v>2099.1410000000001</c:v>
                </c:pt>
                <c:pt idx="5838">
                  <c:v>2101.5619999999999</c:v>
                </c:pt>
                <c:pt idx="5839">
                  <c:v>2104.375</c:v>
                </c:pt>
                <c:pt idx="5840">
                  <c:v>2101.953</c:v>
                </c:pt>
                <c:pt idx="5841">
                  <c:v>2106.4059999999999</c:v>
                </c:pt>
                <c:pt idx="5842">
                  <c:v>2106.953</c:v>
                </c:pt>
                <c:pt idx="5843">
                  <c:v>2107.578</c:v>
                </c:pt>
                <c:pt idx="5844">
                  <c:v>2112.9690000000001</c:v>
                </c:pt>
                <c:pt idx="5845">
                  <c:v>2112.1869999999999</c:v>
                </c:pt>
                <c:pt idx="5846">
                  <c:v>2114.5309999999999</c:v>
                </c:pt>
                <c:pt idx="5847">
                  <c:v>2117.578</c:v>
                </c:pt>
                <c:pt idx="5848">
                  <c:v>2115.3910000000001</c:v>
                </c:pt>
                <c:pt idx="5849">
                  <c:v>2119.375</c:v>
                </c:pt>
                <c:pt idx="5850">
                  <c:v>2119.1410000000001</c:v>
                </c:pt>
                <c:pt idx="5851">
                  <c:v>2117.1869999999999</c:v>
                </c:pt>
                <c:pt idx="5852">
                  <c:v>2119.5309999999999</c:v>
                </c:pt>
                <c:pt idx="5853">
                  <c:v>2119.375</c:v>
                </c:pt>
                <c:pt idx="5854">
                  <c:v>2120.547</c:v>
                </c:pt>
                <c:pt idx="5855">
                  <c:v>2120.547</c:v>
                </c:pt>
                <c:pt idx="5856">
                  <c:v>2118.3589999999999</c:v>
                </c:pt>
                <c:pt idx="5857">
                  <c:v>2119.375</c:v>
                </c:pt>
                <c:pt idx="5858">
                  <c:v>2120</c:v>
                </c:pt>
                <c:pt idx="5859">
                  <c:v>2117.3440000000001</c:v>
                </c:pt>
                <c:pt idx="5860">
                  <c:v>2116.797</c:v>
                </c:pt>
                <c:pt idx="5861">
                  <c:v>2115.9369999999999</c:v>
                </c:pt>
                <c:pt idx="5862">
                  <c:v>2115.1559999999999</c:v>
                </c:pt>
                <c:pt idx="5863">
                  <c:v>2116.953</c:v>
                </c:pt>
                <c:pt idx="5864">
                  <c:v>2113.75</c:v>
                </c:pt>
                <c:pt idx="5865">
                  <c:v>2110.7809999999999</c:v>
                </c:pt>
                <c:pt idx="5866">
                  <c:v>2112.578</c:v>
                </c:pt>
                <c:pt idx="5867">
                  <c:v>2109.375</c:v>
                </c:pt>
                <c:pt idx="5868">
                  <c:v>2108.3589999999999</c:v>
                </c:pt>
                <c:pt idx="5869">
                  <c:v>2105.547</c:v>
                </c:pt>
                <c:pt idx="5870">
                  <c:v>2101.797</c:v>
                </c:pt>
                <c:pt idx="5871">
                  <c:v>2101.797</c:v>
                </c:pt>
                <c:pt idx="5872">
                  <c:v>2098.9839999999999</c:v>
                </c:pt>
                <c:pt idx="5873">
                  <c:v>2097.578</c:v>
                </c:pt>
                <c:pt idx="5874">
                  <c:v>2096.953</c:v>
                </c:pt>
                <c:pt idx="5875">
                  <c:v>2092.578</c:v>
                </c:pt>
                <c:pt idx="5876">
                  <c:v>2089.5309999999999</c:v>
                </c:pt>
                <c:pt idx="5877">
                  <c:v>2090</c:v>
                </c:pt>
                <c:pt idx="5878">
                  <c:v>2085.3910000000001</c:v>
                </c:pt>
                <c:pt idx="5879">
                  <c:v>2083.5940000000001</c:v>
                </c:pt>
                <c:pt idx="5880">
                  <c:v>2080.547</c:v>
                </c:pt>
                <c:pt idx="5881">
                  <c:v>2080.547</c:v>
                </c:pt>
                <c:pt idx="5882">
                  <c:v>2075.9369999999999</c:v>
                </c:pt>
                <c:pt idx="5883">
                  <c:v>2072.578</c:v>
                </c:pt>
                <c:pt idx="5884">
                  <c:v>2067.9690000000001</c:v>
                </c:pt>
                <c:pt idx="5885">
                  <c:v>2068.9839999999999</c:v>
                </c:pt>
                <c:pt idx="5886">
                  <c:v>2064.7660000000001</c:v>
                </c:pt>
                <c:pt idx="5887">
                  <c:v>2062.3440000000001</c:v>
                </c:pt>
                <c:pt idx="5888">
                  <c:v>2057.578</c:v>
                </c:pt>
                <c:pt idx="5889">
                  <c:v>2059.1410000000001</c:v>
                </c:pt>
                <c:pt idx="5890">
                  <c:v>2055.7809999999999</c:v>
                </c:pt>
                <c:pt idx="5891">
                  <c:v>2052.9690000000001</c:v>
                </c:pt>
                <c:pt idx="5892">
                  <c:v>2051.953</c:v>
                </c:pt>
                <c:pt idx="5893">
                  <c:v>2049.1410000000001</c:v>
                </c:pt>
                <c:pt idx="5894">
                  <c:v>2047.578</c:v>
                </c:pt>
                <c:pt idx="5895">
                  <c:v>2045.9369999999999</c:v>
                </c:pt>
                <c:pt idx="5896">
                  <c:v>2044.1410000000001</c:v>
                </c:pt>
                <c:pt idx="5897">
                  <c:v>2044.5309999999999</c:v>
                </c:pt>
                <c:pt idx="5898">
                  <c:v>2041.5619999999999</c:v>
                </c:pt>
                <c:pt idx="5899">
                  <c:v>2040.9369999999999</c:v>
                </c:pt>
                <c:pt idx="5900">
                  <c:v>2037.3440000000001</c:v>
                </c:pt>
                <c:pt idx="5901">
                  <c:v>2038.3589999999999</c:v>
                </c:pt>
                <c:pt idx="5902">
                  <c:v>2039.7660000000001</c:v>
                </c:pt>
                <c:pt idx="5903">
                  <c:v>2035</c:v>
                </c:pt>
                <c:pt idx="5904">
                  <c:v>2036.5619999999999</c:v>
                </c:pt>
                <c:pt idx="5905">
                  <c:v>2036.172</c:v>
                </c:pt>
                <c:pt idx="5906">
                  <c:v>2035.3910000000001</c:v>
                </c:pt>
                <c:pt idx="5907">
                  <c:v>2035.7809999999999</c:v>
                </c:pt>
                <c:pt idx="5908">
                  <c:v>2038.203</c:v>
                </c:pt>
                <c:pt idx="5909">
                  <c:v>2035.9369999999999</c:v>
                </c:pt>
                <c:pt idx="5910">
                  <c:v>2036.172</c:v>
                </c:pt>
                <c:pt idx="5911">
                  <c:v>2036.4059999999999</c:v>
                </c:pt>
                <c:pt idx="5912">
                  <c:v>2038.3589999999999</c:v>
                </c:pt>
                <c:pt idx="5913">
                  <c:v>2043.3589999999999</c:v>
                </c:pt>
                <c:pt idx="5914">
                  <c:v>2043.9839999999999</c:v>
                </c:pt>
                <c:pt idx="5915">
                  <c:v>2046.797</c:v>
                </c:pt>
                <c:pt idx="5916">
                  <c:v>2046.797</c:v>
                </c:pt>
                <c:pt idx="5917">
                  <c:v>2050</c:v>
                </c:pt>
                <c:pt idx="5918">
                  <c:v>2053.3589999999999</c:v>
                </c:pt>
                <c:pt idx="5919">
                  <c:v>2054.1410000000001</c:v>
                </c:pt>
                <c:pt idx="5920">
                  <c:v>2056.172</c:v>
                </c:pt>
                <c:pt idx="5921">
                  <c:v>2062.1869999999999</c:v>
                </c:pt>
                <c:pt idx="5922">
                  <c:v>2061.953</c:v>
                </c:pt>
                <c:pt idx="5923">
                  <c:v>2063.9839999999999</c:v>
                </c:pt>
                <c:pt idx="5924">
                  <c:v>2064.7660000000001</c:v>
                </c:pt>
                <c:pt idx="5925">
                  <c:v>2049.5309999999999</c:v>
                </c:pt>
                <c:pt idx="5926">
                  <c:v>2048.203</c:v>
                </c:pt>
                <c:pt idx="5927">
                  <c:v>2065.7809999999999</c:v>
                </c:pt>
                <c:pt idx="5928">
                  <c:v>2070.3910000000001</c:v>
                </c:pt>
                <c:pt idx="5929">
                  <c:v>2062.7339999999999</c:v>
                </c:pt>
                <c:pt idx="5930">
                  <c:v>2065.9369999999999</c:v>
                </c:pt>
                <c:pt idx="5931">
                  <c:v>2069.5309999999999</c:v>
                </c:pt>
                <c:pt idx="5932">
                  <c:v>2076.172</c:v>
                </c:pt>
                <c:pt idx="5933">
                  <c:v>2076.797</c:v>
                </c:pt>
                <c:pt idx="5934">
                  <c:v>2082.3440000000001</c:v>
                </c:pt>
                <c:pt idx="5935">
                  <c:v>2084.375</c:v>
                </c:pt>
                <c:pt idx="5936">
                  <c:v>2085.3910000000001</c:v>
                </c:pt>
                <c:pt idx="5937">
                  <c:v>2090.7809999999999</c:v>
                </c:pt>
                <c:pt idx="5938">
                  <c:v>2096.797</c:v>
                </c:pt>
                <c:pt idx="5939">
                  <c:v>2096.4059999999999</c:v>
                </c:pt>
                <c:pt idx="5940">
                  <c:v>2088.5940000000001</c:v>
                </c:pt>
                <c:pt idx="5941">
                  <c:v>2085.547</c:v>
                </c:pt>
                <c:pt idx="5942">
                  <c:v>2088.3589999999999</c:v>
                </c:pt>
                <c:pt idx="5943">
                  <c:v>2089.7660000000001</c:v>
                </c:pt>
                <c:pt idx="5944">
                  <c:v>2085.547</c:v>
                </c:pt>
                <c:pt idx="5945">
                  <c:v>2087.3440000000001</c:v>
                </c:pt>
                <c:pt idx="5946">
                  <c:v>2087.9690000000001</c:v>
                </c:pt>
                <c:pt idx="5947">
                  <c:v>2086.797</c:v>
                </c:pt>
                <c:pt idx="5948">
                  <c:v>2088.75</c:v>
                </c:pt>
                <c:pt idx="5949">
                  <c:v>2086.953</c:v>
                </c:pt>
                <c:pt idx="5950">
                  <c:v>2088.5940000000001</c:v>
                </c:pt>
                <c:pt idx="5951">
                  <c:v>2087.7339999999999</c:v>
                </c:pt>
                <c:pt idx="5952">
                  <c:v>2086.172</c:v>
                </c:pt>
                <c:pt idx="5953">
                  <c:v>2085.547</c:v>
                </c:pt>
                <c:pt idx="5954">
                  <c:v>2088.203</c:v>
                </c:pt>
                <c:pt idx="5955">
                  <c:v>2084.375</c:v>
                </c:pt>
                <c:pt idx="5956">
                  <c:v>2082.1869999999999</c:v>
                </c:pt>
                <c:pt idx="5957">
                  <c:v>2079.1410000000001</c:v>
                </c:pt>
                <c:pt idx="5958">
                  <c:v>2078.3589999999999</c:v>
                </c:pt>
                <c:pt idx="5959">
                  <c:v>2078.3589999999999</c:v>
                </c:pt>
                <c:pt idx="5960">
                  <c:v>2073.3589999999999</c:v>
                </c:pt>
                <c:pt idx="5961">
                  <c:v>2073.9839999999999</c:v>
                </c:pt>
                <c:pt idx="5962">
                  <c:v>2072.3440000000001</c:v>
                </c:pt>
                <c:pt idx="5963">
                  <c:v>2070.1559999999999</c:v>
                </c:pt>
                <c:pt idx="5964">
                  <c:v>2068.5940000000001</c:v>
                </c:pt>
                <c:pt idx="5965">
                  <c:v>2068.5940000000001</c:v>
                </c:pt>
                <c:pt idx="5966">
                  <c:v>2065.547</c:v>
                </c:pt>
                <c:pt idx="5967">
                  <c:v>2059.375</c:v>
                </c:pt>
                <c:pt idx="5968">
                  <c:v>2059.1410000000001</c:v>
                </c:pt>
                <c:pt idx="5969">
                  <c:v>2056.5619999999999</c:v>
                </c:pt>
                <c:pt idx="5970">
                  <c:v>2054.5309999999999</c:v>
                </c:pt>
                <c:pt idx="5971">
                  <c:v>2052.7339999999999</c:v>
                </c:pt>
                <c:pt idx="5972">
                  <c:v>2048.9839999999999</c:v>
                </c:pt>
                <c:pt idx="5973">
                  <c:v>2048.203</c:v>
                </c:pt>
                <c:pt idx="5974">
                  <c:v>2047.3440000000001</c:v>
                </c:pt>
                <c:pt idx="5975">
                  <c:v>2045.3910000000001</c:v>
                </c:pt>
                <c:pt idx="5976">
                  <c:v>2040.7809999999999</c:v>
                </c:pt>
                <c:pt idx="5977">
                  <c:v>2038.75</c:v>
                </c:pt>
                <c:pt idx="5978">
                  <c:v>2038.3589999999999</c:v>
                </c:pt>
                <c:pt idx="5979">
                  <c:v>2035.9369999999999</c:v>
                </c:pt>
                <c:pt idx="5980">
                  <c:v>2032.9690000000001</c:v>
                </c:pt>
                <c:pt idx="5981">
                  <c:v>2031.953</c:v>
                </c:pt>
                <c:pt idx="5982">
                  <c:v>2029.375</c:v>
                </c:pt>
                <c:pt idx="5983">
                  <c:v>2028.3589999999999</c:v>
                </c:pt>
                <c:pt idx="5984">
                  <c:v>2028.5940000000001</c:v>
                </c:pt>
                <c:pt idx="5985">
                  <c:v>2027.9690000000001</c:v>
                </c:pt>
                <c:pt idx="5986">
                  <c:v>2025</c:v>
                </c:pt>
                <c:pt idx="5987">
                  <c:v>2026.172</c:v>
                </c:pt>
                <c:pt idx="5988">
                  <c:v>2028.3589999999999</c:v>
                </c:pt>
                <c:pt idx="5989">
                  <c:v>2025.547</c:v>
                </c:pt>
                <c:pt idx="5990">
                  <c:v>2026.4059999999999</c:v>
                </c:pt>
                <c:pt idx="5991">
                  <c:v>2026.953</c:v>
                </c:pt>
                <c:pt idx="5992">
                  <c:v>2025</c:v>
                </c:pt>
                <c:pt idx="5993">
                  <c:v>2025.547</c:v>
                </c:pt>
                <c:pt idx="5994">
                  <c:v>2022.1869999999999</c:v>
                </c:pt>
                <c:pt idx="5995">
                  <c:v>2021.5619999999999</c:v>
                </c:pt>
                <c:pt idx="5996">
                  <c:v>2025.1559999999999</c:v>
                </c:pt>
                <c:pt idx="5997">
                  <c:v>2023.203</c:v>
                </c:pt>
                <c:pt idx="5998">
                  <c:v>2023.3589999999999</c:v>
                </c:pt>
                <c:pt idx="5999">
                  <c:v>2024.1410000000001</c:v>
                </c:pt>
                <c:pt idx="6000">
                  <c:v>2025.1559999999999</c:v>
                </c:pt>
                <c:pt idx="6001">
                  <c:v>2026.797</c:v>
                </c:pt>
                <c:pt idx="6002">
                  <c:v>2027.9690000000001</c:v>
                </c:pt>
                <c:pt idx="6003">
                  <c:v>2030</c:v>
                </c:pt>
                <c:pt idx="6004">
                  <c:v>2033.75</c:v>
                </c:pt>
                <c:pt idx="6005">
                  <c:v>2030.9369999999999</c:v>
                </c:pt>
                <c:pt idx="6006">
                  <c:v>2035</c:v>
                </c:pt>
                <c:pt idx="6007">
                  <c:v>2037.7339999999999</c:v>
                </c:pt>
                <c:pt idx="6008">
                  <c:v>2036.172</c:v>
                </c:pt>
                <c:pt idx="6009">
                  <c:v>2040.1559999999999</c:v>
                </c:pt>
                <c:pt idx="6010">
                  <c:v>2043.5940000000001</c:v>
                </c:pt>
                <c:pt idx="6011">
                  <c:v>2045.7809999999999</c:v>
                </c:pt>
                <c:pt idx="6012">
                  <c:v>2047.578</c:v>
                </c:pt>
                <c:pt idx="6013">
                  <c:v>2047.7339999999999</c:v>
                </c:pt>
                <c:pt idx="6014">
                  <c:v>2048.5940000000001</c:v>
                </c:pt>
                <c:pt idx="6015">
                  <c:v>2051.4059999999999</c:v>
                </c:pt>
                <c:pt idx="6016">
                  <c:v>2054.5309999999999</c:v>
                </c:pt>
                <c:pt idx="6017">
                  <c:v>2056.953</c:v>
                </c:pt>
                <c:pt idx="6018">
                  <c:v>2059.5309999999999</c:v>
                </c:pt>
                <c:pt idx="6019">
                  <c:v>2062.1869999999999</c:v>
                </c:pt>
                <c:pt idx="6020">
                  <c:v>2063.75</c:v>
                </c:pt>
                <c:pt idx="6021">
                  <c:v>2062.9690000000001</c:v>
                </c:pt>
                <c:pt idx="6022">
                  <c:v>2060.3910000000001</c:v>
                </c:pt>
                <c:pt idx="6023">
                  <c:v>2031.797</c:v>
                </c:pt>
                <c:pt idx="6024">
                  <c:v>1951.797</c:v>
                </c:pt>
                <c:pt idx="6025">
                  <c:v>1946.172</c:v>
                </c:pt>
                <c:pt idx="6026">
                  <c:v>1984.7660000000001</c:v>
                </c:pt>
                <c:pt idx="6027">
                  <c:v>1985.3910000000001</c:v>
                </c:pt>
                <c:pt idx="6028">
                  <c:v>1991.5619999999999</c:v>
                </c:pt>
                <c:pt idx="6029">
                  <c:v>2025.547</c:v>
                </c:pt>
                <c:pt idx="6030">
                  <c:v>2048.5940000000001</c:v>
                </c:pt>
                <c:pt idx="6031">
                  <c:v>2075</c:v>
                </c:pt>
                <c:pt idx="6032">
                  <c:v>2085.7809999999999</c:v>
                </c:pt>
                <c:pt idx="6033">
                  <c:v>2072.9690000000001</c:v>
                </c:pt>
                <c:pt idx="6034">
                  <c:v>2065.1559999999999</c:v>
                </c:pt>
                <c:pt idx="6035">
                  <c:v>2062.3440000000001</c:v>
                </c:pt>
                <c:pt idx="6036">
                  <c:v>2071.797</c:v>
                </c:pt>
                <c:pt idx="6037">
                  <c:v>2104.375</c:v>
                </c:pt>
                <c:pt idx="6038">
                  <c:v>2075.547</c:v>
                </c:pt>
                <c:pt idx="6039">
                  <c:v>2022.578</c:v>
                </c:pt>
                <c:pt idx="6040">
                  <c:v>2008.9839999999999</c:v>
                </c:pt>
                <c:pt idx="6041">
                  <c:v>2027.1869999999999</c:v>
                </c:pt>
                <c:pt idx="6042">
                  <c:v>2017.1869999999999</c:v>
                </c:pt>
                <c:pt idx="6043">
                  <c:v>2008.5940000000001</c:v>
                </c:pt>
                <c:pt idx="6044">
                  <c:v>2022.7339999999999</c:v>
                </c:pt>
                <c:pt idx="6045">
                  <c:v>2018.203</c:v>
                </c:pt>
                <c:pt idx="6046">
                  <c:v>2015.3910000000001</c:v>
                </c:pt>
                <c:pt idx="6047">
                  <c:v>2020.547</c:v>
                </c:pt>
                <c:pt idx="6048">
                  <c:v>2019.7660000000001</c:v>
                </c:pt>
                <c:pt idx="6049">
                  <c:v>2012.7339999999999</c:v>
                </c:pt>
                <c:pt idx="6050">
                  <c:v>2020.1559999999999</c:v>
                </c:pt>
                <c:pt idx="6051">
                  <c:v>2017.9690000000001</c:v>
                </c:pt>
                <c:pt idx="6052">
                  <c:v>2011.4059999999999</c:v>
                </c:pt>
                <c:pt idx="6053">
                  <c:v>2017.3440000000001</c:v>
                </c:pt>
                <c:pt idx="6054">
                  <c:v>2015.1559999999999</c:v>
                </c:pt>
                <c:pt idx="6055">
                  <c:v>2011.4059999999999</c:v>
                </c:pt>
                <c:pt idx="6056">
                  <c:v>2015.1559999999999</c:v>
                </c:pt>
                <c:pt idx="6057">
                  <c:v>2015.9369999999999</c:v>
                </c:pt>
                <c:pt idx="6058">
                  <c:v>2012.7339999999999</c:v>
                </c:pt>
                <c:pt idx="6059">
                  <c:v>2014.1410000000001</c:v>
                </c:pt>
                <c:pt idx="6060">
                  <c:v>2015.547</c:v>
                </c:pt>
                <c:pt idx="6061">
                  <c:v>2014.375</c:v>
                </c:pt>
                <c:pt idx="6062">
                  <c:v>2014.5309999999999</c:v>
                </c:pt>
                <c:pt idx="6063">
                  <c:v>2015.547</c:v>
                </c:pt>
                <c:pt idx="6064">
                  <c:v>2014.7660000000001</c:v>
                </c:pt>
                <c:pt idx="6065">
                  <c:v>2015.547</c:v>
                </c:pt>
                <c:pt idx="6066">
                  <c:v>2016.5619999999999</c:v>
                </c:pt>
                <c:pt idx="6067">
                  <c:v>2014.5309999999999</c:v>
                </c:pt>
                <c:pt idx="6068">
                  <c:v>2015.1559999999999</c:v>
                </c:pt>
                <c:pt idx="6069">
                  <c:v>2020.3910000000001</c:v>
                </c:pt>
                <c:pt idx="6070">
                  <c:v>2017.7339999999999</c:v>
                </c:pt>
                <c:pt idx="6071">
                  <c:v>2015.9369999999999</c:v>
                </c:pt>
                <c:pt idx="6072">
                  <c:v>2021.4059999999999</c:v>
                </c:pt>
                <c:pt idx="6073">
                  <c:v>2020.1559999999999</c:v>
                </c:pt>
                <c:pt idx="6074">
                  <c:v>2018.75</c:v>
                </c:pt>
                <c:pt idx="6075">
                  <c:v>2020.7809999999999</c:v>
                </c:pt>
                <c:pt idx="6076">
                  <c:v>2022.7339999999999</c:v>
                </c:pt>
                <c:pt idx="6077">
                  <c:v>2024.7660000000001</c:v>
                </c:pt>
                <c:pt idx="6078">
                  <c:v>2022.3440000000001</c:v>
                </c:pt>
                <c:pt idx="6079">
                  <c:v>2023.203</c:v>
                </c:pt>
                <c:pt idx="6080">
                  <c:v>2026.4059999999999</c:v>
                </c:pt>
                <c:pt idx="6081">
                  <c:v>2026.4059999999999</c:v>
                </c:pt>
                <c:pt idx="6082">
                  <c:v>2028.203</c:v>
                </c:pt>
                <c:pt idx="6083">
                  <c:v>2030.7809999999999</c:v>
                </c:pt>
                <c:pt idx="6084">
                  <c:v>2032.1869999999999</c:v>
                </c:pt>
                <c:pt idx="6085">
                  <c:v>2034.1410000000001</c:v>
                </c:pt>
                <c:pt idx="6086">
                  <c:v>2032.1869999999999</c:v>
                </c:pt>
                <c:pt idx="6087">
                  <c:v>2037.578</c:v>
                </c:pt>
                <c:pt idx="6088">
                  <c:v>2037.7339999999999</c:v>
                </c:pt>
                <c:pt idx="6089">
                  <c:v>2038.203</c:v>
                </c:pt>
                <c:pt idx="6090">
                  <c:v>2039.1410000000001</c:v>
                </c:pt>
                <c:pt idx="6091">
                  <c:v>2040.7809999999999</c:v>
                </c:pt>
                <c:pt idx="6092">
                  <c:v>2044.7660000000001</c:v>
                </c:pt>
                <c:pt idx="6093">
                  <c:v>2042.1869999999999</c:v>
                </c:pt>
                <c:pt idx="6094">
                  <c:v>2046.172</c:v>
                </c:pt>
                <c:pt idx="6095">
                  <c:v>2046.953</c:v>
                </c:pt>
                <c:pt idx="6096">
                  <c:v>2047.7339999999999</c:v>
                </c:pt>
                <c:pt idx="6097">
                  <c:v>2050</c:v>
                </c:pt>
                <c:pt idx="6098">
                  <c:v>2050.7809999999999</c:v>
                </c:pt>
                <c:pt idx="6099">
                  <c:v>2052.1869999999999</c:v>
                </c:pt>
                <c:pt idx="6100">
                  <c:v>2053.9839999999999</c:v>
                </c:pt>
                <c:pt idx="6101">
                  <c:v>2055.7809999999999</c:v>
                </c:pt>
                <c:pt idx="6102">
                  <c:v>2054.5309999999999</c:v>
                </c:pt>
                <c:pt idx="6103">
                  <c:v>2055.547</c:v>
                </c:pt>
                <c:pt idx="6104">
                  <c:v>2053.5940000000001</c:v>
                </c:pt>
                <c:pt idx="6105">
                  <c:v>2053.5940000000001</c:v>
                </c:pt>
                <c:pt idx="6106">
                  <c:v>2052.7339999999999</c:v>
                </c:pt>
                <c:pt idx="6107">
                  <c:v>2055.547</c:v>
                </c:pt>
                <c:pt idx="6108">
                  <c:v>2055.9369999999999</c:v>
                </c:pt>
                <c:pt idx="6109">
                  <c:v>2056.172</c:v>
                </c:pt>
                <c:pt idx="6110">
                  <c:v>2057.9690000000001</c:v>
                </c:pt>
                <c:pt idx="6111">
                  <c:v>2057.578</c:v>
                </c:pt>
                <c:pt idx="6112">
                  <c:v>2055.7809999999999</c:v>
                </c:pt>
                <c:pt idx="6113">
                  <c:v>2057.1869999999999</c:v>
                </c:pt>
                <c:pt idx="6114">
                  <c:v>2060.7809999999999</c:v>
                </c:pt>
                <c:pt idx="6115">
                  <c:v>2061.953</c:v>
                </c:pt>
                <c:pt idx="6116">
                  <c:v>2064.5309999999999</c:v>
                </c:pt>
                <c:pt idx="6117">
                  <c:v>2065.3910000000001</c:v>
                </c:pt>
                <c:pt idx="6118">
                  <c:v>2063.9839999999999</c:v>
                </c:pt>
                <c:pt idx="6119">
                  <c:v>2065.7809999999999</c:v>
                </c:pt>
                <c:pt idx="6120">
                  <c:v>2066.172</c:v>
                </c:pt>
                <c:pt idx="6121">
                  <c:v>2068.75</c:v>
                </c:pt>
                <c:pt idx="6122">
                  <c:v>2070.9369999999999</c:v>
                </c:pt>
                <c:pt idx="6123">
                  <c:v>2072.1869999999999</c:v>
                </c:pt>
                <c:pt idx="6124">
                  <c:v>2071.797</c:v>
                </c:pt>
                <c:pt idx="6125">
                  <c:v>2073.3589999999999</c:v>
                </c:pt>
                <c:pt idx="6126">
                  <c:v>2071.797</c:v>
                </c:pt>
                <c:pt idx="6127">
                  <c:v>2075.3910000000001</c:v>
                </c:pt>
                <c:pt idx="6128">
                  <c:v>2074.7660000000001</c:v>
                </c:pt>
                <c:pt idx="6129">
                  <c:v>2079.1410000000001</c:v>
                </c:pt>
                <c:pt idx="6130">
                  <c:v>2080.1559999999999</c:v>
                </c:pt>
                <c:pt idx="6131">
                  <c:v>2078.75</c:v>
                </c:pt>
                <c:pt idx="6132">
                  <c:v>2081.953</c:v>
                </c:pt>
                <c:pt idx="6133">
                  <c:v>2079.5309999999999</c:v>
                </c:pt>
                <c:pt idx="6134">
                  <c:v>2058.9839999999999</c:v>
                </c:pt>
                <c:pt idx="6135">
                  <c:v>2051.5619999999999</c:v>
                </c:pt>
                <c:pt idx="6136">
                  <c:v>2087.9690000000001</c:v>
                </c:pt>
                <c:pt idx="6137">
                  <c:v>2091.172</c:v>
                </c:pt>
                <c:pt idx="6138">
                  <c:v>2079.375</c:v>
                </c:pt>
                <c:pt idx="6139">
                  <c:v>2077.3440000000001</c:v>
                </c:pt>
                <c:pt idx="6140">
                  <c:v>2087.9690000000001</c:v>
                </c:pt>
                <c:pt idx="6141">
                  <c:v>2087.9690000000001</c:v>
                </c:pt>
                <c:pt idx="6142">
                  <c:v>2093.203</c:v>
                </c:pt>
                <c:pt idx="6143">
                  <c:v>2097.1869999999999</c:v>
                </c:pt>
                <c:pt idx="6144">
                  <c:v>2101.172</c:v>
                </c:pt>
                <c:pt idx="6145">
                  <c:v>2101.4059999999999</c:v>
                </c:pt>
                <c:pt idx="6146">
                  <c:v>2100.3910000000001</c:v>
                </c:pt>
                <c:pt idx="6147">
                  <c:v>2100</c:v>
                </c:pt>
                <c:pt idx="6148">
                  <c:v>2102.7339999999999</c:v>
                </c:pt>
                <c:pt idx="6149">
                  <c:v>2104.7660000000001</c:v>
                </c:pt>
                <c:pt idx="6150">
                  <c:v>2109.375</c:v>
                </c:pt>
                <c:pt idx="6151">
                  <c:v>2107.3440000000001</c:v>
                </c:pt>
                <c:pt idx="6152">
                  <c:v>2108.5940000000001</c:v>
                </c:pt>
                <c:pt idx="6153">
                  <c:v>2108.5940000000001</c:v>
                </c:pt>
                <c:pt idx="6154">
                  <c:v>2109.1410000000001</c:v>
                </c:pt>
                <c:pt idx="6155">
                  <c:v>2112.9690000000001</c:v>
                </c:pt>
                <c:pt idx="6156">
                  <c:v>2115.7809999999999</c:v>
                </c:pt>
                <c:pt idx="6157">
                  <c:v>2115.1559999999999</c:v>
                </c:pt>
                <c:pt idx="6158">
                  <c:v>2118.9839999999999</c:v>
                </c:pt>
                <c:pt idx="6159">
                  <c:v>2118.3589999999999</c:v>
                </c:pt>
                <c:pt idx="6160">
                  <c:v>2120.3910000000001</c:v>
                </c:pt>
                <c:pt idx="6161">
                  <c:v>2120.1559999999999</c:v>
                </c:pt>
                <c:pt idx="6162">
                  <c:v>2120</c:v>
                </c:pt>
                <c:pt idx="6163">
                  <c:v>2121.5619999999999</c:v>
                </c:pt>
                <c:pt idx="6164">
                  <c:v>2123.3589999999999</c:v>
                </c:pt>
                <c:pt idx="6165">
                  <c:v>2123.5940000000001</c:v>
                </c:pt>
                <c:pt idx="6166">
                  <c:v>2125.1559999999999</c:v>
                </c:pt>
                <c:pt idx="6167">
                  <c:v>2123.3589999999999</c:v>
                </c:pt>
                <c:pt idx="6168">
                  <c:v>2123.3589999999999</c:v>
                </c:pt>
                <c:pt idx="6169">
                  <c:v>2123.75</c:v>
                </c:pt>
                <c:pt idx="6170">
                  <c:v>2123.203</c:v>
                </c:pt>
                <c:pt idx="6171">
                  <c:v>2124.375</c:v>
                </c:pt>
                <c:pt idx="6172">
                  <c:v>2121.5619999999999</c:v>
                </c:pt>
                <c:pt idx="6173">
                  <c:v>2121.5619999999999</c:v>
                </c:pt>
                <c:pt idx="6174">
                  <c:v>2121.5619999999999</c:v>
                </c:pt>
                <c:pt idx="6175">
                  <c:v>2119.7660000000001</c:v>
                </c:pt>
                <c:pt idx="6176">
                  <c:v>2117.1869999999999</c:v>
                </c:pt>
                <c:pt idx="6177">
                  <c:v>2118.3589999999999</c:v>
                </c:pt>
                <c:pt idx="6178">
                  <c:v>2116.172</c:v>
                </c:pt>
                <c:pt idx="6179">
                  <c:v>2115.547</c:v>
                </c:pt>
                <c:pt idx="6180">
                  <c:v>2111.953</c:v>
                </c:pt>
                <c:pt idx="6181">
                  <c:v>2110.1559999999999</c:v>
                </c:pt>
                <c:pt idx="6182">
                  <c:v>2110.547</c:v>
                </c:pt>
                <c:pt idx="6183">
                  <c:v>2107.1869999999999</c:v>
                </c:pt>
                <c:pt idx="6184">
                  <c:v>2106.4059999999999</c:v>
                </c:pt>
                <c:pt idx="6185">
                  <c:v>2100.9369999999999</c:v>
                </c:pt>
                <c:pt idx="6186">
                  <c:v>2102.578</c:v>
                </c:pt>
                <c:pt idx="6187">
                  <c:v>2100.1559999999999</c:v>
                </c:pt>
                <c:pt idx="6188">
                  <c:v>2095.547</c:v>
                </c:pt>
                <c:pt idx="6189">
                  <c:v>2092.1869999999999</c:v>
                </c:pt>
                <c:pt idx="6190">
                  <c:v>2090.9369999999999</c:v>
                </c:pt>
                <c:pt idx="6191">
                  <c:v>2089.1410000000001</c:v>
                </c:pt>
                <c:pt idx="6192">
                  <c:v>2084.375</c:v>
                </c:pt>
                <c:pt idx="6193">
                  <c:v>2082.1869999999999</c:v>
                </c:pt>
                <c:pt idx="6194">
                  <c:v>2079.7660000000001</c:v>
                </c:pt>
                <c:pt idx="6195">
                  <c:v>2077.7339999999999</c:v>
                </c:pt>
                <c:pt idx="6196">
                  <c:v>2075.1559999999999</c:v>
                </c:pt>
                <c:pt idx="6197">
                  <c:v>2072.1869999999999</c:v>
                </c:pt>
                <c:pt idx="6198">
                  <c:v>2069.5309999999999</c:v>
                </c:pt>
                <c:pt idx="6199">
                  <c:v>2066.5619999999999</c:v>
                </c:pt>
                <c:pt idx="6200">
                  <c:v>2061.797</c:v>
                </c:pt>
                <c:pt idx="6201">
                  <c:v>2063.9839999999999</c:v>
                </c:pt>
                <c:pt idx="6202">
                  <c:v>2058.5940000000001</c:v>
                </c:pt>
                <c:pt idx="6203">
                  <c:v>2055.7809999999999</c:v>
                </c:pt>
                <c:pt idx="6204">
                  <c:v>2053.75</c:v>
                </c:pt>
                <c:pt idx="6205">
                  <c:v>2051.4059999999999</c:v>
                </c:pt>
                <c:pt idx="6206">
                  <c:v>2046.797</c:v>
                </c:pt>
                <c:pt idx="6207">
                  <c:v>2046.172</c:v>
                </c:pt>
                <c:pt idx="6208">
                  <c:v>2041.4059999999999</c:v>
                </c:pt>
                <c:pt idx="6209">
                  <c:v>2038.3589999999999</c:v>
                </c:pt>
                <c:pt idx="6210">
                  <c:v>2038.3589999999999</c:v>
                </c:pt>
                <c:pt idx="6211">
                  <c:v>2037.578</c:v>
                </c:pt>
                <c:pt idx="6212">
                  <c:v>2038.9839999999999</c:v>
                </c:pt>
                <c:pt idx="6213">
                  <c:v>2037.3440000000001</c:v>
                </c:pt>
                <c:pt idx="6214">
                  <c:v>2037.9690000000001</c:v>
                </c:pt>
                <c:pt idx="6215">
                  <c:v>2038.75</c:v>
                </c:pt>
                <c:pt idx="6216">
                  <c:v>2037.7339999999999</c:v>
                </c:pt>
                <c:pt idx="6217">
                  <c:v>2037.578</c:v>
                </c:pt>
                <c:pt idx="6218">
                  <c:v>2036.797</c:v>
                </c:pt>
                <c:pt idx="6219">
                  <c:v>2040.1559999999999</c:v>
                </c:pt>
                <c:pt idx="6220">
                  <c:v>2038.9839999999999</c:v>
                </c:pt>
                <c:pt idx="6221">
                  <c:v>2040.3910000000001</c:v>
                </c:pt>
                <c:pt idx="6222">
                  <c:v>2041.5619999999999</c:v>
                </c:pt>
                <c:pt idx="6223">
                  <c:v>2044.375</c:v>
                </c:pt>
                <c:pt idx="6224">
                  <c:v>2045.9369999999999</c:v>
                </c:pt>
                <c:pt idx="6225">
                  <c:v>2043.9839999999999</c:v>
                </c:pt>
                <c:pt idx="6226">
                  <c:v>2043.5940000000001</c:v>
                </c:pt>
                <c:pt idx="6227">
                  <c:v>2047.3440000000001</c:v>
                </c:pt>
                <c:pt idx="6228">
                  <c:v>2045.9369999999999</c:v>
                </c:pt>
                <c:pt idx="6229">
                  <c:v>2047.9690000000001</c:v>
                </c:pt>
                <c:pt idx="6230">
                  <c:v>2051.4059999999999</c:v>
                </c:pt>
                <c:pt idx="6231">
                  <c:v>2052.578</c:v>
                </c:pt>
                <c:pt idx="6232">
                  <c:v>2052.9690000000001</c:v>
                </c:pt>
                <c:pt idx="6233">
                  <c:v>2057.578</c:v>
                </c:pt>
                <c:pt idx="6234">
                  <c:v>2057.9690000000001</c:v>
                </c:pt>
                <c:pt idx="6235">
                  <c:v>2060.1559999999999</c:v>
                </c:pt>
                <c:pt idx="6236">
                  <c:v>2064.5309999999999</c:v>
                </c:pt>
                <c:pt idx="6237">
                  <c:v>2064.5309999999999</c:v>
                </c:pt>
                <c:pt idx="6238">
                  <c:v>2049.1410000000001</c:v>
                </c:pt>
                <c:pt idx="6239">
                  <c:v>2051.797</c:v>
                </c:pt>
                <c:pt idx="6240">
                  <c:v>2072.3440000000001</c:v>
                </c:pt>
                <c:pt idx="6241">
                  <c:v>2065.1559999999999</c:v>
                </c:pt>
                <c:pt idx="6242">
                  <c:v>2065.3910000000001</c:v>
                </c:pt>
                <c:pt idx="6243">
                  <c:v>2067.1869999999999</c:v>
                </c:pt>
                <c:pt idx="6244">
                  <c:v>2072.9690000000001</c:v>
                </c:pt>
                <c:pt idx="6245">
                  <c:v>2078.3589999999999</c:v>
                </c:pt>
                <c:pt idx="6246">
                  <c:v>2080.1559999999999</c:v>
                </c:pt>
                <c:pt idx="6247">
                  <c:v>2088.203</c:v>
                </c:pt>
                <c:pt idx="6248">
                  <c:v>2088.9839999999999</c:v>
                </c:pt>
                <c:pt idx="6249">
                  <c:v>2090</c:v>
                </c:pt>
                <c:pt idx="6250">
                  <c:v>2092.9690000000001</c:v>
                </c:pt>
                <c:pt idx="6251">
                  <c:v>2096.172</c:v>
                </c:pt>
                <c:pt idx="6252">
                  <c:v>2097.9690000000001</c:v>
                </c:pt>
                <c:pt idx="6253">
                  <c:v>2094.7660000000001</c:v>
                </c:pt>
                <c:pt idx="6254">
                  <c:v>2081.4059999999999</c:v>
                </c:pt>
                <c:pt idx="6255">
                  <c:v>2087.578</c:v>
                </c:pt>
                <c:pt idx="6256">
                  <c:v>2091.797</c:v>
                </c:pt>
                <c:pt idx="6257">
                  <c:v>2087.1869999999999</c:v>
                </c:pt>
                <c:pt idx="6258">
                  <c:v>2085.7809999999999</c:v>
                </c:pt>
                <c:pt idx="6259">
                  <c:v>2088.3589999999999</c:v>
                </c:pt>
                <c:pt idx="6260">
                  <c:v>2085.9369999999999</c:v>
                </c:pt>
                <c:pt idx="6261">
                  <c:v>2085.3910000000001</c:v>
                </c:pt>
                <c:pt idx="6262">
                  <c:v>2087.3440000000001</c:v>
                </c:pt>
                <c:pt idx="6263">
                  <c:v>2089.375</c:v>
                </c:pt>
                <c:pt idx="6264">
                  <c:v>2086.4059999999999</c:v>
                </c:pt>
                <c:pt idx="6265">
                  <c:v>2087.578</c:v>
                </c:pt>
                <c:pt idx="6266">
                  <c:v>2087.1869999999999</c:v>
                </c:pt>
                <c:pt idx="6267">
                  <c:v>2085.1559999999999</c:v>
                </c:pt>
                <c:pt idx="6268">
                  <c:v>2086.5619999999999</c:v>
                </c:pt>
                <c:pt idx="6269">
                  <c:v>2081.5619999999999</c:v>
                </c:pt>
                <c:pt idx="6270">
                  <c:v>2078.5940000000001</c:v>
                </c:pt>
                <c:pt idx="6271">
                  <c:v>2080</c:v>
                </c:pt>
                <c:pt idx="6272">
                  <c:v>2076.953</c:v>
                </c:pt>
                <c:pt idx="6273">
                  <c:v>2072.9690000000001</c:v>
                </c:pt>
                <c:pt idx="6274">
                  <c:v>2074.5309999999999</c:v>
                </c:pt>
                <c:pt idx="6275">
                  <c:v>2069.7660000000001</c:v>
                </c:pt>
                <c:pt idx="6276">
                  <c:v>2068.203</c:v>
                </c:pt>
                <c:pt idx="6277">
                  <c:v>2066.953</c:v>
                </c:pt>
                <c:pt idx="6278">
                  <c:v>2063.3589999999999</c:v>
                </c:pt>
                <c:pt idx="6279">
                  <c:v>2062.1869999999999</c:v>
                </c:pt>
                <c:pt idx="6280">
                  <c:v>2059.1410000000001</c:v>
                </c:pt>
                <c:pt idx="6281">
                  <c:v>2057.3440000000001</c:v>
                </c:pt>
                <c:pt idx="6282">
                  <c:v>2053.9839999999999</c:v>
                </c:pt>
                <c:pt idx="6283">
                  <c:v>2053.203</c:v>
                </c:pt>
                <c:pt idx="6284">
                  <c:v>2047.7339999999999</c:v>
                </c:pt>
                <c:pt idx="6285">
                  <c:v>2044.7660000000001</c:v>
                </c:pt>
                <c:pt idx="6286">
                  <c:v>2046.4059999999999</c:v>
                </c:pt>
                <c:pt idx="6287">
                  <c:v>2042.7339999999999</c:v>
                </c:pt>
                <c:pt idx="6288">
                  <c:v>2039.5309999999999</c:v>
                </c:pt>
                <c:pt idx="6289">
                  <c:v>2037.578</c:v>
                </c:pt>
                <c:pt idx="6290">
                  <c:v>2038.203</c:v>
                </c:pt>
                <c:pt idx="6291">
                  <c:v>2037.578</c:v>
                </c:pt>
                <c:pt idx="6292">
                  <c:v>2032.9690000000001</c:v>
                </c:pt>
                <c:pt idx="6293">
                  <c:v>2032.1869999999999</c:v>
                </c:pt>
                <c:pt idx="6294">
                  <c:v>2030</c:v>
                </c:pt>
                <c:pt idx="6295">
                  <c:v>2028.9839999999999</c:v>
                </c:pt>
                <c:pt idx="6296">
                  <c:v>2026.172</c:v>
                </c:pt>
                <c:pt idx="6297">
                  <c:v>2026.797</c:v>
                </c:pt>
                <c:pt idx="6298">
                  <c:v>2023.9839999999999</c:v>
                </c:pt>
                <c:pt idx="6299">
                  <c:v>2026.797</c:v>
                </c:pt>
                <c:pt idx="6300">
                  <c:v>2026.4059999999999</c:v>
                </c:pt>
                <c:pt idx="6301">
                  <c:v>2023.3589999999999</c:v>
                </c:pt>
                <c:pt idx="6302">
                  <c:v>2019.375</c:v>
                </c:pt>
                <c:pt idx="6303">
                  <c:v>2023.9839999999999</c:v>
                </c:pt>
                <c:pt idx="6304">
                  <c:v>2022.578</c:v>
                </c:pt>
                <c:pt idx="6305">
                  <c:v>2021.5619999999999</c:v>
                </c:pt>
                <c:pt idx="6306">
                  <c:v>2021.172</c:v>
                </c:pt>
                <c:pt idx="6307">
                  <c:v>2021.5619999999999</c:v>
                </c:pt>
                <c:pt idx="6308">
                  <c:v>2020.3910000000001</c:v>
                </c:pt>
                <c:pt idx="6309">
                  <c:v>2020.3910000000001</c:v>
                </c:pt>
                <c:pt idx="6310">
                  <c:v>2022.9690000000001</c:v>
                </c:pt>
                <c:pt idx="6311">
                  <c:v>2024.375</c:v>
                </c:pt>
                <c:pt idx="6312">
                  <c:v>2025.7809999999999</c:v>
                </c:pt>
                <c:pt idx="6313">
                  <c:v>2023.3589999999999</c:v>
                </c:pt>
                <c:pt idx="6314">
                  <c:v>2026.4059999999999</c:v>
                </c:pt>
                <c:pt idx="6315">
                  <c:v>2026.4059999999999</c:v>
                </c:pt>
                <c:pt idx="6316">
                  <c:v>2032.7339999999999</c:v>
                </c:pt>
                <c:pt idx="6317">
                  <c:v>2027.578</c:v>
                </c:pt>
                <c:pt idx="6318">
                  <c:v>2028.75</c:v>
                </c:pt>
                <c:pt idx="6319">
                  <c:v>2035.547</c:v>
                </c:pt>
                <c:pt idx="6320">
                  <c:v>2035</c:v>
                </c:pt>
                <c:pt idx="6321">
                  <c:v>2038.9839999999999</c:v>
                </c:pt>
                <c:pt idx="6322">
                  <c:v>2038.75</c:v>
                </c:pt>
                <c:pt idx="6323">
                  <c:v>2037.9690000000001</c:v>
                </c:pt>
                <c:pt idx="6324">
                  <c:v>2039.7660000000001</c:v>
                </c:pt>
                <c:pt idx="6325">
                  <c:v>2045.9369999999999</c:v>
                </c:pt>
                <c:pt idx="6326">
                  <c:v>2047.7339999999999</c:v>
                </c:pt>
                <c:pt idx="6327">
                  <c:v>2048.9839999999999</c:v>
                </c:pt>
                <c:pt idx="6328">
                  <c:v>2050.547</c:v>
                </c:pt>
                <c:pt idx="6329">
                  <c:v>2053.5940000000001</c:v>
                </c:pt>
                <c:pt idx="6330">
                  <c:v>2055.1559999999999</c:v>
                </c:pt>
                <c:pt idx="6331">
                  <c:v>2057.578</c:v>
                </c:pt>
                <c:pt idx="6332">
                  <c:v>2057.7339999999999</c:v>
                </c:pt>
                <c:pt idx="6333">
                  <c:v>2061.953</c:v>
                </c:pt>
                <c:pt idx="6334">
                  <c:v>2061.953</c:v>
                </c:pt>
                <c:pt idx="6335">
                  <c:v>2051.172</c:v>
                </c:pt>
                <c:pt idx="6336">
                  <c:v>1979.375</c:v>
                </c:pt>
                <c:pt idx="6337">
                  <c:v>1936.797</c:v>
                </c:pt>
                <c:pt idx="6338">
                  <c:v>1980.547</c:v>
                </c:pt>
                <c:pt idx="6339">
                  <c:v>1985.7809999999999</c:v>
                </c:pt>
                <c:pt idx="6340">
                  <c:v>1970.7809999999999</c:v>
                </c:pt>
                <c:pt idx="6341">
                  <c:v>2003.203</c:v>
                </c:pt>
                <c:pt idx="6342">
                  <c:v>2040.1559999999999</c:v>
                </c:pt>
                <c:pt idx="6343">
                  <c:v>2071.4059999999999</c:v>
                </c:pt>
                <c:pt idx="6344">
                  <c:v>2088.75</c:v>
                </c:pt>
                <c:pt idx="6345">
                  <c:v>2078.3589999999999</c:v>
                </c:pt>
                <c:pt idx="6346">
                  <c:v>2064.1410000000001</c:v>
                </c:pt>
                <c:pt idx="6347">
                  <c:v>2062.9690000000001</c:v>
                </c:pt>
                <c:pt idx="6348">
                  <c:v>2062.3440000000001</c:v>
                </c:pt>
                <c:pt idx="6349">
                  <c:v>2079.5309999999999</c:v>
                </c:pt>
                <c:pt idx="6350">
                  <c:v>2092.3440000000001</c:v>
                </c:pt>
                <c:pt idx="6351">
                  <c:v>2046.797</c:v>
                </c:pt>
                <c:pt idx="6352">
                  <c:v>2010.1559999999999</c:v>
                </c:pt>
                <c:pt idx="6353">
                  <c:v>2015.3910000000001</c:v>
                </c:pt>
                <c:pt idx="6354">
                  <c:v>2025.3910000000001</c:v>
                </c:pt>
                <c:pt idx="6355">
                  <c:v>2013.5940000000001</c:v>
                </c:pt>
                <c:pt idx="6356">
                  <c:v>2015</c:v>
                </c:pt>
                <c:pt idx="6357">
                  <c:v>2022.3440000000001</c:v>
                </c:pt>
                <c:pt idx="6358">
                  <c:v>2017.578</c:v>
                </c:pt>
                <c:pt idx="6359">
                  <c:v>2015.3910000000001</c:v>
                </c:pt>
                <c:pt idx="6360">
                  <c:v>2023.5940000000001</c:v>
                </c:pt>
                <c:pt idx="6361">
                  <c:v>2018.3589999999999</c:v>
                </c:pt>
                <c:pt idx="6362">
                  <c:v>2019.5309999999999</c:v>
                </c:pt>
                <c:pt idx="6363">
                  <c:v>2020.547</c:v>
                </c:pt>
                <c:pt idx="6364">
                  <c:v>2015.3910000000001</c:v>
                </c:pt>
                <c:pt idx="6365">
                  <c:v>2012.3440000000001</c:v>
                </c:pt>
                <c:pt idx="6366">
                  <c:v>2017.7339999999999</c:v>
                </c:pt>
                <c:pt idx="6367">
                  <c:v>2013.5940000000001</c:v>
                </c:pt>
                <c:pt idx="6368">
                  <c:v>2011.953</c:v>
                </c:pt>
                <c:pt idx="6369">
                  <c:v>2015.1559999999999</c:v>
                </c:pt>
                <c:pt idx="6370">
                  <c:v>2018.5940000000001</c:v>
                </c:pt>
                <c:pt idx="6371">
                  <c:v>2013.3589999999999</c:v>
                </c:pt>
                <c:pt idx="6372">
                  <c:v>2016.4059999999999</c:v>
                </c:pt>
                <c:pt idx="6373">
                  <c:v>2016.172</c:v>
                </c:pt>
                <c:pt idx="6374">
                  <c:v>2013.75</c:v>
                </c:pt>
                <c:pt idx="6375">
                  <c:v>2014.1410000000001</c:v>
                </c:pt>
                <c:pt idx="6376">
                  <c:v>2012.9690000000001</c:v>
                </c:pt>
                <c:pt idx="6377">
                  <c:v>2012.3440000000001</c:v>
                </c:pt>
                <c:pt idx="6378">
                  <c:v>2011.172</c:v>
                </c:pt>
                <c:pt idx="6379">
                  <c:v>2013.75</c:v>
                </c:pt>
                <c:pt idx="6380">
                  <c:v>2014.375</c:v>
                </c:pt>
                <c:pt idx="6381">
                  <c:v>2016.172</c:v>
                </c:pt>
                <c:pt idx="6382">
                  <c:v>2017.9690000000001</c:v>
                </c:pt>
                <c:pt idx="6383">
                  <c:v>2015.9369999999999</c:v>
                </c:pt>
                <c:pt idx="6384">
                  <c:v>2017.3440000000001</c:v>
                </c:pt>
                <c:pt idx="6385">
                  <c:v>2020.9369999999999</c:v>
                </c:pt>
                <c:pt idx="6386">
                  <c:v>2019.375</c:v>
                </c:pt>
                <c:pt idx="6387">
                  <c:v>2020.547</c:v>
                </c:pt>
                <c:pt idx="6388">
                  <c:v>2022.7339999999999</c:v>
                </c:pt>
                <c:pt idx="6389">
                  <c:v>2024.5309999999999</c:v>
                </c:pt>
                <c:pt idx="6390">
                  <c:v>2024.7660000000001</c:v>
                </c:pt>
                <c:pt idx="6391">
                  <c:v>2025.1559999999999</c:v>
                </c:pt>
                <c:pt idx="6392">
                  <c:v>2025.7809999999999</c:v>
                </c:pt>
                <c:pt idx="6393">
                  <c:v>2025.9369999999999</c:v>
                </c:pt>
                <c:pt idx="6394">
                  <c:v>2025.9369999999999</c:v>
                </c:pt>
                <c:pt idx="6395">
                  <c:v>2029.5309999999999</c:v>
                </c:pt>
                <c:pt idx="6396">
                  <c:v>2030.3910000000001</c:v>
                </c:pt>
                <c:pt idx="6397">
                  <c:v>2032.7339999999999</c:v>
                </c:pt>
                <c:pt idx="6398">
                  <c:v>2031.172</c:v>
                </c:pt>
                <c:pt idx="6399">
                  <c:v>2031.5619999999999</c:v>
                </c:pt>
                <c:pt idx="6400">
                  <c:v>2035</c:v>
                </c:pt>
                <c:pt idx="6401">
                  <c:v>2037.3440000000001</c:v>
                </c:pt>
                <c:pt idx="6402">
                  <c:v>2039.7660000000001</c:v>
                </c:pt>
                <c:pt idx="6403">
                  <c:v>2037.7339999999999</c:v>
                </c:pt>
                <c:pt idx="6404">
                  <c:v>2039.1410000000001</c:v>
                </c:pt>
                <c:pt idx="6405">
                  <c:v>2040.547</c:v>
                </c:pt>
                <c:pt idx="6406">
                  <c:v>2040.547</c:v>
                </c:pt>
                <c:pt idx="6407">
                  <c:v>2046.953</c:v>
                </c:pt>
                <c:pt idx="6408">
                  <c:v>2045.9369999999999</c:v>
                </c:pt>
                <c:pt idx="6409">
                  <c:v>2047.3440000000001</c:v>
                </c:pt>
                <c:pt idx="6410">
                  <c:v>2049.5309999999999</c:v>
                </c:pt>
                <c:pt idx="6411">
                  <c:v>2050.547</c:v>
                </c:pt>
                <c:pt idx="6412">
                  <c:v>2050</c:v>
                </c:pt>
                <c:pt idx="6413">
                  <c:v>2050.7809999999999</c:v>
                </c:pt>
                <c:pt idx="6414">
                  <c:v>2049.375</c:v>
                </c:pt>
                <c:pt idx="6415">
                  <c:v>2050.547</c:v>
                </c:pt>
                <c:pt idx="6416">
                  <c:v>2052.578</c:v>
                </c:pt>
                <c:pt idx="6417">
                  <c:v>2051.953</c:v>
                </c:pt>
                <c:pt idx="6418">
                  <c:v>2052.7339999999999</c:v>
                </c:pt>
                <c:pt idx="6419">
                  <c:v>2053.9839999999999</c:v>
                </c:pt>
                <c:pt idx="6420">
                  <c:v>2052.7339999999999</c:v>
                </c:pt>
                <c:pt idx="6421">
                  <c:v>2053.203</c:v>
                </c:pt>
                <c:pt idx="6422">
                  <c:v>2054.1410000000001</c:v>
                </c:pt>
                <c:pt idx="6423">
                  <c:v>2058.9839999999999</c:v>
                </c:pt>
                <c:pt idx="6424">
                  <c:v>2058.203</c:v>
                </c:pt>
                <c:pt idx="6425">
                  <c:v>2059.375</c:v>
                </c:pt>
                <c:pt idx="6426">
                  <c:v>2060.1559999999999</c:v>
                </c:pt>
                <c:pt idx="6427">
                  <c:v>2056.4059999999999</c:v>
                </c:pt>
                <c:pt idx="6428">
                  <c:v>2057.9690000000001</c:v>
                </c:pt>
                <c:pt idx="6429">
                  <c:v>2057.578</c:v>
                </c:pt>
                <c:pt idx="6430">
                  <c:v>2061.797</c:v>
                </c:pt>
                <c:pt idx="6431">
                  <c:v>2064.1410000000001</c:v>
                </c:pt>
                <c:pt idx="6432">
                  <c:v>2063.203</c:v>
                </c:pt>
                <c:pt idx="6433">
                  <c:v>2064.5309999999999</c:v>
                </c:pt>
                <c:pt idx="6434">
                  <c:v>2062.7339999999999</c:v>
                </c:pt>
                <c:pt idx="6435">
                  <c:v>2063.75</c:v>
                </c:pt>
                <c:pt idx="6436">
                  <c:v>2067.9690000000001</c:v>
                </c:pt>
                <c:pt idx="6437">
                  <c:v>2068.3589999999999</c:v>
                </c:pt>
                <c:pt idx="6438">
                  <c:v>2071.4059999999999</c:v>
                </c:pt>
                <c:pt idx="6439">
                  <c:v>2073.9839999999999</c:v>
                </c:pt>
                <c:pt idx="6440">
                  <c:v>2071.953</c:v>
                </c:pt>
                <c:pt idx="6441">
                  <c:v>2068.203</c:v>
                </c:pt>
                <c:pt idx="6442">
                  <c:v>2074.375</c:v>
                </c:pt>
                <c:pt idx="6443">
                  <c:v>2076.5619999999999</c:v>
                </c:pt>
                <c:pt idx="6444">
                  <c:v>2076.5619999999999</c:v>
                </c:pt>
                <c:pt idx="6445">
                  <c:v>2081.4059999999999</c:v>
                </c:pt>
                <c:pt idx="6446">
                  <c:v>2068.9839999999999</c:v>
                </c:pt>
                <c:pt idx="6447">
                  <c:v>2057.3440000000001</c:v>
                </c:pt>
                <c:pt idx="6448">
                  <c:v>2068.3589999999999</c:v>
                </c:pt>
                <c:pt idx="6449">
                  <c:v>2084.1410000000001</c:v>
                </c:pt>
                <c:pt idx="6450">
                  <c:v>2079.1410000000001</c:v>
                </c:pt>
                <c:pt idx="6451">
                  <c:v>2070.7809999999999</c:v>
                </c:pt>
                <c:pt idx="6452">
                  <c:v>2078.3589999999999</c:v>
                </c:pt>
                <c:pt idx="6453">
                  <c:v>2083.75</c:v>
                </c:pt>
                <c:pt idx="6454">
                  <c:v>2082.3440000000001</c:v>
                </c:pt>
                <c:pt idx="6455">
                  <c:v>2087.1869999999999</c:v>
                </c:pt>
                <c:pt idx="6456">
                  <c:v>2091.5619999999999</c:v>
                </c:pt>
                <c:pt idx="6457">
                  <c:v>2092.1869999999999</c:v>
                </c:pt>
                <c:pt idx="6458">
                  <c:v>2092.3440000000001</c:v>
                </c:pt>
                <c:pt idx="6459">
                  <c:v>2092.9690000000001</c:v>
                </c:pt>
                <c:pt idx="6460">
                  <c:v>2093.75</c:v>
                </c:pt>
                <c:pt idx="6461">
                  <c:v>2095.1559999999999</c:v>
                </c:pt>
                <c:pt idx="6462">
                  <c:v>2096.953</c:v>
                </c:pt>
                <c:pt idx="6463">
                  <c:v>2101.953</c:v>
                </c:pt>
                <c:pt idx="6464">
                  <c:v>2101.172</c:v>
                </c:pt>
                <c:pt idx="6465">
                  <c:v>2098.75</c:v>
                </c:pt>
                <c:pt idx="6466">
                  <c:v>2101.172</c:v>
                </c:pt>
                <c:pt idx="6467">
                  <c:v>2103.75</c:v>
                </c:pt>
                <c:pt idx="6468">
                  <c:v>2105</c:v>
                </c:pt>
                <c:pt idx="6469">
                  <c:v>2108.75</c:v>
                </c:pt>
                <c:pt idx="6470">
                  <c:v>2110</c:v>
                </c:pt>
                <c:pt idx="6471">
                  <c:v>2110.1559999999999</c:v>
                </c:pt>
                <c:pt idx="6472">
                  <c:v>2111.797</c:v>
                </c:pt>
                <c:pt idx="6473">
                  <c:v>2112.7339999999999</c:v>
                </c:pt>
                <c:pt idx="6474">
                  <c:v>2115</c:v>
                </c:pt>
                <c:pt idx="6475">
                  <c:v>2115.3910000000001</c:v>
                </c:pt>
                <c:pt idx="6476">
                  <c:v>2114.5309999999999</c:v>
                </c:pt>
                <c:pt idx="6477">
                  <c:v>2116.172</c:v>
                </c:pt>
                <c:pt idx="6478">
                  <c:v>2116.797</c:v>
                </c:pt>
                <c:pt idx="6479">
                  <c:v>2115.9369999999999</c:v>
                </c:pt>
                <c:pt idx="6480">
                  <c:v>2120.1559999999999</c:v>
                </c:pt>
                <c:pt idx="6481">
                  <c:v>2118.75</c:v>
                </c:pt>
                <c:pt idx="6482">
                  <c:v>2114.5309999999999</c:v>
                </c:pt>
                <c:pt idx="6483">
                  <c:v>2115.3910000000001</c:v>
                </c:pt>
                <c:pt idx="6484">
                  <c:v>2113.75</c:v>
                </c:pt>
                <c:pt idx="6485">
                  <c:v>2113.9839999999999</c:v>
                </c:pt>
                <c:pt idx="6486">
                  <c:v>2111.797</c:v>
                </c:pt>
                <c:pt idx="6487">
                  <c:v>2114.5309999999999</c:v>
                </c:pt>
                <c:pt idx="6488">
                  <c:v>2114.375</c:v>
                </c:pt>
                <c:pt idx="6489">
                  <c:v>2111.953</c:v>
                </c:pt>
                <c:pt idx="6490">
                  <c:v>2109.7660000000001</c:v>
                </c:pt>
                <c:pt idx="6491">
                  <c:v>2108.3589999999999</c:v>
                </c:pt>
                <c:pt idx="6492">
                  <c:v>2105.7809999999999</c:v>
                </c:pt>
                <c:pt idx="6493">
                  <c:v>2104.5309999999999</c:v>
                </c:pt>
                <c:pt idx="6494">
                  <c:v>2103.9839999999999</c:v>
                </c:pt>
                <c:pt idx="6495">
                  <c:v>2101.953</c:v>
                </c:pt>
                <c:pt idx="6496">
                  <c:v>2097.7339999999999</c:v>
                </c:pt>
                <c:pt idx="6497">
                  <c:v>2095.3910000000001</c:v>
                </c:pt>
                <c:pt idx="6498">
                  <c:v>2095.7809999999999</c:v>
                </c:pt>
                <c:pt idx="6499">
                  <c:v>2091.797</c:v>
                </c:pt>
                <c:pt idx="6500">
                  <c:v>2090.7809999999999</c:v>
                </c:pt>
                <c:pt idx="6501">
                  <c:v>2087.1869999999999</c:v>
                </c:pt>
                <c:pt idx="6502">
                  <c:v>2085.547</c:v>
                </c:pt>
                <c:pt idx="6503">
                  <c:v>2082.9690000000001</c:v>
                </c:pt>
                <c:pt idx="6504">
                  <c:v>2077.7339999999999</c:v>
                </c:pt>
                <c:pt idx="6505">
                  <c:v>2074.5309999999999</c:v>
                </c:pt>
                <c:pt idx="6506">
                  <c:v>2076.172</c:v>
                </c:pt>
                <c:pt idx="6507">
                  <c:v>2073.3589999999999</c:v>
                </c:pt>
                <c:pt idx="6508">
                  <c:v>2071.797</c:v>
                </c:pt>
                <c:pt idx="6509">
                  <c:v>2068.3589999999999</c:v>
                </c:pt>
                <c:pt idx="6510">
                  <c:v>2064.375</c:v>
                </c:pt>
                <c:pt idx="6511">
                  <c:v>2060.547</c:v>
                </c:pt>
                <c:pt idx="6512">
                  <c:v>2059.5309999999999</c:v>
                </c:pt>
                <c:pt idx="6513">
                  <c:v>2057.3440000000001</c:v>
                </c:pt>
                <c:pt idx="6514">
                  <c:v>2055.7809999999999</c:v>
                </c:pt>
                <c:pt idx="6515">
                  <c:v>2053.75</c:v>
                </c:pt>
                <c:pt idx="6516">
                  <c:v>2048.3589999999999</c:v>
                </c:pt>
                <c:pt idx="6517">
                  <c:v>2047.3440000000001</c:v>
                </c:pt>
                <c:pt idx="6518">
                  <c:v>2046.5619999999999</c:v>
                </c:pt>
                <c:pt idx="6519">
                  <c:v>2043.75</c:v>
                </c:pt>
                <c:pt idx="6520">
                  <c:v>2045.1559999999999</c:v>
                </c:pt>
                <c:pt idx="6521">
                  <c:v>2040.9369999999999</c:v>
                </c:pt>
                <c:pt idx="6522">
                  <c:v>2039.375</c:v>
                </c:pt>
                <c:pt idx="6523">
                  <c:v>2036.4059999999999</c:v>
                </c:pt>
                <c:pt idx="6524">
                  <c:v>2037.3440000000001</c:v>
                </c:pt>
                <c:pt idx="6525">
                  <c:v>2034.5309999999999</c:v>
                </c:pt>
                <c:pt idx="6526">
                  <c:v>2036.5619999999999</c:v>
                </c:pt>
                <c:pt idx="6527">
                  <c:v>2034.7660000000001</c:v>
                </c:pt>
                <c:pt idx="6528">
                  <c:v>2031.953</c:v>
                </c:pt>
                <c:pt idx="6529">
                  <c:v>2031.797</c:v>
                </c:pt>
                <c:pt idx="6530">
                  <c:v>2033.5940000000001</c:v>
                </c:pt>
                <c:pt idx="6531">
                  <c:v>2035.9369999999999</c:v>
                </c:pt>
                <c:pt idx="6532">
                  <c:v>2033.3589999999999</c:v>
                </c:pt>
                <c:pt idx="6533">
                  <c:v>2032.9690000000001</c:v>
                </c:pt>
                <c:pt idx="6534">
                  <c:v>2036.172</c:v>
                </c:pt>
                <c:pt idx="6535">
                  <c:v>2032.3440000000001</c:v>
                </c:pt>
                <c:pt idx="6536">
                  <c:v>2037.7339999999999</c:v>
                </c:pt>
                <c:pt idx="6537">
                  <c:v>2040.3910000000001</c:v>
                </c:pt>
                <c:pt idx="6538">
                  <c:v>2039.375</c:v>
                </c:pt>
                <c:pt idx="6539">
                  <c:v>2041.4059999999999</c:v>
                </c:pt>
                <c:pt idx="6540">
                  <c:v>2047.9690000000001</c:v>
                </c:pt>
                <c:pt idx="6541">
                  <c:v>2046.5619999999999</c:v>
                </c:pt>
                <c:pt idx="6542">
                  <c:v>2049.5309999999999</c:v>
                </c:pt>
                <c:pt idx="6543">
                  <c:v>2050.7809999999999</c:v>
                </c:pt>
                <c:pt idx="6544">
                  <c:v>2052.7339999999999</c:v>
                </c:pt>
                <c:pt idx="6545">
                  <c:v>2055.3910000000001</c:v>
                </c:pt>
                <c:pt idx="6546">
                  <c:v>2057.7339999999999</c:v>
                </c:pt>
                <c:pt idx="6547">
                  <c:v>2058.203</c:v>
                </c:pt>
                <c:pt idx="6548">
                  <c:v>2061.172</c:v>
                </c:pt>
                <c:pt idx="6549">
                  <c:v>2061.953</c:v>
                </c:pt>
                <c:pt idx="6550">
                  <c:v>2048.75</c:v>
                </c:pt>
                <c:pt idx="6551">
                  <c:v>2041.4059999999999</c:v>
                </c:pt>
                <c:pt idx="6552">
                  <c:v>2058.9839999999999</c:v>
                </c:pt>
                <c:pt idx="6553">
                  <c:v>2068.203</c:v>
                </c:pt>
                <c:pt idx="6554">
                  <c:v>2059.5309999999999</c:v>
                </c:pt>
                <c:pt idx="6555">
                  <c:v>2065.547</c:v>
                </c:pt>
                <c:pt idx="6556">
                  <c:v>2067.578</c:v>
                </c:pt>
                <c:pt idx="6557">
                  <c:v>2073.5940000000001</c:v>
                </c:pt>
                <c:pt idx="6558">
                  <c:v>2073.203</c:v>
                </c:pt>
                <c:pt idx="6559">
                  <c:v>2076.953</c:v>
                </c:pt>
                <c:pt idx="6560">
                  <c:v>2083.3589999999999</c:v>
                </c:pt>
                <c:pt idx="6561">
                  <c:v>2084.1410000000001</c:v>
                </c:pt>
                <c:pt idx="6562">
                  <c:v>2085.9369999999999</c:v>
                </c:pt>
                <c:pt idx="6563">
                  <c:v>2093.203</c:v>
                </c:pt>
                <c:pt idx="6564">
                  <c:v>2098.9839999999999</c:v>
                </c:pt>
                <c:pt idx="6565">
                  <c:v>2086.953</c:v>
                </c:pt>
                <c:pt idx="6566">
                  <c:v>2081.953</c:v>
                </c:pt>
                <c:pt idx="6567">
                  <c:v>2082.3440000000001</c:v>
                </c:pt>
                <c:pt idx="6568">
                  <c:v>2088.3589999999999</c:v>
                </c:pt>
                <c:pt idx="6569">
                  <c:v>2087.3440000000001</c:v>
                </c:pt>
                <c:pt idx="6570">
                  <c:v>2082.7339999999999</c:v>
                </c:pt>
                <c:pt idx="6571">
                  <c:v>2084.7660000000001</c:v>
                </c:pt>
                <c:pt idx="6572">
                  <c:v>2085.3910000000001</c:v>
                </c:pt>
                <c:pt idx="6573">
                  <c:v>2088.5940000000001</c:v>
                </c:pt>
                <c:pt idx="6574">
                  <c:v>2085.9369999999999</c:v>
                </c:pt>
                <c:pt idx="6575">
                  <c:v>2086.172</c:v>
                </c:pt>
                <c:pt idx="6576">
                  <c:v>2085.1559999999999</c:v>
                </c:pt>
                <c:pt idx="6577">
                  <c:v>2082.9690000000001</c:v>
                </c:pt>
                <c:pt idx="6578">
                  <c:v>2085.3910000000001</c:v>
                </c:pt>
                <c:pt idx="6579">
                  <c:v>2082.7339999999999</c:v>
                </c:pt>
                <c:pt idx="6580">
                  <c:v>2083.3589999999999</c:v>
                </c:pt>
                <c:pt idx="6581">
                  <c:v>2079.7660000000001</c:v>
                </c:pt>
                <c:pt idx="6582">
                  <c:v>2077.3440000000001</c:v>
                </c:pt>
                <c:pt idx="6583">
                  <c:v>2075.547</c:v>
                </c:pt>
                <c:pt idx="6584">
                  <c:v>2077.3440000000001</c:v>
                </c:pt>
                <c:pt idx="6585">
                  <c:v>2073.5940000000001</c:v>
                </c:pt>
                <c:pt idx="6586">
                  <c:v>2070.3910000000001</c:v>
                </c:pt>
                <c:pt idx="6587">
                  <c:v>2070.3910000000001</c:v>
                </c:pt>
                <c:pt idx="6588">
                  <c:v>2070.3910000000001</c:v>
                </c:pt>
                <c:pt idx="6589">
                  <c:v>2068.203</c:v>
                </c:pt>
                <c:pt idx="6590">
                  <c:v>2062.9690000000001</c:v>
                </c:pt>
                <c:pt idx="6591">
                  <c:v>2063.75</c:v>
                </c:pt>
                <c:pt idx="6592">
                  <c:v>2059.5309999999999</c:v>
                </c:pt>
                <c:pt idx="6593">
                  <c:v>2057.3440000000001</c:v>
                </c:pt>
                <c:pt idx="6594">
                  <c:v>2054.5309999999999</c:v>
                </c:pt>
                <c:pt idx="6595">
                  <c:v>2050.9369999999999</c:v>
                </c:pt>
                <c:pt idx="6596">
                  <c:v>2049.375</c:v>
                </c:pt>
                <c:pt idx="6597">
                  <c:v>2050</c:v>
                </c:pt>
                <c:pt idx="6598">
                  <c:v>2048.203</c:v>
                </c:pt>
                <c:pt idx="6599">
                  <c:v>2044.5309999999999</c:v>
                </c:pt>
                <c:pt idx="6600">
                  <c:v>2042.1869999999999</c:v>
                </c:pt>
                <c:pt idx="6601">
                  <c:v>2037.3440000000001</c:v>
                </c:pt>
                <c:pt idx="6602">
                  <c:v>2035.7809999999999</c:v>
                </c:pt>
                <c:pt idx="6603">
                  <c:v>2036.953</c:v>
                </c:pt>
                <c:pt idx="6604">
                  <c:v>2032.7339999999999</c:v>
                </c:pt>
                <c:pt idx="6605">
                  <c:v>2031.953</c:v>
                </c:pt>
                <c:pt idx="6606">
                  <c:v>2028.3589999999999</c:v>
                </c:pt>
                <c:pt idx="6607">
                  <c:v>2027.3440000000001</c:v>
                </c:pt>
                <c:pt idx="6608">
                  <c:v>2027.9690000000001</c:v>
                </c:pt>
                <c:pt idx="6609">
                  <c:v>2025.1559999999999</c:v>
                </c:pt>
                <c:pt idx="6610">
                  <c:v>2023.203</c:v>
                </c:pt>
                <c:pt idx="6611">
                  <c:v>2026.953</c:v>
                </c:pt>
                <c:pt idx="6612">
                  <c:v>2023.75</c:v>
                </c:pt>
                <c:pt idx="6613">
                  <c:v>2025</c:v>
                </c:pt>
                <c:pt idx="6614">
                  <c:v>2024.7660000000001</c:v>
                </c:pt>
                <c:pt idx="6615">
                  <c:v>2021.5619999999999</c:v>
                </c:pt>
                <c:pt idx="6616">
                  <c:v>2022.1869999999999</c:v>
                </c:pt>
                <c:pt idx="6617">
                  <c:v>2019.375</c:v>
                </c:pt>
                <c:pt idx="6618">
                  <c:v>2020</c:v>
                </c:pt>
                <c:pt idx="6619">
                  <c:v>2021.4059999999999</c:v>
                </c:pt>
                <c:pt idx="6620">
                  <c:v>2020.9369999999999</c:v>
                </c:pt>
                <c:pt idx="6621">
                  <c:v>2020.7809999999999</c:v>
                </c:pt>
                <c:pt idx="6622">
                  <c:v>2024.375</c:v>
                </c:pt>
                <c:pt idx="6623">
                  <c:v>2023.203</c:v>
                </c:pt>
                <c:pt idx="6624">
                  <c:v>2025.547</c:v>
                </c:pt>
                <c:pt idx="6625">
                  <c:v>2021.797</c:v>
                </c:pt>
                <c:pt idx="6626">
                  <c:v>2023.203</c:v>
                </c:pt>
                <c:pt idx="6627">
                  <c:v>2025.1559999999999</c:v>
                </c:pt>
                <c:pt idx="6628">
                  <c:v>2030.1559999999999</c:v>
                </c:pt>
                <c:pt idx="6629">
                  <c:v>2029.1410000000001</c:v>
                </c:pt>
                <c:pt idx="6630">
                  <c:v>2027.1869999999999</c:v>
                </c:pt>
                <c:pt idx="6631">
                  <c:v>2031.4059999999999</c:v>
                </c:pt>
                <c:pt idx="6632">
                  <c:v>2036.172</c:v>
                </c:pt>
                <c:pt idx="6633">
                  <c:v>2031.953</c:v>
                </c:pt>
                <c:pt idx="6634">
                  <c:v>2036.5619999999999</c:v>
                </c:pt>
                <c:pt idx="6635">
                  <c:v>2039.1410000000001</c:v>
                </c:pt>
                <c:pt idx="6636">
                  <c:v>2041.5619999999999</c:v>
                </c:pt>
                <c:pt idx="6637">
                  <c:v>2043.203</c:v>
                </c:pt>
                <c:pt idx="6638">
                  <c:v>2047.578</c:v>
                </c:pt>
                <c:pt idx="6639">
                  <c:v>2048.3589999999999</c:v>
                </c:pt>
                <c:pt idx="6640">
                  <c:v>2048.5940000000001</c:v>
                </c:pt>
                <c:pt idx="6641">
                  <c:v>2050.9369999999999</c:v>
                </c:pt>
                <c:pt idx="6642">
                  <c:v>2054.1410000000001</c:v>
                </c:pt>
                <c:pt idx="6643">
                  <c:v>2056.5619999999999</c:v>
                </c:pt>
                <c:pt idx="6644">
                  <c:v>2057.7339999999999</c:v>
                </c:pt>
                <c:pt idx="6645">
                  <c:v>2059.1410000000001</c:v>
                </c:pt>
                <c:pt idx="6646">
                  <c:v>2058.5940000000001</c:v>
                </c:pt>
                <c:pt idx="6647">
                  <c:v>2057.1869999999999</c:v>
                </c:pt>
                <c:pt idx="6648">
                  <c:v>2037.7339999999999</c:v>
                </c:pt>
                <c:pt idx="6649">
                  <c:v>1958.75</c:v>
                </c:pt>
                <c:pt idx="6650">
                  <c:v>1934.375</c:v>
                </c:pt>
                <c:pt idx="6651">
                  <c:v>1977.3440000000001</c:v>
                </c:pt>
                <c:pt idx="6652">
                  <c:v>1988.3589999999999</c:v>
                </c:pt>
                <c:pt idx="6653">
                  <c:v>1987.578</c:v>
                </c:pt>
                <c:pt idx="6654">
                  <c:v>2018.5940000000001</c:v>
                </c:pt>
                <c:pt idx="6655">
                  <c:v>2043.3589999999999</c:v>
                </c:pt>
                <c:pt idx="6656">
                  <c:v>2066.953</c:v>
                </c:pt>
                <c:pt idx="6657">
                  <c:v>2078.5940000000001</c:v>
                </c:pt>
                <c:pt idx="6658">
                  <c:v>2069.375</c:v>
                </c:pt>
                <c:pt idx="6659">
                  <c:v>2059.7660000000001</c:v>
                </c:pt>
                <c:pt idx="6660">
                  <c:v>2058.3589999999999</c:v>
                </c:pt>
                <c:pt idx="6661">
                  <c:v>2066.953</c:v>
                </c:pt>
                <c:pt idx="6662">
                  <c:v>2097.7339999999999</c:v>
                </c:pt>
                <c:pt idx="6663">
                  <c:v>2079.7660000000001</c:v>
                </c:pt>
                <c:pt idx="6664">
                  <c:v>2027.578</c:v>
                </c:pt>
                <c:pt idx="6665">
                  <c:v>2003.9839999999999</c:v>
                </c:pt>
                <c:pt idx="6666">
                  <c:v>2023.203</c:v>
                </c:pt>
                <c:pt idx="6667">
                  <c:v>2017.9690000000001</c:v>
                </c:pt>
                <c:pt idx="6668">
                  <c:v>2006.5619999999999</c:v>
                </c:pt>
                <c:pt idx="6669">
                  <c:v>2016.797</c:v>
                </c:pt>
                <c:pt idx="6670">
                  <c:v>2016.797</c:v>
                </c:pt>
                <c:pt idx="6671">
                  <c:v>2009.1410000000001</c:v>
                </c:pt>
                <c:pt idx="6672">
                  <c:v>2018.203</c:v>
                </c:pt>
                <c:pt idx="6673">
                  <c:v>2018.3589999999999</c:v>
                </c:pt>
                <c:pt idx="6674">
                  <c:v>2012.7339999999999</c:v>
                </c:pt>
                <c:pt idx="6675">
                  <c:v>2014.1410000000001</c:v>
                </c:pt>
                <c:pt idx="6676">
                  <c:v>2015</c:v>
                </c:pt>
                <c:pt idx="6677">
                  <c:v>2008.5940000000001</c:v>
                </c:pt>
                <c:pt idx="6678">
                  <c:v>2013.5940000000001</c:v>
                </c:pt>
                <c:pt idx="6679">
                  <c:v>2012.7339999999999</c:v>
                </c:pt>
                <c:pt idx="6680">
                  <c:v>2008.5940000000001</c:v>
                </c:pt>
                <c:pt idx="6681">
                  <c:v>2010.1559999999999</c:v>
                </c:pt>
                <c:pt idx="6682">
                  <c:v>2012.578</c:v>
                </c:pt>
                <c:pt idx="6683">
                  <c:v>2011.797</c:v>
                </c:pt>
                <c:pt idx="6684">
                  <c:v>2011.4059999999999</c:v>
                </c:pt>
                <c:pt idx="6685">
                  <c:v>2015.547</c:v>
                </c:pt>
                <c:pt idx="6686">
                  <c:v>2012.3440000000001</c:v>
                </c:pt>
                <c:pt idx="6687">
                  <c:v>2013.3589999999999</c:v>
                </c:pt>
                <c:pt idx="6688">
                  <c:v>2012.7339999999999</c:v>
                </c:pt>
                <c:pt idx="6689">
                  <c:v>2008.9839999999999</c:v>
                </c:pt>
                <c:pt idx="6690">
                  <c:v>2009.375</c:v>
                </c:pt>
                <c:pt idx="6691">
                  <c:v>2013.9839999999999</c:v>
                </c:pt>
                <c:pt idx="6692">
                  <c:v>2011.4059999999999</c:v>
                </c:pt>
                <c:pt idx="6693">
                  <c:v>2012.578</c:v>
                </c:pt>
                <c:pt idx="6694">
                  <c:v>2015.1559999999999</c:v>
                </c:pt>
                <c:pt idx="6695">
                  <c:v>2014.5309999999999</c:v>
                </c:pt>
                <c:pt idx="6696">
                  <c:v>2012.3440000000001</c:v>
                </c:pt>
                <c:pt idx="6697">
                  <c:v>2013.75</c:v>
                </c:pt>
                <c:pt idx="6698">
                  <c:v>2016.172</c:v>
                </c:pt>
                <c:pt idx="6699">
                  <c:v>2017.9690000000001</c:v>
                </c:pt>
                <c:pt idx="6700">
                  <c:v>2015.9369999999999</c:v>
                </c:pt>
                <c:pt idx="6701">
                  <c:v>2018.203</c:v>
                </c:pt>
                <c:pt idx="6702">
                  <c:v>2019.7660000000001</c:v>
                </c:pt>
                <c:pt idx="6703">
                  <c:v>2019.5309999999999</c:v>
                </c:pt>
                <c:pt idx="6704">
                  <c:v>2020.547</c:v>
                </c:pt>
                <c:pt idx="6705">
                  <c:v>2022.3440000000001</c:v>
                </c:pt>
                <c:pt idx="6706">
                  <c:v>2025.1559999999999</c:v>
                </c:pt>
                <c:pt idx="6707">
                  <c:v>2026.4059999999999</c:v>
                </c:pt>
                <c:pt idx="6708">
                  <c:v>2027.3440000000001</c:v>
                </c:pt>
                <c:pt idx="6709">
                  <c:v>2027.9690000000001</c:v>
                </c:pt>
                <c:pt idx="6710">
                  <c:v>2031.4059999999999</c:v>
                </c:pt>
                <c:pt idx="6711">
                  <c:v>2028.9839999999999</c:v>
                </c:pt>
                <c:pt idx="6712">
                  <c:v>2030.9369999999999</c:v>
                </c:pt>
                <c:pt idx="6713">
                  <c:v>2034.7660000000001</c:v>
                </c:pt>
                <c:pt idx="6714">
                  <c:v>2037.3440000000001</c:v>
                </c:pt>
                <c:pt idx="6715">
                  <c:v>2032.7339999999999</c:v>
                </c:pt>
                <c:pt idx="6716">
                  <c:v>2037.1869999999999</c:v>
                </c:pt>
                <c:pt idx="6717">
                  <c:v>2039.375</c:v>
                </c:pt>
                <c:pt idx="6718">
                  <c:v>2040.547</c:v>
                </c:pt>
                <c:pt idx="6719">
                  <c:v>2041.172</c:v>
                </c:pt>
                <c:pt idx="6720">
                  <c:v>2042.1869999999999</c:v>
                </c:pt>
                <c:pt idx="6721">
                  <c:v>2042.1869999999999</c:v>
                </c:pt>
                <c:pt idx="6722">
                  <c:v>2045.1559999999999</c:v>
                </c:pt>
                <c:pt idx="6723">
                  <c:v>2047.578</c:v>
                </c:pt>
                <c:pt idx="6724">
                  <c:v>2047.3440000000001</c:v>
                </c:pt>
                <c:pt idx="6725">
                  <c:v>2051.5619999999999</c:v>
                </c:pt>
                <c:pt idx="6726">
                  <c:v>2048.3589999999999</c:v>
                </c:pt>
                <c:pt idx="6727">
                  <c:v>2050.547</c:v>
                </c:pt>
                <c:pt idx="6728">
                  <c:v>2050.547</c:v>
                </c:pt>
                <c:pt idx="6729">
                  <c:v>2050.7809999999999</c:v>
                </c:pt>
                <c:pt idx="6730">
                  <c:v>2051.5619999999999</c:v>
                </c:pt>
                <c:pt idx="6731">
                  <c:v>2050</c:v>
                </c:pt>
                <c:pt idx="6732">
                  <c:v>2050.1559999999999</c:v>
                </c:pt>
                <c:pt idx="6733">
                  <c:v>2052.7339999999999</c:v>
                </c:pt>
                <c:pt idx="6734">
                  <c:v>2054.7660000000001</c:v>
                </c:pt>
                <c:pt idx="6735">
                  <c:v>2052.9690000000001</c:v>
                </c:pt>
                <c:pt idx="6736">
                  <c:v>2054.375</c:v>
                </c:pt>
                <c:pt idx="6737">
                  <c:v>2056.5619999999999</c:v>
                </c:pt>
                <c:pt idx="6738">
                  <c:v>2055</c:v>
                </c:pt>
                <c:pt idx="6739">
                  <c:v>2057.578</c:v>
                </c:pt>
                <c:pt idx="6740">
                  <c:v>2059.375</c:v>
                </c:pt>
                <c:pt idx="6741">
                  <c:v>2058.5940000000001</c:v>
                </c:pt>
                <c:pt idx="6742">
                  <c:v>2060</c:v>
                </c:pt>
                <c:pt idx="6743">
                  <c:v>2060.9369999999999</c:v>
                </c:pt>
                <c:pt idx="6744">
                  <c:v>2060</c:v>
                </c:pt>
                <c:pt idx="6745">
                  <c:v>2063.75</c:v>
                </c:pt>
                <c:pt idx="6746">
                  <c:v>2065.9369999999999</c:v>
                </c:pt>
                <c:pt idx="6747">
                  <c:v>2066.5619999999999</c:v>
                </c:pt>
                <c:pt idx="6748">
                  <c:v>2066.797</c:v>
                </c:pt>
                <c:pt idx="6749">
                  <c:v>2068.5940000000001</c:v>
                </c:pt>
                <c:pt idx="6750">
                  <c:v>2067.7339999999999</c:v>
                </c:pt>
                <c:pt idx="6751">
                  <c:v>2070.7809999999999</c:v>
                </c:pt>
                <c:pt idx="6752">
                  <c:v>2071.172</c:v>
                </c:pt>
                <c:pt idx="6753">
                  <c:v>2070.9369999999999</c:v>
                </c:pt>
                <c:pt idx="6754">
                  <c:v>2073.9839999999999</c:v>
                </c:pt>
                <c:pt idx="6755">
                  <c:v>2076.797</c:v>
                </c:pt>
                <c:pt idx="6756">
                  <c:v>2077.3440000000001</c:v>
                </c:pt>
                <c:pt idx="6757">
                  <c:v>2079.1410000000001</c:v>
                </c:pt>
                <c:pt idx="6758">
                  <c:v>2077.578</c:v>
                </c:pt>
                <c:pt idx="6759">
                  <c:v>2055.7809999999999</c:v>
                </c:pt>
                <c:pt idx="6760">
                  <c:v>2051.797</c:v>
                </c:pt>
                <c:pt idx="6761">
                  <c:v>2081.172</c:v>
                </c:pt>
                <c:pt idx="6762">
                  <c:v>2088.203</c:v>
                </c:pt>
                <c:pt idx="6763">
                  <c:v>2078.75</c:v>
                </c:pt>
                <c:pt idx="6764">
                  <c:v>2072.7339999999999</c:v>
                </c:pt>
                <c:pt idx="6765">
                  <c:v>2083.203</c:v>
                </c:pt>
                <c:pt idx="6766">
                  <c:v>2085.7809999999999</c:v>
                </c:pt>
                <c:pt idx="6767">
                  <c:v>2087.9690000000001</c:v>
                </c:pt>
                <c:pt idx="6768">
                  <c:v>2098.203</c:v>
                </c:pt>
                <c:pt idx="6769">
                  <c:v>2096.797</c:v>
                </c:pt>
                <c:pt idx="6770">
                  <c:v>2096.5619999999999</c:v>
                </c:pt>
                <c:pt idx="6771">
                  <c:v>2099.375</c:v>
                </c:pt>
                <c:pt idx="6772">
                  <c:v>2098.203</c:v>
                </c:pt>
                <c:pt idx="6773">
                  <c:v>2100.1559999999999</c:v>
                </c:pt>
                <c:pt idx="6774">
                  <c:v>2102.578</c:v>
                </c:pt>
                <c:pt idx="6775">
                  <c:v>2100.9369999999999</c:v>
                </c:pt>
                <c:pt idx="6776">
                  <c:v>2104.5309999999999</c:v>
                </c:pt>
                <c:pt idx="6777">
                  <c:v>2102.7339999999999</c:v>
                </c:pt>
                <c:pt idx="6778">
                  <c:v>2106.4059999999999</c:v>
                </c:pt>
                <c:pt idx="6779">
                  <c:v>2105.7809999999999</c:v>
                </c:pt>
                <c:pt idx="6780">
                  <c:v>2107.3440000000001</c:v>
                </c:pt>
                <c:pt idx="6781">
                  <c:v>2109.5309999999999</c:v>
                </c:pt>
                <c:pt idx="6782">
                  <c:v>2112.7339999999999</c:v>
                </c:pt>
                <c:pt idx="6783">
                  <c:v>2111.172</c:v>
                </c:pt>
                <c:pt idx="6784">
                  <c:v>2112.1869999999999</c:v>
                </c:pt>
                <c:pt idx="6785">
                  <c:v>2115.1559999999999</c:v>
                </c:pt>
                <c:pt idx="6786">
                  <c:v>2115.3910000000001</c:v>
                </c:pt>
                <c:pt idx="6787">
                  <c:v>2116.953</c:v>
                </c:pt>
                <c:pt idx="6788">
                  <c:v>2120.3910000000001</c:v>
                </c:pt>
                <c:pt idx="6789">
                  <c:v>2121.5619999999999</c:v>
                </c:pt>
                <c:pt idx="6790">
                  <c:v>2121.172</c:v>
                </c:pt>
                <c:pt idx="6791">
                  <c:v>2120.3910000000001</c:v>
                </c:pt>
                <c:pt idx="6792">
                  <c:v>2123.5940000000001</c:v>
                </c:pt>
                <c:pt idx="6793">
                  <c:v>2121.953</c:v>
                </c:pt>
                <c:pt idx="6794">
                  <c:v>2122.1869999999999</c:v>
                </c:pt>
                <c:pt idx="6795">
                  <c:v>2121.797</c:v>
                </c:pt>
                <c:pt idx="6796">
                  <c:v>2120.1559999999999</c:v>
                </c:pt>
                <c:pt idx="6797">
                  <c:v>2120.7809999999999</c:v>
                </c:pt>
                <c:pt idx="6798">
                  <c:v>2116.5619999999999</c:v>
                </c:pt>
                <c:pt idx="6799">
                  <c:v>2117.9690000000001</c:v>
                </c:pt>
                <c:pt idx="6800">
                  <c:v>2116.5619999999999</c:v>
                </c:pt>
                <c:pt idx="6801">
                  <c:v>2115.7809999999999</c:v>
                </c:pt>
                <c:pt idx="6802">
                  <c:v>2112.9690000000001</c:v>
                </c:pt>
                <c:pt idx="6803">
                  <c:v>2113.203</c:v>
                </c:pt>
                <c:pt idx="6804">
                  <c:v>2110.9369999999999</c:v>
                </c:pt>
                <c:pt idx="6805">
                  <c:v>2110</c:v>
                </c:pt>
                <c:pt idx="6806">
                  <c:v>2107.3440000000001</c:v>
                </c:pt>
                <c:pt idx="6807">
                  <c:v>2107.1869999999999</c:v>
                </c:pt>
                <c:pt idx="6808">
                  <c:v>2102.7339999999999</c:v>
                </c:pt>
                <c:pt idx="6809">
                  <c:v>2100.1559999999999</c:v>
                </c:pt>
                <c:pt idx="6810">
                  <c:v>2098.203</c:v>
                </c:pt>
                <c:pt idx="6811">
                  <c:v>2097.7339999999999</c:v>
                </c:pt>
                <c:pt idx="6812">
                  <c:v>2093.75</c:v>
                </c:pt>
                <c:pt idx="6813">
                  <c:v>2091.5619999999999</c:v>
                </c:pt>
                <c:pt idx="6814">
                  <c:v>2086.953</c:v>
                </c:pt>
                <c:pt idx="6815">
                  <c:v>2087.7339999999999</c:v>
                </c:pt>
                <c:pt idx="6816">
                  <c:v>2086.172</c:v>
                </c:pt>
                <c:pt idx="6817">
                  <c:v>2081.172</c:v>
                </c:pt>
                <c:pt idx="6818">
                  <c:v>2080</c:v>
                </c:pt>
                <c:pt idx="6819">
                  <c:v>2075.3910000000001</c:v>
                </c:pt>
                <c:pt idx="6820">
                  <c:v>2074.7660000000001</c:v>
                </c:pt>
                <c:pt idx="6821">
                  <c:v>2070.547</c:v>
                </c:pt>
                <c:pt idx="6822">
                  <c:v>2066.953</c:v>
                </c:pt>
                <c:pt idx="6823">
                  <c:v>2067.578</c:v>
                </c:pt>
                <c:pt idx="6824">
                  <c:v>2063.203</c:v>
                </c:pt>
                <c:pt idx="6825">
                  <c:v>2060.3910000000001</c:v>
                </c:pt>
                <c:pt idx="6826">
                  <c:v>2060.3910000000001</c:v>
                </c:pt>
                <c:pt idx="6827">
                  <c:v>2055.9369999999999</c:v>
                </c:pt>
                <c:pt idx="6828">
                  <c:v>2051.5619999999999</c:v>
                </c:pt>
                <c:pt idx="6829">
                  <c:v>2047.9690000000001</c:v>
                </c:pt>
                <c:pt idx="6830">
                  <c:v>2046.953</c:v>
                </c:pt>
                <c:pt idx="6831">
                  <c:v>2044.1410000000001</c:v>
                </c:pt>
                <c:pt idx="6832">
                  <c:v>2041.797</c:v>
                </c:pt>
                <c:pt idx="6833">
                  <c:v>2037.9690000000001</c:v>
                </c:pt>
                <c:pt idx="6834">
                  <c:v>2038.203</c:v>
                </c:pt>
                <c:pt idx="6835">
                  <c:v>2036.4059999999999</c:v>
                </c:pt>
                <c:pt idx="6836">
                  <c:v>2035.7809999999999</c:v>
                </c:pt>
                <c:pt idx="6837">
                  <c:v>2034.1410000000001</c:v>
                </c:pt>
                <c:pt idx="6838">
                  <c:v>2033.203</c:v>
                </c:pt>
                <c:pt idx="6839">
                  <c:v>2037.9690000000001</c:v>
                </c:pt>
                <c:pt idx="6840">
                  <c:v>2038.3589999999999</c:v>
                </c:pt>
                <c:pt idx="6841">
                  <c:v>2033.3589999999999</c:v>
                </c:pt>
                <c:pt idx="6842">
                  <c:v>2035.7809999999999</c:v>
                </c:pt>
                <c:pt idx="6843">
                  <c:v>2035.3910000000001</c:v>
                </c:pt>
                <c:pt idx="6844">
                  <c:v>2033.3589999999999</c:v>
                </c:pt>
                <c:pt idx="6845">
                  <c:v>2036.172</c:v>
                </c:pt>
                <c:pt idx="6846">
                  <c:v>2039.7660000000001</c:v>
                </c:pt>
                <c:pt idx="6847">
                  <c:v>2038.5940000000001</c:v>
                </c:pt>
                <c:pt idx="6848">
                  <c:v>2039.7660000000001</c:v>
                </c:pt>
                <c:pt idx="6849">
                  <c:v>2042.9690000000001</c:v>
                </c:pt>
                <c:pt idx="6850">
                  <c:v>2041.797</c:v>
                </c:pt>
                <c:pt idx="6851">
                  <c:v>2040.3910000000001</c:v>
                </c:pt>
                <c:pt idx="6852">
                  <c:v>2042.9690000000001</c:v>
                </c:pt>
                <c:pt idx="6853">
                  <c:v>2044.5309999999999</c:v>
                </c:pt>
                <c:pt idx="6854">
                  <c:v>2044.7660000000001</c:v>
                </c:pt>
                <c:pt idx="6855">
                  <c:v>2046.953</c:v>
                </c:pt>
                <c:pt idx="6856">
                  <c:v>2049.375</c:v>
                </c:pt>
                <c:pt idx="6857">
                  <c:v>2050</c:v>
                </c:pt>
                <c:pt idx="6858">
                  <c:v>2053.203</c:v>
                </c:pt>
                <c:pt idx="6859">
                  <c:v>2054.7660000000001</c:v>
                </c:pt>
                <c:pt idx="6860">
                  <c:v>2055.3910000000001</c:v>
                </c:pt>
                <c:pt idx="6861">
                  <c:v>2061.797</c:v>
                </c:pt>
                <c:pt idx="6862">
                  <c:v>2061.172</c:v>
                </c:pt>
                <c:pt idx="6863">
                  <c:v>2044.375</c:v>
                </c:pt>
                <c:pt idx="6864">
                  <c:v>2052.3440000000001</c:v>
                </c:pt>
                <c:pt idx="6865">
                  <c:v>2069.5309999999999</c:v>
                </c:pt>
                <c:pt idx="6866">
                  <c:v>2062.7339999999999</c:v>
                </c:pt>
                <c:pt idx="6867">
                  <c:v>2061.797</c:v>
                </c:pt>
                <c:pt idx="6868">
                  <c:v>2065.3910000000001</c:v>
                </c:pt>
                <c:pt idx="6869">
                  <c:v>2071.953</c:v>
                </c:pt>
                <c:pt idx="6870">
                  <c:v>2073.5940000000001</c:v>
                </c:pt>
                <c:pt idx="6871">
                  <c:v>2076.5619999999999</c:v>
                </c:pt>
                <c:pt idx="6872">
                  <c:v>2082.3440000000001</c:v>
                </c:pt>
                <c:pt idx="6873">
                  <c:v>2085.1559999999999</c:v>
                </c:pt>
                <c:pt idx="6874">
                  <c:v>2084.7660000000001</c:v>
                </c:pt>
                <c:pt idx="6875">
                  <c:v>2088.203</c:v>
                </c:pt>
                <c:pt idx="6876">
                  <c:v>2093.75</c:v>
                </c:pt>
                <c:pt idx="6877">
                  <c:v>2094.7660000000001</c:v>
                </c:pt>
                <c:pt idx="6878">
                  <c:v>2088.3589999999999</c:v>
                </c:pt>
                <c:pt idx="6879">
                  <c:v>2079.5309999999999</c:v>
                </c:pt>
                <c:pt idx="6880">
                  <c:v>2085.1559999999999</c:v>
                </c:pt>
                <c:pt idx="6881">
                  <c:v>2090.3910000000001</c:v>
                </c:pt>
                <c:pt idx="6882">
                  <c:v>2083.3589999999999</c:v>
                </c:pt>
                <c:pt idx="6883">
                  <c:v>2082.578</c:v>
                </c:pt>
                <c:pt idx="6884">
                  <c:v>2085.547</c:v>
                </c:pt>
                <c:pt idx="6885">
                  <c:v>2080.3910000000001</c:v>
                </c:pt>
                <c:pt idx="6886">
                  <c:v>2080.9369999999999</c:v>
                </c:pt>
                <c:pt idx="6887">
                  <c:v>2085.1559999999999</c:v>
                </c:pt>
                <c:pt idx="6888">
                  <c:v>2085.547</c:v>
                </c:pt>
                <c:pt idx="6889">
                  <c:v>2082.3440000000001</c:v>
                </c:pt>
                <c:pt idx="6890">
                  <c:v>2082.9690000000001</c:v>
                </c:pt>
                <c:pt idx="6891">
                  <c:v>2083.9839999999999</c:v>
                </c:pt>
                <c:pt idx="6892">
                  <c:v>2081.172</c:v>
                </c:pt>
                <c:pt idx="6893">
                  <c:v>2081.4059999999999</c:v>
                </c:pt>
                <c:pt idx="6894">
                  <c:v>2076.4059999999999</c:v>
                </c:pt>
                <c:pt idx="6895">
                  <c:v>2074.5309999999999</c:v>
                </c:pt>
                <c:pt idx="6896">
                  <c:v>2077.578</c:v>
                </c:pt>
                <c:pt idx="6897">
                  <c:v>2074.5309999999999</c:v>
                </c:pt>
                <c:pt idx="6898">
                  <c:v>2067.578</c:v>
                </c:pt>
                <c:pt idx="6899">
                  <c:v>2068.5940000000001</c:v>
                </c:pt>
                <c:pt idx="6900">
                  <c:v>2067.578</c:v>
                </c:pt>
                <c:pt idx="6901">
                  <c:v>2063.3589999999999</c:v>
                </c:pt>
                <c:pt idx="6902">
                  <c:v>2060.7809999999999</c:v>
                </c:pt>
                <c:pt idx="6903">
                  <c:v>2062.578</c:v>
                </c:pt>
                <c:pt idx="6904">
                  <c:v>2059.375</c:v>
                </c:pt>
                <c:pt idx="6905">
                  <c:v>2052.7339999999999</c:v>
                </c:pt>
                <c:pt idx="6906">
                  <c:v>2052.7339999999999</c:v>
                </c:pt>
                <c:pt idx="6907">
                  <c:v>2050.3910000000001</c:v>
                </c:pt>
                <c:pt idx="6908">
                  <c:v>2046.5619999999999</c:v>
                </c:pt>
                <c:pt idx="6909">
                  <c:v>2045.9369999999999</c:v>
                </c:pt>
                <c:pt idx="6910">
                  <c:v>2041.953</c:v>
                </c:pt>
                <c:pt idx="6911">
                  <c:v>2042.1869999999999</c:v>
                </c:pt>
                <c:pt idx="6912">
                  <c:v>2039.7660000000001</c:v>
                </c:pt>
                <c:pt idx="6913">
                  <c:v>2037.7339999999999</c:v>
                </c:pt>
                <c:pt idx="6914">
                  <c:v>2034.375</c:v>
                </c:pt>
                <c:pt idx="6915">
                  <c:v>2032.1869999999999</c:v>
                </c:pt>
                <c:pt idx="6916">
                  <c:v>2031.953</c:v>
                </c:pt>
                <c:pt idx="6917">
                  <c:v>2030.7809999999999</c:v>
                </c:pt>
                <c:pt idx="6918">
                  <c:v>2026.5619999999999</c:v>
                </c:pt>
                <c:pt idx="6919">
                  <c:v>2027.1869999999999</c:v>
                </c:pt>
                <c:pt idx="6920">
                  <c:v>2025</c:v>
                </c:pt>
                <c:pt idx="6921">
                  <c:v>2023.3589999999999</c:v>
                </c:pt>
                <c:pt idx="6922">
                  <c:v>2022.3440000000001</c:v>
                </c:pt>
                <c:pt idx="6923">
                  <c:v>2022.7339999999999</c:v>
                </c:pt>
                <c:pt idx="6924">
                  <c:v>2017.9690000000001</c:v>
                </c:pt>
                <c:pt idx="6925">
                  <c:v>2019.375</c:v>
                </c:pt>
                <c:pt idx="6926">
                  <c:v>2019.5309999999999</c:v>
                </c:pt>
                <c:pt idx="6927">
                  <c:v>2020.547</c:v>
                </c:pt>
                <c:pt idx="6928">
                  <c:v>2018.5940000000001</c:v>
                </c:pt>
                <c:pt idx="6929">
                  <c:v>2018.3589999999999</c:v>
                </c:pt>
                <c:pt idx="6930">
                  <c:v>2018.9839999999999</c:v>
                </c:pt>
                <c:pt idx="6931">
                  <c:v>2016.172</c:v>
                </c:pt>
                <c:pt idx="6932">
                  <c:v>2016.172</c:v>
                </c:pt>
                <c:pt idx="6933">
                  <c:v>2016.953</c:v>
                </c:pt>
                <c:pt idx="6934">
                  <c:v>2017.1869999999999</c:v>
                </c:pt>
                <c:pt idx="6935">
                  <c:v>2018.203</c:v>
                </c:pt>
                <c:pt idx="6936">
                  <c:v>2019.1410000000001</c:v>
                </c:pt>
                <c:pt idx="6937">
                  <c:v>2020.3910000000001</c:v>
                </c:pt>
                <c:pt idx="6938">
                  <c:v>2020.1559999999999</c:v>
                </c:pt>
                <c:pt idx="6939">
                  <c:v>2022.9690000000001</c:v>
                </c:pt>
                <c:pt idx="6940">
                  <c:v>2025.7809999999999</c:v>
                </c:pt>
                <c:pt idx="6941">
                  <c:v>2027.3440000000001</c:v>
                </c:pt>
                <c:pt idx="6942">
                  <c:v>2022.578</c:v>
                </c:pt>
                <c:pt idx="6943">
                  <c:v>2027.1869999999999</c:v>
                </c:pt>
                <c:pt idx="6944">
                  <c:v>2030.9369999999999</c:v>
                </c:pt>
                <c:pt idx="6945">
                  <c:v>2030.9369999999999</c:v>
                </c:pt>
                <c:pt idx="6946">
                  <c:v>2032.9690000000001</c:v>
                </c:pt>
                <c:pt idx="6947">
                  <c:v>2035.547</c:v>
                </c:pt>
                <c:pt idx="6948">
                  <c:v>2036.797</c:v>
                </c:pt>
                <c:pt idx="6949">
                  <c:v>2034.5309999999999</c:v>
                </c:pt>
                <c:pt idx="6950">
                  <c:v>2039.7660000000001</c:v>
                </c:pt>
                <c:pt idx="6951">
                  <c:v>2042.3440000000001</c:v>
                </c:pt>
                <c:pt idx="6952">
                  <c:v>2045.7809999999999</c:v>
                </c:pt>
                <c:pt idx="6953">
                  <c:v>2047.3440000000001</c:v>
                </c:pt>
                <c:pt idx="6954">
                  <c:v>2047.9690000000001</c:v>
                </c:pt>
                <c:pt idx="6955">
                  <c:v>2049.5309999999999</c:v>
                </c:pt>
                <c:pt idx="6956">
                  <c:v>2052.3440000000001</c:v>
                </c:pt>
                <c:pt idx="6957">
                  <c:v>2053.75</c:v>
                </c:pt>
                <c:pt idx="6958">
                  <c:v>2056.5619999999999</c:v>
                </c:pt>
                <c:pt idx="6959">
                  <c:v>2057.9690000000001</c:v>
                </c:pt>
                <c:pt idx="6960">
                  <c:v>2048.75</c:v>
                </c:pt>
                <c:pt idx="6961">
                  <c:v>1979.375</c:v>
                </c:pt>
                <c:pt idx="6962">
                  <c:v>1934.1410000000001</c:v>
                </c:pt>
                <c:pt idx="6963">
                  <c:v>1976.5619999999999</c:v>
                </c:pt>
                <c:pt idx="6964">
                  <c:v>1983.75</c:v>
                </c:pt>
                <c:pt idx="6965">
                  <c:v>1968.203</c:v>
                </c:pt>
                <c:pt idx="6966">
                  <c:v>1997.3440000000001</c:v>
                </c:pt>
                <c:pt idx="6967">
                  <c:v>2036.953</c:v>
                </c:pt>
                <c:pt idx="6968">
                  <c:v>2070.3910000000001</c:v>
                </c:pt>
                <c:pt idx="6969">
                  <c:v>2085.7809999999999</c:v>
                </c:pt>
                <c:pt idx="6970">
                  <c:v>2073.5940000000001</c:v>
                </c:pt>
                <c:pt idx="6971">
                  <c:v>2060.9369999999999</c:v>
                </c:pt>
                <c:pt idx="6972">
                  <c:v>2058.75</c:v>
                </c:pt>
                <c:pt idx="6973">
                  <c:v>2058.5940000000001</c:v>
                </c:pt>
                <c:pt idx="6974">
                  <c:v>2077.1869999999999</c:v>
                </c:pt>
                <c:pt idx="6975">
                  <c:v>2088.75</c:v>
                </c:pt>
                <c:pt idx="6976">
                  <c:v>2047.7339999999999</c:v>
                </c:pt>
                <c:pt idx="6977">
                  <c:v>2007.9690000000001</c:v>
                </c:pt>
                <c:pt idx="6978">
                  <c:v>2011.5619999999999</c:v>
                </c:pt>
                <c:pt idx="6979">
                  <c:v>2019.7660000000001</c:v>
                </c:pt>
                <c:pt idx="6980">
                  <c:v>2009.1410000000001</c:v>
                </c:pt>
                <c:pt idx="6981">
                  <c:v>2010.7809999999999</c:v>
                </c:pt>
                <c:pt idx="6982">
                  <c:v>2017.3440000000001</c:v>
                </c:pt>
                <c:pt idx="6983">
                  <c:v>2012.9690000000001</c:v>
                </c:pt>
                <c:pt idx="6984">
                  <c:v>2013.203</c:v>
                </c:pt>
                <c:pt idx="6985">
                  <c:v>2019.7660000000001</c:v>
                </c:pt>
                <c:pt idx="6986">
                  <c:v>2017.7339999999999</c:v>
                </c:pt>
                <c:pt idx="6987">
                  <c:v>2013.75</c:v>
                </c:pt>
                <c:pt idx="6988">
                  <c:v>2018.203</c:v>
                </c:pt>
                <c:pt idx="6989">
                  <c:v>2010.7809999999999</c:v>
                </c:pt>
                <c:pt idx="6990">
                  <c:v>2007.9690000000001</c:v>
                </c:pt>
                <c:pt idx="6991">
                  <c:v>2012.9690000000001</c:v>
                </c:pt>
                <c:pt idx="6992">
                  <c:v>2010</c:v>
                </c:pt>
                <c:pt idx="6993">
                  <c:v>2008.203</c:v>
                </c:pt>
                <c:pt idx="6994">
                  <c:v>2012.3440000000001</c:v>
                </c:pt>
                <c:pt idx="6995">
                  <c:v>2015.3910000000001</c:v>
                </c:pt>
                <c:pt idx="6996">
                  <c:v>2011.953</c:v>
                </c:pt>
                <c:pt idx="6997">
                  <c:v>2009.375</c:v>
                </c:pt>
                <c:pt idx="6998">
                  <c:v>2010.9369999999999</c:v>
                </c:pt>
                <c:pt idx="6999">
                  <c:v>2009.5309999999999</c:v>
                </c:pt>
                <c:pt idx="7000">
                  <c:v>2008.5940000000001</c:v>
                </c:pt>
                <c:pt idx="7001">
                  <c:v>2010</c:v>
                </c:pt>
                <c:pt idx="7002">
                  <c:v>2008.75</c:v>
                </c:pt>
                <c:pt idx="7003">
                  <c:v>2009.5309999999999</c:v>
                </c:pt>
                <c:pt idx="7004">
                  <c:v>2010.547</c:v>
                </c:pt>
                <c:pt idx="7005">
                  <c:v>2009.7660000000001</c:v>
                </c:pt>
                <c:pt idx="7006">
                  <c:v>2012.9690000000001</c:v>
                </c:pt>
                <c:pt idx="7007">
                  <c:v>2013.3589999999999</c:v>
                </c:pt>
                <c:pt idx="7008">
                  <c:v>2014.1410000000001</c:v>
                </c:pt>
                <c:pt idx="7009">
                  <c:v>2015.1559999999999</c:v>
                </c:pt>
                <c:pt idx="7010">
                  <c:v>2016.4059999999999</c:v>
                </c:pt>
                <c:pt idx="7011">
                  <c:v>2016.4059999999999</c:v>
                </c:pt>
                <c:pt idx="7012">
                  <c:v>2016.172</c:v>
                </c:pt>
                <c:pt idx="7013">
                  <c:v>2021.797</c:v>
                </c:pt>
                <c:pt idx="7014">
                  <c:v>2020.3910000000001</c:v>
                </c:pt>
                <c:pt idx="7015">
                  <c:v>2020.3910000000001</c:v>
                </c:pt>
                <c:pt idx="7016">
                  <c:v>2022.9690000000001</c:v>
                </c:pt>
                <c:pt idx="7017">
                  <c:v>2024.7660000000001</c:v>
                </c:pt>
                <c:pt idx="7018">
                  <c:v>2023.9839999999999</c:v>
                </c:pt>
                <c:pt idx="7019">
                  <c:v>2023.203</c:v>
                </c:pt>
                <c:pt idx="7020">
                  <c:v>2026.797</c:v>
                </c:pt>
                <c:pt idx="7021">
                  <c:v>2027.1869999999999</c:v>
                </c:pt>
                <c:pt idx="7022">
                  <c:v>2027.9690000000001</c:v>
                </c:pt>
                <c:pt idx="7023">
                  <c:v>2030.7809999999999</c:v>
                </c:pt>
                <c:pt idx="7024">
                  <c:v>2029.1410000000001</c:v>
                </c:pt>
                <c:pt idx="7025">
                  <c:v>2034.375</c:v>
                </c:pt>
                <c:pt idx="7026">
                  <c:v>2032.1869999999999</c:v>
                </c:pt>
                <c:pt idx="7027">
                  <c:v>2035.547</c:v>
                </c:pt>
                <c:pt idx="7028">
                  <c:v>2037.578</c:v>
                </c:pt>
                <c:pt idx="7029">
                  <c:v>2038.3589999999999</c:v>
                </c:pt>
                <c:pt idx="7030">
                  <c:v>2040</c:v>
                </c:pt>
                <c:pt idx="7031">
                  <c:v>2039.5309999999999</c:v>
                </c:pt>
                <c:pt idx="7032">
                  <c:v>2042.7339999999999</c:v>
                </c:pt>
                <c:pt idx="7033">
                  <c:v>2044.5309999999999</c:v>
                </c:pt>
                <c:pt idx="7034">
                  <c:v>2045.3910000000001</c:v>
                </c:pt>
                <c:pt idx="7035">
                  <c:v>2047.1869999999999</c:v>
                </c:pt>
                <c:pt idx="7036">
                  <c:v>2048.75</c:v>
                </c:pt>
                <c:pt idx="7037">
                  <c:v>2048.3589999999999</c:v>
                </c:pt>
                <c:pt idx="7038">
                  <c:v>2048.3589999999999</c:v>
                </c:pt>
                <c:pt idx="7039">
                  <c:v>2046.797</c:v>
                </c:pt>
                <c:pt idx="7040">
                  <c:v>2050</c:v>
                </c:pt>
                <c:pt idx="7041">
                  <c:v>2046.797</c:v>
                </c:pt>
                <c:pt idx="7042">
                  <c:v>2047.578</c:v>
                </c:pt>
                <c:pt idx="7043">
                  <c:v>2051.172</c:v>
                </c:pt>
                <c:pt idx="7044">
                  <c:v>2050.547</c:v>
                </c:pt>
                <c:pt idx="7045">
                  <c:v>2051.797</c:v>
                </c:pt>
                <c:pt idx="7046">
                  <c:v>2052.9690000000001</c:v>
                </c:pt>
                <c:pt idx="7047">
                  <c:v>2050.9369999999999</c:v>
                </c:pt>
                <c:pt idx="7048">
                  <c:v>2054.375</c:v>
                </c:pt>
                <c:pt idx="7049">
                  <c:v>2055.3910000000001</c:v>
                </c:pt>
                <c:pt idx="7050">
                  <c:v>2053.203</c:v>
                </c:pt>
                <c:pt idx="7051">
                  <c:v>2055.9369999999999</c:v>
                </c:pt>
                <c:pt idx="7052">
                  <c:v>2053.75</c:v>
                </c:pt>
                <c:pt idx="7053">
                  <c:v>2055.1559999999999</c:v>
                </c:pt>
                <c:pt idx="7054">
                  <c:v>2057.1869999999999</c:v>
                </c:pt>
                <c:pt idx="7055">
                  <c:v>2061.172</c:v>
                </c:pt>
                <c:pt idx="7056">
                  <c:v>2061.172</c:v>
                </c:pt>
                <c:pt idx="7057">
                  <c:v>2061.4059999999999</c:v>
                </c:pt>
                <c:pt idx="7058">
                  <c:v>2061.4059999999999</c:v>
                </c:pt>
                <c:pt idx="7059">
                  <c:v>2063.5940000000001</c:v>
                </c:pt>
                <c:pt idx="7060">
                  <c:v>2061.797</c:v>
                </c:pt>
                <c:pt idx="7061">
                  <c:v>2062.3440000000001</c:v>
                </c:pt>
                <c:pt idx="7062">
                  <c:v>2063.9839999999999</c:v>
                </c:pt>
                <c:pt idx="7063">
                  <c:v>2067.1869999999999</c:v>
                </c:pt>
                <c:pt idx="7064">
                  <c:v>2070.1559999999999</c:v>
                </c:pt>
                <c:pt idx="7065">
                  <c:v>2071.4059999999999</c:v>
                </c:pt>
                <c:pt idx="7066">
                  <c:v>2070.1559999999999</c:v>
                </c:pt>
                <c:pt idx="7067">
                  <c:v>2072.9690000000001</c:v>
                </c:pt>
                <c:pt idx="7068">
                  <c:v>2073.75</c:v>
                </c:pt>
                <c:pt idx="7069">
                  <c:v>2075.1559999999999</c:v>
                </c:pt>
                <c:pt idx="7070">
                  <c:v>2077.9690000000001</c:v>
                </c:pt>
                <c:pt idx="7071">
                  <c:v>2069.375</c:v>
                </c:pt>
                <c:pt idx="7072">
                  <c:v>2054.1410000000001</c:v>
                </c:pt>
                <c:pt idx="7073">
                  <c:v>2066.5619999999999</c:v>
                </c:pt>
                <c:pt idx="7074">
                  <c:v>2080.547</c:v>
                </c:pt>
                <c:pt idx="7075">
                  <c:v>2077.3440000000001</c:v>
                </c:pt>
                <c:pt idx="7076">
                  <c:v>2073.203</c:v>
                </c:pt>
                <c:pt idx="7077">
                  <c:v>2073.3589999999999</c:v>
                </c:pt>
                <c:pt idx="7078">
                  <c:v>2079.375</c:v>
                </c:pt>
                <c:pt idx="7079">
                  <c:v>2079.5309999999999</c:v>
                </c:pt>
                <c:pt idx="7080">
                  <c:v>2085.3910000000001</c:v>
                </c:pt>
                <c:pt idx="7081">
                  <c:v>2088.5940000000001</c:v>
                </c:pt>
                <c:pt idx="7082">
                  <c:v>2086.4059999999999</c:v>
                </c:pt>
                <c:pt idx="7083">
                  <c:v>2090.547</c:v>
                </c:pt>
                <c:pt idx="7084">
                  <c:v>2086.4059999999999</c:v>
                </c:pt>
                <c:pt idx="7085">
                  <c:v>2092.3440000000001</c:v>
                </c:pt>
                <c:pt idx="7086">
                  <c:v>2092.7339999999999</c:v>
                </c:pt>
                <c:pt idx="7087">
                  <c:v>2091.5619999999999</c:v>
                </c:pt>
                <c:pt idx="7088">
                  <c:v>2098.5940000000001</c:v>
                </c:pt>
                <c:pt idx="7089">
                  <c:v>2099.1410000000001</c:v>
                </c:pt>
                <c:pt idx="7090">
                  <c:v>2097.3440000000001</c:v>
                </c:pt>
                <c:pt idx="7091">
                  <c:v>2100.3910000000001</c:v>
                </c:pt>
                <c:pt idx="7092">
                  <c:v>2101.4059999999999</c:v>
                </c:pt>
                <c:pt idx="7093">
                  <c:v>2102.1869999999999</c:v>
                </c:pt>
                <c:pt idx="7094">
                  <c:v>2105</c:v>
                </c:pt>
                <c:pt idx="7095">
                  <c:v>2105.547</c:v>
                </c:pt>
                <c:pt idx="7096">
                  <c:v>2108.75</c:v>
                </c:pt>
                <c:pt idx="7097">
                  <c:v>2109.1410000000001</c:v>
                </c:pt>
                <c:pt idx="7098">
                  <c:v>2110.547</c:v>
                </c:pt>
                <c:pt idx="7099">
                  <c:v>2111.953</c:v>
                </c:pt>
                <c:pt idx="7100">
                  <c:v>2111.953</c:v>
                </c:pt>
                <c:pt idx="7101">
                  <c:v>2114.1410000000001</c:v>
                </c:pt>
                <c:pt idx="7102">
                  <c:v>2115.7809999999999</c:v>
                </c:pt>
                <c:pt idx="7103">
                  <c:v>2115.547</c:v>
                </c:pt>
                <c:pt idx="7104">
                  <c:v>2113.9839999999999</c:v>
                </c:pt>
                <c:pt idx="7105">
                  <c:v>2113.5940000000001</c:v>
                </c:pt>
                <c:pt idx="7106">
                  <c:v>2113.5940000000001</c:v>
                </c:pt>
                <c:pt idx="7107">
                  <c:v>2111.5619999999999</c:v>
                </c:pt>
                <c:pt idx="7108">
                  <c:v>2111.5619999999999</c:v>
                </c:pt>
                <c:pt idx="7109">
                  <c:v>2111.953</c:v>
                </c:pt>
                <c:pt idx="7110">
                  <c:v>2111.4059999999999</c:v>
                </c:pt>
                <c:pt idx="7111">
                  <c:v>2110.3910000000001</c:v>
                </c:pt>
                <c:pt idx="7112">
                  <c:v>2110.7809999999999</c:v>
                </c:pt>
                <c:pt idx="7113">
                  <c:v>2108.75</c:v>
                </c:pt>
                <c:pt idx="7114">
                  <c:v>2107.3440000000001</c:v>
                </c:pt>
                <c:pt idx="7115">
                  <c:v>2106.4059999999999</c:v>
                </c:pt>
                <c:pt idx="7116">
                  <c:v>2107.578</c:v>
                </c:pt>
                <c:pt idx="7117">
                  <c:v>2104.1410000000001</c:v>
                </c:pt>
                <c:pt idx="7118">
                  <c:v>2101.953</c:v>
                </c:pt>
                <c:pt idx="7119">
                  <c:v>2099.5309999999999</c:v>
                </c:pt>
                <c:pt idx="7120">
                  <c:v>2097.1869999999999</c:v>
                </c:pt>
                <c:pt idx="7121">
                  <c:v>2095.547</c:v>
                </c:pt>
                <c:pt idx="7122">
                  <c:v>2093.203</c:v>
                </c:pt>
                <c:pt idx="7123">
                  <c:v>2091.4059999999999</c:v>
                </c:pt>
                <c:pt idx="7124">
                  <c:v>2089.5309999999999</c:v>
                </c:pt>
                <c:pt idx="7125">
                  <c:v>2087.7339999999999</c:v>
                </c:pt>
                <c:pt idx="7126">
                  <c:v>2085</c:v>
                </c:pt>
                <c:pt idx="7127">
                  <c:v>2084.7660000000001</c:v>
                </c:pt>
                <c:pt idx="7128">
                  <c:v>2080.3910000000001</c:v>
                </c:pt>
                <c:pt idx="7129">
                  <c:v>2077.9690000000001</c:v>
                </c:pt>
                <c:pt idx="7130">
                  <c:v>2075.547</c:v>
                </c:pt>
                <c:pt idx="7131">
                  <c:v>2075.7809999999999</c:v>
                </c:pt>
                <c:pt idx="7132">
                  <c:v>2068.9839999999999</c:v>
                </c:pt>
                <c:pt idx="7133">
                  <c:v>2067.3440000000001</c:v>
                </c:pt>
                <c:pt idx="7134">
                  <c:v>2063.9839999999999</c:v>
                </c:pt>
                <c:pt idx="7135">
                  <c:v>2061.172</c:v>
                </c:pt>
                <c:pt idx="7136">
                  <c:v>2058.75</c:v>
                </c:pt>
                <c:pt idx="7137">
                  <c:v>2055.7809999999999</c:v>
                </c:pt>
                <c:pt idx="7138">
                  <c:v>2054.5309999999999</c:v>
                </c:pt>
                <c:pt idx="7139">
                  <c:v>2051.953</c:v>
                </c:pt>
                <c:pt idx="7140">
                  <c:v>2047.9690000000001</c:v>
                </c:pt>
                <c:pt idx="7141">
                  <c:v>2045.9369999999999</c:v>
                </c:pt>
                <c:pt idx="7142">
                  <c:v>2044.5309999999999</c:v>
                </c:pt>
                <c:pt idx="7143">
                  <c:v>2045</c:v>
                </c:pt>
                <c:pt idx="7144">
                  <c:v>2040.1559999999999</c:v>
                </c:pt>
                <c:pt idx="7145">
                  <c:v>2040.7809999999999</c:v>
                </c:pt>
                <c:pt idx="7146">
                  <c:v>2039.7660000000001</c:v>
                </c:pt>
                <c:pt idx="7147">
                  <c:v>2037.1869999999999</c:v>
                </c:pt>
                <c:pt idx="7148">
                  <c:v>2036.4059999999999</c:v>
                </c:pt>
                <c:pt idx="7149">
                  <c:v>2033.9839999999999</c:v>
                </c:pt>
                <c:pt idx="7150">
                  <c:v>2031.172</c:v>
                </c:pt>
                <c:pt idx="7151">
                  <c:v>2030.9369999999999</c:v>
                </c:pt>
                <c:pt idx="7152">
                  <c:v>2030.3910000000001</c:v>
                </c:pt>
                <c:pt idx="7153">
                  <c:v>2026.172</c:v>
                </c:pt>
                <c:pt idx="7154">
                  <c:v>2030.7809999999999</c:v>
                </c:pt>
                <c:pt idx="7155">
                  <c:v>2029.1410000000001</c:v>
                </c:pt>
                <c:pt idx="7156">
                  <c:v>2030.1559999999999</c:v>
                </c:pt>
                <c:pt idx="7157">
                  <c:v>2029.375</c:v>
                </c:pt>
                <c:pt idx="7158">
                  <c:v>2030.547</c:v>
                </c:pt>
                <c:pt idx="7159">
                  <c:v>2033.203</c:v>
                </c:pt>
                <c:pt idx="7160">
                  <c:v>2029.1410000000001</c:v>
                </c:pt>
                <c:pt idx="7161">
                  <c:v>2032.578</c:v>
                </c:pt>
                <c:pt idx="7162">
                  <c:v>2037.3440000000001</c:v>
                </c:pt>
                <c:pt idx="7163">
                  <c:v>2035.3910000000001</c:v>
                </c:pt>
                <c:pt idx="7164">
                  <c:v>2037.9690000000001</c:v>
                </c:pt>
                <c:pt idx="7165">
                  <c:v>2042.3440000000001</c:v>
                </c:pt>
                <c:pt idx="7166">
                  <c:v>2043.9839999999999</c:v>
                </c:pt>
                <c:pt idx="7167">
                  <c:v>2045.9369999999999</c:v>
                </c:pt>
                <c:pt idx="7168">
                  <c:v>2046.4059999999999</c:v>
                </c:pt>
                <c:pt idx="7169">
                  <c:v>2047.3440000000001</c:v>
                </c:pt>
                <c:pt idx="7170">
                  <c:v>2049.375</c:v>
                </c:pt>
                <c:pt idx="7171">
                  <c:v>2052.578</c:v>
                </c:pt>
                <c:pt idx="7172">
                  <c:v>2055.1559999999999</c:v>
                </c:pt>
                <c:pt idx="7173">
                  <c:v>2057.3440000000001</c:v>
                </c:pt>
                <c:pt idx="7174">
                  <c:v>2056.797</c:v>
                </c:pt>
                <c:pt idx="7175">
                  <c:v>2045</c:v>
                </c:pt>
                <c:pt idx="7176">
                  <c:v>2038.5940000000001</c:v>
                </c:pt>
                <c:pt idx="7177">
                  <c:v>2056.4059999999999</c:v>
                </c:pt>
                <c:pt idx="7178">
                  <c:v>2064.7660000000001</c:v>
                </c:pt>
                <c:pt idx="7179">
                  <c:v>2055.547</c:v>
                </c:pt>
                <c:pt idx="7180">
                  <c:v>2062.1869999999999</c:v>
                </c:pt>
                <c:pt idx="7181">
                  <c:v>2062.3440000000001</c:v>
                </c:pt>
                <c:pt idx="7182">
                  <c:v>2067.7339999999999</c:v>
                </c:pt>
                <c:pt idx="7183">
                  <c:v>2071.953</c:v>
                </c:pt>
                <c:pt idx="7184">
                  <c:v>2075</c:v>
                </c:pt>
                <c:pt idx="7185">
                  <c:v>2080</c:v>
                </c:pt>
                <c:pt idx="7186">
                  <c:v>2080.547</c:v>
                </c:pt>
                <c:pt idx="7187">
                  <c:v>2082.1869999999999</c:v>
                </c:pt>
                <c:pt idx="7188">
                  <c:v>2088.75</c:v>
                </c:pt>
                <c:pt idx="7189">
                  <c:v>2093.203</c:v>
                </c:pt>
                <c:pt idx="7190">
                  <c:v>2083.9839999999999</c:v>
                </c:pt>
                <c:pt idx="7191">
                  <c:v>2077.578</c:v>
                </c:pt>
                <c:pt idx="7192">
                  <c:v>2077.9690000000001</c:v>
                </c:pt>
                <c:pt idx="7193">
                  <c:v>2085.7809999999999</c:v>
                </c:pt>
                <c:pt idx="7194">
                  <c:v>2081.797</c:v>
                </c:pt>
                <c:pt idx="7195">
                  <c:v>2080.9369999999999</c:v>
                </c:pt>
                <c:pt idx="7196">
                  <c:v>2083.203</c:v>
                </c:pt>
                <c:pt idx="7197">
                  <c:v>2083.5940000000001</c:v>
                </c:pt>
                <c:pt idx="7198">
                  <c:v>2081.172</c:v>
                </c:pt>
                <c:pt idx="7199">
                  <c:v>2081.5619999999999</c:v>
                </c:pt>
                <c:pt idx="7200">
                  <c:v>2085.1559999999999</c:v>
                </c:pt>
                <c:pt idx="7201">
                  <c:v>2081.797</c:v>
                </c:pt>
                <c:pt idx="7202">
                  <c:v>2080.1559999999999</c:v>
                </c:pt>
                <c:pt idx="7203">
                  <c:v>2077.9690000000001</c:v>
                </c:pt>
                <c:pt idx="7204">
                  <c:v>2078.9839999999999</c:v>
                </c:pt>
                <c:pt idx="7205">
                  <c:v>2079.7660000000001</c:v>
                </c:pt>
                <c:pt idx="7206">
                  <c:v>2077.1869999999999</c:v>
                </c:pt>
                <c:pt idx="7207">
                  <c:v>2074.375</c:v>
                </c:pt>
                <c:pt idx="7208">
                  <c:v>2072.578</c:v>
                </c:pt>
                <c:pt idx="7209">
                  <c:v>2071.5619999999999</c:v>
                </c:pt>
                <c:pt idx="7210">
                  <c:v>2067.578</c:v>
                </c:pt>
                <c:pt idx="7211">
                  <c:v>2065.1559999999999</c:v>
                </c:pt>
                <c:pt idx="7212">
                  <c:v>2067.1869999999999</c:v>
                </c:pt>
                <c:pt idx="7213">
                  <c:v>2063.203</c:v>
                </c:pt>
                <c:pt idx="7214">
                  <c:v>2062.3440000000001</c:v>
                </c:pt>
                <c:pt idx="7215">
                  <c:v>2056.5619999999999</c:v>
                </c:pt>
                <c:pt idx="7216">
                  <c:v>2057.9690000000001</c:v>
                </c:pt>
                <c:pt idx="7217">
                  <c:v>2055.547</c:v>
                </c:pt>
                <c:pt idx="7218">
                  <c:v>2050.3910000000001</c:v>
                </c:pt>
                <c:pt idx="7219">
                  <c:v>2051.4059999999999</c:v>
                </c:pt>
                <c:pt idx="7220">
                  <c:v>2048.75</c:v>
                </c:pt>
                <c:pt idx="7221">
                  <c:v>2045.9369999999999</c:v>
                </c:pt>
                <c:pt idx="7222">
                  <c:v>2044.375</c:v>
                </c:pt>
                <c:pt idx="7223">
                  <c:v>2042.7339999999999</c:v>
                </c:pt>
                <c:pt idx="7224">
                  <c:v>2040.7809999999999</c:v>
                </c:pt>
                <c:pt idx="7225">
                  <c:v>2038.3589999999999</c:v>
                </c:pt>
                <c:pt idx="7226">
                  <c:v>2030.9369999999999</c:v>
                </c:pt>
                <c:pt idx="7227">
                  <c:v>2033.203</c:v>
                </c:pt>
                <c:pt idx="7228">
                  <c:v>2032.7339999999999</c:v>
                </c:pt>
                <c:pt idx="7229">
                  <c:v>2027.578</c:v>
                </c:pt>
                <c:pt idx="7230">
                  <c:v>2027.578</c:v>
                </c:pt>
                <c:pt idx="7231">
                  <c:v>2026.5619999999999</c:v>
                </c:pt>
                <c:pt idx="7232">
                  <c:v>2022.578</c:v>
                </c:pt>
                <c:pt idx="7233">
                  <c:v>2022.3440000000001</c:v>
                </c:pt>
                <c:pt idx="7234">
                  <c:v>2021.5619999999999</c:v>
                </c:pt>
                <c:pt idx="7235">
                  <c:v>2019.7660000000001</c:v>
                </c:pt>
                <c:pt idx="7236">
                  <c:v>2022.578</c:v>
                </c:pt>
                <c:pt idx="7237">
                  <c:v>2022.578</c:v>
                </c:pt>
                <c:pt idx="7238">
                  <c:v>2019.7660000000001</c:v>
                </c:pt>
                <c:pt idx="7239">
                  <c:v>2017.9690000000001</c:v>
                </c:pt>
                <c:pt idx="7240">
                  <c:v>2021.5619999999999</c:v>
                </c:pt>
                <c:pt idx="7241">
                  <c:v>2017.9690000000001</c:v>
                </c:pt>
                <c:pt idx="7242">
                  <c:v>2017.1869999999999</c:v>
                </c:pt>
                <c:pt idx="7243">
                  <c:v>2017.7339999999999</c:v>
                </c:pt>
                <c:pt idx="7244">
                  <c:v>2017.3440000000001</c:v>
                </c:pt>
                <c:pt idx="7245">
                  <c:v>2018.9839999999999</c:v>
                </c:pt>
                <c:pt idx="7246">
                  <c:v>2020.1559999999999</c:v>
                </c:pt>
                <c:pt idx="7247">
                  <c:v>2018.75</c:v>
                </c:pt>
                <c:pt idx="7248">
                  <c:v>2018.75</c:v>
                </c:pt>
                <c:pt idx="7249">
                  <c:v>2020.3910000000001</c:v>
                </c:pt>
                <c:pt idx="7250">
                  <c:v>2018.9839999999999</c:v>
                </c:pt>
                <c:pt idx="7251">
                  <c:v>2020.1559999999999</c:v>
                </c:pt>
                <c:pt idx="7252">
                  <c:v>2022.3440000000001</c:v>
                </c:pt>
                <c:pt idx="7253">
                  <c:v>2023.3589999999999</c:v>
                </c:pt>
                <c:pt idx="7254">
                  <c:v>2027.3440000000001</c:v>
                </c:pt>
                <c:pt idx="7255">
                  <c:v>2021.797</c:v>
                </c:pt>
                <c:pt idx="7256">
                  <c:v>2029.1410000000001</c:v>
                </c:pt>
                <c:pt idx="7257">
                  <c:v>2032.9690000000001</c:v>
                </c:pt>
                <c:pt idx="7258">
                  <c:v>2031.4059999999999</c:v>
                </c:pt>
                <c:pt idx="7259">
                  <c:v>2033.3589999999999</c:v>
                </c:pt>
                <c:pt idx="7260">
                  <c:v>2037.7339999999999</c:v>
                </c:pt>
                <c:pt idx="7261">
                  <c:v>2036.953</c:v>
                </c:pt>
                <c:pt idx="7262">
                  <c:v>2039.5309999999999</c:v>
                </c:pt>
                <c:pt idx="7263">
                  <c:v>2043.203</c:v>
                </c:pt>
                <c:pt idx="7264">
                  <c:v>2042.9690000000001</c:v>
                </c:pt>
                <c:pt idx="7265">
                  <c:v>2044.5309999999999</c:v>
                </c:pt>
                <c:pt idx="7266">
                  <c:v>2046.5619999999999</c:v>
                </c:pt>
                <c:pt idx="7267">
                  <c:v>2047.9690000000001</c:v>
                </c:pt>
                <c:pt idx="7268">
                  <c:v>2052.3440000000001</c:v>
                </c:pt>
                <c:pt idx="7269">
                  <c:v>2052.9690000000001</c:v>
                </c:pt>
                <c:pt idx="7270">
                  <c:v>2055.1559999999999</c:v>
                </c:pt>
                <c:pt idx="7271">
                  <c:v>2056.953</c:v>
                </c:pt>
                <c:pt idx="7272">
                  <c:v>2055.7809999999999</c:v>
                </c:pt>
                <c:pt idx="7273">
                  <c:v>2029.1410000000001</c:v>
                </c:pt>
                <c:pt idx="7274">
                  <c:v>1950.7809999999999</c:v>
                </c:pt>
                <c:pt idx="7275">
                  <c:v>1930.3910000000001</c:v>
                </c:pt>
                <c:pt idx="7276">
                  <c:v>1975.1559999999999</c:v>
                </c:pt>
                <c:pt idx="7277">
                  <c:v>1982.3440000000001</c:v>
                </c:pt>
                <c:pt idx="7278">
                  <c:v>1986.797</c:v>
                </c:pt>
                <c:pt idx="7279">
                  <c:v>2017.578</c:v>
                </c:pt>
                <c:pt idx="7280">
                  <c:v>2040.9369999999999</c:v>
                </c:pt>
                <c:pt idx="7281">
                  <c:v>2064.5309999999999</c:v>
                </c:pt>
                <c:pt idx="7282">
                  <c:v>2075.7809999999999</c:v>
                </c:pt>
                <c:pt idx="7283">
                  <c:v>2066.5619999999999</c:v>
                </c:pt>
                <c:pt idx="7284">
                  <c:v>2058.3589999999999</c:v>
                </c:pt>
                <c:pt idx="7285">
                  <c:v>2053.3589999999999</c:v>
                </c:pt>
                <c:pt idx="7286">
                  <c:v>2057.578</c:v>
                </c:pt>
                <c:pt idx="7287">
                  <c:v>2086.953</c:v>
                </c:pt>
                <c:pt idx="7288">
                  <c:v>2078.5940000000001</c:v>
                </c:pt>
                <c:pt idx="7289">
                  <c:v>2022.7339999999999</c:v>
                </c:pt>
                <c:pt idx="7290">
                  <c:v>1997.7339999999999</c:v>
                </c:pt>
                <c:pt idx="7291">
                  <c:v>2018.75</c:v>
                </c:pt>
                <c:pt idx="7292">
                  <c:v>2014.1410000000001</c:v>
                </c:pt>
                <c:pt idx="7293">
                  <c:v>2002.3440000000001</c:v>
                </c:pt>
                <c:pt idx="7294">
                  <c:v>2013.203</c:v>
                </c:pt>
                <c:pt idx="7295">
                  <c:v>2011.797</c:v>
                </c:pt>
                <c:pt idx="7296">
                  <c:v>2005.9369999999999</c:v>
                </c:pt>
                <c:pt idx="7297">
                  <c:v>2012.578</c:v>
                </c:pt>
                <c:pt idx="7298">
                  <c:v>2012.7339999999999</c:v>
                </c:pt>
                <c:pt idx="7299">
                  <c:v>2006.953</c:v>
                </c:pt>
                <c:pt idx="7300">
                  <c:v>2011.172</c:v>
                </c:pt>
                <c:pt idx="7301">
                  <c:v>2012.3440000000001</c:v>
                </c:pt>
                <c:pt idx="7302">
                  <c:v>2003.9839999999999</c:v>
                </c:pt>
                <c:pt idx="7303">
                  <c:v>2009.7660000000001</c:v>
                </c:pt>
                <c:pt idx="7304">
                  <c:v>2012.578</c:v>
                </c:pt>
                <c:pt idx="7305">
                  <c:v>2004.7660000000001</c:v>
                </c:pt>
                <c:pt idx="7306">
                  <c:v>2008.203</c:v>
                </c:pt>
                <c:pt idx="7307">
                  <c:v>2013.3589999999999</c:v>
                </c:pt>
                <c:pt idx="7308">
                  <c:v>2006.953</c:v>
                </c:pt>
                <c:pt idx="7309">
                  <c:v>2007.1869999999999</c:v>
                </c:pt>
                <c:pt idx="7310">
                  <c:v>2012.1869999999999</c:v>
                </c:pt>
                <c:pt idx="7311">
                  <c:v>2006.953</c:v>
                </c:pt>
                <c:pt idx="7312">
                  <c:v>2006.4059999999999</c:v>
                </c:pt>
                <c:pt idx="7313">
                  <c:v>2009.7660000000001</c:v>
                </c:pt>
                <c:pt idx="7314">
                  <c:v>2006.953</c:v>
                </c:pt>
                <c:pt idx="7315">
                  <c:v>2006.5619999999999</c:v>
                </c:pt>
                <c:pt idx="7316">
                  <c:v>2007.3440000000001</c:v>
                </c:pt>
                <c:pt idx="7317">
                  <c:v>2009.7660000000001</c:v>
                </c:pt>
                <c:pt idx="7318">
                  <c:v>2009.1410000000001</c:v>
                </c:pt>
                <c:pt idx="7319">
                  <c:v>2011.4059999999999</c:v>
                </c:pt>
                <c:pt idx="7320">
                  <c:v>2010.547</c:v>
                </c:pt>
                <c:pt idx="7321">
                  <c:v>2010.547</c:v>
                </c:pt>
                <c:pt idx="7322">
                  <c:v>2017.1869999999999</c:v>
                </c:pt>
                <c:pt idx="7323">
                  <c:v>2014.1410000000001</c:v>
                </c:pt>
                <c:pt idx="7324">
                  <c:v>2011.797</c:v>
                </c:pt>
                <c:pt idx="7325">
                  <c:v>2014.375</c:v>
                </c:pt>
                <c:pt idx="7326">
                  <c:v>2016.4059999999999</c:v>
                </c:pt>
                <c:pt idx="7327">
                  <c:v>2017.3440000000001</c:v>
                </c:pt>
                <c:pt idx="7328">
                  <c:v>2018.5940000000001</c:v>
                </c:pt>
                <c:pt idx="7329">
                  <c:v>2019.5309999999999</c:v>
                </c:pt>
                <c:pt idx="7330">
                  <c:v>2018.75</c:v>
                </c:pt>
                <c:pt idx="7331">
                  <c:v>2021.172</c:v>
                </c:pt>
                <c:pt idx="7332">
                  <c:v>2023.5940000000001</c:v>
                </c:pt>
                <c:pt idx="7333">
                  <c:v>2023.203</c:v>
                </c:pt>
                <c:pt idx="7334">
                  <c:v>2024.7660000000001</c:v>
                </c:pt>
                <c:pt idx="7335">
                  <c:v>2026.172</c:v>
                </c:pt>
                <c:pt idx="7336">
                  <c:v>2027.7339999999999</c:v>
                </c:pt>
                <c:pt idx="7337">
                  <c:v>2029.5309999999999</c:v>
                </c:pt>
                <c:pt idx="7338">
                  <c:v>2033.9839999999999</c:v>
                </c:pt>
                <c:pt idx="7339">
                  <c:v>2034.1410000000001</c:v>
                </c:pt>
                <c:pt idx="7340">
                  <c:v>2031.4059999999999</c:v>
                </c:pt>
                <c:pt idx="7341">
                  <c:v>2034.5309999999999</c:v>
                </c:pt>
                <c:pt idx="7342">
                  <c:v>2035.9369999999999</c:v>
                </c:pt>
                <c:pt idx="7343">
                  <c:v>2037.9690000000001</c:v>
                </c:pt>
                <c:pt idx="7344">
                  <c:v>2041.5619999999999</c:v>
                </c:pt>
                <c:pt idx="7345">
                  <c:v>2042.9690000000001</c:v>
                </c:pt>
                <c:pt idx="7346">
                  <c:v>2040</c:v>
                </c:pt>
                <c:pt idx="7347">
                  <c:v>2042.7339999999999</c:v>
                </c:pt>
                <c:pt idx="7348">
                  <c:v>2044.375</c:v>
                </c:pt>
                <c:pt idx="7349">
                  <c:v>2044.375</c:v>
                </c:pt>
                <c:pt idx="7350">
                  <c:v>2048.203</c:v>
                </c:pt>
                <c:pt idx="7351">
                  <c:v>2048.3589999999999</c:v>
                </c:pt>
                <c:pt idx="7352">
                  <c:v>2047.7339999999999</c:v>
                </c:pt>
                <c:pt idx="7353">
                  <c:v>2048.9839999999999</c:v>
                </c:pt>
                <c:pt idx="7354">
                  <c:v>2046.953</c:v>
                </c:pt>
                <c:pt idx="7355">
                  <c:v>2049.7660000000001</c:v>
                </c:pt>
                <c:pt idx="7356">
                  <c:v>2051.5619999999999</c:v>
                </c:pt>
                <c:pt idx="7357">
                  <c:v>2049.7660000000001</c:v>
                </c:pt>
                <c:pt idx="7358">
                  <c:v>2050.547</c:v>
                </c:pt>
                <c:pt idx="7359">
                  <c:v>2049.1410000000001</c:v>
                </c:pt>
                <c:pt idx="7360">
                  <c:v>2051.5619999999999</c:v>
                </c:pt>
                <c:pt idx="7361">
                  <c:v>2049.5309999999999</c:v>
                </c:pt>
                <c:pt idx="7362">
                  <c:v>2050.547</c:v>
                </c:pt>
                <c:pt idx="7363">
                  <c:v>2049.5309999999999</c:v>
                </c:pt>
                <c:pt idx="7364">
                  <c:v>2052.1869999999999</c:v>
                </c:pt>
                <c:pt idx="7365">
                  <c:v>2055.1559999999999</c:v>
                </c:pt>
                <c:pt idx="7366">
                  <c:v>2057.578</c:v>
                </c:pt>
                <c:pt idx="7367">
                  <c:v>2057.9690000000001</c:v>
                </c:pt>
                <c:pt idx="7368">
                  <c:v>2057.7339999999999</c:v>
                </c:pt>
                <c:pt idx="7369">
                  <c:v>2060</c:v>
                </c:pt>
                <c:pt idx="7370">
                  <c:v>2061.953</c:v>
                </c:pt>
                <c:pt idx="7371">
                  <c:v>2062.7339999999999</c:v>
                </c:pt>
                <c:pt idx="7372">
                  <c:v>2063.9839999999999</c:v>
                </c:pt>
                <c:pt idx="7373">
                  <c:v>2064.7660000000001</c:v>
                </c:pt>
                <c:pt idx="7374">
                  <c:v>2065</c:v>
                </c:pt>
                <c:pt idx="7375">
                  <c:v>2069.375</c:v>
                </c:pt>
                <c:pt idx="7376">
                  <c:v>2066.797</c:v>
                </c:pt>
                <c:pt idx="7377">
                  <c:v>2070.9369999999999</c:v>
                </c:pt>
                <c:pt idx="7378">
                  <c:v>2070.9369999999999</c:v>
                </c:pt>
                <c:pt idx="7379">
                  <c:v>2074.1410000000001</c:v>
                </c:pt>
                <c:pt idx="7380">
                  <c:v>2074.5309999999999</c:v>
                </c:pt>
                <c:pt idx="7381">
                  <c:v>2074.5309999999999</c:v>
                </c:pt>
                <c:pt idx="7382">
                  <c:v>2074.7660000000001</c:v>
                </c:pt>
                <c:pt idx="7383">
                  <c:v>2074.7660000000001</c:v>
                </c:pt>
                <c:pt idx="7384">
                  <c:v>2054.5309999999999</c:v>
                </c:pt>
                <c:pt idx="7385">
                  <c:v>2049.7660000000001</c:v>
                </c:pt>
                <c:pt idx="7386">
                  <c:v>2079.375</c:v>
                </c:pt>
                <c:pt idx="7387">
                  <c:v>2083.203</c:v>
                </c:pt>
                <c:pt idx="7388">
                  <c:v>2075.1559999999999</c:v>
                </c:pt>
                <c:pt idx="7389">
                  <c:v>2073.3589999999999</c:v>
                </c:pt>
                <c:pt idx="7390">
                  <c:v>2081.953</c:v>
                </c:pt>
                <c:pt idx="7391">
                  <c:v>2080.547</c:v>
                </c:pt>
                <c:pt idx="7392">
                  <c:v>2086.5619999999999</c:v>
                </c:pt>
                <c:pt idx="7393">
                  <c:v>2091.797</c:v>
                </c:pt>
                <c:pt idx="7394">
                  <c:v>2092.578</c:v>
                </c:pt>
                <c:pt idx="7395">
                  <c:v>2095</c:v>
                </c:pt>
                <c:pt idx="7396">
                  <c:v>2095.547</c:v>
                </c:pt>
                <c:pt idx="7397">
                  <c:v>2092.7339999999999</c:v>
                </c:pt>
                <c:pt idx="7398">
                  <c:v>2095</c:v>
                </c:pt>
                <c:pt idx="7399">
                  <c:v>2097.578</c:v>
                </c:pt>
                <c:pt idx="7400">
                  <c:v>2099.7660000000001</c:v>
                </c:pt>
                <c:pt idx="7401">
                  <c:v>2101.953</c:v>
                </c:pt>
                <c:pt idx="7402">
                  <c:v>2103.3589999999999</c:v>
                </c:pt>
                <c:pt idx="7403">
                  <c:v>2102.578</c:v>
                </c:pt>
                <c:pt idx="7404">
                  <c:v>2103.3589999999999</c:v>
                </c:pt>
                <c:pt idx="7405">
                  <c:v>2105.7809999999999</c:v>
                </c:pt>
                <c:pt idx="7406">
                  <c:v>2106.172</c:v>
                </c:pt>
                <c:pt idx="7407">
                  <c:v>2109.1410000000001</c:v>
                </c:pt>
                <c:pt idx="7408">
                  <c:v>2108.75</c:v>
                </c:pt>
                <c:pt idx="7409">
                  <c:v>2112.9690000000001</c:v>
                </c:pt>
                <c:pt idx="7410">
                  <c:v>2115</c:v>
                </c:pt>
                <c:pt idx="7411">
                  <c:v>2111.5619999999999</c:v>
                </c:pt>
                <c:pt idx="7412">
                  <c:v>2115</c:v>
                </c:pt>
                <c:pt idx="7413">
                  <c:v>2117.3440000000001</c:v>
                </c:pt>
                <c:pt idx="7414">
                  <c:v>2117.1869999999999</c:v>
                </c:pt>
                <c:pt idx="7415">
                  <c:v>2118.75</c:v>
                </c:pt>
                <c:pt idx="7416">
                  <c:v>2118.9839999999999</c:v>
                </c:pt>
                <c:pt idx="7417">
                  <c:v>2120.3910000000001</c:v>
                </c:pt>
                <c:pt idx="7418">
                  <c:v>2121.4059999999999</c:v>
                </c:pt>
                <c:pt idx="7419">
                  <c:v>2118.75</c:v>
                </c:pt>
                <c:pt idx="7420">
                  <c:v>2119.1410000000001</c:v>
                </c:pt>
                <c:pt idx="7421">
                  <c:v>2117.3440000000001</c:v>
                </c:pt>
                <c:pt idx="7422">
                  <c:v>2116.4059999999999</c:v>
                </c:pt>
                <c:pt idx="7423">
                  <c:v>2116.5619999999999</c:v>
                </c:pt>
                <c:pt idx="7424">
                  <c:v>2113.9839999999999</c:v>
                </c:pt>
                <c:pt idx="7425">
                  <c:v>2112.578</c:v>
                </c:pt>
                <c:pt idx="7426">
                  <c:v>2114.7660000000001</c:v>
                </c:pt>
                <c:pt idx="7427">
                  <c:v>2109.1410000000001</c:v>
                </c:pt>
                <c:pt idx="7428">
                  <c:v>2110.9369999999999</c:v>
                </c:pt>
                <c:pt idx="7429">
                  <c:v>2111.5619999999999</c:v>
                </c:pt>
                <c:pt idx="7430">
                  <c:v>2105.3910000000001</c:v>
                </c:pt>
                <c:pt idx="7431">
                  <c:v>2106.172</c:v>
                </c:pt>
                <c:pt idx="7432">
                  <c:v>2103.9839999999999</c:v>
                </c:pt>
                <c:pt idx="7433">
                  <c:v>2101.172</c:v>
                </c:pt>
                <c:pt idx="7434">
                  <c:v>2096.5619999999999</c:v>
                </c:pt>
                <c:pt idx="7435">
                  <c:v>2095.3910000000001</c:v>
                </c:pt>
                <c:pt idx="7436">
                  <c:v>2094.5309999999999</c:v>
                </c:pt>
                <c:pt idx="7437">
                  <c:v>2092.9690000000001</c:v>
                </c:pt>
                <c:pt idx="7438">
                  <c:v>2089.375</c:v>
                </c:pt>
                <c:pt idx="7439">
                  <c:v>2084.375</c:v>
                </c:pt>
                <c:pt idx="7440">
                  <c:v>2084.5309999999999</c:v>
                </c:pt>
                <c:pt idx="7441">
                  <c:v>2082.1869999999999</c:v>
                </c:pt>
                <c:pt idx="7442">
                  <c:v>2080.3910000000001</c:v>
                </c:pt>
                <c:pt idx="7443">
                  <c:v>2074.375</c:v>
                </c:pt>
                <c:pt idx="7444">
                  <c:v>2071.953</c:v>
                </c:pt>
                <c:pt idx="7445">
                  <c:v>2071.172</c:v>
                </c:pt>
                <c:pt idx="7446">
                  <c:v>2067.3440000000001</c:v>
                </c:pt>
                <c:pt idx="7447">
                  <c:v>2065.1559999999999</c:v>
                </c:pt>
                <c:pt idx="7448">
                  <c:v>2064.5309999999999</c:v>
                </c:pt>
                <c:pt idx="7449">
                  <c:v>2060.1559999999999</c:v>
                </c:pt>
                <c:pt idx="7450">
                  <c:v>2059.5309999999999</c:v>
                </c:pt>
                <c:pt idx="7451">
                  <c:v>2054.5309999999999</c:v>
                </c:pt>
                <c:pt idx="7452">
                  <c:v>2055.3910000000001</c:v>
                </c:pt>
                <c:pt idx="7453">
                  <c:v>2048.75</c:v>
                </c:pt>
                <c:pt idx="7454">
                  <c:v>2045.1559999999999</c:v>
                </c:pt>
                <c:pt idx="7455">
                  <c:v>2043.5940000000001</c:v>
                </c:pt>
                <c:pt idx="7456">
                  <c:v>2043.5940000000001</c:v>
                </c:pt>
                <c:pt idx="7457">
                  <c:v>2036.5619999999999</c:v>
                </c:pt>
                <c:pt idx="7458">
                  <c:v>2035.7809999999999</c:v>
                </c:pt>
                <c:pt idx="7459">
                  <c:v>2034.1410000000001</c:v>
                </c:pt>
                <c:pt idx="7460">
                  <c:v>2032.7339999999999</c:v>
                </c:pt>
                <c:pt idx="7461">
                  <c:v>2032.1869999999999</c:v>
                </c:pt>
                <c:pt idx="7462">
                  <c:v>2028.9839999999999</c:v>
                </c:pt>
                <c:pt idx="7463">
                  <c:v>2030.3910000000001</c:v>
                </c:pt>
                <c:pt idx="7464">
                  <c:v>2030</c:v>
                </c:pt>
                <c:pt idx="7465">
                  <c:v>2034.7660000000001</c:v>
                </c:pt>
                <c:pt idx="7466">
                  <c:v>2031.4059999999999</c:v>
                </c:pt>
                <c:pt idx="7467">
                  <c:v>2032.9690000000001</c:v>
                </c:pt>
                <c:pt idx="7468">
                  <c:v>2034.375</c:v>
                </c:pt>
                <c:pt idx="7469">
                  <c:v>2030.3910000000001</c:v>
                </c:pt>
                <c:pt idx="7470">
                  <c:v>2030.9369999999999</c:v>
                </c:pt>
                <c:pt idx="7471">
                  <c:v>2036.797</c:v>
                </c:pt>
                <c:pt idx="7472">
                  <c:v>2038.3589999999999</c:v>
                </c:pt>
                <c:pt idx="7473">
                  <c:v>2037.1869999999999</c:v>
                </c:pt>
                <c:pt idx="7474">
                  <c:v>2038.3589999999999</c:v>
                </c:pt>
                <c:pt idx="7475">
                  <c:v>2037.3440000000001</c:v>
                </c:pt>
                <c:pt idx="7476">
                  <c:v>2036.953</c:v>
                </c:pt>
                <c:pt idx="7477">
                  <c:v>2039.1410000000001</c:v>
                </c:pt>
                <c:pt idx="7478">
                  <c:v>2040.3910000000001</c:v>
                </c:pt>
                <c:pt idx="7479">
                  <c:v>2042.9690000000001</c:v>
                </c:pt>
                <c:pt idx="7480">
                  <c:v>2043.75</c:v>
                </c:pt>
                <c:pt idx="7481">
                  <c:v>2045.1559999999999</c:v>
                </c:pt>
                <c:pt idx="7482">
                  <c:v>2049.375</c:v>
                </c:pt>
                <c:pt idx="7483">
                  <c:v>2048.75</c:v>
                </c:pt>
                <c:pt idx="7484">
                  <c:v>2050</c:v>
                </c:pt>
                <c:pt idx="7485">
                  <c:v>2052.3440000000001</c:v>
                </c:pt>
                <c:pt idx="7486">
                  <c:v>2056.5619999999999</c:v>
                </c:pt>
                <c:pt idx="7487">
                  <c:v>2056.797</c:v>
                </c:pt>
                <c:pt idx="7488">
                  <c:v>2041.4059999999999</c:v>
                </c:pt>
                <c:pt idx="7489">
                  <c:v>2047.578</c:v>
                </c:pt>
                <c:pt idx="7490">
                  <c:v>2065.547</c:v>
                </c:pt>
                <c:pt idx="7491">
                  <c:v>2061.172</c:v>
                </c:pt>
                <c:pt idx="7492">
                  <c:v>2056.4059999999999</c:v>
                </c:pt>
                <c:pt idx="7493">
                  <c:v>2063.3589999999999</c:v>
                </c:pt>
                <c:pt idx="7494">
                  <c:v>2063.75</c:v>
                </c:pt>
                <c:pt idx="7495">
                  <c:v>2071.797</c:v>
                </c:pt>
                <c:pt idx="7496">
                  <c:v>2073.9839999999999</c:v>
                </c:pt>
                <c:pt idx="7497">
                  <c:v>2080.547</c:v>
                </c:pt>
                <c:pt idx="7498">
                  <c:v>2078.5940000000001</c:v>
                </c:pt>
                <c:pt idx="7499">
                  <c:v>2080.3910000000001</c:v>
                </c:pt>
                <c:pt idx="7500">
                  <c:v>2083.203</c:v>
                </c:pt>
                <c:pt idx="7501">
                  <c:v>2088.9839999999999</c:v>
                </c:pt>
                <c:pt idx="7502">
                  <c:v>2090</c:v>
                </c:pt>
                <c:pt idx="7503">
                  <c:v>2086.4059999999999</c:v>
                </c:pt>
                <c:pt idx="7504">
                  <c:v>2080</c:v>
                </c:pt>
                <c:pt idx="7505">
                  <c:v>2080.9369999999999</c:v>
                </c:pt>
                <c:pt idx="7506">
                  <c:v>2082.7339999999999</c:v>
                </c:pt>
                <c:pt idx="7507">
                  <c:v>2083.9839999999999</c:v>
                </c:pt>
                <c:pt idx="7508">
                  <c:v>2075.7809999999999</c:v>
                </c:pt>
                <c:pt idx="7509">
                  <c:v>2079.375</c:v>
                </c:pt>
                <c:pt idx="7510">
                  <c:v>2078.9839999999999</c:v>
                </c:pt>
                <c:pt idx="7511">
                  <c:v>2077.7339999999999</c:v>
                </c:pt>
                <c:pt idx="7512">
                  <c:v>2079.375</c:v>
                </c:pt>
                <c:pt idx="7513">
                  <c:v>2082.3440000000001</c:v>
                </c:pt>
                <c:pt idx="7514">
                  <c:v>2077.1869999999999</c:v>
                </c:pt>
                <c:pt idx="7515">
                  <c:v>2080.1559999999999</c:v>
                </c:pt>
                <c:pt idx="7516">
                  <c:v>2081.5619999999999</c:v>
                </c:pt>
                <c:pt idx="7517">
                  <c:v>2077.7339999999999</c:v>
                </c:pt>
                <c:pt idx="7518">
                  <c:v>2075.3910000000001</c:v>
                </c:pt>
                <c:pt idx="7519">
                  <c:v>2072.9690000000001</c:v>
                </c:pt>
                <c:pt idx="7520">
                  <c:v>2071.5619999999999</c:v>
                </c:pt>
                <c:pt idx="7521">
                  <c:v>2072.1869999999999</c:v>
                </c:pt>
                <c:pt idx="7522">
                  <c:v>2071.172</c:v>
                </c:pt>
                <c:pt idx="7523">
                  <c:v>2067.578</c:v>
                </c:pt>
                <c:pt idx="7524">
                  <c:v>2065.7809999999999</c:v>
                </c:pt>
                <c:pt idx="7525">
                  <c:v>2061.172</c:v>
                </c:pt>
                <c:pt idx="7526">
                  <c:v>2059.375</c:v>
                </c:pt>
                <c:pt idx="7527">
                  <c:v>2058.75</c:v>
                </c:pt>
                <c:pt idx="7528">
                  <c:v>2056.797</c:v>
                </c:pt>
                <c:pt idx="7529">
                  <c:v>2057.578</c:v>
                </c:pt>
                <c:pt idx="7530">
                  <c:v>2051.797</c:v>
                </c:pt>
                <c:pt idx="7531">
                  <c:v>2048.5940000000001</c:v>
                </c:pt>
                <c:pt idx="7532">
                  <c:v>2044.7660000000001</c:v>
                </c:pt>
                <c:pt idx="7533">
                  <c:v>2045.3910000000001</c:v>
                </c:pt>
                <c:pt idx="7534">
                  <c:v>2039.375</c:v>
                </c:pt>
                <c:pt idx="7535">
                  <c:v>2040.3910000000001</c:v>
                </c:pt>
                <c:pt idx="7536">
                  <c:v>2037.1869999999999</c:v>
                </c:pt>
                <c:pt idx="7537">
                  <c:v>2037.7339999999999</c:v>
                </c:pt>
                <c:pt idx="7538">
                  <c:v>2034.7660000000001</c:v>
                </c:pt>
                <c:pt idx="7539">
                  <c:v>2031.172</c:v>
                </c:pt>
                <c:pt idx="7540">
                  <c:v>2030.3910000000001</c:v>
                </c:pt>
                <c:pt idx="7541">
                  <c:v>2029.1410000000001</c:v>
                </c:pt>
                <c:pt idx="7542">
                  <c:v>2025.7809999999999</c:v>
                </c:pt>
                <c:pt idx="7543">
                  <c:v>2024.5309999999999</c:v>
                </c:pt>
                <c:pt idx="7544">
                  <c:v>2023.5940000000001</c:v>
                </c:pt>
                <c:pt idx="7545">
                  <c:v>2023.5940000000001</c:v>
                </c:pt>
                <c:pt idx="7546">
                  <c:v>2022.3440000000001</c:v>
                </c:pt>
                <c:pt idx="7547">
                  <c:v>2020.7809999999999</c:v>
                </c:pt>
                <c:pt idx="7548">
                  <c:v>2018.3589999999999</c:v>
                </c:pt>
                <c:pt idx="7549">
                  <c:v>2016.172</c:v>
                </c:pt>
                <c:pt idx="7550">
                  <c:v>2015.1559999999999</c:v>
                </c:pt>
                <c:pt idx="7551">
                  <c:v>2014.5309999999999</c:v>
                </c:pt>
                <c:pt idx="7552">
                  <c:v>2015.7809999999999</c:v>
                </c:pt>
                <c:pt idx="7553">
                  <c:v>2015.547</c:v>
                </c:pt>
                <c:pt idx="7554">
                  <c:v>2016.172</c:v>
                </c:pt>
                <c:pt idx="7555">
                  <c:v>2015.7809999999999</c:v>
                </c:pt>
                <c:pt idx="7556">
                  <c:v>2012.578</c:v>
                </c:pt>
                <c:pt idx="7557">
                  <c:v>2016.797</c:v>
                </c:pt>
                <c:pt idx="7558">
                  <c:v>2012.7339999999999</c:v>
                </c:pt>
                <c:pt idx="7559">
                  <c:v>2015.7809999999999</c:v>
                </c:pt>
                <c:pt idx="7560">
                  <c:v>2014.375</c:v>
                </c:pt>
                <c:pt idx="7561">
                  <c:v>2017.578</c:v>
                </c:pt>
                <c:pt idx="7562">
                  <c:v>2017.3440000000001</c:v>
                </c:pt>
                <c:pt idx="7563">
                  <c:v>2015.9369999999999</c:v>
                </c:pt>
                <c:pt idx="7564">
                  <c:v>2020.1559999999999</c:v>
                </c:pt>
                <c:pt idx="7565">
                  <c:v>2022.578</c:v>
                </c:pt>
                <c:pt idx="7566">
                  <c:v>2024.1410000000001</c:v>
                </c:pt>
                <c:pt idx="7567">
                  <c:v>2020.3910000000001</c:v>
                </c:pt>
                <c:pt idx="7568">
                  <c:v>2021.797</c:v>
                </c:pt>
                <c:pt idx="7569">
                  <c:v>2027.7339999999999</c:v>
                </c:pt>
                <c:pt idx="7570">
                  <c:v>2026.797</c:v>
                </c:pt>
                <c:pt idx="7571">
                  <c:v>2030.1559999999999</c:v>
                </c:pt>
                <c:pt idx="7572">
                  <c:v>2030.9369999999999</c:v>
                </c:pt>
                <c:pt idx="7573">
                  <c:v>2032.7339999999999</c:v>
                </c:pt>
                <c:pt idx="7574">
                  <c:v>2034.1410000000001</c:v>
                </c:pt>
                <c:pt idx="7575">
                  <c:v>2037.578</c:v>
                </c:pt>
                <c:pt idx="7576">
                  <c:v>2036.953</c:v>
                </c:pt>
                <c:pt idx="7577">
                  <c:v>2040.9369999999999</c:v>
                </c:pt>
                <c:pt idx="7578">
                  <c:v>2042.578</c:v>
                </c:pt>
                <c:pt idx="7579">
                  <c:v>2045.1559999999999</c:v>
                </c:pt>
                <c:pt idx="7580">
                  <c:v>2045.7809999999999</c:v>
                </c:pt>
                <c:pt idx="7581">
                  <c:v>2048.75</c:v>
                </c:pt>
                <c:pt idx="7582">
                  <c:v>2049.1410000000001</c:v>
                </c:pt>
                <c:pt idx="7583">
                  <c:v>2055.3910000000001</c:v>
                </c:pt>
                <c:pt idx="7584">
                  <c:v>2056.172</c:v>
                </c:pt>
                <c:pt idx="7585">
                  <c:v>2040.547</c:v>
                </c:pt>
                <c:pt idx="7586">
                  <c:v>1967.3440000000001</c:v>
                </c:pt>
                <c:pt idx="7587">
                  <c:v>1930.547</c:v>
                </c:pt>
                <c:pt idx="7588">
                  <c:v>1974.5309999999999</c:v>
                </c:pt>
                <c:pt idx="7589">
                  <c:v>1978.75</c:v>
                </c:pt>
                <c:pt idx="7590">
                  <c:v>1962.3440000000001</c:v>
                </c:pt>
                <c:pt idx="7591">
                  <c:v>1995.7809999999999</c:v>
                </c:pt>
                <c:pt idx="7592">
                  <c:v>2035.1559999999999</c:v>
                </c:pt>
                <c:pt idx="7593">
                  <c:v>2065</c:v>
                </c:pt>
                <c:pt idx="7594">
                  <c:v>2078.9839999999999</c:v>
                </c:pt>
                <c:pt idx="7595">
                  <c:v>2069.5309999999999</c:v>
                </c:pt>
                <c:pt idx="7596">
                  <c:v>2057.578</c:v>
                </c:pt>
                <c:pt idx="7597">
                  <c:v>2053.203</c:v>
                </c:pt>
                <c:pt idx="7598">
                  <c:v>2054.5309999999999</c:v>
                </c:pt>
                <c:pt idx="7599">
                  <c:v>2070.7809999999999</c:v>
                </c:pt>
                <c:pt idx="7600">
                  <c:v>2085.3910000000001</c:v>
                </c:pt>
                <c:pt idx="7601">
                  <c:v>2042.3440000000001</c:v>
                </c:pt>
                <c:pt idx="7602">
                  <c:v>2003.5940000000001</c:v>
                </c:pt>
                <c:pt idx="7603">
                  <c:v>2007.3440000000001</c:v>
                </c:pt>
                <c:pt idx="7604">
                  <c:v>2019.5309999999999</c:v>
                </c:pt>
                <c:pt idx="7605">
                  <c:v>2005.7809999999999</c:v>
                </c:pt>
                <c:pt idx="7606">
                  <c:v>2003.9839999999999</c:v>
                </c:pt>
                <c:pt idx="7607">
                  <c:v>2012.9690000000001</c:v>
                </c:pt>
                <c:pt idx="7608">
                  <c:v>2009.7660000000001</c:v>
                </c:pt>
                <c:pt idx="7609">
                  <c:v>2010.3910000000001</c:v>
                </c:pt>
                <c:pt idx="7610">
                  <c:v>2015.1559999999999</c:v>
                </c:pt>
                <c:pt idx="7611">
                  <c:v>2009.1410000000001</c:v>
                </c:pt>
                <c:pt idx="7612">
                  <c:v>2010.1559999999999</c:v>
                </c:pt>
                <c:pt idx="7613">
                  <c:v>2012.1869999999999</c:v>
                </c:pt>
                <c:pt idx="7614">
                  <c:v>2006.5619999999999</c:v>
                </c:pt>
                <c:pt idx="7615">
                  <c:v>2007.578</c:v>
                </c:pt>
                <c:pt idx="7616">
                  <c:v>2010.9369999999999</c:v>
                </c:pt>
                <c:pt idx="7617">
                  <c:v>2007.3440000000001</c:v>
                </c:pt>
                <c:pt idx="7618">
                  <c:v>2006.953</c:v>
                </c:pt>
                <c:pt idx="7619">
                  <c:v>2008.75</c:v>
                </c:pt>
                <c:pt idx="7620">
                  <c:v>2008.75</c:v>
                </c:pt>
                <c:pt idx="7621">
                  <c:v>2009.1410000000001</c:v>
                </c:pt>
                <c:pt idx="7622">
                  <c:v>2004.1410000000001</c:v>
                </c:pt>
                <c:pt idx="7623">
                  <c:v>2009.375</c:v>
                </c:pt>
                <c:pt idx="7624">
                  <c:v>2006.172</c:v>
                </c:pt>
                <c:pt idx="7625">
                  <c:v>2005.1559999999999</c:v>
                </c:pt>
                <c:pt idx="7626">
                  <c:v>2007.9690000000001</c:v>
                </c:pt>
                <c:pt idx="7627">
                  <c:v>2003.203</c:v>
                </c:pt>
                <c:pt idx="7628">
                  <c:v>2005.9369999999999</c:v>
                </c:pt>
                <c:pt idx="7629">
                  <c:v>2007.7339999999999</c:v>
                </c:pt>
                <c:pt idx="7630">
                  <c:v>2006.953</c:v>
                </c:pt>
                <c:pt idx="7631">
                  <c:v>2010.3910000000001</c:v>
                </c:pt>
                <c:pt idx="7632">
                  <c:v>2010.3910000000001</c:v>
                </c:pt>
                <c:pt idx="7633">
                  <c:v>2009.375</c:v>
                </c:pt>
                <c:pt idx="7634">
                  <c:v>2011.172</c:v>
                </c:pt>
                <c:pt idx="7635">
                  <c:v>2012.9690000000001</c:v>
                </c:pt>
                <c:pt idx="7636">
                  <c:v>2010.1559999999999</c:v>
                </c:pt>
                <c:pt idx="7637">
                  <c:v>2013.9839999999999</c:v>
                </c:pt>
                <c:pt idx="7638">
                  <c:v>2016.797</c:v>
                </c:pt>
                <c:pt idx="7639">
                  <c:v>2015.9369999999999</c:v>
                </c:pt>
                <c:pt idx="7640">
                  <c:v>2014.375</c:v>
                </c:pt>
                <c:pt idx="7641">
                  <c:v>2016.5619999999999</c:v>
                </c:pt>
                <c:pt idx="7642">
                  <c:v>2019.375</c:v>
                </c:pt>
                <c:pt idx="7643">
                  <c:v>2019.1410000000001</c:v>
                </c:pt>
                <c:pt idx="7644">
                  <c:v>2021.5619999999999</c:v>
                </c:pt>
                <c:pt idx="7645">
                  <c:v>2024.5309999999999</c:v>
                </c:pt>
                <c:pt idx="7646">
                  <c:v>2022.9690000000001</c:v>
                </c:pt>
                <c:pt idx="7647">
                  <c:v>2025.1559999999999</c:v>
                </c:pt>
                <c:pt idx="7648">
                  <c:v>2023.203</c:v>
                </c:pt>
                <c:pt idx="7649">
                  <c:v>2026.5619999999999</c:v>
                </c:pt>
                <c:pt idx="7650">
                  <c:v>2026.4059999999999</c:v>
                </c:pt>
                <c:pt idx="7651">
                  <c:v>2032.1869999999999</c:v>
                </c:pt>
                <c:pt idx="7652">
                  <c:v>2031.4059999999999</c:v>
                </c:pt>
                <c:pt idx="7653">
                  <c:v>2033.75</c:v>
                </c:pt>
                <c:pt idx="7654">
                  <c:v>2033.3589999999999</c:v>
                </c:pt>
                <c:pt idx="7655">
                  <c:v>2036.4059999999999</c:v>
                </c:pt>
                <c:pt idx="7656">
                  <c:v>2033.9839999999999</c:v>
                </c:pt>
                <c:pt idx="7657">
                  <c:v>2038.5940000000001</c:v>
                </c:pt>
                <c:pt idx="7658">
                  <c:v>2040.1559999999999</c:v>
                </c:pt>
                <c:pt idx="7659">
                  <c:v>2040.3910000000001</c:v>
                </c:pt>
                <c:pt idx="7660">
                  <c:v>2043.9839999999999</c:v>
                </c:pt>
                <c:pt idx="7661">
                  <c:v>2042.9690000000001</c:v>
                </c:pt>
                <c:pt idx="7662">
                  <c:v>2043.203</c:v>
                </c:pt>
                <c:pt idx="7663">
                  <c:v>2042.9690000000001</c:v>
                </c:pt>
                <c:pt idx="7664">
                  <c:v>2043.203</c:v>
                </c:pt>
                <c:pt idx="7665">
                  <c:v>2043.3589999999999</c:v>
                </c:pt>
                <c:pt idx="7666">
                  <c:v>2046.4059999999999</c:v>
                </c:pt>
                <c:pt idx="7667">
                  <c:v>2046.797</c:v>
                </c:pt>
                <c:pt idx="7668">
                  <c:v>2048.203</c:v>
                </c:pt>
                <c:pt idx="7669">
                  <c:v>2047.3440000000001</c:v>
                </c:pt>
                <c:pt idx="7670">
                  <c:v>2047.9690000000001</c:v>
                </c:pt>
                <c:pt idx="7671">
                  <c:v>2045.547</c:v>
                </c:pt>
                <c:pt idx="7672">
                  <c:v>2048.9839999999999</c:v>
                </c:pt>
                <c:pt idx="7673">
                  <c:v>2051.4059999999999</c:v>
                </c:pt>
                <c:pt idx="7674">
                  <c:v>2050</c:v>
                </c:pt>
                <c:pt idx="7675">
                  <c:v>2050.7809999999999</c:v>
                </c:pt>
                <c:pt idx="7676">
                  <c:v>2050.3910000000001</c:v>
                </c:pt>
                <c:pt idx="7677">
                  <c:v>2052.9690000000001</c:v>
                </c:pt>
                <c:pt idx="7678">
                  <c:v>2051.953</c:v>
                </c:pt>
                <c:pt idx="7679">
                  <c:v>2053.203</c:v>
                </c:pt>
                <c:pt idx="7680">
                  <c:v>2056.953</c:v>
                </c:pt>
                <c:pt idx="7681">
                  <c:v>2057.3440000000001</c:v>
                </c:pt>
                <c:pt idx="7682">
                  <c:v>2060.1559999999999</c:v>
                </c:pt>
                <c:pt idx="7683">
                  <c:v>2057.9690000000001</c:v>
                </c:pt>
                <c:pt idx="7684">
                  <c:v>2060.547</c:v>
                </c:pt>
                <c:pt idx="7685">
                  <c:v>2058.9839999999999</c:v>
                </c:pt>
                <c:pt idx="7686">
                  <c:v>2062.1869999999999</c:v>
                </c:pt>
                <c:pt idx="7687">
                  <c:v>2057.3440000000001</c:v>
                </c:pt>
                <c:pt idx="7688">
                  <c:v>2065.547</c:v>
                </c:pt>
                <c:pt idx="7689">
                  <c:v>2065.7809999999999</c:v>
                </c:pt>
                <c:pt idx="7690">
                  <c:v>2063.9839999999999</c:v>
                </c:pt>
                <c:pt idx="7691">
                  <c:v>2066.172</c:v>
                </c:pt>
                <c:pt idx="7692">
                  <c:v>2070</c:v>
                </c:pt>
                <c:pt idx="7693">
                  <c:v>2070.547</c:v>
                </c:pt>
                <c:pt idx="7694">
                  <c:v>2073.203</c:v>
                </c:pt>
                <c:pt idx="7695">
                  <c:v>2075.9369999999999</c:v>
                </c:pt>
                <c:pt idx="7696">
                  <c:v>2063.203</c:v>
                </c:pt>
                <c:pt idx="7697">
                  <c:v>2052.3440000000001</c:v>
                </c:pt>
                <c:pt idx="7698">
                  <c:v>2066.4059999999999</c:v>
                </c:pt>
                <c:pt idx="7699">
                  <c:v>2080.9369999999999</c:v>
                </c:pt>
                <c:pt idx="7700">
                  <c:v>2072.3440000000001</c:v>
                </c:pt>
                <c:pt idx="7701">
                  <c:v>2066.797</c:v>
                </c:pt>
                <c:pt idx="7702">
                  <c:v>2071.5619999999999</c:v>
                </c:pt>
                <c:pt idx="7703">
                  <c:v>2078.75</c:v>
                </c:pt>
                <c:pt idx="7704">
                  <c:v>2077.9690000000001</c:v>
                </c:pt>
                <c:pt idx="7705">
                  <c:v>2082.3440000000001</c:v>
                </c:pt>
                <c:pt idx="7706">
                  <c:v>2085.1559999999999</c:v>
                </c:pt>
                <c:pt idx="7707">
                  <c:v>2085.7809999999999</c:v>
                </c:pt>
                <c:pt idx="7708">
                  <c:v>2086.5619999999999</c:v>
                </c:pt>
                <c:pt idx="7709">
                  <c:v>2087.3440000000001</c:v>
                </c:pt>
                <c:pt idx="7710">
                  <c:v>2086.953</c:v>
                </c:pt>
                <c:pt idx="7711">
                  <c:v>2089.1410000000001</c:v>
                </c:pt>
                <c:pt idx="7712">
                  <c:v>2090.1559999999999</c:v>
                </c:pt>
                <c:pt idx="7713">
                  <c:v>2095.1559999999999</c:v>
                </c:pt>
                <c:pt idx="7714">
                  <c:v>2095.7809999999999</c:v>
                </c:pt>
                <c:pt idx="7715">
                  <c:v>2093.75</c:v>
                </c:pt>
                <c:pt idx="7716">
                  <c:v>2096.172</c:v>
                </c:pt>
                <c:pt idx="7717">
                  <c:v>2096.172</c:v>
                </c:pt>
                <c:pt idx="7718">
                  <c:v>2098.5940000000001</c:v>
                </c:pt>
                <c:pt idx="7719">
                  <c:v>2101.4059999999999</c:v>
                </c:pt>
                <c:pt idx="7720">
                  <c:v>2103.9839999999999</c:v>
                </c:pt>
                <c:pt idx="7721">
                  <c:v>2105</c:v>
                </c:pt>
                <c:pt idx="7722">
                  <c:v>2106.172</c:v>
                </c:pt>
                <c:pt idx="7723">
                  <c:v>2106.5619999999999</c:v>
                </c:pt>
                <c:pt idx="7724">
                  <c:v>2107.7339999999999</c:v>
                </c:pt>
                <c:pt idx="7725">
                  <c:v>2110</c:v>
                </c:pt>
                <c:pt idx="7726">
                  <c:v>2109.375</c:v>
                </c:pt>
                <c:pt idx="7727">
                  <c:v>2108.9839999999999</c:v>
                </c:pt>
                <c:pt idx="7728">
                  <c:v>2110.7809999999999</c:v>
                </c:pt>
                <c:pt idx="7729">
                  <c:v>2110.7809999999999</c:v>
                </c:pt>
                <c:pt idx="7730">
                  <c:v>2114.1410000000001</c:v>
                </c:pt>
                <c:pt idx="7731">
                  <c:v>2112.1869999999999</c:v>
                </c:pt>
                <c:pt idx="7732">
                  <c:v>2109.1410000000001</c:v>
                </c:pt>
                <c:pt idx="7733">
                  <c:v>2109.5309999999999</c:v>
                </c:pt>
                <c:pt idx="7734">
                  <c:v>2111.5619999999999</c:v>
                </c:pt>
                <c:pt idx="7735">
                  <c:v>2105.547</c:v>
                </c:pt>
                <c:pt idx="7736">
                  <c:v>2105.9369999999999</c:v>
                </c:pt>
                <c:pt idx="7737">
                  <c:v>2105.547</c:v>
                </c:pt>
                <c:pt idx="7738">
                  <c:v>2107.3440000000001</c:v>
                </c:pt>
                <c:pt idx="7739">
                  <c:v>2103.9839999999999</c:v>
                </c:pt>
                <c:pt idx="7740">
                  <c:v>2103.203</c:v>
                </c:pt>
                <c:pt idx="7741">
                  <c:v>2101.953</c:v>
                </c:pt>
                <c:pt idx="7742">
                  <c:v>2101.4059999999999</c:v>
                </c:pt>
                <c:pt idx="7743">
                  <c:v>2100.7809999999999</c:v>
                </c:pt>
                <c:pt idx="7744">
                  <c:v>2096.5619999999999</c:v>
                </c:pt>
                <c:pt idx="7745">
                  <c:v>2095.9369999999999</c:v>
                </c:pt>
                <c:pt idx="7746">
                  <c:v>2093.9839999999999</c:v>
                </c:pt>
                <c:pt idx="7747">
                  <c:v>2090.547</c:v>
                </c:pt>
                <c:pt idx="7748">
                  <c:v>2088.9839999999999</c:v>
                </c:pt>
                <c:pt idx="7749">
                  <c:v>2087.7339999999999</c:v>
                </c:pt>
                <c:pt idx="7750">
                  <c:v>2083.9839999999999</c:v>
                </c:pt>
                <c:pt idx="7751">
                  <c:v>2082.578</c:v>
                </c:pt>
                <c:pt idx="7752">
                  <c:v>2080.547</c:v>
                </c:pt>
                <c:pt idx="7753">
                  <c:v>2076.172</c:v>
                </c:pt>
                <c:pt idx="7754">
                  <c:v>2077.1869999999999</c:v>
                </c:pt>
                <c:pt idx="7755">
                  <c:v>2072.3440000000001</c:v>
                </c:pt>
                <c:pt idx="7756">
                  <c:v>2069.5309999999999</c:v>
                </c:pt>
                <c:pt idx="7757">
                  <c:v>2067.578</c:v>
                </c:pt>
                <c:pt idx="7758">
                  <c:v>2062.9690000000001</c:v>
                </c:pt>
                <c:pt idx="7759">
                  <c:v>2061.953</c:v>
                </c:pt>
                <c:pt idx="7760">
                  <c:v>2057.578</c:v>
                </c:pt>
                <c:pt idx="7761">
                  <c:v>2057.578</c:v>
                </c:pt>
                <c:pt idx="7762">
                  <c:v>2052.3440000000001</c:v>
                </c:pt>
                <c:pt idx="7763">
                  <c:v>2047.9690000000001</c:v>
                </c:pt>
                <c:pt idx="7764">
                  <c:v>2049.5309999999999</c:v>
                </c:pt>
                <c:pt idx="7765">
                  <c:v>2046.953</c:v>
                </c:pt>
                <c:pt idx="7766">
                  <c:v>2045.1559999999999</c:v>
                </c:pt>
                <c:pt idx="7767">
                  <c:v>2042.7339999999999</c:v>
                </c:pt>
                <c:pt idx="7768">
                  <c:v>2040</c:v>
                </c:pt>
                <c:pt idx="7769">
                  <c:v>2038.3589999999999</c:v>
                </c:pt>
                <c:pt idx="7770">
                  <c:v>2038.203</c:v>
                </c:pt>
                <c:pt idx="7771">
                  <c:v>2036.172</c:v>
                </c:pt>
                <c:pt idx="7772">
                  <c:v>2034.7660000000001</c:v>
                </c:pt>
                <c:pt idx="7773">
                  <c:v>2034.5309999999999</c:v>
                </c:pt>
                <c:pt idx="7774">
                  <c:v>2030.7809999999999</c:v>
                </c:pt>
                <c:pt idx="7775">
                  <c:v>2031.953</c:v>
                </c:pt>
                <c:pt idx="7776">
                  <c:v>2028.75</c:v>
                </c:pt>
                <c:pt idx="7777">
                  <c:v>2031.5619999999999</c:v>
                </c:pt>
                <c:pt idx="7778">
                  <c:v>2026.4059999999999</c:v>
                </c:pt>
                <c:pt idx="7779">
                  <c:v>2023.5940000000001</c:v>
                </c:pt>
                <c:pt idx="7780">
                  <c:v>2026.172</c:v>
                </c:pt>
                <c:pt idx="7781">
                  <c:v>2025</c:v>
                </c:pt>
                <c:pt idx="7782">
                  <c:v>2027.1869999999999</c:v>
                </c:pt>
                <c:pt idx="7783">
                  <c:v>2025.547</c:v>
                </c:pt>
                <c:pt idx="7784">
                  <c:v>2026.797</c:v>
                </c:pt>
                <c:pt idx="7785">
                  <c:v>2026.4059999999999</c:v>
                </c:pt>
                <c:pt idx="7786">
                  <c:v>2030</c:v>
                </c:pt>
                <c:pt idx="7787">
                  <c:v>2032.7339999999999</c:v>
                </c:pt>
                <c:pt idx="7788">
                  <c:v>2031.953</c:v>
                </c:pt>
                <c:pt idx="7789">
                  <c:v>2038.5940000000001</c:v>
                </c:pt>
                <c:pt idx="7790">
                  <c:v>2040.7809999999999</c:v>
                </c:pt>
                <c:pt idx="7791">
                  <c:v>2038.5940000000001</c:v>
                </c:pt>
                <c:pt idx="7792">
                  <c:v>2043.75</c:v>
                </c:pt>
                <c:pt idx="7793">
                  <c:v>2042.9690000000001</c:v>
                </c:pt>
                <c:pt idx="7794">
                  <c:v>2043.5940000000001</c:v>
                </c:pt>
                <c:pt idx="7795">
                  <c:v>2048.9839999999999</c:v>
                </c:pt>
                <c:pt idx="7796">
                  <c:v>2051.5619999999999</c:v>
                </c:pt>
                <c:pt idx="7797">
                  <c:v>2052.9690000000001</c:v>
                </c:pt>
                <c:pt idx="7798">
                  <c:v>2053.75</c:v>
                </c:pt>
                <c:pt idx="7799">
                  <c:v>2051.5619999999999</c:v>
                </c:pt>
                <c:pt idx="7800">
                  <c:v>2039.7660000000001</c:v>
                </c:pt>
                <c:pt idx="7801">
                  <c:v>2036.797</c:v>
                </c:pt>
                <c:pt idx="7802">
                  <c:v>2057.3440000000001</c:v>
                </c:pt>
                <c:pt idx="7803">
                  <c:v>2060.1559999999999</c:v>
                </c:pt>
                <c:pt idx="7804">
                  <c:v>2052.3440000000001</c:v>
                </c:pt>
                <c:pt idx="7805">
                  <c:v>2059.1410000000001</c:v>
                </c:pt>
                <c:pt idx="7806">
                  <c:v>2059.5309999999999</c:v>
                </c:pt>
                <c:pt idx="7807">
                  <c:v>2067.3440000000001</c:v>
                </c:pt>
                <c:pt idx="7808">
                  <c:v>2069.375</c:v>
                </c:pt>
                <c:pt idx="7809">
                  <c:v>2074.1410000000001</c:v>
                </c:pt>
                <c:pt idx="7810">
                  <c:v>2076.172</c:v>
                </c:pt>
                <c:pt idx="7811">
                  <c:v>2077.3440000000001</c:v>
                </c:pt>
                <c:pt idx="7812">
                  <c:v>2080.3910000000001</c:v>
                </c:pt>
                <c:pt idx="7813">
                  <c:v>2086.5619999999999</c:v>
                </c:pt>
                <c:pt idx="7814">
                  <c:v>2089.1410000000001</c:v>
                </c:pt>
                <c:pt idx="7815">
                  <c:v>2081.172</c:v>
                </c:pt>
                <c:pt idx="7816">
                  <c:v>2074.1410000000001</c:v>
                </c:pt>
                <c:pt idx="7817">
                  <c:v>2075.3910000000001</c:v>
                </c:pt>
                <c:pt idx="7818">
                  <c:v>2081.953</c:v>
                </c:pt>
                <c:pt idx="7819">
                  <c:v>2078.9839999999999</c:v>
                </c:pt>
                <c:pt idx="7820">
                  <c:v>2077.3440000000001</c:v>
                </c:pt>
                <c:pt idx="7821">
                  <c:v>2080.1559999999999</c:v>
                </c:pt>
                <c:pt idx="7822">
                  <c:v>2078.9839999999999</c:v>
                </c:pt>
                <c:pt idx="7823">
                  <c:v>2079.375</c:v>
                </c:pt>
                <c:pt idx="7824">
                  <c:v>2077.578</c:v>
                </c:pt>
                <c:pt idx="7825">
                  <c:v>2077.9690000000001</c:v>
                </c:pt>
                <c:pt idx="7826">
                  <c:v>2078.5940000000001</c:v>
                </c:pt>
                <c:pt idx="7827">
                  <c:v>2078.203</c:v>
                </c:pt>
                <c:pt idx="7828">
                  <c:v>2077.9690000000001</c:v>
                </c:pt>
                <c:pt idx="7829">
                  <c:v>2075.7809999999999</c:v>
                </c:pt>
                <c:pt idx="7830">
                  <c:v>2075.7809999999999</c:v>
                </c:pt>
                <c:pt idx="7831">
                  <c:v>2071.4059999999999</c:v>
                </c:pt>
                <c:pt idx="7832">
                  <c:v>2069.7660000000001</c:v>
                </c:pt>
                <c:pt idx="7833">
                  <c:v>2067.7339999999999</c:v>
                </c:pt>
                <c:pt idx="7834">
                  <c:v>2070</c:v>
                </c:pt>
                <c:pt idx="7835">
                  <c:v>2064.375</c:v>
                </c:pt>
                <c:pt idx="7836">
                  <c:v>2061.172</c:v>
                </c:pt>
                <c:pt idx="7837">
                  <c:v>2062.3440000000001</c:v>
                </c:pt>
                <c:pt idx="7838">
                  <c:v>2062.578</c:v>
                </c:pt>
                <c:pt idx="7839">
                  <c:v>2059.1410000000001</c:v>
                </c:pt>
                <c:pt idx="7840">
                  <c:v>2055.9369999999999</c:v>
                </c:pt>
                <c:pt idx="7841">
                  <c:v>2053.5940000000001</c:v>
                </c:pt>
                <c:pt idx="7842">
                  <c:v>2051.953</c:v>
                </c:pt>
                <c:pt idx="7843">
                  <c:v>2048.5940000000001</c:v>
                </c:pt>
                <c:pt idx="7844">
                  <c:v>2045.3910000000001</c:v>
                </c:pt>
                <c:pt idx="7845">
                  <c:v>2045</c:v>
                </c:pt>
                <c:pt idx="7846">
                  <c:v>2043.5940000000001</c:v>
                </c:pt>
                <c:pt idx="7847">
                  <c:v>2040.7809999999999</c:v>
                </c:pt>
                <c:pt idx="7848">
                  <c:v>2038.75</c:v>
                </c:pt>
                <c:pt idx="7849">
                  <c:v>2037.1869999999999</c:v>
                </c:pt>
                <c:pt idx="7850">
                  <c:v>2033.5940000000001</c:v>
                </c:pt>
                <c:pt idx="7851">
                  <c:v>2030.7809999999999</c:v>
                </c:pt>
                <c:pt idx="7852">
                  <c:v>2029.1410000000001</c:v>
                </c:pt>
                <c:pt idx="7853">
                  <c:v>2030.1559999999999</c:v>
                </c:pt>
                <c:pt idx="7854">
                  <c:v>2025.7809999999999</c:v>
                </c:pt>
                <c:pt idx="7855">
                  <c:v>2023.203</c:v>
                </c:pt>
                <c:pt idx="7856">
                  <c:v>2021.797</c:v>
                </c:pt>
                <c:pt idx="7857">
                  <c:v>2021.797</c:v>
                </c:pt>
                <c:pt idx="7858">
                  <c:v>2018.9839999999999</c:v>
                </c:pt>
                <c:pt idx="7859">
                  <c:v>2019.7660000000001</c:v>
                </c:pt>
                <c:pt idx="7860">
                  <c:v>2017.1869999999999</c:v>
                </c:pt>
                <c:pt idx="7861">
                  <c:v>2017.578</c:v>
                </c:pt>
                <c:pt idx="7862">
                  <c:v>2017.1869999999999</c:v>
                </c:pt>
                <c:pt idx="7863">
                  <c:v>2017.3440000000001</c:v>
                </c:pt>
                <c:pt idx="7864">
                  <c:v>2018.3589999999999</c:v>
                </c:pt>
                <c:pt idx="7865">
                  <c:v>2016.5619999999999</c:v>
                </c:pt>
                <c:pt idx="7866">
                  <c:v>2015</c:v>
                </c:pt>
                <c:pt idx="7867">
                  <c:v>2014.5309999999999</c:v>
                </c:pt>
                <c:pt idx="7868">
                  <c:v>2015.9369999999999</c:v>
                </c:pt>
                <c:pt idx="7869">
                  <c:v>2011.953</c:v>
                </c:pt>
                <c:pt idx="7870">
                  <c:v>2015.3910000000001</c:v>
                </c:pt>
                <c:pt idx="7871">
                  <c:v>2015.3910000000001</c:v>
                </c:pt>
                <c:pt idx="7872">
                  <c:v>2014.1410000000001</c:v>
                </c:pt>
                <c:pt idx="7873">
                  <c:v>2017.1869999999999</c:v>
                </c:pt>
                <c:pt idx="7874">
                  <c:v>2015.7809999999999</c:v>
                </c:pt>
                <c:pt idx="7875">
                  <c:v>2014.375</c:v>
                </c:pt>
                <c:pt idx="7876">
                  <c:v>2013.75</c:v>
                </c:pt>
                <c:pt idx="7877">
                  <c:v>2016.5619999999999</c:v>
                </c:pt>
                <c:pt idx="7878">
                  <c:v>2020</c:v>
                </c:pt>
                <c:pt idx="7879">
                  <c:v>2025.547</c:v>
                </c:pt>
                <c:pt idx="7880">
                  <c:v>2020</c:v>
                </c:pt>
                <c:pt idx="7881">
                  <c:v>2025.7809999999999</c:v>
                </c:pt>
                <c:pt idx="7882">
                  <c:v>2028.203</c:v>
                </c:pt>
                <c:pt idx="7883">
                  <c:v>2024.375</c:v>
                </c:pt>
                <c:pt idx="7884">
                  <c:v>2030.3910000000001</c:v>
                </c:pt>
                <c:pt idx="7885">
                  <c:v>2033.75</c:v>
                </c:pt>
                <c:pt idx="7886">
                  <c:v>2035.9369999999999</c:v>
                </c:pt>
                <c:pt idx="7887">
                  <c:v>2036.797</c:v>
                </c:pt>
                <c:pt idx="7888">
                  <c:v>2040.547</c:v>
                </c:pt>
                <c:pt idx="7889">
                  <c:v>2038.203</c:v>
                </c:pt>
                <c:pt idx="7890">
                  <c:v>2040.9369999999999</c:v>
                </c:pt>
                <c:pt idx="7891">
                  <c:v>2044.1410000000001</c:v>
                </c:pt>
                <c:pt idx="7892">
                  <c:v>2045.3910000000001</c:v>
                </c:pt>
                <c:pt idx="7893">
                  <c:v>2050.7809999999999</c:v>
                </c:pt>
                <c:pt idx="7894">
                  <c:v>2049.7660000000001</c:v>
                </c:pt>
                <c:pt idx="7895">
                  <c:v>2051.5619999999999</c:v>
                </c:pt>
                <c:pt idx="7896">
                  <c:v>2053.203</c:v>
                </c:pt>
                <c:pt idx="7897">
                  <c:v>2047.9690000000001</c:v>
                </c:pt>
                <c:pt idx="7898">
                  <c:v>2026.953</c:v>
                </c:pt>
                <c:pt idx="7899">
                  <c:v>1951.172</c:v>
                </c:pt>
                <c:pt idx="7900">
                  <c:v>1923.9839999999999</c:v>
                </c:pt>
                <c:pt idx="7901">
                  <c:v>1970.547</c:v>
                </c:pt>
                <c:pt idx="7902">
                  <c:v>1981.4059999999999</c:v>
                </c:pt>
                <c:pt idx="7903">
                  <c:v>1984.5309999999999</c:v>
                </c:pt>
                <c:pt idx="7904">
                  <c:v>2013.9839999999999</c:v>
                </c:pt>
                <c:pt idx="7905">
                  <c:v>2034.375</c:v>
                </c:pt>
                <c:pt idx="7906">
                  <c:v>2058.75</c:v>
                </c:pt>
                <c:pt idx="7907">
                  <c:v>2072.578</c:v>
                </c:pt>
                <c:pt idx="7908">
                  <c:v>2063.3589999999999</c:v>
                </c:pt>
                <c:pt idx="7909">
                  <c:v>2055.1559999999999</c:v>
                </c:pt>
                <c:pt idx="7910">
                  <c:v>2051.797</c:v>
                </c:pt>
                <c:pt idx="7911">
                  <c:v>2055.547</c:v>
                </c:pt>
                <c:pt idx="7912">
                  <c:v>2083.203</c:v>
                </c:pt>
                <c:pt idx="7913">
                  <c:v>2079.375</c:v>
                </c:pt>
                <c:pt idx="7914">
                  <c:v>2026.953</c:v>
                </c:pt>
                <c:pt idx="7915">
                  <c:v>1998.203</c:v>
                </c:pt>
                <c:pt idx="7916">
                  <c:v>2011.797</c:v>
                </c:pt>
                <c:pt idx="7917">
                  <c:v>2013.203</c:v>
                </c:pt>
                <c:pt idx="7918">
                  <c:v>2000.1559999999999</c:v>
                </c:pt>
                <c:pt idx="7919">
                  <c:v>2007.9690000000001</c:v>
                </c:pt>
                <c:pt idx="7920">
                  <c:v>2010.7809999999999</c:v>
                </c:pt>
                <c:pt idx="7921">
                  <c:v>2004.1410000000001</c:v>
                </c:pt>
                <c:pt idx="7922">
                  <c:v>2008.75</c:v>
                </c:pt>
                <c:pt idx="7923">
                  <c:v>2010.9369999999999</c:v>
                </c:pt>
                <c:pt idx="7924">
                  <c:v>2003.9839999999999</c:v>
                </c:pt>
                <c:pt idx="7925">
                  <c:v>2009.375</c:v>
                </c:pt>
                <c:pt idx="7926">
                  <c:v>2008.3589999999999</c:v>
                </c:pt>
                <c:pt idx="7927">
                  <c:v>2002.1869999999999</c:v>
                </c:pt>
                <c:pt idx="7928">
                  <c:v>2006.953</c:v>
                </c:pt>
                <c:pt idx="7929">
                  <c:v>2009.1410000000001</c:v>
                </c:pt>
                <c:pt idx="7930">
                  <c:v>2003.9839999999999</c:v>
                </c:pt>
                <c:pt idx="7931">
                  <c:v>2003.75</c:v>
                </c:pt>
                <c:pt idx="7932">
                  <c:v>2005.7809999999999</c:v>
                </c:pt>
                <c:pt idx="7933">
                  <c:v>2005.9369999999999</c:v>
                </c:pt>
                <c:pt idx="7934">
                  <c:v>2006.4059999999999</c:v>
                </c:pt>
                <c:pt idx="7935">
                  <c:v>2005.3910000000001</c:v>
                </c:pt>
                <c:pt idx="7936">
                  <c:v>2005.3910000000001</c:v>
                </c:pt>
                <c:pt idx="7937">
                  <c:v>2008.3589999999999</c:v>
                </c:pt>
                <c:pt idx="7938">
                  <c:v>2007.578</c:v>
                </c:pt>
                <c:pt idx="7939">
                  <c:v>2003.203</c:v>
                </c:pt>
                <c:pt idx="7940">
                  <c:v>2005.3910000000001</c:v>
                </c:pt>
                <c:pt idx="7941">
                  <c:v>2006.797</c:v>
                </c:pt>
                <c:pt idx="7942">
                  <c:v>2006.953</c:v>
                </c:pt>
                <c:pt idx="7943">
                  <c:v>2007.7339999999999</c:v>
                </c:pt>
                <c:pt idx="7944">
                  <c:v>2009.7660000000001</c:v>
                </c:pt>
                <c:pt idx="7945">
                  <c:v>2008.203</c:v>
                </c:pt>
                <c:pt idx="7946">
                  <c:v>2008.203</c:v>
                </c:pt>
                <c:pt idx="7947">
                  <c:v>2009.1410000000001</c:v>
                </c:pt>
                <c:pt idx="7948">
                  <c:v>2013.5940000000001</c:v>
                </c:pt>
                <c:pt idx="7949">
                  <c:v>2007.3440000000001</c:v>
                </c:pt>
                <c:pt idx="7950">
                  <c:v>2013.203</c:v>
                </c:pt>
                <c:pt idx="7951">
                  <c:v>2015.3910000000001</c:v>
                </c:pt>
                <c:pt idx="7952">
                  <c:v>2015.3910000000001</c:v>
                </c:pt>
                <c:pt idx="7953">
                  <c:v>2016.953</c:v>
                </c:pt>
                <c:pt idx="7954">
                  <c:v>2015.9369999999999</c:v>
                </c:pt>
                <c:pt idx="7955">
                  <c:v>2017.1869999999999</c:v>
                </c:pt>
                <c:pt idx="7956">
                  <c:v>2020.547</c:v>
                </c:pt>
                <c:pt idx="7957">
                  <c:v>2020.1559999999999</c:v>
                </c:pt>
                <c:pt idx="7958">
                  <c:v>2020</c:v>
                </c:pt>
                <c:pt idx="7959">
                  <c:v>2023.203</c:v>
                </c:pt>
                <c:pt idx="7960">
                  <c:v>2023.75</c:v>
                </c:pt>
                <c:pt idx="7961">
                  <c:v>2025.1559999999999</c:v>
                </c:pt>
                <c:pt idx="7962">
                  <c:v>2026.797</c:v>
                </c:pt>
                <c:pt idx="7963">
                  <c:v>2029.375</c:v>
                </c:pt>
                <c:pt idx="7964">
                  <c:v>2028.9839999999999</c:v>
                </c:pt>
                <c:pt idx="7965">
                  <c:v>2028.9839999999999</c:v>
                </c:pt>
                <c:pt idx="7966">
                  <c:v>2033.5940000000001</c:v>
                </c:pt>
                <c:pt idx="7967">
                  <c:v>2033.9839999999999</c:v>
                </c:pt>
                <c:pt idx="7968">
                  <c:v>2033.3589999999999</c:v>
                </c:pt>
                <c:pt idx="7969">
                  <c:v>2036.953</c:v>
                </c:pt>
                <c:pt idx="7970">
                  <c:v>2037.3440000000001</c:v>
                </c:pt>
                <c:pt idx="7971">
                  <c:v>2038.3589999999999</c:v>
                </c:pt>
                <c:pt idx="7972">
                  <c:v>2038.5940000000001</c:v>
                </c:pt>
                <c:pt idx="7973">
                  <c:v>2041.5619999999999</c:v>
                </c:pt>
                <c:pt idx="7974">
                  <c:v>2041.172</c:v>
                </c:pt>
                <c:pt idx="7975">
                  <c:v>2044.5309999999999</c:v>
                </c:pt>
                <c:pt idx="7976">
                  <c:v>2046.172</c:v>
                </c:pt>
                <c:pt idx="7977">
                  <c:v>2042.9690000000001</c:v>
                </c:pt>
                <c:pt idx="7978">
                  <c:v>2045.7809999999999</c:v>
                </c:pt>
                <c:pt idx="7979">
                  <c:v>2045.7809999999999</c:v>
                </c:pt>
                <c:pt idx="7980">
                  <c:v>2045</c:v>
                </c:pt>
                <c:pt idx="7981">
                  <c:v>2046.172</c:v>
                </c:pt>
                <c:pt idx="7982">
                  <c:v>2048.5940000000001</c:v>
                </c:pt>
                <c:pt idx="7983">
                  <c:v>2049.7660000000001</c:v>
                </c:pt>
                <c:pt idx="7984">
                  <c:v>2046.4059999999999</c:v>
                </c:pt>
                <c:pt idx="7985">
                  <c:v>2047.9690000000001</c:v>
                </c:pt>
                <c:pt idx="7986">
                  <c:v>2046.5619999999999</c:v>
                </c:pt>
                <c:pt idx="7987">
                  <c:v>2049.1410000000001</c:v>
                </c:pt>
                <c:pt idx="7988">
                  <c:v>2048.3589999999999</c:v>
                </c:pt>
                <c:pt idx="7989">
                  <c:v>2050.7809999999999</c:v>
                </c:pt>
                <c:pt idx="7990">
                  <c:v>2050.9369999999999</c:v>
                </c:pt>
                <c:pt idx="7991">
                  <c:v>2052.3440000000001</c:v>
                </c:pt>
                <c:pt idx="7992">
                  <c:v>2054.7660000000001</c:v>
                </c:pt>
                <c:pt idx="7993">
                  <c:v>2057.3440000000001</c:v>
                </c:pt>
                <c:pt idx="7994">
                  <c:v>2053.75</c:v>
                </c:pt>
                <c:pt idx="7995">
                  <c:v>2058.75</c:v>
                </c:pt>
                <c:pt idx="7996">
                  <c:v>2061.797</c:v>
                </c:pt>
                <c:pt idx="7997">
                  <c:v>2058.9839999999999</c:v>
                </c:pt>
                <c:pt idx="7998">
                  <c:v>2062.7339999999999</c:v>
                </c:pt>
                <c:pt idx="7999">
                  <c:v>2064.1410000000001</c:v>
                </c:pt>
                <c:pt idx="8000">
                  <c:v>2064.7660000000001</c:v>
                </c:pt>
                <c:pt idx="8001">
                  <c:v>2067.7339999999999</c:v>
                </c:pt>
                <c:pt idx="8002">
                  <c:v>2066.4059999999999</c:v>
                </c:pt>
                <c:pt idx="8003">
                  <c:v>2067.7339999999999</c:v>
                </c:pt>
                <c:pt idx="8004">
                  <c:v>2070.547</c:v>
                </c:pt>
                <c:pt idx="8005">
                  <c:v>2072.7339999999999</c:v>
                </c:pt>
                <c:pt idx="8006">
                  <c:v>2071.797</c:v>
                </c:pt>
                <c:pt idx="8007">
                  <c:v>2071.953</c:v>
                </c:pt>
                <c:pt idx="8008">
                  <c:v>2072.578</c:v>
                </c:pt>
                <c:pt idx="8009">
                  <c:v>2050.547</c:v>
                </c:pt>
                <c:pt idx="8010">
                  <c:v>2042.578</c:v>
                </c:pt>
                <c:pt idx="8011">
                  <c:v>2077.578</c:v>
                </c:pt>
                <c:pt idx="8012">
                  <c:v>2080.7809999999999</c:v>
                </c:pt>
                <c:pt idx="8013">
                  <c:v>2073.203</c:v>
                </c:pt>
                <c:pt idx="8014">
                  <c:v>2067.7339999999999</c:v>
                </c:pt>
                <c:pt idx="8015">
                  <c:v>2080.547</c:v>
                </c:pt>
                <c:pt idx="8016">
                  <c:v>2078.203</c:v>
                </c:pt>
                <c:pt idx="8017">
                  <c:v>2082.7339999999999</c:v>
                </c:pt>
                <c:pt idx="8018">
                  <c:v>2087.1869999999999</c:v>
                </c:pt>
                <c:pt idx="8019">
                  <c:v>2091.172</c:v>
                </c:pt>
                <c:pt idx="8020">
                  <c:v>2090.7809999999999</c:v>
                </c:pt>
                <c:pt idx="8021">
                  <c:v>2091.172</c:v>
                </c:pt>
                <c:pt idx="8022">
                  <c:v>2090.1559999999999</c:v>
                </c:pt>
                <c:pt idx="8023">
                  <c:v>2093.5940000000001</c:v>
                </c:pt>
                <c:pt idx="8024">
                  <c:v>2093.75</c:v>
                </c:pt>
                <c:pt idx="8025">
                  <c:v>2097.1869999999999</c:v>
                </c:pt>
                <c:pt idx="8026">
                  <c:v>2099.1410000000001</c:v>
                </c:pt>
                <c:pt idx="8027">
                  <c:v>2097.9690000000001</c:v>
                </c:pt>
                <c:pt idx="8028">
                  <c:v>2101.5619999999999</c:v>
                </c:pt>
                <c:pt idx="8029">
                  <c:v>2100.547</c:v>
                </c:pt>
                <c:pt idx="8030">
                  <c:v>2101.797</c:v>
                </c:pt>
                <c:pt idx="8031">
                  <c:v>2102.578</c:v>
                </c:pt>
                <c:pt idx="8032">
                  <c:v>2104.375</c:v>
                </c:pt>
                <c:pt idx="8033">
                  <c:v>2107.1869999999999</c:v>
                </c:pt>
                <c:pt idx="8034">
                  <c:v>2106.953</c:v>
                </c:pt>
                <c:pt idx="8035">
                  <c:v>2108.75</c:v>
                </c:pt>
                <c:pt idx="8036">
                  <c:v>2110.9369999999999</c:v>
                </c:pt>
                <c:pt idx="8037">
                  <c:v>2113.5940000000001</c:v>
                </c:pt>
                <c:pt idx="8038">
                  <c:v>2111.172</c:v>
                </c:pt>
                <c:pt idx="8039">
                  <c:v>2114.5309999999999</c:v>
                </c:pt>
                <c:pt idx="8040">
                  <c:v>2115</c:v>
                </c:pt>
                <c:pt idx="8041">
                  <c:v>2114.1410000000001</c:v>
                </c:pt>
                <c:pt idx="8042">
                  <c:v>2114.1410000000001</c:v>
                </c:pt>
                <c:pt idx="8043">
                  <c:v>2116.4059999999999</c:v>
                </c:pt>
                <c:pt idx="8044">
                  <c:v>2114.1410000000001</c:v>
                </c:pt>
                <c:pt idx="8045">
                  <c:v>2115.547</c:v>
                </c:pt>
                <c:pt idx="8046">
                  <c:v>2110.547</c:v>
                </c:pt>
                <c:pt idx="8047">
                  <c:v>2112.578</c:v>
                </c:pt>
                <c:pt idx="8048">
                  <c:v>2110.7809999999999</c:v>
                </c:pt>
                <c:pt idx="8049">
                  <c:v>2111.172</c:v>
                </c:pt>
                <c:pt idx="8050">
                  <c:v>2111.4059999999999</c:v>
                </c:pt>
                <c:pt idx="8051">
                  <c:v>2107.7339999999999</c:v>
                </c:pt>
                <c:pt idx="8052">
                  <c:v>2109.1410000000001</c:v>
                </c:pt>
                <c:pt idx="8053">
                  <c:v>2105.9369999999999</c:v>
                </c:pt>
                <c:pt idx="8054">
                  <c:v>2103.3589999999999</c:v>
                </c:pt>
                <c:pt idx="8055">
                  <c:v>2101.797</c:v>
                </c:pt>
                <c:pt idx="8056">
                  <c:v>2101.5619999999999</c:v>
                </c:pt>
                <c:pt idx="8057">
                  <c:v>2097.1869999999999</c:v>
                </c:pt>
                <c:pt idx="8058">
                  <c:v>2094.7660000000001</c:v>
                </c:pt>
                <c:pt idx="8059">
                  <c:v>2092.578</c:v>
                </c:pt>
                <c:pt idx="8060">
                  <c:v>2090.1559999999999</c:v>
                </c:pt>
                <c:pt idx="8061">
                  <c:v>2091.4059999999999</c:v>
                </c:pt>
                <c:pt idx="8062">
                  <c:v>2088.75</c:v>
                </c:pt>
                <c:pt idx="8063">
                  <c:v>2084.375</c:v>
                </c:pt>
                <c:pt idx="8064">
                  <c:v>2081.953</c:v>
                </c:pt>
                <c:pt idx="8065">
                  <c:v>2080</c:v>
                </c:pt>
                <c:pt idx="8066">
                  <c:v>2077.3440000000001</c:v>
                </c:pt>
                <c:pt idx="8067">
                  <c:v>2073.75</c:v>
                </c:pt>
                <c:pt idx="8068">
                  <c:v>2072.578</c:v>
                </c:pt>
                <c:pt idx="8069">
                  <c:v>2067.3440000000001</c:v>
                </c:pt>
                <c:pt idx="8070">
                  <c:v>2066.797</c:v>
                </c:pt>
                <c:pt idx="8071">
                  <c:v>2063.5940000000001</c:v>
                </c:pt>
                <c:pt idx="8072">
                  <c:v>2060</c:v>
                </c:pt>
                <c:pt idx="8073">
                  <c:v>2058.75</c:v>
                </c:pt>
                <c:pt idx="8074">
                  <c:v>2057.7339999999999</c:v>
                </c:pt>
                <c:pt idx="8075">
                  <c:v>2053.5940000000001</c:v>
                </c:pt>
                <c:pt idx="8076">
                  <c:v>2053.3589999999999</c:v>
                </c:pt>
                <c:pt idx="8077">
                  <c:v>2049.7660000000001</c:v>
                </c:pt>
                <c:pt idx="8078">
                  <c:v>2045.9369999999999</c:v>
                </c:pt>
                <c:pt idx="8079">
                  <c:v>2043.5940000000001</c:v>
                </c:pt>
                <c:pt idx="8080">
                  <c:v>2040.547</c:v>
                </c:pt>
                <c:pt idx="8081">
                  <c:v>2039.5309999999999</c:v>
                </c:pt>
                <c:pt idx="8082">
                  <c:v>2035.547</c:v>
                </c:pt>
                <c:pt idx="8083">
                  <c:v>2032.7339999999999</c:v>
                </c:pt>
                <c:pt idx="8084">
                  <c:v>2032.3440000000001</c:v>
                </c:pt>
                <c:pt idx="8085">
                  <c:v>2028.5940000000001</c:v>
                </c:pt>
                <c:pt idx="8086">
                  <c:v>2026.4059999999999</c:v>
                </c:pt>
                <c:pt idx="8087">
                  <c:v>2028.203</c:v>
                </c:pt>
                <c:pt idx="8088">
                  <c:v>2028.5940000000001</c:v>
                </c:pt>
                <c:pt idx="8089">
                  <c:v>2028.75</c:v>
                </c:pt>
                <c:pt idx="8090">
                  <c:v>2029.7660000000001</c:v>
                </c:pt>
                <c:pt idx="8091">
                  <c:v>2028.203</c:v>
                </c:pt>
                <c:pt idx="8092">
                  <c:v>2030.547</c:v>
                </c:pt>
                <c:pt idx="8093">
                  <c:v>2028.75</c:v>
                </c:pt>
                <c:pt idx="8094">
                  <c:v>2028.75</c:v>
                </c:pt>
                <c:pt idx="8095">
                  <c:v>2028.75</c:v>
                </c:pt>
                <c:pt idx="8096">
                  <c:v>2033.75</c:v>
                </c:pt>
                <c:pt idx="8097">
                  <c:v>2033.203</c:v>
                </c:pt>
                <c:pt idx="8098">
                  <c:v>2031.5619999999999</c:v>
                </c:pt>
                <c:pt idx="8099">
                  <c:v>2035.1559999999999</c:v>
                </c:pt>
                <c:pt idx="8100">
                  <c:v>2032.3440000000001</c:v>
                </c:pt>
                <c:pt idx="8101">
                  <c:v>2034.7660000000001</c:v>
                </c:pt>
                <c:pt idx="8102">
                  <c:v>2036.797</c:v>
                </c:pt>
                <c:pt idx="8103">
                  <c:v>2035</c:v>
                </c:pt>
                <c:pt idx="8104">
                  <c:v>2037.578</c:v>
                </c:pt>
                <c:pt idx="8105">
                  <c:v>2041.172</c:v>
                </c:pt>
                <c:pt idx="8106">
                  <c:v>2041.953</c:v>
                </c:pt>
                <c:pt idx="8107">
                  <c:v>2042.7339999999999</c:v>
                </c:pt>
                <c:pt idx="8108">
                  <c:v>2047.3440000000001</c:v>
                </c:pt>
                <c:pt idx="8109">
                  <c:v>2046.953</c:v>
                </c:pt>
                <c:pt idx="8110">
                  <c:v>2049.375</c:v>
                </c:pt>
                <c:pt idx="8111">
                  <c:v>2052.7339999999999</c:v>
                </c:pt>
                <c:pt idx="8112">
                  <c:v>2051.953</c:v>
                </c:pt>
                <c:pt idx="8113">
                  <c:v>2038.9839999999999</c:v>
                </c:pt>
                <c:pt idx="8114">
                  <c:v>2042.9690000000001</c:v>
                </c:pt>
                <c:pt idx="8115">
                  <c:v>2060.1559999999999</c:v>
                </c:pt>
                <c:pt idx="8116">
                  <c:v>2056.953</c:v>
                </c:pt>
                <c:pt idx="8117">
                  <c:v>2055</c:v>
                </c:pt>
                <c:pt idx="8118">
                  <c:v>2060.1559999999999</c:v>
                </c:pt>
                <c:pt idx="8119">
                  <c:v>2064.375</c:v>
                </c:pt>
                <c:pt idx="8120">
                  <c:v>2066.953</c:v>
                </c:pt>
                <c:pt idx="8121">
                  <c:v>2072.578</c:v>
                </c:pt>
                <c:pt idx="8122">
                  <c:v>2073.75</c:v>
                </c:pt>
                <c:pt idx="8123">
                  <c:v>2076.4059999999999</c:v>
                </c:pt>
                <c:pt idx="8124">
                  <c:v>2076.5619999999999</c:v>
                </c:pt>
                <c:pt idx="8125">
                  <c:v>2079.5309999999999</c:v>
                </c:pt>
                <c:pt idx="8126">
                  <c:v>2083.75</c:v>
                </c:pt>
                <c:pt idx="8127">
                  <c:v>2088.3589999999999</c:v>
                </c:pt>
                <c:pt idx="8128">
                  <c:v>2087.3440000000001</c:v>
                </c:pt>
                <c:pt idx="8129">
                  <c:v>2076.4059999999999</c:v>
                </c:pt>
                <c:pt idx="8130">
                  <c:v>2075</c:v>
                </c:pt>
                <c:pt idx="8131">
                  <c:v>2083.203</c:v>
                </c:pt>
                <c:pt idx="8132">
                  <c:v>2078.3589999999999</c:v>
                </c:pt>
                <c:pt idx="8133">
                  <c:v>2075.1559999999999</c:v>
                </c:pt>
                <c:pt idx="8134">
                  <c:v>2075.9369999999999</c:v>
                </c:pt>
                <c:pt idx="8135">
                  <c:v>2074.375</c:v>
                </c:pt>
                <c:pt idx="8136">
                  <c:v>2074.5309999999999</c:v>
                </c:pt>
                <c:pt idx="8137">
                  <c:v>2079.1410000000001</c:v>
                </c:pt>
                <c:pt idx="8138">
                  <c:v>2076.797</c:v>
                </c:pt>
                <c:pt idx="8139">
                  <c:v>2076.5619999999999</c:v>
                </c:pt>
                <c:pt idx="8140">
                  <c:v>2074.7660000000001</c:v>
                </c:pt>
                <c:pt idx="8141">
                  <c:v>2075</c:v>
                </c:pt>
                <c:pt idx="8142">
                  <c:v>2073.75</c:v>
                </c:pt>
                <c:pt idx="8143">
                  <c:v>2072.578</c:v>
                </c:pt>
                <c:pt idx="8144">
                  <c:v>2071.953</c:v>
                </c:pt>
                <c:pt idx="8145">
                  <c:v>2068.75</c:v>
                </c:pt>
                <c:pt idx="8146">
                  <c:v>2072.1869999999999</c:v>
                </c:pt>
                <c:pt idx="8147">
                  <c:v>2069.5309999999999</c:v>
                </c:pt>
                <c:pt idx="8148">
                  <c:v>2063.203</c:v>
                </c:pt>
                <c:pt idx="8149">
                  <c:v>2062.3440000000001</c:v>
                </c:pt>
                <c:pt idx="8150">
                  <c:v>2060.7809999999999</c:v>
                </c:pt>
                <c:pt idx="8151">
                  <c:v>2057.1869999999999</c:v>
                </c:pt>
                <c:pt idx="8152">
                  <c:v>2055.7809999999999</c:v>
                </c:pt>
                <c:pt idx="8153">
                  <c:v>2055</c:v>
                </c:pt>
                <c:pt idx="8154">
                  <c:v>2051.5619999999999</c:v>
                </c:pt>
                <c:pt idx="8155">
                  <c:v>2049.1410000000001</c:v>
                </c:pt>
                <c:pt idx="8156">
                  <c:v>2047.7339999999999</c:v>
                </c:pt>
                <c:pt idx="8157">
                  <c:v>2042.7339999999999</c:v>
                </c:pt>
                <c:pt idx="8158">
                  <c:v>2041.172</c:v>
                </c:pt>
                <c:pt idx="8159">
                  <c:v>2039.375</c:v>
                </c:pt>
                <c:pt idx="8160">
                  <c:v>2034.7660000000001</c:v>
                </c:pt>
                <c:pt idx="8161">
                  <c:v>2035.7809999999999</c:v>
                </c:pt>
                <c:pt idx="8162">
                  <c:v>2034.7660000000001</c:v>
                </c:pt>
                <c:pt idx="8163">
                  <c:v>2029.1410000000001</c:v>
                </c:pt>
                <c:pt idx="8164">
                  <c:v>2028.5940000000001</c:v>
                </c:pt>
                <c:pt idx="8165">
                  <c:v>2025.1559999999999</c:v>
                </c:pt>
                <c:pt idx="8166">
                  <c:v>2025.7809999999999</c:v>
                </c:pt>
                <c:pt idx="8167">
                  <c:v>2026.5619999999999</c:v>
                </c:pt>
                <c:pt idx="8168">
                  <c:v>2023.9839999999999</c:v>
                </c:pt>
                <c:pt idx="8169">
                  <c:v>2022.3440000000001</c:v>
                </c:pt>
                <c:pt idx="8170">
                  <c:v>2018.9839999999999</c:v>
                </c:pt>
                <c:pt idx="8171">
                  <c:v>2018.9839999999999</c:v>
                </c:pt>
                <c:pt idx="8172">
                  <c:v>2016.953</c:v>
                </c:pt>
                <c:pt idx="8173">
                  <c:v>2015.1559999999999</c:v>
                </c:pt>
                <c:pt idx="8174">
                  <c:v>2014.1410000000001</c:v>
                </c:pt>
                <c:pt idx="8175">
                  <c:v>2013.9839999999999</c:v>
                </c:pt>
                <c:pt idx="8176">
                  <c:v>2012.578</c:v>
                </c:pt>
                <c:pt idx="8177">
                  <c:v>2015.547</c:v>
                </c:pt>
                <c:pt idx="8178">
                  <c:v>2012.3440000000001</c:v>
                </c:pt>
                <c:pt idx="8179">
                  <c:v>2011.5619999999999</c:v>
                </c:pt>
                <c:pt idx="8180">
                  <c:v>2011.797</c:v>
                </c:pt>
                <c:pt idx="8181">
                  <c:v>2013.9839999999999</c:v>
                </c:pt>
                <c:pt idx="8182">
                  <c:v>2011.5619999999999</c:v>
                </c:pt>
                <c:pt idx="8183">
                  <c:v>2011.5619999999999</c:v>
                </c:pt>
                <c:pt idx="8184">
                  <c:v>2011.172</c:v>
                </c:pt>
                <c:pt idx="8185">
                  <c:v>2013.3589999999999</c:v>
                </c:pt>
                <c:pt idx="8186">
                  <c:v>2014.7660000000001</c:v>
                </c:pt>
                <c:pt idx="8187">
                  <c:v>2014.375</c:v>
                </c:pt>
                <c:pt idx="8188">
                  <c:v>2016.5619999999999</c:v>
                </c:pt>
                <c:pt idx="8189">
                  <c:v>2015.7809999999999</c:v>
                </c:pt>
                <c:pt idx="8190">
                  <c:v>2018.5940000000001</c:v>
                </c:pt>
                <c:pt idx="8191">
                  <c:v>2022.9690000000001</c:v>
                </c:pt>
                <c:pt idx="8192">
                  <c:v>2016.4059999999999</c:v>
                </c:pt>
                <c:pt idx="8193">
                  <c:v>2021.172</c:v>
                </c:pt>
                <c:pt idx="8194">
                  <c:v>2024.1410000000001</c:v>
                </c:pt>
                <c:pt idx="8195">
                  <c:v>2024.7660000000001</c:v>
                </c:pt>
                <c:pt idx="8196">
                  <c:v>2029.375</c:v>
                </c:pt>
                <c:pt idx="8197">
                  <c:v>2029.7660000000001</c:v>
                </c:pt>
                <c:pt idx="8198">
                  <c:v>2029.7660000000001</c:v>
                </c:pt>
                <c:pt idx="8199">
                  <c:v>2033.3589999999999</c:v>
                </c:pt>
                <c:pt idx="8200">
                  <c:v>2035</c:v>
                </c:pt>
                <c:pt idx="8201">
                  <c:v>2035.7809999999999</c:v>
                </c:pt>
                <c:pt idx="8202">
                  <c:v>2037.3440000000001</c:v>
                </c:pt>
                <c:pt idx="8203">
                  <c:v>2041.172</c:v>
                </c:pt>
                <c:pt idx="8204">
                  <c:v>2043.9839999999999</c:v>
                </c:pt>
                <c:pt idx="8205">
                  <c:v>2043.75</c:v>
                </c:pt>
                <c:pt idx="8206">
                  <c:v>2046.172</c:v>
                </c:pt>
                <c:pt idx="8207">
                  <c:v>2046.953</c:v>
                </c:pt>
                <c:pt idx="8208">
                  <c:v>2048.75</c:v>
                </c:pt>
                <c:pt idx="8209">
                  <c:v>2051.4059999999999</c:v>
                </c:pt>
                <c:pt idx="8210">
                  <c:v>2038.5940000000001</c:v>
                </c:pt>
                <c:pt idx="8211">
                  <c:v>1971.172</c:v>
                </c:pt>
                <c:pt idx="8212">
                  <c:v>1927.7339999999999</c:v>
                </c:pt>
                <c:pt idx="8213">
                  <c:v>1969.5309999999999</c:v>
                </c:pt>
                <c:pt idx="8214">
                  <c:v>1973.9839999999999</c:v>
                </c:pt>
                <c:pt idx="8215">
                  <c:v>1962.578</c:v>
                </c:pt>
                <c:pt idx="8216">
                  <c:v>1991.5619999999999</c:v>
                </c:pt>
                <c:pt idx="8217">
                  <c:v>2028.75</c:v>
                </c:pt>
                <c:pt idx="8218">
                  <c:v>2062.7339999999999</c:v>
                </c:pt>
                <c:pt idx="8219">
                  <c:v>2080.1559999999999</c:v>
                </c:pt>
                <c:pt idx="8220">
                  <c:v>2066.953</c:v>
                </c:pt>
                <c:pt idx="8221">
                  <c:v>2052.578</c:v>
                </c:pt>
                <c:pt idx="8222">
                  <c:v>2054.375</c:v>
                </c:pt>
                <c:pt idx="8223">
                  <c:v>2050.7809999999999</c:v>
                </c:pt>
                <c:pt idx="8224">
                  <c:v>2065.547</c:v>
                </c:pt>
                <c:pt idx="8225">
                  <c:v>2085.1559999999999</c:v>
                </c:pt>
                <c:pt idx="8226">
                  <c:v>2044.7660000000001</c:v>
                </c:pt>
                <c:pt idx="8227">
                  <c:v>2003.5940000000001</c:v>
                </c:pt>
                <c:pt idx="8228">
                  <c:v>2003.5940000000001</c:v>
                </c:pt>
                <c:pt idx="8229">
                  <c:v>2012.9690000000001</c:v>
                </c:pt>
                <c:pt idx="8230">
                  <c:v>2006.172</c:v>
                </c:pt>
                <c:pt idx="8231">
                  <c:v>2003.9839999999999</c:v>
                </c:pt>
                <c:pt idx="8232">
                  <c:v>2010</c:v>
                </c:pt>
                <c:pt idx="8233">
                  <c:v>2009.1410000000001</c:v>
                </c:pt>
                <c:pt idx="8234">
                  <c:v>2005.3910000000001</c:v>
                </c:pt>
                <c:pt idx="8235">
                  <c:v>2013.5940000000001</c:v>
                </c:pt>
                <c:pt idx="8236">
                  <c:v>2007.9690000000001</c:v>
                </c:pt>
                <c:pt idx="8237">
                  <c:v>2008.3589999999999</c:v>
                </c:pt>
                <c:pt idx="8238">
                  <c:v>2011.797</c:v>
                </c:pt>
                <c:pt idx="8239">
                  <c:v>2006.4059999999999</c:v>
                </c:pt>
                <c:pt idx="8240">
                  <c:v>2004.375</c:v>
                </c:pt>
                <c:pt idx="8241">
                  <c:v>2006.4059999999999</c:v>
                </c:pt>
                <c:pt idx="8242">
                  <c:v>2005.7809999999999</c:v>
                </c:pt>
                <c:pt idx="8243">
                  <c:v>2002.3440000000001</c:v>
                </c:pt>
                <c:pt idx="8244">
                  <c:v>2006.4059999999999</c:v>
                </c:pt>
                <c:pt idx="8245">
                  <c:v>2007.578</c:v>
                </c:pt>
                <c:pt idx="8246">
                  <c:v>2004.1410000000001</c:v>
                </c:pt>
                <c:pt idx="8247">
                  <c:v>2005</c:v>
                </c:pt>
                <c:pt idx="8248">
                  <c:v>2005.9369999999999</c:v>
                </c:pt>
                <c:pt idx="8249">
                  <c:v>2003.75</c:v>
                </c:pt>
                <c:pt idx="8250">
                  <c:v>2005.547</c:v>
                </c:pt>
                <c:pt idx="8251">
                  <c:v>2005.3910000000001</c:v>
                </c:pt>
                <c:pt idx="8252">
                  <c:v>2002.578</c:v>
                </c:pt>
                <c:pt idx="8253">
                  <c:v>2002.9690000000001</c:v>
                </c:pt>
                <c:pt idx="8254">
                  <c:v>2003.3589999999999</c:v>
                </c:pt>
                <c:pt idx="8255">
                  <c:v>2005</c:v>
                </c:pt>
                <c:pt idx="8256">
                  <c:v>2005.547</c:v>
                </c:pt>
                <c:pt idx="8257">
                  <c:v>2009.1410000000001</c:v>
                </c:pt>
                <c:pt idx="8258">
                  <c:v>2005.1559999999999</c:v>
                </c:pt>
                <c:pt idx="8259">
                  <c:v>2009.7660000000001</c:v>
                </c:pt>
                <c:pt idx="8260">
                  <c:v>2012.7339999999999</c:v>
                </c:pt>
                <c:pt idx="8261">
                  <c:v>2010</c:v>
                </c:pt>
                <c:pt idx="8262">
                  <c:v>2010.547</c:v>
                </c:pt>
                <c:pt idx="8263">
                  <c:v>2012.3440000000001</c:v>
                </c:pt>
                <c:pt idx="8264">
                  <c:v>2016.797</c:v>
                </c:pt>
                <c:pt idx="8265">
                  <c:v>2014.375</c:v>
                </c:pt>
                <c:pt idx="8266">
                  <c:v>2015.7809999999999</c:v>
                </c:pt>
                <c:pt idx="8267">
                  <c:v>2018.5940000000001</c:v>
                </c:pt>
                <c:pt idx="8268">
                  <c:v>2016.953</c:v>
                </c:pt>
                <c:pt idx="8269">
                  <c:v>2017.7339999999999</c:v>
                </c:pt>
                <c:pt idx="8270">
                  <c:v>2018.3589999999999</c:v>
                </c:pt>
                <c:pt idx="8271">
                  <c:v>2019.375</c:v>
                </c:pt>
                <c:pt idx="8272">
                  <c:v>2023.203</c:v>
                </c:pt>
                <c:pt idx="8273">
                  <c:v>2024.375</c:v>
                </c:pt>
                <c:pt idx="8274">
                  <c:v>2023.5940000000001</c:v>
                </c:pt>
                <c:pt idx="8275">
                  <c:v>2023.3589999999999</c:v>
                </c:pt>
                <c:pt idx="8276">
                  <c:v>2026.953</c:v>
                </c:pt>
                <c:pt idx="8277">
                  <c:v>2026.953</c:v>
                </c:pt>
                <c:pt idx="8278">
                  <c:v>2029.375</c:v>
                </c:pt>
                <c:pt idx="8279">
                  <c:v>2030.547</c:v>
                </c:pt>
                <c:pt idx="8280">
                  <c:v>2030</c:v>
                </c:pt>
                <c:pt idx="8281">
                  <c:v>2032.9690000000001</c:v>
                </c:pt>
                <c:pt idx="8282">
                  <c:v>2036.4059999999999</c:v>
                </c:pt>
                <c:pt idx="8283">
                  <c:v>2036.5619999999999</c:v>
                </c:pt>
                <c:pt idx="8284">
                  <c:v>2036.797</c:v>
                </c:pt>
                <c:pt idx="8285">
                  <c:v>2040.7809999999999</c:v>
                </c:pt>
                <c:pt idx="8286">
                  <c:v>2041.172</c:v>
                </c:pt>
                <c:pt idx="8287">
                  <c:v>2040.1559999999999</c:v>
                </c:pt>
                <c:pt idx="8288">
                  <c:v>2041.797</c:v>
                </c:pt>
                <c:pt idx="8289">
                  <c:v>2040.3910000000001</c:v>
                </c:pt>
                <c:pt idx="8290">
                  <c:v>2041.953</c:v>
                </c:pt>
                <c:pt idx="8291">
                  <c:v>2042.7339999999999</c:v>
                </c:pt>
                <c:pt idx="8292">
                  <c:v>2043.203</c:v>
                </c:pt>
                <c:pt idx="8293">
                  <c:v>2044.375</c:v>
                </c:pt>
                <c:pt idx="8294">
                  <c:v>2041.5619999999999</c:v>
                </c:pt>
                <c:pt idx="8295">
                  <c:v>2043.3589999999999</c:v>
                </c:pt>
                <c:pt idx="8296">
                  <c:v>2042.1869999999999</c:v>
                </c:pt>
                <c:pt idx="8297">
                  <c:v>2045.3910000000001</c:v>
                </c:pt>
                <c:pt idx="8298">
                  <c:v>2046.953</c:v>
                </c:pt>
                <c:pt idx="8299">
                  <c:v>2046.953</c:v>
                </c:pt>
                <c:pt idx="8300">
                  <c:v>2046.4059999999999</c:v>
                </c:pt>
                <c:pt idx="8301">
                  <c:v>2049.375</c:v>
                </c:pt>
                <c:pt idx="8302">
                  <c:v>2046.5619999999999</c:v>
                </c:pt>
                <c:pt idx="8303">
                  <c:v>2050</c:v>
                </c:pt>
                <c:pt idx="8304">
                  <c:v>2047.578</c:v>
                </c:pt>
                <c:pt idx="8305">
                  <c:v>2052.1869999999999</c:v>
                </c:pt>
                <c:pt idx="8306">
                  <c:v>2054.5309999999999</c:v>
                </c:pt>
                <c:pt idx="8307">
                  <c:v>2053.9839999999999</c:v>
                </c:pt>
                <c:pt idx="8308">
                  <c:v>2056.797</c:v>
                </c:pt>
                <c:pt idx="8309">
                  <c:v>2053.75</c:v>
                </c:pt>
                <c:pt idx="8310">
                  <c:v>2057.7339999999999</c:v>
                </c:pt>
                <c:pt idx="8311">
                  <c:v>2056.4059999999999</c:v>
                </c:pt>
                <c:pt idx="8312">
                  <c:v>2058.75</c:v>
                </c:pt>
                <c:pt idx="8313">
                  <c:v>2060</c:v>
                </c:pt>
                <c:pt idx="8314">
                  <c:v>2063.203</c:v>
                </c:pt>
                <c:pt idx="8315">
                  <c:v>2061.953</c:v>
                </c:pt>
                <c:pt idx="8316">
                  <c:v>2061.4059999999999</c:v>
                </c:pt>
                <c:pt idx="8317">
                  <c:v>2066.172</c:v>
                </c:pt>
                <c:pt idx="8318">
                  <c:v>2066.5619999999999</c:v>
                </c:pt>
                <c:pt idx="8319">
                  <c:v>2069.5309999999999</c:v>
                </c:pt>
                <c:pt idx="8320">
                  <c:v>2070.7809999999999</c:v>
                </c:pt>
                <c:pt idx="8321">
                  <c:v>2060.9369999999999</c:v>
                </c:pt>
                <c:pt idx="8322">
                  <c:v>2047.3440000000001</c:v>
                </c:pt>
                <c:pt idx="8323">
                  <c:v>2060.1559999999999</c:v>
                </c:pt>
                <c:pt idx="8324">
                  <c:v>2076.4059999999999</c:v>
                </c:pt>
                <c:pt idx="8325">
                  <c:v>2071.5619999999999</c:v>
                </c:pt>
                <c:pt idx="8326">
                  <c:v>2063.9839999999999</c:v>
                </c:pt>
                <c:pt idx="8327">
                  <c:v>2069.1410000000001</c:v>
                </c:pt>
                <c:pt idx="8328">
                  <c:v>2073.9839999999999</c:v>
                </c:pt>
                <c:pt idx="8329">
                  <c:v>2071.172</c:v>
                </c:pt>
                <c:pt idx="8330">
                  <c:v>2077.9690000000001</c:v>
                </c:pt>
                <c:pt idx="8331">
                  <c:v>2083.203</c:v>
                </c:pt>
                <c:pt idx="8332">
                  <c:v>2081.5619999999999</c:v>
                </c:pt>
                <c:pt idx="8333">
                  <c:v>2082.9690000000001</c:v>
                </c:pt>
                <c:pt idx="8334">
                  <c:v>2083.9839999999999</c:v>
                </c:pt>
                <c:pt idx="8335">
                  <c:v>2086.172</c:v>
                </c:pt>
                <c:pt idx="8336">
                  <c:v>2085.3910000000001</c:v>
                </c:pt>
                <c:pt idx="8337">
                  <c:v>2086.172</c:v>
                </c:pt>
                <c:pt idx="8338">
                  <c:v>2089.5309999999999</c:v>
                </c:pt>
                <c:pt idx="8339">
                  <c:v>2094.1410000000001</c:v>
                </c:pt>
                <c:pt idx="8340">
                  <c:v>2089.5309999999999</c:v>
                </c:pt>
                <c:pt idx="8341">
                  <c:v>2092.9690000000001</c:v>
                </c:pt>
                <c:pt idx="8342">
                  <c:v>2096.4059999999999</c:v>
                </c:pt>
                <c:pt idx="8343">
                  <c:v>2094.7660000000001</c:v>
                </c:pt>
                <c:pt idx="8344">
                  <c:v>2098.75</c:v>
                </c:pt>
                <c:pt idx="8345">
                  <c:v>2100.3910000000001</c:v>
                </c:pt>
                <c:pt idx="8346">
                  <c:v>2101.172</c:v>
                </c:pt>
                <c:pt idx="8347">
                  <c:v>2102.578</c:v>
                </c:pt>
                <c:pt idx="8348">
                  <c:v>2103.75</c:v>
                </c:pt>
                <c:pt idx="8349">
                  <c:v>2105.547</c:v>
                </c:pt>
                <c:pt idx="8350">
                  <c:v>2107.7339999999999</c:v>
                </c:pt>
                <c:pt idx="8351">
                  <c:v>2104.5309999999999</c:v>
                </c:pt>
                <c:pt idx="8352">
                  <c:v>2108.203</c:v>
                </c:pt>
                <c:pt idx="8353">
                  <c:v>2106.5619999999999</c:v>
                </c:pt>
                <c:pt idx="8354">
                  <c:v>2108.3589999999999</c:v>
                </c:pt>
                <c:pt idx="8355">
                  <c:v>2109.5309999999999</c:v>
                </c:pt>
                <c:pt idx="8356">
                  <c:v>2108.5940000000001</c:v>
                </c:pt>
                <c:pt idx="8357">
                  <c:v>2104.5309999999999</c:v>
                </c:pt>
                <c:pt idx="8358">
                  <c:v>2106.4059999999999</c:v>
                </c:pt>
                <c:pt idx="8359">
                  <c:v>2106.797</c:v>
                </c:pt>
                <c:pt idx="8360">
                  <c:v>2104.5309999999999</c:v>
                </c:pt>
                <c:pt idx="8361">
                  <c:v>2101.953</c:v>
                </c:pt>
                <c:pt idx="8362">
                  <c:v>2103.5940000000001</c:v>
                </c:pt>
                <c:pt idx="8363">
                  <c:v>2104.5309999999999</c:v>
                </c:pt>
                <c:pt idx="8364">
                  <c:v>2100.3910000000001</c:v>
                </c:pt>
                <c:pt idx="8365">
                  <c:v>2100</c:v>
                </c:pt>
                <c:pt idx="8366">
                  <c:v>2100.1559999999999</c:v>
                </c:pt>
                <c:pt idx="8367">
                  <c:v>2096.172</c:v>
                </c:pt>
                <c:pt idx="8368">
                  <c:v>2095</c:v>
                </c:pt>
                <c:pt idx="8369">
                  <c:v>2092.578</c:v>
                </c:pt>
                <c:pt idx="8370">
                  <c:v>2092.3440000000001</c:v>
                </c:pt>
                <c:pt idx="8371">
                  <c:v>2090.1559999999999</c:v>
                </c:pt>
                <c:pt idx="8372">
                  <c:v>2087.3440000000001</c:v>
                </c:pt>
                <c:pt idx="8373">
                  <c:v>2085.547</c:v>
                </c:pt>
                <c:pt idx="8374">
                  <c:v>2086.4059999999999</c:v>
                </c:pt>
                <c:pt idx="8375">
                  <c:v>2081.172</c:v>
                </c:pt>
                <c:pt idx="8376">
                  <c:v>2080</c:v>
                </c:pt>
                <c:pt idx="8377">
                  <c:v>2074.5309999999999</c:v>
                </c:pt>
                <c:pt idx="8378">
                  <c:v>2073.5940000000001</c:v>
                </c:pt>
                <c:pt idx="8379">
                  <c:v>2072.1869999999999</c:v>
                </c:pt>
                <c:pt idx="8380">
                  <c:v>2069.7660000000001</c:v>
                </c:pt>
                <c:pt idx="8381">
                  <c:v>2067.9690000000001</c:v>
                </c:pt>
                <c:pt idx="8382">
                  <c:v>2063.203</c:v>
                </c:pt>
                <c:pt idx="8383">
                  <c:v>2061.953</c:v>
                </c:pt>
                <c:pt idx="8384">
                  <c:v>2058.5940000000001</c:v>
                </c:pt>
                <c:pt idx="8385">
                  <c:v>2055.3910000000001</c:v>
                </c:pt>
                <c:pt idx="8386">
                  <c:v>2051.797</c:v>
                </c:pt>
                <c:pt idx="8387">
                  <c:v>2051.5619999999999</c:v>
                </c:pt>
                <c:pt idx="8388">
                  <c:v>2046.5619999999999</c:v>
                </c:pt>
                <c:pt idx="8389">
                  <c:v>2048.3589999999999</c:v>
                </c:pt>
                <c:pt idx="8390">
                  <c:v>2046.4059999999999</c:v>
                </c:pt>
                <c:pt idx="8391">
                  <c:v>2041.172</c:v>
                </c:pt>
                <c:pt idx="8392">
                  <c:v>2039.1410000000001</c:v>
                </c:pt>
                <c:pt idx="8393">
                  <c:v>2037.1869999999999</c:v>
                </c:pt>
                <c:pt idx="8394">
                  <c:v>2036.172</c:v>
                </c:pt>
                <c:pt idx="8395">
                  <c:v>2035.3910000000001</c:v>
                </c:pt>
                <c:pt idx="8396">
                  <c:v>2033.9839999999999</c:v>
                </c:pt>
                <c:pt idx="8397">
                  <c:v>2033.3589999999999</c:v>
                </c:pt>
                <c:pt idx="8398">
                  <c:v>2029.7660000000001</c:v>
                </c:pt>
                <c:pt idx="8399">
                  <c:v>2028.5940000000001</c:v>
                </c:pt>
                <c:pt idx="8400">
                  <c:v>2026.953</c:v>
                </c:pt>
                <c:pt idx="8401">
                  <c:v>2026.172</c:v>
                </c:pt>
                <c:pt idx="8402">
                  <c:v>2025.547</c:v>
                </c:pt>
                <c:pt idx="8403">
                  <c:v>2021.797</c:v>
                </c:pt>
                <c:pt idx="8404">
                  <c:v>2022.578</c:v>
                </c:pt>
                <c:pt idx="8405">
                  <c:v>2027.7339999999999</c:v>
                </c:pt>
                <c:pt idx="8406">
                  <c:v>2023.5940000000001</c:v>
                </c:pt>
                <c:pt idx="8407">
                  <c:v>2023.75</c:v>
                </c:pt>
                <c:pt idx="8408">
                  <c:v>2027.9690000000001</c:v>
                </c:pt>
                <c:pt idx="8409">
                  <c:v>2026.953</c:v>
                </c:pt>
                <c:pt idx="8410">
                  <c:v>2025</c:v>
                </c:pt>
                <c:pt idx="8411">
                  <c:v>2027.7339999999999</c:v>
                </c:pt>
                <c:pt idx="8412">
                  <c:v>2030.547</c:v>
                </c:pt>
                <c:pt idx="8413">
                  <c:v>2030</c:v>
                </c:pt>
                <c:pt idx="8414">
                  <c:v>2035</c:v>
                </c:pt>
                <c:pt idx="8415">
                  <c:v>2037.9690000000001</c:v>
                </c:pt>
                <c:pt idx="8416">
                  <c:v>2036.4059999999999</c:v>
                </c:pt>
                <c:pt idx="8417">
                  <c:v>2036.953</c:v>
                </c:pt>
                <c:pt idx="8418">
                  <c:v>2042.578</c:v>
                </c:pt>
                <c:pt idx="8419">
                  <c:v>2042.1869999999999</c:v>
                </c:pt>
                <c:pt idx="8420">
                  <c:v>2045.9369999999999</c:v>
                </c:pt>
                <c:pt idx="8421">
                  <c:v>2048.75</c:v>
                </c:pt>
                <c:pt idx="8422">
                  <c:v>2047.7339999999999</c:v>
                </c:pt>
                <c:pt idx="8423">
                  <c:v>2050.1559999999999</c:v>
                </c:pt>
                <c:pt idx="8424">
                  <c:v>2052.7339999999999</c:v>
                </c:pt>
                <c:pt idx="8425">
                  <c:v>2042.7339999999999</c:v>
                </c:pt>
                <c:pt idx="8426">
                  <c:v>2034.1410000000001</c:v>
                </c:pt>
                <c:pt idx="8427">
                  <c:v>2051.953</c:v>
                </c:pt>
                <c:pt idx="8428">
                  <c:v>2060.3910000000001</c:v>
                </c:pt>
                <c:pt idx="8429">
                  <c:v>2053.3589999999999</c:v>
                </c:pt>
                <c:pt idx="8430">
                  <c:v>2054.375</c:v>
                </c:pt>
                <c:pt idx="8431">
                  <c:v>2057.578</c:v>
                </c:pt>
                <c:pt idx="8432">
                  <c:v>2068.203</c:v>
                </c:pt>
                <c:pt idx="8433">
                  <c:v>2067.9690000000001</c:v>
                </c:pt>
                <c:pt idx="8434">
                  <c:v>2070</c:v>
                </c:pt>
                <c:pt idx="8435">
                  <c:v>2073.3589999999999</c:v>
                </c:pt>
                <c:pt idx="8436">
                  <c:v>2074.5309999999999</c:v>
                </c:pt>
                <c:pt idx="8437">
                  <c:v>2075.547</c:v>
                </c:pt>
                <c:pt idx="8438">
                  <c:v>2078.75</c:v>
                </c:pt>
                <c:pt idx="8439">
                  <c:v>2087.1869999999999</c:v>
                </c:pt>
                <c:pt idx="8440">
                  <c:v>2084.375</c:v>
                </c:pt>
                <c:pt idx="8441">
                  <c:v>2075.1559999999999</c:v>
                </c:pt>
                <c:pt idx="8442">
                  <c:v>2072.7339999999999</c:v>
                </c:pt>
                <c:pt idx="8443">
                  <c:v>2079.5309999999999</c:v>
                </c:pt>
                <c:pt idx="8444">
                  <c:v>2077.578</c:v>
                </c:pt>
                <c:pt idx="8445">
                  <c:v>2074.375</c:v>
                </c:pt>
                <c:pt idx="8446">
                  <c:v>2076.797</c:v>
                </c:pt>
                <c:pt idx="8447">
                  <c:v>2075.7809999999999</c:v>
                </c:pt>
                <c:pt idx="8448">
                  <c:v>2075.547</c:v>
                </c:pt>
                <c:pt idx="8449">
                  <c:v>2080.547</c:v>
                </c:pt>
                <c:pt idx="8450">
                  <c:v>2075.547</c:v>
                </c:pt>
                <c:pt idx="8451">
                  <c:v>2075.547</c:v>
                </c:pt>
                <c:pt idx="8452">
                  <c:v>2075.3910000000001</c:v>
                </c:pt>
                <c:pt idx="8453">
                  <c:v>2073.3589999999999</c:v>
                </c:pt>
                <c:pt idx="8454">
                  <c:v>2073.5940000000001</c:v>
                </c:pt>
                <c:pt idx="8455">
                  <c:v>2074.1410000000001</c:v>
                </c:pt>
                <c:pt idx="8456">
                  <c:v>2070.3910000000001</c:v>
                </c:pt>
                <c:pt idx="8457">
                  <c:v>2066.797</c:v>
                </c:pt>
                <c:pt idx="8458">
                  <c:v>2065.547</c:v>
                </c:pt>
                <c:pt idx="8459">
                  <c:v>2065.3910000000001</c:v>
                </c:pt>
                <c:pt idx="8460">
                  <c:v>2061.172</c:v>
                </c:pt>
                <c:pt idx="8461">
                  <c:v>2059.5309999999999</c:v>
                </c:pt>
                <c:pt idx="8462">
                  <c:v>2062.1869999999999</c:v>
                </c:pt>
                <c:pt idx="8463">
                  <c:v>2058.3589999999999</c:v>
                </c:pt>
                <c:pt idx="8464">
                  <c:v>2056.4059999999999</c:v>
                </c:pt>
                <c:pt idx="8465">
                  <c:v>2056.172</c:v>
                </c:pt>
                <c:pt idx="8466">
                  <c:v>2053.75</c:v>
                </c:pt>
                <c:pt idx="8467">
                  <c:v>2049.375</c:v>
                </c:pt>
                <c:pt idx="8468">
                  <c:v>2047.7339999999999</c:v>
                </c:pt>
                <c:pt idx="8469">
                  <c:v>2047.578</c:v>
                </c:pt>
                <c:pt idx="8470">
                  <c:v>2041.953</c:v>
                </c:pt>
                <c:pt idx="8471">
                  <c:v>2042.578</c:v>
                </c:pt>
                <c:pt idx="8472">
                  <c:v>2039.1410000000001</c:v>
                </c:pt>
                <c:pt idx="8473">
                  <c:v>2036.5619999999999</c:v>
                </c:pt>
                <c:pt idx="8474">
                  <c:v>2035.7809999999999</c:v>
                </c:pt>
                <c:pt idx="8475">
                  <c:v>2031.953</c:v>
                </c:pt>
                <c:pt idx="8476">
                  <c:v>2033.203</c:v>
                </c:pt>
                <c:pt idx="8477">
                  <c:v>2027.578</c:v>
                </c:pt>
                <c:pt idx="8478">
                  <c:v>2025.9369999999999</c:v>
                </c:pt>
                <c:pt idx="8479">
                  <c:v>2024.5309999999999</c:v>
                </c:pt>
                <c:pt idx="8480">
                  <c:v>2022.9690000000001</c:v>
                </c:pt>
                <c:pt idx="8481">
                  <c:v>2020.9369999999999</c:v>
                </c:pt>
                <c:pt idx="8482">
                  <c:v>2019.1410000000001</c:v>
                </c:pt>
                <c:pt idx="8483">
                  <c:v>2017.578</c:v>
                </c:pt>
                <c:pt idx="8484">
                  <c:v>2017.7339999999999</c:v>
                </c:pt>
                <c:pt idx="8485">
                  <c:v>2016.172</c:v>
                </c:pt>
                <c:pt idx="8486">
                  <c:v>2016.797</c:v>
                </c:pt>
                <c:pt idx="8487">
                  <c:v>2015.3910000000001</c:v>
                </c:pt>
                <c:pt idx="8488">
                  <c:v>2015.1559999999999</c:v>
                </c:pt>
                <c:pt idx="8489">
                  <c:v>2014.7660000000001</c:v>
                </c:pt>
                <c:pt idx="8490">
                  <c:v>2013.5940000000001</c:v>
                </c:pt>
                <c:pt idx="8491">
                  <c:v>2012.1869999999999</c:v>
                </c:pt>
                <c:pt idx="8492">
                  <c:v>2012.9690000000001</c:v>
                </c:pt>
                <c:pt idx="8493">
                  <c:v>2014.1410000000001</c:v>
                </c:pt>
                <c:pt idx="8494">
                  <c:v>2012.578</c:v>
                </c:pt>
                <c:pt idx="8495">
                  <c:v>2012.3440000000001</c:v>
                </c:pt>
                <c:pt idx="8496">
                  <c:v>2012.3440000000001</c:v>
                </c:pt>
                <c:pt idx="8497">
                  <c:v>2012.3440000000001</c:v>
                </c:pt>
                <c:pt idx="8498">
                  <c:v>2014.7660000000001</c:v>
                </c:pt>
                <c:pt idx="8499">
                  <c:v>2014.1410000000001</c:v>
                </c:pt>
                <c:pt idx="8500">
                  <c:v>2012.9690000000001</c:v>
                </c:pt>
                <c:pt idx="8501">
                  <c:v>2012.1869999999999</c:v>
                </c:pt>
                <c:pt idx="8502">
                  <c:v>2015</c:v>
                </c:pt>
                <c:pt idx="8503">
                  <c:v>2017.7339999999999</c:v>
                </c:pt>
                <c:pt idx="8504">
                  <c:v>2022.3440000000001</c:v>
                </c:pt>
                <c:pt idx="8505">
                  <c:v>2017.9690000000001</c:v>
                </c:pt>
                <c:pt idx="8506">
                  <c:v>2022.7339999999999</c:v>
                </c:pt>
                <c:pt idx="8507">
                  <c:v>2024.7660000000001</c:v>
                </c:pt>
                <c:pt idx="8508">
                  <c:v>2023.9839999999999</c:v>
                </c:pt>
                <c:pt idx="8509">
                  <c:v>2027.7339999999999</c:v>
                </c:pt>
                <c:pt idx="8510">
                  <c:v>2030.1559999999999</c:v>
                </c:pt>
                <c:pt idx="8511">
                  <c:v>2031.4059999999999</c:v>
                </c:pt>
                <c:pt idx="8512">
                  <c:v>2035.7809999999999</c:v>
                </c:pt>
                <c:pt idx="8513">
                  <c:v>2034.1410000000001</c:v>
                </c:pt>
                <c:pt idx="8514">
                  <c:v>2037.578</c:v>
                </c:pt>
                <c:pt idx="8515">
                  <c:v>2039.7660000000001</c:v>
                </c:pt>
                <c:pt idx="8516">
                  <c:v>2039.1410000000001</c:v>
                </c:pt>
                <c:pt idx="8517">
                  <c:v>2041.953</c:v>
                </c:pt>
                <c:pt idx="8518">
                  <c:v>2043.203</c:v>
                </c:pt>
                <c:pt idx="8519">
                  <c:v>2046.953</c:v>
                </c:pt>
                <c:pt idx="8520">
                  <c:v>2048.203</c:v>
                </c:pt>
                <c:pt idx="8521">
                  <c:v>2049.5309999999999</c:v>
                </c:pt>
                <c:pt idx="8522">
                  <c:v>2046.797</c:v>
                </c:pt>
                <c:pt idx="8523">
                  <c:v>2020.3910000000001</c:v>
                </c:pt>
                <c:pt idx="8524">
                  <c:v>1940</c:v>
                </c:pt>
                <c:pt idx="8525">
                  <c:v>1927.578</c:v>
                </c:pt>
                <c:pt idx="8526">
                  <c:v>1972.9690000000001</c:v>
                </c:pt>
                <c:pt idx="8527">
                  <c:v>1975.9369999999999</c:v>
                </c:pt>
                <c:pt idx="8528">
                  <c:v>1982.578</c:v>
                </c:pt>
                <c:pt idx="8529">
                  <c:v>2012.3440000000001</c:v>
                </c:pt>
                <c:pt idx="8530">
                  <c:v>2035.9369999999999</c:v>
                </c:pt>
                <c:pt idx="8531">
                  <c:v>2057.9690000000001</c:v>
                </c:pt>
                <c:pt idx="8532">
                  <c:v>2069.1410000000001</c:v>
                </c:pt>
                <c:pt idx="8533">
                  <c:v>2057.3440000000001</c:v>
                </c:pt>
                <c:pt idx="8534">
                  <c:v>2051.797</c:v>
                </c:pt>
                <c:pt idx="8535">
                  <c:v>2047.9690000000001</c:v>
                </c:pt>
                <c:pt idx="8536">
                  <c:v>2053.9839999999999</c:v>
                </c:pt>
                <c:pt idx="8537">
                  <c:v>2077.578</c:v>
                </c:pt>
                <c:pt idx="8538">
                  <c:v>2072.3440000000001</c:v>
                </c:pt>
                <c:pt idx="8539">
                  <c:v>2020</c:v>
                </c:pt>
                <c:pt idx="8540">
                  <c:v>1993.9839999999999</c:v>
                </c:pt>
                <c:pt idx="8541">
                  <c:v>2010</c:v>
                </c:pt>
                <c:pt idx="8542">
                  <c:v>2008.9839999999999</c:v>
                </c:pt>
                <c:pt idx="8543">
                  <c:v>1997.3440000000001</c:v>
                </c:pt>
                <c:pt idx="8544">
                  <c:v>2008.203</c:v>
                </c:pt>
                <c:pt idx="8545">
                  <c:v>2007.3440000000001</c:v>
                </c:pt>
                <c:pt idx="8546">
                  <c:v>2000.547</c:v>
                </c:pt>
                <c:pt idx="8547">
                  <c:v>2009.375</c:v>
                </c:pt>
                <c:pt idx="8548">
                  <c:v>2007.7339999999999</c:v>
                </c:pt>
                <c:pt idx="8549">
                  <c:v>2000.547</c:v>
                </c:pt>
                <c:pt idx="8550">
                  <c:v>2002.3440000000001</c:v>
                </c:pt>
                <c:pt idx="8551">
                  <c:v>2003.9839999999999</c:v>
                </c:pt>
                <c:pt idx="8552">
                  <c:v>1998.9839999999999</c:v>
                </c:pt>
                <c:pt idx="8553">
                  <c:v>2002.578</c:v>
                </c:pt>
                <c:pt idx="8554">
                  <c:v>2003.9839999999999</c:v>
                </c:pt>
                <c:pt idx="8555">
                  <c:v>1997.7339999999999</c:v>
                </c:pt>
                <c:pt idx="8556">
                  <c:v>1999.375</c:v>
                </c:pt>
                <c:pt idx="8557">
                  <c:v>2003.9839999999999</c:v>
                </c:pt>
                <c:pt idx="8558">
                  <c:v>2000</c:v>
                </c:pt>
                <c:pt idx="8559">
                  <c:v>2002.9690000000001</c:v>
                </c:pt>
                <c:pt idx="8560">
                  <c:v>2004.375</c:v>
                </c:pt>
                <c:pt idx="8561">
                  <c:v>2001.797</c:v>
                </c:pt>
                <c:pt idx="8562">
                  <c:v>2000.7809999999999</c:v>
                </c:pt>
                <c:pt idx="8563">
                  <c:v>2003.3589999999999</c:v>
                </c:pt>
                <c:pt idx="8564">
                  <c:v>2000.547</c:v>
                </c:pt>
                <c:pt idx="8565">
                  <c:v>2001.4059999999999</c:v>
                </c:pt>
                <c:pt idx="8566">
                  <c:v>2003.203</c:v>
                </c:pt>
                <c:pt idx="8567">
                  <c:v>2002.7339999999999</c:v>
                </c:pt>
                <c:pt idx="8568">
                  <c:v>2000.9369999999999</c:v>
                </c:pt>
                <c:pt idx="8569">
                  <c:v>2004.375</c:v>
                </c:pt>
                <c:pt idx="8570">
                  <c:v>2006.5619999999999</c:v>
                </c:pt>
                <c:pt idx="8571">
                  <c:v>2002.3440000000001</c:v>
                </c:pt>
                <c:pt idx="8572">
                  <c:v>2005.3910000000001</c:v>
                </c:pt>
                <c:pt idx="8573">
                  <c:v>2008.75</c:v>
                </c:pt>
                <c:pt idx="8574">
                  <c:v>2005</c:v>
                </c:pt>
                <c:pt idx="8575">
                  <c:v>2006.5619999999999</c:v>
                </c:pt>
                <c:pt idx="8576">
                  <c:v>2011.4059999999999</c:v>
                </c:pt>
                <c:pt idx="8577">
                  <c:v>2009.375</c:v>
                </c:pt>
                <c:pt idx="8578">
                  <c:v>2009.7660000000001</c:v>
                </c:pt>
                <c:pt idx="8579">
                  <c:v>2012.1869999999999</c:v>
                </c:pt>
                <c:pt idx="8580">
                  <c:v>2012.578</c:v>
                </c:pt>
                <c:pt idx="8581">
                  <c:v>2015</c:v>
                </c:pt>
                <c:pt idx="8582">
                  <c:v>2017.1869999999999</c:v>
                </c:pt>
                <c:pt idx="8583">
                  <c:v>2017.9690000000001</c:v>
                </c:pt>
                <c:pt idx="8584">
                  <c:v>2020.3910000000001</c:v>
                </c:pt>
                <c:pt idx="8585">
                  <c:v>2023.9839999999999</c:v>
                </c:pt>
                <c:pt idx="8586">
                  <c:v>2020</c:v>
                </c:pt>
                <c:pt idx="8587">
                  <c:v>2026.172</c:v>
                </c:pt>
                <c:pt idx="8588">
                  <c:v>2024.5309999999999</c:v>
                </c:pt>
                <c:pt idx="8589">
                  <c:v>2025</c:v>
                </c:pt>
                <c:pt idx="8590">
                  <c:v>2027.3440000000001</c:v>
                </c:pt>
                <c:pt idx="8591">
                  <c:v>2030.9369999999999</c:v>
                </c:pt>
                <c:pt idx="8592">
                  <c:v>2031.172</c:v>
                </c:pt>
                <c:pt idx="8593">
                  <c:v>2032.3440000000001</c:v>
                </c:pt>
                <c:pt idx="8594">
                  <c:v>2034.5309999999999</c:v>
                </c:pt>
                <c:pt idx="8595">
                  <c:v>2035.9369999999999</c:v>
                </c:pt>
                <c:pt idx="8596">
                  <c:v>2036.4059999999999</c:v>
                </c:pt>
                <c:pt idx="8597">
                  <c:v>2036.953</c:v>
                </c:pt>
                <c:pt idx="8598">
                  <c:v>2038.3589999999999</c:v>
                </c:pt>
                <c:pt idx="8599">
                  <c:v>2039.5309999999999</c:v>
                </c:pt>
                <c:pt idx="8600">
                  <c:v>2043.3589999999999</c:v>
                </c:pt>
                <c:pt idx="8601">
                  <c:v>2040.1559999999999</c:v>
                </c:pt>
                <c:pt idx="8602">
                  <c:v>2043.9839999999999</c:v>
                </c:pt>
                <c:pt idx="8603">
                  <c:v>2042.3440000000001</c:v>
                </c:pt>
                <c:pt idx="8604">
                  <c:v>2043.75</c:v>
                </c:pt>
                <c:pt idx="8605">
                  <c:v>2040</c:v>
                </c:pt>
                <c:pt idx="8606">
                  <c:v>2041.5619999999999</c:v>
                </c:pt>
                <c:pt idx="8607">
                  <c:v>2044.7660000000001</c:v>
                </c:pt>
                <c:pt idx="8608">
                  <c:v>2042.9690000000001</c:v>
                </c:pt>
                <c:pt idx="8609">
                  <c:v>2044.1410000000001</c:v>
                </c:pt>
                <c:pt idx="8610">
                  <c:v>2042.9690000000001</c:v>
                </c:pt>
                <c:pt idx="8611">
                  <c:v>2043.3589999999999</c:v>
                </c:pt>
                <c:pt idx="8612">
                  <c:v>2041.5619999999999</c:v>
                </c:pt>
                <c:pt idx="8613">
                  <c:v>2043.3589999999999</c:v>
                </c:pt>
                <c:pt idx="8614">
                  <c:v>2047.1869999999999</c:v>
                </c:pt>
                <c:pt idx="8615">
                  <c:v>2048.5940000000001</c:v>
                </c:pt>
                <c:pt idx="8616">
                  <c:v>2049.375</c:v>
                </c:pt>
                <c:pt idx="8617">
                  <c:v>2051.953</c:v>
                </c:pt>
                <c:pt idx="8618">
                  <c:v>2051.5619999999999</c:v>
                </c:pt>
                <c:pt idx="8619">
                  <c:v>2051.797</c:v>
                </c:pt>
                <c:pt idx="8620">
                  <c:v>2054.7660000000001</c:v>
                </c:pt>
                <c:pt idx="8621">
                  <c:v>2057.1869999999999</c:v>
                </c:pt>
                <c:pt idx="8622">
                  <c:v>2056.797</c:v>
                </c:pt>
                <c:pt idx="8623">
                  <c:v>2059.375</c:v>
                </c:pt>
                <c:pt idx="8624">
                  <c:v>2061.953</c:v>
                </c:pt>
                <c:pt idx="8625">
                  <c:v>2062.7339999999999</c:v>
                </c:pt>
                <c:pt idx="8626">
                  <c:v>2064.1410000000001</c:v>
                </c:pt>
                <c:pt idx="8627">
                  <c:v>2061.953</c:v>
                </c:pt>
                <c:pt idx="8628">
                  <c:v>2063.75</c:v>
                </c:pt>
                <c:pt idx="8629">
                  <c:v>2066.172</c:v>
                </c:pt>
                <c:pt idx="8630">
                  <c:v>2069.375</c:v>
                </c:pt>
                <c:pt idx="8631">
                  <c:v>2069.5309999999999</c:v>
                </c:pt>
                <c:pt idx="8632">
                  <c:v>2070.1559999999999</c:v>
                </c:pt>
                <c:pt idx="8633">
                  <c:v>2069.7660000000001</c:v>
                </c:pt>
                <c:pt idx="8634">
                  <c:v>2047.1869999999999</c:v>
                </c:pt>
                <c:pt idx="8635">
                  <c:v>2046.953</c:v>
                </c:pt>
                <c:pt idx="8636">
                  <c:v>2071.172</c:v>
                </c:pt>
                <c:pt idx="8637">
                  <c:v>2082.1869999999999</c:v>
                </c:pt>
                <c:pt idx="8638">
                  <c:v>2070.547</c:v>
                </c:pt>
                <c:pt idx="8639">
                  <c:v>2065.3910000000001</c:v>
                </c:pt>
                <c:pt idx="8640">
                  <c:v>2075</c:v>
                </c:pt>
                <c:pt idx="8641">
                  <c:v>2077.7339999999999</c:v>
                </c:pt>
                <c:pt idx="8642">
                  <c:v>2080.1559999999999</c:v>
                </c:pt>
                <c:pt idx="8643">
                  <c:v>2085.547</c:v>
                </c:pt>
                <c:pt idx="8644">
                  <c:v>2087.1869999999999</c:v>
                </c:pt>
                <c:pt idx="8645">
                  <c:v>2088.75</c:v>
                </c:pt>
                <c:pt idx="8646">
                  <c:v>2089.1410000000001</c:v>
                </c:pt>
                <c:pt idx="8647">
                  <c:v>2088.3589999999999</c:v>
                </c:pt>
                <c:pt idx="8648">
                  <c:v>2091.172</c:v>
                </c:pt>
                <c:pt idx="8649">
                  <c:v>2092.7339999999999</c:v>
                </c:pt>
                <c:pt idx="8650">
                  <c:v>2095</c:v>
                </c:pt>
                <c:pt idx="8651">
                  <c:v>2096.172</c:v>
                </c:pt>
                <c:pt idx="8652">
                  <c:v>2096.172</c:v>
                </c:pt>
                <c:pt idx="8653">
                  <c:v>2095.7809999999999</c:v>
                </c:pt>
                <c:pt idx="8654">
                  <c:v>2099.7660000000001</c:v>
                </c:pt>
                <c:pt idx="8655">
                  <c:v>2100.3910000000001</c:v>
                </c:pt>
                <c:pt idx="8656">
                  <c:v>2101.172</c:v>
                </c:pt>
                <c:pt idx="8657">
                  <c:v>2103.9839999999999</c:v>
                </c:pt>
                <c:pt idx="8658">
                  <c:v>2104.5309999999999</c:v>
                </c:pt>
                <c:pt idx="8659">
                  <c:v>2107.3440000000001</c:v>
                </c:pt>
                <c:pt idx="8660">
                  <c:v>2106.953</c:v>
                </c:pt>
                <c:pt idx="8661">
                  <c:v>2107.9690000000001</c:v>
                </c:pt>
                <c:pt idx="8662">
                  <c:v>2108.75</c:v>
                </c:pt>
                <c:pt idx="8663">
                  <c:v>2111.797</c:v>
                </c:pt>
                <c:pt idx="8664">
                  <c:v>2113.5940000000001</c:v>
                </c:pt>
                <c:pt idx="8665">
                  <c:v>2112.3440000000001</c:v>
                </c:pt>
                <c:pt idx="8666">
                  <c:v>2115</c:v>
                </c:pt>
                <c:pt idx="8667">
                  <c:v>2114.375</c:v>
                </c:pt>
                <c:pt idx="8668">
                  <c:v>2113.9839999999999</c:v>
                </c:pt>
                <c:pt idx="8669">
                  <c:v>2112.1869999999999</c:v>
                </c:pt>
                <c:pt idx="8670">
                  <c:v>2113.203</c:v>
                </c:pt>
                <c:pt idx="8671">
                  <c:v>2111.4059999999999</c:v>
                </c:pt>
                <c:pt idx="8672">
                  <c:v>2109.1410000000001</c:v>
                </c:pt>
                <c:pt idx="8673">
                  <c:v>2109.375</c:v>
                </c:pt>
                <c:pt idx="8674">
                  <c:v>2108.75</c:v>
                </c:pt>
                <c:pt idx="8675">
                  <c:v>2107.1869999999999</c:v>
                </c:pt>
                <c:pt idx="8676">
                  <c:v>2105.9369999999999</c:v>
                </c:pt>
                <c:pt idx="8677">
                  <c:v>2107.9690000000001</c:v>
                </c:pt>
                <c:pt idx="8678">
                  <c:v>2105.547</c:v>
                </c:pt>
                <c:pt idx="8679">
                  <c:v>2105.547</c:v>
                </c:pt>
                <c:pt idx="8680">
                  <c:v>2100.9369999999999</c:v>
                </c:pt>
                <c:pt idx="8681">
                  <c:v>2101.172</c:v>
                </c:pt>
                <c:pt idx="8682">
                  <c:v>2096.5619999999999</c:v>
                </c:pt>
                <c:pt idx="8683">
                  <c:v>2095.3910000000001</c:v>
                </c:pt>
                <c:pt idx="8684">
                  <c:v>2090.7809999999999</c:v>
                </c:pt>
                <c:pt idx="8685">
                  <c:v>2091.4059999999999</c:v>
                </c:pt>
                <c:pt idx="8686">
                  <c:v>2087.1869999999999</c:v>
                </c:pt>
                <c:pt idx="8687">
                  <c:v>2086.172</c:v>
                </c:pt>
                <c:pt idx="8688">
                  <c:v>2084.5309999999999</c:v>
                </c:pt>
                <c:pt idx="8689">
                  <c:v>2079.5309999999999</c:v>
                </c:pt>
                <c:pt idx="8690">
                  <c:v>2077.9690000000001</c:v>
                </c:pt>
                <c:pt idx="8691">
                  <c:v>2076.5619999999999</c:v>
                </c:pt>
                <c:pt idx="8692">
                  <c:v>2073.5940000000001</c:v>
                </c:pt>
                <c:pt idx="8693">
                  <c:v>2070.547</c:v>
                </c:pt>
                <c:pt idx="8694">
                  <c:v>2067.9690000000001</c:v>
                </c:pt>
                <c:pt idx="8695">
                  <c:v>2064.1410000000001</c:v>
                </c:pt>
                <c:pt idx="8696">
                  <c:v>2061.172</c:v>
                </c:pt>
                <c:pt idx="8697">
                  <c:v>2057.9690000000001</c:v>
                </c:pt>
                <c:pt idx="8698">
                  <c:v>2060.547</c:v>
                </c:pt>
                <c:pt idx="8699">
                  <c:v>2055.1559999999999</c:v>
                </c:pt>
                <c:pt idx="8700">
                  <c:v>2052.7339999999999</c:v>
                </c:pt>
                <c:pt idx="8701">
                  <c:v>2052.3440000000001</c:v>
                </c:pt>
                <c:pt idx="8702">
                  <c:v>2047.3440000000001</c:v>
                </c:pt>
                <c:pt idx="8703">
                  <c:v>2044.5309999999999</c:v>
                </c:pt>
                <c:pt idx="8704">
                  <c:v>2042.9690000000001</c:v>
                </c:pt>
                <c:pt idx="8705">
                  <c:v>2037.3440000000001</c:v>
                </c:pt>
                <c:pt idx="8706">
                  <c:v>2038.203</c:v>
                </c:pt>
                <c:pt idx="8707">
                  <c:v>2035.1559999999999</c:v>
                </c:pt>
                <c:pt idx="8708">
                  <c:v>2033.5940000000001</c:v>
                </c:pt>
                <c:pt idx="8709">
                  <c:v>2032.1869999999999</c:v>
                </c:pt>
                <c:pt idx="8710">
                  <c:v>2027.3440000000001</c:v>
                </c:pt>
                <c:pt idx="8711">
                  <c:v>2027.9690000000001</c:v>
                </c:pt>
                <c:pt idx="8712">
                  <c:v>2024.7660000000001</c:v>
                </c:pt>
                <c:pt idx="8713">
                  <c:v>2026.4059999999999</c:v>
                </c:pt>
                <c:pt idx="8714">
                  <c:v>2028.9839999999999</c:v>
                </c:pt>
                <c:pt idx="8715">
                  <c:v>2027.9690000000001</c:v>
                </c:pt>
                <c:pt idx="8716">
                  <c:v>2025.9369999999999</c:v>
                </c:pt>
                <c:pt idx="8717">
                  <c:v>2026.5619999999999</c:v>
                </c:pt>
                <c:pt idx="8718">
                  <c:v>2025.3910000000001</c:v>
                </c:pt>
                <c:pt idx="8719">
                  <c:v>2025.7809999999999</c:v>
                </c:pt>
                <c:pt idx="8720">
                  <c:v>2027.7339999999999</c:v>
                </c:pt>
                <c:pt idx="8721">
                  <c:v>2030.3910000000001</c:v>
                </c:pt>
                <c:pt idx="8722">
                  <c:v>2030.547</c:v>
                </c:pt>
                <c:pt idx="8723">
                  <c:v>2031.797</c:v>
                </c:pt>
                <c:pt idx="8724">
                  <c:v>2032.7339999999999</c:v>
                </c:pt>
                <c:pt idx="8725">
                  <c:v>2032.1869999999999</c:v>
                </c:pt>
                <c:pt idx="8726">
                  <c:v>2035</c:v>
                </c:pt>
                <c:pt idx="8727">
                  <c:v>2033.75</c:v>
                </c:pt>
                <c:pt idx="8728">
                  <c:v>2035.547</c:v>
                </c:pt>
                <c:pt idx="8729">
                  <c:v>2037.9690000000001</c:v>
                </c:pt>
                <c:pt idx="8730">
                  <c:v>2038.3589999999999</c:v>
                </c:pt>
                <c:pt idx="8731">
                  <c:v>2038.9839999999999</c:v>
                </c:pt>
                <c:pt idx="8732">
                  <c:v>2043.3589999999999</c:v>
                </c:pt>
                <c:pt idx="8733">
                  <c:v>2043.5940000000001</c:v>
                </c:pt>
                <c:pt idx="8734">
                  <c:v>2045.547</c:v>
                </c:pt>
                <c:pt idx="8735">
                  <c:v>2045.3910000000001</c:v>
                </c:pt>
                <c:pt idx="8736">
                  <c:v>2053.203</c:v>
                </c:pt>
                <c:pt idx="8737">
                  <c:v>2053.203</c:v>
                </c:pt>
                <c:pt idx="8738">
                  <c:v>2034.5309999999999</c:v>
                </c:pt>
                <c:pt idx="8739">
                  <c:v>2039.375</c:v>
                </c:pt>
                <c:pt idx="8740">
                  <c:v>2058.75</c:v>
                </c:pt>
                <c:pt idx="8741">
                  <c:v>2052.3440000000001</c:v>
                </c:pt>
                <c:pt idx="8742">
                  <c:v>2051.5619999999999</c:v>
                </c:pt>
                <c:pt idx="8743">
                  <c:v>2057.578</c:v>
                </c:pt>
                <c:pt idx="8744">
                  <c:v>2060.3910000000001</c:v>
                </c:pt>
                <c:pt idx="8745">
                  <c:v>2065</c:v>
                </c:pt>
                <c:pt idx="8746">
                  <c:v>2067.7339999999999</c:v>
                </c:pt>
                <c:pt idx="8747">
                  <c:v>2072.7339999999999</c:v>
                </c:pt>
                <c:pt idx="8748">
                  <c:v>2075.1559999999999</c:v>
                </c:pt>
                <c:pt idx="8749">
                  <c:v>2074.7660000000001</c:v>
                </c:pt>
                <c:pt idx="8750">
                  <c:v>2078.3589999999999</c:v>
                </c:pt>
                <c:pt idx="8751">
                  <c:v>2083.3589999999999</c:v>
                </c:pt>
                <c:pt idx="8752">
                  <c:v>2084.375</c:v>
                </c:pt>
                <c:pt idx="8753">
                  <c:v>2078.203</c:v>
                </c:pt>
                <c:pt idx="8754">
                  <c:v>2074.7660000000001</c:v>
                </c:pt>
                <c:pt idx="8755">
                  <c:v>2075</c:v>
                </c:pt>
                <c:pt idx="8756">
                  <c:v>2080.9369999999999</c:v>
                </c:pt>
                <c:pt idx="8757">
                  <c:v>2075.1559999999999</c:v>
                </c:pt>
                <c:pt idx="8758">
                  <c:v>2071.797</c:v>
                </c:pt>
                <c:pt idx="8759">
                  <c:v>2074.7660000000001</c:v>
                </c:pt>
                <c:pt idx="8760">
                  <c:v>2074.5309999999999</c:v>
                </c:pt>
                <c:pt idx="8761">
                  <c:v>2073.75</c:v>
                </c:pt>
                <c:pt idx="8762">
                  <c:v>2072.9690000000001</c:v>
                </c:pt>
                <c:pt idx="8763">
                  <c:v>2072.578</c:v>
                </c:pt>
                <c:pt idx="8764">
                  <c:v>2073.203</c:v>
                </c:pt>
                <c:pt idx="8765">
                  <c:v>2075.547</c:v>
                </c:pt>
                <c:pt idx="8766">
                  <c:v>2072.578</c:v>
                </c:pt>
                <c:pt idx="8767">
                  <c:v>2073.3589999999999</c:v>
                </c:pt>
                <c:pt idx="8768">
                  <c:v>2068.75</c:v>
                </c:pt>
                <c:pt idx="8769">
                  <c:v>2065</c:v>
                </c:pt>
                <c:pt idx="8770">
                  <c:v>2066.4059999999999</c:v>
                </c:pt>
                <c:pt idx="8771">
                  <c:v>2066.4059999999999</c:v>
                </c:pt>
                <c:pt idx="8772">
                  <c:v>2064.375</c:v>
                </c:pt>
                <c:pt idx="8773">
                  <c:v>2058.75</c:v>
                </c:pt>
                <c:pt idx="8774">
                  <c:v>2059.1410000000001</c:v>
                </c:pt>
                <c:pt idx="8775">
                  <c:v>2056.953</c:v>
                </c:pt>
                <c:pt idx="8776">
                  <c:v>2054.375</c:v>
                </c:pt>
                <c:pt idx="8777">
                  <c:v>2050.9369999999999</c:v>
                </c:pt>
                <c:pt idx="8778">
                  <c:v>2050.7809999999999</c:v>
                </c:pt>
                <c:pt idx="8779">
                  <c:v>2048.5940000000001</c:v>
                </c:pt>
                <c:pt idx="8780">
                  <c:v>2046.953</c:v>
                </c:pt>
                <c:pt idx="8781">
                  <c:v>2043.9839999999999</c:v>
                </c:pt>
                <c:pt idx="8782">
                  <c:v>2040</c:v>
                </c:pt>
                <c:pt idx="8783">
                  <c:v>2036.953</c:v>
                </c:pt>
                <c:pt idx="8784">
                  <c:v>2035.547</c:v>
                </c:pt>
                <c:pt idx="8785">
                  <c:v>2032.3440000000001</c:v>
                </c:pt>
                <c:pt idx="8786">
                  <c:v>2032.578</c:v>
                </c:pt>
                <c:pt idx="8787">
                  <c:v>2030.3910000000001</c:v>
                </c:pt>
                <c:pt idx="8788">
                  <c:v>2025.547</c:v>
                </c:pt>
                <c:pt idx="8789">
                  <c:v>2024.375</c:v>
                </c:pt>
                <c:pt idx="8790">
                  <c:v>2025</c:v>
                </c:pt>
                <c:pt idx="8791">
                  <c:v>2022.9690000000001</c:v>
                </c:pt>
                <c:pt idx="8792">
                  <c:v>2022.7339999999999</c:v>
                </c:pt>
                <c:pt idx="8793">
                  <c:v>2020</c:v>
                </c:pt>
                <c:pt idx="8794">
                  <c:v>2016.797</c:v>
                </c:pt>
                <c:pt idx="8795">
                  <c:v>2018.9839999999999</c:v>
                </c:pt>
                <c:pt idx="8796">
                  <c:v>2015.3910000000001</c:v>
                </c:pt>
                <c:pt idx="8797">
                  <c:v>2015.1559999999999</c:v>
                </c:pt>
                <c:pt idx="8798">
                  <c:v>2011.4059999999999</c:v>
                </c:pt>
                <c:pt idx="8799">
                  <c:v>2011.5619999999999</c:v>
                </c:pt>
                <c:pt idx="8800">
                  <c:v>2009.1410000000001</c:v>
                </c:pt>
                <c:pt idx="8801">
                  <c:v>2009.5309999999999</c:v>
                </c:pt>
                <c:pt idx="8802">
                  <c:v>2011.172</c:v>
                </c:pt>
                <c:pt idx="8803">
                  <c:v>2007.7339999999999</c:v>
                </c:pt>
                <c:pt idx="8804">
                  <c:v>2007.9690000000001</c:v>
                </c:pt>
                <c:pt idx="8805">
                  <c:v>2010</c:v>
                </c:pt>
                <c:pt idx="8806">
                  <c:v>2009.375</c:v>
                </c:pt>
                <c:pt idx="8807">
                  <c:v>2008.3589999999999</c:v>
                </c:pt>
                <c:pt idx="8808">
                  <c:v>2009.1410000000001</c:v>
                </c:pt>
                <c:pt idx="8809">
                  <c:v>2005.1559999999999</c:v>
                </c:pt>
                <c:pt idx="8810">
                  <c:v>2008.203</c:v>
                </c:pt>
                <c:pt idx="8811">
                  <c:v>2010.3910000000001</c:v>
                </c:pt>
                <c:pt idx="8812">
                  <c:v>2011.172</c:v>
                </c:pt>
                <c:pt idx="8813">
                  <c:v>2011.953</c:v>
                </c:pt>
                <c:pt idx="8814">
                  <c:v>2014.1410000000001</c:v>
                </c:pt>
                <c:pt idx="8815">
                  <c:v>2015</c:v>
                </c:pt>
                <c:pt idx="8816">
                  <c:v>2018.203</c:v>
                </c:pt>
                <c:pt idx="8817">
                  <c:v>2012.3440000000001</c:v>
                </c:pt>
                <c:pt idx="8818">
                  <c:v>2017.578</c:v>
                </c:pt>
                <c:pt idx="8819">
                  <c:v>2022.3440000000001</c:v>
                </c:pt>
                <c:pt idx="8820">
                  <c:v>2019.375</c:v>
                </c:pt>
                <c:pt idx="8821">
                  <c:v>2025.547</c:v>
                </c:pt>
                <c:pt idx="8822">
                  <c:v>2026.4059999999999</c:v>
                </c:pt>
                <c:pt idx="8823">
                  <c:v>2026.5619999999999</c:v>
                </c:pt>
                <c:pt idx="8824">
                  <c:v>2027.578</c:v>
                </c:pt>
                <c:pt idx="8825">
                  <c:v>2030.1559999999999</c:v>
                </c:pt>
                <c:pt idx="8826">
                  <c:v>2033.5940000000001</c:v>
                </c:pt>
                <c:pt idx="8827">
                  <c:v>2033.203</c:v>
                </c:pt>
                <c:pt idx="8828">
                  <c:v>2037.9690000000001</c:v>
                </c:pt>
                <c:pt idx="8829">
                  <c:v>2039.1410000000001</c:v>
                </c:pt>
                <c:pt idx="8830">
                  <c:v>2042.578</c:v>
                </c:pt>
                <c:pt idx="8831">
                  <c:v>2042.9690000000001</c:v>
                </c:pt>
                <c:pt idx="8832">
                  <c:v>2043.75</c:v>
                </c:pt>
                <c:pt idx="8833">
                  <c:v>2048.75</c:v>
                </c:pt>
                <c:pt idx="8834">
                  <c:v>2048.5940000000001</c:v>
                </c:pt>
                <c:pt idx="8835">
                  <c:v>2038.203</c:v>
                </c:pt>
                <c:pt idx="8836">
                  <c:v>1974.7660000000001</c:v>
                </c:pt>
                <c:pt idx="8837">
                  <c:v>1925</c:v>
                </c:pt>
                <c:pt idx="8838">
                  <c:v>1960</c:v>
                </c:pt>
                <c:pt idx="8839">
                  <c:v>1974.375</c:v>
                </c:pt>
                <c:pt idx="8840">
                  <c:v>1960</c:v>
                </c:pt>
                <c:pt idx="8841">
                  <c:v>1986.953</c:v>
                </c:pt>
                <c:pt idx="8842">
                  <c:v>2024.1410000000001</c:v>
                </c:pt>
                <c:pt idx="8843">
                  <c:v>2055.9369999999999</c:v>
                </c:pt>
                <c:pt idx="8844">
                  <c:v>2075.9369999999999</c:v>
                </c:pt>
                <c:pt idx="8845">
                  <c:v>2065.3910000000001</c:v>
                </c:pt>
                <c:pt idx="8846">
                  <c:v>2052.3440000000001</c:v>
                </c:pt>
                <c:pt idx="8847">
                  <c:v>2051.4059999999999</c:v>
                </c:pt>
                <c:pt idx="8848">
                  <c:v>2049.375</c:v>
                </c:pt>
                <c:pt idx="8849">
                  <c:v>2058.203</c:v>
                </c:pt>
                <c:pt idx="8850">
                  <c:v>2080.7809999999999</c:v>
                </c:pt>
                <c:pt idx="8851">
                  <c:v>2048.5940000000001</c:v>
                </c:pt>
                <c:pt idx="8852">
                  <c:v>2005.9369999999999</c:v>
                </c:pt>
                <c:pt idx="8853">
                  <c:v>1997.578</c:v>
                </c:pt>
                <c:pt idx="8854">
                  <c:v>2010.547</c:v>
                </c:pt>
                <c:pt idx="8855">
                  <c:v>2007.578</c:v>
                </c:pt>
                <c:pt idx="8856">
                  <c:v>2000</c:v>
                </c:pt>
                <c:pt idx="8857">
                  <c:v>2007.3440000000001</c:v>
                </c:pt>
                <c:pt idx="8858">
                  <c:v>2005.3910000000001</c:v>
                </c:pt>
                <c:pt idx="8859">
                  <c:v>2002.1869999999999</c:v>
                </c:pt>
                <c:pt idx="8860">
                  <c:v>2009.7660000000001</c:v>
                </c:pt>
                <c:pt idx="8861">
                  <c:v>2005.9369999999999</c:v>
                </c:pt>
                <c:pt idx="8862">
                  <c:v>2002.7339999999999</c:v>
                </c:pt>
                <c:pt idx="8863">
                  <c:v>2005</c:v>
                </c:pt>
                <c:pt idx="8864">
                  <c:v>2003.75</c:v>
                </c:pt>
                <c:pt idx="8865">
                  <c:v>2000.1559999999999</c:v>
                </c:pt>
                <c:pt idx="8866">
                  <c:v>2003.9839999999999</c:v>
                </c:pt>
                <c:pt idx="8867">
                  <c:v>2002.3440000000001</c:v>
                </c:pt>
                <c:pt idx="8868">
                  <c:v>2000.1559999999999</c:v>
                </c:pt>
                <c:pt idx="8869">
                  <c:v>2000.9369999999999</c:v>
                </c:pt>
                <c:pt idx="8870">
                  <c:v>2006.172</c:v>
                </c:pt>
                <c:pt idx="8871">
                  <c:v>2001.172</c:v>
                </c:pt>
                <c:pt idx="8872">
                  <c:v>2002.3440000000001</c:v>
                </c:pt>
                <c:pt idx="8873">
                  <c:v>2006.797</c:v>
                </c:pt>
                <c:pt idx="8874">
                  <c:v>2000.9369999999999</c:v>
                </c:pt>
                <c:pt idx="8875">
                  <c:v>2000.547</c:v>
                </c:pt>
                <c:pt idx="8876">
                  <c:v>2004.5309999999999</c:v>
                </c:pt>
                <c:pt idx="8877">
                  <c:v>2000.3910000000001</c:v>
                </c:pt>
                <c:pt idx="8878">
                  <c:v>2000.1559999999999</c:v>
                </c:pt>
                <c:pt idx="8879">
                  <c:v>2003.3589999999999</c:v>
                </c:pt>
                <c:pt idx="8880">
                  <c:v>2000.9369999999999</c:v>
                </c:pt>
                <c:pt idx="8881">
                  <c:v>2002.578</c:v>
                </c:pt>
                <c:pt idx="8882">
                  <c:v>2006.5619999999999</c:v>
                </c:pt>
                <c:pt idx="8883">
                  <c:v>2005.7809999999999</c:v>
                </c:pt>
                <c:pt idx="8884">
                  <c:v>2005.547</c:v>
                </c:pt>
                <c:pt idx="8885">
                  <c:v>2008.3589999999999</c:v>
                </c:pt>
                <c:pt idx="8886">
                  <c:v>2010.3910000000001</c:v>
                </c:pt>
                <c:pt idx="8887">
                  <c:v>2006.797</c:v>
                </c:pt>
                <c:pt idx="8888">
                  <c:v>2010.9369999999999</c:v>
                </c:pt>
                <c:pt idx="8889">
                  <c:v>2011.4059999999999</c:v>
                </c:pt>
                <c:pt idx="8890">
                  <c:v>2013.203</c:v>
                </c:pt>
                <c:pt idx="8891">
                  <c:v>2013.75</c:v>
                </c:pt>
                <c:pt idx="8892">
                  <c:v>2014.7660000000001</c:v>
                </c:pt>
                <c:pt idx="8893">
                  <c:v>2015.547</c:v>
                </c:pt>
                <c:pt idx="8894">
                  <c:v>2015.1559999999999</c:v>
                </c:pt>
                <c:pt idx="8895">
                  <c:v>2016.4059999999999</c:v>
                </c:pt>
                <c:pt idx="8896">
                  <c:v>2017.3440000000001</c:v>
                </c:pt>
                <c:pt idx="8897">
                  <c:v>2020.9369999999999</c:v>
                </c:pt>
                <c:pt idx="8898">
                  <c:v>2020.7809999999999</c:v>
                </c:pt>
                <c:pt idx="8899">
                  <c:v>2021.4059999999999</c:v>
                </c:pt>
                <c:pt idx="8900">
                  <c:v>2025</c:v>
                </c:pt>
                <c:pt idx="8901">
                  <c:v>2027.578</c:v>
                </c:pt>
                <c:pt idx="8902">
                  <c:v>2028.203</c:v>
                </c:pt>
                <c:pt idx="8903">
                  <c:v>2027.3440000000001</c:v>
                </c:pt>
                <c:pt idx="8904">
                  <c:v>2031.172</c:v>
                </c:pt>
                <c:pt idx="8905">
                  <c:v>2029.5309999999999</c:v>
                </c:pt>
                <c:pt idx="8906">
                  <c:v>2030.1559999999999</c:v>
                </c:pt>
                <c:pt idx="8907">
                  <c:v>2031.953</c:v>
                </c:pt>
                <c:pt idx="8908">
                  <c:v>2034.375</c:v>
                </c:pt>
                <c:pt idx="8909">
                  <c:v>2040.7809999999999</c:v>
                </c:pt>
                <c:pt idx="8910">
                  <c:v>2037.578</c:v>
                </c:pt>
                <c:pt idx="8911">
                  <c:v>2039.1410000000001</c:v>
                </c:pt>
                <c:pt idx="8912">
                  <c:v>2037.9690000000001</c:v>
                </c:pt>
                <c:pt idx="8913">
                  <c:v>2039.375</c:v>
                </c:pt>
                <c:pt idx="8914">
                  <c:v>2040.547</c:v>
                </c:pt>
                <c:pt idx="8915">
                  <c:v>2036.953</c:v>
                </c:pt>
                <c:pt idx="8916">
                  <c:v>2040.1559999999999</c:v>
                </c:pt>
                <c:pt idx="8917">
                  <c:v>2040.7809999999999</c:v>
                </c:pt>
                <c:pt idx="8918">
                  <c:v>2040</c:v>
                </c:pt>
                <c:pt idx="8919">
                  <c:v>2040.547</c:v>
                </c:pt>
                <c:pt idx="8920">
                  <c:v>2040.547</c:v>
                </c:pt>
                <c:pt idx="8921">
                  <c:v>2039.1410000000001</c:v>
                </c:pt>
                <c:pt idx="8922">
                  <c:v>2041.172</c:v>
                </c:pt>
                <c:pt idx="8923">
                  <c:v>2044.1410000000001</c:v>
                </c:pt>
                <c:pt idx="8924">
                  <c:v>2047.3440000000001</c:v>
                </c:pt>
                <c:pt idx="8925">
                  <c:v>2045.7809999999999</c:v>
                </c:pt>
                <c:pt idx="8926">
                  <c:v>2048.5940000000001</c:v>
                </c:pt>
                <c:pt idx="8927">
                  <c:v>2043.9839999999999</c:v>
                </c:pt>
                <c:pt idx="8928">
                  <c:v>2048.5940000000001</c:v>
                </c:pt>
                <c:pt idx="8929">
                  <c:v>2046.5619999999999</c:v>
                </c:pt>
                <c:pt idx="8930">
                  <c:v>2048.75</c:v>
                </c:pt>
                <c:pt idx="8931">
                  <c:v>2052.578</c:v>
                </c:pt>
                <c:pt idx="8932">
                  <c:v>2049.7660000000001</c:v>
                </c:pt>
                <c:pt idx="8933">
                  <c:v>2051.4059999999999</c:v>
                </c:pt>
                <c:pt idx="8934">
                  <c:v>2050.9369999999999</c:v>
                </c:pt>
                <c:pt idx="8935">
                  <c:v>2051.953</c:v>
                </c:pt>
                <c:pt idx="8936">
                  <c:v>2054.5309999999999</c:v>
                </c:pt>
                <c:pt idx="8937">
                  <c:v>2055.9369999999999</c:v>
                </c:pt>
                <c:pt idx="8938">
                  <c:v>2058.75</c:v>
                </c:pt>
                <c:pt idx="8939">
                  <c:v>2060</c:v>
                </c:pt>
                <c:pt idx="8940">
                  <c:v>2061.4059999999999</c:v>
                </c:pt>
                <c:pt idx="8941">
                  <c:v>2061.797</c:v>
                </c:pt>
                <c:pt idx="8942">
                  <c:v>2064.1410000000001</c:v>
                </c:pt>
                <c:pt idx="8943">
                  <c:v>2066.797</c:v>
                </c:pt>
                <c:pt idx="8944">
                  <c:v>2066.797</c:v>
                </c:pt>
                <c:pt idx="8945">
                  <c:v>2067.578</c:v>
                </c:pt>
                <c:pt idx="8946">
                  <c:v>2056.5619999999999</c:v>
                </c:pt>
                <c:pt idx="8947">
                  <c:v>2044.7660000000001</c:v>
                </c:pt>
                <c:pt idx="8948">
                  <c:v>2059.7660000000001</c:v>
                </c:pt>
                <c:pt idx="8949">
                  <c:v>2072.1869999999999</c:v>
                </c:pt>
                <c:pt idx="8950">
                  <c:v>2067.9690000000001</c:v>
                </c:pt>
                <c:pt idx="8951">
                  <c:v>2062.9690000000001</c:v>
                </c:pt>
                <c:pt idx="8952">
                  <c:v>2067.578</c:v>
                </c:pt>
                <c:pt idx="8953">
                  <c:v>2071.797</c:v>
                </c:pt>
                <c:pt idx="8954">
                  <c:v>2070.3910000000001</c:v>
                </c:pt>
                <c:pt idx="8955">
                  <c:v>2077.9690000000001</c:v>
                </c:pt>
                <c:pt idx="8956">
                  <c:v>2080.3910000000001</c:v>
                </c:pt>
                <c:pt idx="8957">
                  <c:v>2079.7660000000001</c:v>
                </c:pt>
                <c:pt idx="8958">
                  <c:v>2080.547</c:v>
                </c:pt>
                <c:pt idx="8959">
                  <c:v>2080</c:v>
                </c:pt>
                <c:pt idx="8960">
                  <c:v>2084.1410000000001</c:v>
                </c:pt>
                <c:pt idx="8961">
                  <c:v>2082.578</c:v>
                </c:pt>
                <c:pt idx="8962">
                  <c:v>2081.5619999999999</c:v>
                </c:pt>
                <c:pt idx="8963">
                  <c:v>2087.9690000000001</c:v>
                </c:pt>
                <c:pt idx="8964">
                  <c:v>2089.5309999999999</c:v>
                </c:pt>
                <c:pt idx="8965">
                  <c:v>2088.203</c:v>
                </c:pt>
                <c:pt idx="8966">
                  <c:v>2089.5309999999999</c:v>
                </c:pt>
                <c:pt idx="8967">
                  <c:v>2092.7339999999999</c:v>
                </c:pt>
                <c:pt idx="8968">
                  <c:v>2093.75</c:v>
                </c:pt>
                <c:pt idx="8969">
                  <c:v>2096.4059999999999</c:v>
                </c:pt>
                <c:pt idx="8970">
                  <c:v>2097.1869999999999</c:v>
                </c:pt>
                <c:pt idx="8971">
                  <c:v>2096.953</c:v>
                </c:pt>
                <c:pt idx="8972">
                  <c:v>2100.7809999999999</c:v>
                </c:pt>
                <c:pt idx="8973">
                  <c:v>2099.5309999999999</c:v>
                </c:pt>
                <c:pt idx="8974">
                  <c:v>2100.547</c:v>
                </c:pt>
                <c:pt idx="8975">
                  <c:v>2105.7809999999999</c:v>
                </c:pt>
                <c:pt idx="8976">
                  <c:v>2102.578</c:v>
                </c:pt>
                <c:pt idx="8977">
                  <c:v>2105.3910000000001</c:v>
                </c:pt>
                <c:pt idx="8978">
                  <c:v>2104.375</c:v>
                </c:pt>
                <c:pt idx="8979">
                  <c:v>2104.375</c:v>
                </c:pt>
                <c:pt idx="8980">
                  <c:v>2107.1869999999999</c:v>
                </c:pt>
                <c:pt idx="8981">
                  <c:v>2101.4059999999999</c:v>
                </c:pt>
                <c:pt idx="8982">
                  <c:v>2099.1410000000001</c:v>
                </c:pt>
                <c:pt idx="8983">
                  <c:v>2101.797</c:v>
                </c:pt>
                <c:pt idx="8984">
                  <c:v>2103.75</c:v>
                </c:pt>
                <c:pt idx="8985">
                  <c:v>2100.547</c:v>
                </c:pt>
                <c:pt idx="8986">
                  <c:v>2100.547</c:v>
                </c:pt>
                <c:pt idx="8987">
                  <c:v>2102.1869999999999</c:v>
                </c:pt>
                <c:pt idx="8988">
                  <c:v>2100.547</c:v>
                </c:pt>
                <c:pt idx="8989">
                  <c:v>2098.3589999999999</c:v>
                </c:pt>
                <c:pt idx="8990">
                  <c:v>2097.1869999999999</c:v>
                </c:pt>
                <c:pt idx="8991">
                  <c:v>2097.9690000000001</c:v>
                </c:pt>
                <c:pt idx="8992">
                  <c:v>2091.4059999999999</c:v>
                </c:pt>
                <c:pt idx="8993">
                  <c:v>2092.3440000000001</c:v>
                </c:pt>
                <c:pt idx="8994">
                  <c:v>2091.172</c:v>
                </c:pt>
                <c:pt idx="8995">
                  <c:v>2091.4059999999999</c:v>
                </c:pt>
                <c:pt idx="8996">
                  <c:v>2086.797</c:v>
                </c:pt>
                <c:pt idx="8997">
                  <c:v>2084.5309999999999</c:v>
                </c:pt>
                <c:pt idx="8998">
                  <c:v>2081.4059999999999</c:v>
                </c:pt>
                <c:pt idx="8999">
                  <c:v>2080.547</c:v>
                </c:pt>
                <c:pt idx="9000">
                  <c:v>2077.3440000000001</c:v>
                </c:pt>
                <c:pt idx="9001">
                  <c:v>2077.1869999999999</c:v>
                </c:pt>
                <c:pt idx="9002">
                  <c:v>2073.203</c:v>
                </c:pt>
                <c:pt idx="9003">
                  <c:v>2072.3440000000001</c:v>
                </c:pt>
                <c:pt idx="9004">
                  <c:v>2068.3589999999999</c:v>
                </c:pt>
                <c:pt idx="9005">
                  <c:v>2068.3589999999999</c:v>
                </c:pt>
                <c:pt idx="9006">
                  <c:v>2063.75</c:v>
                </c:pt>
                <c:pt idx="9007">
                  <c:v>2058.5940000000001</c:v>
                </c:pt>
                <c:pt idx="9008">
                  <c:v>2058.5940000000001</c:v>
                </c:pt>
                <c:pt idx="9009">
                  <c:v>2055</c:v>
                </c:pt>
                <c:pt idx="9010">
                  <c:v>2051.4059999999999</c:v>
                </c:pt>
                <c:pt idx="9011">
                  <c:v>2048.203</c:v>
                </c:pt>
                <c:pt idx="9012">
                  <c:v>2048.75</c:v>
                </c:pt>
                <c:pt idx="9013">
                  <c:v>2045.7809999999999</c:v>
                </c:pt>
                <c:pt idx="9014">
                  <c:v>2043.75</c:v>
                </c:pt>
                <c:pt idx="9015">
                  <c:v>2041.953</c:v>
                </c:pt>
                <c:pt idx="9016">
                  <c:v>2037.3440000000001</c:v>
                </c:pt>
                <c:pt idx="9017">
                  <c:v>2036.797</c:v>
                </c:pt>
                <c:pt idx="9018">
                  <c:v>2033.203</c:v>
                </c:pt>
                <c:pt idx="9019">
                  <c:v>2032.3440000000001</c:v>
                </c:pt>
                <c:pt idx="9020">
                  <c:v>2030.1559999999999</c:v>
                </c:pt>
                <c:pt idx="9021">
                  <c:v>2030.547</c:v>
                </c:pt>
                <c:pt idx="9022">
                  <c:v>2029.1410000000001</c:v>
                </c:pt>
                <c:pt idx="9023">
                  <c:v>2027.1869999999999</c:v>
                </c:pt>
                <c:pt idx="9024">
                  <c:v>2025.3910000000001</c:v>
                </c:pt>
                <c:pt idx="9025">
                  <c:v>2025.1559999999999</c:v>
                </c:pt>
                <c:pt idx="9026">
                  <c:v>2023.203</c:v>
                </c:pt>
                <c:pt idx="9027">
                  <c:v>2024.7660000000001</c:v>
                </c:pt>
                <c:pt idx="9028">
                  <c:v>2018.203</c:v>
                </c:pt>
                <c:pt idx="9029">
                  <c:v>2021.5619999999999</c:v>
                </c:pt>
                <c:pt idx="9030">
                  <c:v>2021.4059999999999</c:v>
                </c:pt>
                <c:pt idx="9031">
                  <c:v>2021.5619999999999</c:v>
                </c:pt>
                <c:pt idx="9032">
                  <c:v>2022.3440000000001</c:v>
                </c:pt>
                <c:pt idx="9033">
                  <c:v>2022.7339999999999</c:v>
                </c:pt>
                <c:pt idx="9034">
                  <c:v>2025.1559999999999</c:v>
                </c:pt>
                <c:pt idx="9035">
                  <c:v>2024.7660000000001</c:v>
                </c:pt>
                <c:pt idx="9036">
                  <c:v>2025</c:v>
                </c:pt>
                <c:pt idx="9037">
                  <c:v>2025.9369999999999</c:v>
                </c:pt>
                <c:pt idx="9038">
                  <c:v>2026.172</c:v>
                </c:pt>
                <c:pt idx="9039">
                  <c:v>2031.953</c:v>
                </c:pt>
                <c:pt idx="9040">
                  <c:v>2034.375</c:v>
                </c:pt>
                <c:pt idx="9041">
                  <c:v>2032.7339999999999</c:v>
                </c:pt>
                <c:pt idx="9042">
                  <c:v>2035.547</c:v>
                </c:pt>
                <c:pt idx="9043">
                  <c:v>2039.375</c:v>
                </c:pt>
                <c:pt idx="9044">
                  <c:v>2041.953</c:v>
                </c:pt>
                <c:pt idx="9045">
                  <c:v>2040.1559999999999</c:v>
                </c:pt>
                <c:pt idx="9046">
                  <c:v>2044.375</c:v>
                </c:pt>
                <c:pt idx="9047">
                  <c:v>2046.953</c:v>
                </c:pt>
                <c:pt idx="9048">
                  <c:v>2047.578</c:v>
                </c:pt>
                <c:pt idx="9049">
                  <c:v>2049.1410000000001</c:v>
                </c:pt>
                <c:pt idx="9050">
                  <c:v>2037.1869999999999</c:v>
                </c:pt>
                <c:pt idx="9051">
                  <c:v>2030.7809999999999</c:v>
                </c:pt>
                <c:pt idx="9052">
                  <c:v>2046.4059999999999</c:v>
                </c:pt>
                <c:pt idx="9053">
                  <c:v>2056.953</c:v>
                </c:pt>
                <c:pt idx="9054">
                  <c:v>2045.547</c:v>
                </c:pt>
                <c:pt idx="9055">
                  <c:v>2049.375</c:v>
                </c:pt>
                <c:pt idx="9056">
                  <c:v>2053.5940000000001</c:v>
                </c:pt>
                <c:pt idx="9057">
                  <c:v>2062.1869999999999</c:v>
                </c:pt>
                <c:pt idx="9058">
                  <c:v>2063.9839999999999</c:v>
                </c:pt>
                <c:pt idx="9059">
                  <c:v>2066.172</c:v>
                </c:pt>
                <c:pt idx="9060">
                  <c:v>2069.1410000000001</c:v>
                </c:pt>
                <c:pt idx="9061">
                  <c:v>2071.797</c:v>
                </c:pt>
                <c:pt idx="9062">
                  <c:v>2070.547</c:v>
                </c:pt>
                <c:pt idx="9063">
                  <c:v>2076.172</c:v>
                </c:pt>
                <c:pt idx="9064">
                  <c:v>2081.953</c:v>
                </c:pt>
                <c:pt idx="9065">
                  <c:v>2078.203</c:v>
                </c:pt>
                <c:pt idx="9066">
                  <c:v>2070.7809999999999</c:v>
                </c:pt>
                <c:pt idx="9067">
                  <c:v>2070.9369999999999</c:v>
                </c:pt>
                <c:pt idx="9068">
                  <c:v>2078.203</c:v>
                </c:pt>
                <c:pt idx="9069">
                  <c:v>2074.7660000000001</c:v>
                </c:pt>
                <c:pt idx="9070">
                  <c:v>2070.1559999999999</c:v>
                </c:pt>
                <c:pt idx="9071">
                  <c:v>2073.203</c:v>
                </c:pt>
                <c:pt idx="9072">
                  <c:v>2075.547</c:v>
                </c:pt>
                <c:pt idx="9073">
                  <c:v>2072.1869999999999</c:v>
                </c:pt>
                <c:pt idx="9074">
                  <c:v>2072.578</c:v>
                </c:pt>
                <c:pt idx="9075">
                  <c:v>2073.3589999999999</c:v>
                </c:pt>
                <c:pt idx="9076">
                  <c:v>2071.4059999999999</c:v>
                </c:pt>
                <c:pt idx="9077">
                  <c:v>2074.375</c:v>
                </c:pt>
                <c:pt idx="9078">
                  <c:v>2072.1869999999999</c:v>
                </c:pt>
                <c:pt idx="9079">
                  <c:v>2069.1410000000001</c:v>
                </c:pt>
                <c:pt idx="9080">
                  <c:v>2070.9369999999999</c:v>
                </c:pt>
                <c:pt idx="9081">
                  <c:v>2068.75</c:v>
                </c:pt>
                <c:pt idx="9082">
                  <c:v>2067.3440000000001</c:v>
                </c:pt>
                <c:pt idx="9083">
                  <c:v>2062.578</c:v>
                </c:pt>
                <c:pt idx="9084">
                  <c:v>2063.3589999999999</c:v>
                </c:pt>
                <c:pt idx="9085">
                  <c:v>2057.3440000000001</c:v>
                </c:pt>
                <c:pt idx="9086">
                  <c:v>2057.578</c:v>
                </c:pt>
                <c:pt idx="9087">
                  <c:v>2058.203</c:v>
                </c:pt>
                <c:pt idx="9088">
                  <c:v>2055.1559999999999</c:v>
                </c:pt>
                <c:pt idx="9089">
                  <c:v>2054.1410000000001</c:v>
                </c:pt>
                <c:pt idx="9090">
                  <c:v>2049.7660000000001</c:v>
                </c:pt>
                <c:pt idx="9091">
                  <c:v>2049.375</c:v>
                </c:pt>
                <c:pt idx="9092">
                  <c:v>2045.7809999999999</c:v>
                </c:pt>
                <c:pt idx="9093">
                  <c:v>2043.3589999999999</c:v>
                </c:pt>
                <c:pt idx="9094">
                  <c:v>2043.203</c:v>
                </c:pt>
                <c:pt idx="9095">
                  <c:v>2041.953</c:v>
                </c:pt>
                <c:pt idx="9096">
                  <c:v>2037.9690000000001</c:v>
                </c:pt>
                <c:pt idx="9097">
                  <c:v>2037.1869999999999</c:v>
                </c:pt>
                <c:pt idx="9098">
                  <c:v>2035.1559999999999</c:v>
                </c:pt>
                <c:pt idx="9099">
                  <c:v>2033.9839999999999</c:v>
                </c:pt>
                <c:pt idx="9100">
                  <c:v>2031.172</c:v>
                </c:pt>
                <c:pt idx="9101">
                  <c:v>2026.5619999999999</c:v>
                </c:pt>
                <c:pt idx="9102">
                  <c:v>2026.5619999999999</c:v>
                </c:pt>
                <c:pt idx="9103">
                  <c:v>2023.75</c:v>
                </c:pt>
                <c:pt idx="9104">
                  <c:v>2022.578</c:v>
                </c:pt>
                <c:pt idx="9105">
                  <c:v>2018.75</c:v>
                </c:pt>
                <c:pt idx="9106">
                  <c:v>2017.578</c:v>
                </c:pt>
                <c:pt idx="9107">
                  <c:v>2016.5619999999999</c:v>
                </c:pt>
                <c:pt idx="9108">
                  <c:v>2012.578</c:v>
                </c:pt>
                <c:pt idx="9109">
                  <c:v>2012.1869999999999</c:v>
                </c:pt>
                <c:pt idx="9110">
                  <c:v>2011.5619999999999</c:v>
                </c:pt>
                <c:pt idx="9111">
                  <c:v>2013.75</c:v>
                </c:pt>
                <c:pt idx="9112">
                  <c:v>2011.172</c:v>
                </c:pt>
                <c:pt idx="9113">
                  <c:v>2011.797</c:v>
                </c:pt>
                <c:pt idx="9114">
                  <c:v>2013.5940000000001</c:v>
                </c:pt>
                <c:pt idx="9115">
                  <c:v>2011.797</c:v>
                </c:pt>
                <c:pt idx="9116">
                  <c:v>2011.172</c:v>
                </c:pt>
                <c:pt idx="9117">
                  <c:v>2008.75</c:v>
                </c:pt>
                <c:pt idx="9118">
                  <c:v>2011.5619999999999</c:v>
                </c:pt>
                <c:pt idx="9119">
                  <c:v>2010.547</c:v>
                </c:pt>
                <c:pt idx="9120">
                  <c:v>2009.375</c:v>
                </c:pt>
                <c:pt idx="9121">
                  <c:v>2009.5309999999999</c:v>
                </c:pt>
                <c:pt idx="9122">
                  <c:v>2011.797</c:v>
                </c:pt>
                <c:pt idx="9123">
                  <c:v>2009.1410000000001</c:v>
                </c:pt>
                <c:pt idx="9124">
                  <c:v>2010</c:v>
                </c:pt>
                <c:pt idx="9125">
                  <c:v>2009.1410000000001</c:v>
                </c:pt>
                <c:pt idx="9126">
                  <c:v>2009.7660000000001</c:v>
                </c:pt>
                <c:pt idx="9127">
                  <c:v>2011.797</c:v>
                </c:pt>
                <c:pt idx="9128">
                  <c:v>2018.9839999999999</c:v>
                </c:pt>
                <c:pt idx="9129">
                  <c:v>2019.375</c:v>
                </c:pt>
                <c:pt idx="9130">
                  <c:v>2018.75</c:v>
                </c:pt>
                <c:pt idx="9131">
                  <c:v>2019.7660000000001</c:v>
                </c:pt>
                <c:pt idx="9132">
                  <c:v>2024.1410000000001</c:v>
                </c:pt>
                <c:pt idx="9133">
                  <c:v>2022.7339999999999</c:v>
                </c:pt>
                <c:pt idx="9134">
                  <c:v>2025.9369999999999</c:v>
                </c:pt>
                <c:pt idx="9135">
                  <c:v>2028.5940000000001</c:v>
                </c:pt>
                <c:pt idx="9136">
                  <c:v>2030</c:v>
                </c:pt>
                <c:pt idx="9137">
                  <c:v>2031.797</c:v>
                </c:pt>
                <c:pt idx="9138">
                  <c:v>2035.9369999999999</c:v>
                </c:pt>
                <c:pt idx="9139">
                  <c:v>2035</c:v>
                </c:pt>
                <c:pt idx="9140">
                  <c:v>2036.4059999999999</c:v>
                </c:pt>
                <c:pt idx="9141">
                  <c:v>2040.7809999999999</c:v>
                </c:pt>
                <c:pt idx="9142">
                  <c:v>2040.7809999999999</c:v>
                </c:pt>
                <c:pt idx="9143">
                  <c:v>2045</c:v>
                </c:pt>
                <c:pt idx="9144">
                  <c:v>2044.1410000000001</c:v>
                </c:pt>
                <c:pt idx="9145">
                  <c:v>2047.3440000000001</c:v>
                </c:pt>
                <c:pt idx="9146">
                  <c:v>2050</c:v>
                </c:pt>
                <c:pt idx="9147">
                  <c:v>2045.3910000000001</c:v>
                </c:pt>
                <c:pt idx="9148">
                  <c:v>2021.5619999999999</c:v>
                </c:pt>
                <c:pt idx="9149">
                  <c:v>1944.1410000000001</c:v>
                </c:pt>
                <c:pt idx="9150">
                  <c:v>1921.5619999999999</c:v>
                </c:pt>
                <c:pt idx="9151">
                  <c:v>1964.375</c:v>
                </c:pt>
                <c:pt idx="9152">
                  <c:v>1975.7809999999999</c:v>
                </c:pt>
                <c:pt idx="9153">
                  <c:v>1978.3589999999999</c:v>
                </c:pt>
                <c:pt idx="9154">
                  <c:v>2007.7339999999999</c:v>
                </c:pt>
                <c:pt idx="9155">
                  <c:v>2030.7809999999999</c:v>
                </c:pt>
                <c:pt idx="9156">
                  <c:v>2054.375</c:v>
                </c:pt>
                <c:pt idx="9157">
                  <c:v>2066.953</c:v>
                </c:pt>
                <c:pt idx="9158">
                  <c:v>2058.9839999999999</c:v>
                </c:pt>
                <c:pt idx="9159">
                  <c:v>2050.7809999999999</c:v>
                </c:pt>
                <c:pt idx="9160">
                  <c:v>2046.953</c:v>
                </c:pt>
                <c:pt idx="9161">
                  <c:v>2047.9690000000001</c:v>
                </c:pt>
                <c:pt idx="9162">
                  <c:v>2073.3589999999999</c:v>
                </c:pt>
                <c:pt idx="9163">
                  <c:v>2072.7339999999999</c:v>
                </c:pt>
                <c:pt idx="9164">
                  <c:v>2025</c:v>
                </c:pt>
                <c:pt idx="9165">
                  <c:v>1994.5309999999999</c:v>
                </c:pt>
                <c:pt idx="9166">
                  <c:v>2004.5309999999999</c:v>
                </c:pt>
                <c:pt idx="9167">
                  <c:v>2005.3910000000001</c:v>
                </c:pt>
                <c:pt idx="9168">
                  <c:v>1995.1559999999999</c:v>
                </c:pt>
                <c:pt idx="9169">
                  <c:v>2001.5619999999999</c:v>
                </c:pt>
                <c:pt idx="9170">
                  <c:v>2006.5619999999999</c:v>
                </c:pt>
                <c:pt idx="9171">
                  <c:v>2002.1869999999999</c:v>
                </c:pt>
                <c:pt idx="9172">
                  <c:v>2005.3910000000001</c:v>
                </c:pt>
                <c:pt idx="9173">
                  <c:v>2004.5309999999999</c:v>
                </c:pt>
                <c:pt idx="9174">
                  <c:v>2000</c:v>
                </c:pt>
                <c:pt idx="9175">
                  <c:v>2002.1869999999999</c:v>
                </c:pt>
                <c:pt idx="9176">
                  <c:v>2001.953</c:v>
                </c:pt>
                <c:pt idx="9177">
                  <c:v>1997.9690000000001</c:v>
                </c:pt>
                <c:pt idx="9178">
                  <c:v>1999.375</c:v>
                </c:pt>
                <c:pt idx="9179">
                  <c:v>2003.75</c:v>
                </c:pt>
                <c:pt idx="9180">
                  <c:v>1998.9839999999999</c:v>
                </c:pt>
                <c:pt idx="9181">
                  <c:v>1996.5619999999999</c:v>
                </c:pt>
                <c:pt idx="9182">
                  <c:v>2003.5940000000001</c:v>
                </c:pt>
                <c:pt idx="9183">
                  <c:v>1999.7660000000001</c:v>
                </c:pt>
                <c:pt idx="9184">
                  <c:v>1999.7660000000001</c:v>
                </c:pt>
                <c:pt idx="9185">
                  <c:v>2002.3440000000001</c:v>
                </c:pt>
                <c:pt idx="9186">
                  <c:v>2000.3910000000001</c:v>
                </c:pt>
                <c:pt idx="9187">
                  <c:v>1999.7660000000001</c:v>
                </c:pt>
                <c:pt idx="9188">
                  <c:v>2001.953</c:v>
                </c:pt>
                <c:pt idx="9189">
                  <c:v>1999.1410000000001</c:v>
                </c:pt>
                <c:pt idx="9190">
                  <c:v>1999.375</c:v>
                </c:pt>
                <c:pt idx="9191">
                  <c:v>1999.5309999999999</c:v>
                </c:pt>
                <c:pt idx="9192">
                  <c:v>2001.953</c:v>
                </c:pt>
                <c:pt idx="9193">
                  <c:v>2000.3910000000001</c:v>
                </c:pt>
                <c:pt idx="9194">
                  <c:v>2002.578</c:v>
                </c:pt>
                <c:pt idx="9195">
                  <c:v>2003.75</c:v>
                </c:pt>
                <c:pt idx="9196">
                  <c:v>2000.9369999999999</c:v>
                </c:pt>
                <c:pt idx="9197">
                  <c:v>2005.3910000000001</c:v>
                </c:pt>
                <c:pt idx="9198">
                  <c:v>2007.9690000000001</c:v>
                </c:pt>
                <c:pt idx="9199">
                  <c:v>2003.75</c:v>
                </c:pt>
                <c:pt idx="9200">
                  <c:v>2006.5619999999999</c:v>
                </c:pt>
                <c:pt idx="9201">
                  <c:v>2007.3440000000001</c:v>
                </c:pt>
                <c:pt idx="9202">
                  <c:v>2008.203</c:v>
                </c:pt>
                <c:pt idx="9203">
                  <c:v>2010.3910000000001</c:v>
                </c:pt>
                <c:pt idx="9204">
                  <c:v>2011.5619999999999</c:v>
                </c:pt>
                <c:pt idx="9205">
                  <c:v>2011.4059999999999</c:v>
                </c:pt>
                <c:pt idx="9206">
                  <c:v>2015.7809999999999</c:v>
                </c:pt>
                <c:pt idx="9207">
                  <c:v>2012.9690000000001</c:v>
                </c:pt>
                <c:pt idx="9208">
                  <c:v>2014.375</c:v>
                </c:pt>
                <c:pt idx="9209">
                  <c:v>2018.203</c:v>
                </c:pt>
                <c:pt idx="9210">
                  <c:v>2019.375</c:v>
                </c:pt>
                <c:pt idx="9211">
                  <c:v>2018.5940000000001</c:v>
                </c:pt>
                <c:pt idx="9212">
                  <c:v>2020.7809999999999</c:v>
                </c:pt>
                <c:pt idx="9213">
                  <c:v>2025</c:v>
                </c:pt>
                <c:pt idx="9214">
                  <c:v>2023.75</c:v>
                </c:pt>
                <c:pt idx="9215">
                  <c:v>2022.3440000000001</c:v>
                </c:pt>
                <c:pt idx="9216">
                  <c:v>2028.3589999999999</c:v>
                </c:pt>
                <c:pt idx="9217">
                  <c:v>2030</c:v>
                </c:pt>
                <c:pt idx="9218">
                  <c:v>2029.7660000000001</c:v>
                </c:pt>
                <c:pt idx="9219">
                  <c:v>2031.172</c:v>
                </c:pt>
                <c:pt idx="9220">
                  <c:v>2031.5619999999999</c:v>
                </c:pt>
                <c:pt idx="9221">
                  <c:v>2032.3440000000001</c:v>
                </c:pt>
                <c:pt idx="9222">
                  <c:v>2036.172</c:v>
                </c:pt>
                <c:pt idx="9223">
                  <c:v>2033.203</c:v>
                </c:pt>
                <c:pt idx="9224">
                  <c:v>2034.7660000000001</c:v>
                </c:pt>
                <c:pt idx="9225">
                  <c:v>2038.9839999999999</c:v>
                </c:pt>
                <c:pt idx="9226">
                  <c:v>2039.1410000000001</c:v>
                </c:pt>
                <c:pt idx="9227">
                  <c:v>2038.75</c:v>
                </c:pt>
                <c:pt idx="9228">
                  <c:v>2040.9369999999999</c:v>
                </c:pt>
                <c:pt idx="9229">
                  <c:v>2040.3910000000001</c:v>
                </c:pt>
                <c:pt idx="9230">
                  <c:v>2042.1869999999999</c:v>
                </c:pt>
                <c:pt idx="9231">
                  <c:v>2040</c:v>
                </c:pt>
                <c:pt idx="9232">
                  <c:v>2041.172</c:v>
                </c:pt>
                <c:pt idx="9233">
                  <c:v>2041.4059999999999</c:v>
                </c:pt>
                <c:pt idx="9234">
                  <c:v>2039.5309999999999</c:v>
                </c:pt>
                <c:pt idx="9235">
                  <c:v>2039.1410000000001</c:v>
                </c:pt>
                <c:pt idx="9236">
                  <c:v>2037.9690000000001</c:v>
                </c:pt>
                <c:pt idx="9237">
                  <c:v>2043.203</c:v>
                </c:pt>
                <c:pt idx="9238">
                  <c:v>2041.172</c:v>
                </c:pt>
                <c:pt idx="9239">
                  <c:v>2043.5940000000001</c:v>
                </c:pt>
                <c:pt idx="9240">
                  <c:v>2046.172</c:v>
                </c:pt>
                <c:pt idx="9241">
                  <c:v>2047.9690000000001</c:v>
                </c:pt>
                <c:pt idx="9242">
                  <c:v>2045.7809999999999</c:v>
                </c:pt>
                <c:pt idx="9243">
                  <c:v>2050.1559999999999</c:v>
                </c:pt>
                <c:pt idx="9244">
                  <c:v>2048.3589999999999</c:v>
                </c:pt>
                <c:pt idx="9245">
                  <c:v>2051.172</c:v>
                </c:pt>
                <c:pt idx="9246">
                  <c:v>2051.797</c:v>
                </c:pt>
                <c:pt idx="9247">
                  <c:v>2054.1410000000001</c:v>
                </c:pt>
                <c:pt idx="9248">
                  <c:v>2056.5619999999999</c:v>
                </c:pt>
                <c:pt idx="9249">
                  <c:v>2056.172</c:v>
                </c:pt>
                <c:pt idx="9250">
                  <c:v>2057.3440000000001</c:v>
                </c:pt>
                <c:pt idx="9251">
                  <c:v>2062.3440000000001</c:v>
                </c:pt>
                <c:pt idx="9252">
                  <c:v>2061.5619999999999</c:v>
                </c:pt>
                <c:pt idx="9253">
                  <c:v>2062.7339999999999</c:v>
                </c:pt>
                <c:pt idx="9254">
                  <c:v>2063.3589999999999</c:v>
                </c:pt>
                <c:pt idx="9255">
                  <c:v>2066.4059999999999</c:v>
                </c:pt>
                <c:pt idx="9256">
                  <c:v>2066.172</c:v>
                </c:pt>
                <c:pt idx="9257">
                  <c:v>2065.3910000000001</c:v>
                </c:pt>
                <c:pt idx="9258">
                  <c:v>2066.953</c:v>
                </c:pt>
                <c:pt idx="9259">
                  <c:v>2045.1559999999999</c:v>
                </c:pt>
                <c:pt idx="9260">
                  <c:v>2035.3910000000001</c:v>
                </c:pt>
                <c:pt idx="9261">
                  <c:v>2070.3910000000001</c:v>
                </c:pt>
                <c:pt idx="9262">
                  <c:v>2075.1559999999999</c:v>
                </c:pt>
                <c:pt idx="9263">
                  <c:v>2067.7339999999999</c:v>
                </c:pt>
                <c:pt idx="9264">
                  <c:v>2063.203</c:v>
                </c:pt>
                <c:pt idx="9265">
                  <c:v>2071.4059999999999</c:v>
                </c:pt>
                <c:pt idx="9266">
                  <c:v>2073.3589999999999</c:v>
                </c:pt>
                <c:pt idx="9267">
                  <c:v>2076.953</c:v>
                </c:pt>
                <c:pt idx="9268">
                  <c:v>2085.1559999999999</c:v>
                </c:pt>
                <c:pt idx="9269">
                  <c:v>2084.5309999999999</c:v>
                </c:pt>
                <c:pt idx="9270">
                  <c:v>2085.3910000000001</c:v>
                </c:pt>
                <c:pt idx="9271">
                  <c:v>2085.547</c:v>
                </c:pt>
                <c:pt idx="9272">
                  <c:v>2084.375</c:v>
                </c:pt>
                <c:pt idx="9273">
                  <c:v>2086.172</c:v>
                </c:pt>
                <c:pt idx="9274">
                  <c:v>2088.203</c:v>
                </c:pt>
                <c:pt idx="9275">
                  <c:v>2090.3910000000001</c:v>
                </c:pt>
                <c:pt idx="9276">
                  <c:v>2093.203</c:v>
                </c:pt>
                <c:pt idx="9277">
                  <c:v>2092.578</c:v>
                </c:pt>
                <c:pt idx="9278">
                  <c:v>2093.203</c:v>
                </c:pt>
                <c:pt idx="9279">
                  <c:v>2094.5309999999999</c:v>
                </c:pt>
                <c:pt idx="9280">
                  <c:v>2094.7660000000001</c:v>
                </c:pt>
                <c:pt idx="9281">
                  <c:v>2098.203</c:v>
                </c:pt>
                <c:pt idx="9282">
                  <c:v>2099.7660000000001</c:v>
                </c:pt>
                <c:pt idx="9283">
                  <c:v>2101.4059999999999</c:v>
                </c:pt>
                <c:pt idx="9284">
                  <c:v>2103.203</c:v>
                </c:pt>
                <c:pt idx="9285">
                  <c:v>2103.9839999999999</c:v>
                </c:pt>
                <c:pt idx="9286">
                  <c:v>2105.1559999999999</c:v>
                </c:pt>
                <c:pt idx="9287">
                  <c:v>2103.9839999999999</c:v>
                </c:pt>
                <c:pt idx="9288">
                  <c:v>2106.953</c:v>
                </c:pt>
                <c:pt idx="9289">
                  <c:v>2106.797</c:v>
                </c:pt>
                <c:pt idx="9290">
                  <c:v>2109.1410000000001</c:v>
                </c:pt>
                <c:pt idx="9291">
                  <c:v>2110.9369999999999</c:v>
                </c:pt>
                <c:pt idx="9292">
                  <c:v>2110.7809999999999</c:v>
                </c:pt>
                <c:pt idx="9293">
                  <c:v>2109.5309999999999</c:v>
                </c:pt>
                <c:pt idx="9294">
                  <c:v>2108.9839999999999</c:v>
                </c:pt>
                <c:pt idx="9295">
                  <c:v>2108.5940000000001</c:v>
                </c:pt>
                <c:pt idx="9296">
                  <c:v>2110.1559999999999</c:v>
                </c:pt>
                <c:pt idx="9297">
                  <c:v>2105.1559999999999</c:v>
                </c:pt>
                <c:pt idx="9298">
                  <c:v>2106.953</c:v>
                </c:pt>
                <c:pt idx="9299">
                  <c:v>2103.75</c:v>
                </c:pt>
                <c:pt idx="9300">
                  <c:v>2104.5309999999999</c:v>
                </c:pt>
                <c:pt idx="9301">
                  <c:v>2102.7339999999999</c:v>
                </c:pt>
                <c:pt idx="9302">
                  <c:v>2101.172</c:v>
                </c:pt>
                <c:pt idx="9303">
                  <c:v>2099.375</c:v>
                </c:pt>
                <c:pt idx="9304">
                  <c:v>2100.3910000000001</c:v>
                </c:pt>
                <c:pt idx="9305">
                  <c:v>2097.1869999999999</c:v>
                </c:pt>
                <c:pt idx="9306">
                  <c:v>2095.547</c:v>
                </c:pt>
                <c:pt idx="9307">
                  <c:v>2092.578</c:v>
                </c:pt>
                <c:pt idx="9308">
                  <c:v>2091.172</c:v>
                </c:pt>
                <c:pt idx="9309">
                  <c:v>2086.172</c:v>
                </c:pt>
                <c:pt idx="9310">
                  <c:v>2084.1410000000001</c:v>
                </c:pt>
                <c:pt idx="9311">
                  <c:v>2083.75</c:v>
                </c:pt>
                <c:pt idx="9312">
                  <c:v>2081.953</c:v>
                </c:pt>
                <c:pt idx="9313">
                  <c:v>2079.5309999999999</c:v>
                </c:pt>
                <c:pt idx="9314">
                  <c:v>2076.5619999999999</c:v>
                </c:pt>
                <c:pt idx="9315">
                  <c:v>2073.9839999999999</c:v>
                </c:pt>
                <c:pt idx="9316">
                  <c:v>2071.5619999999999</c:v>
                </c:pt>
                <c:pt idx="9317">
                  <c:v>2070.1559999999999</c:v>
                </c:pt>
                <c:pt idx="9318">
                  <c:v>2067.7339999999999</c:v>
                </c:pt>
                <c:pt idx="9319">
                  <c:v>2065.9369999999999</c:v>
                </c:pt>
                <c:pt idx="9320">
                  <c:v>2061.172</c:v>
                </c:pt>
                <c:pt idx="9321">
                  <c:v>2060.3910000000001</c:v>
                </c:pt>
                <c:pt idx="9322">
                  <c:v>2055.547</c:v>
                </c:pt>
                <c:pt idx="9323">
                  <c:v>2056.172</c:v>
                </c:pt>
                <c:pt idx="9324">
                  <c:v>2054.5309999999999</c:v>
                </c:pt>
                <c:pt idx="9325">
                  <c:v>2051.4059999999999</c:v>
                </c:pt>
                <c:pt idx="9326">
                  <c:v>2046.4059999999999</c:v>
                </c:pt>
                <c:pt idx="9327">
                  <c:v>2045.1559999999999</c:v>
                </c:pt>
                <c:pt idx="9328">
                  <c:v>2040.9369999999999</c:v>
                </c:pt>
                <c:pt idx="9329">
                  <c:v>2038.203</c:v>
                </c:pt>
                <c:pt idx="9330">
                  <c:v>2037.578</c:v>
                </c:pt>
                <c:pt idx="9331">
                  <c:v>2031.797</c:v>
                </c:pt>
                <c:pt idx="9332">
                  <c:v>2030.7809999999999</c:v>
                </c:pt>
                <c:pt idx="9333">
                  <c:v>2028.5940000000001</c:v>
                </c:pt>
                <c:pt idx="9334">
                  <c:v>2026.797</c:v>
                </c:pt>
                <c:pt idx="9335">
                  <c:v>2025.1559999999999</c:v>
                </c:pt>
                <c:pt idx="9336">
                  <c:v>2022.1869999999999</c:v>
                </c:pt>
                <c:pt idx="9337">
                  <c:v>2021.797</c:v>
                </c:pt>
                <c:pt idx="9338">
                  <c:v>2021.953</c:v>
                </c:pt>
                <c:pt idx="9339">
                  <c:v>2026.5619999999999</c:v>
                </c:pt>
                <c:pt idx="9340">
                  <c:v>2025.1559999999999</c:v>
                </c:pt>
                <c:pt idx="9341">
                  <c:v>2023.75</c:v>
                </c:pt>
                <c:pt idx="9342">
                  <c:v>2025.1559999999999</c:v>
                </c:pt>
                <c:pt idx="9343">
                  <c:v>2024.5309999999999</c:v>
                </c:pt>
                <c:pt idx="9344">
                  <c:v>2023.3589999999999</c:v>
                </c:pt>
                <c:pt idx="9345">
                  <c:v>2026.4059999999999</c:v>
                </c:pt>
                <c:pt idx="9346">
                  <c:v>2027.3440000000001</c:v>
                </c:pt>
                <c:pt idx="9347">
                  <c:v>2025.9369999999999</c:v>
                </c:pt>
                <c:pt idx="9348">
                  <c:v>2029.5309999999999</c:v>
                </c:pt>
                <c:pt idx="9349">
                  <c:v>2030</c:v>
                </c:pt>
                <c:pt idx="9350">
                  <c:v>2029.5309999999999</c:v>
                </c:pt>
                <c:pt idx="9351">
                  <c:v>2030.7809999999999</c:v>
                </c:pt>
                <c:pt idx="9352">
                  <c:v>2030</c:v>
                </c:pt>
                <c:pt idx="9353">
                  <c:v>2033.203</c:v>
                </c:pt>
                <c:pt idx="9354">
                  <c:v>2034.375</c:v>
                </c:pt>
                <c:pt idx="9355">
                  <c:v>2037.578</c:v>
                </c:pt>
                <c:pt idx="9356">
                  <c:v>2037.9690000000001</c:v>
                </c:pt>
                <c:pt idx="9357">
                  <c:v>2041.5619999999999</c:v>
                </c:pt>
                <c:pt idx="9358">
                  <c:v>2041.172</c:v>
                </c:pt>
                <c:pt idx="9359">
                  <c:v>2041.4059999999999</c:v>
                </c:pt>
                <c:pt idx="9360">
                  <c:v>2043.9839999999999</c:v>
                </c:pt>
                <c:pt idx="9361">
                  <c:v>2048.203</c:v>
                </c:pt>
                <c:pt idx="9362">
                  <c:v>2050.1559999999999</c:v>
                </c:pt>
                <c:pt idx="9363">
                  <c:v>2035.547</c:v>
                </c:pt>
                <c:pt idx="9364">
                  <c:v>2036.172</c:v>
                </c:pt>
                <c:pt idx="9365">
                  <c:v>2056.797</c:v>
                </c:pt>
                <c:pt idx="9366">
                  <c:v>2052.3440000000001</c:v>
                </c:pt>
                <c:pt idx="9367">
                  <c:v>2050</c:v>
                </c:pt>
                <c:pt idx="9368">
                  <c:v>2053.5940000000001</c:v>
                </c:pt>
                <c:pt idx="9369">
                  <c:v>2054.7660000000001</c:v>
                </c:pt>
                <c:pt idx="9370">
                  <c:v>2059.1410000000001</c:v>
                </c:pt>
                <c:pt idx="9371">
                  <c:v>2062.7339999999999</c:v>
                </c:pt>
                <c:pt idx="9372">
                  <c:v>2071.953</c:v>
                </c:pt>
                <c:pt idx="9373">
                  <c:v>2071.797</c:v>
                </c:pt>
                <c:pt idx="9374">
                  <c:v>2073.203</c:v>
                </c:pt>
                <c:pt idx="9375">
                  <c:v>2075.547</c:v>
                </c:pt>
                <c:pt idx="9376">
                  <c:v>2080.1559999999999</c:v>
                </c:pt>
                <c:pt idx="9377">
                  <c:v>2081.797</c:v>
                </c:pt>
                <c:pt idx="9378">
                  <c:v>2079.1410000000001</c:v>
                </c:pt>
                <c:pt idx="9379">
                  <c:v>2073.203</c:v>
                </c:pt>
                <c:pt idx="9380">
                  <c:v>2071.172</c:v>
                </c:pt>
                <c:pt idx="9381">
                  <c:v>2072.3440000000001</c:v>
                </c:pt>
                <c:pt idx="9382">
                  <c:v>2074.375</c:v>
                </c:pt>
                <c:pt idx="9383">
                  <c:v>2067.7339999999999</c:v>
                </c:pt>
                <c:pt idx="9384">
                  <c:v>2068.5940000000001</c:v>
                </c:pt>
                <c:pt idx="9385">
                  <c:v>2072.1869999999999</c:v>
                </c:pt>
                <c:pt idx="9386">
                  <c:v>2069.1410000000001</c:v>
                </c:pt>
                <c:pt idx="9387">
                  <c:v>2071.797</c:v>
                </c:pt>
                <c:pt idx="9388">
                  <c:v>2074.375</c:v>
                </c:pt>
                <c:pt idx="9389">
                  <c:v>2072.7339999999999</c:v>
                </c:pt>
                <c:pt idx="9390">
                  <c:v>2069.5309999999999</c:v>
                </c:pt>
                <c:pt idx="9391">
                  <c:v>2069.7660000000001</c:v>
                </c:pt>
                <c:pt idx="9392">
                  <c:v>2069.7660000000001</c:v>
                </c:pt>
                <c:pt idx="9393">
                  <c:v>2067.9690000000001</c:v>
                </c:pt>
                <c:pt idx="9394">
                  <c:v>2066.797</c:v>
                </c:pt>
                <c:pt idx="9395">
                  <c:v>2063.75</c:v>
                </c:pt>
                <c:pt idx="9396">
                  <c:v>2063.9839999999999</c:v>
                </c:pt>
                <c:pt idx="9397">
                  <c:v>2061.953</c:v>
                </c:pt>
                <c:pt idx="9398">
                  <c:v>2057.3440000000001</c:v>
                </c:pt>
                <c:pt idx="9399">
                  <c:v>2058.203</c:v>
                </c:pt>
                <c:pt idx="9400">
                  <c:v>2057.578</c:v>
                </c:pt>
                <c:pt idx="9401">
                  <c:v>2053.5940000000001</c:v>
                </c:pt>
                <c:pt idx="9402">
                  <c:v>2051.172</c:v>
                </c:pt>
                <c:pt idx="9403">
                  <c:v>2049.375</c:v>
                </c:pt>
                <c:pt idx="9404">
                  <c:v>2045.9369999999999</c:v>
                </c:pt>
                <c:pt idx="9405">
                  <c:v>2044.375</c:v>
                </c:pt>
                <c:pt idx="9406">
                  <c:v>2043.3589999999999</c:v>
                </c:pt>
                <c:pt idx="9407">
                  <c:v>2038.9839999999999</c:v>
                </c:pt>
                <c:pt idx="9408">
                  <c:v>2037.578</c:v>
                </c:pt>
                <c:pt idx="9409">
                  <c:v>2033.75</c:v>
                </c:pt>
                <c:pt idx="9410">
                  <c:v>2031.4059999999999</c:v>
                </c:pt>
                <c:pt idx="9411">
                  <c:v>2028.5940000000001</c:v>
                </c:pt>
                <c:pt idx="9412">
                  <c:v>2028.3589999999999</c:v>
                </c:pt>
                <c:pt idx="9413">
                  <c:v>2027.578</c:v>
                </c:pt>
                <c:pt idx="9414">
                  <c:v>2026.172</c:v>
                </c:pt>
                <c:pt idx="9415">
                  <c:v>2021.953</c:v>
                </c:pt>
                <c:pt idx="9416">
                  <c:v>2023.203</c:v>
                </c:pt>
                <c:pt idx="9417">
                  <c:v>2017.578</c:v>
                </c:pt>
                <c:pt idx="9418">
                  <c:v>2020.1559999999999</c:v>
                </c:pt>
                <c:pt idx="9419">
                  <c:v>2016.5619999999999</c:v>
                </c:pt>
                <c:pt idx="9420">
                  <c:v>2013.5940000000001</c:v>
                </c:pt>
                <c:pt idx="9421">
                  <c:v>2012.578</c:v>
                </c:pt>
                <c:pt idx="9422">
                  <c:v>2012.578</c:v>
                </c:pt>
                <c:pt idx="9423">
                  <c:v>2011.953</c:v>
                </c:pt>
                <c:pt idx="9424">
                  <c:v>2009.375</c:v>
                </c:pt>
                <c:pt idx="9425">
                  <c:v>2009.7660000000001</c:v>
                </c:pt>
                <c:pt idx="9426">
                  <c:v>2009.1410000000001</c:v>
                </c:pt>
                <c:pt idx="9427">
                  <c:v>2005.3910000000001</c:v>
                </c:pt>
                <c:pt idx="9428">
                  <c:v>2006.4059999999999</c:v>
                </c:pt>
                <c:pt idx="9429">
                  <c:v>2006.797</c:v>
                </c:pt>
                <c:pt idx="9430">
                  <c:v>2006.172</c:v>
                </c:pt>
                <c:pt idx="9431">
                  <c:v>2004.7660000000001</c:v>
                </c:pt>
                <c:pt idx="9432">
                  <c:v>2005.3910000000001</c:v>
                </c:pt>
                <c:pt idx="9433">
                  <c:v>2005.7809999999999</c:v>
                </c:pt>
                <c:pt idx="9434">
                  <c:v>2004.375</c:v>
                </c:pt>
                <c:pt idx="9435">
                  <c:v>2004.1410000000001</c:v>
                </c:pt>
                <c:pt idx="9436">
                  <c:v>2009.375</c:v>
                </c:pt>
                <c:pt idx="9437">
                  <c:v>2010.3910000000001</c:v>
                </c:pt>
                <c:pt idx="9438">
                  <c:v>2009.1410000000001</c:v>
                </c:pt>
                <c:pt idx="9439">
                  <c:v>2009.375</c:v>
                </c:pt>
                <c:pt idx="9440">
                  <c:v>2012.1869999999999</c:v>
                </c:pt>
                <c:pt idx="9441">
                  <c:v>2016.5619999999999</c:v>
                </c:pt>
                <c:pt idx="9442">
                  <c:v>2008.9839999999999</c:v>
                </c:pt>
                <c:pt idx="9443">
                  <c:v>2012.1869999999999</c:v>
                </c:pt>
                <c:pt idx="9444">
                  <c:v>2019.5309999999999</c:v>
                </c:pt>
                <c:pt idx="9445">
                  <c:v>2017.7339999999999</c:v>
                </c:pt>
                <c:pt idx="9446">
                  <c:v>2023.3589999999999</c:v>
                </c:pt>
                <c:pt idx="9447">
                  <c:v>2022.1869999999999</c:v>
                </c:pt>
                <c:pt idx="9448">
                  <c:v>2023.203</c:v>
                </c:pt>
                <c:pt idx="9449">
                  <c:v>2025.9369999999999</c:v>
                </c:pt>
                <c:pt idx="9450">
                  <c:v>2028.3589999999999</c:v>
                </c:pt>
                <c:pt idx="9451">
                  <c:v>2028.75</c:v>
                </c:pt>
                <c:pt idx="9452">
                  <c:v>2032.3440000000001</c:v>
                </c:pt>
                <c:pt idx="9453">
                  <c:v>2035.1559999999999</c:v>
                </c:pt>
                <c:pt idx="9454">
                  <c:v>2037.3440000000001</c:v>
                </c:pt>
                <c:pt idx="9455">
                  <c:v>2039.375</c:v>
                </c:pt>
                <c:pt idx="9456">
                  <c:v>2040.1559999999999</c:v>
                </c:pt>
                <c:pt idx="9457">
                  <c:v>2042.578</c:v>
                </c:pt>
                <c:pt idx="9458">
                  <c:v>2044.375</c:v>
                </c:pt>
                <c:pt idx="9459">
                  <c:v>2046.4059999999999</c:v>
                </c:pt>
                <c:pt idx="9460">
                  <c:v>2035.547</c:v>
                </c:pt>
                <c:pt idx="9461">
                  <c:v>1972.1869999999999</c:v>
                </c:pt>
                <c:pt idx="9462">
                  <c:v>1919.375</c:v>
                </c:pt>
                <c:pt idx="9463">
                  <c:v>1957.7339999999999</c:v>
                </c:pt>
                <c:pt idx="9464">
                  <c:v>1971.797</c:v>
                </c:pt>
                <c:pt idx="9465">
                  <c:v>1956.5619999999999</c:v>
                </c:pt>
                <c:pt idx="9466">
                  <c:v>1984.5309999999999</c:v>
                </c:pt>
                <c:pt idx="9467">
                  <c:v>2021.797</c:v>
                </c:pt>
                <c:pt idx="9468">
                  <c:v>2053.75</c:v>
                </c:pt>
                <c:pt idx="9469">
                  <c:v>2070.3910000000001</c:v>
                </c:pt>
                <c:pt idx="9470">
                  <c:v>2061.4059999999999</c:v>
                </c:pt>
                <c:pt idx="9471">
                  <c:v>2048.9839999999999</c:v>
                </c:pt>
                <c:pt idx="9472">
                  <c:v>2046.5619999999999</c:v>
                </c:pt>
                <c:pt idx="9473">
                  <c:v>2042.7339999999999</c:v>
                </c:pt>
                <c:pt idx="9474">
                  <c:v>2056.953</c:v>
                </c:pt>
                <c:pt idx="9475">
                  <c:v>2073.75</c:v>
                </c:pt>
                <c:pt idx="9476">
                  <c:v>2047.3440000000001</c:v>
                </c:pt>
                <c:pt idx="9477">
                  <c:v>2001.797</c:v>
                </c:pt>
                <c:pt idx="9478">
                  <c:v>1993.75</c:v>
                </c:pt>
                <c:pt idx="9479">
                  <c:v>2008.3589999999999</c:v>
                </c:pt>
                <c:pt idx="9480">
                  <c:v>2001.953</c:v>
                </c:pt>
                <c:pt idx="9481">
                  <c:v>1996.4059999999999</c:v>
                </c:pt>
                <c:pt idx="9482">
                  <c:v>2003.9839999999999</c:v>
                </c:pt>
                <c:pt idx="9483">
                  <c:v>2002.578</c:v>
                </c:pt>
                <c:pt idx="9484">
                  <c:v>1999.375</c:v>
                </c:pt>
                <c:pt idx="9485">
                  <c:v>2005.9369999999999</c:v>
                </c:pt>
                <c:pt idx="9486">
                  <c:v>2004.7660000000001</c:v>
                </c:pt>
                <c:pt idx="9487">
                  <c:v>1999.1410000000001</c:v>
                </c:pt>
                <c:pt idx="9488">
                  <c:v>2005.7809999999999</c:v>
                </c:pt>
                <c:pt idx="9489">
                  <c:v>2001.5619999999999</c:v>
                </c:pt>
                <c:pt idx="9490">
                  <c:v>1996.797</c:v>
                </c:pt>
                <c:pt idx="9491">
                  <c:v>1997.9690000000001</c:v>
                </c:pt>
                <c:pt idx="9492">
                  <c:v>1999.1410000000001</c:v>
                </c:pt>
                <c:pt idx="9493">
                  <c:v>1996.4059999999999</c:v>
                </c:pt>
                <c:pt idx="9494">
                  <c:v>1997.1869999999999</c:v>
                </c:pt>
                <c:pt idx="9495">
                  <c:v>2001.172</c:v>
                </c:pt>
                <c:pt idx="9496">
                  <c:v>1996.953</c:v>
                </c:pt>
                <c:pt idx="9497">
                  <c:v>1998.3589999999999</c:v>
                </c:pt>
                <c:pt idx="9498">
                  <c:v>2001.953</c:v>
                </c:pt>
                <c:pt idx="9499">
                  <c:v>1998.75</c:v>
                </c:pt>
                <c:pt idx="9500">
                  <c:v>1998.5940000000001</c:v>
                </c:pt>
                <c:pt idx="9501">
                  <c:v>1998.203</c:v>
                </c:pt>
                <c:pt idx="9502">
                  <c:v>1997.3440000000001</c:v>
                </c:pt>
                <c:pt idx="9503">
                  <c:v>1996.172</c:v>
                </c:pt>
                <c:pt idx="9504">
                  <c:v>1999.7660000000001</c:v>
                </c:pt>
                <c:pt idx="9505">
                  <c:v>1997.3440000000001</c:v>
                </c:pt>
                <c:pt idx="9506">
                  <c:v>1998.5940000000001</c:v>
                </c:pt>
                <c:pt idx="9507">
                  <c:v>2001.172</c:v>
                </c:pt>
                <c:pt idx="9508">
                  <c:v>2001.5619999999999</c:v>
                </c:pt>
                <c:pt idx="9509">
                  <c:v>2002.1869999999999</c:v>
                </c:pt>
                <c:pt idx="9510">
                  <c:v>2004.5309999999999</c:v>
                </c:pt>
                <c:pt idx="9511">
                  <c:v>2007.578</c:v>
                </c:pt>
                <c:pt idx="9512">
                  <c:v>2003.5940000000001</c:v>
                </c:pt>
                <c:pt idx="9513">
                  <c:v>2006.172</c:v>
                </c:pt>
                <c:pt idx="9514">
                  <c:v>2008.9839999999999</c:v>
                </c:pt>
                <c:pt idx="9515">
                  <c:v>2007.578</c:v>
                </c:pt>
                <c:pt idx="9516">
                  <c:v>2008.203</c:v>
                </c:pt>
                <c:pt idx="9517">
                  <c:v>2010.547</c:v>
                </c:pt>
                <c:pt idx="9518">
                  <c:v>2010</c:v>
                </c:pt>
                <c:pt idx="9519">
                  <c:v>2012.9690000000001</c:v>
                </c:pt>
                <c:pt idx="9520">
                  <c:v>2014.7660000000001</c:v>
                </c:pt>
                <c:pt idx="9521">
                  <c:v>2015.1559999999999</c:v>
                </c:pt>
                <c:pt idx="9522">
                  <c:v>2015.9369999999999</c:v>
                </c:pt>
                <c:pt idx="9523">
                  <c:v>2016.953</c:v>
                </c:pt>
                <c:pt idx="9524">
                  <c:v>2016.4059999999999</c:v>
                </c:pt>
                <c:pt idx="9525">
                  <c:v>2020.1559999999999</c:v>
                </c:pt>
                <c:pt idx="9526">
                  <c:v>2021.4059999999999</c:v>
                </c:pt>
                <c:pt idx="9527">
                  <c:v>2024.5309999999999</c:v>
                </c:pt>
                <c:pt idx="9528">
                  <c:v>2021.953</c:v>
                </c:pt>
                <c:pt idx="9529">
                  <c:v>2027.3440000000001</c:v>
                </c:pt>
                <c:pt idx="9530">
                  <c:v>2026.953</c:v>
                </c:pt>
                <c:pt idx="9531">
                  <c:v>2025.9369999999999</c:v>
                </c:pt>
                <c:pt idx="9532">
                  <c:v>2028.203</c:v>
                </c:pt>
                <c:pt idx="9533">
                  <c:v>2031.4059999999999</c:v>
                </c:pt>
                <c:pt idx="9534">
                  <c:v>2032.578</c:v>
                </c:pt>
                <c:pt idx="9535">
                  <c:v>2035.547</c:v>
                </c:pt>
                <c:pt idx="9536">
                  <c:v>2035.547</c:v>
                </c:pt>
                <c:pt idx="9537">
                  <c:v>2035.9369999999999</c:v>
                </c:pt>
                <c:pt idx="9538">
                  <c:v>2035.547</c:v>
                </c:pt>
                <c:pt idx="9539">
                  <c:v>2037.1869999999999</c:v>
                </c:pt>
                <c:pt idx="9540">
                  <c:v>2034.375</c:v>
                </c:pt>
                <c:pt idx="9541">
                  <c:v>2035.7809999999999</c:v>
                </c:pt>
                <c:pt idx="9542">
                  <c:v>2038.203</c:v>
                </c:pt>
                <c:pt idx="9543">
                  <c:v>2039.375</c:v>
                </c:pt>
                <c:pt idx="9544">
                  <c:v>2034.7660000000001</c:v>
                </c:pt>
                <c:pt idx="9545">
                  <c:v>2037.9690000000001</c:v>
                </c:pt>
                <c:pt idx="9546">
                  <c:v>2037.9690000000001</c:v>
                </c:pt>
                <c:pt idx="9547">
                  <c:v>2040.3910000000001</c:v>
                </c:pt>
                <c:pt idx="9548">
                  <c:v>2039.7660000000001</c:v>
                </c:pt>
                <c:pt idx="9549">
                  <c:v>2040.547</c:v>
                </c:pt>
                <c:pt idx="9550">
                  <c:v>2041.172</c:v>
                </c:pt>
                <c:pt idx="9551">
                  <c:v>2041.953</c:v>
                </c:pt>
                <c:pt idx="9552">
                  <c:v>2043.203</c:v>
                </c:pt>
                <c:pt idx="9553">
                  <c:v>2040.3910000000001</c:v>
                </c:pt>
                <c:pt idx="9554">
                  <c:v>2044.375</c:v>
                </c:pt>
                <c:pt idx="9555">
                  <c:v>2046.4059999999999</c:v>
                </c:pt>
                <c:pt idx="9556">
                  <c:v>2048.203</c:v>
                </c:pt>
                <c:pt idx="9557">
                  <c:v>2049.5309999999999</c:v>
                </c:pt>
                <c:pt idx="9558">
                  <c:v>2047.7339999999999</c:v>
                </c:pt>
                <c:pt idx="9559">
                  <c:v>2049.5309999999999</c:v>
                </c:pt>
                <c:pt idx="9560">
                  <c:v>2050.9369999999999</c:v>
                </c:pt>
                <c:pt idx="9561">
                  <c:v>2049.1410000000001</c:v>
                </c:pt>
                <c:pt idx="9562">
                  <c:v>2054.5309999999999</c:v>
                </c:pt>
                <c:pt idx="9563">
                  <c:v>2054.1410000000001</c:v>
                </c:pt>
                <c:pt idx="9564">
                  <c:v>2058.3589999999999</c:v>
                </c:pt>
                <c:pt idx="9565">
                  <c:v>2055.7809999999999</c:v>
                </c:pt>
                <c:pt idx="9566">
                  <c:v>2056.5619999999999</c:v>
                </c:pt>
                <c:pt idx="9567">
                  <c:v>2060.3910000000001</c:v>
                </c:pt>
                <c:pt idx="9568">
                  <c:v>2061.4059999999999</c:v>
                </c:pt>
                <c:pt idx="9569">
                  <c:v>2062.9690000000001</c:v>
                </c:pt>
                <c:pt idx="9570">
                  <c:v>2066.797</c:v>
                </c:pt>
                <c:pt idx="9571">
                  <c:v>2056.953</c:v>
                </c:pt>
                <c:pt idx="9572">
                  <c:v>2044.1410000000001</c:v>
                </c:pt>
                <c:pt idx="9573">
                  <c:v>2054.7660000000001</c:v>
                </c:pt>
                <c:pt idx="9574">
                  <c:v>2068.203</c:v>
                </c:pt>
                <c:pt idx="9575">
                  <c:v>2066.172</c:v>
                </c:pt>
                <c:pt idx="9576">
                  <c:v>2059.375</c:v>
                </c:pt>
                <c:pt idx="9577">
                  <c:v>2063.203</c:v>
                </c:pt>
                <c:pt idx="9578">
                  <c:v>2069.375</c:v>
                </c:pt>
                <c:pt idx="9579">
                  <c:v>2068.9839999999999</c:v>
                </c:pt>
                <c:pt idx="9580">
                  <c:v>2074.1410000000001</c:v>
                </c:pt>
                <c:pt idx="9581">
                  <c:v>2074.5309999999999</c:v>
                </c:pt>
                <c:pt idx="9582">
                  <c:v>2076.5619999999999</c:v>
                </c:pt>
                <c:pt idx="9583">
                  <c:v>2077.7339999999999</c:v>
                </c:pt>
                <c:pt idx="9584">
                  <c:v>2076.5619999999999</c:v>
                </c:pt>
                <c:pt idx="9585">
                  <c:v>2080.3910000000001</c:v>
                </c:pt>
                <c:pt idx="9586">
                  <c:v>2081.797</c:v>
                </c:pt>
                <c:pt idx="9587">
                  <c:v>2079.5309999999999</c:v>
                </c:pt>
                <c:pt idx="9588">
                  <c:v>2085</c:v>
                </c:pt>
                <c:pt idx="9589">
                  <c:v>2088.203</c:v>
                </c:pt>
                <c:pt idx="9590">
                  <c:v>2085.9369999999999</c:v>
                </c:pt>
                <c:pt idx="9591">
                  <c:v>2085.1559999999999</c:v>
                </c:pt>
                <c:pt idx="9592">
                  <c:v>2089.7660000000001</c:v>
                </c:pt>
                <c:pt idx="9593">
                  <c:v>2092.578</c:v>
                </c:pt>
                <c:pt idx="9594">
                  <c:v>2090.9369999999999</c:v>
                </c:pt>
                <c:pt idx="9595">
                  <c:v>2093.3589999999999</c:v>
                </c:pt>
                <c:pt idx="9596">
                  <c:v>2096.172</c:v>
                </c:pt>
                <c:pt idx="9597">
                  <c:v>2099.375</c:v>
                </c:pt>
                <c:pt idx="9598">
                  <c:v>2098.203</c:v>
                </c:pt>
                <c:pt idx="9599">
                  <c:v>2100.3910000000001</c:v>
                </c:pt>
                <c:pt idx="9600">
                  <c:v>2099.5309999999999</c:v>
                </c:pt>
                <c:pt idx="9601">
                  <c:v>2100.9369999999999</c:v>
                </c:pt>
                <c:pt idx="9602">
                  <c:v>2100.1559999999999</c:v>
                </c:pt>
                <c:pt idx="9603">
                  <c:v>2103.203</c:v>
                </c:pt>
                <c:pt idx="9604">
                  <c:v>2102.3440000000001</c:v>
                </c:pt>
                <c:pt idx="9605">
                  <c:v>2104.1410000000001</c:v>
                </c:pt>
                <c:pt idx="9606">
                  <c:v>2100.547</c:v>
                </c:pt>
                <c:pt idx="9607">
                  <c:v>2101.172</c:v>
                </c:pt>
                <c:pt idx="9608">
                  <c:v>2102.578</c:v>
                </c:pt>
                <c:pt idx="9609">
                  <c:v>2101.172</c:v>
                </c:pt>
                <c:pt idx="9610">
                  <c:v>2100.547</c:v>
                </c:pt>
                <c:pt idx="9611">
                  <c:v>2098.3589999999999</c:v>
                </c:pt>
                <c:pt idx="9612">
                  <c:v>2098.5940000000001</c:v>
                </c:pt>
                <c:pt idx="9613">
                  <c:v>2097.1869999999999</c:v>
                </c:pt>
                <c:pt idx="9614">
                  <c:v>2093.5940000000001</c:v>
                </c:pt>
                <c:pt idx="9615">
                  <c:v>2093.75</c:v>
                </c:pt>
                <c:pt idx="9616">
                  <c:v>2095.547</c:v>
                </c:pt>
                <c:pt idx="9617">
                  <c:v>2091.5619999999999</c:v>
                </c:pt>
                <c:pt idx="9618">
                  <c:v>2089.7660000000001</c:v>
                </c:pt>
                <c:pt idx="9619">
                  <c:v>2088.203</c:v>
                </c:pt>
                <c:pt idx="9620">
                  <c:v>2086.953</c:v>
                </c:pt>
                <c:pt idx="9621">
                  <c:v>2082.7339999999999</c:v>
                </c:pt>
                <c:pt idx="9622">
                  <c:v>2081.5619999999999</c:v>
                </c:pt>
                <c:pt idx="9623">
                  <c:v>2077.7339999999999</c:v>
                </c:pt>
                <c:pt idx="9624">
                  <c:v>2078.3589999999999</c:v>
                </c:pt>
                <c:pt idx="9625">
                  <c:v>2074.375</c:v>
                </c:pt>
                <c:pt idx="9626">
                  <c:v>2071.5619999999999</c:v>
                </c:pt>
                <c:pt idx="9627">
                  <c:v>2072.3440000000001</c:v>
                </c:pt>
                <c:pt idx="9628">
                  <c:v>2070.3910000000001</c:v>
                </c:pt>
                <c:pt idx="9629">
                  <c:v>2066.4059999999999</c:v>
                </c:pt>
                <c:pt idx="9630">
                  <c:v>2065.9369999999999</c:v>
                </c:pt>
                <c:pt idx="9631">
                  <c:v>2059.375</c:v>
                </c:pt>
                <c:pt idx="9632">
                  <c:v>2059.375</c:v>
                </c:pt>
                <c:pt idx="9633">
                  <c:v>2055.9369999999999</c:v>
                </c:pt>
                <c:pt idx="9634">
                  <c:v>2054.1410000000001</c:v>
                </c:pt>
                <c:pt idx="9635">
                  <c:v>2050.7809999999999</c:v>
                </c:pt>
                <c:pt idx="9636">
                  <c:v>2047.9690000000001</c:v>
                </c:pt>
                <c:pt idx="9637">
                  <c:v>2044.1410000000001</c:v>
                </c:pt>
                <c:pt idx="9638">
                  <c:v>2041.953</c:v>
                </c:pt>
                <c:pt idx="9639">
                  <c:v>2041.5619999999999</c:v>
                </c:pt>
                <c:pt idx="9640">
                  <c:v>2040.3910000000001</c:v>
                </c:pt>
                <c:pt idx="9641">
                  <c:v>2036.172</c:v>
                </c:pt>
                <c:pt idx="9642">
                  <c:v>2032.578</c:v>
                </c:pt>
                <c:pt idx="9643">
                  <c:v>2033.5940000000001</c:v>
                </c:pt>
                <c:pt idx="9644">
                  <c:v>2028.5940000000001</c:v>
                </c:pt>
                <c:pt idx="9645">
                  <c:v>2029.7660000000001</c:v>
                </c:pt>
                <c:pt idx="9646">
                  <c:v>2027.1869999999999</c:v>
                </c:pt>
                <c:pt idx="9647">
                  <c:v>2024.375</c:v>
                </c:pt>
                <c:pt idx="9648">
                  <c:v>2026.5619999999999</c:v>
                </c:pt>
                <c:pt idx="9649">
                  <c:v>2025.3910000000001</c:v>
                </c:pt>
                <c:pt idx="9650">
                  <c:v>2022.3440000000001</c:v>
                </c:pt>
                <c:pt idx="9651">
                  <c:v>2020</c:v>
                </c:pt>
                <c:pt idx="9652">
                  <c:v>2020.9369999999999</c:v>
                </c:pt>
                <c:pt idx="9653">
                  <c:v>2017.578</c:v>
                </c:pt>
                <c:pt idx="9654">
                  <c:v>2016.172</c:v>
                </c:pt>
                <c:pt idx="9655">
                  <c:v>2020.7809999999999</c:v>
                </c:pt>
                <c:pt idx="9656">
                  <c:v>2018.75</c:v>
                </c:pt>
                <c:pt idx="9657">
                  <c:v>2018.5940000000001</c:v>
                </c:pt>
                <c:pt idx="9658">
                  <c:v>2020.547</c:v>
                </c:pt>
                <c:pt idx="9659">
                  <c:v>2020</c:v>
                </c:pt>
                <c:pt idx="9660">
                  <c:v>2020.547</c:v>
                </c:pt>
                <c:pt idx="9661">
                  <c:v>2022.9690000000001</c:v>
                </c:pt>
                <c:pt idx="9662">
                  <c:v>2024.5309999999999</c:v>
                </c:pt>
                <c:pt idx="9663">
                  <c:v>2024.5309999999999</c:v>
                </c:pt>
                <c:pt idx="9664">
                  <c:v>2029.5309999999999</c:v>
                </c:pt>
                <c:pt idx="9665">
                  <c:v>2030.7809999999999</c:v>
                </c:pt>
                <c:pt idx="9666">
                  <c:v>2033.9839999999999</c:v>
                </c:pt>
                <c:pt idx="9667">
                  <c:v>2032.578</c:v>
                </c:pt>
                <c:pt idx="9668">
                  <c:v>2033.75</c:v>
                </c:pt>
                <c:pt idx="9669">
                  <c:v>2039.5309999999999</c:v>
                </c:pt>
                <c:pt idx="9670">
                  <c:v>2040.7809999999999</c:v>
                </c:pt>
                <c:pt idx="9671">
                  <c:v>2042.1869999999999</c:v>
                </c:pt>
                <c:pt idx="9672">
                  <c:v>2043.75</c:v>
                </c:pt>
                <c:pt idx="9673">
                  <c:v>2046.797</c:v>
                </c:pt>
                <c:pt idx="9674">
                  <c:v>2045.7809999999999</c:v>
                </c:pt>
                <c:pt idx="9675">
                  <c:v>2033.5940000000001</c:v>
                </c:pt>
                <c:pt idx="9676">
                  <c:v>2027.9690000000001</c:v>
                </c:pt>
                <c:pt idx="9677">
                  <c:v>2046.953</c:v>
                </c:pt>
                <c:pt idx="9678">
                  <c:v>2052.7339999999999</c:v>
                </c:pt>
                <c:pt idx="9679">
                  <c:v>2043.75</c:v>
                </c:pt>
                <c:pt idx="9680">
                  <c:v>2049.375</c:v>
                </c:pt>
                <c:pt idx="9681">
                  <c:v>2054.1410000000001</c:v>
                </c:pt>
                <c:pt idx="9682">
                  <c:v>2061.5619999999999</c:v>
                </c:pt>
                <c:pt idx="9683">
                  <c:v>2060.547</c:v>
                </c:pt>
                <c:pt idx="9684">
                  <c:v>2062.3440000000001</c:v>
                </c:pt>
                <c:pt idx="9685">
                  <c:v>2068.203</c:v>
                </c:pt>
                <c:pt idx="9686">
                  <c:v>2069.375</c:v>
                </c:pt>
                <c:pt idx="9687">
                  <c:v>2071.172</c:v>
                </c:pt>
                <c:pt idx="9688">
                  <c:v>2076.4059999999999</c:v>
                </c:pt>
                <c:pt idx="9689">
                  <c:v>2079.7660000000001</c:v>
                </c:pt>
                <c:pt idx="9690">
                  <c:v>2075.547</c:v>
                </c:pt>
                <c:pt idx="9691">
                  <c:v>2069.375</c:v>
                </c:pt>
                <c:pt idx="9692">
                  <c:v>2067.3440000000001</c:v>
                </c:pt>
                <c:pt idx="9693">
                  <c:v>2073.75</c:v>
                </c:pt>
                <c:pt idx="9694">
                  <c:v>2071.797</c:v>
                </c:pt>
                <c:pt idx="9695">
                  <c:v>2067.1869999999999</c:v>
                </c:pt>
                <c:pt idx="9696">
                  <c:v>2069.7660000000001</c:v>
                </c:pt>
                <c:pt idx="9697">
                  <c:v>2072.7339999999999</c:v>
                </c:pt>
                <c:pt idx="9698">
                  <c:v>2069.375</c:v>
                </c:pt>
                <c:pt idx="9699">
                  <c:v>2069.375</c:v>
                </c:pt>
                <c:pt idx="9700">
                  <c:v>2071.4059999999999</c:v>
                </c:pt>
                <c:pt idx="9701">
                  <c:v>2069.375</c:v>
                </c:pt>
                <c:pt idx="9702">
                  <c:v>2069.5309999999999</c:v>
                </c:pt>
                <c:pt idx="9703">
                  <c:v>2068.9839999999999</c:v>
                </c:pt>
                <c:pt idx="9704">
                  <c:v>2067.7339999999999</c:v>
                </c:pt>
                <c:pt idx="9705">
                  <c:v>2070</c:v>
                </c:pt>
                <c:pt idx="9706">
                  <c:v>2065.547</c:v>
                </c:pt>
                <c:pt idx="9707">
                  <c:v>2062.9690000000001</c:v>
                </c:pt>
                <c:pt idx="9708">
                  <c:v>2061.797</c:v>
                </c:pt>
                <c:pt idx="9709">
                  <c:v>2061.172</c:v>
                </c:pt>
                <c:pt idx="9710">
                  <c:v>2058.9839999999999</c:v>
                </c:pt>
                <c:pt idx="9711">
                  <c:v>2055.3910000000001</c:v>
                </c:pt>
                <c:pt idx="9712">
                  <c:v>2053.9839999999999</c:v>
                </c:pt>
                <c:pt idx="9713">
                  <c:v>2052.9690000000001</c:v>
                </c:pt>
                <c:pt idx="9714">
                  <c:v>2050</c:v>
                </c:pt>
                <c:pt idx="9715">
                  <c:v>2047.578</c:v>
                </c:pt>
                <c:pt idx="9716">
                  <c:v>2045.1559999999999</c:v>
                </c:pt>
                <c:pt idx="9717">
                  <c:v>2040.3910000000001</c:v>
                </c:pt>
                <c:pt idx="9718">
                  <c:v>2040.7809999999999</c:v>
                </c:pt>
                <c:pt idx="9719">
                  <c:v>2041.172</c:v>
                </c:pt>
                <c:pt idx="9720">
                  <c:v>2038.3589999999999</c:v>
                </c:pt>
                <c:pt idx="9721">
                  <c:v>2033.3589999999999</c:v>
                </c:pt>
                <c:pt idx="9722">
                  <c:v>2031.5619999999999</c:v>
                </c:pt>
                <c:pt idx="9723">
                  <c:v>2031.797</c:v>
                </c:pt>
                <c:pt idx="9724">
                  <c:v>2030.7809999999999</c:v>
                </c:pt>
                <c:pt idx="9725">
                  <c:v>2024.1410000000001</c:v>
                </c:pt>
                <c:pt idx="9726">
                  <c:v>2020.9369999999999</c:v>
                </c:pt>
                <c:pt idx="9727">
                  <c:v>2021.5619999999999</c:v>
                </c:pt>
                <c:pt idx="9728">
                  <c:v>2019.5309999999999</c:v>
                </c:pt>
                <c:pt idx="9729">
                  <c:v>2017.9690000000001</c:v>
                </c:pt>
                <c:pt idx="9730">
                  <c:v>2017.1869999999999</c:v>
                </c:pt>
                <c:pt idx="9731">
                  <c:v>2016.172</c:v>
                </c:pt>
                <c:pt idx="9732">
                  <c:v>2013.3589999999999</c:v>
                </c:pt>
                <c:pt idx="9733">
                  <c:v>2009.7660000000001</c:v>
                </c:pt>
                <c:pt idx="9734">
                  <c:v>2009.7660000000001</c:v>
                </c:pt>
                <c:pt idx="9735">
                  <c:v>2008.9839999999999</c:v>
                </c:pt>
                <c:pt idx="9736">
                  <c:v>2009.1410000000001</c:v>
                </c:pt>
                <c:pt idx="9737">
                  <c:v>2008.75</c:v>
                </c:pt>
                <c:pt idx="9738">
                  <c:v>2008.9839999999999</c:v>
                </c:pt>
                <c:pt idx="9739">
                  <c:v>2007.1869999999999</c:v>
                </c:pt>
                <c:pt idx="9740">
                  <c:v>2006.953</c:v>
                </c:pt>
                <c:pt idx="9741">
                  <c:v>2004.375</c:v>
                </c:pt>
                <c:pt idx="9742">
                  <c:v>2005</c:v>
                </c:pt>
                <c:pt idx="9743">
                  <c:v>2007.578</c:v>
                </c:pt>
                <c:pt idx="9744">
                  <c:v>2004.375</c:v>
                </c:pt>
                <c:pt idx="9745">
                  <c:v>2005</c:v>
                </c:pt>
                <c:pt idx="9746">
                  <c:v>2009.375</c:v>
                </c:pt>
                <c:pt idx="9747">
                  <c:v>2005.547</c:v>
                </c:pt>
                <c:pt idx="9748">
                  <c:v>2005.547</c:v>
                </c:pt>
                <c:pt idx="9749">
                  <c:v>2004.375</c:v>
                </c:pt>
                <c:pt idx="9750">
                  <c:v>2008.203</c:v>
                </c:pt>
                <c:pt idx="9751">
                  <c:v>2008.3589999999999</c:v>
                </c:pt>
                <c:pt idx="9752">
                  <c:v>2008.203</c:v>
                </c:pt>
                <c:pt idx="9753">
                  <c:v>2012.578</c:v>
                </c:pt>
                <c:pt idx="9754">
                  <c:v>2015.3910000000001</c:v>
                </c:pt>
                <c:pt idx="9755">
                  <c:v>2010.7809999999999</c:v>
                </c:pt>
                <c:pt idx="9756">
                  <c:v>2016.5619999999999</c:v>
                </c:pt>
                <c:pt idx="9757">
                  <c:v>2019.1410000000001</c:v>
                </c:pt>
                <c:pt idx="9758">
                  <c:v>2016.797</c:v>
                </c:pt>
                <c:pt idx="9759">
                  <c:v>2023.203</c:v>
                </c:pt>
                <c:pt idx="9760">
                  <c:v>2026.797</c:v>
                </c:pt>
                <c:pt idx="9761">
                  <c:v>2025.547</c:v>
                </c:pt>
                <c:pt idx="9762">
                  <c:v>2029.7660000000001</c:v>
                </c:pt>
                <c:pt idx="9763">
                  <c:v>2029.375</c:v>
                </c:pt>
                <c:pt idx="9764">
                  <c:v>2031.953</c:v>
                </c:pt>
                <c:pt idx="9765">
                  <c:v>2033.5940000000001</c:v>
                </c:pt>
                <c:pt idx="9766">
                  <c:v>2033.75</c:v>
                </c:pt>
                <c:pt idx="9767">
                  <c:v>2037.9690000000001</c:v>
                </c:pt>
                <c:pt idx="9768">
                  <c:v>2040.3910000000001</c:v>
                </c:pt>
                <c:pt idx="9769">
                  <c:v>2041.797</c:v>
                </c:pt>
                <c:pt idx="9770">
                  <c:v>2043.5940000000001</c:v>
                </c:pt>
                <c:pt idx="9771">
                  <c:v>2044.5309999999999</c:v>
                </c:pt>
                <c:pt idx="9772">
                  <c:v>2039.7660000000001</c:v>
                </c:pt>
                <c:pt idx="9773">
                  <c:v>2016.5619999999999</c:v>
                </c:pt>
                <c:pt idx="9774">
                  <c:v>1937.3440000000001</c:v>
                </c:pt>
                <c:pt idx="9775">
                  <c:v>1920.1559999999999</c:v>
                </c:pt>
                <c:pt idx="9776">
                  <c:v>1961.953</c:v>
                </c:pt>
                <c:pt idx="9777">
                  <c:v>1970.7809999999999</c:v>
                </c:pt>
                <c:pt idx="9778">
                  <c:v>1976.4059999999999</c:v>
                </c:pt>
                <c:pt idx="9779">
                  <c:v>2006.4059999999999</c:v>
                </c:pt>
                <c:pt idx="9780">
                  <c:v>2029.375</c:v>
                </c:pt>
                <c:pt idx="9781">
                  <c:v>2052.3440000000001</c:v>
                </c:pt>
                <c:pt idx="9782">
                  <c:v>2063.5940000000001</c:v>
                </c:pt>
                <c:pt idx="9783">
                  <c:v>2053.3589999999999</c:v>
                </c:pt>
                <c:pt idx="9784">
                  <c:v>2045.547</c:v>
                </c:pt>
                <c:pt idx="9785">
                  <c:v>2043.203</c:v>
                </c:pt>
                <c:pt idx="9786">
                  <c:v>2040.9369999999999</c:v>
                </c:pt>
                <c:pt idx="9787">
                  <c:v>2066.4059999999999</c:v>
                </c:pt>
                <c:pt idx="9788">
                  <c:v>2071.5619999999999</c:v>
                </c:pt>
                <c:pt idx="9789">
                  <c:v>2021.5619999999999</c:v>
                </c:pt>
                <c:pt idx="9790">
                  <c:v>1987.7339999999999</c:v>
                </c:pt>
                <c:pt idx="9791">
                  <c:v>2000.7809999999999</c:v>
                </c:pt>
                <c:pt idx="9792">
                  <c:v>2003.5940000000001</c:v>
                </c:pt>
                <c:pt idx="9793">
                  <c:v>1992.578</c:v>
                </c:pt>
                <c:pt idx="9794">
                  <c:v>2000.1559999999999</c:v>
                </c:pt>
                <c:pt idx="9795">
                  <c:v>2003.75</c:v>
                </c:pt>
                <c:pt idx="9796">
                  <c:v>1995.7809999999999</c:v>
                </c:pt>
                <c:pt idx="9797">
                  <c:v>2001.797</c:v>
                </c:pt>
                <c:pt idx="9798">
                  <c:v>2003.3589999999999</c:v>
                </c:pt>
                <c:pt idx="9799">
                  <c:v>1992.3440000000001</c:v>
                </c:pt>
                <c:pt idx="9800">
                  <c:v>1998.5940000000001</c:v>
                </c:pt>
                <c:pt idx="9801">
                  <c:v>2000.547</c:v>
                </c:pt>
                <c:pt idx="9802">
                  <c:v>1993.203</c:v>
                </c:pt>
                <c:pt idx="9803">
                  <c:v>1995.1559999999999</c:v>
                </c:pt>
                <c:pt idx="9804">
                  <c:v>1998.75</c:v>
                </c:pt>
                <c:pt idx="9805">
                  <c:v>1992.578</c:v>
                </c:pt>
                <c:pt idx="9806">
                  <c:v>1993.3589999999999</c:v>
                </c:pt>
                <c:pt idx="9807">
                  <c:v>1999.375</c:v>
                </c:pt>
                <c:pt idx="9808">
                  <c:v>1995.547</c:v>
                </c:pt>
                <c:pt idx="9809">
                  <c:v>1995.3910000000001</c:v>
                </c:pt>
                <c:pt idx="9810">
                  <c:v>1998.5940000000001</c:v>
                </c:pt>
                <c:pt idx="9811">
                  <c:v>1995.9369999999999</c:v>
                </c:pt>
                <c:pt idx="9812">
                  <c:v>1996.797</c:v>
                </c:pt>
                <c:pt idx="9813">
                  <c:v>1996.5619999999999</c:v>
                </c:pt>
                <c:pt idx="9814">
                  <c:v>1994.1410000000001</c:v>
                </c:pt>
                <c:pt idx="9815">
                  <c:v>1994.1410000000001</c:v>
                </c:pt>
                <c:pt idx="9816">
                  <c:v>1997.9690000000001</c:v>
                </c:pt>
                <c:pt idx="9817">
                  <c:v>1995.547</c:v>
                </c:pt>
                <c:pt idx="9818">
                  <c:v>1995.547</c:v>
                </c:pt>
                <c:pt idx="9819">
                  <c:v>2000.3910000000001</c:v>
                </c:pt>
                <c:pt idx="9820">
                  <c:v>1997.7339999999999</c:v>
                </c:pt>
                <c:pt idx="9821">
                  <c:v>1997.578</c:v>
                </c:pt>
                <c:pt idx="9822">
                  <c:v>1999.375</c:v>
                </c:pt>
                <c:pt idx="9823">
                  <c:v>2003.9839999999999</c:v>
                </c:pt>
                <c:pt idx="9824">
                  <c:v>2001.5619999999999</c:v>
                </c:pt>
                <c:pt idx="9825">
                  <c:v>2000.3910000000001</c:v>
                </c:pt>
                <c:pt idx="9826">
                  <c:v>2004.5309999999999</c:v>
                </c:pt>
                <c:pt idx="9827">
                  <c:v>2005</c:v>
                </c:pt>
                <c:pt idx="9828">
                  <c:v>2004.7660000000001</c:v>
                </c:pt>
                <c:pt idx="9829">
                  <c:v>2007.578</c:v>
                </c:pt>
                <c:pt idx="9830">
                  <c:v>2010.1559999999999</c:v>
                </c:pt>
                <c:pt idx="9831">
                  <c:v>2011.953</c:v>
                </c:pt>
                <c:pt idx="9832">
                  <c:v>2010.3910000000001</c:v>
                </c:pt>
                <c:pt idx="9833">
                  <c:v>2013.75</c:v>
                </c:pt>
                <c:pt idx="9834">
                  <c:v>2015.547</c:v>
                </c:pt>
                <c:pt idx="9835">
                  <c:v>2017.578</c:v>
                </c:pt>
                <c:pt idx="9836">
                  <c:v>2016.797</c:v>
                </c:pt>
                <c:pt idx="9837">
                  <c:v>2020</c:v>
                </c:pt>
                <c:pt idx="9838">
                  <c:v>2020.9369999999999</c:v>
                </c:pt>
                <c:pt idx="9839">
                  <c:v>2020.9369999999999</c:v>
                </c:pt>
                <c:pt idx="9840">
                  <c:v>2021.5619999999999</c:v>
                </c:pt>
                <c:pt idx="9841">
                  <c:v>2025.3910000000001</c:v>
                </c:pt>
                <c:pt idx="9842">
                  <c:v>2027.578</c:v>
                </c:pt>
                <c:pt idx="9843">
                  <c:v>2026.953</c:v>
                </c:pt>
                <c:pt idx="9844">
                  <c:v>2028.5940000000001</c:v>
                </c:pt>
                <c:pt idx="9845">
                  <c:v>2029.1410000000001</c:v>
                </c:pt>
                <c:pt idx="9846">
                  <c:v>2029.375</c:v>
                </c:pt>
                <c:pt idx="9847">
                  <c:v>2031.172</c:v>
                </c:pt>
                <c:pt idx="9848">
                  <c:v>2031.172</c:v>
                </c:pt>
                <c:pt idx="9849">
                  <c:v>2032.9690000000001</c:v>
                </c:pt>
                <c:pt idx="9850">
                  <c:v>2036.172</c:v>
                </c:pt>
                <c:pt idx="9851">
                  <c:v>2036.4059999999999</c:v>
                </c:pt>
                <c:pt idx="9852">
                  <c:v>2036.4059999999999</c:v>
                </c:pt>
                <c:pt idx="9853">
                  <c:v>2038.5940000000001</c:v>
                </c:pt>
                <c:pt idx="9854">
                  <c:v>2036.5619999999999</c:v>
                </c:pt>
                <c:pt idx="9855">
                  <c:v>2036.953</c:v>
                </c:pt>
                <c:pt idx="9856">
                  <c:v>2036.4059999999999</c:v>
                </c:pt>
                <c:pt idx="9857">
                  <c:v>2038.3589999999999</c:v>
                </c:pt>
                <c:pt idx="9858">
                  <c:v>2037.1869999999999</c:v>
                </c:pt>
                <c:pt idx="9859">
                  <c:v>2039.7660000000001</c:v>
                </c:pt>
                <c:pt idx="9860">
                  <c:v>2038.9839999999999</c:v>
                </c:pt>
                <c:pt idx="9861">
                  <c:v>2040</c:v>
                </c:pt>
                <c:pt idx="9862">
                  <c:v>2036.797</c:v>
                </c:pt>
                <c:pt idx="9863">
                  <c:v>2040.547</c:v>
                </c:pt>
                <c:pt idx="9864">
                  <c:v>2042.1869999999999</c:v>
                </c:pt>
                <c:pt idx="9865">
                  <c:v>2043.203</c:v>
                </c:pt>
                <c:pt idx="9866">
                  <c:v>2043.75</c:v>
                </c:pt>
                <c:pt idx="9867">
                  <c:v>2044.1410000000001</c:v>
                </c:pt>
                <c:pt idx="9868">
                  <c:v>2047.9690000000001</c:v>
                </c:pt>
                <c:pt idx="9869">
                  <c:v>2048.203</c:v>
                </c:pt>
                <c:pt idx="9870">
                  <c:v>2048.203</c:v>
                </c:pt>
                <c:pt idx="9871">
                  <c:v>2051.5619999999999</c:v>
                </c:pt>
                <c:pt idx="9872">
                  <c:v>2052.7339999999999</c:v>
                </c:pt>
                <c:pt idx="9873">
                  <c:v>2055</c:v>
                </c:pt>
                <c:pt idx="9874">
                  <c:v>2055.547</c:v>
                </c:pt>
                <c:pt idx="9875">
                  <c:v>2054.7660000000001</c:v>
                </c:pt>
                <c:pt idx="9876">
                  <c:v>2054.375</c:v>
                </c:pt>
                <c:pt idx="9877">
                  <c:v>2056.953</c:v>
                </c:pt>
                <c:pt idx="9878">
                  <c:v>2060</c:v>
                </c:pt>
                <c:pt idx="9879">
                  <c:v>2060.1559999999999</c:v>
                </c:pt>
                <c:pt idx="9880">
                  <c:v>2061.4059999999999</c:v>
                </c:pt>
                <c:pt idx="9881">
                  <c:v>2062.7339999999999</c:v>
                </c:pt>
                <c:pt idx="9882">
                  <c:v>2062.3440000000001</c:v>
                </c:pt>
                <c:pt idx="9883">
                  <c:v>2063.5940000000001</c:v>
                </c:pt>
                <c:pt idx="9884">
                  <c:v>2045.1559999999999</c:v>
                </c:pt>
                <c:pt idx="9885">
                  <c:v>2035.547</c:v>
                </c:pt>
                <c:pt idx="9886">
                  <c:v>2066.797</c:v>
                </c:pt>
                <c:pt idx="9887">
                  <c:v>2076.172</c:v>
                </c:pt>
                <c:pt idx="9888">
                  <c:v>2065.547</c:v>
                </c:pt>
                <c:pt idx="9889">
                  <c:v>2061.4059999999999</c:v>
                </c:pt>
                <c:pt idx="9890">
                  <c:v>2069.5309999999999</c:v>
                </c:pt>
                <c:pt idx="9891">
                  <c:v>2070.9369999999999</c:v>
                </c:pt>
                <c:pt idx="9892">
                  <c:v>2073.75</c:v>
                </c:pt>
                <c:pt idx="9893">
                  <c:v>2080.9369999999999</c:v>
                </c:pt>
                <c:pt idx="9894">
                  <c:v>2080.7809999999999</c:v>
                </c:pt>
                <c:pt idx="9895">
                  <c:v>2085.547</c:v>
                </c:pt>
                <c:pt idx="9896">
                  <c:v>2086.5619999999999</c:v>
                </c:pt>
                <c:pt idx="9897">
                  <c:v>2084.1410000000001</c:v>
                </c:pt>
                <c:pt idx="9898">
                  <c:v>2085.547</c:v>
                </c:pt>
                <c:pt idx="9899">
                  <c:v>2089.1410000000001</c:v>
                </c:pt>
                <c:pt idx="9900">
                  <c:v>2088.9839999999999</c:v>
                </c:pt>
                <c:pt idx="9901">
                  <c:v>2090.1559999999999</c:v>
                </c:pt>
                <c:pt idx="9902">
                  <c:v>2091.797</c:v>
                </c:pt>
                <c:pt idx="9903">
                  <c:v>2090.7809999999999</c:v>
                </c:pt>
                <c:pt idx="9904">
                  <c:v>2092.7339999999999</c:v>
                </c:pt>
                <c:pt idx="9905">
                  <c:v>2094.7660000000001</c:v>
                </c:pt>
                <c:pt idx="9906">
                  <c:v>2096.4059999999999</c:v>
                </c:pt>
                <c:pt idx="9907">
                  <c:v>2098.3589999999999</c:v>
                </c:pt>
                <c:pt idx="9908">
                  <c:v>2096.797</c:v>
                </c:pt>
                <c:pt idx="9909">
                  <c:v>2097.1869999999999</c:v>
                </c:pt>
                <c:pt idx="9910">
                  <c:v>2101.172</c:v>
                </c:pt>
                <c:pt idx="9911">
                  <c:v>2100.547</c:v>
                </c:pt>
                <c:pt idx="9912">
                  <c:v>2104.1410000000001</c:v>
                </c:pt>
                <c:pt idx="9913">
                  <c:v>2106.172</c:v>
                </c:pt>
                <c:pt idx="9914">
                  <c:v>2109.7660000000001</c:v>
                </c:pt>
                <c:pt idx="9915">
                  <c:v>2107.9690000000001</c:v>
                </c:pt>
                <c:pt idx="9916">
                  <c:v>2107.7339999999999</c:v>
                </c:pt>
                <c:pt idx="9917">
                  <c:v>2109.1410000000001</c:v>
                </c:pt>
                <c:pt idx="9918">
                  <c:v>2108.9839999999999</c:v>
                </c:pt>
                <c:pt idx="9919">
                  <c:v>2108.203</c:v>
                </c:pt>
                <c:pt idx="9920">
                  <c:v>2106.797</c:v>
                </c:pt>
                <c:pt idx="9921">
                  <c:v>2106.172</c:v>
                </c:pt>
                <c:pt idx="9922">
                  <c:v>2104.5309999999999</c:v>
                </c:pt>
                <c:pt idx="9923">
                  <c:v>2105.1559999999999</c:v>
                </c:pt>
                <c:pt idx="9924">
                  <c:v>2104.1410000000001</c:v>
                </c:pt>
                <c:pt idx="9925">
                  <c:v>2101.5619999999999</c:v>
                </c:pt>
                <c:pt idx="9926">
                  <c:v>2102.9690000000001</c:v>
                </c:pt>
                <c:pt idx="9927">
                  <c:v>2101.172</c:v>
                </c:pt>
                <c:pt idx="9928">
                  <c:v>2100.1559999999999</c:v>
                </c:pt>
                <c:pt idx="9929">
                  <c:v>2098.5940000000001</c:v>
                </c:pt>
                <c:pt idx="9930">
                  <c:v>2095.547</c:v>
                </c:pt>
                <c:pt idx="9931">
                  <c:v>2092.578</c:v>
                </c:pt>
                <c:pt idx="9932">
                  <c:v>2091.953</c:v>
                </c:pt>
                <c:pt idx="9933">
                  <c:v>2090.547</c:v>
                </c:pt>
                <c:pt idx="9934">
                  <c:v>2085.3910000000001</c:v>
                </c:pt>
                <c:pt idx="9935">
                  <c:v>2081.4059999999999</c:v>
                </c:pt>
                <c:pt idx="9936">
                  <c:v>2081.172</c:v>
                </c:pt>
                <c:pt idx="9937">
                  <c:v>2080.3910000000001</c:v>
                </c:pt>
                <c:pt idx="9938">
                  <c:v>2077.1869999999999</c:v>
                </c:pt>
                <c:pt idx="9939">
                  <c:v>2076.172</c:v>
                </c:pt>
                <c:pt idx="9940">
                  <c:v>2071.4059999999999</c:v>
                </c:pt>
                <c:pt idx="9941">
                  <c:v>2071.797</c:v>
                </c:pt>
                <c:pt idx="9942">
                  <c:v>2069.375</c:v>
                </c:pt>
                <c:pt idx="9943">
                  <c:v>2065</c:v>
                </c:pt>
                <c:pt idx="9944">
                  <c:v>2061.4059999999999</c:v>
                </c:pt>
                <c:pt idx="9945">
                  <c:v>2058.5940000000001</c:v>
                </c:pt>
                <c:pt idx="9946">
                  <c:v>2056.797</c:v>
                </c:pt>
                <c:pt idx="9947">
                  <c:v>2053.3589999999999</c:v>
                </c:pt>
                <c:pt idx="9948">
                  <c:v>2054.7660000000001</c:v>
                </c:pt>
                <c:pt idx="9949">
                  <c:v>2048.9839999999999</c:v>
                </c:pt>
                <c:pt idx="9950">
                  <c:v>2046.953</c:v>
                </c:pt>
                <c:pt idx="9951">
                  <c:v>2046.4059999999999</c:v>
                </c:pt>
                <c:pt idx="9952">
                  <c:v>2040.9369999999999</c:v>
                </c:pt>
                <c:pt idx="9953">
                  <c:v>2037.7339999999999</c:v>
                </c:pt>
                <c:pt idx="9954">
                  <c:v>2035.7809999999999</c:v>
                </c:pt>
                <c:pt idx="9955">
                  <c:v>2032.3440000000001</c:v>
                </c:pt>
                <c:pt idx="9956">
                  <c:v>2030.547</c:v>
                </c:pt>
                <c:pt idx="9957">
                  <c:v>2028.5940000000001</c:v>
                </c:pt>
                <c:pt idx="9958">
                  <c:v>2026.953</c:v>
                </c:pt>
                <c:pt idx="9959">
                  <c:v>2025.547</c:v>
                </c:pt>
                <c:pt idx="9960">
                  <c:v>2022.9690000000001</c:v>
                </c:pt>
                <c:pt idx="9961">
                  <c:v>2020.1559999999999</c:v>
                </c:pt>
                <c:pt idx="9962">
                  <c:v>2019.1410000000001</c:v>
                </c:pt>
                <c:pt idx="9963">
                  <c:v>2020.3910000000001</c:v>
                </c:pt>
                <c:pt idx="9964">
                  <c:v>2020.3910000000001</c:v>
                </c:pt>
                <c:pt idx="9965">
                  <c:v>2021.953</c:v>
                </c:pt>
                <c:pt idx="9966">
                  <c:v>2021.5619999999999</c:v>
                </c:pt>
                <c:pt idx="9967">
                  <c:v>2020.9369999999999</c:v>
                </c:pt>
                <c:pt idx="9968">
                  <c:v>2021.953</c:v>
                </c:pt>
                <c:pt idx="9969">
                  <c:v>2017.7339999999999</c:v>
                </c:pt>
                <c:pt idx="9970">
                  <c:v>2018.203</c:v>
                </c:pt>
                <c:pt idx="9971">
                  <c:v>2022.7339999999999</c:v>
                </c:pt>
                <c:pt idx="9972">
                  <c:v>2025.7809999999999</c:v>
                </c:pt>
                <c:pt idx="9973">
                  <c:v>2024.5309999999999</c:v>
                </c:pt>
                <c:pt idx="9974">
                  <c:v>2028.203</c:v>
                </c:pt>
                <c:pt idx="9975">
                  <c:v>2026.4059999999999</c:v>
                </c:pt>
                <c:pt idx="9976">
                  <c:v>2027.578</c:v>
                </c:pt>
                <c:pt idx="9977">
                  <c:v>2028.203</c:v>
                </c:pt>
                <c:pt idx="9978">
                  <c:v>2029.1410000000001</c:v>
                </c:pt>
                <c:pt idx="9979">
                  <c:v>2030.3910000000001</c:v>
                </c:pt>
                <c:pt idx="9980">
                  <c:v>2032.578</c:v>
                </c:pt>
                <c:pt idx="9981">
                  <c:v>2033.75</c:v>
                </c:pt>
                <c:pt idx="9982">
                  <c:v>2035.7809999999999</c:v>
                </c:pt>
                <c:pt idx="9983">
                  <c:v>2035.547</c:v>
                </c:pt>
                <c:pt idx="9984">
                  <c:v>2036.797</c:v>
                </c:pt>
                <c:pt idx="9985">
                  <c:v>2040.9369999999999</c:v>
                </c:pt>
                <c:pt idx="9986">
                  <c:v>2045.3910000000001</c:v>
                </c:pt>
                <c:pt idx="9987">
                  <c:v>2046.172</c:v>
                </c:pt>
                <c:pt idx="9988">
                  <c:v>2030.7809999999999</c:v>
                </c:pt>
                <c:pt idx="9989">
                  <c:v>2034.7660000000001</c:v>
                </c:pt>
                <c:pt idx="9990">
                  <c:v>2050.9369999999999</c:v>
                </c:pt>
                <c:pt idx="9991">
                  <c:v>2047.3440000000001</c:v>
                </c:pt>
                <c:pt idx="9992">
                  <c:v>2046.4059999999999</c:v>
                </c:pt>
                <c:pt idx="9993">
                  <c:v>2048.9839999999999</c:v>
                </c:pt>
                <c:pt idx="9994">
                  <c:v>2052.9690000000001</c:v>
                </c:pt>
                <c:pt idx="9995">
                  <c:v>2055.9369999999999</c:v>
                </c:pt>
                <c:pt idx="9996">
                  <c:v>2060.1559999999999</c:v>
                </c:pt>
                <c:pt idx="9997">
                  <c:v>2066.5619999999999</c:v>
                </c:pt>
                <c:pt idx="9998">
                  <c:v>2067.9690000000001</c:v>
                </c:pt>
                <c:pt idx="9999">
                  <c:v>2066.4059999999999</c:v>
                </c:pt>
                <c:pt idx="10000">
                  <c:v>2069.375</c:v>
                </c:pt>
                <c:pt idx="10001">
                  <c:v>2073.3589999999999</c:v>
                </c:pt>
                <c:pt idx="10002">
                  <c:v>2078.203</c:v>
                </c:pt>
                <c:pt idx="10003">
                  <c:v>2074.7660000000001</c:v>
                </c:pt>
                <c:pt idx="10004">
                  <c:v>2068.5940000000001</c:v>
                </c:pt>
                <c:pt idx="10005">
                  <c:v>2066.953</c:v>
                </c:pt>
                <c:pt idx="10006">
                  <c:v>2071.172</c:v>
                </c:pt>
                <c:pt idx="10007">
                  <c:v>2068.5940000000001</c:v>
                </c:pt>
                <c:pt idx="10008">
                  <c:v>2064.5309999999999</c:v>
                </c:pt>
                <c:pt idx="10009">
                  <c:v>2066.953</c:v>
                </c:pt>
                <c:pt idx="10010">
                  <c:v>2067.7339999999999</c:v>
                </c:pt>
                <c:pt idx="10011">
                  <c:v>2064.5309999999999</c:v>
                </c:pt>
                <c:pt idx="10012">
                  <c:v>2067.1869999999999</c:v>
                </c:pt>
                <c:pt idx="10013">
                  <c:v>2066.5619999999999</c:v>
                </c:pt>
                <c:pt idx="10014">
                  <c:v>2065.7809999999999</c:v>
                </c:pt>
                <c:pt idx="10015">
                  <c:v>2068.5940000000001</c:v>
                </c:pt>
                <c:pt idx="10016">
                  <c:v>2066.172</c:v>
                </c:pt>
                <c:pt idx="10017">
                  <c:v>2065.547</c:v>
                </c:pt>
                <c:pt idx="10018">
                  <c:v>2062.9690000000001</c:v>
                </c:pt>
                <c:pt idx="10019">
                  <c:v>2062.578</c:v>
                </c:pt>
                <c:pt idx="10020">
                  <c:v>2060</c:v>
                </c:pt>
                <c:pt idx="10021">
                  <c:v>2060.7809999999999</c:v>
                </c:pt>
                <c:pt idx="10022">
                  <c:v>2057.1869999999999</c:v>
                </c:pt>
                <c:pt idx="10023">
                  <c:v>2055.3910000000001</c:v>
                </c:pt>
                <c:pt idx="10024">
                  <c:v>2054.375</c:v>
                </c:pt>
                <c:pt idx="10025">
                  <c:v>2051.797</c:v>
                </c:pt>
                <c:pt idx="10026">
                  <c:v>2046.172</c:v>
                </c:pt>
                <c:pt idx="10027">
                  <c:v>2047.9690000000001</c:v>
                </c:pt>
                <c:pt idx="10028">
                  <c:v>2044.375</c:v>
                </c:pt>
                <c:pt idx="10029">
                  <c:v>2042.3440000000001</c:v>
                </c:pt>
                <c:pt idx="10030">
                  <c:v>2039.7660000000001</c:v>
                </c:pt>
                <c:pt idx="10031">
                  <c:v>2038.3589999999999</c:v>
                </c:pt>
                <c:pt idx="10032">
                  <c:v>2032.578</c:v>
                </c:pt>
                <c:pt idx="10033">
                  <c:v>2032.9690000000001</c:v>
                </c:pt>
                <c:pt idx="10034">
                  <c:v>2026.953</c:v>
                </c:pt>
                <c:pt idx="10035">
                  <c:v>2026.953</c:v>
                </c:pt>
                <c:pt idx="10036">
                  <c:v>2025.1559999999999</c:v>
                </c:pt>
                <c:pt idx="10037">
                  <c:v>2025.7809999999999</c:v>
                </c:pt>
                <c:pt idx="10038">
                  <c:v>2023.9839999999999</c:v>
                </c:pt>
                <c:pt idx="10039">
                  <c:v>2019.5309999999999</c:v>
                </c:pt>
                <c:pt idx="10040">
                  <c:v>2017.578</c:v>
                </c:pt>
                <c:pt idx="10041">
                  <c:v>2018.75</c:v>
                </c:pt>
                <c:pt idx="10042">
                  <c:v>2015.547</c:v>
                </c:pt>
                <c:pt idx="10043">
                  <c:v>2012.578</c:v>
                </c:pt>
                <c:pt idx="10044">
                  <c:v>2011.5619999999999</c:v>
                </c:pt>
                <c:pt idx="10045">
                  <c:v>2009.1410000000001</c:v>
                </c:pt>
                <c:pt idx="10046">
                  <c:v>2010.1559999999999</c:v>
                </c:pt>
                <c:pt idx="10047">
                  <c:v>2009.5309999999999</c:v>
                </c:pt>
                <c:pt idx="10048">
                  <c:v>2004.1410000000001</c:v>
                </c:pt>
                <c:pt idx="10049">
                  <c:v>2006.953</c:v>
                </c:pt>
                <c:pt idx="10050">
                  <c:v>2003.75</c:v>
                </c:pt>
                <c:pt idx="10051">
                  <c:v>2003.3589999999999</c:v>
                </c:pt>
                <c:pt idx="10052">
                  <c:v>2002.7339999999999</c:v>
                </c:pt>
                <c:pt idx="10053">
                  <c:v>2003.3589999999999</c:v>
                </c:pt>
                <c:pt idx="10054">
                  <c:v>2003.203</c:v>
                </c:pt>
                <c:pt idx="10055">
                  <c:v>2004.1410000000001</c:v>
                </c:pt>
                <c:pt idx="10056">
                  <c:v>2002.578</c:v>
                </c:pt>
                <c:pt idx="10057">
                  <c:v>2003.75</c:v>
                </c:pt>
                <c:pt idx="10058">
                  <c:v>2002.1869999999999</c:v>
                </c:pt>
                <c:pt idx="10059">
                  <c:v>1999.7660000000001</c:v>
                </c:pt>
                <c:pt idx="10060">
                  <c:v>2002.578</c:v>
                </c:pt>
                <c:pt idx="10061">
                  <c:v>2005</c:v>
                </c:pt>
                <c:pt idx="10062">
                  <c:v>2006.797</c:v>
                </c:pt>
                <c:pt idx="10063">
                  <c:v>2007.9690000000001</c:v>
                </c:pt>
                <c:pt idx="10064">
                  <c:v>2005.9369999999999</c:v>
                </c:pt>
                <c:pt idx="10065">
                  <c:v>2006.797</c:v>
                </c:pt>
                <c:pt idx="10066">
                  <c:v>2014.7660000000001</c:v>
                </c:pt>
                <c:pt idx="10067">
                  <c:v>2008.75</c:v>
                </c:pt>
                <c:pt idx="10068">
                  <c:v>2011.172</c:v>
                </c:pt>
                <c:pt idx="10069">
                  <c:v>2017.9690000000001</c:v>
                </c:pt>
                <c:pt idx="10070">
                  <c:v>2013.5940000000001</c:v>
                </c:pt>
                <c:pt idx="10071">
                  <c:v>2017.3440000000001</c:v>
                </c:pt>
                <c:pt idx="10072">
                  <c:v>2023.5940000000001</c:v>
                </c:pt>
                <c:pt idx="10073">
                  <c:v>2020.1559999999999</c:v>
                </c:pt>
                <c:pt idx="10074">
                  <c:v>2023.3589999999999</c:v>
                </c:pt>
                <c:pt idx="10075">
                  <c:v>2024.7660000000001</c:v>
                </c:pt>
                <c:pt idx="10076">
                  <c:v>2025.547</c:v>
                </c:pt>
                <c:pt idx="10077">
                  <c:v>2031.5619999999999</c:v>
                </c:pt>
                <c:pt idx="10078">
                  <c:v>2032.7339999999999</c:v>
                </c:pt>
                <c:pt idx="10079">
                  <c:v>2033.3589999999999</c:v>
                </c:pt>
                <c:pt idx="10080">
                  <c:v>2033.75</c:v>
                </c:pt>
                <c:pt idx="10081">
                  <c:v>2037.7339999999999</c:v>
                </c:pt>
                <c:pt idx="10082">
                  <c:v>2036.953</c:v>
                </c:pt>
                <c:pt idx="10083">
                  <c:v>2042.9690000000001</c:v>
                </c:pt>
                <c:pt idx="10084">
                  <c:v>2046.4059999999999</c:v>
                </c:pt>
                <c:pt idx="10085">
                  <c:v>2031.797</c:v>
                </c:pt>
                <c:pt idx="10086">
                  <c:v>1961.5619999999999</c:v>
                </c:pt>
                <c:pt idx="10087">
                  <c:v>1916.5619999999999</c:v>
                </c:pt>
                <c:pt idx="10088">
                  <c:v>1956.5619999999999</c:v>
                </c:pt>
                <c:pt idx="10089">
                  <c:v>1966.797</c:v>
                </c:pt>
                <c:pt idx="10090">
                  <c:v>1953.5940000000001</c:v>
                </c:pt>
                <c:pt idx="10091">
                  <c:v>1982.9690000000001</c:v>
                </c:pt>
                <c:pt idx="10092">
                  <c:v>2019.7660000000001</c:v>
                </c:pt>
                <c:pt idx="10093">
                  <c:v>2053.3589999999999</c:v>
                </c:pt>
                <c:pt idx="10094">
                  <c:v>2070</c:v>
                </c:pt>
                <c:pt idx="10095">
                  <c:v>2058.5940000000001</c:v>
                </c:pt>
                <c:pt idx="10096">
                  <c:v>2045.547</c:v>
                </c:pt>
                <c:pt idx="10097">
                  <c:v>2041.953</c:v>
                </c:pt>
                <c:pt idx="10098">
                  <c:v>2040.9369999999999</c:v>
                </c:pt>
                <c:pt idx="10099">
                  <c:v>2051.953</c:v>
                </c:pt>
                <c:pt idx="10100">
                  <c:v>2071.953</c:v>
                </c:pt>
                <c:pt idx="10101">
                  <c:v>2039.1410000000001</c:v>
                </c:pt>
                <c:pt idx="10102">
                  <c:v>1996.5619999999999</c:v>
                </c:pt>
                <c:pt idx="10103">
                  <c:v>1992.1869999999999</c:v>
                </c:pt>
                <c:pt idx="10104">
                  <c:v>2006.4059999999999</c:v>
                </c:pt>
                <c:pt idx="10105">
                  <c:v>1998.5940000000001</c:v>
                </c:pt>
                <c:pt idx="10106">
                  <c:v>1993.75</c:v>
                </c:pt>
                <c:pt idx="10107">
                  <c:v>2001.172</c:v>
                </c:pt>
                <c:pt idx="10108">
                  <c:v>1998.9839999999999</c:v>
                </c:pt>
                <c:pt idx="10109">
                  <c:v>1997.1869999999999</c:v>
                </c:pt>
                <c:pt idx="10110">
                  <c:v>2002.7339999999999</c:v>
                </c:pt>
                <c:pt idx="10111">
                  <c:v>1999.5309999999999</c:v>
                </c:pt>
                <c:pt idx="10112">
                  <c:v>1996.4059999999999</c:v>
                </c:pt>
                <c:pt idx="10113">
                  <c:v>2003.75</c:v>
                </c:pt>
                <c:pt idx="10114">
                  <c:v>1997.1869999999999</c:v>
                </c:pt>
                <c:pt idx="10115">
                  <c:v>1994.375</c:v>
                </c:pt>
                <c:pt idx="10116">
                  <c:v>1997.3440000000001</c:v>
                </c:pt>
                <c:pt idx="10117">
                  <c:v>1995.7809999999999</c:v>
                </c:pt>
                <c:pt idx="10118">
                  <c:v>1992.7339999999999</c:v>
                </c:pt>
                <c:pt idx="10119">
                  <c:v>1995</c:v>
                </c:pt>
                <c:pt idx="10120">
                  <c:v>1999.7660000000001</c:v>
                </c:pt>
                <c:pt idx="10121">
                  <c:v>1995</c:v>
                </c:pt>
                <c:pt idx="10122">
                  <c:v>1996.797</c:v>
                </c:pt>
                <c:pt idx="10123">
                  <c:v>1995.7809999999999</c:v>
                </c:pt>
                <c:pt idx="10124">
                  <c:v>1994.5309999999999</c:v>
                </c:pt>
                <c:pt idx="10125">
                  <c:v>1994.375</c:v>
                </c:pt>
                <c:pt idx="10126">
                  <c:v>1997.9690000000001</c:v>
                </c:pt>
                <c:pt idx="10127">
                  <c:v>1993.75</c:v>
                </c:pt>
                <c:pt idx="10128">
                  <c:v>1992.7339999999999</c:v>
                </c:pt>
                <c:pt idx="10129">
                  <c:v>1995.3910000000001</c:v>
                </c:pt>
                <c:pt idx="10130">
                  <c:v>1994.5309999999999</c:v>
                </c:pt>
                <c:pt idx="10131">
                  <c:v>1996.5619999999999</c:v>
                </c:pt>
                <c:pt idx="10132">
                  <c:v>2000.3910000000001</c:v>
                </c:pt>
                <c:pt idx="10133">
                  <c:v>1998.75</c:v>
                </c:pt>
                <c:pt idx="10134">
                  <c:v>2000.9369999999999</c:v>
                </c:pt>
                <c:pt idx="10135">
                  <c:v>2002.9690000000001</c:v>
                </c:pt>
                <c:pt idx="10136">
                  <c:v>2003.3589999999999</c:v>
                </c:pt>
                <c:pt idx="10137">
                  <c:v>2003.203</c:v>
                </c:pt>
                <c:pt idx="10138">
                  <c:v>2002.1869999999999</c:v>
                </c:pt>
                <c:pt idx="10139">
                  <c:v>2005.547</c:v>
                </c:pt>
                <c:pt idx="10140">
                  <c:v>2005</c:v>
                </c:pt>
                <c:pt idx="10141">
                  <c:v>2005.9369999999999</c:v>
                </c:pt>
                <c:pt idx="10142">
                  <c:v>2010.3910000000001</c:v>
                </c:pt>
                <c:pt idx="10143">
                  <c:v>2008.9839999999999</c:v>
                </c:pt>
                <c:pt idx="10144">
                  <c:v>2010.3910000000001</c:v>
                </c:pt>
                <c:pt idx="10145">
                  <c:v>2010</c:v>
                </c:pt>
                <c:pt idx="10146">
                  <c:v>2011.797</c:v>
                </c:pt>
                <c:pt idx="10147">
                  <c:v>2013.9839999999999</c:v>
                </c:pt>
                <c:pt idx="10148">
                  <c:v>2011.953</c:v>
                </c:pt>
                <c:pt idx="10149">
                  <c:v>2013.75</c:v>
                </c:pt>
                <c:pt idx="10150">
                  <c:v>2015.3910000000001</c:v>
                </c:pt>
                <c:pt idx="10151">
                  <c:v>2019.1410000000001</c:v>
                </c:pt>
                <c:pt idx="10152">
                  <c:v>2018.9839999999999</c:v>
                </c:pt>
                <c:pt idx="10153">
                  <c:v>2022.1869999999999</c:v>
                </c:pt>
                <c:pt idx="10154">
                  <c:v>2023.3589999999999</c:v>
                </c:pt>
                <c:pt idx="10155">
                  <c:v>2024.1410000000001</c:v>
                </c:pt>
                <c:pt idx="10156">
                  <c:v>2023.3589999999999</c:v>
                </c:pt>
                <c:pt idx="10157">
                  <c:v>2030</c:v>
                </c:pt>
                <c:pt idx="10158">
                  <c:v>2027.7339999999999</c:v>
                </c:pt>
                <c:pt idx="10159">
                  <c:v>2028.75</c:v>
                </c:pt>
                <c:pt idx="10160">
                  <c:v>2030.9369999999999</c:v>
                </c:pt>
                <c:pt idx="10161">
                  <c:v>2029.5309999999999</c:v>
                </c:pt>
                <c:pt idx="10162">
                  <c:v>2033.203</c:v>
                </c:pt>
                <c:pt idx="10163">
                  <c:v>2031.172</c:v>
                </c:pt>
                <c:pt idx="10164">
                  <c:v>2033.203</c:v>
                </c:pt>
                <c:pt idx="10165">
                  <c:v>2033.203</c:v>
                </c:pt>
                <c:pt idx="10166">
                  <c:v>2034.375</c:v>
                </c:pt>
                <c:pt idx="10167">
                  <c:v>2034.1410000000001</c:v>
                </c:pt>
                <c:pt idx="10168">
                  <c:v>2035.3910000000001</c:v>
                </c:pt>
                <c:pt idx="10169">
                  <c:v>2034.375</c:v>
                </c:pt>
                <c:pt idx="10170">
                  <c:v>2035.1559999999999</c:v>
                </c:pt>
                <c:pt idx="10171">
                  <c:v>2034.7660000000001</c:v>
                </c:pt>
                <c:pt idx="10172">
                  <c:v>2035.547</c:v>
                </c:pt>
                <c:pt idx="10173">
                  <c:v>2037.578</c:v>
                </c:pt>
                <c:pt idx="10174">
                  <c:v>2038.3589999999999</c:v>
                </c:pt>
                <c:pt idx="10175">
                  <c:v>2040.1559999999999</c:v>
                </c:pt>
                <c:pt idx="10176">
                  <c:v>2039.1410000000001</c:v>
                </c:pt>
                <c:pt idx="10177">
                  <c:v>2040.9369999999999</c:v>
                </c:pt>
                <c:pt idx="10178">
                  <c:v>2040.9369999999999</c:v>
                </c:pt>
                <c:pt idx="10179">
                  <c:v>2041.172</c:v>
                </c:pt>
                <c:pt idx="10180">
                  <c:v>2044.375</c:v>
                </c:pt>
                <c:pt idx="10181">
                  <c:v>2047.1869999999999</c:v>
                </c:pt>
                <c:pt idx="10182">
                  <c:v>2046.4059999999999</c:v>
                </c:pt>
                <c:pt idx="10183">
                  <c:v>2048.9839999999999</c:v>
                </c:pt>
                <c:pt idx="10184">
                  <c:v>2046.953</c:v>
                </c:pt>
                <c:pt idx="10185">
                  <c:v>2049.375</c:v>
                </c:pt>
                <c:pt idx="10186">
                  <c:v>2047.578</c:v>
                </c:pt>
                <c:pt idx="10187">
                  <c:v>2049.375</c:v>
                </c:pt>
                <c:pt idx="10188">
                  <c:v>2051.5619999999999</c:v>
                </c:pt>
                <c:pt idx="10189">
                  <c:v>2053.3589999999999</c:v>
                </c:pt>
                <c:pt idx="10190">
                  <c:v>2053.5940000000001</c:v>
                </c:pt>
                <c:pt idx="10191">
                  <c:v>2055.3910000000001</c:v>
                </c:pt>
                <c:pt idx="10192">
                  <c:v>2056.172</c:v>
                </c:pt>
                <c:pt idx="10193">
                  <c:v>2061.4059999999999</c:v>
                </c:pt>
                <c:pt idx="10194">
                  <c:v>2063.5940000000001</c:v>
                </c:pt>
                <c:pt idx="10195">
                  <c:v>2064.375</c:v>
                </c:pt>
                <c:pt idx="10196">
                  <c:v>2055.1559999999999</c:v>
                </c:pt>
                <c:pt idx="10197">
                  <c:v>2040.547</c:v>
                </c:pt>
                <c:pt idx="10198">
                  <c:v>2050.547</c:v>
                </c:pt>
                <c:pt idx="10199">
                  <c:v>2066.172</c:v>
                </c:pt>
                <c:pt idx="10200">
                  <c:v>2065.9369999999999</c:v>
                </c:pt>
                <c:pt idx="10201">
                  <c:v>2056.172</c:v>
                </c:pt>
                <c:pt idx="10202">
                  <c:v>2062.1869999999999</c:v>
                </c:pt>
                <c:pt idx="10203">
                  <c:v>2065.7809999999999</c:v>
                </c:pt>
                <c:pt idx="10204">
                  <c:v>2068.203</c:v>
                </c:pt>
                <c:pt idx="10205">
                  <c:v>2071.5619999999999</c:v>
                </c:pt>
                <c:pt idx="10206">
                  <c:v>2072.9690000000001</c:v>
                </c:pt>
                <c:pt idx="10207">
                  <c:v>2073.9839999999999</c:v>
                </c:pt>
                <c:pt idx="10208">
                  <c:v>2074.5309999999999</c:v>
                </c:pt>
                <c:pt idx="10209">
                  <c:v>2075.547</c:v>
                </c:pt>
                <c:pt idx="10210">
                  <c:v>2076.797</c:v>
                </c:pt>
                <c:pt idx="10211">
                  <c:v>2079.375</c:v>
                </c:pt>
                <c:pt idx="10212">
                  <c:v>2077.3440000000001</c:v>
                </c:pt>
                <c:pt idx="10213">
                  <c:v>2082.1869999999999</c:v>
                </c:pt>
                <c:pt idx="10214">
                  <c:v>2087.9690000000001</c:v>
                </c:pt>
                <c:pt idx="10215">
                  <c:v>2084.7660000000001</c:v>
                </c:pt>
                <c:pt idx="10216">
                  <c:v>2082.578</c:v>
                </c:pt>
                <c:pt idx="10217">
                  <c:v>2088.203</c:v>
                </c:pt>
                <c:pt idx="10218">
                  <c:v>2088.5940000000001</c:v>
                </c:pt>
                <c:pt idx="10219">
                  <c:v>2090.3910000000001</c:v>
                </c:pt>
                <c:pt idx="10220">
                  <c:v>2092.578</c:v>
                </c:pt>
                <c:pt idx="10221">
                  <c:v>2090.9369999999999</c:v>
                </c:pt>
                <c:pt idx="10222">
                  <c:v>2095.9369999999999</c:v>
                </c:pt>
                <c:pt idx="10223">
                  <c:v>2094.5309999999999</c:v>
                </c:pt>
                <c:pt idx="10224">
                  <c:v>2096.797</c:v>
                </c:pt>
                <c:pt idx="10225">
                  <c:v>2099.5309999999999</c:v>
                </c:pt>
                <c:pt idx="10226">
                  <c:v>2099.5309999999999</c:v>
                </c:pt>
                <c:pt idx="10227">
                  <c:v>2100</c:v>
                </c:pt>
                <c:pt idx="10228">
                  <c:v>2100.547</c:v>
                </c:pt>
                <c:pt idx="10229">
                  <c:v>2101.172</c:v>
                </c:pt>
                <c:pt idx="10230">
                  <c:v>2099.375</c:v>
                </c:pt>
                <c:pt idx="10231">
                  <c:v>2100.9369999999999</c:v>
                </c:pt>
                <c:pt idx="10232">
                  <c:v>2097.7339999999999</c:v>
                </c:pt>
                <c:pt idx="10233">
                  <c:v>2097.1869999999999</c:v>
                </c:pt>
                <c:pt idx="10234">
                  <c:v>2097.9690000000001</c:v>
                </c:pt>
                <c:pt idx="10235">
                  <c:v>2097.9690000000001</c:v>
                </c:pt>
                <c:pt idx="10236">
                  <c:v>2094.375</c:v>
                </c:pt>
                <c:pt idx="10237">
                  <c:v>2095.7809999999999</c:v>
                </c:pt>
                <c:pt idx="10238">
                  <c:v>2095.9369999999999</c:v>
                </c:pt>
                <c:pt idx="10239">
                  <c:v>2093.5940000000001</c:v>
                </c:pt>
                <c:pt idx="10240">
                  <c:v>2090.3910000000001</c:v>
                </c:pt>
                <c:pt idx="10241">
                  <c:v>2088.9839999999999</c:v>
                </c:pt>
                <c:pt idx="10242">
                  <c:v>2089.375</c:v>
                </c:pt>
                <c:pt idx="10243">
                  <c:v>2086.172</c:v>
                </c:pt>
                <c:pt idx="10244">
                  <c:v>2087.578</c:v>
                </c:pt>
                <c:pt idx="10245">
                  <c:v>2083.9839999999999</c:v>
                </c:pt>
                <c:pt idx="10246">
                  <c:v>2081.4059999999999</c:v>
                </c:pt>
                <c:pt idx="10247">
                  <c:v>2078.3589999999999</c:v>
                </c:pt>
                <c:pt idx="10248">
                  <c:v>2077.9690000000001</c:v>
                </c:pt>
                <c:pt idx="10249">
                  <c:v>2075.3910000000001</c:v>
                </c:pt>
                <c:pt idx="10250">
                  <c:v>2073.5940000000001</c:v>
                </c:pt>
                <c:pt idx="10251">
                  <c:v>2071.5619999999999</c:v>
                </c:pt>
                <c:pt idx="10252">
                  <c:v>2067.7339999999999</c:v>
                </c:pt>
                <c:pt idx="10253">
                  <c:v>2067.578</c:v>
                </c:pt>
                <c:pt idx="10254">
                  <c:v>2062.9690000000001</c:v>
                </c:pt>
                <c:pt idx="10255">
                  <c:v>2060</c:v>
                </c:pt>
                <c:pt idx="10256">
                  <c:v>2057.9690000000001</c:v>
                </c:pt>
                <c:pt idx="10257">
                  <c:v>2056.953</c:v>
                </c:pt>
                <c:pt idx="10258">
                  <c:v>2051.953</c:v>
                </c:pt>
                <c:pt idx="10259">
                  <c:v>2048.9839999999999</c:v>
                </c:pt>
                <c:pt idx="10260">
                  <c:v>2046.4059999999999</c:v>
                </c:pt>
                <c:pt idx="10261">
                  <c:v>2045.9369999999999</c:v>
                </c:pt>
                <c:pt idx="10262">
                  <c:v>2042.3440000000001</c:v>
                </c:pt>
                <c:pt idx="10263">
                  <c:v>2040.9369999999999</c:v>
                </c:pt>
                <c:pt idx="10264">
                  <c:v>2035.3910000000001</c:v>
                </c:pt>
                <c:pt idx="10265">
                  <c:v>2035.7809999999999</c:v>
                </c:pt>
                <c:pt idx="10266">
                  <c:v>2033.203</c:v>
                </c:pt>
                <c:pt idx="10267">
                  <c:v>2031.4059999999999</c:v>
                </c:pt>
                <c:pt idx="10268">
                  <c:v>2028.203</c:v>
                </c:pt>
                <c:pt idx="10269">
                  <c:v>2026.5619999999999</c:v>
                </c:pt>
                <c:pt idx="10270">
                  <c:v>2025.7809999999999</c:v>
                </c:pt>
                <c:pt idx="10271">
                  <c:v>2023.5940000000001</c:v>
                </c:pt>
                <c:pt idx="10272">
                  <c:v>2022.7339999999999</c:v>
                </c:pt>
                <c:pt idx="10273">
                  <c:v>2022.1869999999999</c:v>
                </c:pt>
                <c:pt idx="10274">
                  <c:v>2019.1410000000001</c:v>
                </c:pt>
                <c:pt idx="10275">
                  <c:v>2017.9690000000001</c:v>
                </c:pt>
                <c:pt idx="10276">
                  <c:v>2019.1410000000001</c:v>
                </c:pt>
                <c:pt idx="10277">
                  <c:v>2017.7339999999999</c:v>
                </c:pt>
                <c:pt idx="10278">
                  <c:v>2011.953</c:v>
                </c:pt>
                <c:pt idx="10279">
                  <c:v>2015.3910000000001</c:v>
                </c:pt>
                <c:pt idx="10280">
                  <c:v>2015.3910000000001</c:v>
                </c:pt>
                <c:pt idx="10281">
                  <c:v>2016.797</c:v>
                </c:pt>
                <c:pt idx="10282">
                  <c:v>2015</c:v>
                </c:pt>
                <c:pt idx="10283">
                  <c:v>2018.203</c:v>
                </c:pt>
                <c:pt idx="10284">
                  <c:v>2017.3440000000001</c:v>
                </c:pt>
                <c:pt idx="10285">
                  <c:v>2015.1559999999999</c:v>
                </c:pt>
                <c:pt idx="10286">
                  <c:v>2020.7809999999999</c:v>
                </c:pt>
                <c:pt idx="10287">
                  <c:v>2020.547</c:v>
                </c:pt>
                <c:pt idx="10288">
                  <c:v>2022.7339999999999</c:v>
                </c:pt>
                <c:pt idx="10289">
                  <c:v>2024.7660000000001</c:v>
                </c:pt>
                <c:pt idx="10290">
                  <c:v>2023.203</c:v>
                </c:pt>
                <c:pt idx="10291">
                  <c:v>2027.578</c:v>
                </c:pt>
                <c:pt idx="10292">
                  <c:v>2028.203</c:v>
                </c:pt>
                <c:pt idx="10293">
                  <c:v>2030.547</c:v>
                </c:pt>
                <c:pt idx="10294">
                  <c:v>2032.7339999999999</c:v>
                </c:pt>
                <c:pt idx="10295">
                  <c:v>2035.9369999999999</c:v>
                </c:pt>
                <c:pt idx="10296">
                  <c:v>2036.953</c:v>
                </c:pt>
                <c:pt idx="10297">
                  <c:v>2040.3910000000001</c:v>
                </c:pt>
                <c:pt idx="10298">
                  <c:v>2041.5619999999999</c:v>
                </c:pt>
                <c:pt idx="10299">
                  <c:v>2045.547</c:v>
                </c:pt>
                <c:pt idx="10300">
                  <c:v>2030</c:v>
                </c:pt>
                <c:pt idx="10301">
                  <c:v>2023.75</c:v>
                </c:pt>
                <c:pt idx="10302">
                  <c:v>2041.4059999999999</c:v>
                </c:pt>
                <c:pt idx="10303">
                  <c:v>2047.578</c:v>
                </c:pt>
                <c:pt idx="10304">
                  <c:v>2040.7809999999999</c:v>
                </c:pt>
                <c:pt idx="10305">
                  <c:v>2047.3440000000001</c:v>
                </c:pt>
                <c:pt idx="10306">
                  <c:v>2045.547</c:v>
                </c:pt>
                <c:pt idx="10307">
                  <c:v>2054.375</c:v>
                </c:pt>
                <c:pt idx="10308">
                  <c:v>2057.1869999999999</c:v>
                </c:pt>
                <c:pt idx="10309">
                  <c:v>2060.9369999999999</c:v>
                </c:pt>
                <c:pt idx="10310">
                  <c:v>2062.7339999999999</c:v>
                </c:pt>
                <c:pt idx="10311">
                  <c:v>2062.578</c:v>
                </c:pt>
                <c:pt idx="10312">
                  <c:v>2065.547</c:v>
                </c:pt>
                <c:pt idx="10313">
                  <c:v>2071.172</c:v>
                </c:pt>
                <c:pt idx="10314">
                  <c:v>2073.203</c:v>
                </c:pt>
                <c:pt idx="10315">
                  <c:v>2075.3910000000001</c:v>
                </c:pt>
                <c:pt idx="10316">
                  <c:v>2067.9690000000001</c:v>
                </c:pt>
                <c:pt idx="10317">
                  <c:v>2060.9369999999999</c:v>
                </c:pt>
                <c:pt idx="10318">
                  <c:v>2067.3440000000001</c:v>
                </c:pt>
                <c:pt idx="10319">
                  <c:v>2068.3589999999999</c:v>
                </c:pt>
                <c:pt idx="10320">
                  <c:v>2063.9839999999999</c:v>
                </c:pt>
                <c:pt idx="10321">
                  <c:v>2067.1869999999999</c:v>
                </c:pt>
                <c:pt idx="10322">
                  <c:v>2069.1410000000001</c:v>
                </c:pt>
                <c:pt idx="10323">
                  <c:v>2064.375</c:v>
                </c:pt>
                <c:pt idx="10324">
                  <c:v>2065.7809999999999</c:v>
                </c:pt>
                <c:pt idx="10325">
                  <c:v>2066.953</c:v>
                </c:pt>
                <c:pt idx="10326">
                  <c:v>2063.3589999999999</c:v>
                </c:pt>
                <c:pt idx="10327">
                  <c:v>2064.1410000000001</c:v>
                </c:pt>
                <c:pt idx="10328">
                  <c:v>2065.9369999999999</c:v>
                </c:pt>
                <c:pt idx="10329">
                  <c:v>2065.3910000000001</c:v>
                </c:pt>
                <c:pt idx="10330">
                  <c:v>2065</c:v>
                </c:pt>
                <c:pt idx="10331">
                  <c:v>2061.797</c:v>
                </c:pt>
                <c:pt idx="10332">
                  <c:v>2058.5940000000001</c:v>
                </c:pt>
                <c:pt idx="10333">
                  <c:v>2057.1869999999999</c:v>
                </c:pt>
                <c:pt idx="10334">
                  <c:v>2055.547</c:v>
                </c:pt>
                <c:pt idx="10335">
                  <c:v>2051.4059999999999</c:v>
                </c:pt>
                <c:pt idx="10336">
                  <c:v>2050.1559999999999</c:v>
                </c:pt>
                <c:pt idx="10337">
                  <c:v>2048.75</c:v>
                </c:pt>
                <c:pt idx="10338">
                  <c:v>2050.1559999999999</c:v>
                </c:pt>
                <c:pt idx="10339">
                  <c:v>2045.547</c:v>
                </c:pt>
                <c:pt idx="10340">
                  <c:v>2045</c:v>
                </c:pt>
                <c:pt idx="10341">
                  <c:v>2042.3440000000001</c:v>
                </c:pt>
                <c:pt idx="10342">
                  <c:v>2040</c:v>
                </c:pt>
                <c:pt idx="10343">
                  <c:v>2038.203</c:v>
                </c:pt>
                <c:pt idx="10344">
                  <c:v>2036.4059999999999</c:v>
                </c:pt>
                <c:pt idx="10345">
                  <c:v>2033.75</c:v>
                </c:pt>
                <c:pt idx="10346">
                  <c:v>2030</c:v>
                </c:pt>
                <c:pt idx="10347">
                  <c:v>2029.5309999999999</c:v>
                </c:pt>
                <c:pt idx="10348">
                  <c:v>2026.953</c:v>
                </c:pt>
                <c:pt idx="10349">
                  <c:v>2024.1410000000001</c:v>
                </c:pt>
                <c:pt idx="10350">
                  <c:v>2021.953</c:v>
                </c:pt>
                <c:pt idx="10351">
                  <c:v>2018.9839999999999</c:v>
                </c:pt>
                <c:pt idx="10352">
                  <c:v>2016.953</c:v>
                </c:pt>
                <c:pt idx="10353">
                  <c:v>2018.5940000000001</c:v>
                </c:pt>
                <c:pt idx="10354">
                  <c:v>2013.203</c:v>
                </c:pt>
                <c:pt idx="10355">
                  <c:v>2012.7339999999999</c:v>
                </c:pt>
                <c:pt idx="10356">
                  <c:v>2011.4059999999999</c:v>
                </c:pt>
                <c:pt idx="10357">
                  <c:v>2010.1559999999999</c:v>
                </c:pt>
                <c:pt idx="10358">
                  <c:v>2007.3440000000001</c:v>
                </c:pt>
                <c:pt idx="10359">
                  <c:v>2007.1869999999999</c:v>
                </c:pt>
                <c:pt idx="10360">
                  <c:v>2004.7660000000001</c:v>
                </c:pt>
                <c:pt idx="10361">
                  <c:v>2004.5309999999999</c:v>
                </c:pt>
                <c:pt idx="10362">
                  <c:v>2005</c:v>
                </c:pt>
                <c:pt idx="10363">
                  <c:v>2004.7660000000001</c:v>
                </c:pt>
                <c:pt idx="10364">
                  <c:v>2003.203</c:v>
                </c:pt>
                <c:pt idx="10365">
                  <c:v>2005.1559999999999</c:v>
                </c:pt>
                <c:pt idx="10366">
                  <c:v>2005.9369999999999</c:v>
                </c:pt>
                <c:pt idx="10367">
                  <c:v>2003.203</c:v>
                </c:pt>
                <c:pt idx="10368">
                  <c:v>2004.1410000000001</c:v>
                </c:pt>
                <c:pt idx="10369">
                  <c:v>2003.5940000000001</c:v>
                </c:pt>
                <c:pt idx="10370">
                  <c:v>2003.3589999999999</c:v>
                </c:pt>
                <c:pt idx="10371">
                  <c:v>2001.172</c:v>
                </c:pt>
                <c:pt idx="10372">
                  <c:v>2003.9839999999999</c:v>
                </c:pt>
                <c:pt idx="10373">
                  <c:v>2002.3440000000001</c:v>
                </c:pt>
                <c:pt idx="10374">
                  <c:v>2003.9839999999999</c:v>
                </c:pt>
                <c:pt idx="10375">
                  <c:v>2003.9839999999999</c:v>
                </c:pt>
                <c:pt idx="10376">
                  <c:v>2003.9839999999999</c:v>
                </c:pt>
                <c:pt idx="10377">
                  <c:v>2006.172</c:v>
                </c:pt>
                <c:pt idx="10378">
                  <c:v>2009.375</c:v>
                </c:pt>
                <c:pt idx="10379">
                  <c:v>2013.203</c:v>
                </c:pt>
                <c:pt idx="10380">
                  <c:v>2009.1410000000001</c:v>
                </c:pt>
                <c:pt idx="10381">
                  <c:v>2012.9690000000001</c:v>
                </c:pt>
                <c:pt idx="10382">
                  <c:v>2017.3440000000001</c:v>
                </c:pt>
                <c:pt idx="10383">
                  <c:v>2013.75</c:v>
                </c:pt>
                <c:pt idx="10384">
                  <c:v>2017.9690000000001</c:v>
                </c:pt>
                <c:pt idx="10385">
                  <c:v>2020.1559999999999</c:v>
                </c:pt>
                <c:pt idx="10386">
                  <c:v>2020.547</c:v>
                </c:pt>
                <c:pt idx="10387">
                  <c:v>2026.172</c:v>
                </c:pt>
                <c:pt idx="10388">
                  <c:v>2025.9369999999999</c:v>
                </c:pt>
                <c:pt idx="10389">
                  <c:v>2026.953</c:v>
                </c:pt>
                <c:pt idx="10390">
                  <c:v>2030.1559999999999</c:v>
                </c:pt>
                <c:pt idx="10391">
                  <c:v>2032.1869999999999</c:v>
                </c:pt>
                <c:pt idx="10392">
                  <c:v>2033.75</c:v>
                </c:pt>
                <c:pt idx="10393">
                  <c:v>2036.172</c:v>
                </c:pt>
                <c:pt idx="10394">
                  <c:v>2038.203</c:v>
                </c:pt>
                <c:pt idx="10395">
                  <c:v>2037.578</c:v>
                </c:pt>
                <c:pt idx="10396">
                  <c:v>2040.9369999999999</c:v>
                </c:pt>
                <c:pt idx="10397">
                  <c:v>2037.578</c:v>
                </c:pt>
                <c:pt idx="10398">
                  <c:v>2020.1559999999999</c:v>
                </c:pt>
                <c:pt idx="10399">
                  <c:v>1944.7660000000001</c:v>
                </c:pt>
                <c:pt idx="10400">
                  <c:v>1905.547</c:v>
                </c:pt>
                <c:pt idx="10401">
                  <c:v>1954.375</c:v>
                </c:pt>
                <c:pt idx="10402">
                  <c:v>1973.203</c:v>
                </c:pt>
                <c:pt idx="10403">
                  <c:v>1975</c:v>
                </c:pt>
                <c:pt idx="10404">
                  <c:v>1998.75</c:v>
                </c:pt>
                <c:pt idx="10405">
                  <c:v>2022.578</c:v>
                </c:pt>
                <c:pt idx="10406">
                  <c:v>2041.4059999999999</c:v>
                </c:pt>
                <c:pt idx="10407">
                  <c:v>2058.3589999999999</c:v>
                </c:pt>
                <c:pt idx="10408">
                  <c:v>2051.172</c:v>
                </c:pt>
                <c:pt idx="10409">
                  <c:v>2042.7339999999999</c:v>
                </c:pt>
                <c:pt idx="10410">
                  <c:v>2036.953</c:v>
                </c:pt>
                <c:pt idx="10411">
                  <c:v>2037.578</c:v>
                </c:pt>
                <c:pt idx="10412">
                  <c:v>2054.1410000000001</c:v>
                </c:pt>
                <c:pt idx="10413">
                  <c:v>2070.3910000000001</c:v>
                </c:pt>
                <c:pt idx="10414">
                  <c:v>2028.203</c:v>
                </c:pt>
                <c:pt idx="10415">
                  <c:v>1988.9839999999999</c:v>
                </c:pt>
                <c:pt idx="10416">
                  <c:v>1995.547</c:v>
                </c:pt>
                <c:pt idx="10417">
                  <c:v>2004.7660000000001</c:v>
                </c:pt>
                <c:pt idx="10418">
                  <c:v>1990.9369999999999</c:v>
                </c:pt>
                <c:pt idx="10419">
                  <c:v>1993.5940000000001</c:v>
                </c:pt>
                <c:pt idx="10420">
                  <c:v>1998.75</c:v>
                </c:pt>
                <c:pt idx="10421">
                  <c:v>1992.578</c:v>
                </c:pt>
                <c:pt idx="10422">
                  <c:v>1995.9369999999999</c:v>
                </c:pt>
                <c:pt idx="10423">
                  <c:v>2001.4059999999999</c:v>
                </c:pt>
                <c:pt idx="10424">
                  <c:v>1992.578</c:v>
                </c:pt>
                <c:pt idx="10425">
                  <c:v>1992.7339999999999</c:v>
                </c:pt>
                <c:pt idx="10426">
                  <c:v>1997.1869999999999</c:v>
                </c:pt>
                <c:pt idx="10427">
                  <c:v>1990.1559999999999</c:v>
                </c:pt>
                <c:pt idx="10428">
                  <c:v>1992.578</c:v>
                </c:pt>
                <c:pt idx="10429">
                  <c:v>1997.7339999999999</c:v>
                </c:pt>
                <c:pt idx="10430">
                  <c:v>1991.4059999999999</c:v>
                </c:pt>
                <c:pt idx="10431">
                  <c:v>1987.9690000000001</c:v>
                </c:pt>
                <c:pt idx="10432">
                  <c:v>1992.578</c:v>
                </c:pt>
                <c:pt idx="10433">
                  <c:v>1993.3589999999999</c:v>
                </c:pt>
                <c:pt idx="10434">
                  <c:v>1990.547</c:v>
                </c:pt>
                <c:pt idx="10435">
                  <c:v>1993.3589999999999</c:v>
                </c:pt>
                <c:pt idx="10436">
                  <c:v>1995.547</c:v>
                </c:pt>
                <c:pt idx="10437">
                  <c:v>1993.203</c:v>
                </c:pt>
                <c:pt idx="10438">
                  <c:v>1993.9839999999999</c:v>
                </c:pt>
                <c:pt idx="10439">
                  <c:v>1992.9690000000001</c:v>
                </c:pt>
                <c:pt idx="10440">
                  <c:v>1990.547</c:v>
                </c:pt>
                <c:pt idx="10441">
                  <c:v>1993.5940000000001</c:v>
                </c:pt>
                <c:pt idx="10442">
                  <c:v>1994.7660000000001</c:v>
                </c:pt>
                <c:pt idx="10443">
                  <c:v>1991.4059999999999</c:v>
                </c:pt>
                <c:pt idx="10444">
                  <c:v>1996.4059999999999</c:v>
                </c:pt>
                <c:pt idx="10445">
                  <c:v>1995.9369999999999</c:v>
                </c:pt>
                <c:pt idx="10446">
                  <c:v>1997.1869999999999</c:v>
                </c:pt>
                <c:pt idx="10447">
                  <c:v>1997.3440000000001</c:v>
                </c:pt>
                <c:pt idx="10448">
                  <c:v>1998.203</c:v>
                </c:pt>
                <c:pt idx="10449">
                  <c:v>1998.9839999999999</c:v>
                </c:pt>
                <c:pt idx="10450">
                  <c:v>1999.5309999999999</c:v>
                </c:pt>
                <c:pt idx="10451">
                  <c:v>2002.1869999999999</c:v>
                </c:pt>
                <c:pt idx="10452">
                  <c:v>2000.9369999999999</c:v>
                </c:pt>
                <c:pt idx="10453">
                  <c:v>2001.797</c:v>
                </c:pt>
                <c:pt idx="10454">
                  <c:v>2002.7339999999999</c:v>
                </c:pt>
                <c:pt idx="10455">
                  <c:v>2003.5940000000001</c:v>
                </c:pt>
                <c:pt idx="10456">
                  <c:v>2004.5309999999999</c:v>
                </c:pt>
                <c:pt idx="10457">
                  <c:v>2007.9690000000001</c:v>
                </c:pt>
                <c:pt idx="10458">
                  <c:v>2009.375</c:v>
                </c:pt>
                <c:pt idx="10459">
                  <c:v>2010.1559999999999</c:v>
                </c:pt>
                <c:pt idx="10460">
                  <c:v>2011.953</c:v>
                </c:pt>
                <c:pt idx="10461">
                  <c:v>2014.5309999999999</c:v>
                </c:pt>
                <c:pt idx="10462">
                  <c:v>2015.7809999999999</c:v>
                </c:pt>
                <c:pt idx="10463">
                  <c:v>2019.7660000000001</c:v>
                </c:pt>
                <c:pt idx="10464">
                  <c:v>2018.75</c:v>
                </c:pt>
                <c:pt idx="10465">
                  <c:v>2018.75</c:v>
                </c:pt>
                <c:pt idx="10466">
                  <c:v>2020.547</c:v>
                </c:pt>
                <c:pt idx="10467">
                  <c:v>2022.7339999999999</c:v>
                </c:pt>
                <c:pt idx="10468">
                  <c:v>2023.75</c:v>
                </c:pt>
                <c:pt idx="10469">
                  <c:v>2026.4059999999999</c:v>
                </c:pt>
                <c:pt idx="10470">
                  <c:v>2025.7809999999999</c:v>
                </c:pt>
                <c:pt idx="10471">
                  <c:v>2030</c:v>
                </c:pt>
                <c:pt idx="10472">
                  <c:v>2027.578</c:v>
                </c:pt>
                <c:pt idx="10473">
                  <c:v>2027.578</c:v>
                </c:pt>
                <c:pt idx="10474">
                  <c:v>2029.375</c:v>
                </c:pt>
                <c:pt idx="10475">
                  <c:v>2030.1559999999999</c:v>
                </c:pt>
                <c:pt idx="10476">
                  <c:v>2031.953</c:v>
                </c:pt>
                <c:pt idx="10477">
                  <c:v>2032.7339999999999</c:v>
                </c:pt>
                <c:pt idx="10478">
                  <c:v>2035.3910000000001</c:v>
                </c:pt>
                <c:pt idx="10479">
                  <c:v>2032.9690000000001</c:v>
                </c:pt>
                <c:pt idx="10480">
                  <c:v>2032.1869999999999</c:v>
                </c:pt>
                <c:pt idx="10481">
                  <c:v>2031.953</c:v>
                </c:pt>
                <c:pt idx="10482">
                  <c:v>2035.1559999999999</c:v>
                </c:pt>
                <c:pt idx="10483">
                  <c:v>2035.3910000000001</c:v>
                </c:pt>
                <c:pt idx="10484">
                  <c:v>2035.3910000000001</c:v>
                </c:pt>
                <c:pt idx="10485">
                  <c:v>2035.547</c:v>
                </c:pt>
                <c:pt idx="10486">
                  <c:v>2032.578</c:v>
                </c:pt>
                <c:pt idx="10487">
                  <c:v>2035.547</c:v>
                </c:pt>
                <c:pt idx="10488">
                  <c:v>2034.7660000000001</c:v>
                </c:pt>
                <c:pt idx="10489">
                  <c:v>2038.3589999999999</c:v>
                </c:pt>
                <c:pt idx="10490">
                  <c:v>2039.5309999999999</c:v>
                </c:pt>
                <c:pt idx="10491">
                  <c:v>2039.375</c:v>
                </c:pt>
                <c:pt idx="10492">
                  <c:v>2044.5309999999999</c:v>
                </c:pt>
                <c:pt idx="10493">
                  <c:v>2041.5619999999999</c:v>
                </c:pt>
                <c:pt idx="10494">
                  <c:v>2043.203</c:v>
                </c:pt>
                <c:pt idx="10495">
                  <c:v>2044.5309999999999</c:v>
                </c:pt>
                <c:pt idx="10496">
                  <c:v>2046.5619999999999</c:v>
                </c:pt>
                <c:pt idx="10497">
                  <c:v>2048.3589999999999</c:v>
                </c:pt>
                <c:pt idx="10498">
                  <c:v>2049.5309999999999</c:v>
                </c:pt>
                <c:pt idx="10499">
                  <c:v>2050.547</c:v>
                </c:pt>
                <c:pt idx="10500">
                  <c:v>2051.797</c:v>
                </c:pt>
                <c:pt idx="10501">
                  <c:v>2051.797</c:v>
                </c:pt>
                <c:pt idx="10502">
                  <c:v>2053.75</c:v>
                </c:pt>
                <c:pt idx="10503">
                  <c:v>2055.1559999999999</c:v>
                </c:pt>
                <c:pt idx="10504">
                  <c:v>2057.1869999999999</c:v>
                </c:pt>
                <c:pt idx="10505">
                  <c:v>2060.7809999999999</c:v>
                </c:pt>
                <c:pt idx="10506">
                  <c:v>2058.9839999999999</c:v>
                </c:pt>
                <c:pt idx="10507">
                  <c:v>2061.172</c:v>
                </c:pt>
                <c:pt idx="10508">
                  <c:v>2059.1410000000001</c:v>
                </c:pt>
                <c:pt idx="10509">
                  <c:v>2037.7339999999999</c:v>
                </c:pt>
                <c:pt idx="10510">
                  <c:v>2034.375</c:v>
                </c:pt>
                <c:pt idx="10511">
                  <c:v>2065.3910000000001</c:v>
                </c:pt>
                <c:pt idx="10512">
                  <c:v>2070.547</c:v>
                </c:pt>
                <c:pt idx="10513">
                  <c:v>2063.3589999999999</c:v>
                </c:pt>
                <c:pt idx="10514">
                  <c:v>2055.9369999999999</c:v>
                </c:pt>
                <c:pt idx="10515">
                  <c:v>2065.9369999999999</c:v>
                </c:pt>
                <c:pt idx="10516">
                  <c:v>2066.797</c:v>
                </c:pt>
                <c:pt idx="10517">
                  <c:v>2072.7339999999999</c:v>
                </c:pt>
                <c:pt idx="10518">
                  <c:v>2076.4059999999999</c:v>
                </c:pt>
                <c:pt idx="10519">
                  <c:v>2080.9369999999999</c:v>
                </c:pt>
                <c:pt idx="10520">
                  <c:v>2080.9369999999999</c:v>
                </c:pt>
                <c:pt idx="10521">
                  <c:v>2083.75</c:v>
                </c:pt>
                <c:pt idx="10522">
                  <c:v>2080.7809999999999</c:v>
                </c:pt>
                <c:pt idx="10523">
                  <c:v>2083.203</c:v>
                </c:pt>
                <c:pt idx="10524">
                  <c:v>2082.9690000000001</c:v>
                </c:pt>
                <c:pt idx="10525">
                  <c:v>2082.9690000000001</c:v>
                </c:pt>
                <c:pt idx="10526">
                  <c:v>2087.578</c:v>
                </c:pt>
                <c:pt idx="10527">
                  <c:v>2086.797</c:v>
                </c:pt>
                <c:pt idx="10528">
                  <c:v>2085.7809999999999</c:v>
                </c:pt>
                <c:pt idx="10529">
                  <c:v>2089.7660000000001</c:v>
                </c:pt>
                <c:pt idx="10530">
                  <c:v>2089.5309999999999</c:v>
                </c:pt>
                <c:pt idx="10531">
                  <c:v>2090.547</c:v>
                </c:pt>
                <c:pt idx="10532">
                  <c:v>2093.203</c:v>
                </c:pt>
                <c:pt idx="10533">
                  <c:v>2096.797</c:v>
                </c:pt>
                <c:pt idx="10534">
                  <c:v>2095.9369999999999</c:v>
                </c:pt>
                <c:pt idx="10535">
                  <c:v>2097.7339999999999</c:v>
                </c:pt>
                <c:pt idx="10536">
                  <c:v>2099.375</c:v>
                </c:pt>
                <c:pt idx="10537">
                  <c:v>2100.547</c:v>
                </c:pt>
                <c:pt idx="10538">
                  <c:v>2102.3440000000001</c:v>
                </c:pt>
                <c:pt idx="10539">
                  <c:v>2101.4059999999999</c:v>
                </c:pt>
                <c:pt idx="10540">
                  <c:v>2102.3440000000001</c:v>
                </c:pt>
                <c:pt idx="10541">
                  <c:v>2105</c:v>
                </c:pt>
                <c:pt idx="10542">
                  <c:v>2102.1869999999999</c:v>
                </c:pt>
                <c:pt idx="10543">
                  <c:v>2102.7339999999999</c:v>
                </c:pt>
                <c:pt idx="10544">
                  <c:v>2104.375</c:v>
                </c:pt>
                <c:pt idx="10545">
                  <c:v>2102.1869999999999</c:v>
                </c:pt>
                <c:pt idx="10546">
                  <c:v>2102.578</c:v>
                </c:pt>
                <c:pt idx="10547">
                  <c:v>2100.547</c:v>
                </c:pt>
                <c:pt idx="10548">
                  <c:v>2099.1410000000001</c:v>
                </c:pt>
                <c:pt idx="10549">
                  <c:v>2099.5309999999999</c:v>
                </c:pt>
                <c:pt idx="10550">
                  <c:v>2100.1559999999999</c:v>
                </c:pt>
                <c:pt idx="10551">
                  <c:v>2097.578</c:v>
                </c:pt>
                <c:pt idx="10552">
                  <c:v>2095.9369999999999</c:v>
                </c:pt>
                <c:pt idx="10553">
                  <c:v>2095.3910000000001</c:v>
                </c:pt>
                <c:pt idx="10554">
                  <c:v>2093.9839999999999</c:v>
                </c:pt>
                <c:pt idx="10555">
                  <c:v>2091.953</c:v>
                </c:pt>
                <c:pt idx="10556">
                  <c:v>2090.547</c:v>
                </c:pt>
                <c:pt idx="10557">
                  <c:v>2088.3589999999999</c:v>
                </c:pt>
                <c:pt idx="10558">
                  <c:v>2084.5309999999999</c:v>
                </c:pt>
                <c:pt idx="10559">
                  <c:v>2083.203</c:v>
                </c:pt>
                <c:pt idx="10560">
                  <c:v>2079.7660000000001</c:v>
                </c:pt>
                <c:pt idx="10561">
                  <c:v>2078.3589999999999</c:v>
                </c:pt>
                <c:pt idx="10562">
                  <c:v>2075.9369999999999</c:v>
                </c:pt>
                <c:pt idx="10563">
                  <c:v>2073.5940000000001</c:v>
                </c:pt>
                <c:pt idx="10564">
                  <c:v>2068.9839999999999</c:v>
                </c:pt>
                <c:pt idx="10565">
                  <c:v>2067.9690000000001</c:v>
                </c:pt>
                <c:pt idx="10566">
                  <c:v>2065.9369999999999</c:v>
                </c:pt>
                <c:pt idx="10567">
                  <c:v>2065.7809999999999</c:v>
                </c:pt>
                <c:pt idx="10568">
                  <c:v>2060.9369999999999</c:v>
                </c:pt>
                <c:pt idx="10569">
                  <c:v>2057.578</c:v>
                </c:pt>
                <c:pt idx="10570">
                  <c:v>2055.9369999999999</c:v>
                </c:pt>
                <c:pt idx="10571">
                  <c:v>2053.75</c:v>
                </c:pt>
                <c:pt idx="10572">
                  <c:v>2049.375</c:v>
                </c:pt>
                <c:pt idx="10573">
                  <c:v>2046.953</c:v>
                </c:pt>
                <c:pt idx="10574">
                  <c:v>2046.5619999999999</c:v>
                </c:pt>
                <c:pt idx="10575">
                  <c:v>2040.7809999999999</c:v>
                </c:pt>
                <c:pt idx="10576">
                  <c:v>2041.172</c:v>
                </c:pt>
                <c:pt idx="10577">
                  <c:v>2037.578</c:v>
                </c:pt>
                <c:pt idx="10578">
                  <c:v>2035.1559999999999</c:v>
                </c:pt>
                <c:pt idx="10579">
                  <c:v>2032.7339999999999</c:v>
                </c:pt>
                <c:pt idx="10580">
                  <c:v>2030</c:v>
                </c:pt>
                <c:pt idx="10581">
                  <c:v>2026.5619999999999</c:v>
                </c:pt>
                <c:pt idx="10582">
                  <c:v>2025.3910000000001</c:v>
                </c:pt>
                <c:pt idx="10583">
                  <c:v>2023.203</c:v>
                </c:pt>
                <c:pt idx="10584">
                  <c:v>2020.1559999999999</c:v>
                </c:pt>
                <c:pt idx="10585">
                  <c:v>2018.203</c:v>
                </c:pt>
                <c:pt idx="10586">
                  <c:v>2017.3440000000001</c:v>
                </c:pt>
                <c:pt idx="10587">
                  <c:v>2017.578</c:v>
                </c:pt>
                <c:pt idx="10588">
                  <c:v>2017.3440000000001</c:v>
                </c:pt>
                <c:pt idx="10589">
                  <c:v>2020.1559999999999</c:v>
                </c:pt>
                <c:pt idx="10590">
                  <c:v>2017.578</c:v>
                </c:pt>
                <c:pt idx="10591">
                  <c:v>2016.4059999999999</c:v>
                </c:pt>
                <c:pt idx="10592">
                  <c:v>2017.578</c:v>
                </c:pt>
                <c:pt idx="10593">
                  <c:v>2015.9369999999999</c:v>
                </c:pt>
                <c:pt idx="10594">
                  <c:v>2016.172</c:v>
                </c:pt>
                <c:pt idx="10595">
                  <c:v>2020.547</c:v>
                </c:pt>
                <c:pt idx="10596">
                  <c:v>2019.7660000000001</c:v>
                </c:pt>
                <c:pt idx="10597">
                  <c:v>2020.7809999999999</c:v>
                </c:pt>
                <c:pt idx="10598">
                  <c:v>2022.9690000000001</c:v>
                </c:pt>
                <c:pt idx="10599">
                  <c:v>2024.1410000000001</c:v>
                </c:pt>
                <c:pt idx="10600">
                  <c:v>2025</c:v>
                </c:pt>
                <c:pt idx="10601">
                  <c:v>2023.75</c:v>
                </c:pt>
                <c:pt idx="10602">
                  <c:v>2027.3440000000001</c:v>
                </c:pt>
                <c:pt idx="10603">
                  <c:v>2028.5940000000001</c:v>
                </c:pt>
                <c:pt idx="10604">
                  <c:v>2025.7809999999999</c:v>
                </c:pt>
                <c:pt idx="10605">
                  <c:v>2028.75</c:v>
                </c:pt>
                <c:pt idx="10606">
                  <c:v>2031.5619999999999</c:v>
                </c:pt>
                <c:pt idx="10607">
                  <c:v>2032.578</c:v>
                </c:pt>
                <c:pt idx="10608">
                  <c:v>2036.5619999999999</c:v>
                </c:pt>
                <c:pt idx="10609">
                  <c:v>2036.172</c:v>
                </c:pt>
                <c:pt idx="10610">
                  <c:v>2036.4059999999999</c:v>
                </c:pt>
                <c:pt idx="10611">
                  <c:v>2042.1869999999999</c:v>
                </c:pt>
                <c:pt idx="10612">
                  <c:v>2041.4059999999999</c:v>
                </c:pt>
                <c:pt idx="10613">
                  <c:v>2025.9369999999999</c:v>
                </c:pt>
                <c:pt idx="10614">
                  <c:v>2033.75</c:v>
                </c:pt>
                <c:pt idx="10615">
                  <c:v>2049.7660000000001</c:v>
                </c:pt>
                <c:pt idx="10616">
                  <c:v>2045.9369999999999</c:v>
                </c:pt>
                <c:pt idx="10617">
                  <c:v>2041.797</c:v>
                </c:pt>
                <c:pt idx="10618">
                  <c:v>2045.3910000000001</c:v>
                </c:pt>
                <c:pt idx="10619">
                  <c:v>2050.3910000000001</c:v>
                </c:pt>
                <c:pt idx="10620">
                  <c:v>2054.1410000000001</c:v>
                </c:pt>
                <c:pt idx="10621">
                  <c:v>2057.578</c:v>
                </c:pt>
                <c:pt idx="10622">
                  <c:v>2065.1559999999999</c:v>
                </c:pt>
                <c:pt idx="10623">
                  <c:v>2062.578</c:v>
                </c:pt>
                <c:pt idx="10624">
                  <c:v>2065</c:v>
                </c:pt>
                <c:pt idx="10625">
                  <c:v>2068.3589999999999</c:v>
                </c:pt>
                <c:pt idx="10626">
                  <c:v>2071.4059999999999</c:v>
                </c:pt>
                <c:pt idx="10627">
                  <c:v>2072.7339999999999</c:v>
                </c:pt>
                <c:pt idx="10628">
                  <c:v>2071.953</c:v>
                </c:pt>
                <c:pt idx="10629">
                  <c:v>2063.9839999999999</c:v>
                </c:pt>
                <c:pt idx="10630">
                  <c:v>2062.7339999999999</c:v>
                </c:pt>
                <c:pt idx="10631">
                  <c:v>2065.9369999999999</c:v>
                </c:pt>
                <c:pt idx="10632">
                  <c:v>2067.3440000000001</c:v>
                </c:pt>
                <c:pt idx="10633">
                  <c:v>2066.172</c:v>
                </c:pt>
                <c:pt idx="10634">
                  <c:v>2062.9690000000001</c:v>
                </c:pt>
                <c:pt idx="10635">
                  <c:v>2063.5940000000001</c:v>
                </c:pt>
                <c:pt idx="10636">
                  <c:v>2060.1559999999999</c:v>
                </c:pt>
                <c:pt idx="10637">
                  <c:v>2064.375</c:v>
                </c:pt>
                <c:pt idx="10638">
                  <c:v>2067.3440000000001</c:v>
                </c:pt>
                <c:pt idx="10639">
                  <c:v>2063.5940000000001</c:v>
                </c:pt>
                <c:pt idx="10640">
                  <c:v>2065.3910000000001</c:v>
                </c:pt>
                <c:pt idx="10641">
                  <c:v>2064.5309999999999</c:v>
                </c:pt>
                <c:pt idx="10642">
                  <c:v>2060.3910000000001</c:v>
                </c:pt>
                <c:pt idx="10643">
                  <c:v>2061.5619999999999</c:v>
                </c:pt>
                <c:pt idx="10644">
                  <c:v>2060.9369999999999</c:v>
                </c:pt>
                <c:pt idx="10645">
                  <c:v>2058.75</c:v>
                </c:pt>
                <c:pt idx="10646">
                  <c:v>2057.3440000000001</c:v>
                </c:pt>
                <c:pt idx="10647">
                  <c:v>2058.5940000000001</c:v>
                </c:pt>
                <c:pt idx="10648">
                  <c:v>2051.172</c:v>
                </c:pt>
                <c:pt idx="10649">
                  <c:v>2051.797</c:v>
                </c:pt>
                <c:pt idx="10650">
                  <c:v>2050.547</c:v>
                </c:pt>
                <c:pt idx="10651">
                  <c:v>2043.5940000000001</c:v>
                </c:pt>
                <c:pt idx="10652">
                  <c:v>2042.578</c:v>
                </c:pt>
                <c:pt idx="10653">
                  <c:v>2040.7809999999999</c:v>
                </c:pt>
                <c:pt idx="10654">
                  <c:v>2040.7809999999999</c:v>
                </c:pt>
                <c:pt idx="10655">
                  <c:v>2036.4059999999999</c:v>
                </c:pt>
                <c:pt idx="10656">
                  <c:v>2034.1410000000001</c:v>
                </c:pt>
                <c:pt idx="10657">
                  <c:v>2030.547</c:v>
                </c:pt>
                <c:pt idx="10658">
                  <c:v>2029.1410000000001</c:v>
                </c:pt>
                <c:pt idx="10659">
                  <c:v>2027.9690000000001</c:v>
                </c:pt>
                <c:pt idx="10660">
                  <c:v>2025.547</c:v>
                </c:pt>
                <c:pt idx="10661">
                  <c:v>2023.9839999999999</c:v>
                </c:pt>
                <c:pt idx="10662">
                  <c:v>2023.9839999999999</c:v>
                </c:pt>
                <c:pt idx="10663">
                  <c:v>2017.7339999999999</c:v>
                </c:pt>
                <c:pt idx="10664">
                  <c:v>2017.3440000000001</c:v>
                </c:pt>
                <c:pt idx="10665">
                  <c:v>2015.1559999999999</c:v>
                </c:pt>
                <c:pt idx="10666">
                  <c:v>2016.953</c:v>
                </c:pt>
                <c:pt idx="10667">
                  <c:v>2011.5619999999999</c:v>
                </c:pt>
                <c:pt idx="10668">
                  <c:v>2010.9369999999999</c:v>
                </c:pt>
                <c:pt idx="10669">
                  <c:v>2008.3589999999999</c:v>
                </c:pt>
                <c:pt idx="10670">
                  <c:v>2008.9839999999999</c:v>
                </c:pt>
                <c:pt idx="10671">
                  <c:v>2008.3589999999999</c:v>
                </c:pt>
                <c:pt idx="10672">
                  <c:v>2004.1410000000001</c:v>
                </c:pt>
                <c:pt idx="10673">
                  <c:v>2002.3440000000001</c:v>
                </c:pt>
                <c:pt idx="10674">
                  <c:v>2001.797</c:v>
                </c:pt>
                <c:pt idx="10675">
                  <c:v>2002.1869999999999</c:v>
                </c:pt>
                <c:pt idx="10676">
                  <c:v>1999.375</c:v>
                </c:pt>
                <c:pt idx="10677">
                  <c:v>2000.9369999999999</c:v>
                </c:pt>
                <c:pt idx="10678">
                  <c:v>1999.7660000000001</c:v>
                </c:pt>
                <c:pt idx="10679">
                  <c:v>2001.4059999999999</c:v>
                </c:pt>
                <c:pt idx="10680">
                  <c:v>1999.7660000000001</c:v>
                </c:pt>
                <c:pt idx="10681">
                  <c:v>2002.3440000000001</c:v>
                </c:pt>
                <c:pt idx="10682">
                  <c:v>1998.75</c:v>
                </c:pt>
                <c:pt idx="10683">
                  <c:v>2000.1559999999999</c:v>
                </c:pt>
                <c:pt idx="10684">
                  <c:v>2002.3440000000001</c:v>
                </c:pt>
                <c:pt idx="10685">
                  <c:v>2001.4059999999999</c:v>
                </c:pt>
                <c:pt idx="10686">
                  <c:v>2001.172</c:v>
                </c:pt>
                <c:pt idx="10687">
                  <c:v>2002.9690000000001</c:v>
                </c:pt>
                <c:pt idx="10688">
                  <c:v>2002.9690000000001</c:v>
                </c:pt>
                <c:pt idx="10689">
                  <c:v>2004.5309999999999</c:v>
                </c:pt>
                <c:pt idx="10690">
                  <c:v>2006.953</c:v>
                </c:pt>
                <c:pt idx="10691">
                  <c:v>2010.3910000000001</c:v>
                </c:pt>
                <c:pt idx="10692">
                  <c:v>2005</c:v>
                </c:pt>
                <c:pt idx="10693">
                  <c:v>2007.578</c:v>
                </c:pt>
                <c:pt idx="10694">
                  <c:v>2014.7660000000001</c:v>
                </c:pt>
                <c:pt idx="10695">
                  <c:v>2012.9690000000001</c:v>
                </c:pt>
                <c:pt idx="10696">
                  <c:v>2016.5619999999999</c:v>
                </c:pt>
                <c:pt idx="10697">
                  <c:v>2018.75</c:v>
                </c:pt>
                <c:pt idx="10698">
                  <c:v>2017.7339999999999</c:v>
                </c:pt>
                <c:pt idx="10699">
                  <c:v>2021.953</c:v>
                </c:pt>
                <c:pt idx="10700">
                  <c:v>2023.3589999999999</c:v>
                </c:pt>
                <c:pt idx="10701">
                  <c:v>2021.5619999999999</c:v>
                </c:pt>
                <c:pt idx="10702">
                  <c:v>2026.797</c:v>
                </c:pt>
                <c:pt idx="10703">
                  <c:v>2029.7660000000001</c:v>
                </c:pt>
                <c:pt idx="10704">
                  <c:v>2033.203</c:v>
                </c:pt>
                <c:pt idx="10705">
                  <c:v>2031.953</c:v>
                </c:pt>
                <c:pt idx="10706">
                  <c:v>2035.9369999999999</c:v>
                </c:pt>
                <c:pt idx="10707">
                  <c:v>2036.172</c:v>
                </c:pt>
                <c:pt idx="10708">
                  <c:v>2037.9690000000001</c:v>
                </c:pt>
                <c:pt idx="10709">
                  <c:v>2039.7660000000001</c:v>
                </c:pt>
                <c:pt idx="10710">
                  <c:v>2028.75</c:v>
                </c:pt>
                <c:pt idx="10711">
                  <c:v>1960.9369999999999</c:v>
                </c:pt>
                <c:pt idx="10712">
                  <c:v>1915.9369999999999</c:v>
                </c:pt>
                <c:pt idx="10713">
                  <c:v>1957.7339999999999</c:v>
                </c:pt>
                <c:pt idx="10714">
                  <c:v>1963.3589999999999</c:v>
                </c:pt>
                <c:pt idx="10715">
                  <c:v>1949.7660000000001</c:v>
                </c:pt>
                <c:pt idx="10716">
                  <c:v>1981.4059999999999</c:v>
                </c:pt>
                <c:pt idx="10717">
                  <c:v>2017.9690000000001</c:v>
                </c:pt>
                <c:pt idx="10718">
                  <c:v>2047.9690000000001</c:v>
                </c:pt>
                <c:pt idx="10719">
                  <c:v>2066.953</c:v>
                </c:pt>
                <c:pt idx="10720">
                  <c:v>2058.3589999999999</c:v>
                </c:pt>
                <c:pt idx="10721">
                  <c:v>2040.9369999999999</c:v>
                </c:pt>
                <c:pt idx="10722">
                  <c:v>2038.75</c:v>
                </c:pt>
                <c:pt idx="10723">
                  <c:v>2036.953</c:v>
                </c:pt>
                <c:pt idx="10724">
                  <c:v>2045.3910000000001</c:v>
                </c:pt>
                <c:pt idx="10725">
                  <c:v>2068.75</c:v>
                </c:pt>
                <c:pt idx="10726">
                  <c:v>2040.547</c:v>
                </c:pt>
                <c:pt idx="10727">
                  <c:v>1995.3910000000001</c:v>
                </c:pt>
                <c:pt idx="10728">
                  <c:v>1987.9690000000001</c:v>
                </c:pt>
                <c:pt idx="10729">
                  <c:v>2003.9839999999999</c:v>
                </c:pt>
                <c:pt idx="10730">
                  <c:v>1996.953</c:v>
                </c:pt>
                <c:pt idx="10731">
                  <c:v>1989.7660000000001</c:v>
                </c:pt>
                <c:pt idx="10732">
                  <c:v>1999.1410000000001</c:v>
                </c:pt>
                <c:pt idx="10733">
                  <c:v>1997.3440000000001</c:v>
                </c:pt>
                <c:pt idx="10734">
                  <c:v>1992.1869999999999</c:v>
                </c:pt>
                <c:pt idx="10735">
                  <c:v>1998.9839999999999</c:v>
                </c:pt>
                <c:pt idx="10736">
                  <c:v>1997.9690000000001</c:v>
                </c:pt>
                <c:pt idx="10737">
                  <c:v>1995</c:v>
                </c:pt>
                <c:pt idx="10738">
                  <c:v>1995.9369999999999</c:v>
                </c:pt>
                <c:pt idx="10739">
                  <c:v>1995.9369999999999</c:v>
                </c:pt>
                <c:pt idx="10740">
                  <c:v>1992.1869999999999</c:v>
                </c:pt>
                <c:pt idx="10741">
                  <c:v>1993.3589999999999</c:v>
                </c:pt>
                <c:pt idx="10742">
                  <c:v>1992.7339999999999</c:v>
                </c:pt>
                <c:pt idx="10743">
                  <c:v>1989.5309999999999</c:v>
                </c:pt>
                <c:pt idx="10744">
                  <c:v>1993.75</c:v>
                </c:pt>
                <c:pt idx="10745">
                  <c:v>1996.797</c:v>
                </c:pt>
                <c:pt idx="10746">
                  <c:v>1994.1410000000001</c:v>
                </c:pt>
                <c:pt idx="10747">
                  <c:v>1990.7809999999999</c:v>
                </c:pt>
                <c:pt idx="10748">
                  <c:v>1993.75</c:v>
                </c:pt>
                <c:pt idx="10749">
                  <c:v>1992.3440000000001</c:v>
                </c:pt>
                <c:pt idx="10750">
                  <c:v>1990.1559999999999</c:v>
                </c:pt>
                <c:pt idx="10751">
                  <c:v>1992.3440000000001</c:v>
                </c:pt>
                <c:pt idx="10752">
                  <c:v>1989.7660000000001</c:v>
                </c:pt>
                <c:pt idx="10753">
                  <c:v>1991.4059999999999</c:v>
                </c:pt>
                <c:pt idx="10754">
                  <c:v>1993.5940000000001</c:v>
                </c:pt>
                <c:pt idx="10755">
                  <c:v>1993.203</c:v>
                </c:pt>
                <c:pt idx="10756">
                  <c:v>1995.3910000000001</c:v>
                </c:pt>
                <c:pt idx="10757">
                  <c:v>1996.4059999999999</c:v>
                </c:pt>
                <c:pt idx="10758">
                  <c:v>1996.797</c:v>
                </c:pt>
                <c:pt idx="10759">
                  <c:v>1996.5619999999999</c:v>
                </c:pt>
                <c:pt idx="10760">
                  <c:v>1999.5309999999999</c:v>
                </c:pt>
                <c:pt idx="10761">
                  <c:v>1999.7660000000001</c:v>
                </c:pt>
                <c:pt idx="10762">
                  <c:v>1997.9690000000001</c:v>
                </c:pt>
                <c:pt idx="10763">
                  <c:v>2000.1559999999999</c:v>
                </c:pt>
                <c:pt idx="10764">
                  <c:v>2001.953</c:v>
                </c:pt>
                <c:pt idx="10765">
                  <c:v>1998.5940000000001</c:v>
                </c:pt>
                <c:pt idx="10766">
                  <c:v>2002.9690000000001</c:v>
                </c:pt>
                <c:pt idx="10767">
                  <c:v>2005</c:v>
                </c:pt>
                <c:pt idx="10768">
                  <c:v>2004.1410000000001</c:v>
                </c:pt>
                <c:pt idx="10769">
                  <c:v>2007.3440000000001</c:v>
                </c:pt>
                <c:pt idx="10770">
                  <c:v>2007.3440000000001</c:v>
                </c:pt>
                <c:pt idx="10771">
                  <c:v>2008.9839999999999</c:v>
                </c:pt>
                <c:pt idx="10772">
                  <c:v>2010.547</c:v>
                </c:pt>
                <c:pt idx="10773">
                  <c:v>2011.953</c:v>
                </c:pt>
                <c:pt idx="10774">
                  <c:v>2011.172</c:v>
                </c:pt>
                <c:pt idx="10775">
                  <c:v>2012.7339999999999</c:v>
                </c:pt>
                <c:pt idx="10776">
                  <c:v>2016.797</c:v>
                </c:pt>
                <c:pt idx="10777">
                  <c:v>2015.547</c:v>
                </c:pt>
                <c:pt idx="10778">
                  <c:v>2019.375</c:v>
                </c:pt>
                <c:pt idx="10779">
                  <c:v>2019.5309999999999</c:v>
                </c:pt>
                <c:pt idx="10780">
                  <c:v>2020</c:v>
                </c:pt>
                <c:pt idx="10781">
                  <c:v>2021.953</c:v>
                </c:pt>
                <c:pt idx="10782">
                  <c:v>2023.3589999999999</c:v>
                </c:pt>
                <c:pt idx="10783">
                  <c:v>2024.5309999999999</c:v>
                </c:pt>
                <c:pt idx="10784">
                  <c:v>2027.578</c:v>
                </c:pt>
                <c:pt idx="10785">
                  <c:v>2027.3440000000001</c:v>
                </c:pt>
                <c:pt idx="10786">
                  <c:v>2028.75</c:v>
                </c:pt>
                <c:pt idx="10787">
                  <c:v>2030.7809999999999</c:v>
                </c:pt>
                <c:pt idx="10788">
                  <c:v>2030</c:v>
                </c:pt>
                <c:pt idx="10789">
                  <c:v>2029.1410000000001</c:v>
                </c:pt>
                <c:pt idx="10790">
                  <c:v>2030.1559999999999</c:v>
                </c:pt>
                <c:pt idx="10791">
                  <c:v>2029.5309999999999</c:v>
                </c:pt>
                <c:pt idx="10792">
                  <c:v>2032.7339999999999</c:v>
                </c:pt>
                <c:pt idx="10793">
                  <c:v>2031.5619999999999</c:v>
                </c:pt>
                <c:pt idx="10794">
                  <c:v>2030.9369999999999</c:v>
                </c:pt>
                <c:pt idx="10795">
                  <c:v>2031.797</c:v>
                </c:pt>
                <c:pt idx="10796">
                  <c:v>2030.547</c:v>
                </c:pt>
                <c:pt idx="10797">
                  <c:v>2032.7339999999999</c:v>
                </c:pt>
                <c:pt idx="10798">
                  <c:v>2036.797</c:v>
                </c:pt>
                <c:pt idx="10799">
                  <c:v>2034.375</c:v>
                </c:pt>
                <c:pt idx="10800">
                  <c:v>2034.5309999999999</c:v>
                </c:pt>
                <c:pt idx="10801">
                  <c:v>2036.797</c:v>
                </c:pt>
                <c:pt idx="10802">
                  <c:v>2038.203</c:v>
                </c:pt>
                <c:pt idx="10803">
                  <c:v>2037.1869999999999</c:v>
                </c:pt>
                <c:pt idx="10804">
                  <c:v>2038.3589999999999</c:v>
                </c:pt>
                <c:pt idx="10805">
                  <c:v>2038.9839999999999</c:v>
                </c:pt>
                <c:pt idx="10806">
                  <c:v>2041.953</c:v>
                </c:pt>
                <c:pt idx="10807">
                  <c:v>2042.3440000000001</c:v>
                </c:pt>
                <c:pt idx="10808">
                  <c:v>2046.5619999999999</c:v>
                </c:pt>
                <c:pt idx="10809">
                  <c:v>2040.9369999999999</c:v>
                </c:pt>
                <c:pt idx="10810">
                  <c:v>2043.5940000000001</c:v>
                </c:pt>
                <c:pt idx="10811">
                  <c:v>2045.9369999999999</c:v>
                </c:pt>
                <c:pt idx="10812">
                  <c:v>2047.578</c:v>
                </c:pt>
                <c:pt idx="10813">
                  <c:v>2048.203</c:v>
                </c:pt>
                <c:pt idx="10814">
                  <c:v>2050.7809999999999</c:v>
                </c:pt>
                <c:pt idx="10815">
                  <c:v>2051.4059999999999</c:v>
                </c:pt>
                <c:pt idx="10816">
                  <c:v>2052.9690000000001</c:v>
                </c:pt>
                <c:pt idx="10817">
                  <c:v>2052.9690000000001</c:v>
                </c:pt>
                <c:pt idx="10818">
                  <c:v>2056.797</c:v>
                </c:pt>
                <c:pt idx="10819">
                  <c:v>2059.1410000000001</c:v>
                </c:pt>
                <c:pt idx="10820">
                  <c:v>2059.1410000000001</c:v>
                </c:pt>
                <c:pt idx="10821">
                  <c:v>2051.5619999999999</c:v>
                </c:pt>
                <c:pt idx="10822">
                  <c:v>2036.4059999999999</c:v>
                </c:pt>
                <c:pt idx="10823">
                  <c:v>2050.7809999999999</c:v>
                </c:pt>
                <c:pt idx="10824">
                  <c:v>2064.5309999999999</c:v>
                </c:pt>
                <c:pt idx="10825">
                  <c:v>2058.75</c:v>
                </c:pt>
                <c:pt idx="10826">
                  <c:v>2053.75</c:v>
                </c:pt>
                <c:pt idx="10827">
                  <c:v>2057.3440000000001</c:v>
                </c:pt>
                <c:pt idx="10828">
                  <c:v>2063.3589999999999</c:v>
                </c:pt>
                <c:pt idx="10829">
                  <c:v>2063.5940000000001</c:v>
                </c:pt>
                <c:pt idx="10830">
                  <c:v>2066.953</c:v>
                </c:pt>
                <c:pt idx="10831">
                  <c:v>2070</c:v>
                </c:pt>
                <c:pt idx="10832">
                  <c:v>2070.7809999999999</c:v>
                </c:pt>
                <c:pt idx="10833">
                  <c:v>2072.7339999999999</c:v>
                </c:pt>
                <c:pt idx="10834">
                  <c:v>2073.75</c:v>
                </c:pt>
                <c:pt idx="10835">
                  <c:v>2074.1410000000001</c:v>
                </c:pt>
                <c:pt idx="10836">
                  <c:v>2076.4059999999999</c:v>
                </c:pt>
                <c:pt idx="10837">
                  <c:v>2077.3440000000001</c:v>
                </c:pt>
                <c:pt idx="10838">
                  <c:v>2077.7339999999999</c:v>
                </c:pt>
                <c:pt idx="10839">
                  <c:v>2084.5309999999999</c:v>
                </c:pt>
                <c:pt idx="10840">
                  <c:v>2078.9839999999999</c:v>
                </c:pt>
                <c:pt idx="10841">
                  <c:v>2079.1410000000001</c:v>
                </c:pt>
                <c:pt idx="10842">
                  <c:v>2082.1869999999999</c:v>
                </c:pt>
                <c:pt idx="10843">
                  <c:v>2083.5940000000001</c:v>
                </c:pt>
                <c:pt idx="10844">
                  <c:v>2087.7339999999999</c:v>
                </c:pt>
                <c:pt idx="10845">
                  <c:v>2087.9690000000001</c:v>
                </c:pt>
                <c:pt idx="10846">
                  <c:v>2088.75</c:v>
                </c:pt>
                <c:pt idx="10847">
                  <c:v>2092.578</c:v>
                </c:pt>
                <c:pt idx="10848">
                  <c:v>2091.953</c:v>
                </c:pt>
                <c:pt idx="10849">
                  <c:v>2090.3910000000001</c:v>
                </c:pt>
                <c:pt idx="10850">
                  <c:v>2093.9839999999999</c:v>
                </c:pt>
                <c:pt idx="10851">
                  <c:v>2094.375</c:v>
                </c:pt>
                <c:pt idx="10852">
                  <c:v>2095.1559999999999</c:v>
                </c:pt>
                <c:pt idx="10853">
                  <c:v>2096.4059999999999</c:v>
                </c:pt>
                <c:pt idx="10854">
                  <c:v>2099.1410000000001</c:v>
                </c:pt>
                <c:pt idx="10855">
                  <c:v>2095.9369999999999</c:v>
                </c:pt>
                <c:pt idx="10856">
                  <c:v>2095.3910000000001</c:v>
                </c:pt>
                <c:pt idx="10857">
                  <c:v>2092.1869999999999</c:v>
                </c:pt>
                <c:pt idx="10858">
                  <c:v>2091.4059999999999</c:v>
                </c:pt>
                <c:pt idx="10859">
                  <c:v>2094.1410000000001</c:v>
                </c:pt>
                <c:pt idx="10860">
                  <c:v>2093.75</c:v>
                </c:pt>
                <c:pt idx="10861">
                  <c:v>2092.9690000000001</c:v>
                </c:pt>
                <c:pt idx="10862">
                  <c:v>2092.3440000000001</c:v>
                </c:pt>
                <c:pt idx="10863">
                  <c:v>2091.5619999999999</c:v>
                </c:pt>
                <c:pt idx="10864">
                  <c:v>2090.9369999999999</c:v>
                </c:pt>
                <c:pt idx="10865">
                  <c:v>2087.7339999999999</c:v>
                </c:pt>
                <c:pt idx="10866">
                  <c:v>2087.7339999999999</c:v>
                </c:pt>
                <c:pt idx="10867">
                  <c:v>2084.375</c:v>
                </c:pt>
                <c:pt idx="10868">
                  <c:v>2083.5940000000001</c:v>
                </c:pt>
                <c:pt idx="10869">
                  <c:v>2082.9690000000001</c:v>
                </c:pt>
                <c:pt idx="10870">
                  <c:v>2079.5309999999999</c:v>
                </c:pt>
                <c:pt idx="10871">
                  <c:v>2076.172</c:v>
                </c:pt>
                <c:pt idx="10872">
                  <c:v>2076.4059999999999</c:v>
                </c:pt>
                <c:pt idx="10873">
                  <c:v>2072.7339999999999</c:v>
                </c:pt>
                <c:pt idx="10874">
                  <c:v>2071.4059999999999</c:v>
                </c:pt>
                <c:pt idx="10875">
                  <c:v>2068.203</c:v>
                </c:pt>
                <c:pt idx="10876">
                  <c:v>2063.75</c:v>
                </c:pt>
                <c:pt idx="10877">
                  <c:v>2062.9690000000001</c:v>
                </c:pt>
                <c:pt idx="10878">
                  <c:v>2062.9690000000001</c:v>
                </c:pt>
                <c:pt idx="10879">
                  <c:v>2059.1410000000001</c:v>
                </c:pt>
                <c:pt idx="10880">
                  <c:v>2057.3440000000001</c:v>
                </c:pt>
                <c:pt idx="10881">
                  <c:v>2056.172</c:v>
                </c:pt>
                <c:pt idx="10882">
                  <c:v>2050.547</c:v>
                </c:pt>
                <c:pt idx="10883">
                  <c:v>2048.3589999999999</c:v>
                </c:pt>
                <c:pt idx="10884">
                  <c:v>2044.5309999999999</c:v>
                </c:pt>
                <c:pt idx="10885">
                  <c:v>2042.578</c:v>
                </c:pt>
                <c:pt idx="10886">
                  <c:v>2040</c:v>
                </c:pt>
                <c:pt idx="10887">
                  <c:v>2036.953</c:v>
                </c:pt>
                <c:pt idx="10888">
                  <c:v>2035.7809999999999</c:v>
                </c:pt>
                <c:pt idx="10889">
                  <c:v>2035.1559999999999</c:v>
                </c:pt>
                <c:pt idx="10890">
                  <c:v>2031.797</c:v>
                </c:pt>
                <c:pt idx="10891">
                  <c:v>2027.9690000000001</c:v>
                </c:pt>
                <c:pt idx="10892">
                  <c:v>2025.7809999999999</c:v>
                </c:pt>
                <c:pt idx="10893">
                  <c:v>2026.953</c:v>
                </c:pt>
                <c:pt idx="10894">
                  <c:v>2024.7660000000001</c:v>
                </c:pt>
                <c:pt idx="10895">
                  <c:v>2020</c:v>
                </c:pt>
                <c:pt idx="10896">
                  <c:v>2024.1410000000001</c:v>
                </c:pt>
                <c:pt idx="10897">
                  <c:v>2021.5619999999999</c:v>
                </c:pt>
                <c:pt idx="10898">
                  <c:v>2020.3910000000001</c:v>
                </c:pt>
                <c:pt idx="10899">
                  <c:v>2017.3440000000001</c:v>
                </c:pt>
                <c:pt idx="10900">
                  <c:v>2017.1869999999999</c:v>
                </c:pt>
                <c:pt idx="10901">
                  <c:v>2017.9690000000001</c:v>
                </c:pt>
                <c:pt idx="10902">
                  <c:v>2018.3589999999999</c:v>
                </c:pt>
                <c:pt idx="10903">
                  <c:v>2013.75</c:v>
                </c:pt>
                <c:pt idx="10904">
                  <c:v>2011.4059999999999</c:v>
                </c:pt>
                <c:pt idx="10905">
                  <c:v>2014.1410000000001</c:v>
                </c:pt>
                <c:pt idx="10906">
                  <c:v>2012.7339999999999</c:v>
                </c:pt>
                <c:pt idx="10907">
                  <c:v>2012.578</c:v>
                </c:pt>
                <c:pt idx="10908">
                  <c:v>2014.375</c:v>
                </c:pt>
                <c:pt idx="10909">
                  <c:v>2015.547</c:v>
                </c:pt>
                <c:pt idx="10910">
                  <c:v>2014.5309999999999</c:v>
                </c:pt>
                <c:pt idx="10911">
                  <c:v>2015.1559999999999</c:v>
                </c:pt>
                <c:pt idx="10912">
                  <c:v>2018.203</c:v>
                </c:pt>
                <c:pt idx="10913">
                  <c:v>2021.4059999999999</c:v>
                </c:pt>
                <c:pt idx="10914">
                  <c:v>2022.3440000000001</c:v>
                </c:pt>
                <c:pt idx="10915">
                  <c:v>2023.3589999999999</c:v>
                </c:pt>
                <c:pt idx="10916">
                  <c:v>2025.9369999999999</c:v>
                </c:pt>
                <c:pt idx="10917">
                  <c:v>2027.3440000000001</c:v>
                </c:pt>
                <c:pt idx="10918">
                  <c:v>2031.172</c:v>
                </c:pt>
                <c:pt idx="10919">
                  <c:v>2030.3910000000001</c:v>
                </c:pt>
                <c:pt idx="10920">
                  <c:v>2033.75</c:v>
                </c:pt>
                <c:pt idx="10921">
                  <c:v>2036.953</c:v>
                </c:pt>
                <c:pt idx="10922">
                  <c:v>2037.1869999999999</c:v>
                </c:pt>
                <c:pt idx="10923">
                  <c:v>2038.9839999999999</c:v>
                </c:pt>
                <c:pt idx="10924">
                  <c:v>2040.7809999999999</c:v>
                </c:pt>
                <c:pt idx="10925">
                  <c:v>2026.797</c:v>
                </c:pt>
                <c:pt idx="10926">
                  <c:v>2022.3440000000001</c:v>
                </c:pt>
                <c:pt idx="10927">
                  <c:v>2043.9839999999999</c:v>
                </c:pt>
                <c:pt idx="10928">
                  <c:v>2044.375</c:v>
                </c:pt>
                <c:pt idx="10929">
                  <c:v>2036.797</c:v>
                </c:pt>
                <c:pt idx="10930">
                  <c:v>2041.797</c:v>
                </c:pt>
                <c:pt idx="10931">
                  <c:v>2044.375</c:v>
                </c:pt>
                <c:pt idx="10932">
                  <c:v>2052.3440000000001</c:v>
                </c:pt>
                <c:pt idx="10933">
                  <c:v>2052.9690000000001</c:v>
                </c:pt>
                <c:pt idx="10934">
                  <c:v>2058.203</c:v>
                </c:pt>
                <c:pt idx="10935">
                  <c:v>2060.547</c:v>
                </c:pt>
                <c:pt idx="10936">
                  <c:v>2060.547</c:v>
                </c:pt>
                <c:pt idx="10937">
                  <c:v>2061.797</c:v>
                </c:pt>
                <c:pt idx="10938">
                  <c:v>2066.5619999999999</c:v>
                </c:pt>
                <c:pt idx="10939">
                  <c:v>2068.3589999999999</c:v>
                </c:pt>
                <c:pt idx="10940">
                  <c:v>2069.375</c:v>
                </c:pt>
                <c:pt idx="10941">
                  <c:v>2065.3910000000001</c:v>
                </c:pt>
                <c:pt idx="10942">
                  <c:v>2060.1559999999999</c:v>
                </c:pt>
                <c:pt idx="10943">
                  <c:v>2065.3910000000001</c:v>
                </c:pt>
                <c:pt idx="10944">
                  <c:v>2065.7809999999999</c:v>
                </c:pt>
                <c:pt idx="10945">
                  <c:v>2060.1559999999999</c:v>
                </c:pt>
                <c:pt idx="10946">
                  <c:v>2064.5309999999999</c:v>
                </c:pt>
                <c:pt idx="10947">
                  <c:v>2066.953</c:v>
                </c:pt>
                <c:pt idx="10948">
                  <c:v>2061.953</c:v>
                </c:pt>
                <c:pt idx="10949">
                  <c:v>2063.9839999999999</c:v>
                </c:pt>
                <c:pt idx="10950">
                  <c:v>2065.1559999999999</c:v>
                </c:pt>
                <c:pt idx="10951">
                  <c:v>2063.5940000000001</c:v>
                </c:pt>
                <c:pt idx="10952">
                  <c:v>2061.953</c:v>
                </c:pt>
                <c:pt idx="10953">
                  <c:v>2062.3440000000001</c:v>
                </c:pt>
                <c:pt idx="10954">
                  <c:v>2062.3440000000001</c:v>
                </c:pt>
                <c:pt idx="10955">
                  <c:v>2061.797</c:v>
                </c:pt>
                <c:pt idx="10956">
                  <c:v>2059.5309999999999</c:v>
                </c:pt>
                <c:pt idx="10957">
                  <c:v>2056.797</c:v>
                </c:pt>
                <c:pt idx="10958">
                  <c:v>2052.1869999999999</c:v>
                </c:pt>
                <c:pt idx="10959">
                  <c:v>2055.547</c:v>
                </c:pt>
                <c:pt idx="10960">
                  <c:v>2051.172</c:v>
                </c:pt>
                <c:pt idx="10961">
                  <c:v>2046.953</c:v>
                </c:pt>
                <c:pt idx="10962">
                  <c:v>2050.1559999999999</c:v>
                </c:pt>
                <c:pt idx="10963">
                  <c:v>2046.172</c:v>
                </c:pt>
                <c:pt idx="10964">
                  <c:v>2042.1869999999999</c:v>
                </c:pt>
                <c:pt idx="10965">
                  <c:v>2041.797</c:v>
                </c:pt>
                <c:pt idx="10966">
                  <c:v>2040.3910000000001</c:v>
                </c:pt>
                <c:pt idx="10967">
                  <c:v>2036.797</c:v>
                </c:pt>
                <c:pt idx="10968">
                  <c:v>2035</c:v>
                </c:pt>
                <c:pt idx="10969">
                  <c:v>2033.75</c:v>
                </c:pt>
                <c:pt idx="10970">
                  <c:v>2029.7660000000001</c:v>
                </c:pt>
                <c:pt idx="10971">
                  <c:v>2029.5309999999999</c:v>
                </c:pt>
                <c:pt idx="10972">
                  <c:v>2027.9690000000001</c:v>
                </c:pt>
                <c:pt idx="10973">
                  <c:v>2025.3910000000001</c:v>
                </c:pt>
                <c:pt idx="10974">
                  <c:v>2022.7339999999999</c:v>
                </c:pt>
                <c:pt idx="10975">
                  <c:v>2017.9690000000001</c:v>
                </c:pt>
                <c:pt idx="10976">
                  <c:v>2016.953</c:v>
                </c:pt>
                <c:pt idx="10977">
                  <c:v>2013.3589999999999</c:v>
                </c:pt>
                <c:pt idx="10978">
                  <c:v>2016.4059999999999</c:v>
                </c:pt>
                <c:pt idx="10979">
                  <c:v>2013.3589999999999</c:v>
                </c:pt>
                <c:pt idx="10980">
                  <c:v>2011.797</c:v>
                </c:pt>
                <c:pt idx="10981">
                  <c:v>2008.3589999999999</c:v>
                </c:pt>
                <c:pt idx="10982">
                  <c:v>2007.1869999999999</c:v>
                </c:pt>
                <c:pt idx="10983">
                  <c:v>2005.9369999999999</c:v>
                </c:pt>
                <c:pt idx="10984">
                  <c:v>2003.9839999999999</c:v>
                </c:pt>
                <c:pt idx="10985">
                  <c:v>2003.203</c:v>
                </c:pt>
                <c:pt idx="10986">
                  <c:v>2005.3910000000001</c:v>
                </c:pt>
                <c:pt idx="10987">
                  <c:v>2002.3440000000001</c:v>
                </c:pt>
                <c:pt idx="10988">
                  <c:v>2002.578</c:v>
                </c:pt>
                <c:pt idx="10989">
                  <c:v>2000</c:v>
                </c:pt>
                <c:pt idx="10990">
                  <c:v>2000.547</c:v>
                </c:pt>
                <c:pt idx="10991">
                  <c:v>2002.1869999999999</c:v>
                </c:pt>
                <c:pt idx="10992">
                  <c:v>1999.375</c:v>
                </c:pt>
                <c:pt idx="10993">
                  <c:v>2000.9369999999999</c:v>
                </c:pt>
                <c:pt idx="10994">
                  <c:v>2001.5619999999999</c:v>
                </c:pt>
                <c:pt idx="10995">
                  <c:v>1998.75</c:v>
                </c:pt>
                <c:pt idx="10996">
                  <c:v>2000.3910000000001</c:v>
                </c:pt>
                <c:pt idx="10997">
                  <c:v>2003.203</c:v>
                </c:pt>
                <c:pt idx="10998">
                  <c:v>2002.7339999999999</c:v>
                </c:pt>
                <c:pt idx="10999">
                  <c:v>2000.9369999999999</c:v>
                </c:pt>
                <c:pt idx="11000">
                  <c:v>1998.5940000000001</c:v>
                </c:pt>
                <c:pt idx="11001">
                  <c:v>2000.1559999999999</c:v>
                </c:pt>
                <c:pt idx="11002">
                  <c:v>2005</c:v>
                </c:pt>
                <c:pt idx="11003">
                  <c:v>2008.5940000000001</c:v>
                </c:pt>
                <c:pt idx="11004">
                  <c:v>2011.5619999999999</c:v>
                </c:pt>
                <c:pt idx="11005">
                  <c:v>2008.5940000000001</c:v>
                </c:pt>
                <c:pt idx="11006">
                  <c:v>2010.3910000000001</c:v>
                </c:pt>
                <c:pt idx="11007">
                  <c:v>2013.9839999999999</c:v>
                </c:pt>
                <c:pt idx="11008">
                  <c:v>2010.547</c:v>
                </c:pt>
                <c:pt idx="11009">
                  <c:v>2015.9369999999999</c:v>
                </c:pt>
                <c:pt idx="11010">
                  <c:v>2020.1559999999999</c:v>
                </c:pt>
                <c:pt idx="11011">
                  <c:v>2020</c:v>
                </c:pt>
                <c:pt idx="11012">
                  <c:v>2024.7660000000001</c:v>
                </c:pt>
                <c:pt idx="11013">
                  <c:v>2024.7660000000001</c:v>
                </c:pt>
                <c:pt idx="11014">
                  <c:v>2026.4059999999999</c:v>
                </c:pt>
                <c:pt idx="11015">
                  <c:v>2027.578</c:v>
                </c:pt>
                <c:pt idx="11016">
                  <c:v>2025.9369999999999</c:v>
                </c:pt>
                <c:pt idx="11017">
                  <c:v>2028.5940000000001</c:v>
                </c:pt>
                <c:pt idx="11018">
                  <c:v>2034.7660000000001</c:v>
                </c:pt>
                <c:pt idx="11019">
                  <c:v>2035.9369999999999</c:v>
                </c:pt>
                <c:pt idx="11020">
                  <c:v>2036.5619999999999</c:v>
                </c:pt>
                <c:pt idx="11021">
                  <c:v>2037.3440000000001</c:v>
                </c:pt>
                <c:pt idx="11022">
                  <c:v>2033.203</c:v>
                </c:pt>
                <c:pt idx="11023">
                  <c:v>2013.3589999999999</c:v>
                </c:pt>
                <c:pt idx="11024">
                  <c:v>1936.4059999999999</c:v>
                </c:pt>
                <c:pt idx="11025">
                  <c:v>1904.375</c:v>
                </c:pt>
                <c:pt idx="11026">
                  <c:v>1952.9690000000001</c:v>
                </c:pt>
                <c:pt idx="11027">
                  <c:v>1967.9690000000001</c:v>
                </c:pt>
                <c:pt idx="11028">
                  <c:v>1970.1559999999999</c:v>
                </c:pt>
                <c:pt idx="11029">
                  <c:v>1997.578</c:v>
                </c:pt>
                <c:pt idx="11030">
                  <c:v>2021.4059999999999</c:v>
                </c:pt>
                <c:pt idx="11031">
                  <c:v>2040.547</c:v>
                </c:pt>
                <c:pt idx="11032">
                  <c:v>2054.1410000000001</c:v>
                </c:pt>
                <c:pt idx="11033">
                  <c:v>2047.7339999999999</c:v>
                </c:pt>
                <c:pt idx="11034">
                  <c:v>2037.7339999999999</c:v>
                </c:pt>
                <c:pt idx="11035">
                  <c:v>2034.5309999999999</c:v>
                </c:pt>
                <c:pt idx="11036">
                  <c:v>2033.5940000000001</c:v>
                </c:pt>
                <c:pt idx="11037">
                  <c:v>2049.7660000000001</c:v>
                </c:pt>
                <c:pt idx="11038">
                  <c:v>2072.578</c:v>
                </c:pt>
                <c:pt idx="11039">
                  <c:v>2021.4059999999999</c:v>
                </c:pt>
                <c:pt idx="11040">
                  <c:v>1984.1410000000001</c:v>
                </c:pt>
                <c:pt idx="11041">
                  <c:v>1990.3910000000001</c:v>
                </c:pt>
                <c:pt idx="11042">
                  <c:v>2001.953</c:v>
                </c:pt>
                <c:pt idx="11043">
                  <c:v>1986.172</c:v>
                </c:pt>
                <c:pt idx="11044">
                  <c:v>1989.1410000000001</c:v>
                </c:pt>
                <c:pt idx="11045">
                  <c:v>1996.172</c:v>
                </c:pt>
                <c:pt idx="11046">
                  <c:v>1990.3910000000001</c:v>
                </c:pt>
                <c:pt idx="11047">
                  <c:v>1992.1869999999999</c:v>
                </c:pt>
                <c:pt idx="11048">
                  <c:v>1996.172</c:v>
                </c:pt>
                <c:pt idx="11049">
                  <c:v>1988.203</c:v>
                </c:pt>
                <c:pt idx="11050">
                  <c:v>1988.5940000000001</c:v>
                </c:pt>
                <c:pt idx="11051">
                  <c:v>1994.7660000000001</c:v>
                </c:pt>
                <c:pt idx="11052">
                  <c:v>1987.578</c:v>
                </c:pt>
                <c:pt idx="11053">
                  <c:v>1988.9839999999999</c:v>
                </c:pt>
                <c:pt idx="11054">
                  <c:v>1992.3440000000001</c:v>
                </c:pt>
                <c:pt idx="11055">
                  <c:v>1985.9369999999999</c:v>
                </c:pt>
                <c:pt idx="11056">
                  <c:v>1985.1559999999999</c:v>
                </c:pt>
                <c:pt idx="11057">
                  <c:v>1990.547</c:v>
                </c:pt>
                <c:pt idx="11058">
                  <c:v>1990.7809999999999</c:v>
                </c:pt>
                <c:pt idx="11059">
                  <c:v>1988.9839999999999</c:v>
                </c:pt>
                <c:pt idx="11060">
                  <c:v>1990.9369999999999</c:v>
                </c:pt>
                <c:pt idx="11061">
                  <c:v>1991.953</c:v>
                </c:pt>
                <c:pt idx="11062">
                  <c:v>1989.7660000000001</c:v>
                </c:pt>
                <c:pt idx="11063">
                  <c:v>1992.3440000000001</c:v>
                </c:pt>
                <c:pt idx="11064">
                  <c:v>1989.7660000000001</c:v>
                </c:pt>
                <c:pt idx="11065">
                  <c:v>1989.1410000000001</c:v>
                </c:pt>
                <c:pt idx="11066">
                  <c:v>1989.5309999999999</c:v>
                </c:pt>
                <c:pt idx="11067">
                  <c:v>1991.953</c:v>
                </c:pt>
                <c:pt idx="11068">
                  <c:v>1991.5619999999999</c:v>
                </c:pt>
                <c:pt idx="11069">
                  <c:v>1993.75</c:v>
                </c:pt>
                <c:pt idx="11070">
                  <c:v>1993.203</c:v>
                </c:pt>
                <c:pt idx="11071">
                  <c:v>1991.5619999999999</c:v>
                </c:pt>
                <c:pt idx="11072">
                  <c:v>1993.75</c:v>
                </c:pt>
                <c:pt idx="11073">
                  <c:v>1998.3589999999999</c:v>
                </c:pt>
                <c:pt idx="11074">
                  <c:v>1992.578</c:v>
                </c:pt>
                <c:pt idx="11075">
                  <c:v>1994.7660000000001</c:v>
                </c:pt>
                <c:pt idx="11076">
                  <c:v>1997.3440000000001</c:v>
                </c:pt>
                <c:pt idx="11077">
                  <c:v>1998.9839999999999</c:v>
                </c:pt>
                <c:pt idx="11078">
                  <c:v>1998.203</c:v>
                </c:pt>
                <c:pt idx="11079">
                  <c:v>2002.1869999999999</c:v>
                </c:pt>
                <c:pt idx="11080">
                  <c:v>2000.3910000000001</c:v>
                </c:pt>
                <c:pt idx="11081">
                  <c:v>2003.75</c:v>
                </c:pt>
                <c:pt idx="11082">
                  <c:v>2003.9839999999999</c:v>
                </c:pt>
                <c:pt idx="11083">
                  <c:v>2007.1869999999999</c:v>
                </c:pt>
                <c:pt idx="11084">
                  <c:v>2007.9690000000001</c:v>
                </c:pt>
                <c:pt idx="11085">
                  <c:v>2009.1410000000001</c:v>
                </c:pt>
                <c:pt idx="11086">
                  <c:v>2013.3589999999999</c:v>
                </c:pt>
                <c:pt idx="11087">
                  <c:v>2009.5309999999999</c:v>
                </c:pt>
                <c:pt idx="11088">
                  <c:v>2015.9369999999999</c:v>
                </c:pt>
                <c:pt idx="11089">
                  <c:v>2016.4059999999999</c:v>
                </c:pt>
                <c:pt idx="11090">
                  <c:v>2014.5309999999999</c:v>
                </c:pt>
                <c:pt idx="11091">
                  <c:v>2014.5309999999999</c:v>
                </c:pt>
                <c:pt idx="11092">
                  <c:v>2019.1410000000001</c:v>
                </c:pt>
                <c:pt idx="11093">
                  <c:v>2020.547</c:v>
                </c:pt>
                <c:pt idx="11094">
                  <c:v>2022.1869999999999</c:v>
                </c:pt>
                <c:pt idx="11095">
                  <c:v>2020.3910000000001</c:v>
                </c:pt>
                <c:pt idx="11096">
                  <c:v>2023.3589999999999</c:v>
                </c:pt>
                <c:pt idx="11097">
                  <c:v>2022.3440000000001</c:v>
                </c:pt>
                <c:pt idx="11098">
                  <c:v>2024.375</c:v>
                </c:pt>
                <c:pt idx="11099">
                  <c:v>2025.9369999999999</c:v>
                </c:pt>
                <c:pt idx="11100">
                  <c:v>2028.3589999999999</c:v>
                </c:pt>
                <c:pt idx="11101">
                  <c:v>2028.203</c:v>
                </c:pt>
                <c:pt idx="11102">
                  <c:v>2031.5619999999999</c:v>
                </c:pt>
                <c:pt idx="11103">
                  <c:v>2030.1559999999999</c:v>
                </c:pt>
                <c:pt idx="11104">
                  <c:v>2031.4059999999999</c:v>
                </c:pt>
                <c:pt idx="11105">
                  <c:v>2027.578</c:v>
                </c:pt>
                <c:pt idx="11106">
                  <c:v>2031.172</c:v>
                </c:pt>
                <c:pt idx="11107">
                  <c:v>2030.9369999999999</c:v>
                </c:pt>
                <c:pt idx="11108">
                  <c:v>2032.578</c:v>
                </c:pt>
                <c:pt idx="11109">
                  <c:v>2030.9369999999999</c:v>
                </c:pt>
                <c:pt idx="11110">
                  <c:v>2033.9839999999999</c:v>
                </c:pt>
                <c:pt idx="11111">
                  <c:v>2031.172</c:v>
                </c:pt>
                <c:pt idx="11112">
                  <c:v>2031.172</c:v>
                </c:pt>
                <c:pt idx="11113">
                  <c:v>2034.5309999999999</c:v>
                </c:pt>
                <c:pt idx="11114">
                  <c:v>2035.7809999999999</c:v>
                </c:pt>
                <c:pt idx="11115">
                  <c:v>2034.7660000000001</c:v>
                </c:pt>
                <c:pt idx="11116">
                  <c:v>2037.1869999999999</c:v>
                </c:pt>
                <c:pt idx="11117">
                  <c:v>2040.1559999999999</c:v>
                </c:pt>
                <c:pt idx="11118">
                  <c:v>2040.3910000000001</c:v>
                </c:pt>
                <c:pt idx="11119">
                  <c:v>2041.5619999999999</c:v>
                </c:pt>
                <c:pt idx="11120">
                  <c:v>2041.4059999999999</c:v>
                </c:pt>
                <c:pt idx="11121">
                  <c:v>2045</c:v>
                </c:pt>
                <c:pt idx="11122">
                  <c:v>2045.7809999999999</c:v>
                </c:pt>
                <c:pt idx="11123">
                  <c:v>2046.5619999999999</c:v>
                </c:pt>
                <c:pt idx="11124">
                  <c:v>2046.5619999999999</c:v>
                </c:pt>
                <c:pt idx="11125">
                  <c:v>2048.75</c:v>
                </c:pt>
                <c:pt idx="11126">
                  <c:v>2050.3910000000001</c:v>
                </c:pt>
                <c:pt idx="11127">
                  <c:v>2051.5619999999999</c:v>
                </c:pt>
                <c:pt idx="11128">
                  <c:v>2053.9839999999999</c:v>
                </c:pt>
                <c:pt idx="11129">
                  <c:v>2053.75</c:v>
                </c:pt>
                <c:pt idx="11130">
                  <c:v>2056.5619999999999</c:v>
                </c:pt>
                <c:pt idx="11131">
                  <c:v>2056.5619999999999</c:v>
                </c:pt>
                <c:pt idx="11132">
                  <c:v>2058.75</c:v>
                </c:pt>
                <c:pt idx="11133">
                  <c:v>2055.9369999999999</c:v>
                </c:pt>
                <c:pt idx="11134">
                  <c:v>2038.75</c:v>
                </c:pt>
                <c:pt idx="11135">
                  <c:v>2033.5940000000001</c:v>
                </c:pt>
                <c:pt idx="11136">
                  <c:v>2060.547</c:v>
                </c:pt>
                <c:pt idx="11137">
                  <c:v>2070.9369999999999</c:v>
                </c:pt>
                <c:pt idx="11138">
                  <c:v>2059.1410000000001</c:v>
                </c:pt>
                <c:pt idx="11139">
                  <c:v>2054.1410000000001</c:v>
                </c:pt>
                <c:pt idx="11140">
                  <c:v>2065</c:v>
                </c:pt>
                <c:pt idx="11141">
                  <c:v>2064.7660000000001</c:v>
                </c:pt>
                <c:pt idx="11142">
                  <c:v>2066.953</c:v>
                </c:pt>
                <c:pt idx="11143">
                  <c:v>2075.9369999999999</c:v>
                </c:pt>
                <c:pt idx="11144">
                  <c:v>2075.547</c:v>
                </c:pt>
                <c:pt idx="11145">
                  <c:v>2076.797</c:v>
                </c:pt>
                <c:pt idx="11146">
                  <c:v>2080.1559999999999</c:v>
                </c:pt>
                <c:pt idx="11147">
                  <c:v>2075.7809999999999</c:v>
                </c:pt>
                <c:pt idx="11148">
                  <c:v>2078.75</c:v>
                </c:pt>
                <c:pt idx="11149">
                  <c:v>2080.1559999999999</c:v>
                </c:pt>
                <c:pt idx="11150">
                  <c:v>2082.3440000000001</c:v>
                </c:pt>
                <c:pt idx="11151">
                  <c:v>2085</c:v>
                </c:pt>
                <c:pt idx="11152">
                  <c:v>2083.75</c:v>
                </c:pt>
                <c:pt idx="11153">
                  <c:v>2082.9690000000001</c:v>
                </c:pt>
                <c:pt idx="11154">
                  <c:v>2085.3910000000001</c:v>
                </c:pt>
                <c:pt idx="11155">
                  <c:v>2087.1869999999999</c:v>
                </c:pt>
                <c:pt idx="11156">
                  <c:v>2089.7660000000001</c:v>
                </c:pt>
                <c:pt idx="11157">
                  <c:v>2092.3440000000001</c:v>
                </c:pt>
                <c:pt idx="11158">
                  <c:v>2093.9839999999999</c:v>
                </c:pt>
                <c:pt idx="11159">
                  <c:v>2093.203</c:v>
                </c:pt>
                <c:pt idx="11160">
                  <c:v>2096.5619999999999</c:v>
                </c:pt>
                <c:pt idx="11161">
                  <c:v>2095.1559999999999</c:v>
                </c:pt>
                <c:pt idx="11162">
                  <c:v>2097.3440000000001</c:v>
                </c:pt>
                <c:pt idx="11163">
                  <c:v>2099.1410000000001</c:v>
                </c:pt>
                <c:pt idx="11164">
                  <c:v>2100.547</c:v>
                </c:pt>
                <c:pt idx="11165">
                  <c:v>2099.7660000000001</c:v>
                </c:pt>
                <c:pt idx="11166">
                  <c:v>2100.7809999999999</c:v>
                </c:pt>
                <c:pt idx="11167">
                  <c:v>2105.3910000000001</c:v>
                </c:pt>
                <c:pt idx="11168">
                  <c:v>2102.578</c:v>
                </c:pt>
                <c:pt idx="11169">
                  <c:v>2100.9369999999999</c:v>
                </c:pt>
                <c:pt idx="11170">
                  <c:v>2098.203</c:v>
                </c:pt>
                <c:pt idx="11171">
                  <c:v>2101.172</c:v>
                </c:pt>
                <c:pt idx="11172">
                  <c:v>2096.953</c:v>
                </c:pt>
                <c:pt idx="11173">
                  <c:v>2098.9839999999999</c:v>
                </c:pt>
                <c:pt idx="11174">
                  <c:v>2096.172</c:v>
                </c:pt>
                <c:pt idx="11175">
                  <c:v>2095.3910000000001</c:v>
                </c:pt>
                <c:pt idx="11176">
                  <c:v>2093.75</c:v>
                </c:pt>
                <c:pt idx="11177">
                  <c:v>2095.1559999999999</c:v>
                </c:pt>
                <c:pt idx="11178">
                  <c:v>2093.5940000000001</c:v>
                </c:pt>
                <c:pt idx="11179">
                  <c:v>2090.9369999999999</c:v>
                </c:pt>
                <c:pt idx="11180">
                  <c:v>2089.1410000000001</c:v>
                </c:pt>
                <c:pt idx="11181">
                  <c:v>2085.9369999999999</c:v>
                </c:pt>
                <c:pt idx="11182">
                  <c:v>2084.5309999999999</c:v>
                </c:pt>
                <c:pt idx="11183">
                  <c:v>2083.9839999999999</c:v>
                </c:pt>
                <c:pt idx="11184">
                  <c:v>2080</c:v>
                </c:pt>
                <c:pt idx="11185">
                  <c:v>2076.4059999999999</c:v>
                </c:pt>
                <c:pt idx="11186">
                  <c:v>2076.172</c:v>
                </c:pt>
                <c:pt idx="11187">
                  <c:v>2072.7339999999999</c:v>
                </c:pt>
                <c:pt idx="11188">
                  <c:v>2071.4059999999999</c:v>
                </c:pt>
                <c:pt idx="11189">
                  <c:v>2066.5619999999999</c:v>
                </c:pt>
                <c:pt idx="11190">
                  <c:v>2063.5940000000001</c:v>
                </c:pt>
                <c:pt idx="11191">
                  <c:v>2063.9839999999999</c:v>
                </c:pt>
                <c:pt idx="11192">
                  <c:v>2061.797</c:v>
                </c:pt>
                <c:pt idx="11193">
                  <c:v>2057.7339999999999</c:v>
                </c:pt>
                <c:pt idx="11194">
                  <c:v>2056.953</c:v>
                </c:pt>
                <c:pt idx="11195">
                  <c:v>2053.5940000000001</c:v>
                </c:pt>
                <c:pt idx="11196">
                  <c:v>2049.7660000000001</c:v>
                </c:pt>
                <c:pt idx="11197">
                  <c:v>2047.3440000000001</c:v>
                </c:pt>
                <c:pt idx="11198">
                  <c:v>2046.5619999999999</c:v>
                </c:pt>
                <c:pt idx="11199">
                  <c:v>2041.953</c:v>
                </c:pt>
                <c:pt idx="11200">
                  <c:v>2039.1410000000001</c:v>
                </c:pt>
                <c:pt idx="11201">
                  <c:v>2037.578</c:v>
                </c:pt>
                <c:pt idx="11202">
                  <c:v>2034.7660000000001</c:v>
                </c:pt>
                <c:pt idx="11203">
                  <c:v>2030.7809999999999</c:v>
                </c:pt>
                <c:pt idx="11204">
                  <c:v>2030.3910000000001</c:v>
                </c:pt>
                <c:pt idx="11205">
                  <c:v>2026.5619999999999</c:v>
                </c:pt>
                <c:pt idx="11206">
                  <c:v>2025.1559999999999</c:v>
                </c:pt>
                <c:pt idx="11207">
                  <c:v>2021.953</c:v>
                </c:pt>
                <c:pt idx="11208">
                  <c:v>2019.7660000000001</c:v>
                </c:pt>
                <c:pt idx="11209">
                  <c:v>2020</c:v>
                </c:pt>
                <c:pt idx="11210">
                  <c:v>2016.172</c:v>
                </c:pt>
                <c:pt idx="11211">
                  <c:v>2014.375</c:v>
                </c:pt>
                <c:pt idx="11212">
                  <c:v>2013.203</c:v>
                </c:pt>
                <c:pt idx="11213">
                  <c:v>2012.7339999999999</c:v>
                </c:pt>
                <c:pt idx="11214">
                  <c:v>2014.7660000000001</c:v>
                </c:pt>
                <c:pt idx="11215">
                  <c:v>2014.375</c:v>
                </c:pt>
                <c:pt idx="11216">
                  <c:v>2013.9839999999999</c:v>
                </c:pt>
                <c:pt idx="11217">
                  <c:v>2013.75</c:v>
                </c:pt>
                <c:pt idx="11218">
                  <c:v>2017.578</c:v>
                </c:pt>
                <c:pt idx="11219">
                  <c:v>2016.5619999999999</c:v>
                </c:pt>
                <c:pt idx="11220">
                  <c:v>2011.953</c:v>
                </c:pt>
                <c:pt idx="11221">
                  <c:v>2017.7339999999999</c:v>
                </c:pt>
                <c:pt idx="11222">
                  <c:v>2018.75</c:v>
                </c:pt>
                <c:pt idx="11223">
                  <c:v>2019.375</c:v>
                </c:pt>
                <c:pt idx="11224">
                  <c:v>2020.1559999999999</c:v>
                </c:pt>
                <c:pt idx="11225">
                  <c:v>2021.797</c:v>
                </c:pt>
                <c:pt idx="11226">
                  <c:v>2021.4059999999999</c:v>
                </c:pt>
                <c:pt idx="11227">
                  <c:v>2023.75</c:v>
                </c:pt>
                <c:pt idx="11228">
                  <c:v>2020.1559999999999</c:v>
                </c:pt>
                <c:pt idx="11229">
                  <c:v>2025</c:v>
                </c:pt>
                <c:pt idx="11230">
                  <c:v>2026.5619999999999</c:v>
                </c:pt>
                <c:pt idx="11231">
                  <c:v>2028.9839999999999</c:v>
                </c:pt>
                <c:pt idx="11232">
                  <c:v>2029.5309999999999</c:v>
                </c:pt>
                <c:pt idx="11233">
                  <c:v>2032.3440000000001</c:v>
                </c:pt>
                <c:pt idx="11234">
                  <c:v>2031.172</c:v>
                </c:pt>
                <c:pt idx="11235">
                  <c:v>2032.578</c:v>
                </c:pt>
                <c:pt idx="11236">
                  <c:v>2036.4059999999999</c:v>
                </c:pt>
                <c:pt idx="11237">
                  <c:v>2038.5940000000001</c:v>
                </c:pt>
                <c:pt idx="11238">
                  <c:v>2026.172</c:v>
                </c:pt>
                <c:pt idx="11239">
                  <c:v>2030.9369999999999</c:v>
                </c:pt>
                <c:pt idx="11240">
                  <c:v>2046.172</c:v>
                </c:pt>
                <c:pt idx="11241">
                  <c:v>2042.578</c:v>
                </c:pt>
                <c:pt idx="11242">
                  <c:v>2039.1410000000001</c:v>
                </c:pt>
                <c:pt idx="11243">
                  <c:v>2045</c:v>
                </c:pt>
                <c:pt idx="11244">
                  <c:v>2045.3910000000001</c:v>
                </c:pt>
                <c:pt idx="11245">
                  <c:v>2050.547</c:v>
                </c:pt>
                <c:pt idx="11246">
                  <c:v>2055.547</c:v>
                </c:pt>
                <c:pt idx="11247">
                  <c:v>2060.9369999999999</c:v>
                </c:pt>
                <c:pt idx="11248">
                  <c:v>2062.578</c:v>
                </c:pt>
                <c:pt idx="11249">
                  <c:v>2063.3589999999999</c:v>
                </c:pt>
                <c:pt idx="11250">
                  <c:v>2064.5309999999999</c:v>
                </c:pt>
                <c:pt idx="11251">
                  <c:v>2065.3910000000001</c:v>
                </c:pt>
                <c:pt idx="11252">
                  <c:v>2071.172</c:v>
                </c:pt>
                <c:pt idx="11253">
                  <c:v>2070.9369999999999</c:v>
                </c:pt>
                <c:pt idx="11254">
                  <c:v>2064.5309999999999</c:v>
                </c:pt>
                <c:pt idx="11255">
                  <c:v>2062.7339999999999</c:v>
                </c:pt>
                <c:pt idx="11256">
                  <c:v>2065.3910000000001</c:v>
                </c:pt>
                <c:pt idx="11257">
                  <c:v>2065</c:v>
                </c:pt>
                <c:pt idx="11258">
                  <c:v>2060.9369999999999</c:v>
                </c:pt>
                <c:pt idx="11259">
                  <c:v>2059.375</c:v>
                </c:pt>
                <c:pt idx="11260">
                  <c:v>2061.172</c:v>
                </c:pt>
                <c:pt idx="11261">
                  <c:v>2058.9839999999999</c:v>
                </c:pt>
                <c:pt idx="11262">
                  <c:v>2062.1869999999999</c:v>
                </c:pt>
                <c:pt idx="11263">
                  <c:v>2063.3589999999999</c:v>
                </c:pt>
                <c:pt idx="11264">
                  <c:v>2060.1559999999999</c:v>
                </c:pt>
                <c:pt idx="11265">
                  <c:v>2061.4059999999999</c:v>
                </c:pt>
                <c:pt idx="11266">
                  <c:v>2060.1559999999999</c:v>
                </c:pt>
                <c:pt idx="11267">
                  <c:v>2058.203</c:v>
                </c:pt>
                <c:pt idx="11268">
                  <c:v>2057.3440000000001</c:v>
                </c:pt>
                <c:pt idx="11269">
                  <c:v>2054.7660000000001</c:v>
                </c:pt>
                <c:pt idx="11270">
                  <c:v>2055.1559999999999</c:v>
                </c:pt>
                <c:pt idx="11271">
                  <c:v>2052.7339999999999</c:v>
                </c:pt>
                <c:pt idx="11272">
                  <c:v>2054.375</c:v>
                </c:pt>
                <c:pt idx="11273">
                  <c:v>2050.9369999999999</c:v>
                </c:pt>
                <c:pt idx="11274">
                  <c:v>2046.5619999999999</c:v>
                </c:pt>
                <c:pt idx="11275">
                  <c:v>2045.3910000000001</c:v>
                </c:pt>
                <c:pt idx="11276">
                  <c:v>2041.953</c:v>
                </c:pt>
                <c:pt idx="11277">
                  <c:v>2038.75</c:v>
                </c:pt>
                <c:pt idx="11278">
                  <c:v>2039.5309999999999</c:v>
                </c:pt>
                <c:pt idx="11279">
                  <c:v>2037.578</c:v>
                </c:pt>
                <c:pt idx="11280">
                  <c:v>2035.7809999999999</c:v>
                </c:pt>
                <c:pt idx="11281">
                  <c:v>2032.7339999999999</c:v>
                </c:pt>
                <c:pt idx="11282">
                  <c:v>2028.203</c:v>
                </c:pt>
                <c:pt idx="11283">
                  <c:v>2026.953</c:v>
                </c:pt>
                <c:pt idx="11284">
                  <c:v>2024.1410000000001</c:v>
                </c:pt>
                <c:pt idx="11285">
                  <c:v>2021.797</c:v>
                </c:pt>
                <c:pt idx="11286">
                  <c:v>2018.3589999999999</c:v>
                </c:pt>
                <c:pt idx="11287">
                  <c:v>2018.9839999999999</c:v>
                </c:pt>
                <c:pt idx="11288">
                  <c:v>2017.7339999999999</c:v>
                </c:pt>
                <c:pt idx="11289">
                  <c:v>2013.203</c:v>
                </c:pt>
                <c:pt idx="11290">
                  <c:v>2011.172</c:v>
                </c:pt>
                <c:pt idx="11291">
                  <c:v>2010.7809999999999</c:v>
                </c:pt>
                <c:pt idx="11292">
                  <c:v>2007.3440000000001</c:v>
                </c:pt>
                <c:pt idx="11293">
                  <c:v>2010.1559999999999</c:v>
                </c:pt>
                <c:pt idx="11294">
                  <c:v>2010.1559999999999</c:v>
                </c:pt>
                <c:pt idx="11295">
                  <c:v>2004.375</c:v>
                </c:pt>
                <c:pt idx="11296">
                  <c:v>2003.75</c:v>
                </c:pt>
                <c:pt idx="11297">
                  <c:v>2004.5309999999999</c:v>
                </c:pt>
                <c:pt idx="11298">
                  <c:v>2002.1869999999999</c:v>
                </c:pt>
                <c:pt idx="11299">
                  <c:v>2002.9690000000001</c:v>
                </c:pt>
                <c:pt idx="11300">
                  <c:v>2001.172</c:v>
                </c:pt>
                <c:pt idx="11301">
                  <c:v>2000</c:v>
                </c:pt>
                <c:pt idx="11302">
                  <c:v>1998.203</c:v>
                </c:pt>
                <c:pt idx="11303">
                  <c:v>1997.578</c:v>
                </c:pt>
                <c:pt idx="11304">
                  <c:v>1996.172</c:v>
                </c:pt>
                <c:pt idx="11305">
                  <c:v>1999.375</c:v>
                </c:pt>
                <c:pt idx="11306">
                  <c:v>2000.1559999999999</c:v>
                </c:pt>
                <c:pt idx="11307">
                  <c:v>1996.797</c:v>
                </c:pt>
                <c:pt idx="11308">
                  <c:v>1996.5619999999999</c:v>
                </c:pt>
                <c:pt idx="11309">
                  <c:v>1996.5619999999999</c:v>
                </c:pt>
                <c:pt idx="11310">
                  <c:v>1996.797</c:v>
                </c:pt>
                <c:pt idx="11311">
                  <c:v>1997.7339999999999</c:v>
                </c:pt>
                <c:pt idx="11312">
                  <c:v>1997.3440000000001</c:v>
                </c:pt>
                <c:pt idx="11313">
                  <c:v>1998.203</c:v>
                </c:pt>
                <c:pt idx="11314">
                  <c:v>2003.203</c:v>
                </c:pt>
                <c:pt idx="11315">
                  <c:v>2003.75</c:v>
                </c:pt>
                <c:pt idx="11316">
                  <c:v>2009.5309999999999</c:v>
                </c:pt>
                <c:pt idx="11317">
                  <c:v>2002.7339999999999</c:v>
                </c:pt>
                <c:pt idx="11318">
                  <c:v>2005.3910000000001</c:v>
                </c:pt>
                <c:pt idx="11319">
                  <c:v>2010.7809999999999</c:v>
                </c:pt>
                <c:pt idx="11320">
                  <c:v>2007.9690000000001</c:v>
                </c:pt>
                <c:pt idx="11321">
                  <c:v>2011.4059999999999</c:v>
                </c:pt>
                <c:pt idx="11322">
                  <c:v>2015.7809999999999</c:v>
                </c:pt>
                <c:pt idx="11323">
                  <c:v>2015.3910000000001</c:v>
                </c:pt>
                <c:pt idx="11324">
                  <c:v>2016.797</c:v>
                </c:pt>
                <c:pt idx="11325">
                  <c:v>2018.203</c:v>
                </c:pt>
                <c:pt idx="11326">
                  <c:v>2020.547</c:v>
                </c:pt>
                <c:pt idx="11327">
                  <c:v>2023.75</c:v>
                </c:pt>
                <c:pt idx="11328">
                  <c:v>2026.4059999999999</c:v>
                </c:pt>
                <c:pt idx="11329">
                  <c:v>2027.3440000000001</c:v>
                </c:pt>
                <c:pt idx="11330">
                  <c:v>2030</c:v>
                </c:pt>
                <c:pt idx="11331">
                  <c:v>2031.172</c:v>
                </c:pt>
                <c:pt idx="11332">
                  <c:v>2032.3440000000001</c:v>
                </c:pt>
                <c:pt idx="11333">
                  <c:v>2032.9690000000001</c:v>
                </c:pt>
                <c:pt idx="11334">
                  <c:v>2035.3910000000001</c:v>
                </c:pt>
                <c:pt idx="11335">
                  <c:v>2026.797</c:v>
                </c:pt>
                <c:pt idx="11336">
                  <c:v>1964.375</c:v>
                </c:pt>
                <c:pt idx="11337">
                  <c:v>1912.9690000000001</c:v>
                </c:pt>
                <c:pt idx="11338">
                  <c:v>1950.9369999999999</c:v>
                </c:pt>
                <c:pt idx="11339">
                  <c:v>1962.7339999999999</c:v>
                </c:pt>
                <c:pt idx="11340">
                  <c:v>1944.5309999999999</c:v>
                </c:pt>
                <c:pt idx="11341">
                  <c:v>1976.953</c:v>
                </c:pt>
                <c:pt idx="11342">
                  <c:v>2015.547</c:v>
                </c:pt>
                <c:pt idx="11343">
                  <c:v>2043.203</c:v>
                </c:pt>
                <c:pt idx="11344">
                  <c:v>2061.953</c:v>
                </c:pt>
                <c:pt idx="11345">
                  <c:v>2052.1869999999999</c:v>
                </c:pt>
                <c:pt idx="11346">
                  <c:v>2039.5309999999999</c:v>
                </c:pt>
                <c:pt idx="11347">
                  <c:v>2035</c:v>
                </c:pt>
                <c:pt idx="11348">
                  <c:v>2033.203</c:v>
                </c:pt>
                <c:pt idx="11349">
                  <c:v>2039.375</c:v>
                </c:pt>
                <c:pt idx="11350">
                  <c:v>2060.9369999999999</c:v>
                </c:pt>
                <c:pt idx="11351">
                  <c:v>2040.9369999999999</c:v>
                </c:pt>
                <c:pt idx="11352">
                  <c:v>1999.5309999999999</c:v>
                </c:pt>
                <c:pt idx="11353">
                  <c:v>1984.5309999999999</c:v>
                </c:pt>
                <c:pt idx="11354">
                  <c:v>1997.3440000000001</c:v>
                </c:pt>
                <c:pt idx="11355">
                  <c:v>1995.1559999999999</c:v>
                </c:pt>
                <c:pt idx="11356">
                  <c:v>1988.5940000000001</c:v>
                </c:pt>
                <c:pt idx="11357">
                  <c:v>1994.375</c:v>
                </c:pt>
                <c:pt idx="11358">
                  <c:v>1994.375</c:v>
                </c:pt>
                <c:pt idx="11359">
                  <c:v>1990.547</c:v>
                </c:pt>
                <c:pt idx="11360">
                  <c:v>1993.9839999999999</c:v>
                </c:pt>
                <c:pt idx="11361">
                  <c:v>1994.7660000000001</c:v>
                </c:pt>
                <c:pt idx="11362">
                  <c:v>1990.7809999999999</c:v>
                </c:pt>
                <c:pt idx="11363">
                  <c:v>1993.75</c:v>
                </c:pt>
                <c:pt idx="11364">
                  <c:v>1990.547</c:v>
                </c:pt>
                <c:pt idx="11365">
                  <c:v>1988.75</c:v>
                </c:pt>
                <c:pt idx="11366">
                  <c:v>1990</c:v>
                </c:pt>
                <c:pt idx="11367">
                  <c:v>1991.953</c:v>
                </c:pt>
                <c:pt idx="11368">
                  <c:v>1988.3589999999999</c:v>
                </c:pt>
                <c:pt idx="11369">
                  <c:v>1988.9839999999999</c:v>
                </c:pt>
                <c:pt idx="11370">
                  <c:v>1991.953</c:v>
                </c:pt>
                <c:pt idx="11371">
                  <c:v>1989.375</c:v>
                </c:pt>
                <c:pt idx="11372">
                  <c:v>1989.1410000000001</c:v>
                </c:pt>
                <c:pt idx="11373">
                  <c:v>1991.797</c:v>
                </c:pt>
                <c:pt idx="11374">
                  <c:v>1993.203</c:v>
                </c:pt>
                <c:pt idx="11375">
                  <c:v>1988.75</c:v>
                </c:pt>
                <c:pt idx="11376">
                  <c:v>1989.7660000000001</c:v>
                </c:pt>
                <c:pt idx="11377">
                  <c:v>1986.797</c:v>
                </c:pt>
                <c:pt idx="11378">
                  <c:v>1988.9839999999999</c:v>
                </c:pt>
                <c:pt idx="11379">
                  <c:v>1989.375</c:v>
                </c:pt>
                <c:pt idx="11380">
                  <c:v>1992.578</c:v>
                </c:pt>
                <c:pt idx="11381">
                  <c:v>1991.172</c:v>
                </c:pt>
                <c:pt idx="11382">
                  <c:v>1990.9369999999999</c:v>
                </c:pt>
                <c:pt idx="11383">
                  <c:v>1991.4059999999999</c:v>
                </c:pt>
                <c:pt idx="11384">
                  <c:v>1992.1869999999999</c:v>
                </c:pt>
                <c:pt idx="11385">
                  <c:v>1992.3440000000001</c:v>
                </c:pt>
                <c:pt idx="11386">
                  <c:v>1996.797</c:v>
                </c:pt>
                <c:pt idx="11387">
                  <c:v>1994.5309999999999</c:v>
                </c:pt>
                <c:pt idx="11388">
                  <c:v>1997.578</c:v>
                </c:pt>
                <c:pt idx="11389">
                  <c:v>2000.547</c:v>
                </c:pt>
                <c:pt idx="11390">
                  <c:v>1996.5619999999999</c:v>
                </c:pt>
                <c:pt idx="11391">
                  <c:v>1999.5309999999999</c:v>
                </c:pt>
                <c:pt idx="11392">
                  <c:v>2002.1869999999999</c:v>
                </c:pt>
                <c:pt idx="11393">
                  <c:v>2002.578</c:v>
                </c:pt>
                <c:pt idx="11394">
                  <c:v>2003.3589999999999</c:v>
                </c:pt>
                <c:pt idx="11395">
                  <c:v>2003.9839999999999</c:v>
                </c:pt>
                <c:pt idx="11396">
                  <c:v>2009.1410000000001</c:v>
                </c:pt>
                <c:pt idx="11397">
                  <c:v>2007.3440000000001</c:v>
                </c:pt>
                <c:pt idx="11398">
                  <c:v>2006.797</c:v>
                </c:pt>
                <c:pt idx="11399">
                  <c:v>2011.4059999999999</c:v>
                </c:pt>
                <c:pt idx="11400">
                  <c:v>2010.547</c:v>
                </c:pt>
                <c:pt idx="11401">
                  <c:v>2011.172</c:v>
                </c:pt>
                <c:pt idx="11402">
                  <c:v>2014.1410000000001</c:v>
                </c:pt>
                <c:pt idx="11403">
                  <c:v>2014.7660000000001</c:v>
                </c:pt>
                <c:pt idx="11404">
                  <c:v>2016.797</c:v>
                </c:pt>
                <c:pt idx="11405">
                  <c:v>2017.7339999999999</c:v>
                </c:pt>
                <c:pt idx="11406">
                  <c:v>2016.797</c:v>
                </c:pt>
                <c:pt idx="11407">
                  <c:v>2022.3440000000001</c:v>
                </c:pt>
                <c:pt idx="11408">
                  <c:v>2021.797</c:v>
                </c:pt>
                <c:pt idx="11409">
                  <c:v>2024.7660000000001</c:v>
                </c:pt>
                <c:pt idx="11410">
                  <c:v>2024.1410000000001</c:v>
                </c:pt>
                <c:pt idx="11411">
                  <c:v>2025.547</c:v>
                </c:pt>
                <c:pt idx="11412">
                  <c:v>2027.1869999999999</c:v>
                </c:pt>
                <c:pt idx="11413">
                  <c:v>2027.578</c:v>
                </c:pt>
                <c:pt idx="11414">
                  <c:v>2028.5940000000001</c:v>
                </c:pt>
                <c:pt idx="11415">
                  <c:v>2027.3440000000001</c:v>
                </c:pt>
                <c:pt idx="11416">
                  <c:v>2027.3440000000001</c:v>
                </c:pt>
                <c:pt idx="11417">
                  <c:v>2028.5940000000001</c:v>
                </c:pt>
                <c:pt idx="11418">
                  <c:v>2027.3440000000001</c:v>
                </c:pt>
                <c:pt idx="11419">
                  <c:v>2027.9690000000001</c:v>
                </c:pt>
                <c:pt idx="11420">
                  <c:v>2030.3910000000001</c:v>
                </c:pt>
                <c:pt idx="11421">
                  <c:v>2028.9839999999999</c:v>
                </c:pt>
                <c:pt idx="11422">
                  <c:v>2028.9839999999999</c:v>
                </c:pt>
                <c:pt idx="11423">
                  <c:v>2032.3440000000001</c:v>
                </c:pt>
                <c:pt idx="11424">
                  <c:v>2031.797</c:v>
                </c:pt>
                <c:pt idx="11425">
                  <c:v>2034.375</c:v>
                </c:pt>
                <c:pt idx="11426">
                  <c:v>2036.172</c:v>
                </c:pt>
                <c:pt idx="11427">
                  <c:v>2033.9839999999999</c:v>
                </c:pt>
                <c:pt idx="11428">
                  <c:v>2034.375</c:v>
                </c:pt>
                <c:pt idx="11429">
                  <c:v>2036.172</c:v>
                </c:pt>
                <c:pt idx="11430">
                  <c:v>2037.1869999999999</c:v>
                </c:pt>
                <c:pt idx="11431">
                  <c:v>2039.375</c:v>
                </c:pt>
                <c:pt idx="11432">
                  <c:v>2039.7660000000001</c:v>
                </c:pt>
                <c:pt idx="11433">
                  <c:v>2038.3589999999999</c:v>
                </c:pt>
                <c:pt idx="11434">
                  <c:v>2038.5940000000001</c:v>
                </c:pt>
                <c:pt idx="11435">
                  <c:v>2040.9369999999999</c:v>
                </c:pt>
                <c:pt idx="11436">
                  <c:v>2041.953</c:v>
                </c:pt>
                <c:pt idx="11437">
                  <c:v>2042.3440000000001</c:v>
                </c:pt>
                <c:pt idx="11438">
                  <c:v>2045</c:v>
                </c:pt>
                <c:pt idx="11439">
                  <c:v>2047.3440000000001</c:v>
                </c:pt>
                <c:pt idx="11440">
                  <c:v>2046.797</c:v>
                </c:pt>
                <c:pt idx="11441">
                  <c:v>2047.9690000000001</c:v>
                </c:pt>
                <c:pt idx="11442">
                  <c:v>2048.75</c:v>
                </c:pt>
                <c:pt idx="11443">
                  <c:v>2052.9690000000001</c:v>
                </c:pt>
                <c:pt idx="11444">
                  <c:v>2052.578</c:v>
                </c:pt>
                <c:pt idx="11445">
                  <c:v>2055.1559999999999</c:v>
                </c:pt>
                <c:pt idx="11446">
                  <c:v>2045.3910000000001</c:v>
                </c:pt>
                <c:pt idx="11447">
                  <c:v>2033.203</c:v>
                </c:pt>
                <c:pt idx="11448">
                  <c:v>2047.578</c:v>
                </c:pt>
                <c:pt idx="11449">
                  <c:v>2062.1869999999999</c:v>
                </c:pt>
                <c:pt idx="11450">
                  <c:v>2057.3440000000001</c:v>
                </c:pt>
                <c:pt idx="11451">
                  <c:v>2050.1559999999999</c:v>
                </c:pt>
                <c:pt idx="11452">
                  <c:v>2054.7660000000001</c:v>
                </c:pt>
                <c:pt idx="11453">
                  <c:v>2057.1869999999999</c:v>
                </c:pt>
                <c:pt idx="11454">
                  <c:v>2059.1410000000001</c:v>
                </c:pt>
                <c:pt idx="11455">
                  <c:v>2063.75</c:v>
                </c:pt>
                <c:pt idx="11456">
                  <c:v>2067.1869999999999</c:v>
                </c:pt>
                <c:pt idx="11457">
                  <c:v>2065.547</c:v>
                </c:pt>
                <c:pt idx="11458">
                  <c:v>2068.5940000000001</c:v>
                </c:pt>
                <c:pt idx="11459">
                  <c:v>2068.9839999999999</c:v>
                </c:pt>
                <c:pt idx="11460">
                  <c:v>2072.3440000000001</c:v>
                </c:pt>
                <c:pt idx="11461">
                  <c:v>2072.3440000000001</c:v>
                </c:pt>
                <c:pt idx="11462">
                  <c:v>2069.5309999999999</c:v>
                </c:pt>
                <c:pt idx="11463">
                  <c:v>2072.578</c:v>
                </c:pt>
                <c:pt idx="11464">
                  <c:v>2079.7660000000001</c:v>
                </c:pt>
                <c:pt idx="11465">
                  <c:v>2076.5619999999999</c:v>
                </c:pt>
                <c:pt idx="11466">
                  <c:v>2076.4059999999999</c:v>
                </c:pt>
                <c:pt idx="11467">
                  <c:v>2081.172</c:v>
                </c:pt>
                <c:pt idx="11468">
                  <c:v>2083.3589999999999</c:v>
                </c:pt>
                <c:pt idx="11469">
                  <c:v>2080.1559999999999</c:v>
                </c:pt>
                <c:pt idx="11470">
                  <c:v>2085.7809999999999</c:v>
                </c:pt>
                <c:pt idx="11471">
                  <c:v>2086.4059999999999</c:v>
                </c:pt>
                <c:pt idx="11472">
                  <c:v>2091.4059999999999</c:v>
                </c:pt>
                <c:pt idx="11473">
                  <c:v>2090.1559999999999</c:v>
                </c:pt>
                <c:pt idx="11474">
                  <c:v>2088.3589999999999</c:v>
                </c:pt>
                <c:pt idx="11475">
                  <c:v>2092.9690000000001</c:v>
                </c:pt>
                <c:pt idx="11476">
                  <c:v>2092.578</c:v>
                </c:pt>
                <c:pt idx="11477">
                  <c:v>2091.4059999999999</c:v>
                </c:pt>
                <c:pt idx="11478">
                  <c:v>2095.3910000000001</c:v>
                </c:pt>
                <c:pt idx="11479">
                  <c:v>2095.547</c:v>
                </c:pt>
                <c:pt idx="11480">
                  <c:v>2095</c:v>
                </c:pt>
                <c:pt idx="11481">
                  <c:v>2092.3440000000001</c:v>
                </c:pt>
                <c:pt idx="11482">
                  <c:v>2091.4059999999999</c:v>
                </c:pt>
                <c:pt idx="11483">
                  <c:v>2090.547</c:v>
                </c:pt>
                <c:pt idx="11484">
                  <c:v>2093.75</c:v>
                </c:pt>
                <c:pt idx="11485">
                  <c:v>2092.578</c:v>
                </c:pt>
                <c:pt idx="11486">
                  <c:v>2087.578</c:v>
                </c:pt>
                <c:pt idx="11487">
                  <c:v>2086.953</c:v>
                </c:pt>
                <c:pt idx="11488">
                  <c:v>2088.75</c:v>
                </c:pt>
                <c:pt idx="11489">
                  <c:v>2085.3910000000001</c:v>
                </c:pt>
                <c:pt idx="11490">
                  <c:v>2085.7809999999999</c:v>
                </c:pt>
                <c:pt idx="11491">
                  <c:v>2083.75</c:v>
                </c:pt>
                <c:pt idx="11492">
                  <c:v>2082.578</c:v>
                </c:pt>
                <c:pt idx="11493">
                  <c:v>2083.3589999999999</c:v>
                </c:pt>
                <c:pt idx="11494">
                  <c:v>2079.1410000000001</c:v>
                </c:pt>
                <c:pt idx="11495">
                  <c:v>2075.3910000000001</c:v>
                </c:pt>
                <c:pt idx="11496">
                  <c:v>2075.547</c:v>
                </c:pt>
                <c:pt idx="11497">
                  <c:v>2074.7660000000001</c:v>
                </c:pt>
                <c:pt idx="11498">
                  <c:v>2072.1869999999999</c:v>
                </c:pt>
                <c:pt idx="11499">
                  <c:v>2070.547</c:v>
                </c:pt>
                <c:pt idx="11500">
                  <c:v>2068.9839999999999</c:v>
                </c:pt>
                <c:pt idx="11501">
                  <c:v>2064.5309999999999</c:v>
                </c:pt>
                <c:pt idx="11502">
                  <c:v>2062.7339999999999</c:v>
                </c:pt>
                <c:pt idx="11503">
                  <c:v>2061.4059999999999</c:v>
                </c:pt>
                <c:pt idx="11504">
                  <c:v>2056.953</c:v>
                </c:pt>
                <c:pt idx="11505">
                  <c:v>2054.1410000000001</c:v>
                </c:pt>
                <c:pt idx="11506">
                  <c:v>2053.5940000000001</c:v>
                </c:pt>
                <c:pt idx="11507">
                  <c:v>2049.7660000000001</c:v>
                </c:pt>
                <c:pt idx="11508">
                  <c:v>2047.578</c:v>
                </c:pt>
                <c:pt idx="11509">
                  <c:v>2044.375</c:v>
                </c:pt>
                <c:pt idx="11510">
                  <c:v>2040.9369999999999</c:v>
                </c:pt>
                <c:pt idx="11511">
                  <c:v>2039.5309999999999</c:v>
                </c:pt>
                <c:pt idx="11512">
                  <c:v>2037.3440000000001</c:v>
                </c:pt>
                <c:pt idx="11513">
                  <c:v>2034.1410000000001</c:v>
                </c:pt>
                <c:pt idx="11514">
                  <c:v>2033.203</c:v>
                </c:pt>
                <c:pt idx="11515">
                  <c:v>2029.5309999999999</c:v>
                </c:pt>
                <c:pt idx="11516">
                  <c:v>2027.3440000000001</c:v>
                </c:pt>
                <c:pt idx="11517">
                  <c:v>2023.203</c:v>
                </c:pt>
                <c:pt idx="11518">
                  <c:v>2023.75</c:v>
                </c:pt>
                <c:pt idx="11519">
                  <c:v>2021.797</c:v>
                </c:pt>
                <c:pt idx="11520">
                  <c:v>2020.9369999999999</c:v>
                </c:pt>
                <c:pt idx="11521">
                  <c:v>2016.953</c:v>
                </c:pt>
                <c:pt idx="11522">
                  <c:v>2016.797</c:v>
                </c:pt>
                <c:pt idx="11523">
                  <c:v>2015.1559999999999</c:v>
                </c:pt>
                <c:pt idx="11524">
                  <c:v>2012.9690000000001</c:v>
                </c:pt>
                <c:pt idx="11525">
                  <c:v>2015.1559999999999</c:v>
                </c:pt>
                <c:pt idx="11526">
                  <c:v>2012.9690000000001</c:v>
                </c:pt>
                <c:pt idx="11527">
                  <c:v>2014.1410000000001</c:v>
                </c:pt>
                <c:pt idx="11528">
                  <c:v>2010.7809999999999</c:v>
                </c:pt>
                <c:pt idx="11529">
                  <c:v>2009.7660000000001</c:v>
                </c:pt>
                <c:pt idx="11530">
                  <c:v>2011.5619999999999</c:v>
                </c:pt>
                <c:pt idx="11531">
                  <c:v>2010.7809999999999</c:v>
                </c:pt>
                <c:pt idx="11532">
                  <c:v>2008.5940000000001</c:v>
                </c:pt>
                <c:pt idx="11533">
                  <c:v>2011.4059999999999</c:v>
                </c:pt>
                <c:pt idx="11534">
                  <c:v>2012.3440000000001</c:v>
                </c:pt>
                <c:pt idx="11535">
                  <c:v>2011.5619999999999</c:v>
                </c:pt>
                <c:pt idx="11536">
                  <c:v>2013.9839999999999</c:v>
                </c:pt>
                <c:pt idx="11537">
                  <c:v>2016.4059999999999</c:v>
                </c:pt>
                <c:pt idx="11538">
                  <c:v>2016.953</c:v>
                </c:pt>
                <c:pt idx="11539">
                  <c:v>2021.797</c:v>
                </c:pt>
                <c:pt idx="11540">
                  <c:v>2023.5940000000001</c:v>
                </c:pt>
                <c:pt idx="11541">
                  <c:v>2020.547</c:v>
                </c:pt>
                <c:pt idx="11542">
                  <c:v>2023.5940000000001</c:v>
                </c:pt>
                <c:pt idx="11543">
                  <c:v>2024.375</c:v>
                </c:pt>
                <c:pt idx="11544">
                  <c:v>2028.5940000000001</c:v>
                </c:pt>
                <c:pt idx="11545">
                  <c:v>2030.3910000000001</c:v>
                </c:pt>
                <c:pt idx="11546">
                  <c:v>2033.203</c:v>
                </c:pt>
                <c:pt idx="11547">
                  <c:v>2034.1410000000001</c:v>
                </c:pt>
                <c:pt idx="11548">
                  <c:v>2036.797</c:v>
                </c:pt>
                <c:pt idx="11549">
                  <c:v>2037.7339999999999</c:v>
                </c:pt>
                <c:pt idx="11550">
                  <c:v>2022.3440000000001</c:v>
                </c:pt>
                <c:pt idx="11551">
                  <c:v>2020.3910000000001</c:v>
                </c:pt>
                <c:pt idx="11552">
                  <c:v>2039.7660000000001</c:v>
                </c:pt>
                <c:pt idx="11553">
                  <c:v>2041.953</c:v>
                </c:pt>
                <c:pt idx="11554">
                  <c:v>2035.9369999999999</c:v>
                </c:pt>
                <c:pt idx="11555">
                  <c:v>2040.7809999999999</c:v>
                </c:pt>
                <c:pt idx="11556">
                  <c:v>2041.953</c:v>
                </c:pt>
                <c:pt idx="11557">
                  <c:v>2050.7809999999999</c:v>
                </c:pt>
                <c:pt idx="11558">
                  <c:v>2049.7660000000001</c:v>
                </c:pt>
                <c:pt idx="11559">
                  <c:v>2053.75</c:v>
                </c:pt>
                <c:pt idx="11560">
                  <c:v>2055.547</c:v>
                </c:pt>
                <c:pt idx="11561">
                  <c:v>2058.3589999999999</c:v>
                </c:pt>
                <c:pt idx="11562">
                  <c:v>2061.172</c:v>
                </c:pt>
                <c:pt idx="11563">
                  <c:v>2065.547</c:v>
                </c:pt>
                <c:pt idx="11564">
                  <c:v>2068.203</c:v>
                </c:pt>
                <c:pt idx="11565">
                  <c:v>2069.1410000000001</c:v>
                </c:pt>
                <c:pt idx="11566">
                  <c:v>2062.578</c:v>
                </c:pt>
                <c:pt idx="11567">
                  <c:v>2055.1559999999999</c:v>
                </c:pt>
                <c:pt idx="11568">
                  <c:v>2061.4059999999999</c:v>
                </c:pt>
                <c:pt idx="11569">
                  <c:v>2065.1559999999999</c:v>
                </c:pt>
                <c:pt idx="11570">
                  <c:v>2058.203</c:v>
                </c:pt>
                <c:pt idx="11571">
                  <c:v>2061.797</c:v>
                </c:pt>
                <c:pt idx="11572">
                  <c:v>2062.3440000000001</c:v>
                </c:pt>
                <c:pt idx="11573">
                  <c:v>2059.1410000000001</c:v>
                </c:pt>
                <c:pt idx="11574">
                  <c:v>2062.9690000000001</c:v>
                </c:pt>
                <c:pt idx="11575">
                  <c:v>2060.3910000000001</c:v>
                </c:pt>
                <c:pt idx="11576">
                  <c:v>2060.3910000000001</c:v>
                </c:pt>
                <c:pt idx="11577">
                  <c:v>2060.3910000000001</c:v>
                </c:pt>
                <c:pt idx="11578">
                  <c:v>2060.9369999999999</c:v>
                </c:pt>
                <c:pt idx="11579">
                  <c:v>2058.75</c:v>
                </c:pt>
                <c:pt idx="11580">
                  <c:v>2059.1410000000001</c:v>
                </c:pt>
                <c:pt idx="11581">
                  <c:v>2056.953</c:v>
                </c:pt>
                <c:pt idx="11582">
                  <c:v>2055.9369999999999</c:v>
                </c:pt>
                <c:pt idx="11583">
                  <c:v>2050</c:v>
                </c:pt>
                <c:pt idx="11584">
                  <c:v>2051.953</c:v>
                </c:pt>
                <c:pt idx="11585">
                  <c:v>2048.5940000000001</c:v>
                </c:pt>
                <c:pt idx="11586">
                  <c:v>2044.7660000000001</c:v>
                </c:pt>
                <c:pt idx="11587">
                  <c:v>2044.5309999999999</c:v>
                </c:pt>
                <c:pt idx="11588">
                  <c:v>2043.75</c:v>
                </c:pt>
                <c:pt idx="11589">
                  <c:v>2042.1869999999999</c:v>
                </c:pt>
                <c:pt idx="11590">
                  <c:v>2037.578</c:v>
                </c:pt>
                <c:pt idx="11591">
                  <c:v>2038.5940000000001</c:v>
                </c:pt>
                <c:pt idx="11592">
                  <c:v>2033.75</c:v>
                </c:pt>
                <c:pt idx="11593">
                  <c:v>2032.1869999999999</c:v>
                </c:pt>
                <c:pt idx="11594">
                  <c:v>2031.5619999999999</c:v>
                </c:pt>
                <c:pt idx="11595">
                  <c:v>2027.1869999999999</c:v>
                </c:pt>
                <c:pt idx="11596">
                  <c:v>2026.4059999999999</c:v>
                </c:pt>
                <c:pt idx="11597">
                  <c:v>2025.3910000000001</c:v>
                </c:pt>
                <c:pt idx="11598">
                  <c:v>2022.578</c:v>
                </c:pt>
                <c:pt idx="11599">
                  <c:v>2020.9369999999999</c:v>
                </c:pt>
                <c:pt idx="11600">
                  <c:v>2016.5619999999999</c:v>
                </c:pt>
                <c:pt idx="11601">
                  <c:v>2013.203</c:v>
                </c:pt>
                <c:pt idx="11602">
                  <c:v>2012.578</c:v>
                </c:pt>
                <c:pt idx="11603">
                  <c:v>2011.953</c:v>
                </c:pt>
                <c:pt idx="11604">
                  <c:v>2010.7809999999999</c:v>
                </c:pt>
                <c:pt idx="11605">
                  <c:v>2007.7339999999999</c:v>
                </c:pt>
                <c:pt idx="11606">
                  <c:v>2005.547</c:v>
                </c:pt>
                <c:pt idx="11607">
                  <c:v>2002.1869999999999</c:v>
                </c:pt>
                <c:pt idx="11608">
                  <c:v>2003.75</c:v>
                </c:pt>
                <c:pt idx="11609">
                  <c:v>2001.5619999999999</c:v>
                </c:pt>
                <c:pt idx="11610">
                  <c:v>1999.7660000000001</c:v>
                </c:pt>
                <c:pt idx="11611">
                  <c:v>2000.1559999999999</c:v>
                </c:pt>
                <c:pt idx="11612">
                  <c:v>2000.3910000000001</c:v>
                </c:pt>
                <c:pt idx="11613">
                  <c:v>2001.797</c:v>
                </c:pt>
                <c:pt idx="11614">
                  <c:v>1996.797</c:v>
                </c:pt>
                <c:pt idx="11615">
                  <c:v>1996.953</c:v>
                </c:pt>
                <c:pt idx="11616">
                  <c:v>1998.9839999999999</c:v>
                </c:pt>
                <c:pt idx="11617">
                  <c:v>1996.5619999999999</c:v>
                </c:pt>
                <c:pt idx="11618">
                  <c:v>1999.7660000000001</c:v>
                </c:pt>
                <c:pt idx="11619">
                  <c:v>1998.3589999999999</c:v>
                </c:pt>
                <c:pt idx="11620">
                  <c:v>1998.3589999999999</c:v>
                </c:pt>
                <c:pt idx="11621">
                  <c:v>1995.3910000000001</c:v>
                </c:pt>
                <c:pt idx="11622">
                  <c:v>1996.953</c:v>
                </c:pt>
                <c:pt idx="11623">
                  <c:v>1999.1410000000001</c:v>
                </c:pt>
                <c:pt idx="11624">
                  <c:v>1996.4059999999999</c:v>
                </c:pt>
                <c:pt idx="11625">
                  <c:v>1996.172</c:v>
                </c:pt>
                <c:pt idx="11626">
                  <c:v>2000</c:v>
                </c:pt>
                <c:pt idx="11627">
                  <c:v>1998.3589999999999</c:v>
                </c:pt>
                <c:pt idx="11628">
                  <c:v>2003.3589999999999</c:v>
                </c:pt>
                <c:pt idx="11629">
                  <c:v>2004.1410000000001</c:v>
                </c:pt>
                <c:pt idx="11630">
                  <c:v>2001.5619999999999</c:v>
                </c:pt>
                <c:pt idx="11631">
                  <c:v>2005.9369999999999</c:v>
                </c:pt>
                <c:pt idx="11632">
                  <c:v>2010.3910000000001</c:v>
                </c:pt>
                <c:pt idx="11633">
                  <c:v>2006.4059999999999</c:v>
                </c:pt>
                <c:pt idx="11634">
                  <c:v>2010.9369999999999</c:v>
                </c:pt>
                <c:pt idx="11635">
                  <c:v>2016.172</c:v>
                </c:pt>
                <c:pt idx="11636">
                  <c:v>2016.797</c:v>
                </c:pt>
                <c:pt idx="11637">
                  <c:v>2019.375</c:v>
                </c:pt>
                <c:pt idx="11638">
                  <c:v>2020.9369999999999</c:v>
                </c:pt>
                <c:pt idx="11639">
                  <c:v>2021.953</c:v>
                </c:pt>
                <c:pt idx="11640">
                  <c:v>2024.7660000000001</c:v>
                </c:pt>
                <c:pt idx="11641">
                  <c:v>2026.4059999999999</c:v>
                </c:pt>
                <c:pt idx="11642">
                  <c:v>2028.9839999999999</c:v>
                </c:pt>
                <c:pt idx="11643">
                  <c:v>2030.1559999999999</c:v>
                </c:pt>
                <c:pt idx="11644">
                  <c:v>2031.5619999999999</c:v>
                </c:pt>
                <c:pt idx="11645">
                  <c:v>2032.1869999999999</c:v>
                </c:pt>
                <c:pt idx="11646">
                  <c:v>2036.172</c:v>
                </c:pt>
                <c:pt idx="11647">
                  <c:v>2028.5940000000001</c:v>
                </c:pt>
                <c:pt idx="11648">
                  <c:v>2008.3589999999999</c:v>
                </c:pt>
                <c:pt idx="11649">
                  <c:v>1934.1410000000001</c:v>
                </c:pt>
                <c:pt idx="11650">
                  <c:v>1905.1559999999999</c:v>
                </c:pt>
                <c:pt idx="11651">
                  <c:v>1949.7660000000001</c:v>
                </c:pt>
                <c:pt idx="11652">
                  <c:v>1963.9839999999999</c:v>
                </c:pt>
                <c:pt idx="11653">
                  <c:v>1967.9690000000001</c:v>
                </c:pt>
                <c:pt idx="11654">
                  <c:v>1997.7339999999999</c:v>
                </c:pt>
                <c:pt idx="11655">
                  <c:v>2018.203</c:v>
                </c:pt>
                <c:pt idx="11656">
                  <c:v>2039.7660000000001</c:v>
                </c:pt>
                <c:pt idx="11657">
                  <c:v>2053.5940000000001</c:v>
                </c:pt>
                <c:pt idx="11658">
                  <c:v>2043.203</c:v>
                </c:pt>
                <c:pt idx="11659">
                  <c:v>2036.797</c:v>
                </c:pt>
                <c:pt idx="11660">
                  <c:v>2031.797</c:v>
                </c:pt>
                <c:pt idx="11661">
                  <c:v>2030.7809999999999</c:v>
                </c:pt>
                <c:pt idx="11662">
                  <c:v>2046.953</c:v>
                </c:pt>
                <c:pt idx="11663">
                  <c:v>2062.578</c:v>
                </c:pt>
                <c:pt idx="11664">
                  <c:v>2021.953</c:v>
                </c:pt>
                <c:pt idx="11665">
                  <c:v>1983.9839999999999</c:v>
                </c:pt>
                <c:pt idx="11666">
                  <c:v>1985.9369999999999</c:v>
                </c:pt>
                <c:pt idx="11667">
                  <c:v>1995.9369999999999</c:v>
                </c:pt>
                <c:pt idx="11668">
                  <c:v>1986.5619999999999</c:v>
                </c:pt>
                <c:pt idx="11669">
                  <c:v>1987.7339999999999</c:v>
                </c:pt>
                <c:pt idx="11670">
                  <c:v>1995</c:v>
                </c:pt>
                <c:pt idx="11671">
                  <c:v>1986.797</c:v>
                </c:pt>
                <c:pt idx="11672">
                  <c:v>1990.9369999999999</c:v>
                </c:pt>
                <c:pt idx="11673">
                  <c:v>1993.203</c:v>
                </c:pt>
                <c:pt idx="11674">
                  <c:v>1985.3910000000001</c:v>
                </c:pt>
                <c:pt idx="11675">
                  <c:v>1988.75</c:v>
                </c:pt>
                <c:pt idx="11676">
                  <c:v>1991.953</c:v>
                </c:pt>
                <c:pt idx="11677">
                  <c:v>1983.9839999999999</c:v>
                </c:pt>
                <c:pt idx="11678">
                  <c:v>1985.1559999999999</c:v>
                </c:pt>
                <c:pt idx="11679">
                  <c:v>1990.547</c:v>
                </c:pt>
                <c:pt idx="11680">
                  <c:v>1983.75</c:v>
                </c:pt>
                <c:pt idx="11681">
                  <c:v>1982.578</c:v>
                </c:pt>
                <c:pt idx="11682">
                  <c:v>1987.578</c:v>
                </c:pt>
                <c:pt idx="11683">
                  <c:v>1989.5309999999999</c:v>
                </c:pt>
                <c:pt idx="11684">
                  <c:v>1986.797</c:v>
                </c:pt>
                <c:pt idx="11685">
                  <c:v>1988.5940000000001</c:v>
                </c:pt>
                <c:pt idx="11686">
                  <c:v>1988.3589999999999</c:v>
                </c:pt>
                <c:pt idx="11687">
                  <c:v>1985.547</c:v>
                </c:pt>
                <c:pt idx="11688">
                  <c:v>1986.172</c:v>
                </c:pt>
                <c:pt idx="11689">
                  <c:v>1987.1869999999999</c:v>
                </c:pt>
                <c:pt idx="11690">
                  <c:v>1985.1559999999999</c:v>
                </c:pt>
                <c:pt idx="11691">
                  <c:v>1987.578</c:v>
                </c:pt>
                <c:pt idx="11692">
                  <c:v>1988.3589999999999</c:v>
                </c:pt>
                <c:pt idx="11693">
                  <c:v>1988.5940000000001</c:v>
                </c:pt>
                <c:pt idx="11694">
                  <c:v>1990.547</c:v>
                </c:pt>
                <c:pt idx="11695">
                  <c:v>1990.3910000000001</c:v>
                </c:pt>
                <c:pt idx="11696">
                  <c:v>1988.9839999999999</c:v>
                </c:pt>
                <c:pt idx="11697">
                  <c:v>1990.1559999999999</c:v>
                </c:pt>
                <c:pt idx="11698">
                  <c:v>1994.5309999999999</c:v>
                </c:pt>
                <c:pt idx="11699">
                  <c:v>1992.3440000000001</c:v>
                </c:pt>
                <c:pt idx="11700">
                  <c:v>1992.9690000000001</c:v>
                </c:pt>
                <c:pt idx="11701">
                  <c:v>1995.7809999999999</c:v>
                </c:pt>
                <c:pt idx="11702">
                  <c:v>1994.7660000000001</c:v>
                </c:pt>
                <c:pt idx="11703">
                  <c:v>1996.4059999999999</c:v>
                </c:pt>
                <c:pt idx="11704">
                  <c:v>1997.578</c:v>
                </c:pt>
                <c:pt idx="11705">
                  <c:v>1999.5309999999999</c:v>
                </c:pt>
                <c:pt idx="11706">
                  <c:v>2003.5940000000001</c:v>
                </c:pt>
                <c:pt idx="11707">
                  <c:v>2001.4059999999999</c:v>
                </c:pt>
                <c:pt idx="11708">
                  <c:v>2002.9690000000001</c:v>
                </c:pt>
                <c:pt idx="11709">
                  <c:v>2006.953</c:v>
                </c:pt>
                <c:pt idx="11710">
                  <c:v>2007.9690000000001</c:v>
                </c:pt>
                <c:pt idx="11711">
                  <c:v>2006.5619999999999</c:v>
                </c:pt>
                <c:pt idx="11712">
                  <c:v>2008.9839999999999</c:v>
                </c:pt>
                <c:pt idx="11713">
                  <c:v>2011.4059999999999</c:v>
                </c:pt>
                <c:pt idx="11714">
                  <c:v>2012.9690000000001</c:v>
                </c:pt>
                <c:pt idx="11715">
                  <c:v>2013.3589999999999</c:v>
                </c:pt>
                <c:pt idx="11716">
                  <c:v>2015.1559999999999</c:v>
                </c:pt>
                <c:pt idx="11717">
                  <c:v>2018.3589999999999</c:v>
                </c:pt>
                <c:pt idx="11718">
                  <c:v>2017.7339999999999</c:v>
                </c:pt>
                <c:pt idx="11719">
                  <c:v>2018.3589999999999</c:v>
                </c:pt>
                <c:pt idx="11720">
                  <c:v>2020.7809999999999</c:v>
                </c:pt>
                <c:pt idx="11721">
                  <c:v>2019.375</c:v>
                </c:pt>
                <c:pt idx="11722">
                  <c:v>2021.5619999999999</c:v>
                </c:pt>
                <c:pt idx="11723">
                  <c:v>2023.75</c:v>
                </c:pt>
                <c:pt idx="11724">
                  <c:v>2023.75</c:v>
                </c:pt>
                <c:pt idx="11725">
                  <c:v>2028.3589999999999</c:v>
                </c:pt>
                <c:pt idx="11726">
                  <c:v>2027.7339999999999</c:v>
                </c:pt>
                <c:pt idx="11727">
                  <c:v>2026.953</c:v>
                </c:pt>
                <c:pt idx="11728">
                  <c:v>2027.3440000000001</c:v>
                </c:pt>
                <c:pt idx="11729">
                  <c:v>2027.1869999999999</c:v>
                </c:pt>
                <c:pt idx="11730">
                  <c:v>2024.5309999999999</c:v>
                </c:pt>
                <c:pt idx="11731">
                  <c:v>2028.203</c:v>
                </c:pt>
                <c:pt idx="11732">
                  <c:v>2030.3910000000001</c:v>
                </c:pt>
                <c:pt idx="11733">
                  <c:v>2031.172</c:v>
                </c:pt>
                <c:pt idx="11734">
                  <c:v>2032.3440000000001</c:v>
                </c:pt>
                <c:pt idx="11735">
                  <c:v>2029.5309999999999</c:v>
                </c:pt>
                <c:pt idx="11736">
                  <c:v>2029.375</c:v>
                </c:pt>
                <c:pt idx="11737">
                  <c:v>2031.172</c:v>
                </c:pt>
                <c:pt idx="11738">
                  <c:v>2031.5619999999999</c:v>
                </c:pt>
                <c:pt idx="11739">
                  <c:v>2034.5309999999999</c:v>
                </c:pt>
                <c:pt idx="11740">
                  <c:v>2032.578</c:v>
                </c:pt>
                <c:pt idx="11741">
                  <c:v>2036.797</c:v>
                </c:pt>
                <c:pt idx="11742">
                  <c:v>2038.5940000000001</c:v>
                </c:pt>
                <c:pt idx="11743">
                  <c:v>2036.172</c:v>
                </c:pt>
                <c:pt idx="11744">
                  <c:v>2038.5940000000001</c:v>
                </c:pt>
                <c:pt idx="11745">
                  <c:v>2040.9369999999999</c:v>
                </c:pt>
                <c:pt idx="11746">
                  <c:v>2039.1410000000001</c:v>
                </c:pt>
                <c:pt idx="11747">
                  <c:v>2041.953</c:v>
                </c:pt>
                <c:pt idx="11748">
                  <c:v>2044.1410000000001</c:v>
                </c:pt>
                <c:pt idx="11749">
                  <c:v>2045.1559999999999</c:v>
                </c:pt>
                <c:pt idx="11750">
                  <c:v>2043.9839999999999</c:v>
                </c:pt>
                <c:pt idx="11751">
                  <c:v>2046.953</c:v>
                </c:pt>
                <c:pt idx="11752">
                  <c:v>2048.75</c:v>
                </c:pt>
                <c:pt idx="11753">
                  <c:v>2050.1559999999999</c:v>
                </c:pt>
                <c:pt idx="11754">
                  <c:v>2055.3910000000001</c:v>
                </c:pt>
                <c:pt idx="11755">
                  <c:v>2054.7660000000001</c:v>
                </c:pt>
                <c:pt idx="11756">
                  <c:v>2053.3589999999999</c:v>
                </c:pt>
                <c:pt idx="11757">
                  <c:v>2054.7660000000001</c:v>
                </c:pt>
                <c:pt idx="11758">
                  <c:v>2053.75</c:v>
                </c:pt>
                <c:pt idx="11759">
                  <c:v>2034.7660000000001</c:v>
                </c:pt>
                <c:pt idx="11760">
                  <c:v>2028.75</c:v>
                </c:pt>
                <c:pt idx="11761">
                  <c:v>2058.9839999999999</c:v>
                </c:pt>
                <c:pt idx="11762">
                  <c:v>2063.5940000000001</c:v>
                </c:pt>
                <c:pt idx="11763">
                  <c:v>2056.953</c:v>
                </c:pt>
                <c:pt idx="11764">
                  <c:v>2052.7339999999999</c:v>
                </c:pt>
                <c:pt idx="11765">
                  <c:v>2058.5940000000001</c:v>
                </c:pt>
                <c:pt idx="11766">
                  <c:v>2063.3589999999999</c:v>
                </c:pt>
                <c:pt idx="11767">
                  <c:v>2066.953</c:v>
                </c:pt>
                <c:pt idx="11768">
                  <c:v>2070.547</c:v>
                </c:pt>
                <c:pt idx="11769">
                  <c:v>2072.9690000000001</c:v>
                </c:pt>
                <c:pt idx="11770">
                  <c:v>2073.75</c:v>
                </c:pt>
                <c:pt idx="11771">
                  <c:v>2075.547</c:v>
                </c:pt>
                <c:pt idx="11772">
                  <c:v>2075.547</c:v>
                </c:pt>
                <c:pt idx="11773">
                  <c:v>2075.9369999999999</c:v>
                </c:pt>
                <c:pt idx="11774">
                  <c:v>2077.9690000000001</c:v>
                </c:pt>
                <c:pt idx="11775">
                  <c:v>2078.9839999999999</c:v>
                </c:pt>
                <c:pt idx="11776">
                  <c:v>2081.5619999999999</c:v>
                </c:pt>
                <c:pt idx="11777">
                  <c:v>2083.9839999999999</c:v>
                </c:pt>
                <c:pt idx="11778">
                  <c:v>2082.7339999999999</c:v>
                </c:pt>
                <c:pt idx="11779">
                  <c:v>2083.203</c:v>
                </c:pt>
                <c:pt idx="11780">
                  <c:v>2083.75</c:v>
                </c:pt>
                <c:pt idx="11781">
                  <c:v>2088.9839999999999</c:v>
                </c:pt>
                <c:pt idx="11782">
                  <c:v>2089.5309999999999</c:v>
                </c:pt>
                <c:pt idx="11783">
                  <c:v>2089.7660000000001</c:v>
                </c:pt>
                <c:pt idx="11784">
                  <c:v>2092.9690000000001</c:v>
                </c:pt>
                <c:pt idx="11785">
                  <c:v>2091.172</c:v>
                </c:pt>
                <c:pt idx="11786">
                  <c:v>2092.7339999999999</c:v>
                </c:pt>
                <c:pt idx="11787">
                  <c:v>2092.7339999999999</c:v>
                </c:pt>
                <c:pt idx="11788">
                  <c:v>2097.7339999999999</c:v>
                </c:pt>
                <c:pt idx="11789">
                  <c:v>2097.1869999999999</c:v>
                </c:pt>
                <c:pt idx="11790">
                  <c:v>2096.797</c:v>
                </c:pt>
                <c:pt idx="11791">
                  <c:v>2098.75</c:v>
                </c:pt>
                <c:pt idx="11792">
                  <c:v>2097.9690000000001</c:v>
                </c:pt>
                <c:pt idx="11793">
                  <c:v>2100.3910000000001</c:v>
                </c:pt>
                <c:pt idx="11794">
                  <c:v>2098.9839999999999</c:v>
                </c:pt>
                <c:pt idx="11795">
                  <c:v>2095.7809999999999</c:v>
                </c:pt>
                <c:pt idx="11796">
                  <c:v>2094.1410000000001</c:v>
                </c:pt>
                <c:pt idx="11797">
                  <c:v>2094.7660000000001</c:v>
                </c:pt>
                <c:pt idx="11798">
                  <c:v>2093.9839999999999</c:v>
                </c:pt>
                <c:pt idx="11799">
                  <c:v>2090.7809999999999</c:v>
                </c:pt>
                <c:pt idx="11800">
                  <c:v>2093.3589999999999</c:v>
                </c:pt>
                <c:pt idx="11801">
                  <c:v>2092.9690000000001</c:v>
                </c:pt>
                <c:pt idx="11802">
                  <c:v>2094.5309999999999</c:v>
                </c:pt>
                <c:pt idx="11803">
                  <c:v>2092.1869999999999</c:v>
                </c:pt>
                <c:pt idx="11804">
                  <c:v>2090.3910000000001</c:v>
                </c:pt>
                <c:pt idx="11805">
                  <c:v>2084.7660000000001</c:v>
                </c:pt>
                <c:pt idx="11806">
                  <c:v>2082.578</c:v>
                </c:pt>
                <c:pt idx="11807">
                  <c:v>2082.7339999999999</c:v>
                </c:pt>
                <c:pt idx="11808">
                  <c:v>2080.1559999999999</c:v>
                </c:pt>
                <c:pt idx="11809">
                  <c:v>2077.578</c:v>
                </c:pt>
                <c:pt idx="11810">
                  <c:v>2074.375</c:v>
                </c:pt>
                <c:pt idx="11811">
                  <c:v>2072.578</c:v>
                </c:pt>
                <c:pt idx="11812">
                  <c:v>2070.1559999999999</c:v>
                </c:pt>
                <c:pt idx="11813">
                  <c:v>2067.9690000000001</c:v>
                </c:pt>
                <c:pt idx="11814">
                  <c:v>2065.3910000000001</c:v>
                </c:pt>
                <c:pt idx="11815">
                  <c:v>2063.75</c:v>
                </c:pt>
                <c:pt idx="11816">
                  <c:v>2063.75</c:v>
                </c:pt>
                <c:pt idx="11817">
                  <c:v>2057.9690000000001</c:v>
                </c:pt>
                <c:pt idx="11818">
                  <c:v>2056.172</c:v>
                </c:pt>
                <c:pt idx="11819">
                  <c:v>2054.5309999999999</c:v>
                </c:pt>
                <c:pt idx="11820">
                  <c:v>2049.7660000000001</c:v>
                </c:pt>
                <c:pt idx="11821">
                  <c:v>2046.5619999999999</c:v>
                </c:pt>
                <c:pt idx="11822">
                  <c:v>2045</c:v>
                </c:pt>
                <c:pt idx="11823">
                  <c:v>2043.3589999999999</c:v>
                </c:pt>
                <c:pt idx="11824">
                  <c:v>2040</c:v>
                </c:pt>
                <c:pt idx="11825">
                  <c:v>2036.797</c:v>
                </c:pt>
                <c:pt idx="11826">
                  <c:v>2035.1559999999999</c:v>
                </c:pt>
                <c:pt idx="11827">
                  <c:v>2033.5940000000001</c:v>
                </c:pt>
                <c:pt idx="11828">
                  <c:v>2030.9369999999999</c:v>
                </c:pt>
                <c:pt idx="11829">
                  <c:v>2025.7809999999999</c:v>
                </c:pt>
                <c:pt idx="11830">
                  <c:v>2025</c:v>
                </c:pt>
                <c:pt idx="11831">
                  <c:v>2021.4059999999999</c:v>
                </c:pt>
                <c:pt idx="11832">
                  <c:v>2020.1559999999999</c:v>
                </c:pt>
                <c:pt idx="11833">
                  <c:v>2017.1869999999999</c:v>
                </c:pt>
                <c:pt idx="11834">
                  <c:v>2015</c:v>
                </c:pt>
                <c:pt idx="11835">
                  <c:v>2012.7339999999999</c:v>
                </c:pt>
                <c:pt idx="11836">
                  <c:v>2010.7809999999999</c:v>
                </c:pt>
                <c:pt idx="11837">
                  <c:v>2008.75</c:v>
                </c:pt>
                <c:pt idx="11838">
                  <c:v>2011.953</c:v>
                </c:pt>
                <c:pt idx="11839">
                  <c:v>2015.7809999999999</c:v>
                </c:pt>
                <c:pt idx="11840">
                  <c:v>2013.203</c:v>
                </c:pt>
                <c:pt idx="11841">
                  <c:v>2013.203</c:v>
                </c:pt>
                <c:pt idx="11842">
                  <c:v>2012.1869999999999</c:v>
                </c:pt>
                <c:pt idx="11843">
                  <c:v>2010.9369999999999</c:v>
                </c:pt>
                <c:pt idx="11844">
                  <c:v>2009.1410000000001</c:v>
                </c:pt>
                <c:pt idx="11845">
                  <c:v>2011.5619999999999</c:v>
                </c:pt>
                <c:pt idx="11846">
                  <c:v>2014.7660000000001</c:v>
                </c:pt>
                <c:pt idx="11847">
                  <c:v>2015</c:v>
                </c:pt>
                <c:pt idx="11848">
                  <c:v>2016.5619999999999</c:v>
                </c:pt>
                <c:pt idx="11849">
                  <c:v>2017.578</c:v>
                </c:pt>
                <c:pt idx="11850">
                  <c:v>2020.547</c:v>
                </c:pt>
                <c:pt idx="11851">
                  <c:v>2019.375</c:v>
                </c:pt>
                <c:pt idx="11852">
                  <c:v>2020.1559999999999</c:v>
                </c:pt>
                <c:pt idx="11853">
                  <c:v>2017.3440000000001</c:v>
                </c:pt>
                <c:pt idx="11854">
                  <c:v>2023.203</c:v>
                </c:pt>
                <c:pt idx="11855">
                  <c:v>2025.1559999999999</c:v>
                </c:pt>
                <c:pt idx="11856">
                  <c:v>2025.7809999999999</c:v>
                </c:pt>
                <c:pt idx="11857">
                  <c:v>2025.1559999999999</c:v>
                </c:pt>
                <c:pt idx="11858">
                  <c:v>2029.375</c:v>
                </c:pt>
                <c:pt idx="11859">
                  <c:v>2027.9690000000001</c:v>
                </c:pt>
                <c:pt idx="11860">
                  <c:v>2030.1559999999999</c:v>
                </c:pt>
                <c:pt idx="11861">
                  <c:v>2036.172</c:v>
                </c:pt>
                <c:pt idx="11862">
                  <c:v>2033.9839999999999</c:v>
                </c:pt>
                <c:pt idx="11863">
                  <c:v>2020.547</c:v>
                </c:pt>
                <c:pt idx="11864">
                  <c:v>2026.4059999999999</c:v>
                </c:pt>
                <c:pt idx="11865">
                  <c:v>2042.9690000000001</c:v>
                </c:pt>
                <c:pt idx="11866">
                  <c:v>2037.9690000000001</c:v>
                </c:pt>
                <c:pt idx="11867">
                  <c:v>2034.7660000000001</c:v>
                </c:pt>
                <c:pt idx="11868">
                  <c:v>2039.7660000000001</c:v>
                </c:pt>
                <c:pt idx="11869">
                  <c:v>2044.1410000000001</c:v>
                </c:pt>
                <c:pt idx="11870">
                  <c:v>2047.1869999999999</c:v>
                </c:pt>
                <c:pt idx="11871">
                  <c:v>2051.953</c:v>
                </c:pt>
                <c:pt idx="11872">
                  <c:v>2056.5619999999999</c:v>
                </c:pt>
                <c:pt idx="11873">
                  <c:v>2055.3910000000001</c:v>
                </c:pt>
                <c:pt idx="11874">
                  <c:v>2057.578</c:v>
                </c:pt>
                <c:pt idx="11875">
                  <c:v>2059.7660000000001</c:v>
                </c:pt>
                <c:pt idx="11876">
                  <c:v>2064.5309999999999</c:v>
                </c:pt>
                <c:pt idx="11877">
                  <c:v>2067.1869999999999</c:v>
                </c:pt>
                <c:pt idx="11878">
                  <c:v>2066.172</c:v>
                </c:pt>
                <c:pt idx="11879">
                  <c:v>2060.3910000000001</c:v>
                </c:pt>
                <c:pt idx="11880">
                  <c:v>2059.1410000000001</c:v>
                </c:pt>
                <c:pt idx="11881">
                  <c:v>2060.7809999999999</c:v>
                </c:pt>
                <c:pt idx="11882">
                  <c:v>2059.7660000000001</c:v>
                </c:pt>
                <c:pt idx="11883">
                  <c:v>2056.5619999999999</c:v>
                </c:pt>
                <c:pt idx="11884">
                  <c:v>2057.9690000000001</c:v>
                </c:pt>
                <c:pt idx="11885">
                  <c:v>2057.3440000000001</c:v>
                </c:pt>
                <c:pt idx="11886">
                  <c:v>2055.547</c:v>
                </c:pt>
                <c:pt idx="11887">
                  <c:v>2057.1869999999999</c:v>
                </c:pt>
                <c:pt idx="11888">
                  <c:v>2059.5309999999999</c:v>
                </c:pt>
                <c:pt idx="11889">
                  <c:v>2055.547</c:v>
                </c:pt>
                <c:pt idx="11890">
                  <c:v>2058.3589999999999</c:v>
                </c:pt>
                <c:pt idx="11891">
                  <c:v>2057.3440000000001</c:v>
                </c:pt>
                <c:pt idx="11892">
                  <c:v>2054.5309999999999</c:v>
                </c:pt>
                <c:pt idx="11893">
                  <c:v>2055.1559999999999</c:v>
                </c:pt>
                <c:pt idx="11894">
                  <c:v>2055</c:v>
                </c:pt>
                <c:pt idx="11895">
                  <c:v>2050.9369999999999</c:v>
                </c:pt>
                <c:pt idx="11896">
                  <c:v>2051.953</c:v>
                </c:pt>
                <c:pt idx="11897">
                  <c:v>2048.5940000000001</c:v>
                </c:pt>
                <c:pt idx="11898">
                  <c:v>2045.1559999999999</c:v>
                </c:pt>
                <c:pt idx="11899">
                  <c:v>2044.5309999999999</c:v>
                </c:pt>
                <c:pt idx="11900">
                  <c:v>2042.578</c:v>
                </c:pt>
                <c:pt idx="11901">
                  <c:v>2040.1559999999999</c:v>
                </c:pt>
                <c:pt idx="11902">
                  <c:v>2035.1559999999999</c:v>
                </c:pt>
                <c:pt idx="11903">
                  <c:v>2035.3910000000001</c:v>
                </c:pt>
                <c:pt idx="11904">
                  <c:v>2033.5940000000001</c:v>
                </c:pt>
                <c:pt idx="11905">
                  <c:v>2031.797</c:v>
                </c:pt>
                <c:pt idx="11906">
                  <c:v>2028.75</c:v>
                </c:pt>
                <c:pt idx="11907">
                  <c:v>2024.7660000000001</c:v>
                </c:pt>
                <c:pt idx="11908">
                  <c:v>2022.7339999999999</c:v>
                </c:pt>
                <c:pt idx="11909">
                  <c:v>2019.375</c:v>
                </c:pt>
                <c:pt idx="11910">
                  <c:v>2016.5619999999999</c:v>
                </c:pt>
                <c:pt idx="11911">
                  <c:v>2018.9839999999999</c:v>
                </c:pt>
                <c:pt idx="11912">
                  <c:v>2013.9839999999999</c:v>
                </c:pt>
                <c:pt idx="11913">
                  <c:v>2015.3910000000001</c:v>
                </c:pt>
                <c:pt idx="11914">
                  <c:v>2009.7660000000001</c:v>
                </c:pt>
                <c:pt idx="11915">
                  <c:v>2010.7809999999999</c:v>
                </c:pt>
                <c:pt idx="11916">
                  <c:v>2008.5940000000001</c:v>
                </c:pt>
                <c:pt idx="11917">
                  <c:v>2005.9369999999999</c:v>
                </c:pt>
                <c:pt idx="11918">
                  <c:v>2005.1559999999999</c:v>
                </c:pt>
                <c:pt idx="11919">
                  <c:v>2002.7339999999999</c:v>
                </c:pt>
                <c:pt idx="11920">
                  <c:v>2002.3440000000001</c:v>
                </c:pt>
                <c:pt idx="11921">
                  <c:v>2000</c:v>
                </c:pt>
                <c:pt idx="11922">
                  <c:v>2000</c:v>
                </c:pt>
                <c:pt idx="11923">
                  <c:v>2001.172</c:v>
                </c:pt>
                <c:pt idx="11924">
                  <c:v>1998.203</c:v>
                </c:pt>
                <c:pt idx="11925">
                  <c:v>1996.5619999999999</c:v>
                </c:pt>
                <c:pt idx="11926">
                  <c:v>1991.953</c:v>
                </c:pt>
                <c:pt idx="11927">
                  <c:v>1995.3910000000001</c:v>
                </c:pt>
                <c:pt idx="11928">
                  <c:v>1993.5940000000001</c:v>
                </c:pt>
                <c:pt idx="11929">
                  <c:v>1991.797</c:v>
                </c:pt>
                <c:pt idx="11930">
                  <c:v>1996.797</c:v>
                </c:pt>
                <c:pt idx="11931">
                  <c:v>1997.9690000000001</c:v>
                </c:pt>
                <c:pt idx="11932">
                  <c:v>1994.5309999999999</c:v>
                </c:pt>
                <c:pt idx="11933">
                  <c:v>1991.4059999999999</c:v>
                </c:pt>
                <c:pt idx="11934">
                  <c:v>1995.3910000000001</c:v>
                </c:pt>
                <c:pt idx="11935">
                  <c:v>1994.7660000000001</c:v>
                </c:pt>
                <c:pt idx="11936">
                  <c:v>1993.3589999999999</c:v>
                </c:pt>
                <c:pt idx="11937">
                  <c:v>1995.7809999999999</c:v>
                </c:pt>
                <c:pt idx="11938">
                  <c:v>1996.953</c:v>
                </c:pt>
                <c:pt idx="11939">
                  <c:v>1999.1410000000001</c:v>
                </c:pt>
                <c:pt idx="11940">
                  <c:v>2003.3589999999999</c:v>
                </c:pt>
                <c:pt idx="11941">
                  <c:v>2005.9369999999999</c:v>
                </c:pt>
                <c:pt idx="11942">
                  <c:v>2001.953</c:v>
                </c:pt>
                <c:pt idx="11943">
                  <c:v>2003.203</c:v>
                </c:pt>
                <c:pt idx="11944">
                  <c:v>2008.9839999999999</c:v>
                </c:pt>
                <c:pt idx="11945">
                  <c:v>2005.1559999999999</c:v>
                </c:pt>
                <c:pt idx="11946">
                  <c:v>2010.3910000000001</c:v>
                </c:pt>
                <c:pt idx="11947">
                  <c:v>2011.5619999999999</c:v>
                </c:pt>
                <c:pt idx="11948">
                  <c:v>2012.7339999999999</c:v>
                </c:pt>
                <c:pt idx="11949">
                  <c:v>2013.3589999999999</c:v>
                </c:pt>
                <c:pt idx="11950">
                  <c:v>2016.953</c:v>
                </c:pt>
                <c:pt idx="11951">
                  <c:v>2015.3910000000001</c:v>
                </c:pt>
                <c:pt idx="11952">
                  <c:v>2019.7660000000001</c:v>
                </c:pt>
                <c:pt idx="11953">
                  <c:v>2024.7660000000001</c:v>
                </c:pt>
                <c:pt idx="11954">
                  <c:v>2021.953</c:v>
                </c:pt>
                <c:pt idx="11955">
                  <c:v>2026.797</c:v>
                </c:pt>
                <c:pt idx="11956">
                  <c:v>2030.3910000000001</c:v>
                </c:pt>
                <c:pt idx="11957">
                  <c:v>2031.4059999999999</c:v>
                </c:pt>
                <c:pt idx="11958">
                  <c:v>2030.9369999999999</c:v>
                </c:pt>
                <c:pt idx="11959">
                  <c:v>2034.1410000000001</c:v>
                </c:pt>
                <c:pt idx="11960">
                  <c:v>2024.7660000000001</c:v>
                </c:pt>
                <c:pt idx="11961">
                  <c:v>1962.3440000000001</c:v>
                </c:pt>
                <c:pt idx="11962">
                  <c:v>1912.3440000000001</c:v>
                </c:pt>
                <c:pt idx="11963">
                  <c:v>1942.9690000000001</c:v>
                </c:pt>
                <c:pt idx="11964">
                  <c:v>1957.7339999999999</c:v>
                </c:pt>
                <c:pt idx="11965">
                  <c:v>1948.5940000000001</c:v>
                </c:pt>
                <c:pt idx="11966">
                  <c:v>1972.9690000000001</c:v>
                </c:pt>
                <c:pt idx="11967">
                  <c:v>2007.7339999999999</c:v>
                </c:pt>
                <c:pt idx="11968">
                  <c:v>2037.9690000000001</c:v>
                </c:pt>
                <c:pt idx="11969">
                  <c:v>2058.3589999999999</c:v>
                </c:pt>
                <c:pt idx="11970">
                  <c:v>2050</c:v>
                </c:pt>
                <c:pt idx="11971">
                  <c:v>2039.375</c:v>
                </c:pt>
                <c:pt idx="11972">
                  <c:v>2032.3440000000001</c:v>
                </c:pt>
                <c:pt idx="11973">
                  <c:v>2031.797</c:v>
                </c:pt>
                <c:pt idx="11974">
                  <c:v>2035.9369999999999</c:v>
                </c:pt>
                <c:pt idx="11975">
                  <c:v>2055.3910000000001</c:v>
                </c:pt>
                <c:pt idx="11976">
                  <c:v>2042.9690000000001</c:v>
                </c:pt>
                <c:pt idx="11977">
                  <c:v>1999.1410000000001</c:v>
                </c:pt>
                <c:pt idx="11978">
                  <c:v>1983.75</c:v>
                </c:pt>
                <c:pt idx="11979">
                  <c:v>1993.5940000000001</c:v>
                </c:pt>
                <c:pt idx="11980">
                  <c:v>1993.5940000000001</c:v>
                </c:pt>
                <c:pt idx="11981">
                  <c:v>1985</c:v>
                </c:pt>
                <c:pt idx="11982">
                  <c:v>1991.4059999999999</c:v>
                </c:pt>
                <c:pt idx="11983">
                  <c:v>1991.4059999999999</c:v>
                </c:pt>
                <c:pt idx="11984">
                  <c:v>1990.9369999999999</c:v>
                </c:pt>
                <c:pt idx="11985">
                  <c:v>1991.172</c:v>
                </c:pt>
                <c:pt idx="11986">
                  <c:v>1993.3589999999999</c:v>
                </c:pt>
                <c:pt idx="11987">
                  <c:v>1989.375</c:v>
                </c:pt>
                <c:pt idx="11988">
                  <c:v>1988.75</c:v>
                </c:pt>
                <c:pt idx="11989">
                  <c:v>1989.1410000000001</c:v>
                </c:pt>
                <c:pt idx="11990">
                  <c:v>1984.5309999999999</c:v>
                </c:pt>
                <c:pt idx="11991">
                  <c:v>1986.172</c:v>
                </c:pt>
                <c:pt idx="11992">
                  <c:v>1988.5940000000001</c:v>
                </c:pt>
                <c:pt idx="11993">
                  <c:v>1985.3910000000001</c:v>
                </c:pt>
                <c:pt idx="11994">
                  <c:v>1987.9690000000001</c:v>
                </c:pt>
                <c:pt idx="11995">
                  <c:v>1991.953</c:v>
                </c:pt>
                <c:pt idx="11996">
                  <c:v>1987.3440000000001</c:v>
                </c:pt>
                <c:pt idx="11997">
                  <c:v>1983.3589999999999</c:v>
                </c:pt>
                <c:pt idx="11998">
                  <c:v>1990</c:v>
                </c:pt>
                <c:pt idx="11999">
                  <c:v>1986.172</c:v>
                </c:pt>
                <c:pt idx="12000">
                  <c:v>1988.3589999999999</c:v>
                </c:pt>
                <c:pt idx="12001">
                  <c:v>1987.578</c:v>
                </c:pt>
                <c:pt idx="12002">
                  <c:v>1986.4059999999999</c:v>
                </c:pt>
                <c:pt idx="12003">
                  <c:v>1984.7660000000001</c:v>
                </c:pt>
                <c:pt idx="12004">
                  <c:v>1985.9369999999999</c:v>
                </c:pt>
                <c:pt idx="12005">
                  <c:v>1988.9839999999999</c:v>
                </c:pt>
                <c:pt idx="12006">
                  <c:v>1986.797</c:v>
                </c:pt>
                <c:pt idx="12007">
                  <c:v>1990.3910000000001</c:v>
                </c:pt>
                <c:pt idx="12008">
                  <c:v>1992.1869999999999</c:v>
                </c:pt>
                <c:pt idx="12009">
                  <c:v>1990.7809999999999</c:v>
                </c:pt>
                <c:pt idx="12010">
                  <c:v>1991.4059999999999</c:v>
                </c:pt>
                <c:pt idx="12011">
                  <c:v>1994.5309999999999</c:v>
                </c:pt>
                <c:pt idx="12012">
                  <c:v>1992.9690000000001</c:v>
                </c:pt>
                <c:pt idx="12013">
                  <c:v>1996.172</c:v>
                </c:pt>
                <c:pt idx="12014">
                  <c:v>1998.75</c:v>
                </c:pt>
                <c:pt idx="12015">
                  <c:v>1996.172</c:v>
                </c:pt>
                <c:pt idx="12016">
                  <c:v>1998.9839999999999</c:v>
                </c:pt>
                <c:pt idx="12017">
                  <c:v>2000</c:v>
                </c:pt>
                <c:pt idx="12018">
                  <c:v>1999.5309999999999</c:v>
                </c:pt>
                <c:pt idx="12019">
                  <c:v>2002.1869999999999</c:v>
                </c:pt>
                <c:pt idx="12020">
                  <c:v>2002.7339999999999</c:v>
                </c:pt>
                <c:pt idx="12021">
                  <c:v>2002.1869999999999</c:v>
                </c:pt>
                <c:pt idx="12022">
                  <c:v>2005.9369999999999</c:v>
                </c:pt>
                <c:pt idx="12023">
                  <c:v>2006.953</c:v>
                </c:pt>
                <c:pt idx="12024">
                  <c:v>2006.797</c:v>
                </c:pt>
                <c:pt idx="12025">
                  <c:v>2007.9690000000001</c:v>
                </c:pt>
                <c:pt idx="12026">
                  <c:v>2009.7660000000001</c:v>
                </c:pt>
                <c:pt idx="12027">
                  <c:v>2009.7660000000001</c:v>
                </c:pt>
                <c:pt idx="12028">
                  <c:v>2011.4059999999999</c:v>
                </c:pt>
                <c:pt idx="12029">
                  <c:v>2013.203</c:v>
                </c:pt>
                <c:pt idx="12030">
                  <c:v>2016.953</c:v>
                </c:pt>
                <c:pt idx="12031">
                  <c:v>2014.7660000000001</c:v>
                </c:pt>
                <c:pt idx="12032">
                  <c:v>2020.3910000000001</c:v>
                </c:pt>
                <c:pt idx="12033">
                  <c:v>2018.75</c:v>
                </c:pt>
                <c:pt idx="12034">
                  <c:v>2022.7339999999999</c:v>
                </c:pt>
                <c:pt idx="12035">
                  <c:v>2022.1869999999999</c:v>
                </c:pt>
                <c:pt idx="12036">
                  <c:v>2023.75</c:v>
                </c:pt>
                <c:pt idx="12037">
                  <c:v>2023.5940000000001</c:v>
                </c:pt>
                <c:pt idx="12038">
                  <c:v>2026.5619999999999</c:v>
                </c:pt>
                <c:pt idx="12039">
                  <c:v>2025.547</c:v>
                </c:pt>
                <c:pt idx="12040">
                  <c:v>2022.3440000000001</c:v>
                </c:pt>
                <c:pt idx="12041">
                  <c:v>2024.1410000000001</c:v>
                </c:pt>
                <c:pt idx="12042">
                  <c:v>2024.1410000000001</c:v>
                </c:pt>
                <c:pt idx="12043">
                  <c:v>2026.172</c:v>
                </c:pt>
                <c:pt idx="12044">
                  <c:v>2027.578</c:v>
                </c:pt>
                <c:pt idx="12045">
                  <c:v>2024.5309999999999</c:v>
                </c:pt>
                <c:pt idx="12046">
                  <c:v>2025.1559999999999</c:v>
                </c:pt>
                <c:pt idx="12047">
                  <c:v>2025.7809999999999</c:v>
                </c:pt>
                <c:pt idx="12048">
                  <c:v>2028.5940000000001</c:v>
                </c:pt>
                <c:pt idx="12049">
                  <c:v>2031.4059999999999</c:v>
                </c:pt>
                <c:pt idx="12050">
                  <c:v>2029.7660000000001</c:v>
                </c:pt>
                <c:pt idx="12051">
                  <c:v>2032.3440000000001</c:v>
                </c:pt>
                <c:pt idx="12052">
                  <c:v>2033.5940000000001</c:v>
                </c:pt>
                <c:pt idx="12053">
                  <c:v>2031.953</c:v>
                </c:pt>
                <c:pt idx="12054">
                  <c:v>2033.203</c:v>
                </c:pt>
                <c:pt idx="12055">
                  <c:v>2033.203</c:v>
                </c:pt>
                <c:pt idx="12056">
                  <c:v>2036.4059999999999</c:v>
                </c:pt>
                <c:pt idx="12057">
                  <c:v>2035.3910000000001</c:v>
                </c:pt>
                <c:pt idx="12058">
                  <c:v>2037.7339999999999</c:v>
                </c:pt>
                <c:pt idx="12059">
                  <c:v>2038.9839999999999</c:v>
                </c:pt>
                <c:pt idx="12060">
                  <c:v>2036.953</c:v>
                </c:pt>
                <c:pt idx="12061">
                  <c:v>2041.172</c:v>
                </c:pt>
                <c:pt idx="12062">
                  <c:v>2040.3910000000001</c:v>
                </c:pt>
                <c:pt idx="12063">
                  <c:v>2042.7339999999999</c:v>
                </c:pt>
                <c:pt idx="12064">
                  <c:v>2045.3910000000001</c:v>
                </c:pt>
                <c:pt idx="12065">
                  <c:v>2047.3440000000001</c:v>
                </c:pt>
                <c:pt idx="12066">
                  <c:v>2045.547</c:v>
                </c:pt>
                <c:pt idx="12067">
                  <c:v>2046.797</c:v>
                </c:pt>
                <c:pt idx="12068">
                  <c:v>2047.9690000000001</c:v>
                </c:pt>
                <c:pt idx="12069">
                  <c:v>2051.5619999999999</c:v>
                </c:pt>
                <c:pt idx="12070">
                  <c:v>2053.9839999999999</c:v>
                </c:pt>
                <c:pt idx="12071">
                  <c:v>2042.9690000000001</c:v>
                </c:pt>
                <c:pt idx="12072">
                  <c:v>2029.375</c:v>
                </c:pt>
                <c:pt idx="12073">
                  <c:v>2044.5309999999999</c:v>
                </c:pt>
                <c:pt idx="12074">
                  <c:v>2057.578</c:v>
                </c:pt>
                <c:pt idx="12075">
                  <c:v>2053.75</c:v>
                </c:pt>
                <c:pt idx="12076">
                  <c:v>2048.9839999999999</c:v>
                </c:pt>
                <c:pt idx="12077">
                  <c:v>2052.3440000000001</c:v>
                </c:pt>
                <c:pt idx="12078">
                  <c:v>2057.578</c:v>
                </c:pt>
                <c:pt idx="12079">
                  <c:v>2055.9369999999999</c:v>
                </c:pt>
                <c:pt idx="12080">
                  <c:v>2060.547</c:v>
                </c:pt>
                <c:pt idx="12081">
                  <c:v>2063.9839999999999</c:v>
                </c:pt>
                <c:pt idx="12082">
                  <c:v>2065.547</c:v>
                </c:pt>
                <c:pt idx="12083">
                  <c:v>2067.9690000000001</c:v>
                </c:pt>
                <c:pt idx="12084">
                  <c:v>2065.547</c:v>
                </c:pt>
                <c:pt idx="12085">
                  <c:v>2068.5940000000001</c:v>
                </c:pt>
                <c:pt idx="12086">
                  <c:v>2067.7339999999999</c:v>
                </c:pt>
                <c:pt idx="12087">
                  <c:v>2067.578</c:v>
                </c:pt>
                <c:pt idx="12088">
                  <c:v>2070.7809999999999</c:v>
                </c:pt>
                <c:pt idx="12089">
                  <c:v>2076.797</c:v>
                </c:pt>
                <c:pt idx="12090">
                  <c:v>2073.5940000000001</c:v>
                </c:pt>
                <c:pt idx="12091">
                  <c:v>2074.375</c:v>
                </c:pt>
                <c:pt idx="12092">
                  <c:v>2076.797</c:v>
                </c:pt>
                <c:pt idx="12093">
                  <c:v>2079.5309999999999</c:v>
                </c:pt>
                <c:pt idx="12094">
                  <c:v>2078.203</c:v>
                </c:pt>
                <c:pt idx="12095">
                  <c:v>2081.5619999999999</c:v>
                </c:pt>
                <c:pt idx="12096">
                  <c:v>2083.203</c:v>
                </c:pt>
                <c:pt idx="12097">
                  <c:v>2086.172</c:v>
                </c:pt>
                <c:pt idx="12098">
                  <c:v>2084.375</c:v>
                </c:pt>
                <c:pt idx="12099">
                  <c:v>2085.9369999999999</c:v>
                </c:pt>
                <c:pt idx="12100">
                  <c:v>2090.547</c:v>
                </c:pt>
                <c:pt idx="12101">
                  <c:v>2090.547</c:v>
                </c:pt>
                <c:pt idx="12102">
                  <c:v>2088.9839999999999</c:v>
                </c:pt>
                <c:pt idx="12103">
                  <c:v>2092.9690000000001</c:v>
                </c:pt>
                <c:pt idx="12104">
                  <c:v>2091.4059999999999</c:v>
                </c:pt>
                <c:pt idx="12105">
                  <c:v>2090</c:v>
                </c:pt>
                <c:pt idx="12106">
                  <c:v>2087.578</c:v>
                </c:pt>
                <c:pt idx="12107">
                  <c:v>2085.547</c:v>
                </c:pt>
                <c:pt idx="12108">
                  <c:v>2086.4059999999999</c:v>
                </c:pt>
                <c:pt idx="12109">
                  <c:v>2087.9690000000001</c:v>
                </c:pt>
                <c:pt idx="12110">
                  <c:v>2086.172</c:v>
                </c:pt>
                <c:pt idx="12111">
                  <c:v>2085.9369999999999</c:v>
                </c:pt>
                <c:pt idx="12112">
                  <c:v>2085.3910000000001</c:v>
                </c:pt>
                <c:pt idx="12113">
                  <c:v>2083.9839999999999</c:v>
                </c:pt>
                <c:pt idx="12114">
                  <c:v>2082.7339999999999</c:v>
                </c:pt>
                <c:pt idx="12115">
                  <c:v>2083.203</c:v>
                </c:pt>
                <c:pt idx="12116">
                  <c:v>2083.9839999999999</c:v>
                </c:pt>
                <c:pt idx="12117">
                  <c:v>2078.5940000000001</c:v>
                </c:pt>
                <c:pt idx="12118">
                  <c:v>2076.172</c:v>
                </c:pt>
                <c:pt idx="12119">
                  <c:v>2075.3910000000001</c:v>
                </c:pt>
                <c:pt idx="12120">
                  <c:v>2077.1869999999999</c:v>
                </c:pt>
                <c:pt idx="12121">
                  <c:v>2071.797</c:v>
                </c:pt>
                <c:pt idx="12122">
                  <c:v>2069.5309999999999</c:v>
                </c:pt>
                <c:pt idx="12123">
                  <c:v>2066.5619999999999</c:v>
                </c:pt>
                <c:pt idx="12124">
                  <c:v>2064.7660000000001</c:v>
                </c:pt>
                <c:pt idx="12125">
                  <c:v>2063.9839999999999</c:v>
                </c:pt>
                <c:pt idx="12126">
                  <c:v>2060.3910000000001</c:v>
                </c:pt>
                <c:pt idx="12127">
                  <c:v>2056.953</c:v>
                </c:pt>
                <c:pt idx="12128">
                  <c:v>2056.5619999999999</c:v>
                </c:pt>
                <c:pt idx="12129">
                  <c:v>2053.3589999999999</c:v>
                </c:pt>
                <c:pt idx="12130">
                  <c:v>2049.375</c:v>
                </c:pt>
                <c:pt idx="12131">
                  <c:v>2048.5940000000001</c:v>
                </c:pt>
                <c:pt idx="12132">
                  <c:v>2045.1559999999999</c:v>
                </c:pt>
                <c:pt idx="12133">
                  <c:v>2044.7660000000001</c:v>
                </c:pt>
                <c:pt idx="12134">
                  <c:v>2038.9839999999999</c:v>
                </c:pt>
                <c:pt idx="12135">
                  <c:v>2036.5619999999999</c:v>
                </c:pt>
                <c:pt idx="12136">
                  <c:v>2035.1559999999999</c:v>
                </c:pt>
                <c:pt idx="12137">
                  <c:v>2032.3440000000001</c:v>
                </c:pt>
                <c:pt idx="12138">
                  <c:v>2027.9690000000001</c:v>
                </c:pt>
                <c:pt idx="12139">
                  <c:v>2028.5940000000001</c:v>
                </c:pt>
                <c:pt idx="12140">
                  <c:v>2025.9369999999999</c:v>
                </c:pt>
                <c:pt idx="12141">
                  <c:v>2023.9839999999999</c:v>
                </c:pt>
                <c:pt idx="12142">
                  <c:v>2021.953</c:v>
                </c:pt>
                <c:pt idx="12143">
                  <c:v>2020.7809999999999</c:v>
                </c:pt>
                <c:pt idx="12144">
                  <c:v>2015.547</c:v>
                </c:pt>
                <c:pt idx="12145">
                  <c:v>2015.1559999999999</c:v>
                </c:pt>
                <c:pt idx="12146">
                  <c:v>2013.9839999999999</c:v>
                </c:pt>
                <c:pt idx="12147">
                  <c:v>2013.9839999999999</c:v>
                </c:pt>
                <c:pt idx="12148">
                  <c:v>2013.5940000000001</c:v>
                </c:pt>
                <c:pt idx="12149">
                  <c:v>2010.547</c:v>
                </c:pt>
                <c:pt idx="12150">
                  <c:v>2010.7809999999999</c:v>
                </c:pt>
                <c:pt idx="12151">
                  <c:v>2012.3440000000001</c:v>
                </c:pt>
                <c:pt idx="12152">
                  <c:v>2009.5309999999999</c:v>
                </c:pt>
                <c:pt idx="12153">
                  <c:v>2004.7660000000001</c:v>
                </c:pt>
                <c:pt idx="12154">
                  <c:v>2007.7339999999999</c:v>
                </c:pt>
                <c:pt idx="12155">
                  <c:v>2007.1869999999999</c:v>
                </c:pt>
                <c:pt idx="12156">
                  <c:v>2006.953</c:v>
                </c:pt>
                <c:pt idx="12157">
                  <c:v>2004.375</c:v>
                </c:pt>
                <c:pt idx="12158">
                  <c:v>2005.9369999999999</c:v>
                </c:pt>
                <c:pt idx="12159">
                  <c:v>2009.375</c:v>
                </c:pt>
                <c:pt idx="12160">
                  <c:v>2009.375</c:v>
                </c:pt>
                <c:pt idx="12161">
                  <c:v>2010.3910000000001</c:v>
                </c:pt>
                <c:pt idx="12162">
                  <c:v>2011.953</c:v>
                </c:pt>
                <c:pt idx="12163">
                  <c:v>2012.1869999999999</c:v>
                </c:pt>
                <c:pt idx="12164">
                  <c:v>2015.1559999999999</c:v>
                </c:pt>
                <c:pt idx="12165">
                  <c:v>2019.7660000000001</c:v>
                </c:pt>
                <c:pt idx="12166">
                  <c:v>2020.9369999999999</c:v>
                </c:pt>
                <c:pt idx="12167">
                  <c:v>2021.797</c:v>
                </c:pt>
                <c:pt idx="12168">
                  <c:v>2021.953</c:v>
                </c:pt>
                <c:pt idx="12169">
                  <c:v>2024.7660000000001</c:v>
                </c:pt>
                <c:pt idx="12170">
                  <c:v>2025.547</c:v>
                </c:pt>
                <c:pt idx="12171">
                  <c:v>2031.172</c:v>
                </c:pt>
                <c:pt idx="12172">
                  <c:v>2033.203</c:v>
                </c:pt>
                <c:pt idx="12173">
                  <c:v>2035.3910000000001</c:v>
                </c:pt>
                <c:pt idx="12174">
                  <c:v>2031.953</c:v>
                </c:pt>
                <c:pt idx="12175">
                  <c:v>2020.7809999999999</c:v>
                </c:pt>
                <c:pt idx="12176">
                  <c:v>2016.797</c:v>
                </c:pt>
                <c:pt idx="12177">
                  <c:v>2035.547</c:v>
                </c:pt>
                <c:pt idx="12178">
                  <c:v>2037.578</c:v>
                </c:pt>
                <c:pt idx="12179">
                  <c:v>2031.5619999999999</c:v>
                </c:pt>
                <c:pt idx="12180">
                  <c:v>2040.1559999999999</c:v>
                </c:pt>
                <c:pt idx="12181">
                  <c:v>2038.3589999999999</c:v>
                </c:pt>
                <c:pt idx="12182">
                  <c:v>2046.5619999999999</c:v>
                </c:pt>
                <c:pt idx="12183">
                  <c:v>2048.9839999999999</c:v>
                </c:pt>
                <c:pt idx="12184">
                  <c:v>2049.7660000000001</c:v>
                </c:pt>
                <c:pt idx="12185">
                  <c:v>2057.578</c:v>
                </c:pt>
                <c:pt idx="12186">
                  <c:v>2055.3910000000001</c:v>
                </c:pt>
                <c:pt idx="12187">
                  <c:v>2056.5619999999999</c:v>
                </c:pt>
                <c:pt idx="12188">
                  <c:v>2062.7339999999999</c:v>
                </c:pt>
                <c:pt idx="12189">
                  <c:v>2062.7339999999999</c:v>
                </c:pt>
                <c:pt idx="12190">
                  <c:v>2066.172</c:v>
                </c:pt>
                <c:pt idx="12191">
                  <c:v>2060.1559999999999</c:v>
                </c:pt>
                <c:pt idx="12192">
                  <c:v>2053.5940000000001</c:v>
                </c:pt>
                <c:pt idx="12193">
                  <c:v>2058.75</c:v>
                </c:pt>
                <c:pt idx="12194">
                  <c:v>2060.7809999999999</c:v>
                </c:pt>
                <c:pt idx="12195">
                  <c:v>2053.5940000000001</c:v>
                </c:pt>
                <c:pt idx="12196">
                  <c:v>2059.375</c:v>
                </c:pt>
                <c:pt idx="12197">
                  <c:v>2060.7809999999999</c:v>
                </c:pt>
                <c:pt idx="12198">
                  <c:v>2056.4059999999999</c:v>
                </c:pt>
                <c:pt idx="12199">
                  <c:v>2057.3440000000001</c:v>
                </c:pt>
                <c:pt idx="12200">
                  <c:v>2060.547</c:v>
                </c:pt>
                <c:pt idx="12201">
                  <c:v>2056.172</c:v>
                </c:pt>
                <c:pt idx="12202">
                  <c:v>2055.3910000000001</c:v>
                </c:pt>
                <c:pt idx="12203">
                  <c:v>2057.578</c:v>
                </c:pt>
                <c:pt idx="12204">
                  <c:v>2053.75</c:v>
                </c:pt>
                <c:pt idx="12205">
                  <c:v>2055.547</c:v>
                </c:pt>
                <c:pt idx="12206">
                  <c:v>2054.1410000000001</c:v>
                </c:pt>
                <c:pt idx="12207">
                  <c:v>2047.3440000000001</c:v>
                </c:pt>
                <c:pt idx="12208">
                  <c:v>2046.4059999999999</c:v>
                </c:pt>
                <c:pt idx="12209">
                  <c:v>2050.1559999999999</c:v>
                </c:pt>
                <c:pt idx="12210">
                  <c:v>2044.7660000000001</c:v>
                </c:pt>
                <c:pt idx="12211">
                  <c:v>2040.7809999999999</c:v>
                </c:pt>
                <c:pt idx="12212">
                  <c:v>2041.172</c:v>
                </c:pt>
                <c:pt idx="12213">
                  <c:v>2040.3910000000001</c:v>
                </c:pt>
                <c:pt idx="12214">
                  <c:v>2039.7660000000001</c:v>
                </c:pt>
                <c:pt idx="12215">
                  <c:v>2037.3440000000001</c:v>
                </c:pt>
                <c:pt idx="12216">
                  <c:v>2033.5940000000001</c:v>
                </c:pt>
                <c:pt idx="12217">
                  <c:v>2032.9690000000001</c:v>
                </c:pt>
                <c:pt idx="12218">
                  <c:v>2031.172</c:v>
                </c:pt>
                <c:pt idx="12219">
                  <c:v>2028.203</c:v>
                </c:pt>
                <c:pt idx="12220">
                  <c:v>2024.1410000000001</c:v>
                </c:pt>
                <c:pt idx="12221">
                  <c:v>2023.75</c:v>
                </c:pt>
                <c:pt idx="12222">
                  <c:v>2023.5940000000001</c:v>
                </c:pt>
                <c:pt idx="12223">
                  <c:v>2020.3910000000001</c:v>
                </c:pt>
                <c:pt idx="12224">
                  <c:v>2018.3589999999999</c:v>
                </c:pt>
                <c:pt idx="12225">
                  <c:v>2016.172</c:v>
                </c:pt>
                <c:pt idx="12226">
                  <c:v>2013.9839999999999</c:v>
                </c:pt>
                <c:pt idx="12227">
                  <c:v>2010.547</c:v>
                </c:pt>
                <c:pt idx="12228">
                  <c:v>2008.9839999999999</c:v>
                </c:pt>
                <c:pt idx="12229">
                  <c:v>2008.203</c:v>
                </c:pt>
                <c:pt idx="12230">
                  <c:v>2005.7809999999999</c:v>
                </c:pt>
                <c:pt idx="12231">
                  <c:v>2003.203</c:v>
                </c:pt>
                <c:pt idx="12232">
                  <c:v>2001.797</c:v>
                </c:pt>
                <c:pt idx="12233">
                  <c:v>2000</c:v>
                </c:pt>
                <c:pt idx="12234">
                  <c:v>2001.797</c:v>
                </c:pt>
                <c:pt idx="12235">
                  <c:v>2000.1559999999999</c:v>
                </c:pt>
                <c:pt idx="12236">
                  <c:v>1998.3589999999999</c:v>
                </c:pt>
                <c:pt idx="12237">
                  <c:v>2000.3910000000001</c:v>
                </c:pt>
                <c:pt idx="12238">
                  <c:v>1995.9369999999999</c:v>
                </c:pt>
                <c:pt idx="12239">
                  <c:v>1995.1559999999999</c:v>
                </c:pt>
                <c:pt idx="12240">
                  <c:v>1997.3440000000001</c:v>
                </c:pt>
                <c:pt idx="12241">
                  <c:v>1997.1869999999999</c:v>
                </c:pt>
                <c:pt idx="12242">
                  <c:v>1993.75</c:v>
                </c:pt>
                <c:pt idx="12243">
                  <c:v>1998.203</c:v>
                </c:pt>
                <c:pt idx="12244">
                  <c:v>1993.3589999999999</c:v>
                </c:pt>
                <c:pt idx="12245">
                  <c:v>1995</c:v>
                </c:pt>
                <c:pt idx="12246">
                  <c:v>1995.7809999999999</c:v>
                </c:pt>
                <c:pt idx="12247">
                  <c:v>1997.1869999999999</c:v>
                </c:pt>
                <c:pt idx="12248">
                  <c:v>1995.547</c:v>
                </c:pt>
                <c:pt idx="12249">
                  <c:v>1997.1869999999999</c:v>
                </c:pt>
                <c:pt idx="12250">
                  <c:v>1995.9369999999999</c:v>
                </c:pt>
                <c:pt idx="12251">
                  <c:v>1996.797</c:v>
                </c:pt>
                <c:pt idx="12252">
                  <c:v>1995.9369999999999</c:v>
                </c:pt>
                <c:pt idx="12253">
                  <c:v>2003.3589999999999</c:v>
                </c:pt>
                <c:pt idx="12254">
                  <c:v>2005</c:v>
                </c:pt>
                <c:pt idx="12255">
                  <c:v>1999.7660000000001</c:v>
                </c:pt>
                <c:pt idx="12256">
                  <c:v>2006.172</c:v>
                </c:pt>
                <c:pt idx="12257">
                  <c:v>2005.1559999999999</c:v>
                </c:pt>
                <c:pt idx="12258">
                  <c:v>2007.578</c:v>
                </c:pt>
                <c:pt idx="12259">
                  <c:v>2008.5940000000001</c:v>
                </c:pt>
                <c:pt idx="12260">
                  <c:v>2013.75</c:v>
                </c:pt>
                <c:pt idx="12261">
                  <c:v>2015.1559999999999</c:v>
                </c:pt>
                <c:pt idx="12262">
                  <c:v>2020</c:v>
                </c:pt>
                <c:pt idx="12263">
                  <c:v>2020</c:v>
                </c:pt>
                <c:pt idx="12264">
                  <c:v>2017.578</c:v>
                </c:pt>
                <c:pt idx="12265">
                  <c:v>2022.578</c:v>
                </c:pt>
                <c:pt idx="12266">
                  <c:v>2023.5940000000001</c:v>
                </c:pt>
                <c:pt idx="12267">
                  <c:v>2025.1559999999999</c:v>
                </c:pt>
                <c:pt idx="12268">
                  <c:v>2029.1410000000001</c:v>
                </c:pt>
                <c:pt idx="12269">
                  <c:v>2029.7660000000001</c:v>
                </c:pt>
                <c:pt idx="12270">
                  <c:v>2032.9690000000001</c:v>
                </c:pt>
                <c:pt idx="12271">
                  <c:v>2032.578</c:v>
                </c:pt>
                <c:pt idx="12272">
                  <c:v>2026.797</c:v>
                </c:pt>
                <c:pt idx="12273">
                  <c:v>2004.1410000000001</c:v>
                </c:pt>
                <c:pt idx="12274">
                  <c:v>1927.578</c:v>
                </c:pt>
                <c:pt idx="12275">
                  <c:v>1905.3910000000001</c:v>
                </c:pt>
                <c:pt idx="12276">
                  <c:v>1950.1559999999999</c:v>
                </c:pt>
                <c:pt idx="12277">
                  <c:v>1962.9690000000001</c:v>
                </c:pt>
                <c:pt idx="12278">
                  <c:v>1966.797</c:v>
                </c:pt>
                <c:pt idx="12279">
                  <c:v>1993.75</c:v>
                </c:pt>
                <c:pt idx="12280">
                  <c:v>2015.547</c:v>
                </c:pt>
                <c:pt idx="12281">
                  <c:v>2036.953</c:v>
                </c:pt>
                <c:pt idx="12282">
                  <c:v>2050.1559999999999</c:v>
                </c:pt>
                <c:pt idx="12283">
                  <c:v>2042.3440000000001</c:v>
                </c:pt>
                <c:pt idx="12284">
                  <c:v>2033.5940000000001</c:v>
                </c:pt>
                <c:pt idx="12285">
                  <c:v>2029.5309999999999</c:v>
                </c:pt>
                <c:pt idx="12286">
                  <c:v>2028.5940000000001</c:v>
                </c:pt>
                <c:pt idx="12287">
                  <c:v>2048.203</c:v>
                </c:pt>
                <c:pt idx="12288">
                  <c:v>2061.5619999999999</c:v>
                </c:pt>
                <c:pt idx="12289">
                  <c:v>2018.3589999999999</c:v>
                </c:pt>
                <c:pt idx="12290">
                  <c:v>1978.203</c:v>
                </c:pt>
                <c:pt idx="12291">
                  <c:v>1983.3589999999999</c:v>
                </c:pt>
                <c:pt idx="12292">
                  <c:v>1992.7339999999999</c:v>
                </c:pt>
                <c:pt idx="12293">
                  <c:v>1980.1559999999999</c:v>
                </c:pt>
                <c:pt idx="12294">
                  <c:v>1985</c:v>
                </c:pt>
                <c:pt idx="12295">
                  <c:v>1992.9690000000001</c:v>
                </c:pt>
                <c:pt idx="12296">
                  <c:v>1981.797</c:v>
                </c:pt>
                <c:pt idx="12297">
                  <c:v>1987.9690000000001</c:v>
                </c:pt>
                <c:pt idx="12298">
                  <c:v>1988.75</c:v>
                </c:pt>
                <c:pt idx="12299">
                  <c:v>1985</c:v>
                </c:pt>
                <c:pt idx="12300">
                  <c:v>1982.3440000000001</c:v>
                </c:pt>
                <c:pt idx="12301">
                  <c:v>1987.9690000000001</c:v>
                </c:pt>
                <c:pt idx="12302">
                  <c:v>1982.9690000000001</c:v>
                </c:pt>
                <c:pt idx="12303">
                  <c:v>1981.953</c:v>
                </c:pt>
                <c:pt idx="12304">
                  <c:v>1989.375</c:v>
                </c:pt>
                <c:pt idx="12305">
                  <c:v>1983.203</c:v>
                </c:pt>
                <c:pt idx="12306">
                  <c:v>1981.4059999999999</c:v>
                </c:pt>
                <c:pt idx="12307">
                  <c:v>1987.3440000000001</c:v>
                </c:pt>
                <c:pt idx="12308">
                  <c:v>1985.7809999999999</c:v>
                </c:pt>
                <c:pt idx="12309">
                  <c:v>1982.578</c:v>
                </c:pt>
                <c:pt idx="12310">
                  <c:v>1985.7809999999999</c:v>
                </c:pt>
                <c:pt idx="12311">
                  <c:v>1987.9690000000001</c:v>
                </c:pt>
                <c:pt idx="12312">
                  <c:v>1981.5619999999999</c:v>
                </c:pt>
                <c:pt idx="12313">
                  <c:v>1983.203</c:v>
                </c:pt>
                <c:pt idx="12314">
                  <c:v>1986.953</c:v>
                </c:pt>
                <c:pt idx="12315">
                  <c:v>1981.797</c:v>
                </c:pt>
                <c:pt idx="12316">
                  <c:v>1983.203</c:v>
                </c:pt>
                <c:pt idx="12317">
                  <c:v>1983.9839999999999</c:v>
                </c:pt>
                <c:pt idx="12318">
                  <c:v>1985.547</c:v>
                </c:pt>
                <c:pt idx="12319">
                  <c:v>1989.1410000000001</c:v>
                </c:pt>
                <c:pt idx="12320">
                  <c:v>1986.953</c:v>
                </c:pt>
                <c:pt idx="12321">
                  <c:v>1986.4059999999999</c:v>
                </c:pt>
                <c:pt idx="12322">
                  <c:v>1987.7339999999999</c:v>
                </c:pt>
                <c:pt idx="12323">
                  <c:v>1991.5619999999999</c:v>
                </c:pt>
                <c:pt idx="12324">
                  <c:v>1987.578</c:v>
                </c:pt>
                <c:pt idx="12325">
                  <c:v>1990.547</c:v>
                </c:pt>
                <c:pt idx="12326">
                  <c:v>1991.4059999999999</c:v>
                </c:pt>
                <c:pt idx="12327">
                  <c:v>1990.3910000000001</c:v>
                </c:pt>
                <c:pt idx="12328">
                  <c:v>1994.1410000000001</c:v>
                </c:pt>
                <c:pt idx="12329">
                  <c:v>1995</c:v>
                </c:pt>
                <c:pt idx="12330">
                  <c:v>1997.9690000000001</c:v>
                </c:pt>
                <c:pt idx="12331">
                  <c:v>1995.3910000000001</c:v>
                </c:pt>
                <c:pt idx="12332">
                  <c:v>2000</c:v>
                </c:pt>
                <c:pt idx="12333">
                  <c:v>2002.9690000000001</c:v>
                </c:pt>
                <c:pt idx="12334">
                  <c:v>2001.172</c:v>
                </c:pt>
                <c:pt idx="12335">
                  <c:v>2003.9839999999999</c:v>
                </c:pt>
                <c:pt idx="12336">
                  <c:v>2006.4059999999999</c:v>
                </c:pt>
                <c:pt idx="12337">
                  <c:v>2005.1559999999999</c:v>
                </c:pt>
                <c:pt idx="12338">
                  <c:v>2008.75</c:v>
                </c:pt>
                <c:pt idx="12339">
                  <c:v>2010.3910000000001</c:v>
                </c:pt>
                <c:pt idx="12340">
                  <c:v>2009.1410000000001</c:v>
                </c:pt>
                <c:pt idx="12341">
                  <c:v>2008.9839999999999</c:v>
                </c:pt>
                <c:pt idx="12342">
                  <c:v>2014.1410000000001</c:v>
                </c:pt>
                <c:pt idx="12343">
                  <c:v>2016.4059999999999</c:v>
                </c:pt>
                <c:pt idx="12344">
                  <c:v>2015.547</c:v>
                </c:pt>
                <c:pt idx="12345">
                  <c:v>2017.578</c:v>
                </c:pt>
                <c:pt idx="12346">
                  <c:v>2017.3440000000001</c:v>
                </c:pt>
                <c:pt idx="12347">
                  <c:v>2018.3589999999999</c:v>
                </c:pt>
                <c:pt idx="12348">
                  <c:v>2017.9690000000001</c:v>
                </c:pt>
                <c:pt idx="12349">
                  <c:v>2019.5309999999999</c:v>
                </c:pt>
                <c:pt idx="12350">
                  <c:v>2024.375</c:v>
                </c:pt>
                <c:pt idx="12351">
                  <c:v>2024.5309999999999</c:v>
                </c:pt>
                <c:pt idx="12352">
                  <c:v>2023.9839999999999</c:v>
                </c:pt>
                <c:pt idx="12353">
                  <c:v>2023.75</c:v>
                </c:pt>
                <c:pt idx="12354">
                  <c:v>2023.203</c:v>
                </c:pt>
                <c:pt idx="12355">
                  <c:v>2025.3910000000001</c:v>
                </c:pt>
                <c:pt idx="12356">
                  <c:v>2025.3910000000001</c:v>
                </c:pt>
                <c:pt idx="12357">
                  <c:v>2024.375</c:v>
                </c:pt>
                <c:pt idx="12358">
                  <c:v>2025.7809999999999</c:v>
                </c:pt>
                <c:pt idx="12359">
                  <c:v>2025.3910000000001</c:v>
                </c:pt>
                <c:pt idx="12360">
                  <c:v>2025.547</c:v>
                </c:pt>
                <c:pt idx="12361">
                  <c:v>2026.172</c:v>
                </c:pt>
                <c:pt idx="12362">
                  <c:v>2025.1559999999999</c:v>
                </c:pt>
                <c:pt idx="12363">
                  <c:v>2027.3440000000001</c:v>
                </c:pt>
                <c:pt idx="12364">
                  <c:v>2030.9369999999999</c:v>
                </c:pt>
                <c:pt idx="12365">
                  <c:v>2030.7809999999999</c:v>
                </c:pt>
                <c:pt idx="12366">
                  <c:v>2030.3910000000001</c:v>
                </c:pt>
                <c:pt idx="12367">
                  <c:v>2033.203</c:v>
                </c:pt>
                <c:pt idx="12368">
                  <c:v>2033.75</c:v>
                </c:pt>
                <c:pt idx="12369">
                  <c:v>2033.3589999999999</c:v>
                </c:pt>
                <c:pt idx="12370">
                  <c:v>2036.5619999999999</c:v>
                </c:pt>
                <c:pt idx="12371">
                  <c:v>2037.9690000000001</c:v>
                </c:pt>
                <c:pt idx="12372">
                  <c:v>2038.75</c:v>
                </c:pt>
                <c:pt idx="12373">
                  <c:v>2039.5309999999999</c:v>
                </c:pt>
                <c:pt idx="12374">
                  <c:v>2041.797</c:v>
                </c:pt>
                <c:pt idx="12375">
                  <c:v>2042.9690000000001</c:v>
                </c:pt>
                <c:pt idx="12376">
                  <c:v>2042.7339999999999</c:v>
                </c:pt>
                <c:pt idx="12377">
                  <c:v>2043.9839999999999</c:v>
                </c:pt>
                <c:pt idx="12378">
                  <c:v>2044.375</c:v>
                </c:pt>
                <c:pt idx="12379">
                  <c:v>2047.9690000000001</c:v>
                </c:pt>
                <c:pt idx="12380">
                  <c:v>2048.203</c:v>
                </c:pt>
                <c:pt idx="12381">
                  <c:v>2050.3910000000001</c:v>
                </c:pt>
                <c:pt idx="12382">
                  <c:v>2051.4059999999999</c:v>
                </c:pt>
                <c:pt idx="12383">
                  <c:v>2049.5309999999999</c:v>
                </c:pt>
                <c:pt idx="12384">
                  <c:v>2030</c:v>
                </c:pt>
                <c:pt idx="12385">
                  <c:v>2027.9690000000001</c:v>
                </c:pt>
                <c:pt idx="12386">
                  <c:v>2054.375</c:v>
                </c:pt>
                <c:pt idx="12387">
                  <c:v>2063.75</c:v>
                </c:pt>
                <c:pt idx="12388">
                  <c:v>2053.9839999999999</c:v>
                </c:pt>
                <c:pt idx="12389">
                  <c:v>2048.203</c:v>
                </c:pt>
                <c:pt idx="12390">
                  <c:v>2057.7339999999999</c:v>
                </c:pt>
                <c:pt idx="12391">
                  <c:v>2060.1559999999999</c:v>
                </c:pt>
                <c:pt idx="12392">
                  <c:v>2060</c:v>
                </c:pt>
                <c:pt idx="12393">
                  <c:v>2070.3910000000001</c:v>
                </c:pt>
                <c:pt idx="12394">
                  <c:v>2071.172</c:v>
                </c:pt>
                <c:pt idx="12395">
                  <c:v>2071.5619999999999</c:v>
                </c:pt>
                <c:pt idx="12396">
                  <c:v>2073.9839999999999</c:v>
                </c:pt>
                <c:pt idx="12397">
                  <c:v>2070</c:v>
                </c:pt>
                <c:pt idx="12398">
                  <c:v>2073.3589999999999</c:v>
                </c:pt>
                <c:pt idx="12399">
                  <c:v>2075.547</c:v>
                </c:pt>
                <c:pt idx="12400">
                  <c:v>2074.1410000000001</c:v>
                </c:pt>
                <c:pt idx="12401">
                  <c:v>2076.953</c:v>
                </c:pt>
                <c:pt idx="12402">
                  <c:v>2081.953</c:v>
                </c:pt>
                <c:pt idx="12403">
                  <c:v>2079.5309999999999</c:v>
                </c:pt>
                <c:pt idx="12404">
                  <c:v>2080.7809999999999</c:v>
                </c:pt>
                <c:pt idx="12405">
                  <c:v>2080.7809999999999</c:v>
                </c:pt>
                <c:pt idx="12406">
                  <c:v>2083.203</c:v>
                </c:pt>
                <c:pt idx="12407">
                  <c:v>2086.5619999999999</c:v>
                </c:pt>
                <c:pt idx="12408">
                  <c:v>2088.75</c:v>
                </c:pt>
                <c:pt idx="12409">
                  <c:v>2088.5940000000001</c:v>
                </c:pt>
                <c:pt idx="12410">
                  <c:v>2087.7339999999999</c:v>
                </c:pt>
                <c:pt idx="12411">
                  <c:v>2088.203</c:v>
                </c:pt>
                <c:pt idx="12412">
                  <c:v>2088.75</c:v>
                </c:pt>
                <c:pt idx="12413">
                  <c:v>2092.7339999999999</c:v>
                </c:pt>
                <c:pt idx="12414">
                  <c:v>2095</c:v>
                </c:pt>
                <c:pt idx="12415">
                  <c:v>2093.3589999999999</c:v>
                </c:pt>
                <c:pt idx="12416">
                  <c:v>2097.1869999999999</c:v>
                </c:pt>
                <c:pt idx="12417">
                  <c:v>2095.547</c:v>
                </c:pt>
                <c:pt idx="12418">
                  <c:v>2096.4059999999999</c:v>
                </c:pt>
                <c:pt idx="12419">
                  <c:v>2092.7339999999999</c:v>
                </c:pt>
                <c:pt idx="12420">
                  <c:v>2091.953</c:v>
                </c:pt>
                <c:pt idx="12421">
                  <c:v>2093.9839999999999</c:v>
                </c:pt>
                <c:pt idx="12422">
                  <c:v>2090.7809999999999</c:v>
                </c:pt>
                <c:pt idx="12423">
                  <c:v>2091.5619999999999</c:v>
                </c:pt>
                <c:pt idx="12424">
                  <c:v>2088.75</c:v>
                </c:pt>
                <c:pt idx="12425">
                  <c:v>2088.75</c:v>
                </c:pt>
                <c:pt idx="12426">
                  <c:v>2091.5619999999999</c:v>
                </c:pt>
                <c:pt idx="12427">
                  <c:v>2087.3440000000001</c:v>
                </c:pt>
                <c:pt idx="12428">
                  <c:v>2086.5619999999999</c:v>
                </c:pt>
                <c:pt idx="12429">
                  <c:v>2087.3440000000001</c:v>
                </c:pt>
                <c:pt idx="12430">
                  <c:v>2082.3440000000001</c:v>
                </c:pt>
                <c:pt idx="12431">
                  <c:v>2078.75</c:v>
                </c:pt>
                <c:pt idx="12432">
                  <c:v>2076.953</c:v>
                </c:pt>
                <c:pt idx="12433">
                  <c:v>2074.375</c:v>
                </c:pt>
                <c:pt idx="12434">
                  <c:v>2072.9690000000001</c:v>
                </c:pt>
                <c:pt idx="12435">
                  <c:v>2071.953</c:v>
                </c:pt>
                <c:pt idx="12436">
                  <c:v>2068.9839999999999</c:v>
                </c:pt>
                <c:pt idx="12437">
                  <c:v>2070</c:v>
                </c:pt>
                <c:pt idx="12438">
                  <c:v>2065.7809999999999</c:v>
                </c:pt>
                <c:pt idx="12439">
                  <c:v>2060.3910000000001</c:v>
                </c:pt>
                <c:pt idx="12440">
                  <c:v>2058.3589999999999</c:v>
                </c:pt>
                <c:pt idx="12441">
                  <c:v>2059.7660000000001</c:v>
                </c:pt>
                <c:pt idx="12442">
                  <c:v>2053.9839999999999</c:v>
                </c:pt>
                <c:pt idx="12443">
                  <c:v>2052.3440000000001</c:v>
                </c:pt>
                <c:pt idx="12444">
                  <c:v>2048.3589999999999</c:v>
                </c:pt>
                <c:pt idx="12445">
                  <c:v>2046.172</c:v>
                </c:pt>
                <c:pt idx="12446">
                  <c:v>2044.1410000000001</c:v>
                </c:pt>
                <c:pt idx="12447">
                  <c:v>2040.3910000000001</c:v>
                </c:pt>
                <c:pt idx="12448">
                  <c:v>2042.3440000000001</c:v>
                </c:pt>
                <c:pt idx="12449">
                  <c:v>2037.578</c:v>
                </c:pt>
                <c:pt idx="12450">
                  <c:v>2032.9690000000001</c:v>
                </c:pt>
                <c:pt idx="12451">
                  <c:v>2031.172</c:v>
                </c:pt>
                <c:pt idx="12452">
                  <c:v>2029.1410000000001</c:v>
                </c:pt>
                <c:pt idx="12453">
                  <c:v>2026.953</c:v>
                </c:pt>
                <c:pt idx="12454">
                  <c:v>2022.9690000000001</c:v>
                </c:pt>
                <c:pt idx="12455">
                  <c:v>2020.9369999999999</c:v>
                </c:pt>
                <c:pt idx="12456">
                  <c:v>2019.1410000000001</c:v>
                </c:pt>
                <c:pt idx="12457">
                  <c:v>2016.4059999999999</c:v>
                </c:pt>
                <c:pt idx="12458">
                  <c:v>2016.172</c:v>
                </c:pt>
                <c:pt idx="12459">
                  <c:v>2012.7339999999999</c:v>
                </c:pt>
                <c:pt idx="12460">
                  <c:v>2010.9369999999999</c:v>
                </c:pt>
                <c:pt idx="12461">
                  <c:v>2011.797</c:v>
                </c:pt>
                <c:pt idx="12462">
                  <c:v>2008.9839999999999</c:v>
                </c:pt>
                <c:pt idx="12463">
                  <c:v>2006.953</c:v>
                </c:pt>
                <c:pt idx="12464">
                  <c:v>2010.3910000000001</c:v>
                </c:pt>
                <c:pt idx="12465">
                  <c:v>2011.797</c:v>
                </c:pt>
                <c:pt idx="12466">
                  <c:v>2009.7660000000001</c:v>
                </c:pt>
                <c:pt idx="12467">
                  <c:v>2009.7660000000001</c:v>
                </c:pt>
                <c:pt idx="12468">
                  <c:v>2009.375</c:v>
                </c:pt>
                <c:pt idx="12469">
                  <c:v>2008.3589999999999</c:v>
                </c:pt>
                <c:pt idx="12470">
                  <c:v>2008.75</c:v>
                </c:pt>
                <c:pt idx="12471">
                  <c:v>2012.9690000000001</c:v>
                </c:pt>
                <c:pt idx="12472">
                  <c:v>2012.9690000000001</c:v>
                </c:pt>
                <c:pt idx="12473">
                  <c:v>2013.5940000000001</c:v>
                </c:pt>
                <c:pt idx="12474">
                  <c:v>2015</c:v>
                </c:pt>
                <c:pt idx="12475">
                  <c:v>2015.1559999999999</c:v>
                </c:pt>
                <c:pt idx="12476">
                  <c:v>2013.5940000000001</c:v>
                </c:pt>
                <c:pt idx="12477">
                  <c:v>2016.953</c:v>
                </c:pt>
                <c:pt idx="12478">
                  <c:v>2016.5619999999999</c:v>
                </c:pt>
                <c:pt idx="12479">
                  <c:v>2018.75</c:v>
                </c:pt>
                <c:pt idx="12480">
                  <c:v>2025.3910000000001</c:v>
                </c:pt>
                <c:pt idx="12481">
                  <c:v>2024.375</c:v>
                </c:pt>
                <c:pt idx="12482">
                  <c:v>2023.5940000000001</c:v>
                </c:pt>
                <c:pt idx="12483">
                  <c:v>2026.172</c:v>
                </c:pt>
                <c:pt idx="12484">
                  <c:v>2025.1559999999999</c:v>
                </c:pt>
                <c:pt idx="12485">
                  <c:v>2027.7339999999999</c:v>
                </c:pt>
                <c:pt idx="12486">
                  <c:v>2031.953</c:v>
                </c:pt>
                <c:pt idx="12487">
                  <c:v>2031.797</c:v>
                </c:pt>
                <c:pt idx="12488">
                  <c:v>2018.3589999999999</c:v>
                </c:pt>
                <c:pt idx="12489">
                  <c:v>2023.75</c:v>
                </c:pt>
                <c:pt idx="12490">
                  <c:v>2042.7339999999999</c:v>
                </c:pt>
                <c:pt idx="12491">
                  <c:v>2034.1410000000001</c:v>
                </c:pt>
                <c:pt idx="12492">
                  <c:v>2034.1410000000001</c:v>
                </c:pt>
                <c:pt idx="12493">
                  <c:v>2039.7660000000001</c:v>
                </c:pt>
                <c:pt idx="12494">
                  <c:v>2041.4059999999999</c:v>
                </c:pt>
                <c:pt idx="12495">
                  <c:v>2045.1559999999999</c:v>
                </c:pt>
                <c:pt idx="12496">
                  <c:v>2050.3910000000001</c:v>
                </c:pt>
                <c:pt idx="12497">
                  <c:v>2055.7809999999999</c:v>
                </c:pt>
                <c:pt idx="12498">
                  <c:v>2055.547</c:v>
                </c:pt>
                <c:pt idx="12499">
                  <c:v>2055.3910000000001</c:v>
                </c:pt>
                <c:pt idx="12500">
                  <c:v>2056.5619999999999</c:v>
                </c:pt>
                <c:pt idx="12501">
                  <c:v>2061.4059999999999</c:v>
                </c:pt>
                <c:pt idx="12502">
                  <c:v>2066.953</c:v>
                </c:pt>
                <c:pt idx="12503">
                  <c:v>2062.7339999999999</c:v>
                </c:pt>
                <c:pt idx="12504">
                  <c:v>2057.7339999999999</c:v>
                </c:pt>
                <c:pt idx="12505">
                  <c:v>2054.7660000000001</c:v>
                </c:pt>
                <c:pt idx="12506">
                  <c:v>2055.9369999999999</c:v>
                </c:pt>
                <c:pt idx="12507">
                  <c:v>2056.4059999999999</c:v>
                </c:pt>
                <c:pt idx="12508">
                  <c:v>2053.3589999999999</c:v>
                </c:pt>
                <c:pt idx="12509">
                  <c:v>2055.7809999999999</c:v>
                </c:pt>
                <c:pt idx="12510">
                  <c:v>2054.7660000000001</c:v>
                </c:pt>
                <c:pt idx="12511">
                  <c:v>2052.1869999999999</c:v>
                </c:pt>
                <c:pt idx="12512">
                  <c:v>2054.7660000000001</c:v>
                </c:pt>
                <c:pt idx="12513">
                  <c:v>2055.1559999999999</c:v>
                </c:pt>
                <c:pt idx="12514">
                  <c:v>2053.3589999999999</c:v>
                </c:pt>
                <c:pt idx="12515">
                  <c:v>2057.9690000000001</c:v>
                </c:pt>
                <c:pt idx="12516">
                  <c:v>2055.7809999999999</c:v>
                </c:pt>
                <c:pt idx="12517">
                  <c:v>2051.5619999999999</c:v>
                </c:pt>
                <c:pt idx="12518">
                  <c:v>2053.5940000000001</c:v>
                </c:pt>
                <c:pt idx="12519">
                  <c:v>2051.953</c:v>
                </c:pt>
                <c:pt idx="12520">
                  <c:v>2048.5940000000001</c:v>
                </c:pt>
                <c:pt idx="12521">
                  <c:v>2049.375</c:v>
                </c:pt>
                <c:pt idx="12522">
                  <c:v>2047.1869999999999</c:v>
                </c:pt>
                <c:pt idx="12523">
                  <c:v>2042.1869999999999</c:v>
                </c:pt>
                <c:pt idx="12524">
                  <c:v>2040.547</c:v>
                </c:pt>
                <c:pt idx="12525">
                  <c:v>2038.5940000000001</c:v>
                </c:pt>
                <c:pt idx="12526">
                  <c:v>2034.5309999999999</c:v>
                </c:pt>
                <c:pt idx="12527">
                  <c:v>2031.172</c:v>
                </c:pt>
                <c:pt idx="12528">
                  <c:v>2033.203</c:v>
                </c:pt>
                <c:pt idx="12529">
                  <c:v>2032.1869999999999</c:v>
                </c:pt>
                <c:pt idx="12530">
                  <c:v>2030.547</c:v>
                </c:pt>
                <c:pt idx="12531">
                  <c:v>2025.9369999999999</c:v>
                </c:pt>
                <c:pt idx="12532">
                  <c:v>2022.1869999999999</c:v>
                </c:pt>
                <c:pt idx="12533">
                  <c:v>2020.1559999999999</c:v>
                </c:pt>
                <c:pt idx="12534">
                  <c:v>2017.1869999999999</c:v>
                </c:pt>
                <c:pt idx="12535">
                  <c:v>2016.797</c:v>
                </c:pt>
                <c:pt idx="12536">
                  <c:v>2014.7660000000001</c:v>
                </c:pt>
                <c:pt idx="12537">
                  <c:v>2011.4059999999999</c:v>
                </c:pt>
                <c:pt idx="12538">
                  <c:v>2011.797</c:v>
                </c:pt>
                <c:pt idx="12539">
                  <c:v>2007.9690000000001</c:v>
                </c:pt>
                <c:pt idx="12540">
                  <c:v>2007.3440000000001</c:v>
                </c:pt>
                <c:pt idx="12541">
                  <c:v>2005.1559999999999</c:v>
                </c:pt>
                <c:pt idx="12542">
                  <c:v>2002.9690000000001</c:v>
                </c:pt>
                <c:pt idx="12543">
                  <c:v>2001.953</c:v>
                </c:pt>
                <c:pt idx="12544">
                  <c:v>1999.1410000000001</c:v>
                </c:pt>
                <c:pt idx="12545">
                  <c:v>1998.9839999999999</c:v>
                </c:pt>
                <c:pt idx="12546">
                  <c:v>1999.1410000000001</c:v>
                </c:pt>
                <c:pt idx="12547">
                  <c:v>1997.1869999999999</c:v>
                </c:pt>
                <c:pt idx="12548">
                  <c:v>1995.1559999999999</c:v>
                </c:pt>
                <c:pt idx="12549">
                  <c:v>1992.7339999999999</c:v>
                </c:pt>
                <c:pt idx="12550">
                  <c:v>1991.797</c:v>
                </c:pt>
                <c:pt idx="12551">
                  <c:v>1992.1869999999999</c:v>
                </c:pt>
                <c:pt idx="12552">
                  <c:v>1992.1869999999999</c:v>
                </c:pt>
                <c:pt idx="12553">
                  <c:v>1993.203</c:v>
                </c:pt>
                <c:pt idx="12554">
                  <c:v>1990.1559999999999</c:v>
                </c:pt>
                <c:pt idx="12555">
                  <c:v>1991.797</c:v>
                </c:pt>
                <c:pt idx="12556">
                  <c:v>1990.547</c:v>
                </c:pt>
                <c:pt idx="12557">
                  <c:v>1990.547</c:v>
                </c:pt>
                <c:pt idx="12558">
                  <c:v>1988.5940000000001</c:v>
                </c:pt>
                <c:pt idx="12559">
                  <c:v>1990.7809999999999</c:v>
                </c:pt>
                <c:pt idx="12560">
                  <c:v>1989.375</c:v>
                </c:pt>
                <c:pt idx="12561">
                  <c:v>1993.5940000000001</c:v>
                </c:pt>
                <c:pt idx="12562">
                  <c:v>1992.3440000000001</c:v>
                </c:pt>
                <c:pt idx="12563">
                  <c:v>1994.375</c:v>
                </c:pt>
                <c:pt idx="12564">
                  <c:v>1994.5309999999999</c:v>
                </c:pt>
                <c:pt idx="12565">
                  <c:v>1997.578</c:v>
                </c:pt>
                <c:pt idx="12566">
                  <c:v>2000.9369999999999</c:v>
                </c:pt>
                <c:pt idx="12567">
                  <c:v>1996.797</c:v>
                </c:pt>
                <c:pt idx="12568">
                  <c:v>1998.9839999999999</c:v>
                </c:pt>
                <c:pt idx="12569">
                  <c:v>2005.547</c:v>
                </c:pt>
                <c:pt idx="12570">
                  <c:v>2001.172</c:v>
                </c:pt>
                <c:pt idx="12571">
                  <c:v>2006.4059999999999</c:v>
                </c:pt>
                <c:pt idx="12572">
                  <c:v>2010.1559999999999</c:v>
                </c:pt>
                <c:pt idx="12573">
                  <c:v>2008.203</c:v>
                </c:pt>
                <c:pt idx="12574">
                  <c:v>2010.1559999999999</c:v>
                </c:pt>
                <c:pt idx="12575">
                  <c:v>2011.953</c:v>
                </c:pt>
                <c:pt idx="12576">
                  <c:v>2014.5309999999999</c:v>
                </c:pt>
                <c:pt idx="12577">
                  <c:v>2016.797</c:v>
                </c:pt>
                <c:pt idx="12578">
                  <c:v>2020</c:v>
                </c:pt>
                <c:pt idx="12579">
                  <c:v>2020.3910000000001</c:v>
                </c:pt>
                <c:pt idx="12580">
                  <c:v>2023.203</c:v>
                </c:pt>
                <c:pt idx="12581">
                  <c:v>2024.7660000000001</c:v>
                </c:pt>
                <c:pt idx="12582">
                  <c:v>2025.3910000000001</c:v>
                </c:pt>
                <c:pt idx="12583">
                  <c:v>2027.1869999999999</c:v>
                </c:pt>
                <c:pt idx="12584">
                  <c:v>2032.3440000000001</c:v>
                </c:pt>
                <c:pt idx="12585">
                  <c:v>2020.9369999999999</c:v>
                </c:pt>
                <c:pt idx="12586">
                  <c:v>1959.1410000000001</c:v>
                </c:pt>
                <c:pt idx="12587">
                  <c:v>1904.375</c:v>
                </c:pt>
                <c:pt idx="12588">
                  <c:v>1939.5309999999999</c:v>
                </c:pt>
                <c:pt idx="12589">
                  <c:v>1953.75</c:v>
                </c:pt>
                <c:pt idx="12590">
                  <c:v>1944.375</c:v>
                </c:pt>
                <c:pt idx="12591">
                  <c:v>1970</c:v>
                </c:pt>
                <c:pt idx="12592">
                  <c:v>2006.172</c:v>
                </c:pt>
                <c:pt idx="12593">
                  <c:v>2037.578</c:v>
                </c:pt>
                <c:pt idx="12594">
                  <c:v>2057.578</c:v>
                </c:pt>
                <c:pt idx="12595">
                  <c:v>2047.578</c:v>
                </c:pt>
                <c:pt idx="12596">
                  <c:v>2032.7339999999999</c:v>
                </c:pt>
                <c:pt idx="12597">
                  <c:v>2029.7660000000001</c:v>
                </c:pt>
                <c:pt idx="12598">
                  <c:v>2025.7809999999999</c:v>
                </c:pt>
                <c:pt idx="12599">
                  <c:v>2032.3440000000001</c:v>
                </c:pt>
                <c:pt idx="12600">
                  <c:v>2051.4059999999999</c:v>
                </c:pt>
                <c:pt idx="12601">
                  <c:v>2039.5309999999999</c:v>
                </c:pt>
                <c:pt idx="12602">
                  <c:v>1995.1559999999999</c:v>
                </c:pt>
                <c:pt idx="12603">
                  <c:v>1975.3910000000001</c:v>
                </c:pt>
                <c:pt idx="12604">
                  <c:v>1989.7660000000001</c:v>
                </c:pt>
                <c:pt idx="12605">
                  <c:v>1989.1410000000001</c:v>
                </c:pt>
                <c:pt idx="12606">
                  <c:v>1980.547</c:v>
                </c:pt>
                <c:pt idx="12607">
                  <c:v>1986.172</c:v>
                </c:pt>
                <c:pt idx="12608">
                  <c:v>1990.547</c:v>
                </c:pt>
                <c:pt idx="12609">
                  <c:v>1982.578</c:v>
                </c:pt>
                <c:pt idx="12610">
                  <c:v>1988.3589999999999</c:v>
                </c:pt>
                <c:pt idx="12611">
                  <c:v>1987.7339999999999</c:v>
                </c:pt>
                <c:pt idx="12612">
                  <c:v>1984.375</c:v>
                </c:pt>
                <c:pt idx="12613">
                  <c:v>1986.953</c:v>
                </c:pt>
                <c:pt idx="12614">
                  <c:v>1983.9839999999999</c:v>
                </c:pt>
                <c:pt idx="12615">
                  <c:v>1982.7339999999999</c:v>
                </c:pt>
                <c:pt idx="12616">
                  <c:v>1984.1410000000001</c:v>
                </c:pt>
                <c:pt idx="12617">
                  <c:v>1987.1869999999999</c:v>
                </c:pt>
                <c:pt idx="12618">
                  <c:v>1980.7809999999999</c:v>
                </c:pt>
                <c:pt idx="12619">
                  <c:v>1981.953</c:v>
                </c:pt>
                <c:pt idx="12620">
                  <c:v>1986.172</c:v>
                </c:pt>
                <c:pt idx="12621">
                  <c:v>1982.3440000000001</c:v>
                </c:pt>
                <c:pt idx="12622">
                  <c:v>1983.5940000000001</c:v>
                </c:pt>
                <c:pt idx="12623">
                  <c:v>1985</c:v>
                </c:pt>
                <c:pt idx="12624">
                  <c:v>1984.1410000000001</c:v>
                </c:pt>
                <c:pt idx="12625">
                  <c:v>1984.5309999999999</c:v>
                </c:pt>
                <c:pt idx="12626">
                  <c:v>1983.3589999999999</c:v>
                </c:pt>
                <c:pt idx="12627">
                  <c:v>1983.75</c:v>
                </c:pt>
                <c:pt idx="12628">
                  <c:v>1981.172</c:v>
                </c:pt>
                <c:pt idx="12629">
                  <c:v>1982.7339999999999</c:v>
                </c:pt>
                <c:pt idx="12630">
                  <c:v>1984.5309999999999</c:v>
                </c:pt>
                <c:pt idx="12631">
                  <c:v>1985.9369999999999</c:v>
                </c:pt>
                <c:pt idx="12632">
                  <c:v>1985.7809999999999</c:v>
                </c:pt>
                <c:pt idx="12633">
                  <c:v>1985.9369999999999</c:v>
                </c:pt>
                <c:pt idx="12634">
                  <c:v>1985</c:v>
                </c:pt>
                <c:pt idx="12635">
                  <c:v>1987.9690000000001</c:v>
                </c:pt>
                <c:pt idx="12636">
                  <c:v>1991.953</c:v>
                </c:pt>
                <c:pt idx="12637">
                  <c:v>1989.5309999999999</c:v>
                </c:pt>
                <c:pt idx="12638">
                  <c:v>1989.7660000000001</c:v>
                </c:pt>
                <c:pt idx="12639">
                  <c:v>1994.7660000000001</c:v>
                </c:pt>
                <c:pt idx="12640">
                  <c:v>1995</c:v>
                </c:pt>
                <c:pt idx="12641">
                  <c:v>1995.1559999999999</c:v>
                </c:pt>
                <c:pt idx="12642">
                  <c:v>1996.172</c:v>
                </c:pt>
                <c:pt idx="12643">
                  <c:v>1996.953</c:v>
                </c:pt>
                <c:pt idx="12644">
                  <c:v>1998.203</c:v>
                </c:pt>
                <c:pt idx="12645">
                  <c:v>2000</c:v>
                </c:pt>
                <c:pt idx="12646">
                  <c:v>2000.7809999999999</c:v>
                </c:pt>
                <c:pt idx="12647">
                  <c:v>2003.203</c:v>
                </c:pt>
                <c:pt idx="12648">
                  <c:v>2005.547</c:v>
                </c:pt>
                <c:pt idx="12649">
                  <c:v>2003.9839999999999</c:v>
                </c:pt>
                <c:pt idx="12650">
                  <c:v>2005.547</c:v>
                </c:pt>
                <c:pt idx="12651">
                  <c:v>2006.172</c:v>
                </c:pt>
                <c:pt idx="12652">
                  <c:v>2005.547</c:v>
                </c:pt>
                <c:pt idx="12653">
                  <c:v>2012.1869999999999</c:v>
                </c:pt>
                <c:pt idx="12654">
                  <c:v>2012.578</c:v>
                </c:pt>
                <c:pt idx="12655">
                  <c:v>2014.1410000000001</c:v>
                </c:pt>
                <c:pt idx="12656">
                  <c:v>2012.578</c:v>
                </c:pt>
                <c:pt idx="12657">
                  <c:v>2015.1559999999999</c:v>
                </c:pt>
                <c:pt idx="12658">
                  <c:v>2016.5619999999999</c:v>
                </c:pt>
                <c:pt idx="12659">
                  <c:v>2018.3589999999999</c:v>
                </c:pt>
                <c:pt idx="12660">
                  <c:v>2018.3589999999999</c:v>
                </c:pt>
                <c:pt idx="12661">
                  <c:v>2020.7809999999999</c:v>
                </c:pt>
                <c:pt idx="12662">
                  <c:v>2020</c:v>
                </c:pt>
                <c:pt idx="12663">
                  <c:v>2019.7660000000001</c:v>
                </c:pt>
                <c:pt idx="12664">
                  <c:v>2018.75</c:v>
                </c:pt>
                <c:pt idx="12665">
                  <c:v>2020.547</c:v>
                </c:pt>
                <c:pt idx="12666">
                  <c:v>2024.7660000000001</c:v>
                </c:pt>
                <c:pt idx="12667">
                  <c:v>2023.75</c:v>
                </c:pt>
                <c:pt idx="12668">
                  <c:v>2023.75</c:v>
                </c:pt>
                <c:pt idx="12669">
                  <c:v>2024.1410000000001</c:v>
                </c:pt>
                <c:pt idx="12670">
                  <c:v>2024.5309999999999</c:v>
                </c:pt>
                <c:pt idx="12671">
                  <c:v>2022.3440000000001</c:v>
                </c:pt>
                <c:pt idx="12672">
                  <c:v>2022.9690000000001</c:v>
                </c:pt>
                <c:pt idx="12673">
                  <c:v>2027.1869999999999</c:v>
                </c:pt>
                <c:pt idx="12674">
                  <c:v>2028.5940000000001</c:v>
                </c:pt>
                <c:pt idx="12675">
                  <c:v>2027.9690000000001</c:v>
                </c:pt>
                <c:pt idx="12676">
                  <c:v>2025.9369999999999</c:v>
                </c:pt>
                <c:pt idx="12677">
                  <c:v>2027.3440000000001</c:v>
                </c:pt>
                <c:pt idx="12678">
                  <c:v>2027.3440000000001</c:v>
                </c:pt>
                <c:pt idx="12679">
                  <c:v>2029.375</c:v>
                </c:pt>
                <c:pt idx="12680">
                  <c:v>2030.1559999999999</c:v>
                </c:pt>
                <c:pt idx="12681">
                  <c:v>2032.1869999999999</c:v>
                </c:pt>
                <c:pt idx="12682">
                  <c:v>2036.172</c:v>
                </c:pt>
                <c:pt idx="12683">
                  <c:v>2035.547</c:v>
                </c:pt>
                <c:pt idx="12684">
                  <c:v>2034.375</c:v>
                </c:pt>
                <c:pt idx="12685">
                  <c:v>2035.547</c:v>
                </c:pt>
                <c:pt idx="12686">
                  <c:v>2035.3910000000001</c:v>
                </c:pt>
                <c:pt idx="12687">
                  <c:v>2038.9839999999999</c:v>
                </c:pt>
                <c:pt idx="12688">
                  <c:v>2041.4059999999999</c:v>
                </c:pt>
                <c:pt idx="12689">
                  <c:v>2044.1410000000001</c:v>
                </c:pt>
                <c:pt idx="12690">
                  <c:v>2043.3589999999999</c:v>
                </c:pt>
                <c:pt idx="12691">
                  <c:v>2041.953</c:v>
                </c:pt>
                <c:pt idx="12692">
                  <c:v>2046.4059999999999</c:v>
                </c:pt>
                <c:pt idx="12693">
                  <c:v>2049.5309999999999</c:v>
                </c:pt>
                <c:pt idx="12694">
                  <c:v>2047.9690000000001</c:v>
                </c:pt>
                <c:pt idx="12695">
                  <c:v>2051.797</c:v>
                </c:pt>
                <c:pt idx="12696">
                  <c:v>2043.9839999999999</c:v>
                </c:pt>
                <c:pt idx="12697">
                  <c:v>2028.75</c:v>
                </c:pt>
                <c:pt idx="12698">
                  <c:v>2039.1410000000001</c:v>
                </c:pt>
                <c:pt idx="12699">
                  <c:v>2052.7339999999999</c:v>
                </c:pt>
                <c:pt idx="12700">
                  <c:v>2055.547</c:v>
                </c:pt>
                <c:pt idx="12701">
                  <c:v>2046.4059999999999</c:v>
                </c:pt>
                <c:pt idx="12702">
                  <c:v>2050</c:v>
                </c:pt>
                <c:pt idx="12703">
                  <c:v>2055.1559999999999</c:v>
                </c:pt>
                <c:pt idx="12704">
                  <c:v>2055.7809999999999</c:v>
                </c:pt>
                <c:pt idx="12705">
                  <c:v>2057.9690000000001</c:v>
                </c:pt>
                <c:pt idx="12706">
                  <c:v>2061.5619999999999</c:v>
                </c:pt>
                <c:pt idx="12707">
                  <c:v>2061.4059999999999</c:v>
                </c:pt>
                <c:pt idx="12708">
                  <c:v>2063.5940000000001</c:v>
                </c:pt>
                <c:pt idx="12709">
                  <c:v>2062.1869999999999</c:v>
                </c:pt>
                <c:pt idx="12710">
                  <c:v>2064.7660000000001</c:v>
                </c:pt>
                <c:pt idx="12711">
                  <c:v>2066.797</c:v>
                </c:pt>
                <c:pt idx="12712">
                  <c:v>2065</c:v>
                </c:pt>
                <c:pt idx="12713">
                  <c:v>2066.5619999999999</c:v>
                </c:pt>
                <c:pt idx="12714">
                  <c:v>2073.75</c:v>
                </c:pt>
                <c:pt idx="12715">
                  <c:v>2075</c:v>
                </c:pt>
                <c:pt idx="12716">
                  <c:v>2072.3440000000001</c:v>
                </c:pt>
                <c:pt idx="12717">
                  <c:v>2073.203</c:v>
                </c:pt>
                <c:pt idx="12718">
                  <c:v>2076.5619999999999</c:v>
                </c:pt>
                <c:pt idx="12719">
                  <c:v>2077.578</c:v>
                </c:pt>
                <c:pt idx="12720">
                  <c:v>2080.1559999999999</c:v>
                </c:pt>
                <c:pt idx="12721">
                  <c:v>2080.547</c:v>
                </c:pt>
                <c:pt idx="12722">
                  <c:v>2082.9690000000001</c:v>
                </c:pt>
                <c:pt idx="12723">
                  <c:v>2083.75</c:v>
                </c:pt>
                <c:pt idx="12724">
                  <c:v>2085.7809999999999</c:v>
                </c:pt>
                <c:pt idx="12725">
                  <c:v>2086.4059999999999</c:v>
                </c:pt>
                <c:pt idx="12726">
                  <c:v>2087.7339999999999</c:v>
                </c:pt>
                <c:pt idx="12727">
                  <c:v>2088.203</c:v>
                </c:pt>
                <c:pt idx="12728">
                  <c:v>2088.75</c:v>
                </c:pt>
                <c:pt idx="12729">
                  <c:v>2089.5309999999999</c:v>
                </c:pt>
                <c:pt idx="12730">
                  <c:v>2088.3589999999999</c:v>
                </c:pt>
                <c:pt idx="12731">
                  <c:v>2085.3910000000001</c:v>
                </c:pt>
                <c:pt idx="12732">
                  <c:v>2086.4059999999999</c:v>
                </c:pt>
                <c:pt idx="12733">
                  <c:v>2084.375</c:v>
                </c:pt>
                <c:pt idx="12734">
                  <c:v>2086.4059999999999</c:v>
                </c:pt>
                <c:pt idx="12735">
                  <c:v>2083.75</c:v>
                </c:pt>
                <c:pt idx="12736">
                  <c:v>2082.3440000000001</c:v>
                </c:pt>
                <c:pt idx="12737">
                  <c:v>2082.9690000000001</c:v>
                </c:pt>
                <c:pt idx="12738">
                  <c:v>2081.5619999999999</c:v>
                </c:pt>
                <c:pt idx="12739">
                  <c:v>2081.172</c:v>
                </c:pt>
                <c:pt idx="12740">
                  <c:v>2080.1559999999999</c:v>
                </c:pt>
                <c:pt idx="12741">
                  <c:v>2078.75</c:v>
                </c:pt>
                <c:pt idx="12742">
                  <c:v>2077.3440000000001</c:v>
                </c:pt>
                <c:pt idx="12743">
                  <c:v>2074.1410000000001</c:v>
                </c:pt>
                <c:pt idx="12744">
                  <c:v>2072.7339999999999</c:v>
                </c:pt>
                <c:pt idx="12745">
                  <c:v>2070.547</c:v>
                </c:pt>
                <c:pt idx="12746">
                  <c:v>2070.9369999999999</c:v>
                </c:pt>
                <c:pt idx="12747">
                  <c:v>2066.4059999999999</c:v>
                </c:pt>
                <c:pt idx="12748">
                  <c:v>2064.375</c:v>
                </c:pt>
                <c:pt idx="12749">
                  <c:v>2064.1410000000001</c:v>
                </c:pt>
                <c:pt idx="12750">
                  <c:v>2061.5619999999999</c:v>
                </c:pt>
                <c:pt idx="12751">
                  <c:v>2059.1410000000001</c:v>
                </c:pt>
                <c:pt idx="12752">
                  <c:v>2055.1559999999999</c:v>
                </c:pt>
                <c:pt idx="12753">
                  <c:v>2053.3589999999999</c:v>
                </c:pt>
                <c:pt idx="12754">
                  <c:v>2054.1410000000001</c:v>
                </c:pt>
                <c:pt idx="12755">
                  <c:v>2048.3589999999999</c:v>
                </c:pt>
                <c:pt idx="12756">
                  <c:v>2045.1559999999999</c:v>
                </c:pt>
                <c:pt idx="12757">
                  <c:v>2042.578</c:v>
                </c:pt>
                <c:pt idx="12758">
                  <c:v>2039.7660000000001</c:v>
                </c:pt>
                <c:pt idx="12759">
                  <c:v>2037.7339999999999</c:v>
                </c:pt>
                <c:pt idx="12760">
                  <c:v>2036.5619999999999</c:v>
                </c:pt>
                <c:pt idx="12761">
                  <c:v>2034.1410000000001</c:v>
                </c:pt>
                <c:pt idx="12762">
                  <c:v>2029.375</c:v>
                </c:pt>
                <c:pt idx="12763">
                  <c:v>2026.953</c:v>
                </c:pt>
                <c:pt idx="12764">
                  <c:v>2027.9690000000001</c:v>
                </c:pt>
                <c:pt idx="12765">
                  <c:v>2024.7660000000001</c:v>
                </c:pt>
                <c:pt idx="12766">
                  <c:v>2021.4059999999999</c:v>
                </c:pt>
                <c:pt idx="12767">
                  <c:v>2018.9839999999999</c:v>
                </c:pt>
                <c:pt idx="12768">
                  <c:v>2019.7660000000001</c:v>
                </c:pt>
                <c:pt idx="12769">
                  <c:v>2015.9369999999999</c:v>
                </c:pt>
                <c:pt idx="12770">
                  <c:v>2017.9690000000001</c:v>
                </c:pt>
                <c:pt idx="12771">
                  <c:v>2013.3589999999999</c:v>
                </c:pt>
                <c:pt idx="12772">
                  <c:v>2012.7339999999999</c:v>
                </c:pt>
                <c:pt idx="12773">
                  <c:v>2013.5940000000001</c:v>
                </c:pt>
                <c:pt idx="12774">
                  <c:v>2010.547</c:v>
                </c:pt>
                <c:pt idx="12775">
                  <c:v>2005.9369999999999</c:v>
                </c:pt>
                <c:pt idx="12776">
                  <c:v>2007.578</c:v>
                </c:pt>
                <c:pt idx="12777">
                  <c:v>2006.172</c:v>
                </c:pt>
                <c:pt idx="12778">
                  <c:v>2003.75</c:v>
                </c:pt>
                <c:pt idx="12779">
                  <c:v>2003.75</c:v>
                </c:pt>
                <c:pt idx="12780">
                  <c:v>2007.578</c:v>
                </c:pt>
                <c:pt idx="12781">
                  <c:v>2006.172</c:v>
                </c:pt>
                <c:pt idx="12782">
                  <c:v>2004.5309999999999</c:v>
                </c:pt>
                <c:pt idx="12783">
                  <c:v>2004.1410000000001</c:v>
                </c:pt>
                <c:pt idx="12784">
                  <c:v>2006.4059999999999</c:v>
                </c:pt>
                <c:pt idx="12785">
                  <c:v>2004.1410000000001</c:v>
                </c:pt>
                <c:pt idx="12786">
                  <c:v>2008.3589999999999</c:v>
                </c:pt>
                <c:pt idx="12787">
                  <c:v>2007.9690000000001</c:v>
                </c:pt>
                <c:pt idx="12788">
                  <c:v>2011.172</c:v>
                </c:pt>
                <c:pt idx="12789">
                  <c:v>2014.5309999999999</c:v>
                </c:pt>
                <c:pt idx="12790">
                  <c:v>2015.9369999999999</c:v>
                </c:pt>
                <c:pt idx="12791">
                  <c:v>2015.3910000000001</c:v>
                </c:pt>
                <c:pt idx="12792">
                  <c:v>2017.9690000000001</c:v>
                </c:pt>
                <c:pt idx="12793">
                  <c:v>2021.172</c:v>
                </c:pt>
                <c:pt idx="12794">
                  <c:v>2022.1869999999999</c:v>
                </c:pt>
                <c:pt idx="12795">
                  <c:v>2023.5940000000001</c:v>
                </c:pt>
                <c:pt idx="12796">
                  <c:v>2028.203</c:v>
                </c:pt>
                <c:pt idx="12797">
                  <c:v>2025.547</c:v>
                </c:pt>
                <c:pt idx="12798">
                  <c:v>2030.547</c:v>
                </c:pt>
                <c:pt idx="12799">
                  <c:v>2031.5619999999999</c:v>
                </c:pt>
                <c:pt idx="12800">
                  <c:v>2018.9839999999999</c:v>
                </c:pt>
                <c:pt idx="12801">
                  <c:v>2014.375</c:v>
                </c:pt>
                <c:pt idx="12802">
                  <c:v>2030.1559999999999</c:v>
                </c:pt>
                <c:pt idx="12803">
                  <c:v>2036.953</c:v>
                </c:pt>
                <c:pt idx="12804">
                  <c:v>2029.375</c:v>
                </c:pt>
                <c:pt idx="12805">
                  <c:v>2035.1559999999999</c:v>
                </c:pt>
                <c:pt idx="12806">
                  <c:v>2035.3910000000001</c:v>
                </c:pt>
                <c:pt idx="12807">
                  <c:v>2042.578</c:v>
                </c:pt>
                <c:pt idx="12808">
                  <c:v>2043.5940000000001</c:v>
                </c:pt>
                <c:pt idx="12809">
                  <c:v>2048.203</c:v>
                </c:pt>
                <c:pt idx="12810">
                  <c:v>2052.7339999999999</c:v>
                </c:pt>
                <c:pt idx="12811">
                  <c:v>2050.1559999999999</c:v>
                </c:pt>
                <c:pt idx="12812">
                  <c:v>2052.3440000000001</c:v>
                </c:pt>
                <c:pt idx="12813">
                  <c:v>2057.1869999999999</c:v>
                </c:pt>
                <c:pt idx="12814">
                  <c:v>2058.203</c:v>
                </c:pt>
                <c:pt idx="12815">
                  <c:v>2062.1869999999999</c:v>
                </c:pt>
                <c:pt idx="12816">
                  <c:v>2060.3910000000001</c:v>
                </c:pt>
                <c:pt idx="12817">
                  <c:v>2048.3589999999999</c:v>
                </c:pt>
                <c:pt idx="12818">
                  <c:v>2054.5309999999999</c:v>
                </c:pt>
                <c:pt idx="12819">
                  <c:v>2057.3440000000001</c:v>
                </c:pt>
                <c:pt idx="12820">
                  <c:v>2049.1410000000001</c:v>
                </c:pt>
                <c:pt idx="12821">
                  <c:v>2054.375</c:v>
                </c:pt>
                <c:pt idx="12822">
                  <c:v>2055.9369999999999</c:v>
                </c:pt>
                <c:pt idx="12823">
                  <c:v>2051.4059999999999</c:v>
                </c:pt>
                <c:pt idx="12824">
                  <c:v>2054.1410000000001</c:v>
                </c:pt>
                <c:pt idx="12825">
                  <c:v>2055.1559999999999</c:v>
                </c:pt>
                <c:pt idx="12826">
                  <c:v>2052.9690000000001</c:v>
                </c:pt>
                <c:pt idx="12827">
                  <c:v>2055.3910000000001</c:v>
                </c:pt>
                <c:pt idx="12828">
                  <c:v>2053.3589999999999</c:v>
                </c:pt>
                <c:pt idx="12829">
                  <c:v>2049.5309999999999</c:v>
                </c:pt>
                <c:pt idx="12830">
                  <c:v>2052.578</c:v>
                </c:pt>
                <c:pt idx="12831">
                  <c:v>2050</c:v>
                </c:pt>
                <c:pt idx="12832">
                  <c:v>2046.172</c:v>
                </c:pt>
                <c:pt idx="12833">
                  <c:v>2042.9690000000001</c:v>
                </c:pt>
                <c:pt idx="12834">
                  <c:v>2045.7809999999999</c:v>
                </c:pt>
                <c:pt idx="12835">
                  <c:v>2040.1559999999999</c:v>
                </c:pt>
                <c:pt idx="12836">
                  <c:v>2038.3589999999999</c:v>
                </c:pt>
                <c:pt idx="12837">
                  <c:v>2039.1410000000001</c:v>
                </c:pt>
                <c:pt idx="12838">
                  <c:v>2038.203</c:v>
                </c:pt>
                <c:pt idx="12839">
                  <c:v>2036.797</c:v>
                </c:pt>
                <c:pt idx="12840">
                  <c:v>2029.1410000000001</c:v>
                </c:pt>
                <c:pt idx="12841">
                  <c:v>2029.7660000000001</c:v>
                </c:pt>
                <c:pt idx="12842">
                  <c:v>2027.9690000000001</c:v>
                </c:pt>
                <c:pt idx="12843">
                  <c:v>2026.4059999999999</c:v>
                </c:pt>
                <c:pt idx="12844">
                  <c:v>2025.3910000000001</c:v>
                </c:pt>
                <c:pt idx="12845">
                  <c:v>2021.172</c:v>
                </c:pt>
                <c:pt idx="12846">
                  <c:v>2018.203</c:v>
                </c:pt>
                <c:pt idx="12847">
                  <c:v>2021.172</c:v>
                </c:pt>
                <c:pt idx="12848">
                  <c:v>2014.7660000000001</c:v>
                </c:pt>
                <c:pt idx="12849">
                  <c:v>2011.172</c:v>
                </c:pt>
                <c:pt idx="12850">
                  <c:v>2010.3910000000001</c:v>
                </c:pt>
                <c:pt idx="12851">
                  <c:v>2007.3440000000001</c:v>
                </c:pt>
                <c:pt idx="12852">
                  <c:v>2007.1869999999999</c:v>
                </c:pt>
                <c:pt idx="12853">
                  <c:v>2002.9690000000001</c:v>
                </c:pt>
                <c:pt idx="12854">
                  <c:v>2004.7660000000001</c:v>
                </c:pt>
                <c:pt idx="12855">
                  <c:v>2000</c:v>
                </c:pt>
                <c:pt idx="12856">
                  <c:v>2001.4059999999999</c:v>
                </c:pt>
                <c:pt idx="12857">
                  <c:v>2000.7809999999999</c:v>
                </c:pt>
                <c:pt idx="12858">
                  <c:v>1996.953</c:v>
                </c:pt>
                <c:pt idx="12859">
                  <c:v>1994.7660000000001</c:v>
                </c:pt>
                <c:pt idx="12860">
                  <c:v>1993.3589999999999</c:v>
                </c:pt>
                <c:pt idx="12861">
                  <c:v>1993.203</c:v>
                </c:pt>
                <c:pt idx="12862">
                  <c:v>1992.578</c:v>
                </c:pt>
                <c:pt idx="12863">
                  <c:v>1991.5619999999999</c:v>
                </c:pt>
                <c:pt idx="12864">
                  <c:v>1993.3589999999999</c:v>
                </c:pt>
                <c:pt idx="12865">
                  <c:v>1990.7809999999999</c:v>
                </c:pt>
                <c:pt idx="12866">
                  <c:v>1990.3910000000001</c:v>
                </c:pt>
                <c:pt idx="12867">
                  <c:v>1989.375</c:v>
                </c:pt>
                <c:pt idx="12868">
                  <c:v>1989.375</c:v>
                </c:pt>
                <c:pt idx="12869">
                  <c:v>1990</c:v>
                </c:pt>
                <c:pt idx="12870">
                  <c:v>1990.547</c:v>
                </c:pt>
                <c:pt idx="12871">
                  <c:v>1992.9690000000001</c:v>
                </c:pt>
                <c:pt idx="12872">
                  <c:v>1994.1410000000001</c:v>
                </c:pt>
                <c:pt idx="12873">
                  <c:v>1995.7809999999999</c:v>
                </c:pt>
                <c:pt idx="12874">
                  <c:v>1991.172</c:v>
                </c:pt>
                <c:pt idx="12875">
                  <c:v>1992.7339999999999</c:v>
                </c:pt>
                <c:pt idx="12876">
                  <c:v>1994.5309999999999</c:v>
                </c:pt>
                <c:pt idx="12877">
                  <c:v>1992.1869999999999</c:v>
                </c:pt>
                <c:pt idx="12878">
                  <c:v>1996.953</c:v>
                </c:pt>
                <c:pt idx="12879">
                  <c:v>2000.3910000000001</c:v>
                </c:pt>
                <c:pt idx="12880">
                  <c:v>1997.9690000000001</c:v>
                </c:pt>
                <c:pt idx="12881">
                  <c:v>2003.5940000000001</c:v>
                </c:pt>
                <c:pt idx="12882">
                  <c:v>2002.3440000000001</c:v>
                </c:pt>
                <c:pt idx="12883">
                  <c:v>2001.953</c:v>
                </c:pt>
                <c:pt idx="12884">
                  <c:v>2008.203</c:v>
                </c:pt>
                <c:pt idx="12885">
                  <c:v>2008.3589999999999</c:v>
                </c:pt>
                <c:pt idx="12886">
                  <c:v>2009.7660000000001</c:v>
                </c:pt>
                <c:pt idx="12887">
                  <c:v>2015.7809999999999</c:v>
                </c:pt>
                <c:pt idx="12888">
                  <c:v>2014.7660000000001</c:v>
                </c:pt>
                <c:pt idx="12889">
                  <c:v>2016.5619999999999</c:v>
                </c:pt>
                <c:pt idx="12890">
                  <c:v>2017.7339999999999</c:v>
                </c:pt>
                <c:pt idx="12891">
                  <c:v>2019.375</c:v>
                </c:pt>
                <c:pt idx="12892">
                  <c:v>2022.1869999999999</c:v>
                </c:pt>
                <c:pt idx="12893">
                  <c:v>2025.3910000000001</c:v>
                </c:pt>
                <c:pt idx="12894">
                  <c:v>2025.7809999999999</c:v>
                </c:pt>
                <c:pt idx="12895">
                  <c:v>2028.75</c:v>
                </c:pt>
                <c:pt idx="12896">
                  <c:v>2031.4059999999999</c:v>
                </c:pt>
                <c:pt idx="12897">
                  <c:v>2027.7339999999999</c:v>
                </c:pt>
                <c:pt idx="12898">
                  <c:v>2005.9369999999999</c:v>
                </c:pt>
                <c:pt idx="12899">
                  <c:v>1933.5940000000001</c:v>
                </c:pt>
                <c:pt idx="12900">
                  <c:v>1895.547</c:v>
                </c:pt>
                <c:pt idx="12901">
                  <c:v>1943.3589999999999</c:v>
                </c:pt>
                <c:pt idx="12902">
                  <c:v>1963.75</c:v>
                </c:pt>
                <c:pt idx="12903">
                  <c:v>1962.578</c:v>
                </c:pt>
                <c:pt idx="12904">
                  <c:v>1988.75</c:v>
                </c:pt>
                <c:pt idx="12905">
                  <c:v>2011.797</c:v>
                </c:pt>
                <c:pt idx="12906">
                  <c:v>2033.9839999999999</c:v>
                </c:pt>
                <c:pt idx="12907">
                  <c:v>2045.3910000000001</c:v>
                </c:pt>
                <c:pt idx="12908">
                  <c:v>2040.1559999999999</c:v>
                </c:pt>
                <c:pt idx="12909">
                  <c:v>2029.375</c:v>
                </c:pt>
                <c:pt idx="12910">
                  <c:v>2026.953</c:v>
                </c:pt>
                <c:pt idx="12911">
                  <c:v>2024.375</c:v>
                </c:pt>
                <c:pt idx="12912">
                  <c:v>2037.578</c:v>
                </c:pt>
                <c:pt idx="12913">
                  <c:v>2057.7339999999999</c:v>
                </c:pt>
                <c:pt idx="12914">
                  <c:v>2022.9690000000001</c:v>
                </c:pt>
                <c:pt idx="12915">
                  <c:v>1979.5309999999999</c:v>
                </c:pt>
                <c:pt idx="12916">
                  <c:v>1978.75</c:v>
                </c:pt>
                <c:pt idx="12917">
                  <c:v>1988.9839999999999</c:v>
                </c:pt>
                <c:pt idx="12918">
                  <c:v>1980.547</c:v>
                </c:pt>
                <c:pt idx="12919">
                  <c:v>1980.3910000000001</c:v>
                </c:pt>
                <c:pt idx="12920">
                  <c:v>1988.75</c:v>
                </c:pt>
                <c:pt idx="12921">
                  <c:v>1981.4059999999999</c:v>
                </c:pt>
                <c:pt idx="12922">
                  <c:v>1982.578</c:v>
                </c:pt>
                <c:pt idx="12923">
                  <c:v>1987.3440000000001</c:v>
                </c:pt>
                <c:pt idx="12924">
                  <c:v>1981.797</c:v>
                </c:pt>
                <c:pt idx="12925">
                  <c:v>1980.1559999999999</c:v>
                </c:pt>
                <c:pt idx="12926">
                  <c:v>1985</c:v>
                </c:pt>
                <c:pt idx="12927">
                  <c:v>1977.578</c:v>
                </c:pt>
                <c:pt idx="12928">
                  <c:v>1978.5940000000001</c:v>
                </c:pt>
                <c:pt idx="12929">
                  <c:v>1983.75</c:v>
                </c:pt>
                <c:pt idx="12930">
                  <c:v>1980.3910000000001</c:v>
                </c:pt>
                <c:pt idx="12931">
                  <c:v>1977.3440000000001</c:v>
                </c:pt>
                <c:pt idx="12932">
                  <c:v>1981.953</c:v>
                </c:pt>
                <c:pt idx="12933">
                  <c:v>1981.172</c:v>
                </c:pt>
                <c:pt idx="12934">
                  <c:v>1980.547</c:v>
                </c:pt>
                <c:pt idx="12935">
                  <c:v>1983.3589999999999</c:v>
                </c:pt>
                <c:pt idx="12936">
                  <c:v>1985.7809999999999</c:v>
                </c:pt>
                <c:pt idx="12937">
                  <c:v>1979.7660000000001</c:v>
                </c:pt>
                <c:pt idx="12938">
                  <c:v>1982.1869999999999</c:v>
                </c:pt>
                <c:pt idx="12939">
                  <c:v>1980</c:v>
                </c:pt>
                <c:pt idx="12940">
                  <c:v>1981.953</c:v>
                </c:pt>
                <c:pt idx="12941">
                  <c:v>1982.1869999999999</c:v>
                </c:pt>
                <c:pt idx="12942">
                  <c:v>1984.375</c:v>
                </c:pt>
                <c:pt idx="12943">
                  <c:v>1983.3589999999999</c:v>
                </c:pt>
                <c:pt idx="12944">
                  <c:v>1983.9839999999999</c:v>
                </c:pt>
                <c:pt idx="12945">
                  <c:v>1986.4059999999999</c:v>
                </c:pt>
                <c:pt idx="12946">
                  <c:v>1984.7660000000001</c:v>
                </c:pt>
                <c:pt idx="12947">
                  <c:v>1986.797</c:v>
                </c:pt>
                <c:pt idx="12948">
                  <c:v>1987.1869999999999</c:v>
                </c:pt>
                <c:pt idx="12949">
                  <c:v>1987.1869999999999</c:v>
                </c:pt>
                <c:pt idx="12950">
                  <c:v>1986.953</c:v>
                </c:pt>
                <c:pt idx="12951">
                  <c:v>1989.375</c:v>
                </c:pt>
                <c:pt idx="12952">
                  <c:v>1991.172</c:v>
                </c:pt>
                <c:pt idx="12953">
                  <c:v>1991.953</c:v>
                </c:pt>
                <c:pt idx="12954">
                  <c:v>1993.3589999999999</c:v>
                </c:pt>
                <c:pt idx="12955">
                  <c:v>1997.3440000000001</c:v>
                </c:pt>
                <c:pt idx="12956">
                  <c:v>1995.547</c:v>
                </c:pt>
                <c:pt idx="12957">
                  <c:v>1996.797</c:v>
                </c:pt>
                <c:pt idx="12958">
                  <c:v>1995.3910000000001</c:v>
                </c:pt>
                <c:pt idx="12959">
                  <c:v>1998.75</c:v>
                </c:pt>
                <c:pt idx="12960">
                  <c:v>2001.797</c:v>
                </c:pt>
                <c:pt idx="12961">
                  <c:v>2001.5619999999999</c:v>
                </c:pt>
                <c:pt idx="12962">
                  <c:v>2001.4059999999999</c:v>
                </c:pt>
                <c:pt idx="12963">
                  <c:v>2006.953</c:v>
                </c:pt>
                <c:pt idx="12964">
                  <c:v>2005.547</c:v>
                </c:pt>
                <c:pt idx="12965">
                  <c:v>2004.1410000000001</c:v>
                </c:pt>
                <c:pt idx="12966">
                  <c:v>2009.375</c:v>
                </c:pt>
                <c:pt idx="12967">
                  <c:v>2011.5619999999999</c:v>
                </c:pt>
                <c:pt idx="12968">
                  <c:v>2012.1869999999999</c:v>
                </c:pt>
                <c:pt idx="12969">
                  <c:v>2012.578</c:v>
                </c:pt>
                <c:pt idx="12970">
                  <c:v>2014.7660000000001</c:v>
                </c:pt>
                <c:pt idx="12971">
                  <c:v>2018.75</c:v>
                </c:pt>
                <c:pt idx="12972">
                  <c:v>2017.1869999999999</c:v>
                </c:pt>
                <c:pt idx="12973">
                  <c:v>2017.578</c:v>
                </c:pt>
                <c:pt idx="12974">
                  <c:v>2019.375</c:v>
                </c:pt>
                <c:pt idx="12975">
                  <c:v>2020</c:v>
                </c:pt>
                <c:pt idx="12976">
                  <c:v>2023.3589999999999</c:v>
                </c:pt>
                <c:pt idx="12977">
                  <c:v>2022.9690000000001</c:v>
                </c:pt>
                <c:pt idx="12978">
                  <c:v>2021.4059999999999</c:v>
                </c:pt>
                <c:pt idx="12979">
                  <c:v>2024.7660000000001</c:v>
                </c:pt>
                <c:pt idx="12980">
                  <c:v>2020.547</c:v>
                </c:pt>
                <c:pt idx="12981">
                  <c:v>2021.953</c:v>
                </c:pt>
                <c:pt idx="12982">
                  <c:v>2024.1410000000001</c:v>
                </c:pt>
                <c:pt idx="12983">
                  <c:v>2025.1559999999999</c:v>
                </c:pt>
                <c:pt idx="12984">
                  <c:v>2023.5940000000001</c:v>
                </c:pt>
                <c:pt idx="12985">
                  <c:v>2022.578</c:v>
                </c:pt>
                <c:pt idx="12986">
                  <c:v>2024.375</c:v>
                </c:pt>
                <c:pt idx="12987">
                  <c:v>2024.5309999999999</c:v>
                </c:pt>
                <c:pt idx="12988">
                  <c:v>2026.172</c:v>
                </c:pt>
                <c:pt idx="12989">
                  <c:v>2026.797</c:v>
                </c:pt>
                <c:pt idx="12990">
                  <c:v>2027.9690000000001</c:v>
                </c:pt>
                <c:pt idx="12991">
                  <c:v>2028.3589999999999</c:v>
                </c:pt>
                <c:pt idx="12992">
                  <c:v>2030.1559999999999</c:v>
                </c:pt>
                <c:pt idx="12993">
                  <c:v>2031.172</c:v>
                </c:pt>
                <c:pt idx="12994">
                  <c:v>2035</c:v>
                </c:pt>
                <c:pt idx="12995">
                  <c:v>2035.7809999999999</c:v>
                </c:pt>
                <c:pt idx="12996">
                  <c:v>2034.1410000000001</c:v>
                </c:pt>
                <c:pt idx="12997">
                  <c:v>2038.203</c:v>
                </c:pt>
                <c:pt idx="12998">
                  <c:v>2040.1559999999999</c:v>
                </c:pt>
                <c:pt idx="12999">
                  <c:v>2038.75</c:v>
                </c:pt>
                <c:pt idx="13000">
                  <c:v>2040.9369999999999</c:v>
                </c:pt>
                <c:pt idx="13001">
                  <c:v>2041.5619999999999</c:v>
                </c:pt>
                <c:pt idx="13002">
                  <c:v>2041.797</c:v>
                </c:pt>
                <c:pt idx="13003">
                  <c:v>2043.9839999999999</c:v>
                </c:pt>
                <c:pt idx="13004">
                  <c:v>2047.1869999999999</c:v>
                </c:pt>
                <c:pt idx="13005">
                  <c:v>2045.7809999999999</c:v>
                </c:pt>
                <c:pt idx="13006">
                  <c:v>2050.547</c:v>
                </c:pt>
                <c:pt idx="13007">
                  <c:v>2049.375</c:v>
                </c:pt>
                <c:pt idx="13008">
                  <c:v>2049.375</c:v>
                </c:pt>
                <c:pt idx="13009">
                  <c:v>2032.7339999999999</c:v>
                </c:pt>
                <c:pt idx="13010">
                  <c:v>2021.172</c:v>
                </c:pt>
                <c:pt idx="13011">
                  <c:v>2052.7339999999999</c:v>
                </c:pt>
                <c:pt idx="13012">
                  <c:v>2062.1869999999999</c:v>
                </c:pt>
                <c:pt idx="13013">
                  <c:v>2051.5619999999999</c:v>
                </c:pt>
                <c:pt idx="13014">
                  <c:v>2046.5619999999999</c:v>
                </c:pt>
                <c:pt idx="13015">
                  <c:v>2056.4059999999999</c:v>
                </c:pt>
                <c:pt idx="13016">
                  <c:v>2056.5619999999999</c:v>
                </c:pt>
                <c:pt idx="13017">
                  <c:v>2061.172</c:v>
                </c:pt>
                <c:pt idx="13018">
                  <c:v>2065.3910000000001</c:v>
                </c:pt>
                <c:pt idx="13019">
                  <c:v>2068.5940000000001</c:v>
                </c:pt>
                <c:pt idx="13020">
                  <c:v>2069.5309999999999</c:v>
                </c:pt>
                <c:pt idx="13021">
                  <c:v>2068.75</c:v>
                </c:pt>
                <c:pt idx="13022">
                  <c:v>2070.1559999999999</c:v>
                </c:pt>
                <c:pt idx="13023">
                  <c:v>2070.3910000000001</c:v>
                </c:pt>
                <c:pt idx="13024">
                  <c:v>2073.9839999999999</c:v>
                </c:pt>
                <c:pt idx="13025">
                  <c:v>2075.7809999999999</c:v>
                </c:pt>
                <c:pt idx="13026">
                  <c:v>2075.1559999999999</c:v>
                </c:pt>
                <c:pt idx="13027">
                  <c:v>2078.203</c:v>
                </c:pt>
                <c:pt idx="13028">
                  <c:v>2079.375</c:v>
                </c:pt>
                <c:pt idx="13029">
                  <c:v>2080.3910000000001</c:v>
                </c:pt>
                <c:pt idx="13030">
                  <c:v>2080</c:v>
                </c:pt>
                <c:pt idx="13031">
                  <c:v>2082.578</c:v>
                </c:pt>
                <c:pt idx="13032">
                  <c:v>2082.9690000000001</c:v>
                </c:pt>
                <c:pt idx="13033">
                  <c:v>2084.1410000000001</c:v>
                </c:pt>
                <c:pt idx="13034">
                  <c:v>2087.1869999999999</c:v>
                </c:pt>
                <c:pt idx="13035">
                  <c:v>2089.1410000000001</c:v>
                </c:pt>
                <c:pt idx="13036">
                  <c:v>2087.7339999999999</c:v>
                </c:pt>
                <c:pt idx="13037">
                  <c:v>2088.5940000000001</c:v>
                </c:pt>
                <c:pt idx="13038">
                  <c:v>2090.1559999999999</c:v>
                </c:pt>
                <c:pt idx="13039">
                  <c:v>2090.1559999999999</c:v>
                </c:pt>
                <c:pt idx="13040">
                  <c:v>2093.75</c:v>
                </c:pt>
                <c:pt idx="13041">
                  <c:v>2092.3440000000001</c:v>
                </c:pt>
                <c:pt idx="13042">
                  <c:v>2092.578</c:v>
                </c:pt>
                <c:pt idx="13043">
                  <c:v>2092.7339999999999</c:v>
                </c:pt>
                <c:pt idx="13044">
                  <c:v>2089.5309999999999</c:v>
                </c:pt>
                <c:pt idx="13045">
                  <c:v>2092.578</c:v>
                </c:pt>
                <c:pt idx="13046">
                  <c:v>2089.7660000000001</c:v>
                </c:pt>
                <c:pt idx="13047">
                  <c:v>2090.9369999999999</c:v>
                </c:pt>
                <c:pt idx="13048">
                  <c:v>2089.1410000000001</c:v>
                </c:pt>
                <c:pt idx="13049">
                  <c:v>2088.3589999999999</c:v>
                </c:pt>
                <c:pt idx="13050">
                  <c:v>2089.7660000000001</c:v>
                </c:pt>
                <c:pt idx="13051">
                  <c:v>2087.7339999999999</c:v>
                </c:pt>
                <c:pt idx="13052">
                  <c:v>2085.1559999999999</c:v>
                </c:pt>
                <c:pt idx="13053">
                  <c:v>2083.75</c:v>
                </c:pt>
                <c:pt idx="13054">
                  <c:v>2083.3589999999999</c:v>
                </c:pt>
                <c:pt idx="13055">
                  <c:v>2078.203</c:v>
                </c:pt>
                <c:pt idx="13056">
                  <c:v>2077.1869999999999</c:v>
                </c:pt>
                <c:pt idx="13057">
                  <c:v>2077.1869999999999</c:v>
                </c:pt>
                <c:pt idx="13058">
                  <c:v>2073.5940000000001</c:v>
                </c:pt>
                <c:pt idx="13059">
                  <c:v>2068.9839999999999</c:v>
                </c:pt>
                <c:pt idx="13060">
                  <c:v>2067.7339999999999</c:v>
                </c:pt>
                <c:pt idx="13061">
                  <c:v>2066.172</c:v>
                </c:pt>
                <c:pt idx="13062">
                  <c:v>2064.7660000000001</c:v>
                </c:pt>
                <c:pt idx="13063">
                  <c:v>2060.9369999999999</c:v>
                </c:pt>
                <c:pt idx="13064">
                  <c:v>2059.1410000000001</c:v>
                </c:pt>
                <c:pt idx="13065">
                  <c:v>2057.578</c:v>
                </c:pt>
                <c:pt idx="13066">
                  <c:v>2055.547</c:v>
                </c:pt>
                <c:pt idx="13067">
                  <c:v>2054.1410000000001</c:v>
                </c:pt>
                <c:pt idx="13068">
                  <c:v>2050.547</c:v>
                </c:pt>
                <c:pt idx="13069">
                  <c:v>2046.953</c:v>
                </c:pt>
                <c:pt idx="13070">
                  <c:v>2043.75</c:v>
                </c:pt>
                <c:pt idx="13071">
                  <c:v>2040.9369999999999</c:v>
                </c:pt>
                <c:pt idx="13072">
                  <c:v>2037.9690000000001</c:v>
                </c:pt>
                <c:pt idx="13073">
                  <c:v>2035.547</c:v>
                </c:pt>
                <c:pt idx="13074">
                  <c:v>2035.9369999999999</c:v>
                </c:pt>
                <c:pt idx="13075">
                  <c:v>2031.953</c:v>
                </c:pt>
                <c:pt idx="13076">
                  <c:v>2030</c:v>
                </c:pt>
                <c:pt idx="13077">
                  <c:v>2025.547</c:v>
                </c:pt>
                <c:pt idx="13078">
                  <c:v>2023.75</c:v>
                </c:pt>
                <c:pt idx="13079">
                  <c:v>2022.7339999999999</c:v>
                </c:pt>
                <c:pt idx="13080">
                  <c:v>2019.375</c:v>
                </c:pt>
                <c:pt idx="13081">
                  <c:v>2018.75</c:v>
                </c:pt>
                <c:pt idx="13082">
                  <c:v>2016.172</c:v>
                </c:pt>
                <c:pt idx="13083">
                  <c:v>2011.4059999999999</c:v>
                </c:pt>
                <c:pt idx="13084">
                  <c:v>2008.203</c:v>
                </c:pt>
                <c:pt idx="13085">
                  <c:v>2007.1869999999999</c:v>
                </c:pt>
                <c:pt idx="13086">
                  <c:v>2003.75</c:v>
                </c:pt>
                <c:pt idx="13087">
                  <c:v>2003.9839999999999</c:v>
                </c:pt>
                <c:pt idx="13088">
                  <c:v>2004.5309999999999</c:v>
                </c:pt>
                <c:pt idx="13089">
                  <c:v>2007.578</c:v>
                </c:pt>
                <c:pt idx="13090">
                  <c:v>2006.172</c:v>
                </c:pt>
                <c:pt idx="13091">
                  <c:v>2005.7809999999999</c:v>
                </c:pt>
                <c:pt idx="13092">
                  <c:v>2005.3910000000001</c:v>
                </c:pt>
                <c:pt idx="13093">
                  <c:v>2006.4059999999999</c:v>
                </c:pt>
                <c:pt idx="13094">
                  <c:v>2006.4059999999999</c:v>
                </c:pt>
                <c:pt idx="13095">
                  <c:v>2005.7809999999999</c:v>
                </c:pt>
                <c:pt idx="13096">
                  <c:v>2007.9690000000001</c:v>
                </c:pt>
                <c:pt idx="13097">
                  <c:v>2008.3589999999999</c:v>
                </c:pt>
                <c:pt idx="13098">
                  <c:v>2008.9839999999999</c:v>
                </c:pt>
                <c:pt idx="13099">
                  <c:v>2012.9690000000001</c:v>
                </c:pt>
                <c:pt idx="13100">
                  <c:v>2011.953</c:v>
                </c:pt>
                <c:pt idx="13101">
                  <c:v>2012.9690000000001</c:v>
                </c:pt>
                <c:pt idx="13102">
                  <c:v>2013.9839999999999</c:v>
                </c:pt>
                <c:pt idx="13103">
                  <c:v>2013.3589999999999</c:v>
                </c:pt>
                <c:pt idx="13104">
                  <c:v>2015.7809999999999</c:v>
                </c:pt>
                <c:pt idx="13105">
                  <c:v>2017.9690000000001</c:v>
                </c:pt>
                <c:pt idx="13106">
                  <c:v>2017.1869999999999</c:v>
                </c:pt>
                <c:pt idx="13107">
                  <c:v>2019.5309999999999</c:v>
                </c:pt>
                <c:pt idx="13108">
                  <c:v>2021.5619999999999</c:v>
                </c:pt>
                <c:pt idx="13109">
                  <c:v>2022.1869999999999</c:v>
                </c:pt>
                <c:pt idx="13110">
                  <c:v>2026.172</c:v>
                </c:pt>
                <c:pt idx="13111">
                  <c:v>2027.9690000000001</c:v>
                </c:pt>
                <c:pt idx="13112">
                  <c:v>2028.75</c:v>
                </c:pt>
                <c:pt idx="13113">
                  <c:v>2015.3910000000001</c:v>
                </c:pt>
                <c:pt idx="13114">
                  <c:v>2017.3440000000001</c:v>
                </c:pt>
                <c:pt idx="13115">
                  <c:v>2036.953</c:v>
                </c:pt>
                <c:pt idx="13116">
                  <c:v>2035.1559999999999</c:v>
                </c:pt>
                <c:pt idx="13117">
                  <c:v>2027.7339999999999</c:v>
                </c:pt>
                <c:pt idx="13118">
                  <c:v>2032.7339999999999</c:v>
                </c:pt>
                <c:pt idx="13119">
                  <c:v>2038.203</c:v>
                </c:pt>
                <c:pt idx="13120">
                  <c:v>2039.1410000000001</c:v>
                </c:pt>
                <c:pt idx="13121">
                  <c:v>2044.5309999999999</c:v>
                </c:pt>
                <c:pt idx="13122">
                  <c:v>2052.1869999999999</c:v>
                </c:pt>
                <c:pt idx="13123">
                  <c:v>2051.953</c:v>
                </c:pt>
                <c:pt idx="13124">
                  <c:v>2052.3440000000001</c:v>
                </c:pt>
                <c:pt idx="13125">
                  <c:v>2054.375</c:v>
                </c:pt>
                <c:pt idx="13126">
                  <c:v>2055.7809999999999</c:v>
                </c:pt>
                <c:pt idx="13127">
                  <c:v>2058.75</c:v>
                </c:pt>
                <c:pt idx="13128">
                  <c:v>2059.7660000000001</c:v>
                </c:pt>
                <c:pt idx="13129">
                  <c:v>2056.953</c:v>
                </c:pt>
                <c:pt idx="13130">
                  <c:v>2049.5309999999999</c:v>
                </c:pt>
                <c:pt idx="13131">
                  <c:v>2052.7339999999999</c:v>
                </c:pt>
                <c:pt idx="13132">
                  <c:v>2053.5940000000001</c:v>
                </c:pt>
                <c:pt idx="13133">
                  <c:v>2048.5940000000001</c:v>
                </c:pt>
                <c:pt idx="13134">
                  <c:v>2051.172</c:v>
                </c:pt>
                <c:pt idx="13135">
                  <c:v>2051.4059999999999</c:v>
                </c:pt>
                <c:pt idx="13136">
                  <c:v>2049.1410000000001</c:v>
                </c:pt>
                <c:pt idx="13137">
                  <c:v>2051.172</c:v>
                </c:pt>
                <c:pt idx="13138">
                  <c:v>2052.3440000000001</c:v>
                </c:pt>
                <c:pt idx="13139">
                  <c:v>2048.5940000000001</c:v>
                </c:pt>
                <c:pt idx="13140">
                  <c:v>2052.7339999999999</c:v>
                </c:pt>
                <c:pt idx="13141">
                  <c:v>2051.4059999999999</c:v>
                </c:pt>
                <c:pt idx="13142">
                  <c:v>2048.5940000000001</c:v>
                </c:pt>
                <c:pt idx="13143">
                  <c:v>2049.7660000000001</c:v>
                </c:pt>
                <c:pt idx="13144">
                  <c:v>2048.203</c:v>
                </c:pt>
                <c:pt idx="13145">
                  <c:v>2043.9839999999999</c:v>
                </c:pt>
                <c:pt idx="13146">
                  <c:v>2043.9839999999999</c:v>
                </c:pt>
                <c:pt idx="13147">
                  <c:v>2043.9839999999999</c:v>
                </c:pt>
                <c:pt idx="13148">
                  <c:v>2040.547</c:v>
                </c:pt>
                <c:pt idx="13149">
                  <c:v>2036.172</c:v>
                </c:pt>
                <c:pt idx="13150">
                  <c:v>2038.75</c:v>
                </c:pt>
                <c:pt idx="13151">
                  <c:v>2033.75</c:v>
                </c:pt>
                <c:pt idx="13152">
                  <c:v>2028.5940000000001</c:v>
                </c:pt>
                <c:pt idx="13153">
                  <c:v>2030.7809999999999</c:v>
                </c:pt>
                <c:pt idx="13154">
                  <c:v>2029.1410000000001</c:v>
                </c:pt>
                <c:pt idx="13155">
                  <c:v>2025.9369999999999</c:v>
                </c:pt>
                <c:pt idx="13156">
                  <c:v>2022.3440000000001</c:v>
                </c:pt>
                <c:pt idx="13157">
                  <c:v>2022.7339999999999</c:v>
                </c:pt>
                <c:pt idx="13158">
                  <c:v>2017.578</c:v>
                </c:pt>
                <c:pt idx="13159">
                  <c:v>2013.3589999999999</c:v>
                </c:pt>
                <c:pt idx="13160">
                  <c:v>2012.9690000000001</c:v>
                </c:pt>
                <c:pt idx="13161">
                  <c:v>2013.3589999999999</c:v>
                </c:pt>
                <c:pt idx="13162">
                  <c:v>2009.5309999999999</c:v>
                </c:pt>
                <c:pt idx="13163">
                  <c:v>2007.578</c:v>
                </c:pt>
                <c:pt idx="13164">
                  <c:v>2005.7809999999999</c:v>
                </c:pt>
                <c:pt idx="13165">
                  <c:v>2003.9839999999999</c:v>
                </c:pt>
                <c:pt idx="13166">
                  <c:v>2002.3440000000001</c:v>
                </c:pt>
                <c:pt idx="13167">
                  <c:v>2001.4059999999999</c:v>
                </c:pt>
                <c:pt idx="13168">
                  <c:v>1997.578</c:v>
                </c:pt>
                <c:pt idx="13169">
                  <c:v>1996.953</c:v>
                </c:pt>
                <c:pt idx="13170">
                  <c:v>1994.7660000000001</c:v>
                </c:pt>
                <c:pt idx="13171">
                  <c:v>1994.5309999999999</c:v>
                </c:pt>
                <c:pt idx="13172">
                  <c:v>1994.5309999999999</c:v>
                </c:pt>
                <c:pt idx="13173">
                  <c:v>1993.5940000000001</c:v>
                </c:pt>
                <c:pt idx="13174">
                  <c:v>1993.3589999999999</c:v>
                </c:pt>
                <c:pt idx="13175">
                  <c:v>1990.3910000000001</c:v>
                </c:pt>
                <c:pt idx="13176">
                  <c:v>1988.75</c:v>
                </c:pt>
                <c:pt idx="13177">
                  <c:v>1986.797</c:v>
                </c:pt>
                <c:pt idx="13178">
                  <c:v>1988.5940000000001</c:v>
                </c:pt>
                <c:pt idx="13179">
                  <c:v>1988.5940000000001</c:v>
                </c:pt>
                <c:pt idx="13180">
                  <c:v>1988.9839999999999</c:v>
                </c:pt>
                <c:pt idx="13181">
                  <c:v>1988.203</c:v>
                </c:pt>
                <c:pt idx="13182">
                  <c:v>1988.75</c:v>
                </c:pt>
                <c:pt idx="13183">
                  <c:v>1985.7809999999999</c:v>
                </c:pt>
                <c:pt idx="13184">
                  <c:v>1987.578</c:v>
                </c:pt>
                <c:pt idx="13185">
                  <c:v>1989.375</c:v>
                </c:pt>
                <c:pt idx="13186">
                  <c:v>1989.375</c:v>
                </c:pt>
                <c:pt idx="13187">
                  <c:v>1988.9839999999999</c:v>
                </c:pt>
                <c:pt idx="13188">
                  <c:v>1991.172</c:v>
                </c:pt>
                <c:pt idx="13189">
                  <c:v>1992.7339999999999</c:v>
                </c:pt>
                <c:pt idx="13190">
                  <c:v>1995.7809999999999</c:v>
                </c:pt>
                <c:pt idx="13191">
                  <c:v>1999.375</c:v>
                </c:pt>
                <c:pt idx="13192">
                  <c:v>1991.172</c:v>
                </c:pt>
                <c:pt idx="13193">
                  <c:v>1997.7339999999999</c:v>
                </c:pt>
                <c:pt idx="13194">
                  <c:v>2001.172</c:v>
                </c:pt>
                <c:pt idx="13195">
                  <c:v>1999.5309999999999</c:v>
                </c:pt>
                <c:pt idx="13196">
                  <c:v>2005.7809999999999</c:v>
                </c:pt>
                <c:pt idx="13197">
                  <c:v>2008.3589999999999</c:v>
                </c:pt>
                <c:pt idx="13198">
                  <c:v>2005.1559999999999</c:v>
                </c:pt>
                <c:pt idx="13199">
                  <c:v>2007.578</c:v>
                </c:pt>
                <c:pt idx="13200">
                  <c:v>2009.7660000000001</c:v>
                </c:pt>
                <c:pt idx="13201">
                  <c:v>2010</c:v>
                </c:pt>
                <c:pt idx="13202">
                  <c:v>2013.9839999999999</c:v>
                </c:pt>
                <c:pt idx="13203">
                  <c:v>2017.3440000000001</c:v>
                </c:pt>
                <c:pt idx="13204">
                  <c:v>2020.3910000000001</c:v>
                </c:pt>
                <c:pt idx="13205">
                  <c:v>2019.5309999999999</c:v>
                </c:pt>
                <c:pt idx="13206">
                  <c:v>2022.578</c:v>
                </c:pt>
                <c:pt idx="13207">
                  <c:v>2022.9690000000001</c:v>
                </c:pt>
                <c:pt idx="13208">
                  <c:v>2025</c:v>
                </c:pt>
                <c:pt idx="13209">
                  <c:v>2027.7339999999999</c:v>
                </c:pt>
                <c:pt idx="13210">
                  <c:v>2017.1869999999999</c:v>
                </c:pt>
                <c:pt idx="13211">
                  <c:v>1953.3589999999999</c:v>
                </c:pt>
                <c:pt idx="13212">
                  <c:v>1903.75</c:v>
                </c:pt>
                <c:pt idx="13213">
                  <c:v>1937.9690000000001</c:v>
                </c:pt>
                <c:pt idx="13214">
                  <c:v>1952.9690000000001</c:v>
                </c:pt>
                <c:pt idx="13215">
                  <c:v>1940.3910000000001</c:v>
                </c:pt>
                <c:pt idx="13216">
                  <c:v>1967.3440000000001</c:v>
                </c:pt>
                <c:pt idx="13217">
                  <c:v>2003.9839999999999</c:v>
                </c:pt>
                <c:pt idx="13218">
                  <c:v>2032.9690000000001</c:v>
                </c:pt>
                <c:pt idx="13219">
                  <c:v>2053.9839999999999</c:v>
                </c:pt>
                <c:pt idx="13220">
                  <c:v>2044.375</c:v>
                </c:pt>
                <c:pt idx="13221">
                  <c:v>2029.7660000000001</c:v>
                </c:pt>
                <c:pt idx="13222">
                  <c:v>2026.172</c:v>
                </c:pt>
                <c:pt idx="13223">
                  <c:v>2020.7809999999999</c:v>
                </c:pt>
                <c:pt idx="13224">
                  <c:v>2028.203</c:v>
                </c:pt>
                <c:pt idx="13225">
                  <c:v>2046.5619999999999</c:v>
                </c:pt>
                <c:pt idx="13226">
                  <c:v>2039.1410000000001</c:v>
                </c:pt>
                <c:pt idx="13227">
                  <c:v>1993.203</c:v>
                </c:pt>
                <c:pt idx="13228">
                  <c:v>1972.9690000000001</c:v>
                </c:pt>
                <c:pt idx="13229">
                  <c:v>1987.3440000000001</c:v>
                </c:pt>
                <c:pt idx="13230">
                  <c:v>1985.547</c:v>
                </c:pt>
                <c:pt idx="13231">
                  <c:v>1980.1559999999999</c:v>
                </c:pt>
                <c:pt idx="13232">
                  <c:v>1985.1559999999999</c:v>
                </c:pt>
                <c:pt idx="13233">
                  <c:v>1984.375</c:v>
                </c:pt>
                <c:pt idx="13234">
                  <c:v>1981.5619999999999</c:v>
                </c:pt>
                <c:pt idx="13235">
                  <c:v>1983.75</c:v>
                </c:pt>
                <c:pt idx="13236">
                  <c:v>1987.3440000000001</c:v>
                </c:pt>
                <c:pt idx="13237">
                  <c:v>1983.3589999999999</c:v>
                </c:pt>
                <c:pt idx="13238">
                  <c:v>1983.5940000000001</c:v>
                </c:pt>
                <c:pt idx="13239">
                  <c:v>1982.7339999999999</c:v>
                </c:pt>
                <c:pt idx="13240">
                  <c:v>1978.3589999999999</c:v>
                </c:pt>
                <c:pt idx="13241">
                  <c:v>1981.797</c:v>
                </c:pt>
                <c:pt idx="13242">
                  <c:v>1982.1869999999999</c:v>
                </c:pt>
                <c:pt idx="13243">
                  <c:v>1978.5940000000001</c:v>
                </c:pt>
                <c:pt idx="13244">
                  <c:v>1978.75</c:v>
                </c:pt>
                <c:pt idx="13245">
                  <c:v>1981.4059999999999</c:v>
                </c:pt>
                <c:pt idx="13246">
                  <c:v>1984.1410000000001</c:v>
                </c:pt>
                <c:pt idx="13247">
                  <c:v>1980.547</c:v>
                </c:pt>
                <c:pt idx="13248">
                  <c:v>1981.4059999999999</c:v>
                </c:pt>
                <c:pt idx="13249">
                  <c:v>1980.7809999999999</c:v>
                </c:pt>
                <c:pt idx="13250">
                  <c:v>1978.3589999999999</c:v>
                </c:pt>
                <c:pt idx="13251">
                  <c:v>1979.7660000000001</c:v>
                </c:pt>
                <c:pt idx="13252">
                  <c:v>1978.9839999999999</c:v>
                </c:pt>
                <c:pt idx="13253">
                  <c:v>1978.203</c:v>
                </c:pt>
                <c:pt idx="13254">
                  <c:v>1980.1559999999999</c:v>
                </c:pt>
                <c:pt idx="13255">
                  <c:v>1982.9690000000001</c:v>
                </c:pt>
                <c:pt idx="13256">
                  <c:v>1983.203</c:v>
                </c:pt>
                <c:pt idx="13257">
                  <c:v>1984.5309999999999</c:v>
                </c:pt>
                <c:pt idx="13258">
                  <c:v>1982.3440000000001</c:v>
                </c:pt>
                <c:pt idx="13259">
                  <c:v>1984.7660000000001</c:v>
                </c:pt>
                <c:pt idx="13260">
                  <c:v>1985</c:v>
                </c:pt>
                <c:pt idx="13261">
                  <c:v>1986.5619999999999</c:v>
                </c:pt>
                <c:pt idx="13262">
                  <c:v>1985.9369999999999</c:v>
                </c:pt>
                <c:pt idx="13263">
                  <c:v>1986.953</c:v>
                </c:pt>
                <c:pt idx="13264">
                  <c:v>1990.7809999999999</c:v>
                </c:pt>
                <c:pt idx="13265">
                  <c:v>1989.375</c:v>
                </c:pt>
                <c:pt idx="13266">
                  <c:v>1992.7339999999999</c:v>
                </c:pt>
                <c:pt idx="13267">
                  <c:v>1993.5940000000001</c:v>
                </c:pt>
                <c:pt idx="13268">
                  <c:v>1994.7660000000001</c:v>
                </c:pt>
                <c:pt idx="13269">
                  <c:v>1995.9369999999999</c:v>
                </c:pt>
                <c:pt idx="13270">
                  <c:v>1995.547</c:v>
                </c:pt>
                <c:pt idx="13271">
                  <c:v>1995.1559999999999</c:v>
                </c:pt>
                <c:pt idx="13272">
                  <c:v>1999.375</c:v>
                </c:pt>
                <c:pt idx="13273">
                  <c:v>2000.1559999999999</c:v>
                </c:pt>
                <c:pt idx="13274">
                  <c:v>2000.547</c:v>
                </c:pt>
                <c:pt idx="13275">
                  <c:v>2000.547</c:v>
                </c:pt>
                <c:pt idx="13276">
                  <c:v>2004.375</c:v>
                </c:pt>
                <c:pt idx="13277">
                  <c:v>2005.7809999999999</c:v>
                </c:pt>
                <c:pt idx="13278">
                  <c:v>2004.1410000000001</c:v>
                </c:pt>
                <c:pt idx="13279">
                  <c:v>2009.1410000000001</c:v>
                </c:pt>
                <c:pt idx="13280">
                  <c:v>2010</c:v>
                </c:pt>
                <c:pt idx="13281">
                  <c:v>2007.9690000000001</c:v>
                </c:pt>
                <c:pt idx="13282">
                  <c:v>2010.3910000000001</c:v>
                </c:pt>
                <c:pt idx="13283">
                  <c:v>2010.9369999999999</c:v>
                </c:pt>
                <c:pt idx="13284">
                  <c:v>2013.9839999999999</c:v>
                </c:pt>
                <c:pt idx="13285">
                  <c:v>2015.7809999999999</c:v>
                </c:pt>
                <c:pt idx="13286">
                  <c:v>2015</c:v>
                </c:pt>
                <c:pt idx="13287">
                  <c:v>2016.797</c:v>
                </c:pt>
                <c:pt idx="13288">
                  <c:v>2016.5619999999999</c:v>
                </c:pt>
                <c:pt idx="13289">
                  <c:v>2019.5309999999999</c:v>
                </c:pt>
                <c:pt idx="13290">
                  <c:v>2016.797</c:v>
                </c:pt>
                <c:pt idx="13291">
                  <c:v>2016.797</c:v>
                </c:pt>
                <c:pt idx="13292">
                  <c:v>2019.7660000000001</c:v>
                </c:pt>
                <c:pt idx="13293">
                  <c:v>2021.4059999999999</c:v>
                </c:pt>
                <c:pt idx="13294">
                  <c:v>2020.9369999999999</c:v>
                </c:pt>
                <c:pt idx="13295">
                  <c:v>2023.3589999999999</c:v>
                </c:pt>
                <c:pt idx="13296">
                  <c:v>2019.5309999999999</c:v>
                </c:pt>
                <c:pt idx="13297">
                  <c:v>2019.1410000000001</c:v>
                </c:pt>
                <c:pt idx="13298">
                  <c:v>2022.578</c:v>
                </c:pt>
                <c:pt idx="13299">
                  <c:v>2024.7660000000001</c:v>
                </c:pt>
                <c:pt idx="13300">
                  <c:v>2025.1559999999999</c:v>
                </c:pt>
                <c:pt idx="13301">
                  <c:v>2023.203</c:v>
                </c:pt>
                <c:pt idx="13302">
                  <c:v>2027.578</c:v>
                </c:pt>
                <c:pt idx="13303">
                  <c:v>2025.9369999999999</c:v>
                </c:pt>
                <c:pt idx="13304">
                  <c:v>2026.797</c:v>
                </c:pt>
                <c:pt idx="13305">
                  <c:v>2027.578</c:v>
                </c:pt>
                <c:pt idx="13306">
                  <c:v>2030.7809999999999</c:v>
                </c:pt>
                <c:pt idx="13307">
                  <c:v>2030</c:v>
                </c:pt>
                <c:pt idx="13308">
                  <c:v>2031.797</c:v>
                </c:pt>
                <c:pt idx="13309">
                  <c:v>2033.5940000000001</c:v>
                </c:pt>
                <c:pt idx="13310">
                  <c:v>2031.953</c:v>
                </c:pt>
                <c:pt idx="13311">
                  <c:v>2034.1410000000001</c:v>
                </c:pt>
                <c:pt idx="13312">
                  <c:v>2032.9690000000001</c:v>
                </c:pt>
                <c:pt idx="13313">
                  <c:v>2037.3440000000001</c:v>
                </c:pt>
                <c:pt idx="13314">
                  <c:v>2038.9839999999999</c:v>
                </c:pt>
                <c:pt idx="13315">
                  <c:v>2037.3440000000001</c:v>
                </c:pt>
                <c:pt idx="13316">
                  <c:v>2040.3910000000001</c:v>
                </c:pt>
                <c:pt idx="13317">
                  <c:v>2039.5309999999999</c:v>
                </c:pt>
                <c:pt idx="13318">
                  <c:v>2043.3589999999999</c:v>
                </c:pt>
                <c:pt idx="13319">
                  <c:v>2047.3440000000001</c:v>
                </c:pt>
                <c:pt idx="13320">
                  <c:v>2048.203</c:v>
                </c:pt>
                <c:pt idx="13321">
                  <c:v>2038.5940000000001</c:v>
                </c:pt>
                <c:pt idx="13322">
                  <c:v>2024.375</c:v>
                </c:pt>
                <c:pt idx="13323">
                  <c:v>2037.1869999999999</c:v>
                </c:pt>
                <c:pt idx="13324">
                  <c:v>2050.9369999999999</c:v>
                </c:pt>
                <c:pt idx="13325">
                  <c:v>2048.9839999999999</c:v>
                </c:pt>
                <c:pt idx="13326">
                  <c:v>2043.75</c:v>
                </c:pt>
                <c:pt idx="13327">
                  <c:v>2046.797</c:v>
                </c:pt>
                <c:pt idx="13328">
                  <c:v>2050</c:v>
                </c:pt>
                <c:pt idx="13329">
                  <c:v>2052.3440000000001</c:v>
                </c:pt>
                <c:pt idx="13330">
                  <c:v>2054.5309999999999</c:v>
                </c:pt>
                <c:pt idx="13331">
                  <c:v>2061.4059999999999</c:v>
                </c:pt>
                <c:pt idx="13332">
                  <c:v>2057.1869999999999</c:v>
                </c:pt>
                <c:pt idx="13333">
                  <c:v>2059.5309999999999</c:v>
                </c:pt>
                <c:pt idx="13334">
                  <c:v>2061.172</c:v>
                </c:pt>
                <c:pt idx="13335">
                  <c:v>2061.953</c:v>
                </c:pt>
                <c:pt idx="13336">
                  <c:v>2063.203</c:v>
                </c:pt>
                <c:pt idx="13337">
                  <c:v>2065.1559999999999</c:v>
                </c:pt>
                <c:pt idx="13338">
                  <c:v>2064.5309999999999</c:v>
                </c:pt>
                <c:pt idx="13339">
                  <c:v>2070.9369999999999</c:v>
                </c:pt>
                <c:pt idx="13340">
                  <c:v>2073.3589999999999</c:v>
                </c:pt>
                <c:pt idx="13341">
                  <c:v>2069.1410000000001</c:v>
                </c:pt>
                <c:pt idx="13342">
                  <c:v>2073.75</c:v>
                </c:pt>
                <c:pt idx="13343">
                  <c:v>2072.7339999999999</c:v>
                </c:pt>
                <c:pt idx="13344">
                  <c:v>2075.1559999999999</c:v>
                </c:pt>
                <c:pt idx="13345">
                  <c:v>2080</c:v>
                </c:pt>
                <c:pt idx="13346">
                  <c:v>2077.9690000000001</c:v>
                </c:pt>
                <c:pt idx="13347">
                  <c:v>2078.5940000000001</c:v>
                </c:pt>
                <c:pt idx="13348">
                  <c:v>2080.3910000000001</c:v>
                </c:pt>
                <c:pt idx="13349">
                  <c:v>2082.3440000000001</c:v>
                </c:pt>
                <c:pt idx="13350">
                  <c:v>2082.7339999999999</c:v>
                </c:pt>
                <c:pt idx="13351">
                  <c:v>2082.3440000000001</c:v>
                </c:pt>
                <c:pt idx="13352">
                  <c:v>2082.578</c:v>
                </c:pt>
                <c:pt idx="13353">
                  <c:v>2084.7660000000001</c:v>
                </c:pt>
                <c:pt idx="13354">
                  <c:v>2082.9690000000001</c:v>
                </c:pt>
                <c:pt idx="13355">
                  <c:v>2084.375</c:v>
                </c:pt>
                <c:pt idx="13356">
                  <c:v>2081.953</c:v>
                </c:pt>
                <c:pt idx="13357">
                  <c:v>2079.5309999999999</c:v>
                </c:pt>
                <c:pt idx="13358">
                  <c:v>2082.7339999999999</c:v>
                </c:pt>
                <c:pt idx="13359">
                  <c:v>2082.7339999999999</c:v>
                </c:pt>
                <c:pt idx="13360">
                  <c:v>2081.5619999999999</c:v>
                </c:pt>
                <c:pt idx="13361">
                  <c:v>2080.1559999999999</c:v>
                </c:pt>
                <c:pt idx="13362">
                  <c:v>2080</c:v>
                </c:pt>
                <c:pt idx="13363">
                  <c:v>2078.5940000000001</c:v>
                </c:pt>
                <c:pt idx="13364">
                  <c:v>2076.953</c:v>
                </c:pt>
                <c:pt idx="13365">
                  <c:v>2075.7809999999999</c:v>
                </c:pt>
                <c:pt idx="13366">
                  <c:v>2076.5619999999999</c:v>
                </c:pt>
                <c:pt idx="13367">
                  <c:v>2075.547</c:v>
                </c:pt>
                <c:pt idx="13368">
                  <c:v>2070.9369999999999</c:v>
                </c:pt>
                <c:pt idx="13369">
                  <c:v>2070.3910000000001</c:v>
                </c:pt>
                <c:pt idx="13370">
                  <c:v>2069.1410000000001</c:v>
                </c:pt>
                <c:pt idx="13371">
                  <c:v>2066.5619999999999</c:v>
                </c:pt>
                <c:pt idx="13372">
                  <c:v>2063.203</c:v>
                </c:pt>
                <c:pt idx="13373">
                  <c:v>2063.203</c:v>
                </c:pt>
                <c:pt idx="13374">
                  <c:v>2061.5619999999999</c:v>
                </c:pt>
                <c:pt idx="13375">
                  <c:v>2060</c:v>
                </c:pt>
                <c:pt idx="13376">
                  <c:v>2056.5619999999999</c:v>
                </c:pt>
                <c:pt idx="13377">
                  <c:v>2053.203</c:v>
                </c:pt>
                <c:pt idx="13378">
                  <c:v>2051.172</c:v>
                </c:pt>
                <c:pt idx="13379">
                  <c:v>2050.1559999999999</c:v>
                </c:pt>
                <c:pt idx="13380">
                  <c:v>2046.797</c:v>
                </c:pt>
                <c:pt idx="13381">
                  <c:v>2045.3910000000001</c:v>
                </c:pt>
                <c:pt idx="13382">
                  <c:v>2041.4059999999999</c:v>
                </c:pt>
                <c:pt idx="13383">
                  <c:v>2037.7339999999999</c:v>
                </c:pt>
                <c:pt idx="13384">
                  <c:v>2034.5309999999999</c:v>
                </c:pt>
                <c:pt idx="13385">
                  <c:v>2032.578</c:v>
                </c:pt>
                <c:pt idx="13386">
                  <c:v>2029.5309999999999</c:v>
                </c:pt>
                <c:pt idx="13387">
                  <c:v>2026.4059999999999</c:v>
                </c:pt>
                <c:pt idx="13388">
                  <c:v>2025</c:v>
                </c:pt>
                <c:pt idx="13389">
                  <c:v>2025.547</c:v>
                </c:pt>
                <c:pt idx="13390">
                  <c:v>2022.1869999999999</c:v>
                </c:pt>
                <c:pt idx="13391">
                  <c:v>2020</c:v>
                </c:pt>
                <c:pt idx="13392">
                  <c:v>2016.797</c:v>
                </c:pt>
                <c:pt idx="13393">
                  <c:v>2016.172</c:v>
                </c:pt>
                <c:pt idx="13394">
                  <c:v>2014.7660000000001</c:v>
                </c:pt>
                <c:pt idx="13395">
                  <c:v>2013.5940000000001</c:v>
                </c:pt>
                <c:pt idx="13396">
                  <c:v>2010.7809999999999</c:v>
                </c:pt>
                <c:pt idx="13397">
                  <c:v>2010.9369999999999</c:v>
                </c:pt>
                <c:pt idx="13398">
                  <c:v>2005.7809999999999</c:v>
                </c:pt>
                <c:pt idx="13399">
                  <c:v>2007.7339999999999</c:v>
                </c:pt>
                <c:pt idx="13400">
                  <c:v>2004.1410000000001</c:v>
                </c:pt>
                <c:pt idx="13401">
                  <c:v>2005</c:v>
                </c:pt>
                <c:pt idx="13402">
                  <c:v>2003.203</c:v>
                </c:pt>
                <c:pt idx="13403">
                  <c:v>1999.7660000000001</c:v>
                </c:pt>
                <c:pt idx="13404">
                  <c:v>2002.1869999999999</c:v>
                </c:pt>
                <c:pt idx="13405">
                  <c:v>2004.375</c:v>
                </c:pt>
                <c:pt idx="13406">
                  <c:v>2001.4059999999999</c:v>
                </c:pt>
                <c:pt idx="13407">
                  <c:v>2000.7809999999999</c:v>
                </c:pt>
                <c:pt idx="13408">
                  <c:v>2001.5619999999999</c:v>
                </c:pt>
                <c:pt idx="13409">
                  <c:v>2002.9690000000001</c:v>
                </c:pt>
                <c:pt idx="13410">
                  <c:v>2002.9690000000001</c:v>
                </c:pt>
                <c:pt idx="13411">
                  <c:v>2003.203</c:v>
                </c:pt>
                <c:pt idx="13412">
                  <c:v>2007.9690000000001</c:v>
                </c:pt>
                <c:pt idx="13413">
                  <c:v>2007.7339999999999</c:v>
                </c:pt>
                <c:pt idx="13414">
                  <c:v>2010.547</c:v>
                </c:pt>
                <c:pt idx="13415">
                  <c:v>2013.3589999999999</c:v>
                </c:pt>
                <c:pt idx="13416">
                  <c:v>2014.7660000000001</c:v>
                </c:pt>
                <c:pt idx="13417">
                  <c:v>2014.1410000000001</c:v>
                </c:pt>
                <c:pt idx="13418">
                  <c:v>2016.5619999999999</c:v>
                </c:pt>
                <c:pt idx="13419">
                  <c:v>2020.3910000000001</c:v>
                </c:pt>
                <c:pt idx="13420">
                  <c:v>2022.578</c:v>
                </c:pt>
                <c:pt idx="13421">
                  <c:v>2024.5309999999999</c:v>
                </c:pt>
                <c:pt idx="13422">
                  <c:v>2024.375</c:v>
                </c:pt>
                <c:pt idx="13423">
                  <c:v>2026.4059999999999</c:v>
                </c:pt>
                <c:pt idx="13424">
                  <c:v>2028.75</c:v>
                </c:pt>
                <c:pt idx="13425">
                  <c:v>2015.547</c:v>
                </c:pt>
                <c:pt idx="13426">
                  <c:v>2011.172</c:v>
                </c:pt>
                <c:pt idx="13427">
                  <c:v>2030.547</c:v>
                </c:pt>
                <c:pt idx="13428">
                  <c:v>2034.1410000000001</c:v>
                </c:pt>
                <c:pt idx="13429">
                  <c:v>2025.1559999999999</c:v>
                </c:pt>
                <c:pt idx="13430">
                  <c:v>2030.1559999999999</c:v>
                </c:pt>
                <c:pt idx="13431">
                  <c:v>2032.1869999999999</c:v>
                </c:pt>
                <c:pt idx="13432">
                  <c:v>2037.7339999999999</c:v>
                </c:pt>
                <c:pt idx="13433">
                  <c:v>2041.4059999999999</c:v>
                </c:pt>
                <c:pt idx="13434">
                  <c:v>2041.172</c:v>
                </c:pt>
                <c:pt idx="13435">
                  <c:v>2047.3440000000001</c:v>
                </c:pt>
                <c:pt idx="13436">
                  <c:v>2048.9839999999999</c:v>
                </c:pt>
                <c:pt idx="13437">
                  <c:v>2049.7660000000001</c:v>
                </c:pt>
                <c:pt idx="13438">
                  <c:v>2054.7660000000001</c:v>
                </c:pt>
                <c:pt idx="13439">
                  <c:v>2057.9690000000001</c:v>
                </c:pt>
                <c:pt idx="13440">
                  <c:v>2059.5309999999999</c:v>
                </c:pt>
                <c:pt idx="13441">
                  <c:v>2053.9839999999999</c:v>
                </c:pt>
                <c:pt idx="13442">
                  <c:v>2050</c:v>
                </c:pt>
                <c:pt idx="13443">
                  <c:v>2051.172</c:v>
                </c:pt>
                <c:pt idx="13444">
                  <c:v>2055.7809999999999</c:v>
                </c:pt>
                <c:pt idx="13445">
                  <c:v>2048.3589999999999</c:v>
                </c:pt>
                <c:pt idx="13446">
                  <c:v>2051.953</c:v>
                </c:pt>
                <c:pt idx="13447">
                  <c:v>2054.7660000000001</c:v>
                </c:pt>
                <c:pt idx="13448">
                  <c:v>2049.7660000000001</c:v>
                </c:pt>
                <c:pt idx="13449">
                  <c:v>2050.1559999999999</c:v>
                </c:pt>
                <c:pt idx="13450">
                  <c:v>2052.3440000000001</c:v>
                </c:pt>
                <c:pt idx="13451">
                  <c:v>2049.1410000000001</c:v>
                </c:pt>
                <c:pt idx="13452">
                  <c:v>2048.5940000000001</c:v>
                </c:pt>
                <c:pt idx="13453">
                  <c:v>2050.1559999999999</c:v>
                </c:pt>
                <c:pt idx="13454">
                  <c:v>2048.5940000000001</c:v>
                </c:pt>
                <c:pt idx="13455">
                  <c:v>2046.172</c:v>
                </c:pt>
                <c:pt idx="13456">
                  <c:v>2049.1410000000001</c:v>
                </c:pt>
                <c:pt idx="13457">
                  <c:v>2043.9839999999999</c:v>
                </c:pt>
                <c:pt idx="13458">
                  <c:v>2040.3910000000001</c:v>
                </c:pt>
                <c:pt idx="13459">
                  <c:v>2040.9369999999999</c:v>
                </c:pt>
                <c:pt idx="13460">
                  <c:v>2038.3589999999999</c:v>
                </c:pt>
                <c:pt idx="13461">
                  <c:v>2034.7660000000001</c:v>
                </c:pt>
                <c:pt idx="13462">
                  <c:v>2035</c:v>
                </c:pt>
                <c:pt idx="13463">
                  <c:v>2033.75</c:v>
                </c:pt>
                <c:pt idx="13464">
                  <c:v>2031.953</c:v>
                </c:pt>
                <c:pt idx="13465">
                  <c:v>2027.9690000000001</c:v>
                </c:pt>
                <c:pt idx="13466">
                  <c:v>2029.5309999999999</c:v>
                </c:pt>
                <c:pt idx="13467">
                  <c:v>2025.3910000000001</c:v>
                </c:pt>
                <c:pt idx="13468">
                  <c:v>2022.7339999999999</c:v>
                </c:pt>
                <c:pt idx="13469">
                  <c:v>2022.1869999999999</c:v>
                </c:pt>
                <c:pt idx="13470">
                  <c:v>2017.7339999999999</c:v>
                </c:pt>
                <c:pt idx="13471">
                  <c:v>2016.797</c:v>
                </c:pt>
                <c:pt idx="13472">
                  <c:v>2015.9369999999999</c:v>
                </c:pt>
                <c:pt idx="13473">
                  <c:v>2014.7660000000001</c:v>
                </c:pt>
                <c:pt idx="13474">
                  <c:v>2009.1410000000001</c:v>
                </c:pt>
                <c:pt idx="13475">
                  <c:v>2006.953</c:v>
                </c:pt>
                <c:pt idx="13476">
                  <c:v>2007.1869999999999</c:v>
                </c:pt>
                <c:pt idx="13477">
                  <c:v>2003.75</c:v>
                </c:pt>
                <c:pt idx="13478">
                  <c:v>2003.203</c:v>
                </c:pt>
                <c:pt idx="13479">
                  <c:v>2001.5619999999999</c:v>
                </c:pt>
                <c:pt idx="13480">
                  <c:v>1997.1869999999999</c:v>
                </c:pt>
                <c:pt idx="13481">
                  <c:v>1996.953</c:v>
                </c:pt>
                <c:pt idx="13482">
                  <c:v>1993.5940000000001</c:v>
                </c:pt>
                <c:pt idx="13483">
                  <c:v>1994.1410000000001</c:v>
                </c:pt>
                <c:pt idx="13484">
                  <c:v>1991.953</c:v>
                </c:pt>
                <c:pt idx="13485">
                  <c:v>1988.75</c:v>
                </c:pt>
                <c:pt idx="13486">
                  <c:v>1990.9369999999999</c:v>
                </c:pt>
                <c:pt idx="13487">
                  <c:v>1989.7660000000001</c:v>
                </c:pt>
                <c:pt idx="13488">
                  <c:v>1989.375</c:v>
                </c:pt>
                <c:pt idx="13489">
                  <c:v>1989.375</c:v>
                </c:pt>
                <c:pt idx="13490">
                  <c:v>1989.375</c:v>
                </c:pt>
                <c:pt idx="13491">
                  <c:v>1986.4059999999999</c:v>
                </c:pt>
                <c:pt idx="13492">
                  <c:v>1988.5940000000001</c:v>
                </c:pt>
                <c:pt idx="13493">
                  <c:v>1988.3589999999999</c:v>
                </c:pt>
                <c:pt idx="13494">
                  <c:v>1988.75</c:v>
                </c:pt>
                <c:pt idx="13495">
                  <c:v>1985.1559999999999</c:v>
                </c:pt>
                <c:pt idx="13496">
                  <c:v>1987.3440000000001</c:v>
                </c:pt>
                <c:pt idx="13497">
                  <c:v>1989.7660000000001</c:v>
                </c:pt>
                <c:pt idx="13498">
                  <c:v>1989.1410000000001</c:v>
                </c:pt>
                <c:pt idx="13499">
                  <c:v>1988.75</c:v>
                </c:pt>
                <c:pt idx="13500">
                  <c:v>1989.375</c:v>
                </c:pt>
                <c:pt idx="13501">
                  <c:v>1988.203</c:v>
                </c:pt>
                <c:pt idx="13502">
                  <c:v>1990.7809999999999</c:v>
                </c:pt>
                <c:pt idx="13503">
                  <c:v>1994.5309999999999</c:v>
                </c:pt>
                <c:pt idx="13504">
                  <c:v>1998.203</c:v>
                </c:pt>
                <c:pt idx="13505">
                  <c:v>1993.203</c:v>
                </c:pt>
                <c:pt idx="13506">
                  <c:v>1998.5940000000001</c:v>
                </c:pt>
                <c:pt idx="13507">
                  <c:v>1999.5309999999999</c:v>
                </c:pt>
                <c:pt idx="13508">
                  <c:v>1998.9839999999999</c:v>
                </c:pt>
                <c:pt idx="13509">
                  <c:v>2004.1410000000001</c:v>
                </c:pt>
                <c:pt idx="13510">
                  <c:v>2004.5309999999999</c:v>
                </c:pt>
                <c:pt idx="13511">
                  <c:v>2007.9690000000001</c:v>
                </c:pt>
                <c:pt idx="13512">
                  <c:v>2011.797</c:v>
                </c:pt>
                <c:pt idx="13513">
                  <c:v>2011.4059999999999</c:v>
                </c:pt>
                <c:pt idx="13514">
                  <c:v>2011.172</c:v>
                </c:pt>
                <c:pt idx="13515">
                  <c:v>2015.3910000000001</c:v>
                </c:pt>
                <c:pt idx="13516">
                  <c:v>2019.5309999999999</c:v>
                </c:pt>
                <c:pt idx="13517">
                  <c:v>2018.75</c:v>
                </c:pt>
                <c:pt idx="13518">
                  <c:v>2023.5940000000001</c:v>
                </c:pt>
                <c:pt idx="13519">
                  <c:v>2024.375</c:v>
                </c:pt>
                <c:pt idx="13520">
                  <c:v>2024.5309999999999</c:v>
                </c:pt>
                <c:pt idx="13521">
                  <c:v>2026.4059999999999</c:v>
                </c:pt>
                <c:pt idx="13522">
                  <c:v>2021.5619999999999</c:v>
                </c:pt>
                <c:pt idx="13523">
                  <c:v>2007.9690000000001</c:v>
                </c:pt>
                <c:pt idx="13524">
                  <c:v>1932.1869999999999</c:v>
                </c:pt>
                <c:pt idx="13525">
                  <c:v>1885.547</c:v>
                </c:pt>
                <c:pt idx="13526">
                  <c:v>1937.3440000000001</c:v>
                </c:pt>
                <c:pt idx="13527">
                  <c:v>1961.4059999999999</c:v>
                </c:pt>
                <c:pt idx="13528">
                  <c:v>1961.797</c:v>
                </c:pt>
                <c:pt idx="13529">
                  <c:v>1984.375</c:v>
                </c:pt>
                <c:pt idx="13530">
                  <c:v>2006.172</c:v>
                </c:pt>
                <c:pt idx="13531">
                  <c:v>2027.9690000000001</c:v>
                </c:pt>
                <c:pt idx="13532">
                  <c:v>2041.5619999999999</c:v>
                </c:pt>
                <c:pt idx="13533">
                  <c:v>2038.75</c:v>
                </c:pt>
                <c:pt idx="13534">
                  <c:v>2028.5940000000001</c:v>
                </c:pt>
                <c:pt idx="13535">
                  <c:v>2020.9369999999999</c:v>
                </c:pt>
                <c:pt idx="13536">
                  <c:v>2019.375</c:v>
                </c:pt>
                <c:pt idx="13537">
                  <c:v>2030.1559999999999</c:v>
                </c:pt>
                <c:pt idx="13538">
                  <c:v>2058.3589999999999</c:v>
                </c:pt>
                <c:pt idx="13539">
                  <c:v>2027.9690000000001</c:v>
                </c:pt>
                <c:pt idx="13540">
                  <c:v>1978.75</c:v>
                </c:pt>
                <c:pt idx="13541">
                  <c:v>1970.9369999999999</c:v>
                </c:pt>
                <c:pt idx="13542">
                  <c:v>1990.3910000000001</c:v>
                </c:pt>
                <c:pt idx="13543">
                  <c:v>1981.4059999999999</c:v>
                </c:pt>
                <c:pt idx="13544">
                  <c:v>1974.5309999999999</c:v>
                </c:pt>
                <c:pt idx="13545">
                  <c:v>1984.5309999999999</c:v>
                </c:pt>
                <c:pt idx="13546">
                  <c:v>1979.7660000000001</c:v>
                </c:pt>
                <c:pt idx="13547">
                  <c:v>1978.3589999999999</c:v>
                </c:pt>
                <c:pt idx="13548">
                  <c:v>1983.203</c:v>
                </c:pt>
                <c:pt idx="13549">
                  <c:v>1977.9690000000001</c:v>
                </c:pt>
                <c:pt idx="13550">
                  <c:v>1976.953</c:v>
                </c:pt>
                <c:pt idx="13551">
                  <c:v>1982.578</c:v>
                </c:pt>
                <c:pt idx="13552">
                  <c:v>1975.9369999999999</c:v>
                </c:pt>
                <c:pt idx="13553">
                  <c:v>1975.3910000000001</c:v>
                </c:pt>
                <c:pt idx="13554">
                  <c:v>1982.9690000000001</c:v>
                </c:pt>
                <c:pt idx="13555">
                  <c:v>1978.3589999999999</c:v>
                </c:pt>
                <c:pt idx="13556">
                  <c:v>1974.1410000000001</c:v>
                </c:pt>
                <c:pt idx="13557">
                  <c:v>1978.75</c:v>
                </c:pt>
                <c:pt idx="13558">
                  <c:v>1977.7339999999999</c:v>
                </c:pt>
                <c:pt idx="13559">
                  <c:v>1974.1410000000001</c:v>
                </c:pt>
                <c:pt idx="13560">
                  <c:v>1979.5309999999999</c:v>
                </c:pt>
                <c:pt idx="13561">
                  <c:v>1981.172</c:v>
                </c:pt>
                <c:pt idx="13562">
                  <c:v>1977.578</c:v>
                </c:pt>
                <c:pt idx="13563">
                  <c:v>1978.3589999999999</c:v>
                </c:pt>
                <c:pt idx="13564">
                  <c:v>1980.3910000000001</c:v>
                </c:pt>
                <c:pt idx="13565">
                  <c:v>1978.3589999999999</c:v>
                </c:pt>
                <c:pt idx="13566">
                  <c:v>1978.75</c:v>
                </c:pt>
                <c:pt idx="13567">
                  <c:v>1981.172</c:v>
                </c:pt>
                <c:pt idx="13568">
                  <c:v>1979.375</c:v>
                </c:pt>
                <c:pt idx="13569">
                  <c:v>1980.9369999999999</c:v>
                </c:pt>
                <c:pt idx="13570">
                  <c:v>1981.4059999999999</c:v>
                </c:pt>
                <c:pt idx="13571">
                  <c:v>1981.4059999999999</c:v>
                </c:pt>
                <c:pt idx="13572">
                  <c:v>1980</c:v>
                </c:pt>
                <c:pt idx="13573">
                  <c:v>1980.7809999999999</c:v>
                </c:pt>
                <c:pt idx="13574">
                  <c:v>1982.9690000000001</c:v>
                </c:pt>
                <c:pt idx="13575">
                  <c:v>1982.7339999999999</c:v>
                </c:pt>
                <c:pt idx="13576">
                  <c:v>1986.953</c:v>
                </c:pt>
                <c:pt idx="13577">
                  <c:v>1987.3440000000001</c:v>
                </c:pt>
                <c:pt idx="13578">
                  <c:v>1987.1869999999999</c:v>
                </c:pt>
                <c:pt idx="13579">
                  <c:v>1988.9839999999999</c:v>
                </c:pt>
                <c:pt idx="13580">
                  <c:v>1991.797</c:v>
                </c:pt>
                <c:pt idx="13581">
                  <c:v>1992.578</c:v>
                </c:pt>
                <c:pt idx="13582">
                  <c:v>1994.375</c:v>
                </c:pt>
                <c:pt idx="13583">
                  <c:v>1991.953</c:v>
                </c:pt>
                <c:pt idx="13584">
                  <c:v>1998.9839999999999</c:v>
                </c:pt>
                <c:pt idx="13585">
                  <c:v>1997.578</c:v>
                </c:pt>
                <c:pt idx="13586">
                  <c:v>1998.3589999999999</c:v>
                </c:pt>
                <c:pt idx="13587">
                  <c:v>2001.172</c:v>
                </c:pt>
                <c:pt idx="13588">
                  <c:v>2000</c:v>
                </c:pt>
                <c:pt idx="13589">
                  <c:v>2002.7339999999999</c:v>
                </c:pt>
                <c:pt idx="13590">
                  <c:v>2003.3589999999999</c:v>
                </c:pt>
                <c:pt idx="13591">
                  <c:v>2002.578</c:v>
                </c:pt>
                <c:pt idx="13592">
                  <c:v>2009.1410000000001</c:v>
                </c:pt>
                <c:pt idx="13593">
                  <c:v>2007.578</c:v>
                </c:pt>
                <c:pt idx="13594">
                  <c:v>2007.578</c:v>
                </c:pt>
                <c:pt idx="13595">
                  <c:v>2009.375</c:v>
                </c:pt>
                <c:pt idx="13596">
                  <c:v>2010.9369999999999</c:v>
                </c:pt>
                <c:pt idx="13597">
                  <c:v>2013.5940000000001</c:v>
                </c:pt>
                <c:pt idx="13598">
                  <c:v>2013.203</c:v>
                </c:pt>
                <c:pt idx="13599">
                  <c:v>2013.3589999999999</c:v>
                </c:pt>
                <c:pt idx="13600">
                  <c:v>2015.9369999999999</c:v>
                </c:pt>
                <c:pt idx="13601">
                  <c:v>2018.5940000000001</c:v>
                </c:pt>
                <c:pt idx="13602">
                  <c:v>2017.578</c:v>
                </c:pt>
                <c:pt idx="13603">
                  <c:v>2017.9690000000001</c:v>
                </c:pt>
                <c:pt idx="13604">
                  <c:v>2020.547</c:v>
                </c:pt>
                <c:pt idx="13605">
                  <c:v>2019.1410000000001</c:v>
                </c:pt>
                <c:pt idx="13606">
                  <c:v>2019.1410000000001</c:v>
                </c:pt>
                <c:pt idx="13607">
                  <c:v>2019.5309999999999</c:v>
                </c:pt>
                <c:pt idx="13608">
                  <c:v>2021.797</c:v>
                </c:pt>
                <c:pt idx="13609">
                  <c:v>2020</c:v>
                </c:pt>
                <c:pt idx="13610">
                  <c:v>2022.3440000000001</c:v>
                </c:pt>
                <c:pt idx="13611">
                  <c:v>2019.7660000000001</c:v>
                </c:pt>
                <c:pt idx="13612">
                  <c:v>2020.547</c:v>
                </c:pt>
                <c:pt idx="13613">
                  <c:v>2022.1869999999999</c:v>
                </c:pt>
                <c:pt idx="13614">
                  <c:v>2021.953</c:v>
                </c:pt>
                <c:pt idx="13615">
                  <c:v>2021.953</c:v>
                </c:pt>
                <c:pt idx="13616">
                  <c:v>2025.547</c:v>
                </c:pt>
                <c:pt idx="13617">
                  <c:v>2025.547</c:v>
                </c:pt>
                <c:pt idx="13618">
                  <c:v>2028.203</c:v>
                </c:pt>
                <c:pt idx="13619">
                  <c:v>2026.953</c:v>
                </c:pt>
                <c:pt idx="13620">
                  <c:v>2030.547</c:v>
                </c:pt>
                <c:pt idx="13621">
                  <c:v>2033.75</c:v>
                </c:pt>
                <c:pt idx="13622">
                  <c:v>2031.172</c:v>
                </c:pt>
                <c:pt idx="13623">
                  <c:v>2036.5619999999999</c:v>
                </c:pt>
                <c:pt idx="13624">
                  <c:v>2035.9369999999999</c:v>
                </c:pt>
                <c:pt idx="13625">
                  <c:v>2037.3440000000001</c:v>
                </c:pt>
                <c:pt idx="13626">
                  <c:v>2038.5940000000001</c:v>
                </c:pt>
                <c:pt idx="13627">
                  <c:v>2036.4059999999999</c:v>
                </c:pt>
                <c:pt idx="13628">
                  <c:v>2042.578</c:v>
                </c:pt>
                <c:pt idx="13629">
                  <c:v>2040.7809999999999</c:v>
                </c:pt>
                <c:pt idx="13630">
                  <c:v>2044.5309999999999</c:v>
                </c:pt>
                <c:pt idx="13631">
                  <c:v>2046.797</c:v>
                </c:pt>
                <c:pt idx="13632">
                  <c:v>2046.4059999999999</c:v>
                </c:pt>
                <c:pt idx="13633">
                  <c:v>2042.7339999999999</c:v>
                </c:pt>
                <c:pt idx="13634">
                  <c:v>2026.953</c:v>
                </c:pt>
                <c:pt idx="13635">
                  <c:v>2020.1559999999999</c:v>
                </c:pt>
                <c:pt idx="13636">
                  <c:v>2046.172</c:v>
                </c:pt>
                <c:pt idx="13637">
                  <c:v>2056.4059999999999</c:v>
                </c:pt>
                <c:pt idx="13638">
                  <c:v>2049.1410000000001</c:v>
                </c:pt>
                <c:pt idx="13639">
                  <c:v>2041.5619999999999</c:v>
                </c:pt>
                <c:pt idx="13640">
                  <c:v>2050.547</c:v>
                </c:pt>
                <c:pt idx="13641">
                  <c:v>2054.375</c:v>
                </c:pt>
                <c:pt idx="13642">
                  <c:v>2056.5619999999999</c:v>
                </c:pt>
                <c:pt idx="13643">
                  <c:v>2061.5619999999999</c:v>
                </c:pt>
                <c:pt idx="13644">
                  <c:v>2063.3589999999999</c:v>
                </c:pt>
                <c:pt idx="13645">
                  <c:v>2065</c:v>
                </c:pt>
                <c:pt idx="13646">
                  <c:v>2066.797</c:v>
                </c:pt>
                <c:pt idx="13647">
                  <c:v>2065.547</c:v>
                </c:pt>
                <c:pt idx="13648">
                  <c:v>2067.7339999999999</c:v>
                </c:pt>
                <c:pt idx="13649">
                  <c:v>2067.3440000000001</c:v>
                </c:pt>
                <c:pt idx="13650">
                  <c:v>2069.5309999999999</c:v>
                </c:pt>
                <c:pt idx="13651">
                  <c:v>2071.797</c:v>
                </c:pt>
                <c:pt idx="13652">
                  <c:v>2074.1410000000001</c:v>
                </c:pt>
                <c:pt idx="13653">
                  <c:v>2074.375</c:v>
                </c:pt>
                <c:pt idx="13654">
                  <c:v>2075.1559999999999</c:v>
                </c:pt>
                <c:pt idx="13655">
                  <c:v>2077.3440000000001</c:v>
                </c:pt>
                <c:pt idx="13656">
                  <c:v>2077.578</c:v>
                </c:pt>
                <c:pt idx="13657">
                  <c:v>2080</c:v>
                </c:pt>
                <c:pt idx="13658">
                  <c:v>2079.5309999999999</c:v>
                </c:pt>
                <c:pt idx="13659">
                  <c:v>2083.75</c:v>
                </c:pt>
                <c:pt idx="13660">
                  <c:v>2082.578</c:v>
                </c:pt>
                <c:pt idx="13661">
                  <c:v>2083.5940000000001</c:v>
                </c:pt>
                <c:pt idx="13662">
                  <c:v>2083.9839999999999</c:v>
                </c:pt>
                <c:pt idx="13663">
                  <c:v>2088.203</c:v>
                </c:pt>
                <c:pt idx="13664">
                  <c:v>2087.9690000000001</c:v>
                </c:pt>
                <c:pt idx="13665">
                  <c:v>2089.375</c:v>
                </c:pt>
                <c:pt idx="13666">
                  <c:v>2088.203</c:v>
                </c:pt>
                <c:pt idx="13667">
                  <c:v>2089.375</c:v>
                </c:pt>
                <c:pt idx="13668">
                  <c:v>2090.9369999999999</c:v>
                </c:pt>
                <c:pt idx="13669">
                  <c:v>2089.5309999999999</c:v>
                </c:pt>
                <c:pt idx="13670">
                  <c:v>2087.7339999999999</c:v>
                </c:pt>
                <c:pt idx="13671">
                  <c:v>2085.547</c:v>
                </c:pt>
                <c:pt idx="13672">
                  <c:v>2086.953</c:v>
                </c:pt>
                <c:pt idx="13673">
                  <c:v>2086.5619999999999</c:v>
                </c:pt>
                <c:pt idx="13674">
                  <c:v>2083.5940000000001</c:v>
                </c:pt>
                <c:pt idx="13675">
                  <c:v>2081.5619999999999</c:v>
                </c:pt>
                <c:pt idx="13676">
                  <c:v>2081.953</c:v>
                </c:pt>
                <c:pt idx="13677">
                  <c:v>2081.172</c:v>
                </c:pt>
                <c:pt idx="13678">
                  <c:v>2081.953</c:v>
                </c:pt>
                <c:pt idx="13679">
                  <c:v>2079.7660000000001</c:v>
                </c:pt>
                <c:pt idx="13680">
                  <c:v>2077.9690000000001</c:v>
                </c:pt>
                <c:pt idx="13681">
                  <c:v>2074.1410000000001</c:v>
                </c:pt>
                <c:pt idx="13682">
                  <c:v>2075.3910000000001</c:v>
                </c:pt>
                <c:pt idx="13683">
                  <c:v>2072.3440000000001</c:v>
                </c:pt>
                <c:pt idx="13684">
                  <c:v>2066.953</c:v>
                </c:pt>
                <c:pt idx="13685">
                  <c:v>2065.1559999999999</c:v>
                </c:pt>
                <c:pt idx="13686">
                  <c:v>2064.5309999999999</c:v>
                </c:pt>
                <c:pt idx="13687">
                  <c:v>2061.5619999999999</c:v>
                </c:pt>
                <c:pt idx="13688">
                  <c:v>2058.3589999999999</c:v>
                </c:pt>
                <c:pt idx="13689">
                  <c:v>2056.5619999999999</c:v>
                </c:pt>
                <c:pt idx="13690">
                  <c:v>2052.3440000000001</c:v>
                </c:pt>
                <c:pt idx="13691">
                  <c:v>2051.4059999999999</c:v>
                </c:pt>
                <c:pt idx="13692">
                  <c:v>2049.1410000000001</c:v>
                </c:pt>
                <c:pt idx="13693">
                  <c:v>2048.3589999999999</c:v>
                </c:pt>
                <c:pt idx="13694">
                  <c:v>2044.375</c:v>
                </c:pt>
                <c:pt idx="13695">
                  <c:v>2041.4059999999999</c:v>
                </c:pt>
                <c:pt idx="13696">
                  <c:v>2036.953</c:v>
                </c:pt>
                <c:pt idx="13697">
                  <c:v>2035.1559999999999</c:v>
                </c:pt>
                <c:pt idx="13698">
                  <c:v>2034.375</c:v>
                </c:pt>
                <c:pt idx="13699">
                  <c:v>2033.3589999999999</c:v>
                </c:pt>
                <c:pt idx="13700">
                  <c:v>2027.7339999999999</c:v>
                </c:pt>
                <c:pt idx="13701">
                  <c:v>2026.4059999999999</c:v>
                </c:pt>
                <c:pt idx="13702">
                  <c:v>2021.797</c:v>
                </c:pt>
                <c:pt idx="13703">
                  <c:v>2020.3910000000001</c:v>
                </c:pt>
                <c:pt idx="13704">
                  <c:v>2020.7809999999999</c:v>
                </c:pt>
                <c:pt idx="13705">
                  <c:v>2017.1869999999999</c:v>
                </c:pt>
                <c:pt idx="13706">
                  <c:v>2014.5309999999999</c:v>
                </c:pt>
                <c:pt idx="13707">
                  <c:v>2010.3910000000001</c:v>
                </c:pt>
                <c:pt idx="13708">
                  <c:v>2007.578</c:v>
                </c:pt>
                <c:pt idx="13709">
                  <c:v>2007.3440000000001</c:v>
                </c:pt>
                <c:pt idx="13710">
                  <c:v>2004.5309999999999</c:v>
                </c:pt>
                <c:pt idx="13711">
                  <c:v>2004.375</c:v>
                </c:pt>
                <c:pt idx="13712">
                  <c:v>2003.5940000000001</c:v>
                </c:pt>
                <c:pt idx="13713">
                  <c:v>2000.547</c:v>
                </c:pt>
                <c:pt idx="13714">
                  <c:v>2003.75</c:v>
                </c:pt>
                <c:pt idx="13715">
                  <c:v>2003.3589999999999</c:v>
                </c:pt>
                <c:pt idx="13716">
                  <c:v>2005</c:v>
                </c:pt>
                <c:pt idx="13717">
                  <c:v>2002.9690000000001</c:v>
                </c:pt>
                <c:pt idx="13718">
                  <c:v>2006.172</c:v>
                </c:pt>
                <c:pt idx="13719">
                  <c:v>2002.3440000000001</c:v>
                </c:pt>
                <c:pt idx="13720">
                  <c:v>2002.7339999999999</c:v>
                </c:pt>
                <c:pt idx="13721">
                  <c:v>2007.7339999999999</c:v>
                </c:pt>
                <c:pt idx="13722">
                  <c:v>2005.7809999999999</c:v>
                </c:pt>
                <c:pt idx="13723">
                  <c:v>2005.9369999999999</c:v>
                </c:pt>
                <c:pt idx="13724">
                  <c:v>2008.75</c:v>
                </c:pt>
                <c:pt idx="13725">
                  <c:v>2010.547</c:v>
                </c:pt>
                <c:pt idx="13726">
                  <c:v>2010.1559999999999</c:v>
                </c:pt>
                <c:pt idx="13727">
                  <c:v>2010.7809999999999</c:v>
                </c:pt>
                <c:pt idx="13728">
                  <c:v>2010.547</c:v>
                </c:pt>
                <c:pt idx="13729">
                  <c:v>2013.3589999999999</c:v>
                </c:pt>
                <c:pt idx="13730">
                  <c:v>2013.9839999999999</c:v>
                </c:pt>
                <c:pt idx="13731">
                  <c:v>2018.5940000000001</c:v>
                </c:pt>
                <c:pt idx="13732">
                  <c:v>2017.578</c:v>
                </c:pt>
                <c:pt idx="13733">
                  <c:v>2020.9369999999999</c:v>
                </c:pt>
                <c:pt idx="13734">
                  <c:v>2020.547</c:v>
                </c:pt>
                <c:pt idx="13735">
                  <c:v>2021.172</c:v>
                </c:pt>
                <c:pt idx="13736">
                  <c:v>2027.1869999999999</c:v>
                </c:pt>
                <c:pt idx="13737">
                  <c:v>2025.547</c:v>
                </c:pt>
                <c:pt idx="13738">
                  <c:v>2012.7339999999999</c:v>
                </c:pt>
                <c:pt idx="13739">
                  <c:v>2017.3440000000001</c:v>
                </c:pt>
                <c:pt idx="13740">
                  <c:v>2033.5940000000001</c:v>
                </c:pt>
                <c:pt idx="13741">
                  <c:v>2027.9690000000001</c:v>
                </c:pt>
                <c:pt idx="13742">
                  <c:v>2026.5619999999999</c:v>
                </c:pt>
                <c:pt idx="13743">
                  <c:v>2030.9369999999999</c:v>
                </c:pt>
                <c:pt idx="13744">
                  <c:v>2035.1559999999999</c:v>
                </c:pt>
                <c:pt idx="13745">
                  <c:v>2037.3440000000001</c:v>
                </c:pt>
                <c:pt idx="13746">
                  <c:v>2042.3440000000001</c:v>
                </c:pt>
                <c:pt idx="13747">
                  <c:v>2047.3440000000001</c:v>
                </c:pt>
                <c:pt idx="13748">
                  <c:v>2049.5309999999999</c:v>
                </c:pt>
                <c:pt idx="13749">
                  <c:v>2050.3910000000001</c:v>
                </c:pt>
                <c:pt idx="13750">
                  <c:v>2050.9369999999999</c:v>
                </c:pt>
                <c:pt idx="13751">
                  <c:v>2054.7660000000001</c:v>
                </c:pt>
                <c:pt idx="13752">
                  <c:v>2055.9369999999999</c:v>
                </c:pt>
                <c:pt idx="13753">
                  <c:v>2056.5619999999999</c:v>
                </c:pt>
                <c:pt idx="13754">
                  <c:v>2050.9369999999999</c:v>
                </c:pt>
                <c:pt idx="13755">
                  <c:v>2048.203</c:v>
                </c:pt>
                <c:pt idx="13756">
                  <c:v>2050</c:v>
                </c:pt>
                <c:pt idx="13757">
                  <c:v>2050.3910000000001</c:v>
                </c:pt>
                <c:pt idx="13758">
                  <c:v>2044.7660000000001</c:v>
                </c:pt>
                <c:pt idx="13759">
                  <c:v>2047.9690000000001</c:v>
                </c:pt>
                <c:pt idx="13760">
                  <c:v>2048.3589999999999</c:v>
                </c:pt>
                <c:pt idx="13761">
                  <c:v>2044.5309999999999</c:v>
                </c:pt>
                <c:pt idx="13762">
                  <c:v>2049.1410000000001</c:v>
                </c:pt>
                <c:pt idx="13763">
                  <c:v>2048.5940000000001</c:v>
                </c:pt>
                <c:pt idx="13764">
                  <c:v>2047.3440000000001</c:v>
                </c:pt>
                <c:pt idx="13765">
                  <c:v>2045.7809999999999</c:v>
                </c:pt>
                <c:pt idx="13766">
                  <c:v>2047.7339999999999</c:v>
                </c:pt>
                <c:pt idx="13767">
                  <c:v>2046.5619999999999</c:v>
                </c:pt>
                <c:pt idx="13768">
                  <c:v>2043.75</c:v>
                </c:pt>
                <c:pt idx="13769">
                  <c:v>2045.7809999999999</c:v>
                </c:pt>
                <c:pt idx="13770">
                  <c:v>2041.4059999999999</c:v>
                </c:pt>
                <c:pt idx="13771">
                  <c:v>2040.9369999999999</c:v>
                </c:pt>
                <c:pt idx="13772">
                  <c:v>2041.172</c:v>
                </c:pt>
                <c:pt idx="13773">
                  <c:v>2035.7809999999999</c:v>
                </c:pt>
                <c:pt idx="13774">
                  <c:v>2034.7660000000001</c:v>
                </c:pt>
                <c:pt idx="13775">
                  <c:v>2032.3440000000001</c:v>
                </c:pt>
                <c:pt idx="13776">
                  <c:v>2028.9839999999999</c:v>
                </c:pt>
                <c:pt idx="13777">
                  <c:v>2026.5619999999999</c:v>
                </c:pt>
                <c:pt idx="13778">
                  <c:v>2026.797</c:v>
                </c:pt>
                <c:pt idx="13779">
                  <c:v>2027.3440000000001</c:v>
                </c:pt>
                <c:pt idx="13780">
                  <c:v>2021.953</c:v>
                </c:pt>
                <c:pt idx="13781">
                  <c:v>2020.3910000000001</c:v>
                </c:pt>
                <c:pt idx="13782">
                  <c:v>2014.5309999999999</c:v>
                </c:pt>
                <c:pt idx="13783">
                  <c:v>2013.3589999999999</c:v>
                </c:pt>
                <c:pt idx="13784">
                  <c:v>2012.578</c:v>
                </c:pt>
                <c:pt idx="13785">
                  <c:v>2010.3910000000001</c:v>
                </c:pt>
                <c:pt idx="13786">
                  <c:v>2007.9690000000001</c:v>
                </c:pt>
                <c:pt idx="13787">
                  <c:v>2006.4059999999999</c:v>
                </c:pt>
                <c:pt idx="13788">
                  <c:v>2004.7660000000001</c:v>
                </c:pt>
                <c:pt idx="13789">
                  <c:v>2002.1869999999999</c:v>
                </c:pt>
                <c:pt idx="13790">
                  <c:v>2001.5619999999999</c:v>
                </c:pt>
                <c:pt idx="13791">
                  <c:v>1998.9839999999999</c:v>
                </c:pt>
                <c:pt idx="13792">
                  <c:v>1996.5619999999999</c:v>
                </c:pt>
                <c:pt idx="13793">
                  <c:v>1993.203</c:v>
                </c:pt>
                <c:pt idx="13794">
                  <c:v>1993.3589999999999</c:v>
                </c:pt>
                <c:pt idx="13795">
                  <c:v>1995.547</c:v>
                </c:pt>
                <c:pt idx="13796">
                  <c:v>1991.797</c:v>
                </c:pt>
                <c:pt idx="13797">
                  <c:v>1990.9369999999999</c:v>
                </c:pt>
                <c:pt idx="13798">
                  <c:v>1987.578</c:v>
                </c:pt>
                <c:pt idx="13799">
                  <c:v>1988.75</c:v>
                </c:pt>
                <c:pt idx="13800">
                  <c:v>1988.203</c:v>
                </c:pt>
                <c:pt idx="13801">
                  <c:v>1985.1559999999999</c:v>
                </c:pt>
                <c:pt idx="13802">
                  <c:v>1985.3910000000001</c:v>
                </c:pt>
                <c:pt idx="13803">
                  <c:v>1984.375</c:v>
                </c:pt>
                <c:pt idx="13804">
                  <c:v>1983.5940000000001</c:v>
                </c:pt>
                <c:pt idx="13805">
                  <c:v>1985.547</c:v>
                </c:pt>
                <c:pt idx="13806">
                  <c:v>1986.4059999999999</c:v>
                </c:pt>
                <c:pt idx="13807">
                  <c:v>1985.1559999999999</c:v>
                </c:pt>
                <c:pt idx="13808">
                  <c:v>1983.203</c:v>
                </c:pt>
                <c:pt idx="13809">
                  <c:v>1984.5309999999999</c:v>
                </c:pt>
                <c:pt idx="13810">
                  <c:v>1983.5940000000001</c:v>
                </c:pt>
                <c:pt idx="13811">
                  <c:v>1983.203</c:v>
                </c:pt>
                <c:pt idx="13812">
                  <c:v>1988.203</c:v>
                </c:pt>
                <c:pt idx="13813">
                  <c:v>1987.9690000000001</c:v>
                </c:pt>
                <c:pt idx="13814">
                  <c:v>1990.3910000000001</c:v>
                </c:pt>
                <c:pt idx="13815">
                  <c:v>1991.172</c:v>
                </c:pt>
                <c:pt idx="13816">
                  <c:v>1995.7809999999999</c:v>
                </c:pt>
                <c:pt idx="13817">
                  <c:v>1990.3910000000001</c:v>
                </c:pt>
                <c:pt idx="13818">
                  <c:v>1993.5940000000001</c:v>
                </c:pt>
                <c:pt idx="13819">
                  <c:v>1998.203</c:v>
                </c:pt>
                <c:pt idx="13820">
                  <c:v>1997.9690000000001</c:v>
                </c:pt>
                <c:pt idx="13821">
                  <c:v>1999.7660000000001</c:v>
                </c:pt>
                <c:pt idx="13822">
                  <c:v>2005.7809999999999</c:v>
                </c:pt>
                <c:pt idx="13823">
                  <c:v>2003.75</c:v>
                </c:pt>
                <c:pt idx="13824">
                  <c:v>2003.75</c:v>
                </c:pt>
                <c:pt idx="13825">
                  <c:v>2005.547</c:v>
                </c:pt>
                <c:pt idx="13826">
                  <c:v>2010</c:v>
                </c:pt>
                <c:pt idx="13827">
                  <c:v>2010.3910000000001</c:v>
                </c:pt>
                <c:pt idx="13828">
                  <c:v>2012.1869999999999</c:v>
                </c:pt>
                <c:pt idx="13829">
                  <c:v>2014.7660000000001</c:v>
                </c:pt>
                <c:pt idx="13830">
                  <c:v>2018.203</c:v>
                </c:pt>
                <c:pt idx="13831">
                  <c:v>2018.3589999999999</c:v>
                </c:pt>
                <c:pt idx="13832">
                  <c:v>2018.75</c:v>
                </c:pt>
                <c:pt idx="13833">
                  <c:v>2024.375</c:v>
                </c:pt>
                <c:pt idx="13834">
                  <c:v>2022.7339999999999</c:v>
                </c:pt>
                <c:pt idx="13835">
                  <c:v>2017.1869999999999</c:v>
                </c:pt>
                <c:pt idx="13836">
                  <c:v>1956.953</c:v>
                </c:pt>
                <c:pt idx="13837">
                  <c:v>1900.1559999999999</c:v>
                </c:pt>
                <c:pt idx="13838">
                  <c:v>1933.9839999999999</c:v>
                </c:pt>
                <c:pt idx="13839">
                  <c:v>1950.9369999999999</c:v>
                </c:pt>
                <c:pt idx="13840">
                  <c:v>1935.7809999999999</c:v>
                </c:pt>
                <c:pt idx="13841">
                  <c:v>1962.3440000000001</c:v>
                </c:pt>
                <c:pt idx="13842">
                  <c:v>1999.375</c:v>
                </c:pt>
                <c:pt idx="13843">
                  <c:v>2028.203</c:v>
                </c:pt>
                <c:pt idx="13844">
                  <c:v>2047.7339999999999</c:v>
                </c:pt>
                <c:pt idx="13845">
                  <c:v>2039.375</c:v>
                </c:pt>
                <c:pt idx="13846">
                  <c:v>2028.75</c:v>
                </c:pt>
                <c:pt idx="13847">
                  <c:v>2025</c:v>
                </c:pt>
                <c:pt idx="13848">
                  <c:v>2020.547</c:v>
                </c:pt>
                <c:pt idx="13849">
                  <c:v>2023.75</c:v>
                </c:pt>
                <c:pt idx="13850">
                  <c:v>2042.3440000000001</c:v>
                </c:pt>
                <c:pt idx="13851">
                  <c:v>2037.9690000000001</c:v>
                </c:pt>
                <c:pt idx="13852">
                  <c:v>1995.7809999999999</c:v>
                </c:pt>
                <c:pt idx="13853">
                  <c:v>1972.578</c:v>
                </c:pt>
                <c:pt idx="13854">
                  <c:v>1982.1869999999999</c:v>
                </c:pt>
                <c:pt idx="13855">
                  <c:v>1983.203</c:v>
                </c:pt>
                <c:pt idx="13856">
                  <c:v>1976.172</c:v>
                </c:pt>
                <c:pt idx="13857">
                  <c:v>1981.172</c:v>
                </c:pt>
                <c:pt idx="13858">
                  <c:v>1982.7339999999999</c:v>
                </c:pt>
                <c:pt idx="13859">
                  <c:v>1977.9690000000001</c:v>
                </c:pt>
                <c:pt idx="13860">
                  <c:v>1981.5619999999999</c:v>
                </c:pt>
                <c:pt idx="13861">
                  <c:v>1982.9690000000001</c:v>
                </c:pt>
                <c:pt idx="13862">
                  <c:v>1978.9839999999999</c:v>
                </c:pt>
                <c:pt idx="13863">
                  <c:v>1981.4059999999999</c:v>
                </c:pt>
                <c:pt idx="13864">
                  <c:v>1981.953</c:v>
                </c:pt>
                <c:pt idx="13865">
                  <c:v>1978.5940000000001</c:v>
                </c:pt>
                <c:pt idx="13866">
                  <c:v>1978.3589999999999</c:v>
                </c:pt>
                <c:pt idx="13867">
                  <c:v>1978.75</c:v>
                </c:pt>
                <c:pt idx="13868">
                  <c:v>1975.9369999999999</c:v>
                </c:pt>
                <c:pt idx="13869">
                  <c:v>1977.7339999999999</c:v>
                </c:pt>
                <c:pt idx="13870">
                  <c:v>1983.9839999999999</c:v>
                </c:pt>
                <c:pt idx="13871">
                  <c:v>1977.3440000000001</c:v>
                </c:pt>
                <c:pt idx="13872">
                  <c:v>1976.953</c:v>
                </c:pt>
                <c:pt idx="13873">
                  <c:v>1978.9839999999999</c:v>
                </c:pt>
                <c:pt idx="13874">
                  <c:v>1980</c:v>
                </c:pt>
                <c:pt idx="13875">
                  <c:v>1977.7339999999999</c:v>
                </c:pt>
                <c:pt idx="13876">
                  <c:v>1975.3910000000001</c:v>
                </c:pt>
                <c:pt idx="13877">
                  <c:v>1975.547</c:v>
                </c:pt>
                <c:pt idx="13878">
                  <c:v>1976.5619999999999</c:v>
                </c:pt>
                <c:pt idx="13879">
                  <c:v>1978.3589999999999</c:v>
                </c:pt>
                <c:pt idx="13880">
                  <c:v>1977.3440000000001</c:v>
                </c:pt>
                <c:pt idx="13881">
                  <c:v>1980</c:v>
                </c:pt>
                <c:pt idx="13882">
                  <c:v>1982.578</c:v>
                </c:pt>
                <c:pt idx="13883">
                  <c:v>1982.3440000000001</c:v>
                </c:pt>
                <c:pt idx="13884">
                  <c:v>1982.7339999999999</c:v>
                </c:pt>
                <c:pt idx="13885">
                  <c:v>1982.7339999999999</c:v>
                </c:pt>
                <c:pt idx="13886">
                  <c:v>1987.1869999999999</c:v>
                </c:pt>
                <c:pt idx="13887">
                  <c:v>1986.5619999999999</c:v>
                </c:pt>
                <c:pt idx="13888">
                  <c:v>1984.5309999999999</c:v>
                </c:pt>
                <c:pt idx="13889">
                  <c:v>1989.375</c:v>
                </c:pt>
                <c:pt idx="13890">
                  <c:v>1987.3440000000001</c:v>
                </c:pt>
                <c:pt idx="13891">
                  <c:v>1989.375</c:v>
                </c:pt>
                <c:pt idx="13892">
                  <c:v>1989.1410000000001</c:v>
                </c:pt>
                <c:pt idx="13893">
                  <c:v>1991.5619999999999</c:v>
                </c:pt>
                <c:pt idx="13894">
                  <c:v>1991.5619999999999</c:v>
                </c:pt>
                <c:pt idx="13895">
                  <c:v>1993.3589999999999</c:v>
                </c:pt>
                <c:pt idx="13896">
                  <c:v>1992.7339999999999</c:v>
                </c:pt>
                <c:pt idx="13897">
                  <c:v>1995.547</c:v>
                </c:pt>
                <c:pt idx="13898">
                  <c:v>1995.1559999999999</c:v>
                </c:pt>
                <c:pt idx="13899">
                  <c:v>1996.797</c:v>
                </c:pt>
                <c:pt idx="13900">
                  <c:v>1998.203</c:v>
                </c:pt>
                <c:pt idx="13901">
                  <c:v>2000</c:v>
                </c:pt>
                <c:pt idx="13902">
                  <c:v>2002.7339999999999</c:v>
                </c:pt>
                <c:pt idx="13903">
                  <c:v>2002.7339999999999</c:v>
                </c:pt>
                <c:pt idx="13904">
                  <c:v>2006.172</c:v>
                </c:pt>
                <c:pt idx="13905">
                  <c:v>2006.953</c:v>
                </c:pt>
                <c:pt idx="13906">
                  <c:v>2005.7809999999999</c:v>
                </c:pt>
                <c:pt idx="13907">
                  <c:v>2005.7809999999999</c:v>
                </c:pt>
                <c:pt idx="13908">
                  <c:v>2007.7339999999999</c:v>
                </c:pt>
                <c:pt idx="13909">
                  <c:v>2009.7660000000001</c:v>
                </c:pt>
                <c:pt idx="13910">
                  <c:v>2012.9690000000001</c:v>
                </c:pt>
                <c:pt idx="13911">
                  <c:v>2014.375</c:v>
                </c:pt>
                <c:pt idx="13912">
                  <c:v>2011.953</c:v>
                </c:pt>
                <c:pt idx="13913">
                  <c:v>2013.9839999999999</c:v>
                </c:pt>
                <c:pt idx="13914">
                  <c:v>2014.5309999999999</c:v>
                </c:pt>
                <c:pt idx="13915">
                  <c:v>2015</c:v>
                </c:pt>
                <c:pt idx="13916">
                  <c:v>2014.5309999999999</c:v>
                </c:pt>
                <c:pt idx="13917">
                  <c:v>2013.5940000000001</c:v>
                </c:pt>
                <c:pt idx="13918">
                  <c:v>2016.953</c:v>
                </c:pt>
                <c:pt idx="13919">
                  <c:v>2017.3440000000001</c:v>
                </c:pt>
                <c:pt idx="13920">
                  <c:v>2018.5940000000001</c:v>
                </c:pt>
                <c:pt idx="13921">
                  <c:v>2017.1869999999999</c:v>
                </c:pt>
                <c:pt idx="13922">
                  <c:v>2017.9690000000001</c:v>
                </c:pt>
                <c:pt idx="13923">
                  <c:v>2020.9369999999999</c:v>
                </c:pt>
                <c:pt idx="13924">
                  <c:v>2021.797</c:v>
                </c:pt>
                <c:pt idx="13925">
                  <c:v>2021.5619999999999</c:v>
                </c:pt>
                <c:pt idx="13926">
                  <c:v>2024.7660000000001</c:v>
                </c:pt>
                <c:pt idx="13927">
                  <c:v>2022.3440000000001</c:v>
                </c:pt>
                <c:pt idx="13928">
                  <c:v>2023.3589999999999</c:v>
                </c:pt>
                <c:pt idx="13929">
                  <c:v>2022.3440000000001</c:v>
                </c:pt>
                <c:pt idx="13930">
                  <c:v>2025.9369999999999</c:v>
                </c:pt>
                <c:pt idx="13931">
                  <c:v>2026.5619999999999</c:v>
                </c:pt>
                <c:pt idx="13932">
                  <c:v>2029.7660000000001</c:v>
                </c:pt>
                <c:pt idx="13933">
                  <c:v>2029.5309999999999</c:v>
                </c:pt>
                <c:pt idx="13934">
                  <c:v>2028.203</c:v>
                </c:pt>
                <c:pt idx="13935">
                  <c:v>2029.1410000000001</c:v>
                </c:pt>
                <c:pt idx="13936">
                  <c:v>2030.1559999999999</c:v>
                </c:pt>
                <c:pt idx="13937">
                  <c:v>2031.4059999999999</c:v>
                </c:pt>
                <c:pt idx="13938">
                  <c:v>2033.3589999999999</c:v>
                </c:pt>
                <c:pt idx="13939">
                  <c:v>2037.578</c:v>
                </c:pt>
                <c:pt idx="13940">
                  <c:v>2034.375</c:v>
                </c:pt>
                <c:pt idx="13941">
                  <c:v>2036.5619999999999</c:v>
                </c:pt>
                <c:pt idx="13942">
                  <c:v>2041.172</c:v>
                </c:pt>
                <c:pt idx="13943">
                  <c:v>2040.7809999999999</c:v>
                </c:pt>
                <c:pt idx="13944">
                  <c:v>2044.375</c:v>
                </c:pt>
                <c:pt idx="13945">
                  <c:v>2041.953</c:v>
                </c:pt>
                <c:pt idx="13946">
                  <c:v>2037.7339999999999</c:v>
                </c:pt>
                <c:pt idx="13947">
                  <c:v>2021.5619999999999</c:v>
                </c:pt>
                <c:pt idx="13948">
                  <c:v>2034.5309999999999</c:v>
                </c:pt>
                <c:pt idx="13949">
                  <c:v>2047.3440000000001</c:v>
                </c:pt>
                <c:pt idx="13950">
                  <c:v>2049.375</c:v>
                </c:pt>
                <c:pt idx="13951">
                  <c:v>2041.4059999999999</c:v>
                </c:pt>
                <c:pt idx="13952">
                  <c:v>2044.7660000000001</c:v>
                </c:pt>
                <c:pt idx="13953">
                  <c:v>2046.797</c:v>
                </c:pt>
                <c:pt idx="13954">
                  <c:v>2047.7339999999999</c:v>
                </c:pt>
                <c:pt idx="13955">
                  <c:v>2050</c:v>
                </c:pt>
                <c:pt idx="13956">
                  <c:v>2054.7660000000001</c:v>
                </c:pt>
                <c:pt idx="13957">
                  <c:v>2057.1869999999999</c:v>
                </c:pt>
                <c:pt idx="13958">
                  <c:v>2056.953</c:v>
                </c:pt>
                <c:pt idx="13959">
                  <c:v>2058.203</c:v>
                </c:pt>
                <c:pt idx="13960">
                  <c:v>2058.75</c:v>
                </c:pt>
                <c:pt idx="13961">
                  <c:v>2061.172</c:v>
                </c:pt>
                <c:pt idx="13962">
                  <c:v>2060.1559999999999</c:v>
                </c:pt>
                <c:pt idx="13963">
                  <c:v>2059.5309999999999</c:v>
                </c:pt>
                <c:pt idx="13964">
                  <c:v>2067.578</c:v>
                </c:pt>
                <c:pt idx="13965">
                  <c:v>2067.7339999999999</c:v>
                </c:pt>
                <c:pt idx="13966">
                  <c:v>2065.547</c:v>
                </c:pt>
                <c:pt idx="13967">
                  <c:v>2068.5940000000001</c:v>
                </c:pt>
                <c:pt idx="13968">
                  <c:v>2069.7660000000001</c:v>
                </c:pt>
                <c:pt idx="13969">
                  <c:v>2068.9839999999999</c:v>
                </c:pt>
                <c:pt idx="13970">
                  <c:v>2077.3440000000001</c:v>
                </c:pt>
                <c:pt idx="13971">
                  <c:v>2075</c:v>
                </c:pt>
                <c:pt idx="13972">
                  <c:v>2075.3910000000001</c:v>
                </c:pt>
                <c:pt idx="13973">
                  <c:v>2077.9690000000001</c:v>
                </c:pt>
                <c:pt idx="13974">
                  <c:v>2077.3440000000001</c:v>
                </c:pt>
                <c:pt idx="13975">
                  <c:v>2079.375</c:v>
                </c:pt>
                <c:pt idx="13976">
                  <c:v>2081.797</c:v>
                </c:pt>
                <c:pt idx="13977">
                  <c:v>2081.797</c:v>
                </c:pt>
                <c:pt idx="13978">
                  <c:v>2080.7809999999999</c:v>
                </c:pt>
                <c:pt idx="13979">
                  <c:v>2080.7809999999999</c:v>
                </c:pt>
                <c:pt idx="13980">
                  <c:v>2081.5619999999999</c:v>
                </c:pt>
                <c:pt idx="13981">
                  <c:v>2079.7660000000001</c:v>
                </c:pt>
                <c:pt idx="13982">
                  <c:v>2080.9369999999999</c:v>
                </c:pt>
                <c:pt idx="13983">
                  <c:v>2078.203</c:v>
                </c:pt>
                <c:pt idx="13984">
                  <c:v>2081.172</c:v>
                </c:pt>
                <c:pt idx="13985">
                  <c:v>2079.7660000000001</c:v>
                </c:pt>
                <c:pt idx="13986">
                  <c:v>2078.203</c:v>
                </c:pt>
                <c:pt idx="13987">
                  <c:v>2075.3910000000001</c:v>
                </c:pt>
                <c:pt idx="13988">
                  <c:v>2075.9369999999999</c:v>
                </c:pt>
                <c:pt idx="13989">
                  <c:v>2075.1559999999999</c:v>
                </c:pt>
                <c:pt idx="13990">
                  <c:v>2075</c:v>
                </c:pt>
                <c:pt idx="13991">
                  <c:v>2072.3440000000001</c:v>
                </c:pt>
                <c:pt idx="13992">
                  <c:v>2071.172</c:v>
                </c:pt>
                <c:pt idx="13993">
                  <c:v>2066.953</c:v>
                </c:pt>
                <c:pt idx="13994">
                  <c:v>2066.797</c:v>
                </c:pt>
                <c:pt idx="13995">
                  <c:v>2066.797</c:v>
                </c:pt>
                <c:pt idx="13996">
                  <c:v>2064.1410000000001</c:v>
                </c:pt>
                <c:pt idx="13997">
                  <c:v>2059.7660000000001</c:v>
                </c:pt>
                <c:pt idx="13998">
                  <c:v>2058.5940000000001</c:v>
                </c:pt>
                <c:pt idx="13999">
                  <c:v>2057.578</c:v>
                </c:pt>
                <c:pt idx="14000">
                  <c:v>2054.7660000000001</c:v>
                </c:pt>
                <c:pt idx="14001">
                  <c:v>2053.9839999999999</c:v>
                </c:pt>
                <c:pt idx="14002">
                  <c:v>2049.375</c:v>
                </c:pt>
                <c:pt idx="14003">
                  <c:v>2047.578</c:v>
                </c:pt>
                <c:pt idx="14004">
                  <c:v>2045</c:v>
                </c:pt>
                <c:pt idx="14005">
                  <c:v>2041.953</c:v>
                </c:pt>
                <c:pt idx="14006">
                  <c:v>2041.5619999999999</c:v>
                </c:pt>
                <c:pt idx="14007">
                  <c:v>2036.953</c:v>
                </c:pt>
                <c:pt idx="14008">
                  <c:v>2033.5940000000001</c:v>
                </c:pt>
                <c:pt idx="14009">
                  <c:v>2032.3440000000001</c:v>
                </c:pt>
                <c:pt idx="14010">
                  <c:v>2028.9839999999999</c:v>
                </c:pt>
                <c:pt idx="14011">
                  <c:v>2026.953</c:v>
                </c:pt>
                <c:pt idx="14012">
                  <c:v>2023.203</c:v>
                </c:pt>
                <c:pt idx="14013">
                  <c:v>2022.9690000000001</c:v>
                </c:pt>
                <c:pt idx="14014">
                  <c:v>2020.3910000000001</c:v>
                </c:pt>
                <c:pt idx="14015">
                  <c:v>2018.3589999999999</c:v>
                </c:pt>
                <c:pt idx="14016">
                  <c:v>2014.375</c:v>
                </c:pt>
                <c:pt idx="14017">
                  <c:v>2013.9839999999999</c:v>
                </c:pt>
                <c:pt idx="14018">
                  <c:v>2011.5619999999999</c:v>
                </c:pt>
                <c:pt idx="14019">
                  <c:v>2010.3910000000001</c:v>
                </c:pt>
                <c:pt idx="14020">
                  <c:v>2009.1410000000001</c:v>
                </c:pt>
                <c:pt idx="14021">
                  <c:v>2006.5619999999999</c:v>
                </c:pt>
                <c:pt idx="14022">
                  <c:v>2006.4059999999999</c:v>
                </c:pt>
                <c:pt idx="14023">
                  <c:v>2003.75</c:v>
                </c:pt>
                <c:pt idx="14024">
                  <c:v>2001.953</c:v>
                </c:pt>
                <c:pt idx="14025">
                  <c:v>2001.5619999999999</c:v>
                </c:pt>
                <c:pt idx="14026">
                  <c:v>2003.203</c:v>
                </c:pt>
                <c:pt idx="14027">
                  <c:v>1999.375</c:v>
                </c:pt>
                <c:pt idx="14028">
                  <c:v>1995.3910000000001</c:v>
                </c:pt>
                <c:pt idx="14029">
                  <c:v>1995.7809999999999</c:v>
                </c:pt>
                <c:pt idx="14030">
                  <c:v>1996.172</c:v>
                </c:pt>
                <c:pt idx="14031">
                  <c:v>1997.9690000000001</c:v>
                </c:pt>
                <c:pt idx="14032">
                  <c:v>1998.203</c:v>
                </c:pt>
                <c:pt idx="14033">
                  <c:v>1997.1869999999999</c:v>
                </c:pt>
                <c:pt idx="14034">
                  <c:v>2003.3589999999999</c:v>
                </c:pt>
                <c:pt idx="14035">
                  <c:v>1998.3589999999999</c:v>
                </c:pt>
                <c:pt idx="14036">
                  <c:v>1999.7660000000001</c:v>
                </c:pt>
                <c:pt idx="14037">
                  <c:v>2003.3589999999999</c:v>
                </c:pt>
                <c:pt idx="14038">
                  <c:v>2002.7339999999999</c:v>
                </c:pt>
                <c:pt idx="14039">
                  <c:v>2007.578</c:v>
                </c:pt>
                <c:pt idx="14040">
                  <c:v>2008.9839999999999</c:v>
                </c:pt>
                <c:pt idx="14041">
                  <c:v>2010.9369999999999</c:v>
                </c:pt>
                <c:pt idx="14042">
                  <c:v>2014.375</c:v>
                </c:pt>
                <c:pt idx="14043">
                  <c:v>2013.3589999999999</c:v>
                </c:pt>
                <c:pt idx="14044">
                  <c:v>2013.75</c:v>
                </c:pt>
                <c:pt idx="14045">
                  <c:v>2016.4059999999999</c:v>
                </c:pt>
                <c:pt idx="14046">
                  <c:v>2019.5309999999999</c:v>
                </c:pt>
                <c:pt idx="14047">
                  <c:v>2020.547</c:v>
                </c:pt>
                <c:pt idx="14048">
                  <c:v>2023.203</c:v>
                </c:pt>
                <c:pt idx="14049">
                  <c:v>2024.375</c:v>
                </c:pt>
                <c:pt idx="14050">
                  <c:v>2013.9839999999999</c:v>
                </c:pt>
                <c:pt idx="14051">
                  <c:v>2006.172</c:v>
                </c:pt>
                <c:pt idx="14052">
                  <c:v>2026.797</c:v>
                </c:pt>
                <c:pt idx="14053">
                  <c:v>2031.5619999999999</c:v>
                </c:pt>
                <c:pt idx="14054">
                  <c:v>2023.9839999999999</c:v>
                </c:pt>
                <c:pt idx="14055">
                  <c:v>2027.578</c:v>
                </c:pt>
                <c:pt idx="14056">
                  <c:v>2028.203</c:v>
                </c:pt>
                <c:pt idx="14057">
                  <c:v>2036.172</c:v>
                </c:pt>
                <c:pt idx="14058">
                  <c:v>2037.1869999999999</c:v>
                </c:pt>
                <c:pt idx="14059">
                  <c:v>2041.797</c:v>
                </c:pt>
                <c:pt idx="14060">
                  <c:v>2046.172</c:v>
                </c:pt>
                <c:pt idx="14061">
                  <c:v>2042.9690000000001</c:v>
                </c:pt>
                <c:pt idx="14062">
                  <c:v>2048.3589999999999</c:v>
                </c:pt>
                <c:pt idx="14063">
                  <c:v>2049.1410000000001</c:v>
                </c:pt>
                <c:pt idx="14064">
                  <c:v>2049.7660000000001</c:v>
                </c:pt>
                <c:pt idx="14065">
                  <c:v>2058.203</c:v>
                </c:pt>
                <c:pt idx="14066">
                  <c:v>2054.1410000000001</c:v>
                </c:pt>
                <c:pt idx="14067">
                  <c:v>2044.1410000000001</c:v>
                </c:pt>
                <c:pt idx="14068">
                  <c:v>2047.7339999999999</c:v>
                </c:pt>
                <c:pt idx="14069">
                  <c:v>2050.3910000000001</c:v>
                </c:pt>
                <c:pt idx="14070">
                  <c:v>2045.7809999999999</c:v>
                </c:pt>
                <c:pt idx="14071">
                  <c:v>2046.4059999999999</c:v>
                </c:pt>
                <c:pt idx="14072">
                  <c:v>2051.4059999999999</c:v>
                </c:pt>
                <c:pt idx="14073">
                  <c:v>2046.172</c:v>
                </c:pt>
                <c:pt idx="14074">
                  <c:v>2047.3440000000001</c:v>
                </c:pt>
                <c:pt idx="14075">
                  <c:v>2049.7660000000001</c:v>
                </c:pt>
                <c:pt idx="14076">
                  <c:v>2045.9369999999999</c:v>
                </c:pt>
                <c:pt idx="14077">
                  <c:v>2045.3910000000001</c:v>
                </c:pt>
                <c:pt idx="14078">
                  <c:v>2050</c:v>
                </c:pt>
                <c:pt idx="14079">
                  <c:v>2045.1559999999999</c:v>
                </c:pt>
                <c:pt idx="14080">
                  <c:v>2042.9690000000001</c:v>
                </c:pt>
                <c:pt idx="14081">
                  <c:v>2043.9839999999999</c:v>
                </c:pt>
                <c:pt idx="14082">
                  <c:v>2042.3440000000001</c:v>
                </c:pt>
                <c:pt idx="14083">
                  <c:v>2037.3440000000001</c:v>
                </c:pt>
                <c:pt idx="14084">
                  <c:v>2040.547</c:v>
                </c:pt>
                <c:pt idx="14085">
                  <c:v>2034.7660000000001</c:v>
                </c:pt>
                <c:pt idx="14086">
                  <c:v>2031.4059999999999</c:v>
                </c:pt>
                <c:pt idx="14087">
                  <c:v>2031.5619999999999</c:v>
                </c:pt>
                <c:pt idx="14088">
                  <c:v>2031.953</c:v>
                </c:pt>
                <c:pt idx="14089">
                  <c:v>2029.375</c:v>
                </c:pt>
                <c:pt idx="14090">
                  <c:v>2027.578</c:v>
                </c:pt>
                <c:pt idx="14091">
                  <c:v>2024.1410000000001</c:v>
                </c:pt>
                <c:pt idx="14092">
                  <c:v>2022.3440000000001</c:v>
                </c:pt>
                <c:pt idx="14093">
                  <c:v>2020</c:v>
                </c:pt>
                <c:pt idx="14094">
                  <c:v>2017.7339999999999</c:v>
                </c:pt>
                <c:pt idx="14095">
                  <c:v>2017.1869999999999</c:v>
                </c:pt>
                <c:pt idx="14096">
                  <c:v>2015</c:v>
                </c:pt>
                <c:pt idx="14097">
                  <c:v>2013.75</c:v>
                </c:pt>
                <c:pt idx="14098">
                  <c:v>2012.9690000000001</c:v>
                </c:pt>
                <c:pt idx="14099">
                  <c:v>2006.4059999999999</c:v>
                </c:pt>
                <c:pt idx="14100">
                  <c:v>2004.375</c:v>
                </c:pt>
                <c:pt idx="14101">
                  <c:v>2002.9690000000001</c:v>
                </c:pt>
                <c:pt idx="14102">
                  <c:v>2000.3910000000001</c:v>
                </c:pt>
                <c:pt idx="14103">
                  <c:v>2000.7809999999999</c:v>
                </c:pt>
                <c:pt idx="14104">
                  <c:v>1995.9369999999999</c:v>
                </c:pt>
                <c:pt idx="14105">
                  <c:v>1996.4059999999999</c:v>
                </c:pt>
                <c:pt idx="14106">
                  <c:v>1994.375</c:v>
                </c:pt>
                <c:pt idx="14107">
                  <c:v>1991.4059999999999</c:v>
                </c:pt>
                <c:pt idx="14108">
                  <c:v>1990</c:v>
                </c:pt>
                <c:pt idx="14109">
                  <c:v>1989.375</c:v>
                </c:pt>
                <c:pt idx="14110">
                  <c:v>1988.3589999999999</c:v>
                </c:pt>
                <c:pt idx="14111">
                  <c:v>1986.797</c:v>
                </c:pt>
                <c:pt idx="14112">
                  <c:v>1987.578</c:v>
                </c:pt>
                <c:pt idx="14113">
                  <c:v>1987.3440000000001</c:v>
                </c:pt>
                <c:pt idx="14114">
                  <c:v>1984.375</c:v>
                </c:pt>
                <c:pt idx="14115">
                  <c:v>1985.1559999999999</c:v>
                </c:pt>
                <c:pt idx="14116">
                  <c:v>1986.5619999999999</c:v>
                </c:pt>
                <c:pt idx="14117">
                  <c:v>1986.172</c:v>
                </c:pt>
                <c:pt idx="14118">
                  <c:v>1985.1559999999999</c:v>
                </c:pt>
                <c:pt idx="14119">
                  <c:v>1984.5309999999999</c:v>
                </c:pt>
                <c:pt idx="14120">
                  <c:v>1987.1869999999999</c:v>
                </c:pt>
                <c:pt idx="14121">
                  <c:v>1984.1410000000001</c:v>
                </c:pt>
                <c:pt idx="14122">
                  <c:v>1987.9690000000001</c:v>
                </c:pt>
                <c:pt idx="14123">
                  <c:v>1985.547</c:v>
                </c:pt>
                <c:pt idx="14124">
                  <c:v>1985.1559999999999</c:v>
                </c:pt>
                <c:pt idx="14125">
                  <c:v>1987.9690000000001</c:v>
                </c:pt>
                <c:pt idx="14126">
                  <c:v>1985.7809999999999</c:v>
                </c:pt>
                <c:pt idx="14127">
                  <c:v>1987.1869999999999</c:v>
                </c:pt>
                <c:pt idx="14128">
                  <c:v>1991.5619999999999</c:v>
                </c:pt>
                <c:pt idx="14129">
                  <c:v>1993.75</c:v>
                </c:pt>
                <c:pt idx="14130">
                  <c:v>1992.578</c:v>
                </c:pt>
                <c:pt idx="14131">
                  <c:v>1994.1410000000001</c:v>
                </c:pt>
                <c:pt idx="14132">
                  <c:v>1998.3589999999999</c:v>
                </c:pt>
                <c:pt idx="14133">
                  <c:v>1996.172</c:v>
                </c:pt>
                <c:pt idx="14134">
                  <c:v>2000.3910000000001</c:v>
                </c:pt>
                <c:pt idx="14135">
                  <c:v>2004.5309999999999</c:v>
                </c:pt>
                <c:pt idx="14136">
                  <c:v>2004.1410000000001</c:v>
                </c:pt>
                <c:pt idx="14137">
                  <c:v>2005.9369999999999</c:v>
                </c:pt>
                <c:pt idx="14138">
                  <c:v>2007.578</c:v>
                </c:pt>
                <c:pt idx="14139">
                  <c:v>2009.5309999999999</c:v>
                </c:pt>
                <c:pt idx="14140">
                  <c:v>2011.5619999999999</c:v>
                </c:pt>
                <c:pt idx="14141">
                  <c:v>2014.5309999999999</c:v>
                </c:pt>
                <c:pt idx="14142">
                  <c:v>2014.5309999999999</c:v>
                </c:pt>
                <c:pt idx="14143">
                  <c:v>2019.1410000000001</c:v>
                </c:pt>
                <c:pt idx="14144">
                  <c:v>2021.797</c:v>
                </c:pt>
                <c:pt idx="14145">
                  <c:v>2022.3440000000001</c:v>
                </c:pt>
                <c:pt idx="14146">
                  <c:v>2020.547</c:v>
                </c:pt>
                <c:pt idx="14147">
                  <c:v>2020.1559999999999</c:v>
                </c:pt>
                <c:pt idx="14148">
                  <c:v>2007.578</c:v>
                </c:pt>
                <c:pt idx="14149">
                  <c:v>1932.9690000000001</c:v>
                </c:pt>
                <c:pt idx="14150">
                  <c:v>1880.3910000000001</c:v>
                </c:pt>
                <c:pt idx="14151">
                  <c:v>1930.3910000000001</c:v>
                </c:pt>
                <c:pt idx="14152">
                  <c:v>1960.7809999999999</c:v>
                </c:pt>
                <c:pt idx="14153">
                  <c:v>1958.9839999999999</c:v>
                </c:pt>
                <c:pt idx="14154">
                  <c:v>1981.797</c:v>
                </c:pt>
                <c:pt idx="14155">
                  <c:v>2001.797</c:v>
                </c:pt>
                <c:pt idx="14156">
                  <c:v>2021.172</c:v>
                </c:pt>
                <c:pt idx="14157">
                  <c:v>2039.1410000000001</c:v>
                </c:pt>
                <c:pt idx="14158">
                  <c:v>2036.172</c:v>
                </c:pt>
                <c:pt idx="14159">
                  <c:v>2024.375</c:v>
                </c:pt>
                <c:pt idx="14160">
                  <c:v>2021.797</c:v>
                </c:pt>
                <c:pt idx="14161">
                  <c:v>2016.4059999999999</c:v>
                </c:pt>
                <c:pt idx="14162">
                  <c:v>2025.3910000000001</c:v>
                </c:pt>
                <c:pt idx="14163">
                  <c:v>2051.4059999999999</c:v>
                </c:pt>
                <c:pt idx="14164">
                  <c:v>2029.1410000000001</c:v>
                </c:pt>
                <c:pt idx="14165">
                  <c:v>1982.7339999999999</c:v>
                </c:pt>
                <c:pt idx="14166">
                  <c:v>1966.953</c:v>
                </c:pt>
                <c:pt idx="14167">
                  <c:v>1985.547</c:v>
                </c:pt>
                <c:pt idx="14168">
                  <c:v>1978.3589999999999</c:v>
                </c:pt>
                <c:pt idx="14169">
                  <c:v>1971.4059999999999</c:v>
                </c:pt>
                <c:pt idx="14170">
                  <c:v>1984.375</c:v>
                </c:pt>
                <c:pt idx="14171">
                  <c:v>1979.7660000000001</c:v>
                </c:pt>
                <c:pt idx="14172">
                  <c:v>1974.1410000000001</c:v>
                </c:pt>
                <c:pt idx="14173">
                  <c:v>1978.3589999999999</c:v>
                </c:pt>
                <c:pt idx="14174">
                  <c:v>1975</c:v>
                </c:pt>
                <c:pt idx="14175">
                  <c:v>1972.9690000000001</c:v>
                </c:pt>
                <c:pt idx="14176">
                  <c:v>1978.75</c:v>
                </c:pt>
                <c:pt idx="14177">
                  <c:v>1974.375</c:v>
                </c:pt>
                <c:pt idx="14178">
                  <c:v>1973.203</c:v>
                </c:pt>
                <c:pt idx="14179">
                  <c:v>1978.3589999999999</c:v>
                </c:pt>
                <c:pt idx="14180">
                  <c:v>1975.9369999999999</c:v>
                </c:pt>
                <c:pt idx="14181">
                  <c:v>1970.9369999999999</c:v>
                </c:pt>
                <c:pt idx="14182">
                  <c:v>1975.3910000000001</c:v>
                </c:pt>
                <c:pt idx="14183">
                  <c:v>1975.1559999999999</c:v>
                </c:pt>
                <c:pt idx="14184">
                  <c:v>1975.1559999999999</c:v>
                </c:pt>
                <c:pt idx="14185">
                  <c:v>1977.578</c:v>
                </c:pt>
                <c:pt idx="14186">
                  <c:v>1976.953</c:v>
                </c:pt>
                <c:pt idx="14187">
                  <c:v>1978.203</c:v>
                </c:pt>
                <c:pt idx="14188">
                  <c:v>1976.797</c:v>
                </c:pt>
                <c:pt idx="14189">
                  <c:v>1976.4059999999999</c:v>
                </c:pt>
                <c:pt idx="14190">
                  <c:v>1975.547</c:v>
                </c:pt>
                <c:pt idx="14191">
                  <c:v>1976.172</c:v>
                </c:pt>
                <c:pt idx="14192">
                  <c:v>1978.75</c:v>
                </c:pt>
                <c:pt idx="14193">
                  <c:v>1976.172</c:v>
                </c:pt>
                <c:pt idx="14194">
                  <c:v>1977.7339999999999</c:v>
                </c:pt>
                <c:pt idx="14195">
                  <c:v>1978.3589999999999</c:v>
                </c:pt>
                <c:pt idx="14196">
                  <c:v>1978.75</c:v>
                </c:pt>
                <c:pt idx="14197">
                  <c:v>1980.9369999999999</c:v>
                </c:pt>
                <c:pt idx="14198">
                  <c:v>1982.9690000000001</c:v>
                </c:pt>
                <c:pt idx="14199">
                  <c:v>1979.375</c:v>
                </c:pt>
                <c:pt idx="14200">
                  <c:v>1979.375</c:v>
                </c:pt>
                <c:pt idx="14201">
                  <c:v>1981.797</c:v>
                </c:pt>
                <c:pt idx="14202">
                  <c:v>1984.7660000000001</c:v>
                </c:pt>
                <c:pt idx="14203">
                  <c:v>1984.5309999999999</c:v>
                </c:pt>
                <c:pt idx="14204">
                  <c:v>1986.797</c:v>
                </c:pt>
                <c:pt idx="14205">
                  <c:v>1986.953</c:v>
                </c:pt>
                <c:pt idx="14206">
                  <c:v>1987.1869999999999</c:v>
                </c:pt>
                <c:pt idx="14207">
                  <c:v>1991.172</c:v>
                </c:pt>
                <c:pt idx="14208">
                  <c:v>1991.172</c:v>
                </c:pt>
                <c:pt idx="14209">
                  <c:v>1993.3589999999999</c:v>
                </c:pt>
                <c:pt idx="14210">
                  <c:v>1994.7660000000001</c:v>
                </c:pt>
                <c:pt idx="14211">
                  <c:v>1997.1869999999999</c:v>
                </c:pt>
                <c:pt idx="14212">
                  <c:v>1996.953</c:v>
                </c:pt>
                <c:pt idx="14213">
                  <c:v>1997.3440000000001</c:v>
                </c:pt>
                <c:pt idx="14214">
                  <c:v>1999.375</c:v>
                </c:pt>
                <c:pt idx="14215">
                  <c:v>2000.3910000000001</c:v>
                </c:pt>
                <c:pt idx="14216">
                  <c:v>2001.797</c:v>
                </c:pt>
                <c:pt idx="14217">
                  <c:v>2005.1559999999999</c:v>
                </c:pt>
                <c:pt idx="14218">
                  <c:v>2007.7339999999999</c:v>
                </c:pt>
                <c:pt idx="14219">
                  <c:v>2005.1559999999999</c:v>
                </c:pt>
                <c:pt idx="14220">
                  <c:v>2007.1869999999999</c:v>
                </c:pt>
                <c:pt idx="14221">
                  <c:v>2009.375</c:v>
                </c:pt>
                <c:pt idx="14222">
                  <c:v>2010.3910000000001</c:v>
                </c:pt>
                <c:pt idx="14223">
                  <c:v>2010.547</c:v>
                </c:pt>
                <c:pt idx="14224">
                  <c:v>2014.1410000000001</c:v>
                </c:pt>
                <c:pt idx="14225">
                  <c:v>2013.203</c:v>
                </c:pt>
                <c:pt idx="14226">
                  <c:v>2014.7660000000001</c:v>
                </c:pt>
                <c:pt idx="14227">
                  <c:v>2017.1869999999999</c:v>
                </c:pt>
                <c:pt idx="14228">
                  <c:v>2013.75</c:v>
                </c:pt>
                <c:pt idx="14229">
                  <c:v>2016.172</c:v>
                </c:pt>
                <c:pt idx="14230">
                  <c:v>2014.7660000000001</c:v>
                </c:pt>
                <c:pt idx="14231">
                  <c:v>2016.172</c:v>
                </c:pt>
                <c:pt idx="14232">
                  <c:v>2012.3440000000001</c:v>
                </c:pt>
                <c:pt idx="14233">
                  <c:v>2018.5940000000001</c:v>
                </c:pt>
                <c:pt idx="14234">
                  <c:v>2017.7339999999999</c:v>
                </c:pt>
                <c:pt idx="14235">
                  <c:v>2018.9839999999999</c:v>
                </c:pt>
                <c:pt idx="14236">
                  <c:v>2017.578</c:v>
                </c:pt>
                <c:pt idx="14237">
                  <c:v>2015.9369999999999</c:v>
                </c:pt>
                <c:pt idx="14238">
                  <c:v>2019.1410000000001</c:v>
                </c:pt>
                <c:pt idx="14239">
                  <c:v>2017.578</c:v>
                </c:pt>
                <c:pt idx="14240">
                  <c:v>2021.5619999999999</c:v>
                </c:pt>
                <c:pt idx="14241">
                  <c:v>2023.5940000000001</c:v>
                </c:pt>
                <c:pt idx="14242">
                  <c:v>2022.578</c:v>
                </c:pt>
                <c:pt idx="14243">
                  <c:v>2024.5309999999999</c:v>
                </c:pt>
                <c:pt idx="14244">
                  <c:v>2025.3910000000001</c:v>
                </c:pt>
                <c:pt idx="14245">
                  <c:v>2025.1559999999999</c:v>
                </c:pt>
                <c:pt idx="14246">
                  <c:v>2030.9369999999999</c:v>
                </c:pt>
                <c:pt idx="14247">
                  <c:v>2031.5619999999999</c:v>
                </c:pt>
                <c:pt idx="14248">
                  <c:v>2032.3440000000001</c:v>
                </c:pt>
                <c:pt idx="14249">
                  <c:v>2032.3440000000001</c:v>
                </c:pt>
                <c:pt idx="14250">
                  <c:v>2035.547</c:v>
                </c:pt>
                <c:pt idx="14251">
                  <c:v>2036.172</c:v>
                </c:pt>
                <c:pt idx="14252">
                  <c:v>2035.9369999999999</c:v>
                </c:pt>
                <c:pt idx="14253">
                  <c:v>2039.375</c:v>
                </c:pt>
                <c:pt idx="14254">
                  <c:v>2039.1410000000001</c:v>
                </c:pt>
                <c:pt idx="14255">
                  <c:v>2039.1410000000001</c:v>
                </c:pt>
                <c:pt idx="14256">
                  <c:v>2041.5619999999999</c:v>
                </c:pt>
                <c:pt idx="14257">
                  <c:v>2041.797</c:v>
                </c:pt>
                <c:pt idx="14258">
                  <c:v>2040.1559999999999</c:v>
                </c:pt>
                <c:pt idx="14259">
                  <c:v>2026.5619999999999</c:v>
                </c:pt>
                <c:pt idx="14260">
                  <c:v>2015.547</c:v>
                </c:pt>
                <c:pt idx="14261">
                  <c:v>2044.5309999999999</c:v>
                </c:pt>
                <c:pt idx="14262">
                  <c:v>2052.7339999999999</c:v>
                </c:pt>
                <c:pt idx="14263">
                  <c:v>2043.5940000000001</c:v>
                </c:pt>
                <c:pt idx="14264">
                  <c:v>2039.7660000000001</c:v>
                </c:pt>
                <c:pt idx="14265">
                  <c:v>2045.7809999999999</c:v>
                </c:pt>
                <c:pt idx="14266">
                  <c:v>2049.1410000000001</c:v>
                </c:pt>
                <c:pt idx="14267">
                  <c:v>2054.1410000000001</c:v>
                </c:pt>
                <c:pt idx="14268">
                  <c:v>2060.1559999999999</c:v>
                </c:pt>
                <c:pt idx="14269">
                  <c:v>2063.203</c:v>
                </c:pt>
                <c:pt idx="14270">
                  <c:v>2060.547</c:v>
                </c:pt>
                <c:pt idx="14271">
                  <c:v>2062.9690000000001</c:v>
                </c:pt>
                <c:pt idx="14272">
                  <c:v>2060.9369999999999</c:v>
                </c:pt>
                <c:pt idx="14273">
                  <c:v>2063.75</c:v>
                </c:pt>
                <c:pt idx="14274">
                  <c:v>2065.547</c:v>
                </c:pt>
                <c:pt idx="14275">
                  <c:v>2070</c:v>
                </c:pt>
                <c:pt idx="14276">
                  <c:v>2072.1869999999999</c:v>
                </c:pt>
                <c:pt idx="14277">
                  <c:v>2070.3910000000001</c:v>
                </c:pt>
                <c:pt idx="14278">
                  <c:v>2069.1410000000001</c:v>
                </c:pt>
                <c:pt idx="14279">
                  <c:v>2069.375</c:v>
                </c:pt>
                <c:pt idx="14280">
                  <c:v>2070.9369999999999</c:v>
                </c:pt>
                <c:pt idx="14281">
                  <c:v>2075.1559999999999</c:v>
                </c:pt>
                <c:pt idx="14282">
                  <c:v>2076.953</c:v>
                </c:pt>
                <c:pt idx="14283">
                  <c:v>2078.203</c:v>
                </c:pt>
                <c:pt idx="14284">
                  <c:v>2078.75</c:v>
                </c:pt>
                <c:pt idx="14285">
                  <c:v>2079.7660000000001</c:v>
                </c:pt>
                <c:pt idx="14286">
                  <c:v>2080.3910000000001</c:v>
                </c:pt>
                <c:pt idx="14287">
                  <c:v>2081.5619999999999</c:v>
                </c:pt>
                <c:pt idx="14288">
                  <c:v>2084.5309999999999</c:v>
                </c:pt>
                <c:pt idx="14289">
                  <c:v>2085.3910000000001</c:v>
                </c:pt>
                <c:pt idx="14290">
                  <c:v>2083.3589999999999</c:v>
                </c:pt>
                <c:pt idx="14291">
                  <c:v>2085.547</c:v>
                </c:pt>
                <c:pt idx="14292">
                  <c:v>2086.953</c:v>
                </c:pt>
                <c:pt idx="14293">
                  <c:v>2087.9690000000001</c:v>
                </c:pt>
                <c:pt idx="14294">
                  <c:v>2087.9690000000001</c:v>
                </c:pt>
                <c:pt idx="14295">
                  <c:v>2085.547</c:v>
                </c:pt>
                <c:pt idx="14296">
                  <c:v>2083.203</c:v>
                </c:pt>
                <c:pt idx="14297">
                  <c:v>2083.9839999999999</c:v>
                </c:pt>
                <c:pt idx="14298">
                  <c:v>2080.9369999999999</c:v>
                </c:pt>
                <c:pt idx="14299">
                  <c:v>2081.953</c:v>
                </c:pt>
                <c:pt idx="14300">
                  <c:v>2078.9839999999999</c:v>
                </c:pt>
                <c:pt idx="14301">
                  <c:v>2078.9839999999999</c:v>
                </c:pt>
                <c:pt idx="14302">
                  <c:v>2079.7660000000001</c:v>
                </c:pt>
                <c:pt idx="14303">
                  <c:v>2075.547</c:v>
                </c:pt>
                <c:pt idx="14304">
                  <c:v>2076.172</c:v>
                </c:pt>
                <c:pt idx="14305">
                  <c:v>2073.9839999999999</c:v>
                </c:pt>
                <c:pt idx="14306">
                  <c:v>2071.4059999999999</c:v>
                </c:pt>
                <c:pt idx="14307">
                  <c:v>2069.5309999999999</c:v>
                </c:pt>
                <c:pt idx="14308">
                  <c:v>2068.75</c:v>
                </c:pt>
                <c:pt idx="14309">
                  <c:v>2065</c:v>
                </c:pt>
                <c:pt idx="14310">
                  <c:v>2061.172</c:v>
                </c:pt>
                <c:pt idx="14311">
                  <c:v>2060.7809999999999</c:v>
                </c:pt>
                <c:pt idx="14312">
                  <c:v>2058.203</c:v>
                </c:pt>
                <c:pt idx="14313">
                  <c:v>2055.7809999999999</c:v>
                </c:pt>
                <c:pt idx="14314">
                  <c:v>2054.1410000000001</c:v>
                </c:pt>
                <c:pt idx="14315">
                  <c:v>2052.7339999999999</c:v>
                </c:pt>
                <c:pt idx="14316">
                  <c:v>2050.547</c:v>
                </c:pt>
                <c:pt idx="14317">
                  <c:v>2047.1869999999999</c:v>
                </c:pt>
                <c:pt idx="14318">
                  <c:v>2043.75</c:v>
                </c:pt>
                <c:pt idx="14319">
                  <c:v>2041.4059999999999</c:v>
                </c:pt>
                <c:pt idx="14320">
                  <c:v>2038.75</c:v>
                </c:pt>
                <c:pt idx="14321">
                  <c:v>2034.7660000000001</c:v>
                </c:pt>
                <c:pt idx="14322">
                  <c:v>2033.203</c:v>
                </c:pt>
                <c:pt idx="14323">
                  <c:v>2031.4059999999999</c:v>
                </c:pt>
                <c:pt idx="14324">
                  <c:v>2028.203</c:v>
                </c:pt>
                <c:pt idx="14325">
                  <c:v>2026.172</c:v>
                </c:pt>
                <c:pt idx="14326">
                  <c:v>2023.9839999999999</c:v>
                </c:pt>
                <c:pt idx="14327">
                  <c:v>2022.1869999999999</c:v>
                </c:pt>
                <c:pt idx="14328">
                  <c:v>2018.203</c:v>
                </c:pt>
                <c:pt idx="14329">
                  <c:v>2013.5940000000001</c:v>
                </c:pt>
                <c:pt idx="14330">
                  <c:v>2013.3589999999999</c:v>
                </c:pt>
                <c:pt idx="14331">
                  <c:v>2010.547</c:v>
                </c:pt>
                <c:pt idx="14332">
                  <c:v>2009.375</c:v>
                </c:pt>
                <c:pt idx="14333">
                  <c:v>2006.4059999999999</c:v>
                </c:pt>
                <c:pt idx="14334">
                  <c:v>2004.375</c:v>
                </c:pt>
                <c:pt idx="14335">
                  <c:v>2002.1869999999999</c:v>
                </c:pt>
                <c:pt idx="14336">
                  <c:v>2001.4059999999999</c:v>
                </c:pt>
                <c:pt idx="14337">
                  <c:v>2000</c:v>
                </c:pt>
                <c:pt idx="14338">
                  <c:v>1999.375</c:v>
                </c:pt>
                <c:pt idx="14339">
                  <c:v>1998.9839999999999</c:v>
                </c:pt>
                <c:pt idx="14340">
                  <c:v>2001.5619999999999</c:v>
                </c:pt>
                <c:pt idx="14341">
                  <c:v>2000.1559999999999</c:v>
                </c:pt>
                <c:pt idx="14342">
                  <c:v>2001.797</c:v>
                </c:pt>
                <c:pt idx="14343">
                  <c:v>2000</c:v>
                </c:pt>
                <c:pt idx="14344">
                  <c:v>2000.1559999999999</c:v>
                </c:pt>
                <c:pt idx="14345">
                  <c:v>2002.1869999999999</c:v>
                </c:pt>
                <c:pt idx="14346">
                  <c:v>2003.9839999999999</c:v>
                </c:pt>
                <c:pt idx="14347">
                  <c:v>2003.203</c:v>
                </c:pt>
                <c:pt idx="14348">
                  <c:v>2003.203</c:v>
                </c:pt>
                <c:pt idx="14349">
                  <c:v>2005.3910000000001</c:v>
                </c:pt>
                <c:pt idx="14350">
                  <c:v>2008.203</c:v>
                </c:pt>
                <c:pt idx="14351">
                  <c:v>2005.3910000000001</c:v>
                </c:pt>
                <c:pt idx="14352">
                  <c:v>2007.7339999999999</c:v>
                </c:pt>
                <c:pt idx="14353">
                  <c:v>2008.3589999999999</c:v>
                </c:pt>
                <c:pt idx="14354">
                  <c:v>2011.172</c:v>
                </c:pt>
                <c:pt idx="14355">
                  <c:v>2015.1559999999999</c:v>
                </c:pt>
                <c:pt idx="14356">
                  <c:v>2016.5619999999999</c:v>
                </c:pt>
                <c:pt idx="14357">
                  <c:v>2013.75</c:v>
                </c:pt>
                <c:pt idx="14358">
                  <c:v>2016.797</c:v>
                </c:pt>
                <c:pt idx="14359">
                  <c:v>2018.75</c:v>
                </c:pt>
                <c:pt idx="14360">
                  <c:v>2020</c:v>
                </c:pt>
                <c:pt idx="14361">
                  <c:v>2023.75</c:v>
                </c:pt>
                <c:pt idx="14362">
                  <c:v>2022.7339999999999</c:v>
                </c:pt>
                <c:pt idx="14363">
                  <c:v>2010</c:v>
                </c:pt>
                <c:pt idx="14364">
                  <c:v>2013.203</c:v>
                </c:pt>
                <c:pt idx="14365">
                  <c:v>2032.9690000000001</c:v>
                </c:pt>
                <c:pt idx="14366">
                  <c:v>2026.4059999999999</c:v>
                </c:pt>
                <c:pt idx="14367">
                  <c:v>2025.9369999999999</c:v>
                </c:pt>
                <c:pt idx="14368">
                  <c:v>2029.1410000000001</c:v>
                </c:pt>
                <c:pt idx="14369">
                  <c:v>2031.5619999999999</c:v>
                </c:pt>
                <c:pt idx="14370">
                  <c:v>2036.797</c:v>
                </c:pt>
                <c:pt idx="14371">
                  <c:v>2038.3589999999999</c:v>
                </c:pt>
                <c:pt idx="14372">
                  <c:v>2042.3440000000001</c:v>
                </c:pt>
                <c:pt idx="14373">
                  <c:v>2044.5309999999999</c:v>
                </c:pt>
                <c:pt idx="14374">
                  <c:v>2045.1559999999999</c:v>
                </c:pt>
                <c:pt idx="14375">
                  <c:v>2045.547</c:v>
                </c:pt>
                <c:pt idx="14376">
                  <c:v>2049.7660000000001</c:v>
                </c:pt>
                <c:pt idx="14377">
                  <c:v>2053.3589999999999</c:v>
                </c:pt>
                <c:pt idx="14378">
                  <c:v>2057.3440000000001</c:v>
                </c:pt>
                <c:pt idx="14379">
                  <c:v>2051.5619999999999</c:v>
                </c:pt>
                <c:pt idx="14380">
                  <c:v>2042.9690000000001</c:v>
                </c:pt>
                <c:pt idx="14381">
                  <c:v>2045.9369999999999</c:v>
                </c:pt>
                <c:pt idx="14382">
                  <c:v>2050</c:v>
                </c:pt>
                <c:pt idx="14383">
                  <c:v>2041.4059999999999</c:v>
                </c:pt>
                <c:pt idx="14384">
                  <c:v>2046.4059999999999</c:v>
                </c:pt>
                <c:pt idx="14385">
                  <c:v>2048.203</c:v>
                </c:pt>
                <c:pt idx="14386">
                  <c:v>2040.7809999999999</c:v>
                </c:pt>
                <c:pt idx="14387">
                  <c:v>2045.3910000000001</c:v>
                </c:pt>
                <c:pt idx="14388">
                  <c:v>2047.3440000000001</c:v>
                </c:pt>
                <c:pt idx="14389">
                  <c:v>2042.578</c:v>
                </c:pt>
                <c:pt idx="14390">
                  <c:v>2045.1559999999999</c:v>
                </c:pt>
                <c:pt idx="14391">
                  <c:v>2045.9369999999999</c:v>
                </c:pt>
                <c:pt idx="14392">
                  <c:v>2042.3440000000001</c:v>
                </c:pt>
                <c:pt idx="14393">
                  <c:v>2041.797</c:v>
                </c:pt>
                <c:pt idx="14394">
                  <c:v>2043.3589999999999</c:v>
                </c:pt>
                <c:pt idx="14395">
                  <c:v>2037.7339999999999</c:v>
                </c:pt>
                <c:pt idx="14396">
                  <c:v>2036.797</c:v>
                </c:pt>
                <c:pt idx="14397">
                  <c:v>2037.578</c:v>
                </c:pt>
                <c:pt idx="14398">
                  <c:v>2032.7339999999999</c:v>
                </c:pt>
                <c:pt idx="14399">
                  <c:v>2031.953</c:v>
                </c:pt>
                <c:pt idx="14400">
                  <c:v>2031.4059999999999</c:v>
                </c:pt>
                <c:pt idx="14401">
                  <c:v>2027.1869999999999</c:v>
                </c:pt>
                <c:pt idx="14402">
                  <c:v>2024.7660000000001</c:v>
                </c:pt>
                <c:pt idx="14403">
                  <c:v>2021.797</c:v>
                </c:pt>
                <c:pt idx="14404">
                  <c:v>2019.7660000000001</c:v>
                </c:pt>
                <c:pt idx="14405">
                  <c:v>2019.5309999999999</c:v>
                </c:pt>
                <c:pt idx="14406">
                  <c:v>2019.1410000000001</c:v>
                </c:pt>
                <c:pt idx="14407">
                  <c:v>2013.5940000000001</c:v>
                </c:pt>
                <c:pt idx="14408">
                  <c:v>2013.3589999999999</c:v>
                </c:pt>
                <c:pt idx="14409">
                  <c:v>2010.547</c:v>
                </c:pt>
                <c:pt idx="14410">
                  <c:v>2008.203</c:v>
                </c:pt>
                <c:pt idx="14411">
                  <c:v>2003.75</c:v>
                </c:pt>
                <c:pt idx="14412">
                  <c:v>2005.3910000000001</c:v>
                </c:pt>
                <c:pt idx="14413">
                  <c:v>2001.4059999999999</c:v>
                </c:pt>
                <c:pt idx="14414">
                  <c:v>1998.9839999999999</c:v>
                </c:pt>
                <c:pt idx="14415">
                  <c:v>1997.578</c:v>
                </c:pt>
                <c:pt idx="14416">
                  <c:v>1996.797</c:v>
                </c:pt>
                <c:pt idx="14417">
                  <c:v>1992.3440000000001</c:v>
                </c:pt>
                <c:pt idx="14418">
                  <c:v>1992.1869999999999</c:v>
                </c:pt>
                <c:pt idx="14419">
                  <c:v>1990.3910000000001</c:v>
                </c:pt>
                <c:pt idx="14420">
                  <c:v>1990.7809999999999</c:v>
                </c:pt>
                <c:pt idx="14421">
                  <c:v>1989.5309999999999</c:v>
                </c:pt>
                <c:pt idx="14422">
                  <c:v>1985.547</c:v>
                </c:pt>
                <c:pt idx="14423">
                  <c:v>1985.1559999999999</c:v>
                </c:pt>
                <c:pt idx="14424">
                  <c:v>1984.375</c:v>
                </c:pt>
                <c:pt idx="14425">
                  <c:v>1985.1559999999999</c:v>
                </c:pt>
                <c:pt idx="14426">
                  <c:v>1982.7339999999999</c:v>
                </c:pt>
                <c:pt idx="14427">
                  <c:v>1981.797</c:v>
                </c:pt>
                <c:pt idx="14428">
                  <c:v>1984.5309999999999</c:v>
                </c:pt>
                <c:pt idx="14429">
                  <c:v>1981.5619999999999</c:v>
                </c:pt>
                <c:pt idx="14430">
                  <c:v>1981.797</c:v>
                </c:pt>
                <c:pt idx="14431">
                  <c:v>1981.5619999999999</c:v>
                </c:pt>
                <c:pt idx="14432">
                  <c:v>1983.203</c:v>
                </c:pt>
                <c:pt idx="14433">
                  <c:v>1980.3910000000001</c:v>
                </c:pt>
                <c:pt idx="14434">
                  <c:v>1983.5940000000001</c:v>
                </c:pt>
                <c:pt idx="14435">
                  <c:v>1981.5619999999999</c:v>
                </c:pt>
                <c:pt idx="14436">
                  <c:v>1982.3440000000001</c:v>
                </c:pt>
                <c:pt idx="14437">
                  <c:v>1984.5309999999999</c:v>
                </c:pt>
                <c:pt idx="14438">
                  <c:v>1986.4059999999999</c:v>
                </c:pt>
                <c:pt idx="14439">
                  <c:v>1987.9690000000001</c:v>
                </c:pt>
                <c:pt idx="14440">
                  <c:v>1988.5940000000001</c:v>
                </c:pt>
                <c:pt idx="14441">
                  <c:v>1991.953</c:v>
                </c:pt>
                <c:pt idx="14442">
                  <c:v>1986.953</c:v>
                </c:pt>
                <c:pt idx="14443">
                  <c:v>1990.7809999999999</c:v>
                </c:pt>
                <c:pt idx="14444">
                  <c:v>1994.375</c:v>
                </c:pt>
                <c:pt idx="14445">
                  <c:v>1991.5619999999999</c:v>
                </c:pt>
                <c:pt idx="14446">
                  <c:v>1997.3440000000001</c:v>
                </c:pt>
                <c:pt idx="14447">
                  <c:v>2000</c:v>
                </c:pt>
                <c:pt idx="14448">
                  <c:v>1999.375</c:v>
                </c:pt>
                <c:pt idx="14449">
                  <c:v>2002.1869999999999</c:v>
                </c:pt>
                <c:pt idx="14450">
                  <c:v>2003.203</c:v>
                </c:pt>
                <c:pt idx="14451">
                  <c:v>2005.3910000000001</c:v>
                </c:pt>
                <c:pt idx="14452">
                  <c:v>2008.9839999999999</c:v>
                </c:pt>
                <c:pt idx="14453">
                  <c:v>2010.547</c:v>
                </c:pt>
                <c:pt idx="14454">
                  <c:v>2014.375</c:v>
                </c:pt>
                <c:pt idx="14455">
                  <c:v>2015</c:v>
                </c:pt>
                <c:pt idx="14456">
                  <c:v>2017.7339999999999</c:v>
                </c:pt>
                <c:pt idx="14457">
                  <c:v>2019.5309999999999</c:v>
                </c:pt>
                <c:pt idx="14458">
                  <c:v>2020.547</c:v>
                </c:pt>
                <c:pt idx="14459">
                  <c:v>2022.7339999999999</c:v>
                </c:pt>
                <c:pt idx="14460">
                  <c:v>2012.7339999999999</c:v>
                </c:pt>
                <c:pt idx="14461">
                  <c:v>1953.203</c:v>
                </c:pt>
                <c:pt idx="14462">
                  <c:v>1900.547</c:v>
                </c:pt>
                <c:pt idx="14463">
                  <c:v>1927.7339999999999</c:v>
                </c:pt>
                <c:pt idx="14464">
                  <c:v>1946.797</c:v>
                </c:pt>
                <c:pt idx="14465">
                  <c:v>1934.7660000000001</c:v>
                </c:pt>
                <c:pt idx="14466">
                  <c:v>1960.9369999999999</c:v>
                </c:pt>
                <c:pt idx="14467">
                  <c:v>1996.797</c:v>
                </c:pt>
                <c:pt idx="14468">
                  <c:v>2027.7339999999999</c:v>
                </c:pt>
                <c:pt idx="14469">
                  <c:v>2043.9839999999999</c:v>
                </c:pt>
                <c:pt idx="14470">
                  <c:v>2035.9369999999999</c:v>
                </c:pt>
                <c:pt idx="14471">
                  <c:v>2024.5309999999999</c:v>
                </c:pt>
                <c:pt idx="14472">
                  <c:v>2023.9839999999999</c:v>
                </c:pt>
                <c:pt idx="14473">
                  <c:v>2017.1869999999999</c:v>
                </c:pt>
                <c:pt idx="14474">
                  <c:v>2019.375</c:v>
                </c:pt>
                <c:pt idx="14475">
                  <c:v>2037.7339999999999</c:v>
                </c:pt>
                <c:pt idx="14476">
                  <c:v>2034.7660000000001</c:v>
                </c:pt>
                <c:pt idx="14477">
                  <c:v>1995.3910000000001</c:v>
                </c:pt>
                <c:pt idx="14478">
                  <c:v>1967.7339999999999</c:v>
                </c:pt>
                <c:pt idx="14479">
                  <c:v>1980</c:v>
                </c:pt>
                <c:pt idx="14480">
                  <c:v>1980.547</c:v>
                </c:pt>
                <c:pt idx="14481">
                  <c:v>1976.797</c:v>
                </c:pt>
                <c:pt idx="14482">
                  <c:v>1976.4059999999999</c:v>
                </c:pt>
                <c:pt idx="14483">
                  <c:v>1981.5619999999999</c:v>
                </c:pt>
                <c:pt idx="14484">
                  <c:v>1976.797</c:v>
                </c:pt>
                <c:pt idx="14485">
                  <c:v>1976.4059999999999</c:v>
                </c:pt>
                <c:pt idx="14486">
                  <c:v>1980</c:v>
                </c:pt>
                <c:pt idx="14487">
                  <c:v>1975.9369999999999</c:v>
                </c:pt>
                <c:pt idx="14488">
                  <c:v>1979.1410000000001</c:v>
                </c:pt>
                <c:pt idx="14489">
                  <c:v>1977.1869999999999</c:v>
                </c:pt>
                <c:pt idx="14490">
                  <c:v>1973.203</c:v>
                </c:pt>
                <c:pt idx="14491">
                  <c:v>1976.4059999999999</c:v>
                </c:pt>
                <c:pt idx="14492">
                  <c:v>1977.9690000000001</c:v>
                </c:pt>
                <c:pt idx="14493">
                  <c:v>1973.75</c:v>
                </c:pt>
                <c:pt idx="14494">
                  <c:v>1975.7809999999999</c:v>
                </c:pt>
                <c:pt idx="14495">
                  <c:v>1977.1869999999999</c:v>
                </c:pt>
                <c:pt idx="14496">
                  <c:v>1975.7809999999999</c:v>
                </c:pt>
                <c:pt idx="14497">
                  <c:v>1974.5309999999999</c:v>
                </c:pt>
                <c:pt idx="14498">
                  <c:v>1975</c:v>
                </c:pt>
                <c:pt idx="14499">
                  <c:v>1973.75</c:v>
                </c:pt>
                <c:pt idx="14500">
                  <c:v>1973.9839999999999</c:v>
                </c:pt>
                <c:pt idx="14501">
                  <c:v>1975.3910000000001</c:v>
                </c:pt>
                <c:pt idx="14502">
                  <c:v>1976.797</c:v>
                </c:pt>
                <c:pt idx="14503">
                  <c:v>1973.75</c:v>
                </c:pt>
                <c:pt idx="14504">
                  <c:v>1974.7660000000001</c:v>
                </c:pt>
                <c:pt idx="14505">
                  <c:v>1975.547</c:v>
                </c:pt>
                <c:pt idx="14506">
                  <c:v>1977.578</c:v>
                </c:pt>
                <c:pt idx="14507">
                  <c:v>1978.203</c:v>
                </c:pt>
                <c:pt idx="14508">
                  <c:v>1977.9690000000001</c:v>
                </c:pt>
                <c:pt idx="14509">
                  <c:v>1976.953</c:v>
                </c:pt>
                <c:pt idx="14510">
                  <c:v>1979.7660000000001</c:v>
                </c:pt>
                <c:pt idx="14511">
                  <c:v>1981.953</c:v>
                </c:pt>
                <c:pt idx="14512">
                  <c:v>1983.75</c:v>
                </c:pt>
                <c:pt idx="14513">
                  <c:v>1982.9690000000001</c:v>
                </c:pt>
                <c:pt idx="14514">
                  <c:v>1988.3589999999999</c:v>
                </c:pt>
                <c:pt idx="14515">
                  <c:v>1985.547</c:v>
                </c:pt>
                <c:pt idx="14516">
                  <c:v>1985</c:v>
                </c:pt>
                <c:pt idx="14517">
                  <c:v>1988.3589999999999</c:v>
                </c:pt>
                <c:pt idx="14518">
                  <c:v>1987.3440000000001</c:v>
                </c:pt>
                <c:pt idx="14519">
                  <c:v>1989.375</c:v>
                </c:pt>
                <c:pt idx="14520">
                  <c:v>1990</c:v>
                </c:pt>
                <c:pt idx="14521">
                  <c:v>1989.1410000000001</c:v>
                </c:pt>
                <c:pt idx="14522">
                  <c:v>1991.4059999999999</c:v>
                </c:pt>
                <c:pt idx="14523">
                  <c:v>1993.203</c:v>
                </c:pt>
                <c:pt idx="14524">
                  <c:v>1993.9839999999999</c:v>
                </c:pt>
                <c:pt idx="14525">
                  <c:v>1996.172</c:v>
                </c:pt>
                <c:pt idx="14526">
                  <c:v>1997.1869999999999</c:v>
                </c:pt>
                <c:pt idx="14527">
                  <c:v>1997.7339999999999</c:v>
                </c:pt>
                <c:pt idx="14528">
                  <c:v>2000</c:v>
                </c:pt>
                <c:pt idx="14529">
                  <c:v>2001.953</c:v>
                </c:pt>
                <c:pt idx="14530">
                  <c:v>2003.203</c:v>
                </c:pt>
                <c:pt idx="14531">
                  <c:v>2005</c:v>
                </c:pt>
                <c:pt idx="14532">
                  <c:v>2006.172</c:v>
                </c:pt>
                <c:pt idx="14533">
                  <c:v>2007.7339999999999</c:v>
                </c:pt>
                <c:pt idx="14534">
                  <c:v>2007.9690000000001</c:v>
                </c:pt>
                <c:pt idx="14535">
                  <c:v>2008.75</c:v>
                </c:pt>
                <c:pt idx="14536">
                  <c:v>2012.7339999999999</c:v>
                </c:pt>
                <c:pt idx="14537">
                  <c:v>2012.1869999999999</c:v>
                </c:pt>
                <c:pt idx="14538">
                  <c:v>2010.9369999999999</c:v>
                </c:pt>
                <c:pt idx="14539">
                  <c:v>2013.9839999999999</c:v>
                </c:pt>
                <c:pt idx="14540">
                  <c:v>2012.9690000000001</c:v>
                </c:pt>
                <c:pt idx="14541">
                  <c:v>2012.1869999999999</c:v>
                </c:pt>
                <c:pt idx="14542">
                  <c:v>2011.4059999999999</c:v>
                </c:pt>
                <c:pt idx="14543">
                  <c:v>2013.3589999999999</c:v>
                </c:pt>
                <c:pt idx="14544">
                  <c:v>2013.5940000000001</c:v>
                </c:pt>
                <c:pt idx="14545">
                  <c:v>2014.5309999999999</c:v>
                </c:pt>
                <c:pt idx="14546">
                  <c:v>2016.5619999999999</c:v>
                </c:pt>
                <c:pt idx="14547">
                  <c:v>2014.375</c:v>
                </c:pt>
                <c:pt idx="14548">
                  <c:v>2016.4059999999999</c:v>
                </c:pt>
                <c:pt idx="14549">
                  <c:v>2019.375</c:v>
                </c:pt>
                <c:pt idx="14550">
                  <c:v>2018.5940000000001</c:v>
                </c:pt>
                <c:pt idx="14551">
                  <c:v>2018.3589999999999</c:v>
                </c:pt>
                <c:pt idx="14552">
                  <c:v>2018.203</c:v>
                </c:pt>
                <c:pt idx="14553">
                  <c:v>2017.3440000000001</c:v>
                </c:pt>
                <c:pt idx="14554">
                  <c:v>2020.1559999999999</c:v>
                </c:pt>
                <c:pt idx="14555">
                  <c:v>2020.7809999999999</c:v>
                </c:pt>
                <c:pt idx="14556">
                  <c:v>2023.203</c:v>
                </c:pt>
                <c:pt idx="14557">
                  <c:v>2025</c:v>
                </c:pt>
                <c:pt idx="14558">
                  <c:v>2025.3910000000001</c:v>
                </c:pt>
                <c:pt idx="14559">
                  <c:v>2025.547</c:v>
                </c:pt>
                <c:pt idx="14560">
                  <c:v>2024.5309999999999</c:v>
                </c:pt>
                <c:pt idx="14561">
                  <c:v>2026.797</c:v>
                </c:pt>
                <c:pt idx="14562">
                  <c:v>2027.3440000000001</c:v>
                </c:pt>
                <c:pt idx="14563">
                  <c:v>2030.1559999999999</c:v>
                </c:pt>
                <c:pt idx="14564">
                  <c:v>2033.203</c:v>
                </c:pt>
                <c:pt idx="14565">
                  <c:v>2034.5309999999999</c:v>
                </c:pt>
                <c:pt idx="14566">
                  <c:v>2032.7339999999999</c:v>
                </c:pt>
                <c:pt idx="14567">
                  <c:v>2034.5309999999999</c:v>
                </c:pt>
                <c:pt idx="14568">
                  <c:v>2039.1410000000001</c:v>
                </c:pt>
                <c:pt idx="14569">
                  <c:v>2039.5309999999999</c:v>
                </c:pt>
                <c:pt idx="14570">
                  <c:v>2041.5619999999999</c:v>
                </c:pt>
                <c:pt idx="14571">
                  <c:v>2031.797</c:v>
                </c:pt>
                <c:pt idx="14572">
                  <c:v>2018.203</c:v>
                </c:pt>
                <c:pt idx="14573">
                  <c:v>2032.578</c:v>
                </c:pt>
                <c:pt idx="14574">
                  <c:v>2046.953</c:v>
                </c:pt>
                <c:pt idx="14575">
                  <c:v>2043.3589999999999</c:v>
                </c:pt>
                <c:pt idx="14576">
                  <c:v>2035</c:v>
                </c:pt>
                <c:pt idx="14577">
                  <c:v>2041.172</c:v>
                </c:pt>
                <c:pt idx="14578">
                  <c:v>2045.9369999999999</c:v>
                </c:pt>
                <c:pt idx="14579">
                  <c:v>2044.7660000000001</c:v>
                </c:pt>
                <c:pt idx="14580">
                  <c:v>2048.9839999999999</c:v>
                </c:pt>
                <c:pt idx="14581">
                  <c:v>2053.3589999999999</c:v>
                </c:pt>
                <c:pt idx="14582">
                  <c:v>2050.9369999999999</c:v>
                </c:pt>
                <c:pt idx="14583">
                  <c:v>2054.5309999999999</c:v>
                </c:pt>
                <c:pt idx="14584">
                  <c:v>2054.5309999999999</c:v>
                </c:pt>
                <c:pt idx="14585">
                  <c:v>2056.797</c:v>
                </c:pt>
                <c:pt idx="14586">
                  <c:v>2056.5619999999999</c:v>
                </c:pt>
                <c:pt idx="14587">
                  <c:v>2055.9369999999999</c:v>
                </c:pt>
                <c:pt idx="14588">
                  <c:v>2059.1410000000001</c:v>
                </c:pt>
                <c:pt idx="14589">
                  <c:v>2063.9839999999999</c:v>
                </c:pt>
                <c:pt idx="14590">
                  <c:v>2064.5309999999999</c:v>
                </c:pt>
                <c:pt idx="14591">
                  <c:v>2063.5940000000001</c:v>
                </c:pt>
                <c:pt idx="14592">
                  <c:v>2065.7809999999999</c:v>
                </c:pt>
                <c:pt idx="14593">
                  <c:v>2070</c:v>
                </c:pt>
                <c:pt idx="14594">
                  <c:v>2070.547</c:v>
                </c:pt>
                <c:pt idx="14595">
                  <c:v>2072.1869999999999</c:v>
                </c:pt>
                <c:pt idx="14596">
                  <c:v>2072.7339999999999</c:v>
                </c:pt>
                <c:pt idx="14597">
                  <c:v>2073.9839999999999</c:v>
                </c:pt>
                <c:pt idx="14598">
                  <c:v>2076.797</c:v>
                </c:pt>
                <c:pt idx="14599">
                  <c:v>2077.578</c:v>
                </c:pt>
                <c:pt idx="14600">
                  <c:v>2077.7339999999999</c:v>
                </c:pt>
                <c:pt idx="14601">
                  <c:v>2078.3589999999999</c:v>
                </c:pt>
                <c:pt idx="14602">
                  <c:v>2078.3589999999999</c:v>
                </c:pt>
                <c:pt idx="14603">
                  <c:v>2081.172</c:v>
                </c:pt>
                <c:pt idx="14604">
                  <c:v>2080.3910000000001</c:v>
                </c:pt>
                <c:pt idx="14605">
                  <c:v>2077.7339999999999</c:v>
                </c:pt>
                <c:pt idx="14606">
                  <c:v>2077.578</c:v>
                </c:pt>
                <c:pt idx="14607">
                  <c:v>2075.9369999999999</c:v>
                </c:pt>
                <c:pt idx="14608">
                  <c:v>2076.5619999999999</c:v>
                </c:pt>
                <c:pt idx="14609">
                  <c:v>2075</c:v>
                </c:pt>
                <c:pt idx="14610">
                  <c:v>2075.1559999999999</c:v>
                </c:pt>
                <c:pt idx="14611">
                  <c:v>2074.1410000000001</c:v>
                </c:pt>
                <c:pt idx="14612">
                  <c:v>2075</c:v>
                </c:pt>
                <c:pt idx="14613">
                  <c:v>2076.5619999999999</c:v>
                </c:pt>
                <c:pt idx="14614">
                  <c:v>2070.7809999999999</c:v>
                </c:pt>
                <c:pt idx="14615">
                  <c:v>2068.203</c:v>
                </c:pt>
                <c:pt idx="14616">
                  <c:v>2071.172</c:v>
                </c:pt>
                <c:pt idx="14617">
                  <c:v>2068.3589999999999</c:v>
                </c:pt>
                <c:pt idx="14618">
                  <c:v>2067.9690000000001</c:v>
                </c:pt>
                <c:pt idx="14619">
                  <c:v>2062.9690000000001</c:v>
                </c:pt>
                <c:pt idx="14620">
                  <c:v>2064.7660000000001</c:v>
                </c:pt>
                <c:pt idx="14621">
                  <c:v>2061.172</c:v>
                </c:pt>
                <c:pt idx="14622">
                  <c:v>2059.1410000000001</c:v>
                </c:pt>
                <c:pt idx="14623">
                  <c:v>2057.7339999999999</c:v>
                </c:pt>
                <c:pt idx="14624">
                  <c:v>2055.7809999999999</c:v>
                </c:pt>
                <c:pt idx="14625">
                  <c:v>2053.3589999999999</c:v>
                </c:pt>
                <c:pt idx="14626">
                  <c:v>2049.1410000000001</c:v>
                </c:pt>
                <c:pt idx="14627">
                  <c:v>2046.797</c:v>
                </c:pt>
                <c:pt idx="14628">
                  <c:v>2045.3910000000001</c:v>
                </c:pt>
                <c:pt idx="14629">
                  <c:v>2043.9839999999999</c:v>
                </c:pt>
                <c:pt idx="14630">
                  <c:v>2038.5940000000001</c:v>
                </c:pt>
                <c:pt idx="14631">
                  <c:v>2038.75</c:v>
                </c:pt>
                <c:pt idx="14632">
                  <c:v>2033.75</c:v>
                </c:pt>
                <c:pt idx="14633">
                  <c:v>2032.7339999999999</c:v>
                </c:pt>
                <c:pt idx="14634">
                  <c:v>2028.3589999999999</c:v>
                </c:pt>
                <c:pt idx="14635">
                  <c:v>2025.7809999999999</c:v>
                </c:pt>
                <c:pt idx="14636">
                  <c:v>2024.5309999999999</c:v>
                </c:pt>
                <c:pt idx="14637">
                  <c:v>2020</c:v>
                </c:pt>
                <c:pt idx="14638">
                  <c:v>2017.9690000000001</c:v>
                </c:pt>
                <c:pt idx="14639">
                  <c:v>2016.797</c:v>
                </c:pt>
                <c:pt idx="14640">
                  <c:v>2016.797</c:v>
                </c:pt>
                <c:pt idx="14641">
                  <c:v>2012.578</c:v>
                </c:pt>
                <c:pt idx="14642">
                  <c:v>2010</c:v>
                </c:pt>
                <c:pt idx="14643">
                  <c:v>2008.3589999999999</c:v>
                </c:pt>
                <c:pt idx="14644">
                  <c:v>2005.7809999999999</c:v>
                </c:pt>
                <c:pt idx="14645">
                  <c:v>2007.578</c:v>
                </c:pt>
                <c:pt idx="14646">
                  <c:v>2004.375</c:v>
                </c:pt>
                <c:pt idx="14647">
                  <c:v>2004.1410000000001</c:v>
                </c:pt>
                <c:pt idx="14648">
                  <c:v>2003.5940000000001</c:v>
                </c:pt>
                <c:pt idx="14649">
                  <c:v>1999.5309999999999</c:v>
                </c:pt>
                <c:pt idx="14650">
                  <c:v>1999.1410000000001</c:v>
                </c:pt>
                <c:pt idx="14651">
                  <c:v>1998.9839999999999</c:v>
                </c:pt>
                <c:pt idx="14652">
                  <c:v>1997.9690000000001</c:v>
                </c:pt>
                <c:pt idx="14653">
                  <c:v>1993.5940000000001</c:v>
                </c:pt>
                <c:pt idx="14654">
                  <c:v>1993.3589999999999</c:v>
                </c:pt>
                <c:pt idx="14655">
                  <c:v>1996.4059999999999</c:v>
                </c:pt>
                <c:pt idx="14656">
                  <c:v>1996.4059999999999</c:v>
                </c:pt>
                <c:pt idx="14657">
                  <c:v>1996.4059999999999</c:v>
                </c:pt>
                <c:pt idx="14658">
                  <c:v>1996.953</c:v>
                </c:pt>
                <c:pt idx="14659">
                  <c:v>1996.5619999999999</c:v>
                </c:pt>
                <c:pt idx="14660">
                  <c:v>1997.9690000000001</c:v>
                </c:pt>
                <c:pt idx="14661">
                  <c:v>1998.5940000000001</c:v>
                </c:pt>
                <c:pt idx="14662">
                  <c:v>2001.797</c:v>
                </c:pt>
                <c:pt idx="14663">
                  <c:v>2002.3440000000001</c:v>
                </c:pt>
                <c:pt idx="14664">
                  <c:v>2006.797</c:v>
                </c:pt>
                <c:pt idx="14665">
                  <c:v>2007.7339999999999</c:v>
                </c:pt>
                <c:pt idx="14666">
                  <c:v>2006.953</c:v>
                </c:pt>
                <c:pt idx="14667">
                  <c:v>2011.797</c:v>
                </c:pt>
                <c:pt idx="14668">
                  <c:v>2014.375</c:v>
                </c:pt>
                <c:pt idx="14669">
                  <c:v>2012.3440000000001</c:v>
                </c:pt>
                <c:pt idx="14670">
                  <c:v>2016.172</c:v>
                </c:pt>
                <c:pt idx="14671">
                  <c:v>2018.9839999999999</c:v>
                </c:pt>
                <c:pt idx="14672">
                  <c:v>2019.7660000000001</c:v>
                </c:pt>
                <c:pt idx="14673">
                  <c:v>2022.7339999999999</c:v>
                </c:pt>
                <c:pt idx="14674">
                  <c:v>2022.3440000000001</c:v>
                </c:pt>
                <c:pt idx="14675">
                  <c:v>2012.578</c:v>
                </c:pt>
                <c:pt idx="14676">
                  <c:v>2004.5309999999999</c:v>
                </c:pt>
                <c:pt idx="14677">
                  <c:v>2022.9690000000001</c:v>
                </c:pt>
                <c:pt idx="14678">
                  <c:v>2028.3589999999999</c:v>
                </c:pt>
                <c:pt idx="14679">
                  <c:v>2022.578</c:v>
                </c:pt>
                <c:pt idx="14680">
                  <c:v>2024.7660000000001</c:v>
                </c:pt>
                <c:pt idx="14681">
                  <c:v>2029.1410000000001</c:v>
                </c:pt>
                <c:pt idx="14682">
                  <c:v>2032.9690000000001</c:v>
                </c:pt>
                <c:pt idx="14683">
                  <c:v>2036.797</c:v>
                </c:pt>
                <c:pt idx="14684">
                  <c:v>2038.75</c:v>
                </c:pt>
                <c:pt idx="14685">
                  <c:v>2040.547</c:v>
                </c:pt>
                <c:pt idx="14686">
                  <c:v>2044.1410000000001</c:v>
                </c:pt>
                <c:pt idx="14687">
                  <c:v>2044.1410000000001</c:v>
                </c:pt>
                <c:pt idx="14688">
                  <c:v>2045</c:v>
                </c:pt>
                <c:pt idx="14689">
                  <c:v>2046.953</c:v>
                </c:pt>
                <c:pt idx="14690">
                  <c:v>2051.797</c:v>
                </c:pt>
                <c:pt idx="14691">
                  <c:v>2053.3589999999999</c:v>
                </c:pt>
                <c:pt idx="14692">
                  <c:v>2045.547</c:v>
                </c:pt>
                <c:pt idx="14693">
                  <c:v>2042.3440000000001</c:v>
                </c:pt>
                <c:pt idx="14694">
                  <c:v>2048.9839999999999</c:v>
                </c:pt>
                <c:pt idx="14695">
                  <c:v>2043.75</c:v>
                </c:pt>
                <c:pt idx="14696">
                  <c:v>2040.7809999999999</c:v>
                </c:pt>
                <c:pt idx="14697">
                  <c:v>2050.7809999999999</c:v>
                </c:pt>
                <c:pt idx="14698">
                  <c:v>2045.7809999999999</c:v>
                </c:pt>
                <c:pt idx="14699">
                  <c:v>2043.75</c:v>
                </c:pt>
                <c:pt idx="14700">
                  <c:v>2047.1869999999999</c:v>
                </c:pt>
                <c:pt idx="14701">
                  <c:v>2045.547</c:v>
                </c:pt>
                <c:pt idx="14702">
                  <c:v>2040.7809999999999</c:v>
                </c:pt>
                <c:pt idx="14703">
                  <c:v>2043.203</c:v>
                </c:pt>
                <c:pt idx="14704">
                  <c:v>2042.3440000000001</c:v>
                </c:pt>
                <c:pt idx="14705">
                  <c:v>2041.4059999999999</c:v>
                </c:pt>
                <c:pt idx="14706">
                  <c:v>2041.953</c:v>
                </c:pt>
                <c:pt idx="14707">
                  <c:v>2038.5940000000001</c:v>
                </c:pt>
                <c:pt idx="14708">
                  <c:v>2034.1410000000001</c:v>
                </c:pt>
                <c:pt idx="14709">
                  <c:v>2035.9369999999999</c:v>
                </c:pt>
                <c:pt idx="14710">
                  <c:v>2033.5940000000001</c:v>
                </c:pt>
                <c:pt idx="14711">
                  <c:v>2028.3589999999999</c:v>
                </c:pt>
                <c:pt idx="14712">
                  <c:v>2029.1410000000001</c:v>
                </c:pt>
                <c:pt idx="14713">
                  <c:v>2027.7339999999999</c:v>
                </c:pt>
                <c:pt idx="14714">
                  <c:v>2023.9839999999999</c:v>
                </c:pt>
                <c:pt idx="14715">
                  <c:v>2021.797</c:v>
                </c:pt>
                <c:pt idx="14716">
                  <c:v>2022.3440000000001</c:v>
                </c:pt>
                <c:pt idx="14717">
                  <c:v>2019.1410000000001</c:v>
                </c:pt>
                <c:pt idx="14718">
                  <c:v>2017.578</c:v>
                </c:pt>
                <c:pt idx="14719">
                  <c:v>2017.1869999999999</c:v>
                </c:pt>
                <c:pt idx="14720">
                  <c:v>2012.1869999999999</c:v>
                </c:pt>
                <c:pt idx="14721">
                  <c:v>2012.1869999999999</c:v>
                </c:pt>
                <c:pt idx="14722">
                  <c:v>2010</c:v>
                </c:pt>
                <c:pt idx="14723">
                  <c:v>2008.9839999999999</c:v>
                </c:pt>
                <c:pt idx="14724">
                  <c:v>2004.7660000000001</c:v>
                </c:pt>
                <c:pt idx="14725">
                  <c:v>2002.3440000000001</c:v>
                </c:pt>
                <c:pt idx="14726">
                  <c:v>1998.203</c:v>
                </c:pt>
                <c:pt idx="14727">
                  <c:v>1995.7809999999999</c:v>
                </c:pt>
                <c:pt idx="14728">
                  <c:v>1997.3440000000001</c:v>
                </c:pt>
                <c:pt idx="14729">
                  <c:v>1992.578</c:v>
                </c:pt>
                <c:pt idx="14730">
                  <c:v>1991.953</c:v>
                </c:pt>
                <c:pt idx="14731">
                  <c:v>1990.3910000000001</c:v>
                </c:pt>
                <c:pt idx="14732">
                  <c:v>1988.75</c:v>
                </c:pt>
                <c:pt idx="14733">
                  <c:v>1988.75</c:v>
                </c:pt>
                <c:pt idx="14734">
                  <c:v>1988.5940000000001</c:v>
                </c:pt>
                <c:pt idx="14735">
                  <c:v>1986.953</c:v>
                </c:pt>
                <c:pt idx="14736">
                  <c:v>1983.9839999999999</c:v>
                </c:pt>
                <c:pt idx="14737">
                  <c:v>1985.9369999999999</c:v>
                </c:pt>
                <c:pt idx="14738">
                  <c:v>1983.5940000000001</c:v>
                </c:pt>
                <c:pt idx="14739">
                  <c:v>1986.4059999999999</c:v>
                </c:pt>
                <c:pt idx="14740">
                  <c:v>1983.3589999999999</c:v>
                </c:pt>
                <c:pt idx="14741">
                  <c:v>1983.3589999999999</c:v>
                </c:pt>
                <c:pt idx="14742">
                  <c:v>1984.5309999999999</c:v>
                </c:pt>
                <c:pt idx="14743">
                  <c:v>1983.203</c:v>
                </c:pt>
                <c:pt idx="14744">
                  <c:v>1984.375</c:v>
                </c:pt>
                <c:pt idx="14745">
                  <c:v>1983.5940000000001</c:v>
                </c:pt>
                <c:pt idx="14746">
                  <c:v>1984.1410000000001</c:v>
                </c:pt>
                <c:pt idx="14747">
                  <c:v>1983.5940000000001</c:v>
                </c:pt>
                <c:pt idx="14748">
                  <c:v>1982.578</c:v>
                </c:pt>
                <c:pt idx="14749">
                  <c:v>1982.1869999999999</c:v>
                </c:pt>
                <c:pt idx="14750">
                  <c:v>1983.9839999999999</c:v>
                </c:pt>
                <c:pt idx="14751">
                  <c:v>1982.9690000000001</c:v>
                </c:pt>
                <c:pt idx="14752">
                  <c:v>1985.1559999999999</c:v>
                </c:pt>
                <c:pt idx="14753">
                  <c:v>1991.953</c:v>
                </c:pt>
                <c:pt idx="14754">
                  <c:v>1990.9369999999999</c:v>
                </c:pt>
                <c:pt idx="14755">
                  <c:v>1989.375</c:v>
                </c:pt>
                <c:pt idx="14756">
                  <c:v>1993.75</c:v>
                </c:pt>
                <c:pt idx="14757">
                  <c:v>1995.1559999999999</c:v>
                </c:pt>
                <c:pt idx="14758">
                  <c:v>1993.3589999999999</c:v>
                </c:pt>
                <c:pt idx="14759">
                  <c:v>1998.5940000000001</c:v>
                </c:pt>
                <c:pt idx="14760">
                  <c:v>2000.7809999999999</c:v>
                </c:pt>
                <c:pt idx="14761">
                  <c:v>2000.9369999999999</c:v>
                </c:pt>
                <c:pt idx="14762">
                  <c:v>2006.797</c:v>
                </c:pt>
                <c:pt idx="14763">
                  <c:v>2005.3910000000001</c:v>
                </c:pt>
                <c:pt idx="14764">
                  <c:v>2007.9690000000001</c:v>
                </c:pt>
                <c:pt idx="14765">
                  <c:v>2008.3589999999999</c:v>
                </c:pt>
                <c:pt idx="14766">
                  <c:v>2007.9690000000001</c:v>
                </c:pt>
                <c:pt idx="14767">
                  <c:v>2013.3589999999999</c:v>
                </c:pt>
                <c:pt idx="14768">
                  <c:v>2016.5619999999999</c:v>
                </c:pt>
                <c:pt idx="14769">
                  <c:v>2016.4059999999999</c:v>
                </c:pt>
                <c:pt idx="14770">
                  <c:v>2020.547</c:v>
                </c:pt>
                <c:pt idx="14771">
                  <c:v>2021.172</c:v>
                </c:pt>
                <c:pt idx="14772">
                  <c:v>2016.4059999999999</c:v>
                </c:pt>
                <c:pt idx="14773">
                  <c:v>1996.172</c:v>
                </c:pt>
                <c:pt idx="14774">
                  <c:v>1918.5940000000001</c:v>
                </c:pt>
                <c:pt idx="14775">
                  <c:v>1888.3589999999999</c:v>
                </c:pt>
                <c:pt idx="14776">
                  <c:v>1935</c:v>
                </c:pt>
                <c:pt idx="14777">
                  <c:v>1950.547</c:v>
                </c:pt>
                <c:pt idx="14778">
                  <c:v>1955</c:v>
                </c:pt>
                <c:pt idx="14779">
                  <c:v>1976.797</c:v>
                </c:pt>
                <c:pt idx="14780">
                  <c:v>2001.4059999999999</c:v>
                </c:pt>
                <c:pt idx="14781">
                  <c:v>2023.75</c:v>
                </c:pt>
                <c:pt idx="14782">
                  <c:v>2039.5309999999999</c:v>
                </c:pt>
                <c:pt idx="14783">
                  <c:v>2029.1410000000001</c:v>
                </c:pt>
                <c:pt idx="14784">
                  <c:v>2019.7660000000001</c:v>
                </c:pt>
                <c:pt idx="14785">
                  <c:v>2015.547</c:v>
                </c:pt>
                <c:pt idx="14786">
                  <c:v>2014.375</c:v>
                </c:pt>
                <c:pt idx="14787">
                  <c:v>2021.953</c:v>
                </c:pt>
                <c:pt idx="14788">
                  <c:v>2046.953</c:v>
                </c:pt>
                <c:pt idx="14789">
                  <c:v>2014.1410000000001</c:v>
                </c:pt>
                <c:pt idx="14790">
                  <c:v>1974.5309999999999</c:v>
                </c:pt>
                <c:pt idx="14791">
                  <c:v>1968.5940000000001</c:v>
                </c:pt>
                <c:pt idx="14792">
                  <c:v>1981.797</c:v>
                </c:pt>
                <c:pt idx="14793">
                  <c:v>1975.9369999999999</c:v>
                </c:pt>
                <c:pt idx="14794">
                  <c:v>1970.7809999999999</c:v>
                </c:pt>
                <c:pt idx="14795">
                  <c:v>1980</c:v>
                </c:pt>
                <c:pt idx="14796">
                  <c:v>1973.75</c:v>
                </c:pt>
                <c:pt idx="14797">
                  <c:v>1974.375</c:v>
                </c:pt>
                <c:pt idx="14798">
                  <c:v>1976.4059999999999</c:v>
                </c:pt>
                <c:pt idx="14799">
                  <c:v>1972.3440000000001</c:v>
                </c:pt>
                <c:pt idx="14800">
                  <c:v>1970.1559999999999</c:v>
                </c:pt>
                <c:pt idx="14801">
                  <c:v>1974.375</c:v>
                </c:pt>
                <c:pt idx="14802">
                  <c:v>1972.3440000000001</c:v>
                </c:pt>
                <c:pt idx="14803">
                  <c:v>1970.3910000000001</c:v>
                </c:pt>
                <c:pt idx="14804">
                  <c:v>1975.3910000000001</c:v>
                </c:pt>
                <c:pt idx="14805">
                  <c:v>1971.953</c:v>
                </c:pt>
                <c:pt idx="14806">
                  <c:v>1968.9839999999999</c:v>
                </c:pt>
                <c:pt idx="14807">
                  <c:v>1974.375</c:v>
                </c:pt>
                <c:pt idx="14808">
                  <c:v>1975</c:v>
                </c:pt>
                <c:pt idx="14809">
                  <c:v>1973.3589999999999</c:v>
                </c:pt>
                <c:pt idx="14810">
                  <c:v>1972.9690000000001</c:v>
                </c:pt>
                <c:pt idx="14811">
                  <c:v>1975.3910000000001</c:v>
                </c:pt>
                <c:pt idx="14812">
                  <c:v>1969.5309999999999</c:v>
                </c:pt>
                <c:pt idx="14813">
                  <c:v>1971.797</c:v>
                </c:pt>
                <c:pt idx="14814">
                  <c:v>1974.7660000000001</c:v>
                </c:pt>
                <c:pt idx="14815">
                  <c:v>1971.953</c:v>
                </c:pt>
                <c:pt idx="14816">
                  <c:v>1971.953</c:v>
                </c:pt>
                <c:pt idx="14817">
                  <c:v>1975.1559999999999</c:v>
                </c:pt>
                <c:pt idx="14818">
                  <c:v>1974.1410000000001</c:v>
                </c:pt>
                <c:pt idx="14819">
                  <c:v>1972.578</c:v>
                </c:pt>
                <c:pt idx="14820">
                  <c:v>1977.578</c:v>
                </c:pt>
                <c:pt idx="14821">
                  <c:v>1975</c:v>
                </c:pt>
                <c:pt idx="14822">
                  <c:v>1975.3910000000001</c:v>
                </c:pt>
                <c:pt idx="14823">
                  <c:v>1978.5940000000001</c:v>
                </c:pt>
                <c:pt idx="14824">
                  <c:v>1980.1559999999999</c:v>
                </c:pt>
                <c:pt idx="14825">
                  <c:v>1977.578</c:v>
                </c:pt>
                <c:pt idx="14826">
                  <c:v>1981.4059999999999</c:v>
                </c:pt>
                <c:pt idx="14827">
                  <c:v>1980.7809999999999</c:v>
                </c:pt>
                <c:pt idx="14828">
                  <c:v>1980.9369999999999</c:v>
                </c:pt>
                <c:pt idx="14829">
                  <c:v>1983.3589999999999</c:v>
                </c:pt>
                <c:pt idx="14830">
                  <c:v>1983.75</c:v>
                </c:pt>
                <c:pt idx="14831">
                  <c:v>1987.578</c:v>
                </c:pt>
                <c:pt idx="14832">
                  <c:v>1986.4059999999999</c:v>
                </c:pt>
                <c:pt idx="14833">
                  <c:v>1987.3440000000001</c:v>
                </c:pt>
                <c:pt idx="14834">
                  <c:v>1989.1410000000001</c:v>
                </c:pt>
                <c:pt idx="14835">
                  <c:v>1989.7660000000001</c:v>
                </c:pt>
                <c:pt idx="14836">
                  <c:v>1989.5309999999999</c:v>
                </c:pt>
                <c:pt idx="14837">
                  <c:v>1992.7339999999999</c:v>
                </c:pt>
                <c:pt idx="14838">
                  <c:v>1996.4059999999999</c:v>
                </c:pt>
                <c:pt idx="14839">
                  <c:v>1995.9369999999999</c:v>
                </c:pt>
                <c:pt idx="14840">
                  <c:v>1998.203</c:v>
                </c:pt>
                <c:pt idx="14841">
                  <c:v>1998.5940000000001</c:v>
                </c:pt>
                <c:pt idx="14842">
                  <c:v>2000.3910000000001</c:v>
                </c:pt>
                <c:pt idx="14843">
                  <c:v>2002.7339999999999</c:v>
                </c:pt>
                <c:pt idx="14844">
                  <c:v>2004.1410000000001</c:v>
                </c:pt>
                <c:pt idx="14845">
                  <c:v>2005.3910000000001</c:v>
                </c:pt>
                <c:pt idx="14846">
                  <c:v>2007.3440000000001</c:v>
                </c:pt>
                <c:pt idx="14847">
                  <c:v>2006.953</c:v>
                </c:pt>
                <c:pt idx="14848">
                  <c:v>2008.75</c:v>
                </c:pt>
                <c:pt idx="14849">
                  <c:v>2008.5940000000001</c:v>
                </c:pt>
                <c:pt idx="14850">
                  <c:v>2010</c:v>
                </c:pt>
                <c:pt idx="14851">
                  <c:v>2010.9369999999999</c:v>
                </c:pt>
                <c:pt idx="14852">
                  <c:v>2010.3910000000001</c:v>
                </c:pt>
                <c:pt idx="14853">
                  <c:v>2013.203</c:v>
                </c:pt>
                <c:pt idx="14854">
                  <c:v>2012.9690000000001</c:v>
                </c:pt>
                <c:pt idx="14855">
                  <c:v>2013.9839999999999</c:v>
                </c:pt>
                <c:pt idx="14856">
                  <c:v>2011.4059999999999</c:v>
                </c:pt>
                <c:pt idx="14857">
                  <c:v>2013.3589999999999</c:v>
                </c:pt>
                <c:pt idx="14858">
                  <c:v>2012.1869999999999</c:v>
                </c:pt>
                <c:pt idx="14859">
                  <c:v>2015.3910000000001</c:v>
                </c:pt>
                <c:pt idx="14860">
                  <c:v>2015.7809999999999</c:v>
                </c:pt>
                <c:pt idx="14861">
                  <c:v>2013.5940000000001</c:v>
                </c:pt>
                <c:pt idx="14862">
                  <c:v>2013.9839999999999</c:v>
                </c:pt>
                <c:pt idx="14863">
                  <c:v>2016.4059999999999</c:v>
                </c:pt>
                <c:pt idx="14864">
                  <c:v>2016.797</c:v>
                </c:pt>
                <c:pt idx="14865">
                  <c:v>2016.5619999999999</c:v>
                </c:pt>
                <c:pt idx="14866">
                  <c:v>2021.5619999999999</c:v>
                </c:pt>
                <c:pt idx="14867">
                  <c:v>2021.5619999999999</c:v>
                </c:pt>
                <c:pt idx="14868">
                  <c:v>2019.5309999999999</c:v>
                </c:pt>
                <c:pt idx="14869">
                  <c:v>2024.1410000000001</c:v>
                </c:pt>
                <c:pt idx="14870">
                  <c:v>2025.9369999999999</c:v>
                </c:pt>
                <c:pt idx="14871">
                  <c:v>2026.953</c:v>
                </c:pt>
                <c:pt idx="14872">
                  <c:v>2027.3440000000001</c:v>
                </c:pt>
                <c:pt idx="14873">
                  <c:v>2030.7809999999999</c:v>
                </c:pt>
                <c:pt idx="14874">
                  <c:v>2030.547</c:v>
                </c:pt>
                <c:pt idx="14875">
                  <c:v>2032.9690000000001</c:v>
                </c:pt>
                <c:pt idx="14876">
                  <c:v>2033.75</c:v>
                </c:pt>
                <c:pt idx="14877">
                  <c:v>2034.375</c:v>
                </c:pt>
                <c:pt idx="14878">
                  <c:v>2032.578</c:v>
                </c:pt>
                <c:pt idx="14879">
                  <c:v>2035.1559999999999</c:v>
                </c:pt>
                <c:pt idx="14880">
                  <c:v>2037.9690000000001</c:v>
                </c:pt>
                <c:pt idx="14881">
                  <c:v>2037.3440000000001</c:v>
                </c:pt>
                <c:pt idx="14882">
                  <c:v>2040</c:v>
                </c:pt>
                <c:pt idx="14883">
                  <c:v>2038.9839999999999</c:v>
                </c:pt>
                <c:pt idx="14884">
                  <c:v>2022.3440000000001</c:v>
                </c:pt>
                <c:pt idx="14885">
                  <c:v>2011.953</c:v>
                </c:pt>
                <c:pt idx="14886">
                  <c:v>2040</c:v>
                </c:pt>
                <c:pt idx="14887">
                  <c:v>2049.7660000000001</c:v>
                </c:pt>
                <c:pt idx="14888">
                  <c:v>2043.75</c:v>
                </c:pt>
                <c:pt idx="14889">
                  <c:v>2037.578</c:v>
                </c:pt>
                <c:pt idx="14890">
                  <c:v>2045</c:v>
                </c:pt>
                <c:pt idx="14891">
                  <c:v>2046.797</c:v>
                </c:pt>
                <c:pt idx="14892">
                  <c:v>2050</c:v>
                </c:pt>
                <c:pt idx="14893">
                  <c:v>2057.3440000000001</c:v>
                </c:pt>
                <c:pt idx="14894">
                  <c:v>2057.578</c:v>
                </c:pt>
                <c:pt idx="14895">
                  <c:v>2058.5940000000001</c:v>
                </c:pt>
                <c:pt idx="14896">
                  <c:v>2060.9369999999999</c:v>
                </c:pt>
                <c:pt idx="14897">
                  <c:v>2058.9839999999999</c:v>
                </c:pt>
                <c:pt idx="14898">
                  <c:v>2060.9369999999999</c:v>
                </c:pt>
                <c:pt idx="14899">
                  <c:v>2064.375</c:v>
                </c:pt>
                <c:pt idx="14900">
                  <c:v>2065.7809999999999</c:v>
                </c:pt>
                <c:pt idx="14901">
                  <c:v>2067.3440000000001</c:v>
                </c:pt>
                <c:pt idx="14902">
                  <c:v>2068.5940000000001</c:v>
                </c:pt>
                <c:pt idx="14903">
                  <c:v>2066.953</c:v>
                </c:pt>
                <c:pt idx="14904">
                  <c:v>2070.3910000000001</c:v>
                </c:pt>
                <c:pt idx="14905">
                  <c:v>2070</c:v>
                </c:pt>
                <c:pt idx="14906">
                  <c:v>2070.9369999999999</c:v>
                </c:pt>
                <c:pt idx="14907">
                  <c:v>2075.7809999999999</c:v>
                </c:pt>
                <c:pt idx="14908">
                  <c:v>2077.7339999999999</c:v>
                </c:pt>
                <c:pt idx="14909">
                  <c:v>2078.9839999999999</c:v>
                </c:pt>
                <c:pt idx="14910">
                  <c:v>2077.7339999999999</c:v>
                </c:pt>
                <c:pt idx="14911">
                  <c:v>2080.9369999999999</c:v>
                </c:pt>
                <c:pt idx="14912">
                  <c:v>2082.578</c:v>
                </c:pt>
                <c:pt idx="14913">
                  <c:v>2082.3440000000001</c:v>
                </c:pt>
                <c:pt idx="14914">
                  <c:v>2085.7809999999999</c:v>
                </c:pt>
                <c:pt idx="14915">
                  <c:v>2083.5940000000001</c:v>
                </c:pt>
                <c:pt idx="14916">
                  <c:v>2083.5940000000001</c:v>
                </c:pt>
                <c:pt idx="14917">
                  <c:v>2086.4059999999999</c:v>
                </c:pt>
                <c:pt idx="14918">
                  <c:v>2082.1869999999999</c:v>
                </c:pt>
                <c:pt idx="14919">
                  <c:v>2081.953</c:v>
                </c:pt>
                <c:pt idx="14920">
                  <c:v>2078.203</c:v>
                </c:pt>
                <c:pt idx="14921">
                  <c:v>2079.375</c:v>
                </c:pt>
                <c:pt idx="14922">
                  <c:v>2080.1559999999999</c:v>
                </c:pt>
                <c:pt idx="14923">
                  <c:v>2082.7339999999999</c:v>
                </c:pt>
                <c:pt idx="14924">
                  <c:v>2079.5309999999999</c:v>
                </c:pt>
                <c:pt idx="14925">
                  <c:v>2078.3589999999999</c:v>
                </c:pt>
                <c:pt idx="14926">
                  <c:v>2079.1410000000001</c:v>
                </c:pt>
                <c:pt idx="14927">
                  <c:v>2076.953</c:v>
                </c:pt>
                <c:pt idx="14928">
                  <c:v>2074.1410000000001</c:v>
                </c:pt>
                <c:pt idx="14929">
                  <c:v>2073.3589999999999</c:v>
                </c:pt>
                <c:pt idx="14930">
                  <c:v>2072.1869999999999</c:v>
                </c:pt>
                <c:pt idx="14931">
                  <c:v>2067.7339999999999</c:v>
                </c:pt>
                <c:pt idx="14932">
                  <c:v>2065.547</c:v>
                </c:pt>
                <c:pt idx="14933">
                  <c:v>2063.3589999999999</c:v>
                </c:pt>
                <c:pt idx="14934">
                  <c:v>2059.7660000000001</c:v>
                </c:pt>
                <c:pt idx="14935">
                  <c:v>2060.547</c:v>
                </c:pt>
                <c:pt idx="14936">
                  <c:v>2056.172</c:v>
                </c:pt>
                <c:pt idx="14937">
                  <c:v>2060.1559999999999</c:v>
                </c:pt>
                <c:pt idx="14938">
                  <c:v>2052.578</c:v>
                </c:pt>
                <c:pt idx="14939">
                  <c:v>2052.1869999999999</c:v>
                </c:pt>
                <c:pt idx="14940">
                  <c:v>2046.5619999999999</c:v>
                </c:pt>
                <c:pt idx="14941">
                  <c:v>2045.547</c:v>
                </c:pt>
                <c:pt idx="14942">
                  <c:v>2043.9839999999999</c:v>
                </c:pt>
                <c:pt idx="14943">
                  <c:v>2041.953</c:v>
                </c:pt>
                <c:pt idx="14944">
                  <c:v>2038.5940000000001</c:v>
                </c:pt>
                <c:pt idx="14945">
                  <c:v>2035.1559999999999</c:v>
                </c:pt>
                <c:pt idx="14946">
                  <c:v>2032.578</c:v>
                </c:pt>
                <c:pt idx="14947">
                  <c:v>2030</c:v>
                </c:pt>
                <c:pt idx="14948">
                  <c:v>2027.578</c:v>
                </c:pt>
                <c:pt idx="14949">
                  <c:v>2025</c:v>
                </c:pt>
                <c:pt idx="14950">
                  <c:v>2023.203</c:v>
                </c:pt>
                <c:pt idx="14951">
                  <c:v>2019.1410000000001</c:v>
                </c:pt>
                <c:pt idx="14952">
                  <c:v>2014.375</c:v>
                </c:pt>
                <c:pt idx="14953">
                  <c:v>2014.5309999999999</c:v>
                </c:pt>
                <c:pt idx="14954">
                  <c:v>2014.1410000000001</c:v>
                </c:pt>
                <c:pt idx="14955">
                  <c:v>2010.7809999999999</c:v>
                </c:pt>
                <c:pt idx="14956">
                  <c:v>2009.1410000000001</c:v>
                </c:pt>
                <c:pt idx="14957">
                  <c:v>2005.1559999999999</c:v>
                </c:pt>
                <c:pt idx="14958">
                  <c:v>2002.7339999999999</c:v>
                </c:pt>
                <c:pt idx="14959">
                  <c:v>1999.1410000000001</c:v>
                </c:pt>
                <c:pt idx="14960">
                  <c:v>1997.7339999999999</c:v>
                </c:pt>
                <c:pt idx="14961">
                  <c:v>1995.7809999999999</c:v>
                </c:pt>
                <c:pt idx="14962">
                  <c:v>1992.3440000000001</c:v>
                </c:pt>
                <c:pt idx="14963">
                  <c:v>1996.797</c:v>
                </c:pt>
                <c:pt idx="14964">
                  <c:v>1997.3440000000001</c:v>
                </c:pt>
                <c:pt idx="14965">
                  <c:v>1999.375</c:v>
                </c:pt>
                <c:pt idx="14966">
                  <c:v>1996.5619999999999</c:v>
                </c:pt>
                <c:pt idx="14967">
                  <c:v>1997.9690000000001</c:v>
                </c:pt>
                <c:pt idx="14968">
                  <c:v>1998.75</c:v>
                </c:pt>
                <c:pt idx="14969">
                  <c:v>1995.9369999999999</c:v>
                </c:pt>
                <c:pt idx="14970">
                  <c:v>1995.547</c:v>
                </c:pt>
                <c:pt idx="14971">
                  <c:v>2002.1869999999999</c:v>
                </c:pt>
                <c:pt idx="14972">
                  <c:v>2000.3910000000001</c:v>
                </c:pt>
                <c:pt idx="14973">
                  <c:v>2000.7809999999999</c:v>
                </c:pt>
                <c:pt idx="14974">
                  <c:v>2003.3589999999999</c:v>
                </c:pt>
                <c:pt idx="14975">
                  <c:v>2003.203</c:v>
                </c:pt>
                <c:pt idx="14976">
                  <c:v>2004.1410000000001</c:v>
                </c:pt>
                <c:pt idx="14977">
                  <c:v>2006.5619999999999</c:v>
                </c:pt>
                <c:pt idx="14978">
                  <c:v>2004.375</c:v>
                </c:pt>
                <c:pt idx="14979">
                  <c:v>2009.1410000000001</c:v>
                </c:pt>
                <c:pt idx="14980">
                  <c:v>2009.5309999999999</c:v>
                </c:pt>
                <c:pt idx="14981">
                  <c:v>2009.5309999999999</c:v>
                </c:pt>
                <c:pt idx="14982">
                  <c:v>2011.4059999999999</c:v>
                </c:pt>
                <c:pt idx="14983">
                  <c:v>2016.172</c:v>
                </c:pt>
                <c:pt idx="14984">
                  <c:v>2013.9839999999999</c:v>
                </c:pt>
                <c:pt idx="14985">
                  <c:v>2016.4059999999999</c:v>
                </c:pt>
                <c:pt idx="14986">
                  <c:v>2018.5940000000001</c:v>
                </c:pt>
                <c:pt idx="14987">
                  <c:v>2023.203</c:v>
                </c:pt>
                <c:pt idx="14988">
                  <c:v>2008.75</c:v>
                </c:pt>
                <c:pt idx="14989">
                  <c:v>2007.9690000000001</c:v>
                </c:pt>
                <c:pt idx="14990">
                  <c:v>2026.953</c:v>
                </c:pt>
                <c:pt idx="14991">
                  <c:v>2026.5619999999999</c:v>
                </c:pt>
                <c:pt idx="14992">
                  <c:v>2021.172</c:v>
                </c:pt>
                <c:pt idx="14993">
                  <c:v>2024.7660000000001</c:v>
                </c:pt>
                <c:pt idx="14994">
                  <c:v>2031.5619999999999</c:v>
                </c:pt>
                <c:pt idx="14995">
                  <c:v>2033.5940000000001</c:v>
                </c:pt>
                <c:pt idx="14996">
                  <c:v>2036.4059999999999</c:v>
                </c:pt>
                <c:pt idx="14997">
                  <c:v>2042.7339999999999</c:v>
                </c:pt>
                <c:pt idx="14998">
                  <c:v>2043.203</c:v>
                </c:pt>
                <c:pt idx="14999">
                  <c:v>2045</c:v>
                </c:pt>
                <c:pt idx="15000">
                  <c:v>2043.75</c:v>
                </c:pt>
                <c:pt idx="15001">
                  <c:v>2044.1410000000001</c:v>
                </c:pt>
                <c:pt idx="15002">
                  <c:v>2051.4059999999999</c:v>
                </c:pt>
                <c:pt idx="15003">
                  <c:v>2052.3440000000001</c:v>
                </c:pt>
                <c:pt idx="15004">
                  <c:v>2046.5619999999999</c:v>
                </c:pt>
                <c:pt idx="15005">
                  <c:v>2043.75</c:v>
                </c:pt>
                <c:pt idx="15006">
                  <c:v>2048.75</c:v>
                </c:pt>
                <c:pt idx="15007">
                  <c:v>2045.547</c:v>
                </c:pt>
                <c:pt idx="15008">
                  <c:v>2042.3440000000001</c:v>
                </c:pt>
                <c:pt idx="15009">
                  <c:v>2045.7809999999999</c:v>
                </c:pt>
                <c:pt idx="15010">
                  <c:v>2041.5619999999999</c:v>
                </c:pt>
                <c:pt idx="15011">
                  <c:v>2041.797</c:v>
                </c:pt>
                <c:pt idx="15012">
                  <c:v>2045.9369999999999</c:v>
                </c:pt>
                <c:pt idx="15013">
                  <c:v>2042.9690000000001</c:v>
                </c:pt>
                <c:pt idx="15014">
                  <c:v>2040.9369999999999</c:v>
                </c:pt>
                <c:pt idx="15015">
                  <c:v>2040.9369999999999</c:v>
                </c:pt>
                <c:pt idx="15016">
                  <c:v>2041.797</c:v>
                </c:pt>
                <c:pt idx="15017">
                  <c:v>2036.4059999999999</c:v>
                </c:pt>
                <c:pt idx="15018">
                  <c:v>2038.203</c:v>
                </c:pt>
                <c:pt idx="15019">
                  <c:v>2038.203</c:v>
                </c:pt>
                <c:pt idx="15020">
                  <c:v>2034.7660000000001</c:v>
                </c:pt>
                <c:pt idx="15021">
                  <c:v>2036.797</c:v>
                </c:pt>
                <c:pt idx="15022">
                  <c:v>2034.7660000000001</c:v>
                </c:pt>
                <c:pt idx="15023">
                  <c:v>2030</c:v>
                </c:pt>
                <c:pt idx="15024">
                  <c:v>2029.1410000000001</c:v>
                </c:pt>
                <c:pt idx="15025">
                  <c:v>2027.9690000000001</c:v>
                </c:pt>
                <c:pt idx="15026">
                  <c:v>2025.1559999999999</c:v>
                </c:pt>
                <c:pt idx="15027">
                  <c:v>2020.7809999999999</c:v>
                </c:pt>
                <c:pt idx="15028">
                  <c:v>2020.9369999999999</c:v>
                </c:pt>
                <c:pt idx="15029">
                  <c:v>2020.3910000000001</c:v>
                </c:pt>
                <c:pt idx="15030">
                  <c:v>2015.9369999999999</c:v>
                </c:pt>
                <c:pt idx="15031">
                  <c:v>2014.1410000000001</c:v>
                </c:pt>
                <c:pt idx="15032">
                  <c:v>2011.4059999999999</c:v>
                </c:pt>
                <c:pt idx="15033">
                  <c:v>2010</c:v>
                </c:pt>
                <c:pt idx="15034">
                  <c:v>2008.75</c:v>
                </c:pt>
                <c:pt idx="15035">
                  <c:v>2005.1559999999999</c:v>
                </c:pt>
                <c:pt idx="15036">
                  <c:v>2000.9369999999999</c:v>
                </c:pt>
                <c:pt idx="15037">
                  <c:v>2002.3440000000001</c:v>
                </c:pt>
                <c:pt idx="15038">
                  <c:v>2000.9369999999999</c:v>
                </c:pt>
                <c:pt idx="15039">
                  <c:v>1996.172</c:v>
                </c:pt>
                <c:pt idx="15040">
                  <c:v>1994.375</c:v>
                </c:pt>
                <c:pt idx="15041">
                  <c:v>1995.547</c:v>
                </c:pt>
                <c:pt idx="15042">
                  <c:v>1990.9369999999999</c:v>
                </c:pt>
                <c:pt idx="15043">
                  <c:v>1990</c:v>
                </c:pt>
                <c:pt idx="15044">
                  <c:v>1991.4059999999999</c:v>
                </c:pt>
                <c:pt idx="15045">
                  <c:v>1987.3440000000001</c:v>
                </c:pt>
                <c:pt idx="15046">
                  <c:v>1985.547</c:v>
                </c:pt>
                <c:pt idx="15047">
                  <c:v>1984.5309999999999</c:v>
                </c:pt>
                <c:pt idx="15048">
                  <c:v>1983.5940000000001</c:v>
                </c:pt>
                <c:pt idx="15049">
                  <c:v>1982.9690000000001</c:v>
                </c:pt>
                <c:pt idx="15050">
                  <c:v>1982.9690000000001</c:v>
                </c:pt>
                <c:pt idx="15051">
                  <c:v>1982.578</c:v>
                </c:pt>
                <c:pt idx="15052">
                  <c:v>1978.203</c:v>
                </c:pt>
                <c:pt idx="15053">
                  <c:v>1981.797</c:v>
                </c:pt>
                <c:pt idx="15054">
                  <c:v>1980.1559999999999</c:v>
                </c:pt>
                <c:pt idx="15055">
                  <c:v>1979.7660000000001</c:v>
                </c:pt>
                <c:pt idx="15056">
                  <c:v>1980.547</c:v>
                </c:pt>
                <c:pt idx="15057">
                  <c:v>1978.3589999999999</c:v>
                </c:pt>
                <c:pt idx="15058">
                  <c:v>1981.797</c:v>
                </c:pt>
                <c:pt idx="15059">
                  <c:v>1978.9839999999999</c:v>
                </c:pt>
                <c:pt idx="15060">
                  <c:v>1979.7660000000001</c:v>
                </c:pt>
                <c:pt idx="15061">
                  <c:v>1982.1869999999999</c:v>
                </c:pt>
                <c:pt idx="15062">
                  <c:v>1981.953</c:v>
                </c:pt>
                <c:pt idx="15063">
                  <c:v>1982.7339999999999</c:v>
                </c:pt>
                <c:pt idx="15064">
                  <c:v>1983.203</c:v>
                </c:pt>
                <c:pt idx="15065">
                  <c:v>1984.1410000000001</c:v>
                </c:pt>
                <c:pt idx="15066">
                  <c:v>1989.5309999999999</c:v>
                </c:pt>
                <c:pt idx="15067">
                  <c:v>1985.1559999999999</c:v>
                </c:pt>
                <c:pt idx="15068">
                  <c:v>1988.9839999999999</c:v>
                </c:pt>
                <c:pt idx="15069">
                  <c:v>1992.7339999999999</c:v>
                </c:pt>
                <c:pt idx="15070">
                  <c:v>1991.5619999999999</c:v>
                </c:pt>
                <c:pt idx="15071">
                  <c:v>1994.5309999999999</c:v>
                </c:pt>
                <c:pt idx="15072">
                  <c:v>2000.547</c:v>
                </c:pt>
                <c:pt idx="15073">
                  <c:v>1994.5309999999999</c:v>
                </c:pt>
                <c:pt idx="15074">
                  <c:v>1998.3589999999999</c:v>
                </c:pt>
                <c:pt idx="15075">
                  <c:v>2000.9369999999999</c:v>
                </c:pt>
                <c:pt idx="15076">
                  <c:v>2002.9690000000001</c:v>
                </c:pt>
                <c:pt idx="15077">
                  <c:v>2005.9369999999999</c:v>
                </c:pt>
                <c:pt idx="15078">
                  <c:v>2007.7339999999999</c:v>
                </c:pt>
                <c:pt idx="15079">
                  <c:v>2009.5309999999999</c:v>
                </c:pt>
                <c:pt idx="15080">
                  <c:v>2010.9369999999999</c:v>
                </c:pt>
                <c:pt idx="15081">
                  <c:v>2013.3589999999999</c:v>
                </c:pt>
                <c:pt idx="15082">
                  <c:v>2015.547</c:v>
                </c:pt>
                <c:pt idx="15083">
                  <c:v>2017.1869999999999</c:v>
                </c:pt>
                <c:pt idx="15084">
                  <c:v>2019.7660000000001</c:v>
                </c:pt>
                <c:pt idx="15085">
                  <c:v>2007.578</c:v>
                </c:pt>
                <c:pt idx="15086">
                  <c:v>1947.9690000000001</c:v>
                </c:pt>
                <c:pt idx="15087">
                  <c:v>1896.953</c:v>
                </c:pt>
                <c:pt idx="15088">
                  <c:v>1926.797</c:v>
                </c:pt>
                <c:pt idx="15089">
                  <c:v>1943.75</c:v>
                </c:pt>
                <c:pt idx="15090">
                  <c:v>1933.3589999999999</c:v>
                </c:pt>
                <c:pt idx="15091">
                  <c:v>1957.1869999999999</c:v>
                </c:pt>
                <c:pt idx="15092">
                  <c:v>1990.7809999999999</c:v>
                </c:pt>
                <c:pt idx="15093">
                  <c:v>2022.578</c:v>
                </c:pt>
                <c:pt idx="15094">
                  <c:v>2040.7809999999999</c:v>
                </c:pt>
                <c:pt idx="15095">
                  <c:v>2035.547</c:v>
                </c:pt>
                <c:pt idx="15096">
                  <c:v>2022.578</c:v>
                </c:pt>
                <c:pt idx="15097">
                  <c:v>2014.5309999999999</c:v>
                </c:pt>
                <c:pt idx="15098">
                  <c:v>2012.9690000000001</c:v>
                </c:pt>
                <c:pt idx="15099">
                  <c:v>2015.3910000000001</c:v>
                </c:pt>
                <c:pt idx="15100">
                  <c:v>2033.9839999999999</c:v>
                </c:pt>
                <c:pt idx="15101">
                  <c:v>2034.375</c:v>
                </c:pt>
                <c:pt idx="15102">
                  <c:v>1990</c:v>
                </c:pt>
                <c:pt idx="15103">
                  <c:v>1966.953</c:v>
                </c:pt>
                <c:pt idx="15104">
                  <c:v>1975.7809999999999</c:v>
                </c:pt>
                <c:pt idx="15105">
                  <c:v>1977.578</c:v>
                </c:pt>
                <c:pt idx="15106">
                  <c:v>1969.7660000000001</c:v>
                </c:pt>
                <c:pt idx="15107">
                  <c:v>1975</c:v>
                </c:pt>
                <c:pt idx="15108">
                  <c:v>1975.9369999999999</c:v>
                </c:pt>
                <c:pt idx="15109">
                  <c:v>1974.375</c:v>
                </c:pt>
                <c:pt idx="15110">
                  <c:v>1972.7339999999999</c:v>
                </c:pt>
                <c:pt idx="15111">
                  <c:v>1977.578</c:v>
                </c:pt>
                <c:pt idx="15112">
                  <c:v>1973.5940000000001</c:v>
                </c:pt>
                <c:pt idx="15113">
                  <c:v>1974.1410000000001</c:v>
                </c:pt>
                <c:pt idx="15114">
                  <c:v>1975.1559999999999</c:v>
                </c:pt>
                <c:pt idx="15115">
                  <c:v>1972.1869999999999</c:v>
                </c:pt>
                <c:pt idx="15116">
                  <c:v>1970.547</c:v>
                </c:pt>
                <c:pt idx="15117">
                  <c:v>1972.1869999999999</c:v>
                </c:pt>
                <c:pt idx="15118">
                  <c:v>1970.7809999999999</c:v>
                </c:pt>
                <c:pt idx="15119">
                  <c:v>1971.953</c:v>
                </c:pt>
                <c:pt idx="15120">
                  <c:v>1976.172</c:v>
                </c:pt>
                <c:pt idx="15121">
                  <c:v>1972.7339999999999</c:v>
                </c:pt>
                <c:pt idx="15122">
                  <c:v>1969.7660000000001</c:v>
                </c:pt>
                <c:pt idx="15123">
                  <c:v>1972.9690000000001</c:v>
                </c:pt>
                <c:pt idx="15124">
                  <c:v>1973.5940000000001</c:v>
                </c:pt>
                <c:pt idx="15125">
                  <c:v>1970.1559999999999</c:v>
                </c:pt>
                <c:pt idx="15126">
                  <c:v>1971.797</c:v>
                </c:pt>
                <c:pt idx="15127">
                  <c:v>1972.578</c:v>
                </c:pt>
                <c:pt idx="15128">
                  <c:v>1971.172</c:v>
                </c:pt>
                <c:pt idx="15129">
                  <c:v>1971.4059999999999</c:v>
                </c:pt>
                <c:pt idx="15130">
                  <c:v>1971.172</c:v>
                </c:pt>
                <c:pt idx="15131">
                  <c:v>1971.797</c:v>
                </c:pt>
                <c:pt idx="15132">
                  <c:v>1974.7660000000001</c:v>
                </c:pt>
                <c:pt idx="15133">
                  <c:v>1973.75</c:v>
                </c:pt>
                <c:pt idx="15134">
                  <c:v>1974.1410000000001</c:v>
                </c:pt>
                <c:pt idx="15135">
                  <c:v>1978.203</c:v>
                </c:pt>
                <c:pt idx="15136">
                  <c:v>1976.172</c:v>
                </c:pt>
                <c:pt idx="15137">
                  <c:v>1978.5940000000001</c:v>
                </c:pt>
                <c:pt idx="15138">
                  <c:v>1979.7660000000001</c:v>
                </c:pt>
                <c:pt idx="15139">
                  <c:v>1980</c:v>
                </c:pt>
                <c:pt idx="15140">
                  <c:v>1979.1410000000001</c:v>
                </c:pt>
                <c:pt idx="15141">
                  <c:v>1982.9690000000001</c:v>
                </c:pt>
                <c:pt idx="15142">
                  <c:v>1984.375</c:v>
                </c:pt>
                <c:pt idx="15143">
                  <c:v>1987.1869999999999</c:v>
                </c:pt>
                <c:pt idx="15144">
                  <c:v>1985.547</c:v>
                </c:pt>
                <c:pt idx="15145">
                  <c:v>1986.797</c:v>
                </c:pt>
                <c:pt idx="15146">
                  <c:v>1986.797</c:v>
                </c:pt>
                <c:pt idx="15147">
                  <c:v>1988.9839999999999</c:v>
                </c:pt>
                <c:pt idx="15148">
                  <c:v>1990.7809999999999</c:v>
                </c:pt>
                <c:pt idx="15149">
                  <c:v>1992.9690000000001</c:v>
                </c:pt>
                <c:pt idx="15150">
                  <c:v>1992.9690000000001</c:v>
                </c:pt>
                <c:pt idx="15151">
                  <c:v>1993.75</c:v>
                </c:pt>
                <c:pt idx="15152">
                  <c:v>1993.3589999999999</c:v>
                </c:pt>
                <c:pt idx="15153">
                  <c:v>1995.547</c:v>
                </c:pt>
                <c:pt idx="15154">
                  <c:v>1998.3589999999999</c:v>
                </c:pt>
                <c:pt idx="15155">
                  <c:v>2001.953</c:v>
                </c:pt>
                <c:pt idx="15156">
                  <c:v>2000.547</c:v>
                </c:pt>
                <c:pt idx="15157">
                  <c:v>2000</c:v>
                </c:pt>
                <c:pt idx="15158">
                  <c:v>2005.1559999999999</c:v>
                </c:pt>
                <c:pt idx="15159">
                  <c:v>2004.7660000000001</c:v>
                </c:pt>
                <c:pt idx="15160">
                  <c:v>2005.1559999999999</c:v>
                </c:pt>
                <c:pt idx="15161">
                  <c:v>2008.203</c:v>
                </c:pt>
                <c:pt idx="15162">
                  <c:v>2007.9690000000001</c:v>
                </c:pt>
                <c:pt idx="15163">
                  <c:v>2009.5309999999999</c:v>
                </c:pt>
                <c:pt idx="15164">
                  <c:v>2008.203</c:v>
                </c:pt>
                <c:pt idx="15165">
                  <c:v>2009.375</c:v>
                </c:pt>
                <c:pt idx="15166">
                  <c:v>2007.578</c:v>
                </c:pt>
                <c:pt idx="15167">
                  <c:v>2010.3910000000001</c:v>
                </c:pt>
                <c:pt idx="15168">
                  <c:v>2008.9839999999999</c:v>
                </c:pt>
                <c:pt idx="15169">
                  <c:v>2008.75</c:v>
                </c:pt>
                <c:pt idx="15170">
                  <c:v>2012.578</c:v>
                </c:pt>
                <c:pt idx="15171">
                  <c:v>2009.375</c:v>
                </c:pt>
                <c:pt idx="15172">
                  <c:v>2011.172</c:v>
                </c:pt>
                <c:pt idx="15173">
                  <c:v>2015.7809999999999</c:v>
                </c:pt>
                <c:pt idx="15174">
                  <c:v>2015.3910000000001</c:v>
                </c:pt>
                <c:pt idx="15175">
                  <c:v>2015.3910000000001</c:v>
                </c:pt>
                <c:pt idx="15176">
                  <c:v>2016.5619999999999</c:v>
                </c:pt>
                <c:pt idx="15177">
                  <c:v>2013.5940000000001</c:v>
                </c:pt>
                <c:pt idx="15178">
                  <c:v>2017.3440000000001</c:v>
                </c:pt>
                <c:pt idx="15179">
                  <c:v>2016.172</c:v>
                </c:pt>
                <c:pt idx="15180">
                  <c:v>2018.5940000000001</c:v>
                </c:pt>
                <c:pt idx="15181">
                  <c:v>2020.3910000000001</c:v>
                </c:pt>
                <c:pt idx="15182">
                  <c:v>2022.9690000000001</c:v>
                </c:pt>
                <c:pt idx="15183">
                  <c:v>2023.9839999999999</c:v>
                </c:pt>
                <c:pt idx="15184">
                  <c:v>2024.375</c:v>
                </c:pt>
                <c:pt idx="15185">
                  <c:v>2022.7339999999999</c:v>
                </c:pt>
                <c:pt idx="15186">
                  <c:v>2023.203</c:v>
                </c:pt>
                <c:pt idx="15187">
                  <c:v>2025</c:v>
                </c:pt>
                <c:pt idx="15188">
                  <c:v>2028.3589999999999</c:v>
                </c:pt>
                <c:pt idx="15189">
                  <c:v>2031.797</c:v>
                </c:pt>
                <c:pt idx="15190">
                  <c:v>2030.547</c:v>
                </c:pt>
                <c:pt idx="15191">
                  <c:v>2032.578</c:v>
                </c:pt>
                <c:pt idx="15192">
                  <c:v>2032.1869999999999</c:v>
                </c:pt>
                <c:pt idx="15193">
                  <c:v>2034.1410000000001</c:v>
                </c:pt>
                <c:pt idx="15194">
                  <c:v>2035.7809999999999</c:v>
                </c:pt>
                <c:pt idx="15195">
                  <c:v>2037.3440000000001</c:v>
                </c:pt>
                <c:pt idx="15196">
                  <c:v>2032.9690000000001</c:v>
                </c:pt>
                <c:pt idx="15197">
                  <c:v>2017.3440000000001</c:v>
                </c:pt>
                <c:pt idx="15198">
                  <c:v>2028.3589999999999</c:v>
                </c:pt>
                <c:pt idx="15199">
                  <c:v>2042.578</c:v>
                </c:pt>
                <c:pt idx="15200">
                  <c:v>2040.7809999999999</c:v>
                </c:pt>
                <c:pt idx="15201">
                  <c:v>2033.9839999999999</c:v>
                </c:pt>
                <c:pt idx="15202">
                  <c:v>2036.5619999999999</c:v>
                </c:pt>
                <c:pt idx="15203">
                  <c:v>2041.953</c:v>
                </c:pt>
                <c:pt idx="15204">
                  <c:v>2044.1410000000001</c:v>
                </c:pt>
                <c:pt idx="15205">
                  <c:v>2045.9369999999999</c:v>
                </c:pt>
                <c:pt idx="15206">
                  <c:v>2051.172</c:v>
                </c:pt>
                <c:pt idx="15207">
                  <c:v>2049.5309999999999</c:v>
                </c:pt>
                <c:pt idx="15208">
                  <c:v>2050.547</c:v>
                </c:pt>
                <c:pt idx="15209">
                  <c:v>2052.578</c:v>
                </c:pt>
                <c:pt idx="15210">
                  <c:v>2053.5940000000001</c:v>
                </c:pt>
                <c:pt idx="15211">
                  <c:v>2056.4059999999999</c:v>
                </c:pt>
                <c:pt idx="15212">
                  <c:v>2055.547</c:v>
                </c:pt>
                <c:pt idx="15213">
                  <c:v>2055.9369999999999</c:v>
                </c:pt>
                <c:pt idx="15214">
                  <c:v>2061.4059999999999</c:v>
                </c:pt>
                <c:pt idx="15215">
                  <c:v>2064.375</c:v>
                </c:pt>
                <c:pt idx="15216">
                  <c:v>2060.547</c:v>
                </c:pt>
                <c:pt idx="15217">
                  <c:v>2062.578</c:v>
                </c:pt>
                <c:pt idx="15218">
                  <c:v>2064.1410000000001</c:v>
                </c:pt>
                <c:pt idx="15219">
                  <c:v>2064.1410000000001</c:v>
                </c:pt>
                <c:pt idx="15220">
                  <c:v>2065.9369999999999</c:v>
                </c:pt>
                <c:pt idx="15221">
                  <c:v>2072.1869999999999</c:v>
                </c:pt>
                <c:pt idx="15222">
                  <c:v>2070.3910000000001</c:v>
                </c:pt>
                <c:pt idx="15223">
                  <c:v>2073.203</c:v>
                </c:pt>
                <c:pt idx="15224">
                  <c:v>2070.547</c:v>
                </c:pt>
                <c:pt idx="15225">
                  <c:v>2073.5940000000001</c:v>
                </c:pt>
                <c:pt idx="15226">
                  <c:v>2075.3910000000001</c:v>
                </c:pt>
                <c:pt idx="15227">
                  <c:v>2074.5309999999999</c:v>
                </c:pt>
                <c:pt idx="15228">
                  <c:v>2077.1869999999999</c:v>
                </c:pt>
                <c:pt idx="15229">
                  <c:v>2076.4059999999999</c:v>
                </c:pt>
                <c:pt idx="15230">
                  <c:v>2074.1410000000001</c:v>
                </c:pt>
                <c:pt idx="15231">
                  <c:v>2074.7660000000001</c:v>
                </c:pt>
                <c:pt idx="15232">
                  <c:v>2074.5309999999999</c:v>
                </c:pt>
                <c:pt idx="15233">
                  <c:v>2073.3589999999999</c:v>
                </c:pt>
                <c:pt idx="15234">
                  <c:v>2073.75</c:v>
                </c:pt>
                <c:pt idx="15235">
                  <c:v>2071.172</c:v>
                </c:pt>
                <c:pt idx="15236">
                  <c:v>2071.172</c:v>
                </c:pt>
                <c:pt idx="15237">
                  <c:v>2071.953</c:v>
                </c:pt>
                <c:pt idx="15238">
                  <c:v>2070.9369999999999</c:v>
                </c:pt>
                <c:pt idx="15239">
                  <c:v>2068.5940000000001</c:v>
                </c:pt>
                <c:pt idx="15240">
                  <c:v>2067.578</c:v>
                </c:pt>
                <c:pt idx="15241">
                  <c:v>2065.3910000000001</c:v>
                </c:pt>
                <c:pt idx="15242">
                  <c:v>2065.9369999999999</c:v>
                </c:pt>
                <c:pt idx="15243">
                  <c:v>2062.9690000000001</c:v>
                </c:pt>
                <c:pt idx="15244">
                  <c:v>2060.1559999999999</c:v>
                </c:pt>
                <c:pt idx="15245">
                  <c:v>2059.375</c:v>
                </c:pt>
                <c:pt idx="15246">
                  <c:v>2059.375</c:v>
                </c:pt>
                <c:pt idx="15247">
                  <c:v>2054.375</c:v>
                </c:pt>
                <c:pt idx="15248">
                  <c:v>2052.1869999999999</c:v>
                </c:pt>
                <c:pt idx="15249">
                  <c:v>2051.953</c:v>
                </c:pt>
                <c:pt idx="15250">
                  <c:v>2047.7339999999999</c:v>
                </c:pt>
                <c:pt idx="15251">
                  <c:v>2048.9839999999999</c:v>
                </c:pt>
                <c:pt idx="15252">
                  <c:v>2045.7809999999999</c:v>
                </c:pt>
                <c:pt idx="15253">
                  <c:v>2042.7339999999999</c:v>
                </c:pt>
                <c:pt idx="15254">
                  <c:v>2040.7809999999999</c:v>
                </c:pt>
                <c:pt idx="15255">
                  <c:v>2037.9690000000001</c:v>
                </c:pt>
                <c:pt idx="15256">
                  <c:v>2035.1559999999999</c:v>
                </c:pt>
                <c:pt idx="15257">
                  <c:v>2030.547</c:v>
                </c:pt>
                <c:pt idx="15258">
                  <c:v>2029.375</c:v>
                </c:pt>
                <c:pt idx="15259">
                  <c:v>2027.578</c:v>
                </c:pt>
                <c:pt idx="15260">
                  <c:v>2025.547</c:v>
                </c:pt>
                <c:pt idx="15261">
                  <c:v>2023.5940000000001</c:v>
                </c:pt>
                <c:pt idx="15262">
                  <c:v>2018.3589999999999</c:v>
                </c:pt>
                <c:pt idx="15263">
                  <c:v>2017.9690000000001</c:v>
                </c:pt>
                <c:pt idx="15264">
                  <c:v>2014.7660000000001</c:v>
                </c:pt>
                <c:pt idx="15265">
                  <c:v>2011.4059999999999</c:v>
                </c:pt>
                <c:pt idx="15266">
                  <c:v>2012.7339999999999</c:v>
                </c:pt>
                <c:pt idx="15267">
                  <c:v>2006.5619999999999</c:v>
                </c:pt>
                <c:pt idx="15268">
                  <c:v>2008.3589999999999</c:v>
                </c:pt>
                <c:pt idx="15269">
                  <c:v>2004.7660000000001</c:v>
                </c:pt>
                <c:pt idx="15270">
                  <c:v>2003.75</c:v>
                </c:pt>
                <c:pt idx="15271">
                  <c:v>2001.797</c:v>
                </c:pt>
                <c:pt idx="15272">
                  <c:v>2000.9369999999999</c:v>
                </c:pt>
                <c:pt idx="15273">
                  <c:v>2000</c:v>
                </c:pt>
                <c:pt idx="15274">
                  <c:v>1998.5940000000001</c:v>
                </c:pt>
                <c:pt idx="15275">
                  <c:v>1995.7809999999999</c:v>
                </c:pt>
                <c:pt idx="15276">
                  <c:v>1992.578</c:v>
                </c:pt>
                <c:pt idx="15277">
                  <c:v>1995.7809999999999</c:v>
                </c:pt>
                <c:pt idx="15278">
                  <c:v>1991.953</c:v>
                </c:pt>
                <c:pt idx="15279">
                  <c:v>1994.7660000000001</c:v>
                </c:pt>
                <c:pt idx="15280">
                  <c:v>1995.9369999999999</c:v>
                </c:pt>
                <c:pt idx="15281">
                  <c:v>1991.5619999999999</c:v>
                </c:pt>
                <c:pt idx="15282">
                  <c:v>1991.953</c:v>
                </c:pt>
                <c:pt idx="15283">
                  <c:v>1997.1869999999999</c:v>
                </c:pt>
                <c:pt idx="15284">
                  <c:v>1995.7809999999999</c:v>
                </c:pt>
                <c:pt idx="15285">
                  <c:v>1993.9839999999999</c:v>
                </c:pt>
                <c:pt idx="15286">
                  <c:v>1995.547</c:v>
                </c:pt>
                <c:pt idx="15287">
                  <c:v>1998.5940000000001</c:v>
                </c:pt>
                <c:pt idx="15288">
                  <c:v>2000</c:v>
                </c:pt>
                <c:pt idx="15289">
                  <c:v>2004.7660000000001</c:v>
                </c:pt>
                <c:pt idx="15290">
                  <c:v>2003.75</c:v>
                </c:pt>
                <c:pt idx="15291">
                  <c:v>2004.7660000000001</c:v>
                </c:pt>
                <c:pt idx="15292">
                  <c:v>2008.3589999999999</c:v>
                </c:pt>
                <c:pt idx="15293">
                  <c:v>2010.547</c:v>
                </c:pt>
                <c:pt idx="15294">
                  <c:v>2010.7809999999999</c:v>
                </c:pt>
                <c:pt idx="15295">
                  <c:v>2014.1410000000001</c:v>
                </c:pt>
                <c:pt idx="15296">
                  <c:v>2015.7809999999999</c:v>
                </c:pt>
                <c:pt idx="15297">
                  <c:v>2019.5309999999999</c:v>
                </c:pt>
                <c:pt idx="15298">
                  <c:v>2016.797</c:v>
                </c:pt>
                <c:pt idx="15299">
                  <c:v>2018.9839999999999</c:v>
                </c:pt>
                <c:pt idx="15300">
                  <c:v>2005.3910000000001</c:v>
                </c:pt>
                <c:pt idx="15301">
                  <c:v>2004.375</c:v>
                </c:pt>
                <c:pt idx="15302">
                  <c:v>2023.3589999999999</c:v>
                </c:pt>
                <c:pt idx="15303">
                  <c:v>2022.3440000000001</c:v>
                </c:pt>
                <c:pt idx="15304">
                  <c:v>2017.7339999999999</c:v>
                </c:pt>
                <c:pt idx="15305">
                  <c:v>2023.3589999999999</c:v>
                </c:pt>
                <c:pt idx="15306">
                  <c:v>2023.9839999999999</c:v>
                </c:pt>
                <c:pt idx="15307">
                  <c:v>2033.203</c:v>
                </c:pt>
                <c:pt idx="15308">
                  <c:v>2031.5619999999999</c:v>
                </c:pt>
                <c:pt idx="15309">
                  <c:v>2033.5940000000001</c:v>
                </c:pt>
                <c:pt idx="15310">
                  <c:v>2040</c:v>
                </c:pt>
                <c:pt idx="15311">
                  <c:v>2039.5309999999999</c:v>
                </c:pt>
                <c:pt idx="15312">
                  <c:v>2040</c:v>
                </c:pt>
                <c:pt idx="15313">
                  <c:v>2044.375</c:v>
                </c:pt>
                <c:pt idx="15314">
                  <c:v>2044.375</c:v>
                </c:pt>
                <c:pt idx="15315">
                  <c:v>2048.203</c:v>
                </c:pt>
                <c:pt idx="15316">
                  <c:v>2051.5619999999999</c:v>
                </c:pt>
                <c:pt idx="15317">
                  <c:v>2038.3589999999999</c:v>
                </c:pt>
                <c:pt idx="15318">
                  <c:v>2040</c:v>
                </c:pt>
                <c:pt idx="15319">
                  <c:v>2044.375</c:v>
                </c:pt>
                <c:pt idx="15320">
                  <c:v>2037.3440000000001</c:v>
                </c:pt>
                <c:pt idx="15321">
                  <c:v>2040</c:v>
                </c:pt>
                <c:pt idx="15322">
                  <c:v>2042.578</c:v>
                </c:pt>
                <c:pt idx="15323">
                  <c:v>2040.3910000000001</c:v>
                </c:pt>
                <c:pt idx="15324">
                  <c:v>2044.7660000000001</c:v>
                </c:pt>
                <c:pt idx="15325">
                  <c:v>2044.5309999999999</c:v>
                </c:pt>
                <c:pt idx="15326">
                  <c:v>2039.375</c:v>
                </c:pt>
                <c:pt idx="15327">
                  <c:v>2039.5309999999999</c:v>
                </c:pt>
                <c:pt idx="15328">
                  <c:v>2038.5940000000001</c:v>
                </c:pt>
                <c:pt idx="15329">
                  <c:v>2041.4059999999999</c:v>
                </c:pt>
                <c:pt idx="15330">
                  <c:v>2038.3589999999999</c:v>
                </c:pt>
                <c:pt idx="15331">
                  <c:v>2037.9690000000001</c:v>
                </c:pt>
                <c:pt idx="15332">
                  <c:v>2034.5309999999999</c:v>
                </c:pt>
                <c:pt idx="15333">
                  <c:v>2032.7339999999999</c:v>
                </c:pt>
                <c:pt idx="15334">
                  <c:v>2032.9690000000001</c:v>
                </c:pt>
                <c:pt idx="15335">
                  <c:v>2030.547</c:v>
                </c:pt>
                <c:pt idx="15336">
                  <c:v>2024.5309999999999</c:v>
                </c:pt>
                <c:pt idx="15337">
                  <c:v>2025.9369999999999</c:v>
                </c:pt>
                <c:pt idx="15338">
                  <c:v>2025.7809999999999</c:v>
                </c:pt>
                <c:pt idx="15339">
                  <c:v>2022.3440000000001</c:v>
                </c:pt>
                <c:pt idx="15340">
                  <c:v>2020.3910000000001</c:v>
                </c:pt>
                <c:pt idx="15341">
                  <c:v>2018.75</c:v>
                </c:pt>
                <c:pt idx="15342">
                  <c:v>2013.9839999999999</c:v>
                </c:pt>
                <c:pt idx="15343">
                  <c:v>2016.172</c:v>
                </c:pt>
                <c:pt idx="15344">
                  <c:v>2015.9369999999999</c:v>
                </c:pt>
                <c:pt idx="15345">
                  <c:v>2008.75</c:v>
                </c:pt>
                <c:pt idx="15346">
                  <c:v>2008.9839999999999</c:v>
                </c:pt>
                <c:pt idx="15347">
                  <c:v>2009.375</c:v>
                </c:pt>
                <c:pt idx="15348">
                  <c:v>2007.9690000000001</c:v>
                </c:pt>
                <c:pt idx="15349">
                  <c:v>2000.9369999999999</c:v>
                </c:pt>
                <c:pt idx="15350">
                  <c:v>1998.9839999999999</c:v>
                </c:pt>
                <c:pt idx="15351">
                  <c:v>1997.1869999999999</c:v>
                </c:pt>
                <c:pt idx="15352">
                  <c:v>1997.1869999999999</c:v>
                </c:pt>
                <c:pt idx="15353">
                  <c:v>1993.203</c:v>
                </c:pt>
                <c:pt idx="15354">
                  <c:v>1990.7809999999999</c:v>
                </c:pt>
                <c:pt idx="15355">
                  <c:v>1987.3440000000001</c:v>
                </c:pt>
                <c:pt idx="15356">
                  <c:v>1986.5619999999999</c:v>
                </c:pt>
                <c:pt idx="15357">
                  <c:v>1985.7809999999999</c:v>
                </c:pt>
                <c:pt idx="15358">
                  <c:v>1984.5309999999999</c:v>
                </c:pt>
                <c:pt idx="15359">
                  <c:v>1981.953</c:v>
                </c:pt>
                <c:pt idx="15360">
                  <c:v>1981.797</c:v>
                </c:pt>
                <c:pt idx="15361">
                  <c:v>1982.3440000000001</c:v>
                </c:pt>
                <c:pt idx="15362">
                  <c:v>1983.203</c:v>
                </c:pt>
                <c:pt idx="15363">
                  <c:v>1983.3589999999999</c:v>
                </c:pt>
                <c:pt idx="15364">
                  <c:v>1980.547</c:v>
                </c:pt>
                <c:pt idx="15365">
                  <c:v>1981.172</c:v>
                </c:pt>
                <c:pt idx="15366">
                  <c:v>1980.547</c:v>
                </c:pt>
                <c:pt idx="15367">
                  <c:v>1981.5619999999999</c:v>
                </c:pt>
                <c:pt idx="15368">
                  <c:v>1980.1559999999999</c:v>
                </c:pt>
                <c:pt idx="15369">
                  <c:v>1980.3910000000001</c:v>
                </c:pt>
                <c:pt idx="15370">
                  <c:v>1978.9839999999999</c:v>
                </c:pt>
                <c:pt idx="15371">
                  <c:v>1978.203</c:v>
                </c:pt>
                <c:pt idx="15372">
                  <c:v>1982.7339999999999</c:v>
                </c:pt>
                <c:pt idx="15373">
                  <c:v>1980.7809999999999</c:v>
                </c:pt>
                <c:pt idx="15374">
                  <c:v>1979.5309999999999</c:v>
                </c:pt>
                <c:pt idx="15375">
                  <c:v>1979.375</c:v>
                </c:pt>
                <c:pt idx="15376">
                  <c:v>1980.3910000000001</c:v>
                </c:pt>
                <c:pt idx="15377">
                  <c:v>1981.797</c:v>
                </c:pt>
                <c:pt idx="15378">
                  <c:v>1984.1410000000001</c:v>
                </c:pt>
                <c:pt idx="15379">
                  <c:v>1990</c:v>
                </c:pt>
                <c:pt idx="15380">
                  <c:v>1985.1559999999999</c:v>
                </c:pt>
                <c:pt idx="15381">
                  <c:v>1990.547</c:v>
                </c:pt>
                <c:pt idx="15382">
                  <c:v>1990.1559999999999</c:v>
                </c:pt>
                <c:pt idx="15383">
                  <c:v>1987.7339999999999</c:v>
                </c:pt>
                <c:pt idx="15384">
                  <c:v>1994.7660000000001</c:v>
                </c:pt>
                <c:pt idx="15385">
                  <c:v>1997.1869999999999</c:v>
                </c:pt>
                <c:pt idx="15386">
                  <c:v>1998.203</c:v>
                </c:pt>
                <c:pt idx="15387">
                  <c:v>2002.7339999999999</c:v>
                </c:pt>
                <c:pt idx="15388">
                  <c:v>2004.375</c:v>
                </c:pt>
                <c:pt idx="15389">
                  <c:v>2005.9369999999999</c:v>
                </c:pt>
                <c:pt idx="15390">
                  <c:v>2005.1559999999999</c:v>
                </c:pt>
                <c:pt idx="15391">
                  <c:v>2006.797</c:v>
                </c:pt>
                <c:pt idx="15392">
                  <c:v>2009.7660000000001</c:v>
                </c:pt>
                <c:pt idx="15393">
                  <c:v>2014.1410000000001</c:v>
                </c:pt>
                <c:pt idx="15394">
                  <c:v>2017.3440000000001</c:v>
                </c:pt>
                <c:pt idx="15395">
                  <c:v>2016.797</c:v>
                </c:pt>
                <c:pt idx="15396">
                  <c:v>2018.5940000000001</c:v>
                </c:pt>
                <c:pt idx="15397">
                  <c:v>2014.1410000000001</c:v>
                </c:pt>
                <c:pt idx="15398">
                  <c:v>1997.578</c:v>
                </c:pt>
                <c:pt idx="15399">
                  <c:v>1921.172</c:v>
                </c:pt>
                <c:pt idx="15400">
                  <c:v>1880.547</c:v>
                </c:pt>
                <c:pt idx="15401">
                  <c:v>1926.953</c:v>
                </c:pt>
                <c:pt idx="15402">
                  <c:v>1952.578</c:v>
                </c:pt>
                <c:pt idx="15403">
                  <c:v>1952.1869999999999</c:v>
                </c:pt>
                <c:pt idx="15404">
                  <c:v>1976.4059999999999</c:v>
                </c:pt>
                <c:pt idx="15405">
                  <c:v>1998.75</c:v>
                </c:pt>
                <c:pt idx="15406">
                  <c:v>2016.4059999999999</c:v>
                </c:pt>
                <c:pt idx="15407">
                  <c:v>2034.5309999999999</c:v>
                </c:pt>
                <c:pt idx="15408">
                  <c:v>2029.375</c:v>
                </c:pt>
                <c:pt idx="15409">
                  <c:v>2016.797</c:v>
                </c:pt>
                <c:pt idx="15410">
                  <c:v>2012.3440000000001</c:v>
                </c:pt>
                <c:pt idx="15411">
                  <c:v>2008.203</c:v>
                </c:pt>
                <c:pt idx="15412">
                  <c:v>2018.5940000000001</c:v>
                </c:pt>
                <c:pt idx="15413">
                  <c:v>2042.1869999999999</c:v>
                </c:pt>
                <c:pt idx="15414">
                  <c:v>2018.203</c:v>
                </c:pt>
                <c:pt idx="15415">
                  <c:v>1980.7809999999999</c:v>
                </c:pt>
                <c:pt idx="15416">
                  <c:v>1963.9839999999999</c:v>
                </c:pt>
                <c:pt idx="15417">
                  <c:v>1978.3589999999999</c:v>
                </c:pt>
                <c:pt idx="15418">
                  <c:v>1971.797</c:v>
                </c:pt>
                <c:pt idx="15419">
                  <c:v>1965.547</c:v>
                </c:pt>
                <c:pt idx="15420">
                  <c:v>1975.9369999999999</c:v>
                </c:pt>
                <c:pt idx="15421">
                  <c:v>1974.1410000000001</c:v>
                </c:pt>
                <c:pt idx="15422">
                  <c:v>1968.75</c:v>
                </c:pt>
                <c:pt idx="15423">
                  <c:v>1974.1410000000001</c:v>
                </c:pt>
                <c:pt idx="15424">
                  <c:v>1970.7809999999999</c:v>
                </c:pt>
                <c:pt idx="15425">
                  <c:v>1966.797</c:v>
                </c:pt>
                <c:pt idx="15426">
                  <c:v>1972.9690000000001</c:v>
                </c:pt>
                <c:pt idx="15427">
                  <c:v>1967.7339999999999</c:v>
                </c:pt>
                <c:pt idx="15428">
                  <c:v>1966.4059999999999</c:v>
                </c:pt>
                <c:pt idx="15429">
                  <c:v>1971.4059999999999</c:v>
                </c:pt>
                <c:pt idx="15430">
                  <c:v>1970.3910000000001</c:v>
                </c:pt>
                <c:pt idx="15431">
                  <c:v>1965.9369999999999</c:v>
                </c:pt>
                <c:pt idx="15432">
                  <c:v>1969.1410000000001</c:v>
                </c:pt>
                <c:pt idx="15433">
                  <c:v>1970</c:v>
                </c:pt>
                <c:pt idx="15434">
                  <c:v>1969.5309999999999</c:v>
                </c:pt>
                <c:pt idx="15435">
                  <c:v>1971.797</c:v>
                </c:pt>
                <c:pt idx="15436">
                  <c:v>1970.9369999999999</c:v>
                </c:pt>
                <c:pt idx="15437">
                  <c:v>1970.1559999999999</c:v>
                </c:pt>
                <c:pt idx="15438">
                  <c:v>1970.1559999999999</c:v>
                </c:pt>
                <c:pt idx="15439">
                  <c:v>1971.953</c:v>
                </c:pt>
                <c:pt idx="15440">
                  <c:v>1969.1410000000001</c:v>
                </c:pt>
                <c:pt idx="15441">
                  <c:v>1970.1559999999999</c:v>
                </c:pt>
                <c:pt idx="15442">
                  <c:v>1971.4059999999999</c:v>
                </c:pt>
                <c:pt idx="15443">
                  <c:v>1970.7809999999999</c:v>
                </c:pt>
                <c:pt idx="15444">
                  <c:v>1972.578</c:v>
                </c:pt>
                <c:pt idx="15445">
                  <c:v>1972.9690000000001</c:v>
                </c:pt>
                <c:pt idx="15446">
                  <c:v>1973.75</c:v>
                </c:pt>
                <c:pt idx="15447">
                  <c:v>1973.9839999999999</c:v>
                </c:pt>
                <c:pt idx="15448">
                  <c:v>1978.5940000000001</c:v>
                </c:pt>
                <c:pt idx="15449">
                  <c:v>1975.7809999999999</c:v>
                </c:pt>
                <c:pt idx="15450">
                  <c:v>1975.9369999999999</c:v>
                </c:pt>
                <c:pt idx="15451">
                  <c:v>1976.4059999999999</c:v>
                </c:pt>
                <c:pt idx="15452">
                  <c:v>1980.3910000000001</c:v>
                </c:pt>
                <c:pt idx="15453">
                  <c:v>1978.203</c:v>
                </c:pt>
                <c:pt idx="15454">
                  <c:v>1981.5619999999999</c:v>
                </c:pt>
                <c:pt idx="15455">
                  <c:v>1981.4059999999999</c:v>
                </c:pt>
                <c:pt idx="15456">
                  <c:v>1981.172</c:v>
                </c:pt>
                <c:pt idx="15457">
                  <c:v>1985</c:v>
                </c:pt>
                <c:pt idx="15458">
                  <c:v>1984.5309999999999</c:v>
                </c:pt>
                <c:pt idx="15459">
                  <c:v>1986.4059999999999</c:v>
                </c:pt>
                <c:pt idx="15460">
                  <c:v>1989.1410000000001</c:v>
                </c:pt>
                <c:pt idx="15461">
                  <c:v>1989.7660000000001</c:v>
                </c:pt>
                <c:pt idx="15462">
                  <c:v>1991.172</c:v>
                </c:pt>
                <c:pt idx="15463">
                  <c:v>1993.3589999999999</c:v>
                </c:pt>
                <c:pt idx="15464">
                  <c:v>1996.4059999999999</c:v>
                </c:pt>
                <c:pt idx="15465">
                  <c:v>1993.75</c:v>
                </c:pt>
                <c:pt idx="15466">
                  <c:v>1996.4059999999999</c:v>
                </c:pt>
                <c:pt idx="15467">
                  <c:v>1998.5940000000001</c:v>
                </c:pt>
                <c:pt idx="15468">
                  <c:v>1999.5309999999999</c:v>
                </c:pt>
                <c:pt idx="15469">
                  <c:v>1998.203</c:v>
                </c:pt>
                <c:pt idx="15470">
                  <c:v>2001.797</c:v>
                </c:pt>
                <c:pt idx="15471">
                  <c:v>2004.5309999999999</c:v>
                </c:pt>
                <c:pt idx="15472">
                  <c:v>2003.9839999999999</c:v>
                </c:pt>
                <c:pt idx="15473">
                  <c:v>2006.4059999999999</c:v>
                </c:pt>
                <c:pt idx="15474">
                  <c:v>2006.953</c:v>
                </c:pt>
                <c:pt idx="15475">
                  <c:v>2007.9690000000001</c:v>
                </c:pt>
                <c:pt idx="15476">
                  <c:v>2008.5940000000001</c:v>
                </c:pt>
                <c:pt idx="15477">
                  <c:v>2008.9839999999999</c:v>
                </c:pt>
                <c:pt idx="15478">
                  <c:v>2008.75</c:v>
                </c:pt>
                <c:pt idx="15479">
                  <c:v>2012.3440000000001</c:v>
                </c:pt>
                <c:pt idx="15480">
                  <c:v>2010.7809999999999</c:v>
                </c:pt>
                <c:pt idx="15481">
                  <c:v>2008.3589999999999</c:v>
                </c:pt>
                <c:pt idx="15482">
                  <c:v>2010.3910000000001</c:v>
                </c:pt>
                <c:pt idx="15483">
                  <c:v>2011.797</c:v>
                </c:pt>
                <c:pt idx="15484">
                  <c:v>2010.9369999999999</c:v>
                </c:pt>
                <c:pt idx="15485">
                  <c:v>2011.797</c:v>
                </c:pt>
                <c:pt idx="15486">
                  <c:v>2011.5619999999999</c:v>
                </c:pt>
                <c:pt idx="15487">
                  <c:v>2011.953</c:v>
                </c:pt>
                <c:pt idx="15488">
                  <c:v>2013.203</c:v>
                </c:pt>
                <c:pt idx="15489">
                  <c:v>2014.375</c:v>
                </c:pt>
                <c:pt idx="15490">
                  <c:v>2015.7809999999999</c:v>
                </c:pt>
                <c:pt idx="15491">
                  <c:v>2017.1869999999999</c:v>
                </c:pt>
                <c:pt idx="15492">
                  <c:v>2020.1559999999999</c:v>
                </c:pt>
                <c:pt idx="15493">
                  <c:v>2020</c:v>
                </c:pt>
                <c:pt idx="15494">
                  <c:v>2021.4059999999999</c:v>
                </c:pt>
                <c:pt idx="15495">
                  <c:v>2022.7339999999999</c:v>
                </c:pt>
                <c:pt idx="15496">
                  <c:v>2025.1559999999999</c:v>
                </c:pt>
                <c:pt idx="15497">
                  <c:v>2023.3589999999999</c:v>
                </c:pt>
                <c:pt idx="15498">
                  <c:v>2027.578</c:v>
                </c:pt>
                <c:pt idx="15499">
                  <c:v>2027.7339999999999</c:v>
                </c:pt>
                <c:pt idx="15500">
                  <c:v>2029.7660000000001</c:v>
                </c:pt>
                <c:pt idx="15501">
                  <c:v>2032.1869999999999</c:v>
                </c:pt>
                <c:pt idx="15502">
                  <c:v>2030.3910000000001</c:v>
                </c:pt>
                <c:pt idx="15503">
                  <c:v>2032.578</c:v>
                </c:pt>
                <c:pt idx="15504">
                  <c:v>2034.375</c:v>
                </c:pt>
                <c:pt idx="15505">
                  <c:v>2036.172</c:v>
                </c:pt>
                <c:pt idx="15506">
                  <c:v>2035.9369999999999</c:v>
                </c:pt>
                <c:pt idx="15507">
                  <c:v>2041.5619999999999</c:v>
                </c:pt>
                <c:pt idx="15508">
                  <c:v>2037.578</c:v>
                </c:pt>
                <c:pt idx="15509">
                  <c:v>2025.3910000000001</c:v>
                </c:pt>
                <c:pt idx="15510">
                  <c:v>2008.203</c:v>
                </c:pt>
                <c:pt idx="15511">
                  <c:v>2035.547</c:v>
                </c:pt>
                <c:pt idx="15512">
                  <c:v>2051.953</c:v>
                </c:pt>
                <c:pt idx="15513">
                  <c:v>2041.5619999999999</c:v>
                </c:pt>
                <c:pt idx="15514">
                  <c:v>2034.5309999999999</c:v>
                </c:pt>
                <c:pt idx="15515">
                  <c:v>2042.9690000000001</c:v>
                </c:pt>
                <c:pt idx="15516">
                  <c:v>2046.172</c:v>
                </c:pt>
                <c:pt idx="15517">
                  <c:v>2046.953</c:v>
                </c:pt>
                <c:pt idx="15518">
                  <c:v>2055.1559999999999</c:v>
                </c:pt>
                <c:pt idx="15519">
                  <c:v>2055.9369999999999</c:v>
                </c:pt>
                <c:pt idx="15520">
                  <c:v>2057.9690000000001</c:v>
                </c:pt>
                <c:pt idx="15521">
                  <c:v>2058.9839999999999</c:v>
                </c:pt>
                <c:pt idx="15522">
                  <c:v>2057.3440000000001</c:v>
                </c:pt>
                <c:pt idx="15523">
                  <c:v>2061.4059999999999</c:v>
                </c:pt>
                <c:pt idx="15524">
                  <c:v>2060.7809999999999</c:v>
                </c:pt>
                <c:pt idx="15525">
                  <c:v>2060.547</c:v>
                </c:pt>
                <c:pt idx="15526">
                  <c:v>2064.5309999999999</c:v>
                </c:pt>
                <c:pt idx="15527">
                  <c:v>2070.3910000000001</c:v>
                </c:pt>
                <c:pt idx="15528">
                  <c:v>2066.172</c:v>
                </c:pt>
                <c:pt idx="15529">
                  <c:v>2065.547</c:v>
                </c:pt>
                <c:pt idx="15530">
                  <c:v>2067.3440000000001</c:v>
                </c:pt>
                <c:pt idx="15531">
                  <c:v>2069.5309999999999</c:v>
                </c:pt>
                <c:pt idx="15532">
                  <c:v>2070.547</c:v>
                </c:pt>
                <c:pt idx="15533">
                  <c:v>2074.1410000000001</c:v>
                </c:pt>
                <c:pt idx="15534">
                  <c:v>2073.3589999999999</c:v>
                </c:pt>
                <c:pt idx="15535">
                  <c:v>2075.547</c:v>
                </c:pt>
                <c:pt idx="15536">
                  <c:v>2076.953</c:v>
                </c:pt>
                <c:pt idx="15537">
                  <c:v>2077.9690000000001</c:v>
                </c:pt>
                <c:pt idx="15538">
                  <c:v>2079.5309999999999</c:v>
                </c:pt>
                <c:pt idx="15539">
                  <c:v>2081.172</c:v>
                </c:pt>
                <c:pt idx="15540">
                  <c:v>2080.3910000000001</c:v>
                </c:pt>
                <c:pt idx="15541">
                  <c:v>2081.4059999999999</c:v>
                </c:pt>
                <c:pt idx="15542">
                  <c:v>2081.953</c:v>
                </c:pt>
                <c:pt idx="15543">
                  <c:v>2080.7809999999999</c:v>
                </c:pt>
                <c:pt idx="15544">
                  <c:v>2080.7809999999999</c:v>
                </c:pt>
                <c:pt idx="15545">
                  <c:v>2078.203</c:v>
                </c:pt>
                <c:pt idx="15546">
                  <c:v>2077.578</c:v>
                </c:pt>
                <c:pt idx="15547">
                  <c:v>2080.547</c:v>
                </c:pt>
                <c:pt idx="15548">
                  <c:v>2076.4059999999999</c:v>
                </c:pt>
                <c:pt idx="15549">
                  <c:v>2075.3910000000001</c:v>
                </c:pt>
                <c:pt idx="15550">
                  <c:v>2074.5309999999999</c:v>
                </c:pt>
                <c:pt idx="15551">
                  <c:v>2077.1869999999999</c:v>
                </c:pt>
                <c:pt idx="15552">
                  <c:v>2072.578</c:v>
                </c:pt>
                <c:pt idx="15553">
                  <c:v>2072.1869999999999</c:v>
                </c:pt>
                <c:pt idx="15554">
                  <c:v>2067.7339999999999</c:v>
                </c:pt>
                <c:pt idx="15555">
                  <c:v>2068.3589999999999</c:v>
                </c:pt>
                <c:pt idx="15556">
                  <c:v>2063.9839999999999</c:v>
                </c:pt>
                <c:pt idx="15557">
                  <c:v>2064.7660000000001</c:v>
                </c:pt>
                <c:pt idx="15558">
                  <c:v>2063.75</c:v>
                </c:pt>
                <c:pt idx="15559">
                  <c:v>2058.75</c:v>
                </c:pt>
                <c:pt idx="15560">
                  <c:v>2055.9369999999999</c:v>
                </c:pt>
                <c:pt idx="15561">
                  <c:v>2054.5309999999999</c:v>
                </c:pt>
                <c:pt idx="15562">
                  <c:v>2055.3910000000001</c:v>
                </c:pt>
                <c:pt idx="15563">
                  <c:v>2051.172</c:v>
                </c:pt>
                <c:pt idx="15564">
                  <c:v>2045.3910000000001</c:v>
                </c:pt>
                <c:pt idx="15565">
                  <c:v>2044.1410000000001</c:v>
                </c:pt>
                <c:pt idx="15566">
                  <c:v>2043.9839999999999</c:v>
                </c:pt>
                <c:pt idx="15567">
                  <c:v>2041.797</c:v>
                </c:pt>
                <c:pt idx="15568">
                  <c:v>2038.3589999999999</c:v>
                </c:pt>
                <c:pt idx="15569">
                  <c:v>2037.3440000000001</c:v>
                </c:pt>
                <c:pt idx="15570">
                  <c:v>2032.578</c:v>
                </c:pt>
                <c:pt idx="15571">
                  <c:v>2030.9369999999999</c:v>
                </c:pt>
                <c:pt idx="15572">
                  <c:v>2024.1410000000001</c:v>
                </c:pt>
                <c:pt idx="15573">
                  <c:v>2029.1410000000001</c:v>
                </c:pt>
                <c:pt idx="15574">
                  <c:v>2023.9839999999999</c:v>
                </c:pt>
                <c:pt idx="15575">
                  <c:v>2018.9839999999999</c:v>
                </c:pt>
                <c:pt idx="15576">
                  <c:v>2016.5619999999999</c:v>
                </c:pt>
                <c:pt idx="15577">
                  <c:v>2014.375</c:v>
                </c:pt>
                <c:pt idx="15578">
                  <c:v>2011.172</c:v>
                </c:pt>
                <c:pt idx="15579">
                  <c:v>2009.7660000000001</c:v>
                </c:pt>
                <c:pt idx="15580">
                  <c:v>2009.7660000000001</c:v>
                </c:pt>
                <c:pt idx="15581">
                  <c:v>2005</c:v>
                </c:pt>
                <c:pt idx="15582">
                  <c:v>2005.1559999999999</c:v>
                </c:pt>
                <c:pt idx="15583">
                  <c:v>1999.7660000000001</c:v>
                </c:pt>
                <c:pt idx="15584">
                  <c:v>1998.9839999999999</c:v>
                </c:pt>
                <c:pt idx="15585">
                  <c:v>1996.4059999999999</c:v>
                </c:pt>
                <c:pt idx="15586">
                  <c:v>1995.1559999999999</c:v>
                </c:pt>
                <c:pt idx="15587">
                  <c:v>1992.578</c:v>
                </c:pt>
                <c:pt idx="15588">
                  <c:v>1992.3440000000001</c:v>
                </c:pt>
                <c:pt idx="15589">
                  <c:v>1991.5619999999999</c:v>
                </c:pt>
                <c:pt idx="15590">
                  <c:v>1995.3910000000001</c:v>
                </c:pt>
                <c:pt idx="15591">
                  <c:v>1991.4059999999999</c:v>
                </c:pt>
                <c:pt idx="15592">
                  <c:v>1996.953</c:v>
                </c:pt>
                <c:pt idx="15593">
                  <c:v>1997.3440000000001</c:v>
                </c:pt>
                <c:pt idx="15594">
                  <c:v>1994.7660000000001</c:v>
                </c:pt>
                <c:pt idx="15595">
                  <c:v>1992.3440000000001</c:v>
                </c:pt>
                <c:pt idx="15596">
                  <c:v>1997.7339999999999</c:v>
                </c:pt>
                <c:pt idx="15597">
                  <c:v>1997.578</c:v>
                </c:pt>
                <c:pt idx="15598">
                  <c:v>1998.203</c:v>
                </c:pt>
                <c:pt idx="15599">
                  <c:v>2000.9369999999999</c:v>
                </c:pt>
                <c:pt idx="15600">
                  <c:v>1998.75</c:v>
                </c:pt>
                <c:pt idx="15601">
                  <c:v>2000.1559999999999</c:v>
                </c:pt>
                <c:pt idx="15602">
                  <c:v>2002.1869999999999</c:v>
                </c:pt>
                <c:pt idx="15603">
                  <c:v>2002.7339999999999</c:v>
                </c:pt>
                <c:pt idx="15604">
                  <c:v>2002.9690000000001</c:v>
                </c:pt>
                <c:pt idx="15605">
                  <c:v>2009.1410000000001</c:v>
                </c:pt>
                <c:pt idx="15606">
                  <c:v>2008.3589999999999</c:v>
                </c:pt>
                <c:pt idx="15607">
                  <c:v>2007.578</c:v>
                </c:pt>
                <c:pt idx="15608">
                  <c:v>2009.7660000000001</c:v>
                </c:pt>
                <c:pt idx="15609">
                  <c:v>2012.3440000000001</c:v>
                </c:pt>
                <c:pt idx="15610">
                  <c:v>2013.203</c:v>
                </c:pt>
                <c:pt idx="15611">
                  <c:v>2018.3589999999999</c:v>
                </c:pt>
                <c:pt idx="15612">
                  <c:v>2014.5309999999999</c:v>
                </c:pt>
                <c:pt idx="15613">
                  <c:v>2004.375</c:v>
                </c:pt>
                <c:pt idx="15614">
                  <c:v>2007.3440000000001</c:v>
                </c:pt>
                <c:pt idx="15615">
                  <c:v>2025.7809999999999</c:v>
                </c:pt>
                <c:pt idx="15616">
                  <c:v>2019.7660000000001</c:v>
                </c:pt>
                <c:pt idx="15617">
                  <c:v>2018.203</c:v>
                </c:pt>
                <c:pt idx="15618">
                  <c:v>2023.75</c:v>
                </c:pt>
                <c:pt idx="15619">
                  <c:v>2024.1410000000001</c:v>
                </c:pt>
                <c:pt idx="15620">
                  <c:v>2028.3589999999999</c:v>
                </c:pt>
                <c:pt idx="15621">
                  <c:v>2030.7809999999999</c:v>
                </c:pt>
                <c:pt idx="15622">
                  <c:v>2037.3440000000001</c:v>
                </c:pt>
                <c:pt idx="15623">
                  <c:v>2038.9839999999999</c:v>
                </c:pt>
                <c:pt idx="15624">
                  <c:v>2038.3589999999999</c:v>
                </c:pt>
                <c:pt idx="15625">
                  <c:v>2040.547</c:v>
                </c:pt>
                <c:pt idx="15626">
                  <c:v>2041.5619999999999</c:v>
                </c:pt>
                <c:pt idx="15627">
                  <c:v>2046.5619999999999</c:v>
                </c:pt>
                <c:pt idx="15628">
                  <c:v>2047.1869999999999</c:v>
                </c:pt>
                <c:pt idx="15629">
                  <c:v>2043.3589999999999</c:v>
                </c:pt>
                <c:pt idx="15630">
                  <c:v>2037.3440000000001</c:v>
                </c:pt>
                <c:pt idx="15631">
                  <c:v>2042.9690000000001</c:v>
                </c:pt>
                <c:pt idx="15632">
                  <c:v>2041.4059999999999</c:v>
                </c:pt>
                <c:pt idx="15633">
                  <c:v>2037.1869999999999</c:v>
                </c:pt>
                <c:pt idx="15634">
                  <c:v>2040.7809999999999</c:v>
                </c:pt>
                <c:pt idx="15635">
                  <c:v>2039.7660000000001</c:v>
                </c:pt>
                <c:pt idx="15636">
                  <c:v>2035.7809999999999</c:v>
                </c:pt>
                <c:pt idx="15637">
                  <c:v>2038.75</c:v>
                </c:pt>
                <c:pt idx="15638">
                  <c:v>2035.3910000000001</c:v>
                </c:pt>
                <c:pt idx="15639">
                  <c:v>2035.9369999999999</c:v>
                </c:pt>
                <c:pt idx="15640">
                  <c:v>2038.3589999999999</c:v>
                </c:pt>
                <c:pt idx="15641">
                  <c:v>2037.578</c:v>
                </c:pt>
                <c:pt idx="15642">
                  <c:v>2035.9369999999999</c:v>
                </c:pt>
                <c:pt idx="15643">
                  <c:v>2035.3910000000001</c:v>
                </c:pt>
                <c:pt idx="15644">
                  <c:v>2031.797</c:v>
                </c:pt>
                <c:pt idx="15645">
                  <c:v>2032.578</c:v>
                </c:pt>
                <c:pt idx="15646">
                  <c:v>2033.3589999999999</c:v>
                </c:pt>
                <c:pt idx="15647">
                  <c:v>2030.7809999999999</c:v>
                </c:pt>
                <c:pt idx="15648">
                  <c:v>2027.7339999999999</c:v>
                </c:pt>
                <c:pt idx="15649">
                  <c:v>2023.3589999999999</c:v>
                </c:pt>
                <c:pt idx="15650">
                  <c:v>2020.9369999999999</c:v>
                </c:pt>
                <c:pt idx="15651">
                  <c:v>2020.547</c:v>
                </c:pt>
                <c:pt idx="15652">
                  <c:v>2016.172</c:v>
                </c:pt>
                <c:pt idx="15653">
                  <c:v>2014.375</c:v>
                </c:pt>
                <c:pt idx="15654">
                  <c:v>2016.5619999999999</c:v>
                </c:pt>
                <c:pt idx="15655">
                  <c:v>2014.5309999999999</c:v>
                </c:pt>
                <c:pt idx="15656">
                  <c:v>2011.172</c:v>
                </c:pt>
                <c:pt idx="15657">
                  <c:v>2008.3589999999999</c:v>
                </c:pt>
                <c:pt idx="15658">
                  <c:v>2005.3910000000001</c:v>
                </c:pt>
                <c:pt idx="15659">
                  <c:v>2004.5309999999999</c:v>
                </c:pt>
                <c:pt idx="15660">
                  <c:v>2000.1559999999999</c:v>
                </c:pt>
                <c:pt idx="15661">
                  <c:v>1998.75</c:v>
                </c:pt>
                <c:pt idx="15662">
                  <c:v>1998.203</c:v>
                </c:pt>
                <c:pt idx="15663">
                  <c:v>1994.5309999999999</c:v>
                </c:pt>
                <c:pt idx="15664">
                  <c:v>1991.4059999999999</c:v>
                </c:pt>
                <c:pt idx="15665">
                  <c:v>1990</c:v>
                </c:pt>
                <c:pt idx="15666">
                  <c:v>1987.9690000000001</c:v>
                </c:pt>
                <c:pt idx="15667">
                  <c:v>1987.3440000000001</c:v>
                </c:pt>
                <c:pt idx="15668">
                  <c:v>1985.547</c:v>
                </c:pt>
                <c:pt idx="15669">
                  <c:v>1984.7660000000001</c:v>
                </c:pt>
                <c:pt idx="15670">
                  <c:v>1984.5309999999999</c:v>
                </c:pt>
                <c:pt idx="15671">
                  <c:v>1981.4059999999999</c:v>
                </c:pt>
                <c:pt idx="15672">
                  <c:v>1982.7339999999999</c:v>
                </c:pt>
                <c:pt idx="15673">
                  <c:v>1982.1869999999999</c:v>
                </c:pt>
                <c:pt idx="15674">
                  <c:v>1981.5619999999999</c:v>
                </c:pt>
                <c:pt idx="15675">
                  <c:v>1976.953</c:v>
                </c:pt>
                <c:pt idx="15676">
                  <c:v>1978.203</c:v>
                </c:pt>
                <c:pt idx="15677">
                  <c:v>1976.953</c:v>
                </c:pt>
                <c:pt idx="15678">
                  <c:v>1978.3589999999999</c:v>
                </c:pt>
                <c:pt idx="15679">
                  <c:v>1976.4059999999999</c:v>
                </c:pt>
                <c:pt idx="15680">
                  <c:v>1975.7809999999999</c:v>
                </c:pt>
                <c:pt idx="15681">
                  <c:v>1975.7809999999999</c:v>
                </c:pt>
                <c:pt idx="15682">
                  <c:v>1975</c:v>
                </c:pt>
                <c:pt idx="15683">
                  <c:v>1980</c:v>
                </c:pt>
                <c:pt idx="15684">
                  <c:v>1976.797</c:v>
                </c:pt>
                <c:pt idx="15685">
                  <c:v>1974.5309999999999</c:v>
                </c:pt>
                <c:pt idx="15686">
                  <c:v>1977.1869999999999</c:v>
                </c:pt>
                <c:pt idx="15687">
                  <c:v>1980</c:v>
                </c:pt>
                <c:pt idx="15688">
                  <c:v>1980.9369999999999</c:v>
                </c:pt>
                <c:pt idx="15689">
                  <c:v>1979.5309999999999</c:v>
                </c:pt>
                <c:pt idx="15690">
                  <c:v>1984.375</c:v>
                </c:pt>
                <c:pt idx="15691">
                  <c:v>1985.7809999999999</c:v>
                </c:pt>
                <c:pt idx="15692">
                  <c:v>1978.75</c:v>
                </c:pt>
                <c:pt idx="15693">
                  <c:v>1985.3910000000001</c:v>
                </c:pt>
                <c:pt idx="15694">
                  <c:v>1988.5940000000001</c:v>
                </c:pt>
                <c:pt idx="15695">
                  <c:v>1986.5619999999999</c:v>
                </c:pt>
                <c:pt idx="15696">
                  <c:v>1992.1869999999999</c:v>
                </c:pt>
                <c:pt idx="15697">
                  <c:v>1994.1410000000001</c:v>
                </c:pt>
                <c:pt idx="15698">
                  <c:v>1995.1559999999999</c:v>
                </c:pt>
                <c:pt idx="15699">
                  <c:v>1995.1559999999999</c:v>
                </c:pt>
                <c:pt idx="15700">
                  <c:v>1998.3589999999999</c:v>
                </c:pt>
                <c:pt idx="15701">
                  <c:v>1999.5309999999999</c:v>
                </c:pt>
                <c:pt idx="15702">
                  <c:v>2002.9690000000001</c:v>
                </c:pt>
                <c:pt idx="15703">
                  <c:v>2003.75</c:v>
                </c:pt>
                <c:pt idx="15704">
                  <c:v>2008.75</c:v>
                </c:pt>
                <c:pt idx="15705">
                  <c:v>2007.7339999999999</c:v>
                </c:pt>
                <c:pt idx="15706">
                  <c:v>2011.953</c:v>
                </c:pt>
                <c:pt idx="15707">
                  <c:v>2011.5619999999999</c:v>
                </c:pt>
                <c:pt idx="15708">
                  <c:v>2012.1869999999999</c:v>
                </c:pt>
                <c:pt idx="15709">
                  <c:v>2017.9690000000001</c:v>
                </c:pt>
                <c:pt idx="15710">
                  <c:v>2009.5309999999999</c:v>
                </c:pt>
                <c:pt idx="15711">
                  <c:v>1949.7660000000001</c:v>
                </c:pt>
                <c:pt idx="15712">
                  <c:v>1892.578</c:v>
                </c:pt>
                <c:pt idx="15713">
                  <c:v>1921.172</c:v>
                </c:pt>
                <c:pt idx="15714">
                  <c:v>1940.7809999999999</c:v>
                </c:pt>
                <c:pt idx="15715">
                  <c:v>1930.9369999999999</c:v>
                </c:pt>
                <c:pt idx="15716">
                  <c:v>1956.5619999999999</c:v>
                </c:pt>
                <c:pt idx="15717">
                  <c:v>1991.5619999999999</c:v>
                </c:pt>
                <c:pt idx="15718">
                  <c:v>2020.7809999999999</c:v>
                </c:pt>
                <c:pt idx="15719">
                  <c:v>2041.953</c:v>
                </c:pt>
                <c:pt idx="15720">
                  <c:v>2032.1869999999999</c:v>
                </c:pt>
                <c:pt idx="15721">
                  <c:v>2022.7339999999999</c:v>
                </c:pt>
                <c:pt idx="15722">
                  <c:v>2014.5309999999999</c:v>
                </c:pt>
                <c:pt idx="15723">
                  <c:v>2010.7809999999999</c:v>
                </c:pt>
                <c:pt idx="15724">
                  <c:v>2012.7339999999999</c:v>
                </c:pt>
                <c:pt idx="15725">
                  <c:v>2029.5309999999999</c:v>
                </c:pt>
                <c:pt idx="15726">
                  <c:v>2033.5940000000001</c:v>
                </c:pt>
                <c:pt idx="15727">
                  <c:v>1992.1869999999999</c:v>
                </c:pt>
                <c:pt idx="15728">
                  <c:v>1963.3589999999999</c:v>
                </c:pt>
                <c:pt idx="15729">
                  <c:v>1972.9690000000001</c:v>
                </c:pt>
                <c:pt idx="15730">
                  <c:v>1976.797</c:v>
                </c:pt>
                <c:pt idx="15731">
                  <c:v>1970</c:v>
                </c:pt>
                <c:pt idx="15732">
                  <c:v>1971.172</c:v>
                </c:pt>
                <c:pt idx="15733">
                  <c:v>1977.1869999999999</c:v>
                </c:pt>
                <c:pt idx="15734">
                  <c:v>1970.1559999999999</c:v>
                </c:pt>
                <c:pt idx="15735">
                  <c:v>1971.172</c:v>
                </c:pt>
                <c:pt idx="15736">
                  <c:v>1976.953</c:v>
                </c:pt>
                <c:pt idx="15737">
                  <c:v>1969.7660000000001</c:v>
                </c:pt>
                <c:pt idx="15738">
                  <c:v>1973.5940000000001</c:v>
                </c:pt>
                <c:pt idx="15739">
                  <c:v>1973.9839999999999</c:v>
                </c:pt>
                <c:pt idx="15740">
                  <c:v>1970.3910000000001</c:v>
                </c:pt>
                <c:pt idx="15741">
                  <c:v>1970</c:v>
                </c:pt>
                <c:pt idx="15742">
                  <c:v>1972.7339999999999</c:v>
                </c:pt>
                <c:pt idx="15743">
                  <c:v>1969.375</c:v>
                </c:pt>
                <c:pt idx="15744">
                  <c:v>1970.1559999999999</c:v>
                </c:pt>
                <c:pt idx="15745">
                  <c:v>1975.1559999999999</c:v>
                </c:pt>
                <c:pt idx="15746">
                  <c:v>1973.3589999999999</c:v>
                </c:pt>
                <c:pt idx="15747">
                  <c:v>1970</c:v>
                </c:pt>
                <c:pt idx="15748">
                  <c:v>1971.4059999999999</c:v>
                </c:pt>
                <c:pt idx="15749">
                  <c:v>1972.1869999999999</c:v>
                </c:pt>
                <c:pt idx="15750">
                  <c:v>1967.1869999999999</c:v>
                </c:pt>
                <c:pt idx="15751">
                  <c:v>1969.5309999999999</c:v>
                </c:pt>
                <c:pt idx="15752">
                  <c:v>1970.3910000000001</c:v>
                </c:pt>
                <c:pt idx="15753">
                  <c:v>1969.7660000000001</c:v>
                </c:pt>
                <c:pt idx="15754">
                  <c:v>1970.3910000000001</c:v>
                </c:pt>
                <c:pt idx="15755">
                  <c:v>1971.5619999999999</c:v>
                </c:pt>
                <c:pt idx="15756">
                  <c:v>1970.7809999999999</c:v>
                </c:pt>
                <c:pt idx="15757">
                  <c:v>1971.5619999999999</c:v>
                </c:pt>
                <c:pt idx="15758">
                  <c:v>1974.375</c:v>
                </c:pt>
                <c:pt idx="15759">
                  <c:v>1973.5940000000001</c:v>
                </c:pt>
                <c:pt idx="15760">
                  <c:v>1976.172</c:v>
                </c:pt>
                <c:pt idx="15761">
                  <c:v>1975.7809999999999</c:v>
                </c:pt>
                <c:pt idx="15762">
                  <c:v>1977.1869999999999</c:v>
                </c:pt>
                <c:pt idx="15763">
                  <c:v>1979.1410000000001</c:v>
                </c:pt>
                <c:pt idx="15764">
                  <c:v>1980.1559999999999</c:v>
                </c:pt>
                <c:pt idx="15765">
                  <c:v>1979.375</c:v>
                </c:pt>
                <c:pt idx="15766">
                  <c:v>1978.9839999999999</c:v>
                </c:pt>
                <c:pt idx="15767">
                  <c:v>1980.1559999999999</c:v>
                </c:pt>
                <c:pt idx="15768">
                  <c:v>1984.375</c:v>
                </c:pt>
                <c:pt idx="15769">
                  <c:v>1983.75</c:v>
                </c:pt>
                <c:pt idx="15770">
                  <c:v>1986.797</c:v>
                </c:pt>
                <c:pt idx="15771">
                  <c:v>1986.953</c:v>
                </c:pt>
                <c:pt idx="15772">
                  <c:v>1986.172</c:v>
                </c:pt>
                <c:pt idx="15773">
                  <c:v>1986.953</c:v>
                </c:pt>
                <c:pt idx="15774">
                  <c:v>1987.578</c:v>
                </c:pt>
                <c:pt idx="15775">
                  <c:v>1989.5309999999999</c:v>
                </c:pt>
                <c:pt idx="15776">
                  <c:v>1990.3910000000001</c:v>
                </c:pt>
                <c:pt idx="15777">
                  <c:v>1995</c:v>
                </c:pt>
                <c:pt idx="15778">
                  <c:v>1991.953</c:v>
                </c:pt>
                <c:pt idx="15779">
                  <c:v>1997.1869999999999</c:v>
                </c:pt>
                <c:pt idx="15780">
                  <c:v>1998.3589999999999</c:v>
                </c:pt>
                <c:pt idx="15781">
                  <c:v>2000</c:v>
                </c:pt>
                <c:pt idx="15782">
                  <c:v>2002.7339999999999</c:v>
                </c:pt>
                <c:pt idx="15783">
                  <c:v>2000.9369999999999</c:v>
                </c:pt>
                <c:pt idx="15784">
                  <c:v>2004.5309999999999</c:v>
                </c:pt>
                <c:pt idx="15785">
                  <c:v>2003.9839999999999</c:v>
                </c:pt>
                <c:pt idx="15786">
                  <c:v>2006.172</c:v>
                </c:pt>
                <c:pt idx="15787">
                  <c:v>2006.4059999999999</c:v>
                </c:pt>
                <c:pt idx="15788">
                  <c:v>2007.1869999999999</c:v>
                </c:pt>
                <c:pt idx="15789">
                  <c:v>2004.7660000000001</c:v>
                </c:pt>
                <c:pt idx="15790">
                  <c:v>2006.953</c:v>
                </c:pt>
                <c:pt idx="15791">
                  <c:v>2007.9690000000001</c:v>
                </c:pt>
                <c:pt idx="15792">
                  <c:v>2006.5619999999999</c:v>
                </c:pt>
                <c:pt idx="15793">
                  <c:v>2008.75</c:v>
                </c:pt>
                <c:pt idx="15794">
                  <c:v>2009.1410000000001</c:v>
                </c:pt>
                <c:pt idx="15795">
                  <c:v>2011.953</c:v>
                </c:pt>
                <c:pt idx="15796">
                  <c:v>2007.578</c:v>
                </c:pt>
                <c:pt idx="15797">
                  <c:v>2007.3440000000001</c:v>
                </c:pt>
                <c:pt idx="15798">
                  <c:v>2010.3910000000001</c:v>
                </c:pt>
                <c:pt idx="15799">
                  <c:v>2011.953</c:v>
                </c:pt>
                <c:pt idx="15800">
                  <c:v>2014.1410000000001</c:v>
                </c:pt>
                <c:pt idx="15801">
                  <c:v>2015.3910000000001</c:v>
                </c:pt>
                <c:pt idx="15802">
                  <c:v>2013.5940000000001</c:v>
                </c:pt>
                <c:pt idx="15803">
                  <c:v>2013.203</c:v>
                </c:pt>
                <c:pt idx="15804">
                  <c:v>2014.5309999999999</c:v>
                </c:pt>
                <c:pt idx="15805">
                  <c:v>2018.9839999999999</c:v>
                </c:pt>
                <c:pt idx="15806">
                  <c:v>2019.375</c:v>
                </c:pt>
                <c:pt idx="15807">
                  <c:v>2020.7809999999999</c:v>
                </c:pt>
                <c:pt idx="15808">
                  <c:v>2021.4059999999999</c:v>
                </c:pt>
                <c:pt idx="15809">
                  <c:v>2020.547</c:v>
                </c:pt>
                <c:pt idx="15810">
                  <c:v>2020.9369999999999</c:v>
                </c:pt>
                <c:pt idx="15811">
                  <c:v>2023.75</c:v>
                </c:pt>
                <c:pt idx="15812">
                  <c:v>2024.375</c:v>
                </c:pt>
                <c:pt idx="15813">
                  <c:v>2026.172</c:v>
                </c:pt>
                <c:pt idx="15814">
                  <c:v>2028.9839999999999</c:v>
                </c:pt>
                <c:pt idx="15815">
                  <c:v>2029.375</c:v>
                </c:pt>
                <c:pt idx="15816">
                  <c:v>2026.953</c:v>
                </c:pt>
                <c:pt idx="15817">
                  <c:v>2030.9369999999999</c:v>
                </c:pt>
                <c:pt idx="15818">
                  <c:v>2032.1869999999999</c:v>
                </c:pt>
                <c:pt idx="15819">
                  <c:v>2033.75</c:v>
                </c:pt>
                <c:pt idx="15820">
                  <c:v>2035</c:v>
                </c:pt>
                <c:pt idx="15821">
                  <c:v>2034.5309999999999</c:v>
                </c:pt>
                <c:pt idx="15822">
                  <c:v>2014.5309999999999</c:v>
                </c:pt>
                <c:pt idx="15823">
                  <c:v>2026.172</c:v>
                </c:pt>
                <c:pt idx="15824">
                  <c:v>2038.75</c:v>
                </c:pt>
                <c:pt idx="15825">
                  <c:v>2040.9369999999999</c:v>
                </c:pt>
                <c:pt idx="15826">
                  <c:v>2032.3440000000001</c:v>
                </c:pt>
                <c:pt idx="15827">
                  <c:v>2037.1869999999999</c:v>
                </c:pt>
                <c:pt idx="15828">
                  <c:v>2040.1559999999999</c:v>
                </c:pt>
                <c:pt idx="15829">
                  <c:v>2041.953</c:v>
                </c:pt>
                <c:pt idx="15830">
                  <c:v>2043.203</c:v>
                </c:pt>
                <c:pt idx="15831">
                  <c:v>2047.578</c:v>
                </c:pt>
                <c:pt idx="15832">
                  <c:v>2046.797</c:v>
                </c:pt>
                <c:pt idx="15833">
                  <c:v>2046.797</c:v>
                </c:pt>
                <c:pt idx="15834">
                  <c:v>2047.9690000000001</c:v>
                </c:pt>
                <c:pt idx="15835">
                  <c:v>2051.5619999999999</c:v>
                </c:pt>
                <c:pt idx="15836">
                  <c:v>2053.75</c:v>
                </c:pt>
                <c:pt idx="15837">
                  <c:v>2053.9839999999999</c:v>
                </c:pt>
                <c:pt idx="15838">
                  <c:v>2054.5309999999999</c:v>
                </c:pt>
                <c:pt idx="15839">
                  <c:v>2057.3440000000001</c:v>
                </c:pt>
                <c:pt idx="15840">
                  <c:v>2062.3440000000001</c:v>
                </c:pt>
                <c:pt idx="15841">
                  <c:v>2060</c:v>
                </c:pt>
                <c:pt idx="15842">
                  <c:v>2058.3589999999999</c:v>
                </c:pt>
                <c:pt idx="15843">
                  <c:v>2065.547</c:v>
                </c:pt>
                <c:pt idx="15844">
                  <c:v>2066.4059999999999</c:v>
                </c:pt>
                <c:pt idx="15845">
                  <c:v>2065.547</c:v>
                </c:pt>
                <c:pt idx="15846">
                  <c:v>2067.3440000000001</c:v>
                </c:pt>
                <c:pt idx="15847">
                  <c:v>2068.9839999999999</c:v>
                </c:pt>
                <c:pt idx="15848">
                  <c:v>2069.1410000000001</c:v>
                </c:pt>
                <c:pt idx="15849">
                  <c:v>2072.1869999999999</c:v>
                </c:pt>
                <c:pt idx="15850">
                  <c:v>2070.9369999999999</c:v>
                </c:pt>
                <c:pt idx="15851">
                  <c:v>2073.5940000000001</c:v>
                </c:pt>
                <c:pt idx="15852">
                  <c:v>2072.7339999999999</c:v>
                </c:pt>
                <c:pt idx="15853">
                  <c:v>2074.375</c:v>
                </c:pt>
                <c:pt idx="15854">
                  <c:v>2075.1559999999999</c:v>
                </c:pt>
                <c:pt idx="15855">
                  <c:v>2074.375</c:v>
                </c:pt>
                <c:pt idx="15856">
                  <c:v>2072.7339999999999</c:v>
                </c:pt>
                <c:pt idx="15857">
                  <c:v>2072.9690000000001</c:v>
                </c:pt>
                <c:pt idx="15858">
                  <c:v>2070</c:v>
                </c:pt>
                <c:pt idx="15859">
                  <c:v>2072.1869999999999</c:v>
                </c:pt>
                <c:pt idx="15860">
                  <c:v>2070.7809999999999</c:v>
                </c:pt>
                <c:pt idx="15861">
                  <c:v>2070.9369999999999</c:v>
                </c:pt>
                <c:pt idx="15862">
                  <c:v>2069.7660000000001</c:v>
                </c:pt>
                <c:pt idx="15863">
                  <c:v>2066.953</c:v>
                </c:pt>
                <c:pt idx="15864">
                  <c:v>2067.1869999999999</c:v>
                </c:pt>
                <c:pt idx="15865">
                  <c:v>2064.375</c:v>
                </c:pt>
                <c:pt idx="15866">
                  <c:v>2061.953</c:v>
                </c:pt>
                <c:pt idx="15867">
                  <c:v>2063.203</c:v>
                </c:pt>
                <c:pt idx="15868">
                  <c:v>2061.953</c:v>
                </c:pt>
                <c:pt idx="15869">
                  <c:v>2056.953</c:v>
                </c:pt>
                <c:pt idx="15870">
                  <c:v>2055.1559999999999</c:v>
                </c:pt>
                <c:pt idx="15871">
                  <c:v>2053.3589999999999</c:v>
                </c:pt>
                <c:pt idx="15872">
                  <c:v>2053.9839999999999</c:v>
                </c:pt>
                <c:pt idx="15873">
                  <c:v>2052.1869999999999</c:v>
                </c:pt>
                <c:pt idx="15874">
                  <c:v>2047.1869999999999</c:v>
                </c:pt>
                <c:pt idx="15875">
                  <c:v>2045</c:v>
                </c:pt>
                <c:pt idx="15876">
                  <c:v>2042.1869999999999</c:v>
                </c:pt>
                <c:pt idx="15877">
                  <c:v>2040.1559999999999</c:v>
                </c:pt>
                <c:pt idx="15878">
                  <c:v>2038.3589999999999</c:v>
                </c:pt>
                <c:pt idx="15879">
                  <c:v>2035.9369999999999</c:v>
                </c:pt>
                <c:pt idx="15880">
                  <c:v>2033.5940000000001</c:v>
                </c:pt>
                <c:pt idx="15881">
                  <c:v>2031.797</c:v>
                </c:pt>
                <c:pt idx="15882">
                  <c:v>2028.3589999999999</c:v>
                </c:pt>
                <c:pt idx="15883">
                  <c:v>2027.578</c:v>
                </c:pt>
                <c:pt idx="15884">
                  <c:v>2023.75</c:v>
                </c:pt>
                <c:pt idx="15885">
                  <c:v>2021.4059999999999</c:v>
                </c:pt>
                <c:pt idx="15886">
                  <c:v>2020.7809999999999</c:v>
                </c:pt>
                <c:pt idx="15887">
                  <c:v>2017.578</c:v>
                </c:pt>
                <c:pt idx="15888">
                  <c:v>2014.375</c:v>
                </c:pt>
                <c:pt idx="15889">
                  <c:v>2010.1559999999999</c:v>
                </c:pt>
                <c:pt idx="15890">
                  <c:v>2010.547</c:v>
                </c:pt>
                <c:pt idx="15891">
                  <c:v>2005.3910000000001</c:v>
                </c:pt>
                <c:pt idx="15892">
                  <c:v>2001.797</c:v>
                </c:pt>
                <c:pt idx="15893">
                  <c:v>2003.203</c:v>
                </c:pt>
                <c:pt idx="15894">
                  <c:v>2001.4059999999999</c:v>
                </c:pt>
                <c:pt idx="15895">
                  <c:v>2001.172</c:v>
                </c:pt>
                <c:pt idx="15896">
                  <c:v>1997.1869999999999</c:v>
                </c:pt>
                <c:pt idx="15897">
                  <c:v>1996.797</c:v>
                </c:pt>
                <c:pt idx="15898">
                  <c:v>1997.7339999999999</c:v>
                </c:pt>
                <c:pt idx="15899">
                  <c:v>1995</c:v>
                </c:pt>
                <c:pt idx="15900">
                  <c:v>1995</c:v>
                </c:pt>
                <c:pt idx="15901">
                  <c:v>1992.9690000000001</c:v>
                </c:pt>
                <c:pt idx="15902">
                  <c:v>1992.3440000000001</c:v>
                </c:pt>
                <c:pt idx="15903">
                  <c:v>1988.75</c:v>
                </c:pt>
                <c:pt idx="15904">
                  <c:v>1989.375</c:v>
                </c:pt>
                <c:pt idx="15905">
                  <c:v>1987.3440000000001</c:v>
                </c:pt>
                <c:pt idx="15906">
                  <c:v>1988.75</c:v>
                </c:pt>
                <c:pt idx="15907">
                  <c:v>1988.9839999999999</c:v>
                </c:pt>
                <c:pt idx="15908">
                  <c:v>1989.7660000000001</c:v>
                </c:pt>
                <c:pt idx="15909">
                  <c:v>1993.203</c:v>
                </c:pt>
                <c:pt idx="15910">
                  <c:v>1988.5940000000001</c:v>
                </c:pt>
                <c:pt idx="15911">
                  <c:v>1991.797</c:v>
                </c:pt>
                <c:pt idx="15912">
                  <c:v>1993.5940000000001</c:v>
                </c:pt>
                <c:pt idx="15913">
                  <c:v>1992.1869999999999</c:v>
                </c:pt>
                <c:pt idx="15914">
                  <c:v>1998.203</c:v>
                </c:pt>
                <c:pt idx="15915">
                  <c:v>2000.1559999999999</c:v>
                </c:pt>
                <c:pt idx="15916">
                  <c:v>2002.7339999999999</c:v>
                </c:pt>
                <c:pt idx="15917">
                  <c:v>2004.5309999999999</c:v>
                </c:pt>
                <c:pt idx="15918">
                  <c:v>2005.3910000000001</c:v>
                </c:pt>
                <c:pt idx="15919">
                  <c:v>2005</c:v>
                </c:pt>
                <c:pt idx="15920">
                  <c:v>2008.9839999999999</c:v>
                </c:pt>
                <c:pt idx="15921">
                  <c:v>2013.5940000000001</c:v>
                </c:pt>
                <c:pt idx="15922">
                  <c:v>2016.4059999999999</c:v>
                </c:pt>
                <c:pt idx="15923">
                  <c:v>2015</c:v>
                </c:pt>
                <c:pt idx="15924">
                  <c:v>2013.3589999999999</c:v>
                </c:pt>
                <c:pt idx="15925">
                  <c:v>2003.203</c:v>
                </c:pt>
                <c:pt idx="15926">
                  <c:v>1998.5940000000001</c:v>
                </c:pt>
                <c:pt idx="15927">
                  <c:v>2017.1869999999999</c:v>
                </c:pt>
                <c:pt idx="15928">
                  <c:v>2022.3440000000001</c:v>
                </c:pt>
                <c:pt idx="15929">
                  <c:v>2012.7339999999999</c:v>
                </c:pt>
                <c:pt idx="15930">
                  <c:v>2018.3589999999999</c:v>
                </c:pt>
                <c:pt idx="15931">
                  <c:v>2020.1559999999999</c:v>
                </c:pt>
                <c:pt idx="15932">
                  <c:v>2026.953</c:v>
                </c:pt>
                <c:pt idx="15933">
                  <c:v>2026.953</c:v>
                </c:pt>
                <c:pt idx="15934">
                  <c:v>2027.9690000000001</c:v>
                </c:pt>
                <c:pt idx="15935">
                  <c:v>2034.375</c:v>
                </c:pt>
                <c:pt idx="15936">
                  <c:v>2036.5619999999999</c:v>
                </c:pt>
                <c:pt idx="15937">
                  <c:v>2036.953</c:v>
                </c:pt>
                <c:pt idx="15938">
                  <c:v>2037.9690000000001</c:v>
                </c:pt>
                <c:pt idx="15939">
                  <c:v>2041.5619999999999</c:v>
                </c:pt>
                <c:pt idx="15940">
                  <c:v>2043.9839999999999</c:v>
                </c:pt>
                <c:pt idx="15941">
                  <c:v>2045.9369999999999</c:v>
                </c:pt>
                <c:pt idx="15942">
                  <c:v>2034.7660000000001</c:v>
                </c:pt>
                <c:pt idx="15943">
                  <c:v>2034.1410000000001</c:v>
                </c:pt>
                <c:pt idx="15944">
                  <c:v>2044.5309999999999</c:v>
                </c:pt>
                <c:pt idx="15945">
                  <c:v>2035.9369999999999</c:v>
                </c:pt>
                <c:pt idx="15946">
                  <c:v>2034.1410000000001</c:v>
                </c:pt>
                <c:pt idx="15947">
                  <c:v>2040.9369999999999</c:v>
                </c:pt>
                <c:pt idx="15948">
                  <c:v>2039.1410000000001</c:v>
                </c:pt>
                <c:pt idx="15949">
                  <c:v>2034.7660000000001</c:v>
                </c:pt>
                <c:pt idx="15950">
                  <c:v>2041.172</c:v>
                </c:pt>
                <c:pt idx="15951">
                  <c:v>2034.375</c:v>
                </c:pt>
                <c:pt idx="15952">
                  <c:v>2031.797</c:v>
                </c:pt>
                <c:pt idx="15953">
                  <c:v>2036.172</c:v>
                </c:pt>
                <c:pt idx="15954">
                  <c:v>2032.9690000000001</c:v>
                </c:pt>
                <c:pt idx="15955">
                  <c:v>2033.3589999999999</c:v>
                </c:pt>
                <c:pt idx="15956">
                  <c:v>2033.3589999999999</c:v>
                </c:pt>
                <c:pt idx="15957">
                  <c:v>2031.172</c:v>
                </c:pt>
                <c:pt idx="15958">
                  <c:v>2028.75</c:v>
                </c:pt>
                <c:pt idx="15959">
                  <c:v>2027.7339999999999</c:v>
                </c:pt>
                <c:pt idx="15960">
                  <c:v>2025.3910000000001</c:v>
                </c:pt>
                <c:pt idx="15961">
                  <c:v>2021.172</c:v>
                </c:pt>
                <c:pt idx="15962">
                  <c:v>2022.3440000000001</c:v>
                </c:pt>
                <c:pt idx="15963">
                  <c:v>2021.797</c:v>
                </c:pt>
                <c:pt idx="15964">
                  <c:v>2019.7660000000001</c:v>
                </c:pt>
                <c:pt idx="15965">
                  <c:v>2016.5619999999999</c:v>
                </c:pt>
                <c:pt idx="15966">
                  <c:v>2013.75</c:v>
                </c:pt>
                <c:pt idx="15967">
                  <c:v>2012.3440000000001</c:v>
                </c:pt>
                <c:pt idx="15968">
                  <c:v>2010</c:v>
                </c:pt>
                <c:pt idx="15969">
                  <c:v>2008.5940000000001</c:v>
                </c:pt>
                <c:pt idx="15970">
                  <c:v>2004.375</c:v>
                </c:pt>
                <c:pt idx="15971">
                  <c:v>2005</c:v>
                </c:pt>
                <c:pt idx="15972">
                  <c:v>2002.9690000000001</c:v>
                </c:pt>
                <c:pt idx="15973">
                  <c:v>2004.375</c:v>
                </c:pt>
                <c:pt idx="15974">
                  <c:v>1997.9690000000001</c:v>
                </c:pt>
                <c:pt idx="15975">
                  <c:v>1993.75</c:v>
                </c:pt>
                <c:pt idx="15976">
                  <c:v>1993.5940000000001</c:v>
                </c:pt>
                <c:pt idx="15977">
                  <c:v>1993.9839999999999</c:v>
                </c:pt>
                <c:pt idx="15978">
                  <c:v>1991.797</c:v>
                </c:pt>
                <c:pt idx="15979">
                  <c:v>1988.9839999999999</c:v>
                </c:pt>
                <c:pt idx="15980">
                  <c:v>1982.578</c:v>
                </c:pt>
                <c:pt idx="15981">
                  <c:v>1984.7660000000001</c:v>
                </c:pt>
                <c:pt idx="15982">
                  <c:v>1982.3440000000001</c:v>
                </c:pt>
                <c:pt idx="15983">
                  <c:v>1982.7339999999999</c:v>
                </c:pt>
                <c:pt idx="15984">
                  <c:v>1981.5619999999999</c:v>
                </c:pt>
                <c:pt idx="15985">
                  <c:v>1979.5309999999999</c:v>
                </c:pt>
                <c:pt idx="15986">
                  <c:v>1977.3440000000001</c:v>
                </c:pt>
                <c:pt idx="15987">
                  <c:v>1977.1869999999999</c:v>
                </c:pt>
                <c:pt idx="15988">
                  <c:v>1978.9839999999999</c:v>
                </c:pt>
                <c:pt idx="15989">
                  <c:v>1978.5940000000001</c:v>
                </c:pt>
                <c:pt idx="15990">
                  <c:v>1977.7339999999999</c:v>
                </c:pt>
                <c:pt idx="15991">
                  <c:v>1978.203</c:v>
                </c:pt>
                <c:pt idx="15992">
                  <c:v>1976.172</c:v>
                </c:pt>
                <c:pt idx="15993">
                  <c:v>1976.172</c:v>
                </c:pt>
                <c:pt idx="15994">
                  <c:v>1977.7339999999999</c:v>
                </c:pt>
                <c:pt idx="15995">
                  <c:v>1977.3440000000001</c:v>
                </c:pt>
                <c:pt idx="15996">
                  <c:v>1979.375</c:v>
                </c:pt>
                <c:pt idx="15997">
                  <c:v>1977.1869999999999</c:v>
                </c:pt>
                <c:pt idx="15998">
                  <c:v>1978.9839999999999</c:v>
                </c:pt>
                <c:pt idx="15999">
                  <c:v>1976.4059999999999</c:v>
                </c:pt>
                <c:pt idx="16000">
                  <c:v>1978.5940000000001</c:v>
                </c:pt>
                <c:pt idx="16001">
                  <c:v>1977.1869999999999</c:v>
                </c:pt>
                <c:pt idx="16002">
                  <c:v>1977.7339999999999</c:v>
                </c:pt>
                <c:pt idx="16003">
                  <c:v>1981.797</c:v>
                </c:pt>
                <c:pt idx="16004">
                  <c:v>1985.7809999999999</c:v>
                </c:pt>
                <c:pt idx="16005">
                  <c:v>1981.797</c:v>
                </c:pt>
                <c:pt idx="16006">
                  <c:v>1986.172</c:v>
                </c:pt>
                <c:pt idx="16007">
                  <c:v>1991.797</c:v>
                </c:pt>
                <c:pt idx="16008">
                  <c:v>1986.953</c:v>
                </c:pt>
                <c:pt idx="16009">
                  <c:v>1989.7660000000001</c:v>
                </c:pt>
                <c:pt idx="16010">
                  <c:v>1995.3910000000001</c:v>
                </c:pt>
                <c:pt idx="16011">
                  <c:v>1996.4059999999999</c:v>
                </c:pt>
                <c:pt idx="16012">
                  <c:v>1997.9690000000001</c:v>
                </c:pt>
                <c:pt idx="16013">
                  <c:v>2001.5619999999999</c:v>
                </c:pt>
                <c:pt idx="16014">
                  <c:v>2002.7339999999999</c:v>
                </c:pt>
                <c:pt idx="16015">
                  <c:v>2002.9690000000001</c:v>
                </c:pt>
                <c:pt idx="16016">
                  <c:v>2003.75</c:v>
                </c:pt>
                <c:pt idx="16017">
                  <c:v>2005.547</c:v>
                </c:pt>
                <c:pt idx="16018">
                  <c:v>2010</c:v>
                </c:pt>
                <c:pt idx="16019">
                  <c:v>2011.953</c:v>
                </c:pt>
                <c:pt idx="16020">
                  <c:v>2013.9839999999999</c:v>
                </c:pt>
                <c:pt idx="16021">
                  <c:v>2014.7660000000001</c:v>
                </c:pt>
                <c:pt idx="16022">
                  <c:v>2009.1410000000001</c:v>
                </c:pt>
                <c:pt idx="16023">
                  <c:v>1998.203</c:v>
                </c:pt>
                <c:pt idx="16024">
                  <c:v>1920.9369999999999</c:v>
                </c:pt>
                <c:pt idx="16025">
                  <c:v>1870</c:v>
                </c:pt>
                <c:pt idx="16026">
                  <c:v>1919.5309999999999</c:v>
                </c:pt>
                <c:pt idx="16027">
                  <c:v>1952.1869999999999</c:v>
                </c:pt>
                <c:pt idx="16028">
                  <c:v>1951.5619999999999</c:v>
                </c:pt>
                <c:pt idx="16029">
                  <c:v>1973.203</c:v>
                </c:pt>
                <c:pt idx="16030">
                  <c:v>1993.5940000000001</c:v>
                </c:pt>
                <c:pt idx="16031">
                  <c:v>2014.5309999999999</c:v>
                </c:pt>
                <c:pt idx="16032">
                  <c:v>2030.3910000000001</c:v>
                </c:pt>
                <c:pt idx="16033">
                  <c:v>2026.953</c:v>
                </c:pt>
                <c:pt idx="16034">
                  <c:v>2016.797</c:v>
                </c:pt>
                <c:pt idx="16035">
                  <c:v>2012.3440000000001</c:v>
                </c:pt>
                <c:pt idx="16036">
                  <c:v>2005.9369999999999</c:v>
                </c:pt>
                <c:pt idx="16037">
                  <c:v>2013.9839999999999</c:v>
                </c:pt>
                <c:pt idx="16038">
                  <c:v>2036.4059999999999</c:v>
                </c:pt>
                <c:pt idx="16039">
                  <c:v>2020</c:v>
                </c:pt>
                <c:pt idx="16040">
                  <c:v>1975.7809999999999</c:v>
                </c:pt>
                <c:pt idx="16041">
                  <c:v>1959.375</c:v>
                </c:pt>
                <c:pt idx="16042">
                  <c:v>1975</c:v>
                </c:pt>
                <c:pt idx="16043">
                  <c:v>1969.7660000000001</c:v>
                </c:pt>
                <c:pt idx="16044">
                  <c:v>1963.5940000000001</c:v>
                </c:pt>
                <c:pt idx="16045">
                  <c:v>1971.172</c:v>
                </c:pt>
                <c:pt idx="16046">
                  <c:v>1970.9369999999999</c:v>
                </c:pt>
                <c:pt idx="16047">
                  <c:v>1967.3440000000001</c:v>
                </c:pt>
                <c:pt idx="16048">
                  <c:v>1971.5619999999999</c:v>
                </c:pt>
                <c:pt idx="16049">
                  <c:v>1968.203</c:v>
                </c:pt>
                <c:pt idx="16050">
                  <c:v>1965.547</c:v>
                </c:pt>
                <c:pt idx="16051">
                  <c:v>1967.7339999999999</c:v>
                </c:pt>
                <c:pt idx="16052">
                  <c:v>1967.578</c:v>
                </c:pt>
                <c:pt idx="16053">
                  <c:v>1964.1410000000001</c:v>
                </c:pt>
                <c:pt idx="16054">
                  <c:v>1971.5619999999999</c:v>
                </c:pt>
                <c:pt idx="16055">
                  <c:v>1966.797</c:v>
                </c:pt>
                <c:pt idx="16056">
                  <c:v>1966.172</c:v>
                </c:pt>
                <c:pt idx="16057">
                  <c:v>1967.1869999999999</c:v>
                </c:pt>
                <c:pt idx="16058">
                  <c:v>1968.9839999999999</c:v>
                </c:pt>
                <c:pt idx="16059">
                  <c:v>1965.7809999999999</c:v>
                </c:pt>
                <c:pt idx="16060">
                  <c:v>1967.578</c:v>
                </c:pt>
                <c:pt idx="16061">
                  <c:v>1968.9839999999999</c:v>
                </c:pt>
                <c:pt idx="16062">
                  <c:v>1965.1559999999999</c:v>
                </c:pt>
                <c:pt idx="16063">
                  <c:v>1965.9369999999999</c:v>
                </c:pt>
                <c:pt idx="16064">
                  <c:v>1967.9690000000001</c:v>
                </c:pt>
                <c:pt idx="16065">
                  <c:v>1967.7339999999999</c:v>
                </c:pt>
                <c:pt idx="16066">
                  <c:v>1968.5940000000001</c:v>
                </c:pt>
                <c:pt idx="16067">
                  <c:v>1970.7809999999999</c:v>
                </c:pt>
                <c:pt idx="16068">
                  <c:v>1970.1559999999999</c:v>
                </c:pt>
                <c:pt idx="16069">
                  <c:v>1971.797</c:v>
                </c:pt>
                <c:pt idx="16070">
                  <c:v>1972.9690000000001</c:v>
                </c:pt>
                <c:pt idx="16071">
                  <c:v>1972.3440000000001</c:v>
                </c:pt>
                <c:pt idx="16072">
                  <c:v>1971.953</c:v>
                </c:pt>
                <c:pt idx="16073">
                  <c:v>1975.1559999999999</c:v>
                </c:pt>
                <c:pt idx="16074">
                  <c:v>1974.375</c:v>
                </c:pt>
                <c:pt idx="16075">
                  <c:v>1972.9690000000001</c:v>
                </c:pt>
                <c:pt idx="16076">
                  <c:v>1975.9369999999999</c:v>
                </c:pt>
                <c:pt idx="16077">
                  <c:v>1975.3910000000001</c:v>
                </c:pt>
                <c:pt idx="16078">
                  <c:v>1977.1869999999999</c:v>
                </c:pt>
                <c:pt idx="16079">
                  <c:v>1978.9839999999999</c:v>
                </c:pt>
                <c:pt idx="16080">
                  <c:v>1981.172</c:v>
                </c:pt>
                <c:pt idx="16081">
                  <c:v>1979.1410000000001</c:v>
                </c:pt>
                <c:pt idx="16082">
                  <c:v>1981.953</c:v>
                </c:pt>
                <c:pt idx="16083">
                  <c:v>1982.578</c:v>
                </c:pt>
                <c:pt idx="16084">
                  <c:v>1983.3589999999999</c:v>
                </c:pt>
                <c:pt idx="16085">
                  <c:v>1986.4059999999999</c:v>
                </c:pt>
                <c:pt idx="16086">
                  <c:v>1986.4059999999999</c:v>
                </c:pt>
                <c:pt idx="16087">
                  <c:v>1987.1869999999999</c:v>
                </c:pt>
                <c:pt idx="16088">
                  <c:v>1991.4059999999999</c:v>
                </c:pt>
                <c:pt idx="16089">
                  <c:v>1992.1869999999999</c:v>
                </c:pt>
                <c:pt idx="16090">
                  <c:v>1990.7809999999999</c:v>
                </c:pt>
                <c:pt idx="16091">
                  <c:v>1993.75</c:v>
                </c:pt>
                <c:pt idx="16092">
                  <c:v>1995.7809999999999</c:v>
                </c:pt>
                <c:pt idx="16093">
                  <c:v>1998.75</c:v>
                </c:pt>
                <c:pt idx="16094">
                  <c:v>1999.5309999999999</c:v>
                </c:pt>
                <c:pt idx="16095">
                  <c:v>1997.578</c:v>
                </c:pt>
                <c:pt idx="16096">
                  <c:v>1998.9839999999999</c:v>
                </c:pt>
                <c:pt idx="16097">
                  <c:v>2001.797</c:v>
                </c:pt>
                <c:pt idx="16098">
                  <c:v>2000.7809999999999</c:v>
                </c:pt>
                <c:pt idx="16099">
                  <c:v>2005.547</c:v>
                </c:pt>
                <c:pt idx="16100">
                  <c:v>2005.7809999999999</c:v>
                </c:pt>
                <c:pt idx="16101">
                  <c:v>2005.9369999999999</c:v>
                </c:pt>
                <c:pt idx="16102">
                  <c:v>2005.7809999999999</c:v>
                </c:pt>
                <c:pt idx="16103">
                  <c:v>2006.797</c:v>
                </c:pt>
                <c:pt idx="16104">
                  <c:v>2007.7339999999999</c:v>
                </c:pt>
                <c:pt idx="16105">
                  <c:v>2005.9369999999999</c:v>
                </c:pt>
                <c:pt idx="16106">
                  <c:v>2006.797</c:v>
                </c:pt>
                <c:pt idx="16107">
                  <c:v>2008.3589999999999</c:v>
                </c:pt>
                <c:pt idx="16108">
                  <c:v>2010.1559999999999</c:v>
                </c:pt>
                <c:pt idx="16109">
                  <c:v>2007.578</c:v>
                </c:pt>
                <c:pt idx="16110">
                  <c:v>2010.9369999999999</c:v>
                </c:pt>
                <c:pt idx="16111">
                  <c:v>2008.203</c:v>
                </c:pt>
                <c:pt idx="16112">
                  <c:v>2008.203</c:v>
                </c:pt>
                <c:pt idx="16113">
                  <c:v>2010.7809999999999</c:v>
                </c:pt>
                <c:pt idx="16114">
                  <c:v>2011.953</c:v>
                </c:pt>
                <c:pt idx="16115">
                  <c:v>2015</c:v>
                </c:pt>
                <c:pt idx="16116">
                  <c:v>2015.547</c:v>
                </c:pt>
                <c:pt idx="16117">
                  <c:v>2017.1869999999999</c:v>
                </c:pt>
                <c:pt idx="16118">
                  <c:v>2014.5309999999999</c:v>
                </c:pt>
                <c:pt idx="16119">
                  <c:v>2015.547</c:v>
                </c:pt>
                <c:pt idx="16120">
                  <c:v>2019.1410000000001</c:v>
                </c:pt>
                <c:pt idx="16121">
                  <c:v>2020.547</c:v>
                </c:pt>
                <c:pt idx="16122">
                  <c:v>2024.1410000000001</c:v>
                </c:pt>
                <c:pt idx="16123">
                  <c:v>2023.3589999999999</c:v>
                </c:pt>
                <c:pt idx="16124">
                  <c:v>2022.3440000000001</c:v>
                </c:pt>
                <c:pt idx="16125">
                  <c:v>2026.953</c:v>
                </c:pt>
                <c:pt idx="16126">
                  <c:v>2029.7660000000001</c:v>
                </c:pt>
                <c:pt idx="16127">
                  <c:v>2027.7339999999999</c:v>
                </c:pt>
                <c:pt idx="16128">
                  <c:v>2028.75</c:v>
                </c:pt>
                <c:pt idx="16129">
                  <c:v>2029.5309999999999</c:v>
                </c:pt>
                <c:pt idx="16130">
                  <c:v>2034.1410000000001</c:v>
                </c:pt>
                <c:pt idx="16131">
                  <c:v>2033.75</c:v>
                </c:pt>
                <c:pt idx="16132">
                  <c:v>2035.7809999999999</c:v>
                </c:pt>
                <c:pt idx="16133">
                  <c:v>2034.375</c:v>
                </c:pt>
                <c:pt idx="16134">
                  <c:v>2018.203</c:v>
                </c:pt>
                <c:pt idx="16135">
                  <c:v>2007.578</c:v>
                </c:pt>
                <c:pt idx="16136">
                  <c:v>2037.3440000000001</c:v>
                </c:pt>
                <c:pt idx="16137">
                  <c:v>2046.953</c:v>
                </c:pt>
                <c:pt idx="16138">
                  <c:v>2036.797</c:v>
                </c:pt>
                <c:pt idx="16139">
                  <c:v>2032.1869999999999</c:v>
                </c:pt>
                <c:pt idx="16140">
                  <c:v>2040.1559999999999</c:v>
                </c:pt>
                <c:pt idx="16141">
                  <c:v>2044.375</c:v>
                </c:pt>
                <c:pt idx="16142">
                  <c:v>2045.1559999999999</c:v>
                </c:pt>
                <c:pt idx="16143">
                  <c:v>2052.1869999999999</c:v>
                </c:pt>
                <c:pt idx="16144">
                  <c:v>2053.75</c:v>
                </c:pt>
                <c:pt idx="16145">
                  <c:v>2054.5309999999999</c:v>
                </c:pt>
                <c:pt idx="16146">
                  <c:v>2054.5309999999999</c:v>
                </c:pt>
                <c:pt idx="16147">
                  <c:v>2052.1869999999999</c:v>
                </c:pt>
                <c:pt idx="16148">
                  <c:v>2053.5940000000001</c:v>
                </c:pt>
                <c:pt idx="16149">
                  <c:v>2056.4059999999999</c:v>
                </c:pt>
                <c:pt idx="16150">
                  <c:v>2057.3440000000001</c:v>
                </c:pt>
                <c:pt idx="16151">
                  <c:v>2060.3910000000001</c:v>
                </c:pt>
                <c:pt idx="16152">
                  <c:v>2064.7660000000001</c:v>
                </c:pt>
                <c:pt idx="16153">
                  <c:v>2063.75</c:v>
                </c:pt>
                <c:pt idx="16154">
                  <c:v>2064.375</c:v>
                </c:pt>
                <c:pt idx="16155">
                  <c:v>2065.7809999999999</c:v>
                </c:pt>
                <c:pt idx="16156">
                  <c:v>2066.4059999999999</c:v>
                </c:pt>
                <c:pt idx="16157">
                  <c:v>2068.75</c:v>
                </c:pt>
                <c:pt idx="16158">
                  <c:v>2071.797</c:v>
                </c:pt>
                <c:pt idx="16159">
                  <c:v>2072.1869999999999</c:v>
                </c:pt>
                <c:pt idx="16160">
                  <c:v>2071.5619999999999</c:v>
                </c:pt>
                <c:pt idx="16161">
                  <c:v>2073.5940000000001</c:v>
                </c:pt>
                <c:pt idx="16162">
                  <c:v>2075.7809999999999</c:v>
                </c:pt>
                <c:pt idx="16163">
                  <c:v>2074.375</c:v>
                </c:pt>
                <c:pt idx="16164">
                  <c:v>2078.5940000000001</c:v>
                </c:pt>
                <c:pt idx="16165">
                  <c:v>2078.3589999999999</c:v>
                </c:pt>
                <c:pt idx="16166">
                  <c:v>2078.5940000000001</c:v>
                </c:pt>
                <c:pt idx="16167">
                  <c:v>2079.5309999999999</c:v>
                </c:pt>
                <c:pt idx="16168">
                  <c:v>2077.3440000000001</c:v>
                </c:pt>
                <c:pt idx="16169">
                  <c:v>2075.9369999999999</c:v>
                </c:pt>
                <c:pt idx="16170">
                  <c:v>2076.5619999999999</c:v>
                </c:pt>
                <c:pt idx="16171">
                  <c:v>2075</c:v>
                </c:pt>
                <c:pt idx="16172">
                  <c:v>2075.1559999999999</c:v>
                </c:pt>
                <c:pt idx="16173">
                  <c:v>2077.9690000000001</c:v>
                </c:pt>
                <c:pt idx="16174">
                  <c:v>2072.3440000000001</c:v>
                </c:pt>
                <c:pt idx="16175">
                  <c:v>2073.75</c:v>
                </c:pt>
                <c:pt idx="16176">
                  <c:v>2071.172</c:v>
                </c:pt>
                <c:pt idx="16177">
                  <c:v>2069.7660000000001</c:v>
                </c:pt>
                <c:pt idx="16178">
                  <c:v>2068.9839999999999</c:v>
                </c:pt>
                <c:pt idx="16179">
                  <c:v>2069.375</c:v>
                </c:pt>
                <c:pt idx="16180">
                  <c:v>2065.9369999999999</c:v>
                </c:pt>
                <c:pt idx="16181">
                  <c:v>2064.7660000000001</c:v>
                </c:pt>
                <c:pt idx="16182">
                  <c:v>2060.3910000000001</c:v>
                </c:pt>
                <c:pt idx="16183">
                  <c:v>2058.75</c:v>
                </c:pt>
                <c:pt idx="16184">
                  <c:v>2057.3440000000001</c:v>
                </c:pt>
                <c:pt idx="16185">
                  <c:v>2053.5940000000001</c:v>
                </c:pt>
                <c:pt idx="16186">
                  <c:v>2051.4059999999999</c:v>
                </c:pt>
                <c:pt idx="16187">
                  <c:v>2050.547</c:v>
                </c:pt>
                <c:pt idx="16188">
                  <c:v>2046.953</c:v>
                </c:pt>
                <c:pt idx="16189">
                  <c:v>2043.9839999999999</c:v>
                </c:pt>
                <c:pt idx="16190">
                  <c:v>2041.953</c:v>
                </c:pt>
                <c:pt idx="16191">
                  <c:v>2040.9369999999999</c:v>
                </c:pt>
                <c:pt idx="16192">
                  <c:v>2035</c:v>
                </c:pt>
                <c:pt idx="16193">
                  <c:v>2035.1559999999999</c:v>
                </c:pt>
                <c:pt idx="16194">
                  <c:v>2033.3589999999999</c:v>
                </c:pt>
                <c:pt idx="16195">
                  <c:v>2030.547</c:v>
                </c:pt>
                <c:pt idx="16196">
                  <c:v>2026.953</c:v>
                </c:pt>
                <c:pt idx="16197">
                  <c:v>2024.1410000000001</c:v>
                </c:pt>
                <c:pt idx="16198">
                  <c:v>2023.75</c:v>
                </c:pt>
                <c:pt idx="16199">
                  <c:v>2020.3910000000001</c:v>
                </c:pt>
                <c:pt idx="16200">
                  <c:v>2017.3440000000001</c:v>
                </c:pt>
                <c:pt idx="16201">
                  <c:v>2013.5940000000001</c:v>
                </c:pt>
                <c:pt idx="16202">
                  <c:v>2011.4059999999999</c:v>
                </c:pt>
                <c:pt idx="16203">
                  <c:v>2009.5309999999999</c:v>
                </c:pt>
                <c:pt idx="16204">
                  <c:v>2007.1869999999999</c:v>
                </c:pt>
                <c:pt idx="16205">
                  <c:v>2005.547</c:v>
                </c:pt>
                <c:pt idx="16206">
                  <c:v>2004.5309999999999</c:v>
                </c:pt>
                <c:pt idx="16207">
                  <c:v>1998.75</c:v>
                </c:pt>
                <c:pt idx="16208">
                  <c:v>1995.1559999999999</c:v>
                </c:pt>
                <c:pt idx="16209">
                  <c:v>1995</c:v>
                </c:pt>
                <c:pt idx="16210">
                  <c:v>1992.578</c:v>
                </c:pt>
                <c:pt idx="16211">
                  <c:v>1992.1869999999999</c:v>
                </c:pt>
                <c:pt idx="16212">
                  <c:v>1992.1869999999999</c:v>
                </c:pt>
                <c:pt idx="16213">
                  <c:v>1988.9839999999999</c:v>
                </c:pt>
                <c:pt idx="16214">
                  <c:v>1993.75</c:v>
                </c:pt>
                <c:pt idx="16215">
                  <c:v>1990.1559999999999</c:v>
                </c:pt>
                <c:pt idx="16216">
                  <c:v>1989.1410000000001</c:v>
                </c:pt>
                <c:pt idx="16217">
                  <c:v>1990.7809999999999</c:v>
                </c:pt>
                <c:pt idx="16218">
                  <c:v>1992.578</c:v>
                </c:pt>
                <c:pt idx="16219">
                  <c:v>1990.547</c:v>
                </c:pt>
                <c:pt idx="16220">
                  <c:v>1991.4059999999999</c:v>
                </c:pt>
                <c:pt idx="16221">
                  <c:v>1994.375</c:v>
                </c:pt>
                <c:pt idx="16222">
                  <c:v>1994.1410000000001</c:v>
                </c:pt>
                <c:pt idx="16223">
                  <c:v>1995.1559999999999</c:v>
                </c:pt>
                <c:pt idx="16224">
                  <c:v>1999.375</c:v>
                </c:pt>
                <c:pt idx="16225">
                  <c:v>1996.797</c:v>
                </c:pt>
                <c:pt idx="16226">
                  <c:v>1998.75</c:v>
                </c:pt>
                <c:pt idx="16227">
                  <c:v>1999.5309999999999</c:v>
                </c:pt>
                <c:pt idx="16228">
                  <c:v>1998.3589999999999</c:v>
                </c:pt>
                <c:pt idx="16229">
                  <c:v>2001.953</c:v>
                </c:pt>
                <c:pt idx="16230">
                  <c:v>2002.1869999999999</c:v>
                </c:pt>
                <c:pt idx="16231">
                  <c:v>2006.4059999999999</c:v>
                </c:pt>
                <c:pt idx="16232">
                  <c:v>2005.547</c:v>
                </c:pt>
                <c:pt idx="16233">
                  <c:v>2008.75</c:v>
                </c:pt>
                <c:pt idx="16234">
                  <c:v>2007.7339999999999</c:v>
                </c:pt>
                <c:pt idx="16235">
                  <c:v>2012.3440000000001</c:v>
                </c:pt>
                <c:pt idx="16236">
                  <c:v>2016.5619999999999</c:v>
                </c:pt>
                <c:pt idx="16237">
                  <c:v>2016.953</c:v>
                </c:pt>
                <c:pt idx="16238">
                  <c:v>2001.172</c:v>
                </c:pt>
                <c:pt idx="16239">
                  <c:v>2004.375</c:v>
                </c:pt>
                <c:pt idx="16240">
                  <c:v>2022.9690000000001</c:v>
                </c:pt>
                <c:pt idx="16241">
                  <c:v>2016.5619999999999</c:v>
                </c:pt>
                <c:pt idx="16242">
                  <c:v>2016.953</c:v>
                </c:pt>
                <c:pt idx="16243">
                  <c:v>2018.9839999999999</c:v>
                </c:pt>
                <c:pt idx="16244">
                  <c:v>2022.1869999999999</c:v>
                </c:pt>
                <c:pt idx="16245">
                  <c:v>2024.7660000000001</c:v>
                </c:pt>
                <c:pt idx="16246">
                  <c:v>2029.1410000000001</c:v>
                </c:pt>
                <c:pt idx="16247">
                  <c:v>2037.1869999999999</c:v>
                </c:pt>
                <c:pt idx="16248">
                  <c:v>2035.7809999999999</c:v>
                </c:pt>
                <c:pt idx="16249">
                  <c:v>2034.7660000000001</c:v>
                </c:pt>
                <c:pt idx="16250">
                  <c:v>2038.9839999999999</c:v>
                </c:pt>
                <c:pt idx="16251">
                  <c:v>2041.172</c:v>
                </c:pt>
                <c:pt idx="16252">
                  <c:v>2042.9690000000001</c:v>
                </c:pt>
                <c:pt idx="16253">
                  <c:v>2045.9369999999999</c:v>
                </c:pt>
                <c:pt idx="16254">
                  <c:v>2043.5940000000001</c:v>
                </c:pt>
                <c:pt idx="16255">
                  <c:v>2034.5309999999999</c:v>
                </c:pt>
                <c:pt idx="16256">
                  <c:v>2037.7339999999999</c:v>
                </c:pt>
                <c:pt idx="16257">
                  <c:v>2040.7809999999999</c:v>
                </c:pt>
                <c:pt idx="16258">
                  <c:v>2034.375</c:v>
                </c:pt>
                <c:pt idx="16259">
                  <c:v>2036.172</c:v>
                </c:pt>
                <c:pt idx="16260">
                  <c:v>2038.203</c:v>
                </c:pt>
                <c:pt idx="16261">
                  <c:v>2034.7660000000001</c:v>
                </c:pt>
                <c:pt idx="16262">
                  <c:v>2035</c:v>
                </c:pt>
                <c:pt idx="16263">
                  <c:v>2035.3910000000001</c:v>
                </c:pt>
                <c:pt idx="16264">
                  <c:v>2034.375</c:v>
                </c:pt>
                <c:pt idx="16265">
                  <c:v>2034.375</c:v>
                </c:pt>
                <c:pt idx="16266">
                  <c:v>2035.3910000000001</c:v>
                </c:pt>
                <c:pt idx="16267">
                  <c:v>2033.9839999999999</c:v>
                </c:pt>
                <c:pt idx="16268">
                  <c:v>2032.9690000000001</c:v>
                </c:pt>
                <c:pt idx="16269">
                  <c:v>2032.578</c:v>
                </c:pt>
                <c:pt idx="16270">
                  <c:v>2030.1559999999999</c:v>
                </c:pt>
                <c:pt idx="16271">
                  <c:v>2030.3910000000001</c:v>
                </c:pt>
                <c:pt idx="16272">
                  <c:v>2026.4059999999999</c:v>
                </c:pt>
                <c:pt idx="16273">
                  <c:v>2025.1559999999999</c:v>
                </c:pt>
                <c:pt idx="16274">
                  <c:v>2022.1869999999999</c:v>
                </c:pt>
                <c:pt idx="16275">
                  <c:v>2022.1869999999999</c:v>
                </c:pt>
                <c:pt idx="16276">
                  <c:v>2018.5940000000001</c:v>
                </c:pt>
                <c:pt idx="16277">
                  <c:v>2016.5619999999999</c:v>
                </c:pt>
                <c:pt idx="16278">
                  <c:v>2015.3910000000001</c:v>
                </c:pt>
                <c:pt idx="16279">
                  <c:v>2012.3440000000001</c:v>
                </c:pt>
                <c:pt idx="16280">
                  <c:v>2013.5940000000001</c:v>
                </c:pt>
                <c:pt idx="16281">
                  <c:v>2006.4059999999999</c:v>
                </c:pt>
                <c:pt idx="16282">
                  <c:v>2005.547</c:v>
                </c:pt>
                <c:pt idx="16283">
                  <c:v>2003.75</c:v>
                </c:pt>
                <c:pt idx="16284">
                  <c:v>2001.172</c:v>
                </c:pt>
                <c:pt idx="16285">
                  <c:v>1998.203</c:v>
                </c:pt>
                <c:pt idx="16286">
                  <c:v>1997.3440000000001</c:v>
                </c:pt>
                <c:pt idx="16287">
                  <c:v>1996.953</c:v>
                </c:pt>
                <c:pt idx="16288">
                  <c:v>1993.5940000000001</c:v>
                </c:pt>
                <c:pt idx="16289">
                  <c:v>1990.3910000000001</c:v>
                </c:pt>
                <c:pt idx="16290">
                  <c:v>1987.3440000000001</c:v>
                </c:pt>
                <c:pt idx="16291">
                  <c:v>1986.953</c:v>
                </c:pt>
                <c:pt idx="16292">
                  <c:v>1985.1559999999999</c:v>
                </c:pt>
                <c:pt idx="16293">
                  <c:v>1985.3910000000001</c:v>
                </c:pt>
                <c:pt idx="16294">
                  <c:v>1982.578</c:v>
                </c:pt>
                <c:pt idx="16295">
                  <c:v>1981.797</c:v>
                </c:pt>
                <c:pt idx="16296">
                  <c:v>1982.1869999999999</c:v>
                </c:pt>
                <c:pt idx="16297">
                  <c:v>1981.4059999999999</c:v>
                </c:pt>
                <c:pt idx="16298">
                  <c:v>1978.203</c:v>
                </c:pt>
                <c:pt idx="16299">
                  <c:v>1977.3440000000001</c:v>
                </c:pt>
                <c:pt idx="16300">
                  <c:v>1975.547</c:v>
                </c:pt>
                <c:pt idx="16301">
                  <c:v>1975.3910000000001</c:v>
                </c:pt>
                <c:pt idx="16302">
                  <c:v>1973.75</c:v>
                </c:pt>
                <c:pt idx="16303">
                  <c:v>1973.9839999999999</c:v>
                </c:pt>
                <c:pt idx="16304">
                  <c:v>1975.1559999999999</c:v>
                </c:pt>
                <c:pt idx="16305">
                  <c:v>1973.75</c:v>
                </c:pt>
                <c:pt idx="16306">
                  <c:v>1974.7660000000001</c:v>
                </c:pt>
                <c:pt idx="16307">
                  <c:v>1973.203</c:v>
                </c:pt>
                <c:pt idx="16308">
                  <c:v>1975</c:v>
                </c:pt>
                <c:pt idx="16309">
                  <c:v>1973.5940000000001</c:v>
                </c:pt>
                <c:pt idx="16310">
                  <c:v>1974.375</c:v>
                </c:pt>
                <c:pt idx="16311">
                  <c:v>1977.3440000000001</c:v>
                </c:pt>
                <c:pt idx="16312">
                  <c:v>1975.7809999999999</c:v>
                </c:pt>
                <c:pt idx="16313">
                  <c:v>1976.953</c:v>
                </c:pt>
                <c:pt idx="16314">
                  <c:v>1977.3440000000001</c:v>
                </c:pt>
                <c:pt idx="16315">
                  <c:v>1982.7339999999999</c:v>
                </c:pt>
                <c:pt idx="16316">
                  <c:v>1982.7339999999999</c:v>
                </c:pt>
                <c:pt idx="16317">
                  <c:v>1978.5940000000001</c:v>
                </c:pt>
                <c:pt idx="16318">
                  <c:v>1982.578</c:v>
                </c:pt>
                <c:pt idx="16319">
                  <c:v>1985.1559999999999</c:v>
                </c:pt>
                <c:pt idx="16320">
                  <c:v>1985.547</c:v>
                </c:pt>
                <c:pt idx="16321">
                  <c:v>1990</c:v>
                </c:pt>
                <c:pt idx="16322">
                  <c:v>1991.4059999999999</c:v>
                </c:pt>
                <c:pt idx="16323">
                  <c:v>1991.5619999999999</c:v>
                </c:pt>
                <c:pt idx="16324">
                  <c:v>1993.9839999999999</c:v>
                </c:pt>
                <c:pt idx="16325">
                  <c:v>1994.7660000000001</c:v>
                </c:pt>
                <c:pt idx="16326">
                  <c:v>1996.797</c:v>
                </c:pt>
                <c:pt idx="16327">
                  <c:v>2001.172</c:v>
                </c:pt>
                <c:pt idx="16328">
                  <c:v>2001.172</c:v>
                </c:pt>
                <c:pt idx="16329">
                  <c:v>2004.375</c:v>
                </c:pt>
                <c:pt idx="16330">
                  <c:v>2006.953</c:v>
                </c:pt>
                <c:pt idx="16331">
                  <c:v>2007.7339999999999</c:v>
                </c:pt>
                <c:pt idx="16332">
                  <c:v>2009.375</c:v>
                </c:pt>
                <c:pt idx="16333">
                  <c:v>2012.7339999999999</c:v>
                </c:pt>
                <c:pt idx="16334">
                  <c:v>2012.3440000000001</c:v>
                </c:pt>
                <c:pt idx="16335">
                  <c:v>2015</c:v>
                </c:pt>
                <c:pt idx="16336">
                  <c:v>2019.7660000000001</c:v>
                </c:pt>
                <c:pt idx="16337">
                  <c:v>2018.3589999999999</c:v>
                </c:pt>
                <c:pt idx="16338">
                  <c:v>2020.9369999999999</c:v>
                </c:pt>
                <c:pt idx="16339">
                  <c:v>2021.4059999999999</c:v>
                </c:pt>
                <c:pt idx="16340">
                  <c:v>2022.9690000000001</c:v>
                </c:pt>
                <c:pt idx="16341">
                  <c:v>2033.3589999999999</c:v>
                </c:pt>
                <c:pt idx="16342">
                  <c:v>2032.7339999999999</c:v>
                </c:pt>
                <c:pt idx="16343">
                  <c:v>2023.3589999999999</c:v>
                </c:pt>
                <c:pt idx="16344">
                  <c:v>2034.7660000000001</c:v>
                </c:pt>
                <c:pt idx="16345">
                  <c:v>2039.375</c:v>
                </c:pt>
                <c:pt idx="16346">
                  <c:v>2030.547</c:v>
                </c:pt>
                <c:pt idx="16347">
                  <c:v>2036.5619999999999</c:v>
                </c:pt>
                <c:pt idx="16348">
                  <c:v>2043.75</c:v>
                </c:pt>
                <c:pt idx="16349">
                  <c:v>2037.9690000000001</c:v>
                </c:pt>
                <c:pt idx="16350">
                  <c:v>2041.797</c:v>
                </c:pt>
                <c:pt idx="16351">
                  <c:v>2044.5309999999999</c:v>
                </c:pt>
                <c:pt idx="16352">
                  <c:v>2041.953</c:v>
                </c:pt>
                <c:pt idx="16353">
                  <c:v>2043.9839999999999</c:v>
                </c:pt>
                <c:pt idx="16354">
                  <c:v>2047.578</c:v>
                </c:pt>
                <c:pt idx="16355">
                  <c:v>2048.203</c:v>
                </c:pt>
                <c:pt idx="16356">
                  <c:v>2049.375</c:v>
                </c:pt>
                <c:pt idx="16357">
                  <c:v>2051.953</c:v>
                </c:pt>
                <c:pt idx="16358">
                  <c:v>2054.5309999999999</c:v>
                </c:pt>
                <c:pt idx="16359">
                  <c:v>2055.3910000000001</c:v>
                </c:pt>
                <c:pt idx="16360">
                  <c:v>2056.4059999999999</c:v>
                </c:pt>
                <c:pt idx="16361">
                  <c:v>2058.9839999999999</c:v>
                </c:pt>
                <c:pt idx="16362">
                  <c:v>2063.75</c:v>
                </c:pt>
                <c:pt idx="16363">
                  <c:v>2065.547</c:v>
                </c:pt>
                <c:pt idx="16364">
                  <c:v>2068.203</c:v>
                </c:pt>
                <c:pt idx="16365">
                  <c:v>2066.4059999999999</c:v>
                </c:pt>
                <c:pt idx="16366">
                  <c:v>2069.375</c:v>
                </c:pt>
                <c:pt idx="16367">
                  <c:v>2072.7339999999999</c:v>
                </c:pt>
                <c:pt idx="16368">
                  <c:v>2076.172</c:v>
                </c:pt>
                <c:pt idx="16369">
                  <c:v>2077.3440000000001</c:v>
                </c:pt>
                <c:pt idx="16370">
                  <c:v>2079.375</c:v>
                </c:pt>
                <c:pt idx="16371">
                  <c:v>2081.5619999999999</c:v>
                </c:pt>
                <c:pt idx="16372">
                  <c:v>2082.578</c:v>
                </c:pt>
                <c:pt idx="16373">
                  <c:v>2083.9839999999999</c:v>
                </c:pt>
                <c:pt idx="16374">
                  <c:v>2088.203</c:v>
                </c:pt>
                <c:pt idx="16375">
                  <c:v>2090.1559999999999</c:v>
                </c:pt>
                <c:pt idx="16376">
                  <c:v>2088.3589999999999</c:v>
                </c:pt>
                <c:pt idx="16377">
                  <c:v>2090.9369999999999</c:v>
                </c:pt>
                <c:pt idx="16378">
                  <c:v>2094.7660000000001</c:v>
                </c:pt>
                <c:pt idx="16379">
                  <c:v>2097.1869999999999</c:v>
                </c:pt>
                <c:pt idx="16380">
                  <c:v>2099.375</c:v>
                </c:pt>
                <c:pt idx="16381">
                  <c:v>2102.9690000000001</c:v>
                </c:pt>
                <c:pt idx="16382">
                  <c:v>2104.7660000000001</c:v>
                </c:pt>
                <c:pt idx="16383">
                  <c:v>2107.9690000000001</c:v>
                </c:pt>
                <c:pt idx="16384">
                  <c:v>2113.3589999999999</c:v>
                </c:pt>
                <c:pt idx="16385">
                  <c:v>2113.5940000000001</c:v>
                </c:pt>
                <c:pt idx="16386">
                  <c:v>2117.3440000000001</c:v>
                </c:pt>
                <c:pt idx="16387">
                  <c:v>2119.375</c:v>
                </c:pt>
                <c:pt idx="16388">
                  <c:v>2122.9690000000001</c:v>
                </c:pt>
                <c:pt idx="16389">
                  <c:v>2125.547</c:v>
                </c:pt>
                <c:pt idx="16390">
                  <c:v>2128.203</c:v>
                </c:pt>
                <c:pt idx="16391">
                  <c:v>2129.1410000000001</c:v>
                </c:pt>
                <c:pt idx="16392">
                  <c:v>2133.75</c:v>
                </c:pt>
                <c:pt idx="16393">
                  <c:v>2135.7809999999999</c:v>
                </c:pt>
                <c:pt idx="16394">
                  <c:v>2139.1410000000001</c:v>
                </c:pt>
                <c:pt idx="16395">
                  <c:v>2138.9839999999999</c:v>
                </c:pt>
                <c:pt idx="16396">
                  <c:v>2144.7660000000001</c:v>
                </c:pt>
                <c:pt idx="16397">
                  <c:v>2146.4059999999999</c:v>
                </c:pt>
                <c:pt idx="16398">
                  <c:v>2149.1410000000001</c:v>
                </c:pt>
                <c:pt idx="16399">
                  <c:v>2152.578</c:v>
                </c:pt>
                <c:pt idx="16400">
                  <c:v>2153.203</c:v>
                </c:pt>
                <c:pt idx="16401">
                  <c:v>2156.5619999999999</c:v>
                </c:pt>
                <c:pt idx="16402">
                  <c:v>2159.375</c:v>
                </c:pt>
                <c:pt idx="16403">
                  <c:v>2162.7339999999999</c:v>
                </c:pt>
                <c:pt idx="16404">
                  <c:v>2165.3910000000001</c:v>
                </c:pt>
                <c:pt idx="16405">
                  <c:v>2166.797</c:v>
                </c:pt>
                <c:pt idx="16406">
                  <c:v>2170</c:v>
                </c:pt>
                <c:pt idx="16407">
                  <c:v>2170.547</c:v>
                </c:pt>
                <c:pt idx="16408">
                  <c:v>2175.7809999999999</c:v>
                </c:pt>
                <c:pt idx="16409">
                  <c:v>2176.4059999999999</c:v>
                </c:pt>
                <c:pt idx="16410">
                  <c:v>2179.1410000000001</c:v>
                </c:pt>
                <c:pt idx="16411">
                  <c:v>2183.203</c:v>
                </c:pt>
                <c:pt idx="16412">
                  <c:v>2181.172</c:v>
                </c:pt>
                <c:pt idx="16413">
                  <c:v>2184.375</c:v>
                </c:pt>
                <c:pt idx="16414">
                  <c:v>2184.1410000000001</c:v>
                </c:pt>
                <c:pt idx="16415">
                  <c:v>2186.953</c:v>
                </c:pt>
                <c:pt idx="16416">
                  <c:v>2188.203</c:v>
                </c:pt>
                <c:pt idx="16417">
                  <c:v>2187.1869999999999</c:v>
                </c:pt>
                <c:pt idx="16418">
                  <c:v>2187.1869999999999</c:v>
                </c:pt>
                <c:pt idx="16419">
                  <c:v>2190.9369999999999</c:v>
                </c:pt>
                <c:pt idx="16420">
                  <c:v>2190.1559999999999</c:v>
                </c:pt>
                <c:pt idx="16421">
                  <c:v>2189.7660000000001</c:v>
                </c:pt>
                <c:pt idx="16422">
                  <c:v>2189.7660000000001</c:v>
                </c:pt>
                <c:pt idx="16423">
                  <c:v>2191.797</c:v>
                </c:pt>
                <c:pt idx="16424">
                  <c:v>2191.4059999999999</c:v>
                </c:pt>
                <c:pt idx="16425">
                  <c:v>2190.9369999999999</c:v>
                </c:pt>
                <c:pt idx="16426">
                  <c:v>2192.1869999999999</c:v>
                </c:pt>
                <c:pt idx="16427">
                  <c:v>2187.1869999999999</c:v>
                </c:pt>
                <c:pt idx="16428">
                  <c:v>2187.578</c:v>
                </c:pt>
                <c:pt idx="16429">
                  <c:v>2188.75</c:v>
                </c:pt>
                <c:pt idx="16430">
                  <c:v>2188.3589999999999</c:v>
                </c:pt>
                <c:pt idx="16431">
                  <c:v>2185.9369999999999</c:v>
                </c:pt>
                <c:pt idx="16432">
                  <c:v>2188.75</c:v>
                </c:pt>
                <c:pt idx="16433">
                  <c:v>2185</c:v>
                </c:pt>
                <c:pt idx="16434">
                  <c:v>2188.3589999999999</c:v>
                </c:pt>
                <c:pt idx="16435">
                  <c:v>2188.3589999999999</c:v>
                </c:pt>
                <c:pt idx="16436">
                  <c:v>2185.547</c:v>
                </c:pt>
                <c:pt idx="16437">
                  <c:v>2182.9690000000001</c:v>
                </c:pt>
                <c:pt idx="16438">
                  <c:v>2185.7809999999999</c:v>
                </c:pt>
                <c:pt idx="16439">
                  <c:v>2181.172</c:v>
                </c:pt>
                <c:pt idx="16440">
                  <c:v>2179.7660000000001</c:v>
                </c:pt>
                <c:pt idx="16441">
                  <c:v>2181.953</c:v>
                </c:pt>
                <c:pt idx="16442">
                  <c:v>2179.7660000000001</c:v>
                </c:pt>
                <c:pt idx="16443">
                  <c:v>2178.9839999999999</c:v>
                </c:pt>
                <c:pt idx="16444">
                  <c:v>2179.1410000000001</c:v>
                </c:pt>
                <c:pt idx="16445">
                  <c:v>2174.375</c:v>
                </c:pt>
                <c:pt idx="16446">
                  <c:v>2173.3589999999999</c:v>
                </c:pt>
                <c:pt idx="16447">
                  <c:v>2173.75</c:v>
                </c:pt>
                <c:pt idx="16448">
                  <c:v>2173.203</c:v>
                </c:pt>
                <c:pt idx="16449">
                  <c:v>2172.9690000000001</c:v>
                </c:pt>
                <c:pt idx="16450">
                  <c:v>2172.1869999999999</c:v>
                </c:pt>
                <c:pt idx="16451">
                  <c:v>2168.5940000000001</c:v>
                </c:pt>
                <c:pt idx="16452">
                  <c:v>2169.1410000000001</c:v>
                </c:pt>
                <c:pt idx="16453">
                  <c:v>2164.7660000000001</c:v>
                </c:pt>
                <c:pt idx="16454">
                  <c:v>2161.4059999999999</c:v>
                </c:pt>
                <c:pt idx="16455">
                  <c:v>2159.375</c:v>
                </c:pt>
                <c:pt idx="16456">
                  <c:v>2163.75</c:v>
                </c:pt>
                <c:pt idx="16457">
                  <c:v>2162.1869999999999</c:v>
                </c:pt>
                <c:pt idx="16458">
                  <c:v>2157.9690000000001</c:v>
                </c:pt>
                <c:pt idx="16459">
                  <c:v>2162.3440000000001</c:v>
                </c:pt>
                <c:pt idx="16460">
                  <c:v>2154.7660000000001</c:v>
                </c:pt>
                <c:pt idx="16461">
                  <c:v>2156.953</c:v>
                </c:pt>
                <c:pt idx="16462">
                  <c:v>2156.4059999999999</c:v>
                </c:pt>
                <c:pt idx="16463">
                  <c:v>2153.203</c:v>
                </c:pt>
                <c:pt idx="16464">
                  <c:v>2153.203</c:v>
                </c:pt>
                <c:pt idx="16465">
                  <c:v>2153.3589999999999</c:v>
                </c:pt>
                <c:pt idx="16466">
                  <c:v>2147.7339999999999</c:v>
                </c:pt>
                <c:pt idx="16467">
                  <c:v>2146.953</c:v>
                </c:pt>
                <c:pt idx="16468">
                  <c:v>2148.3589999999999</c:v>
                </c:pt>
                <c:pt idx="16469">
                  <c:v>2147.3440000000001</c:v>
                </c:pt>
                <c:pt idx="16470">
                  <c:v>2145</c:v>
                </c:pt>
                <c:pt idx="16471">
                  <c:v>2144.5309999999999</c:v>
                </c:pt>
                <c:pt idx="16472">
                  <c:v>2139.375</c:v>
                </c:pt>
                <c:pt idx="16473">
                  <c:v>2139.5309999999999</c:v>
                </c:pt>
                <c:pt idx="16474">
                  <c:v>2138.9839999999999</c:v>
                </c:pt>
                <c:pt idx="16475">
                  <c:v>2135.3910000000001</c:v>
                </c:pt>
                <c:pt idx="16476">
                  <c:v>2135</c:v>
                </c:pt>
                <c:pt idx="16477">
                  <c:v>2133.3589999999999</c:v>
                </c:pt>
                <c:pt idx="16478">
                  <c:v>2131.797</c:v>
                </c:pt>
                <c:pt idx="16479">
                  <c:v>2128.9839999999999</c:v>
                </c:pt>
                <c:pt idx="16480">
                  <c:v>2131.797</c:v>
                </c:pt>
                <c:pt idx="16481">
                  <c:v>2128.75</c:v>
                </c:pt>
                <c:pt idx="16482">
                  <c:v>2124.375</c:v>
                </c:pt>
                <c:pt idx="16483">
                  <c:v>2123.203</c:v>
                </c:pt>
                <c:pt idx="16484">
                  <c:v>2125</c:v>
                </c:pt>
                <c:pt idx="16485">
                  <c:v>2121.797</c:v>
                </c:pt>
                <c:pt idx="16486">
                  <c:v>2118.3589999999999</c:v>
                </c:pt>
                <c:pt idx="16487">
                  <c:v>2114.7660000000001</c:v>
                </c:pt>
                <c:pt idx="16488">
                  <c:v>2115.3910000000001</c:v>
                </c:pt>
                <c:pt idx="16489">
                  <c:v>2110.9369999999999</c:v>
                </c:pt>
                <c:pt idx="16490">
                  <c:v>2106.953</c:v>
                </c:pt>
                <c:pt idx="16491">
                  <c:v>2105.9369999999999</c:v>
                </c:pt>
                <c:pt idx="16492">
                  <c:v>2102.7339999999999</c:v>
                </c:pt>
                <c:pt idx="16493">
                  <c:v>2101.4059999999999</c:v>
                </c:pt>
                <c:pt idx="16494">
                  <c:v>2097.3440000000001</c:v>
                </c:pt>
                <c:pt idx="16495">
                  <c:v>2096.172</c:v>
                </c:pt>
                <c:pt idx="16496">
                  <c:v>2090.9369999999999</c:v>
                </c:pt>
                <c:pt idx="16497">
                  <c:v>2088.9839999999999</c:v>
                </c:pt>
                <c:pt idx="16498">
                  <c:v>2085</c:v>
                </c:pt>
                <c:pt idx="16499">
                  <c:v>2082.9690000000001</c:v>
                </c:pt>
                <c:pt idx="16500">
                  <c:v>2076.953</c:v>
                </c:pt>
                <c:pt idx="16501">
                  <c:v>2077.578</c:v>
                </c:pt>
                <c:pt idx="16502">
                  <c:v>2070.7809999999999</c:v>
                </c:pt>
                <c:pt idx="16503">
                  <c:v>2068.3589999999999</c:v>
                </c:pt>
                <c:pt idx="16504">
                  <c:v>2063.9839999999999</c:v>
                </c:pt>
                <c:pt idx="16505">
                  <c:v>2057.578</c:v>
                </c:pt>
                <c:pt idx="16506">
                  <c:v>2053.5940000000001</c:v>
                </c:pt>
                <c:pt idx="16507">
                  <c:v>2052.1869999999999</c:v>
                </c:pt>
                <c:pt idx="16508">
                  <c:v>2046.797</c:v>
                </c:pt>
                <c:pt idx="16509">
                  <c:v>2043.9839999999999</c:v>
                </c:pt>
                <c:pt idx="16510">
                  <c:v>2037.1869999999999</c:v>
                </c:pt>
                <c:pt idx="16511">
                  <c:v>2033.75</c:v>
                </c:pt>
                <c:pt idx="16512">
                  <c:v>2031.953</c:v>
                </c:pt>
                <c:pt idx="16513">
                  <c:v>2027.3440000000001</c:v>
                </c:pt>
                <c:pt idx="16514">
                  <c:v>2019.7660000000001</c:v>
                </c:pt>
                <c:pt idx="16515">
                  <c:v>2019.7660000000001</c:v>
                </c:pt>
                <c:pt idx="16516">
                  <c:v>2015</c:v>
                </c:pt>
                <c:pt idx="16517">
                  <c:v>2008.5940000000001</c:v>
                </c:pt>
                <c:pt idx="16518">
                  <c:v>2007.3440000000001</c:v>
                </c:pt>
                <c:pt idx="16519">
                  <c:v>2002.7339999999999</c:v>
                </c:pt>
                <c:pt idx="16520">
                  <c:v>1995.9369999999999</c:v>
                </c:pt>
                <c:pt idx="16521">
                  <c:v>1995.7809999999999</c:v>
                </c:pt>
                <c:pt idx="16522">
                  <c:v>1991.797</c:v>
                </c:pt>
                <c:pt idx="16523">
                  <c:v>1985</c:v>
                </c:pt>
                <c:pt idx="16524">
                  <c:v>1983.3589999999999</c:v>
                </c:pt>
                <c:pt idx="16525">
                  <c:v>1984.1410000000001</c:v>
                </c:pt>
                <c:pt idx="16526">
                  <c:v>1978.9839999999999</c:v>
                </c:pt>
                <c:pt idx="16527">
                  <c:v>1977.1869999999999</c:v>
                </c:pt>
                <c:pt idx="16528">
                  <c:v>1971.172</c:v>
                </c:pt>
                <c:pt idx="16529">
                  <c:v>1967.9690000000001</c:v>
                </c:pt>
                <c:pt idx="16530">
                  <c:v>1969.7660000000001</c:v>
                </c:pt>
                <c:pt idx="16531">
                  <c:v>1965.547</c:v>
                </c:pt>
                <c:pt idx="16532">
                  <c:v>1963.203</c:v>
                </c:pt>
                <c:pt idx="16533">
                  <c:v>1956.953</c:v>
                </c:pt>
                <c:pt idx="16534">
                  <c:v>1957.3440000000001</c:v>
                </c:pt>
                <c:pt idx="16535">
                  <c:v>1953.3589999999999</c:v>
                </c:pt>
                <c:pt idx="16536">
                  <c:v>1955.7809999999999</c:v>
                </c:pt>
                <c:pt idx="16537">
                  <c:v>1951.797</c:v>
                </c:pt>
                <c:pt idx="16538">
                  <c:v>1949.375</c:v>
                </c:pt>
                <c:pt idx="16539">
                  <c:v>1948.5940000000001</c:v>
                </c:pt>
                <c:pt idx="16540">
                  <c:v>1947.9690000000001</c:v>
                </c:pt>
                <c:pt idx="16541">
                  <c:v>1947.578</c:v>
                </c:pt>
                <c:pt idx="16542">
                  <c:v>1945.7809999999999</c:v>
                </c:pt>
                <c:pt idx="16543">
                  <c:v>1945.547</c:v>
                </c:pt>
                <c:pt idx="16544">
                  <c:v>1942.9690000000001</c:v>
                </c:pt>
                <c:pt idx="16545">
                  <c:v>1942.1869999999999</c:v>
                </c:pt>
                <c:pt idx="16546">
                  <c:v>1942.7339999999999</c:v>
                </c:pt>
                <c:pt idx="16547">
                  <c:v>1942.3440000000001</c:v>
                </c:pt>
                <c:pt idx="16548">
                  <c:v>1941.5619999999999</c:v>
                </c:pt>
                <c:pt idx="16549">
                  <c:v>1939.7660000000001</c:v>
                </c:pt>
                <c:pt idx="16550">
                  <c:v>1939.5309999999999</c:v>
                </c:pt>
                <c:pt idx="16551">
                  <c:v>1941.953</c:v>
                </c:pt>
                <c:pt idx="16552">
                  <c:v>1941.4059999999999</c:v>
                </c:pt>
                <c:pt idx="16553">
                  <c:v>1945.9369999999999</c:v>
                </c:pt>
                <c:pt idx="16554">
                  <c:v>1940</c:v>
                </c:pt>
                <c:pt idx="16555">
                  <c:v>1935.3910000000001</c:v>
                </c:pt>
                <c:pt idx="16556">
                  <c:v>1943.9839999999999</c:v>
                </c:pt>
                <c:pt idx="16557">
                  <c:v>1938.9839999999999</c:v>
                </c:pt>
                <c:pt idx="16558">
                  <c:v>1942.3440000000001</c:v>
                </c:pt>
                <c:pt idx="16559">
                  <c:v>1944.1410000000001</c:v>
                </c:pt>
                <c:pt idx="16560">
                  <c:v>1941.953</c:v>
                </c:pt>
                <c:pt idx="16561">
                  <c:v>1947.578</c:v>
                </c:pt>
                <c:pt idx="16562">
                  <c:v>1945.1559999999999</c:v>
                </c:pt>
                <c:pt idx="16563">
                  <c:v>1944.5309999999999</c:v>
                </c:pt>
                <c:pt idx="16564">
                  <c:v>1949.375</c:v>
                </c:pt>
                <c:pt idx="16565">
                  <c:v>1948.75</c:v>
                </c:pt>
                <c:pt idx="16566">
                  <c:v>1950.3910000000001</c:v>
                </c:pt>
                <c:pt idx="16567">
                  <c:v>1946.5619999999999</c:v>
                </c:pt>
                <c:pt idx="16568">
                  <c:v>1949.375</c:v>
                </c:pt>
                <c:pt idx="16569">
                  <c:v>1951.172</c:v>
                </c:pt>
                <c:pt idx="16570">
                  <c:v>1949.1410000000001</c:v>
                </c:pt>
                <c:pt idx="16571">
                  <c:v>1950.1559999999999</c:v>
                </c:pt>
                <c:pt idx="16572">
                  <c:v>1952.7339999999999</c:v>
                </c:pt>
                <c:pt idx="16573">
                  <c:v>1956.5619999999999</c:v>
                </c:pt>
                <c:pt idx="16574">
                  <c:v>1955.7809999999999</c:v>
                </c:pt>
                <c:pt idx="16575">
                  <c:v>1955.547</c:v>
                </c:pt>
                <c:pt idx="16576">
                  <c:v>1956.172</c:v>
                </c:pt>
                <c:pt idx="16577">
                  <c:v>1958.3589999999999</c:v>
                </c:pt>
                <c:pt idx="16578">
                  <c:v>1956.172</c:v>
                </c:pt>
                <c:pt idx="16579">
                  <c:v>1957.1869999999999</c:v>
                </c:pt>
                <c:pt idx="16580">
                  <c:v>1957.578</c:v>
                </c:pt>
                <c:pt idx="16581">
                  <c:v>1957.9690000000001</c:v>
                </c:pt>
                <c:pt idx="16582">
                  <c:v>1960.7809999999999</c:v>
                </c:pt>
                <c:pt idx="16583">
                  <c:v>1960.547</c:v>
                </c:pt>
                <c:pt idx="16584">
                  <c:v>1960.547</c:v>
                </c:pt>
                <c:pt idx="16585">
                  <c:v>1958.9839999999999</c:v>
                </c:pt>
                <c:pt idx="16586">
                  <c:v>1963.203</c:v>
                </c:pt>
                <c:pt idx="16587">
                  <c:v>1962.3440000000001</c:v>
                </c:pt>
                <c:pt idx="16588">
                  <c:v>1963.203</c:v>
                </c:pt>
                <c:pt idx="16589">
                  <c:v>1962.9690000000001</c:v>
                </c:pt>
                <c:pt idx="16590">
                  <c:v>1964.7660000000001</c:v>
                </c:pt>
                <c:pt idx="16591">
                  <c:v>1965</c:v>
                </c:pt>
                <c:pt idx="16592">
                  <c:v>1967.3440000000001</c:v>
                </c:pt>
                <c:pt idx="16593">
                  <c:v>1964.7660000000001</c:v>
                </c:pt>
                <c:pt idx="16594">
                  <c:v>1965.547</c:v>
                </c:pt>
                <c:pt idx="16595">
                  <c:v>1967.9690000000001</c:v>
                </c:pt>
                <c:pt idx="16596">
                  <c:v>1965.7809999999999</c:v>
                </c:pt>
                <c:pt idx="16597">
                  <c:v>1970.3910000000001</c:v>
                </c:pt>
                <c:pt idx="16598">
                  <c:v>1970.1559999999999</c:v>
                </c:pt>
                <c:pt idx="16599">
                  <c:v>1970.7809999999999</c:v>
                </c:pt>
                <c:pt idx="16600">
                  <c:v>1972.7339999999999</c:v>
                </c:pt>
                <c:pt idx="16601">
                  <c:v>1972.578</c:v>
                </c:pt>
                <c:pt idx="16602">
                  <c:v>1971.4059999999999</c:v>
                </c:pt>
                <c:pt idx="16603">
                  <c:v>1973.75</c:v>
                </c:pt>
                <c:pt idx="16604">
                  <c:v>1973.75</c:v>
                </c:pt>
                <c:pt idx="16605">
                  <c:v>1974.5309999999999</c:v>
                </c:pt>
                <c:pt idx="16606">
                  <c:v>1976.5619999999999</c:v>
                </c:pt>
                <c:pt idx="16607">
                  <c:v>1978.75</c:v>
                </c:pt>
                <c:pt idx="16608">
                  <c:v>1977.9690000000001</c:v>
                </c:pt>
                <c:pt idx="16609">
                  <c:v>1980.3910000000001</c:v>
                </c:pt>
                <c:pt idx="16610">
                  <c:v>1981.797</c:v>
                </c:pt>
                <c:pt idx="16611">
                  <c:v>1984.7660000000001</c:v>
                </c:pt>
                <c:pt idx="16612">
                  <c:v>1984.1410000000001</c:v>
                </c:pt>
                <c:pt idx="16613">
                  <c:v>1987.3440000000001</c:v>
                </c:pt>
                <c:pt idx="16614">
                  <c:v>1988.9839999999999</c:v>
                </c:pt>
                <c:pt idx="16615">
                  <c:v>1990</c:v>
                </c:pt>
                <c:pt idx="16616">
                  <c:v>1993.203</c:v>
                </c:pt>
                <c:pt idx="16617">
                  <c:v>1993.9839999999999</c:v>
                </c:pt>
                <c:pt idx="16618">
                  <c:v>1995.7809999999999</c:v>
                </c:pt>
                <c:pt idx="16619">
                  <c:v>1999.1410000000001</c:v>
                </c:pt>
                <c:pt idx="16620">
                  <c:v>1999.5309999999999</c:v>
                </c:pt>
                <c:pt idx="16621">
                  <c:v>2001.172</c:v>
                </c:pt>
                <c:pt idx="16622">
                  <c:v>2003.9839999999999</c:v>
                </c:pt>
                <c:pt idx="16623">
                  <c:v>2005.7809999999999</c:v>
                </c:pt>
                <c:pt idx="16624">
                  <c:v>2009.1410000000001</c:v>
                </c:pt>
                <c:pt idx="16625">
                  <c:v>2010.3910000000001</c:v>
                </c:pt>
                <c:pt idx="16626">
                  <c:v>2014.5309999999999</c:v>
                </c:pt>
                <c:pt idx="16627">
                  <c:v>2016.4059999999999</c:v>
                </c:pt>
                <c:pt idx="16628">
                  <c:v>2015.547</c:v>
                </c:pt>
                <c:pt idx="16629">
                  <c:v>2017.1869999999999</c:v>
                </c:pt>
                <c:pt idx="16630">
                  <c:v>2021.172</c:v>
                </c:pt>
                <c:pt idx="16631">
                  <c:v>2021.797</c:v>
                </c:pt>
                <c:pt idx="16632">
                  <c:v>2025.3910000000001</c:v>
                </c:pt>
                <c:pt idx="16633">
                  <c:v>2027.1869999999999</c:v>
                </c:pt>
                <c:pt idx="16634">
                  <c:v>2030.1559999999999</c:v>
                </c:pt>
                <c:pt idx="16635">
                  <c:v>2032.578</c:v>
                </c:pt>
                <c:pt idx="16636">
                  <c:v>2033.3589999999999</c:v>
                </c:pt>
                <c:pt idx="16637">
                  <c:v>2035.7809999999999</c:v>
                </c:pt>
                <c:pt idx="16638">
                  <c:v>2038.203</c:v>
                </c:pt>
                <c:pt idx="16639">
                  <c:v>2040.3910000000001</c:v>
                </c:pt>
                <c:pt idx="16640">
                  <c:v>2042.1869999999999</c:v>
                </c:pt>
                <c:pt idx="16641">
                  <c:v>2043.3589999999999</c:v>
                </c:pt>
                <c:pt idx="16642">
                  <c:v>2045.3910000000001</c:v>
                </c:pt>
                <c:pt idx="16643">
                  <c:v>2048.75</c:v>
                </c:pt>
                <c:pt idx="16644">
                  <c:v>2049.1410000000001</c:v>
                </c:pt>
                <c:pt idx="16645">
                  <c:v>2053.203</c:v>
                </c:pt>
                <c:pt idx="16646">
                  <c:v>2055.547</c:v>
                </c:pt>
                <c:pt idx="16647">
                  <c:v>2055.1559999999999</c:v>
                </c:pt>
                <c:pt idx="16648">
                  <c:v>2057.578</c:v>
                </c:pt>
                <c:pt idx="16649">
                  <c:v>2059.1410000000001</c:v>
                </c:pt>
                <c:pt idx="16650">
                  <c:v>2060.7809999999999</c:v>
                </c:pt>
                <c:pt idx="16651">
                  <c:v>2060.9369999999999</c:v>
                </c:pt>
                <c:pt idx="16652">
                  <c:v>2059.7660000000001</c:v>
                </c:pt>
                <c:pt idx="16653">
                  <c:v>2062.578</c:v>
                </c:pt>
                <c:pt idx="16654">
                  <c:v>2065.1559999999999</c:v>
                </c:pt>
                <c:pt idx="16655">
                  <c:v>2062.7339999999999</c:v>
                </c:pt>
                <c:pt idx="16656">
                  <c:v>2064.7660000000001</c:v>
                </c:pt>
                <c:pt idx="16657">
                  <c:v>2063.75</c:v>
                </c:pt>
                <c:pt idx="16658">
                  <c:v>2065.1559999999999</c:v>
                </c:pt>
                <c:pt idx="16659">
                  <c:v>2068.3589999999999</c:v>
                </c:pt>
                <c:pt idx="16660">
                  <c:v>2067.3440000000001</c:v>
                </c:pt>
                <c:pt idx="16661">
                  <c:v>2065.547</c:v>
                </c:pt>
                <c:pt idx="16662">
                  <c:v>2067.578</c:v>
                </c:pt>
                <c:pt idx="16663">
                  <c:v>2066.953</c:v>
                </c:pt>
                <c:pt idx="16664">
                  <c:v>2066.172</c:v>
                </c:pt>
                <c:pt idx="16665">
                  <c:v>2067.1869999999999</c:v>
                </c:pt>
                <c:pt idx="16666">
                  <c:v>2066.5619999999999</c:v>
                </c:pt>
                <c:pt idx="16667">
                  <c:v>2067.7339999999999</c:v>
                </c:pt>
                <c:pt idx="16668">
                  <c:v>2065.547</c:v>
                </c:pt>
                <c:pt idx="16669">
                  <c:v>2067.7339999999999</c:v>
                </c:pt>
                <c:pt idx="16670">
                  <c:v>2065.7809999999999</c:v>
                </c:pt>
                <c:pt idx="16671">
                  <c:v>2062.9690000000001</c:v>
                </c:pt>
                <c:pt idx="16672">
                  <c:v>2063.3589999999999</c:v>
                </c:pt>
                <c:pt idx="16673">
                  <c:v>2064.7660000000001</c:v>
                </c:pt>
                <c:pt idx="16674">
                  <c:v>2062.7339999999999</c:v>
                </c:pt>
                <c:pt idx="16675">
                  <c:v>2063.3589999999999</c:v>
                </c:pt>
                <c:pt idx="16676">
                  <c:v>2058.75</c:v>
                </c:pt>
                <c:pt idx="16677">
                  <c:v>2061.5619999999999</c:v>
                </c:pt>
                <c:pt idx="16678">
                  <c:v>2060.3910000000001</c:v>
                </c:pt>
                <c:pt idx="16679">
                  <c:v>2061.953</c:v>
                </c:pt>
                <c:pt idx="16680">
                  <c:v>2059.5309999999999</c:v>
                </c:pt>
                <c:pt idx="16681">
                  <c:v>2060</c:v>
                </c:pt>
                <c:pt idx="16682">
                  <c:v>2060</c:v>
                </c:pt>
                <c:pt idx="16683">
                  <c:v>2060</c:v>
                </c:pt>
                <c:pt idx="16684">
                  <c:v>2060.547</c:v>
                </c:pt>
                <c:pt idx="16685">
                  <c:v>2059.1410000000001</c:v>
                </c:pt>
                <c:pt idx="16686">
                  <c:v>2058.203</c:v>
                </c:pt>
                <c:pt idx="16687">
                  <c:v>2060.3910000000001</c:v>
                </c:pt>
                <c:pt idx="16688">
                  <c:v>2058.9839999999999</c:v>
                </c:pt>
                <c:pt idx="16689">
                  <c:v>2055.7809999999999</c:v>
                </c:pt>
                <c:pt idx="16690">
                  <c:v>2055.547</c:v>
                </c:pt>
                <c:pt idx="16691">
                  <c:v>2059.375</c:v>
                </c:pt>
                <c:pt idx="16692">
                  <c:v>2057.9690000000001</c:v>
                </c:pt>
                <c:pt idx="16693">
                  <c:v>2058.3589999999999</c:v>
                </c:pt>
                <c:pt idx="16694">
                  <c:v>2056.4059999999999</c:v>
                </c:pt>
                <c:pt idx="16695">
                  <c:v>2055.9369999999999</c:v>
                </c:pt>
                <c:pt idx="16696">
                  <c:v>2057.7339999999999</c:v>
                </c:pt>
                <c:pt idx="16697">
                  <c:v>2055.9369999999999</c:v>
                </c:pt>
                <c:pt idx="16698">
                  <c:v>2054.7660000000001</c:v>
                </c:pt>
                <c:pt idx="16699">
                  <c:v>2053.75</c:v>
                </c:pt>
                <c:pt idx="16700">
                  <c:v>2055.3910000000001</c:v>
                </c:pt>
                <c:pt idx="16701">
                  <c:v>2054.375</c:v>
                </c:pt>
                <c:pt idx="16702">
                  <c:v>2053.5940000000001</c:v>
                </c:pt>
                <c:pt idx="16703">
                  <c:v>2054.375</c:v>
                </c:pt>
                <c:pt idx="16704">
                  <c:v>2055</c:v>
                </c:pt>
                <c:pt idx="16705">
                  <c:v>2052.9690000000001</c:v>
                </c:pt>
                <c:pt idx="16706">
                  <c:v>2053.75</c:v>
                </c:pt>
                <c:pt idx="16707">
                  <c:v>2053.9839999999999</c:v>
                </c:pt>
                <c:pt idx="16708">
                  <c:v>2055.1559999999999</c:v>
                </c:pt>
                <c:pt idx="16709">
                  <c:v>2054.1410000000001</c:v>
                </c:pt>
                <c:pt idx="16710">
                  <c:v>2052.9690000000001</c:v>
                </c:pt>
                <c:pt idx="16711">
                  <c:v>2055</c:v>
                </c:pt>
                <c:pt idx="16712">
                  <c:v>2053.3589999999999</c:v>
                </c:pt>
                <c:pt idx="16713">
                  <c:v>2053.5940000000001</c:v>
                </c:pt>
                <c:pt idx="16714">
                  <c:v>2055.9369999999999</c:v>
                </c:pt>
                <c:pt idx="16715">
                  <c:v>2057.9690000000001</c:v>
                </c:pt>
                <c:pt idx="16716">
                  <c:v>2054.5309999999999</c:v>
                </c:pt>
                <c:pt idx="16717">
                  <c:v>2053.75</c:v>
                </c:pt>
                <c:pt idx="16718">
                  <c:v>2053.5940000000001</c:v>
                </c:pt>
                <c:pt idx="16719">
                  <c:v>2054.7660000000001</c:v>
                </c:pt>
                <c:pt idx="16720">
                  <c:v>2051.797</c:v>
                </c:pt>
                <c:pt idx="16721">
                  <c:v>2052.7339999999999</c:v>
                </c:pt>
                <c:pt idx="16722">
                  <c:v>2050.9369999999999</c:v>
                </c:pt>
                <c:pt idx="16723">
                  <c:v>2049.7660000000001</c:v>
                </c:pt>
                <c:pt idx="16724">
                  <c:v>2053.3589999999999</c:v>
                </c:pt>
                <c:pt idx="16725">
                  <c:v>2049.5309999999999</c:v>
                </c:pt>
                <c:pt idx="16726">
                  <c:v>2049.5309999999999</c:v>
                </c:pt>
                <c:pt idx="16727">
                  <c:v>2049.7660000000001</c:v>
                </c:pt>
                <c:pt idx="16728">
                  <c:v>2046.953</c:v>
                </c:pt>
                <c:pt idx="16729">
                  <c:v>2046.4059999999999</c:v>
                </c:pt>
                <c:pt idx="16730">
                  <c:v>2047.3440000000001</c:v>
                </c:pt>
                <c:pt idx="16731">
                  <c:v>2045.547</c:v>
                </c:pt>
                <c:pt idx="16732">
                  <c:v>2043.5940000000001</c:v>
                </c:pt>
                <c:pt idx="16733">
                  <c:v>2044.5309999999999</c:v>
                </c:pt>
                <c:pt idx="16734">
                  <c:v>2043.203</c:v>
                </c:pt>
                <c:pt idx="16735">
                  <c:v>2041.953</c:v>
                </c:pt>
                <c:pt idx="16736">
                  <c:v>2036.5619999999999</c:v>
                </c:pt>
                <c:pt idx="16737">
                  <c:v>2038.5940000000001</c:v>
                </c:pt>
                <c:pt idx="16738">
                  <c:v>2039.375</c:v>
                </c:pt>
                <c:pt idx="16739">
                  <c:v>2037.3440000000001</c:v>
                </c:pt>
                <c:pt idx="16740">
                  <c:v>2035.3910000000001</c:v>
                </c:pt>
                <c:pt idx="16741">
                  <c:v>2033.203</c:v>
                </c:pt>
                <c:pt idx="16742">
                  <c:v>2033.203</c:v>
                </c:pt>
                <c:pt idx="16743">
                  <c:v>2030.3910000000001</c:v>
                </c:pt>
                <c:pt idx="16744">
                  <c:v>2028.203</c:v>
                </c:pt>
                <c:pt idx="16745">
                  <c:v>2026.953</c:v>
                </c:pt>
                <c:pt idx="16746">
                  <c:v>2024.1410000000001</c:v>
                </c:pt>
                <c:pt idx="16747">
                  <c:v>2026.4059999999999</c:v>
                </c:pt>
                <c:pt idx="16748">
                  <c:v>2023.3589999999999</c:v>
                </c:pt>
                <c:pt idx="16749">
                  <c:v>2020.547</c:v>
                </c:pt>
                <c:pt idx="16750">
                  <c:v>2017.7339999999999</c:v>
                </c:pt>
                <c:pt idx="16751">
                  <c:v>2018.9839999999999</c:v>
                </c:pt>
                <c:pt idx="16752">
                  <c:v>2015.1559999999999</c:v>
                </c:pt>
                <c:pt idx="16753">
                  <c:v>2013.5940000000001</c:v>
                </c:pt>
                <c:pt idx="16754">
                  <c:v>2011.953</c:v>
                </c:pt>
                <c:pt idx="16755">
                  <c:v>2012.9690000000001</c:v>
                </c:pt>
                <c:pt idx="16756">
                  <c:v>2008.5940000000001</c:v>
                </c:pt>
                <c:pt idx="16757">
                  <c:v>2009.375</c:v>
                </c:pt>
                <c:pt idx="16758">
                  <c:v>2005.3910000000001</c:v>
                </c:pt>
                <c:pt idx="16759">
                  <c:v>2004.7660000000001</c:v>
                </c:pt>
                <c:pt idx="16760">
                  <c:v>2003.9839999999999</c:v>
                </c:pt>
                <c:pt idx="16761">
                  <c:v>2002.1869999999999</c:v>
                </c:pt>
                <c:pt idx="16762">
                  <c:v>2001.5619999999999</c:v>
                </c:pt>
                <c:pt idx="16763">
                  <c:v>1999.7660000000001</c:v>
                </c:pt>
                <c:pt idx="16764">
                  <c:v>1997.9690000000001</c:v>
                </c:pt>
                <c:pt idx="16765">
                  <c:v>1998.3589999999999</c:v>
                </c:pt>
                <c:pt idx="16766">
                  <c:v>1996.4059999999999</c:v>
                </c:pt>
                <c:pt idx="16767">
                  <c:v>1995.9369999999999</c:v>
                </c:pt>
                <c:pt idx="16768">
                  <c:v>1992.3440000000001</c:v>
                </c:pt>
                <c:pt idx="16769">
                  <c:v>1991.953</c:v>
                </c:pt>
                <c:pt idx="16770">
                  <c:v>1991.4059999999999</c:v>
                </c:pt>
                <c:pt idx="16771">
                  <c:v>1991.953</c:v>
                </c:pt>
                <c:pt idx="16772">
                  <c:v>1989.375</c:v>
                </c:pt>
                <c:pt idx="16773">
                  <c:v>1990.3910000000001</c:v>
                </c:pt>
                <c:pt idx="16774">
                  <c:v>1986.953</c:v>
                </c:pt>
                <c:pt idx="16775">
                  <c:v>1987.7339999999999</c:v>
                </c:pt>
                <c:pt idx="16776">
                  <c:v>1987.7339999999999</c:v>
                </c:pt>
                <c:pt idx="16777">
                  <c:v>1988.5940000000001</c:v>
                </c:pt>
                <c:pt idx="16778">
                  <c:v>1985.547</c:v>
                </c:pt>
                <c:pt idx="16779">
                  <c:v>1983.9839999999999</c:v>
                </c:pt>
                <c:pt idx="16780">
                  <c:v>1984.5309999999999</c:v>
                </c:pt>
                <c:pt idx="16781">
                  <c:v>1984.5309999999999</c:v>
                </c:pt>
                <c:pt idx="16782">
                  <c:v>1984.7660000000001</c:v>
                </c:pt>
                <c:pt idx="16783">
                  <c:v>1985.7809999999999</c:v>
                </c:pt>
                <c:pt idx="16784">
                  <c:v>1981.953</c:v>
                </c:pt>
                <c:pt idx="16785">
                  <c:v>1983.203</c:v>
                </c:pt>
                <c:pt idx="16786">
                  <c:v>1981.5619999999999</c:v>
                </c:pt>
                <c:pt idx="16787">
                  <c:v>1982.1869999999999</c:v>
                </c:pt>
                <c:pt idx="16788">
                  <c:v>1982.7339999999999</c:v>
                </c:pt>
                <c:pt idx="16789">
                  <c:v>1981.172</c:v>
                </c:pt>
                <c:pt idx="16790">
                  <c:v>1981.5619999999999</c:v>
                </c:pt>
                <c:pt idx="16791">
                  <c:v>1980.1559999999999</c:v>
                </c:pt>
                <c:pt idx="16792">
                  <c:v>1982.578</c:v>
                </c:pt>
                <c:pt idx="16793">
                  <c:v>1980</c:v>
                </c:pt>
                <c:pt idx="16794">
                  <c:v>1981.4059999999999</c:v>
                </c:pt>
                <c:pt idx="16795">
                  <c:v>1980</c:v>
                </c:pt>
                <c:pt idx="16796">
                  <c:v>1981.953</c:v>
                </c:pt>
                <c:pt idx="16797">
                  <c:v>1980.7809999999999</c:v>
                </c:pt>
                <c:pt idx="16798">
                  <c:v>1981.172</c:v>
                </c:pt>
                <c:pt idx="16799">
                  <c:v>1979.375</c:v>
                </c:pt>
                <c:pt idx="16800">
                  <c:v>1981.797</c:v>
                </c:pt>
                <c:pt idx="16801">
                  <c:v>1981.4059999999999</c:v>
                </c:pt>
                <c:pt idx="16802">
                  <c:v>1978.3589999999999</c:v>
                </c:pt>
                <c:pt idx="16803">
                  <c:v>1980</c:v>
                </c:pt>
                <c:pt idx="16804">
                  <c:v>1978.203</c:v>
                </c:pt>
                <c:pt idx="16805">
                  <c:v>1980</c:v>
                </c:pt>
                <c:pt idx="16806">
                  <c:v>1977.7339999999999</c:v>
                </c:pt>
                <c:pt idx="16807">
                  <c:v>1977.3440000000001</c:v>
                </c:pt>
                <c:pt idx="16808">
                  <c:v>1977.578</c:v>
                </c:pt>
                <c:pt idx="16809">
                  <c:v>1979.7660000000001</c:v>
                </c:pt>
                <c:pt idx="16810">
                  <c:v>1978.9839999999999</c:v>
                </c:pt>
                <c:pt idx="16811">
                  <c:v>1977.578</c:v>
                </c:pt>
                <c:pt idx="16812">
                  <c:v>1977.578</c:v>
                </c:pt>
                <c:pt idx="16813">
                  <c:v>1975.547</c:v>
                </c:pt>
                <c:pt idx="16814">
                  <c:v>1975.7809999999999</c:v>
                </c:pt>
                <c:pt idx="16815">
                  <c:v>1975.547</c:v>
                </c:pt>
                <c:pt idx="16816">
                  <c:v>1976.4059999999999</c:v>
                </c:pt>
                <c:pt idx="16817">
                  <c:v>1974.5309999999999</c:v>
                </c:pt>
                <c:pt idx="16818">
                  <c:v>1975.547</c:v>
                </c:pt>
                <c:pt idx="16819">
                  <c:v>1973.9839999999999</c:v>
                </c:pt>
                <c:pt idx="16820">
                  <c:v>1976.797</c:v>
                </c:pt>
                <c:pt idx="16821">
                  <c:v>1972.1869999999999</c:v>
                </c:pt>
                <c:pt idx="16822">
                  <c:v>1972.9690000000001</c:v>
                </c:pt>
                <c:pt idx="16823">
                  <c:v>1972.1869999999999</c:v>
                </c:pt>
                <c:pt idx="16824">
                  <c:v>1974.7660000000001</c:v>
                </c:pt>
                <c:pt idx="16825">
                  <c:v>1971.4059999999999</c:v>
                </c:pt>
                <c:pt idx="16826">
                  <c:v>1972.578</c:v>
                </c:pt>
                <c:pt idx="16827">
                  <c:v>1972.578</c:v>
                </c:pt>
                <c:pt idx="16828">
                  <c:v>1972.578</c:v>
                </c:pt>
                <c:pt idx="16829">
                  <c:v>1970</c:v>
                </c:pt>
                <c:pt idx="16830">
                  <c:v>1968.75</c:v>
                </c:pt>
                <c:pt idx="16831">
                  <c:v>1968.9839999999999</c:v>
                </c:pt>
                <c:pt idx="16832">
                  <c:v>1970.7809999999999</c:v>
                </c:pt>
                <c:pt idx="16833">
                  <c:v>1971.953</c:v>
                </c:pt>
                <c:pt idx="16834">
                  <c:v>1970.7809999999999</c:v>
                </c:pt>
                <c:pt idx="16835">
                  <c:v>1971.5619999999999</c:v>
                </c:pt>
                <c:pt idx="16836">
                  <c:v>1969.1410000000001</c:v>
                </c:pt>
                <c:pt idx="16837">
                  <c:v>1971.5619999999999</c:v>
                </c:pt>
                <c:pt idx="16838">
                  <c:v>1971.797</c:v>
                </c:pt>
                <c:pt idx="16839">
                  <c:v>1972.3440000000001</c:v>
                </c:pt>
                <c:pt idx="16840">
                  <c:v>1970</c:v>
                </c:pt>
                <c:pt idx="16841">
                  <c:v>1972.3440000000001</c:v>
                </c:pt>
                <c:pt idx="16842">
                  <c:v>1974.375</c:v>
                </c:pt>
                <c:pt idx="16843">
                  <c:v>1973.5940000000001</c:v>
                </c:pt>
                <c:pt idx="16844">
                  <c:v>1973.5940000000001</c:v>
                </c:pt>
                <c:pt idx="16845">
                  <c:v>1971.797</c:v>
                </c:pt>
                <c:pt idx="16846">
                  <c:v>1973.5940000000001</c:v>
                </c:pt>
                <c:pt idx="16847">
                  <c:v>1975.3910000000001</c:v>
                </c:pt>
                <c:pt idx="16848">
                  <c:v>1973.9839999999999</c:v>
                </c:pt>
                <c:pt idx="16849">
                  <c:v>1974.375</c:v>
                </c:pt>
                <c:pt idx="16850">
                  <c:v>1975.1559999999999</c:v>
                </c:pt>
                <c:pt idx="16851">
                  <c:v>1976.4059999999999</c:v>
                </c:pt>
                <c:pt idx="16852">
                  <c:v>1979.5309999999999</c:v>
                </c:pt>
                <c:pt idx="16853">
                  <c:v>1978.9839999999999</c:v>
                </c:pt>
                <c:pt idx="16854">
                  <c:v>1981.953</c:v>
                </c:pt>
                <c:pt idx="16855">
                  <c:v>1981.4059999999999</c:v>
                </c:pt>
                <c:pt idx="16856">
                  <c:v>1982.9690000000001</c:v>
                </c:pt>
                <c:pt idx="16857">
                  <c:v>1984.7660000000001</c:v>
                </c:pt>
                <c:pt idx="16858">
                  <c:v>1983.75</c:v>
                </c:pt>
                <c:pt idx="16859">
                  <c:v>1983.9839999999999</c:v>
                </c:pt>
                <c:pt idx="16860">
                  <c:v>1987.1869999999999</c:v>
                </c:pt>
                <c:pt idx="16861">
                  <c:v>1987.9690000000001</c:v>
                </c:pt>
                <c:pt idx="16862">
                  <c:v>1989.375</c:v>
                </c:pt>
                <c:pt idx="16863">
                  <c:v>1989.375</c:v>
                </c:pt>
                <c:pt idx="16864">
                  <c:v>1993.3589999999999</c:v>
                </c:pt>
                <c:pt idx="16865">
                  <c:v>1994.5309999999999</c:v>
                </c:pt>
                <c:pt idx="16866">
                  <c:v>1996.797</c:v>
                </c:pt>
                <c:pt idx="16867">
                  <c:v>1996.172</c:v>
                </c:pt>
                <c:pt idx="16868">
                  <c:v>1996.797</c:v>
                </c:pt>
                <c:pt idx="16869">
                  <c:v>1998.75</c:v>
                </c:pt>
                <c:pt idx="16870">
                  <c:v>1999.1410000000001</c:v>
                </c:pt>
                <c:pt idx="16871">
                  <c:v>2001.797</c:v>
                </c:pt>
                <c:pt idx="16872">
                  <c:v>2003.203</c:v>
                </c:pt>
                <c:pt idx="16873">
                  <c:v>2002.9690000000001</c:v>
                </c:pt>
                <c:pt idx="16874">
                  <c:v>2003.9839999999999</c:v>
                </c:pt>
                <c:pt idx="16875">
                  <c:v>2007.578</c:v>
                </c:pt>
                <c:pt idx="16876">
                  <c:v>2007.9690000000001</c:v>
                </c:pt>
                <c:pt idx="16877">
                  <c:v>2009.1410000000001</c:v>
                </c:pt>
                <c:pt idx="16878">
                  <c:v>2010.1559999999999</c:v>
                </c:pt>
                <c:pt idx="16879">
                  <c:v>2010.7809999999999</c:v>
                </c:pt>
                <c:pt idx="16880">
                  <c:v>2011.953</c:v>
                </c:pt>
                <c:pt idx="16881">
                  <c:v>2015.7809999999999</c:v>
                </c:pt>
                <c:pt idx="16882">
                  <c:v>2011.953</c:v>
                </c:pt>
                <c:pt idx="16883">
                  <c:v>2015.547</c:v>
                </c:pt>
                <c:pt idx="16884">
                  <c:v>2015.7809999999999</c:v>
                </c:pt>
                <c:pt idx="16885">
                  <c:v>2016.953</c:v>
                </c:pt>
                <c:pt idx="16886">
                  <c:v>2018.3589999999999</c:v>
                </c:pt>
                <c:pt idx="16887">
                  <c:v>2019.7660000000001</c:v>
                </c:pt>
                <c:pt idx="16888">
                  <c:v>2019.7660000000001</c:v>
                </c:pt>
                <c:pt idx="16889">
                  <c:v>2019.1410000000001</c:v>
                </c:pt>
                <c:pt idx="16890">
                  <c:v>2022.7339999999999</c:v>
                </c:pt>
                <c:pt idx="16891">
                  <c:v>2020.9369999999999</c:v>
                </c:pt>
                <c:pt idx="16892">
                  <c:v>2025.7809999999999</c:v>
                </c:pt>
                <c:pt idx="16893">
                  <c:v>2025.3910000000001</c:v>
                </c:pt>
                <c:pt idx="16894">
                  <c:v>2023.9839999999999</c:v>
                </c:pt>
                <c:pt idx="16895">
                  <c:v>2023.9839999999999</c:v>
                </c:pt>
                <c:pt idx="16896">
                  <c:v>2026.953</c:v>
                </c:pt>
                <c:pt idx="16897">
                  <c:v>2026.172</c:v>
                </c:pt>
                <c:pt idx="16898">
                  <c:v>2026.4059999999999</c:v>
                </c:pt>
                <c:pt idx="16899">
                  <c:v>2026.5619999999999</c:v>
                </c:pt>
                <c:pt idx="16900">
                  <c:v>2030.3910000000001</c:v>
                </c:pt>
                <c:pt idx="16901">
                  <c:v>2029.5309999999999</c:v>
                </c:pt>
                <c:pt idx="16902">
                  <c:v>2028.203</c:v>
                </c:pt>
                <c:pt idx="16903">
                  <c:v>2030.547</c:v>
                </c:pt>
                <c:pt idx="16904">
                  <c:v>2029.5309999999999</c:v>
                </c:pt>
                <c:pt idx="16905">
                  <c:v>2030.547</c:v>
                </c:pt>
                <c:pt idx="16906">
                  <c:v>2031.4059999999999</c:v>
                </c:pt>
                <c:pt idx="16907">
                  <c:v>2029.1410000000001</c:v>
                </c:pt>
                <c:pt idx="16908">
                  <c:v>2030.547</c:v>
                </c:pt>
                <c:pt idx="16909">
                  <c:v>2031.4059999999999</c:v>
                </c:pt>
                <c:pt idx="16910">
                  <c:v>2032.1869999999999</c:v>
                </c:pt>
                <c:pt idx="16911">
                  <c:v>2036.5619999999999</c:v>
                </c:pt>
                <c:pt idx="16912">
                  <c:v>2033.75</c:v>
                </c:pt>
                <c:pt idx="16913">
                  <c:v>2035.1559999999999</c:v>
                </c:pt>
                <c:pt idx="16914">
                  <c:v>2032.578</c:v>
                </c:pt>
                <c:pt idx="16915">
                  <c:v>2035.3910000000001</c:v>
                </c:pt>
                <c:pt idx="16916">
                  <c:v>2034.7660000000001</c:v>
                </c:pt>
                <c:pt idx="16917">
                  <c:v>2033.75</c:v>
                </c:pt>
                <c:pt idx="16918">
                  <c:v>2037.7339999999999</c:v>
                </c:pt>
                <c:pt idx="16919">
                  <c:v>2037.578</c:v>
                </c:pt>
                <c:pt idx="16920">
                  <c:v>2038.3589999999999</c:v>
                </c:pt>
                <c:pt idx="16921">
                  <c:v>2036.797</c:v>
                </c:pt>
                <c:pt idx="16922">
                  <c:v>2040.1559999999999</c:v>
                </c:pt>
                <c:pt idx="16923">
                  <c:v>2039.1410000000001</c:v>
                </c:pt>
                <c:pt idx="16924">
                  <c:v>2040.1559999999999</c:v>
                </c:pt>
                <c:pt idx="16925">
                  <c:v>2040.1559999999999</c:v>
                </c:pt>
                <c:pt idx="16926">
                  <c:v>2039.1410000000001</c:v>
                </c:pt>
                <c:pt idx="16927">
                  <c:v>2041.797</c:v>
                </c:pt>
                <c:pt idx="16928">
                  <c:v>2042.9690000000001</c:v>
                </c:pt>
                <c:pt idx="16929">
                  <c:v>2044.375</c:v>
                </c:pt>
                <c:pt idx="16930">
                  <c:v>2041.172</c:v>
                </c:pt>
                <c:pt idx="16931">
                  <c:v>2045</c:v>
                </c:pt>
                <c:pt idx="16932">
                  <c:v>2046.4059999999999</c:v>
                </c:pt>
                <c:pt idx="16933">
                  <c:v>2045.1559999999999</c:v>
                </c:pt>
                <c:pt idx="16934">
                  <c:v>2046.4059999999999</c:v>
                </c:pt>
                <c:pt idx="16935">
                  <c:v>2046.953</c:v>
                </c:pt>
                <c:pt idx="16936">
                  <c:v>2050.547</c:v>
                </c:pt>
                <c:pt idx="16937">
                  <c:v>2048.3589999999999</c:v>
                </c:pt>
                <c:pt idx="16938">
                  <c:v>2047.1869999999999</c:v>
                </c:pt>
                <c:pt idx="16939">
                  <c:v>2047.7339999999999</c:v>
                </c:pt>
                <c:pt idx="16940">
                  <c:v>2050.547</c:v>
                </c:pt>
                <c:pt idx="16941">
                  <c:v>2050</c:v>
                </c:pt>
                <c:pt idx="16942">
                  <c:v>2051.4059999999999</c:v>
                </c:pt>
                <c:pt idx="16943">
                  <c:v>2050.1559999999999</c:v>
                </c:pt>
                <c:pt idx="16944">
                  <c:v>2053.75</c:v>
                </c:pt>
                <c:pt idx="16945">
                  <c:v>2052.7339999999999</c:v>
                </c:pt>
                <c:pt idx="16946">
                  <c:v>2052.7339999999999</c:v>
                </c:pt>
                <c:pt idx="16947">
                  <c:v>2052.7339999999999</c:v>
                </c:pt>
                <c:pt idx="16948">
                  <c:v>2053.5940000000001</c:v>
                </c:pt>
                <c:pt idx="16949">
                  <c:v>2055.7809999999999</c:v>
                </c:pt>
                <c:pt idx="16950">
                  <c:v>2054.5309999999999</c:v>
                </c:pt>
                <c:pt idx="16951">
                  <c:v>2056.4059999999999</c:v>
                </c:pt>
                <c:pt idx="16952">
                  <c:v>2056.172</c:v>
                </c:pt>
                <c:pt idx="16953">
                  <c:v>2055.547</c:v>
                </c:pt>
                <c:pt idx="16954">
                  <c:v>2054.375</c:v>
                </c:pt>
                <c:pt idx="16955">
                  <c:v>2055.9369999999999</c:v>
                </c:pt>
                <c:pt idx="16956">
                  <c:v>2055.3910000000001</c:v>
                </c:pt>
                <c:pt idx="16957">
                  <c:v>2057.3440000000001</c:v>
                </c:pt>
                <c:pt idx="16958">
                  <c:v>2055.7809999999999</c:v>
                </c:pt>
                <c:pt idx="16959">
                  <c:v>2056.5619999999999</c:v>
                </c:pt>
                <c:pt idx="16960">
                  <c:v>2056.797</c:v>
                </c:pt>
                <c:pt idx="16961">
                  <c:v>2056.5619999999999</c:v>
                </c:pt>
                <c:pt idx="16962">
                  <c:v>2054.7660000000001</c:v>
                </c:pt>
                <c:pt idx="16963">
                  <c:v>2055</c:v>
                </c:pt>
                <c:pt idx="16964">
                  <c:v>2053.75</c:v>
                </c:pt>
                <c:pt idx="16965">
                  <c:v>2054.1410000000001</c:v>
                </c:pt>
                <c:pt idx="16966">
                  <c:v>2053.5940000000001</c:v>
                </c:pt>
                <c:pt idx="16967">
                  <c:v>2053.3589999999999</c:v>
                </c:pt>
                <c:pt idx="16968">
                  <c:v>2052.578</c:v>
                </c:pt>
                <c:pt idx="16969">
                  <c:v>2051.797</c:v>
                </c:pt>
                <c:pt idx="16970">
                  <c:v>2053.75</c:v>
                </c:pt>
                <c:pt idx="16971">
                  <c:v>2050.9369999999999</c:v>
                </c:pt>
                <c:pt idx="16972">
                  <c:v>2050.1559999999999</c:v>
                </c:pt>
                <c:pt idx="16973">
                  <c:v>2050.1559999999999</c:v>
                </c:pt>
                <c:pt idx="16974">
                  <c:v>2046.953</c:v>
                </c:pt>
                <c:pt idx="16975">
                  <c:v>2045.7809999999999</c:v>
                </c:pt>
                <c:pt idx="16976">
                  <c:v>2046.797</c:v>
                </c:pt>
                <c:pt idx="16977">
                  <c:v>2045.7809999999999</c:v>
                </c:pt>
                <c:pt idx="16978">
                  <c:v>2044.375</c:v>
                </c:pt>
                <c:pt idx="16979">
                  <c:v>2040.9369999999999</c:v>
                </c:pt>
                <c:pt idx="16980">
                  <c:v>2045</c:v>
                </c:pt>
                <c:pt idx="16981">
                  <c:v>2043.5940000000001</c:v>
                </c:pt>
                <c:pt idx="16982">
                  <c:v>2038.75</c:v>
                </c:pt>
                <c:pt idx="16983">
                  <c:v>2040.7809999999999</c:v>
                </c:pt>
                <c:pt idx="16984">
                  <c:v>2038.5940000000001</c:v>
                </c:pt>
                <c:pt idx="16985">
                  <c:v>2038.3589999999999</c:v>
                </c:pt>
                <c:pt idx="16986">
                  <c:v>2037.578</c:v>
                </c:pt>
                <c:pt idx="16987">
                  <c:v>2038.203</c:v>
                </c:pt>
                <c:pt idx="16988">
                  <c:v>2034.375</c:v>
                </c:pt>
                <c:pt idx="16989">
                  <c:v>2035</c:v>
                </c:pt>
                <c:pt idx="16990">
                  <c:v>2032.3440000000001</c:v>
                </c:pt>
                <c:pt idx="16991">
                  <c:v>2034.1410000000001</c:v>
                </c:pt>
                <c:pt idx="16992">
                  <c:v>2032.9690000000001</c:v>
                </c:pt>
                <c:pt idx="16993">
                  <c:v>2028.5940000000001</c:v>
                </c:pt>
                <c:pt idx="16994">
                  <c:v>2030.3910000000001</c:v>
                </c:pt>
                <c:pt idx="16995">
                  <c:v>2030.1559999999999</c:v>
                </c:pt>
                <c:pt idx="16996">
                  <c:v>2027.1869999999999</c:v>
                </c:pt>
                <c:pt idx="16997">
                  <c:v>2027.7339999999999</c:v>
                </c:pt>
                <c:pt idx="16998">
                  <c:v>2029.1410000000001</c:v>
                </c:pt>
                <c:pt idx="16999">
                  <c:v>2026.172</c:v>
                </c:pt>
                <c:pt idx="17000">
                  <c:v>2026.172</c:v>
                </c:pt>
                <c:pt idx="17001">
                  <c:v>2024.1410000000001</c:v>
                </c:pt>
                <c:pt idx="17002">
                  <c:v>2022.9690000000001</c:v>
                </c:pt>
                <c:pt idx="17003">
                  <c:v>2023.203</c:v>
                </c:pt>
                <c:pt idx="17004">
                  <c:v>2022.1869999999999</c:v>
                </c:pt>
                <c:pt idx="17005">
                  <c:v>2021.797</c:v>
                </c:pt>
                <c:pt idx="17006">
                  <c:v>2021.797</c:v>
                </c:pt>
                <c:pt idx="17007">
                  <c:v>2019.5309999999999</c:v>
                </c:pt>
                <c:pt idx="17008">
                  <c:v>2021.4059999999999</c:v>
                </c:pt>
                <c:pt idx="17009">
                  <c:v>2019.1410000000001</c:v>
                </c:pt>
                <c:pt idx="17010">
                  <c:v>2019.375</c:v>
                </c:pt>
                <c:pt idx="17011">
                  <c:v>2018.75</c:v>
                </c:pt>
                <c:pt idx="17012">
                  <c:v>2019.1410000000001</c:v>
                </c:pt>
                <c:pt idx="17013">
                  <c:v>2016.5619999999999</c:v>
                </c:pt>
                <c:pt idx="17014">
                  <c:v>2016.4059999999999</c:v>
                </c:pt>
                <c:pt idx="17015">
                  <c:v>2016.797</c:v>
                </c:pt>
                <c:pt idx="17016">
                  <c:v>2013.9839999999999</c:v>
                </c:pt>
                <c:pt idx="17017">
                  <c:v>2014.7660000000001</c:v>
                </c:pt>
                <c:pt idx="17018">
                  <c:v>2013.203</c:v>
                </c:pt>
                <c:pt idx="17019">
                  <c:v>2013.5940000000001</c:v>
                </c:pt>
                <c:pt idx="17020">
                  <c:v>2012.1869999999999</c:v>
                </c:pt>
                <c:pt idx="17021">
                  <c:v>2010.9369999999999</c:v>
                </c:pt>
                <c:pt idx="17022">
                  <c:v>2014.5309999999999</c:v>
                </c:pt>
                <c:pt idx="17023">
                  <c:v>2009.7660000000001</c:v>
                </c:pt>
                <c:pt idx="17024">
                  <c:v>2007.9690000000001</c:v>
                </c:pt>
                <c:pt idx="17025">
                  <c:v>2010.7809999999999</c:v>
                </c:pt>
                <c:pt idx="17026">
                  <c:v>2008.75</c:v>
                </c:pt>
                <c:pt idx="17027">
                  <c:v>2012.3440000000001</c:v>
                </c:pt>
                <c:pt idx="17028">
                  <c:v>2005.3910000000001</c:v>
                </c:pt>
                <c:pt idx="17029">
                  <c:v>2006.172</c:v>
                </c:pt>
                <c:pt idx="17030">
                  <c:v>2005.3910000000001</c:v>
                </c:pt>
                <c:pt idx="17031">
                  <c:v>2003.3589999999999</c:v>
                </c:pt>
                <c:pt idx="17032">
                  <c:v>2005.9369999999999</c:v>
                </c:pt>
                <c:pt idx="17033">
                  <c:v>2003.75</c:v>
                </c:pt>
                <c:pt idx="17034">
                  <c:v>2002.578</c:v>
                </c:pt>
                <c:pt idx="17035">
                  <c:v>2003.75</c:v>
                </c:pt>
                <c:pt idx="17036">
                  <c:v>2001.4059999999999</c:v>
                </c:pt>
                <c:pt idx="17037">
                  <c:v>2003.3589999999999</c:v>
                </c:pt>
                <c:pt idx="17038">
                  <c:v>1998.75</c:v>
                </c:pt>
                <c:pt idx="17039">
                  <c:v>2000.7809999999999</c:v>
                </c:pt>
                <c:pt idx="17040">
                  <c:v>1999.1410000000001</c:v>
                </c:pt>
                <c:pt idx="17041">
                  <c:v>1998.203</c:v>
                </c:pt>
                <c:pt idx="17042">
                  <c:v>1998.203</c:v>
                </c:pt>
                <c:pt idx="17043">
                  <c:v>1998.9839999999999</c:v>
                </c:pt>
                <c:pt idx="17044">
                  <c:v>1995.9369999999999</c:v>
                </c:pt>
                <c:pt idx="17045">
                  <c:v>1995.1559999999999</c:v>
                </c:pt>
                <c:pt idx="17046">
                  <c:v>1995.1559999999999</c:v>
                </c:pt>
                <c:pt idx="17047">
                  <c:v>1992.3440000000001</c:v>
                </c:pt>
                <c:pt idx="17048">
                  <c:v>1991.797</c:v>
                </c:pt>
                <c:pt idx="17049">
                  <c:v>1991.4059999999999</c:v>
                </c:pt>
                <c:pt idx="17050">
                  <c:v>1991.172</c:v>
                </c:pt>
                <c:pt idx="17051">
                  <c:v>1989.7660000000001</c:v>
                </c:pt>
                <c:pt idx="17052">
                  <c:v>1989.5309999999999</c:v>
                </c:pt>
                <c:pt idx="17053">
                  <c:v>1989.7660000000001</c:v>
                </c:pt>
                <c:pt idx="17054">
                  <c:v>1985.9369999999999</c:v>
                </c:pt>
                <c:pt idx="17055">
                  <c:v>1985</c:v>
                </c:pt>
                <c:pt idx="17056">
                  <c:v>1983.9839999999999</c:v>
                </c:pt>
                <c:pt idx="17057">
                  <c:v>1984.375</c:v>
                </c:pt>
                <c:pt idx="17058">
                  <c:v>1982.1869999999999</c:v>
                </c:pt>
                <c:pt idx="17059">
                  <c:v>1983.9839999999999</c:v>
                </c:pt>
                <c:pt idx="17060">
                  <c:v>1981.172</c:v>
                </c:pt>
                <c:pt idx="17061">
                  <c:v>1980.9369999999999</c:v>
                </c:pt>
                <c:pt idx="17062">
                  <c:v>1980.1559999999999</c:v>
                </c:pt>
                <c:pt idx="17063">
                  <c:v>1981.797</c:v>
                </c:pt>
                <c:pt idx="17064">
                  <c:v>1978.9839999999999</c:v>
                </c:pt>
                <c:pt idx="17065">
                  <c:v>1978.9839999999999</c:v>
                </c:pt>
                <c:pt idx="17066">
                  <c:v>1979.5309999999999</c:v>
                </c:pt>
                <c:pt idx="17067">
                  <c:v>1977.9690000000001</c:v>
                </c:pt>
                <c:pt idx="17068">
                  <c:v>1980</c:v>
                </c:pt>
                <c:pt idx="17069">
                  <c:v>1977.578</c:v>
                </c:pt>
                <c:pt idx="17070">
                  <c:v>1975.9369999999999</c:v>
                </c:pt>
                <c:pt idx="17071">
                  <c:v>1975.3910000000001</c:v>
                </c:pt>
                <c:pt idx="17072">
                  <c:v>1975.7809999999999</c:v>
                </c:pt>
                <c:pt idx="17073">
                  <c:v>1975</c:v>
                </c:pt>
                <c:pt idx="17074">
                  <c:v>1975.3910000000001</c:v>
                </c:pt>
                <c:pt idx="17075">
                  <c:v>1976.172</c:v>
                </c:pt>
                <c:pt idx="17076">
                  <c:v>1976.172</c:v>
                </c:pt>
                <c:pt idx="17077">
                  <c:v>1977.1869999999999</c:v>
                </c:pt>
                <c:pt idx="17078">
                  <c:v>1978.5940000000001</c:v>
                </c:pt>
                <c:pt idx="17079">
                  <c:v>1975.9369999999999</c:v>
                </c:pt>
                <c:pt idx="17080">
                  <c:v>1974.1410000000001</c:v>
                </c:pt>
                <c:pt idx="17081">
                  <c:v>1976.5619999999999</c:v>
                </c:pt>
                <c:pt idx="17082">
                  <c:v>1977.1869999999999</c:v>
                </c:pt>
                <c:pt idx="17083">
                  <c:v>1975.9369999999999</c:v>
                </c:pt>
                <c:pt idx="17084">
                  <c:v>1976.953</c:v>
                </c:pt>
                <c:pt idx="17085">
                  <c:v>1974.7660000000001</c:v>
                </c:pt>
                <c:pt idx="17086">
                  <c:v>1977.3440000000001</c:v>
                </c:pt>
                <c:pt idx="17087">
                  <c:v>1978.203</c:v>
                </c:pt>
                <c:pt idx="17088">
                  <c:v>1977.578</c:v>
                </c:pt>
                <c:pt idx="17089">
                  <c:v>1975.1559999999999</c:v>
                </c:pt>
                <c:pt idx="17090">
                  <c:v>1979.5309999999999</c:v>
                </c:pt>
                <c:pt idx="17091">
                  <c:v>1977.9690000000001</c:v>
                </c:pt>
                <c:pt idx="17092">
                  <c:v>1979.375</c:v>
                </c:pt>
                <c:pt idx="17093">
                  <c:v>1980</c:v>
                </c:pt>
                <c:pt idx="17094">
                  <c:v>1980.1559999999999</c:v>
                </c:pt>
                <c:pt idx="17095">
                  <c:v>1980.1559999999999</c:v>
                </c:pt>
                <c:pt idx="17096">
                  <c:v>1982.3440000000001</c:v>
                </c:pt>
                <c:pt idx="17097">
                  <c:v>1981.172</c:v>
                </c:pt>
                <c:pt idx="17098">
                  <c:v>1981.172</c:v>
                </c:pt>
                <c:pt idx="17099">
                  <c:v>1982.7339999999999</c:v>
                </c:pt>
                <c:pt idx="17100">
                  <c:v>1982.7339999999999</c:v>
                </c:pt>
                <c:pt idx="17101">
                  <c:v>1982.578</c:v>
                </c:pt>
                <c:pt idx="17102">
                  <c:v>1984.375</c:v>
                </c:pt>
                <c:pt idx="17103">
                  <c:v>1984.375</c:v>
                </c:pt>
                <c:pt idx="17104">
                  <c:v>1983.9839999999999</c:v>
                </c:pt>
                <c:pt idx="17105">
                  <c:v>1986.4059999999999</c:v>
                </c:pt>
                <c:pt idx="17106">
                  <c:v>1986.953</c:v>
                </c:pt>
                <c:pt idx="17107">
                  <c:v>1985.1559999999999</c:v>
                </c:pt>
                <c:pt idx="17108">
                  <c:v>1987.7339999999999</c:v>
                </c:pt>
                <c:pt idx="17109">
                  <c:v>1985.9369999999999</c:v>
                </c:pt>
                <c:pt idx="17110">
                  <c:v>1989.375</c:v>
                </c:pt>
                <c:pt idx="17111">
                  <c:v>1988.203</c:v>
                </c:pt>
                <c:pt idx="17112">
                  <c:v>1990.3910000000001</c:v>
                </c:pt>
                <c:pt idx="17113">
                  <c:v>1988.75</c:v>
                </c:pt>
                <c:pt idx="17114">
                  <c:v>1988.5940000000001</c:v>
                </c:pt>
                <c:pt idx="17115">
                  <c:v>1991.172</c:v>
                </c:pt>
                <c:pt idx="17116">
                  <c:v>1992.3440000000001</c:v>
                </c:pt>
                <c:pt idx="17117">
                  <c:v>1993.203</c:v>
                </c:pt>
                <c:pt idx="17118">
                  <c:v>1991.4059999999999</c:v>
                </c:pt>
                <c:pt idx="17119">
                  <c:v>1991.953</c:v>
                </c:pt>
                <c:pt idx="17120">
                  <c:v>1992.7339999999999</c:v>
                </c:pt>
                <c:pt idx="17121">
                  <c:v>1995</c:v>
                </c:pt>
                <c:pt idx="17122">
                  <c:v>1993.5940000000001</c:v>
                </c:pt>
                <c:pt idx="17123">
                  <c:v>1994.375</c:v>
                </c:pt>
                <c:pt idx="17124">
                  <c:v>1993.3589999999999</c:v>
                </c:pt>
                <c:pt idx="17125">
                  <c:v>1995.7809999999999</c:v>
                </c:pt>
                <c:pt idx="17126">
                  <c:v>1997.3440000000001</c:v>
                </c:pt>
                <c:pt idx="17127">
                  <c:v>1997.7339999999999</c:v>
                </c:pt>
                <c:pt idx="17128">
                  <c:v>1998.203</c:v>
                </c:pt>
                <c:pt idx="17129">
                  <c:v>1998.5940000000001</c:v>
                </c:pt>
                <c:pt idx="17130">
                  <c:v>1998.75</c:v>
                </c:pt>
                <c:pt idx="17131">
                  <c:v>1999.375</c:v>
                </c:pt>
                <c:pt idx="17132">
                  <c:v>2000.1559999999999</c:v>
                </c:pt>
                <c:pt idx="17133">
                  <c:v>2000.3910000000001</c:v>
                </c:pt>
                <c:pt idx="17134">
                  <c:v>2001.5619999999999</c:v>
                </c:pt>
                <c:pt idx="17135">
                  <c:v>2000</c:v>
                </c:pt>
                <c:pt idx="17136">
                  <c:v>2001.953</c:v>
                </c:pt>
                <c:pt idx="17137">
                  <c:v>2003.3589999999999</c:v>
                </c:pt>
                <c:pt idx="17138">
                  <c:v>2001.172</c:v>
                </c:pt>
                <c:pt idx="17139">
                  <c:v>2002.7339999999999</c:v>
                </c:pt>
                <c:pt idx="17140">
                  <c:v>2004.375</c:v>
                </c:pt>
                <c:pt idx="17141">
                  <c:v>2001.5619999999999</c:v>
                </c:pt>
                <c:pt idx="17142">
                  <c:v>2005.7809999999999</c:v>
                </c:pt>
                <c:pt idx="17143">
                  <c:v>2007.578</c:v>
                </c:pt>
                <c:pt idx="17144">
                  <c:v>2005.9369999999999</c:v>
                </c:pt>
                <c:pt idx="17145">
                  <c:v>2006.5619999999999</c:v>
                </c:pt>
                <c:pt idx="17146">
                  <c:v>2006.953</c:v>
                </c:pt>
                <c:pt idx="17147">
                  <c:v>2006.5619999999999</c:v>
                </c:pt>
                <c:pt idx="17148">
                  <c:v>2008.5940000000001</c:v>
                </c:pt>
                <c:pt idx="17149">
                  <c:v>2011.4059999999999</c:v>
                </c:pt>
                <c:pt idx="17150">
                  <c:v>2009.7660000000001</c:v>
                </c:pt>
                <c:pt idx="17151">
                  <c:v>2012.3440000000001</c:v>
                </c:pt>
                <c:pt idx="17152">
                  <c:v>2011.5619999999999</c:v>
                </c:pt>
                <c:pt idx="17153">
                  <c:v>2013.75</c:v>
                </c:pt>
                <c:pt idx="17154">
                  <c:v>2015</c:v>
                </c:pt>
                <c:pt idx="17155">
                  <c:v>2012.7339999999999</c:v>
                </c:pt>
                <c:pt idx="17156">
                  <c:v>2013.9839999999999</c:v>
                </c:pt>
                <c:pt idx="17157">
                  <c:v>2015.7809999999999</c:v>
                </c:pt>
                <c:pt idx="17158">
                  <c:v>2015.7809999999999</c:v>
                </c:pt>
                <c:pt idx="17159">
                  <c:v>2019.5309999999999</c:v>
                </c:pt>
                <c:pt idx="17160">
                  <c:v>2019.7660000000001</c:v>
                </c:pt>
                <c:pt idx="17161">
                  <c:v>2019.375</c:v>
                </c:pt>
                <c:pt idx="17162">
                  <c:v>2020.3910000000001</c:v>
                </c:pt>
                <c:pt idx="17163">
                  <c:v>2023.3589999999999</c:v>
                </c:pt>
                <c:pt idx="17164">
                  <c:v>2021.5619999999999</c:v>
                </c:pt>
                <c:pt idx="17165">
                  <c:v>2025.1559999999999</c:v>
                </c:pt>
                <c:pt idx="17166">
                  <c:v>2025.7809999999999</c:v>
                </c:pt>
                <c:pt idx="17167">
                  <c:v>2026.4059999999999</c:v>
                </c:pt>
                <c:pt idx="17168">
                  <c:v>2025.7809999999999</c:v>
                </c:pt>
                <c:pt idx="17169">
                  <c:v>2026.5619999999999</c:v>
                </c:pt>
                <c:pt idx="17170">
                  <c:v>2027.9690000000001</c:v>
                </c:pt>
                <c:pt idx="17171">
                  <c:v>2028.9839999999999</c:v>
                </c:pt>
                <c:pt idx="17172">
                  <c:v>2030.1559999999999</c:v>
                </c:pt>
                <c:pt idx="17173">
                  <c:v>2028.5940000000001</c:v>
                </c:pt>
                <c:pt idx="17174">
                  <c:v>2030.9369999999999</c:v>
                </c:pt>
                <c:pt idx="17175">
                  <c:v>2029.5309999999999</c:v>
                </c:pt>
                <c:pt idx="17176">
                  <c:v>2032.9690000000001</c:v>
                </c:pt>
                <c:pt idx="17177">
                  <c:v>2036.172</c:v>
                </c:pt>
                <c:pt idx="17178">
                  <c:v>2035.7809999999999</c:v>
                </c:pt>
                <c:pt idx="17179">
                  <c:v>2035.7809999999999</c:v>
                </c:pt>
                <c:pt idx="17180">
                  <c:v>2034.5309999999999</c:v>
                </c:pt>
                <c:pt idx="17181">
                  <c:v>2036.172</c:v>
                </c:pt>
                <c:pt idx="17182">
                  <c:v>2036.5619999999999</c:v>
                </c:pt>
                <c:pt idx="17183">
                  <c:v>2040.3910000000001</c:v>
                </c:pt>
                <c:pt idx="17184">
                  <c:v>2040.7809999999999</c:v>
                </c:pt>
                <c:pt idx="17185">
                  <c:v>2040.547</c:v>
                </c:pt>
                <c:pt idx="17186">
                  <c:v>2040</c:v>
                </c:pt>
                <c:pt idx="17187">
                  <c:v>2042.7339999999999</c:v>
                </c:pt>
                <c:pt idx="17188">
                  <c:v>2045.3910000000001</c:v>
                </c:pt>
                <c:pt idx="17189">
                  <c:v>2043.5940000000001</c:v>
                </c:pt>
                <c:pt idx="17190">
                  <c:v>2041.4059999999999</c:v>
                </c:pt>
                <c:pt idx="17191">
                  <c:v>2042.7339999999999</c:v>
                </c:pt>
                <c:pt idx="17192">
                  <c:v>2041.4059999999999</c:v>
                </c:pt>
                <c:pt idx="17193">
                  <c:v>2044.1410000000001</c:v>
                </c:pt>
                <c:pt idx="17194">
                  <c:v>2044.375</c:v>
                </c:pt>
                <c:pt idx="17195">
                  <c:v>2045.1559999999999</c:v>
                </c:pt>
                <c:pt idx="17196">
                  <c:v>2044.1410000000001</c:v>
                </c:pt>
                <c:pt idx="17197">
                  <c:v>2044.5309999999999</c:v>
                </c:pt>
                <c:pt idx="17198">
                  <c:v>2044.375</c:v>
                </c:pt>
                <c:pt idx="17199">
                  <c:v>2043.5940000000001</c:v>
                </c:pt>
                <c:pt idx="17200">
                  <c:v>2046.172</c:v>
                </c:pt>
                <c:pt idx="17201">
                  <c:v>2044.7660000000001</c:v>
                </c:pt>
                <c:pt idx="17202">
                  <c:v>2045</c:v>
                </c:pt>
                <c:pt idx="17203">
                  <c:v>2046.172</c:v>
                </c:pt>
                <c:pt idx="17204">
                  <c:v>2043.3589999999999</c:v>
                </c:pt>
                <c:pt idx="17205">
                  <c:v>2045.547</c:v>
                </c:pt>
                <c:pt idx="17206">
                  <c:v>2044.375</c:v>
                </c:pt>
                <c:pt idx="17207">
                  <c:v>2043.5940000000001</c:v>
                </c:pt>
                <c:pt idx="17208">
                  <c:v>2043.75</c:v>
                </c:pt>
                <c:pt idx="17209">
                  <c:v>2043.3589999999999</c:v>
                </c:pt>
                <c:pt idx="17210">
                  <c:v>2043.3589999999999</c:v>
                </c:pt>
                <c:pt idx="17211">
                  <c:v>2042.578</c:v>
                </c:pt>
                <c:pt idx="17212">
                  <c:v>2044.5309999999999</c:v>
                </c:pt>
                <c:pt idx="17213">
                  <c:v>2042.3440000000001</c:v>
                </c:pt>
                <c:pt idx="17214">
                  <c:v>2045.547</c:v>
                </c:pt>
                <c:pt idx="17215">
                  <c:v>2043.5940000000001</c:v>
                </c:pt>
                <c:pt idx="17216">
                  <c:v>2044.375</c:v>
                </c:pt>
                <c:pt idx="17217">
                  <c:v>2045</c:v>
                </c:pt>
                <c:pt idx="17218">
                  <c:v>2043.3589999999999</c:v>
                </c:pt>
                <c:pt idx="17219">
                  <c:v>2045.3910000000001</c:v>
                </c:pt>
                <c:pt idx="17220">
                  <c:v>2046.5619999999999</c:v>
                </c:pt>
                <c:pt idx="17221">
                  <c:v>2041.5619999999999</c:v>
                </c:pt>
                <c:pt idx="17222">
                  <c:v>2041.797</c:v>
                </c:pt>
                <c:pt idx="17223">
                  <c:v>2042.578</c:v>
                </c:pt>
                <c:pt idx="17224">
                  <c:v>2038.5940000000001</c:v>
                </c:pt>
                <c:pt idx="17225">
                  <c:v>2041.797</c:v>
                </c:pt>
                <c:pt idx="17226">
                  <c:v>2041.4059999999999</c:v>
                </c:pt>
                <c:pt idx="17227">
                  <c:v>2041.797</c:v>
                </c:pt>
                <c:pt idx="17228">
                  <c:v>2039.375</c:v>
                </c:pt>
                <c:pt idx="17229">
                  <c:v>2041.797</c:v>
                </c:pt>
                <c:pt idx="17230">
                  <c:v>2038.5940000000001</c:v>
                </c:pt>
                <c:pt idx="17231">
                  <c:v>2040.3910000000001</c:v>
                </c:pt>
                <c:pt idx="17232">
                  <c:v>2041.953</c:v>
                </c:pt>
                <c:pt idx="17233">
                  <c:v>2039.1410000000001</c:v>
                </c:pt>
                <c:pt idx="17234">
                  <c:v>2040.9369999999999</c:v>
                </c:pt>
                <c:pt idx="17235">
                  <c:v>2038.5940000000001</c:v>
                </c:pt>
                <c:pt idx="17236">
                  <c:v>2038.5940000000001</c:v>
                </c:pt>
                <c:pt idx="17237">
                  <c:v>2039.7660000000001</c:v>
                </c:pt>
                <c:pt idx="17238">
                  <c:v>2038.203</c:v>
                </c:pt>
                <c:pt idx="17239">
                  <c:v>2036.5619999999999</c:v>
                </c:pt>
                <c:pt idx="17240">
                  <c:v>2040</c:v>
                </c:pt>
                <c:pt idx="17241">
                  <c:v>2037.1869999999999</c:v>
                </c:pt>
                <c:pt idx="17242">
                  <c:v>2035.7809999999999</c:v>
                </c:pt>
                <c:pt idx="17243">
                  <c:v>2036.172</c:v>
                </c:pt>
                <c:pt idx="17244">
                  <c:v>2036.4059999999999</c:v>
                </c:pt>
                <c:pt idx="17245">
                  <c:v>2035.9369999999999</c:v>
                </c:pt>
                <c:pt idx="17246">
                  <c:v>2035.9369999999999</c:v>
                </c:pt>
                <c:pt idx="17247">
                  <c:v>2035.3910000000001</c:v>
                </c:pt>
                <c:pt idx="17248">
                  <c:v>2035.3910000000001</c:v>
                </c:pt>
                <c:pt idx="17249">
                  <c:v>2036.172</c:v>
                </c:pt>
                <c:pt idx="17250">
                  <c:v>2035.7809999999999</c:v>
                </c:pt>
                <c:pt idx="17251">
                  <c:v>2033.203</c:v>
                </c:pt>
                <c:pt idx="17252">
                  <c:v>2035.7809999999999</c:v>
                </c:pt>
                <c:pt idx="17253">
                  <c:v>2033.5940000000001</c:v>
                </c:pt>
                <c:pt idx="17254">
                  <c:v>2030.7809999999999</c:v>
                </c:pt>
                <c:pt idx="17255">
                  <c:v>2031.5619999999999</c:v>
                </c:pt>
                <c:pt idx="17256">
                  <c:v>2030.547</c:v>
                </c:pt>
                <c:pt idx="17257">
                  <c:v>2031.797</c:v>
                </c:pt>
                <c:pt idx="17258">
                  <c:v>2031.5619999999999</c:v>
                </c:pt>
                <c:pt idx="17259">
                  <c:v>2030.3910000000001</c:v>
                </c:pt>
                <c:pt idx="17260">
                  <c:v>2029.7660000000001</c:v>
                </c:pt>
                <c:pt idx="17261">
                  <c:v>2029.1410000000001</c:v>
                </c:pt>
                <c:pt idx="17262">
                  <c:v>2028.75</c:v>
                </c:pt>
                <c:pt idx="17263">
                  <c:v>2029.5309999999999</c:v>
                </c:pt>
                <c:pt idx="17264">
                  <c:v>2026.797</c:v>
                </c:pt>
                <c:pt idx="17265">
                  <c:v>2027.1869999999999</c:v>
                </c:pt>
                <c:pt idx="17266">
                  <c:v>2025</c:v>
                </c:pt>
                <c:pt idx="17267">
                  <c:v>2023.3589999999999</c:v>
                </c:pt>
                <c:pt idx="17268">
                  <c:v>2023.3589999999999</c:v>
                </c:pt>
                <c:pt idx="17269">
                  <c:v>2025.547</c:v>
                </c:pt>
                <c:pt idx="17270">
                  <c:v>2022.7339999999999</c:v>
                </c:pt>
                <c:pt idx="17271">
                  <c:v>2023.5940000000001</c:v>
                </c:pt>
                <c:pt idx="17272">
                  <c:v>2020.7809999999999</c:v>
                </c:pt>
                <c:pt idx="17273">
                  <c:v>2019.375</c:v>
                </c:pt>
                <c:pt idx="17274">
                  <c:v>2018.9839999999999</c:v>
                </c:pt>
                <c:pt idx="17275">
                  <c:v>2020</c:v>
                </c:pt>
                <c:pt idx="17276">
                  <c:v>2018.75</c:v>
                </c:pt>
                <c:pt idx="17277">
                  <c:v>2016.4059999999999</c:v>
                </c:pt>
                <c:pt idx="17278">
                  <c:v>2015</c:v>
                </c:pt>
                <c:pt idx="17279">
                  <c:v>2018.5940000000001</c:v>
                </c:pt>
                <c:pt idx="17280">
                  <c:v>2015.3910000000001</c:v>
                </c:pt>
                <c:pt idx="17281">
                  <c:v>2014.7660000000001</c:v>
                </c:pt>
                <c:pt idx="17282">
                  <c:v>2014.1410000000001</c:v>
                </c:pt>
                <c:pt idx="17283">
                  <c:v>2012.578</c:v>
                </c:pt>
                <c:pt idx="17284">
                  <c:v>2010.547</c:v>
                </c:pt>
                <c:pt idx="17285">
                  <c:v>2011.797</c:v>
                </c:pt>
                <c:pt idx="17286">
                  <c:v>2007.9690000000001</c:v>
                </c:pt>
                <c:pt idx="17287">
                  <c:v>2008.5940000000001</c:v>
                </c:pt>
                <c:pt idx="17288">
                  <c:v>2010</c:v>
                </c:pt>
                <c:pt idx="17289">
                  <c:v>2005.7809999999999</c:v>
                </c:pt>
                <c:pt idx="17290">
                  <c:v>2005.547</c:v>
                </c:pt>
                <c:pt idx="17291">
                  <c:v>2005.3910000000001</c:v>
                </c:pt>
                <c:pt idx="17292">
                  <c:v>2005.1559999999999</c:v>
                </c:pt>
                <c:pt idx="17293">
                  <c:v>2003.75</c:v>
                </c:pt>
                <c:pt idx="17294">
                  <c:v>2006.5619999999999</c:v>
                </c:pt>
                <c:pt idx="17295">
                  <c:v>2004.1410000000001</c:v>
                </c:pt>
                <c:pt idx="17296">
                  <c:v>2002.1869999999999</c:v>
                </c:pt>
                <c:pt idx="17297">
                  <c:v>2000.9369999999999</c:v>
                </c:pt>
                <c:pt idx="17298">
                  <c:v>2001.172</c:v>
                </c:pt>
                <c:pt idx="17299">
                  <c:v>1997.9690000000001</c:v>
                </c:pt>
                <c:pt idx="17300">
                  <c:v>1998.5940000000001</c:v>
                </c:pt>
                <c:pt idx="17301">
                  <c:v>2001.4059999999999</c:v>
                </c:pt>
                <c:pt idx="17302">
                  <c:v>1996.4059999999999</c:v>
                </c:pt>
                <c:pt idx="17303">
                  <c:v>1995.3910000000001</c:v>
                </c:pt>
                <c:pt idx="17304">
                  <c:v>1996.5619999999999</c:v>
                </c:pt>
                <c:pt idx="17305">
                  <c:v>1994.375</c:v>
                </c:pt>
                <c:pt idx="17306">
                  <c:v>1993.203</c:v>
                </c:pt>
                <c:pt idx="17307">
                  <c:v>1996.172</c:v>
                </c:pt>
                <c:pt idx="17308">
                  <c:v>1994.7660000000001</c:v>
                </c:pt>
                <c:pt idx="17309">
                  <c:v>1991.4059999999999</c:v>
                </c:pt>
                <c:pt idx="17310">
                  <c:v>1995.3910000000001</c:v>
                </c:pt>
                <c:pt idx="17311">
                  <c:v>1991.4059999999999</c:v>
                </c:pt>
                <c:pt idx="17312">
                  <c:v>1992.578</c:v>
                </c:pt>
                <c:pt idx="17313">
                  <c:v>1991.172</c:v>
                </c:pt>
                <c:pt idx="17314">
                  <c:v>1991.172</c:v>
                </c:pt>
                <c:pt idx="17315">
                  <c:v>1989.375</c:v>
                </c:pt>
                <c:pt idx="17316">
                  <c:v>1990.547</c:v>
                </c:pt>
                <c:pt idx="17317">
                  <c:v>1988.3589999999999</c:v>
                </c:pt>
                <c:pt idx="17318">
                  <c:v>1990.3910000000001</c:v>
                </c:pt>
                <c:pt idx="17319">
                  <c:v>1989.1410000000001</c:v>
                </c:pt>
                <c:pt idx="17320">
                  <c:v>1989.7660000000001</c:v>
                </c:pt>
                <c:pt idx="17321">
                  <c:v>1987.9690000000001</c:v>
                </c:pt>
                <c:pt idx="17322">
                  <c:v>1986.172</c:v>
                </c:pt>
                <c:pt idx="17323">
                  <c:v>1989.7660000000001</c:v>
                </c:pt>
                <c:pt idx="17324">
                  <c:v>1987.1869999999999</c:v>
                </c:pt>
                <c:pt idx="17325">
                  <c:v>1986.953</c:v>
                </c:pt>
                <c:pt idx="17326">
                  <c:v>1985.9369999999999</c:v>
                </c:pt>
                <c:pt idx="17327">
                  <c:v>1987.1869999999999</c:v>
                </c:pt>
                <c:pt idx="17328">
                  <c:v>1987.1869999999999</c:v>
                </c:pt>
                <c:pt idx="17329">
                  <c:v>1988.203</c:v>
                </c:pt>
                <c:pt idx="17330">
                  <c:v>1986.4059999999999</c:v>
                </c:pt>
                <c:pt idx="17331">
                  <c:v>1988.75</c:v>
                </c:pt>
                <c:pt idx="17332">
                  <c:v>1988.3589999999999</c:v>
                </c:pt>
                <c:pt idx="17333">
                  <c:v>1984.7660000000001</c:v>
                </c:pt>
                <c:pt idx="17334">
                  <c:v>1982.9690000000001</c:v>
                </c:pt>
                <c:pt idx="17335">
                  <c:v>1984.7660000000001</c:v>
                </c:pt>
                <c:pt idx="17336">
                  <c:v>1985.7809999999999</c:v>
                </c:pt>
                <c:pt idx="17337">
                  <c:v>1986.5619999999999</c:v>
                </c:pt>
                <c:pt idx="17338">
                  <c:v>1984.1410000000001</c:v>
                </c:pt>
                <c:pt idx="17339">
                  <c:v>1984.7660000000001</c:v>
                </c:pt>
                <c:pt idx="17340">
                  <c:v>1984.5309999999999</c:v>
                </c:pt>
                <c:pt idx="17341">
                  <c:v>1985</c:v>
                </c:pt>
                <c:pt idx="17342">
                  <c:v>1983.75</c:v>
                </c:pt>
                <c:pt idx="17343">
                  <c:v>1985.3910000000001</c:v>
                </c:pt>
                <c:pt idx="17344">
                  <c:v>1984.7660000000001</c:v>
                </c:pt>
                <c:pt idx="17345">
                  <c:v>1986.5619999999999</c:v>
                </c:pt>
                <c:pt idx="17346">
                  <c:v>1985.9369999999999</c:v>
                </c:pt>
                <c:pt idx="17347">
                  <c:v>1985.1559999999999</c:v>
                </c:pt>
                <c:pt idx="17348">
                  <c:v>1985.547</c:v>
                </c:pt>
                <c:pt idx="17349">
                  <c:v>1984.1410000000001</c:v>
                </c:pt>
                <c:pt idx="17350">
                  <c:v>1983.5940000000001</c:v>
                </c:pt>
                <c:pt idx="17351">
                  <c:v>1983.9839999999999</c:v>
                </c:pt>
                <c:pt idx="17352">
                  <c:v>1986.953</c:v>
                </c:pt>
                <c:pt idx="17353">
                  <c:v>1985.9369999999999</c:v>
                </c:pt>
                <c:pt idx="17354">
                  <c:v>1984.375</c:v>
                </c:pt>
                <c:pt idx="17355">
                  <c:v>1984.375</c:v>
                </c:pt>
                <c:pt idx="17356">
                  <c:v>1985.9369999999999</c:v>
                </c:pt>
                <c:pt idx="17357">
                  <c:v>1983.3589999999999</c:v>
                </c:pt>
                <c:pt idx="17358">
                  <c:v>1984.7660000000001</c:v>
                </c:pt>
                <c:pt idx="17359">
                  <c:v>1985.3910000000001</c:v>
                </c:pt>
                <c:pt idx="17360">
                  <c:v>1986.4059999999999</c:v>
                </c:pt>
                <c:pt idx="17361">
                  <c:v>1985.1559999999999</c:v>
                </c:pt>
                <c:pt idx="17362">
                  <c:v>1986.172</c:v>
                </c:pt>
                <c:pt idx="17363">
                  <c:v>1985.9369999999999</c:v>
                </c:pt>
                <c:pt idx="17364">
                  <c:v>1986.5619999999999</c:v>
                </c:pt>
                <c:pt idx="17365">
                  <c:v>1985.7809999999999</c:v>
                </c:pt>
                <c:pt idx="17366">
                  <c:v>1986.4059999999999</c:v>
                </c:pt>
                <c:pt idx="17367">
                  <c:v>1985.7809999999999</c:v>
                </c:pt>
                <c:pt idx="17368">
                  <c:v>1987.3440000000001</c:v>
                </c:pt>
                <c:pt idx="17369">
                  <c:v>1986.172</c:v>
                </c:pt>
                <c:pt idx="17370">
                  <c:v>1988.9839999999999</c:v>
                </c:pt>
                <c:pt idx="17371">
                  <c:v>1986.172</c:v>
                </c:pt>
                <c:pt idx="17372">
                  <c:v>1986.953</c:v>
                </c:pt>
                <c:pt idx="17373">
                  <c:v>1987.7339999999999</c:v>
                </c:pt>
                <c:pt idx="17374">
                  <c:v>1990.547</c:v>
                </c:pt>
                <c:pt idx="17375">
                  <c:v>1987.578</c:v>
                </c:pt>
                <c:pt idx="17376">
                  <c:v>1987.1869999999999</c:v>
                </c:pt>
                <c:pt idx="17377">
                  <c:v>1992.578</c:v>
                </c:pt>
                <c:pt idx="17378">
                  <c:v>1988.75</c:v>
                </c:pt>
                <c:pt idx="17379">
                  <c:v>1987.7339999999999</c:v>
                </c:pt>
                <c:pt idx="17380">
                  <c:v>1990.7809999999999</c:v>
                </c:pt>
                <c:pt idx="17381">
                  <c:v>1991.4059999999999</c:v>
                </c:pt>
                <c:pt idx="17382">
                  <c:v>1991.5619999999999</c:v>
                </c:pt>
                <c:pt idx="17383">
                  <c:v>1992.3440000000001</c:v>
                </c:pt>
                <c:pt idx="17384">
                  <c:v>1993.5940000000001</c:v>
                </c:pt>
                <c:pt idx="17385">
                  <c:v>1993.5940000000001</c:v>
                </c:pt>
                <c:pt idx="17386">
                  <c:v>1992.1869999999999</c:v>
                </c:pt>
                <c:pt idx="17387">
                  <c:v>1995.547</c:v>
                </c:pt>
                <c:pt idx="17388">
                  <c:v>1996.172</c:v>
                </c:pt>
                <c:pt idx="17389">
                  <c:v>1995.9369999999999</c:v>
                </c:pt>
                <c:pt idx="17390">
                  <c:v>1997.3440000000001</c:v>
                </c:pt>
                <c:pt idx="17391">
                  <c:v>1997.7339999999999</c:v>
                </c:pt>
                <c:pt idx="17392">
                  <c:v>1997.9690000000001</c:v>
                </c:pt>
                <c:pt idx="17393">
                  <c:v>1999.1410000000001</c:v>
                </c:pt>
                <c:pt idx="17394">
                  <c:v>1999.5309999999999</c:v>
                </c:pt>
                <c:pt idx="17395">
                  <c:v>2001.797</c:v>
                </c:pt>
                <c:pt idx="17396">
                  <c:v>2001.5619999999999</c:v>
                </c:pt>
                <c:pt idx="17397">
                  <c:v>2001.953</c:v>
                </c:pt>
                <c:pt idx="17398">
                  <c:v>2002.1869999999999</c:v>
                </c:pt>
                <c:pt idx="17399">
                  <c:v>2002.7339999999999</c:v>
                </c:pt>
                <c:pt idx="17400">
                  <c:v>2004.375</c:v>
                </c:pt>
                <c:pt idx="17401">
                  <c:v>2005.9369999999999</c:v>
                </c:pt>
                <c:pt idx="17402">
                  <c:v>2007.1869999999999</c:v>
                </c:pt>
                <c:pt idx="17403">
                  <c:v>2006.172</c:v>
                </c:pt>
                <c:pt idx="17404">
                  <c:v>2007.7339999999999</c:v>
                </c:pt>
                <c:pt idx="17405">
                  <c:v>2007.578</c:v>
                </c:pt>
                <c:pt idx="17406">
                  <c:v>2008.9839999999999</c:v>
                </c:pt>
                <c:pt idx="17407">
                  <c:v>2008.75</c:v>
                </c:pt>
                <c:pt idx="17408">
                  <c:v>2009.1410000000001</c:v>
                </c:pt>
                <c:pt idx="17409">
                  <c:v>2009.375</c:v>
                </c:pt>
                <c:pt idx="17410">
                  <c:v>2012.7339999999999</c:v>
                </c:pt>
                <c:pt idx="17411">
                  <c:v>2013.3589999999999</c:v>
                </c:pt>
                <c:pt idx="17412">
                  <c:v>2011.797</c:v>
                </c:pt>
                <c:pt idx="17413">
                  <c:v>2013.9839999999999</c:v>
                </c:pt>
                <c:pt idx="17414">
                  <c:v>2013.203</c:v>
                </c:pt>
                <c:pt idx="17415">
                  <c:v>2013.5940000000001</c:v>
                </c:pt>
                <c:pt idx="17416">
                  <c:v>2016.953</c:v>
                </c:pt>
                <c:pt idx="17417">
                  <c:v>2015.547</c:v>
                </c:pt>
                <c:pt idx="17418">
                  <c:v>2015.9369999999999</c:v>
                </c:pt>
                <c:pt idx="17419">
                  <c:v>2016.172</c:v>
                </c:pt>
                <c:pt idx="17420">
                  <c:v>2017.9690000000001</c:v>
                </c:pt>
                <c:pt idx="17421">
                  <c:v>2019.1410000000001</c:v>
                </c:pt>
                <c:pt idx="17422">
                  <c:v>2018.3589999999999</c:v>
                </c:pt>
                <c:pt idx="17423">
                  <c:v>2021.5619999999999</c:v>
                </c:pt>
                <c:pt idx="17424">
                  <c:v>2020.1559999999999</c:v>
                </c:pt>
                <c:pt idx="17425">
                  <c:v>2020.3910000000001</c:v>
                </c:pt>
                <c:pt idx="17426">
                  <c:v>2021.5619999999999</c:v>
                </c:pt>
                <c:pt idx="17427">
                  <c:v>2021.797</c:v>
                </c:pt>
                <c:pt idx="17428">
                  <c:v>2021.4059999999999</c:v>
                </c:pt>
                <c:pt idx="17429">
                  <c:v>2021.5619999999999</c:v>
                </c:pt>
                <c:pt idx="17430">
                  <c:v>2023.3589999999999</c:v>
                </c:pt>
                <c:pt idx="17431">
                  <c:v>2023.75</c:v>
                </c:pt>
                <c:pt idx="17432">
                  <c:v>2023.9839999999999</c:v>
                </c:pt>
                <c:pt idx="17433">
                  <c:v>2025.3910000000001</c:v>
                </c:pt>
                <c:pt idx="17434">
                  <c:v>2027.3440000000001</c:v>
                </c:pt>
                <c:pt idx="17435">
                  <c:v>2025.547</c:v>
                </c:pt>
                <c:pt idx="17436">
                  <c:v>2026.5619999999999</c:v>
                </c:pt>
                <c:pt idx="17437">
                  <c:v>2026.172</c:v>
                </c:pt>
                <c:pt idx="17438">
                  <c:v>2026.953</c:v>
                </c:pt>
                <c:pt idx="17439">
                  <c:v>2027.1869999999999</c:v>
                </c:pt>
                <c:pt idx="17440">
                  <c:v>2029.375</c:v>
                </c:pt>
                <c:pt idx="17441">
                  <c:v>2028.5940000000001</c:v>
                </c:pt>
                <c:pt idx="17442">
                  <c:v>2029.1410000000001</c:v>
                </c:pt>
                <c:pt idx="17443">
                  <c:v>2028.203</c:v>
                </c:pt>
                <c:pt idx="17444">
                  <c:v>2030.1559999999999</c:v>
                </c:pt>
                <c:pt idx="17445">
                  <c:v>2032.1869999999999</c:v>
                </c:pt>
                <c:pt idx="17446">
                  <c:v>2031.172</c:v>
                </c:pt>
                <c:pt idx="17447">
                  <c:v>2029.375</c:v>
                </c:pt>
                <c:pt idx="17448">
                  <c:v>2029.7660000000001</c:v>
                </c:pt>
                <c:pt idx="17449">
                  <c:v>2031.4059999999999</c:v>
                </c:pt>
                <c:pt idx="17450">
                  <c:v>2030.3910000000001</c:v>
                </c:pt>
                <c:pt idx="17451">
                  <c:v>2032.7339999999999</c:v>
                </c:pt>
                <c:pt idx="17452">
                  <c:v>2033.5940000000001</c:v>
                </c:pt>
                <c:pt idx="17453">
                  <c:v>2032.9690000000001</c:v>
                </c:pt>
                <c:pt idx="17454">
                  <c:v>2033.3589999999999</c:v>
                </c:pt>
                <c:pt idx="17455">
                  <c:v>2035.9369999999999</c:v>
                </c:pt>
                <c:pt idx="17456">
                  <c:v>2035.1559999999999</c:v>
                </c:pt>
                <c:pt idx="17457">
                  <c:v>2033.9839999999999</c:v>
                </c:pt>
                <c:pt idx="17458">
                  <c:v>2034.5309999999999</c:v>
                </c:pt>
                <c:pt idx="17459">
                  <c:v>2036.4059999999999</c:v>
                </c:pt>
                <c:pt idx="17460">
                  <c:v>2033.9839999999999</c:v>
                </c:pt>
                <c:pt idx="17461">
                  <c:v>2033.203</c:v>
                </c:pt>
                <c:pt idx="17462">
                  <c:v>2033.9839999999999</c:v>
                </c:pt>
                <c:pt idx="17463">
                  <c:v>2035</c:v>
                </c:pt>
                <c:pt idx="17464">
                  <c:v>2033.75</c:v>
                </c:pt>
                <c:pt idx="17465">
                  <c:v>2035.7809999999999</c:v>
                </c:pt>
                <c:pt idx="17466">
                  <c:v>2037.7339999999999</c:v>
                </c:pt>
                <c:pt idx="17467">
                  <c:v>2035.547</c:v>
                </c:pt>
                <c:pt idx="17468">
                  <c:v>2038.9839999999999</c:v>
                </c:pt>
                <c:pt idx="17469">
                  <c:v>2035.9369999999999</c:v>
                </c:pt>
                <c:pt idx="17470">
                  <c:v>2035.7809999999999</c:v>
                </c:pt>
                <c:pt idx="17471">
                  <c:v>2037.7339999999999</c:v>
                </c:pt>
                <c:pt idx="17472">
                  <c:v>2038.75</c:v>
                </c:pt>
                <c:pt idx="17473">
                  <c:v>2036.4059999999999</c:v>
                </c:pt>
                <c:pt idx="17474">
                  <c:v>2039.5309999999999</c:v>
                </c:pt>
                <c:pt idx="17475">
                  <c:v>2038.203</c:v>
                </c:pt>
                <c:pt idx="17476">
                  <c:v>2036.4059999999999</c:v>
                </c:pt>
                <c:pt idx="17477">
                  <c:v>2037.3440000000001</c:v>
                </c:pt>
                <c:pt idx="17478">
                  <c:v>2036.5619999999999</c:v>
                </c:pt>
                <c:pt idx="17479">
                  <c:v>2038.75</c:v>
                </c:pt>
                <c:pt idx="17480">
                  <c:v>2039.1410000000001</c:v>
                </c:pt>
                <c:pt idx="17481">
                  <c:v>2038.3589999999999</c:v>
                </c:pt>
                <c:pt idx="17482">
                  <c:v>2036.172</c:v>
                </c:pt>
                <c:pt idx="17483">
                  <c:v>2038.9839999999999</c:v>
                </c:pt>
                <c:pt idx="17484">
                  <c:v>2038.203</c:v>
                </c:pt>
                <c:pt idx="17485">
                  <c:v>2039.375</c:v>
                </c:pt>
                <c:pt idx="17486">
                  <c:v>2039.5309999999999</c:v>
                </c:pt>
                <c:pt idx="17487">
                  <c:v>2039.5309999999999</c:v>
                </c:pt>
                <c:pt idx="17488">
                  <c:v>2038.75</c:v>
                </c:pt>
                <c:pt idx="17489">
                  <c:v>2038.9839999999999</c:v>
                </c:pt>
                <c:pt idx="17490">
                  <c:v>2040.547</c:v>
                </c:pt>
                <c:pt idx="17491">
                  <c:v>2037.3440000000001</c:v>
                </c:pt>
                <c:pt idx="17492">
                  <c:v>2037.1869999999999</c:v>
                </c:pt>
                <c:pt idx="17493">
                  <c:v>2038.9839999999999</c:v>
                </c:pt>
                <c:pt idx="17494">
                  <c:v>2035.9369999999999</c:v>
                </c:pt>
                <c:pt idx="17495">
                  <c:v>2036.4059999999999</c:v>
                </c:pt>
                <c:pt idx="17496">
                  <c:v>2036.4059999999999</c:v>
                </c:pt>
                <c:pt idx="17497">
                  <c:v>2036.953</c:v>
                </c:pt>
                <c:pt idx="17498">
                  <c:v>2033.9839999999999</c:v>
                </c:pt>
                <c:pt idx="17499">
                  <c:v>2037.7339999999999</c:v>
                </c:pt>
                <c:pt idx="17500">
                  <c:v>2035</c:v>
                </c:pt>
                <c:pt idx="17501">
                  <c:v>2035</c:v>
                </c:pt>
                <c:pt idx="17502">
                  <c:v>2033.3589999999999</c:v>
                </c:pt>
                <c:pt idx="17503">
                  <c:v>2035.7809999999999</c:v>
                </c:pt>
                <c:pt idx="17504">
                  <c:v>2032.7339999999999</c:v>
                </c:pt>
                <c:pt idx="17505">
                  <c:v>2035.3910000000001</c:v>
                </c:pt>
                <c:pt idx="17506">
                  <c:v>2032.578</c:v>
                </c:pt>
                <c:pt idx="17507">
                  <c:v>2031.953</c:v>
                </c:pt>
                <c:pt idx="17508">
                  <c:v>2033.3589999999999</c:v>
                </c:pt>
                <c:pt idx="17509">
                  <c:v>2031.172</c:v>
                </c:pt>
                <c:pt idx="17510">
                  <c:v>2026.797</c:v>
                </c:pt>
                <c:pt idx="17511">
                  <c:v>2031.4059999999999</c:v>
                </c:pt>
                <c:pt idx="17512">
                  <c:v>2031.172</c:v>
                </c:pt>
                <c:pt idx="17513">
                  <c:v>2028.3589999999999</c:v>
                </c:pt>
                <c:pt idx="17514">
                  <c:v>2030.7809999999999</c:v>
                </c:pt>
                <c:pt idx="17515">
                  <c:v>2031.172</c:v>
                </c:pt>
                <c:pt idx="17516">
                  <c:v>2028.203</c:v>
                </c:pt>
                <c:pt idx="17517">
                  <c:v>2026.953</c:v>
                </c:pt>
                <c:pt idx="17518">
                  <c:v>2027.3440000000001</c:v>
                </c:pt>
                <c:pt idx="17519">
                  <c:v>2026.4059999999999</c:v>
                </c:pt>
                <c:pt idx="17520">
                  <c:v>2025.3910000000001</c:v>
                </c:pt>
                <c:pt idx="17521">
                  <c:v>2026.172</c:v>
                </c:pt>
                <c:pt idx="17522">
                  <c:v>2025.1559999999999</c:v>
                </c:pt>
                <c:pt idx="17523">
                  <c:v>2025.547</c:v>
                </c:pt>
                <c:pt idx="17524">
                  <c:v>2022.578</c:v>
                </c:pt>
                <c:pt idx="17525">
                  <c:v>2025.3910000000001</c:v>
                </c:pt>
                <c:pt idx="17526">
                  <c:v>2020.3910000000001</c:v>
                </c:pt>
                <c:pt idx="17527">
                  <c:v>2022.1869999999999</c:v>
                </c:pt>
                <c:pt idx="17528">
                  <c:v>2017.9690000000001</c:v>
                </c:pt>
                <c:pt idx="17529">
                  <c:v>2020.547</c:v>
                </c:pt>
                <c:pt idx="17530">
                  <c:v>2020.547</c:v>
                </c:pt>
                <c:pt idx="17531">
                  <c:v>2021.797</c:v>
                </c:pt>
                <c:pt idx="17532">
                  <c:v>2019.1410000000001</c:v>
                </c:pt>
                <c:pt idx="17533">
                  <c:v>2019.5309999999999</c:v>
                </c:pt>
                <c:pt idx="17534">
                  <c:v>2019.1410000000001</c:v>
                </c:pt>
                <c:pt idx="17535">
                  <c:v>2016.172</c:v>
                </c:pt>
                <c:pt idx="17536">
                  <c:v>2017.578</c:v>
                </c:pt>
                <c:pt idx="17537">
                  <c:v>2017.3440000000001</c:v>
                </c:pt>
                <c:pt idx="17538">
                  <c:v>2017.9690000000001</c:v>
                </c:pt>
                <c:pt idx="17539">
                  <c:v>2015.7809999999999</c:v>
                </c:pt>
                <c:pt idx="17540">
                  <c:v>2016.172</c:v>
                </c:pt>
                <c:pt idx="17541">
                  <c:v>2015.3910000000001</c:v>
                </c:pt>
                <c:pt idx="17542">
                  <c:v>2011.5619999999999</c:v>
                </c:pt>
                <c:pt idx="17543">
                  <c:v>2012.578</c:v>
                </c:pt>
                <c:pt idx="17544">
                  <c:v>2011.4059999999999</c:v>
                </c:pt>
                <c:pt idx="17545">
                  <c:v>2012.3440000000001</c:v>
                </c:pt>
                <c:pt idx="17546">
                  <c:v>2011.953</c:v>
                </c:pt>
                <c:pt idx="17547">
                  <c:v>2010.9369999999999</c:v>
                </c:pt>
                <c:pt idx="17548">
                  <c:v>2010.7809999999999</c:v>
                </c:pt>
                <c:pt idx="17549">
                  <c:v>2008.5940000000001</c:v>
                </c:pt>
                <c:pt idx="17550">
                  <c:v>2007.3440000000001</c:v>
                </c:pt>
                <c:pt idx="17551">
                  <c:v>2010.1559999999999</c:v>
                </c:pt>
                <c:pt idx="17552">
                  <c:v>2008.3589999999999</c:v>
                </c:pt>
                <c:pt idx="17553">
                  <c:v>2009.375</c:v>
                </c:pt>
                <c:pt idx="17554">
                  <c:v>2007.1869999999999</c:v>
                </c:pt>
                <c:pt idx="17555">
                  <c:v>2005.9369999999999</c:v>
                </c:pt>
                <c:pt idx="17556">
                  <c:v>2005.7809999999999</c:v>
                </c:pt>
                <c:pt idx="17557">
                  <c:v>2005.9369999999999</c:v>
                </c:pt>
                <c:pt idx="17558">
                  <c:v>2005</c:v>
                </c:pt>
                <c:pt idx="17559">
                  <c:v>2005.9369999999999</c:v>
                </c:pt>
                <c:pt idx="17560">
                  <c:v>2004.7660000000001</c:v>
                </c:pt>
                <c:pt idx="17561">
                  <c:v>2003.3589999999999</c:v>
                </c:pt>
                <c:pt idx="17562">
                  <c:v>2002.7339999999999</c:v>
                </c:pt>
                <c:pt idx="17563">
                  <c:v>2003.3589999999999</c:v>
                </c:pt>
                <c:pt idx="17564">
                  <c:v>1999.7660000000001</c:v>
                </c:pt>
                <c:pt idx="17565">
                  <c:v>2002.1869999999999</c:v>
                </c:pt>
                <c:pt idx="17566">
                  <c:v>2000.547</c:v>
                </c:pt>
                <c:pt idx="17567">
                  <c:v>2000.547</c:v>
                </c:pt>
                <c:pt idx="17568">
                  <c:v>2000.547</c:v>
                </c:pt>
                <c:pt idx="17569">
                  <c:v>1998.9839999999999</c:v>
                </c:pt>
                <c:pt idx="17570">
                  <c:v>1999.1410000000001</c:v>
                </c:pt>
                <c:pt idx="17571">
                  <c:v>1998.75</c:v>
                </c:pt>
                <c:pt idx="17572">
                  <c:v>1998.5940000000001</c:v>
                </c:pt>
                <c:pt idx="17573">
                  <c:v>1998.203</c:v>
                </c:pt>
                <c:pt idx="17574">
                  <c:v>1999.7660000000001</c:v>
                </c:pt>
                <c:pt idx="17575">
                  <c:v>1996.5619999999999</c:v>
                </c:pt>
                <c:pt idx="17576">
                  <c:v>1995.3910000000001</c:v>
                </c:pt>
                <c:pt idx="17577">
                  <c:v>1995.1559999999999</c:v>
                </c:pt>
                <c:pt idx="17578">
                  <c:v>1992.9690000000001</c:v>
                </c:pt>
                <c:pt idx="17579">
                  <c:v>1995.1559999999999</c:v>
                </c:pt>
                <c:pt idx="17580">
                  <c:v>1993.203</c:v>
                </c:pt>
                <c:pt idx="17581">
                  <c:v>1996.4059999999999</c:v>
                </c:pt>
                <c:pt idx="17582">
                  <c:v>1992.578</c:v>
                </c:pt>
                <c:pt idx="17583">
                  <c:v>1992.9690000000001</c:v>
                </c:pt>
                <c:pt idx="17584">
                  <c:v>1992.7339999999999</c:v>
                </c:pt>
                <c:pt idx="17585">
                  <c:v>1991.172</c:v>
                </c:pt>
                <c:pt idx="17586">
                  <c:v>1991.172</c:v>
                </c:pt>
                <c:pt idx="17587">
                  <c:v>1992.3440000000001</c:v>
                </c:pt>
                <c:pt idx="17588">
                  <c:v>1992.1869999999999</c:v>
                </c:pt>
                <c:pt idx="17589">
                  <c:v>1991.172</c:v>
                </c:pt>
                <c:pt idx="17590">
                  <c:v>1990.7809999999999</c:v>
                </c:pt>
                <c:pt idx="17591">
                  <c:v>1991.172</c:v>
                </c:pt>
                <c:pt idx="17592">
                  <c:v>1990.3910000000001</c:v>
                </c:pt>
                <c:pt idx="17593">
                  <c:v>1990.547</c:v>
                </c:pt>
                <c:pt idx="17594">
                  <c:v>1990.3910000000001</c:v>
                </c:pt>
                <c:pt idx="17595">
                  <c:v>1991.953</c:v>
                </c:pt>
                <c:pt idx="17596">
                  <c:v>1989.1410000000001</c:v>
                </c:pt>
                <c:pt idx="17597">
                  <c:v>1989.1410000000001</c:v>
                </c:pt>
                <c:pt idx="17598">
                  <c:v>1989.5309999999999</c:v>
                </c:pt>
                <c:pt idx="17599">
                  <c:v>1989.375</c:v>
                </c:pt>
                <c:pt idx="17600">
                  <c:v>1988.5940000000001</c:v>
                </c:pt>
                <c:pt idx="17601">
                  <c:v>1986.4059999999999</c:v>
                </c:pt>
                <c:pt idx="17602">
                  <c:v>1988.203</c:v>
                </c:pt>
                <c:pt idx="17603">
                  <c:v>1989.5309999999999</c:v>
                </c:pt>
                <c:pt idx="17604">
                  <c:v>1987.7339999999999</c:v>
                </c:pt>
                <c:pt idx="17605">
                  <c:v>1988.203</c:v>
                </c:pt>
                <c:pt idx="17606">
                  <c:v>1987.9690000000001</c:v>
                </c:pt>
                <c:pt idx="17607">
                  <c:v>1988.5940000000001</c:v>
                </c:pt>
                <c:pt idx="17608">
                  <c:v>1987.7339999999999</c:v>
                </c:pt>
                <c:pt idx="17609">
                  <c:v>1987.1869999999999</c:v>
                </c:pt>
                <c:pt idx="17610">
                  <c:v>1988.3589999999999</c:v>
                </c:pt>
                <c:pt idx="17611">
                  <c:v>1986.4059999999999</c:v>
                </c:pt>
                <c:pt idx="17612">
                  <c:v>1987.3440000000001</c:v>
                </c:pt>
                <c:pt idx="17613">
                  <c:v>1987.7339999999999</c:v>
                </c:pt>
                <c:pt idx="17614">
                  <c:v>1986.5619999999999</c:v>
                </c:pt>
                <c:pt idx="17615">
                  <c:v>1987.3440000000001</c:v>
                </c:pt>
                <c:pt idx="17616">
                  <c:v>1987.1869999999999</c:v>
                </c:pt>
                <c:pt idx="17617">
                  <c:v>1988.203</c:v>
                </c:pt>
                <c:pt idx="17618">
                  <c:v>1987.3440000000001</c:v>
                </c:pt>
                <c:pt idx="17619">
                  <c:v>1986.172</c:v>
                </c:pt>
                <c:pt idx="17620">
                  <c:v>1988.5940000000001</c:v>
                </c:pt>
                <c:pt idx="17621">
                  <c:v>1986.172</c:v>
                </c:pt>
                <c:pt idx="17622">
                  <c:v>1986.953</c:v>
                </c:pt>
                <c:pt idx="17623">
                  <c:v>1990.7809999999999</c:v>
                </c:pt>
                <c:pt idx="17624">
                  <c:v>1987.7339999999999</c:v>
                </c:pt>
                <c:pt idx="17625">
                  <c:v>1988.75</c:v>
                </c:pt>
                <c:pt idx="17626">
                  <c:v>1988.203</c:v>
                </c:pt>
                <c:pt idx="17627">
                  <c:v>1990.547</c:v>
                </c:pt>
                <c:pt idx="17628">
                  <c:v>1991.172</c:v>
                </c:pt>
                <c:pt idx="17629">
                  <c:v>1988.203</c:v>
                </c:pt>
                <c:pt idx="17630">
                  <c:v>1991.172</c:v>
                </c:pt>
                <c:pt idx="17631">
                  <c:v>1990.547</c:v>
                </c:pt>
                <c:pt idx="17632">
                  <c:v>1989.7660000000001</c:v>
                </c:pt>
                <c:pt idx="17633">
                  <c:v>1991.953</c:v>
                </c:pt>
                <c:pt idx="17634">
                  <c:v>1992.3440000000001</c:v>
                </c:pt>
                <c:pt idx="17635">
                  <c:v>1993.9839999999999</c:v>
                </c:pt>
                <c:pt idx="17636">
                  <c:v>1994.5309999999999</c:v>
                </c:pt>
                <c:pt idx="17637">
                  <c:v>1993.5940000000001</c:v>
                </c:pt>
                <c:pt idx="17638">
                  <c:v>1991.953</c:v>
                </c:pt>
                <c:pt idx="17639">
                  <c:v>1992.1869999999999</c:v>
                </c:pt>
                <c:pt idx="17640">
                  <c:v>1994.5309999999999</c:v>
                </c:pt>
                <c:pt idx="17641">
                  <c:v>1993.75</c:v>
                </c:pt>
                <c:pt idx="17642">
                  <c:v>1996.797</c:v>
                </c:pt>
                <c:pt idx="17643">
                  <c:v>1995.9369999999999</c:v>
                </c:pt>
                <c:pt idx="17644">
                  <c:v>1997.3440000000001</c:v>
                </c:pt>
                <c:pt idx="17645">
                  <c:v>1995.1559999999999</c:v>
                </c:pt>
                <c:pt idx="17646">
                  <c:v>1996.797</c:v>
                </c:pt>
                <c:pt idx="17647">
                  <c:v>1996.4059999999999</c:v>
                </c:pt>
                <c:pt idx="17648">
                  <c:v>1998.5940000000001</c:v>
                </c:pt>
                <c:pt idx="17649">
                  <c:v>1997.7339999999999</c:v>
                </c:pt>
                <c:pt idx="17650">
                  <c:v>2001.4059999999999</c:v>
                </c:pt>
                <c:pt idx="17651">
                  <c:v>1997.7339999999999</c:v>
                </c:pt>
                <c:pt idx="17652">
                  <c:v>2000.9369999999999</c:v>
                </c:pt>
                <c:pt idx="17653">
                  <c:v>1999.5309999999999</c:v>
                </c:pt>
                <c:pt idx="17654">
                  <c:v>2001.953</c:v>
                </c:pt>
                <c:pt idx="17655">
                  <c:v>2001.172</c:v>
                </c:pt>
                <c:pt idx="17656">
                  <c:v>2002.9690000000001</c:v>
                </c:pt>
                <c:pt idx="17657">
                  <c:v>1999.7660000000001</c:v>
                </c:pt>
                <c:pt idx="17658">
                  <c:v>2002.1869999999999</c:v>
                </c:pt>
                <c:pt idx="17659">
                  <c:v>2002.7339999999999</c:v>
                </c:pt>
                <c:pt idx="17660">
                  <c:v>2003.9839999999999</c:v>
                </c:pt>
                <c:pt idx="17661">
                  <c:v>2004.1410000000001</c:v>
                </c:pt>
                <c:pt idx="17662">
                  <c:v>2004.375</c:v>
                </c:pt>
                <c:pt idx="17663">
                  <c:v>2005</c:v>
                </c:pt>
                <c:pt idx="17664">
                  <c:v>2005.1559999999999</c:v>
                </c:pt>
                <c:pt idx="17665">
                  <c:v>2005</c:v>
                </c:pt>
                <c:pt idx="17666">
                  <c:v>2007.578</c:v>
                </c:pt>
                <c:pt idx="17667">
                  <c:v>2007.1869999999999</c:v>
                </c:pt>
                <c:pt idx="17668">
                  <c:v>2008.5940000000001</c:v>
                </c:pt>
                <c:pt idx="17669">
                  <c:v>2007.9690000000001</c:v>
                </c:pt>
                <c:pt idx="17670">
                  <c:v>2009.5309999999999</c:v>
                </c:pt>
                <c:pt idx="17671">
                  <c:v>2007.578</c:v>
                </c:pt>
                <c:pt idx="17672">
                  <c:v>2008.203</c:v>
                </c:pt>
                <c:pt idx="17673">
                  <c:v>2007.578</c:v>
                </c:pt>
                <c:pt idx="17674">
                  <c:v>2009.1410000000001</c:v>
                </c:pt>
                <c:pt idx="17675">
                  <c:v>2011.953</c:v>
                </c:pt>
                <c:pt idx="17676">
                  <c:v>2010.547</c:v>
                </c:pt>
                <c:pt idx="17677">
                  <c:v>2012.578</c:v>
                </c:pt>
                <c:pt idx="17678">
                  <c:v>2012.7339999999999</c:v>
                </c:pt>
                <c:pt idx="17679">
                  <c:v>2014.375</c:v>
                </c:pt>
                <c:pt idx="17680">
                  <c:v>2013.3589999999999</c:v>
                </c:pt>
                <c:pt idx="17681">
                  <c:v>2012.3440000000001</c:v>
                </c:pt>
                <c:pt idx="17682">
                  <c:v>2012.578</c:v>
                </c:pt>
                <c:pt idx="17683">
                  <c:v>2012.7339999999999</c:v>
                </c:pt>
                <c:pt idx="17684">
                  <c:v>2014.5309999999999</c:v>
                </c:pt>
                <c:pt idx="17685">
                  <c:v>2015.1559999999999</c:v>
                </c:pt>
                <c:pt idx="17686">
                  <c:v>2015.3910000000001</c:v>
                </c:pt>
                <c:pt idx="17687">
                  <c:v>2016.953</c:v>
                </c:pt>
                <c:pt idx="17688">
                  <c:v>2018.203</c:v>
                </c:pt>
                <c:pt idx="17689">
                  <c:v>2017.7339999999999</c:v>
                </c:pt>
                <c:pt idx="17690">
                  <c:v>2014.7660000000001</c:v>
                </c:pt>
                <c:pt idx="17691">
                  <c:v>2019.1410000000001</c:v>
                </c:pt>
                <c:pt idx="17692">
                  <c:v>2018.5940000000001</c:v>
                </c:pt>
                <c:pt idx="17693">
                  <c:v>2019.7660000000001</c:v>
                </c:pt>
                <c:pt idx="17694">
                  <c:v>2018.203</c:v>
                </c:pt>
                <c:pt idx="17695">
                  <c:v>2018.9839999999999</c:v>
                </c:pt>
                <c:pt idx="17696">
                  <c:v>2021.953</c:v>
                </c:pt>
                <c:pt idx="17697">
                  <c:v>2022.1869999999999</c:v>
                </c:pt>
                <c:pt idx="17698">
                  <c:v>2021.5619999999999</c:v>
                </c:pt>
                <c:pt idx="17699">
                  <c:v>2023.5940000000001</c:v>
                </c:pt>
                <c:pt idx="17700">
                  <c:v>2022.1869999999999</c:v>
                </c:pt>
                <c:pt idx="17701">
                  <c:v>2023.9839999999999</c:v>
                </c:pt>
                <c:pt idx="17702">
                  <c:v>2022.7339999999999</c:v>
                </c:pt>
                <c:pt idx="17703">
                  <c:v>2023.75</c:v>
                </c:pt>
                <c:pt idx="17704">
                  <c:v>2025</c:v>
                </c:pt>
                <c:pt idx="17705">
                  <c:v>2025.547</c:v>
                </c:pt>
                <c:pt idx="17706">
                  <c:v>2023.5940000000001</c:v>
                </c:pt>
                <c:pt idx="17707">
                  <c:v>2025.9369999999999</c:v>
                </c:pt>
                <c:pt idx="17708">
                  <c:v>2025.3910000000001</c:v>
                </c:pt>
                <c:pt idx="17709">
                  <c:v>2026.4059999999999</c:v>
                </c:pt>
                <c:pt idx="17710">
                  <c:v>2030.547</c:v>
                </c:pt>
                <c:pt idx="17711">
                  <c:v>2027.578</c:v>
                </c:pt>
                <c:pt idx="17712">
                  <c:v>2027.578</c:v>
                </c:pt>
                <c:pt idx="17713">
                  <c:v>2027.7339999999999</c:v>
                </c:pt>
                <c:pt idx="17714">
                  <c:v>2026.797</c:v>
                </c:pt>
                <c:pt idx="17715">
                  <c:v>2028.5940000000001</c:v>
                </c:pt>
                <c:pt idx="17716">
                  <c:v>2029.375</c:v>
                </c:pt>
                <c:pt idx="17717">
                  <c:v>2029.5309999999999</c:v>
                </c:pt>
                <c:pt idx="17718">
                  <c:v>2030.3910000000001</c:v>
                </c:pt>
                <c:pt idx="17719">
                  <c:v>2029.5309999999999</c:v>
                </c:pt>
                <c:pt idx="17720">
                  <c:v>2031.953</c:v>
                </c:pt>
                <c:pt idx="17721">
                  <c:v>2031.5619999999999</c:v>
                </c:pt>
                <c:pt idx="17722">
                  <c:v>2031.5619999999999</c:v>
                </c:pt>
                <c:pt idx="17723">
                  <c:v>2030.1559999999999</c:v>
                </c:pt>
                <c:pt idx="17724">
                  <c:v>2031.172</c:v>
                </c:pt>
                <c:pt idx="17725">
                  <c:v>2032.9690000000001</c:v>
                </c:pt>
                <c:pt idx="17726">
                  <c:v>2030.547</c:v>
                </c:pt>
                <c:pt idx="17727">
                  <c:v>2031.4059999999999</c:v>
                </c:pt>
                <c:pt idx="17728">
                  <c:v>2033.203</c:v>
                </c:pt>
                <c:pt idx="17729">
                  <c:v>2030.3910000000001</c:v>
                </c:pt>
                <c:pt idx="17730">
                  <c:v>2030.9369999999999</c:v>
                </c:pt>
                <c:pt idx="17731">
                  <c:v>2031.953</c:v>
                </c:pt>
                <c:pt idx="17732">
                  <c:v>2033.3589999999999</c:v>
                </c:pt>
                <c:pt idx="17733">
                  <c:v>2036.5619999999999</c:v>
                </c:pt>
                <c:pt idx="17734">
                  <c:v>2030.3910000000001</c:v>
                </c:pt>
                <c:pt idx="17735">
                  <c:v>2031.953</c:v>
                </c:pt>
                <c:pt idx="17736">
                  <c:v>2031.5619999999999</c:v>
                </c:pt>
                <c:pt idx="17737">
                  <c:v>2032.9690000000001</c:v>
                </c:pt>
                <c:pt idx="17738">
                  <c:v>2031.953</c:v>
                </c:pt>
                <c:pt idx="17739">
                  <c:v>2032.578</c:v>
                </c:pt>
                <c:pt idx="17740">
                  <c:v>2034.5309999999999</c:v>
                </c:pt>
                <c:pt idx="17741">
                  <c:v>2031.797</c:v>
                </c:pt>
                <c:pt idx="17742">
                  <c:v>2030.9369999999999</c:v>
                </c:pt>
                <c:pt idx="17743">
                  <c:v>2032.1869999999999</c:v>
                </c:pt>
                <c:pt idx="17744">
                  <c:v>2032.7339999999999</c:v>
                </c:pt>
                <c:pt idx="17745">
                  <c:v>2031.4059999999999</c:v>
                </c:pt>
                <c:pt idx="17746">
                  <c:v>2031.4059999999999</c:v>
                </c:pt>
                <c:pt idx="17747">
                  <c:v>2031.172</c:v>
                </c:pt>
                <c:pt idx="17748">
                  <c:v>2032.578</c:v>
                </c:pt>
                <c:pt idx="17749">
                  <c:v>2033.203</c:v>
                </c:pt>
                <c:pt idx="17750">
                  <c:v>2031.797</c:v>
                </c:pt>
                <c:pt idx="17751">
                  <c:v>2030.547</c:v>
                </c:pt>
                <c:pt idx="17752">
                  <c:v>2032.9690000000001</c:v>
                </c:pt>
                <c:pt idx="17753">
                  <c:v>2030.3910000000001</c:v>
                </c:pt>
                <c:pt idx="17754">
                  <c:v>2032.1869999999999</c:v>
                </c:pt>
                <c:pt idx="17755">
                  <c:v>2032.7339999999999</c:v>
                </c:pt>
                <c:pt idx="17756">
                  <c:v>2031.953</c:v>
                </c:pt>
                <c:pt idx="17757">
                  <c:v>2029.7660000000001</c:v>
                </c:pt>
                <c:pt idx="17758">
                  <c:v>2032.1869999999999</c:v>
                </c:pt>
                <c:pt idx="17759">
                  <c:v>2031.4059999999999</c:v>
                </c:pt>
                <c:pt idx="17760">
                  <c:v>2028.9839999999999</c:v>
                </c:pt>
                <c:pt idx="17761">
                  <c:v>2029.7660000000001</c:v>
                </c:pt>
                <c:pt idx="17762">
                  <c:v>2030</c:v>
                </c:pt>
                <c:pt idx="17763">
                  <c:v>2028.3589999999999</c:v>
                </c:pt>
                <c:pt idx="17764">
                  <c:v>2030.3910000000001</c:v>
                </c:pt>
                <c:pt idx="17765">
                  <c:v>2027.7339999999999</c:v>
                </c:pt>
                <c:pt idx="17766">
                  <c:v>2029.375</c:v>
                </c:pt>
                <c:pt idx="17767">
                  <c:v>2027.7339999999999</c:v>
                </c:pt>
                <c:pt idx="17768">
                  <c:v>2025.3910000000001</c:v>
                </c:pt>
                <c:pt idx="17769">
                  <c:v>2028.5940000000001</c:v>
                </c:pt>
                <c:pt idx="17770">
                  <c:v>2027.7339999999999</c:v>
                </c:pt>
                <c:pt idx="17771">
                  <c:v>2028.5940000000001</c:v>
                </c:pt>
                <c:pt idx="17772">
                  <c:v>2027.1869999999999</c:v>
                </c:pt>
                <c:pt idx="17773">
                  <c:v>2025.9369999999999</c:v>
                </c:pt>
                <c:pt idx="17774">
                  <c:v>2027.3440000000001</c:v>
                </c:pt>
                <c:pt idx="17775">
                  <c:v>2024.7660000000001</c:v>
                </c:pt>
                <c:pt idx="17776">
                  <c:v>2023.75</c:v>
                </c:pt>
                <c:pt idx="17777">
                  <c:v>2022.9690000000001</c:v>
                </c:pt>
                <c:pt idx="17778">
                  <c:v>2025.7809999999999</c:v>
                </c:pt>
                <c:pt idx="17779">
                  <c:v>2023.75</c:v>
                </c:pt>
                <c:pt idx="17780">
                  <c:v>2023.75</c:v>
                </c:pt>
                <c:pt idx="17781">
                  <c:v>2023.75</c:v>
                </c:pt>
                <c:pt idx="17782">
                  <c:v>2022.9690000000001</c:v>
                </c:pt>
                <c:pt idx="17783">
                  <c:v>2023.5940000000001</c:v>
                </c:pt>
                <c:pt idx="17784">
                  <c:v>2021.797</c:v>
                </c:pt>
                <c:pt idx="17785">
                  <c:v>2021.4059999999999</c:v>
                </c:pt>
                <c:pt idx="17786">
                  <c:v>2022.3440000000001</c:v>
                </c:pt>
                <c:pt idx="17787">
                  <c:v>2022.1869999999999</c:v>
                </c:pt>
                <c:pt idx="17788">
                  <c:v>2020</c:v>
                </c:pt>
                <c:pt idx="17789">
                  <c:v>2020.3910000000001</c:v>
                </c:pt>
                <c:pt idx="17790">
                  <c:v>2020.3910000000001</c:v>
                </c:pt>
                <c:pt idx="17791">
                  <c:v>2020.7809999999999</c:v>
                </c:pt>
                <c:pt idx="17792">
                  <c:v>2019.7660000000001</c:v>
                </c:pt>
                <c:pt idx="17793">
                  <c:v>2017.9690000000001</c:v>
                </c:pt>
                <c:pt idx="17794">
                  <c:v>2018.9839999999999</c:v>
                </c:pt>
                <c:pt idx="17795">
                  <c:v>2020</c:v>
                </c:pt>
                <c:pt idx="17796">
                  <c:v>2016.797</c:v>
                </c:pt>
                <c:pt idx="17797">
                  <c:v>2017.7339999999999</c:v>
                </c:pt>
                <c:pt idx="17798">
                  <c:v>2016.5619999999999</c:v>
                </c:pt>
                <c:pt idx="17799">
                  <c:v>2016.797</c:v>
                </c:pt>
                <c:pt idx="17800">
                  <c:v>2014.1410000000001</c:v>
                </c:pt>
                <c:pt idx="17801">
                  <c:v>2016.172</c:v>
                </c:pt>
                <c:pt idx="17802">
                  <c:v>2012.7339999999999</c:v>
                </c:pt>
                <c:pt idx="17803">
                  <c:v>2013.9839999999999</c:v>
                </c:pt>
                <c:pt idx="17804">
                  <c:v>2013.203</c:v>
                </c:pt>
                <c:pt idx="17805">
                  <c:v>2014.1410000000001</c:v>
                </c:pt>
                <c:pt idx="17806">
                  <c:v>2015.9369999999999</c:v>
                </c:pt>
                <c:pt idx="17807">
                  <c:v>2012.578</c:v>
                </c:pt>
                <c:pt idx="17808">
                  <c:v>2012.3440000000001</c:v>
                </c:pt>
                <c:pt idx="17809">
                  <c:v>2012.578</c:v>
                </c:pt>
                <c:pt idx="17810">
                  <c:v>2010.3910000000001</c:v>
                </c:pt>
                <c:pt idx="17811">
                  <c:v>2009.7660000000001</c:v>
                </c:pt>
                <c:pt idx="17812">
                  <c:v>2010</c:v>
                </c:pt>
                <c:pt idx="17813">
                  <c:v>2007.578</c:v>
                </c:pt>
                <c:pt idx="17814">
                  <c:v>2008.75</c:v>
                </c:pt>
                <c:pt idx="17815">
                  <c:v>2010</c:v>
                </c:pt>
                <c:pt idx="17816">
                  <c:v>2007.7339999999999</c:v>
                </c:pt>
                <c:pt idx="17817">
                  <c:v>2008.5940000000001</c:v>
                </c:pt>
                <c:pt idx="17818">
                  <c:v>2008.203</c:v>
                </c:pt>
                <c:pt idx="17819">
                  <c:v>2005.1559999999999</c:v>
                </c:pt>
                <c:pt idx="17820">
                  <c:v>2005.547</c:v>
                </c:pt>
                <c:pt idx="17821">
                  <c:v>2007.1869999999999</c:v>
                </c:pt>
                <c:pt idx="17822">
                  <c:v>2004.5309999999999</c:v>
                </c:pt>
                <c:pt idx="17823">
                  <c:v>2004.1410000000001</c:v>
                </c:pt>
                <c:pt idx="17824">
                  <c:v>2005</c:v>
                </c:pt>
                <c:pt idx="17825">
                  <c:v>2002.578</c:v>
                </c:pt>
                <c:pt idx="17826">
                  <c:v>2003.75</c:v>
                </c:pt>
                <c:pt idx="17827">
                  <c:v>2002.7339999999999</c:v>
                </c:pt>
                <c:pt idx="17828">
                  <c:v>2002.1869999999999</c:v>
                </c:pt>
                <c:pt idx="17829">
                  <c:v>2002.1869999999999</c:v>
                </c:pt>
                <c:pt idx="17830">
                  <c:v>2002.1869999999999</c:v>
                </c:pt>
                <c:pt idx="17831">
                  <c:v>2000.3910000000001</c:v>
                </c:pt>
                <c:pt idx="17832">
                  <c:v>2001.4059999999999</c:v>
                </c:pt>
                <c:pt idx="17833">
                  <c:v>2000.7809999999999</c:v>
                </c:pt>
                <c:pt idx="17834">
                  <c:v>2000.7809999999999</c:v>
                </c:pt>
                <c:pt idx="17835">
                  <c:v>1999.375</c:v>
                </c:pt>
                <c:pt idx="17836">
                  <c:v>1998.203</c:v>
                </c:pt>
                <c:pt idx="17837">
                  <c:v>1998.5940000000001</c:v>
                </c:pt>
                <c:pt idx="17838">
                  <c:v>1998.3589999999999</c:v>
                </c:pt>
                <c:pt idx="17839">
                  <c:v>1998.3589999999999</c:v>
                </c:pt>
                <c:pt idx="17840">
                  <c:v>1997.578</c:v>
                </c:pt>
                <c:pt idx="17841">
                  <c:v>1997.578</c:v>
                </c:pt>
                <c:pt idx="17842">
                  <c:v>1998.3589999999999</c:v>
                </c:pt>
                <c:pt idx="17843">
                  <c:v>1995</c:v>
                </c:pt>
                <c:pt idx="17844">
                  <c:v>1996.172</c:v>
                </c:pt>
                <c:pt idx="17845">
                  <c:v>1996.4059999999999</c:v>
                </c:pt>
                <c:pt idx="17846">
                  <c:v>1995.9369999999999</c:v>
                </c:pt>
                <c:pt idx="17847">
                  <c:v>1994.5309999999999</c:v>
                </c:pt>
                <c:pt idx="17848">
                  <c:v>1994.7660000000001</c:v>
                </c:pt>
                <c:pt idx="17849">
                  <c:v>1991.172</c:v>
                </c:pt>
                <c:pt idx="17850">
                  <c:v>1994.375</c:v>
                </c:pt>
                <c:pt idx="17851">
                  <c:v>1993.5940000000001</c:v>
                </c:pt>
                <c:pt idx="17852">
                  <c:v>1994.7660000000001</c:v>
                </c:pt>
                <c:pt idx="17853">
                  <c:v>1995</c:v>
                </c:pt>
                <c:pt idx="17854">
                  <c:v>1995.547</c:v>
                </c:pt>
                <c:pt idx="17855">
                  <c:v>1991.797</c:v>
                </c:pt>
                <c:pt idx="17856">
                  <c:v>1992.3440000000001</c:v>
                </c:pt>
                <c:pt idx="17857">
                  <c:v>1994.1410000000001</c:v>
                </c:pt>
                <c:pt idx="17858">
                  <c:v>1992.3440000000001</c:v>
                </c:pt>
                <c:pt idx="17859">
                  <c:v>1994.375</c:v>
                </c:pt>
                <c:pt idx="17860">
                  <c:v>1992.3440000000001</c:v>
                </c:pt>
                <c:pt idx="17861">
                  <c:v>1990.547</c:v>
                </c:pt>
                <c:pt idx="17862">
                  <c:v>1991.5619999999999</c:v>
                </c:pt>
                <c:pt idx="17863">
                  <c:v>1994.7660000000001</c:v>
                </c:pt>
                <c:pt idx="17864">
                  <c:v>1993.5940000000001</c:v>
                </c:pt>
                <c:pt idx="17865">
                  <c:v>1990.7809999999999</c:v>
                </c:pt>
                <c:pt idx="17866">
                  <c:v>1993.5940000000001</c:v>
                </c:pt>
                <c:pt idx="17867">
                  <c:v>1991.172</c:v>
                </c:pt>
                <c:pt idx="17868">
                  <c:v>1993.75</c:v>
                </c:pt>
                <c:pt idx="17869">
                  <c:v>1991.953</c:v>
                </c:pt>
                <c:pt idx="17870">
                  <c:v>1993.9839999999999</c:v>
                </c:pt>
                <c:pt idx="17871">
                  <c:v>1992.9690000000001</c:v>
                </c:pt>
                <c:pt idx="17872">
                  <c:v>1992.1869999999999</c:v>
                </c:pt>
                <c:pt idx="17873">
                  <c:v>1991.953</c:v>
                </c:pt>
                <c:pt idx="17874">
                  <c:v>1993.3589999999999</c:v>
                </c:pt>
                <c:pt idx="17875">
                  <c:v>1991.172</c:v>
                </c:pt>
                <c:pt idx="17876">
                  <c:v>1994.375</c:v>
                </c:pt>
                <c:pt idx="17877">
                  <c:v>1993.203</c:v>
                </c:pt>
                <c:pt idx="17878">
                  <c:v>1995</c:v>
                </c:pt>
                <c:pt idx="17879">
                  <c:v>1989.5309999999999</c:v>
                </c:pt>
                <c:pt idx="17880">
                  <c:v>1990.7809999999999</c:v>
                </c:pt>
                <c:pt idx="17881">
                  <c:v>1992.9690000000001</c:v>
                </c:pt>
                <c:pt idx="17882">
                  <c:v>1993.5940000000001</c:v>
                </c:pt>
                <c:pt idx="17883">
                  <c:v>1994.7660000000001</c:v>
                </c:pt>
                <c:pt idx="17884">
                  <c:v>1989.7660000000001</c:v>
                </c:pt>
                <c:pt idx="17885">
                  <c:v>1992.9690000000001</c:v>
                </c:pt>
                <c:pt idx="17886">
                  <c:v>1992.3440000000001</c:v>
                </c:pt>
                <c:pt idx="17887">
                  <c:v>1990.547</c:v>
                </c:pt>
                <c:pt idx="17888">
                  <c:v>1992.3440000000001</c:v>
                </c:pt>
                <c:pt idx="17889">
                  <c:v>1991.797</c:v>
                </c:pt>
                <c:pt idx="17890">
                  <c:v>1993.3589999999999</c:v>
                </c:pt>
                <c:pt idx="17891">
                  <c:v>1995.1559999999999</c:v>
                </c:pt>
                <c:pt idx="17892">
                  <c:v>1992.1869999999999</c:v>
                </c:pt>
                <c:pt idx="17893">
                  <c:v>1994.1410000000001</c:v>
                </c:pt>
                <c:pt idx="17894">
                  <c:v>1994.7660000000001</c:v>
                </c:pt>
                <c:pt idx="17895">
                  <c:v>1995.1559999999999</c:v>
                </c:pt>
                <c:pt idx="17896">
                  <c:v>1995.1559999999999</c:v>
                </c:pt>
                <c:pt idx="17897">
                  <c:v>1996.5619999999999</c:v>
                </c:pt>
                <c:pt idx="17898">
                  <c:v>1996.172</c:v>
                </c:pt>
                <c:pt idx="17899">
                  <c:v>1993.9839999999999</c:v>
                </c:pt>
                <c:pt idx="17900">
                  <c:v>1995.3910000000001</c:v>
                </c:pt>
                <c:pt idx="17901">
                  <c:v>1993.75</c:v>
                </c:pt>
                <c:pt idx="17902">
                  <c:v>1996.5619999999999</c:v>
                </c:pt>
                <c:pt idx="17903">
                  <c:v>1995</c:v>
                </c:pt>
                <c:pt idx="17904">
                  <c:v>1995.9369999999999</c:v>
                </c:pt>
                <c:pt idx="17905">
                  <c:v>1997.578</c:v>
                </c:pt>
                <c:pt idx="17906">
                  <c:v>1998.203</c:v>
                </c:pt>
                <c:pt idx="17907">
                  <c:v>1996.953</c:v>
                </c:pt>
                <c:pt idx="17908">
                  <c:v>1996.953</c:v>
                </c:pt>
                <c:pt idx="17909">
                  <c:v>1997.3440000000001</c:v>
                </c:pt>
                <c:pt idx="17910">
                  <c:v>1997.9690000000001</c:v>
                </c:pt>
                <c:pt idx="17911">
                  <c:v>1998.75</c:v>
                </c:pt>
                <c:pt idx="17912">
                  <c:v>1998.203</c:v>
                </c:pt>
                <c:pt idx="17913">
                  <c:v>2001.5619999999999</c:v>
                </c:pt>
                <c:pt idx="17914">
                  <c:v>2001.953</c:v>
                </c:pt>
                <c:pt idx="17915">
                  <c:v>2001.953</c:v>
                </c:pt>
                <c:pt idx="17916">
                  <c:v>1999.7660000000001</c:v>
                </c:pt>
                <c:pt idx="17917">
                  <c:v>2000.9369999999999</c:v>
                </c:pt>
                <c:pt idx="17918">
                  <c:v>2000.7809999999999</c:v>
                </c:pt>
                <c:pt idx="17919">
                  <c:v>2002.578</c:v>
                </c:pt>
                <c:pt idx="17920">
                  <c:v>2000.9369999999999</c:v>
                </c:pt>
                <c:pt idx="17921">
                  <c:v>2000.547</c:v>
                </c:pt>
                <c:pt idx="17922">
                  <c:v>2000.3910000000001</c:v>
                </c:pt>
                <c:pt idx="17923">
                  <c:v>2002.1869999999999</c:v>
                </c:pt>
                <c:pt idx="17924">
                  <c:v>2004.5309999999999</c:v>
                </c:pt>
                <c:pt idx="17925">
                  <c:v>2003.3589999999999</c:v>
                </c:pt>
                <c:pt idx="17926">
                  <c:v>2003.203</c:v>
                </c:pt>
                <c:pt idx="17927">
                  <c:v>2006.5619999999999</c:v>
                </c:pt>
                <c:pt idx="17928">
                  <c:v>2006.172</c:v>
                </c:pt>
                <c:pt idx="17929">
                  <c:v>2004.7660000000001</c:v>
                </c:pt>
                <c:pt idx="17930">
                  <c:v>2003.5940000000001</c:v>
                </c:pt>
                <c:pt idx="17931">
                  <c:v>2004.5309999999999</c:v>
                </c:pt>
                <c:pt idx="17932">
                  <c:v>2006.953</c:v>
                </c:pt>
                <c:pt idx="17933">
                  <c:v>2008.9839999999999</c:v>
                </c:pt>
                <c:pt idx="17934">
                  <c:v>2009.375</c:v>
                </c:pt>
                <c:pt idx="17935">
                  <c:v>2010.1559999999999</c:v>
                </c:pt>
                <c:pt idx="17936">
                  <c:v>2010</c:v>
                </c:pt>
                <c:pt idx="17937">
                  <c:v>2011.4059999999999</c:v>
                </c:pt>
                <c:pt idx="17938">
                  <c:v>2009.7660000000001</c:v>
                </c:pt>
                <c:pt idx="17939">
                  <c:v>2009.375</c:v>
                </c:pt>
                <c:pt idx="17940">
                  <c:v>2011.953</c:v>
                </c:pt>
                <c:pt idx="17941">
                  <c:v>2012.1869999999999</c:v>
                </c:pt>
                <c:pt idx="17942">
                  <c:v>2010.7809999999999</c:v>
                </c:pt>
                <c:pt idx="17943">
                  <c:v>2011.953</c:v>
                </c:pt>
                <c:pt idx="17944">
                  <c:v>2011.4059999999999</c:v>
                </c:pt>
                <c:pt idx="17945">
                  <c:v>2012.9690000000001</c:v>
                </c:pt>
                <c:pt idx="17946">
                  <c:v>2012.578</c:v>
                </c:pt>
                <c:pt idx="17947">
                  <c:v>2014.1410000000001</c:v>
                </c:pt>
                <c:pt idx="17948">
                  <c:v>2012.3440000000001</c:v>
                </c:pt>
                <c:pt idx="17949">
                  <c:v>2012.578</c:v>
                </c:pt>
                <c:pt idx="17950">
                  <c:v>2017.1869999999999</c:v>
                </c:pt>
                <c:pt idx="17951">
                  <c:v>2017.1869999999999</c:v>
                </c:pt>
                <c:pt idx="17952">
                  <c:v>2014.7660000000001</c:v>
                </c:pt>
                <c:pt idx="17953">
                  <c:v>2015.9369999999999</c:v>
                </c:pt>
                <c:pt idx="17954">
                  <c:v>2019.375</c:v>
                </c:pt>
                <c:pt idx="17955">
                  <c:v>2018.203</c:v>
                </c:pt>
                <c:pt idx="17956">
                  <c:v>2018.3589999999999</c:v>
                </c:pt>
                <c:pt idx="17957">
                  <c:v>2016.953</c:v>
                </c:pt>
                <c:pt idx="17958">
                  <c:v>2018.75</c:v>
                </c:pt>
                <c:pt idx="17959">
                  <c:v>2020.3910000000001</c:v>
                </c:pt>
                <c:pt idx="17960">
                  <c:v>2018.3589999999999</c:v>
                </c:pt>
                <c:pt idx="17961">
                  <c:v>2020.7809999999999</c:v>
                </c:pt>
                <c:pt idx="17962">
                  <c:v>2018.75</c:v>
                </c:pt>
                <c:pt idx="17963">
                  <c:v>2020</c:v>
                </c:pt>
                <c:pt idx="17964">
                  <c:v>2021.5619999999999</c:v>
                </c:pt>
                <c:pt idx="17965">
                  <c:v>2021.4059999999999</c:v>
                </c:pt>
                <c:pt idx="17966">
                  <c:v>2022.1869999999999</c:v>
                </c:pt>
                <c:pt idx="17967">
                  <c:v>2018.9839999999999</c:v>
                </c:pt>
                <c:pt idx="17968">
                  <c:v>2020.547</c:v>
                </c:pt>
                <c:pt idx="17969">
                  <c:v>2020.9369999999999</c:v>
                </c:pt>
                <c:pt idx="17970">
                  <c:v>2021.4059999999999</c:v>
                </c:pt>
                <c:pt idx="17971">
                  <c:v>2020.547</c:v>
                </c:pt>
                <c:pt idx="17972">
                  <c:v>2022.7339999999999</c:v>
                </c:pt>
                <c:pt idx="17973">
                  <c:v>2022.7339999999999</c:v>
                </c:pt>
                <c:pt idx="17974">
                  <c:v>2023.203</c:v>
                </c:pt>
                <c:pt idx="17975">
                  <c:v>2023.75</c:v>
                </c:pt>
                <c:pt idx="17976">
                  <c:v>2022.9690000000001</c:v>
                </c:pt>
                <c:pt idx="17977">
                  <c:v>2024.7660000000001</c:v>
                </c:pt>
                <c:pt idx="17978">
                  <c:v>2025</c:v>
                </c:pt>
                <c:pt idx="17979">
                  <c:v>2024.7660000000001</c:v>
                </c:pt>
                <c:pt idx="17980">
                  <c:v>2024.7660000000001</c:v>
                </c:pt>
                <c:pt idx="17981">
                  <c:v>2027.3440000000001</c:v>
                </c:pt>
                <c:pt idx="17982">
                  <c:v>2025.3910000000001</c:v>
                </c:pt>
                <c:pt idx="17983">
                  <c:v>2025</c:v>
                </c:pt>
                <c:pt idx="17984">
                  <c:v>2025.9369999999999</c:v>
                </c:pt>
                <c:pt idx="17985">
                  <c:v>2028.203</c:v>
                </c:pt>
                <c:pt idx="17986">
                  <c:v>2025.3910000000001</c:v>
                </c:pt>
                <c:pt idx="17987">
                  <c:v>2025.3910000000001</c:v>
                </c:pt>
                <c:pt idx="17988">
                  <c:v>2027.7339999999999</c:v>
                </c:pt>
                <c:pt idx="17989">
                  <c:v>2028.203</c:v>
                </c:pt>
                <c:pt idx="17990">
                  <c:v>2027.1869999999999</c:v>
                </c:pt>
                <c:pt idx="17991">
                  <c:v>2025.7809999999999</c:v>
                </c:pt>
                <c:pt idx="17992">
                  <c:v>2028.203</c:v>
                </c:pt>
                <c:pt idx="17993">
                  <c:v>2028.203</c:v>
                </c:pt>
                <c:pt idx="17994">
                  <c:v>2026.4059999999999</c:v>
                </c:pt>
                <c:pt idx="17995">
                  <c:v>2029.375</c:v>
                </c:pt>
                <c:pt idx="17996">
                  <c:v>2027.7339999999999</c:v>
                </c:pt>
                <c:pt idx="17997">
                  <c:v>2028.75</c:v>
                </c:pt>
                <c:pt idx="17998">
                  <c:v>2026.5619999999999</c:v>
                </c:pt>
                <c:pt idx="17999">
                  <c:v>2030.1559999999999</c:v>
                </c:pt>
                <c:pt idx="18000">
                  <c:v>2026.797</c:v>
                </c:pt>
                <c:pt idx="18001">
                  <c:v>2028.75</c:v>
                </c:pt>
                <c:pt idx="18002">
                  <c:v>2026.5619999999999</c:v>
                </c:pt>
                <c:pt idx="18003">
                  <c:v>2026.5619999999999</c:v>
                </c:pt>
                <c:pt idx="18004">
                  <c:v>2029.1410000000001</c:v>
                </c:pt>
                <c:pt idx="18005">
                  <c:v>2026.172</c:v>
                </c:pt>
                <c:pt idx="18006">
                  <c:v>2028.3589999999999</c:v>
                </c:pt>
                <c:pt idx="18007">
                  <c:v>2028.9839999999999</c:v>
                </c:pt>
                <c:pt idx="18008">
                  <c:v>2025.9369999999999</c:v>
                </c:pt>
                <c:pt idx="18009">
                  <c:v>2026.5619999999999</c:v>
                </c:pt>
                <c:pt idx="18010">
                  <c:v>2026.797</c:v>
                </c:pt>
                <c:pt idx="18011">
                  <c:v>2026.797</c:v>
                </c:pt>
                <c:pt idx="18012">
                  <c:v>2027.3440000000001</c:v>
                </c:pt>
                <c:pt idx="18013">
                  <c:v>2026.5619999999999</c:v>
                </c:pt>
                <c:pt idx="18014">
                  <c:v>2028.3589999999999</c:v>
                </c:pt>
                <c:pt idx="18015">
                  <c:v>2025.3910000000001</c:v>
                </c:pt>
                <c:pt idx="18016">
                  <c:v>2027.7339999999999</c:v>
                </c:pt>
                <c:pt idx="18017">
                  <c:v>2028.203</c:v>
                </c:pt>
                <c:pt idx="18018">
                  <c:v>2029.5309999999999</c:v>
                </c:pt>
                <c:pt idx="18019">
                  <c:v>2028.5940000000001</c:v>
                </c:pt>
                <c:pt idx="18020">
                  <c:v>2028.3589999999999</c:v>
                </c:pt>
                <c:pt idx="18021">
                  <c:v>2024.7660000000001</c:v>
                </c:pt>
                <c:pt idx="18022">
                  <c:v>2029.1410000000001</c:v>
                </c:pt>
                <c:pt idx="18023">
                  <c:v>2027.578</c:v>
                </c:pt>
                <c:pt idx="18024">
                  <c:v>2026.5619999999999</c:v>
                </c:pt>
                <c:pt idx="18025">
                  <c:v>2025.7809999999999</c:v>
                </c:pt>
                <c:pt idx="18026">
                  <c:v>2025.9369999999999</c:v>
                </c:pt>
                <c:pt idx="18027">
                  <c:v>2025.1559999999999</c:v>
                </c:pt>
                <c:pt idx="18028">
                  <c:v>2025.547</c:v>
                </c:pt>
                <c:pt idx="18029">
                  <c:v>2023.75</c:v>
                </c:pt>
                <c:pt idx="18030">
                  <c:v>2023.203</c:v>
                </c:pt>
                <c:pt idx="18031">
                  <c:v>2026.172</c:v>
                </c:pt>
                <c:pt idx="18032">
                  <c:v>2024.5309999999999</c:v>
                </c:pt>
                <c:pt idx="18033">
                  <c:v>2023.9839999999999</c:v>
                </c:pt>
                <c:pt idx="18034">
                  <c:v>2022.3440000000001</c:v>
                </c:pt>
                <c:pt idx="18035">
                  <c:v>2023.3589999999999</c:v>
                </c:pt>
                <c:pt idx="18036">
                  <c:v>2022.1869999999999</c:v>
                </c:pt>
                <c:pt idx="18037">
                  <c:v>2023.203</c:v>
                </c:pt>
                <c:pt idx="18038">
                  <c:v>2021.797</c:v>
                </c:pt>
                <c:pt idx="18039">
                  <c:v>2024.375</c:v>
                </c:pt>
                <c:pt idx="18040">
                  <c:v>2021.4059999999999</c:v>
                </c:pt>
                <c:pt idx="18041">
                  <c:v>2022.7339999999999</c:v>
                </c:pt>
                <c:pt idx="18042">
                  <c:v>2020.7809999999999</c:v>
                </c:pt>
                <c:pt idx="18043">
                  <c:v>2020</c:v>
                </c:pt>
                <c:pt idx="18044">
                  <c:v>2020.9369999999999</c:v>
                </c:pt>
                <c:pt idx="18045">
                  <c:v>2019.375</c:v>
                </c:pt>
                <c:pt idx="18046">
                  <c:v>2022.1869999999999</c:v>
                </c:pt>
                <c:pt idx="18047">
                  <c:v>2019.375</c:v>
                </c:pt>
                <c:pt idx="18048">
                  <c:v>2020.547</c:v>
                </c:pt>
                <c:pt idx="18049">
                  <c:v>2019.5309999999999</c:v>
                </c:pt>
                <c:pt idx="18050">
                  <c:v>2018.75</c:v>
                </c:pt>
                <c:pt idx="18051">
                  <c:v>2020.3910000000001</c:v>
                </c:pt>
                <c:pt idx="18052">
                  <c:v>2019.5309999999999</c:v>
                </c:pt>
                <c:pt idx="18053">
                  <c:v>2020</c:v>
                </c:pt>
                <c:pt idx="18054">
                  <c:v>2016.4059999999999</c:v>
                </c:pt>
                <c:pt idx="18055">
                  <c:v>2020</c:v>
                </c:pt>
                <c:pt idx="18056">
                  <c:v>2016.4059999999999</c:v>
                </c:pt>
                <c:pt idx="18057">
                  <c:v>2015.547</c:v>
                </c:pt>
                <c:pt idx="18058">
                  <c:v>2016.953</c:v>
                </c:pt>
                <c:pt idx="18059">
                  <c:v>2016.4059999999999</c:v>
                </c:pt>
                <c:pt idx="18060">
                  <c:v>2016.172</c:v>
                </c:pt>
                <c:pt idx="18061">
                  <c:v>2015.547</c:v>
                </c:pt>
                <c:pt idx="18062">
                  <c:v>2016.5619999999999</c:v>
                </c:pt>
                <c:pt idx="18063">
                  <c:v>2013.9839999999999</c:v>
                </c:pt>
                <c:pt idx="18064">
                  <c:v>2018.203</c:v>
                </c:pt>
                <c:pt idx="18065">
                  <c:v>2013.3589999999999</c:v>
                </c:pt>
                <c:pt idx="18066">
                  <c:v>2012.1869999999999</c:v>
                </c:pt>
                <c:pt idx="18067">
                  <c:v>2015.547</c:v>
                </c:pt>
                <c:pt idx="18068">
                  <c:v>2013.203</c:v>
                </c:pt>
                <c:pt idx="18069">
                  <c:v>2011.4059999999999</c:v>
                </c:pt>
                <c:pt idx="18070">
                  <c:v>2010</c:v>
                </c:pt>
                <c:pt idx="18071">
                  <c:v>2009.7660000000001</c:v>
                </c:pt>
                <c:pt idx="18072">
                  <c:v>2011.172</c:v>
                </c:pt>
                <c:pt idx="18073">
                  <c:v>2009.1410000000001</c:v>
                </c:pt>
                <c:pt idx="18074">
                  <c:v>2012.578</c:v>
                </c:pt>
                <c:pt idx="18075">
                  <c:v>2010.3910000000001</c:v>
                </c:pt>
                <c:pt idx="18076">
                  <c:v>2008.75</c:v>
                </c:pt>
                <c:pt idx="18077">
                  <c:v>2008.203</c:v>
                </c:pt>
                <c:pt idx="18078">
                  <c:v>2007.3440000000001</c:v>
                </c:pt>
                <c:pt idx="18079">
                  <c:v>2008.75</c:v>
                </c:pt>
                <c:pt idx="18080">
                  <c:v>2008.5940000000001</c:v>
                </c:pt>
                <c:pt idx="18081">
                  <c:v>2007.9690000000001</c:v>
                </c:pt>
                <c:pt idx="18082">
                  <c:v>2006.4059999999999</c:v>
                </c:pt>
                <c:pt idx="18083">
                  <c:v>2006.5619999999999</c:v>
                </c:pt>
                <c:pt idx="18084">
                  <c:v>2006.953</c:v>
                </c:pt>
                <c:pt idx="18085">
                  <c:v>2003.9839999999999</c:v>
                </c:pt>
                <c:pt idx="18086">
                  <c:v>2005</c:v>
                </c:pt>
                <c:pt idx="18087">
                  <c:v>2007.1869999999999</c:v>
                </c:pt>
                <c:pt idx="18088">
                  <c:v>2003.75</c:v>
                </c:pt>
                <c:pt idx="18089">
                  <c:v>2005.1559999999999</c:v>
                </c:pt>
                <c:pt idx="18090">
                  <c:v>2003.9839999999999</c:v>
                </c:pt>
                <c:pt idx="18091">
                  <c:v>2002.1869999999999</c:v>
                </c:pt>
                <c:pt idx="18092">
                  <c:v>2003.203</c:v>
                </c:pt>
                <c:pt idx="18093">
                  <c:v>2002.7339999999999</c:v>
                </c:pt>
                <c:pt idx="18094">
                  <c:v>2002.7339999999999</c:v>
                </c:pt>
                <c:pt idx="18095">
                  <c:v>2003.9839999999999</c:v>
                </c:pt>
                <c:pt idx="18096">
                  <c:v>2002.578</c:v>
                </c:pt>
                <c:pt idx="18097">
                  <c:v>2002.7339999999999</c:v>
                </c:pt>
                <c:pt idx="18098">
                  <c:v>2001.953</c:v>
                </c:pt>
                <c:pt idx="18099">
                  <c:v>1999.375</c:v>
                </c:pt>
                <c:pt idx="18100">
                  <c:v>1999.5309999999999</c:v>
                </c:pt>
                <c:pt idx="18101">
                  <c:v>2000</c:v>
                </c:pt>
                <c:pt idx="18102">
                  <c:v>1998.9839999999999</c:v>
                </c:pt>
                <c:pt idx="18103">
                  <c:v>1999.7660000000001</c:v>
                </c:pt>
                <c:pt idx="18104">
                  <c:v>1998.75</c:v>
                </c:pt>
                <c:pt idx="18105">
                  <c:v>1997.7339999999999</c:v>
                </c:pt>
                <c:pt idx="18106">
                  <c:v>1997.7339999999999</c:v>
                </c:pt>
                <c:pt idx="18107">
                  <c:v>1997.3440000000001</c:v>
                </c:pt>
                <c:pt idx="18108">
                  <c:v>1997.9690000000001</c:v>
                </c:pt>
                <c:pt idx="18109">
                  <c:v>1998.9839999999999</c:v>
                </c:pt>
                <c:pt idx="18110">
                  <c:v>1996.4059999999999</c:v>
                </c:pt>
                <c:pt idx="18111">
                  <c:v>2001.172</c:v>
                </c:pt>
                <c:pt idx="18112">
                  <c:v>2000.1559999999999</c:v>
                </c:pt>
                <c:pt idx="18113">
                  <c:v>1999.375</c:v>
                </c:pt>
                <c:pt idx="18114">
                  <c:v>1997.578</c:v>
                </c:pt>
                <c:pt idx="18115">
                  <c:v>1993.9839999999999</c:v>
                </c:pt>
                <c:pt idx="18116">
                  <c:v>1995.3910000000001</c:v>
                </c:pt>
                <c:pt idx="18117">
                  <c:v>1995.1559999999999</c:v>
                </c:pt>
                <c:pt idx="18118">
                  <c:v>1995.9369999999999</c:v>
                </c:pt>
                <c:pt idx="18119">
                  <c:v>1995.9369999999999</c:v>
                </c:pt>
                <c:pt idx="18120">
                  <c:v>1995.1559999999999</c:v>
                </c:pt>
                <c:pt idx="18121">
                  <c:v>1996.5619999999999</c:v>
                </c:pt>
                <c:pt idx="18122">
                  <c:v>1995.3910000000001</c:v>
                </c:pt>
                <c:pt idx="18123">
                  <c:v>1993.5940000000001</c:v>
                </c:pt>
                <c:pt idx="18124">
                  <c:v>1995.7809999999999</c:v>
                </c:pt>
                <c:pt idx="18125">
                  <c:v>1995</c:v>
                </c:pt>
                <c:pt idx="18126">
                  <c:v>1997.1869999999999</c:v>
                </c:pt>
                <c:pt idx="18127">
                  <c:v>1993.5940000000001</c:v>
                </c:pt>
                <c:pt idx="18128">
                  <c:v>1996.953</c:v>
                </c:pt>
                <c:pt idx="18129">
                  <c:v>1993.9839999999999</c:v>
                </c:pt>
                <c:pt idx="18130">
                  <c:v>1995.7809999999999</c:v>
                </c:pt>
                <c:pt idx="18131">
                  <c:v>1995.1559999999999</c:v>
                </c:pt>
                <c:pt idx="18132">
                  <c:v>1994.7660000000001</c:v>
                </c:pt>
                <c:pt idx="18133">
                  <c:v>1995.547</c:v>
                </c:pt>
                <c:pt idx="18134">
                  <c:v>1996.4059999999999</c:v>
                </c:pt>
                <c:pt idx="18135">
                  <c:v>1994.1410000000001</c:v>
                </c:pt>
                <c:pt idx="18136">
                  <c:v>1993.75</c:v>
                </c:pt>
                <c:pt idx="18137">
                  <c:v>1996.172</c:v>
                </c:pt>
                <c:pt idx="18138">
                  <c:v>1995.7809999999999</c:v>
                </c:pt>
                <c:pt idx="18139">
                  <c:v>1994.7660000000001</c:v>
                </c:pt>
                <c:pt idx="18140">
                  <c:v>1994.375</c:v>
                </c:pt>
                <c:pt idx="18141">
                  <c:v>1996.4059999999999</c:v>
                </c:pt>
                <c:pt idx="18142">
                  <c:v>1995.7809999999999</c:v>
                </c:pt>
                <c:pt idx="18143">
                  <c:v>1996.172</c:v>
                </c:pt>
                <c:pt idx="18144">
                  <c:v>1993.203</c:v>
                </c:pt>
                <c:pt idx="18145">
                  <c:v>1995.1559999999999</c:v>
                </c:pt>
                <c:pt idx="18146">
                  <c:v>1996.4059999999999</c:v>
                </c:pt>
                <c:pt idx="18147">
                  <c:v>1996.172</c:v>
                </c:pt>
                <c:pt idx="18148">
                  <c:v>1995.3910000000001</c:v>
                </c:pt>
                <c:pt idx="18149">
                  <c:v>1997.578</c:v>
                </c:pt>
                <c:pt idx="18150">
                  <c:v>1994.1410000000001</c:v>
                </c:pt>
                <c:pt idx="18151">
                  <c:v>1993.5940000000001</c:v>
                </c:pt>
                <c:pt idx="18152">
                  <c:v>1996.4059999999999</c:v>
                </c:pt>
                <c:pt idx="18153">
                  <c:v>1996.797</c:v>
                </c:pt>
                <c:pt idx="18154">
                  <c:v>1996.797</c:v>
                </c:pt>
                <c:pt idx="18155">
                  <c:v>1995.9369999999999</c:v>
                </c:pt>
                <c:pt idx="18156">
                  <c:v>1996.5619999999999</c:v>
                </c:pt>
                <c:pt idx="18157">
                  <c:v>1997.1869999999999</c:v>
                </c:pt>
                <c:pt idx="18158">
                  <c:v>1993.3589999999999</c:v>
                </c:pt>
                <c:pt idx="18159">
                  <c:v>1996.797</c:v>
                </c:pt>
                <c:pt idx="18160">
                  <c:v>1996.5619999999999</c:v>
                </c:pt>
                <c:pt idx="18161">
                  <c:v>1997.3440000000001</c:v>
                </c:pt>
                <c:pt idx="18162">
                  <c:v>1995.9369999999999</c:v>
                </c:pt>
                <c:pt idx="18163">
                  <c:v>1999.1410000000001</c:v>
                </c:pt>
                <c:pt idx="18164">
                  <c:v>1999.5309999999999</c:v>
                </c:pt>
                <c:pt idx="18165">
                  <c:v>1998.3589999999999</c:v>
                </c:pt>
                <c:pt idx="18166">
                  <c:v>1994.7660000000001</c:v>
                </c:pt>
                <c:pt idx="18167">
                  <c:v>1997.9690000000001</c:v>
                </c:pt>
                <c:pt idx="18168">
                  <c:v>1997.7339999999999</c:v>
                </c:pt>
                <c:pt idx="18169">
                  <c:v>1998.203</c:v>
                </c:pt>
                <c:pt idx="18170">
                  <c:v>2000.3910000000001</c:v>
                </c:pt>
                <c:pt idx="18171">
                  <c:v>1998.203</c:v>
                </c:pt>
                <c:pt idx="18172">
                  <c:v>2001.172</c:v>
                </c:pt>
                <c:pt idx="18173">
                  <c:v>2000.9369999999999</c:v>
                </c:pt>
                <c:pt idx="18174">
                  <c:v>1998.203</c:v>
                </c:pt>
                <c:pt idx="18175">
                  <c:v>1999.5309999999999</c:v>
                </c:pt>
                <c:pt idx="18176">
                  <c:v>2002.7339999999999</c:v>
                </c:pt>
                <c:pt idx="18177">
                  <c:v>2002.1869999999999</c:v>
                </c:pt>
                <c:pt idx="18178">
                  <c:v>1999.375</c:v>
                </c:pt>
                <c:pt idx="18179">
                  <c:v>2001.5619999999999</c:v>
                </c:pt>
                <c:pt idx="18180">
                  <c:v>2001.4059999999999</c:v>
                </c:pt>
                <c:pt idx="18181">
                  <c:v>2000.1559999999999</c:v>
                </c:pt>
                <c:pt idx="18182">
                  <c:v>2003.3589999999999</c:v>
                </c:pt>
                <c:pt idx="18183">
                  <c:v>2000.9369999999999</c:v>
                </c:pt>
                <c:pt idx="18184">
                  <c:v>2003.9839999999999</c:v>
                </c:pt>
                <c:pt idx="18185">
                  <c:v>2002.9690000000001</c:v>
                </c:pt>
                <c:pt idx="18186">
                  <c:v>2003.9839999999999</c:v>
                </c:pt>
                <c:pt idx="18187">
                  <c:v>2006.172</c:v>
                </c:pt>
                <c:pt idx="18188">
                  <c:v>2004.1410000000001</c:v>
                </c:pt>
                <c:pt idx="18189">
                  <c:v>2002.1869999999999</c:v>
                </c:pt>
                <c:pt idx="18190">
                  <c:v>2006.797</c:v>
                </c:pt>
                <c:pt idx="18191">
                  <c:v>2006.953</c:v>
                </c:pt>
                <c:pt idx="18192">
                  <c:v>2006.172</c:v>
                </c:pt>
                <c:pt idx="18193">
                  <c:v>2006.797</c:v>
                </c:pt>
                <c:pt idx="18194">
                  <c:v>2005.9369999999999</c:v>
                </c:pt>
                <c:pt idx="18195">
                  <c:v>2006.953</c:v>
                </c:pt>
                <c:pt idx="18196">
                  <c:v>2008.75</c:v>
                </c:pt>
                <c:pt idx="18197">
                  <c:v>2010.1559999999999</c:v>
                </c:pt>
                <c:pt idx="18198">
                  <c:v>2008.9839999999999</c:v>
                </c:pt>
                <c:pt idx="18199">
                  <c:v>2009.7660000000001</c:v>
                </c:pt>
                <c:pt idx="18200">
                  <c:v>2008.9839999999999</c:v>
                </c:pt>
                <c:pt idx="18201">
                  <c:v>2007.7339999999999</c:v>
                </c:pt>
                <c:pt idx="18202">
                  <c:v>2007.7339999999999</c:v>
                </c:pt>
                <c:pt idx="18203">
                  <c:v>2011.4059999999999</c:v>
                </c:pt>
                <c:pt idx="18204">
                  <c:v>2007.9690000000001</c:v>
                </c:pt>
                <c:pt idx="18205">
                  <c:v>2011.953</c:v>
                </c:pt>
                <c:pt idx="18206">
                  <c:v>2011.172</c:v>
                </c:pt>
                <c:pt idx="18207">
                  <c:v>2011.797</c:v>
                </c:pt>
                <c:pt idx="18208">
                  <c:v>2013.203</c:v>
                </c:pt>
                <c:pt idx="18209">
                  <c:v>2013.203</c:v>
                </c:pt>
                <c:pt idx="18210">
                  <c:v>2013.3589999999999</c:v>
                </c:pt>
                <c:pt idx="18211">
                  <c:v>2011.797</c:v>
                </c:pt>
                <c:pt idx="18212">
                  <c:v>2012.9690000000001</c:v>
                </c:pt>
                <c:pt idx="18213">
                  <c:v>2012.1869999999999</c:v>
                </c:pt>
                <c:pt idx="18214">
                  <c:v>2015.3910000000001</c:v>
                </c:pt>
                <c:pt idx="18215">
                  <c:v>2012.578</c:v>
                </c:pt>
                <c:pt idx="18216">
                  <c:v>2013.9839999999999</c:v>
                </c:pt>
                <c:pt idx="18217">
                  <c:v>2014.1410000000001</c:v>
                </c:pt>
                <c:pt idx="18218">
                  <c:v>2014.7660000000001</c:v>
                </c:pt>
                <c:pt idx="18219">
                  <c:v>2015.9369999999999</c:v>
                </c:pt>
                <c:pt idx="18220">
                  <c:v>2014.5309999999999</c:v>
                </c:pt>
                <c:pt idx="18221">
                  <c:v>2018.75</c:v>
                </c:pt>
                <c:pt idx="18222">
                  <c:v>2016.5619999999999</c:v>
                </c:pt>
                <c:pt idx="18223">
                  <c:v>2016.5619999999999</c:v>
                </c:pt>
                <c:pt idx="18224">
                  <c:v>2017.1869999999999</c:v>
                </c:pt>
                <c:pt idx="18225">
                  <c:v>2016.797</c:v>
                </c:pt>
                <c:pt idx="18226">
                  <c:v>2015.9369999999999</c:v>
                </c:pt>
                <c:pt idx="18227">
                  <c:v>2019.7660000000001</c:v>
                </c:pt>
                <c:pt idx="18228">
                  <c:v>2020.1559999999999</c:v>
                </c:pt>
                <c:pt idx="18229">
                  <c:v>2018.9839999999999</c:v>
                </c:pt>
                <c:pt idx="18230">
                  <c:v>2020.3910000000001</c:v>
                </c:pt>
                <c:pt idx="18231">
                  <c:v>2019.5309999999999</c:v>
                </c:pt>
                <c:pt idx="18232">
                  <c:v>2018.203</c:v>
                </c:pt>
                <c:pt idx="18233">
                  <c:v>2018.9839999999999</c:v>
                </c:pt>
                <c:pt idx="18234">
                  <c:v>2018.75</c:v>
                </c:pt>
                <c:pt idx="18235">
                  <c:v>2019.1410000000001</c:v>
                </c:pt>
                <c:pt idx="18236">
                  <c:v>2020.1559999999999</c:v>
                </c:pt>
                <c:pt idx="18237">
                  <c:v>2018.75</c:v>
                </c:pt>
                <c:pt idx="18238">
                  <c:v>2018.5940000000001</c:v>
                </c:pt>
                <c:pt idx="18239">
                  <c:v>2021.4059999999999</c:v>
                </c:pt>
                <c:pt idx="18240">
                  <c:v>2021.4059999999999</c:v>
                </c:pt>
                <c:pt idx="18241">
                  <c:v>2020.547</c:v>
                </c:pt>
                <c:pt idx="18242">
                  <c:v>2021.4059999999999</c:v>
                </c:pt>
                <c:pt idx="18243">
                  <c:v>2020.3910000000001</c:v>
                </c:pt>
                <c:pt idx="18244">
                  <c:v>2022.3440000000001</c:v>
                </c:pt>
                <c:pt idx="18245">
                  <c:v>2023.3589999999999</c:v>
                </c:pt>
                <c:pt idx="18246">
                  <c:v>2021.172</c:v>
                </c:pt>
                <c:pt idx="18247">
                  <c:v>2021.4059999999999</c:v>
                </c:pt>
                <c:pt idx="18248">
                  <c:v>2023.9839999999999</c:v>
                </c:pt>
                <c:pt idx="18249">
                  <c:v>2019.7660000000001</c:v>
                </c:pt>
                <c:pt idx="18250">
                  <c:v>2023.75</c:v>
                </c:pt>
                <c:pt idx="18251">
                  <c:v>2023.9839999999999</c:v>
                </c:pt>
                <c:pt idx="18252">
                  <c:v>2025.7809999999999</c:v>
                </c:pt>
                <c:pt idx="18253">
                  <c:v>2022.7339999999999</c:v>
                </c:pt>
                <c:pt idx="18254">
                  <c:v>2024.1410000000001</c:v>
                </c:pt>
                <c:pt idx="18255">
                  <c:v>2022.7339999999999</c:v>
                </c:pt>
                <c:pt idx="18256">
                  <c:v>2022.9690000000001</c:v>
                </c:pt>
                <c:pt idx="18257">
                  <c:v>2022.578</c:v>
                </c:pt>
                <c:pt idx="18258">
                  <c:v>2021.797</c:v>
                </c:pt>
                <c:pt idx="18259">
                  <c:v>2024.5309999999999</c:v>
                </c:pt>
                <c:pt idx="18260">
                  <c:v>2022.9690000000001</c:v>
                </c:pt>
                <c:pt idx="18261">
                  <c:v>2025</c:v>
                </c:pt>
                <c:pt idx="18262">
                  <c:v>2022.9690000000001</c:v>
                </c:pt>
                <c:pt idx="18263">
                  <c:v>2022.3440000000001</c:v>
                </c:pt>
                <c:pt idx="18264">
                  <c:v>2022.9690000000001</c:v>
                </c:pt>
                <c:pt idx="18265">
                  <c:v>2023.9839999999999</c:v>
                </c:pt>
                <c:pt idx="18266">
                  <c:v>2024.1410000000001</c:v>
                </c:pt>
                <c:pt idx="18267">
                  <c:v>2023.75</c:v>
                </c:pt>
                <c:pt idx="18268">
                  <c:v>2024.1410000000001</c:v>
                </c:pt>
                <c:pt idx="18269">
                  <c:v>2025.7809999999999</c:v>
                </c:pt>
                <c:pt idx="18270">
                  <c:v>2024.5309999999999</c:v>
                </c:pt>
                <c:pt idx="18271">
                  <c:v>2025.547</c:v>
                </c:pt>
                <c:pt idx="18272">
                  <c:v>2023.75</c:v>
                </c:pt>
                <c:pt idx="18273">
                  <c:v>2022.578</c:v>
                </c:pt>
                <c:pt idx="18274">
                  <c:v>2022.7339999999999</c:v>
                </c:pt>
                <c:pt idx="18275">
                  <c:v>2025.9369999999999</c:v>
                </c:pt>
                <c:pt idx="18276">
                  <c:v>2024.5309999999999</c:v>
                </c:pt>
                <c:pt idx="18277">
                  <c:v>2023.75</c:v>
                </c:pt>
                <c:pt idx="18278">
                  <c:v>2022.7339999999999</c:v>
                </c:pt>
                <c:pt idx="18279">
                  <c:v>2025.547</c:v>
                </c:pt>
                <c:pt idx="18280">
                  <c:v>2023.5940000000001</c:v>
                </c:pt>
                <c:pt idx="18281">
                  <c:v>2023.9839999999999</c:v>
                </c:pt>
                <c:pt idx="18282">
                  <c:v>2023.9839999999999</c:v>
                </c:pt>
                <c:pt idx="18283">
                  <c:v>2022.7339999999999</c:v>
                </c:pt>
                <c:pt idx="18284">
                  <c:v>2025.1559999999999</c:v>
                </c:pt>
                <c:pt idx="18285">
                  <c:v>2021.5619999999999</c:v>
                </c:pt>
                <c:pt idx="18286">
                  <c:v>2022.578</c:v>
                </c:pt>
                <c:pt idx="18287">
                  <c:v>2024.1410000000001</c:v>
                </c:pt>
                <c:pt idx="18288">
                  <c:v>2022.3440000000001</c:v>
                </c:pt>
                <c:pt idx="18289">
                  <c:v>2023.9839999999999</c:v>
                </c:pt>
                <c:pt idx="18290">
                  <c:v>2024.1410000000001</c:v>
                </c:pt>
                <c:pt idx="18291">
                  <c:v>2021.797</c:v>
                </c:pt>
                <c:pt idx="18292">
                  <c:v>2025.1559999999999</c:v>
                </c:pt>
                <c:pt idx="18293">
                  <c:v>2020.9369999999999</c:v>
                </c:pt>
                <c:pt idx="18294">
                  <c:v>2024.5309999999999</c:v>
                </c:pt>
                <c:pt idx="18295">
                  <c:v>2022.578</c:v>
                </c:pt>
                <c:pt idx="18296">
                  <c:v>2022.3440000000001</c:v>
                </c:pt>
                <c:pt idx="18297">
                  <c:v>2021.797</c:v>
                </c:pt>
                <c:pt idx="18298">
                  <c:v>2018.9839999999999</c:v>
                </c:pt>
                <c:pt idx="18299">
                  <c:v>2020.7809999999999</c:v>
                </c:pt>
                <c:pt idx="18300">
                  <c:v>2021.172</c:v>
                </c:pt>
                <c:pt idx="18301">
                  <c:v>2017.9690000000001</c:v>
                </c:pt>
                <c:pt idx="18302">
                  <c:v>2020.1559999999999</c:v>
                </c:pt>
                <c:pt idx="18303">
                  <c:v>2020.7809999999999</c:v>
                </c:pt>
                <c:pt idx="18304">
                  <c:v>2016.953</c:v>
                </c:pt>
                <c:pt idx="18305">
                  <c:v>2020.3910000000001</c:v>
                </c:pt>
                <c:pt idx="18306">
                  <c:v>2017.578</c:v>
                </c:pt>
                <c:pt idx="18307">
                  <c:v>2018.9839999999999</c:v>
                </c:pt>
                <c:pt idx="18308">
                  <c:v>2019.375</c:v>
                </c:pt>
                <c:pt idx="18309">
                  <c:v>2016.953</c:v>
                </c:pt>
                <c:pt idx="18310">
                  <c:v>2015.547</c:v>
                </c:pt>
                <c:pt idx="18311">
                  <c:v>2018.3589999999999</c:v>
                </c:pt>
                <c:pt idx="18312">
                  <c:v>2016.172</c:v>
                </c:pt>
                <c:pt idx="18313">
                  <c:v>2017.7339999999999</c:v>
                </c:pt>
                <c:pt idx="18314">
                  <c:v>2018.3589999999999</c:v>
                </c:pt>
                <c:pt idx="18315">
                  <c:v>2017.3440000000001</c:v>
                </c:pt>
                <c:pt idx="18316">
                  <c:v>2017.1869999999999</c:v>
                </c:pt>
                <c:pt idx="18317">
                  <c:v>2015.7809999999999</c:v>
                </c:pt>
                <c:pt idx="18318">
                  <c:v>2014.7660000000001</c:v>
                </c:pt>
                <c:pt idx="18319">
                  <c:v>2016.953</c:v>
                </c:pt>
                <c:pt idx="18320">
                  <c:v>2014.1410000000001</c:v>
                </c:pt>
                <c:pt idx="18321">
                  <c:v>2014.375</c:v>
                </c:pt>
                <c:pt idx="18322">
                  <c:v>2015.7809999999999</c:v>
                </c:pt>
                <c:pt idx="18323">
                  <c:v>2011.953</c:v>
                </c:pt>
                <c:pt idx="18324">
                  <c:v>2013.3589999999999</c:v>
                </c:pt>
                <c:pt idx="18325">
                  <c:v>2012.1869999999999</c:v>
                </c:pt>
                <c:pt idx="18326">
                  <c:v>2012.7339999999999</c:v>
                </c:pt>
                <c:pt idx="18327">
                  <c:v>2011.5619999999999</c:v>
                </c:pt>
                <c:pt idx="18328">
                  <c:v>2013.75</c:v>
                </c:pt>
                <c:pt idx="18329">
                  <c:v>2012.1869999999999</c:v>
                </c:pt>
                <c:pt idx="18330">
                  <c:v>2013.9839999999999</c:v>
                </c:pt>
                <c:pt idx="18331">
                  <c:v>2012.9690000000001</c:v>
                </c:pt>
                <c:pt idx="18332">
                  <c:v>2010.547</c:v>
                </c:pt>
                <c:pt idx="18333">
                  <c:v>2009.375</c:v>
                </c:pt>
                <c:pt idx="18334">
                  <c:v>2009.5309999999999</c:v>
                </c:pt>
                <c:pt idx="18335">
                  <c:v>2010</c:v>
                </c:pt>
                <c:pt idx="18336">
                  <c:v>2010.9369999999999</c:v>
                </c:pt>
                <c:pt idx="18337">
                  <c:v>2010.7809999999999</c:v>
                </c:pt>
                <c:pt idx="18338">
                  <c:v>2009.1410000000001</c:v>
                </c:pt>
                <c:pt idx="18339">
                  <c:v>2009.7660000000001</c:v>
                </c:pt>
                <c:pt idx="18340">
                  <c:v>2007.578</c:v>
                </c:pt>
                <c:pt idx="18341">
                  <c:v>2008.75</c:v>
                </c:pt>
                <c:pt idx="18342">
                  <c:v>2007.1869999999999</c:v>
                </c:pt>
                <c:pt idx="18343">
                  <c:v>2006.5619999999999</c:v>
                </c:pt>
                <c:pt idx="18344">
                  <c:v>2007.578</c:v>
                </c:pt>
                <c:pt idx="18345">
                  <c:v>2006.797</c:v>
                </c:pt>
                <c:pt idx="18346">
                  <c:v>2004.375</c:v>
                </c:pt>
                <c:pt idx="18347">
                  <c:v>2006.172</c:v>
                </c:pt>
                <c:pt idx="18348">
                  <c:v>2004.5309999999999</c:v>
                </c:pt>
                <c:pt idx="18349">
                  <c:v>2005</c:v>
                </c:pt>
                <c:pt idx="18350">
                  <c:v>2005.7809999999999</c:v>
                </c:pt>
                <c:pt idx="18351">
                  <c:v>2005</c:v>
                </c:pt>
                <c:pt idx="18352">
                  <c:v>2004.375</c:v>
                </c:pt>
                <c:pt idx="18353">
                  <c:v>2004.5309999999999</c:v>
                </c:pt>
                <c:pt idx="18354">
                  <c:v>2005.1559999999999</c:v>
                </c:pt>
                <c:pt idx="18355">
                  <c:v>2003.3589999999999</c:v>
                </c:pt>
                <c:pt idx="18356">
                  <c:v>2003.75</c:v>
                </c:pt>
                <c:pt idx="18357">
                  <c:v>2001.4059999999999</c:v>
                </c:pt>
                <c:pt idx="18358">
                  <c:v>2002.9690000000001</c:v>
                </c:pt>
                <c:pt idx="18359">
                  <c:v>2003.9839999999999</c:v>
                </c:pt>
                <c:pt idx="18360">
                  <c:v>2005</c:v>
                </c:pt>
                <c:pt idx="18361">
                  <c:v>2002.9690000000001</c:v>
                </c:pt>
                <c:pt idx="18362">
                  <c:v>2001.953</c:v>
                </c:pt>
                <c:pt idx="18363">
                  <c:v>2003.5940000000001</c:v>
                </c:pt>
                <c:pt idx="18364">
                  <c:v>2002.1869999999999</c:v>
                </c:pt>
                <c:pt idx="18365">
                  <c:v>2000.547</c:v>
                </c:pt>
                <c:pt idx="18366">
                  <c:v>2000.9369999999999</c:v>
                </c:pt>
                <c:pt idx="18367">
                  <c:v>2001.4059999999999</c:v>
                </c:pt>
                <c:pt idx="18368">
                  <c:v>2000.7809999999999</c:v>
                </c:pt>
                <c:pt idx="18369">
                  <c:v>2002.578</c:v>
                </c:pt>
                <c:pt idx="18370">
                  <c:v>2000.7809999999999</c:v>
                </c:pt>
                <c:pt idx="18371">
                  <c:v>1998.75</c:v>
                </c:pt>
                <c:pt idx="18372">
                  <c:v>2001.5619999999999</c:v>
                </c:pt>
                <c:pt idx="18373">
                  <c:v>1998.5940000000001</c:v>
                </c:pt>
                <c:pt idx="18374">
                  <c:v>1996.797</c:v>
                </c:pt>
                <c:pt idx="18375">
                  <c:v>2001.172</c:v>
                </c:pt>
                <c:pt idx="18376">
                  <c:v>1996.953</c:v>
                </c:pt>
                <c:pt idx="18377">
                  <c:v>1997.9690000000001</c:v>
                </c:pt>
                <c:pt idx="18378">
                  <c:v>1998.9839999999999</c:v>
                </c:pt>
                <c:pt idx="18379">
                  <c:v>2000</c:v>
                </c:pt>
                <c:pt idx="18380">
                  <c:v>1997.7339999999999</c:v>
                </c:pt>
                <c:pt idx="18381">
                  <c:v>2000</c:v>
                </c:pt>
                <c:pt idx="18382">
                  <c:v>1998.9839999999999</c:v>
                </c:pt>
                <c:pt idx="18383">
                  <c:v>1998.203</c:v>
                </c:pt>
                <c:pt idx="18384">
                  <c:v>1996.953</c:v>
                </c:pt>
                <c:pt idx="18385">
                  <c:v>1998.9839999999999</c:v>
                </c:pt>
                <c:pt idx="18386">
                  <c:v>1998.75</c:v>
                </c:pt>
                <c:pt idx="18387">
                  <c:v>1998.203</c:v>
                </c:pt>
                <c:pt idx="18388">
                  <c:v>1997.7339999999999</c:v>
                </c:pt>
                <c:pt idx="18389">
                  <c:v>1997.7339999999999</c:v>
                </c:pt>
                <c:pt idx="18390">
                  <c:v>1996.4059999999999</c:v>
                </c:pt>
                <c:pt idx="18391">
                  <c:v>1998.75</c:v>
                </c:pt>
                <c:pt idx="18392">
                  <c:v>1996.4059999999999</c:v>
                </c:pt>
                <c:pt idx="18393">
                  <c:v>1997.578</c:v>
                </c:pt>
                <c:pt idx="18394">
                  <c:v>1996.797</c:v>
                </c:pt>
                <c:pt idx="18395">
                  <c:v>1996.4059999999999</c:v>
                </c:pt>
                <c:pt idx="18396">
                  <c:v>1996.4059999999999</c:v>
                </c:pt>
                <c:pt idx="18397">
                  <c:v>1995.9369999999999</c:v>
                </c:pt>
                <c:pt idx="18398">
                  <c:v>1997.1869999999999</c:v>
                </c:pt>
                <c:pt idx="18399">
                  <c:v>1996.953</c:v>
                </c:pt>
                <c:pt idx="18400">
                  <c:v>1996.953</c:v>
                </c:pt>
                <c:pt idx="18401">
                  <c:v>1998.203</c:v>
                </c:pt>
                <c:pt idx="18402">
                  <c:v>1996.797</c:v>
                </c:pt>
                <c:pt idx="18403">
                  <c:v>1996.953</c:v>
                </c:pt>
                <c:pt idx="18404">
                  <c:v>1997.1869999999999</c:v>
                </c:pt>
                <c:pt idx="18405">
                  <c:v>1998.203</c:v>
                </c:pt>
                <c:pt idx="18406">
                  <c:v>1996.953</c:v>
                </c:pt>
                <c:pt idx="18407">
                  <c:v>1995</c:v>
                </c:pt>
                <c:pt idx="18408">
                  <c:v>1996.4059999999999</c:v>
                </c:pt>
                <c:pt idx="18409">
                  <c:v>1999.7660000000001</c:v>
                </c:pt>
                <c:pt idx="18410">
                  <c:v>1996.172</c:v>
                </c:pt>
                <c:pt idx="18411">
                  <c:v>1998.75</c:v>
                </c:pt>
                <c:pt idx="18412">
                  <c:v>1996.797</c:v>
                </c:pt>
                <c:pt idx="18413">
                  <c:v>1997.7339999999999</c:v>
                </c:pt>
                <c:pt idx="18414">
                  <c:v>1999.375</c:v>
                </c:pt>
                <c:pt idx="18415">
                  <c:v>1997.7339999999999</c:v>
                </c:pt>
                <c:pt idx="18416">
                  <c:v>1998.3589999999999</c:v>
                </c:pt>
                <c:pt idx="18417">
                  <c:v>1997.578</c:v>
                </c:pt>
                <c:pt idx="18418">
                  <c:v>1998.203</c:v>
                </c:pt>
                <c:pt idx="18419">
                  <c:v>1995.7809999999999</c:v>
                </c:pt>
                <c:pt idx="18420">
                  <c:v>1998.203</c:v>
                </c:pt>
                <c:pt idx="18421">
                  <c:v>1998.3589999999999</c:v>
                </c:pt>
                <c:pt idx="18422">
                  <c:v>1999.5309999999999</c:v>
                </c:pt>
                <c:pt idx="18423">
                  <c:v>2000.3910000000001</c:v>
                </c:pt>
                <c:pt idx="18424">
                  <c:v>2002.3440000000001</c:v>
                </c:pt>
                <c:pt idx="18425">
                  <c:v>2001.4059999999999</c:v>
                </c:pt>
                <c:pt idx="18426">
                  <c:v>1999.5309999999999</c:v>
                </c:pt>
                <c:pt idx="18427">
                  <c:v>1998.9839999999999</c:v>
                </c:pt>
                <c:pt idx="18428">
                  <c:v>1998.203</c:v>
                </c:pt>
                <c:pt idx="18429">
                  <c:v>2002.7339999999999</c:v>
                </c:pt>
                <c:pt idx="18430">
                  <c:v>2001.953</c:v>
                </c:pt>
                <c:pt idx="18431">
                  <c:v>2000.1559999999999</c:v>
                </c:pt>
                <c:pt idx="18432">
                  <c:v>1998.5940000000001</c:v>
                </c:pt>
                <c:pt idx="18433">
                  <c:v>2001.953</c:v>
                </c:pt>
                <c:pt idx="18434">
                  <c:v>2000</c:v>
                </c:pt>
                <c:pt idx="18435">
                  <c:v>2001.4059999999999</c:v>
                </c:pt>
                <c:pt idx="18436">
                  <c:v>2001.797</c:v>
                </c:pt>
                <c:pt idx="18437">
                  <c:v>2003.5940000000001</c:v>
                </c:pt>
                <c:pt idx="18438">
                  <c:v>2002.578</c:v>
                </c:pt>
                <c:pt idx="18439">
                  <c:v>2003.203</c:v>
                </c:pt>
                <c:pt idx="18440">
                  <c:v>2002.578</c:v>
                </c:pt>
                <c:pt idx="18441">
                  <c:v>2003.3589999999999</c:v>
                </c:pt>
                <c:pt idx="18442">
                  <c:v>2002.7339999999999</c:v>
                </c:pt>
                <c:pt idx="18443">
                  <c:v>2004.375</c:v>
                </c:pt>
                <c:pt idx="18444">
                  <c:v>2002.578</c:v>
                </c:pt>
                <c:pt idx="18445">
                  <c:v>2004.375</c:v>
                </c:pt>
                <c:pt idx="18446">
                  <c:v>2003.75</c:v>
                </c:pt>
                <c:pt idx="18447">
                  <c:v>2002.7339999999999</c:v>
                </c:pt>
                <c:pt idx="18448">
                  <c:v>2004.375</c:v>
                </c:pt>
                <c:pt idx="18449">
                  <c:v>2004.7660000000001</c:v>
                </c:pt>
                <c:pt idx="18450">
                  <c:v>2004.5309999999999</c:v>
                </c:pt>
                <c:pt idx="18451">
                  <c:v>2006.5619999999999</c:v>
                </c:pt>
                <c:pt idx="18452">
                  <c:v>2006.5619999999999</c:v>
                </c:pt>
                <c:pt idx="18453">
                  <c:v>2005.547</c:v>
                </c:pt>
                <c:pt idx="18454">
                  <c:v>2007.7339999999999</c:v>
                </c:pt>
                <c:pt idx="18455">
                  <c:v>2006.5619999999999</c:v>
                </c:pt>
                <c:pt idx="18456">
                  <c:v>2009.7660000000001</c:v>
                </c:pt>
                <c:pt idx="18457">
                  <c:v>2007.7339999999999</c:v>
                </c:pt>
                <c:pt idx="18458">
                  <c:v>2004.5309999999999</c:v>
                </c:pt>
                <c:pt idx="18459">
                  <c:v>2007.3440000000001</c:v>
                </c:pt>
                <c:pt idx="18460">
                  <c:v>2008.203</c:v>
                </c:pt>
                <c:pt idx="18461">
                  <c:v>2010.1559999999999</c:v>
                </c:pt>
                <c:pt idx="18462">
                  <c:v>2009.5309999999999</c:v>
                </c:pt>
                <c:pt idx="18463">
                  <c:v>2007.3440000000001</c:v>
                </c:pt>
                <c:pt idx="18464">
                  <c:v>2008.5940000000001</c:v>
                </c:pt>
                <c:pt idx="18465">
                  <c:v>2008.203</c:v>
                </c:pt>
                <c:pt idx="18466">
                  <c:v>2011.4059999999999</c:v>
                </c:pt>
                <c:pt idx="18467">
                  <c:v>2008.5940000000001</c:v>
                </c:pt>
                <c:pt idx="18468">
                  <c:v>2011.5619999999999</c:v>
                </c:pt>
                <c:pt idx="18469">
                  <c:v>2011.953</c:v>
                </c:pt>
                <c:pt idx="18470">
                  <c:v>2011.797</c:v>
                </c:pt>
                <c:pt idx="18471">
                  <c:v>2010.9369999999999</c:v>
                </c:pt>
                <c:pt idx="18472">
                  <c:v>2010.9369999999999</c:v>
                </c:pt>
                <c:pt idx="18473">
                  <c:v>2012.1869999999999</c:v>
                </c:pt>
                <c:pt idx="18474">
                  <c:v>2012.7339999999999</c:v>
                </c:pt>
                <c:pt idx="18475">
                  <c:v>2016.5619999999999</c:v>
                </c:pt>
                <c:pt idx="18476">
                  <c:v>2012.7339999999999</c:v>
                </c:pt>
                <c:pt idx="18477">
                  <c:v>2012.9690000000001</c:v>
                </c:pt>
                <c:pt idx="18478">
                  <c:v>2013.9839999999999</c:v>
                </c:pt>
                <c:pt idx="18479">
                  <c:v>2015</c:v>
                </c:pt>
                <c:pt idx="18480">
                  <c:v>2013.5940000000001</c:v>
                </c:pt>
                <c:pt idx="18481">
                  <c:v>2014.1410000000001</c:v>
                </c:pt>
                <c:pt idx="18482">
                  <c:v>2017.3440000000001</c:v>
                </c:pt>
                <c:pt idx="18483">
                  <c:v>2016.5619999999999</c:v>
                </c:pt>
                <c:pt idx="18484">
                  <c:v>2013.5940000000001</c:v>
                </c:pt>
                <c:pt idx="18485">
                  <c:v>2014.1410000000001</c:v>
                </c:pt>
                <c:pt idx="18486">
                  <c:v>2014.375</c:v>
                </c:pt>
                <c:pt idx="18487">
                  <c:v>2017.578</c:v>
                </c:pt>
                <c:pt idx="18488">
                  <c:v>2018.203</c:v>
                </c:pt>
                <c:pt idx="18489">
                  <c:v>2016.953</c:v>
                </c:pt>
                <c:pt idx="18490">
                  <c:v>2016.953</c:v>
                </c:pt>
                <c:pt idx="18491">
                  <c:v>2017.1869999999999</c:v>
                </c:pt>
                <c:pt idx="18492">
                  <c:v>2016.5619999999999</c:v>
                </c:pt>
                <c:pt idx="18493">
                  <c:v>2017.9690000000001</c:v>
                </c:pt>
                <c:pt idx="18494">
                  <c:v>2019.375</c:v>
                </c:pt>
                <c:pt idx="18495">
                  <c:v>2016.5619999999999</c:v>
                </c:pt>
                <c:pt idx="18496">
                  <c:v>2016.4059999999999</c:v>
                </c:pt>
                <c:pt idx="18497">
                  <c:v>2017.9690000000001</c:v>
                </c:pt>
                <c:pt idx="18498">
                  <c:v>2018.75</c:v>
                </c:pt>
                <c:pt idx="18499">
                  <c:v>2016.5619999999999</c:v>
                </c:pt>
                <c:pt idx="18500">
                  <c:v>2016.953</c:v>
                </c:pt>
                <c:pt idx="18501">
                  <c:v>2018.5940000000001</c:v>
                </c:pt>
                <c:pt idx="18502">
                  <c:v>2017.7339999999999</c:v>
                </c:pt>
                <c:pt idx="18503">
                  <c:v>2018.203</c:v>
                </c:pt>
                <c:pt idx="18504">
                  <c:v>2018.75</c:v>
                </c:pt>
                <c:pt idx="18505">
                  <c:v>2020.7809999999999</c:v>
                </c:pt>
                <c:pt idx="18506">
                  <c:v>2019.5309999999999</c:v>
                </c:pt>
                <c:pt idx="18507">
                  <c:v>2020</c:v>
                </c:pt>
                <c:pt idx="18508">
                  <c:v>2018.3589999999999</c:v>
                </c:pt>
                <c:pt idx="18509">
                  <c:v>2021.4059999999999</c:v>
                </c:pt>
                <c:pt idx="18510">
                  <c:v>2018.75</c:v>
                </c:pt>
                <c:pt idx="18511">
                  <c:v>2021.4059999999999</c:v>
                </c:pt>
                <c:pt idx="18512">
                  <c:v>2021.5619999999999</c:v>
                </c:pt>
                <c:pt idx="18513">
                  <c:v>2021.172</c:v>
                </c:pt>
                <c:pt idx="18514">
                  <c:v>2022.7339999999999</c:v>
                </c:pt>
                <c:pt idx="18515">
                  <c:v>2021.5619999999999</c:v>
                </c:pt>
                <c:pt idx="18516">
                  <c:v>2023.75</c:v>
                </c:pt>
                <c:pt idx="18517">
                  <c:v>2020</c:v>
                </c:pt>
                <c:pt idx="18518">
                  <c:v>2020.547</c:v>
                </c:pt>
                <c:pt idx="18519">
                  <c:v>2021.953</c:v>
                </c:pt>
                <c:pt idx="18520">
                  <c:v>2024.1410000000001</c:v>
                </c:pt>
                <c:pt idx="18521">
                  <c:v>2019.7660000000001</c:v>
                </c:pt>
                <c:pt idx="18522">
                  <c:v>2020.547</c:v>
                </c:pt>
                <c:pt idx="18523">
                  <c:v>2022.9690000000001</c:v>
                </c:pt>
                <c:pt idx="18524">
                  <c:v>2020.547</c:v>
                </c:pt>
                <c:pt idx="18525">
                  <c:v>2023.5940000000001</c:v>
                </c:pt>
                <c:pt idx="18526">
                  <c:v>2020.3910000000001</c:v>
                </c:pt>
                <c:pt idx="18527">
                  <c:v>2020.3910000000001</c:v>
                </c:pt>
                <c:pt idx="18528">
                  <c:v>2020.1559999999999</c:v>
                </c:pt>
                <c:pt idx="18529">
                  <c:v>2019.7660000000001</c:v>
                </c:pt>
                <c:pt idx="18530">
                  <c:v>2023.75</c:v>
                </c:pt>
                <c:pt idx="18531">
                  <c:v>2021.953</c:v>
                </c:pt>
                <c:pt idx="18532">
                  <c:v>2020.9369999999999</c:v>
                </c:pt>
                <c:pt idx="18533">
                  <c:v>2022.1869999999999</c:v>
                </c:pt>
                <c:pt idx="18534">
                  <c:v>2021.953</c:v>
                </c:pt>
                <c:pt idx="18535">
                  <c:v>2021.172</c:v>
                </c:pt>
                <c:pt idx="18536">
                  <c:v>2023.3589999999999</c:v>
                </c:pt>
                <c:pt idx="18537">
                  <c:v>2023.9839999999999</c:v>
                </c:pt>
                <c:pt idx="18538">
                  <c:v>2020.1559999999999</c:v>
                </c:pt>
                <c:pt idx="18539">
                  <c:v>2022.9690000000001</c:v>
                </c:pt>
                <c:pt idx="18540">
                  <c:v>2021.953</c:v>
                </c:pt>
                <c:pt idx="18541">
                  <c:v>2022.7339999999999</c:v>
                </c:pt>
                <c:pt idx="18542">
                  <c:v>2021.953</c:v>
                </c:pt>
                <c:pt idx="18543">
                  <c:v>2021.797</c:v>
                </c:pt>
                <c:pt idx="18544">
                  <c:v>2020.9369999999999</c:v>
                </c:pt>
                <c:pt idx="18545">
                  <c:v>2021.797</c:v>
                </c:pt>
                <c:pt idx="18546">
                  <c:v>2021.953</c:v>
                </c:pt>
                <c:pt idx="18547">
                  <c:v>2021.5619999999999</c:v>
                </c:pt>
                <c:pt idx="18548">
                  <c:v>2021.797</c:v>
                </c:pt>
                <c:pt idx="18549">
                  <c:v>2021.5619999999999</c:v>
                </c:pt>
                <c:pt idx="18550">
                  <c:v>2020.547</c:v>
                </c:pt>
                <c:pt idx="18551">
                  <c:v>2020.9369999999999</c:v>
                </c:pt>
                <c:pt idx="18552">
                  <c:v>2019.5309999999999</c:v>
                </c:pt>
                <c:pt idx="18553">
                  <c:v>2021.172</c:v>
                </c:pt>
                <c:pt idx="18554">
                  <c:v>2020</c:v>
                </c:pt>
                <c:pt idx="18555">
                  <c:v>2020.7809999999999</c:v>
                </c:pt>
                <c:pt idx="18556">
                  <c:v>2020.547</c:v>
                </c:pt>
                <c:pt idx="18557">
                  <c:v>2020.7809999999999</c:v>
                </c:pt>
                <c:pt idx="18558">
                  <c:v>2020.3910000000001</c:v>
                </c:pt>
                <c:pt idx="18559">
                  <c:v>2021.4059999999999</c:v>
                </c:pt>
                <c:pt idx="18560">
                  <c:v>2019.5309999999999</c:v>
                </c:pt>
                <c:pt idx="18561">
                  <c:v>2017.3440000000001</c:v>
                </c:pt>
                <c:pt idx="18562">
                  <c:v>2021.4059999999999</c:v>
                </c:pt>
                <c:pt idx="18563">
                  <c:v>2017.1869999999999</c:v>
                </c:pt>
                <c:pt idx="18564">
                  <c:v>2018.75</c:v>
                </c:pt>
                <c:pt idx="18565">
                  <c:v>2019.375</c:v>
                </c:pt>
                <c:pt idx="18566">
                  <c:v>2019.1410000000001</c:v>
                </c:pt>
                <c:pt idx="18567">
                  <c:v>2017.578</c:v>
                </c:pt>
                <c:pt idx="18568">
                  <c:v>2018.3589999999999</c:v>
                </c:pt>
                <c:pt idx="18569">
                  <c:v>2018.203</c:v>
                </c:pt>
                <c:pt idx="18570">
                  <c:v>2016.953</c:v>
                </c:pt>
                <c:pt idx="18571">
                  <c:v>2017.7339999999999</c:v>
                </c:pt>
                <c:pt idx="18572">
                  <c:v>2016.953</c:v>
                </c:pt>
                <c:pt idx="18573">
                  <c:v>2015.3910000000001</c:v>
                </c:pt>
                <c:pt idx="18574">
                  <c:v>2016.172</c:v>
                </c:pt>
                <c:pt idx="18575">
                  <c:v>2016.4059999999999</c:v>
                </c:pt>
                <c:pt idx="18576">
                  <c:v>2015.3910000000001</c:v>
                </c:pt>
                <c:pt idx="18577">
                  <c:v>2015.1559999999999</c:v>
                </c:pt>
                <c:pt idx="18578">
                  <c:v>2016.172</c:v>
                </c:pt>
                <c:pt idx="18579">
                  <c:v>2013.75</c:v>
                </c:pt>
                <c:pt idx="18580">
                  <c:v>2016.5619999999999</c:v>
                </c:pt>
                <c:pt idx="18581">
                  <c:v>2013.75</c:v>
                </c:pt>
                <c:pt idx="18582">
                  <c:v>2014.1410000000001</c:v>
                </c:pt>
                <c:pt idx="18583">
                  <c:v>2015.3910000000001</c:v>
                </c:pt>
                <c:pt idx="18584">
                  <c:v>2014.7660000000001</c:v>
                </c:pt>
                <c:pt idx="18585">
                  <c:v>2015.7809999999999</c:v>
                </c:pt>
                <c:pt idx="18586">
                  <c:v>2013.75</c:v>
                </c:pt>
                <c:pt idx="18587">
                  <c:v>2013.75</c:v>
                </c:pt>
                <c:pt idx="18588">
                  <c:v>2013.203</c:v>
                </c:pt>
                <c:pt idx="18589">
                  <c:v>2013.5940000000001</c:v>
                </c:pt>
                <c:pt idx="18590">
                  <c:v>2011.172</c:v>
                </c:pt>
                <c:pt idx="18591">
                  <c:v>2011.953</c:v>
                </c:pt>
                <c:pt idx="18592">
                  <c:v>2009.7660000000001</c:v>
                </c:pt>
                <c:pt idx="18593">
                  <c:v>2013.75</c:v>
                </c:pt>
                <c:pt idx="18594">
                  <c:v>2011.953</c:v>
                </c:pt>
                <c:pt idx="18595">
                  <c:v>2013.5940000000001</c:v>
                </c:pt>
                <c:pt idx="18596">
                  <c:v>2012.1869999999999</c:v>
                </c:pt>
                <c:pt idx="18597">
                  <c:v>2009.7660000000001</c:v>
                </c:pt>
                <c:pt idx="18598">
                  <c:v>2009.1410000000001</c:v>
                </c:pt>
                <c:pt idx="18599">
                  <c:v>2014.1410000000001</c:v>
                </c:pt>
                <c:pt idx="18600">
                  <c:v>2010.9369999999999</c:v>
                </c:pt>
                <c:pt idx="18601">
                  <c:v>2009.1410000000001</c:v>
                </c:pt>
                <c:pt idx="18602">
                  <c:v>2007.1869999999999</c:v>
                </c:pt>
                <c:pt idx="18603">
                  <c:v>2011.5619999999999</c:v>
                </c:pt>
                <c:pt idx="18604">
                  <c:v>2008.75</c:v>
                </c:pt>
                <c:pt idx="18605">
                  <c:v>2008.75</c:v>
                </c:pt>
                <c:pt idx="18606">
                  <c:v>2007.3440000000001</c:v>
                </c:pt>
                <c:pt idx="18607">
                  <c:v>2009.1410000000001</c:v>
                </c:pt>
                <c:pt idx="18608">
                  <c:v>2009.1410000000001</c:v>
                </c:pt>
                <c:pt idx="18609">
                  <c:v>2007.3440000000001</c:v>
                </c:pt>
                <c:pt idx="18610">
                  <c:v>2009.5309999999999</c:v>
                </c:pt>
                <c:pt idx="18611">
                  <c:v>2007.3440000000001</c:v>
                </c:pt>
                <c:pt idx="18612">
                  <c:v>2007.3440000000001</c:v>
                </c:pt>
                <c:pt idx="18613">
                  <c:v>2009.7660000000001</c:v>
                </c:pt>
                <c:pt idx="18614">
                  <c:v>2005.547</c:v>
                </c:pt>
                <c:pt idx="18615">
                  <c:v>2005.7809999999999</c:v>
                </c:pt>
                <c:pt idx="18616">
                  <c:v>2005.1559999999999</c:v>
                </c:pt>
                <c:pt idx="18617">
                  <c:v>2005.547</c:v>
                </c:pt>
                <c:pt idx="18618">
                  <c:v>2006.953</c:v>
                </c:pt>
                <c:pt idx="18619">
                  <c:v>2005.7809999999999</c:v>
                </c:pt>
                <c:pt idx="18620">
                  <c:v>2003.5940000000001</c:v>
                </c:pt>
                <c:pt idx="18621">
                  <c:v>2002.7339999999999</c:v>
                </c:pt>
                <c:pt idx="18622">
                  <c:v>2005.1559999999999</c:v>
                </c:pt>
                <c:pt idx="18623">
                  <c:v>2003.9839999999999</c:v>
                </c:pt>
                <c:pt idx="18624">
                  <c:v>2004.1410000000001</c:v>
                </c:pt>
                <c:pt idx="18625">
                  <c:v>2004.375</c:v>
                </c:pt>
                <c:pt idx="18626">
                  <c:v>2004.375</c:v>
                </c:pt>
                <c:pt idx="18627">
                  <c:v>2003.3589999999999</c:v>
                </c:pt>
                <c:pt idx="18628">
                  <c:v>2002.9690000000001</c:v>
                </c:pt>
                <c:pt idx="18629">
                  <c:v>2003.5940000000001</c:v>
                </c:pt>
                <c:pt idx="18630">
                  <c:v>2004.1410000000001</c:v>
                </c:pt>
                <c:pt idx="18631">
                  <c:v>2001.4059999999999</c:v>
                </c:pt>
                <c:pt idx="18632">
                  <c:v>2003.9839999999999</c:v>
                </c:pt>
                <c:pt idx="18633">
                  <c:v>2003.9839999999999</c:v>
                </c:pt>
                <c:pt idx="18634">
                  <c:v>2001.4059999999999</c:v>
                </c:pt>
                <c:pt idx="18635">
                  <c:v>2000.547</c:v>
                </c:pt>
                <c:pt idx="18636">
                  <c:v>2001.797</c:v>
                </c:pt>
                <c:pt idx="18637">
                  <c:v>2000.9369999999999</c:v>
                </c:pt>
                <c:pt idx="18638">
                  <c:v>1999.5309999999999</c:v>
                </c:pt>
                <c:pt idx="18639">
                  <c:v>2000.547</c:v>
                </c:pt>
                <c:pt idx="18640">
                  <c:v>2001.172</c:v>
                </c:pt>
                <c:pt idx="18641">
                  <c:v>2001.797</c:v>
                </c:pt>
                <c:pt idx="18642">
                  <c:v>2000</c:v>
                </c:pt>
                <c:pt idx="18643">
                  <c:v>1999.7660000000001</c:v>
                </c:pt>
                <c:pt idx="18644">
                  <c:v>1998.9839999999999</c:v>
                </c:pt>
                <c:pt idx="18645">
                  <c:v>1997.9690000000001</c:v>
                </c:pt>
                <c:pt idx="18646">
                  <c:v>2000</c:v>
                </c:pt>
                <c:pt idx="18647">
                  <c:v>2001.797</c:v>
                </c:pt>
                <c:pt idx="18648">
                  <c:v>2000.547</c:v>
                </c:pt>
                <c:pt idx="18649">
                  <c:v>1998.9839999999999</c:v>
                </c:pt>
                <c:pt idx="18650">
                  <c:v>1998.3589999999999</c:v>
                </c:pt>
                <c:pt idx="18651">
                  <c:v>1999.7660000000001</c:v>
                </c:pt>
                <c:pt idx="18652">
                  <c:v>2000</c:v>
                </c:pt>
                <c:pt idx="18653">
                  <c:v>2001.172</c:v>
                </c:pt>
                <c:pt idx="18654">
                  <c:v>2000.7809999999999</c:v>
                </c:pt>
                <c:pt idx="18655">
                  <c:v>2000.9369999999999</c:v>
                </c:pt>
                <c:pt idx="18656">
                  <c:v>2001.4059999999999</c:v>
                </c:pt>
                <c:pt idx="18657">
                  <c:v>1998.203</c:v>
                </c:pt>
                <c:pt idx="18658">
                  <c:v>2001.953</c:v>
                </c:pt>
                <c:pt idx="18659">
                  <c:v>2001.5619999999999</c:v>
                </c:pt>
                <c:pt idx="18660">
                  <c:v>1999.1410000000001</c:v>
                </c:pt>
                <c:pt idx="18661">
                  <c:v>2001.5619999999999</c:v>
                </c:pt>
                <c:pt idx="18662">
                  <c:v>1997.578</c:v>
                </c:pt>
                <c:pt idx="18663">
                  <c:v>2000.3910000000001</c:v>
                </c:pt>
                <c:pt idx="18664">
                  <c:v>1998.3589999999999</c:v>
                </c:pt>
                <c:pt idx="18665">
                  <c:v>2001.797</c:v>
                </c:pt>
                <c:pt idx="18666">
                  <c:v>2000.1559999999999</c:v>
                </c:pt>
                <c:pt idx="18667">
                  <c:v>1999.7660000000001</c:v>
                </c:pt>
                <c:pt idx="18668">
                  <c:v>1997.7339999999999</c:v>
                </c:pt>
                <c:pt idx="18669">
                  <c:v>1996.4059999999999</c:v>
                </c:pt>
                <c:pt idx="18670">
                  <c:v>1997.7339999999999</c:v>
                </c:pt>
                <c:pt idx="18671">
                  <c:v>2000.7809999999999</c:v>
                </c:pt>
                <c:pt idx="18672">
                  <c:v>2001.5619999999999</c:v>
                </c:pt>
                <c:pt idx="18673">
                  <c:v>2000.9369999999999</c:v>
                </c:pt>
                <c:pt idx="18674">
                  <c:v>2000.3910000000001</c:v>
                </c:pt>
                <c:pt idx="18675">
                  <c:v>2000.7809999999999</c:v>
                </c:pt>
                <c:pt idx="18676">
                  <c:v>2000.1559999999999</c:v>
                </c:pt>
                <c:pt idx="18677">
                  <c:v>1999.7660000000001</c:v>
                </c:pt>
                <c:pt idx="18678">
                  <c:v>2000</c:v>
                </c:pt>
                <c:pt idx="18679">
                  <c:v>1999.5309999999999</c:v>
                </c:pt>
                <c:pt idx="18680">
                  <c:v>2001.172</c:v>
                </c:pt>
                <c:pt idx="18681">
                  <c:v>1997.578</c:v>
                </c:pt>
                <c:pt idx="18682">
                  <c:v>2000.7809999999999</c:v>
                </c:pt>
                <c:pt idx="18683">
                  <c:v>2001.953</c:v>
                </c:pt>
                <c:pt idx="18684">
                  <c:v>2003.75</c:v>
                </c:pt>
                <c:pt idx="18685">
                  <c:v>2000.547</c:v>
                </c:pt>
                <c:pt idx="18686">
                  <c:v>2002.9690000000001</c:v>
                </c:pt>
                <c:pt idx="18687">
                  <c:v>1998.75</c:v>
                </c:pt>
                <c:pt idx="18688">
                  <c:v>2001.5619999999999</c:v>
                </c:pt>
                <c:pt idx="18689">
                  <c:v>2000.9369999999999</c:v>
                </c:pt>
                <c:pt idx="18690">
                  <c:v>2002.3440000000001</c:v>
                </c:pt>
                <c:pt idx="18691">
                  <c:v>2000.547</c:v>
                </c:pt>
                <c:pt idx="18692">
                  <c:v>2003.3589999999999</c:v>
                </c:pt>
                <c:pt idx="18693">
                  <c:v>2000.9369999999999</c:v>
                </c:pt>
                <c:pt idx="18694">
                  <c:v>2001.953</c:v>
                </c:pt>
                <c:pt idx="18695">
                  <c:v>2002.9690000000001</c:v>
                </c:pt>
                <c:pt idx="18696">
                  <c:v>2000.547</c:v>
                </c:pt>
                <c:pt idx="18697">
                  <c:v>2002.9690000000001</c:v>
                </c:pt>
                <c:pt idx="18698">
                  <c:v>2004.7660000000001</c:v>
                </c:pt>
                <c:pt idx="18699">
                  <c:v>2005</c:v>
                </c:pt>
                <c:pt idx="18700">
                  <c:v>2000.9369999999999</c:v>
                </c:pt>
                <c:pt idx="18701">
                  <c:v>2003.9839999999999</c:v>
                </c:pt>
                <c:pt idx="18702">
                  <c:v>2005.547</c:v>
                </c:pt>
                <c:pt idx="18703">
                  <c:v>2000.3910000000001</c:v>
                </c:pt>
                <c:pt idx="18704">
                  <c:v>2006.4059999999999</c:v>
                </c:pt>
                <c:pt idx="18705">
                  <c:v>2004.5309999999999</c:v>
                </c:pt>
                <c:pt idx="18706">
                  <c:v>2003.9839999999999</c:v>
                </c:pt>
                <c:pt idx="18707">
                  <c:v>2002.1869999999999</c:v>
                </c:pt>
                <c:pt idx="18708">
                  <c:v>2004.5309999999999</c:v>
                </c:pt>
                <c:pt idx="18709">
                  <c:v>2005.547</c:v>
                </c:pt>
                <c:pt idx="18710">
                  <c:v>2006.172</c:v>
                </c:pt>
                <c:pt idx="18711">
                  <c:v>2004.7660000000001</c:v>
                </c:pt>
                <c:pt idx="18712">
                  <c:v>2005.547</c:v>
                </c:pt>
                <c:pt idx="18713">
                  <c:v>2008.203</c:v>
                </c:pt>
                <c:pt idx="18714">
                  <c:v>2004.7660000000001</c:v>
                </c:pt>
                <c:pt idx="18715">
                  <c:v>2006.953</c:v>
                </c:pt>
                <c:pt idx="18716">
                  <c:v>2007.9690000000001</c:v>
                </c:pt>
                <c:pt idx="18717">
                  <c:v>2006.172</c:v>
                </c:pt>
                <c:pt idx="18718">
                  <c:v>2007.3440000000001</c:v>
                </c:pt>
                <c:pt idx="18719">
                  <c:v>2008.75</c:v>
                </c:pt>
                <c:pt idx="18720">
                  <c:v>2005.7809999999999</c:v>
                </c:pt>
                <c:pt idx="18721">
                  <c:v>2008.203</c:v>
                </c:pt>
                <c:pt idx="18722">
                  <c:v>2009.7660000000001</c:v>
                </c:pt>
                <c:pt idx="18723">
                  <c:v>2007.1869999999999</c:v>
                </c:pt>
                <c:pt idx="18724">
                  <c:v>2007.3440000000001</c:v>
                </c:pt>
                <c:pt idx="18725">
                  <c:v>2010.547</c:v>
                </c:pt>
                <c:pt idx="18726">
                  <c:v>2011.4059999999999</c:v>
                </c:pt>
                <c:pt idx="18727">
                  <c:v>2009.1410000000001</c:v>
                </c:pt>
                <c:pt idx="18728">
                  <c:v>2009.5309999999999</c:v>
                </c:pt>
                <c:pt idx="18729">
                  <c:v>2011.5619999999999</c:v>
                </c:pt>
                <c:pt idx="18730">
                  <c:v>2011.172</c:v>
                </c:pt>
                <c:pt idx="18731">
                  <c:v>2010.9369999999999</c:v>
                </c:pt>
                <c:pt idx="18732">
                  <c:v>2010.547</c:v>
                </c:pt>
                <c:pt idx="18733">
                  <c:v>2012.3440000000001</c:v>
                </c:pt>
                <c:pt idx="18734">
                  <c:v>2010.1559999999999</c:v>
                </c:pt>
                <c:pt idx="18735">
                  <c:v>2011.172</c:v>
                </c:pt>
                <c:pt idx="18736">
                  <c:v>2010.3910000000001</c:v>
                </c:pt>
                <c:pt idx="18737">
                  <c:v>2013.3589999999999</c:v>
                </c:pt>
                <c:pt idx="18738">
                  <c:v>2012.578</c:v>
                </c:pt>
                <c:pt idx="18739">
                  <c:v>2012.1869999999999</c:v>
                </c:pt>
                <c:pt idx="18740">
                  <c:v>2013.203</c:v>
                </c:pt>
                <c:pt idx="18741">
                  <c:v>2012.7339999999999</c:v>
                </c:pt>
                <c:pt idx="18742">
                  <c:v>2009.5309999999999</c:v>
                </c:pt>
                <c:pt idx="18743">
                  <c:v>2013.9839999999999</c:v>
                </c:pt>
                <c:pt idx="18744">
                  <c:v>2012.3440000000001</c:v>
                </c:pt>
                <c:pt idx="18745">
                  <c:v>2013.203</c:v>
                </c:pt>
                <c:pt idx="18746">
                  <c:v>2015.1559999999999</c:v>
                </c:pt>
                <c:pt idx="18747">
                  <c:v>2012.1869999999999</c:v>
                </c:pt>
                <c:pt idx="18748">
                  <c:v>2014.375</c:v>
                </c:pt>
                <c:pt idx="18749">
                  <c:v>2011.5619999999999</c:v>
                </c:pt>
                <c:pt idx="18750">
                  <c:v>2014.1410000000001</c:v>
                </c:pt>
                <c:pt idx="18751">
                  <c:v>2015.1559999999999</c:v>
                </c:pt>
                <c:pt idx="18752">
                  <c:v>2016.5619999999999</c:v>
                </c:pt>
                <c:pt idx="18753">
                  <c:v>2015.1559999999999</c:v>
                </c:pt>
                <c:pt idx="18754">
                  <c:v>2017.3440000000001</c:v>
                </c:pt>
                <c:pt idx="18755">
                  <c:v>2016.5619999999999</c:v>
                </c:pt>
                <c:pt idx="18756">
                  <c:v>2016.4059999999999</c:v>
                </c:pt>
                <c:pt idx="18757">
                  <c:v>2017.578</c:v>
                </c:pt>
                <c:pt idx="18758">
                  <c:v>2015.7809999999999</c:v>
                </c:pt>
                <c:pt idx="18759">
                  <c:v>2015.7809999999999</c:v>
                </c:pt>
                <c:pt idx="18760">
                  <c:v>2016.5619999999999</c:v>
                </c:pt>
                <c:pt idx="18761">
                  <c:v>2017.3440000000001</c:v>
                </c:pt>
                <c:pt idx="18762">
                  <c:v>2017.3440000000001</c:v>
                </c:pt>
                <c:pt idx="18763">
                  <c:v>2017.7339999999999</c:v>
                </c:pt>
                <c:pt idx="18764">
                  <c:v>2017.7339999999999</c:v>
                </c:pt>
                <c:pt idx="18765">
                  <c:v>2015.7809999999999</c:v>
                </c:pt>
                <c:pt idx="18766">
                  <c:v>2017.578</c:v>
                </c:pt>
                <c:pt idx="18767">
                  <c:v>2018.5940000000001</c:v>
                </c:pt>
                <c:pt idx="18768">
                  <c:v>2019.1410000000001</c:v>
                </c:pt>
                <c:pt idx="18769">
                  <c:v>2018.203</c:v>
                </c:pt>
                <c:pt idx="18770">
                  <c:v>2017.7339999999999</c:v>
                </c:pt>
                <c:pt idx="18771">
                  <c:v>2018.203</c:v>
                </c:pt>
                <c:pt idx="18772">
                  <c:v>2018.3589999999999</c:v>
                </c:pt>
                <c:pt idx="18773">
                  <c:v>2018.75</c:v>
                </c:pt>
                <c:pt idx="18774">
                  <c:v>2018.75</c:v>
                </c:pt>
                <c:pt idx="18775">
                  <c:v>2020.547</c:v>
                </c:pt>
                <c:pt idx="18776">
                  <c:v>2018.5940000000001</c:v>
                </c:pt>
                <c:pt idx="18777">
                  <c:v>2020.7809999999999</c:v>
                </c:pt>
                <c:pt idx="18778">
                  <c:v>2019.1410000000001</c:v>
                </c:pt>
                <c:pt idx="18779">
                  <c:v>2017.3440000000001</c:v>
                </c:pt>
                <c:pt idx="18780">
                  <c:v>2021.797</c:v>
                </c:pt>
                <c:pt idx="18781">
                  <c:v>2019.5309999999999</c:v>
                </c:pt>
                <c:pt idx="18782">
                  <c:v>2019.375</c:v>
                </c:pt>
                <c:pt idx="18783">
                  <c:v>2020.1559999999999</c:v>
                </c:pt>
                <c:pt idx="18784">
                  <c:v>2018.5940000000001</c:v>
                </c:pt>
                <c:pt idx="18785">
                  <c:v>2018.75</c:v>
                </c:pt>
                <c:pt idx="18786">
                  <c:v>2017.7339999999999</c:v>
                </c:pt>
                <c:pt idx="18787">
                  <c:v>2019.5309999999999</c:v>
                </c:pt>
                <c:pt idx="18788">
                  <c:v>2020.1559999999999</c:v>
                </c:pt>
                <c:pt idx="18789">
                  <c:v>2020.3910000000001</c:v>
                </c:pt>
                <c:pt idx="18790">
                  <c:v>2020.3910000000001</c:v>
                </c:pt>
                <c:pt idx="18791">
                  <c:v>2018.75</c:v>
                </c:pt>
                <c:pt idx="18792">
                  <c:v>2021.797</c:v>
                </c:pt>
                <c:pt idx="18793">
                  <c:v>2020.3910000000001</c:v>
                </c:pt>
                <c:pt idx="18794">
                  <c:v>2021.4059999999999</c:v>
                </c:pt>
                <c:pt idx="18795">
                  <c:v>2018.3589999999999</c:v>
                </c:pt>
                <c:pt idx="18796">
                  <c:v>2022.7339999999999</c:v>
                </c:pt>
                <c:pt idx="18797">
                  <c:v>2020.547</c:v>
                </c:pt>
                <c:pt idx="18798">
                  <c:v>2017.1869999999999</c:v>
                </c:pt>
                <c:pt idx="18799">
                  <c:v>2017.578</c:v>
                </c:pt>
                <c:pt idx="18800">
                  <c:v>2020.547</c:v>
                </c:pt>
                <c:pt idx="18801">
                  <c:v>2020.1559999999999</c:v>
                </c:pt>
                <c:pt idx="18802">
                  <c:v>2020.547</c:v>
                </c:pt>
                <c:pt idx="18803">
                  <c:v>2017.9690000000001</c:v>
                </c:pt>
                <c:pt idx="18804">
                  <c:v>2019.1410000000001</c:v>
                </c:pt>
                <c:pt idx="18805">
                  <c:v>2020.1559999999999</c:v>
                </c:pt>
                <c:pt idx="18806">
                  <c:v>2018.75</c:v>
                </c:pt>
                <c:pt idx="18807">
                  <c:v>2018.75</c:v>
                </c:pt>
                <c:pt idx="18808">
                  <c:v>2019.1410000000001</c:v>
                </c:pt>
                <c:pt idx="18809">
                  <c:v>2020.7809999999999</c:v>
                </c:pt>
                <c:pt idx="18810">
                  <c:v>2020.547</c:v>
                </c:pt>
                <c:pt idx="18811">
                  <c:v>2019.1410000000001</c:v>
                </c:pt>
                <c:pt idx="18812">
                  <c:v>2020.1559999999999</c:v>
                </c:pt>
                <c:pt idx="18813">
                  <c:v>2019.1410000000001</c:v>
                </c:pt>
                <c:pt idx="18814">
                  <c:v>2018.203</c:v>
                </c:pt>
                <c:pt idx="18815">
                  <c:v>2018.5940000000001</c:v>
                </c:pt>
                <c:pt idx="18816">
                  <c:v>2019.7660000000001</c:v>
                </c:pt>
                <c:pt idx="18817">
                  <c:v>2017.7339999999999</c:v>
                </c:pt>
                <c:pt idx="18818">
                  <c:v>2019.5309999999999</c:v>
                </c:pt>
                <c:pt idx="18819">
                  <c:v>2020.3910000000001</c:v>
                </c:pt>
                <c:pt idx="18820">
                  <c:v>2019.5309999999999</c:v>
                </c:pt>
                <c:pt idx="18821">
                  <c:v>2019.7660000000001</c:v>
                </c:pt>
                <c:pt idx="18822">
                  <c:v>2017.3440000000001</c:v>
                </c:pt>
                <c:pt idx="18823">
                  <c:v>2018.75</c:v>
                </c:pt>
                <c:pt idx="18824">
                  <c:v>2017.7339999999999</c:v>
                </c:pt>
                <c:pt idx="18825">
                  <c:v>2018.3589999999999</c:v>
                </c:pt>
                <c:pt idx="18826">
                  <c:v>2017.3440000000001</c:v>
                </c:pt>
                <c:pt idx="18827">
                  <c:v>2015.9369999999999</c:v>
                </c:pt>
                <c:pt idx="18828">
                  <c:v>2017.578</c:v>
                </c:pt>
                <c:pt idx="18829">
                  <c:v>2018.5940000000001</c:v>
                </c:pt>
                <c:pt idx="18830">
                  <c:v>2014.5309999999999</c:v>
                </c:pt>
                <c:pt idx="18831">
                  <c:v>2016.797</c:v>
                </c:pt>
                <c:pt idx="18832">
                  <c:v>2018.5940000000001</c:v>
                </c:pt>
                <c:pt idx="18833">
                  <c:v>2016.797</c:v>
                </c:pt>
                <c:pt idx="18834">
                  <c:v>2016.797</c:v>
                </c:pt>
                <c:pt idx="18835">
                  <c:v>2018.3589999999999</c:v>
                </c:pt>
                <c:pt idx="18836">
                  <c:v>2015.1559999999999</c:v>
                </c:pt>
                <c:pt idx="18837">
                  <c:v>2015.3910000000001</c:v>
                </c:pt>
                <c:pt idx="18838">
                  <c:v>2016.4059999999999</c:v>
                </c:pt>
                <c:pt idx="18839">
                  <c:v>2013.9839999999999</c:v>
                </c:pt>
                <c:pt idx="18840">
                  <c:v>2016.797</c:v>
                </c:pt>
                <c:pt idx="18841">
                  <c:v>2015.547</c:v>
                </c:pt>
                <c:pt idx="18842">
                  <c:v>2015.3910000000001</c:v>
                </c:pt>
                <c:pt idx="18843">
                  <c:v>2016.4059999999999</c:v>
                </c:pt>
                <c:pt idx="18844">
                  <c:v>2017.578</c:v>
                </c:pt>
                <c:pt idx="18845">
                  <c:v>2013.9839999999999</c:v>
                </c:pt>
                <c:pt idx="18846">
                  <c:v>2013.203</c:v>
                </c:pt>
                <c:pt idx="18847">
                  <c:v>2014.375</c:v>
                </c:pt>
                <c:pt idx="18848">
                  <c:v>2012.3440000000001</c:v>
                </c:pt>
                <c:pt idx="18849">
                  <c:v>2013.5940000000001</c:v>
                </c:pt>
                <c:pt idx="18850">
                  <c:v>2014.1410000000001</c:v>
                </c:pt>
                <c:pt idx="18851">
                  <c:v>2013.75</c:v>
                </c:pt>
                <c:pt idx="18852">
                  <c:v>2012.1869999999999</c:v>
                </c:pt>
                <c:pt idx="18853">
                  <c:v>2011.4059999999999</c:v>
                </c:pt>
                <c:pt idx="18854">
                  <c:v>2012.3440000000001</c:v>
                </c:pt>
                <c:pt idx="18855">
                  <c:v>2011.797</c:v>
                </c:pt>
                <c:pt idx="18856">
                  <c:v>2010.1559999999999</c:v>
                </c:pt>
                <c:pt idx="18857">
                  <c:v>2012.578</c:v>
                </c:pt>
                <c:pt idx="18858">
                  <c:v>2011.5619999999999</c:v>
                </c:pt>
                <c:pt idx="18859">
                  <c:v>2012.1869999999999</c:v>
                </c:pt>
                <c:pt idx="18860">
                  <c:v>2011.5619999999999</c:v>
                </c:pt>
                <c:pt idx="18861">
                  <c:v>2008.9839999999999</c:v>
                </c:pt>
                <c:pt idx="18862">
                  <c:v>2011.953</c:v>
                </c:pt>
                <c:pt idx="18863">
                  <c:v>2010.9369999999999</c:v>
                </c:pt>
                <c:pt idx="18864">
                  <c:v>2008.75</c:v>
                </c:pt>
                <c:pt idx="18865">
                  <c:v>2011.5619999999999</c:v>
                </c:pt>
                <c:pt idx="18866">
                  <c:v>2008.75</c:v>
                </c:pt>
                <c:pt idx="18867">
                  <c:v>2008.5940000000001</c:v>
                </c:pt>
                <c:pt idx="18868">
                  <c:v>2009.5309999999999</c:v>
                </c:pt>
                <c:pt idx="18869">
                  <c:v>2010.7809999999999</c:v>
                </c:pt>
                <c:pt idx="18870">
                  <c:v>2010.7809999999999</c:v>
                </c:pt>
                <c:pt idx="18871">
                  <c:v>2010.3910000000001</c:v>
                </c:pt>
                <c:pt idx="18872">
                  <c:v>2007.1869999999999</c:v>
                </c:pt>
                <c:pt idx="18873">
                  <c:v>2008.5940000000001</c:v>
                </c:pt>
                <c:pt idx="18874">
                  <c:v>2009.5309999999999</c:v>
                </c:pt>
                <c:pt idx="18875">
                  <c:v>2008.3589999999999</c:v>
                </c:pt>
                <c:pt idx="18876">
                  <c:v>2006.4059999999999</c:v>
                </c:pt>
                <c:pt idx="18877">
                  <c:v>2006.797</c:v>
                </c:pt>
                <c:pt idx="18878">
                  <c:v>2005.1559999999999</c:v>
                </c:pt>
                <c:pt idx="18879">
                  <c:v>2006.4059999999999</c:v>
                </c:pt>
                <c:pt idx="18880">
                  <c:v>2008.203</c:v>
                </c:pt>
                <c:pt idx="18881">
                  <c:v>2006.172</c:v>
                </c:pt>
                <c:pt idx="18882">
                  <c:v>2005.3910000000001</c:v>
                </c:pt>
                <c:pt idx="18883">
                  <c:v>2007.578</c:v>
                </c:pt>
                <c:pt idx="18884">
                  <c:v>2004.5309999999999</c:v>
                </c:pt>
                <c:pt idx="18885">
                  <c:v>2005</c:v>
                </c:pt>
                <c:pt idx="18886">
                  <c:v>2003.9839999999999</c:v>
                </c:pt>
                <c:pt idx="18887">
                  <c:v>2005.7809999999999</c:v>
                </c:pt>
                <c:pt idx="18888">
                  <c:v>2004.7660000000001</c:v>
                </c:pt>
                <c:pt idx="18889">
                  <c:v>2004.7660000000001</c:v>
                </c:pt>
                <c:pt idx="18890">
                  <c:v>2005.7809999999999</c:v>
                </c:pt>
                <c:pt idx="18891">
                  <c:v>2005</c:v>
                </c:pt>
                <c:pt idx="18892">
                  <c:v>2001.953</c:v>
                </c:pt>
                <c:pt idx="18893">
                  <c:v>2004.5309999999999</c:v>
                </c:pt>
                <c:pt idx="18894">
                  <c:v>2002.9690000000001</c:v>
                </c:pt>
                <c:pt idx="18895">
                  <c:v>2003.5940000000001</c:v>
                </c:pt>
                <c:pt idx="18896">
                  <c:v>2003.9839999999999</c:v>
                </c:pt>
                <c:pt idx="18897">
                  <c:v>2003.3589999999999</c:v>
                </c:pt>
                <c:pt idx="18898">
                  <c:v>2005</c:v>
                </c:pt>
                <c:pt idx="18899">
                  <c:v>2001.953</c:v>
                </c:pt>
                <c:pt idx="18900">
                  <c:v>2001.4059999999999</c:v>
                </c:pt>
                <c:pt idx="18901">
                  <c:v>2003.203</c:v>
                </c:pt>
                <c:pt idx="18902">
                  <c:v>2003.75</c:v>
                </c:pt>
                <c:pt idx="18903">
                  <c:v>2002.578</c:v>
                </c:pt>
                <c:pt idx="18904">
                  <c:v>2002.578</c:v>
                </c:pt>
                <c:pt idx="18905">
                  <c:v>2003.75</c:v>
                </c:pt>
                <c:pt idx="18906">
                  <c:v>2000.3910000000001</c:v>
                </c:pt>
                <c:pt idx="18907">
                  <c:v>2003.9839999999999</c:v>
                </c:pt>
                <c:pt idx="18908">
                  <c:v>2001.797</c:v>
                </c:pt>
                <c:pt idx="18909">
                  <c:v>2000.9369999999999</c:v>
                </c:pt>
                <c:pt idx="18910">
                  <c:v>1999.5309999999999</c:v>
                </c:pt>
                <c:pt idx="18911">
                  <c:v>2004.1410000000001</c:v>
                </c:pt>
                <c:pt idx="18912">
                  <c:v>2003.75</c:v>
                </c:pt>
                <c:pt idx="18913">
                  <c:v>2000.1559999999999</c:v>
                </c:pt>
                <c:pt idx="18914">
                  <c:v>2002.3440000000001</c:v>
                </c:pt>
                <c:pt idx="18915">
                  <c:v>2002.7339999999999</c:v>
                </c:pt>
                <c:pt idx="18916">
                  <c:v>2000.7809999999999</c:v>
                </c:pt>
                <c:pt idx="18917">
                  <c:v>1999.5309999999999</c:v>
                </c:pt>
                <c:pt idx="18918">
                  <c:v>2003.9839999999999</c:v>
                </c:pt>
                <c:pt idx="18919">
                  <c:v>2001.4059999999999</c:v>
                </c:pt>
                <c:pt idx="18920">
                  <c:v>2002.7339999999999</c:v>
                </c:pt>
                <c:pt idx="18921">
                  <c:v>2000.9369999999999</c:v>
                </c:pt>
                <c:pt idx="18922">
                  <c:v>2000.9369999999999</c:v>
                </c:pt>
                <c:pt idx="18923">
                  <c:v>2003.203</c:v>
                </c:pt>
                <c:pt idx="18924">
                  <c:v>2001.797</c:v>
                </c:pt>
                <c:pt idx="18925">
                  <c:v>2003.5940000000001</c:v>
                </c:pt>
                <c:pt idx="18926">
                  <c:v>2001.5619999999999</c:v>
                </c:pt>
                <c:pt idx="18927">
                  <c:v>2002.7339999999999</c:v>
                </c:pt>
                <c:pt idx="18928">
                  <c:v>2000.547</c:v>
                </c:pt>
                <c:pt idx="18929">
                  <c:v>2003.5940000000001</c:v>
                </c:pt>
                <c:pt idx="18930">
                  <c:v>2001.172</c:v>
                </c:pt>
                <c:pt idx="18931">
                  <c:v>2002.7339999999999</c:v>
                </c:pt>
                <c:pt idx="18932">
                  <c:v>2003.203</c:v>
                </c:pt>
                <c:pt idx="18933">
                  <c:v>2002.7339999999999</c:v>
                </c:pt>
                <c:pt idx="18934">
                  <c:v>2001.172</c:v>
                </c:pt>
                <c:pt idx="18935">
                  <c:v>2003.9839999999999</c:v>
                </c:pt>
                <c:pt idx="18936">
                  <c:v>2000.3910000000001</c:v>
                </c:pt>
                <c:pt idx="18937">
                  <c:v>2002.1869999999999</c:v>
                </c:pt>
                <c:pt idx="18938">
                  <c:v>2002.3440000000001</c:v>
                </c:pt>
                <c:pt idx="18939">
                  <c:v>2001.953</c:v>
                </c:pt>
                <c:pt idx="18940">
                  <c:v>2002.7339999999999</c:v>
                </c:pt>
                <c:pt idx="18941">
                  <c:v>2002.9690000000001</c:v>
                </c:pt>
                <c:pt idx="18942">
                  <c:v>2003.203</c:v>
                </c:pt>
                <c:pt idx="18943">
                  <c:v>2003.5940000000001</c:v>
                </c:pt>
                <c:pt idx="18944">
                  <c:v>2001.797</c:v>
                </c:pt>
                <c:pt idx="18945">
                  <c:v>2001.797</c:v>
                </c:pt>
                <c:pt idx="18946">
                  <c:v>2000.1559999999999</c:v>
                </c:pt>
                <c:pt idx="18947">
                  <c:v>2002.7339999999999</c:v>
                </c:pt>
                <c:pt idx="18948">
                  <c:v>2003.3589999999999</c:v>
                </c:pt>
                <c:pt idx="18949">
                  <c:v>2002.578</c:v>
                </c:pt>
                <c:pt idx="18950">
                  <c:v>2001.953</c:v>
                </c:pt>
                <c:pt idx="18951">
                  <c:v>2002.9690000000001</c:v>
                </c:pt>
                <c:pt idx="18952">
                  <c:v>2003.5940000000001</c:v>
                </c:pt>
                <c:pt idx="18953">
                  <c:v>2004.5309999999999</c:v>
                </c:pt>
                <c:pt idx="18954">
                  <c:v>2002.9690000000001</c:v>
                </c:pt>
                <c:pt idx="18955">
                  <c:v>2002.1869999999999</c:v>
                </c:pt>
                <c:pt idx="18956">
                  <c:v>2004.7660000000001</c:v>
                </c:pt>
                <c:pt idx="18957">
                  <c:v>2005</c:v>
                </c:pt>
                <c:pt idx="18958">
                  <c:v>2003.5940000000001</c:v>
                </c:pt>
                <c:pt idx="18959">
                  <c:v>2005</c:v>
                </c:pt>
                <c:pt idx="18960">
                  <c:v>2004.7660000000001</c:v>
                </c:pt>
                <c:pt idx="18961">
                  <c:v>2005.7809999999999</c:v>
                </c:pt>
                <c:pt idx="18962">
                  <c:v>2002.9690000000001</c:v>
                </c:pt>
                <c:pt idx="18963">
                  <c:v>2002.3440000000001</c:v>
                </c:pt>
                <c:pt idx="18964">
                  <c:v>2007.7339999999999</c:v>
                </c:pt>
                <c:pt idx="18965">
                  <c:v>2006.5619999999999</c:v>
                </c:pt>
                <c:pt idx="18966">
                  <c:v>2006.5619999999999</c:v>
                </c:pt>
                <c:pt idx="18967">
                  <c:v>2004.1410000000001</c:v>
                </c:pt>
                <c:pt idx="18968">
                  <c:v>2007.578</c:v>
                </c:pt>
                <c:pt idx="18969">
                  <c:v>2005.9369999999999</c:v>
                </c:pt>
                <c:pt idx="18970">
                  <c:v>2003.75</c:v>
                </c:pt>
                <c:pt idx="18971">
                  <c:v>2005.7809999999999</c:v>
                </c:pt>
                <c:pt idx="18972">
                  <c:v>2008.75</c:v>
                </c:pt>
                <c:pt idx="18973">
                  <c:v>2007.1869999999999</c:v>
                </c:pt>
                <c:pt idx="18974">
                  <c:v>2006.953</c:v>
                </c:pt>
                <c:pt idx="18975">
                  <c:v>2007.3440000000001</c:v>
                </c:pt>
                <c:pt idx="18976">
                  <c:v>2007.9690000000001</c:v>
                </c:pt>
                <c:pt idx="18977">
                  <c:v>2008.203</c:v>
                </c:pt>
                <c:pt idx="18978">
                  <c:v>2008.203</c:v>
                </c:pt>
                <c:pt idx="18979">
                  <c:v>2007.3440000000001</c:v>
                </c:pt>
                <c:pt idx="18980">
                  <c:v>2007.3440000000001</c:v>
                </c:pt>
                <c:pt idx="18981">
                  <c:v>2008.5940000000001</c:v>
                </c:pt>
                <c:pt idx="18982">
                  <c:v>2008.9839999999999</c:v>
                </c:pt>
                <c:pt idx="18983">
                  <c:v>2010.1559999999999</c:v>
                </c:pt>
                <c:pt idx="18984">
                  <c:v>2006.797</c:v>
                </c:pt>
                <c:pt idx="18985">
                  <c:v>2008.75</c:v>
                </c:pt>
                <c:pt idx="18986">
                  <c:v>2008.5940000000001</c:v>
                </c:pt>
                <c:pt idx="18987">
                  <c:v>2009.7660000000001</c:v>
                </c:pt>
                <c:pt idx="18988">
                  <c:v>2009.375</c:v>
                </c:pt>
                <c:pt idx="18989">
                  <c:v>2009.5309999999999</c:v>
                </c:pt>
                <c:pt idx="18990">
                  <c:v>2011.5619999999999</c:v>
                </c:pt>
                <c:pt idx="18991">
                  <c:v>2010</c:v>
                </c:pt>
                <c:pt idx="18992">
                  <c:v>2010.9369999999999</c:v>
                </c:pt>
                <c:pt idx="18993">
                  <c:v>2013.203</c:v>
                </c:pt>
                <c:pt idx="18994">
                  <c:v>2009.5309999999999</c:v>
                </c:pt>
                <c:pt idx="18995">
                  <c:v>2011.172</c:v>
                </c:pt>
                <c:pt idx="18996">
                  <c:v>2012.578</c:v>
                </c:pt>
                <c:pt idx="18997">
                  <c:v>2012.578</c:v>
                </c:pt>
                <c:pt idx="18998">
                  <c:v>2011.953</c:v>
                </c:pt>
                <c:pt idx="18999">
                  <c:v>2011.797</c:v>
                </c:pt>
                <c:pt idx="19000">
                  <c:v>2011.797</c:v>
                </c:pt>
                <c:pt idx="19001">
                  <c:v>2013.9839999999999</c:v>
                </c:pt>
                <c:pt idx="19002">
                  <c:v>2012.9690000000001</c:v>
                </c:pt>
                <c:pt idx="19003">
                  <c:v>2012.3440000000001</c:v>
                </c:pt>
                <c:pt idx="19004">
                  <c:v>2012.9690000000001</c:v>
                </c:pt>
                <c:pt idx="19005">
                  <c:v>2012.578</c:v>
                </c:pt>
                <c:pt idx="19006">
                  <c:v>2009.5309999999999</c:v>
                </c:pt>
                <c:pt idx="19007">
                  <c:v>2012.9690000000001</c:v>
                </c:pt>
                <c:pt idx="19008">
                  <c:v>2013.3589999999999</c:v>
                </c:pt>
                <c:pt idx="19009">
                  <c:v>2012.7339999999999</c:v>
                </c:pt>
                <c:pt idx="19010">
                  <c:v>2012.9690000000001</c:v>
                </c:pt>
                <c:pt idx="19011">
                  <c:v>2013.3589999999999</c:v>
                </c:pt>
                <c:pt idx="19012">
                  <c:v>2013.75</c:v>
                </c:pt>
                <c:pt idx="19013">
                  <c:v>2013.3589999999999</c:v>
                </c:pt>
                <c:pt idx="19014">
                  <c:v>2014.375</c:v>
                </c:pt>
                <c:pt idx="19015">
                  <c:v>2014.1410000000001</c:v>
                </c:pt>
                <c:pt idx="19016">
                  <c:v>2014.375</c:v>
                </c:pt>
                <c:pt idx="19017">
                  <c:v>2014.7660000000001</c:v>
                </c:pt>
                <c:pt idx="19018">
                  <c:v>2015.547</c:v>
                </c:pt>
                <c:pt idx="19019">
                  <c:v>2015.1559999999999</c:v>
                </c:pt>
                <c:pt idx="19020">
                  <c:v>2015.1559999999999</c:v>
                </c:pt>
                <c:pt idx="19021">
                  <c:v>2015.3910000000001</c:v>
                </c:pt>
                <c:pt idx="19022">
                  <c:v>2014.375</c:v>
                </c:pt>
                <c:pt idx="19023">
                  <c:v>2012.9690000000001</c:v>
                </c:pt>
                <c:pt idx="19024">
                  <c:v>2018.5940000000001</c:v>
                </c:pt>
                <c:pt idx="19025">
                  <c:v>2017.1869999999999</c:v>
                </c:pt>
                <c:pt idx="19026">
                  <c:v>2015.1559999999999</c:v>
                </c:pt>
                <c:pt idx="19027">
                  <c:v>2015.547</c:v>
                </c:pt>
                <c:pt idx="19028">
                  <c:v>2015.9369999999999</c:v>
                </c:pt>
                <c:pt idx="19029">
                  <c:v>2018.75</c:v>
                </c:pt>
                <c:pt idx="19030">
                  <c:v>2015.3910000000001</c:v>
                </c:pt>
                <c:pt idx="19031">
                  <c:v>2017.1869999999999</c:v>
                </c:pt>
                <c:pt idx="19032">
                  <c:v>2019.375</c:v>
                </c:pt>
                <c:pt idx="19033">
                  <c:v>2015.7809999999999</c:v>
                </c:pt>
                <c:pt idx="19034">
                  <c:v>2017.3440000000001</c:v>
                </c:pt>
                <c:pt idx="19035">
                  <c:v>2016.5619999999999</c:v>
                </c:pt>
                <c:pt idx="19036">
                  <c:v>2018.203</c:v>
                </c:pt>
                <c:pt idx="19037">
                  <c:v>2017.1869999999999</c:v>
                </c:pt>
                <c:pt idx="19038">
                  <c:v>2018.75</c:v>
                </c:pt>
                <c:pt idx="19039">
                  <c:v>2017.1869999999999</c:v>
                </c:pt>
                <c:pt idx="19040">
                  <c:v>2017.578</c:v>
                </c:pt>
                <c:pt idx="19041">
                  <c:v>2017.9690000000001</c:v>
                </c:pt>
                <c:pt idx="19042">
                  <c:v>2016.797</c:v>
                </c:pt>
                <c:pt idx="19043">
                  <c:v>2017.7339999999999</c:v>
                </c:pt>
                <c:pt idx="19044">
                  <c:v>2019.375</c:v>
                </c:pt>
                <c:pt idx="19045">
                  <c:v>2017.3440000000001</c:v>
                </c:pt>
                <c:pt idx="19046">
                  <c:v>2017.578</c:v>
                </c:pt>
                <c:pt idx="19047">
                  <c:v>2019.375</c:v>
                </c:pt>
                <c:pt idx="19048">
                  <c:v>2017.1869999999999</c:v>
                </c:pt>
                <c:pt idx="19049">
                  <c:v>2017.7339999999999</c:v>
                </c:pt>
                <c:pt idx="19050">
                  <c:v>2018.3589999999999</c:v>
                </c:pt>
                <c:pt idx="19051">
                  <c:v>2017.578</c:v>
                </c:pt>
                <c:pt idx="19052">
                  <c:v>2018.75</c:v>
                </c:pt>
                <c:pt idx="19053">
                  <c:v>2017.1869999999999</c:v>
                </c:pt>
                <c:pt idx="19054">
                  <c:v>2019.7660000000001</c:v>
                </c:pt>
                <c:pt idx="19055">
                  <c:v>2019.1410000000001</c:v>
                </c:pt>
                <c:pt idx="19056">
                  <c:v>2017.3440000000001</c:v>
                </c:pt>
                <c:pt idx="19057">
                  <c:v>2019.5309999999999</c:v>
                </c:pt>
                <c:pt idx="19058">
                  <c:v>2016.797</c:v>
                </c:pt>
                <c:pt idx="19059">
                  <c:v>2018.75</c:v>
                </c:pt>
                <c:pt idx="19060">
                  <c:v>2018.203</c:v>
                </c:pt>
                <c:pt idx="19061">
                  <c:v>2017.9690000000001</c:v>
                </c:pt>
                <c:pt idx="19062">
                  <c:v>2019.5309999999999</c:v>
                </c:pt>
                <c:pt idx="19063">
                  <c:v>2017.578</c:v>
                </c:pt>
                <c:pt idx="19064">
                  <c:v>2019.375</c:v>
                </c:pt>
                <c:pt idx="19065">
                  <c:v>2018.203</c:v>
                </c:pt>
                <c:pt idx="19066">
                  <c:v>2018.203</c:v>
                </c:pt>
                <c:pt idx="19067">
                  <c:v>2017.1869999999999</c:v>
                </c:pt>
                <c:pt idx="19068">
                  <c:v>2020</c:v>
                </c:pt>
                <c:pt idx="19069">
                  <c:v>2016.172</c:v>
                </c:pt>
                <c:pt idx="19070">
                  <c:v>2018.9839999999999</c:v>
                </c:pt>
                <c:pt idx="19071">
                  <c:v>2018.3589999999999</c:v>
                </c:pt>
                <c:pt idx="19072">
                  <c:v>2017.1869999999999</c:v>
                </c:pt>
                <c:pt idx="19073">
                  <c:v>2016.5619999999999</c:v>
                </c:pt>
                <c:pt idx="19074">
                  <c:v>2019.1410000000001</c:v>
                </c:pt>
                <c:pt idx="19075">
                  <c:v>2018.75</c:v>
                </c:pt>
                <c:pt idx="19076">
                  <c:v>2017.9690000000001</c:v>
                </c:pt>
                <c:pt idx="19077">
                  <c:v>2017.3440000000001</c:v>
                </c:pt>
                <c:pt idx="19078">
                  <c:v>2019.375</c:v>
                </c:pt>
                <c:pt idx="19079">
                  <c:v>2015.7809999999999</c:v>
                </c:pt>
                <c:pt idx="19080">
                  <c:v>2017.3440000000001</c:v>
                </c:pt>
                <c:pt idx="19081">
                  <c:v>2016.4059999999999</c:v>
                </c:pt>
                <c:pt idx="19082">
                  <c:v>2017.578</c:v>
                </c:pt>
                <c:pt idx="19083">
                  <c:v>2016.5619999999999</c:v>
                </c:pt>
                <c:pt idx="19084">
                  <c:v>2016.5619999999999</c:v>
                </c:pt>
                <c:pt idx="19085">
                  <c:v>2018.5940000000001</c:v>
                </c:pt>
                <c:pt idx="19086">
                  <c:v>2018.75</c:v>
                </c:pt>
                <c:pt idx="19087">
                  <c:v>2018.203</c:v>
                </c:pt>
                <c:pt idx="19088">
                  <c:v>2016.4059999999999</c:v>
                </c:pt>
                <c:pt idx="19089">
                  <c:v>2014.7660000000001</c:v>
                </c:pt>
                <c:pt idx="19090">
                  <c:v>2013.203</c:v>
                </c:pt>
                <c:pt idx="19091">
                  <c:v>2017.1869999999999</c:v>
                </c:pt>
                <c:pt idx="19092">
                  <c:v>2015</c:v>
                </c:pt>
                <c:pt idx="19093">
                  <c:v>2014.1410000000001</c:v>
                </c:pt>
                <c:pt idx="19094">
                  <c:v>2015</c:v>
                </c:pt>
                <c:pt idx="19095">
                  <c:v>2017.578</c:v>
                </c:pt>
                <c:pt idx="19096">
                  <c:v>2016.953</c:v>
                </c:pt>
                <c:pt idx="19097">
                  <c:v>2015.547</c:v>
                </c:pt>
                <c:pt idx="19098">
                  <c:v>2017.1869999999999</c:v>
                </c:pt>
                <c:pt idx="19099">
                  <c:v>2015.3910000000001</c:v>
                </c:pt>
                <c:pt idx="19100">
                  <c:v>2013.203</c:v>
                </c:pt>
                <c:pt idx="19101">
                  <c:v>2017.3440000000001</c:v>
                </c:pt>
                <c:pt idx="19102">
                  <c:v>2011.953</c:v>
                </c:pt>
                <c:pt idx="19103">
                  <c:v>2014.5309999999999</c:v>
                </c:pt>
                <c:pt idx="19104">
                  <c:v>2014.7660000000001</c:v>
                </c:pt>
                <c:pt idx="19105">
                  <c:v>2014.375</c:v>
                </c:pt>
                <c:pt idx="19106">
                  <c:v>2015.3910000000001</c:v>
                </c:pt>
                <c:pt idx="19107">
                  <c:v>2013.75</c:v>
                </c:pt>
                <c:pt idx="19108">
                  <c:v>2015.7809999999999</c:v>
                </c:pt>
                <c:pt idx="19109">
                  <c:v>2015.547</c:v>
                </c:pt>
                <c:pt idx="19110">
                  <c:v>2014.375</c:v>
                </c:pt>
                <c:pt idx="19111">
                  <c:v>2013.3589999999999</c:v>
                </c:pt>
                <c:pt idx="19112">
                  <c:v>2012.1869999999999</c:v>
                </c:pt>
                <c:pt idx="19113">
                  <c:v>2013.5940000000001</c:v>
                </c:pt>
                <c:pt idx="19114">
                  <c:v>2011.797</c:v>
                </c:pt>
                <c:pt idx="19115">
                  <c:v>2013.3589999999999</c:v>
                </c:pt>
                <c:pt idx="19116">
                  <c:v>2010.7809999999999</c:v>
                </c:pt>
                <c:pt idx="19117">
                  <c:v>2012.578</c:v>
                </c:pt>
                <c:pt idx="19118">
                  <c:v>2012.578</c:v>
                </c:pt>
                <c:pt idx="19119">
                  <c:v>2013.203</c:v>
                </c:pt>
                <c:pt idx="19120">
                  <c:v>2011.797</c:v>
                </c:pt>
                <c:pt idx="19121">
                  <c:v>2010.547</c:v>
                </c:pt>
                <c:pt idx="19122">
                  <c:v>2012.3440000000001</c:v>
                </c:pt>
                <c:pt idx="19123">
                  <c:v>2010.547</c:v>
                </c:pt>
                <c:pt idx="19124">
                  <c:v>2010</c:v>
                </c:pt>
                <c:pt idx="19125">
                  <c:v>2009.5309999999999</c:v>
                </c:pt>
                <c:pt idx="19126">
                  <c:v>2009.5309999999999</c:v>
                </c:pt>
                <c:pt idx="19127">
                  <c:v>2010.1559999999999</c:v>
                </c:pt>
                <c:pt idx="19128">
                  <c:v>2011.953</c:v>
                </c:pt>
                <c:pt idx="19129">
                  <c:v>2011.5619999999999</c:v>
                </c:pt>
                <c:pt idx="19130">
                  <c:v>2011.4059999999999</c:v>
                </c:pt>
                <c:pt idx="19131">
                  <c:v>2010.547</c:v>
                </c:pt>
                <c:pt idx="19132">
                  <c:v>2010</c:v>
                </c:pt>
                <c:pt idx="19133">
                  <c:v>2010.547</c:v>
                </c:pt>
                <c:pt idx="19134">
                  <c:v>2009.1410000000001</c:v>
                </c:pt>
                <c:pt idx="19135">
                  <c:v>2010.1559999999999</c:v>
                </c:pt>
                <c:pt idx="19136">
                  <c:v>2010.547</c:v>
                </c:pt>
                <c:pt idx="19137">
                  <c:v>2009.7660000000001</c:v>
                </c:pt>
                <c:pt idx="19138">
                  <c:v>2009.375</c:v>
                </c:pt>
                <c:pt idx="19139">
                  <c:v>2009.375</c:v>
                </c:pt>
                <c:pt idx="19140">
                  <c:v>2007.9690000000001</c:v>
                </c:pt>
                <c:pt idx="19141">
                  <c:v>2008.5940000000001</c:v>
                </c:pt>
                <c:pt idx="19142">
                  <c:v>2010.3910000000001</c:v>
                </c:pt>
                <c:pt idx="19143">
                  <c:v>2009.375</c:v>
                </c:pt>
                <c:pt idx="19144">
                  <c:v>2006.4059999999999</c:v>
                </c:pt>
                <c:pt idx="19145">
                  <c:v>2006.953</c:v>
                </c:pt>
                <c:pt idx="19146">
                  <c:v>2007.1869999999999</c:v>
                </c:pt>
                <c:pt idx="19147">
                  <c:v>2007.1869999999999</c:v>
                </c:pt>
                <c:pt idx="19148">
                  <c:v>2007.3440000000001</c:v>
                </c:pt>
                <c:pt idx="19149">
                  <c:v>2005.7809999999999</c:v>
                </c:pt>
                <c:pt idx="19150">
                  <c:v>2008.75</c:v>
                </c:pt>
                <c:pt idx="19151">
                  <c:v>2006.953</c:v>
                </c:pt>
                <c:pt idx="19152">
                  <c:v>2007.1869999999999</c:v>
                </c:pt>
                <c:pt idx="19153">
                  <c:v>2005.9369999999999</c:v>
                </c:pt>
                <c:pt idx="19154">
                  <c:v>2004.5309999999999</c:v>
                </c:pt>
                <c:pt idx="19155">
                  <c:v>2004.375</c:v>
                </c:pt>
                <c:pt idx="19156">
                  <c:v>2006.5619999999999</c:v>
                </c:pt>
                <c:pt idx="19157">
                  <c:v>2005.7809999999999</c:v>
                </c:pt>
                <c:pt idx="19158">
                  <c:v>2005.7809999999999</c:v>
                </c:pt>
                <c:pt idx="19159">
                  <c:v>2005.7809999999999</c:v>
                </c:pt>
                <c:pt idx="19160">
                  <c:v>2007.7339999999999</c:v>
                </c:pt>
                <c:pt idx="19161">
                  <c:v>2003.3589999999999</c:v>
                </c:pt>
                <c:pt idx="19162">
                  <c:v>2005.3910000000001</c:v>
                </c:pt>
                <c:pt idx="19163">
                  <c:v>2006.797</c:v>
                </c:pt>
                <c:pt idx="19164">
                  <c:v>2007.1869999999999</c:v>
                </c:pt>
                <c:pt idx="19165">
                  <c:v>2005</c:v>
                </c:pt>
                <c:pt idx="19166">
                  <c:v>2003.3589999999999</c:v>
                </c:pt>
                <c:pt idx="19167">
                  <c:v>2006.4059999999999</c:v>
                </c:pt>
                <c:pt idx="19168">
                  <c:v>2006.797</c:v>
                </c:pt>
                <c:pt idx="19169">
                  <c:v>2005.547</c:v>
                </c:pt>
                <c:pt idx="19170">
                  <c:v>2002.578</c:v>
                </c:pt>
                <c:pt idx="19171">
                  <c:v>2006.5619999999999</c:v>
                </c:pt>
                <c:pt idx="19172">
                  <c:v>2004.7660000000001</c:v>
                </c:pt>
                <c:pt idx="19173">
                  <c:v>2006.5619999999999</c:v>
                </c:pt>
                <c:pt idx="19174">
                  <c:v>2004.5309999999999</c:v>
                </c:pt>
                <c:pt idx="19175">
                  <c:v>2003.75</c:v>
                </c:pt>
                <c:pt idx="19176">
                  <c:v>2002.3440000000001</c:v>
                </c:pt>
                <c:pt idx="19177">
                  <c:v>2005</c:v>
                </c:pt>
                <c:pt idx="19178">
                  <c:v>2003.203</c:v>
                </c:pt>
                <c:pt idx="19179">
                  <c:v>2003.75</c:v>
                </c:pt>
                <c:pt idx="19180">
                  <c:v>2006.4059999999999</c:v>
                </c:pt>
                <c:pt idx="19181">
                  <c:v>2004.1410000000001</c:v>
                </c:pt>
                <c:pt idx="19182">
                  <c:v>2002.7339999999999</c:v>
                </c:pt>
                <c:pt idx="19183">
                  <c:v>2003.75</c:v>
                </c:pt>
                <c:pt idx="19184">
                  <c:v>2005.1559999999999</c:v>
                </c:pt>
                <c:pt idx="19185">
                  <c:v>2005.547</c:v>
                </c:pt>
                <c:pt idx="19186">
                  <c:v>2005</c:v>
                </c:pt>
                <c:pt idx="19187">
                  <c:v>2005.1559999999999</c:v>
                </c:pt>
                <c:pt idx="19188">
                  <c:v>2002.1869999999999</c:v>
                </c:pt>
                <c:pt idx="19189">
                  <c:v>2004.7660000000001</c:v>
                </c:pt>
                <c:pt idx="19190">
                  <c:v>2005.1559999999999</c:v>
                </c:pt>
                <c:pt idx="19191">
                  <c:v>2005.9369999999999</c:v>
                </c:pt>
                <c:pt idx="19192">
                  <c:v>2001.4059999999999</c:v>
                </c:pt>
                <c:pt idx="19193">
                  <c:v>2003.3589999999999</c:v>
                </c:pt>
                <c:pt idx="19194">
                  <c:v>2002.7339999999999</c:v>
                </c:pt>
                <c:pt idx="19195">
                  <c:v>2002.578</c:v>
                </c:pt>
                <c:pt idx="19196">
                  <c:v>2003.203</c:v>
                </c:pt>
                <c:pt idx="19197">
                  <c:v>2002.9690000000001</c:v>
                </c:pt>
                <c:pt idx="19198">
                  <c:v>2004.7660000000001</c:v>
                </c:pt>
                <c:pt idx="19199">
                  <c:v>2003.5940000000001</c:v>
                </c:pt>
                <c:pt idx="19200">
                  <c:v>2004.375</c:v>
                </c:pt>
                <c:pt idx="19201">
                  <c:v>2005.547</c:v>
                </c:pt>
                <c:pt idx="19202">
                  <c:v>2004.375</c:v>
                </c:pt>
                <c:pt idx="19203">
                  <c:v>2005.3910000000001</c:v>
                </c:pt>
                <c:pt idx="19204">
                  <c:v>2004.5309999999999</c:v>
                </c:pt>
                <c:pt idx="19205">
                  <c:v>2003.9839999999999</c:v>
                </c:pt>
                <c:pt idx="19206">
                  <c:v>2003.9839999999999</c:v>
                </c:pt>
                <c:pt idx="19207">
                  <c:v>2004.1410000000001</c:v>
                </c:pt>
                <c:pt idx="19208">
                  <c:v>2003.75</c:v>
                </c:pt>
                <c:pt idx="19209">
                  <c:v>2006.953</c:v>
                </c:pt>
                <c:pt idx="19210">
                  <c:v>2006.953</c:v>
                </c:pt>
                <c:pt idx="19211">
                  <c:v>2005.9369999999999</c:v>
                </c:pt>
                <c:pt idx="19212">
                  <c:v>2005.1559999999999</c:v>
                </c:pt>
                <c:pt idx="19213">
                  <c:v>2005.9369999999999</c:v>
                </c:pt>
                <c:pt idx="19214">
                  <c:v>2003.5940000000001</c:v>
                </c:pt>
                <c:pt idx="19215">
                  <c:v>2006.4059999999999</c:v>
                </c:pt>
                <c:pt idx="19216">
                  <c:v>2003.75</c:v>
                </c:pt>
                <c:pt idx="19217">
                  <c:v>2006.172</c:v>
                </c:pt>
                <c:pt idx="19218">
                  <c:v>2007.1869999999999</c:v>
                </c:pt>
                <c:pt idx="19219">
                  <c:v>2006.4059999999999</c:v>
                </c:pt>
                <c:pt idx="19220">
                  <c:v>2007.1869999999999</c:v>
                </c:pt>
                <c:pt idx="19221">
                  <c:v>2003.5940000000001</c:v>
                </c:pt>
                <c:pt idx="19222">
                  <c:v>2005.3910000000001</c:v>
                </c:pt>
                <c:pt idx="19223">
                  <c:v>2006.5619999999999</c:v>
                </c:pt>
                <c:pt idx="19224">
                  <c:v>2003.9839999999999</c:v>
                </c:pt>
                <c:pt idx="19225">
                  <c:v>2005.9369999999999</c:v>
                </c:pt>
                <c:pt idx="19226">
                  <c:v>2006.172</c:v>
                </c:pt>
                <c:pt idx="19227">
                  <c:v>2004.7660000000001</c:v>
                </c:pt>
                <c:pt idx="19228">
                  <c:v>2002.7339999999999</c:v>
                </c:pt>
                <c:pt idx="19229">
                  <c:v>2007.7339999999999</c:v>
                </c:pt>
                <c:pt idx="19230">
                  <c:v>2005.1559999999999</c:v>
                </c:pt>
                <c:pt idx="19231">
                  <c:v>2007.3440000000001</c:v>
                </c:pt>
                <c:pt idx="19232">
                  <c:v>2006.4059999999999</c:v>
                </c:pt>
                <c:pt idx="19233">
                  <c:v>2006.797</c:v>
                </c:pt>
                <c:pt idx="19234">
                  <c:v>2008.75</c:v>
                </c:pt>
                <c:pt idx="19235">
                  <c:v>2008.203</c:v>
                </c:pt>
                <c:pt idx="19236">
                  <c:v>2008.203</c:v>
                </c:pt>
                <c:pt idx="19237">
                  <c:v>2005.7809999999999</c:v>
                </c:pt>
                <c:pt idx="19238">
                  <c:v>2009.5309999999999</c:v>
                </c:pt>
                <c:pt idx="19239">
                  <c:v>2009.1410000000001</c:v>
                </c:pt>
                <c:pt idx="19240">
                  <c:v>2008.9839999999999</c:v>
                </c:pt>
                <c:pt idx="19241">
                  <c:v>2010.547</c:v>
                </c:pt>
                <c:pt idx="19242">
                  <c:v>2007.578</c:v>
                </c:pt>
                <c:pt idx="19243">
                  <c:v>2008.203</c:v>
                </c:pt>
                <c:pt idx="19244">
                  <c:v>2008.5940000000001</c:v>
                </c:pt>
                <c:pt idx="19245">
                  <c:v>2008.203</c:v>
                </c:pt>
                <c:pt idx="19246">
                  <c:v>2010</c:v>
                </c:pt>
                <c:pt idx="19247">
                  <c:v>2010</c:v>
                </c:pt>
                <c:pt idx="19248">
                  <c:v>2010</c:v>
                </c:pt>
                <c:pt idx="19249">
                  <c:v>2008.9839999999999</c:v>
                </c:pt>
                <c:pt idx="19250">
                  <c:v>2010.7809999999999</c:v>
                </c:pt>
                <c:pt idx="19251">
                  <c:v>2009.5309999999999</c:v>
                </c:pt>
                <c:pt idx="19252">
                  <c:v>2008.3589999999999</c:v>
                </c:pt>
                <c:pt idx="19253">
                  <c:v>2009.375</c:v>
                </c:pt>
                <c:pt idx="19254">
                  <c:v>2015</c:v>
                </c:pt>
                <c:pt idx="19255">
                  <c:v>2011.953</c:v>
                </c:pt>
                <c:pt idx="19256">
                  <c:v>2010.9369999999999</c:v>
                </c:pt>
                <c:pt idx="19257">
                  <c:v>2011.5619999999999</c:v>
                </c:pt>
                <c:pt idx="19258">
                  <c:v>2009.5309999999999</c:v>
                </c:pt>
                <c:pt idx="19259">
                  <c:v>2012.578</c:v>
                </c:pt>
                <c:pt idx="19260">
                  <c:v>2013.203</c:v>
                </c:pt>
                <c:pt idx="19261">
                  <c:v>2010.1559999999999</c:v>
                </c:pt>
                <c:pt idx="19262">
                  <c:v>2012.578</c:v>
                </c:pt>
                <c:pt idx="19263">
                  <c:v>2010.9369999999999</c:v>
                </c:pt>
                <c:pt idx="19264">
                  <c:v>2012.9690000000001</c:v>
                </c:pt>
                <c:pt idx="19265">
                  <c:v>2013.75</c:v>
                </c:pt>
                <c:pt idx="19266">
                  <c:v>2011.5619999999999</c:v>
                </c:pt>
                <c:pt idx="19267">
                  <c:v>2011.172</c:v>
                </c:pt>
                <c:pt idx="19268">
                  <c:v>2012.9690000000001</c:v>
                </c:pt>
                <c:pt idx="19269">
                  <c:v>2013.3589999999999</c:v>
                </c:pt>
                <c:pt idx="19270">
                  <c:v>2012.1869999999999</c:v>
                </c:pt>
                <c:pt idx="19271">
                  <c:v>2012.3440000000001</c:v>
                </c:pt>
                <c:pt idx="19272">
                  <c:v>2012.1869999999999</c:v>
                </c:pt>
                <c:pt idx="19273">
                  <c:v>2013.203</c:v>
                </c:pt>
                <c:pt idx="19274">
                  <c:v>2012.578</c:v>
                </c:pt>
                <c:pt idx="19275">
                  <c:v>2014.1410000000001</c:v>
                </c:pt>
                <c:pt idx="19276">
                  <c:v>2014.5309999999999</c:v>
                </c:pt>
                <c:pt idx="19277">
                  <c:v>2015.7809999999999</c:v>
                </c:pt>
                <c:pt idx="19278">
                  <c:v>2013.9839999999999</c:v>
                </c:pt>
                <c:pt idx="19279">
                  <c:v>2014.1410000000001</c:v>
                </c:pt>
                <c:pt idx="19280">
                  <c:v>2015.547</c:v>
                </c:pt>
                <c:pt idx="19281">
                  <c:v>2014.375</c:v>
                </c:pt>
                <c:pt idx="19282">
                  <c:v>2015.547</c:v>
                </c:pt>
                <c:pt idx="19283">
                  <c:v>2012.9690000000001</c:v>
                </c:pt>
                <c:pt idx="19284">
                  <c:v>2015</c:v>
                </c:pt>
                <c:pt idx="19285">
                  <c:v>2013.203</c:v>
                </c:pt>
                <c:pt idx="19286">
                  <c:v>2014.7660000000001</c:v>
                </c:pt>
                <c:pt idx="19287">
                  <c:v>2013.203</c:v>
                </c:pt>
                <c:pt idx="19288">
                  <c:v>2015</c:v>
                </c:pt>
                <c:pt idx="19289">
                  <c:v>2014.7660000000001</c:v>
                </c:pt>
                <c:pt idx="19290">
                  <c:v>2016.953</c:v>
                </c:pt>
                <c:pt idx="19291">
                  <c:v>2015</c:v>
                </c:pt>
                <c:pt idx="19292">
                  <c:v>2016.953</c:v>
                </c:pt>
                <c:pt idx="19293">
                  <c:v>2015.3910000000001</c:v>
                </c:pt>
                <c:pt idx="19294">
                  <c:v>2013.75</c:v>
                </c:pt>
                <c:pt idx="19295">
                  <c:v>2016.5619999999999</c:v>
                </c:pt>
                <c:pt idx="19296">
                  <c:v>2016.5619999999999</c:v>
                </c:pt>
                <c:pt idx="19297">
                  <c:v>2015.9369999999999</c:v>
                </c:pt>
                <c:pt idx="19298">
                  <c:v>2016.4059999999999</c:v>
                </c:pt>
                <c:pt idx="19299">
                  <c:v>2015.1559999999999</c:v>
                </c:pt>
                <c:pt idx="19300">
                  <c:v>2016.797</c:v>
                </c:pt>
                <c:pt idx="19301">
                  <c:v>2017.7339999999999</c:v>
                </c:pt>
                <c:pt idx="19302">
                  <c:v>2018.203</c:v>
                </c:pt>
                <c:pt idx="19303">
                  <c:v>2017.9690000000001</c:v>
                </c:pt>
                <c:pt idx="19304">
                  <c:v>2015.1559999999999</c:v>
                </c:pt>
                <c:pt idx="19305">
                  <c:v>2015.1559999999999</c:v>
                </c:pt>
                <c:pt idx="19306">
                  <c:v>2015.547</c:v>
                </c:pt>
                <c:pt idx="19307">
                  <c:v>2016.5619999999999</c:v>
                </c:pt>
                <c:pt idx="19308">
                  <c:v>2017.7339999999999</c:v>
                </c:pt>
                <c:pt idx="19309">
                  <c:v>2016.172</c:v>
                </c:pt>
                <c:pt idx="19310">
                  <c:v>2015.7809999999999</c:v>
                </c:pt>
                <c:pt idx="19311">
                  <c:v>2016.797</c:v>
                </c:pt>
                <c:pt idx="19312">
                  <c:v>2017.578</c:v>
                </c:pt>
                <c:pt idx="19313">
                  <c:v>2018.75</c:v>
                </c:pt>
                <c:pt idx="19314">
                  <c:v>2016.5619999999999</c:v>
                </c:pt>
                <c:pt idx="19315">
                  <c:v>2017.1869999999999</c:v>
                </c:pt>
                <c:pt idx="19316">
                  <c:v>2017.578</c:v>
                </c:pt>
                <c:pt idx="19317">
                  <c:v>2017.9690000000001</c:v>
                </c:pt>
                <c:pt idx="19318">
                  <c:v>2015.547</c:v>
                </c:pt>
                <c:pt idx="19319">
                  <c:v>2017.1869999999999</c:v>
                </c:pt>
                <c:pt idx="19320">
                  <c:v>2017.3440000000001</c:v>
                </c:pt>
                <c:pt idx="19321">
                  <c:v>2017.578</c:v>
                </c:pt>
                <c:pt idx="19322">
                  <c:v>2015.3910000000001</c:v>
                </c:pt>
                <c:pt idx="19323">
                  <c:v>2019.1410000000001</c:v>
                </c:pt>
                <c:pt idx="19324">
                  <c:v>2016.172</c:v>
                </c:pt>
                <c:pt idx="19325">
                  <c:v>2016.172</c:v>
                </c:pt>
                <c:pt idx="19326">
                  <c:v>2021.4059999999999</c:v>
                </c:pt>
                <c:pt idx="19327">
                  <c:v>2017.7339999999999</c:v>
                </c:pt>
                <c:pt idx="19328">
                  <c:v>2017.7339999999999</c:v>
                </c:pt>
                <c:pt idx="19329">
                  <c:v>2018.203</c:v>
                </c:pt>
                <c:pt idx="19330">
                  <c:v>2018.3589999999999</c:v>
                </c:pt>
                <c:pt idx="19331">
                  <c:v>2015.547</c:v>
                </c:pt>
                <c:pt idx="19332">
                  <c:v>2017.9690000000001</c:v>
                </c:pt>
                <c:pt idx="19333">
                  <c:v>2016.4059999999999</c:v>
                </c:pt>
                <c:pt idx="19334">
                  <c:v>2016.5619999999999</c:v>
                </c:pt>
                <c:pt idx="19335">
                  <c:v>2017.3440000000001</c:v>
                </c:pt>
                <c:pt idx="19336">
                  <c:v>2016.5619999999999</c:v>
                </c:pt>
                <c:pt idx="19337">
                  <c:v>2017.7339999999999</c:v>
                </c:pt>
                <c:pt idx="19338">
                  <c:v>2015.7809999999999</c:v>
                </c:pt>
                <c:pt idx="19339">
                  <c:v>2015.547</c:v>
                </c:pt>
                <c:pt idx="19340">
                  <c:v>2017.9690000000001</c:v>
                </c:pt>
                <c:pt idx="19341">
                  <c:v>2014.375</c:v>
                </c:pt>
                <c:pt idx="19342">
                  <c:v>2015.9369999999999</c:v>
                </c:pt>
                <c:pt idx="19343">
                  <c:v>2017.1869999999999</c:v>
                </c:pt>
                <c:pt idx="19344">
                  <c:v>2015</c:v>
                </c:pt>
                <c:pt idx="19345">
                  <c:v>2018.203</c:v>
                </c:pt>
                <c:pt idx="19346">
                  <c:v>2016.172</c:v>
                </c:pt>
                <c:pt idx="19347">
                  <c:v>2014.7660000000001</c:v>
                </c:pt>
                <c:pt idx="19348">
                  <c:v>2016.953</c:v>
                </c:pt>
                <c:pt idx="19349">
                  <c:v>2017.9690000000001</c:v>
                </c:pt>
                <c:pt idx="19350">
                  <c:v>2013.75</c:v>
                </c:pt>
                <c:pt idx="19351">
                  <c:v>2015.7809999999999</c:v>
                </c:pt>
                <c:pt idx="19352">
                  <c:v>2016.797</c:v>
                </c:pt>
                <c:pt idx="19353">
                  <c:v>2015.7809999999999</c:v>
                </c:pt>
                <c:pt idx="19354">
                  <c:v>2015.1559999999999</c:v>
                </c:pt>
                <c:pt idx="19355">
                  <c:v>2016.172</c:v>
                </c:pt>
                <c:pt idx="19356">
                  <c:v>2013.3589999999999</c:v>
                </c:pt>
                <c:pt idx="19357">
                  <c:v>2018.5940000000001</c:v>
                </c:pt>
                <c:pt idx="19358">
                  <c:v>2015.9369999999999</c:v>
                </c:pt>
                <c:pt idx="19359">
                  <c:v>2014.5309999999999</c:v>
                </c:pt>
                <c:pt idx="19360">
                  <c:v>2012.9690000000001</c:v>
                </c:pt>
                <c:pt idx="19361">
                  <c:v>2015.9369999999999</c:v>
                </c:pt>
                <c:pt idx="19362">
                  <c:v>2015</c:v>
                </c:pt>
                <c:pt idx="19363">
                  <c:v>2014.5309999999999</c:v>
                </c:pt>
                <c:pt idx="19364">
                  <c:v>2014.1410000000001</c:v>
                </c:pt>
                <c:pt idx="19365">
                  <c:v>2015</c:v>
                </c:pt>
                <c:pt idx="19366">
                  <c:v>2013.9839999999999</c:v>
                </c:pt>
                <c:pt idx="19367">
                  <c:v>2014.7660000000001</c:v>
                </c:pt>
                <c:pt idx="19368">
                  <c:v>2013.75</c:v>
                </c:pt>
                <c:pt idx="19369">
                  <c:v>2015.7809999999999</c:v>
                </c:pt>
                <c:pt idx="19370">
                  <c:v>2014.5309999999999</c:v>
                </c:pt>
                <c:pt idx="19371">
                  <c:v>2013.3589999999999</c:v>
                </c:pt>
                <c:pt idx="19372">
                  <c:v>2012.9690000000001</c:v>
                </c:pt>
                <c:pt idx="19373">
                  <c:v>2015</c:v>
                </c:pt>
                <c:pt idx="19374">
                  <c:v>2011.953</c:v>
                </c:pt>
                <c:pt idx="19375">
                  <c:v>2012.9690000000001</c:v>
                </c:pt>
                <c:pt idx="19376">
                  <c:v>2012.3440000000001</c:v>
                </c:pt>
                <c:pt idx="19377">
                  <c:v>2013.203</c:v>
                </c:pt>
                <c:pt idx="19378">
                  <c:v>2013.9839999999999</c:v>
                </c:pt>
                <c:pt idx="19379">
                  <c:v>2014.375</c:v>
                </c:pt>
                <c:pt idx="19380">
                  <c:v>2009.375</c:v>
                </c:pt>
                <c:pt idx="19381">
                  <c:v>2012.7339999999999</c:v>
                </c:pt>
                <c:pt idx="19382">
                  <c:v>2011.5619999999999</c:v>
                </c:pt>
                <c:pt idx="19383">
                  <c:v>2010.9369999999999</c:v>
                </c:pt>
                <c:pt idx="19384">
                  <c:v>2011.172</c:v>
                </c:pt>
                <c:pt idx="19385">
                  <c:v>2011.797</c:v>
                </c:pt>
                <c:pt idx="19386">
                  <c:v>2011.953</c:v>
                </c:pt>
                <c:pt idx="19387">
                  <c:v>2012.1869999999999</c:v>
                </c:pt>
                <c:pt idx="19388">
                  <c:v>2011.4059999999999</c:v>
                </c:pt>
                <c:pt idx="19389">
                  <c:v>2010.9369999999999</c:v>
                </c:pt>
                <c:pt idx="19390">
                  <c:v>2011.4059999999999</c:v>
                </c:pt>
                <c:pt idx="19391">
                  <c:v>2010.1559999999999</c:v>
                </c:pt>
                <c:pt idx="19392">
                  <c:v>2009.7660000000001</c:v>
                </c:pt>
                <c:pt idx="19393">
                  <c:v>2011.172</c:v>
                </c:pt>
                <c:pt idx="19394">
                  <c:v>2009.1410000000001</c:v>
                </c:pt>
                <c:pt idx="19395">
                  <c:v>2009.5309999999999</c:v>
                </c:pt>
                <c:pt idx="19396">
                  <c:v>2009.7660000000001</c:v>
                </c:pt>
                <c:pt idx="19397">
                  <c:v>2009.375</c:v>
                </c:pt>
                <c:pt idx="19398">
                  <c:v>2010.9369999999999</c:v>
                </c:pt>
                <c:pt idx="19399">
                  <c:v>2010.7809999999999</c:v>
                </c:pt>
                <c:pt idx="19400">
                  <c:v>2008.9839999999999</c:v>
                </c:pt>
                <c:pt idx="19401">
                  <c:v>2012.3440000000001</c:v>
                </c:pt>
                <c:pt idx="19402">
                  <c:v>2008.203</c:v>
                </c:pt>
                <c:pt idx="19403">
                  <c:v>2008.203</c:v>
                </c:pt>
                <c:pt idx="19404">
                  <c:v>2010.547</c:v>
                </c:pt>
                <c:pt idx="19405">
                  <c:v>2007.1869999999999</c:v>
                </c:pt>
                <c:pt idx="19406">
                  <c:v>2010.7809999999999</c:v>
                </c:pt>
                <c:pt idx="19407">
                  <c:v>2008.3589999999999</c:v>
                </c:pt>
                <c:pt idx="19408">
                  <c:v>2006.953</c:v>
                </c:pt>
                <c:pt idx="19409">
                  <c:v>2007.9690000000001</c:v>
                </c:pt>
                <c:pt idx="19410">
                  <c:v>2008.203</c:v>
                </c:pt>
                <c:pt idx="19411">
                  <c:v>2007.578</c:v>
                </c:pt>
                <c:pt idx="19412">
                  <c:v>2008.5940000000001</c:v>
                </c:pt>
                <c:pt idx="19413">
                  <c:v>2008.9839999999999</c:v>
                </c:pt>
                <c:pt idx="19414">
                  <c:v>2007.578</c:v>
                </c:pt>
                <c:pt idx="19415">
                  <c:v>2008.75</c:v>
                </c:pt>
                <c:pt idx="19416">
                  <c:v>2009.375</c:v>
                </c:pt>
                <c:pt idx="19417">
                  <c:v>2010</c:v>
                </c:pt>
                <c:pt idx="19418">
                  <c:v>2008.3589999999999</c:v>
                </c:pt>
                <c:pt idx="19419">
                  <c:v>2007.578</c:v>
                </c:pt>
                <c:pt idx="19420">
                  <c:v>2008.9839999999999</c:v>
                </c:pt>
                <c:pt idx="19421">
                  <c:v>2006.4059999999999</c:v>
                </c:pt>
                <c:pt idx="19422">
                  <c:v>2007.578</c:v>
                </c:pt>
                <c:pt idx="19423">
                  <c:v>2010.1559999999999</c:v>
                </c:pt>
                <c:pt idx="19424">
                  <c:v>2006.797</c:v>
                </c:pt>
                <c:pt idx="19425">
                  <c:v>2005</c:v>
                </c:pt>
                <c:pt idx="19426">
                  <c:v>2008.5940000000001</c:v>
                </c:pt>
                <c:pt idx="19427">
                  <c:v>2008.75</c:v>
                </c:pt>
                <c:pt idx="19428">
                  <c:v>2005.3910000000001</c:v>
                </c:pt>
                <c:pt idx="19429">
                  <c:v>2006.5619999999999</c:v>
                </c:pt>
                <c:pt idx="19430">
                  <c:v>2010.1559999999999</c:v>
                </c:pt>
                <c:pt idx="19431">
                  <c:v>2007.1869999999999</c:v>
                </c:pt>
                <c:pt idx="19432">
                  <c:v>2005.7809999999999</c:v>
                </c:pt>
                <c:pt idx="19433">
                  <c:v>2008.75</c:v>
                </c:pt>
                <c:pt idx="19434">
                  <c:v>2007.578</c:v>
                </c:pt>
                <c:pt idx="19435">
                  <c:v>2006.797</c:v>
                </c:pt>
                <c:pt idx="19436">
                  <c:v>2006.4059999999999</c:v>
                </c:pt>
                <c:pt idx="19437">
                  <c:v>2005</c:v>
                </c:pt>
                <c:pt idx="19438">
                  <c:v>2008.3589999999999</c:v>
                </c:pt>
                <c:pt idx="19439">
                  <c:v>2005.7809999999999</c:v>
                </c:pt>
                <c:pt idx="19440">
                  <c:v>2005</c:v>
                </c:pt>
                <c:pt idx="19441">
                  <c:v>2006.172</c:v>
                </c:pt>
                <c:pt idx="19442">
                  <c:v>2007.3440000000001</c:v>
                </c:pt>
                <c:pt idx="19443">
                  <c:v>2007.3440000000001</c:v>
                </c:pt>
                <c:pt idx="19444">
                  <c:v>2006.4059999999999</c:v>
                </c:pt>
                <c:pt idx="19445">
                  <c:v>2005.7809999999999</c:v>
                </c:pt>
                <c:pt idx="19446">
                  <c:v>2006.797</c:v>
                </c:pt>
                <c:pt idx="19447">
                  <c:v>2005.7809999999999</c:v>
                </c:pt>
                <c:pt idx="19448">
                  <c:v>2005.9369999999999</c:v>
                </c:pt>
                <c:pt idx="19449">
                  <c:v>2005.3910000000001</c:v>
                </c:pt>
                <c:pt idx="19450">
                  <c:v>2007.1869999999999</c:v>
                </c:pt>
                <c:pt idx="19451">
                  <c:v>2003.9839999999999</c:v>
                </c:pt>
                <c:pt idx="19452">
                  <c:v>2005.7809999999999</c:v>
                </c:pt>
                <c:pt idx="19453">
                  <c:v>2004.7660000000001</c:v>
                </c:pt>
                <c:pt idx="19454">
                  <c:v>2003.75</c:v>
                </c:pt>
                <c:pt idx="19455">
                  <c:v>2005.3910000000001</c:v>
                </c:pt>
                <c:pt idx="19456">
                  <c:v>2005.9369999999999</c:v>
                </c:pt>
                <c:pt idx="19457">
                  <c:v>2003.5940000000001</c:v>
                </c:pt>
                <c:pt idx="19458">
                  <c:v>2005.3910000000001</c:v>
                </c:pt>
                <c:pt idx="19459">
                  <c:v>2005.3910000000001</c:v>
                </c:pt>
                <c:pt idx="19460">
                  <c:v>2005.3910000000001</c:v>
                </c:pt>
                <c:pt idx="19461">
                  <c:v>2006.797</c:v>
                </c:pt>
                <c:pt idx="19462">
                  <c:v>2004.5309999999999</c:v>
                </c:pt>
                <c:pt idx="19463">
                  <c:v>2006.172</c:v>
                </c:pt>
                <c:pt idx="19464">
                  <c:v>2006.5619999999999</c:v>
                </c:pt>
                <c:pt idx="19465">
                  <c:v>2004.5309999999999</c:v>
                </c:pt>
                <c:pt idx="19466">
                  <c:v>2005.3910000000001</c:v>
                </c:pt>
                <c:pt idx="19467">
                  <c:v>2006.797</c:v>
                </c:pt>
                <c:pt idx="19468">
                  <c:v>2005.1559999999999</c:v>
                </c:pt>
                <c:pt idx="19469">
                  <c:v>2007.9690000000001</c:v>
                </c:pt>
                <c:pt idx="19470">
                  <c:v>2004.5309999999999</c:v>
                </c:pt>
                <c:pt idx="19471">
                  <c:v>2006.953</c:v>
                </c:pt>
                <c:pt idx="19472">
                  <c:v>2005.7809999999999</c:v>
                </c:pt>
                <c:pt idx="19473">
                  <c:v>2006.5619999999999</c:v>
                </c:pt>
                <c:pt idx="19474">
                  <c:v>2008.9839999999999</c:v>
                </c:pt>
                <c:pt idx="19475">
                  <c:v>2004.7660000000001</c:v>
                </c:pt>
                <c:pt idx="19476">
                  <c:v>2005.7809999999999</c:v>
                </c:pt>
                <c:pt idx="19477">
                  <c:v>2006.797</c:v>
                </c:pt>
                <c:pt idx="19478">
                  <c:v>2005.9369999999999</c:v>
                </c:pt>
                <c:pt idx="19479">
                  <c:v>2006.953</c:v>
                </c:pt>
                <c:pt idx="19480">
                  <c:v>2006.5619999999999</c:v>
                </c:pt>
                <c:pt idx="19481">
                  <c:v>2006.797</c:v>
                </c:pt>
                <c:pt idx="19482">
                  <c:v>2006.4059999999999</c:v>
                </c:pt>
                <c:pt idx="19483">
                  <c:v>2008.203</c:v>
                </c:pt>
                <c:pt idx="19484">
                  <c:v>2007.578</c:v>
                </c:pt>
                <c:pt idx="19485">
                  <c:v>2008.3589999999999</c:v>
                </c:pt>
                <c:pt idx="19486">
                  <c:v>2007.3440000000001</c:v>
                </c:pt>
                <c:pt idx="19487">
                  <c:v>2007.7339999999999</c:v>
                </c:pt>
                <c:pt idx="19488">
                  <c:v>2008.203</c:v>
                </c:pt>
                <c:pt idx="19489">
                  <c:v>2008.75</c:v>
                </c:pt>
                <c:pt idx="19490">
                  <c:v>2010.9369999999999</c:v>
                </c:pt>
                <c:pt idx="19491">
                  <c:v>2006.5619999999999</c:v>
                </c:pt>
                <c:pt idx="19492">
                  <c:v>2010.3910000000001</c:v>
                </c:pt>
                <c:pt idx="19493">
                  <c:v>2007.7339999999999</c:v>
                </c:pt>
                <c:pt idx="19494">
                  <c:v>2008.5940000000001</c:v>
                </c:pt>
                <c:pt idx="19495">
                  <c:v>2007.9690000000001</c:v>
                </c:pt>
                <c:pt idx="19496">
                  <c:v>2009.1410000000001</c:v>
                </c:pt>
                <c:pt idx="19497">
                  <c:v>2008.75</c:v>
                </c:pt>
                <c:pt idx="19498">
                  <c:v>2008.9839999999999</c:v>
                </c:pt>
                <c:pt idx="19499">
                  <c:v>2005.9369999999999</c:v>
                </c:pt>
                <c:pt idx="19500">
                  <c:v>2008.9839999999999</c:v>
                </c:pt>
                <c:pt idx="19501">
                  <c:v>2009.1410000000001</c:v>
                </c:pt>
                <c:pt idx="19502">
                  <c:v>2010.3910000000001</c:v>
                </c:pt>
                <c:pt idx="19503">
                  <c:v>2009.5309999999999</c:v>
                </c:pt>
                <c:pt idx="19504">
                  <c:v>2008.75</c:v>
                </c:pt>
                <c:pt idx="19505">
                  <c:v>2008.203</c:v>
                </c:pt>
                <c:pt idx="19506">
                  <c:v>2010.547</c:v>
                </c:pt>
                <c:pt idx="19507">
                  <c:v>2007.1869999999999</c:v>
                </c:pt>
                <c:pt idx="19508">
                  <c:v>2008.5940000000001</c:v>
                </c:pt>
                <c:pt idx="19509">
                  <c:v>2010.3910000000001</c:v>
                </c:pt>
                <c:pt idx="19510">
                  <c:v>2011.953</c:v>
                </c:pt>
                <c:pt idx="19511">
                  <c:v>2010.3910000000001</c:v>
                </c:pt>
                <c:pt idx="19512">
                  <c:v>2010.547</c:v>
                </c:pt>
                <c:pt idx="19513">
                  <c:v>2012.578</c:v>
                </c:pt>
                <c:pt idx="19514">
                  <c:v>2011.4059999999999</c:v>
                </c:pt>
                <c:pt idx="19515">
                  <c:v>2009.7660000000001</c:v>
                </c:pt>
                <c:pt idx="19516">
                  <c:v>2010.1559999999999</c:v>
                </c:pt>
                <c:pt idx="19517">
                  <c:v>2010.3910000000001</c:v>
                </c:pt>
                <c:pt idx="19518">
                  <c:v>2011.953</c:v>
                </c:pt>
                <c:pt idx="19519">
                  <c:v>2012.578</c:v>
                </c:pt>
                <c:pt idx="19520">
                  <c:v>2010.3910000000001</c:v>
                </c:pt>
                <c:pt idx="19521">
                  <c:v>2012.9690000000001</c:v>
                </c:pt>
                <c:pt idx="19522">
                  <c:v>2011.5619999999999</c:v>
                </c:pt>
                <c:pt idx="19523">
                  <c:v>2011.5619999999999</c:v>
                </c:pt>
                <c:pt idx="19524">
                  <c:v>2011.797</c:v>
                </c:pt>
                <c:pt idx="19525">
                  <c:v>2012.578</c:v>
                </c:pt>
                <c:pt idx="19526">
                  <c:v>2012.7339999999999</c:v>
                </c:pt>
                <c:pt idx="19527">
                  <c:v>2013.203</c:v>
                </c:pt>
                <c:pt idx="19528">
                  <c:v>2012.578</c:v>
                </c:pt>
                <c:pt idx="19529">
                  <c:v>2013.5940000000001</c:v>
                </c:pt>
                <c:pt idx="19530">
                  <c:v>2013.9839999999999</c:v>
                </c:pt>
                <c:pt idx="19531">
                  <c:v>2012.9690000000001</c:v>
                </c:pt>
                <c:pt idx="19532">
                  <c:v>2012.7339999999999</c:v>
                </c:pt>
                <c:pt idx="19533">
                  <c:v>2015.3910000000001</c:v>
                </c:pt>
                <c:pt idx="19534">
                  <c:v>2012.9690000000001</c:v>
                </c:pt>
                <c:pt idx="19535">
                  <c:v>2012.9690000000001</c:v>
                </c:pt>
                <c:pt idx="19536">
                  <c:v>2013.5940000000001</c:v>
                </c:pt>
                <c:pt idx="19537">
                  <c:v>2014.375</c:v>
                </c:pt>
                <c:pt idx="19538">
                  <c:v>2013.5940000000001</c:v>
                </c:pt>
                <c:pt idx="19539">
                  <c:v>2013.3589999999999</c:v>
                </c:pt>
                <c:pt idx="19540">
                  <c:v>2014.1410000000001</c:v>
                </c:pt>
                <c:pt idx="19541">
                  <c:v>2012.1869999999999</c:v>
                </c:pt>
                <c:pt idx="19542">
                  <c:v>2012.9690000000001</c:v>
                </c:pt>
                <c:pt idx="19543">
                  <c:v>2015</c:v>
                </c:pt>
                <c:pt idx="19544">
                  <c:v>2013.203</c:v>
                </c:pt>
                <c:pt idx="19545">
                  <c:v>2016.172</c:v>
                </c:pt>
                <c:pt idx="19546">
                  <c:v>2014.5309999999999</c:v>
                </c:pt>
                <c:pt idx="19547">
                  <c:v>2015.547</c:v>
                </c:pt>
                <c:pt idx="19548">
                  <c:v>2014.7660000000001</c:v>
                </c:pt>
                <c:pt idx="19549">
                  <c:v>2012.7339999999999</c:v>
                </c:pt>
                <c:pt idx="19550">
                  <c:v>2014.5309999999999</c:v>
                </c:pt>
                <c:pt idx="19551">
                  <c:v>2013.3589999999999</c:v>
                </c:pt>
                <c:pt idx="19552">
                  <c:v>2016.953</c:v>
                </c:pt>
                <c:pt idx="19553">
                  <c:v>2015.9369999999999</c:v>
                </c:pt>
                <c:pt idx="19554">
                  <c:v>2015.547</c:v>
                </c:pt>
                <c:pt idx="19555">
                  <c:v>2015.1559999999999</c:v>
                </c:pt>
                <c:pt idx="19556">
                  <c:v>2015</c:v>
                </c:pt>
                <c:pt idx="19557">
                  <c:v>2015</c:v>
                </c:pt>
                <c:pt idx="19558">
                  <c:v>2016.4059999999999</c:v>
                </c:pt>
                <c:pt idx="19559">
                  <c:v>2016.4059999999999</c:v>
                </c:pt>
                <c:pt idx="19560">
                  <c:v>2016.172</c:v>
                </c:pt>
                <c:pt idx="19561">
                  <c:v>2017.578</c:v>
                </c:pt>
                <c:pt idx="19562">
                  <c:v>2016.4059999999999</c:v>
                </c:pt>
                <c:pt idx="19563">
                  <c:v>2017.9690000000001</c:v>
                </c:pt>
                <c:pt idx="19564">
                  <c:v>2015.3910000000001</c:v>
                </c:pt>
                <c:pt idx="19565">
                  <c:v>2015.547</c:v>
                </c:pt>
                <c:pt idx="19566">
                  <c:v>2016.797</c:v>
                </c:pt>
                <c:pt idx="19567">
                  <c:v>2017.578</c:v>
                </c:pt>
                <c:pt idx="19568">
                  <c:v>2015.9369999999999</c:v>
                </c:pt>
                <c:pt idx="19569">
                  <c:v>2017.3440000000001</c:v>
                </c:pt>
                <c:pt idx="19570">
                  <c:v>2016.953</c:v>
                </c:pt>
                <c:pt idx="19571">
                  <c:v>2016.797</c:v>
                </c:pt>
                <c:pt idx="19572">
                  <c:v>2016.172</c:v>
                </c:pt>
                <c:pt idx="19573">
                  <c:v>2017.1869999999999</c:v>
                </c:pt>
                <c:pt idx="19574">
                  <c:v>2017.9690000000001</c:v>
                </c:pt>
                <c:pt idx="19575">
                  <c:v>2017.1869999999999</c:v>
                </c:pt>
                <c:pt idx="19576">
                  <c:v>2015.547</c:v>
                </c:pt>
                <c:pt idx="19577">
                  <c:v>2017.3440000000001</c:v>
                </c:pt>
                <c:pt idx="19578">
                  <c:v>2018.203</c:v>
                </c:pt>
                <c:pt idx="19579">
                  <c:v>2015.3910000000001</c:v>
                </c:pt>
                <c:pt idx="19580">
                  <c:v>2015.1559999999999</c:v>
                </c:pt>
                <c:pt idx="19581">
                  <c:v>2018.75</c:v>
                </c:pt>
                <c:pt idx="19582">
                  <c:v>2019.1410000000001</c:v>
                </c:pt>
                <c:pt idx="19583">
                  <c:v>2016.5619999999999</c:v>
                </c:pt>
                <c:pt idx="19584">
                  <c:v>2018.203</c:v>
                </c:pt>
                <c:pt idx="19585">
                  <c:v>2017.9690000000001</c:v>
                </c:pt>
                <c:pt idx="19586">
                  <c:v>2017.9690000000001</c:v>
                </c:pt>
                <c:pt idx="19587">
                  <c:v>2017.7339999999999</c:v>
                </c:pt>
                <c:pt idx="19588">
                  <c:v>2018.9839999999999</c:v>
                </c:pt>
                <c:pt idx="19589">
                  <c:v>2017.7339999999999</c:v>
                </c:pt>
                <c:pt idx="19590">
                  <c:v>2017.3440000000001</c:v>
                </c:pt>
                <c:pt idx="19591">
                  <c:v>2017.7339999999999</c:v>
                </c:pt>
                <c:pt idx="19592">
                  <c:v>2017.7339999999999</c:v>
                </c:pt>
                <c:pt idx="19593">
                  <c:v>2018.9839999999999</c:v>
                </c:pt>
                <c:pt idx="19594">
                  <c:v>2018.5940000000001</c:v>
                </c:pt>
                <c:pt idx="19595">
                  <c:v>2017.3440000000001</c:v>
                </c:pt>
                <c:pt idx="19596">
                  <c:v>2017.3440000000001</c:v>
                </c:pt>
                <c:pt idx="19597">
                  <c:v>2015.3910000000001</c:v>
                </c:pt>
                <c:pt idx="19598">
                  <c:v>2017.578</c:v>
                </c:pt>
                <c:pt idx="19599">
                  <c:v>2016.172</c:v>
                </c:pt>
                <c:pt idx="19600">
                  <c:v>2017.578</c:v>
                </c:pt>
                <c:pt idx="19601">
                  <c:v>2016.5619999999999</c:v>
                </c:pt>
                <c:pt idx="19602">
                  <c:v>2018.75</c:v>
                </c:pt>
                <c:pt idx="19603">
                  <c:v>2015.9369999999999</c:v>
                </c:pt>
                <c:pt idx="19604">
                  <c:v>2018.75</c:v>
                </c:pt>
                <c:pt idx="19605">
                  <c:v>2016.172</c:v>
                </c:pt>
                <c:pt idx="19606">
                  <c:v>2015.9369999999999</c:v>
                </c:pt>
                <c:pt idx="19607">
                  <c:v>2016.4059999999999</c:v>
                </c:pt>
                <c:pt idx="19608">
                  <c:v>2015.547</c:v>
                </c:pt>
                <c:pt idx="19609">
                  <c:v>2015.1559999999999</c:v>
                </c:pt>
                <c:pt idx="19610">
                  <c:v>2016.5619999999999</c:v>
                </c:pt>
                <c:pt idx="19611">
                  <c:v>2019.375</c:v>
                </c:pt>
                <c:pt idx="19612">
                  <c:v>2015</c:v>
                </c:pt>
                <c:pt idx="19613">
                  <c:v>2017.578</c:v>
                </c:pt>
                <c:pt idx="19614">
                  <c:v>2016.172</c:v>
                </c:pt>
                <c:pt idx="19615">
                  <c:v>2017.9690000000001</c:v>
                </c:pt>
                <c:pt idx="19616">
                  <c:v>2016.797</c:v>
                </c:pt>
                <c:pt idx="19617">
                  <c:v>2017.3440000000001</c:v>
                </c:pt>
                <c:pt idx="19618">
                  <c:v>2016.172</c:v>
                </c:pt>
                <c:pt idx="19619">
                  <c:v>2016.953</c:v>
                </c:pt>
                <c:pt idx="19620">
                  <c:v>2013.3589999999999</c:v>
                </c:pt>
                <c:pt idx="19621">
                  <c:v>2014.7660000000001</c:v>
                </c:pt>
                <c:pt idx="19622">
                  <c:v>2015.3910000000001</c:v>
                </c:pt>
                <c:pt idx="19623">
                  <c:v>2014.5309999999999</c:v>
                </c:pt>
                <c:pt idx="19624">
                  <c:v>2016.172</c:v>
                </c:pt>
                <c:pt idx="19625">
                  <c:v>2014.7660000000001</c:v>
                </c:pt>
                <c:pt idx="19626">
                  <c:v>2013.3589999999999</c:v>
                </c:pt>
                <c:pt idx="19627">
                  <c:v>2015.1559999999999</c:v>
                </c:pt>
                <c:pt idx="19628">
                  <c:v>2013.75</c:v>
                </c:pt>
                <c:pt idx="19629">
                  <c:v>2015.1559999999999</c:v>
                </c:pt>
                <c:pt idx="19630">
                  <c:v>2013.75</c:v>
                </c:pt>
                <c:pt idx="19631">
                  <c:v>2015.547</c:v>
                </c:pt>
                <c:pt idx="19632">
                  <c:v>2013.9839999999999</c:v>
                </c:pt>
                <c:pt idx="19633">
                  <c:v>2015.3910000000001</c:v>
                </c:pt>
                <c:pt idx="19634">
                  <c:v>2015.7809999999999</c:v>
                </c:pt>
                <c:pt idx="19635">
                  <c:v>2015.1559999999999</c:v>
                </c:pt>
                <c:pt idx="19636">
                  <c:v>2015.3910000000001</c:v>
                </c:pt>
                <c:pt idx="19637">
                  <c:v>2014.375</c:v>
                </c:pt>
                <c:pt idx="19638">
                  <c:v>2012.1869999999999</c:v>
                </c:pt>
                <c:pt idx="19639">
                  <c:v>2012.9690000000001</c:v>
                </c:pt>
                <c:pt idx="19640">
                  <c:v>2015.3910000000001</c:v>
                </c:pt>
                <c:pt idx="19641">
                  <c:v>2013.5940000000001</c:v>
                </c:pt>
                <c:pt idx="19642">
                  <c:v>2013.75</c:v>
                </c:pt>
                <c:pt idx="19643">
                  <c:v>2012.1869999999999</c:v>
                </c:pt>
                <c:pt idx="19644">
                  <c:v>2013.3589999999999</c:v>
                </c:pt>
                <c:pt idx="19645">
                  <c:v>2014.1410000000001</c:v>
                </c:pt>
                <c:pt idx="19646">
                  <c:v>2011.5619999999999</c:v>
                </c:pt>
                <c:pt idx="19647">
                  <c:v>2011.5619999999999</c:v>
                </c:pt>
                <c:pt idx="19648">
                  <c:v>2013.9839999999999</c:v>
                </c:pt>
                <c:pt idx="19649">
                  <c:v>2012.1869999999999</c:v>
                </c:pt>
                <c:pt idx="19650">
                  <c:v>2012.578</c:v>
                </c:pt>
                <c:pt idx="19651">
                  <c:v>2012.1869999999999</c:v>
                </c:pt>
                <c:pt idx="19652">
                  <c:v>2011.797</c:v>
                </c:pt>
                <c:pt idx="19653">
                  <c:v>2013.3589999999999</c:v>
                </c:pt>
                <c:pt idx="19654">
                  <c:v>2011.5619999999999</c:v>
                </c:pt>
                <c:pt idx="19655">
                  <c:v>2011.797</c:v>
                </c:pt>
                <c:pt idx="19656">
                  <c:v>2011.5619999999999</c:v>
                </c:pt>
                <c:pt idx="19657">
                  <c:v>2010.7809999999999</c:v>
                </c:pt>
                <c:pt idx="19658">
                  <c:v>2012.7339999999999</c:v>
                </c:pt>
                <c:pt idx="19659">
                  <c:v>2011.4059999999999</c:v>
                </c:pt>
                <c:pt idx="19660">
                  <c:v>2011.4059999999999</c:v>
                </c:pt>
                <c:pt idx="19661">
                  <c:v>2011.5619999999999</c:v>
                </c:pt>
                <c:pt idx="19662">
                  <c:v>2012.9690000000001</c:v>
                </c:pt>
                <c:pt idx="19663">
                  <c:v>2012.9690000000001</c:v>
                </c:pt>
                <c:pt idx="19664">
                  <c:v>2010.547</c:v>
                </c:pt>
                <c:pt idx="19665">
                  <c:v>2011.5619999999999</c:v>
                </c:pt>
                <c:pt idx="19666">
                  <c:v>2010.3910000000001</c:v>
                </c:pt>
                <c:pt idx="19667">
                  <c:v>2011.4059999999999</c:v>
                </c:pt>
                <c:pt idx="19668">
                  <c:v>2010.547</c:v>
                </c:pt>
                <c:pt idx="19669">
                  <c:v>2010.7809999999999</c:v>
                </c:pt>
                <c:pt idx="19670">
                  <c:v>2010.1559999999999</c:v>
                </c:pt>
                <c:pt idx="19671">
                  <c:v>2010.9369999999999</c:v>
                </c:pt>
                <c:pt idx="19672">
                  <c:v>2009.5309999999999</c:v>
                </c:pt>
                <c:pt idx="19673">
                  <c:v>2009.1410000000001</c:v>
                </c:pt>
                <c:pt idx="19674">
                  <c:v>2009.1410000000001</c:v>
                </c:pt>
                <c:pt idx="19675">
                  <c:v>2010</c:v>
                </c:pt>
                <c:pt idx="19676">
                  <c:v>2010</c:v>
                </c:pt>
                <c:pt idx="19677">
                  <c:v>2007.9690000000001</c:v>
                </c:pt>
                <c:pt idx="19678">
                  <c:v>2008.5940000000001</c:v>
                </c:pt>
                <c:pt idx="19679">
                  <c:v>2010</c:v>
                </c:pt>
                <c:pt idx="19680">
                  <c:v>2007.7339999999999</c:v>
                </c:pt>
                <c:pt idx="19681">
                  <c:v>2007.7339999999999</c:v>
                </c:pt>
                <c:pt idx="19682">
                  <c:v>2009.1410000000001</c:v>
                </c:pt>
                <c:pt idx="19683">
                  <c:v>2007.3440000000001</c:v>
                </c:pt>
                <c:pt idx="19684">
                  <c:v>2008.9839999999999</c:v>
                </c:pt>
                <c:pt idx="19685">
                  <c:v>2008.9839999999999</c:v>
                </c:pt>
                <c:pt idx="19686">
                  <c:v>2005.9369999999999</c:v>
                </c:pt>
                <c:pt idx="19687">
                  <c:v>2009.375</c:v>
                </c:pt>
                <c:pt idx="19688">
                  <c:v>2008.5940000000001</c:v>
                </c:pt>
                <c:pt idx="19689">
                  <c:v>2007.578</c:v>
                </c:pt>
                <c:pt idx="19690">
                  <c:v>2006.953</c:v>
                </c:pt>
                <c:pt idx="19691">
                  <c:v>2008.3589999999999</c:v>
                </c:pt>
                <c:pt idx="19692">
                  <c:v>2007.9690000000001</c:v>
                </c:pt>
                <c:pt idx="19693">
                  <c:v>2008.9839999999999</c:v>
                </c:pt>
                <c:pt idx="19694">
                  <c:v>2007.9690000000001</c:v>
                </c:pt>
                <c:pt idx="19695">
                  <c:v>2009.375</c:v>
                </c:pt>
                <c:pt idx="19696">
                  <c:v>2007.7339999999999</c:v>
                </c:pt>
                <c:pt idx="19697">
                  <c:v>2007.1869999999999</c:v>
                </c:pt>
                <c:pt idx="19698">
                  <c:v>2006.953</c:v>
                </c:pt>
                <c:pt idx="19699">
                  <c:v>2007.3440000000001</c:v>
                </c:pt>
                <c:pt idx="19700">
                  <c:v>2007.3440000000001</c:v>
                </c:pt>
                <c:pt idx="19701">
                  <c:v>2006.953</c:v>
                </c:pt>
                <c:pt idx="19702">
                  <c:v>2006.797</c:v>
                </c:pt>
                <c:pt idx="19703">
                  <c:v>2005.7809999999999</c:v>
                </c:pt>
                <c:pt idx="19704">
                  <c:v>2008.75</c:v>
                </c:pt>
                <c:pt idx="19705">
                  <c:v>2007.578</c:v>
                </c:pt>
                <c:pt idx="19706">
                  <c:v>2007.1869999999999</c:v>
                </c:pt>
                <c:pt idx="19707">
                  <c:v>2008.203</c:v>
                </c:pt>
                <c:pt idx="19708">
                  <c:v>2006.4059999999999</c:v>
                </c:pt>
                <c:pt idx="19709">
                  <c:v>2007.1869999999999</c:v>
                </c:pt>
                <c:pt idx="19710">
                  <c:v>2006.5619999999999</c:v>
                </c:pt>
                <c:pt idx="19711">
                  <c:v>2006.5619999999999</c:v>
                </c:pt>
                <c:pt idx="19712">
                  <c:v>2007.3440000000001</c:v>
                </c:pt>
                <c:pt idx="19713">
                  <c:v>2008.3589999999999</c:v>
                </c:pt>
                <c:pt idx="19714">
                  <c:v>2007.578</c:v>
                </c:pt>
                <c:pt idx="19715">
                  <c:v>2005</c:v>
                </c:pt>
                <c:pt idx="19716">
                  <c:v>2008.5940000000001</c:v>
                </c:pt>
                <c:pt idx="19717">
                  <c:v>2008.5940000000001</c:v>
                </c:pt>
                <c:pt idx="19718">
                  <c:v>2005.7809999999999</c:v>
                </c:pt>
                <c:pt idx="19719">
                  <c:v>2005.547</c:v>
                </c:pt>
                <c:pt idx="19720">
                  <c:v>2004.7660000000001</c:v>
                </c:pt>
                <c:pt idx="19721">
                  <c:v>2005.7809999999999</c:v>
                </c:pt>
                <c:pt idx="19722">
                  <c:v>2007.9690000000001</c:v>
                </c:pt>
                <c:pt idx="19723">
                  <c:v>2007.3440000000001</c:v>
                </c:pt>
                <c:pt idx="19724">
                  <c:v>2005.7809999999999</c:v>
                </c:pt>
                <c:pt idx="19725">
                  <c:v>2009.1410000000001</c:v>
                </c:pt>
                <c:pt idx="19726">
                  <c:v>2007.7339999999999</c:v>
                </c:pt>
                <c:pt idx="19727">
                  <c:v>2009.375</c:v>
                </c:pt>
                <c:pt idx="19728">
                  <c:v>2007.578</c:v>
                </c:pt>
                <c:pt idx="19729">
                  <c:v>2008.75</c:v>
                </c:pt>
                <c:pt idx="19730">
                  <c:v>2008.203</c:v>
                </c:pt>
                <c:pt idx="19731">
                  <c:v>2008.3589999999999</c:v>
                </c:pt>
                <c:pt idx="19732">
                  <c:v>2005.9369999999999</c:v>
                </c:pt>
                <c:pt idx="19733">
                  <c:v>2007.578</c:v>
                </c:pt>
                <c:pt idx="19734">
                  <c:v>2006.172</c:v>
                </c:pt>
                <c:pt idx="19735">
                  <c:v>2008.9839999999999</c:v>
                </c:pt>
                <c:pt idx="19736">
                  <c:v>2006.797</c:v>
                </c:pt>
                <c:pt idx="19737">
                  <c:v>2007.3440000000001</c:v>
                </c:pt>
                <c:pt idx="19738">
                  <c:v>2010.1559999999999</c:v>
                </c:pt>
                <c:pt idx="19739">
                  <c:v>2006.953</c:v>
                </c:pt>
                <c:pt idx="19740">
                  <c:v>2005.9369999999999</c:v>
                </c:pt>
                <c:pt idx="19741">
                  <c:v>2005.7809999999999</c:v>
                </c:pt>
                <c:pt idx="19742">
                  <c:v>2008.5940000000001</c:v>
                </c:pt>
                <c:pt idx="19743">
                  <c:v>2008.3589999999999</c:v>
                </c:pt>
                <c:pt idx="19744">
                  <c:v>2007.9690000000001</c:v>
                </c:pt>
                <c:pt idx="19745">
                  <c:v>2008.5940000000001</c:v>
                </c:pt>
                <c:pt idx="19746">
                  <c:v>2006.5619999999999</c:v>
                </c:pt>
                <c:pt idx="19747">
                  <c:v>2009.1410000000001</c:v>
                </c:pt>
                <c:pt idx="19748">
                  <c:v>2008.3589999999999</c:v>
                </c:pt>
                <c:pt idx="19749">
                  <c:v>2009.5309999999999</c:v>
                </c:pt>
                <c:pt idx="19750">
                  <c:v>2007.9690000000001</c:v>
                </c:pt>
                <c:pt idx="19751">
                  <c:v>2007.578</c:v>
                </c:pt>
                <c:pt idx="19752">
                  <c:v>2009.5309999999999</c:v>
                </c:pt>
                <c:pt idx="19753">
                  <c:v>2011.172</c:v>
                </c:pt>
                <c:pt idx="19754">
                  <c:v>2008.5940000000001</c:v>
                </c:pt>
                <c:pt idx="19755">
                  <c:v>2008.9839999999999</c:v>
                </c:pt>
                <c:pt idx="19756">
                  <c:v>2008.3589999999999</c:v>
                </c:pt>
                <c:pt idx="19757">
                  <c:v>2009.1410000000001</c:v>
                </c:pt>
                <c:pt idx="19758">
                  <c:v>2009.5309999999999</c:v>
                </c:pt>
                <c:pt idx="19759">
                  <c:v>2010.1559999999999</c:v>
                </c:pt>
                <c:pt idx="19760">
                  <c:v>2008.9839999999999</c:v>
                </c:pt>
                <c:pt idx="19761">
                  <c:v>2008.75</c:v>
                </c:pt>
                <c:pt idx="19762">
                  <c:v>2008.9839999999999</c:v>
                </c:pt>
                <c:pt idx="19763">
                  <c:v>2008.203</c:v>
                </c:pt>
                <c:pt idx="19764">
                  <c:v>2010.7809999999999</c:v>
                </c:pt>
                <c:pt idx="19765">
                  <c:v>2011.172</c:v>
                </c:pt>
                <c:pt idx="19766">
                  <c:v>2007.578</c:v>
                </c:pt>
                <c:pt idx="19767">
                  <c:v>2008.9839999999999</c:v>
                </c:pt>
                <c:pt idx="19768">
                  <c:v>2010.7809999999999</c:v>
                </c:pt>
                <c:pt idx="19769">
                  <c:v>2010.3910000000001</c:v>
                </c:pt>
                <c:pt idx="19770">
                  <c:v>2011.953</c:v>
                </c:pt>
                <c:pt idx="19771">
                  <c:v>2011.5619999999999</c:v>
                </c:pt>
                <c:pt idx="19772">
                  <c:v>2010.9369999999999</c:v>
                </c:pt>
                <c:pt idx="19773">
                  <c:v>2012.3440000000001</c:v>
                </c:pt>
                <c:pt idx="19774">
                  <c:v>2014.1410000000001</c:v>
                </c:pt>
                <c:pt idx="19775">
                  <c:v>2012.7339999999999</c:v>
                </c:pt>
                <c:pt idx="19776">
                  <c:v>2010.7809999999999</c:v>
                </c:pt>
                <c:pt idx="19777">
                  <c:v>2010.1559999999999</c:v>
                </c:pt>
                <c:pt idx="19778">
                  <c:v>2010.7809999999999</c:v>
                </c:pt>
                <c:pt idx="19779">
                  <c:v>2011.172</c:v>
                </c:pt>
                <c:pt idx="19780">
                  <c:v>2010</c:v>
                </c:pt>
                <c:pt idx="19781">
                  <c:v>2010.9369999999999</c:v>
                </c:pt>
                <c:pt idx="19782">
                  <c:v>2009.5309999999999</c:v>
                </c:pt>
                <c:pt idx="19783">
                  <c:v>2008.5940000000001</c:v>
                </c:pt>
                <c:pt idx="19784">
                  <c:v>2012.578</c:v>
                </c:pt>
                <c:pt idx="19785">
                  <c:v>2012.1869999999999</c:v>
                </c:pt>
                <c:pt idx="19786">
                  <c:v>2014.7660000000001</c:v>
                </c:pt>
                <c:pt idx="19787">
                  <c:v>2010.7809999999999</c:v>
                </c:pt>
                <c:pt idx="19788">
                  <c:v>2012.1869999999999</c:v>
                </c:pt>
                <c:pt idx="19789">
                  <c:v>2012.7339999999999</c:v>
                </c:pt>
                <c:pt idx="19790">
                  <c:v>2012.9690000000001</c:v>
                </c:pt>
                <c:pt idx="19791">
                  <c:v>2011.953</c:v>
                </c:pt>
                <c:pt idx="19792">
                  <c:v>2013.5940000000001</c:v>
                </c:pt>
                <c:pt idx="19793">
                  <c:v>2013.5940000000001</c:v>
                </c:pt>
                <c:pt idx="19794">
                  <c:v>2015.7809999999999</c:v>
                </c:pt>
                <c:pt idx="19795">
                  <c:v>2015</c:v>
                </c:pt>
                <c:pt idx="19796">
                  <c:v>2012.9690000000001</c:v>
                </c:pt>
                <c:pt idx="19797">
                  <c:v>2014.7660000000001</c:v>
                </c:pt>
                <c:pt idx="19798">
                  <c:v>2013.3589999999999</c:v>
                </c:pt>
                <c:pt idx="19799">
                  <c:v>2012.7339999999999</c:v>
                </c:pt>
                <c:pt idx="19800">
                  <c:v>2012.7339999999999</c:v>
                </c:pt>
                <c:pt idx="19801">
                  <c:v>2011.797</c:v>
                </c:pt>
                <c:pt idx="19802">
                  <c:v>2015.1559999999999</c:v>
                </c:pt>
                <c:pt idx="19803">
                  <c:v>2013.5940000000001</c:v>
                </c:pt>
                <c:pt idx="19804">
                  <c:v>2015.3910000000001</c:v>
                </c:pt>
                <c:pt idx="19805">
                  <c:v>2015.9369999999999</c:v>
                </c:pt>
                <c:pt idx="19806">
                  <c:v>2013.5940000000001</c:v>
                </c:pt>
                <c:pt idx="19807">
                  <c:v>2012.9690000000001</c:v>
                </c:pt>
                <c:pt idx="19808">
                  <c:v>2012.9690000000001</c:v>
                </c:pt>
                <c:pt idx="19809">
                  <c:v>2013.75</c:v>
                </c:pt>
                <c:pt idx="19810">
                  <c:v>2014.7660000000001</c:v>
                </c:pt>
                <c:pt idx="19811">
                  <c:v>2013.5940000000001</c:v>
                </c:pt>
                <c:pt idx="19812">
                  <c:v>2014.7660000000001</c:v>
                </c:pt>
                <c:pt idx="19813">
                  <c:v>2013.5940000000001</c:v>
                </c:pt>
                <c:pt idx="19814">
                  <c:v>2011.4059999999999</c:v>
                </c:pt>
                <c:pt idx="19815">
                  <c:v>2012.578</c:v>
                </c:pt>
                <c:pt idx="19816">
                  <c:v>2015.1559999999999</c:v>
                </c:pt>
                <c:pt idx="19817">
                  <c:v>2016.797</c:v>
                </c:pt>
                <c:pt idx="19818">
                  <c:v>2015.547</c:v>
                </c:pt>
                <c:pt idx="19819">
                  <c:v>2016.4059999999999</c:v>
                </c:pt>
                <c:pt idx="19820">
                  <c:v>2016.5619999999999</c:v>
                </c:pt>
                <c:pt idx="19821">
                  <c:v>2015.547</c:v>
                </c:pt>
                <c:pt idx="19822">
                  <c:v>2015.7809999999999</c:v>
                </c:pt>
                <c:pt idx="19823">
                  <c:v>2015.547</c:v>
                </c:pt>
                <c:pt idx="19824">
                  <c:v>2015</c:v>
                </c:pt>
                <c:pt idx="19825">
                  <c:v>2016.4059999999999</c:v>
                </c:pt>
                <c:pt idx="19826">
                  <c:v>2014.5309999999999</c:v>
                </c:pt>
                <c:pt idx="19827">
                  <c:v>2017.578</c:v>
                </c:pt>
                <c:pt idx="19828">
                  <c:v>2013.75</c:v>
                </c:pt>
                <c:pt idx="19829">
                  <c:v>2016.5619999999999</c:v>
                </c:pt>
                <c:pt idx="19830">
                  <c:v>2016.953</c:v>
                </c:pt>
                <c:pt idx="19831">
                  <c:v>2015.3910000000001</c:v>
                </c:pt>
                <c:pt idx="19832">
                  <c:v>2015.7809999999999</c:v>
                </c:pt>
                <c:pt idx="19833">
                  <c:v>2015.3910000000001</c:v>
                </c:pt>
                <c:pt idx="19834">
                  <c:v>2016.797</c:v>
                </c:pt>
                <c:pt idx="19835">
                  <c:v>2016.4059999999999</c:v>
                </c:pt>
                <c:pt idx="19836">
                  <c:v>2017.578</c:v>
                </c:pt>
                <c:pt idx="19837">
                  <c:v>2017.1869999999999</c:v>
                </c:pt>
                <c:pt idx="19838">
                  <c:v>2016.172</c:v>
                </c:pt>
                <c:pt idx="19839">
                  <c:v>2016.797</c:v>
                </c:pt>
                <c:pt idx="19840">
                  <c:v>2015.547</c:v>
                </c:pt>
                <c:pt idx="19841">
                  <c:v>2016.172</c:v>
                </c:pt>
                <c:pt idx="19842">
                  <c:v>2015.7809999999999</c:v>
                </c:pt>
                <c:pt idx="19843">
                  <c:v>2016.172</c:v>
                </c:pt>
                <c:pt idx="19844">
                  <c:v>2016.5619999999999</c:v>
                </c:pt>
                <c:pt idx="19845">
                  <c:v>2016.953</c:v>
                </c:pt>
                <c:pt idx="19846">
                  <c:v>2015.3910000000001</c:v>
                </c:pt>
                <c:pt idx="19847">
                  <c:v>2017.7339999999999</c:v>
                </c:pt>
                <c:pt idx="19848">
                  <c:v>2016.5619999999999</c:v>
                </c:pt>
                <c:pt idx="19849">
                  <c:v>2015.3910000000001</c:v>
                </c:pt>
                <c:pt idx="19850">
                  <c:v>2015.7809999999999</c:v>
                </c:pt>
                <c:pt idx="19851">
                  <c:v>2016.172</c:v>
                </c:pt>
                <c:pt idx="19852">
                  <c:v>2017.7339999999999</c:v>
                </c:pt>
                <c:pt idx="19853">
                  <c:v>2017.578</c:v>
                </c:pt>
                <c:pt idx="19854">
                  <c:v>2016.5619999999999</c:v>
                </c:pt>
                <c:pt idx="19855">
                  <c:v>2015.7809999999999</c:v>
                </c:pt>
                <c:pt idx="19856">
                  <c:v>2016.953</c:v>
                </c:pt>
                <c:pt idx="19857">
                  <c:v>2018.5940000000001</c:v>
                </c:pt>
                <c:pt idx="19858">
                  <c:v>2016.172</c:v>
                </c:pt>
                <c:pt idx="19859">
                  <c:v>2015.9369999999999</c:v>
                </c:pt>
                <c:pt idx="19860">
                  <c:v>2017.578</c:v>
                </c:pt>
                <c:pt idx="19861">
                  <c:v>2016.4059999999999</c:v>
                </c:pt>
                <c:pt idx="19862">
                  <c:v>2017.9690000000001</c:v>
                </c:pt>
                <c:pt idx="19863">
                  <c:v>2018.3589999999999</c:v>
                </c:pt>
                <c:pt idx="19864">
                  <c:v>2015.3910000000001</c:v>
                </c:pt>
                <c:pt idx="19865">
                  <c:v>2013.5940000000001</c:v>
                </c:pt>
                <c:pt idx="19866">
                  <c:v>2015.547</c:v>
                </c:pt>
                <c:pt idx="19867">
                  <c:v>2016.797</c:v>
                </c:pt>
                <c:pt idx="19868">
                  <c:v>2017.3440000000001</c:v>
                </c:pt>
                <c:pt idx="19869">
                  <c:v>2015.9369999999999</c:v>
                </c:pt>
                <c:pt idx="19870">
                  <c:v>2016.4059999999999</c:v>
                </c:pt>
                <c:pt idx="19871">
                  <c:v>2014.7660000000001</c:v>
                </c:pt>
                <c:pt idx="19872">
                  <c:v>2017.578</c:v>
                </c:pt>
                <c:pt idx="19873">
                  <c:v>2016.797</c:v>
                </c:pt>
                <c:pt idx="19874">
                  <c:v>2015.7809999999999</c:v>
                </c:pt>
                <c:pt idx="19875">
                  <c:v>2014.5309999999999</c:v>
                </c:pt>
                <c:pt idx="19876">
                  <c:v>2015.9369999999999</c:v>
                </c:pt>
                <c:pt idx="19877">
                  <c:v>2012.7339999999999</c:v>
                </c:pt>
                <c:pt idx="19878">
                  <c:v>2014.375</c:v>
                </c:pt>
                <c:pt idx="19879">
                  <c:v>2016.953</c:v>
                </c:pt>
                <c:pt idx="19880">
                  <c:v>2016.4059999999999</c:v>
                </c:pt>
                <c:pt idx="19881">
                  <c:v>2017.578</c:v>
                </c:pt>
                <c:pt idx="19882">
                  <c:v>2016.172</c:v>
                </c:pt>
                <c:pt idx="19883">
                  <c:v>2015.547</c:v>
                </c:pt>
                <c:pt idx="19884">
                  <c:v>2015.7809999999999</c:v>
                </c:pt>
                <c:pt idx="19885">
                  <c:v>2016.5619999999999</c:v>
                </c:pt>
                <c:pt idx="19886">
                  <c:v>2017.1869999999999</c:v>
                </c:pt>
                <c:pt idx="19887">
                  <c:v>2013.3589999999999</c:v>
                </c:pt>
                <c:pt idx="19888">
                  <c:v>2013.203</c:v>
                </c:pt>
                <c:pt idx="19889">
                  <c:v>2015.547</c:v>
                </c:pt>
                <c:pt idx="19890">
                  <c:v>2013.9839999999999</c:v>
                </c:pt>
                <c:pt idx="19891">
                  <c:v>2013.5940000000001</c:v>
                </c:pt>
                <c:pt idx="19892">
                  <c:v>2012.1869999999999</c:v>
                </c:pt>
                <c:pt idx="19893">
                  <c:v>2013.75</c:v>
                </c:pt>
                <c:pt idx="19894">
                  <c:v>2015.1559999999999</c:v>
                </c:pt>
                <c:pt idx="19895">
                  <c:v>2013.3589999999999</c:v>
                </c:pt>
                <c:pt idx="19896">
                  <c:v>2013.5940000000001</c:v>
                </c:pt>
                <c:pt idx="19897">
                  <c:v>2014.7660000000001</c:v>
                </c:pt>
                <c:pt idx="19898">
                  <c:v>2014.1410000000001</c:v>
                </c:pt>
                <c:pt idx="19899">
                  <c:v>2012.3440000000001</c:v>
                </c:pt>
                <c:pt idx="19900">
                  <c:v>2015</c:v>
                </c:pt>
                <c:pt idx="19901">
                  <c:v>2015.3910000000001</c:v>
                </c:pt>
                <c:pt idx="19902">
                  <c:v>2012.3440000000001</c:v>
                </c:pt>
                <c:pt idx="19903">
                  <c:v>2014.375</c:v>
                </c:pt>
                <c:pt idx="19904">
                  <c:v>2011.797</c:v>
                </c:pt>
                <c:pt idx="19905">
                  <c:v>2012.3440000000001</c:v>
                </c:pt>
                <c:pt idx="19906">
                  <c:v>2015.1559999999999</c:v>
                </c:pt>
                <c:pt idx="19907">
                  <c:v>2014.7660000000001</c:v>
                </c:pt>
                <c:pt idx="19908">
                  <c:v>2011.953</c:v>
                </c:pt>
                <c:pt idx="19909">
                  <c:v>2013.203</c:v>
                </c:pt>
                <c:pt idx="19910">
                  <c:v>2012.1869999999999</c:v>
                </c:pt>
                <c:pt idx="19911">
                  <c:v>2014.1410000000001</c:v>
                </c:pt>
                <c:pt idx="19912">
                  <c:v>2011.5619999999999</c:v>
                </c:pt>
                <c:pt idx="19913">
                  <c:v>2012.1869999999999</c:v>
                </c:pt>
                <c:pt idx="19914">
                  <c:v>2012.9690000000001</c:v>
                </c:pt>
                <c:pt idx="19915">
                  <c:v>2010.9369999999999</c:v>
                </c:pt>
                <c:pt idx="19916">
                  <c:v>2010.7809999999999</c:v>
                </c:pt>
                <c:pt idx="19917">
                  <c:v>2013.5940000000001</c:v>
                </c:pt>
                <c:pt idx="19918">
                  <c:v>2011.797</c:v>
                </c:pt>
                <c:pt idx="19919">
                  <c:v>2011.797</c:v>
                </c:pt>
                <c:pt idx="19920">
                  <c:v>2013.5940000000001</c:v>
                </c:pt>
                <c:pt idx="19921">
                  <c:v>2011.5619999999999</c:v>
                </c:pt>
                <c:pt idx="19922">
                  <c:v>2010.3910000000001</c:v>
                </c:pt>
                <c:pt idx="19923">
                  <c:v>2012.3440000000001</c:v>
                </c:pt>
                <c:pt idx="19924">
                  <c:v>2012.7339999999999</c:v>
                </c:pt>
                <c:pt idx="19925">
                  <c:v>2010.9369999999999</c:v>
                </c:pt>
                <c:pt idx="19926">
                  <c:v>2009.375</c:v>
                </c:pt>
                <c:pt idx="19927">
                  <c:v>2011.5619999999999</c:v>
                </c:pt>
                <c:pt idx="19928">
                  <c:v>2011.797</c:v>
                </c:pt>
                <c:pt idx="19929">
                  <c:v>2010.9369999999999</c:v>
                </c:pt>
                <c:pt idx="19930">
                  <c:v>2010.547</c:v>
                </c:pt>
                <c:pt idx="19931">
                  <c:v>2010.7809999999999</c:v>
                </c:pt>
                <c:pt idx="19932">
                  <c:v>2010</c:v>
                </c:pt>
                <c:pt idx="19933">
                  <c:v>2010.7809999999999</c:v>
                </c:pt>
                <c:pt idx="19934">
                  <c:v>2013.3589999999999</c:v>
                </c:pt>
                <c:pt idx="19935">
                  <c:v>2008.9839999999999</c:v>
                </c:pt>
                <c:pt idx="19936">
                  <c:v>2007.3440000000001</c:v>
                </c:pt>
                <c:pt idx="19937">
                  <c:v>2008.75</c:v>
                </c:pt>
                <c:pt idx="19938">
                  <c:v>2009.7660000000001</c:v>
                </c:pt>
                <c:pt idx="19939">
                  <c:v>2011.953</c:v>
                </c:pt>
                <c:pt idx="19940">
                  <c:v>2011.4059999999999</c:v>
                </c:pt>
                <c:pt idx="19941">
                  <c:v>2009.375</c:v>
                </c:pt>
                <c:pt idx="19942">
                  <c:v>2012.1869999999999</c:v>
                </c:pt>
                <c:pt idx="19943">
                  <c:v>2008.3589999999999</c:v>
                </c:pt>
                <c:pt idx="19944">
                  <c:v>2012.578</c:v>
                </c:pt>
                <c:pt idx="19945">
                  <c:v>2010.1559999999999</c:v>
                </c:pt>
                <c:pt idx="19946">
                  <c:v>2008.3589999999999</c:v>
                </c:pt>
                <c:pt idx="19947">
                  <c:v>2008.9839999999999</c:v>
                </c:pt>
                <c:pt idx="19948">
                  <c:v>2008.75</c:v>
                </c:pt>
                <c:pt idx="19949">
                  <c:v>2009.7660000000001</c:v>
                </c:pt>
                <c:pt idx="19950">
                  <c:v>2011.172</c:v>
                </c:pt>
                <c:pt idx="19951">
                  <c:v>2011.953</c:v>
                </c:pt>
                <c:pt idx="19952">
                  <c:v>2008.3589999999999</c:v>
                </c:pt>
                <c:pt idx="19953">
                  <c:v>2010.1559999999999</c:v>
                </c:pt>
                <c:pt idx="19954">
                  <c:v>2009.1410000000001</c:v>
                </c:pt>
                <c:pt idx="19955">
                  <c:v>2009.375</c:v>
                </c:pt>
                <c:pt idx="19956">
                  <c:v>2010</c:v>
                </c:pt>
                <c:pt idx="19957">
                  <c:v>2008.5940000000001</c:v>
                </c:pt>
                <c:pt idx="19958">
                  <c:v>2007.7339999999999</c:v>
                </c:pt>
                <c:pt idx="19959">
                  <c:v>2010.547</c:v>
                </c:pt>
                <c:pt idx="19960">
                  <c:v>2006.172</c:v>
                </c:pt>
                <c:pt idx="19961">
                  <c:v>2009.1410000000001</c:v>
                </c:pt>
                <c:pt idx="19962">
                  <c:v>2008.9839999999999</c:v>
                </c:pt>
                <c:pt idx="19963">
                  <c:v>2009.7660000000001</c:v>
                </c:pt>
                <c:pt idx="19964">
                  <c:v>2009.375</c:v>
                </c:pt>
                <c:pt idx="19965">
                  <c:v>2009.1410000000001</c:v>
                </c:pt>
                <c:pt idx="19966">
                  <c:v>2008.9839999999999</c:v>
                </c:pt>
                <c:pt idx="19967">
                  <c:v>2007.9690000000001</c:v>
                </c:pt>
                <c:pt idx="19968">
                  <c:v>2007.1869999999999</c:v>
                </c:pt>
                <c:pt idx="19969">
                  <c:v>2008.3589999999999</c:v>
                </c:pt>
                <c:pt idx="19970">
                  <c:v>2009.1410000000001</c:v>
                </c:pt>
                <c:pt idx="19971">
                  <c:v>2008.9839999999999</c:v>
                </c:pt>
                <c:pt idx="19972">
                  <c:v>2009.5309999999999</c:v>
                </c:pt>
                <c:pt idx="19973">
                  <c:v>2010</c:v>
                </c:pt>
                <c:pt idx="19974">
                  <c:v>2009.1410000000001</c:v>
                </c:pt>
                <c:pt idx="19975">
                  <c:v>2009.375</c:v>
                </c:pt>
                <c:pt idx="19976">
                  <c:v>2008.3589999999999</c:v>
                </c:pt>
                <c:pt idx="19977">
                  <c:v>2009.1410000000001</c:v>
                </c:pt>
                <c:pt idx="19978">
                  <c:v>2008.9839999999999</c:v>
                </c:pt>
                <c:pt idx="19979">
                  <c:v>2009.5309999999999</c:v>
                </c:pt>
                <c:pt idx="19980">
                  <c:v>2006.172</c:v>
                </c:pt>
                <c:pt idx="19981">
                  <c:v>2006.5619999999999</c:v>
                </c:pt>
                <c:pt idx="19982">
                  <c:v>2008.75</c:v>
                </c:pt>
                <c:pt idx="19983">
                  <c:v>2007.7339999999999</c:v>
                </c:pt>
                <c:pt idx="19984">
                  <c:v>2009.7660000000001</c:v>
                </c:pt>
                <c:pt idx="19985">
                  <c:v>2007.9690000000001</c:v>
                </c:pt>
                <c:pt idx="19986">
                  <c:v>2010.1559999999999</c:v>
                </c:pt>
                <c:pt idx="19987">
                  <c:v>2009.7660000000001</c:v>
                </c:pt>
                <c:pt idx="19988">
                  <c:v>2007.9690000000001</c:v>
                </c:pt>
                <c:pt idx="19989">
                  <c:v>2009.5309999999999</c:v>
                </c:pt>
                <c:pt idx="19990">
                  <c:v>2007.9690000000001</c:v>
                </c:pt>
                <c:pt idx="19991">
                  <c:v>2012.7339999999999</c:v>
                </c:pt>
                <c:pt idx="19992">
                  <c:v>2009.375</c:v>
                </c:pt>
                <c:pt idx="19993">
                  <c:v>2007.1869999999999</c:v>
                </c:pt>
                <c:pt idx="19994">
                  <c:v>2010.547</c:v>
                </c:pt>
                <c:pt idx="19995">
                  <c:v>2010.547</c:v>
                </c:pt>
                <c:pt idx="19996">
                  <c:v>2007.3440000000001</c:v>
                </c:pt>
                <c:pt idx="19997">
                  <c:v>2007.9690000000001</c:v>
                </c:pt>
                <c:pt idx="19998">
                  <c:v>2010.1559999999999</c:v>
                </c:pt>
                <c:pt idx="19999">
                  <c:v>2008.5940000000001</c:v>
                </c:pt>
                <c:pt idx="20000">
                  <c:v>2007.9690000000001</c:v>
                </c:pt>
                <c:pt idx="20001">
                  <c:v>2008.3589999999999</c:v>
                </c:pt>
                <c:pt idx="20002">
                  <c:v>2007.1869999999999</c:v>
                </c:pt>
                <c:pt idx="20003">
                  <c:v>2007.7339999999999</c:v>
                </c:pt>
                <c:pt idx="20004">
                  <c:v>2009.375</c:v>
                </c:pt>
                <c:pt idx="20005">
                  <c:v>2007.7339999999999</c:v>
                </c:pt>
                <c:pt idx="20006">
                  <c:v>2007.3440000000001</c:v>
                </c:pt>
                <c:pt idx="20007">
                  <c:v>2009.1410000000001</c:v>
                </c:pt>
                <c:pt idx="20008">
                  <c:v>2008.75</c:v>
                </c:pt>
                <c:pt idx="20009">
                  <c:v>2006.4059999999999</c:v>
                </c:pt>
                <c:pt idx="20010">
                  <c:v>2008.9839999999999</c:v>
                </c:pt>
                <c:pt idx="20011">
                  <c:v>2009.7660000000001</c:v>
                </c:pt>
                <c:pt idx="20012">
                  <c:v>2008.3589999999999</c:v>
                </c:pt>
                <c:pt idx="20013">
                  <c:v>2009.7660000000001</c:v>
                </c:pt>
                <c:pt idx="20014">
                  <c:v>2011.172</c:v>
                </c:pt>
                <c:pt idx="20015">
                  <c:v>2008.9839999999999</c:v>
                </c:pt>
                <c:pt idx="20016">
                  <c:v>2011.5619999999999</c:v>
                </c:pt>
                <c:pt idx="20017">
                  <c:v>2009.375</c:v>
                </c:pt>
                <c:pt idx="20018">
                  <c:v>2012.7339999999999</c:v>
                </c:pt>
                <c:pt idx="20019">
                  <c:v>2011.4059999999999</c:v>
                </c:pt>
                <c:pt idx="20020">
                  <c:v>2010.547</c:v>
                </c:pt>
                <c:pt idx="20021">
                  <c:v>2010.3910000000001</c:v>
                </c:pt>
                <c:pt idx="20022">
                  <c:v>2011.172</c:v>
                </c:pt>
                <c:pt idx="20023">
                  <c:v>2009.7660000000001</c:v>
                </c:pt>
                <c:pt idx="20024">
                  <c:v>2010.3910000000001</c:v>
                </c:pt>
                <c:pt idx="20025">
                  <c:v>2010</c:v>
                </c:pt>
                <c:pt idx="20026">
                  <c:v>2008.5940000000001</c:v>
                </c:pt>
                <c:pt idx="20027">
                  <c:v>2010</c:v>
                </c:pt>
                <c:pt idx="20028">
                  <c:v>2011.797</c:v>
                </c:pt>
                <c:pt idx="20029">
                  <c:v>2010.547</c:v>
                </c:pt>
                <c:pt idx="20030">
                  <c:v>2010.9369999999999</c:v>
                </c:pt>
                <c:pt idx="20031">
                  <c:v>2010.3910000000001</c:v>
                </c:pt>
                <c:pt idx="20032">
                  <c:v>2011.172</c:v>
                </c:pt>
                <c:pt idx="20033">
                  <c:v>2010.1559999999999</c:v>
                </c:pt>
                <c:pt idx="20034">
                  <c:v>2010.547</c:v>
                </c:pt>
                <c:pt idx="20035">
                  <c:v>2010.7809999999999</c:v>
                </c:pt>
                <c:pt idx="20036">
                  <c:v>2010.7809999999999</c:v>
                </c:pt>
                <c:pt idx="20037">
                  <c:v>2011.953</c:v>
                </c:pt>
                <c:pt idx="20038">
                  <c:v>2011.4059999999999</c:v>
                </c:pt>
                <c:pt idx="20039">
                  <c:v>2009.5309999999999</c:v>
                </c:pt>
                <c:pt idx="20040">
                  <c:v>2012.3440000000001</c:v>
                </c:pt>
                <c:pt idx="20041">
                  <c:v>2009.375</c:v>
                </c:pt>
                <c:pt idx="20042">
                  <c:v>2013.203</c:v>
                </c:pt>
                <c:pt idx="20043">
                  <c:v>2010.7809999999999</c:v>
                </c:pt>
                <c:pt idx="20044">
                  <c:v>2013.203</c:v>
                </c:pt>
                <c:pt idx="20045">
                  <c:v>2009.7660000000001</c:v>
                </c:pt>
                <c:pt idx="20046">
                  <c:v>2010.1559999999999</c:v>
                </c:pt>
                <c:pt idx="20047">
                  <c:v>2014.7660000000001</c:v>
                </c:pt>
                <c:pt idx="20048">
                  <c:v>2013.75</c:v>
                </c:pt>
                <c:pt idx="20049">
                  <c:v>2014.1410000000001</c:v>
                </c:pt>
                <c:pt idx="20050">
                  <c:v>2015.1559999999999</c:v>
                </c:pt>
                <c:pt idx="20051">
                  <c:v>2014.375</c:v>
                </c:pt>
                <c:pt idx="20052">
                  <c:v>2012.3440000000001</c:v>
                </c:pt>
                <c:pt idx="20053">
                  <c:v>2012.9690000000001</c:v>
                </c:pt>
                <c:pt idx="20054">
                  <c:v>2010.7809999999999</c:v>
                </c:pt>
                <c:pt idx="20055">
                  <c:v>2012.1869999999999</c:v>
                </c:pt>
                <c:pt idx="20056">
                  <c:v>2014.375</c:v>
                </c:pt>
                <c:pt idx="20057">
                  <c:v>2013.3589999999999</c:v>
                </c:pt>
                <c:pt idx="20058">
                  <c:v>2013.5940000000001</c:v>
                </c:pt>
                <c:pt idx="20059">
                  <c:v>2013.5940000000001</c:v>
                </c:pt>
                <c:pt idx="20060">
                  <c:v>2012.3440000000001</c:v>
                </c:pt>
                <c:pt idx="20061">
                  <c:v>2013.203</c:v>
                </c:pt>
                <c:pt idx="20062">
                  <c:v>2013.9839999999999</c:v>
                </c:pt>
                <c:pt idx="20063">
                  <c:v>2014.7660000000001</c:v>
                </c:pt>
                <c:pt idx="20064">
                  <c:v>2012.7339999999999</c:v>
                </c:pt>
                <c:pt idx="20065">
                  <c:v>2014.5309999999999</c:v>
                </c:pt>
                <c:pt idx="20066">
                  <c:v>2013.203</c:v>
                </c:pt>
                <c:pt idx="20067">
                  <c:v>2016.4059999999999</c:v>
                </c:pt>
                <c:pt idx="20068">
                  <c:v>2014.1410000000001</c:v>
                </c:pt>
                <c:pt idx="20069">
                  <c:v>2015.3910000000001</c:v>
                </c:pt>
                <c:pt idx="20070">
                  <c:v>2014.1410000000001</c:v>
                </c:pt>
                <c:pt idx="20071">
                  <c:v>2015.3910000000001</c:v>
                </c:pt>
                <c:pt idx="20072">
                  <c:v>2013.75</c:v>
                </c:pt>
                <c:pt idx="20073">
                  <c:v>2013.3589999999999</c:v>
                </c:pt>
                <c:pt idx="20074">
                  <c:v>2013.3589999999999</c:v>
                </c:pt>
                <c:pt idx="20075">
                  <c:v>2013.5940000000001</c:v>
                </c:pt>
                <c:pt idx="20076">
                  <c:v>2013.75</c:v>
                </c:pt>
                <c:pt idx="20077">
                  <c:v>2014.5309999999999</c:v>
                </c:pt>
                <c:pt idx="20078">
                  <c:v>2015</c:v>
                </c:pt>
                <c:pt idx="20079">
                  <c:v>2013.75</c:v>
                </c:pt>
                <c:pt idx="20080">
                  <c:v>2015.9369999999999</c:v>
                </c:pt>
                <c:pt idx="20081">
                  <c:v>2015.3910000000001</c:v>
                </c:pt>
                <c:pt idx="20082">
                  <c:v>2014.7660000000001</c:v>
                </c:pt>
                <c:pt idx="20083">
                  <c:v>2015</c:v>
                </c:pt>
                <c:pt idx="20084">
                  <c:v>2013.3589999999999</c:v>
                </c:pt>
                <c:pt idx="20085">
                  <c:v>2015.3910000000001</c:v>
                </c:pt>
                <c:pt idx="20086">
                  <c:v>2015.7809999999999</c:v>
                </c:pt>
                <c:pt idx="20087">
                  <c:v>2017.578</c:v>
                </c:pt>
                <c:pt idx="20088">
                  <c:v>2013.75</c:v>
                </c:pt>
                <c:pt idx="20089">
                  <c:v>2013.3589999999999</c:v>
                </c:pt>
                <c:pt idx="20090">
                  <c:v>2015.9369999999999</c:v>
                </c:pt>
                <c:pt idx="20091">
                  <c:v>2014.375</c:v>
                </c:pt>
                <c:pt idx="20092">
                  <c:v>2014.5309999999999</c:v>
                </c:pt>
                <c:pt idx="20093">
                  <c:v>2016.5619999999999</c:v>
                </c:pt>
                <c:pt idx="20094">
                  <c:v>2014.5309999999999</c:v>
                </c:pt>
                <c:pt idx="20095">
                  <c:v>2015.7809999999999</c:v>
                </c:pt>
                <c:pt idx="20096">
                  <c:v>2013.3589999999999</c:v>
                </c:pt>
                <c:pt idx="20097">
                  <c:v>2015.9369999999999</c:v>
                </c:pt>
                <c:pt idx="20098">
                  <c:v>2014.7660000000001</c:v>
                </c:pt>
                <c:pt idx="20099">
                  <c:v>2015.7809999999999</c:v>
                </c:pt>
                <c:pt idx="20100">
                  <c:v>2014.375</c:v>
                </c:pt>
                <c:pt idx="20101">
                  <c:v>2015</c:v>
                </c:pt>
                <c:pt idx="20102">
                  <c:v>2015.547</c:v>
                </c:pt>
                <c:pt idx="20103">
                  <c:v>2014.375</c:v>
                </c:pt>
                <c:pt idx="20104">
                  <c:v>2017.9690000000001</c:v>
                </c:pt>
                <c:pt idx="20105">
                  <c:v>2014.1410000000001</c:v>
                </c:pt>
                <c:pt idx="20106">
                  <c:v>2015.1559999999999</c:v>
                </c:pt>
                <c:pt idx="20107">
                  <c:v>2014.7660000000001</c:v>
                </c:pt>
                <c:pt idx="20108">
                  <c:v>2014.1410000000001</c:v>
                </c:pt>
                <c:pt idx="20109">
                  <c:v>2017.1869999999999</c:v>
                </c:pt>
                <c:pt idx="20110">
                  <c:v>2018.5940000000001</c:v>
                </c:pt>
                <c:pt idx="20111">
                  <c:v>2015.1559999999999</c:v>
                </c:pt>
                <c:pt idx="20112">
                  <c:v>2017.1869999999999</c:v>
                </c:pt>
                <c:pt idx="20113">
                  <c:v>2015.547</c:v>
                </c:pt>
                <c:pt idx="20114">
                  <c:v>2016.5619999999999</c:v>
                </c:pt>
                <c:pt idx="20115">
                  <c:v>2015</c:v>
                </c:pt>
                <c:pt idx="20116">
                  <c:v>2015.547</c:v>
                </c:pt>
                <c:pt idx="20117">
                  <c:v>2015.1559999999999</c:v>
                </c:pt>
                <c:pt idx="20118">
                  <c:v>2015.9369999999999</c:v>
                </c:pt>
                <c:pt idx="20119">
                  <c:v>2014.1410000000001</c:v>
                </c:pt>
                <c:pt idx="20120">
                  <c:v>2016.4059999999999</c:v>
                </c:pt>
                <c:pt idx="20121">
                  <c:v>2013.5940000000001</c:v>
                </c:pt>
                <c:pt idx="20122">
                  <c:v>2015.7809999999999</c:v>
                </c:pt>
                <c:pt idx="20123">
                  <c:v>2013.3589999999999</c:v>
                </c:pt>
                <c:pt idx="20124">
                  <c:v>2015.1559999999999</c:v>
                </c:pt>
                <c:pt idx="20125">
                  <c:v>2013.9839999999999</c:v>
                </c:pt>
                <c:pt idx="20126">
                  <c:v>2014.375</c:v>
                </c:pt>
                <c:pt idx="20127">
                  <c:v>2016.797</c:v>
                </c:pt>
                <c:pt idx="20128">
                  <c:v>2017.3440000000001</c:v>
                </c:pt>
                <c:pt idx="20129">
                  <c:v>2018.3589999999999</c:v>
                </c:pt>
                <c:pt idx="20130">
                  <c:v>2016.953</c:v>
                </c:pt>
                <c:pt idx="20131">
                  <c:v>2014.7660000000001</c:v>
                </c:pt>
                <c:pt idx="20132">
                  <c:v>2015.1559999999999</c:v>
                </c:pt>
                <c:pt idx="20133">
                  <c:v>2015.3910000000001</c:v>
                </c:pt>
                <c:pt idx="20134">
                  <c:v>2015.1559999999999</c:v>
                </c:pt>
                <c:pt idx="20135">
                  <c:v>2016.172</c:v>
                </c:pt>
                <c:pt idx="20136">
                  <c:v>2015.3910000000001</c:v>
                </c:pt>
                <c:pt idx="20137">
                  <c:v>2013.9839999999999</c:v>
                </c:pt>
                <c:pt idx="20138">
                  <c:v>2014.5309999999999</c:v>
                </c:pt>
                <c:pt idx="20139">
                  <c:v>2017.7339999999999</c:v>
                </c:pt>
                <c:pt idx="20140">
                  <c:v>2015</c:v>
                </c:pt>
                <c:pt idx="20141">
                  <c:v>2013.9839999999999</c:v>
                </c:pt>
                <c:pt idx="20142">
                  <c:v>2016.5619999999999</c:v>
                </c:pt>
                <c:pt idx="20143">
                  <c:v>2013.75</c:v>
                </c:pt>
                <c:pt idx="20144">
                  <c:v>2014.7660000000001</c:v>
                </c:pt>
                <c:pt idx="20145">
                  <c:v>2014.5309999999999</c:v>
                </c:pt>
                <c:pt idx="20146">
                  <c:v>2013.5940000000001</c:v>
                </c:pt>
                <c:pt idx="20147">
                  <c:v>2015.547</c:v>
                </c:pt>
                <c:pt idx="20148">
                  <c:v>2013.9839999999999</c:v>
                </c:pt>
                <c:pt idx="20149">
                  <c:v>2014.375</c:v>
                </c:pt>
                <c:pt idx="20150">
                  <c:v>2015.1559999999999</c:v>
                </c:pt>
                <c:pt idx="20151">
                  <c:v>2015.1559999999999</c:v>
                </c:pt>
                <c:pt idx="20152">
                  <c:v>2015.3910000000001</c:v>
                </c:pt>
                <c:pt idx="20153">
                  <c:v>2015</c:v>
                </c:pt>
                <c:pt idx="20154">
                  <c:v>2012.9690000000001</c:v>
                </c:pt>
                <c:pt idx="20155">
                  <c:v>2015.1559999999999</c:v>
                </c:pt>
                <c:pt idx="20156">
                  <c:v>2014.375</c:v>
                </c:pt>
                <c:pt idx="20157">
                  <c:v>2015</c:v>
                </c:pt>
                <c:pt idx="20158">
                  <c:v>2012.7339999999999</c:v>
                </c:pt>
                <c:pt idx="20159">
                  <c:v>2013.3589999999999</c:v>
                </c:pt>
                <c:pt idx="20160">
                  <c:v>2014.7660000000001</c:v>
                </c:pt>
                <c:pt idx="20161">
                  <c:v>2013.9839999999999</c:v>
                </c:pt>
                <c:pt idx="20162">
                  <c:v>2013.203</c:v>
                </c:pt>
                <c:pt idx="20163">
                  <c:v>2012.9690000000001</c:v>
                </c:pt>
                <c:pt idx="20164">
                  <c:v>2012.9690000000001</c:v>
                </c:pt>
                <c:pt idx="20165">
                  <c:v>2014.375</c:v>
                </c:pt>
                <c:pt idx="20166">
                  <c:v>2013.9839999999999</c:v>
                </c:pt>
                <c:pt idx="20167">
                  <c:v>2015.1559999999999</c:v>
                </c:pt>
                <c:pt idx="20168">
                  <c:v>2013.5940000000001</c:v>
                </c:pt>
                <c:pt idx="20169">
                  <c:v>2013.3589999999999</c:v>
                </c:pt>
                <c:pt idx="20170">
                  <c:v>2014.7660000000001</c:v>
                </c:pt>
                <c:pt idx="20171">
                  <c:v>2014.375</c:v>
                </c:pt>
                <c:pt idx="20172">
                  <c:v>2014.375</c:v>
                </c:pt>
                <c:pt idx="20173">
                  <c:v>2014.375</c:v>
                </c:pt>
                <c:pt idx="20174">
                  <c:v>2013.203</c:v>
                </c:pt>
                <c:pt idx="20175">
                  <c:v>2011.5619999999999</c:v>
                </c:pt>
                <c:pt idx="20176">
                  <c:v>2013.3589999999999</c:v>
                </c:pt>
                <c:pt idx="20177">
                  <c:v>2011.4059999999999</c:v>
                </c:pt>
                <c:pt idx="20178">
                  <c:v>2011.953</c:v>
                </c:pt>
                <c:pt idx="20179">
                  <c:v>2011.797</c:v>
                </c:pt>
                <c:pt idx="20180">
                  <c:v>2011.5619999999999</c:v>
                </c:pt>
                <c:pt idx="20181">
                  <c:v>2011.797</c:v>
                </c:pt>
                <c:pt idx="20182">
                  <c:v>2013.9839999999999</c:v>
                </c:pt>
                <c:pt idx="20183">
                  <c:v>2013.203</c:v>
                </c:pt>
                <c:pt idx="20184">
                  <c:v>2012.9690000000001</c:v>
                </c:pt>
                <c:pt idx="20185">
                  <c:v>2012.9690000000001</c:v>
                </c:pt>
                <c:pt idx="20186">
                  <c:v>2010.3910000000001</c:v>
                </c:pt>
                <c:pt idx="20187">
                  <c:v>2011.797</c:v>
                </c:pt>
                <c:pt idx="20188">
                  <c:v>2012.7339999999999</c:v>
                </c:pt>
                <c:pt idx="20189">
                  <c:v>2011.5619999999999</c:v>
                </c:pt>
                <c:pt idx="20190">
                  <c:v>2008.3589999999999</c:v>
                </c:pt>
                <c:pt idx="20191">
                  <c:v>2012.3440000000001</c:v>
                </c:pt>
                <c:pt idx="20192">
                  <c:v>2009.1410000000001</c:v>
                </c:pt>
                <c:pt idx="20193">
                  <c:v>2012.3440000000001</c:v>
                </c:pt>
                <c:pt idx="20194">
                  <c:v>2007.9690000000001</c:v>
                </c:pt>
                <c:pt idx="20195">
                  <c:v>2010.9369999999999</c:v>
                </c:pt>
                <c:pt idx="20196">
                  <c:v>2008.9839999999999</c:v>
                </c:pt>
                <c:pt idx="20197">
                  <c:v>2010</c:v>
                </c:pt>
                <c:pt idx="20198">
                  <c:v>2010.1559999999999</c:v>
                </c:pt>
                <c:pt idx="20199">
                  <c:v>2010</c:v>
                </c:pt>
                <c:pt idx="20200">
                  <c:v>2011.172</c:v>
                </c:pt>
                <c:pt idx="20201">
                  <c:v>2010.7809999999999</c:v>
                </c:pt>
                <c:pt idx="20202">
                  <c:v>2010</c:v>
                </c:pt>
                <c:pt idx="20203">
                  <c:v>2010</c:v>
                </c:pt>
                <c:pt idx="20204">
                  <c:v>2011.5619999999999</c:v>
                </c:pt>
                <c:pt idx="20205">
                  <c:v>2011.5619999999999</c:v>
                </c:pt>
                <c:pt idx="20206">
                  <c:v>2010.7809999999999</c:v>
                </c:pt>
                <c:pt idx="20207">
                  <c:v>2009.5309999999999</c:v>
                </c:pt>
                <c:pt idx="20208">
                  <c:v>2009.7660000000001</c:v>
                </c:pt>
                <c:pt idx="20209">
                  <c:v>2009.375</c:v>
                </c:pt>
                <c:pt idx="20210">
                  <c:v>2010</c:v>
                </c:pt>
                <c:pt idx="20211">
                  <c:v>2012.578</c:v>
                </c:pt>
                <c:pt idx="20212">
                  <c:v>2009.1410000000001</c:v>
                </c:pt>
                <c:pt idx="20213">
                  <c:v>2008.75</c:v>
                </c:pt>
                <c:pt idx="20214">
                  <c:v>2009.5309999999999</c:v>
                </c:pt>
                <c:pt idx="20215">
                  <c:v>2011.797</c:v>
                </c:pt>
                <c:pt idx="20216">
                  <c:v>2007.9690000000001</c:v>
                </c:pt>
                <c:pt idx="20217">
                  <c:v>2009.1410000000001</c:v>
                </c:pt>
                <c:pt idx="20218">
                  <c:v>2009.5309999999999</c:v>
                </c:pt>
                <c:pt idx="20219">
                  <c:v>2009.1410000000001</c:v>
                </c:pt>
                <c:pt idx="20220">
                  <c:v>2011.5619999999999</c:v>
                </c:pt>
                <c:pt idx="20221">
                  <c:v>2008.75</c:v>
                </c:pt>
                <c:pt idx="20222">
                  <c:v>2009.375</c:v>
                </c:pt>
                <c:pt idx="20223">
                  <c:v>2008.75</c:v>
                </c:pt>
                <c:pt idx="20224">
                  <c:v>2009.5309999999999</c:v>
                </c:pt>
                <c:pt idx="20225">
                  <c:v>2009.1410000000001</c:v>
                </c:pt>
                <c:pt idx="20226">
                  <c:v>2011.797</c:v>
                </c:pt>
                <c:pt idx="20227">
                  <c:v>2011.172</c:v>
                </c:pt>
                <c:pt idx="20228">
                  <c:v>2009.375</c:v>
                </c:pt>
                <c:pt idx="20229">
                  <c:v>2007.9690000000001</c:v>
                </c:pt>
                <c:pt idx="20230">
                  <c:v>2007.7339999999999</c:v>
                </c:pt>
                <c:pt idx="20231">
                  <c:v>2009.1410000000001</c:v>
                </c:pt>
                <c:pt idx="20232">
                  <c:v>2008.75</c:v>
                </c:pt>
                <c:pt idx="20233">
                  <c:v>2007.578</c:v>
                </c:pt>
                <c:pt idx="20234">
                  <c:v>2010.7809999999999</c:v>
                </c:pt>
                <c:pt idx="20235">
                  <c:v>2009.1410000000001</c:v>
                </c:pt>
                <c:pt idx="20236">
                  <c:v>2007.7339999999999</c:v>
                </c:pt>
                <c:pt idx="20237">
                  <c:v>2010.547</c:v>
                </c:pt>
                <c:pt idx="20238">
                  <c:v>2010.547</c:v>
                </c:pt>
                <c:pt idx="20239">
                  <c:v>2008.75</c:v>
                </c:pt>
                <c:pt idx="20240">
                  <c:v>2008.9839999999999</c:v>
                </c:pt>
                <c:pt idx="20241">
                  <c:v>2008.3589999999999</c:v>
                </c:pt>
                <c:pt idx="20242">
                  <c:v>2010.7809999999999</c:v>
                </c:pt>
                <c:pt idx="20243">
                  <c:v>2008.75</c:v>
                </c:pt>
                <c:pt idx="20244">
                  <c:v>2011.4059999999999</c:v>
                </c:pt>
                <c:pt idx="20245">
                  <c:v>2010.7809999999999</c:v>
                </c:pt>
                <c:pt idx="20246">
                  <c:v>2006.953</c:v>
                </c:pt>
                <c:pt idx="20247">
                  <c:v>2008.5940000000001</c:v>
                </c:pt>
                <c:pt idx="20248">
                  <c:v>2008.203</c:v>
                </c:pt>
                <c:pt idx="20249">
                  <c:v>2010.7809999999999</c:v>
                </c:pt>
                <c:pt idx="20250">
                  <c:v>2008.9839999999999</c:v>
                </c:pt>
                <c:pt idx="20251">
                  <c:v>2008.5940000000001</c:v>
                </c:pt>
                <c:pt idx="20252">
                  <c:v>2010.9369999999999</c:v>
                </c:pt>
                <c:pt idx="20253">
                  <c:v>2011.172</c:v>
                </c:pt>
                <c:pt idx="20254">
                  <c:v>2010.1559999999999</c:v>
                </c:pt>
                <c:pt idx="20255">
                  <c:v>2008.203</c:v>
                </c:pt>
                <c:pt idx="20256">
                  <c:v>2009.7660000000001</c:v>
                </c:pt>
                <c:pt idx="20257">
                  <c:v>2009.7660000000001</c:v>
                </c:pt>
                <c:pt idx="20258">
                  <c:v>2008.75</c:v>
                </c:pt>
                <c:pt idx="20259">
                  <c:v>2009.1410000000001</c:v>
                </c:pt>
                <c:pt idx="20260">
                  <c:v>2007.9690000000001</c:v>
                </c:pt>
                <c:pt idx="20261">
                  <c:v>2010.547</c:v>
                </c:pt>
                <c:pt idx="20262">
                  <c:v>2010.3910000000001</c:v>
                </c:pt>
                <c:pt idx="20263">
                  <c:v>2009.375</c:v>
                </c:pt>
                <c:pt idx="20264">
                  <c:v>2009.375</c:v>
                </c:pt>
                <c:pt idx="20265">
                  <c:v>2010.3910000000001</c:v>
                </c:pt>
                <c:pt idx="20266">
                  <c:v>2007.3440000000001</c:v>
                </c:pt>
                <c:pt idx="20267">
                  <c:v>2011.172</c:v>
                </c:pt>
                <c:pt idx="20268">
                  <c:v>2010.9369999999999</c:v>
                </c:pt>
                <c:pt idx="20269">
                  <c:v>2008.75</c:v>
                </c:pt>
                <c:pt idx="20270">
                  <c:v>2012.1869999999999</c:v>
                </c:pt>
                <c:pt idx="20271">
                  <c:v>2010.3910000000001</c:v>
                </c:pt>
                <c:pt idx="20272">
                  <c:v>2010.3910000000001</c:v>
                </c:pt>
                <c:pt idx="20273">
                  <c:v>2010.7809999999999</c:v>
                </c:pt>
                <c:pt idx="20274">
                  <c:v>2010.9369999999999</c:v>
                </c:pt>
                <c:pt idx="20275">
                  <c:v>2008.3589999999999</c:v>
                </c:pt>
                <c:pt idx="20276">
                  <c:v>2010.547</c:v>
                </c:pt>
                <c:pt idx="20277">
                  <c:v>2010.547</c:v>
                </c:pt>
                <c:pt idx="20278">
                  <c:v>2011.5619999999999</c:v>
                </c:pt>
                <c:pt idx="20279">
                  <c:v>2010.1559999999999</c:v>
                </c:pt>
                <c:pt idx="20280">
                  <c:v>2010</c:v>
                </c:pt>
                <c:pt idx="20281">
                  <c:v>2010.3910000000001</c:v>
                </c:pt>
                <c:pt idx="20282">
                  <c:v>2012.9690000000001</c:v>
                </c:pt>
                <c:pt idx="20283">
                  <c:v>2009.1410000000001</c:v>
                </c:pt>
                <c:pt idx="20284">
                  <c:v>2009.1410000000001</c:v>
                </c:pt>
                <c:pt idx="20285">
                  <c:v>2009.5309999999999</c:v>
                </c:pt>
                <c:pt idx="20286">
                  <c:v>2011.4059999999999</c:v>
                </c:pt>
                <c:pt idx="20287">
                  <c:v>2009.375</c:v>
                </c:pt>
                <c:pt idx="20288">
                  <c:v>2010.1559999999999</c:v>
                </c:pt>
                <c:pt idx="20289">
                  <c:v>2011.797</c:v>
                </c:pt>
                <c:pt idx="20290">
                  <c:v>2011.4059999999999</c:v>
                </c:pt>
                <c:pt idx="20291">
                  <c:v>2008.75</c:v>
                </c:pt>
                <c:pt idx="20292">
                  <c:v>2011.172</c:v>
                </c:pt>
                <c:pt idx="20293">
                  <c:v>2011.953</c:v>
                </c:pt>
                <c:pt idx="20294">
                  <c:v>2012.578</c:v>
                </c:pt>
                <c:pt idx="20295">
                  <c:v>2009.7660000000001</c:v>
                </c:pt>
                <c:pt idx="20296">
                  <c:v>2013.75</c:v>
                </c:pt>
                <c:pt idx="20297">
                  <c:v>2010.7809999999999</c:v>
                </c:pt>
                <c:pt idx="20298">
                  <c:v>2011.172</c:v>
                </c:pt>
                <c:pt idx="20299">
                  <c:v>2012.3440000000001</c:v>
                </c:pt>
                <c:pt idx="20300">
                  <c:v>2011.953</c:v>
                </c:pt>
                <c:pt idx="20301">
                  <c:v>2012.1869999999999</c:v>
                </c:pt>
                <c:pt idx="20302">
                  <c:v>2012.9690000000001</c:v>
                </c:pt>
                <c:pt idx="20303">
                  <c:v>2012.3440000000001</c:v>
                </c:pt>
                <c:pt idx="20304">
                  <c:v>2013.203</c:v>
                </c:pt>
                <c:pt idx="20305">
                  <c:v>2012.3440000000001</c:v>
                </c:pt>
                <c:pt idx="20306">
                  <c:v>2011.172</c:v>
                </c:pt>
                <c:pt idx="20307">
                  <c:v>2009.7660000000001</c:v>
                </c:pt>
                <c:pt idx="20308">
                  <c:v>2012.1869999999999</c:v>
                </c:pt>
                <c:pt idx="20309">
                  <c:v>2014.5309999999999</c:v>
                </c:pt>
                <c:pt idx="20310">
                  <c:v>2013.75</c:v>
                </c:pt>
                <c:pt idx="20311">
                  <c:v>2013.9839999999999</c:v>
                </c:pt>
                <c:pt idx="20312">
                  <c:v>2010.9369999999999</c:v>
                </c:pt>
                <c:pt idx="20313">
                  <c:v>2012.1869999999999</c:v>
                </c:pt>
                <c:pt idx="20314">
                  <c:v>2012.3440000000001</c:v>
                </c:pt>
                <c:pt idx="20315">
                  <c:v>2013.75</c:v>
                </c:pt>
                <c:pt idx="20316">
                  <c:v>2013.5940000000001</c:v>
                </c:pt>
                <c:pt idx="20317">
                  <c:v>2009.1410000000001</c:v>
                </c:pt>
                <c:pt idx="20318">
                  <c:v>2012.3440000000001</c:v>
                </c:pt>
                <c:pt idx="20319">
                  <c:v>2011.953</c:v>
                </c:pt>
                <c:pt idx="20320">
                  <c:v>2012.578</c:v>
                </c:pt>
                <c:pt idx="20321">
                  <c:v>2013.5940000000001</c:v>
                </c:pt>
                <c:pt idx="20322">
                  <c:v>2012.7339999999999</c:v>
                </c:pt>
                <c:pt idx="20323">
                  <c:v>2012.7339999999999</c:v>
                </c:pt>
                <c:pt idx="20324">
                  <c:v>2015.547</c:v>
                </c:pt>
                <c:pt idx="20325">
                  <c:v>2011.953</c:v>
                </c:pt>
                <c:pt idx="20326">
                  <c:v>2011.4059999999999</c:v>
                </c:pt>
                <c:pt idx="20327">
                  <c:v>2015</c:v>
                </c:pt>
                <c:pt idx="20328">
                  <c:v>2012.3440000000001</c:v>
                </c:pt>
                <c:pt idx="20329">
                  <c:v>2014.1410000000001</c:v>
                </c:pt>
                <c:pt idx="20330">
                  <c:v>2013.5940000000001</c:v>
                </c:pt>
                <c:pt idx="20331">
                  <c:v>2014.1410000000001</c:v>
                </c:pt>
                <c:pt idx="20332">
                  <c:v>2013.5940000000001</c:v>
                </c:pt>
                <c:pt idx="20333">
                  <c:v>2015.1559999999999</c:v>
                </c:pt>
                <c:pt idx="20334">
                  <c:v>2014.1410000000001</c:v>
                </c:pt>
                <c:pt idx="20335">
                  <c:v>2012.578</c:v>
                </c:pt>
                <c:pt idx="20336">
                  <c:v>2014.1410000000001</c:v>
                </c:pt>
                <c:pt idx="20337">
                  <c:v>2014.7660000000001</c:v>
                </c:pt>
                <c:pt idx="20338">
                  <c:v>2013.75</c:v>
                </c:pt>
                <c:pt idx="20339">
                  <c:v>2016.172</c:v>
                </c:pt>
                <c:pt idx="20340">
                  <c:v>2013.203</c:v>
                </c:pt>
                <c:pt idx="20341">
                  <c:v>2015.1559999999999</c:v>
                </c:pt>
                <c:pt idx="20342">
                  <c:v>2015.3910000000001</c:v>
                </c:pt>
                <c:pt idx="20343">
                  <c:v>2016.797</c:v>
                </c:pt>
                <c:pt idx="20344">
                  <c:v>2013.75</c:v>
                </c:pt>
                <c:pt idx="20345">
                  <c:v>2013.75</c:v>
                </c:pt>
                <c:pt idx="20346">
                  <c:v>2012.7339999999999</c:v>
                </c:pt>
                <c:pt idx="20347">
                  <c:v>2015.547</c:v>
                </c:pt>
                <c:pt idx="20348">
                  <c:v>2015.7809999999999</c:v>
                </c:pt>
                <c:pt idx="20349">
                  <c:v>2016.4059999999999</c:v>
                </c:pt>
                <c:pt idx="20350">
                  <c:v>2013.75</c:v>
                </c:pt>
                <c:pt idx="20351">
                  <c:v>2015.3910000000001</c:v>
                </c:pt>
                <c:pt idx="20352">
                  <c:v>2017.1869999999999</c:v>
                </c:pt>
                <c:pt idx="20353">
                  <c:v>2015.7809999999999</c:v>
                </c:pt>
                <c:pt idx="20354">
                  <c:v>2016.4059999999999</c:v>
                </c:pt>
                <c:pt idx="20355">
                  <c:v>2014.1410000000001</c:v>
                </c:pt>
                <c:pt idx="20356">
                  <c:v>2015.3910000000001</c:v>
                </c:pt>
                <c:pt idx="20357">
                  <c:v>2016.4059999999999</c:v>
                </c:pt>
                <c:pt idx="20358">
                  <c:v>2013.5940000000001</c:v>
                </c:pt>
                <c:pt idx="20359">
                  <c:v>2015</c:v>
                </c:pt>
                <c:pt idx="20360">
                  <c:v>2013.3589999999999</c:v>
                </c:pt>
                <c:pt idx="20361">
                  <c:v>2013.3589999999999</c:v>
                </c:pt>
                <c:pt idx="20362">
                  <c:v>2017.1869999999999</c:v>
                </c:pt>
                <c:pt idx="20363">
                  <c:v>2017.3440000000001</c:v>
                </c:pt>
                <c:pt idx="20364">
                  <c:v>2015.7809999999999</c:v>
                </c:pt>
                <c:pt idx="20365">
                  <c:v>2015.9369999999999</c:v>
                </c:pt>
                <c:pt idx="20366">
                  <c:v>2016.5619999999999</c:v>
                </c:pt>
                <c:pt idx="20367">
                  <c:v>2016.172</c:v>
                </c:pt>
                <c:pt idx="20368">
                  <c:v>2016.172</c:v>
                </c:pt>
                <c:pt idx="20369">
                  <c:v>2015.1559999999999</c:v>
                </c:pt>
                <c:pt idx="20370">
                  <c:v>2015</c:v>
                </c:pt>
                <c:pt idx="20371">
                  <c:v>2012.7339999999999</c:v>
                </c:pt>
                <c:pt idx="20372">
                  <c:v>2017.578</c:v>
                </c:pt>
                <c:pt idx="20373">
                  <c:v>2016.4059999999999</c:v>
                </c:pt>
                <c:pt idx="20374">
                  <c:v>2015.7809999999999</c:v>
                </c:pt>
                <c:pt idx="20375">
                  <c:v>2015.9369999999999</c:v>
                </c:pt>
                <c:pt idx="20376">
                  <c:v>2013.5940000000001</c:v>
                </c:pt>
                <c:pt idx="20377">
                  <c:v>2015.9369999999999</c:v>
                </c:pt>
                <c:pt idx="20378">
                  <c:v>2015</c:v>
                </c:pt>
                <c:pt idx="20379">
                  <c:v>2016.5619999999999</c:v>
                </c:pt>
                <c:pt idx="20380">
                  <c:v>2016.172</c:v>
                </c:pt>
                <c:pt idx="20381">
                  <c:v>2015.1559999999999</c:v>
                </c:pt>
                <c:pt idx="20382">
                  <c:v>2015.547</c:v>
                </c:pt>
                <c:pt idx="20383">
                  <c:v>2016.4059999999999</c:v>
                </c:pt>
                <c:pt idx="20384">
                  <c:v>2015.9369999999999</c:v>
                </c:pt>
                <c:pt idx="20385">
                  <c:v>2015</c:v>
                </c:pt>
                <c:pt idx="20386">
                  <c:v>2014.1410000000001</c:v>
                </c:pt>
                <c:pt idx="20387">
                  <c:v>2015.7809999999999</c:v>
                </c:pt>
                <c:pt idx="20388">
                  <c:v>2016.172</c:v>
                </c:pt>
                <c:pt idx="20389">
                  <c:v>2015.3910000000001</c:v>
                </c:pt>
                <c:pt idx="20390">
                  <c:v>2014.1410000000001</c:v>
                </c:pt>
                <c:pt idx="20391">
                  <c:v>2015.547</c:v>
                </c:pt>
                <c:pt idx="20392">
                  <c:v>2015.3910000000001</c:v>
                </c:pt>
                <c:pt idx="20393">
                  <c:v>2015.9369999999999</c:v>
                </c:pt>
                <c:pt idx="20394">
                  <c:v>2016.172</c:v>
                </c:pt>
                <c:pt idx="20395">
                  <c:v>2014.5309999999999</c:v>
                </c:pt>
                <c:pt idx="20396">
                  <c:v>2013.5940000000001</c:v>
                </c:pt>
                <c:pt idx="20397">
                  <c:v>2015.3910000000001</c:v>
                </c:pt>
                <c:pt idx="20398">
                  <c:v>2014.5309999999999</c:v>
                </c:pt>
                <c:pt idx="20399">
                  <c:v>2014.375</c:v>
                </c:pt>
                <c:pt idx="20400">
                  <c:v>2013.9839999999999</c:v>
                </c:pt>
                <c:pt idx="20401">
                  <c:v>2013.9839999999999</c:v>
                </c:pt>
                <c:pt idx="20402">
                  <c:v>2016.797</c:v>
                </c:pt>
                <c:pt idx="20403">
                  <c:v>2015.3910000000001</c:v>
                </c:pt>
                <c:pt idx="20404">
                  <c:v>2013.9839999999999</c:v>
                </c:pt>
                <c:pt idx="20405">
                  <c:v>2015.7809999999999</c:v>
                </c:pt>
                <c:pt idx="20406">
                  <c:v>2013.9839999999999</c:v>
                </c:pt>
                <c:pt idx="20407">
                  <c:v>2016.4059999999999</c:v>
                </c:pt>
                <c:pt idx="20408">
                  <c:v>2018.203</c:v>
                </c:pt>
                <c:pt idx="20409">
                  <c:v>2016.4059999999999</c:v>
                </c:pt>
                <c:pt idx="20410">
                  <c:v>2013.75</c:v>
                </c:pt>
                <c:pt idx="20411">
                  <c:v>2014.1410000000001</c:v>
                </c:pt>
                <c:pt idx="20412">
                  <c:v>2016.797</c:v>
                </c:pt>
                <c:pt idx="20413">
                  <c:v>2014.375</c:v>
                </c:pt>
                <c:pt idx="20414">
                  <c:v>2016.4059999999999</c:v>
                </c:pt>
                <c:pt idx="20415">
                  <c:v>2014.1410000000001</c:v>
                </c:pt>
                <c:pt idx="20416">
                  <c:v>2015</c:v>
                </c:pt>
                <c:pt idx="20417">
                  <c:v>2015.1559999999999</c:v>
                </c:pt>
                <c:pt idx="20418">
                  <c:v>2015.547</c:v>
                </c:pt>
                <c:pt idx="20419">
                  <c:v>2015.1559999999999</c:v>
                </c:pt>
                <c:pt idx="20420">
                  <c:v>2014.1410000000001</c:v>
                </c:pt>
                <c:pt idx="20421">
                  <c:v>2013.203</c:v>
                </c:pt>
                <c:pt idx="20422">
                  <c:v>2013.75</c:v>
                </c:pt>
                <c:pt idx="20423">
                  <c:v>2012.1869999999999</c:v>
                </c:pt>
                <c:pt idx="20424">
                  <c:v>2015.1559999999999</c:v>
                </c:pt>
                <c:pt idx="20425">
                  <c:v>2013.203</c:v>
                </c:pt>
                <c:pt idx="20426">
                  <c:v>2012.3440000000001</c:v>
                </c:pt>
                <c:pt idx="20427">
                  <c:v>2013.3589999999999</c:v>
                </c:pt>
                <c:pt idx="20428">
                  <c:v>2013.9839999999999</c:v>
                </c:pt>
                <c:pt idx="20429">
                  <c:v>2012.9690000000001</c:v>
                </c:pt>
                <c:pt idx="20430">
                  <c:v>2015.547</c:v>
                </c:pt>
                <c:pt idx="20431">
                  <c:v>2015.3910000000001</c:v>
                </c:pt>
                <c:pt idx="20432">
                  <c:v>2012.7339999999999</c:v>
                </c:pt>
                <c:pt idx="20433">
                  <c:v>2015.547</c:v>
                </c:pt>
                <c:pt idx="20434">
                  <c:v>2011.5619999999999</c:v>
                </c:pt>
                <c:pt idx="20435">
                  <c:v>2012.3440000000001</c:v>
                </c:pt>
                <c:pt idx="20436">
                  <c:v>2010.9369999999999</c:v>
                </c:pt>
                <c:pt idx="20437">
                  <c:v>2013.75</c:v>
                </c:pt>
                <c:pt idx="20438">
                  <c:v>2010.3910000000001</c:v>
                </c:pt>
                <c:pt idx="20439">
                  <c:v>2012.3440000000001</c:v>
                </c:pt>
                <c:pt idx="20440">
                  <c:v>2011.5619999999999</c:v>
                </c:pt>
                <c:pt idx="20441">
                  <c:v>2013.5940000000001</c:v>
                </c:pt>
                <c:pt idx="20442">
                  <c:v>2010.547</c:v>
                </c:pt>
                <c:pt idx="20443">
                  <c:v>2011.172</c:v>
                </c:pt>
                <c:pt idx="20444">
                  <c:v>2013.3589999999999</c:v>
                </c:pt>
                <c:pt idx="20445">
                  <c:v>2015.1559999999999</c:v>
                </c:pt>
                <c:pt idx="20446">
                  <c:v>2012.7339999999999</c:v>
                </c:pt>
                <c:pt idx="20447">
                  <c:v>2012.1869999999999</c:v>
                </c:pt>
                <c:pt idx="20448">
                  <c:v>2013.9839999999999</c:v>
                </c:pt>
                <c:pt idx="20449">
                  <c:v>2011.797</c:v>
                </c:pt>
                <c:pt idx="20450">
                  <c:v>2011.797</c:v>
                </c:pt>
                <c:pt idx="20451">
                  <c:v>2010.9369999999999</c:v>
                </c:pt>
                <c:pt idx="20452">
                  <c:v>2011.172</c:v>
                </c:pt>
                <c:pt idx="20453">
                  <c:v>2010.547</c:v>
                </c:pt>
                <c:pt idx="20454">
                  <c:v>2012.578</c:v>
                </c:pt>
                <c:pt idx="20455">
                  <c:v>2013.203</c:v>
                </c:pt>
                <c:pt idx="20456">
                  <c:v>2012.578</c:v>
                </c:pt>
                <c:pt idx="20457">
                  <c:v>2013.203</c:v>
                </c:pt>
                <c:pt idx="20458">
                  <c:v>2011.4059999999999</c:v>
                </c:pt>
                <c:pt idx="20459">
                  <c:v>2010.9369999999999</c:v>
                </c:pt>
                <c:pt idx="20460">
                  <c:v>2010</c:v>
                </c:pt>
                <c:pt idx="20461">
                  <c:v>2010.7809999999999</c:v>
                </c:pt>
                <c:pt idx="20462">
                  <c:v>2010</c:v>
                </c:pt>
                <c:pt idx="20463">
                  <c:v>2011.953</c:v>
                </c:pt>
                <c:pt idx="20464">
                  <c:v>2009.7660000000001</c:v>
                </c:pt>
                <c:pt idx="20465">
                  <c:v>2009.7660000000001</c:v>
                </c:pt>
                <c:pt idx="20466">
                  <c:v>2010.1559999999999</c:v>
                </c:pt>
                <c:pt idx="20467">
                  <c:v>2009.1410000000001</c:v>
                </c:pt>
                <c:pt idx="20468">
                  <c:v>2011.4059999999999</c:v>
                </c:pt>
                <c:pt idx="20469">
                  <c:v>2011.5619999999999</c:v>
                </c:pt>
                <c:pt idx="20470">
                  <c:v>2009.375</c:v>
                </c:pt>
                <c:pt idx="20471">
                  <c:v>2009.375</c:v>
                </c:pt>
                <c:pt idx="20472">
                  <c:v>2009.375</c:v>
                </c:pt>
                <c:pt idx="20473">
                  <c:v>2010</c:v>
                </c:pt>
                <c:pt idx="20474">
                  <c:v>2010.7809999999999</c:v>
                </c:pt>
                <c:pt idx="20475">
                  <c:v>2010.9369999999999</c:v>
                </c:pt>
                <c:pt idx="20476">
                  <c:v>2012.3440000000001</c:v>
                </c:pt>
                <c:pt idx="20477">
                  <c:v>2011.953</c:v>
                </c:pt>
                <c:pt idx="20478">
                  <c:v>2011.4059999999999</c:v>
                </c:pt>
                <c:pt idx="20479">
                  <c:v>2013.203</c:v>
                </c:pt>
                <c:pt idx="20480">
                  <c:v>2010.547</c:v>
                </c:pt>
                <c:pt idx="20481">
                  <c:v>2010.7809999999999</c:v>
                </c:pt>
                <c:pt idx="20482">
                  <c:v>2010.3910000000001</c:v>
                </c:pt>
                <c:pt idx="20483">
                  <c:v>2010.9369999999999</c:v>
                </c:pt>
                <c:pt idx="20484">
                  <c:v>2010.3910000000001</c:v>
                </c:pt>
                <c:pt idx="20485">
                  <c:v>2009.5309999999999</c:v>
                </c:pt>
                <c:pt idx="20486">
                  <c:v>2010</c:v>
                </c:pt>
                <c:pt idx="20487">
                  <c:v>2010.7809999999999</c:v>
                </c:pt>
                <c:pt idx="20488">
                  <c:v>2008.9839999999999</c:v>
                </c:pt>
                <c:pt idx="20489">
                  <c:v>2012.7339999999999</c:v>
                </c:pt>
                <c:pt idx="20490">
                  <c:v>2011.172</c:v>
                </c:pt>
                <c:pt idx="20491">
                  <c:v>2010.1559999999999</c:v>
                </c:pt>
                <c:pt idx="20492">
                  <c:v>2008.3589999999999</c:v>
                </c:pt>
                <c:pt idx="20493">
                  <c:v>2010.7809999999999</c:v>
                </c:pt>
                <c:pt idx="20494">
                  <c:v>2009.375</c:v>
                </c:pt>
                <c:pt idx="20495">
                  <c:v>2011.172</c:v>
                </c:pt>
                <c:pt idx="20496">
                  <c:v>2009.5309999999999</c:v>
                </c:pt>
                <c:pt idx="20497">
                  <c:v>2010.1559999999999</c:v>
                </c:pt>
                <c:pt idx="20498">
                  <c:v>2010.3910000000001</c:v>
                </c:pt>
                <c:pt idx="20499">
                  <c:v>2008.5940000000001</c:v>
                </c:pt>
                <c:pt idx="20500">
                  <c:v>2010.7809999999999</c:v>
                </c:pt>
                <c:pt idx="20501">
                  <c:v>2010.9369999999999</c:v>
                </c:pt>
                <c:pt idx="20502">
                  <c:v>2011.797</c:v>
                </c:pt>
                <c:pt idx="20503">
                  <c:v>2009.1410000000001</c:v>
                </c:pt>
                <c:pt idx="20504">
                  <c:v>2011.4059999999999</c:v>
                </c:pt>
                <c:pt idx="20505">
                  <c:v>2010.547</c:v>
                </c:pt>
                <c:pt idx="20506">
                  <c:v>2009.7660000000001</c:v>
                </c:pt>
                <c:pt idx="20507">
                  <c:v>2013.5940000000001</c:v>
                </c:pt>
                <c:pt idx="20508">
                  <c:v>2009.375</c:v>
                </c:pt>
                <c:pt idx="20509">
                  <c:v>2008.9839999999999</c:v>
                </c:pt>
                <c:pt idx="20510">
                  <c:v>2011.172</c:v>
                </c:pt>
                <c:pt idx="20511">
                  <c:v>2008.5940000000001</c:v>
                </c:pt>
                <c:pt idx="20512">
                  <c:v>2010.547</c:v>
                </c:pt>
                <c:pt idx="20513">
                  <c:v>2009.375</c:v>
                </c:pt>
                <c:pt idx="20514">
                  <c:v>2012.1869999999999</c:v>
                </c:pt>
                <c:pt idx="20515">
                  <c:v>2009.1410000000001</c:v>
                </c:pt>
                <c:pt idx="20516">
                  <c:v>2010.9369999999999</c:v>
                </c:pt>
                <c:pt idx="20517">
                  <c:v>2007.578</c:v>
                </c:pt>
                <c:pt idx="20518">
                  <c:v>2011.797</c:v>
                </c:pt>
                <c:pt idx="20519">
                  <c:v>2011.953</c:v>
                </c:pt>
                <c:pt idx="20520">
                  <c:v>2010.547</c:v>
                </c:pt>
                <c:pt idx="20521">
                  <c:v>2010.547</c:v>
                </c:pt>
                <c:pt idx="20522">
                  <c:v>2013.75</c:v>
                </c:pt>
                <c:pt idx="20523">
                  <c:v>2010.7809999999999</c:v>
                </c:pt>
                <c:pt idx="20524">
                  <c:v>2010.3910000000001</c:v>
                </c:pt>
                <c:pt idx="20525">
                  <c:v>2007.7339999999999</c:v>
                </c:pt>
                <c:pt idx="20526">
                  <c:v>2010.1559999999999</c:v>
                </c:pt>
                <c:pt idx="20527">
                  <c:v>2010</c:v>
                </c:pt>
                <c:pt idx="20528">
                  <c:v>2007.7339999999999</c:v>
                </c:pt>
                <c:pt idx="20529">
                  <c:v>2007.9690000000001</c:v>
                </c:pt>
                <c:pt idx="20530">
                  <c:v>2010.7809999999999</c:v>
                </c:pt>
                <c:pt idx="20531">
                  <c:v>2012.578</c:v>
                </c:pt>
                <c:pt idx="20532">
                  <c:v>2010.3910000000001</c:v>
                </c:pt>
                <c:pt idx="20533">
                  <c:v>2011.797</c:v>
                </c:pt>
                <c:pt idx="20534">
                  <c:v>2011.5619999999999</c:v>
                </c:pt>
                <c:pt idx="20535">
                  <c:v>2010.3910000000001</c:v>
                </c:pt>
                <c:pt idx="20536">
                  <c:v>2010</c:v>
                </c:pt>
                <c:pt idx="20537">
                  <c:v>2010.1559999999999</c:v>
                </c:pt>
                <c:pt idx="20538">
                  <c:v>2009.375</c:v>
                </c:pt>
                <c:pt idx="20539">
                  <c:v>2010.1559999999999</c:v>
                </c:pt>
                <c:pt idx="20540">
                  <c:v>2009.375</c:v>
                </c:pt>
                <c:pt idx="20541">
                  <c:v>2008.5940000000001</c:v>
                </c:pt>
                <c:pt idx="20542">
                  <c:v>2007.1869999999999</c:v>
                </c:pt>
                <c:pt idx="20543">
                  <c:v>2009.1410000000001</c:v>
                </c:pt>
                <c:pt idx="20544">
                  <c:v>2012.7339999999999</c:v>
                </c:pt>
                <c:pt idx="20545">
                  <c:v>2012.9690000000001</c:v>
                </c:pt>
                <c:pt idx="20546">
                  <c:v>2009.1410000000001</c:v>
                </c:pt>
                <c:pt idx="20547">
                  <c:v>2011.797</c:v>
                </c:pt>
                <c:pt idx="20548">
                  <c:v>2011.953</c:v>
                </c:pt>
                <c:pt idx="20549">
                  <c:v>2010.7809999999999</c:v>
                </c:pt>
                <c:pt idx="20550">
                  <c:v>2010.1559999999999</c:v>
                </c:pt>
                <c:pt idx="20551">
                  <c:v>2012.9690000000001</c:v>
                </c:pt>
                <c:pt idx="20552">
                  <c:v>2010.7809999999999</c:v>
                </c:pt>
                <c:pt idx="20553">
                  <c:v>2010.9369999999999</c:v>
                </c:pt>
                <c:pt idx="20554">
                  <c:v>2010</c:v>
                </c:pt>
                <c:pt idx="20555">
                  <c:v>2011.5619999999999</c:v>
                </c:pt>
                <c:pt idx="20556">
                  <c:v>2011.172</c:v>
                </c:pt>
                <c:pt idx="20557">
                  <c:v>2012.1869999999999</c:v>
                </c:pt>
                <c:pt idx="20558">
                  <c:v>2010.3910000000001</c:v>
                </c:pt>
                <c:pt idx="20559">
                  <c:v>2013.203</c:v>
                </c:pt>
                <c:pt idx="20560">
                  <c:v>2010.1559999999999</c:v>
                </c:pt>
                <c:pt idx="20561">
                  <c:v>2008.203</c:v>
                </c:pt>
                <c:pt idx="20562">
                  <c:v>2011.4059999999999</c:v>
                </c:pt>
                <c:pt idx="20563">
                  <c:v>2012.1869999999999</c:v>
                </c:pt>
                <c:pt idx="20564">
                  <c:v>2014.1410000000001</c:v>
                </c:pt>
                <c:pt idx="20565">
                  <c:v>2013.5940000000001</c:v>
                </c:pt>
                <c:pt idx="20566">
                  <c:v>2011.5619999999999</c:v>
                </c:pt>
                <c:pt idx="20567">
                  <c:v>2012.1869999999999</c:v>
                </c:pt>
                <c:pt idx="20568">
                  <c:v>2013.75</c:v>
                </c:pt>
                <c:pt idx="20569">
                  <c:v>2010.9369999999999</c:v>
                </c:pt>
                <c:pt idx="20570">
                  <c:v>2012.1869999999999</c:v>
                </c:pt>
                <c:pt idx="20571">
                  <c:v>2012.7339999999999</c:v>
                </c:pt>
                <c:pt idx="20572">
                  <c:v>2012.578</c:v>
                </c:pt>
                <c:pt idx="20573">
                  <c:v>2011.4059999999999</c:v>
                </c:pt>
                <c:pt idx="20574">
                  <c:v>2012.7339999999999</c:v>
                </c:pt>
                <c:pt idx="20575">
                  <c:v>2011.953</c:v>
                </c:pt>
                <c:pt idx="20576">
                  <c:v>2013.75</c:v>
                </c:pt>
                <c:pt idx="20577">
                  <c:v>2011.4059999999999</c:v>
                </c:pt>
                <c:pt idx="20578">
                  <c:v>2011.953</c:v>
                </c:pt>
                <c:pt idx="20579">
                  <c:v>2011.5619999999999</c:v>
                </c:pt>
                <c:pt idx="20580">
                  <c:v>2012.3440000000001</c:v>
                </c:pt>
                <c:pt idx="20581">
                  <c:v>2016.172</c:v>
                </c:pt>
                <c:pt idx="20582">
                  <c:v>2013.3589999999999</c:v>
                </c:pt>
                <c:pt idx="20583">
                  <c:v>2013.203</c:v>
                </c:pt>
                <c:pt idx="20584">
                  <c:v>2014.7660000000001</c:v>
                </c:pt>
                <c:pt idx="20585">
                  <c:v>2012.7339999999999</c:v>
                </c:pt>
                <c:pt idx="20586">
                  <c:v>2013.75</c:v>
                </c:pt>
                <c:pt idx="20587">
                  <c:v>2013.5940000000001</c:v>
                </c:pt>
                <c:pt idx="20588">
                  <c:v>2012.578</c:v>
                </c:pt>
                <c:pt idx="20589">
                  <c:v>2013.203</c:v>
                </c:pt>
                <c:pt idx="20590">
                  <c:v>2015</c:v>
                </c:pt>
                <c:pt idx="20591">
                  <c:v>2015</c:v>
                </c:pt>
                <c:pt idx="20592">
                  <c:v>2014.1410000000001</c:v>
                </c:pt>
                <c:pt idx="20593">
                  <c:v>2012.578</c:v>
                </c:pt>
                <c:pt idx="20594">
                  <c:v>2012.7339999999999</c:v>
                </c:pt>
                <c:pt idx="20595">
                  <c:v>2014.5309999999999</c:v>
                </c:pt>
                <c:pt idx="20596">
                  <c:v>2013.3589999999999</c:v>
                </c:pt>
                <c:pt idx="20597">
                  <c:v>2016.4059999999999</c:v>
                </c:pt>
                <c:pt idx="20598">
                  <c:v>2013.5940000000001</c:v>
                </c:pt>
                <c:pt idx="20599">
                  <c:v>2013.75</c:v>
                </c:pt>
                <c:pt idx="20600">
                  <c:v>2015</c:v>
                </c:pt>
                <c:pt idx="20601">
                  <c:v>2012.9690000000001</c:v>
                </c:pt>
                <c:pt idx="20602">
                  <c:v>2015.1559999999999</c:v>
                </c:pt>
                <c:pt idx="20603">
                  <c:v>2015.1559999999999</c:v>
                </c:pt>
                <c:pt idx="20604">
                  <c:v>2015.1559999999999</c:v>
                </c:pt>
                <c:pt idx="20605">
                  <c:v>2015.3910000000001</c:v>
                </c:pt>
                <c:pt idx="20606">
                  <c:v>2013.9839999999999</c:v>
                </c:pt>
                <c:pt idx="20607">
                  <c:v>2012.9690000000001</c:v>
                </c:pt>
                <c:pt idx="20608">
                  <c:v>2014.1410000000001</c:v>
                </c:pt>
                <c:pt idx="20609">
                  <c:v>2013.75</c:v>
                </c:pt>
                <c:pt idx="20610">
                  <c:v>2013.3589999999999</c:v>
                </c:pt>
                <c:pt idx="20611">
                  <c:v>2014.5309999999999</c:v>
                </c:pt>
                <c:pt idx="20612">
                  <c:v>2013.75</c:v>
                </c:pt>
                <c:pt idx="20613">
                  <c:v>2012.1869999999999</c:v>
                </c:pt>
                <c:pt idx="20614">
                  <c:v>2014.375</c:v>
                </c:pt>
                <c:pt idx="20615">
                  <c:v>2015.547</c:v>
                </c:pt>
                <c:pt idx="20616">
                  <c:v>2014.1410000000001</c:v>
                </c:pt>
                <c:pt idx="20617">
                  <c:v>2012.3440000000001</c:v>
                </c:pt>
                <c:pt idx="20618">
                  <c:v>2015.1559999999999</c:v>
                </c:pt>
                <c:pt idx="20619">
                  <c:v>2017.578</c:v>
                </c:pt>
                <c:pt idx="20620">
                  <c:v>2013.9839999999999</c:v>
                </c:pt>
                <c:pt idx="20621">
                  <c:v>2013.3589999999999</c:v>
                </c:pt>
                <c:pt idx="20622">
                  <c:v>2015.7809999999999</c:v>
                </c:pt>
                <c:pt idx="20623">
                  <c:v>2016.953</c:v>
                </c:pt>
                <c:pt idx="20624">
                  <c:v>2014.7660000000001</c:v>
                </c:pt>
                <c:pt idx="20625">
                  <c:v>2014.5309999999999</c:v>
                </c:pt>
                <c:pt idx="20626">
                  <c:v>2013.203</c:v>
                </c:pt>
                <c:pt idx="20627">
                  <c:v>2015.3910000000001</c:v>
                </c:pt>
                <c:pt idx="20628">
                  <c:v>2013.5940000000001</c:v>
                </c:pt>
                <c:pt idx="20629">
                  <c:v>2014.1410000000001</c:v>
                </c:pt>
                <c:pt idx="20630">
                  <c:v>2016.797</c:v>
                </c:pt>
                <c:pt idx="20631">
                  <c:v>2015</c:v>
                </c:pt>
                <c:pt idx="20632">
                  <c:v>2013.5940000000001</c:v>
                </c:pt>
                <c:pt idx="20633">
                  <c:v>2012.578</c:v>
                </c:pt>
                <c:pt idx="20634">
                  <c:v>2012.7339999999999</c:v>
                </c:pt>
                <c:pt idx="20635">
                  <c:v>2017.1869999999999</c:v>
                </c:pt>
                <c:pt idx="20636">
                  <c:v>2015.7809999999999</c:v>
                </c:pt>
                <c:pt idx="20637">
                  <c:v>2013.9839999999999</c:v>
                </c:pt>
                <c:pt idx="20638">
                  <c:v>2015.9369999999999</c:v>
                </c:pt>
                <c:pt idx="20639">
                  <c:v>2015.1559999999999</c:v>
                </c:pt>
                <c:pt idx="20640">
                  <c:v>2015.3910000000001</c:v>
                </c:pt>
                <c:pt idx="20641">
                  <c:v>2015.3910000000001</c:v>
                </c:pt>
                <c:pt idx="20642">
                  <c:v>2015.7809999999999</c:v>
                </c:pt>
                <c:pt idx="20643">
                  <c:v>2013.5940000000001</c:v>
                </c:pt>
                <c:pt idx="20644">
                  <c:v>2014.1410000000001</c:v>
                </c:pt>
                <c:pt idx="20645">
                  <c:v>2015.3910000000001</c:v>
                </c:pt>
                <c:pt idx="20646">
                  <c:v>2014.1410000000001</c:v>
                </c:pt>
                <c:pt idx="20647">
                  <c:v>2014.375</c:v>
                </c:pt>
                <c:pt idx="20648">
                  <c:v>2015.547</c:v>
                </c:pt>
                <c:pt idx="20649">
                  <c:v>2013.75</c:v>
                </c:pt>
                <c:pt idx="20650">
                  <c:v>2014.1410000000001</c:v>
                </c:pt>
                <c:pt idx="20651">
                  <c:v>2015.3910000000001</c:v>
                </c:pt>
                <c:pt idx="20652">
                  <c:v>2014.5309999999999</c:v>
                </c:pt>
                <c:pt idx="20653">
                  <c:v>2015.1559999999999</c:v>
                </c:pt>
                <c:pt idx="20654">
                  <c:v>2014.5309999999999</c:v>
                </c:pt>
                <c:pt idx="20655">
                  <c:v>2014.375</c:v>
                </c:pt>
                <c:pt idx="20656">
                  <c:v>2016.953</c:v>
                </c:pt>
                <c:pt idx="20657">
                  <c:v>2013.9839999999999</c:v>
                </c:pt>
                <c:pt idx="20658">
                  <c:v>2014.7660000000001</c:v>
                </c:pt>
                <c:pt idx="20659">
                  <c:v>2013.75</c:v>
                </c:pt>
                <c:pt idx="20660">
                  <c:v>2014.5309999999999</c:v>
                </c:pt>
                <c:pt idx="20661">
                  <c:v>2013.3589999999999</c:v>
                </c:pt>
                <c:pt idx="20662">
                  <c:v>2013.3589999999999</c:v>
                </c:pt>
                <c:pt idx="20663">
                  <c:v>2012.9690000000001</c:v>
                </c:pt>
                <c:pt idx="20664">
                  <c:v>2014.7660000000001</c:v>
                </c:pt>
                <c:pt idx="20665">
                  <c:v>2014.375</c:v>
                </c:pt>
                <c:pt idx="20666">
                  <c:v>2015.3910000000001</c:v>
                </c:pt>
                <c:pt idx="20667">
                  <c:v>2014.375</c:v>
                </c:pt>
                <c:pt idx="20668">
                  <c:v>2013.75</c:v>
                </c:pt>
                <c:pt idx="20669">
                  <c:v>2012.9690000000001</c:v>
                </c:pt>
                <c:pt idx="20670">
                  <c:v>2015.3910000000001</c:v>
                </c:pt>
                <c:pt idx="20671">
                  <c:v>2014.1410000000001</c:v>
                </c:pt>
                <c:pt idx="20672">
                  <c:v>2011.172</c:v>
                </c:pt>
                <c:pt idx="20673">
                  <c:v>2013.75</c:v>
                </c:pt>
                <c:pt idx="20674">
                  <c:v>2012.7339999999999</c:v>
                </c:pt>
                <c:pt idx="20675">
                  <c:v>2013.203</c:v>
                </c:pt>
                <c:pt idx="20676">
                  <c:v>2013.5940000000001</c:v>
                </c:pt>
                <c:pt idx="20677">
                  <c:v>2013.5940000000001</c:v>
                </c:pt>
                <c:pt idx="20678">
                  <c:v>2013.203</c:v>
                </c:pt>
                <c:pt idx="20679">
                  <c:v>2011.5619999999999</c:v>
                </c:pt>
                <c:pt idx="20680">
                  <c:v>2013.75</c:v>
                </c:pt>
                <c:pt idx="20681">
                  <c:v>2013.9839999999999</c:v>
                </c:pt>
                <c:pt idx="20682">
                  <c:v>2014.375</c:v>
                </c:pt>
                <c:pt idx="20683">
                  <c:v>2013.9839999999999</c:v>
                </c:pt>
                <c:pt idx="20684">
                  <c:v>2012.578</c:v>
                </c:pt>
                <c:pt idx="20685">
                  <c:v>2014.5309999999999</c:v>
                </c:pt>
                <c:pt idx="20686">
                  <c:v>2013.203</c:v>
                </c:pt>
                <c:pt idx="20687">
                  <c:v>2011.797</c:v>
                </c:pt>
                <c:pt idx="20688">
                  <c:v>2016.4059999999999</c:v>
                </c:pt>
                <c:pt idx="20689">
                  <c:v>2011.953</c:v>
                </c:pt>
                <c:pt idx="20690">
                  <c:v>2011.953</c:v>
                </c:pt>
                <c:pt idx="20691">
                  <c:v>2012.9690000000001</c:v>
                </c:pt>
                <c:pt idx="20692">
                  <c:v>2015</c:v>
                </c:pt>
                <c:pt idx="20693">
                  <c:v>2012.9690000000001</c:v>
                </c:pt>
                <c:pt idx="20694">
                  <c:v>2014.7660000000001</c:v>
                </c:pt>
                <c:pt idx="20695">
                  <c:v>2015.7809999999999</c:v>
                </c:pt>
                <c:pt idx="20696">
                  <c:v>2013.75</c:v>
                </c:pt>
                <c:pt idx="20697">
                  <c:v>2013.75</c:v>
                </c:pt>
                <c:pt idx="20698">
                  <c:v>2013.3589999999999</c:v>
                </c:pt>
                <c:pt idx="20699">
                  <c:v>2013.5940000000001</c:v>
                </c:pt>
                <c:pt idx="20700">
                  <c:v>2014.5309999999999</c:v>
                </c:pt>
                <c:pt idx="20701">
                  <c:v>2011.172</c:v>
                </c:pt>
                <c:pt idx="20702">
                  <c:v>2012.1869999999999</c:v>
                </c:pt>
                <c:pt idx="20703">
                  <c:v>2013.3589999999999</c:v>
                </c:pt>
                <c:pt idx="20704">
                  <c:v>2010.3910000000001</c:v>
                </c:pt>
                <c:pt idx="20705">
                  <c:v>2013.9839999999999</c:v>
                </c:pt>
                <c:pt idx="20706">
                  <c:v>2014.375</c:v>
                </c:pt>
                <c:pt idx="20707">
                  <c:v>2013.203</c:v>
                </c:pt>
                <c:pt idx="20708">
                  <c:v>2014.375</c:v>
                </c:pt>
                <c:pt idx="20709">
                  <c:v>2009.5309999999999</c:v>
                </c:pt>
                <c:pt idx="20710">
                  <c:v>2012.1869999999999</c:v>
                </c:pt>
                <c:pt idx="20711">
                  <c:v>2013.203</c:v>
                </c:pt>
                <c:pt idx="20712">
                  <c:v>2012.9690000000001</c:v>
                </c:pt>
                <c:pt idx="20713">
                  <c:v>2012.3440000000001</c:v>
                </c:pt>
                <c:pt idx="20714">
                  <c:v>2008.5940000000001</c:v>
                </c:pt>
                <c:pt idx="20715">
                  <c:v>2011.953</c:v>
                </c:pt>
                <c:pt idx="20716">
                  <c:v>2012.7339999999999</c:v>
                </c:pt>
                <c:pt idx="20717">
                  <c:v>2010.1559999999999</c:v>
                </c:pt>
                <c:pt idx="20718">
                  <c:v>2012.3440000000001</c:v>
                </c:pt>
                <c:pt idx="20719">
                  <c:v>2013.203</c:v>
                </c:pt>
                <c:pt idx="20720">
                  <c:v>2011.797</c:v>
                </c:pt>
                <c:pt idx="20721">
                  <c:v>2013.3589999999999</c:v>
                </c:pt>
                <c:pt idx="20722">
                  <c:v>2010.1559999999999</c:v>
                </c:pt>
                <c:pt idx="20723">
                  <c:v>2011.172</c:v>
                </c:pt>
                <c:pt idx="20724">
                  <c:v>2012.9690000000001</c:v>
                </c:pt>
                <c:pt idx="20725">
                  <c:v>2011.797</c:v>
                </c:pt>
                <c:pt idx="20726">
                  <c:v>2011.5619999999999</c:v>
                </c:pt>
                <c:pt idx="20727">
                  <c:v>2010.3910000000001</c:v>
                </c:pt>
                <c:pt idx="20728">
                  <c:v>2010.3910000000001</c:v>
                </c:pt>
                <c:pt idx="20729">
                  <c:v>2010.547</c:v>
                </c:pt>
                <c:pt idx="20730">
                  <c:v>2008.5940000000001</c:v>
                </c:pt>
                <c:pt idx="20731">
                  <c:v>2010</c:v>
                </c:pt>
                <c:pt idx="20732">
                  <c:v>2010.7809999999999</c:v>
                </c:pt>
                <c:pt idx="20733">
                  <c:v>2009.5309999999999</c:v>
                </c:pt>
                <c:pt idx="20734">
                  <c:v>2008.9839999999999</c:v>
                </c:pt>
                <c:pt idx="20735">
                  <c:v>2010.547</c:v>
                </c:pt>
                <c:pt idx="20736">
                  <c:v>2010.3910000000001</c:v>
                </c:pt>
                <c:pt idx="20737">
                  <c:v>2010.1559999999999</c:v>
                </c:pt>
                <c:pt idx="20738">
                  <c:v>2009.1410000000001</c:v>
                </c:pt>
                <c:pt idx="20739">
                  <c:v>2012.1869999999999</c:v>
                </c:pt>
                <c:pt idx="20740">
                  <c:v>2010.1559999999999</c:v>
                </c:pt>
                <c:pt idx="20741">
                  <c:v>2013.3589999999999</c:v>
                </c:pt>
                <c:pt idx="20742">
                  <c:v>2012.7339999999999</c:v>
                </c:pt>
                <c:pt idx="20743">
                  <c:v>2010.3910000000001</c:v>
                </c:pt>
                <c:pt idx="20744">
                  <c:v>2010.3910000000001</c:v>
                </c:pt>
                <c:pt idx="20745">
                  <c:v>2011.797</c:v>
                </c:pt>
                <c:pt idx="20746">
                  <c:v>2010.1559999999999</c:v>
                </c:pt>
                <c:pt idx="20747">
                  <c:v>2010.1559999999999</c:v>
                </c:pt>
                <c:pt idx="20748">
                  <c:v>2010.7809999999999</c:v>
                </c:pt>
                <c:pt idx="20749">
                  <c:v>2009.375</c:v>
                </c:pt>
                <c:pt idx="20750">
                  <c:v>2011.5619999999999</c:v>
                </c:pt>
                <c:pt idx="20751">
                  <c:v>2008.203</c:v>
                </c:pt>
                <c:pt idx="20752">
                  <c:v>2009.1410000000001</c:v>
                </c:pt>
                <c:pt idx="20753">
                  <c:v>2011.4059999999999</c:v>
                </c:pt>
                <c:pt idx="20754">
                  <c:v>2007.578</c:v>
                </c:pt>
                <c:pt idx="20755">
                  <c:v>2008.9839999999999</c:v>
                </c:pt>
                <c:pt idx="20756">
                  <c:v>2010.3910000000001</c:v>
                </c:pt>
                <c:pt idx="20757">
                  <c:v>2011.5619999999999</c:v>
                </c:pt>
                <c:pt idx="20758">
                  <c:v>2009.7660000000001</c:v>
                </c:pt>
                <c:pt idx="20759">
                  <c:v>2011.4059999999999</c:v>
                </c:pt>
                <c:pt idx="20760">
                  <c:v>2010.3910000000001</c:v>
                </c:pt>
                <c:pt idx="20761">
                  <c:v>2010.1559999999999</c:v>
                </c:pt>
                <c:pt idx="20762">
                  <c:v>2009.375</c:v>
                </c:pt>
                <c:pt idx="20763">
                  <c:v>2010.547</c:v>
                </c:pt>
                <c:pt idx="20764">
                  <c:v>2012.7339999999999</c:v>
                </c:pt>
                <c:pt idx="20765">
                  <c:v>2010.1559999999999</c:v>
                </c:pt>
                <c:pt idx="20766">
                  <c:v>2008.9839999999999</c:v>
                </c:pt>
                <c:pt idx="20767">
                  <c:v>2010.547</c:v>
                </c:pt>
                <c:pt idx="20768">
                  <c:v>2009.7660000000001</c:v>
                </c:pt>
                <c:pt idx="20769">
                  <c:v>2010.1559999999999</c:v>
                </c:pt>
                <c:pt idx="20770">
                  <c:v>2010</c:v>
                </c:pt>
                <c:pt idx="20771">
                  <c:v>2008.5940000000001</c:v>
                </c:pt>
                <c:pt idx="20772">
                  <c:v>2010.547</c:v>
                </c:pt>
                <c:pt idx="20773">
                  <c:v>2009.5309999999999</c:v>
                </c:pt>
                <c:pt idx="20774">
                  <c:v>2011.4059999999999</c:v>
                </c:pt>
                <c:pt idx="20775">
                  <c:v>2011.797</c:v>
                </c:pt>
                <c:pt idx="20776">
                  <c:v>2010.547</c:v>
                </c:pt>
                <c:pt idx="20777">
                  <c:v>2010.7809999999999</c:v>
                </c:pt>
                <c:pt idx="20778">
                  <c:v>2010</c:v>
                </c:pt>
                <c:pt idx="20779">
                  <c:v>2009.7660000000001</c:v>
                </c:pt>
                <c:pt idx="20780">
                  <c:v>2012.578</c:v>
                </c:pt>
                <c:pt idx="20781">
                  <c:v>2010.547</c:v>
                </c:pt>
                <c:pt idx="20782">
                  <c:v>2012.3440000000001</c:v>
                </c:pt>
                <c:pt idx="20783">
                  <c:v>2007.7339999999999</c:v>
                </c:pt>
                <c:pt idx="20784">
                  <c:v>2008.9839999999999</c:v>
                </c:pt>
                <c:pt idx="20785">
                  <c:v>2010.9369999999999</c:v>
                </c:pt>
                <c:pt idx="20786">
                  <c:v>2009.7660000000001</c:v>
                </c:pt>
                <c:pt idx="20787">
                  <c:v>2010.9369999999999</c:v>
                </c:pt>
                <c:pt idx="20788">
                  <c:v>2010.9369999999999</c:v>
                </c:pt>
                <c:pt idx="20789">
                  <c:v>2010.547</c:v>
                </c:pt>
                <c:pt idx="20790">
                  <c:v>2008.3589999999999</c:v>
                </c:pt>
                <c:pt idx="20791">
                  <c:v>2010.547</c:v>
                </c:pt>
                <c:pt idx="20792">
                  <c:v>2010</c:v>
                </c:pt>
                <c:pt idx="20793">
                  <c:v>2011.953</c:v>
                </c:pt>
                <c:pt idx="20794">
                  <c:v>2010.547</c:v>
                </c:pt>
                <c:pt idx="20795">
                  <c:v>2010.9369999999999</c:v>
                </c:pt>
                <c:pt idx="20796">
                  <c:v>2010.3910000000001</c:v>
                </c:pt>
                <c:pt idx="20797">
                  <c:v>2010.3910000000001</c:v>
                </c:pt>
                <c:pt idx="20798">
                  <c:v>2007.9690000000001</c:v>
                </c:pt>
                <c:pt idx="20799">
                  <c:v>2009.7660000000001</c:v>
                </c:pt>
                <c:pt idx="20800">
                  <c:v>2012.3440000000001</c:v>
                </c:pt>
                <c:pt idx="20801">
                  <c:v>2010.3910000000001</c:v>
                </c:pt>
                <c:pt idx="20802">
                  <c:v>2011.172</c:v>
                </c:pt>
                <c:pt idx="20803">
                  <c:v>2012.3440000000001</c:v>
                </c:pt>
                <c:pt idx="20804">
                  <c:v>2010.547</c:v>
                </c:pt>
                <c:pt idx="20805">
                  <c:v>2012.578</c:v>
                </c:pt>
                <c:pt idx="20806">
                  <c:v>2011.4059999999999</c:v>
                </c:pt>
                <c:pt idx="20807">
                  <c:v>2010.3910000000001</c:v>
                </c:pt>
                <c:pt idx="20808">
                  <c:v>2010.547</c:v>
                </c:pt>
                <c:pt idx="20809">
                  <c:v>2010.7809999999999</c:v>
                </c:pt>
                <c:pt idx="20810">
                  <c:v>2009.375</c:v>
                </c:pt>
                <c:pt idx="20811">
                  <c:v>2010.9369999999999</c:v>
                </c:pt>
                <c:pt idx="20812">
                  <c:v>2012.3440000000001</c:v>
                </c:pt>
                <c:pt idx="20813">
                  <c:v>2010.9369999999999</c:v>
                </c:pt>
                <c:pt idx="20814">
                  <c:v>2013.5940000000001</c:v>
                </c:pt>
                <c:pt idx="20815">
                  <c:v>2011.4059999999999</c:v>
                </c:pt>
                <c:pt idx="20816">
                  <c:v>2010</c:v>
                </c:pt>
                <c:pt idx="20817">
                  <c:v>2012.3440000000001</c:v>
                </c:pt>
                <c:pt idx="20818">
                  <c:v>2009.375</c:v>
                </c:pt>
                <c:pt idx="20819">
                  <c:v>2011.797</c:v>
                </c:pt>
                <c:pt idx="20820">
                  <c:v>2010.9369999999999</c:v>
                </c:pt>
                <c:pt idx="20821">
                  <c:v>2010.547</c:v>
                </c:pt>
                <c:pt idx="20822">
                  <c:v>2010.7809999999999</c:v>
                </c:pt>
                <c:pt idx="20823">
                  <c:v>2011.172</c:v>
                </c:pt>
                <c:pt idx="20824">
                  <c:v>2010</c:v>
                </c:pt>
                <c:pt idx="20825">
                  <c:v>2010.9369999999999</c:v>
                </c:pt>
                <c:pt idx="20826">
                  <c:v>2012.7339999999999</c:v>
                </c:pt>
                <c:pt idx="20827">
                  <c:v>2012.1869999999999</c:v>
                </c:pt>
                <c:pt idx="20828">
                  <c:v>2011.953</c:v>
                </c:pt>
                <c:pt idx="20829">
                  <c:v>2012.3440000000001</c:v>
                </c:pt>
                <c:pt idx="20830">
                  <c:v>2010</c:v>
                </c:pt>
                <c:pt idx="20831">
                  <c:v>2010.9369999999999</c:v>
                </c:pt>
                <c:pt idx="20832">
                  <c:v>2011.5619999999999</c:v>
                </c:pt>
                <c:pt idx="20833">
                  <c:v>2012.3440000000001</c:v>
                </c:pt>
                <c:pt idx="20834">
                  <c:v>2012.9690000000001</c:v>
                </c:pt>
                <c:pt idx="20835">
                  <c:v>2012.1869999999999</c:v>
                </c:pt>
                <c:pt idx="20836">
                  <c:v>2013.3589999999999</c:v>
                </c:pt>
                <c:pt idx="20837">
                  <c:v>2014.375</c:v>
                </c:pt>
                <c:pt idx="20838">
                  <c:v>2011.953</c:v>
                </c:pt>
                <c:pt idx="20839">
                  <c:v>2012.1869999999999</c:v>
                </c:pt>
                <c:pt idx="20840">
                  <c:v>2011.953</c:v>
                </c:pt>
                <c:pt idx="20841">
                  <c:v>2013.75</c:v>
                </c:pt>
                <c:pt idx="20842">
                  <c:v>2012.3440000000001</c:v>
                </c:pt>
                <c:pt idx="20843">
                  <c:v>2012.3440000000001</c:v>
                </c:pt>
                <c:pt idx="20844">
                  <c:v>2012.1869999999999</c:v>
                </c:pt>
                <c:pt idx="20845">
                  <c:v>2013.9839999999999</c:v>
                </c:pt>
                <c:pt idx="20846">
                  <c:v>2015</c:v>
                </c:pt>
                <c:pt idx="20847">
                  <c:v>2013.3589999999999</c:v>
                </c:pt>
                <c:pt idx="20848">
                  <c:v>2015</c:v>
                </c:pt>
                <c:pt idx="20849">
                  <c:v>2013.9839999999999</c:v>
                </c:pt>
                <c:pt idx="20850">
                  <c:v>2012.9690000000001</c:v>
                </c:pt>
                <c:pt idx="20851">
                  <c:v>2011.953</c:v>
                </c:pt>
                <c:pt idx="20852">
                  <c:v>2011.953</c:v>
                </c:pt>
                <c:pt idx="20853">
                  <c:v>2011.5619999999999</c:v>
                </c:pt>
                <c:pt idx="20854">
                  <c:v>2012.7339999999999</c:v>
                </c:pt>
                <c:pt idx="20855">
                  <c:v>2012.1869999999999</c:v>
                </c:pt>
                <c:pt idx="20856">
                  <c:v>2012.578</c:v>
                </c:pt>
                <c:pt idx="20857">
                  <c:v>2012.578</c:v>
                </c:pt>
                <c:pt idx="20858">
                  <c:v>2011.172</c:v>
                </c:pt>
                <c:pt idx="20859">
                  <c:v>2013.5940000000001</c:v>
                </c:pt>
                <c:pt idx="20860">
                  <c:v>2013.5940000000001</c:v>
                </c:pt>
                <c:pt idx="20861">
                  <c:v>2012.7339999999999</c:v>
                </c:pt>
                <c:pt idx="20862">
                  <c:v>2013.3589999999999</c:v>
                </c:pt>
                <c:pt idx="20863">
                  <c:v>2012.3440000000001</c:v>
                </c:pt>
                <c:pt idx="20864">
                  <c:v>2014.5309999999999</c:v>
                </c:pt>
                <c:pt idx="20865">
                  <c:v>2011.4059999999999</c:v>
                </c:pt>
                <c:pt idx="20866">
                  <c:v>2013.9839999999999</c:v>
                </c:pt>
                <c:pt idx="20867">
                  <c:v>2012.1869999999999</c:v>
                </c:pt>
                <c:pt idx="20868">
                  <c:v>2015.7809999999999</c:v>
                </c:pt>
                <c:pt idx="20869">
                  <c:v>2012.9690000000001</c:v>
                </c:pt>
                <c:pt idx="20870">
                  <c:v>2012.578</c:v>
                </c:pt>
                <c:pt idx="20871">
                  <c:v>2013.5940000000001</c:v>
                </c:pt>
                <c:pt idx="20872">
                  <c:v>2013.75</c:v>
                </c:pt>
                <c:pt idx="20873">
                  <c:v>2017.1869999999999</c:v>
                </c:pt>
                <c:pt idx="20874">
                  <c:v>2013.203</c:v>
                </c:pt>
                <c:pt idx="20875">
                  <c:v>2013.9839999999999</c:v>
                </c:pt>
                <c:pt idx="20876">
                  <c:v>2015.1559999999999</c:v>
                </c:pt>
                <c:pt idx="20877">
                  <c:v>2014.7660000000001</c:v>
                </c:pt>
                <c:pt idx="20878">
                  <c:v>2012.7339999999999</c:v>
                </c:pt>
                <c:pt idx="20879">
                  <c:v>2014.5309999999999</c:v>
                </c:pt>
                <c:pt idx="20880">
                  <c:v>2012.578</c:v>
                </c:pt>
                <c:pt idx="20881">
                  <c:v>2013.75</c:v>
                </c:pt>
                <c:pt idx="20882">
                  <c:v>2015.7809999999999</c:v>
                </c:pt>
                <c:pt idx="20883">
                  <c:v>2012.7339999999999</c:v>
                </c:pt>
                <c:pt idx="20884">
                  <c:v>2013.9839999999999</c:v>
                </c:pt>
                <c:pt idx="20885">
                  <c:v>2017.9690000000001</c:v>
                </c:pt>
                <c:pt idx="20886">
                  <c:v>2014.1410000000001</c:v>
                </c:pt>
                <c:pt idx="20887">
                  <c:v>2014.5309999999999</c:v>
                </c:pt>
                <c:pt idx="20888">
                  <c:v>2016.4059999999999</c:v>
                </c:pt>
                <c:pt idx="20889">
                  <c:v>2014.7660000000001</c:v>
                </c:pt>
                <c:pt idx="20890">
                  <c:v>2014.375</c:v>
                </c:pt>
                <c:pt idx="20891">
                  <c:v>2013.75</c:v>
                </c:pt>
                <c:pt idx="20892">
                  <c:v>2013.75</c:v>
                </c:pt>
                <c:pt idx="20893">
                  <c:v>2013.75</c:v>
                </c:pt>
                <c:pt idx="20894">
                  <c:v>2014.375</c:v>
                </c:pt>
                <c:pt idx="20895">
                  <c:v>2015</c:v>
                </c:pt>
                <c:pt idx="20896">
                  <c:v>2012.578</c:v>
                </c:pt>
                <c:pt idx="20897">
                  <c:v>2012.9690000000001</c:v>
                </c:pt>
                <c:pt idx="20898">
                  <c:v>2014.375</c:v>
                </c:pt>
                <c:pt idx="20899">
                  <c:v>2011.5619999999999</c:v>
                </c:pt>
                <c:pt idx="20900">
                  <c:v>2015.7809999999999</c:v>
                </c:pt>
                <c:pt idx="20901">
                  <c:v>2016.172</c:v>
                </c:pt>
                <c:pt idx="20902">
                  <c:v>2014.1410000000001</c:v>
                </c:pt>
                <c:pt idx="20903">
                  <c:v>2015</c:v>
                </c:pt>
                <c:pt idx="20904">
                  <c:v>2015.547</c:v>
                </c:pt>
                <c:pt idx="20905">
                  <c:v>2014.5309999999999</c:v>
                </c:pt>
                <c:pt idx="20906">
                  <c:v>2015.3910000000001</c:v>
                </c:pt>
                <c:pt idx="20907">
                  <c:v>2013.3589999999999</c:v>
                </c:pt>
                <c:pt idx="20908">
                  <c:v>2015.9369999999999</c:v>
                </c:pt>
                <c:pt idx="20909">
                  <c:v>2014.1410000000001</c:v>
                </c:pt>
                <c:pt idx="20910">
                  <c:v>2012.3440000000001</c:v>
                </c:pt>
                <c:pt idx="20911">
                  <c:v>2011.953</c:v>
                </c:pt>
                <c:pt idx="20912">
                  <c:v>2013.3589999999999</c:v>
                </c:pt>
                <c:pt idx="20913">
                  <c:v>2011.4059999999999</c:v>
                </c:pt>
                <c:pt idx="20914">
                  <c:v>2015</c:v>
                </c:pt>
                <c:pt idx="20915">
                  <c:v>2013.9839999999999</c:v>
                </c:pt>
                <c:pt idx="20916">
                  <c:v>2014.5309999999999</c:v>
                </c:pt>
                <c:pt idx="20917">
                  <c:v>2012.3440000000001</c:v>
                </c:pt>
                <c:pt idx="20918">
                  <c:v>2013.5940000000001</c:v>
                </c:pt>
                <c:pt idx="20919">
                  <c:v>2015.9369999999999</c:v>
                </c:pt>
                <c:pt idx="20920">
                  <c:v>2013.3589999999999</c:v>
                </c:pt>
                <c:pt idx="20921">
                  <c:v>2014.7660000000001</c:v>
                </c:pt>
                <c:pt idx="20922">
                  <c:v>2013.9839999999999</c:v>
                </c:pt>
                <c:pt idx="20923">
                  <c:v>2013.3589999999999</c:v>
                </c:pt>
                <c:pt idx="20924">
                  <c:v>2012.1869999999999</c:v>
                </c:pt>
                <c:pt idx="20925">
                  <c:v>2014.1410000000001</c:v>
                </c:pt>
                <c:pt idx="20926">
                  <c:v>2012.1869999999999</c:v>
                </c:pt>
                <c:pt idx="20927">
                  <c:v>2014.375</c:v>
                </c:pt>
                <c:pt idx="20928">
                  <c:v>2015.1559999999999</c:v>
                </c:pt>
                <c:pt idx="20929">
                  <c:v>2013.75</c:v>
                </c:pt>
                <c:pt idx="20930">
                  <c:v>2016.4059999999999</c:v>
                </c:pt>
                <c:pt idx="20931">
                  <c:v>2014.5309999999999</c:v>
                </c:pt>
                <c:pt idx="20932">
                  <c:v>2015.547</c:v>
                </c:pt>
                <c:pt idx="20933">
                  <c:v>2012.3440000000001</c:v>
                </c:pt>
                <c:pt idx="20934">
                  <c:v>2014.1410000000001</c:v>
                </c:pt>
                <c:pt idx="20935">
                  <c:v>2015</c:v>
                </c:pt>
                <c:pt idx="20936">
                  <c:v>2014.1410000000001</c:v>
                </c:pt>
                <c:pt idx="20937">
                  <c:v>2012.7339999999999</c:v>
                </c:pt>
                <c:pt idx="20938">
                  <c:v>2012.9690000000001</c:v>
                </c:pt>
                <c:pt idx="20939">
                  <c:v>2012.3440000000001</c:v>
                </c:pt>
                <c:pt idx="20940">
                  <c:v>2013.5940000000001</c:v>
                </c:pt>
                <c:pt idx="20941">
                  <c:v>2015.547</c:v>
                </c:pt>
                <c:pt idx="20942">
                  <c:v>2013.3589999999999</c:v>
                </c:pt>
                <c:pt idx="20943">
                  <c:v>2013.9839999999999</c:v>
                </c:pt>
                <c:pt idx="20944">
                  <c:v>2013.203</c:v>
                </c:pt>
                <c:pt idx="20945">
                  <c:v>2014.375</c:v>
                </c:pt>
                <c:pt idx="20946">
                  <c:v>2012.578</c:v>
                </c:pt>
                <c:pt idx="20947">
                  <c:v>2012.7339999999999</c:v>
                </c:pt>
                <c:pt idx="20948">
                  <c:v>2012.7339999999999</c:v>
                </c:pt>
                <c:pt idx="20949">
                  <c:v>2011.797</c:v>
                </c:pt>
                <c:pt idx="20950">
                  <c:v>2013.9839999999999</c:v>
                </c:pt>
                <c:pt idx="20951">
                  <c:v>2013.203</c:v>
                </c:pt>
                <c:pt idx="20952">
                  <c:v>2012.1869999999999</c:v>
                </c:pt>
                <c:pt idx="20953">
                  <c:v>2013.75</c:v>
                </c:pt>
                <c:pt idx="20954">
                  <c:v>2012.3440000000001</c:v>
                </c:pt>
                <c:pt idx="20955">
                  <c:v>2014.375</c:v>
                </c:pt>
                <c:pt idx="20956">
                  <c:v>2012.7339999999999</c:v>
                </c:pt>
                <c:pt idx="20957">
                  <c:v>2013.9839999999999</c:v>
                </c:pt>
                <c:pt idx="20958">
                  <c:v>2011.5619999999999</c:v>
                </c:pt>
                <c:pt idx="20959">
                  <c:v>2011.5619999999999</c:v>
                </c:pt>
                <c:pt idx="20960">
                  <c:v>2012.9690000000001</c:v>
                </c:pt>
                <c:pt idx="20961">
                  <c:v>2012.7339999999999</c:v>
                </c:pt>
                <c:pt idx="20962">
                  <c:v>2012.3440000000001</c:v>
                </c:pt>
                <c:pt idx="20963">
                  <c:v>2010.9369999999999</c:v>
                </c:pt>
                <c:pt idx="20964">
                  <c:v>2012.9690000000001</c:v>
                </c:pt>
                <c:pt idx="20965">
                  <c:v>2010.547</c:v>
                </c:pt>
                <c:pt idx="20966">
                  <c:v>2011.953</c:v>
                </c:pt>
                <c:pt idx="20967">
                  <c:v>2011.953</c:v>
                </c:pt>
                <c:pt idx="20968">
                  <c:v>2010.547</c:v>
                </c:pt>
                <c:pt idx="20969">
                  <c:v>2012.578</c:v>
                </c:pt>
                <c:pt idx="20970">
                  <c:v>2012.578</c:v>
                </c:pt>
                <c:pt idx="20971">
                  <c:v>2014.1410000000001</c:v>
                </c:pt>
                <c:pt idx="20972">
                  <c:v>2012.3440000000001</c:v>
                </c:pt>
                <c:pt idx="20973">
                  <c:v>2011.797</c:v>
                </c:pt>
                <c:pt idx="20974">
                  <c:v>2011.172</c:v>
                </c:pt>
                <c:pt idx="20975">
                  <c:v>2013.75</c:v>
                </c:pt>
                <c:pt idx="20976">
                  <c:v>2010.7809999999999</c:v>
                </c:pt>
                <c:pt idx="20977">
                  <c:v>2011.172</c:v>
                </c:pt>
                <c:pt idx="20978">
                  <c:v>2011.172</c:v>
                </c:pt>
                <c:pt idx="20979">
                  <c:v>2012.7339999999999</c:v>
                </c:pt>
                <c:pt idx="20980">
                  <c:v>2011.5619999999999</c:v>
                </c:pt>
                <c:pt idx="20981">
                  <c:v>2012.3440000000001</c:v>
                </c:pt>
                <c:pt idx="20982">
                  <c:v>2010.3910000000001</c:v>
                </c:pt>
                <c:pt idx="20983">
                  <c:v>2011.797</c:v>
                </c:pt>
                <c:pt idx="20984">
                  <c:v>2012.578</c:v>
                </c:pt>
                <c:pt idx="20985">
                  <c:v>2009.5309999999999</c:v>
                </c:pt>
                <c:pt idx="20986">
                  <c:v>2011.797</c:v>
                </c:pt>
                <c:pt idx="20987">
                  <c:v>2010.3910000000001</c:v>
                </c:pt>
                <c:pt idx="20988">
                  <c:v>2010.7809999999999</c:v>
                </c:pt>
                <c:pt idx="20989">
                  <c:v>2010.1559999999999</c:v>
                </c:pt>
                <c:pt idx="20990">
                  <c:v>2013.9839999999999</c:v>
                </c:pt>
                <c:pt idx="20991">
                  <c:v>2010.1559999999999</c:v>
                </c:pt>
                <c:pt idx="20992">
                  <c:v>2011.172</c:v>
                </c:pt>
                <c:pt idx="20993">
                  <c:v>2009.1410000000001</c:v>
                </c:pt>
                <c:pt idx="20994">
                  <c:v>2011.5619999999999</c:v>
                </c:pt>
                <c:pt idx="20995">
                  <c:v>2011.953</c:v>
                </c:pt>
                <c:pt idx="20996">
                  <c:v>2010.547</c:v>
                </c:pt>
                <c:pt idx="20997">
                  <c:v>2010.3910000000001</c:v>
                </c:pt>
                <c:pt idx="20998">
                  <c:v>2011.172</c:v>
                </c:pt>
                <c:pt idx="20999">
                  <c:v>2010</c:v>
                </c:pt>
                <c:pt idx="21000">
                  <c:v>2008.3589999999999</c:v>
                </c:pt>
                <c:pt idx="21001">
                  <c:v>2010.547</c:v>
                </c:pt>
                <c:pt idx="21002">
                  <c:v>2009.7660000000001</c:v>
                </c:pt>
                <c:pt idx="21003">
                  <c:v>2012.3440000000001</c:v>
                </c:pt>
                <c:pt idx="21004">
                  <c:v>2011.953</c:v>
                </c:pt>
                <c:pt idx="21005">
                  <c:v>2008.9839999999999</c:v>
                </c:pt>
                <c:pt idx="21006">
                  <c:v>2010.547</c:v>
                </c:pt>
                <c:pt idx="21007">
                  <c:v>2011.172</c:v>
                </c:pt>
                <c:pt idx="21008">
                  <c:v>2011.797</c:v>
                </c:pt>
                <c:pt idx="21009">
                  <c:v>2010.9369999999999</c:v>
                </c:pt>
                <c:pt idx="21010">
                  <c:v>2011.953</c:v>
                </c:pt>
                <c:pt idx="21011">
                  <c:v>2010.1559999999999</c:v>
                </c:pt>
                <c:pt idx="21012">
                  <c:v>2007.3440000000001</c:v>
                </c:pt>
                <c:pt idx="21013">
                  <c:v>2007.9690000000001</c:v>
                </c:pt>
                <c:pt idx="21014">
                  <c:v>2010.7809999999999</c:v>
                </c:pt>
                <c:pt idx="21015">
                  <c:v>2010.3910000000001</c:v>
                </c:pt>
                <c:pt idx="21016">
                  <c:v>2011.172</c:v>
                </c:pt>
                <c:pt idx="21017">
                  <c:v>2011.953</c:v>
                </c:pt>
                <c:pt idx="21018">
                  <c:v>2010.9369999999999</c:v>
                </c:pt>
                <c:pt idx="21019">
                  <c:v>2010.7809999999999</c:v>
                </c:pt>
                <c:pt idx="21020">
                  <c:v>2011.172</c:v>
                </c:pt>
                <c:pt idx="21021">
                  <c:v>2008.5940000000001</c:v>
                </c:pt>
                <c:pt idx="21022">
                  <c:v>2010</c:v>
                </c:pt>
                <c:pt idx="21023">
                  <c:v>2010</c:v>
                </c:pt>
                <c:pt idx="21024">
                  <c:v>2011.4059999999999</c:v>
                </c:pt>
                <c:pt idx="21025">
                  <c:v>2008.75</c:v>
                </c:pt>
                <c:pt idx="21026">
                  <c:v>2010.547</c:v>
                </c:pt>
                <c:pt idx="21027">
                  <c:v>2012.7339999999999</c:v>
                </c:pt>
                <c:pt idx="21028">
                  <c:v>2010</c:v>
                </c:pt>
                <c:pt idx="21029">
                  <c:v>2011.953</c:v>
                </c:pt>
                <c:pt idx="21030">
                  <c:v>2010.3910000000001</c:v>
                </c:pt>
                <c:pt idx="21031">
                  <c:v>2008.5940000000001</c:v>
                </c:pt>
                <c:pt idx="21032">
                  <c:v>2010.1559999999999</c:v>
                </c:pt>
                <c:pt idx="21033">
                  <c:v>2009.7660000000001</c:v>
                </c:pt>
                <c:pt idx="21034">
                  <c:v>2012.1869999999999</c:v>
                </c:pt>
                <c:pt idx="21035">
                  <c:v>2010.547</c:v>
                </c:pt>
                <c:pt idx="21036">
                  <c:v>2009.7660000000001</c:v>
                </c:pt>
                <c:pt idx="21037">
                  <c:v>2007.7339999999999</c:v>
                </c:pt>
                <c:pt idx="21038">
                  <c:v>2008.9839999999999</c:v>
                </c:pt>
                <c:pt idx="21039">
                  <c:v>2011.5619999999999</c:v>
                </c:pt>
                <c:pt idx="21040">
                  <c:v>2010.7809999999999</c:v>
                </c:pt>
                <c:pt idx="21041">
                  <c:v>2011.4059999999999</c:v>
                </c:pt>
                <c:pt idx="21042">
                  <c:v>2010.9369999999999</c:v>
                </c:pt>
                <c:pt idx="21043">
                  <c:v>2010.3910000000001</c:v>
                </c:pt>
                <c:pt idx="21044">
                  <c:v>2011.172</c:v>
                </c:pt>
                <c:pt idx="21045">
                  <c:v>2011.4059999999999</c:v>
                </c:pt>
                <c:pt idx="21046">
                  <c:v>2011.4059999999999</c:v>
                </c:pt>
                <c:pt idx="21047">
                  <c:v>2009.7660000000001</c:v>
                </c:pt>
                <c:pt idx="21048">
                  <c:v>2010.1559999999999</c:v>
                </c:pt>
                <c:pt idx="21049">
                  <c:v>2009.1410000000001</c:v>
                </c:pt>
                <c:pt idx="21050">
                  <c:v>2008.9839999999999</c:v>
                </c:pt>
                <c:pt idx="21051">
                  <c:v>2009.7660000000001</c:v>
                </c:pt>
                <c:pt idx="21052">
                  <c:v>2009.1410000000001</c:v>
                </c:pt>
                <c:pt idx="21053">
                  <c:v>2010.9369999999999</c:v>
                </c:pt>
                <c:pt idx="21054">
                  <c:v>2009.7660000000001</c:v>
                </c:pt>
                <c:pt idx="21055">
                  <c:v>2010.547</c:v>
                </c:pt>
                <c:pt idx="21056">
                  <c:v>2010.1559999999999</c:v>
                </c:pt>
                <c:pt idx="21057">
                  <c:v>2010.1559999999999</c:v>
                </c:pt>
                <c:pt idx="21058">
                  <c:v>2010.1559999999999</c:v>
                </c:pt>
                <c:pt idx="21059">
                  <c:v>2010.1559999999999</c:v>
                </c:pt>
                <c:pt idx="21060">
                  <c:v>2010.7809999999999</c:v>
                </c:pt>
                <c:pt idx="21061">
                  <c:v>2010.547</c:v>
                </c:pt>
                <c:pt idx="21062">
                  <c:v>2012.3440000000001</c:v>
                </c:pt>
                <c:pt idx="21063">
                  <c:v>2009.1410000000001</c:v>
                </c:pt>
                <c:pt idx="21064">
                  <c:v>2009.375</c:v>
                </c:pt>
                <c:pt idx="21065">
                  <c:v>2010.1559999999999</c:v>
                </c:pt>
                <c:pt idx="21066">
                  <c:v>2011.4059999999999</c:v>
                </c:pt>
                <c:pt idx="21067">
                  <c:v>2009.1410000000001</c:v>
                </c:pt>
                <c:pt idx="21068">
                  <c:v>2010</c:v>
                </c:pt>
                <c:pt idx="21069">
                  <c:v>2009.375</c:v>
                </c:pt>
                <c:pt idx="21070">
                  <c:v>2013.5940000000001</c:v>
                </c:pt>
                <c:pt idx="21071">
                  <c:v>2011.4059999999999</c:v>
                </c:pt>
                <c:pt idx="21072">
                  <c:v>2010.9369999999999</c:v>
                </c:pt>
                <c:pt idx="21073">
                  <c:v>2013.3589999999999</c:v>
                </c:pt>
                <c:pt idx="21074">
                  <c:v>2009.5309999999999</c:v>
                </c:pt>
                <c:pt idx="21075">
                  <c:v>2012.1869999999999</c:v>
                </c:pt>
                <c:pt idx="21076">
                  <c:v>2011.4059999999999</c:v>
                </c:pt>
                <c:pt idx="21077">
                  <c:v>2010.3910000000001</c:v>
                </c:pt>
                <c:pt idx="21078">
                  <c:v>2012.1869999999999</c:v>
                </c:pt>
                <c:pt idx="21079">
                  <c:v>2009.5309999999999</c:v>
                </c:pt>
                <c:pt idx="21080">
                  <c:v>2013.75</c:v>
                </c:pt>
                <c:pt idx="21081">
                  <c:v>2010.7809999999999</c:v>
                </c:pt>
                <c:pt idx="21082">
                  <c:v>2011.4059999999999</c:v>
                </c:pt>
                <c:pt idx="21083">
                  <c:v>2011.4059999999999</c:v>
                </c:pt>
                <c:pt idx="21084">
                  <c:v>2008.9839999999999</c:v>
                </c:pt>
                <c:pt idx="21085">
                  <c:v>2010.3910000000001</c:v>
                </c:pt>
                <c:pt idx="21086">
                  <c:v>2009.375</c:v>
                </c:pt>
                <c:pt idx="21087">
                  <c:v>2010</c:v>
                </c:pt>
                <c:pt idx="21088">
                  <c:v>2012.9690000000001</c:v>
                </c:pt>
                <c:pt idx="21089">
                  <c:v>2011.4059999999999</c:v>
                </c:pt>
                <c:pt idx="21090">
                  <c:v>2010.1559999999999</c:v>
                </c:pt>
                <c:pt idx="21091">
                  <c:v>2010.9369999999999</c:v>
                </c:pt>
                <c:pt idx="21092">
                  <c:v>2009.7660000000001</c:v>
                </c:pt>
                <c:pt idx="21093">
                  <c:v>2010.7809999999999</c:v>
                </c:pt>
                <c:pt idx="21094">
                  <c:v>2010.1559999999999</c:v>
                </c:pt>
                <c:pt idx="21095">
                  <c:v>2011.5619999999999</c:v>
                </c:pt>
                <c:pt idx="21096">
                  <c:v>2013.75</c:v>
                </c:pt>
                <c:pt idx="21097">
                  <c:v>2012.9690000000001</c:v>
                </c:pt>
                <c:pt idx="21098">
                  <c:v>2012.3440000000001</c:v>
                </c:pt>
                <c:pt idx="21099">
                  <c:v>2011.5619999999999</c:v>
                </c:pt>
                <c:pt idx="21100">
                  <c:v>2010.547</c:v>
                </c:pt>
                <c:pt idx="21101">
                  <c:v>2010.9369999999999</c:v>
                </c:pt>
                <c:pt idx="21102">
                  <c:v>2010.7809999999999</c:v>
                </c:pt>
                <c:pt idx="21103">
                  <c:v>2011.172</c:v>
                </c:pt>
                <c:pt idx="21104">
                  <c:v>2010.3910000000001</c:v>
                </c:pt>
                <c:pt idx="21105">
                  <c:v>2014.5309999999999</c:v>
                </c:pt>
                <c:pt idx="21106">
                  <c:v>2012.1869999999999</c:v>
                </c:pt>
                <c:pt idx="21107">
                  <c:v>2011.5619999999999</c:v>
                </c:pt>
                <c:pt idx="21108">
                  <c:v>2012.1869999999999</c:v>
                </c:pt>
                <c:pt idx="21109">
                  <c:v>2009.7660000000001</c:v>
                </c:pt>
                <c:pt idx="21110">
                  <c:v>2012.7339999999999</c:v>
                </c:pt>
                <c:pt idx="21111">
                  <c:v>2010.7809999999999</c:v>
                </c:pt>
                <c:pt idx="21112">
                  <c:v>2011.797</c:v>
                </c:pt>
                <c:pt idx="21113">
                  <c:v>2012.578</c:v>
                </c:pt>
                <c:pt idx="21114">
                  <c:v>2011.797</c:v>
                </c:pt>
                <c:pt idx="21115">
                  <c:v>2011.5619999999999</c:v>
                </c:pt>
                <c:pt idx="21116">
                  <c:v>2011.953</c:v>
                </c:pt>
                <c:pt idx="21117">
                  <c:v>2012.9690000000001</c:v>
                </c:pt>
                <c:pt idx="21118">
                  <c:v>2013.9839999999999</c:v>
                </c:pt>
                <c:pt idx="21119">
                  <c:v>2011.953</c:v>
                </c:pt>
                <c:pt idx="21120">
                  <c:v>2012.578</c:v>
                </c:pt>
                <c:pt idx="21121">
                  <c:v>2012.3440000000001</c:v>
                </c:pt>
                <c:pt idx="21122">
                  <c:v>2012.1869999999999</c:v>
                </c:pt>
                <c:pt idx="21123">
                  <c:v>2013.9839999999999</c:v>
                </c:pt>
                <c:pt idx="21124">
                  <c:v>2011.953</c:v>
                </c:pt>
                <c:pt idx="21125">
                  <c:v>2011.5619999999999</c:v>
                </c:pt>
                <c:pt idx="21126">
                  <c:v>2012.7339999999999</c:v>
                </c:pt>
                <c:pt idx="21127">
                  <c:v>2011.797</c:v>
                </c:pt>
                <c:pt idx="21128">
                  <c:v>2013.9839999999999</c:v>
                </c:pt>
                <c:pt idx="21129">
                  <c:v>2009.5309999999999</c:v>
                </c:pt>
                <c:pt idx="21130">
                  <c:v>2012.1869999999999</c:v>
                </c:pt>
                <c:pt idx="21131">
                  <c:v>2014.1410000000001</c:v>
                </c:pt>
                <c:pt idx="21132">
                  <c:v>2014.1410000000001</c:v>
                </c:pt>
                <c:pt idx="21133">
                  <c:v>2012.578</c:v>
                </c:pt>
                <c:pt idx="21134">
                  <c:v>2010.7809999999999</c:v>
                </c:pt>
                <c:pt idx="21135">
                  <c:v>2013.5940000000001</c:v>
                </c:pt>
                <c:pt idx="21136">
                  <c:v>2012.9690000000001</c:v>
                </c:pt>
                <c:pt idx="21137">
                  <c:v>2012.3440000000001</c:v>
                </c:pt>
                <c:pt idx="21138">
                  <c:v>2011.953</c:v>
                </c:pt>
                <c:pt idx="21139">
                  <c:v>2013.203</c:v>
                </c:pt>
                <c:pt idx="21140">
                  <c:v>2012.9690000000001</c:v>
                </c:pt>
                <c:pt idx="21141">
                  <c:v>2010.7809999999999</c:v>
                </c:pt>
                <c:pt idx="21142">
                  <c:v>2012.7339999999999</c:v>
                </c:pt>
                <c:pt idx="21143">
                  <c:v>2013.9839999999999</c:v>
                </c:pt>
                <c:pt idx="21144">
                  <c:v>2012.7339999999999</c:v>
                </c:pt>
                <c:pt idx="21145">
                  <c:v>2012.9690000000001</c:v>
                </c:pt>
                <c:pt idx="21146">
                  <c:v>2014.375</c:v>
                </c:pt>
                <c:pt idx="21147">
                  <c:v>2011.5619999999999</c:v>
                </c:pt>
                <c:pt idx="21148">
                  <c:v>2012.7339999999999</c:v>
                </c:pt>
                <c:pt idx="21149">
                  <c:v>2011.5619999999999</c:v>
                </c:pt>
                <c:pt idx="21150">
                  <c:v>2011.953</c:v>
                </c:pt>
                <c:pt idx="21151">
                  <c:v>2013.203</c:v>
                </c:pt>
                <c:pt idx="21152">
                  <c:v>2013.203</c:v>
                </c:pt>
                <c:pt idx="21153">
                  <c:v>2014.375</c:v>
                </c:pt>
                <c:pt idx="21154">
                  <c:v>2012.9690000000001</c:v>
                </c:pt>
                <c:pt idx="21155">
                  <c:v>2013.203</c:v>
                </c:pt>
                <c:pt idx="21156">
                  <c:v>2011.953</c:v>
                </c:pt>
                <c:pt idx="21157">
                  <c:v>2012.578</c:v>
                </c:pt>
                <c:pt idx="21158">
                  <c:v>2014.7660000000001</c:v>
                </c:pt>
                <c:pt idx="21159">
                  <c:v>2013.5940000000001</c:v>
                </c:pt>
                <c:pt idx="21160">
                  <c:v>2015.547</c:v>
                </c:pt>
                <c:pt idx="21161">
                  <c:v>2011.953</c:v>
                </c:pt>
                <c:pt idx="21162">
                  <c:v>2012.7339999999999</c:v>
                </c:pt>
                <c:pt idx="21163">
                  <c:v>2012.7339999999999</c:v>
                </c:pt>
                <c:pt idx="21164">
                  <c:v>2012.1869999999999</c:v>
                </c:pt>
                <c:pt idx="21165">
                  <c:v>2014.375</c:v>
                </c:pt>
                <c:pt idx="21166">
                  <c:v>2013.75</c:v>
                </c:pt>
                <c:pt idx="21167">
                  <c:v>2014.5309999999999</c:v>
                </c:pt>
                <c:pt idx="21168">
                  <c:v>2012.9690000000001</c:v>
                </c:pt>
                <c:pt idx="21169">
                  <c:v>2011.5619999999999</c:v>
                </c:pt>
                <c:pt idx="21170">
                  <c:v>2013.75</c:v>
                </c:pt>
                <c:pt idx="21171">
                  <c:v>2014.375</c:v>
                </c:pt>
                <c:pt idx="21172">
                  <c:v>2012.3440000000001</c:v>
                </c:pt>
                <c:pt idx="21173">
                  <c:v>2015.7809999999999</c:v>
                </c:pt>
                <c:pt idx="21174">
                  <c:v>2012.7339999999999</c:v>
                </c:pt>
                <c:pt idx="21175">
                  <c:v>2013.203</c:v>
                </c:pt>
                <c:pt idx="21176">
                  <c:v>2013.9839999999999</c:v>
                </c:pt>
                <c:pt idx="21177">
                  <c:v>2014.7660000000001</c:v>
                </c:pt>
                <c:pt idx="21178">
                  <c:v>2013.3589999999999</c:v>
                </c:pt>
                <c:pt idx="21179">
                  <c:v>2015.7809999999999</c:v>
                </c:pt>
                <c:pt idx="21180">
                  <c:v>2011.953</c:v>
                </c:pt>
                <c:pt idx="21181">
                  <c:v>2012.9690000000001</c:v>
                </c:pt>
                <c:pt idx="21182">
                  <c:v>2014.5309999999999</c:v>
                </c:pt>
                <c:pt idx="21183">
                  <c:v>2013.9839999999999</c:v>
                </c:pt>
                <c:pt idx="21184">
                  <c:v>2012.7339999999999</c:v>
                </c:pt>
                <c:pt idx="21185">
                  <c:v>2011.5619999999999</c:v>
                </c:pt>
                <c:pt idx="21186">
                  <c:v>2012.9690000000001</c:v>
                </c:pt>
                <c:pt idx="21187">
                  <c:v>2014.7660000000001</c:v>
                </c:pt>
                <c:pt idx="21188">
                  <c:v>2012.7339999999999</c:v>
                </c:pt>
                <c:pt idx="21189">
                  <c:v>2010.9369999999999</c:v>
                </c:pt>
                <c:pt idx="21190">
                  <c:v>2011.797</c:v>
                </c:pt>
                <c:pt idx="21191">
                  <c:v>2012.3440000000001</c:v>
                </c:pt>
                <c:pt idx="21192">
                  <c:v>2013.9839999999999</c:v>
                </c:pt>
                <c:pt idx="21193">
                  <c:v>2014.7660000000001</c:v>
                </c:pt>
                <c:pt idx="21194">
                  <c:v>2012.7339999999999</c:v>
                </c:pt>
                <c:pt idx="21195">
                  <c:v>2012.3440000000001</c:v>
                </c:pt>
                <c:pt idx="21196">
                  <c:v>2010.547</c:v>
                </c:pt>
                <c:pt idx="21197">
                  <c:v>2012.578</c:v>
                </c:pt>
                <c:pt idx="21198">
                  <c:v>2010.1559999999999</c:v>
                </c:pt>
                <c:pt idx="21199">
                  <c:v>2012.1869999999999</c:v>
                </c:pt>
                <c:pt idx="21200">
                  <c:v>2011.797</c:v>
                </c:pt>
                <c:pt idx="21201">
                  <c:v>2012.578</c:v>
                </c:pt>
                <c:pt idx="21202">
                  <c:v>2011.797</c:v>
                </c:pt>
                <c:pt idx="21203">
                  <c:v>2013.203</c:v>
                </c:pt>
                <c:pt idx="21204">
                  <c:v>2015.3910000000001</c:v>
                </c:pt>
                <c:pt idx="21205">
                  <c:v>2011.5619999999999</c:v>
                </c:pt>
                <c:pt idx="21206">
                  <c:v>2012.578</c:v>
                </c:pt>
                <c:pt idx="21207">
                  <c:v>2014.7660000000001</c:v>
                </c:pt>
                <c:pt idx="21208">
                  <c:v>2012.578</c:v>
                </c:pt>
                <c:pt idx="21209">
                  <c:v>2013.5940000000001</c:v>
                </c:pt>
                <c:pt idx="21210">
                  <c:v>2012.578</c:v>
                </c:pt>
                <c:pt idx="21211">
                  <c:v>2012.1869999999999</c:v>
                </c:pt>
                <c:pt idx="21212">
                  <c:v>2012.1869999999999</c:v>
                </c:pt>
                <c:pt idx="21213">
                  <c:v>2012.3440000000001</c:v>
                </c:pt>
                <c:pt idx="21214">
                  <c:v>2011.797</c:v>
                </c:pt>
                <c:pt idx="21215">
                  <c:v>2012.578</c:v>
                </c:pt>
                <c:pt idx="21216">
                  <c:v>2011.5619999999999</c:v>
                </c:pt>
                <c:pt idx="21217">
                  <c:v>2012.1869999999999</c:v>
                </c:pt>
                <c:pt idx="21218">
                  <c:v>2013.9839999999999</c:v>
                </c:pt>
                <c:pt idx="21219">
                  <c:v>2014.375</c:v>
                </c:pt>
                <c:pt idx="21220">
                  <c:v>2010.547</c:v>
                </c:pt>
                <c:pt idx="21221">
                  <c:v>2010.9369999999999</c:v>
                </c:pt>
                <c:pt idx="21222">
                  <c:v>2011.4059999999999</c:v>
                </c:pt>
                <c:pt idx="21223">
                  <c:v>2012.1869999999999</c:v>
                </c:pt>
                <c:pt idx="21224">
                  <c:v>2010.9369999999999</c:v>
                </c:pt>
                <c:pt idx="21225">
                  <c:v>2012.578</c:v>
                </c:pt>
                <c:pt idx="21226">
                  <c:v>2010.3910000000001</c:v>
                </c:pt>
                <c:pt idx="21227">
                  <c:v>2013.75</c:v>
                </c:pt>
                <c:pt idx="21228">
                  <c:v>2009.1410000000001</c:v>
                </c:pt>
                <c:pt idx="21229">
                  <c:v>2011.172</c:v>
                </c:pt>
                <c:pt idx="21230">
                  <c:v>2013.3589999999999</c:v>
                </c:pt>
                <c:pt idx="21231">
                  <c:v>2012.3440000000001</c:v>
                </c:pt>
                <c:pt idx="21232">
                  <c:v>2011.953</c:v>
                </c:pt>
                <c:pt idx="21233">
                  <c:v>2010.547</c:v>
                </c:pt>
                <c:pt idx="21234">
                  <c:v>2009.5309999999999</c:v>
                </c:pt>
                <c:pt idx="21235">
                  <c:v>2009.5309999999999</c:v>
                </c:pt>
                <c:pt idx="21236">
                  <c:v>2010</c:v>
                </c:pt>
                <c:pt idx="21237">
                  <c:v>2010.547</c:v>
                </c:pt>
                <c:pt idx="21238">
                  <c:v>2010.7809999999999</c:v>
                </c:pt>
                <c:pt idx="21239">
                  <c:v>2012.9690000000001</c:v>
                </c:pt>
                <c:pt idx="21240">
                  <c:v>2012.9690000000001</c:v>
                </c:pt>
                <c:pt idx="21241">
                  <c:v>2011.5619999999999</c:v>
                </c:pt>
                <c:pt idx="21242">
                  <c:v>2011.953</c:v>
                </c:pt>
                <c:pt idx="21243">
                  <c:v>2012.578</c:v>
                </c:pt>
                <c:pt idx="21244">
                  <c:v>2011.5619999999999</c:v>
                </c:pt>
                <c:pt idx="21245">
                  <c:v>2012.3440000000001</c:v>
                </c:pt>
                <c:pt idx="21246">
                  <c:v>2010.3910000000001</c:v>
                </c:pt>
                <c:pt idx="21247">
                  <c:v>2011.5619999999999</c:v>
                </c:pt>
                <c:pt idx="21248">
                  <c:v>2009.7660000000001</c:v>
                </c:pt>
                <c:pt idx="21249">
                  <c:v>2010.7809999999999</c:v>
                </c:pt>
                <c:pt idx="21250">
                  <c:v>2010.1559999999999</c:v>
                </c:pt>
                <c:pt idx="21251">
                  <c:v>2010.7809999999999</c:v>
                </c:pt>
                <c:pt idx="21252">
                  <c:v>2010.9369999999999</c:v>
                </c:pt>
                <c:pt idx="21253">
                  <c:v>2010.7809999999999</c:v>
                </c:pt>
                <c:pt idx="21254">
                  <c:v>2012.578</c:v>
                </c:pt>
                <c:pt idx="21255">
                  <c:v>2010.7809999999999</c:v>
                </c:pt>
                <c:pt idx="21256">
                  <c:v>2011.4059999999999</c:v>
                </c:pt>
                <c:pt idx="21257">
                  <c:v>2013.75</c:v>
                </c:pt>
                <c:pt idx="21258">
                  <c:v>2009.375</c:v>
                </c:pt>
                <c:pt idx="21259">
                  <c:v>2011.953</c:v>
                </c:pt>
                <c:pt idx="21260">
                  <c:v>2011.172</c:v>
                </c:pt>
                <c:pt idx="21261">
                  <c:v>2012.1869999999999</c:v>
                </c:pt>
                <c:pt idx="21262">
                  <c:v>2012.1869999999999</c:v>
                </c:pt>
                <c:pt idx="21263">
                  <c:v>2010.547</c:v>
                </c:pt>
                <c:pt idx="21264">
                  <c:v>2010.547</c:v>
                </c:pt>
                <c:pt idx="21265">
                  <c:v>2011.4059999999999</c:v>
                </c:pt>
                <c:pt idx="21266">
                  <c:v>2011.172</c:v>
                </c:pt>
                <c:pt idx="21267">
                  <c:v>2011.4059999999999</c:v>
                </c:pt>
                <c:pt idx="21268">
                  <c:v>2010.9369999999999</c:v>
                </c:pt>
                <c:pt idx="21269">
                  <c:v>2010.9369999999999</c:v>
                </c:pt>
                <c:pt idx="21270">
                  <c:v>2011.5619999999999</c:v>
                </c:pt>
                <c:pt idx="21271">
                  <c:v>2013.3589999999999</c:v>
                </c:pt>
                <c:pt idx="21272">
                  <c:v>2009.375</c:v>
                </c:pt>
                <c:pt idx="21273">
                  <c:v>2010.547</c:v>
                </c:pt>
                <c:pt idx="21274">
                  <c:v>2010.7809999999999</c:v>
                </c:pt>
                <c:pt idx="21275">
                  <c:v>2011.4059999999999</c:v>
                </c:pt>
                <c:pt idx="21276">
                  <c:v>2007.7339999999999</c:v>
                </c:pt>
                <c:pt idx="21277">
                  <c:v>2011.4059999999999</c:v>
                </c:pt>
                <c:pt idx="21278">
                  <c:v>2010</c:v>
                </c:pt>
                <c:pt idx="21279">
                  <c:v>2008.3589999999999</c:v>
                </c:pt>
                <c:pt idx="21280">
                  <c:v>2012.3440000000001</c:v>
                </c:pt>
                <c:pt idx="21281">
                  <c:v>2010.9369999999999</c:v>
                </c:pt>
                <c:pt idx="21282">
                  <c:v>2011.4059999999999</c:v>
                </c:pt>
                <c:pt idx="21283">
                  <c:v>2010.7809999999999</c:v>
                </c:pt>
                <c:pt idx="21284">
                  <c:v>2008.9839999999999</c:v>
                </c:pt>
                <c:pt idx="21285">
                  <c:v>2011.172</c:v>
                </c:pt>
                <c:pt idx="21286">
                  <c:v>2008.9839999999999</c:v>
                </c:pt>
                <c:pt idx="21287">
                  <c:v>2009.5309999999999</c:v>
                </c:pt>
                <c:pt idx="21288">
                  <c:v>2008.75</c:v>
                </c:pt>
                <c:pt idx="21289">
                  <c:v>2009.7660000000001</c:v>
                </c:pt>
                <c:pt idx="21290">
                  <c:v>2011.5619999999999</c:v>
                </c:pt>
                <c:pt idx="21291">
                  <c:v>2009.7660000000001</c:v>
                </c:pt>
                <c:pt idx="21292">
                  <c:v>2010.7809999999999</c:v>
                </c:pt>
                <c:pt idx="21293">
                  <c:v>2011.4059999999999</c:v>
                </c:pt>
                <c:pt idx="21294">
                  <c:v>2010.9369999999999</c:v>
                </c:pt>
                <c:pt idx="21295">
                  <c:v>2010.547</c:v>
                </c:pt>
                <c:pt idx="21296">
                  <c:v>2010.547</c:v>
                </c:pt>
                <c:pt idx="21297">
                  <c:v>2010.1559999999999</c:v>
                </c:pt>
                <c:pt idx="21298">
                  <c:v>2010.7809999999999</c:v>
                </c:pt>
                <c:pt idx="21299">
                  <c:v>2007.7339999999999</c:v>
                </c:pt>
                <c:pt idx="21300">
                  <c:v>2010.3910000000001</c:v>
                </c:pt>
                <c:pt idx="21301">
                  <c:v>2008.9839999999999</c:v>
                </c:pt>
                <c:pt idx="21302">
                  <c:v>2011.5619999999999</c:v>
                </c:pt>
                <c:pt idx="21303">
                  <c:v>2009.375</c:v>
                </c:pt>
                <c:pt idx="21304">
                  <c:v>2010.1559999999999</c:v>
                </c:pt>
                <c:pt idx="21305">
                  <c:v>2011.172</c:v>
                </c:pt>
                <c:pt idx="21306">
                  <c:v>2011.797</c:v>
                </c:pt>
                <c:pt idx="21307">
                  <c:v>2011.953</c:v>
                </c:pt>
                <c:pt idx="21308">
                  <c:v>2009.1410000000001</c:v>
                </c:pt>
                <c:pt idx="21309">
                  <c:v>2009.7660000000001</c:v>
                </c:pt>
                <c:pt idx="21310">
                  <c:v>2006.5619999999999</c:v>
                </c:pt>
                <c:pt idx="21311">
                  <c:v>2008.75</c:v>
                </c:pt>
                <c:pt idx="21312">
                  <c:v>2011.172</c:v>
                </c:pt>
                <c:pt idx="21313">
                  <c:v>2010.7809999999999</c:v>
                </c:pt>
                <c:pt idx="21314">
                  <c:v>2012.3440000000001</c:v>
                </c:pt>
                <c:pt idx="21315">
                  <c:v>2009.7660000000001</c:v>
                </c:pt>
                <c:pt idx="21316">
                  <c:v>2007.9690000000001</c:v>
                </c:pt>
                <c:pt idx="21317">
                  <c:v>2009.7660000000001</c:v>
                </c:pt>
                <c:pt idx="21318">
                  <c:v>2010.9369999999999</c:v>
                </c:pt>
                <c:pt idx="21319">
                  <c:v>2012.1869999999999</c:v>
                </c:pt>
                <c:pt idx="21320">
                  <c:v>2009.375</c:v>
                </c:pt>
                <c:pt idx="21321">
                  <c:v>2011.797</c:v>
                </c:pt>
                <c:pt idx="21322">
                  <c:v>2011.172</c:v>
                </c:pt>
                <c:pt idx="21323">
                  <c:v>2010.9369999999999</c:v>
                </c:pt>
                <c:pt idx="21324">
                  <c:v>2011.5619999999999</c:v>
                </c:pt>
                <c:pt idx="21325">
                  <c:v>2011.172</c:v>
                </c:pt>
                <c:pt idx="21326">
                  <c:v>2010</c:v>
                </c:pt>
                <c:pt idx="21327">
                  <c:v>2010</c:v>
                </c:pt>
                <c:pt idx="21328">
                  <c:v>2009.1410000000001</c:v>
                </c:pt>
                <c:pt idx="21329">
                  <c:v>2010.547</c:v>
                </c:pt>
                <c:pt idx="21330">
                  <c:v>2010.547</c:v>
                </c:pt>
                <c:pt idx="21331">
                  <c:v>2010.547</c:v>
                </c:pt>
                <c:pt idx="21332">
                  <c:v>2011.797</c:v>
                </c:pt>
                <c:pt idx="21333">
                  <c:v>2011.172</c:v>
                </c:pt>
                <c:pt idx="21334">
                  <c:v>2010.1559999999999</c:v>
                </c:pt>
                <c:pt idx="21335">
                  <c:v>2010.1559999999999</c:v>
                </c:pt>
                <c:pt idx="21336">
                  <c:v>2012.9690000000001</c:v>
                </c:pt>
                <c:pt idx="21337">
                  <c:v>2010</c:v>
                </c:pt>
                <c:pt idx="21338">
                  <c:v>2010.1559999999999</c:v>
                </c:pt>
                <c:pt idx="21339">
                  <c:v>2012.7339999999999</c:v>
                </c:pt>
                <c:pt idx="21340">
                  <c:v>2012.578</c:v>
                </c:pt>
                <c:pt idx="21341">
                  <c:v>2010.7809999999999</c:v>
                </c:pt>
                <c:pt idx="21342">
                  <c:v>2010.547</c:v>
                </c:pt>
                <c:pt idx="21343">
                  <c:v>2015.1559999999999</c:v>
                </c:pt>
                <c:pt idx="21344">
                  <c:v>2013.75</c:v>
                </c:pt>
                <c:pt idx="21345">
                  <c:v>2012.578</c:v>
                </c:pt>
                <c:pt idx="21346">
                  <c:v>2009.7660000000001</c:v>
                </c:pt>
                <c:pt idx="21347">
                  <c:v>2014.1410000000001</c:v>
                </c:pt>
                <c:pt idx="21348">
                  <c:v>2011.797</c:v>
                </c:pt>
                <c:pt idx="21349">
                  <c:v>2011.797</c:v>
                </c:pt>
                <c:pt idx="21350">
                  <c:v>2011.172</c:v>
                </c:pt>
                <c:pt idx="21351">
                  <c:v>2011.953</c:v>
                </c:pt>
                <c:pt idx="21352">
                  <c:v>2012.1869999999999</c:v>
                </c:pt>
                <c:pt idx="21353">
                  <c:v>2012.1869999999999</c:v>
                </c:pt>
                <c:pt idx="21354">
                  <c:v>2010.9369999999999</c:v>
                </c:pt>
                <c:pt idx="21355">
                  <c:v>2010</c:v>
                </c:pt>
                <c:pt idx="21356">
                  <c:v>2011.4059999999999</c:v>
                </c:pt>
                <c:pt idx="21357">
                  <c:v>2011.5619999999999</c:v>
                </c:pt>
                <c:pt idx="21358">
                  <c:v>2011.5619999999999</c:v>
                </c:pt>
                <c:pt idx="21359">
                  <c:v>2014.1410000000001</c:v>
                </c:pt>
                <c:pt idx="21360">
                  <c:v>2012.1869999999999</c:v>
                </c:pt>
                <c:pt idx="21361">
                  <c:v>2010.1559999999999</c:v>
                </c:pt>
                <c:pt idx="21362">
                  <c:v>2011.797</c:v>
                </c:pt>
                <c:pt idx="21363">
                  <c:v>2011.4059999999999</c:v>
                </c:pt>
                <c:pt idx="21364">
                  <c:v>2012.578</c:v>
                </c:pt>
                <c:pt idx="21365">
                  <c:v>2012.1869999999999</c:v>
                </c:pt>
                <c:pt idx="21366">
                  <c:v>2011.4059999999999</c:v>
                </c:pt>
                <c:pt idx="21367">
                  <c:v>2011.5619999999999</c:v>
                </c:pt>
                <c:pt idx="21368">
                  <c:v>2010.1559999999999</c:v>
                </c:pt>
                <c:pt idx="21369">
                  <c:v>2013.9839999999999</c:v>
                </c:pt>
                <c:pt idx="21370">
                  <c:v>2010</c:v>
                </c:pt>
                <c:pt idx="21371">
                  <c:v>2010</c:v>
                </c:pt>
                <c:pt idx="21372">
                  <c:v>2013.3589999999999</c:v>
                </c:pt>
                <c:pt idx="21373">
                  <c:v>2012.3440000000001</c:v>
                </c:pt>
                <c:pt idx="21374">
                  <c:v>2010.547</c:v>
                </c:pt>
                <c:pt idx="21375">
                  <c:v>2010.9369999999999</c:v>
                </c:pt>
                <c:pt idx="21376">
                  <c:v>2013.203</c:v>
                </c:pt>
                <c:pt idx="21377">
                  <c:v>2011.4059999999999</c:v>
                </c:pt>
                <c:pt idx="21378">
                  <c:v>2011.953</c:v>
                </c:pt>
                <c:pt idx="21379">
                  <c:v>2011.4059999999999</c:v>
                </c:pt>
                <c:pt idx="21380">
                  <c:v>2013.3589999999999</c:v>
                </c:pt>
                <c:pt idx="21381">
                  <c:v>2012.3440000000001</c:v>
                </c:pt>
                <c:pt idx="21382">
                  <c:v>2009.1410000000001</c:v>
                </c:pt>
                <c:pt idx="21383">
                  <c:v>2011.953</c:v>
                </c:pt>
                <c:pt idx="21384">
                  <c:v>2010.3910000000001</c:v>
                </c:pt>
                <c:pt idx="21385">
                  <c:v>2012.7339999999999</c:v>
                </c:pt>
                <c:pt idx="21386">
                  <c:v>2010.7809999999999</c:v>
                </c:pt>
                <c:pt idx="21387">
                  <c:v>2012.9690000000001</c:v>
                </c:pt>
                <c:pt idx="21388">
                  <c:v>2011.953</c:v>
                </c:pt>
                <c:pt idx="21389">
                  <c:v>2013.75</c:v>
                </c:pt>
                <c:pt idx="21390">
                  <c:v>2014.375</c:v>
                </c:pt>
                <c:pt idx="21391">
                  <c:v>2011.797</c:v>
                </c:pt>
                <c:pt idx="21392">
                  <c:v>2013.9839999999999</c:v>
                </c:pt>
                <c:pt idx="21393">
                  <c:v>2015.1559999999999</c:v>
                </c:pt>
                <c:pt idx="21394">
                  <c:v>2012.3440000000001</c:v>
                </c:pt>
                <c:pt idx="21395">
                  <c:v>2013.3589999999999</c:v>
                </c:pt>
                <c:pt idx="21396">
                  <c:v>2013.75</c:v>
                </c:pt>
                <c:pt idx="21397">
                  <c:v>2013.9839999999999</c:v>
                </c:pt>
                <c:pt idx="21398">
                  <c:v>2012.9690000000001</c:v>
                </c:pt>
                <c:pt idx="21399">
                  <c:v>2013.203</c:v>
                </c:pt>
                <c:pt idx="21400">
                  <c:v>2014.7660000000001</c:v>
                </c:pt>
                <c:pt idx="21401">
                  <c:v>2010</c:v>
                </c:pt>
                <c:pt idx="21402">
                  <c:v>2010.9369999999999</c:v>
                </c:pt>
                <c:pt idx="21403">
                  <c:v>2013.75</c:v>
                </c:pt>
                <c:pt idx="21404">
                  <c:v>2013.9839999999999</c:v>
                </c:pt>
                <c:pt idx="21405">
                  <c:v>2013.5940000000001</c:v>
                </c:pt>
                <c:pt idx="21406">
                  <c:v>2013.203</c:v>
                </c:pt>
                <c:pt idx="21407">
                  <c:v>2012.578</c:v>
                </c:pt>
                <c:pt idx="21408">
                  <c:v>2012.3440000000001</c:v>
                </c:pt>
                <c:pt idx="21409">
                  <c:v>2014.1410000000001</c:v>
                </c:pt>
                <c:pt idx="21410">
                  <c:v>2012.7339999999999</c:v>
                </c:pt>
                <c:pt idx="21411">
                  <c:v>2010.547</c:v>
                </c:pt>
                <c:pt idx="21412">
                  <c:v>2013.75</c:v>
                </c:pt>
                <c:pt idx="21413">
                  <c:v>2014.5309999999999</c:v>
                </c:pt>
                <c:pt idx="21414">
                  <c:v>2014.1410000000001</c:v>
                </c:pt>
                <c:pt idx="21415">
                  <c:v>2013.203</c:v>
                </c:pt>
                <c:pt idx="21416">
                  <c:v>2012.578</c:v>
                </c:pt>
                <c:pt idx="21417">
                  <c:v>2014.1410000000001</c:v>
                </c:pt>
                <c:pt idx="21418">
                  <c:v>2012.9690000000001</c:v>
                </c:pt>
                <c:pt idx="21419">
                  <c:v>2014.375</c:v>
                </c:pt>
                <c:pt idx="21420">
                  <c:v>2014.1410000000001</c:v>
                </c:pt>
                <c:pt idx="21421">
                  <c:v>2013.9839999999999</c:v>
                </c:pt>
                <c:pt idx="21422">
                  <c:v>2014.1410000000001</c:v>
                </c:pt>
                <c:pt idx="21423">
                  <c:v>2013.3589999999999</c:v>
                </c:pt>
                <c:pt idx="21424">
                  <c:v>2013.203</c:v>
                </c:pt>
                <c:pt idx="21425">
                  <c:v>2011.5619999999999</c:v>
                </c:pt>
                <c:pt idx="21426">
                  <c:v>2010.7809999999999</c:v>
                </c:pt>
                <c:pt idx="21427">
                  <c:v>2012.1869999999999</c:v>
                </c:pt>
                <c:pt idx="21428">
                  <c:v>2013.5940000000001</c:v>
                </c:pt>
                <c:pt idx="21429">
                  <c:v>2012.1869999999999</c:v>
                </c:pt>
                <c:pt idx="21430">
                  <c:v>2015.1559999999999</c:v>
                </c:pt>
                <c:pt idx="21431">
                  <c:v>2011.953</c:v>
                </c:pt>
                <c:pt idx="21432">
                  <c:v>2011.5619999999999</c:v>
                </c:pt>
                <c:pt idx="21433">
                  <c:v>2011.797</c:v>
                </c:pt>
                <c:pt idx="21434">
                  <c:v>2015</c:v>
                </c:pt>
                <c:pt idx="21435">
                  <c:v>2013.203</c:v>
                </c:pt>
                <c:pt idx="21436">
                  <c:v>2012.578</c:v>
                </c:pt>
                <c:pt idx="21437">
                  <c:v>2011.5619999999999</c:v>
                </c:pt>
                <c:pt idx="21438">
                  <c:v>2012.7339999999999</c:v>
                </c:pt>
                <c:pt idx="21439">
                  <c:v>2012.3440000000001</c:v>
                </c:pt>
                <c:pt idx="21440">
                  <c:v>2011.4059999999999</c:v>
                </c:pt>
                <c:pt idx="21441">
                  <c:v>2014.5309999999999</c:v>
                </c:pt>
                <c:pt idx="21442">
                  <c:v>2012.9690000000001</c:v>
                </c:pt>
                <c:pt idx="21443">
                  <c:v>2012.7339999999999</c:v>
                </c:pt>
                <c:pt idx="21444">
                  <c:v>2013.5940000000001</c:v>
                </c:pt>
                <c:pt idx="21445">
                  <c:v>2014.375</c:v>
                </c:pt>
                <c:pt idx="21446">
                  <c:v>2011.953</c:v>
                </c:pt>
                <c:pt idx="21447">
                  <c:v>2014.375</c:v>
                </c:pt>
                <c:pt idx="21448">
                  <c:v>2013.3589999999999</c:v>
                </c:pt>
                <c:pt idx="21449">
                  <c:v>2011.953</c:v>
                </c:pt>
                <c:pt idx="21450">
                  <c:v>2011.4059999999999</c:v>
                </c:pt>
                <c:pt idx="21451">
                  <c:v>2013.203</c:v>
                </c:pt>
                <c:pt idx="21452">
                  <c:v>2009.1410000000001</c:v>
                </c:pt>
                <c:pt idx="21453">
                  <c:v>2013.75</c:v>
                </c:pt>
                <c:pt idx="21454">
                  <c:v>2010.7809999999999</c:v>
                </c:pt>
                <c:pt idx="21455">
                  <c:v>2012.3440000000001</c:v>
                </c:pt>
                <c:pt idx="21456">
                  <c:v>2012.7339999999999</c:v>
                </c:pt>
                <c:pt idx="21457">
                  <c:v>2013.203</c:v>
                </c:pt>
                <c:pt idx="21458">
                  <c:v>2010</c:v>
                </c:pt>
                <c:pt idx="21459">
                  <c:v>2014.375</c:v>
                </c:pt>
                <c:pt idx="21460">
                  <c:v>2011.797</c:v>
                </c:pt>
                <c:pt idx="21461">
                  <c:v>2011.4059999999999</c:v>
                </c:pt>
                <c:pt idx="21462">
                  <c:v>2010.1559999999999</c:v>
                </c:pt>
                <c:pt idx="21463">
                  <c:v>2011.4059999999999</c:v>
                </c:pt>
                <c:pt idx="21464">
                  <c:v>2013.9839999999999</c:v>
                </c:pt>
                <c:pt idx="21465">
                  <c:v>2012.7339999999999</c:v>
                </c:pt>
                <c:pt idx="21466">
                  <c:v>2012.1869999999999</c:v>
                </c:pt>
                <c:pt idx="21467">
                  <c:v>2013.75</c:v>
                </c:pt>
                <c:pt idx="21468">
                  <c:v>2013.5940000000001</c:v>
                </c:pt>
                <c:pt idx="21469">
                  <c:v>2011.172</c:v>
                </c:pt>
                <c:pt idx="21470">
                  <c:v>2012.1869999999999</c:v>
                </c:pt>
                <c:pt idx="21471">
                  <c:v>2012.578</c:v>
                </c:pt>
                <c:pt idx="21472">
                  <c:v>2011.953</c:v>
                </c:pt>
                <c:pt idx="21473">
                  <c:v>2012.578</c:v>
                </c:pt>
                <c:pt idx="21474">
                  <c:v>2013.5940000000001</c:v>
                </c:pt>
                <c:pt idx="21475">
                  <c:v>2010.9369999999999</c:v>
                </c:pt>
                <c:pt idx="21476">
                  <c:v>2012.9690000000001</c:v>
                </c:pt>
                <c:pt idx="21477">
                  <c:v>2013.3589999999999</c:v>
                </c:pt>
                <c:pt idx="21478">
                  <c:v>2013.5940000000001</c:v>
                </c:pt>
                <c:pt idx="21479">
                  <c:v>2014.7660000000001</c:v>
                </c:pt>
                <c:pt idx="21480">
                  <c:v>2012.578</c:v>
                </c:pt>
                <c:pt idx="21481">
                  <c:v>2012.1869999999999</c:v>
                </c:pt>
                <c:pt idx="21482">
                  <c:v>2012.1869999999999</c:v>
                </c:pt>
                <c:pt idx="21483">
                  <c:v>2011.4059999999999</c:v>
                </c:pt>
                <c:pt idx="21484">
                  <c:v>2013.5940000000001</c:v>
                </c:pt>
                <c:pt idx="21485">
                  <c:v>2011.4059999999999</c:v>
                </c:pt>
                <c:pt idx="21486">
                  <c:v>2011.172</c:v>
                </c:pt>
                <c:pt idx="21487">
                  <c:v>2012.3440000000001</c:v>
                </c:pt>
                <c:pt idx="21488">
                  <c:v>2010.3910000000001</c:v>
                </c:pt>
                <c:pt idx="21489">
                  <c:v>2012.9690000000001</c:v>
                </c:pt>
                <c:pt idx="21490">
                  <c:v>2011.953</c:v>
                </c:pt>
                <c:pt idx="21491">
                  <c:v>2011.5619999999999</c:v>
                </c:pt>
                <c:pt idx="21492">
                  <c:v>2010</c:v>
                </c:pt>
                <c:pt idx="21493">
                  <c:v>2012.1869999999999</c:v>
                </c:pt>
                <c:pt idx="21494">
                  <c:v>2011.4059999999999</c:v>
                </c:pt>
                <c:pt idx="21495">
                  <c:v>2010.7809999999999</c:v>
                </c:pt>
                <c:pt idx="21496">
                  <c:v>2011.4059999999999</c:v>
                </c:pt>
                <c:pt idx="21497">
                  <c:v>2011.953</c:v>
                </c:pt>
                <c:pt idx="21498">
                  <c:v>2010.547</c:v>
                </c:pt>
                <c:pt idx="21499">
                  <c:v>2012.578</c:v>
                </c:pt>
                <c:pt idx="21500">
                  <c:v>2010.1559999999999</c:v>
                </c:pt>
                <c:pt idx="21501">
                  <c:v>2012.3440000000001</c:v>
                </c:pt>
                <c:pt idx="21502">
                  <c:v>2013.5940000000001</c:v>
                </c:pt>
                <c:pt idx="21503">
                  <c:v>2013.203</c:v>
                </c:pt>
                <c:pt idx="21504">
                  <c:v>2011.4059999999999</c:v>
                </c:pt>
                <c:pt idx="21505">
                  <c:v>2012.578</c:v>
                </c:pt>
                <c:pt idx="21506">
                  <c:v>2010.547</c:v>
                </c:pt>
                <c:pt idx="21507">
                  <c:v>2012.3440000000001</c:v>
                </c:pt>
                <c:pt idx="21508">
                  <c:v>2011.953</c:v>
                </c:pt>
                <c:pt idx="21509">
                  <c:v>2011.5619999999999</c:v>
                </c:pt>
                <c:pt idx="21510">
                  <c:v>2010</c:v>
                </c:pt>
                <c:pt idx="21511">
                  <c:v>2012.7339999999999</c:v>
                </c:pt>
                <c:pt idx="21512">
                  <c:v>2010</c:v>
                </c:pt>
                <c:pt idx="21513">
                  <c:v>2010.7809999999999</c:v>
                </c:pt>
                <c:pt idx="21514">
                  <c:v>2013.203</c:v>
                </c:pt>
                <c:pt idx="21515">
                  <c:v>2011.4059999999999</c:v>
                </c:pt>
                <c:pt idx="21516">
                  <c:v>2011.5619999999999</c:v>
                </c:pt>
                <c:pt idx="21517">
                  <c:v>2011.172</c:v>
                </c:pt>
                <c:pt idx="21518">
                  <c:v>2011.5619999999999</c:v>
                </c:pt>
                <c:pt idx="21519">
                  <c:v>2011.797</c:v>
                </c:pt>
                <c:pt idx="21520">
                  <c:v>2011.4059999999999</c:v>
                </c:pt>
                <c:pt idx="21521">
                  <c:v>2011.797</c:v>
                </c:pt>
                <c:pt idx="21522">
                  <c:v>2010.7809999999999</c:v>
                </c:pt>
                <c:pt idx="21523">
                  <c:v>2010.1559999999999</c:v>
                </c:pt>
                <c:pt idx="21524">
                  <c:v>2011.4059999999999</c:v>
                </c:pt>
                <c:pt idx="21525">
                  <c:v>2010</c:v>
                </c:pt>
                <c:pt idx="21526">
                  <c:v>2010</c:v>
                </c:pt>
                <c:pt idx="21527">
                  <c:v>2012.3440000000001</c:v>
                </c:pt>
                <c:pt idx="21528">
                  <c:v>2010.3910000000001</c:v>
                </c:pt>
                <c:pt idx="21529">
                  <c:v>2010.3910000000001</c:v>
                </c:pt>
                <c:pt idx="21530">
                  <c:v>2009.375</c:v>
                </c:pt>
                <c:pt idx="21531">
                  <c:v>2009.7660000000001</c:v>
                </c:pt>
                <c:pt idx="21532">
                  <c:v>2010.7809999999999</c:v>
                </c:pt>
                <c:pt idx="21533">
                  <c:v>2011.953</c:v>
                </c:pt>
                <c:pt idx="21534">
                  <c:v>2010.1559999999999</c:v>
                </c:pt>
                <c:pt idx="21535">
                  <c:v>2011.953</c:v>
                </c:pt>
                <c:pt idx="21536">
                  <c:v>2012.3440000000001</c:v>
                </c:pt>
                <c:pt idx="21537">
                  <c:v>2012.9690000000001</c:v>
                </c:pt>
                <c:pt idx="21538">
                  <c:v>2009.7660000000001</c:v>
                </c:pt>
                <c:pt idx="21539">
                  <c:v>2010.7809999999999</c:v>
                </c:pt>
                <c:pt idx="21540">
                  <c:v>2012.3440000000001</c:v>
                </c:pt>
                <c:pt idx="21541">
                  <c:v>2010.547</c:v>
                </c:pt>
                <c:pt idx="21542">
                  <c:v>2010.3910000000001</c:v>
                </c:pt>
                <c:pt idx="21543">
                  <c:v>2010.3910000000001</c:v>
                </c:pt>
                <c:pt idx="21544">
                  <c:v>2011.953</c:v>
                </c:pt>
                <c:pt idx="21545">
                  <c:v>2011.4059999999999</c:v>
                </c:pt>
                <c:pt idx="21546">
                  <c:v>2011.4059999999999</c:v>
                </c:pt>
                <c:pt idx="21547">
                  <c:v>2010.1559999999999</c:v>
                </c:pt>
                <c:pt idx="21548">
                  <c:v>2010.7809999999999</c:v>
                </c:pt>
                <c:pt idx="21549">
                  <c:v>2010.7809999999999</c:v>
                </c:pt>
                <c:pt idx="21550">
                  <c:v>2010.9369999999999</c:v>
                </c:pt>
                <c:pt idx="21551">
                  <c:v>2011.4059999999999</c:v>
                </c:pt>
                <c:pt idx="21552">
                  <c:v>2010.3910000000001</c:v>
                </c:pt>
                <c:pt idx="21553">
                  <c:v>2010.3910000000001</c:v>
                </c:pt>
                <c:pt idx="21554">
                  <c:v>2007.7339999999999</c:v>
                </c:pt>
                <c:pt idx="21555">
                  <c:v>2011.5619999999999</c:v>
                </c:pt>
                <c:pt idx="21556">
                  <c:v>2012.1869999999999</c:v>
                </c:pt>
                <c:pt idx="21557">
                  <c:v>2011.172</c:v>
                </c:pt>
                <c:pt idx="21558">
                  <c:v>2011.172</c:v>
                </c:pt>
                <c:pt idx="21559">
                  <c:v>2012.1869999999999</c:v>
                </c:pt>
                <c:pt idx="21560">
                  <c:v>2013.203</c:v>
                </c:pt>
                <c:pt idx="21561">
                  <c:v>2011.172</c:v>
                </c:pt>
                <c:pt idx="21562">
                  <c:v>2011.172</c:v>
                </c:pt>
                <c:pt idx="21563">
                  <c:v>2011.797</c:v>
                </c:pt>
                <c:pt idx="21564">
                  <c:v>2010.7809999999999</c:v>
                </c:pt>
                <c:pt idx="21565">
                  <c:v>2009.375</c:v>
                </c:pt>
                <c:pt idx="21566">
                  <c:v>2009.7660000000001</c:v>
                </c:pt>
                <c:pt idx="21567">
                  <c:v>2012.1869999999999</c:v>
                </c:pt>
                <c:pt idx="21568">
                  <c:v>2012.3440000000001</c:v>
                </c:pt>
                <c:pt idx="21569">
                  <c:v>2010.3910000000001</c:v>
                </c:pt>
                <c:pt idx="21570">
                  <c:v>2011.172</c:v>
                </c:pt>
                <c:pt idx="21571">
                  <c:v>2011.797</c:v>
                </c:pt>
                <c:pt idx="21572">
                  <c:v>2010.9369999999999</c:v>
                </c:pt>
                <c:pt idx="21573">
                  <c:v>2012.3440000000001</c:v>
                </c:pt>
                <c:pt idx="21574">
                  <c:v>2011.4059999999999</c:v>
                </c:pt>
                <c:pt idx="21575">
                  <c:v>2012.7339999999999</c:v>
                </c:pt>
                <c:pt idx="21576">
                  <c:v>2009.5309999999999</c:v>
                </c:pt>
                <c:pt idx="21577">
                  <c:v>2010.547</c:v>
                </c:pt>
                <c:pt idx="21578">
                  <c:v>2010.3910000000001</c:v>
                </c:pt>
                <c:pt idx="21579">
                  <c:v>2011.172</c:v>
                </c:pt>
                <c:pt idx="21580">
                  <c:v>2010.9369999999999</c:v>
                </c:pt>
                <c:pt idx="21581">
                  <c:v>2010</c:v>
                </c:pt>
                <c:pt idx="21582">
                  <c:v>2010</c:v>
                </c:pt>
                <c:pt idx="21583">
                  <c:v>2013.5940000000001</c:v>
                </c:pt>
                <c:pt idx="21584">
                  <c:v>2009.7660000000001</c:v>
                </c:pt>
                <c:pt idx="21585">
                  <c:v>2010.9369999999999</c:v>
                </c:pt>
                <c:pt idx="21586">
                  <c:v>2010.7809999999999</c:v>
                </c:pt>
                <c:pt idx="21587">
                  <c:v>2009.1410000000001</c:v>
                </c:pt>
                <c:pt idx="21588">
                  <c:v>2010.547</c:v>
                </c:pt>
                <c:pt idx="21589">
                  <c:v>2009.5309999999999</c:v>
                </c:pt>
                <c:pt idx="21590">
                  <c:v>2010.3910000000001</c:v>
                </c:pt>
                <c:pt idx="21591">
                  <c:v>2009.7660000000001</c:v>
                </c:pt>
                <c:pt idx="21592">
                  <c:v>2011.953</c:v>
                </c:pt>
                <c:pt idx="21593">
                  <c:v>2011.797</c:v>
                </c:pt>
                <c:pt idx="21594">
                  <c:v>2009.7660000000001</c:v>
                </c:pt>
                <c:pt idx="21595">
                  <c:v>2010</c:v>
                </c:pt>
                <c:pt idx="21596">
                  <c:v>2012.1869999999999</c:v>
                </c:pt>
                <c:pt idx="21597">
                  <c:v>2011.4059999999999</c:v>
                </c:pt>
                <c:pt idx="21598">
                  <c:v>2011.4059999999999</c:v>
                </c:pt>
                <c:pt idx="21599">
                  <c:v>2013.203</c:v>
                </c:pt>
                <c:pt idx="21600">
                  <c:v>2009.5309999999999</c:v>
                </c:pt>
                <c:pt idx="21601">
                  <c:v>2010.9369999999999</c:v>
                </c:pt>
                <c:pt idx="21602">
                  <c:v>2011.797</c:v>
                </c:pt>
                <c:pt idx="21603">
                  <c:v>2011.172</c:v>
                </c:pt>
                <c:pt idx="21604">
                  <c:v>2012.9690000000001</c:v>
                </c:pt>
                <c:pt idx="21605">
                  <c:v>2010.7809999999999</c:v>
                </c:pt>
                <c:pt idx="21606">
                  <c:v>2012.3440000000001</c:v>
                </c:pt>
                <c:pt idx="21607">
                  <c:v>2010.547</c:v>
                </c:pt>
                <c:pt idx="21608">
                  <c:v>2012.9690000000001</c:v>
                </c:pt>
                <c:pt idx="21609">
                  <c:v>2011.953</c:v>
                </c:pt>
                <c:pt idx="21610">
                  <c:v>2011.4059999999999</c:v>
                </c:pt>
                <c:pt idx="21611">
                  <c:v>2013.5940000000001</c:v>
                </c:pt>
                <c:pt idx="21612">
                  <c:v>2012.7339999999999</c:v>
                </c:pt>
                <c:pt idx="21613">
                  <c:v>2011.4059999999999</c:v>
                </c:pt>
                <c:pt idx="21614">
                  <c:v>2010.9369999999999</c:v>
                </c:pt>
                <c:pt idx="21615">
                  <c:v>2010.7809999999999</c:v>
                </c:pt>
                <c:pt idx="21616">
                  <c:v>2011.4059999999999</c:v>
                </c:pt>
                <c:pt idx="21617">
                  <c:v>2013.203</c:v>
                </c:pt>
                <c:pt idx="21618">
                  <c:v>2010.1559999999999</c:v>
                </c:pt>
                <c:pt idx="21619">
                  <c:v>2010.7809999999999</c:v>
                </c:pt>
                <c:pt idx="21620">
                  <c:v>2011.5619999999999</c:v>
                </c:pt>
                <c:pt idx="21621">
                  <c:v>2008.9839999999999</c:v>
                </c:pt>
                <c:pt idx="21622">
                  <c:v>2011.4059999999999</c:v>
                </c:pt>
                <c:pt idx="21623">
                  <c:v>2011.172</c:v>
                </c:pt>
                <c:pt idx="21624">
                  <c:v>2010</c:v>
                </c:pt>
                <c:pt idx="21625">
                  <c:v>2010.7809999999999</c:v>
                </c:pt>
                <c:pt idx="21626">
                  <c:v>2010.1559999999999</c:v>
                </c:pt>
                <c:pt idx="21627">
                  <c:v>2010</c:v>
                </c:pt>
                <c:pt idx="21628">
                  <c:v>2012.578</c:v>
                </c:pt>
                <c:pt idx="21629">
                  <c:v>2012.3440000000001</c:v>
                </c:pt>
                <c:pt idx="21630">
                  <c:v>2010.9369999999999</c:v>
                </c:pt>
                <c:pt idx="21631">
                  <c:v>2012.3440000000001</c:v>
                </c:pt>
                <c:pt idx="21632">
                  <c:v>2013.203</c:v>
                </c:pt>
                <c:pt idx="21633">
                  <c:v>2012.578</c:v>
                </c:pt>
                <c:pt idx="21634">
                  <c:v>2013.203</c:v>
                </c:pt>
                <c:pt idx="21635">
                  <c:v>2011.172</c:v>
                </c:pt>
                <c:pt idx="21636">
                  <c:v>2013.75</c:v>
                </c:pt>
                <c:pt idx="21637">
                  <c:v>2014.1410000000001</c:v>
                </c:pt>
                <c:pt idx="21638">
                  <c:v>2011.953</c:v>
                </c:pt>
                <c:pt idx="21639">
                  <c:v>2010.547</c:v>
                </c:pt>
                <c:pt idx="21640">
                  <c:v>2010.547</c:v>
                </c:pt>
                <c:pt idx="21641">
                  <c:v>2012.7339999999999</c:v>
                </c:pt>
                <c:pt idx="21642">
                  <c:v>2010.547</c:v>
                </c:pt>
                <c:pt idx="21643">
                  <c:v>2010.9369999999999</c:v>
                </c:pt>
                <c:pt idx="21644">
                  <c:v>2012.1869999999999</c:v>
                </c:pt>
                <c:pt idx="21645">
                  <c:v>2013.75</c:v>
                </c:pt>
                <c:pt idx="21646">
                  <c:v>2010.7809999999999</c:v>
                </c:pt>
                <c:pt idx="21647">
                  <c:v>2013.75</c:v>
                </c:pt>
                <c:pt idx="21648">
                  <c:v>2011.953</c:v>
                </c:pt>
                <c:pt idx="21649">
                  <c:v>2010.9369999999999</c:v>
                </c:pt>
                <c:pt idx="21650">
                  <c:v>2013.75</c:v>
                </c:pt>
                <c:pt idx="21651">
                  <c:v>2011.4059999999999</c:v>
                </c:pt>
                <c:pt idx="21652">
                  <c:v>2010.547</c:v>
                </c:pt>
                <c:pt idx="21653">
                  <c:v>2011.953</c:v>
                </c:pt>
                <c:pt idx="21654">
                  <c:v>2012.9690000000001</c:v>
                </c:pt>
                <c:pt idx="21655">
                  <c:v>2012.3440000000001</c:v>
                </c:pt>
                <c:pt idx="21656">
                  <c:v>2011.5619999999999</c:v>
                </c:pt>
                <c:pt idx="21657">
                  <c:v>2011.953</c:v>
                </c:pt>
                <c:pt idx="21658">
                  <c:v>2011.5619999999999</c:v>
                </c:pt>
                <c:pt idx="21659">
                  <c:v>2012.578</c:v>
                </c:pt>
                <c:pt idx="21660">
                  <c:v>2010.3910000000001</c:v>
                </c:pt>
                <c:pt idx="21661">
                  <c:v>2012.7339999999999</c:v>
                </c:pt>
                <c:pt idx="21662">
                  <c:v>2013.3589999999999</c:v>
                </c:pt>
                <c:pt idx="21663">
                  <c:v>2010</c:v>
                </c:pt>
                <c:pt idx="21664">
                  <c:v>2012.578</c:v>
                </c:pt>
                <c:pt idx="21665">
                  <c:v>2012.3440000000001</c:v>
                </c:pt>
                <c:pt idx="21666">
                  <c:v>2012.7339999999999</c:v>
                </c:pt>
                <c:pt idx="21667">
                  <c:v>2013.3589999999999</c:v>
                </c:pt>
                <c:pt idx="21668">
                  <c:v>2015</c:v>
                </c:pt>
                <c:pt idx="21669">
                  <c:v>2011.5619999999999</c:v>
                </c:pt>
                <c:pt idx="21670">
                  <c:v>2012.9690000000001</c:v>
                </c:pt>
                <c:pt idx="21671">
                  <c:v>2012.578</c:v>
                </c:pt>
                <c:pt idx="21672">
                  <c:v>2013.3589999999999</c:v>
                </c:pt>
                <c:pt idx="21673">
                  <c:v>2013.3589999999999</c:v>
                </c:pt>
                <c:pt idx="21674">
                  <c:v>2012.3440000000001</c:v>
                </c:pt>
                <c:pt idx="21675">
                  <c:v>2010.9369999999999</c:v>
                </c:pt>
                <c:pt idx="21676">
                  <c:v>2012.9690000000001</c:v>
                </c:pt>
                <c:pt idx="21677">
                  <c:v>2013.75</c:v>
                </c:pt>
                <c:pt idx="21678">
                  <c:v>2012.9690000000001</c:v>
                </c:pt>
                <c:pt idx="21679">
                  <c:v>2012.3440000000001</c:v>
                </c:pt>
                <c:pt idx="21680">
                  <c:v>2013.75</c:v>
                </c:pt>
                <c:pt idx="21681">
                  <c:v>2013.75</c:v>
                </c:pt>
                <c:pt idx="21682">
                  <c:v>2012.9690000000001</c:v>
                </c:pt>
                <c:pt idx="21683">
                  <c:v>2011.172</c:v>
                </c:pt>
                <c:pt idx="21684">
                  <c:v>2012.3440000000001</c:v>
                </c:pt>
                <c:pt idx="21685">
                  <c:v>2012.578</c:v>
                </c:pt>
                <c:pt idx="21686">
                  <c:v>2012.9690000000001</c:v>
                </c:pt>
                <c:pt idx="21687">
                  <c:v>2013.9839999999999</c:v>
                </c:pt>
                <c:pt idx="21688">
                  <c:v>2014.375</c:v>
                </c:pt>
                <c:pt idx="21689">
                  <c:v>2013.75</c:v>
                </c:pt>
                <c:pt idx="21690">
                  <c:v>2012.9690000000001</c:v>
                </c:pt>
                <c:pt idx="21691">
                  <c:v>2013.75</c:v>
                </c:pt>
                <c:pt idx="21692">
                  <c:v>2013.5940000000001</c:v>
                </c:pt>
                <c:pt idx="21693">
                  <c:v>2011.172</c:v>
                </c:pt>
                <c:pt idx="21694">
                  <c:v>2010.9369999999999</c:v>
                </c:pt>
                <c:pt idx="21695">
                  <c:v>2013.203</c:v>
                </c:pt>
                <c:pt idx="21696">
                  <c:v>2013.203</c:v>
                </c:pt>
                <c:pt idx="21697">
                  <c:v>2013.203</c:v>
                </c:pt>
                <c:pt idx="21698">
                  <c:v>2011.953</c:v>
                </c:pt>
                <c:pt idx="21699">
                  <c:v>2011.172</c:v>
                </c:pt>
                <c:pt idx="21700">
                  <c:v>2012.9690000000001</c:v>
                </c:pt>
                <c:pt idx="21701">
                  <c:v>2009.7660000000001</c:v>
                </c:pt>
                <c:pt idx="21702">
                  <c:v>2012.7339999999999</c:v>
                </c:pt>
                <c:pt idx="21703">
                  <c:v>2014.1410000000001</c:v>
                </c:pt>
                <c:pt idx="21704">
                  <c:v>2010.3910000000001</c:v>
                </c:pt>
                <c:pt idx="21705">
                  <c:v>2013.5940000000001</c:v>
                </c:pt>
                <c:pt idx="21706">
                  <c:v>2013.203</c:v>
                </c:pt>
                <c:pt idx="21707">
                  <c:v>2010.547</c:v>
                </c:pt>
                <c:pt idx="21708">
                  <c:v>2011.5619999999999</c:v>
                </c:pt>
                <c:pt idx="21709">
                  <c:v>2010</c:v>
                </c:pt>
                <c:pt idx="21710">
                  <c:v>2010.3910000000001</c:v>
                </c:pt>
                <c:pt idx="21711">
                  <c:v>2012.3440000000001</c:v>
                </c:pt>
                <c:pt idx="21712">
                  <c:v>2013.9839999999999</c:v>
                </c:pt>
                <c:pt idx="21713">
                  <c:v>2013.3589999999999</c:v>
                </c:pt>
                <c:pt idx="21714">
                  <c:v>2013.203</c:v>
                </c:pt>
                <c:pt idx="21715">
                  <c:v>2013.203</c:v>
                </c:pt>
                <c:pt idx="21716">
                  <c:v>2012.3440000000001</c:v>
                </c:pt>
                <c:pt idx="21717">
                  <c:v>2011.953</c:v>
                </c:pt>
                <c:pt idx="21718">
                  <c:v>2015</c:v>
                </c:pt>
                <c:pt idx="21719">
                  <c:v>2011.5619999999999</c:v>
                </c:pt>
                <c:pt idx="21720">
                  <c:v>2015</c:v>
                </c:pt>
                <c:pt idx="21721">
                  <c:v>2011.4059999999999</c:v>
                </c:pt>
                <c:pt idx="21722">
                  <c:v>2010.7809999999999</c:v>
                </c:pt>
                <c:pt idx="21723">
                  <c:v>2013.5940000000001</c:v>
                </c:pt>
                <c:pt idx="21724">
                  <c:v>2013.9839999999999</c:v>
                </c:pt>
                <c:pt idx="21725">
                  <c:v>2012.1869999999999</c:v>
                </c:pt>
                <c:pt idx="21726">
                  <c:v>2011.172</c:v>
                </c:pt>
                <c:pt idx="21727">
                  <c:v>2013.75</c:v>
                </c:pt>
                <c:pt idx="21728">
                  <c:v>2012.7339999999999</c:v>
                </c:pt>
                <c:pt idx="21729">
                  <c:v>2012.3440000000001</c:v>
                </c:pt>
                <c:pt idx="21730">
                  <c:v>2011.953</c:v>
                </c:pt>
                <c:pt idx="21731">
                  <c:v>2015.547</c:v>
                </c:pt>
                <c:pt idx="21732">
                  <c:v>2012.1869999999999</c:v>
                </c:pt>
                <c:pt idx="21733">
                  <c:v>2011.5619999999999</c:v>
                </c:pt>
                <c:pt idx="21734">
                  <c:v>2011.4059999999999</c:v>
                </c:pt>
                <c:pt idx="21735">
                  <c:v>2012.578</c:v>
                </c:pt>
                <c:pt idx="21736">
                  <c:v>2010.547</c:v>
                </c:pt>
                <c:pt idx="21737">
                  <c:v>2007.7339999999999</c:v>
                </c:pt>
                <c:pt idx="21738">
                  <c:v>2012.3440000000001</c:v>
                </c:pt>
                <c:pt idx="21739">
                  <c:v>2010.547</c:v>
                </c:pt>
                <c:pt idx="21740">
                  <c:v>2013.3589999999999</c:v>
                </c:pt>
                <c:pt idx="21741">
                  <c:v>2012.3440000000001</c:v>
                </c:pt>
                <c:pt idx="21742">
                  <c:v>2013.75</c:v>
                </c:pt>
                <c:pt idx="21743">
                  <c:v>2014.1410000000001</c:v>
                </c:pt>
                <c:pt idx="21744">
                  <c:v>2010.3910000000001</c:v>
                </c:pt>
                <c:pt idx="21745">
                  <c:v>2012.1869999999999</c:v>
                </c:pt>
                <c:pt idx="21746">
                  <c:v>2010.547</c:v>
                </c:pt>
                <c:pt idx="21747">
                  <c:v>2010.7809999999999</c:v>
                </c:pt>
                <c:pt idx="21748">
                  <c:v>2010.3910000000001</c:v>
                </c:pt>
                <c:pt idx="21749">
                  <c:v>2010.1559999999999</c:v>
                </c:pt>
                <c:pt idx="21750">
                  <c:v>2013.3589999999999</c:v>
                </c:pt>
                <c:pt idx="21751">
                  <c:v>2011.953</c:v>
                </c:pt>
                <c:pt idx="21752">
                  <c:v>2010</c:v>
                </c:pt>
                <c:pt idx="21753">
                  <c:v>2013.3589999999999</c:v>
                </c:pt>
                <c:pt idx="21754">
                  <c:v>2013.5940000000001</c:v>
                </c:pt>
                <c:pt idx="21755">
                  <c:v>2010.9369999999999</c:v>
                </c:pt>
                <c:pt idx="21756">
                  <c:v>2013.203</c:v>
                </c:pt>
                <c:pt idx="21757">
                  <c:v>2012.9690000000001</c:v>
                </c:pt>
                <c:pt idx="21758">
                  <c:v>2011.172</c:v>
                </c:pt>
                <c:pt idx="21759">
                  <c:v>2012.3440000000001</c:v>
                </c:pt>
                <c:pt idx="21760">
                  <c:v>2010.9369999999999</c:v>
                </c:pt>
                <c:pt idx="21761">
                  <c:v>2010.9369999999999</c:v>
                </c:pt>
                <c:pt idx="21762">
                  <c:v>2011.953</c:v>
                </c:pt>
                <c:pt idx="21763">
                  <c:v>2012.9690000000001</c:v>
                </c:pt>
                <c:pt idx="21764">
                  <c:v>2010.9369999999999</c:v>
                </c:pt>
                <c:pt idx="21765">
                  <c:v>2010.7809999999999</c:v>
                </c:pt>
                <c:pt idx="21766">
                  <c:v>2009.375</c:v>
                </c:pt>
                <c:pt idx="21767">
                  <c:v>2012.3440000000001</c:v>
                </c:pt>
                <c:pt idx="21768">
                  <c:v>2010.3910000000001</c:v>
                </c:pt>
                <c:pt idx="21769">
                  <c:v>2013.75</c:v>
                </c:pt>
                <c:pt idx="21770">
                  <c:v>2012.578</c:v>
                </c:pt>
                <c:pt idx="21771">
                  <c:v>2010.7809999999999</c:v>
                </c:pt>
                <c:pt idx="21772">
                  <c:v>2013.5940000000001</c:v>
                </c:pt>
                <c:pt idx="21773">
                  <c:v>2011.953</c:v>
                </c:pt>
                <c:pt idx="21774">
                  <c:v>2012.1869999999999</c:v>
                </c:pt>
                <c:pt idx="21775">
                  <c:v>2009.375</c:v>
                </c:pt>
                <c:pt idx="21776">
                  <c:v>2010</c:v>
                </c:pt>
                <c:pt idx="21777">
                  <c:v>2012.578</c:v>
                </c:pt>
                <c:pt idx="21778">
                  <c:v>2010.547</c:v>
                </c:pt>
                <c:pt idx="21779">
                  <c:v>2012.3440000000001</c:v>
                </c:pt>
                <c:pt idx="21780">
                  <c:v>2011.4059999999999</c:v>
                </c:pt>
                <c:pt idx="21781">
                  <c:v>2011.5619999999999</c:v>
                </c:pt>
                <c:pt idx="21782">
                  <c:v>2011.172</c:v>
                </c:pt>
                <c:pt idx="21783">
                  <c:v>2012.3440000000001</c:v>
                </c:pt>
                <c:pt idx="21784">
                  <c:v>2013.203</c:v>
                </c:pt>
                <c:pt idx="21785">
                  <c:v>2011.5619999999999</c:v>
                </c:pt>
                <c:pt idx="21786">
                  <c:v>2009.5309999999999</c:v>
                </c:pt>
                <c:pt idx="21787">
                  <c:v>2009.5309999999999</c:v>
                </c:pt>
                <c:pt idx="21788">
                  <c:v>2008.75</c:v>
                </c:pt>
                <c:pt idx="21789">
                  <c:v>2010.9369999999999</c:v>
                </c:pt>
                <c:pt idx="21790">
                  <c:v>2011.172</c:v>
                </c:pt>
                <c:pt idx="21791">
                  <c:v>2011.5619999999999</c:v>
                </c:pt>
                <c:pt idx="21792">
                  <c:v>2010.3910000000001</c:v>
                </c:pt>
                <c:pt idx="21793">
                  <c:v>2011.797</c:v>
                </c:pt>
                <c:pt idx="21794">
                  <c:v>2010.7809999999999</c:v>
                </c:pt>
                <c:pt idx="21795">
                  <c:v>2012.3440000000001</c:v>
                </c:pt>
                <c:pt idx="21796">
                  <c:v>2011.5619999999999</c:v>
                </c:pt>
                <c:pt idx="21797">
                  <c:v>2010.547</c:v>
                </c:pt>
                <c:pt idx="21798">
                  <c:v>2010.1559999999999</c:v>
                </c:pt>
                <c:pt idx="21799">
                  <c:v>2013.203</c:v>
                </c:pt>
                <c:pt idx="21800">
                  <c:v>2009.375</c:v>
                </c:pt>
                <c:pt idx="21801">
                  <c:v>2009.375</c:v>
                </c:pt>
                <c:pt idx="21802">
                  <c:v>2009.375</c:v>
                </c:pt>
                <c:pt idx="21803">
                  <c:v>2013.5940000000001</c:v>
                </c:pt>
                <c:pt idx="21804">
                  <c:v>2010.9369999999999</c:v>
                </c:pt>
                <c:pt idx="21805">
                  <c:v>2012.3440000000001</c:v>
                </c:pt>
                <c:pt idx="21806">
                  <c:v>2011.5619999999999</c:v>
                </c:pt>
                <c:pt idx="21807">
                  <c:v>2011.172</c:v>
                </c:pt>
                <c:pt idx="21808">
                  <c:v>2010.3910000000001</c:v>
                </c:pt>
                <c:pt idx="21809">
                  <c:v>2011.797</c:v>
                </c:pt>
                <c:pt idx="21810">
                  <c:v>2011.4059999999999</c:v>
                </c:pt>
                <c:pt idx="21811">
                  <c:v>2012.3440000000001</c:v>
                </c:pt>
                <c:pt idx="21812">
                  <c:v>2010.7809999999999</c:v>
                </c:pt>
                <c:pt idx="21813">
                  <c:v>2010.9369999999999</c:v>
                </c:pt>
                <c:pt idx="21814">
                  <c:v>2012.578</c:v>
                </c:pt>
                <c:pt idx="21815">
                  <c:v>2009.5309999999999</c:v>
                </c:pt>
                <c:pt idx="21816">
                  <c:v>2010.547</c:v>
                </c:pt>
                <c:pt idx="21817">
                  <c:v>2009.1410000000001</c:v>
                </c:pt>
                <c:pt idx="21818">
                  <c:v>2011.953</c:v>
                </c:pt>
                <c:pt idx="21819">
                  <c:v>2011.5619999999999</c:v>
                </c:pt>
                <c:pt idx="21820">
                  <c:v>2013.3589999999999</c:v>
                </c:pt>
                <c:pt idx="21821">
                  <c:v>2011.797</c:v>
                </c:pt>
                <c:pt idx="21822">
                  <c:v>2012.3440000000001</c:v>
                </c:pt>
                <c:pt idx="21823">
                  <c:v>2010.7809999999999</c:v>
                </c:pt>
                <c:pt idx="21824">
                  <c:v>2010.9369999999999</c:v>
                </c:pt>
                <c:pt idx="21825">
                  <c:v>2011.5619999999999</c:v>
                </c:pt>
                <c:pt idx="21826">
                  <c:v>2010.3910000000001</c:v>
                </c:pt>
                <c:pt idx="21827">
                  <c:v>2011.5619999999999</c:v>
                </c:pt>
                <c:pt idx="21828">
                  <c:v>2012.578</c:v>
                </c:pt>
                <c:pt idx="21829">
                  <c:v>2013.203</c:v>
                </c:pt>
                <c:pt idx="21830">
                  <c:v>2012.7339999999999</c:v>
                </c:pt>
                <c:pt idx="21831">
                  <c:v>2012.578</c:v>
                </c:pt>
                <c:pt idx="21832">
                  <c:v>2010</c:v>
                </c:pt>
                <c:pt idx="21833">
                  <c:v>2009.5309999999999</c:v>
                </c:pt>
                <c:pt idx="21834">
                  <c:v>2010.9369999999999</c:v>
                </c:pt>
                <c:pt idx="21835">
                  <c:v>2008.9839999999999</c:v>
                </c:pt>
                <c:pt idx="21836">
                  <c:v>2010.3910000000001</c:v>
                </c:pt>
                <c:pt idx="21837">
                  <c:v>2012.3440000000001</c:v>
                </c:pt>
                <c:pt idx="21838">
                  <c:v>2009.7660000000001</c:v>
                </c:pt>
                <c:pt idx="21839">
                  <c:v>2010.9369999999999</c:v>
                </c:pt>
                <c:pt idx="21840">
                  <c:v>2010.547</c:v>
                </c:pt>
                <c:pt idx="21841">
                  <c:v>2011.4059999999999</c:v>
                </c:pt>
                <c:pt idx="21842">
                  <c:v>2012.3440000000001</c:v>
                </c:pt>
                <c:pt idx="21843">
                  <c:v>2010.7809999999999</c:v>
                </c:pt>
                <c:pt idx="21844">
                  <c:v>2011.953</c:v>
                </c:pt>
                <c:pt idx="21845">
                  <c:v>2010.3910000000001</c:v>
                </c:pt>
                <c:pt idx="21846">
                  <c:v>2011.797</c:v>
                </c:pt>
                <c:pt idx="21847">
                  <c:v>2010.7809999999999</c:v>
                </c:pt>
                <c:pt idx="21848">
                  <c:v>2013.203</c:v>
                </c:pt>
                <c:pt idx="21849">
                  <c:v>2011.797</c:v>
                </c:pt>
                <c:pt idx="21850">
                  <c:v>2010.7809999999999</c:v>
                </c:pt>
                <c:pt idx="21851">
                  <c:v>2010.7809999999999</c:v>
                </c:pt>
                <c:pt idx="21852">
                  <c:v>2011.953</c:v>
                </c:pt>
                <c:pt idx="21853">
                  <c:v>2011.953</c:v>
                </c:pt>
                <c:pt idx="21854">
                  <c:v>2011.5619999999999</c:v>
                </c:pt>
                <c:pt idx="21855">
                  <c:v>2011.5619999999999</c:v>
                </c:pt>
                <c:pt idx="21856">
                  <c:v>2009.375</c:v>
                </c:pt>
                <c:pt idx="21857">
                  <c:v>2009.1410000000001</c:v>
                </c:pt>
                <c:pt idx="21858">
                  <c:v>2011.797</c:v>
                </c:pt>
                <c:pt idx="21859">
                  <c:v>2009.7660000000001</c:v>
                </c:pt>
                <c:pt idx="21860">
                  <c:v>2010.1559999999999</c:v>
                </c:pt>
                <c:pt idx="21861">
                  <c:v>2008.9839999999999</c:v>
                </c:pt>
                <c:pt idx="21862">
                  <c:v>2010.1559999999999</c:v>
                </c:pt>
                <c:pt idx="21863">
                  <c:v>2010.9369999999999</c:v>
                </c:pt>
                <c:pt idx="21864">
                  <c:v>2013.3589999999999</c:v>
                </c:pt>
                <c:pt idx="21865">
                  <c:v>2009.5309999999999</c:v>
                </c:pt>
                <c:pt idx="21866">
                  <c:v>2013.5940000000001</c:v>
                </c:pt>
                <c:pt idx="21867">
                  <c:v>2010</c:v>
                </c:pt>
                <c:pt idx="21868">
                  <c:v>2010.9369999999999</c:v>
                </c:pt>
                <c:pt idx="21869">
                  <c:v>2011.4059999999999</c:v>
                </c:pt>
                <c:pt idx="21870">
                  <c:v>2011.5619999999999</c:v>
                </c:pt>
                <c:pt idx="21871">
                  <c:v>2011.4059999999999</c:v>
                </c:pt>
                <c:pt idx="21872">
                  <c:v>2009.7660000000001</c:v>
                </c:pt>
                <c:pt idx="21873">
                  <c:v>2013.75</c:v>
                </c:pt>
                <c:pt idx="21874">
                  <c:v>2010.3910000000001</c:v>
                </c:pt>
                <c:pt idx="21875">
                  <c:v>2011.172</c:v>
                </c:pt>
                <c:pt idx="21876">
                  <c:v>2011.172</c:v>
                </c:pt>
                <c:pt idx="21877">
                  <c:v>2010</c:v>
                </c:pt>
                <c:pt idx="21878">
                  <c:v>2012.7339999999999</c:v>
                </c:pt>
                <c:pt idx="21879">
                  <c:v>2010.9369999999999</c:v>
                </c:pt>
                <c:pt idx="21880">
                  <c:v>2011.5619999999999</c:v>
                </c:pt>
                <c:pt idx="21881">
                  <c:v>2011.5619999999999</c:v>
                </c:pt>
                <c:pt idx="21882">
                  <c:v>2011.953</c:v>
                </c:pt>
                <c:pt idx="21883">
                  <c:v>2010.547</c:v>
                </c:pt>
                <c:pt idx="21884">
                  <c:v>2011.4059999999999</c:v>
                </c:pt>
                <c:pt idx="21885">
                  <c:v>2013.3589999999999</c:v>
                </c:pt>
                <c:pt idx="21886">
                  <c:v>2012.578</c:v>
                </c:pt>
                <c:pt idx="21887">
                  <c:v>2010.547</c:v>
                </c:pt>
                <c:pt idx="21888">
                  <c:v>2013.75</c:v>
                </c:pt>
                <c:pt idx="21889">
                  <c:v>2011.172</c:v>
                </c:pt>
                <c:pt idx="21890">
                  <c:v>2013.5940000000001</c:v>
                </c:pt>
                <c:pt idx="21891">
                  <c:v>2012.3440000000001</c:v>
                </c:pt>
                <c:pt idx="21892">
                  <c:v>2013.3589999999999</c:v>
                </c:pt>
                <c:pt idx="21893">
                  <c:v>2011.5619999999999</c:v>
                </c:pt>
                <c:pt idx="21894">
                  <c:v>2012.578</c:v>
                </c:pt>
                <c:pt idx="21895">
                  <c:v>2011.172</c:v>
                </c:pt>
                <c:pt idx="21896">
                  <c:v>2010.9369999999999</c:v>
                </c:pt>
                <c:pt idx="21897">
                  <c:v>2010.7809999999999</c:v>
                </c:pt>
                <c:pt idx="21898">
                  <c:v>2010</c:v>
                </c:pt>
                <c:pt idx="21899">
                  <c:v>2013.5940000000001</c:v>
                </c:pt>
                <c:pt idx="21900">
                  <c:v>2010.3910000000001</c:v>
                </c:pt>
                <c:pt idx="21901">
                  <c:v>2010.3910000000001</c:v>
                </c:pt>
                <c:pt idx="21902">
                  <c:v>2012.1869999999999</c:v>
                </c:pt>
                <c:pt idx="21903">
                  <c:v>2011.4059999999999</c:v>
                </c:pt>
                <c:pt idx="21904">
                  <c:v>2010.3910000000001</c:v>
                </c:pt>
                <c:pt idx="21905">
                  <c:v>2010.9369999999999</c:v>
                </c:pt>
                <c:pt idx="21906">
                  <c:v>2012.9690000000001</c:v>
                </c:pt>
                <c:pt idx="21907">
                  <c:v>2012.3440000000001</c:v>
                </c:pt>
                <c:pt idx="21908">
                  <c:v>2012.7339999999999</c:v>
                </c:pt>
                <c:pt idx="21909">
                  <c:v>2013.5940000000001</c:v>
                </c:pt>
                <c:pt idx="21910">
                  <c:v>2013.5940000000001</c:v>
                </c:pt>
                <c:pt idx="21911">
                  <c:v>2013.75</c:v>
                </c:pt>
                <c:pt idx="21912">
                  <c:v>2011.953</c:v>
                </c:pt>
                <c:pt idx="21913">
                  <c:v>2012.7339999999999</c:v>
                </c:pt>
                <c:pt idx="21914">
                  <c:v>2011.953</c:v>
                </c:pt>
                <c:pt idx="21915">
                  <c:v>2010.3910000000001</c:v>
                </c:pt>
                <c:pt idx="21916">
                  <c:v>2010.547</c:v>
                </c:pt>
                <c:pt idx="21917">
                  <c:v>2010.7809999999999</c:v>
                </c:pt>
                <c:pt idx="21918">
                  <c:v>2013.5940000000001</c:v>
                </c:pt>
                <c:pt idx="21919">
                  <c:v>2011.172</c:v>
                </c:pt>
                <c:pt idx="21920">
                  <c:v>2012.578</c:v>
                </c:pt>
                <c:pt idx="21921">
                  <c:v>2014.5309999999999</c:v>
                </c:pt>
                <c:pt idx="21922">
                  <c:v>2012.3440000000001</c:v>
                </c:pt>
                <c:pt idx="21923">
                  <c:v>2013.203</c:v>
                </c:pt>
                <c:pt idx="21924">
                  <c:v>2010.9369999999999</c:v>
                </c:pt>
                <c:pt idx="21925">
                  <c:v>2012.578</c:v>
                </c:pt>
                <c:pt idx="21926">
                  <c:v>2014.375</c:v>
                </c:pt>
                <c:pt idx="21927">
                  <c:v>2014.5309999999999</c:v>
                </c:pt>
                <c:pt idx="21928">
                  <c:v>2014.375</c:v>
                </c:pt>
                <c:pt idx="21929">
                  <c:v>2013.9839999999999</c:v>
                </c:pt>
                <c:pt idx="21930">
                  <c:v>2012.578</c:v>
                </c:pt>
                <c:pt idx="21931">
                  <c:v>2013.5940000000001</c:v>
                </c:pt>
                <c:pt idx="21932">
                  <c:v>2011.5619999999999</c:v>
                </c:pt>
                <c:pt idx="21933">
                  <c:v>2013.3589999999999</c:v>
                </c:pt>
                <c:pt idx="21934">
                  <c:v>2013.203</c:v>
                </c:pt>
                <c:pt idx="21935">
                  <c:v>2016.172</c:v>
                </c:pt>
                <c:pt idx="21936">
                  <c:v>2014.5309999999999</c:v>
                </c:pt>
                <c:pt idx="21937">
                  <c:v>2014.375</c:v>
                </c:pt>
                <c:pt idx="21938">
                  <c:v>2014.1410000000001</c:v>
                </c:pt>
                <c:pt idx="21939">
                  <c:v>2013.203</c:v>
                </c:pt>
                <c:pt idx="21940">
                  <c:v>2013.3589999999999</c:v>
                </c:pt>
                <c:pt idx="21941">
                  <c:v>2013.5940000000001</c:v>
                </c:pt>
                <c:pt idx="21942">
                  <c:v>2012.578</c:v>
                </c:pt>
                <c:pt idx="21943">
                  <c:v>2013.203</c:v>
                </c:pt>
                <c:pt idx="21944">
                  <c:v>2013.203</c:v>
                </c:pt>
                <c:pt idx="21945">
                  <c:v>2012.1869999999999</c:v>
                </c:pt>
                <c:pt idx="21946">
                  <c:v>2013.9839999999999</c:v>
                </c:pt>
                <c:pt idx="21947">
                  <c:v>2012.9690000000001</c:v>
                </c:pt>
                <c:pt idx="21948">
                  <c:v>2012.9690000000001</c:v>
                </c:pt>
                <c:pt idx="21949">
                  <c:v>2014.375</c:v>
                </c:pt>
                <c:pt idx="21950">
                  <c:v>2013.203</c:v>
                </c:pt>
                <c:pt idx="21951">
                  <c:v>2012.1869999999999</c:v>
                </c:pt>
                <c:pt idx="21952">
                  <c:v>2013.9839999999999</c:v>
                </c:pt>
                <c:pt idx="21953">
                  <c:v>2013.3589999999999</c:v>
                </c:pt>
                <c:pt idx="21954">
                  <c:v>2013.9839999999999</c:v>
                </c:pt>
                <c:pt idx="21955">
                  <c:v>2012.1869999999999</c:v>
                </c:pt>
                <c:pt idx="21956">
                  <c:v>2012.3440000000001</c:v>
                </c:pt>
                <c:pt idx="21957">
                  <c:v>2016.5619999999999</c:v>
                </c:pt>
                <c:pt idx="21958">
                  <c:v>2012.3440000000001</c:v>
                </c:pt>
                <c:pt idx="21959">
                  <c:v>2011.4059999999999</c:v>
                </c:pt>
                <c:pt idx="21960">
                  <c:v>2010.3910000000001</c:v>
                </c:pt>
                <c:pt idx="21961">
                  <c:v>2012.3440000000001</c:v>
                </c:pt>
                <c:pt idx="21962">
                  <c:v>2013.5940000000001</c:v>
                </c:pt>
                <c:pt idx="21963">
                  <c:v>2011.797</c:v>
                </c:pt>
                <c:pt idx="21964">
                  <c:v>2014.375</c:v>
                </c:pt>
                <c:pt idx="21965">
                  <c:v>2014.1410000000001</c:v>
                </c:pt>
                <c:pt idx="21966">
                  <c:v>2012.3440000000001</c:v>
                </c:pt>
                <c:pt idx="21967">
                  <c:v>2012.7339999999999</c:v>
                </c:pt>
                <c:pt idx="21968">
                  <c:v>2014.5309999999999</c:v>
                </c:pt>
                <c:pt idx="21969">
                  <c:v>2013.203</c:v>
                </c:pt>
                <c:pt idx="21970">
                  <c:v>2012.7339999999999</c:v>
                </c:pt>
                <c:pt idx="21971">
                  <c:v>2012.9690000000001</c:v>
                </c:pt>
                <c:pt idx="21972">
                  <c:v>2012.9690000000001</c:v>
                </c:pt>
                <c:pt idx="21973">
                  <c:v>2012.7339999999999</c:v>
                </c:pt>
                <c:pt idx="21974">
                  <c:v>2011.953</c:v>
                </c:pt>
                <c:pt idx="21975">
                  <c:v>2014.375</c:v>
                </c:pt>
                <c:pt idx="21976">
                  <c:v>2013.75</c:v>
                </c:pt>
                <c:pt idx="21977">
                  <c:v>2013.9839999999999</c:v>
                </c:pt>
                <c:pt idx="21978">
                  <c:v>2013.75</c:v>
                </c:pt>
                <c:pt idx="21979">
                  <c:v>2013.3589999999999</c:v>
                </c:pt>
                <c:pt idx="21980">
                  <c:v>2013.75</c:v>
                </c:pt>
                <c:pt idx="21981">
                  <c:v>2012.9690000000001</c:v>
                </c:pt>
                <c:pt idx="21982">
                  <c:v>2015.1559999999999</c:v>
                </c:pt>
                <c:pt idx="21983">
                  <c:v>2012.7339999999999</c:v>
                </c:pt>
                <c:pt idx="21984">
                  <c:v>2009.7660000000001</c:v>
                </c:pt>
                <c:pt idx="21985">
                  <c:v>2010</c:v>
                </c:pt>
                <c:pt idx="21986">
                  <c:v>2012.3440000000001</c:v>
                </c:pt>
                <c:pt idx="21987">
                  <c:v>2012.578</c:v>
                </c:pt>
                <c:pt idx="21988">
                  <c:v>2013.3589999999999</c:v>
                </c:pt>
                <c:pt idx="21989">
                  <c:v>2012.578</c:v>
                </c:pt>
                <c:pt idx="21990">
                  <c:v>2012.7339999999999</c:v>
                </c:pt>
                <c:pt idx="21991">
                  <c:v>2011.797</c:v>
                </c:pt>
                <c:pt idx="21992">
                  <c:v>2012.7339999999999</c:v>
                </c:pt>
                <c:pt idx="21993">
                  <c:v>2012.9690000000001</c:v>
                </c:pt>
                <c:pt idx="21994">
                  <c:v>2010.3910000000001</c:v>
                </c:pt>
                <c:pt idx="21995">
                  <c:v>2013.9839999999999</c:v>
                </c:pt>
                <c:pt idx="21996">
                  <c:v>2012.3440000000001</c:v>
                </c:pt>
                <c:pt idx="21997">
                  <c:v>2012.7339999999999</c:v>
                </c:pt>
                <c:pt idx="21998">
                  <c:v>2011.4059999999999</c:v>
                </c:pt>
                <c:pt idx="21999">
                  <c:v>2015</c:v>
                </c:pt>
                <c:pt idx="22000">
                  <c:v>2011.797</c:v>
                </c:pt>
                <c:pt idx="22001">
                  <c:v>2012.578</c:v>
                </c:pt>
                <c:pt idx="22002">
                  <c:v>2013.9839999999999</c:v>
                </c:pt>
                <c:pt idx="22003">
                  <c:v>2012.1869999999999</c:v>
                </c:pt>
                <c:pt idx="22004">
                  <c:v>2012.9690000000001</c:v>
                </c:pt>
                <c:pt idx="22005">
                  <c:v>2012.7339999999999</c:v>
                </c:pt>
                <c:pt idx="22006">
                  <c:v>2011.797</c:v>
                </c:pt>
                <c:pt idx="22007">
                  <c:v>2012.9690000000001</c:v>
                </c:pt>
                <c:pt idx="22008">
                  <c:v>2010.7809999999999</c:v>
                </c:pt>
                <c:pt idx="22009">
                  <c:v>2008.75</c:v>
                </c:pt>
                <c:pt idx="22010">
                  <c:v>2011.953</c:v>
                </c:pt>
                <c:pt idx="22011">
                  <c:v>2011.4059999999999</c:v>
                </c:pt>
                <c:pt idx="22012">
                  <c:v>2011.172</c:v>
                </c:pt>
                <c:pt idx="22013">
                  <c:v>2013.75</c:v>
                </c:pt>
                <c:pt idx="22014">
                  <c:v>2013.9839999999999</c:v>
                </c:pt>
                <c:pt idx="22015">
                  <c:v>2010.9369999999999</c:v>
                </c:pt>
                <c:pt idx="22016">
                  <c:v>2011.953</c:v>
                </c:pt>
                <c:pt idx="22017">
                  <c:v>2013.3589999999999</c:v>
                </c:pt>
                <c:pt idx="22018">
                  <c:v>2010.9369999999999</c:v>
                </c:pt>
                <c:pt idx="22019">
                  <c:v>2010.1559999999999</c:v>
                </c:pt>
                <c:pt idx="22020">
                  <c:v>2011.5619999999999</c:v>
                </c:pt>
                <c:pt idx="22021">
                  <c:v>2015.1559999999999</c:v>
                </c:pt>
                <c:pt idx="22022">
                  <c:v>2009.7660000000001</c:v>
                </c:pt>
                <c:pt idx="22023">
                  <c:v>2011.5619999999999</c:v>
                </c:pt>
                <c:pt idx="22024">
                  <c:v>2012.7339999999999</c:v>
                </c:pt>
                <c:pt idx="22025">
                  <c:v>2015</c:v>
                </c:pt>
                <c:pt idx="22026">
                  <c:v>2010</c:v>
                </c:pt>
                <c:pt idx="22027">
                  <c:v>2012.9690000000001</c:v>
                </c:pt>
                <c:pt idx="22028">
                  <c:v>2011.953</c:v>
                </c:pt>
                <c:pt idx="22029">
                  <c:v>2011.953</c:v>
                </c:pt>
                <c:pt idx="22030">
                  <c:v>2009.7660000000001</c:v>
                </c:pt>
                <c:pt idx="22031">
                  <c:v>2010.1559999999999</c:v>
                </c:pt>
                <c:pt idx="22032">
                  <c:v>2012.3440000000001</c:v>
                </c:pt>
                <c:pt idx="22033">
                  <c:v>2011.172</c:v>
                </c:pt>
                <c:pt idx="22034">
                  <c:v>2012.3440000000001</c:v>
                </c:pt>
                <c:pt idx="22035">
                  <c:v>2013.203</c:v>
                </c:pt>
                <c:pt idx="22036">
                  <c:v>2010.7809999999999</c:v>
                </c:pt>
                <c:pt idx="22037">
                  <c:v>2011.172</c:v>
                </c:pt>
                <c:pt idx="22038">
                  <c:v>2011.172</c:v>
                </c:pt>
                <c:pt idx="22039">
                  <c:v>2012.9690000000001</c:v>
                </c:pt>
                <c:pt idx="22040">
                  <c:v>2012.578</c:v>
                </c:pt>
                <c:pt idx="22041">
                  <c:v>2010.3910000000001</c:v>
                </c:pt>
                <c:pt idx="22042">
                  <c:v>2012.578</c:v>
                </c:pt>
                <c:pt idx="22043">
                  <c:v>2010.7809999999999</c:v>
                </c:pt>
                <c:pt idx="22044">
                  <c:v>2011.172</c:v>
                </c:pt>
                <c:pt idx="22045">
                  <c:v>2012.9690000000001</c:v>
                </c:pt>
                <c:pt idx="22046">
                  <c:v>2011.797</c:v>
                </c:pt>
                <c:pt idx="22047">
                  <c:v>2012.578</c:v>
                </c:pt>
                <c:pt idx="22048">
                  <c:v>2011.797</c:v>
                </c:pt>
                <c:pt idx="22049">
                  <c:v>2011.5619999999999</c:v>
                </c:pt>
                <c:pt idx="22050">
                  <c:v>2011.953</c:v>
                </c:pt>
                <c:pt idx="22051">
                  <c:v>2010.547</c:v>
                </c:pt>
                <c:pt idx="22052">
                  <c:v>2013.203</c:v>
                </c:pt>
                <c:pt idx="22053">
                  <c:v>2011.172</c:v>
                </c:pt>
                <c:pt idx="22054">
                  <c:v>2010.3910000000001</c:v>
                </c:pt>
                <c:pt idx="22055">
                  <c:v>2010.3910000000001</c:v>
                </c:pt>
                <c:pt idx="22056">
                  <c:v>2012.1869999999999</c:v>
                </c:pt>
                <c:pt idx="22057">
                  <c:v>2010.3910000000001</c:v>
                </c:pt>
                <c:pt idx="22058">
                  <c:v>2010.7809999999999</c:v>
                </c:pt>
                <c:pt idx="22059">
                  <c:v>2008.3589999999999</c:v>
                </c:pt>
                <c:pt idx="22060">
                  <c:v>2012.578</c:v>
                </c:pt>
                <c:pt idx="22061">
                  <c:v>2011.5619999999999</c:v>
                </c:pt>
                <c:pt idx="22062">
                  <c:v>2013.203</c:v>
                </c:pt>
                <c:pt idx="22063">
                  <c:v>2011.953</c:v>
                </c:pt>
                <c:pt idx="22064">
                  <c:v>2011.797</c:v>
                </c:pt>
                <c:pt idx="22065">
                  <c:v>2010.9369999999999</c:v>
                </c:pt>
                <c:pt idx="22066">
                  <c:v>2011.953</c:v>
                </c:pt>
                <c:pt idx="22067">
                  <c:v>2013.5940000000001</c:v>
                </c:pt>
                <c:pt idx="22068">
                  <c:v>2010.9369999999999</c:v>
                </c:pt>
                <c:pt idx="22069">
                  <c:v>2010</c:v>
                </c:pt>
                <c:pt idx="22070">
                  <c:v>2010.547</c:v>
                </c:pt>
                <c:pt idx="22071">
                  <c:v>2013.5940000000001</c:v>
                </c:pt>
                <c:pt idx="22072">
                  <c:v>2013.203</c:v>
                </c:pt>
                <c:pt idx="22073">
                  <c:v>2010.3910000000001</c:v>
                </c:pt>
                <c:pt idx="22074">
                  <c:v>2011.172</c:v>
                </c:pt>
                <c:pt idx="22075">
                  <c:v>2012.1869999999999</c:v>
                </c:pt>
                <c:pt idx="22076">
                  <c:v>2011.797</c:v>
                </c:pt>
                <c:pt idx="22077">
                  <c:v>2010.9369999999999</c:v>
                </c:pt>
                <c:pt idx="22078">
                  <c:v>2010</c:v>
                </c:pt>
                <c:pt idx="22079">
                  <c:v>2013.203</c:v>
                </c:pt>
                <c:pt idx="22080">
                  <c:v>2009.375</c:v>
                </c:pt>
                <c:pt idx="22081">
                  <c:v>2011.4059999999999</c:v>
                </c:pt>
                <c:pt idx="22082">
                  <c:v>2010.547</c:v>
                </c:pt>
                <c:pt idx="22083">
                  <c:v>2012.9690000000001</c:v>
                </c:pt>
                <c:pt idx="22084">
                  <c:v>2009.7660000000001</c:v>
                </c:pt>
                <c:pt idx="22085">
                  <c:v>2011.172</c:v>
                </c:pt>
                <c:pt idx="22086">
                  <c:v>2010.9369999999999</c:v>
                </c:pt>
                <c:pt idx="22087">
                  <c:v>2010.3910000000001</c:v>
                </c:pt>
                <c:pt idx="22088">
                  <c:v>2010</c:v>
                </c:pt>
                <c:pt idx="22089">
                  <c:v>2010.3910000000001</c:v>
                </c:pt>
                <c:pt idx="22090">
                  <c:v>2012.3440000000001</c:v>
                </c:pt>
                <c:pt idx="22091">
                  <c:v>2011.5619999999999</c:v>
                </c:pt>
                <c:pt idx="22092">
                  <c:v>2009.5309999999999</c:v>
                </c:pt>
                <c:pt idx="22093">
                  <c:v>2009.1410000000001</c:v>
                </c:pt>
                <c:pt idx="22094">
                  <c:v>2011.953</c:v>
                </c:pt>
                <c:pt idx="22095">
                  <c:v>2009.7660000000001</c:v>
                </c:pt>
                <c:pt idx="22096">
                  <c:v>2010.1559999999999</c:v>
                </c:pt>
                <c:pt idx="22097">
                  <c:v>2012.9690000000001</c:v>
                </c:pt>
                <c:pt idx="22098">
                  <c:v>2010</c:v>
                </c:pt>
                <c:pt idx="22099">
                  <c:v>2010.3910000000001</c:v>
                </c:pt>
                <c:pt idx="22100">
                  <c:v>2011.5619999999999</c:v>
                </c:pt>
                <c:pt idx="22101">
                  <c:v>2011.797</c:v>
                </c:pt>
                <c:pt idx="22102">
                  <c:v>2013.5940000000001</c:v>
                </c:pt>
                <c:pt idx="22103">
                  <c:v>2010</c:v>
                </c:pt>
                <c:pt idx="22104">
                  <c:v>2009.375</c:v>
                </c:pt>
                <c:pt idx="22105">
                  <c:v>2011.797</c:v>
                </c:pt>
                <c:pt idx="22106">
                  <c:v>2013.3589999999999</c:v>
                </c:pt>
                <c:pt idx="22107">
                  <c:v>2011.4059999999999</c:v>
                </c:pt>
                <c:pt idx="22108">
                  <c:v>2012.3440000000001</c:v>
                </c:pt>
                <c:pt idx="22109">
                  <c:v>2012.3440000000001</c:v>
                </c:pt>
                <c:pt idx="22110">
                  <c:v>2011.797</c:v>
                </c:pt>
                <c:pt idx="22111">
                  <c:v>2011.953</c:v>
                </c:pt>
                <c:pt idx="22112">
                  <c:v>2010</c:v>
                </c:pt>
                <c:pt idx="22113">
                  <c:v>2012.9690000000001</c:v>
                </c:pt>
                <c:pt idx="22114">
                  <c:v>2011.797</c:v>
                </c:pt>
                <c:pt idx="22115">
                  <c:v>2012.1869999999999</c:v>
                </c:pt>
                <c:pt idx="22116">
                  <c:v>2011.953</c:v>
                </c:pt>
                <c:pt idx="22117">
                  <c:v>2012.1869999999999</c:v>
                </c:pt>
                <c:pt idx="22118">
                  <c:v>2011.172</c:v>
                </c:pt>
                <c:pt idx="22119">
                  <c:v>2010.1559999999999</c:v>
                </c:pt>
                <c:pt idx="22120">
                  <c:v>2010.9369999999999</c:v>
                </c:pt>
                <c:pt idx="22121">
                  <c:v>2011.953</c:v>
                </c:pt>
                <c:pt idx="22122">
                  <c:v>2012.7339999999999</c:v>
                </c:pt>
                <c:pt idx="22123">
                  <c:v>2009.7660000000001</c:v>
                </c:pt>
                <c:pt idx="22124">
                  <c:v>2012.1869999999999</c:v>
                </c:pt>
                <c:pt idx="22125">
                  <c:v>2010</c:v>
                </c:pt>
                <c:pt idx="22126">
                  <c:v>2009.1410000000001</c:v>
                </c:pt>
                <c:pt idx="22127">
                  <c:v>2011.953</c:v>
                </c:pt>
                <c:pt idx="22128">
                  <c:v>2010.1559999999999</c:v>
                </c:pt>
                <c:pt idx="22129">
                  <c:v>2012.1869999999999</c:v>
                </c:pt>
                <c:pt idx="22130">
                  <c:v>2011.172</c:v>
                </c:pt>
                <c:pt idx="22131">
                  <c:v>2013.203</c:v>
                </c:pt>
                <c:pt idx="22132">
                  <c:v>2009.5309999999999</c:v>
                </c:pt>
                <c:pt idx="22133">
                  <c:v>2010.9369999999999</c:v>
                </c:pt>
                <c:pt idx="22134">
                  <c:v>2011.5619999999999</c:v>
                </c:pt>
                <c:pt idx="22135">
                  <c:v>2012.7339999999999</c:v>
                </c:pt>
                <c:pt idx="22136">
                  <c:v>2012.9690000000001</c:v>
                </c:pt>
                <c:pt idx="22137">
                  <c:v>2009.7660000000001</c:v>
                </c:pt>
                <c:pt idx="22138">
                  <c:v>2013.5940000000001</c:v>
                </c:pt>
                <c:pt idx="22139">
                  <c:v>2011.5619999999999</c:v>
                </c:pt>
                <c:pt idx="22140">
                  <c:v>2011.172</c:v>
                </c:pt>
                <c:pt idx="22141">
                  <c:v>2012.1869999999999</c:v>
                </c:pt>
                <c:pt idx="22142">
                  <c:v>2012.1869999999999</c:v>
                </c:pt>
                <c:pt idx="22143">
                  <c:v>2013.75</c:v>
                </c:pt>
                <c:pt idx="22144">
                  <c:v>2012.1869999999999</c:v>
                </c:pt>
                <c:pt idx="22145">
                  <c:v>2011.5619999999999</c:v>
                </c:pt>
                <c:pt idx="22146">
                  <c:v>2013.5940000000001</c:v>
                </c:pt>
                <c:pt idx="22147">
                  <c:v>2013.203</c:v>
                </c:pt>
                <c:pt idx="22148">
                  <c:v>2011.4059999999999</c:v>
                </c:pt>
                <c:pt idx="22149">
                  <c:v>2010.9369999999999</c:v>
                </c:pt>
                <c:pt idx="22150">
                  <c:v>2014.7660000000001</c:v>
                </c:pt>
                <c:pt idx="22151">
                  <c:v>2013.3589999999999</c:v>
                </c:pt>
                <c:pt idx="22152">
                  <c:v>2011.4059999999999</c:v>
                </c:pt>
                <c:pt idx="22153">
                  <c:v>2012.3440000000001</c:v>
                </c:pt>
                <c:pt idx="22154">
                  <c:v>2010.9369999999999</c:v>
                </c:pt>
                <c:pt idx="22155">
                  <c:v>2012.578</c:v>
                </c:pt>
                <c:pt idx="22156">
                  <c:v>2012.578</c:v>
                </c:pt>
                <c:pt idx="22157">
                  <c:v>2010.9369999999999</c:v>
                </c:pt>
                <c:pt idx="22158">
                  <c:v>2011.172</c:v>
                </c:pt>
                <c:pt idx="22159">
                  <c:v>2011.4059999999999</c:v>
                </c:pt>
                <c:pt idx="22160">
                  <c:v>2012.7339999999999</c:v>
                </c:pt>
                <c:pt idx="22161">
                  <c:v>2012.1869999999999</c:v>
                </c:pt>
                <c:pt idx="22162">
                  <c:v>2010.1559999999999</c:v>
                </c:pt>
                <c:pt idx="22163">
                  <c:v>2010.7809999999999</c:v>
                </c:pt>
                <c:pt idx="22164">
                  <c:v>2011.953</c:v>
                </c:pt>
                <c:pt idx="22165">
                  <c:v>2011.4059999999999</c:v>
                </c:pt>
                <c:pt idx="22166">
                  <c:v>2013.203</c:v>
                </c:pt>
                <c:pt idx="22167">
                  <c:v>2011.5619999999999</c:v>
                </c:pt>
                <c:pt idx="22168">
                  <c:v>2013.3589999999999</c:v>
                </c:pt>
                <c:pt idx="22169">
                  <c:v>2012.3440000000001</c:v>
                </c:pt>
                <c:pt idx="22170">
                  <c:v>2012.1869999999999</c:v>
                </c:pt>
                <c:pt idx="22171">
                  <c:v>2011.5619999999999</c:v>
                </c:pt>
                <c:pt idx="22172">
                  <c:v>2011.5619999999999</c:v>
                </c:pt>
                <c:pt idx="22173">
                  <c:v>2012.1869999999999</c:v>
                </c:pt>
                <c:pt idx="22174">
                  <c:v>2011.4059999999999</c:v>
                </c:pt>
                <c:pt idx="22175">
                  <c:v>2013.3589999999999</c:v>
                </c:pt>
                <c:pt idx="22176">
                  <c:v>2013.5940000000001</c:v>
                </c:pt>
                <c:pt idx="22177">
                  <c:v>2013.3589999999999</c:v>
                </c:pt>
                <c:pt idx="22178">
                  <c:v>2012.578</c:v>
                </c:pt>
                <c:pt idx="22179">
                  <c:v>2011.4059999999999</c:v>
                </c:pt>
                <c:pt idx="22180">
                  <c:v>2012.3440000000001</c:v>
                </c:pt>
                <c:pt idx="22181">
                  <c:v>2011.953</c:v>
                </c:pt>
                <c:pt idx="22182">
                  <c:v>2014.1410000000001</c:v>
                </c:pt>
                <c:pt idx="22183">
                  <c:v>2013.3589999999999</c:v>
                </c:pt>
                <c:pt idx="22184">
                  <c:v>2010.547</c:v>
                </c:pt>
                <c:pt idx="22185">
                  <c:v>2012.1869999999999</c:v>
                </c:pt>
                <c:pt idx="22186">
                  <c:v>2011.4059999999999</c:v>
                </c:pt>
                <c:pt idx="22187">
                  <c:v>2010</c:v>
                </c:pt>
                <c:pt idx="22188">
                  <c:v>2012.9690000000001</c:v>
                </c:pt>
                <c:pt idx="22189">
                  <c:v>2014.375</c:v>
                </c:pt>
                <c:pt idx="22190">
                  <c:v>2010.1559999999999</c:v>
                </c:pt>
                <c:pt idx="22191">
                  <c:v>2009.7660000000001</c:v>
                </c:pt>
                <c:pt idx="22192">
                  <c:v>2010.7809999999999</c:v>
                </c:pt>
                <c:pt idx="22193">
                  <c:v>2010.9369999999999</c:v>
                </c:pt>
                <c:pt idx="22194">
                  <c:v>2014.7660000000001</c:v>
                </c:pt>
                <c:pt idx="22195">
                  <c:v>2010</c:v>
                </c:pt>
                <c:pt idx="22196">
                  <c:v>2013.5940000000001</c:v>
                </c:pt>
                <c:pt idx="22197">
                  <c:v>2011.797</c:v>
                </c:pt>
                <c:pt idx="22198">
                  <c:v>2013.203</c:v>
                </c:pt>
                <c:pt idx="22199">
                  <c:v>2012.7339999999999</c:v>
                </c:pt>
                <c:pt idx="22200">
                  <c:v>2013.203</c:v>
                </c:pt>
                <c:pt idx="22201">
                  <c:v>2012.3440000000001</c:v>
                </c:pt>
                <c:pt idx="22202">
                  <c:v>2015.1559999999999</c:v>
                </c:pt>
                <c:pt idx="22203">
                  <c:v>2012.578</c:v>
                </c:pt>
                <c:pt idx="22204">
                  <c:v>2012.3440000000001</c:v>
                </c:pt>
                <c:pt idx="22205">
                  <c:v>2012.9690000000001</c:v>
                </c:pt>
                <c:pt idx="22206">
                  <c:v>2013.203</c:v>
                </c:pt>
                <c:pt idx="22207">
                  <c:v>2013.3589999999999</c:v>
                </c:pt>
                <c:pt idx="22208">
                  <c:v>2013.3589999999999</c:v>
                </c:pt>
                <c:pt idx="22209">
                  <c:v>2014.1410000000001</c:v>
                </c:pt>
                <c:pt idx="22210">
                  <c:v>2012.1869999999999</c:v>
                </c:pt>
                <c:pt idx="22211">
                  <c:v>2013.3589999999999</c:v>
                </c:pt>
                <c:pt idx="22212">
                  <c:v>2011.797</c:v>
                </c:pt>
                <c:pt idx="22213">
                  <c:v>2013.5940000000001</c:v>
                </c:pt>
                <c:pt idx="22214">
                  <c:v>2012.578</c:v>
                </c:pt>
                <c:pt idx="22215">
                  <c:v>2015.7809999999999</c:v>
                </c:pt>
                <c:pt idx="22216">
                  <c:v>2010.9369999999999</c:v>
                </c:pt>
                <c:pt idx="22217">
                  <c:v>2013.203</c:v>
                </c:pt>
                <c:pt idx="22218">
                  <c:v>2014.375</c:v>
                </c:pt>
                <c:pt idx="22219">
                  <c:v>2013.5940000000001</c:v>
                </c:pt>
                <c:pt idx="22220">
                  <c:v>2012.9690000000001</c:v>
                </c:pt>
                <c:pt idx="22221">
                  <c:v>2013.203</c:v>
                </c:pt>
                <c:pt idx="22222">
                  <c:v>2013.5940000000001</c:v>
                </c:pt>
                <c:pt idx="22223">
                  <c:v>2011.953</c:v>
                </c:pt>
                <c:pt idx="22224">
                  <c:v>2012.9690000000001</c:v>
                </c:pt>
                <c:pt idx="22225">
                  <c:v>2012.1869999999999</c:v>
                </c:pt>
                <c:pt idx="22226">
                  <c:v>2015.1559999999999</c:v>
                </c:pt>
                <c:pt idx="22227">
                  <c:v>2013.5940000000001</c:v>
                </c:pt>
                <c:pt idx="22228">
                  <c:v>2015.547</c:v>
                </c:pt>
                <c:pt idx="22229">
                  <c:v>2013.5940000000001</c:v>
                </c:pt>
                <c:pt idx="22230">
                  <c:v>2013.75</c:v>
                </c:pt>
                <c:pt idx="22231">
                  <c:v>2014.1410000000001</c:v>
                </c:pt>
                <c:pt idx="22232">
                  <c:v>2013.75</c:v>
                </c:pt>
                <c:pt idx="22233">
                  <c:v>2014.7660000000001</c:v>
                </c:pt>
                <c:pt idx="22234">
                  <c:v>2012.578</c:v>
                </c:pt>
                <c:pt idx="22235">
                  <c:v>2012.7339999999999</c:v>
                </c:pt>
                <c:pt idx="22236">
                  <c:v>2014.1410000000001</c:v>
                </c:pt>
                <c:pt idx="22237">
                  <c:v>2011.5619999999999</c:v>
                </c:pt>
                <c:pt idx="22238">
                  <c:v>2013.75</c:v>
                </c:pt>
                <c:pt idx="22239">
                  <c:v>2011.5619999999999</c:v>
                </c:pt>
                <c:pt idx="22240">
                  <c:v>2013.9839999999999</c:v>
                </c:pt>
                <c:pt idx="22241">
                  <c:v>2012.1869999999999</c:v>
                </c:pt>
                <c:pt idx="22242">
                  <c:v>2012.3440000000001</c:v>
                </c:pt>
                <c:pt idx="22243">
                  <c:v>2015</c:v>
                </c:pt>
                <c:pt idx="22244">
                  <c:v>2010.9369999999999</c:v>
                </c:pt>
                <c:pt idx="22245">
                  <c:v>2014.375</c:v>
                </c:pt>
                <c:pt idx="22246">
                  <c:v>2015.7809999999999</c:v>
                </c:pt>
                <c:pt idx="22247">
                  <c:v>2012.7339999999999</c:v>
                </c:pt>
                <c:pt idx="22248">
                  <c:v>2012.7339999999999</c:v>
                </c:pt>
                <c:pt idx="22249">
                  <c:v>2013.3589999999999</c:v>
                </c:pt>
                <c:pt idx="22250">
                  <c:v>2011.5619999999999</c:v>
                </c:pt>
                <c:pt idx="22251">
                  <c:v>2012.7339999999999</c:v>
                </c:pt>
                <c:pt idx="22252">
                  <c:v>2014.5309999999999</c:v>
                </c:pt>
                <c:pt idx="22253">
                  <c:v>2010.3910000000001</c:v>
                </c:pt>
                <c:pt idx="22254">
                  <c:v>2012.7339999999999</c:v>
                </c:pt>
                <c:pt idx="22255">
                  <c:v>2012.3440000000001</c:v>
                </c:pt>
                <c:pt idx="22256">
                  <c:v>2013.75</c:v>
                </c:pt>
                <c:pt idx="22257">
                  <c:v>2012.578</c:v>
                </c:pt>
                <c:pt idx="22258">
                  <c:v>2011.953</c:v>
                </c:pt>
                <c:pt idx="22259">
                  <c:v>2013.3589999999999</c:v>
                </c:pt>
                <c:pt idx="22260">
                  <c:v>2012.1869999999999</c:v>
                </c:pt>
                <c:pt idx="22261">
                  <c:v>2012.578</c:v>
                </c:pt>
                <c:pt idx="22262">
                  <c:v>2012.7339999999999</c:v>
                </c:pt>
                <c:pt idx="22263">
                  <c:v>2014.1410000000001</c:v>
                </c:pt>
                <c:pt idx="22264">
                  <c:v>2011.4059999999999</c:v>
                </c:pt>
                <c:pt idx="22265">
                  <c:v>2012.9690000000001</c:v>
                </c:pt>
                <c:pt idx="22266">
                  <c:v>2014.7660000000001</c:v>
                </c:pt>
                <c:pt idx="22267">
                  <c:v>2014.1410000000001</c:v>
                </c:pt>
                <c:pt idx="22268">
                  <c:v>2010.547</c:v>
                </c:pt>
                <c:pt idx="22269">
                  <c:v>2012.9690000000001</c:v>
                </c:pt>
                <c:pt idx="22270">
                  <c:v>2016.4059999999999</c:v>
                </c:pt>
                <c:pt idx="22271">
                  <c:v>2015</c:v>
                </c:pt>
                <c:pt idx="22272">
                  <c:v>2012.1869999999999</c:v>
                </c:pt>
                <c:pt idx="22273">
                  <c:v>2012.3440000000001</c:v>
                </c:pt>
                <c:pt idx="22274">
                  <c:v>2012.578</c:v>
                </c:pt>
                <c:pt idx="22275">
                  <c:v>2013.3589999999999</c:v>
                </c:pt>
                <c:pt idx="22276">
                  <c:v>2009.375</c:v>
                </c:pt>
                <c:pt idx="22277">
                  <c:v>2011.5619999999999</c:v>
                </c:pt>
                <c:pt idx="22278">
                  <c:v>2013.203</c:v>
                </c:pt>
                <c:pt idx="22279">
                  <c:v>2013.9839999999999</c:v>
                </c:pt>
                <c:pt idx="22280">
                  <c:v>2013.5940000000001</c:v>
                </c:pt>
                <c:pt idx="22281">
                  <c:v>2011.797</c:v>
                </c:pt>
                <c:pt idx="22282">
                  <c:v>2012.9690000000001</c:v>
                </c:pt>
                <c:pt idx="22283">
                  <c:v>2012.7339999999999</c:v>
                </c:pt>
                <c:pt idx="22284">
                  <c:v>2013.203</c:v>
                </c:pt>
                <c:pt idx="22285">
                  <c:v>2013.5940000000001</c:v>
                </c:pt>
                <c:pt idx="22286">
                  <c:v>2012.1869999999999</c:v>
                </c:pt>
                <c:pt idx="22287">
                  <c:v>2013.75</c:v>
                </c:pt>
                <c:pt idx="22288">
                  <c:v>2010.3910000000001</c:v>
                </c:pt>
                <c:pt idx="22289">
                  <c:v>2012.1869999999999</c:v>
                </c:pt>
                <c:pt idx="22290">
                  <c:v>2009.7660000000001</c:v>
                </c:pt>
                <c:pt idx="22291">
                  <c:v>2011.5619999999999</c:v>
                </c:pt>
                <c:pt idx="22292">
                  <c:v>2013.3589999999999</c:v>
                </c:pt>
                <c:pt idx="22293">
                  <c:v>2012.578</c:v>
                </c:pt>
                <c:pt idx="22294">
                  <c:v>2012.1869999999999</c:v>
                </c:pt>
                <c:pt idx="22295">
                  <c:v>2009.7660000000001</c:v>
                </c:pt>
                <c:pt idx="22296">
                  <c:v>2014.5309999999999</c:v>
                </c:pt>
                <c:pt idx="22297">
                  <c:v>2013.3589999999999</c:v>
                </c:pt>
                <c:pt idx="22298">
                  <c:v>2011.953</c:v>
                </c:pt>
                <c:pt idx="22299">
                  <c:v>2012.1869999999999</c:v>
                </c:pt>
                <c:pt idx="22300">
                  <c:v>2011.5619999999999</c:v>
                </c:pt>
                <c:pt idx="22301">
                  <c:v>2012.3440000000001</c:v>
                </c:pt>
                <c:pt idx="22302">
                  <c:v>2011.953</c:v>
                </c:pt>
                <c:pt idx="22303">
                  <c:v>2011.172</c:v>
                </c:pt>
                <c:pt idx="22304">
                  <c:v>2013.5940000000001</c:v>
                </c:pt>
                <c:pt idx="22305">
                  <c:v>2011.5619999999999</c:v>
                </c:pt>
                <c:pt idx="22306">
                  <c:v>2011.172</c:v>
                </c:pt>
                <c:pt idx="22307">
                  <c:v>2013.75</c:v>
                </c:pt>
                <c:pt idx="22308">
                  <c:v>2012.1869999999999</c:v>
                </c:pt>
                <c:pt idx="22309">
                  <c:v>2013.3589999999999</c:v>
                </c:pt>
                <c:pt idx="22310">
                  <c:v>2012.3440000000001</c:v>
                </c:pt>
                <c:pt idx="22311">
                  <c:v>2012.7339999999999</c:v>
                </c:pt>
                <c:pt idx="22312">
                  <c:v>2013.3589999999999</c:v>
                </c:pt>
                <c:pt idx="22313">
                  <c:v>2015</c:v>
                </c:pt>
                <c:pt idx="22314">
                  <c:v>2011.172</c:v>
                </c:pt>
                <c:pt idx="22315">
                  <c:v>2011.797</c:v>
                </c:pt>
                <c:pt idx="22316">
                  <c:v>2013.203</c:v>
                </c:pt>
                <c:pt idx="22317">
                  <c:v>2010.3910000000001</c:v>
                </c:pt>
                <c:pt idx="22318">
                  <c:v>2011.4059999999999</c:v>
                </c:pt>
                <c:pt idx="22319">
                  <c:v>2012.578</c:v>
                </c:pt>
                <c:pt idx="22320">
                  <c:v>2010.3910000000001</c:v>
                </c:pt>
                <c:pt idx="22321">
                  <c:v>2011.797</c:v>
                </c:pt>
                <c:pt idx="22322">
                  <c:v>2010.3910000000001</c:v>
                </c:pt>
                <c:pt idx="22323">
                  <c:v>2011.797</c:v>
                </c:pt>
                <c:pt idx="22324">
                  <c:v>2011.4059999999999</c:v>
                </c:pt>
                <c:pt idx="22325">
                  <c:v>2011.797</c:v>
                </c:pt>
                <c:pt idx="22326">
                  <c:v>2010.547</c:v>
                </c:pt>
                <c:pt idx="22327">
                  <c:v>2012.1869999999999</c:v>
                </c:pt>
                <c:pt idx="22328">
                  <c:v>2010.9369999999999</c:v>
                </c:pt>
                <c:pt idx="22329">
                  <c:v>2007.7339999999999</c:v>
                </c:pt>
                <c:pt idx="22330">
                  <c:v>2010.7809999999999</c:v>
                </c:pt>
                <c:pt idx="22331">
                  <c:v>2010.7809999999999</c:v>
                </c:pt>
                <c:pt idx="22332">
                  <c:v>2012.1869999999999</c:v>
                </c:pt>
                <c:pt idx="22333">
                  <c:v>2011.5619999999999</c:v>
                </c:pt>
                <c:pt idx="22334">
                  <c:v>2008.75</c:v>
                </c:pt>
                <c:pt idx="22335">
                  <c:v>2011.5619999999999</c:v>
                </c:pt>
                <c:pt idx="22336">
                  <c:v>2012.578</c:v>
                </c:pt>
                <c:pt idx="22337">
                  <c:v>2012.3440000000001</c:v>
                </c:pt>
                <c:pt idx="22338">
                  <c:v>2009.1410000000001</c:v>
                </c:pt>
                <c:pt idx="22339">
                  <c:v>2012.578</c:v>
                </c:pt>
                <c:pt idx="22340">
                  <c:v>2011.4059999999999</c:v>
                </c:pt>
                <c:pt idx="22341">
                  <c:v>2012.3440000000001</c:v>
                </c:pt>
                <c:pt idx="22342">
                  <c:v>2012.1869999999999</c:v>
                </c:pt>
                <c:pt idx="22343">
                  <c:v>2010.9369999999999</c:v>
                </c:pt>
                <c:pt idx="22344">
                  <c:v>2012.3440000000001</c:v>
                </c:pt>
                <c:pt idx="22345">
                  <c:v>2012.7339999999999</c:v>
                </c:pt>
                <c:pt idx="22346">
                  <c:v>2012.3440000000001</c:v>
                </c:pt>
                <c:pt idx="22347">
                  <c:v>2011.797</c:v>
                </c:pt>
                <c:pt idx="22348">
                  <c:v>2011.953</c:v>
                </c:pt>
                <c:pt idx="22349">
                  <c:v>2011.797</c:v>
                </c:pt>
                <c:pt idx="22350">
                  <c:v>2010.3910000000001</c:v>
                </c:pt>
                <c:pt idx="22351">
                  <c:v>2010.3910000000001</c:v>
                </c:pt>
                <c:pt idx="22352">
                  <c:v>2013.5940000000001</c:v>
                </c:pt>
                <c:pt idx="22353">
                  <c:v>2011.953</c:v>
                </c:pt>
                <c:pt idx="22354">
                  <c:v>2012.578</c:v>
                </c:pt>
                <c:pt idx="22355">
                  <c:v>2013.5940000000001</c:v>
                </c:pt>
                <c:pt idx="22356">
                  <c:v>2012.3440000000001</c:v>
                </c:pt>
                <c:pt idx="22357">
                  <c:v>2012.7339999999999</c:v>
                </c:pt>
                <c:pt idx="22358">
                  <c:v>2011.797</c:v>
                </c:pt>
                <c:pt idx="22359">
                  <c:v>2011.172</c:v>
                </c:pt>
                <c:pt idx="22360">
                  <c:v>2013.3589999999999</c:v>
                </c:pt>
                <c:pt idx="22361">
                  <c:v>2011.172</c:v>
                </c:pt>
                <c:pt idx="22362">
                  <c:v>2011.797</c:v>
                </c:pt>
                <c:pt idx="22363">
                  <c:v>2012.7339999999999</c:v>
                </c:pt>
                <c:pt idx="22364">
                  <c:v>2012.1869999999999</c:v>
                </c:pt>
                <c:pt idx="22365">
                  <c:v>2010</c:v>
                </c:pt>
                <c:pt idx="22366">
                  <c:v>2014.7660000000001</c:v>
                </c:pt>
                <c:pt idx="22367">
                  <c:v>2010.7809999999999</c:v>
                </c:pt>
                <c:pt idx="22368">
                  <c:v>2012.1869999999999</c:v>
                </c:pt>
                <c:pt idx="22369">
                  <c:v>2012.9690000000001</c:v>
                </c:pt>
                <c:pt idx="22370">
                  <c:v>2010.1559999999999</c:v>
                </c:pt>
                <c:pt idx="22371">
                  <c:v>2011.5619999999999</c:v>
                </c:pt>
                <c:pt idx="22372">
                  <c:v>2013.75</c:v>
                </c:pt>
                <c:pt idx="22373">
                  <c:v>2013.203</c:v>
                </c:pt>
                <c:pt idx="22374">
                  <c:v>2010.547</c:v>
                </c:pt>
                <c:pt idx="22375">
                  <c:v>2012.578</c:v>
                </c:pt>
                <c:pt idx="22376">
                  <c:v>2012.578</c:v>
                </c:pt>
                <c:pt idx="22377">
                  <c:v>2012.578</c:v>
                </c:pt>
                <c:pt idx="22378">
                  <c:v>2011.172</c:v>
                </c:pt>
                <c:pt idx="22379">
                  <c:v>2015.1559999999999</c:v>
                </c:pt>
                <c:pt idx="22380">
                  <c:v>2014.1410000000001</c:v>
                </c:pt>
                <c:pt idx="22381">
                  <c:v>2011.5619999999999</c:v>
                </c:pt>
                <c:pt idx="22382">
                  <c:v>2012.578</c:v>
                </c:pt>
                <c:pt idx="22383">
                  <c:v>2013.3589999999999</c:v>
                </c:pt>
                <c:pt idx="22384">
                  <c:v>2013.3589999999999</c:v>
                </c:pt>
                <c:pt idx="22385">
                  <c:v>2012.3440000000001</c:v>
                </c:pt>
                <c:pt idx="22386">
                  <c:v>2012.578</c:v>
                </c:pt>
                <c:pt idx="22387">
                  <c:v>2013.5940000000001</c:v>
                </c:pt>
                <c:pt idx="22388">
                  <c:v>2010.7809999999999</c:v>
                </c:pt>
                <c:pt idx="22389">
                  <c:v>2011.172</c:v>
                </c:pt>
                <c:pt idx="22390">
                  <c:v>2012.9690000000001</c:v>
                </c:pt>
                <c:pt idx="22391">
                  <c:v>2012.1869999999999</c:v>
                </c:pt>
                <c:pt idx="22392">
                  <c:v>2013.203</c:v>
                </c:pt>
                <c:pt idx="22393">
                  <c:v>2011.797</c:v>
                </c:pt>
                <c:pt idx="22394">
                  <c:v>2013.3589999999999</c:v>
                </c:pt>
                <c:pt idx="22395">
                  <c:v>2013.3589999999999</c:v>
                </c:pt>
                <c:pt idx="22396">
                  <c:v>2011.4059999999999</c:v>
                </c:pt>
                <c:pt idx="22397">
                  <c:v>2012.578</c:v>
                </c:pt>
                <c:pt idx="22398">
                  <c:v>2011.4059999999999</c:v>
                </c:pt>
                <c:pt idx="22399">
                  <c:v>2011.5619999999999</c:v>
                </c:pt>
                <c:pt idx="22400">
                  <c:v>2011.5619999999999</c:v>
                </c:pt>
                <c:pt idx="22401">
                  <c:v>2012.7339999999999</c:v>
                </c:pt>
                <c:pt idx="22402">
                  <c:v>2012.3440000000001</c:v>
                </c:pt>
                <c:pt idx="22403">
                  <c:v>2012.9690000000001</c:v>
                </c:pt>
                <c:pt idx="22404">
                  <c:v>2011.797</c:v>
                </c:pt>
                <c:pt idx="22405">
                  <c:v>2012.1869999999999</c:v>
                </c:pt>
                <c:pt idx="22406">
                  <c:v>2013.3589999999999</c:v>
                </c:pt>
                <c:pt idx="22407">
                  <c:v>2011.172</c:v>
                </c:pt>
                <c:pt idx="22408">
                  <c:v>2010.9369999999999</c:v>
                </c:pt>
                <c:pt idx="22409">
                  <c:v>2013.3589999999999</c:v>
                </c:pt>
                <c:pt idx="22410">
                  <c:v>2011.172</c:v>
                </c:pt>
                <c:pt idx="22411">
                  <c:v>2010.9369999999999</c:v>
                </c:pt>
                <c:pt idx="22412">
                  <c:v>2016.172</c:v>
                </c:pt>
                <c:pt idx="22413">
                  <c:v>2011.953</c:v>
                </c:pt>
                <c:pt idx="22414">
                  <c:v>2013.203</c:v>
                </c:pt>
                <c:pt idx="22415">
                  <c:v>2014.1410000000001</c:v>
                </c:pt>
                <c:pt idx="22416">
                  <c:v>2013.3589999999999</c:v>
                </c:pt>
                <c:pt idx="22417">
                  <c:v>2013.75</c:v>
                </c:pt>
                <c:pt idx="22418">
                  <c:v>2012.7339999999999</c:v>
                </c:pt>
                <c:pt idx="22419">
                  <c:v>2010.3910000000001</c:v>
                </c:pt>
                <c:pt idx="22420">
                  <c:v>2012.9690000000001</c:v>
                </c:pt>
                <c:pt idx="22421">
                  <c:v>2015.9369999999999</c:v>
                </c:pt>
                <c:pt idx="22422">
                  <c:v>2011.797</c:v>
                </c:pt>
                <c:pt idx="22423">
                  <c:v>2012.1869999999999</c:v>
                </c:pt>
                <c:pt idx="22424">
                  <c:v>2012.1869999999999</c:v>
                </c:pt>
                <c:pt idx="22425">
                  <c:v>2014.1410000000001</c:v>
                </c:pt>
                <c:pt idx="22426">
                  <c:v>2015.7809999999999</c:v>
                </c:pt>
                <c:pt idx="22427">
                  <c:v>2014.5309999999999</c:v>
                </c:pt>
                <c:pt idx="22428">
                  <c:v>2012.9690000000001</c:v>
                </c:pt>
                <c:pt idx="22429">
                  <c:v>2014.1410000000001</c:v>
                </c:pt>
                <c:pt idx="22430">
                  <c:v>2012.3440000000001</c:v>
                </c:pt>
                <c:pt idx="22431">
                  <c:v>2013.75</c:v>
                </c:pt>
                <c:pt idx="22432">
                  <c:v>2012.1869999999999</c:v>
                </c:pt>
                <c:pt idx="22433">
                  <c:v>2014.1410000000001</c:v>
                </c:pt>
                <c:pt idx="22434">
                  <c:v>2012.578</c:v>
                </c:pt>
                <c:pt idx="22435">
                  <c:v>2011.953</c:v>
                </c:pt>
                <c:pt idx="22436">
                  <c:v>2013.5940000000001</c:v>
                </c:pt>
                <c:pt idx="22437">
                  <c:v>2012.7339999999999</c:v>
                </c:pt>
                <c:pt idx="22438">
                  <c:v>2014.1410000000001</c:v>
                </c:pt>
                <c:pt idx="22439">
                  <c:v>2012.578</c:v>
                </c:pt>
                <c:pt idx="22440">
                  <c:v>2013.3589999999999</c:v>
                </c:pt>
                <c:pt idx="22441">
                  <c:v>2013.5940000000001</c:v>
                </c:pt>
                <c:pt idx="22442">
                  <c:v>2013.5940000000001</c:v>
                </c:pt>
                <c:pt idx="22443">
                  <c:v>2014.5309999999999</c:v>
                </c:pt>
                <c:pt idx="22444">
                  <c:v>2013.5940000000001</c:v>
                </c:pt>
                <c:pt idx="22445">
                  <c:v>2014.5309999999999</c:v>
                </c:pt>
                <c:pt idx="22446">
                  <c:v>2014.375</c:v>
                </c:pt>
                <c:pt idx="22447">
                  <c:v>2014.1410000000001</c:v>
                </c:pt>
                <c:pt idx="22448">
                  <c:v>2012.9690000000001</c:v>
                </c:pt>
                <c:pt idx="22449">
                  <c:v>2010.7809999999999</c:v>
                </c:pt>
                <c:pt idx="22450">
                  <c:v>2013.3589999999999</c:v>
                </c:pt>
                <c:pt idx="22451">
                  <c:v>2012.578</c:v>
                </c:pt>
                <c:pt idx="22452">
                  <c:v>2011.797</c:v>
                </c:pt>
                <c:pt idx="22453">
                  <c:v>2012.3440000000001</c:v>
                </c:pt>
                <c:pt idx="22454">
                  <c:v>2013.3589999999999</c:v>
                </c:pt>
                <c:pt idx="22455">
                  <c:v>2012.9690000000001</c:v>
                </c:pt>
                <c:pt idx="22456">
                  <c:v>2015.7809999999999</c:v>
                </c:pt>
                <c:pt idx="22457">
                  <c:v>2012.9690000000001</c:v>
                </c:pt>
                <c:pt idx="22458">
                  <c:v>2014.1410000000001</c:v>
                </c:pt>
                <c:pt idx="22459">
                  <c:v>2012.3440000000001</c:v>
                </c:pt>
                <c:pt idx="22460">
                  <c:v>2015.3910000000001</c:v>
                </c:pt>
                <c:pt idx="22461">
                  <c:v>2012.3440000000001</c:v>
                </c:pt>
                <c:pt idx="22462">
                  <c:v>2012.578</c:v>
                </c:pt>
                <c:pt idx="22463">
                  <c:v>2012.9690000000001</c:v>
                </c:pt>
                <c:pt idx="22464">
                  <c:v>2009.7660000000001</c:v>
                </c:pt>
                <c:pt idx="22465">
                  <c:v>2013.203</c:v>
                </c:pt>
                <c:pt idx="22466">
                  <c:v>2010.547</c:v>
                </c:pt>
                <c:pt idx="22467">
                  <c:v>2013.9839999999999</c:v>
                </c:pt>
                <c:pt idx="22468">
                  <c:v>2013.9839999999999</c:v>
                </c:pt>
                <c:pt idx="22469">
                  <c:v>2013.75</c:v>
                </c:pt>
                <c:pt idx="22470">
                  <c:v>2014.375</c:v>
                </c:pt>
                <c:pt idx="22471">
                  <c:v>2014.375</c:v>
                </c:pt>
                <c:pt idx="22472">
                  <c:v>2010.3910000000001</c:v>
                </c:pt>
                <c:pt idx="22473">
                  <c:v>2013.75</c:v>
                </c:pt>
                <c:pt idx="22474">
                  <c:v>2013.75</c:v>
                </c:pt>
                <c:pt idx="22475">
                  <c:v>2014.5309999999999</c:v>
                </c:pt>
                <c:pt idx="22476">
                  <c:v>2013.3589999999999</c:v>
                </c:pt>
                <c:pt idx="22477">
                  <c:v>2015.7809999999999</c:v>
                </c:pt>
                <c:pt idx="22478">
                  <c:v>2011.953</c:v>
                </c:pt>
                <c:pt idx="22479">
                  <c:v>2011.5619999999999</c:v>
                </c:pt>
                <c:pt idx="22480">
                  <c:v>2012.3440000000001</c:v>
                </c:pt>
                <c:pt idx="22481">
                  <c:v>2012.9690000000001</c:v>
                </c:pt>
                <c:pt idx="22482">
                  <c:v>2013.75</c:v>
                </c:pt>
                <c:pt idx="22483">
                  <c:v>2014.375</c:v>
                </c:pt>
                <c:pt idx="22484">
                  <c:v>2013.3589999999999</c:v>
                </c:pt>
                <c:pt idx="22485">
                  <c:v>2011.5619999999999</c:v>
                </c:pt>
                <c:pt idx="22486">
                  <c:v>2012.1869999999999</c:v>
                </c:pt>
                <c:pt idx="22487">
                  <c:v>2009.5309999999999</c:v>
                </c:pt>
                <c:pt idx="22488">
                  <c:v>2012.3440000000001</c:v>
                </c:pt>
                <c:pt idx="22489">
                  <c:v>2014.5309999999999</c:v>
                </c:pt>
                <c:pt idx="22490">
                  <c:v>2014.7660000000001</c:v>
                </c:pt>
                <c:pt idx="22491">
                  <c:v>2013.3589999999999</c:v>
                </c:pt>
                <c:pt idx="22492">
                  <c:v>2012.3440000000001</c:v>
                </c:pt>
                <c:pt idx="22493">
                  <c:v>2013.9839999999999</c:v>
                </c:pt>
                <c:pt idx="22494">
                  <c:v>2014.5309999999999</c:v>
                </c:pt>
                <c:pt idx="22495">
                  <c:v>2012.578</c:v>
                </c:pt>
                <c:pt idx="22496">
                  <c:v>2015.7809999999999</c:v>
                </c:pt>
                <c:pt idx="22497">
                  <c:v>2010.9369999999999</c:v>
                </c:pt>
                <c:pt idx="22498">
                  <c:v>2011.953</c:v>
                </c:pt>
                <c:pt idx="22499">
                  <c:v>2013.5940000000001</c:v>
                </c:pt>
                <c:pt idx="22500">
                  <c:v>2012.7339999999999</c:v>
                </c:pt>
                <c:pt idx="22501">
                  <c:v>2013.3589999999999</c:v>
                </c:pt>
                <c:pt idx="22502">
                  <c:v>2010.7809999999999</c:v>
                </c:pt>
                <c:pt idx="22503">
                  <c:v>2012.1869999999999</c:v>
                </c:pt>
                <c:pt idx="22504">
                  <c:v>2013.5940000000001</c:v>
                </c:pt>
                <c:pt idx="22505">
                  <c:v>2010.3910000000001</c:v>
                </c:pt>
                <c:pt idx="22506">
                  <c:v>2013.203</c:v>
                </c:pt>
                <c:pt idx="22507">
                  <c:v>2012.9690000000001</c:v>
                </c:pt>
                <c:pt idx="22508">
                  <c:v>2013.3589999999999</c:v>
                </c:pt>
                <c:pt idx="22509">
                  <c:v>2010.9369999999999</c:v>
                </c:pt>
                <c:pt idx="22510">
                  <c:v>2013.3589999999999</c:v>
                </c:pt>
                <c:pt idx="22511">
                  <c:v>2013.9839999999999</c:v>
                </c:pt>
                <c:pt idx="22512">
                  <c:v>2011.797</c:v>
                </c:pt>
                <c:pt idx="22513">
                  <c:v>2011.4059999999999</c:v>
                </c:pt>
                <c:pt idx="22514">
                  <c:v>2011.172</c:v>
                </c:pt>
                <c:pt idx="22515">
                  <c:v>2013.203</c:v>
                </c:pt>
                <c:pt idx="22516">
                  <c:v>2012.3440000000001</c:v>
                </c:pt>
                <c:pt idx="22517">
                  <c:v>2013.9839999999999</c:v>
                </c:pt>
                <c:pt idx="22518">
                  <c:v>2011.953</c:v>
                </c:pt>
                <c:pt idx="22519">
                  <c:v>2013.5940000000001</c:v>
                </c:pt>
                <c:pt idx="22520">
                  <c:v>2012.578</c:v>
                </c:pt>
                <c:pt idx="22521">
                  <c:v>2015.1559999999999</c:v>
                </c:pt>
                <c:pt idx="22522">
                  <c:v>2013.203</c:v>
                </c:pt>
                <c:pt idx="22523">
                  <c:v>2012.7339999999999</c:v>
                </c:pt>
                <c:pt idx="22524">
                  <c:v>2014.1410000000001</c:v>
                </c:pt>
                <c:pt idx="22525">
                  <c:v>2011.5619999999999</c:v>
                </c:pt>
                <c:pt idx="22526">
                  <c:v>2014.5309999999999</c:v>
                </c:pt>
                <c:pt idx="22527">
                  <c:v>2013.203</c:v>
                </c:pt>
                <c:pt idx="22528">
                  <c:v>2012.3440000000001</c:v>
                </c:pt>
                <c:pt idx="22529">
                  <c:v>2011.953</c:v>
                </c:pt>
                <c:pt idx="22530">
                  <c:v>2012.578</c:v>
                </c:pt>
                <c:pt idx="22531">
                  <c:v>2013.75</c:v>
                </c:pt>
                <c:pt idx="22532">
                  <c:v>2013.3589999999999</c:v>
                </c:pt>
                <c:pt idx="22533">
                  <c:v>2012.3440000000001</c:v>
                </c:pt>
                <c:pt idx="22534">
                  <c:v>2013.203</c:v>
                </c:pt>
                <c:pt idx="22535">
                  <c:v>2010</c:v>
                </c:pt>
                <c:pt idx="22536">
                  <c:v>2014.375</c:v>
                </c:pt>
                <c:pt idx="22537">
                  <c:v>2014.5309999999999</c:v>
                </c:pt>
                <c:pt idx="22538">
                  <c:v>2011.953</c:v>
                </c:pt>
                <c:pt idx="22539">
                  <c:v>2012.9690000000001</c:v>
                </c:pt>
                <c:pt idx="22540">
                  <c:v>2013.75</c:v>
                </c:pt>
                <c:pt idx="22541">
                  <c:v>2013.203</c:v>
                </c:pt>
                <c:pt idx="22542">
                  <c:v>2009.375</c:v>
                </c:pt>
                <c:pt idx="22543">
                  <c:v>2012.3440000000001</c:v>
                </c:pt>
                <c:pt idx="22544">
                  <c:v>2013.203</c:v>
                </c:pt>
                <c:pt idx="22545">
                  <c:v>2013.5940000000001</c:v>
                </c:pt>
                <c:pt idx="22546">
                  <c:v>2012.1869999999999</c:v>
                </c:pt>
                <c:pt idx="22547">
                  <c:v>2012.1869999999999</c:v>
                </c:pt>
                <c:pt idx="22548">
                  <c:v>2012.1869999999999</c:v>
                </c:pt>
                <c:pt idx="22549">
                  <c:v>2012.9690000000001</c:v>
                </c:pt>
                <c:pt idx="22550">
                  <c:v>2013.75</c:v>
                </c:pt>
                <c:pt idx="22551">
                  <c:v>2012.9690000000001</c:v>
                </c:pt>
                <c:pt idx="22552">
                  <c:v>2011.953</c:v>
                </c:pt>
                <c:pt idx="22553">
                  <c:v>2012.7339999999999</c:v>
                </c:pt>
                <c:pt idx="22554">
                  <c:v>2013.5940000000001</c:v>
                </c:pt>
                <c:pt idx="22555">
                  <c:v>2012.3440000000001</c:v>
                </c:pt>
                <c:pt idx="22556">
                  <c:v>2013.5940000000001</c:v>
                </c:pt>
                <c:pt idx="22557">
                  <c:v>2011.5619999999999</c:v>
                </c:pt>
                <c:pt idx="22558">
                  <c:v>2010.547</c:v>
                </c:pt>
                <c:pt idx="22559">
                  <c:v>2013.203</c:v>
                </c:pt>
                <c:pt idx="22560">
                  <c:v>2010.3910000000001</c:v>
                </c:pt>
                <c:pt idx="22561">
                  <c:v>2012.1869999999999</c:v>
                </c:pt>
                <c:pt idx="22562">
                  <c:v>2014.7660000000001</c:v>
                </c:pt>
                <c:pt idx="22563">
                  <c:v>2013.203</c:v>
                </c:pt>
                <c:pt idx="22564">
                  <c:v>2010.9369999999999</c:v>
                </c:pt>
                <c:pt idx="22565">
                  <c:v>2012.1869999999999</c:v>
                </c:pt>
                <c:pt idx="22566">
                  <c:v>2011.5619999999999</c:v>
                </c:pt>
                <c:pt idx="22567">
                  <c:v>2012.1869999999999</c:v>
                </c:pt>
                <c:pt idx="22568">
                  <c:v>2011.5619999999999</c:v>
                </c:pt>
                <c:pt idx="22569">
                  <c:v>2012.7339999999999</c:v>
                </c:pt>
                <c:pt idx="22570">
                  <c:v>2011.5619999999999</c:v>
                </c:pt>
                <c:pt idx="22571">
                  <c:v>2012.9690000000001</c:v>
                </c:pt>
                <c:pt idx="22572">
                  <c:v>2014.1410000000001</c:v>
                </c:pt>
                <c:pt idx="22573">
                  <c:v>2013.203</c:v>
                </c:pt>
                <c:pt idx="22574">
                  <c:v>2010.7809999999999</c:v>
                </c:pt>
                <c:pt idx="22575">
                  <c:v>2013.9839999999999</c:v>
                </c:pt>
                <c:pt idx="22576">
                  <c:v>2011.953</c:v>
                </c:pt>
                <c:pt idx="22577">
                  <c:v>2011.953</c:v>
                </c:pt>
                <c:pt idx="22578">
                  <c:v>2012.9690000000001</c:v>
                </c:pt>
                <c:pt idx="22579">
                  <c:v>2011.953</c:v>
                </c:pt>
                <c:pt idx="22580">
                  <c:v>2013.9839999999999</c:v>
                </c:pt>
                <c:pt idx="22581">
                  <c:v>2010.3910000000001</c:v>
                </c:pt>
                <c:pt idx="22582">
                  <c:v>2012.578</c:v>
                </c:pt>
                <c:pt idx="22583">
                  <c:v>2011.5619999999999</c:v>
                </c:pt>
                <c:pt idx="22584">
                  <c:v>2011.797</c:v>
                </c:pt>
                <c:pt idx="22585">
                  <c:v>2012.1869999999999</c:v>
                </c:pt>
                <c:pt idx="22586">
                  <c:v>2010.7809999999999</c:v>
                </c:pt>
                <c:pt idx="22587">
                  <c:v>2011.5619999999999</c:v>
                </c:pt>
                <c:pt idx="22588">
                  <c:v>2010</c:v>
                </c:pt>
                <c:pt idx="22589">
                  <c:v>2011.953</c:v>
                </c:pt>
                <c:pt idx="22590">
                  <c:v>2011.5619999999999</c:v>
                </c:pt>
                <c:pt idx="22591">
                  <c:v>2011.172</c:v>
                </c:pt>
                <c:pt idx="22592">
                  <c:v>2012.1869999999999</c:v>
                </c:pt>
                <c:pt idx="22593">
                  <c:v>2012.7339999999999</c:v>
                </c:pt>
                <c:pt idx="22594">
                  <c:v>2012.7339999999999</c:v>
                </c:pt>
                <c:pt idx="22595">
                  <c:v>2013.75</c:v>
                </c:pt>
                <c:pt idx="22596">
                  <c:v>2011.797</c:v>
                </c:pt>
                <c:pt idx="22597">
                  <c:v>2011.797</c:v>
                </c:pt>
                <c:pt idx="22598">
                  <c:v>2013.203</c:v>
                </c:pt>
                <c:pt idx="22599">
                  <c:v>2012.9690000000001</c:v>
                </c:pt>
                <c:pt idx="22600">
                  <c:v>2012.7339999999999</c:v>
                </c:pt>
                <c:pt idx="22601">
                  <c:v>2011.953</c:v>
                </c:pt>
                <c:pt idx="22602">
                  <c:v>2013.75</c:v>
                </c:pt>
                <c:pt idx="22603">
                  <c:v>2012.9690000000001</c:v>
                </c:pt>
                <c:pt idx="22604">
                  <c:v>2011.953</c:v>
                </c:pt>
                <c:pt idx="22605">
                  <c:v>2010.9369999999999</c:v>
                </c:pt>
                <c:pt idx="22606">
                  <c:v>2011.172</c:v>
                </c:pt>
                <c:pt idx="22607">
                  <c:v>2014.375</c:v>
                </c:pt>
                <c:pt idx="22608">
                  <c:v>2011.4059999999999</c:v>
                </c:pt>
                <c:pt idx="22609">
                  <c:v>2012.9690000000001</c:v>
                </c:pt>
                <c:pt idx="22610">
                  <c:v>2010.9369999999999</c:v>
                </c:pt>
                <c:pt idx="22611">
                  <c:v>2011.797</c:v>
                </c:pt>
                <c:pt idx="22612">
                  <c:v>2013.9839999999999</c:v>
                </c:pt>
                <c:pt idx="22613">
                  <c:v>2012.3440000000001</c:v>
                </c:pt>
                <c:pt idx="22614">
                  <c:v>2011.953</c:v>
                </c:pt>
                <c:pt idx="22615">
                  <c:v>2013.3589999999999</c:v>
                </c:pt>
                <c:pt idx="22616">
                  <c:v>2010.7809999999999</c:v>
                </c:pt>
                <c:pt idx="22617">
                  <c:v>2012.9690000000001</c:v>
                </c:pt>
                <c:pt idx="22618">
                  <c:v>2011.172</c:v>
                </c:pt>
                <c:pt idx="22619">
                  <c:v>2010.7809999999999</c:v>
                </c:pt>
                <c:pt idx="22620">
                  <c:v>2011.172</c:v>
                </c:pt>
                <c:pt idx="22621">
                  <c:v>2010</c:v>
                </c:pt>
                <c:pt idx="22622">
                  <c:v>2013.203</c:v>
                </c:pt>
                <c:pt idx="22623">
                  <c:v>2010.3910000000001</c:v>
                </c:pt>
                <c:pt idx="22624">
                  <c:v>2011.797</c:v>
                </c:pt>
                <c:pt idx="22625">
                  <c:v>2011.797</c:v>
                </c:pt>
                <c:pt idx="22626">
                  <c:v>2011.953</c:v>
                </c:pt>
                <c:pt idx="22627">
                  <c:v>2013.203</c:v>
                </c:pt>
                <c:pt idx="22628">
                  <c:v>2012.7339999999999</c:v>
                </c:pt>
                <c:pt idx="22629">
                  <c:v>2010.7809999999999</c:v>
                </c:pt>
                <c:pt idx="22630">
                  <c:v>2014.375</c:v>
                </c:pt>
                <c:pt idx="22631">
                  <c:v>2009.7660000000001</c:v>
                </c:pt>
                <c:pt idx="22632">
                  <c:v>2010.547</c:v>
                </c:pt>
                <c:pt idx="22633">
                  <c:v>2010.9369999999999</c:v>
                </c:pt>
                <c:pt idx="22634">
                  <c:v>2013.3589999999999</c:v>
                </c:pt>
                <c:pt idx="22635">
                  <c:v>2011.172</c:v>
                </c:pt>
                <c:pt idx="22636">
                  <c:v>2013.203</c:v>
                </c:pt>
                <c:pt idx="22637">
                  <c:v>2009.5309999999999</c:v>
                </c:pt>
                <c:pt idx="22638">
                  <c:v>2011.797</c:v>
                </c:pt>
                <c:pt idx="22639">
                  <c:v>2013.75</c:v>
                </c:pt>
                <c:pt idx="22640">
                  <c:v>2012.578</c:v>
                </c:pt>
                <c:pt idx="22641">
                  <c:v>2013.5940000000001</c:v>
                </c:pt>
                <c:pt idx="22642">
                  <c:v>2010.9369999999999</c:v>
                </c:pt>
                <c:pt idx="22643">
                  <c:v>2015.3910000000001</c:v>
                </c:pt>
                <c:pt idx="22644">
                  <c:v>2010.547</c:v>
                </c:pt>
                <c:pt idx="22645">
                  <c:v>2013.75</c:v>
                </c:pt>
                <c:pt idx="22646">
                  <c:v>2011.953</c:v>
                </c:pt>
                <c:pt idx="22647">
                  <c:v>2010.547</c:v>
                </c:pt>
                <c:pt idx="22648">
                  <c:v>2013.9839999999999</c:v>
                </c:pt>
                <c:pt idx="22649">
                  <c:v>2012.9690000000001</c:v>
                </c:pt>
                <c:pt idx="22650">
                  <c:v>2013.75</c:v>
                </c:pt>
                <c:pt idx="22651">
                  <c:v>2012.3440000000001</c:v>
                </c:pt>
                <c:pt idx="22652">
                  <c:v>2015.1559999999999</c:v>
                </c:pt>
                <c:pt idx="22653">
                  <c:v>2013.5940000000001</c:v>
                </c:pt>
                <c:pt idx="22654">
                  <c:v>2013.3589999999999</c:v>
                </c:pt>
                <c:pt idx="22655">
                  <c:v>2010.9369999999999</c:v>
                </c:pt>
                <c:pt idx="22656">
                  <c:v>2013.203</c:v>
                </c:pt>
                <c:pt idx="22657">
                  <c:v>2013.203</c:v>
                </c:pt>
                <c:pt idx="22658">
                  <c:v>2013.5940000000001</c:v>
                </c:pt>
                <c:pt idx="22659">
                  <c:v>2012.578</c:v>
                </c:pt>
                <c:pt idx="22660">
                  <c:v>2011.953</c:v>
                </c:pt>
                <c:pt idx="22661">
                  <c:v>2015.1559999999999</c:v>
                </c:pt>
                <c:pt idx="22662">
                  <c:v>2010.3910000000001</c:v>
                </c:pt>
                <c:pt idx="22663">
                  <c:v>2012.9690000000001</c:v>
                </c:pt>
                <c:pt idx="22664">
                  <c:v>2010.9369999999999</c:v>
                </c:pt>
                <c:pt idx="22665">
                  <c:v>2008.9839999999999</c:v>
                </c:pt>
                <c:pt idx="22666">
                  <c:v>2010.7809999999999</c:v>
                </c:pt>
                <c:pt idx="22667">
                  <c:v>2013.3589999999999</c:v>
                </c:pt>
                <c:pt idx="22668">
                  <c:v>2013.9839999999999</c:v>
                </c:pt>
                <c:pt idx="22669">
                  <c:v>2011.953</c:v>
                </c:pt>
                <c:pt idx="22670">
                  <c:v>2013.203</c:v>
                </c:pt>
                <c:pt idx="22671">
                  <c:v>2015</c:v>
                </c:pt>
                <c:pt idx="22672">
                  <c:v>2014.1410000000001</c:v>
                </c:pt>
                <c:pt idx="22673">
                  <c:v>2013.5940000000001</c:v>
                </c:pt>
                <c:pt idx="22674">
                  <c:v>2011.953</c:v>
                </c:pt>
                <c:pt idx="22675">
                  <c:v>2011.953</c:v>
                </c:pt>
                <c:pt idx="22676">
                  <c:v>2012.578</c:v>
                </c:pt>
                <c:pt idx="22677">
                  <c:v>2012.3440000000001</c:v>
                </c:pt>
                <c:pt idx="22678">
                  <c:v>2012.1869999999999</c:v>
                </c:pt>
                <c:pt idx="22679">
                  <c:v>2012.3440000000001</c:v>
                </c:pt>
                <c:pt idx="22680">
                  <c:v>2012.1869999999999</c:v>
                </c:pt>
                <c:pt idx="22681">
                  <c:v>2012.9690000000001</c:v>
                </c:pt>
                <c:pt idx="22682">
                  <c:v>2013.5940000000001</c:v>
                </c:pt>
                <c:pt idx="22683">
                  <c:v>2011.5619999999999</c:v>
                </c:pt>
                <c:pt idx="22684">
                  <c:v>2015</c:v>
                </c:pt>
                <c:pt idx="22685">
                  <c:v>2014.1410000000001</c:v>
                </c:pt>
                <c:pt idx="22686">
                  <c:v>2013.203</c:v>
                </c:pt>
                <c:pt idx="22687">
                  <c:v>2013.3589999999999</c:v>
                </c:pt>
                <c:pt idx="22688">
                  <c:v>2011.953</c:v>
                </c:pt>
                <c:pt idx="22689">
                  <c:v>2013.5940000000001</c:v>
                </c:pt>
                <c:pt idx="22690">
                  <c:v>2014.1410000000001</c:v>
                </c:pt>
                <c:pt idx="22691">
                  <c:v>2013.75</c:v>
                </c:pt>
                <c:pt idx="22692">
                  <c:v>2011.953</c:v>
                </c:pt>
                <c:pt idx="22693">
                  <c:v>2012.9690000000001</c:v>
                </c:pt>
                <c:pt idx="22694">
                  <c:v>2011.797</c:v>
                </c:pt>
                <c:pt idx="22695">
                  <c:v>2012.9690000000001</c:v>
                </c:pt>
                <c:pt idx="22696">
                  <c:v>2012.9690000000001</c:v>
                </c:pt>
                <c:pt idx="22697">
                  <c:v>2012.3440000000001</c:v>
                </c:pt>
                <c:pt idx="22698">
                  <c:v>2013.203</c:v>
                </c:pt>
                <c:pt idx="22699">
                  <c:v>2011.4059999999999</c:v>
                </c:pt>
                <c:pt idx="22700">
                  <c:v>2013.5940000000001</c:v>
                </c:pt>
                <c:pt idx="22701">
                  <c:v>2013.5940000000001</c:v>
                </c:pt>
                <c:pt idx="22702">
                  <c:v>2013.9839999999999</c:v>
                </c:pt>
                <c:pt idx="22703">
                  <c:v>2015.1559999999999</c:v>
                </c:pt>
                <c:pt idx="22704">
                  <c:v>2013.3589999999999</c:v>
                </c:pt>
                <c:pt idx="22705">
                  <c:v>2012.578</c:v>
                </c:pt>
                <c:pt idx="22706">
                  <c:v>2014.7660000000001</c:v>
                </c:pt>
                <c:pt idx="22707">
                  <c:v>2012.578</c:v>
                </c:pt>
                <c:pt idx="22708">
                  <c:v>2016.172</c:v>
                </c:pt>
                <c:pt idx="22709">
                  <c:v>2011.953</c:v>
                </c:pt>
                <c:pt idx="22710">
                  <c:v>2011.5619999999999</c:v>
                </c:pt>
                <c:pt idx="22711">
                  <c:v>2015.1559999999999</c:v>
                </c:pt>
                <c:pt idx="22712">
                  <c:v>2012.7339999999999</c:v>
                </c:pt>
                <c:pt idx="22713">
                  <c:v>2013.75</c:v>
                </c:pt>
                <c:pt idx="22714">
                  <c:v>2013.3589999999999</c:v>
                </c:pt>
                <c:pt idx="22715">
                  <c:v>2012.9690000000001</c:v>
                </c:pt>
                <c:pt idx="22716">
                  <c:v>2013.3589999999999</c:v>
                </c:pt>
                <c:pt idx="22717">
                  <c:v>2012.7339999999999</c:v>
                </c:pt>
                <c:pt idx="22718">
                  <c:v>2012.3440000000001</c:v>
                </c:pt>
                <c:pt idx="22719">
                  <c:v>2012.1869999999999</c:v>
                </c:pt>
                <c:pt idx="22720">
                  <c:v>2012.3440000000001</c:v>
                </c:pt>
                <c:pt idx="22721">
                  <c:v>2015.7809999999999</c:v>
                </c:pt>
                <c:pt idx="22722">
                  <c:v>2011.953</c:v>
                </c:pt>
                <c:pt idx="22723">
                  <c:v>2014.375</c:v>
                </c:pt>
                <c:pt idx="22724">
                  <c:v>2015.7809999999999</c:v>
                </c:pt>
                <c:pt idx="22725">
                  <c:v>2013.3589999999999</c:v>
                </c:pt>
                <c:pt idx="22726">
                  <c:v>2014.1410000000001</c:v>
                </c:pt>
                <c:pt idx="22727">
                  <c:v>2013.203</c:v>
                </c:pt>
                <c:pt idx="22728">
                  <c:v>2012.9690000000001</c:v>
                </c:pt>
                <c:pt idx="22729">
                  <c:v>2014.7660000000001</c:v>
                </c:pt>
                <c:pt idx="22730">
                  <c:v>2014.375</c:v>
                </c:pt>
                <c:pt idx="22731">
                  <c:v>2014.7660000000001</c:v>
                </c:pt>
                <c:pt idx="22732">
                  <c:v>2012.7339999999999</c:v>
                </c:pt>
                <c:pt idx="22733">
                  <c:v>2013.5940000000001</c:v>
                </c:pt>
                <c:pt idx="22734">
                  <c:v>2013.203</c:v>
                </c:pt>
                <c:pt idx="22735">
                  <c:v>2014.1410000000001</c:v>
                </c:pt>
                <c:pt idx="22736">
                  <c:v>2013.9839999999999</c:v>
                </c:pt>
                <c:pt idx="22737">
                  <c:v>2014.1410000000001</c:v>
                </c:pt>
                <c:pt idx="22738">
                  <c:v>2015.3910000000001</c:v>
                </c:pt>
                <c:pt idx="22739">
                  <c:v>2015.9369999999999</c:v>
                </c:pt>
                <c:pt idx="22740">
                  <c:v>2013.203</c:v>
                </c:pt>
                <c:pt idx="22741">
                  <c:v>2012.7339999999999</c:v>
                </c:pt>
                <c:pt idx="22742">
                  <c:v>2013.5940000000001</c:v>
                </c:pt>
                <c:pt idx="22743">
                  <c:v>2013.3589999999999</c:v>
                </c:pt>
                <c:pt idx="22744">
                  <c:v>2013.3589999999999</c:v>
                </c:pt>
                <c:pt idx="22745">
                  <c:v>2014.5309999999999</c:v>
                </c:pt>
                <c:pt idx="22746">
                  <c:v>2011.172</c:v>
                </c:pt>
                <c:pt idx="22747">
                  <c:v>2014.375</c:v>
                </c:pt>
                <c:pt idx="22748">
                  <c:v>2015.1559999999999</c:v>
                </c:pt>
                <c:pt idx="22749">
                  <c:v>2013.75</c:v>
                </c:pt>
                <c:pt idx="22750">
                  <c:v>2010.7809999999999</c:v>
                </c:pt>
                <c:pt idx="22751">
                  <c:v>2011.5619999999999</c:v>
                </c:pt>
                <c:pt idx="22752">
                  <c:v>2013.203</c:v>
                </c:pt>
                <c:pt idx="22753">
                  <c:v>2012.7339999999999</c:v>
                </c:pt>
                <c:pt idx="22754">
                  <c:v>2012.7339999999999</c:v>
                </c:pt>
                <c:pt idx="22755">
                  <c:v>2013.75</c:v>
                </c:pt>
                <c:pt idx="22756">
                  <c:v>2014.5309999999999</c:v>
                </c:pt>
                <c:pt idx="22757">
                  <c:v>2014.7660000000001</c:v>
                </c:pt>
                <c:pt idx="22758">
                  <c:v>2012.1869999999999</c:v>
                </c:pt>
                <c:pt idx="22759">
                  <c:v>2016.172</c:v>
                </c:pt>
                <c:pt idx="22760">
                  <c:v>2013.203</c:v>
                </c:pt>
                <c:pt idx="22761">
                  <c:v>2013.3589999999999</c:v>
                </c:pt>
                <c:pt idx="22762">
                  <c:v>2013.3589999999999</c:v>
                </c:pt>
                <c:pt idx="22763">
                  <c:v>2015.7809999999999</c:v>
                </c:pt>
                <c:pt idx="22764">
                  <c:v>2014.375</c:v>
                </c:pt>
                <c:pt idx="22765">
                  <c:v>2011.953</c:v>
                </c:pt>
                <c:pt idx="22766">
                  <c:v>2013.75</c:v>
                </c:pt>
                <c:pt idx="22767">
                  <c:v>2013.9839999999999</c:v>
                </c:pt>
                <c:pt idx="22768">
                  <c:v>2012.3440000000001</c:v>
                </c:pt>
                <c:pt idx="22769">
                  <c:v>2014.1410000000001</c:v>
                </c:pt>
                <c:pt idx="22770">
                  <c:v>2011.5619999999999</c:v>
                </c:pt>
                <c:pt idx="22771">
                  <c:v>2013.5940000000001</c:v>
                </c:pt>
                <c:pt idx="22772">
                  <c:v>2010.9369999999999</c:v>
                </c:pt>
                <c:pt idx="22773">
                  <c:v>2011.4059999999999</c:v>
                </c:pt>
                <c:pt idx="22774">
                  <c:v>2012.3440000000001</c:v>
                </c:pt>
                <c:pt idx="22775">
                  <c:v>2014.1410000000001</c:v>
                </c:pt>
                <c:pt idx="22776">
                  <c:v>2013.3589999999999</c:v>
                </c:pt>
                <c:pt idx="22777">
                  <c:v>2012.1869999999999</c:v>
                </c:pt>
                <c:pt idx="22778">
                  <c:v>2014.1410000000001</c:v>
                </c:pt>
                <c:pt idx="22779">
                  <c:v>2012.7339999999999</c:v>
                </c:pt>
                <c:pt idx="22780">
                  <c:v>2015.547</c:v>
                </c:pt>
                <c:pt idx="22781">
                  <c:v>2013.9839999999999</c:v>
                </c:pt>
                <c:pt idx="22782">
                  <c:v>2014.7660000000001</c:v>
                </c:pt>
                <c:pt idx="22783">
                  <c:v>2014.7660000000001</c:v>
                </c:pt>
                <c:pt idx="22784">
                  <c:v>2012.9690000000001</c:v>
                </c:pt>
                <c:pt idx="22785">
                  <c:v>2012.7339999999999</c:v>
                </c:pt>
                <c:pt idx="22786">
                  <c:v>2015.7809999999999</c:v>
                </c:pt>
                <c:pt idx="22787">
                  <c:v>2013.5940000000001</c:v>
                </c:pt>
                <c:pt idx="22788">
                  <c:v>2013.203</c:v>
                </c:pt>
                <c:pt idx="22789">
                  <c:v>2011.5619999999999</c:v>
                </c:pt>
                <c:pt idx="22790">
                  <c:v>2013.3589999999999</c:v>
                </c:pt>
                <c:pt idx="22791">
                  <c:v>2015.1559999999999</c:v>
                </c:pt>
                <c:pt idx="22792">
                  <c:v>2012.3440000000001</c:v>
                </c:pt>
                <c:pt idx="22793">
                  <c:v>2011.797</c:v>
                </c:pt>
                <c:pt idx="22794">
                  <c:v>2012.1869999999999</c:v>
                </c:pt>
                <c:pt idx="22795">
                  <c:v>2013.3589999999999</c:v>
                </c:pt>
                <c:pt idx="22796">
                  <c:v>2012.578</c:v>
                </c:pt>
                <c:pt idx="22797">
                  <c:v>2012.9690000000001</c:v>
                </c:pt>
                <c:pt idx="22798">
                  <c:v>2013.75</c:v>
                </c:pt>
                <c:pt idx="22799">
                  <c:v>2011.172</c:v>
                </c:pt>
                <c:pt idx="22800">
                  <c:v>2015</c:v>
                </c:pt>
                <c:pt idx="22801">
                  <c:v>2012.1869999999999</c:v>
                </c:pt>
                <c:pt idx="22802">
                  <c:v>2012.3440000000001</c:v>
                </c:pt>
                <c:pt idx="22803">
                  <c:v>2013.5940000000001</c:v>
                </c:pt>
                <c:pt idx="22804">
                  <c:v>2011.797</c:v>
                </c:pt>
                <c:pt idx="22805">
                  <c:v>2012.3440000000001</c:v>
                </c:pt>
                <c:pt idx="22806">
                  <c:v>2013.5940000000001</c:v>
                </c:pt>
                <c:pt idx="22807">
                  <c:v>2012.7339999999999</c:v>
                </c:pt>
                <c:pt idx="22808">
                  <c:v>2014.5309999999999</c:v>
                </c:pt>
                <c:pt idx="22809">
                  <c:v>2013.203</c:v>
                </c:pt>
                <c:pt idx="22810">
                  <c:v>2013.75</c:v>
                </c:pt>
                <c:pt idx="22811">
                  <c:v>2014.1410000000001</c:v>
                </c:pt>
                <c:pt idx="22812">
                  <c:v>2012.578</c:v>
                </c:pt>
                <c:pt idx="22813">
                  <c:v>2013.3589999999999</c:v>
                </c:pt>
                <c:pt idx="22814">
                  <c:v>2013.203</c:v>
                </c:pt>
                <c:pt idx="22815">
                  <c:v>2012.7339999999999</c:v>
                </c:pt>
                <c:pt idx="22816">
                  <c:v>2013.75</c:v>
                </c:pt>
                <c:pt idx="22817">
                  <c:v>2013.203</c:v>
                </c:pt>
                <c:pt idx="22818">
                  <c:v>2010.7809999999999</c:v>
                </c:pt>
                <c:pt idx="22819">
                  <c:v>2011.4059999999999</c:v>
                </c:pt>
                <c:pt idx="22820">
                  <c:v>2012.7339999999999</c:v>
                </c:pt>
                <c:pt idx="22821">
                  <c:v>2013.3589999999999</c:v>
                </c:pt>
                <c:pt idx="22822">
                  <c:v>2010.9369999999999</c:v>
                </c:pt>
                <c:pt idx="22823">
                  <c:v>2012.7339999999999</c:v>
                </c:pt>
                <c:pt idx="22824">
                  <c:v>2012.578</c:v>
                </c:pt>
                <c:pt idx="22825">
                  <c:v>2013.9839999999999</c:v>
                </c:pt>
                <c:pt idx="22826">
                  <c:v>2014.375</c:v>
                </c:pt>
                <c:pt idx="22827">
                  <c:v>2013.5940000000001</c:v>
                </c:pt>
                <c:pt idx="22828">
                  <c:v>2014.5309999999999</c:v>
                </c:pt>
                <c:pt idx="22829">
                  <c:v>2012.578</c:v>
                </c:pt>
                <c:pt idx="22830">
                  <c:v>2013.203</c:v>
                </c:pt>
                <c:pt idx="22831">
                  <c:v>2009.5309999999999</c:v>
                </c:pt>
                <c:pt idx="22832">
                  <c:v>2011.797</c:v>
                </c:pt>
                <c:pt idx="22833">
                  <c:v>2013.75</c:v>
                </c:pt>
                <c:pt idx="22834">
                  <c:v>2012.578</c:v>
                </c:pt>
                <c:pt idx="22835">
                  <c:v>2015.7809999999999</c:v>
                </c:pt>
                <c:pt idx="22836">
                  <c:v>2012.3440000000001</c:v>
                </c:pt>
                <c:pt idx="22837">
                  <c:v>2013.3589999999999</c:v>
                </c:pt>
                <c:pt idx="22838">
                  <c:v>2012.3440000000001</c:v>
                </c:pt>
                <c:pt idx="22839">
                  <c:v>2012.3440000000001</c:v>
                </c:pt>
                <c:pt idx="22840">
                  <c:v>2011.953</c:v>
                </c:pt>
                <c:pt idx="22841">
                  <c:v>2011.953</c:v>
                </c:pt>
                <c:pt idx="22842">
                  <c:v>2013.75</c:v>
                </c:pt>
                <c:pt idx="22843">
                  <c:v>2012.3440000000001</c:v>
                </c:pt>
                <c:pt idx="22844">
                  <c:v>2011.953</c:v>
                </c:pt>
                <c:pt idx="22845">
                  <c:v>2013.75</c:v>
                </c:pt>
                <c:pt idx="22846">
                  <c:v>2013.203</c:v>
                </c:pt>
                <c:pt idx="22847">
                  <c:v>2012.3440000000001</c:v>
                </c:pt>
                <c:pt idx="22848">
                  <c:v>2012.578</c:v>
                </c:pt>
                <c:pt idx="22849">
                  <c:v>2013.203</c:v>
                </c:pt>
                <c:pt idx="22850">
                  <c:v>2011.953</c:v>
                </c:pt>
                <c:pt idx="22851">
                  <c:v>2013.9839999999999</c:v>
                </c:pt>
                <c:pt idx="22852">
                  <c:v>2010.1559999999999</c:v>
                </c:pt>
                <c:pt idx="22853">
                  <c:v>2012.1869999999999</c:v>
                </c:pt>
                <c:pt idx="22854">
                  <c:v>2013.3589999999999</c:v>
                </c:pt>
                <c:pt idx="22855">
                  <c:v>2011.953</c:v>
                </c:pt>
                <c:pt idx="22856">
                  <c:v>2012.9690000000001</c:v>
                </c:pt>
                <c:pt idx="22857">
                  <c:v>2011.5619999999999</c:v>
                </c:pt>
                <c:pt idx="22858">
                  <c:v>2012.1869999999999</c:v>
                </c:pt>
                <c:pt idx="22859">
                  <c:v>2014.1410000000001</c:v>
                </c:pt>
                <c:pt idx="22860">
                  <c:v>2013.75</c:v>
                </c:pt>
                <c:pt idx="22861">
                  <c:v>2014.1410000000001</c:v>
                </c:pt>
                <c:pt idx="22862">
                  <c:v>2014.5309999999999</c:v>
                </c:pt>
                <c:pt idx="22863">
                  <c:v>2014.5309999999999</c:v>
                </c:pt>
                <c:pt idx="22864">
                  <c:v>2013.75</c:v>
                </c:pt>
                <c:pt idx="22865">
                  <c:v>2014.5309999999999</c:v>
                </c:pt>
                <c:pt idx="22866">
                  <c:v>2013.9839999999999</c:v>
                </c:pt>
                <c:pt idx="22867">
                  <c:v>2013.9839999999999</c:v>
                </c:pt>
                <c:pt idx="22868">
                  <c:v>2011.797</c:v>
                </c:pt>
                <c:pt idx="22869">
                  <c:v>2014.7660000000001</c:v>
                </c:pt>
                <c:pt idx="22870">
                  <c:v>2011.953</c:v>
                </c:pt>
                <c:pt idx="22871">
                  <c:v>2013.3589999999999</c:v>
                </c:pt>
                <c:pt idx="22872">
                  <c:v>2013.203</c:v>
                </c:pt>
                <c:pt idx="22873">
                  <c:v>2011.5619999999999</c:v>
                </c:pt>
                <c:pt idx="22874">
                  <c:v>2013.9839999999999</c:v>
                </c:pt>
                <c:pt idx="22875">
                  <c:v>2011.172</c:v>
                </c:pt>
                <c:pt idx="22876">
                  <c:v>2013.9839999999999</c:v>
                </c:pt>
                <c:pt idx="22877">
                  <c:v>2012.578</c:v>
                </c:pt>
                <c:pt idx="22878">
                  <c:v>2014.5309999999999</c:v>
                </c:pt>
                <c:pt idx="22879">
                  <c:v>2014.5309999999999</c:v>
                </c:pt>
                <c:pt idx="22880">
                  <c:v>2013.203</c:v>
                </c:pt>
                <c:pt idx="22881">
                  <c:v>2014.5309999999999</c:v>
                </c:pt>
                <c:pt idx="22882">
                  <c:v>2013.5940000000001</c:v>
                </c:pt>
                <c:pt idx="22883">
                  <c:v>2014.1410000000001</c:v>
                </c:pt>
                <c:pt idx="22884">
                  <c:v>2010.547</c:v>
                </c:pt>
                <c:pt idx="22885">
                  <c:v>2012.1869999999999</c:v>
                </c:pt>
                <c:pt idx="22886">
                  <c:v>2013.203</c:v>
                </c:pt>
                <c:pt idx="22887">
                  <c:v>2011.4059999999999</c:v>
                </c:pt>
                <c:pt idx="22888">
                  <c:v>2014.5309999999999</c:v>
                </c:pt>
                <c:pt idx="22889">
                  <c:v>2011.4059999999999</c:v>
                </c:pt>
                <c:pt idx="22890">
                  <c:v>2013.75</c:v>
                </c:pt>
                <c:pt idx="22891">
                  <c:v>2010.547</c:v>
                </c:pt>
                <c:pt idx="22892">
                  <c:v>2013.203</c:v>
                </c:pt>
                <c:pt idx="22893">
                  <c:v>2015.1559999999999</c:v>
                </c:pt>
                <c:pt idx="22894">
                  <c:v>2010.9369999999999</c:v>
                </c:pt>
                <c:pt idx="22895">
                  <c:v>2012.3440000000001</c:v>
                </c:pt>
                <c:pt idx="22896">
                  <c:v>2010.7809999999999</c:v>
                </c:pt>
                <c:pt idx="22897">
                  <c:v>2010.547</c:v>
                </c:pt>
                <c:pt idx="22898">
                  <c:v>2012.3440000000001</c:v>
                </c:pt>
                <c:pt idx="22899">
                  <c:v>2014.5309999999999</c:v>
                </c:pt>
                <c:pt idx="22900">
                  <c:v>2011.953</c:v>
                </c:pt>
                <c:pt idx="22901">
                  <c:v>2011.953</c:v>
                </c:pt>
                <c:pt idx="22902">
                  <c:v>2011.5619999999999</c:v>
                </c:pt>
                <c:pt idx="22903">
                  <c:v>2014.375</c:v>
                </c:pt>
                <c:pt idx="22904">
                  <c:v>2012.3440000000001</c:v>
                </c:pt>
                <c:pt idx="22905">
                  <c:v>2013.9839999999999</c:v>
                </c:pt>
                <c:pt idx="22906">
                  <c:v>2011.797</c:v>
                </c:pt>
                <c:pt idx="22907">
                  <c:v>2013.5940000000001</c:v>
                </c:pt>
                <c:pt idx="22908">
                  <c:v>2013.203</c:v>
                </c:pt>
                <c:pt idx="22909">
                  <c:v>2011.172</c:v>
                </c:pt>
                <c:pt idx="22910">
                  <c:v>2012.1869999999999</c:v>
                </c:pt>
                <c:pt idx="22911">
                  <c:v>2011.172</c:v>
                </c:pt>
                <c:pt idx="22912">
                  <c:v>2011.172</c:v>
                </c:pt>
                <c:pt idx="22913">
                  <c:v>2013.3589999999999</c:v>
                </c:pt>
                <c:pt idx="22914">
                  <c:v>2012.578</c:v>
                </c:pt>
                <c:pt idx="22915">
                  <c:v>2013.9839999999999</c:v>
                </c:pt>
                <c:pt idx="22916">
                  <c:v>2013.203</c:v>
                </c:pt>
                <c:pt idx="22917">
                  <c:v>2012.7339999999999</c:v>
                </c:pt>
                <c:pt idx="22918">
                  <c:v>2013.3589999999999</c:v>
                </c:pt>
                <c:pt idx="22919">
                  <c:v>2013.5940000000001</c:v>
                </c:pt>
                <c:pt idx="22920">
                  <c:v>2012.3440000000001</c:v>
                </c:pt>
                <c:pt idx="22921">
                  <c:v>2013.5940000000001</c:v>
                </c:pt>
                <c:pt idx="22922">
                  <c:v>2012.1869999999999</c:v>
                </c:pt>
                <c:pt idx="22923">
                  <c:v>2012.9690000000001</c:v>
                </c:pt>
                <c:pt idx="22924">
                  <c:v>2011.953</c:v>
                </c:pt>
                <c:pt idx="22925">
                  <c:v>2010.1559999999999</c:v>
                </c:pt>
                <c:pt idx="22926">
                  <c:v>2013.5940000000001</c:v>
                </c:pt>
                <c:pt idx="22927">
                  <c:v>2013.9839999999999</c:v>
                </c:pt>
                <c:pt idx="22928">
                  <c:v>2012.1869999999999</c:v>
                </c:pt>
                <c:pt idx="22929">
                  <c:v>2014.1410000000001</c:v>
                </c:pt>
                <c:pt idx="22930">
                  <c:v>2012.9690000000001</c:v>
                </c:pt>
                <c:pt idx="22931">
                  <c:v>2011.172</c:v>
                </c:pt>
                <c:pt idx="22932">
                  <c:v>2012.9690000000001</c:v>
                </c:pt>
                <c:pt idx="22933">
                  <c:v>2014.5309999999999</c:v>
                </c:pt>
                <c:pt idx="22934">
                  <c:v>2011.172</c:v>
                </c:pt>
                <c:pt idx="22935">
                  <c:v>2012.7339999999999</c:v>
                </c:pt>
                <c:pt idx="22936">
                  <c:v>2013.203</c:v>
                </c:pt>
                <c:pt idx="22937">
                  <c:v>2012.3440000000001</c:v>
                </c:pt>
                <c:pt idx="22938">
                  <c:v>2011.4059999999999</c:v>
                </c:pt>
                <c:pt idx="22939">
                  <c:v>2012.1869999999999</c:v>
                </c:pt>
                <c:pt idx="22940">
                  <c:v>2011.797</c:v>
                </c:pt>
                <c:pt idx="22941">
                  <c:v>2013.3589999999999</c:v>
                </c:pt>
                <c:pt idx="22942">
                  <c:v>2011.5619999999999</c:v>
                </c:pt>
                <c:pt idx="22943">
                  <c:v>2012.578</c:v>
                </c:pt>
                <c:pt idx="22944">
                  <c:v>2012.9690000000001</c:v>
                </c:pt>
                <c:pt idx="22945">
                  <c:v>2015.1559999999999</c:v>
                </c:pt>
                <c:pt idx="22946">
                  <c:v>2014.1410000000001</c:v>
                </c:pt>
                <c:pt idx="22947">
                  <c:v>2014.375</c:v>
                </c:pt>
                <c:pt idx="22948">
                  <c:v>2014.7660000000001</c:v>
                </c:pt>
                <c:pt idx="22949">
                  <c:v>2012.7339999999999</c:v>
                </c:pt>
                <c:pt idx="22950">
                  <c:v>2014.1410000000001</c:v>
                </c:pt>
                <c:pt idx="22951">
                  <c:v>2012.3440000000001</c:v>
                </c:pt>
                <c:pt idx="22952">
                  <c:v>2013.5940000000001</c:v>
                </c:pt>
                <c:pt idx="22953">
                  <c:v>2013.3589999999999</c:v>
                </c:pt>
                <c:pt idx="22954">
                  <c:v>2013.5940000000001</c:v>
                </c:pt>
                <c:pt idx="22955">
                  <c:v>2011.5619999999999</c:v>
                </c:pt>
                <c:pt idx="22956">
                  <c:v>2012.3440000000001</c:v>
                </c:pt>
                <c:pt idx="22957">
                  <c:v>2010.9369999999999</c:v>
                </c:pt>
                <c:pt idx="22958">
                  <c:v>2012.9690000000001</c:v>
                </c:pt>
                <c:pt idx="22959">
                  <c:v>2014.375</c:v>
                </c:pt>
                <c:pt idx="22960">
                  <c:v>2011.953</c:v>
                </c:pt>
                <c:pt idx="22961">
                  <c:v>2012.578</c:v>
                </c:pt>
                <c:pt idx="22962">
                  <c:v>2012.578</c:v>
                </c:pt>
                <c:pt idx="22963">
                  <c:v>2015.1559999999999</c:v>
                </c:pt>
                <c:pt idx="22964">
                  <c:v>2012.9690000000001</c:v>
                </c:pt>
                <c:pt idx="22965">
                  <c:v>2012.3440000000001</c:v>
                </c:pt>
                <c:pt idx="22966">
                  <c:v>2012.3440000000001</c:v>
                </c:pt>
                <c:pt idx="22967">
                  <c:v>2011.4059999999999</c:v>
                </c:pt>
                <c:pt idx="22968">
                  <c:v>2012.578</c:v>
                </c:pt>
                <c:pt idx="22969">
                  <c:v>2012.7339999999999</c:v>
                </c:pt>
                <c:pt idx="22970">
                  <c:v>2013.203</c:v>
                </c:pt>
                <c:pt idx="22971">
                  <c:v>2013.9839999999999</c:v>
                </c:pt>
                <c:pt idx="22972">
                  <c:v>2013.9839999999999</c:v>
                </c:pt>
                <c:pt idx="22973">
                  <c:v>2012.9690000000001</c:v>
                </c:pt>
                <c:pt idx="22974">
                  <c:v>2011.5619999999999</c:v>
                </c:pt>
                <c:pt idx="22975">
                  <c:v>2012.1869999999999</c:v>
                </c:pt>
                <c:pt idx="22976">
                  <c:v>2013.203</c:v>
                </c:pt>
                <c:pt idx="22977">
                  <c:v>2012.7339999999999</c:v>
                </c:pt>
                <c:pt idx="22978">
                  <c:v>2013.5940000000001</c:v>
                </c:pt>
                <c:pt idx="22979">
                  <c:v>2012.1869999999999</c:v>
                </c:pt>
                <c:pt idx="22980">
                  <c:v>2013.5940000000001</c:v>
                </c:pt>
                <c:pt idx="22981">
                  <c:v>2012.578</c:v>
                </c:pt>
                <c:pt idx="22982">
                  <c:v>2011.172</c:v>
                </c:pt>
                <c:pt idx="22983">
                  <c:v>2012.9690000000001</c:v>
                </c:pt>
                <c:pt idx="22984">
                  <c:v>2011.4059999999999</c:v>
                </c:pt>
                <c:pt idx="22985">
                  <c:v>2013.9839999999999</c:v>
                </c:pt>
                <c:pt idx="22986">
                  <c:v>2012.7339999999999</c:v>
                </c:pt>
                <c:pt idx="22987">
                  <c:v>2014.1410000000001</c:v>
                </c:pt>
                <c:pt idx="22988">
                  <c:v>2012.578</c:v>
                </c:pt>
                <c:pt idx="22989">
                  <c:v>2013.3589999999999</c:v>
                </c:pt>
                <c:pt idx="22990">
                  <c:v>2013.9839999999999</c:v>
                </c:pt>
                <c:pt idx="22991">
                  <c:v>2013.5940000000001</c:v>
                </c:pt>
                <c:pt idx="22992">
                  <c:v>2014.5309999999999</c:v>
                </c:pt>
                <c:pt idx="22993">
                  <c:v>2013.5940000000001</c:v>
                </c:pt>
                <c:pt idx="22994">
                  <c:v>2015.1559999999999</c:v>
                </c:pt>
                <c:pt idx="22995">
                  <c:v>2012.7339999999999</c:v>
                </c:pt>
                <c:pt idx="22996">
                  <c:v>2012.3440000000001</c:v>
                </c:pt>
                <c:pt idx="22997">
                  <c:v>2014.375</c:v>
                </c:pt>
                <c:pt idx="22998">
                  <c:v>2013.203</c:v>
                </c:pt>
                <c:pt idx="22999">
                  <c:v>2013.75</c:v>
                </c:pt>
                <c:pt idx="23000">
                  <c:v>2013.9839999999999</c:v>
                </c:pt>
                <c:pt idx="23001">
                  <c:v>2011.797</c:v>
                </c:pt>
                <c:pt idx="23002">
                  <c:v>2015</c:v>
                </c:pt>
                <c:pt idx="23003">
                  <c:v>2014.375</c:v>
                </c:pt>
                <c:pt idx="23004">
                  <c:v>2013.203</c:v>
                </c:pt>
                <c:pt idx="23005">
                  <c:v>2014.5309999999999</c:v>
                </c:pt>
                <c:pt idx="23006">
                  <c:v>2014.7660000000001</c:v>
                </c:pt>
                <c:pt idx="23007">
                  <c:v>2015</c:v>
                </c:pt>
                <c:pt idx="23008">
                  <c:v>2015.9369999999999</c:v>
                </c:pt>
                <c:pt idx="23009">
                  <c:v>2012.3440000000001</c:v>
                </c:pt>
                <c:pt idx="23010">
                  <c:v>2012.578</c:v>
                </c:pt>
                <c:pt idx="23011">
                  <c:v>2012.1869999999999</c:v>
                </c:pt>
                <c:pt idx="23012">
                  <c:v>2011.953</c:v>
                </c:pt>
                <c:pt idx="23013">
                  <c:v>2015.3910000000001</c:v>
                </c:pt>
                <c:pt idx="23014">
                  <c:v>2015.1559999999999</c:v>
                </c:pt>
                <c:pt idx="23015">
                  <c:v>2013.203</c:v>
                </c:pt>
                <c:pt idx="23016">
                  <c:v>2012.3440000000001</c:v>
                </c:pt>
                <c:pt idx="23017">
                  <c:v>2016.172</c:v>
                </c:pt>
                <c:pt idx="23018">
                  <c:v>2013.3589999999999</c:v>
                </c:pt>
                <c:pt idx="23019">
                  <c:v>2013.9839999999999</c:v>
                </c:pt>
                <c:pt idx="23020">
                  <c:v>2013.5940000000001</c:v>
                </c:pt>
                <c:pt idx="23021">
                  <c:v>2013.75</c:v>
                </c:pt>
                <c:pt idx="23022">
                  <c:v>2012.9690000000001</c:v>
                </c:pt>
                <c:pt idx="23023">
                  <c:v>2012.9690000000001</c:v>
                </c:pt>
                <c:pt idx="23024">
                  <c:v>2011.797</c:v>
                </c:pt>
                <c:pt idx="23025">
                  <c:v>2012.9690000000001</c:v>
                </c:pt>
                <c:pt idx="23026">
                  <c:v>2015.547</c:v>
                </c:pt>
                <c:pt idx="23027">
                  <c:v>2013.203</c:v>
                </c:pt>
                <c:pt idx="23028">
                  <c:v>2013.3589999999999</c:v>
                </c:pt>
                <c:pt idx="23029">
                  <c:v>2014.1410000000001</c:v>
                </c:pt>
                <c:pt idx="23030">
                  <c:v>2013.5940000000001</c:v>
                </c:pt>
                <c:pt idx="23031">
                  <c:v>2013.5940000000001</c:v>
                </c:pt>
                <c:pt idx="23032">
                  <c:v>2013.3589999999999</c:v>
                </c:pt>
                <c:pt idx="23033">
                  <c:v>2014.1410000000001</c:v>
                </c:pt>
                <c:pt idx="23034">
                  <c:v>2014.5309999999999</c:v>
                </c:pt>
                <c:pt idx="23035">
                  <c:v>2015</c:v>
                </c:pt>
                <c:pt idx="23036">
                  <c:v>2013.75</c:v>
                </c:pt>
                <c:pt idx="23037">
                  <c:v>2013.5940000000001</c:v>
                </c:pt>
                <c:pt idx="23038">
                  <c:v>2012.578</c:v>
                </c:pt>
                <c:pt idx="23039">
                  <c:v>2012.9690000000001</c:v>
                </c:pt>
                <c:pt idx="23040">
                  <c:v>2012.9690000000001</c:v>
                </c:pt>
                <c:pt idx="23041">
                  <c:v>2015.1559999999999</c:v>
                </c:pt>
                <c:pt idx="23042">
                  <c:v>2011.4059999999999</c:v>
                </c:pt>
                <c:pt idx="23043">
                  <c:v>2015.547</c:v>
                </c:pt>
                <c:pt idx="23044">
                  <c:v>2013.75</c:v>
                </c:pt>
                <c:pt idx="23045">
                  <c:v>2013.9839999999999</c:v>
                </c:pt>
                <c:pt idx="23046">
                  <c:v>2014.1410000000001</c:v>
                </c:pt>
                <c:pt idx="23047">
                  <c:v>2013.5940000000001</c:v>
                </c:pt>
                <c:pt idx="23048">
                  <c:v>2013.5940000000001</c:v>
                </c:pt>
                <c:pt idx="23049">
                  <c:v>2014.1410000000001</c:v>
                </c:pt>
                <c:pt idx="23050">
                  <c:v>2013.75</c:v>
                </c:pt>
                <c:pt idx="23051">
                  <c:v>2015.7809999999999</c:v>
                </c:pt>
                <c:pt idx="23052">
                  <c:v>2015</c:v>
                </c:pt>
                <c:pt idx="23053">
                  <c:v>2014.375</c:v>
                </c:pt>
                <c:pt idx="23054">
                  <c:v>2013.203</c:v>
                </c:pt>
                <c:pt idx="23055">
                  <c:v>2012.3440000000001</c:v>
                </c:pt>
                <c:pt idx="23056">
                  <c:v>2010.9369999999999</c:v>
                </c:pt>
                <c:pt idx="23057">
                  <c:v>2012.9690000000001</c:v>
                </c:pt>
                <c:pt idx="23058">
                  <c:v>2012.578</c:v>
                </c:pt>
                <c:pt idx="23059">
                  <c:v>2012.9690000000001</c:v>
                </c:pt>
                <c:pt idx="23060">
                  <c:v>2015</c:v>
                </c:pt>
                <c:pt idx="23061">
                  <c:v>2013.203</c:v>
                </c:pt>
                <c:pt idx="23062">
                  <c:v>2011.5619999999999</c:v>
                </c:pt>
                <c:pt idx="23063">
                  <c:v>2012.9690000000001</c:v>
                </c:pt>
                <c:pt idx="23064">
                  <c:v>2011.5619999999999</c:v>
                </c:pt>
                <c:pt idx="23065">
                  <c:v>2013.75</c:v>
                </c:pt>
                <c:pt idx="23066">
                  <c:v>2014.7660000000001</c:v>
                </c:pt>
                <c:pt idx="23067">
                  <c:v>2014.375</c:v>
                </c:pt>
                <c:pt idx="23068">
                  <c:v>2013.9839999999999</c:v>
                </c:pt>
                <c:pt idx="23069">
                  <c:v>2013.75</c:v>
                </c:pt>
                <c:pt idx="23070">
                  <c:v>2013.75</c:v>
                </c:pt>
                <c:pt idx="23071">
                  <c:v>2013.203</c:v>
                </c:pt>
                <c:pt idx="23072">
                  <c:v>2012.9690000000001</c:v>
                </c:pt>
                <c:pt idx="23073">
                  <c:v>2013.9839999999999</c:v>
                </c:pt>
                <c:pt idx="23074">
                  <c:v>2012.578</c:v>
                </c:pt>
                <c:pt idx="23075">
                  <c:v>2012.7339999999999</c:v>
                </c:pt>
                <c:pt idx="23076">
                  <c:v>2014.5309999999999</c:v>
                </c:pt>
                <c:pt idx="23077">
                  <c:v>2015</c:v>
                </c:pt>
                <c:pt idx="23078">
                  <c:v>2012.1869999999999</c:v>
                </c:pt>
                <c:pt idx="23079">
                  <c:v>2013.203</c:v>
                </c:pt>
                <c:pt idx="23080">
                  <c:v>2014.1410000000001</c:v>
                </c:pt>
                <c:pt idx="23081">
                  <c:v>2015.3910000000001</c:v>
                </c:pt>
                <c:pt idx="23082">
                  <c:v>2012.578</c:v>
                </c:pt>
                <c:pt idx="23083">
                  <c:v>2013.5940000000001</c:v>
                </c:pt>
                <c:pt idx="23084">
                  <c:v>2013.3589999999999</c:v>
                </c:pt>
                <c:pt idx="23085">
                  <c:v>2012.9690000000001</c:v>
                </c:pt>
                <c:pt idx="23086">
                  <c:v>2013.203</c:v>
                </c:pt>
                <c:pt idx="23087">
                  <c:v>2014.375</c:v>
                </c:pt>
                <c:pt idx="23088">
                  <c:v>2012.7339999999999</c:v>
                </c:pt>
                <c:pt idx="23089">
                  <c:v>2013.203</c:v>
                </c:pt>
                <c:pt idx="23090">
                  <c:v>2013.3589999999999</c:v>
                </c:pt>
                <c:pt idx="23091">
                  <c:v>2013.5940000000001</c:v>
                </c:pt>
                <c:pt idx="23092">
                  <c:v>2013.3589999999999</c:v>
                </c:pt>
                <c:pt idx="23093">
                  <c:v>2014.375</c:v>
                </c:pt>
                <c:pt idx="23094">
                  <c:v>2015</c:v>
                </c:pt>
                <c:pt idx="23095">
                  <c:v>2012.7339999999999</c:v>
                </c:pt>
                <c:pt idx="23096">
                  <c:v>2011.172</c:v>
                </c:pt>
                <c:pt idx="23097">
                  <c:v>2013.5940000000001</c:v>
                </c:pt>
                <c:pt idx="23098">
                  <c:v>2015.3910000000001</c:v>
                </c:pt>
                <c:pt idx="23099">
                  <c:v>2014.5309999999999</c:v>
                </c:pt>
                <c:pt idx="23100">
                  <c:v>2013.5940000000001</c:v>
                </c:pt>
                <c:pt idx="23101">
                  <c:v>2013.5940000000001</c:v>
                </c:pt>
                <c:pt idx="23102">
                  <c:v>2015.1559999999999</c:v>
                </c:pt>
                <c:pt idx="23103">
                  <c:v>2014.7660000000001</c:v>
                </c:pt>
                <c:pt idx="23104">
                  <c:v>2012.9690000000001</c:v>
                </c:pt>
                <c:pt idx="23105">
                  <c:v>2012.578</c:v>
                </c:pt>
                <c:pt idx="23106">
                  <c:v>2012.578</c:v>
                </c:pt>
                <c:pt idx="23107">
                  <c:v>2013.5940000000001</c:v>
                </c:pt>
                <c:pt idx="23108">
                  <c:v>2011.953</c:v>
                </c:pt>
                <c:pt idx="23109">
                  <c:v>2011.172</c:v>
                </c:pt>
                <c:pt idx="23110">
                  <c:v>2013.75</c:v>
                </c:pt>
                <c:pt idx="23111">
                  <c:v>2010.1559999999999</c:v>
                </c:pt>
                <c:pt idx="23112">
                  <c:v>2013.75</c:v>
                </c:pt>
                <c:pt idx="23113">
                  <c:v>2013.3589999999999</c:v>
                </c:pt>
                <c:pt idx="23114">
                  <c:v>2012.3440000000001</c:v>
                </c:pt>
                <c:pt idx="23115">
                  <c:v>2013.75</c:v>
                </c:pt>
                <c:pt idx="23116">
                  <c:v>2011.4059999999999</c:v>
                </c:pt>
                <c:pt idx="23117">
                  <c:v>2011.797</c:v>
                </c:pt>
                <c:pt idx="23118">
                  <c:v>2013.75</c:v>
                </c:pt>
                <c:pt idx="23119">
                  <c:v>2013.3589999999999</c:v>
                </c:pt>
                <c:pt idx="23120">
                  <c:v>2011.4059999999999</c:v>
                </c:pt>
                <c:pt idx="23121">
                  <c:v>2011.5619999999999</c:v>
                </c:pt>
                <c:pt idx="23122">
                  <c:v>2012.7339999999999</c:v>
                </c:pt>
                <c:pt idx="23123">
                  <c:v>2013.3589999999999</c:v>
                </c:pt>
                <c:pt idx="23124">
                  <c:v>2014.375</c:v>
                </c:pt>
                <c:pt idx="23125">
                  <c:v>2014.1410000000001</c:v>
                </c:pt>
                <c:pt idx="23126">
                  <c:v>2011.797</c:v>
                </c:pt>
                <c:pt idx="23127">
                  <c:v>2011.172</c:v>
                </c:pt>
                <c:pt idx="23128">
                  <c:v>2013.3589999999999</c:v>
                </c:pt>
                <c:pt idx="23129">
                  <c:v>2012.578</c:v>
                </c:pt>
                <c:pt idx="23130">
                  <c:v>2014.375</c:v>
                </c:pt>
                <c:pt idx="23131">
                  <c:v>2013.75</c:v>
                </c:pt>
                <c:pt idx="23132">
                  <c:v>2012.9690000000001</c:v>
                </c:pt>
                <c:pt idx="23133">
                  <c:v>2013.9839999999999</c:v>
                </c:pt>
                <c:pt idx="23134">
                  <c:v>2012.578</c:v>
                </c:pt>
                <c:pt idx="23135">
                  <c:v>2013.9839999999999</c:v>
                </c:pt>
                <c:pt idx="23136">
                  <c:v>2012.578</c:v>
                </c:pt>
                <c:pt idx="23137">
                  <c:v>2011.797</c:v>
                </c:pt>
                <c:pt idx="23138">
                  <c:v>2011.5619999999999</c:v>
                </c:pt>
                <c:pt idx="23139">
                  <c:v>2012.3440000000001</c:v>
                </c:pt>
                <c:pt idx="23140">
                  <c:v>2011.172</c:v>
                </c:pt>
                <c:pt idx="23141">
                  <c:v>2013.75</c:v>
                </c:pt>
                <c:pt idx="23142">
                  <c:v>2010.9369999999999</c:v>
                </c:pt>
                <c:pt idx="23143">
                  <c:v>2011.953</c:v>
                </c:pt>
                <c:pt idx="23144">
                  <c:v>2013.9839999999999</c:v>
                </c:pt>
                <c:pt idx="23145">
                  <c:v>2013.75</c:v>
                </c:pt>
                <c:pt idx="23146">
                  <c:v>2014.375</c:v>
                </c:pt>
                <c:pt idx="23147">
                  <c:v>2012.578</c:v>
                </c:pt>
                <c:pt idx="23148">
                  <c:v>2012.1869999999999</c:v>
                </c:pt>
                <c:pt idx="23149">
                  <c:v>2013.75</c:v>
                </c:pt>
                <c:pt idx="23150">
                  <c:v>2012.3440000000001</c:v>
                </c:pt>
                <c:pt idx="23151">
                  <c:v>2013.75</c:v>
                </c:pt>
                <c:pt idx="23152">
                  <c:v>2012.7339999999999</c:v>
                </c:pt>
                <c:pt idx="23153">
                  <c:v>2012.3440000000001</c:v>
                </c:pt>
                <c:pt idx="23154">
                  <c:v>2012.3440000000001</c:v>
                </c:pt>
                <c:pt idx="23155">
                  <c:v>2013.203</c:v>
                </c:pt>
                <c:pt idx="23156">
                  <c:v>2013.5940000000001</c:v>
                </c:pt>
                <c:pt idx="23157">
                  <c:v>2011.5619999999999</c:v>
                </c:pt>
                <c:pt idx="23158">
                  <c:v>2012.578</c:v>
                </c:pt>
                <c:pt idx="23159">
                  <c:v>2014.7660000000001</c:v>
                </c:pt>
                <c:pt idx="23160">
                  <c:v>2010.7809999999999</c:v>
                </c:pt>
                <c:pt idx="23161">
                  <c:v>2010.7809999999999</c:v>
                </c:pt>
                <c:pt idx="23162">
                  <c:v>2013.203</c:v>
                </c:pt>
                <c:pt idx="23163">
                  <c:v>2011.797</c:v>
                </c:pt>
                <c:pt idx="23164">
                  <c:v>2013.75</c:v>
                </c:pt>
                <c:pt idx="23165">
                  <c:v>2014.7660000000001</c:v>
                </c:pt>
                <c:pt idx="23166">
                  <c:v>2013.203</c:v>
                </c:pt>
                <c:pt idx="23167">
                  <c:v>2015.3910000000001</c:v>
                </c:pt>
                <c:pt idx="23168">
                  <c:v>2015.1559999999999</c:v>
                </c:pt>
                <c:pt idx="23169">
                  <c:v>2012.7339999999999</c:v>
                </c:pt>
                <c:pt idx="23170">
                  <c:v>2011.4059999999999</c:v>
                </c:pt>
                <c:pt idx="23171">
                  <c:v>2012.3440000000001</c:v>
                </c:pt>
                <c:pt idx="23172">
                  <c:v>2013.203</c:v>
                </c:pt>
                <c:pt idx="23173">
                  <c:v>2012.7339999999999</c:v>
                </c:pt>
                <c:pt idx="23174">
                  <c:v>2012.1869999999999</c:v>
                </c:pt>
                <c:pt idx="23175">
                  <c:v>2014.375</c:v>
                </c:pt>
                <c:pt idx="23176">
                  <c:v>2013.3589999999999</c:v>
                </c:pt>
                <c:pt idx="23177">
                  <c:v>2015.3910000000001</c:v>
                </c:pt>
                <c:pt idx="23178">
                  <c:v>2011.5619999999999</c:v>
                </c:pt>
                <c:pt idx="23179">
                  <c:v>2013.5940000000001</c:v>
                </c:pt>
                <c:pt idx="23180">
                  <c:v>2012.578</c:v>
                </c:pt>
                <c:pt idx="23181">
                  <c:v>2013.3589999999999</c:v>
                </c:pt>
                <c:pt idx="23182">
                  <c:v>2011.797</c:v>
                </c:pt>
                <c:pt idx="23183">
                  <c:v>2015.1559999999999</c:v>
                </c:pt>
                <c:pt idx="23184">
                  <c:v>2012.1869999999999</c:v>
                </c:pt>
                <c:pt idx="23185">
                  <c:v>2013.3589999999999</c:v>
                </c:pt>
                <c:pt idx="23186">
                  <c:v>2011.953</c:v>
                </c:pt>
                <c:pt idx="23187">
                  <c:v>2012.3440000000001</c:v>
                </c:pt>
                <c:pt idx="23188">
                  <c:v>2011.4059999999999</c:v>
                </c:pt>
                <c:pt idx="23189">
                  <c:v>2011.953</c:v>
                </c:pt>
                <c:pt idx="23190">
                  <c:v>2012.1869999999999</c:v>
                </c:pt>
                <c:pt idx="23191">
                  <c:v>2012.3440000000001</c:v>
                </c:pt>
                <c:pt idx="23192">
                  <c:v>2012.3440000000001</c:v>
                </c:pt>
                <c:pt idx="23193">
                  <c:v>2011.953</c:v>
                </c:pt>
                <c:pt idx="23194">
                  <c:v>2014.375</c:v>
                </c:pt>
                <c:pt idx="23195">
                  <c:v>2013.75</c:v>
                </c:pt>
                <c:pt idx="23196">
                  <c:v>2012.578</c:v>
                </c:pt>
                <c:pt idx="23197">
                  <c:v>2013.203</c:v>
                </c:pt>
                <c:pt idx="23198">
                  <c:v>2012.1869999999999</c:v>
                </c:pt>
                <c:pt idx="23199">
                  <c:v>2011.797</c:v>
                </c:pt>
                <c:pt idx="23200">
                  <c:v>2015.1559999999999</c:v>
                </c:pt>
                <c:pt idx="23201">
                  <c:v>2012.3440000000001</c:v>
                </c:pt>
                <c:pt idx="23202">
                  <c:v>2013.203</c:v>
                </c:pt>
                <c:pt idx="23203">
                  <c:v>2012.7339999999999</c:v>
                </c:pt>
                <c:pt idx="23204">
                  <c:v>2010.9369999999999</c:v>
                </c:pt>
                <c:pt idx="23205">
                  <c:v>2012.7339999999999</c:v>
                </c:pt>
                <c:pt idx="23206">
                  <c:v>2012.7339999999999</c:v>
                </c:pt>
                <c:pt idx="23207">
                  <c:v>2012.578</c:v>
                </c:pt>
                <c:pt idx="23208">
                  <c:v>2012.3440000000001</c:v>
                </c:pt>
                <c:pt idx="23209">
                  <c:v>2013.9839999999999</c:v>
                </c:pt>
                <c:pt idx="23210">
                  <c:v>2015.1559999999999</c:v>
                </c:pt>
                <c:pt idx="23211">
                  <c:v>2013.203</c:v>
                </c:pt>
                <c:pt idx="23212">
                  <c:v>2013.5940000000001</c:v>
                </c:pt>
                <c:pt idx="23213">
                  <c:v>2012.3440000000001</c:v>
                </c:pt>
                <c:pt idx="23214">
                  <c:v>2013.75</c:v>
                </c:pt>
                <c:pt idx="23215">
                  <c:v>2013.3589999999999</c:v>
                </c:pt>
                <c:pt idx="23216">
                  <c:v>2012.7339999999999</c:v>
                </c:pt>
                <c:pt idx="23217">
                  <c:v>2014.375</c:v>
                </c:pt>
                <c:pt idx="23218">
                  <c:v>2011.953</c:v>
                </c:pt>
                <c:pt idx="23219">
                  <c:v>2013.75</c:v>
                </c:pt>
                <c:pt idx="23220">
                  <c:v>2013.203</c:v>
                </c:pt>
                <c:pt idx="23221">
                  <c:v>2012.7339999999999</c:v>
                </c:pt>
                <c:pt idx="23222">
                  <c:v>2013.203</c:v>
                </c:pt>
                <c:pt idx="23223">
                  <c:v>2012.3440000000001</c:v>
                </c:pt>
                <c:pt idx="23224">
                  <c:v>2011.5619999999999</c:v>
                </c:pt>
                <c:pt idx="23225">
                  <c:v>2013.3589999999999</c:v>
                </c:pt>
                <c:pt idx="23226">
                  <c:v>2013.3589999999999</c:v>
                </c:pt>
                <c:pt idx="23227">
                  <c:v>2011.953</c:v>
                </c:pt>
                <c:pt idx="23228">
                  <c:v>2012.578</c:v>
                </c:pt>
                <c:pt idx="23229">
                  <c:v>2013.3589999999999</c:v>
                </c:pt>
                <c:pt idx="23230">
                  <c:v>2012.3440000000001</c:v>
                </c:pt>
                <c:pt idx="23231">
                  <c:v>2012.1869999999999</c:v>
                </c:pt>
                <c:pt idx="23232">
                  <c:v>2013.9839999999999</c:v>
                </c:pt>
                <c:pt idx="23233">
                  <c:v>2012.9690000000001</c:v>
                </c:pt>
                <c:pt idx="23234">
                  <c:v>2014.5309999999999</c:v>
                </c:pt>
                <c:pt idx="23235">
                  <c:v>2014.1410000000001</c:v>
                </c:pt>
                <c:pt idx="23236">
                  <c:v>2012.578</c:v>
                </c:pt>
                <c:pt idx="23237">
                  <c:v>2014.5309999999999</c:v>
                </c:pt>
                <c:pt idx="23238">
                  <c:v>2014.5309999999999</c:v>
                </c:pt>
                <c:pt idx="23239">
                  <c:v>2014.1410000000001</c:v>
                </c:pt>
                <c:pt idx="23240">
                  <c:v>2012.9690000000001</c:v>
                </c:pt>
                <c:pt idx="23241">
                  <c:v>2015.547</c:v>
                </c:pt>
                <c:pt idx="23242">
                  <c:v>2015.1559999999999</c:v>
                </c:pt>
                <c:pt idx="23243">
                  <c:v>2013.203</c:v>
                </c:pt>
                <c:pt idx="23244">
                  <c:v>2014.375</c:v>
                </c:pt>
                <c:pt idx="23245">
                  <c:v>2013.5940000000001</c:v>
                </c:pt>
                <c:pt idx="23246">
                  <c:v>2012.1869999999999</c:v>
                </c:pt>
                <c:pt idx="23247">
                  <c:v>2013.9839999999999</c:v>
                </c:pt>
                <c:pt idx="23248">
                  <c:v>2014.5309999999999</c:v>
                </c:pt>
                <c:pt idx="23249">
                  <c:v>2012.7339999999999</c:v>
                </c:pt>
                <c:pt idx="23250">
                  <c:v>2015.1559999999999</c:v>
                </c:pt>
                <c:pt idx="23251">
                  <c:v>2012.7339999999999</c:v>
                </c:pt>
                <c:pt idx="23252">
                  <c:v>2011.953</c:v>
                </c:pt>
                <c:pt idx="23253">
                  <c:v>2014.1410000000001</c:v>
                </c:pt>
                <c:pt idx="23254">
                  <c:v>2013.3589999999999</c:v>
                </c:pt>
                <c:pt idx="23255">
                  <c:v>2016.172</c:v>
                </c:pt>
                <c:pt idx="23256">
                  <c:v>2014.5309999999999</c:v>
                </c:pt>
                <c:pt idx="23257">
                  <c:v>2013.75</c:v>
                </c:pt>
                <c:pt idx="23258">
                  <c:v>2012.7339999999999</c:v>
                </c:pt>
                <c:pt idx="23259">
                  <c:v>2013.5940000000001</c:v>
                </c:pt>
                <c:pt idx="23260">
                  <c:v>2015.1559999999999</c:v>
                </c:pt>
                <c:pt idx="23261">
                  <c:v>2015.9369999999999</c:v>
                </c:pt>
                <c:pt idx="23262">
                  <c:v>2014.5309999999999</c:v>
                </c:pt>
                <c:pt idx="23263">
                  <c:v>2015.1559999999999</c:v>
                </c:pt>
                <c:pt idx="23264">
                  <c:v>2013.75</c:v>
                </c:pt>
                <c:pt idx="23265">
                  <c:v>2010.7809999999999</c:v>
                </c:pt>
                <c:pt idx="23266">
                  <c:v>2012.578</c:v>
                </c:pt>
                <c:pt idx="23267">
                  <c:v>2013.5940000000001</c:v>
                </c:pt>
                <c:pt idx="23268">
                  <c:v>2014.375</c:v>
                </c:pt>
                <c:pt idx="23269">
                  <c:v>2013.5940000000001</c:v>
                </c:pt>
                <c:pt idx="23270">
                  <c:v>2011.797</c:v>
                </c:pt>
                <c:pt idx="23271">
                  <c:v>2013.9839999999999</c:v>
                </c:pt>
                <c:pt idx="23272">
                  <c:v>2014.7660000000001</c:v>
                </c:pt>
                <c:pt idx="23273">
                  <c:v>2015.547</c:v>
                </c:pt>
                <c:pt idx="23274">
                  <c:v>2013.75</c:v>
                </c:pt>
                <c:pt idx="23275">
                  <c:v>2015.1559999999999</c:v>
                </c:pt>
                <c:pt idx="23276">
                  <c:v>2013.75</c:v>
                </c:pt>
                <c:pt idx="23277">
                  <c:v>2014.7660000000001</c:v>
                </c:pt>
                <c:pt idx="23278">
                  <c:v>2011.797</c:v>
                </c:pt>
                <c:pt idx="23279">
                  <c:v>2014.375</c:v>
                </c:pt>
                <c:pt idx="23280">
                  <c:v>2014.375</c:v>
                </c:pt>
                <c:pt idx="23281">
                  <c:v>2014.7660000000001</c:v>
                </c:pt>
                <c:pt idx="23282">
                  <c:v>2013.203</c:v>
                </c:pt>
                <c:pt idx="23283">
                  <c:v>2012.1869999999999</c:v>
                </c:pt>
                <c:pt idx="23284">
                  <c:v>2013.3589999999999</c:v>
                </c:pt>
                <c:pt idx="23285">
                  <c:v>2011.4059999999999</c:v>
                </c:pt>
                <c:pt idx="23286">
                  <c:v>2014.375</c:v>
                </c:pt>
                <c:pt idx="23287">
                  <c:v>2012.578</c:v>
                </c:pt>
                <c:pt idx="23288">
                  <c:v>2012.3440000000001</c:v>
                </c:pt>
                <c:pt idx="23289">
                  <c:v>2014.7660000000001</c:v>
                </c:pt>
                <c:pt idx="23290">
                  <c:v>2015</c:v>
                </c:pt>
                <c:pt idx="23291">
                  <c:v>2012.578</c:v>
                </c:pt>
                <c:pt idx="23292">
                  <c:v>2012.9690000000001</c:v>
                </c:pt>
                <c:pt idx="23293">
                  <c:v>2013.5940000000001</c:v>
                </c:pt>
                <c:pt idx="23294">
                  <c:v>2014.1410000000001</c:v>
                </c:pt>
                <c:pt idx="23295">
                  <c:v>2014.1410000000001</c:v>
                </c:pt>
                <c:pt idx="23296">
                  <c:v>2014.375</c:v>
                </c:pt>
                <c:pt idx="23297">
                  <c:v>2012.1869999999999</c:v>
                </c:pt>
                <c:pt idx="23298">
                  <c:v>2013.3589999999999</c:v>
                </c:pt>
                <c:pt idx="23299">
                  <c:v>2011.5619999999999</c:v>
                </c:pt>
                <c:pt idx="23300">
                  <c:v>2013.9839999999999</c:v>
                </c:pt>
                <c:pt idx="23301">
                  <c:v>2015.3910000000001</c:v>
                </c:pt>
                <c:pt idx="23302">
                  <c:v>2012.7339999999999</c:v>
                </c:pt>
                <c:pt idx="23303">
                  <c:v>2013.75</c:v>
                </c:pt>
                <c:pt idx="23304">
                  <c:v>2013.203</c:v>
                </c:pt>
                <c:pt idx="23305">
                  <c:v>2013.203</c:v>
                </c:pt>
                <c:pt idx="23306">
                  <c:v>2012.578</c:v>
                </c:pt>
                <c:pt idx="23307">
                  <c:v>2012.7339999999999</c:v>
                </c:pt>
                <c:pt idx="23308">
                  <c:v>2013.3589999999999</c:v>
                </c:pt>
                <c:pt idx="23309">
                  <c:v>2013.9839999999999</c:v>
                </c:pt>
                <c:pt idx="23310">
                  <c:v>2013.75</c:v>
                </c:pt>
                <c:pt idx="23311">
                  <c:v>2012.3440000000001</c:v>
                </c:pt>
                <c:pt idx="23312">
                  <c:v>2015</c:v>
                </c:pt>
                <c:pt idx="23313">
                  <c:v>2013.5940000000001</c:v>
                </c:pt>
                <c:pt idx="23314">
                  <c:v>2012.7339999999999</c:v>
                </c:pt>
                <c:pt idx="23315">
                  <c:v>2013.75</c:v>
                </c:pt>
                <c:pt idx="23316">
                  <c:v>2015.1559999999999</c:v>
                </c:pt>
                <c:pt idx="23317">
                  <c:v>2014.7660000000001</c:v>
                </c:pt>
                <c:pt idx="23318">
                  <c:v>2015.547</c:v>
                </c:pt>
                <c:pt idx="23319">
                  <c:v>2012.7339999999999</c:v>
                </c:pt>
                <c:pt idx="23320">
                  <c:v>2012.578</c:v>
                </c:pt>
                <c:pt idx="23321">
                  <c:v>2013.3589999999999</c:v>
                </c:pt>
                <c:pt idx="23322">
                  <c:v>2012.7339999999999</c:v>
                </c:pt>
                <c:pt idx="23323">
                  <c:v>2012.1869999999999</c:v>
                </c:pt>
                <c:pt idx="23324">
                  <c:v>2011.797</c:v>
                </c:pt>
                <c:pt idx="23325">
                  <c:v>2013.9839999999999</c:v>
                </c:pt>
                <c:pt idx="23326">
                  <c:v>2012.7339999999999</c:v>
                </c:pt>
                <c:pt idx="23327">
                  <c:v>2014.7660000000001</c:v>
                </c:pt>
                <c:pt idx="23328">
                  <c:v>2013.5940000000001</c:v>
                </c:pt>
                <c:pt idx="23329">
                  <c:v>2014.1410000000001</c:v>
                </c:pt>
                <c:pt idx="23330">
                  <c:v>2012.7339999999999</c:v>
                </c:pt>
                <c:pt idx="23331">
                  <c:v>2012.9690000000001</c:v>
                </c:pt>
                <c:pt idx="23332">
                  <c:v>2016.4059999999999</c:v>
                </c:pt>
                <c:pt idx="23333">
                  <c:v>2015.1559999999999</c:v>
                </c:pt>
                <c:pt idx="23334">
                  <c:v>2013.75</c:v>
                </c:pt>
                <c:pt idx="23335">
                  <c:v>2012.9690000000001</c:v>
                </c:pt>
                <c:pt idx="23336">
                  <c:v>2014.7660000000001</c:v>
                </c:pt>
                <c:pt idx="23337">
                  <c:v>2013.5940000000001</c:v>
                </c:pt>
                <c:pt idx="23338">
                  <c:v>2012.1869999999999</c:v>
                </c:pt>
                <c:pt idx="23339">
                  <c:v>2011.172</c:v>
                </c:pt>
                <c:pt idx="23340">
                  <c:v>2010.547</c:v>
                </c:pt>
                <c:pt idx="23341">
                  <c:v>2015.547</c:v>
                </c:pt>
                <c:pt idx="23342">
                  <c:v>2015.1559999999999</c:v>
                </c:pt>
                <c:pt idx="23343">
                  <c:v>2012.578</c:v>
                </c:pt>
                <c:pt idx="23344">
                  <c:v>2013.9839999999999</c:v>
                </c:pt>
                <c:pt idx="23345">
                  <c:v>2011.953</c:v>
                </c:pt>
                <c:pt idx="23346">
                  <c:v>2016.797</c:v>
                </c:pt>
                <c:pt idx="23347">
                  <c:v>2013.5940000000001</c:v>
                </c:pt>
                <c:pt idx="23348">
                  <c:v>2014.1410000000001</c:v>
                </c:pt>
                <c:pt idx="23349">
                  <c:v>2013.203</c:v>
                </c:pt>
                <c:pt idx="23350">
                  <c:v>2012.9690000000001</c:v>
                </c:pt>
                <c:pt idx="23351">
                  <c:v>2012.3440000000001</c:v>
                </c:pt>
                <c:pt idx="23352">
                  <c:v>2012.578</c:v>
                </c:pt>
                <c:pt idx="23353">
                  <c:v>2015</c:v>
                </c:pt>
                <c:pt idx="23354">
                  <c:v>2012.1869999999999</c:v>
                </c:pt>
                <c:pt idx="23355">
                  <c:v>2013.75</c:v>
                </c:pt>
                <c:pt idx="23356">
                  <c:v>2011.797</c:v>
                </c:pt>
                <c:pt idx="23357">
                  <c:v>2015.547</c:v>
                </c:pt>
                <c:pt idx="23358">
                  <c:v>2012.3440000000001</c:v>
                </c:pt>
                <c:pt idx="23359">
                  <c:v>2013.203</c:v>
                </c:pt>
                <c:pt idx="23360">
                  <c:v>2011.4059999999999</c:v>
                </c:pt>
                <c:pt idx="23361">
                  <c:v>2013.3589999999999</c:v>
                </c:pt>
                <c:pt idx="23362">
                  <c:v>2013.75</c:v>
                </c:pt>
                <c:pt idx="23363">
                  <c:v>2013.75</c:v>
                </c:pt>
                <c:pt idx="23364">
                  <c:v>2012.7339999999999</c:v>
                </c:pt>
                <c:pt idx="23365">
                  <c:v>2012.9690000000001</c:v>
                </c:pt>
                <c:pt idx="23366">
                  <c:v>2012.1869999999999</c:v>
                </c:pt>
                <c:pt idx="23367">
                  <c:v>2011.953</c:v>
                </c:pt>
                <c:pt idx="23368">
                  <c:v>2014.375</c:v>
                </c:pt>
                <c:pt idx="23369">
                  <c:v>2009.1410000000001</c:v>
                </c:pt>
                <c:pt idx="23370">
                  <c:v>2013.3589999999999</c:v>
                </c:pt>
                <c:pt idx="23371">
                  <c:v>2011.797</c:v>
                </c:pt>
                <c:pt idx="23372">
                  <c:v>2014.1410000000001</c:v>
                </c:pt>
                <c:pt idx="23373">
                  <c:v>2012.7339999999999</c:v>
                </c:pt>
                <c:pt idx="23374">
                  <c:v>2014.375</c:v>
                </c:pt>
                <c:pt idx="23375">
                  <c:v>2013.203</c:v>
                </c:pt>
                <c:pt idx="23376">
                  <c:v>2014.1410000000001</c:v>
                </c:pt>
                <c:pt idx="23377">
                  <c:v>2011.5619999999999</c:v>
                </c:pt>
                <c:pt idx="23378">
                  <c:v>2013.9839999999999</c:v>
                </c:pt>
                <c:pt idx="23379">
                  <c:v>2012.9690000000001</c:v>
                </c:pt>
                <c:pt idx="23380">
                  <c:v>2012.9690000000001</c:v>
                </c:pt>
                <c:pt idx="23381">
                  <c:v>2013.5940000000001</c:v>
                </c:pt>
                <c:pt idx="23382">
                  <c:v>2014.375</c:v>
                </c:pt>
                <c:pt idx="23383">
                  <c:v>2013.9839999999999</c:v>
                </c:pt>
                <c:pt idx="23384">
                  <c:v>2014.375</c:v>
                </c:pt>
                <c:pt idx="23385">
                  <c:v>2014.1410000000001</c:v>
                </c:pt>
                <c:pt idx="23386">
                  <c:v>2012.9690000000001</c:v>
                </c:pt>
                <c:pt idx="23387">
                  <c:v>2013.5940000000001</c:v>
                </c:pt>
                <c:pt idx="23388">
                  <c:v>2010</c:v>
                </c:pt>
                <c:pt idx="23389">
                  <c:v>2017.3440000000001</c:v>
                </c:pt>
                <c:pt idx="23390">
                  <c:v>2013.75</c:v>
                </c:pt>
                <c:pt idx="23391">
                  <c:v>2012.9690000000001</c:v>
                </c:pt>
                <c:pt idx="23392">
                  <c:v>2012.1869999999999</c:v>
                </c:pt>
                <c:pt idx="23393">
                  <c:v>2012.3440000000001</c:v>
                </c:pt>
                <c:pt idx="23394">
                  <c:v>2010.547</c:v>
                </c:pt>
                <c:pt idx="23395">
                  <c:v>2013.9839999999999</c:v>
                </c:pt>
                <c:pt idx="23396">
                  <c:v>2013.9839999999999</c:v>
                </c:pt>
                <c:pt idx="23397">
                  <c:v>2010.1559999999999</c:v>
                </c:pt>
                <c:pt idx="23398">
                  <c:v>2012.9690000000001</c:v>
                </c:pt>
                <c:pt idx="23399">
                  <c:v>2013.5940000000001</c:v>
                </c:pt>
                <c:pt idx="23400">
                  <c:v>2012.7339999999999</c:v>
                </c:pt>
                <c:pt idx="23401">
                  <c:v>2014.375</c:v>
                </c:pt>
                <c:pt idx="23402">
                  <c:v>2014.375</c:v>
                </c:pt>
                <c:pt idx="23403">
                  <c:v>2011.797</c:v>
                </c:pt>
                <c:pt idx="23404">
                  <c:v>2011.172</c:v>
                </c:pt>
                <c:pt idx="23405">
                  <c:v>2012.578</c:v>
                </c:pt>
                <c:pt idx="23406">
                  <c:v>2011.5619999999999</c:v>
                </c:pt>
                <c:pt idx="23407">
                  <c:v>2011.172</c:v>
                </c:pt>
                <c:pt idx="23408">
                  <c:v>2013.5940000000001</c:v>
                </c:pt>
                <c:pt idx="23409">
                  <c:v>2012.9690000000001</c:v>
                </c:pt>
                <c:pt idx="23410">
                  <c:v>2013.203</c:v>
                </c:pt>
                <c:pt idx="23411">
                  <c:v>2012.1869999999999</c:v>
                </c:pt>
                <c:pt idx="23412">
                  <c:v>2013.3589999999999</c:v>
                </c:pt>
                <c:pt idx="23413">
                  <c:v>2015</c:v>
                </c:pt>
                <c:pt idx="23414">
                  <c:v>2015.1559999999999</c:v>
                </c:pt>
                <c:pt idx="23415">
                  <c:v>2014.5309999999999</c:v>
                </c:pt>
                <c:pt idx="23416">
                  <c:v>2013.9839999999999</c:v>
                </c:pt>
                <c:pt idx="23417">
                  <c:v>2011.4059999999999</c:v>
                </c:pt>
                <c:pt idx="23418">
                  <c:v>2012.578</c:v>
                </c:pt>
                <c:pt idx="23419">
                  <c:v>2013.3589999999999</c:v>
                </c:pt>
                <c:pt idx="23420">
                  <c:v>2011.953</c:v>
                </c:pt>
                <c:pt idx="23421">
                  <c:v>2013.9839999999999</c:v>
                </c:pt>
                <c:pt idx="23422">
                  <c:v>2012.7339999999999</c:v>
                </c:pt>
                <c:pt idx="23423">
                  <c:v>2013.5940000000001</c:v>
                </c:pt>
                <c:pt idx="23424">
                  <c:v>2011.953</c:v>
                </c:pt>
                <c:pt idx="23425">
                  <c:v>2016.172</c:v>
                </c:pt>
                <c:pt idx="23426">
                  <c:v>2014.1410000000001</c:v>
                </c:pt>
                <c:pt idx="23427">
                  <c:v>2013.3589999999999</c:v>
                </c:pt>
                <c:pt idx="23428">
                  <c:v>2012.3440000000001</c:v>
                </c:pt>
                <c:pt idx="23429">
                  <c:v>2011.953</c:v>
                </c:pt>
                <c:pt idx="23430">
                  <c:v>2012.7339999999999</c:v>
                </c:pt>
                <c:pt idx="23431">
                  <c:v>2013.5940000000001</c:v>
                </c:pt>
                <c:pt idx="23432">
                  <c:v>2011.172</c:v>
                </c:pt>
                <c:pt idx="23433">
                  <c:v>2014.1410000000001</c:v>
                </c:pt>
                <c:pt idx="23434">
                  <c:v>2015.547</c:v>
                </c:pt>
                <c:pt idx="23435">
                  <c:v>2012.9690000000001</c:v>
                </c:pt>
                <c:pt idx="23436">
                  <c:v>2014.7660000000001</c:v>
                </c:pt>
                <c:pt idx="23437">
                  <c:v>2013.203</c:v>
                </c:pt>
                <c:pt idx="23438">
                  <c:v>2013.75</c:v>
                </c:pt>
                <c:pt idx="23439">
                  <c:v>2013.9839999999999</c:v>
                </c:pt>
                <c:pt idx="23440">
                  <c:v>2011.5619999999999</c:v>
                </c:pt>
                <c:pt idx="23441">
                  <c:v>2012.9690000000001</c:v>
                </c:pt>
                <c:pt idx="23442">
                  <c:v>2010.1559999999999</c:v>
                </c:pt>
                <c:pt idx="23443">
                  <c:v>2014.5309999999999</c:v>
                </c:pt>
                <c:pt idx="23444">
                  <c:v>2010.9369999999999</c:v>
                </c:pt>
                <c:pt idx="23445">
                  <c:v>2015</c:v>
                </c:pt>
                <c:pt idx="23446">
                  <c:v>2013.203</c:v>
                </c:pt>
                <c:pt idx="23447">
                  <c:v>2013.75</c:v>
                </c:pt>
                <c:pt idx="23448">
                  <c:v>2012.7339999999999</c:v>
                </c:pt>
                <c:pt idx="23449">
                  <c:v>2010.7809999999999</c:v>
                </c:pt>
                <c:pt idx="23450">
                  <c:v>2016.172</c:v>
                </c:pt>
                <c:pt idx="23451">
                  <c:v>2012.9690000000001</c:v>
                </c:pt>
                <c:pt idx="23452">
                  <c:v>2011.172</c:v>
                </c:pt>
                <c:pt idx="23453">
                  <c:v>2014.5309999999999</c:v>
                </c:pt>
                <c:pt idx="23454">
                  <c:v>2011.5619999999999</c:v>
                </c:pt>
                <c:pt idx="23455">
                  <c:v>2013.5940000000001</c:v>
                </c:pt>
                <c:pt idx="23456">
                  <c:v>2012.9690000000001</c:v>
                </c:pt>
                <c:pt idx="23457">
                  <c:v>2012.3440000000001</c:v>
                </c:pt>
                <c:pt idx="23458">
                  <c:v>2012.578</c:v>
                </c:pt>
                <c:pt idx="23459">
                  <c:v>2012.578</c:v>
                </c:pt>
                <c:pt idx="23460">
                  <c:v>2013.5940000000001</c:v>
                </c:pt>
                <c:pt idx="23461">
                  <c:v>2011.797</c:v>
                </c:pt>
                <c:pt idx="23462">
                  <c:v>2013.5940000000001</c:v>
                </c:pt>
                <c:pt idx="23463">
                  <c:v>2015</c:v>
                </c:pt>
                <c:pt idx="23464">
                  <c:v>2014.7660000000001</c:v>
                </c:pt>
                <c:pt idx="23465">
                  <c:v>2012.3440000000001</c:v>
                </c:pt>
                <c:pt idx="23466">
                  <c:v>2013.75</c:v>
                </c:pt>
                <c:pt idx="23467">
                  <c:v>2013.5940000000001</c:v>
                </c:pt>
                <c:pt idx="23468">
                  <c:v>2013.75</c:v>
                </c:pt>
                <c:pt idx="23469">
                  <c:v>2012.578</c:v>
                </c:pt>
                <c:pt idx="23470">
                  <c:v>2012.578</c:v>
                </c:pt>
                <c:pt idx="23471">
                  <c:v>2013.9839999999999</c:v>
                </c:pt>
                <c:pt idx="23472">
                  <c:v>2013.203</c:v>
                </c:pt>
                <c:pt idx="23473">
                  <c:v>2016.5619999999999</c:v>
                </c:pt>
                <c:pt idx="23474">
                  <c:v>2013.75</c:v>
                </c:pt>
                <c:pt idx="23475">
                  <c:v>2013.75</c:v>
                </c:pt>
                <c:pt idx="23476">
                  <c:v>2010.9369999999999</c:v>
                </c:pt>
                <c:pt idx="23477">
                  <c:v>2012.7339999999999</c:v>
                </c:pt>
                <c:pt idx="23478">
                  <c:v>2012.9690000000001</c:v>
                </c:pt>
                <c:pt idx="23479">
                  <c:v>2013.3589999999999</c:v>
                </c:pt>
                <c:pt idx="23480">
                  <c:v>2011.5619999999999</c:v>
                </c:pt>
                <c:pt idx="23481">
                  <c:v>2012.7339999999999</c:v>
                </c:pt>
                <c:pt idx="23482">
                  <c:v>2012.9690000000001</c:v>
                </c:pt>
                <c:pt idx="23483">
                  <c:v>2011.797</c:v>
                </c:pt>
                <c:pt idx="23484">
                  <c:v>2013.75</c:v>
                </c:pt>
                <c:pt idx="23485">
                  <c:v>2013.5940000000001</c:v>
                </c:pt>
                <c:pt idx="23486">
                  <c:v>2012.9690000000001</c:v>
                </c:pt>
                <c:pt idx="23487">
                  <c:v>2015</c:v>
                </c:pt>
                <c:pt idx="23488">
                  <c:v>2010.7809999999999</c:v>
                </c:pt>
                <c:pt idx="23489">
                  <c:v>2015.7809999999999</c:v>
                </c:pt>
                <c:pt idx="23490">
                  <c:v>2011.5619999999999</c:v>
                </c:pt>
                <c:pt idx="23491">
                  <c:v>2013.203</c:v>
                </c:pt>
                <c:pt idx="23492">
                  <c:v>2011.953</c:v>
                </c:pt>
                <c:pt idx="23493">
                  <c:v>2015.9369999999999</c:v>
                </c:pt>
                <c:pt idx="23494">
                  <c:v>2014.5309999999999</c:v>
                </c:pt>
                <c:pt idx="23495">
                  <c:v>2013.75</c:v>
                </c:pt>
                <c:pt idx="23496">
                  <c:v>2013.75</c:v>
                </c:pt>
                <c:pt idx="23497">
                  <c:v>2012.1869999999999</c:v>
                </c:pt>
                <c:pt idx="23498">
                  <c:v>2014.1410000000001</c:v>
                </c:pt>
                <c:pt idx="23499">
                  <c:v>2011.172</c:v>
                </c:pt>
                <c:pt idx="23500">
                  <c:v>2011.953</c:v>
                </c:pt>
                <c:pt idx="23501">
                  <c:v>2011.5619999999999</c:v>
                </c:pt>
                <c:pt idx="23502">
                  <c:v>2013.75</c:v>
                </c:pt>
                <c:pt idx="23503">
                  <c:v>2014.1410000000001</c:v>
                </c:pt>
                <c:pt idx="23504">
                  <c:v>2012.578</c:v>
                </c:pt>
                <c:pt idx="23505">
                  <c:v>2012.9690000000001</c:v>
                </c:pt>
                <c:pt idx="23506">
                  <c:v>2012.1869999999999</c:v>
                </c:pt>
                <c:pt idx="23507">
                  <c:v>2010</c:v>
                </c:pt>
                <c:pt idx="23508">
                  <c:v>2010.7809999999999</c:v>
                </c:pt>
                <c:pt idx="23509">
                  <c:v>2014.1410000000001</c:v>
                </c:pt>
                <c:pt idx="23510">
                  <c:v>2015.1559999999999</c:v>
                </c:pt>
                <c:pt idx="23511">
                  <c:v>2013.203</c:v>
                </c:pt>
                <c:pt idx="23512">
                  <c:v>2012.7339999999999</c:v>
                </c:pt>
                <c:pt idx="23513">
                  <c:v>2015.1559999999999</c:v>
                </c:pt>
                <c:pt idx="23514">
                  <c:v>2015</c:v>
                </c:pt>
                <c:pt idx="23515">
                  <c:v>2012.3440000000001</c:v>
                </c:pt>
                <c:pt idx="23516">
                  <c:v>2014.7660000000001</c:v>
                </c:pt>
                <c:pt idx="23517">
                  <c:v>2013.3589999999999</c:v>
                </c:pt>
                <c:pt idx="23518">
                  <c:v>2014.7660000000001</c:v>
                </c:pt>
                <c:pt idx="23519">
                  <c:v>2012.3440000000001</c:v>
                </c:pt>
                <c:pt idx="23520">
                  <c:v>2013.75</c:v>
                </c:pt>
                <c:pt idx="23521">
                  <c:v>2011.953</c:v>
                </c:pt>
                <c:pt idx="23522">
                  <c:v>2012.3440000000001</c:v>
                </c:pt>
                <c:pt idx="23523">
                  <c:v>2013.5940000000001</c:v>
                </c:pt>
                <c:pt idx="23524">
                  <c:v>2013.5940000000001</c:v>
                </c:pt>
                <c:pt idx="23525">
                  <c:v>2013.5940000000001</c:v>
                </c:pt>
                <c:pt idx="23526">
                  <c:v>2013.75</c:v>
                </c:pt>
                <c:pt idx="23527">
                  <c:v>2013.203</c:v>
                </c:pt>
                <c:pt idx="23528">
                  <c:v>2011.797</c:v>
                </c:pt>
                <c:pt idx="23529">
                  <c:v>2012.3440000000001</c:v>
                </c:pt>
                <c:pt idx="23530">
                  <c:v>2014.375</c:v>
                </c:pt>
                <c:pt idx="23531">
                  <c:v>2013.203</c:v>
                </c:pt>
                <c:pt idx="23532">
                  <c:v>2013.9839999999999</c:v>
                </c:pt>
                <c:pt idx="23533">
                  <c:v>2013.203</c:v>
                </c:pt>
                <c:pt idx="23534">
                  <c:v>2012.3440000000001</c:v>
                </c:pt>
                <c:pt idx="23535">
                  <c:v>2013.9839999999999</c:v>
                </c:pt>
                <c:pt idx="23536">
                  <c:v>2014.1410000000001</c:v>
                </c:pt>
                <c:pt idx="23537">
                  <c:v>2010.7809999999999</c:v>
                </c:pt>
                <c:pt idx="23538">
                  <c:v>2015.3910000000001</c:v>
                </c:pt>
                <c:pt idx="23539">
                  <c:v>2013.5940000000001</c:v>
                </c:pt>
                <c:pt idx="23540">
                  <c:v>2012.578</c:v>
                </c:pt>
                <c:pt idx="23541">
                  <c:v>2013.203</c:v>
                </c:pt>
                <c:pt idx="23542">
                  <c:v>2014.375</c:v>
                </c:pt>
                <c:pt idx="23543">
                  <c:v>2013.5940000000001</c:v>
                </c:pt>
                <c:pt idx="23544">
                  <c:v>2014.7660000000001</c:v>
                </c:pt>
                <c:pt idx="23545">
                  <c:v>2015</c:v>
                </c:pt>
                <c:pt idx="23546">
                  <c:v>2011.172</c:v>
                </c:pt>
                <c:pt idx="23547">
                  <c:v>2013.9839999999999</c:v>
                </c:pt>
                <c:pt idx="23548">
                  <c:v>2010.7809999999999</c:v>
                </c:pt>
                <c:pt idx="23549">
                  <c:v>2014.375</c:v>
                </c:pt>
                <c:pt idx="23550">
                  <c:v>2013.3589999999999</c:v>
                </c:pt>
                <c:pt idx="23551">
                  <c:v>2013.203</c:v>
                </c:pt>
                <c:pt idx="23552">
                  <c:v>2013.3589999999999</c:v>
                </c:pt>
                <c:pt idx="23553">
                  <c:v>2012.9690000000001</c:v>
                </c:pt>
                <c:pt idx="23554">
                  <c:v>2015.1559999999999</c:v>
                </c:pt>
                <c:pt idx="23555">
                  <c:v>2013.9839999999999</c:v>
                </c:pt>
                <c:pt idx="23556">
                  <c:v>2013.203</c:v>
                </c:pt>
                <c:pt idx="23557">
                  <c:v>2014.1410000000001</c:v>
                </c:pt>
                <c:pt idx="23558">
                  <c:v>2011.953</c:v>
                </c:pt>
                <c:pt idx="23559">
                  <c:v>2014.1410000000001</c:v>
                </c:pt>
                <c:pt idx="23560">
                  <c:v>2015.1559999999999</c:v>
                </c:pt>
                <c:pt idx="23561">
                  <c:v>2013.9839999999999</c:v>
                </c:pt>
                <c:pt idx="23562">
                  <c:v>2014.1410000000001</c:v>
                </c:pt>
                <c:pt idx="23563">
                  <c:v>2014.1410000000001</c:v>
                </c:pt>
                <c:pt idx="23564">
                  <c:v>2012.9690000000001</c:v>
                </c:pt>
                <c:pt idx="23565">
                  <c:v>2014.375</c:v>
                </c:pt>
                <c:pt idx="23566">
                  <c:v>2014.375</c:v>
                </c:pt>
                <c:pt idx="23567">
                  <c:v>2012.9690000000001</c:v>
                </c:pt>
                <c:pt idx="23568">
                  <c:v>2012.7339999999999</c:v>
                </c:pt>
                <c:pt idx="23569">
                  <c:v>2014.375</c:v>
                </c:pt>
                <c:pt idx="23570">
                  <c:v>2013.5940000000001</c:v>
                </c:pt>
                <c:pt idx="23571">
                  <c:v>2013.3589999999999</c:v>
                </c:pt>
                <c:pt idx="23572">
                  <c:v>2014.5309999999999</c:v>
                </c:pt>
                <c:pt idx="23573">
                  <c:v>2016.797</c:v>
                </c:pt>
                <c:pt idx="23574">
                  <c:v>2012.578</c:v>
                </c:pt>
                <c:pt idx="23575">
                  <c:v>2012.7339999999999</c:v>
                </c:pt>
                <c:pt idx="23576">
                  <c:v>2013.9839999999999</c:v>
                </c:pt>
                <c:pt idx="23577">
                  <c:v>2013.9839999999999</c:v>
                </c:pt>
                <c:pt idx="23578">
                  <c:v>2012.9690000000001</c:v>
                </c:pt>
                <c:pt idx="23579">
                  <c:v>2014.375</c:v>
                </c:pt>
                <c:pt idx="23580">
                  <c:v>2014.5309999999999</c:v>
                </c:pt>
                <c:pt idx="23581">
                  <c:v>2013.5940000000001</c:v>
                </c:pt>
                <c:pt idx="23582">
                  <c:v>2015.7809999999999</c:v>
                </c:pt>
                <c:pt idx="23583">
                  <c:v>2013.203</c:v>
                </c:pt>
                <c:pt idx="23584">
                  <c:v>2014.375</c:v>
                </c:pt>
                <c:pt idx="23585">
                  <c:v>2012.9690000000001</c:v>
                </c:pt>
                <c:pt idx="23586">
                  <c:v>2013.9839999999999</c:v>
                </c:pt>
                <c:pt idx="23587">
                  <c:v>2014.1410000000001</c:v>
                </c:pt>
                <c:pt idx="23588">
                  <c:v>2012.9690000000001</c:v>
                </c:pt>
                <c:pt idx="23589">
                  <c:v>2014.375</c:v>
                </c:pt>
                <c:pt idx="23590">
                  <c:v>2011.953</c:v>
                </c:pt>
                <c:pt idx="23591">
                  <c:v>2011.797</c:v>
                </c:pt>
                <c:pt idx="23592">
                  <c:v>2012.9690000000001</c:v>
                </c:pt>
                <c:pt idx="23593">
                  <c:v>2013.3589999999999</c:v>
                </c:pt>
                <c:pt idx="23594">
                  <c:v>2011.797</c:v>
                </c:pt>
                <c:pt idx="23595">
                  <c:v>2011.5619999999999</c:v>
                </c:pt>
                <c:pt idx="23596">
                  <c:v>2012.578</c:v>
                </c:pt>
                <c:pt idx="23597">
                  <c:v>2013.5940000000001</c:v>
                </c:pt>
                <c:pt idx="23598">
                  <c:v>2013.75</c:v>
                </c:pt>
                <c:pt idx="23599">
                  <c:v>2013.203</c:v>
                </c:pt>
                <c:pt idx="23600">
                  <c:v>2014.5309999999999</c:v>
                </c:pt>
                <c:pt idx="23601">
                  <c:v>2011.953</c:v>
                </c:pt>
                <c:pt idx="23602">
                  <c:v>2014.375</c:v>
                </c:pt>
                <c:pt idx="23603">
                  <c:v>2014.5309999999999</c:v>
                </c:pt>
                <c:pt idx="23604">
                  <c:v>2015.1559999999999</c:v>
                </c:pt>
                <c:pt idx="23605">
                  <c:v>2013.5940000000001</c:v>
                </c:pt>
                <c:pt idx="23606">
                  <c:v>2014.5309999999999</c:v>
                </c:pt>
                <c:pt idx="23607">
                  <c:v>2013.75</c:v>
                </c:pt>
                <c:pt idx="23608">
                  <c:v>2012.1869999999999</c:v>
                </c:pt>
                <c:pt idx="23609">
                  <c:v>2012.578</c:v>
                </c:pt>
                <c:pt idx="23610">
                  <c:v>2015.1559999999999</c:v>
                </c:pt>
                <c:pt idx="23611">
                  <c:v>2013.75</c:v>
                </c:pt>
                <c:pt idx="23612">
                  <c:v>2013.203</c:v>
                </c:pt>
                <c:pt idx="23613">
                  <c:v>2011.797</c:v>
                </c:pt>
                <c:pt idx="23614">
                  <c:v>2012.578</c:v>
                </c:pt>
                <c:pt idx="23615">
                  <c:v>2012.1869999999999</c:v>
                </c:pt>
                <c:pt idx="23616">
                  <c:v>2014.375</c:v>
                </c:pt>
                <c:pt idx="23617">
                  <c:v>2012.1869999999999</c:v>
                </c:pt>
                <c:pt idx="23618">
                  <c:v>2015.547</c:v>
                </c:pt>
                <c:pt idx="23619">
                  <c:v>2011.953</c:v>
                </c:pt>
                <c:pt idx="23620">
                  <c:v>2012.9690000000001</c:v>
                </c:pt>
                <c:pt idx="23621">
                  <c:v>2011.5619999999999</c:v>
                </c:pt>
                <c:pt idx="23622">
                  <c:v>2015.3910000000001</c:v>
                </c:pt>
                <c:pt idx="23623">
                  <c:v>2014.7660000000001</c:v>
                </c:pt>
                <c:pt idx="23624">
                  <c:v>2012.7339999999999</c:v>
                </c:pt>
                <c:pt idx="23625">
                  <c:v>2012.7339999999999</c:v>
                </c:pt>
                <c:pt idx="23626">
                  <c:v>2013.9839999999999</c:v>
                </c:pt>
                <c:pt idx="23627">
                  <c:v>2011.5619999999999</c:v>
                </c:pt>
                <c:pt idx="23628">
                  <c:v>2012.578</c:v>
                </c:pt>
                <c:pt idx="23629">
                  <c:v>2015.3910000000001</c:v>
                </c:pt>
                <c:pt idx="23630">
                  <c:v>2013.75</c:v>
                </c:pt>
                <c:pt idx="23631">
                  <c:v>2011.5619999999999</c:v>
                </c:pt>
                <c:pt idx="23632">
                  <c:v>2012.9690000000001</c:v>
                </c:pt>
                <c:pt idx="23633">
                  <c:v>2014.375</c:v>
                </c:pt>
                <c:pt idx="23634">
                  <c:v>2012.7339999999999</c:v>
                </c:pt>
                <c:pt idx="23635">
                  <c:v>2012.3440000000001</c:v>
                </c:pt>
                <c:pt idx="23636">
                  <c:v>2013.75</c:v>
                </c:pt>
                <c:pt idx="23637">
                  <c:v>2013.5940000000001</c:v>
                </c:pt>
                <c:pt idx="23638">
                  <c:v>2013.9839999999999</c:v>
                </c:pt>
                <c:pt idx="23639">
                  <c:v>2011.953</c:v>
                </c:pt>
                <c:pt idx="23640">
                  <c:v>2012.578</c:v>
                </c:pt>
                <c:pt idx="23641">
                  <c:v>2012.7339999999999</c:v>
                </c:pt>
                <c:pt idx="23642">
                  <c:v>2013.75</c:v>
                </c:pt>
                <c:pt idx="23643">
                  <c:v>2014.5309999999999</c:v>
                </c:pt>
                <c:pt idx="23644">
                  <c:v>2012.9690000000001</c:v>
                </c:pt>
                <c:pt idx="23645">
                  <c:v>2012.578</c:v>
                </c:pt>
                <c:pt idx="23646">
                  <c:v>2010.547</c:v>
                </c:pt>
                <c:pt idx="23647">
                  <c:v>2016.172</c:v>
                </c:pt>
                <c:pt idx="23648">
                  <c:v>2015</c:v>
                </c:pt>
                <c:pt idx="23649">
                  <c:v>2012.7339999999999</c:v>
                </c:pt>
                <c:pt idx="23650">
                  <c:v>2012.3440000000001</c:v>
                </c:pt>
                <c:pt idx="23651">
                  <c:v>2013.5940000000001</c:v>
                </c:pt>
                <c:pt idx="23652">
                  <c:v>2013.75</c:v>
                </c:pt>
                <c:pt idx="23653">
                  <c:v>2012.7339999999999</c:v>
                </c:pt>
                <c:pt idx="23654">
                  <c:v>2012.7339999999999</c:v>
                </c:pt>
                <c:pt idx="23655">
                  <c:v>2010.7809999999999</c:v>
                </c:pt>
                <c:pt idx="23656">
                  <c:v>2013.75</c:v>
                </c:pt>
                <c:pt idx="23657">
                  <c:v>2015.1559999999999</c:v>
                </c:pt>
                <c:pt idx="23658">
                  <c:v>2012.7339999999999</c:v>
                </c:pt>
                <c:pt idx="23659">
                  <c:v>2014.1410000000001</c:v>
                </c:pt>
                <c:pt idx="23660">
                  <c:v>2014.375</c:v>
                </c:pt>
                <c:pt idx="23661">
                  <c:v>2013.75</c:v>
                </c:pt>
                <c:pt idx="23662">
                  <c:v>2012.1869999999999</c:v>
                </c:pt>
                <c:pt idx="23663">
                  <c:v>2013.203</c:v>
                </c:pt>
                <c:pt idx="23664">
                  <c:v>2012.578</c:v>
                </c:pt>
                <c:pt idx="23665">
                  <c:v>2012.7339999999999</c:v>
                </c:pt>
                <c:pt idx="23666">
                  <c:v>2012.7339999999999</c:v>
                </c:pt>
                <c:pt idx="23667">
                  <c:v>2011.4059999999999</c:v>
                </c:pt>
                <c:pt idx="23668">
                  <c:v>2013.203</c:v>
                </c:pt>
                <c:pt idx="23669">
                  <c:v>2012.1869999999999</c:v>
                </c:pt>
                <c:pt idx="23670">
                  <c:v>2013.9839999999999</c:v>
                </c:pt>
                <c:pt idx="23671">
                  <c:v>2011.797</c:v>
                </c:pt>
                <c:pt idx="23672">
                  <c:v>2013.3589999999999</c:v>
                </c:pt>
                <c:pt idx="23673">
                  <c:v>2012.3440000000001</c:v>
                </c:pt>
                <c:pt idx="23674">
                  <c:v>2013.5940000000001</c:v>
                </c:pt>
                <c:pt idx="23675">
                  <c:v>2012.9690000000001</c:v>
                </c:pt>
                <c:pt idx="23676">
                  <c:v>2014.7660000000001</c:v>
                </c:pt>
                <c:pt idx="23677">
                  <c:v>2014.5309999999999</c:v>
                </c:pt>
                <c:pt idx="23678">
                  <c:v>2012.1869999999999</c:v>
                </c:pt>
                <c:pt idx="23679">
                  <c:v>2013.75</c:v>
                </c:pt>
                <c:pt idx="23680">
                  <c:v>2016.172</c:v>
                </c:pt>
                <c:pt idx="23681">
                  <c:v>2012.1869999999999</c:v>
                </c:pt>
                <c:pt idx="23682">
                  <c:v>2013.203</c:v>
                </c:pt>
                <c:pt idx="23683">
                  <c:v>2014.1410000000001</c:v>
                </c:pt>
                <c:pt idx="23684">
                  <c:v>2012.7339999999999</c:v>
                </c:pt>
                <c:pt idx="23685">
                  <c:v>2013.203</c:v>
                </c:pt>
                <c:pt idx="23686">
                  <c:v>2012.9690000000001</c:v>
                </c:pt>
                <c:pt idx="23687">
                  <c:v>2013.3589999999999</c:v>
                </c:pt>
                <c:pt idx="23688">
                  <c:v>2012.578</c:v>
                </c:pt>
                <c:pt idx="23689">
                  <c:v>2012.9690000000001</c:v>
                </c:pt>
                <c:pt idx="23690">
                  <c:v>2012.578</c:v>
                </c:pt>
                <c:pt idx="23691">
                  <c:v>2013.75</c:v>
                </c:pt>
                <c:pt idx="23692">
                  <c:v>2012.1869999999999</c:v>
                </c:pt>
                <c:pt idx="23693">
                  <c:v>2013.3589999999999</c:v>
                </c:pt>
                <c:pt idx="23694">
                  <c:v>2013.3589999999999</c:v>
                </c:pt>
                <c:pt idx="23695">
                  <c:v>2013.9839999999999</c:v>
                </c:pt>
                <c:pt idx="23696">
                  <c:v>2011.797</c:v>
                </c:pt>
                <c:pt idx="23697">
                  <c:v>2012.3440000000001</c:v>
                </c:pt>
                <c:pt idx="23698">
                  <c:v>2012.1869999999999</c:v>
                </c:pt>
                <c:pt idx="23699">
                  <c:v>2010.547</c:v>
                </c:pt>
                <c:pt idx="23700">
                  <c:v>2010</c:v>
                </c:pt>
                <c:pt idx="23701">
                  <c:v>2011.797</c:v>
                </c:pt>
                <c:pt idx="23702">
                  <c:v>2014.1410000000001</c:v>
                </c:pt>
                <c:pt idx="23703">
                  <c:v>2013.3589999999999</c:v>
                </c:pt>
                <c:pt idx="23704">
                  <c:v>2011.172</c:v>
                </c:pt>
                <c:pt idx="23705">
                  <c:v>2013.3589999999999</c:v>
                </c:pt>
                <c:pt idx="23706">
                  <c:v>2012.7339999999999</c:v>
                </c:pt>
                <c:pt idx="23707">
                  <c:v>2012.3440000000001</c:v>
                </c:pt>
                <c:pt idx="23708">
                  <c:v>2015</c:v>
                </c:pt>
                <c:pt idx="23709">
                  <c:v>2014.7660000000001</c:v>
                </c:pt>
                <c:pt idx="23710">
                  <c:v>2013.203</c:v>
                </c:pt>
                <c:pt idx="23711">
                  <c:v>2011.172</c:v>
                </c:pt>
                <c:pt idx="23712">
                  <c:v>2013.75</c:v>
                </c:pt>
                <c:pt idx="23713">
                  <c:v>2012.3440000000001</c:v>
                </c:pt>
                <c:pt idx="23714">
                  <c:v>2014.5309999999999</c:v>
                </c:pt>
                <c:pt idx="23715">
                  <c:v>2012.3440000000001</c:v>
                </c:pt>
                <c:pt idx="23716">
                  <c:v>2013.3589999999999</c:v>
                </c:pt>
                <c:pt idx="23717">
                  <c:v>2013.9839999999999</c:v>
                </c:pt>
                <c:pt idx="23718">
                  <c:v>2013.203</c:v>
                </c:pt>
                <c:pt idx="23719">
                  <c:v>2012.9690000000001</c:v>
                </c:pt>
                <c:pt idx="23720">
                  <c:v>2013.3589999999999</c:v>
                </c:pt>
                <c:pt idx="23721">
                  <c:v>2015.3910000000001</c:v>
                </c:pt>
                <c:pt idx="23722">
                  <c:v>2012.7339999999999</c:v>
                </c:pt>
                <c:pt idx="23723">
                  <c:v>2012.3440000000001</c:v>
                </c:pt>
                <c:pt idx="23724">
                  <c:v>2012.1869999999999</c:v>
                </c:pt>
                <c:pt idx="23725">
                  <c:v>2014.1410000000001</c:v>
                </c:pt>
                <c:pt idx="23726">
                  <c:v>2012.7339999999999</c:v>
                </c:pt>
                <c:pt idx="23727">
                  <c:v>2013.9839999999999</c:v>
                </c:pt>
                <c:pt idx="23728">
                  <c:v>2011.953</c:v>
                </c:pt>
                <c:pt idx="23729">
                  <c:v>2013.203</c:v>
                </c:pt>
                <c:pt idx="23730">
                  <c:v>2013.5940000000001</c:v>
                </c:pt>
                <c:pt idx="23731">
                  <c:v>2012.1869999999999</c:v>
                </c:pt>
                <c:pt idx="23732">
                  <c:v>2012.1869999999999</c:v>
                </c:pt>
                <c:pt idx="23733">
                  <c:v>2010.9369999999999</c:v>
                </c:pt>
                <c:pt idx="23734">
                  <c:v>2011.953</c:v>
                </c:pt>
                <c:pt idx="23735">
                  <c:v>2011.5619999999999</c:v>
                </c:pt>
                <c:pt idx="23736">
                  <c:v>2012.9690000000001</c:v>
                </c:pt>
                <c:pt idx="23737">
                  <c:v>2011.953</c:v>
                </c:pt>
                <c:pt idx="23738">
                  <c:v>2010.9369999999999</c:v>
                </c:pt>
                <c:pt idx="23739">
                  <c:v>2015.9369999999999</c:v>
                </c:pt>
                <c:pt idx="23740">
                  <c:v>2013.3589999999999</c:v>
                </c:pt>
                <c:pt idx="23741">
                  <c:v>2013.9839999999999</c:v>
                </c:pt>
                <c:pt idx="23742">
                  <c:v>2011.953</c:v>
                </c:pt>
                <c:pt idx="23743">
                  <c:v>2013.203</c:v>
                </c:pt>
                <c:pt idx="23744">
                  <c:v>2012.3440000000001</c:v>
                </c:pt>
                <c:pt idx="23745">
                  <c:v>2011.5619999999999</c:v>
                </c:pt>
                <c:pt idx="23746">
                  <c:v>2012.9690000000001</c:v>
                </c:pt>
                <c:pt idx="23747">
                  <c:v>2010.1559999999999</c:v>
                </c:pt>
                <c:pt idx="23748">
                  <c:v>2014.7660000000001</c:v>
                </c:pt>
                <c:pt idx="23749">
                  <c:v>2012.578</c:v>
                </c:pt>
                <c:pt idx="23750">
                  <c:v>2011.797</c:v>
                </c:pt>
                <c:pt idx="23751">
                  <c:v>2013.9839999999999</c:v>
                </c:pt>
                <c:pt idx="23752">
                  <c:v>2012.578</c:v>
                </c:pt>
                <c:pt idx="23753">
                  <c:v>2013.9839999999999</c:v>
                </c:pt>
                <c:pt idx="23754">
                  <c:v>2011.797</c:v>
                </c:pt>
                <c:pt idx="23755">
                  <c:v>2011.4059999999999</c:v>
                </c:pt>
                <c:pt idx="23756">
                  <c:v>2013.3589999999999</c:v>
                </c:pt>
                <c:pt idx="23757">
                  <c:v>2013.3589999999999</c:v>
                </c:pt>
                <c:pt idx="23758">
                  <c:v>2013.203</c:v>
                </c:pt>
                <c:pt idx="23759">
                  <c:v>2012.3440000000001</c:v>
                </c:pt>
                <c:pt idx="23760">
                  <c:v>2014.375</c:v>
                </c:pt>
                <c:pt idx="23761">
                  <c:v>2013.203</c:v>
                </c:pt>
                <c:pt idx="23762">
                  <c:v>2013.3589999999999</c:v>
                </c:pt>
                <c:pt idx="23763">
                  <c:v>2016.5619999999999</c:v>
                </c:pt>
                <c:pt idx="23764">
                  <c:v>2011.172</c:v>
                </c:pt>
                <c:pt idx="23765">
                  <c:v>2013.203</c:v>
                </c:pt>
                <c:pt idx="23766">
                  <c:v>2013.5940000000001</c:v>
                </c:pt>
                <c:pt idx="23767">
                  <c:v>2011.953</c:v>
                </c:pt>
                <c:pt idx="23768">
                  <c:v>2013.9839999999999</c:v>
                </c:pt>
                <c:pt idx="23769">
                  <c:v>2011.5619999999999</c:v>
                </c:pt>
                <c:pt idx="23770">
                  <c:v>2011.5619999999999</c:v>
                </c:pt>
                <c:pt idx="23771">
                  <c:v>2013.75</c:v>
                </c:pt>
                <c:pt idx="23772">
                  <c:v>2010.547</c:v>
                </c:pt>
                <c:pt idx="23773">
                  <c:v>2012.1869999999999</c:v>
                </c:pt>
                <c:pt idx="23774">
                  <c:v>2014.7660000000001</c:v>
                </c:pt>
                <c:pt idx="23775">
                  <c:v>2013.75</c:v>
                </c:pt>
                <c:pt idx="23776">
                  <c:v>2012.7339999999999</c:v>
                </c:pt>
                <c:pt idx="23777">
                  <c:v>2012.578</c:v>
                </c:pt>
                <c:pt idx="23778">
                  <c:v>2014.375</c:v>
                </c:pt>
                <c:pt idx="23779">
                  <c:v>2010.9369999999999</c:v>
                </c:pt>
                <c:pt idx="23780">
                  <c:v>2013.3589999999999</c:v>
                </c:pt>
                <c:pt idx="23781">
                  <c:v>2012.9690000000001</c:v>
                </c:pt>
                <c:pt idx="23782">
                  <c:v>2012.578</c:v>
                </c:pt>
                <c:pt idx="23783">
                  <c:v>2012.9690000000001</c:v>
                </c:pt>
                <c:pt idx="23784">
                  <c:v>2013.9839999999999</c:v>
                </c:pt>
                <c:pt idx="23785">
                  <c:v>2012.578</c:v>
                </c:pt>
                <c:pt idx="23786">
                  <c:v>2015.3910000000001</c:v>
                </c:pt>
                <c:pt idx="23787">
                  <c:v>2014.375</c:v>
                </c:pt>
                <c:pt idx="23788">
                  <c:v>2014.7660000000001</c:v>
                </c:pt>
                <c:pt idx="23789">
                  <c:v>2012.7339999999999</c:v>
                </c:pt>
                <c:pt idx="23790">
                  <c:v>2013.75</c:v>
                </c:pt>
                <c:pt idx="23791">
                  <c:v>2014.375</c:v>
                </c:pt>
                <c:pt idx="23792">
                  <c:v>2012.7339999999999</c:v>
                </c:pt>
                <c:pt idx="23793">
                  <c:v>2013.203</c:v>
                </c:pt>
                <c:pt idx="23794">
                  <c:v>2014.1410000000001</c:v>
                </c:pt>
                <c:pt idx="23795">
                  <c:v>2014.375</c:v>
                </c:pt>
                <c:pt idx="23796">
                  <c:v>2015.3910000000001</c:v>
                </c:pt>
                <c:pt idx="23797">
                  <c:v>2012.1869999999999</c:v>
                </c:pt>
                <c:pt idx="23798">
                  <c:v>2012.578</c:v>
                </c:pt>
                <c:pt idx="23799">
                  <c:v>2014.5309999999999</c:v>
                </c:pt>
                <c:pt idx="23800">
                  <c:v>2015</c:v>
                </c:pt>
                <c:pt idx="23801">
                  <c:v>2012.9690000000001</c:v>
                </c:pt>
                <c:pt idx="23802">
                  <c:v>2015</c:v>
                </c:pt>
                <c:pt idx="23803">
                  <c:v>2012.3440000000001</c:v>
                </c:pt>
                <c:pt idx="23804">
                  <c:v>2014.1410000000001</c:v>
                </c:pt>
                <c:pt idx="23805">
                  <c:v>2014.5309999999999</c:v>
                </c:pt>
                <c:pt idx="23806">
                  <c:v>2012.3440000000001</c:v>
                </c:pt>
                <c:pt idx="23807">
                  <c:v>2012.578</c:v>
                </c:pt>
                <c:pt idx="23808">
                  <c:v>2014.5309999999999</c:v>
                </c:pt>
                <c:pt idx="23809">
                  <c:v>2013.75</c:v>
                </c:pt>
                <c:pt idx="23810">
                  <c:v>2012.1869999999999</c:v>
                </c:pt>
                <c:pt idx="23811">
                  <c:v>2014.5309999999999</c:v>
                </c:pt>
                <c:pt idx="23812">
                  <c:v>2012.578</c:v>
                </c:pt>
                <c:pt idx="23813">
                  <c:v>2011.797</c:v>
                </c:pt>
                <c:pt idx="23814">
                  <c:v>2011.4059999999999</c:v>
                </c:pt>
                <c:pt idx="23815">
                  <c:v>2012.578</c:v>
                </c:pt>
                <c:pt idx="23816">
                  <c:v>2014.5309999999999</c:v>
                </c:pt>
                <c:pt idx="23817">
                  <c:v>2011.4059999999999</c:v>
                </c:pt>
                <c:pt idx="23818">
                  <c:v>2014.7660000000001</c:v>
                </c:pt>
                <c:pt idx="23819">
                  <c:v>2012.1869999999999</c:v>
                </c:pt>
                <c:pt idx="23820">
                  <c:v>2015.3910000000001</c:v>
                </c:pt>
                <c:pt idx="23821">
                  <c:v>2012.9690000000001</c:v>
                </c:pt>
                <c:pt idx="23822">
                  <c:v>2013.5940000000001</c:v>
                </c:pt>
                <c:pt idx="23823">
                  <c:v>2015</c:v>
                </c:pt>
                <c:pt idx="23824">
                  <c:v>2015.1559999999999</c:v>
                </c:pt>
                <c:pt idx="23825">
                  <c:v>2015</c:v>
                </c:pt>
                <c:pt idx="23826">
                  <c:v>2013.9839999999999</c:v>
                </c:pt>
                <c:pt idx="23827">
                  <c:v>2013.203</c:v>
                </c:pt>
                <c:pt idx="23828">
                  <c:v>2013.9839999999999</c:v>
                </c:pt>
                <c:pt idx="23829">
                  <c:v>2010.7809999999999</c:v>
                </c:pt>
                <c:pt idx="23830">
                  <c:v>2012.7339999999999</c:v>
                </c:pt>
                <c:pt idx="23831">
                  <c:v>2014.375</c:v>
                </c:pt>
                <c:pt idx="23832">
                  <c:v>2012.578</c:v>
                </c:pt>
                <c:pt idx="23833">
                  <c:v>2012.7339999999999</c:v>
                </c:pt>
                <c:pt idx="23834">
                  <c:v>2012.9690000000001</c:v>
                </c:pt>
                <c:pt idx="23835">
                  <c:v>2013.9839999999999</c:v>
                </c:pt>
                <c:pt idx="23836">
                  <c:v>2012.7339999999999</c:v>
                </c:pt>
                <c:pt idx="23837">
                  <c:v>2012.9690000000001</c:v>
                </c:pt>
                <c:pt idx="23838">
                  <c:v>2012.3440000000001</c:v>
                </c:pt>
                <c:pt idx="23839">
                  <c:v>2013.203</c:v>
                </c:pt>
                <c:pt idx="23840">
                  <c:v>2015.7809999999999</c:v>
                </c:pt>
                <c:pt idx="23841">
                  <c:v>2013.9839999999999</c:v>
                </c:pt>
                <c:pt idx="23842">
                  <c:v>2012.7339999999999</c:v>
                </c:pt>
                <c:pt idx="23843">
                  <c:v>2012.9690000000001</c:v>
                </c:pt>
                <c:pt idx="23844">
                  <c:v>2013.203</c:v>
                </c:pt>
                <c:pt idx="23845">
                  <c:v>2013.75</c:v>
                </c:pt>
                <c:pt idx="23846">
                  <c:v>2014.5309999999999</c:v>
                </c:pt>
                <c:pt idx="23847">
                  <c:v>2013.203</c:v>
                </c:pt>
                <c:pt idx="23848">
                  <c:v>2015.1559999999999</c:v>
                </c:pt>
                <c:pt idx="23849">
                  <c:v>2013.5940000000001</c:v>
                </c:pt>
                <c:pt idx="23850">
                  <c:v>2012.7339999999999</c:v>
                </c:pt>
                <c:pt idx="23851">
                  <c:v>2012.3440000000001</c:v>
                </c:pt>
                <c:pt idx="23852">
                  <c:v>2014.375</c:v>
                </c:pt>
                <c:pt idx="23853">
                  <c:v>2012.9690000000001</c:v>
                </c:pt>
                <c:pt idx="23854">
                  <c:v>2015.7809999999999</c:v>
                </c:pt>
                <c:pt idx="23855">
                  <c:v>2014.375</c:v>
                </c:pt>
                <c:pt idx="23856">
                  <c:v>2013.203</c:v>
                </c:pt>
                <c:pt idx="23857">
                  <c:v>2013.9839999999999</c:v>
                </c:pt>
                <c:pt idx="23858">
                  <c:v>2013.203</c:v>
                </c:pt>
                <c:pt idx="23859">
                  <c:v>2012.9690000000001</c:v>
                </c:pt>
                <c:pt idx="23860">
                  <c:v>2013.3589999999999</c:v>
                </c:pt>
                <c:pt idx="23861">
                  <c:v>2014.1410000000001</c:v>
                </c:pt>
                <c:pt idx="23862">
                  <c:v>2011.172</c:v>
                </c:pt>
                <c:pt idx="23863">
                  <c:v>2012.1869999999999</c:v>
                </c:pt>
                <c:pt idx="23864">
                  <c:v>2010</c:v>
                </c:pt>
                <c:pt idx="23865">
                  <c:v>2012.578</c:v>
                </c:pt>
                <c:pt idx="23866">
                  <c:v>2012.3440000000001</c:v>
                </c:pt>
                <c:pt idx="23867">
                  <c:v>2014.375</c:v>
                </c:pt>
                <c:pt idx="23868">
                  <c:v>2011.172</c:v>
                </c:pt>
                <c:pt idx="23869">
                  <c:v>2013.3589999999999</c:v>
                </c:pt>
                <c:pt idx="23870">
                  <c:v>2012.578</c:v>
                </c:pt>
                <c:pt idx="23871">
                  <c:v>2012.1869999999999</c:v>
                </c:pt>
                <c:pt idx="23872">
                  <c:v>2013.3589999999999</c:v>
                </c:pt>
                <c:pt idx="23873">
                  <c:v>2014.7660000000001</c:v>
                </c:pt>
                <c:pt idx="23874">
                  <c:v>2012.7339999999999</c:v>
                </c:pt>
                <c:pt idx="23875">
                  <c:v>2012.578</c:v>
                </c:pt>
                <c:pt idx="23876">
                  <c:v>2012.9690000000001</c:v>
                </c:pt>
                <c:pt idx="23877">
                  <c:v>2011.797</c:v>
                </c:pt>
                <c:pt idx="23878">
                  <c:v>2013.203</c:v>
                </c:pt>
                <c:pt idx="23879">
                  <c:v>2012.578</c:v>
                </c:pt>
                <c:pt idx="23880">
                  <c:v>2012.7339999999999</c:v>
                </c:pt>
                <c:pt idx="23881">
                  <c:v>2011.172</c:v>
                </c:pt>
                <c:pt idx="23882">
                  <c:v>2014.5309999999999</c:v>
                </c:pt>
                <c:pt idx="23883">
                  <c:v>2011.5619999999999</c:v>
                </c:pt>
                <c:pt idx="23884">
                  <c:v>2015</c:v>
                </c:pt>
                <c:pt idx="23885">
                  <c:v>2011.4059999999999</c:v>
                </c:pt>
                <c:pt idx="23886">
                  <c:v>2013.75</c:v>
                </c:pt>
                <c:pt idx="23887">
                  <c:v>2012.7339999999999</c:v>
                </c:pt>
                <c:pt idx="23888">
                  <c:v>2012.7339999999999</c:v>
                </c:pt>
                <c:pt idx="23889">
                  <c:v>2013.3589999999999</c:v>
                </c:pt>
                <c:pt idx="23890">
                  <c:v>2013.75</c:v>
                </c:pt>
                <c:pt idx="23891">
                  <c:v>2012.578</c:v>
                </c:pt>
                <c:pt idx="23892">
                  <c:v>2011.953</c:v>
                </c:pt>
                <c:pt idx="23893">
                  <c:v>2010.9369999999999</c:v>
                </c:pt>
                <c:pt idx="23894">
                  <c:v>2013.9839999999999</c:v>
                </c:pt>
                <c:pt idx="23895">
                  <c:v>2013.3589999999999</c:v>
                </c:pt>
                <c:pt idx="23896">
                  <c:v>2011.4059999999999</c:v>
                </c:pt>
                <c:pt idx="23897">
                  <c:v>2013.3589999999999</c:v>
                </c:pt>
                <c:pt idx="23898">
                  <c:v>2012.9690000000001</c:v>
                </c:pt>
                <c:pt idx="23899">
                  <c:v>2012.9690000000001</c:v>
                </c:pt>
                <c:pt idx="23900">
                  <c:v>2014.375</c:v>
                </c:pt>
                <c:pt idx="23901">
                  <c:v>2012.9690000000001</c:v>
                </c:pt>
                <c:pt idx="23902">
                  <c:v>2012.578</c:v>
                </c:pt>
                <c:pt idx="23903">
                  <c:v>2013.75</c:v>
                </c:pt>
                <c:pt idx="23904">
                  <c:v>2012.9690000000001</c:v>
                </c:pt>
                <c:pt idx="23905">
                  <c:v>2013.75</c:v>
                </c:pt>
                <c:pt idx="23906">
                  <c:v>2012.9690000000001</c:v>
                </c:pt>
                <c:pt idx="23907">
                  <c:v>2012.1869999999999</c:v>
                </c:pt>
                <c:pt idx="23908">
                  <c:v>2014.1410000000001</c:v>
                </c:pt>
                <c:pt idx="23909">
                  <c:v>2014.375</c:v>
                </c:pt>
                <c:pt idx="23910">
                  <c:v>2013.3589999999999</c:v>
                </c:pt>
                <c:pt idx="23911">
                  <c:v>2012.7339999999999</c:v>
                </c:pt>
                <c:pt idx="23912">
                  <c:v>2012.9690000000001</c:v>
                </c:pt>
                <c:pt idx="23913">
                  <c:v>2013.5940000000001</c:v>
                </c:pt>
                <c:pt idx="23914">
                  <c:v>2012.578</c:v>
                </c:pt>
                <c:pt idx="23915">
                  <c:v>2012.9690000000001</c:v>
                </c:pt>
                <c:pt idx="23916">
                  <c:v>2012.578</c:v>
                </c:pt>
                <c:pt idx="23917">
                  <c:v>2012.9690000000001</c:v>
                </c:pt>
                <c:pt idx="23918">
                  <c:v>2013.5940000000001</c:v>
                </c:pt>
                <c:pt idx="23919">
                  <c:v>2015.547</c:v>
                </c:pt>
                <c:pt idx="23920">
                  <c:v>2013.5940000000001</c:v>
                </c:pt>
                <c:pt idx="23921">
                  <c:v>2012.1869999999999</c:v>
                </c:pt>
                <c:pt idx="23922">
                  <c:v>2010.547</c:v>
                </c:pt>
                <c:pt idx="23923">
                  <c:v>2013.203</c:v>
                </c:pt>
                <c:pt idx="23924">
                  <c:v>2011.953</c:v>
                </c:pt>
                <c:pt idx="23925">
                  <c:v>2012.578</c:v>
                </c:pt>
                <c:pt idx="23926">
                  <c:v>2012.578</c:v>
                </c:pt>
                <c:pt idx="23927">
                  <c:v>2011.4059999999999</c:v>
                </c:pt>
                <c:pt idx="23928">
                  <c:v>2011.4059999999999</c:v>
                </c:pt>
                <c:pt idx="23929">
                  <c:v>2015</c:v>
                </c:pt>
                <c:pt idx="23930">
                  <c:v>2012.9690000000001</c:v>
                </c:pt>
                <c:pt idx="23931">
                  <c:v>2011.953</c:v>
                </c:pt>
                <c:pt idx="23932">
                  <c:v>2013.5940000000001</c:v>
                </c:pt>
                <c:pt idx="23933">
                  <c:v>2012.1869999999999</c:v>
                </c:pt>
                <c:pt idx="23934">
                  <c:v>2011.5619999999999</c:v>
                </c:pt>
                <c:pt idx="23935">
                  <c:v>2012.578</c:v>
                </c:pt>
                <c:pt idx="23936">
                  <c:v>2014.5309999999999</c:v>
                </c:pt>
                <c:pt idx="23937">
                  <c:v>2010.547</c:v>
                </c:pt>
                <c:pt idx="23938">
                  <c:v>2013.3589999999999</c:v>
                </c:pt>
                <c:pt idx="23939">
                  <c:v>2009.375</c:v>
                </c:pt>
                <c:pt idx="23940">
                  <c:v>2013.203</c:v>
                </c:pt>
                <c:pt idx="23941">
                  <c:v>2012.9690000000001</c:v>
                </c:pt>
                <c:pt idx="23942">
                  <c:v>2012.3440000000001</c:v>
                </c:pt>
                <c:pt idx="23943">
                  <c:v>2012.1869999999999</c:v>
                </c:pt>
                <c:pt idx="23944">
                  <c:v>2010.3910000000001</c:v>
                </c:pt>
                <c:pt idx="23945">
                  <c:v>2012.9690000000001</c:v>
                </c:pt>
                <c:pt idx="23946">
                  <c:v>2012.9690000000001</c:v>
                </c:pt>
                <c:pt idx="23947">
                  <c:v>2012.7339999999999</c:v>
                </c:pt>
                <c:pt idx="23948">
                  <c:v>2013.203</c:v>
                </c:pt>
                <c:pt idx="23949">
                  <c:v>2011.4059999999999</c:v>
                </c:pt>
                <c:pt idx="23950">
                  <c:v>2014.375</c:v>
                </c:pt>
                <c:pt idx="23951">
                  <c:v>2012.3440000000001</c:v>
                </c:pt>
                <c:pt idx="23952">
                  <c:v>2012.3440000000001</c:v>
                </c:pt>
                <c:pt idx="23953">
                  <c:v>2013.203</c:v>
                </c:pt>
                <c:pt idx="23954">
                  <c:v>2010.3910000000001</c:v>
                </c:pt>
                <c:pt idx="23955">
                  <c:v>2013.9839999999999</c:v>
                </c:pt>
                <c:pt idx="23956">
                  <c:v>2012.3440000000001</c:v>
                </c:pt>
                <c:pt idx="23957">
                  <c:v>2013.3589999999999</c:v>
                </c:pt>
                <c:pt idx="23958">
                  <c:v>2013.5940000000001</c:v>
                </c:pt>
                <c:pt idx="23959">
                  <c:v>2010.9369999999999</c:v>
                </c:pt>
                <c:pt idx="23960">
                  <c:v>2012.9690000000001</c:v>
                </c:pt>
                <c:pt idx="23961">
                  <c:v>2012.9690000000001</c:v>
                </c:pt>
                <c:pt idx="23962">
                  <c:v>2013.203</c:v>
                </c:pt>
                <c:pt idx="23963">
                  <c:v>2012.7339999999999</c:v>
                </c:pt>
                <c:pt idx="23964">
                  <c:v>2012.3440000000001</c:v>
                </c:pt>
                <c:pt idx="23965">
                  <c:v>2012.7339999999999</c:v>
                </c:pt>
                <c:pt idx="23966">
                  <c:v>2013.203</c:v>
                </c:pt>
                <c:pt idx="23967">
                  <c:v>2012.3440000000001</c:v>
                </c:pt>
                <c:pt idx="23968">
                  <c:v>2015.7809999999999</c:v>
                </c:pt>
                <c:pt idx="23969">
                  <c:v>2011.172</c:v>
                </c:pt>
                <c:pt idx="23970">
                  <c:v>2011.172</c:v>
                </c:pt>
                <c:pt idx="23971">
                  <c:v>2011.172</c:v>
                </c:pt>
                <c:pt idx="23972">
                  <c:v>2012.9690000000001</c:v>
                </c:pt>
                <c:pt idx="23973">
                  <c:v>2015.1559999999999</c:v>
                </c:pt>
                <c:pt idx="23974">
                  <c:v>2012.3440000000001</c:v>
                </c:pt>
                <c:pt idx="23975">
                  <c:v>2012.9690000000001</c:v>
                </c:pt>
                <c:pt idx="23976">
                  <c:v>2012.9690000000001</c:v>
                </c:pt>
                <c:pt idx="23977">
                  <c:v>2013.203</c:v>
                </c:pt>
                <c:pt idx="23978">
                  <c:v>2015.1559999999999</c:v>
                </c:pt>
                <c:pt idx="23979">
                  <c:v>2010.547</c:v>
                </c:pt>
                <c:pt idx="23980">
                  <c:v>2014.375</c:v>
                </c:pt>
                <c:pt idx="23981">
                  <c:v>2015.3910000000001</c:v>
                </c:pt>
                <c:pt idx="23982">
                  <c:v>2010.9369999999999</c:v>
                </c:pt>
                <c:pt idx="23983">
                  <c:v>2012.7339999999999</c:v>
                </c:pt>
                <c:pt idx="23984">
                  <c:v>2012.9690000000001</c:v>
                </c:pt>
                <c:pt idx="23985">
                  <c:v>2011.953</c:v>
                </c:pt>
                <c:pt idx="23986">
                  <c:v>2012.578</c:v>
                </c:pt>
                <c:pt idx="23987">
                  <c:v>2013.5940000000001</c:v>
                </c:pt>
                <c:pt idx="23988">
                  <c:v>2012.1869999999999</c:v>
                </c:pt>
                <c:pt idx="23989">
                  <c:v>2011.5619999999999</c:v>
                </c:pt>
                <c:pt idx="23990">
                  <c:v>2010.7809999999999</c:v>
                </c:pt>
                <c:pt idx="23991">
                  <c:v>2012.1869999999999</c:v>
                </c:pt>
                <c:pt idx="23992">
                  <c:v>2011.172</c:v>
                </c:pt>
                <c:pt idx="23993">
                  <c:v>2014.1410000000001</c:v>
                </c:pt>
                <c:pt idx="23994">
                  <c:v>2011.797</c:v>
                </c:pt>
                <c:pt idx="23995">
                  <c:v>2014.7660000000001</c:v>
                </c:pt>
                <c:pt idx="23996">
                  <c:v>2011.172</c:v>
                </c:pt>
                <c:pt idx="23997">
                  <c:v>2014.7660000000001</c:v>
                </c:pt>
                <c:pt idx="23998">
                  <c:v>2013.3589999999999</c:v>
                </c:pt>
                <c:pt idx="23999">
                  <c:v>2014.1410000000001</c:v>
                </c:pt>
                <c:pt idx="24000">
                  <c:v>2011.172</c:v>
                </c:pt>
                <c:pt idx="24001">
                  <c:v>2014.1410000000001</c:v>
                </c:pt>
                <c:pt idx="24002">
                  <c:v>2009.375</c:v>
                </c:pt>
                <c:pt idx="24003">
                  <c:v>2011.953</c:v>
                </c:pt>
                <c:pt idx="24004">
                  <c:v>2011.172</c:v>
                </c:pt>
                <c:pt idx="24005">
                  <c:v>2013.9839999999999</c:v>
                </c:pt>
                <c:pt idx="24006">
                  <c:v>2012.3440000000001</c:v>
                </c:pt>
                <c:pt idx="24007">
                  <c:v>2010.7809999999999</c:v>
                </c:pt>
                <c:pt idx="24008">
                  <c:v>2012.7339999999999</c:v>
                </c:pt>
                <c:pt idx="24009">
                  <c:v>2012.578</c:v>
                </c:pt>
                <c:pt idx="24010">
                  <c:v>2012.3440000000001</c:v>
                </c:pt>
                <c:pt idx="24011">
                  <c:v>2013.5940000000001</c:v>
                </c:pt>
                <c:pt idx="24012">
                  <c:v>2012.9690000000001</c:v>
                </c:pt>
                <c:pt idx="24013">
                  <c:v>2011.797</c:v>
                </c:pt>
                <c:pt idx="24014">
                  <c:v>2012.7339999999999</c:v>
                </c:pt>
                <c:pt idx="24015">
                  <c:v>2014.5309999999999</c:v>
                </c:pt>
                <c:pt idx="24016">
                  <c:v>2013.75</c:v>
                </c:pt>
                <c:pt idx="24017">
                  <c:v>2013.3589999999999</c:v>
                </c:pt>
                <c:pt idx="24018">
                  <c:v>2012.9690000000001</c:v>
                </c:pt>
                <c:pt idx="24019">
                  <c:v>2012.1869999999999</c:v>
                </c:pt>
                <c:pt idx="24020">
                  <c:v>2013.3589999999999</c:v>
                </c:pt>
                <c:pt idx="24021">
                  <c:v>2012.7339999999999</c:v>
                </c:pt>
                <c:pt idx="24022">
                  <c:v>2012.1869999999999</c:v>
                </c:pt>
                <c:pt idx="24023">
                  <c:v>2014.375</c:v>
                </c:pt>
                <c:pt idx="24024">
                  <c:v>2013.203</c:v>
                </c:pt>
                <c:pt idx="24025">
                  <c:v>2012.3440000000001</c:v>
                </c:pt>
                <c:pt idx="24026">
                  <c:v>2013.75</c:v>
                </c:pt>
                <c:pt idx="24027">
                  <c:v>2013.75</c:v>
                </c:pt>
                <c:pt idx="24028">
                  <c:v>2013.203</c:v>
                </c:pt>
                <c:pt idx="24029">
                  <c:v>2014.5309999999999</c:v>
                </c:pt>
                <c:pt idx="24030">
                  <c:v>2013.203</c:v>
                </c:pt>
                <c:pt idx="24031">
                  <c:v>2013.3589999999999</c:v>
                </c:pt>
                <c:pt idx="24032">
                  <c:v>2012.9690000000001</c:v>
                </c:pt>
                <c:pt idx="24033">
                  <c:v>2013.203</c:v>
                </c:pt>
                <c:pt idx="24034">
                  <c:v>2013.5940000000001</c:v>
                </c:pt>
                <c:pt idx="24035">
                  <c:v>2012.3440000000001</c:v>
                </c:pt>
                <c:pt idx="24036">
                  <c:v>2012.9690000000001</c:v>
                </c:pt>
                <c:pt idx="24037">
                  <c:v>2014.1410000000001</c:v>
                </c:pt>
                <c:pt idx="24038">
                  <c:v>2015.547</c:v>
                </c:pt>
                <c:pt idx="24039">
                  <c:v>2012.3440000000001</c:v>
                </c:pt>
                <c:pt idx="24040">
                  <c:v>2013.203</c:v>
                </c:pt>
                <c:pt idx="24041">
                  <c:v>2011.797</c:v>
                </c:pt>
                <c:pt idx="24042">
                  <c:v>2013.75</c:v>
                </c:pt>
                <c:pt idx="24043">
                  <c:v>2012.3440000000001</c:v>
                </c:pt>
                <c:pt idx="24044">
                  <c:v>2012.7339999999999</c:v>
                </c:pt>
                <c:pt idx="24045">
                  <c:v>2013.75</c:v>
                </c:pt>
                <c:pt idx="24046">
                  <c:v>2014.5309999999999</c:v>
                </c:pt>
                <c:pt idx="24047">
                  <c:v>2014.1410000000001</c:v>
                </c:pt>
                <c:pt idx="24048">
                  <c:v>2012.7339999999999</c:v>
                </c:pt>
                <c:pt idx="24049">
                  <c:v>2012.578</c:v>
                </c:pt>
                <c:pt idx="24050">
                  <c:v>2012.9690000000001</c:v>
                </c:pt>
                <c:pt idx="24051">
                  <c:v>2014.7660000000001</c:v>
                </c:pt>
                <c:pt idx="24052">
                  <c:v>2011.4059999999999</c:v>
                </c:pt>
                <c:pt idx="24053">
                  <c:v>2011.5619999999999</c:v>
                </c:pt>
                <c:pt idx="24054">
                  <c:v>2010.7809999999999</c:v>
                </c:pt>
                <c:pt idx="24055">
                  <c:v>2013.9839999999999</c:v>
                </c:pt>
                <c:pt idx="24056">
                  <c:v>2013.9839999999999</c:v>
                </c:pt>
                <c:pt idx="24057">
                  <c:v>2013.203</c:v>
                </c:pt>
                <c:pt idx="24058">
                  <c:v>2013.9839999999999</c:v>
                </c:pt>
                <c:pt idx="24059">
                  <c:v>2010</c:v>
                </c:pt>
                <c:pt idx="24060">
                  <c:v>2014.5309999999999</c:v>
                </c:pt>
                <c:pt idx="24061">
                  <c:v>2011.797</c:v>
                </c:pt>
                <c:pt idx="24062">
                  <c:v>2011.797</c:v>
                </c:pt>
                <c:pt idx="24063">
                  <c:v>2015.3910000000001</c:v>
                </c:pt>
                <c:pt idx="24064">
                  <c:v>2013.3589999999999</c:v>
                </c:pt>
                <c:pt idx="24065">
                  <c:v>2012.9690000000001</c:v>
                </c:pt>
                <c:pt idx="24066">
                  <c:v>2013.3589999999999</c:v>
                </c:pt>
                <c:pt idx="24067">
                  <c:v>2014.7660000000001</c:v>
                </c:pt>
                <c:pt idx="24068">
                  <c:v>2014.5309999999999</c:v>
                </c:pt>
                <c:pt idx="24069">
                  <c:v>2012.9690000000001</c:v>
                </c:pt>
                <c:pt idx="24070">
                  <c:v>2012.9690000000001</c:v>
                </c:pt>
                <c:pt idx="24071">
                  <c:v>2013.9839999999999</c:v>
                </c:pt>
                <c:pt idx="24072">
                  <c:v>2012.3440000000001</c:v>
                </c:pt>
                <c:pt idx="24073">
                  <c:v>2013.3589999999999</c:v>
                </c:pt>
                <c:pt idx="24074">
                  <c:v>2010.7809999999999</c:v>
                </c:pt>
                <c:pt idx="24075">
                  <c:v>2012.9690000000001</c:v>
                </c:pt>
                <c:pt idx="24076">
                  <c:v>2015.7809999999999</c:v>
                </c:pt>
                <c:pt idx="24077">
                  <c:v>2012.9690000000001</c:v>
                </c:pt>
                <c:pt idx="24078">
                  <c:v>2013.203</c:v>
                </c:pt>
                <c:pt idx="24079">
                  <c:v>2012.7339999999999</c:v>
                </c:pt>
                <c:pt idx="24080">
                  <c:v>2015.547</c:v>
                </c:pt>
                <c:pt idx="24081">
                  <c:v>2017.578</c:v>
                </c:pt>
                <c:pt idx="24082">
                  <c:v>2012.9690000000001</c:v>
                </c:pt>
                <c:pt idx="24083">
                  <c:v>2013.5940000000001</c:v>
                </c:pt>
                <c:pt idx="24084">
                  <c:v>2012.7339999999999</c:v>
                </c:pt>
                <c:pt idx="24085">
                  <c:v>2014.375</c:v>
                </c:pt>
                <c:pt idx="24086">
                  <c:v>2012.7339999999999</c:v>
                </c:pt>
                <c:pt idx="24087">
                  <c:v>2011.5619999999999</c:v>
                </c:pt>
                <c:pt idx="24088">
                  <c:v>2014.375</c:v>
                </c:pt>
                <c:pt idx="24089">
                  <c:v>2011.953</c:v>
                </c:pt>
                <c:pt idx="24090">
                  <c:v>2014.1410000000001</c:v>
                </c:pt>
                <c:pt idx="24091">
                  <c:v>2012.7339999999999</c:v>
                </c:pt>
                <c:pt idx="24092">
                  <c:v>2014.5309999999999</c:v>
                </c:pt>
                <c:pt idx="24093">
                  <c:v>2013.75</c:v>
                </c:pt>
                <c:pt idx="24094">
                  <c:v>2012.1869999999999</c:v>
                </c:pt>
                <c:pt idx="24095">
                  <c:v>2012.9690000000001</c:v>
                </c:pt>
                <c:pt idx="24096">
                  <c:v>2013.5940000000001</c:v>
                </c:pt>
                <c:pt idx="24097">
                  <c:v>2013.75</c:v>
                </c:pt>
                <c:pt idx="24098">
                  <c:v>2012.7339999999999</c:v>
                </c:pt>
                <c:pt idx="24099">
                  <c:v>2011.797</c:v>
                </c:pt>
                <c:pt idx="24100">
                  <c:v>2013.75</c:v>
                </c:pt>
                <c:pt idx="24101">
                  <c:v>2013.75</c:v>
                </c:pt>
                <c:pt idx="24102">
                  <c:v>2015</c:v>
                </c:pt>
                <c:pt idx="24103">
                  <c:v>2012.9690000000001</c:v>
                </c:pt>
                <c:pt idx="24104">
                  <c:v>2013.3589999999999</c:v>
                </c:pt>
                <c:pt idx="24105">
                  <c:v>2013.3589999999999</c:v>
                </c:pt>
                <c:pt idx="24106">
                  <c:v>2013.203</c:v>
                </c:pt>
                <c:pt idx="24107">
                  <c:v>2011.5619999999999</c:v>
                </c:pt>
                <c:pt idx="24108">
                  <c:v>2014.1410000000001</c:v>
                </c:pt>
                <c:pt idx="24109">
                  <c:v>2014.375</c:v>
                </c:pt>
                <c:pt idx="24110">
                  <c:v>2011.5619999999999</c:v>
                </c:pt>
                <c:pt idx="24111">
                  <c:v>2012.7339999999999</c:v>
                </c:pt>
                <c:pt idx="24112">
                  <c:v>2013.9839999999999</c:v>
                </c:pt>
                <c:pt idx="24113">
                  <c:v>2012.1869999999999</c:v>
                </c:pt>
                <c:pt idx="24114">
                  <c:v>2015.1559999999999</c:v>
                </c:pt>
                <c:pt idx="24115">
                  <c:v>2015.547</c:v>
                </c:pt>
                <c:pt idx="24116">
                  <c:v>2012.7339999999999</c:v>
                </c:pt>
                <c:pt idx="24117">
                  <c:v>2012.9690000000001</c:v>
                </c:pt>
                <c:pt idx="24118">
                  <c:v>2012.9690000000001</c:v>
                </c:pt>
                <c:pt idx="24119">
                  <c:v>2012.1869999999999</c:v>
                </c:pt>
                <c:pt idx="24120">
                  <c:v>2013.75</c:v>
                </c:pt>
                <c:pt idx="24121">
                  <c:v>2014.1410000000001</c:v>
                </c:pt>
                <c:pt idx="24122">
                  <c:v>2014.375</c:v>
                </c:pt>
                <c:pt idx="24123">
                  <c:v>2015.1559999999999</c:v>
                </c:pt>
                <c:pt idx="24124">
                  <c:v>2014.1410000000001</c:v>
                </c:pt>
                <c:pt idx="24125">
                  <c:v>2015.7809999999999</c:v>
                </c:pt>
                <c:pt idx="24126">
                  <c:v>2014.7660000000001</c:v>
                </c:pt>
                <c:pt idx="24127">
                  <c:v>2011.797</c:v>
                </c:pt>
                <c:pt idx="24128">
                  <c:v>2010.7809999999999</c:v>
                </c:pt>
                <c:pt idx="24129">
                  <c:v>2014.5309999999999</c:v>
                </c:pt>
                <c:pt idx="24130">
                  <c:v>2013.75</c:v>
                </c:pt>
                <c:pt idx="24131">
                  <c:v>2012.1869999999999</c:v>
                </c:pt>
                <c:pt idx="24132">
                  <c:v>2012.9690000000001</c:v>
                </c:pt>
                <c:pt idx="24133">
                  <c:v>2012.7339999999999</c:v>
                </c:pt>
                <c:pt idx="24134">
                  <c:v>2012.578</c:v>
                </c:pt>
                <c:pt idx="24135">
                  <c:v>2012.7339999999999</c:v>
                </c:pt>
                <c:pt idx="24136">
                  <c:v>2010.7809999999999</c:v>
                </c:pt>
                <c:pt idx="24137">
                  <c:v>2012.7339999999999</c:v>
                </c:pt>
                <c:pt idx="24138">
                  <c:v>2012.578</c:v>
                </c:pt>
                <c:pt idx="24139">
                  <c:v>2013.75</c:v>
                </c:pt>
                <c:pt idx="24140">
                  <c:v>2013.9839999999999</c:v>
                </c:pt>
                <c:pt idx="24141">
                  <c:v>2013.3589999999999</c:v>
                </c:pt>
                <c:pt idx="24142">
                  <c:v>2012.1869999999999</c:v>
                </c:pt>
                <c:pt idx="24143">
                  <c:v>2011.953</c:v>
                </c:pt>
                <c:pt idx="24144">
                  <c:v>2015.3910000000001</c:v>
                </c:pt>
                <c:pt idx="24145">
                  <c:v>2014.1410000000001</c:v>
                </c:pt>
                <c:pt idx="24146">
                  <c:v>2013.5940000000001</c:v>
                </c:pt>
                <c:pt idx="24147">
                  <c:v>2011.5619999999999</c:v>
                </c:pt>
                <c:pt idx="24148">
                  <c:v>2012.3440000000001</c:v>
                </c:pt>
                <c:pt idx="24149">
                  <c:v>2011.4059999999999</c:v>
                </c:pt>
                <c:pt idx="24150">
                  <c:v>2014.1410000000001</c:v>
                </c:pt>
                <c:pt idx="24151">
                  <c:v>2012.1869999999999</c:v>
                </c:pt>
                <c:pt idx="24152">
                  <c:v>2011.797</c:v>
                </c:pt>
                <c:pt idx="24153">
                  <c:v>2014.7660000000001</c:v>
                </c:pt>
                <c:pt idx="24154">
                  <c:v>2013.203</c:v>
                </c:pt>
                <c:pt idx="24155">
                  <c:v>2011.797</c:v>
                </c:pt>
                <c:pt idx="24156">
                  <c:v>2013.3589999999999</c:v>
                </c:pt>
                <c:pt idx="24157">
                  <c:v>2013.5940000000001</c:v>
                </c:pt>
                <c:pt idx="24158">
                  <c:v>2013.5940000000001</c:v>
                </c:pt>
                <c:pt idx="24159">
                  <c:v>2012.7339999999999</c:v>
                </c:pt>
                <c:pt idx="24160">
                  <c:v>2012.1869999999999</c:v>
                </c:pt>
                <c:pt idx="24161">
                  <c:v>2013.203</c:v>
                </c:pt>
                <c:pt idx="24162">
                  <c:v>2014.1410000000001</c:v>
                </c:pt>
                <c:pt idx="24163">
                  <c:v>2010.547</c:v>
                </c:pt>
                <c:pt idx="24164">
                  <c:v>2013.75</c:v>
                </c:pt>
                <c:pt idx="24165">
                  <c:v>2011.4059999999999</c:v>
                </c:pt>
                <c:pt idx="24166">
                  <c:v>2012.9690000000001</c:v>
                </c:pt>
                <c:pt idx="24167">
                  <c:v>2010.9369999999999</c:v>
                </c:pt>
                <c:pt idx="24168">
                  <c:v>2013.203</c:v>
                </c:pt>
                <c:pt idx="24169">
                  <c:v>2014.5309999999999</c:v>
                </c:pt>
                <c:pt idx="24170">
                  <c:v>2015.7809999999999</c:v>
                </c:pt>
                <c:pt idx="24171">
                  <c:v>2013.203</c:v>
                </c:pt>
                <c:pt idx="24172">
                  <c:v>2013.75</c:v>
                </c:pt>
                <c:pt idx="24173">
                  <c:v>2012.578</c:v>
                </c:pt>
                <c:pt idx="24174">
                  <c:v>2013.3589999999999</c:v>
                </c:pt>
                <c:pt idx="24175">
                  <c:v>2012.9690000000001</c:v>
                </c:pt>
                <c:pt idx="24176">
                  <c:v>2012.1869999999999</c:v>
                </c:pt>
                <c:pt idx="24177">
                  <c:v>2014.375</c:v>
                </c:pt>
                <c:pt idx="24178">
                  <c:v>2013.9839999999999</c:v>
                </c:pt>
                <c:pt idx="24179">
                  <c:v>2012.578</c:v>
                </c:pt>
                <c:pt idx="24180">
                  <c:v>2012.3440000000001</c:v>
                </c:pt>
                <c:pt idx="24181">
                  <c:v>2015.1559999999999</c:v>
                </c:pt>
                <c:pt idx="24182">
                  <c:v>2013.3589999999999</c:v>
                </c:pt>
                <c:pt idx="24183">
                  <c:v>2012.7339999999999</c:v>
                </c:pt>
                <c:pt idx="24184">
                  <c:v>2014.375</c:v>
                </c:pt>
                <c:pt idx="24185">
                  <c:v>2013.203</c:v>
                </c:pt>
                <c:pt idx="24186">
                  <c:v>2014.375</c:v>
                </c:pt>
                <c:pt idx="24187">
                  <c:v>2013.75</c:v>
                </c:pt>
                <c:pt idx="24188">
                  <c:v>2014.7660000000001</c:v>
                </c:pt>
                <c:pt idx="24189">
                  <c:v>2012.9690000000001</c:v>
                </c:pt>
                <c:pt idx="24190">
                  <c:v>2012.578</c:v>
                </c:pt>
                <c:pt idx="24191">
                  <c:v>2015.3910000000001</c:v>
                </c:pt>
                <c:pt idx="24192">
                  <c:v>2013.9839999999999</c:v>
                </c:pt>
                <c:pt idx="24193">
                  <c:v>2012.9690000000001</c:v>
                </c:pt>
                <c:pt idx="24194">
                  <c:v>2011.172</c:v>
                </c:pt>
                <c:pt idx="24195">
                  <c:v>2011.4059999999999</c:v>
                </c:pt>
                <c:pt idx="24196">
                  <c:v>2013.203</c:v>
                </c:pt>
                <c:pt idx="24197">
                  <c:v>2012.578</c:v>
                </c:pt>
                <c:pt idx="24198">
                  <c:v>2012.1869999999999</c:v>
                </c:pt>
                <c:pt idx="24199">
                  <c:v>2013.5940000000001</c:v>
                </c:pt>
                <c:pt idx="24200">
                  <c:v>2015.1559999999999</c:v>
                </c:pt>
                <c:pt idx="24201">
                  <c:v>2012.9690000000001</c:v>
                </c:pt>
                <c:pt idx="24202">
                  <c:v>2011.797</c:v>
                </c:pt>
                <c:pt idx="24203">
                  <c:v>2014.1410000000001</c:v>
                </c:pt>
                <c:pt idx="24204">
                  <c:v>2013.9839999999999</c:v>
                </c:pt>
                <c:pt idx="24205">
                  <c:v>2013.203</c:v>
                </c:pt>
                <c:pt idx="24206">
                  <c:v>2012.1869999999999</c:v>
                </c:pt>
                <c:pt idx="24207">
                  <c:v>2013.9839999999999</c:v>
                </c:pt>
                <c:pt idx="24208">
                  <c:v>2014.1410000000001</c:v>
                </c:pt>
                <c:pt idx="24209">
                  <c:v>2011.953</c:v>
                </c:pt>
                <c:pt idx="24210">
                  <c:v>2012.7339999999999</c:v>
                </c:pt>
                <c:pt idx="24211">
                  <c:v>2013.203</c:v>
                </c:pt>
                <c:pt idx="24212">
                  <c:v>2011.5619999999999</c:v>
                </c:pt>
                <c:pt idx="24213">
                  <c:v>2011.5619999999999</c:v>
                </c:pt>
                <c:pt idx="24214">
                  <c:v>2012.7339999999999</c:v>
                </c:pt>
                <c:pt idx="24215">
                  <c:v>2012.3440000000001</c:v>
                </c:pt>
                <c:pt idx="24216">
                  <c:v>2012.7339999999999</c:v>
                </c:pt>
                <c:pt idx="24217">
                  <c:v>2015.1559999999999</c:v>
                </c:pt>
                <c:pt idx="24218">
                  <c:v>2011.953</c:v>
                </c:pt>
                <c:pt idx="24219">
                  <c:v>2011.172</c:v>
                </c:pt>
                <c:pt idx="24220">
                  <c:v>2013.75</c:v>
                </c:pt>
                <c:pt idx="24221">
                  <c:v>2011.797</c:v>
                </c:pt>
                <c:pt idx="24222">
                  <c:v>2012.3440000000001</c:v>
                </c:pt>
                <c:pt idx="24223">
                  <c:v>2012.3440000000001</c:v>
                </c:pt>
                <c:pt idx="24224">
                  <c:v>2015</c:v>
                </c:pt>
                <c:pt idx="24225">
                  <c:v>2013.203</c:v>
                </c:pt>
                <c:pt idx="24226">
                  <c:v>2014.375</c:v>
                </c:pt>
                <c:pt idx="24227">
                  <c:v>2011.797</c:v>
                </c:pt>
                <c:pt idx="24228">
                  <c:v>2012.578</c:v>
                </c:pt>
                <c:pt idx="24229">
                  <c:v>2010.9369999999999</c:v>
                </c:pt>
                <c:pt idx="24230">
                  <c:v>2011.172</c:v>
                </c:pt>
                <c:pt idx="24231">
                  <c:v>2013.203</c:v>
                </c:pt>
                <c:pt idx="24232">
                  <c:v>2012.1869999999999</c:v>
                </c:pt>
                <c:pt idx="24233">
                  <c:v>2013.9839999999999</c:v>
                </c:pt>
                <c:pt idx="24234">
                  <c:v>2013.203</c:v>
                </c:pt>
                <c:pt idx="24235">
                  <c:v>2015.1559999999999</c:v>
                </c:pt>
                <c:pt idx="24236">
                  <c:v>2013.203</c:v>
                </c:pt>
                <c:pt idx="24237">
                  <c:v>2013.3589999999999</c:v>
                </c:pt>
                <c:pt idx="24238">
                  <c:v>2012.3440000000001</c:v>
                </c:pt>
                <c:pt idx="24239">
                  <c:v>2012.1869999999999</c:v>
                </c:pt>
                <c:pt idx="24240">
                  <c:v>2011.953</c:v>
                </c:pt>
                <c:pt idx="24241">
                  <c:v>2012.1869999999999</c:v>
                </c:pt>
                <c:pt idx="24242">
                  <c:v>2013.3589999999999</c:v>
                </c:pt>
                <c:pt idx="24243">
                  <c:v>2012.7339999999999</c:v>
                </c:pt>
                <c:pt idx="24244">
                  <c:v>2012.7339999999999</c:v>
                </c:pt>
                <c:pt idx="24245">
                  <c:v>2015</c:v>
                </c:pt>
                <c:pt idx="24246">
                  <c:v>2013.75</c:v>
                </c:pt>
                <c:pt idx="24247">
                  <c:v>2012.7339999999999</c:v>
                </c:pt>
                <c:pt idx="24248">
                  <c:v>2012.3440000000001</c:v>
                </c:pt>
                <c:pt idx="24249">
                  <c:v>2013.9839999999999</c:v>
                </c:pt>
                <c:pt idx="24250">
                  <c:v>2012.1869999999999</c:v>
                </c:pt>
                <c:pt idx="24251">
                  <c:v>2013.75</c:v>
                </c:pt>
                <c:pt idx="24252">
                  <c:v>2012.7339999999999</c:v>
                </c:pt>
                <c:pt idx="24253">
                  <c:v>2011.953</c:v>
                </c:pt>
                <c:pt idx="24254">
                  <c:v>2013.203</c:v>
                </c:pt>
                <c:pt idx="24255">
                  <c:v>2010.547</c:v>
                </c:pt>
                <c:pt idx="24256">
                  <c:v>2011.4059999999999</c:v>
                </c:pt>
                <c:pt idx="24257">
                  <c:v>2014.375</c:v>
                </c:pt>
                <c:pt idx="24258">
                  <c:v>2012.9690000000001</c:v>
                </c:pt>
                <c:pt idx="24259">
                  <c:v>2011.797</c:v>
                </c:pt>
                <c:pt idx="24260">
                  <c:v>2015</c:v>
                </c:pt>
                <c:pt idx="24261">
                  <c:v>2015.1559999999999</c:v>
                </c:pt>
                <c:pt idx="24262">
                  <c:v>2010.1559999999999</c:v>
                </c:pt>
                <c:pt idx="24263">
                  <c:v>2010.9369999999999</c:v>
                </c:pt>
                <c:pt idx="24264">
                  <c:v>2014.375</c:v>
                </c:pt>
                <c:pt idx="24265">
                  <c:v>2012.1869999999999</c:v>
                </c:pt>
                <c:pt idx="24266">
                  <c:v>2013.75</c:v>
                </c:pt>
                <c:pt idx="24267">
                  <c:v>2013.3589999999999</c:v>
                </c:pt>
                <c:pt idx="24268">
                  <c:v>2013.3589999999999</c:v>
                </c:pt>
                <c:pt idx="24269">
                  <c:v>2014.1410000000001</c:v>
                </c:pt>
                <c:pt idx="24270">
                  <c:v>2012.7339999999999</c:v>
                </c:pt>
                <c:pt idx="24271">
                  <c:v>2015</c:v>
                </c:pt>
                <c:pt idx="24272">
                  <c:v>2011.797</c:v>
                </c:pt>
                <c:pt idx="24273">
                  <c:v>2012.9690000000001</c:v>
                </c:pt>
                <c:pt idx="24274">
                  <c:v>2011.4059999999999</c:v>
                </c:pt>
                <c:pt idx="24275">
                  <c:v>2013.9839999999999</c:v>
                </c:pt>
                <c:pt idx="24276">
                  <c:v>2012.578</c:v>
                </c:pt>
                <c:pt idx="24277">
                  <c:v>2012.3440000000001</c:v>
                </c:pt>
                <c:pt idx="24278">
                  <c:v>2011.953</c:v>
                </c:pt>
                <c:pt idx="24279">
                  <c:v>2011.5619999999999</c:v>
                </c:pt>
                <c:pt idx="24280">
                  <c:v>2013.75</c:v>
                </c:pt>
                <c:pt idx="24281">
                  <c:v>2013.3589999999999</c:v>
                </c:pt>
                <c:pt idx="24282">
                  <c:v>2012.578</c:v>
                </c:pt>
                <c:pt idx="24283">
                  <c:v>2011.953</c:v>
                </c:pt>
                <c:pt idx="24284">
                  <c:v>2015.7809999999999</c:v>
                </c:pt>
                <c:pt idx="24285">
                  <c:v>2010.547</c:v>
                </c:pt>
                <c:pt idx="24286">
                  <c:v>2011.797</c:v>
                </c:pt>
                <c:pt idx="24287">
                  <c:v>2013.75</c:v>
                </c:pt>
                <c:pt idx="24288">
                  <c:v>2014.5309999999999</c:v>
                </c:pt>
                <c:pt idx="24289">
                  <c:v>2013.5940000000001</c:v>
                </c:pt>
                <c:pt idx="24290">
                  <c:v>2013.5940000000001</c:v>
                </c:pt>
                <c:pt idx="24291">
                  <c:v>2013.3589999999999</c:v>
                </c:pt>
                <c:pt idx="24292">
                  <c:v>2014.5309999999999</c:v>
                </c:pt>
                <c:pt idx="24293">
                  <c:v>2014.1410000000001</c:v>
                </c:pt>
                <c:pt idx="24294">
                  <c:v>2014.1410000000001</c:v>
                </c:pt>
                <c:pt idx="24295">
                  <c:v>2013.203</c:v>
                </c:pt>
                <c:pt idx="24296">
                  <c:v>2013.203</c:v>
                </c:pt>
                <c:pt idx="24297">
                  <c:v>2011.4059999999999</c:v>
                </c:pt>
                <c:pt idx="24298">
                  <c:v>2013.75</c:v>
                </c:pt>
                <c:pt idx="24299">
                  <c:v>2011.953</c:v>
                </c:pt>
                <c:pt idx="24300">
                  <c:v>2011.797</c:v>
                </c:pt>
                <c:pt idx="24301">
                  <c:v>2012.578</c:v>
                </c:pt>
                <c:pt idx="24302">
                  <c:v>2012.3440000000001</c:v>
                </c:pt>
                <c:pt idx="24303">
                  <c:v>2012.9690000000001</c:v>
                </c:pt>
                <c:pt idx="24304">
                  <c:v>2014.1410000000001</c:v>
                </c:pt>
                <c:pt idx="24305">
                  <c:v>2013.3589999999999</c:v>
                </c:pt>
                <c:pt idx="24306">
                  <c:v>2011.797</c:v>
                </c:pt>
                <c:pt idx="24307">
                  <c:v>2012.7339999999999</c:v>
                </c:pt>
                <c:pt idx="24308">
                  <c:v>2013.5940000000001</c:v>
                </c:pt>
                <c:pt idx="24309">
                  <c:v>2012.3440000000001</c:v>
                </c:pt>
                <c:pt idx="24310">
                  <c:v>2015.7809999999999</c:v>
                </c:pt>
                <c:pt idx="24311">
                  <c:v>2011.953</c:v>
                </c:pt>
                <c:pt idx="24312">
                  <c:v>2011.953</c:v>
                </c:pt>
                <c:pt idx="24313">
                  <c:v>2015.3910000000001</c:v>
                </c:pt>
                <c:pt idx="24314">
                  <c:v>2014.375</c:v>
                </c:pt>
                <c:pt idx="24315">
                  <c:v>2015.1559999999999</c:v>
                </c:pt>
                <c:pt idx="24316">
                  <c:v>2014.1410000000001</c:v>
                </c:pt>
                <c:pt idx="24317">
                  <c:v>2013.75</c:v>
                </c:pt>
                <c:pt idx="24318">
                  <c:v>2012.3440000000001</c:v>
                </c:pt>
                <c:pt idx="24319">
                  <c:v>2012.578</c:v>
                </c:pt>
                <c:pt idx="24320">
                  <c:v>2013.75</c:v>
                </c:pt>
                <c:pt idx="24321">
                  <c:v>2014.375</c:v>
                </c:pt>
                <c:pt idx="24322">
                  <c:v>2015</c:v>
                </c:pt>
                <c:pt idx="24323">
                  <c:v>2014.1410000000001</c:v>
                </c:pt>
                <c:pt idx="24324">
                  <c:v>2013.5940000000001</c:v>
                </c:pt>
                <c:pt idx="24325">
                  <c:v>2011.172</c:v>
                </c:pt>
                <c:pt idx="24326">
                  <c:v>2015.1559999999999</c:v>
                </c:pt>
                <c:pt idx="24327">
                  <c:v>2012.578</c:v>
                </c:pt>
                <c:pt idx="24328">
                  <c:v>2013.3589999999999</c:v>
                </c:pt>
                <c:pt idx="24329">
                  <c:v>2013.75</c:v>
                </c:pt>
                <c:pt idx="24330">
                  <c:v>2013.75</c:v>
                </c:pt>
                <c:pt idx="24331">
                  <c:v>2013.5940000000001</c:v>
                </c:pt>
                <c:pt idx="24332">
                  <c:v>2015.7809999999999</c:v>
                </c:pt>
                <c:pt idx="24333">
                  <c:v>2012.9690000000001</c:v>
                </c:pt>
                <c:pt idx="24334">
                  <c:v>2011.953</c:v>
                </c:pt>
                <c:pt idx="24335">
                  <c:v>2014.5309999999999</c:v>
                </c:pt>
                <c:pt idx="24336">
                  <c:v>2014.5309999999999</c:v>
                </c:pt>
                <c:pt idx="24337">
                  <c:v>2014.375</c:v>
                </c:pt>
                <c:pt idx="24338">
                  <c:v>2012.578</c:v>
                </c:pt>
                <c:pt idx="24339">
                  <c:v>2012.9690000000001</c:v>
                </c:pt>
                <c:pt idx="24340">
                  <c:v>2010.547</c:v>
                </c:pt>
                <c:pt idx="24341">
                  <c:v>2012.578</c:v>
                </c:pt>
                <c:pt idx="24342">
                  <c:v>2011.953</c:v>
                </c:pt>
                <c:pt idx="24343">
                  <c:v>2011.953</c:v>
                </c:pt>
                <c:pt idx="24344">
                  <c:v>2013.75</c:v>
                </c:pt>
                <c:pt idx="24345">
                  <c:v>2011.4059999999999</c:v>
                </c:pt>
                <c:pt idx="24346">
                  <c:v>2012.9690000000001</c:v>
                </c:pt>
                <c:pt idx="24347">
                  <c:v>2012.578</c:v>
                </c:pt>
                <c:pt idx="24348">
                  <c:v>2015.3910000000001</c:v>
                </c:pt>
                <c:pt idx="24349">
                  <c:v>2010.547</c:v>
                </c:pt>
                <c:pt idx="24350">
                  <c:v>2011.953</c:v>
                </c:pt>
                <c:pt idx="24351">
                  <c:v>2012.1869999999999</c:v>
                </c:pt>
                <c:pt idx="24352">
                  <c:v>2013.75</c:v>
                </c:pt>
                <c:pt idx="24353">
                  <c:v>2015.1559999999999</c:v>
                </c:pt>
                <c:pt idx="24354">
                  <c:v>2013.5940000000001</c:v>
                </c:pt>
                <c:pt idx="24355">
                  <c:v>2014.1410000000001</c:v>
                </c:pt>
                <c:pt idx="24356">
                  <c:v>2012.1869999999999</c:v>
                </c:pt>
                <c:pt idx="24357">
                  <c:v>2011.797</c:v>
                </c:pt>
                <c:pt idx="24358">
                  <c:v>2013.9839999999999</c:v>
                </c:pt>
                <c:pt idx="24359">
                  <c:v>2012.1869999999999</c:v>
                </c:pt>
                <c:pt idx="24360">
                  <c:v>2012.9690000000001</c:v>
                </c:pt>
                <c:pt idx="24361">
                  <c:v>2013.75</c:v>
                </c:pt>
                <c:pt idx="24362">
                  <c:v>2014.375</c:v>
                </c:pt>
                <c:pt idx="24363">
                  <c:v>2012.3440000000001</c:v>
                </c:pt>
                <c:pt idx="24364">
                  <c:v>2013.9839999999999</c:v>
                </c:pt>
                <c:pt idx="24365">
                  <c:v>2013.75</c:v>
                </c:pt>
                <c:pt idx="24366">
                  <c:v>2014.1410000000001</c:v>
                </c:pt>
                <c:pt idx="24367">
                  <c:v>2013.5940000000001</c:v>
                </c:pt>
                <c:pt idx="24368">
                  <c:v>2012.1869999999999</c:v>
                </c:pt>
                <c:pt idx="24369">
                  <c:v>2011.797</c:v>
                </c:pt>
                <c:pt idx="24370">
                  <c:v>2014.1410000000001</c:v>
                </c:pt>
                <c:pt idx="24371">
                  <c:v>2012.3440000000001</c:v>
                </c:pt>
                <c:pt idx="24372">
                  <c:v>2013.9839999999999</c:v>
                </c:pt>
                <c:pt idx="24373">
                  <c:v>2011.5619999999999</c:v>
                </c:pt>
                <c:pt idx="24374">
                  <c:v>2011.797</c:v>
                </c:pt>
                <c:pt idx="24375">
                  <c:v>2011.953</c:v>
                </c:pt>
                <c:pt idx="24376">
                  <c:v>2012.7339999999999</c:v>
                </c:pt>
                <c:pt idx="24377">
                  <c:v>2013.3589999999999</c:v>
                </c:pt>
                <c:pt idx="24378">
                  <c:v>2014.5309999999999</c:v>
                </c:pt>
                <c:pt idx="24379">
                  <c:v>2011.953</c:v>
                </c:pt>
                <c:pt idx="24380">
                  <c:v>2013.3589999999999</c:v>
                </c:pt>
                <c:pt idx="24381">
                  <c:v>2012.7339999999999</c:v>
                </c:pt>
                <c:pt idx="24382">
                  <c:v>2011.797</c:v>
                </c:pt>
                <c:pt idx="24383">
                  <c:v>2012.3440000000001</c:v>
                </c:pt>
                <c:pt idx="24384">
                  <c:v>2014.7660000000001</c:v>
                </c:pt>
                <c:pt idx="24385">
                  <c:v>2015.1559999999999</c:v>
                </c:pt>
                <c:pt idx="24386">
                  <c:v>2013.203</c:v>
                </c:pt>
                <c:pt idx="24387">
                  <c:v>2013.5940000000001</c:v>
                </c:pt>
                <c:pt idx="24388">
                  <c:v>2013.75</c:v>
                </c:pt>
                <c:pt idx="24389">
                  <c:v>2012.3440000000001</c:v>
                </c:pt>
                <c:pt idx="24390">
                  <c:v>2010.9369999999999</c:v>
                </c:pt>
                <c:pt idx="24391">
                  <c:v>2010.9369999999999</c:v>
                </c:pt>
                <c:pt idx="24392">
                  <c:v>2013.203</c:v>
                </c:pt>
                <c:pt idx="24393">
                  <c:v>2013.9839999999999</c:v>
                </c:pt>
                <c:pt idx="24394">
                  <c:v>2014.375</c:v>
                </c:pt>
                <c:pt idx="24395">
                  <c:v>2013.9839999999999</c:v>
                </c:pt>
                <c:pt idx="24396">
                  <c:v>2013.203</c:v>
                </c:pt>
                <c:pt idx="24397">
                  <c:v>2014.375</c:v>
                </c:pt>
                <c:pt idx="24398">
                  <c:v>2011.4059999999999</c:v>
                </c:pt>
                <c:pt idx="24399">
                  <c:v>2012.3440000000001</c:v>
                </c:pt>
                <c:pt idx="24400">
                  <c:v>2012.9690000000001</c:v>
                </c:pt>
                <c:pt idx="24401">
                  <c:v>2012.7339999999999</c:v>
                </c:pt>
                <c:pt idx="24402">
                  <c:v>2013.9839999999999</c:v>
                </c:pt>
                <c:pt idx="24403">
                  <c:v>2012.9690000000001</c:v>
                </c:pt>
                <c:pt idx="24404">
                  <c:v>2013.3589999999999</c:v>
                </c:pt>
                <c:pt idx="24405">
                  <c:v>2015</c:v>
                </c:pt>
                <c:pt idx="24406">
                  <c:v>2014.1410000000001</c:v>
                </c:pt>
                <c:pt idx="24407">
                  <c:v>2012.1869999999999</c:v>
                </c:pt>
                <c:pt idx="24408">
                  <c:v>2014.7660000000001</c:v>
                </c:pt>
                <c:pt idx="24409">
                  <c:v>2013.3589999999999</c:v>
                </c:pt>
                <c:pt idx="24410">
                  <c:v>2014.5309999999999</c:v>
                </c:pt>
                <c:pt idx="24411">
                  <c:v>2010.9369999999999</c:v>
                </c:pt>
                <c:pt idx="24412">
                  <c:v>2014.1410000000001</c:v>
                </c:pt>
                <c:pt idx="24413">
                  <c:v>2014.5309999999999</c:v>
                </c:pt>
                <c:pt idx="24414">
                  <c:v>2013.75</c:v>
                </c:pt>
                <c:pt idx="24415">
                  <c:v>2012.9690000000001</c:v>
                </c:pt>
                <c:pt idx="24416">
                  <c:v>2012.3440000000001</c:v>
                </c:pt>
                <c:pt idx="24417">
                  <c:v>2013.3589999999999</c:v>
                </c:pt>
                <c:pt idx="24418">
                  <c:v>2011.4059999999999</c:v>
                </c:pt>
                <c:pt idx="24419">
                  <c:v>2015.9369999999999</c:v>
                </c:pt>
                <c:pt idx="24420">
                  <c:v>2012.578</c:v>
                </c:pt>
                <c:pt idx="24421">
                  <c:v>2013.3589999999999</c:v>
                </c:pt>
                <c:pt idx="24422">
                  <c:v>2012.578</c:v>
                </c:pt>
                <c:pt idx="24423">
                  <c:v>2014.7660000000001</c:v>
                </c:pt>
                <c:pt idx="24424">
                  <c:v>2012.9690000000001</c:v>
                </c:pt>
                <c:pt idx="24425">
                  <c:v>2014.1410000000001</c:v>
                </c:pt>
                <c:pt idx="24426">
                  <c:v>2011.953</c:v>
                </c:pt>
                <c:pt idx="24427">
                  <c:v>2010.9369999999999</c:v>
                </c:pt>
                <c:pt idx="24428">
                  <c:v>2012.7339999999999</c:v>
                </c:pt>
                <c:pt idx="24429">
                  <c:v>2011.5619999999999</c:v>
                </c:pt>
                <c:pt idx="24430">
                  <c:v>2013.75</c:v>
                </c:pt>
                <c:pt idx="24431">
                  <c:v>2012.9690000000001</c:v>
                </c:pt>
                <c:pt idx="24432">
                  <c:v>2011.797</c:v>
                </c:pt>
                <c:pt idx="24433">
                  <c:v>2014.1410000000001</c:v>
                </c:pt>
                <c:pt idx="24434">
                  <c:v>2014.7660000000001</c:v>
                </c:pt>
                <c:pt idx="24435">
                  <c:v>2011.953</c:v>
                </c:pt>
                <c:pt idx="24436">
                  <c:v>2011.953</c:v>
                </c:pt>
                <c:pt idx="24437">
                  <c:v>2010.9369999999999</c:v>
                </c:pt>
                <c:pt idx="24438">
                  <c:v>2010.547</c:v>
                </c:pt>
                <c:pt idx="24439">
                  <c:v>2012.3440000000001</c:v>
                </c:pt>
                <c:pt idx="24440">
                  <c:v>2011.172</c:v>
                </c:pt>
                <c:pt idx="24441">
                  <c:v>2014.1410000000001</c:v>
                </c:pt>
                <c:pt idx="24442">
                  <c:v>2011.797</c:v>
                </c:pt>
                <c:pt idx="24443">
                  <c:v>2012.1869999999999</c:v>
                </c:pt>
                <c:pt idx="24444">
                  <c:v>2014.5309999999999</c:v>
                </c:pt>
                <c:pt idx="24445">
                  <c:v>2012.9690000000001</c:v>
                </c:pt>
                <c:pt idx="24446">
                  <c:v>2012.3440000000001</c:v>
                </c:pt>
                <c:pt idx="24447">
                  <c:v>2014.7660000000001</c:v>
                </c:pt>
                <c:pt idx="24448">
                  <c:v>2011.797</c:v>
                </c:pt>
                <c:pt idx="24449">
                  <c:v>2012.7339999999999</c:v>
                </c:pt>
                <c:pt idx="24450">
                  <c:v>2013.5940000000001</c:v>
                </c:pt>
                <c:pt idx="24451">
                  <c:v>2013.5940000000001</c:v>
                </c:pt>
                <c:pt idx="24452">
                  <c:v>2011.5619999999999</c:v>
                </c:pt>
                <c:pt idx="24453">
                  <c:v>2012.9690000000001</c:v>
                </c:pt>
                <c:pt idx="24454">
                  <c:v>2014.5309999999999</c:v>
                </c:pt>
                <c:pt idx="24455">
                  <c:v>2012.3440000000001</c:v>
                </c:pt>
                <c:pt idx="24456">
                  <c:v>2015.1559999999999</c:v>
                </c:pt>
                <c:pt idx="24457">
                  <c:v>2013.3589999999999</c:v>
                </c:pt>
                <c:pt idx="24458">
                  <c:v>2011.4059999999999</c:v>
                </c:pt>
                <c:pt idx="24459">
                  <c:v>2013.5940000000001</c:v>
                </c:pt>
                <c:pt idx="24460">
                  <c:v>2011.4059999999999</c:v>
                </c:pt>
                <c:pt idx="24461">
                  <c:v>2011.172</c:v>
                </c:pt>
                <c:pt idx="24462">
                  <c:v>2013.3589999999999</c:v>
                </c:pt>
                <c:pt idx="24463">
                  <c:v>2014.375</c:v>
                </c:pt>
                <c:pt idx="24464">
                  <c:v>2012.7339999999999</c:v>
                </c:pt>
                <c:pt idx="24465">
                  <c:v>2013.5940000000001</c:v>
                </c:pt>
                <c:pt idx="24466">
                  <c:v>2012.9690000000001</c:v>
                </c:pt>
                <c:pt idx="24467">
                  <c:v>2012.9690000000001</c:v>
                </c:pt>
                <c:pt idx="24468">
                  <c:v>2009.5309999999999</c:v>
                </c:pt>
                <c:pt idx="24469">
                  <c:v>2012.3440000000001</c:v>
                </c:pt>
                <c:pt idx="24470">
                  <c:v>2011.953</c:v>
                </c:pt>
                <c:pt idx="24471">
                  <c:v>2013.3589999999999</c:v>
                </c:pt>
                <c:pt idx="24472">
                  <c:v>2011.172</c:v>
                </c:pt>
                <c:pt idx="24473">
                  <c:v>2013.203</c:v>
                </c:pt>
                <c:pt idx="24474">
                  <c:v>2012.7339999999999</c:v>
                </c:pt>
                <c:pt idx="24475">
                  <c:v>2012.7339999999999</c:v>
                </c:pt>
                <c:pt idx="24476">
                  <c:v>2013.5940000000001</c:v>
                </c:pt>
                <c:pt idx="24477">
                  <c:v>2011.797</c:v>
                </c:pt>
                <c:pt idx="24478">
                  <c:v>2014.1410000000001</c:v>
                </c:pt>
                <c:pt idx="24479">
                  <c:v>2013.3589999999999</c:v>
                </c:pt>
                <c:pt idx="24480">
                  <c:v>2013.75</c:v>
                </c:pt>
                <c:pt idx="24481">
                  <c:v>2013.5940000000001</c:v>
                </c:pt>
                <c:pt idx="24482">
                  <c:v>2014.1410000000001</c:v>
                </c:pt>
                <c:pt idx="24483">
                  <c:v>2013.203</c:v>
                </c:pt>
                <c:pt idx="24484">
                  <c:v>2011.5619999999999</c:v>
                </c:pt>
                <c:pt idx="24485">
                  <c:v>2012.578</c:v>
                </c:pt>
                <c:pt idx="24486">
                  <c:v>2012.7339999999999</c:v>
                </c:pt>
                <c:pt idx="24487">
                  <c:v>2013.75</c:v>
                </c:pt>
                <c:pt idx="24488">
                  <c:v>2012.3440000000001</c:v>
                </c:pt>
                <c:pt idx="24489">
                  <c:v>2015.1559999999999</c:v>
                </c:pt>
                <c:pt idx="24490">
                  <c:v>2015.1559999999999</c:v>
                </c:pt>
                <c:pt idx="24491">
                  <c:v>2013.9839999999999</c:v>
                </c:pt>
                <c:pt idx="24492">
                  <c:v>2011.172</c:v>
                </c:pt>
                <c:pt idx="24493">
                  <c:v>2013.9839999999999</c:v>
                </c:pt>
                <c:pt idx="24494">
                  <c:v>2013.203</c:v>
                </c:pt>
                <c:pt idx="24495">
                  <c:v>2012.578</c:v>
                </c:pt>
                <c:pt idx="24496">
                  <c:v>2012.7339999999999</c:v>
                </c:pt>
                <c:pt idx="24497">
                  <c:v>2011.172</c:v>
                </c:pt>
                <c:pt idx="24498">
                  <c:v>2014.1410000000001</c:v>
                </c:pt>
                <c:pt idx="24499">
                  <c:v>2015.1559999999999</c:v>
                </c:pt>
                <c:pt idx="24500">
                  <c:v>2015</c:v>
                </c:pt>
                <c:pt idx="24501">
                  <c:v>2012.9690000000001</c:v>
                </c:pt>
                <c:pt idx="24502">
                  <c:v>2012.1869999999999</c:v>
                </c:pt>
                <c:pt idx="24503">
                  <c:v>2013.9839999999999</c:v>
                </c:pt>
                <c:pt idx="24504">
                  <c:v>2013.203</c:v>
                </c:pt>
                <c:pt idx="24505">
                  <c:v>2011.797</c:v>
                </c:pt>
                <c:pt idx="24506">
                  <c:v>2012.578</c:v>
                </c:pt>
                <c:pt idx="24507">
                  <c:v>2012.578</c:v>
                </c:pt>
                <c:pt idx="24508">
                  <c:v>2015.1559999999999</c:v>
                </c:pt>
                <c:pt idx="24509">
                  <c:v>2013.9839999999999</c:v>
                </c:pt>
                <c:pt idx="24510">
                  <c:v>2011.5619999999999</c:v>
                </c:pt>
                <c:pt idx="24511">
                  <c:v>2012.1869999999999</c:v>
                </c:pt>
                <c:pt idx="24512">
                  <c:v>2012.7339999999999</c:v>
                </c:pt>
                <c:pt idx="24513">
                  <c:v>2010.547</c:v>
                </c:pt>
                <c:pt idx="24514">
                  <c:v>2011.172</c:v>
                </c:pt>
                <c:pt idx="24515">
                  <c:v>2011.953</c:v>
                </c:pt>
                <c:pt idx="24516">
                  <c:v>2013.9839999999999</c:v>
                </c:pt>
                <c:pt idx="24517">
                  <c:v>2011.4059999999999</c:v>
                </c:pt>
                <c:pt idx="24518">
                  <c:v>2015.1559999999999</c:v>
                </c:pt>
                <c:pt idx="24519">
                  <c:v>2012.1869999999999</c:v>
                </c:pt>
                <c:pt idx="24520">
                  <c:v>2012.7339999999999</c:v>
                </c:pt>
                <c:pt idx="24521">
                  <c:v>2014.1410000000001</c:v>
                </c:pt>
                <c:pt idx="24522">
                  <c:v>2012.9690000000001</c:v>
                </c:pt>
                <c:pt idx="24523">
                  <c:v>2010.7809999999999</c:v>
                </c:pt>
                <c:pt idx="24524">
                  <c:v>2012.3440000000001</c:v>
                </c:pt>
                <c:pt idx="24525">
                  <c:v>2013.9839999999999</c:v>
                </c:pt>
                <c:pt idx="24526">
                  <c:v>2012.578</c:v>
                </c:pt>
                <c:pt idx="24527">
                  <c:v>2013.3589999999999</c:v>
                </c:pt>
                <c:pt idx="24528">
                  <c:v>2012.578</c:v>
                </c:pt>
                <c:pt idx="24529">
                  <c:v>2012.578</c:v>
                </c:pt>
                <c:pt idx="24530">
                  <c:v>2010.7809999999999</c:v>
                </c:pt>
                <c:pt idx="24531">
                  <c:v>2012.1869999999999</c:v>
                </c:pt>
                <c:pt idx="24532">
                  <c:v>2014.1410000000001</c:v>
                </c:pt>
                <c:pt idx="24533">
                  <c:v>2011.797</c:v>
                </c:pt>
                <c:pt idx="24534">
                  <c:v>2011.797</c:v>
                </c:pt>
                <c:pt idx="24535">
                  <c:v>2012.578</c:v>
                </c:pt>
                <c:pt idx="24536">
                  <c:v>2013.203</c:v>
                </c:pt>
                <c:pt idx="24537">
                  <c:v>2015.1559999999999</c:v>
                </c:pt>
                <c:pt idx="24538">
                  <c:v>2011.953</c:v>
                </c:pt>
                <c:pt idx="24539">
                  <c:v>2013.203</c:v>
                </c:pt>
                <c:pt idx="24540">
                  <c:v>2012.7339999999999</c:v>
                </c:pt>
                <c:pt idx="24541">
                  <c:v>2013.3589999999999</c:v>
                </c:pt>
                <c:pt idx="24542">
                  <c:v>2015.547</c:v>
                </c:pt>
                <c:pt idx="24543">
                  <c:v>2014.375</c:v>
                </c:pt>
                <c:pt idx="24544">
                  <c:v>2011.4059999999999</c:v>
                </c:pt>
                <c:pt idx="24545">
                  <c:v>2010.7809999999999</c:v>
                </c:pt>
                <c:pt idx="24546">
                  <c:v>2011.953</c:v>
                </c:pt>
                <c:pt idx="24547">
                  <c:v>2012.3440000000001</c:v>
                </c:pt>
                <c:pt idx="24548">
                  <c:v>2012.7339999999999</c:v>
                </c:pt>
                <c:pt idx="24549">
                  <c:v>2013.9839999999999</c:v>
                </c:pt>
                <c:pt idx="24550">
                  <c:v>2013.5940000000001</c:v>
                </c:pt>
                <c:pt idx="24551">
                  <c:v>2010.7809999999999</c:v>
                </c:pt>
                <c:pt idx="24552">
                  <c:v>2011.953</c:v>
                </c:pt>
                <c:pt idx="24553">
                  <c:v>2014.1410000000001</c:v>
                </c:pt>
                <c:pt idx="24554">
                  <c:v>2013.75</c:v>
                </c:pt>
                <c:pt idx="24555">
                  <c:v>2013.203</c:v>
                </c:pt>
                <c:pt idx="24556">
                  <c:v>2012.1869999999999</c:v>
                </c:pt>
                <c:pt idx="24557">
                  <c:v>2011.953</c:v>
                </c:pt>
                <c:pt idx="24558">
                  <c:v>2011.797</c:v>
                </c:pt>
                <c:pt idx="24559">
                  <c:v>2010.1559999999999</c:v>
                </c:pt>
                <c:pt idx="24560">
                  <c:v>2013.9839999999999</c:v>
                </c:pt>
                <c:pt idx="24561">
                  <c:v>2010.3910000000001</c:v>
                </c:pt>
                <c:pt idx="24562">
                  <c:v>2011.953</c:v>
                </c:pt>
                <c:pt idx="24563">
                  <c:v>2011.172</c:v>
                </c:pt>
                <c:pt idx="24564">
                  <c:v>2014.375</c:v>
                </c:pt>
                <c:pt idx="24565">
                  <c:v>2013.75</c:v>
                </c:pt>
                <c:pt idx="24566">
                  <c:v>2010.547</c:v>
                </c:pt>
                <c:pt idx="24567">
                  <c:v>2011.953</c:v>
                </c:pt>
                <c:pt idx="24568">
                  <c:v>2013.3589999999999</c:v>
                </c:pt>
                <c:pt idx="24569">
                  <c:v>2010.547</c:v>
                </c:pt>
                <c:pt idx="24570">
                  <c:v>2012.9690000000001</c:v>
                </c:pt>
                <c:pt idx="24571">
                  <c:v>2013.3589999999999</c:v>
                </c:pt>
                <c:pt idx="24572">
                  <c:v>2012.578</c:v>
                </c:pt>
                <c:pt idx="24573">
                  <c:v>2013.5940000000001</c:v>
                </c:pt>
                <c:pt idx="24574">
                  <c:v>2014.7660000000001</c:v>
                </c:pt>
                <c:pt idx="24575">
                  <c:v>2013.9839999999999</c:v>
                </c:pt>
                <c:pt idx="24576">
                  <c:v>2012.9690000000001</c:v>
                </c:pt>
                <c:pt idx="24577">
                  <c:v>2013.9839999999999</c:v>
                </c:pt>
                <c:pt idx="24578">
                  <c:v>2011.953</c:v>
                </c:pt>
                <c:pt idx="24579">
                  <c:v>2012.7339999999999</c:v>
                </c:pt>
                <c:pt idx="24580">
                  <c:v>2013.9839999999999</c:v>
                </c:pt>
                <c:pt idx="24581">
                  <c:v>2014.1410000000001</c:v>
                </c:pt>
                <c:pt idx="24582">
                  <c:v>2015.1559999999999</c:v>
                </c:pt>
                <c:pt idx="24583">
                  <c:v>2013.3589999999999</c:v>
                </c:pt>
                <c:pt idx="24584">
                  <c:v>2013.203</c:v>
                </c:pt>
                <c:pt idx="24585">
                  <c:v>2013.5940000000001</c:v>
                </c:pt>
                <c:pt idx="24586">
                  <c:v>2014.375</c:v>
                </c:pt>
                <c:pt idx="24587">
                  <c:v>2012.9690000000001</c:v>
                </c:pt>
                <c:pt idx="24588">
                  <c:v>2014.1410000000001</c:v>
                </c:pt>
                <c:pt idx="24589">
                  <c:v>2012.1869999999999</c:v>
                </c:pt>
                <c:pt idx="24590">
                  <c:v>2015</c:v>
                </c:pt>
                <c:pt idx="24591">
                  <c:v>2015.7809999999999</c:v>
                </c:pt>
                <c:pt idx="24592">
                  <c:v>2011.953</c:v>
                </c:pt>
                <c:pt idx="24593">
                  <c:v>2014.5309999999999</c:v>
                </c:pt>
                <c:pt idx="24594">
                  <c:v>2012.9690000000001</c:v>
                </c:pt>
                <c:pt idx="24595">
                  <c:v>2013.5940000000001</c:v>
                </c:pt>
                <c:pt idx="24596">
                  <c:v>2013.9839999999999</c:v>
                </c:pt>
                <c:pt idx="24597">
                  <c:v>2012.7339999999999</c:v>
                </c:pt>
                <c:pt idx="24598">
                  <c:v>2015.547</c:v>
                </c:pt>
                <c:pt idx="24599">
                  <c:v>2012.1869999999999</c:v>
                </c:pt>
                <c:pt idx="24600">
                  <c:v>2011.797</c:v>
                </c:pt>
                <c:pt idx="24601">
                  <c:v>2012.9690000000001</c:v>
                </c:pt>
                <c:pt idx="24602">
                  <c:v>2012.7339999999999</c:v>
                </c:pt>
                <c:pt idx="24603">
                  <c:v>2013.5940000000001</c:v>
                </c:pt>
                <c:pt idx="24604">
                  <c:v>2012.9690000000001</c:v>
                </c:pt>
                <c:pt idx="24605">
                  <c:v>2011.797</c:v>
                </c:pt>
                <c:pt idx="24606">
                  <c:v>2013.75</c:v>
                </c:pt>
                <c:pt idx="24607">
                  <c:v>2013.3589999999999</c:v>
                </c:pt>
                <c:pt idx="24608">
                  <c:v>2013.203</c:v>
                </c:pt>
                <c:pt idx="24609">
                  <c:v>2012.3440000000001</c:v>
                </c:pt>
                <c:pt idx="24610">
                  <c:v>2011.172</c:v>
                </c:pt>
                <c:pt idx="24611">
                  <c:v>2012.3440000000001</c:v>
                </c:pt>
                <c:pt idx="24612">
                  <c:v>2011.797</c:v>
                </c:pt>
                <c:pt idx="24613">
                  <c:v>2013.75</c:v>
                </c:pt>
                <c:pt idx="24614">
                  <c:v>2013.75</c:v>
                </c:pt>
                <c:pt idx="24615">
                  <c:v>2014.7660000000001</c:v>
                </c:pt>
                <c:pt idx="24616">
                  <c:v>2013.75</c:v>
                </c:pt>
                <c:pt idx="24617">
                  <c:v>2012.1869999999999</c:v>
                </c:pt>
                <c:pt idx="24618">
                  <c:v>2013.75</c:v>
                </c:pt>
                <c:pt idx="24619">
                  <c:v>2014.1410000000001</c:v>
                </c:pt>
                <c:pt idx="24620">
                  <c:v>2011.797</c:v>
                </c:pt>
                <c:pt idx="24621">
                  <c:v>2013.75</c:v>
                </c:pt>
                <c:pt idx="24622">
                  <c:v>2010.9369999999999</c:v>
                </c:pt>
                <c:pt idx="24623">
                  <c:v>2011.797</c:v>
                </c:pt>
                <c:pt idx="24624">
                  <c:v>2012.1869999999999</c:v>
                </c:pt>
                <c:pt idx="24625">
                  <c:v>2012.578</c:v>
                </c:pt>
                <c:pt idx="24626">
                  <c:v>2012.1869999999999</c:v>
                </c:pt>
                <c:pt idx="24627">
                  <c:v>2011.953</c:v>
                </c:pt>
                <c:pt idx="24628">
                  <c:v>2012.578</c:v>
                </c:pt>
                <c:pt idx="24629">
                  <c:v>2013.203</c:v>
                </c:pt>
                <c:pt idx="24630">
                  <c:v>2013.203</c:v>
                </c:pt>
                <c:pt idx="24631">
                  <c:v>2012.1869999999999</c:v>
                </c:pt>
                <c:pt idx="24632">
                  <c:v>2014.375</c:v>
                </c:pt>
                <c:pt idx="24633">
                  <c:v>2013.9839999999999</c:v>
                </c:pt>
                <c:pt idx="24634">
                  <c:v>2013.75</c:v>
                </c:pt>
                <c:pt idx="24635">
                  <c:v>2014.7660000000001</c:v>
                </c:pt>
                <c:pt idx="24636">
                  <c:v>2014.375</c:v>
                </c:pt>
                <c:pt idx="24637">
                  <c:v>2015.1559999999999</c:v>
                </c:pt>
                <c:pt idx="24638">
                  <c:v>2012.1869999999999</c:v>
                </c:pt>
                <c:pt idx="24639">
                  <c:v>2010.7809999999999</c:v>
                </c:pt>
                <c:pt idx="24640">
                  <c:v>2014.7660000000001</c:v>
                </c:pt>
                <c:pt idx="24641">
                  <c:v>2013.3589999999999</c:v>
                </c:pt>
                <c:pt idx="24642">
                  <c:v>2015</c:v>
                </c:pt>
                <c:pt idx="24643">
                  <c:v>2010.9369999999999</c:v>
                </c:pt>
                <c:pt idx="24644">
                  <c:v>2014.5309999999999</c:v>
                </c:pt>
                <c:pt idx="24645">
                  <c:v>2012.9690000000001</c:v>
                </c:pt>
                <c:pt idx="24646">
                  <c:v>2013.5940000000001</c:v>
                </c:pt>
                <c:pt idx="24647">
                  <c:v>2011.172</c:v>
                </c:pt>
                <c:pt idx="24648">
                  <c:v>2012.3440000000001</c:v>
                </c:pt>
                <c:pt idx="24649">
                  <c:v>2012.9690000000001</c:v>
                </c:pt>
                <c:pt idx="24650">
                  <c:v>2013.5940000000001</c:v>
                </c:pt>
                <c:pt idx="24651">
                  <c:v>2014.1410000000001</c:v>
                </c:pt>
                <c:pt idx="24652">
                  <c:v>2012.9690000000001</c:v>
                </c:pt>
                <c:pt idx="24653">
                  <c:v>2013.203</c:v>
                </c:pt>
                <c:pt idx="24654">
                  <c:v>2014.5309999999999</c:v>
                </c:pt>
                <c:pt idx="24655">
                  <c:v>2012.1869999999999</c:v>
                </c:pt>
                <c:pt idx="24656">
                  <c:v>2014.7660000000001</c:v>
                </c:pt>
                <c:pt idx="24657">
                  <c:v>2015.9369999999999</c:v>
                </c:pt>
                <c:pt idx="24658">
                  <c:v>2012.1869999999999</c:v>
                </c:pt>
                <c:pt idx="24659">
                  <c:v>2010.547</c:v>
                </c:pt>
                <c:pt idx="24660">
                  <c:v>2014.1410000000001</c:v>
                </c:pt>
                <c:pt idx="24661">
                  <c:v>2013.9839999999999</c:v>
                </c:pt>
                <c:pt idx="24662">
                  <c:v>2012.9690000000001</c:v>
                </c:pt>
                <c:pt idx="24663">
                  <c:v>2014.1410000000001</c:v>
                </c:pt>
                <c:pt idx="24664">
                  <c:v>2013.203</c:v>
                </c:pt>
                <c:pt idx="24665">
                  <c:v>2011.4059999999999</c:v>
                </c:pt>
                <c:pt idx="24666">
                  <c:v>2015.1559999999999</c:v>
                </c:pt>
                <c:pt idx="24667">
                  <c:v>2013.5940000000001</c:v>
                </c:pt>
                <c:pt idx="24668">
                  <c:v>2014.1410000000001</c:v>
                </c:pt>
                <c:pt idx="24669">
                  <c:v>2014.1410000000001</c:v>
                </c:pt>
                <c:pt idx="24670">
                  <c:v>2011.953</c:v>
                </c:pt>
                <c:pt idx="24671">
                  <c:v>2011.172</c:v>
                </c:pt>
                <c:pt idx="24672">
                  <c:v>2010.1559999999999</c:v>
                </c:pt>
                <c:pt idx="24673">
                  <c:v>2010.7809999999999</c:v>
                </c:pt>
                <c:pt idx="24674">
                  <c:v>2013.5940000000001</c:v>
                </c:pt>
                <c:pt idx="24675">
                  <c:v>2011.4059999999999</c:v>
                </c:pt>
                <c:pt idx="24676">
                  <c:v>2015</c:v>
                </c:pt>
                <c:pt idx="24677">
                  <c:v>2014.375</c:v>
                </c:pt>
                <c:pt idx="24678">
                  <c:v>2012.3440000000001</c:v>
                </c:pt>
                <c:pt idx="24679">
                  <c:v>2014.1410000000001</c:v>
                </c:pt>
                <c:pt idx="24680">
                  <c:v>2012.3440000000001</c:v>
                </c:pt>
                <c:pt idx="24681">
                  <c:v>2010</c:v>
                </c:pt>
                <c:pt idx="24682">
                  <c:v>2015.3910000000001</c:v>
                </c:pt>
                <c:pt idx="24683">
                  <c:v>2012.3440000000001</c:v>
                </c:pt>
                <c:pt idx="24684">
                  <c:v>2012.3440000000001</c:v>
                </c:pt>
                <c:pt idx="24685">
                  <c:v>2010.3910000000001</c:v>
                </c:pt>
                <c:pt idx="24686">
                  <c:v>2012.7339999999999</c:v>
                </c:pt>
                <c:pt idx="24687">
                  <c:v>2015.1559999999999</c:v>
                </c:pt>
                <c:pt idx="24688">
                  <c:v>2014.1410000000001</c:v>
                </c:pt>
                <c:pt idx="24689">
                  <c:v>2013.5940000000001</c:v>
                </c:pt>
                <c:pt idx="24690">
                  <c:v>2011.797</c:v>
                </c:pt>
                <c:pt idx="24691">
                  <c:v>2014.7660000000001</c:v>
                </c:pt>
                <c:pt idx="24692">
                  <c:v>2014.375</c:v>
                </c:pt>
                <c:pt idx="24693">
                  <c:v>2011.797</c:v>
                </c:pt>
                <c:pt idx="24694">
                  <c:v>2011.5619999999999</c:v>
                </c:pt>
                <c:pt idx="24695">
                  <c:v>2013.5940000000001</c:v>
                </c:pt>
                <c:pt idx="24696">
                  <c:v>2012.578</c:v>
                </c:pt>
                <c:pt idx="24697">
                  <c:v>2013.3589999999999</c:v>
                </c:pt>
                <c:pt idx="24698">
                  <c:v>2011.953</c:v>
                </c:pt>
                <c:pt idx="24699">
                  <c:v>2014.7660000000001</c:v>
                </c:pt>
                <c:pt idx="24700">
                  <c:v>2010.9369999999999</c:v>
                </c:pt>
                <c:pt idx="24701">
                  <c:v>2013.75</c:v>
                </c:pt>
                <c:pt idx="24702">
                  <c:v>2012.3440000000001</c:v>
                </c:pt>
                <c:pt idx="24703">
                  <c:v>2013.203</c:v>
                </c:pt>
                <c:pt idx="24704">
                  <c:v>2011.5619999999999</c:v>
                </c:pt>
                <c:pt idx="24705">
                  <c:v>2012.7339999999999</c:v>
                </c:pt>
                <c:pt idx="24706">
                  <c:v>2014.1410000000001</c:v>
                </c:pt>
                <c:pt idx="24707">
                  <c:v>2013.5940000000001</c:v>
                </c:pt>
                <c:pt idx="24708">
                  <c:v>2012.7339999999999</c:v>
                </c:pt>
                <c:pt idx="24709">
                  <c:v>2012.7339999999999</c:v>
                </c:pt>
                <c:pt idx="24710">
                  <c:v>2012.9690000000001</c:v>
                </c:pt>
                <c:pt idx="24711">
                  <c:v>2012.1869999999999</c:v>
                </c:pt>
                <c:pt idx="24712">
                  <c:v>2012.3440000000001</c:v>
                </c:pt>
                <c:pt idx="24713">
                  <c:v>2011.797</c:v>
                </c:pt>
                <c:pt idx="24714">
                  <c:v>2011.797</c:v>
                </c:pt>
                <c:pt idx="24715">
                  <c:v>2013.203</c:v>
                </c:pt>
                <c:pt idx="24716">
                  <c:v>2013.203</c:v>
                </c:pt>
                <c:pt idx="24717">
                  <c:v>2013.5940000000001</c:v>
                </c:pt>
                <c:pt idx="24718">
                  <c:v>2013.3589999999999</c:v>
                </c:pt>
                <c:pt idx="24719">
                  <c:v>2013.203</c:v>
                </c:pt>
                <c:pt idx="24720">
                  <c:v>2012.578</c:v>
                </c:pt>
                <c:pt idx="24721">
                  <c:v>2012.7339999999999</c:v>
                </c:pt>
                <c:pt idx="24722">
                  <c:v>2016.4059999999999</c:v>
                </c:pt>
                <c:pt idx="24723">
                  <c:v>2016.4059999999999</c:v>
                </c:pt>
                <c:pt idx="24724">
                  <c:v>2010.547</c:v>
                </c:pt>
                <c:pt idx="24725">
                  <c:v>2014.7660000000001</c:v>
                </c:pt>
                <c:pt idx="24726">
                  <c:v>2011.797</c:v>
                </c:pt>
                <c:pt idx="24727">
                  <c:v>2013.5940000000001</c:v>
                </c:pt>
                <c:pt idx="24728">
                  <c:v>2010.7809999999999</c:v>
                </c:pt>
                <c:pt idx="24729">
                  <c:v>2013.203</c:v>
                </c:pt>
                <c:pt idx="24730">
                  <c:v>2016.4059999999999</c:v>
                </c:pt>
                <c:pt idx="24731">
                  <c:v>2013.3589999999999</c:v>
                </c:pt>
                <c:pt idx="24732">
                  <c:v>2013.203</c:v>
                </c:pt>
                <c:pt idx="24733">
                  <c:v>2011.4059999999999</c:v>
                </c:pt>
                <c:pt idx="24734">
                  <c:v>2013.9839999999999</c:v>
                </c:pt>
                <c:pt idx="24735">
                  <c:v>2013.203</c:v>
                </c:pt>
                <c:pt idx="24736">
                  <c:v>2015.7809999999999</c:v>
                </c:pt>
                <c:pt idx="24737">
                  <c:v>2013.75</c:v>
                </c:pt>
                <c:pt idx="24738">
                  <c:v>2013.5940000000001</c:v>
                </c:pt>
                <c:pt idx="24739">
                  <c:v>2012.9690000000001</c:v>
                </c:pt>
                <c:pt idx="24740">
                  <c:v>2013.203</c:v>
                </c:pt>
                <c:pt idx="24741">
                  <c:v>2015</c:v>
                </c:pt>
                <c:pt idx="24742">
                  <c:v>2013.5940000000001</c:v>
                </c:pt>
                <c:pt idx="24743">
                  <c:v>2014.375</c:v>
                </c:pt>
                <c:pt idx="24744">
                  <c:v>2011.953</c:v>
                </c:pt>
                <c:pt idx="24745">
                  <c:v>2015.7809999999999</c:v>
                </c:pt>
                <c:pt idx="24746">
                  <c:v>2012.9690000000001</c:v>
                </c:pt>
                <c:pt idx="24747">
                  <c:v>2013.9839999999999</c:v>
                </c:pt>
                <c:pt idx="24748">
                  <c:v>2013.3589999999999</c:v>
                </c:pt>
                <c:pt idx="24749">
                  <c:v>2013.9839999999999</c:v>
                </c:pt>
                <c:pt idx="24750">
                  <c:v>2015.1559999999999</c:v>
                </c:pt>
                <c:pt idx="24751">
                  <c:v>2013.9839999999999</c:v>
                </c:pt>
                <c:pt idx="24752">
                  <c:v>2011.172</c:v>
                </c:pt>
                <c:pt idx="24753">
                  <c:v>2015.7809999999999</c:v>
                </c:pt>
                <c:pt idx="24754">
                  <c:v>2013.203</c:v>
                </c:pt>
                <c:pt idx="24755">
                  <c:v>2012.3440000000001</c:v>
                </c:pt>
                <c:pt idx="24756">
                  <c:v>2014.375</c:v>
                </c:pt>
                <c:pt idx="24757">
                  <c:v>2011.4059999999999</c:v>
                </c:pt>
                <c:pt idx="24758">
                  <c:v>2015.3910000000001</c:v>
                </c:pt>
                <c:pt idx="24759">
                  <c:v>2012.1869999999999</c:v>
                </c:pt>
                <c:pt idx="24760">
                  <c:v>2013.5940000000001</c:v>
                </c:pt>
                <c:pt idx="24761">
                  <c:v>2013.203</c:v>
                </c:pt>
                <c:pt idx="24762">
                  <c:v>2010.9369999999999</c:v>
                </c:pt>
                <c:pt idx="24763">
                  <c:v>2013.3589999999999</c:v>
                </c:pt>
                <c:pt idx="24764">
                  <c:v>2014.1410000000001</c:v>
                </c:pt>
                <c:pt idx="24765">
                  <c:v>2013.3589999999999</c:v>
                </c:pt>
                <c:pt idx="24766">
                  <c:v>2014.375</c:v>
                </c:pt>
                <c:pt idx="24767">
                  <c:v>2016.4059999999999</c:v>
                </c:pt>
                <c:pt idx="24768">
                  <c:v>2014.1410000000001</c:v>
                </c:pt>
                <c:pt idx="24769">
                  <c:v>2013.3589999999999</c:v>
                </c:pt>
                <c:pt idx="24770">
                  <c:v>2013.9839999999999</c:v>
                </c:pt>
                <c:pt idx="24771">
                  <c:v>2014.375</c:v>
                </c:pt>
                <c:pt idx="24772">
                  <c:v>2013.203</c:v>
                </c:pt>
                <c:pt idx="24773">
                  <c:v>2014.375</c:v>
                </c:pt>
                <c:pt idx="24774">
                  <c:v>2012.7339999999999</c:v>
                </c:pt>
                <c:pt idx="24775">
                  <c:v>2012.578</c:v>
                </c:pt>
                <c:pt idx="24776">
                  <c:v>2012.578</c:v>
                </c:pt>
                <c:pt idx="24777">
                  <c:v>2013.9839999999999</c:v>
                </c:pt>
                <c:pt idx="24778">
                  <c:v>2014.1410000000001</c:v>
                </c:pt>
                <c:pt idx="24779">
                  <c:v>2012.578</c:v>
                </c:pt>
                <c:pt idx="24780">
                  <c:v>2013.5940000000001</c:v>
                </c:pt>
                <c:pt idx="24781">
                  <c:v>2013.9839999999999</c:v>
                </c:pt>
                <c:pt idx="24782">
                  <c:v>2013.3589999999999</c:v>
                </c:pt>
                <c:pt idx="24783">
                  <c:v>2012.7339999999999</c:v>
                </c:pt>
                <c:pt idx="24784">
                  <c:v>2012.578</c:v>
                </c:pt>
                <c:pt idx="24785">
                  <c:v>2011.797</c:v>
                </c:pt>
                <c:pt idx="24786">
                  <c:v>2012.578</c:v>
                </c:pt>
                <c:pt idx="24787">
                  <c:v>2014.7660000000001</c:v>
                </c:pt>
                <c:pt idx="24788">
                  <c:v>2014.375</c:v>
                </c:pt>
                <c:pt idx="24789">
                  <c:v>2012.1869999999999</c:v>
                </c:pt>
                <c:pt idx="24790">
                  <c:v>2013.203</c:v>
                </c:pt>
                <c:pt idx="24791">
                  <c:v>2012.1869999999999</c:v>
                </c:pt>
                <c:pt idx="24792">
                  <c:v>2013.9839999999999</c:v>
                </c:pt>
                <c:pt idx="24793">
                  <c:v>2013.3589999999999</c:v>
                </c:pt>
                <c:pt idx="24794">
                  <c:v>2012.3440000000001</c:v>
                </c:pt>
                <c:pt idx="24795">
                  <c:v>2013.203</c:v>
                </c:pt>
                <c:pt idx="24796">
                  <c:v>2014.1410000000001</c:v>
                </c:pt>
                <c:pt idx="24797">
                  <c:v>2014.7660000000001</c:v>
                </c:pt>
                <c:pt idx="24798">
                  <c:v>2014.375</c:v>
                </c:pt>
                <c:pt idx="24799">
                  <c:v>2013.3589999999999</c:v>
                </c:pt>
                <c:pt idx="24800">
                  <c:v>2012.9690000000001</c:v>
                </c:pt>
                <c:pt idx="24801">
                  <c:v>2013.75</c:v>
                </c:pt>
                <c:pt idx="24802">
                  <c:v>2012.9690000000001</c:v>
                </c:pt>
                <c:pt idx="24803">
                  <c:v>2013.75</c:v>
                </c:pt>
                <c:pt idx="24804">
                  <c:v>2014.7660000000001</c:v>
                </c:pt>
                <c:pt idx="24805">
                  <c:v>2014.5309999999999</c:v>
                </c:pt>
                <c:pt idx="24806">
                  <c:v>2013.3589999999999</c:v>
                </c:pt>
                <c:pt idx="24807">
                  <c:v>2012.9690000000001</c:v>
                </c:pt>
                <c:pt idx="24808">
                  <c:v>2013.203</c:v>
                </c:pt>
                <c:pt idx="24809">
                  <c:v>2013.9839999999999</c:v>
                </c:pt>
                <c:pt idx="24810">
                  <c:v>2013.203</c:v>
                </c:pt>
                <c:pt idx="24811">
                  <c:v>2012.7339999999999</c:v>
                </c:pt>
                <c:pt idx="24812">
                  <c:v>2013.203</c:v>
                </c:pt>
                <c:pt idx="24813">
                  <c:v>2013.75</c:v>
                </c:pt>
                <c:pt idx="24814">
                  <c:v>2012.9690000000001</c:v>
                </c:pt>
                <c:pt idx="24815">
                  <c:v>2012.1869999999999</c:v>
                </c:pt>
                <c:pt idx="24816">
                  <c:v>2012.3440000000001</c:v>
                </c:pt>
                <c:pt idx="24817">
                  <c:v>2014.1410000000001</c:v>
                </c:pt>
                <c:pt idx="24818">
                  <c:v>2012.578</c:v>
                </c:pt>
                <c:pt idx="24819">
                  <c:v>2013.75</c:v>
                </c:pt>
                <c:pt idx="24820">
                  <c:v>2013.5940000000001</c:v>
                </c:pt>
                <c:pt idx="24821">
                  <c:v>2013.203</c:v>
                </c:pt>
                <c:pt idx="24822">
                  <c:v>2012.578</c:v>
                </c:pt>
                <c:pt idx="24823">
                  <c:v>2012.1869999999999</c:v>
                </c:pt>
                <c:pt idx="24824">
                  <c:v>2015.9369999999999</c:v>
                </c:pt>
                <c:pt idx="24825">
                  <c:v>2015</c:v>
                </c:pt>
                <c:pt idx="24826">
                  <c:v>2013.3589999999999</c:v>
                </c:pt>
                <c:pt idx="24827">
                  <c:v>2015.1559999999999</c:v>
                </c:pt>
                <c:pt idx="24828">
                  <c:v>2014.1410000000001</c:v>
                </c:pt>
                <c:pt idx="24829">
                  <c:v>2014.5309999999999</c:v>
                </c:pt>
                <c:pt idx="24830">
                  <c:v>2011.797</c:v>
                </c:pt>
                <c:pt idx="24831">
                  <c:v>2015.9369999999999</c:v>
                </c:pt>
                <c:pt idx="24832">
                  <c:v>2013.5940000000001</c:v>
                </c:pt>
                <c:pt idx="24833">
                  <c:v>2012.3440000000001</c:v>
                </c:pt>
                <c:pt idx="24834">
                  <c:v>2013.5940000000001</c:v>
                </c:pt>
                <c:pt idx="24835">
                  <c:v>2013.203</c:v>
                </c:pt>
                <c:pt idx="24836">
                  <c:v>2013.5940000000001</c:v>
                </c:pt>
                <c:pt idx="24837">
                  <c:v>2012.7339999999999</c:v>
                </c:pt>
                <c:pt idx="24838">
                  <c:v>2012.578</c:v>
                </c:pt>
                <c:pt idx="24839">
                  <c:v>2012.3440000000001</c:v>
                </c:pt>
                <c:pt idx="24840">
                  <c:v>2011.4059999999999</c:v>
                </c:pt>
                <c:pt idx="24841">
                  <c:v>2013.75</c:v>
                </c:pt>
                <c:pt idx="24842">
                  <c:v>2013.3589999999999</c:v>
                </c:pt>
                <c:pt idx="24843">
                  <c:v>2016.797</c:v>
                </c:pt>
                <c:pt idx="24844">
                  <c:v>2011.797</c:v>
                </c:pt>
                <c:pt idx="24845">
                  <c:v>2012.3440000000001</c:v>
                </c:pt>
                <c:pt idx="24846">
                  <c:v>2014.1410000000001</c:v>
                </c:pt>
                <c:pt idx="24847">
                  <c:v>2012.9690000000001</c:v>
                </c:pt>
                <c:pt idx="24848">
                  <c:v>2012.9690000000001</c:v>
                </c:pt>
                <c:pt idx="24849">
                  <c:v>2012.1869999999999</c:v>
                </c:pt>
                <c:pt idx="24850">
                  <c:v>2011.5619999999999</c:v>
                </c:pt>
                <c:pt idx="24851">
                  <c:v>2012.578</c:v>
                </c:pt>
                <c:pt idx="24852">
                  <c:v>2014.1410000000001</c:v>
                </c:pt>
                <c:pt idx="24853">
                  <c:v>2014.375</c:v>
                </c:pt>
                <c:pt idx="24854">
                  <c:v>2015.1559999999999</c:v>
                </c:pt>
                <c:pt idx="24855">
                  <c:v>2010.7809999999999</c:v>
                </c:pt>
                <c:pt idx="24856">
                  <c:v>2013.203</c:v>
                </c:pt>
                <c:pt idx="24857">
                  <c:v>2013.203</c:v>
                </c:pt>
                <c:pt idx="24858">
                  <c:v>2013.3589999999999</c:v>
                </c:pt>
                <c:pt idx="24859">
                  <c:v>2013.5940000000001</c:v>
                </c:pt>
                <c:pt idx="24860">
                  <c:v>2013.75</c:v>
                </c:pt>
                <c:pt idx="24861">
                  <c:v>2014.375</c:v>
                </c:pt>
                <c:pt idx="24862">
                  <c:v>2013.3589999999999</c:v>
                </c:pt>
                <c:pt idx="24863">
                  <c:v>2011.797</c:v>
                </c:pt>
                <c:pt idx="24864">
                  <c:v>2013.5940000000001</c:v>
                </c:pt>
                <c:pt idx="24865">
                  <c:v>2011.4059999999999</c:v>
                </c:pt>
                <c:pt idx="24866">
                  <c:v>2012.9690000000001</c:v>
                </c:pt>
                <c:pt idx="24867">
                  <c:v>2012.1869999999999</c:v>
                </c:pt>
                <c:pt idx="24868">
                  <c:v>2013.3589999999999</c:v>
                </c:pt>
                <c:pt idx="24869">
                  <c:v>2010.3910000000001</c:v>
                </c:pt>
                <c:pt idx="24870">
                  <c:v>2014.1410000000001</c:v>
                </c:pt>
                <c:pt idx="24871">
                  <c:v>2011.953</c:v>
                </c:pt>
                <c:pt idx="24872">
                  <c:v>2014.375</c:v>
                </c:pt>
                <c:pt idx="24873">
                  <c:v>2012.9690000000001</c:v>
                </c:pt>
                <c:pt idx="24874">
                  <c:v>2012.1869999999999</c:v>
                </c:pt>
                <c:pt idx="24875">
                  <c:v>2014.375</c:v>
                </c:pt>
                <c:pt idx="24876">
                  <c:v>2012.9690000000001</c:v>
                </c:pt>
                <c:pt idx="24877">
                  <c:v>2012.7339999999999</c:v>
                </c:pt>
                <c:pt idx="24878">
                  <c:v>2011.5619999999999</c:v>
                </c:pt>
                <c:pt idx="24879">
                  <c:v>2014.7660000000001</c:v>
                </c:pt>
                <c:pt idx="24880">
                  <c:v>2013.203</c:v>
                </c:pt>
                <c:pt idx="24881">
                  <c:v>2015</c:v>
                </c:pt>
                <c:pt idx="24882">
                  <c:v>2012.1869999999999</c:v>
                </c:pt>
                <c:pt idx="24883">
                  <c:v>2012.578</c:v>
                </c:pt>
                <c:pt idx="24884">
                  <c:v>2014.7660000000001</c:v>
                </c:pt>
                <c:pt idx="24885">
                  <c:v>2013.9839999999999</c:v>
                </c:pt>
                <c:pt idx="24886">
                  <c:v>2012.9690000000001</c:v>
                </c:pt>
                <c:pt idx="24887">
                  <c:v>2015.1559999999999</c:v>
                </c:pt>
                <c:pt idx="24888">
                  <c:v>2013.5940000000001</c:v>
                </c:pt>
                <c:pt idx="24889">
                  <c:v>2015.9369999999999</c:v>
                </c:pt>
                <c:pt idx="24890">
                  <c:v>2011.5619999999999</c:v>
                </c:pt>
                <c:pt idx="24891">
                  <c:v>2015.1559999999999</c:v>
                </c:pt>
                <c:pt idx="24892">
                  <c:v>2013.203</c:v>
                </c:pt>
                <c:pt idx="24893">
                  <c:v>2010.9369999999999</c:v>
                </c:pt>
                <c:pt idx="24894">
                  <c:v>2013.203</c:v>
                </c:pt>
                <c:pt idx="24895">
                  <c:v>2013.203</c:v>
                </c:pt>
                <c:pt idx="24896">
                  <c:v>2013.203</c:v>
                </c:pt>
                <c:pt idx="24897">
                  <c:v>2016.172</c:v>
                </c:pt>
                <c:pt idx="24898">
                  <c:v>2013.5940000000001</c:v>
                </c:pt>
                <c:pt idx="24899">
                  <c:v>2010.547</c:v>
                </c:pt>
                <c:pt idx="24900">
                  <c:v>2013.5940000000001</c:v>
                </c:pt>
                <c:pt idx="24901">
                  <c:v>2014.375</c:v>
                </c:pt>
                <c:pt idx="24902">
                  <c:v>2015.3910000000001</c:v>
                </c:pt>
                <c:pt idx="24903">
                  <c:v>2011.172</c:v>
                </c:pt>
                <c:pt idx="24904">
                  <c:v>2013.9839999999999</c:v>
                </c:pt>
                <c:pt idx="24905">
                  <c:v>2012.7339999999999</c:v>
                </c:pt>
                <c:pt idx="24906">
                  <c:v>2014.7660000000001</c:v>
                </c:pt>
                <c:pt idx="24907">
                  <c:v>2012.578</c:v>
                </c:pt>
                <c:pt idx="24908">
                  <c:v>2012.578</c:v>
                </c:pt>
                <c:pt idx="24909">
                  <c:v>2013.9839999999999</c:v>
                </c:pt>
                <c:pt idx="24910">
                  <c:v>2011.5619999999999</c:v>
                </c:pt>
                <c:pt idx="24911">
                  <c:v>2013.5940000000001</c:v>
                </c:pt>
                <c:pt idx="24912">
                  <c:v>2011.953</c:v>
                </c:pt>
                <c:pt idx="24913">
                  <c:v>2013.3589999999999</c:v>
                </c:pt>
                <c:pt idx="24914">
                  <c:v>2013.203</c:v>
                </c:pt>
                <c:pt idx="24915">
                  <c:v>2015.1559999999999</c:v>
                </c:pt>
                <c:pt idx="24916">
                  <c:v>2013.9839999999999</c:v>
                </c:pt>
                <c:pt idx="24917">
                  <c:v>2012.7339999999999</c:v>
                </c:pt>
                <c:pt idx="24918">
                  <c:v>2013.203</c:v>
                </c:pt>
                <c:pt idx="24919">
                  <c:v>2012.578</c:v>
                </c:pt>
                <c:pt idx="24920">
                  <c:v>2011.797</c:v>
                </c:pt>
                <c:pt idx="24921">
                  <c:v>2012.578</c:v>
                </c:pt>
                <c:pt idx="24922">
                  <c:v>2015</c:v>
                </c:pt>
                <c:pt idx="24923">
                  <c:v>2012.578</c:v>
                </c:pt>
                <c:pt idx="24924">
                  <c:v>2015.3910000000001</c:v>
                </c:pt>
                <c:pt idx="24925">
                  <c:v>2013.5940000000001</c:v>
                </c:pt>
                <c:pt idx="24926">
                  <c:v>2013.5940000000001</c:v>
                </c:pt>
                <c:pt idx="24927">
                  <c:v>2014.375</c:v>
                </c:pt>
                <c:pt idx="24928">
                  <c:v>2010.9369999999999</c:v>
                </c:pt>
                <c:pt idx="24929">
                  <c:v>2014.1410000000001</c:v>
                </c:pt>
                <c:pt idx="24930">
                  <c:v>2012.1869999999999</c:v>
                </c:pt>
                <c:pt idx="24931">
                  <c:v>2013.5940000000001</c:v>
                </c:pt>
                <c:pt idx="24932">
                  <c:v>2014.7660000000001</c:v>
                </c:pt>
                <c:pt idx="24933">
                  <c:v>2012.7339999999999</c:v>
                </c:pt>
                <c:pt idx="24934">
                  <c:v>2015</c:v>
                </c:pt>
                <c:pt idx="24935">
                  <c:v>2012.1869999999999</c:v>
                </c:pt>
                <c:pt idx="24936">
                  <c:v>2013.3589999999999</c:v>
                </c:pt>
                <c:pt idx="24937">
                  <c:v>2015.1559999999999</c:v>
                </c:pt>
                <c:pt idx="24938">
                  <c:v>2016.4059999999999</c:v>
                </c:pt>
                <c:pt idx="24939">
                  <c:v>2012.7339999999999</c:v>
                </c:pt>
                <c:pt idx="24940">
                  <c:v>2014.375</c:v>
                </c:pt>
                <c:pt idx="24941">
                  <c:v>2015</c:v>
                </c:pt>
                <c:pt idx="24942">
                  <c:v>2015.3910000000001</c:v>
                </c:pt>
                <c:pt idx="24943">
                  <c:v>2015.3910000000001</c:v>
                </c:pt>
                <c:pt idx="24944">
                  <c:v>2013.5940000000001</c:v>
                </c:pt>
                <c:pt idx="24945">
                  <c:v>2014.1410000000001</c:v>
                </c:pt>
                <c:pt idx="24946">
                  <c:v>2014.7660000000001</c:v>
                </c:pt>
                <c:pt idx="24947">
                  <c:v>2014.5309999999999</c:v>
                </c:pt>
                <c:pt idx="24948">
                  <c:v>2013.3589999999999</c:v>
                </c:pt>
                <c:pt idx="24949">
                  <c:v>2013.203</c:v>
                </c:pt>
                <c:pt idx="24950">
                  <c:v>2013.3589999999999</c:v>
                </c:pt>
                <c:pt idx="24951">
                  <c:v>2015.1559999999999</c:v>
                </c:pt>
                <c:pt idx="24952">
                  <c:v>2015.3910000000001</c:v>
                </c:pt>
                <c:pt idx="24953">
                  <c:v>2014.5309999999999</c:v>
                </c:pt>
                <c:pt idx="24954">
                  <c:v>2013.75</c:v>
                </c:pt>
                <c:pt idx="24955">
                  <c:v>2014.375</c:v>
                </c:pt>
                <c:pt idx="24956">
                  <c:v>2015</c:v>
                </c:pt>
                <c:pt idx="24957">
                  <c:v>2012.7339999999999</c:v>
                </c:pt>
                <c:pt idx="24958">
                  <c:v>2013.5940000000001</c:v>
                </c:pt>
                <c:pt idx="24959">
                  <c:v>2014.7660000000001</c:v>
                </c:pt>
                <c:pt idx="24960">
                  <c:v>2012.578</c:v>
                </c:pt>
                <c:pt idx="24961">
                  <c:v>2014.5309999999999</c:v>
                </c:pt>
                <c:pt idx="24962">
                  <c:v>2014.1410000000001</c:v>
                </c:pt>
                <c:pt idx="24963">
                  <c:v>2013.9839999999999</c:v>
                </c:pt>
                <c:pt idx="24964">
                  <c:v>2016.797</c:v>
                </c:pt>
                <c:pt idx="24965">
                  <c:v>2012.9690000000001</c:v>
                </c:pt>
                <c:pt idx="24966">
                  <c:v>2010.7809999999999</c:v>
                </c:pt>
                <c:pt idx="24967">
                  <c:v>2011.5619999999999</c:v>
                </c:pt>
                <c:pt idx="24968">
                  <c:v>2013.203</c:v>
                </c:pt>
                <c:pt idx="24969">
                  <c:v>2015</c:v>
                </c:pt>
                <c:pt idx="24970">
                  <c:v>2012.9690000000001</c:v>
                </c:pt>
                <c:pt idx="24971">
                  <c:v>2014.375</c:v>
                </c:pt>
                <c:pt idx="24972">
                  <c:v>2012.7339999999999</c:v>
                </c:pt>
                <c:pt idx="24973">
                  <c:v>2013.3589999999999</c:v>
                </c:pt>
                <c:pt idx="24974">
                  <c:v>2012.3440000000001</c:v>
                </c:pt>
                <c:pt idx="24975">
                  <c:v>2014.5309999999999</c:v>
                </c:pt>
                <c:pt idx="24976">
                  <c:v>2012.578</c:v>
                </c:pt>
                <c:pt idx="24977">
                  <c:v>2013.203</c:v>
                </c:pt>
                <c:pt idx="24978">
                  <c:v>2014.1410000000001</c:v>
                </c:pt>
                <c:pt idx="24979">
                  <c:v>2014.5309999999999</c:v>
                </c:pt>
                <c:pt idx="24980">
                  <c:v>2012.9690000000001</c:v>
                </c:pt>
                <c:pt idx="24981">
                  <c:v>2013.203</c:v>
                </c:pt>
                <c:pt idx="24982">
                  <c:v>2012.3440000000001</c:v>
                </c:pt>
                <c:pt idx="24983">
                  <c:v>2012.3440000000001</c:v>
                </c:pt>
                <c:pt idx="24984">
                  <c:v>2012.1869999999999</c:v>
                </c:pt>
                <c:pt idx="24985">
                  <c:v>2015.1559999999999</c:v>
                </c:pt>
                <c:pt idx="24986">
                  <c:v>2013.203</c:v>
                </c:pt>
                <c:pt idx="24987">
                  <c:v>2015.3910000000001</c:v>
                </c:pt>
                <c:pt idx="24988">
                  <c:v>2011.4059999999999</c:v>
                </c:pt>
                <c:pt idx="24989">
                  <c:v>2012.7339999999999</c:v>
                </c:pt>
                <c:pt idx="24990">
                  <c:v>2012.1869999999999</c:v>
                </c:pt>
                <c:pt idx="24991">
                  <c:v>2013.3589999999999</c:v>
                </c:pt>
                <c:pt idx="24992">
                  <c:v>2012.578</c:v>
                </c:pt>
                <c:pt idx="24993">
                  <c:v>2013.5940000000001</c:v>
                </c:pt>
                <c:pt idx="24994">
                  <c:v>2013.3589999999999</c:v>
                </c:pt>
                <c:pt idx="24995">
                  <c:v>2011.797</c:v>
                </c:pt>
                <c:pt idx="24996">
                  <c:v>2012.9690000000001</c:v>
                </c:pt>
                <c:pt idx="24997">
                  <c:v>2012.578</c:v>
                </c:pt>
                <c:pt idx="24998">
                  <c:v>2011.953</c:v>
                </c:pt>
                <c:pt idx="24999">
                  <c:v>2015.3910000000001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92A5-4D0E-8CF1-464F58AB5344}"/>
            </c:ext>
          </c:extLst>
        </c:ser>
        <c:ser>
          <c:idx val="3"/>
          <c:order val="3"/>
          <c:tx>
            <c:strRef>
              <c:f>'Lam bus ripple data'!$E$1</c:f>
              <c:strCache>
                <c:ptCount val="1"/>
                <c:pt idx="0">
                  <c:v>B snubber cap</c:v>
                </c:pt>
              </c:strCache>
            </c:strRef>
          </c:tx>
          <c:marker>
            <c:symbol val="none"/>
          </c:marker>
          <c:xVal>
            <c:numRef>
              <c:f>'Lam bus ripple data'!$A$2:$A$25002</c:f>
              <c:numCache>
                <c:formatCode>0.00E+00</c:formatCode>
                <c:ptCount val="25001"/>
                <c:pt idx="0">
                  <c:v>-7.2239999600000007E-5</c:v>
                </c:pt>
                <c:pt idx="1">
                  <c:v>-7.2159999599999994E-5</c:v>
                </c:pt>
                <c:pt idx="2">
                  <c:v>-7.2079999599999995E-5</c:v>
                </c:pt>
                <c:pt idx="3">
                  <c:v>-7.1999999599999995E-5</c:v>
                </c:pt>
                <c:pt idx="4">
                  <c:v>-7.1919999599999996E-5</c:v>
                </c:pt>
                <c:pt idx="5">
                  <c:v>-7.1839999599999997E-5</c:v>
                </c:pt>
                <c:pt idx="6">
                  <c:v>-7.1759999599999998E-5</c:v>
                </c:pt>
                <c:pt idx="7">
                  <c:v>-7.1679999599999998E-5</c:v>
                </c:pt>
                <c:pt idx="8">
                  <c:v>-7.1599999599999999E-5</c:v>
                </c:pt>
                <c:pt idx="9">
                  <c:v>-7.15199996E-5</c:v>
                </c:pt>
                <c:pt idx="10">
                  <c:v>-7.1439999600000001E-5</c:v>
                </c:pt>
                <c:pt idx="11">
                  <c:v>-7.1359999600000001E-5</c:v>
                </c:pt>
                <c:pt idx="12">
                  <c:v>-7.1279999600000002E-5</c:v>
                </c:pt>
                <c:pt idx="13">
                  <c:v>-7.1199999600000003E-5</c:v>
                </c:pt>
                <c:pt idx="14">
                  <c:v>-7.1119999600000004E-5</c:v>
                </c:pt>
                <c:pt idx="15">
                  <c:v>-7.1039999600000004E-5</c:v>
                </c:pt>
                <c:pt idx="16">
                  <c:v>-7.0959999600000005E-5</c:v>
                </c:pt>
                <c:pt idx="17">
                  <c:v>-7.0879999600000006E-5</c:v>
                </c:pt>
                <c:pt idx="18">
                  <c:v>-7.0799999599999993E-5</c:v>
                </c:pt>
                <c:pt idx="19">
                  <c:v>-7.0719999599999994E-5</c:v>
                </c:pt>
                <c:pt idx="20">
                  <c:v>-7.0639999599999995E-5</c:v>
                </c:pt>
                <c:pt idx="21">
                  <c:v>-7.0559999599999996E-5</c:v>
                </c:pt>
                <c:pt idx="22">
                  <c:v>-7.0479999599999996E-5</c:v>
                </c:pt>
                <c:pt idx="23">
                  <c:v>-7.0399999599999997E-5</c:v>
                </c:pt>
                <c:pt idx="24">
                  <c:v>-7.0319999599999998E-5</c:v>
                </c:pt>
                <c:pt idx="25">
                  <c:v>-7.0239999599999999E-5</c:v>
                </c:pt>
                <c:pt idx="26">
                  <c:v>-7.0159999599999999E-5</c:v>
                </c:pt>
                <c:pt idx="27">
                  <c:v>-7.00799996E-5</c:v>
                </c:pt>
                <c:pt idx="28">
                  <c:v>-6.9999999600000001E-5</c:v>
                </c:pt>
                <c:pt idx="29">
                  <c:v>-6.9919999600000002E-5</c:v>
                </c:pt>
                <c:pt idx="30">
                  <c:v>-6.9839999600000002E-5</c:v>
                </c:pt>
                <c:pt idx="31">
                  <c:v>-6.9759999600000003E-5</c:v>
                </c:pt>
                <c:pt idx="32">
                  <c:v>-6.9679999600000004E-5</c:v>
                </c:pt>
                <c:pt idx="33">
                  <c:v>-6.9599999600000005E-5</c:v>
                </c:pt>
                <c:pt idx="34">
                  <c:v>-6.9519999600000005E-5</c:v>
                </c:pt>
                <c:pt idx="35">
                  <c:v>-6.9439999600000006E-5</c:v>
                </c:pt>
                <c:pt idx="36">
                  <c:v>-6.9359999599999993E-5</c:v>
                </c:pt>
                <c:pt idx="37">
                  <c:v>-6.9279999599999994E-5</c:v>
                </c:pt>
                <c:pt idx="38">
                  <c:v>-6.9199999599999995E-5</c:v>
                </c:pt>
                <c:pt idx="39">
                  <c:v>-6.9119999599999996E-5</c:v>
                </c:pt>
                <c:pt idx="40">
                  <c:v>-6.9039999599999997E-5</c:v>
                </c:pt>
                <c:pt idx="41">
                  <c:v>-6.8959999599999997E-5</c:v>
                </c:pt>
                <c:pt idx="42">
                  <c:v>-6.8879999599999998E-5</c:v>
                </c:pt>
                <c:pt idx="43">
                  <c:v>-6.8799999599999999E-5</c:v>
                </c:pt>
                <c:pt idx="44">
                  <c:v>-6.87199996E-5</c:v>
                </c:pt>
                <c:pt idx="45">
                  <c:v>-6.86399996E-5</c:v>
                </c:pt>
                <c:pt idx="46">
                  <c:v>-6.8559999600000001E-5</c:v>
                </c:pt>
                <c:pt idx="47">
                  <c:v>-6.8479999600000002E-5</c:v>
                </c:pt>
                <c:pt idx="48">
                  <c:v>-6.8399999600000003E-5</c:v>
                </c:pt>
                <c:pt idx="49">
                  <c:v>-6.8319999600000003E-5</c:v>
                </c:pt>
                <c:pt idx="50">
                  <c:v>-6.8239999600000004E-5</c:v>
                </c:pt>
                <c:pt idx="51">
                  <c:v>-6.8159999600000005E-5</c:v>
                </c:pt>
                <c:pt idx="52">
                  <c:v>-6.8079999600000006E-5</c:v>
                </c:pt>
                <c:pt idx="53">
                  <c:v>-6.7999999600000006E-5</c:v>
                </c:pt>
                <c:pt idx="54">
                  <c:v>-6.7919999599999994E-5</c:v>
                </c:pt>
                <c:pt idx="55">
                  <c:v>-6.7839999599999994E-5</c:v>
                </c:pt>
                <c:pt idx="56">
                  <c:v>-6.7759999599999995E-5</c:v>
                </c:pt>
                <c:pt idx="57">
                  <c:v>-6.7679999599999996E-5</c:v>
                </c:pt>
                <c:pt idx="58">
                  <c:v>-6.7599999599999997E-5</c:v>
                </c:pt>
                <c:pt idx="59">
                  <c:v>-6.7519999599999998E-5</c:v>
                </c:pt>
                <c:pt idx="60">
                  <c:v>-6.7439999599999998E-5</c:v>
                </c:pt>
                <c:pt idx="61">
                  <c:v>-6.7359999599999999E-5</c:v>
                </c:pt>
                <c:pt idx="62">
                  <c:v>-6.72799996E-5</c:v>
                </c:pt>
                <c:pt idx="63">
                  <c:v>-6.7199999600000001E-5</c:v>
                </c:pt>
                <c:pt idx="64">
                  <c:v>-6.7119999600000001E-5</c:v>
                </c:pt>
                <c:pt idx="65">
                  <c:v>-6.7039999600000002E-5</c:v>
                </c:pt>
                <c:pt idx="66">
                  <c:v>-6.6959999600000003E-5</c:v>
                </c:pt>
                <c:pt idx="67">
                  <c:v>-6.6879999600000004E-5</c:v>
                </c:pt>
                <c:pt idx="68">
                  <c:v>-6.6799999600000004E-5</c:v>
                </c:pt>
                <c:pt idx="69">
                  <c:v>-6.6719999600000005E-5</c:v>
                </c:pt>
                <c:pt idx="70">
                  <c:v>-6.6639999600000006E-5</c:v>
                </c:pt>
                <c:pt idx="71">
                  <c:v>-6.6559999600000007E-5</c:v>
                </c:pt>
                <c:pt idx="72">
                  <c:v>-6.6479999599999994E-5</c:v>
                </c:pt>
                <c:pt idx="73">
                  <c:v>-6.6399999599999995E-5</c:v>
                </c:pt>
                <c:pt idx="74">
                  <c:v>-6.6319999599999995E-5</c:v>
                </c:pt>
                <c:pt idx="75">
                  <c:v>-6.6239999599999996E-5</c:v>
                </c:pt>
                <c:pt idx="76">
                  <c:v>-6.6159999599999997E-5</c:v>
                </c:pt>
                <c:pt idx="77">
                  <c:v>-6.6079999599999998E-5</c:v>
                </c:pt>
                <c:pt idx="78">
                  <c:v>-6.5999999599999999E-5</c:v>
                </c:pt>
                <c:pt idx="79">
                  <c:v>-6.5919999599999999E-5</c:v>
                </c:pt>
                <c:pt idx="80">
                  <c:v>-6.58399996E-5</c:v>
                </c:pt>
                <c:pt idx="81">
                  <c:v>-6.5759999600000001E-5</c:v>
                </c:pt>
                <c:pt idx="82">
                  <c:v>-6.5679999600000002E-5</c:v>
                </c:pt>
                <c:pt idx="83">
                  <c:v>-6.5599999600000002E-5</c:v>
                </c:pt>
                <c:pt idx="84">
                  <c:v>-6.5519999600000003E-5</c:v>
                </c:pt>
                <c:pt idx="85">
                  <c:v>-6.5439999600000004E-5</c:v>
                </c:pt>
                <c:pt idx="86">
                  <c:v>-6.5359999600000005E-5</c:v>
                </c:pt>
                <c:pt idx="87">
                  <c:v>-6.5279999600000005E-5</c:v>
                </c:pt>
                <c:pt idx="88">
                  <c:v>-6.5199999600000006E-5</c:v>
                </c:pt>
                <c:pt idx="89">
                  <c:v>-6.5119999599999993E-5</c:v>
                </c:pt>
                <c:pt idx="90">
                  <c:v>-6.5039999599999994E-5</c:v>
                </c:pt>
                <c:pt idx="91">
                  <c:v>-6.4959999599999995E-5</c:v>
                </c:pt>
                <c:pt idx="92">
                  <c:v>-6.4879999599999996E-5</c:v>
                </c:pt>
                <c:pt idx="93">
                  <c:v>-6.4799999599999996E-5</c:v>
                </c:pt>
                <c:pt idx="94">
                  <c:v>-6.4719999599999997E-5</c:v>
                </c:pt>
                <c:pt idx="95">
                  <c:v>-6.4639999599999998E-5</c:v>
                </c:pt>
                <c:pt idx="96">
                  <c:v>-6.4559999599999999E-5</c:v>
                </c:pt>
                <c:pt idx="97">
                  <c:v>-6.44799996E-5</c:v>
                </c:pt>
                <c:pt idx="98">
                  <c:v>-6.43999996E-5</c:v>
                </c:pt>
                <c:pt idx="99">
                  <c:v>-6.4319999600000001E-5</c:v>
                </c:pt>
                <c:pt idx="100">
                  <c:v>-6.4239999600000002E-5</c:v>
                </c:pt>
                <c:pt idx="101">
                  <c:v>-6.4159999600000003E-5</c:v>
                </c:pt>
                <c:pt idx="102">
                  <c:v>-6.4079999600000003E-5</c:v>
                </c:pt>
                <c:pt idx="103">
                  <c:v>-6.3999999600000004E-5</c:v>
                </c:pt>
                <c:pt idx="104">
                  <c:v>-6.3919999600000005E-5</c:v>
                </c:pt>
                <c:pt idx="105">
                  <c:v>-6.3839999600000006E-5</c:v>
                </c:pt>
                <c:pt idx="106">
                  <c:v>-6.3759999600000006E-5</c:v>
                </c:pt>
                <c:pt idx="107">
                  <c:v>-6.3679999599999994E-5</c:v>
                </c:pt>
                <c:pt idx="108">
                  <c:v>-6.3599999599999994E-5</c:v>
                </c:pt>
                <c:pt idx="109">
                  <c:v>-6.3519999599999995E-5</c:v>
                </c:pt>
                <c:pt idx="110">
                  <c:v>-6.3439999599999996E-5</c:v>
                </c:pt>
                <c:pt idx="111">
                  <c:v>-6.3359999599999997E-5</c:v>
                </c:pt>
                <c:pt idx="112">
                  <c:v>-6.3279999599999997E-5</c:v>
                </c:pt>
                <c:pt idx="113">
                  <c:v>-6.3199999599999998E-5</c:v>
                </c:pt>
                <c:pt idx="114">
                  <c:v>-6.3119999599999999E-5</c:v>
                </c:pt>
                <c:pt idx="115">
                  <c:v>-6.30399996E-5</c:v>
                </c:pt>
                <c:pt idx="116">
                  <c:v>-6.2959999600000001E-5</c:v>
                </c:pt>
                <c:pt idx="117">
                  <c:v>-6.2879999600000001E-5</c:v>
                </c:pt>
                <c:pt idx="118">
                  <c:v>-6.2799999600000002E-5</c:v>
                </c:pt>
                <c:pt idx="119">
                  <c:v>-6.2719999600000003E-5</c:v>
                </c:pt>
                <c:pt idx="120">
                  <c:v>-6.2639999600000004E-5</c:v>
                </c:pt>
                <c:pt idx="121">
                  <c:v>-6.2559999600000004E-5</c:v>
                </c:pt>
                <c:pt idx="122">
                  <c:v>-6.2479999600000005E-5</c:v>
                </c:pt>
                <c:pt idx="123">
                  <c:v>-6.2399999600000006E-5</c:v>
                </c:pt>
                <c:pt idx="124">
                  <c:v>-6.2319999600000007E-5</c:v>
                </c:pt>
                <c:pt idx="125">
                  <c:v>-6.2239999599999994E-5</c:v>
                </c:pt>
                <c:pt idx="126">
                  <c:v>-6.2159999599999995E-5</c:v>
                </c:pt>
                <c:pt idx="127">
                  <c:v>-6.2079999599999995E-5</c:v>
                </c:pt>
                <c:pt idx="128">
                  <c:v>-6.1999999599999996E-5</c:v>
                </c:pt>
                <c:pt idx="129">
                  <c:v>-6.1919999599999997E-5</c:v>
                </c:pt>
                <c:pt idx="130">
                  <c:v>-6.1839999599999998E-5</c:v>
                </c:pt>
                <c:pt idx="131">
                  <c:v>-6.1759999599999998E-5</c:v>
                </c:pt>
                <c:pt idx="132">
                  <c:v>-6.1679999599999999E-5</c:v>
                </c:pt>
                <c:pt idx="133">
                  <c:v>-6.15999996E-5</c:v>
                </c:pt>
                <c:pt idx="134">
                  <c:v>-6.1519999600000001E-5</c:v>
                </c:pt>
                <c:pt idx="135">
                  <c:v>-6.1439999600000002E-5</c:v>
                </c:pt>
                <c:pt idx="136">
                  <c:v>-6.1359999600000002E-5</c:v>
                </c:pt>
                <c:pt idx="137">
                  <c:v>-6.1279999600000003E-5</c:v>
                </c:pt>
                <c:pt idx="138">
                  <c:v>-6.1199999600000004E-5</c:v>
                </c:pt>
                <c:pt idx="139">
                  <c:v>-6.1119999600000005E-5</c:v>
                </c:pt>
                <c:pt idx="140">
                  <c:v>-6.1039999600000005E-5</c:v>
                </c:pt>
                <c:pt idx="141">
                  <c:v>-6.0959999599999999E-5</c:v>
                </c:pt>
                <c:pt idx="142">
                  <c:v>-6.08799996E-5</c:v>
                </c:pt>
                <c:pt idx="143">
                  <c:v>-6.0799999600000001E-5</c:v>
                </c:pt>
                <c:pt idx="144">
                  <c:v>-6.0719999600000002E-5</c:v>
                </c:pt>
                <c:pt idx="145">
                  <c:v>-6.0639999600000002E-5</c:v>
                </c:pt>
                <c:pt idx="146">
                  <c:v>-6.0559999600000003E-5</c:v>
                </c:pt>
                <c:pt idx="147">
                  <c:v>-6.0479999599999997E-5</c:v>
                </c:pt>
                <c:pt idx="148">
                  <c:v>-6.0399999599999998E-5</c:v>
                </c:pt>
                <c:pt idx="149">
                  <c:v>-6.0319999599999999E-5</c:v>
                </c:pt>
                <c:pt idx="150">
                  <c:v>-6.0239999599999999E-5</c:v>
                </c:pt>
                <c:pt idx="151">
                  <c:v>-6.01599996E-5</c:v>
                </c:pt>
                <c:pt idx="152">
                  <c:v>-6.0079999600000001E-5</c:v>
                </c:pt>
                <c:pt idx="153">
                  <c:v>-5.9999999600000002E-5</c:v>
                </c:pt>
                <c:pt idx="154">
                  <c:v>-5.9919999600000003E-5</c:v>
                </c:pt>
                <c:pt idx="155">
                  <c:v>-5.9839999600000003E-5</c:v>
                </c:pt>
                <c:pt idx="156">
                  <c:v>-5.9759999599999997E-5</c:v>
                </c:pt>
                <c:pt idx="157">
                  <c:v>-5.9679999599999998E-5</c:v>
                </c:pt>
                <c:pt idx="158">
                  <c:v>-5.9599999599999999E-5</c:v>
                </c:pt>
                <c:pt idx="159">
                  <c:v>-5.95199996E-5</c:v>
                </c:pt>
                <c:pt idx="160">
                  <c:v>-5.94399996E-5</c:v>
                </c:pt>
                <c:pt idx="161">
                  <c:v>-5.9359999600000001E-5</c:v>
                </c:pt>
                <c:pt idx="162">
                  <c:v>-5.9279999600000002E-5</c:v>
                </c:pt>
                <c:pt idx="163">
                  <c:v>-5.9199999600000003E-5</c:v>
                </c:pt>
                <c:pt idx="164">
                  <c:v>-5.9119999599999997E-5</c:v>
                </c:pt>
                <c:pt idx="165">
                  <c:v>-5.9039999599999997E-5</c:v>
                </c:pt>
                <c:pt idx="166">
                  <c:v>-5.8959999599999998E-5</c:v>
                </c:pt>
                <c:pt idx="167">
                  <c:v>-5.8879999599999999E-5</c:v>
                </c:pt>
                <c:pt idx="168">
                  <c:v>-5.87999996E-5</c:v>
                </c:pt>
                <c:pt idx="169">
                  <c:v>-5.87199996E-5</c:v>
                </c:pt>
                <c:pt idx="170">
                  <c:v>-5.8639999600000001E-5</c:v>
                </c:pt>
                <c:pt idx="171">
                  <c:v>-5.8559999600000002E-5</c:v>
                </c:pt>
                <c:pt idx="172">
                  <c:v>-5.8479999600000003E-5</c:v>
                </c:pt>
                <c:pt idx="173">
                  <c:v>-5.8399999599999997E-5</c:v>
                </c:pt>
                <c:pt idx="174">
                  <c:v>-5.8319999599999998E-5</c:v>
                </c:pt>
                <c:pt idx="175">
                  <c:v>-5.8239999599999998E-5</c:v>
                </c:pt>
                <c:pt idx="176">
                  <c:v>-5.8159999599999999E-5</c:v>
                </c:pt>
                <c:pt idx="177">
                  <c:v>-5.80799996E-5</c:v>
                </c:pt>
                <c:pt idx="178">
                  <c:v>-5.7999999600000001E-5</c:v>
                </c:pt>
                <c:pt idx="179">
                  <c:v>-5.7919999600000001E-5</c:v>
                </c:pt>
                <c:pt idx="180">
                  <c:v>-5.7839999600000002E-5</c:v>
                </c:pt>
                <c:pt idx="181">
                  <c:v>-5.7759999600000003E-5</c:v>
                </c:pt>
                <c:pt idx="182">
                  <c:v>-5.7679999599999997E-5</c:v>
                </c:pt>
                <c:pt idx="183">
                  <c:v>-5.7599999599999998E-5</c:v>
                </c:pt>
                <c:pt idx="184">
                  <c:v>-5.7519999699999997E-5</c:v>
                </c:pt>
                <c:pt idx="185">
                  <c:v>-5.7439999699999997E-5</c:v>
                </c:pt>
                <c:pt idx="186">
                  <c:v>-5.7359999699999998E-5</c:v>
                </c:pt>
                <c:pt idx="187">
                  <c:v>-5.7279999699999999E-5</c:v>
                </c:pt>
                <c:pt idx="188">
                  <c:v>-5.71999997E-5</c:v>
                </c:pt>
                <c:pt idx="189">
                  <c:v>-5.71199997E-5</c:v>
                </c:pt>
                <c:pt idx="190">
                  <c:v>-5.7039999700000001E-5</c:v>
                </c:pt>
                <c:pt idx="191">
                  <c:v>-5.6959999700000002E-5</c:v>
                </c:pt>
                <c:pt idx="192">
                  <c:v>-5.6879999700000003E-5</c:v>
                </c:pt>
                <c:pt idx="193">
                  <c:v>-5.6799999699999997E-5</c:v>
                </c:pt>
                <c:pt idx="194">
                  <c:v>-5.6719999699999998E-5</c:v>
                </c:pt>
                <c:pt idx="195">
                  <c:v>-5.6639999699999998E-5</c:v>
                </c:pt>
                <c:pt idx="196">
                  <c:v>-5.6559999699999999E-5</c:v>
                </c:pt>
                <c:pt idx="197">
                  <c:v>-5.64799997E-5</c:v>
                </c:pt>
                <c:pt idx="198">
                  <c:v>-5.6399999700000001E-5</c:v>
                </c:pt>
                <c:pt idx="199">
                  <c:v>-5.6319999700000001E-5</c:v>
                </c:pt>
                <c:pt idx="200">
                  <c:v>-5.6239999700000002E-5</c:v>
                </c:pt>
                <c:pt idx="201">
                  <c:v>-5.6159999700000003E-5</c:v>
                </c:pt>
                <c:pt idx="202">
                  <c:v>-5.6079999699999997E-5</c:v>
                </c:pt>
                <c:pt idx="203">
                  <c:v>-5.5999999699999998E-5</c:v>
                </c:pt>
                <c:pt idx="204">
                  <c:v>-5.5919999699999998E-5</c:v>
                </c:pt>
                <c:pt idx="205">
                  <c:v>-5.5839999699999999E-5</c:v>
                </c:pt>
                <c:pt idx="206">
                  <c:v>-5.57599997E-5</c:v>
                </c:pt>
                <c:pt idx="207">
                  <c:v>-5.5679999700000001E-5</c:v>
                </c:pt>
                <c:pt idx="208">
                  <c:v>-5.5599999700000001E-5</c:v>
                </c:pt>
                <c:pt idx="209">
                  <c:v>-5.5519999700000002E-5</c:v>
                </c:pt>
                <c:pt idx="210">
                  <c:v>-5.5439999700000003E-5</c:v>
                </c:pt>
                <c:pt idx="211">
                  <c:v>-5.5359999699999997E-5</c:v>
                </c:pt>
                <c:pt idx="212">
                  <c:v>-5.5279999699999998E-5</c:v>
                </c:pt>
                <c:pt idx="213">
                  <c:v>-5.5199999699999999E-5</c:v>
                </c:pt>
                <c:pt idx="214">
                  <c:v>-5.5119999699999999E-5</c:v>
                </c:pt>
                <c:pt idx="215">
                  <c:v>-5.50399997E-5</c:v>
                </c:pt>
                <c:pt idx="216">
                  <c:v>-5.4959999700000001E-5</c:v>
                </c:pt>
                <c:pt idx="217">
                  <c:v>-5.4879999700000002E-5</c:v>
                </c:pt>
                <c:pt idx="218">
                  <c:v>-5.4799999700000002E-5</c:v>
                </c:pt>
                <c:pt idx="219">
                  <c:v>-5.4719999700000003E-5</c:v>
                </c:pt>
                <c:pt idx="220">
                  <c:v>-5.4639999699999997E-5</c:v>
                </c:pt>
                <c:pt idx="221">
                  <c:v>-5.4559999699999998E-5</c:v>
                </c:pt>
                <c:pt idx="222">
                  <c:v>-5.4479999699999999E-5</c:v>
                </c:pt>
                <c:pt idx="223">
                  <c:v>-5.4399999699999999E-5</c:v>
                </c:pt>
                <c:pt idx="224">
                  <c:v>-5.43199997E-5</c:v>
                </c:pt>
                <c:pt idx="225">
                  <c:v>-5.4239999700000001E-5</c:v>
                </c:pt>
                <c:pt idx="226">
                  <c:v>-5.4159999700000002E-5</c:v>
                </c:pt>
                <c:pt idx="227">
                  <c:v>-5.4079999700000002E-5</c:v>
                </c:pt>
                <c:pt idx="228">
                  <c:v>-5.3999999700000003E-5</c:v>
                </c:pt>
                <c:pt idx="229">
                  <c:v>-5.3919999699999997E-5</c:v>
                </c:pt>
                <c:pt idx="230">
                  <c:v>-5.3839999699999998E-5</c:v>
                </c:pt>
                <c:pt idx="231">
                  <c:v>-5.3759999699999999E-5</c:v>
                </c:pt>
                <c:pt idx="232">
                  <c:v>-5.36799997E-5</c:v>
                </c:pt>
                <c:pt idx="233">
                  <c:v>-5.35999997E-5</c:v>
                </c:pt>
                <c:pt idx="234">
                  <c:v>-5.3519999700000001E-5</c:v>
                </c:pt>
                <c:pt idx="235">
                  <c:v>-5.3439999700000002E-5</c:v>
                </c:pt>
                <c:pt idx="236">
                  <c:v>-5.3359999700000003E-5</c:v>
                </c:pt>
                <c:pt idx="237">
                  <c:v>-5.3279999700000003E-5</c:v>
                </c:pt>
                <c:pt idx="238">
                  <c:v>-5.3199999699999997E-5</c:v>
                </c:pt>
                <c:pt idx="239">
                  <c:v>-5.3119999699999998E-5</c:v>
                </c:pt>
                <c:pt idx="240">
                  <c:v>-5.3039999699999999E-5</c:v>
                </c:pt>
                <c:pt idx="241">
                  <c:v>-5.29599997E-5</c:v>
                </c:pt>
                <c:pt idx="242">
                  <c:v>-5.28799997E-5</c:v>
                </c:pt>
                <c:pt idx="243">
                  <c:v>-5.2799999700000001E-5</c:v>
                </c:pt>
                <c:pt idx="244">
                  <c:v>-5.2719999700000002E-5</c:v>
                </c:pt>
                <c:pt idx="245">
                  <c:v>-5.2639999700000003E-5</c:v>
                </c:pt>
                <c:pt idx="246">
                  <c:v>-5.2559999699999997E-5</c:v>
                </c:pt>
                <c:pt idx="247">
                  <c:v>-5.2479999699999997E-5</c:v>
                </c:pt>
                <c:pt idx="248">
                  <c:v>-5.2399999699999998E-5</c:v>
                </c:pt>
                <c:pt idx="249">
                  <c:v>-5.2319999699999999E-5</c:v>
                </c:pt>
                <c:pt idx="250">
                  <c:v>-5.22399997E-5</c:v>
                </c:pt>
                <c:pt idx="251">
                  <c:v>-5.2159999700000001E-5</c:v>
                </c:pt>
                <c:pt idx="252">
                  <c:v>-5.2079999700000001E-5</c:v>
                </c:pt>
                <c:pt idx="253">
                  <c:v>-5.1999999700000002E-5</c:v>
                </c:pt>
                <c:pt idx="254">
                  <c:v>-5.1919999700000003E-5</c:v>
                </c:pt>
                <c:pt idx="255">
                  <c:v>-5.1839999699999997E-5</c:v>
                </c:pt>
                <c:pt idx="256">
                  <c:v>-5.1759999699999998E-5</c:v>
                </c:pt>
                <c:pt idx="257">
                  <c:v>-5.1679999699999998E-5</c:v>
                </c:pt>
                <c:pt idx="258">
                  <c:v>-5.1599999699999999E-5</c:v>
                </c:pt>
                <c:pt idx="259">
                  <c:v>-5.15199997E-5</c:v>
                </c:pt>
                <c:pt idx="260">
                  <c:v>-5.1439999700000001E-5</c:v>
                </c:pt>
                <c:pt idx="261">
                  <c:v>-5.1359999700000001E-5</c:v>
                </c:pt>
                <c:pt idx="262">
                  <c:v>-5.1279999700000002E-5</c:v>
                </c:pt>
                <c:pt idx="263">
                  <c:v>-5.1199999700000003E-5</c:v>
                </c:pt>
                <c:pt idx="264">
                  <c:v>-5.1119999699999997E-5</c:v>
                </c:pt>
                <c:pt idx="265">
                  <c:v>-5.1039999699999998E-5</c:v>
                </c:pt>
                <c:pt idx="266">
                  <c:v>-5.0959999699999998E-5</c:v>
                </c:pt>
                <c:pt idx="267">
                  <c:v>-5.0879999699999999E-5</c:v>
                </c:pt>
                <c:pt idx="268">
                  <c:v>-5.07999997E-5</c:v>
                </c:pt>
                <c:pt idx="269">
                  <c:v>-5.0719999700000001E-5</c:v>
                </c:pt>
                <c:pt idx="270">
                  <c:v>-5.0639999700000002E-5</c:v>
                </c:pt>
                <c:pt idx="271">
                  <c:v>-5.0559999700000002E-5</c:v>
                </c:pt>
                <c:pt idx="272">
                  <c:v>-5.0479999700000003E-5</c:v>
                </c:pt>
                <c:pt idx="273">
                  <c:v>-5.0399999699999997E-5</c:v>
                </c:pt>
                <c:pt idx="274">
                  <c:v>-5.0319999699999998E-5</c:v>
                </c:pt>
                <c:pt idx="275">
                  <c:v>-5.0239999699999999E-5</c:v>
                </c:pt>
                <c:pt idx="276">
                  <c:v>-5.0159999699999999E-5</c:v>
                </c:pt>
                <c:pt idx="277">
                  <c:v>-5.00799997E-5</c:v>
                </c:pt>
                <c:pt idx="278">
                  <c:v>-4.9999999700000001E-5</c:v>
                </c:pt>
                <c:pt idx="279">
                  <c:v>-4.9919999700000002E-5</c:v>
                </c:pt>
                <c:pt idx="280">
                  <c:v>-4.9839999700000002E-5</c:v>
                </c:pt>
                <c:pt idx="281">
                  <c:v>-4.9759999700000003E-5</c:v>
                </c:pt>
                <c:pt idx="282">
                  <c:v>-4.9679999699999997E-5</c:v>
                </c:pt>
                <c:pt idx="283">
                  <c:v>-4.9599999699999998E-5</c:v>
                </c:pt>
                <c:pt idx="284">
                  <c:v>-4.9519999699999999E-5</c:v>
                </c:pt>
                <c:pt idx="285">
                  <c:v>-4.9439999699999999E-5</c:v>
                </c:pt>
                <c:pt idx="286">
                  <c:v>-4.93599997E-5</c:v>
                </c:pt>
                <c:pt idx="287">
                  <c:v>-4.9279999700000001E-5</c:v>
                </c:pt>
                <c:pt idx="288">
                  <c:v>-4.9199999700000002E-5</c:v>
                </c:pt>
                <c:pt idx="289">
                  <c:v>-4.9119999700000003E-5</c:v>
                </c:pt>
                <c:pt idx="290">
                  <c:v>-4.9039999700000003E-5</c:v>
                </c:pt>
                <c:pt idx="291">
                  <c:v>-4.8959999699999997E-5</c:v>
                </c:pt>
                <c:pt idx="292">
                  <c:v>-4.8879999699999998E-5</c:v>
                </c:pt>
                <c:pt idx="293">
                  <c:v>-4.8799999699999999E-5</c:v>
                </c:pt>
                <c:pt idx="294">
                  <c:v>-4.87199997E-5</c:v>
                </c:pt>
                <c:pt idx="295">
                  <c:v>-4.86399997E-5</c:v>
                </c:pt>
                <c:pt idx="296">
                  <c:v>-4.8559999700000001E-5</c:v>
                </c:pt>
                <c:pt idx="297">
                  <c:v>-4.8479999700000002E-5</c:v>
                </c:pt>
                <c:pt idx="298">
                  <c:v>-4.8399999700000003E-5</c:v>
                </c:pt>
                <c:pt idx="299">
                  <c:v>-4.8319999699999997E-5</c:v>
                </c:pt>
                <c:pt idx="300">
                  <c:v>-4.8239999699999997E-5</c:v>
                </c:pt>
                <c:pt idx="301">
                  <c:v>-4.8159999699999998E-5</c:v>
                </c:pt>
                <c:pt idx="302">
                  <c:v>-4.8079999699999999E-5</c:v>
                </c:pt>
                <c:pt idx="303">
                  <c:v>-4.79999997E-5</c:v>
                </c:pt>
                <c:pt idx="304">
                  <c:v>-4.79199997E-5</c:v>
                </c:pt>
                <c:pt idx="305">
                  <c:v>-4.7839999700000001E-5</c:v>
                </c:pt>
                <c:pt idx="306">
                  <c:v>-4.7759999700000002E-5</c:v>
                </c:pt>
                <c:pt idx="307">
                  <c:v>-4.7679999700000003E-5</c:v>
                </c:pt>
                <c:pt idx="308">
                  <c:v>-4.7599999699999997E-5</c:v>
                </c:pt>
                <c:pt idx="309">
                  <c:v>-4.7519999699999998E-5</c:v>
                </c:pt>
                <c:pt idx="310">
                  <c:v>-4.7439999699999998E-5</c:v>
                </c:pt>
                <c:pt idx="311">
                  <c:v>-4.7359999699999999E-5</c:v>
                </c:pt>
                <c:pt idx="312">
                  <c:v>-4.72799997E-5</c:v>
                </c:pt>
                <c:pt idx="313">
                  <c:v>-4.7199999700000001E-5</c:v>
                </c:pt>
                <c:pt idx="314">
                  <c:v>-4.7119999700000001E-5</c:v>
                </c:pt>
                <c:pt idx="315">
                  <c:v>-4.7039999700000002E-5</c:v>
                </c:pt>
                <c:pt idx="316">
                  <c:v>-4.6959999700000003E-5</c:v>
                </c:pt>
                <c:pt idx="317">
                  <c:v>-4.6879999699999997E-5</c:v>
                </c:pt>
                <c:pt idx="318">
                  <c:v>-4.6799999699999998E-5</c:v>
                </c:pt>
                <c:pt idx="319">
                  <c:v>-4.6719999699999998E-5</c:v>
                </c:pt>
                <c:pt idx="320">
                  <c:v>-4.6639999699999999E-5</c:v>
                </c:pt>
                <c:pt idx="321">
                  <c:v>-4.65599997E-5</c:v>
                </c:pt>
                <c:pt idx="322">
                  <c:v>-4.6479999700000001E-5</c:v>
                </c:pt>
                <c:pt idx="323">
                  <c:v>-4.6399999700000001E-5</c:v>
                </c:pt>
                <c:pt idx="324">
                  <c:v>-4.6319999700000002E-5</c:v>
                </c:pt>
                <c:pt idx="325">
                  <c:v>-4.6239999700000003E-5</c:v>
                </c:pt>
                <c:pt idx="326">
                  <c:v>-4.6159999699999997E-5</c:v>
                </c:pt>
                <c:pt idx="327">
                  <c:v>-4.6079999699999998E-5</c:v>
                </c:pt>
                <c:pt idx="328">
                  <c:v>-4.5999999699999999E-5</c:v>
                </c:pt>
                <c:pt idx="329">
                  <c:v>-4.5919999699999999E-5</c:v>
                </c:pt>
                <c:pt idx="330">
                  <c:v>-4.58399997E-5</c:v>
                </c:pt>
                <c:pt idx="331">
                  <c:v>-4.5759999700000001E-5</c:v>
                </c:pt>
                <c:pt idx="332">
                  <c:v>-4.5679999700000002E-5</c:v>
                </c:pt>
                <c:pt idx="333">
                  <c:v>-4.5599999700000002E-5</c:v>
                </c:pt>
                <c:pt idx="334">
                  <c:v>-4.5519999700000003E-5</c:v>
                </c:pt>
                <c:pt idx="335">
                  <c:v>-4.5439999699999997E-5</c:v>
                </c:pt>
                <c:pt idx="336">
                  <c:v>-4.5359999699999998E-5</c:v>
                </c:pt>
                <c:pt idx="337">
                  <c:v>-4.5279999699999999E-5</c:v>
                </c:pt>
                <c:pt idx="338">
                  <c:v>-4.5199999699999999E-5</c:v>
                </c:pt>
                <c:pt idx="339">
                  <c:v>-4.51199997E-5</c:v>
                </c:pt>
                <c:pt idx="340">
                  <c:v>-4.5039999700000001E-5</c:v>
                </c:pt>
                <c:pt idx="341">
                  <c:v>-4.4959999700000002E-5</c:v>
                </c:pt>
                <c:pt idx="342">
                  <c:v>-4.4879999700000002E-5</c:v>
                </c:pt>
                <c:pt idx="343">
                  <c:v>-4.4799999700000003E-5</c:v>
                </c:pt>
                <c:pt idx="344">
                  <c:v>-4.4719999699999997E-5</c:v>
                </c:pt>
                <c:pt idx="345">
                  <c:v>-4.4639999699999998E-5</c:v>
                </c:pt>
                <c:pt idx="346">
                  <c:v>-4.4559999699999999E-5</c:v>
                </c:pt>
                <c:pt idx="347">
                  <c:v>-4.44799997E-5</c:v>
                </c:pt>
                <c:pt idx="348">
                  <c:v>-4.43999997E-5</c:v>
                </c:pt>
                <c:pt idx="349">
                  <c:v>-4.4319999700000001E-5</c:v>
                </c:pt>
                <c:pt idx="350">
                  <c:v>-4.4239999700000002E-5</c:v>
                </c:pt>
                <c:pt idx="351">
                  <c:v>-4.4159999700000003E-5</c:v>
                </c:pt>
                <c:pt idx="352">
                  <c:v>-4.4079999700000003E-5</c:v>
                </c:pt>
                <c:pt idx="353">
                  <c:v>-4.3999999699999997E-5</c:v>
                </c:pt>
                <c:pt idx="354">
                  <c:v>-4.3919999699999998E-5</c:v>
                </c:pt>
                <c:pt idx="355">
                  <c:v>-4.3839999699999999E-5</c:v>
                </c:pt>
                <c:pt idx="356">
                  <c:v>-4.37599997E-5</c:v>
                </c:pt>
                <c:pt idx="357">
                  <c:v>-4.36799997E-5</c:v>
                </c:pt>
                <c:pt idx="358">
                  <c:v>-4.3599999700000001E-5</c:v>
                </c:pt>
                <c:pt idx="359">
                  <c:v>-4.3519999700000002E-5</c:v>
                </c:pt>
                <c:pt idx="360">
                  <c:v>-4.3439999700000003E-5</c:v>
                </c:pt>
                <c:pt idx="361">
                  <c:v>-4.3359999699999997E-5</c:v>
                </c:pt>
                <c:pt idx="362">
                  <c:v>-4.3279999699999997E-5</c:v>
                </c:pt>
                <c:pt idx="363">
                  <c:v>-4.3199999699999998E-5</c:v>
                </c:pt>
                <c:pt idx="364">
                  <c:v>-4.3119999699999999E-5</c:v>
                </c:pt>
                <c:pt idx="365">
                  <c:v>-4.30399997E-5</c:v>
                </c:pt>
                <c:pt idx="366">
                  <c:v>-4.2959999700000001E-5</c:v>
                </c:pt>
                <c:pt idx="367">
                  <c:v>-4.2879999700000001E-5</c:v>
                </c:pt>
                <c:pt idx="368">
                  <c:v>-4.2799999700000002E-5</c:v>
                </c:pt>
                <c:pt idx="369">
                  <c:v>-4.2719999700000003E-5</c:v>
                </c:pt>
                <c:pt idx="370">
                  <c:v>-4.2639999699999997E-5</c:v>
                </c:pt>
                <c:pt idx="371">
                  <c:v>-4.2559999699999998E-5</c:v>
                </c:pt>
                <c:pt idx="372">
                  <c:v>-4.2479999699999998E-5</c:v>
                </c:pt>
                <c:pt idx="373">
                  <c:v>-4.2399999699999999E-5</c:v>
                </c:pt>
                <c:pt idx="374">
                  <c:v>-4.23199997E-5</c:v>
                </c:pt>
                <c:pt idx="375">
                  <c:v>-4.2239999700000001E-5</c:v>
                </c:pt>
                <c:pt idx="376">
                  <c:v>-4.2159999700000001E-5</c:v>
                </c:pt>
                <c:pt idx="377">
                  <c:v>-4.2079999700000002E-5</c:v>
                </c:pt>
                <c:pt idx="378">
                  <c:v>-4.1999999700000003E-5</c:v>
                </c:pt>
                <c:pt idx="379">
                  <c:v>-4.1919999699999997E-5</c:v>
                </c:pt>
                <c:pt idx="380">
                  <c:v>-4.1839999699999998E-5</c:v>
                </c:pt>
                <c:pt idx="381">
                  <c:v>-4.1759999699999998E-5</c:v>
                </c:pt>
                <c:pt idx="382">
                  <c:v>-4.1679999699999999E-5</c:v>
                </c:pt>
                <c:pt idx="383">
                  <c:v>-4.15999997E-5</c:v>
                </c:pt>
                <c:pt idx="384">
                  <c:v>-4.1519999700000001E-5</c:v>
                </c:pt>
                <c:pt idx="385">
                  <c:v>-4.1439999700000002E-5</c:v>
                </c:pt>
                <c:pt idx="386">
                  <c:v>-4.1359999700000002E-5</c:v>
                </c:pt>
                <c:pt idx="387">
                  <c:v>-4.1279999700000003E-5</c:v>
                </c:pt>
                <c:pt idx="388">
                  <c:v>-4.1199999699999997E-5</c:v>
                </c:pt>
                <c:pt idx="389">
                  <c:v>-4.1119999800000003E-5</c:v>
                </c:pt>
                <c:pt idx="390">
                  <c:v>-4.1039999799999997E-5</c:v>
                </c:pt>
                <c:pt idx="391">
                  <c:v>-4.0959999799999998E-5</c:v>
                </c:pt>
                <c:pt idx="392">
                  <c:v>-4.0879999799999998E-5</c:v>
                </c:pt>
                <c:pt idx="393">
                  <c:v>-4.0799999799999999E-5</c:v>
                </c:pt>
                <c:pt idx="394">
                  <c:v>-4.07199998E-5</c:v>
                </c:pt>
                <c:pt idx="395">
                  <c:v>-4.0639999800000001E-5</c:v>
                </c:pt>
                <c:pt idx="396">
                  <c:v>-4.0559999800000001E-5</c:v>
                </c:pt>
                <c:pt idx="397">
                  <c:v>-4.0479999800000002E-5</c:v>
                </c:pt>
                <c:pt idx="398">
                  <c:v>-4.0399999800000003E-5</c:v>
                </c:pt>
                <c:pt idx="399">
                  <c:v>-4.0319999799999997E-5</c:v>
                </c:pt>
                <c:pt idx="400">
                  <c:v>-4.0239999799999998E-5</c:v>
                </c:pt>
                <c:pt idx="401">
                  <c:v>-4.0159999799999998E-5</c:v>
                </c:pt>
                <c:pt idx="402">
                  <c:v>-4.0079999799999999E-5</c:v>
                </c:pt>
                <c:pt idx="403">
                  <c:v>-3.99999998E-5</c:v>
                </c:pt>
                <c:pt idx="404">
                  <c:v>-3.9919999800000001E-5</c:v>
                </c:pt>
                <c:pt idx="405">
                  <c:v>-3.9839999800000002E-5</c:v>
                </c:pt>
                <c:pt idx="406">
                  <c:v>-3.9759999800000002E-5</c:v>
                </c:pt>
                <c:pt idx="407">
                  <c:v>-3.9679999800000003E-5</c:v>
                </c:pt>
                <c:pt idx="408">
                  <c:v>-3.9599999799999997E-5</c:v>
                </c:pt>
                <c:pt idx="409">
                  <c:v>-3.9519999799999998E-5</c:v>
                </c:pt>
                <c:pt idx="410">
                  <c:v>-3.9439999799999999E-5</c:v>
                </c:pt>
                <c:pt idx="411">
                  <c:v>-3.9359999799999999E-5</c:v>
                </c:pt>
                <c:pt idx="412">
                  <c:v>-3.92799998E-5</c:v>
                </c:pt>
                <c:pt idx="413">
                  <c:v>-3.9199999800000001E-5</c:v>
                </c:pt>
                <c:pt idx="414">
                  <c:v>-3.9119999800000002E-5</c:v>
                </c:pt>
                <c:pt idx="415">
                  <c:v>-3.9039999800000002E-5</c:v>
                </c:pt>
                <c:pt idx="416">
                  <c:v>-3.8959999800000003E-5</c:v>
                </c:pt>
                <c:pt idx="417">
                  <c:v>-3.8879999799999997E-5</c:v>
                </c:pt>
                <c:pt idx="418">
                  <c:v>-3.8799999799999998E-5</c:v>
                </c:pt>
                <c:pt idx="419">
                  <c:v>-3.8719999799999999E-5</c:v>
                </c:pt>
                <c:pt idx="420">
                  <c:v>-3.8639999799999999E-5</c:v>
                </c:pt>
                <c:pt idx="421">
                  <c:v>-3.85599998E-5</c:v>
                </c:pt>
                <c:pt idx="422">
                  <c:v>-3.8479999800000001E-5</c:v>
                </c:pt>
                <c:pt idx="423">
                  <c:v>-3.8399999800000002E-5</c:v>
                </c:pt>
                <c:pt idx="424">
                  <c:v>-3.8319999800000003E-5</c:v>
                </c:pt>
                <c:pt idx="425">
                  <c:v>-3.8239999800000003E-5</c:v>
                </c:pt>
                <c:pt idx="426">
                  <c:v>-3.8159999799999997E-5</c:v>
                </c:pt>
                <c:pt idx="427">
                  <c:v>-3.8079999799999998E-5</c:v>
                </c:pt>
                <c:pt idx="428">
                  <c:v>-3.7999999799999999E-5</c:v>
                </c:pt>
                <c:pt idx="429">
                  <c:v>-3.79199998E-5</c:v>
                </c:pt>
                <c:pt idx="430">
                  <c:v>-3.78399998E-5</c:v>
                </c:pt>
                <c:pt idx="431">
                  <c:v>-3.7759999800000001E-5</c:v>
                </c:pt>
                <c:pt idx="432">
                  <c:v>-3.7679999800000002E-5</c:v>
                </c:pt>
                <c:pt idx="433">
                  <c:v>-3.7599999800000003E-5</c:v>
                </c:pt>
                <c:pt idx="434">
                  <c:v>-3.7519999799999997E-5</c:v>
                </c:pt>
                <c:pt idx="435">
                  <c:v>-3.7439999799999997E-5</c:v>
                </c:pt>
                <c:pt idx="436">
                  <c:v>-3.7359999799999998E-5</c:v>
                </c:pt>
                <c:pt idx="437">
                  <c:v>-3.7279999799999999E-5</c:v>
                </c:pt>
                <c:pt idx="438">
                  <c:v>-3.71999998E-5</c:v>
                </c:pt>
                <c:pt idx="439">
                  <c:v>-3.71199998E-5</c:v>
                </c:pt>
                <c:pt idx="440">
                  <c:v>-3.7039999800000001E-5</c:v>
                </c:pt>
                <c:pt idx="441">
                  <c:v>-3.6959999800000002E-5</c:v>
                </c:pt>
                <c:pt idx="442">
                  <c:v>-3.6879999800000003E-5</c:v>
                </c:pt>
                <c:pt idx="443">
                  <c:v>-3.6799999799999997E-5</c:v>
                </c:pt>
                <c:pt idx="444">
                  <c:v>-3.6719999799999998E-5</c:v>
                </c:pt>
                <c:pt idx="445">
                  <c:v>-3.6639999799999998E-5</c:v>
                </c:pt>
                <c:pt idx="446">
                  <c:v>-3.6559999799999999E-5</c:v>
                </c:pt>
                <c:pt idx="447">
                  <c:v>-3.64799998E-5</c:v>
                </c:pt>
                <c:pt idx="448">
                  <c:v>-3.6399999800000001E-5</c:v>
                </c:pt>
                <c:pt idx="449">
                  <c:v>-3.6319999800000001E-5</c:v>
                </c:pt>
                <c:pt idx="450">
                  <c:v>-3.6239999800000002E-5</c:v>
                </c:pt>
                <c:pt idx="451">
                  <c:v>-3.6159999800000003E-5</c:v>
                </c:pt>
                <c:pt idx="452">
                  <c:v>-3.6079999799999997E-5</c:v>
                </c:pt>
                <c:pt idx="453">
                  <c:v>-3.5999999799999998E-5</c:v>
                </c:pt>
                <c:pt idx="454">
                  <c:v>-3.5919999799999998E-5</c:v>
                </c:pt>
                <c:pt idx="455">
                  <c:v>-3.5839999799999999E-5</c:v>
                </c:pt>
                <c:pt idx="456">
                  <c:v>-3.57599998E-5</c:v>
                </c:pt>
                <c:pt idx="457">
                  <c:v>-3.5679999800000001E-5</c:v>
                </c:pt>
                <c:pt idx="458">
                  <c:v>-3.5599999800000001E-5</c:v>
                </c:pt>
                <c:pt idx="459">
                  <c:v>-3.5519999800000002E-5</c:v>
                </c:pt>
                <c:pt idx="460">
                  <c:v>-3.5439999800000003E-5</c:v>
                </c:pt>
                <c:pt idx="461">
                  <c:v>-3.5359999799999997E-5</c:v>
                </c:pt>
                <c:pt idx="462">
                  <c:v>-3.5279999799999998E-5</c:v>
                </c:pt>
                <c:pt idx="463">
                  <c:v>-3.5199999799999999E-5</c:v>
                </c:pt>
                <c:pt idx="464">
                  <c:v>-3.5119999799999999E-5</c:v>
                </c:pt>
                <c:pt idx="465">
                  <c:v>-3.50399998E-5</c:v>
                </c:pt>
                <c:pt idx="466">
                  <c:v>-3.4959999800000001E-5</c:v>
                </c:pt>
                <c:pt idx="467">
                  <c:v>-3.4879999800000002E-5</c:v>
                </c:pt>
                <c:pt idx="468">
                  <c:v>-3.4799999800000002E-5</c:v>
                </c:pt>
                <c:pt idx="469">
                  <c:v>-3.4719999800000003E-5</c:v>
                </c:pt>
                <c:pt idx="470">
                  <c:v>-3.4639999799999997E-5</c:v>
                </c:pt>
                <c:pt idx="471">
                  <c:v>-3.4559999799999998E-5</c:v>
                </c:pt>
                <c:pt idx="472">
                  <c:v>-3.4479999799999999E-5</c:v>
                </c:pt>
                <c:pt idx="473">
                  <c:v>-3.4399999799999999E-5</c:v>
                </c:pt>
                <c:pt idx="474">
                  <c:v>-3.43199998E-5</c:v>
                </c:pt>
                <c:pt idx="475">
                  <c:v>-3.4239999800000001E-5</c:v>
                </c:pt>
                <c:pt idx="476">
                  <c:v>-3.4159999800000002E-5</c:v>
                </c:pt>
                <c:pt idx="477">
                  <c:v>-3.4079999800000002E-5</c:v>
                </c:pt>
                <c:pt idx="478">
                  <c:v>-3.3999999800000003E-5</c:v>
                </c:pt>
                <c:pt idx="479">
                  <c:v>-3.3919999799999997E-5</c:v>
                </c:pt>
                <c:pt idx="480">
                  <c:v>-3.3839999799999998E-5</c:v>
                </c:pt>
                <c:pt idx="481">
                  <c:v>-3.3759999799999999E-5</c:v>
                </c:pt>
                <c:pt idx="482">
                  <c:v>-3.36799998E-5</c:v>
                </c:pt>
                <c:pt idx="483">
                  <c:v>-3.35999998E-5</c:v>
                </c:pt>
                <c:pt idx="484">
                  <c:v>-3.3519999800000001E-5</c:v>
                </c:pt>
                <c:pt idx="485">
                  <c:v>-3.3439999800000002E-5</c:v>
                </c:pt>
                <c:pt idx="486">
                  <c:v>-3.3359999800000003E-5</c:v>
                </c:pt>
                <c:pt idx="487">
                  <c:v>-3.3279999800000003E-5</c:v>
                </c:pt>
                <c:pt idx="488">
                  <c:v>-3.3199999799999997E-5</c:v>
                </c:pt>
                <c:pt idx="489">
                  <c:v>-3.3119999799999998E-5</c:v>
                </c:pt>
                <c:pt idx="490">
                  <c:v>-3.3039999799999999E-5</c:v>
                </c:pt>
                <c:pt idx="491">
                  <c:v>-3.29599998E-5</c:v>
                </c:pt>
                <c:pt idx="492">
                  <c:v>-3.28799998E-5</c:v>
                </c:pt>
                <c:pt idx="493">
                  <c:v>-3.2799999800000001E-5</c:v>
                </c:pt>
                <c:pt idx="494">
                  <c:v>-3.2719999800000002E-5</c:v>
                </c:pt>
                <c:pt idx="495">
                  <c:v>-3.2639999800000003E-5</c:v>
                </c:pt>
                <c:pt idx="496">
                  <c:v>-3.2559999799999997E-5</c:v>
                </c:pt>
                <c:pt idx="497">
                  <c:v>-3.2479999799999997E-5</c:v>
                </c:pt>
                <c:pt idx="498">
                  <c:v>-3.2399999799999998E-5</c:v>
                </c:pt>
                <c:pt idx="499">
                  <c:v>-3.2319999799999999E-5</c:v>
                </c:pt>
                <c:pt idx="500">
                  <c:v>-3.22399998E-5</c:v>
                </c:pt>
                <c:pt idx="501">
                  <c:v>-3.2159999800000001E-5</c:v>
                </c:pt>
                <c:pt idx="502">
                  <c:v>-3.2079999800000001E-5</c:v>
                </c:pt>
                <c:pt idx="503">
                  <c:v>-3.1999999800000002E-5</c:v>
                </c:pt>
                <c:pt idx="504">
                  <c:v>-3.1919999800000003E-5</c:v>
                </c:pt>
                <c:pt idx="505">
                  <c:v>-3.1839999799999997E-5</c:v>
                </c:pt>
                <c:pt idx="506">
                  <c:v>-3.1759999799999998E-5</c:v>
                </c:pt>
                <c:pt idx="507">
                  <c:v>-3.1679999799999998E-5</c:v>
                </c:pt>
                <c:pt idx="508">
                  <c:v>-3.1599999799999999E-5</c:v>
                </c:pt>
                <c:pt idx="509">
                  <c:v>-3.15199998E-5</c:v>
                </c:pt>
                <c:pt idx="510">
                  <c:v>-3.1439999800000001E-5</c:v>
                </c:pt>
                <c:pt idx="511">
                  <c:v>-3.1359999800000001E-5</c:v>
                </c:pt>
                <c:pt idx="512">
                  <c:v>-3.1279999800000002E-5</c:v>
                </c:pt>
                <c:pt idx="513">
                  <c:v>-3.1199999800000003E-5</c:v>
                </c:pt>
                <c:pt idx="514">
                  <c:v>-3.1119999799999997E-5</c:v>
                </c:pt>
                <c:pt idx="515">
                  <c:v>-3.1039999799999998E-5</c:v>
                </c:pt>
                <c:pt idx="516">
                  <c:v>-3.0959999799999998E-5</c:v>
                </c:pt>
                <c:pt idx="517">
                  <c:v>-3.0879999799999999E-5</c:v>
                </c:pt>
                <c:pt idx="518">
                  <c:v>-3.07999998E-5</c:v>
                </c:pt>
                <c:pt idx="519">
                  <c:v>-3.0719999800000001E-5</c:v>
                </c:pt>
                <c:pt idx="520">
                  <c:v>-3.0639999800000002E-5</c:v>
                </c:pt>
                <c:pt idx="521">
                  <c:v>-3.0559999800000002E-5</c:v>
                </c:pt>
                <c:pt idx="522">
                  <c:v>-3.04799998E-5</c:v>
                </c:pt>
                <c:pt idx="523">
                  <c:v>-3.03999998E-5</c:v>
                </c:pt>
                <c:pt idx="524">
                  <c:v>-3.0319999800000001E-5</c:v>
                </c:pt>
                <c:pt idx="525">
                  <c:v>-3.0239999799999999E-5</c:v>
                </c:pt>
                <c:pt idx="526">
                  <c:v>-3.0159999799999999E-5</c:v>
                </c:pt>
                <c:pt idx="527">
                  <c:v>-3.00799998E-5</c:v>
                </c:pt>
                <c:pt idx="528">
                  <c:v>-2.9999999800000001E-5</c:v>
                </c:pt>
                <c:pt idx="529">
                  <c:v>-2.9919999800000002E-5</c:v>
                </c:pt>
                <c:pt idx="530">
                  <c:v>-2.9839999799999999E-5</c:v>
                </c:pt>
                <c:pt idx="531">
                  <c:v>-2.97599998E-5</c:v>
                </c:pt>
                <c:pt idx="532">
                  <c:v>-2.9679999800000001E-5</c:v>
                </c:pt>
                <c:pt idx="533">
                  <c:v>-2.9599999800000001E-5</c:v>
                </c:pt>
                <c:pt idx="534">
                  <c:v>-2.9519999799999999E-5</c:v>
                </c:pt>
                <c:pt idx="535">
                  <c:v>-2.9439999799999999E-5</c:v>
                </c:pt>
                <c:pt idx="536">
                  <c:v>-2.93599998E-5</c:v>
                </c:pt>
                <c:pt idx="537">
                  <c:v>-2.9279999800000001E-5</c:v>
                </c:pt>
                <c:pt idx="538">
                  <c:v>-2.9199999799999998E-5</c:v>
                </c:pt>
                <c:pt idx="539">
                  <c:v>-2.9119999799999999E-5</c:v>
                </c:pt>
                <c:pt idx="540">
                  <c:v>-2.90399998E-5</c:v>
                </c:pt>
                <c:pt idx="541">
                  <c:v>-2.8959999800000001E-5</c:v>
                </c:pt>
                <c:pt idx="542">
                  <c:v>-2.8879999800000001E-5</c:v>
                </c:pt>
                <c:pt idx="543">
                  <c:v>-2.8799999799999999E-5</c:v>
                </c:pt>
                <c:pt idx="544">
                  <c:v>-2.87199998E-5</c:v>
                </c:pt>
                <c:pt idx="545">
                  <c:v>-2.86399998E-5</c:v>
                </c:pt>
                <c:pt idx="546">
                  <c:v>-2.8559999800000001E-5</c:v>
                </c:pt>
                <c:pt idx="547">
                  <c:v>-2.8479999799999998E-5</c:v>
                </c:pt>
                <c:pt idx="548">
                  <c:v>-2.8399999799999999E-5</c:v>
                </c:pt>
                <c:pt idx="549">
                  <c:v>-2.83199998E-5</c:v>
                </c:pt>
                <c:pt idx="550">
                  <c:v>-2.8239999800000001E-5</c:v>
                </c:pt>
                <c:pt idx="551">
                  <c:v>-2.8159999800000002E-5</c:v>
                </c:pt>
                <c:pt idx="552">
                  <c:v>-2.8079999799999999E-5</c:v>
                </c:pt>
                <c:pt idx="553">
                  <c:v>-2.79999998E-5</c:v>
                </c:pt>
                <c:pt idx="554">
                  <c:v>-2.79199998E-5</c:v>
                </c:pt>
                <c:pt idx="555">
                  <c:v>-2.7839999800000001E-5</c:v>
                </c:pt>
                <c:pt idx="556">
                  <c:v>-2.7759999799999999E-5</c:v>
                </c:pt>
                <c:pt idx="557">
                  <c:v>-2.7679999799999999E-5</c:v>
                </c:pt>
                <c:pt idx="558">
                  <c:v>-2.75999998E-5</c:v>
                </c:pt>
                <c:pt idx="559">
                  <c:v>-2.7519999800000001E-5</c:v>
                </c:pt>
                <c:pt idx="560">
                  <c:v>-2.7439999800000002E-5</c:v>
                </c:pt>
                <c:pt idx="561">
                  <c:v>-2.7359999799999999E-5</c:v>
                </c:pt>
                <c:pt idx="562">
                  <c:v>-2.72799998E-5</c:v>
                </c:pt>
                <c:pt idx="563">
                  <c:v>-2.7199999800000001E-5</c:v>
                </c:pt>
                <c:pt idx="564">
                  <c:v>-2.7119999800000001E-5</c:v>
                </c:pt>
                <c:pt idx="565">
                  <c:v>-2.7039999799999999E-5</c:v>
                </c:pt>
                <c:pt idx="566">
                  <c:v>-2.6959999799999999E-5</c:v>
                </c:pt>
                <c:pt idx="567">
                  <c:v>-2.68799998E-5</c:v>
                </c:pt>
                <c:pt idx="568">
                  <c:v>-2.6799999800000001E-5</c:v>
                </c:pt>
                <c:pt idx="569">
                  <c:v>-2.6719999799999998E-5</c:v>
                </c:pt>
                <c:pt idx="570">
                  <c:v>-2.6639999799999999E-5</c:v>
                </c:pt>
                <c:pt idx="571">
                  <c:v>-2.65599998E-5</c:v>
                </c:pt>
                <c:pt idx="572">
                  <c:v>-2.6479999800000001E-5</c:v>
                </c:pt>
                <c:pt idx="573">
                  <c:v>-2.6399999800000001E-5</c:v>
                </c:pt>
                <c:pt idx="574">
                  <c:v>-2.6319999799999999E-5</c:v>
                </c:pt>
                <c:pt idx="575">
                  <c:v>-2.62399998E-5</c:v>
                </c:pt>
                <c:pt idx="576">
                  <c:v>-2.61599998E-5</c:v>
                </c:pt>
                <c:pt idx="577">
                  <c:v>-2.6079999800000001E-5</c:v>
                </c:pt>
                <c:pt idx="578">
                  <c:v>-2.5999999799999999E-5</c:v>
                </c:pt>
                <c:pt idx="579">
                  <c:v>-2.5919999799999999E-5</c:v>
                </c:pt>
                <c:pt idx="580">
                  <c:v>-2.58399998E-5</c:v>
                </c:pt>
                <c:pt idx="581">
                  <c:v>-2.5759999800000001E-5</c:v>
                </c:pt>
                <c:pt idx="582">
                  <c:v>-2.5679999800000002E-5</c:v>
                </c:pt>
                <c:pt idx="583">
                  <c:v>-2.5599999799999999E-5</c:v>
                </c:pt>
                <c:pt idx="584">
                  <c:v>-2.55199998E-5</c:v>
                </c:pt>
                <c:pt idx="585">
                  <c:v>-2.54399998E-5</c:v>
                </c:pt>
                <c:pt idx="586">
                  <c:v>-2.5359999800000001E-5</c:v>
                </c:pt>
                <c:pt idx="587">
                  <c:v>-2.5279999799999999E-5</c:v>
                </c:pt>
                <c:pt idx="588">
                  <c:v>-2.5199999799999999E-5</c:v>
                </c:pt>
                <c:pt idx="589">
                  <c:v>-2.51199998E-5</c:v>
                </c:pt>
                <c:pt idx="590">
                  <c:v>-2.5039999800000001E-5</c:v>
                </c:pt>
                <c:pt idx="591">
                  <c:v>-2.4959999799999998E-5</c:v>
                </c:pt>
                <c:pt idx="592">
                  <c:v>-2.4879999799999999E-5</c:v>
                </c:pt>
                <c:pt idx="593">
                  <c:v>-2.47999998E-5</c:v>
                </c:pt>
                <c:pt idx="594">
                  <c:v>-2.4719999800000001E-5</c:v>
                </c:pt>
                <c:pt idx="595">
                  <c:v>-2.46399999E-5</c:v>
                </c:pt>
                <c:pt idx="596">
                  <c:v>-2.45599999E-5</c:v>
                </c:pt>
                <c:pt idx="597">
                  <c:v>-2.4479999900000001E-5</c:v>
                </c:pt>
                <c:pt idx="598">
                  <c:v>-2.4399999899999999E-5</c:v>
                </c:pt>
                <c:pt idx="599">
                  <c:v>-2.4319999899999999E-5</c:v>
                </c:pt>
                <c:pt idx="600">
                  <c:v>-2.42399999E-5</c:v>
                </c:pt>
                <c:pt idx="601">
                  <c:v>-2.4159999900000001E-5</c:v>
                </c:pt>
                <c:pt idx="602">
                  <c:v>-2.4079999900000002E-5</c:v>
                </c:pt>
                <c:pt idx="603">
                  <c:v>-2.3999999899999999E-5</c:v>
                </c:pt>
                <c:pt idx="604">
                  <c:v>-2.39199999E-5</c:v>
                </c:pt>
                <c:pt idx="605">
                  <c:v>-2.3839999900000001E-5</c:v>
                </c:pt>
                <c:pt idx="606">
                  <c:v>-2.3759999900000001E-5</c:v>
                </c:pt>
                <c:pt idx="607">
                  <c:v>-2.3679999899999999E-5</c:v>
                </c:pt>
                <c:pt idx="608">
                  <c:v>-2.3599999899999999E-5</c:v>
                </c:pt>
                <c:pt idx="609">
                  <c:v>-2.35199999E-5</c:v>
                </c:pt>
                <c:pt idx="610">
                  <c:v>-2.3439999900000001E-5</c:v>
                </c:pt>
                <c:pt idx="611">
                  <c:v>-2.3359999899999998E-5</c:v>
                </c:pt>
                <c:pt idx="612">
                  <c:v>-2.3279999899999999E-5</c:v>
                </c:pt>
                <c:pt idx="613">
                  <c:v>-2.31999999E-5</c:v>
                </c:pt>
                <c:pt idx="614">
                  <c:v>-2.3119999900000001E-5</c:v>
                </c:pt>
                <c:pt idx="615">
                  <c:v>-2.3039999900000001E-5</c:v>
                </c:pt>
                <c:pt idx="616">
                  <c:v>-2.2959999899999999E-5</c:v>
                </c:pt>
                <c:pt idx="617">
                  <c:v>-2.28799999E-5</c:v>
                </c:pt>
                <c:pt idx="618">
                  <c:v>-2.27999999E-5</c:v>
                </c:pt>
                <c:pt idx="619">
                  <c:v>-2.2719999900000001E-5</c:v>
                </c:pt>
                <c:pt idx="620">
                  <c:v>-2.2639999899999998E-5</c:v>
                </c:pt>
                <c:pt idx="621">
                  <c:v>-2.2559999899999999E-5</c:v>
                </c:pt>
                <c:pt idx="622">
                  <c:v>-2.24799999E-5</c:v>
                </c:pt>
                <c:pt idx="623">
                  <c:v>-2.2399999900000001E-5</c:v>
                </c:pt>
                <c:pt idx="624">
                  <c:v>-2.2319999900000002E-5</c:v>
                </c:pt>
                <c:pt idx="625">
                  <c:v>-2.2239999899999999E-5</c:v>
                </c:pt>
                <c:pt idx="626">
                  <c:v>-2.21599999E-5</c:v>
                </c:pt>
                <c:pt idx="627">
                  <c:v>-2.20799999E-5</c:v>
                </c:pt>
                <c:pt idx="628">
                  <c:v>-2.1999999900000001E-5</c:v>
                </c:pt>
                <c:pt idx="629">
                  <c:v>-2.1919999899999999E-5</c:v>
                </c:pt>
                <c:pt idx="630">
                  <c:v>-2.1839999899999999E-5</c:v>
                </c:pt>
                <c:pt idx="631">
                  <c:v>-2.17599999E-5</c:v>
                </c:pt>
                <c:pt idx="632">
                  <c:v>-2.1679999900000001E-5</c:v>
                </c:pt>
                <c:pt idx="633">
                  <c:v>-2.1599999900000002E-5</c:v>
                </c:pt>
                <c:pt idx="634">
                  <c:v>-2.1519999899999999E-5</c:v>
                </c:pt>
                <c:pt idx="635">
                  <c:v>-2.14399999E-5</c:v>
                </c:pt>
                <c:pt idx="636">
                  <c:v>-2.1359999900000001E-5</c:v>
                </c:pt>
                <c:pt idx="637">
                  <c:v>-2.1279999900000001E-5</c:v>
                </c:pt>
                <c:pt idx="638">
                  <c:v>-2.1199999899999999E-5</c:v>
                </c:pt>
                <c:pt idx="639">
                  <c:v>-2.1119999899999999E-5</c:v>
                </c:pt>
                <c:pt idx="640">
                  <c:v>-2.10399999E-5</c:v>
                </c:pt>
                <c:pt idx="641">
                  <c:v>-2.0959999900000001E-5</c:v>
                </c:pt>
                <c:pt idx="642">
                  <c:v>-2.0879999899999998E-5</c:v>
                </c:pt>
                <c:pt idx="643">
                  <c:v>-2.0799999899999999E-5</c:v>
                </c:pt>
                <c:pt idx="644">
                  <c:v>-2.07199999E-5</c:v>
                </c:pt>
                <c:pt idx="645">
                  <c:v>-2.0639999900000001E-5</c:v>
                </c:pt>
                <c:pt idx="646">
                  <c:v>-2.0559999900000001E-5</c:v>
                </c:pt>
                <c:pt idx="647">
                  <c:v>-2.0479999899999999E-5</c:v>
                </c:pt>
                <c:pt idx="648">
                  <c:v>-2.03999999E-5</c:v>
                </c:pt>
                <c:pt idx="649">
                  <c:v>-2.03199999E-5</c:v>
                </c:pt>
                <c:pt idx="650">
                  <c:v>-2.0239999900000001E-5</c:v>
                </c:pt>
                <c:pt idx="651">
                  <c:v>-2.0159999899999998E-5</c:v>
                </c:pt>
                <c:pt idx="652">
                  <c:v>-2.0079999899999999E-5</c:v>
                </c:pt>
                <c:pt idx="653">
                  <c:v>-1.99999999E-5</c:v>
                </c:pt>
                <c:pt idx="654">
                  <c:v>-1.9919999900000001E-5</c:v>
                </c:pt>
                <c:pt idx="655">
                  <c:v>-1.9839999900000002E-5</c:v>
                </c:pt>
                <c:pt idx="656">
                  <c:v>-1.9759999899999999E-5</c:v>
                </c:pt>
                <c:pt idx="657">
                  <c:v>-1.96799999E-5</c:v>
                </c:pt>
                <c:pt idx="658">
                  <c:v>-1.95999999E-5</c:v>
                </c:pt>
                <c:pt idx="659">
                  <c:v>-1.9519999900000001E-5</c:v>
                </c:pt>
                <c:pt idx="660">
                  <c:v>-1.9439999899999999E-5</c:v>
                </c:pt>
                <c:pt idx="661">
                  <c:v>-1.9359999899999999E-5</c:v>
                </c:pt>
                <c:pt idx="662">
                  <c:v>-1.92799999E-5</c:v>
                </c:pt>
                <c:pt idx="663">
                  <c:v>-1.9199999900000001E-5</c:v>
                </c:pt>
                <c:pt idx="664">
                  <c:v>-1.9119999900000002E-5</c:v>
                </c:pt>
                <c:pt idx="665">
                  <c:v>-1.9039999899999999E-5</c:v>
                </c:pt>
                <c:pt idx="666">
                  <c:v>-1.89599999E-5</c:v>
                </c:pt>
                <c:pt idx="667">
                  <c:v>-1.8879999900000001E-5</c:v>
                </c:pt>
                <c:pt idx="668">
                  <c:v>-1.8799999900000001E-5</c:v>
                </c:pt>
                <c:pt idx="669">
                  <c:v>-1.8719999899999999E-5</c:v>
                </c:pt>
                <c:pt idx="670">
                  <c:v>-1.8639999899999999E-5</c:v>
                </c:pt>
                <c:pt idx="671">
                  <c:v>-1.85599999E-5</c:v>
                </c:pt>
                <c:pt idx="672">
                  <c:v>-1.8479999900000001E-5</c:v>
                </c:pt>
                <c:pt idx="673">
                  <c:v>-1.8399999899999998E-5</c:v>
                </c:pt>
                <c:pt idx="674">
                  <c:v>-1.8319999899999999E-5</c:v>
                </c:pt>
                <c:pt idx="675">
                  <c:v>-1.82399999E-5</c:v>
                </c:pt>
                <c:pt idx="676">
                  <c:v>-1.8159999900000001E-5</c:v>
                </c:pt>
                <c:pt idx="677">
                  <c:v>-1.8079999900000001E-5</c:v>
                </c:pt>
                <c:pt idx="678">
                  <c:v>-1.7999999899999999E-5</c:v>
                </c:pt>
                <c:pt idx="679">
                  <c:v>-1.79199999E-5</c:v>
                </c:pt>
                <c:pt idx="680">
                  <c:v>-1.78399999E-5</c:v>
                </c:pt>
                <c:pt idx="681">
                  <c:v>-1.7759999900000001E-5</c:v>
                </c:pt>
                <c:pt idx="682">
                  <c:v>-1.7679999899999998E-5</c:v>
                </c:pt>
                <c:pt idx="683">
                  <c:v>-1.7599999899999999E-5</c:v>
                </c:pt>
                <c:pt idx="684">
                  <c:v>-1.75199999E-5</c:v>
                </c:pt>
                <c:pt idx="685">
                  <c:v>-1.7439999900000001E-5</c:v>
                </c:pt>
                <c:pt idx="686">
                  <c:v>-1.7359999900000002E-5</c:v>
                </c:pt>
                <c:pt idx="687">
                  <c:v>-1.7279999899999999E-5</c:v>
                </c:pt>
                <c:pt idx="688">
                  <c:v>-1.71999999E-5</c:v>
                </c:pt>
                <c:pt idx="689">
                  <c:v>-1.71199999E-5</c:v>
                </c:pt>
                <c:pt idx="690">
                  <c:v>-1.7039999900000001E-5</c:v>
                </c:pt>
                <c:pt idx="691">
                  <c:v>-1.6959999899999999E-5</c:v>
                </c:pt>
                <c:pt idx="692">
                  <c:v>-1.6879999899999999E-5</c:v>
                </c:pt>
                <c:pt idx="693">
                  <c:v>-1.67999999E-5</c:v>
                </c:pt>
                <c:pt idx="694">
                  <c:v>-1.6719999900000001E-5</c:v>
                </c:pt>
                <c:pt idx="695">
                  <c:v>-1.6639999900000002E-5</c:v>
                </c:pt>
                <c:pt idx="696">
                  <c:v>-1.6559999899999999E-5</c:v>
                </c:pt>
                <c:pt idx="697">
                  <c:v>-1.64799999E-5</c:v>
                </c:pt>
                <c:pt idx="698">
                  <c:v>-1.6399999900000001E-5</c:v>
                </c:pt>
                <c:pt idx="699">
                  <c:v>-1.6319999900000001E-5</c:v>
                </c:pt>
                <c:pt idx="700">
                  <c:v>-1.6239999899999999E-5</c:v>
                </c:pt>
                <c:pt idx="701">
                  <c:v>-1.6159999899999999E-5</c:v>
                </c:pt>
                <c:pt idx="702">
                  <c:v>-1.60799999E-5</c:v>
                </c:pt>
                <c:pt idx="703">
                  <c:v>-1.5999999900000001E-5</c:v>
                </c:pt>
                <c:pt idx="704">
                  <c:v>-1.5919999899999998E-5</c:v>
                </c:pt>
                <c:pt idx="705">
                  <c:v>-1.5839999899999999E-5</c:v>
                </c:pt>
                <c:pt idx="706">
                  <c:v>-1.57599999E-5</c:v>
                </c:pt>
                <c:pt idx="707">
                  <c:v>-1.5679999900000001E-5</c:v>
                </c:pt>
                <c:pt idx="708">
                  <c:v>-1.5599999900000001E-5</c:v>
                </c:pt>
                <c:pt idx="709">
                  <c:v>-1.5519999899999999E-5</c:v>
                </c:pt>
                <c:pt idx="710">
                  <c:v>-1.54399999E-5</c:v>
                </c:pt>
                <c:pt idx="711">
                  <c:v>-1.53599999E-5</c:v>
                </c:pt>
                <c:pt idx="712">
                  <c:v>-1.5279999900000001E-5</c:v>
                </c:pt>
                <c:pt idx="713">
                  <c:v>-1.51999999E-5</c:v>
                </c:pt>
                <c:pt idx="714">
                  <c:v>-1.5119999899999999E-5</c:v>
                </c:pt>
                <c:pt idx="715">
                  <c:v>-1.50399999E-5</c:v>
                </c:pt>
                <c:pt idx="716">
                  <c:v>-1.4959999900000001E-5</c:v>
                </c:pt>
                <c:pt idx="717">
                  <c:v>-1.48799999E-5</c:v>
                </c:pt>
                <c:pt idx="718">
                  <c:v>-1.4799999900000001E-5</c:v>
                </c:pt>
                <c:pt idx="719">
                  <c:v>-1.47199999E-5</c:v>
                </c:pt>
                <c:pt idx="720">
                  <c:v>-1.46399999E-5</c:v>
                </c:pt>
                <c:pt idx="721">
                  <c:v>-1.45599999E-5</c:v>
                </c:pt>
                <c:pt idx="722">
                  <c:v>-1.44799999E-5</c:v>
                </c:pt>
                <c:pt idx="723">
                  <c:v>-1.4399999899999999E-5</c:v>
                </c:pt>
                <c:pt idx="724">
                  <c:v>-1.43199999E-5</c:v>
                </c:pt>
                <c:pt idx="725">
                  <c:v>-1.4239999899999999E-5</c:v>
                </c:pt>
                <c:pt idx="726">
                  <c:v>-1.41599999E-5</c:v>
                </c:pt>
                <c:pt idx="727">
                  <c:v>-1.4079999900000001E-5</c:v>
                </c:pt>
                <c:pt idx="728">
                  <c:v>-1.39999999E-5</c:v>
                </c:pt>
                <c:pt idx="729">
                  <c:v>-1.3919999900000001E-5</c:v>
                </c:pt>
                <c:pt idx="730">
                  <c:v>-1.38399999E-5</c:v>
                </c:pt>
                <c:pt idx="731">
                  <c:v>-1.37599999E-5</c:v>
                </c:pt>
                <c:pt idx="732">
                  <c:v>-1.36799999E-5</c:v>
                </c:pt>
                <c:pt idx="733">
                  <c:v>-1.35999999E-5</c:v>
                </c:pt>
                <c:pt idx="734">
                  <c:v>-1.3519999899999999E-5</c:v>
                </c:pt>
                <c:pt idx="735">
                  <c:v>-1.34399999E-5</c:v>
                </c:pt>
                <c:pt idx="736">
                  <c:v>-1.3359999899999999E-5</c:v>
                </c:pt>
                <c:pt idx="737">
                  <c:v>-1.32799999E-5</c:v>
                </c:pt>
                <c:pt idx="738">
                  <c:v>-1.3199999900000001E-5</c:v>
                </c:pt>
                <c:pt idx="739">
                  <c:v>-1.31199999E-5</c:v>
                </c:pt>
                <c:pt idx="740">
                  <c:v>-1.3039999900000001E-5</c:v>
                </c:pt>
                <c:pt idx="741">
                  <c:v>-1.29599999E-5</c:v>
                </c:pt>
                <c:pt idx="742">
                  <c:v>-1.28799999E-5</c:v>
                </c:pt>
                <c:pt idx="743">
                  <c:v>-1.2799999899999999E-5</c:v>
                </c:pt>
                <c:pt idx="744">
                  <c:v>-1.27199999E-5</c:v>
                </c:pt>
                <c:pt idx="745">
                  <c:v>-1.2639999899999999E-5</c:v>
                </c:pt>
                <c:pt idx="746">
                  <c:v>-1.25599999E-5</c:v>
                </c:pt>
                <c:pt idx="747">
                  <c:v>-1.2479999899999999E-5</c:v>
                </c:pt>
                <c:pt idx="748">
                  <c:v>-1.23999999E-5</c:v>
                </c:pt>
                <c:pt idx="749">
                  <c:v>-1.2319999900000001E-5</c:v>
                </c:pt>
                <c:pt idx="750">
                  <c:v>-1.22399999E-5</c:v>
                </c:pt>
                <c:pt idx="751">
                  <c:v>-1.2159999900000001E-5</c:v>
                </c:pt>
                <c:pt idx="752">
                  <c:v>-1.20799999E-5</c:v>
                </c:pt>
                <c:pt idx="753">
                  <c:v>-1.19999999E-5</c:v>
                </c:pt>
                <c:pt idx="754">
                  <c:v>-1.1919999899999999E-5</c:v>
                </c:pt>
                <c:pt idx="755">
                  <c:v>-1.18399999E-5</c:v>
                </c:pt>
                <c:pt idx="756">
                  <c:v>-1.1759999899999999E-5</c:v>
                </c:pt>
                <c:pt idx="757">
                  <c:v>-1.16799999E-5</c:v>
                </c:pt>
                <c:pt idx="758">
                  <c:v>-1.1599999900000001E-5</c:v>
                </c:pt>
                <c:pt idx="759">
                  <c:v>-1.15199999E-5</c:v>
                </c:pt>
                <c:pt idx="760">
                  <c:v>-1.1439999900000001E-5</c:v>
                </c:pt>
                <c:pt idx="761">
                  <c:v>-1.13599999E-5</c:v>
                </c:pt>
                <c:pt idx="762">
                  <c:v>-1.12799999E-5</c:v>
                </c:pt>
                <c:pt idx="763">
                  <c:v>-1.11999999E-5</c:v>
                </c:pt>
                <c:pt idx="764">
                  <c:v>-1.11199999E-5</c:v>
                </c:pt>
                <c:pt idx="765">
                  <c:v>-1.1039999899999999E-5</c:v>
                </c:pt>
                <c:pt idx="766">
                  <c:v>-1.09599999E-5</c:v>
                </c:pt>
                <c:pt idx="767">
                  <c:v>-1.0879999899999999E-5</c:v>
                </c:pt>
                <c:pt idx="768">
                  <c:v>-1.07999999E-5</c:v>
                </c:pt>
                <c:pt idx="769">
                  <c:v>-1.0719999900000001E-5</c:v>
                </c:pt>
                <c:pt idx="770">
                  <c:v>-1.06399999E-5</c:v>
                </c:pt>
                <c:pt idx="771">
                  <c:v>-1.0559999900000001E-5</c:v>
                </c:pt>
                <c:pt idx="772">
                  <c:v>-1.04799999E-5</c:v>
                </c:pt>
                <c:pt idx="773">
                  <c:v>-1.03999999E-5</c:v>
                </c:pt>
                <c:pt idx="774">
                  <c:v>-1.03199999E-5</c:v>
                </c:pt>
                <c:pt idx="775">
                  <c:v>-1.02399999E-5</c:v>
                </c:pt>
                <c:pt idx="776">
                  <c:v>-1.0159999899999999E-5</c:v>
                </c:pt>
                <c:pt idx="777">
                  <c:v>-1.00799999E-5</c:v>
                </c:pt>
                <c:pt idx="778">
                  <c:v>-9.9999999400000002E-6</c:v>
                </c:pt>
                <c:pt idx="779">
                  <c:v>-9.9199999399999992E-6</c:v>
                </c:pt>
                <c:pt idx="780">
                  <c:v>-9.83999994E-6</c:v>
                </c:pt>
                <c:pt idx="781">
                  <c:v>-9.7599999400000008E-6</c:v>
                </c:pt>
                <c:pt idx="782">
                  <c:v>-9.6799999399999999E-6</c:v>
                </c:pt>
                <c:pt idx="783">
                  <c:v>-9.5999999400000006E-6</c:v>
                </c:pt>
                <c:pt idx="784">
                  <c:v>-9.5199999399999997E-6</c:v>
                </c:pt>
                <c:pt idx="785">
                  <c:v>-9.4399999400000005E-6</c:v>
                </c:pt>
                <c:pt idx="786">
                  <c:v>-9.3599999399999995E-6</c:v>
                </c:pt>
                <c:pt idx="787">
                  <c:v>-9.2799999400000003E-6</c:v>
                </c:pt>
                <c:pt idx="788">
                  <c:v>-9.1999999399999994E-6</c:v>
                </c:pt>
                <c:pt idx="789">
                  <c:v>-9.1199999400000001E-6</c:v>
                </c:pt>
                <c:pt idx="790">
                  <c:v>-9.0399999500000007E-6</c:v>
                </c:pt>
                <c:pt idx="791">
                  <c:v>-8.9599999499999998E-6</c:v>
                </c:pt>
                <c:pt idx="792">
                  <c:v>-8.8799999500000006E-6</c:v>
                </c:pt>
                <c:pt idx="793">
                  <c:v>-8.7999999499999996E-6</c:v>
                </c:pt>
                <c:pt idx="794">
                  <c:v>-8.7199999500000004E-6</c:v>
                </c:pt>
                <c:pt idx="795">
                  <c:v>-8.6399999499999995E-6</c:v>
                </c:pt>
                <c:pt idx="796">
                  <c:v>-8.5599999500000002E-6</c:v>
                </c:pt>
                <c:pt idx="797">
                  <c:v>-8.4799999499999993E-6</c:v>
                </c:pt>
                <c:pt idx="798">
                  <c:v>-8.3999999500000001E-6</c:v>
                </c:pt>
                <c:pt idx="799">
                  <c:v>-8.3199999500000008E-6</c:v>
                </c:pt>
                <c:pt idx="800">
                  <c:v>-8.2399999499999999E-6</c:v>
                </c:pt>
                <c:pt idx="801">
                  <c:v>-8.1599999500000007E-6</c:v>
                </c:pt>
                <c:pt idx="802">
                  <c:v>-8.0799999499999997E-6</c:v>
                </c:pt>
                <c:pt idx="803">
                  <c:v>-7.9999999500000005E-6</c:v>
                </c:pt>
                <c:pt idx="804">
                  <c:v>-7.9199999499999996E-6</c:v>
                </c:pt>
                <c:pt idx="805">
                  <c:v>-7.8399999500000004E-6</c:v>
                </c:pt>
                <c:pt idx="806">
                  <c:v>-7.7599999499999994E-6</c:v>
                </c:pt>
                <c:pt idx="807">
                  <c:v>-7.6799999500000002E-6</c:v>
                </c:pt>
                <c:pt idx="808">
                  <c:v>-7.5999999500000001E-6</c:v>
                </c:pt>
                <c:pt idx="809">
                  <c:v>-7.51999995E-6</c:v>
                </c:pt>
                <c:pt idx="810">
                  <c:v>-7.4399999499999999E-6</c:v>
                </c:pt>
                <c:pt idx="811">
                  <c:v>-7.3599999599999997E-6</c:v>
                </c:pt>
                <c:pt idx="812">
                  <c:v>-7.2799999599999996E-6</c:v>
                </c:pt>
                <c:pt idx="813">
                  <c:v>-7.1999999600000004E-6</c:v>
                </c:pt>
                <c:pt idx="814">
                  <c:v>-7.1199999600000003E-6</c:v>
                </c:pt>
                <c:pt idx="815">
                  <c:v>-7.0399999600000002E-6</c:v>
                </c:pt>
                <c:pt idx="816">
                  <c:v>-6.9599999600000001E-6</c:v>
                </c:pt>
                <c:pt idx="817">
                  <c:v>-6.8799999600000001E-6</c:v>
                </c:pt>
                <c:pt idx="818">
                  <c:v>-6.79999996E-6</c:v>
                </c:pt>
                <c:pt idx="819">
                  <c:v>-6.7199999599999999E-6</c:v>
                </c:pt>
                <c:pt idx="820">
                  <c:v>-6.6399999599999998E-6</c:v>
                </c:pt>
                <c:pt idx="821">
                  <c:v>-6.5599999599999997E-6</c:v>
                </c:pt>
                <c:pt idx="822">
                  <c:v>-6.4799999599999996E-6</c:v>
                </c:pt>
                <c:pt idx="823">
                  <c:v>-6.3999999600000004E-6</c:v>
                </c:pt>
                <c:pt idx="824">
                  <c:v>-6.3199999600000003E-6</c:v>
                </c:pt>
                <c:pt idx="825">
                  <c:v>-6.2399999600000003E-6</c:v>
                </c:pt>
                <c:pt idx="826">
                  <c:v>-6.1599999600000002E-6</c:v>
                </c:pt>
                <c:pt idx="827">
                  <c:v>-6.0799999600000001E-6</c:v>
                </c:pt>
                <c:pt idx="828">
                  <c:v>-5.99999996E-6</c:v>
                </c:pt>
                <c:pt idx="829">
                  <c:v>-5.9199999599999999E-6</c:v>
                </c:pt>
                <c:pt idx="830">
                  <c:v>-5.8399999599999998E-6</c:v>
                </c:pt>
                <c:pt idx="831">
                  <c:v>-5.7599999599999998E-6</c:v>
                </c:pt>
                <c:pt idx="832">
                  <c:v>-5.6799999700000004E-6</c:v>
                </c:pt>
                <c:pt idx="833">
                  <c:v>-5.5999999700000003E-6</c:v>
                </c:pt>
                <c:pt idx="834">
                  <c:v>-5.5199999700000002E-6</c:v>
                </c:pt>
                <c:pt idx="835">
                  <c:v>-5.4399999700000001E-6</c:v>
                </c:pt>
                <c:pt idx="836">
                  <c:v>-5.35999997E-6</c:v>
                </c:pt>
                <c:pt idx="837">
                  <c:v>-5.2799999699999999E-6</c:v>
                </c:pt>
                <c:pt idx="838">
                  <c:v>-5.1999999699999999E-6</c:v>
                </c:pt>
                <c:pt idx="839">
                  <c:v>-5.1199999699999998E-6</c:v>
                </c:pt>
                <c:pt idx="840">
                  <c:v>-5.0399999699999997E-6</c:v>
                </c:pt>
                <c:pt idx="841">
                  <c:v>-4.9599999699999996E-6</c:v>
                </c:pt>
                <c:pt idx="842">
                  <c:v>-4.8799999700000004E-6</c:v>
                </c:pt>
                <c:pt idx="843">
                  <c:v>-4.7999999700000003E-6</c:v>
                </c:pt>
                <c:pt idx="844">
                  <c:v>-4.7199999700000002E-6</c:v>
                </c:pt>
                <c:pt idx="845">
                  <c:v>-4.6399999700000001E-6</c:v>
                </c:pt>
                <c:pt idx="846">
                  <c:v>-4.5599999700000001E-6</c:v>
                </c:pt>
                <c:pt idx="847">
                  <c:v>-4.47999997E-6</c:v>
                </c:pt>
                <c:pt idx="848">
                  <c:v>-4.3999999699999999E-6</c:v>
                </c:pt>
                <c:pt idx="849">
                  <c:v>-4.3199999699999998E-6</c:v>
                </c:pt>
                <c:pt idx="850">
                  <c:v>-4.2399999699999997E-6</c:v>
                </c:pt>
                <c:pt idx="851">
                  <c:v>-4.1599999699999997E-6</c:v>
                </c:pt>
                <c:pt idx="852">
                  <c:v>-4.0799999800000003E-6</c:v>
                </c:pt>
                <c:pt idx="853">
                  <c:v>-3.9999999800000002E-6</c:v>
                </c:pt>
                <c:pt idx="854">
                  <c:v>-3.9199999800000001E-6</c:v>
                </c:pt>
                <c:pt idx="855">
                  <c:v>-3.83999998E-6</c:v>
                </c:pt>
                <c:pt idx="856">
                  <c:v>-3.7599999799999999E-6</c:v>
                </c:pt>
                <c:pt idx="857">
                  <c:v>-3.6799999799999998E-6</c:v>
                </c:pt>
                <c:pt idx="858">
                  <c:v>-3.5999999800000002E-6</c:v>
                </c:pt>
                <c:pt idx="859">
                  <c:v>-3.5199999800000001E-6</c:v>
                </c:pt>
                <c:pt idx="860">
                  <c:v>-3.43999998E-6</c:v>
                </c:pt>
                <c:pt idx="861">
                  <c:v>-3.3599999799999999E-6</c:v>
                </c:pt>
                <c:pt idx="862">
                  <c:v>-3.2799999799999999E-6</c:v>
                </c:pt>
                <c:pt idx="863">
                  <c:v>-3.1999999800000002E-6</c:v>
                </c:pt>
                <c:pt idx="864">
                  <c:v>-3.1199999800000001E-6</c:v>
                </c:pt>
                <c:pt idx="865">
                  <c:v>-3.03999998E-6</c:v>
                </c:pt>
                <c:pt idx="866">
                  <c:v>-2.95999998E-6</c:v>
                </c:pt>
                <c:pt idx="867">
                  <c:v>-2.8799999799999999E-6</c:v>
                </c:pt>
                <c:pt idx="868">
                  <c:v>-2.7999999799999998E-6</c:v>
                </c:pt>
                <c:pt idx="869">
                  <c:v>-2.7199999800000001E-6</c:v>
                </c:pt>
                <c:pt idx="870">
                  <c:v>-2.6399999800000001E-6</c:v>
                </c:pt>
                <c:pt idx="871">
                  <c:v>-2.55999998E-6</c:v>
                </c:pt>
                <c:pt idx="872">
                  <c:v>-2.4799999799999999E-6</c:v>
                </c:pt>
                <c:pt idx="873">
                  <c:v>-2.3999999900000001E-6</c:v>
                </c:pt>
                <c:pt idx="874">
                  <c:v>-2.31999999E-6</c:v>
                </c:pt>
                <c:pt idx="875">
                  <c:v>-2.2399999899999999E-6</c:v>
                </c:pt>
                <c:pt idx="876">
                  <c:v>-2.1599999899999998E-6</c:v>
                </c:pt>
                <c:pt idx="877">
                  <c:v>-2.0799999900000002E-6</c:v>
                </c:pt>
                <c:pt idx="878">
                  <c:v>-1.9999999900000001E-6</c:v>
                </c:pt>
                <c:pt idx="879">
                  <c:v>-1.91999999E-6</c:v>
                </c:pt>
                <c:pt idx="880">
                  <c:v>-1.8399999899999999E-6</c:v>
                </c:pt>
                <c:pt idx="881">
                  <c:v>-1.7599999900000001E-6</c:v>
                </c:pt>
                <c:pt idx="882">
                  <c:v>-1.67999999E-6</c:v>
                </c:pt>
                <c:pt idx="883">
                  <c:v>-1.5999999900000001E-6</c:v>
                </c:pt>
                <c:pt idx="884">
                  <c:v>-1.51999999E-6</c:v>
                </c:pt>
                <c:pt idx="885">
                  <c:v>-1.4399999899999999E-6</c:v>
                </c:pt>
                <c:pt idx="886">
                  <c:v>-1.3599999900000001E-6</c:v>
                </c:pt>
                <c:pt idx="887">
                  <c:v>-1.27999999E-6</c:v>
                </c:pt>
                <c:pt idx="888">
                  <c:v>-1.1999999899999999E-6</c:v>
                </c:pt>
                <c:pt idx="889">
                  <c:v>-1.11999999E-6</c:v>
                </c:pt>
                <c:pt idx="890">
                  <c:v>-1.03999999E-6</c:v>
                </c:pt>
                <c:pt idx="891">
                  <c:v>-9.599999940000001E-7</c:v>
                </c:pt>
                <c:pt idx="892">
                  <c:v>-8.7999999500000003E-7</c:v>
                </c:pt>
                <c:pt idx="893">
                  <c:v>-7.9999999500000005E-7</c:v>
                </c:pt>
                <c:pt idx="894">
                  <c:v>-7.1999999599999997E-7</c:v>
                </c:pt>
                <c:pt idx="895">
                  <c:v>-6.39999996E-7</c:v>
                </c:pt>
                <c:pt idx="896">
                  <c:v>-5.5999999700000003E-7</c:v>
                </c:pt>
                <c:pt idx="897">
                  <c:v>-4.7999999700000005E-7</c:v>
                </c:pt>
                <c:pt idx="898">
                  <c:v>-3.9999999799999997E-7</c:v>
                </c:pt>
                <c:pt idx="899">
                  <c:v>-3.19999998E-7</c:v>
                </c:pt>
                <c:pt idx="900">
                  <c:v>-2.3999999899999997E-7</c:v>
                </c:pt>
                <c:pt idx="901">
                  <c:v>-1.59999999E-7</c:v>
                </c:pt>
                <c:pt idx="902">
                  <c:v>-7.99999995E-8</c:v>
                </c:pt>
                <c:pt idx="903" formatCode="General">
                  <c:v>0</c:v>
                </c:pt>
                <c:pt idx="904">
                  <c:v>7.99999995E-8</c:v>
                </c:pt>
                <c:pt idx="905">
                  <c:v>1.59999999E-7</c:v>
                </c:pt>
                <c:pt idx="906">
                  <c:v>2.3999999899999997E-7</c:v>
                </c:pt>
                <c:pt idx="907">
                  <c:v>3.19999998E-7</c:v>
                </c:pt>
                <c:pt idx="908">
                  <c:v>3.9999999799999997E-7</c:v>
                </c:pt>
                <c:pt idx="909">
                  <c:v>4.7999999700000005E-7</c:v>
                </c:pt>
                <c:pt idx="910">
                  <c:v>5.5999999700000003E-7</c:v>
                </c:pt>
                <c:pt idx="911">
                  <c:v>6.39999996E-7</c:v>
                </c:pt>
                <c:pt idx="912">
                  <c:v>7.1999999599999997E-7</c:v>
                </c:pt>
                <c:pt idx="913">
                  <c:v>7.9999999500000005E-7</c:v>
                </c:pt>
                <c:pt idx="914">
                  <c:v>8.7999999500000003E-7</c:v>
                </c:pt>
                <c:pt idx="915">
                  <c:v>9.599999940000001E-7</c:v>
                </c:pt>
                <c:pt idx="916">
                  <c:v>1.03999999E-6</c:v>
                </c:pt>
                <c:pt idx="917">
                  <c:v>1.11999999E-6</c:v>
                </c:pt>
                <c:pt idx="918">
                  <c:v>1.1999999899999999E-6</c:v>
                </c:pt>
                <c:pt idx="919">
                  <c:v>1.27999999E-6</c:v>
                </c:pt>
                <c:pt idx="920">
                  <c:v>1.3599999900000001E-6</c:v>
                </c:pt>
                <c:pt idx="921">
                  <c:v>1.4399999899999999E-6</c:v>
                </c:pt>
                <c:pt idx="922">
                  <c:v>1.51999999E-6</c:v>
                </c:pt>
                <c:pt idx="923">
                  <c:v>1.5999999900000001E-6</c:v>
                </c:pt>
                <c:pt idx="924">
                  <c:v>1.67999999E-6</c:v>
                </c:pt>
                <c:pt idx="925">
                  <c:v>1.7599999900000001E-6</c:v>
                </c:pt>
                <c:pt idx="926">
                  <c:v>1.8399999899999999E-6</c:v>
                </c:pt>
                <c:pt idx="927">
                  <c:v>1.91999999E-6</c:v>
                </c:pt>
                <c:pt idx="928">
                  <c:v>1.9999999900000001E-6</c:v>
                </c:pt>
                <c:pt idx="929">
                  <c:v>2.0799999900000002E-6</c:v>
                </c:pt>
                <c:pt idx="930">
                  <c:v>2.1599999899999998E-6</c:v>
                </c:pt>
                <c:pt idx="931">
                  <c:v>2.2399999899999999E-6</c:v>
                </c:pt>
                <c:pt idx="932">
                  <c:v>2.31999999E-6</c:v>
                </c:pt>
                <c:pt idx="933">
                  <c:v>2.3999999900000001E-6</c:v>
                </c:pt>
                <c:pt idx="934">
                  <c:v>2.4799999799999999E-6</c:v>
                </c:pt>
                <c:pt idx="935">
                  <c:v>2.55999998E-6</c:v>
                </c:pt>
                <c:pt idx="936">
                  <c:v>2.6399999800000001E-6</c:v>
                </c:pt>
                <c:pt idx="937">
                  <c:v>2.7199999800000001E-6</c:v>
                </c:pt>
                <c:pt idx="938">
                  <c:v>2.7999999799999998E-6</c:v>
                </c:pt>
                <c:pt idx="939">
                  <c:v>2.8799999799999999E-6</c:v>
                </c:pt>
                <c:pt idx="940">
                  <c:v>2.95999998E-6</c:v>
                </c:pt>
                <c:pt idx="941">
                  <c:v>3.03999998E-6</c:v>
                </c:pt>
                <c:pt idx="942">
                  <c:v>3.1199999800000001E-6</c:v>
                </c:pt>
                <c:pt idx="943">
                  <c:v>3.1999999800000002E-6</c:v>
                </c:pt>
                <c:pt idx="944">
                  <c:v>3.2799999799999999E-6</c:v>
                </c:pt>
                <c:pt idx="945">
                  <c:v>3.3599999799999999E-6</c:v>
                </c:pt>
                <c:pt idx="946">
                  <c:v>3.43999998E-6</c:v>
                </c:pt>
                <c:pt idx="947">
                  <c:v>3.5199999800000001E-6</c:v>
                </c:pt>
                <c:pt idx="948">
                  <c:v>3.5999999800000002E-6</c:v>
                </c:pt>
                <c:pt idx="949">
                  <c:v>3.6799999799999998E-6</c:v>
                </c:pt>
                <c:pt idx="950">
                  <c:v>3.7599999799999999E-6</c:v>
                </c:pt>
                <c:pt idx="951">
                  <c:v>3.83999998E-6</c:v>
                </c:pt>
                <c:pt idx="952">
                  <c:v>3.9199999800000001E-6</c:v>
                </c:pt>
                <c:pt idx="953">
                  <c:v>3.9999999800000002E-6</c:v>
                </c:pt>
                <c:pt idx="954">
                  <c:v>4.0799999800000003E-6</c:v>
                </c:pt>
                <c:pt idx="955">
                  <c:v>4.1599999699999997E-6</c:v>
                </c:pt>
                <c:pt idx="956">
                  <c:v>4.2399999699999997E-6</c:v>
                </c:pt>
                <c:pt idx="957">
                  <c:v>4.3199999699999998E-6</c:v>
                </c:pt>
                <c:pt idx="958">
                  <c:v>4.3999999699999999E-6</c:v>
                </c:pt>
                <c:pt idx="959">
                  <c:v>4.47999997E-6</c:v>
                </c:pt>
                <c:pt idx="960">
                  <c:v>4.5599999700000001E-6</c:v>
                </c:pt>
                <c:pt idx="961">
                  <c:v>4.6399999700000001E-6</c:v>
                </c:pt>
                <c:pt idx="962">
                  <c:v>4.7199999700000002E-6</c:v>
                </c:pt>
                <c:pt idx="963">
                  <c:v>4.7999999700000003E-6</c:v>
                </c:pt>
                <c:pt idx="964">
                  <c:v>4.8799999700000004E-6</c:v>
                </c:pt>
                <c:pt idx="965">
                  <c:v>4.9599999699999996E-6</c:v>
                </c:pt>
                <c:pt idx="966">
                  <c:v>5.0399999699999997E-6</c:v>
                </c:pt>
                <c:pt idx="967">
                  <c:v>5.1199999699999998E-6</c:v>
                </c:pt>
                <c:pt idx="968">
                  <c:v>5.1999999699999999E-6</c:v>
                </c:pt>
                <c:pt idx="969">
                  <c:v>5.2799999699999999E-6</c:v>
                </c:pt>
                <c:pt idx="970">
                  <c:v>5.35999997E-6</c:v>
                </c:pt>
                <c:pt idx="971">
                  <c:v>5.4399999700000001E-6</c:v>
                </c:pt>
                <c:pt idx="972">
                  <c:v>5.5199999700000002E-6</c:v>
                </c:pt>
                <c:pt idx="973">
                  <c:v>5.5999999700000003E-6</c:v>
                </c:pt>
                <c:pt idx="974">
                  <c:v>5.6799999700000004E-6</c:v>
                </c:pt>
                <c:pt idx="975">
                  <c:v>5.7599999599999998E-6</c:v>
                </c:pt>
                <c:pt idx="976">
                  <c:v>5.8399999599999998E-6</c:v>
                </c:pt>
                <c:pt idx="977">
                  <c:v>5.9199999599999999E-6</c:v>
                </c:pt>
                <c:pt idx="978">
                  <c:v>5.99999996E-6</c:v>
                </c:pt>
                <c:pt idx="979">
                  <c:v>6.0799999600000001E-6</c:v>
                </c:pt>
                <c:pt idx="980">
                  <c:v>6.1599999600000002E-6</c:v>
                </c:pt>
                <c:pt idx="981">
                  <c:v>6.2399999600000003E-6</c:v>
                </c:pt>
                <c:pt idx="982">
                  <c:v>6.3199999600000003E-6</c:v>
                </c:pt>
                <c:pt idx="983">
                  <c:v>6.3999999600000004E-6</c:v>
                </c:pt>
                <c:pt idx="984">
                  <c:v>6.4799999599999996E-6</c:v>
                </c:pt>
                <c:pt idx="985">
                  <c:v>6.5599999599999997E-6</c:v>
                </c:pt>
                <c:pt idx="986">
                  <c:v>6.6399999599999998E-6</c:v>
                </c:pt>
                <c:pt idx="987">
                  <c:v>6.7199999599999999E-6</c:v>
                </c:pt>
                <c:pt idx="988">
                  <c:v>6.79999996E-6</c:v>
                </c:pt>
                <c:pt idx="989">
                  <c:v>6.8799999600000001E-6</c:v>
                </c:pt>
                <c:pt idx="990">
                  <c:v>6.9599999600000001E-6</c:v>
                </c:pt>
                <c:pt idx="991">
                  <c:v>7.0399999600000002E-6</c:v>
                </c:pt>
                <c:pt idx="992">
                  <c:v>7.1199999600000003E-6</c:v>
                </c:pt>
                <c:pt idx="993">
                  <c:v>7.1999999600000004E-6</c:v>
                </c:pt>
                <c:pt idx="994">
                  <c:v>7.2799999599999996E-6</c:v>
                </c:pt>
                <c:pt idx="995">
                  <c:v>7.3599999599999997E-6</c:v>
                </c:pt>
                <c:pt idx="996">
                  <c:v>7.4399999499999999E-6</c:v>
                </c:pt>
                <c:pt idx="997">
                  <c:v>7.51999995E-6</c:v>
                </c:pt>
                <c:pt idx="998">
                  <c:v>7.5999999500000001E-6</c:v>
                </c:pt>
                <c:pt idx="999">
                  <c:v>7.6799999500000002E-6</c:v>
                </c:pt>
                <c:pt idx="1000">
                  <c:v>7.7599999499999994E-6</c:v>
                </c:pt>
                <c:pt idx="1001">
                  <c:v>7.8399999500000004E-6</c:v>
                </c:pt>
                <c:pt idx="1002">
                  <c:v>7.9199999499999996E-6</c:v>
                </c:pt>
                <c:pt idx="1003">
                  <c:v>7.9999999500000005E-6</c:v>
                </c:pt>
                <c:pt idx="1004">
                  <c:v>8.0799999499999997E-6</c:v>
                </c:pt>
                <c:pt idx="1005">
                  <c:v>8.1599999500000007E-6</c:v>
                </c:pt>
                <c:pt idx="1006">
                  <c:v>8.2399999499999999E-6</c:v>
                </c:pt>
                <c:pt idx="1007">
                  <c:v>8.3199999500000008E-6</c:v>
                </c:pt>
                <c:pt idx="1008">
                  <c:v>8.3999999500000001E-6</c:v>
                </c:pt>
                <c:pt idx="1009">
                  <c:v>8.4799999499999993E-6</c:v>
                </c:pt>
                <c:pt idx="1010">
                  <c:v>8.5599999500000002E-6</c:v>
                </c:pt>
                <c:pt idx="1011">
                  <c:v>8.6399999499999995E-6</c:v>
                </c:pt>
                <c:pt idx="1012">
                  <c:v>8.7199999500000004E-6</c:v>
                </c:pt>
                <c:pt idx="1013">
                  <c:v>8.7999999499999996E-6</c:v>
                </c:pt>
                <c:pt idx="1014">
                  <c:v>8.8799999500000006E-6</c:v>
                </c:pt>
                <c:pt idx="1015">
                  <c:v>8.9599999499999998E-6</c:v>
                </c:pt>
                <c:pt idx="1016">
                  <c:v>9.0399999500000007E-6</c:v>
                </c:pt>
                <c:pt idx="1017">
                  <c:v>9.1199999400000001E-6</c:v>
                </c:pt>
                <c:pt idx="1018">
                  <c:v>9.1999999399999994E-6</c:v>
                </c:pt>
                <c:pt idx="1019">
                  <c:v>9.2799999400000003E-6</c:v>
                </c:pt>
                <c:pt idx="1020">
                  <c:v>9.3599999399999995E-6</c:v>
                </c:pt>
                <c:pt idx="1021">
                  <c:v>9.4399999400000005E-6</c:v>
                </c:pt>
                <c:pt idx="1022">
                  <c:v>9.5199999399999997E-6</c:v>
                </c:pt>
                <c:pt idx="1023">
                  <c:v>9.5999999400000006E-6</c:v>
                </c:pt>
                <c:pt idx="1024">
                  <c:v>9.6799999399999999E-6</c:v>
                </c:pt>
                <c:pt idx="1025">
                  <c:v>9.7599999400000008E-6</c:v>
                </c:pt>
                <c:pt idx="1026">
                  <c:v>9.83999994E-6</c:v>
                </c:pt>
                <c:pt idx="1027">
                  <c:v>9.9199999399999992E-6</c:v>
                </c:pt>
                <c:pt idx="1028">
                  <c:v>9.9999999400000002E-6</c:v>
                </c:pt>
                <c:pt idx="1029">
                  <c:v>1.00799999E-5</c:v>
                </c:pt>
                <c:pt idx="1030">
                  <c:v>1.0159999899999999E-5</c:v>
                </c:pt>
                <c:pt idx="1031">
                  <c:v>1.02399999E-5</c:v>
                </c:pt>
                <c:pt idx="1032">
                  <c:v>1.03199999E-5</c:v>
                </c:pt>
                <c:pt idx="1033">
                  <c:v>1.03999999E-5</c:v>
                </c:pt>
                <c:pt idx="1034">
                  <c:v>1.04799999E-5</c:v>
                </c:pt>
                <c:pt idx="1035">
                  <c:v>1.0559999900000001E-5</c:v>
                </c:pt>
                <c:pt idx="1036">
                  <c:v>1.06399999E-5</c:v>
                </c:pt>
                <c:pt idx="1037">
                  <c:v>1.0719999900000001E-5</c:v>
                </c:pt>
                <c:pt idx="1038">
                  <c:v>1.07999999E-5</c:v>
                </c:pt>
                <c:pt idx="1039">
                  <c:v>1.0879999899999999E-5</c:v>
                </c:pt>
                <c:pt idx="1040">
                  <c:v>1.09599999E-5</c:v>
                </c:pt>
                <c:pt idx="1041">
                  <c:v>1.1039999899999999E-5</c:v>
                </c:pt>
                <c:pt idx="1042">
                  <c:v>1.11199999E-5</c:v>
                </c:pt>
                <c:pt idx="1043">
                  <c:v>1.11999999E-5</c:v>
                </c:pt>
                <c:pt idx="1044">
                  <c:v>1.12799999E-5</c:v>
                </c:pt>
                <c:pt idx="1045">
                  <c:v>1.13599999E-5</c:v>
                </c:pt>
                <c:pt idx="1046">
                  <c:v>1.1439999900000001E-5</c:v>
                </c:pt>
                <c:pt idx="1047">
                  <c:v>1.15199999E-5</c:v>
                </c:pt>
                <c:pt idx="1048">
                  <c:v>1.1599999900000001E-5</c:v>
                </c:pt>
                <c:pt idx="1049">
                  <c:v>1.16799999E-5</c:v>
                </c:pt>
                <c:pt idx="1050">
                  <c:v>1.1759999899999999E-5</c:v>
                </c:pt>
                <c:pt idx="1051">
                  <c:v>1.18399999E-5</c:v>
                </c:pt>
                <c:pt idx="1052">
                  <c:v>1.1919999899999999E-5</c:v>
                </c:pt>
                <c:pt idx="1053">
                  <c:v>1.19999999E-5</c:v>
                </c:pt>
                <c:pt idx="1054">
                  <c:v>1.20799999E-5</c:v>
                </c:pt>
                <c:pt idx="1055">
                  <c:v>1.2159999900000001E-5</c:v>
                </c:pt>
                <c:pt idx="1056">
                  <c:v>1.22399999E-5</c:v>
                </c:pt>
                <c:pt idx="1057">
                  <c:v>1.2319999900000001E-5</c:v>
                </c:pt>
                <c:pt idx="1058">
                  <c:v>1.23999999E-5</c:v>
                </c:pt>
                <c:pt idx="1059">
                  <c:v>1.2479999899999999E-5</c:v>
                </c:pt>
                <c:pt idx="1060">
                  <c:v>1.25599999E-5</c:v>
                </c:pt>
                <c:pt idx="1061">
                  <c:v>1.2639999899999999E-5</c:v>
                </c:pt>
                <c:pt idx="1062">
                  <c:v>1.27199999E-5</c:v>
                </c:pt>
                <c:pt idx="1063">
                  <c:v>1.2799999899999999E-5</c:v>
                </c:pt>
                <c:pt idx="1064">
                  <c:v>1.28799999E-5</c:v>
                </c:pt>
                <c:pt idx="1065">
                  <c:v>1.29599999E-5</c:v>
                </c:pt>
                <c:pt idx="1066">
                  <c:v>1.3039999900000001E-5</c:v>
                </c:pt>
                <c:pt idx="1067">
                  <c:v>1.31199999E-5</c:v>
                </c:pt>
                <c:pt idx="1068">
                  <c:v>1.3199999900000001E-5</c:v>
                </c:pt>
                <c:pt idx="1069">
                  <c:v>1.32799999E-5</c:v>
                </c:pt>
                <c:pt idx="1070">
                  <c:v>1.3359999899999999E-5</c:v>
                </c:pt>
                <c:pt idx="1071">
                  <c:v>1.34399999E-5</c:v>
                </c:pt>
                <c:pt idx="1072">
                  <c:v>1.3519999899999999E-5</c:v>
                </c:pt>
                <c:pt idx="1073">
                  <c:v>1.35999999E-5</c:v>
                </c:pt>
                <c:pt idx="1074">
                  <c:v>1.36799999E-5</c:v>
                </c:pt>
                <c:pt idx="1075">
                  <c:v>1.37599999E-5</c:v>
                </c:pt>
                <c:pt idx="1076">
                  <c:v>1.38399999E-5</c:v>
                </c:pt>
                <c:pt idx="1077">
                  <c:v>1.3919999900000001E-5</c:v>
                </c:pt>
                <c:pt idx="1078">
                  <c:v>1.39999999E-5</c:v>
                </c:pt>
                <c:pt idx="1079">
                  <c:v>1.4079999900000001E-5</c:v>
                </c:pt>
                <c:pt idx="1080">
                  <c:v>1.41599999E-5</c:v>
                </c:pt>
                <c:pt idx="1081">
                  <c:v>1.4239999899999999E-5</c:v>
                </c:pt>
                <c:pt idx="1082">
                  <c:v>1.43199999E-5</c:v>
                </c:pt>
                <c:pt idx="1083">
                  <c:v>1.4399999899999999E-5</c:v>
                </c:pt>
                <c:pt idx="1084">
                  <c:v>1.44799999E-5</c:v>
                </c:pt>
                <c:pt idx="1085">
                  <c:v>1.45599999E-5</c:v>
                </c:pt>
                <c:pt idx="1086">
                  <c:v>1.46399999E-5</c:v>
                </c:pt>
                <c:pt idx="1087">
                  <c:v>1.47199999E-5</c:v>
                </c:pt>
                <c:pt idx="1088">
                  <c:v>1.4799999900000001E-5</c:v>
                </c:pt>
                <c:pt idx="1089">
                  <c:v>1.48799999E-5</c:v>
                </c:pt>
                <c:pt idx="1090">
                  <c:v>1.4959999900000001E-5</c:v>
                </c:pt>
                <c:pt idx="1091">
                  <c:v>1.50399999E-5</c:v>
                </c:pt>
                <c:pt idx="1092">
                  <c:v>1.5119999899999999E-5</c:v>
                </c:pt>
                <c:pt idx="1093">
                  <c:v>1.51999999E-5</c:v>
                </c:pt>
                <c:pt idx="1094">
                  <c:v>1.5279999900000001E-5</c:v>
                </c:pt>
                <c:pt idx="1095">
                  <c:v>1.53599999E-5</c:v>
                </c:pt>
                <c:pt idx="1096">
                  <c:v>1.54399999E-5</c:v>
                </c:pt>
                <c:pt idx="1097">
                  <c:v>1.5519999899999999E-5</c:v>
                </c:pt>
                <c:pt idx="1098">
                  <c:v>1.5599999900000001E-5</c:v>
                </c:pt>
                <c:pt idx="1099">
                  <c:v>1.5679999900000001E-5</c:v>
                </c:pt>
                <c:pt idx="1100">
                  <c:v>1.57599999E-5</c:v>
                </c:pt>
                <c:pt idx="1101">
                  <c:v>1.5839999899999999E-5</c:v>
                </c:pt>
                <c:pt idx="1102">
                  <c:v>1.5919999899999998E-5</c:v>
                </c:pt>
                <c:pt idx="1103">
                  <c:v>1.5999999900000001E-5</c:v>
                </c:pt>
                <c:pt idx="1104">
                  <c:v>1.60799999E-5</c:v>
                </c:pt>
                <c:pt idx="1105">
                  <c:v>1.6159999899999999E-5</c:v>
                </c:pt>
                <c:pt idx="1106">
                  <c:v>1.6239999899999999E-5</c:v>
                </c:pt>
                <c:pt idx="1107">
                  <c:v>1.6319999900000001E-5</c:v>
                </c:pt>
                <c:pt idx="1108">
                  <c:v>1.6399999900000001E-5</c:v>
                </c:pt>
                <c:pt idx="1109">
                  <c:v>1.64799999E-5</c:v>
                </c:pt>
                <c:pt idx="1110">
                  <c:v>1.6559999899999999E-5</c:v>
                </c:pt>
                <c:pt idx="1111">
                  <c:v>1.6639999900000002E-5</c:v>
                </c:pt>
                <c:pt idx="1112">
                  <c:v>1.6719999900000001E-5</c:v>
                </c:pt>
                <c:pt idx="1113">
                  <c:v>1.67999999E-5</c:v>
                </c:pt>
                <c:pt idx="1114">
                  <c:v>1.6879999899999999E-5</c:v>
                </c:pt>
                <c:pt idx="1115">
                  <c:v>1.6959999899999999E-5</c:v>
                </c:pt>
                <c:pt idx="1116">
                  <c:v>1.7039999900000001E-5</c:v>
                </c:pt>
                <c:pt idx="1117">
                  <c:v>1.71199999E-5</c:v>
                </c:pt>
                <c:pt idx="1118">
                  <c:v>1.71999999E-5</c:v>
                </c:pt>
                <c:pt idx="1119">
                  <c:v>1.7279999899999999E-5</c:v>
                </c:pt>
                <c:pt idx="1120">
                  <c:v>1.7359999900000002E-5</c:v>
                </c:pt>
                <c:pt idx="1121">
                  <c:v>1.7439999900000001E-5</c:v>
                </c:pt>
                <c:pt idx="1122">
                  <c:v>1.75199999E-5</c:v>
                </c:pt>
                <c:pt idx="1123">
                  <c:v>1.7599999899999999E-5</c:v>
                </c:pt>
                <c:pt idx="1124">
                  <c:v>1.7679999899999998E-5</c:v>
                </c:pt>
                <c:pt idx="1125">
                  <c:v>1.7759999900000001E-5</c:v>
                </c:pt>
                <c:pt idx="1126">
                  <c:v>1.78399999E-5</c:v>
                </c:pt>
                <c:pt idx="1127">
                  <c:v>1.79199999E-5</c:v>
                </c:pt>
                <c:pt idx="1128">
                  <c:v>1.7999999899999999E-5</c:v>
                </c:pt>
                <c:pt idx="1129">
                  <c:v>1.8079999900000001E-5</c:v>
                </c:pt>
                <c:pt idx="1130">
                  <c:v>1.8159999900000001E-5</c:v>
                </c:pt>
                <c:pt idx="1131">
                  <c:v>1.82399999E-5</c:v>
                </c:pt>
                <c:pt idx="1132">
                  <c:v>1.8319999899999999E-5</c:v>
                </c:pt>
                <c:pt idx="1133">
                  <c:v>1.8399999899999998E-5</c:v>
                </c:pt>
                <c:pt idx="1134">
                  <c:v>1.8479999900000001E-5</c:v>
                </c:pt>
                <c:pt idx="1135">
                  <c:v>1.85599999E-5</c:v>
                </c:pt>
                <c:pt idx="1136">
                  <c:v>1.8639999899999999E-5</c:v>
                </c:pt>
                <c:pt idx="1137">
                  <c:v>1.8719999899999999E-5</c:v>
                </c:pt>
                <c:pt idx="1138">
                  <c:v>1.8799999900000001E-5</c:v>
                </c:pt>
                <c:pt idx="1139">
                  <c:v>1.8879999900000001E-5</c:v>
                </c:pt>
                <c:pt idx="1140">
                  <c:v>1.89599999E-5</c:v>
                </c:pt>
                <c:pt idx="1141">
                  <c:v>1.9039999899999999E-5</c:v>
                </c:pt>
                <c:pt idx="1142">
                  <c:v>1.9119999900000002E-5</c:v>
                </c:pt>
                <c:pt idx="1143">
                  <c:v>1.9199999900000001E-5</c:v>
                </c:pt>
                <c:pt idx="1144">
                  <c:v>1.92799999E-5</c:v>
                </c:pt>
                <c:pt idx="1145">
                  <c:v>1.9359999899999999E-5</c:v>
                </c:pt>
                <c:pt idx="1146">
                  <c:v>1.9439999899999999E-5</c:v>
                </c:pt>
                <c:pt idx="1147">
                  <c:v>1.9519999900000001E-5</c:v>
                </c:pt>
                <c:pt idx="1148">
                  <c:v>1.95999999E-5</c:v>
                </c:pt>
                <c:pt idx="1149">
                  <c:v>1.96799999E-5</c:v>
                </c:pt>
                <c:pt idx="1150">
                  <c:v>1.9759999899999999E-5</c:v>
                </c:pt>
                <c:pt idx="1151">
                  <c:v>1.9839999900000002E-5</c:v>
                </c:pt>
                <c:pt idx="1152">
                  <c:v>1.9919999900000001E-5</c:v>
                </c:pt>
                <c:pt idx="1153">
                  <c:v>1.99999999E-5</c:v>
                </c:pt>
                <c:pt idx="1154">
                  <c:v>2.0079999899999999E-5</c:v>
                </c:pt>
                <c:pt idx="1155">
                  <c:v>2.0159999899999998E-5</c:v>
                </c:pt>
                <c:pt idx="1156">
                  <c:v>2.0239999900000001E-5</c:v>
                </c:pt>
                <c:pt idx="1157">
                  <c:v>2.03199999E-5</c:v>
                </c:pt>
                <c:pt idx="1158">
                  <c:v>2.03999999E-5</c:v>
                </c:pt>
                <c:pt idx="1159">
                  <c:v>2.0479999899999999E-5</c:v>
                </c:pt>
                <c:pt idx="1160">
                  <c:v>2.0559999900000001E-5</c:v>
                </c:pt>
                <c:pt idx="1161">
                  <c:v>2.0639999900000001E-5</c:v>
                </c:pt>
                <c:pt idx="1162">
                  <c:v>2.07199999E-5</c:v>
                </c:pt>
                <c:pt idx="1163">
                  <c:v>2.0799999899999999E-5</c:v>
                </c:pt>
                <c:pt idx="1164">
                  <c:v>2.0879999899999998E-5</c:v>
                </c:pt>
                <c:pt idx="1165">
                  <c:v>2.0959999900000001E-5</c:v>
                </c:pt>
                <c:pt idx="1166">
                  <c:v>2.10399999E-5</c:v>
                </c:pt>
                <c:pt idx="1167">
                  <c:v>2.1119999899999999E-5</c:v>
                </c:pt>
                <c:pt idx="1168">
                  <c:v>2.1199999899999999E-5</c:v>
                </c:pt>
                <c:pt idx="1169">
                  <c:v>2.1279999900000001E-5</c:v>
                </c:pt>
                <c:pt idx="1170">
                  <c:v>2.1359999900000001E-5</c:v>
                </c:pt>
                <c:pt idx="1171">
                  <c:v>2.14399999E-5</c:v>
                </c:pt>
                <c:pt idx="1172">
                  <c:v>2.1519999899999999E-5</c:v>
                </c:pt>
                <c:pt idx="1173">
                  <c:v>2.1599999900000002E-5</c:v>
                </c:pt>
                <c:pt idx="1174">
                  <c:v>2.1679999900000001E-5</c:v>
                </c:pt>
                <c:pt idx="1175">
                  <c:v>2.17599999E-5</c:v>
                </c:pt>
                <c:pt idx="1176">
                  <c:v>2.1839999899999999E-5</c:v>
                </c:pt>
                <c:pt idx="1177">
                  <c:v>2.1919999899999999E-5</c:v>
                </c:pt>
                <c:pt idx="1178">
                  <c:v>2.1999999900000001E-5</c:v>
                </c:pt>
                <c:pt idx="1179">
                  <c:v>2.20799999E-5</c:v>
                </c:pt>
                <c:pt idx="1180">
                  <c:v>2.21599999E-5</c:v>
                </c:pt>
                <c:pt idx="1181">
                  <c:v>2.2239999899999999E-5</c:v>
                </c:pt>
                <c:pt idx="1182">
                  <c:v>2.2319999900000002E-5</c:v>
                </c:pt>
                <c:pt idx="1183">
                  <c:v>2.2399999900000001E-5</c:v>
                </c:pt>
                <c:pt idx="1184">
                  <c:v>2.24799999E-5</c:v>
                </c:pt>
                <c:pt idx="1185">
                  <c:v>2.2559999899999999E-5</c:v>
                </c:pt>
                <c:pt idx="1186">
                  <c:v>2.2639999899999998E-5</c:v>
                </c:pt>
                <c:pt idx="1187">
                  <c:v>2.2719999900000001E-5</c:v>
                </c:pt>
                <c:pt idx="1188">
                  <c:v>2.27999999E-5</c:v>
                </c:pt>
                <c:pt idx="1189">
                  <c:v>2.28799999E-5</c:v>
                </c:pt>
                <c:pt idx="1190">
                  <c:v>2.2959999899999999E-5</c:v>
                </c:pt>
                <c:pt idx="1191">
                  <c:v>2.3039999900000001E-5</c:v>
                </c:pt>
                <c:pt idx="1192">
                  <c:v>2.3119999900000001E-5</c:v>
                </c:pt>
                <c:pt idx="1193">
                  <c:v>2.31999999E-5</c:v>
                </c:pt>
                <c:pt idx="1194">
                  <c:v>2.3279999899999999E-5</c:v>
                </c:pt>
                <c:pt idx="1195">
                  <c:v>2.3359999899999998E-5</c:v>
                </c:pt>
                <c:pt idx="1196">
                  <c:v>2.3439999900000001E-5</c:v>
                </c:pt>
                <c:pt idx="1197">
                  <c:v>2.35199999E-5</c:v>
                </c:pt>
                <c:pt idx="1198">
                  <c:v>2.3599999899999999E-5</c:v>
                </c:pt>
                <c:pt idx="1199">
                  <c:v>2.3679999899999999E-5</c:v>
                </c:pt>
                <c:pt idx="1200">
                  <c:v>2.3759999900000001E-5</c:v>
                </c:pt>
                <c:pt idx="1201">
                  <c:v>2.3839999900000001E-5</c:v>
                </c:pt>
                <c:pt idx="1202">
                  <c:v>2.39199999E-5</c:v>
                </c:pt>
                <c:pt idx="1203">
                  <c:v>2.3999999899999999E-5</c:v>
                </c:pt>
                <c:pt idx="1204">
                  <c:v>2.4079999900000002E-5</c:v>
                </c:pt>
                <c:pt idx="1205">
                  <c:v>2.4159999900000001E-5</c:v>
                </c:pt>
                <c:pt idx="1206">
                  <c:v>2.42399999E-5</c:v>
                </c:pt>
                <c:pt idx="1207">
                  <c:v>2.4319999899999999E-5</c:v>
                </c:pt>
                <c:pt idx="1208">
                  <c:v>2.4399999899999999E-5</c:v>
                </c:pt>
                <c:pt idx="1209">
                  <c:v>2.4479999900000001E-5</c:v>
                </c:pt>
                <c:pt idx="1210">
                  <c:v>2.45599999E-5</c:v>
                </c:pt>
                <c:pt idx="1211">
                  <c:v>2.46399999E-5</c:v>
                </c:pt>
                <c:pt idx="1212">
                  <c:v>2.4719999800000001E-5</c:v>
                </c:pt>
                <c:pt idx="1213">
                  <c:v>2.47999998E-5</c:v>
                </c:pt>
                <c:pt idx="1214">
                  <c:v>2.4879999799999999E-5</c:v>
                </c:pt>
                <c:pt idx="1215">
                  <c:v>2.4959999799999998E-5</c:v>
                </c:pt>
                <c:pt idx="1216">
                  <c:v>2.5039999800000001E-5</c:v>
                </c:pt>
                <c:pt idx="1217">
                  <c:v>2.51199998E-5</c:v>
                </c:pt>
                <c:pt idx="1218">
                  <c:v>2.5199999799999999E-5</c:v>
                </c:pt>
                <c:pt idx="1219">
                  <c:v>2.5279999799999999E-5</c:v>
                </c:pt>
                <c:pt idx="1220">
                  <c:v>2.5359999800000001E-5</c:v>
                </c:pt>
                <c:pt idx="1221">
                  <c:v>2.54399998E-5</c:v>
                </c:pt>
                <c:pt idx="1222">
                  <c:v>2.55199998E-5</c:v>
                </c:pt>
                <c:pt idx="1223">
                  <c:v>2.5599999799999999E-5</c:v>
                </c:pt>
                <c:pt idx="1224">
                  <c:v>2.5679999800000002E-5</c:v>
                </c:pt>
                <c:pt idx="1225">
                  <c:v>2.5759999800000001E-5</c:v>
                </c:pt>
                <c:pt idx="1226">
                  <c:v>2.58399998E-5</c:v>
                </c:pt>
                <c:pt idx="1227">
                  <c:v>2.5919999799999999E-5</c:v>
                </c:pt>
                <c:pt idx="1228">
                  <c:v>2.5999999799999999E-5</c:v>
                </c:pt>
                <c:pt idx="1229">
                  <c:v>2.6079999800000001E-5</c:v>
                </c:pt>
                <c:pt idx="1230">
                  <c:v>2.61599998E-5</c:v>
                </c:pt>
                <c:pt idx="1231">
                  <c:v>2.62399998E-5</c:v>
                </c:pt>
                <c:pt idx="1232">
                  <c:v>2.6319999799999999E-5</c:v>
                </c:pt>
                <c:pt idx="1233">
                  <c:v>2.6399999800000001E-5</c:v>
                </c:pt>
                <c:pt idx="1234">
                  <c:v>2.6479999800000001E-5</c:v>
                </c:pt>
                <c:pt idx="1235">
                  <c:v>2.65599998E-5</c:v>
                </c:pt>
                <c:pt idx="1236">
                  <c:v>2.6639999799999999E-5</c:v>
                </c:pt>
                <c:pt idx="1237">
                  <c:v>2.6719999799999998E-5</c:v>
                </c:pt>
                <c:pt idx="1238">
                  <c:v>2.6799999800000001E-5</c:v>
                </c:pt>
                <c:pt idx="1239">
                  <c:v>2.68799998E-5</c:v>
                </c:pt>
                <c:pt idx="1240">
                  <c:v>2.6959999799999999E-5</c:v>
                </c:pt>
                <c:pt idx="1241">
                  <c:v>2.7039999799999999E-5</c:v>
                </c:pt>
                <c:pt idx="1242">
                  <c:v>2.7119999800000001E-5</c:v>
                </c:pt>
                <c:pt idx="1243">
                  <c:v>2.7199999800000001E-5</c:v>
                </c:pt>
                <c:pt idx="1244">
                  <c:v>2.72799998E-5</c:v>
                </c:pt>
                <c:pt idx="1245">
                  <c:v>2.7359999799999999E-5</c:v>
                </c:pt>
                <c:pt idx="1246">
                  <c:v>2.7439999800000002E-5</c:v>
                </c:pt>
                <c:pt idx="1247">
                  <c:v>2.7519999800000001E-5</c:v>
                </c:pt>
                <c:pt idx="1248">
                  <c:v>2.75999998E-5</c:v>
                </c:pt>
                <c:pt idx="1249">
                  <c:v>2.7679999799999999E-5</c:v>
                </c:pt>
                <c:pt idx="1250">
                  <c:v>2.7759999799999999E-5</c:v>
                </c:pt>
                <c:pt idx="1251">
                  <c:v>2.7839999800000001E-5</c:v>
                </c:pt>
                <c:pt idx="1252">
                  <c:v>2.79199998E-5</c:v>
                </c:pt>
                <c:pt idx="1253">
                  <c:v>2.79999998E-5</c:v>
                </c:pt>
                <c:pt idx="1254">
                  <c:v>2.8079999799999999E-5</c:v>
                </c:pt>
                <c:pt idx="1255">
                  <c:v>2.8159999800000002E-5</c:v>
                </c:pt>
                <c:pt idx="1256">
                  <c:v>2.8239999800000001E-5</c:v>
                </c:pt>
                <c:pt idx="1257">
                  <c:v>2.83199998E-5</c:v>
                </c:pt>
                <c:pt idx="1258">
                  <c:v>2.8399999799999999E-5</c:v>
                </c:pt>
                <c:pt idx="1259">
                  <c:v>2.8479999799999998E-5</c:v>
                </c:pt>
                <c:pt idx="1260">
                  <c:v>2.8559999800000001E-5</c:v>
                </c:pt>
                <c:pt idx="1261">
                  <c:v>2.86399998E-5</c:v>
                </c:pt>
                <c:pt idx="1262">
                  <c:v>2.87199998E-5</c:v>
                </c:pt>
                <c:pt idx="1263">
                  <c:v>2.8799999799999999E-5</c:v>
                </c:pt>
                <c:pt idx="1264">
                  <c:v>2.8879999800000001E-5</c:v>
                </c:pt>
                <c:pt idx="1265">
                  <c:v>2.8959999800000001E-5</c:v>
                </c:pt>
                <c:pt idx="1266">
                  <c:v>2.90399998E-5</c:v>
                </c:pt>
                <c:pt idx="1267">
                  <c:v>2.9119999799999999E-5</c:v>
                </c:pt>
                <c:pt idx="1268">
                  <c:v>2.9199999799999998E-5</c:v>
                </c:pt>
                <c:pt idx="1269">
                  <c:v>2.9279999800000001E-5</c:v>
                </c:pt>
                <c:pt idx="1270">
                  <c:v>2.93599998E-5</c:v>
                </c:pt>
                <c:pt idx="1271">
                  <c:v>2.9439999799999999E-5</c:v>
                </c:pt>
                <c:pt idx="1272">
                  <c:v>2.9519999799999999E-5</c:v>
                </c:pt>
                <c:pt idx="1273">
                  <c:v>2.9599999800000001E-5</c:v>
                </c:pt>
                <c:pt idx="1274">
                  <c:v>2.9679999800000001E-5</c:v>
                </c:pt>
                <c:pt idx="1275">
                  <c:v>2.97599998E-5</c:v>
                </c:pt>
                <c:pt idx="1276">
                  <c:v>2.9839999799999999E-5</c:v>
                </c:pt>
                <c:pt idx="1277">
                  <c:v>2.9919999800000002E-5</c:v>
                </c:pt>
                <c:pt idx="1278">
                  <c:v>2.9999999800000001E-5</c:v>
                </c:pt>
                <c:pt idx="1279">
                  <c:v>3.00799998E-5</c:v>
                </c:pt>
                <c:pt idx="1280">
                  <c:v>3.0159999799999999E-5</c:v>
                </c:pt>
                <c:pt idx="1281">
                  <c:v>3.0239999799999999E-5</c:v>
                </c:pt>
                <c:pt idx="1282">
                  <c:v>3.0319999800000001E-5</c:v>
                </c:pt>
                <c:pt idx="1283">
                  <c:v>3.03999998E-5</c:v>
                </c:pt>
                <c:pt idx="1284">
                  <c:v>3.04799998E-5</c:v>
                </c:pt>
                <c:pt idx="1285">
                  <c:v>3.0559999800000002E-5</c:v>
                </c:pt>
                <c:pt idx="1286">
                  <c:v>3.0639999800000002E-5</c:v>
                </c:pt>
                <c:pt idx="1287">
                  <c:v>3.0719999800000001E-5</c:v>
                </c:pt>
                <c:pt idx="1288">
                  <c:v>3.07999998E-5</c:v>
                </c:pt>
                <c:pt idx="1289">
                  <c:v>3.0879999799999999E-5</c:v>
                </c:pt>
                <c:pt idx="1290">
                  <c:v>3.0959999799999998E-5</c:v>
                </c:pt>
                <c:pt idx="1291">
                  <c:v>3.1039999799999998E-5</c:v>
                </c:pt>
                <c:pt idx="1292">
                  <c:v>3.1119999799999997E-5</c:v>
                </c:pt>
                <c:pt idx="1293">
                  <c:v>3.1199999800000003E-5</c:v>
                </c:pt>
                <c:pt idx="1294">
                  <c:v>3.1279999800000002E-5</c:v>
                </c:pt>
                <c:pt idx="1295">
                  <c:v>3.1359999800000001E-5</c:v>
                </c:pt>
                <c:pt idx="1296">
                  <c:v>3.1439999800000001E-5</c:v>
                </c:pt>
                <c:pt idx="1297">
                  <c:v>3.15199998E-5</c:v>
                </c:pt>
                <c:pt idx="1298">
                  <c:v>3.1599999799999999E-5</c:v>
                </c:pt>
                <c:pt idx="1299">
                  <c:v>3.1679999799999998E-5</c:v>
                </c:pt>
                <c:pt idx="1300">
                  <c:v>3.1759999799999998E-5</c:v>
                </c:pt>
                <c:pt idx="1301">
                  <c:v>3.1839999799999997E-5</c:v>
                </c:pt>
                <c:pt idx="1302">
                  <c:v>3.1919999800000003E-5</c:v>
                </c:pt>
                <c:pt idx="1303">
                  <c:v>3.1999999800000002E-5</c:v>
                </c:pt>
                <c:pt idx="1304">
                  <c:v>3.2079999800000001E-5</c:v>
                </c:pt>
                <c:pt idx="1305">
                  <c:v>3.2159999800000001E-5</c:v>
                </c:pt>
                <c:pt idx="1306">
                  <c:v>3.22399998E-5</c:v>
                </c:pt>
                <c:pt idx="1307">
                  <c:v>3.2319999799999999E-5</c:v>
                </c:pt>
                <c:pt idx="1308">
                  <c:v>3.2399999799999998E-5</c:v>
                </c:pt>
                <c:pt idx="1309">
                  <c:v>3.2479999799999997E-5</c:v>
                </c:pt>
                <c:pt idx="1310">
                  <c:v>3.2559999799999997E-5</c:v>
                </c:pt>
                <c:pt idx="1311">
                  <c:v>3.2639999800000003E-5</c:v>
                </c:pt>
                <c:pt idx="1312">
                  <c:v>3.2719999800000002E-5</c:v>
                </c:pt>
                <c:pt idx="1313">
                  <c:v>3.2799999800000001E-5</c:v>
                </c:pt>
                <c:pt idx="1314">
                  <c:v>3.28799998E-5</c:v>
                </c:pt>
                <c:pt idx="1315">
                  <c:v>3.29599998E-5</c:v>
                </c:pt>
                <c:pt idx="1316">
                  <c:v>3.3039999799999999E-5</c:v>
                </c:pt>
                <c:pt idx="1317">
                  <c:v>3.3119999799999998E-5</c:v>
                </c:pt>
                <c:pt idx="1318">
                  <c:v>3.3199999799999997E-5</c:v>
                </c:pt>
                <c:pt idx="1319">
                  <c:v>3.3279999800000003E-5</c:v>
                </c:pt>
                <c:pt idx="1320">
                  <c:v>3.3359999800000003E-5</c:v>
                </c:pt>
                <c:pt idx="1321">
                  <c:v>3.3439999800000002E-5</c:v>
                </c:pt>
                <c:pt idx="1322">
                  <c:v>3.3519999800000001E-5</c:v>
                </c:pt>
                <c:pt idx="1323">
                  <c:v>3.35999998E-5</c:v>
                </c:pt>
                <c:pt idx="1324">
                  <c:v>3.36799998E-5</c:v>
                </c:pt>
                <c:pt idx="1325">
                  <c:v>3.3759999799999999E-5</c:v>
                </c:pt>
                <c:pt idx="1326">
                  <c:v>3.3839999799999998E-5</c:v>
                </c:pt>
                <c:pt idx="1327">
                  <c:v>3.3919999799999997E-5</c:v>
                </c:pt>
                <c:pt idx="1328">
                  <c:v>3.3999999800000003E-5</c:v>
                </c:pt>
                <c:pt idx="1329">
                  <c:v>3.4079999800000002E-5</c:v>
                </c:pt>
                <c:pt idx="1330">
                  <c:v>3.4159999800000002E-5</c:v>
                </c:pt>
                <c:pt idx="1331">
                  <c:v>3.4239999800000001E-5</c:v>
                </c:pt>
                <c:pt idx="1332">
                  <c:v>3.43199998E-5</c:v>
                </c:pt>
                <c:pt idx="1333">
                  <c:v>3.4399999799999999E-5</c:v>
                </c:pt>
                <c:pt idx="1334">
                  <c:v>3.4479999799999999E-5</c:v>
                </c:pt>
                <c:pt idx="1335">
                  <c:v>3.4559999799999998E-5</c:v>
                </c:pt>
                <c:pt idx="1336">
                  <c:v>3.4639999799999997E-5</c:v>
                </c:pt>
                <c:pt idx="1337">
                  <c:v>3.4719999800000003E-5</c:v>
                </c:pt>
                <c:pt idx="1338">
                  <c:v>3.4799999800000002E-5</c:v>
                </c:pt>
                <c:pt idx="1339">
                  <c:v>3.4879999800000002E-5</c:v>
                </c:pt>
                <c:pt idx="1340">
                  <c:v>3.4959999800000001E-5</c:v>
                </c:pt>
                <c:pt idx="1341">
                  <c:v>3.50399998E-5</c:v>
                </c:pt>
                <c:pt idx="1342">
                  <c:v>3.5119999799999999E-5</c:v>
                </c:pt>
                <c:pt idx="1343">
                  <c:v>3.5199999799999999E-5</c:v>
                </c:pt>
                <c:pt idx="1344">
                  <c:v>3.5279999799999998E-5</c:v>
                </c:pt>
                <c:pt idx="1345">
                  <c:v>3.5359999799999997E-5</c:v>
                </c:pt>
                <c:pt idx="1346">
                  <c:v>3.5439999800000003E-5</c:v>
                </c:pt>
                <c:pt idx="1347">
                  <c:v>3.5519999800000002E-5</c:v>
                </c:pt>
                <c:pt idx="1348">
                  <c:v>3.5599999800000001E-5</c:v>
                </c:pt>
                <c:pt idx="1349">
                  <c:v>3.5679999800000001E-5</c:v>
                </c:pt>
                <c:pt idx="1350">
                  <c:v>3.57599998E-5</c:v>
                </c:pt>
                <c:pt idx="1351">
                  <c:v>3.5839999799999999E-5</c:v>
                </c:pt>
                <c:pt idx="1352">
                  <c:v>3.5919999799999998E-5</c:v>
                </c:pt>
                <c:pt idx="1353">
                  <c:v>3.5999999799999998E-5</c:v>
                </c:pt>
                <c:pt idx="1354">
                  <c:v>3.6079999799999997E-5</c:v>
                </c:pt>
                <c:pt idx="1355">
                  <c:v>3.6159999800000003E-5</c:v>
                </c:pt>
                <c:pt idx="1356">
                  <c:v>3.6239999800000002E-5</c:v>
                </c:pt>
                <c:pt idx="1357">
                  <c:v>3.6319999800000001E-5</c:v>
                </c:pt>
                <c:pt idx="1358">
                  <c:v>3.6399999800000001E-5</c:v>
                </c:pt>
                <c:pt idx="1359">
                  <c:v>3.64799998E-5</c:v>
                </c:pt>
                <c:pt idx="1360">
                  <c:v>3.6559999799999999E-5</c:v>
                </c:pt>
                <c:pt idx="1361">
                  <c:v>3.6639999799999998E-5</c:v>
                </c:pt>
                <c:pt idx="1362">
                  <c:v>3.6719999799999998E-5</c:v>
                </c:pt>
                <c:pt idx="1363">
                  <c:v>3.6799999799999997E-5</c:v>
                </c:pt>
                <c:pt idx="1364">
                  <c:v>3.6879999800000003E-5</c:v>
                </c:pt>
                <c:pt idx="1365">
                  <c:v>3.6959999800000002E-5</c:v>
                </c:pt>
                <c:pt idx="1366">
                  <c:v>3.7039999800000001E-5</c:v>
                </c:pt>
                <c:pt idx="1367">
                  <c:v>3.71199998E-5</c:v>
                </c:pt>
                <c:pt idx="1368">
                  <c:v>3.71999998E-5</c:v>
                </c:pt>
                <c:pt idx="1369">
                  <c:v>3.7279999799999999E-5</c:v>
                </c:pt>
                <c:pt idx="1370">
                  <c:v>3.7359999799999998E-5</c:v>
                </c:pt>
                <c:pt idx="1371">
                  <c:v>3.7439999799999997E-5</c:v>
                </c:pt>
                <c:pt idx="1372">
                  <c:v>3.7519999799999997E-5</c:v>
                </c:pt>
                <c:pt idx="1373">
                  <c:v>3.7599999800000003E-5</c:v>
                </c:pt>
                <c:pt idx="1374">
                  <c:v>3.7679999800000002E-5</c:v>
                </c:pt>
                <c:pt idx="1375">
                  <c:v>3.7759999800000001E-5</c:v>
                </c:pt>
                <c:pt idx="1376">
                  <c:v>3.78399998E-5</c:v>
                </c:pt>
                <c:pt idx="1377">
                  <c:v>3.79199998E-5</c:v>
                </c:pt>
                <c:pt idx="1378">
                  <c:v>3.7999999799999999E-5</c:v>
                </c:pt>
                <c:pt idx="1379">
                  <c:v>3.8079999799999998E-5</c:v>
                </c:pt>
                <c:pt idx="1380">
                  <c:v>3.8159999799999997E-5</c:v>
                </c:pt>
                <c:pt idx="1381">
                  <c:v>3.8239999800000003E-5</c:v>
                </c:pt>
                <c:pt idx="1382">
                  <c:v>3.8319999800000003E-5</c:v>
                </c:pt>
                <c:pt idx="1383">
                  <c:v>3.8399999800000002E-5</c:v>
                </c:pt>
                <c:pt idx="1384">
                  <c:v>3.8479999800000001E-5</c:v>
                </c:pt>
                <c:pt idx="1385">
                  <c:v>3.85599998E-5</c:v>
                </c:pt>
                <c:pt idx="1386">
                  <c:v>3.8639999799999999E-5</c:v>
                </c:pt>
                <c:pt idx="1387">
                  <c:v>3.8719999799999999E-5</c:v>
                </c:pt>
                <c:pt idx="1388">
                  <c:v>3.8799999799999998E-5</c:v>
                </c:pt>
                <c:pt idx="1389">
                  <c:v>3.8879999799999997E-5</c:v>
                </c:pt>
                <c:pt idx="1390">
                  <c:v>3.8959999800000003E-5</c:v>
                </c:pt>
                <c:pt idx="1391">
                  <c:v>3.9039999800000002E-5</c:v>
                </c:pt>
                <c:pt idx="1392">
                  <c:v>3.9119999800000002E-5</c:v>
                </c:pt>
                <c:pt idx="1393">
                  <c:v>3.9199999800000001E-5</c:v>
                </c:pt>
                <c:pt idx="1394">
                  <c:v>3.92799998E-5</c:v>
                </c:pt>
                <c:pt idx="1395">
                  <c:v>3.9359999799999999E-5</c:v>
                </c:pt>
                <c:pt idx="1396">
                  <c:v>3.9439999799999999E-5</c:v>
                </c:pt>
                <c:pt idx="1397">
                  <c:v>3.9519999799999998E-5</c:v>
                </c:pt>
                <c:pt idx="1398">
                  <c:v>3.9599999799999997E-5</c:v>
                </c:pt>
                <c:pt idx="1399">
                  <c:v>3.9679999800000003E-5</c:v>
                </c:pt>
                <c:pt idx="1400">
                  <c:v>3.9759999800000002E-5</c:v>
                </c:pt>
                <c:pt idx="1401">
                  <c:v>3.9839999800000002E-5</c:v>
                </c:pt>
                <c:pt idx="1402">
                  <c:v>3.9919999800000001E-5</c:v>
                </c:pt>
                <c:pt idx="1403">
                  <c:v>3.99999998E-5</c:v>
                </c:pt>
                <c:pt idx="1404">
                  <c:v>4.0079999799999999E-5</c:v>
                </c:pt>
                <c:pt idx="1405">
                  <c:v>4.0159999799999998E-5</c:v>
                </c:pt>
                <c:pt idx="1406">
                  <c:v>4.0239999799999998E-5</c:v>
                </c:pt>
                <c:pt idx="1407">
                  <c:v>4.0319999799999997E-5</c:v>
                </c:pt>
                <c:pt idx="1408">
                  <c:v>4.0399999800000003E-5</c:v>
                </c:pt>
                <c:pt idx="1409">
                  <c:v>4.0479999800000002E-5</c:v>
                </c:pt>
                <c:pt idx="1410">
                  <c:v>4.0559999800000001E-5</c:v>
                </c:pt>
                <c:pt idx="1411">
                  <c:v>4.0639999800000001E-5</c:v>
                </c:pt>
                <c:pt idx="1412">
                  <c:v>4.07199998E-5</c:v>
                </c:pt>
                <c:pt idx="1413">
                  <c:v>4.0799999799999999E-5</c:v>
                </c:pt>
                <c:pt idx="1414">
                  <c:v>4.0879999799999998E-5</c:v>
                </c:pt>
                <c:pt idx="1415">
                  <c:v>4.0959999799999998E-5</c:v>
                </c:pt>
                <c:pt idx="1416">
                  <c:v>4.1039999799999997E-5</c:v>
                </c:pt>
                <c:pt idx="1417">
                  <c:v>4.1119999800000003E-5</c:v>
                </c:pt>
                <c:pt idx="1418">
                  <c:v>4.1199999699999997E-5</c:v>
                </c:pt>
                <c:pt idx="1419">
                  <c:v>4.1279999700000003E-5</c:v>
                </c:pt>
                <c:pt idx="1420">
                  <c:v>4.1359999700000002E-5</c:v>
                </c:pt>
                <c:pt idx="1421">
                  <c:v>4.1439999700000002E-5</c:v>
                </c:pt>
                <c:pt idx="1422">
                  <c:v>4.1519999700000001E-5</c:v>
                </c:pt>
                <c:pt idx="1423">
                  <c:v>4.15999997E-5</c:v>
                </c:pt>
                <c:pt idx="1424">
                  <c:v>4.1679999699999999E-5</c:v>
                </c:pt>
                <c:pt idx="1425">
                  <c:v>4.1759999699999998E-5</c:v>
                </c:pt>
                <c:pt idx="1426">
                  <c:v>4.1839999699999998E-5</c:v>
                </c:pt>
                <c:pt idx="1427">
                  <c:v>4.1919999699999997E-5</c:v>
                </c:pt>
                <c:pt idx="1428">
                  <c:v>4.1999999700000003E-5</c:v>
                </c:pt>
                <c:pt idx="1429">
                  <c:v>4.2079999700000002E-5</c:v>
                </c:pt>
                <c:pt idx="1430">
                  <c:v>4.2159999700000001E-5</c:v>
                </c:pt>
                <c:pt idx="1431">
                  <c:v>4.2239999700000001E-5</c:v>
                </c:pt>
                <c:pt idx="1432">
                  <c:v>4.23199997E-5</c:v>
                </c:pt>
                <c:pt idx="1433">
                  <c:v>4.2399999699999999E-5</c:v>
                </c:pt>
                <c:pt idx="1434">
                  <c:v>4.2479999699999998E-5</c:v>
                </c:pt>
                <c:pt idx="1435">
                  <c:v>4.2559999699999998E-5</c:v>
                </c:pt>
                <c:pt idx="1436">
                  <c:v>4.2639999699999997E-5</c:v>
                </c:pt>
                <c:pt idx="1437">
                  <c:v>4.2719999700000003E-5</c:v>
                </c:pt>
                <c:pt idx="1438">
                  <c:v>4.2799999700000002E-5</c:v>
                </c:pt>
                <c:pt idx="1439">
                  <c:v>4.2879999700000001E-5</c:v>
                </c:pt>
                <c:pt idx="1440">
                  <c:v>4.2959999700000001E-5</c:v>
                </c:pt>
                <c:pt idx="1441">
                  <c:v>4.30399997E-5</c:v>
                </c:pt>
                <c:pt idx="1442">
                  <c:v>4.3119999699999999E-5</c:v>
                </c:pt>
                <c:pt idx="1443">
                  <c:v>4.3199999699999998E-5</c:v>
                </c:pt>
                <c:pt idx="1444">
                  <c:v>4.3279999699999997E-5</c:v>
                </c:pt>
                <c:pt idx="1445">
                  <c:v>4.3359999699999997E-5</c:v>
                </c:pt>
                <c:pt idx="1446">
                  <c:v>4.3439999700000003E-5</c:v>
                </c:pt>
                <c:pt idx="1447">
                  <c:v>4.3519999700000002E-5</c:v>
                </c:pt>
                <c:pt idx="1448">
                  <c:v>4.3599999700000001E-5</c:v>
                </c:pt>
                <c:pt idx="1449">
                  <c:v>4.36799997E-5</c:v>
                </c:pt>
                <c:pt idx="1450">
                  <c:v>4.37599997E-5</c:v>
                </c:pt>
                <c:pt idx="1451">
                  <c:v>4.3839999699999999E-5</c:v>
                </c:pt>
                <c:pt idx="1452">
                  <c:v>4.3919999699999998E-5</c:v>
                </c:pt>
                <c:pt idx="1453">
                  <c:v>4.3999999699999997E-5</c:v>
                </c:pt>
                <c:pt idx="1454">
                  <c:v>4.4079999700000003E-5</c:v>
                </c:pt>
                <c:pt idx="1455">
                  <c:v>4.4159999700000003E-5</c:v>
                </c:pt>
                <c:pt idx="1456">
                  <c:v>4.4239999700000002E-5</c:v>
                </c:pt>
                <c:pt idx="1457">
                  <c:v>4.4319999700000001E-5</c:v>
                </c:pt>
                <c:pt idx="1458">
                  <c:v>4.43999997E-5</c:v>
                </c:pt>
                <c:pt idx="1459">
                  <c:v>4.44799997E-5</c:v>
                </c:pt>
                <c:pt idx="1460">
                  <c:v>4.4559999699999999E-5</c:v>
                </c:pt>
                <c:pt idx="1461">
                  <c:v>4.4639999699999998E-5</c:v>
                </c:pt>
                <c:pt idx="1462">
                  <c:v>4.4719999699999997E-5</c:v>
                </c:pt>
                <c:pt idx="1463">
                  <c:v>4.4799999700000003E-5</c:v>
                </c:pt>
                <c:pt idx="1464">
                  <c:v>4.4879999700000002E-5</c:v>
                </c:pt>
                <c:pt idx="1465">
                  <c:v>4.4959999700000002E-5</c:v>
                </c:pt>
                <c:pt idx="1466">
                  <c:v>4.5039999700000001E-5</c:v>
                </c:pt>
                <c:pt idx="1467">
                  <c:v>4.51199997E-5</c:v>
                </c:pt>
                <c:pt idx="1468">
                  <c:v>4.5199999699999999E-5</c:v>
                </c:pt>
                <c:pt idx="1469">
                  <c:v>4.5279999699999999E-5</c:v>
                </c:pt>
                <c:pt idx="1470">
                  <c:v>4.5359999699999998E-5</c:v>
                </c:pt>
                <c:pt idx="1471">
                  <c:v>4.5439999699999997E-5</c:v>
                </c:pt>
                <c:pt idx="1472">
                  <c:v>4.5519999700000003E-5</c:v>
                </c:pt>
                <c:pt idx="1473">
                  <c:v>4.5599999700000002E-5</c:v>
                </c:pt>
                <c:pt idx="1474">
                  <c:v>4.5679999700000002E-5</c:v>
                </c:pt>
                <c:pt idx="1475">
                  <c:v>4.5759999700000001E-5</c:v>
                </c:pt>
                <c:pt idx="1476">
                  <c:v>4.58399997E-5</c:v>
                </c:pt>
                <c:pt idx="1477">
                  <c:v>4.5919999699999999E-5</c:v>
                </c:pt>
                <c:pt idx="1478">
                  <c:v>4.5999999699999999E-5</c:v>
                </c:pt>
                <c:pt idx="1479">
                  <c:v>4.6079999699999998E-5</c:v>
                </c:pt>
                <c:pt idx="1480">
                  <c:v>4.6159999699999997E-5</c:v>
                </c:pt>
                <c:pt idx="1481">
                  <c:v>4.6239999700000003E-5</c:v>
                </c:pt>
                <c:pt idx="1482">
                  <c:v>4.6319999700000002E-5</c:v>
                </c:pt>
                <c:pt idx="1483">
                  <c:v>4.6399999700000001E-5</c:v>
                </c:pt>
                <c:pt idx="1484">
                  <c:v>4.6479999700000001E-5</c:v>
                </c:pt>
                <c:pt idx="1485">
                  <c:v>4.65599997E-5</c:v>
                </c:pt>
                <c:pt idx="1486">
                  <c:v>4.6639999699999999E-5</c:v>
                </c:pt>
                <c:pt idx="1487">
                  <c:v>4.6719999699999998E-5</c:v>
                </c:pt>
                <c:pt idx="1488">
                  <c:v>4.6799999699999998E-5</c:v>
                </c:pt>
                <c:pt idx="1489">
                  <c:v>4.6879999699999997E-5</c:v>
                </c:pt>
                <c:pt idx="1490">
                  <c:v>4.6959999700000003E-5</c:v>
                </c:pt>
                <c:pt idx="1491">
                  <c:v>4.7039999700000002E-5</c:v>
                </c:pt>
                <c:pt idx="1492">
                  <c:v>4.7119999700000001E-5</c:v>
                </c:pt>
                <c:pt idx="1493">
                  <c:v>4.7199999700000001E-5</c:v>
                </c:pt>
                <c:pt idx="1494">
                  <c:v>4.72799997E-5</c:v>
                </c:pt>
                <c:pt idx="1495">
                  <c:v>4.7359999699999999E-5</c:v>
                </c:pt>
                <c:pt idx="1496">
                  <c:v>4.7439999699999998E-5</c:v>
                </c:pt>
                <c:pt idx="1497">
                  <c:v>4.7519999699999998E-5</c:v>
                </c:pt>
                <c:pt idx="1498">
                  <c:v>4.7599999699999997E-5</c:v>
                </c:pt>
                <c:pt idx="1499">
                  <c:v>4.7679999700000003E-5</c:v>
                </c:pt>
                <c:pt idx="1500">
                  <c:v>4.7759999700000002E-5</c:v>
                </c:pt>
                <c:pt idx="1501">
                  <c:v>4.7839999700000001E-5</c:v>
                </c:pt>
                <c:pt idx="1502">
                  <c:v>4.79199997E-5</c:v>
                </c:pt>
                <c:pt idx="1503">
                  <c:v>4.79999997E-5</c:v>
                </c:pt>
                <c:pt idx="1504">
                  <c:v>4.8079999699999999E-5</c:v>
                </c:pt>
                <c:pt idx="1505">
                  <c:v>4.8159999699999998E-5</c:v>
                </c:pt>
                <c:pt idx="1506">
                  <c:v>4.8239999699999997E-5</c:v>
                </c:pt>
                <c:pt idx="1507">
                  <c:v>4.8319999699999997E-5</c:v>
                </c:pt>
                <c:pt idx="1508">
                  <c:v>4.8399999700000003E-5</c:v>
                </c:pt>
                <c:pt idx="1509">
                  <c:v>4.8479999700000002E-5</c:v>
                </c:pt>
                <c:pt idx="1510">
                  <c:v>4.8559999700000001E-5</c:v>
                </c:pt>
                <c:pt idx="1511">
                  <c:v>4.86399997E-5</c:v>
                </c:pt>
                <c:pt idx="1512">
                  <c:v>4.87199997E-5</c:v>
                </c:pt>
                <c:pt idx="1513">
                  <c:v>4.8799999699999999E-5</c:v>
                </c:pt>
                <c:pt idx="1514">
                  <c:v>4.8879999699999998E-5</c:v>
                </c:pt>
                <c:pt idx="1515">
                  <c:v>4.8959999699999997E-5</c:v>
                </c:pt>
                <c:pt idx="1516">
                  <c:v>4.9039999700000003E-5</c:v>
                </c:pt>
                <c:pt idx="1517">
                  <c:v>4.9119999700000003E-5</c:v>
                </c:pt>
                <c:pt idx="1518">
                  <c:v>4.9199999700000002E-5</c:v>
                </c:pt>
                <c:pt idx="1519">
                  <c:v>4.9279999700000001E-5</c:v>
                </c:pt>
                <c:pt idx="1520">
                  <c:v>4.93599997E-5</c:v>
                </c:pt>
                <c:pt idx="1521">
                  <c:v>4.9439999699999999E-5</c:v>
                </c:pt>
                <c:pt idx="1522">
                  <c:v>4.9519999699999999E-5</c:v>
                </c:pt>
                <c:pt idx="1523">
                  <c:v>4.9599999699999998E-5</c:v>
                </c:pt>
                <c:pt idx="1524">
                  <c:v>4.9679999699999997E-5</c:v>
                </c:pt>
                <c:pt idx="1525">
                  <c:v>4.9759999700000003E-5</c:v>
                </c:pt>
                <c:pt idx="1526">
                  <c:v>4.9839999700000002E-5</c:v>
                </c:pt>
                <c:pt idx="1527">
                  <c:v>4.9919999700000002E-5</c:v>
                </c:pt>
                <c:pt idx="1528">
                  <c:v>4.9999999700000001E-5</c:v>
                </c:pt>
                <c:pt idx="1529">
                  <c:v>5.00799997E-5</c:v>
                </c:pt>
                <c:pt idx="1530">
                  <c:v>5.0159999699999999E-5</c:v>
                </c:pt>
                <c:pt idx="1531">
                  <c:v>5.0239999699999999E-5</c:v>
                </c:pt>
                <c:pt idx="1532">
                  <c:v>5.0319999699999998E-5</c:v>
                </c:pt>
                <c:pt idx="1533">
                  <c:v>5.0399999699999997E-5</c:v>
                </c:pt>
                <c:pt idx="1534">
                  <c:v>5.0479999700000003E-5</c:v>
                </c:pt>
                <c:pt idx="1535">
                  <c:v>5.0559999700000002E-5</c:v>
                </c:pt>
                <c:pt idx="1536">
                  <c:v>5.0639999700000002E-5</c:v>
                </c:pt>
                <c:pt idx="1537">
                  <c:v>5.0719999700000001E-5</c:v>
                </c:pt>
                <c:pt idx="1538">
                  <c:v>5.07999997E-5</c:v>
                </c:pt>
                <c:pt idx="1539">
                  <c:v>5.0879999699999999E-5</c:v>
                </c:pt>
                <c:pt idx="1540">
                  <c:v>5.0959999699999998E-5</c:v>
                </c:pt>
                <c:pt idx="1541">
                  <c:v>5.1039999699999998E-5</c:v>
                </c:pt>
                <c:pt idx="1542">
                  <c:v>5.1119999699999997E-5</c:v>
                </c:pt>
                <c:pt idx="1543">
                  <c:v>5.1199999700000003E-5</c:v>
                </c:pt>
                <c:pt idx="1544">
                  <c:v>5.1279999700000002E-5</c:v>
                </c:pt>
                <c:pt idx="1545">
                  <c:v>5.1359999700000001E-5</c:v>
                </c:pt>
                <c:pt idx="1546">
                  <c:v>5.1439999700000001E-5</c:v>
                </c:pt>
                <c:pt idx="1547">
                  <c:v>5.15199997E-5</c:v>
                </c:pt>
                <c:pt idx="1548">
                  <c:v>5.1599999699999999E-5</c:v>
                </c:pt>
                <c:pt idx="1549">
                  <c:v>5.1679999699999998E-5</c:v>
                </c:pt>
                <c:pt idx="1550">
                  <c:v>5.1759999699999998E-5</c:v>
                </c:pt>
                <c:pt idx="1551">
                  <c:v>5.1839999699999997E-5</c:v>
                </c:pt>
                <c:pt idx="1552">
                  <c:v>5.1919999700000003E-5</c:v>
                </c:pt>
                <c:pt idx="1553">
                  <c:v>5.1999999700000002E-5</c:v>
                </c:pt>
                <c:pt idx="1554">
                  <c:v>5.2079999700000001E-5</c:v>
                </c:pt>
                <c:pt idx="1555">
                  <c:v>5.2159999700000001E-5</c:v>
                </c:pt>
                <c:pt idx="1556">
                  <c:v>5.22399997E-5</c:v>
                </c:pt>
                <c:pt idx="1557">
                  <c:v>5.2319999699999999E-5</c:v>
                </c:pt>
                <c:pt idx="1558">
                  <c:v>5.2399999699999998E-5</c:v>
                </c:pt>
                <c:pt idx="1559">
                  <c:v>5.2479999699999997E-5</c:v>
                </c:pt>
                <c:pt idx="1560">
                  <c:v>5.2559999699999997E-5</c:v>
                </c:pt>
                <c:pt idx="1561">
                  <c:v>5.2639999700000003E-5</c:v>
                </c:pt>
                <c:pt idx="1562">
                  <c:v>5.2719999700000002E-5</c:v>
                </c:pt>
                <c:pt idx="1563">
                  <c:v>5.2799999700000001E-5</c:v>
                </c:pt>
                <c:pt idx="1564">
                  <c:v>5.28799997E-5</c:v>
                </c:pt>
                <c:pt idx="1565">
                  <c:v>5.29599997E-5</c:v>
                </c:pt>
                <c:pt idx="1566">
                  <c:v>5.3039999699999999E-5</c:v>
                </c:pt>
                <c:pt idx="1567">
                  <c:v>5.3119999699999998E-5</c:v>
                </c:pt>
                <c:pt idx="1568">
                  <c:v>5.3199999699999997E-5</c:v>
                </c:pt>
                <c:pt idx="1569">
                  <c:v>5.3279999700000003E-5</c:v>
                </c:pt>
                <c:pt idx="1570">
                  <c:v>5.3359999700000003E-5</c:v>
                </c:pt>
                <c:pt idx="1571">
                  <c:v>5.3439999700000002E-5</c:v>
                </c:pt>
                <c:pt idx="1572">
                  <c:v>5.3519999700000001E-5</c:v>
                </c:pt>
                <c:pt idx="1573">
                  <c:v>5.35999997E-5</c:v>
                </c:pt>
                <c:pt idx="1574">
                  <c:v>5.36799997E-5</c:v>
                </c:pt>
                <c:pt idx="1575">
                  <c:v>5.3759999699999999E-5</c:v>
                </c:pt>
                <c:pt idx="1576">
                  <c:v>5.3839999699999998E-5</c:v>
                </c:pt>
                <c:pt idx="1577">
                  <c:v>5.3919999699999997E-5</c:v>
                </c:pt>
                <c:pt idx="1578">
                  <c:v>5.3999999700000003E-5</c:v>
                </c:pt>
                <c:pt idx="1579">
                  <c:v>5.4079999700000002E-5</c:v>
                </c:pt>
                <c:pt idx="1580">
                  <c:v>5.4159999700000002E-5</c:v>
                </c:pt>
                <c:pt idx="1581">
                  <c:v>5.4239999700000001E-5</c:v>
                </c:pt>
                <c:pt idx="1582">
                  <c:v>5.43199997E-5</c:v>
                </c:pt>
                <c:pt idx="1583">
                  <c:v>5.4399999699999999E-5</c:v>
                </c:pt>
                <c:pt idx="1584">
                  <c:v>5.4479999699999999E-5</c:v>
                </c:pt>
                <c:pt idx="1585">
                  <c:v>5.4559999699999998E-5</c:v>
                </c:pt>
                <c:pt idx="1586">
                  <c:v>5.4639999699999997E-5</c:v>
                </c:pt>
                <c:pt idx="1587">
                  <c:v>5.4719999700000003E-5</c:v>
                </c:pt>
                <c:pt idx="1588">
                  <c:v>5.4799999700000002E-5</c:v>
                </c:pt>
                <c:pt idx="1589">
                  <c:v>5.4879999700000002E-5</c:v>
                </c:pt>
                <c:pt idx="1590">
                  <c:v>5.4959999700000001E-5</c:v>
                </c:pt>
                <c:pt idx="1591">
                  <c:v>5.50399997E-5</c:v>
                </c:pt>
                <c:pt idx="1592">
                  <c:v>5.5119999699999999E-5</c:v>
                </c:pt>
                <c:pt idx="1593">
                  <c:v>5.5199999699999999E-5</c:v>
                </c:pt>
                <c:pt idx="1594">
                  <c:v>5.5279999699999998E-5</c:v>
                </c:pt>
                <c:pt idx="1595">
                  <c:v>5.5359999699999997E-5</c:v>
                </c:pt>
                <c:pt idx="1596">
                  <c:v>5.5439999700000003E-5</c:v>
                </c:pt>
                <c:pt idx="1597">
                  <c:v>5.5519999700000002E-5</c:v>
                </c:pt>
                <c:pt idx="1598">
                  <c:v>5.5599999700000001E-5</c:v>
                </c:pt>
                <c:pt idx="1599">
                  <c:v>5.5679999700000001E-5</c:v>
                </c:pt>
                <c:pt idx="1600">
                  <c:v>5.57599997E-5</c:v>
                </c:pt>
                <c:pt idx="1601">
                  <c:v>5.5839999699999999E-5</c:v>
                </c:pt>
                <c:pt idx="1602">
                  <c:v>5.5919999699999998E-5</c:v>
                </c:pt>
                <c:pt idx="1603">
                  <c:v>5.5999999699999998E-5</c:v>
                </c:pt>
                <c:pt idx="1604">
                  <c:v>5.6079999699999997E-5</c:v>
                </c:pt>
                <c:pt idx="1605">
                  <c:v>5.6159999700000003E-5</c:v>
                </c:pt>
                <c:pt idx="1606">
                  <c:v>5.6239999700000002E-5</c:v>
                </c:pt>
                <c:pt idx="1607">
                  <c:v>5.6319999700000001E-5</c:v>
                </c:pt>
                <c:pt idx="1608">
                  <c:v>5.6399999700000001E-5</c:v>
                </c:pt>
                <c:pt idx="1609">
                  <c:v>5.64799997E-5</c:v>
                </c:pt>
                <c:pt idx="1610">
                  <c:v>5.6559999699999999E-5</c:v>
                </c:pt>
                <c:pt idx="1611">
                  <c:v>5.6639999699999998E-5</c:v>
                </c:pt>
                <c:pt idx="1612">
                  <c:v>5.6719999699999998E-5</c:v>
                </c:pt>
                <c:pt idx="1613">
                  <c:v>5.6799999699999997E-5</c:v>
                </c:pt>
                <c:pt idx="1614">
                  <c:v>5.6879999700000003E-5</c:v>
                </c:pt>
                <c:pt idx="1615">
                  <c:v>5.6959999700000002E-5</c:v>
                </c:pt>
                <c:pt idx="1616">
                  <c:v>5.7039999700000001E-5</c:v>
                </c:pt>
                <c:pt idx="1617">
                  <c:v>5.71199997E-5</c:v>
                </c:pt>
                <c:pt idx="1618">
                  <c:v>5.71999997E-5</c:v>
                </c:pt>
                <c:pt idx="1619">
                  <c:v>5.7279999699999999E-5</c:v>
                </c:pt>
                <c:pt idx="1620">
                  <c:v>5.7359999699999998E-5</c:v>
                </c:pt>
                <c:pt idx="1621">
                  <c:v>5.7439999699999997E-5</c:v>
                </c:pt>
                <c:pt idx="1622">
                  <c:v>5.7519999699999997E-5</c:v>
                </c:pt>
                <c:pt idx="1623">
                  <c:v>5.7599999599999998E-5</c:v>
                </c:pt>
                <c:pt idx="1624">
                  <c:v>5.7679999599999997E-5</c:v>
                </c:pt>
                <c:pt idx="1625">
                  <c:v>5.7759999600000003E-5</c:v>
                </c:pt>
                <c:pt idx="1626">
                  <c:v>5.7839999600000002E-5</c:v>
                </c:pt>
                <c:pt idx="1627">
                  <c:v>5.7919999600000001E-5</c:v>
                </c:pt>
                <c:pt idx="1628">
                  <c:v>5.7999999600000001E-5</c:v>
                </c:pt>
                <c:pt idx="1629">
                  <c:v>5.80799996E-5</c:v>
                </c:pt>
                <c:pt idx="1630">
                  <c:v>5.8159999599999999E-5</c:v>
                </c:pt>
                <c:pt idx="1631">
                  <c:v>5.8239999599999998E-5</c:v>
                </c:pt>
                <c:pt idx="1632">
                  <c:v>5.8319999599999998E-5</c:v>
                </c:pt>
                <c:pt idx="1633">
                  <c:v>5.8399999599999997E-5</c:v>
                </c:pt>
                <c:pt idx="1634">
                  <c:v>5.8479999600000003E-5</c:v>
                </c:pt>
                <c:pt idx="1635">
                  <c:v>5.8559999600000002E-5</c:v>
                </c:pt>
                <c:pt idx="1636">
                  <c:v>5.8639999600000001E-5</c:v>
                </c:pt>
                <c:pt idx="1637">
                  <c:v>5.87199996E-5</c:v>
                </c:pt>
                <c:pt idx="1638">
                  <c:v>5.87999996E-5</c:v>
                </c:pt>
                <c:pt idx="1639">
                  <c:v>5.8879999599999999E-5</c:v>
                </c:pt>
                <c:pt idx="1640">
                  <c:v>5.8959999599999998E-5</c:v>
                </c:pt>
                <c:pt idx="1641">
                  <c:v>5.9039999599999997E-5</c:v>
                </c:pt>
                <c:pt idx="1642">
                  <c:v>5.9119999599999997E-5</c:v>
                </c:pt>
                <c:pt idx="1643">
                  <c:v>5.9199999600000003E-5</c:v>
                </c:pt>
                <c:pt idx="1644">
                  <c:v>5.9279999600000002E-5</c:v>
                </c:pt>
                <c:pt idx="1645">
                  <c:v>5.9359999600000001E-5</c:v>
                </c:pt>
                <c:pt idx="1646">
                  <c:v>5.94399996E-5</c:v>
                </c:pt>
                <c:pt idx="1647">
                  <c:v>5.95199996E-5</c:v>
                </c:pt>
                <c:pt idx="1648">
                  <c:v>5.9599999599999999E-5</c:v>
                </c:pt>
                <c:pt idx="1649">
                  <c:v>5.9679999599999998E-5</c:v>
                </c:pt>
                <c:pt idx="1650">
                  <c:v>5.9759999599999997E-5</c:v>
                </c:pt>
                <c:pt idx="1651">
                  <c:v>5.9839999600000003E-5</c:v>
                </c:pt>
                <c:pt idx="1652">
                  <c:v>5.9919999600000003E-5</c:v>
                </c:pt>
                <c:pt idx="1653">
                  <c:v>5.9999999600000002E-5</c:v>
                </c:pt>
                <c:pt idx="1654">
                  <c:v>6.0079999600000001E-5</c:v>
                </c:pt>
                <c:pt idx="1655">
                  <c:v>6.01599996E-5</c:v>
                </c:pt>
                <c:pt idx="1656">
                  <c:v>6.0239999599999999E-5</c:v>
                </c:pt>
                <c:pt idx="1657">
                  <c:v>6.0319999599999999E-5</c:v>
                </c:pt>
                <c:pt idx="1658">
                  <c:v>6.0399999599999998E-5</c:v>
                </c:pt>
                <c:pt idx="1659">
                  <c:v>6.0479999599999997E-5</c:v>
                </c:pt>
                <c:pt idx="1660">
                  <c:v>6.0559999600000003E-5</c:v>
                </c:pt>
                <c:pt idx="1661">
                  <c:v>6.0639999600000002E-5</c:v>
                </c:pt>
                <c:pt idx="1662">
                  <c:v>6.0719999600000002E-5</c:v>
                </c:pt>
                <c:pt idx="1663">
                  <c:v>6.0799999600000001E-5</c:v>
                </c:pt>
                <c:pt idx="1664">
                  <c:v>6.08799996E-5</c:v>
                </c:pt>
                <c:pt idx="1665">
                  <c:v>6.0959999599999999E-5</c:v>
                </c:pt>
                <c:pt idx="1666">
                  <c:v>6.1039999600000005E-5</c:v>
                </c:pt>
                <c:pt idx="1667">
                  <c:v>6.1119999600000005E-5</c:v>
                </c:pt>
                <c:pt idx="1668">
                  <c:v>6.1199999600000004E-5</c:v>
                </c:pt>
                <c:pt idx="1669">
                  <c:v>6.1279999600000003E-5</c:v>
                </c:pt>
                <c:pt idx="1670">
                  <c:v>6.1359999600000002E-5</c:v>
                </c:pt>
                <c:pt idx="1671">
                  <c:v>6.1439999600000002E-5</c:v>
                </c:pt>
                <c:pt idx="1672">
                  <c:v>6.1519999600000001E-5</c:v>
                </c:pt>
                <c:pt idx="1673">
                  <c:v>6.15999996E-5</c:v>
                </c:pt>
                <c:pt idx="1674">
                  <c:v>6.1679999599999999E-5</c:v>
                </c:pt>
                <c:pt idx="1675">
                  <c:v>6.1759999599999998E-5</c:v>
                </c:pt>
                <c:pt idx="1676">
                  <c:v>6.1839999599999998E-5</c:v>
                </c:pt>
                <c:pt idx="1677">
                  <c:v>6.1919999599999997E-5</c:v>
                </c:pt>
                <c:pt idx="1678">
                  <c:v>6.1999999599999996E-5</c:v>
                </c:pt>
                <c:pt idx="1679">
                  <c:v>6.2079999599999995E-5</c:v>
                </c:pt>
                <c:pt idx="1680">
                  <c:v>6.2159999599999995E-5</c:v>
                </c:pt>
                <c:pt idx="1681">
                  <c:v>6.2239999599999994E-5</c:v>
                </c:pt>
                <c:pt idx="1682">
                  <c:v>6.2319999600000007E-5</c:v>
                </c:pt>
                <c:pt idx="1683">
                  <c:v>6.2399999600000006E-5</c:v>
                </c:pt>
                <c:pt idx="1684">
                  <c:v>6.2479999600000005E-5</c:v>
                </c:pt>
                <c:pt idx="1685">
                  <c:v>6.2559999600000004E-5</c:v>
                </c:pt>
                <c:pt idx="1686">
                  <c:v>6.2639999600000004E-5</c:v>
                </c:pt>
                <c:pt idx="1687">
                  <c:v>6.2719999600000003E-5</c:v>
                </c:pt>
                <c:pt idx="1688">
                  <c:v>6.2799999600000002E-5</c:v>
                </c:pt>
                <c:pt idx="1689">
                  <c:v>6.2879999600000001E-5</c:v>
                </c:pt>
                <c:pt idx="1690">
                  <c:v>6.2959999600000001E-5</c:v>
                </c:pt>
                <c:pt idx="1691">
                  <c:v>6.30399996E-5</c:v>
                </c:pt>
                <c:pt idx="1692">
                  <c:v>6.3119999599999999E-5</c:v>
                </c:pt>
                <c:pt idx="1693">
                  <c:v>6.3199999599999998E-5</c:v>
                </c:pt>
                <c:pt idx="1694">
                  <c:v>6.3279999599999997E-5</c:v>
                </c:pt>
                <c:pt idx="1695">
                  <c:v>6.3359999599999997E-5</c:v>
                </c:pt>
                <c:pt idx="1696">
                  <c:v>6.3439999599999996E-5</c:v>
                </c:pt>
                <c:pt idx="1697">
                  <c:v>6.3519999599999995E-5</c:v>
                </c:pt>
                <c:pt idx="1698">
                  <c:v>6.3599999599999994E-5</c:v>
                </c:pt>
                <c:pt idx="1699">
                  <c:v>6.3679999599999994E-5</c:v>
                </c:pt>
                <c:pt idx="1700">
                  <c:v>6.3759999600000006E-5</c:v>
                </c:pt>
                <c:pt idx="1701">
                  <c:v>6.3839999600000006E-5</c:v>
                </c:pt>
                <c:pt idx="1702">
                  <c:v>6.3919999600000005E-5</c:v>
                </c:pt>
                <c:pt idx="1703">
                  <c:v>6.3999999600000004E-5</c:v>
                </c:pt>
                <c:pt idx="1704">
                  <c:v>6.4079999600000003E-5</c:v>
                </c:pt>
                <c:pt idx="1705">
                  <c:v>6.4159999600000003E-5</c:v>
                </c:pt>
                <c:pt idx="1706">
                  <c:v>6.4239999600000002E-5</c:v>
                </c:pt>
                <c:pt idx="1707">
                  <c:v>6.4319999600000001E-5</c:v>
                </c:pt>
                <c:pt idx="1708">
                  <c:v>6.43999996E-5</c:v>
                </c:pt>
                <c:pt idx="1709">
                  <c:v>6.44799996E-5</c:v>
                </c:pt>
                <c:pt idx="1710">
                  <c:v>6.4559999599999999E-5</c:v>
                </c:pt>
                <c:pt idx="1711">
                  <c:v>6.4639999599999998E-5</c:v>
                </c:pt>
                <c:pt idx="1712">
                  <c:v>6.4719999599999997E-5</c:v>
                </c:pt>
                <c:pt idx="1713">
                  <c:v>6.4799999599999996E-5</c:v>
                </c:pt>
                <c:pt idx="1714">
                  <c:v>6.4879999599999996E-5</c:v>
                </c:pt>
                <c:pt idx="1715">
                  <c:v>6.4959999599999995E-5</c:v>
                </c:pt>
                <c:pt idx="1716">
                  <c:v>6.5039999599999994E-5</c:v>
                </c:pt>
                <c:pt idx="1717">
                  <c:v>6.5119999599999993E-5</c:v>
                </c:pt>
                <c:pt idx="1718">
                  <c:v>6.5199999600000006E-5</c:v>
                </c:pt>
                <c:pt idx="1719">
                  <c:v>6.5279999600000005E-5</c:v>
                </c:pt>
                <c:pt idx="1720">
                  <c:v>6.5359999600000005E-5</c:v>
                </c:pt>
                <c:pt idx="1721">
                  <c:v>6.5439999600000004E-5</c:v>
                </c:pt>
                <c:pt idx="1722">
                  <c:v>6.5519999600000003E-5</c:v>
                </c:pt>
                <c:pt idx="1723">
                  <c:v>6.5599999600000002E-5</c:v>
                </c:pt>
                <c:pt idx="1724">
                  <c:v>6.5679999600000002E-5</c:v>
                </c:pt>
                <c:pt idx="1725">
                  <c:v>6.5759999600000001E-5</c:v>
                </c:pt>
                <c:pt idx="1726">
                  <c:v>6.58399996E-5</c:v>
                </c:pt>
                <c:pt idx="1727">
                  <c:v>6.5919999599999999E-5</c:v>
                </c:pt>
                <c:pt idx="1728">
                  <c:v>6.5999999599999999E-5</c:v>
                </c:pt>
                <c:pt idx="1729">
                  <c:v>6.6079999599999998E-5</c:v>
                </c:pt>
                <c:pt idx="1730">
                  <c:v>6.6159999599999997E-5</c:v>
                </c:pt>
                <c:pt idx="1731">
                  <c:v>6.6239999599999996E-5</c:v>
                </c:pt>
                <c:pt idx="1732">
                  <c:v>6.6319999599999995E-5</c:v>
                </c:pt>
                <c:pt idx="1733">
                  <c:v>6.6399999599999995E-5</c:v>
                </c:pt>
                <c:pt idx="1734">
                  <c:v>6.6479999599999994E-5</c:v>
                </c:pt>
                <c:pt idx="1735">
                  <c:v>6.6559999600000007E-5</c:v>
                </c:pt>
                <c:pt idx="1736">
                  <c:v>6.6639999600000006E-5</c:v>
                </c:pt>
                <c:pt idx="1737">
                  <c:v>6.6719999600000005E-5</c:v>
                </c:pt>
                <c:pt idx="1738">
                  <c:v>6.6799999600000004E-5</c:v>
                </c:pt>
                <c:pt idx="1739">
                  <c:v>6.6879999600000004E-5</c:v>
                </c:pt>
                <c:pt idx="1740">
                  <c:v>6.6959999600000003E-5</c:v>
                </c:pt>
                <c:pt idx="1741">
                  <c:v>6.7039999600000002E-5</c:v>
                </c:pt>
                <c:pt idx="1742">
                  <c:v>6.7119999600000001E-5</c:v>
                </c:pt>
                <c:pt idx="1743">
                  <c:v>6.7199999600000001E-5</c:v>
                </c:pt>
                <c:pt idx="1744">
                  <c:v>6.72799996E-5</c:v>
                </c:pt>
                <c:pt idx="1745">
                  <c:v>6.7359999599999999E-5</c:v>
                </c:pt>
                <c:pt idx="1746">
                  <c:v>6.7439999599999998E-5</c:v>
                </c:pt>
                <c:pt idx="1747">
                  <c:v>6.7519999599999998E-5</c:v>
                </c:pt>
                <c:pt idx="1748">
                  <c:v>6.7599999599999997E-5</c:v>
                </c:pt>
                <c:pt idx="1749">
                  <c:v>6.7679999599999996E-5</c:v>
                </c:pt>
                <c:pt idx="1750">
                  <c:v>6.7759999599999995E-5</c:v>
                </c:pt>
                <c:pt idx="1751">
                  <c:v>6.7839999599999994E-5</c:v>
                </c:pt>
                <c:pt idx="1752">
                  <c:v>6.7919999599999994E-5</c:v>
                </c:pt>
                <c:pt idx="1753">
                  <c:v>6.7999999600000006E-5</c:v>
                </c:pt>
                <c:pt idx="1754">
                  <c:v>6.8079999600000006E-5</c:v>
                </c:pt>
                <c:pt idx="1755">
                  <c:v>6.8159999600000005E-5</c:v>
                </c:pt>
                <c:pt idx="1756">
                  <c:v>6.8239999600000004E-5</c:v>
                </c:pt>
                <c:pt idx="1757">
                  <c:v>6.8319999600000003E-5</c:v>
                </c:pt>
                <c:pt idx="1758">
                  <c:v>6.8399999600000003E-5</c:v>
                </c:pt>
                <c:pt idx="1759">
                  <c:v>6.8479999600000002E-5</c:v>
                </c:pt>
                <c:pt idx="1760">
                  <c:v>6.8559999600000001E-5</c:v>
                </c:pt>
                <c:pt idx="1761">
                  <c:v>6.86399996E-5</c:v>
                </c:pt>
                <c:pt idx="1762">
                  <c:v>6.87199996E-5</c:v>
                </c:pt>
                <c:pt idx="1763">
                  <c:v>6.8799999599999999E-5</c:v>
                </c:pt>
                <c:pt idx="1764">
                  <c:v>6.8879999599999998E-5</c:v>
                </c:pt>
                <c:pt idx="1765">
                  <c:v>6.8959999599999997E-5</c:v>
                </c:pt>
                <c:pt idx="1766">
                  <c:v>6.9039999599999997E-5</c:v>
                </c:pt>
                <c:pt idx="1767">
                  <c:v>6.9119999599999996E-5</c:v>
                </c:pt>
                <c:pt idx="1768">
                  <c:v>6.9199999599999995E-5</c:v>
                </c:pt>
                <c:pt idx="1769">
                  <c:v>6.9279999599999994E-5</c:v>
                </c:pt>
                <c:pt idx="1770">
                  <c:v>6.9359999599999993E-5</c:v>
                </c:pt>
                <c:pt idx="1771">
                  <c:v>6.9439999600000006E-5</c:v>
                </c:pt>
                <c:pt idx="1772">
                  <c:v>6.9519999600000005E-5</c:v>
                </c:pt>
                <c:pt idx="1773">
                  <c:v>6.9599999600000005E-5</c:v>
                </c:pt>
                <c:pt idx="1774">
                  <c:v>6.9679999600000004E-5</c:v>
                </c:pt>
                <c:pt idx="1775">
                  <c:v>6.9759999600000003E-5</c:v>
                </c:pt>
                <c:pt idx="1776">
                  <c:v>6.9839999600000002E-5</c:v>
                </c:pt>
                <c:pt idx="1777">
                  <c:v>6.9919999600000002E-5</c:v>
                </c:pt>
                <c:pt idx="1778">
                  <c:v>6.9999999600000001E-5</c:v>
                </c:pt>
                <c:pt idx="1779">
                  <c:v>7.00799996E-5</c:v>
                </c:pt>
                <c:pt idx="1780">
                  <c:v>7.0159999599999999E-5</c:v>
                </c:pt>
                <c:pt idx="1781">
                  <c:v>7.0239999599999999E-5</c:v>
                </c:pt>
                <c:pt idx="1782">
                  <c:v>7.0319999599999998E-5</c:v>
                </c:pt>
                <c:pt idx="1783">
                  <c:v>7.0399999599999997E-5</c:v>
                </c:pt>
                <c:pt idx="1784">
                  <c:v>7.0479999599999996E-5</c:v>
                </c:pt>
                <c:pt idx="1785">
                  <c:v>7.0559999599999996E-5</c:v>
                </c:pt>
                <c:pt idx="1786">
                  <c:v>7.0639999599999995E-5</c:v>
                </c:pt>
                <c:pt idx="1787">
                  <c:v>7.0719999599999994E-5</c:v>
                </c:pt>
                <c:pt idx="1788">
                  <c:v>7.0799999599999993E-5</c:v>
                </c:pt>
                <c:pt idx="1789">
                  <c:v>7.0879999600000006E-5</c:v>
                </c:pt>
                <c:pt idx="1790">
                  <c:v>7.0959999600000005E-5</c:v>
                </c:pt>
                <c:pt idx="1791">
                  <c:v>7.1039999600000004E-5</c:v>
                </c:pt>
                <c:pt idx="1792">
                  <c:v>7.1119999600000004E-5</c:v>
                </c:pt>
                <c:pt idx="1793">
                  <c:v>7.1199999600000003E-5</c:v>
                </c:pt>
                <c:pt idx="1794">
                  <c:v>7.1279999600000002E-5</c:v>
                </c:pt>
                <c:pt idx="1795">
                  <c:v>7.1359999600000001E-5</c:v>
                </c:pt>
                <c:pt idx="1796">
                  <c:v>7.1439999600000001E-5</c:v>
                </c:pt>
                <c:pt idx="1797">
                  <c:v>7.15199996E-5</c:v>
                </c:pt>
                <c:pt idx="1798">
                  <c:v>7.1599999599999999E-5</c:v>
                </c:pt>
                <c:pt idx="1799">
                  <c:v>7.1679999599999998E-5</c:v>
                </c:pt>
                <c:pt idx="1800">
                  <c:v>7.1759999599999998E-5</c:v>
                </c:pt>
                <c:pt idx="1801">
                  <c:v>7.1839999599999997E-5</c:v>
                </c:pt>
                <c:pt idx="1802">
                  <c:v>7.1919999599999996E-5</c:v>
                </c:pt>
                <c:pt idx="1803">
                  <c:v>7.1999999599999995E-5</c:v>
                </c:pt>
                <c:pt idx="1804">
                  <c:v>7.2079999599999995E-5</c:v>
                </c:pt>
                <c:pt idx="1805">
                  <c:v>7.2159999599999994E-5</c:v>
                </c:pt>
                <c:pt idx="1806">
                  <c:v>7.2239999600000007E-5</c:v>
                </c:pt>
                <c:pt idx="1807">
                  <c:v>7.2319999600000006E-5</c:v>
                </c:pt>
                <c:pt idx="1808">
                  <c:v>7.2399999600000005E-5</c:v>
                </c:pt>
                <c:pt idx="1809">
                  <c:v>7.2479999600000004E-5</c:v>
                </c:pt>
                <c:pt idx="1810">
                  <c:v>7.2559999600000003E-5</c:v>
                </c:pt>
                <c:pt idx="1811">
                  <c:v>7.2639999600000003E-5</c:v>
                </c:pt>
                <c:pt idx="1812">
                  <c:v>7.2719999600000002E-5</c:v>
                </c:pt>
                <c:pt idx="1813">
                  <c:v>7.2799999600000001E-5</c:v>
                </c:pt>
                <c:pt idx="1814">
                  <c:v>7.28799996E-5</c:v>
                </c:pt>
                <c:pt idx="1815">
                  <c:v>7.29599996E-5</c:v>
                </c:pt>
                <c:pt idx="1816">
                  <c:v>7.3039999599999999E-5</c:v>
                </c:pt>
                <c:pt idx="1817">
                  <c:v>7.3119999599999998E-5</c:v>
                </c:pt>
                <c:pt idx="1818">
                  <c:v>7.3199999599999997E-5</c:v>
                </c:pt>
                <c:pt idx="1819">
                  <c:v>7.3279999599999997E-5</c:v>
                </c:pt>
                <c:pt idx="1820">
                  <c:v>7.3359999599999996E-5</c:v>
                </c:pt>
                <c:pt idx="1821">
                  <c:v>7.3439999599999995E-5</c:v>
                </c:pt>
                <c:pt idx="1822">
                  <c:v>7.3519999599999994E-5</c:v>
                </c:pt>
                <c:pt idx="1823">
                  <c:v>7.3599999599999994E-5</c:v>
                </c:pt>
                <c:pt idx="1824">
                  <c:v>7.3679999600000006E-5</c:v>
                </c:pt>
                <c:pt idx="1825">
                  <c:v>7.3759999600000006E-5</c:v>
                </c:pt>
                <c:pt idx="1826">
                  <c:v>7.3839999600000005E-5</c:v>
                </c:pt>
                <c:pt idx="1827">
                  <c:v>7.3919999600000004E-5</c:v>
                </c:pt>
                <c:pt idx="1828">
                  <c:v>7.3999999600000003E-5</c:v>
                </c:pt>
                <c:pt idx="1829">
                  <c:v>7.4079999499999997E-5</c:v>
                </c:pt>
                <c:pt idx="1830">
                  <c:v>7.4159999499999997E-5</c:v>
                </c:pt>
                <c:pt idx="1831">
                  <c:v>7.4239999499999996E-5</c:v>
                </c:pt>
                <c:pt idx="1832">
                  <c:v>7.4319999499999995E-5</c:v>
                </c:pt>
                <c:pt idx="1833">
                  <c:v>7.4399999499999994E-5</c:v>
                </c:pt>
                <c:pt idx="1834">
                  <c:v>7.4479999499999994E-5</c:v>
                </c:pt>
                <c:pt idx="1835">
                  <c:v>7.4559999500000006E-5</c:v>
                </c:pt>
                <c:pt idx="1836">
                  <c:v>7.4639999500000006E-5</c:v>
                </c:pt>
                <c:pt idx="1837">
                  <c:v>7.4719999500000005E-5</c:v>
                </c:pt>
                <c:pt idx="1838">
                  <c:v>7.4799999500000004E-5</c:v>
                </c:pt>
                <c:pt idx="1839">
                  <c:v>7.4879999500000003E-5</c:v>
                </c:pt>
                <c:pt idx="1840">
                  <c:v>7.4959999500000003E-5</c:v>
                </c:pt>
                <c:pt idx="1841">
                  <c:v>7.5039999500000002E-5</c:v>
                </c:pt>
                <c:pt idx="1842">
                  <c:v>7.5119999500000001E-5</c:v>
                </c:pt>
                <c:pt idx="1843">
                  <c:v>7.51999995E-5</c:v>
                </c:pt>
                <c:pt idx="1844">
                  <c:v>7.52799995E-5</c:v>
                </c:pt>
                <c:pt idx="1845">
                  <c:v>7.5359999499999999E-5</c:v>
                </c:pt>
                <c:pt idx="1846">
                  <c:v>7.5439999499999998E-5</c:v>
                </c:pt>
                <c:pt idx="1847">
                  <c:v>7.5519999499999997E-5</c:v>
                </c:pt>
                <c:pt idx="1848">
                  <c:v>7.5599999499999996E-5</c:v>
                </c:pt>
                <c:pt idx="1849">
                  <c:v>7.5679999499999996E-5</c:v>
                </c:pt>
                <c:pt idx="1850">
                  <c:v>7.5759999499999995E-5</c:v>
                </c:pt>
                <c:pt idx="1851">
                  <c:v>7.5839999499999994E-5</c:v>
                </c:pt>
                <c:pt idx="1852">
                  <c:v>7.5919999499999993E-5</c:v>
                </c:pt>
                <c:pt idx="1853">
                  <c:v>7.5999999500000006E-5</c:v>
                </c:pt>
                <c:pt idx="1854">
                  <c:v>7.6079999500000005E-5</c:v>
                </c:pt>
                <c:pt idx="1855">
                  <c:v>7.6159999500000005E-5</c:v>
                </c:pt>
                <c:pt idx="1856">
                  <c:v>7.6239999500000004E-5</c:v>
                </c:pt>
                <c:pt idx="1857">
                  <c:v>7.6319999500000003E-5</c:v>
                </c:pt>
                <c:pt idx="1858">
                  <c:v>7.6399999500000002E-5</c:v>
                </c:pt>
                <c:pt idx="1859">
                  <c:v>7.6479999500000002E-5</c:v>
                </c:pt>
                <c:pt idx="1860">
                  <c:v>7.6559999500000001E-5</c:v>
                </c:pt>
                <c:pt idx="1861">
                  <c:v>7.66399995E-5</c:v>
                </c:pt>
                <c:pt idx="1862">
                  <c:v>7.6719999499999999E-5</c:v>
                </c:pt>
                <c:pt idx="1863">
                  <c:v>7.6799999499999999E-5</c:v>
                </c:pt>
                <c:pt idx="1864">
                  <c:v>7.6879999499999998E-5</c:v>
                </c:pt>
                <c:pt idx="1865">
                  <c:v>7.6959999499999997E-5</c:v>
                </c:pt>
                <c:pt idx="1866">
                  <c:v>7.7039999499999996E-5</c:v>
                </c:pt>
                <c:pt idx="1867">
                  <c:v>7.7119999499999995E-5</c:v>
                </c:pt>
                <c:pt idx="1868">
                  <c:v>7.7199999499999995E-5</c:v>
                </c:pt>
                <c:pt idx="1869">
                  <c:v>7.7279999499999994E-5</c:v>
                </c:pt>
                <c:pt idx="1870">
                  <c:v>7.7359999500000007E-5</c:v>
                </c:pt>
                <c:pt idx="1871">
                  <c:v>7.7439999500000006E-5</c:v>
                </c:pt>
                <c:pt idx="1872">
                  <c:v>7.7519999500000005E-5</c:v>
                </c:pt>
                <c:pt idx="1873">
                  <c:v>7.7599999500000004E-5</c:v>
                </c:pt>
                <c:pt idx="1874">
                  <c:v>7.7679999500000004E-5</c:v>
                </c:pt>
                <c:pt idx="1875">
                  <c:v>7.7759999500000003E-5</c:v>
                </c:pt>
                <c:pt idx="1876">
                  <c:v>7.7839999500000002E-5</c:v>
                </c:pt>
                <c:pt idx="1877">
                  <c:v>7.7919999500000001E-5</c:v>
                </c:pt>
                <c:pt idx="1878">
                  <c:v>7.7999999500000001E-5</c:v>
                </c:pt>
                <c:pt idx="1879">
                  <c:v>7.80799995E-5</c:v>
                </c:pt>
                <c:pt idx="1880">
                  <c:v>7.8159999499999999E-5</c:v>
                </c:pt>
                <c:pt idx="1881">
                  <c:v>7.8239999499999998E-5</c:v>
                </c:pt>
                <c:pt idx="1882">
                  <c:v>7.8319999499999998E-5</c:v>
                </c:pt>
                <c:pt idx="1883">
                  <c:v>7.8399999499999997E-5</c:v>
                </c:pt>
                <c:pt idx="1884">
                  <c:v>7.8479999499999996E-5</c:v>
                </c:pt>
                <c:pt idx="1885">
                  <c:v>7.8559999499999995E-5</c:v>
                </c:pt>
                <c:pt idx="1886">
                  <c:v>7.8639999499999994E-5</c:v>
                </c:pt>
                <c:pt idx="1887">
                  <c:v>7.8719999499999994E-5</c:v>
                </c:pt>
                <c:pt idx="1888">
                  <c:v>7.8799999500000006E-5</c:v>
                </c:pt>
                <c:pt idx="1889">
                  <c:v>7.8879999500000006E-5</c:v>
                </c:pt>
                <c:pt idx="1890">
                  <c:v>7.8959999500000005E-5</c:v>
                </c:pt>
                <c:pt idx="1891">
                  <c:v>7.9039999500000004E-5</c:v>
                </c:pt>
                <c:pt idx="1892">
                  <c:v>7.9119999500000003E-5</c:v>
                </c:pt>
                <c:pt idx="1893">
                  <c:v>7.9199999500000003E-5</c:v>
                </c:pt>
                <c:pt idx="1894">
                  <c:v>7.9279999500000002E-5</c:v>
                </c:pt>
                <c:pt idx="1895">
                  <c:v>7.9359999500000001E-5</c:v>
                </c:pt>
                <c:pt idx="1896">
                  <c:v>7.94399995E-5</c:v>
                </c:pt>
                <c:pt idx="1897">
                  <c:v>7.95199995E-5</c:v>
                </c:pt>
                <c:pt idx="1898">
                  <c:v>7.9599999499999999E-5</c:v>
                </c:pt>
                <c:pt idx="1899">
                  <c:v>7.9679999499999998E-5</c:v>
                </c:pt>
                <c:pt idx="1900">
                  <c:v>7.9759999499999997E-5</c:v>
                </c:pt>
                <c:pt idx="1901">
                  <c:v>7.9839999499999997E-5</c:v>
                </c:pt>
                <c:pt idx="1902">
                  <c:v>7.9919999499999996E-5</c:v>
                </c:pt>
                <c:pt idx="1903">
                  <c:v>7.9999999499999995E-5</c:v>
                </c:pt>
                <c:pt idx="1904">
                  <c:v>8.0079999499999994E-5</c:v>
                </c:pt>
                <c:pt idx="1905">
                  <c:v>8.0159999499999993E-5</c:v>
                </c:pt>
                <c:pt idx="1906">
                  <c:v>8.0239999500000006E-5</c:v>
                </c:pt>
                <c:pt idx="1907">
                  <c:v>8.0319999500000005E-5</c:v>
                </c:pt>
                <c:pt idx="1908">
                  <c:v>8.0399999500000005E-5</c:v>
                </c:pt>
                <c:pt idx="1909">
                  <c:v>8.0479999500000004E-5</c:v>
                </c:pt>
                <c:pt idx="1910">
                  <c:v>8.0559999500000003E-5</c:v>
                </c:pt>
                <c:pt idx="1911">
                  <c:v>8.0639999500000002E-5</c:v>
                </c:pt>
                <c:pt idx="1912">
                  <c:v>8.0719999500000002E-5</c:v>
                </c:pt>
                <c:pt idx="1913">
                  <c:v>8.0799999500000001E-5</c:v>
                </c:pt>
                <c:pt idx="1914">
                  <c:v>8.08799995E-5</c:v>
                </c:pt>
                <c:pt idx="1915">
                  <c:v>8.0959999499999999E-5</c:v>
                </c:pt>
                <c:pt idx="1916">
                  <c:v>8.1039999499999999E-5</c:v>
                </c:pt>
                <c:pt idx="1917">
                  <c:v>8.1119999499999998E-5</c:v>
                </c:pt>
                <c:pt idx="1918">
                  <c:v>8.1199999499999997E-5</c:v>
                </c:pt>
                <c:pt idx="1919">
                  <c:v>8.1279999499999996E-5</c:v>
                </c:pt>
                <c:pt idx="1920">
                  <c:v>8.1359999499999996E-5</c:v>
                </c:pt>
                <c:pt idx="1921">
                  <c:v>8.1439999499999995E-5</c:v>
                </c:pt>
                <c:pt idx="1922">
                  <c:v>8.1519999499999994E-5</c:v>
                </c:pt>
                <c:pt idx="1923">
                  <c:v>8.1599999500000007E-5</c:v>
                </c:pt>
                <c:pt idx="1924">
                  <c:v>8.1679999500000006E-5</c:v>
                </c:pt>
                <c:pt idx="1925">
                  <c:v>8.1759999500000005E-5</c:v>
                </c:pt>
                <c:pt idx="1926">
                  <c:v>8.1839999500000004E-5</c:v>
                </c:pt>
                <c:pt idx="1927">
                  <c:v>8.1919999500000004E-5</c:v>
                </c:pt>
                <c:pt idx="1928">
                  <c:v>8.1999999500000003E-5</c:v>
                </c:pt>
                <c:pt idx="1929">
                  <c:v>8.2079999500000002E-5</c:v>
                </c:pt>
                <c:pt idx="1930">
                  <c:v>8.2159999500000001E-5</c:v>
                </c:pt>
                <c:pt idx="1931">
                  <c:v>8.2239999500000001E-5</c:v>
                </c:pt>
                <c:pt idx="1932">
                  <c:v>8.23199995E-5</c:v>
                </c:pt>
                <c:pt idx="1933">
                  <c:v>8.2399999499999999E-5</c:v>
                </c:pt>
                <c:pt idx="1934">
                  <c:v>8.2479999499999998E-5</c:v>
                </c:pt>
                <c:pt idx="1935">
                  <c:v>8.2559999499999998E-5</c:v>
                </c:pt>
                <c:pt idx="1936">
                  <c:v>8.2639999499999997E-5</c:v>
                </c:pt>
                <c:pt idx="1937">
                  <c:v>8.2719999499999996E-5</c:v>
                </c:pt>
                <c:pt idx="1938">
                  <c:v>8.2799999499999995E-5</c:v>
                </c:pt>
                <c:pt idx="1939">
                  <c:v>8.2879999499999995E-5</c:v>
                </c:pt>
                <c:pt idx="1940">
                  <c:v>8.2959999499999994E-5</c:v>
                </c:pt>
                <c:pt idx="1941">
                  <c:v>8.3039999500000007E-5</c:v>
                </c:pt>
                <c:pt idx="1942">
                  <c:v>8.3119999500000006E-5</c:v>
                </c:pt>
                <c:pt idx="1943">
                  <c:v>8.3199999500000005E-5</c:v>
                </c:pt>
                <c:pt idx="1944">
                  <c:v>8.3279999500000004E-5</c:v>
                </c:pt>
                <c:pt idx="1945">
                  <c:v>8.3359999500000003E-5</c:v>
                </c:pt>
                <c:pt idx="1946">
                  <c:v>8.3439999500000003E-5</c:v>
                </c:pt>
                <c:pt idx="1947">
                  <c:v>8.3519999500000002E-5</c:v>
                </c:pt>
                <c:pt idx="1948">
                  <c:v>8.3599999500000001E-5</c:v>
                </c:pt>
                <c:pt idx="1949">
                  <c:v>8.36799995E-5</c:v>
                </c:pt>
                <c:pt idx="1950">
                  <c:v>8.37599995E-5</c:v>
                </c:pt>
                <c:pt idx="1951">
                  <c:v>8.3839999499999999E-5</c:v>
                </c:pt>
                <c:pt idx="1952">
                  <c:v>8.3919999499999998E-5</c:v>
                </c:pt>
                <c:pt idx="1953">
                  <c:v>8.3999999499999997E-5</c:v>
                </c:pt>
                <c:pt idx="1954">
                  <c:v>8.4079999499999997E-5</c:v>
                </c:pt>
                <c:pt idx="1955">
                  <c:v>8.4159999499999996E-5</c:v>
                </c:pt>
                <c:pt idx="1956">
                  <c:v>8.4239999499999995E-5</c:v>
                </c:pt>
                <c:pt idx="1957">
                  <c:v>8.4319999499999994E-5</c:v>
                </c:pt>
                <c:pt idx="1958">
                  <c:v>8.4399999499999994E-5</c:v>
                </c:pt>
                <c:pt idx="1959">
                  <c:v>8.4479999500000006E-5</c:v>
                </c:pt>
                <c:pt idx="1960">
                  <c:v>8.4559999500000006E-5</c:v>
                </c:pt>
                <c:pt idx="1961">
                  <c:v>8.4639999500000005E-5</c:v>
                </c:pt>
                <c:pt idx="1962">
                  <c:v>8.4719999500000004E-5</c:v>
                </c:pt>
                <c:pt idx="1963">
                  <c:v>8.4799999500000003E-5</c:v>
                </c:pt>
                <c:pt idx="1964">
                  <c:v>8.4879999500000002E-5</c:v>
                </c:pt>
                <c:pt idx="1965">
                  <c:v>8.4959999500000002E-5</c:v>
                </c:pt>
                <c:pt idx="1966">
                  <c:v>8.5039999500000001E-5</c:v>
                </c:pt>
                <c:pt idx="1967">
                  <c:v>8.51199995E-5</c:v>
                </c:pt>
                <c:pt idx="1968">
                  <c:v>8.5199999499999999E-5</c:v>
                </c:pt>
                <c:pt idx="1969">
                  <c:v>8.5279999499999999E-5</c:v>
                </c:pt>
                <c:pt idx="1970">
                  <c:v>8.5359999499999998E-5</c:v>
                </c:pt>
                <c:pt idx="1971">
                  <c:v>8.5439999499999997E-5</c:v>
                </c:pt>
                <c:pt idx="1972">
                  <c:v>8.5519999499999996E-5</c:v>
                </c:pt>
                <c:pt idx="1973">
                  <c:v>8.5599999499999996E-5</c:v>
                </c:pt>
                <c:pt idx="1974">
                  <c:v>8.5679999499999995E-5</c:v>
                </c:pt>
                <c:pt idx="1975">
                  <c:v>8.5759999499999994E-5</c:v>
                </c:pt>
                <c:pt idx="1976">
                  <c:v>8.5839999499999993E-5</c:v>
                </c:pt>
                <c:pt idx="1977">
                  <c:v>8.5919999500000006E-5</c:v>
                </c:pt>
                <c:pt idx="1978">
                  <c:v>8.5999999500000005E-5</c:v>
                </c:pt>
                <c:pt idx="1979">
                  <c:v>8.6079999500000005E-5</c:v>
                </c:pt>
                <c:pt idx="1980">
                  <c:v>8.6159999500000004E-5</c:v>
                </c:pt>
                <c:pt idx="1981">
                  <c:v>8.6239999500000003E-5</c:v>
                </c:pt>
                <c:pt idx="1982">
                  <c:v>8.6319999500000002E-5</c:v>
                </c:pt>
                <c:pt idx="1983">
                  <c:v>8.6399999500000001E-5</c:v>
                </c:pt>
                <c:pt idx="1984">
                  <c:v>8.6479999500000001E-5</c:v>
                </c:pt>
                <c:pt idx="1985">
                  <c:v>8.65599995E-5</c:v>
                </c:pt>
                <c:pt idx="1986">
                  <c:v>8.6639999499999999E-5</c:v>
                </c:pt>
                <c:pt idx="1987">
                  <c:v>8.6719999499999998E-5</c:v>
                </c:pt>
                <c:pt idx="1988">
                  <c:v>8.6799999499999998E-5</c:v>
                </c:pt>
                <c:pt idx="1989">
                  <c:v>8.6879999499999997E-5</c:v>
                </c:pt>
                <c:pt idx="1990">
                  <c:v>8.6959999499999996E-5</c:v>
                </c:pt>
                <c:pt idx="1991">
                  <c:v>8.7039999499999995E-5</c:v>
                </c:pt>
                <c:pt idx="1992">
                  <c:v>8.7119999499999995E-5</c:v>
                </c:pt>
                <c:pt idx="1993">
                  <c:v>8.7199999499999994E-5</c:v>
                </c:pt>
                <c:pt idx="1994">
                  <c:v>8.7279999500000007E-5</c:v>
                </c:pt>
                <c:pt idx="1995">
                  <c:v>8.7359999500000006E-5</c:v>
                </c:pt>
                <c:pt idx="1996">
                  <c:v>8.7439999500000005E-5</c:v>
                </c:pt>
                <c:pt idx="1997">
                  <c:v>8.7519999500000004E-5</c:v>
                </c:pt>
                <c:pt idx="1998">
                  <c:v>8.7599999500000004E-5</c:v>
                </c:pt>
                <c:pt idx="1999">
                  <c:v>8.7679999500000003E-5</c:v>
                </c:pt>
                <c:pt idx="2000">
                  <c:v>8.7759999500000002E-5</c:v>
                </c:pt>
                <c:pt idx="2001">
                  <c:v>8.7839999500000001E-5</c:v>
                </c:pt>
                <c:pt idx="2002">
                  <c:v>8.79199995E-5</c:v>
                </c:pt>
                <c:pt idx="2003">
                  <c:v>8.79999995E-5</c:v>
                </c:pt>
                <c:pt idx="2004">
                  <c:v>8.8079999499999999E-5</c:v>
                </c:pt>
                <c:pt idx="2005">
                  <c:v>8.8159999499999998E-5</c:v>
                </c:pt>
                <c:pt idx="2006">
                  <c:v>8.8239999499999997E-5</c:v>
                </c:pt>
                <c:pt idx="2007">
                  <c:v>8.8319999499999997E-5</c:v>
                </c:pt>
                <c:pt idx="2008">
                  <c:v>8.8399999499999996E-5</c:v>
                </c:pt>
                <c:pt idx="2009">
                  <c:v>8.8479999499999995E-5</c:v>
                </c:pt>
                <c:pt idx="2010">
                  <c:v>8.8559999499999994E-5</c:v>
                </c:pt>
                <c:pt idx="2011">
                  <c:v>8.8639999499999994E-5</c:v>
                </c:pt>
                <c:pt idx="2012">
                  <c:v>8.8719999500000006E-5</c:v>
                </c:pt>
                <c:pt idx="2013">
                  <c:v>8.8799999500000006E-5</c:v>
                </c:pt>
                <c:pt idx="2014">
                  <c:v>8.8879999500000005E-5</c:v>
                </c:pt>
                <c:pt idx="2015">
                  <c:v>8.8959999500000004E-5</c:v>
                </c:pt>
                <c:pt idx="2016">
                  <c:v>8.9039999500000003E-5</c:v>
                </c:pt>
                <c:pt idx="2017">
                  <c:v>8.9119999500000003E-5</c:v>
                </c:pt>
                <c:pt idx="2018">
                  <c:v>8.9199999500000002E-5</c:v>
                </c:pt>
                <c:pt idx="2019">
                  <c:v>8.9279999500000001E-5</c:v>
                </c:pt>
                <c:pt idx="2020">
                  <c:v>8.93599995E-5</c:v>
                </c:pt>
                <c:pt idx="2021">
                  <c:v>8.9439999499999999E-5</c:v>
                </c:pt>
                <c:pt idx="2022">
                  <c:v>8.9519999499999999E-5</c:v>
                </c:pt>
                <c:pt idx="2023">
                  <c:v>8.9599999499999998E-5</c:v>
                </c:pt>
                <c:pt idx="2024">
                  <c:v>8.9679999499999997E-5</c:v>
                </c:pt>
                <c:pt idx="2025">
                  <c:v>8.9759999499999996E-5</c:v>
                </c:pt>
                <c:pt idx="2026">
                  <c:v>8.9839999499999996E-5</c:v>
                </c:pt>
                <c:pt idx="2027">
                  <c:v>8.9919999499999995E-5</c:v>
                </c:pt>
                <c:pt idx="2028">
                  <c:v>8.9999999499999994E-5</c:v>
                </c:pt>
                <c:pt idx="2029">
                  <c:v>9.0079999499999993E-5</c:v>
                </c:pt>
                <c:pt idx="2030">
                  <c:v>9.0159999500000006E-5</c:v>
                </c:pt>
                <c:pt idx="2031">
                  <c:v>9.0239999500000005E-5</c:v>
                </c:pt>
                <c:pt idx="2032">
                  <c:v>9.0319999500000005E-5</c:v>
                </c:pt>
                <c:pt idx="2033">
                  <c:v>9.0399999500000004E-5</c:v>
                </c:pt>
                <c:pt idx="2034">
                  <c:v>9.0479999500000003E-5</c:v>
                </c:pt>
                <c:pt idx="2035">
                  <c:v>9.0559999399999997E-5</c:v>
                </c:pt>
                <c:pt idx="2036">
                  <c:v>9.0639999399999997E-5</c:v>
                </c:pt>
                <c:pt idx="2037">
                  <c:v>9.0719999399999996E-5</c:v>
                </c:pt>
                <c:pt idx="2038">
                  <c:v>9.0799999399999995E-5</c:v>
                </c:pt>
                <c:pt idx="2039">
                  <c:v>9.0879999399999994E-5</c:v>
                </c:pt>
                <c:pt idx="2040">
                  <c:v>9.0959999399999993E-5</c:v>
                </c:pt>
                <c:pt idx="2041">
                  <c:v>9.1039999400000006E-5</c:v>
                </c:pt>
                <c:pt idx="2042">
                  <c:v>9.1119999400000005E-5</c:v>
                </c:pt>
                <c:pt idx="2043">
                  <c:v>9.1199999400000005E-5</c:v>
                </c:pt>
                <c:pt idx="2044">
                  <c:v>9.1279999400000004E-5</c:v>
                </c:pt>
                <c:pt idx="2045">
                  <c:v>9.1359999400000003E-5</c:v>
                </c:pt>
                <c:pt idx="2046">
                  <c:v>9.1439999400000002E-5</c:v>
                </c:pt>
                <c:pt idx="2047">
                  <c:v>9.1519999400000002E-5</c:v>
                </c:pt>
                <c:pt idx="2048">
                  <c:v>9.1599999400000001E-5</c:v>
                </c:pt>
                <c:pt idx="2049">
                  <c:v>9.16799994E-5</c:v>
                </c:pt>
                <c:pt idx="2050">
                  <c:v>9.1759999399999999E-5</c:v>
                </c:pt>
                <c:pt idx="2051">
                  <c:v>9.1839999399999999E-5</c:v>
                </c:pt>
                <c:pt idx="2052">
                  <c:v>9.1919999399999998E-5</c:v>
                </c:pt>
                <c:pt idx="2053">
                  <c:v>9.1999999399999997E-5</c:v>
                </c:pt>
                <c:pt idx="2054">
                  <c:v>9.2079999399999996E-5</c:v>
                </c:pt>
                <c:pt idx="2055">
                  <c:v>9.2159999399999996E-5</c:v>
                </c:pt>
                <c:pt idx="2056">
                  <c:v>9.2239999399999995E-5</c:v>
                </c:pt>
                <c:pt idx="2057">
                  <c:v>9.2319999399999994E-5</c:v>
                </c:pt>
                <c:pt idx="2058">
                  <c:v>9.2399999400000007E-5</c:v>
                </c:pt>
                <c:pt idx="2059">
                  <c:v>9.2479999400000006E-5</c:v>
                </c:pt>
                <c:pt idx="2060">
                  <c:v>9.2559999400000005E-5</c:v>
                </c:pt>
                <c:pt idx="2061">
                  <c:v>9.2639999400000004E-5</c:v>
                </c:pt>
                <c:pt idx="2062">
                  <c:v>9.2719999400000004E-5</c:v>
                </c:pt>
                <c:pt idx="2063">
                  <c:v>9.2799999400000003E-5</c:v>
                </c:pt>
                <c:pt idx="2064">
                  <c:v>9.2879999400000002E-5</c:v>
                </c:pt>
                <c:pt idx="2065">
                  <c:v>9.2959999400000001E-5</c:v>
                </c:pt>
                <c:pt idx="2066">
                  <c:v>9.3039999400000001E-5</c:v>
                </c:pt>
                <c:pt idx="2067">
                  <c:v>9.31199994E-5</c:v>
                </c:pt>
                <c:pt idx="2068">
                  <c:v>9.3199999399999999E-5</c:v>
                </c:pt>
                <c:pt idx="2069">
                  <c:v>9.3279999399999998E-5</c:v>
                </c:pt>
                <c:pt idx="2070">
                  <c:v>9.3359999399999998E-5</c:v>
                </c:pt>
                <c:pt idx="2071">
                  <c:v>9.3439999399999997E-5</c:v>
                </c:pt>
                <c:pt idx="2072">
                  <c:v>9.3519999399999996E-5</c:v>
                </c:pt>
                <c:pt idx="2073">
                  <c:v>9.3599999399999995E-5</c:v>
                </c:pt>
                <c:pt idx="2074">
                  <c:v>9.3679999399999995E-5</c:v>
                </c:pt>
                <c:pt idx="2075">
                  <c:v>9.3759999399999994E-5</c:v>
                </c:pt>
                <c:pt idx="2076">
                  <c:v>9.3839999400000007E-5</c:v>
                </c:pt>
                <c:pt idx="2077">
                  <c:v>9.3919999400000006E-5</c:v>
                </c:pt>
                <c:pt idx="2078">
                  <c:v>9.3999999400000005E-5</c:v>
                </c:pt>
                <c:pt idx="2079">
                  <c:v>9.4079999400000004E-5</c:v>
                </c:pt>
                <c:pt idx="2080">
                  <c:v>9.4159999400000003E-5</c:v>
                </c:pt>
                <c:pt idx="2081">
                  <c:v>9.4239999400000003E-5</c:v>
                </c:pt>
                <c:pt idx="2082">
                  <c:v>9.4319999400000002E-5</c:v>
                </c:pt>
                <c:pt idx="2083">
                  <c:v>9.4399999400000001E-5</c:v>
                </c:pt>
                <c:pt idx="2084">
                  <c:v>9.44799994E-5</c:v>
                </c:pt>
                <c:pt idx="2085">
                  <c:v>9.45599994E-5</c:v>
                </c:pt>
                <c:pt idx="2086">
                  <c:v>9.4639999399999999E-5</c:v>
                </c:pt>
                <c:pt idx="2087">
                  <c:v>9.4719999399999998E-5</c:v>
                </c:pt>
                <c:pt idx="2088">
                  <c:v>9.4799999399999997E-5</c:v>
                </c:pt>
                <c:pt idx="2089">
                  <c:v>9.4879999399999997E-5</c:v>
                </c:pt>
                <c:pt idx="2090">
                  <c:v>9.4959999399999996E-5</c:v>
                </c:pt>
                <c:pt idx="2091">
                  <c:v>9.5039999399999995E-5</c:v>
                </c:pt>
                <c:pt idx="2092">
                  <c:v>9.5119999399999994E-5</c:v>
                </c:pt>
                <c:pt idx="2093">
                  <c:v>9.5199999399999994E-5</c:v>
                </c:pt>
                <c:pt idx="2094">
                  <c:v>9.5279999400000006E-5</c:v>
                </c:pt>
                <c:pt idx="2095">
                  <c:v>9.5359999400000006E-5</c:v>
                </c:pt>
                <c:pt idx="2096">
                  <c:v>9.5439999400000005E-5</c:v>
                </c:pt>
                <c:pt idx="2097">
                  <c:v>9.5519999400000004E-5</c:v>
                </c:pt>
                <c:pt idx="2098">
                  <c:v>9.5599999400000003E-5</c:v>
                </c:pt>
                <c:pt idx="2099">
                  <c:v>9.5679999400000002E-5</c:v>
                </c:pt>
                <c:pt idx="2100">
                  <c:v>9.5759999400000002E-5</c:v>
                </c:pt>
                <c:pt idx="2101">
                  <c:v>9.5839999400000001E-5</c:v>
                </c:pt>
                <c:pt idx="2102">
                  <c:v>9.59199994E-5</c:v>
                </c:pt>
                <c:pt idx="2103">
                  <c:v>9.5999999399999999E-5</c:v>
                </c:pt>
                <c:pt idx="2104">
                  <c:v>9.6079999399999999E-5</c:v>
                </c:pt>
                <c:pt idx="2105">
                  <c:v>9.6159999399999998E-5</c:v>
                </c:pt>
                <c:pt idx="2106">
                  <c:v>9.6239999399999997E-5</c:v>
                </c:pt>
                <c:pt idx="2107">
                  <c:v>9.6319999399999996E-5</c:v>
                </c:pt>
                <c:pt idx="2108">
                  <c:v>9.6399999399999996E-5</c:v>
                </c:pt>
                <c:pt idx="2109">
                  <c:v>9.6479999399999995E-5</c:v>
                </c:pt>
                <c:pt idx="2110">
                  <c:v>9.6559999399999994E-5</c:v>
                </c:pt>
                <c:pt idx="2111">
                  <c:v>9.6639999399999993E-5</c:v>
                </c:pt>
                <c:pt idx="2112">
                  <c:v>9.6719999400000006E-5</c:v>
                </c:pt>
                <c:pt idx="2113">
                  <c:v>9.6799999400000005E-5</c:v>
                </c:pt>
                <c:pt idx="2114">
                  <c:v>9.6879999400000005E-5</c:v>
                </c:pt>
                <c:pt idx="2115">
                  <c:v>9.6959999400000004E-5</c:v>
                </c:pt>
                <c:pt idx="2116">
                  <c:v>9.7039999400000003E-5</c:v>
                </c:pt>
                <c:pt idx="2117">
                  <c:v>9.7119999400000002E-5</c:v>
                </c:pt>
                <c:pt idx="2118">
                  <c:v>9.7199999400000001E-5</c:v>
                </c:pt>
                <c:pt idx="2119">
                  <c:v>9.7279999400000001E-5</c:v>
                </c:pt>
                <c:pt idx="2120">
                  <c:v>9.73599994E-5</c:v>
                </c:pt>
                <c:pt idx="2121">
                  <c:v>9.7439999399999999E-5</c:v>
                </c:pt>
                <c:pt idx="2122">
                  <c:v>9.7519999399999998E-5</c:v>
                </c:pt>
                <c:pt idx="2123">
                  <c:v>9.7599999399999998E-5</c:v>
                </c:pt>
                <c:pt idx="2124">
                  <c:v>9.7679999399999997E-5</c:v>
                </c:pt>
                <c:pt idx="2125">
                  <c:v>9.7759999399999996E-5</c:v>
                </c:pt>
                <c:pt idx="2126">
                  <c:v>9.7839999399999995E-5</c:v>
                </c:pt>
                <c:pt idx="2127">
                  <c:v>9.7919999399999995E-5</c:v>
                </c:pt>
                <c:pt idx="2128">
                  <c:v>9.7999999399999994E-5</c:v>
                </c:pt>
                <c:pt idx="2129">
                  <c:v>9.8079999400000007E-5</c:v>
                </c:pt>
                <c:pt idx="2130">
                  <c:v>9.8159999400000006E-5</c:v>
                </c:pt>
                <c:pt idx="2131">
                  <c:v>9.8239999400000005E-5</c:v>
                </c:pt>
                <c:pt idx="2132">
                  <c:v>9.8319999400000004E-5</c:v>
                </c:pt>
                <c:pt idx="2133">
                  <c:v>9.8399999400000004E-5</c:v>
                </c:pt>
                <c:pt idx="2134">
                  <c:v>9.8479999400000003E-5</c:v>
                </c:pt>
                <c:pt idx="2135">
                  <c:v>9.8559999400000002E-5</c:v>
                </c:pt>
                <c:pt idx="2136">
                  <c:v>9.8639999400000001E-5</c:v>
                </c:pt>
                <c:pt idx="2137">
                  <c:v>9.87199994E-5</c:v>
                </c:pt>
                <c:pt idx="2138">
                  <c:v>9.87999994E-5</c:v>
                </c:pt>
                <c:pt idx="2139">
                  <c:v>9.8879999399999999E-5</c:v>
                </c:pt>
                <c:pt idx="2140">
                  <c:v>9.8959999399999998E-5</c:v>
                </c:pt>
                <c:pt idx="2141">
                  <c:v>9.9039999399999997E-5</c:v>
                </c:pt>
                <c:pt idx="2142">
                  <c:v>9.9119999399999997E-5</c:v>
                </c:pt>
                <c:pt idx="2143">
                  <c:v>9.9199999399999996E-5</c:v>
                </c:pt>
                <c:pt idx="2144">
                  <c:v>9.9279999399999995E-5</c:v>
                </c:pt>
                <c:pt idx="2145">
                  <c:v>9.9359999399999994E-5</c:v>
                </c:pt>
                <c:pt idx="2146">
                  <c:v>9.9439999399999994E-5</c:v>
                </c:pt>
                <c:pt idx="2147">
                  <c:v>9.9519999400000006E-5</c:v>
                </c:pt>
                <c:pt idx="2148">
                  <c:v>9.9599999400000006E-5</c:v>
                </c:pt>
                <c:pt idx="2149">
                  <c:v>9.9679999400000005E-5</c:v>
                </c:pt>
                <c:pt idx="2150">
                  <c:v>9.9759999400000004E-5</c:v>
                </c:pt>
                <c:pt idx="2151">
                  <c:v>9.9839999400000003E-5</c:v>
                </c:pt>
                <c:pt idx="2152">
                  <c:v>9.9919999400000003E-5</c:v>
                </c:pt>
                <c:pt idx="2153">
                  <c:v>9.9999999400000002E-5</c:v>
                </c:pt>
                <c:pt idx="2154" formatCode="General">
                  <c:v>1.0007999899999999E-4</c:v>
                </c:pt>
                <c:pt idx="2155" formatCode="General">
                  <c:v>1.0015999899999999E-4</c:v>
                </c:pt>
                <c:pt idx="2156" formatCode="General">
                  <c:v>1.0023999900000001E-4</c:v>
                </c:pt>
                <c:pt idx="2157" formatCode="General">
                  <c:v>1.0031999900000001E-4</c:v>
                </c:pt>
                <c:pt idx="2158" formatCode="General">
                  <c:v>1.00399999E-4</c:v>
                </c:pt>
                <c:pt idx="2159" formatCode="General">
                  <c:v>1.00479999E-4</c:v>
                </c:pt>
                <c:pt idx="2160" formatCode="General">
                  <c:v>1.00559999E-4</c:v>
                </c:pt>
                <c:pt idx="2161" formatCode="General">
                  <c:v>1.00639999E-4</c:v>
                </c:pt>
                <c:pt idx="2162" formatCode="General">
                  <c:v>1.00719999E-4</c:v>
                </c:pt>
                <c:pt idx="2163" formatCode="General">
                  <c:v>1.00799999E-4</c:v>
                </c:pt>
                <c:pt idx="2164" formatCode="General">
                  <c:v>1.00879999E-4</c:v>
                </c:pt>
                <c:pt idx="2165" formatCode="General">
                  <c:v>1.00959999E-4</c:v>
                </c:pt>
                <c:pt idx="2166" formatCode="General">
                  <c:v>1.01039999E-4</c:v>
                </c:pt>
                <c:pt idx="2167" formatCode="General">
                  <c:v>1.01119999E-4</c:v>
                </c:pt>
                <c:pt idx="2168" formatCode="General">
                  <c:v>1.01199999E-4</c:v>
                </c:pt>
                <c:pt idx="2169" formatCode="General">
                  <c:v>1.01279999E-4</c:v>
                </c:pt>
                <c:pt idx="2170" formatCode="General">
                  <c:v>1.01359999E-4</c:v>
                </c:pt>
                <c:pt idx="2171" formatCode="General">
                  <c:v>1.01439999E-4</c:v>
                </c:pt>
                <c:pt idx="2172" formatCode="General">
                  <c:v>1.0151999899999999E-4</c:v>
                </c:pt>
                <c:pt idx="2173" formatCode="General">
                  <c:v>1.0159999899999999E-4</c:v>
                </c:pt>
                <c:pt idx="2174" formatCode="General">
                  <c:v>1.0167999900000001E-4</c:v>
                </c:pt>
                <c:pt idx="2175" formatCode="General">
                  <c:v>1.0175999900000001E-4</c:v>
                </c:pt>
                <c:pt idx="2176" formatCode="General">
                  <c:v>1.01839999E-4</c:v>
                </c:pt>
                <c:pt idx="2177" formatCode="General">
                  <c:v>1.01919999E-4</c:v>
                </c:pt>
                <c:pt idx="2178" formatCode="General">
                  <c:v>1.01999999E-4</c:v>
                </c:pt>
                <c:pt idx="2179" formatCode="General">
                  <c:v>1.02079999E-4</c:v>
                </c:pt>
                <c:pt idx="2180" formatCode="General">
                  <c:v>1.02159999E-4</c:v>
                </c:pt>
                <c:pt idx="2181" formatCode="General">
                  <c:v>1.02239999E-4</c:v>
                </c:pt>
                <c:pt idx="2182" formatCode="General">
                  <c:v>1.02319999E-4</c:v>
                </c:pt>
                <c:pt idx="2183" formatCode="General">
                  <c:v>1.02399999E-4</c:v>
                </c:pt>
                <c:pt idx="2184" formatCode="General">
                  <c:v>1.02479999E-4</c:v>
                </c:pt>
                <c:pt idx="2185" formatCode="General">
                  <c:v>1.02559999E-4</c:v>
                </c:pt>
                <c:pt idx="2186" formatCode="General">
                  <c:v>1.02639999E-4</c:v>
                </c:pt>
                <c:pt idx="2187" formatCode="General">
                  <c:v>1.02719999E-4</c:v>
                </c:pt>
                <c:pt idx="2188" formatCode="General">
                  <c:v>1.02799999E-4</c:v>
                </c:pt>
                <c:pt idx="2189" formatCode="General">
                  <c:v>1.0287999899999999E-4</c:v>
                </c:pt>
                <c:pt idx="2190" formatCode="General">
                  <c:v>1.0295999899999999E-4</c:v>
                </c:pt>
                <c:pt idx="2191" formatCode="General">
                  <c:v>1.0303999899999999E-4</c:v>
                </c:pt>
                <c:pt idx="2192" formatCode="General">
                  <c:v>1.0311999900000001E-4</c:v>
                </c:pt>
                <c:pt idx="2193" formatCode="General">
                  <c:v>1.0319999900000001E-4</c:v>
                </c:pt>
                <c:pt idx="2194" formatCode="General">
                  <c:v>1.03279999E-4</c:v>
                </c:pt>
                <c:pt idx="2195" formatCode="General">
                  <c:v>1.03359999E-4</c:v>
                </c:pt>
                <c:pt idx="2196" formatCode="General">
                  <c:v>1.03439999E-4</c:v>
                </c:pt>
                <c:pt idx="2197" formatCode="General">
                  <c:v>1.03519999E-4</c:v>
                </c:pt>
                <c:pt idx="2198" formatCode="General">
                  <c:v>1.03599999E-4</c:v>
                </c:pt>
                <c:pt idx="2199" formatCode="General">
                  <c:v>1.03679999E-4</c:v>
                </c:pt>
                <c:pt idx="2200" formatCode="General">
                  <c:v>1.03759999E-4</c:v>
                </c:pt>
                <c:pt idx="2201" formatCode="General">
                  <c:v>1.03839999E-4</c:v>
                </c:pt>
                <c:pt idx="2202" formatCode="General">
                  <c:v>1.03919999E-4</c:v>
                </c:pt>
                <c:pt idx="2203" formatCode="General">
                  <c:v>1.03999999E-4</c:v>
                </c:pt>
                <c:pt idx="2204" formatCode="General">
                  <c:v>1.04079999E-4</c:v>
                </c:pt>
                <c:pt idx="2205" formatCode="General">
                  <c:v>1.04159999E-4</c:v>
                </c:pt>
                <c:pt idx="2206" formatCode="General">
                  <c:v>1.04239999E-4</c:v>
                </c:pt>
                <c:pt idx="2207" formatCode="General">
                  <c:v>1.0431999899999999E-4</c:v>
                </c:pt>
                <c:pt idx="2208" formatCode="General">
                  <c:v>1.0439999899999999E-4</c:v>
                </c:pt>
                <c:pt idx="2209" formatCode="General">
                  <c:v>1.0447999900000001E-4</c:v>
                </c:pt>
                <c:pt idx="2210" formatCode="General">
                  <c:v>1.0455999900000001E-4</c:v>
                </c:pt>
                <c:pt idx="2211" formatCode="General">
                  <c:v>1.0463999900000001E-4</c:v>
                </c:pt>
                <c:pt idx="2212" formatCode="General">
                  <c:v>1.04719999E-4</c:v>
                </c:pt>
                <c:pt idx="2213" formatCode="General">
                  <c:v>1.04799999E-4</c:v>
                </c:pt>
                <c:pt idx="2214" formatCode="General">
                  <c:v>1.04879999E-4</c:v>
                </c:pt>
                <c:pt idx="2215" formatCode="General">
                  <c:v>1.04959999E-4</c:v>
                </c:pt>
                <c:pt idx="2216" formatCode="General">
                  <c:v>1.05039999E-4</c:v>
                </c:pt>
                <c:pt idx="2217" formatCode="General">
                  <c:v>1.05119999E-4</c:v>
                </c:pt>
                <c:pt idx="2218" formatCode="General">
                  <c:v>1.05199999E-4</c:v>
                </c:pt>
                <c:pt idx="2219" formatCode="General">
                  <c:v>1.05279999E-4</c:v>
                </c:pt>
                <c:pt idx="2220" formatCode="General">
                  <c:v>1.05359999E-4</c:v>
                </c:pt>
                <c:pt idx="2221" formatCode="General">
                  <c:v>1.05439999E-4</c:v>
                </c:pt>
                <c:pt idx="2222" formatCode="General">
                  <c:v>1.05519999E-4</c:v>
                </c:pt>
                <c:pt idx="2223" formatCode="General">
                  <c:v>1.05599999E-4</c:v>
                </c:pt>
                <c:pt idx="2224" formatCode="General">
                  <c:v>1.05679999E-4</c:v>
                </c:pt>
                <c:pt idx="2225" formatCode="General">
                  <c:v>1.0575999899999999E-4</c:v>
                </c:pt>
                <c:pt idx="2226" formatCode="General">
                  <c:v>1.0583999899999999E-4</c:v>
                </c:pt>
                <c:pt idx="2227" formatCode="General">
                  <c:v>1.0591999900000001E-4</c:v>
                </c:pt>
                <c:pt idx="2228" formatCode="General">
                  <c:v>1.0599999900000001E-4</c:v>
                </c:pt>
                <c:pt idx="2229" formatCode="General">
                  <c:v>1.06079999E-4</c:v>
                </c:pt>
                <c:pt idx="2230" formatCode="General">
                  <c:v>1.06159999E-4</c:v>
                </c:pt>
                <c:pt idx="2231" formatCode="General">
                  <c:v>1.06239999E-4</c:v>
                </c:pt>
                <c:pt idx="2232" formatCode="General">
                  <c:v>1.06319999E-4</c:v>
                </c:pt>
                <c:pt idx="2233" formatCode="General">
                  <c:v>1.06399999E-4</c:v>
                </c:pt>
                <c:pt idx="2234" formatCode="General">
                  <c:v>1.06479999E-4</c:v>
                </c:pt>
                <c:pt idx="2235" formatCode="General">
                  <c:v>1.06559999E-4</c:v>
                </c:pt>
                <c:pt idx="2236" formatCode="General">
                  <c:v>1.06639999E-4</c:v>
                </c:pt>
                <c:pt idx="2237" formatCode="General">
                  <c:v>1.06719999E-4</c:v>
                </c:pt>
                <c:pt idx="2238" formatCode="General">
                  <c:v>1.06799999E-4</c:v>
                </c:pt>
                <c:pt idx="2239" formatCode="General">
                  <c:v>1.06879999E-4</c:v>
                </c:pt>
                <c:pt idx="2240" formatCode="General">
                  <c:v>1.06959999E-4</c:v>
                </c:pt>
                <c:pt idx="2241" formatCode="General">
                  <c:v>1.07039999E-4</c:v>
                </c:pt>
                <c:pt idx="2242" formatCode="General">
                  <c:v>1.0711999899999999E-4</c:v>
                </c:pt>
                <c:pt idx="2243" formatCode="General">
                  <c:v>1.0719999899999999E-4</c:v>
                </c:pt>
                <c:pt idx="2244" formatCode="General">
                  <c:v>1.0727999899999999E-4</c:v>
                </c:pt>
                <c:pt idx="2245" formatCode="General">
                  <c:v>1.0735999900000001E-4</c:v>
                </c:pt>
                <c:pt idx="2246" formatCode="General">
                  <c:v>1.0743999900000001E-4</c:v>
                </c:pt>
                <c:pt idx="2247" formatCode="General">
                  <c:v>1.07519999E-4</c:v>
                </c:pt>
                <c:pt idx="2248" formatCode="General">
                  <c:v>1.07599999E-4</c:v>
                </c:pt>
                <c:pt idx="2249" formatCode="General">
                  <c:v>1.07679999E-4</c:v>
                </c:pt>
                <c:pt idx="2250" formatCode="General">
                  <c:v>1.07759999E-4</c:v>
                </c:pt>
                <c:pt idx="2251" formatCode="General">
                  <c:v>1.07839999E-4</c:v>
                </c:pt>
                <c:pt idx="2252" formatCode="General">
                  <c:v>1.07919999E-4</c:v>
                </c:pt>
                <c:pt idx="2253" formatCode="General">
                  <c:v>1.07999999E-4</c:v>
                </c:pt>
                <c:pt idx="2254" formatCode="General">
                  <c:v>1.08079999E-4</c:v>
                </c:pt>
                <c:pt idx="2255" formatCode="General">
                  <c:v>1.08159999E-4</c:v>
                </c:pt>
                <c:pt idx="2256" formatCode="General">
                  <c:v>1.08239999E-4</c:v>
                </c:pt>
                <c:pt idx="2257" formatCode="General">
                  <c:v>1.08319999E-4</c:v>
                </c:pt>
                <c:pt idx="2258" formatCode="General">
                  <c:v>1.08399999E-4</c:v>
                </c:pt>
                <c:pt idx="2259" formatCode="General">
                  <c:v>1.08479999E-4</c:v>
                </c:pt>
                <c:pt idx="2260" formatCode="General">
                  <c:v>1.0855999899999999E-4</c:v>
                </c:pt>
                <c:pt idx="2261" formatCode="General">
                  <c:v>1.0863999899999999E-4</c:v>
                </c:pt>
                <c:pt idx="2262" formatCode="General">
                  <c:v>1.0871999900000001E-4</c:v>
                </c:pt>
                <c:pt idx="2263" formatCode="General">
                  <c:v>1.0879999900000001E-4</c:v>
                </c:pt>
                <c:pt idx="2264" formatCode="General">
                  <c:v>1.0887999900000001E-4</c:v>
                </c:pt>
                <c:pt idx="2265" formatCode="General">
                  <c:v>1.08959999E-4</c:v>
                </c:pt>
                <c:pt idx="2266" formatCode="General">
                  <c:v>1.09039999E-4</c:v>
                </c:pt>
                <c:pt idx="2267" formatCode="General">
                  <c:v>1.09119999E-4</c:v>
                </c:pt>
                <c:pt idx="2268" formatCode="General">
                  <c:v>1.09199999E-4</c:v>
                </c:pt>
                <c:pt idx="2269" formatCode="General">
                  <c:v>1.09279999E-4</c:v>
                </c:pt>
                <c:pt idx="2270" formatCode="General">
                  <c:v>1.09359999E-4</c:v>
                </c:pt>
                <c:pt idx="2271" formatCode="General">
                  <c:v>1.09439999E-4</c:v>
                </c:pt>
                <c:pt idx="2272" formatCode="General">
                  <c:v>1.09519999E-4</c:v>
                </c:pt>
                <c:pt idx="2273" formatCode="General">
                  <c:v>1.09599999E-4</c:v>
                </c:pt>
                <c:pt idx="2274" formatCode="General">
                  <c:v>1.09679999E-4</c:v>
                </c:pt>
                <c:pt idx="2275" formatCode="General">
                  <c:v>1.09759999E-4</c:v>
                </c:pt>
                <c:pt idx="2276" formatCode="General">
                  <c:v>1.09839999E-4</c:v>
                </c:pt>
                <c:pt idx="2277" formatCode="General">
                  <c:v>1.09919999E-4</c:v>
                </c:pt>
                <c:pt idx="2278" formatCode="General">
                  <c:v>1.0999999899999999E-4</c:v>
                </c:pt>
                <c:pt idx="2279" formatCode="General">
                  <c:v>1.1007999899999999E-4</c:v>
                </c:pt>
                <c:pt idx="2280" formatCode="General">
                  <c:v>1.1015999900000001E-4</c:v>
                </c:pt>
                <c:pt idx="2281" formatCode="General">
                  <c:v>1.1023999900000001E-4</c:v>
                </c:pt>
                <c:pt idx="2282" formatCode="General">
                  <c:v>1.10319999E-4</c:v>
                </c:pt>
                <c:pt idx="2283" formatCode="General">
                  <c:v>1.10399999E-4</c:v>
                </c:pt>
                <c:pt idx="2284" formatCode="General">
                  <c:v>1.10479999E-4</c:v>
                </c:pt>
                <c:pt idx="2285" formatCode="General">
                  <c:v>1.10559999E-4</c:v>
                </c:pt>
                <c:pt idx="2286" formatCode="General">
                  <c:v>1.10639999E-4</c:v>
                </c:pt>
                <c:pt idx="2287" formatCode="General">
                  <c:v>1.10719999E-4</c:v>
                </c:pt>
                <c:pt idx="2288" formatCode="General">
                  <c:v>1.10799999E-4</c:v>
                </c:pt>
                <c:pt idx="2289" formatCode="General">
                  <c:v>1.10879999E-4</c:v>
                </c:pt>
                <c:pt idx="2290" formatCode="General">
                  <c:v>1.10959999E-4</c:v>
                </c:pt>
                <c:pt idx="2291" formatCode="General">
                  <c:v>1.11039999E-4</c:v>
                </c:pt>
                <c:pt idx="2292" formatCode="General">
                  <c:v>1.11119999E-4</c:v>
                </c:pt>
                <c:pt idx="2293" formatCode="General">
                  <c:v>1.11199999E-4</c:v>
                </c:pt>
                <c:pt idx="2294" formatCode="General">
                  <c:v>1.11279999E-4</c:v>
                </c:pt>
                <c:pt idx="2295" formatCode="General">
                  <c:v>1.1135999899999999E-4</c:v>
                </c:pt>
                <c:pt idx="2296" formatCode="General">
                  <c:v>1.1143999899999999E-4</c:v>
                </c:pt>
                <c:pt idx="2297" formatCode="General">
                  <c:v>1.1151999899999999E-4</c:v>
                </c:pt>
                <c:pt idx="2298" formatCode="General">
                  <c:v>1.1159999900000001E-4</c:v>
                </c:pt>
                <c:pt idx="2299" formatCode="General">
                  <c:v>1.1167999900000001E-4</c:v>
                </c:pt>
                <c:pt idx="2300" formatCode="General">
                  <c:v>1.11759999E-4</c:v>
                </c:pt>
                <c:pt idx="2301" formatCode="General">
                  <c:v>1.11839999E-4</c:v>
                </c:pt>
                <c:pt idx="2302" formatCode="General">
                  <c:v>1.11919999E-4</c:v>
                </c:pt>
                <c:pt idx="2303" formatCode="General">
                  <c:v>1.11999999E-4</c:v>
                </c:pt>
                <c:pt idx="2304" formatCode="General">
                  <c:v>1.12079999E-4</c:v>
                </c:pt>
                <c:pt idx="2305" formatCode="General">
                  <c:v>1.12159999E-4</c:v>
                </c:pt>
                <c:pt idx="2306" formatCode="General">
                  <c:v>1.12239999E-4</c:v>
                </c:pt>
                <c:pt idx="2307" formatCode="General">
                  <c:v>1.12319999E-4</c:v>
                </c:pt>
                <c:pt idx="2308" formatCode="General">
                  <c:v>1.12399999E-4</c:v>
                </c:pt>
                <c:pt idx="2309" formatCode="General">
                  <c:v>1.12479999E-4</c:v>
                </c:pt>
                <c:pt idx="2310" formatCode="General">
                  <c:v>1.12559999E-4</c:v>
                </c:pt>
                <c:pt idx="2311" formatCode="General">
                  <c:v>1.12639999E-4</c:v>
                </c:pt>
                <c:pt idx="2312" formatCode="General">
                  <c:v>1.12719999E-4</c:v>
                </c:pt>
                <c:pt idx="2313" formatCode="General">
                  <c:v>1.1279999899999999E-4</c:v>
                </c:pt>
                <c:pt idx="2314" formatCode="General">
                  <c:v>1.1287999899999999E-4</c:v>
                </c:pt>
                <c:pt idx="2315" formatCode="General">
                  <c:v>1.1295999900000001E-4</c:v>
                </c:pt>
                <c:pt idx="2316" formatCode="General">
                  <c:v>1.1303999900000001E-4</c:v>
                </c:pt>
                <c:pt idx="2317" formatCode="General">
                  <c:v>1.1311999900000001E-4</c:v>
                </c:pt>
                <c:pt idx="2318" formatCode="General">
                  <c:v>1.13199999E-4</c:v>
                </c:pt>
                <c:pt idx="2319" formatCode="General">
                  <c:v>1.13279999E-4</c:v>
                </c:pt>
                <c:pt idx="2320" formatCode="General">
                  <c:v>1.13359999E-4</c:v>
                </c:pt>
                <c:pt idx="2321" formatCode="General">
                  <c:v>1.13439999E-4</c:v>
                </c:pt>
                <c:pt idx="2322" formatCode="General">
                  <c:v>1.13519999E-4</c:v>
                </c:pt>
                <c:pt idx="2323" formatCode="General">
                  <c:v>1.13599999E-4</c:v>
                </c:pt>
                <c:pt idx="2324" formatCode="General">
                  <c:v>1.13679999E-4</c:v>
                </c:pt>
                <c:pt idx="2325" formatCode="General">
                  <c:v>1.13759999E-4</c:v>
                </c:pt>
                <c:pt idx="2326" formatCode="General">
                  <c:v>1.13839999E-4</c:v>
                </c:pt>
                <c:pt idx="2327" formatCode="General">
                  <c:v>1.13919999E-4</c:v>
                </c:pt>
                <c:pt idx="2328" formatCode="General">
                  <c:v>1.13999999E-4</c:v>
                </c:pt>
                <c:pt idx="2329" formatCode="General">
                  <c:v>1.14079999E-4</c:v>
                </c:pt>
                <c:pt idx="2330" formatCode="General">
                  <c:v>1.14159999E-4</c:v>
                </c:pt>
                <c:pt idx="2331" formatCode="General">
                  <c:v>1.1423999899999999E-4</c:v>
                </c:pt>
                <c:pt idx="2332" formatCode="General">
                  <c:v>1.1431999899999999E-4</c:v>
                </c:pt>
                <c:pt idx="2333" formatCode="General">
                  <c:v>1.1439999900000001E-4</c:v>
                </c:pt>
                <c:pt idx="2334" formatCode="General">
                  <c:v>1.1447999900000001E-4</c:v>
                </c:pt>
                <c:pt idx="2335" formatCode="General">
                  <c:v>1.14559999E-4</c:v>
                </c:pt>
                <c:pt idx="2336" formatCode="General">
                  <c:v>1.14639999E-4</c:v>
                </c:pt>
                <c:pt idx="2337" formatCode="General">
                  <c:v>1.14719999E-4</c:v>
                </c:pt>
                <c:pt idx="2338" formatCode="General">
                  <c:v>1.14799999E-4</c:v>
                </c:pt>
                <c:pt idx="2339" formatCode="General">
                  <c:v>1.14879999E-4</c:v>
                </c:pt>
                <c:pt idx="2340" formatCode="General">
                  <c:v>1.14959999E-4</c:v>
                </c:pt>
                <c:pt idx="2341" formatCode="General">
                  <c:v>1.15039999E-4</c:v>
                </c:pt>
                <c:pt idx="2342" formatCode="General">
                  <c:v>1.15119999E-4</c:v>
                </c:pt>
                <c:pt idx="2343" formatCode="General">
                  <c:v>1.15199999E-4</c:v>
                </c:pt>
                <c:pt idx="2344" formatCode="General">
                  <c:v>1.15279999E-4</c:v>
                </c:pt>
                <c:pt idx="2345" formatCode="General">
                  <c:v>1.15359999E-4</c:v>
                </c:pt>
                <c:pt idx="2346" formatCode="General">
                  <c:v>1.15439999E-4</c:v>
                </c:pt>
                <c:pt idx="2347" formatCode="General">
                  <c:v>1.15519999E-4</c:v>
                </c:pt>
                <c:pt idx="2348" formatCode="General">
                  <c:v>1.1559999899999999E-4</c:v>
                </c:pt>
                <c:pt idx="2349" formatCode="General">
                  <c:v>1.1567999899999999E-4</c:v>
                </c:pt>
                <c:pt idx="2350" formatCode="General">
                  <c:v>1.1575999899999999E-4</c:v>
                </c:pt>
                <c:pt idx="2351" formatCode="General">
                  <c:v>1.1583999900000001E-4</c:v>
                </c:pt>
                <c:pt idx="2352" formatCode="General">
                  <c:v>1.1591999900000001E-4</c:v>
                </c:pt>
                <c:pt idx="2353" formatCode="General">
                  <c:v>1.15999999E-4</c:v>
                </c:pt>
                <c:pt idx="2354" formatCode="General">
                  <c:v>1.16079999E-4</c:v>
                </c:pt>
                <c:pt idx="2355" formatCode="General">
                  <c:v>1.16159999E-4</c:v>
                </c:pt>
                <c:pt idx="2356" formatCode="General">
                  <c:v>1.16239999E-4</c:v>
                </c:pt>
                <c:pt idx="2357" formatCode="General">
                  <c:v>1.16319999E-4</c:v>
                </c:pt>
                <c:pt idx="2358" formatCode="General">
                  <c:v>1.16399999E-4</c:v>
                </c:pt>
                <c:pt idx="2359" formatCode="General">
                  <c:v>1.16479999E-4</c:v>
                </c:pt>
                <c:pt idx="2360" formatCode="General">
                  <c:v>1.16559999E-4</c:v>
                </c:pt>
                <c:pt idx="2361" formatCode="General">
                  <c:v>1.16639999E-4</c:v>
                </c:pt>
                <c:pt idx="2362" formatCode="General">
                  <c:v>1.16719999E-4</c:v>
                </c:pt>
                <c:pt idx="2363" formatCode="General">
                  <c:v>1.16799999E-4</c:v>
                </c:pt>
                <c:pt idx="2364" formatCode="General">
                  <c:v>1.16879999E-4</c:v>
                </c:pt>
                <c:pt idx="2365" formatCode="General">
                  <c:v>1.16959999E-4</c:v>
                </c:pt>
                <c:pt idx="2366" formatCode="General">
                  <c:v>1.1703999899999999E-4</c:v>
                </c:pt>
                <c:pt idx="2367" formatCode="General">
                  <c:v>1.1711999899999999E-4</c:v>
                </c:pt>
                <c:pt idx="2368" formatCode="General">
                  <c:v>1.1719999900000001E-4</c:v>
                </c:pt>
                <c:pt idx="2369" formatCode="General">
                  <c:v>1.1727999900000001E-4</c:v>
                </c:pt>
                <c:pt idx="2370" formatCode="General">
                  <c:v>1.1735999900000001E-4</c:v>
                </c:pt>
                <c:pt idx="2371" formatCode="General">
                  <c:v>1.17439999E-4</c:v>
                </c:pt>
                <c:pt idx="2372" formatCode="General">
                  <c:v>1.17519999E-4</c:v>
                </c:pt>
                <c:pt idx="2373" formatCode="General">
                  <c:v>1.17599999E-4</c:v>
                </c:pt>
                <c:pt idx="2374" formatCode="General">
                  <c:v>1.17679999E-4</c:v>
                </c:pt>
                <c:pt idx="2375" formatCode="General">
                  <c:v>1.17759999E-4</c:v>
                </c:pt>
                <c:pt idx="2376" formatCode="General">
                  <c:v>1.17839999E-4</c:v>
                </c:pt>
                <c:pt idx="2377" formatCode="General">
                  <c:v>1.17919999E-4</c:v>
                </c:pt>
                <c:pt idx="2378" formatCode="General">
                  <c:v>1.17999999E-4</c:v>
                </c:pt>
                <c:pt idx="2379" formatCode="General">
                  <c:v>1.18079999E-4</c:v>
                </c:pt>
                <c:pt idx="2380" formatCode="General">
                  <c:v>1.18159999E-4</c:v>
                </c:pt>
                <c:pt idx="2381" formatCode="General">
                  <c:v>1.18239999E-4</c:v>
                </c:pt>
                <c:pt idx="2382" formatCode="General">
                  <c:v>1.18319999E-4</c:v>
                </c:pt>
                <c:pt idx="2383" formatCode="General">
                  <c:v>1.18399999E-4</c:v>
                </c:pt>
                <c:pt idx="2384" formatCode="General">
                  <c:v>1.1847999899999999E-4</c:v>
                </c:pt>
                <c:pt idx="2385" formatCode="General">
                  <c:v>1.1855999899999999E-4</c:v>
                </c:pt>
                <c:pt idx="2386" formatCode="General">
                  <c:v>1.1863999900000001E-4</c:v>
                </c:pt>
                <c:pt idx="2387" formatCode="General">
                  <c:v>1.1871999900000001E-4</c:v>
                </c:pt>
                <c:pt idx="2388" formatCode="General">
                  <c:v>1.18799999E-4</c:v>
                </c:pt>
                <c:pt idx="2389" formatCode="General">
                  <c:v>1.18879999E-4</c:v>
                </c:pt>
                <c:pt idx="2390" formatCode="General">
                  <c:v>1.18959999E-4</c:v>
                </c:pt>
                <c:pt idx="2391" formatCode="General">
                  <c:v>1.19039999E-4</c:v>
                </c:pt>
                <c:pt idx="2392" formatCode="General">
                  <c:v>1.19119999E-4</c:v>
                </c:pt>
                <c:pt idx="2393" formatCode="General">
                  <c:v>1.19199999E-4</c:v>
                </c:pt>
                <c:pt idx="2394" formatCode="General">
                  <c:v>1.19279999E-4</c:v>
                </c:pt>
                <c:pt idx="2395" formatCode="General">
                  <c:v>1.19359999E-4</c:v>
                </c:pt>
                <c:pt idx="2396" formatCode="General">
                  <c:v>1.19439999E-4</c:v>
                </c:pt>
                <c:pt idx="2397" formatCode="General">
                  <c:v>1.19519999E-4</c:v>
                </c:pt>
                <c:pt idx="2398" formatCode="General">
                  <c:v>1.19599999E-4</c:v>
                </c:pt>
                <c:pt idx="2399" formatCode="General">
                  <c:v>1.19679999E-4</c:v>
                </c:pt>
                <c:pt idx="2400" formatCode="General">
                  <c:v>1.19759999E-4</c:v>
                </c:pt>
                <c:pt idx="2401" formatCode="General">
                  <c:v>1.19839999E-4</c:v>
                </c:pt>
                <c:pt idx="2402" formatCode="General">
                  <c:v>1.1991999899999999E-4</c:v>
                </c:pt>
                <c:pt idx="2403" formatCode="General">
                  <c:v>1.1999999899999999E-4</c:v>
                </c:pt>
                <c:pt idx="2404" formatCode="General">
                  <c:v>1.2007999900000001E-4</c:v>
                </c:pt>
                <c:pt idx="2405" formatCode="General">
                  <c:v>1.2015999900000001E-4</c:v>
                </c:pt>
                <c:pt idx="2406" formatCode="General">
                  <c:v>1.20239999E-4</c:v>
                </c:pt>
                <c:pt idx="2407" formatCode="General">
                  <c:v>1.20319999E-4</c:v>
                </c:pt>
                <c:pt idx="2408" formatCode="General">
                  <c:v>1.20399999E-4</c:v>
                </c:pt>
                <c:pt idx="2409" formatCode="General">
                  <c:v>1.20479999E-4</c:v>
                </c:pt>
                <c:pt idx="2410" formatCode="General">
                  <c:v>1.20559999E-4</c:v>
                </c:pt>
                <c:pt idx="2411" formatCode="General">
                  <c:v>1.20639999E-4</c:v>
                </c:pt>
                <c:pt idx="2412" formatCode="General">
                  <c:v>1.20719999E-4</c:v>
                </c:pt>
                <c:pt idx="2413" formatCode="General">
                  <c:v>1.20799999E-4</c:v>
                </c:pt>
                <c:pt idx="2414" formatCode="General">
                  <c:v>1.20879999E-4</c:v>
                </c:pt>
                <c:pt idx="2415" formatCode="General">
                  <c:v>1.20959999E-4</c:v>
                </c:pt>
                <c:pt idx="2416" formatCode="General">
                  <c:v>1.21039999E-4</c:v>
                </c:pt>
                <c:pt idx="2417" formatCode="General">
                  <c:v>1.21119999E-4</c:v>
                </c:pt>
                <c:pt idx="2418" formatCode="General">
                  <c:v>1.21199999E-4</c:v>
                </c:pt>
                <c:pt idx="2419" formatCode="General">
                  <c:v>1.2127999899999999E-4</c:v>
                </c:pt>
                <c:pt idx="2420" formatCode="General">
                  <c:v>1.2135999899999999E-4</c:v>
                </c:pt>
                <c:pt idx="2421" formatCode="General">
                  <c:v>1.2143999899999999E-4</c:v>
                </c:pt>
                <c:pt idx="2422" formatCode="General">
                  <c:v>1.2151999900000001E-4</c:v>
                </c:pt>
                <c:pt idx="2423" formatCode="General">
                  <c:v>1.2159999900000001E-4</c:v>
                </c:pt>
                <c:pt idx="2424" formatCode="General">
                  <c:v>1.21679999E-4</c:v>
                </c:pt>
                <c:pt idx="2425" formatCode="General">
                  <c:v>1.21759999E-4</c:v>
                </c:pt>
                <c:pt idx="2426" formatCode="General">
                  <c:v>1.21839999E-4</c:v>
                </c:pt>
                <c:pt idx="2427" formatCode="General">
                  <c:v>1.21919999E-4</c:v>
                </c:pt>
                <c:pt idx="2428" formatCode="General">
                  <c:v>1.21999999E-4</c:v>
                </c:pt>
                <c:pt idx="2429" formatCode="General">
                  <c:v>1.22079999E-4</c:v>
                </c:pt>
                <c:pt idx="2430" formatCode="General">
                  <c:v>1.2215999900000001E-4</c:v>
                </c:pt>
                <c:pt idx="2431" formatCode="General">
                  <c:v>1.22239999E-4</c:v>
                </c:pt>
                <c:pt idx="2432" formatCode="General">
                  <c:v>1.2231999900000001E-4</c:v>
                </c:pt>
                <c:pt idx="2433" formatCode="General">
                  <c:v>1.22399999E-4</c:v>
                </c:pt>
                <c:pt idx="2434" formatCode="General">
                  <c:v>1.2247999900000001E-4</c:v>
                </c:pt>
                <c:pt idx="2435" formatCode="General">
                  <c:v>1.22559999E-4</c:v>
                </c:pt>
                <c:pt idx="2436" formatCode="General">
                  <c:v>1.2263999900000001E-4</c:v>
                </c:pt>
                <c:pt idx="2437" formatCode="General">
                  <c:v>1.2271999899999999E-4</c:v>
                </c:pt>
                <c:pt idx="2438" formatCode="General">
                  <c:v>1.2279999900000001E-4</c:v>
                </c:pt>
                <c:pt idx="2439" formatCode="General">
                  <c:v>1.2287999899999999E-4</c:v>
                </c:pt>
                <c:pt idx="2440" formatCode="General">
                  <c:v>1.2295999900000001E-4</c:v>
                </c:pt>
                <c:pt idx="2441" formatCode="General">
                  <c:v>1.2303999899999999E-4</c:v>
                </c:pt>
                <c:pt idx="2442" formatCode="General">
                  <c:v>1.23119999E-4</c:v>
                </c:pt>
                <c:pt idx="2443" formatCode="General">
                  <c:v>1.2319999899999999E-4</c:v>
                </c:pt>
                <c:pt idx="2444" formatCode="General">
                  <c:v>1.23279999E-4</c:v>
                </c:pt>
                <c:pt idx="2445" formatCode="General">
                  <c:v>1.2335999899999999E-4</c:v>
                </c:pt>
                <c:pt idx="2446" formatCode="General">
                  <c:v>1.23439999E-4</c:v>
                </c:pt>
                <c:pt idx="2447" formatCode="General">
                  <c:v>1.2351999899999999E-4</c:v>
                </c:pt>
                <c:pt idx="2448" formatCode="General">
                  <c:v>1.23599999E-4</c:v>
                </c:pt>
                <c:pt idx="2449" formatCode="General">
                  <c:v>1.2367999900000001E-4</c:v>
                </c:pt>
                <c:pt idx="2450" formatCode="General">
                  <c:v>1.23759999E-4</c:v>
                </c:pt>
                <c:pt idx="2451" formatCode="General">
                  <c:v>1.2383999900000001E-4</c:v>
                </c:pt>
                <c:pt idx="2452" formatCode="General">
                  <c:v>1.23919999E-4</c:v>
                </c:pt>
                <c:pt idx="2453" formatCode="General">
                  <c:v>1.2399999900000001E-4</c:v>
                </c:pt>
                <c:pt idx="2454" formatCode="General">
                  <c:v>1.24079999E-4</c:v>
                </c:pt>
                <c:pt idx="2455" formatCode="General">
                  <c:v>1.2415999900000001E-4</c:v>
                </c:pt>
                <c:pt idx="2456" formatCode="General">
                  <c:v>1.2423999899999999E-4</c:v>
                </c:pt>
                <c:pt idx="2457" formatCode="General">
                  <c:v>1.2431999900000001E-4</c:v>
                </c:pt>
                <c:pt idx="2458" formatCode="General">
                  <c:v>1.2439999899999999E-4</c:v>
                </c:pt>
                <c:pt idx="2459" formatCode="General">
                  <c:v>1.24479999E-4</c:v>
                </c:pt>
                <c:pt idx="2460" formatCode="General">
                  <c:v>1.2455999899999999E-4</c:v>
                </c:pt>
                <c:pt idx="2461" formatCode="General">
                  <c:v>1.24639999E-4</c:v>
                </c:pt>
                <c:pt idx="2462" formatCode="General">
                  <c:v>1.2471999899999999E-4</c:v>
                </c:pt>
                <c:pt idx="2463" formatCode="General">
                  <c:v>1.24799999E-4</c:v>
                </c:pt>
                <c:pt idx="2464" formatCode="General">
                  <c:v>1.2487999899999999E-4</c:v>
                </c:pt>
                <c:pt idx="2465" formatCode="General">
                  <c:v>1.24959999E-4</c:v>
                </c:pt>
                <c:pt idx="2466" formatCode="General">
                  <c:v>1.2503999900000001E-4</c:v>
                </c:pt>
                <c:pt idx="2467" formatCode="General">
                  <c:v>1.25119999E-4</c:v>
                </c:pt>
                <c:pt idx="2468" formatCode="General">
                  <c:v>1.2519999900000001E-4</c:v>
                </c:pt>
                <c:pt idx="2469" formatCode="General">
                  <c:v>1.25279999E-4</c:v>
                </c:pt>
                <c:pt idx="2470" formatCode="General">
                  <c:v>1.2535999900000001E-4</c:v>
                </c:pt>
                <c:pt idx="2471" formatCode="General">
                  <c:v>1.25439999E-4</c:v>
                </c:pt>
                <c:pt idx="2472" formatCode="General">
                  <c:v>1.2551999900000001E-4</c:v>
                </c:pt>
                <c:pt idx="2473" formatCode="General">
                  <c:v>1.2559999899999999E-4</c:v>
                </c:pt>
                <c:pt idx="2474" formatCode="General">
                  <c:v>1.2567999900000001E-4</c:v>
                </c:pt>
                <c:pt idx="2475" formatCode="General">
                  <c:v>1.2575999899999999E-4</c:v>
                </c:pt>
                <c:pt idx="2476" formatCode="General">
                  <c:v>1.2583999900000001E-4</c:v>
                </c:pt>
                <c:pt idx="2477" formatCode="General">
                  <c:v>1.2591999899999999E-4</c:v>
                </c:pt>
                <c:pt idx="2478" formatCode="General">
                  <c:v>1.25999999E-4</c:v>
                </c:pt>
                <c:pt idx="2479" formatCode="General">
                  <c:v>1.2607999899999999E-4</c:v>
                </c:pt>
                <c:pt idx="2480" formatCode="General">
                  <c:v>1.26159999E-4</c:v>
                </c:pt>
                <c:pt idx="2481" formatCode="General">
                  <c:v>1.2623999899999999E-4</c:v>
                </c:pt>
                <c:pt idx="2482" formatCode="General">
                  <c:v>1.26319999E-4</c:v>
                </c:pt>
                <c:pt idx="2483" formatCode="General">
                  <c:v>1.2639999900000001E-4</c:v>
                </c:pt>
                <c:pt idx="2484" formatCode="General">
                  <c:v>1.26479999E-4</c:v>
                </c:pt>
                <c:pt idx="2485" formatCode="General">
                  <c:v>1.2655999900000001E-4</c:v>
                </c:pt>
                <c:pt idx="2486" formatCode="General">
                  <c:v>1.26639999E-4</c:v>
                </c:pt>
                <c:pt idx="2487" formatCode="General">
                  <c:v>1.2671999900000001E-4</c:v>
                </c:pt>
                <c:pt idx="2488" formatCode="General">
                  <c:v>1.26799999E-4</c:v>
                </c:pt>
                <c:pt idx="2489" formatCode="General">
                  <c:v>1.2687999900000001E-4</c:v>
                </c:pt>
                <c:pt idx="2490" formatCode="General">
                  <c:v>1.2695999899999999E-4</c:v>
                </c:pt>
                <c:pt idx="2491" formatCode="General">
                  <c:v>1.2703999900000001E-4</c:v>
                </c:pt>
                <c:pt idx="2492" formatCode="General">
                  <c:v>1.2711999899999999E-4</c:v>
                </c:pt>
                <c:pt idx="2493" formatCode="General">
                  <c:v>1.2719999900000001E-4</c:v>
                </c:pt>
                <c:pt idx="2494" formatCode="General">
                  <c:v>1.2727999899999999E-4</c:v>
                </c:pt>
                <c:pt idx="2495" formatCode="General">
                  <c:v>1.27359999E-4</c:v>
                </c:pt>
                <c:pt idx="2496" formatCode="General">
                  <c:v>1.2743999899999999E-4</c:v>
                </c:pt>
                <c:pt idx="2497" formatCode="General">
                  <c:v>1.27519999E-4</c:v>
                </c:pt>
                <c:pt idx="2498" formatCode="General">
                  <c:v>1.2759999899999999E-4</c:v>
                </c:pt>
                <c:pt idx="2499" formatCode="General">
                  <c:v>1.27679999E-4</c:v>
                </c:pt>
                <c:pt idx="2500" formatCode="General">
                  <c:v>1.2775999899999999E-4</c:v>
                </c:pt>
                <c:pt idx="2501" formatCode="General">
                  <c:v>1.27839999E-4</c:v>
                </c:pt>
                <c:pt idx="2502" formatCode="General">
                  <c:v>1.2791999900000001E-4</c:v>
                </c:pt>
                <c:pt idx="2503" formatCode="General">
                  <c:v>1.27999999E-4</c:v>
                </c:pt>
                <c:pt idx="2504" formatCode="General">
                  <c:v>1.2807999900000001E-4</c:v>
                </c:pt>
                <c:pt idx="2505" formatCode="General">
                  <c:v>1.28159999E-4</c:v>
                </c:pt>
                <c:pt idx="2506" formatCode="General">
                  <c:v>1.2823999900000001E-4</c:v>
                </c:pt>
                <c:pt idx="2507" formatCode="General">
                  <c:v>1.28319999E-4</c:v>
                </c:pt>
                <c:pt idx="2508" formatCode="General">
                  <c:v>1.2839999900000001E-4</c:v>
                </c:pt>
                <c:pt idx="2509" formatCode="General">
                  <c:v>1.2847999899999999E-4</c:v>
                </c:pt>
                <c:pt idx="2510" formatCode="General">
                  <c:v>1.2855999900000001E-4</c:v>
                </c:pt>
                <c:pt idx="2511" formatCode="General">
                  <c:v>1.2863999899999999E-4</c:v>
                </c:pt>
                <c:pt idx="2512" formatCode="General">
                  <c:v>1.28719999E-4</c:v>
                </c:pt>
                <c:pt idx="2513" formatCode="General">
                  <c:v>1.2879999899999999E-4</c:v>
                </c:pt>
                <c:pt idx="2514" formatCode="General">
                  <c:v>1.28879999E-4</c:v>
                </c:pt>
                <c:pt idx="2515" formatCode="General">
                  <c:v>1.2895999899999999E-4</c:v>
                </c:pt>
                <c:pt idx="2516" formatCode="General">
                  <c:v>1.29039999E-4</c:v>
                </c:pt>
                <c:pt idx="2517" formatCode="General">
                  <c:v>1.2911999899999999E-4</c:v>
                </c:pt>
                <c:pt idx="2518" formatCode="General">
                  <c:v>1.29199999E-4</c:v>
                </c:pt>
                <c:pt idx="2519" formatCode="General">
                  <c:v>1.2927999900000001E-4</c:v>
                </c:pt>
                <c:pt idx="2520" formatCode="General">
                  <c:v>1.29359999E-4</c:v>
                </c:pt>
                <c:pt idx="2521" formatCode="General">
                  <c:v>1.2943999900000001E-4</c:v>
                </c:pt>
                <c:pt idx="2522" formatCode="General">
                  <c:v>1.29519999E-4</c:v>
                </c:pt>
                <c:pt idx="2523" formatCode="General">
                  <c:v>1.2959999900000001E-4</c:v>
                </c:pt>
                <c:pt idx="2524" formatCode="General">
                  <c:v>1.29679999E-4</c:v>
                </c:pt>
                <c:pt idx="2525" formatCode="General">
                  <c:v>1.2975999900000001E-4</c:v>
                </c:pt>
                <c:pt idx="2526" formatCode="General">
                  <c:v>1.2983999899999999E-4</c:v>
                </c:pt>
                <c:pt idx="2527" formatCode="General">
                  <c:v>1.2991999900000001E-4</c:v>
                </c:pt>
                <c:pt idx="2528" formatCode="General">
                  <c:v>1.2999999899999999E-4</c:v>
                </c:pt>
                <c:pt idx="2529" formatCode="General">
                  <c:v>1.3007999900000001E-4</c:v>
                </c:pt>
                <c:pt idx="2530" formatCode="General">
                  <c:v>1.3015999899999999E-4</c:v>
                </c:pt>
                <c:pt idx="2531" formatCode="General">
                  <c:v>1.30239999E-4</c:v>
                </c:pt>
                <c:pt idx="2532" formatCode="General">
                  <c:v>1.3031999899999999E-4</c:v>
                </c:pt>
                <c:pt idx="2533" formatCode="General">
                  <c:v>1.30399999E-4</c:v>
                </c:pt>
                <c:pt idx="2534" formatCode="General">
                  <c:v>1.3047999899999999E-4</c:v>
                </c:pt>
                <c:pt idx="2535" formatCode="General">
                  <c:v>1.30559999E-4</c:v>
                </c:pt>
                <c:pt idx="2536" formatCode="General">
                  <c:v>1.3063999899999999E-4</c:v>
                </c:pt>
                <c:pt idx="2537" formatCode="General">
                  <c:v>1.30719999E-4</c:v>
                </c:pt>
                <c:pt idx="2538" formatCode="General">
                  <c:v>1.3079999900000001E-4</c:v>
                </c:pt>
                <c:pt idx="2539" formatCode="General">
                  <c:v>1.30879999E-4</c:v>
                </c:pt>
                <c:pt idx="2540" formatCode="General">
                  <c:v>1.3095999900000001E-4</c:v>
                </c:pt>
                <c:pt idx="2541" formatCode="General">
                  <c:v>1.31039999E-4</c:v>
                </c:pt>
                <c:pt idx="2542" formatCode="General">
                  <c:v>1.3111999900000001E-4</c:v>
                </c:pt>
                <c:pt idx="2543" formatCode="General">
                  <c:v>1.3119999899999999E-4</c:v>
                </c:pt>
                <c:pt idx="2544" formatCode="General">
                  <c:v>1.3127999900000001E-4</c:v>
                </c:pt>
                <c:pt idx="2545" formatCode="General">
                  <c:v>1.3135999899999999E-4</c:v>
                </c:pt>
                <c:pt idx="2546" formatCode="General">
                  <c:v>1.3143999900000001E-4</c:v>
                </c:pt>
                <c:pt idx="2547" formatCode="General">
                  <c:v>1.3151999899999999E-4</c:v>
                </c:pt>
                <c:pt idx="2548" formatCode="General">
                  <c:v>1.31599999E-4</c:v>
                </c:pt>
                <c:pt idx="2549" formatCode="General">
                  <c:v>1.3167999899999999E-4</c:v>
                </c:pt>
                <c:pt idx="2550" formatCode="General">
                  <c:v>1.31759999E-4</c:v>
                </c:pt>
                <c:pt idx="2551" formatCode="General">
                  <c:v>1.3183999899999999E-4</c:v>
                </c:pt>
                <c:pt idx="2552" formatCode="General">
                  <c:v>1.31919999E-4</c:v>
                </c:pt>
                <c:pt idx="2553" formatCode="General">
                  <c:v>1.3199999899999999E-4</c:v>
                </c:pt>
                <c:pt idx="2554" formatCode="General">
                  <c:v>1.32079999E-4</c:v>
                </c:pt>
                <c:pt idx="2555" formatCode="General">
                  <c:v>1.3215999900000001E-4</c:v>
                </c:pt>
                <c:pt idx="2556" formatCode="General">
                  <c:v>1.32239999E-4</c:v>
                </c:pt>
                <c:pt idx="2557" formatCode="General">
                  <c:v>1.3231999900000001E-4</c:v>
                </c:pt>
                <c:pt idx="2558" formatCode="General">
                  <c:v>1.32399999E-4</c:v>
                </c:pt>
                <c:pt idx="2559" formatCode="General">
                  <c:v>1.3247999900000001E-4</c:v>
                </c:pt>
                <c:pt idx="2560" formatCode="General">
                  <c:v>1.32559999E-4</c:v>
                </c:pt>
                <c:pt idx="2561" formatCode="General">
                  <c:v>1.3263999900000001E-4</c:v>
                </c:pt>
                <c:pt idx="2562" formatCode="General">
                  <c:v>1.3271999899999999E-4</c:v>
                </c:pt>
                <c:pt idx="2563" formatCode="General">
                  <c:v>1.3279999900000001E-4</c:v>
                </c:pt>
                <c:pt idx="2564" formatCode="General">
                  <c:v>1.3287999899999999E-4</c:v>
                </c:pt>
                <c:pt idx="2565" formatCode="General">
                  <c:v>1.32959999E-4</c:v>
                </c:pt>
                <c:pt idx="2566" formatCode="General">
                  <c:v>1.3303999899999999E-4</c:v>
                </c:pt>
                <c:pt idx="2567" formatCode="General">
                  <c:v>1.33119999E-4</c:v>
                </c:pt>
                <c:pt idx="2568" formatCode="General">
                  <c:v>1.3319999899999999E-4</c:v>
                </c:pt>
                <c:pt idx="2569" formatCode="General">
                  <c:v>1.33279999E-4</c:v>
                </c:pt>
                <c:pt idx="2570" formatCode="General">
                  <c:v>1.3335999899999999E-4</c:v>
                </c:pt>
                <c:pt idx="2571" formatCode="General">
                  <c:v>1.33439999E-4</c:v>
                </c:pt>
                <c:pt idx="2572" formatCode="General">
                  <c:v>1.3351999900000001E-4</c:v>
                </c:pt>
                <c:pt idx="2573" formatCode="General">
                  <c:v>1.33599999E-4</c:v>
                </c:pt>
                <c:pt idx="2574" formatCode="General">
                  <c:v>1.3367999900000001E-4</c:v>
                </c:pt>
                <c:pt idx="2575" formatCode="General">
                  <c:v>1.33759999E-4</c:v>
                </c:pt>
                <c:pt idx="2576" formatCode="General">
                  <c:v>1.3383999900000001E-4</c:v>
                </c:pt>
                <c:pt idx="2577" formatCode="General">
                  <c:v>1.33919999E-4</c:v>
                </c:pt>
                <c:pt idx="2578" formatCode="General">
                  <c:v>1.3399999900000001E-4</c:v>
                </c:pt>
                <c:pt idx="2579" formatCode="General">
                  <c:v>1.3407999899999999E-4</c:v>
                </c:pt>
                <c:pt idx="2580" formatCode="General">
                  <c:v>1.3415999900000001E-4</c:v>
                </c:pt>
                <c:pt idx="2581" formatCode="General">
                  <c:v>1.3423999899999999E-4</c:v>
                </c:pt>
                <c:pt idx="2582" formatCode="General">
                  <c:v>1.3431999900000001E-4</c:v>
                </c:pt>
                <c:pt idx="2583" formatCode="General">
                  <c:v>1.3439999899999999E-4</c:v>
                </c:pt>
                <c:pt idx="2584" formatCode="General">
                  <c:v>1.34479999E-4</c:v>
                </c:pt>
                <c:pt idx="2585" formatCode="General">
                  <c:v>1.3455999899999999E-4</c:v>
                </c:pt>
                <c:pt idx="2586" formatCode="General">
                  <c:v>1.34639999E-4</c:v>
                </c:pt>
                <c:pt idx="2587" formatCode="General">
                  <c:v>1.3471999899999999E-4</c:v>
                </c:pt>
                <c:pt idx="2588" formatCode="General">
                  <c:v>1.34799999E-4</c:v>
                </c:pt>
                <c:pt idx="2589" formatCode="General">
                  <c:v>1.3487999899999999E-4</c:v>
                </c:pt>
                <c:pt idx="2590" formatCode="General">
                  <c:v>1.34959999E-4</c:v>
                </c:pt>
                <c:pt idx="2591" formatCode="General">
                  <c:v>1.3503999900000001E-4</c:v>
                </c:pt>
                <c:pt idx="2592" formatCode="General">
                  <c:v>1.35119999E-4</c:v>
                </c:pt>
                <c:pt idx="2593" formatCode="General">
                  <c:v>1.3519999900000001E-4</c:v>
                </c:pt>
                <c:pt idx="2594" formatCode="General">
                  <c:v>1.35279999E-4</c:v>
                </c:pt>
                <c:pt idx="2595" formatCode="General">
                  <c:v>1.3535999900000001E-4</c:v>
                </c:pt>
                <c:pt idx="2596" formatCode="General">
                  <c:v>1.3543999899999999E-4</c:v>
                </c:pt>
                <c:pt idx="2597" formatCode="General">
                  <c:v>1.3551999900000001E-4</c:v>
                </c:pt>
                <c:pt idx="2598" formatCode="General">
                  <c:v>1.3559999899999999E-4</c:v>
                </c:pt>
                <c:pt idx="2599" formatCode="General">
                  <c:v>1.3567999900000001E-4</c:v>
                </c:pt>
                <c:pt idx="2600" formatCode="General">
                  <c:v>1.3575999899999999E-4</c:v>
                </c:pt>
                <c:pt idx="2601" formatCode="General">
                  <c:v>1.35839999E-4</c:v>
                </c:pt>
                <c:pt idx="2602" formatCode="General">
                  <c:v>1.3591999899999999E-4</c:v>
                </c:pt>
                <c:pt idx="2603" formatCode="General">
                  <c:v>1.35999999E-4</c:v>
                </c:pt>
                <c:pt idx="2604" formatCode="General">
                  <c:v>1.3607999899999999E-4</c:v>
                </c:pt>
                <c:pt idx="2605" formatCode="General">
                  <c:v>1.36159999E-4</c:v>
                </c:pt>
                <c:pt idx="2606" formatCode="General">
                  <c:v>1.3623999899999999E-4</c:v>
                </c:pt>
                <c:pt idx="2607" formatCode="General">
                  <c:v>1.36319999E-4</c:v>
                </c:pt>
                <c:pt idx="2608" formatCode="General">
                  <c:v>1.3639999900000001E-4</c:v>
                </c:pt>
                <c:pt idx="2609" formatCode="General">
                  <c:v>1.36479999E-4</c:v>
                </c:pt>
                <c:pt idx="2610" formatCode="General">
                  <c:v>1.3655999900000001E-4</c:v>
                </c:pt>
                <c:pt idx="2611" formatCode="General">
                  <c:v>1.36639999E-4</c:v>
                </c:pt>
                <c:pt idx="2612" formatCode="General">
                  <c:v>1.3671999900000001E-4</c:v>
                </c:pt>
                <c:pt idx="2613" formatCode="General">
                  <c:v>1.36799999E-4</c:v>
                </c:pt>
                <c:pt idx="2614" formatCode="General">
                  <c:v>1.3687999900000001E-4</c:v>
                </c:pt>
                <c:pt idx="2615" formatCode="General">
                  <c:v>1.3695999899999999E-4</c:v>
                </c:pt>
                <c:pt idx="2616" formatCode="General">
                  <c:v>1.3703999900000001E-4</c:v>
                </c:pt>
                <c:pt idx="2617" formatCode="General">
                  <c:v>1.3711999899999999E-4</c:v>
                </c:pt>
                <c:pt idx="2618" formatCode="General">
                  <c:v>1.37199999E-4</c:v>
                </c:pt>
                <c:pt idx="2619" formatCode="General">
                  <c:v>1.3727999899999999E-4</c:v>
                </c:pt>
                <c:pt idx="2620" formatCode="General">
                  <c:v>1.37359999E-4</c:v>
                </c:pt>
                <c:pt idx="2621" formatCode="General">
                  <c:v>1.3743999899999999E-4</c:v>
                </c:pt>
                <c:pt idx="2622" formatCode="General">
                  <c:v>1.37519999E-4</c:v>
                </c:pt>
                <c:pt idx="2623" formatCode="General">
                  <c:v>1.3759999899999999E-4</c:v>
                </c:pt>
                <c:pt idx="2624" formatCode="General">
                  <c:v>1.37679999E-4</c:v>
                </c:pt>
                <c:pt idx="2625" formatCode="General">
                  <c:v>1.3775999900000001E-4</c:v>
                </c:pt>
                <c:pt idx="2626" formatCode="General">
                  <c:v>1.37839999E-4</c:v>
                </c:pt>
                <c:pt idx="2627" formatCode="General">
                  <c:v>1.3791999900000001E-4</c:v>
                </c:pt>
                <c:pt idx="2628" formatCode="General">
                  <c:v>1.37999999E-4</c:v>
                </c:pt>
                <c:pt idx="2629" formatCode="General">
                  <c:v>1.3807999900000001E-4</c:v>
                </c:pt>
                <c:pt idx="2630" formatCode="General">
                  <c:v>1.38159999E-4</c:v>
                </c:pt>
                <c:pt idx="2631" formatCode="General">
                  <c:v>1.3823999900000001E-4</c:v>
                </c:pt>
                <c:pt idx="2632" formatCode="General">
                  <c:v>1.3831999899999999E-4</c:v>
                </c:pt>
                <c:pt idx="2633" formatCode="General">
                  <c:v>1.3839999900000001E-4</c:v>
                </c:pt>
                <c:pt idx="2634" formatCode="General">
                  <c:v>1.3847999899999999E-4</c:v>
                </c:pt>
                <c:pt idx="2635" formatCode="General">
                  <c:v>1.3855999900000001E-4</c:v>
                </c:pt>
                <c:pt idx="2636" formatCode="General">
                  <c:v>1.3863999899999999E-4</c:v>
                </c:pt>
                <c:pt idx="2637" formatCode="General">
                  <c:v>1.38719999E-4</c:v>
                </c:pt>
                <c:pt idx="2638" formatCode="General">
                  <c:v>1.3879999899999999E-4</c:v>
                </c:pt>
                <c:pt idx="2639" formatCode="General">
                  <c:v>1.38879999E-4</c:v>
                </c:pt>
                <c:pt idx="2640" formatCode="General">
                  <c:v>1.3895999899999999E-4</c:v>
                </c:pt>
                <c:pt idx="2641" formatCode="General">
                  <c:v>1.39039999E-4</c:v>
                </c:pt>
                <c:pt idx="2642" formatCode="General">
                  <c:v>1.3911999899999999E-4</c:v>
                </c:pt>
                <c:pt idx="2643" formatCode="General">
                  <c:v>1.39199999E-4</c:v>
                </c:pt>
                <c:pt idx="2644" formatCode="General">
                  <c:v>1.3927999900000001E-4</c:v>
                </c:pt>
                <c:pt idx="2645" formatCode="General">
                  <c:v>1.39359999E-4</c:v>
                </c:pt>
                <c:pt idx="2646" formatCode="General">
                  <c:v>1.3943999900000001E-4</c:v>
                </c:pt>
                <c:pt idx="2647" formatCode="General">
                  <c:v>1.39519999E-4</c:v>
                </c:pt>
                <c:pt idx="2648" formatCode="General">
                  <c:v>1.3959999900000001E-4</c:v>
                </c:pt>
                <c:pt idx="2649" formatCode="General">
                  <c:v>1.3967999899999999E-4</c:v>
                </c:pt>
                <c:pt idx="2650" formatCode="General">
                  <c:v>1.3975999900000001E-4</c:v>
                </c:pt>
                <c:pt idx="2651" formatCode="General">
                  <c:v>1.3983999899999999E-4</c:v>
                </c:pt>
                <c:pt idx="2652" formatCode="General">
                  <c:v>1.3991999900000001E-4</c:v>
                </c:pt>
                <c:pt idx="2653" formatCode="General">
                  <c:v>1.3999999899999999E-4</c:v>
                </c:pt>
                <c:pt idx="2654" formatCode="General">
                  <c:v>1.40079999E-4</c:v>
                </c:pt>
                <c:pt idx="2655" formatCode="General">
                  <c:v>1.4015999899999999E-4</c:v>
                </c:pt>
                <c:pt idx="2656" formatCode="General">
                  <c:v>1.40239999E-4</c:v>
                </c:pt>
                <c:pt idx="2657" formatCode="General">
                  <c:v>1.4031999899999999E-4</c:v>
                </c:pt>
                <c:pt idx="2658" formatCode="General">
                  <c:v>1.40399999E-4</c:v>
                </c:pt>
                <c:pt idx="2659" formatCode="General">
                  <c:v>1.4047999899999999E-4</c:v>
                </c:pt>
                <c:pt idx="2660" formatCode="General">
                  <c:v>1.40559999E-4</c:v>
                </c:pt>
                <c:pt idx="2661" formatCode="General">
                  <c:v>1.4063999900000001E-4</c:v>
                </c:pt>
                <c:pt idx="2662" formatCode="General">
                  <c:v>1.40719999E-4</c:v>
                </c:pt>
                <c:pt idx="2663" formatCode="General">
                  <c:v>1.4079999900000001E-4</c:v>
                </c:pt>
                <c:pt idx="2664" formatCode="General">
                  <c:v>1.40879999E-4</c:v>
                </c:pt>
                <c:pt idx="2665" formatCode="General">
                  <c:v>1.4095999900000001E-4</c:v>
                </c:pt>
                <c:pt idx="2666" formatCode="General">
                  <c:v>1.41039999E-4</c:v>
                </c:pt>
                <c:pt idx="2667" formatCode="General">
                  <c:v>1.4111999900000001E-4</c:v>
                </c:pt>
                <c:pt idx="2668" formatCode="General">
                  <c:v>1.4119999899999999E-4</c:v>
                </c:pt>
                <c:pt idx="2669" formatCode="General">
                  <c:v>1.4127999900000001E-4</c:v>
                </c:pt>
                <c:pt idx="2670" formatCode="General">
                  <c:v>1.4135999899999999E-4</c:v>
                </c:pt>
                <c:pt idx="2671" formatCode="General">
                  <c:v>1.4143999900000001E-4</c:v>
                </c:pt>
                <c:pt idx="2672" formatCode="General">
                  <c:v>1.4151999899999999E-4</c:v>
                </c:pt>
                <c:pt idx="2673" formatCode="General">
                  <c:v>1.41599999E-4</c:v>
                </c:pt>
                <c:pt idx="2674" formatCode="General">
                  <c:v>1.4167999899999999E-4</c:v>
                </c:pt>
                <c:pt idx="2675" formatCode="General">
                  <c:v>1.41759999E-4</c:v>
                </c:pt>
                <c:pt idx="2676" formatCode="General">
                  <c:v>1.4183999899999999E-4</c:v>
                </c:pt>
                <c:pt idx="2677" formatCode="General">
                  <c:v>1.41919999E-4</c:v>
                </c:pt>
                <c:pt idx="2678" formatCode="General">
                  <c:v>1.4199999900000001E-4</c:v>
                </c:pt>
                <c:pt idx="2679" formatCode="General">
                  <c:v>1.42079999E-4</c:v>
                </c:pt>
                <c:pt idx="2680" formatCode="General">
                  <c:v>1.4215999900000001E-4</c:v>
                </c:pt>
                <c:pt idx="2681" formatCode="General">
                  <c:v>1.42239999E-4</c:v>
                </c:pt>
                <c:pt idx="2682" formatCode="General">
                  <c:v>1.4231999900000001E-4</c:v>
                </c:pt>
                <c:pt idx="2683" formatCode="General">
                  <c:v>1.42399999E-4</c:v>
                </c:pt>
                <c:pt idx="2684" formatCode="General">
                  <c:v>1.4247999900000001E-4</c:v>
                </c:pt>
                <c:pt idx="2685" formatCode="General">
                  <c:v>1.4255999899999999E-4</c:v>
                </c:pt>
                <c:pt idx="2686" formatCode="General">
                  <c:v>1.4263999900000001E-4</c:v>
                </c:pt>
                <c:pt idx="2687" formatCode="General">
                  <c:v>1.4271999899999999E-4</c:v>
                </c:pt>
                <c:pt idx="2688" formatCode="General">
                  <c:v>1.4279999900000001E-4</c:v>
                </c:pt>
                <c:pt idx="2689" formatCode="General">
                  <c:v>1.4287999899999999E-4</c:v>
                </c:pt>
                <c:pt idx="2690" formatCode="General">
                  <c:v>1.42959999E-4</c:v>
                </c:pt>
                <c:pt idx="2691" formatCode="General">
                  <c:v>1.4303999899999999E-4</c:v>
                </c:pt>
                <c:pt idx="2692" formatCode="General">
                  <c:v>1.43119999E-4</c:v>
                </c:pt>
                <c:pt idx="2693" formatCode="General">
                  <c:v>1.4319999899999999E-4</c:v>
                </c:pt>
                <c:pt idx="2694" formatCode="General">
                  <c:v>1.43279999E-4</c:v>
                </c:pt>
                <c:pt idx="2695" formatCode="General">
                  <c:v>1.4335999899999999E-4</c:v>
                </c:pt>
                <c:pt idx="2696" formatCode="General">
                  <c:v>1.43439999E-4</c:v>
                </c:pt>
                <c:pt idx="2697" formatCode="General">
                  <c:v>1.4351999900000001E-4</c:v>
                </c:pt>
                <c:pt idx="2698" formatCode="General">
                  <c:v>1.43599999E-4</c:v>
                </c:pt>
                <c:pt idx="2699" formatCode="General">
                  <c:v>1.4367999900000001E-4</c:v>
                </c:pt>
                <c:pt idx="2700" formatCode="General">
                  <c:v>1.43759999E-4</c:v>
                </c:pt>
                <c:pt idx="2701" formatCode="General">
                  <c:v>1.4383999900000001E-4</c:v>
                </c:pt>
                <c:pt idx="2702" formatCode="General">
                  <c:v>1.4391999899999999E-4</c:v>
                </c:pt>
                <c:pt idx="2703" formatCode="General">
                  <c:v>1.4399999900000001E-4</c:v>
                </c:pt>
                <c:pt idx="2704" formatCode="General">
                  <c:v>1.4407999899999999E-4</c:v>
                </c:pt>
                <c:pt idx="2705" formatCode="General">
                  <c:v>1.4415999900000001E-4</c:v>
                </c:pt>
                <c:pt idx="2706" formatCode="General">
                  <c:v>1.4423999899999999E-4</c:v>
                </c:pt>
                <c:pt idx="2707" formatCode="General">
                  <c:v>1.44319999E-4</c:v>
                </c:pt>
                <c:pt idx="2708" formatCode="General">
                  <c:v>1.4439999899999999E-4</c:v>
                </c:pt>
                <c:pt idx="2709" formatCode="General">
                  <c:v>1.44479999E-4</c:v>
                </c:pt>
                <c:pt idx="2710" formatCode="General">
                  <c:v>1.4455999899999999E-4</c:v>
                </c:pt>
                <c:pt idx="2711" formatCode="General">
                  <c:v>1.44639999E-4</c:v>
                </c:pt>
                <c:pt idx="2712" formatCode="General">
                  <c:v>1.4471999899999999E-4</c:v>
                </c:pt>
                <c:pt idx="2713" formatCode="General">
                  <c:v>1.44799999E-4</c:v>
                </c:pt>
                <c:pt idx="2714" formatCode="General">
                  <c:v>1.4487999900000001E-4</c:v>
                </c:pt>
                <c:pt idx="2715" formatCode="General">
                  <c:v>1.44959999E-4</c:v>
                </c:pt>
                <c:pt idx="2716" formatCode="General">
                  <c:v>1.4503999900000001E-4</c:v>
                </c:pt>
                <c:pt idx="2717" formatCode="General">
                  <c:v>1.45119999E-4</c:v>
                </c:pt>
                <c:pt idx="2718" formatCode="General">
                  <c:v>1.4519999900000001E-4</c:v>
                </c:pt>
                <c:pt idx="2719" formatCode="General">
                  <c:v>1.45279999E-4</c:v>
                </c:pt>
                <c:pt idx="2720" formatCode="General">
                  <c:v>1.4535999900000001E-4</c:v>
                </c:pt>
                <c:pt idx="2721" formatCode="General">
                  <c:v>1.4543999899999999E-4</c:v>
                </c:pt>
                <c:pt idx="2722" formatCode="General">
                  <c:v>1.4551999900000001E-4</c:v>
                </c:pt>
                <c:pt idx="2723" formatCode="General">
                  <c:v>1.4559999899999999E-4</c:v>
                </c:pt>
                <c:pt idx="2724" formatCode="General">
                  <c:v>1.4567999900000001E-4</c:v>
                </c:pt>
                <c:pt idx="2725" formatCode="General">
                  <c:v>1.4575999899999999E-4</c:v>
                </c:pt>
                <c:pt idx="2726" formatCode="General">
                  <c:v>1.45839999E-4</c:v>
                </c:pt>
                <c:pt idx="2727" formatCode="General">
                  <c:v>1.4591999899999999E-4</c:v>
                </c:pt>
                <c:pt idx="2728" formatCode="General">
                  <c:v>1.45999999E-4</c:v>
                </c:pt>
                <c:pt idx="2729" formatCode="General">
                  <c:v>1.4607999899999999E-4</c:v>
                </c:pt>
                <c:pt idx="2730" formatCode="General">
                  <c:v>1.46159999E-4</c:v>
                </c:pt>
                <c:pt idx="2731" formatCode="General">
                  <c:v>1.4623999900000001E-4</c:v>
                </c:pt>
                <c:pt idx="2732" formatCode="General">
                  <c:v>1.46319999E-4</c:v>
                </c:pt>
                <c:pt idx="2733" formatCode="General">
                  <c:v>1.4639999900000001E-4</c:v>
                </c:pt>
                <c:pt idx="2734" formatCode="General">
                  <c:v>1.46479999E-4</c:v>
                </c:pt>
                <c:pt idx="2735" formatCode="General">
                  <c:v>1.4655999900000001E-4</c:v>
                </c:pt>
                <c:pt idx="2736" formatCode="General">
                  <c:v>1.46639999E-4</c:v>
                </c:pt>
                <c:pt idx="2737" formatCode="General">
                  <c:v>1.4671999900000001E-4</c:v>
                </c:pt>
                <c:pt idx="2738" formatCode="General">
                  <c:v>1.4679999899999999E-4</c:v>
                </c:pt>
                <c:pt idx="2739" formatCode="General">
                  <c:v>1.4687999900000001E-4</c:v>
                </c:pt>
                <c:pt idx="2740" formatCode="General">
                  <c:v>1.4695999899999999E-4</c:v>
                </c:pt>
                <c:pt idx="2741" formatCode="General">
                  <c:v>1.4703999900000001E-4</c:v>
                </c:pt>
                <c:pt idx="2742" formatCode="General">
                  <c:v>1.4711999899999999E-4</c:v>
                </c:pt>
                <c:pt idx="2743" formatCode="General">
                  <c:v>1.47199999E-4</c:v>
                </c:pt>
                <c:pt idx="2744" formatCode="General">
                  <c:v>1.4727999899999999E-4</c:v>
                </c:pt>
                <c:pt idx="2745" formatCode="General">
                  <c:v>1.47359999E-4</c:v>
                </c:pt>
                <c:pt idx="2746" formatCode="General">
                  <c:v>1.4743999899999999E-4</c:v>
                </c:pt>
                <c:pt idx="2747" formatCode="General">
                  <c:v>1.47519999E-4</c:v>
                </c:pt>
                <c:pt idx="2748" formatCode="General">
                  <c:v>1.4759999899999999E-4</c:v>
                </c:pt>
                <c:pt idx="2749" formatCode="General">
                  <c:v>1.47679999E-4</c:v>
                </c:pt>
                <c:pt idx="2750" formatCode="General">
                  <c:v>1.4775999900000001E-4</c:v>
                </c:pt>
                <c:pt idx="2751" formatCode="General">
                  <c:v>1.47839999E-4</c:v>
                </c:pt>
                <c:pt idx="2752" formatCode="General">
                  <c:v>1.4791999900000001E-4</c:v>
                </c:pt>
                <c:pt idx="2753" formatCode="General">
                  <c:v>1.47999999E-4</c:v>
                </c:pt>
                <c:pt idx="2754" formatCode="General">
                  <c:v>1.4807999900000001E-4</c:v>
                </c:pt>
                <c:pt idx="2755" formatCode="General">
                  <c:v>1.4815999899999999E-4</c:v>
                </c:pt>
                <c:pt idx="2756" formatCode="General">
                  <c:v>1.4823999900000001E-4</c:v>
                </c:pt>
                <c:pt idx="2757" formatCode="General">
                  <c:v>1.4831999899999999E-4</c:v>
                </c:pt>
                <c:pt idx="2758" formatCode="General">
                  <c:v>1.4839999900000001E-4</c:v>
                </c:pt>
                <c:pt idx="2759" formatCode="General">
                  <c:v>1.4847999899999999E-4</c:v>
                </c:pt>
                <c:pt idx="2760" formatCode="General">
                  <c:v>1.48559999E-4</c:v>
                </c:pt>
                <c:pt idx="2761" formatCode="General">
                  <c:v>1.4863999899999999E-4</c:v>
                </c:pt>
                <c:pt idx="2762" formatCode="General">
                  <c:v>1.48719999E-4</c:v>
                </c:pt>
                <c:pt idx="2763" formatCode="General">
                  <c:v>1.4879999899999999E-4</c:v>
                </c:pt>
                <c:pt idx="2764" formatCode="General">
                  <c:v>1.48879999E-4</c:v>
                </c:pt>
                <c:pt idx="2765" formatCode="General">
                  <c:v>1.4895999899999999E-4</c:v>
                </c:pt>
                <c:pt idx="2766" formatCode="General">
                  <c:v>1.49039999E-4</c:v>
                </c:pt>
                <c:pt idx="2767" formatCode="General">
                  <c:v>1.4911999900000001E-4</c:v>
                </c:pt>
                <c:pt idx="2768" formatCode="General">
                  <c:v>1.49199999E-4</c:v>
                </c:pt>
                <c:pt idx="2769" formatCode="General">
                  <c:v>1.4927999900000001E-4</c:v>
                </c:pt>
                <c:pt idx="2770" formatCode="General">
                  <c:v>1.49359999E-4</c:v>
                </c:pt>
                <c:pt idx="2771" formatCode="General">
                  <c:v>1.4943999900000001E-4</c:v>
                </c:pt>
                <c:pt idx="2772" formatCode="General">
                  <c:v>1.49519999E-4</c:v>
                </c:pt>
                <c:pt idx="2773" formatCode="General">
                  <c:v>1.4959999900000001E-4</c:v>
                </c:pt>
                <c:pt idx="2774" formatCode="General">
                  <c:v>1.4967999899999999E-4</c:v>
                </c:pt>
                <c:pt idx="2775" formatCode="General">
                  <c:v>1.4975999900000001E-4</c:v>
                </c:pt>
                <c:pt idx="2776" formatCode="General">
                  <c:v>1.4983999899999999E-4</c:v>
                </c:pt>
                <c:pt idx="2777" formatCode="General">
                  <c:v>1.4991999900000001E-4</c:v>
                </c:pt>
                <c:pt idx="2778" formatCode="General">
                  <c:v>1.4999999899999999E-4</c:v>
                </c:pt>
                <c:pt idx="2779" formatCode="General">
                  <c:v>1.50079999E-4</c:v>
                </c:pt>
                <c:pt idx="2780" formatCode="General">
                  <c:v>1.5015999899999999E-4</c:v>
                </c:pt>
                <c:pt idx="2781" formatCode="General">
                  <c:v>1.50239999E-4</c:v>
                </c:pt>
                <c:pt idx="2782" formatCode="General">
                  <c:v>1.5031999899999999E-4</c:v>
                </c:pt>
                <c:pt idx="2783" formatCode="General">
                  <c:v>1.50399999E-4</c:v>
                </c:pt>
                <c:pt idx="2784" formatCode="General">
                  <c:v>1.5047999900000001E-4</c:v>
                </c:pt>
                <c:pt idx="2785" formatCode="General">
                  <c:v>1.50559999E-4</c:v>
                </c:pt>
                <c:pt idx="2786" formatCode="General">
                  <c:v>1.5063999900000001E-4</c:v>
                </c:pt>
                <c:pt idx="2787" formatCode="General">
                  <c:v>1.50719999E-4</c:v>
                </c:pt>
                <c:pt idx="2788" formatCode="General">
                  <c:v>1.5079999900000001E-4</c:v>
                </c:pt>
                <c:pt idx="2789" formatCode="General">
                  <c:v>1.50879999E-4</c:v>
                </c:pt>
                <c:pt idx="2790" formatCode="General">
                  <c:v>1.5095999900000001E-4</c:v>
                </c:pt>
                <c:pt idx="2791" formatCode="General">
                  <c:v>1.5103999899999999E-4</c:v>
                </c:pt>
                <c:pt idx="2792" formatCode="General">
                  <c:v>1.5111999900000001E-4</c:v>
                </c:pt>
                <c:pt idx="2793" formatCode="General">
                  <c:v>1.5119999899999999E-4</c:v>
                </c:pt>
                <c:pt idx="2794" formatCode="General">
                  <c:v>1.5127999900000001E-4</c:v>
                </c:pt>
                <c:pt idx="2795" formatCode="General">
                  <c:v>1.5135999899999999E-4</c:v>
                </c:pt>
                <c:pt idx="2796" formatCode="General">
                  <c:v>1.51439999E-4</c:v>
                </c:pt>
                <c:pt idx="2797" formatCode="General">
                  <c:v>1.5151999899999999E-4</c:v>
                </c:pt>
                <c:pt idx="2798" formatCode="General">
                  <c:v>1.51599999E-4</c:v>
                </c:pt>
                <c:pt idx="2799" formatCode="General">
                  <c:v>1.5167999899999999E-4</c:v>
                </c:pt>
                <c:pt idx="2800" formatCode="General">
                  <c:v>1.51759999E-4</c:v>
                </c:pt>
                <c:pt idx="2801" formatCode="General">
                  <c:v>1.5183999899999999E-4</c:v>
                </c:pt>
                <c:pt idx="2802" formatCode="General">
                  <c:v>1.51919999E-4</c:v>
                </c:pt>
                <c:pt idx="2803" formatCode="General">
                  <c:v>1.5199999900000001E-4</c:v>
                </c:pt>
                <c:pt idx="2804" formatCode="General">
                  <c:v>1.52079999E-4</c:v>
                </c:pt>
                <c:pt idx="2805" formatCode="General">
                  <c:v>1.5215999900000001E-4</c:v>
                </c:pt>
                <c:pt idx="2806" formatCode="General">
                  <c:v>1.52239999E-4</c:v>
                </c:pt>
                <c:pt idx="2807" formatCode="General">
                  <c:v>1.5231999900000001E-4</c:v>
                </c:pt>
                <c:pt idx="2808" formatCode="General">
                  <c:v>1.5239999899999999E-4</c:v>
                </c:pt>
                <c:pt idx="2809" formatCode="General">
                  <c:v>1.5247999900000001E-4</c:v>
                </c:pt>
                <c:pt idx="2810" formatCode="General">
                  <c:v>1.5255999899999999E-4</c:v>
                </c:pt>
                <c:pt idx="2811" formatCode="General">
                  <c:v>1.5263999900000001E-4</c:v>
                </c:pt>
                <c:pt idx="2812" formatCode="General">
                  <c:v>1.5271999899999999E-4</c:v>
                </c:pt>
                <c:pt idx="2813" formatCode="General">
                  <c:v>1.52799999E-4</c:v>
                </c:pt>
                <c:pt idx="2814" formatCode="General">
                  <c:v>1.5287999899999999E-4</c:v>
                </c:pt>
                <c:pt idx="2815" formatCode="General">
                  <c:v>1.52959999E-4</c:v>
                </c:pt>
                <c:pt idx="2816" formatCode="General">
                  <c:v>1.5303999899999999E-4</c:v>
                </c:pt>
                <c:pt idx="2817" formatCode="General">
                  <c:v>1.53119999E-4</c:v>
                </c:pt>
                <c:pt idx="2818" formatCode="General">
                  <c:v>1.5319999899999999E-4</c:v>
                </c:pt>
                <c:pt idx="2819" formatCode="General">
                  <c:v>1.53279999E-4</c:v>
                </c:pt>
                <c:pt idx="2820" formatCode="General">
                  <c:v>1.5335999900000001E-4</c:v>
                </c:pt>
                <c:pt idx="2821" formatCode="General">
                  <c:v>1.53439999E-4</c:v>
                </c:pt>
                <c:pt idx="2822" formatCode="General">
                  <c:v>1.5351999900000001E-4</c:v>
                </c:pt>
                <c:pt idx="2823" formatCode="General">
                  <c:v>1.53599999E-4</c:v>
                </c:pt>
                <c:pt idx="2824" formatCode="General">
                  <c:v>1.5367999900000001E-4</c:v>
                </c:pt>
                <c:pt idx="2825" formatCode="General">
                  <c:v>1.53759999E-4</c:v>
                </c:pt>
                <c:pt idx="2826" formatCode="General">
                  <c:v>1.5383999900000001E-4</c:v>
                </c:pt>
                <c:pt idx="2827" formatCode="General">
                  <c:v>1.5391999899999999E-4</c:v>
                </c:pt>
                <c:pt idx="2828" formatCode="General">
                  <c:v>1.5399999900000001E-4</c:v>
                </c:pt>
                <c:pt idx="2829" formatCode="General">
                  <c:v>1.5407999899999999E-4</c:v>
                </c:pt>
                <c:pt idx="2830" formatCode="General">
                  <c:v>1.5415999900000001E-4</c:v>
                </c:pt>
                <c:pt idx="2831" formatCode="General">
                  <c:v>1.5423999899999999E-4</c:v>
                </c:pt>
                <c:pt idx="2832" formatCode="General">
                  <c:v>1.54319999E-4</c:v>
                </c:pt>
                <c:pt idx="2833" formatCode="General">
                  <c:v>1.5439999899999999E-4</c:v>
                </c:pt>
                <c:pt idx="2834" formatCode="General">
                  <c:v>1.54479999E-4</c:v>
                </c:pt>
                <c:pt idx="2835" formatCode="General">
                  <c:v>1.5455999899999999E-4</c:v>
                </c:pt>
                <c:pt idx="2836" formatCode="General">
                  <c:v>1.54639999E-4</c:v>
                </c:pt>
                <c:pt idx="2837" formatCode="General">
                  <c:v>1.5471999900000001E-4</c:v>
                </c:pt>
                <c:pt idx="2838" formatCode="General">
                  <c:v>1.54799999E-4</c:v>
                </c:pt>
                <c:pt idx="2839" formatCode="General">
                  <c:v>1.5487999900000001E-4</c:v>
                </c:pt>
                <c:pt idx="2840" formatCode="General">
                  <c:v>1.54959999E-4</c:v>
                </c:pt>
                <c:pt idx="2841" formatCode="General">
                  <c:v>1.5503999900000001E-4</c:v>
                </c:pt>
                <c:pt idx="2842" formatCode="General">
                  <c:v>1.55119999E-4</c:v>
                </c:pt>
                <c:pt idx="2843" formatCode="General">
                  <c:v>1.5519999900000001E-4</c:v>
                </c:pt>
                <c:pt idx="2844" formatCode="General">
                  <c:v>1.5527999899999999E-4</c:v>
                </c:pt>
                <c:pt idx="2845" formatCode="General">
                  <c:v>1.5535999900000001E-4</c:v>
                </c:pt>
                <c:pt idx="2846" formatCode="General">
                  <c:v>1.5543999899999999E-4</c:v>
                </c:pt>
                <c:pt idx="2847" formatCode="General">
                  <c:v>1.5551999900000001E-4</c:v>
                </c:pt>
                <c:pt idx="2848" formatCode="General">
                  <c:v>1.5559999899999999E-4</c:v>
                </c:pt>
                <c:pt idx="2849" formatCode="General">
                  <c:v>1.55679999E-4</c:v>
                </c:pt>
                <c:pt idx="2850" formatCode="General">
                  <c:v>1.5575999899999999E-4</c:v>
                </c:pt>
                <c:pt idx="2851" formatCode="General">
                  <c:v>1.55839999E-4</c:v>
                </c:pt>
                <c:pt idx="2852" formatCode="General">
                  <c:v>1.5591999899999999E-4</c:v>
                </c:pt>
                <c:pt idx="2853" formatCode="General">
                  <c:v>1.55999999E-4</c:v>
                </c:pt>
                <c:pt idx="2854" formatCode="General">
                  <c:v>1.5607999899999999E-4</c:v>
                </c:pt>
                <c:pt idx="2855" formatCode="General">
                  <c:v>1.56159999E-4</c:v>
                </c:pt>
                <c:pt idx="2856" formatCode="General">
                  <c:v>1.5623999900000001E-4</c:v>
                </c:pt>
                <c:pt idx="2857" formatCode="General">
                  <c:v>1.56319999E-4</c:v>
                </c:pt>
                <c:pt idx="2858" formatCode="General">
                  <c:v>1.5639999900000001E-4</c:v>
                </c:pt>
                <c:pt idx="2859" formatCode="General">
                  <c:v>1.56479999E-4</c:v>
                </c:pt>
                <c:pt idx="2860" formatCode="General">
                  <c:v>1.5655999900000001E-4</c:v>
                </c:pt>
                <c:pt idx="2861" formatCode="General">
                  <c:v>1.56639999E-4</c:v>
                </c:pt>
                <c:pt idx="2862" formatCode="General">
                  <c:v>1.5671999900000001E-4</c:v>
                </c:pt>
                <c:pt idx="2863" formatCode="General">
                  <c:v>1.5679999899999999E-4</c:v>
                </c:pt>
                <c:pt idx="2864" formatCode="General">
                  <c:v>1.5687999900000001E-4</c:v>
                </c:pt>
                <c:pt idx="2865" formatCode="General">
                  <c:v>1.5695999899999999E-4</c:v>
                </c:pt>
                <c:pt idx="2866" formatCode="General">
                  <c:v>1.57039999E-4</c:v>
                </c:pt>
                <c:pt idx="2867" formatCode="General">
                  <c:v>1.5711999899999999E-4</c:v>
                </c:pt>
                <c:pt idx="2868" formatCode="General">
                  <c:v>1.57199999E-4</c:v>
                </c:pt>
                <c:pt idx="2869" formatCode="General">
                  <c:v>1.5727999899999999E-4</c:v>
                </c:pt>
                <c:pt idx="2870" formatCode="General">
                  <c:v>1.57359999E-4</c:v>
                </c:pt>
                <c:pt idx="2871" formatCode="General">
                  <c:v>1.5743999899999999E-4</c:v>
                </c:pt>
                <c:pt idx="2872" formatCode="General">
                  <c:v>1.57519999E-4</c:v>
                </c:pt>
                <c:pt idx="2873" formatCode="General">
                  <c:v>1.5759999900000001E-4</c:v>
                </c:pt>
                <c:pt idx="2874" formatCode="General">
                  <c:v>1.57679999E-4</c:v>
                </c:pt>
                <c:pt idx="2875" formatCode="General">
                  <c:v>1.5775999900000001E-4</c:v>
                </c:pt>
                <c:pt idx="2876" formatCode="General">
                  <c:v>1.57839999E-4</c:v>
                </c:pt>
                <c:pt idx="2877" formatCode="General">
                  <c:v>1.5791999900000001E-4</c:v>
                </c:pt>
                <c:pt idx="2878" formatCode="General">
                  <c:v>1.57999999E-4</c:v>
                </c:pt>
                <c:pt idx="2879" formatCode="General">
                  <c:v>1.5807999900000001E-4</c:v>
                </c:pt>
                <c:pt idx="2880" formatCode="General">
                  <c:v>1.5815999899999999E-4</c:v>
                </c:pt>
                <c:pt idx="2881" formatCode="General">
                  <c:v>1.5823999900000001E-4</c:v>
                </c:pt>
                <c:pt idx="2882" formatCode="General">
                  <c:v>1.5831999899999999E-4</c:v>
                </c:pt>
                <c:pt idx="2883" formatCode="General">
                  <c:v>1.5839999900000001E-4</c:v>
                </c:pt>
                <c:pt idx="2884" formatCode="General">
                  <c:v>1.5847999899999999E-4</c:v>
                </c:pt>
                <c:pt idx="2885" formatCode="General">
                  <c:v>1.58559999E-4</c:v>
                </c:pt>
                <c:pt idx="2886" formatCode="General">
                  <c:v>1.5863999899999999E-4</c:v>
                </c:pt>
                <c:pt idx="2887" formatCode="General">
                  <c:v>1.58719999E-4</c:v>
                </c:pt>
                <c:pt idx="2888" formatCode="General">
                  <c:v>1.5879999899999999E-4</c:v>
                </c:pt>
                <c:pt idx="2889" formatCode="General">
                  <c:v>1.58879999E-4</c:v>
                </c:pt>
                <c:pt idx="2890" formatCode="General">
                  <c:v>1.5895999900000001E-4</c:v>
                </c:pt>
                <c:pt idx="2891" formatCode="General">
                  <c:v>1.59039999E-4</c:v>
                </c:pt>
                <c:pt idx="2892" formatCode="General">
                  <c:v>1.5911999900000001E-4</c:v>
                </c:pt>
                <c:pt idx="2893" formatCode="General">
                  <c:v>1.59199999E-4</c:v>
                </c:pt>
                <c:pt idx="2894" formatCode="General">
                  <c:v>1.5927999900000001E-4</c:v>
                </c:pt>
                <c:pt idx="2895" formatCode="General">
                  <c:v>1.59359999E-4</c:v>
                </c:pt>
                <c:pt idx="2896" formatCode="General">
                  <c:v>1.5943999900000001E-4</c:v>
                </c:pt>
                <c:pt idx="2897" formatCode="General">
                  <c:v>1.5951999899999999E-4</c:v>
                </c:pt>
                <c:pt idx="2898" formatCode="General">
                  <c:v>1.5959999900000001E-4</c:v>
                </c:pt>
                <c:pt idx="2899" formatCode="General">
                  <c:v>1.5967999899999999E-4</c:v>
                </c:pt>
                <c:pt idx="2900" formatCode="General">
                  <c:v>1.5975999900000001E-4</c:v>
                </c:pt>
                <c:pt idx="2901" formatCode="General">
                  <c:v>1.5983999899999999E-4</c:v>
                </c:pt>
                <c:pt idx="2902" formatCode="General">
                  <c:v>1.59919999E-4</c:v>
                </c:pt>
                <c:pt idx="2903" formatCode="General">
                  <c:v>1.5999999899999999E-4</c:v>
                </c:pt>
                <c:pt idx="2904" formatCode="General">
                  <c:v>1.60079999E-4</c:v>
                </c:pt>
                <c:pt idx="2905" formatCode="General">
                  <c:v>1.6015999899999999E-4</c:v>
                </c:pt>
                <c:pt idx="2906" formatCode="General">
                  <c:v>1.60239999E-4</c:v>
                </c:pt>
                <c:pt idx="2907" formatCode="General">
                  <c:v>1.6031999899999999E-4</c:v>
                </c:pt>
                <c:pt idx="2908" formatCode="General">
                  <c:v>1.60399999E-4</c:v>
                </c:pt>
                <c:pt idx="2909" formatCode="General">
                  <c:v>1.6047999900000001E-4</c:v>
                </c:pt>
                <c:pt idx="2910" formatCode="General">
                  <c:v>1.60559999E-4</c:v>
                </c:pt>
                <c:pt idx="2911" formatCode="General">
                  <c:v>1.6063999900000001E-4</c:v>
                </c:pt>
                <c:pt idx="2912" formatCode="General">
                  <c:v>1.60719999E-4</c:v>
                </c:pt>
                <c:pt idx="2913" formatCode="General">
                  <c:v>1.6079999900000001E-4</c:v>
                </c:pt>
                <c:pt idx="2914" formatCode="General">
                  <c:v>1.60879999E-4</c:v>
                </c:pt>
                <c:pt idx="2915" formatCode="General">
                  <c:v>1.6095999900000001E-4</c:v>
                </c:pt>
                <c:pt idx="2916" formatCode="General">
                  <c:v>1.6103999899999999E-4</c:v>
                </c:pt>
                <c:pt idx="2917" formatCode="General">
                  <c:v>1.6111999900000001E-4</c:v>
                </c:pt>
                <c:pt idx="2918" formatCode="General">
                  <c:v>1.6119999899999999E-4</c:v>
                </c:pt>
                <c:pt idx="2919" formatCode="General">
                  <c:v>1.61279999E-4</c:v>
                </c:pt>
                <c:pt idx="2920" formatCode="General">
                  <c:v>1.6135999899999999E-4</c:v>
                </c:pt>
                <c:pt idx="2921" formatCode="General">
                  <c:v>1.61439999E-4</c:v>
                </c:pt>
                <c:pt idx="2922" formatCode="General">
                  <c:v>1.6151999899999999E-4</c:v>
                </c:pt>
                <c:pt idx="2923" formatCode="General">
                  <c:v>1.61599999E-4</c:v>
                </c:pt>
                <c:pt idx="2924" formatCode="General">
                  <c:v>1.6167999899999999E-4</c:v>
                </c:pt>
                <c:pt idx="2925" formatCode="General">
                  <c:v>1.61759999E-4</c:v>
                </c:pt>
                <c:pt idx="2926" formatCode="General">
                  <c:v>1.6183999900000001E-4</c:v>
                </c:pt>
                <c:pt idx="2927" formatCode="General">
                  <c:v>1.61919999E-4</c:v>
                </c:pt>
                <c:pt idx="2928" formatCode="General">
                  <c:v>1.6199999900000001E-4</c:v>
                </c:pt>
                <c:pt idx="2929" formatCode="General">
                  <c:v>1.62079999E-4</c:v>
                </c:pt>
                <c:pt idx="2930" formatCode="General">
                  <c:v>1.6215999900000001E-4</c:v>
                </c:pt>
                <c:pt idx="2931" formatCode="General">
                  <c:v>1.62239999E-4</c:v>
                </c:pt>
                <c:pt idx="2932" formatCode="General">
                  <c:v>1.6231999900000001E-4</c:v>
                </c:pt>
                <c:pt idx="2933" formatCode="General">
                  <c:v>1.6239999899999999E-4</c:v>
                </c:pt>
                <c:pt idx="2934" formatCode="General">
                  <c:v>1.6247999900000001E-4</c:v>
                </c:pt>
                <c:pt idx="2935" formatCode="General">
                  <c:v>1.6255999899999999E-4</c:v>
                </c:pt>
                <c:pt idx="2936" formatCode="General">
                  <c:v>1.6263999900000001E-4</c:v>
                </c:pt>
                <c:pt idx="2937" formatCode="General">
                  <c:v>1.6271999899999999E-4</c:v>
                </c:pt>
                <c:pt idx="2938" formatCode="General">
                  <c:v>1.62799999E-4</c:v>
                </c:pt>
                <c:pt idx="2939" formatCode="General">
                  <c:v>1.6287999899999999E-4</c:v>
                </c:pt>
                <c:pt idx="2940" formatCode="General">
                  <c:v>1.62959999E-4</c:v>
                </c:pt>
                <c:pt idx="2941" formatCode="General">
                  <c:v>1.6303999899999999E-4</c:v>
                </c:pt>
                <c:pt idx="2942" formatCode="General">
                  <c:v>1.63119999E-4</c:v>
                </c:pt>
                <c:pt idx="2943" formatCode="General">
                  <c:v>1.6319999900000001E-4</c:v>
                </c:pt>
                <c:pt idx="2944" formatCode="General">
                  <c:v>1.63279999E-4</c:v>
                </c:pt>
                <c:pt idx="2945" formatCode="General">
                  <c:v>1.6335999900000001E-4</c:v>
                </c:pt>
                <c:pt idx="2946" formatCode="General">
                  <c:v>1.63439999E-4</c:v>
                </c:pt>
                <c:pt idx="2947" formatCode="General">
                  <c:v>1.6351999900000001E-4</c:v>
                </c:pt>
                <c:pt idx="2948" formatCode="General">
                  <c:v>1.63599999E-4</c:v>
                </c:pt>
                <c:pt idx="2949" formatCode="General">
                  <c:v>1.6367999900000001E-4</c:v>
                </c:pt>
                <c:pt idx="2950" formatCode="General">
                  <c:v>1.6375999899999999E-4</c:v>
                </c:pt>
                <c:pt idx="2951" formatCode="General">
                  <c:v>1.6383999900000001E-4</c:v>
                </c:pt>
                <c:pt idx="2952" formatCode="General">
                  <c:v>1.6391999899999999E-4</c:v>
                </c:pt>
                <c:pt idx="2953" formatCode="General">
                  <c:v>1.6399999900000001E-4</c:v>
                </c:pt>
                <c:pt idx="2954" formatCode="General">
                  <c:v>1.6407999899999999E-4</c:v>
                </c:pt>
                <c:pt idx="2955" formatCode="General">
                  <c:v>1.64159999E-4</c:v>
                </c:pt>
                <c:pt idx="2956" formatCode="General">
                  <c:v>1.6423999899999999E-4</c:v>
                </c:pt>
                <c:pt idx="2957" formatCode="General">
                  <c:v>1.64319999E-4</c:v>
                </c:pt>
                <c:pt idx="2958" formatCode="General">
                  <c:v>1.6439999899999999E-4</c:v>
                </c:pt>
                <c:pt idx="2959" formatCode="General">
                  <c:v>1.64479999E-4</c:v>
                </c:pt>
                <c:pt idx="2960" formatCode="General">
                  <c:v>1.6455999899999999E-4</c:v>
                </c:pt>
                <c:pt idx="2961" formatCode="General">
                  <c:v>1.64639999E-4</c:v>
                </c:pt>
                <c:pt idx="2962" formatCode="General">
                  <c:v>1.6471999900000001E-4</c:v>
                </c:pt>
                <c:pt idx="2963" formatCode="General">
                  <c:v>1.64799999E-4</c:v>
                </c:pt>
                <c:pt idx="2964" formatCode="General">
                  <c:v>1.6487999900000001E-4</c:v>
                </c:pt>
                <c:pt idx="2965" formatCode="General">
                  <c:v>1.64959999E-4</c:v>
                </c:pt>
                <c:pt idx="2966" formatCode="General">
                  <c:v>1.6503999900000001E-4</c:v>
                </c:pt>
                <c:pt idx="2967" formatCode="General">
                  <c:v>1.65119999E-4</c:v>
                </c:pt>
                <c:pt idx="2968" formatCode="General">
                  <c:v>1.6519999900000001E-4</c:v>
                </c:pt>
                <c:pt idx="2969" formatCode="General">
                  <c:v>1.6527999899999999E-4</c:v>
                </c:pt>
                <c:pt idx="2970" formatCode="General">
                  <c:v>1.6535999900000001E-4</c:v>
                </c:pt>
                <c:pt idx="2971" formatCode="General">
                  <c:v>1.6543999899999999E-4</c:v>
                </c:pt>
                <c:pt idx="2972" formatCode="General">
                  <c:v>1.65519999E-4</c:v>
                </c:pt>
                <c:pt idx="2973" formatCode="General">
                  <c:v>1.6559999899999999E-4</c:v>
                </c:pt>
                <c:pt idx="2974" formatCode="General">
                  <c:v>1.65679999E-4</c:v>
                </c:pt>
                <c:pt idx="2975" formatCode="General">
                  <c:v>1.6575999899999999E-4</c:v>
                </c:pt>
                <c:pt idx="2976" formatCode="General">
                  <c:v>1.65839999E-4</c:v>
                </c:pt>
                <c:pt idx="2977" formatCode="General">
                  <c:v>1.6591999899999999E-4</c:v>
                </c:pt>
                <c:pt idx="2978" formatCode="General">
                  <c:v>1.65999999E-4</c:v>
                </c:pt>
                <c:pt idx="2979" formatCode="General">
                  <c:v>1.6607999900000001E-4</c:v>
                </c:pt>
                <c:pt idx="2980" formatCode="General">
                  <c:v>1.66159999E-4</c:v>
                </c:pt>
                <c:pt idx="2981" formatCode="General">
                  <c:v>1.6623999900000001E-4</c:v>
                </c:pt>
                <c:pt idx="2982" formatCode="General">
                  <c:v>1.66319999E-4</c:v>
                </c:pt>
                <c:pt idx="2983" formatCode="General">
                  <c:v>1.6639999900000001E-4</c:v>
                </c:pt>
                <c:pt idx="2984" formatCode="General">
                  <c:v>1.66479999E-4</c:v>
                </c:pt>
                <c:pt idx="2985" formatCode="General">
                  <c:v>1.6655999900000001E-4</c:v>
                </c:pt>
                <c:pt idx="2986" formatCode="General">
                  <c:v>1.6663999899999999E-4</c:v>
                </c:pt>
                <c:pt idx="2987" formatCode="General">
                  <c:v>1.6671999900000001E-4</c:v>
                </c:pt>
                <c:pt idx="2988" formatCode="General">
                  <c:v>1.6679999899999999E-4</c:v>
                </c:pt>
                <c:pt idx="2989" formatCode="General">
                  <c:v>1.6687999900000001E-4</c:v>
                </c:pt>
                <c:pt idx="2990" formatCode="General">
                  <c:v>1.6695999899999999E-4</c:v>
                </c:pt>
                <c:pt idx="2991" formatCode="General">
                  <c:v>1.67039999E-4</c:v>
                </c:pt>
                <c:pt idx="2992" formatCode="General">
                  <c:v>1.6711999899999999E-4</c:v>
                </c:pt>
                <c:pt idx="2993" formatCode="General">
                  <c:v>1.67199999E-4</c:v>
                </c:pt>
                <c:pt idx="2994" formatCode="General">
                  <c:v>1.6727999899999999E-4</c:v>
                </c:pt>
                <c:pt idx="2995" formatCode="General">
                  <c:v>1.67359999E-4</c:v>
                </c:pt>
                <c:pt idx="2996" formatCode="General">
                  <c:v>1.6743999899999999E-4</c:v>
                </c:pt>
                <c:pt idx="2997" formatCode="General">
                  <c:v>1.67519999E-4</c:v>
                </c:pt>
                <c:pt idx="2998" formatCode="General">
                  <c:v>1.6759999900000001E-4</c:v>
                </c:pt>
                <c:pt idx="2999" formatCode="General">
                  <c:v>1.67679999E-4</c:v>
                </c:pt>
                <c:pt idx="3000" formatCode="General">
                  <c:v>1.6775999900000001E-4</c:v>
                </c:pt>
                <c:pt idx="3001" formatCode="General">
                  <c:v>1.67839999E-4</c:v>
                </c:pt>
                <c:pt idx="3002" formatCode="General">
                  <c:v>1.6791999900000001E-4</c:v>
                </c:pt>
                <c:pt idx="3003" formatCode="General">
                  <c:v>1.6799999899999999E-4</c:v>
                </c:pt>
                <c:pt idx="3004" formatCode="General">
                  <c:v>1.6807999900000001E-4</c:v>
                </c:pt>
                <c:pt idx="3005" formatCode="General">
                  <c:v>1.6815999899999999E-4</c:v>
                </c:pt>
                <c:pt idx="3006" formatCode="General">
                  <c:v>1.6823999900000001E-4</c:v>
                </c:pt>
                <c:pt idx="3007" formatCode="General">
                  <c:v>1.6831999899999999E-4</c:v>
                </c:pt>
                <c:pt idx="3008" formatCode="General">
                  <c:v>1.68399999E-4</c:v>
                </c:pt>
                <c:pt idx="3009" formatCode="General">
                  <c:v>1.6847999899999999E-4</c:v>
                </c:pt>
                <c:pt idx="3010" formatCode="General">
                  <c:v>1.68559999E-4</c:v>
                </c:pt>
                <c:pt idx="3011" formatCode="General">
                  <c:v>1.6863999899999999E-4</c:v>
                </c:pt>
                <c:pt idx="3012" formatCode="General">
                  <c:v>1.68719999E-4</c:v>
                </c:pt>
                <c:pt idx="3013" formatCode="General">
                  <c:v>1.6879999899999999E-4</c:v>
                </c:pt>
                <c:pt idx="3014" formatCode="General">
                  <c:v>1.68879999E-4</c:v>
                </c:pt>
                <c:pt idx="3015" formatCode="General">
                  <c:v>1.6895999900000001E-4</c:v>
                </c:pt>
                <c:pt idx="3016" formatCode="General">
                  <c:v>1.69039999E-4</c:v>
                </c:pt>
                <c:pt idx="3017" formatCode="General">
                  <c:v>1.6911999900000001E-4</c:v>
                </c:pt>
                <c:pt idx="3018" formatCode="General">
                  <c:v>1.69199999E-4</c:v>
                </c:pt>
                <c:pt idx="3019" formatCode="General">
                  <c:v>1.6927999900000001E-4</c:v>
                </c:pt>
                <c:pt idx="3020" formatCode="General">
                  <c:v>1.69359999E-4</c:v>
                </c:pt>
                <c:pt idx="3021" formatCode="General">
                  <c:v>1.6943999900000001E-4</c:v>
                </c:pt>
                <c:pt idx="3022" formatCode="General">
                  <c:v>1.6951999899999999E-4</c:v>
                </c:pt>
                <c:pt idx="3023" formatCode="General">
                  <c:v>1.6959999900000001E-4</c:v>
                </c:pt>
                <c:pt idx="3024" formatCode="General">
                  <c:v>1.6967999899999999E-4</c:v>
                </c:pt>
                <c:pt idx="3025" formatCode="General">
                  <c:v>1.69759999E-4</c:v>
                </c:pt>
                <c:pt idx="3026" formatCode="General">
                  <c:v>1.6983999899999999E-4</c:v>
                </c:pt>
                <c:pt idx="3027" formatCode="General">
                  <c:v>1.69919999E-4</c:v>
                </c:pt>
                <c:pt idx="3028" formatCode="General">
                  <c:v>1.6999999899999999E-4</c:v>
                </c:pt>
                <c:pt idx="3029" formatCode="General">
                  <c:v>1.70079999E-4</c:v>
                </c:pt>
                <c:pt idx="3030" formatCode="General">
                  <c:v>1.7015999899999999E-4</c:v>
                </c:pt>
                <c:pt idx="3031" formatCode="General">
                  <c:v>1.70239999E-4</c:v>
                </c:pt>
                <c:pt idx="3032" formatCode="General">
                  <c:v>1.7031999900000001E-4</c:v>
                </c:pt>
                <c:pt idx="3033" formatCode="General">
                  <c:v>1.70399999E-4</c:v>
                </c:pt>
                <c:pt idx="3034" formatCode="General">
                  <c:v>1.7047999900000001E-4</c:v>
                </c:pt>
                <c:pt idx="3035" formatCode="General">
                  <c:v>1.70559999E-4</c:v>
                </c:pt>
                <c:pt idx="3036" formatCode="General">
                  <c:v>1.7063999900000001E-4</c:v>
                </c:pt>
                <c:pt idx="3037" formatCode="General">
                  <c:v>1.70719999E-4</c:v>
                </c:pt>
                <c:pt idx="3038" formatCode="General">
                  <c:v>1.7079999900000001E-4</c:v>
                </c:pt>
                <c:pt idx="3039" formatCode="General">
                  <c:v>1.7087999899999999E-4</c:v>
                </c:pt>
                <c:pt idx="3040" formatCode="General">
                  <c:v>1.7095999900000001E-4</c:v>
                </c:pt>
                <c:pt idx="3041" formatCode="General">
                  <c:v>1.7103999899999999E-4</c:v>
                </c:pt>
                <c:pt idx="3042" formatCode="General">
                  <c:v>1.7111999900000001E-4</c:v>
                </c:pt>
                <c:pt idx="3043" formatCode="General">
                  <c:v>1.7119999899999999E-4</c:v>
                </c:pt>
                <c:pt idx="3044" formatCode="General">
                  <c:v>1.71279999E-4</c:v>
                </c:pt>
                <c:pt idx="3045" formatCode="General">
                  <c:v>1.7135999899999999E-4</c:v>
                </c:pt>
                <c:pt idx="3046" formatCode="General">
                  <c:v>1.71439999E-4</c:v>
                </c:pt>
                <c:pt idx="3047" formatCode="General">
                  <c:v>1.7151999899999999E-4</c:v>
                </c:pt>
                <c:pt idx="3048" formatCode="General">
                  <c:v>1.71599999E-4</c:v>
                </c:pt>
                <c:pt idx="3049" formatCode="General">
                  <c:v>1.7167999899999999E-4</c:v>
                </c:pt>
                <c:pt idx="3050" formatCode="General">
                  <c:v>1.71759999E-4</c:v>
                </c:pt>
                <c:pt idx="3051" formatCode="General">
                  <c:v>1.7183999900000001E-4</c:v>
                </c:pt>
                <c:pt idx="3052" formatCode="General">
                  <c:v>1.71919999E-4</c:v>
                </c:pt>
                <c:pt idx="3053" formatCode="General">
                  <c:v>1.7199999900000001E-4</c:v>
                </c:pt>
                <c:pt idx="3054" formatCode="General">
                  <c:v>1.72079999E-4</c:v>
                </c:pt>
                <c:pt idx="3055" formatCode="General">
                  <c:v>1.7215999900000001E-4</c:v>
                </c:pt>
                <c:pt idx="3056" formatCode="General">
                  <c:v>1.7223999899999999E-4</c:v>
                </c:pt>
                <c:pt idx="3057" formatCode="General">
                  <c:v>1.7231999900000001E-4</c:v>
                </c:pt>
                <c:pt idx="3058" formatCode="General">
                  <c:v>1.7239999899999999E-4</c:v>
                </c:pt>
                <c:pt idx="3059" formatCode="General">
                  <c:v>1.7247999900000001E-4</c:v>
                </c:pt>
                <c:pt idx="3060" formatCode="General">
                  <c:v>1.7255999899999999E-4</c:v>
                </c:pt>
                <c:pt idx="3061" formatCode="General">
                  <c:v>1.72639999E-4</c:v>
                </c:pt>
                <c:pt idx="3062" formatCode="General">
                  <c:v>1.7271999899999999E-4</c:v>
                </c:pt>
                <c:pt idx="3063" formatCode="General">
                  <c:v>1.72799999E-4</c:v>
                </c:pt>
                <c:pt idx="3064" formatCode="General">
                  <c:v>1.7287999899999999E-4</c:v>
                </c:pt>
                <c:pt idx="3065" formatCode="General">
                  <c:v>1.72959999E-4</c:v>
                </c:pt>
                <c:pt idx="3066" formatCode="General">
                  <c:v>1.7303999899999999E-4</c:v>
                </c:pt>
                <c:pt idx="3067" formatCode="General">
                  <c:v>1.73119999E-4</c:v>
                </c:pt>
                <c:pt idx="3068" formatCode="General">
                  <c:v>1.7319999900000001E-4</c:v>
                </c:pt>
                <c:pt idx="3069" formatCode="General">
                  <c:v>1.73279999E-4</c:v>
                </c:pt>
                <c:pt idx="3070" formatCode="General">
                  <c:v>1.7335999900000001E-4</c:v>
                </c:pt>
                <c:pt idx="3071" formatCode="General">
                  <c:v>1.73439999E-4</c:v>
                </c:pt>
                <c:pt idx="3072" formatCode="General">
                  <c:v>1.7351999900000001E-4</c:v>
                </c:pt>
                <c:pt idx="3073" formatCode="General">
                  <c:v>1.73599999E-4</c:v>
                </c:pt>
                <c:pt idx="3074" formatCode="General">
                  <c:v>1.7367999900000001E-4</c:v>
                </c:pt>
                <c:pt idx="3075" formatCode="General">
                  <c:v>1.7375999899999999E-4</c:v>
                </c:pt>
                <c:pt idx="3076" formatCode="General">
                  <c:v>1.7383999900000001E-4</c:v>
                </c:pt>
                <c:pt idx="3077" formatCode="General">
                  <c:v>1.7391999899999999E-4</c:v>
                </c:pt>
                <c:pt idx="3078" formatCode="General">
                  <c:v>1.7399999900000001E-4</c:v>
                </c:pt>
                <c:pt idx="3079" formatCode="General">
                  <c:v>1.7407999899999999E-4</c:v>
                </c:pt>
                <c:pt idx="3080" formatCode="General">
                  <c:v>1.74159999E-4</c:v>
                </c:pt>
                <c:pt idx="3081" formatCode="General">
                  <c:v>1.7423999899999999E-4</c:v>
                </c:pt>
                <c:pt idx="3082" formatCode="General">
                  <c:v>1.74319999E-4</c:v>
                </c:pt>
                <c:pt idx="3083" formatCode="General">
                  <c:v>1.7439999899999999E-4</c:v>
                </c:pt>
                <c:pt idx="3084" formatCode="General">
                  <c:v>1.74479999E-4</c:v>
                </c:pt>
                <c:pt idx="3085" formatCode="General">
                  <c:v>1.7455999900000001E-4</c:v>
                </c:pt>
                <c:pt idx="3086" formatCode="General">
                  <c:v>1.74639999E-4</c:v>
                </c:pt>
                <c:pt idx="3087" formatCode="General">
                  <c:v>1.7471999900000001E-4</c:v>
                </c:pt>
                <c:pt idx="3088" formatCode="General">
                  <c:v>1.74799999E-4</c:v>
                </c:pt>
                <c:pt idx="3089" formatCode="General">
                  <c:v>1.7487999900000001E-4</c:v>
                </c:pt>
                <c:pt idx="3090" formatCode="General">
                  <c:v>1.74959999E-4</c:v>
                </c:pt>
                <c:pt idx="3091" formatCode="General">
                  <c:v>1.7503999900000001E-4</c:v>
                </c:pt>
                <c:pt idx="3092" formatCode="General">
                  <c:v>1.7511999899999999E-4</c:v>
                </c:pt>
                <c:pt idx="3093" formatCode="General">
                  <c:v>1.7519999900000001E-4</c:v>
                </c:pt>
                <c:pt idx="3094" formatCode="General">
                  <c:v>1.7527999899999999E-4</c:v>
                </c:pt>
                <c:pt idx="3095" formatCode="General">
                  <c:v>1.7535999900000001E-4</c:v>
                </c:pt>
                <c:pt idx="3096" formatCode="General">
                  <c:v>1.7543999899999999E-4</c:v>
                </c:pt>
                <c:pt idx="3097" formatCode="General">
                  <c:v>1.75519999E-4</c:v>
                </c:pt>
                <c:pt idx="3098" formatCode="General">
                  <c:v>1.7559999899999999E-4</c:v>
                </c:pt>
                <c:pt idx="3099" formatCode="General">
                  <c:v>1.75679999E-4</c:v>
                </c:pt>
                <c:pt idx="3100" formatCode="General">
                  <c:v>1.7575999899999999E-4</c:v>
                </c:pt>
                <c:pt idx="3101" formatCode="General">
                  <c:v>1.75839999E-4</c:v>
                </c:pt>
                <c:pt idx="3102" formatCode="General">
                  <c:v>1.7591999899999999E-4</c:v>
                </c:pt>
                <c:pt idx="3103" formatCode="General">
                  <c:v>1.75999999E-4</c:v>
                </c:pt>
                <c:pt idx="3104" formatCode="General">
                  <c:v>1.7607999900000001E-4</c:v>
                </c:pt>
                <c:pt idx="3105" formatCode="General">
                  <c:v>1.76159999E-4</c:v>
                </c:pt>
                <c:pt idx="3106" formatCode="General">
                  <c:v>1.7623999900000001E-4</c:v>
                </c:pt>
                <c:pt idx="3107" formatCode="General">
                  <c:v>1.76319999E-4</c:v>
                </c:pt>
                <c:pt idx="3108" formatCode="General">
                  <c:v>1.7639999900000001E-4</c:v>
                </c:pt>
                <c:pt idx="3109" formatCode="General">
                  <c:v>1.7647999899999999E-4</c:v>
                </c:pt>
                <c:pt idx="3110" formatCode="General">
                  <c:v>1.7655999900000001E-4</c:v>
                </c:pt>
                <c:pt idx="3111" formatCode="General">
                  <c:v>1.7663999899999999E-4</c:v>
                </c:pt>
                <c:pt idx="3112" formatCode="General">
                  <c:v>1.7671999900000001E-4</c:v>
                </c:pt>
                <c:pt idx="3113" formatCode="General">
                  <c:v>1.7679999899999999E-4</c:v>
                </c:pt>
                <c:pt idx="3114" formatCode="General">
                  <c:v>1.76879999E-4</c:v>
                </c:pt>
                <c:pt idx="3115" formatCode="General">
                  <c:v>1.7695999899999999E-4</c:v>
                </c:pt>
                <c:pt idx="3116" formatCode="General">
                  <c:v>1.77039999E-4</c:v>
                </c:pt>
                <c:pt idx="3117" formatCode="General">
                  <c:v>1.7711999899999999E-4</c:v>
                </c:pt>
                <c:pt idx="3118" formatCode="General">
                  <c:v>1.77199999E-4</c:v>
                </c:pt>
                <c:pt idx="3119" formatCode="General">
                  <c:v>1.7727999899999999E-4</c:v>
                </c:pt>
                <c:pt idx="3120" formatCode="General">
                  <c:v>1.77359999E-4</c:v>
                </c:pt>
                <c:pt idx="3121" formatCode="General">
                  <c:v>1.7743999900000001E-4</c:v>
                </c:pt>
                <c:pt idx="3122" formatCode="General">
                  <c:v>1.77519999E-4</c:v>
                </c:pt>
                <c:pt idx="3123" formatCode="General">
                  <c:v>1.7759999900000001E-4</c:v>
                </c:pt>
                <c:pt idx="3124" formatCode="General">
                  <c:v>1.77679999E-4</c:v>
                </c:pt>
                <c:pt idx="3125" formatCode="General">
                  <c:v>1.7775999900000001E-4</c:v>
                </c:pt>
                <c:pt idx="3126" formatCode="General">
                  <c:v>1.77839999E-4</c:v>
                </c:pt>
                <c:pt idx="3127" formatCode="General">
                  <c:v>1.7791999900000001E-4</c:v>
                </c:pt>
                <c:pt idx="3128" formatCode="General">
                  <c:v>1.7799999899999999E-4</c:v>
                </c:pt>
                <c:pt idx="3129" formatCode="General">
                  <c:v>1.7807999900000001E-4</c:v>
                </c:pt>
                <c:pt idx="3130" formatCode="General">
                  <c:v>1.7815999899999999E-4</c:v>
                </c:pt>
                <c:pt idx="3131" formatCode="General">
                  <c:v>1.7823999900000001E-4</c:v>
                </c:pt>
                <c:pt idx="3132" formatCode="General">
                  <c:v>1.7831999899999999E-4</c:v>
                </c:pt>
                <c:pt idx="3133" formatCode="General">
                  <c:v>1.78399999E-4</c:v>
                </c:pt>
                <c:pt idx="3134" formatCode="General">
                  <c:v>1.7847999899999999E-4</c:v>
                </c:pt>
                <c:pt idx="3135" formatCode="General">
                  <c:v>1.78559999E-4</c:v>
                </c:pt>
                <c:pt idx="3136" formatCode="General">
                  <c:v>1.7863999899999999E-4</c:v>
                </c:pt>
                <c:pt idx="3137" formatCode="General">
                  <c:v>1.78719999E-4</c:v>
                </c:pt>
                <c:pt idx="3138" formatCode="General">
                  <c:v>1.7879999900000001E-4</c:v>
                </c:pt>
                <c:pt idx="3139" formatCode="General">
                  <c:v>1.78879999E-4</c:v>
                </c:pt>
                <c:pt idx="3140" formatCode="General">
                  <c:v>1.7895999900000001E-4</c:v>
                </c:pt>
                <c:pt idx="3141" formatCode="General">
                  <c:v>1.79039999E-4</c:v>
                </c:pt>
                <c:pt idx="3142" formatCode="General">
                  <c:v>1.7911999900000001E-4</c:v>
                </c:pt>
                <c:pt idx="3143" formatCode="General">
                  <c:v>1.79199999E-4</c:v>
                </c:pt>
                <c:pt idx="3144" formatCode="General">
                  <c:v>1.7927999900000001E-4</c:v>
                </c:pt>
                <c:pt idx="3145" formatCode="General">
                  <c:v>1.7935999899999999E-4</c:v>
                </c:pt>
                <c:pt idx="3146" formatCode="General">
                  <c:v>1.7943999900000001E-4</c:v>
                </c:pt>
                <c:pt idx="3147" formatCode="General">
                  <c:v>1.7951999899999999E-4</c:v>
                </c:pt>
                <c:pt idx="3148" formatCode="General">
                  <c:v>1.7959999900000001E-4</c:v>
                </c:pt>
                <c:pt idx="3149" formatCode="General">
                  <c:v>1.7967999899999999E-4</c:v>
                </c:pt>
                <c:pt idx="3150" formatCode="General">
                  <c:v>1.79759999E-4</c:v>
                </c:pt>
                <c:pt idx="3151" formatCode="General">
                  <c:v>1.7983999899999999E-4</c:v>
                </c:pt>
                <c:pt idx="3152" formatCode="General">
                  <c:v>1.79919999E-4</c:v>
                </c:pt>
                <c:pt idx="3153" formatCode="General">
                  <c:v>1.7999999899999999E-4</c:v>
                </c:pt>
                <c:pt idx="3154" formatCode="General">
                  <c:v>1.80079999E-4</c:v>
                </c:pt>
                <c:pt idx="3155" formatCode="General">
                  <c:v>1.8015999899999999E-4</c:v>
                </c:pt>
                <c:pt idx="3156" formatCode="General">
                  <c:v>1.80239999E-4</c:v>
                </c:pt>
                <c:pt idx="3157" formatCode="General">
                  <c:v>1.8031999900000001E-4</c:v>
                </c:pt>
                <c:pt idx="3158" formatCode="General">
                  <c:v>1.80399999E-4</c:v>
                </c:pt>
                <c:pt idx="3159" formatCode="General">
                  <c:v>1.8047999900000001E-4</c:v>
                </c:pt>
                <c:pt idx="3160" formatCode="General">
                  <c:v>1.80559999E-4</c:v>
                </c:pt>
                <c:pt idx="3161" formatCode="General">
                  <c:v>1.8063999900000001E-4</c:v>
                </c:pt>
                <c:pt idx="3162" formatCode="General">
                  <c:v>1.8071999899999999E-4</c:v>
                </c:pt>
                <c:pt idx="3163" formatCode="General">
                  <c:v>1.8079999900000001E-4</c:v>
                </c:pt>
                <c:pt idx="3164" formatCode="General">
                  <c:v>1.8087999899999999E-4</c:v>
                </c:pt>
                <c:pt idx="3165" formatCode="General">
                  <c:v>1.8095999900000001E-4</c:v>
                </c:pt>
                <c:pt idx="3166" formatCode="General">
                  <c:v>1.8103999899999999E-4</c:v>
                </c:pt>
                <c:pt idx="3167" formatCode="General">
                  <c:v>1.81119999E-4</c:v>
                </c:pt>
                <c:pt idx="3168" formatCode="General">
                  <c:v>1.8119999899999999E-4</c:v>
                </c:pt>
                <c:pt idx="3169" formatCode="General">
                  <c:v>1.81279999E-4</c:v>
                </c:pt>
                <c:pt idx="3170" formatCode="General">
                  <c:v>1.8135999899999999E-4</c:v>
                </c:pt>
                <c:pt idx="3171" formatCode="General">
                  <c:v>1.81439999E-4</c:v>
                </c:pt>
                <c:pt idx="3172" formatCode="General">
                  <c:v>1.8151999899999999E-4</c:v>
                </c:pt>
                <c:pt idx="3173" formatCode="General">
                  <c:v>1.81599999E-4</c:v>
                </c:pt>
                <c:pt idx="3174" formatCode="General">
                  <c:v>1.8167999900000001E-4</c:v>
                </c:pt>
                <c:pt idx="3175" formatCode="General">
                  <c:v>1.81759999E-4</c:v>
                </c:pt>
                <c:pt idx="3176" formatCode="General">
                  <c:v>1.8183999900000001E-4</c:v>
                </c:pt>
                <c:pt idx="3177" formatCode="General">
                  <c:v>1.81919999E-4</c:v>
                </c:pt>
                <c:pt idx="3178" formatCode="General">
                  <c:v>1.8199999900000001E-4</c:v>
                </c:pt>
                <c:pt idx="3179" formatCode="General">
                  <c:v>1.82079999E-4</c:v>
                </c:pt>
                <c:pt idx="3180" formatCode="General">
                  <c:v>1.8215999900000001E-4</c:v>
                </c:pt>
                <c:pt idx="3181" formatCode="General">
                  <c:v>1.8223999899999999E-4</c:v>
                </c:pt>
                <c:pt idx="3182" formatCode="General">
                  <c:v>1.8231999900000001E-4</c:v>
                </c:pt>
                <c:pt idx="3183" formatCode="General">
                  <c:v>1.8239999899999999E-4</c:v>
                </c:pt>
                <c:pt idx="3184" formatCode="General">
                  <c:v>1.8247999900000001E-4</c:v>
                </c:pt>
                <c:pt idx="3185" formatCode="General">
                  <c:v>1.8255999899999999E-4</c:v>
                </c:pt>
                <c:pt idx="3186" formatCode="General">
                  <c:v>1.82639999E-4</c:v>
                </c:pt>
                <c:pt idx="3187" formatCode="General">
                  <c:v>1.8271999899999999E-4</c:v>
                </c:pt>
                <c:pt idx="3188" formatCode="General">
                  <c:v>1.82799999E-4</c:v>
                </c:pt>
                <c:pt idx="3189" formatCode="General">
                  <c:v>1.8287999899999999E-4</c:v>
                </c:pt>
                <c:pt idx="3190" formatCode="General">
                  <c:v>1.82959999E-4</c:v>
                </c:pt>
                <c:pt idx="3191" formatCode="General">
                  <c:v>1.8303999900000001E-4</c:v>
                </c:pt>
                <c:pt idx="3192" formatCode="General">
                  <c:v>1.83119999E-4</c:v>
                </c:pt>
                <c:pt idx="3193" formatCode="General">
                  <c:v>1.8319999900000001E-4</c:v>
                </c:pt>
                <c:pt idx="3194" formatCode="General">
                  <c:v>1.83279999E-4</c:v>
                </c:pt>
                <c:pt idx="3195" formatCode="General">
                  <c:v>1.8335999900000001E-4</c:v>
                </c:pt>
                <c:pt idx="3196" formatCode="General">
                  <c:v>1.83439999E-4</c:v>
                </c:pt>
                <c:pt idx="3197" formatCode="General">
                  <c:v>1.8351999900000001E-4</c:v>
                </c:pt>
                <c:pt idx="3198" formatCode="General">
                  <c:v>1.8359999899999999E-4</c:v>
                </c:pt>
                <c:pt idx="3199" formatCode="General">
                  <c:v>1.8367999900000001E-4</c:v>
                </c:pt>
                <c:pt idx="3200" formatCode="General">
                  <c:v>1.8375999899999999E-4</c:v>
                </c:pt>
                <c:pt idx="3201" formatCode="General">
                  <c:v>1.8383999900000001E-4</c:v>
                </c:pt>
                <c:pt idx="3202" formatCode="General">
                  <c:v>1.8391999899999999E-4</c:v>
                </c:pt>
                <c:pt idx="3203" formatCode="General">
                  <c:v>1.83999999E-4</c:v>
                </c:pt>
                <c:pt idx="3204" formatCode="General">
                  <c:v>1.8407999899999999E-4</c:v>
                </c:pt>
                <c:pt idx="3205" formatCode="General">
                  <c:v>1.84159999E-4</c:v>
                </c:pt>
                <c:pt idx="3206" formatCode="General">
                  <c:v>1.8423999899999999E-4</c:v>
                </c:pt>
                <c:pt idx="3207" formatCode="General">
                  <c:v>1.84319999E-4</c:v>
                </c:pt>
                <c:pt idx="3208" formatCode="General">
                  <c:v>1.8439999899999999E-4</c:v>
                </c:pt>
                <c:pt idx="3209" formatCode="General">
                  <c:v>1.84479999E-4</c:v>
                </c:pt>
                <c:pt idx="3210" formatCode="General">
                  <c:v>1.8455999900000001E-4</c:v>
                </c:pt>
                <c:pt idx="3211" formatCode="General">
                  <c:v>1.84639999E-4</c:v>
                </c:pt>
                <c:pt idx="3212" formatCode="General">
                  <c:v>1.8471999900000001E-4</c:v>
                </c:pt>
                <c:pt idx="3213" formatCode="General">
                  <c:v>1.84799999E-4</c:v>
                </c:pt>
                <c:pt idx="3214" formatCode="General">
                  <c:v>1.8487999900000001E-4</c:v>
                </c:pt>
                <c:pt idx="3215" formatCode="General">
                  <c:v>1.8495999899999999E-4</c:v>
                </c:pt>
                <c:pt idx="3216" formatCode="General">
                  <c:v>1.8503999900000001E-4</c:v>
                </c:pt>
                <c:pt idx="3217" formatCode="General">
                  <c:v>1.8511999899999999E-4</c:v>
                </c:pt>
                <c:pt idx="3218" formatCode="General">
                  <c:v>1.8519999900000001E-4</c:v>
                </c:pt>
                <c:pt idx="3219" formatCode="General">
                  <c:v>1.8527999899999999E-4</c:v>
                </c:pt>
                <c:pt idx="3220" formatCode="General">
                  <c:v>1.85359999E-4</c:v>
                </c:pt>
                <c:pt idx="3221" formatCode="General">
                  <c:v>1.8543999899999999E-4</c:v>
                </c:pt>
                <c:pt idx="3222" formatCode="General">
                  <c:v>1.85519999E-4</c:v>
                </c:pt>
                <c:pt idx="3223" formatCode="General">
                  <c:v>1.8559999899999999E-4</c:v>
                </c:pt>
                <c:pt idx="3224" formatCode="General">
                  <c:v>1.85679999E-4</c:v>
                </c:pt>
                <c:pt idx="3225" formatCode="General">
                  <c:v>1.8575999899999999E-4</c:v>
                </c:pt>
                <c:pt idx="3226" formatCode="General">
                  <c:v>1.85839999E-4</c:v>
                </c:pt>
                <c:pt idx="3227" formatCode="General">
                  <c:v>1.8591999900000001E-4</c:v>
                </c:pt>
                <c:pt idx="3228" formatCode="General">
                  <c:v>1.85999999E-4</c:v>
                </c:pt>
                <c:pt idx="3229" formatCode="General">
                  <c:v>1.8607999900000001E-4</c:v>
                </c:pt>
                <c:pt idx="3230" formatCode="General">
                  <c:v>1.86159999E-4</c:v>
                </c:pt>
                <c:pt idx="3231" formatCode="General">
                  <c:v>1.8623999900000001E-4</c:v>
                </c:pt>
                <c:pt idx="3232" formatCode="General">
                  <c:v>1.86319999E-4</c:v>
                </c:pt>
                <c:pt idx="3233" formatCode="General">
                  <c:v>1.8639999900000001E-4</c:v>
                </c:pt>
                <c:pt idx="3234" formatCode="General">
                  <c:v>1.8647999899999999E-4</c:v>
                </c:pt>
                <c:pt idx="3235" formatCode="General">
                  <c:v>1.8655999900000001E-4</c:v>
                </c:pt>
                <c:pt idx="3236" formatCode="General">
                  <c:v>1.8663999899999999E-4</c:v>
                </c:pt>
                <c:pt idx="3237" formatCode="General">
                  <c:v>1.8671999900000001E-4</c:v>
                </c:pt>
                <c:pt idx="3238" formatCode="General">
                  <c:v>1.8679999899999999E-4</c:v>
                </c:pt>
                <c:pt idx="3239" formatCode="General">
                  <c:v>1.86879999E-4</c:v>
                </c:pt>
                <c:pt idx="3240" formatCode="General">
                  <c:v>1.8695999899999999E-4</c:v>
                </c:pt>
                <c:pt idx="3241" formatCode="General">
                  <c:v>1.87039999E-4</c:v>
                </c:pt>
                <c:pt idx="3242" formatCode="General">
                  <c:v>1.8711999899999999E-4</c:v>
                </c:pt>
                <c:pt idx="3243" formatCode="General">
                  <c:v>1.87199999E-4</c:v>
                </c:pt>
                <c:pt idx="3244" formatCode="General">
                  <c:v>1.8727999900000001E-4</c:v>
                </c:pt>
                <c:pt idx="3245" formatCode="General">
                  <c:v>1.87359999E-4</c:v>
                </c:pt>
                <c:pt idx="3246" formatCode="General">
                  <c:v>1.8743999900000001E-4</c:v>
                </c:pt>
                <c:pt idx="3247" formatCode="General">
                  <c:v>1.87519999E-4</c:v>
                </c:pt>
                <c:pt idx="3248" formatCode="General">
                  <c:v>1.8759999900000001E-4</c:v>
                </c:pt>
                <c:pt idx="3249" formatCode="General">
                  <c:v>1.87679999E-4</c:v>
                </c:pt>
                <c:pt idx="3250" formatCode="General">
                  <c:v>1.8775999900000001E-4</c:v>
                </c:pt>
                <c:pt idx="3251" formatCode="General">
                  <c:v>1.8783999899999999E-4</c:v>
                </c:pt>
                <c:pt idx="3252" formatCode="General">
                  <c:v>1.8791999900000001E-4</c:v>
                </c:pt>
                <c:pt idx="3253" formatCode="General">
                  <c:v>1.8799999899999999E-4</c:v>
                </c:pt>
                <c:pt idx="3254" formatCode="General">
                  <c:v>1.8807999900000001E-4</c:v>
                </c:pt>
                <c:pt idx="3255" formatCode="General">
                  <c:v>1.8815999899999999E-4</c:v>
                </c:pt>
                <c:pt idx="3256" formatCode="General">
                  <c:v>1.88239999E-4</c:v>
                </c:pt>
                <c:pt idx="3257" formatCode="General">
                  <c:v>1.8831999899999999E-4</c:v>
                </c:pt>
                <c:pt idx="3258" formatCode="General">
                  <c:v>1.88399999E-4</c:v>
                </c:pt>
                <c:pt idx="3259" formatCode="General">
                  <c:v>1.8847999899999999E-4</c:v>
                </c:pt>
                <c:pt idx="3260" formatCode="General">
                  <c:v>1.88559999E-4</c:v>
                </c:pt>
                <c:pt idx="3261" formatCode="General">
                  <c:v>1.8863999899999999E-4</c:v>
                </c:pt>
                <c:pt idx="3262" formatCode="General">
                  <c:v>1.88719999E-4</c:v>
                </c:pt>
                <c:pt idx="3263" formatCode="General">
                  <c:v>1.8879999900000001E-4</c:v>
                </c:pt>
                <c:pt idx="3264" formatCode="General">
                  <c:v>1.88879999E-4</c:v>
                </c:pt>
                <c:pt idx="3265" formatCode="General">
                  <c:v>1.8895999900000001E-4</c:v>
                </c:pt>
                <c:pt idx="3266" formatCode="General">
                  <c:v>1.89039999E-4</c:v>
                </c:pt>
                <c:pt idx="3267" formatCode="General">
                  <c:v>1.8911999900000001E-4</c:v>
                </c:pt>
                <c:pt idx="3268" formatCode="General">
                  <c:v>1.89199999E-4</c:v>
                </c:pt>
                <c:pt idx="3269" formatCode="General">
                  <c:v>1.8927999900000001E-4</c:v>
                </c:pt>
                <c:pt idx="3270" formatCode="General">
                  <c:v>1.8935999899999999E-4</c:v>
                </c:pt>
                <c:pt idx="3271" formatCode="General">
                  <c:v>1.8943999900000001E-4</c:v>
                </c:pt>
                <c:pt idx="3272" formatCode="General">
                  <c:v>1.8951999899999999E-4</c:v>
                </c:pt>
                <c:pt idx="3273" formatCode="General">
                  <c:v>1.89599999E-4</c:v>
                </c:pt>
                <c:pt idx="3274" formatCode="General">
                  <c:v>1.8967999899999999E-4</c:v>
                </c:pt>
                <c:pt idx="3275" formatCode="General">
                  <c:v>1.89759999E-4</c:v>
                </c:pt>
                <c:pt idx="3276" formatCode="General">
                  <c:v>1.8983999899999999E-4</c:v>
                </c:pt>
                <c:pt idx="3277" formatCode="General">
                  <c:v>1.89919999E-4</c:v>
                </c:pt>
                <c:pt idx="3278" formatCode="General">
                  <c:v>1.8999999899999999E-4</c:v>
                </c:pt>
                <c:pt idx="3279" formatCode="General">
                  <c:v>1.90079999E-4</c:v>
                </c:pt>
                <c:pt idx="3280" formatCode="General">
                  <c:v>1.9015999900000001E-4</c:v>
                </c:pt>
                <c:pt idx="3281" formatCode="General">
                  <c:v>1.90239999E-4</c:v>
                </c:pt>
                <c:pt idx="3282" formatCode="General">
                  <c:v>1.9031999900000001E-4</c:v>
                </c:pt>
                <c:pt idx="3283" formatCode="General">
                  <c:v>1.90399999E-4</c:v>
                </c:pt>
                <c:pt idx="3284" formatCode="General">
                  <c:v>1.9047999900000001E-4</c:v>
                </c:pt>
                <c:pt idx="3285" formatCode="General">
                  <c:v>1.90559999E-4</c:v>
                </c:pt>
                <c:pt idx="3286" formatCode="General">
                  <c:v>1.9063999900000001E-4</c:v>
                </c:pt>
                <c:pt idx="3287" formatCode="General">
                  <c:v>1.9071999899999999E-4</c:v>
                </c:pt>
                <c:pt idx="3288" formatCode="General">
                  <c:v>1.9079999900000001E-4</c:v>
                </c:pt>
                <c:pt idx="3289" formatCode="General">
                  <c:v>1.9087999899999999E-4</c:v>
                </c:pt>
                <c:pt idx="3290" formatCode="General">
                  <c:v>1.9095999900000001E-4</c:v>
                </c:pt>
                <c:pt idx="3291" formatCode="General">
                  <c:v>1.9103999899999999E-4</c:v>
                </c:pt>
                <c:pt idx="3292" formatCode="General">
                  <c:v>1.91119999E-4</c:v>
                </c:pt>
                <c:pt idx="3293" formatCode="General">
                  <c:v>1.9119999899999999E-4</c:v>
                </c:pt>
                <c:pt idx="3294" formatCode="General">
                  <c:v>1.91279999E-4</c:v>
                </c:pt>
                <c:pt idx="3295" formatCode="General">
                  <c:v>1.9135999899999999E-4</c:v>
                </c:pt>
                <c:pt idx="3296" formatCode="General">
                  <c:v>1.91439999E-4</c:v>
                </c:pt>
                <c:pt idx="3297" formatCode="General">
                  <c:v>1.9151999900000001E-4</c:v>
                </c:pt>
                <c:pt idx="3298" formatCode="General">
                  <c:v>1.91599999E-4</c:v>
                </c:pt>
                <c:pt idx="3299" formatCode="General">
                  <c:v>1.9167999900000001E-4</c:v>
                </c:pt>
                <c:pt idx="3300" formatCode="General">
                  <c:v>1.91759999E-4</c:v>
                </c:pt>
                <c:pt idx="3301" formatCode="General">
                  <c:v>1.9183999900000001E-4</c:v>
                </c:pt>
                <c:pt idx="3302" formatCode="General">
                  <c:v>1.91919999E-4</c:v>
                </c:pt>
                <c:pt idx="3303" formatCode="General">
                  <c:v>1.9199999900000001E-4</c:v>
                </c:pt>
                <c:pt idx="3304" formatCode="General">
                  <c:v>1.9207999899999999E-4</c:v>
                </c:pt>
                <c:pt idx="3305" formatCode="General">
                  <c:v>1.9215999900000001E-4</c:v>
                </c:pt>
                <c:pt idx="3306" formatCode="General">
                  <c:v>1.9223999899999999E-4</c:v>
                </c:pt>
                <c:pt idx="3307" formatCode="General">
                  <c:v>1.9231999900000001E-4</c:v>
                </c:pt>
                <c:pt idx="3308" formatCode="General">
                  <c:v>1.9239999899999999E-4</c:v>
                </c:pt>
                <c:pt idx="3309" formatCode="General">
                  <c:v>1.92479999E-4</c:v>
                </c:pt>
                <c:pt idx="3310" formatCode="General">
                  <c:v>1.9255999899999999E-4</c:v>
                </c:pt>
                <c:pt idx="3311" formatCode="General">
                  <c:v>1.92639999E-4</c:v>
                </c:pt>
                <c:pt idx="3312" formatCode="General">
                  <c:v>1.9271999899999999E-4</c:v>
                </c:pt>
                <c:pt idx="3313" formatCode="General">
                  <c:v>1.92799999E-4</c:v>
                </c:pt>
                <c:pt idx="3314" formatCode="General">
                  <c:v>1.9287999899999999E-4</c:v>
                </c:pt>
                <c:pt idx="3315" formatCode="General">
                  <c:v>1.92959999E-4</c:v>
                </c:pt>
                <c:pt idx="3316" formatCode="General">
                  <c:v>1.9303999900000001E-4</c:v>
                </c:pt>
                <c:pt idx="3317" formatCode="General">
                  <c:v>1.93119999E-4</c:v>
                </c:pt>
                <c:pt idx="3318" formatCode="General">
                  <c:v>1.9319999900000001E-4</c:v>
                </c:pt>
                <c:pt idx="3319" formatCode="General">
                  <c:v>1.93279999E-4</c:v>
                </c:pt>
                <c:pt idx="3320" formatCode="General">
                  <c:v>1.9335999900000001E-4</c:v>
                </c:pt>
                <c:pt idx="3321" formatCode="General">
                  <c:v>1.93439999E-4</c:v>
                </c:pt>
                <c:pt idx="3322" formatCode="General">
                  <c:v>1.9351999900000001E-4</c:v>
                </c:pt>
                <c:pt idx="3323" formatCode="General">
                  <c:v>1.9359999899999999E-4</c:v>
                </c:pt>
                <c:pt idx="3324" formatCode="General">
                  <c:v>1.9367999900000001E-4</c:v>
                </c:pt>
                <c:pt idx="3325" formatCode="General">
                  <c:v>1.9375999899999999E-4</c:v>
                </c:pt>
                <c:pt idx="3326" formatCode="General">
                  <c:v>1.93839999E-4</c:v>
                </c:pt>
                <c:pt idx="3327" formatCode="General">
                  <c:v>1.9391999899999999E-4</c:v>
                </c:pt>
                <c:pt idx="3328" formatCode="General">
                  <c:v>1.93999999E-4</c:v>
                </c:pt>
                <c:pt idx="3329" formatCode="General">
                  <c:v>1.9407999899999999E-4</c:v>
                </c:pt>
                <c:pt idx="3330" formatCode="General">
                  <c:v>1.94159999E-4</c:v>
                </c:pt>
                <c:pt idx="3331" formatCode="General">
                  <c:v>1.9423999899999999E-4</c:v>
                </c:pt>
                <c:pt idx="3332" formatCode="General">
                  <c:v>1.94319999E-4</c:v>
                </c:pt>
                <c:pt idx="3333" formatCode="General">
                  <c:v>1.9439999900000001E-4</c:v>
                </c:pt>
                <c:pt idx="3334" formatCode="General">
                  <c:v>1.94479999E-4</c:v>
                </c:pt>
                <c:pt idx="3335" formatCode="General">
                  <c:v>1.9455999900000001E-4</c:v>
                </c:pt>
                <c:pt idx="3336" formatCode="General">
                  <c:v>1.94639999E-4</c:v>
                </c:pt>
                <c:pt idx="3337" formatCode="General">
                  <c:v>1.9471999900000001E-4</c:v>
                </c:pt>
                <c:pt idx="3338" formatCode="General">
                  <c:v>1.94799999E-4</c:v>
                </c:pt>
                <c:pt idx="3339" formatCode="General">
                  <c:v>1.9487999900000001E-4</c:v>
                </c:pt>
                <c:pt idx="3340" formatCode="General">
                  <c:v>1.9495999899999999E-4</c:v>
                </c:pt>
                <c:pt idx="3341" formatCode="General">
                  <c:v>1.9503999900000001E-4</c:v>
                </c:pt>
                <c:pt idx="3342" formatCode="General">
                  <c:v>1.9511999899999999E-4</c:v>
                </c:pt>
                <c:pt idx="3343" formatCode="General">
                  <c:v>1.9519999900000001E-4</c:v>
                </c:pt>
                <c:pt idx="3344" formatCode="General">
                  <c:v>1.9527999899999999E-4</c:v>
                </c:pt>
                <c:pt idx="3345" formatCode="General">
                  <c:v>1.95359999E-4</c:v>
                </c:pt>
                <c:pt idx="3346" formatCode="General">
                  <c:v>1.9543999899999999E-4</c:v>
                </c:pt>
                <c:pt idx="3347" formatCode="General">
                  <c:v>1.95519999E-4</c:v>
                </c:pt>
                <c:pt idx="3348" formatCode="General">
                  <c:v>1.9559999899999999E-4</c:v>
                </c:pt>
                <c:pt idx="3349" formatCode="General">
                  <c:v>1.95679999E-4</c:v>
                </c:pt>
                <c:pt idx="3350" formatCode="General">
                  <c:v>1.9575999900000001E-4</c:v>
                </c:pt>
                <c:pt idx="3351" formatCode="General">
                  <c:v>1.95839999E-4</c:v>
                </c:pt>
                <c:pt idx="3352" formatCode="General">
                  <c:v>1.9591999900000001E-4</c:v>
                </c:pt>
                <c:pt idx="3353" formatCode="General">
                  <c:v>1.95999999E-4</c:v>
                </c:pt>
                <c:pt idx="3354" formatCode="General">
                  <c:v>1.9607999900000001E-4</c:v>
                </c:pt>
                <c:pt idx="3355" formatCode="General">
                  <c:v>1.96159999E-4</c:v>
                </c:pt>
                <c:pt idx="3356" formatCode="General">
                  <c:v>1.9623999900000001E-4</c:v>
                </c:pt>
                <c:pt idx="3357" formatCode="General">
                  <c:v>1.9631999899999999E-4</c:v>
                </c:pt>
                <c:pt idx="3358" formatCode="General">
                  <c:v>1.9639999900000001E-4</c:v>
                </c:pt>
                <c:pt idx="3359" formatCode="General">
                  <c:v>1.9647999899999999E-4</c:v>
                </c:pt>
                <c:pt idx="3360" formatCode="General">
                  <c:v>1.9655999900000001E-4</c:v>
                </c:pt>
                <c:pt idx="3361" formatCode="General">
                  <c:v>1.9663999899999999E-4</c:v>
                </c:pt>
                <c:pt idx="3362" formatCode="General">
                  <c:v>1.96719999E-4</c:v>
                </c:pt>
                <c:pt idx="3363" formatCode="General">
                  <c:v>1.9679999899999999E-4</c:v>
                </c:pt>
                <c:pt idx="3364" formatCode="General">
                  <c:v>1.96879999E-4</c:v>
                </c:pt>
                <c:pt idx="3365" formatCode="General">
                  <c:v>1.9695999899999999E-4</c:v>
                </c:pt>
                <c:pt idx="3366" formatCode="General">
                  <c:v>1.97039999E-4</c:v>
                </c:pt>
                <c:pt idx="3367" formatCode="General">
                  <c:v>1.9711999899999999E-4</c:v>
                </c:pt>
                <c:pt idx="3368" formatCode="General">
                  <c:v>1.97199999E-4</c:v>
                </c:pt>
                <c:pt idx="3369" formatCode="General">
                  <c:v>1.9727999900000001E-4</c:v>
                </c:pt>
                <c:pt idx="3370" formatCode="General">
                  <c:v>1.97359999E-4</c:v>
                </c:pt>
                <c:pt idx="3371" formatCode="General">
                  <c:v>1.9743999900000001E-4</c:v>
                </c:pt>
                <c:pt idx="3372" formatCode="General">
                  <c:v>1.97519999E-4</c:v>
                </c:pt>
                <c:pt idx="3373" formatCode="General">
                  <c:v>1.9759999900000001E-4</c:v>
                </c:pt>
                <c:pt idx="3374" formatCode="General">
                  <c:v>1.97679999E-4</c:v>
                </c:pt>
                <c:pt idx="3375" formatCode="General">
                  <c:v>1.9775999900000001E-4</c:v>
                </c:pt>
                <c:pt idx="3376" formatCode="General">
                  <c:v>1.9783999899999999E-4</c:v>
                </c:pt>
                <c:pt idx="3377" formatCode="General">
                  <c:v>1.9791999900000001E-4</c:v>
                </c:pt>
                <c:pt idx="3378" formatCode="General">
                  <c:v>1.9799999899999999E-4</c:v>
                </c:pt>
                <c:pt idx="3379" formatCode="General">
                  <c:v>1.98079999E-4</c:v>
                </c:pt>
                <c:pt idx="3380" formatCode="General">
                  <c:v>1.9815999899999999E-4</c:v>
                </c:pt>
                <c:pt idx="3381" formatCode="General">
                  <c:v>1.98239999E-4</c:v>
                </c:pt>
                <c:pt idx="3382" formatCode="General">
                  <c:v>1.9831999899999999E-4</c:v>
                </c:pt>
                <c:pt idx="3383" formatCode="General">
                  <c:v>1.98399999E-4</c:v>
                </c:pt>
                <c:pt idx="3384" formatCode="General">
                  <c:v>1.9847999899999999E-4</c:v>
                </c:pt>
                <c:pt idx="3385" formatCode="General">
                  <c:v>1.98559999E-4</c:v>
                </c:pt>
                <c:pt idx="3386" formatCode="General">
                  <c:v>1.9863999900000001E-4</c:v>
                </c:pt>
                <c:pt idx="3387" formatCode="General">
                  <c:v>1.98719999E-4</c:v>
                </c:pt>
                <c:pt idx="3388" formatCode="General">
                  <c:v>1.9879999900000001E-4</c:v>
                </c:pt>
                <c:pt idx="3389" formatCode="General">
                  <c:v>1.98879999E-4</c:v>
                </c:pt>
                <c:pt idx="3390" formatCode="General">
                  <c:v>1.9895999900000001E-4</c:v>
                </c:pt>
                <c:pt idx="3391" formatCode="General">
                  <c:v>1.99039999E-4</c:v>
                </c:pt>
                <c:pt idx="3392" formatCode="General">
                  <c:v>1.9911999900000001E-4</c:v>
                </c:pt>
                <c:pt idx="3393" formatCode="General">
                  <c:v>1.9919999899999999E-4</c:v>
                </c:pt>
                <c:pt idx="3394" formatCode="General">
                  <c:v>1.9927999900000001E-4</c:v>
                </c:pt>
                <c:pt idx="3395" formatCode="General">
                  <c:v>1.9935999899999999E-4</c:v>
                </c:pt>
                <c:pt idx="3396" formatCode="General">
                  <c:v>1.9943999900000001E-4</c:v>
                </c:pt>
                <c:pt idx="3397" formatCode="General">
                  <c:v>1.9951999899999999E-4</c:v>
                </c:pt>
                <c:pt idx="3398" formatCode="General">
                  <c:v>1.99599999E-4</c:v>
                </c:pt>
                <c:pt idx="3399" formatCode="General">
                  <c:v>1.9967999899999999E-4</c:v>
                </c:pt>
                <c:pt idx="3400" formatCode="General">
                  <c:v>1.99759999E-4</c:v>
                </c:pt>
                <c:pt idx="3401" formatCode="General">
                  <c:v>1.9983999899999999E-4</c:v>
                </c:pt>
                <c:pt idx="3402" formatCode="General">
                  <c:v>1.99919999E-4</c:v>
                </c:pt>
                <c:pt idx="3403" formatCode="General">
                  <c:v>1.9999999899999999E-4</c:v>
                </c:pt>
                <c:pt idx="3404" formatCode="General">
                  <c:v>2.00079999E-4</c:v>
                </c:pt>
                <c:pt idx="3405" formatCode="General">
                  <c:v>2.0015999900000001E-4</c:v>
                </c:pt>
                <c:pt idx="3406" formatCode="General">
                  <c:v>2.00239999E-4</c:v>
                </c:pt>
                <c:pt idx="3407" formatCode="General">
                  <c:v>2.0031999900000001E-4</c:v>
                </c:pt>
                <c:pt idx="3408" formatCode="General">
                  <c:v>2.00399999E-4</c:v>
                </c:pt>
                <c:pt idx="3409" formatCode="General">
                  <c:v>2.0047999900000001E-4</c:v>
                </c:pt>
                <c:pt idx="3410" formatCode="General">
                  <c:v>2.0055999899999999E-4</c:v>
                </c:pt>
                <c:pt idx="3411" formatCode="General">
                  <c:v>2.0063999900000001E-4</c:v>
                </c:pt>
                <c:pt idx="3412" formatCode="General">
                  <c:v>2.0071999899999999E-4</c:v>
                </c:pt>
                <c:pt idx="3413" formatCode="General">
                  <c:v>2.0079999900000001E-4</c:v>
                </c:pt>
                <c:pt idx="3414" formatCode="General">
                  <c:v>2.0087999899999999E-4</c:v>
                </c:pt>
                <c:pt idx="3415" formatCode="General">
                  <c:v>2.00959999E-4</c:v>
                </c:pt>
                <c:pt idx="3416" formatCode="General">
                  <c:v>2.0103999899999999E-4</c:v>
                </c:pt>
                <c:pt idx="3417" formatCode="General">
                  <c:v>2.01119999E-4</c:v>
                </c:pt>
                <c:pt idx="3418" formatCode="General">
                  <c:v>2.0119999899999999E-4</c:v>
                </c:pt>
                <c:pt idx="3419" formatCode="General">
                  <c:v>2.01279999E-4</c:v>
                </c:pt>
                <c:pt idx="3420" formatCode="General">
                  <c:v>2.0135999899999999E-4</c:v>
                </c:pt>
                <c:pt idx="3421" formatCode="General">
                  <c:v>2.01439999E-4</c:v>
                </c:pt>
                <c:pt idx="3422" formatCode="General">
                  <c:v>2.0151999900000001E-4</c:v>
                </c:pt>
                <c:pt idx="3423" formatCode="General">
                  <c:v>2.01599999E-4</c:v>
                </c:pt>
                <c:pt idx="3424" formatCode="General">
                  <c:v>2.0167999900000001E-4</c:v>
                </c:pt>
                <c:pt idx="3425" formatCode="General">
                  <c:v>2.01759999E-4</c:v>
                </c:pt>
                <c:pt idx="3426" formatCode="General">
                  <c:v>2.0183999900000001E-4</c:v>
                </c:pt>
                <c:pt idx="3427" formatCode="General">
                  <c:v>2.01919999E-4</c:v>
                </c:pt>
                <c:pt idx="3428" formatCode="General">
                  <c:v>2.0199999900000001E-4</c:v>
                </c:pt>
                <c:pt idx="3429" formatCode="General">
                  <c:v>2.0207999899999999E-4</c:v>
                </c:pt>
                <c:pt idx="3430" formatCode="General">
                  <c:v>2.0215999900000001E-4</c:v>
                </c:pt>
                <c:pt idx="3431" formatCode="General">
                  <c:v>2.0223999899999999E-4</c:v>
                </c:pt>
                <c:pt idx="3432" formatCode="General">
                  <c:v>2.02319999E-4</c:v>
                </c:pt>
                <c:pt idx="3433" formatCode="General">
                  <c:v>2.0239999899999999E-4</c:v>
                </c:pt>
                <c:pt idx="3434" formatCode="General">
                  <c:v>2.02479999E-4</c:v>
                </c:pt>
                <c:pt idx="3435" formatCode="General">
                  <c:v>2.0255999899999999E-4</c:v>
                </c:pt>
                <c:pt idx="3436" formatCode="General">
                  <c:v>2.02639999E-4</c:v>
                </c:pt>
                <c:pt idx="3437" formatCode="General">
                  <c:v>2.0271999899999999E-4</c:v>
                </c:pt>
                <c:pt idx="3438" formatCode="General">
                  <c:v>2.02799999E-4</c:v>
                </c:pt>
                <c:pt idx="3439" formatCode="General">
                  <c:v>2.0287999900000001E-4</c:v>
                </c:pt>
                <c:pt idx="3440" formatCode="General">
                  <c:v>2.02959999E-4</c:v>
                </c:pt>
                <c:pt idx="3441" formatCode="General">
                  <c:v>2.0303999900000001E-4</c:v>
                </c:pt>
                <c:pt idx="3442" formatCode="General">
                  <c:v>2.03119999E-4</c:v>
                </c:pt>
                <c:pt idx="3443" formatCode="General">
                  <c:v>2.0319999900000001E-4</c:v>
                </c:pt>
                <c:pt idx="3444" formatCode="General">
                  <c:v>2.03279999E-4</c:v>
                </c:pt>
                <c:pt idx="3445" formatCode="General">
                  <c:v>2.0335999900000001E-4</c:v>
                </c:pt>
                <c:pt idx="3446" formatCode="General">
                  <c:v>2.0343999899999999E-4</c:v>
                </c:pt>
                <c:pt idx="3447" formatCode="General">
                  <c:v>2.0351999900000001E-4</c:v>
                </c:pt>
                <c:pt idx="3448" formatCode="General">
                  <c:v>2.0359999899999999E-4</c:v>
                </c:pt>
                <c:pt idx="3449" formatCode="General">
                  <c:v>2.0367999900000001E-4</c:v>
                </c:pt>
                <c:pt idx="3450" formatCode="General">
                  <c:v>2.0375999899999999E-4</c:v>
                </c:pt>
                <c:pt idx="3451" formatCode="General">
                  <c:v>2.03839999E-4</c:v>
                </c:pt>
                <c:pt idx="3452" formatCode="General">
                  <c:v>2.0391999899999999E-4</c:v>
                </c:pt>
                <c:pt idx="3453" formatCode="General">
                  <c:v>2.03999999E-4</c:v>
                </c:pt>
                <c:pt idx="3454" formatCode="General">
                  <c:v>2.0407999899999999E-4</c:v>
                </c:pt>
                <c:pt idx="3455" formatCode="General">
                  <c:v>2.04159999E-4</c:v>
                </c:pt>
                <c:pt idx="3456" formatCode="General">
                  <c:v>2.0423999899999999E-4</c:v>
                </c:pt>
                <c:pt idx="3457" formatCode="General">
                  <c:v>2.04319999E-4</c:v>
                </c:pt>
                <c:pt idx="3458" formatCode="General">
                  <c:v>2.0439999900000001E-4</c:v>
                </c:pt>
                <c:pt idx="3459" formatCode="General">
                  <c:v>2.04479999E-4</c:v>
                </c:pt>
                <c:pt idx="3460" formatCode="General">
                  <c:v>2.0455999900000001E-4</c:v>
                </c:pt>
                <c:pt idx="3461" formatCode="General">
                  <c:v>2.04639999E-4</c:v>
                </c:pt>
                <c:pt idx="3462" formatCode="General">
                  <c:v>2.0471999900000001E-4</c:v>
                </c:pt>
                <c:pt idx="3463" formatCode="General">
                  <c:v>2.0479999899999999E-4</c:v>
                </c:pt>
                <c:pt idx="3464" formatCode="General">
                  <c:v>2.0487999900000001E-4</c:v>
                </c:pt>
                <c:pt idx="3465" formatCode="General">
                  <c:v>2.0495999899999999E-4</c:v>
                </c:pt>
                <c:pt idx="3466" formatCode="General">
                  <c:v>2.0503999900000001E-4</c:v>
                </c:pt>
                <c:pt idx="3467" formatCode="General">
                  <c:v>2.0511999899999999E-4</c:v>
                </c:pt>
                <c:pt idx="3468" formatCode="General">
                  <c:v>2.05199999E-4</c:v>
                </c:pt>
                <c:pt idx="3469" formatCode="General">
                  <c:v>2.0527999899999999E-4</c:v>
                </c:pt>
                <c:pt idx="3470" formatCode="General">
                  <c:v>2.05359999E-4</c:v>
                </c:pt>
                <c:pt idx="3471" formatCode="General">
                  <c:v>2.0543999899999999E-4</c:v>
                </c:pt>
                <c:pt idx="3472" formatCode="General">
                  <c:v>2.05519999E-4</c:v>
                </c:pt>
                <c:pt idx="3473" formatCode="General">
                  <c:v>2.0559999899999999E-4</c:v>
                </c:pt>
                <c:pt idx="3474" formatCode="General">
                  <c:v>2.05679999E-4</c:v>
                </c:pt>
                <c:pt idx="3475" formatCode="General">
                  <c:v>2.0575999900000001E-4</c:v>
                </c:pt>
                <c:pt idx="3476" formatCode="General">
                  <c:v>2.05839999E-4</c:v>
                </c:pt>
                <c:pt idx="3477" formatCode="General">
                  <c:v>2.0591999900000001E-4</c:v>
                </c:pt>
                <c:pt idx="3478" formatCode="General">
                  <c:v>2.05999999E-4</c:v>
                </c:pt>
                <c:pt idx="3479" formatCode="General">
                  <c:v>2.0607999900000001E-4</c:v>
                </c:pt>
                <c:pt idx="3480" formatCode="General">
                  <c:v>2.06159999E-4</c:v>
                </c:pt>
                <c:pt idx="3481" formatCode="General">
                  <c:v>2.0623999900000001E-4</c:v>
                </c:pt>
                <c:pt idx="3482" formatCode="General">
                  <c:v>2.0631999899999999E-4</c:v>
                </c:pt>
                <c:pt idx="3483" formatCode="General">
                  <c:v>2.0639999900000001E-4</c:v>
                </c:pt>
                <c:pt idx="3484" formatCode="General">
                  <c:v>2.0647999899999999E-4</c:v>
                </c:pt>
                <c:pt idx="3485" formatCode="General">
                  <c:v>2.06559999E-4</c:v>
                </c:pt>
                <c:pt idx="3486" formatCode="General">
                  <c:v>2.0663999899999999E-4</c:v>
                </c:pt>
                <c:pt idx="3487" formatCode="General">
                  <c:v>2.06719999E-4</c:v>
                </c:pt>
                <c:pt idx="3488" formatCode="General">
                  <c:v>2.0679999899999999E-4</c:v>
                </c:pt>
                <c:pt idx="3489" formatCode="General">
                  <c:v>2.06879999E-4</c:v>
                </c:pt>
                <c:pt idx="3490" formatCode="General">
                  <c:v>2.0695999899999999E-4</c:v>
                </c:pt>
                <c:pt idx="3491" formatCode="General">
                  <c:v>2.07039999E-4</c:v>
                </c:pt>
                <c:pt idx="3492" formatCode="General">
                  <c:v>2.0711999900000001E-4</c:v>
                </c:pt>
                <c:pt idx="3493" formatCode="General">
                  <c:v>2.07199999E-4</c:v>
                </c:pt>
                <c:pt idx="3494" formatCode="General">
                  <c:v>2.0727999900000001E-4</c:v>
                </c:pt>
                <c:pt idx="3495" formatCode="General">
                  <c:v>2.07359999E-4</c:v>
                </c:pt>
                <c:pt idx="3496" formatCode="General">
                  <c:v>2.0743999900000001E-4</c:v>
                </c:pt>
                <c:pt idx="3497" formatCode="General">
                  <c:v>2.07519999E-4</c:v>
                </c:pt>
                <c:pt idx="3498" formatCode="General">
                  <c:v>2.0759999900000001E-4</c:v>
                </c:pt>
                <c:pt idx="3499" formatCode="General">
                  <c:v>2.0767999899999999E-4</c:v>
                </c:pt>
                <c:pt idx="3500" formatCode="General">
                  <c:v>2.0775999900000001E-4</c:v>
                </c:pt>
                <c:pt idx="3501" formatCode="General">
                  <c:v>2.0783999899999999E-4</c:v>
                </c:pt>
                <c:pt idx="3502" formatCode="General">
                  <c:v>2.0791999900000001E-4</c:v>
                </c:pt>
                <c:pt idx="3503" formatCode="General">
                  <c:v>2.0799999899999999E-4</c:v>
                </c:pt>
                <c:pt idx="3504" formatCode="General">
                  <c:v>2.08079999E-4</c:v>
                </c:pt>
                <c:pt idx="3505" formatCode="General">
                  <c:v>2.0815999899999999E-4</c:v>
                </c:pt>
                <c:pt idx="3506" formatCode="General">
                  <c:v>2.08239999E-4</c:v>
                </c:pt>
                <c:pt idx="3507" formatCode="General">
                  <c:v>2.0831999899999999E-4</c:v>
                </c:pt>
                <c:pt idx="3508" formatCode="General">
                  <c:v>2.08399999E-4</c:v>
                </c:pt>
                <c:pt idx="3509" formatCode="General">
                  <c:v>2.0847999899999999E-4</c:v>
                </c:pt>
                <c:pt idx="3510" formatCode="General">
                  <c:v>2.08559999E-4</c:v>
                </c:pt>
                <c:pt idx="3511" formatCode="General">
                  <c:v>2.0863999900000001E-4</c:v>
                </c:pt>
                <c:pt idx="3512" formatCode="General">
                  <c:v>2.08719999E-4</c:v>
                </c:pt>
                <c:pt idx="3513" formatCode="General">
                  <c:v>2.0879999900000001E-4</c:v>
                </c:pt>
                <c:pt idx="3514" formatCode="General">
                  <c:v>2.08879999E-4</c:v>
                </c:pt>
                <c:pt idx="3515" formatCode="General">
                  <c:v>2.0895999900000001E-4</c:v>
                </c:pt>
                <c:pt idx="3516" formatCode="General">
                  <c:v>2.0903999899999999E-4</c:v>
                </c:pt>
                <c:pt idx="3517" formatCode="General">
                  <c:v>2.0911999900000001E-4</c:v>
                </c:pt>
                <c:pt idx="3518" formatCode="General">
                  <c:v>2.0919999899999999E-4</c:v>
                </c:pt>
                <c:pt idx="3519" formatCode="General">
                  <c:v>2.0927999900000001E-4</c:v>
                </c:pt>
                <c:pt idx="3520" formatCode="General">
                  <c:v>2.0935999899999999E-4</c:v>
                </c:pt>
                <c:pt idx="3521" formatCode="General">
                  <c:v>2.09439999E-4</c:v>
                </c:pt>
                <c:pt idx="3522" formatCode="General">
                  <c:v>2.0951999899999999E-4</c:v>
                </c:pt>
                <c:pt idx="3523" formatCode="General">
                  <c:v>2.09599999E-4</c:v>
                </c:pt>
                <c:pt idx="3524" formatCode="General">
                  <c:v>2.0967999899999999E-4</c:v>
                </c:pt>
                <c:pt idx="3525" formatCode="General">
                  <c:v>2.09759999E-4</c:v>
                </c:pt>
                <c:pt idx="3526" formatCode="General">
                  <c:v>2.0983999899999999E-4</c:v>
                </c:pt>
                <c:pt idx="3527" formatCode="General">
                  <c:v>2.09919999E-4</c:v>
                </c:pt>
                <c:pt idx="3528" formatCode="General">
                  <c:v>2.0999999900000001E-4</c:v>
                </c:pt>
                <c:pt idx="3529" formatCode="General">
                  <c:v>2.10079999E-4</c:v>
                </c:pt>
                <c:pt idx="3530" formatCode="General">
                  <c:v>2.1015999900000001E-4</c:v>
                </c:pt>
                <c:pt idx="3531" formatCode="General">
                  <c:v>2.10239999E-4</c:v>
                </c:pt>
                <c:pt idx="3532" formatCode="General">
                  <c:v>2.1031999900000001E-4</c:v>
                </c:pt>
                <c:pt idx="3533" formatCode="General">
                  <c:v>2.10399999E-4</c:v>
                </c:pt>
                <c:pt idx="3534" formatCode="General">
                  <c:v>2.1047999900000001E-4</c:v>
                </c:pt>
                <c:pt idx="3535" formatCode="General">
                  <c:v>2.1055999899999999E-4</c:v>
                </c:pt>
                <c:pt idx="3536" formatCode="General">
                  <c:v>2.1063999900000001E-4</c:v>
                </c:pt>
                <c:pt idx="3537" formatCode="General">
                  <c:v>2.1071999899999999E-4</c:v>
                </c:pt>
                <c:pt idx="3538" formatCode="General">
                  <c:v>2.1079999900000001E-4</c:v>
                </c:pt>
                <c:pt idx="3539" formatCode="General">
                  <c:v>2.1087999899999999E-4</c:v>
                </c:pt>
                <c:pt idx="3540" formatCode="General">
                  <c:v>2.10959999E-4</c:v>
                </c:pt>
                <c:pt idx="3541" formatCode="General">
                  <c:v>2.1103999899999999E-4</c:v>
                </c:pt>
                <c:pt idx="3542" formatCode="General">
                  <c:v>2.11119999E-4</c:v>
                </c:pt>
                <c:pt idx="3543" formatCode="General">
                  <c:v>2.1119999899999999E-4</c:v>
                </c:pt>
                <c:pt idx="3544" formatCode="General">
                  <c:v>2.11279999E-4</c:v>
                </c:pt>
                <c:pt idx="3545" formatCode="General">
                  <c:v>2.1135999900000001E-4</c:v>
                </c:pt>
                <c:pt idx="3546" formatCode="General">
                  <c:v>2.11439999E-4</c:v>
                </c:pt>
                <c:pt idx="3547" formatCode="General">
                  <c:v>2.1151999900000001E-4</c:v>
                </c:pt>
                <c:pt idx="3548" formatCode="General">
                  <c:v>2.11599999E-4</c:v>
                </c:pt>
                <c:pt idx="3549" formatCode="General">
                  <c:v>2.1167999900000001E-4</c:v>
                </c:pt>
                <c:pt idx="3550" formatCode="General">
                  <c:v>2.11759999E-4</c:v>
                </c:pt>
                <c:pt idx="3551" formatCode="General">
                  <c:v>2.1183999900000001E-4</c:v>
                </c:pt>
                <c:pt idx="3552" formatCode="General">
                  <c:v>2.1191999899999999E-4</c:v>
                </c:pt>
                <c:pt idx="3553" formatCode="General">
                  <c:v>2.1199999900000001E-4</c:v>
                </c:pt>
                <c:pt idx="3554" formatCode="General">
                  <c:v>2.1207999899999999E-4</c:v>
                </c:pt>
                <c:pt idx="3555" formatCode="General">
                  <c:v>2.1215999900000001E-4</c:v>
                </c:pt>
                <c:pt idx="3556" formatCode="General">
                  <c:v>2.1223999899999999E-4</c:v>
                </c:pt>
                <c:pt idx="3557" formatCode="General">
                  <c:v>2.12319999E-4</c:v>
                </c:pt>
                <c:pt idx="3558" formatCode="General">
                  <c:v>2.1239999899999999E-4</c:v>
                </c:pt>
                <c:pt idx="3559" formatCode="General">
                  <c:v>2.12479999E-4</c:v>
                </c:pt>
                <c:pt idx="3560" formatCode="General">
                  <c:v>2.1255999899999999E-4</c:v>
                </c:pt>
                <c:pt idx="3561" formatCode="General">
                  <c:v>2.12639999E-4</c:v>
                </c:pt>
                <c:pt idx="3562" formatCode="General">
                  <c:v>2.1271999899999999E-4</c:v>
                </c:pt>
                <c:pt idx="3563" formatCode="General">
                  <c:v>2.12799999E-4</c:v>
                </c:pt>
                <c:pt idx="3564" formatCode="General">
                  <c:v>2.1287999900000001E-4</c:v>
                </c:pt>
                <c:pt idx="3565" formatCode="General">
                  <c:v>2.12959999E-4</c:v>
                </c:pt>
                <c:pt idx="3566" formatCode="General">
                  <c:v>2.1303999900000001E-4</c:v>
                </c:pt>
                <c:pt idx="3567" formatCode="General">
                  <c:v>2.13119999E-4</c:v>
                </c:pt>
                <c:pt idx="3568" formatCode="General">
                  <c:v>2.1319999900000001E-4</c:v>
                </c:pt>
                <c:pt idx="3569" formatCode="General">
                  <c:v>2.1327999899999999E-4</c:v>
                </c:pt>
                <c:pt idx="3570" formatCode="General">
                  <c:v>2.1335999900000001E-4</c:v>
                </c:pt>
                <c:pt idx="3571" formatCode="General">
                  <c:v>2.1343999899999999E-4</c:v>
                </c:pt>
                <c:pt idx="3572" formatCode="General">
                  <c:v>2.1351999900000001E-4</c:v>
                </c:pt>
                <c:pt idx="3573" formatCode="General">
                  <c:v>2.1359999899999999E-4</c:v>
                </c:pt>
                <c:pt idx="3574" formatCode="General">
                  <c:v>2.13679999E-4</c:v>
                </c:pt>
                <c:pt idx="3575" formatCode="General">
                  <c:v>2.1375999899999999E-4</c:v>
                </c:pt>
                <c:pt idx="3576" formatCode="General">
                  <c:v>2.13839999E-4</c:v>
                </c:pt>
                <c:pt idx="3577" formatCode="General">
                  <c:v>2.1391999899999999E-4</c:v>
                </c:pt>
                <c:pt idx="3578" formatCode="General">
                  <c:v>2.13999999E-4</c:v>
                </c:pt>
                <c:pt idx="3579" formatCode="General">
                  <c:v>2.1407999899999999E-4</c:v>
                </c:pt>
                <c:pt idx="3580" formatCode="General">
                  <c:v>2.14159999E-4</c:v>
                </c:pt>
                <c:pt idx="3581" formatCode="General">
                  <c:v>2.1423999900000001E-4</c:v>
                </c:pt>
                <c:pt idx="3582" formatCode="General">
                  <c:v>2.14319999E-4</c:v>
                </c:pt>
                <c:pt idx="3583" formatCode="General">
                  <c:v>2.1439999900000001E-4</c:v>
                </c:pt>
                <c:pt idx="3584" formatCode="General">
                  <c:v>2.14479999E-4</c:v>
                </c:pt>
                <c:pt idx="3585" formatCode="General">
                  <c:v>2.1455999900000001E-4</c:v>
                </c:pt>
                <c:pt idx="3586" formatCode="General">
                  <c:v>2.14639999E-4</c:v>
                </c:pt>
                <c:pt idx="3587" formatCode="General">
                  <c:v>2.1471999900000001E-4</c:v>
                </c:pt>
                <c:pt idx="3588" formatCode="General">
                  <c:v>2.1479999899999999E-4</c:v>
                </c:pt>
                <c:pt idx="3589" formatCode="General">
                  <c:v>2.1487999900000001E-4</c:v>
                </c:pt>
                <c:pt idx="3590" formatCode="General">
                  <c:v>2.1495999899999999E-4</c:v>
                </c:pt>
                <c:pt idx="3591" formatCode="General">
                  <c:v>2.1503999900000001E-4</c:v>
                </c:pt>
                <c:pt idx="3592" formatCode="General">
                  <c:v>2.1511999899999999E-4</c:v>
                </c:pt>
                <c:pt idx="3593" formatCode="General">
                  <c:v>2.15199999E-4</c:v>
                </c:pt>
                <c:pt idx="3594" formatCode="General">
                  <c:v>2.1527999899999999E-4</c:v>
                </c:pt>
                <c:pt idx="3595" formatCode="General">
                  <c:v>2.15359999E-4</c:v>
                </c:pt>
                <c:pt idx="3596" formatCode="General">
                  <c:v>2.1543999899999999E-4</c:v>
                </c:pt>
                <c:pt idx="3597" formatCode="General">
                  <c:v>2.15519999E-4</c:v>
                </c:pt>
                <c:pt idx="3598" formatCode="General">
                  <c:v>2.1559999900000001E-4</c:v>
                </c:pt>
                <c:pt idx="3599" formatCode="General">
                  <c:v>2.15679999E-4</c:v>
                </c:pt>
                <c:pt idx="3600" formatCode="General">
                  <c:v>2.1575999900000001E-4</c:v>
                </c:pt>
                <c:pt idx="3601" formatCode="General">
                  <c:v>2.15839999E-4</c:v>
                </c:pt>
                <c:pt idx="3602" formatCode="General">
                  <c:v>2.1591999900000001E-4</c:v>
                </c:pt>
                <c:pt idx="3603" formatCode="General">
                  <c:v>2.15999999E-4</c:v>
                </c:pt>
                <c:pt idx="3604" formatCode="General">
                  <c:v>2.1607999900000001E-4</c:v>
                </c:pt>
                <c:pt idx="3605" formatCode="General">
                  <c:v>2.1615999899999999E-4</c:v>
                </c:pt>
                <c:pt idx="3606" formatCode="General">
                  <c:v>2.1623999900000001E-4</c:v>
                </c:pt>
                <c:pt idx="3607" formatCode="General">
                  <c:v>2.1631999899999999E-4</c:v>
                </c:pt>
                <c:pt idx="3608" formatCode="General">
                  <c:v>2.1639999900000001E-4</c:v>
                </c:pt>
                <c:pt idx="3609" formatCode="General">
                  <c:v>2.1647999899999999E-4</c:v>
                </c:pt>
                <c:pt idx="3610" formatCode="General">
                  <c:v>2.16559999E-4</c:v>
                </c:pt>
                <c:pt idx="3611" formatCode="General">
                  <c:v>2.1663999899999999E-4</c:v>
                </c:pt>
                <c:pt idx="3612" formatCode="General">
                  <c:v>2.16719999E-4</c:v>
                </c:pt>
                <c:pt idx="3613" formatCode="General">
                  <c:v>2.1679999899999999E-4</c:v>
                </c:pt>
                <c:pt idx="3614" formatCode="General">
                  <c:v>2.16879999E-4</c:v>
                </c:pt>
                <c:pt idx="3615" formatCode="General">
                  <c:v>2.1695999899999999E-4</c:v>
                </c:pt>
                <c:pt idx="3616" formatCode="General">
                  <c:v>2.17039999E-4</c:v>
                </c:pt>
                <c:pt idx="3617" formatCode="General">
                  <c:v>2.1711999900000001E-4</c:v>
                </c:pt>
                <c:pt idx="3618" formatCode="General">
                  <c:v>2.17199999E-4</c:v>
                </c:pt>
                <c:pt idx="3619" formatCode="General">
                  <c:v>2.1727999900000001E-4</c:v>
                </c:pt>
                <c:pt idx="3620" formatCode="General">
                  <c:v>2.17359999E-4</c:v>
                </c:pt>
                <c:pt idx="3621" formatCode="General">
                  <c:v>2.1743999900000001E-4</c:v>
                </c:pt>
                <c:pt idx="3622" formatCode="General">
                  <c:v>2.1751999899999999E-4</c:v>
                </c:pt>
                <c:pt idx="3623" formatCode="General">
                  <c:v>2.1759999900000001E-4</c:v>
                </c:pt>
                <c:pt idx="3624" formatCode="General">
                  <c:v>2.1767999899999999E-4</c:v>
                </c:pt>
                <c:pt idx="3625" formatCode="General">
                  <c:v>2.1775999900000001E-4</c:v>
                </c:pt>
                <c:pt idx="3626" formatCode="General">
                  <c:v>2.1783999899999999E-4</c:v>
                </c:pt>
                <c:pt idx="3627" formatCode="General">
                  <c:v>2.17919999E-4</c:v>
                </c:pt>
                <c:pt idx="3628" formatCode="General">
                  <c:v>2.1799999899999999E-4</c:v>
                </c:pt>
                <c:pt idx="3629" formatCode="General">
                  <c:v>2.18079999E-4</c:v>
                </c:pt>
                <c:pt idx="3630" formatCode="General">
                  <c:v>2.1815999899999999E-4</c:v>
                </c:pt>
                <c:pt idx="3631" formatCode="General">
                  <c:v>2.18239999E-4</c:v>
                </c:pt>
                <c:pt idx="3632" formatCode="General">
                  <c:v>2.1831999899999999E-4</c:v>
                </c:pt>
                <c:pt idx="3633" formatCode="General">
                  <c:v>2.18399999E-4</c:v>
                </c:pt>
                <c:pt idx="3634" formatCode="General">
                  <c:v>2.1847999900000001E-4</c:v>
                </c:pt>
                <c:pt idx="3635" formatCode="General">
                  <c:v>2.18559999E-4</c:v>
                </c:pt>
                <c:pt idx="3636" formatCode="General">
                  <c:v>2.1863999900000001E-4</c:v>
                </c:pt>
                <c:pt idx="3637" formatCode="General">
                  <c:v>2.18719999E-4</c:v>
                </c:pt>
                <c:pt idx="3638" formatCode="General">
                  <c:v>2.1879999900000001E-4</c:v>
                </c:pt>
                <c:pt idx="3639" formatCode="General">
                  <c:v>2.18879999E-4</c:v>
                </c:pt>
                <c:pt idx="3640" formatCode="General">
                  <c:v>2.1895999900000001E-4</c:v>
                </c:pt>
                <c:pt idx="3641" formatCode="General">
                  <c:v>2.1903999899999999E-4</c:v>
                </c:pt>
                <c:pt idx="3642" formatCode="General">
                  <c:v>2.1911999900000001E-4</c:v>
                </c:pt>
                <c:pt idx="3643" formatCode="General">
                  <c:v>2.1919999899999999E-4</c:v>
                </c:pt>
                <c:pt idx="3644" formatCode="General">
                  <c:v>2.1927999900000001E-4</c:v>
                </c:pt>
                <c:pt idx="3645" formatCode="General">
                  <c:v>2.1935999899999999E-4</c:v>
                </c:pt>
                <c:pt idx="3646" formatCode="General">
                  <c:v>2.19439999E-4</c:v>
                </c:pt>
                <c:pt idx="3647" formatCode="General">
                  <c:v>2.1951999899999999E-4</c:v>
                </c:pt>
                <c:pt idx="3648" formatCode="General">
                  <c:v>2.19599999E-4</c:v>
                </c:pt>
                <c:pt idx="3649" formatCode="General">
                  <c:v>2.1967999899999999E-4</c:v>
                </c:pt>
                <c:pt idx="3650" formatCode="General">
                  <c:v>2.19759999E-4</c:v>
                </c:pt>
                <c:pt idx="3651" formatCode="General">
                  <c:v>2.1983999900000001E-4</c:v>
                </c:pt>
                <c:pt idx="3652" formatCode="General">
                  <c:v>2.19919999E-4</c:v>
                </c:pt>
                <c:pt idx="3653" formatCode="General">
                  <c:v>2.1999999900000001E-4</c:v>
                </c:pt>
                <c:pt idx="3654" formatCode="General">
                  <c:v>2.20079999E-4</c:v>
                </c:pt>
                <c:pt idx="3655" formatCode="General">
                  <c:v>2.2015999900000001E-4</c:v>
                </c:pt>
                <c:pt idx="3656" formatCode="General">
                  <c:v>2.20239999E-4</c:v>
                </c:pt>
                <c:pt idx="3657" formatCode="General">
                  <c:v>2.2031999900000001E-4</c:v>
                </c:pt>
                <c:pt idx="3658" formatCode="General">
                  <c:v>2.2039999899999999E-4</c:v>
                </c:pt>
                <c:pt idx="3659" formatCode="General">
                  <c:v>2.2047999900000001E-4</c:v>
                </c:pt>
                <c:pt idx="3660" formatCode="General">
                  <c:v>2.2055999899999999E-4</c:v>
                </c:pt>
                <c:pt idx="3661" formatCode="General">
                  <c:v>2.2063999900000001E-4</c:v>
                </c:pt>
                <c:pt idx="3662" formatCode="General">
                  <c:v>2.2071999899999999E-4</c:v>
                </c:pt>
                <c:pt idx="3663" formatCode="General">
                  <c:v>2.20799999E-4</c:v>
                </c:pt>
                <c:pt idx="3664" formatCode="General">
                  <c:v>2.2087999899999999E-4</c:v>
                </c:pt>
                <c:pt idx="3665" formatCode="General">
                  <c:v>2.20959999E-4</c:v>
                </c:pt>
                <c:pt idx="3666" formatCode="General">
                  <c:v>2.2103999899999999E-4</c:v>
                </c:pt>
                <c:pt idx="3667" formatCode="General">
                  <c:v>2.21119999E-4</c:v>
                </c:pt>
                <c:pt idx="3668" formatCode="General">
                  <c:v>2.2119999899999999E-4</c:v>
                </c:pt>
                <c:pt idx="3669" formatCode="General">
                  <c:v>2.21279999E-4</c:v>
                </c:pt>
                <c:pt idx="3670" formatCode="General">
                  <c:v>2.2135999900000001E-4</c:v>
                </c:pt>
                <c:pt idx="3671" formatCode="General">
                  <c:v>2.21439999E-4</c:v>
                </c:pt>
                <c:pt idx="3672" formatCode="General">
                  <c:v>2.2151999900000001E-4</c:v>
                </c:pt>
                <c:pt idx="3673" formatCode="General">
                  <c:v>2.21599999E-4</c:v>
                </c:pt>
                <c:pt idx="3674" formatCode="General">
                  <c:v>2.2167999900000001E-4</c:v>
                </c:pt>
                <c:pt idx="3675" formatCode="General">
                  <c:v>2.2175999899999999E-4</c:v>
                </c:pt>
                <c:pt idx="3676" formatCode="General">
                  <c:v>2.2183999900000001E-4</c:v>
                </c:pt>
                <c:pt idx="3677" formatCode="General">
                  <c:v>2.2191999899999999E-4</c:v>
                </c:pt>
                <c:pt idx="3678" formatCode="General">
                  <c:v>2.2199999900000001E-4</c:v>
                </c:pt>
                <c:pt idx="3679" formatCode="General">
                  <c:v>2.2207999899999999E-4</c:v>
                </c:pt>
                <c:pt idx="3680" formatCode="General">
                  <c:v>2.22159999E-4</c:v>
                </c:pt>
                <c:pt idx="3681" formatCode="General">
                  <c:v>2.2223999899999999E-4</c:v>
                </c:pt>
                <c:pt idx="3682" formatCode="General">
                  <c:v>2.22319999E-4</c:v>
                </c:pt>
                <c:pt idx="3683" formatCode="General">
                  <c:v>2.2239999899999999E-4</c:v>
                </c:pt>
                <c:pt idx="3684" formatCode="General">
                  <c:v>2.22479999E-4</c:v>
                </c:pt>
                <c:pt idx="3685" formatCode="General">
                  <c:v>2.2255999899999999E-4</c:v>
                </c:pt>
                <c:pt idx="3686" formatCode="General">
                  <c:v>2.22639999E-4</c:v>
                </c:pt>
                <c:pt idx="3687" formatCode="General">
                  <c:v>2.2271999900000001E-4</c:v>
                </c:pt>
                <c:pt idx="3688" formatCode="General">
                  <c:v>2.22799999E-4</c:v>
                </c:pt>
                <c:pt idx="3689" formatCode="General">
                  <c:v>2.2287999900000001E-4</c:v>
                </c:pt>
                <c:pt idx="3690" formatCode="General">
                  <c:v>2.22959999E-4</c:v>
                </c:pt>
                <c:pt idx="3691" formatCode="General">
                  <c:v>2.2303999900000001E-4</c:v>
                </c:pt>
                <c:pt idx="3692" formatCode="General">
                  <c:v>2.23119999E-4</c:v>
                </c:pt>
                <c:pt idx="3693" formatCode="General">
                  <c:v>2.2319999900000001E-4</c:v>
                </c:pt>
                <c:pt idx="3694" formatCode="General">
                  <c:v>2.2327999899999999E-4</c:v>
                </c:pt>
                <c:pt idx="3695" formatCode="General">
                  <c:v>2.2335999900000001E-4</c:v>
                </c:pt>
                <c:pt idx="3696" formatCode="General">
                  <c:v>2.2343999899999999E-4</c:v>
                </c:pt>
                <c:pt idx="3697" formatCode="General">
                  <c:v>2.2351999900000001E-4</c:v>
                </c:pt>
                <c:pt idx="3698" formatCode="General">
                  <c:v>2.2359999899999999E-4</c:v>
                </c:pt>
                <c:pt idx="3699" formatCode="General">
                  <c:v>2.23679999E-4</c:v>
                </c:pt>
                <c:pt idx="3700" formatCode="General">
                  <c:v>2.2375999899999999E-4</c:v>
                </c:pt>
                <c:pt idx="3701" formatCode="General">
                  <c:v>2.23839999E-4</c:v>
                </c:pt>
                <c:pt idx="3702" formatCode="General">
                  <c:v>2.2391999899999999E-4</c:v>
                </c:pt>
                <c:pt idx="3703" formatCode="General">
                  <c:v>2.23999999E-4</c:v>
                </c:pt>
                <c:pt idx="3704" formatCode="General">
                  <c:v>2.2407999900000001E-4</c:v>
                </c:pt>
                <c:pt idx="3705" formatCode="General">
                  <c:v>2.24159999E-4</c:v>
                </c:pt>
                <c:pt idx="3706" formatCode="General">
                  <c:v>2.2423999900000001E-4</c:v>
                </c:pt>
                <c:pt idx="3707" formatCode="General">
                  <c:v>2.24319999E-4</c:v>
                </c:pt>
                <c:pt idx="3708" formatCode="General">
                  <c:v>2.2439999900000001E-4</c:v>
                </c:pt>
                <c:pt idx="3709" formatCode="General">
                  <c:v>2.24479999E-4</c:v>
                </c:pt>
                <c:pt idx="3710" formatCode="General">
                  <c:v>2.2455999900000001E-4</c:v>
                </c:pt>
                <c:pt idx="3711" formatCode="General">
                  <c:v>2.2463999899999999E-4</c:v>
                </c:pt>
                <c:pt idx="3712" formatCode="General">
                  <c:v>2.2471999900000001E-4</c:v>
                </c:pt>
                <c:pt idx="3713" formatCode="General">
                  <c:v>2.2479999899999999E-4</c:v>
                </c:pt>
                <c:pt idx="3714" formatCode="General">
                  <c:v>2.2487999900000001E-4</c:v>
                </c:pt>
                <c:pt idx="3715" formatCode="General">
                  <c:v>2.2495999899999999E-4</c:v>
                </c:pt>
                <c:pt idx="3716" formatCode="General">
                  <c:v>2.25039999E-4</c:v>
                </c:pt>
                <c:pt idx="3717" formatCode="General">
                  <c:v>2.2511999899999999E-4</c:v>
                </c:pt>
                <c:pt idx="3718" formatCode="General">
                  <c:v>2.25199999E-4</c:v>
                </c:pt>
                <c:pt idx="3719" formatCode="General">
                  <c:v>2.2527999899999999E-4</c:v>
                </c:pt>
                <c:pt idx="3720" formatCode="General">
                  <c:v>2.25359999E-4</c:v>
                </c:pt>
                <c:pt idx="3721" formatCode="General">
                  <c:v>2.2543999899999999E-4</c:v>
                </c:pt>
                <c:pt idx="3722" formatCode="General">
                  <c:v>2.25519999E-4</c:v>
                </c:pt>
                <c:pt idx="3723" formatCode="General">
                  <c:v>2.2559999900000001E-4</c:v>
                </c:pt>
                <c:pt idx="3724" formatCode="General">
                  <c:v>2.25679999E-4</c:v>
                </c:pt>
                <c:pt idx="3725" formatCode="General">
                  <c:v>2.2575999900000001E-4</c:v>
                </c:pt>
                <c:pt idx="3726" formatCode="General">
                  <c:v>2.25839999E-4</c:v>
                </c:pt>
                <c:pt idx="3727" formatCode="General">
                  <c:v>2.2591999900000001E-4</c:v>
                </c:pt>
                <c:pt idx="3728" formatCode="General">
                  <c:v>2.25999999E-4</c:v>
                </c:pt>
                <c:pt idx="3729" formatCode="General">
                  <c:v>2.2607999900000001E-4</c:v>
                </c:pt>
                <c:pt idx="3730" formatCode="General">
                  <c:v>2.2615999899999999E-4</c:v>
                </c:pt>
                <c:pt idx="3731" formatCode="General">
                  <c:v>2.2623999900000001E-4</c:v>
                </c:pt>
                <c:pt idx="3732" formatCode="General">
                  <c:v>2.2631999899999999E-4</c:v>
                </c:pt>
                <c:pt idx="3733" formatCode="General">
                  <c:v>2.26399999E-4</c:v>
                </c:pt>
                <c:pt idx="3734" formatCode="General">
                  <c:v>2.2647999899999999E-4</c:v>
                </c:pt>
                <c:pt idx="3735" formatCode="General">
                  <c:v>2.26559999E-4</c:v>
                </c:pt>
                <c:pt idx="3736" formatCode="General">
                  <c:v>2.2663999899999999E-4</c:v>
                </c:pt>
                <c:pt idx="3737" formatCode="General">
                  <c:v>2.26719999E-4</c:v>
                </c:pt>
                <c:pt idx="3738" formatCode="General">
                  <c:v>2.2679999899999999E-4</c:v>
                </c:pt>
                <c:pt idx="3739" formatCode="General">
                  <c:v>2.26879999E-4</c:v>
                </c:pt>
                <c:pt idx="3740" formatCode="General">
                  <c:v>2.2695999900000001E-4</c:v>
                </c:pt>
                <c:pt idx="3741" formatCode="General">
                  <c:v>2.27039999E-4</c:v>
                </c:pt>
                <c:pt idx="3742" formatCode="General">
                  <c:v>2.2711999900000001E-4</c:v>
                </c:pt>
                <c:pt idx="3743" formatCode="General">
                  <c:v>2.27199999E-4</c:v>
                </c:pt>
                <c:pt idx="3744" formatCode="General">
                  <c:v>2.2727999900000001E-4</c:v>
                </c:pt>
                <c:pt idx="3745" formatCode="General">
                  <c:v>2.27359999E-4</c:v>
                </c:pt>
                <c:pt idx="3746" formatCode="General">
                  <c:v>2.2743999900000001E-4</c:v>
                </c:pt>
                <c:pt idx="3747" formatCode="General">
                  <c:v>2.2751999899999999E-4</c:v>
                </c:pt>
                <c:pt idx="3748" formatCode="General">
                  <c:v>2.2759999900000001E-4</c:v>
                </c:pt>
                <c:pt idx="3749" formatCode="General">
                  <c:v>2.2767999899999999E-4</c:v>
                </c:pt>
                <c:pt idx="3750" formatCode="General">
                  <c:v>2.2775999900000001E-4</c:v>
                </c:pt>
                <c:pt idx="3751" formatCode="General">
                  <c:v>2.2783999899999999E-4</c:v>
                </c:pt>
                <c:pt idx="3752" formatCode="General">
                  <c:v>2.27919999E-4</c:v>
                </c:pt>
                <c:pt idx="3753" formatCode="General">
                  <c:v>2.2799999899999999E-4</c:v>
                </c:pt>
                <c:pt idx="3754" formatCode="General">
                  <c:v>2.28079999E-4</c:v>
                </c:pt>
                <c:pt idx="3755" formatCode="General">
                  <c:v>2.2815999899999999E-4</c:v>
                </c:pt>
                <c:pt idx="3756" formatCode="General">
                  <c:v>2.28239999E-4</c:v>
                </c:pt>
                <c:pt idx="3757" formatCode="General">
                  <c:v>2.2831999900000001E-4</c:v>
                </c:pt>
                <c:pt idx="3758" formatCode="General">
                  <c:v>2.28399999E-4</c:v>
                </c:pt>
                <c:pt idx="3759" formatCode="General">
                  <c:v>2.2847999900000001E-4</c:v>
                </c:pt>
                <c:pt idx="3760" formatCode="General">
                  <c:v>2.28559999E-4</c:v>
                </c:pt>
                <c:pt idx="3761" formatCode="General">
                  <c:v>2.2863999900000001E-4</c:v>
                </c:pt>
                <c:pt idx="3762" formatCode="General">
                  <c:v>2.28719999E-4</c:v>
                </c:pt>
                <c:pt idx="3763" formatCode="General">
                  <c:v>2.2879999900000001E-4</c:v>
                </c:pt>
                <c:pt idx="3764" formatCode="General">
                  <c:v>2.2887999899999999E-4</c:v>
                </c:pt>
                <c:pt idx="3765" formatCode="General">
                  <c:v>2.2895999900000001E-4</c:v>
                </c:pt>
                <c:pt idx="3766" formatCode="General">
                  <c:v>2.2903999899999999E-4</c:v>
                </c:pt>
                <c:pt idx="3767" formatCode="General">
                  <c:v>2.2911999900000001E-4</c:v>
                </c:pt>
                <c:pt idx="3768" formatCode="General">
                  <c:v>2.2919999899999999E-4</c:v>
                </c:pt>
                <c:pt idx="3769" formatCode="General">
                  <c:v>2.29279999E-4</c:v>
                </c:pt>
                <c:pt idx="3770" formatCode="General">
                  <c:v>2.2935999899999999E-4</c:v>
                </c:pt>
                <c:pt idx="3771" formatCode="General">
                  <c:v>2.29439999E-4</c:v>
                </c:pt>
                <c:pt idx="3772" formatCode="General">
                  <c:v>2.2951999899999999E-4</c:v>
                </c:pt>
                <c:pt idx="3773" formatCode="General">
                  <c:v>2.29599999E-4</c:v>
                </c:pt>
                <c:pt idx="3774" formatCode="General">
                  <c:v>2.2967999899999999E-4</c:v>
                </c:pt>
                <c:pt idx="3775" formatCode="General">
                  <c:v>2.29759999E-4</c:v>
                </c:pt>
                <c:pt idx="3776" formatCode="General">
                  <c:v>2.2983999900000001E-4</c:v>
                </c:pt>
                <c:pt idx="3777" formatCode="General">
                  <c:v>2.29919999E-4</c:v>
                </c:pt>
                <c:pt idx="3778" formatCode="General">
                  <c:v>2.2999999900000001E-4</c:v>
                </c:pt>
                <c:pt idx="3779" formatCode="General">
                  <c:v>2.30079999E-4</c:v>
                </c:pt>
                <c:pt idx="3780" formatCode="General">
                  <c:v>2.3015999900000001E-4</c:v>
                </c:pt>
                <c:pt idx="3781" formatCode="General">
                  <c:v>2.30239999E-4</c:v>
                </c:pt>
                <c:pt idx="3782" formatCode="General">
                  <c:v>2.3031999900000001E-4</c:v>
                </c:pt>
                <c:pt idx="3783" formatCode="General">
                  <c:v>2.3039999899999999E-4</c:v>
                </c:pt>
                <c:pt idx="3784" formatCode="General">
                  <c:v>2.3047999900000001E-4</c:v>
                </c:pt>
                <c:pt idx="3785" formatCode="General">
                  <c:v>2.3055999899999999E-4</c:v>
                </c:pt>
                <c:pt idx="3786" formatCode="General">
                  <c:v>2.30639999E-4</c:v>
                </c:pt>
                <c:pt idx="3787" formatCode="General">
                  <c:v>2.3071999899999999E-4</c:v>
                </c:pt>
                <c:pt idx="3788" formatCode="General">
                  <c:v>2.30799999E-4</c:v>
                </c:pt>
                <c:pt idx="3789" formatCode="General">
                  <c:v>2.3087999899999999E-4</c:v>
                </c:pt>
                <c:pt idx="3790" formatCode="General">
                  <c:v>2.30959999E-4</c:v>
                </c:pt>
                <c:pt idx="3791" formatCode="General">
                  <c:v>2.3103999899999999E-4</c:v>
                </c:pt>
                <c:pt idx="3792" formatCode="General">
                  <c:v>2.31119999E-4</c:v>
                </c:pt>
                <c:pt idx="3793" formatCode="General">
                  <c:v>2.3119999900000001E-4</c:v>
                </c:pt>
                <c:pt idx="3794" formatCode="General">
                  <c:v>2.31279999E-4</c:v>
                </c:pt>
                <c:pt idx="3795" formatCode="General">
                  <c:v>2.3135999900000001E-4</c:v>
                </c:pt>
                <c:pt idx="3796" formatCode="General">
                  <c:v>2.31439999E-4</c:v>
                </c:pt>
                <c:pt idx="3797" formatCode="General">
                  <c:v>2.3151999900000001E-4</c:v>
                </c:pt>
                <c:pt idx="3798" formatCode="General">
                  <c:v>2.31599999E-4</c:v>
                </c:pt>
                <c:pt idx="3799" formatCode="General">
                  <c:v>2.3167999900000001E-4</c:v>
                </c:pt>
                <c:pt idx="3800" formatCode="General">
                  <c:v>2.3175999899999999E-4</c:v>
                </c:pt>
                <c:pt idx="3801" formatCode="General">
                  <c:v>2.3183999900000001E-4</c:v>
                </c:pt>
                <c:pt idx="3802" formatCode="General">
                  <c:v>2.3191999899999999E-4</c:v>
                </c:pt>
                <c:pt idx="3803" formatCode="General">
                  <c:v>2.3199999900000001E-4</c:v>
                </c:pt>
                <c:pt idx="3804" formatCode="General">
                  <c:v>2.3207999899999999E-4</c:v>
                </c:pt>
                <c:pt idx="3805" formatCode="General">
                  <c:v>2.32159999E-4</c:v>
                </c:pt>
                <c:pt idx="3806" formatCode="General">
                  <c:v>2.3223999899999999E-4</c:v>
                </c:pt>
                <c:pt idx="3807" formatCode="General">
                  <c:v>2.32319999E-4</c:v>
                </c:pt>
                <c:pt idx="3808" formatCode="General">
                  <c:v>2.3239999899999999E-4</c:v>
                </c:pt>
                <c:pt idx="3809" formatCode="General">
                  <c:v>2.32479999E-4</c:v>
                </c:pt>
                <c:pt idx="3810" formatCode="General">
                  <c:v>2.3255999899999999E-4</c:v>
                </c:pt>
                <c:pt idx="3811" formatCode="General">
                  <c:v>2.32639999E-4</c:v>
                </c:pt>
                <c:pt idx="3812" formatCode="General">
                  <c:v>2.3271999900000001E-4</c:v>
                </c:pt>
                <c:pt idx="3813" formatCode="General">
                  <c:v>2.32799999E-4</c:v>
                </c:pt>
                <c:pt idx="3814" formatCode="General">
                  <c:v>2.3287999900000001E-4</c:v>
                </c:pt>
                <c:pt idx="3815" formatCode="General">
                  <c:v>2.32959999E-4</c:v>
                </c:pt>
                <c:pt idx="3816" formatCode="General">
                  <c:v>2.3303999900000001E-4</c:v>
                </c:pt>
                <c:pt idx="3817" formatCode="General">
                  <c:v>2.3311999899999999E-4</c:v>
                </c:pt>
                <c:pt idx="3818" formatCode="General">
                  <c:v>2.3319999900000001E-4</c:v>
                </c:pt>
                <c:pt idx="3819" formatCode="General">
                  <c:v>2.3327999899999999E-4</c:v>
                </c:pt>
                <c:pt idx="3820" formatCode="General">
                  <c:v>2.3335999900000001E-4</c:v>
                </c:pt>
                <c:pt idx="3821" formatCode="General">
                  <c:v>2.3343999899999999E-4</c:v>
                </c:pt>
                <c:pt idx="3822" formatCode="General">
                  <c:v>2.33519999E-4</c:v>
                </c:pt>
                <c:pt idx="3823" formatCode="General">
                  <c:v>2.3359999899999999E-4</c:v>
                </c:pt>
                <c:pt idx="3824" formatCode="General">
                  <c:v>2.33679999E-4</c:v>
                </c:pt>
                <c:pt idx="3825" formatCode="General">
                  <c:v>2.3375999899999999E-4</c:v>
                </c:pt>
                <c:pt idx="3826" formatCode="General">
                  <c:v>2.33839999E-4</c:v>
                </c:pt>
                <c:pt idx="3827" formatCode="General">
                  <c:v>2.3391999899999999E-4</c:v>
                </c:pt>
                <c:pt idx="3828" formatCode="General">
                  <c:v>2.33999999E-4</c:v>
                </c:pt>
                <c:pt idx="3829" formatCode="General">
                  <c:v>2.3407999900000001E-4</c:v>
                </c:pt>
                <c:pt idx="3830" formatCode="General">
                  <c:v>2.34159999E-4</c:v>
                </c:pt>
                <c:pt idx="3831" formatCode="General">
                  <c:v>2.3423999900000001E-4</c:v>
                </c:pt>
                <c:pt idx="3832" formatCode="General">
                  <c:v>2.34319999E-4</c:v>
                </c:pt>
                <c:pt idx="3833" formatCode="General">
                  <c:v>2.3439999900000001E-4</c:v>
                </c:pt>
                <c:pt idx="3834" formatCode="General">
                  <c:v>2.34479999E-4</c:v>
                </c:pt>
                <c:pt idx="3835" formatCode="General">
                  <c:v>2.3455999900000001E-4</c:v>
                </c:pt>
                <c:pt idx="3836" formatCode="General">
                  <c:v>2.3463999899999999E-4</c:v>
                </c:pt>
                <c:pt idx="3837" formatCode="General">
                  <c:v>2.3471999900000001E-4</c:v>
                </c:pt>
                <c:pt idx="3838" formatCode="General">
                  <c:v>2.3479999899999999E-4</c:v>
                </c:pt>
                <c:pt idx="3839" formatCode="General">
                  <c:v>2.34879999E-4</c:v>
                </c:pt>
                <c:pt idx="3840" formatCode="General">
                  <c:v>2.3495999899999999E-4</c:v>
                </c:pt>
                <c:pt idx="3841" formatCode="General">
                  <c:v>2.35039999E-4</c:v>
                </c:pt>
                <c:pt idx="3842" formatCode="General">
                  <c:v>2.3511999899999999E-4</c:v>
                </c:pt>
                <c:pt idx="3843" formatCode="General">
                  <c:v>2.35199999E-4</c:v>
                </c:pt>
                <c:pt idx="3844" formatCode="General">
                  <c:v>2.3527999899999999E-4</c:v>
                </c:pt>
                <c:pt idx="3845" formatCode="General">
                  <c:v>2.35359999E-4</c:v>
                </c:pt>
                <c:pt idx="3846" formatCode="General">
                  <c:v>2.3543999900000001E-4</c:v>
                </c:pt>
                <c:pt idx="3847" formatCode="General">
                  <c:v>2.35519999E-4</c:v>
                </c:pt>
                <c:pt idx="3848" formatCode="General">
                  <c:v>2.3559999900000001E-4</c:v>
                </c:pt>
                <c:pt idx="3849" formatCode="General">
                  <c:v>2.35679999E-4</c:v>
                </c:pt>
                <c:pt idx="3850" formatCode="General">
                  <c:v>2.3575999900000001E-4</c:v>
                </c:pt>
                <c:pt idx="3851" formatCode="General">
                  <c:v>2.35839999E-4</c:v>
                </c:pt>
                <c:pt idx="3852" formatCode="General">
                  <c:v>2.3591999900000001E-4</c:v>
                </c:pt>
                <c:pt idx="3853" formatCode="General">
                  <c:v>2.3599999899999999E-4</c:v>
                </c:pt>
                <c:pt idx="3854" formatCode="General">
                  <c:v>2.3607999900000001E-4</c:v>
                </c:pt>
                <c:pt idx="3855" formatCode="General">
                  <c:v>2.3615999899999999E-4</c:v>
                </c:pt>
                <c:pt idx="3856" formatCode="General">
                  <c:v>2.3623999900000001E-4</c:v>
                </c:pt>
                <c:pt idx="3857" formatCode="General">
                  <c:v>2.3631999899999999E-4</c:v>
                </c:pt>
                <c:pt idx="3858" formatCode="General">
                  <c:v>2.36399999E-4</c:v>
                </c:pt>
                <c:pt idx="3859" formatCode="General">
                  <c:v>2.3647999899999999E-4</c:v>
                </c:pt>
                <c:pt idx="3860" formatCode="General">
                  <c:v>2.36559999E-4</c:v>
                </c:pt>
                <c:pt idx="3861" formatCode="General">
                  <c:v>2.3663999899999999E-4</c:v>
                </c:pt>
                <c:pt idx="3862" formatCode="General">
                  <c:v>2.36719999E-4</c:v>
                </c:pt>
                <c:pt idx="3863" formatCode="General">
                  <c:v>2.3679999899999999E-4</c:v>
                </c:pt>
                <c:pt idx="3864" formatCode="General">
                  <c:v>2.36879999E-4</c:v>
                </c:pt>
                <c:pt idx="3865" formatCode="General">
                  <c:v>2.3695999900000001E-4</c:v>
                </c:pt>
                <c:pt idx="3866" formatCode="General">
                  <c:v>2.37039999E-4</c:v>
                </c:pt>
                <c:pt idx="3867" formatCode="General">
                  <c:v>2.3711999900000001E-4</c:v>
                </c:pt>
                <c:pt idx="3868" formatCode="General">
                  <c:v>2.37199999E-4</c:v>
                </c:pt>
                <c:pt idx="3869" formatCode="General">
                  <c:v>2.3727999900000001E-4</c:v>
                </c:pt>
                <c:pt idx="3870" formatCode="General">
                  <c:v>2.3735999899999999E-4</c:v>
                </c:pt>
                <c:pt idx="3871" formatCode="General">
                  <c:v>2.3743999900000001E-4</c:v>
                </c:pt>
                <c:pt idx="3872" formatCode="General">
                  <c:v>2.3751999899999999E-4</c:v>
                </c:pt>
                <c:pt idx="3873" formatCode="General">
                  <c:v>2.3759999900000001E-4</c:v>
                </c:pt>
                <c:pt idx="3874" formatCode="General">
                  <c:v>2.3767999899999999E-4</c:v>
                </c:pt>
                <c:pt idx="3875" formatCode="General">
                  <c:v>2.37759999E-4</c:v>
                </c:pt>
                <c:pt idx="3876" formatCode="General">
                  <c:v>2.3783999899999999E-4</c:v>
                </c:pt>
                <c:pt idx="3877" formatCode="General">
                  <c:v>2.37919999E-4</c:v>
                </c:pt>
                <c:pt idx="3878" formatCode="General">
                  <c:v>2.3799999899999999E-4</c:v>
                </c:pt>
                <c:pt idx="3879" formatCode="General">
                  <c:v>2.38079999E-4</c:v>
                </c:pt>
                <c:pt idx="3880" formatCode="General">
                  <c:v>2.3815999899999999E-4</c:v>
                </c:pt>
                <c:pt idx="3881" formatCode="General">
                  <c:v>2.38239999E-4</c:v>
                </c:pt>
                <c:pt idx="3882" formatCode="General">
                  <c:v>2.3831999900000001E-4</c:v>
                </c:pt>
                <c:pt idx="3883" formatCode="General">
                  <c:v>2.38399999E-4</c:v>
                </c:pt>
                <c:pt idx="3884" formatCode="General">
                  <c:v>2.3847999900000001E-4</c:v>
                </c:pt>
                <c:pt idx="3885" formatCode="General">
                  <c:v>2.38559999E-4</c:v>
                </c:pt>
                <c:pt idx="3886" formatCode="General">
                  <c:v>2.3863999900000001E-4</c:v>
                </c:pt>
                <c:pt idx="3887" formatCode="General">
                  <c:v>2.38719999E-4</c:v>
                </c:pt>
                <c:pt idx="3888" formatCode="General">
                  <c:v>2.3879999900000001E-4</c:v>
                </c:pt>
                <c:pt idx="3889" formatCode="General">
                  <c:v>2.3887999899999999E-4</c:v>
                </c:pt>
                <c:pt idx="3890" formatCode="General">
                  <c:v>2.3895999900000001E-4</c:v>
                </c:pt>
                <c:pt idx="3891" formatCode="General">
                  <c:v>2.3903999899999999E-4</c:v>
                </c:pt>
                <c:pt idx="3892" formatCode="General">
                  <c:v>2.39119999E-4</c:v>
                </c:pt>
                <c:pt idx="3893" formatCode="General">
                  <c:v>2.3919999899999999E-4</c:v>
                </c:pt>
                <c:pt idx="3894" formatCode="General">
                  <c:v>2.39279999E-4</c:v>
                </c:pt>
                <c:pt idx="3895" formatCode="General">
                  <c:v>2.3935999899999999E-4</c:v>
                </c:pt>
                <c:pt idx="3896" formatCode="General">
                  <c:v>2.39439999E-4</c:v>
                </c:pt>
                <c:pt idx="3897" formatCode="General">
                  <c:v>2.3951999899999999E-4</c:v>
                </c:pt>
                <c:pt idx="3898" formatCode="General">
                  <c:v>2.39599999E-4</c:v>
                </c:pt>
                <c:pt idx="3899" formatCode="General">
                  <c:v>2.3967999900000001E-4</c:v>
                </c:pt>
                <c:pt idx="3900" formatCode="General">
                  <c:v>2.39759999E-4</c:v>
                </c:pt>
                <c:pt idx="3901" formatCode="General">
                  <c:v>2.3983999900000001E-4</c:v>
                </c:pt>
                <c:pt idx="3902" formatCode="General">
                  <c:v>2.39919999E-4</c:v>
                </c:pt>
                <c:pt idx="3903" formatCode="General">
                  <c:v>2.3999999900000001E-4</c:v>
                </c:pt>
                <c:pt idx="3904" formatCode="General">
                  <c:v>2.40079999E-4</c:v>
                </c:pt>
                <c:pt idx="3905" formatCode="General">
                  <c:v>2.4015999900000001E-4</c:v>
                </c:pt>
                <c:pt idx="3906" formatCode="General">
                  <c:v>2.4023999899999999E-4</c:v>
                </c:pt>
                <c:pt idx="3907" formatCode="General">
                  <c:v>2.4031999900000001E-4</c:v>
                </c:pt>
                <c:pt idx="3908" formatCode="General">
                  <c:v>2.4039999899999999E-4</c:v>
                </c:pt>
                <c:pt idx="3909" formatCode="General">
                  <c:v>2.4047999900000001E-4</c:v>
                </c:pt>
                <c:pt idx="3910" formatCode="General">
                  <c:v>2.4055999899999999E-4</c:v>
                </c:pt>
                <c:pt idx="3911" formatCode="General">
                  <c:v>2.40639999E-4</c:v>
                </c:pt>
                <c:pt idx="3912" formatCode="General">
                  <c:v>2.4071999899999999E-4</c:v>
                </c:pt>
                <c:pt idx="3913" formatCode="General">
                  <c:v>2.40799999E-4</c:v>
                </c:pt>
                <c:pt idx="3914" formatCode="General">
                  <c:v>2.4087999899999999E-4</c:v>
                </c:pt>
                <c:pt idx="3915" formatCode="General">
                  <c:v>2.40959999E-4</c:v>
                </c:pt>
                <c:pt idx="3916" formatCode="General">
                  <c:v>2.4103999899999999E-4</c:v>
                </c:pt>
                <c:pt idx="3917" formatCode="General">
                  <c:v>2.41119999E-4</c:v>
                </c:pt>
                <c:pt idx="3918" formatCode="General">
                  <c:v>2.4119999900000001E-4</c:v>
                </c:pt>
                <c:pt idx="3919" formatCode="General">
                  <c:v>2.41279999E-4</c:v>
                </c:pt>
                <c:pt idx="3920" formatCode="General">
                  <c:v>2.4135999900000001E-4</c:v>
                </c:pt>
                <c:pt idx="3921" formatCode="General">
                  <c:v>2.41439999E-4</c:v>
                </c:pt>
                <c:pt idx="3922" formatCode="General">
                  <c:v>2.4151999900000001E-4</c:v>
                </c:pt>
                <c:pt idx="3923" formatCode="General">
                  <c:v>2.4159999899999999E-4</c:v>
                </c:pt>
                <c:pt idx="3924" formatCode="General">
                  <c:v>2.4167999900000001E-4</c:v>
                </c:pt>
                <c:pt idx="3925" formatCode="General">
                  <c:v>2.4175999899999999E-4</c:v>
                </c:pt>
                <c:pt idx="3926" formatCode="General">
                  <c:v>2.4183999900000001E-4</c:v>
                </c:pt>
                <c:pt idx="3927" formatCode="General">
                  <c:v>2.4191999899999999E-4</c:v>
                </c:pt>
                <c:pt idx="3928" formatCode="General">
                  <c:v>2.41999999E-4</c:v>
                </c:pt>
                <c:pt idx="3929" formatCode="General">
                  <c:v>2.4207999899999999E-4</c:v>
                </c:pt>
                <c:pt idx="3930" formatCode="General">
                  <c:v>2.42159999E-4</c:v>
                </c:pt>
                <c:pt idx="3931" formatCode="General">
                  <c:v>2.4223999899999999E-4</c:v>
                </c:pt>
                <c:pt idx="3932" formatCode="General">
                  <c:v>2.42319999E-4</c:v>
                </c:pt>
                <c:pt idx="3933" formatCode="General">
                  <c:v>2.4239999899999999E-4</c:v>
                </c:pt>
                <c:pt idx="3934" formatCode="General">
                  <c:v>2.42479999E-4</c:v>
                </c:pt>
                <c:pt idx="3935" formatCode="General">
                  <c:v>2.4255999900000001E-4</c:v>
                </c:pt>
                <c:pt idx="3936" formatCode="General">
                  <c:v>2.42639999E-4</c:v>
                </c:pt>
                <c:pt idx="3937" formatCode="General">
                  <c:v>2.4271999900000001E-4</c:v>
                </c:pt>
                <c:pt idx="3938" formatCode="General">
                  <c:v>2.42799999E-4</c:v>
                </c:pt>
                <c:pt idx="3939" formatCode="General">
                  <c:v>2.4287999900000001E-4</c:v>
                </c:pt>
                <c:pt idx="3940" formatCode="General">
                  <c:v>2.42959999E-4</c:v>
                </c:pt>
                <c:pt idx="3941" formatCode="General">
                  <c:v>2.4303999900000001E-4</c:v>
                </c:pt>
                <c:pt idx="3942" formatCode="General">
                  <c:v>2.4311999899999999E-4</c:v>
                </c:pt>
                <c:pt idx="3943" formatCode="General">
                  <c:v>2.4319999900000001E-4</c:v>
                </c:pt>
                <c:pt idx="3944" formatCode="General">
                  <c:v>2.4327999899999999E-4</c:v>
                </c:pt>
                <c:pt idx="3945" formatCode="General">
                  <c:v>2.4335999900000001E-4</c:v>
                </c:pt>
                <c:pt idx="3946" formatCode="General">
                  <c:v>2.4343999899999999E-4</c:v>
                </c:pt>
                <c:pt idx="3947" formatCode="General">
                  <c:v>2.43519999E-4</c:v>
                </c:pt>
                <c:pt idx="3948" formatCode="General">
                  <c:v>2.4359999899999999E-4</c:v>
                </c:pt>
                <c:pt idx="3949" formatCode="General">
                  <c:v>2.43679999E-4</c:v>
                </c:pt>
                <c:pt idx="3950" formatCode="General">
                  <c:v>2.4375999899999999E-4</c:v>
                </c:pt>
                <c:pt idx="3951" formatCode="General">
                  <c:v>2.43839999E-4</c:v>
                </c:pt>
                <c:pt idx="3952" formatCode="General">
                  <c:v>2.4391999900000001E-4</c:v>
                </c:pt>
                <c:pt idx="3953" formatCode="General">
                  <c:v>2.43999999E-4</c:v>
                </c:pt>
                <c:pt idx="3954" formatCode="General">
                  <c:v>2.4407999900000001E-4</c:v>
                </c:pt>
                <c:pt idx="3955" formatCode="General">
                  <c:v>2.44159999E-4</c:v>
                </c:pt>
                <c:pt idx="3956" formatCode="General">
                  <c:v>2.4423999900000001E-4</c:v>
                </c:pt>
                <c:pt idx="3957" formatCode="General">
                  <c:v>2.4431999900000002E-4</c:v>
                </c:pt>
                <c:pt idx="3958" formatCode="General">
                  <c:v>2.4439999899999998E-4</c:v>
                </c:pt>
                <c:pt idx="3959" formatCode="General">
                  <c:v>2.4447999899999999E-4</c:v>
                </c:pt>
                <c:pt idx="3960" formatCode="General">
                  <c:v>2.4455999900000001E-4</c:v>
                </c:pt>
                <c:pt idx="3961" formatCode="General">
                  <c:v>2.4463999900000002E-4</c:v>
                </c:pt>
                <c:pt idx="3962" formatCode="General">
                  <c:v>2.4471999899999998E-4</c:v>
                </c:pt>
                <c:pt idx="3963" formatCode="General">
                  <c:v>2.4479999899999999E-4</c:v>
                </c:pt>
                <c:pt idx="3964" formatCode="General">
                  <c:v>2.44879999E-4</c:v>
                </c:pt>
                <c:pt idx="3965" formatCode="General">
                  <c:v>2.4495999900000002E-4</c:v>
                </c:pt>
                <c:pt idx="3966" formatCode="General">
                  <c:v>2.4503999899999998E-4</c:v>
                </c:pt>
                <c:pt idx="3967" formatCode="General">
                  <c:v>2.4511999899999999E-4</c:v>
                </c:pt>
                <c:pt idx="3968" formatCode="General">
                  <c:v>2.45199999E-4</c:v>
                </c:pt>
                <c:pt idx="3969" formatCode="General">
                  <c:v>2.4527999900000001E-4</c:v>
                </c:pt>
                <c:pt idx="3970" formatCode="General">
                  <c:v>2.4535999900000003E-4</c:v>
                </c:pt>
                <c:pt idx="3971" formatCode="General">
                  <c:v>2.4543999899999999E-4</c:v>
                </c:pt>
                <c:pt idx="3972" formatCode="General">
                  <c:v>2.45519999E-4</c:v>
                </c:pt>
                <c:pt idx="3973" formatCode="General">
                  <c:v>2.4559999900000001E-4</c:v>
                </c:pt>
                <c:pt idx="3974" formatCode="General">
                  <c:v>2.4567999900000002E-4</c:v>
                </c:pt>
                <c:pt idx="3975" formatCode="General">
                  <c:v>2.4575999899999998E-4</c:v>
                </c:pt>
                <c:pt idx="3976" formatCode="General">
                  <c:v>2.4583999899999999E-4</c:v>
                </c:pt>
                <c:pt idx="3977" formatCode="General">
                  <c:v>2.4591999900000001E-4</c:v>
                </c:pt>
                <c:pt idx="3978" formatCode="General">
                  <c:v>2.4599999900000002E-4</c:v>
                </c:pt>
                <c:pt idx="3979" formatCode="General">
                  <c:v>2.4607999899999998E-4</c:v>
                </c:pt>
                <c:pt idx="3980" formatCode="General">
                  <c:v>2.4615999899999999E-4</c:v>
                </c:pt>
                <c:pt idx="3981" formatCode="General">
                  <c:v>2.46239999E-4</c:v>
                </c:pt>
                <c:pt idx="3982" formatCode="General">
                  <c:v>2.4631999900000002E-4</c:v>
                </c:pt>
                <c:pt idx="3983" formatCode="General">
                  <c:v>2.4639999899999998E-4</c:v>
                </c:pt>
                <c:pt idx="3984" formatCode="General">
                  <c:v>2.4647999899999999E-4</c:v>
                </c:pt>
                <c:pt idx="3985" formatCode="General">
                  <c:v>2.46559999E-4</c:v>
                </c:pt>
                <c:pt idx="3986" formatCode="General">
                  <c:v>2.4663999900000001E-4</c:v>
                </c:pt>
                <c:pt idx="3987" formatCode="General">
                  <c:v>2.4671999900000003E-4</c:v>
                </c:pt>
                <c:pt idx="3988" formatCode="General">
                  <c:v>2.4679999899999999E-4</c:v>
                </c:pt>
                <c:pt idx="3989" formatCode="General">
                  <c:v>2.46879998E-4</c:v>
                </c:pt>
                <c:pt idx="3990" formatCode="General">
                  <c:v>2.4695999800000002E-4</c:v>
                </c:pt>
                <c:pt idx="3991" formatCode="General">
                  <c:v>2.4703999799999997E-4</c:v>
                </c:pt>
                <c:pt idx="3992" formatCode="General">
                  <c:v>2.4711999799999999E-4</c:v>
                </c:pt>
                <c:pt idx="3993" formatCode="General">
                  <c:v>2.47199998E-4</c:v>
                </c:pt>
                <c:pt idx="3994" formatCode="General">
                  <c:v>2.4727999800000001E-4</c:v>
                </c:pt>
                <c:pt idx="3995" formatCode="General">
                  <c:v>2.4735999800000002E-4</c:v>
                </c:pt>
                <c:pt idx="3996" formatCode="General">
                  <c:v>2.4743999799999998E-4</c:v>
                </c:pt>
                <c:pt idx="3997" formatCode="General">
                  <c:v>2.47519998E-4</c:v>
                </c:pt>
                <c:pt idx="3998" formatCode="General">
                  <c:v>2.4759999800000001E-4</c:v>
                </c:pt>
                <c:pt idx="3999" formatCode="General">
                  <c:v>2.4767999800000002E-4</c:v>
                </c:pt>
                <c:pt idx="4000" formatCode="General">
                  <c:v>2.4775999799999998E-4</c:v>
                </c:pt>
                <c:pt idx="4001" formatCode="General">
                  <c:v>2.4783999799999999E-4</c:v>
                </c:pt>
                <c:pt idx="4002" formatCode="General">
                  <c:v>2.4791999800000001E-4</c:v>
                </c:pt>
                <c:pt idx="4003" formatCode="General">
                  <c:v>2.4799999800000002E-4</c:v>
                </c:pt>
                <c:pt idx="4004" formatCode="General">
                  <c:v>2.4807999799999998E-4</c:v>
                </c:pt>
                <c:pt idx="4005" formatCode="General">
                  <c:v>2.4815999799999999E-4</c:v>
                </c:pt>
                <c:pt idx="4006" formatCode="General">
                  <c:v>2.48239998E-4</c:v>
                </c:pt>
                <c:pt idx="4007" formatCode="General">
                  <c:v>2.4831999800000002E-4</c:v>
                </c:pt>
                <c:pt idx="4008" formatCode="General">
                  <c:v>2.4839999799999997E-4</c:v>
                </c:pt>
                <c:pt idx="4009" formatCode="General">
                  <c:v>2.4847999799999999E-4</c:v>
                </c:pt>
                <c:pt idx="4010" formatCode="General">
                  <c:v>2.48559998E-4</c:v>
                </c:pt>
                <c:pt idx="4011" formatCode="General">
                  <c:v>2.4863999800000001E-4</c:v>
                </c:pt>
                <c:pt idx="4012" formatCode="General">
                  <c:v>2.4871999800000003E-4</c:v>
                </c:pt>
                <c:pt idx="4013" formatCode="General">
                  <c:v>2.4879999799999998E-4</c:v>
                </c:pt>
                <c:pt idx="4014" formatCode="General">
                  <c:v>2.48879998E-4</c:v>
                </c:pt>
                <c:pt idx="4015" formatCode="General">
                  <c:v>2.4895999800000001E-4</c:v>
                </c:pt>
                <c:pt idx="4016" formatCode="General">
                  <c:v>2.4903999800000002E-4</c:v>
                </c:pt>
                <c:pt idx="4017" formatCode="General">
                  <c:v>2.4911999799999998E-4</c:v>
                </c:pt>
                <c:pt idx="4018" formatCode="General">
                  <c:v>2.4919999799999999E-4</c:v>
                </c:pt>
                <c:pt idx="4019" formatCode="General">
                  <c:v>2.4927999800000001E-4</c:v>
                </c:pt>
                <c:pt idx="4020" formatCode="General">
                  <c:v>2.4935999800000002E-4</c:v>
                </c:pt>
                <c:pt idx="4021" formatCode="General">
                  <c:v>2.4943999799999998E-4</c:v>
                </c:pt>
                <c:pt idx="4022" formatCode="General">
                  <c:v>2.4951999799999999E-4</c:v>
                </c:pt>
                <c:pt idx="4023" formatCode="General">
                  <c:v>2.49599998E-4</c:v>
                </c:pt>
                <c:pt idx="4024" formatCode="General">
                  <c:v>2.4967999800000002E-4</c:v>
                </c:pt>
                <c:pt idx="4025" formatCode="General">
                  <c:v>2.4975999799999997E-4</c:v>
                </c:pt>
                <c:pt idx="4026" formatCode="General">
                  <c:v>2.4983999799999999E-4</c:v>
                </c:pt>
                <c:pt idx="4027" formatCode="General">
                  <c:v>2.49919998E-4</c:v>
                </c:pt>
                <c:pt idx="4028" formatCode="General">
                  <c:v>2.4999999800000001E-4</c:v>
                </c:pt>
                <c:pt idx="4029" formatCode="General">
                  <c:v>2.5007999800000003E-4</c:v>
                </c:pt>
                <c:pt idx="4030" formatCode="General">
                  <c:v>2.5015999799999998E-4</c:v>
                </c:pt>
                <c:pt idx="4031" formatCode="General">
                  <c:v>2.50239998E-4</c:v>
                </c:pt>
                <c:pt idx="4032" formatCode="General">
                  <c:v>2.5031999800000001E-4</c:v>
                </c:pt>
                <c:pt idx="4033" formatCode="General">
                  <c:v>2.5039999800000002E-4</c:v>
                </c:pt>
                <c:pt idx="4034" formatCode="General">
                  <c:v>2.5047999799999998E-4</c:v>
                </c:pt>
                <c:pt idx="4035" formatCode="General">
                  <c:v>2.5055999799999999E-4</c:v>
                </c:pt>
                <c:pt idx="4036" formatCode="General">
                  <c:v>2.5063999800000001E-4</c:v>
                </c:pt>
                <c:pt idx="4037" formatCode="General">
                  <c:v>2.5071999800000002E-4</c:v>
                </c:pt>
                <c:pt idx="4038" formatCode="General">
                  <c:v>2.5079999799999998E-4</c:v>
                </c:pt>
                <c:pt idx="4039" formatCode="General">
                  <c:v>2.5087999799999999E-4</c:v>
                </c:pt>
                <c:pt idx="4040" formatCode="General">
                  <c:v>2.50959998E-4</c:v>
                </c:pt>
                <c:pt idx="4041" formatCode="General">
                  <c:v>2.5103999800000002E-4</c:v>
                </c:pt>
                <c:pt idx="4042" formatCode="General">
                  <c:v>2.5111999799999998E-4</c:v>
                </c:pt>
                <c:pt idx="4043" formatCode="General">
                  <c:v>2.5119999799999999E-4</c:v>
                </c:pt>
                <c:pt idx="4044" formatCode="General">
                  <c:v>2.51279998E-4</c:v>
                </c:pt>
                <c:pt idx="4045" formatCode="General">
                  <c:v>2.5135999800000001E-4</c:v>
                </c:pt>
                <c:pt idx="4046" formatCode="General">
                  <c:v>2.5143999800000003E-4</c:v>
                </c:pt>
                <c:pt idx="4047" formatCode="General">
                  <c:v>2.5151999799999999E-4</c:v>
                </c:pt>
                <c:pt idx="4048" formatCode="General">
                  <c:v>2.51599998E-4</c:v>
                </c:pt>
                <c:pt idx="4049" formatCode="General">
                  <c:v>2.5167999800000001E-4</c:v>
                </c:pt>
                <c:pt idx="4050" formatCode="General">
                  <c:v>2.5175999800000002E-4</c:v>
                </c:pt>
                <c:pt idx="4051" formatCode="General">
                  <c:v>2.5183999799999998E-4</c:v>
                </c:pt>
                <c:pt idx="4052" formatCode="General">
                  <c:v>2.5191999799999999E-4</c:v>
                </c:pt>
                <c:pt idx="4053" formatCode="General">
                  <c:v>2.5199999800000001E-4</c:v>
                </c:pt>
                <c:pt idx="4054" formatCode="General">
                  <c:v>2.5207999800000002E-4</c:v>
                </c:pt>
                <c:pt idx="4055" formatCode="General">
                  <c:v>2.5215999799999998E-4</c:v>
                </c:pt>
                <c:pt idx="4056" formatCode="General">
                  <c:v>2.5223999799999999E-4</c:v>
                </c:pt>
                <c:pt idx="4057" formatCode="General">
                  <c:v>2.52319998E-4</c:v>
                </c:pt>
                <c:pt idx="4058" formatCode="General">
                  <c:v>2.5239999800000002E-4</c:v>
                </c:pt>
                <c:pt idx="4059" formatCode="General">
                  <c:v>2.5247999799999998E-4</c:v>
                </c:pt>
                <c:pt idx="4060" formatCode="General">
                  <c:v>2.5255999799999999E-4</c:v>
                </c:pt>
                <c:pt idx="4061" formatCode="General">
                  <c:v>2.52639998E-4</c:v>
                </c:pt>
                <c:pt idx="4062" formatCode="General">
                  <c:v>2.5271999800000001E-4</c:v>
                </c:pt>
                <c:pt idx="4063" formatCode="General">
                  <c:v>2.5279999800000003E-4</c:v>
                </c:pt>
                <c:pt idx="4064" formatCode="General">
                  <c:v>2.5287999799999999E-4</c:v>
                </c:pt>
                <c:pt idx="4065" formatCode="General">
                  <c:v>2.52959998E-4</c:v>
                </c:pt>
                <c:pt idx="4066" formatCode="General">
                  <c:v>2.5303999800000001E-4</c:v>
                </c:pt>
                <c:pt idx="4067" formatCode="General">
                  <c:v>2.5311999800000002E-4</c:v>
                </c:pt>
                <c:pt idx="4068" formatCode="General">
                  <c:v>2.5319999799999998E-4</c:v>
                </c:pt>
                <c:pt idx="4069" formatCode="General">
                  <c:v>2.53279998E-4</c:v>
                </c:pt>
                <c:pt idx="4070" formatCode="General">
                  <c:v>2.5335999800000001E-4</c:v>
                </c:pt>
                <c:pt idx="4071" formatCode="General">
                  <c:v>2.5343999800000002E-4</c:v>
                </c:pt>
                <c:pt idx="4072" formatCode="General">
                  <c:v>2.5351999799999998E-4</c:v>
                </c:pt>
                <c:pt idx="4073" formatCode="General">
                  <c:v>2.5359999799999999E-4</c:v>
                </c:pt>
                <c:pt idx="4074" formatCode="General">
                  <c:v>2.5367999800000001E-4</c:v>
                </c:pt>
                <c:pt idx="4075" formatCode="General">
                  <c:v>2.5375999800000002E-4</c:v>
                </c:pt>
                <c:pt idx="4076" formatCode="General">
                  <c:v>2.5383999799999998E-4</c:v>
                </c:pt>
                <c:pt idx="4077" formatCode="General">
                  <c:v>2.5391999799999999E-4</c:v>
                </c:pt>
                <c:pt idx="4078" formatCode="General">
                  <c:v>2.53999998E-4</c:v>
                </c:pt>
                <c:pt idx="4079" formatCode="General">
                  <c:v>2.5407999800000001E-4</c:v>
                </c:pt>
                <c:pt idx="4080" formatCode="General">
                  <c:v>2.5415999799999997E-4</c:v>
                </c:pt>
                <c:pt idx="4081" formatCode="General">
                  <c:v>2.5423999799999999E-4</c:v>
                </c:pt>
                <c:pt idx="4082" formatCode="General">
                  <c:v>2.54319998E-4</c:v>
                </c:pt>
                <c:pt idx="4083" formatCode="General">
                  <c:v>2.5439999800000001E-4</c:v>
                </c:pt>
                <c:pt idx="4084" formatCode="General">
                  <c:v>2.5447999800000002E-4</c:v>
                </c:pt>
                <c:pt idx="4085" formatCode="General">
                  <c:v>2.5455999799999998E-4</c:v>
                </c:pt>
                <c:pt idx="4086" formatCode="General">
                  <c:v>2.54639998E-4</c:v>
                </c:pt>
                <c:pt idx="4087" formatCode="General">
                  <c:v>2.5471999800000001E-4</c:v>
                </c:pt>
                <c:pt idx="4088" formatCode="General">
                  <c:v>2.5479999800000002E-4</c:v>
                </c:pt>
                <c:pt idx="4089" formatCode="General">
                  <c:v>2.5487999799999998E-4</c:v>
                </c:pt>
                <c:pt idx="4090" formatCode="General">
                  <c:v>2.5495999799999999E-4</c:v>
                </c:pt>
                <c:pt idx="4091" formatCode="General">
                  <c:v>2.5503999800000001E-4</c:v>
                </c:pt>
                <c:pt idx="4092" formatCode="General">
                  <c:v>2.5511999800000002E-4</c:v>
                </c:pt>
                <c:pt idx="4093" formatCode="General">
                  <c:v>2.5519999799999998E-4</c:v>
                </c:pt>
                <c:pt idx="4094" formatCode="General">
                  <c:v>2.5527999799999999E-4</c:v>
                </c:pt>
                <c:pt idx="4095" formatCode="General">
                  <c:v>2.55359998E-4</c:v>
                </c:pt>
                <c:pt idx="4096" formatCode="General">
                  <c:v>2.5543999800000002E-4</c:v>
                </c:pt>
                <c:pt idx="4097" formatCode="General">
                  <c:v>2.5551999799999997E-4</c:v>
                </c:pt>
                <c:pt idx="4098" formatCode="General">
                  <c:v>2.5559999799999999E-4</c:v>
                </c:pt>
                <c:pt idx="4099" formatCode="General">
                  <c:v>2.55679998E-4</c:v>
                </c:pt>
                <c:pt idx="4100" formatCode="General">
                  <c:v>2.5575999800000001E-4</c:v>
                </c:pt>
                <c:pt idx="4101" formatCode="General">
                  <c:v>2.5583999800000003E-4</c:v>
                </c:pt>
                <c:pt idx="4102" formatCode="General">
                  <c:v>2.5591999799999998E-4</c:v>
                </c:pt>
                <c:pt idx="4103" formatCode="General">
                  <c:v>2.55999998E-4</c:v>
                </c:pt>
                <c:pt idx="4104" formatCode="General">
                  <c:v>2.5607999800000001E-4</c:v>
                </c:pt>
                <c:pt idx="4105" formatCode="General">
                  <c:v>2.5615999800000002E-4</c:v>
                </c:pt>
                <c:pt idx="4106" formatCode="General">
                  <c:v>2.5623999799999998E-4</c:v>
                </c:pt>
                <c:pt idx="4107" formatCode="General">
                  <c:v>2.5631999799999999E-4</c:v>
                </c:pt>
                <c:pt idx="4108" formatCode="General">
                  <c:v>2.5639999800000001E-4</c:v>
                </c:pt>
                <c:pt idx="4109" formatCode="General">
                  <c:v>2.5647999800000002E-4</c:v>
                </c:pt>
                <c:pt idx="4110" formatCode="General">
                  <c:v>2.5655999799999998E-4</c:v>
                </c:pt>
                <c:pt idx="4111" formatCode="General">
                  <c:v>2.5663999799999999E-4</c:v>
                </c:pt>
                <c:pt idx="4112" formatCode="General">
                  <c:v>2.56719998E-4</c:v>
                </c:pt>
                <c:pt idx="4113" formatCode="General">
                  <c:v>2.5679999800000002E-4</c:v>
                </c:pt>
                <c:pt idx="4114" formatCode="General">
                  <c:v>2.5687999799999997E-4</c:v>
                </c:pt>
                <c:pt idx="4115" formatCode="General">
                  <c:v>2.5695999799999999E-4</c:v>
                </c:pt>
                <c:pt idx="4116" formatCode="General">
                  <c:v>2.57039998E-4</c:v>
                </c:pt>
                <c:pt idx="4117" formatCode="General">
                  <c:v>2.5711999800000001E-4</c:v>
                </c:pt>
                <c:pt idx="4118" formatCode="General">
                  <c:v>2.5719999800000003E-4</c:v>
                </c:pt>
                <c:pt idx="4119" formatCode="General">
                  <c:v>2.5727999799999998E-4</c:v>
                </c:pt>
                <c:pt idx="4120" formatCode="General">
                  <c:v>2.57359998E-4</c:v>
                </c:pt>
                <c:pt idx="4121" formatCode="General">
                  <c:v>2.5743999800000001E-4</c:v>
                </c:pt>
                <c:pt idx="4122" formatCode="General">
                  <c:v>2.5751999800000002E-4</c:v>
                </c:pt>
                <c:pt idx="4123" formatCode="General">
                  <c:v>2.5759999799999998E-4</c:v>
                </c:pt>
                <c:pt idx="4124" formatCode="General">
                  <c:v>2.5767999799999999E-4</c:v>
                </c:pt>
                <c:pt idx="4125" formatCode="General">
                  <c:v>2.5775999800000001E-4</c:v>
                </c:pt>
                <c:pt idx="4126" formatCode="General">
                  <c:v>2.5783999800000002E-4</c:v>
                </c:pt>
                <c:pt idx="4127" formatCode="General">
                  <c:v>2.5791999799999998E-4</c:v>
                </c:pt>
                <c:pt idx="4128" formatCode="General">
                  <c:v>2.5799999799999999E-4</c:v>
                </c:pt>
                <c:pt idx="4129" formatCode="General">
                  <c:v>2.58079998E-4</c:v>
                </c:pt>
                <c:pt idx="4130" formatCode="General">
                  <c:v>2.5815999800000002E-4</c:v>
                </c:pt>
                <c:pt idx="4131" formatCode="General">
                  <c:v>2.5823999799999997E-4</c:v>
                </c:pt>
                <c:pt idx="4132" formatCode="General">
                  <c:v>2.5831999799999999E-4</c:v>
                </c:pt>
                <c:pt idx="4133" formatCode="General">
                  <c:v>2.58399998E-4</c:v>
                </c:pt>
                <c:pt idx="4134" formatCode="General">
                  <c:v>2.5847999800000001E-4</c:v>
                </c:pt>
                <c:pt idx="4135" formatCode="General">
                  <c:v>2.5855999800000003E-4</c:v>
                </c:pt>
                <c:pt idx="4136" formatCode="General">
                  <c:v>2.5863999799999998E-4</c:v>
                </c:pt>
                <c:pt idx="4137" formatCode="General">
                  <c:v>2.58719998E-4</c:v>
                </c:pt>
                <c:pt idx="4138" formatCode="General">
                  <c:v>2.5879999800000001E-4</c:v>
                </c:pt>
                <c:pt idx="4139" formatCode="General">
                  <c:v>2.5887999800000002E-4</c:v>
                </c:pt>
                <c:pt idx="4140" formatCode="General">
                  <c:v>2.5895999799999998E-4</c:v>
                </c:pt>
                <c:pt idx="4141" formatCode="General">
                  <c:v>2.5903999799999999E-4</c:v>
                </c:pt>
                <c:pt idx="4142" formatCode="General">
                  <c:v>2.5911999800000001E-4</c:v>
                </c:pt>
                <c:pt idx="4143" formatCode="General">
                  <c:v>2.5919999800000002E-4</c:v>
                </c:pt>
                <c:pt idx="4144" formatCode="General">
                  <c:v>2.5927999799999998E-4</c:v>
                </c:pt>
                <c:pt idx="4145" formatCode="General">
                  <c:v>2.5935999799999999E-4</c:v>
                </c:pt>
                <c:pt idx="4146" formatCode="General">
                  <c:v>2.59439998E-4</c:v>
                </c:pt>
                <c:pt idx="4147" formatCode="General">
                  <c:v>2.5951999800000002E-4</c:v>
                </c:pt>
                <c:pt idx="4148" formatCode="General">
                  <c:v>2.5959999799999998E-4</c:v>
                </c:pt>
                <c:pt idx="4149" formatCode="General">
                  <c:v>2.5967999799999999E-4</c:v>
                </c:pt>
                <c:pt idx="4150" formatCode="General">
                  <c:v>2.59759998E-4</c:v>
                </c:pt>
                <c:pt idx="4151" formatCode="General">
                  <c:v>2.5983999800000001E-4</c:v>
                </c:pt>
                <c:pt idx="4152" formatCode="General">
                  <c:v>2.5991999800000003E-4</c:v>
                </c:pt>
                <c:pt idx="4153" formatCode="General">
                  <c:v>2.5999999799999999E-4</c:v>
                </c:pt>
                <c:pt idx="4154" formatCode="General">
                  <c:v>2.60079998E-4</c:v>
                </c:pt>
                <c:pt idx="4155" formatCode="General">
                  <c:v>2.6015999800000001E-4</c:v>
                </c:pt>
                <c:pt idx="4156" formatCode="General">
                  <c:v>2.6023999800000002E-4</c:v>
                </c:pt>
                <c:pt idx="4157" formatCode="General">
                  <c:v>2.6031999799999998E-4</c:v>
                </c:pt>
                <c:pt idx="4158" formatCode="General">
                  <c:v>2.6039999799999999E-4</c:v>
                </c:pt>
                <c:pt idx="4159" formatCode="General">
                  <c:v>2.6047999800000001E-4</c:v>
                </c:pt>
                <c:pt idx="4160" formatCode="General">
                  <c:v>2.6055999800000002E-4</c:v>
                </c:pt>
                <c:pt idx="4161" formatCode="General">
                  <c:v>2.6063999799999998E-4</c:v>
                </c:pt>
                <c:pt idx="4162" formatCode="General">
                  <c:v>2.6071999799999999E-4</c:v>
                </c:pt>
                <c:pt idx="4163" formatCode="General">
                  <c:v>2.60799998E-4</c:v>
                </c:pt>
                <c:pt idx="4164" formatCode="General">
                  <c:v>2.6087999800000002E-4</c:v>
                </c:pt>
                <c:pt idx="4165" formatCode="General">
                  <c:v>2.6095999799999998E-4</c:v>
                </c:pt>
                <c:pt idx="4166" formatCode="General">
                  <c:v>2.6103999799999999E-4</c:v>
                </c:pt>
                <c:pt idx="4167" formatCode="General">
                  <c:v>2.61119998E-4</c:v>
                </c:pt>
                <c:pt idx="4168" formatCode="General">
                  <c:v>2.6119999800000001E-4</c:v>
                </c:pt>
                <c:pt idx="4169" formatCode="General">
                  <c:v>2.6127999799999997E-4</c:v>
                </c:pt>
                <c:pt idx="4170" formatCode="General">
                  <c:v>2.6135999799999999E-4</c:v>
                </c:pt>
                <c:pt idx="4171" formatCode="General">
                  <c:v>2.61439998E-4</c:v>
                </c:pt>
                <c:pt idx="4172" formatCode="General">
                  <c:v>2.6151999800000001E-4</c:v>
                </c:pt>
                <c:pt idx="4173" formatCode="General">
                  <c:v>2.6159999800000002E-4</c:v>
                </c:pt>
                <c:pt idx="4174" formatCode="General">
                  <c:v>2.6167999799999998E-4</c:v>
                </c:pt>
                <c:pt idx="4175" formatCode="General">
                  <c:v>2.61759998E-4</c:v>
                </c:pt>
                <c:pt idx="4176" formatCode="General">
                  <c:v>2.6183999800000001E-4</c:v>
                </c:pt>
                <c:pt idx="4177" formatCode="General">
                  <c:v>2.6191999800000002E-4</c:v>
                </c:pt>
                <c:pt idx="4178" formatCode="General">
                  <c:v>2.6199999799999998E-4</c:v>
                </c:pt>
                <c:pt idx="4179" formatCode="General">
                  <c:v>2.6207999799999999E-4</c:v>
                </c:pt>
                <c:pt idx="4180" formatCode="General">
                  <c:v>2.6215999800000001E-4</c:v>
                </c:pt>
                <c:pt idx="4181" formatCode="General">
                  <c:v>2.6223999800000002E-4</c:v>
                </c:pt>
                <c:pt idx="4182" formatCode="General">
                  <c:v>2.6231999799999998E-4</c:v>
                </c:pt>
                <c:pt idx="4183" formatCode="General">
                  <c:v>2.6239999799999999E-4</c:v>
                </c:pt>
                <c:pt idx="4184" formatCode="General">
                  <c:v>2.62479998E-4</c:v>
                </c:pt>
                <c:pt idx="4185" formatCode="General">
                  <c:v>2.6255999800000001E-4</c:v>
                </c:pt>
                <c:pt idx="4186" formatCode="General">
                  <c:v>2.6263999799999997E-4</c:v>
                </c:pt>
                <c:pt idx="4187" formatCode="General">
                  <c:v>2.6271999799999999E-4</c:v>
                </c:pt>
                <c:pt idx="4188" formatCode="General">
                  <c:v>2.62799998E-4</c:v>
                </c:pt>
                <c:pt idx="4189" formatCode="General">
                  <c:v>2.6287999800000001E-4</c:v>
                </c:pt>
                <c:pt idx="4190" formatCode="General">
                  <c:v>2.6295999800000002E-4</c:v>
                </c:pt>
                <c:pt idx="4191" formatCode="General">
                  <c:v>2.6303999799999998E-4</c:v>
                </c:pt>
                <c:pt idx="4192" formatCode="General">
                  <c:v>2.63119998E-4</c:v>
                </c:pt>
                <c:pt idx="4193" formatCode="General">
                  <c:v>2.6319999800000001E-4</c:v>
                </c:pt>
                <c:pt idx="4194" formatCode="General">
                  <c:v>2.6327999800000002E-4</c:v>
                </c:pt>
                <c:pt idx="4195" formatCode="General">
                  <c:v>2.6335999799999998E-4</c:v>
                </c:pt>
                <c:pt idx="4196" formatCode="General">
                  <c:v>2.6343999799999999E-4</c:v>
                </c:pt>
                <c:pt idx="4197" formatCode="General">
                  <c:v>2.6351999800000001E-4</c:v>
                </c:pt>
                <c:pt idx="4198" formatCode="General">
                  <c:v>2.6359999800000002E-4</c:v>
                </c:pt>
                <c:pt idx="4199" formatCode="General">
                  <c:v>2.6367999799999998E-4</c:v>
                </c:pt>
                <c:pt idx="4200" formatCode="General">
                  <c:v>2.6375999799999999E-4</c:v>
                </c:pt>
                <c:pt idx="4201" formatCode="General">
                  <c:v>2.63839998E-4</c:v>
                </c:pt>
                <c:pt idx="4202" formatCode="General">
                  <c:v>2.6391999800000002E-4</c:v>
                </c:pt>
                <c:pt idx="4203" formatCode="General">
                  <c:v>2.6399999799999997E-4</c:v>
                </c:pt>
                <c:pt idx="4204" formatCode="General">
                  <c:v>2.6407999799999999E-4</c:v>
                </c:pt>
                <c:pt idx="4205" formatCode="General">
                  <c:v>2.64159998E-4</c:v>
                </c:pt>
                <c:pt idx="4206" formatCode="General">
                  <c:v>2.6423999800000001E-4</c:v>
                </c:pt>
                <c:pt idx="4207" formatCode="General">
                  <c:v>2.6431999800000003E-4</c:v>
                </c:pt>
                <c:pt idx="4208" formatCode="General">
                  <c:v>2.6439999799999998E-4</c:v>
                </c:pt>
                <c:pt idx="4209" formatCode="General">
                  <c:v>2.64479998E-4</c:v>
                </c:pt>
                <c:pt idx="4210" formatCode="General">
                  <c:v>2.6455999800000001E-4</c:v>
                </c:pt>
                <c:pt idx="4211" formatCode="General">
                  <c:v>2.6463999800000002E-4</c:v>
                </c:pt>
                <c:pt idx="4212" formatCode="General">
                  <c:v>2.6471999799999998E-4</c:v>
                </c:pt>
                <c:pt idx="4213" formatCode="General">
                  <c:v>2.6479999799999999E-4</c:v>
                </c:pt>
                <c:pt idx="4214" formatCode="General">
                  <c:v>2.6487999800000001E-4</c:v>
                </c:pt>
                <c:pt idx="4215" formatCode="General">
                  <c:v>2.6495999800000002E-4</c:v>
                </c:pt>
                <c:pt idx="4216" formatCode="General">
                  <c:v>2.6503999799999998E-4</c:v>
                </c:pt>
                <c:pt idx="4217" formatCode="General">
                  <c:v>2.6511999799999999E-4</c:v>
                </c:pt>
                <c:pt idx="4218" formatCode="General">
                  <c:v>2.65199998E-4</c:v>
                </c:pt>
                <c:pt idx="4219" formatCode="General">
                  <c:v>2.6527999800000002E-4</c:v>
                </c:pt>
                <c:pt idx="4220" formatCode="General">
                  <c:v>2.6535999799999997E-4</c:v>
                </c:pt>
                <c:pt idx="4221" formatCode="General">
                  <c:v>2.6543999799999999E-4</c:v>
                </c:pt>
                <c:pt idx="4222" formatCode="General">
                  <c:v>2.65519998E-4</c:v>
                </c:pt>
                <c:pt idx="4223" formatCode="General">
                  <c:v>2.6559999800000001E-4</c:v>
                </c:pt>
                <c:pt idx="4224" formatCode="General">
                  <c:v>2.6567999800000003E-4</c:v>
                </c:pt>
                <c:pt idx="4225" formatCode="General">
                  <c:v>2.6575999799999998E-4</c:v>
                </c:pt>
                <c:pt idx="4226" formatCode="General">
                  <c:v>2.65839998E-4</c:v>
                </c:pt>
                <c:pt idx="4227" formatCode="General">
                  <c:v>2.6591999800000001E-4</c:v>
                </c:pt>
                <c:pt idx="4228" formatCode="General">
                  <c:v>2.6599999800000002E-4</c:v>
                </c:pt>
                <c:pt idx="4229" formatCode="General">
                  <c:v>2.6607999799999998E-4</c:v>
                </c:pt>
                <c:pt idx="4230" formatCode="General">
                  <c:v>2.6615999799999999E-4</c:v>
                </c:pt>
                <c:pt idx="4231" formatCode="General">
                  <c:v>2.6623999800000001E-4</c:v>
                </c:pt>
                <c:pt idx="4232" formatCode="General">
                  <c:v>2.6631999800000002E-4</c:v>
                </c:pt>
                <c:pt idx="4233" formatCode="General">
                  <c:v>2.6639999799999998E-4</c:v>
                </c:pt>
                <c:pt idx="4234" formatCode="General">
                  <c:v>2.6647999799999999E-4</c:v>
                </c:pt>
                <c:pt idx="4235" formatCode="General">
                  <c:v>2.66559998E-4</c:v>
                </c:pt>
                <c:pt idx="4236" formatCode="General">
                  <c:v>2.6663999800000002E-4</c:v>
                </c:pt>
                <c:pt idx="4237" formatCode="General">
                  <c:v>2.6671999799999998E-4</c:v>
                </c:pt>
                <c:pt idx="4238" formatCode="General">
                  <c:v>2.6679999799999999E-4</c:v>
                </c:pt>
                <c:pt idx="4239" formatCode="General">
                  <c:v>2.66879998E-4</c:v>
                </c:pt>
                <c:pt idx="4240" formatCode="General">
                  <c:v>2.6695999800000001E-4</c:v>
                </c:pt>
                <c:pt idx="4241" formatCode="General">
                  <c:v>2.6703999800000003E-4</c:v>
                </c:pt>
                <c:pt idx="4242" formatCode="General">
                  <c:v>2.6711999799999998E-4</c:v>
                </c:pt>
                <c:pt idx="4243" formatCode="General">
                  <c:v>2.67199998E-4</c:v>
                </c:pt>
                <c:pt idx="4244" formatCode="General">
                  <c:v>2.6727999800000001E-4</c:v>
                </c:pt>
                <c:pt idx="4245" formatCode="General">
                  <c:v>2.6735999800000002E-4</c:v>
                </c:pt>
                <c:pt idx="4246" formatCode="General">
                  <c:v>2.6743999799999998E-4</c:v>
                </c:pt>
                <c:pt idx="4247" formatCode="General">
                  <c:v>2.6751999799999999E-4</c:v>
                </c:pt>
                <c:pt idx="4248" formatCode="General">
                  <c:v>2.6759999800000001E-4</c:v>
                </c:pt>
                <c:pt idx="4249" formatCode="General">
                  <c:v>2.6767999800000002E-4</c:v>
                </c:pt>
                <c:pt idx="4250" formatCode="General">
                  <c:v>2.6775999799999998E-4</c:v>
                </c:pt>
                <c:pt idx="4251" formatCode="General">
                  <c:v>2.6783999799999999E-4</c:v>
                </c:pt>
                <c:pt idx="4252" formatCode="General">
                  <c:v>2.67919998E-4</c:v>
                </c:pt>
                <c:pt idx="4253" formatCode="General">
                  <c:v>2.6799999800000002E-4</c:v>
                </c:pt>
                <c:pt idx="4254" formatCode="General">
                  <c:v>2.6807999799999998E-4</c:v>
                </c:pt>
                <c:pt idx="4255" formatCode="General">
                  <c:v>2.6815999799999999E-4</c:v>
                </c:pt>
                <c:pt idx="4256" formatCode="General">
                  <c:v>2.68239998E-4</c:v>
                </c:pt>
                <c:pt idx="4257" formatCode="General">
                  <c:v>2.6831999800000001E-4</c:v>
                </c:pt>
                <c:pt idx="4258" formatCode="General">
                  <c:v>2.6839999800000003E-4</c:v>
                </c:pt>
                <c:pt idx="4259" formatCode="General">
                  <c:v>2.6847999799999999E-4</c:v>
                </c:pt>
                <c:pt idx="4260" formatCode="General">
                  <c:v>2.68559998E-4</c:v>
                </c:pt>
                <c:pt idx="4261" formatCode="General">
                  <c:v>2.6863999800000001E-4</c:v>
                </c:pt>
                <c:pt idx="4262" formatCode="General">
                  <c:v>2.6871999800000002E-4</c:v>
                </c:pt>
                <c:pt idx="4263" formatCode="General">
                  <c:v>2.6879999799999998E-4</c:v>
                </c:pt>
                <c:pt idx="4264" formatCode="General">
                  <c:v>2.68879998E-4</c:v>
                </c:pt>
                <c:pt idx="4265" formatCode="General">
                  <c:v>2.6895999800000001E-4</c:v>
                </c:pt>
                <c:pt idx="4266" formatCode="General">
                  <c:v>2.6903999800000002E-4</c:v>
                </c:pt>
                <c:pt idx="4267" formatCode="General">
                  <c:v>2.6911999799999998E-4</c:v>
                </c:pt>
                <c:pt idx="4268" formatCode="General">
                  <c:v>2.6919999799999999E-4</c:v>
                </c:pt>
                <c:pt idx="4269" formatCode="General">
                  <c:v>2.69279998E-4</c:v>
                </c:pt>
                <c:pt idx="4270" formatCode="General">
                  <c:v>2.6935999800000002E-4</c:v>
                </c:pt>
                <c:pt idx="4271" formatCode="General">
                  <c:v>2.6943999799999998E-4</c:v>
                </c:pt>
                <c:pt idx="4272" formatCode="General">
                  <c:v>2.6951999799999999E-4</c:v>
                </c:pt>
                <c:pt idx="4273" formatCode="General">
                  <c:v>2.69599998E-4</c:v>
                </c:pt>
                <c:pt idx="4274" formatCode="General">
                  <c:v>2.6967999800000001E-4</c:v>
                </c:pt>
                <c:pt idx="4275" formatCode="General">
                  <c:v>2.6975999799999997E-4</c:v>
                </c:pt>
                <c:pt idx="4276" formatCode="General">
                  <c:v>2.6983999799999999E-4</c:v>
                </c:pt>
                <c:pt idx="4277" formatCode="General">
                  <c:v>2.69919998E-4</c:v>
                </c:pt>
                <c:pt idx="4278" formatCode="General">
                  <c:v>2.6999999800000001E-4</c:v>
                </c:pt>
                <c:pt idx="4279" formatCode="General">
                  <c:v>2.7007999800000002E-4</c:v>
                </c:pt>
                <c:pt idx="4280" formatCode="General">
                  <c:v>2.7015999799999998E-4</c:v>
                </c:pt>
                <c:pt idx="4281" formatCode="General">
                  <c:v>2.70239998E-4</c:v>
                </c:pt>
                <c:pt idx="4282" formatCode="General">
                  <c:v>2.7031999800000001E-4</c:v>
                </c:pt>
                <c:pt idx="4283" formatCode="General">
                  <c:v>2.7039999800000002E-4</c:v>
                </c:pt>
                <c:pt idx="4284" formatCode="General">
                  <c:v>2.7047999799999998E-4</c:v>
                </c:pt>
                <c:pt idx="4285" formatCode="General">
                  <c:v>2.7055999799999999E-4</c:v>
                </c:pt>
                <c:pt idx="4286" formatCode="General">
                  <c:v>2.7063999800000001E-4</c:v>
                </c:pt>
                <c:pt idx="4287" formatCode="General">
                  <c:v>2.7071999800000002E-4</c:v>
                </c:pt>
                <c:pt idx="4288" formatCode="General">
                  <c:v>2.7079999799999998E-4</c:v>
                </c:pt>
                <c:pt idx="4289" formatCode="General">
                  <c:v>2.7087999799999999E-4</c:v>
                </c:pt>
                <c:pt idx="4290" formatCode="General">
                  <c:v>2.70959998E-4</c:v>
                </c:pt>
                <c:pt idx="4291" formatCode="General">
                  <c:v>2.7103999800000002E-4</c:v>
                </c:pt>
                <c:pt idx="4292" formatCode="General">
                  <c:v>2.7111999799999997E-4</c:v>
                </c:pt>
                <c:pt idx="4293" formatCode="General">
                  <c:v>2.7119999799999999E-4</c:v>
                </c:pt>
                <c:pt idx="4294" formatCode="General">
                  <c:v>2.71279998E-4</c:v>
                </c:pt>
                <c:pt idx="4295" formatCode="General">
                  <c:v>2.7135999800000001E-4</c:v>
                </c:pt>
                <c:pt idx="4296" formatCode="General">
                  <c:v>2.7143999800000002E-4</c:v>
                </c:pt>
                <c:pt idx="4297" formatCode="General">
                  <c:v>2.7151999799999998E-4</c:v>
                </c:pt>
                <c:pt idx="4298" formatCode="General">
                  <c:v>2.71599998E-4</c:v>
                </c:pt>
                <c:pt idx="4299" formatCode="General">
                  <c:v>2.7167999800000001E-4</c:v>
                </c:pt>
                <c:pt idx="4300" formatCode="General">
                  <c:v>2.7175999800000002E-4</c:v>
                </c:pt>
                <c:pt idx="4301" formatCode="General">
                  <c:v>2.7183999799999998E-4</c:v>
                </c:pt>
                <c:pt idx="4302" formatCode="General">
                  <c:v>2.7191999799999999E-4</c:v>
                </c:pt>
                <c:pt idx="4303" formatCode="General">
                  <c:v>2.7199999800000001E-4</c:v>
                </c:pt>
                <c:pt idx="4304" formatCode="General">
                  <c:v>2.7207999800000002E-4</c:v>
                </c:pt>
                <c:pt idx="4305" formatCode="General">
                  <c:v>2.7215999799999998E-4</c:v>
                </c:pt>
                <c:pt idx="4306" formatCode="General">
                  <c:v>2.7223999799999999E-4</c:v>
                </c:pt>
                <c:pt idx="4307" formatCode="General">
                  <c:v>2.72319998E-4</c:v>
                </c:pt>
                <c:pt idx="4308" formatCode="General">
                  <c:v>2.7239999800000002E-4</c:v>
                </c:pt>
                <c:pt idx="4309" formatCode="General">
                  <c:v>2.7247999799999997E-4</c:v>
                </c:pt>
                <c:pt idx="4310" formatCode="General">
                  <c:v>2.7255999799999999E-4</c:v>
                </c:pt>
                <c:pt idx="4311" formatCode="General">
                  <c:v>2.72639998E-4</c:v>
                </c:pt>
                <c:pt idx="4312" formatCode="General">
                  <c:v>2.7271999800000001E-4</c:v>
                </c:pt>
                <c:pt idx="4313" formatCode="General">
                  <c:v>2.7279999800000003E-4</c:v>
                </c:pt>
                <c:pt idx="4314" formatCode="General">
                  <c:v>2.7287999799999998E-4</c:v>
                </c:pt>
                <c:pt idx="4315" formatCode="General">
                  <c:v>2.72959998E-4</c:v>
                </c:pt>
                <c:pt idx="4316" formatCode="General">
                  <c:v>2.7303999800000001E-4</c:v>
                </c:pt>
                <c:pt idx="4317" formatCode="General">
                  <c:v>2.7311999800000002E-4</c:v>
                </c:pt>
                <c:pt idx="4318" formatCode="General">
                  <c:v>2.7319999799999998E-4</c:v>
                </c:pt>
                <c:pt idx="4319" formatCode="General">
                  <c:v>2.7327999799999999E-4</c:v>
                </c:pt>
                <c:pt idx="4320" formatCode="General">
                  <c:v>2.7335999800000001E-4</c:v>
                </c:pt>
                <c:pt idx="4321" formatCode="General">
                  <c:v>2.7343999800000002E-4</c:v>
                </c:pt>
                <c:pt idx="4322" formatCode="General">
                  <c:v>2.7351999799999998E-4</c:v>
                </c:pt>
                <c:pt idx="4323" formatCode="General">
                  <c:v>2.7359999799999999E-4</c:v>
                </c:pt>
                <c:pt idx="4324" formatCode="General">
                  <c:v>2.73679998E-4</c:v>
                </c:pt>
                <c:pt idx="4325" formatCode="General">
                  <c:v>2.7375999800000002E-4</c:v>
                </c:pt>
                <c:pt idx="4326" formatCode="General">
                  <c:v>2.7383999799999997E-4</c:v>
                </c:pt>
                <c:pt idx="4327" formatCode="General">
                  <c:v>2.7391999799999999E-4</c:v>
                </c:pt>
                <c:pt idx="4328" formatCode="General">
                  <c:v>2.73999998E-4</c:v>
                </c:pt>
                <c:pt idx="4329" formatCode="General">
                  <c:v>2.7407999800000001E-4</c:v>
                </c:pt>
                <c:pt idx="4330" formatCode="General">
                  <c:v>2.7415999800000003E-4</c:v>
                </c:pt>
                <c:pt idx="4331" formatCode="General">
                  <c:v>2.7423999799999998E-4</c:v>
                </c:pt>
                <c:pt idx="4332" formatCode="General">
                  <c:v>2.74319998E-4</c:v>
                </c:pt>
                <c:pt idx="4333" formatCode="General">
                  <c:v>2.7439999800000001E-4</c:v>
                </c:pt>
                <c:pt idx="4334" formatCode="General">
                  <c:v>2.7447999800000002E-4</c:v>
                </c:pt>
                <c:pt idx="4335" formatCode="General">
                  <c:v>2.7455999799999998E-4</c:v>
                </c:pt>
                <c:pt idx="4336" formatCode="General">
                  <c:v>2.7463999799999999E-4</c:v>
                </c:pt>
                <c:pt idx="4337" formatCode="General">
                  <c:v>2.7471999800000001E-4</c:v>
                </c:pt>
                <c:pt idx="4338" formatCode="General">
                  <c:v>2.7479999800000002E-4</c:v>
                </c:pt>
                <c:pt idx="4339" formatCode="General">
                  <c:v>2.7487999799999998E-4</c:v>
                </c:pt>
                <c:pt idx="4340" formatCode="General">
                  <c:v>2.7495999799999999E-4</c:v>
                </c:pt>
                <c:pt idx="4341" formatCode="General">
                  <c:v>2.75039998E-4</c:v>
                </c:pt>
                <c:pt idx="4342" formatCode="General">
                  <c:v>2.7511999800000002E-4</c:v>
                </c:pt>
                <c:pt idx="4343" formatCode="General">
                  <c:v>2.7519999799999998E-4</c:v>
                </c:pt>
                <c:pt idx="4344" formatCode="General">
                  <c:v>2.7527999799999999E-4</c:v>
                </c:pt>
                <c:pt idx="4345" formatCode="General">
                  <c:v>2.75359998E-4</c:v>
                </c:pt>
                <c:pt idx="4346" formatCode="General">
                  <c:v>2.7543999800000001E-4</c:v>
                </c:pt>
                <c:pt idx="4347" formatCode="General">
                  <c:v>2.7551999800000003E-4</c:v>
                </c:pt>
                <c:pt idx="4348" formatCode="General">
                  <c:v>2.7559999799999998E-4</c:v>
                </c:pt>
                <c:pt idx="4349" formatCode="General">
                  <c:v>2.75679998E-4</c:v>
                </c:pt>
                <c:pt idx="4350" formatCode="General">
                  <c:v>2.7575999800000001E-4</c:v>
                </c:pt>
                <c:pt idx="4351" formatCode="General">
                  <c:v>2.7583999800000002E-4</c:v>
                </c:pt>
                <c:pt idx="4352" formatCode="General">
                  <c:v>2.7591999799999998E-4</c:v>
                </c:pt>
                <c:pt idx="4353" formatCode="General">
                  <c:v>2.7599999799999999E-4</c:v>
                </c:pt>
                <c:pt idx="4354" formatCode="General">
                  <c:v>2.7607999800000001E-4</c:v>
                </c:pt>
                <c:pt idx="4355" formatCode="General">
                  <c:v>2.7615999800000002E-4</c:v>
                </c:pt>
                <c:pt idx="4356" formatCode="General">
                  <c:v>2.7623999799999998E-4</c:v>
                </c:pt>
                <c:pt idx="4357" formatCode="General">
                  <c:v>2.7631999799999999E-4</c:v>
                </c:pt>
                <c:pt idx="4358" formatCode="General">
                  <c:v>2.76399998E-4</c:v>
                </c:pt>
                <c:pt idx="4359" formatCode="General">
                  <c:v>2.7647999800000002E-4</c:v>
                </c:pt>
                <c:pt idx="4360" formatCode="General">
                  <c:v>2.7655999799999998E-4</c:v>
                </c:pt>
                <c:pt idx="4361" formatCode="General">
                  <c:v>2.7663999799999999E-4</c:v>
                </c:pt>
                <c:pt idx="4362" formatCode="General">
                  <c:v>2.76719998E-4</c:v>
                </c:pt>
                <c:pt idx="4363" formatCode="General">
                  <c:v>2.7679999800000001E-4</c:v>
                </c:pt>
                <c:pt idx="4364" formatCode="General">
                  <c:v>2.7687999800000003E-4</c:v>
                </c:pt>
                <c:pt idx="4365" formatCode="General">
                  <c:v>2.7695999799999999E-4</c:v>
                </c:pt>
                <c:pt idx="4366" formatCode="General">
                  <c:v>2.77039998E-4</c:v>
                </c:pt>
                <c:pt idx="4367" formatCode="General">
                  <c:v>2.7711999800000001E-4</c:v>
                </c:pt>
                <c:pt idx="4368" formatCode="General">
                  <c:v>2.7719999800000002E-4</c:v>
                </c:pt>
                <c:pt idx="4369" formatCode="General">
                  <c:v>2.7727999799999998E-4</c:v>
                </c:pt>
                <c:pt idx="4370" formatCode="General">
                  <c:v>2.77359998E-4</c:v>
                </c:pt>
                <c:pt idx="4371" formatCode="General">
                  <c:v>2.7743999800000001E-4</c:v>
                </c:pt>
                <c:pt idx="4372" formatCode="General">
                  <c:v>2.7751999800000002E-4</c:v>
                </c:pt>
                <c:pt idx="4373" formatCode="General">
                  <c:v>2.7759999799999998E-4</c:v>
                </c:pt>
                <c:pt idx="4374" formatCode="General">
                  <c:v>2.7767999799999999E-4</c:v>
                </c:pt>
                <c:pt idx="4375" formatCode="General">
                  <c:v>2.77759998E-4</c:v>
                </c:pt>
                <c:pt idx="4376" formatCode="General">
                  <c:v>2.7783999800000002E-4</c:v>
                </c:pt>
                <c:pt idx="4377" formatCode="General">
                  <c:v>2.7791999799999998E-4</c:v>
                </c:pt>
                <c:pt idx="4378" formatCode="General">
                  <c:v>2.7799999799999999E-4</c:v>
                </c:pt>
                <c:pt idx="4379" formatCode="General">
                  <c:v>2.78079998E-4</c:v>
                </c:pt>
                <c:pt idx="4380" formatCode="General">
                  <c:v>2.7815999800000001E-4</c:v>
                </c:pt>
                <c:pt idx="4381" formatCode="General">
                  <c:v>2.7823999799999997E-4</c:v>
                </c:pt>
                <c:pt idx="4382" formatCode="General">
                  <c:v>2.7831999799999999E-4</c:v>
                </c:pt>
                <c:pt idx="4383" formatCode="General">
                  <c:v>2.78399998E-4</c:v>
                </c:pt>
                <c:pt idx="4384" formatCode="General">
                  <c:v>2.7847999800000001E-4</c:v>
                </c:pt>
                <c:pt idx="4385" formatCode="General">
                  <c:v>2.7855999800000002E-4</c:v>
                </c:pt>
                <c:pt idx="4386" formatCode="General">
                  <c:v>2.7863999799999998E-4</c:v>
                </c:pt>
                <c:pt idx="4387" formatCode="General">
                  <c:v>2.78719998E-4</c:v>
                </c:pt>
                <c:pt idx="4388" formatCode="General">
                  <c:v>2.7879999800000001E-4</c:v>
                </c:pt>
                <c:pt idx="4389" formatCode="General">
                  <c:v>2.7887999800000002E-4</c:v>
                </c:pt>
                <c:pt idx="4390" formatCode="General">
                  <c:v>2.7895999799999998E-4</c:v>
                </c:pt>
                <c:pt idx="4391" formatCode="General">
                  <c:v>2.7903999799999999E-4</c:v>
                </c:pt>
                <c:pt idx="4392" formatCode="General">
                  <c:v>2.7911999800000001E-4</c:v>
                </c:pt>
                <c:pt idx="4393" formatCode="General">
                  <c:v>2.7919999800000002E-4</c:v>
                </c:pt>
                <c:pt idx="4394" formatCode="General">
                  <c:v>2.7927999799999998E-4</c:v>
                </c:pt>
                <c:pt idx="4395" formatCode="General">
                  <c:v>2.7935999799999999E-4</c:v>
                </c:pt>
                <c:pt idx="4396" formatCode="General">
                  <c:v>2.79439998E-4</c:v>
                </c:pt>
                <c:pt idx="4397" formatCode="General">
                  <c:v>2.7951999800000002E-4</c:v>
                </c:pt>
                <c:pt idx="4398" formatCode="General">
                  <c:v>2.7959999799999997E-4</c:v>
                </c:pt>
                <c:pt idx="4399" formatCode="General">
                  <c:v>2.7967999799999999E-4</c:v>
                </c:pt>
                <c:pt idx="4400" formatCode="General">
                  <c:v>2.79759998E-4</c:v>
                </c:pt>
                <c:pt idx="4401" formatCode="General">
                  <c:v>2.7983999800000001E-4</c:v>
                </c:pt>
                <c:pt idx="4402" formatCode="General">
                  <c:v>2.7991999800000002E-4</c:v>
                </c:pt>
                <c:pt idx="4403" formatCode="General">
                  <c:v>2.7999999799999998E-4</c:v>
                </c:pt>
                <c:pt idx="4404" formatCode="General">
                  <c:v>2.80079998E-4</c:v>
                </c:pt>
                <c:pt idx="4405" formatCode="General">
                  <c:v>2.8015999800000001E-4</c:v>
                </c:pt>
                <c:pt idx="4406" formatCode="General">
                  <c:v>2.8023999800000002E-4</c:v>
                </c:pt>
                <c:pt idx="4407" formatCode="General">
                  <c:v>2.8031999799999998E-4</c:v>
                </c:pt>
                <c:pt idx="4408" formatCode="General">
                  <c:v>2.8039999799999999E-4</c:v>
                </c:pt>
                <c:pt idx="4409" formatCode="General">
                  <c:v>2.8047999800000001E-4</c:v>
                </c:pt>
                <c:pt idx="4410" formatCode="General">
                  <c:v>2.8055999800000002E-4</c:v>
                </c:pt>
                <c:pt idx="4411" formatCode="General">
                  <c:v>2.8063999799999998E-4</c:v>
                </c:pt>
                <c:pt idx="4412" formatCode="General">
                  <c:v>2.8071999799999999E-4</c:v>
                </c:pt>
                <c:pt idx="4413" formatCode="General">
                  <c:v>2.80799998E-4</c:v>
                </c:pt>
                <c:pt idx="4414" formatCode="General">
                  <c:v>2.8087999800000002E-4</c:v>
                </c:pt>
                <c:pt idx="4415" formatCode="General">
                  <c:v>2.8095999799999997E-4</c:v>
                </c:pt>
                <c:pt idx="4416" formatCode="General">
                  <c:v>2.8103999799999999E-4</c:v>
                </c:pt>
                <c:pt idx="4417" formatCode="General">
                  <c:v>2.81119998E-4</c:v>
                </c:pt>
                <c:pt idx="4418" formatCode="General">
                  <c:v>2.8119999800000001E-4</c:v>
                </c:pt>
                <c:pt idx="4419" formatCode="General">
                  <c:v>2.8127999800000003E-4</c:v>
                </c:pt>
                <c:pt idx="4420" formatCode="General">
                  <c:v>2.8135999799999998E-4</c:v>
                </c:pt>
                <c:pt idx="4421" formatCode="General">
                  <c:v>2.81439998E-4</c:v>
                </c:pt>
                <c:pt idx="4422" formatCode="General">
                  <c:v>2.8151999800000001E-4</c:v>
                </c:pt>
                <c:pt idx="4423" formatCode="General">
                  <c:v>2.8159999800000002E-4</c:v>
                </c:pt>
                <c:pt idx="4424" formatCode="General">
                  <c:v>2.8167999799999998E-4</c:v>
                </c:pt>
                <c:pt idx="4425" formatCode="General">
                  <c:v>2.8175999799999999E-4</c:v>
                </c:pt>
                <c:pt idx="4426" formatCode="General">
                  <c:v>2.8183999800000001E-4</c:v>
                </c:pt>
                <c:pt idx="4427" formatCode="General">
                  <c:v>2.8191999800000002E-4</c:v>
                </c:pt>
                <c:pt idx="4428" formatCode="General">
                  <c:v>2.8199999799999998E-4</c:v>
                </c:pt>
                <c:pt idx="4429" formatCode="General">
                  <c:v>2.8207999799999999E-4</c:v>
                </c:pt>
                <c:pt idx="4430" formatCode="General">
                  <c:v>2.82159998E-4</c:v>
                </c:pt>
                <c:pt idx="4431" formatCode="General">
                  <c:v>2.8223999800000002E-4</c:v>
                </c:pt>
                <c:pt idx="4432" formatCode="General">
                  <c:v>2.8231999799999997E-4</c:v>
                </c:pt>
                <c:pt idx="4433" formatCode="General">
                  <c:v>2.8239999799999999E-4</c:v>
                </c:pt>
                <c:pt idx="4434" formatCode="General">
                  <c:v>2.82479998E-4</c:v>
                </c:pt>
                <c:pt idx="4435" formatCode="General">
                  <c:v>2.8255999800000001E-4</c:v>
                </c:pt>
                <c:pt idx="4436" formatCode="General">
                  <c:v>2.8263999800000003E-4</c:v>
                </c:pt>
                <c:pt idx="4437" formatCode="General">
                  <c:v>2.8271999799999998E-4</c:v>
                </c:pt>
                <c:pt idx="4438" formatCode="General">
                  <c:v>2.82799998E-4</c:v>
                </c:pt>
                <c:pt idx="4439" formatCode="General">
                  <c:v>2.8287999800000001E-4</c:v>
                </c:pt>
                <c:pt idx="4440" formatCode="General">
                  <c:v>2.8295999800000002E-4</c:v>
                </c:pt>
                <c:pt idx="4441" formatCode="General">
                  <c:v>2.8303999799999998E-4</c:v>
                </c:pt>
                <c:pt idx="4442" formatCode="General">
                  <c:v>2.8311999799999999E-4</c:v>
                </c:pt>
                <c:pt idx="4443" formatCode="General">
                  <c:v>2.8319999800000001E-4</c:v>
                </c:pt>
                <c:pt idx="4444" formatCode="General">
                  <c:v>2.8327999800000002E-4</c:v>
                </c:pt>
                <c:pt idx="4445" formatCode="General">
                  <c:v>2.8335999799999998E-4</c:v>
                </c:pt>
                <c:pt idx="4446" formatCode="General">
                  <c:v>2.8343999799999999E-4</c:v>
                </c:pt>
                <c:pt idx="4447" formatCode="General">
                  <c:v>2.83519998E-4</c:v>
                </c:pt>
                <c:pt idx="4448" formatCode="General">
                  <c:v>2.8359999800000002E-4</c:v>
                </c:pt>
                <c:pt idx="4449" formatCode="General">
                  <c:v>2.8367999799999998E-4</c:v>
                </c:pt>
                <c:pt idx="4450" formatCode="General">
                  <c:v>2.8375999799999999E-4</c:v>
                </c:pt>
                <c:pt idx="4451" formatCode="General">
                  <c:v>2.83839998E-4</c:v>
                </c:pt>
                <c:pt idx="4452" formatCode="General">
                  <c:v>2.8391999800000001E-4</c:v>
                </c:pt>
                <c:pt idx="4453" formatCode="General">
                  <c:v>2.8399999800000003E-4</c:v>
                </c:pt>
                <c:pt idx="4454" formatCode="General">
                  <c:v>2.8407999799999999E-4</c:v>
                </c:pt>
                <c:pt idx="4455" formatCode="General">
                  <c:v>2.84159998E-4</c:v>
                </c:pt>
                <c:pt idx="4456" formatCode="General">
                  <c:v>2.8423999800000001E-4</c:v>
                </c:pt>
                <c:pt idx="4457" formatCode="General">
                  <c:v>2.8431999800000002E-4</c:v>
                </c:pt>
                <c:pt idx="4458" formatCode="General">
                  <c:v>2.8439999799999998E-4</c:v>
                </c:pt>
                <c:pt idx="4459" formatCode="General">
                  <c:v>2.8447999799999999E-4</c:v>
                </c:pt>
                <c:pt idx="4460" formatCode="General">
                  <c:v>2.8455999800000001E-4</c:v>
                </c:pt>
                <c:pt idx="4461" formatCode="General">
                  <c:v>2.8463999800000002E-4</c:v>
                </c:pt>
                <c:pt idx="4462" formatCode="General">
                  <c:v>2.8471999799999998E-4</c:v>
                </c:pt>
                <c:pt idx="4463" formatCode="General">
                  <c:v>2.8479999799999999E-4</c:v>
                </c:pt>
                <c:pt idx="4464" formatCode="General">
                  <c:v>2.84879998E-4</c:v>
                </c:pt>
                <c:pt idx="4465" formatCode="General">
                  <c:v>2.8495999800000002E-4</c:v>
                </c:pt>
                <c:pt idx="4466" formatCode="General">
                  <c:v>2.8503999799999998E-4</c:v>
                </c:pt>
                <c:pt idx="4467" formatCode="General">
                  <c:v>2.8511999799999999E-4</c:v>
                </c:pt>
                <c:pt idx="4468" formatCode="General">
                  <c:v>2.85199998E-4</c:v>
                </c:pt>
                <c:pt idx="4469" formatCode="General">
                  <c:v>2.8527999800000001E-4</c:v>
                </c:pt>
                <c:pt idx="4470" formatCode="General">
                  <c:v>2.8535999800000003E-4</c:v>
                </c:pt>
                <c:pt idx="4471" formatCode="General">
                  <c:v>2.8543999799999999E-4</c:v>
                </c:pt>
                <c:pt idx="4472" formatCode="General">
                  <c:v>2.85519998E-4</c:v>
                </c:pt>
                <c:pt idx="4473" formatCode="General">
                  <c:v>2.8559999800000001E-4</c:v>
                </c:pt>
                <c:pt idx="4474" formatCode="General">
                  <c:v>2.8567999800000002E-4</c:v>
                </c:pt>
                <c:pt idx="4475" formatCode="General">
                  <c:v>2.8575999799999998E-4</c:v>
                </c:pt>
                <c:pt idx="4476" formatCode="General">
                  <c:v>2.85839998E-4</c:v>
                </c:pt>
                <c:pt idx="4477" formatCode="General">
                  <c:v>2.8591999800000001E-4</c:v>
                </c:pt>
                <c:pt idx="4478" formatCode="General">
                  <c:v>2.8599999800000002E-4</c:v>
                </c:pt>
                <c:pt idx="4479" formatCode="General">
                  <c:v>2.8607999799999998E-4</c:v>
                </c:pt>
                <c:pt idx="4480" formatCode="General">
                  <c:v>2.8615999799999999E-4</c:v>
                </c:pt>
                <c:pt idx="4481" formatCode="General">
                  <c:v>2.8623999800000001E-4</c:v>
                </c:pt>
                <c:pt idx="4482" formatCode="General">
                  <c:v>2.8631999800000002E-4</c:v>
                </c:pt>
                <c:pt idx="4483" formatCode="General">
                  <c:v>2.8639999799999998E-4</c:v>
                </c:pt>
                <c:pt idx="4484" formatCode="General">
                  <c:v>2.8647999799999999E-4</c:v>
                </c:pt>
                <c:pt idx="4485" formatCode="General">
                  <c:v>2.86559998E-4</c:v>
                </c:pt>
                <c:pt idx="4486" formatCode="General">
                  <c:v>2.8663999800000001E-4</c:v>
                </c:pt>
                <c:pt idx="4487" formatCode="General">
                  <c:v>2.8671999799999997E-4</c:v>
                </c:pt>
                <c:pt idx="4488" formatCode="General">
                  <c:v>2.8679999799999999E-4</c:v>
                </c:pt>
                <c:pt idx="4489" formatCode="General">
                  <c:v>2.86879998E-4</c:v>
                </c:pt>
                <c:pt idx="4490" formatCode="General">
                  <c:v>2.8695999800000001E-4</c:v>
                </c:pt>
                <c:pt idx="4491" formatCode="General">
                  <c:v>2.8703999800000002E-4</c:v>
                </c:pt>
                <c:pt idx="4492" formatCode="General">
                  <c:v>2.8711999799999998E-4</c:v>
                </c:pt>
                <c:pt idx="4493" formatCode="General">
                  <c:v>2.87199998E-4</c:v>
                </c:pt>
                <c:pt idx="4494" formatCode="General">
                  <c:v>2.8727999800000001E-4</c:v>
                </c:pt>
                <c:pt idx="4495" formatCode="General">
                  <c:v>2.8735999800000002E-4</c:v>
                </c:pt>
                <c:pt idx="4496" formatCode="General">
                  <c:v>2.8743999799999998E-4</c:v>
                </c:pt>
                <c:pt idx="4497" formatCode="General">
                  <c:v>2.8751999799999999E-4</c:v>
                </c:pt>
                <c:pt idx="4498" formatCode="General">
                  <c:v>2.8759999800000001E-4</c:v>
                </c:pt>
                <c:pt idx="4499" formatCode="General">
                  <c:v>2.8767999800000002E-4</c:v>
                </c:pt>
                <c:pt idx="4500" formatCode="General">
                  <c:v>2.8775999799999998E-4</c:v>
                </c:pt>
                <c:pt idx="4501" formatCode="General">
                  <c:v>2.8783999799999999E-4</c:v>
                </c:pt>
                <c:pt idx="4502" formatCode="General">
                  <c:v>2.87919998E-4</c:v>
                </c:pt>
                <c:pt idx="4503" formatCode="General">
                  <c:v>2.8799999800000002E-4</c:v>
                </c:pt>
                <c:pt idx="4504" formatCode="General">
                  <c:v>2.8807999799999997E-4</c:v>
                </c:pt>
                <c:pt idx="4505" formatCode="General">
                  <c:v>2.8815999799999999E-4</c:v>
                </c:pt>
                <c:pt idx="4506" formatCode="General">
                  <c:v>2.88239998E-4</c:v>
                </c:pt>
                <c:pt idx="4507" formatCode="General">
                  <c:v>2.8831999800000001E-4</c:v>
                </c:pt>
                <c:pt idx="4508" formatCode="General">
                  <c:v>2.8839999800000003E-4</c:v>
                </c:pt>
                <c:pt idx="4509" formatCode="General">
                  <c:v>2.8847999799999998E-4</c:v>
                </c:pt>
                <c:pt idx="4510" formatCode="General">
                  <c:v>2.88559998E-4</c:v>
                </c:pt>
                <c:pt idx="4511" formatCode="General">
                  <c:v>2.8863999800000001E-4</c:v>
                </c:pt>
                <c:pt idx="4512" formatCode="General">
                  <c:v>2.8871999800000002E-4</c:v>
                </c:pt>
                <c:pt idx="4513" formatCode="General">
                  <c:v>2.8879999799999998E-4</c:v>
                </c:pt>
                <c:pt idx="4514" formatCode="General">
                  <c:v>2.8887999799999999E-4</c:v>
                </c:pt>
                <c:pt idx="4515" formatCode="General">
                  <c:v>2.8895999800000001E-4</c:v>
                </c:pt>
                <c:pt idx="4516" formatCode="General">
                  <c:v>2.8903999800000002E-4</c:v>
                </c:pt>
                <c:pt idx="4517" formatCode="General">
                  <c:v>2.8911999799999998E-4</c:v>
                </c:pt>
                <c:pt idx="4518" formatCode="General">
                  <c:v>2.8919999799999999E-4</c:v>
                </c:pt>
                <c:pt idx="4519" formatCode="General">
                  <c:v>2.89279998E-4</c:v>
                </c:pt>
                <c:pt idx="4520" formatCode="General">
                  <c:v>2.8935999800000002E-4</c:v>
                </c:pt>
                <c:pt idx="4521" formatCode="General">
                  <c:v>2.8943999799999997E-4</c:v>
                </c:pt>
                <c:pt idx="4522" formatCode="General">
                  <c:v>2.8951999799999999E-4</c:v>
                </c:pt>
                <c:pt idx="4523" formatCode="General">
                  <c:v>2.89599998E-4</c:v>
                </c:pt>
                <c:pt idx="4524" formatCode="General">
                  <c:v>2.8967999800000001E-4</c:v>
                </c:pt>
                <c:pt idx="4525" formatCode="General">
                  <c:v>2.8975999800000003E-4</c:v>
                </c:pt>
                <c:pt idx="4526" formatCode="General">
                  <c:v>2.8983999799999998E-4</c:v>
                </c:pt>
                <c:pt idx="4527" formatCode="General">
                  <c:v>2.89919998E-4</c:v>
                </c:pt>
                <c:pt idx="4528" formatCode="General">
                  <c:v>2.8999999800000001E-4</c:v>
                </c:pt>
                <c:pt idx="4529" formatCode="General">
                  <c:v>2.9007999800000002E-4</c:v>
                </c:pt>
                <c:pt idx="4530" formatCode="General">
                  <c:v>2.9015999799999998E-4</c:v>
                </c:pt>
                <c:pt idx="4531" formatCode="General">
                  <c:v>2.9023999799999999E-4</c:v>
                </c:pt>
                <c:pt idx="4532" formatCode="General">
                  <c:v>2.9031999800000001E-4</c:v>
                </c:pt>
                <c:pt idx="4533" formatCode="General">
                  <c:v>2.9039999800000002E-4</c:v>
                </c:pt>
                <c:pt idx="4534" formatCode="General">
                  <c:v>2.9047999799999998E-4</c:v>
                </c:pt>
                <c:pt idx="4535" formatCode="General">
                  <c:v>2.9055999799999999E-4</c:v>
                </c:pt>
                <c:pt idx="4536" formatCode="General">
                  <c:v>2.90639998E-4</c:v>
                </c:pt>
                <c:pt idx="4537" formatCode="General">
                  <c:v>2.9071999800000002E-4</c:v>
                </c:pt>
                <c:pt idx="4538" formatCode="General">
                  <c:v>2.9079999799999997E-4</c:v>
                </c:pt>
                <c:pt idx="4539" formatCode="General">
                  <c:v>2.9087999799999999E-4</c:v>
                </c:pt>
                <c:pt idx="4540" formatCode="General">
                  <c:v>2.90959998E-4</c:v>
                </c:pt>
                <c:pt idx="4541" formatCode="General">
                  <c:v>2.9103999800000001E-4</c:v>
                </c:pt>
                <c:pt idx="4542" formatCode="General">
                  <c:v>2.9111999800000003E-4</c:v>
                </c:pt>
                <c:pt idx="4543" formatCode="General">
                  <c:v>2.9119999799999998E-4</c:v>
                </c:pt>
                <c:pt idx="4544" formatCode="General">
                  <c:v>2.91279998E-4</c:v>
                </c:pt>
                <c:pt idx="4545" formatCode="General">
                  <c:v>2.9135999800000001E-4</c:v>
                </c:pt>
                <c:pt idx="4546" formatCode="General">
                  <c:v>2.9143999800000002E-4</c:v>
                </c:pt>
                <c:pt idx="4547" formatCode="General">
                  <c:v>2.9151999799999998E-4</c:v>
                </c:pt>
                <c:pt idx="4548" formatCode="General">
                  <c:v>2.9159999799999999E-4</c:v>
                </c:pt>
                <c:pt idx="4549" formatCode="General">
                  <c:v>2.9167999800000001E-4</c:v>
                </c:pt>
                <c:pt idx="4550" formatCode="General">
                  <c:v>2.9175999800000002E-4</c:v>
                </c:pt>
                <c:pt idx="4551" formatCode="General">
                  <c:v>2.9183999799999998E-4</c:v>
                </c:pt>
                <c:pt idx="4552" formatCode="General">
                  <c:v>2.9191999799999999E-4</c:v>
                </c:pt>
                <c:pt idx="4553" formatCode="General">
                  <c:v>2.91999998E-4</c:v>
                </c:pt>
                <c:pt idx="4554" formatCode="General">
                  <c:v>2.9207999800000002E-4</c:v>
                </c:pt>
                <c:pt idx="4555" formatCode="General">
                  <c:v>2.9215999799999998E-4</c:v>
                </c:pt>
                <c:pt idx="4556" formatCode="General">
                  <c:v>2.9223999799999999E-4</c:v>
                </c:pt>
                <c:pt idx="4557" formatCode="General">
                  <c:v>2.92319998E-4</c:v>
                </c:pt>
                <c:pt idx="4558" formatCode="General">
                  <c:v>2.9239999800000001E-4</c:v>
                </c:pt>
                <c:pt idx="4559" formatCode="General">
                  <c:v>2.9247999800000003E-4</c:v>
                </c:pt>
                <c:pt idx="4560" formatCode="General">
                  <c:v>2.9255999799999999E-4</c:v>
                </c:pt>
                <c:pt idx="4561" formatCode="General">
                  <c:v>2.92639998E-4</c:v>
                </c:pt>
                <c:pt idx="4562" formatCode="General">
                  <c:v>2.9271999800000001E-4</c:v>
                </c:pt>
                <c:pt idx="4563" formatCode="General">
                  <c:v>2.9279999800000002E-4</c:v>
                </c:pt>
                <c:pt idx="4564" formatCode="General">
                  <c:v>2.9287999799999998E-4</c:v>
                </c:pt>
                <c:pt idx="4565" formatCode="General">
                  <c:v>2.9295999799999999E-4</c:v>
                </c:pt>
                <c:pt idx="4566" formatCode="General">
                  <c:v>2.9303999800000001E-4</c:v>
                </c:pt>
                <c:pt idx="4567" formatCode="General">
                  <c:v>2.9311999800000002E-4</c:v>
                </c:pt>
                <c:pt idx="4568" formatCode="General">
                  <c:v>2.9319999799999998E-4</c:v>
                </c:pt>
                <c:pt idx="4569" formatCode="General">
                  <c:v>2.9327999799999999E-4</c:v>
                </c:pt>
                <c:pt idx="4570" formatCode="General">
                  <c:v>2.93359998E-4</c:v>
                </c:pt>
                <c:pt idx="4571" formatCode="General">
                  <c:v>2.9343999800000002E-4</c:v>
                </c:pt>
                <c:pt idx="4572" formatCode="General">
                  <c:v>2.9351999799999998E-4</c:v>
                </c:pt>
                <c:pt idx="4573" formatCode="General">
                  <c:v>2.9359999799999999E-4</c:v>
                </c:pt>
                <c:pt idx="4574" formatCode="General">
                  <c:v>2.93679998E-4</c:v>
                </c:pt>
                <c:pt idx="4575" formatCode="General">
                  <c:v>2.9375999800000001E-4</c:v>
                </c:pt>
                <c:pt idx="4576" formatCode="General">
                  <c:v>2.9383999799999997E-4</c:v>
                </c:pt>
                <c:pt idx="4577" formatCode="General">
                  <c:v>2.9391999799999999E-4</c:v>
                </c:pt>
                <c:pt idx="4578" formatCode="General">
                  <c:v>2.93999998E-4</c:v>
                </c:pt>
                <c:pt idx="4579" formatCode="General">
                  <c:v>2.9407999800000001E-4</c:v>
                </c:pt>
                <c:pt idx="4580" formatCode="General">
                  <c:v>2.9415999800000002E-4</c:v>
                </c:pt>
                <c:pt idx="4581" formatCode="General">
                  <c:v>2.9423999799999998E-4</c:v>
                </c:pt>
                <c:pt idx="4582" formatCode="General">
                  <c:v>2.94319998E-4</c:v>
                </c:pt>
                <c:pt idx="4583" formatCode="General">
                  <c:v>2.9439999800000001E-4</c:v>
                </c:pt>
                <c:pt idx="4584" formatCode="General">
                  <c:v>2.9447999800000002E-4</c:v>
                </c:pt>
                <c:pt idx="4585" formatCode="General">
                  <c:v>2.9455999799999998E-4</c:v>
                </c:pt>
                <c:pt idx="4586" formatCode="General">
                  <c:v>2.9463999799999999E-4</c:v>
                </c:pt>
                <c:pt idx="4587" formatCode="General">
                  <c:v>2.9471999800000001E-4</c:v>
                </c:pt>
                <c:pt idx="4588" formatCode="General">
                  <c:v>2.9479999800000002E-4</c:v>
                </c:pt>
                <c:pt idx="4589" formatCode="General">
                  <c:v>2.9487999799999998E-4</c:v>
                </c:pt>
                <c:pt idx="4590" formatCode="General">
                  <c:v>2.9495999799999999E-4</c:v>
                </c:pt>
                <c:pt idx="4591" formatCode="General">
                  <c:v>2.95039998E-4</c:v>
                </c:pt>
                <c:pt idx="4592" formatCode="General">
                  <c:v>2.9511999800000001E-4</c:v>
                </c:pt>
                <c:pt idx="4593" formatCode="General">
                  <c:v>2.9519999799999997E-4</c:v>
                </c:pt>
                <c:pt idx="4594" formatCode="General">
                  <c:v>2.9527999799999999E-4</c:v>
                </c:pt>
                <c:pt idx="4595" formatCode="General">
                  <c:v>2.95359998E-4</c:v>
                </c:pt>
                <c:pt idx="4596" formatCode="General">
                  <c:v>2.9543999800000001E-4</c:v>
                </c:pt>
                <c:pt idx="4597" formatCode="General">
                  <c:v>2.9551999800000002E-4</c:v>
                </c:pt>
                <c:pt idx="4598" formatCode="General">
                  <c:v>2.9559999799999998E-4</c:v>
                </c:pt>
                <c:pt idx="4599" formatCode="General">
                  <c:v>2.95679998E-4</c:v>
                </c:pt>
                <c:pt idx="4600" formatCode="General">
                  <c:v>2.9575999800000001E-4</c:v>
                </c:pt>
                <c:pt idx="4601" formatCode="General">
                  <c:v>2.9583999800000002E-4</c:v>
                </c:pt>
                <c:pt idx="4602" formatCode="General">
                  <c:v>2.9591999799999998E-4</c:v>
                </c:pt>
                <c:pt idx="4603" formatCode="General">
                  <c:v>2.9599999799999999E-4</c:v>
                </c:pt>
                <c:pt idx="4604" formatCode="General">
                  <c:v>2.9607999800000001E-4</c:v>
                </c:pt>
                <c:pt idx="4605" formatCode="General">
                  <c:v>2.9615999800000002E-4</c:v>
                </c:pt>
                <c:pt idx="4606" formatCode="General">
                  <c:v>2.9623999799999998E-4</c:v>
                </c:pt>
                <c:pt idx="4607" formatCode="General">
                  <c:v>2.9631999799999999E-4</c:v>
                </c:pt>
                <c:pt idx="4608" formatCode="General">
                  <c:v>2.96399998E-4</c:v>
                </c:pt>
                <c:pt idx="4609" formatCode="General">
                  <c:v>2.9647999800000002E-4</c:v>
                </c:pt>
                <c:pt idx="4610" formatCode="General">
                  <c:v>2.9655999799999997E-4</c:v>
                </c:pt>
                <c:pt idx="4611" formatCode="General">
                  <c:v>2.9663999799999999E-4</c:v>
                </c:pt>
                <c:pt idx="4612" formatCode="General">
                  <c:v>2.96719998E-4</c:v>
                </c:pt>
                <c:pt idx="4613" formatCode="General">
                  <c:v>2.9679999800000001E-4</c:v>
                </c:pt>
                <c:pt idx="4614" formatCode="General">
                  <c:v>2.9687999800000003E-4</c:v>
                </c:pt>
                <c:pt idx="4615" formatCode="General">
                  <c:v>2.9695999799999998E-4</c:v>
                </c:pt>
                <c:pt idx="4616" formatCode="General">
                  <c:v>2.97039998E-4</c:v>
                </c:pt>
                <c:pt idx="4617" formatCode="General">
                  <c:v>2.9711999800000001E-4</c:v>
                </c:pt>
                <c:pt idx="4618" formatCode="General">
                  <c:v>2.9719999800000002E-4</c:v>
                </c:pt>
                <c:pt idx="4619" formatCode="General">
                  <c:v>2.9727999799999998E-4</c:v>
                </c:pt>
                <c:pt idx="4620" formatCode="General">
                  <c:v>2.9735999799999999E-4</c:v>
                </c:pt>
                <c:pt idx="4621" formatCode="General">
                  <c:v>2.9743999800000001E-4</c:v>
                </c:pt>
                <c:pt idx="4622" formatCode="General">
                  <c:v>2.9751999800000002E-4</c:v>
                </c:pt>
                <c:pt idx="4623" formatCode="General">
                  <c:v>2.9759999799999998E-4</c:v>
                </c:pt>
                <c:pt idx="4624" formatCode="General">
                  <c:v>2.9767999799999999E-4</c:v>
                </c:pt>
                <c:pt idx="4625" formatCode="General">
                  <c:v>2.97759998E-4</c:v>
                </c:pt>
                <c:pt idx="4626" formatCode="General">
                  <c:v>2.9783999800000002E-4</c:v>
                </c:pt>
                <c:pt idx="4627" formatCode="General">
                  <c:v>2.9791999799999997E-4</c:v>
                </c:pt>
                <c:pt idx="4628" formatCode="General">
                  <c:v>2.9799999799999999E-4</c:v>
                </c:pt>
                <c:pt idx="4629" formatCode="General">
                  <c:v>2.98079998E-4</c:v>
                </c:pt>
                <c:pt idx="4630" formatCode="General">
                  <c:v>2.9815999800000001E-4</c:v>
                </c:pt>
                <c:pt idx="4631" formatCode="General">
                  <c:v>2.9823999800000003E-4</c:v>
                </c:pt>
                <c:pt idx="4632" formatCode="General">
                  <c:v>2.9831999799999998E-4</c:v>
                </c:pt>
                <c:pt idx="4633" formatCode="General">
                  <c:v>2.98399998E-4</c:v>
                </c:pt>
                <c:pt idx="4634" formatCode="General">
                  <c:v>2.9847999800000001E-4</c:v>
                </c:pt>
                <c:pt idx="4635" formatCode="General">
                  <c:v>2.9855999800000002E-4</c:v>
                </c:pt>
                <c:pt idx="4636" formatCode="General">
                  <c:v>2.9863999799999998E-4</c:v>
                </c:pt>
                <c:pt idx="4637" formatCode="General">
                  <c:v>2.9871999799999999E-4</c:v>
                </c:pt>
                <c:pt idx="4638" formatCode="General">
                  <c:v>2.9879999800000001E-4</c:v>
                </c:pt>
                <c:pt idx="4639" formatCode="General">
                  <c:v>2.9887999800000002E-4</c:v>
                </c:pt>
                <c:pt idx="4640" formatCode="General">
                  <c:v>2.9895999799999998E-4</c:v>
                </c:pt>
                <c:pt idx="4641" formatCode="General">
                  <c:v>2.9903999799999999E-4</c:v>
                </c:pt>
                <c:pt idx="4642" formatCode="General">
                  <c:v>2.99119998E-4</c:v>
                </c:pt>
                <c:pt idx="4643" formatCode="General">
                  <c:v>2.9919999800000002E-4</c:v>
                </c:pt>
                <c:pt idx="4644" formatCode="General">
                  <c:v>2.9927999799999998E-4</c:v>
                </c:pt>
                <c:pt idx="4645" formatCode="General">
                  <c:v>2.9935999799999999E-4</c:v>
                </c:pt>
                <c:pt idx="4646" formatCode="General">
                  <c:v>2.99439998E-4</c:v>
                </c:pt>
                <c:pt idx="4647" formatCode="General">
                  <c:v>2.9951999800000001E-4</c:v>
                </c:pt>
                <c:pt idx="4648" formatCode="General">
                  <c:v>2.9959999800000003E-4</c:v>
                </c:pt>
                <c:pt idx="4649" formatCode="General">
                  <c:v>2.9967999799999998E-4</c:v>
                </c:pt>
                <c:pt idx="4650" formatCode="General">
                  <c:v>2.99759998E-4</c:v>
                </c:pt>
                <c:pt idx="4651" formatCode="General">
                  <c:v>2.9983999800000001E-4</c:v>
                </c:pt>
                <c:pt idx="4652" formatCode="General">
                  <c:v>2.9991999800000002E-4</c:v>
                </c:pt>
                <c:pt idx="4653" formatCode="General">
                  <c:v>2.9999999799999998E-4</c:v>
                </c:pt>
                <c:pt idx="4654" formatCode="General">
                  <c:v>3.0007999799999999E-4</c:v>
                </c:pt>
                <c:pt idx="4655" formatCode="General">
                  <c:v>3.0015999800000001E-4</c:v>
                </c:pt>
                <c:pt idx="4656" formatCode="General">
                  <c:v>3.0023999800000002E-4</c:v>
                </c:pt>
                <c:pt idx="4657" formatCode="General">
                  <c:v>3.0031999799999998E-4</c:v>
                </c:pt>
                <c:pt idx="4658" formatCode="General">
                  <c:v>3.0039999799999999E-4</c:v>
                </c:pt>
                <c:pt idx="4659" formatCode="General">
                  <c:v>3.00479998E-4</c:v>
                </c:pt>
                <c:pt idx="4660" formatCode="General">
                  <c:v>3.0055999800000002E-4</c:v>
                </c:pt>
                <c:pt idx="4661" formatCode="General">
                  <c:v>3.0063999799999998E-4</c:v>
                </c:pt>
                <c:pt idx="4662" formatCode="General">
                  <c:v>3.0071999799999999E-4</c:v>
                </c:pt>
                <c:pt idx="4663" formatCode="General">
                  <c:v>3.00799998E-4</c:v>
                </c:pt>
                <c:pt idx="4664" formatCode="General">
                  <c:v>3.0087999800000001E-4</c:v>
                </c:pt>
                <c:pt idx="4665" formatCode="General">
                  <c:v>3.0095999800000003E-4</c:v>
                </c:pt>
                <c:pt idx="4666" formatCode="General">
                  <c:v>3.0103999799999999E-4</c:v>
                </c:pt>
                <c:pt idx="4667" formatCode="General">
                  <c:v>3.01119998E-4</c:v>
                </c:pt>
                <c:pt idx="4668" formatCode="General">
                  <c:v>3.0119999800000001E-4</c:v>
                </c:pt>
                <c:pt idx="4669" formatCode="General">
                  <c:v>3.0127999800000002E-4</c:v>
                </c:pt>
                <c:pt idx="4670" formatCode="General">
                  <c:v>3.0135999799999998E-4</c:v>
                </c:pt>
                <c:pt idx="4671" formatCode="General">
                  <c:v>3.01439998E-4</c:v>
                </c:pt>
                <c:pt idx="4672" formatCode="General">
                  <c:v>3.0151999800000001E-4</c:v>
                </c:pt>
                <c:pt idx="4673" formatCode="General">
                  <c:v>3.0159999800000002E-4</c:v>
                </c:pt>
                <c:pt idx="4674" formatCode="General">
                  <c:v>3.0167999799999998E-4</c:v>
                </c:pt>
                <c:pt idx="4675" formatCode="General">
                  <c:v>3.0175999799999999E-4</c:v>
                </c:pt>
                <c:pt idx="4676" formatCode="General">
                  <c:v>3.01839998E-4</c:v>
                </c:pt>
                <c:pt idx="4677" formatCode="General">
                  <c:v>3.0191999800000002E-4</c:v>
                </c:pt>
                <c:pt idx="4678" formatCode="General">
                  <c:v>3.0199999799999998E-4</c:v>
                </c:pt>
                <c:pt idx="4679" formatCode="General">
                  <c:v>3.0207999799999999E-4</c:v>
                </c:pt>
                <c:pt idx="4680" formatCode="General">
                  <c:v>3.02159998E-4</c:v>
                </c:pt>
                <c:pt idx="4681" formatCode="General">
                  <c:v>3.0223999800000001E-4</c:v>
                </c:pt>
                <c:pt idx="4682" formatCode="General">
                  <c:v>3.0231999799999997E-4</c:v>
                </c:pt>
                <c:pt idx="4683" formatCode="General">
                  <c:v>3.0239999799999999E-4</c:v>
                </c:pt>
                <c:pt idx="4684" formatCode="General">
                  <c:v>3.02479998E-4</c:v>
                </c:pt>
                <c:pt idx="4685" formatCode="General">
                  <c:v>3.0255999800000001E-4</c:v>
                </c:pt>
                <c:pt idx="4686" formatCode="General">
                  <c:v>3.0263999800000002E-4</c:v>
                </c:pt>
                <c:pt idx="4687" formatCode="General">
                  <c:v>3.0271999799999998E-4</c:v>
                </c:pt>
                <c:pt idx="4688" formatCode="General">
                  <c:v>3.02799998E-4</c:v>
                </c:pt>
                <c:pt idx="4689" formatCode="General">
                  <c:v>3.0287999800000001E-4</c:v>
                </c:pt>
                <c:pt idx="4690" formatCode="General">
                  <c:v>3.0295999800000002E-4</c:v>
                </c:pt>
                <c:pt idx="4691" formatCode="General">
                  <c:v>3.0303999799999998E-4</c:v>
                </c:pt>
                <c:pt idx="4692" formatCode="General">
                  <c:v>3.0311999799999999E-4</c:v>
                </c:pt>
                <c:pt idx="4693" formatCode="General">
                  <c:v>3.0319999800000001E-4</c:v>
                </c:pt>
                <c:pt idx="4694" formatCode="General">
                  <c:v>3.0327999800000002E-4</c:v>
                </c:pt>
                <c:pt idx="4695" formatCode="General">
                  <c:v>3.0335999799999998E-4</c:v>
                </c:pt>
                <c:pt idx="4696" formatCode="General">
                  <c:v>3.0343999799999999E-4</c:v>
                </c:pt>
                <c:pt idx="4697" formatCode="General">
                  <c:v>3.03519998E-4</c:v>
                </c:pt>
                <c:pt idx="4698" formatCode="General">
                  <c:v>3.0359999800000002E-4</c:v>
                </c:pt>
                <c:pt idx="4699" formatCode="General">
                  <c:v>3.0367999799999997E-4</c:v>
                </c:pt>
                <c:pt idx="4700" formatCode="General">
                  <c:v>3.0375999799999999E-4</c:v>
                </c:pt>
                <c:pt idx="4701" formatCode="General">
                  <c:v>3.03839998E-4</c:v>
                </c:pt>
                <c:pt idx="4702" formatCode="General">
                  <c:v>3.0391999800000001E-4</c:v>
                </c:pt>
                <c:pt idx="4703" formatCode="General">
                  <c:v>3.0399999800000002E-4</c:v>
                </c:pt>
                <c:pt idx="4704" formatCode="General">
                  <c:v>3.0407999799999998E-4</c:v>
                </c:pt>
                <c:pt idx="4705" formatCode="General">
                  <c:v>3.04159998E-4</c:v>
                </c:pt>
                <c:pt idx="4706" formatCode="General">
                  <c:v>3.0423999800000001E-4</c:v>
                </c:pt>
                <c:pt idx="4707" formatCode="General">
                  <c:v>3.0431999800000002E-4</c:v>
                </c:pt>
                <c:pt idx="4708" formatCode="General">
                  <c:v>3.0439999799999998E-4</c:v>
                </c:pt>
                <c:pt idx="4709" formatCode="General">
                  <c:v>3.0447999799999999E-4</c:v>
                </c:pt>
                <c:pt idx="4710" formatCode="General">
                  <c:v>3.0455999800000001E-4</c:v>
                </c:pt>
                <c:pt idx="4711" formatCode="General">
                  <c:v>3.0463999800000002E-4</c:v>
                </c:pt>
                <c:pt idx="4712" formatCode="General">
                  <c:v>3.0471999799999998E-4</c:v>
                </c:pt>
                <c:pt idx="4713" formatCode="General">
                  <c:v>3.0479999799999999E-4</c:v>
                </c:pt>
                <c:pt idx="4714" formatCode="General">
                  <c:v>3.04879998E-4</c:v>
                </c:pt>
                <c:pt idx="4715" formatCode="General">
                  <c:v>3.0495999800000002E-4</c:v>
                </c:pt>
                <c:pt idx="4716" formatCode="General">
                  <c:v>3.0503999799999997E-4</c:v>
                </c:pt>
                <c:pt idx="4717" formatCode="General">
                  <c:v>3.0511999799999999E-4</c:v>
                </c:pt>
                <c:pt idx="4718" formatCode="General">
                  <c:v>3.05199998E-4</c:v>
                </c:pt>
                <c:pt idx="4719" formatCode="General">
                  <c:v>3.0527999800000001E-4</c:v>
                </c:pt>
                <c:pt idx="4720" formatCode="General">
                  <c:v>3.0535999800000003E-4</c:v>
                </c:pt>
                <c:pt idx="4721" formatCode="General">
                  <c:v>3.0543999799999998E-4</c:v>
                </c:pt>
                <c:pt idx="4722" formatCode="General">
                  <c:v>3.05519998E-4</c:v>
                </c:pt>
                <c:pt idx="4723" formatCode="General">
                  <c:v>3.0559999800000001E-4</c:v>
                </c:pt>
                <c:pt idx="4724" formatCode="General">
                  <c:v>3.0567999800000002E-4</c:v>
                </c:pt>
                <c:pt idx="4725" formatCode="General">
                  <c:v>3.0575999799999998E-4</c:v>
                </c:pt>
                <c:pt idx="4726" formatCode="General">
                  <c:v>3.0583999799999999E-4</c:v>
                </c:pt>
                <c:pt idx="4727" formatCode="General">
                  <c:v>3.0591999800000001E-4</c:v>
                </c:pt>
                <c:pt idx="4728" formatCode="General">
                  <c:v>3.0599999800000002E-4</c:v>
                </c:pt>
                <c:pt idx="4729" formatCode="General">
                  <c:v>3.0607999799999998E-4</c:v>
                </c:pt>
                <c:pt idx="4730" formatCode="General">
                  <c:v>3.0615999799999999E-4</c:v>
                </c:pt>
                <c:pt idx="4731" formatCode="General">
                  <c:v>3.06239998E-4</c:v>
                </c:pt>
                <c:pt idx="4732" formatCode="General">
                  <c:v>3.0631999800000002E-4</c:v>
                </c:pt>
                <c:pt idx="4733" formatCode="General">
                  <c:v>3.0639999799999997E-4</c:v>
                </c:pt>
                <c:pt idx="4734" formatCode="General">
                  <c:v>3.0647999799999999E-4</c:v>
                </c:pt>
                <c:pt idx="4735" formatCode="General">
                  <c:v>3.06559998E-4</c:v>
                </c:pt>
                <c:pt idx="4736" formatCode="General">
                  <c:v>3.0663999800000001E-4</c:v>
                </c:pt>
                <c:pt idx="4737" formatCode="General">
                  <c:v>3.0671999800000003E-4</c:v>
                </c:pt>
                <c:pt idx="4738" formatCode="General">
                  <c:v>3.0679999799999998E-4</c:v>
                </c:pt>
                <c:pt idx="4739" formatCode="General">
                  <c:v>3.06879998E-4</c:v>
                </c:pt>
                <c:pt idx="4740" formatCode="General">
                  <c:v>3.0695999800000001E-4</c:v>
                </c:pt>
                <c:pt idx="4741" formatCode="General">
                  <c:v>3.0703999800000002E-4</c:v>
                </c:pt>
                <c:pt idx="4742" formatCode="General">
                  <c:v>3.0711999799999998E-4</c:v>
                </c:pt>
                <c:pt idx="4743" formatCode="General">
                  <c:v>3.0719999799999999E-4</c:v>
                </c:pt>
                <c:pt idx="4744" formatCode="General">
                  <c:v>3.0727999800000001E-4</c:v>
                </c:pt>
                <c:pt idx="4745" formatCode="General">
                  <c:v>3.0735999800000002E-4</c:v>
                </c:pt>
                <c:pt idx="4746" formatCode="General">
                  <c:v>3.0743999799999998E-4</c:v>
                </c:pt>
                <c:pt idx="4747" formatCode="General">
                  <c:v>3.0751999799999999E-4</c:v>
                </c:pt>
                <c:pt idx="4748" formatCode="General">
                  <c:v>3.07599998E-4</c:v>
                </c:pt>
                <c:pt idx="4749" formatCode="General">
                  <c:v>3.0767999800000002E-4</c:v>
                </c:pt>
                <c:pt idx="4750" formatCode="General">
                  <c:v>3.0775999799999998E-4</c:v>
                </c:pt>
                <c:pt idx="4751" formatCode="General">
                  <c:v>3.0783999799999999E-4</c:v>
                </c:pt>
                <c:pt idx="4752" formatCode="General">
                  <c:v>3.07919998E-4</c:v>
                </c:pt>
                <c:pt idx="4753" formatCode="General">
                  <c:v>3.0799999800000001E-4</c:v>
                </c:pt>
                <c:pt idx="4754" formatCode="General">
                  <c:v>3.0807999800000003E-4</c:v>
                </c:pt>
                <c:pt idx="4755" formatCode="General">
                  <c:v>3.0815999799999998E-4</c:v>
                </c:pt>
                <c:pt idx="4756" formatCode="General">
                  <c:v>3.08239998E-4</c:v>
                </c:pt>
                <c:pt idx="4757" formatCode="General">
                  <c:v>3.0831999800000001E-4</c:v>
                </c:pt>
                <c:pt idx="4758" formatCode="General">
                  <c:v>3.0839999800000002E-4</c:v>
                </c:pt>
                <c:pt idx="4759" formatCode="General">
                  <c:v>3.0847999799999998E-4</c:v>
                </c:pt>
                <c:pt idx="4760" formatCode="General">
                  <c:v>3.0855999799999999E-4</c:v>
                </c:pt>
                <c:pt idx="4761" formatCode="General">
                  <c:v>3.0863999800000001E-4</c:v>
                </c:pt>
                <c:pt idx="4762" formatCode="General">
                  <c:v>3.0871999800000002E-4</c:v>
                </c:pt>
                <c:pt idx="4763" formatCode="General">
                  <c:v>3.0879999799999998E-4</c:v>
                </c:pt>
                <c:pt idx="4764" formatCode="General">
                  <c:v>3.0887999799999999E-4</c:v>
                </c:pt>
                <c:pt idx="4765" formatCode="General">
                  <c:v>3.08959998E-4</c:v>
                </c:pt>
                <c:pt idx="4766" formatCode="General">
                  <c:v>3.0903999800000002E-4</c:v>
                </c:pt>
                <c:pt idx="4767" formatCode="General">
                  <c:v>3.0911999799999998E-4</c:v>
                </c:pt>
                <c:pt idx="4768" formatCode="General">
                  <c:v>3.0919999799999999E-4</c:v>
                </c:pt>
                <c:pt idx="4769" formatCode="General">
                  <c:v>3.09279998E-4</c:v>
                </c:pt>
                <c:pt idx="4770" formatCode="General">
                  <c:v>3.0935999800000001E-4</c:v>
                </c:pt>
                <c:pt idx="4771" formatCode="General">
                  <c:v>3.0943999800000003E-4</c:v>
                </c:pt>
                <c:pt idx="4772" formatCode="General">
                  <c:v>3.0951999799999999E-4</c:v>
                </c:pt>
                <c:pt idx="4773" formatCode="General">
                  <c:v>3.09599998E-4</c:v>
                </c:pt>
                <c:pt idx="4774" formatCode="General">
                  <c:v>3.0967999800000001E-4</c:v>
                </c:pt>
                <c:pt idx="4775" formatCode="General">
                  <c:v>3.0975999800000002E-4</c:v>
                </c:pt>
                <c:pt idx="4776" formatCode="General">
                  <c:v>3.0983999799999998E-4</c:v>
                </c:pt>
                <c:pt idx="4777" formatCode="General">
                  <c:v>3.09919998E-4</c:v>
                </c:pt>
                <c:pt idx="4778" formatCode="General">
                  <c:v>3.0999999800000001E-4</c:v>
                </c:pt>
                <c:pt idx="4779" formatCode="General">
                  <c:v>3.1007999800000002E-4</c:v>
                </c:pt>
                <c:pt idx="4780" formatCode="General">
                  <c:v>3.1015999799999998E-4</c:v>
                </c:pt>
                <c:pt idx="4781" formatCode="General">
                  <c:v>3.1023999799999999E-4</c:v>
                </c:pt>
                <c:pt idx="4782" formatCode="General">
                  <c:v>3.10319998E-4</c:v>
                </c:pt>
                <c:pt idx="4783" formatCode="General">
                  <c:v>3.1039999800000002E-4</c:v>
                </c:pt>
                <c:pt idx="4784" formatCode="General">
                  <c:v>3.1047999799999998E-4</c:v>
                </c:pt>
                <c:pt idx="4785" formatCode="General">
                  <c:v>3.1055999799999999E-4</c:v>
                </c:pt>
                <c:pt idx="4786" formatCode="General">
                  <c:v>3.10639998E-4</c:v>
                </c:pt>
                <c:pt idx="4787" formatCode="General">
                  <c:v>3.1071999800000001E-4</c:v>
                </c:pt>
                <c:pt idx="4788" formatCode="General">
                  <c:v>3.1079999799999997E-4</c:v>
                </c:pt>
                <c:pt idx="4789" formatCode="General">
                  <c:v>3.1087999799999999E-4</c:v>
                </c:pt>
                <c:pt idx="4790" formatCode="General">
                  <c:v>3.10959998E-4</c:v>
                </c:pt>
                <c:pt idx="4791" formatCode="General">
                  <c:v>3.1103999800000001E-4</c:v>
                </c:pt>
                <c:pt idx="4792" formatCode="General">
                  <c:v>3.1111999800000002E-4</c:v>
                </c:pt>
                <c:pt idx="4793" formatCode="General">
                  <c:v>3.1119999799999998E-4</c:v>
                </c:pt>
                <c:pt idx="4794" formatCode="General">
                  <c:v>3.11279998E-4</c:v>
                </c:pt>
                <c:pt idx="4795" formatCode="General">
                  <c:v>3.1135999800000001E-4</c:v>
                </c:pt>
                <c:pt idx="4796" formatCode="General">
                  <c:v>3.1143999800000002E-4</c:v>
                </c:pt>
                <c:pt idx="4797" formatCode="General">
                  <c:v>3.1151999799999998E-4</c:v>
                </c:pt>
                <c:pt idx="4798" formatCode="General">
                  <c:v>3.1159999799999999E-4</c:v>
                </c:pt>
                <c:pt idx="4799" formatCode="General">
                  <c:v>3.1167999800000001E-4</c:v>
                </c:pt>
                <c:pt idx="4800" formatCode="General">
                  <c:v>3.1175999800000002E-4</c:v>
                </c:pt>
                <c:pt idx="4801" formatCode="General">
                  <c:v>3.1183999799999998E-4</c:v>
                </c:pt>
                <c:pt idx="4802" formatCode="General">
                  <c:v>3.1191999799999999E-4</c:v>
                </c:pt>
                <c:pt idx="4803" formatCode="General">
                  <c:v>3.11999998E-4</c:v>
                </c:pt>
                <c:pt idx="4804" formatCode="General">
                  <c:v>3.1207999800000002E-4</c:v>
                </c:pt>
                <c:pt idx="4805" formatCode="General">
                  <c:v>3.1215999799999997E-4</c:v>
                </c:pt>
                <c:pt idx="4806" formatCode="General">
                  <c:v>3.1223999799999999E-4</c:v>
                </c:pt>
                <c:pt idx="4807" formatCode="General">
                  <c:v>3.12319998E-4</c:v>
                </c:pt>
                <c:pt idx="4808" formatCode="General">
                  <c:v>3.1239999800000001E-4</c:v>
                </c:pt>
                <c:pt idx="4809" formatCode="General">
                  <c:v>3.1247999800000002E-4</c:v>
                </c:pt>
                <c:pt idx="4810" formatCode="General">
                  <c:v>3.1255999799999998E-4</c:v>
                </c:pt>
                <c:pt idx="4811" formatCode="General">
                  <c:v>3.12639998E-4</c:v>
                </c:pt>
                <c:pt idx="4812" formatCode="General">
                  <c:v>3.1271999800000001E-4</c:v>
                </c:pt>
                <c:pt idx="4813" formatCode="General">
                  <c:v>3.1279999800000002E-4</c:v>
                </c:pt>
                <c:pt idx="4814" formatCode="General">
                  <c:v>3.1287999799999998E-4</c:v>
                </c:pt>
                <c:pt idx="4815" formatCode="General">
                  <c:v>3.1295999799999999E-4</c:v>
                </c:pt>
                <c:pt idx="4816" formatCode="General">
                  <c:v>3.1303999800000001E-4</c:v>
                </c:pt>
                <c:pt idx="4817" formatCode="General">
                  <c:v>3.1311999800000002E-4</c:v>
                </c:pt>
                <c:pt idx="4818" formatCode="General">
                  <c:v>3.1319999799999998E-4</c:v>
                </c:pt>
                <c:pt idx="4819" formatCode="General">
                  <c:v>3.1327999799999999E-4</c:v>
                </c:pt>
                <c:pt idx="4820" formatCode="General">
                  <c:v>3.13359998E-4</c:v>
                </c:pt>
                <c:pt idx="4821" formatCode="General">
                  <c:v>3.1343999800000002E-4</c:v>
                </c:pt>
                <c:pt idx="4822" formatCode="General">
                  <c:v>3.1351999799999997E-4</c:v>
                </c:pt>
                <c:pt idx="4823" formatCode="General">
                  <c:v>3.1359999799999999E-4</c:v>
                </c:pt>
                <c:pt idx="4824" formatCode="General">
                  <c:v>3.13679998E-4</c:v>
                </c:pt>
                <c:pt idx="4825" formatCode="General">
                  <c:v>3.1375999800000001E-4</c:v>
                </c:pt>
                <c:pt idx="4826" formatCode="General">
                  <c:v>3.1383999800000003E-4</c:v>
                </c:pt>
                <c:pt idx="4827" formatCode="General">
                  <c:v>3.1391999799999998E-4</c:v>
                </c:pt>
                <c:pt idx="4828" formatCode="General">
                  <c:v>3.13999998E-4</c:v>
                </c:pt>
                <c:pt idx="4829" formatCode="General">
                  <c:v>3.1407999800000001E-4</c:v>
                </c:pt>
                <c:pt idx="4830" formatCode="General">
                  <c:v>3.1415999800000002E-4</c:v>
                </c:pt>
                <c:pt idx="4831" formatCode="General">
                  <c:v>3.1423999799999998E-4</c:v>
                </c:pt>
                <c:pt idx="4832" formatCode="General">
                  <c:v>3.1431999799999999E-4</c:v>
                </c:pt>
                <c:pt idx="4833" formatCode="General">
                  <c:v>3.1439999800000001E-4</c:v>
                </c:pt>
                <c:pt idx="4834" formatCode="General">
                  <c:v>3.1447999800000002E-4</c:v>
                </c:pt>
                <c:pt idx="4835" formatCode="General">
                  <c:v>3.1455999799999998E-4</c:v>
                </c:pt>
                <c:pt idx="4836" formatCode="General">
                  <c:v>3.1463999799999999E-4</c:v>
                </c:pt>
                <c:pt idx="4837" formatCode="General">
                  <c:v>3.14719998E-4</c:v>
                </c:pt>
                <c:pt idx="4838" formatCode="General">
                  <c:v>3.1479999800000002E-4</c:v>
                </c:pt>
                <c:pt idx="4839" formatCode="General">
                  <c:v>3.1487999799999997E-4</c:v>
                </c:pt>
                <c:pt idx="4840" formatCode="General">
                  <c:v>3.1495999799999999E-4</c:v>
                </c:pt>
                <c:pt idx="4841" formatCode="General">
                  <c:v>3.15039998E-4</c:v>
                </c:pt>
                <c:pt idx="4842" formatCode="General">
                  <c:v>3.1511999800000001E-4</c:v>
                </c:pt>
                <c:pt idx="4843" formatCode="General">
                  <c:v>3.1519999800000003E-4</c:v>
                </c:pt>
                <c:pt idx="4844" formatCode="General">
                  <c:v>3.1527999799999998E-4</c:v>
                </c:pt>
                <c:pt idx="4845" formatCode="General">
                  <c:v>3.15359998E-4</c:v>
                </c:pt>
                <c:pt idx="4846" formatCode="General">
                  <c:v>3.1543999800000001E-4</c:v>
                </c:pt>
                <c:pt idx="4847" formatCode="General">
                  <c:v>3.1551999800000002E-4</c:v>
                </c:pt>
                <c:pt idx="4848" formatCode="General">
                  <c:v>3.1559999799999998E-4</c:v>
                </c:pt>
                <c:pt idx="4849" formatCode="General">
                  <c:v>3.1567999799999999E-4</c:v>
                </c:pt>
                <c:pt idx="4850" formatCode="General">
                  <c:v>3.1575999800000001E-4</c:v>
                </c:pt>
                <c:pt idx="4851" formatCode="General">
                  <c:v>3.1583999800000002E-4</c:v>
                </c:pt>
                <c:pt idx="4852" formatCode="General">
                  <c:v>3.1591999799999998E-4</c:v>
                </c:pt>
                <c:pt idx="4853" formatCode="General">
                  <c:v>3.1599999799999999E-4</c:v>
                </c:pt>
                <c:pt idx="4854" formatCode="General">
                  <c:v>3.16079998E-4</c:v>
                </c:pt>
                <c:pt idx="4855" formatCode="General">
                  <c:v>3.1615999800000002E-4</c:v>
                </c:pt>
                <c:pt idx="4856" formatCode="General">
                  <c:v>3.1623999799999998E-4</c:v>
                </c:pt>
                <c:pt idx="4857" formatCode="General">
                  <c:v>3.1631999799999999E-4</c:v>
                </c:pt>
                <c:pt idx="4858" formatCode="General">
                  <c:v>3.16399998E-4</c:v>
                </c:pt>
                <c:pt idx="4859" formatCode="General">
                  <c:v>3.1647999800000001E-4</c:v>
                </c:pt>
                <c:pt idx="4860" formatCode="General">
                  <c:v>3.1655999800000003E-4</c:v>
                </c:pt>
                <c:pt idx="4861" formatCode="General">
                  <c:v>3.1663999799999999E-4</c:v>
                </c:pt>
                <c:pt idx="4862" formatCode="General">
                  <c:v>3.16719998E-4</c:v>
                </c:pt>
                <c:pt idx="4863" formatCode="General">
                  <c:v>3.1679999800000001E-4</c:v>
                </c:pt>
                <c:pt idx="4864" formatCode="General">
                  <c:v>3.1687999800000002E-4</c:v>
                </c:pt>
                <c:pt idx="4865" formatCode="General">
                  <c:v>3.1695999799999998E-4</c:v>
                </c:pt>
                <c:pt idx="4866" formatCode="General">
                  <c:v>3.1703999799999999E-4</c:v>
                </c:pt>
                <c:pt idx="4867" formatCode="General">
                  <c:v>3.1711999800000001E-4</c:v>
                </c:pt>
                <c:pt idx="4868" formatCode="General">
                  <c:v>3.1719999800000002E-4</c:v>
                </c:pt>
                <c:pt idx="4869" formatCode="General">
                  <c:v>3.1727999799999998E-4</c:v>
                </c:pt>
                <c:pt idx="4870" formatCode="General">
                  <c:v>3.1735999799999999E-4</c:v>
                </c:pt>
                <c:pt idx="4871" formatCode="General">
                  <c:v>3.17439998E-4</c:v>
                </c:pt>
                <c:pt idx="4872" formatCode="General">
                  <c:v>3.1751999800000002E-4</c:v>
                </c:pt>
                <c:pt idx="4873" formatCode="General">
                  <c:v>3.1759999799999998E-4</c:v>
                </c:pt>
                <c:pt idx="4874" formatCode="General">
                  <c:v>3.1767999799999999E-4</c:v>
                </c:pt>
                <c:pt idx="4875" formatCode="General">
                  <c:v>3.17759998E-4</c:v>
                </c:pt>
                <c:pt idx="4876" formatCode="General">
                  <c:v>3.1783999800000001E-4</c:v>
                </c:pt>
                <c:pt idx="4877" formatCode="General">
                  <c:v>3.1791999800000003E-4</c:v>
                </c:pt>
                <c:pt idx="4878" formatCode="General">
                  <c:v>3.1799999799999999E-4</c:v>
                </c:pt>
                <c:pt idx="4879" formatCode="General">
                  <c:v>3.18079998E-4</c:v>
                </c:pt>
                <c:pt idx="4880" formatCode="General">
                  <c:v>3.1815999800000001E-4</c:v>
                </c:pt>
                <c:pt idx="4881" formatCode="General">
                  <c:v>3.1823999800000002E-4</c:v>
                </c:pt>
                <c:pt idx="4882" formatCode="General">
                  <c:v>3.1831999799999998E-4</c:v>
                </c:pt>
                <c:pt idx="4883" formatCode="General">
                  <c:v>3.18399998E-4</c:v>
                </c:pt>
                <c:pt idx="4884" formatCode="General">
                  <c:v>3.1847999800000001E-4</c:v>
                </c:pt>
                <c:pt idx="4885" formatCode="General">
                  <c:v>3.1855999800000002E-4</c:v>
                </c:pt>
                <c:pt idx="4886" formatCode="General">
                  <c:v>3.1863999799999998E-4</c:v>
                </c:pt>
                <c:pt idx="4887" formatCode="General">
                  <c:v>3.1871999799999999E-4</c:v>
                </c:pt>
                <c:pt idx="4888" formatCode="General">
                  <c:v>3.1879999800000001E-4</c:v>
                </c:pt>
                <c:pt idx="4889" formatCode="General">
                  <c:v>3.1887999800000002E-4</c:v>
                </c:pt>
                <c:pt idx="4890" formatCode="General">
                  <c:v>3.1895999799999998E-4</c:v>
                </c:pt>
                <c:pt idx="4891" formatCode="General">
                  <c:v>3.1903999799999999E-4</c:v>
                </c:pt>
                <c:pt idx="4892" formatCode="General">
                  <c:v>3.19119998E-4</c:v>
                </c:pt>
                <c:pt idx="4893" formatCode="General">
                  <c:v>3.1919999800000001E-4</c:v>
                </c:pt>
                <c:pt idx="4894" formatCode="General">
                  <c:v>3.1927999799999997E-4</c:v>
                </c:pt>
                <c:pt idx="4895" formatCode="General">
                  <c:v>3.1935999799999999E-4</c:v>
                </c:pt>
                <c:pt idx="4896" formatCode="General">
                  <c:v>3.19439998E-4</c:v>
                </c:pt>
                <c:pt idx="4897" formatCode="General">
                  <c:v>3.1951999800000001E-4</c:v>
                </c:pt>
                <c:pt idx="4898" formatCode="General">
                  <c:v>3.1959999800000002E-4</c:v>
                </c:pt>
                <c:pt idx="4899" formatCode="General">
                  <c:v>3.1967999799999998E-4</c:v>
                </c:pt>
                <c:pt idx="4900" formatCode="General">
                  <c:v>3.19759998E-4</c:v>
                </c:pt>
                <c:pt idx="4901" formatCode="General">
                  <c:v>3.1983999800000001E-4</c:v>
                </c:pt>
                <c:pt idx="4902" formatCode="General">
                  <c:v>3.1991999800000002E-4</c:v>
                </c:pt>
                <c:pt idx="4903" formatCode="General">
                  <c:v>3.1999999799999998E-4</c:v>
                </c:pt>
                <c:pt idx="4904" formatCode="General">
                  <c:v>3.2007999799999999E-4</c:v>
                </c:pt>
                <c:pt idx="4905" formatCode="General">
                  <c:v>3.2015999800000001E-4</c:v>
                </c:pt>
                <c:pt idx="4906" formatCode="General">
                  <c:v>3.2023999800000002E-4</c:v>
                </c:pt>
                <c:pt idx="4907" formatCode="General">
                  <c:v>3.2031999799999998E-4</c:v>
                </c:pt>
                <c:pt idx="4908" formatCode="General">
                  <c:v>3.2039999799999999E-4</c:v>
                </c:pt>
                <c:pt idx="4909" formatCode="General">
                  <c:v>3.20479998E-4</c:v>
                </c:pt>
                <c:pt idx="4910" formatCode="General">
                  <c:v>3.2055999800000002E-4</c:v>
                </c:pt>
                <c:pt idx="4911" formatCode="General">
                  <c:v>3.2063999799999997E-4</c:v>
                </c:pt>
                <c:pt idx="4912" formatCode="General">
                  <c:v>3.2071999799999999E-4</c:v>
                </c:pt>
                <c:pt idx="4913" formatCode="General">
                  <c:v>3.20799998E-4</c:v>
                </c:pt>
                <c:pt idx="4914" formatCode="General">
                  <c:v>3.2087999800000001E-4</c:v>
                </c:pt>
                <c:pt idx="4915" formatCode="General">
                  <c:v>3.2095999800000002E-4</c:v>
                </c:pt>
                <c:pt idx="4916" formatCode="General">
                  <c:v>3.2103999799999998E-4</c:v>
                </c:pt>
                <c:pt idx="4917" formatCode="General">
                  <c:v>3.21119998E-4</c:v>
                </c:pt>
                <c:pt idx="4918" formatCode="General">
                  <c:v>3.2119999800000001E-4</c:v>
                </c:pt>
                <c:pt idx="4919" formatCode="General">
                  <c:v>3.2127999800000002E-4</c:v>
                </c:pt>
                <c:pt idx="4920" formatCode="General">
                  <c:v>3.2135999799999998E-4</c:v>
                </c:pt>
                <c:pt idx="4921" formatCode="General">
                  <c:v>3.2143999799999999E-4</c:v>
                </c:pt>
                <c:pt idx="4922" formatCode="General">
                  <c:v>3.2151999800000001E-4</c:v>
                </c:pt>
                <c:pt idx="4923" formatCode="General">
                  <c:v>3.2159999800000002E-4</c:v>
                </c:pt>
                <c:pt idx="4924" formatCode="General">
                  <c:v>3.2167999799999998E-4</c:v>
                </c:pt>
                <c:pt idx="4925" formatCode="General">
                  <c:v>3.2175999799999999E-4</c:v>
                </c:pt>
                <c:pt idx="4926" formatCode="General">
                  <c:v>3.21839998E-4</c:v>
                </c:pt>
                <c:pt idx="4927" formatCode="General">
                  <c:v>3.2191999800000002E-4</c:v>
                </c:pt>
                <c:pt idx="4928" formatCode="General">
                  <c:v>3.2199999799999997E-4</c:v>
                </c:pt>
                <c:pt idx="4929" formatCode="General">
                  <c:v>3.2207999799999999E-4</c:v>
                </c:pt>
                <c:pt idx="4930" formatCode="General">
                  <c:v>3.22159998E-4</c:v>
                </c:pt>
                <c:pt idx="4931" formatCode="General">
                  <c:v>3.2223999800000001E-4</c:v>
                </c:pt>
                <c:pt idx="4932" formatCode="General">
                  <c:v>3.2231999800000003E-4</c:v>
                </c:pt>
                <c:pt idx="4933" formatCode="General">
                  <c:v>3.2239999799999998E-4</c:v>
                </c:pt>
                <c:pt idx="4934" formatCode="General">
                  <c:v>3.22479998E-4</c:v>
                </c:pt>
                <c:pt idx="4935" formatCode="General">
                  <c:v>3.2255999800000001E-4</c:v>
                </c:pt>
                <c:pt idx="4936" formatCode="General">
                  <c:v>3.2263999800000002E-4</c:v>
                </c:pt>
                <c:pt idx="4937" formatCode="General">
                  <c:v>3.2271999799999998E-4</c:v>
                </c:pt>
                <c:pt idx="4938" formatCode="General">
                  <c:v>3.2279999799999999E-4</c:v>
                </c:pt>
                <c:pt idx="4939" formatCode="General">
                  <c:v>3.2287999800000001E-4</c:v>
                </c:pt>
                <c:pt idx="4940" formatCode="General">
                  <c:v>3.2295999800000002E-4</c:v>
                </c:pt>
                <c:pt idx="4941" formatCode="General">
                  <c:v>3.2303999799999998E-4</c:v>
                </c:pt>
                <c:pt idx="4942" formatCode="General">
                  <c:v>3.2311999799999999E-4</c:v>
                </c:pt>
                <c:pt idx="4943" formatCode="General">
                  <c:v>3.23199998E-4</c:v>
                </c:pt>
                <c:pt idx="4944" formatCode="General">
                  <c:v>3.2327999800000002E-4</c:v>
                </c:pt>
                <c:pt idx="4945" formatCode="General">
                  <c:v>3.2335999799999997E-4</c:v>
                </c:pt>
                <c:pt idx="4946" formatCode="General">
                  <c:v>3.2343999799999999E-4</c:v>
                </c:pt>
                <c:pt idx="4947" formatCode="General">
                  <c:v>3.23519998E-4</c:v>
                </c:pt>
                <c:pt idx="4948" formatCode="General">
                  <c:v>3.2359999800000001E-4</c:v>
                </c:pt>
                <c:pt idx="4949" formatCode="General">
                  <c:v>3.2367999800000003E-4</c:v>
                </c:pt>
                <c:pt idx="4950" formatCode="General">
                  <c:v>3.2375999799999998E-4</c:v>
                </c:pt>
                <c:pt idx="4951" formatCode="General">
                  <c:v>3.23839998E-4</c:v>
                </c:pt>
                <c:pt idx="4952" formatCode="General">
                  <c:v>3.2391999800000001E-4</c:v>
                </c:pt>
                <c:pt idx="4953" formatCode="General">
                  <c:v>3.2399999800000002E-4</c:v>
                </c:pt>
                <c:pt idx="4954" formatCode="General">
                  <c:v>3.2407999799999998E-4</c:v>
                </c:pt>
                <c:pt idx="4955" formatCode="General">
                  <c:v>3.2415999799999999E-4</c:v>
                </c:pt>
                <c:pt idx="4956" formatCode="General">
                  <c:v>3.2423999800000001E-4</c:v>
                </c:pt>
                <c:pt idx="4957" formatCode="General">
                  <c:v>3.2431999800000002E-4</c:v>
                </c:pt>
                <c:pt idx="4958" formatCode="General">
                  <c:v>3.2439999799999998E-4</c:v>
                </c:pt>
                <c:pt idx="4959" formatCode="General">
                  <c:v>3.2447999799999999E-4</c:v>
                </c:pt>
                <c:pt idx="4960" formatCode="General">
                  <c:v>3.24559998E-4</c:v>
                </c:pt>
                <c:pt idx="4961" formatCode="General">
                  <c:v>3.2463999800000002E-4</c:v>
                </c:pt>
                <c:pt idx="4962" formatCode="General">
                  <c:v>3.2471999799999998E-4</c:v>
                </c:pt>
                <c:pt idx="4963" formatCode="General">
                  <c:v>3.2479999799999999E-4</c:v>
                </c:pt>
                <c:pt idx="4964" formatCode="General">
                  <c:v>3.24879998E-4</c:v>
                </c:pt>
                <c:pt idx="4965" formatCode="General">
                  <c:v>3.2495999800000001E-4</c:v>
                </c:pt>
                <c:pt idx="4966" formatCode="General">
                  <c:v>3.2503999800000003E-4</c:v>
                </c:pt>
                <c:pt idx="4967" formatCode="General">
                  <c:v>3.2511999799999999E-4</c:v>
                </c:pt>
                <c:pt idx="4968" formatCode="General">
                  <c:v>3.25199998E-4</c:v>
                </c:pt>
                <c:pt idx="4969" formatCode="General">
                  <c:v>3.2527999800000001E-4</c:v>
                </c:pt>
                <c:pt idx="4970" formatCode="General">
                  <c:v>3.2535999800000002E-4</c:v>
                </c:pt>
                <c:pt idx="4971" formatCode="General">
                  <c:v>3.2543999799999998E-4</c:v>
                </c:pt>
                <c:pt idx="4972" formatCode="General">
                  <c:v>3.2551999799999999E-4</c:v>
                </c:pt>
                <c:pt idx="4973" formatCode="General">
                  <c:v>3.2559999800000001E-4</c:v>
                </c:pt>
                <c:pt idx="4974" formatCode="General">
                  <c:v>3.2567999800000002E-4</c:v>
                </c:pt>
                <c:pt idx="4975" formatCode="General">
                  <c:v>3.2575999799999998E-4</c:v>
                </c:pt>
                <c:pt idx="4976" formatCode="General">
                  <c:v>3.2583999799999999E-4</c:v>
                </c:pt>
                <c:pt idx="4977" formatCode="General">
                  <c:v>3.25919998E-4</c:v>
                </c:pt>
                <c:pt idx="4978" formatCode="General">
                  <c:v>3.2599999800000002E-4</c:v>
                </c:pt>
                <c:pt idx="4979" formatCode="General">
                  <c:v>3.2607999799999998E-4</c:v>
                </c:pt>
                <c:pt idx="4980" formatCode="General">
                  <c:v>3.2615999799999999E-4</c:v>
                </c:pt>
                <c:pt idx="4981" formatCode="General">
                  <c:v>3.26239998E-4</c:v>
                </c:pt>
                <c:pt idx="4982" formatCode="General">
                  <c:v>3.2631999800000001E-4</c:v>
                </c:pt>
                <c:pt idx="4983" formatCode="General">
                  <c:v>3.2639999800000003E-4</c:v>
                </c:pt>
                <c:pt idx="4984" formatCode="General">
                  <c:v>3.2647999799999999E-4</c:v>
                </c:pt>
                <c:pt idx="4985" formatCode="General">
                  <c:v>3.26559998E-4</c:v>
                </c:pt>
                <c:pt idx="4986" formatCode="General">
                  <c:v>3.2663999800000001E-4</c:v>
                </c:pt>
                <c:pt idx="4987" formatCode="General">
                  <c:v>3.2671999800000002E-4</c:v>
                </c:pt>
                <c:pt idx="4988" formatCode="General">
                  <c:v>3.2679999799999998E-4</c:v>
                </c:pt>
                <c:pt idx="4989" formatCode="General">
                  <c:v>3.26879998E-4</c:v>
                </c:pt>
                <c:pt idx="4990" formatCode="General">
                  <c:v>3.2695999800000001E-4</c:v>
                </c:pt>
                <c:pt idx="4991" formatCode="General">
                  <c:v>3.2703999800000002E-4</c:v>
                </c:pt>
                <c:pt idx="4992" formatCode="General">
                  <c:v>3.2711999799999998E-4</c:v>
                </c:pt>
                <c:pt idx="4993" formatCode="General">
                  <c:v>3.2719999799999999E-4</c:v>
                </c:pt>
                <c:pt idx="4994" formatCode="General">
                  <c:v>3.2727999800000001E-4</c:v>
                </c:pt>
                <c:pt idx="4995" formatCode="General">
                  <c:v>3.2735999800000002E-4</c:v>
                </c:pt>
                <c:pt idx="4996" formatCode="General">
                  <c:v>3.2743999799999998E-4</c:v>
                </c:pt>
                <c:pt idx="4997" formatCode="General">
                  <c:v>3.2751999799999999E-4</c:v>
                </c:pt>
                <c:pt idx="4998" formatCode="General">
                  <c:v>3.27599998E-4</c:v>
                </c:pt>
                <c:pt idx="4999" formatCode="General">
                  <c:v>3.2767999800000001E-4</c:v>
                </c:pt>
                <c:pt idx="5000" formatCode="General">
                  <c:v>3.2775999799999997E-4</c:v>
                </c:pt>
                <c:pt idx="5001" formatCode="General">
                  <c:v>3.2783999799999999E-4</c:v>
                </c:pt>
                <c:pt idx="5002" formatCode="General">
                  <c:v>3.27919998E-4</c:v>
                </c:pt>
                <c:pt idx="5003" formatCode="General">
                  <c:v>3.2799999800000001E-4</c:v>
                </c:pt>
                <c:pt idx="5004" formatCode="General">
                  <c:v>3.2807999800000002E-4</c:v>
                </c:pt>
                <c:pt idx="5005" formatCode="General">
                  <c:v>3.2815999799999998E-4</c:v>
                </c:pt>
                <c:pt idx="5006" formatCode="General">
                  <c:v>3.28239998E-4</c:v>
                </c:pt>
                <c:pt idx="5007" formatCode="General">
                  <c:v>3.2831999800000001E-4</c:v>
                </c:pt>
                <c:pt idx="5008" formatCode="General">
                  <c:v>3.2839999800000002E-4</c:v>
                </c:pt>
                <c:pt idx="5009" formatCode="General">
                  <c:v>3.2847999799999998E-4</c:v>
                </c:pt>
                <c:pt idx="5010" formatCode="General">
                  <c:v>3.2855999799999999E-4</c:v>
                </c:pt>
                <c:pt idx="5011" formatCode="General">
                  <c:v>3.2863999800000001E-4</c:v>
                </c:pt>
                <c:pt idx="5012" formatCode="General">
                  <c:v>3.2871999800000002E-4</c:v>
                </c:pt>
                <c:pt idx="5013" formatCode="General">
                  <c:v>3.2879999799999998E-4</c:v>
                </c:pt>
                <c:pt idx="5014" formatCode="General">
                  <c:v>3.2887999799999999E-4</c:v>
                </c:pt>
                <c:pt idx="5015" formatCode="General">
                  <c:v>3.28959998E-4</c:v>
                </c:pt>
                <c:pt idx="5016" formatCode="General">
                  <c:v>3.2903999800000002E-4</c:v>
                </c:pt>
                <c:pt idx="5017" formatCode="General">
                  <c:v>3.2911999799999997E-4</c:v>
                </c:pt>
                <c:pt idx="5018" formatCode="General">
                  <c:v>3.2919999799999999E-4</c:v>
                </c:pt>
                <c:pt idx="5019" formatCode="General">
                  <c:v>3.29279998E-4</c:v>
                </c:pt>
                <c:pt idx="5020" formatCode="General">
                  <c:v>3.2935999800000001E-4</c:v>
                </c:pt>
                <c:pt idx="5021" formatCode="General">
                  <c:v>3.2943999800000003E-4</c:v>
                </c:pt>
                <c:pt idx="5022" formatCode="General">
                  <c:v>3.2951999799999998E-4</c:v>
                </c:pt>
                <c:pt idx="5023" formatCode="General">
                  <c:v>3.29599998E-4</c:v>
                </c:pt>
                <c:pt idx="5024" formatCode="General">
                  <c:v>3.2967999800000001E-4</c:v>
                </c:pt>
                <c:pt idx="5025" formatCode="General">
                  <c:v>3.2975999800000002E-4</c:v>
                </c:pt>
                <c:pt idx="5026" formatCode="General">
                  <c:v>3.2983999799999998E-4</c:v>
                </c:pt>
                <c:pt idx="5027" formatCode="General">
                  <c:v>3.2991999799999999E-4</c:v>
                </c:pt>
                <c:pt idx="5028" formatCode="General">
                  <c:v>3.2999999800000001E-4</c:v>
                </c:pt>
                <c:pt idx="5029" formatCode="General">
                  <c:v>3.3007999800000002E-4</c:v>
                </c:pt>
                <c:pt idx="5030" formatCode="General">
                  <c:v>3.3015999799999998E-4</c:v>
                </c:pt>
                <c:pt idx="5031" formatCode="General">
                  <c:v>3.3023999799999999E-4</c:v>
                </c:pt>
                <c:pt idx="5032" formatCode="General">
                  <c:v>3.30319998E-4</c:v>
                </c:pt>
                <c:pt idx="5033" formatCode="General">
                  <c:v>3.3039999800000002E-4</c:v>
                </c:pt>
                <c:pt idx="5034" formatCode="General">
                  <c:v>3.3047999799999997E-4</c:v>
                </c:pt>
                <c:pt idx="5035" formatCode="General">
                  <c:v>3.3055999799999999E-4</c:v>
                </c:pt>
                <c:pt idx="5036" formatCode="General">
                  <c:v>3.30639998E-4</c:v>
                </c:pt>
                <c:pt idx="5037" formatCode="General">
                  <c:v>3.3071999800000001E-4</c:v>
                </c:pt>
                <c:pt idx="5038" formatCode="General">
                  <c:v>3.3079999800000003E-4</c:v>
                </c:pt>
                <c:pt idx="5039" formatCode="General">
                  <c:v>3.3087999799999998E-4</c:v>
                </c:pt>
                <c:pt idx="5040" formatCode="General">
                  <c:v>3.30959998E-4</c:v>
                </c:pt>
                <c:pt idx="5041" formatCode="General">
                  <c:v>3.3103999800000001E-4</c:v>
                </c:pt>
                <c:pt idx="5042" formatCode="General">
                  <c:v>3.3111999800000002E-4</c:v>
                </c:pt>
                <c:pt idx="5043" formatCode="General">
                  <c:v>3.3119999799999998E-4</c:v>
                </c:pt>
                <c:pt idx="5044" formatCode="General">
                  <c:v>3.3127999799999999E-4</c:v>
                </c:pt>
                <c:pt idx="5045" formatCode="General">
                  <c:v>3.3135999800000001E-4</c:v>
                </c:pt>
                <c:pt idx="5046" formatCode="General">
                  <c:v>3.3143999800000002E-4</c:v>
                </c:pt>
                <c:pt idx="5047" formatCode="General">
                  <c:v>3.3151999799999998E-4</c:v>
                </c:pt>
                <c:pt idx="5048" formatCode="General">
                  <c:v>3.3159999799999999E-4</c:v>
                </c:pt>
                <c:pt idx="5049" formatCode="General">
                  <c:v>3.31679998E-4</c:v>
                </c:pt>
                <c:pt idx="5050" formatCode="General">
                  <c:v>3.3175999800000002E-4</c:v>
                </c:pt>
                <c:pt idx="5051" formatCode="General">
                  <c:v>3.3183999799999998E-4</c:v>
                </c:pt>
                <c:pt idx="5052" formatCode="General">
                  <c:v>3.3191999799999999E-4</c:v>
                </c:pt>
                <c:pt idx="5053" formatCode="General">
                  <c:v>3.31999998E-4</c:v>
                </c:pt>
                <c:pt idx="5054" formatCode="General">
                  <c:v>3.3207999800000001E-4</c:v>
                </c:pt>
                <c:pt idx="5055" formatCode="General">
                  <c:v>3.3215999800000003E-4</c:v>
                </c:pt>
                <c:pt idx="5056" formatCode="General">
                  <c:v>3.3223999799999998E-4</c:v>
                </c:pt>
                <c:pt idx="5057" formatCode="General">
                  <c:v>3.32319998E-4</c:v>
                </c:pt>
                <c:pt idx="5058" formatCode="General">
                  <c:v>3.3239999800000001E-4</c:v>
                </c:pt>
                <c:pt idx="5059" formatCode="General">
                  <c:v>3.3247999800000002E-4</c:v>
                </c:pt>
                <c:pt idx="5060" formatCode="General">
                  <c:v>3.3255999799999998E-4</c:v>
                </c:pt>
                <c:pt idx="5061" formatCode="General">
                  <c:v>3.3263999799999999E-4</c:v>
                </c:pt>
                <c:pt idx="5062" formatCode="General">
                  <c:v>3.3271999800000001E-4</c:v>
                </c:pt>
                <c:pt idx="5063" formatCode="General">
                  <c:v>3.3279999800000002E-4</c:v>
                </c:pt>
                <c:pt idx="5064" formatCode="General">
                  <c:v>3.3287999799999998E-4</c:v>
                </c:pt>
                <c:pt idx="5065" formatCode="General">
                  <c:v>3.3295999799999999E-4</c:v>
                </c:pt>
                <c:pt idx="5066" formatCode="General">
                  <c:v>3.33039998E-4</c:v>
                </c:pt>
                <c:pt idx="5067" formatCode="General">
                  <c:v>3.3311999800000002E-4</c:v>
                </c:pt>
                <c:pt idx="5068" formatCode="General">
                  <c:v>3.3319999799999998E-4</c:v>
                </c:pt>
                <c:pt idx="5069" formatCode="General">
                  <c:v>3.3327999799999999E-4</c:v>
                </c:pt>
                <c:pt idx="5070" formatCode="General">
                  <c:v>3.33359998E-4</c:v>
                </c:pt>
                <c:pt idx="5071" formatCode="General">
                  <c:v>3.3343999800000001E-4</c:v>
                </c:pt>
                <c:pt idx="5072" formatCode="General">
                  <c:v>3.3351999800000003E-4</c:v>
                </c:pt>
                <c:pt idx="5073" formatCode="General">
                  <c:v>3.3359999799999999E-4</c:v>
                </c:pt>
                <c:pt idx="5074" formatCode="General">
                  <c:v>3.33679998E-4</c:v>
                </c:pt>
                <c:pt idx="5075" formatCode="General">
                  <c:v>3.3375999800000001E-4</c:v>
                </c:pt>
                <c:pt idx="5076" formatCode="General">
                  <c:v>3.3383999800000002E-4</c:v>
                </c:pt>
                <c:pt idx="5077" formatCode="General">
                  <c:v>3.3391999799999998E-4</c:v>
                </c:pt>
                <c:pt idx="5078" formatCode="General">
                  <c:v>3.3399999799999999E-4</c:v>
                </c:pt>
                <c:pt idx="5079" formatCode="General">
                  <c:v>3.3407999800000001E-4</c:v>
                </c:pt>
                <c:pt idx="5080" formatCode="General">
                  <c:v>3.3415999800000002E-4</c:v>
                </c:pt>
                <c:pt idx="5081" formatCode="General">
                  <c:v>3.3423999799999998E-4</c:v>
                </c:pt>
                <c:pt idx="5082" formatCode="General">
                  <c:v>3.3431999799999999E-4</c:v>
                </c:pt>
                <c:pt idx="5083" formatCode="General">
                  <c:v>3.34399998E-4</c:v>
                </c:pt>
                <c:pt idx="5084" formatCode="General">
                  <c:v>3.3447999800000002E-4</c:v>
                </c:pt>
                <c:pt idx="5085" formatCode="General">
                  <c:v>3.3455999799999998E-4</c:v>
                </c:pt>
                <c:pt idx="5086" formatCode="General">
                  <c:v>3.3463999799999999E-4</c:v>
                </c:pt>
                <c:pt idx="5087" formatCode="General">
                  <c:v>3.34719998E-4</c:v>
                </c:pt>
                <c:pt idx="5088" formatCode="General">
                  <c:v>3.3479999800000001E-4</c:v>
                </c:pt>
                <c:pt idx="5089" formatCode="General">
                  <c:v>3.3487999799999997E-4</c:v>
                </c:pt>
                <c:pt idx="5090" formatCode="General">
                  <c:v>3.3495999799999999E-4</c:v>
                </c:pt>
                <c:pt idx="5091" formatCode="General">
                  <c:v>3.35039998E-4</c:v>
                </c:pt>
                <c:pt idx="5092" formatCode="General">
                  <c:v>3.3511999800000001E-4</c:v>
                </c:pt>
                <c:pt idx="5093" formatCode="General">
                  <c:v>3.3519999800000002E-4</c:v>
                </c:pt>
                <c:pt idx="5094" formatCode="General">
                  <c:v>3.3527999799999998E-4</c:v>
                </c:pt>
                <c:pt idx="5095" formatCode="General">
                  <c:v>3.35359998E-4</c:v>
                </c:pt>
                <c:pt idx="5096" formatCode="General">
                  <c:v>3.3543999800000001E-4</c:v>
                </c:pt>
                <c:pt idx="5097" formatCode="General">
                  <c:v>3.3551999800000002E-4</c:v>
                </c:pt>
                <c:pt idx="5098" formatCode="General">
                  <c:v>3.3559999799999998E-4</c:v>
                </c:pt>
                <c:pt idx="5099" formatCode="General">
                  <c:v>3.3567999799999999E-4</c:v>
                </c:pt>
                <c:pt idx="5100" formatCode="General">
                  <c:v>3.3575999800000001E-4</c:v>
                </c:pt>
                <c:pt idx="5101" formatCode="General">
                  <c:v>3.3583999800000002E-4</c:v>
                </c:pt>
                <c:pt idx="5102" formatCode="General">
                  <c:v>3.3591999799999998E-4</c:v>
                </c:pt>
                <c:pt idx="5103" formatCode="General">
                  <c:v>3.3599999799999999E-4</c:v>
                </c:pt>
                <c:pt idx="5104" formatCode="General">
                  <c:v>3.36079998E-4</c:v>
                </c:pt>
                <c:pt idx="5105" formatCode="General">
                  <c:v>3.3615999800000001E-4</c:v>
                </c:pt>
                <c:pt idx="5106" formatCode="General">
                  <c:v>3.3623999799999997E-4</c:v>
                </c:pt>
                <c:pt idx="5107" formatCode="General">
                  <c:v>3.3631999799999999E-4</c:v>
                </c:pt>
                <c:pt idx="5108" formatCode="General">
                  <c:v>3.36399998E-4</c:v>
                </c:pt>
                <c:pt idx="5109" formatCode="General">
                  <c:v>3.3647999800000001E-4</c:v>
                </c:pt>
                <c:pt idx="5110" formatCode="General">
                  <c:v>3.3655999800000002E-4</c:v>
                </c:pt>
                <c:pt idx="5111" formatCode="General">
                  <c:v>3.3663999799999998E-4</c:v>
                </c:pt>
                <c:pt idx="5112" formatCode="General">
                  <c:v>3.36719998E-4</c:v>
                </c:pt>
                <c:pt idx="5113" formatCode="General">
                  <c:v>3.3679999800000001E-4</c:v>
                </c:pt>
                <c:pt idx="5114" formatCode="General">
                  <c:v>3.3687999800000002E-4</c:v>
                </c:pt>
                <c:pt idx="5115" formatCode="General">
                  <c:v>3.3695999799999998E-4</c:v>
                </c:pt>
                <c:pt idx="5116" formatCode="General">
                  <c:v>3.3703999799999999E-4</c:v>
                </c:pt>
                <c:pt idx="5117" formatCode="General">
                  <c:v>3.3711999800000001E-4</c:v>
                </c:pt>
                <c:pt idx="5118" formatCode="General">
                  <c:v>3.3719999800000002E-4</c:v>
                </c:pt>
                <c:pt idx="5119" formatCode="General">
                  <c:v>3.3727999799999998E-4</c:v>
                </c:pt>
                <c:pt idx="5120" formatCode="General">
                  <c:v>3.3735999799999999E-4</c:v>
                </c:pt>
                <c:pt idx="5121" formatCode="General">
                  <c:v>3.37439998E-4</c:v>
                </c:pt>
                <c:pt idx="5122" formatCode="General">
                  <c:v>3.3751999800000002E-4</c:v>
                </c:pt>
                <c:pt idx="5123" formatCode="General">
                  <c:v>3.3759999799999997E-4</c:v>
                </c:pt>
                <c:pt idx="5124" formatCode="General">
                  <c:v>3.3767999799999999E-4</c:v>
                </c:pt>
                <c:pt idx="5125" formatCode="General">
                  <c:v>3.37759998E-4</c:v>
                </c:pt>
                <c:pt idx="5126" formatCode="General">
                  <c:v>3.3783999800000001E-4</c:v>
                </c:pt>
                <c:pt idx="5127" formatCode="General">
                  <c:v>3.3791999800000003E-4</c:v>
                </c:pt>
                <c:pt idx="5128" formatCode="General">
                  <c:v>3.3799999799999998E-4</c:v>
                </c:pt>
                <c:pt idx="5129" formatCode="General">
                  <c:v>3.38079998E-4</c:v>
                </c:pt>
                <c:pt idx="5130" formatCode="General">
                  <c:v>3.3815999800000001E-4</c:v>
                </c:pt>
                <c:pt idx="5131" formatCode="General">
                  <c:v>3.3823999800000002E-4</c:v>
                </c:pt>
                <c:pt idx="5132" formatCode="General">
                  <c:v>3.3831999799999998E-4</c:v>
                </c:pt>
                <c:pt idx="5133" formatCode="General">
                  <c:v>3.3839999799999999E-4</c:v>
                </c:pt>
                <c:pt idx="5134" formatCode="General">
                  <c:v>3.3847999800000001E-4</c:v>
                </c:pt>
                <c:pt idx="5135" formatCode="General">
                  <c:v>3.3855999800000002E-4</c:v>
                </c:pt>
                <c:pt idx="5136" formatCode="General">
                  <c:v>3.3863999799999998E-4</c:v>
                </c:pt>
                <c:pt idx="5137" formatCode="General">
                  <c:v>3.3871999799999999E-4</c:v>
                </c:pt>
                <c:pt idx="5138" formatCode="General">
                  <c:v>3.38799998E-4</c:v>
                </c:pt>
                <c:pt idx="5139" formatCode="General">
                  <c:v>3.3887999800000002E-4</c:v>
                </c:pt>
                <c:pt idx="5140" formatCode="General">
                  <c:v>3.3895999799999997E-4</c:v>
                </c:pt>
                <c:pt idx="5141" formatCode="General">
                  <c:v>3.3903999799999999E-4</c:v>
                </c:pt>
                <c:pt idx="5142" formatCode="General">
                  <c:v>3.39119998E-4</c:v>
                </c:pt>
                <c:pt idx="5143" formatCode="General">
                  <c:v>3.3919999800000001E-4</c:v>
                </c:pt>
                <c:pt idx="5144" formatCode="General">
                  <c:v>3.3927999800000003E-4</c:v>
                </c:pt>
                <c:pt idx="5145" formatCode="General">
                  <c:v>3.3935999799999998E-4</c:v>
                </c:pt>
                <c:pt idx="5146" formatCode="General">
                  <c:v>3.39439998E-4</c:v>
                </c:pt>
                <c:pt idx="5147" formatCode="General">
                  <c:v>3.3951999800000001E-4</c:v>
                </c:pt>
                <c:pt idx="5148" formatCode="General">
                  <c:v>3.3959999800000002E-4</c:v>
                </c:pt>
                <c:pt idx="5149" formatCode="General">
                  <c:v>3.3967999799999998E-4</c:v>
                </c:pt>
                <c:pt idx="5150" formatCode="General">
                  <c:v>3.3975999799999999E-4</c:v>
                </c:pt>
                <c:pt idx="5151" formatCode="General">
                  <c:v>3.3983999800000001E-4</c:v>
                </c:pt>
                <c:pt idx="5152" formatCode="General">
                  <c:v>3.3991999800000002E-4</c:v>
                </c:pt>
                <c:pt idx="5153" formatCode="General">
                  <c:v>3.3999999799999998E-4</c:v>
                </c:pt>
                <c:pt idx="5154" formatCode="General">
                  <c:v>3.4007999799999999E-4</c:v>
                </c:pt>
                <c:pt idx="5155" formatCode="General">
                  <c:v>3.40159998E-4</c:v>
                </c:pt>
                <c:pt idx="5156" formatCode="General">
                  <c:v>3.4023999800000002E-4</c:v>
                </c:pt>
                <c:pt idx="5157" formatCode="General">
                  <c:v>3.4031999799999998E-4</c:v>
                </c:pt>
                <c:pt idx="5158" formatCode="General">
                  <c:v>3.4039999799999999E-4</c:v>
                </c:pt>
                <c:pt idx="5159" formatCode="General">
                  <c:v>3.40479998E-4</c:v>
                </c:pt>
                <c:pt idx="5160" formatCode="General">
                  <c:v>3.4055999800000001E-4</c:v>
                </c:pt>
                <c:pt idx="5161" formatCode="General">
                  <c:v>3.4063999800000003E-4</c:v>
                </c:pt>
                <c:pt idx="5162" formatCode="General">
                  <c:v>3.4071999799999998E-4</c:v>
                </c:pt>
                <c:pt idx="5163" formatCode="General">
                  <c:v>3.40799998E-4</c:v>
                </c:pt>
                <c:pt idx="5164" formatCode="General">
                  <c:v>3.4087999800000001E-4</c:v>
                </c:pt>
                <c:pt idx="5165" formatCode="General">
                  <c:v>3.4095999800000002E-4</c:v>
                </c:pt>
                <c:pt idx="5166" formatCode="General">
                  <c:v>3.4103999799999998E-4</c:v>
                </c:pt>
                <c:pt idx="5167" formatCode="General">
                  <c:v>3.4111999799999999E-4</c:v>
                </c:pt>
                <c:pt idx="5168" formatCode="General">
                  <c:v>3.4119999800000001E-4</c:v>
                </c:pt>
                <c:pt idx="5169" formatCode="General">
                  <c:v>3.4127999800000002E-4</c:v>
                </c:pt>
                <c:pt idx="5170" formatCode="General">
                  <c:v>3.4135999799999998E-4</c:v>
                </c:pt>
                <c:pt idx="5171" formatCode="General">
                  <c:v>3.4143999799999999E-4</c:v>
                </c:pt>
                <c:pt idx="5172" formatCode="General">
                  <c:v>3.41519998E-4</c:v>
                </c:pt>
                <c:pt idx="5173" formatCode="General">
                  <c:v>3.4159999800000002E-4</c:v>
                </c:pt>
                <c:pt idx="5174" formatCode="General">
                  <c:v>3.4167999799999998E-4</c:v>
                </c:pt>
                <c:pt idx="5175" formatCode="General">
                  <c:v>3.4175999799999999E-4</c:v>
                </c:pt>
                <c:pt idx="5176" formatCode="General">
                  <c:v>3.41839998E-4</c:v>
                </c:pt>
                <c:pt idx="5177" formatCode="General">
                  <c:v>3.4191999800000001E-4</c:v>
                </c:pt>
                <c:pt idx="5178" formatCode="General">
                  <c:v>3.4199999800000003E-4</c:v>
                </c:pt>
                <c:pt idx="5179" formatCode="General">
                  <c:v>3.4207999799999999E-4</c:v>
                </c:pt>
                <c:pt idx="5180" formatCode="General">
                  <c:v>3.42159998E-4</c:v>
                </c:pt>
                <c:pt idx="5181" formatCode="General">
                  <c:v>3.4223999800000001E-4</c:v>
                </c:pt>
                <c:pt idx="5182" formatCode="General">
                  <c:v>3.4231999800000002E-4</c:v>
                </c:pt>
                <c:pt idx="5183" formatCode="General">
                  <c:v>3.4239999799999998E-4</c:v>
                </c:pt>
                <c:pt idx="5184" formatCode="General">
                  <c:v>3.42479998E-4</c:v>
                </c:pt>
                <c:pt idx="5185" formatCode="General">
                  <c:v>3.4255999800000001E-4</c:v>
                </c:pt>
                <c:pt idx="5186" formatCode="General">
                  <c:v>3.4263999800000002E-4</c:v>
                </c:pt>
                <c:pt idx="5187" formatCode="General">
                  <c:v>3.4271999799999998E-4</c:v>
                </c:pt>
                <c:pt idx="5188" formatCode="General">
                  <c:v>3.4279999799999999E-4</c:v>
                </c:pt>
                <c:pt idx="5189" formatCode="General">
                  <c:v>3.42879998E-4</c:v>
                </c:pt>
                <c:pt idx="5190" formatCode="General">
                  <c:v>3.4295999800000002E-4</c:v>
                </c:pt>
                <c:pt idx="5191" formatCode="General">
                  <c:v>3.4303999799999998E-4</c:v>
                </c:pt>
                <c:pt idx="5192" formatCode="General">
                  <c:v>3.4311999799999999E-4</c:v>
                </c:pt>
                <c:pt idx="5193" formatCode="General">
                  <c:v>3.43199998E-4</c:v>
                </c:pt>
                <c:pt idx="5194" formatCode="General">
                  <c:v>3.4327999800000001E-4</c:v>
                </c:pt>
                <c:pt idx="5195" formatCode="General">
                  <c:v>3.4335999799999997E-4</c:v>
                </c:pt>
                <c:pt idx="5196" formatCode="General">
                  <c:v>3.4343999799999999E-4</c:v>
                </c:pt>
                <c:pt idx="5197" formatCode="General">
                  <c:v>3.43519998E-4</c:v>
                </c:pt>
                <c:pt idx="5198" formatCode="General">
                  <c:v>3.4359999800000001E-4</c:v>
                </c:pt>
                <c:pt idx="5199" formatCode="General">
                  <c:v>3.4367999800000002E-4</c:v>
                </c:pt>
                <c:pt idx="5200" formatCode="General">
                  <c:v>3.4375999799999998E-4</c:v>
                </c:pt>
                <c:pt idx="5201" formatCode="General">
                  <c:v>3.43839998E-4</c:v>
                </c:pt>
                <c:pt idx="5202" formatCode="General">
                  <c:v>3.4391999800000001E-4</c:v>
                </c:pt>
                <c:pt idx="5203" formatCode="General">
                  <c:v>3.4399999800000002E-4</c:v>
                </c:pt>
                <c:pt idx="5204" formatCode="General">
                  <c:v>3.4407999799999998E-4</c:v>
                </c:pt>
                <c:pt idx="5205" formatCode="General">
                  <c:v>3.4415999799999999E-4</c:v>
                </c:pt>
                <c:pt idx="5206" formatCode="General">
                  <c:v>3.4423999800000001E-4</c:v>
                </c:pt>
                <c:pt idx="5207" formatCode="General">
                  <c:v>3.4431999800000002E-4</c:v>
                </c:pt>
                <c:pt idx="5208" formatCode="General">
                  <c:v>3.4439999799999998E-4</c:v>
                </c:pt>
                <c:pt idx="5209" formatCode="General">
                  <c:v>3.4447999799999999E-4</c:v>
                </c:pt>
                <c:pt idx="5210" formatCode="General">
                  <c:v>3.44559998E-4</c:v>
                </c:pt>
                <c:pt idx="5211" formatCode="General">
                  <c:v>3.4463999800000002E-4</c:v>
                </c:pt>
                <c:pt idx="5212" formatCode="General">
                  <c:v>3.4471999799999997E-4</c:v>
                </c:pt>
                <c:pt idx="5213" formatCode="General">
                  <c:v>3.4479999799999999E-4</c:v>
                </c:pt>
                <c:pt idx="5214" formatCode="General">
                  <c:v>3.44879998E-4</c:v>
                </c:pt>
                <c:pt idx="5215" formatCode="General">
                  <c:v>3.4495999800000001E-4</c:v>
                </c:pt>
                <c:pt idx="5216" formatCode="General">
                  <c:v>3.4503999800000002E-4</c:v>
                </c:pt>
                <c:pt idx="5217" formatCode="General">
                  <c:v>3.4511999799999998E-4</c:v>
                </c:pt>
                <c:pt idx="5218" formatCode="General">
                  <c:v>3.45199998E-4</c:v>
                </c:pt>
                <c:pt idx="5219" formatCode="General">
                  <c:v>3.4527999800000001E-4</c:v>
                </c:pt>
                <c:pt idx="5220" formatCode="General">
                  <c:v>3.4535999800000002E-4</c:v>
                </c:pt>
                <c:pt idx="5221" formatCode="General">
                  <c:v>3.4543999799999998E-4</c:v>
                </c:pt>
                <c:pt idx="5222" formatCode="General">
                  <c:v>3.4551999799999999E-4</c:v>
                </c:pt>
                <c:pt idx="5223" formatCode="General">
                  <c:v>3.4559999800000001E-4</c:v>
                </c:pt>
                <c:pt idx="5224" formatCode="General">
                  <c:v>3.4567999800000002E-4</c:v>
                </c:pt>
                <c:pt idx="5225" formatCode="General">
                  <c:v>3.4575999799999998E-4</c:v>
                </c:pt>
                <c:pt idx="5226" formatCode="General">
                  <c:v>3.4583999799999999E-4</c:v>
                </c:pt>
                <c:pt idx="5227" formatCode="General">
                  <c:v>3.45919998E-4</c:v>
                </c:pt>
                <c:pt idx="5228" formatCode="General">
                  <c:v>3.4599999800000002E-4</c:v>
                </c:pt>
                <c:pt idx="5229" formatCode="General">
                  <c:v>3.4607999799999997E-4</c:v>
                </c:pt>
                <c:pt idx="5230" formatCode="General">
                  <c:v>3.4615999799999999E-4</c:v>
                </c:pt>
                <c:pt idx="5231" formatCode="General">
                  <c:v>3.46239998E-4</c:v>
                </c:pt>
                <c:pt idx="5232" formatCode="General">
                  <c:v>3.4631999800000001E-4</c:v>
                </c:pt>
                <c:pt idx="5233" formatCode="General">
                  <c:v>3.4639999800000003E-4</c:v>
                </c:pt>
                <c:pt idx="5234" formatCode="General">
                  <c:v>3.4647999799999998E-4</c:v>
                </c:pt>
                <c:pt idx="5235" formatCode="General">
                  <c:v>3.46559998E-4</c:v>
                </c:pt>
                <c:pt idx="5236" formatCode="General">
                  <c:v>3.4663999800000001E-4</c:v>
                </c:pt>
                <c:pt idx="5237" formatCode="General">
                  <c:v>3.4671999800000002E-4</c:v>
                </c:pt>
                <c:pt idx="5238" formatCode="General">
                  <c:v>3.4679999799999998E-4</c:v>
                </c:pt>
                <c:pt idx="5239" formatCode="General">
                  <c:v>3.4687999799999999E-4</c:v>
                </c:pt>
                <c:pt idx="5240" formatCode="General">
                  <c:v>3.4695999800000001E-4</c:v>
                </c:pt>
                <c:pt idx="5241" formatCode="General">
                  <c:v>3.4703999800000002E-4</c:v>
                </c:pt>
                <c:pt idx="5242" formatCode="General">
                  <c:v>3.4711999799999998E-4</c:v>
                </c:pt>
                <c:pt idx="5243" formatCode="General">
                  <c:v>3.4719999799999999E-4</c:v>
                </c:pt>
                <c:pt idx="5244" formatCode="General">
                  <c:v>3.47279998E-4</c:v>
                </c:pt>
                <c:pt idx="5245" formatCode="General">
                  <c:v>3.4735999800000002E-4</c:v>
                </c:pt>
                <c:pt idx="5246" formatCode="General">
                  <c:v>3.4743999799999997E-4</c:v>
                </c:pt>
                <c:pt idx="5247" formatCode="General">
                  <c:v>3.4751999799999999E-4</c:v>
                </c:pt>
                <c:pt idx="5248" formatCode="General">
                  <c:v>3.47599998E-4</c:v>
                </c:pt>
                <c:pt idx="5249" formatCode="General">
                  <c:v>3.4767999800000001E-4</c:v>
                </c:pt>
                <c:pt idx="5250" formatCode="General">
                  <c:v>3.4775999800000003E-4</c:v>
                </c:pt>
                <c:pt idx="5251" formatCode="General">
                  <c:v>3.4783999799999998E-4</c:v>
                </c:pt>
                <c:pt idx="5252" formatCode="General">
                  <c:v>3.47919998E-4</c:v>
                </c:pt>
                <c:pt idx="5253" formatCode="General">
                  <c:v>3.4799999800000001E-4</c:v>
                </c:pt>
                <c:pt idx="5254" formatCode="General">
                  <c:v>3.4807999800000002E-4</c:v>
                </c:pt>
                <c:pt idx="5255" formatCode="General">
                  <c:v>3.4815999799999998E-4</c:v>
                </c:pt>
                <c:pt idx="5256" formatCode="General">
                  <c:v>3.4823999799999999E-4</c:v>
                </c:pt>
                <c:pt idx="5257" formatCode="General">
                  <c:v>3.4831999800000001E-4</c:v>
                </c:pt>
                <c:pt idx="5258" formatCode="General">
                  <c:v>3.4839999800000002E-4</c:v>
                </c:pt>
                <c:pt idx="5259" formatCode="General">
                  <c:v>3.4847999799999998E-4</c:v>
                </c:pt>
                <c:pt idx="5260" formatCode="General">
                  <c:v>3.4855999799999999E-4</c:v>
                </c:pt>
                <c:pt idx="5261" formatCode="General">
                  <c:v>3.48639998E-4</c:v>
                </c:pt>
                <c:pt idx="5262" formatCode="General">
                  <c:v>3.4871999800000002E-4</c:v>
                </c:pt>
                <c:pt idx="5263" formatCode="General">
                  <c:v>3.4879999799999998E-4</c:v>
                </c:pt>
                <c:pt idx="5264" formatCode="General">
                  <c:v>3.4887999799999999E-4</c:v>
                </c:pt>
                <c:pt idx="5265" formatCode="General">
                  <c:v>3.48959998E-4</c:v>
                </c:pt>
                <c:pt idx="5266" formatCode="General">
                  <c:v>3.4903999800000001E-4</c:v>
                </c:pt>
                <c:pt idx="5267" formatCode="General">
                  <c:v>3.4911999800000003E-4</c:v>
                </c:pt>
                <c:pt idx="5268" formatCode="General">
                  <c:v>3.4919999799999998E-4</c:v>
                </c:pt>
                <c:pt idx="5269" formatCode="General">
                  <c:v>3.49279998E-4</c:v>
                </c:pt>
                <c:pt idx="5270" formatCode="General">
                  <c:v>3.4935999800000001E-4</c:v>
                </c:pt>
                <c:pt idx="5271" formatCode="General">
                  <c:v>3.4943999800000002E-4</c:v>
                </c:pt>
                <c:pt idx="5272" formatCode="General">
                  <c:v>3.4951999799999998E-4</c:v>
                </c:pt>
                <c:pt idx="5273" formatCode="General">
                  <c:v>3.4959999799999999E-4</c:v>
                </c:pt>
                <c:pt idx="5274" formatCode="General">
                  <c:v>3.4967999800000001E-4</c:v>
                </c:pt>
                <c:pt idx="5275" formatCode="General">
                  <c:v>3.4975999800000002E-4</c:v>
                </c:pt>
                <c:pt idx="5276" formatCode="General">
                  <c:v>3.4983999799999998E-4</c:v>
                </c:pt>
                <c:pt idx="5277" formatCode="General">
                  <c:v>3.4991999799999999E-4</c:v>
                </c:pt>
                <c:pt idx="5278" formatCode="General">
                  <c:v>3.49999998E-4</c:v>
                </c:pt>
                <c:pt idx="5279" formatCode="General">
                  <c:v>3.5007999800000002E-4</c:v>
                </c:pt>
                <c:pt idx="5280" formatCode="General">
                  <c:v>3.5015999799999998E-4</c:v>
                </c:pt>
                <c:pt idx="5281" formatCode="General">
                  <c:v>3.5023999799999999E-4</c:v>
                </c:pt>
                <c:pt idx="5282" formatCode="General">
                  <c:v>3.50319998E-4</c:v>
                </c:pt>
                <c:pt idx="5283" formatCode="General">
                  <c:v>3.5039999800000001E-4</c:v>
                </c:pt>
                <c:pt idx="5284" formatCode="General">
                  <c:v>3.5047999800000003E-4</c:v>
                </c:pt>
                <c:pt idx="5285" formatCode="General">
                  <c:v>3.5055999799999999E-4</c:v>
                </c:pt>
                <c:pt idx="5286" formatCode="General">
                  <c:v>3.50639998E-4</c:v>
                </c:pt>
                <c:pt idx="5287" formatCode="General">
                  <c:v>3.5071999800000001E-4</c:v>
                </c:pt>
                <c:pt idx="5288" formatCode="General">
                  <c:v>3.5079999800000002E-4</c:v>
                </c:pt>
                <c:pt idx="5289" formatCode="General">
                  <c:v>3.5087999799999998E-4</c:v>
                </c:pt>
                <c:pt idx="5290" formatCode="General">
                  <c:v>3.50959998E-4</c:v>
                </c:pt>
                <c:pt idx="5291" formatCode="General">
                  <c:v>3.5103999800000001E-4</c:v>
                </c:pt>
                <c:pt idx="5292" formatCode="General">
                  <c:v>3.5111999800000002E-4</c:v>
                </c:pt>
                <c:pt idx="5293" formatCode="General">
                  <c:v>3.5119999799999998E-4</c:v>
                </c:pt>
                <c:pt idx="5294" formatCode="General">
                  <c:v>3.5127999799999999E-4</c:v>
                </c:pt>
                <c:pt idx="5295" formatCode="General">
                  <c:v>3.51359998E-4</c:v>
                </c:pt>
                <c:pt idx="5296" formatCode="General">
                  <c:v>3.5143999800000002E-4</c:v>
                </c:pt>
                <c:pt idx="5297" formatCode="General">
                  <c:v>3.5151999799999998E-4</c:v>
                </c:pt>
                <c:pt idx="5298" formatCode="General">
                  <c:v>3.5159999799999999E-4</c:v>
                </c:pt>
                <c:pt idx="5299" formatCode="General">
                  <c:v>3.51679998E-4</c:v>
                </c:pt>
                <c:pt idx="5300" formatCode="General">
                  <c:v>3.5175999800000001E-4</c:v>
                </c:pt>
                <c:pt idx="5301" formatCode="General">
                  <c:v>3.5183999799999997E-4</c:v>
                </c:pt>
                <c:pt idx="5302" formatCode="General">
                  <c:v>3.5191999799999999E-4</c:v>
                </c:pt>
                <c:pt idx="5303" formatCode="General">
                  <c:v>3.51999998E-4</c:v>
                </c:pt>
                <c:pt idx="5304" formatCode="General">
                  <c:v>3.5207999800000001E-4</c:v>
                </c:pt>
                <c:pt idx="5305" formatCode="General">
                  <c:v>3.5215999800000002E-4</c:v>
                </c:pt>
                <c:pt idx="5306" formatCode="General">
                  <c:v>3.5223999799999998E-4</c:v>
                </c:pt>
                <c:pt idx="5307" formatCode="General">
                  <c:v>3.52319998E-4</c:v>
                </c:pt>
                <c:pt idx="5308" formatCode="General">
                  <c:v>3.5239999800000001E-4</c:v>
                </c:pt>
                <c:pt idx="5309" formatCode="General">
                  <c:v>3.5247999800000002E-4</c:v>
                </c:pt>
                <c:pt idx="5310" formatCode="General">
                  <c:v>3.5255999799999998E-4</c:v>
                </c:pt>
                <c:pt idx="5311" formatCode="General">
                  <c:v>3.5263999799999999E-4</c:v>
                </c:pt>
                <c:pt idx="5312" formatCode="General">
                  <c:v>3.5271999800000001E-4</c:v>
                </c:pt>
                <c:pt idx="5313" formatCode="General">
                  <c:v>3.5279999800000002E-4</c:v>
                </c:pt>
                <c:pt idx="5314" formatCode="General">
                  <c:v>3.5287999799999998E-4</c:v>
                </c:pt>
                <c:pt idx="5315" formatCode="General">
                  <c:v>3.5295999799999999E-4</c:v>
                </c:pt>
                <c:pt idx="5316" formatCode="General">
                  <c:v>3.53039998E-4</c:v>
                </c:pt>
                <c:pt idx="5317" formatCode="General">
                  <c:v>3.5311999800000002E-4</c:v>
                </c:pt>
                <c:pt idx="5318" formatCode="General">
                  <c:v>3.5319999799999997E-4</c:v>
                </c:pt>
                <c:pt idx="5319" formatCode="General">
                  <c:v>3.5327999799999999E-4</c:v>
                </c:pt>
                <c:pt idx="5320" formatCode="General">
                  <c:v>3.53359998E-4</c:v>
                </c:pt>
                <c:pt idx="5321" formatCode="General">
                  <c:v>3.5343999800000001E-4</c:v>
                </c:pt>
                <c:pt idx="5322" formatCode="General">
                  <c:v>3.5351999800000002E-4</c:v>
                </c:pt>
                <c:pt idx="5323" formatCode="General">
                  <c:v>3.5359999799999998E-4</c:v>
                </c:pt>
                <c:pt idx="5324" formatCode="General">
                  <c:v>3.53679998E-4</c:v>
                </c:pt>
                <c:pt idx="5325" formatCode="General">
                  <c:v>3.5375999800000001E-4</c:v>
                </c:pt>
                <c:pt idx="5326" formatCode="General">
                  <c:v>3.5383999800000002E-4</c:v>
                </c:pt>
                <c:pt idx="5327" formatCode="General">
                  <c:v>3.5391999799999998E-4</c:v>
                </c:pt>
                <c:pt idx="5328" formatCode="General">
                  <c:v>3.5399999799999999E-4</c:v>
                </c:pt>
                <c:pt idx="5329" formatCode="General">
                  <c:v>3.5407999800000001E-4</c:v>
                </c:pt>
                <c:pt idx="5330" formatCode="General">
                  <c:v>3.5415999800000002E-4</c:v>
                </c:pt>
                <c:pt idx="5331" formatCode="General">
                  <c:v>3.5423999799999998E-4</c:v>
                </c:pt>
                <c:pt idx="5332" formatCode="General">
                  <c:v>3.5431999799999999E-4</c:v>
                </c:pt>
                <c:pt idx="5333" formatCode="General">
                  <c:v>3.54399998E-4</c:v>
                </c:pt>
                <c:pt idx="5334" formatCode="General">
                  <c:v>3.5447999800000002E-4</c:v>
                </c:pt>
                <c:pt idx="5335" formatCode="General">
                  <c:v>3.5455999799999997E-4</c:v>
                </c:pt>
                <c:pt idx="5336" formatCode="General">
                  <c:v>3.5463999799999999E-4</c:v>
                </c:pt>
                <c:pt idx="5337" formatCode="General">
                  <c:v>3.54719998E-4</c:v>
                </c:pt>
                <c:pt idx="5338" formatCode="General">
                  <c:v>3.5479999800000001E-4</c:v>
                </c:pt>
                <c:pt idx="5339" formatCode="General">
                  <c:v>3.5487999800000003E-4</c:v>
                </c:pt>
                <c:pt idx="5340" formatCode="General">
                  <c:v>3.5495999799999998E-4</c:v>
                </c:pt>
                <c:pt idx="5341" formatCode="General">
                  <c:v>3.55039998E-4</c:v>
                </c:pt>
                <c:pt idx="5342" formatCode="General">
                  <c:v>3.5511999800000001E-4</c:v>
                </c:pt>
                <c:pt idx="5343" formatCode="General">
                  <c:v>3.5519999800000002E-4</c:v>
                </c:pt>
                <c:pt idx="5344" formatCode="General">
                  <c:v>3.5527999799999998E-4</c:v>
                </c:pt>
                <c:pt idx="5345" formatCode="General">
                  <c:v>3.5535999799999999E-4</c:v>
                </c:pt>
                <c:pt idx="5346" formatCode="General">
                  <c:v>3.5543999800000001E-4</c:v>
                </c:pt>
                <c:pt idx="5347" formatCode="General">
                  <c:v>3.5551999800000002E-4</c:v>
                </c:pt>
                <c:pt idx="5348" formatCode="General">
                  <c:v>3.5559999799999998E-4</c:v>
                </c:pt>
                <c:pt idx="5349" formatCode="General">
                  <c:v>3.5567999799999999E-4</c:v>
                </c:pt>
                <c:pt idx="5350" formatCode="General">
                  <c:v>3.55759998E-4</c:v>
                </c:pt>
                <c:pt idx="5351" formatCode="General">
                  <c:v>3.5583999800000002E-4</c:v>
                </c:pt>
                <c:pt idx="5352" formatCode="General">
                  <c:v>3.5591999799999997E-4</c:v>
                </c:pt>
                <c:pt idx="5353" formatCode="General">
                  <c:v>3.5599999799999999E-4</c:v>
                </c:pt>
                <c:pt idx="5354" formatCode="General">
                  <c:v>3.56079998E-4</c:v>
                </c:pt>
                <c:pt idx="5355" formatCode="General">
                  <c:v>3.5615999800000001E-4</c:v>
                </c:pt>
                <c:pt idx="5356" formatCode="General">
                  <c:v>3.5623999800000003E-4</c:v>
                </c:pt>
                <c:pt idx="5357" formatCode="General">
                  <c:v>3.5631999799999998E-4</c:v>
                </c:pt>
                <c:pt idx="5358" formatCode="General">
                  <c:v>3.56399998E-4</c:v>
                </c:pt>
                <c:pt idx="5359" formatCode="General">
                  <c:v>3.5647999800000001E-4</c:v>
                </c:pt>
                <c:pt idx="5360" formatCode="General">
                  <c:v>3.5655999800000002E-4</c:v>
                </c:pt>
                <c:pt idx="5361" formatCode="General">
                  <c:v>3.5663999799999998E-4</c:v>
                </c:pt>
                <c:pt idx="5362" formatCode="General">
                  <c:v>3.5671999799999999E-4</c:v>
                </c:pt>
                <c:pt idx="5363" formatCode="General">
                  <c:v>3.5679999800000001E-4</c:v>
                </c:pt>
                <c:pt idx="5364" formatCode="General">
                  <c:v>3.5687999800000002E-4</c:v>
                </c:pt>
                <c:pt idx="5365" formatCode="General">
                  <c:v>3.5695999799999998E-4</c:v>
                </c:pt>
                <c:pt idx="5366" formatCode="General">
                  <c:v>3.5703999799999999E-4</c:v>
                </c:pt>
                <c:pt idx="5367" formatCode="General">
                  <c:v>3.57119998E-4</c:v>
                </c:pt>
                <c:pt idx="5368" formatCode="General">
                  <c:v>3.5719999800000002E-4</c:v>
                </c:pt>
                <c:pt idx="5369" formatCode="General">
                  <c:v>3.5727999799999998E-4</c:v>
                </c:pt>
                <c:pt idx="5370" formatCode="General">
                  <c:v>3.5735999799999999E-4</c:v>
                </c:pt>
                <c:pt idx="5371" formatCode="General">
                  <c:v>3.57439998E-4</c:v>
                </c:pt>
                <c:pt idx="5372" formatCode="General">
                  <c:v>3.5751999800000001E-4</c:v>
                </c:pt>
                <c:pt idx="5373" formatCode="General">
                  <c:v>3.5759999800000003E-4</c:v>
                </c:pt>
                <c:pt idx="5374" formatCode="General">
                  <c:v>3.5767999799999999E-4</c:v>
                </c:pt>
                <c:pt idx="5375" formatCode="General">
                  <c:v>3.57759998E-4</c:v>
                </c:pt>
                <c:pt idx="5376" formatCode="General">
                  <c:v>3.5783999800000001E-4</c:v>
                </c:pt>
                <c:pt idx="5377" formatCode="General">
                  <c:v>3.5791999800000002E-4</c:v>
                </c:pt>
                <c:pt idx="5378" formatCode="General">
                  <c:v>3.5799999799999998E-4</c:v>
                </c:pt>
                <c:pt idx="5379" formatCode="General">
                  <c:v>3.5807999799999999E-4</c:v>
                </c:pt>
                <c:pt idx="5380" formatCode="General">
                  <c:v>3.5815999800000001E-4</c:v>
                </c:pt>
                <c:pt idx="5381" formatCode="General">
                  <c:v>3.5823999800000002E-4</c:v>
                </c:pt>
                <c:pt idx="5382" formatCode="General">
                  <c:v>3.5831999799999998E-4</c:v>
                </c:pt>
                <c:pt idx="5383" formatCode="General">
                  <c:v>3.5839999799999999E-4</c:v>
                </c:pt>
                <c:pt idx="5384" formatCode="General">
                  <c:v>3.58479998E-4</c:v>
                </c:pt>
                <c:pt idx="5385" formatCode="General">
                  <c:v>3.5855999800000002E-4</c:v>
                </c:pt>
                <c:pt idx="5386" formatCode="General">
                  <c:v>3.5863999799999998E-4</c:v>
                </c:pt>
                <c:pt idx="5387" formatCode="General">
                  <c:v>3.5871999799999999E-4</c:v>
                </c:pt>
                <c:pt idx="5388" formatCode="General">
                  <c:v>3.58799998E-4</c:v>
                </c:pt>
                <c:pt idx="5389" formatCode="General">
                  <c:v>3.5887999800000001E-4</c:v>
                </c:pt>
                <c:pt idx="5390" formatCode="General">
                  <c:v>3.5895999800000003E-4</c:v>
                </c:pt>
                <c:pt idx="5391" formatCode="General">
                  <c:v>3.5903999799999999E-4</c:v>
                </c:pt>
                <c:pt idx="5392" formatCode="General">
                  <c:v>3.59119998E-4</c:v>
                </c:pt>
                <c:pt idx="5393" formatCode="General">
                  <c:v>3.5919999800000001E-4</c:v>
                </c:pt>
                <c:pt idx="5394" formatCode="General">
                  <c:v>3.5927999800000002E-4</c:v>
                </c:pt>
                <c:pt idx="5395" formatCode="General">
                  <c:v>3.5935999799999998E-4</c:v>
                </c:pt>
                <c:pt idx="5396" formatCode="General">
                  <c:v>3.59439998E-4</c:v>
                </c:pt>
                <c:pt idx="5397" formatCode="General">
                  <c:v>3.5951999800000001E-4</c:v>
                </c:pt>
                <c:pt idx="5398" formatCode="General">
                  <c:v>3.5959999800000002E-4</c:v>
                </c:pt>
                <c:pt idx="5399" formatCode="General">
                  <c:v>3.5967999799999998E-4</c:v>
                </c:pt>
                <c:pt idx="5400" formatCode="General">
                  <c:v>3.5975999799999999E-4</c:v>
                </c:pt>
                <c:pt idx="5401" formatCode="General">
                  <c:v>3.5983999800000001E-4</c:v>
                </c:pt>
                <c:pt idx="5402" formatCode="General">
                  <c:v>3.5991999800000002E-4</c:v>
                </c:pt>
                <c:pt idx="5403" formatCode="General">
                  <c:v>3.5999999799999998E-4</c:v>
                </c:pt>
                <c:pt idx="5404" formatCode="General">
                  <c:v>3.6007999799999999E-4</c:v>
                </c:pt>
                <c:pt idx="5405" formatCode="General">
                  <c:v>3.60159998E-4</c:v>
                </c:pt>
                <c:pt idx="5406" formatCode="General">
                  <c:v>3.6023999800000001E-4</c:v>
                </c:pt>
                <c:pt idx="5407" formatCode="General">
                  <c:v>3.6031999799999997E-4</c:v>
                </c:pt>
                <c:pt idx="5408" formatCode="General">
                  <c:v>3.6039999799999999E-4</c:v>
                </c:pt>
                <c:pt idx="5409" formatCode="General">
                  <c:v>3.60479998E-4</c:v>
                </c:pt>
                <c:pt idx="5410" formatCode="General">
                  <c:v>3.6055999800000001E-4</c:v>
                </c:pt>
                <c:pt idx="5411" formatCode="General">
                  <c:v>3.6063999800000002E-4</c:v>
                </c:pt>
                <c:pt idx="5412" formatCode="General">
                  <c:v>3.6071999799999998E-4</c:v>
                </c:pt>
                <c:pt idx="5413" formatCode="General">
                  <c:v>3.60799998E-4</c:v>
                </c:pt>
                <c:pt idx="5414" formatCode="General">
                  <c:v>3.6087999800000001E-4</c:v>
                </c:pt>
                <c:pt idx="5415" formatCode="General">
                  <c:v>3.6095999800000002E-4</c:v>
                </c:pt>
                <c:pt idx="5416" formatCode="General">
                  <c:v>3.6103999799999998E-4</c:v>
                </c:pt>
                <c:pt idx="5417" formatCode="General">
                  <c:v>3.6111999799999999E-4</c:v>
                </c:pt>
                <c:pt idx="5418" formatCode="General">
                  <c:v>3.6119999800000001E-4</c:v>
                </c:pt>
                <c:pt idx="5419" formatCode="General">
                  <c:v>3.6127999800000002E-4</c:v>
                </c:pt>
                <c:pt idx="5420" formatCode="General">
                  <c:v>3.6135999799999998E-4</c:v>
                </c:pt>
                <c:pt idx="5421" formatCode="General">
                  <c:v>3.6143999799999999E-4</c:v>
                </c:pt>
                <c:pt idx="5422" formatCode="General">
                  <c:v>3.61519998E-4</c:v>
                </c:pt>
                <c:pt idx="5423" formatCode="General">
                  <c:v>3.6159999800000002E-4</c:v>
                </c:pt>
                <c:pt idx="5424" formatCode="General">
                  <c:v>3.6167999799999997E-4</c:v>
                </c:pt>
                <c:pt idx="5425" formatCode="General">
                  <c:v>3.6175999799999999E-4</c:v>
                </c:pt>
                <c:pt idx="5426" formatCode="General">
                  <c:v>3.61839998E-4</c:v>
                </c:pt>
                <c:pt idx="5427" formatCode="General">
                  <c:v>3.6191999800000001E-4</c:v>
                </c:pt>
                <c:pt idx="5428" formatCode="General">
                  <c:v>3.6199999800000003E-4</c:v>
                </c:pt>
                <c:pt idx="5429" formatCode="General">
                  <c:v>3.6207999799999998E-4</c:v>
                </c:pt>
                <c:pt idx="5430" formatCode="General">
                  <c:v>3.62159998E-4</c:v>
                </c:pt>
                <c:pt idx="5431" formatCode="General">
                  <c:v>3.6223999800000001E-4</c:v>
                </c:pt>
                <c:pt idx="5432" formatCode="General">
                  <c:v>3.6231999800000002E-4</c:v>
                </c:pt>
                <c:pt idx="5433" formatCode="General">
                  <c:v>3.6239999799999998E-4</c:v>
                </c:pt>
                <c:pt idx="5434" formatCode="General">
                  <c:v>3.6247999799999999E-4</c:v>
                </c:pt>
                <c:pt idx="5435" formatCode="General">
                  <c:v>3.6255999800000001E-4</c:v>
                </c:pt>
                <c:pt idx="5436" formatCode="General">
                  <c:v>3.6263999800000002E-4</c:v>
                </c:pt>
                <c:pt idx="5437" formatCode="General">
                  <c:v>3.6271999799999998E-4</c:v>
                </c:pt>
                <c:pt idx="5438" formatCode="General">
                  <c:v>3.6279999799999999E-4</c:v>
                </c:pt>
                <c:pt idx="5439" formatCode="General">
                  <c:v>3.62879998E-4</c:v>
                </c:pt>
                <c:pt idx="5440" formatCode="General">
                  <c:v>3.6295999800000002E-4</c:v>
                </c:pt>
                <c:pt idx="5441" formatCode="General">
                  <c:v>3.6303999799999997E-4</c:v>
                </c:pt>
                <c:pt idx="5442" formatCode="General">
                  <c:v>3.6311999799999999E-4</c:v>
                </c:pt>
                <c:pt idx="5443" formatCode="General">
                  <c:v>3.63199998E-4</c:v>
                </c:pt>
                <c:pt idx="5444" formatCode="General">
                  <c:v>3.6327999800000001E-4</c:v>
                </c:pt>
                <c:pt idx="5445" formatCode="General">
                  <c:v>3.6335999800000003E-4</c:v>
                </c:pt>
                <c:pt idx="5446" formatCode="General">
                  <c:v>3.6343999799999998E-4</c:v>
                </c:pt>
                <c:pt idx="5447" formatCode="General">
                  <c:v>3.63519998E-4</c:v>
                </c:pt>
                <c:pt idx="5448" formatCode="General">
                  <c:v>3.6359999800000001E-4</c:v>
                </c:pt>
                <c:pt idx="5449" formatCode="General">
                  <c:v>3.6367999800000002E-4</c:v>
                </c:pt>
                <c:pt idx="5450" formatCode="General">
                  <c:v>3.6375999799999998E-4</c:v>
                </c:pt>
                <c:pt idx="5451" formatCode="General">
                  <c:v>3.6383999799999999E-4</c:v>
                </c:pt>
                <c:pt idx="5452" formatCode="General">
                  <c:v>3.6391999800000001E-4</c:v>
                </c:pt>
                <c:pt idx="5453" formatCode="General">
                  <c:v>3.6399999800000002E-4</c:v>
                </c:pt>
                <c:pt idx="5454" formatCode="General">
                  <c:v>3.6407999799999998E-4</c:v>
                </c:pt>
                <c:pt idx="5455" formatCode="General">
                  <c:v>3.6415999799999999E-4</c:v>
                </c:pt>
                <c:pt idx="5456" formatCode="General">
                  <c:v>3.64239998E-4</c:v>
                </c:pt>
                <c:pt idx="5457" formatCode="General">
                  <c:v>3.6431999800000002E-4</c:v>
                </c:pt>
                <c:pt idx="5458" formatCode="General">
                  <c:v>3.6439999799999997E-4</c:v>
                </c:pt>
                <c:pt idx="5459" formatCode="General">
                  <c:v>3.6447999799999999E-4</c:v>
                </c:pt>
                <c:pt idx="5460" formatCode="General">
                  <c:v>3.64559998E-4</c:v>
                </c:pt>
                <c:pt idx="5461" formatCode="General">
                  <c:v>3.6463999800000001E-4</c:v>
                </c:pt>
                <c:pt idx="5462" formatCode="General">
                  <c:v>3.6471999800000003E-4</c:v>
                </c:pt>
                <c:pt idx="5463" formatCode="General">
                  <c:v>3.6479999799999998E-4</c:v>
                </c:pt>
                <c:pt idx="5464" formatCode="General">
                  <c:v>3.64879998E-4</c:v>
                </c:pt>
                <c:pt idx="5465" formatCode="General">
                  <c:v>3.6495999800000001E-4</c:v>
                </c:pt>
                <c:pt idx="5466" formatCode="General">
                  <c:v>3.6503999800000002E-4</c:v>
                </c:pt>
                <c:pt idx="5467" formatCode="General">
                  <c:v>3.6511999799999998E-4</c:v>
                </c:pt>
                <c:pt idx="5468" formatCode="General">
                  <c:v>3.6519999799999999E-4</c:v>
                </c:pt>
                <c:pt idx="5469" formatCode="General">
                  <c:v>3.6527999800000001E-4</c:v>
                </c:pt>
                <c:pt idx="5470" formatCode="General">
                  <c:v>3.6535999800000002E-4</c:v>
                </c:pt>
                <c:pt idx="5471" formatCode="General">
                  <c:v>3.6543999799999998E-4</c:v>
                </c:pt>
                <c:pt idx="5472" formatCode="General">
                  <c:v>3.6551999799999999E-4</c:v>
                </c:pt>
                <c:pt idx="5473" formatCode="General">
                  <c:v>3.65599998E-4</c:v>
                </c:pt>
                <c:pt idx="5474" formatCode="General">
                  <c:v>3.6567999800000002E-4</c:v>
                </c:pt>
                <c:pt idx="5475" formatCode="General">
                  <c:v>3.6575999799999998E-4</c:v>
                </c:pt>
                <c:pt idx="5476" formatCode="General">
                  <c:v>3.6583999799999999E-4</c:v>
                </c:pt>
                <c:pt idx="5477" formatCode="General">
                  <c:v>3.65919998E-4</c:v>
                </c:pt>
                <c:pt idx="5478" formatCode="General">
                  <c:v>3.6599999800000001E-4</c:v>
                </c:pt>
                <c:pt idx="5479" formatCode="General">
                  <c:v>3.6607999800000003E-4</c:v>
                </c:pt>
                <c:pt idx="5480" formatCode="General">
                  <c:v>3.6615999799999999E-4</c:v>
                </c:pt>
                <c:pt idx="5481" formatCode="General">
                  <c:v>3.66239998E-4</c:v>
                </c:pt>
                <c:pt idx="5482" formatCode="General">
                  <c:v>3.6631999800000001E-4</c:v>
                </c:pt>
                <c:pt idx="5483" formatCode="General">
                  <c:v>3.6639999800000002E-4</c:v>
                </c:pt>
                <c:pt idx="5484" formatCode="General">
                  <c:v>3.6647999799999998E-4</c:v>
                </c:pt>
                <c:pt idx="5485" formatCode="General">
                  <c:v>3.6655999799999999E-4</c:v>
                </c:pt>
                <c:pt idx="5486" formatCode="General">
                  <c:v>3.6663999800000001E-4</c:v>
                </c:pt>
                <c:pt idx="5487" formatCode="General">
                  <c:v>3.6671999800000002E-4</c:v>
                </c:pt>
                <c:pt idx="5488" formatCode="General">
                  <c:v>3.6679999799999998E-4</c:v>
                </c:pt>
                <c:pt idx="5489" formatCode="General">
                  <c:v>3.6687999799999999E-4</c:v>
                </c:pt>
                <c:pt idx="5490" formatCode="General">
                  <c:v>3.66959998E-4</c:v>
                </c:pt>
                <c:pt idx="5491" formatCode="General">
                  <c:v>3.6703999800000002E-4</c:v>
                </c:pt>
                <c:pt idx="5492" formatCode="General">
                  <c:v>3.6711999799999998E-4</c:v>
                </c:pt>
                <c:pt idx="5493" formatCode="General">
                  <c:v>3.6719999799999999E-4</c:v>
                </c:pt>
                <c:pt idx="5494" formatCode="General">
                  <c:v>3.67279998E-4</c:v>
                </c:pt>
                <c:pt idx="5495" formatCode="General">
                  <c:v>3.6735999800000001E-4</c:v>
                </c:pt>
                <c:pt idx="5496" formatCode="General">
                  <c:v>3.6743999799999997E-4</c:v>
                </c:pt>
                <c:pt idx="5497" formatCode="General">
                  <c:v>3.6751999799999999E-4</c:v>
                </c:pt>
                <c:pt idx="5498" formatCode="General">
                  <c:v>3.67599998E-4</c:v>
                </c:pt>
                <c:pt idx="5499" formatCode="General">
                  <c:v>3.6767999800000001E-4</c:v>
                </c:pt>
                <c:pt idx="5500" formatCode="General">
                  <c:v>3.6775999800000002E-4</c:v>
                </c:pt>
                <c:pt idx="5501" formatCode="General">
                  <c:v>3.6783999799999998E-4</c:v>
                </c:pt>
                <c:pt idx="5502" formatCode="General">
                  <c:v>3.67919998E-4</c:v>
                </c:pt>
                <c:pt idx="5503" formatCode="General">
                  <c:v>3.6799999800000001E-4</c:v>
                </c:pt>
                <c:pt idx="5504" formatCode="General">
                  <c:v>3.6807999800000002E-4</c:v>
                </c:pt>
                <c:pt idx="5505" formatCode="General">
                  <c:v>3.6815999799999998E-4</c:v>
                </c:pt>
                <c:pt idx="5506" formatCode="General">
                  <c:v>3.6823999799999999E-4</c:v>
                </c:pt>
                <c:pt idx="5507" formatCode="General">
                  <c:v>3.6831999800000001E-4</c:v>
                </c:pt>
                <c:pt idx="5508" formatCode="General">
                  <c:v>3.6839999800000002E-4</c:v>
                </c:pt>
                <c:pt idx="5509" formatCode="General">
                  <c:v>3.6847999799999998E-4</c:v>
                </c:pt>
                <c:pt idx="5510" formatCode="General">
                  <c:v>3.6855999799999999E-4</c:v>
                </c:pt>
                <c:pt idx="5511" formatCode="General">
                  <c:v>3.68639998E-4</c:v>
                </c:pt>
                <c:pt idx="5512" formatCode="General">
                  <c:v>3.6871999800000001E-4</c:v>
                </c:pt>
                <c:pt idx="5513" formatCode="General">
                  <c:v>3.6879999799999997E-4</c:v>
                </c:pt>
                <c:pt idx="5514" formatCode="General">
                  <c:v>3.6887999799999999E-4</c:v>
                </c:pt>
                <c:pt idx="5515" formatCode="General">
                  <c:v>3.68959998E-4</c:v>
                </c:pt>
                <c:pt idx="5516" formatCode="General">
                  <c:v>3.6903999800000001E-4</c:v>
                </c:pt>
                <c:pt idx="5517" formatCode="General">
                  <c:v>3.6911999800000002E-4</c:v>
                </c:pt>
                <c:pt idx="5518" formatCode="General">
                  <c:v>3.6919999799999998E-4</c:v>
                </c:pt>
                <c:pt idx="5519" formatCode="General">
                  <c:v>3.69279998E-4</c:v>
                </c:pt>
                <c:pt idx="5520" formatCode="General">
                  <c:v>3.6935999800000001E-4</c:v>
                </c:pt>
                <c:pt idx="5521" formatCode="General">
                  <c:v>3.6943999800000002E-4</c:v>
                </c:pt>
                <c:pt idx="5522" formatCode="General">
                  <c:v>3.6951999799999998E-4</c:v>
                </c:pt>
                <c:pt idx="5523" formatCode="General">
                  <c:v>3.6959999799999999E-4</c:v>
                </c:pt>
                <c:pt idx="5524" formatCode="General">
                  <c:v>3.6967999800000001E-4</c:v>
                </c:pt>
                <c:pt idx="5525" formatCode="General">
                  <c:v>3.6975999800000002E-4</c:v>
                </c:pt>
                <c:pt idx="5526" formatCode="General">
                  <c:v>3.6983999799999998E-4</c:v>
                </c:pt>
                <c:pt idx="5527" formatCode="General">
                  <c:v>3.6991999799999999E-4</c:v>
                </c:pt>
                <c:pt idx="5528" formatCode="General">
                  <c:v>3.69999998E-4</c:v>
                </c:pt>
                <c:pt idx="5529" formatCode="General">
                  <c:v>3.7007999800000002E-4</c:v>
                </c:pt>
                <c:pt idx="5530" formatCode="General">
                  <c:v>3.7015999799999997E-4</c:v>
                </c:pt>
                <c:pt idx="5531" formatCode="General">
                  <c:v>3.7023999799999999E-4</c:v>
                </c:pt>
                <c:pt idx="5532" formatCode="General">
                  <c:v>3.70319998E-4</c:v>
                </c:pt>
                <c:pt idx="5533" formatCode="General">
                  <c:v>3.7039999800000001E-4</c:v>
                </c:pt>
                <c:pt idx="5534" formatCode="General">
                  <c:v>3.7047999800000003E-4</c:v>
                </c:pt>
                <c:pt idx="5535" formatCode="General">
                  <c:v>3.7055999799999998E-4</c:v>
                </c:pt>
                <c:pt idx="5536" formatCode="General">
                  <c:v>3.70639998E-4</c:v>
                </c:pt>
                <c:pt idx="5537" formatCode="General">
                  <c:v>3.7071999800000001E-4</c:v>
                </c:pt>
                <c:pt idx="5538" formatCode="General">
                  <c:v>3.7079999800000002E-4</c:v>
                </c:pt>
                <c:pt idx="5539" formatCode="General">
                  <c:v>3.7087999799999998E-4</c:v>
                </c:pt>
                <c:pt idx="5540" formatCode="General">
                  <c:v>3.7095999799999999E-4</c:v>
                </c:pt>
                <c:pt idx="5541" formatCode="General">
                  <c:v>3.7103999800000001E-4</c:v>
                </c:pt>
                <c:pt idx="5542" formatCode="General">
                  <c:v>3.7111999800000002E-4</c:v>
                </c:pt>
                <c:pt idx="5543" formatCode="General">
                  <c:v>3.7119999799999998E-4</c:v>
                </c:pt>
                <c:pt idx="5544" formatCode="General">
                  <c:v>3.7127999799999999E-4</c:v>
                </c:pt>
                <c:pt idx="5545" formatCode="General">
                  <c:v>3.71359998E-4</c:v>
                </c:pt>
                <c:pt idx="5546" formatCode="General">
                  <c:v>3.7143999800000002E-4</c:v>
                </c:pt>
                <c:pt idx="5547" formatCode="General">
                  <c:v>3.7151999799999997E-4</c:v>
                </c:pt>
                <c:pt idx="5548" formatCode="General">
                  <c:v>3.7159999799999999E-4</c:v>
                </c:pt>
                <c:pt idx="5549" formatCode="General">
                  <c:v>3.71679998E-4</c:v>
                </c:pt>
                <c:pt idx="5550" formatCode="General">
                  <c:v>3.7175999800000001E-4</c:v>
                </c:pt>
                <c:pt idx="5551" formatCode="General">
                  <c:v>3.7183999800000003E-4</c:v>
                </c:pt>
                <c:pt idx="5552" formatCode="General">
                  <c:v>3.7191999799999998E-4</c:v>
                </c:pt>
                <c:pt idx="5553" formatCode="General">
                  <c:v>3.71999998E-4</c:v>
                </c:pt>
                <c:pt idx="5554" formatCode="General">
                  <c:v>3.7207999800000001E-4</c:v>
                </c:pt>
                <c:pt idx="5555" formatCode="General">
                  <c:v>3.7215999800000002E-4</c:v>
                </c:pt>
                <c:pt idx="5556" formatCode="General">
                  <c:v>3.7223999799999998E-4</c:v>
                </c:pt>
                <c:pt idx="5557" formatCode="General">
                  <c:v>3.7231999799999999E-4</c:v>
                </c:pt>
                <c:pt idx="5558" formatCode="General">
                  <c:v>3.7239999800000001E-4</c:v>
                </c:pt>
                <c:pt idx="5559" formatCode="General">
                  <c:v>3.7247999800000002E-4</c:v>
                </c:pt>
                <c:pt idx="5560" formatCode="General">
                  <c:v>3.7255999799999998E-4</c:v>
                </c:pt>
                <c:pt idx="5561" formatCode="General">
                  <c:v>3.7263999799999999E-4</c:v>
                </c:pt>
                <c:pt idx="5562" formatCode="General">
                  <c:v>3.72719998E-4</c:v>
                </c:pt>
                <c:pt idx="5563" formatCode="General">
                  <c:v>3.7279999800000002E-4</c:v>
                </c:pt>
                <c:pt idx="5564" formatCode="General">
                  <c:v>3.7287999799999998E-4</c:v>
                </c:pt>
                <c:pt idx="5565" formatCode="General">
                  <c:v>3.7295999799999999E-4</c:v>
                </c:pt>
                <c:pt idx="5566" formatCode="General">
                  <c:v>3.73039998E-4</c:v>
                </c:pt>
                <c:pt idx="5567" formatCode="General">
                  <c:v>3.7311999800000001E-4</c:v>
                </c:pt>
                <c:pt idx="5568" formatCode="General">
                  <c:v>3.7319999800000003E-4</c:v>
                </c:pt>
                <c:pt idx="5569" formatCode="General">
                  <c:v>3.7327999799999998E-4</c:v>
                </c:pt>
                <c:pt idx="5570" formatCode="General">
                  <c:v>3.73359998E-4</c:v>
                </c:pt>
                <c:pt idx="5571" formatCode="General">
                  <c:v>3.7343999800000001E-4</c:v>
                </c:pt>
                <c:pt idx="5572" formatCode="General">
                  <c:v>3.7351999800000002E-4</c:v>
                </c:pt>
                <c:pt idx="5573" formatCode="General">
                  <c:v>3.7359999799999998E-4</c:v>
                </c:pt>
                <c:pt idx="5574" formatCode="General">
                  <c:v>3.7367999799999999E-4</c:v>
                </c:pt>
                <c:pt idx="5575" formatCode="General">
                  <c:v>3.7375999800000001E-4</c:v>
                </c:pt>
                <c:pt idx="5576" formatCode="General">
                  <c:v>3.7383999800000002E-4</c:v>
                </c:pt>
                <c:pt idx="5577" formatCode="General">
                  <c:v>3.7391999799999998E-4</c:v>
                </c:pt>
                <c:pt idx="5578" formatCode="General">
                  <c:v>3.7399999799999999E-4</c:v>
                </c:pt>
                <c:pt idx="5579" formatCode="General">
                  <c:v>3.74079998E-4</c:v>
                </c:pt>
                <c:pt idx="5580" formatCode="General">
                  <c:v>3.7415999800000002E-4</c:v>
                </c:pt>
                <c:pt idx="5581" formatCode="General">
                  <c:v>3.7423999799999998E-4</c:v>
                </c:pt>
                <c:pt idx="5582" formatCode="General">
                  <c:v>3.7431999799999999E-4</c:v>
                </c:pt>
                <c:pt idx="5583" formatCode="General">
                  <c:v>3.74399998E-4</c:v>
                </c:pt>
                <c:pt idx="5584" formatCode="General">
                  <c:v>3.7447999800000001E-4</c:v>
                </c:pt>
                <c:pt idx="5585" formatCode="General">
                  <c:v>3.7455999800000003E-4</c:v>
                </c:pt>
                <c:pt idx="5586" formatCode="General">
                  <c:v>3.7463999799999999E-4</c:v>
                </c:pt>
                <c:pt idx="5587" formatCode="General">
                  <c:v>3.74719998E-4</c:v>
                </c:pt>
                <c:pt idx="5588" formatCode="General">
                  <c:v>3.7479999800000001E-4</c:v>
                </c:pt>
                <c:pt idx="5589" formatCode="General">
                  <c:v>3.7487999800000002E-4</c:v>
                </c:pt>
                <c:pt idx="5590" formatCode="General">
                  <c:v>3.7495999799999998E-4</c:v>
                </c:pt>
                <c:pt idx="5591" formatCode="General">
                  <c:v>3.75039998E-4</c:v>
                </c:pt>
                <c:pt idx="5592" formatCode="General">
                  <c:v>3.7511999800000001E-4</c:v>
                </c:pt>
                <c:pt idx="5593" formatCode="General">
                  <c:v>3.7519999800000002E-4</c:v>
                </c:pt>
                <c:pt idx="5594" formatCode="General">
                  <c:v>3.7527999799999998E-4</c:v>
                </c:pt>
                <c:pt idx="5595" formatCode="General">
                  <c:v>3.7535999799999999E-4</c:v>
                </c:pt>
                <c:pt idx="5596" formatCode="General">
                  <c:v>3.75439998E-4</c:v>
                </c:pt>
                <c:pt idx="5597" formatCode="General">
                  <c:v>3.7551999800000002E-4</c:v>
                </c:pt>
                <c:pt idx="5598" formatCode="General">
                  <c:v>3.7559999799999998E-4</c:v>
                </c:pt>
                <c:pt idx="5599" formatCode="General">
                  <c:v>3.7567999799999999E-4</c:v>
                </c:pt>
                <c:pt idx="5600" formatCode="General">
                  <c:v>3.75759998E-4</c:v>
                </c:pt>
                <c:pt idx="5601" formatCode="General">
                  <c:v>3.7583999800000001E-4</c:v>
                </c:pt>
                <c:pt idx="5602" formatCode="General">
                  <c:v>3.7591999799999997E-4</c:v>
                </c:pt>
                <c:pt idx="5603" formatCode="General">
                  <c:v>3.7599999799999999E-4</c:v>
                </c:pt>
                <c:pt idx="5604" formatCode="General">
                  <c:v>3.76079998E-4</c:v>
                </c:pt>
                <c:pt idx="5605" formatCode="General">
                  <c:v>3.7615999800000001E-4</c:v>
                </c:pt>
                <c:pt idx="5606" formatCode="General">
                  <c:v>3.7623999800000002E-4</c:v>
                </c:pt>
                <c:pt idx="5607" formatCode="General">
                  <c:v>3.7631999799999998E-4</c:v>
                </c:pt>
                <c:pt idx="5608" formatCode="General">
                  <c:v>3.76399998E-4</c:v>
                </c:pt>
                <c:pt idx="5609" formatCode="General">
                  <c:v>3.7647999800000001E-4</c:v>
                </c:pt>
                <c:pt idx="5610" formatCode="General">
                  <c:v>3.7655999800000002E-4</c:v>
                </c:pt>
                <c:pt idx="5611" formatCode="General">
                  <c:v>3.7663999799999998E-4</c:v>
                </c:pt>
                <c:pt idx="5612" formatCode="General">
                  <c:v>3.7671999799999999E-4</c:v>
                </c:pt>
                <c:pt idx="5613" formatCode="General">
                  <c:v>3.7679999800000001E-4</c:v>
                </c:pt>
                <c:pt idx="5614" formatCode="General">
                  <c:v>3.7687999800000002E-4</c:v>
                </c:pt>
                <c:pt idx="5615" formatCode="General">
                  <c:v>3.7695999799999998E-4</c:v>
                </c:pt>
                <c:pt idx="5616" formatCode="General">
                  <c:v>3.7703999799999999E-4</c:v>
                </c:pt>
                <c:pt idx="5617" formatCode="General">
                  <c:v>3.77119998E-4</c:v>
                </c:pt>
                <c:pt idx="5618" formatCode="General">
                  <c:v>3.7719999800000002E-4</c:v>
                </c:pt>
                <c:pt idx="5619" formatCode="General">
                  <c:v>3.7727999799999997E-4</c:v>
                </c:pt>
                <c:pt idx="5620" formatCode="General">
                  <c:v>3.7735999799999999E-4</c:v>
                </c:pt>
                <c:pt idx="5621" formatCode="General">
                  <c:v>3.77439998E-4</c:v>
                </c:pt>
                <c:pt idx="5622" formatCode="General">
                  <c:v>3.7751999800000001E-4</c:v>
                </c:pt>
                <c:pt idx="5623" formatCode="General">
                  <c:v>3.7759999800000002E-4</c:v>
                </c:pt>
                <c:pt idx="5624" formatCode="General">
                  <c:v>3.7767999799999998E-4</c:v>
                </c:pt>
                <c:pt idx="5625" formatCode="General">
                  <c:v>3.77759998E-4</c:v>
                </c:pt>
                <c:pt idx="5626" formatCode="General">
                  <c:v>3.7783999800000001E-4</c:v>
                </c:pt>
                <c:pt idx="5627" formatCode="General">
                  <c:v>3.7791999800000002E-4</c:v>
                </c:pt>
                <c:pt idx="5628" formatCode="General">
                  <c:v>3.7799999799999998E-4</c:v>
                </c:pt>
                <c:pt idx="5629" formatCode="General">
                  <c:v>3.7807999799999999E-4</c:v>
                </c:pt>
                <c:pt idx="5630" formatCode="General">
                  <c:v>3.7815999800000001E-4</c:v>
                </c:pt>
                <c:pt idx="5631" formatCode="General">
                  <c:v>3.7823999800000002E-4</c:v>
                </c:pt>
                <c:pt idx="5632" formatCode="General">
                  <c:v>3.7831999799999998E-4</c:v>
                </c:pt>
                <c:pt idx="5633" formatCode="General">
                  <c:v>3.7839999799999999E-4</c:v>
                </c:pt>
                <c:pt idx="5634" formatCode="General">
                  <c:v>3.78479998E-4</c:v>
                </c:pt>
                <c:pt idx="5635" formatCode="General">
                  <c:v>3.7855999800000002E-4</c:v>
                </c:pt>
                <c:pt idx="5636" formatCode="General">
                  <c:v>3.7863999799999997E-4</c:v>
                </c:pt>
                <c:pt idx="5637" formatCode="General">
                  <c:v>3.7871999799999999E-4</c:v>
                </c:pt>
                <c:pt idx="5638" formatCode="General">
                  <c:v>3.78799998E-4</c:v>
                </c:pt>
                <c:pt idx="5639" formatCode="General">
                  <c:v>3.7887999800000001E-4</c:v>
                </c:pt>
                <c:pt idx="5640" formatCode="General">
                  <c:v>3.7895999800000003E-4</c:v>
                </c:pt>
                <c:pt idx="5641" formatCode="General">
                  <c:v>3.7903999799999998E-4</c:v>
                </c:pt>
                <c:pt idx="5642" formatCode="General">
                  <c:v>3.79119998E-4</c:v>
                </c:pt>
                <c:pt idx="5643" formatCode="General">
                  <c:v>3.7919999800000001E-4</c:v>
                </c:pt>
                <c:pt idx="5644" formatCode="General">
                  <c:v>3.7927999800000002E-4</c:v>
                </c:pt>
                <c:pt idx="5645" formatCode="General">
                  <c:v>3.7935999799999998E-4</c:v>
                </c:pt>
                <c:pt idx="5646" formatCode="General">
                  <c:v>3.7943999799999999E-4</c:v>
                </c:pt>
                <c:pt idx="5647" formatCode="General">
                  <c:v>3.7951999800000001E-4</c:v>
                </c:pt>
                <c:pt idx="5648" formatCode="General">
                  <c:v>3.7959999800000002E-4</c:v>
                </c:pt>
                <c:pt idx="5649" formatCode="General">
                  <c:v>3.7967999799999998E-4</c:v>
                </c:pt>
                <c:pt idx="5650" formatCode="General">
                  <c:v>3.7975999799999999E-4</c:v>
                </c:pt>
                <c:pt idx="5651" formatCode="General">
                  <c:v>3.79839998E-4</c:v>
                </c:pt>
                <c:pt idx="5652" formatCode="General">
                  <c:v>3.7991999800000002E-4</c:v>
                </c:pt>
                <c:pt idx="5653" formatCode="General">
                  <c:v>3.7999999799999997E-4</c:v>
                </c:pt>
                <c:pt idx="5654" formatCode="General">
                  <c:v>3.8007999799999999E-4</c:v>
                </c:pt>
                <c:pt idx="5655" formatCode="General">
                  <c:v>3.80159998E-4</c:v>
                </c:pt>
                <c:pt idx="5656" formatCode="General">
                  <c:v>3.8023999800000001E-4</c:v>
                </c:pt>
                <c:pt idx="5657" formatCode="General">
                  <c:v>3.8031999800000003E-4</c:v>
                </c:pt>
                <c:pt idx="5658" formatCode="General">
                  <c:v>3.8039999799999998E-4</c:v>
                </c:pt>
                <c:pt idx="5659" formatCode="General">
                  <c:v>3.80479998E-4</c:v>
                </c:pt>
                <c:pt idx="5660" formatCode="General">
                  <c:v>3.8055999800000001E-4</c:v>
                </c:pt>
                <c:pt idx="5661" formatCode="General">
                  <c:v>3.8063999800000002E-4</c:v>
                </c:pt>
                <c:pt idx="5662" formatCode="General">
                  <c:v>3.8071999799999998E-4</c:v>
                </c:pt>
                <c:pt idx="5663" formatCode="General">
                  <c:v>3.8079999799999999E-4</c:v>
                </c:pt>
                <c:pt idx="5664" formatCode="General">
                  <c:v>3.8087999800000001E-4</c:v>
                </c:pt>
                <c:pt idx="5665" formatCode="General">
                  <c:v>3.8095999800000002E-4</c:v>
                </c:pt>
                <c:pt idx="5666" formatCode="General">
                  <c:v>3.8103999799999998E-4</c:v>
                </c:pt>
                <c:pt idx="5667" formatCode="General">
                  <c:v>3.8111999799999999E-4</c:v>
                </c:pt>
                <c:pt idx="5668" formatCode="General">
                  <c:v>3.81199998E-4</c:v>
                </c:pt>
                <c:pt idx="5669" formatCode="General">
                  <c:v>3.8127999800000002E-4</c:v>
                </c:pt>
                <c:pt idx="5670" formatCode="General">
                  <c:v>3.8135999799999998E-4</c:v>
                </c:pt>
                <c:pt idx="5671" formatCode="General">
                  <c:v>3.8143999799999999E-4</c:v>
                </c:pt>
                <c:pt idx="5672" formatCode="General">
                  <c:v>3.81519998E-4</c:v>
                </c:pt>
                <c:pt idx="5673" formatCode="General">
                  <c:v>3.8159999800000001E-4</c:v>
                </c:pt>
                <c:pt idx="5674" formatCode="General">
                  <c:v>3.8167999800000003E-4</c:v>
                </c:pt>
                <c:pt idx="5675" formatCode="General">
                  <c:v>3.8175999799999998E-4</c:v>
                </c:pt>
                <c:pt idx="5676" formatCode="General">
                  <c:v>3.81839998E-4</c:v>
                </c:pt>
                <c:pt idx="5677" formatCode="General">
                  <c:v>3.8191999800000001E-4</c:v>
                </c:pt>
                <c:pt idx="5678" formatCode="General">
                  <c:v>3.8199999800000002E-4</c:v>
                </c:pt>
                <c:pt idx="5679" formatCode="General">
                  <c:v>3.8207999799999998E-4</c:v>
                </c:pt>
                <c:pt idx="5680" formatCode="General">
                  <c:v>3.8215999799999999E-4</c:v>
                </c:pt>
                <c:pt idx="5681" formatCode="General">
                  <c:v>3.8223999800000001E-4</c:v>
                </c:pt>
                <c:pt idx="5682" formatCode="General">
                  <c:v>3.8231999800000002E-4</c:v>
                </c:pt>
                <c:pt idx="5683" formatCode="General">
                  <c:v>3.8239999799999998E-4</c:v>
                </c:pt>
                <c:pt idx="5684" formatCode="General">
                  <c:v>3.8247999799999999E-4</c:v>
                </c:pt>
                <c:pt idx="5685" formatCode="General">
                  <c:v>3.82559998E-4</c:v>
                </c:pt>
                <c:pt idx="5686" formatCode="General">
                  <c:v>3.8263999800000002E-4</c:v>
                </c:pt>
                <c:pt idx="5687" formatCode="General">
                  <c:v>3.8271999799999998E-4</c:v>
                </c:pt>
                <c:pt idx="5688" formatCode="General">
                  <c:v>3.8279999799999999E-4</c:v>
                </c:pt>
                <c:pt idx="5689" formatCode="General">
                  <c:v>3.82879998E-4</c:v>
                </c:pt>
                <c:pt idx="5690" formatCode="General">
                  <c:v>3.8295999800000001E-4</c:v>
                </c:pt>
                <c:pt idx="5691" formatCode="General">
                  <c:v>3.8303999800000003E-4</c:v>
                </c:pt>
                <c:pt idx="5692" formatCode="General">
                  <c:v>3.8311999799999999E-4</c:v>
                </c:pt>
                <c:pt idx="5693" formatCode="General">
                  <c:v>3.83199998E-4</c:v>
                </c:pt>
                <c:pt idx="5694" formatCode="General">
                  <c:v>3.8327999800000001E-4</c:v>
                </c:pt>
                <c:pt idx="5695" formatCode="General">
                  <c:v>3.8335999800000002E-4</c:v>
                </c:pt>
                <c:pt idx="5696" formatCode="General">
                  <c:v>3.8343999799999998E-4</c:v>
                </c:pt>
                <c:pt idx="5697" formatCode="General">
                  <c:v>3.83519998E-4</c:v>
                </c:pt>
                <c:pt idx="5698" formatCode="General">
                  <c:v>3.8359999800000001E-4</c:v>
                </c:pt>
                <c:pt idx="5699" formatCode="General">
                  <c:v>3.8367999800000002E-4</c:v>
                </c:pt>
                <c:pt idx="5700" formatCode="General">
                  <c:v>3.8375999799999998E-4</c:v>
                </c:pt>
                <c:pt idx="5701" formatCode="General">
                  <c:v>3.8383999799999999E-4</c:v>
                </c:pt>
                <c:pt idx="5702" formatCode="General">
                  <c:v>3.83919998E-4</c:v>
                </c:pt>
                <c:pt idx="5703" formatCode="General">
                  <c:v>3.8399999800000002E-4</c:v>
                </c:pt>
                <c:pt idx="5704" formatCode="General">
                  <c:v>3.8407999799999998E-4</c:v>
                </c:pt>
                <c:pt idx="5705" formatCode="General">
                  <c:v>3.8415999799999999E-4</c:v>
                </c:pt>
                <c:pt idx="5706" formatCode="General">
                  <c:v>3.84239998E-4</c:v>
                </c:pt>
                <c:pt idx="5707" formatCode="General">
                  <c:v>3.8431999800000001E-4</c:v>
                </c:pt>
                <c:pt idx="5708" formatCode="General">
                  <c:v>3.8439999799999997E-4</c:v>
                </c:pt>
                <c:pt idx="5709" formatCode="General">
                  <c:v>3.8447999799999999E-4</c:v>
                </c:pt>
                <c:pt idx="5710" formatCode="General">
                  <c:v>3.84559998E-4</c:v>
                </c:pt>
                <c:pt idx="5711" formatCode="General">
                  <c:v>3.8463999800000001E-4</c:v>
                </c:pt>
                <c:pt idx="5712" formatCode="General">
                  <c:v>3.8471999800000002E-4</c:v>
                </c:pt>
                <c:pt idx="5713" formatCode="General">
                  <c:v>3.8479999799999998E-4</c:v>
                </c:pt>
                <c:pt idx="5714" formatCode="General">
                  <c:v>3.84879998E-4</c:v>
                </c:pt>
                <c:pt idx="5715" formatCode="General">
                  <c:v>3.8495999800000001E-4</c:v>
                </c:pt>
                <c:pt idx="5716" formatCode="General">
                  <c:v>3.8503999800000002E-4</c:v>
                </c:pt>
                <c:pt idx="5717" formatCode="General">
                  <c:v>3.8511999799999998E-4</c:v>
                </c:pt>
                <c:pt idx="5718" formatCode="General">
                  <c:v>3.8519999799999999E-4</c:v>
                </c:pt>
                <c:pt idx="5719" formatCode="General">
                  <c:v>3.8527999800000001E-4</c:v>
                </c:pt>
                <c:pt idx="5720" formatCode="General">
                  <c:v>3.8535999800000002E-4</c:v>
                </c:pt>
                <c:pt idx="5721" formatCode="General">
                  <c:v>3.8543999799999998E-4</c:v>
                </c:pt>
                <c:pt idx="5722" formatCode="General">
                  <c:v>3.8551999799999999E-4</c:v>
                </c:pt>
                <c:pt idx="5723" formatCode="General">
                  <c:v>3.85599998E-4</c:v>
                </c:pt>
                <c:pt idx="5724" formatCode="General">
                  <c:v>3.8567999800000002E-4</c:v>
                </c:pt>
                <c:pt idx="5725" formatCode="General">
                  <c:v>3.8575999799999997E-4</c:v>
                </c:pt>
                <c:pt idx="5726" formatCode="General">
                  <c:v>3.8583999799999999E-4</c:v>
                </c:pt>
                <c:pt idx="5727" formatCode="General">
                  <c:v>3.85919998E-4</c:v>
                </c:pt>
                <c:pt idx="5728" formatCode="General">
                  <c:v>3.8599999800000001E-4</c:v>
                </c:pt>
                <c:pt idx="5729" formatCode="General">
                  <c:v>3.8607999800000002E-4</c:v>
                </c:pt>
                <c:pt idx="5730" formatCode="General">
                  <c:v>3.8615999799999998E-4</c:v>
                </c:pt>
                <c:pt idx="5731" formatCode="General">
                  <c:v>3.86239998E-4</c:v>
                </c:pt>
                <c:pt idx="5732" formatCode="General">
                  <c:v>3.8631999800000001E-4</c:v>
                </c:pt>
                <c:pt idx="5733" formatCode="General">
                  <c:v>3.8639999800000002E-4</c:v>
                </c:pt>
                <c:pt idx="5734" formatCode="General">
                  <c:v>3.8647999799999998E-4</c:v>
                </c:pt>
                <c:pt idx="5735" formatCode="General">
                  <c:v>3.8655999799999999E-4</c:v>
                </c:pt>
                <c:pt idx="5736" formatCode="General">
                  <c:v>3.8663999800000001E-4</c:v>
                </c:pt>
                <c:pt idx="5737" formatCode="General">
                  <c:v>3.8671999800000002E-4</c:v>
                </c:pt>
                <c:pt idx="5738" formatCode="General">
                  <c:v>3.8679999799999998E-4</c:v>
                </c:pt>
                <c:pt idx="5739" formatCode="General">
                  <c:v>3.8687999799999999E-4</c:v>
                </c:pt>
                <c:pt idx="5740" formatCode="General">
                  <c:v>3.86959998E-4</c:v>
                </c:pt>
                <c:pt idx="5741" formatCode="General">
                  <c:v>3.8703999800000002E-4</c:v>
                </c:pt>
                <c:pt idx="5742" formatCode="General">
                  <c:v>3.8711999799999997E-4</c:v>
                </c:pt>
                <c:pt idx="5743" formatCode="General">
                  <c:v>3.8719999799999999E-4</c:v>
                </c:pt>
                <c:pt idx="5744" formatCode="General">
                  <c:v>3.87279998E-4</c:v>
                </c:pt>
                <c:pt idx="5745" formatCode="General">
                  <c:v>3.8735999800000001E-4</c:v>
                </c:pt>
                <c:pt idx="5746" formatCode="General">
                  <c:v>3.8743999800000003E-4</c:v>
                </c:pt>
                <c:pt idx="5747" formatCode="General">
                  <c:v>3.8751999799999998E-4</c:v>
                </c:pt>
                <c:pt idx="5748" formatCode="General">
                  <c:v>3.87599998E-4</c:v>
                </c:pt>
                <c:pt idx="5749" formatCode="General">
                  <c:v>3.8767999800000001E-4</c:v>
                </c:pt>
                <c:pt idx="5750" formatCode="General">
                  <c:v>3.8775999800000002E-4</c:v>
                </c:pt>
                <c:pt idx="5751" formatCode="General">
                  <c:v>3.8783999799999998E-4</c:v>
                </c:pt>
                <c:pt idx="5752" formatCode="General">
                  <c:v>3.8791999799999999E-4</c:v>
                </c:pt>
                <c:pt idx="5753" formatCode="General">
                  <c:v>3.8799999800000001E-4</c:v>
                </c:pt>
                <c:pt idx="5754" formatCode="General">
                  <c:v>3.8807999800000002E-4</c:v>
                </c:pt>
                <c:pt idx="5755" formatCode="General">
                  <c:v>3.8815999799999998E-4</c:v>
                </c:pt>
                <c:pt idx="5756" formatCode="General">
                  <c:v>3.8823999799999999E-4</c:v>
                </c:pt>
                <c:pt idx="5757" formatCode="General">
                  <c:v>3.88319998E-4</c:v>
                </c:pt>
                <c:pt idx="5758" formatCode="General">
                  <c:v>3.8839999800000002E-4</c:v>
                </c:pt>
                <c:pt idx="5759" formatCode="General">
                  <c:v>3.8847999799999997E-4</c:v>
                </c:pt>
                <c:pt idx="5760" formatCode="General">
                  <c:v>3.8855999799999999E-4</c:v>
                </c:pt>
                <c:pt idx="5761" formatCode="General">
                  <c:v>3.88639998E-4</c:v>
                </c:pt>
                <c:pt idx="5762" formatCode="General">
                  <c:v>3.8871999800000001E-4</c:v>
                </c:pt>
                <c:pt idx="5763" formatCode="General">
                  <c:v>3.8879999800000003E-4</c:v>
                </c:pt>
                <c:pt idx="5764" formatCode="General">
                  <c:v>3.8887999799999998E-4</c:v>
                </c:pt>
                <c:pt idx="5765" formatCode="General">
                  <c:v>3.88959998E-4</c:v>
                </c:pt>
                <c:pt idx="5766" formatCode="General">
                  <c:v>3.8903999800000001E-4</c:v>
                </c:pt>
                <c:pt idx="5767" formatCode="General">
                  <c:v>3.8911999800000002E-4</c:v>
                </c:pt>
                <c:pt idx="5768" formatCode="General">
                  <c:v>3.8919999799999998E-4</c:v>
                </c:pt>
                <c:pt idx="5769" formatCode="General">
                  <c:v>3.8927999799999999E-4</c:v>
                </c:pt>
                <c:pt idx="5770" formatCode="General">
                  <c:v>3.8935999800000001E-4</c:v>
                </c:pt>
                <c:pt idx="5771" formatCode="General">
                  <c:v>3.8943999800000002E-4</c:v>
                </c:pt>
                <c:pt idx="5772" formatCode="General">
                  <c:v>3.8951999799999998E-4</c:v>
                </c:pt>
                <c:pt idx="5773" formatCode="General">
                  <c:v>3.8959999799999999E-4</c:v>
                </c:pt>
                <c:pt idx="5774" formatCode="General">
                  <c:v>3.89679998E-4</c:v>
                </c:pt>
                <c:pt idx="5775" formatCode="General">
                  <c:v>3.8975999800000002E-4</c:v>
                </c:pt>
                <c:pt idx="5776" formatCode="General">
                  <c:v>3.8983999799999998E-4</c:v>
                </c:pt>
                <c:pt idx="5777" formatCode="General">
                  <c:v>3.8991999799999999E-4</c:v>
                </c:pt>
                <c:pt idx="5778" formatCode="General">
                  <c:v>3.89999998E-4</c:v>
                </c:pt>
                <c:pt idx="5779" formatCode="General">
                  <c:v>3.9007999800000001E-4</c:v>
                </c:pt>
                <c:pt idx="5780" formatCode="General">
                  <c:v>3.9015999800000003E-4</c:v>
                </c:pt>
                <c:pt idx="5781" formatCode="General">
                  <c:v>3.9023999799999999E-4</c:v>
                </c:pt>
                <c:pt idx="5782" formatCode="General">
                  <c:v>3.90319998E-4</c:v>
                </c:pt>
                <c:pt idx="5783" formatCode="General">
                  <c:v>3.9039999800000001E-4</c:v>
                </c:pt>
                <c:pt idx="5784" formatCode="General">
                  <c:v>3.9047999800000002E-4</c:v>
                </c:pt>
                <c:pt idx="5785" formatCode="General">
                  <c:v>3.9055999799999998E-4</c:v>
                </c:pt>
                <c:pt idx="5786" formatCode="General">
                  <c:v>3.9063999799999999E-4</c:v>
                </c:pt>
                <c:pt idx="5787" formatCode="General">
                  <c:v>3.9071999800000001E-4</c:v>
                </c:pt>
                <c:pt idx="5788" formatCode="General">
                  <c:v>3.9079999800000002E-4</c:v>
                </c:pt>
                <c:pt idx="5789" formatCode="General">
                  <c:v>3.9087999799999998E-4</c:v>
                </c:pt>
                <c:pt idx="5790" formatCode="General">
                  <c:v>3.9095999799999999E-4</c:v>
                </c:pt>
                <c:pt idx="5791" formatCode="General">
                  <c:v>3.91039998E-4</c:v>
                </c:pt>
                <c:pt idx="5792" formatCode="General">
                  <c:v>3.9111999800000002E-4</c:v>
                </c:pt>
                <c:pt idx="5793" formatCode="General">
                  <c:v>3.9119999799999998E-4</c:v>
                </c:pt>
                <c:pt idx="5794" formatCode="General">
                  <c:v>3.9127999799999999E-4</c:v>
                </c:pt>
                <c:pt idx="5795" formatCode="General">
                  <c:v>3.91359998E-4</c:v>
                </c:pt>
                <c:pt idx="5796" formatCode="General">
                  <c:v>3.9143999800000001E-4</c:v>
                </c:pt>
                <c:pt idx="5797" formatCode="General">
                  <c:v>3.9151999800000003E-4</c:v>
                </c:pt>
                <c:pt idx="5798" formatCode="General">
                  <c:v>3.9159999799999999E-4</c:v>
                </c:pt>
                <c:pt idx="5799" formatCode="General">
                  <c:v>3.91679998E-4</c:v>
                </c:pt>
                <c:pt idx="5800" formatCode="General">
                  <c:v>3.9175999800000001E-4</c:v>
                </c:pt>
                <c:pt idx="5801" formatCode="General">
                  <c:v>3.9183999800000002E-4</c:v>
                </c:pt>
                <c:pt idx="5802" formatCode="General">
                  <c:v>3.9191999799999998E-4</c:v>
                </c:pt>
                <c:pt idx="5803" formatCode="General">
                  <c:v>3.91999998E-4</c:v>
                </c:pt>
                <c:pt idx="5804" formatCode="General">
                  <c:v>3.9207999800000001E-4</c:v>
                </c:pt>
                <c:pt idx="5805" formatCode="General">
                  <c:v>3.9215999800000002E-4</c:v>
                </c:pt>
                <c:pt idx="5806" formatCode="General">
                  <c:v>3.9223999799999998E-4</c:v>
                </c:pt>
                <c:pt idx="5807" formatCode="General">
                  <c:v>3.9231999799999999E-4</c:v>
                </c:pt>
                <c:pt idx="5808" formatCode="General">
                  <c:v>3.9239999800000001E-4</c:v>
                </c:pt>
                <c:pt idx="5809" formatCode="General">
                  <c:v>3.9247999800000002E-4</c:v>
                </c:pt>
                <c:pt idx="5810" formatCode="General">
                  <c:v>3.9255999799999998E-4</c:v>
                </c:pt>
                <c:pt idx="5811" formatCode="General">
                  <c:v>3.9263999799999999E-4</c:v>
                </c:pt>
                <c:pt idx="5812" formatCode="General">
                  <c:v>3.92719998E-4</c:v>
                </c:pt>
                <c:pt idx="5813" formatCode="General">
                  <c:v>3.9279999800000001E-4</c:v>
                </c:pt>
                <c:pt idx="5814" formatCode="General">
                  <c:v>3.9287999799999997E-4</c:v>
                </c:pt>
                <c:pt idx="5815" formatCode="General">
                  <c:v>3.9295999799999999E-4</c:v>
                </c:pt>
                <c:pt idx="5816" formatCode="General">
                  <c:v>3.93039998E-4</c:v>
                </c:pt>
                <c:pt idx="5817" formatCode="General">
                  <c:v>3.9311999800000001E-4</c:v>
                </c:pt>
                <c:pt idx="5818" formatCode="General">
                  <c:v>3.9319999800000002E-4</c:v>
                </c:pt>
                <c:pt idx="5819" formatCode="General">
                  <c:v>3.9327999799999998E-4</c:v>
                </c:pt>
                <c:pt idx="5820" formatCode="General">
                  <c:v>3.93359998E-4</c:v>
                </c:pt>
                <c:pt idx="5821" formatCode="General">
                  <c:v>3.9343999800000001E-4</c:v>
                </c:pt>
                <c:pt idx="5822" formatCode="General">
                  <c:v>3.9351999800000002E-4</c:v>
                </c:pt>
                <c:pt idx="5823" formatCode="General">
                  <c:v>3.9359999799999998E-4</c:v>
                </c:pt>
                <c:pt idx="5824" formatCode="General">
                  <c:v>3.9367999799999999E-4</c:v>
                </c:pt>
                <c:pt idx="5825" formatCode="General">
                  <c:v>3.9375999800000001E-4</c:v>
                </c:pt>
                <c:pt idx="5826" formatCode="General">
                  <c:v>3.9383999800000002E-4</c:v>
                </c:pt>
                <c:pt idx="5827" formatCode="General">
                  <c:v>3.9391999799999998E-4</c:v>
                </c:pt>
                <c:pt idx="5828" formatCode="General">
                  <c:v>3.9399999799999999E-4</c:v>
                </c:pt>
                <c:pt idx="5829" formatCode="General">
                  <c:v>3.94079998E-4</c:v>
                </c:pt>
                <c:pt idx="5830" formatCode="General">
                  <c:v>3.9415999800000002E-4</c:v>
                </c:pt>
                <c:pt idx="5831" formatCode="General">
                  <c:v>3.9423999799999997E-4</c:v>
                </c:pt>
                <c:pt idx="5832" formatCode="General">
                  <c:v>3.9431999799999999E-4</c:v>
                </c:pt>
                <c:pt idx="5833" formatCode="General">
                  <c:v>3.94399998E-4</c:v>
                </c:pt>
                <c:pt idx="5834" formatCode="General">
                  <c:v>3.9447999800000001E-4</c:v>
                </c:pt>
                <c:pt idx="5835" formatCode="General">
                  <c:v>3.9455999800000003E-4</c:v>
                </c:pt>
                <c:pt idx="5836" formatCode="General">
                  <c:v>3.9463999799999998E-4</c:v>
                </c:pt>
                <c:pt idx="5837" formatCode="General">
                  <c:v>3.94719998E-4</c:v>
                </c:pt>
                <c:pt idx="5838" formatCode="General">
                  <c:v>3.9479999800000001E-4</c:v>
                </c:pt>
                <c:pt idx="5839" formatCode="General">
                  <c:v>3.9487999800000002E-4</c:v>
                </c:pt>
                <c:pt idx="5840" formatCode="General">
                  <c:v>3.9495999799999998E-4</c:v>
                </c:pt>
                <c:pt idx="5841" formatCode="General">
                  <c:v>3.9503999799999999E-4</c:v>
                </c:pt>
                <c:pt idx="5842" formatCode="General">
                  <c:v>3.9511999800000001E-4</c:v>
                </c:pt>
                <c:pt idx="5843" formatCode="General">
                  <c:v>3.9519999800000002E-4</c:v>
                </c:pt>
                <c:pt idx="5844" formatCode="General">
                  <c:v>3.9527999799999998E-4</c:v>
                </c:pt>
                <c:pt idx="5845" formatCode="General">
                  <c:v>3.9535999799999999E-4</c:v>
                </c:pt>
                <c:pt idx="5846" formatCode="General">
                  <c:v>3.95439998E-4</c:v>
                </c:pt>
                <c:pt idx="5847" formatCode="General">
                  <c:v>3.9551999800000002E-4</c:v>
                </c:pt>
                <c:pt idx="5848" formatCode="General">
                  <c:v>3.9559999799999997E-4</c:v>
                </c:pt>
                <c:pt idx="5849" formatCode="General">
                  <c:v>3.9567999799999999E-4</c:v>
                </c:pt>
                <c:pt idx="5850" formatCode="General">
                  <c:v>3.95759998E-4</c:v>
                </c:pt>
                <c:pt idx="5851" formatCode="General">
                  <c:v>3.9583999800000001E-4</c:v>
                </c:pt>
                <c:pt idx="5852" formatCode="General">
                  <c:v>3.9591999800000003E-4</c:v>
                </c:pt>
                <c:pt idx="5853" formatCode="General">
                  <c:v>3.9599999799999998E-4</c:v>
                </c:pt>
                <c:pt idx="5854" formatCode="General">
                  <c:v>3.96079998E-4</c:v>
                </c:pt>
                <c:pt idx="5855" formatCode="General">
                  <c:v>3.9615999800000001E-4</c:v>
                </c:pt>
                <c:pt idx="5856" formatCode="General">
                  <c:v>3.9623999800000002E-4</c:v>
                </c:pt>
                <c:pt idx="5857" formatCode="General">
                  <c:v>3.9631999799999998E-4</c:v>
                </c:pt>
                <c:pt idx="5858" formatCode="General">
                  <c:v>3.9639999799999999E-4</c:v>
                </c:pt>
                <c:pt idx="5859" formatCode="General">
                  <c:v>3.9647999800000001E-4</c:v>
                </c:pt>
                <c:pt idx="5860" formatCode="General">
                  <c:v>3.9655999800000002E-4</c:v>
                </c:pt>
                <c:pt idx="5861" formatCode="General">
                  <c:v>3.9663999799999998E-4</c:v>
                </c:pt>
                <c:pt idx="5862" formatCode="General">
                  <c:v>3.9671999799999999E-4</c:v>
                </c:pt>
                <c:pt idx="5863" formatCode="General">
                  <c:v>3.96799998E-4</c:v>
                </c:pt>
                <c:pt idx="5864" formatCode="General">
                  <c:v>3.9687999800000002E-4</c:v>
                </c:pt>
                <c:pt idx="5865" formatCode="General">
                  <c:v>3.9695999799999997E-4</c:v>
                </c:pt>
                <c:pt idx="5866" formatCode="General">
                  <c:v>3.9703999799999999E-4</c:v>
                </c:pt>
                <c:pt idx="5867" formatCode="General">
                  <c:v>3.97119998E-4</c:v>
                </c:pt>
                <c:pt idx="5868" formatCode="General">
                  <c:v>3.9719999800000001E-4</c:v>
                </c:pt>
                <c:pt idx="5869" formatCode="General">
                  <c:v>3.9727999800000003E-4</c:v>
                </c:pt>
                <c:pt idx="5870" formatCode="General">
                  <c:v>3.9735999799999998E-4</c:v>
                </c:pt>
                <c:pt idx="5871" formatCode="General">
                  <c:v>3.97439998E-4</c:v>
                </c:pt>
                <c:pt idx="5872" formatCode="General">
                  <c:v>3.9751999800000001E-4</c:v>
                </c:pt>
                <c:pt idx="5873" formatCode="General">
                  <c:v>3.9759999800000002E-4</c:v>
                </c:pt>
                <c:pt idx="5874" formatCode="General">
                  <c:v>3.9767999799999998E-4</c:v>
                </c:pt>
                <c:pt idx="5875" formatCode="General">
                  <c:v>3.9775999799999999E-4</c:v>
                </c:pt>
                <c:pt idx="5876" formatCode="General">
                  <c:v>3.9783999800000001E-4</c:v>
                </c:pt>
                <c:pt idx="5877" formatCode="General">
                  <c:v>3.9791999800000002E-4</c:v>
                </c:pt>
                <c:pt idx="5878" formatCode="General">
                  <c:v>3.9799999799999998E-4</c:v>
                </c:pt>
                <c:pt idx="5879" formatCode="General">
                  <c:v>3.9807999799999999E-4</c:v>
                </c:pt>
                <c:pt idx="5880" formatCode="General">
                  <c:v>3.98159998E-4</c:v>
                </c:pt>
                <c:pt idx="5881" formatCode="General">
                  <c:v>3.9823999800000002E-4</c:v>
                </c:pt>
                <c:pt idx="5882" formatCode="General">
                  <c:v>3.9831999799999998E-4</c:v>
                </c:pt>
                <c:pt idx="5883" formatCode="General">
                  <c:v>3.9839999799999999E-4</c:v>
                </c:pt>
                <c:pt idx="5884" formatCode="General">
                  <c:v>3.98479998E-4</c:v>
                </c:pt>
                <c:pt idx="5885" formatCode="General">
                  <c:v>3.9855999800000001E-4</c:v>
                </c:pt>
                <c:pt idx="5886" formatCode="General">
                  <c:v>3.9863999800000003E-4</c:v>
                </c:pt>
                <c:pt idx="5887" formatCode="General">
                  <c:v>3.9871999799999999E-4</c:v>
                </c:pt>
                <c:pt idx="5888" formatCode="General">
                  <c:v>3.98799998E-4</c:v>
                </c:pt>
                <c:pt idx="5889" formatCode="General">
                  <c:v>3.9887999800000001E-4</c:v>
                </c:pt>
                <c:pt idx="5890" formatCode="General">
                  <c:v>3.9895999800000002E-4</c:v>
                </c:pt>
                <c:pt idx="5891" formatCode="General">
                  <c:v>3.9903999799999998E-4</c:v>
                </c:pt>
                <c:pt idx="5892" formatCode="General">
                  <c:v>3.9911999799999999E-4</c:v>
                </c:pt>
                <c:pt idx="5893" formatCode="General">
                  <c:v>3.9919999800000001E-4</c:v>
                </c:pt>
                <c:pt idx="5894" formatCode="General">
                  <c:v>3.9927999800000002E-4</c:v>
                </c:pt>
                <c:pt idx="5895" formatCode="General">
                  <c:v>3.9935999799999998E-4</c:v>
                </c:pt>
                <c:pt idx="5896" formatCode="General">
                  <c:v>3.9943999799999999E-4</c:v>
                </c:pt>
                <c:pt idx="5897" formatCode="General">
                  <c:v>3.99519998E-4</c:v>
                </c:pt>
                <c:pt idx="5898" formatCode="General">
                  <c:v>3.9959999800000002E-4</c:v>
                </c:pt>
                <c:pt idx="5899" formatCode="General">
                  <c:v>3.9967999799999998E-4</c:v>
                </c:pt>
                <c:pt idx="5900" formatCode="General">
                  <c:v>3.9975999799999999E-4</c:v>
                </c:pt>
                <c:pt idx="5901" formatCode="General">
                  <c:v>3.99839998E-4</c:v>
                </c:pt>
                <c:pt idx="5902" formatCode="General">
                  <c:v>3.9991999800000001E-4</c:v>
                </c:pt>
                <c:pt idx="5903" formatCode="General">
                  <c:v>3.9999999799999997E-4</c:v>
                </c:pt>
                <c:pt idx="5904" formatCode="General">
                  <c:v>4.0007999799999999E-4</c:v>
                </c:pt>
                <c:pt idx="5905" formatCode="General">
                  <c:v>4.00159998E-4</c:v>
                </c:pt>
                <c:pt idx="5906" formatCode="General">
                  <c:v>4.0023999800000001E-4</c:v>
                </c:pt>
                <c:pt idx="5907" formatCode="General">
                  <c:v>4.0031999800000002E-4</c:v>
                </c:pt>
                <c:pt idx="5908" formatCode="General">
                  <c:v>4.0039999799999998E-4</c:v>
                </c:pt>
                <c:pt idx="5909" formatCode="General">
                  <c:v>4.00479998E-4</c:v>
                </c:pt>
                <c:pt idx="5910" formatCode="General">
                  <c:v>4.0055999800000001E-4</c:v>
                </c:pt>
                <c:pt idx="5911" formatCode="General">
                  <c:v>4.0063999800000002E-4</c:v>
                </c:pt>
                <c:pt idx="5912" formatCode="General">
                  <c:v>4.0071999799999998E-4</c:v>
                </c:pt>
                <c:pt idx="5913" formatCode="General">
                  <c:v>4.0079999799999999E-4</c:v>
                </c:pt>
                <c:pt idx="5914" formatCode="General">
                  <c:v>4.0087999800000001E-4</c:v>
                </c:pt>
                <c:pt idx="5915" formatCode="General">
                  <c:v>4.0095999800000002E-4</c:v>
                </c:pt>
                <c:pt idx="5916" formatCode="General">
                  <c:v>4.0103999799999998E-4</c:v>
                </c:pt>
                <c:pt idx="5917" formatCode="General">
                  <c:v>4.0111999799999999E-4</c:v>
                </c:pt>
                <c:pt idx="5918" formatCode="General">
                  <c:v>4.01199998E-4</c:v>
                </c:pt>
                <c:pt idx="5919" formatCode="General">
                  <c:v>4.0127999800000001E-4</c:v>
                </c:pt>
                <c:pt idx="5920" formatCode="General">
                  <c:v>4.0135999799999997E-4</c:v>
                </c:pt>
                <c:pt idx="5921" formatCode="General">
                  <c:v>4.0143999799999999E-4</c:v>
                </c:pt>
                <c:pt idx="5922" formatCode="General">
                  <c:v>4.01519998E-4</c:v>
                </c:pt>
                <c:pt idx="5923" formatCode="General">
                  <c:v>4.0159999800000001E-4</c:v>
                </c:pt>
                <c:pt idx="5924" formatCode="General">
                  <c:v>4.0167999800000002E-4</c:v>
                </c:pt>
                <c:pt idx="5925" formatCode="General">
                  <c:v>4.0175999799999998E-4</c:v>
                </c:pt>
                <c:pt idx="5926" formatCode="General">
                  <c:v>4.01839998E-4</c:v>
                </c:pt>
                <c:pt idx="5927" formatCode="General">
                  <c:v>4.0191999800000001E-4</c:v>
                </c:pt>
                <c:pt idx="5928" formatCode="General">
                  <c:v>4.0199999800000002E-4</c:v>
                </c:pt>
                <c:pt idx="5929" formatCode="General">
                  <c:v>4.0207999799999998E-4</c:v>
                </c:pt>
                <c:pt idx="5930" formatCode="General">
                  <c:v>4.0215999799999999E-4</c:v>
                </c:pt>
                <c:pt idx="5931" formatCode="General">
                  <c:v>4.0223999800000001E-4</c:v>
                </c:pt>
                <c:pt idx="5932" formatCode="General">
                  <c:v>4.0231999800000002E-4</c:v>
                </c:pt>
                <c:pt idx="5933" formatCode="General">
                  <c:v>4.0239999799999998E-4</c:v>
                </c:pt>
                <c:pt idx="5934" formatCode="General">
                  <c:v>4.0247999799999999E-4</c:v>
                </c:pt>
                <c:pt idx="5935" formatCode="General">
                  <c:v>4.02559998E-4</c:v>
                </c:pt>
                <c:pt idx="5936" formatCode="General">
                  <c:v>4.0263999800000002E-4</c:v>
                </c:pt>
                <c:pt idx="5937" formatCode="General">
                  <c:v>4.0271999799999997E-4</c:v>
                </c:pt>
                <c:pt idx="5938" formatCode="General">
                  <c:v>4.0279999799999999E-4</c:v>
                </c:pt>
                <c:pt idx="5939" formatCode="General">
                  <c:v>4.02879998E-4</c:v>
                </c:pt>
                <c:pt idx="5940" formatCode="General">
                  <c:v>4.0295999800000001E-4</c:v>
                </c:pt>
                <c:pt idx="5941" formatCode="General">
                  <c:v>4.0303999800000003E-4</c:v>
                </c:pt>
                <c:pt idx="5942" formatCode="General">
                  <c:v>4.0311999799999998E-4</c:v>
                </c:pt>
                <c:pt idx="5943" formatCode="General">
                  <c:v>4.03199998E-4</c:v>
                </c:pt>
                <c:pt idx="5944" formatCode="General">
                  <c:v>4.0327999800000001E-4</c:v>
                </c:pt>
                <c:pt idx="5945" formatCode="General">
                  <c:v>4.0335999800000002E-4</c:v>
                </c:pt>
                <c:pt idx="5946" formatCode="General">
                  <c:v>4.0343999799999998E-4</c:v>
                </c:pt>
                <c:pt idx="5947" formatCode="General">
                  <c:v>4.0351999799999999E-4</c:v>
                </c:pt>
                <c:pt idx="5948" formatCode="General">
                  <c:v>4.0359999800000001E-4</c:v>
                </c:pt>
                <c:pt idx="5949" formatCode="General">
                  <c:v>4.0367999800000002E-4</c:v>
                </c:pt>
                <c:pt idx="5950" formatCode="General">
                  <c:v>4.0375999799999998E-4</c:v>
                </c:pt>
                <c:pt idx="5951" formatCode="General">
                  <c:v>4.0383999799999999E-4</c:v>
                </c:pt>
                <c:pt idx="5952" formatCode="General">
                  <c:v>4.03919998E-4</c:v>
                </c:pt>
                <c:pt idx="5953" formatCode="General">
                  <c:v>4.0399999800000002E-4</c:v>
                </c:pt>
                <c:pt idx="5954" formatCode="General">
                  <c:v>4.0407999799999997E-4</c:v>
                </c:pt>
                <c:pt idx="5955" formatCode="General">
                  <c:v>4.0415999799999999E-4</c:v>
                </c:pt>
                <c:pt idx="5956" formatCode="General">
                  <c:v>4.04239998E-4</c:v>
                </c:pt>
                <c:pt idx="5957" formatCode="General">
                  <c:v>4.0431999800000001E-4</c:v>
                </c:pt>
                <c:pt idx="5958" formatCode="General">
                  <c:v>4.0439999800000003E-4</c:v>
                </c:pt>
                <c:pt idx="5959" formatCode="General">
                  <c:v>4.0447999799999998E-4</c:v>
                </c:pt>
                <c:pt idx="5960" formatCode="General">
                  <c:v>4.04559998E-4</c:v>
                </c:pt>
                <c:pt idx="5961" formatCode="General">
                  <c:v>4.0463999800000001E-4</c:v>
                </c:pt>
                <c:pt idx="5962" formatCode="General">
                  <c:v>4.0471999800000002E-4</c:v>
                </c:pt>
                <c:pt idx="5963" formatCode="General">
                  <c:v>4.0479999799999998E-4</c:v>
                </c:pt>
                <c:pt idx="5964" formatCode="General">
                  <c:v>4.0487999799999999E-4</c:v>
                </c:pt>
                <c:pt idx="5965" formatCode="General">
                  <c:v>4.0495999800000001E-4</c:v>
                </c:pt>
                <c:pt idx="5966" formatCode="General">
                  <c:v>4.0503999800000002E-4</c:v>
                </c:pt>
                <c:pt idx="5967" formatCode="General">
                  <c:v>4.0511999799999998E-4</c:v>
                </c:pt>
                <c:pt idx="5968" formatCode="General">
                  <c:v>4.0519999799999999E-4</c:v>
                </c:pt>
                <c:pt idx="5969" formatCode="General">
                  <c:v>4.05279998E-4</c:v>
                </c:pt>
                <c:pt idx="5970" formatCode="General">
                  <c:v>4.0535999800000002E-4</c:v>
                </c:pt>
                <c:pt idx="5971" formatCode="General">
                  <c:v>4.0543999799999998E-4</c:v>
                </c:pt>
                <c:pt idx="5972" formatCode="General">
                  <c:v>4.0551999799999999E-4</c:v>
                </c:pt>
                <c:pt idx="5973" formatCode="General">
                  <c:v>4.05599998E-4</c:v>
                </c:pt>
                <c:pt idx="5974" formatCode="General">
                  <c:v>4.0567999800000001E-4</c:v>
                </c:pt>
                <c:pt idx="5975" formatCode="General">
                  <c:v>4.0575999800000003E-4</c:v>
                </c:pt>
                <c:pt idx="5976" formatCode="General">
                  <c:v>4.0583999799999998E-4</c:v>
                </c:pt>
                <c:pt idx="5977" formatCode="General">
                  <c:v>4.05919998E-4</c:v>
                </c:pt>
                <c:pt idx="5978" formatCode="General">
                  <c:v>4.0599999800000001E-4</c:v>
                </c:pt>
                <c:pt idx="5979" formatCode="General">
                  <c:v>4.0607999800000002E-4</c:v>
                </c:pt>
                <c:pt idx="5980" formatCode="General">
                  <c:v>4.0615999799999998E-4</c:v>
                </c:pt>
                <c:pt idx="5981" formatCode="General">
                  <c:v>4.0623999799999999E-4</c:v>
                </c:pt>
                <c:pt idx="5982" formatCode="General">
                  <c:v>4.0631999800000001E-4</c:v>
                </c:pt>
                <c:pt idx="5983" formatCode="General">
                  <c:v>4.0639999800000002E-4</c:v>
                </c:pt>
                <c:pt idx="5984" formatCode="General">
                  <c:v>4.0647999799999998E-4</c:v>
                </c:pt>
                <c:pt idx="5985" formatCode="General">
                  <c:v>4.0655999799999999E-4</c:v>
                </c:pt>
                <c:pt idx="5986" formatCode="General">
                  <c:v>4.06639998E-4</c:v>
                </c:pt>
                <c:pt idx="5987" formatCode="General">
                  <c:v>4.0671999800000002E-4</c:v>
                </c:pt>
                <c:pt idx="5988" formatCode="General">
                  <c:v>4.0679999799999998E-4</c:v>
                </c:pt>
                <c:pt idx="5989" formatCode="General">
                  <c:v>4.0687999799999999E-4</c:v>
                </c:pt>
                <c:pt idx="5990" formatCode="General">
                  <c:v>4.06959998E-4</c:v>
                </c:pt>
                <c:pt idx="5991" formatCode="General">
                  <c:v>4.0703999800000001E-4</c:v>
                </c:pt>
                <c:pt idx="5992" formatCode="General">
                  <c:v>4.0711999800000003E-4</c:v>
                </c:pt>
                <c:pt idx="5993" formatCode="General">
                  <c:v>4.0719999799999999E-4</c:v>
                </c:pt>
                <c:pt idx="5994" formatCode="General">
                  <c:v>4.07279998E-4</c:v>
                </c:pt>
                <c:pt idx="5995" formatCode="General">
                  <c:v>4.0735999800000001E-4</c:v>
                </c:pt>
                <c:pt idx="5996" formatCode="General">
                  <c:v>4.0743999800000002E-4</c:v>
                </c:pt>
                <c:pt idx="5997" formatCode="General">
                  <c:v>4.0751999799999998E-4</c:v>
                </c:pt>
                <c:pt idx="5998" formatCode="General">
                  <c:v>4.07599998E-4</c:v>
                </c:pt>
                <c:pt idx="5999" formatCode="General">
                  <c:v>4.0767999800000001E-4</c:v>
                </c:pt>
                <c:pt idx="6000" formatCode="General">
                  <c:v>4.0775999800000002E-4</c:v>
                </c:pt>
                <c:pt idx="6001" formatCode="General">
                  <c:v>4.0783999799999998E-4</c:v>
                </c:pt>
                <c:pt idx="6002" formatCode="General">
                  <c:v>4.0791999799999999E-4</c:v>
                </c:pt>
                <c:pt idx="6003" formatCode="General">
                  <c:v>4.07999998E-4</c:v>
                </c:pt>
                <c:pt idx="6004" formatCode="General">
                  <c:v>4.0807999800000002E-4</c:v>
                </c:pt>
                <c:pt idx="6005" formatCode="General">
                  <c:v>4.0815999799999998E-4</c:v>
                </c:pt>
                <c:pt idx="6006" formatCode="General">
                  <c:v>4.0823999799999999E-4</c:v>
                </c:pt>
                <c:pt idx="6007" formatCode="General">
                  <c:v>4.08319998E-4</c:v>
                </c:pt>
                <c:pt idx="6008" formatCode="General">
                  <c:v>4.0839999800000001E-4</c:v>
                </c:pt>
                <c:pt idx="6009" formatCode="General">
                  <c:v>4.0847999799999997E-4</c:v>
                </c:pt>
                <c:pt idx="6010" formatCode="General">
                  <c:v>4.0855999799999999E-4</c:v>
                </c:pt>
                <c:pt idx="6011" formatCode="General">
                  <c:v>4.08639998E-4</c:v>
                </c:pt>
                <c:pt idx="6012" formatCode="General">
                  <c:v>4.0871999800000001E-4</c:v>
                </c:pt>
                <c:pt idx="6013" formatCode="General">
                  <c:v>4.0879999800000002E-4</c:v>
                </c:pt>
                <c:pt idx="6014" formatCode="General">
                  <c:v>4.0887999799999998E-4</c:v>
                </c:pt>
                <c:pt idx="6015" formatCode="General">
                  <c:v>4.08959998E-4</c:v>
                </c:pt>
                <c:pt idx="6016" formatCode="General">
                  <c:v>4.0903999800000001E-4</c:v>
                </c:pt>
                <c:pt idx="6017" formatCode="General">
                  <c:v>4.0911999800000002E-4</c:v>
                </c:pt>
                <c:pt idx="6018" formatCode="General">
                  <c:v>4.0919999799999998E-4</c:v>
                </c:pt>
                <c:pt idx="6019" formatCode="General">
                  <c:v>4.0927999799999999E-4</c:v>
                </c:pt>
                <c:pt idx="6020" formatCode="General">
                  <c:v>4.0935999800000001E-4</c:v>
                </c:pt>
                <c:pt idx="6021" formatCode="General">
                  <c:v>4.0943999800000002E-4</c:v>
                </c:pt>
                <c:pt idx="6022" formatCode="General">
                  <c:v>4.0951999799999998E-4</c:v>
                </c:pt>
                <c:pt idx="6023" formatCode="General">
                  <c:v>4.0959999799999999E-4</c:v>
                </c:pt>
                <c:pt idx="6024" formatCode="General">
                  <c:v>4.09679998E-4</c:v>
                </c:pt>
                <c:pt idx="6025" formatCode="General">
                  <c:v>4.0975999800000002E-4</c:v>
                </c:pt>
                <c:pt idx="6026" formatCode="General">
                  <c:v>4.0983999799999997E-4</c:v>
                </c:pt>
                <c:pt idx="6027" formatCode="General">
                  <c:v>4.0991999799999999E-4</c:v>
                </c:pt>
                <c:pt idx="6028" formatCode="General">
                  <c:v>4.09999998E-4</c:v>
                </c:pt>
                <c:pt idx="6029" formatCode="General">
                  <c:v>4.1007999800000001E-4</c:v>
                </c:pt>
                <c:pt idx="6030" formatCode="General">
                  <c:v>4.1015999800000002E-4</c:v>
                </c:pt>
                <c:pt idx="6031" formatCode="General">
                  <c:v>4.1023999799999998E-4</c:v>
                </c:pt>
                <c:pt idx="6032" formatCode="General">
                  <c:v>4.10319998E-4</c:v>
                </c:pt>
                <c:pt idx="6033" formatCode="General">
                  <c:v>4.1039999800000001E-4</c:v>
                </c:pt>
                <c:pt idx="6034" formatCode="General">
                  <c:v>4.1047999800000002E-4</c:v>
                </c:pt>
                <c:pt idx="6035" formatCode="General">
                  <c:v>4.1055999799999998E-4</c:v>
                </c:pt>
                <c:pt idx="6036" formatCode="General">
                  <c:v>4.1063999799999999E-4</c:v>
                </c:pt>
                <c:pt idx="6037" formatCode="General">
                  <c:v>4.1071999800000001E-4</c:v>
                </c:pt>
                <c:pt idx="6038" formatCode="General">
                  <c:v>4.1079999800000002E-4</c:v>
                </c:pt>
                <c:pt idx="6039" formatCode="General">
                  <c:v>4.1087999799999998E-4</c:v>
                </c:pt>
                <c:pt idx="6040" formatCode="General">
                  <c:v>4.1095999799999999E-4</c:v>
                </c:pt>
                <c:pt idx="6041" formatCode="General">
                  <c:v>4.11039998E-4</c:v>
                </c:pt>
                <c:pt idx="6042" formatCode="General">
                  <c:v>4.1111999800000002E-4</c:v>
                </c:pt>
                <c:pt idx="6043" formatCode="General">
                  <c:v>4.1119999799999997E-4</c:v>
                </c:pt>
                <c:pt idx="6044" formatCode="General">
                  <c:v>4.1127999799999999E-4</c:v>
                </c:pt>
                <c:pt idx="6045" formatCode="General">
                  <c:v>4.11359997E-4</c:v>
                </c:pt>
                <c:pt idx="6046" formatCode="General">
                  <c:v>4.1143999700000002E-4</c:v>
                </c:pt>
                <c:pt idx="6047" formatCode="General">
                  <c:v>4.1151999699999998E-4</c:v>
                </c:pt>
                <c:pt idx="6048" formatCode="General">
                  <c:v>4.1159999699999999E-4</c:v>
                </c:pt>
                <c:pt idx="6049" formatCode="General">
                  <c:v>4.11679997E-4</c:v>
                </c:pt>
                <c:pt idx="6050" formatCode="General">
                  <c:v>4.1175999700000001E-4</c:v>
                </c:pt>
                <c:pt idx="6051" formatCode="General">
                  <c:v>4.1183999700000003E-4</c:v>
                </c:pt>
                <c:pt idx="6052" formatCode="General">
                  <c:v>4.1191999699999998E-4</c:v>
                </c:pt>
                <c:pt idx="6053" formatCode="General">
                  <c:v>4.11999997E-4</c:v>
                </c:pt>
                <c:pt idx="6054" formatCode="General">
                  <c:v>4.1207999700000001E-4</c:v>
                </c:pt>
                <c:pt idx="6055" formatCode="General">
                  <c:v>4.1215999700000002E-4</c:v>
                </c:pt>
                <c:pt idx="6056" formatCode="General">
                  <c:v>4.1223999699999998E-4</c:v>
                </c:pt>
                <c:pt idx="6057" formatCode="General">
                  <c:v>4.1231999699999999E-4</c:v>
                </c:pt>
                <c:pt idx="6058" formatCode="General">
                  <c:v>4.1239999700000001E-4</c:v>
                </c:pt>
                <c:pt idx="6059" formatCode="General">
                  <c:v>4.1247999700000002E-4</c:v>
                </c:pt>
                <c:pt idx="6060" formatCode="General">
                  <c:v>4.1255999699999998E-4</c:v>
                </c:pt>
                <c:pt idx="6061" formatCode="General">
                  <c:v>4.1263999699999999E-4</c:v>
                </c:pt>
                <c:pt idx="6062" formatCode="General">
                  <c:v>4.12719997E-4</c:v>
                </c:pt>
                <c:pt idx="6063" formatCode="General">
                  <c:v>4.1279999700000002E-4</c:v>
                </c:pt>
                <c:pt idx="6064" formatCode="General">
                  <c:v>4.1287999699999998E-4</c:v>
                </c:pt>
                <c:pt idx="6065" formatCode="General">
                  <c:v>4.1295999699999999E-4</c:v>
                </c:pt>
                <c:pt idx="6066" formatCode="General">
                  <c:v>4.13039997E-4</c:v>
                </c:pt>
                <c:pt idx="6067" formatCode="General">
                  <c:v>4.1311999700000001E-4</c:v>
                </c:pt>
                <c:pt idx="6068" formatCode="General">
                  <c:v>4.1319999700000003E-4</c:v>
                </c:pt>
                <c:pt idx="6069" formatCode="General">
                  <c:v>4.1327999699999999E-4</c:v>
                </c:pt>
                <c:pt idx="6070" formatCode="General">
                  <c:v>4.13359997E-4</c:v>
                </c:pt>
                <c:pt idx="6071" formatCode="General">
                  <c:v>4.1343999700000001E-4</c:v>
                </c:pt>
                <c:pt idx="6072" formatCode="General">
                  <c:v>4.1351999700000002E-4</c:v>
                </c:pt>
                <c:pt idx="6073" formatCode="General">
                  <c:v>4.1359999699999998E-4</c:v>
                </c:pt>
                <c:pt idx="6074" formatCode="General">
                  <c:v>4.13679997E-4</c:v>
                </c:pt>
                <c:pt idx="6075" formatCode="General">
                  <c:v>4.1375999700000001E-4</c:v>
                </c:pt>
                <c:pt idx="6076" formatCode="General">
                  <c:v>4.1383999700000002E-4</c:v>
                </c:pt>
                <c:pt idx="6077" formatCode="General">
                  <c:v>4.1391999699999998E-4</c:v>
                </c:pt>
                <c:pt idx="6078" formatCode="General">
                  <c:v>4.1399999699999999E-4</c:v>
                </c:pt>
                <c:pt idx="6079" formatCode="General">
                  <c:v>4.14079997E-4</c:v>
                </c:pt>
                <c:pt idx="6080" formatCode="General">
                  <c:v>4.1415999700000002E-4</c:v>
                </c:pt>
                <c:pt idx="6081" formatCode="General">
                  <c:v>4.1423999699999998E-4</c:v>
                </c:pt>
                <c:pt idx="6082" formatCode="General">
                  <c:v>4.1431999699999999E-4</c:v>
                </c:pt>
                <c:pt idx="6083" formatCode="General">
                  <c:v>4.14399997E-4</c:v>
                </c:pt>
                <c:pt idx="6084" formatCode="General">
                  <c:v>4.1447999700000001E-4</c:v>
                </c:pt>
                <c:pt idx="6085" formatCode="General">
                  <c:v>4.1455999699999997E-4</c:v>
                </c:pt>
                <c:pt idx="6086" formatCode="General">
                  <c:v>4.1463999699999999E-4</c:v>
                </c:pt>
                <c:pt idx="6087" formatCode="General">
                  <c:v>4.14719997E-4</c:v>
                </c:pt>
                <c:pt idx="6088" formatCode="General">
                  <c:v>4.1479999700000001E-4</c:v>
                </c:pt>
                <c:pt idx="6089" formatCode="General">
                  <c:v>4.1487999700000002E-4</c:v>
                </c:pt>
                <c:pt idx="6090" formatCode="General">
                  <c:v>4.1495999699999998E-4</c:v>
                </c:pt>
                <c:pt idx="6091" formatCode="General">
                  <c:v>4.15039997E-4</c:v>
                </c:pt>
                <c:pt idx="6092" formatCode="General">
                  <c:v>4.1511999700000001E-4</c:v>
                </c:pt>
                <c:pt idx="6093" formatCode="General">
                  <c:v>4.1519999700000002E-4</c:v>
                </c:pt>
                <c:pt idx="6094" formatCode="General">
                  <c:v>4.1527999699999998E-4</c:v>
                </c:pt>
                <c:pt idx="6095" formatCode="General">
                  <c:v>4.1535999699999999E-4</c:v>
                </c:pt>
                <c:pt idx="6096" formatCode="General">
                  <c:v>4.1543999700000001E-4</c:v>
                </c:pt>
                <c:pt idx="6097" formatCode="General">
                  <c:v>4.1551999700000002E-4</c:v>
                </c:pt>
                <c:pt idx="6098" formatCode="General">
                  <c:v>4.1559999699999998E-4</c:v>
                </c:pt>
                <c:pt idx="6099" formatCode="General">
                  <c:v>4.1567999699999999E-4</c:v>
                </c:pt>
                <c:pt idx="6100" formatCode="General">
                  <c:v>4.15759997E-4</c:v>
                </c:pt>
                <c:pt idx="6101" formatCode="General">
                  <c:v>4.1583999700000002E-4</c:v>
                </c:pt>
                <c:pt idx="6102" formatCode="General">
                  <c:v>4.1591999699999997E-4</c:v>
                </c:pt>
                <c:pt idx="6103" formatCode="General">
                  <c:v>4.1599999699999999E-4</c:v>
                </c:pt>
                <c:pt idx="6104" formatCode="General">
                  <c:v>4.16079997E-4</c:v>
                </c:pt>
                <c:pt idx="6105" formatCode="General">
                  <c:v>4.1615999700000001E-4</c:v>
                </c:pt>
                <c:pt idx="6106" formatCode="General">
                  <c:v>4.1623999700000002E-4</c:v>
                </c:pt>
                <c:pt idx="6107" formatCode="General">
                  <c:v>4.1631999699999998E-4</c:v>
                </c:pt>
                <c:pt idx="6108" formatCode="General">
                  <c:v>4.16399997E-4</c:v>
                </c:pt>
                <c:pt idx="6109" formatCode="General">
                  <c:v>4.1647999700000001E-4</c:v>
                </c:pt>
                <c:pt idx="6110" formatCode="General">
                  <c:v>4.1655999700000002E-4</c:v>
                </c:pt>
                <c:pt idx="6111" formatCode="General">
                  <c:v>4.1663999699999998E-4</c:v>
                </c:pt>
                <c:pt idx="6112" formatCode="General">
                  <c:v>4.1671999699999999E-4</c:v>
                </c:pt>
                <c:pt idx="6113" formatCode="General">
                  <c:v>4.1679999700000001E-4</c:v>
                </c:pt>
                <c:pt idx="6114" formatCode="General">
                  <c:v>4.1687999700000002E-4</c:v>
                </c:pt>
                <c:pt idx="6115" formatCode="General">
                  <c:v>4.1695999699999998E-4</c:v>
                </c:pt>
                <c:pt idx="6116" formatCode="General">
                  <c:v>4.1703999699999999E-4</c:v>
                </c:pt>
                <c:pt idx="6117" formatCode="General">
                  <c:v>4.17119997E-4</c:v>
                </c:pt>
                <c:pt idx="6118" formatCode="General">
                  <c:v>4.1719999700000002E-4</c:v>
                </c:pt>
                <c:pt idx="6119" formatCode="General">
                  <c:v>4.1727999699999997E-4</c:v>
                </c:pt>
                <c:pt idx="6120" formatCode="General">
                  <c:v>4.1735999699999999E-4</c:v>
                </c:pt>
                <c:pt idx="6121" formatCode="General">
                  <c:v>4.17439997E-4</c:v>
                </c:pt>
                <c:pt idx="6122" formatCode="General">
                  <c:v>4.1751999700000001E-4</c:v>
                </c:pt>
                <c:pt idx="6123" formatCode="General">
                  <c:v>4.1759999700000003E-4</c:v>
                </c:pt>
                <c:pt idx="6124" formatCode="General">
                  <c:v>4.1767999699999998E-4</c:v>
                </c:pt>
                <c:pt idx="6125" formatCode="General">
                  <c:v>4.17759997E-4</c:v>
                </c:pt>
                <c:pt idx="6126" formatCode="General">
                  <c:v>4.1783999700000001E-4</c:v>
                </c:pt>
                <c:pt idx="6127" formatCode="General">
                  <c:v>4.1791999700000002E-4</c:v>
                </c:pt>
                <c:pt idx="6128" formatCode="General">
                  <c:v>4.1799999699999998E-4</c:v>
                </c:pt>
                <c:pt idx="6129" formatCode="General">
                  <c:v>4.1807999699999999E-4</c:v>
                </c:pt>
                <c:pt idx="6130" formatCode="General">
                  <c:v>4.1815999700000001E-4</c:v>
                </c:pt>
                <c:pt idx="6131" formatCode="General">
                  <c:v>4.1823999700000002E-4</c:v>
                </c:pt>
                <c:pt idx="6132" formatCode="General">
                  <c:v>4.1831999699999998E-4</c:v>
                </c:pt>
                <c:pt idx="6133" formatCode="General">
                  <c:v>4.1839999699999999E-4</c:v>
                </c:pt>
                <c:pt idx="6134" formatCode="General">
                  <c:v>4.18479997E-4</c:v>
                </c:pt>
                <c:pt idx="6135" formatCode="General">
                  <c:v>4.1855999700000002E-4</c:v>
                </c:pt>
                <c:pt idx="6136" formatCode="General">
                  <c:v>4.1863999699999997E-4</c:v>
                </c:pt>
                <c:pt idx="6137" formatCode="General">
                  <c:v>4.1871999699999999E-4</c:v>
                </c:pt>
                <c:pt idx="6138" formatCode="General">
                  <c:v>4.18799997E-4</c:v>
                </c:pt>
                <c:pt idx="6139" formatCode="General">
                  <c:v>4.1887999700000001E-4</c:v>
                </c:pt>
                <c:pt idx="6140" formatCode="General">
                  <c:v>4.1895999700000003E-4</c:v>
                </c:pt>
                <c:pt idx="6141" formatCode="General">
                  <c:v>4.1903999699999998E-4</c:v>
                </c:pt>
                <c:pt idx="6142" formatCode="General">
                  <c:v>4.19119997E-4</c:v>
                </c:pt>
                <c:pt idx="6143" formatCode="General">
                  <c:v>4.1919999700000001E-4</c:v>
                </c:pt>
                <c:pt idx="6144" formatCode="General">
                  <c:v>4.1927999700000002E-4</c:v>
                </c:pt>
                <c:pt idx="6145" formatCode="General">
                  <c:v>4.1935999699999998E-4</c:v>
                </c:pt>
                <c:pt idx="6146" formatCode="General">
                  <c:v>4.1943999699999999E-4</c:v>
                </c:pt>
                <c:pt idx="6147" formatCode="General">
                  <c:v>4.1951999700000001E-4</c:v>
                </c:pt>
                <c:pt idx="6148" formatCode="General">
                  <c:v>4.1959999700000002E-4</c:v>
                </c:pt>
                <c:pt idx="6149" formatCode="General">
                  <c:v>4.1967999699999998E-4</c:v>
                </c:pt>
                <c:pt idx="6150" formatCode="General">
                  <c:v>4.1975999699999999E-4</c:v>
                </c:pt>
                <c:pt idx="6151" formatCode="General">
                  <c:v>4.19839997E-4</c:v>
                </c:pt>
                <c:pt idx="6152" formatCode="General">
                  <c:v>4.1991999700000002E-4</c:v>
                </c:pt>
                <c:pt idx="6153" formatCode="General">
                  <c:v>4.1999999699999998E-4</c:v>
                </c:pt>
                <c:pt idx="6154" formatCode="General">
                  <c:v>4.2007999699999999E-4</c:v>
                </c:pt>
                <c:pt idx="6155" formatCode="General">
                  <c:v>4.20159997E-4</c:v>
                </c:pt>
                <c:pt idx="6156" formatCode="General">
                  <c:v>4.2023999700000001E-4</c:v>
                </c:pt>
                <c:pt idx="6157" formatCode="General">
                  <c:v>4.2031999700000003E-4</c:v>
                </c:pt>
                <c:pt idx="6158" formatCode="General">
                  <c:v>4.2039999699999998E-4</c:v>
                </c:pt>
                <c:pt idx="6159" formatCode="General">
                  <c:v>4.20479997E-4</c:v>
                </c:pt>
                <c:pt idx="6160" formatCode="General">
                  <c:v>4.2055999700000001E-4</c:v>
                </c:pt>
                <c:pt idx="6161" formatCode="General">
                  <c:v>4.2063999700000002E-4</c:v>
                </c:pt>
                <c:pt idx="6162" formatCode="General">
                  <c:v>4.2071999699999998E-4</c:v>
                </c:pt>
                <c:pt idx="6163" formatCode="General">
                  <c:v>4.2079999699999999E-4</c:v>
                </c:pt>
                <c:pt idx="6164" formatCode="General">
                  <c:v>4.2087999700000001E-4</c:v>
                </c:pt>
                <c:pt idx="6165" formatCode="General">
                  <c:v>4.2095999700000002E-4</c:v>
                </c:pt>
                <c:pt idx="6166" formatCode="General">
                  <c:v>4.2103999699999998E-4</c:v>
                </c:pt>
                <c:pt idx="6167" formatCode="General">
                  <c:v>4.2111999699999999E-4</c:v>
                </c:pt>
                <c:pt idx="6168" formatCode="General">
                  <c:v>4.21199997E-4</c:v>
                </c:pt>
                <c:pt idx="6169" formatCode="General">
                  <c:v>4.2127999700000002E-4</c:v>
                </c:pt>
                <c:pt idx="6170" formatCode="General">
                  <c:v>4.2135999699999998E-4</c:v>
                </c:pt>
                <c:pt idx="6171" formatCode="General">
                  <c:v>4.2143999699999999E-4</c:v>
                </c:pt>
                <c:pt idx="6172" formatCode="General">
                  <c:v>4.21519997E-4</c:v>
                </c:pt>
                <c:pt idx="6173" formatCode="General">
                  <c:v>4.2159999700000001E-4</c:v>
                </c:pt>
                <c:pt idx="6174" formatCode="General">
                  <c:v>4.2167999700000003E-4</c:v>
                </c:pt>
                <c:pt idx="6175" formatCode="General">
                  <c:v>4.2175999699999999E-4</c:v>
                </c:pt>
                <c:pt idx="6176" formatCode="General">
                  <c:v>4.21839997E-4</c:v>
                </c:pt>
                <c:pt idx="6177" formatCode="General">
                  <c:v>4.2191999700000001E-4</c:v>
                </c:pt>
                <c:pt idx="6178" formatCode="General">
                  <c:v>4.2199999700000002E-4</c:v>
                </c:pt>
                <c:pt idx="6179" formatCode="General">
                  <c:v>4.2207999699999998E-4</c:v>
                </c:pt>
                <c:pt idx="6180" formatCode="General">
                  <c:v>4.22159997E-4</c:v>
                </c:pt>
                <c:pt idx="6181" formatCode="General">
                  <c:v>4.2223999700000001E-4</c:v>
                </c:pt>
                <c:pt idx="6182" formatCode="General">
                  <c:v>4.2231999700000002E-4</c:v>
                </c:pt>
                <c:pt idx="6183" formatCode="General">
                  <c:v>4.2239999699999998E-4</c:v>
                </c:pt>
                <c:pt idx="6184" formatCode="General">
                  <c:v>4.2247999699999999E-4</c:v>
                </c:pt>
                <c:pt idx="6185" formatCode="General">
                  <c:v>4.22559997E-4</c:v>
                </c:pt>
                <c:pt idx="6186" formatCode="General">
                  <c:v>4.2263999700000002E-4</c:v>
                </c:pt>
                <c:pt idx="6187" formatCode="General">
                  <c:v>4.2271999699999998E-4</c:v>
                </c:pt>
                <c:pt idx="6188" formatCode="General">
                  <c:v>4.2279999699999999E-4</c:v>
                </c:pt>
                <c:pt idx="6189" formatCode="General">
                  <c:v>4.22879997E-4</c:v>
                </c:pt>
                <c:pt idx="6190" formatCode="General">
                  <c:v>4.2295999700000001E-4</c:v>
                </c:pt>
                <c:pt idx="6191" formatCode="General">
                  <c:v>4.2303999699999997E-4</c:v>
                </c:pt>
                <c:pt idx="6192" formatCode="General">
                  <c:v>4.2311999699999999E-4</c:v>
                </c:pt>
                <c:pt idx="6193" formatCode="General">
                  <c:v>4.23199997E-4</c:v>
                </c:pt>
                <c:pt idx="6194" formatCode="General">
                  <c:v>4.2327999700000001E-4</c:v>
                </c:pt>
                <c:pt idx="6195" formatCode="General">
                  <c:v>4.2335999700000002E-4</c:v>
                </c:pt>
                <c:pt idx="6196" formatCode="General">
                  <c:v>4.2343999699999998E-4</c:v>
                </c:pt>
                <c:pt idx="6197" formatCode="General">
                  <c:v>4.23519997E-4</c:v>
                </c:pt>
                <c:pt idx="6198" formatCode="General">
                  <c:v>4.2359999700000001E-4</c:v>
                </c:pt>
                <c:pt idx="6199" formatCode="General">
                  <c:v>4.2367999700000002E-4</c:v>
                </c:pt>
                <c:pt idx="6200" formatCode="General">
                  <c:v>4.2375999699999998E-4</c:v>
                </c:pt>
                <c:pt idx="6201" formatCode="General">
                  <c:v>4.2383999699999999E-4</c:v>
                </c:pt>
                <c:pt idx="6202" formatCode="General">
                  <c:v>4.2391999700000001E-4</c:v>
                </c:pt>
                <c:pt idx="6203" formatCode="General">
                  <c:v>4.2399999700000002E-4</c:v>
                </c:pt>
                <c:pt idx="6204" formatCode="General">
                  <c:v>4.2407999699999998E-4</c:v>
                </c:pt>
                <c:pt idx="6205" formatCode="General">
                  <c:v>4.2415999699999999E-4</c:v>
                </c:pt>
                <c:pt idx="6206" formatCode="General">
                  <c:v>4.24239997E-4</c:v>
                </c:pt>
                <c:pt idx="6207" formatCode="General">
                  <c:v>4.2431999700000002E-4</c:v>
                </c:pt>
                <c:pt idx="6208" formatCode="General">
                  <c:v>4.2439999699999997E-4</c:v>
                </c:pt>
                <c:pt idx="6209" formatCode="General">
                  <c:v>4.2447999699999999E-4</c:v>
                </c:pt>
                <c:pt idx="6210" formatCode="General">
                  <c:v>4.24559997E-4</c:v>
                </c:pt>
                <c:pt idx="6211" formatCode="General">
                  <c:v>4.2463999700000001E-4</c:v>
                </c:pt>
                <c:pt idx="6212" formatCode="General">
                  <c:v>4.2471999700000002E-4</c:v>
                </c:pt>
                <c:pt idx="6213" formatCode="General">
                  <c:v>4.2479999699999998E-4</c:v>
                </c:pt>
                <c:pt idx="6214" formatCode="General">
                  <c:v>4.24879997E-4</c:v>
                </c:pt>
                <c:pt idx="6215" formatCode="General">
                  <c:v>4.2495999700000001E-4</c:v>
                </c:pt>
                <c:pt idx="6216" formatCode="General">
                  <c:v>4.2503999700000002E-4</c:v>
                </c:pt>
                <c:pt idx="6217" formatCode="General">
                  <c:v>4.2511999699999998E-4</c:v>
                </c:pt>
                <c:pt idx="6218" formatCode="General">
                  <c:v>4.2519999699999999E-4</c:v>
                </c:pt>
                <c:pt idx="6219" formatCode="General">
                  <c:v>4.2527999700000001E-4</c:v>
                </c:pt>
                <c:pt idx="6220" formatCode="General">
                  <c:v>4.2535999700000002E-4</c:v>
                </c:pt>
                <c:pt idx="6221" formatCode="General">
                  <c:v>4.2543999699999998E-4</c:v>
                </c:pt>
                <c:pt idx="6222" formatCode="General">
                  <c:v>4.2551999699999999E-4</c:v>
                </c:pt>
                <c:pt idx="6223" formatCode="General">
                  <c:v>4.25599997E-4</c:v>
                </c:pt>
                <c:pt idx="6224" formatCode="General">
                  <c:v>4.2567999700000002E-4</c:v>
                </c:pt>
                <c:pt idx="6225" formatCode="General">
                  <c:v>4.2575999699999997E-4</c:v>
                </c:pt>
                <c:pt idx="6226" formatCode="General">
                  <c:v>4.2583999699999999E-4</c:v>
                </c:pt>
                <c:pt idx="6227" formatCode="General">
                  <c:v>4.25919997E-4</c:v>
                </c:pt>
                <c:pt idx="6228" formatCode="General">
                  <c:v>4.2599999700000001E-4</c:v>
                </c:pt>
                <c:pt idx="6229" formatCode="General">
                  <c:v>4.2607999700000003E-4</c:v>
                </c:pt>
                <c:pt idx="6230" formatCode="General">
                  <c:v>4.2615999699999998E-4</c:v>
                </c:pt>
                <c:pt idx="6231" formatCode="General">
                  <c:v>4.26239997E-4</c:v>
                </c:pt>
                <c:pt idx="6232" formatCode="General">
                  <c:v>4.2631999700000001E-4</c:v>
                </c:pt>
                <c:pt idx="6233" formatCode="General">
                  <c:v>4.2639999700000002E-4</c:v>
                </c:pt>
                <c:pt idx="6234" formatCode="General">
                  <c:v>4.2647999699999998E-4</c:v>
                </c:pt>
                <c:pt idx="6235" formatCode="General">
                  <c:v>4.2655999699999999E-4</c:v>
                </c:pt>
                <c:pt idx="6236" formatCode="General">
                  <c:v>4.2663999700000001E-4</c:v>
                </c:pt>
                <c:pt idx="6237" formatCode="General">
                  <c:v>4.2671999700000002E-4</c:v>
                </c:pt>
                <c:pt idx="6238" formatCode="General">
                  <c:v>4.2679999699999998E-4</c:v>
                </c:pt>
                <c:pt idx="6239" formatCode="General">
                  <c:v>4.2687999699999999E-4</c:v>
                </c:pt>
                <c:pt idx="6240" formatCode="General">
                  <c:v>4.26959997E-4</c:v>
                </c:pt>
                <c:pt idx="6241" formatCode="General">
                  <c:v>4.2703999700000002E-4</c:v>
                </c:pt>
                <c:pt idx="6242" formatCode="General">
                  <c:v>4.2711999699999997E-4</c:v>
                </c:pt>
                <c:pt idx="6243" formatCode="General">
                  <c:v>4.2719999699999999E-4</c:v>
                </c:pt>
                <c:pt idx="6244" formatCode="General">
                  <c:v>4.27279997E-4</c:v>
                </c:pt>
                <c:pt idx="6245" formatCode="General">
                  <c:v>4.2735999700000001E-4</c:v>
                </c:pt>
                <c:pt idx="6246" formatCode="General">
                  <c:v>4.2743999700000003E-4</c:v>
                </c:pt>
                <c:pt idx="6247" formatCode="General">
                  <c:v>4.2751999699999998E-4</c:v>
                </c:pt>
                <c:pt idx="6248" formatCode="General">
                  <c:v>4.27599997E-4</c:v>
                </c:pt>
                <c:pt idx="6249" formatCode="General">
                  <c:v>4.2767999700000001E-4</c:v>
                </c:pt>
                <c:pt idx="6250" formatCode="General">
                  <c:v>4.2775999700000002E-4</c:v>
                </c:pt>
                <c:pt idx="6251" formatCode="General">
                  <c:v>4.2783999699999998E-4</c:v>
                </c:pt>
                <c:pt idx="6252" formatCode="General">
                  <c:v>4.2791999699999999E-4</c:v>
                </c:pt>
                <c:pt idx="6253" formatCode="General">
                  <c:v>4.2799999700000001E-4</c:v>
                </c:pt>
                <c:pt idx="6254" formatCode="General">
                  <c:v>4.2807999700000002E-4</c:v>
                </c:pt>
                <c:pt idx="6255" formatCode="General">
                  <c:v>4.2815999699999998E-4</c:v>
                </c:pt>
                <c:pt idx="6256" formatCode="General">
                  <c:v>4.2823999699999999E-4</c:v>
                </c:pt>
                <c:pt idx="6257" formatCode="General">
                  <c:v>4.28319997E-4</c:v>
                </c:pt>
                <c:pt idx="6258" formatCode="General">
                  <c:v>4.2839999700000002E-4</c:v>
                </c:pt>
                <c:pt idx="6259" formatCode="General">
                  <c:v>4.2847999699999998E-4</c:v>
                </c:pt>
                <c:pt idx="6260" formatCode="General">
                  <c:v>4.2855999699999999E-4</c:v>
                </c:pt>
                <c:pt idx="6261" formatCode="General">
                  <c:v>4.28639997E-4</c:v>
                </c:pt>
                <c:pt idx="6262" formatCode="General">
                  <c:v>4.2871999700000001E-4</c:v>
                </c:pt>
                <c:pt idx="6263" formatCode="General">
                  <c:v>4.2879999700000003E-4</c:v>
                </c:pt>
                <c:pt idx="6264" formatCode="General">
                  <c:v>4.2887999699999999E-4</c:v>
                </c:pt>
                <c:pt idx="6265" formatCode="General">
                  <c:v>4.28959997E-4</c:v>
                </c:pt>
                <c:pt idx="6266" formatCode="General">
                  <c:v>4.2903999700000001E-4</c:v>
                </c:pt>
                <c:pt idx="6267" formatCode="General">
                  <c:v>4.2911999700000002E-4</c:v>
                </c:pt>
                <c:pt idx="6268" formatCode="General">
                  <c:v>4.2919999699999998E-4</c:v>
                </c:pt>
                <c:pt idx="6269" formatCode="General">
                  <c:v>4.2927999699999999E-4</c:v>
                </c:pt>
                <c:pt idx="6270" formatCode="General">
                  <c:v>4.2935999700000001E-4</c:v>
                </c:pt>
                <c:pt idx="6271" formatCode="General">
                  <c:v>4.2943999700000002E-4</c:v>
                </c:pt>
                <c:pt idx="6272" formatCode="General">
                  <c:v>4.2951999699999998E-4</c:v>
                </c:pt>
                <c:pt idx="6273" formatCode="General">
                  <c:v>4.2959999699999999E-4</c:v>
                </c:pt>
                <c:pt idx="6274" formatCode="General">
                  <c:v>4.29679997E-4</c:v>
                </c:pt>
                <c:pt idx="6275" formatCode="General">
                  <c:v>4.2975999700000002E-4</c:v>
                </c:pt>
                <c:pt idx="6276" formatCode="General">
                  <c:v>4.2983999699999998E-4</c:v>
                </c:pt>
                <c:pt idx="6277" formatCode="General">
                  <c:v>4.2991999699999999E-4</c:v>
                </c:pt>
                <c:pt idx="6278" formatCode="General">
                  <c:v>4.29999997E-4</c:v>
                </c:pt>
                <c:pt idx="6279" formatCode="General">
                  <c:v>4.3007999700000001E-4</c:v>
                </c:pt>
                <c:pt idx="6280" formatCode="General">
                  <c:v>4.3015999700000003E-4</c:v>
                </c:pt>
                <c:pt idx="6281" formatCode="General">
                  <c:v>4.3023999699999999E-4</c:v>
                </c:pt>
                <c:pt idx="6282" formatCode="General">
                  <c:v>4.30319997E-4</c:v>
                </c:pt>
                <c:pt idx="6283" formatCode="General">
                  <c:v>4.3039999700000001E-4</c:v>
                </c:pt>
                <c:pt idx="6284" formatCode="General">
                  <c:v>4.3047999700000002E-4</c:v>
                </c:pt>
                <c:pt idx="6285" formatCode="General">
                  <c:v>4.3055999699999998E-4</c:v>
                </c:pt>
                <c:pt idx="6286" formatCode="General">
                  <c:v>4.30639997E-4</c:v>
                </c:pt>
                <c:pt idx="6287" formatCode="General">
                  <c:v>4.3071999700000001E-4</c:v>
                </c:pt>
                <c:pt idx="6288" formatCode="General">
                  <c:v>4.3079999700000002E-4</c:v>
                </c:pt>
                <c:pt idx="6289" formatCode="General">
                  <c:v>4.3087999699999998E-4</c:v>
                </c:pt>
                <c:pt idx="6290" formatCode="General">
                  <c:v>4.3095999699999999E-4</c:v>
                </c:pt>
                <c:pt idx="6291" formatCode="General">
                  <c:v>4.3103999700000001E-4</c:v>
                </c:pt>
                <c:pt idx="6292" formatCode="General">
                  <c:v>4.3111999700000002E-4</c:v>
                </c:pt>
                <c:pt idx="6293" formatCode="General">
                  <c:v>4.3119999699999998E-4</c:v>
                </c:pt>
                <c:pt idx="6294" formatCode="General">
                  <c:v>4.3127999699999999E-4</c:v>
                </c:pt>
                <c:pt idx="6295" formatCode="General">
                  <c:v>4.31359997E-4</c:v>
                </c:pt>
                <c:pt idx="6296" formatCode="General">
                  <c:v>4.3143999700000001E-4</c:v>
                </c:pt>
                <c:pt idx="6297" formatCode="General">
                  <c:v>4.3151999699999997E-4</c:v>
                </c:pt>
                <c:pt idx="6298" formatCode="General">
                  <c:v>4.3159999699999999E-4</c:v>
                </c:pt>
                <c:pt idx="6299" formatCode="General">
                  <c:v>4.31679997E-4</c:v>
                </c:pt>
                <c:pt idx="6300" formatCode="General">
                  <c:v>4.3175999700000001E-4</c:v>
                </c:pt>
                <c:pt idx="6301" formatCode="General">
                  <c:v>4.3183999700000002E-4</c:v>
                </c:pt>
                <c:pt idx="6302" formatCode="General">
                  <c:v>4.3191999699999998E-4</c:v>
                </c:pt>
                <c:pt idx="6303" formatCode="General">
                  <c:v>4.31999997E-4</c:v>
                </c:pt>
                <c:pt idx="6304" formatCode="General">
                  <c:v>4.3207999700000001E-4</c:v>
                </c:pt>
                <c:pt idx="6305" formatCode="General">
                  <c:v>4.3215999700000002E-4</c:v>
                </c:pt>
                <c:pt idx="6306" formatCode="General">
                  <c:v>4.3223999699999998E-4</c:v>
                </c:pt>
                <c:pt idx="6307" formatCode="General">
                  <c:v>4.3231999699999999E-4</c:v>
                </c:pt>
                <c:pt idx="6308" formatCode="General">
                  <c:v>4.3239999700000001E-4</c:v>
                </c:pt>
                <c:pt idx="6309" formatCode="General">
                  <c:v>4.3247999700000002E-4</c:v>
                </c:pt>
                <c:pt idx="6310" formatCode="General">
                  <c:v>4.3255999699999998E-4</c:v>
                </c:pt>
                <c:pt idx="6311" formatCode="General">
                  <c:v>4.3263999699999999E-4</c:v>
                </c:pt>
                <c:pt idx="6312" formatCode="General">
                  <c:v>4.32719997E-4</c:v>
                </c:pt>
                <c:pt idx="6313" formatCode="General">
                  <c:v>4.3279999700000002E-4</c:v>
                </c:pt>
                <c:pt idx="6314" formatCode="General">
                  <c:v>4.3287999699999997E-4</c:v>
                </c:pt>
                <c:pt idx="6315" formatCode="General">
                  <c:v>4.3295999699999999E-4</c:v>
                </c:pt>
                <c:pt idx="6316" formatCode="General">
                  <c:v>4.33039997E-4</c:v>
                </c:pt>
                <c:pt idx="6317" formatCode="General">
                  <c:v>4.3311999700000001E-4</c:v>
                </c:pt>
                <c:pt idx="6318" formatCode="General">
                  <c:v>4.3319999700000002E-4</c:v>
                </c:pt>
                <c:pt idx="6319" formatCode="General">
                  <c:v>4.3327999699999998E-4</c:v>
                </c:pt>
                <c:pt idx="6320" formatCode="General">
                  <c:v>4.33359997E-4</c:v>
                </c:pt>
                <c:pt idx="6321" formatCode="General">
                  <c:v>4.3343999700000001E-4</c:v>
                </c:pt>
                <c:pt idx="6322" formatCode="General">
                  <c:v>4.3351999700000002E-4</c:v>
                </c:pt>
                <c:pt idx="6323" formatCode="General">
                  <c:v>4.3359999699999998E-4</c:v>
                </c:pt>
                <c:pt idx="6324" formatCode="General">
                  <c:v>4.3367999699999999E-4</c:v>
                </c:pt>
                <c:pt idx="6325" formatCode="General">
                  <c:v>4.3375999700000001E-4</c:v>
                </c:pt>
                <c:pt idx="6326" formatCode="General">
                  <c:v>4.3383999700000002E-4</c:v>
                </c:pt>
                <c:pt idx="6327" formatCode="General">
                  <c:v>4.3391999699999998E-4</c:v>
                </c:pt>
                <c:pt idx="6328" formatCode="General">
                  <c:v>4.3399999699999999E-4</c:v>
                </c:pt>
                <c:pt idx="6329" formatCode="General">
                  <c:v>4.34079997E-4</c:v>
                </c:pt>
                <c:pt idx="6330" formatCode="General">
                  <c:v>4.3415999700000002E-4</c:v>
                </c:pt>
                <c:pt idx="6331" formatCode="General">
                  <c:v>4.3423999699999997E-4</c:v>
                </c:pt>
                <c:pt idx="6332" formatCode="General">
                  <c:v>4.3431999699999999E-4</c:v>
                </c:pt>
                <c:pt idx="6333" formatCode="General">
                  <c:v>4.34399997E-4</c:v>
                </c:pt>
                <c:pt idx="6334" formatCode="General">
                  <c:v>4.3447999700000001E-4</c:v>
                </c:pt>
                <c:pt idx="6335" formatCode="General">
                  <c:v>4.3455999700000003E-4</c:v>
                </c:pt>
                <c:pt idx="6336" formatCode="General">
                  <c:v>4.3463999699999998E-4</c:v>
                </c:pt>
                <c:pt idx="6337" formatCode="General">
                  <c:v>4.34719997E-4</c:v>
                </c:pt>
                <c:pt idx="6338" formatCode="General">
                  <c:v>4.3479999700000001E-4</c:v>
                </c:pt>
                <c:pt idx="6339" formatCode="General">
                  <c:v>4.3487999700000002E-4</c:v>
                </c:pt>
                <c:pt idx="6340" formatCode="General">
                  <c:v>4.3495999699999998E-4</c:v>
                </c:pt>
                <c:pt idx="6341" formatCode="General">
                  <c:v>4.3503999699999999E-4</c:v>
                </c:pt>
                <c:pt idx="6342" formatCode="General">
                  <c:v>4.3511999700000001E-4</c:v>
                </c:pt>
                <c:pt idx="6343" formatCode="General">
                  <c:v>4.3519999700000002E-4</c:v>
                </c:pt>
                <c:pt idx="6344" formatCode="General">
                  <c:v>4.3527999699999998E-4</c:v>
                </c:pt>
                <c:pt idx="6345" formatCode="General">
                  <c:v>4.3535999699999999E-4</c:v>
                </c:pt>
                <c:pt idx="6346" formatCode="General">
                  <c:v>4.35439997E-4</c:v>
                </c:pt>
                <c:pt idx="6347" formatCode="General">
                  <c:v>4.3551999700000002E-4</c:v>
                </c:pt>
                <c:pt idx="6348" formatCode="General">
                  <c:v>4.3559999699999997E-4</c:v>
                </c:pt>
                <c:pt idx="6349" formatCode="General">
                  <c:v>4.3567999699999999E-4</c:v>
                </c:pt>
                <c:pt idx="6350" formatCode="General">
                  <c:v>4.35759997E-4</c:v>
                </c:pt>
                <c:pt idx="6351" formatCode="General">
                  <c:v>4.3583999700000001E-4</c:v>
                </c:pt>
                <c:pt idx="6352" formatCode="General">
                  <c:v>4.3591999700000003E-4</c:v>
                </c:pt>
                <c:pt idx="6353" formatCode="General">
                  <c:v>4.3599999699999998E-4</c:v>
                </c:pt>
                <c:pt idx="6354" formatCode="General">
                  <c:v>4.36079997E-4</c:v>
                </c:pt>
                <c:pt idx="6355" formatCode="General">
                  <c:v>4.3615999700000001E-4</c:v>
                </c:pt>
                <c:pt idx="6356" formatCode="General">
                  <c:v>4.3623999700000002E-4</c:v>
                </c:pt>
                <c:pt idx="6357" formatCode="General">
                  <c:v>4.3631999699999998E-4</c:v>
                </c:pt>
                <c:pt idx="6358" formatCode="General">
                  <c:v>4.3639999699999999E-4</c:v>
                </c:pt>
                <c:pt idx="6359" formatCode="General">
                  <c:v>4.3647999700000001E-4</c:v>
                </c:pt>
                <c:pt idx="6360" formatCode="General">
                  <c:v>4.3655999700000002E-4</c:v>
                </c:pt>
                <c:pt idx="6361" formatCode="General">
                  <c:v>4.3663999699999998E-4</c:v>
                </c:pt>
                <c:pt idx="6362" formatCode="General">
                  <c:v>4.3671999699999999E-4</c:v>
                </c:pt>
                <c:pt idx="6363" formatCode="General">
                  <c:v>4.36799997E-4</c:v>
                </c:pt>
                <c:pt idx="6364" formatCode="General">
                  <c:v>4.3687999700000002E-4</c:v>
                </c:pt>
                <c:pt idx="6365" formatCode="General">
                  <c:v>4.3695999699999998E-4</c:v>
                </c:pt>
                <c:pt idx="6366" formatCode="General">
                  <c:v>4.3703999699999999E-4</c:v>
                </c:pt>
                <c:pt idx="6367" formatCode="General">
                  <c:v>4.37119997E-4</c:v>
                </c:pt>
                <c:pt idx="6368" formatCode="General">
                  <c:v>4.3719999700000001E-4</c:v>
                </c:pt>
                <c:pt idx="6369" formatCode="General">
                  <c:v>4.3727999700000003E-4</c:v>
                </c:pt>
                <c:pt idx="6370" formatCode="General">
                  <c:v>4.3735999699999999E-4</c:v>
                </c:pt>
                <c:pt idx="6371" formatCode="General">
                  <c:v>4.37439997E-4</c:v>
                </c:pt>
                <c:pt idx="6372" formatCode="General">
                  <c:v>4.3751999700000001E-4</c:v>
                </c:pt>
                <c:pt idx="6373" formatCode="General">
                  <c:v>4.3759999700000002E-4</c:v>
                </c:pt>
                <c:pt idx="6374" formatCode="General">
                  <c:v>4.3767999699999998E-4</c:v>
                </c:pt>
                <c:pt idx="6375" formatCode="General">
                  <c:v>4.3775999699999999E-4</c:v>
                </c:pt>
                <c:pt idx="6376" formatCode="General">
                  <c:v>4.3783999700000001E-4</c:v>
                </c:pt>
                <c:pt idx="6377" formatCode="General">
                  <c:v>4.3791999700000002E-4</c:v>
                </c:pt>
                <c:pt idx="6378" formatCode="General">
                  <c:v>4.3799999699999998E-4</c:v>
                </c:pt>
                <c:pt idx="6379" formatCode="General">
                  <c:v>4.3807999699999999E-4</c:v>
                </c:pt>
                <c:pt idx="6380" formatCode="General">
                  <c:v>4.38159997E-4</c:v>
                </c:pt>
                <c:pt idx="6381" formatCode="General">
                  <c:v>4.3823999700000002E-4</c:v>
                </c:pt>
                <c:pt idx="6382" formatCode="General">
                  <c:v>4.3831999699999998E-4</c:v>
                </c:pt>
                <c:pt idx="6383" formatCode="General">
                  <c:v>4.3839999699999999E-4</c:v>
                </c:pt>
                <c:pt idx="6384" formatCode="General">
                  <c:v>4.38479997E-4</c:v>
                </c:pt>
                <c:pt idx="6385" formatCode="General">
                  <c:v>4.3855999700000001E-4</c:v>
                </c:pt>
                <c:pt idx="6386" formatCode="General">
                  <c:v>4.3863999699999997E-4</c:v>
                </c:pt>
                <c:pt idx="6387" formatCode="General">
                  <c:v>4.3871999699999999E-4</c:v>
                </c:pt>
                <c:pt idx="6388" formatCode="General">
                  <c:v>4.38799997E-4</c:v>
                </c:pt>
                <c:pt idx="6389" formatCode="General">
                  <c:v>4.3887999700000001E-4</c:v>
                </c:pt>
                <c:pt idx="6390" formatCode="General">
                  <c:v>4.3895999700000002E-4</c:v>
                </c:pt>
                <c:pt idx="6391" formatCode="General">
                  <c:v>4.3903999699999998E-4</c:v>
                </c:pt>
                <c:pt idx="6392" formatCode="General">
                  <c:v>4.39119997E-4</c:v>
                </c:pt>
                <c:pt idx="6393" formatCode="General">
                  <c:v>4.3919999700000001E-4</c:v>
                </c:pt>
                <c:pt idx="6394" formatCode="General">
                  <c:v>4.3927999700000002E-4</c:v>
                </c:pt>
                <c:pt idx="6395" formatCode="General">
                  <c:v>4.3935999699999998E-4</c:v>
                </c:pt>
                <c:pt idx="6396" formatCode="General">
                  <c:v>4.3943999699999999E-4</c:v>
                </c:pt>
                <c:pt idx="6397" formatCode="General">
                  <c:v>4.3951999700000001E-4</c:v>
                </c:pt>
                <c:pt idx="6398" formatCode="General">
                  <c:v>4.3959999700000002E-4</c:v>
                </c:pt>
                <c:pt idx="6399" formatCode="General">
                  <c:v>4.3967999699999998E-4</c:v>
                </c:pt>
                <c:pt idx="6400" formatCode="General">
                  <c:v>4.3975999699999999E-4</c:v>
                </c:pt>
                <c:pt idx="6401" formatCode="General">
                  <c:v>4.39839997E-4</c:v>
                </c:pt>
                <c:pt idx="6402" formatCode="General">
                  <c:v>4.3991999700000001E-4</c:v>
                </c:pt>
                <c:pt idx="6403" formatCode="General">
                  <c:v>4.3999999699999997E-4</c:v>
                </c:pt>
                <c:pt idx="6404" formatCode="General">
                  <c:v>4.4007999699999999E-4</c:v>
                </c:pt>
                <c:pt idx="6405" formatCode="General">
                  <c:v>4.40159997E-4</c:v>
                </c:pt>
                <c:pt idx="6406" formatCode="General">
                  <c:v>4.4023999700000001E-4</c:v>
                </c:pt>
                <c:pt idx="6407" formatCode="General">
                  <c:v>4.4031999700000002E-4</c:v>
                </c:pt>
                <c:pt idx="6408" formatCode="General">
                  <c:v>4.4039999699999998E-4</c:v>
                </c:pt>
                <c:pt idx="6409" formatCode="General">
                  <c:v>4.40479997E-4</c:v>
                </c:pt>
                <c:pt idx="6410" formatCode="General">
                  <c:v>4.4055999700000001E-4</c:v>
                </c:pt>
                <c:pt idx="6411" formatCode="General">
                  <c:v>4.4063999700000002E-4</c:v>
                </c:pt>
                <c:pt idx="6412" formatCode="General">
                  <c:v>4.4071999699999998E-4</c:v>
                </c:pt>
                <c:pt idx="6413" formatCode="General">
                  <c:v>4.4079999699999999E-4</c:v>
                </c:pt>
                <c:pt idx="6414" formatCode="General">
                  <c:v>4.4087999700000001E-4</c:v>
                </c:pt>
                <c:pt idx="6415" formatCode="General">
                  <c:v>4.4095999700000002E-4</c:v>
                </c:pt>
                <c:pt idx="6416" formatCode="General">
                  <c:v>4.4103999699999998E-4</c:v>
                </c:pt>
                <c:pt idx="6417" formatCode="General">
                  <c:v>4.4111999699999999E-4</c:v>
                </c:pt>
                <c:pt idx="6418" formatCode="General">
                  <c:v>4.41199997E-4</c:v>
                </c:pt>
                <c:pt idx="6419" formatCode="General">
                  <c:v>4.4127999700000002E-4</c:v>
                </c:pt>
                <c:pt idx="6420" formatCode="General">
                  <c:v>4.4135999699999997E-4</c:v>
                </c:pt>
                <c:pt idx="6421" formatCode="General">
                  <c:v>4.4143999699999999E-4</c:v>
                </c:pt>
                <c:pt idx="6422" formatCode="General">
                  <c:v>4.41519997E-4</c:v>
                </c:pt>
                <c:pt idx="6423" formatCode="General">
                  <c:v>4.4159999700000001E-4</c:v>
                </c:pt>
                <c:pt idx="6424" formatCode="General">
                  <c:v>4.4167999700000003E-4</c:v>
                </c:pt>
                <c:pt idx="6425" formatCode="General">
                  <c:v>4.4175999699999998E-4</c:v>
                </c:pt>
                <c:pt idx="6426" formatCode="General">
                  <c:v>4.41839997E-4</c:v>
                </c:pt>
                <c:pt idx="6427" formatCode="General">
                  <c:v>4.4191999700000001E-4</c:v>
                </c:pt>
                <c:pt idx="6428" formatCode="General">
                  <c:v>4.4199999700000002E-4</c:v>
                </c:pt>
                <c:pt idx="6429" formatCode="General">
                  <c:v>4.4207999699999998E-4</c:v>
                </c:pt>
                <c:pt idx="6430" formatCode="General">
                  <c:v>4.4215999699999999E-4</c:v>
                </c:pt>
                <c:pt idx="6431" formatCode="General">
                  <c:v>4.4223999700000001E-4</c:v>
                </c:pt>
                <c:pt idx="6432" formatCode="General">
                  <c:v>4.4231999700000002E-4</c:v>
                </c:pt>
                <c:pt idx="6433" formatCode="General">
                  <c:v>4.4239999699999998E-4</c:v>
                </c:pt>
                <c:pt idx="6434" formatCode="General">
                  <c:v>4.4247999699999999E-4</c:v>
                </c:pt>
                <c:pt idx="6435" formatCode="General">
                  <c:v>4.42559997E-4</c:v>
                </c:pt>
                <c:pt idx="6436" formatCode="General">
                  <c:v>4.4263999700000002E-4</c:v>
                </c:pt>
                <c:pt idx="6437" formatCode="General">
                  <c:v>4.4271999699999997E-4</c:v>
                </c:pt>
                <c:pt idx="6438" formatCode="General">
                  <c:v>4.4279999699999999E-4</c:v>
                </c:pt>
                <c:pt idx="6439" formatCode="General">
                  <c:v>4.42879997E-4</c:v>
                </c:pt>
                <c:pt idx="6440" formatCode="General">
                  <c:v>4.4295999700000001E-4</c:v>
                </c:pt>
                <c:pt idx="6441" formatCode="General">
                  <c:v>4.4303999700000003E-4</c:v>
                </c:pt>
                <c:pt idx="6442" formatCode="General">
                  <c:v>4.4311999699999998E-4</c:v>
                </c:pt>
                <c:pt idx="6443" formatCode="General">
                  <c:v>4.43199997E-4</c:v>
                </c:pt>
                <c:pt idx="6444" formatCode="General">
                  <c:v>4.4327999700000001E-4</c:v>
                </c:pt>
                <c:pt idx="6445" formatCode="General">
                  <c:v>4.4335999700000002E-4</c:v>
                </c:pt>
                <c:pt idx="6446" formatCode="General">
                  <c:v>4.4343999699999998E-4</c:v>
                </c:pt>
                <c:pt idx="6447" formatCode="General">
                  <c:v>4.4351999699999999E-4</c:v>
                </c:pt>
                <c:pt idx="6448" formatCode="General">
                  <c:v>4.4359999700000001E-4</c:v>
                </c:pt>
                <c:pt idx="6449" formatCode="General">
                  <c:v>4.4367999700000002E-4</c:v>
                </c:pt>
                <c:pt idx="6450" formatCode="General">
                  <c:v>4.4375999699999998E-4</c:v>
                </c:pt>
                <c:pt idx="6451" formatCode="General">
                  <c:v>4.4383999699999999E-4</c:v>
                </c:pt>
                <c:pt idx="6452" formatCode="General">
                  <c:v>4.43919997E-4</c:v>
                </c:pt>
                <c:pt idx="6453" formatCode="General">
                  <c:v>4.4399999700000002E-4</c:v>
                </c:pt>
                <c:pt idx="6454" formatCode="General">
                  <c:v>4.4407999699999998E-4</c:v>
                </c:pt>
                <c:pt idx="6455" formatCode="General">
                  <c:v>4.4415999699999999E-4</c:v>
                </c:pt>
                <c:pt idx="6456" formatCode="General">
                  <c:v>4.44239997E-4</c:v>
                </c:pt>
                <c:pt idx="6457" formatCode="General">
                  <c:v>4.4431999700000001E-4</c:v>
                </c:pt>
                <c:pt idx="6458" formatCode="General">
                  <c:v>4.4439999700000003E-4</c:v>
                </c:pt>
                <c:pt idx="6459" formatCode="General">
                  <c:v>4.4447999699999998E-4</c:v>
                </c:pt>
                <c:pt idx="6460" formatCode="General">
                  <c:v>4.44559997E-4</c:v>
                </c:pt>
                <c:pt idx="6461" formatCode="General">
                  <c:v>4.4463999700000001E-4</c:v>
                </c:pt>
                <c:pt idx="6462" formatCode="General">
                  <c:v>4.4471999700000002E-4</c:v>
                </c:pt>
                <c:pt idx="6463" formatCode="General">
                  <c:v>4.4479999699999998E-4</c:v>
                </c:pt>
                <c:pt idx="6464" formatCode="General">
                  <c:v>4.4487999699999999E-4</c:v>
                </c:pt>
                <c:pt idx="6465" formatCode="General">
                  <c:v>4.4495999700000001E-4</c:v>
                </c:pt>
                <c:pt idx="6466" formatCode="General">
                  <c:v>4.4503999700000002E-4</c:v>
                </c:pt>
                <c:pt idx="6467" formatCode="General">
                  <c:v>4.4511999699999998E-4</c:v>
                </c:pt>
                <c:pt idx="6468" formatCode="General">
                  <c:v>4.4519999699999999E-4</c:v>
                </c:pt>
                <c:pt idx="6469" formatCode="General">
                  <c:v>4.45279997E-4</c:v>
                </c:pt>
                <c:pt idx="6470" formatCode="General">
                  <c:v>4.4535999700000002E-4</c:v>
                </c:pt>
                <c:pt idx="6471" formatCode="General">
                  <c:v>4.4543999699999998E-4</c:v>
                </c:pt>
                <c:pt idx="6472" formatCode="General">
                  <c:v>4.4551999699999999E-4</c:v>
                </c:pt>
                <c:pt idx="6473" formatCode="General">
                  <c:v>4.45599997E-4</c:v>
                </c:pt>
                <c:pt idx="6474" formatCode="General">
                  <c:v>4.4567999700000001E-4</c:v>
                </c:pt>
                <c:pt idx="6475" formatCode="General">
                  <c:v>4.4575999700000003E-4</c:v>
                </c:pt>
                <c:pt idx="6476" formatCode="General">
                  <c:v>4.4583999699999999E-4</c:v>
                </c:pt>
                <c:pt idx="6477" formatCode="General">
                  <c:v>4.45919997E-4</c:v>
                </c:pt>
                <c:pt idx="6478" formatCode="General">
                  <c:v>4.4599999700000001E-4</c:v>
                </c:pt>
                <c:pt idx="6479" formatCode="General">
                  <c:v>4.4607999700000002E-4</c:v>
                </c:pt>
                <c:pt idx="6480" formatCode="General">
                  <c:v>4.4615999699999998E-4</c:v>
                </c:pt>
                <c:pt idx="6481" formatCode="General">
                  <c:v>4.46239997E-4</c:v>
                </c:pt>
                <c:pt idx="6482" formatCode="General">
                  <c:v>4.4631999700000001E-4</c:v>
                </c:pt>
                <c:pt idx="6483" formatCode="General">
                  <c:v>4.4639999700000002E-4</c:v>
                </c:pt>
                <c:pt idx="6484" formatCode="General">
                  <c:v>4.4647999699999998E-4</c:v>
                </c:pt>
                <c:pt idx="6485" formatCode="General">
                  <c:v>4.4655999699999999E-4</c:v>
                </c:pt>
                <c:pt idx="6486" formatCode="General">
                  <c:v>4.46639997E-4</c:v>
                </c:pt>
                <c:pt idx="6487" formatCode="General">
                  <c:v>4.4671999700000002E-4</c:v>
                </c:pt>
                <c:pt idx="6488" formatCode="General">
                  <c:v>4.4679999699999998E-4</c:v>
                </c:pt>
                <c:pt idx="6489" formatCode="General">
                  <c:v>4.4687999699999999E-4</c:v>
                </c:pt>
                <c:pt idx="6490" formatCode="General">
                  <c:v>4.46959997E-4</c:v>
                </c:pt>
                <c:pt idx="6491" formatCode="General">
                  <c:v>4.4703999700000001E-4</c:v>
                </c:pt>
                <c:pt idx="6492" formatCode="General">
                  <c:v>4.4711999699999997E-4</c:v>
                </c:pt>
                <c:pt idx="6493" formatCode="General">
                  <c:v>4.4719999699999999E-4</c:v>
                </c:pt>
                <c:pt idx="6494" formatCode="General">
                  <c:v>4.47279997E-4</c:v>
                </c:pt>
                <c:pt idx="6495" formatCode="General">
                  <c:v>4.4735999700000001E-4</c:v>
                </c:pt>
                <c:pt idx="6496" formatCode="General">
                  <c:v>4.4743999700000002E-4</c:v>
                </c:pt>
                <c:pt idx="6497" formatCode="General">
                  <c:v>4.4751999699999998E-4</c:v>
                </c:pt>
                <c:pt idx="6498" formatCode="General">
                  <c:v>4.47599997E-4</c:v>
                </c:pt>
                <c:pt idx="6499" formatCode="General">
                  <c:v>4.4767999700000001E-4</c:v>
                </c:pt>
                <c:pt idx="6500" formatCode="General">
                  <c:v>4.4775999700000002E-4</c:v>
                </c:pt>
                <c:pt idx="6501" formatCode="General">
                  <c:v>4.4783999699999998E-4</c:v>
                </c:pt>
                <c:pt idx="6502" formatCode="General">
                  <c:v>4.4791999699999999E-4</c:v>
                </c:pt>
                <c:pt idx="6503" formatCode="General">
                  <c:v>4.4799999700000001E-4</c:v>
                </c:pt>
                <c:pt idx="6504" formatCode="General">
                  <c:v>4.4807999700000002E-4</c:v>
                </c:pt>
                <c:pt idx="6505" formatCode="General">
                  <c:v>4.4815999699999998E-4</c:v>
                </c:pt>
                <c:pt idx="6506" formatCode="General">
                  <c:v>4.4823999699999999E-4</c:v>
                </c:pt>
                <c:pt idx="6507" formatCode="General">
                  <c:v>4.48319997E-4</c:v>
                </c:pt>
                <c:pt idx="6508" formatCode="General">
                  <c:v>4.4839999700000001E-4</c:v>
                </c:pt>
                <c:pt idx="6509" formatCode="General">
                  <c:v>4.4847999699999997E-4</c:v>
                </c:pt>
                <c:pt idx="6510" formatCode="General">
                  <c:v>4.4855999699999999E-4</c:v>
                </c:pt>
                <c:pt idx="6511" formatCode="General">
                  <c:v>4.48639997E-4</c:v>
                </c:pt>
                <c:pt idx="6512" formatCode="General">
                  <c:v>4.4871999700000001E-4</c:v>
                </c:pt>
                <c:pt idx="6513" formatCode="General">
                  <c:v>4.4879999700000002E-4</c:v>
                </c:pt>
                <c:pt idx="6514" formatCode="General">
                  <c:v>4.4887999699999998E-4</c:v>
                </c:pt>
                <c:pt idx="6515" formatCode="General">
                  <c:v>4.48959997E-4</c:v>
                </c:pt>
                <c:pt idx="6516" formatCode="General">
                  <c:v>4.4903999700000001E-4</c:v>
                </c:pt>
                <c:pt idx="6517" formatCode="General">
                  <c:v>4.4911999700000002E-4</c:v>
                </c:pt>
                <c:pt idx="6518" formatCode="General">
                  <c:v>4.4919999699999998E-4</c:v>
                </c:pt>
                <c:pt idx="6519" formatCode="General">
                  <c:v>4.4927999699999999E-4</c:v>
                </c:pt>
                <c:pt idx="6520" formatCode="General">
                  <c:v>4.4935999700000001E-4</c:v>
                </c:pt>
                <c:pt idx="6521" formatCode="General">
                  <c:v>4.4943999700000002E-4</c:v>
                </c:pt>
                <c:pt idx="6522" formatCode="General">
                  <c:v>4.4951999699999998E-4</c:v>
                </c:pt>
                <c:pt idx="6523" formatCode="General">
                  <c:v>4.4959999699999999E-4</c:v>
                </c:pt>
                <c:pt idx="6524" formatCode="General">
                  <c:v>4.49679997E-4</c:v>
                </c:pt>
                <c:pt idx="6525" formatCode="General">
                  <c:v>4.4975999700000002E-4</c:v>
                </c:pt>
                <c:pt idx="6526" formatCode="General">
                  <c:v>4.4983999699999997E-4</c:v>
                </c:pt>
                <c:pt idx="6527" formatCode="General">
                  <c:v>4.4991999699999999E-4</c:v>
                </c:pt>
                <c:pt idx="6528" formatCode="General">
                  <c:v>4.49999997E-4</c:v>
                </c:pt>
                <c:pt idx="6529" formatCode="General">
                  <c:v>4.5007999700000001E-4</c:v>
                </c:pt>
                <c:pt idx="6530" formatCode="General">
                  <c:v>4.5015999700000003E-4</c:v>
                </c:pt>
                <c:pt idx="6531" formatCode="General">
                  <c:v>4.5023999699999998E-4</c:v>
                </c:pt>
                <c:pt idx="6532" formatCode="General">
                  <c:v>4.50319997E-4</c:v>
                </c:pt>
                <c:pt idx="6533" formatCode="General">
                  <c:v>4.5039999700000001E-4</c:v>
                </c:pt>
                <c:pt idx="6534" formatCode="General">
                  <c:v>4.5047999700000002E-4</c:v>
                </c:pt>
                <c:pt idx="6535" formatCode="General">
                  <c:v>4.5055999699999998E-4</c:v>
                </c:pt>
                <c:pt idx="6536" formatCode="General">
                  <c:v>4.5063999699999999E-4</c:v>
                </c:pt>
                <c:pt idx="6537" formatCode="General">
                  <c:v>4.5071999700000001E-4</c:v>
                </c:pt>
                <c:pt idx="6538" formatCode="General">
                  <c:v>4.5079999700000002E-4</c:v>
                </c:pt>
                <c:pt idx="6539" formatCode="General">
                  <c:v>4.5087999699999998E-4</c:v>
                </c:pt>
                <c:pt idx="6540" formatCode="General">
                  <c:v>4.5095999699999999E-4</c:v>
                </c:pt>
                <c:pt idx="6541" formatCode="General">
                  <c:v>4.51039997E-4</c:v>
                </c:pt>
                <c:pt idx="6542" formatCode="General">
                  <c:v>4.5111999700000002E-4</c:v>
                </c:pt>
                <c:pt idx="6543" formatCode="General">
                  <c:v>4.5119999699999997E-4</c:v>
                </c:pt>
                <c:pt idx="6544" formatCode="General">
                  <c:v>4.5127999699999999E-4</c:v>
                </c:pt>
                <c:pt idx="6545" formatCode="General">
                  <c:v>4.51359997E-4</c:v>
                </c:pt>
                <c:pt idx="6546" formatCode="General">
                  <c:v>4.5143999700000001E-4</c:v>
                </c:pt>
                <c:pt idx="6547" formatCode="General">
                  <c:v>4.5151999700000003E-4</c:v>
                </c:pt>
                <c:pt idx="6548" formatCode="General">
                  <c:v>4.5159999699999998E-4</c:v>
                </c:pt>
                <c:pt idx="6549" formatCode="General">
                  <c:v>4.51679997E-4</c:v>
                </c:pt>
                <c:pt idx="6550" formatCode="General">
                  <c:v>4.5175999700000001E-4</c:v>
                </c:pt>
                <c:pt idx="6551" formatCode="General">
                  <c:v>4.5183999700000002E-4</c:v>
                </c:pt>
                <c:pt idx="6552" formatCode="General">
                  <c:v>4.5191999699999998E-4</c:v>
                </c:pt>
                <c:pt idx="6553" formatCode="General">
                  <c:v>4.5199999699999999E-4</c:v>
                </c:pt>
                <c:pt idx="6554" formatCode="General">
                  <c:v>4.5207999700000001E-4</c:v>
                </c:pt>
                <c:pt idx="6555" formatCode="General">
                  <c:v>4.5215999700000002E-4</c:v>
                </c:pt>
                <c:pt idx="6556" formatCode="General">
                  <c:v>4.5223999699999998E-4</c:v>
                </c:pt>
                <c:pt idx="6557" formatCode="General">
                  <c:v>4.5231999699999999E-4</c:v>
                </c:pt>
                <c:pt idx="6558" formatCode="General">
                  <c:v>4.52399997E-4</c:v>
                </c:pt>
                <c:pt idx="6559" formatCode="General">
                  <c:v>4.5247999700000002E-4</c:v>
                </c:pt>
                <c:pt idx="6560" formatCode="General">
                  <c:v>4.5255999699999998E-4</c:v>
                </c:pt>
                <c:pt idx="6561" formatCode="General">
                  <c:v>4.5263999699999999E-4</c:v>
                </c:pt>
                <c:pt idx="6562" formatCode="General">
                  <c:v>4.52719997E-4</c:v>
                </c:pt>
                <c:pt idx="6563" formatCode="General">
                  <c:v>4.5279999700000001E-4</c:v>
                </c:pt>
                <c:pt idx="6564" formatCode="General">
                  <c:v>4.5287999700000003E-4</c:v>
                </c:pt>
                <c:pt idx="6565" formatCode="General">
                  <c:v>4.5295999699999998E-4</c:v>
                </c:pt>
                <c:pt idx="6566" formatCode="General">
                  <c:v>4.53039997E-4</c:v>
                </c:pt>
                <c:pt idx="6567" formatCode="General">
                  <c:v>4.5311999700000001E-4</c:v>
                </c:pt>
                <c:pt idx="6568" formatCode="General">
                  <c:v>4.5319999700000002E-4</c:v>
                </c:pt>
                <c:pt idx="6569" formatCode="General">
                  <c:v>4.5327999699999998E-4</c:v>
                </c:pt>
                <c:pt idx="6570" formatCode="General">
                  <c:v>4.5335999699999999E-4</c:v>
                </c:pt>
                <c:pt idx="6571" formatCode="General">
                  <c:v>4.5343999700000001E-4</c:v>
                </c:pt>
                <c:pt idx="6572" formatCode="General">
                  <c:v>4.5351999700000002E-4</c:v>
                </c:pt>
                <c:pt idx="6573" formatCode="General">
                  <c:v>4.5359999699999998E-4</c:v>
                </c:pt>
                <c:pt idx="6574" formatCode="General">
                  <c:v>4.5367999699999999E-4</c:v>
                </c:pt>
                <c:pt idx="6575" formatCode="General">
                  <c:v>4.53759997E-4</c:v>
                </c:pt>
                <c:pt idx="6576" formatCode="General">
                  <c:v>4.5383999700000002E-4</c:v>
                </c:pt>
                <c:pt idx="6577" formatCode="General">
                  <c:v>4.5391999699999998E-4</c:v>
                </c:pt>
                <c:pt idx="6578" formatCode="General">
                  <c:v>4.5399999699999999E-4</c:v>
                </c:pt>
                <c:pt idx="6579" formatCode="General">
                  <c:v>4.54079997E-4</c:v>
                </c:pt>
                <c:pt idx="6580" formatCode="General">
                  <c:v>4.5415999700000001E-4</c:v>
                </c:pt>
                <c:pt idx="6581" formatCode="General">
                  <c:v>4.5423999700000003E-4</c:v>
                </c:pt>
                <c:pt idx="6582" formatCode="General">
                  <c:v>4.5431999699999999E-4</c:v>
                </c:pt>
                <c:pt idx="6583" formatCode="General">
                  <c:v>4.54399997E-4</c:v>
                </c:pt>
                <c:pt idx="6584" formatCode="General">
                  <c:v>4.5447999700000001E-4</c:v>
                </c:pt>
                <c:pt idx="6585" formatCode="General">
                  <c:v>4.5455999700000002E-4</c:v>
                </c:pt>
                <c:pt idx="6586" formatCode="General">
                  <c:v>4.5463999699999998E-4</c:v>
                </c:pt>
                <c:pt idx="6587" formatCode="General">
                  <c:v>4.54719997E-4</c:v>
                </c:pt>
                <c:pt idx="6588" formatCode="General">
                  <c:v>4.5479999700000001E-4</c:v>
                </c:pt>
                <c:pt idx="6589" formatCode="General">
                  <c:v>4.5487999700000002E-4</c:v>
                </c:pt>
                <c:pt idx="6590" formatCode="General">
                  <c:v>4.5495999699999998E-4</c:v>
                </c:pt>
                <c:pt idx="6591" formatCode="General">
                  <c:v>4.5503999699999999E-4</c:v>
                </c:pt>
                <c:pt idx="6592" formatCode="General">
                  <c:v>4.55119997E-4</c:v>
                </c:pt>
                <c:pt idx="6593" formatCode="General">
                  <c:v>4.5519999700000002E-4</c:v>
                </c:pt>
                <c:pt idx="6594" formatCode="General">
                  <c:v>4.5527999699999998E-4</c:v>
                </c:pt>
                <c:pt idx="6595" formatCode="General">
                  <c:v>4.5535999699999999E-4</c:v>
                </c:pt>
                <c:pt idx="6596" formatCode="General">
                  <c:v>4.55439997E-4</c:v>
                </c:pt>
                <c:pt idx="6597" formatCode="General">
                  <c:v>4.5551999700000001E-4</c:v>
                </c:pt>
                <c:pt idx="6598" formatCode="General">
                  <c:v>4.5559999699999997E-4</c:v>
                </c:pt>
                <c:pt idx="6599" formatCode="General">
                  <c:v>4.5567999699999999E-4</c:v>
                </c:pt>
                <c:pt idx="6600" formatCode="General">
                  <c:v>4.55759997E-4</c:v>
                </c:pt>
                <c:pt idx="6601" formatCode="General">
                  <c:v>4.5583999700000001E-4</c:v>
                </c:pt>
                <c:pt idx="6602" formatCode="General">
                  <c:v>4.5591999700000002E-4</c:v>
                </c:pt>
                <c:pt idx="6603" formatCode="General">
                  <c:v>4.5599999699999998E-4</c:v>
                </c:pt>
                <c:pt idx="6604" formatCode="General">
                  <c:v>4.56079997E-4</c:v>
                </c:pt>
                <c:pt idx="6605" formatCode="General">
                  <c:v>4.5615999700000001E-4</c:v>
                </c:pt>
                <c:pt idx="6606" formatCode="General">
                  <c:v>4.5623999700000002E-4</c:v>
                </c:pt>
                <c:pt idx="6607" formatCode="General">
                  <c:v>4.5631999699999998E-4</c:v>
                </c:pt>
                <c:pt idx="6608" formatCode="General">
                  <c:v>4.5639999699999999E-4</c:v>
                </c:pt>
                <c:pt idx="6609" formatCode="General">
                  <c:v>4.5647999700000001E-4</c:v>
                </c:pt>
                <c:pt idx="6610" formatCode="General">
                  <c:v>4.5655999700000002E-4</c:v>
                </c:pt>
                <c:pt idx="6611" formatCode="General">
                  <c:v>4.5663999699999998E-4</c:v>
                </c:pt>
                <c:pt idx="6612" formatCode="General">
                  <c:v>4.5671999699999999E-4</c:v>
                </c:pt>
                <c:pt idx="6613" formatCode="General">
                  <c:v>4.56799997E-4</c:v>
                </c:pt>
                <c:pt idx="6614" formatCode="General">
                  <c:v>4.5687999700000002E-4</c:v>
                </c:pt>
                <c:pt idx="6615" formatCode="General">
                  <c:v>4.5695999699999997E-4</c:v>
                </c:pt>
                <c:pt idx="6616" formatCode="General">
                  <c:v>4.5703999699999999E-4</c:v>
                </c:pt>
                <c:pt idx="6617" formatCode="General">
                  <c:v>4.57119997E-4</c:v>
                </c:pt>
                <c:pt idx="6618" formatCode="General">
                  <c:v>4.5719999700000001E-4</c:v>
                </c:pt>
                <c:pt idx="6619" formatCode="General">
                  <c:v>4.5727999700000002E-4</c:v>
                </c:pt>
                <c:pt idx="6620" formatCode="General">
                  <c:v>4.5735999699999998E-4</c:v>
                </c:pt>
                <c:pt idx="6621" formatCode="General">
                  <c:v>4.57439997E-4</c:v>
                </c:pt>
                <c:pt idx="6622" formatCode="General">
                  <c:v>4.5751999700000001E-4</c:v>
                </c:pt>
                <c:pt idx="6623" formatCode="General">
                  <c:v>4.5759999700000002E-4</c:v>
                </c:pt>
                <c:pt idx="6624" formatCode="General">
                  <c:v>4.5767999699999998E-4</c:v>
                </c:pt>
                <c:pt idx="6625" formatCode="General">
                  <c:v>4.5775999699999999E-4</c:v>
                </c:pt>
                <c:pt idx="6626" formatCode="General">
                  <c:v>4.5783999700000001E-4</c:v>
                </c:pt>
                <c:pt idx="6627" formatCode="General">
                  <c:v>4.5791999700000002E-4</c:v>
                </c:pt>
                <c:pt idx="6628" formatCode="General">
                  <c:v>4.5799999699999998E-4</c:v>
                </c:pt>
                <c:pt idx="6629" formatCode="General">
                  <c:v>4.5807999699999999E-4</c:v>
                </c:pt>
                <c:pt idx="6630" formatCode="General">
                  <c:v>4.58159997E-4</c:v>
                </c:pt>
                <c:pt idx="6631" formatCode="General">
                  <c:v>4.5823999700000002E-4</c:v>
                </c:pt>
                <c:pt idx="6632" formatCode="General">
                  <c:v>4.5831999699999997E-4</c:v>
                </c:pt>
                <c:pt idx="6633" formatCode="General">
                  <c:v>4.5839999699999999E-4</c:v>
                </c:pt>
                <c:pt idx="6634" formatCode="General">
                  <c:v>4.58479997E-4</c:v>
                </c:pt>
                <c:pt idx="6635" formatCode="General">
                  <c:v>4.5855999700000001E-4</c:v>
                </c:pt>
                <c:pt idx="6636" formatCode="General">
                  <c:v>4.5863999700000003E-4</c:v>
                </c:pt>
                <c:pt idx="6637" formatCode="General">
                  <c:v>4.5871999699999998E-4</c:v>
                </c:pt>
                <c:pt idx="6638" formatCode="General">
                  <c:v>4.58799997E-4</c:v>
                </c:pt>
                <c:pt idx="6639" formatCode="General">
                  <c:v>4.5887999700000001E-4</c:v>
                </c:pt>
                <c:pt idx="6640" formatCode="General">
                  <c:v>4.5895999700000002E-4</c:v>
                </c:pt>
                <c:pt idx="6641" formatCode="General">
                  <c:v>4.5903999699999998E-4</c:v>
                </c:pt>
                <c:pt idx="6642" formatCode="General">
                  <c:v>4.5911999699999999E-4</c:v>
                </c:pt>
                <c:pt idx="6643" formatCode="General">
                  <c:v>4.5919999700000001E-4</c:v>
                </c:pt>
                <c:pt idx="6644" formatCode="General">
                  <c:v>4.5927999700000002E-4</c:v>
                </c:pt>
                <c:pt idx="6645" formatCode="General">
                  <c:v>4.5935999699999998E-4</c:v>
                </c:pt>
                <c:pt idx="6646" formatCode="General">
                  <c:v>4.5943999699999999E-4</c:v>
                </c:pt>
                <c:pt idx="6647" formatCode="General">
                  <c:v>4.59519997E-4</c:v>
                </c:pt>
                <c:pt idx="6648" formatCode="General">
                  <c:v>4.5959999700000002E-4</c:v>
                </c:pt>
                <c:pt idx="6649" formatCode="General">
                  <c:v>4.5967999699999997E-4</c:v>
                </c:pt>
                <c:pt idx="6650" formatCode="General">
                  <c:v>4.5975999699999999E-4</c:v>
                </c:pt>
                <c:pt idx="6651" formatCode="General">
                  <c:v>4.59839997E-4</c:v>
                </c:pt>
                <c:pt idx="6652" formatCode="General">
                  <c:v>4.5991999700000001E-4</c:v>
                </c:pt>
                <c:pt idx="6653" formatCode="General">
                  <c:v>4.5999999700000003E-4</c:v>
                </c:pt>
                <c:pt idx="6654" formatCode="General">
                  <c:v>4.6007999699999998E-4</c:v>
                </c:pt>
                <c:pt idx="6655" formatCode="General">
                  <c:v>4.60159997E-4</c:v>
                </c:pt>
                <c:pt idx="6656" formatCode="General">
                  <c:v>4.6023999700000001E-4</c:v>
                </c:pt>
                <c:pt idx="6657" formatCode="General">
                  <c:v>4.6031999700000002E-4</c:v>
                </c:pt>
                <c:pt idx="6658" formatCode="General">
                  <c:v>4.6039999699999998E-4</c:v>
                </c:pt>
                <c:pt idx="6659" formatCode="General">
                  <c:v>4.6047999699999999E-4</c:v>
                </c:pt>
                <c:pt idx="6660" formatCode="General">
                  <c:v>4.6055999700000001E-4</c:v>
                </c:pt>
                <c:pt idx="6661" formatCode="General">
                  <c:v>4.6063999700000002E-4</c:v>
                </c:pt>
                <c:pt idx="6662" formatCode="General">
                  <c:v>4.6071999699999998E-4</c:v>
                </c:pt>
                <c:pt idx="6663" formatCode="General">
                  <c:v>4.6079999699999999E-4</c:v>
                </c:pt>
                <c:pt idx="6664" formatCode="General">
                  <c:v>4.60879997E-4</c:v>
                </c:pt>
                <c:pt idx="6665" formatCode="General">
                  <c:v>4.6095999700000002E-4</c:v>
                </c:pt>
                <c:pt idx="6666" formatCode="General">
                  <c:v>4.6103999699999998E-4</c:v>
                </c:pt>
                <c:pt idx="6667" formatCode="General">
                  <c:v>4.6111999699999999E-4</c:v>
                </c:pt>
                <c:pt idx="6668" formatCode="General">
                  <c:v>4.61199997E-4</c:v>
                </c:pt>
                <c:pt idx="6669" formatCode="General">
                  <c:v>4.6127999700000001E-4</c:v>
                </c:pt>
                <c:pt idx="6670" formatCode="General">
                  <c:v>4.6135999700000003E-4</c:v>
                </c:pt>
                <c:pt idx="6671" formatCode="General">
                  <c:v>4.6143999699999999E-4</c:v>
                </c:pt>
                <c:pt idx="6672" formatCode="General">
                  <c:v>4.61519997E-4</c:v>
                </c:pt>
                <c:pt idx="6673" formatCode="General">
                  <c:v>4.6159999700000001E-4</c:v>
                </c:pt>
                <c:pt idx="6674" formatCode="General">
                  <c:v>4.6167999700000002E-4</c:v>
                </c:pt>
                <c:pt idx="6675" formatCode="General">
                  <c:v>4.6175999699999998E-4</c:v>
                </c:pt>
                <c:pt idx="6676" formatCode="General">
                  <c:v>4.6183999699999999E-4</c:v>
                </c:pt>
                <c:pt idx="6677" formatCode="General">
                  <c:v>4.6191999700000001E-4</c:v>
                </c:pt>
                <c:pt idx="6678" formatCode="General">
                  <c:v>4.6199999700000002E-4</c:v>
                </c:pt>
                <c:pt idx="6679" formatCode="General">
                  <c:v>4.6207999699999998E-4</c:v>
                </c:pt>
                <c:pt idx="6680" formatCode="General">
                  <c:v>4.6215999699999999E-4</c:v>
                </c:pt>
                <c:pt idx="6681" formatCode="General">
                  <c:v>4.62239997E-4</c:v>
                </c:pt>
                <c:pt idx="6682" formatCode="General">
                  <c:v>4.6231999700000002E-4</c:v>
                </c:pt>
                <c:pt idx="6683" formatCode="General">
                  <c:v>4.6239999699999998E-4</c:v>
                </c:pt>
                <c:pt idx="6684" formatCode="General">
                  <c:v>4.6247999699999999E-4</c:v>
                </c:pt>
                <c:pt idx="6685" formatCode="General">
                  <c:v>4.62559997E-4</c:v>
                </c:pt>
                <c:pt idx="6686" formatCode="General">
                  <c:v>4.6263999700000001E-4</c:v>
                </c:pt>
                <c:pt idx="6687" formatCode="General">
                  <c:v>4.6271999700000003E-4</c:v>
                </c:pt>
                <c:pt idx="6688" formatCode="General">
                  <c:v>4.6279999699999999E-4</c:v>
                </c:pt>
                <c:pt idx="6689" formatCode="General">
                  <c:v>4.62879997E-4</c:v>
                </c:pt>
                <c:pt idx="6690" formatCode="General">
                  <c:v>4.6295999700000001E-4</c:v>
                </c:pt>
                <c:pt idx="6691" formatCode="General">
                  <c:v>4.6303999700000002E-4</c:v>
                </c:pt>
                <c:pt idx="6692" formatCode="General">
                  <c:v>4.6311999699999998E-4</c:v>
                </c:pt>
                <c:pt idx="6693" formatCode="General">
                  <c:v>4.63199997E-4</c:v>
                </c:pt>
                <c:pt idx="6694" formatCode="General">
                  <c:v>4.6327999700000001E-4</c:v>
                </c:pt>
                <c:pt idx="6695" formatCode="General">
                  <c:v>4.6335999700000002E-4</c:v>
                </c:pt>
                <c:pt idx="6696" formatCode="General">
                  <c:v>4.6343999699999998E-4</c:v>
                </c:pt>
                <c:pt idx="6697" formatCode="General">
                  <c:v>4.6351999699999999E-4</c:v>
                </c:pt>
                <c:pt idx="6698" formatCode="General">
                  <c:v>4.63599997E-4</c:v>
                </c:pt>
                <c:pt idx="6699" formatCode="General">
                  <c:v>4.6367999700000002E-4</c:v>
                </c:pt>
                <c:pt idx="6700" formatCode="General">
                  <c:v>4.6375999699999998E-4</c:v>
                </c:pt>
                <c:pt idx="6701" formatCode="General">
                  <c:v>4.6383999699999999E-4</c:v>
                </c:pt>
                <c:pt idx="6702" formatCode="General">
                  <c:v>4.63919997E-4</c:v>
                </c:pt>
                <c:pt idx="6703" formatCode="General">
                  <c:v>4.6399999700000001E-4</c:v>
                </c:pt>
                <c:pt idx="6704" formatCode="General">
                  <c:v>4.6407999699999997E-4</c:v>
                </c:pt>
                <c:pt idx="6705" formatCode="General">
                  <c:v>4.6415999699999999E-4</c:v>
                </c:pt>
                <c:pt idx="6706" formatCode="General">
                  <c:v>4.64239997E-4</c:v>
                </c:pt>
                <c:pt idx="6707" formatCode="General">
                  <c:v>4.6431999700000001E-4</c:v>
                </c:pt>
                <c:pt idx="6708" formatCode="General">
                  <c:v>4.6439999700000002E-4</c:v>
                </c:pt>
                <c:pt idx="6709" formatCode="General">
                  <c:v>4.6447999699999998E-4</c:v>
                </c:pt>
                <c:pt idx="6710" formatCode="General">
                  <c:v>4.64559997E-4</c:v>
                </c:pt>
                <c:pt idx="6711" formatCode="General">
                  <c:v>4.6463999700000001E-4</c:v>
                </c:pt>
                <c:pt idx="6712" formatCode="General">
                  <c:v>4.6471999700000002E-4</c:v>
                </c:pt>
                <c:pt idx="6713" formatCode="General">
                  <c:v>4.6479999699999998E-4</c:v>
                </c:pt>
                <c:pt idx="6714" formatCode="General">
                  <c:v>4.6487999699999999E-4</c:v>
                </c:pt>
                <c:pt idx="6715" formatCode="General">
                  <c:v>4.6495999700000001E-4</c:v>
                </c:pt>
                <c:pt idx="6716" formatCode="General">
                  <c:v>4.6503999700000002E-4</c:v>
                </c:pt>
                <c:pt idx="6717" formatCode="General">
                  <c:v>4.6511999699999998E-4</c:v>
                </c:pt>
                <c:pt idx="6718" formatCode="General">
                  <c:v>4.6519999699999999E-4</c:v>
                </c:pt>
                <c:pt idx="6719" formatCode="General">
                  <c:v>4.65279997E-4</c:v>
                </c:pt>
                <c:pt idx="6720" formatCode="General">
                  <c:v>4.6535999700000002E-4</c:v>
                </c:pt>
                <c:pt idx="6721" formatCode="General">
                  <c:v>4.6543999699999997E-4</c:v>
                </c:pt>
                <c:pt idx="6722" formatCode="General">
                  <c:v>4.6551999699999999E-4</c:v>
                </c:pt>
                <c:pt idx="6723" formatCode="General">
                  <c:v>4.65599997E-4</c:v>
                </c:pt>
                <c:pt idx="6724" formatCode="General">
                  <c:v>4.6567999700000001E-4</c:v>
                </c:pt>
                <c:pt idx="6725" formatCode="General">
                  <c:v>4.6575999700000002E-4</c:v>
                </c:pt>
                <c:pt idx="6726" formatCode="General">
                  <c:v>4.6583999699999998E-4</c:v>
                </c:pt>
                <c:pt idx="6727" formatCode="General">
                  <c:v>4.65919997E-4</c:v>
                </c:pt>
                <c:pt idx="6728" formatCode="General">
                  <c:v>4.6599999700000001E-4</c:v>
                </c:pt>
                <c:pt idx="6729" formatCode="General">
                  <c:v>4.6607999700000002E-4</c:v>
                </c:pt>
                <c:pt idx="6730" formatCode="General">
                  <c:v>4.6615999699999998E-4</c:v>
                </c:pt>
                <c:pt idx="6731" formatCode="General">
                  <c:v>4.6623999699999999E-4</c:v>
                </c:pt>
                <c:pt idx="6732" formatCode="General">
                  <c:v>4.6631999700000001E-4</c:v>
                </c:pt>
                <c:pt idx="6733" formatCode="General">
                  <c:v>4.6639999700000002E-4</c:v>
                </c:pt>
                <c:pt idx="6734" formatCode="General">
                  <c:v>4.6647999699999998E-4</c:v>
                </c:pt>
                <c:pt idx="6735" formatCode="General">
                  <c:v>4.6655999699999999E-4</c:v>
                </c:pt>
                <c:pt idx="6736" formatCode="General">
                  <c:v>4.66639997E-4</c:v>
                </c:pt>
                <c:pt idx="6737" formatCode="General">
                  <c:v>4.6671999700000002E-4</c:v>
                </c:pt>
                <c:pt idx="6738" formatCode="General">
                  <c:v>4.6679999699999997E-4</c:v>
                </c:pt>
                <c:pt idx="6739" formatCode="General">
                  <c:v>4.6687999699999999E-4</c:v>
                </c:pt>
                <c:pt idx="6740" formatCode="General">
                  <c:v>4.66959997E-4</c:v>
                </c:pt>
                <c:pt idx="6741" formatCode="General">
                  <c:v>4.6703999700000001E-4</c:v>
                </c:pt>
                <c:pt idx="6742" formatCode="General">
                  <c:v>4.6711999700000003E-4</c:v>
                </c:pt>
                <c:pt idx="6743" formatCode="General">
                  <c:v>4.6719999699999998E-4</c:v>
                </c:pt>
                <c:pt idx="6744" formatCode="General">
                  <c:v>4.67279997E-4</c:v>
                </c:pt>
                <c:pt idx="6745" formatCode="General">
                  <c:v>4.6735999700000001E-4</c:v>
                </c:pt>
                <c:pt idx="6746" formatCode="General">
                  <c:v>4.6743999700000002E-4</c:v>
                </c:pt>
                <c:pt idx="6747" formatCode="General">
                  <c:v>4.6751999699999998E-4</c:v>
                </c:pt>
                <c:pt idx="6748" formatCode="General">
                  <c:v>4.6759999699999999E-4</c:v>
                </c:pt>
                <c:pt idx="6749" formatCode="General">
                  <c:v>4.6767999700000001E-4</c:v>
                </c:pt>
                <c:pt idx="6750" formatCode="General">
                  <c:v>4.6775999700000002E-4</c:v>
                </c:pt>
                <c:pt idx="6751" formatCode="General">
                  <c:v>4.6783999699999998E-4</c:v>
                </c:pt>
                <c:pt idx="6752" formatCode="General">
                  <c:v>4.6791999699999999E-4</c:v>
                </c:pt>
                <c:pt idx="6753" formatCode="General">
                  <c:v>4.67999997E-4</c:v>
                </c:pt>
                <c:pt idx="6754" formatCode="General">
                  <c:v>4.6807999700000002E-4</c:v>
                </c:pt>
                <c:pt idx="6755" formatCode="General">
                  <c:v>4.6815999699999997E-4</c:v>
                </c:pt>
                <c:pt idx="6756" formatCode="General">
                  <c:v>4.6823999699999999E-4</c:v>
                </c:pt>
                <c:pt idx="6757" formatCode="General">
                  <c:v>4.68319997E-4</c:v>
                </c:pt>
                <c:pt idx="6758" formatCode="General">
                  <c:v>4.6839999700000001E-4</c:v>
                </c:pt>
                <c:pt idx="6759" formatCode="General">
                  <c:v>4.6847999700000003E-4</c:v>
                </c:pt>
                <c:pt idx="6760" formatCode="General">
                  <c:v>4.6855999699999998E-4</c:v>
                </c:pt>
                <c:pt idx="6761" formatCode="General">
                  <c:v>4.68639997E-4</c:v>
                </c:pt>
                <c:pt idx="6762" formatCode="General">
                  <c:v>4.6871999700000001E-4</c:v>
                </c:pt>
                <c:pt idx="6763" formatCode="General">
                  <c:v>4.6879999700000002E-4</c:v>
                </c:pt>
                <c:pt idx="6764" formatCode="General">
                  <c:v>4.6887999699999998E-4</c:v>
                </c:pt>
                <c:pt idx="6765" formatCode="General">
                  <c:v>4.6895999699999999E-4</c:v>
                </c:pt>
                <c:pt idx="6766" formatCode="General">
                  <c:v>4.6903999700000001E-4</c:v>
                </c:pt>
                <c:pt idx="6767" formatCode="General">
                  <c:v>4.6911999700000002E-4</c:v>
                </c:pt>
                <c:pt idx="6768" formatCode="General">
                  <c:v>4.6919999699999998E-4</c:v>
                </c:pt>
                <c:pt idx="6769" formatCode="General">
                  <c:v>4.6927999699999999E-4</c:v>
                </c:pt>
                <c:pt idx="6770" formatCode="General">
                  <c:v>4.69359997E-4</c:v>
                </c:pt>
                <c:pt idx="6771" formatCode="General">
                  <c:v>4.6943999700000002E-4</c:v>
                </c:pt>
                <c:pt idx="6772" formatCode="General">
                  <c:v>4.6951999699999998E-4</c:v>
                </c:pt>
                <c:pt idx="6773" formatCode="General">
                  <c:v>4.6959999699999999E-4</c:v>
                </c:pt>
                <c:pt idx="6774" formatCode="General">
                  <c:v>4.69679997E-4</c:v>
                </c:pt>
                <c:pt idx="6775" formatCode="General">
                  <c:v>4.6975999700000001E-4</c:v>
                </c:pt>
                <c:pt idx="6776" formatCode="General">
                  <c:v>4.6983999700000003E-4</c:v>
                </c:pt>
                <c:pt idx="6777" formatCode="General">
                  <c:v>4.6991999699999999E-4</c:v>
                </c:pt>
                <c:pt idx="6778" formatCode="General">
                  <c:v>4.69999997E-4</c:v>
                </c:pt>
                <c:pt idx="6779" formatCode="General">
                  <c:v>4.7007999700000001E-4</c:v>
                </c:pt>
                <c:pt idx="6780" formatCode="General">
                  <c:v>4.7015999700000002E-4</c:v>
                </c:pt>
                <c:pt idx="6781" formatCode="General">
                  <c:v>4.7023999699999998E-4</c:v>
                </c:pt>
                <c:pt idx="6782" formatCode="General">
                  <c:v>4.7031999699999999E-4</c:v>
                </c:pt>
                <c:pt idx="6783" formatCode="General">
                  <c:v>4.7039999700000001E-4</c:v>
                </c:pt>
                <c:pt idx="6784" formatCode="General">
                  <c:v>4.7047999700000002E-4</c:v>
                </c:pt>
                <c:pt idx="6785" formatCode="General">
                  <c:v>4.7055999699999998E-4</c:v>
                </c:pt>
                <c:pt idx="6786" formatCode="General">
                  <c:v>4.7063999699999999E-4</c:v>
                </c:pt>
                <c:pt idx="6787" formatCode="General">
                  <c:v>4.70719997E-4</c:v>
                </c:pt>
                <c:pt idx="6788" formatCode="General">
                  <c:v>4.7079999700000002E-4</c:v>
                </c:pt>
                <c:pt idx="6789" formatCode="General">
                  <c:v>4.7087999699999998E-4</c:v>
                </c:pt>
                <c:pt idx="6790" formatCode="General">
                  <c:v>4.7095999699999999E-4</c:v>
                </c:pt>
                <c:pt idx="6791" formatCode="General">
                  <c:v>4.71039997E-4</c:v>
                </c:pt>
                <c:pt idx="6792" formatCode="General">
                  <c:v>4.7111999700000001E-4</c:v>
                </c:pt>
                <c:pt idx="6793" formatCode="General">
                  <c:v>4.7119999700000003E-4</c:v>
                </c:pt>
                <c:pt idx="6794" formatCode="General">
                  <c:v>4.7127999699999999E-4</c:v>
                </c:pt>
                <c:pt idx="6795" formatCode="General">
                  <c:v>4.71359997E-4</c:v>
                </c:pt>
                <c:pt idx="6796" formatCode="General">
                  <c:v>4.7143999700000001E-4</c:v>
                </c:pt>
                <c:pt idx="6797" formatCode="General">
                  <c:v>4.7151999700000002E-4</c:v>
                </c:pt>
                <c:pt idx="6798" formatCode="General">
                  <c:v>4.7159999699999998E-4</c:v>
                </c:pt>
                <c:pt idx="6799" formatCode="General">
                  <c:v>4.71679997E-4</c:v>
                </c:pt>
                <c:pt idx="6800" formatCode="General">
                  <c:v>4.7175999700000001E-4</c:v>
                </c:pt>
                <c:pt idx="6801" formatCode="General">
                  <c:v>4.7183999700000002E-4</c:v>
                </c:pt>
                <c:pt idx="6802" formatCode="General">
                  <c:v>4.7191999699999998E-4</c:v>
                </c:pt>
                <c:pt idx="6803" formatCode="General">
                  <c:v>4.7199999699999999E-4</c:v>
                </c:pt>
                <c:pt idx="6804" formatCode="General">
                  <c:v>4.7207999700000001E-4</c:v>
                </c:pt>
                <c:pt idx="6805" formatCode="General">
                  <c:v>4.7215999700000002E-4</c:v>
                </c:pt>
                <c:pt idx="6806" formatCode="General">
                  <c:v>4.7223999699999998E-4</c:v>
                </c:pt>
                <c:pt idx="6807" formatCode="General">
                  <c:v>4.7231999699999999E-4</c:v>
                </c:pt>
                <c:pt idx="6808" formatCode="General">
                  <c:v>4.72399997E-4</c:v>
                </c:pt>
                <c:pt idx="6809" formatCode="General">
                  <c:v>4.7247999700000001E-4</c:v>
                </c:pt>
                <c:pt idx="6810" formatCode="General">
                  <c:v>4.7255999699999997E-4</c:v>
                </c:pt>
                <c:pt idx="6811" formatCode="General">
                  <c:v>4.7263999699999999E-4</c:v>
                </c:pt>
                <c:pt idx="6812" formatCode="General">
                  <c:v>4.72719997E-4</c:v>
                </c:pt>
                <c:pt idx="6813" formatCode="General">
                  <c:v>4.7279999700000001E-4</c:v>
                </c:pt>
                <c:pt idx="6814" formatCode="General">
                  <c:v>4.7287999700000002E-4</c:v>
                </c:pt>
                <c:pt idx="6815" formatCode="General">
                  <c:v>4.7295999699999998E-4</c:v>
                </c:pt>
                <c:pt idx="6816" formatCode="General">
                  <c:v>4.73039997E-4</c:v>
                </c:pt>
                <c:pt idx="6817" formatCode="General">
                  <c:v>4.7311999700000001E-4</c:v>
                </c:pt>
                <c:pt idx="6818" formatCode="General">
                  <c:v>4.7319999700000002E-4</c:v>
                </c:pt>
                <c:pt idx="6819" formatCode="General">
                  <c:v>4.7327999699999998E-4</c:v>
                </c:pt>
                <c:pt idx="6820" formatCode="General">
                  <c:v>4.7335999699999999E-4</c:v>
                </c:pt>
                <c:pt idx="6821" formatCode="General">
                  <c:v>4.7343999700000001E-4</c:v>
                </c:pt>
                <c:pt idx="6822" formatCode="General">
                  <c:v>4.7351999700000002E-4</c:v>
                </c:pt>
                <c:pt idx="6823" formatCode="General">
                  <c:v>4.7359999699999998E-4</c:v>
                </c:pt>
                <c:pt idx="6824" formatCode="General">
                  <c:v>4.7367999699999999E-4</c:v>
                </c:pt>
                <c:pt idx="6825" formatCode="General">
                  <c:v>4.73759997E-4</c:v>
                </c:pt>
                <c:pt idx="6826" formatCode="General">
                  <c:v>4.7383999700000002E-4</c:v>
                </c:pt>
                <c:pt idx="6827" formatCode="General">
                  <c:v>4.7391999699999997E-4</c:v>
                </c:pt>
                <c:pt idx="6828" formatCode="General">
                  <c:v>4.7399999699999999E-4</c:v>
                </c:pt>
                <c:pt idx="6829" formatCode="General">
                  <c:v>4.74079997E-4</c:v>
                </c:pt>
                <c:pt idx="6830" formatCode="General">
                  <c:v>4.7415999700000001E-4</c:v>
                </c:pt>
                <c:pt idx="6831" formatCode="General">
                  <c:v>4.7423999700000003E-4</c:v>
                </c:pt>
                <c:pt idx="6832" formatCode="General">
                  <c:v>4.7431999699999998E-4</c:v>
                </c:pt>
                <c:pt idx="6833" formatCode="General">
                  <c:v>4.74399997E-4</c:v>
                </c:pt>
                <c:pt idx="6834" formatCode="General">
                  <c:v>4.7447999700000001E-4</c:v>
                </c:pt>
                <c:pt idx="6835" formatCode="General">
                  <c:v>4.7455999700000002E-4</c:v>
                </c:pt>
                <c:pt idx="6836" formatCode="General">
                  <c:v>4.7463999699999998E-4</c:v>
                </c:pt>
                <c:pt idx="6837" formatCode="General">
                  <c:v>4.7471999699999999E-4</c:v>
                </c:pt>
                <c:pt idx="6838" formatCode="General">
                  <c:v>4.7479999700000001E-4</c:v>
                </c:pt>
                <c:pt idx="6839" formatCode="General">
                  <c:v>4.7487999700000002E-4</c:v>
                </c:pt>
                <c:pt idx="6840" formatCode="General">
                  <c:v>4.7495999699999998E-4</c:v>
                </c:pt>
                <c:pt idx="6841" formatCode="General">
                  <c:v>4.7503999699999999E-4</c:v>
                </c:pt>
                <c:pt idx="6842" formatCode="General">
                  <c:v>4.75119997E-4</c:v>
                </c:pt>
                <c:pt idx="6843" formatCode="General">
                  <c:v>4.7519999700000002E-4</c:v>
                </c:pt>
                <c:pt idx="6844" formatCode="General">
                  <c:v>4.7527999699999997E-4</c:v>
                </c:pt>
                <c:pt idx="6845" formatCode="General">
                  <c:v>4.7535999699999999E-4</c:v>
                </c:pt>
                <c:pt idx="6846" formatCode="General">
                  <c:v>4.75439997E-4</c:v>
                </c:pt>
                <c:pt idx="6847" formatCode="General">
                  <c:v>4.7551999700000001E-4</c:v>
                </c:pt>
                <c:pt idx="6848" formatCode="General">
                  <c:v>4.7559999700000003E-4</c:v>
                </c:pt>
                <c:pt idx="6849" formatCode="General">
                  <c:v>4.7567999699999998E-4</c:v>
                </c:pt>
                <c:pt idx="6850" formatCode="General">
                  <c:v>4.75759997E-4</c:v>
                </c:pt>
                <c:pt idx="6851" formatCode="General">
                  <c:v>4.7583999700000001E-4</c:v>
                </c:pt>
                <c:pt idx="6852" formatCode="General">
                  <c:v>4.7591999700000002E-4</c:v>
                </c:pt>
                <c:pt idx="6853" formatCode="General">
                  <c:v>4.7599999699999998E-4</c:v>
                </c:pt>
                <c:pt idx="6854" formatCode="General">
                  <c:v>4.7607999699999999E-4</c:v>
                </c:pt>
                <c:pt idx="6855" formatCode="General">
                  <c:v>4.7615999700000001E-4</c:v>
                </c:pt>
                <c:pt idx="6856" formatCode="General">
                  <c:v>4.7623999700000002E-4</c:v>
                </c:pt>
                <c:pt idx="6857" formatCode="General">
                  <c:v>4.7631999699999998E-4</c:v>
                </c:pt>
                <c:pt idx="6858" formatCode="General">
                  <c:v>4.7639999699999999E-4</c:v>
                </c:pt>
                <c:pt idx="6859" formatCode="General">
                  <c:v>4.76479997E-4</c:v>
                </c:pt>
                <c:pt idx="6860" formatCode="General">
                  <c:v>4.7655999700000002E-4</c:v>
                </c:pt>
                <c:pt idx="6861" formatCode="General">
                  <c:v>4.7663999699999998E-4</c:v>
                </c:pt>
                <c:pt idx="6862" formatCode="General">
                  <c:v>4.7671999699999999E-4</c:v>
                </c:pt>
                <c:pt idx="6863" formatCode="General">
                  <c:v>4.76799997E-4</c:v>
                </c:pt>
                <c:pt idx="6864" formatCode="General">
                  <c:v>4.7687999700000001E-4</c:v>
                </c:pt>
                <c:pt idx="6865" formatCode="General">
                  <c:v>4.7695999700000003E-4</c:v>
                </c:pt>
                <c:pt idx="6866" formatCode="General">
                  <c:v>4.7703999699999998E-4</c:v>
                </c:pt>
                <c:pt idx="6867" formatCode="General">
                  <c:v>4.77119997E-4</c:v>
                </c:pt>
                <c:pt idx="6868" formatCode="General">
                  <c:v>4.7719999700000001E-4</c:v>
                </c:pt>
                <c:pt idx="6869" formatCode="General">
                  <c:v>4.7727999700000002E-4</c:v>
                </c:pt>
                <c:pt idx="6870" formatCode="General">
                  <c:v>4.7735999699999998E-4</c:v>
                </c:pt>
                <c:pt idx="6871" formatCode="General">
                  <c:v>4.7743999699999999E-4</c:v>
                </c:pt>
                <c:pt idx="6872" formatCode="General">
                  <c:v>4.7751999700000001E-4</c:v>
                </c:pt>
                <c:pt idx="6873" formatCode="General">
                  <c:v>4.7759999700000002E-4</c:v>
                </c:pt>
                <c:pt idx="6874" formatCode="General">
                  <c:v>4.7767999699999998E-4</c:v>
                </c:pt>
                <c:pt idx="6875" formatCode="General">
                  <c:v>4.7775999699999999E-4</c:v>
                </c:pt>
                <c:pt idx="6876" formatCode="General">
                  <c:v>4.77839997E-4</c:v>
                </c:pt>
                <c:pt idx="6877" formatCode="General">
                  <c:v>4.7791999700000002E-4</c:v>
                </c:pt>
                <c:pt idx="6878" formatCode="General">
                  <c:v>4.7799999699999998E-4</c:v>
                </c:pt>
                <c:pt idx="6879" formatCode="General">
                  <c:v>4.7807999699999999E-4</c:v>
                </c:pt>
                <c:pt idx="6880" formatCode="General">
                  <c:v>4.78159997E-4</c:v>
                </c:pt>
                <c:pt idx="6881" formatCode="General">
                  <c:v>4.7823999700000001E-4</c:v>
                </c:pt>
                <c:pt idx="6882" formatCode="General">
                  <c:v>4.7831999700000003E-4</c:v>
                </c:pt>
                <c:pt idx="6883" formatCode="General">
                  <c:v>4.7839999699999999E-4</c:v>
                </c:pt>
                <c:pt idx="6884" formatCode="General">
                  <c:v>4.78479997E-4</c:v>
                </c:pt>
                <c:pt idx="6885" formatCode="General">
                  <c:v>4.7855999700000001E-4</c:v>
                </c:pt>
                <c:pt idx="6886" formatCode="General">
                  <c:v>4.7863999700000002E-4</c:v>
                </c:pt>
                <c:pt idx="6887" formatCode="General">
                  <c:v>4.7871999699999998E-4</c:v>
                </c:pt>
                <c:pt idx="6888" formatCode="General">
                  <c:v>4.7879999699999999E-4</c:v>
                </c:pt>
                <c:pt idx="6889" formatCode="General">
                  <c:v>4.7887999700000001E-4</c:v>
                </c:pt>
                <c:pt idx="6890" formatCode="General">
                  <c:v>4.7895999700000002E-4</c:v>
                </c:pt>
                <c:pt idx="6891" formatCode="General">
                  <c:v>4.7903999699999998E-4</c:v>
                </c:pt>
                <c:pt idx="6892" formatCode="General">
                  <c:v>4.7911999699999999E-4</c:v>
                </c:pt>
                <c:pt idx="6893" formatCode="General">
                  <c:v>4.79199997E-4</c:v>
                </c:pt>
                <c:pt idx="6894" formatCode="General">
                  <c:v>4.7927999700000002E-4</c:v>
                </c:pt>
                <c:pt idx="6895" formatCode="General">
                  <c:v>4.7935999699999998E-4</c:v>
                </c:pt>
                <c:pt idx="6896" formatCode="General">
                  <c:v>4.7943999699999999E-4</c:v>
                </c:pt>
                <c:pt idx="6897" formatCode="General">
                  <c:v>4.79519997E-4</c:v>
                </c:pt>
                <c:pt idx="6898" formatCode="General">
                  <c:v>4.7959999700000001E-4</c:v>
                </c:pt>
                <c:pt idx="6899" formatCode="General">
                  <c:v>4.7967999699999997E-4</c:v>
                </c:pt>
                <c:pt idx="6900" formatCode="General">
                  <c:v>4.7975999699999999E-4</c:v>
                </c:pt>
                <c:pt idx="6901" formatCode="General">
                  <c:v>4.79839997E-4</c:v>
                </c:pt>
                <c:pt idx="6902" formatCode="General">
                  <c:v>4.7991999700000001E-4</c:v>
                </c:pt>
                <c:pt idx="6903" formatCode="General">
                  <c:v>4.7999999700000002E-4</c:v>
                </c:pt>
                <c:pt idx="6904" formatCode="General">
                  <c:v>4.8007999699999998E-4</c:v>
                </c:pt>
                <c:pt idx="6905" formatCode="General">
                  <c:v>4.80159997E-4</c:v>
                </c:pt>
                <c:pt idx="6906" formatCode="General">
                  <c:v>4.8023999700000001E-4</c:v>
                </c:pt>
                <c:pt idx="6907" formatCode="General">
                  <c:v>4.8031999700000002E-4</c:v>
                </c:pt>
                <c:pt idx="6908" formatCode="General">
                  <c:v>4.8039999699999998E-4</c:v>
                </c:pt>
                <c:pt idx="6909" formatCode="General">
                  <c:v>4.8047999699999999E-4</c:v>
                </c:pt>
                <c:pt idx="6910" formatCode="General">
                  <c:v>4.8055999700000001E-4</c:v>
                </c:pt>
                <c:pt idx="6911" formatCode="General">
                  <c:v>4.8063999700000002E-4</c:v>
                </c:pt>
                <c:pt idx="6912" formatCode="General">
                  <c:v>4.8071999699999998E-4</c:v>
                </c:pt>
                <c:pt idx="6913" formatCode="General">
                  <c:v>4.8079999699999999E-4</c:v>
                </c:pt>
                <c:pt idx="6914" formatCode="General">
                  <c:v>4.80879997E-4</c:v>
                </c:pt>
                <c:pt idx="6915" formatCode="General">
                  <c:v>4.8095999700000001E-4</c:v>
                </c:pt>
                <c:pt idx="6916" formatCode="General">
                  <c:v>4.8103999699999997E-4</c:v>
                </c:pt>
                <c:pt idx="6917" formatCode="General">
                  <c:v>4.8111999699999999E-4</c:v>
                </c:pt>
                <c:pt idx="6918" formatCode="General">
                  <c:v>4.81199997E-4</c:v>
                </c:pt>
                <c:pt idx="6919" formatCode="General">
                  <c:v>4.8127999700000001E-4</c:v>
                </c:pt>
                <c:pt idx="6920" formatCode="General">
                  <c:v>4.8135999700000002E-4</c:v>
                </c:pt>
                <c:pt idx="6921" formatCode="General">
                  <c:v>4.8143999699999998E-4</c:v>
                </c:pt>
                <c:pt idx="6922" formatCode="General">
                  <c:v>4.81519997E-4</c:v>
                </c:pt>
                <c:pt idx="6923" formatCode="General">
                  <c:v>4.8159999700000001E-4</c:v>
                </c:pt>
                <c:pt idx="6924" formatCode="General">
                  <c:v>4.8167999700000002E-4</c:v>
                </c:pt>
                <c:pt idx="6925" formatCode="General">
                  <c:v>4.8175999699999998E-4</c:v>
                </c:pt>
                <c:pt idx="6926" formatCode="General">
                  <c:v>4.8183999699999999E-4</c:v>
                </c:pt>
                <c:pt idx="6927" formatCode="General">
                  <c:v>4.8191999700000001E-4</c:v>
                </c:pt>
                <c:pt idx="6928" formatCode="General">
                  <c:v>4.8199999700000002E-4</c:v>
                </c:pt>
                <c:pt idx="6929" formatCode="General">
                  <c:v>4.8207999699999998E-4</c:v>
                </c:pt>
                <c:pt idx="6930" formatCode="General">
                  <c:v>4.8215999699999999E-4</c:v>
                </c:pt>
                <c:pt idx="6931" formatCode="General">
                  <c:v>4.82239997E-4</c:v>
                </c:pt>
                <c:pt idx="6932" formatCode="General">
                  <c:v>4.8231999700000002E-4</c:v>
                </c:pt>
                <c:pt idx="6933" formatCode="General">
                  <c:v>4.8239999699999997E-4</c:v>
                </c:pt>
                <c:pt idx="6934" formatCode="General">
                  <c:v>4.8247999699999999E-4</c:v>
                </c:pt>
                <c:pt idx="6935" formatCode="General">
                  <c:v>4.82559997E-4</c:v>
                </c:pt>
                <c:pt idx="6936" formatCode="General">
                  <c:v>4.8263999700000001E-4</c:v>
                </c:pt>
                <c:pt idx="6937" formatCode="General">
                  <c:v>4.8271999700000003E-4</c:v>
                </c:pt>
                <c:pt idx="6938" formatCode="General">
                  <c:v>4.8279999699999998E-4</c:v>
                </c:pt>
                <c:pt idx="6939" formatCode="General">
                  <c:v>4.82879997E-4</c:v>
                </c:pt>
                <c:pt idx="6940" formatCode="General">
                  <c:v>4.8295999700000001E-4</c:v>
                </c:pt>
                <c:pt idx="6941" formatCode="General">
                  <c:v>4.8303999700000002E-4</c:v>
                </c:pt>
                <c:pt idx="6942" formatCode="General">
                  <c:v>4.8311999699999998E-4</c:v>
                </c:pt>
                <c:pt idx="6943" formatCode="General">
                  <c:v>4.8319999699999999E-4</c:v>
                </c:pt>
                <c:pt idx="6944" formatCode="General">
                  <c:v>4.8327999700000001E-4</c:v>
                </c:pt>
                <c:pt idx="6945" formatCode="General">
                  <c:v>4.8335999700000002E-4</c:v>
                </c:pt>
                <c:pt idx="6946" formatCode="General">
                  <c:v>4.8343999699999998E-4</c:v>
                </c:pt>
                <c:pt idx="6947" formatCode="General">
                  <c:v>4.8351999699999999E-4</c:v>
                </c:pt>
                <c:pt idx="6948" formatCode="General">
                  <c:v>4.83599997E-4</c:v>
                </c:pt>
                <c:pt idx="6949" formatCode="General">
                  <c:v>4.8367999700000002E-4</c:v>
                </c:pt>
                <c:pt idx="6950" formatCode="General">
                  <c:v>4.8375999699999997E-4</c:v>
                </c:pt>
                <c:pt idx="6951" formatCode="General">
                  <c:v>4.8383999699999999E-4</c:v>
                </c:pt>
                <c:pt idx="6952" formatCode="General">
                  <c:v>4.83919997E-4</c:v>
                </c:pt>
                <c:pt idx="6953" formatCode="General">
                  <c:v>4.8399999700000001E-4</c:v>
                </c:pt>
                <c:pt idx="6954" formatCode="General">
                  <c:v>4.8407999700000003E-4</c:v>
                </c:pt>
                <c:pt idx="6955" formatCode="General">
                  <c:v>4.8415999699999998E-4</c:v>
                </c:pt>
                <c:pt idx="6956" formatCode="General">
                  <c:v>4.84239997E-4</c:v>
                </c:pt>
                <c:pt idx="6957" formatCode="General">
                  <c:v>4.8431999700000001E-4</c:v>
                </c:pt>
                <c:pt idx="6958" formatCode="General">
                  <c:v>4.8439999700000002E-4</c:v>
                </c:pt>
                <c:pt idx="6959" formatCode="General">
                  <c:v>4.8447999699999998E-4</c:v>
                </c:pt>
                <c:pt idx="6960" formatCode="General">
                  <c:v>4.8455999699999999E-4</c:v>
                </c:pt>
                <c:pt idx="6961" formatCode="General">
                  <c:v>4.8463999700000001E-4</c:v>
                </c:pt>
                <c:pt idx="6962" formatCode="General">
                  <c:v>4.8471999700000002E-4</c:v>
                </c:pt>
                <c:pt idx="6963" formatCode="General">
                  <c:v>4.8479999699999998E-4</c:v>
                </c:pt>
                <c:pt idx="6964" formatCode="General">
                  <c:v>4.8487999699999999E-4</c:v>
                </c:pt>
                <c:pt idx="6965" formatCode="General">
                  <c:v>4.84959997E-4</c:v>
                </c:pt>
                <c:pt idx="6966" formatCode="General">
                  <c:v>4.8503999700000002E-4</c:v>
                </c:pt>
                <c:pt idx="6967" formatCode="General">
                  <c:v>4.8511999699999998E-4</c:v>
                </c:pt>
                <c:pt idx="6968" formatCode="General">
                  <c:v>4.8519999699999999E-4</c:v>
                </c:pt>
                <c:pt idx="6969" formatCode="General">
                  <c:v>4.85279997E-4</c:v>
                </c:pt>
                <c:pt idx="6970" formatCode="General">
                  <c:v>4.8535999700000001E-4</c:v>
                </c:pt>
                <c:pt idx="6971" formatCode="General">
                  <c:v>4.8543999700000003E-4</c:v>
                </c:pt>
                <c:pt idx="6972" formatCode="General">
                  <c:v>4.8551999699999998E-4</c:v>
                </c:pt>
                <c:pt idx="6973" formatCode="General">
                  <c:v>4.85599997E-4</c:v>
                </c:pt>
                <c:pt idx="6974" formatCode="General">
                  <c:v>4.8567999700000001E-4</c:v>
                </c:pt>
                <c:pt idx="6975" formatCode="General">
                  <c:v>4.8575999700000002E-4</c:v>
                </c:pt>
                <c:pt idx="6976" formatCode="General">
                  <c:v>4.8583999699999998E-4</c:v>
                </c:pt>
                <c:pt idx="6977" formatCode="General">
                  <c:v>4.8591999699999999E-4</c:v>
                </c:pt>
                <c:pt idx="6978" formatCode="General">
                  <c:v>4.8599999700000001E-4</c:v>
                </c:pt>
                <c:pt idx="6979" formatCode="General">
                  <c:v>4.8607999700000002E-4</c:v>
                </c:pt>
                <c:pt idx="6980" formatCode="General">
                  <c:v>4.8615999699999998E-4</c:v>
                </c:pt>
                <c:pt idx="6981" formatCode="General">
                  <c:v>4.8623999699999999E-4</c:v>
                </c:pt>
                <c:pt idx="6982" formatCode="General">
                  <c:v>4.86319997E-4</c:v>
                </c:pt>
                <c:pt idx="6983" formatCode="General">
                  <c:v>4.8639999700000002E-4</c:v>
                </c:pt>
                <c:pt idx="6984" formatCode="General">
                  <c:v>4.8647999699999998E-4</c:v>
                </c:pt>
                <c:pt idx="6985" formatCode="General">
                  <c:v>4.8655999699999999E-4</c:v>
                </c:pt>
                <c:pt idx="6986" formatCode="General">
                  <c:v>4.86639997E-4</c:v>
                </c:pt>
                <c:pt idx="6987" formatCode="General">
                  <c:v>4.8671999700000001E-4</c:v>
                </c:pt>
                <c:pt idx="6988" formatCode="General">
                  <c:v>4.8679999700000003E-4</c:v>
                </c:pt>
                <c:pt idx="6989" formatCode="General">
                  <c:v>4.8687999699999999E-4</c:v>
                </c:pt>
                <c:pt idx="6990" formatCode="General">
                  <c:v>4.86959997E-4</c:v>
                </c:pt>
                <c:pt idx="6991" formatCode="General">
                  <c:v>4.8703999700000001E-4</c:v>
                </c:pt>
                <c:pt idx="6992" formatCode="General">
                  <c:v>4.8711999700000002E-4</c:v>
                </c:pt>
                <c:pt idx="6993" formatCode="General">
                  <c:v>4.8719999699999998E-4</c:v>
                </c:pt>
                <c:pt idx="6994" formatCode="General">
                  <c:v>4.87279997E-4</c:v>
                </c:pt>
                <c:pt idx="6995" formatCode="General">
                  <c:v>4.8735999700000001E-4</c:v>
                </c:pt>
                <c:pt idx="6996" formatCode="General">
                  <c:v>4.8743999700000002E-4</c:v>
                </c:pt>
                <c:pt idx="6997" formatCode="General">
                  <c:v>4.8751999699999998E-4</c:v>
                </c:pt>
                <c:pt idx="6998" formatCode="General">
                  <c:v>4.8759999699999999E-4</c:v>
                </c:pt>
                <c:pt idx="6999" formatCode="General">
                  <c:v>4.87679997E-4</c:v>
                </c:pt>
                <c:pt idx="7000" formatCode="General">
                  <c:v>4.8775999700000002E-4</c:v>
                </c:pt>
                <c:pt idx="7001" formatCode="General">
                  <c:v>4.8783999699999998E-4</c:v>
                </c:pt>
                <c:pt idx="7002" formatCode="General">
                  <c:v>4.8791999699999999E-4</c:v>
                </c:pt>
                <c:pt idx="7003" formatCode="General">
                  <c:v>4.87999997E-4</c:v>
                </c:pt>
                <c:pt idx="7004" formatCode="General">
                  <c:v>4.8807999700000001E-4</c:v>
                </c:pt>
                <c:pt idx="7005" formatCode="General">
                  <c:v>4.8815999699999997E-4</c:v>
                </c:pt>
                <c:pt idx="7006" formatCode="General">
                  <c:v>4.8823999699999999E-4</c:v>
                </c:pt>
                <c:pt idx="7007" formatCode="General">
                  <c:v>4.88319997E-4</c:v>
                </c:pt>
                <c:pt idx="7008" formatCode="General">
                  <c:v>4.8839999699999996E-4</c:v>
                </c:pt>
                <c:pt idx="7009" formatCode="General">
                  <c:v>4.8847999700000002E-4</c:v>
                </c:pt>
                <c:pt idx="7010" formatCode="General">
                  <c:v>4.8855999699999998E-4</c:v>
                </c:pt>
                <c:pt idx="7011" formatCode="General">
                  <c:v>4.8863999700000005E-4</c:v>
                </c:pt>
                <c:pt idx="7012" formatCode="General">
                  <c:v>4.8871999700000001E-4</c:v>
                </c:pt>
                <c:pt idx="7013" formatCode="General">
                  <c:v>4.8879999699999997E-4</c:v>
                </c:pt>
                <c:pt idx="7014" formatCode="General">
                  <c:v>4.8887999700000003E-4</c:v>
                </c:pt>
                <c:pt idx="7015" formatCode="General">
                  <c:v>4.8895999699999999E-4</c:v>
                </c:pt>
                <c:pt idx="7016" formatCode="General">
                  <c:v>4.8903999699999995E-4</c:v>
                </c:pt>
                <c:pt idx="7017" formatCode="General">
                  <c:v>4.8911999700000002E-4</c:v>
                </c:pt>
                <c:pt idx="7018" formatCode="General">
                  <c:v>4.8919999699999998E-4</c:v>
                </c:pt>
                <c:pt idx="7019" formatCode="General">
                  <c:v>4.8927999700000004E-4</c:v>
                </c:pt>
                <c:pt idx="7020" formatCode="General">
                  <c:v>4.89359997E-4</c:v>
                </c:pt>
                <c:pt idx="7021" formatCode="General">
                  <c:v>4.8943999699999996E-4</c:v>
                </c:pt>
                <c:pt idx="7022" formatCode="General">
                  <c:v>4.8951999700000003E-4</c:v>
                </c:pt>
                <c:pt idx="7023" formatCode="General">
                  <c:v>4.8959999699999999E-4</c:v>
                </c:pt>
                <c:pt idx="7024" formatCode="General">
                  <c:v>4.8967999700000005E-4</c:v>
                </c:pt>
                <c:pt idx="7025" formatCode="General">
                  <c:v>4.8975999700000001E-4</c:v>
                </c:pt>
                <c:pt idx="7026" formatCode="General">
                  <c:v>4.8983999699999997E-4</c:v>
                </c:pt>
                <c:pt idx="7027" formatCode="General">
                  <c:v>4.8991999700000004E-4</c:v>
                </c:pt>
                <c:pt idx="7028" formatCode="General">
                  <c:v>4.89999997E-4</c:v>
                </c:pt>
                <c:pt idx="7029" formatCode="General">
                  <c:v>4.9007999699999995E-4</c:v>
                </c:pt>
                <c:pt idx="7030" formatCode="General">
                  <c:v>4.9015999700000002E-4</c:v>
                </c:pt>
                <c:pt idx="7031" formatCode="General">
                  <c:v>4.9023999699999998E-4</c:v>
                </c:pt>
                <c:pt idx="7032" formatCode="General">
                  <c:v>4.9031999700000005E-4</c:v>
                </c:pt>
                <c:pt idx="7033" formatCode="General">
                  <c:v>4.9039999700000001E-4</c:v>
                </c:pt>
                <c:pt idx="7034" formatCode="General">
                  <c:v>4.9047999699999996E-4</c:v>
                </c:pt>
                <c:pt idx="7035" formatCode="General">
                  <c:v>4.9055999700000003E-4</c:v>
                </c:pt>
                <c:pt idx="7036" formatCode="General">
                  <c:v>4.9063999699999999E-4</c:v>
                </c:pt>
                <c:pt idx="7037" formatCode="General">
                  <c:v>4.9071999699999995E-4</c:v>
                </c:pt>
                <c:pt idx="7038" formatCode="General">
                  <c:v>4.9079999700000002E-4</c:v>
                </c:pt>
                <c:pt idx="7039" formatCode="General">
                  <c:v>4.9087999699999997E-4</c:v>
                </c:pt>
                <c:pt idx="7040" formatCode="General">
                  <c:v>4.9095999700000004E-4</c:v>
                </c:pt>
                <c:pt idx="7041" formatCode="General">
                  <c:v>4.91039997E-4</c:v>
                </c:pt>
                <c:pt idx="7042" formatCode="General">
                  <c:v>4.9111999699999996E-4</c:v>
                </c:pt>
                <c:pt idx="7043" formatCode="General">
                  <c:v>4.9119999700000003E-4</c:v>
                </c:pt>
                <c:pt idx="7044" formatCode="General">
                  <c:v>4.9127999699999998E-4</c:v>
                </c:pt>
                <c:pt idx="7045" formatCode="General">
                  <c:v>4.9135999700000005E-4</c:v>
                </c:pt>
                <c:pt idx="7046" formatCode="General">
                  <c:v>4.9143999700000001E-4</c:v>
                </c:pt>
                <c:pt idx="7047" formatCode="General">
                  <c:v>4.9151999699999997E-4</c:v>
                </c:pt>
                <c:pt idx="7048" formatCode="General">
                  <c:v>4.9159999700000004E-4</c:v>
                </c:pt>
                <c:pt idx="7049" formatCode="General">
                  <c:v>4.9167999699999999E-4</c:v>
                </c:pt>
                <c:pt idx="7050" formatCode="General">
                  <c:v>4.9175999699999995E-4</c:v>
                </c:pt>
                <c:pt idx="7051" formatCode="General">
                  <c:v>4.9183999700000002E-4</c:v>
                </c:pt>
                <c:pt idx="7052" formatCode="General">
                  <c:v>4.9191999699999998E-4</c:v>
                </c:pt>
                <c:pt idx="7053" formatCode="General">
                  <c:v>4.9199999700000004E-4</c:v>
                </c:pt>
                <c:pt idx="7054" formatCode="General">
                  <c:v>4.92079997E-4</c:v>
                </c:pt>
                <c:pt idx="7055" formatCode="General">
                  <c:v>4.9215999699999996E-4</c:v>
                </c:pt>
                <c:pt idx="7056" formatCode="General">
                  <c:v>4.9223999700000003E-4</c:v>
                </c:pt>
                <c:pt idx="7057" formatCode="General">
                  <c:v>4.9231999699999999E-4</c:v>
                </c:pt>
                <c:pt idx="7058" formatCode="General">
                  <c:v>4.9239999699999995E-4</c:v>
                </c:pt>
                <c:pt idx="7059" formatCode="General">
                  <c:v>4.9247999700000001E-4</c:v>
                </c:pt>
                <c:pt idx="7060" formatCode="General">
                  <c:v>4.9255999699999997E-4</c:v>
                </c:pt>
                <c:pt idx="7061" formatCode="General">
                  <c:v>4.9263999700000004E-4</c:v>
                </c:pt>
                <c:pt idx="7062" formatCode="General">
                  <c:v>4.92719997E-4</c:v>
                </c:pt>
                <c:pt idx="7063" formatCode="General">
                  <c:v>4.9279999699999996E-4</c:v>
                </c:pt>
                <c:pt idx="7064" formatCode="General">
                  <c:v>4.9287999700000002E-4</c:v>
                </c:pt>
                <c:pt idx="7065" formatCode="General">
                  <c:v>4.9295999699999998E-4</c:v>
                </c:pt>
                <c:pt idx="7066" formatCode="General">
                  <c:v>4.9303999700000005E-4</c:v>
                </c:pt>
                <c:pt idx="7067" formatCode="General">
                  <c:v>4.9311999700000001E-4</c:v>
                </c:pt>
                <c:pt idx="7068" formatCode="General">
                  <c:v>4.9319999699999997E-4</c:v>
                </c:pt>
                <c:pt idx="7069" formatCode="General">
                  <c:v>4.9327999700000003E-4</c:v>
                </c:pt>
                <c:pt idx="7070" formatCode="General">
                  <c:v>4.9335999699999999E-4</c:v>
                </c:pt>
                <c:pt idx="7071" formatCode="General">
                  <c:v>4.9343999699999995E-4</c:v>
                </c:pt>
                <c:pt idx="7072" formatCode="General">
                  <c:v>4.9351999700000002E-4</c:v>
                </c:pt>
                <c:pt idx="7073" formatCode="General">
                  <c:v>4.9359999699999998E-4</c:v>
                </c:pt>
                <c:pt idx="7074" formatCode="General">
                  <c:v>4.9367999700000004E-4</c:v>
                </c:pt>
                <c:pt idx="7075" formatCode="General">
                  <c:v>4.93759997E-4</c:v>
                </c:pt>
                <c:pt idx="7076" formatCode="General">
                  <c:v>4.9383999699999996E-4</c:v>
                </c:pt>
                <c:pt idx="7077" formatCode="General">
                  <c:v>4.9391999700000003E-4</c:v>
                </c:pt>
                <c:pt idx="7078" formatCode="General">
                  <c:v>4.9399999699999998E-4</c:v>
                </c:pt>
                <c:pt idx="7079" formatCode="General">
                  <c:v>4.9407999700000005E-4</c:v>
                </c:pt>
                <c:pt idx="7080" formatCode="General">
                  <c:v>4.9415999700000001E-4</c:v>
                </c:pt>
                <c:pt idx="7081" formatCode="General">
                  <c:v>4.9423999699999997E-4</c:v>
                </c:pt>
                <c:pt idx="7082" formatCode="General">
                  <c:v>4.9431999700000004E-4</c:v>
                </c:pt>
                <c:pt idx="7083" formatCode="General">
                  <c:v>4.9439999699999999E-4</c:v>
                </c:pt>
                <c:pt idx="7084" formatCode="General">
                  <c:v>4.9447999699999995E-4</c:v>
                </c:pt>
                <c:pt idx="7085" formatCode="General">
                  <c:v>4.9455999700000002E-4</c:v>
                </c:pt>
                <c:pt idx="7086" formatCode="General">
                  <c:v>4.9463999699999998E-4</c:v>
                </c:pt>
                <c:pt idx="7087" formatCode="General">
                  <c:v>4.9471999700000005E-4</c:v>
                </c:pt>
                <c:pt idx="7088" formatCode="General">
                  <c:v>4.94799997E-4</c:v>
                </c:pt>
                <c:pt idx="7089" formatCode="General">
                  <c:v>4.9487999699999996E-4</c:v>
                </c:pt>
                <c:pt idx="7090" formatCode="General">
                  <c:v>4.9495999700000003E-4</c:v>
                </c:pt>
                <c:pt idx="7091" formatCode="General">
                  <c:v>4.9503999699999999E-4</c:v>
                </c:pt>
                <c:pt idx="7092" formatCode="General">
                  <c:v>4.9511999699999995E-4</c:v>
                </c:pt>
                <c:pt idx="7093" formatCode="General">
                  <c:v>4.9519999700000001E-4</c:v>
                </c:pt>
                <c:pt idx="7094" formatCode="General">
                  <c:v>4.9527999699999997E-4</c:v>
                </c:pt>
                <c:pt idx="7095" formatCode="General">
                  <c:v>4.9535999700000004E-4</c:v>
                </c:pt>
                <c:pt idx="7096" formatCode="General">
                  <c:v>4.95439997E-4</c:v>
                </c:pt>
                <c:pt idx="7097" formatCode="General">
                  <c:v>4.9551999699999996E-4</c:v>
                </c:pt>
                <c:pt idx="7098" formatCode="General">
                  <c:v>4.9559999700000002E-4</c:v>
                </c:pt>
                <c:pt idx="7099" formatCode="General">
                  <c:v>4.9567999699999998E-4</c:v>
                </c:pt>
                <c:pt idx="7100" formatCode="General">
                  <c:v>4.9575999700000005E-4</c:v>
                </c:pt>
                <c:pt idx="7101" formatCode="General">
                  <c:v>4.9583999700000001E-4</c:v>
                </c:pt>
                <c:pt idx="7102" formatCode="General">
                  <c:v>4.9591999699999997E-4</c:v>
                </c:pt>
                <c:pt idx="7103" formatCode="General">
                  <c:v>4.9599999700000003E-4</c:v>
                </c:pt>
                <c:pt idx="7104" formatCode="General">
                  <c:v>4.9607999699999999E-4</c:v>
                </c:pt>
                <c:pt idx="7105" formatCode="General">
                  <c:v>4.9615999699999995E-4</c:v>
                </c:pt>
                <c:pt idx="7106" formatCode="General">
                  <c:v>4.9623999700000002E-4</c:v>
                </c:pt>
                <c:pt idx="7107" formatCode="General">
                  <c:v>4.9631999699999998E-4</c:v>
                </c:pt>
                <c:pt idx="7108" formatCode="General">
                  <c:v>4.9639999700000004E-4</c:v>
                </c:pt>
                <c:pt idx="7109" formatCode="General">
                  <c:v>4.96479997E-4</c:v>
                </c:pt>
                <c:pt idx="7110" formatCode="General">
                  <c:v>4.9655999699999996E-4</c:v>
                </c:pt>
                <c:pt idx="7111" formatCode="General">
                  <c:v>4.9663999700000003E-4</c:v>
                </c:pt>
                <c:pt idx="7112" formatCode="General">
                  <c:v>4.9671999699999999E-4</c:v>
                </c:pt>
                <c:pt idx="7113" formatCode="General">
                  <c:v>4.9679999700000005E-4</c:v>
                </c:pt>
                <c:pt idx="7114" formatCode="General">
                  <c:v>4.9687999700000001E-4</c:v>
                </c:pt>
                <c:pt idx="7115" formatCode="General">
                  <c:v>4.9695999699999997E-4</c:v>
                </c:pt>
                <c:pt idx="7116" formatCode="General">
                  <c:v>4.9703999700000004E-4</c:v>
                </c:pt>
                <c:pt idx="7117" formatCode="General">
                  <c:v>4.97119997E-4</c:v>
                </c:pt>
                <c:pt idx="7118" formatCode="General">
                  <c:v>4.9719999699999995E-4</c:v>
                </c:pt>
                <c:pt idx="7119" formatCode="General">
                  <c:v>4.9727999700000002E-4</c:v>
                </c:pt>
                <c:pt idx="7120" formatCode="General">
                  <c:v>4.9735999699999998E-4</c:v>
                </c:pt>
                <c:pt idx="7121" formatCode="General">
                  <c:v>4.9743999700000005E-4</c:v>
                </c:pt>
                <c:pt idx="7122" formatCode="General">
                  <c:v>4.9751999700000001E-4</c:v>
                </c:pt>
                <c:pt idx="7123" formatCode="General">
                  <c:v>4.9759999699999996E-4</c:v>
                </c:pt>
                <c:pt idx="7124" formatCode="General">
                  <c:v>4.9767999700000003E-4</c:v>
                </c:pt>
                <c:pt idx="7125" formatCode="General">
                  <c:v>4.9775999699999999E-4</c:v>
                </c:pt>
                <c:pt idx="7126" formatCode="General">
                  <c:v>4.9783999699999995E-4</c:v>
                </c:pt>
                <c:pt idx="7127" formatCode="General">
                  <c:v>4.9791999700000002E-4</c:v>
                </c:pt>
                <c:pt idx="7128" formatCode="General">
                  <c:v>4.9799999699999997E-4</c:v>
                </c:pt>
                <c:pt idx="7129" formatCode="General">
                  <c:v>4.9807999700000004E-4</c:v>
                </c:pt>
                <c:pt idx="7130" formatCode="General">
                  <c:v>4.98159997E-4</c:v>
                </c:pt>
                <c:pt idx="7131" formatCode="General">
                  <c:v>4.9823999699999996E-4</c:v>
                </c:pt>
                <c:pt idx="7132" formatCode="General">
                  <c:v>4.9831999700000002E-4</c:v>
                </c:pt>
                <c:pt idx="7133" formatCode="General">
                  <c:v>4.9839999699999998E-4</c:v>
                </c:pt>
                <c:pt idx="7134" formatCode="General">
                  <c:v>4.9847999700000005E-4</c:v>
                </c:pt>
                <c:pt idx="7135" formatCode="General">
                  <c:v>4.9855999700000001E-4</c:v>
                </c:pt>
                <c:pt idx="7136" formatCode="General">
                  <c:v>4.9863999699999997E-4</c:v>
                </c:pt>
                <c:pt idx="7137" formatCode="General">
                  <c:v>4.9871999700000003E-4</c:v>
                </c:pt>
                <c:pt idx="7138" formatCode="General">
                  <c:v>4.9879999699999999E-4</c:v>
                </c:pt>
                <c:pt idx="7139" formatCode="General">
                  <c:v>4.9887999699999995E-4</c:v>
                </c:pt>
                <c:pt idx="7140" formatCode="General">
                  <c:v>4.9895999700000002E-4</c:v>
                </c:pt>
                <c:pt idx="7141" formatCode="General">
                  <c:v>4.9903999699999998E-4</c:v>
                </c:pt>
                <c:pt idx="7142" formatCode="General">
                  <c:v>4.9911999700000004E-4</c:v>
                </c:pt>
                <c:pt idx="7143" formatCode="General">
                  <c:v>4.99199997E-4</c:v>
                </c:pt>
                <c:pt idx="7144" formatCode="General">
                  <c:v>4.9927999699999996E-4</c:v>
                </c:pt>
                <c:pt idx="7145" formatCode="General">
                  <c:v>4.9935999700000003E-4</c:v>
                </c:pt>
                <c:pt idx="7146" formatCode="General">
                  <c:v>4.9943999699999999E-4</c:v>
                </c:pt>
                <c:pt idx="7147" formatCode="General">
                  <c:v>4.9951999700000005E-4</c:v>
                </c:pt>
                <c:pt idx="7148" formatCode="General">
                  <c:v>4.9959999700000001E-4</c:v>
                </c:pt>
                <c:pt idx="7149" formatCode="General">
                  <c:v>4.9967999699999997E-4</c:v>
                </c:pt>
                <c:pt idx="7150" formatCode="General">
                  <c:v>4.9975999700000004E-4</c:v>
                </c:pt>
                <c:pt idx="7151" formatCode="General">
                  <c:v>4.99839997E-4</c:v>
                </c:pt>
                <c:pt idx="7152" formatCode="General">
                  <c:v>4.9991999699999996E-4</c:v>
                </c:pt>
                <c:pt idx="7153" formatCode="General">
                  <c:v>4.9999999700000002E-4</c:v>
                </c:pt>
                <c:pt idx="7154" formatCode="General">
                  <c:v>5.0007999699999998E-4</c:v>
                </c:pt>
                <c:pt idx="7155" formatCode="General">
                  <c:v>5.0015999700000005E-4</c:v>
                </c:pt>
                <c:pt idx="7156" formatCode="General">
                  <c:v>5.0023999700000001E-4</c:v>
                </c:pt>
                <c:pt idx="7157" formatCode="General">
                  <c:v>5.0031999699999997E-4</c:v>
                </c:pt>
                <c:pt idx="7158" formatCode="General">
                  <c:v>5.0039999700000003E-4</c:v>
                </c:pt>
                <c:pt idx="7159" formatCode="General">
                  <c:v>5.0047999699999999E-4</c:v>
                </c:pt>
                <c:pt idx="7160" formatCode="General">
                  <c:v>5.0055999699999995E-4</c:v>
                </c:pt>
                <c:pt idx="7161" formatCode="General">
                  <c:v>5.0063999700000002E-4</c:v>
                </c:pt>
                <c:pt idx="7162" formatCode="General">
                  <c:v>5.0071999699999997E-4</c:v>
                </c:pt>
                <c:pt idx="7163" formatCode="General">
                  <c:v>5.0079999700000004E-4</c:v>
                </c:pt>
                <c:pt idx="7164" formatCode="General">
                  <c:v>5.00879997E-4</c:v>
                </c:pt>
                <c:pt idx="7165" formatCode="General">
                  <c:v>5.0095999699999996E-4</c:v>
                </c:pt>
                <c:pt idx="7166" formatCode="General">
                  <c:v>5.0103999700000003E-4</c:v>
                </c:pt>
                <c:pt idx="7167" formatCode="General">
                  <c:v>5.0111999699999998E-4</c:v>
                </c:pt>
                <c:pt idx="7168" formatCode="General">
                  <c:v>5.0119999700000005E-4</c:v>
                </c:pt>
                <c:pt idx="7169" formatCode="General">
                  <c:v>5.0127999700000001E-4</c:v>
                </c:pt>
                <c:pt idx="7170" formatCode="General">
                  <c:v>5.0135999699999997E-4</c:v>
                </c:pt>
                <c:pt idx="7171" formatCode="General">
                  <c:v>5.0143999700000004E-4</c:v>
                </c:pt>
                <c:pt idx="7172" formatCode="General">
                  <c:v>5.0151999699999999E-4</c:v>
                </c:pt>
                <c:pt idx="7173" formatCode="General">
                  <c:v>5.0159999699999995E-4</c:v>
                </c:pt>
                <c:pt idx="7174" formatCode="General">
                  <c:v>5.0167999700000002E-4</c:v>
                </c:pt>
                <c:pt idx="7175" formatCode="General">
                  <c:v>5.0175999699999998E-4</c:v>
                </c:pt>
                <c:pt idx="7176" formatCode="General">
                  <c:v>5.0183999700000005E-4</c:v>
                </c:pt>
                <c:pt idx="7177" formatCode="General">
                  <c:v>5.01919997E-4</c:v>
                </c:pt>
                <c:pt idx="7178" formatCode="General">
                  <c:v>5.0199999699999996E-4</c:v>
                </c:pt>
                <c:pt idx="7179" formatCode="General">
                  <c:v>5.0207999700000003E-4</c:v>
                </c:pt>
                <c:pt idx="7180" formatCode="General">
                  <c:v>5.0215999699999999E-4</c:v>
                </c:pt>
                <c:pt idx="7181" formatCode="General">
                  <c:v>5.0223999699999995E-4</c:v>
                </c:pt>
                <c:pt idx="7182" formatCode="General">
                  <c:v>5.0231999700000001E-4</c:v>
                </c:pt>
                <c:pt idx="7183" formatCode="General">
                  <c:v>5.0239999699999997E-4</c:v>
                </c:pt>
                <c:pt idx="7184" formatCode="General">
                  <c:v>5.0247999700000004E-4</c:v>
                </c:pt>
                <c:pt idx="7185" formatCode="General">
                  <c:v>5.02559997E-4</c:v>
                </c:pt>
                <c:pt idx="7186" formatCode="General">
                  <c:v>5.0263999699999996E-4</c:v>
                </c:pt>
                <c:pt idx="7187" formatCode="General">
                  <c:v>5.0271999700000002E-4</c:v>
                </c:pt>
                <c:pt idx="7188" formatCode="General">
                  <c:v>5.0279999699999998E-4</c:v>
                </c:pt>
                <c:pt idx="7189" formatCode="General">
                  <c:v>5.0287999700000005E-4</c:v>
                </c:pt>
                <c:pt idx="7190" formatCode="General">
                  <c:v>5.0295999700000001E-4</c:v>
                </c:pt>
                <c:pt idx="7191" formatCode="General">
                  <c:v>5.0303999699999997E-4</c:v>
                </c:pt>
                <c:pt idx="7192" formatCode="General">
                  <c:v>5.0311999700000003E-4</c:v>
                </c:pt>
                <c:pt idx="7193" formatCode="General">
                  <c:v>5.0319999699999999E-4</c:v>
                </c:pt>
                <c:pt idx="7194" formatCode="General">
                  <c:v>5.0327999699999995E-4</c:v>
                </c:pt>
                <c:pt idx="7195" formatCode="General">
                  <c:v>5.0335999700000002E-4</c:v>
                </c:pt>
                <c:pt idx="7196" formatCode="General">
                  <c:v>5.0343999699999998E-4</c:v>
                </c:pt>
                <c:pt idx="7197" formatCode="General">
                  <c:v>5.0351999700000004E-4</c:v>
                </c:pt>
                <c:pt idx="7198" formatCode="General">
                  <c:v>5.03599997E-4</c:v>
                </c:pt>
                <c:pt idx="7199" formatCode="General">
                  <c:v>5.0367999699999996E-4</c:v>
                </c:pt>
                <c:pt idx="7200" formatCode="General">
                  <c:v>5.0375999700000003E-4</c:v>
                </c:pt>
                <c:pt idx="7201" formatCode="General">
                  <c:v>5.0383999699999999E-4</c:v>
                </c:pt>
                <c:pt idx="7202" formatCode="General">
                  <c:v>5.0391999700000005E-4</c:v>
                </c:pt>
                <c:pt idx="7203" formatCode="General">
                  <c:v>5.0399999700000001E-4</c:v>
                </c:pt>
                <c:pt idx="7204" formatCode="General">
                  <c:v>5.0407999699999997E-4</c:v>
                </c:pt>
                <c:pt idx="7205" formatCode="General">
                  <c:v>5.0415999700000004E-4</c:v>
                </c:pt>
                <c:pt idx="7206" formatCode="General">
                  <c:v>5.04239997E-4</c:v>
                </c:pt>
                <c:pt idx="7207" formatCode="General">
                  <c:v>5.0431999699999995E-4</c:v>
                </c:pt>
                <c:pt idx="7208" formatCode="General">
                  <c:v>5.0439999700000002E-4</c:v>
                </c:pt>
                <c:pt idx="7209" formatCode="General">
                  <c:v>5.0447999699999998E-4</c:v>
                </c:pt>
                <c:pt idx="7210" formatCode="General">
                  <c:v>5.0455999700000005E-4</c:v>
                </c:pt>
                <c:pt idx="7211" formatCode="General">
                  <c:v>5.0463999700000001E-4</c:v>
                </c:pt>
                <c:pt idx="7212" formatCode="General">
                  <c:v>5.0471999699999996E-4</c:v>
                </c:pt>
                <c:pt idx="7213" formatCode="General">
                  <c:v>5.0479999700000003E-4</c:v>
                </c:pt>
                <c:pt idx="7214" formatCode="General">
                  <c:v>5.0487999699999999E-4</c:v>
                </c:pt>
                <c:pt idx="7215" formatCode="General">
                  <c:v>5.0495999699999995E-4</c:v>
                </c:pt>
                <c:pt idx="7216" formatCode="General">
                  <c:v>5.0503999700000001E-4</c:v>
                </c:pt>
                <c:pt idx="7217" formatCode="General">
                  <c:v>5.0511999699999997E-4</c:v>
                </c:pt>
                <c:pt idx="7218" formatCode="General">
                  <c:v>5.0519999700000004E-4</c:v>
                </c:pt>
                <c:pt idx="7219" formatCode="General">
                  <c:v>5.05279997E-4</c:v>
                </c:pt>
                <c:pt idx="7220" formatCode="General">
                  <c:v>5.0535999699999996E-4</c:v>
                </c:pt>
                <c:pt idx="7221" formatCode="General">
                  <c:v>5.0543999700000002E-4</c:v>
                </c:pt>
                <c:pt idx="7222" formatCode="General">
                  <c:v>5.0551999699999998E-4</c:v>
                </c:pt>
                <c:pt idx="7223" formatCode="General">
                  <c:v>5.0559999700000005E-4</c:v>
                </c:pt>
                <c:pt idx="7224" formatCode="General">
                  <c:v>5.0567999700000001E-4</c:v>
                </c:pt>
                <c:pt idx="7225" formatCode="General">
                  <c:v>5.0575999699999997E-4</c:v>
                </c:pt>
                <c:pt idx="7226" formatCode="General">
                  <c:v>5.0583999700000003E-4</c:v>
                </c:pt>
                <c:pt idx="7227" formatCode="General">
                  <c:v>5.0591999699999999E-4</c:v>
                </c:pt>
                <c:pt idx="7228" formatCode="General">
                  <c:v>5.0599999699999995E-4</c:v>
                </c:pt>
                <c:pt idx="7229" formatCode="General">
                  <c:v>5.0607999700000002E-4</c:v>
                </c:pt>
                <c:pt idx="7230" formatCode="General">
                  <c:v>5.0615999699999998E-4</c:v>
                </c:pt>
                <c:pt idx="7231" formatCode="General">
                  <c:v>5.0623999700000004E-4</c:v>
                </c:pt>
                <c:pt idx="7232" formatCode="General">
                  <c:v>5.06319997E-4</c:v>
                </c:pt>
                <c:pt idx="7233" formatCode="General">
                  <c:v>5.0639999699999996E-4</c:v>
                </c:pt>
                <c:pt idx="7234" formatCode="General">
                  <c:v>5.0647999700000003E-4</c:v>
                </c:pt>
                <c:pt idx="7235" formatCode="General">
                  <c:v>5.0655999699999999E-4</c:v>
                </c:pt>
                <c:pt idx="7236" formatCode="General">
                  <c:v>5.0663999700000005E-4</c:v>
                </c:pt>
                <c:pt idx="7237" formatCode="General">
                  <c:v>5.0671999700000001E-4</c:v>
                </c:pt>
                <c:pt idx="7238" formatCode="General">
                  <c:v>5.0679999699999997E-4</c:v>
                </c:pt>
                <c:pt idx="7239" formatCode="General">
                  <c:v>5.0687999700000004E-4</c:v>
                </c:pt>
                <c:pt idx="7240" formatCode="General">
                  <c:v>5.06959997E-4</c:v>
                </c:pt>
                <c:pt idx="7241" formatCode="General">
                  <c:v>5.0703999699999995E-4</c:v>
                </c:pt>
                <c:pt idx="7242" formatCode="General">
                  <c:v>5.0711999700000002E-4</c:v>
                </c:pt>
                <c:pt idx="7243" formatCode="General">
                  <c:v>5.0719999699999998E-4</c:v>
                </c:pt>
                <c:pt idx="7244" formatCode="General">
                  <c:v>5.0727999700000005E-4</c:v>
                </c:pt>
                <c:pt idx="7245" formatCode="General">
                  <c:v>5.0735999700000001E-4</c:v>
                </c:pt>
                <c:pt idx="7246" formatCode="General">
                  <c:v>5.0743999699999996E-4</c:v>
                </c:pt>
                <c:pt idx="7247" formatCode="General">
                  <c:v>5.0751999700000003E-4</c:v>
                </c:pt>
                <c:pt idx="7248" formatCode="General">
                  <c:v>5.0759999699999999E-4</c:v>
                </c:pt>
                <c:pt idx="7249" formatCode="General">
                  <c:v>5.0767999699999995E-4</c:v>
                </c:pt>
                <c:pt idx="7250" formatCode="General">
                  <c:v>5.0775999700000002E-4</c:v>
                </c:pt>
                <c:pt idx="7251" formatCode="General">
                  <c:v>5.0783999699999997E-4</c:v>
                </c:pt>
                <c:pt idx="7252" formatCode="General">
                  <c:v>5.0791999700000004E-4</c:v>
                </c:pt>
                <c:pt idx="7253" formatCode="General">
                  <c:v>5.07999997E-4</c:v>
                </c:pt>
                <c:pt idx="7254" formatCode="General">
                  <c:v>5.0807999699999996E-4</c:v>
                </c:pt>
                <c:pt idx="7255" formatCode="General">
                  <c:v>5.0815999700000003E-4</c:v>
                </c:pt>
                <c:pt idx="7256" formatCode="General">
                  <c:v>5.0823999699999998E-4</c:v>
                </c:pt>
                <c:pt idx="7257" formatCode="General">
                  <c:v>5.0831999700000005E-4</c:v>
                </c:pt>
                <c:pt idx="7258" formatCode="General">
                  <c:v>5.0839999700000001E-4</c:v>
                </c:pt>
                <c:pt idx="7259" formatCode="General">
                  <c:v>5.0847999699999997E-4</c:v>
                </c:pt>
                <c:pt idx="7260" formatCode="General">
                  <c:v>5.0855999700000004E-4</c:v>
                </c:pt>
                <c:pt idx="7261" formatCode="General">
                  <c:v>5.0863999699999999E-4</c:v>
                </c:pt>
                <c:pt idx="7262" formatCode="General">
                  <c:v>5.0871999699999995E-4</c:v>
                </c:pt>
                <c:pt idx="7263" formatCode="General">
                  <c:v>5.0879999700000002E-4</c:v>
                </c:pt>
                <c:pt idx="7264" formatCode="General">
                  <c:v>5.0887999699999998E-4</c:v>
                </c:pt>
                <c:pt idx="7265" formatCode="General">
                  <c:v>5.0895999700000005E-4</c:v>
                </c:pt>
                <c:pt idx="7266" formatCode="General">
                  <c:v>5.09039997E-4</c:v>
                </c:pt>
                <c:pt idx="7267" formatCode="General">
                  <c:v>5.0911999699999996E-4</c:v>
                </c:pt>
                <c:pt idx="7268" formatCode="General">
                  <c:v>5.0919999700000003E-4</c:v>
                </c:pt>
                <c:pt idx="7269" formatCode="General">
                  <c:v>5.0927999699999999E-4</c:v>
                </c:pt>
                <c:pt idx="7270" formatCode="General">
                  <c:v>5.0935999699999995E-4</c:v>
                </c:pt>
                <c:pt idx="7271" formatCode="General">
                  <c:v>5.0943999700000001E-4</c:v>
                </c:pt>
                <c:pt idx="7272" formatCode="General">
                  <c:v>5.0951999699999997E-4</c:v>
                </c:pt>
                <c:pt idx="7273" formatCode="General">
                  <c:v>5.0959999700000004E-4</c:v>
                </c:pt>
                <c:pt idx="7274" formatCode="General">
                  <c:v>5.09679997E-4</c:v>
                </c:pt>
                <c:pt idx="7275" formatCode="General">
                  <c:v>5.0975999699999996E-4</c:v>
                </c:pt>
                <c:pt idx="7276" formatCode="General">
                  <c:v>5.0983999700000002E-4</c:v>
                </c:pt>
                <c:pt idx="7277" formatCode="General">
                  <c:v>5.0991999699999998E-4</c:v>
                </c:pt>
                <c:pt idx="7278" formatCode="General">
                  <c:v>5.0999999700000005E-4</c:v>
                </c:pt>
                <c:pt idx="7279" formatCode="General">
                  <c:v>5.1007999700000001E-4</c:v>
                </c:pt>
                <c:pt idx="7280" formatCode="General">
                  <c:v>5.1015999699999997E-4</c:v>
                </c:pt>
                <c:pt idx="7281" formatCode="General">
                  <c:v>5.1023999700000003E-4</c:v>
                </c:pt>
                <c:pt idx="7282" formatCode="General">
                  <c:v>5.1031999699999999E-4</c:v>
                </c:pt>
                <c:pt idx="7283" formatCode="General">
                  <c:v>5.1039999699999995E-4</c:v>
                </c:pt>
                <c:pt idx="7284" formatCode="General">
                  <c:v>5.1047999700000002E-4</c:v>
                </c:pt>
                <c:pt idx="7285" formatCode="General">
                  <c:v>5.1055999699999998E-4</c:v>
                </c:pt>
                <c:pt idx="7286" formatCode="General">
                  <c:v>5.1063999700000004E-4</c:v>
                </c:pt>
                <c:pt idx="7287" formatCode="General">
                  <c:v>5.10719997E-4</c:v>
                </c:pt>
                <c:pt idx="7288" formatCode="General">
                  <c:v>5.1079999699999996E-4</c:v>
                </c:pt>
                <c:pt idx="7289" formatCode="General">
                  <c:v>5.1087999700000003E-4</c:v>
                </c:pt>
                <c:pt idx="7290" formatCode="General">
                  <c:v>5.1095999699999999E-4</c:v>
                </c:pt>
                <c:pt idx="7291" formatCode="General">
                  <c:v>5.1103999700000005E-4</c:v>
                </c:pt>
                <c:pt idx="7292" formatCode="General">
                  <c:v>5.1111999700000001E-4</c:v>
                </c:pt>
                <c:pt idx="7293" formatCode="General">
                  <c:v>5.1119999699999997E-4</c:v>
                </c:pt>
                <c:pt idx="7294" formatCode="General">
                  <c:v>5.1127999700000004E-4</c:v>
                </c:pt>
                <c:pt idx="7295" formatCode="General">
                  <c:v>5.1135999699999999E-4</c:v>
                </c:pt>
                <c:pt idx="7296" formatCode="General">
                  <c:v>5.1143999699999995E-4</c:v>
                </c:pt>
                <c:pt idx="7297" formatCode="General">
                  <c:v>5.1151999700000002E-4</c:v>
                </c:pt>
                <c:pt idx="7298" formatCode="General">
                  <c:v>5.1159999699999998E-4</c:v>
                </c:pt>
                <c:pt idx="7299" formatCode="General">
                  <c:v>5.1167999700000005E-4</c:v>
                </c:pt>
                <c:pt idx="7300" formatCode="General">
                  <c:v>5.11759997E-4</c:v>
                </c:pt>
                <c:pt idx="7301" formatCode="General">
                  <c:v>5.1183999699999996E-4</c:v>
                </c:pt>
                <c:pt idx="7302" formatCode="General">
                  <c:v>5.1191999700000003E-4</c:v>
                </c:pt>
                <c:pt idx="7303" formatCode="General">
                  <c:v>5.1199999699999999E-4</c:v>
                </c:pt>
                <c:pt idx="7304" formatCode="General">
                  <c:v>5.1207999699999995E-4</c:v>
                </c:pt>
                <c:pt idx="7305" formatCode="General">
                  <c:v>5.1215999700000001E-4</c:v>
                </c:pt>
                <c:pt idx="7306" formatCode="General">
                  <c:v>5.1223999699999997E-4</c:v>
                </c:pt>
                <c:pt idx="7307" formatCode="General">
                  <c:v>5.1231999700000004E-4</c:v>
                </c:pt>
                <c:pt idx="7308" formatCode="General">
                  <c:v>5.12399997E-4</c:v>
                </c:pt>
                <c:pt idx="7309" formatCode="General">
                  <c:v>5.1247999699999996E-4</c:v>
                </c:pt>
                <c:pt idx="7310" formatCode="General">
                  <c:v>5.1255999700000002E-4</c:v>
                </c:pt>
                <c:pt idx="7311" formatCode="General">
                  <c:v>5.1263999699999998E-4</c:v>
                </c:pt>
                <c:pt idx="7312" formatCode="General">
                  <c:v>5.1271999700000005E-4</c:v>
                </c:pt>
                <c:pt idx="7313" formatCode="General">
                  <c:v>5.1279999700000001E-4</c:v>
                </c:pt>
                <c:pt idx="7314" formatCode="General">
                  <c:v>5.1287999699999997E-4</c:v>
                </c:pt>
                <c:pt idx="7315" formatCode="General">
                  <c:v>5.1295999700000003E-4</c:v>
                </c:pt>
                <c:pt idx="7316" formatCode="General">
                  <c:v>5.1303999699999999E-4</c:v>
                </c:pt>
                <c:pt idx="7317" formatCode="General">
                  <c:v>5.1311999699999995E-4</c:v>
                </c:pt>
                <c:pt idx="7318" formatCode="General">
                  <c:v>5.1319999700000002E-4</c:v>
                </c:pt>
                <c:pt idx="7319" formatCode="General">
                  <c:v>5.1327999699999998E-4</c:v>
                </c:pt>
                <c:pt idx="7320" formatCode="General">
                  <c:v>5.1335999700000004E-4</c:v>
                </c:pt>
                <c:pt idx="7321" formatCode="General">
                  <c:v>5.13439997E-4</c:v>
                </c:pt>
                <c:pt idx="7322" formatCode="General">
                  <c:v>5.1351999699999996E-4</c:v>
                </c:pt>
                <c:pt idx="7323" formatCode="General">
                  <c:v>5.1359999700000003E-4</c:v>
                </c:pt>
                <c:pt idx="7324" formatCode="General">
                  <c:v>5.1367999699999999E-4</c:v>
                </c:pt>
                <c:pt idx="7325" formatCode="General">
                  <c:v>5.1375999700000005E-4</c:v>
                </c:pt>
                <c:pt idx="7326" formatCode="General">
                  <c:v>5.1383999700000001E-4</c:v>
                </c:pt>
                <c:pt idx="7327" formatCode="General">
                  <c:v>5.1391999699999997E-4</c:v>
                </c:pt>
                <c:pt idx="7328" formatCode="General">
                  <c:v>5.1399999700000004E-4</c:v>
                </c:pt>
                <c:pt idx="7329" formatCode="General">
                  <c:v>5.14079997E-4</c:v>
                </c:pt>
                <c:pt idx="7330" formatCode="General">
                  <c:v>5.1415999699999995E-4</c:v>
                </c:pt>
                <c:pt idx="7331" formatCode="General">
                  <c:v>5.1423999700000002E-4</c:v>
                </c:pt>
                <c:pt idx="7332" formatCode="General">
                  <c:v>5.1431999699999998E-4</c:v>
                </c:pt>
                <c:pt idx="7333" formatCode="General">
                  <c:v>5.1439999700000005E-4</c:v>
                </c:pt>
                <c:pt idx="7334" formatCode="General">
                  <c:v>5.1447999700000001E-4</c:v>
                </c:pt>
                <c:pt idx="7335" formatCode="General">
                  <c:v>5.1455999699999996E-4</c:v>
                </c:pt>
                <c:pt idx="7336" formatCode="General">
                  <c:v>5.1463999700000003E-4</c:v>
                </c:pt>
                <c:pt idx="7337" formatCode="General">
                  <c:v>5.1471999699999999E-4</c:v>
                </c:pt>
                <c:pt idx="7338" formatCode="General">
                  <c:v>5.1479999699999995E-4</c:v>
                </c:pt>
                <c:pt idx="7339" formatCode="General">
                  <c:v>5.1487999700000002E-4</c:v>
                </c:pt>
                <c:pt idx="7340" formatCode="General">
                  <c:v>5.1495999699999997E-4</c:v>
                </c:pt>
                <c:pt idx="7341" formatCode="General">
                  <c:v>5.1503999700000004E-4</c:v>
                </c:pt>
                <c:pt idx="7342" formatCode="General">
                  <c:v>5.15119997E-4</c:v>
                </c:pt>
                <c:pt idx="7343" formatCode="General">
                  <c:v>5.1519999699999996E-4</c:v>
                </c:pt>
                <c:pt idx="7344" formatCode="General">
                  <c:v>5.1527999700000003E-4</c:v>
                </c:pt>
                <c:pt idx="7345" formatCode="General">
                  <c:v>5.1535999699999998E-4</c:v>
                </c:pt>
                <c:pt idx="7346" formatCode="General">
                  <c:v>5.1543999700000005E-4</c:v>
                </c:pt>
                <c:pt idx="7347" formatCode="General">
                  <c:v>5.1551999700000001E-4</c:v>
                </c:pt>
                <c:pt idx="7348" formatCode="General">
                  <c:v>5.1559999699999997E-4</c:v>
                </c:pt>
                <c:pt idx="7349" formatCode="General">
                  <c:v>5.1567999700000003E-4</c:v>
                </c:pt>
                <c:pt idx="7350" formatCode="General">
                  <c:v>5.1575999699999999E-4</c:v>
                </c:pt>
                <c:pt idx="7351" formatCode="General">
                  <c:v>5.1583999699999995E-4</c:v>
                </c:pt>
                <c:pt idx="7352" formatCode="General">
                  <c:v>5.1591999700000002E-4</c:v>
                </c:pt>
                <c:pt idx="7353" formatCode="General">
                  <c:v>5.1599999699999998E-4</c:v>
                </c:pt>
                <c:pt idx="7354" formatCode="General">
                  <c:v>5.1607999700000004E-4</c:v>
                </c:pt>
                <c:pt idx="7355" formatCode="General">
                  <c:v>5.16159997E-4</c:v>
                </c:pt>
                <c:pt idx="7356" formatCode="General">
                  <c:v>5.1623999699999996E-4</c:v>
                </c:pt>
                <c:pt idx="7357" formatCode="General">
                  <c:v>5.1631999700000003E-4</c:v>
                </c:pt>
                <c:pt idx="7358" formatCode="General">
                  <c:v>5.1639999699999999E-4</c:v>
                </c:pt>
                <c:pt idx="7359" formatCode="General">
                  <c:v>5.1647999699999995E-4</c:v>
                </c:pt>
                <c:pt idx="7360" formatCode="General">
                  <c:v>5.1655999700000001E-4</c:v>
                </c:pt>
                <c:pt idx="7361" formatCode="General">
                  <c:v>5.1663999699999997E-4</c:v>
                </c:pt>
                <c:pt idx="7362" formatCode="General">
                  <c:v>5.1671999700000004E-4</c:v>
                </c:pt>
                <c:pt idx="7363" formatCode="General">
                  <c:v>5.16799997E-4</c:v>
                </c:pt>
                <c:pt idx="7364" formatCode="General">
                  <c:v>5.1687999699999996E-4</c:v>
                </c:pt>
                <c:pt idx="7365" formatCode="General">
                  <c:v>5.1695999700000002E-4</c:v>
                </c:pt>
                <c:pt idx="7366" formatCode="General">
                  <c:v>5.1703999699999998E-4</c:v>
                </c:pt>
                <c:pt idx="7367" formatCode="General">
                  <c:v>5.1711999700000005E-4</c:v>
                </c:pt>
                <c:pt idx="7368" formatCode="General">
                  <c:v>5.1719999700000001E-4</c:v>
                </c:pt>
                <c:pt idx="7369" formatCode="General">
                  <c:v>5.1727999699999997E-4</c:v>
                </c:pt>
                <c:pt idx="7370" formatCode="General">
                  <c:v>5.1735999700000003E-4</c:v>
                </c:pt>
                <c:pt idx="7371" formatCode="General">
                  <c:v>5.1743999699999999E-4</c:v>
                </c:pt>
                <c:pt idx="7372" formatCode="General">
                  <c:v>5.1751999699999995E-4</c:v>
                </c:pt>
                <c:pt idx="7373" formatCode="General">
                  <c:v>5.1759999700000002E-4</c:v>
                </c:pt>
                <c:pt idx="7374" formatCode="General">
                  <c:v>5.1767999699999998E-4</c:v>
                </c:pt>
                <c:pt idx="7375" formatCode="General">
                  <c:v>5.1775999700000004E-4</c:v>
                </c:pt>
                <c:pt idx="7376" formatCode="General">
                  <c:v>5.17839997E-4</c:v>
                </c:pt>
                <c:pt idx="7377" formatCode="General">
                  <c:v>5.1791999699999996E-4</c:v>
                </c:pt>
                <c:pt idx="7378" formatCode="General">
                  <c:v>5.1799999700000003E-4</c:v>
                </c:pt>
                <c:pt idx="7379" formatCode="General">
                  <c:v>5.1807999699999998E-4</c:v>
                </c:pt>
                <c:pt idx="7380" formatCode="General">
                  <c:v>5.1815999700000005E-4</c:v>
                </c:pt>
                <c:pt idx="7381" formatCode="General">
                  <c:v>5.1823999700000001E-4</c:v>
                </c:pt>
                <c:pt idx="7382" formatCode="General">
                  <c:v>5.1831999699999997E-4</c:v>
                </c:pt>
                <c:pt idx="7383" formatCode="General">
                  <c:v>5.1839999700000004E-4</c:v>
                </c:pt>
                <c:pt idx="7384" formatCode="General">
                  <c:v>5.1847999699999999E-4</c:v>
                </c:pt>
                <c:pt idx="7385" formatCode="General">
                  <c:v>5.1855999699999995E-4</c:v>
                </c:pt>
                <c:pt idx="7386" formatCode="General">
                  <c:v>5.1863999700000002E-4</c:v>
                </c:pt>
                <c:pt idx="7387" formatCode="General">
                  <c:v>5.1871999699999998E-4</c:v>
                </c:pt>
                <c:pt idx="7388" formatCode="General">
                  <c:v>5.1879999700000005E-4</c:v>
                </c:pt>
                <c:pt idx="7389" formatCode="General">
                  <c:v>5.18879997E-4</c:v>
                </c:pt>
                <c:pt idx="7390" formatCode="General">
                  <c:v>5.1895999699999996E-4</c:v>
                </c:pt>
                <c:pt idx="7391" formatCode="General">
                  <c:v>5.1903999700000003E-4</c:v>
                </c:pt>
                <c:pt idx="7392" formatCode="General">
                  <c:v>5.1911999699999999E-4</c:v>
                </c:pt>
                <c:pt idx="7393" formatCode="General">
                  <c:v>5.1919999699999995E-4</c:v>
                </c:pt>
                <c:pt idx="7394" formatCode="General">
                  <c:v>5.1927999700000001E-4</c:v>
                </c:pt>
                <c:pt idx="7395" formatCode="General">
                  <c:v>5.1935999699999997E-4</c:v>
                </c:pt>
                <c:pt idx="7396" formatCode="General">
                  <c:v>5.1943999700000004E-4</c:v>
                </c:pt>
                <c:pt idx="7397" formatCode="General">
                  <c:v>5.19519997E-4</c:v>
                </c:pt>
                <c:pt idx="7398" formatCode="General">
                  <c:v>5.1959999699999996E-4</c:v>
                </c:pt>
                <c:pt idx="7399" formatCode="General">
                  <c:v>5.1967999700000002E-4</c:v>
                </c:pt>
                <c:pt idx="7400" formatCode="General">
                  <c:v>5.1975999699999998E-4</c:v>
                </c:pt>
                <c:pt idx="7401" formatCode="General">
                  <c:v>5.1983999700000005E-4</c:v>
                </c:pt>
                <c:pt idx="7402" formatCode="General">
                  <c:v>5.1991999700000001E-4</c:v>
                </c:pt>
                <c:pt idx="7403" formatCode="General">
                  <c:v>5.1999999699999997E-4</c:v>
                </c:pt>
                <c:pt idx="7404" formatCode="General">
                  <c:v>5.2007999700000003E-4</c:v>
                </c:pt>
                <c:pt idx="7405" formatCode="General">
                  <c:v>5.2015999699999999E-4</c:v>
                </c:pt>
                <c:pt idx="7406" formatCode="General">
                  <c:v>5.2023999699999995E-4</c:v>
                </c:pt>
                <c:pt idx="7407" formatCode="General">
                  <c:v>5.2031999700000002E-4</c:v>
                </c:pt>
                <c:pt idx="7408" formatCode="General">
                  <c:v>5.2039999699999998E-4</c:v>
                </c:pt>
                <c:pt idx="7409" formatCode="General">
                  <c:v>5.2047999700000004E-4</c:v>
                </c:pt>
                <c:pt idx="7410" formatCode="General">
                  <c:v>5.20559997E-4</c:v>
                </c:pt>
                <c:pt idx="7411" formatCode="General">
                  <c:v>5.2063999699999996E-4</c:v>
                </c:pt>
                <c:pt idx="7412" formatCode="General">
                  <c:v>5.2071999700000003E-4</c:v>
                </c:pt>
                <c:pt idx="7413" formatCode="General">
                  <c:v>5.2079999699999999E-4</c:v>
                </c:pt>
                <c:pt idx="7414" formatCode="General">
                  <c:v>5.2087999700000005E-4</c:v>
                </c:pt>
                <c:pt idx="7415" formatCode="General">
                  <c:v>5.2095999700000001E-4</c:v>
                </c:pt>
                <c:pt idx="7416" formatCode="General">
                  <c:v>5.2103999699999997E-4</c:v>
                </c:pt>
                <c:pt idx="7417" formatCode="General">
                  <c:v>5.2111999700000004E-4</c:v>
                </c:pt>
                <c:pt idx="7418" formatCode="General">
                  <c:v>5.21199997E-4</c:v>
                </c:pt>
                <c:pt idx="7419" formatCode="General">
                  <c:v>5.2127999699999995E-4</c:v>
                </c:pt>
                <c:pt idx="7420" formatCode="General">
                  <c:v>5.2135999700000002E-4</c:v>
                </c:pt>
                <c:pt idx="7421" formatCode="General">
                  <c:v>5.2143999699999998E-4</c:v>
                </c:pt>
                <c:pt idx="7422" formatCode="General">
                  <c:v>5.2151999700000005E-4</c:v>
                </c:pt>
                <c:pt idx="7423" formatCode="General">
                  <c:v>5.2159999700000001E-4</c:v>
                </c:pt>
                <c:pt idx="7424" formatCode="General">
                  <c:v>5.2167999699999996E-4</c:v>
                </c:pt>
                <c:pt idx="7425" formatCode="General">
                  <c:v>5.2175999700000003E-4</c:v>
                </c:pt>
                <c:pt idx="7426" formatCode="General">
                  <c:v>5.2183999699999999E-4</c:v>
                </c:pt>
                <c:pt idx="7427" formatCode="General">
                  <c:v>5.2191999699999995E-4</c:v>
                </c:pt>
                <c:pt idx="7428" formatCode="General">
                  <c:v>5.2199999700000002E-4</c:v>
                </c:pt>
                <c:pt idx="7429" formatCode="General">
                  <c:v>5.2207999699999997E-4</c:v>
                </c:pt>
                <c:pt idx="7430" formatCode="General">
                  <c:v>5.2215999700000004E-4</c:v>
                </c:pt>
                <c:pt idx="7431" formatCode="General">
                  <c:v>5.22239997E-4</c:v>
                </c:pt>
                <c:pt idx="7432" formatCode="General">
                  <c:v>5.2231999699999996E-4</c:v>
                </c:pt>
                <c:pt idx="7433" formatCode="General">
                  <c:v>5.2239999700000002E-4</c:v>
                </c:pt>
                <c:pt idx="7434" formatCode="General">
                  <c:v>5.2247999699999998E-4</c:v>
                </c:pt>
                <c:pt idx="7435" formatCode="General">
                  <c:v>5.2255999700000005E-4</c:v>
                </c:pt>
                <c:pt idx="7436" formatCode="General">
                  <c:v>5.2263999700000001E-4</c:v>
                </c:pt>
                <c:pt idx="7437" formatCode="General">
                  <c:v>5.2271999699999997E-4</c:v>
                </c:pt>
                <c:pt idx="7438" formatCode="General">
                  <c:v>5.2279999700000003E-4</c:v>
                </c:pt>
                <c:pt idx="7439" formatCode="General">
                  <c:v>5.2287999699999999E-4</c:v>
                </c:pt>
                <c:pt idx="7440" formatCode="General">
                  <c:v>5.2295999699999995E-4</c:v>
                </c:pt>
                <c:pt idx="7441" formatCode="General">
                  <c:v>5.2303999700000002E-4</c:v>
                </c:pt>
                <c:pt idx="7442" formatCode="General">
                  <c:v>5.2311999699999998E-4</c:v>
                </c:pt>
                <c:pt idx="7443" formatCode="General">
                  <c:v>5.2319999700000004E-4</c:v>
                </c:pt>
                <c:pt idx="7444" formatCode="General">
                  <c:v>5.23279997E-4</c:v>
                </c:pt>
                <c:pt idx="7445" formatCode="General">
                  <c:v>5.2335999699999996E-4</c:v>
                </c:pt>
                <c:pt idx="7446" formatCode="General">
                  <c:v>5.2343999700000003E-4</c:v>
                </c:pt>
                <c:pt idx="7447" formatCode="General">
                  <c:v>5.2351999699999999E-4</c:v>
                </c:pt>
                <c:pt idx="7448" formatCode="General">
                  <c:v>5.2359999700000005E-4</c:v>
                </c:pt>
                <c:pt idx="7449" formatCode="General">
                  <c:v>5.2367999700000001E-4</c:v>
                </c:pt>
                <c:pt idx="7450" formatCode="General">
                  <c:v>5.2375999699999997E-4</c:v>
                </c:pt>
                <c:pt idx="7451" formatCode="General">
                  <c:v>5.2383999700000004E-4</c:v>
                </c:pt>
                <c:pt idx="7452" formatCode="General">
                  <c:v>5.23919997E-4</c:v>
                </c:pt>
                <c:pt idx="7453" formatCode="General">
                  <c:v>5.2399999699999996E-4</c:v>
                </c:pt>
                <c:pt idx="7454" formatCode="General">
                  <c:v>5.2407999700000002E-4</c:v>
                </c:pt>
                <c:pt idx="7455" formatCode="General">
                  <c:v>5.2415999699999998E-4</c:v>
                </c:pt>
                <c:pt idx="7456" formatCode="General">
                  <c:v>5.2423999700000005E-4</c:v>
                </c:pt>
                <c:pt idx="7457" formatCode="General">
                  <c:v>5.2431999700000001E-4</c:v>
                </c:pt>
                <c:pt idx="7458" formatCode="General">
                  <c:v>5.2439999699999996E-4</c:v>
                </c:pt>
                <c:pt idx="7459" formatCode="General">
                  <c:v>5.2447999700000003E-4</c:v>
                </c:pt>
                <c:pt idx="7460" formatCode="General">
                  <c:v>5.2455999699999999E-4</c:v>
                </c:pt>
                <c:pt idx="7461" formatCode="General">
                  <c:v>5.2463999699999995E-4</c:v>
                </c:pt>
                <c:pt idx="7462" formatCode="General">
                  <c:v>5.2471999700000002E-4</c:v>
                </c:pt>
                <c:pt idx="7463" formatCode="General">
                  <c:v>5.2479999699999997E-4</c:v>
                </c:pt>
                <c:pt idx="7464" formatCode="General">
                  <c:v>5.2487999700000004E-4</c:v>
                </c:pt>
                <c:pt idx="7465" formatCode="General">
                  <c:v>5.24959997E-4</c:v>
                </c:pt>
                <c:pt idx="7466" formatCode="General">
                  <c:v>5.2503999699999996E-4</c:v>
                </c:pt>
                <c:pt idx="7467" formatCode="General">
                  <c:v>5.2511999700000003E-4</c:v>
                </c:pt>
                <c:pt idx="7468" formatCode="General">
                  <c:v>5.2519999699999998E-4</c:v>
                </c:pt>
                <c:pt idx="7469" formatCode="General">
                  <c:v>5.2527999700000005E-4</c:v>
                </c:pt>
                <c:pt idx="7470" formatCode="General">
                  <c:v>5.2535999700000001E-4</c:v>
                </c:pt>
                <c:pt idx="7471" formatCode="General">
                  <c:v>5.2543999699999997E-4</c:v>
                </c:pt>
                <c:pt idx="7472" formatCode="General">
                  <c:v>5.2551999700000004E-4</c:v>
                </c:pt>
                <c:pt idx="7473" formatCode="General">
                  <c:v>5.2559999699999999E-4</c:v>
                </c:pt>
                <c:pt idx="7474" formatCode="General">
                  <c:v>5.2567999699999995E-4</c:v>
                </c:pt>
                <c:pt idx="7475" formatCode="General">
                  <c:v>5.2575999700000002E-4</c:v>
                </c:pt>
                <c:pt idx="7476" formatCode="General">
                  <c:v>5.2583999699999998E-4</c:v>
                </c:pt>
                <c:pt idx="7477" formatCode="General">
                  <c:v>5.2591999700000005E-4</c:v>
                </c:pt>
                <c:pt idx="7478" formatCode="General">
                  <c:v>5.25999997E-4</c:v>
                </c:pt>
                <c:pt idx="7479" formatCode="General">
                  <c:v>5.2607999699999996E-4</c:v>
                </c:pt>
                <c:pt idx="7480" formatCode="General">
                  <c:v>5.2615999700000003E-4</c:v>
                </c:pt>
                <c:pt idx="7481" formatCode="General">
                  <c:v>5.2623999699999999E-4</c:v>
                </c:pt>
                <c:pt idx="7482" formatCode="General">
                  <c:v>5.2631999699999995E-4</c:v>
                </c:pt>
                <c:pt idx="7483" formatCode="General">
                  <c:v>5.2639999700000001E-4</c:v>
                </c:pt>
                <c:pt idx="7484" formatCode="General">
                  <c:v>5.2647999699999997E-4</c:v>
                </c:pt>
                <c:pt idx="7485" formatCode="General">
                  <c:v>5.2655999700000004E-4</c:v>
                </c:pt>
                <c:pt idx="7486" formatCode="General">
                  <c:v>5.26639997E-4</c:v>
                </c:pt>
                <c:pt idx="7487" formatCode="General">
                  <c:v>5.2671999699999996E-4</c:v>
                </c:pt>
                <c:pt idx="7488" formatCode="General">
                  <c:v>5.2679999700000002E-4</c:v>
                </c:pt>
                <c:pt idx="7489" formatCode="General">
                  <c:v>5.2687999699999998E-4</c:v>
                </c:pt>
                <c:pt idx="7490" formatCode="General">
                  <c:v>5.2695999700000005E-4</c:v>
                </c:pt>
                <c:pt idx="7491" formatCode="General">
                  <c:v>5.2703999700000001E-4</c:v>
                </c:pt>
                <c:pt idx="7492" formatCode="General">
                  <c:v>5.2711999699999997E-4</c:v>
                </c:pt>
                <c:pt idx="7493" formatCode="General">
                  <c:v>5.2719999700000003E-4</c:v>
                </c:pt>
                <c:pt idx="7494" formatCode="General">
                  <c:v>5.2727999699999999E-4</c:v>
                </c:pt>
                <c:pt idx="7495" formatCode="General">
                  <c:v>5.2735999699999995E-4</c:v>
                </c:pt>
                <c:pt idx="7496" formatCode="General">
                  <c:v>5.2743999700000002E-4</c:v>
                </c:pt>
                <c:pt idx="7497" formatCode="General">
                  <c:v>5.2751999699999998E-4</c:v>
                </c:pt>
                <c:pt idx="7498" formatCode="General">
                  <c:v>5.2759999700000004E-4</c:v>
                </c:pt>
                <c:pt idx="7499" formatCode="General">
                  <c:v>5.27679997E-4</c:v>
                </c:pt>
                <c:pt idx="7500" formatCode="General">
                  <c:v>5.2775999699999996E-4</c:v>
                </c:pt>
                <c:pt idx="7501" formatCode="General">
                  <c:v>5.2783999700000003E-4</c:v>
                </c:pt>
                <c:pt idx="7502" formatCode="General">
                  <c:v>5.2791999699999999E-4</c:v>
                </c:pt>
                <c:pt idx="7503" formatCode="General">
                  <c:v>5.2799999700000005E-4</c:v>
                </c:pt>
                <c:pt idx="7504" formatCode="General">
                  <c:v>5.2807999700000001E-4</c:v>
                </c:pt>
                <c:pt idx="7505" formatCode="General">
                  <c:v>5.2815999699999997E-4</c:v>
                </c:pt>
                <c:pt idx="7506" formatCode="General">
                  <c:v>5.2823999700000004E-4</c:v>
                </c:pt>
                <c:pt idx="7507" formatCode="General">
                  <c:v>5.28319997E-4</c:v>
                </c:pt>
                <c:pt idx="7508" formatCode="General">
                  <c:v>5.2839999699999995E-4</c:v>
                </c:pt>
                <c:pt idx="7509" formatCode="General">
                  <c:v>5.2847999700000002E-4</c:v>
                </c:pt>
                <c:pt idx="7510" formatCode="General">
                  <c:v>5.2855999699999998E-4</c:v>
                </c:pt>
                <c:pt idx="7511" formatCode="General">
                  <c:v>5.2863999700000005E-4</c:v>
                </c:pt>
                <c:pt idx="7512" formatCode="General">
                  <c:v>5.28719997E-4</c:v>
                </c:pt>
                <c:pt idx="7513" formatCode="General">
                  <c:v>5.2879999699999996E-4</c:v>
                </c:pt>
                <c:pt idx="7514" formatCode="General">
                  <c:v>5.2887999700000003E-4</c:v>
                </c:pt>
                <c:pt idx="7515" formatCode="General">
                  <c:v>5.2895999699999999E-4</c:v>
                </c:pt>
                <c:pt idx="7516" formatCode="General">
                  <c:v>5.2903999699999995E-4</c:v>
                </c:pt>
                <c:pt idx="7517" formatCode="General">
                  <c:v>5.2911999700000001E-4</c:v>
                </c:pt>
                <c:pt idx="7518" formatCode="General">
                  <c:v>5.2919999699999997E-4</c:v>
                </c:pt>
                <c:pt idx="7519" formatCode="General">
                  <c:v>5.2927999700000004E-4</c:v>
                </c:pt>
                <c:pt idx="7520" formatCode="General">
                  <c:v>5.29359997E-4</c:v>
                </c:pt>
                <c:pt idx="7521" formatCode="General">
                  <c:v>5.2943999699999996E-4</c:v>
                </c:pt>
                <c:pt idx="7522" formatCode="General">
                  <c:v>5.2951999700000002E-4</c:v>
                </c:pt>
                <c:pt idx="7523" formatCode="General">
                  <c:v>5.2959999699999998E-4</c:v>
                </c:pt>
                <c:pt idx="7524" formatCode="General">
                  <c:v>5.2967999700000005E-4</c:v>
                </c:pt>
                <c:pt idx="7525" formatCode="General">
                  <c:v>5.2975999700000001E-4</c:v>
                </c:pt>
                <c:pt idx="7526" formatCode="General">
                  <c:v>5.2983999699999997E-4</c:v>
                </c:pt>
                <c:pt idx="7527" formatCode="General">
                  <c:v>5.2991999700000003E-4</c:v>
                </c:pt>
                <c:pt idx="7528" formatCode="General">
                  <c:v>5.2999999699999999E-4</c:v>
                </c:pt>
                <c:pt idx="7529" formatCode="General">
                  <c:v>5.3007999699999995E-4</c:v>
                </c:pt>
                <c:pt idx="7530" formatCode="General">
                  <c:v>5.3015999700000002E-4</c:v>
                </c:pt>
                <c:pt idx="7531" formatCode="General">
                  <c:v>5.3023999699999998E-4</c:v>
                </c:pt>
                <c:pt idx="7532" formatCode="General">
                  <c:v>5.3031999700000004E-4</c:v>
                </c:pt>
                <c:pt idx="7533" formatCode="General">
                  <c:v>5.30399997E-4</c:v>
                </c:pt>
                <c:pt idx="7534" formatCode="General">
                  <c:v>5.3047999699999996E-4</c:v>
                </c:pt>
                <c:pt idx="7535" formatCode="General">
                  <c:v>5.3055999700000003E-4</c:v>
                </c:pt>
                <c:pt idx="7536" formatCode="General">
                  <c:v>5.3063999699999999E-4</c:v>
                </c:pt>
                <c:pt idx="7537" formatCode="General">
                  <c:v>5.3071999700000005E-4</c:v>
                </c:pt>
                <c:pt idx="7538" formatCode="General">
                  <c:v>5.3079999700000001E-4</c:v>
                </c:pt>
                <c:pt idx="7539" formatCode="General">
                  <c:v>5.3087999699999997E-4</c:v>
                </c:pt>
                <c:pt idx="7540" formatCode="General">
                  <c:v>5.3095999700000004E-4</c:v>
                </c:pt>
                <c:pt idx="7541" formatCode="General">
                  <c:v>5.31039997E-4</c:v>
                </c:pt>
                <c:pt idx="7542" formatCode="General">
                  <c:v>5.3111999699999995E-4</c:v>
                </c:pt>
                <c:pt idx="7543" formatCode="General">
                  <c:v>5.3119999700000002E-4</c:v>
                </c:pt>
                <c:pt idx="7544" formatCode="General">
                  <c:v>5.3127999699999998E-4</c:v>
                </c:pt>
                <c:pt idx="7545" formatCode="General">
                  <c:v>5.3135999700000005E-4</c:v>
                </c:pt>
                <c:pt idx="7546" formatCode="General">
                  <c:v>5.3143999700000001E-4</c:v>
                </c:pt>
                <c:pt idx="7547" formatCode="General">
                  <c:v>5.3151999699999996E-4</c:v>
                </c:pt>
                <c:pt idx="7548" formatCode="General">
                  <c:v>5.3159999700000003E-4</c:v>
                </c:pt>
                <c:pt idx="7549" formatCode="General">
                  <c:v>5.3167999699999999E-4</c:v>
                </c:pt>
                <c:pt idx="7550" formatCode="General">
                  <c:v>5.3175999699999995E-4</c:v>
                </c:pt>
                <c:pt idx="7551" formatCode="General">
                  <c:v>5.3183999700000002E-4</c:v>
                </c:pt>
                <c:pt idx="7552" formatCode="General">
                  <c:v>5.3191999699999997E-4</c:v>
                </c:pt>
                <c:pt idx="7553" formatCode="General">
                  <c:v>5.3199999700000004E-4</c:v>
                </c:pt>
                <c:pt idx="7554" formatCode="General">
                  <c:v>5.32079997E-4</c:v>
                </c:pt>
                <c:pt idx="7555" formatCode="General">
                  <c:v>5.3215999699999996E-4</c:v>
                </c:pt>
                <c:pt idx="7556" formatCode="General">
                  <c:v>5.3223999700000003E-4</c:v>
                </c:pt>
                <c:pt idx="7557" formatCode="General">
                  <c:v>5.3231999699999998E-4</c:v>
                </c:pt>
                <c:pt idx="7558" formatCode="General">
                  <c:v>5.3239999700000005E-4</c:v>
                </c:pt>
                <c:pt idx="7559" formatCode="General">
                  <c:v>5.3247999700000001E-4</c:v>
                </c:pt>
                <c:pt idx="7560" formatCode="General">
                  <c:v>5.3255999699999997E-4</c:v>
                </c:pt>
                <c:pt idx="7561" formatCode="General">
                  <c:v>5.3263999700000004E-4</c:v>
                </c:pt>
                <c:pt idx="7562" formatCode="General">
                  <c:v>5.3271999699999999E-4</c:v>
                </c:pt>
                <c:pt idx="7563" formatCode="General">
                  <c:v>5.3279999699999995E-4</c:v>
                </c:pt>
                <c:pt idx="7564" formatCode="General">
                  <c:v>5.3287999700000002E-4</c:v>
                </c:pt>
                <c:pt idx="7565" formatCode="General">
                  <c:v>5.3295999699999998E-4</c:v>
                </c:pt>
                <c:pt idx="7566" formatCode="General">
                  <c:v>5.3303999700000004E-4</c:v>
                </c:pt>
                <c:pt idx="7567" formatCode="General">
                  <c:v>5.33119997E-4</c:v>
                </c:pt>
                <c:pt idx="7568" formatCode="General">
                  <c:v>5.3319999699999996E-4</c:v>
                </c:pt>
                <c:pt idx="7569" formatCode="General">
                  <c:v>5.3327999700000003E-4</c:v>
                </c:pt>
                <c:pt idx="7570" formatCode="General">
                  <c:v>5.3335999699999999E-4</c:v>
                </c:pt>
                <c:pt idx="7571" formatCode="General">
                  <c:v>5.3343999699999995E-4</c:v>
                </c:pt>
                <c:pt idx="7572" formatCode="General">
                  <c:v>5.3351999700000001E-4</c:v>
                </c:pt>
                <c:pt idx="7573" formatCode="General">
                  <c:v>5.3359999699999997E-4</c:v>
                </c:pt>
                <c:pt idx="7574" formatCode="General">
                  <c:v>5.3367999700000004E-4</c:v>
                </c:pt>
                <c:pt idx="7575" formatCode="General">
                  <c:v>5.33759997E-4</c:v>
                </c:pt>
                <c:pt idx="7576" formatCode="General">
                  <c:v>5.3383999699999996E-4</c:v>
                </c:pt>
                <c:pt idx="7577" formatCode="General">
                  <c:v>5.3391999700000002E-4</c:v>
                </c:pt>
                <c:pt idx="7578" formatCode="General">
                  <c:v>5.3399999699999998E-4</c:v>
                </c:pt>
                <c:pt idx="7579" formatCode="General">
                  <c:v>5.3407999700000005E-4</c:v>
                </c:pt>
                <c:pt idx="7580" formatCode="General">
                  <c:v>5.3415999700000001E-4</c:v>
                </c:pt>
                <c:pt idx="7581" formatCode="General">
                  <c:v>5.3423999699999997E-4</c:v>
                </c:pt>
                <c:pt idx="7582" formatCode="General">
                  <c:v>5.3431999700000003E-4</c:v>
                </c:pt>
                <c:pt idx="7583" formatCode="General">
                  <c:v>5.3439999699999999E-4</c:v>
                </c:pt>
                <c:pt idx="7584" formatCode="General">
                  <c:v>5.3447999699999995E-4</c:v>
                </c:pt>
                <c:pt idx="7585" formatCode="General">
                  <c:v>5.3455999700000002E-4</c:v>
                </c:pt>
                <c:pt idx="7586" formatCode="General">
                  <c:v>5.3463999699999998E-4</c:v>
                </c:pt>
                <c:pt idx="7587" formatCode="General">
                  <c:v>5.3471999700000004E-4</c:v>
                </c:pt>
                <c:pt idx="7588" formatCode="General">
                  <c:v>5.34799997E-4</c:v>
                </c:pt>
                <c:pt idx="7589" formatCode="General">
                  <c:v>5.3487999699999996E-4</c:v>
                </c:pt>
                <c:pt idx="7590" formatCode="General">
                  <c:v>5.3495999700000003E-4</c:v>
                </c:pt>
                <c:pt idx="7591" formatCode="General">
                  <c:v>5.3503999699999999E-4</c:v>
                </c:pt>
                <c:pt idx="7592" formatCode="General">
                  <c:v>5.3511999700000005E-4</c:v>
                </c:pt>
                <c:pt idx="7593" formatCode="General">
                  <c:v>5.3519999700000001E-4</c:v>
                </c:pt>
                <c:pt idx="7594" formatCode="General">
                  <c:v>5.3527999699999997E-4</c:v>
                </c:pt>
                <c:pt idx="7595" formatCode="General">
                  <c:v>5.3535999700000004E-4</c:v>
                </c:pt>
                <c:pt idx="7596" formatCode="General">
                  <c:v>5.3543999699999999E-4</c:v>
                </c:pt>
                <c:pt idx="7597" formatCode="General">
                  <c:v>5.3551999699999995E-4</c:v>
                </c:pt>
                <c:pt idx="7598" formatCode="General">
                  <c:v>5.3559999700000002E-4</c:v>
                </c:pt>
                <c:pt idx="7599" formatCode="General">
                  <c:v>5.3567999699999998E-4</c:v>
                </c:pt>
                <c:pt idx="7600" formatCode="General">
                  <c:v>5.3575999700000005E-4</c:v>
                </c:pt>
                <c:pt idx="7601" formatCode="General">
                  <c:v>5.35839997E-4</c:v>
                </c:pt>
                <c:pt idx="7602" formatCode="General">
                  <c:v>5.3591999699999996E-4</c:v>
                </c:pt>
                <c:pt idx="7603" formatCode="General">
                  <c:v>5.3599999700000003E-4</c:v>
                </c:pt>
                <c:pt idx="7604" formatCode="General">
                  <c:v>5.3607999699999999E-4</c:v>
                </c:pt>
                <c:pt idx="7605" formatCode="General">
                  <c:v>5.3615999699999995E-4</c:v>
                </c:pt>
                <c:pt idx="7606" formatCode="General">
                  <c:v>5.3623999700000001E-4</c:v>
                </c:pt>
                <c:pt idx="7607" formatCode="General">
                  <c:v>5.3631999699999997E-4</c:v>
                </c:pt>
                <c:pt idx="7608" formatCode="General">
                  <c:v>5.3639999700000004E-4</c:v>
                </c:pt>
                <c:pt idx="7609" formatCode="General">
                  <c:v>5.36479997E-4</c:v>
                </c:pt>
                <c:pt idx="7610" formatCode="General">
                  <c:v>5.3655999699999996E-4</c:v>
                </c:pt>
                <c:pt idx="7611" formatCode="General">
                  <c:v>5.3663999700000002E-4</c:v>
                </c:pt>
                <c:pt idx="7612" formatCode="General">
                  <c:v>5.3671999699999998E-4</c:v>
                </c:pt>
                <c:pt idx="7613" formatCode="General">
                  <c:v>5.3679999700000005E-4</c:v>
                </c:pt>
                <c:pt idx="7614" formatCode="General">
                  <c:v>5.3687999700000001E-4</c:v>
                </c:pt>
                <c:pt idx="7615" formatCode="General">
                  <c:v>5.3695999699999997E-4</c:v>
                </c:pt>
                <c:pt idx="7616" formatCode="General">
                  <c:v>5.3703999700000003E-4</c:v>
                </c:pt>
                <c:pt idx="7617" formatCode="General">
                  <c:v>5.3711999699999999E-4</c:v>
                </c:pt>
                <c:pt idx="7618" formatCode="General">
                  <c:v>5.3719999699999995E-4</c:v>
                </c:pt>
                <c:pt idx="7619" formatCode="General">
                  <c:v>5.3727999700000002E-4</c:v>
                </c:pt>
                <c:pt idx="7620" formatCode="General">
                  <c:v>5.3735999699999998E-4</c:v>
                </c:pt>
                <c:pt idx="7621" formatCode="General">
                  <c:v>5.3743999700000004E-4</c:v>
                </c:pt>
                <c:pt idx="7622" formatCode="General">
                  <c:v>5.37519997E-4</c:v>
                </c:pt>
                <c:pt idx="7623" formatCode="General">
                  <c:v>5.3759999699999996E-4</c:v>
                </c:pt>
                <c:pt idx="7624" formatCode="General">
                  <c:v>5.3767999700000003E-4</c:v>
                </c:pt>
                <c:pt idx="7625" formatCode="General">
                  <c:v>5.3775999699999999E-4</c:v>
                </c:pt>
                <c:pt idx="7626" formatCode="General">
                  <c:v>5.3783999700000005E-4</c:v>
                </c:pt>
                <c:pt idx="7627" formatCode="General">
                  <c:v>5.3791999700000001E-4</c:v>
                </c:pt>
                <c:pt idx="7628" formatCode="General">
                  <c:v>5.3799999699999997E-4</c:v>
                </c:pt>
                <c:pt idx="7629" formatCode="General">
                  <c:v>5.3807999700000004E-4</c:v>
                </c:pt>
                <c:pt idx="7630" formatCode="General">
                  <c:v>5.38159997E-4</c:v>
                </c:pt>
                <c:pt idx="7631" formatCode="General">
                  <c:v>5.3823999699999995E-4</c:v>
                </c:pt>
                <c:pt idx="7632" formatCode="General">
                  <c:v>5.3831999700000002E-4</c:v>
                </c:pt>
                <c:pt idx="7633" formatCode="General">
                  <c:v>5.3839999699999998E-4</c:v>
                </c:pt>
                <c:pt idx="7634" formatCode="General">
                  <c:v>5.3847999700000005E-4</c:v>
                </c:pt>
                <c:pt idx="7635" formatCode="General">
                  <c:v>5.3855999700000001E-4</c:v>
                </c:pt>
                <c:pt idx="7636" formatCode="General">
                  <c:v>5.3863999699999996E-4</c:v>
                </c:pt>
                <c:pt idx="7637" formatCode="General">
                  <c:v>5.3871999700000003E-4</c:v>
                </c:pt>
                <c:pt idx="7638" formatCode="General">
                  <c:v>5.3879999699999999E-4</c:v>
                </c:pt>
                <c:pt idx="7639" formatCode="General">
                  <c:v>5.3887999699999995E-4</c:v>
                </c:pt>
                <c:pt idx="7640" formatCode="General">
                  <c:v>5.3895999700000002E-4</c:v>
                </c:pt>
                <c:pt idx="7641" formatCode="General">
                  <c:v>5.3903999699999997E-4</c:v>
                </c:pt>
                <c:pt idx="7642" formatCode="General">
                  <c:v>5.3911999700000004E-4</c:v>
                </c:pt>
                <c:pt idx="7643" formatCode="General">
                  <c:v>5.39199997E-4</c:v>
                </c:pt>
                <c:pt idx="7644" formatCode="General">
                  <c:v>5.3927999699999996E-4</c:v>
                </c:pt>
                <c:pt idx="7645" formatCode="General">
                  <c:v>5.3935999700000003E-4</c:v>
                </c:pt>
                <c:pt idx="7646" formatCode="General">
                  <c:v>5.3943999699999998E-4</c:v>
                </c:pt>
                <c:pt idx="7647" formatCode="General">
                  <c:v>5.3951999700000005E-4</c:v>
                </c:pt>
                <c:pt idx="7648" formatCode="General">
                  <c:v>5.3959999700000001E-4</c:v>
                </c:pt>
                <c:pt idx="7649" formatCode="General">
                  <c:v>5.3967999699999997E-4</c:v>
                </c:pt>
                <c:pt idx="7650" formatCode="General">
                  <c:v>5.3975999700000003E-4</c:v>
                </c:pt>
                <c:pt idx="7651" formatCode="General">
                  <c:v>5.3983999699999999E-4</c:v>
                </c:pt>
                <c:pt idx="7652" formatCode="General">
                  <c:v>5.3991999699999995E-4</c:v>
                </c:pt>
                <c:pt idx="7653" formatCode="General">
                  <c:v>5.3999999700000002E-4</c:v>
                </c:pt>
                <c:pt idx="7654" formatCode="General">
                  <c:v>5.4007999699999998E-4</c:v>
                </c:pt>
                <c:pt idx="7655" formatCode="General">
                  <c:v>5.4015999700000004E-4</c:v>
                </c:pt>
                <c:pt idx="7656" formatCode="General">
                  <c:v>5.40239997E-4</c:v>
                </c:pt>
                <c:pt idx="7657" formatCode="General">
                  <c:v>5.4031999699999996E-4</c:v>
                </c:pt>
                <c:pt idx="7658" formatCode="General">
                  <c:v>5.4039999700000003E-4</c:v>
                </c:pt>
                <c:pt idx="7659" formatCode="General">
                  <c:v>5.4047999699999999E-4</c:v>
                </c:pt>
                <c:pt idx="7660" formatCode="General">
                  <c:v>5.4055999700000005E-4</c:v>
                </c:pt>
                <c:pt idx="7661" formatCode="General">
                  <c:v>5.4063999700000001E-4</c:v>
                </c:pt>
                <c:pt idx="7662" formatCode="General">
                  <c:v>5.4071999699999997E-4</c:v>
                </c:pt>
                <c:pt idx="7663" formatCode="General">
                  <c:v>5.4079999700000004E-4</c:v>
                </c:pt>
                <c:pt idx="7664" formatCode="General">
                  <c:v>5.40879997E-4</c:v>
                </c:pt>
                <c:pt idx="7665" formatCode="General">
                  <c:v>5.4095999699999996E-4</c:v>
                </c:pt>
                <c:pt idx="7666" formatCode="General">
                  <c:v>5.4103999700000002E-4</c:v>
                </c:pt>
                <c:pt idx="7667" formatCode="General">
                  <c:v>5.4111999699999998E-4</c:v>
                </c:pt>
                <c:pt idx="7668" formatCode="General">
                  <c:v>5.4119999700000005E-4</c:v>
                </c:pt>
                <c:pt idx="7669" formatCode="General">
                  <c:v>5.4127999700000001E-4</c:v>
                </c:pt>
                <c:pt idx="7670" formatCode="General">
                  <c:v>5.4135999699999997E-4</c:v>
                </c:pt>
                <c:pt idx="7671" formatCode="General">
                  <c:v>5.4143999700000003E-4</c:v>
                </c:pt>
                <c:pt idx="7672" formatCode="General">
                  <c:v>5.4151999699999999E-4</c:v>
                </c:pt>
                <c:pt idx="7673" formatCode="General">
                  <c:v>5.4159999699999995E-4</c:v>
                </c:pt>
                <c:pt idx="7674" formatCode="General">
                  <c:v>5.4167999700000002E-4</c:v>
                </c:pt>
                <c:pt idx="7675" formatCode="General">
                  <c:v>5.4175999699999997E-4</c:v>
                </c:pt>
                <c:pt idx="7676" formatCode="General">
                  <c:v>5.4183999700000004E-4</c:v>
                </c:pt>
                <c:pt idx="7677" formatCode="General">
                  <c:v>5.41919997E-4</c:v>
                </c:pt>
                <c:pt idx="7678" formatCode="General">
                  <c:v>5.4199999699999996E-4</c:v>
                </c:pt>
                <c:pt idx="7679" formatCode="General">
                  <c:v>5.4207999700000003E-4</c:v>
                </c:pt>
                <c:pt idx="7680" formatCode="General">
                  <c:v>5.4215999699999998E-4</c:v>
                </c:pt>
                <c:pt idx="7681" formatCode="General">
                  <c:v>5.4223999700000005E-4</c:v>
                </c:pt>
                <c:pt idx="7682" formatCode="General">
                  <c:v>5.4231999700000001E-4</c:v>
                </c:pt>
                <c:pt idx="7683" formatCode="General">
                  <c:v>5.4239999699999997E-4</c:v>
                </c:pt>
                <c:pt idx="7684" formatCode="General">
                  <c:v>5.4247999700000004E-4</c:v>
                </c:pt>
                <c:pt idx="7685" formatCode="General">
                  <c:v>5.4255999699999999E-4</c:v>
                </c:pt>
                <c:pt idx="7686" formatCode="General">
                  <c:v>5.4263999699999995E-4</c:v>
                </c:pt>
                <c:pt idx="7687" formatCode="General">
                  <c:v>5.4271999700000002E-4</c:v>
                </c:pt>
                <c:pt idx="7688" formatCode="General">
                  <c:v>5.4279999699999998E-4</c:v>
                </c:pt>
                <c:pt idx="7689" formatCode="General">
                  <c:v>5.4287999700000005E-4</c:v>
                </c:pt>
                <c:pt idx="7690" formatCode="General">
                  <c:v>5.42959997E-4</c:v>
                </c:pt>
                <c:pt idx="7691" formatCode="General">
                  <c:v>5.4303999699999996E-4</c:v>
                </c:pt>
                <c:pt idx="7692" formatCode="General">
                  <c:v>5.4311999700000003E-4</c:v>
                </c:pt>
                <c:pt idx="7693" formatCode="General">
                  <c:v>5.4319999699999999E-4</c:v>
                </c:pt>
                <c:pt idx="7694" formatCode="General">
                  <c:v>5.4327999699999995E-4</c:v>
                </c:pt>
                <c:pt idx="7695" formatCode="General">
                  <c:v>5.4335999700000001E-4</c:v>
                </c:pt>
                <c:pt idx="7696" formatCode="General">
                  <c:v>5.4343999699999997E-4</c:v>
                </c:pt>
                <c:pt idx="7697" formatCode="General">
                  <c:v>5.4351999700000004E-4</c:v>
                </c:pt>
                <c:pt idx="7698" formatCode="General">
                  <c:v>5.43599997E-4</c:v>
                </c:pt>
                <c:pt idx="7699" formatCode="General">
                  <c:v>5.4367999699999996E-4</c:v>
                </c:pt>
                <c:pt idx="7700" formatCode="General">
                  <c:v>5.4375999700000002E-4</c:v>
                </c:pt>
                <c:pt idx="7701" formatCode="General">
                  <c:v>5.4383999699999998E-4</c:v>
                </c:pt>
                <c:pt idx="7702" formatCode="General">
                  <c:v>5.4391999700000005E-4</c:v>
                </c:pt>
                <c:pt idx="7703" formatCode="General">
                  <c:v>5.4399999700000001E-4</c:v>
                </c:pt>
                <c:pt idx="7704" formatCode="General">
                  <c:v>5.4407999699999997E-4</c:v>
                </c:pt>
                <c:pt idx="7705" formatCode="General">
                  <c:v>5.4415999700000003E-4</c:v>
                </c:pt>
                <c:pt idx="7706" formatCode="General">
                  <c:v>5.4423999699999999E-4</c:v>
                </c:pt>
                <c:pt idx="7707" formatCode="General">
                  <c:v>5.4431999699999995E-4</c:v>
                </c:pt>
                <c:pt idx="7708" formatCode="General">
                  <c:v>5.4439999700000002E-4</c:v>
                </c:pt>
                <c:pt idx="7709" formatCode="General">
                  <c:v>5.4447999699999998E-4</c:v>
                </c:pt>
                <c:pt idx="7710" formatCode="General">
                  <c:v>5.4455999700000004E-4</c:v>
                </c:pt>
                <c:pt idx="7711" formatCode="General">
                  <c:v>5.44639997E-4</c:v>
                </c:pt>
                <c:pt idx="7712" formatCode="General">
                  <c:v>5.4471999699999996E-4</c:v>
                </c:pt>
                <c:pt idx="7713" formatCode="General">
                  <c:v>5.4479999700000003E-4</c:v>
                </c:pt>
                <c:pt idx="7714" formatCode="General">
                  <c:v>5.4487999699999999E-4</c:v>
                </c:pt>
                <c:pt idx="7715" formatCode="General">
                  <c:v>5.4495999700000005E-4</c:v>
                </c:pt>
                <c:pt idx="7716" formatCode="General">
                  <c:v>5.4503999700000001E-4</c:v>
                </c:pt>
                <c:pt idx="7717" formatCode="General">
                  <c:v>5.4511999699999997E-4</c:v>
                </c:pt>
                <c:pt idx="7718" formatCode="General">
                  <c:v>5.4519999700000004E-4</c:v>
                </c:pt>
                <c:pt idx="7719" formatCode="General">
                  <c:v>5.45279997E-4</c:v>
                </c:pt>
                <c:pt idx="7720" formatCode="General">
                  <c:v>5.4535999699999995E-4</c:v>
                </c:pt>
                <c:pt idx="7721" formatCode="General">
                  <c:v>5.4543999700000002E-4</c:v>
                </c:pt>
                <c:pt idx="7722" formatCode="General">
                  <c:v>5.4551999699999998E-4</c:v>
                </c:pt>
                <c:pt idx="7723" formatCode="General">
                  <c:v>5.4559999700000005E-4</c:v>
                </c:pt>
                <c:pt idx="7724" formatCode="General">
                  <c:v>5.4567999700000001E-4</c:v>
                </c:pt>
                <c:pt idx="7725" formatCode="General">
                  <c:v>5.4575999699999996E-4</c:v>
                </c:pt>
                <c:pt idx="7726" formatCode="General">
                  <c:v>5.4583999700000003E-4</c:v>
                </c:pt>
                <c:pt idx="7727" formatCode="General">
                  <c:v>5.4591999699999999E-4</c:v>
                </c:pt>
                <c:pt idx="7728" formatCode="General">
                  <c:v>5.4599999699999995E-4</c:v>
                </c:pt>
                <c:pt idx="7729" formatCode="General">
                  <c:v>5.4607999700000001E-4</c:v>
                </c:pt>
                <c:pt idx="7730" formatCode="General">
                  <c:v>5.4615999699999997E-4</c:v>
                </c:pt>
                <c:pt idx="7731" formatCode="General">
                  <c:v>5.4623999700000004E-4</c:v>
                </c:pt>
                <c:pt idx="7732" formatCode="General">
                  <c:v>5.46319997E-4</c:v>
                </c:pt>
                <c:pt idx="7733" formatCode="General">
                  <c:v>5.4639999699999996E-4</c:v>
                </c:pt>
                <c:pt idx="7734" formatCode="General">
                  <c:v>5.4647999700000002E-4</c:v>
                </c:pt>
                <c:pt idx="7735" formatCode="General">
                  <c:v>5.4655999699999998E-4</c:v>
                </c:pt>
                <c:pt idx="7736" formatCode="General">
                  <c:v>5.4663999700000005E-4</c:v>
                </c:pt>
                <c:pt idx="7737" formatCode="General">
                  <c:v>5.4671999700000001E-4</c:v>
                </c:pt>
                <c:pt idx="7738" formatCode="General">
                  <c:v>5.4679999699999997E-4</c:v>
                </c:pt>
                <c:pt idx="7739" formatCode="General">
                  <c:v>5.4687999700000003E-4</c:v>
                </c:pt>
                <c:pt idx="7740" formatCode="General">
                  <c:v>5.4695999699999999E-4</c:v>
                </c:pt>
                <c:pt idx="7741" formatCode="General">
                  <c:v>5.4703999699999995E-4</c:v>
                </c:pt>
                <c:pt idx="7742" formatCode="General">
                  <c:v>5.4711999700000002E-4</c:v>
                </c:pt>
                <c:pt idx="7743" formatCode="General">
                  <c:v>5.4719999699999998E-4</c:v>
                </c:pt>
                <c:pt idx="7744" formatCode="General">
                  <c:v>5.4727999700000004E-4</c:v>
                </c:pt>
                <c:pt idx="7745" formatCode="General">
                  <c:v>5.47359997E-4</c:v>
                </c:pt>
                <c:pt idx="7746" formatCode="General">
                  <c:v>5.4743999699999996E-4</c:v>
                </c:pt>
                <c:pt idx="7747" formatCode="General">
                  <c:v>5.4751999700000003E-4</c:v>
                </c:pt>
                <c:pt idx="7748" formatCode="General">
                  <c:v>5.4759999699999999E-4</c:v>
                </c:pt>
                <c:pt idx="7749" formatCode="General">
                  <c:v>5.4767999700000005E-4</c:v>
                </c:pt>
                <c:pt idx="7750" formatCode="General">
                  <c:v>5.4775999700000001E-4</c:v>
                </c:pt>
                <c:pt idx="7751" formatCode="General">
                  <c:v>5.4783999699999997E-4</c:v>
                </c:pt>
                <c:pt idx="7752" formatCode="General">
                  <c:v>5.4791999700000004E-4</c:v>
                </c:pt>
                <c:pt idx="7753" formatCode="General">
                  <c:v>5.47999997E-4</c:v>
                </c:pt>
                <c:pt idx="7754" formatCode="General">
                  <c:v>5.4807999699999996E-4</c:v>
                </c:pt>
                <c:pt idx="7755" formatCode="General">
                  <c:v>5.4815999700000002E-4</c:v>
                </c:pt>
                <c:pt idx="7756" formatCode="General">
                  <c:v>5.4823999699999998E-4</c:v>
                </c:pt>
                <c:pt idx="7757" formatCode="General">
                  <c:v>5.4831999700000005E-4</c:v>
                </c:pt>
                <c:pt idx="7758" formatCode="General">
                  <c:v>5.4839999700000001E-4</c:v>
                </c:pt>
                <c:pt idx="7759" formatCode="General">
                  <c:v>5.4847999699999996E-4</c:v>
                </c:pt>
                <c:pt idx="7760" formatCode="General">
                  <c:v>5.4855999700000003E-4</c:v>
                </c:pt>
                <c:pt idx="7761" formatCode="General">
                  <c:v>5.4863999699999999E-4</c:v>
                </c:pt>
                <c:pt idx="7762" formatCode="General">
                  <c:v>5.4871999699999995E-4</c:v>
                </c:pt>
                <c:pt idx="7763" formatCode="General">
                  <c:v>5.4879999700000002E-4</c:v>
                </c:pt>
                <c:pt idx="7764" formatCode="General">
                  <c:v>5.4887999699999997E-4</c:v>
                </c:pt>
                <c:pt idx="7765" formatCode="General">
                  <c:v>5.4895999700000004E-4</c:v>
                </c:pt>
                <c:pt idx="7766" formatCode="General">
                  <c:v>5.49039997E-4</c:v>
                </c:pt>
                <c:pt idx="7767" formatCode="General">
                  <c:v>5.4911999699999996E-4</c:v>
                </c:pt>
                <c:pt idx="7768" formatCode="General">
                  <c:v>5.4919999700000003E-4</c:v>
                </c:pt>
                <c:pt idx="7769" formatCode="General">
                  <c:v>5.4927999699999998E-4</c:v>
                </c:pt>
                <c:pt idx="7770" formatCode="General">
                  <c:v>5.4935999700000005E-4</c:v>
                </c:pt>
                <c:pt idx="7771" formatCode="General">
                  <c:v>5.4943999700000001E-4</c:v>
                </c:pt>
                <c:pt idx="7772" formatCode="General">
                  <c:v>5.4951999699999997E-4</c:v>
                </c:pt>
                <c:pt idx="7773" formatCode="General">
                  <c:v>5.4959999700000004E-4</c:v>
                </c:pt>
                <c:pt idx="7774" formatCode="General">
                  <c:v>5.4967999699999999E-4</c:v>
                </c:pt>
                <c:pt idx="7775" formatCode="General">
                  <c:v>5.4975999699999995E-4</c:v>
                </c:pt>
                <c:pt idx="7776" formatCode="General">
                  <c:v>5.4983999700000002E-4</c:v>
                </c:pt>
                <c:pt idx="7777" formatCode="General">
                  <c:v>5.4991999699999998E-4</c:v>
                </c:pt>
                <c:pt idx="7778" formatCode="General">
                  <c:v>5.4999999700000005E-4</c:v>
                </c:pt>
                <c:pt idx="7779" formatCode="General">
                  <c:v>5.50079997E-4</c:v>
                </c:pt>
                <c:pt idx="7780" formatCode="General">
                  <c:v>5.5015999699999996E-4</c:v>
                </c:pt>
                <c:pt idx="7781" formatCode="General">
                  <c:v>5.5023999700000003E-4</c:v>
                </c:pt>
                <c:pt idx="7782" formatCode="General">
                  <c:v>5.5031999699999999E-4</c:v>
                </c:pt>
                <c:pt idx="7783" formatCode="General">
                  <c:v>5.5039999699999995E-4</c:v>
                </c:pt>
                <c:pt idx="7784" formatCode="General">
                  <c:v>5.5047999700000001E-4</c:v>
                </c:pt>
                <c:pt idx="7785" formatCode="General">
                  <c:v>5.5055999699999997E-4</c:v>
                </c:pt>
                <c:pt idx="7786" formatCode="General">
                  <c:v>5.5063999700000004E-4</c:v>
                </c:pt>
                <c:pt idx="7787" formatCode="General">
                  <c:v>5.50719997E-4</c:v>
                </c:pt>
                <c:pt idx="7788" formatCode="General">
                  <c:v>5.5079999699999996E-4</c:v>
                </c:pt>
                <c:pt idx="7789" formatCode="General">
                  <c:v>5.5087999700000002E-4</c:v>
                </c:pt>
                <c:pt idx="7790" formatCode="General">
                  <c:v>5.5095999699999998E-4</c:v>
                </c:pt>
                <c:pt idx="7791" formatCode="General">
                  <c:v>5.5103999700000005E-4</c:v>
                </c:pt>
                <c:pt idx="7792" formatCode="General">
                  <c:v>5.5111999700000001E-4</c:v>
                </c:pt>
                <c:pt idx="7793" formatCode="General">
                  <c:v>5.5119999699999997E-4</c:v>
                </c:pt>
                <c:pt idx="7794" formatCode="General">
                  <c:v>5.5127999700000003E-4</c:v>
                </c:pt>
                <c:pt idx="7795" formatCode="General">
                  <c:v>5.5135999699999999E-4</c:v>
                </c:pt>
                <c:pt idx="7796" formatCode="General">
                  <c:v>5.5143999699999995E-4</c:v>
                </c:pt>
                <c:pt idx="7797" formatCode="General">
                  <c:v>5.5151999700000002E-4</c:v>
                </c:pt>
                <c:pt idx="7798" formatCode="General">
                  <c:v>5.5159999699999998E-4</c:v>
                </c:pt>
                <c:pt idx="7799" formatCode="General">
                  <c:v>5.5167999700000004E-4</c:v>
                </c:pt>
                <c:pt idx="7800" formatCode="General">
                  <c:v>5.51759997E-4</c:v>
                </c:pt>
                <c:pt idx="7801" formatCode="General">
                  <c:v>5.5183999699999996E-4</c:v>
                </c:pt>
                <c:pt idx="7802" formatCode="General">
                  <c:v>5.5191999700000003E-4</c:v>
                </c:pt>
                <c:pt idx="7803" formatCode="General">
                  <c:v>5.5199999699999999E-4</c:v>
                </c:pt>
                <c:pt idx="7804" formatCode="General">
                  <c:v>5.5207999700000005E-4</c:v>
                </c:pt>
                <c:pt idx="7805" formatCode="General">
                  <c:v>5.5215999700000001E-4</c:v>
                </c:pt>
                <c:pt idx="7806" formatCode="General">
                  <c:v>5.5223999699999997E-4</c:v>
                </c:pt>
                <c:pt idx="7807" formatCode="General">
                  <c:v>5.5231999700000004E-4</c:v>
                </c:pt>
                <c:pt idx="7808" formatCode="General">
                  <c:v>5.52399997E-4</c:v>
                </c:pt>
                <c:pt idx="7809" formatCode="General">
                  <c:v>5.5247999699999995E-4</c:v>
                </c:pt>
                <c:pt idx="7810" formatCode="General">
                  <c:v>5.5255999700000002E-4</c:v>
                </c:pt>
                <c:pt idx="7811" formatCode="General">
                  <c:v>5.5263999699999998E-4</c:v>
                </c:pt>
                <c:pt idx="7812" formatCode="General">
                  <c:v>5.5271999700000005E-4</c:v>
                </c:pt>
                <c:pt idx="7813" formatCode="General">
                  <c:v>5.52799997E-4</c:v>
                </c:pt>
                <c:pt idx="7814" formatCode="General">
                  <c:v>5.5287999699999996E-4</c:v>
                </c:pt>
                <c:pt idx="7815" formatCode="General">
                  <c:v>5.5295999700000003E-4</c:v>
                </c:pt>
                <c:pt idx="7816" formatCode="General">
                  <c:v>5.5303999699999999E-4</c:v>
                </c:pt>
                <c:pt idx="7817" formatCode="General">
                  <c:v>5.5311999699999995E-4</c:v>
                </c:pt>
                <c:pt idx="7818" formatCode="General">
                  <c:v>5.5319999700000001E-4</c:v>
                </c:pt>
                <c:pt idx="7819" formatCode="General">
                  <c:v>5.5327999699999997E-4</c:v>
                </c:pt>
                <c:pt idx="7820" formatCode="General">
                  <c:v>5.5335999700000004E-4</c:v>
                </c:pt>
                <c:pt idx="7821" formatCode="General">
                  <c:v>5.53439997E-4</c:v>
                </c:pt>
                <c:pt idx="7822" formatCode="General">
                  <c:v>5.5351999699999996E-4</c:v>
                </c:pt>
                <c:pt idx="7823" formatCode="General">
                  <c:v>5.5359999700000002E-4</c:v>
                </c:pt>
                <c:pt idx="7824" formatCode="General">
                  <c:v>5.5367999699999998E-4</c:v>
                </c:pt>
                <c:pt idx="7825" formatCode="General">
                  <c:v>5.5375999700000005E-4</c:v>
                </c:pt>
                <c:pt idx="7826" formatCode="General">
                  <c:v>5.5383999700000001E-4</c:v>
                </c:pt>
                <c:pt idx="7827" formatCode="General">
                  <c:v>5.5391999699999997E-4</c:v>
                </c:pt>
                <c:pt idx="7828" formatCode="General">
                  <c:v>5.5399999700000003E-4</c:v>
                </c:pt>
                <c:pt idx="7829" formatCode="General">
                  <c:v>5.5407999699999999E-4</c:v>
                </c:pt>
                <c:pt idx="7830" formatCode="General">
                  <c:v>5.5415999699999995E-4</c:v>
                </c:pt>
                <c:pt idx="7831" formatCode="General">
                  <c:v>5.5423999700000002E-4</c:v>
                </c:pt>
                <c:pt idx="7832" formatCode="General">
                  <c:v>5.5431999699999998E-4</c:v>
                </c:pt>
                <c:pt idx="7833" formatCode="General">
                  <c:v>5.5439999700000004E-4</c:v>
                </c:pt>
                <c:pt idx="7834" formatCode="General">
                  <c:v>5.54479997E-4</c:v>
                </c:pt>
                <c:pt idx="7835" formatCode="General">
                  <c:v>5.5455999699999996E-4</c:v>
                </c:pt>
                <c:pt idx="7836" formatCode="General">
                  <c:v>5.5463999700000003E-4</c:v>
                </c:pt>
                <c:pt idx="7837" formatCode="General">
                  <c:v>5.5471999699999999E-4</c:v>
                </c:pt>
                <c:pt idx="7838" formatCode="General">
                  <c:v>5.5479999700000005E-4</c:v>
                </c:pt>
                <c:pt idx="7839" formatCode="General">
                  <c:v>5.5487999700000001E-4</c:v>
                </c:pt>
                <c:pt idx="7840" formatCode="General">
                  <c:v>5.5495999699999997E-4</c:v>
                </c:pt>
                <c:pt idx="7841" formatCode="General">
                  <c:v>5.5503999700000004E-4</c:v>
                </c:pt>
                <c:pt idx="7842" formatCode="General">
                  <c:v>5.55119997E-4</c:v>
                </c:pt>
                <c:pt idx="7843" formatCode="General">
                  <c:v>5.5519999699999995E-4</c:v>
                </c:pt>
                <c:pt idx="7844" formatCode="General">
                  <c:v>5.5527999700000002E-4</c:v>
                </c:pt>
                <c:pt idx="7845" formatCode="General">
                  <c:v>5.5535999699999998E-4</c:v>
                </c:pt>
                <c:pt idx="7846" formatCode="General">
                  <c:v>5.5543999700000005E-4</c:v>
                </c:pt>
                <c:pt idx="7847" formatCode="General">
                  <c:v>5.5551999700000001E-4</c:v>
                </c:pt>
                <c:pt idx="7848" formatCode="General">
                  <c:v>5.5559999699999996E-4</c:v>
                </c:pt>
                <c:pt idx="7849" formatCode="General">
                  <c:v>5.5567999700000003E-4</c:v>
                </c:pt>
                <c:pt idx="7850" formatCode="General">
                  <c:v>5.5575999699999999E-4</c:v>
                </c:pt>
                <c:pt idx="7851" formatCode="General">
                  <c:v>5.5583999699999995E-4</c:v>
                </c:pt>
                <c:pt idx="7852" formatCode="General">
                  <c:v>5.5591999700000002E-4</c:v>
                </c:pt>
                <c:pt idx="7853" formatCode="General">
                  <c:v>5.5599999699999997E-4</c:v>
                </c:pt>
                <c:pt idx="7854" formatCode="General">
                  <c:v>5.5607999700000004E-4</c:v>
                </c:pt>
                <c:pt idx="7855" formatCode="General">
                  <c:v>5.56159997E-4</c:v>
                </c:pt>
                <c:pt idx="7856" formatCode="General">
                  <c:v>5.5623999699999996E-4</c:v>
                </c:pt>
                <c:pt idx="7857" formatCode="General">
                  <c:v>5.5631999700000003E-4</c:v>
                </c:pt>
                <c:pt idx="7858" formatCode="General">
                  <c:v>5.5639999699999998E-4</c:v>
                </c:pt>
                <c:pt idx="7859" formatCode="General">
                  <c:v>5.5647999700000005E-4</c:v>
                </c:pt>
                <c:pt idx="7860" formatCode="General">
                  <c:v>5.5655999700000001E-4</c:v>
                </c:pt>
                <c:pt idx="7861" formatCode="General">
                  <c:v>5.5663999699999997E-4</c:v>
                </c:pt>
                <c:pt idx="7862" formatCode="General">
                  <c:v>5.5671999700000003E-4</c:v>
                </c:pt>
                <c:pt idx="7863" formatCode="General">
                  <c:v>5.5679999699999999E-4</c:v>
                </c:pt>
                <c:pt idx="7864" formatCode="General">
                  <c:v>5.5687999699999995E-4</c:v>
                </c:pt>
                <c:pt idx="7865" formatCode="General">
                  <c:v>5.5695999700000002E-4</c:v>
                </c:pt>
                <c:pt idx="7866" formatCode="General">
                  <c:v>5.5703999699999998E-4</c:v>
                </c:pt>
                <c:pt idx="7867" formatCode="General">
                  <c:v>5.5711999700000004E-4</c:v>
                </c:pt>
                <c:pt idx="7868" formatCode="General">
                  <c:v>5.57199997E-4</c:v>
                </c:pt>
                <c:pt idx="7869" formatCode="General">
                  <c:v>5.5727999699999996E-4</c:v>
                </c:pt>
                <c:pt idx="7870" formatCode="General">
                  <c:v>5.5735999700000003E-4</c:v>
                </c:pt>
                <c:pt idx="7871" formatCode="General">
                  <c:v>5.5743999699999999E-4</c:v>
                </c:pt>
                <c:pt idx="7872" formatCode="General">
                  <c:v>5.5751999699999995E-4</c:v>
                </c:pt>
                <c:pt idx="7873" formatCode="General">
                  <c:v>5.5759999700000001E-4</c:v>
                </c:pt>
                <c:pt idx="7874" formatCode="General">
                  <c:v>5.5767999699999997E-4</c:v>
                </c:pt>
                <c:pt idx="7875" formatCode="General">
                  <c:v>5.5775999700000004E-4</c:v>
                </c:pt>
                <c:pt idx="7876" formatCode="General">
                  <c:v>5.57839997E-4</c:v>
                </c:pt>
                <c:pt idx="7877" formatCode="General">
                  <c:v>5.5791999699999996E-4</c:v>
                </c:pt>
                <c:pt idx="7878" formatCode="General">
                  <c:v>5.5799999700000002E-4</c:v>
                </c:pt>
                <c:pt idx="7879" formatCode="General">
                  <c:v>5.5807999699999998E-4</c:v>
                </c:pt>
                <c:pt idx="7880" formatCode="General">
                  <c:v>5.5815999700000005E-4</c:v>
                </c:pt>
                <c:pt idx="7881" formatCode="General">
                  <c:v>5.5823999700000001E-4</c:v>
                </c:pt>
                <c:pt idx="7882" formatCode="General">
                  <c:v>5.5831999699999997E-4</c:v>
                </c:pt>
                <c:pt idx="7883" formatCode="General">
                  <c:v>5.5839999700000003E-4</c:v>
                </c:pt>
                <c:pt idx="7884" formatCode="General">
                  <c:v>5.5847999699999999E-4</c:v>
                </c:pt>
                <c:pt idx="7885" formatCode="General">
                  <c:v>5.5855999699999995E-4</c:v>
                </c:pt>
                <c:pt idx="7886" formatCode="General">
                  <c:v>5.5863999700000002E-4</c:v>
                </c:pt>
                <c:pt idx="7887" formatCode="General">
                  <c:v>5.5871999699999998E-4</c:v>
                </c:pt>
                <c:pt idx="7888" formatCode="General">
                  <c:v>5.5879999700000004E-4</c:v>
                </c:pt>
                <c:pt idx="7889" formatCode="General">
                  <c:v>5.58879997E-4</c:v>
                </c:pt>
                <c:pt idx="7890" formatCode="General">
                  <c:v>5.5895999699999996E-4</c:v>
                </c:pt>
                <c:pt idx="7891" formatCode="General">
                  <c:v>5.5903999700000003E-4</c:v>
                </c:pt>
                <c:pt idx="7892" formatCode="General">
                  <c:v>5.5911999699999998E-4</c:v>
                </c:pt>
                <c:pt idx="7893" formatCode="General">
                  <c:v>5.5919999700000005E-4</c:v>
                </c:pt>
                <c:pt idx="7894" formatCode="General">
                  <c:v>5.5927999700000001E-4</c:v>
                </c:pt>
                <c:pt idx="7895" formatCode="General">
                  <c:v>5.5935999699999997E-4</c:v>
                </c:pt>
                <c:pt idx="7896" formatCode="General">
                  <c:v>5.5943999700000004E-4</c:v>
                </c:pt>
                <c:pt idx="7897" formatCode="General">
                  <c:v>5.5951999699999999E-4</c:v>
                </c:pt>
                <c:pt idx="7898" formatCode="General">
                  <c:v>5.5959999699999995E-4</c:v>
                </c:pt>
                <c:pt idx="7899" formatCode="General">
                  <c:v>5.5967999700000002E-4</c:v>
                </c:pt>
                <c:pt idx="7900" formatCode="General">
                  <c:v>5.5975999699999998E-4</c:v>
                </c:pt>
                <c:pt idx="7901" formatCode="General">
                  <c:v>5.5983999700000005E-4</c:v>
                </c:pt>
                <c:pt idx="7902" formatCode="General">
                  <c:v>5.59919997E-4</c:v>
                </c:pt>
                <c:pt idx="7903" formatCode="General">
                  <c:v>5.5999999699999996E-4</c:v>
                </c:pt>
                <c:pt idx="7904" formatCode="General">
                  <c:v>5.6007999700000003E-4</c:v>
                </c:pt>
                <c:pt idx="7905" formatCode="General">
                  <c:v>5.6015999699999999E-4</c:v>
                </c:pt>
                <c:pt idx="7906" formatCode="General">
                  <c:v>5.6023999699999995E-4</c:v>
                </c:pt>
                <c:pt idx="7907" formatCode="General">
                  <c:v>5.6031999700000001E-4</c:v>
                </c:pt>
                <c:pt idx="7908" formatCode="General">
                  <c:v>5.6039999699999997E-4</c:v>
                </c:pt>
                <c:pt idx="7909" formatCode="General">
                  <c:v>5.6047999700000004E-4</c:v>
                </c:pt>
                <c:pt idx="7910" formatCode="General">
                  <c:v>5.60559997E-4</c:v>
                </c:pt>
                <c:pt idx="7911" formatCode="General">
                  <c:v>5.6063999699999996E-4</c:v>
                </c:pt>
                <c:pt idx="7912" formatCode="General">
                  <c:v>5.6071999700000002E-4</c:v>
                </c:pt>
                <c:pt idx="7913" formatCode="General">
                  <c:v>5.6079999699999998E-4</c:v>
                </c:pt>
                <c:pt idx="7914" formatCode="General">
                  <c:v>5.6087999700000005E-4</c:v>
                </c:pt>
                <c:pt idx="7915" formatCode="General">
                  <c:v>5.6095999700000001E-4</c:v>
                </c:pt>
                <c:pt idx="7916" formatCode="General">
                  <c:v>5.6103999699999997E-4</c:v>
                </c:pt>
                <c:pt idx="7917" formatCode="General">
                  <c:v>5.6111999700000003E-4</c:v>
                </c:pt>
                <c:pt idx="7918" formatCode="General">
                  <c:v>5.6119999699999999E-4</c:v>
                </c:pt>
                <c:pt idx="7919" formatCode="General">
                  <c:v>5.6127999699999995E-4</c:v>
                </c:pt>
                <c:pt idx="7920" formatCode="General">
                  <c:v>5.6135999700000002E-4</c:v>
                </c:pt>
                <c:pt idx="7921" formatCode="General">
                  <c:v>5.6143999699999998E-4</c:v>
                </c:pt>
                <c:pt idx="7922" formatCode="General">
                  <c:v>5.6151999700000004E-4</c:v>
                </c:pt>
                <c:pt idx="7923" formatCode="General">
                  <c:v>5.61599997E-4</c:v>
                </c:pt>
                <c:pt idx="7924" formatCode="General">
                  <c:v>5.6167999699999996E-4</c:v>
                </c:pt>
                <c:pt idx="7925" formatCode="General">
                  <c:v>5.6175999700000003E-4</c:v>
                </c:pt>
                <c:pt idx="7926" formatCode="General">
                  <c:v>5.6183999699999999E-4</c:v>
                </c:pt>
                <c:pt idx="7927" formatCode="General">
                  <c:v>5.6191999700000005E-4</c:v>
                </c:pt>
                <c:pt idx="7928" formatCode="General">
                  <c:v>5.6199999700000001E-4</c:v>
                </c:pt>
                <c:pt idx="7929" formatCode="General">
                  <c:v>5.6207999699999997E-4</c:v>
                </c:pt>
                <c:pt idx="7930" formatCode="General">
                  <c:v>5.6215999700000004E-4</c:v>
                </c:pt>
                <c:pt idx="7931" formatCode="General">
                  <c:v>5.62239997E-4</c:v>
                </c:pt>
                <c:pt idx="7932" formatCode="General">
                  <c:v>5.6231999699999995E-4</c:v>
                </c:pt>
                <c:pt idx="7933" formatCode="General">
                  <c:v>5.6239999700000002E-4</c:v>
                </c:pt>
                <c:pt idx="7934" formatCode="General">
                  <c:v>5.6247999699999998E-4</c:v>
                </c:pt>
                <c:pt idx="7935" formatCode="General">
                  <c:v>5.6255999700000005E-4</c:v>
                </c:pt>
                <c:pt idx="7936" formatCode="General">
                  <c:v>5.6263999700000001E-4</c:v>
                </c:pt>
                <c:pt idx="7937" formatCode="General">
                  <c:v>5.6271999699999996E-4</c:v>
                </c:pt>
                <c:pt idx="7938" formatCode="General">
                  <c:v>5.6279999700000003E-4</c:v>
                </c:pt>
                <c:pt idx="7939" formatCode="General">
                  <c:v>5.6287999699999999E-4</c:v>
                </c:pt>
                <c:pt idx="7940" formatCode="General">
                  <c:v>5.6295999699999995E-4</c:v>
                </c:pt>
                <c:pt idx="7941" formatCode="General">
                  <c:v>5.6303999700000002E-4</c:v>
                </c:pt>
                <c:pt idx="7942" formatCode="General">
                  <c:v>5.6311999699999997E-4</c:v>
                </c:pt>
                <c:pt idx="7943" formatCode="General">
                  <c:v>5.6319999700000004E-4</c:v>
                </c:pt>
                <c:pt idx="7944" formatCode="General">
                  <c:v>5.63279997E-4</c:v>
                </c:pt>
                <c:pt idx="7945" formatCode="General">
                  <c:v>5.6335999699999996E-4</c:v>
                </c:pt>
                <c:pt idx="7946" formatCode="General">
                  <c:v>5.6343999700000002E-4</c:v>
                </c:pt>
                <c:pt idx="7947" formatCode="General">
                  <c:v>5.6351999699999998E-4</c:v>
                </c:pt>
                <c:pt idx="7948" formatCode="General">
                  <c:v>5.6359999700000005E-4</c:v>
                </c:pt>
                <c:pt idx="7949" formatCode="General">
                  <c:v>5.6367999700000001E-4</c:v>
                </c:pt>
                <c:pt idx="7950" formatCode="General">
                  <c:v>5.6375999699999997E-4</c:v>
                </c:pt>
                <c:pt idx="7951" formatCode="General">
                  <c:v>5.6383999700000003E-4</c:v>
                </c:pt>
                <c:pt idx="7952" formatCode="General">
                  <c:v>5.6391999699999999E-4</c:v>
                </c:pt>
                <c:pt idx="7953" formatCode="General">
                  <c:v>5.6399999699999995E-4</c:v>
                </c:pt>
                <c:pt idx="7954" formatCode="General">
                  <c:v>5.6407999700000002E-4</c:v>
                </c:pt>
                <c:pt idx="7955" formatCode="General">
                  <c:v>5.6415999699999998E-4</c:v>
                </c:pt>
                <c:pt idx="7956" formatCode="General">
                  <c:v>5.6423999700000004E-4</c:v>
                </c:pt>
                <c:pt idx="7957" formatCode="General">
                  <c:v>5.64319997E-4</c:v>
                </c:pt>
                <c:pt idx="7958" formatCode="General">
                  <c:v>5.6439999699999996E-4</c:v>
                </c:pt>
                <c:pt idx="7959" formatCode="General">
                  <c:v>5.6447999700000003E-4</c:v>
                </c:pt>
                <c:pt idx="7960" formatCode="General">
                  <c:v>5.6455999699999999E-4</c:v>
                </c:pt>
                <c:pt idx="7961" formatCode="General">
                  <c:v>5.6463999700000005E-4</c:v>
                </c:pt>
                <c:pt idx="7962" formatCode="General">
                  <c:v>5.6471999700000001E-4</c:v>
                </c:pt>
                <c:pt idx="7963" formatCode="General">
                  <c:v>5.6479999699999997E-4</c:v>
                </c:pt>
                <c:pt idx="7964" formatCode="General">
                  <c:v>5.6487999700000004E-4</c:v>
                </c:pt>
                <c:pt idx="7965" formatCode="General">
                  <c:v>5.64959997E-4</c:v>
                </c:pt>
                <c:pt idx="7966" formatCode="General">
                  <c:v>5.6503999699999996E-4</c:v>
                </c:pt>
                <c:pt idx="7967" formatCode="General">
                  <c:v>5.6511999700000002E-4</c:v>
                </c:pt>
                <c:pt idx="7968" formatCode="General">
                  <c:v>5.6519999699999998E-4</c:v>
                </c:pt>
                <c:pt idx="7969" formatCode="General">
                  <c:v>5.6527999700000005E-4</c:v>
                </c:pt>
                <c:pt idx="7970" formatCode="General">
                  <c:v>5.6535999700000001E-4</c:v>
                </c:pt>
                <c:pt idx="7971" formatCode="General">
                  <c:v>5.6543999699999997E-4</c:v>
                </c:pt>
                <c:pt idx="7972" formatCode="General">
                  <c:v>5.6551999700000003E-4</c:v>
                </c:pt>
                <c:pt idx="7973" formatCode="General">
                  <c:v>5.6559999699999999E-4</c:v>
                </c:pt>
                <c:pt idx="7974" formatCode="General">
                  <c:v>5.6567999699999995E-4</c:v>
                </c:pt>
                <c:pt idx="7975" formatCode="General">
                  <c:v>5.6575999700000002E-4</c:v>
                </c:pt>
                <c:pt idx="7976" formatCode="General">
                  <c:v>5.6583999699999997E-4</c:v>
                </c:pt>
                <c:pt idx="7977" formatCode="General">
                  <c:v>5.6591999700000004E-4</c:v>
                </c:pt>
                <c:pt idx="7978" formatCode="General">
                  <c:v>5.65999997E-4</c:v>
                </c:pt>
                <c:pt idx="7979" formatCode="General">
                  <c:v>5.6607999699999996E-4</c:v>
                </c:pt>
                <c:pt idx="7980" formatCode="General">
                  <c:v>5.6615999700000003E-4</c:v>
                </c:pt>
                <c:pt idx="7981" formatCode="General">
                  <c:v>5.6623999699999998E-4</c:v>
                </c:pt>
                <c:pt idx="7982" formatCode="General">
                  <c:v>5.6631999700000005E-4</c:v>
                </c:pt>
                <c:pt idx="7983" formatCode="General">
                  <c:v>5.6639999700000001E-4</c:v>
                </c:pt>
                <c:pt idx="7984" formatCode="General">
                  <c:v>5.6647999699999997E-4</c:v>
                </c:pt>
                <c:pt idx="7985" formatCode="General">
                  <c:v>5.6655999700000004E-4</c:v>
                </c:pt>
                <c:pt idx="7986" formatCode="General">
                  <c:v>5.6663999699999999E-4</c:v>
                </c:pt>
                <c:pt idx="7987" formatCode="General">
                  <c:v>5.6671999699999995E-4</c:v>
                </c:pt>
                <c:pt idx="7988" formatCode="General">
                  <c:v>5.6679999700000002E-4</c:v>
                </c:pt>
                <c:pt idx="7989" formatCode="General">
                  <c:v>5.6687999699999998E-4</c:v>
                </c:pt>
                <c:pt idx="7990" formatCode="General">
                  <c:v>5.6695999700000005E-4</c:v>
                </c:pt>
                <c:pt idx="7991" formatCode="General">
                  <c:v>5.67039997E-4</c:v>
                </c:pt>
                <c:pt idx="7992" formatCode="General">
                  <c:v>5.6711999699999996E-4</c:v>
                </c:pt>
                <c:pt idx="7993" formatCode="General">
                  <c:v>5.6719999700000003E-4</c:v>
                </c:pt>
                <c:pt idx="7994" formatCode="General">
                  <c:v>5.6727999699999999E-4</c:v>
                </c:pt>
                <c:pt idx="7995" formatCode="General">
                  <c:v>5.6735999699999995E-4</c:v>
                </c:pt>
                <c:pt idx="7996" formatCode="General">
                  <c:v>5.6743999700000001E-4</c:v>
                </c:pt>
                <c:pt idx="7997" formatCode="General">
                  <c:v>5.6751999699999997E-4</c:v>
                </c:pt>
                <c:pt idx="7998" formatCode="General">
                  <c:v>5.6759999700000004E-4</c:v>
                </c:pt>
                <c:pt idx="7999" formatCode="General">
                  <c:v>5.67679997E-4</c:v>
                </c:pt>
                <c:pt idx="8000" formatCode="General">
                  <c:v>5.6775999699999996E-4</c:v>
                </c:pt>
                <c:pt idx="8001" formatCode="General">
                  <c:v>5.6783999700000002E-4</c:v>
                </c:pt>
                <c:pt idx="8002" formatCode="General">
                  <c:v>5.6791999699999998E-4</c:v>
                </c:pt>
                <c:pt idx="8003" formatCode="General">
                  <c:v>5.6799999700000005E-4</c:v>
                </c:pt>
                <c:pt idx="8004" formatCode="General">
                  <c:v>5.6807999700000001E-4</c:v>
                </c:pt>
                <c:pt idx="8005" formatCode="General">
                  <c:v>5.6815999699999997E-4</c:v>
                </c:pt>
                <c:pt idx="8006" formatCode="General">
                  <c:v>5.6823999700000003E-4</c:v>
                </c:pt>
                <c:pt idx="8007" formatCode="General">
                  <c:v>5.6831999699999999E-4</c:v>
                </c:pt>
                <c:pt idx="8008" formatCode="General">
                  <c:v>5.6839999699999995E-4</c:v>
                </c:pt>
                <c:pt idx="8009" formatCode="General">
                  <c:v>5.6847999700000002E-4</c:v>
                </c:pt>
                <c:pt idx="8010" formatCode="General">
                  <c:v>5.6855999699999998E-4</c:v>
                </c:pt>
                <c:pt idx="8011" formatCode="General">
                  <c:v>5.6863999700000004E-4</c:v>
                </c:pt>
                <c:pt idx="8012" formatCode="General">
                  <c:v>5.68719997E-4</c:v>
                </c:pt>
                <c:pt idx="8013" formatCode="General">
                  <c:v>5.6879999699999996E-4</c:v>
                </c:pt>
                <c:pt idx="8014" formatCode="General">
                  <c:v>5.6887999700000003E-4</c:v>
                </c:pt>
                <c:pt idx="8015" formatCode="General">
                  <c:v>5.6895999699999999E-4</c:v>
                </c:pt>
                <c:pt idx="8016" formatCode="General">
                  <c:v>5.6903999700000005E-4</c:v>
                </c:pt>
                <c:pt idx="8017" formatCode="General">
                  <c:v>5.6911999700000001E-4</c:v>
                </c:pt>
                <c:pt idx="8018" formatCode="General">
                  <c:v>5.6919999699999997E-4</c:v>
                </c:pt>
                <c:pt idx="8019" formatCode="General">
                  <c:v>5.6927999700000004E-4</c:v>
                </c:pt>
                <c:pt idx="8020" formatCode="General">
                  <c:v>5.69359997E-4</c:v>
                </c:pt>
                <c:pt idx="8021" formatCode="General">
                  <c:v>5.6943999699999995E-4</c:v>
                </c:pt>
                <c:pt idx="8022" formatCode="General">
                  <c:v>5.6951999700000002E-4</c:v>
                </c:pt>
                <c:pt idx="8023" formatCode="General">
                  <c:v>5.6959999699999998E-4</c:v>
                </c:pt>
                <c:pt idx="8024" formatCode="General">
                  <c:v>5.6967999700000005E-4</c:v>
                </c:pt>
                <c:pt idx="8025" formatCode="General">
                  <c:v>5.6975999700000001E-4</c:v>
                </c:pt>
                <c:pt idx="8026" formatCode="General">
                  <c:v>5.6983999699999996E-4</c:v>
                </c:pt>
                <c:pt idx="8027" formatCode="General">
                  <c:v>5.6991999700000003E-4</c:v>
                </c:pt>
                <c:pt idx="8028" formatCode="General">
                  <c:v>5.6999999699999999E-4</c:v>
                </c:pt>
                <c:pt idx="8029" formatCode="General">
                  <c:v>5.7007999699999995E-4</c:v>
                </c:pt>
                <c:pt idx="8030" formatCode="General">
                  <c:v>5.7015999700000001E-4</c:v>
                </c:pt>
                <c:pt idx="8031" formatCode="General">
                  <c:v>5.7023999699999997E-4</c:v>
                </c:pt>
                <c:pt idx="8032" formatCode="General">
                  <c:v>5.7031999700000004E-4</c:v>
                </c:pt>
                <c:pt idx="8033" formatCode="General">
                  <c:v>5.70399997E-4</c:v>
                </c:pt>
                <c:pt idx="8034" formatCode="General">
                  <c:v>5.7047999699999996E-4</c:v>
                </c:pt>
                <c:pt idx="8035" formatCode="General">
                  <c:v>5.7055999700000002E-4</c:v>
                </c:pt>
                <c:pt idx="8036" formatCode="General">
                  <c:v>5.7063999699999998E-4</c:v>
                </c:pt>
                <c:pt idx="8037" formatCode="General">
                  <c:v>5.7071999700000005E-4</c:v>
                </c:pt>
                <c:pt idx="8038" formatCode="General">
                  <c:v>5.7079999700000001E-4</c:v>
                </c:pt>
                <c:pt idx="8039" formatCode="General">
                  <c:v>5.7087999699999997E-4</c:v>
                </c:pt>
                <c:pt idx="8040" formatCode="General">
                  <c:v>5.7095999700000003E-4</c:v>
                </c:pt>
                <c:pt idx="8041" formatCode="General">
                  <c:v>5.7103999699999999E-4</c:v>
                </c:pt>
                <c:pt idx="8042" formatCode="General">
                  <c:v>5.7111999699999995E-4</c:v>
                </c:pt>
                <c:pt idx="8043" formatCode="General">
                  <c:v>5.7119999700000002E-4</c:v>
                </c:pt>
                <c:pt idx="8044" formatCode="General">
                  <c:v>5.7127999699999998E-4</c:v>
                </c:pt>
                <c:pt idx="8045" formatCode="General">
                  <c:v>5.7135999700000004E-4</c:v>
                </c:pt>
                <c:pt idx="8046" formatCode="General">
                  <c:v>5.71439997E-4</c:v>
                </c:pt>
                <c:pt idx="8047" formatCode="General">
                  <c:v>5.7151999699999996E-4</c:v>
                </c:pt>
                <c:pt idx="8048" formatCode="General">
                  <c:v>5.7159999700000003E-4</c:v>
                </c:pt>
                <c:pt idx="8049" formatCode="General">
                  <c:v>5.7167999699999999E-4</c:v>
                </c:pt>
                <c:pt idx="8050" formatCode="General">
                  <c:v>5.7175999700000005E-4</c:v>
                </c:pt>
                <c:pt idx="8051" formatCode="General">
                  <c:v>5.7183999700000001E-4</c:v>
                </c:pt>
                <c:pt idx="8052" formatCode="General">
                  <c:v>5.7191999699999997E-4</c:v>
                </c:pt>
                <c:pt idx="8053" formatCode="General">
                  <c:v>5.7199999700000004E-4</c:v>
                </c:pt>
                <c:pt idx="8054" formatCode="General">
                  <c:v>5.72079997E-4</c:v>
                </c:pt>
                <c:pt idx="8055" formatCode="General">
                  <c:v>5.7215999699999995E-4</c:v>
                </c:pt>
                <c:pt idx="8056" formatCode="General">
                  <c:v>5.7223999700000002E-4</c:v>
                </c:pt>
                <c:pt idx="8057" formatCode="General">
                  <c:v>5.7231999699999998E-4</c:v>
                </c:pt>
                <c:pt idx="8058" formatCode="General">
                  <c:v>5.7239999700000005E-4</c:v>
                </c:pt>
                <c:pt idx="8059" formatCode="General">
                  <c:v>5.7247999700000001E-4</c:v>
                </c:pt>
                <c:pt idx="8060" formatCode="General">
                  <c:v>5.7255999699999996E-4</c:v>
                </c:pt>
                <c:pt idx="8061" formatCode="General">
                  <c:v>5.7263999700000003E-4</c:v>
                </c:pt>
                <c:pt idx="8062" formatCode="General">
                  <c:v>5.7271999699999999E-4</c:v>
                </c:pt>
                <c:pt idx="8063" formatCode="General">
                  <c:v>5.7279999699999995E-4</c:v>
                </c:pt>
                <c:pt idx="8064" formatCode="General">
                  <c:v>5.7287999700000002E-4</c:v>
                </c:pt>
                <c:pt idx="8065" formatCode="General">
                  <c:v>5.7295999699999997E-4</c:v>
                </c:pt>
                <c:pt idx="8066" formatCode="General">
                  <c:v>5.7303999700000004E-4</c:v>
                </c:pt>
                <c:pt idx="8067" formatCode="General">
                  <c:v>5.73119997E-4</c:v>
                </c:pt>
                <c:pt idx="8068" formatCode="General">
                  <c:v>5.7319999699999996E-4</c:v>
                </c:pt>
                <c:pt idx="8069" formatCode="General">
                  <c:v>5.7327999700000003E-4</c:v>
                </c:pt>
                <c:pt idx="8070" formatCode="General">
                  <c:v>5.7335999699999998E-4</c:v>
                </c:pt>
                <c:pt idx="8071" formatCode="General">
                  <c:v>5.7343999700000005E-4</c:v>
                </c:pt>
                <c:pt idx="8072" formatCode="General">
                  <c:v>5.7351999700000001E-4</c:v>
                </c:pt>
                <c:pt idx="8073" formatCode="General">
                  <c:v>5.7359999699999997E-4</c:v>
                </c:pt>
                <c:pt idx="8074" formatCode="General">
                  <c:v>5.7367999700000004E-4</c:v>
                </c:pt>
                <c:pt idx="8075" formatCode="General">
                  <c:v>5.7375999699999999E-4</c:v>
                </c:pt>
                <c:pt idx="8076" formatCode="General">
                  <c:v>5.7383999699999995E-4</c:v>
                </c:pt>
                <c:pt idx="8077" formatCode="General">
                  <c:v>5.7391999700000002E-4</c:v>
                </c:pt>
                <c:pt idx="8078" formatCode="General">
                  <c:v>5.7399999699999998E-4</c:v>
                </c:pt>
                <c:pt idx="8079" formatCode="General">
                  <c:v>5.7407999700000004E-4</c:v>
                </c:pt>
                <c:pt idx="8080" formatCode="General">
                  <c:v>5.74159997E-4</c:v>
                </c:pt>
                <c:pt idx="8081" formatCode="General">
                  <c:v>5.7423999699999996E-4</c:v>
                </c:pt>
                <c:pt idx="8082" formatCode="General">
                  <c:v>5.7431999700000003E-4</c:v>
                </c:pt>
                <c:pt idx="8083" formatCode="General">
                  <c:v>5.7439999699999999E-4</c:v>
                </c:pt>
                <c:pt idx="8084" formatCode="General">
                  <c:v>5.7447999699999995E-4</c:v>
                </c:pt>
                <c:pt idx="8085" formatCode="General">
                  <c:v>5.7455999700000001E-4</c:v>
                </c:pt>
                <c:pt idx="8086" formatCode="General">
                  <c:v>5.7463999699999997E-4</c:v>
                </c:pt>
                <c:pt idx="8087" formatCode="General">
                  <c:v>5.7471999700000004E-4</c:v>
                </c:pt>
                <c:pt idx="8088" formatCode="General">
                  <c:v>5.74799997E-4</c:v>
                </c:pt>
                <c:pt idx="8089" formatCode="General">
                  <c:v>5.7487999699999996E-4</c:v>
                </c:pt>
                <c:pt idx="8090" formatCode="General">
                  <c:v>5.7495999700000002E-4</c:v>
                </c:pt>
                <c:pt idx="8091" formatCode="General">
                  <c:v>5.7503999699999998E-4</c:v>
                </c:pt>
                <c:pt idx="8092" formatCode="General">
                  <c:v>5.7511999700000005E-4</c:v>
                </c:pt>
                <c:pt idx="8093" formatCode="General">
                  <c:v>5.7519999700000001E-4</c:v>
                </c:pt>
                <c:pt idx="8094" formatCode="General">
                  <c:v>5.7527999699999997E-4</c:v>
                </c:pt>
                <c:pt idx="8095" formatCode="General">
                  <c:v>5.7535999700000003E-4</c:v>
                </c:pt>
                <c:pt idx="8096" formatCode="General">
                  <c:v>5.7543999699999999E-4</c:v>
                </c:pt>
                <c:pt idx="8097" formatCode="General">
                  <c:v>5.7551999699999995E-4</c:v>
                </c:pt>
                <c:pt idx="8098" formatCode="General">
                  <c:v>5.7559999700000002E-4</c:v>
                </c:pt>
                <c:pt idx="8099" formatCode="General">
                  <c:v>5.7567999699999998E-4</c:v>
                </c:pt>
                <c:pt idx="8100" formatCode="General">
                  <c:v>5.7575999700000004E-4</c:v>
                </c:pt>
                <c:pt idx="8101" formatCode="General">
                  <c:v>5.75839997E-4</c:v>
                </c:pt>
                <c:pt idx="8102" formatCode="General">
                  <c:v>5.7591999599999996E-4</c:v>
                </c:pt>
                <c:pt idx="8103" formatCode="General">
                  <c:v>5.7599999600000003E-4</c:v>
                </c:pt>
                <c:pt idx="8104" formatCode="General">
                  <c:v>5.7607999599999999E-4</c:v>
                </c:pt>
                <c:pt idx="8105" formatCode="General">
                  <c:v>5.7615999599999995E-4</c:v>
                </c:pt>
                <c:pt idx="8106" formatCode="General">
                  <c:v>5.7623999600000001E-4</c:v>
                </c:pt>
                <c:pt idx="8107" formatCode="General">
                  <c:v>5.7631999599999997E-4</c:v>
                </c:pt>
                <c:pt idx="8108" formatCode="General">
                  <c:v>5.7639999600000004E-4</c:v>
                </c:pt>
                <c:pt idx="8109" formatCode="General">
                  <c:v>5.76479996E-4</c:v>
                </c:pt>
                <c:pt idx="8110" formatCode="General">
                  <c:v>5.7655999599999996E-4</c:v>
                </c:pt>
                <c:pt idx="8111" formatCode="General">
                  <c:v>5.7663999600000002E-4</c:v>
                </c:pt>
                <c:pt idx="8112" formatCode="General">
                  <c:v>5.7671999599999998E-4</c:v>
                </c:pt>
                <c:pt idx="8113" formatCode="General">
                  <c:v>5.7679999600000005E-4</c:v>
                </c:pt>
                <c:pt idx="8114" formatCode="General">
                  <c:v>5.7687999600000001E-4</c:v>
                </c:pt>
                <c:pt idx="8115" formatCode="General">
                  <c:v>5.7695999599999997E-4</c:v>
                </c:pt>
                <c:pt idx="8116" formatCode="General">
                  <c:v>5.7703999600000003E-4</c:v>
                </c:pt>
                <c:pt idx="8117" formatCode="General">
                  <c:v>5.7711999599999999E-4</c:v>
                </c:pt>
                <c:pt idx="8118" formatCode="General">
                  <c:v>5.7719999599999995E-4</c:v>
                </c:pt>
                <c:pt idx="8119" formatCode="General">
                  <c:v>5.7727999600000002E-4</c:v>
                </c:pt>
                <c:pt idx="8120" formatCode="General">
                  <c:v>5.7735999599999998E-4</c:v>
                </c:pt>
                <c:pt idx="8121" formatCode="General">
                  <c:v>5.7743999600000004E-4</c:v>
                </c:pt>
                <c:pt idx="8122" formatCode="General">
                  <c:v>5.77519996E-4</c:v>
                </c:pt>
                <c:pt idx="8123" formatCode="General">
                  <c:v>5.7759999599999996E-4</c:v>
                </c:pt>
                <c:pt idx="8124" formatCode="General">
                  <c:v>5.7767999600000003E-4</c:v>
                </c:pt>
                <c:pt idx="8125" formatCode="General">
                  <c:v>5.7775999599999999E-4</c:v>
                </c:pt>
                <c:pt idx="8126" formatCode="General">
                  <c:v>5.7783999600000005E-4</c:v>
                </c:pt>
                <c:pt idx="8127" formatCode="General">
                  <c:v>5.7791999600000001E-4</c:v>
                </c:pt>
                <c:pt idx="8128" formatCode="General">
                  <c:v>5.7799999599999997E-4</c:v>
                </c:pt>
                <c:pt idx="8129" formatCode="General">
                  <c:v>5.7807999600000004E-4</c:v>
                </c:pt>
                <c:pt idx="8130" formatCode="General">
                  <c:v>5.78159996E-4</c:v>
                </c:pt>
                <c:pt idx="8131" formatCode="General">
                  <c:v>5.7823999599999995E-4</c:v>
                </c:pt>
                <c:pt idx="8132" formatCode="General">
                  <c:v>5.7831999600000002E-4</c:v>
                </c:pt>
                <c:pt idx="8133" formatCode="General">
                  <c:v>5.7839999599999998E-4</c:v>
                </c:pt>
                <c:pt idx="8134" formatCode="General">
                  <c:v>5.7847999600000005E-4</c:v>
                </c:pt>
                <c:pt idx="8135" formatCode="General">
                  <c:v>5.7855999600000001E-4</c:v>
                </c:pt>
                <c:pt idx="8136" formatCode="General">
                  <c:v>5.7863999599999996E-4</c:v>
                </c:pt>
                <c:pt idx="8137" formatCode="General">
                  <c:v>5.7871999600000003E-4</c:v>
                </c:pt>
                <c:pt idx="8138" formatCode="General">
                  <c:v>5.7879999599999999E-4</c:v>
                </c:pt>
                <c:pt idx="8139" formatCode="General">
                  <c:v>5.7887999599999995E-4</c:v>
                </c:pt>
                <c:pt idx="8140" formatCode="General">
                  <c:v>5.7895999600000002E-4</c:v>
                </c:pt>
                <c:pt idx="8141" formatCode="General">
                  <c:v>5.7903999599999997E-4</c:v>
                </c:pt>
                <c:pt idx="8142" formatCode="General">
                  <c:v>5.7911999600000004E-4</c:v>
                </c:pt>
                <c:pt idx="8143" formatCode="General">
                  <c:v>5.79199996E-4</c:v>
                </c:pt>
                <c:pt idx="8144" formatCode="General">
                  <c:v>5.7927999599999996E-4</c:v>
                </c:pt>
                <c:pt idx="8145" formatCode="General">
                  <c:v>5.7935999600000003E-4</c:v>
                </c:pt>
                <c:pt idx="8146" formatCode="General">
                  <c:v>5.7943999599999998E-4</c:v>
                </c:pt>
                <c:pt idx="8147" formatCode="General">
                  <c:v>5.7951999600000005E-4</c:v>
                </c:pt>
                <c:pt idx="8148" formatCode="General">
                  <c:v>5.7959999600000001E-4</c:v>
                </c:pt>
                <c:pt idx="8149" formatCode="General">
                  <c:v>5.7967999599999997E-4</c:v>
                </c:pt>
                <c:pt idx="8150" formatCode="General">
                  <c:v>5.7975999600000004E-4</c:v>
                </c:pt>
                <c:pt idx="8151" formatCode="General">
                  <c:v>5.7983999599999999E-4</c:v>
                </c:pt>
                <c:pt idx="8152" formatCode="General">
                  <c:v>5.7991999599999995E-4</c:v>
                </c:pt>
                <c:pt idx="8153" formatCode="General">
                  <c:v>5.7999999600000002E-4</c:v>
                </c:pt>
                <c:pt idx="8154" formatCode="General">
                  <c:v>5.8007999599999998E-4</c:v>
                </c:pt>
                <c:pt idx="8155" formatCode="General">
                  <c:v>5.8015999600000004E-4</c:v>
                </c:pt>
                <c:pt idx="8156" formatCode="General">
                  <c:v>5.80239996E-4</c:v>
                </c:pt>
                <c:pt idx="8157" formatCode="General">
                  <c:v>5.8031999599999996E-4</c:v>
                </c:pt>
                <c:pt idx="8158" formatCode="General">
                  <c:v>5.8039999600000003E-4</c:v>
                </c:pt>
                <c:pt idx="8159" formatCode="General">
                  <c:v>5.8047999599999999E-4</c:v>
                </c:pt>
                <c:pt idx="8160" formatCode="General">
                  <c:v>5.8055999599999995E-4</c:v>
                </c:pt>
                <c:pt idx="8161" formatCode="General">
                  <c:v>5.8063999600000001E-4</c:v>
                </c:pt>
                <c:pt idx="8162" formatCode="General">
                  <c:v>5.8071999599999997E-4</c:v>
                </c:pt>
                <c:pt idx="8163" formatCode="General">
                  <c:v>5.8079999600000004E-4</c:v>
                </c:pt>
                <c:pt idx="8164" formatCode="General">
                  <c:v>5.80879996E-4</c:v>
                </c:pt>
                <c:pt idx="8165" formatCode="General">
                  <c:v>5.8095999599999996E-4</c:v>
                </c:pt>
                <c:pt idx="8166" formatCode="General">
                  <c:v>5.8103999600000002E-4</c:v>
                </c:pt>
                <c:pt idx="8167" formatCode="General">
                  <c:v>5.8111999599999998E-4</c:v>
                </c:pt>
                <c:pt idx="8168" formatCode="General">
                  <c:v>5.8119999600000005E-4</c:v>
                </c:pt>
                <c:pt idx="8169" formatCode="General">
                  <c:v>5.8127999600000001E-4</c:v>
                </c:pt>
                <c:pt idx="8170" formatCode="General">
                  <c:v>5.8135999599999997E-4</c:v>
                </c:pt>
                <c:pt idx="8171" formatCode="General">
                  <c:v>5.8143999600000003E-4</c:v>
                </c:pt>
                <c:pt idx="8172" formatCode="General">
                  <c:v>5.8151999599999999E-4</c:v>
                </c:pt>
                <c:pt idx="8173" formatCode="General">
                  <c:v>5.8159999599999995E-4</c:v>
                </c:pt>
                <c:pt idx="8174" formatCode="General">
                  <c:v>5.8167999600000002E-4</c:v>
                </c:pt>
                <c:pt idx="8175" formatCode="General">
                  <c:v>5.8175999599999998E-4</c:v>
                </c:pt>
                <c:pt idx="8176" formatCode="General">
                  <c:v>5.8183999600000004E-4</c:v>
                </c:pt>
                <c:pt idx="8177" formatCode="General">
                  <c:v>5.81919996E-4</c:v>
                </c:pt>
                <c:pt idx="8178" formatCode="General">
                  <c:v>5.8199999599999996E-4</c:v>
                </c:pt>
                <c:pt idx="8179" formatCode="General">
                  <c:v>5.8207999600000003E-4</c:v>
                </c:pt>
                <c:pt idx="8180" formatCode="General">
                  <c:v>5.8215999599999999E-4</c:v>
                </c:pt>
                <c:pt idx="8181" formatCode="General">
                  <c:v>5.8223999600000005E-4</c:v>
                </c:pt>
                <c:pt idx="8182" formatCode="General">
                  <c:v>5.8231999600000001E-4</c:v>
                </c:pt>
                <c:pt idx="8183" formatCode="General">
                  <c:v>5.8239999599999997E-4</c:v>
                </c:pt>
                <c:pt idx="8184" formatCode="General">
                  <c:v>5.8247999600000004E-4</c:v>
                </c:pt>
                <c:pt idx="8185" formatCode="General">
                  <c:v>5.8255999599999999E-4</c:v>
                </c:pt>
                <c:pt idx="8186" formatCode="General">
                  <c:v>5.8263999599999995E-4</c:v>
                </c:pt>
                <c:pt idx="8187" formatCode="General">
                  <c:v>5.8271999600000002E-4</c:v>
                </c:pt>
                <c:pt idx="8188" formatCode="General">
                  <c:v>5.8279999599999998E-4</c:v>
                </c:pt>
                <c:pt idx="8189" formatCode="General">
                  <c:v>5.8287999600000005E-4</c:v>
                </c:pt>
                <c:pt idx="8190" formatCode="General">
                  <c:v>5.82959996E-4</c:v>
                </c:pt>
                <c:pt idx="8191" formatCode="General">
                  <c:v>5.8303999599999996E-4</c:v>
                </c:pt>
                <c:pt idx="8192" formatCode="General">
                  <c:v>5.8311999600000003E-4</c:v>
                </c:pt>
                <c:pt idx="8193" formatCode="General">
                  <c:v>5.8319999599999999E-4</c:v>
                </c:pt>
                <c:pt idx="8194" formatCode="General">
                  <c:v>5.8327999599999995E-4</c:v>
                </c:pt>
                <c:pt idx="8195" formatCode="General">
                  <c:v>5.8335999600000001E-4</c:v>
                </c:pt>
                <c:pt idx="8196" formatCode="General">
                  <c:v>5.8343999599999997E-4</c:v>
                </c:pt>
                <c:pt idx="8197" formatCode="General">
                  <c:v>5.8351999600000004E-4</c:v>
                </c:pt>
                <c:pt idx="8198" formatCode="General">
                  <c:v>5.83599996E-4</c:v>
                </c:pt>
                <c:pt idx="8199" formatCode="General">
                  <c:v>5.8367999599999996E-4</c:v>
                </c:pt>
                <c:pt idx="8200" formatCode="General">
                  <c:v>5.8375999600000002E-4</c:v>
                </c:pt>
                <c:pt idx="8201" formatCode="General">
                  <c:v>5.8383999599999998E-4</c:v>
                </c:pt>
                <c:pt idx="8202" formatCode="General">
                  <c:v>5.8391999600000005E-4</c:v>
                </c:pt>
                <c:pt idx="8203" formatCode="General">
                  <c:v>5.8399999600000001E-4</c:v>
                </c:pt>
                <c:pt idx="8204" formatCode="General">
                  <c:v>5.8407999599999997E-4</c:v>
                </c:pt>
                <c:pt idx="8205" formatCode="General">
                  <c:v>5.8415999600000003E-4</c:v>
                </c:pt>
                <c:pt idx="8206" formatCode="General">
                  <c:v>5.8423999599999999E-4</c:v>
                </c:pt>
                <c:pt idx="8207" formatCode="General">
                  <c:v>5.8431999599999995E-4</c:v>
                </c:pt>
                <c:pt idx="8208" formatCode="General">
                  <c:v>5.8439999600000002E-4</c:v>
                </c:pt>
                <c:pt idx="8209" formatCode="General">
                  <c:v>5.8447999599999998E-4</c:v>
                </c:pt>
                <c:pt idx="8210" formatCode="General">
                  <c:v>5.8455999600000004E-4</c:v>
                </c:pt>
                <c:pt idx="8211" formatCode="General">
                  <c:v>5.84639996E-4</c:v>
                </c:pt>
                <c:pt idx="8212" formatCode="General">
                  <c:v>5.8471999599999996E-4</c:v>
                </c:pt>
                <c:pt idx="8213" formatCode="General">
                  <c:v>5.8479999600000003E-4</c:v>
                </c:pt>
                <c:pt idx="8214" formatCode="General">
                  <c:v>5.8487999599999999E-4</c:v>
                </c:pt>
                <c:pt idx="8215" formatCode="General">
                  <c:v>5.8495999600000005E-4</c:v>
                </c:pt>
                <c:pt idx="8216" formatCode="General">
                  <c:v>5.8503999600000001E-4</c:v>
                </c:pt>
                <c:pt idx="8217" formatCode="General">
                  <c:v>5.8511999599999997E-4</c:v>
                </c:pt>
                <c:pt idx="8218" formatCode="General">
                  <c:v>5.8519999600000004E-4</c:v>
                </c:pt>
                <c:pt idx="8219" formatCode="General">
                  <c:v>5.85279996E-4</c:v>
                </c:pt>
                <c:pt idx="8220" formatCode="General">
                  <c:v>5.8535999599999995E-4</c:v>
                </c:pt>
                <c:pt idx="8221" formatCode="General">
                  <c:v>5.8543999600000002E-4</c:v>
                </c:pt>
                <c:pt idx="8222" formatCode="General">
                  <c:v>5.8551999599999998E-4</c:v>
                </c:pt>
                <c:pt idx="8223" formatCode="General">
                  <c:v>5.8559999600000005E-4</c:v>
                </c:pt>
                <c:pt idx="8224" formatCode="General">
                  <c:v>5.8567999600000001E-4</c:v>
                </c:pt>
                <c:pt idx="8225" formatCode="General">
                  <c:v>5.8575999599999996E-4</c:v>
                </c:pt>
                <c:pt idx="8226" formatCode="General">
                  <c:v>5.8583999600000003E-4</c:v>
                </c:pt>
                <c:pt idx="8227" formatCode="General">
                  <c:v>5.8591999599999999E-4</c:v>
                </c:pt>
                <c:pt idx="8228" formatCode="General">
                  <c:v>5.8599999599999995E-4</c:v>
                </c:pt>
                <c:pt idx="8229" formatCode="General">
                  <c:v>5.8607999600000002E-4</c:v>
                </c:pt>
                <c:pt idx="8230" formatCode="General">
                  <c:v>5.8615999599999997E-4</c:v>
                </c:pt>
                <c:pt idx="8231" formatCode="General">
                  <c:v>5.8623999600000004E-4</c:v>
                </c:pt>
                <c:pt idx="8232" formatCode="General">
                  <c:v>5.86319996E-4</c:v>
                </c:pt>
                <c:pt idx="8233" formatCode="General">
                  <c:v>5.8639999599999996E-4</c:v>
                </c:pt>
                <c:pt idx="8234" formatCode="General">
                  <c:v>5.8647999600000003E-4</c:v>
                </c:pt>
                <c:pt idx="8235" formatCode="General">
                  <c:v>5.8655999599999998E-4</c:v>
                </c:pt>
                <c:pt idx="8236" formatCode="General">
                  <c:v>5.8663999600000005E-4</c:v>
                </c:pt>
                <c:pt idx="8237" formatCode="General">
                  <c:v>5.8671999600000001E-4</c:v>
                </c:pt>
                <c:pt idx="8238" formatCode="General">
                  <c:v>5.8679999599999997E-4</c:v>
                </c:pt>
                <c:pt idx="8239" formatCode="General">
                  <c:v>5.8687999600000003E-4</c:v>
                </c:pt>
                <c:pt idx="8240" formatCode="General">
                  <c:v>5.8695999599999999E-4</c:v>
                </c:pt>
                <c:pt idx="8241" formatCode="General">
                  <c:v>5.8703999599999995E-4</c:v>
                </c:pt>
                <c:pt idx="8242" formatCode="General">
                  <c:v>5.8711999600000002E-4</c:v>
                </c:pt>
                <c:pt idx="8243" formatCode="General">
                  <c:v>5.8719999599999998E-4</c:v>
                </c:pt>
                <c:pt idx="8244" formatCode="General">
                  <c:v>5.8727999600000004E-4</c:v>
                </c:pt>
                <c:pt idx="8245" formatCode="General">
                  <c:v>5.87359996E-4</c:v>
                </c:pt>
                <c:pt idx="8246" formatCode="General">
                  <c:v>5.8743999599999996E-4</c:v>
                </c:pt>
                <c:pt idx="8247" formatCode="General">
                  <c:v>5.8751999600000003E-4</c:v>
                </c:pt>
                <c:pt idx="8248" formatCode="General">
                  <c:v>5.8759999599999999E-4</c:v>
                </c:pt>
                <c:pt idx="8249" formatCode="General">
                  <c:v>5.8767999599999995E-4</c:v>
                </c:pt>
                <c:pt idx="8250" formatCode="General">
                  <c:v>5.8775999600000001E-4</c:v>
                </c:pt>
                <c:pt idx="8251" formatCode="General">
                  <c:v>5.8783999599999997E-4</c:v>
                </c:pt>
                <c:pt idx="8252" formatCode="General">
                  <c:v>5.8791999600000004E-4</c:v>
                </c:pt>
                <c:pt idx="8253" formatCode="General">
                  <c:v>5.87999996E-4</c:v>
                </c:pt>
                <c:pt idx="8254" formatCode="General">
                  <c:v>5.8807999599999996E-4</c:v>
                </c:pt>
                <c:pt idx="8255" formatCode="General">
                  <c:v>5.8815999600000002E-4</c:v>
                </c:pt>
                <c:pt idx="8256" formatCode="General">
                  <c:v>5.8823999599999998E-4</c:v>
                </c:pt>
                <c:pt idx="8257" formatCode="General">
                  <c:v>5.8831999600000005E-4</c:v>
                </c:pt>
                <c:pt idx="8258" formatCode="General">
                  <c:v>5.8839999600000001E-4</c:v>
                </c:pt>
                <c:pt idx="8259" formatCode="General">
                  <c:v>5.8847999599999997E-4</c:v>
                </c:pt>
                <c:pt idx="8260" formatCode="General">
                  <c:v>5.8855999600000003E-4</c:v>
                </c:pt>
                <c:pt idx="8261" formatCode="General">
                  <c:v>5.8863999599999999E-4</c:v>
                </c:pt>
                <c:pt idx="8262" formatCode="General">
                  <c:v>5.8871999599999995E-4</c:v>
                </c:pt>
                <c:pt idx="8263" formatCode="General">
                  <c:v>5.8879999600000002E-4</c:v>
                </c:pt>
                <c:pt idx="8264" formatCode="General">
                  <c:v>5.8887999599999998E-4</c:v>
                </c:pt>
                <c:pt idx="8265" formatCode="General">
                  <c:v>5.8895999600000004E-4</c:v>
                </c:pt>
                <c:pt idx="8266" formatCode="General">
                  <c:v>5.89039996E-4</c:v>
                </c:pt>
                <c:pt idx="8267" formatCode="General">
                  <c:v>5.8911999599999996E-4</c:v>
                </c:pt>
                <c:pt idx="8268" formatCode="General">
                  <c:v>5.8919999600000003E-4</c:v>
                </c:pt>
                <c:pt idx="8269" formatCode="General">
                  <c:v>5.8927999599999998E-4</c:v>
                </c:pt>
                <c:pt idx="8270" formatCode="General">
                  <c:v>5.8935999600000005E-4</c:v>
                </c:pt>
                <c:pt idx="8271" formatCode="General">
                  <c:v>5.8943999600000001E-4</c:v>
                </c:pt>
                <c:pt idx="8272" formatCode="General">
                  <c:v>5.8951999599999997E-4</c:v>
                </c:pt>
                <c:pt idx="8273" formatCode="General">
                  <c:v>5.8959999600000004E-4</c:v>
                </c:pt>
                <c:pt idx="8274" formatCode="General">
                  <c:v>5.8967999599999999E-4</c:v>
                </c:pt>
                <c:pt idx="8275" formatCode="General">
                  <c:v>5.8975999599999995E-4</c:v>
                </c:pt>
                <c:pt idx="8276" formatCode="General">
                  <c:v>5.8983999600000002E-4</c:v>
                </c:pt>
                <c:pt idx="8277" formatCode="General">
                  <c:v>5.8991999599999998E-4</c:v>
                </c:pt>
                <c:pt idx="8278" formatCode="General">
                  <c:v>5.8999999600000005E-4</c:v>
                </c:pt>
                <c:pt idx="8279" formatCode="General">
                  <c:v>5.90079996E-4</c:v>
                </c:pt>
                <c:pt idx="8280" formatCode="General">
                  <c:v>5.9015999599999996E-4</c:v>
                </c:pt>
                <c:pt idx="8281" formatCode="General">
                  <c:v>5.9023999600000003E-4</c:v>
                </c:pt>
                <c:pt idx="8282" formatCode="General">
                  <c:v>5.9031999599999999E-4</c:v>
                </c:pt>
                <c:pt idx="8283" formatCode="General">
                  <c:v>5.9039999599999995E-4</c:v>
                </c:pt>
                <c:pt idx="8284" formatCode="General">
                  <c:v>5.9047999600000001E-4</c:v>
                </c:pt>
                <c:pt idx="8285" formatCode="General">
                  <c:v>5.9055999599999997E-4</c:v>
                </c:pt>
                <c:pt idx="8286" formatCode="General">
                  <c:v>5.9063999600000004E-4</c:v>
                </c:pt>
                <c:pt idx="8287" formatCode="General">
                  <c:v>5.90719996E-4</c:v>
                </c:pt>
                <c:pt idx="8288" formatCode="General">
                  <c:v>5.9079999599999996E-4</c:v>
                </c:pt>
                <c:pt idx="8289" formatCode="General">
                  <c:v>5.9087999600000002E-4</c:v>
                </c:pt>
                <c:pt idx="8290" formatCode="General">
                  <c:v>5.9095999599999998E-4</c:v>
                </c:pt>
                <c:pt idx="8291" formatCode="General">
                  <c:v>5.9103999600000005E-4</c:v>
                </c:pt>
                <c:pt idx="8292" formatCode="General">
                  <c:v>5.9111999600000001E-4</c:v>
                </c:pt>
                <c:pt idx="8293" formatCode="General">
                  <c:v>5.9119999599999997E-4</c:v>
                </c:pt>
                <c:pt idx="8294" formatCode="General">
                  <c:v>5.9127999600000003E-4</c:v>
                </c:pt>
                <c:pt idx="8295" formatCode="General">
                  <c:v>5.9135999599999999E-4</c:v>
                </c:pt>
                <c:pt idx="8296" formatCode="General">
                  <c:v>5.9143999599999995E-4</c:v>
                </c:pt>
                <c:pt idx="8297" formatCode="General">
                  <c:v>5.9151999600000002E-4</c:v>
                </c:pt>
                <c:pt idx="8298" formatCode="General">
                  <c:v>5.9159999599999998E-4</c:v>
                </c:pt>
                <c:pt idx="8299" formatCode="General">
                  <c:v>5.9167999600000004E-4</c:v>
                </c:pt>
                <c:pt idx="8300" formatCode="General">
                  <c:v>5.91759996E-4</c:v>
                </c:pt>
                <c:pt idx="8301" formatCode="General">
                  <c:v>5.9183999599999996E-4</c:v>
                </c:pt>
                <c:pt idx="8302" formatCode="General">
                  <c:v>5.9191999600000003E-4</c:v>
                </c:pt>
                <c:pt idx="8303" formatCode="General">
                  <c:v>5.9199999599999999E-4</c:v>
                </c:pt>
                <c:pt idx="8304" formatCode="General">
                  <c:v>5.9207999600000005E-4</c:v>
                </c:pt>
                <c:pt idx="8305" formatCode="General">
                  <c:v>5.9215999600000001E-4</c:v>
                </c:pt>
                <c:pt idx="8306" formatCode="General">
                  <c:v>5.9223999599999997E-4</c:v>
                </c:pt>
                <c:pt idx="8307" formatCode="General">
                  <c:v>5.9231999600000004E-4</c:v>
                </c:pt>
                <c:pt idx="8308" formatCode="General">
                  <c:v>5.92399996E-4</c:v>
                </c:pt>
                <c:pt idx="8309" formatCode="General">
                  <c:v>5.9247999599999995E-4</c:v>
                </c:pt>
                <c:pt idx="8310" formatCode="General">
                  <c:v>5.9255999600000002E-4</c:v>
                </c:pt>
                <c:pt idx="8311" formatCode="General">
                  <c:v>5.9263999599999998E-4</c:v>
                </c:pt>
                <c:pt idx="8312" formatCode="General">
                  <c:v>5.9271999600000005E-4</c:v>
                </c:pt>
                <c:pt idx="8313" formatCode="General">
                  <c:v>5.9279999600000001E-4</c:v>
                </c:pt>
                <c:pt idx="8314" formatCode="General">
                  <c:v>5.9287999599999996E-4</c:v>
                </c:pt>
                <c:pt idx="8315" formatCode="General">
                  <c:v>5.9295999600000003E-4</c:v>
                </c:pt>
                <c:pt idx="8316" formatCode="General">
                  <c:v>5.9303999599999999E-4</c:v>
                </c:pt>
                <c:pt idx="8317" formatCode="General">
                  <c:v>5.9311999599999995E-4</c:v>
                </c:pt>
                <c:pt idx="8318" formatCode="General">
                  <c:v>5.9319999600000001E-4</c:v>
                </c:pt>
                <c:pt idx="8319" formatCode="General">
                  <c:v>5.9327999599999997E-4</c:v>
                </c:pt>
                <c:pt idx="8320" formatCode="General">
                  <c:v>5.9335999600000004E-4</c:v>
                </c:pt>
                <c:pt idx="8321" formatCode="General">
                  <c:v>5.93439996E-4</c:v>
                </c:pt>
                <c:pt idx="8322" formatCode="General">
                  <c:v>5.9351999599999996E-4</c:v>
                </c:pt>
                <c:pt idx="8323" formatCode="General">
                  <c:v>5.9359999600000002E-4</c:v>
                </c:pt>
                <c:pt idx="8324" formatCode="General">
                  <c:v>5.9367999599999998E-4</c:v>
                </c:pt>
                <c:pt idx="8325" formatCode="General">
                  <c:v>5.9375999600000005E-4</c:v>
                </c:pt>
                <c:pt idx="8326" formatCode="General">
                  <c:v>5.9383999600000001E-4</c:v>
                </c:pt>
                <c:pt idx="8327" formatCode="General">
                  <c:v>5.9391999599999997E-4</c:v>
                </c:pt>
                <c:pt idx="8328" formatCode="General">
                  <c:v>5.9399999600000003E-4</c:v>
                </c:pt>
                <c:pt idx="8329" formatCode="General">
                  <c:v>5.9407999599999999E-4</c:v>
                </c:pt>
                <c:pt idx="8330" formatCode="General">
                  <c:v>5.9415999599999995E-4</c:v>
                </c:pt>
                <c:pt idx="8331" formatCode="General">
                  <c:v>5.9423999600000002E-4</c:v>
                </c:pt>
                <c:pt idx="8332" formatCode="General">
                  <c:v>5.9431999599999998E-4</c:v>
                </c:pt>
                <c:pt idx="8333" formatCode="General">
                  <c:v>5.9439999600000004E-4</c:v>
                </c:pt>
                <c:pt idx="8334" formatCode="General">
                  <c:v>5.94479996E-4</c:v>
                </c:pt>
                <c:pt idx="8335" formatCode="General">
                  <c:v>5.9455999599999996E-4</c:v>
                </c:pt>
                <c:pt idx="8336" formatCode="General">
                  <c:v>5.9463999600000003E-4</c:v>
                </c:pt>
                <c:pt idx="8337" formatCode="General">
                  <c:v>5.9471999599999999E-4</c:v>
                </c:pt>
                <c:pt idx="8338" formatCode="General">
                  <c:v>5.9479999600000005E-4</c:v>
                </c:pt>
                <c:pt idx="8339" formatCode="General">
                  <c:v>5.9487999600000001E-4</c:v>
                </c:pt>
                <c:pt idx="8340" formatCode="General">
                  <c:v>5.9495999599999997E-4</c:v>
                </c:pt>
                <c:pt idx="8341" formatCode="General">
                  <c:v>5.9503999600000004E-4</c:v>
                </c:pt>
                <c:pt idx="8342" formatCode="General">
                  <c:v>5.95119996E-4</c:v>
                </c:pt>
                <c:pt idx="8343" formatCode="General">
                  <c:v>5.9519999599999996E-4</c:v>
                </c:pt>
                <c:pt idx="8344" formatCode="General">
                  <c:v>5.9527999600000002E-4</c:v>
                </c:pt>
                <c:pt idx="8345" formatCode="General">
                  <c:v>5.9535999599999998E-4</c:v>
                </c:pt>
                <c:pt idx="8346" formatCode="General">
                  <c:v>5.9543999600000005E-4</c:v>
                </c:pt>
                <c:pt idx="8347" formatCode="General">
                  <c:v>5.9551999600000001E-4</c:v>
                </c:pt>
                <c:pt idx="8348" formatCode="General">
                  <c:v>5.9559999599999996E-4</c:v>
                </c:pt>
                <c:pt idx="8349" formatCode="General">
                  <c:v>5.9567999600000003E-4</c:v>
                </c:pt>
                <c:pt idx="8350" formatCode="General">
                  <c:v>5.9575999599999999E-4</c:v>
                </c:pt>
                <c:pt idx="8351" formatCode="General">
                  <c:v>5.9583999599999995E-4</c:v>
                </c:pt>
                <c:pt idx="8352" formatCode="General">
                  <c:v>5.9591999600000002E-4</c:v>
                </c:pt>
                <c:pt idx="8353" formatCode="General">
                  <c:v>5.9599999599999997E-4</c:v>
                </c:pt>
                <c:pt idx="8354" formatCode="General">
                  <c:v>5.9607999600000004E-4</c:v>
                </c:pt>
                <c:pt idx="8355" formatCode="General">
                  <c:v>5.96159996E-4</c:v>
                </c:pt>
                <c:pt idx="8356" formatCode="General">
                  <c:v>5.9623999599999996E-4</c:v>
                </c:pt>
                <c:pt idx="8357" formatCode="General">
                  <c:v>5.9631999600000003E-4</c:v>
                </c:pt>
                <c:pt idx="8358" formatCode="General">
                  <c:v>5.9639999599999998E-4</c:v>
                </c:pt>
                <c:pt idx="8359" formatCode="General">
                  <c:v>5.9647999600000005E-4</c:v>
                </c:pt>
                <c:pt idx="8360" formatCode="General">
                  <c:v>5.9655999600000001E-4</c:v>
                </c:pt>
                <c:pt idx="8361" formatCode="General">
                  <c:v>5.9663999599999997E-4</c:v>
                </c:pt>
                <c:pt idx="8362" formatCode="General">
                  <c:v>5.9671999600000004E-4</c:v>
                </c:pt>
                <c:pt idx="8363" formatCode="General">
                  <c:v>5.9679999599999999E-4</c:v>
                </c:pt>
                <c:pt idx="8364" formatCode="General">
                  <c:v>5.9687999599999995E-4</c:v>
                </c:pt>
                <c:pt idx="8365" formatCode="General">
                  <c:v>5.9695999600000002E-4</c:v>
                </c:pt>
                <c:pt idx="8366" formatCode="General">
                  <c:v>5.9703999599999998E-4</c:v>
                </c:pt>
                <c:pt idx="8367" formatCode="General">
                  <c:v>5.9711999600000005E-4</c:v>
                </c:pt>
                <c:pt idx="8368" formatCode="General">
                  <c:v>5.97199996E-4</c:v>
                </c:pt>
                <c:pt idx="8369" formatCode="General">
                  <c:v>5.9727999599999996E-4</c:v>
                </c:pt>
                <c:pt idx="8370" formatCode="General">
                  <c:v>5.9735999600000003E-4</c:v>
                </c:pt>
                <c:pt idx="8371" formatCode="General">
                  <c:v>5.9743999599999999E-4</c:v>
                </c:pt>
                <c:pt idx="8372" formatCode="General">
                  <c:v>5.9751999599999995E-4</c:v>
                </c:pt>
                <c:pt idx="8373" formatCode="General">
                  <c:v>5.9759999600000001E-4</c:v>
                </c:pt>
                <c:pt idx="8374" formatCode="General">
                  <c:v>5.9767999599999997E-4</c:v>
                </c:pt>
                <c:pt idx="8375" formatCode="General">
                  <c:v>5.9775999600000004E-4</c:v>
                </c:pt>
                <c:pt idx="8376" formatCode="General">
                  <c:v>5.97839996E-4</c:v>
                </c:pt>
                <c:pt idx="8377" formatCode="General">
                  <c:v>5.9791999599999996E-4</c:v>
                </c:pt>
                <c:pt idx="8378" formatCode="General">
                  <c:v>5.9799999600000002E-4</c:v>
                </c:pt>
                <c:pt idx="8379" formatCode="General">
                  <c:v>5.9807999599999998E-4</c:v>
                </c:pt>
                <c:pt idx="8380" formatCode="General">
                  <c:v>5.9815999600000005E-4</c:v>
                </c:pt>
                <c:pt idx="8381" formatCode="General">
                  <c:v>5.9823999600000001E-4</c:v>
                </c:pt>
                <c:pt idx="8382" formatCode="General">
                  <c:v>5.9831999599999997E-4</c:v>
                </c:pt>
                <c:pt idx="8383" formatCode="General">
                  <c:v>5.9839999600000003E-4</c:v>
                </c:pt>
                <c:pt idx="8384" formatCode="General">
                  <c:v>5.9847999599999999E-4</c:v>
                </c:pt>
                <c:pt idx="8385" formatCode="General">
                  <c:v>5.9855999599999995E-4</c:v>
                </c:pt>
                <c:pt idx="8386" formatCode="General">
                  <c:v>5.9863999600000002E-4</c:v>
                </c:pt>
                <c:pt idx="8387" formatCode="General">
                  <c:v>5.9871999599999998E-4</c:v>
                </c:pt>
                <c:pt idx="8388" formatCode="General">
                  <c:v>5.9879999600000004E-4</c:v>
                </c:pt>
                <c:pt idx="8389" formatCode="General">
                  <c:v>5.98879996E-4</c:v>
                </c:pt>
                <c:pt idx="8390" formatCode="General">
                  <c:v>5.9895999599999996E-4</c:v>
                </c:pt>
                <c:pt idx="8391" formatCode="General">
                  <c:v>5.9903999600000003E-4</c:v>
                </c:pt>
                <c:pt idx="8392" formatCode="General">
                  <c:v>5.9911999599999999E-4</c:v>
                </c:pt>
                <c:pt idx="8393" formatCode="General">
                  <c:v>5.9919999600000005E-4</c:v>
                </c:pt>
                <c:pt idx="8394" formatCode="General">
                  <c:v>5.9927999600000001E-4</c:v>
                </c:pt>
                <c:pt idx="8395" formatCode="General">
                  <c:v>5.9935999599999997E-4</c:v>
                </c:pt>
                <c:pt idx="8396" formatCode="General">
                  <c:v>5.9943999600000004E-4</c:v>
                </c:pt>
                <c:pt idx="8397" formatCode="General">
                  <c:v>5.99519996E-4</c:v>
                </c:pt>
                <c:pt idx="8398" formatCode="General">
                  <c:v>5.9959999599999995E-4</c:v>
                </c:pt>
                <c:pt idx="8399" formatCode="General">
                  <c:v>5.9967999600000002E-4</c:v>
                </c:pt>
                <c:pt idx="8400" formatCode="General">
                  <c:v>5.9975999599999998E-4</c:v>
                </c:pt>
                <c:pt idx="8401" formatCode="General">
                  <c:v>5.9983999600000005E-4</c:v>
                </c:pt>
                <c:pt idx="8402" formatCode="General">
                  <c:v>5.99919996E-4</c:v>
                </c:pt>
                <c:pt idx="8403" formatCode="General">
                  <c:v>5.9999999599999996E-4</c:v>
                </c:pt>
                <c:pt idx="8404" formatCode="General">
                  <c:v>6.0007999600000003E-4</c:v>
                </c:pt>
                <c:pt idx="8405" formatCode="General">
                  <c:v>6.0015999599999999E-4</c:v>
                </c:pt>
                <c:pt idx="8406" formatCode="General">
                  <c:v>6.0023999599999995E-4</c:v>
                </c:pt>
                <c:pt idx="8407" formatCode="General">
                  <c:v>6.0031999600000001E-4</c:v>
                </c:pt>
                <c:pt idx="8408" formatCode="General">
                  <c:v>6.0039999599999997E-4</c:v>
                </c:pt>
                <c:pt idx="8409" formatCode="General">
                  <c:v>6.0047999600000004E-4</c:v>
                </c:pt>
                <c:pt idx="8410" formatCode="General">
                  <c:v>6.00559996E-4</c:v>
                </c:pt>
                <c:pt idx="8411" formatCode="General">
                  <c:v>6.0063999599999996E-4</c:v>
                </c:pt>
                <c:pt idx="8412" formatCode="General">
                  <c:v>6.0071999600000002E-4</c:v>
                </c:pt>
                <c:pt idx="8413" formatCode="General">
                  <c:v>6.0079999599999998E-4</c:v>
                </c:pt>
                <c:pt idx="8414" formatCode="General">
                  <c:v>6.0087999600000005E-4</c:v>
                </c:pt>
                <c:pt idx="8415" formatCode="General">
                  <c:v>6.0095999600000001E-4</c:v>
                </c:pt>
                <c:pt idx="8416" formatCode="General">
                  <c:v>6.0103999599999997E-4</c:v>
                </c:pt>
                <c:pt idx="8417" formatCode="General">
                  <c:v>6.0111999600000003E-4</c:v>
                </c:pt>
                <c:pt idx="8418" formatCode="General">
                  <c:v>6.0119999599999999E-4</c:v>
                </c:pt>
                <c:pt idx="8419" formatCode="General">
                  <c:v>6.0127999599999995E-4</c:v>
                </c:pt>
                <c:pt idx="8420" formatCode="General">
                  <c:v>6.0135999600000002E-4</c:v>
                </c:pt>
                <c:pt idx="8421" formatCode="General">
                  <c:v>6.0143999599999998E-4</c:v>
                </c:pt>
                <c:pt idx="8422" formatCode="General">
                  <c:v>6.0151999600000004E-4</c:v>
                </c:pt>
                <c:pt idx="8423" formatCode="General">
                  <c:v>6.01599996E-4</c:v>
                </c:pt>
                <c:pt idx="8424" formatCode="General">
                  <c:v>6.0167999599999996E-4</c:v>
                </c:pt>
                <c:pt idx="8425" formatCode="General">
                  <c:v>6.0175999600000003E-4</c:v>
                </c:pt>
                <c:pt idx="8426" formatCode="General">
                  <c:v>6.0183999599999999E-4</c:v>
                </c:pt>
                <c:pt idx="8427" formatCode="General">
                  <c:v>6.0191999600000005E-4</c:v>
                </c:pt>
                <c:pt idx="8428" formatCode="General">
                  <c:v>6.0199999600000001E-4</c:v>
                </c:pt>
                <c:pt idx="8429" formatCode="General">
                  <c:v>6.0207999599999997E-4</c:v>
                </c:pt>
                <c:pt idx="8430" formatCode="General">
                  <c:v>6.0215999600000004E-4</c:v>
                </c:pt>
                <c:pt idx="8431" formatCode="General">
                  <c:v>6.02239996E-4</c:v>
                </c:pt>
                <c:pt idx="8432" formatCode="General">
                  <c:v>6.0231999599999995E-4</c:v>
                </c:pt>
                <c:pt idx="8433" formatCode="General">
                  <c:v>6.0239999600000002E-4</c:v>
                </c:pt>
                <c:pt idx="8434" formatCode="General">
                  <c:v>6.0247999599999998E-4</c:v>
                </c:pt>
                <c:pt idx="8435" formatCode="General">
                  <c:v>6.0255999600000005E-4</c:v>
                </c:pt>
                <c:pt idx="8436" formatCode="General">
                  <c:v>6.0263999600000001E-4</c:v>
                </c:pt>
                <c:pt idx="8437" formatCode="General">
                  <c:v>6.0271999599999996E-4</c:v>
                </c:pt>
                <c:pt idx="8438" formatCode="General">
                  <c:v>6.0279999600000003E-4</c:v>
                </c:pt>
                <c:pt idx="8439" formatCode="General">
                  <c:v>6.0287999599999999E-4</c:v>
                </c:pt>
                <c:pt idx="8440" formatCode="General">
                  <c:v>6.0295999599999995E-4</c:v>
                </c:pt>
                <c:pt idx="8441" formatCode="General">
                  <c:v>6.0303999600000002E-4</c:v>
                </c:pt>
                <c:pt idx="8442" formatCode="General">
                  <c:v>6.0311999599999997E-4</c:v>
                </c:pt>
                <c:pt idx="8443" formatCode="General">
                  <c:v>6.0319999600000004E-4</c:v>
                </c:pt>
                <c:pt idx="8444" formatCode="General">
                  <c:v>6.03279996E-4</c:v>
                </c:pt>
                <c:pt idx="8445" formatCode="General">
                  <c:v>6.0335999599999996E-4</c:v>
                </c:pt>
                <c:pt idx="8446" formatCode="General">
                  <c:v>6.0343999600000003E-4</c:v>
                </c:pt>
                <c:pt idx="8447" formatCode="General">
                  <c:v>6.0351999599999998E-4</c:v>
                </c:pt>
                <c:pt idx="8448" formatCode="General">
                  <c:v>6.0359999600000005E-4</c:v>
                </c:pt>
                <c:pt idx="8449" formatCode="General">
                  <c:v>6.0367999600000001E-4</c:v>
                </c:pt>
                <c:pt idx="8450" formatCode="General">
                  <c:v>6.0375999599999997E-4</c:v>
                </c:pt>
                <c:pt idx="8451" formatCode="General">
                  <c:v>6.0383999600000004E-4</c:v>
                </c:pt>
                <c:pt idx="8452" formatCode="General">
                  <c:v>6.0391999599999999E-4</c:v>
                </c:pt>
                <c:pt idx="8453" formatCode="General">
                  <c:v>6.0399999599999995E-4</c:v>
                </c:pt>
                <c:pt idx="8454" formatCode="General">
                  <c:v>6.0407999600000002E-4</c:v>
                </c:pt>
                <c:pt idx="8455" formatCode="General">
                  <c:v>6.0415999599999998E-4</c:v>
                </c:pt>
                <c:pt idx="8456" formatCode="General">
                  <c:v>6.0423999600000004E-4</c:v>
                </c:pt>
                <c:pt idx="8457" formatCode="General">
                  <c:v>6.04319996E-4</c:v>
                </c:pt>
                <c:pt idx="8458" formatCode="General">
                  <c:v>6.0439999599999996E-4</c:v>
                </c:pt>
                <c:pt idx="8459" formatCode="General">
                  <c:v>6.0447999600000003E-4</c:v>
                </c:pt>
                <c:pt idx="8460" formatCode="General">
                  <c:v>6.0455999599999999E-4</c:v>
                </c:pt>
                <c:pt idx="8461" formatCode="General">
                  <c:v>6.0463999599999995E-4</c:v>
                </c:pt>
                <c:pt idx="8462" formatCode="General">
                  <c:v>6.0471999600000001E-4</c:v>
                </c:pt>
                <c:pt idx="8463" formatCode="General">
                  <c:v>6.0479999599999997E-4</c:v>
                </c:pt>
                <c:pt idx="8464" formatCode="General">
                  <c:v>6.0487999600000004E-4</c:v>
                </c:pt>
                <c:pt idx="8465" formatCode="General">
                  <c:v>6.04959996E-4</c:v>
                </c:pt>
                <c:pt idx="8466" formatCode="General">
                  <c:v>6.0503999599999996E-4</c:v>
                </c:pt>
                <c:pt idx="8467" formatCode="General">
                  <c:v>6.0511999600000002E-4</c:v>
                </c:pt>
                <c:pt idx="8468" formatCode="General">
                  <c:v>6.0519999599999998E-4</c:v>
                </c:pt>
                <c:pt idx="8469" formatCode="General">
                  <c:v>6.0527999600000005E-4</c:v>
                </c:pt>
                <c:pt idx="8470" formatCode="General">
                  <c:v>6.0535999600000001E-4</c:v>
                </c:pt>
                <c:pt idx="8471" formatCode="General">
                  <c:v>6.0543999599999997E-4</c:v>
                </c:pt>
                <c:pt idx="8472" formatCode="General">
                  <c:v>6.0551999600000003E-4</c:v>
                </c:pt>
                <c:pt idx="8473" formatCode="General">
                  <c:v>6.0559999599999999E-4</c:v>
                </c:pt>
                <c:pt idx="8474" formatCode="General">
                  <c:v>6.0567999599999995E-4</c:v>
                </c:pt>
                <c:pt idx="8475" formatCode="General">
                  <c:v>6.0575999600000002E-4</c:v>
                </c:pt>
                <c:pt idx="8476" formatCode="General">
                  <c:v>6.0583999599999998E-4</c:v>
                </c:pt>
                <c:pt idx="8477" formatCode="General">
                  <c:v>6.0591999600000004E-4</c:v>
                </c:pt>
                <c:pt idx="8478" formatCode="General">
                  <c:v>6.05999996E-4</c:v>
                </c:pt>
                <c:pt idx="8479" formatCode="General">
                  <c:v>6.0607999599999996E-4</c:v>
                </c:pt>
                <c:pt idx="8480" formatCode="General">
                  <c:v>6.0615999600000003E-4</c:v>
                </c:pt>
                <c:pt idx="8481" formatCode="General">
                  <c:v>6.0623999599999998E-4</c:v>
                </c:pt>
                <c:pt idx="8482" formatCode="General">
                  <c:v>6.0631999600000005E-4</c:v>
                </c:pt>
                <c:pt idx="8483" formatCode="General">
                  <c:v>6.0639999600000001E-4</c:v>
                </c:pt>
                <c:pt idx="8484" formatCode="General">
                  <c:v>6.0647999599999997E-4</c:v>
                </c:pt>
                <c:pt idx="8485" formatCode="General">
                  <c:v>6.0655999600000004E-4</c:v>
                </c:pt>
                <c:pt idx="8486" formatCode="General">
                  <c:v>6.0663999599999999E-4</c:v>
                </c:pt>
                <c:pt idx="8487" formatCode="General">
                  <c:v>6.0671999599999995E-4</c:v>
                </c:pt>
                <c:pt idx="8488" formatCode="General">
                  <c:v>6.0679999600000002E-4</c:v>
                </c:pt>
                <c:pt idx="8489" formatCode="General">
                  <c:v>6.0687999599999998E-4</c:v>
                </c:pt>
                <c:pt idx="8490" formatCode="General">
                  <c:v>6.0695999600000005E-4</c:v>
                </c:pt>
                <c:pt idx="8491" formatCode="General">
                  <c:v>6.07039996E-4</c:v>
                </c:pt>
                <c:pt idx="8492" formatCode="General">
                  <c:v>6.0711999599999996E-4</c:v>
                </c:pt>
                <c:pt idx="8493" formatCode="General">
                  <c:v>6.0719999600000003E-4</c:v>
                </c:pt>
                <c:pt idx="8494" formatCode="General">
                  <c:v>6.0727999599999999E-4</c:v>
                </c:pt>
                <c:pt idx="8495" formatCode="General">
                  <c:v>6.0735999599999995E-4</c:v>
                </c:pt>
                <c:pt idx="8496" formatCode="General">
                  <c:v>6.0743999600000001E-4</c:v>
                </c:pt>
                <c:pt idx="8497" formatCode="General">
                  <c:v>6.0751999599999997E-4</c:v>
                </c:pt>
                <c:pt idx="8498" formatCode="General">
                  <c:v>6.0759999600000004E-4</c:v>
                </c:pt>
                <c:pt idx="8499" formatCode="General">
                  <c:v>6.07679996E-4</c:v>
                </c:pt>
                <c:pt idx="8500" formatCode="General">
                  <c:v>6.0775999599999996E-4</c:v>
                </c:pt>
                <c:pt idx="8501" formatCode="General">
                  <c:v>6.0783999600000002E-4</c:v>
                </c:pt>
                <c:pt idx="8502" formatCode="General">
                  <c:v>6.0791999599999998E-4</c:v>
                </c:pt>
                <c:pt idx="8503" formatCode="General">
                  <c:v>6.0799999600000005E-4</c:v>
                </c:pt>
                <c:pt idx="8504" formatCode="General">
                  <c:v>6.0807999600000001E-4</c:v>
                </c:pt>
                <c:pt idx="8505" formatCode="General">
                  <c:v>6.0815999599999997E-4</c:v>
                </c:pt>
                <c:pt idx="8506" formatCode="General">
                  <c:v>6.0823999600000003E-4</c:v>
                </c:pt>
                <c:pt idx="8507" formatCode="General">
                  <c:v>6.0831999599999999E-4</c:v>
                </c:pt>
                <c:pt idx="8508" formatCode="General">
                  <c:v>6.0839999599999995E-4</c:v>
                </c:pt>
                <c:pt idx="8509" formatCode="General">
                  <c:v>6.0847999600000002E-4</c:v>
                </c:pt>
                <c:pt idx="8510" formatCode="General">
                  <c:v>6.0855999599999998E-4</c:v>
                </c:pt>
                <c:pt idx="8511" formatCode="General">
                  <c:v>6.0863999600000004E-4</c:v>
                </c:pt>
                <c:pt idx="8512" formatCode="General">
                  <c:v>6.08719996E-4</c:v>
                </c:pt>
                <c:pt idx="8513" formatCode="General">
                  <c:v>6.0879999599999996E-4</c:v>
                </c:pt>
                <c:pt idx="8514" formatCode="General">
                  <c:v>6.0887999600000003E-4</c:v>
                </c:pt>
                <c:pt idx="8515" formatCode="General">
                  <c:v>6.0895999599999999E-4</c:v>
                </c:pt>
                <c:pt idx="8516" formatCode="General">
                  <c:v>6.0903999600000005E-4</c:v>
                </c:pt>
                <c:pt idx="8517" formatCode="General">
                  <c:v>6.0911999600000001E-4</c:v>
                </c:pt>
                <c:pt idx="8518" formatCode="General">
                  <c:v>6.0919999599999997E-4</c:v>
                </c:pt>
                <c:pt idx="8519" formatCode="General">
                  <c:v>6.0927999600000004E-4</c:v>
                </c:pt>
                <c:pt idx="8520" formatCode="General">
                  <c:v>6.09359996E-4</c:v>
                </c:pt>
                <c:pt idx="8521" formatCode="General">
                  <c:v>6.0943999599999995E-4</c:v>
                </c:pt>
                <c:pt idx="8522" formatCode="General">
                  <c:v>6.0951999600000002E-4</c:v>
                </c:pt>
                <c:pt idx="8523" formatCode="General">
                  <c:v>6.0959999599999998E-4</c:v>
                </c:pt>
                <c:pt idx="8524" formatCode="General">
                  <c:v>6.0967999600000005E-4</c:v>
                </c:pt>
                <c:pt idx="8525" formatCode="General">
                  <c:v>6.0975999600000001E-4</c:v>
                </c:pt>
                <c:pt idx="8526" formatCode="General">
                  <c:v>6.0983999599999996E-4</c:v>
                </c:pt>
                <c:pt idx="8527" formatCode="General">
                  <c:v>6.0991999600000003E-4</c:v>
                </c:pt>
                <c:pt idx="8528" formatCode="General">
                  <c:v>6.0999999599999999E-4</c:v>
                </c:pt>
                <c:pt idx="8529" formatCode="General">
                  <c:v>6.1007999599999995E-4</c:v>
                </c:pt>
                <c:pt idx="8530" formatCode="General">
                  <c:v>6.1015999600000002E-4</c:v>
                </c:pt>
                <c:pt idx="8531" formatCode="General">
                  <c:v>6.1023999599999997E-4</c:v>
                </c:pt>
                <c:pt idx="8532" formatCode="General">
                  <c:v>6.1031999600000004E-4</c:v>
                </c:pt>
                <c:pt idx="8533" formatCode="General">
                  <c:v>6.10399996E-4</c:v>
                </c:pt>
                <c:pt idx="8534" formatCode="General">
                  <c:v>6.1047999599999996E-4</c:v>
                </c:pt>
                <c:pt idx="8535" formatCode="General">
                  <c:v>6.1055999600000002E-4</c:v>
                </c:pt>
                <c:pt idx="8536" formatCode="General">
                  <c:v>6.1063999599999998E-4</c:v>
                </c:pt>
                <c:pt idx="8537" formatCode="General">
                  <c:v>6.1071999600000005E-4</c:v>
                </c:pt>
                <c:pt idx="8538" formatCode="General">
                  <c:v>6.1079999600000001E-4</c:v>
                </c:pt>
                <c:pt idx="8539" formatCode="General">
                  <c:v>6.1087999599999997E-4</c:v>
                </c:pt>
                <c:pt idx="8540" formatCode="General">
                  <c:v>6.1095999600000003E-4</c:v>
                </c:pt>
                <c:pt idx="8541" formatCode="General">
                  <c:v>6.1103999599999999E-4</c:v>
                </c:pt>
                <c:pt idx="8542" formatCode="General">
                  <c:v>6.1111999599999995E-4</c:v>
                </c:pt>
                <c:pt idx="8543" formatCode="General">
                  <c:v>6.1119999600000002E-4</c:v>
                </c:pt>
                <c:pt idx="8544" formatCode="General">
                  <c:v>6.1127999599999998E-4</c:v>
                </c:pt>
                <c:pt idx="8545" formatCode="General">
                  <c:v>6.1135999600000004E-4</c:v>
                </c:pt>
                <c:pt idx="8546" formatCode="General">
                  <c:v>6.11439996E-4</c:v>
                </c:pt>
                <c:pt idx="8547" formatCode="General">
                  <c:v>6.1151999599999996E-4</c:v>
                </c:pt>
                <c:pt idx="8548" formatCode="General">
                  <c:v>6.1159999600000003E-4</c:v>
                </c:pt>
                <c:pt idx="8549" formatCode="General">
                  <c:v>6.1167999599999999E-4</c:v>
                </c:pt>
                <c:pt idx="8550" formatCode="General">
                  <c:v>6.1175999600000005E-4</c:v>
                </c:pt>
                <c:pt idx="8551" formatCode="General">
                  <c:v>6.1183999600000001E-4</c:v>
                </c:pt>
                <c:pt idx="8552" formatCode="General">
                  <c:v>6.1191999599999997E-4</c:v>
                </c:pt>
                <c:pt idx="8553" formatCode="General">
                  <c:v>6.1199999600000004E-4</c:v>
                </c:pt>
                <c:pt idx="8554" formatCode="General">
                  <c:v>6.12079996E-4</c:v>
                </c:pt>
                <c:pt idx="8555" formatCode="General">
                  <c:v>6.1215999599999996E-4</c:v>
                </c:pt>
                <c:pt idx="8556" formatCode="General">
                  <c:v>6.1223999600000002E-4</c:v>
                </c:pt>
                <c:pt idx="8557" formatCode="General">
                  <c:v>6.1231999599999998E-4</c:v>
                </c:pt>
                <c:pt idx="8558" formatCode="General">
                  <c:v>6.1239999600000005E-4</c:v>
                </c:pt>
                <c:pt idx="8559" formatCode="General">
                  <c:v>6.1247999600000001E-4</c:v>
                </c:pt>
                <c:pt idx="8560" formatCode="General">
                  <c:v>6.1255999599999997E-4</c:v>
                </c:pt>
                <c:pt idx="8561" formatCode="General">
                  <c:v>6.1263999600000003E-4</c:v>
                </c:pt>
                <c:pt idx="8562" formatCode="General">
                  <c:v>6.1271999599999999E-4</c:v>
                </c:pt>
                <c:pt idx="8563" formatCode="General">
                  <c:v>6.1279999599999995E-4</c:v>
                </c:pt>
                <c:pt idx="8564" formatCode="General">
                  <c:v>6.1287999600000002E-4</c:v>
                </c:pt>
                <c:pt idx="8565" formatCode="General">
                  <c:v>6.1295999599999997E-4</c:v>
                </c:pt>
                <c:pt idx="8566" formatCode="General">
                  <c:v>6.1303999600000004E-4</c:v>
                </c:pt>
                <c:pt idx="8567" formatCode="General">
                  <c:v>6.13119996E-4</c:v>
                </c:pt>
                <c:pt idx="8568" formatCode="General">
                  <c:v>6.1319999599999996E-4</c:v>
                </c:pt>
                <c:pt idx="8569" formatCode="General">
                  <c:v>6.1327999600000003E-4</c:v>
                </c:pt>
                <c:pt idx="8570" formatCode="General">
                  <c:v>6.1335999599999998E-4</c:v>
                </c:pt>
                <c:pt idx="8571" formatCode="General">
                  <c:v>6.1343999600000005E-4</c:v>
                </c:pt>
                <c:pt idx="8572" formatCode="General">
                  <c:v>6.1351999600000001E-4</c:v>
                </c:pt>
                <c:pt idx="8573" formatCode="General">
                  <c:v>6.1359999599999997E-4</c:v>
                </c:pt>
                <c:pt idx="8574" formatCode="General">
                  <c:v>6.1367999600000004E-4</c:v>
                </c:pt>
                <c:pt idx="8575" formatCode="General">
                  <c:v>6.1375999599999999E-4</c:v>
                </c:pt>
                <c:pt idx="8576" formatCode="General">
                  <c:v>6.1383999599999995E-4</c:v>
                </c:pt>
                <c:pt idx="8577" formatCode="General">
                  <c:v>6.1391999600000002E-4</c:v>
                </c:pt>
                <c:pt idx="8578" formatCode="General">
                  <c:v>6.1399999599999998E-4</c:v>
                </c:pt>
                <c:pt idx="8579" formatCode="General">
                  <c:v>6.1407999600000005E-4</c:v>
                </c:pt>
                <c:pt idx="8580" formatCode="General">
                  <c:v>6.14159996E-4</c:v>
                </c:pt>
                <c:pt idx="8581" formatCode="General">
                  <c:v>6.1423999599999996E-4</c:v>
                </c:pt>
                <c:pt idx="8582" formatCode="General">
                  <c:v>6.1431999600000003E-4</c:v>
                </c:pt>
                <c:pt idx="8583" formatCode="General">
                  <c:v>6.1439999599999999E-4</c:v>
                </c:pt>
                <c:pt idx="8584" formatCode="General">
                  <c:v>6.1447999599999995E-4</c:v>
                </c:pt>
                <c:pt idx="8585" formatCode="General">
                  <c:v>6.1455999600000001E-4</c:v>
                </c:pt>
                <c:pt idx="8586" formatCode="General">
                  <c:v>6.1463999599999997E-4</c:v>
                </c:pt>
                <c:pt idx="8587" formatCode="General">
                  <c:v>6.1471999600000004E-4</c:v>
                </c:pt>
                <c:pt idx="8588" formatCode="General">
                  <c:v>6.14799996E-4</c:v>
                </c:pt>
                <c:pt idx="8589" formatCode="General">
                  <c:v>6.1487999599999996E-4</c:v>
                </c:pt>
                <c:pt idx="8590" formatCode="General">
                  <c:v>6.1495999600000002E-4</c:v>
                </c:pt>
                <c:pt idx="8591" formatCode="General">
                  <c:v>6.1503999599999998E-4</c:v>
                </c:pt>
                <c:pt idx="8592" formatCode="General">
                  <c:v>6.1511999600000005E-4</c:v>
                </c:pt>
                <c:pt idx="8593" formatCode="General">
                  <c:v>6.1519999600000001E-4</c:v>
                </c:pt>
                <c:pt idx="8594" formatCode="General">
                  <c:v>6.1527999599999997E-4</c:v>
                </c:pt>
                <c:pt idx="8595" formatCode="General">
                  <c:v>6.1535999600000003E-4</c:v>
                </c:pt>
                <c:pt idx="8596" formatCode="General">
                  <c:v>6.1543999599999999E-4</c:v>
                </c:pt>
                <c:pt idx="8597" formatCode="General">
                  <c:v>6.1551999599999995E-4</c:v>
                </c:pt>
                <c:pt idx="8598" formatCode="General">
                  <c:v>6.1559999600000002E-4</c:v>
                </c:pt>
                <c:pt idx="8599" formatCode="General">
                  <c:v>6.1567999599999998E-4</c:v>
                </c:pt>
                <c:pt idx="8600" formatCode="General">
                  <c:v>6.1575999600000004E-4</c:v>
                </c:pt>
                <c:pt idx="8601" formatCode="General">
                  <c:v>6.15839996E-4</c:v>
                </c:pt>
                <c:pt idx="8602" formatCode="General">
                  <c:v>6.1591999599999996E-4</c:v>
                </c:pt>
                <c:pt idx="8603" formatCode="General">
                  <c:v>6.1599999600000003E-4</c:v>
                </c:pt>
                <c:pt idx="8604" formatCode="General">
                  <c:v>6.1607999599999999E-4</c:v>
                </c:pt>
                <c:pt idx="8605" formatCode="General">
                  <c:v>6.1615999600000005E-4</c:v>
                </c:pt>
                <c:pt idx="8606" formatCode="General">
                  <c:v>6.1623999600000001E-4</c:v>
                </c:pt>
                <c:pt idx="8607" formatCode="General">
                  <c:v>6.1631999599999997E-4</c:v>
                </c:pt>
                <c:pt idx="8608" formatCode="General">
                  <c:v>6.1639999600000004E-4</c:v>
                </c:pt>
                <c:pt idx="8609" formatCode="General">
                  <c:v>6.16479996E-4</c:v>
                </c:pt>
                <c:pt idx="8610" formatCode="General">
                  <c:v>6.1655999599999995E-4</c:v>
                </c:pt>
                <c:pt idx="8611" formatCode="General">
                  <c:v>6.1663999600000002E-4</c:v>
                </c:pt>
                <c:pt idx="8612" formatCode="General">
                  <c:v>6.1671999599999998E-4</c:v>
                </c:pt>
                <c:pt idx="8613" formatCode="General">
                  <c:v>6.1679999600000005E-4</c:v>
                </c:pt>
                <c:pt idx="8614" formatCode="General">
                  <c:v>6.1687999600000001E-4</c:v>
                </c:pt>
                <c:pt idx="8615" formatCode="General">
                  <c:v>6.1695999599999996E-4</c:v>
                </c:pt>
                <c:pt idx="8616" formatCode="General">
                  <c:v>6.1703999600000003E-4</c:v>
                </c:pt>
                <c:pt idx="8617" formatCode="General">
                  <c:v>6.1711999599999999E-4</c:v>
                </c:pt>
                <c:pt idx="8618" formatCode="General">
                  <c:v>6.1719999599999995E-4</c:v>
                </c:pt>
                <c:pt idx="8619" formatCode="General">
                  <c:v>6.1727999600000001E-4</c:v>
                </c:pt>
                <c:pt idx="8620" formatCode="General">
                  <c:v>6.1735999599999997E-4</c:v>
                </c:pt>
                <c:pt idx="8621" formatCode="General">
                  <c:v>6.1743999600000004E-4</c:v>
                </c:pt>
                <c:pt idx="8622" formatCode="General">
                  <c:v>6.17519996E-4</c:v>
                </c:pt>
                <c:pt idx="8623" formatCode="General">
                  <c:v>6.1759999599999996E-4</c:v>
                </c:pt>
                <c:pt idx="8624" formatCode="General">
                  <c:v>6.1767999600000002E-4</c:v>
                </c:pt>
                <c:pt idx="8625" formatCode="General">
                  <c:v>6.1775999599999998E-4</c:v>
                </c:pt>
                <c:pt idx="8626" formatCode="General">
                  <c:v>6.1783999600000005E-4</c:v>
                </c:pt>
                <c:pt idx="8627" formatCode="General">
                  <c:v>6.1791999600000001E-4</c:v>
                </c:pt>
                <c:pt idx="8628" formatCode="General">
                  <c:v>6.1799999599999997E-4</c:v>
                </c:pt>
                <c:pt idx="8629" formatCode="General">
                  <c:v>6.1807999600000003E-4</c:v>
                </c:pt>
                <c:pt idx="8630" formatCode="General">
                  <c:v>6.1815999599999999E-4</c:v>
                </c:pt>
                <c:pt idx="8631" formatCode="General">
                  <c:v>6.1823999599999995E-4</c:v>
                </c:pt>
                <c:pt idx="8632" formatCode="General">
                  <c:v>6.1831999600000002E-4</c:v>
                </c:pt>
                <c:pt idx="8633" formatCode="General">
                  <c:v>6.1839999599999998E-4</c:v>
                </c:pt>
                <c:pt idx="8634" formatCode="General">
                  <c:v>6.1847999600000004E-4</c:v>
                </c:pt>
                <c:pt idx="8635" formatCode="General">
                  <c:v>6.18559996E-4</c:v>
                </c:pt>
                <c:pt idx="8636" formatCode="General">
                  <c:v>6.1863999599999996E-4</c:v>
                </c:pt>
                <c:pt idx="8637" formatCode="General">
                  <c:v>6.1871999600000003E-4</c:v>
                </c:pt>
                <c:pt idx="8638" formatCode="General">
                  <c:v>6.1879999599999999E-4</c:v>
                </c:pt>
                <c:pt idx="8639" formatCode="General">
                  <c:v>6.1887999600000005E-4</c:v>
                </c:pt>
                <c:pt idx="8640" formatCode="General">
                  <c:v>6.1895999600000001E-4</c:v>
                </c:pt>
                <c:pt idx="8641" formatCode="General">
                  <c:v>6.1903999599999997E-4</c:v>
                </c:pt>
                <c:pt idx="8642" formatCode="General">
                  <c:v>6.1911999600000004E-4</c:v>
                </c:pt>
                <c:pt idx="8643" formatCode="General">
                  <c:v>6.19199996E-4</c:v>
                </c:pt>
                <c:pt idx="8644" formatCode="General">
                  <c:v>6.1927999599999996E-4</c:v>
                </c:pt>
                <c:pt idx="8645" formatCode="General">
                  <c:v>6.1935999600000002E-4</c:v>
                </c:pt>
                <c:pt idx="8646" formatCode="General">
                  <c:v>6.1943999599999998E-4</c:v>
                </c:pt>
                <c:pt idx="8647" formatCode="General">
                  <c:v>6.1951999600000005E-4</c:v>
                </c:pt>
                <c:pt idx="8648" formatCode="General">
                  <c:v>6.1959999600000001E-4</c:v>
                </c:pt>
                <c:pt idx="8649" formatCode="General">
                  <c:v>6.1967999599999996E-4</c:v>
                </c:pt>
                <c:pt idx="8650" formatCode="General">
                  <c:v>6.1975999600000003E-4</c:v>
                </c:pt>
                <c:pt idx="8651" formatCode="General">
                  <c:v>6.1983999599999999E-4</c:v>
                </c:pt>
                <c:pt idx="8652" formatCode="General">
                  <c:v>6.1991999599999995E-4</c:v>
                </c:pt>
                <c:pt idx="8653" formatCode="General">
                  <c:v>6.1999999600000002E-4</c:v>
                </c:pt>
                <c:pt idx="8654" formatCode="General">
                  <c:v>6.2007999599999997E-4</c:v>
                </c:pt>
                <c:pt idx="8655" formatCode="General">
                  <c:v>6.2015999600000004E-4</c:v>
                </c:pt>
                <c:pt idx="8656" formatCode="General">
                  <c:v>6.20239996E-4</c:v>
                </c:pt>
                <c:pt idx="8657" formatCode="General">
                  <c:v>6.2031999599999996E-4</c:v>
                </c:pt>
                <c:pt idx="8658" formatCode="General">
                  <c:v>6.2039999600000003E-4</c:v>
                </c:pt>
                <c:pt idx="8659" formatCode="General">
                  <c:v>6.2047999599999998E-4</c:v>
                </c:pt>
                <c:pt idx="8660" formatCode="General">
                  <c:v>6.2055999600000005E-4</c:v>
                </c:pt>
                <c:pt idx="8661" formatCode="General">
                  <c:v>6.2063999600000001E-4</c:v>
                </c:pt>
                <c:pt idx="8662" formatCode="General">
                  <c:v>6.2071999599999997E-4</c:v>
                </c:pt>
                <c:pt idx="8663" formatCode="General">
                  <c:v>6.2079999600000004E-4</c:v>
                </c:pt>
                <c:pt idx="8664" formatCode="General">
                  <c:v>6.2087999599999999E-4</c:v>
                </c:pt>
                <c:pt idx="8665" formatCode="General">
                  <c:v>6.2095999599999995E-4</c:v>
                </c:pt>
                <c:pt idx="8666" formatCode="General">
                  <c:v>6.2103999600000002E-4</c:v>
                </c:pt>
                <c:pt idx="8667" formatCode="General">
                  <c:v>6.2111999599999998E-4</c:v>
                </c:pt>
                <c:pt idx="8668" formatCode="General">
                  <c:v>6.2119999600000005E-4</c:v>
                </c:pt>
                <c:pt idx="8669" formatCode="General">
                  <c:v>6.21279996E-4</c:v>
                </c:pt>
                <c:pt idx="8670" formatCode="General">
                  <c:v>6.2135999599999996E-4</c:v>
                </c:pt>
                <c:pt idx="8671" formatCode="General">
                  <c:v>6.2143999600000003E-4</c:v>
                </c:pt>
                <c:pt idx="8672" formatCode="General">
                  <c:v>6.2151999599999999E-4</c:v>
                </c:pt>
                <c:pt idx="8673" formatCode="General">
                  <c:v>6.2159999599999995E-4</c:v>
                </c:pt>
                <c:pt idx="8674" formatCode="General">
                  <c:v>6.2167999600000001E-4</c:v>
                </c:pt>
                <c:pt idx="8675" formatCode="General">
                  <c:v>6.2175999599999997E-4</c:v>
                </c:pt>
                <c:pt idx="8676" formatCode="General">
                  <c:v>6.2183999600000004E-4</c:v>
                </c:pt>
                <c:pt idx="8677" formatCode="General">
                  <c:v>6.21919996E-4</c:v>
                </c:pt>
                <c:pt idx="8678" formatCode="General">
                  <c:v>6.2199999599999996E-4</c:v>
                </c:pt>
                <c:pt idx="8679" formatCode="General">
                  <c:v>6.2207999600000002E-4</c:v>
                </c:pt>
                <c:pt idx="8680" formatCode="General">
                  <c:v>6.2215999599999998E-4</c:v>
                </c:pt>
                <c:pt idx="8681" formatCode="General">
                  <c:v>6.2223999600000005E-4</c:v>
                </c:pt>
                <c:pt idx="8682" formatCode="General">
                  <c:v>6.2231999600000001E-4</c:v>
                </c:pt>
                <c:pt idx="8683" formatCode="General">
                  <c:v>6.2239999599999997E-4</c:v>
                </c:pt>
                <c:pt idx="8684" formatCode="General">
                  <c:v>6.2247999600000003E-4</c:v>
                </c:pt>
                <c:pt idx="8685" formatCode="General">
                  <c:v>6.2255999599999999E-4</c:v>
                </c:pt>
                <c:pt idx="8686" formatCode="General">
                  <c:v>6.2263999599999995E-4</c:v>
                </c:pt>
                <c:pt idx="8687" formatCode="General">
                  <c:v>6.2271999600000002E-4</c:v>
                </c:pt>
                <c:pt idx="8688" formatCode="General">
                  <c:v>6.2279999599999998E-4</c:v>
                </c:pt>
                <c:pt idx="8689" formatCode="General">
                  <c:v>6.2287999600000004E-4</c:v>
                </c:pt>
                <c:pt idx="8690" formatCode="General">
                  <c:v>6.22959996E-4</c:v>
                </c:pt>
                <c:pt idx="8691" formatCode="General">
                  <c:v>6.2303999599999996E-4</c:v>
                </c:pt>
                <c:pt idx="8692" formatCode="General">
                  <c:v>6.2311999600000003E-4</c:v>
                </c:pt>
                <c:pt idx="8693" formatCode="General">
                  <c:v>6.2319999599999999E-4</c:v>
                </c:pt>
                <c:pt idx="8694" formatCode="General">
                  <c:v>6.2327999600000005E-4</c:v>
                </c:pt>
                <c:pt idx="8695" formatCode="General">
                  <c:v>6.2335999600000001E-4</c:v>
                </c:pt>
                <c:pt idx="8696" formatCode="General">
                  <c:v>6.2343999599999997E-4</c:v>
                </c:pt>
                <c:pt idx="8697" formatCode="General">
                  <c:v>6.2351999600000004E-4</c:v>
                </c:pt>
                <c:pt idx="8698" formatCode="General">
                  <c:v>6.2359999599999999E-4</c:v>
                </c:pt>
                <c:pt idx="8699" formatCode="General">
                  <c:v>6.2367999599999995E-4</c:v>
                </c:pt>
                <c:pt idx="8700" formatCode="General">
                  <c:v>6.2375999600000002E-4</c:v>
                </c:pt>
                <c:pt idx="8701" formatCode="General">
                  <c:v>6.2383999599999998E-4</c:v>
                </c:pt>
                <c:pt idx="8702" formatCode="General">
                  <c:v>6.2391999600000005E-4</c:v>
                </c:pt>
                <c:pt idx="8703" formatCode="General">
                  <c:v>6.23999996E-4</c:v>
                </c:pt>
                <c:pt idx="8704" formatCode="General">
                  <c:v>6.2407999599999996E-4</c:v>
                </c:pt>
                <c:pt idx="8705" formatCode="General">
                  <c:v>6.2415999600000003E-4</c:v>
                </c:pt>
                <c:pt idx="8706" formatCode="General">
                  <c:v>6.2423999599999999E-4</c:v>
                </c:pt>
                <c:pt idx="8707" formatCode="General">
                  <c:v>6.2431999599999995E-4</c:v>
                </c:pt>
                <c:pt idx="8708" formatCode="General">
                  <c:v>6.2439999600000001E-4</c:v>
                </c:pt>
                <c:pt idx="8709" formatCode="General">
                  <c:v>6.2447999599999997E-4</c:v>
                </c:pt>
                <c:pt idx="8710" formatCode="General">
                  <c:v>6.2455999600000004E-4</c:v>
                </c:pt>
                <c:pt idx="8711" formatCode="General">
                  <c:v>6.24639996E-4</c:v>
                </c:pt>
                <c:pt idx="8712" formatCode="General">
                  <c:v>6.2471999599999996E-4</c:v>
                </c:pt>
                <c:pt idx="8713" formatCode="General">
                  <c:v>6.2479999600000002E-4</c:v>
                </c:pt>
                <c:pt idx="8714" formatCode="General">
                  <c:v>6.2487999599999998E-4</c:v>
                </c:pt>
                <c:pt idx="8715" formatCode="General">
                  <c:v>6.2495999600000005E-4</c:v>
                </c:pt>
                <c:pt idx="8716" formatCode="General">
                  <c:v>6.2503999600000001E-4</c:v>
                </c:pt>
                <c:pt idx="8717" formatCode="General">
                  <c:v>6.2511999599999997E-4</c:v>
                </c:pt>
                <c:pt idx="8718" formatCode="General">
                  <c:v>6.2519999600000003E-4</c:v>
                </c:pt>
                <c:pt idx="8719" formatCode="General">
                  <c:v>6.2527999599999999E-4</c:v>
                </c:pt>
                <c:pt idx="8720" formatCode="General">
                  <c:v>6.2535999599999995E-4</c:v>
                </c:pt>
                <c:pt idx="8721" formatCode="General">
                  <c:v>6.2543999600000002E-4</c:v>
                </c:pt>
                <c:pt idx="8722" formatCode="General">
                  <c:v>6.2551999599999998E-4</c:v>
                </c:pt>
                <c:pt idx="8723" formatCode="General">
                  <c:v>6.2559999600000004E-4</c:v>
                </c:pt>
                <c:pt idx="8724" formatCode="General">
                  <c:v>6.25679996E-4</c:v>
                </c:pt>
                <c:pt idx="8725" formatCode="General">
                  <c:v>6.2575999599999996E-4</c:v>
                </c:pt>
                <c:pt idx="8726" formatCode="General">
                  <c:v>6.2583999600000003E-4</c:v>
                </c:pt>
                <c:pt idx="8727" formatCode="General">
                  <c:v>6.2591999599999999E-4</c:v>
                </c:pt>
                <c:pt idx="8728" formatCode="General">
                  <c:v>6.2599999600000005E-4</c:v>
                </c:pt>
                <c:pt idx="8729" formatCode="General">
                  <c:v>6.2607999600000001E-4</c:v>
                </c:pt>
                <c:pt idx="8730" formatCode="General">
                  <c:v>6.2615999599999997E-4</c:v>
                </c:pt>
                <c:pt idx="8731" formatCode="General">
                  <c:v>6.2623999600000004E-4</c:v>
                </c:pt>
                <c:pt idx="8732" formatCode="General">
                  <c:v>6.26319996E-4</c:v>
                </c:pt>
                <c:pt idx="8733" formatCode="General">
                  <c:v>6.2639999599999995E-4</c:v>
                </c:pt>
                <c:pt idx="8734" formatCode="General">
                  <c:v>6.2647999600000002E-4</c:v>
                </c:pt>
                <c:pt idx="8735" formatCode="General">
                  <c:v>6.2655999599999998E-4</c:v>
                </c:pt>
                <c:pt idx="8736" formatCode="General">
                  <c:v>6.2663999600000005E-4</c:v>
                </c:pt>
                <c:pt idx="8737" formatCode="General">
                  <c:v>6.2671999600000001E-4</c:v>
                </c:pt>
                <c:pt idx="8738" formatCode="General">
                  <c:v>6.2679999599999996E-4</c:v>
                </c:pt>
                <c:pt idx="8739" formatCode="General">
                  <c:v>6.2687999600000003E-4</c:v>
                </c:pt>
                <c:pt idx="8740" formatCode="General">
                  <c:v>6.2695999599999999E-4</c:v>
                </c:pt>
                <c:pt idx="8741" formatCode="General">
                  <c:v>6.2703999599999995E-4</c:v>
                </c:pt>
                <c:pt idx="8742" formatCode="General">
                  <c:v>6.2711999600000002E-4</c:v>
                </c:pt>
                <c:pt idx="8743" formatCode="General">
                  <c:v>6.2719999599999997E-4</c:v>
                </c:pt>
                <c:pt idx="8744" formatCode="General">
                  <c:v>6.2727999600000004E-4</c:v>
                </c:pt>
                <c:pt idx="8745" formatCode="General">
                  <c:v>6.27359996E-4</c:v>
                </c:pt>
                <c:pt idx="8746" formatCode="General">
                  <c:v>6.2743999599999996E-4</c:v>
                </c:pt>
                <c:pt idx="8747" formatCode="General">
                  <c:v>6.2751999600000003E-4</c:v>
                </c:pt>
                <c:pt idx="8748" formatCode="General">
                  <c:v>6.2759999599999998E-4</c:v>
                </c:pt>
                <c:pt idx="8749" formatCode="General">
                  <c:v>6.2767999600000005E-4</c:v>
                </c:pt>
                <c:pt idx="8750" formatCode="General">
                  <c:v>6.2775999600000001E-4</c:v>
                </c:pt>
                <c:pt idx="8751" formatCode="General">
                  <c:v>6.2783999599999997E-4</c:v>
                </c:pt>
                <c:pt idx="8752" formatCode="General">
                  <c:v>6.2791999600000003E-4</c:v>
                </c:pt>
                <c:pt idx="8753" formatCode="General">
                  <c:v>6.2799999599999999E-4</c:v>
                </c:pt>
                <c:pt idx="8754" formatCode="General">
                  <c:v>6.2807999599999995E-4</c:v>
                </c:pt>
                <c:pt idx="8755" formatCode="General">
                  <c:v>6.2815999600000002E-4</c:v>
                </c:pt>
                <c:pt idx="8756" formatCode="General">
                  <c:v>6.2823999599999998E-4</c:v>
                </c:pt>
                <c:pt idx="8757" formatCode="General">
                  <c:v>6.2831999600000004E-4</c:v>
                </c:pt>
                <c:pt idx="8758" formatCode="General">
                  <c:v>6.28399996E-4</c:v>
                </c:pt>
                <c:pt idx="8759" formatCode="General">
                  <c:v>6.2847999599999996E-4</c:v>
                </c:pt>
                <c:pt idx="8760" formatCode="General">
                  <c:v>6.2855999600000003E-4</c:v>
                </c:pt>
                <c:pt idx="8761" formatCode="General">
                  <c:v>6.2863999599999999E-4</c:v>
                </c:pt>
                <c:pt idx="8762" formatCode="General">
                  <c:v>6.2871999599999995E-4</c:v>
                </c:pt>
                <c:pt idx="8763" formatCode="General">
                  <c:v>6.2879999600000001E-4</c:v>
                </c:pt>
                <c:pt idx="8764" formatCode="General">
                  <c:v>6.2887999599999997E-4</c:v>
                </c:pt>
                <c:pt idx="8765" formatCode="General">
                  <c:v>6.2895999600000004E-4</c:v>
                </c:pt>
                <c:pt idx="8766" formatCode="General">
                  <c:v>6.29039996E-4</c:v>
                </c:pt>
                <c:pt idx="8767" formatCode="General">
                  <c:v>6.2911999599999996E-4</c:v>
                </c:pt>
                <c:pt idx="8768" formatCode="General">
                  <c:v>6.2919999600000002E-4</c:v>
                </c:pt>
                <c:pt idx="8769" formatCode="General">
                  <c:v>6.2927999599999998E-4</c:v>
                </c:pt>
                <c:pt idx="8770" formatCode="General">
                  <c:v>6.2935999600000005E-4</c:v>
                </c:pt>
                <c:pt idx="8771" formatCode="General">
                  <c:v>6.2943999600000001E-4</c:v>
                </c:pt>
                <c:pt idx="8772" formatCode="General">
                  <c:v>6.2951999599999997E-4</c:v>
                </c:pt>
                <c:pt idx="8773" formatCode="General">
                  <c:v>6.2959999600000003E-4</c:v>
                </c:pt>
                <c:pt idx="8774" formatCode="General">
                  <c:v>6.2967999599999999E-4</c:v>
                </c:pt>
                <c:pt idx="8775" formatCode="General">
                  <c:v>6.2975999599999995E-4</c:v>
                </c:pt>
                <c:pt idx="8776" formatCode="General">
                  <c:v>6.2983999600000002E-4</c:v>
                </c:pt>
                <c:pt idx="8777" formatCode="General">
                  <c:v>6.2991999599999998E-4</c:v>
                </c:pt>
                <c:pt idx="8778" formatCode="General">
                  <c:v>6.2999999600000004E-4</c:v>
                </c:pt>
                <c:pt idx="8779" formatCode="General">
                  <c:v>6.30079996E-4</c:v>
                </c:pt>
                <c:pt idx="8780" formatCode="General">
                  <c:v>6.3015999599999996E-4</c:v>
                </c:pt>
                <c:pt idx="8781" formatCode="General">
                  <c:v>6.3023999600000003E-4</c:v>
                </c:pt>
                <c:pt idx="8782" formatCode="General">
                  <c:v>6.3031999599999998E-4</c:v>
                </c:pt>
                <c:pt idx="8783" formatCode="General">
                  <c:v>6.3039999600000005E-4</c:v>
                </c:pt>
                <c:pt idx="8784" formatCode="General">
                  <c:v>6.3047999600000001E-4</c:v>
                </c:pt>
                <c:pt idx="8785" formatCode="General">
                  <c:v>6.3055999599999997E-4</c:v>
                </c:pt>
                <c:pt idx="8786" formatCode="General">
                  <c:v>6.3063999600000004E-4</c:v>
                </c:pt>
                <c:pt idx="8787" formatCode="General">
                  <c:v>6.3071999599999999E-4</c:v>
                </c:pt>
                <c:pt idx="8788" formatCode="General">
                  <c:v>6.3079999599999995E-4</c:v>
                </c:pt>
                <c:pt idx="8789" formatCode="General">
                  <c:v>6.3087999600000002E-4</c:v>
                </c:pt>
                <c:pt idx="8790" formatCode="General">
                  <c:v>6.3095999599999998E-4</c:v>
                </c:pt>
                <c:pt idx="8791" formatCode="General">
                  <c:v>6.3103999600000005E-4</c:v>
                </c:pt>
                <c:pt idx="8792" formatCode="General">
                  <c:v>6.31119996E-4</c:v>
                </c:pt>
                <c:pt idx="8793" formatCode="General">
                  <c:v>6.3119999599999996E-4</c:v>
                </c:pt>
                <c:pt idx="8794" formatCode="General">
                  <c:v>6.3127999600000003E-4</c:v>
                </c:pt>
                <c:pt idx="8795" formatCode="General">
                  <c:v>6.3135999599999999E-4</c:v>
                </c:pt>
                <c:pt idx="8796" formatCode="General">
                  <c:v>6.3143999599999995E-4</c:v>
                </c:pt>
                <c:pt idx="8797" formatCode="General">
                  <c:v>6.3151999600000001E-4</c:v>
                </c:pt>
                <c:pt idx="8798" formatCode="General">
                  <c:v>6.3159999599999997E-4</c:v>
                </c:pt>
                <c:pt idx="8799" formatCode="General">
                  <c:v>6.3167999600000004E-4</c:v>
                </c:pt>
                <c:pt idx="8800" formatCode="General">
                  <c:v>6.31759996E-4</c:v>
                </c:pt>
                <c:pt idx="8801" formatCode="General">
                  <c:v>6.3183999599999996E-4</c:v>
                </c:pt>
                <c:pt idx="8802" formatCode="General">
                  <c:v>6.3191999600000002E-4</c:v>
                </c:pt>
                <c:pt idx="8803" formatCode="General">
                  <c:v>6.3199999599999998E-4</c:v>
                </c:pt>
                <c:pt idx="8804" formatCode="General">
                  <c:v>6.3207999600000005E-4</c:v>
                </c:pt>
                <c:pt idx="8805" formatCode="General">
                  <c:v>6.3215999600000001E-4</c:v>
                </c:pt>
                <c:pt idx="8806" formatCode="General">
                  <c:v>6.3223999599999997E-4</c:v>
                </c:pt>
                <c:pt idx="8807" formatCode="General">
                  <c:v>6.3231999600000003E-4</c:v>
                </c:pt>
                <c:pt idx="8808" formatCode="General">
                  <c:v>6.3239999599999999E-4</c:v>
                </c:pt>
                <c:pt idx="8809" formatCode="General">
                  <c:v>6.3247999599999995E-4</c:v>
                </c:pt>
                <c:pt idx="8810" formatCode="General">
                  <c:v>6.3255999600000002E-4</c:v>
                </c:pt>
                <c:pt idx="8811" formatCode="General">
                  <c:v>6.3263999599999998E-4</c:v>
                </c:pt>
                <c:pt idx="8812" formatCode="General">
                  <c:v>6.3271999600000004E-4</c:v>
                </c:pt>
                <c:pt idx="8813" formatCode="General">
                  <c:v>6.32799996E-4</c:v>
                </c:pt>
                <c:pt idx="8814" formatCode="General">
                  <c:v>6.3287999599999996E-4</c:v>
                </c:pt>
                <c:pt idx="8815" formatCode="General">
                  <c:v>6.3295999600000003E-4</c:v>
                </c:pt>
                <c:pt idx="8816" formatCode="General">
                  <c:v>6.3303999599999999E-4</c:v>
                </c:pt>
                <c:pt idx="8817" formatCode="General">
                  <c:v>6.3311999600000005E-4</c:v>
                </c:pt>
                <c:pt idx="8818" formatCode="General">
                  <c:v>6.3319999600000001E-4</c:v>
                </c:pt>
                <c:pt idx="8819" formatCode="General">
                  <c:v>6.3327999599999997E-4</c:v>
                </c:pt>
                <c:pt idx="8820" formatCode="General">
                  <c:v>6.3335999600000004E-4</c:v>
                </c:pt>
                <c:pt idx="8821" formatCode="General">
                  <c:v>6.33439996E-4</c:v>
                </c:pt>
                <c:pt idx="8822" formatCode="General">
                  <c:v>6.3351999599999995E-4</c:v>
                </c:pt>
                <c:pt idx="8823" formatCode="General">
                  <c:v>6.3359999600000002E-4</c:v>
                </c:pt>
                <c:pt idx="8824" formatCode="General">
                  <c:v>6.3367999599999998E-4</c:v>
                </c:pt>
                <c:pt idx="8825" formatCode="General">
                  <c:v>6.3375999600000005E-4</c:v>
                </c:pt>
                <c:pt idx="8826" formatCode="General">
                  <c:v>6.3383999600000001E-4</c:v>
                </c:pt>
                <c:pt idx="8827" formatCode="General">
                  <c:v>6.3391999599999996E-4</c:v>
                </c:pt>
                <c:pt idx="8828" formatCode="General">
                  <c:v>6.3399999600000003E-4</c:v>
                </c:pt>
                <c:pt idx="8829" formatCode="General">
                  <c:v>6.3407999599999999E-4</c:v>
                </c:pt>
                <c:pt idx="8830" formatCode="General">
                  <c:v>6.3415999599999995E-4</c:v>
                </c:pt>
                <c:pt idx="8831" formatCode="General">
                  <c:v>6.3423999600000002E-4</c:v>
                </c:pt>
                <c:pt idx="8832" formatCode="General">
                  <c:v>6.3431999599999997E-4</c:v>
                </c:pt>
                <c:pt idx="8833" formatCode="General">
                  <c:v>6.3439999600000004E-4</c:v>
                </c:pt>
                <c:pt idx="8834" formatCode="General">
                  <c:v>6.34479996E-4</c:v>
                </c:pt>
                <c:pt idx="8835" formatCode="General">
                  <c:v>6.3455999599999996E-4</c:v>
                </c:pt>
                <c:pt idx="8836" formatCode="General">
                  <c:v>6.3463999600000002E-4</c:v>
                </c:pt>
                <c:pt idx="8837" formatCode="General">
                  <c:v>6.3471999599999998E-4</c:v>
                </c:pt>
                <c:pt idx="8838" formatCode="General">
                  <c:v>6.3479999600000005E-4</c:v>
                </c:pt>
                <c:pt idx="8839" formatCode="General">
                  <c:v>6.3487999600000001E-4</c:v>
                </c:pt>
                <c:pt idx="8840" formatCode="General">
                  <c:v>6.3495999599999997E-4</c:v>
                </c:pt>
                <c:pt idx="8841" formatCode="General">
                  <c:v>6.3503999600000003E-4</c:v>
                </c:pt>
                <c:pt idx="8842" formatCode="General">
                  <c:v>6.3511999599999999E-4</c:v>
                </c:pt>
                <c:pt idx="8843" formatCode="General">
                  <c:v>6.3519999599999995E-4</c:v>
                </c:pt>
                <c:pt idx="8844" formatCode="General">
                  <c:v>6.3527999600000002E-4</c:v>
                </c:pt>
                <c:pt idx="8845" formatCode="General">
                  <c:v>6.3535999599999998E-4</c:v>
                </c:pt>
                <c:pt idx="8846" formatCode="General">
                  <c:v>6.3543999600000004E-4</c:v>
                </c:pt>
                <c:pt idx="8847" formatCode="General">
                  <c:v>6.35519996E-4</c:v>
                </c:pt>
                <c:pt idx="8848" formatCode="General">
                  <c:v>6.3559999599999996E-4</c:v>
                </c:pt>
                <c:pt idx="8849" formatCode="General">
                  <c:v>6.3567999600000003E-4</c:v>
                </c:pt>
                <c:pt idx="8850" formatCode="General">
                  <c:v>6.3575999599999999E-4</c:v>
                </c:pt>
                <c:pt idx="8851" formatCode="General">
                  <c:v>6.3583999600000005E-4</c:v>
                </c:pt>
                <c:pt idx="8852" formatCode="General">
                  <c:v>6.3591999600000001E-4</c:v>
                </c:pt>
                <c:pt idx="8853" formatCode="General">
                  <c:v>6.3599999599999997E-4</c:v>
                </c:pt>
                <c:pt idx="8854" formatCode="General">
                  <c:v>6.3607999600000004E-4</c:v>
                </c:pt>
                <c:pt idx="8855" formatCode="General">
                  <c:v>6.36159996E-4</c:v>
                </c:pt>
                <c:pt idx="8856" formatCode="General">
                  <c:v>6.3623999599999996E-4</c:v>
                </c:pt>
                <c:pt idx="8857" formatCode="General">
                  <c:v>6.3631999600000002E-4</c:v>
                </c:pt>
                <c:pt idx="8858" formatCode="General">
                  <c:v>6.3639999599999998E-4</c:v>
                </c:pt>
                <c:pt idx="8859" formatCode="General">
                  <c:v>6.3647999600000005E-4</c:v>
                </c:pt>
                <c:pt idx="8860" formatCode="General">
                  <c:v>6.3655999600000001E-4</c:v>
                </c:pt>
                <c:pt idx="8861" formatCode="General">
                  <c:v>6.3663999599999996E-4</c:v>
                </c:pt>
                <c:pt idx="8862" formatCode="General">
                  <c:v>6.3671999600000003E-4</c:v>
                </c:pt>
                <c:pt idx="8863" formatCode="General">
                  <c:v>6.3679999599999999E-4</c:v>
                </c:pt>
                <c:pt idx="8864" formatCode="General">
                  <c:v>6.3687999599999995E-4</c:v>
                </c:pt>
                <c:pt idx="8865" formatCode="General">
                  <c:v>6.3695999600000002E-4</c:v>
                </c:pt>
                <c:pt idx="8866" formatCode="General">
                  <c:v>6.3703999599999997E-4</c:v>
                </c:pt>
                <c:pt idx="8867" formatCode="General">
                  <c:v>6.3711999600000004E-4</c:v>
                </c:pt>
                <c:pt idx="8868" formatCode="General">
                  <c:v>6.37199996E-4</c:v>
                </c:pt>
                <c:pt idx="8869" formatCode="General">
                  <c:v>6.3727999599999996E-4</c:v>
                </c:pt>
                <c:pt idx="8870" formatCode="General">
                  <c:v>6.3735999600000003E-4</c:v>
                </c:pt>
                <c:pt idx="8871" formatCode="General">
                  <c:v>6.3743999599999998E-4</c:v>
                </c:pt>
                <c:pt idx="8872" formatCode="General">
                  <c:v>6.3751999600000005E-4</c:v>
                </c:pt>
                <c:pt idx="8873" formatCode="General">
                  <c:v>6.3759999600000001E-4</c:v>
                </c:pt>
                <c:pt idx="8874" formatCode="General">
                  <c:v>6.3767999599999997E-4</c:v>
                </c:pt>
                <c:pt idx="8875" formatCode="General">
                  <c:v>6.3775999600000004E-4</c:v>
                </c:pt>
                <c:pt idx="8876" formatCode="General">
                  <c:v>6.3783999599999999E-4</c:v>
                </c:pt>
                <c:pt idx="8877" formatCode="General">
                  <c:v>6.3791999599999995E-4</c:v>
                </c:pt>
                <c:pt idx="8878" formatCode="General">
                  <c:v>6.3799999600000002E-4</c:v>
                </c:pt>
                <c:pt idx="8879" formatCode="General">
                  <c:v>6.3807999599999998E-4</c:v>
                </c:pt>
                <c:pt idx="8880" formatCode="General">
                  <c:v>6.3815999600000005E-4</c:v>
                </c:pt>
                <c:pt idx="8881" formatCode="General">
                  <c:v>6.38239996E-4</c:v>
                </c:pt>
                <c:pt idx="8882" formatCode="General">
                  <c:v>6.3831999599999996E-4</c:v>
                </c:pt>
                <c:pt idx="8883" formatCode="General">
                  <c:v>6.3839999600000003E-4</c:v>
                </c:pt>
                <c:pt idx="8884" formatCode="General">
                  <c:v>6.3847999599999999E-4</c:v>
                </c:pt>
                <c:pt idx="8885" formatCode="General">
                  <c:v>6.3855999599999995E-4</c:v>
                </c:pt>
                <c:pt idx="8886" formatCode="General">
                  <c:v>6.3863999600000001E-4</c:v>
                </c:pt>
                <c:pt idx="8887" formatCode="General">
                  <c:v>6.3871999599999997E-4</c:v>
                </c:pt>
                <c:pt idx="8888" formatCode="General">
                  <c:v>6.3879999600000004E-4</c:v>
                </c:pt>
                <c:pt idx="8889" formatCode="General">
                  <c:v>6.38879996E-4</c:v>
                </c:pt>
                <c:pt idx="8890" formatCode="General">
                  <c:v>6.3895999599999996E-4</c:v>
                </c:pt>
                <c:pt idx="8891" formatCode="General">
                  <c:v>6.3903999600000002E-4</c:v>
                </c:pt>
                <c:pt idx="8892" formatCode="General">
                  <c:v>6.3911999599999998E-4</c:v>
                </c:pt>
                <c:pt idx="8893" formatCode="General">
                  <c:v>6.3919999600000005E-4</c:v>
                </c:pt>
                <c:pt idx="8894" formatCode="General">
                  <c:v>6.3927999600000001E-4</c:v>
                </c:pt>
                <c:pt idx="8895" formatCode="General">
                  <c:v>6.3935999599999997E-4</c:v>
                </c:pt>
                <c:pt idx="8896" formatCode="General">
                  <c:v>6.3943999600000003E-4</c:v>
                </c:pt>
                <c:pt idx="8897" formatCode="General">
                  <c:v>6.3951999599999999E-4</c:v>
                </c:pt>
                <c:pt idx="8898" formatCode="General">
                  <c:v>6.3959999599999995E-4</c:v>
                </c:pt>
                <c:pt idx="8899" formatCode="General">
                  <c:v>6.3967999600000002E-4</c:v>
                </c:pt>
                <c:pt idx="8900" formatCode="General">
                  <c:v>6.3975999599999998E-4</c:v>
                </c:pt>
                <c:pt idx="8901" formatCode="General">
                  <c:v>6.3983999600000004E-4</c:v>
                </c:pt>
                <c:pt idx="8902" formatCode="General">
                  <c:v>6.39919996E-4</c:v>
                </c:pt>
                <c:pt idx="8903" formatCode="General">
                  <c:v>6.3999999599999996E-4</c:v>
                </c:pt>
                <c:pt idx="8904" formatCode="General">
                  <c:v>6.4007999600000003E-4</c:v>
                </c:pt>
                <c:pt idx="8905" formatCode="General">
                  <c:v>6.4015999599999999E-4</c:v>
                </c:pt>
                <c:pt idx="8906" formatCode="General">
                  <c:v>6.4023999600000005E-4</c:v>
                </c:pt>
                <c:pt idx="8907" formatCode="General">
                  <c:v>6.4031999600000001E-4</c:v>
                </c:pt>
                <c:pt idx="8908" formatCode="General">
                  <c:v>6.4039999599999997E-4</c:v>
                </c:pt>
                <c:pt idx="8909" formatCode="General">
                  <c:v>6.4047999600000004E-4</c:v>
                </c:pt>
                <c:pt idx="8910" formatCode="General">
                  <c:v>6.40559996E-4</c:v>
                </c:pt>
                <c:pt idx="8911" formatCode="General">
                  <c:v>6.4063999599999995E-4</c:v>
                </c:pt>
                <c:pt idx="8912" formatCode="General">
                  <c:v>6.4071999600000002E-4</c:v>
                </c:pt>
                <c:pt idx="8913" formatCode="General">
                  <c:v>6.4079999599999998E-4</c:v>
                </c:pt>
                <c:pt idx="8914" formatCode="General">
                  <c:v>6.4087999600000005E-4</c:v>
                </c:pt>
                <c:pt idx="8915" formatCode="General">
                  <c:v>6.40959996E-4</c:v>
                </c:pt>
                <c:pt idx="8916" formatCode="General">
                  <c:v>6.4103999599999996E-4</c:v>
                </c:pt>
                <c:pt idx="8917" formatCode="General">
                  <c:v>6.4111999600000003E-4</c:v>
                </c:pt>
                <c:pt idx="8918" formatCode="General">
                  <c:v>6.4119999599999999E-4</c:v>
                </c:pt>
                <c:pt idx="8919" formatCode="General">
                  <c:v>6.4127999599999995E-4</c:v>
                </c:pt>
                <c:pt idx="8920" formatCode="General">
                  <c:v>6.4135999600000001E-4</c:v>
                </c:pt>
                <c:pt idx="8921" formatCode="General">
                  <c:v>6.4143999599999997E-4</c:v>
                </c:pt>
                <c:pt idx="8922" formatCode="General">
                  <c:v>6.4151999600000004E-4</c:v>
                </c:pt>
                <c:pt idx="8923" formatCode="General">
                  <c:v>6.41599996E-4</c:v>
                </c:pt>
                <c:pt idx="8924" formatCode="General">
                  <c:v>6.4167999599999996E-4</c:v>
                </c:pt>
                <c:pt idx="8925" formatCode="General">
                  <c:v>6.4175999600000002E-4</c:v>
                </c:pt>
                <c:pt idx="8926" formatCode="General">
                  <c:v>6.4183999599999998E-4</c:v>
                </c:pt>
                <c:pt idx="8927" formatCode="General">
                  <c:v>6.4191999600000005E-4</c:v>
                </c:pt>
                <c:pt idx="8928" formatCode="General">
                  <c:v>6.4199999600000001E-4</c:v>
                </c:pt>
                <c:pt idx="8929" formatCode="General">
                  <c:v>6.4207999599999997E-4</c:v>
                </c:pt>
                <c:pt idx="8930" formatCode="General">
                  <c:v>6.4215999600000003E-4</c:v>
                </c:pt>
                <c:pt idx="8931" formatCode="General">
                  <c:v>6.4223999599999999E-4</c:v>
                </c:pt>
                <c:pt idx="8932" formatCode="General">
                  <c:v>6.4231999599999995E-4</c:v>
                </c:pt>
                <c:pt idx="8933" formatCode="General">
                  <c:v>6.4239999600000002E-4</c:v>
                </c:pt>
                <c:pt idx="8934" formatCode="General">
                  <c:v>6.4247999599999998E-4</c:v>
                </c:pt>
                <c:pt idx="8935" formatCode="General">
                  <c:v>6.4255999600000004E-4</c:v>
                </c:pt>
                <c:pt idx="8936" formatCode="General">
                  <c:v>6.42639996E-4</c:v>
                </c:pt>
                <c:pt idx="8937" formatCode="General">
                  <c:v>6.4271999599999996E-4</c:v>
                </c:pt>
                <c:pt idx="8938" formatCode="General">
                  <c:v>6.4279999600000003E-4</c:v>
                </c:pt>
                <c:pt idx="8939" formatCode="General">
                  <c:v>6.4287999599999999E-4</c:v>
                </c:pt>
                <c:pt idx="8940" formatCode="General">
                  <c:v>6.4295999600000005E-4</c:v>
                </c:pt>
                <c:pt idx="8941" formatCode="General">
                  <c:v>6.4303999600000001E-4</c:v>
                </c:pt>
                <c:pt idx="8942" formatCode="General">
                  <c:v>6.4311999599999997E-4</c:v>
                </c:pt>
                <c:pt idx="8943" formatCode="General">
                  <c:v>6.4319999600000004E-4</c:v>
                </c:pt>
                <c:pt idx="8944" formatCode="General">
                  <c:v>6.43279996E-4</c:v>
                </c:pt>
                <c:pt idx="8945" formatCode="General">
                  <c:v>6.4335999599999995E-4</c:v>
                </c:pt>
                <c:pt idx="8946" formatCode="General">
                  <c:v>6.4343999600000002E-4</c:v>
                </c:pt>
                <c:pt idx="8947" formatCode="General">
                  <c:v>6.4351999599999998E-4</c:v>
                </c:pt>
                <c:pt idx="8948" formatCode="General">
                  <c:v>6.4359999600000005E-4</c:v>
                </c:pt>
                <c:pt idx="8949" formatCode="General">
                  <c:v>6.4367999600000001E-4</c:v>
                </c:pt>
                <c:pt idx="8950" formatCode="General">
                  <c:v>6.4375999599999996E-4</c:v>
                </c:pt>
                <c:pt idx="8951" formatCode="General">
                  <c:v>6.4383999600000003E-4</c:v>
                </c:pt>
                <c:pt idx="8952" formatCode="General">
                  <c:v>6.4391999599999999E-4</c:v>
                </c:pt>
                <c:pt idx="8953" formatCode="General">
                  <c:v>6.4399999599999995E-4</c:v>
                </c:pt>
                <c:pt idx="8954" formatCode="General">
                  <c:v>6.4407999600000002E-4</c:v>
                </c:pt>
                <c:pt idx="8955" formatCode="General">
                  <c:v>6.4415999599999997E-4</c:v>
                </c:pt>
                <c:pt idx="8956" formatCode="General">
                  <c:v>6.4423999600000004E-4</c:v>
                </c:pt>
                <c:pt idx="8957" formatCode="General">
                  <c:v>6.44319996E-4</c:v>
                </c:pt>
                <c:pt idx="8958" formatCode="General">
                  <c:v>6.4439999599999996E-4</c:v>
                </c:pt>
                <c:pt idx="8959" formatCode="General">
                  <c:v>6.4447999600000003E-4</c:v>
                </c:pt>
                <c:pt idx="8960" formatCode="General">
                  <c:v>6.4455999599999998E-4</c:v>
                </c:pt>
                <c:pt idx="8961" formatCode="General">
                  <c:v>6.4463999600000005E-4</c:v>
                </c:pt>
                <c:pt idx="8962" formatCode="General">
                  <c:v>6.4471999600000001E-4</c:v>
                </c:pt>
                <c:pt idx="8963" formatCode="General">
                  <c:v>6.4479999599999997E-4</c:v>
                </c:pt>
                <c:pt idx="8964" formatCode="General">
                  <c:v>6.4487999600000004E-4</c:v>
                </c:pt>
                <c:pt idx="8965" formatCode="General">
                  <c:v>6.4495999599999999E-4</c:v>
                </c:pt>
                <c:pt idx="8966" formatCode="General">
                  <c:v>6.4503999599999995E-4</c:v>
                </c:pt>
                <c:pt idx="8967" formatCode="General">
                  <c:v>6.4511999600000002E-4</c:v>
                </c:pt>
                <c:pt idx="8968" formatCode="General">
                  <c:v>6.4519999599999998E-4</c:v>
                </c:pt>
                <c:pt idx="8969" formatCode="General">
                  <c:v>6.4527999600000004E-4</c:v>
                </c:pt>
                <c:pt idx="8970" formatCode="General">
                  <c:v>6.45359996E-4</c:v>
                </c:pt>
                <c:pt idx="8971" formatCode="General">
                  <c:v>6.4543999599999996E-4</c:v>
                </c:pt>
                <c:pt idx="8972" formatCode="General">
                  <c:v>6.4551999600000003E-4</c:v>
                </c:pt>
                <c:pt idx="8973" formatCode="General">
                  <c:v>6.4559999599999999E-4</c:v>
                </c:pt>
                <c:pt idx="8974" formatCode="General">
                  <c:v>6.4567999599999995E-4</c:v>
                </c:pt>
                <c:pt idx="8975" formatCode="General">
                  <c:v>6.4575999600000001E-4</c:v>
                </c:pt>
                <c:pt idx="8976" formatCode="General">
                  <c:v>6.4583999599999997E-4</c:v>
                </c:pt>
                <c:pt idx="8977" formatCode="General">
                  <c:v>6.4591999600000004E-4</c:v>
                </c:pt>
                <c:pt idx="8978" formatCode="General">
                  <c:v>6.45999996E-4</c:v>
                </c:pt>
                <c:pt idx="8979" formatCode="General">
                  <c:v>6.4607999599999996E-4</c:v>
                </c:pt>
                <c:pt idx="8980" formatCode="General">
                  <c:v>6.4615999600000002E-4</c:v>
                </c:pt>
                <c:pt idx="8981" formatCode="General">
                  <c:v>6.4623999599999998E-4</c:v>
                </c:pt>
                <c:pt idx="8982" formatCode="General">
                  <c:v>6.4631999600000005E-4</c:v>
                </c:pt>
                <c:pt idx="8983" formatCode="General">
                  <c:v>6.4639999600000001E-4</c:v>
                </c:pt>
                <c:pt idx="8984" formatCode="General">
                  <c:v>6.4647999599999997E-4</c:v>
                </c:pt>
                <c:pt idx="8985" formatCode="General">
                  <c:v>6.4655999600000003E-4</c:v>
                </c:pt>
                <c:pt idx="8986" formatCode="General">
                  <c:v>6.4663999599999999E-4</c:v>
                </c:pt>
                <c:pt idx="8987" formatCode="General">
                  <c:v>6.4671999599999995E-4</c:v>
                </c:pt>
                <c:pt idx="8988" formatCode="General">
                  <c:v>6.4679999600000002E-4</c:v>
                </c:pt>
                <c:pt idx="8989" formatCode="General">
                  <c:v>6.4687999599999998E-4</c:v>
                </c:pt>
                <c:pt idx="8990" formatCode="General">
                  <c:v>6.4695999600000004E-4</c:v>
                </c:pt>
                <c:pt idx="8991" formatCode="General">
                  <c:v>6.47039996E-4</c:v>
                </c:pt>
                <c:pt idx="8992" formatCode="General">
                  <c:v>6.4711999599999996E-4</c:v>
                </c:pt>
                <c:pt idx="8993" formatCode="General">
                  <c:v>6.4719999600000003E-4</c:v>
                </c:pt>
                <c:pt idx="8994" formatCode="General">
                  <c:v>6.4727999599999999E-4</c:v>
                </c:pt>
                <c:pt idx="8995" formatCode="General">
                  <c:v>6.4735999600000005E-4</c:v>
                </c:pt>
                <c:pt idx="8996" formatCode="General">
                  <c:v>6.4743999600000001E-4</c:v>
                </c:pt>
                <c:pt idx="8997" formatCode="General">
                  <c:v>6.4751999599999997E-4</c:v>
                </c:pt>
                <c:pt idx="8998" formatCode="General">
                  <c:v>6.4759999600000004E-4</c:v>
                </c:pt>
                <c:pt idx="8999" formatCode="General">
                  <c:v>6.4767999599999999E-4</c:v>
                </c:pt>
                <c:pt idx="9000" formatCode="General">
                  <c:v>6.4775999599999995E-4</c:v>
                </c:pt>
                <c:pt idx="9001" formatCode="General">
                  <c:v>6.4783999600000002E-4</c:v>
                </c:pt>
                <c:pt idx="9002" formatCode="General">
                  <c:v>6.4791999599999998E-4</c:v>
                </c:pt>
                <c:pt idx="9003" formatCode="General">
                  <c:v>6.4799999600000005E-4</c:v>
                </c:pt>
                <c:pt idx="9004" formatCode="General">
                  <c:v>6.48079996E-4</c:v>
                </c:pt>
                <c:pt idx="9005" formatCode="General">
                  <c:v>6.4815999599999996E-4</c:v>
                </c:pt>
                <c:pt idx="9006" formatCode="General">
                  <c:v>6.4823999600000003E-4</c:v>
                </c:pt>
                <c:pt idx="9007" formatCode="General">
                  <c:v>6.4831999599999999E-4</c:v>
                </c:pt>
                <c:pt idx="9008" formatCode="General">
                  <c:v>6.4839999599999995E-4</c:v>
                </c:pt>
                <c:pt idx="9009" formatCode="General">
                  <c:v>6.4847999600000001E-4</c:v>
                </c:pt>
                <c:pt idx="9010" formatCode="General">
                  <c:v>6.4855999599999997E-4</c:v>
                </c:pt>
                <c:pt idx="9011" formatCode="General">
                  <c:v>6.4863999600000004E-4</c:v>
                </c:pt>
                <c:pt idx="9012" formatCode="General">
                  <c:v>6.48719996E-4</c:v>
                </c:pt>
                <c:pt idx="9013" formatCode="General">
                  <c:v>6.4879999599999996E-4</c:v>
                </c:pt>
                <c:pt idx="9014" formatCode="General">
                  <c:v>6.4887999600000002E-4</c:v>
                </c:pt>
                <c:pt idx="9015" formatCode="General">
                  <c:v>6.4895999599999998E-4</c:v>
                </c:pt>
                <c:pt idx="9016" formatCode="General">
                  <c:v>6.4903999600000005E-4</c:v>
                </c:pt>
                <c:pt idx="9017" formatCode="General">
                  <c:v>6.4911999600000001E-4</c:v>
                </c:pt>
                <c:pt idx="9018" formatCode="General">
                  <c:v>6.4919999599999997E-4</c:v>
                </c:pt>
                <c:pt idx="9019" formatCode="General">
                  <c:v>6.4927999600000003E-4</c:v>
                </c:pt>
                <c:pt idx="9020" formatCode="General">
                  <c:v>6.4935999599999999E-4</c:v>
                </c:pt>
                <c:pt idx="9021" formatCode="General">
                  <c:v>6.4943999599999995E-4</c:v>
                </c:pt>
                <c:pt idx="9022" formatCode="General">
                  <c:v>6.4951999600000002E-4</c:v>
                </c:pt>
                <c:pt idx="9023" formatCode="General">
                  <c:v>6.4959999599999998E-4</c:v>
                </c:pt>
                <c:pt idx="9024" formatCode="General">
                  <c:v>6.4967999600000004E-4</c:v>
                </c:pt>
                <c:pt idx="9025" formatCode="General">
                  <c:v>6.49759996E-4</c:v>
                </c:pt>
                <c:pt idx="9026" formatCode="General">
                  <c:v>6.4983999599999996E-4</c:v>
                </c:pt>
                <c:pt idx="9027" formatCode="General">
                  <c:v>6.4991999600000003E-4</c:v>
                </c:pt>
                <c:pt idx="9028" formatCode="General">
                  <c:v>6.4999999599999999E-4</c:v>
                </c:pt>
                <c:pt idx="9029" formatCode="General">
                  <c:v>6.5007999600000005E-4</c:v>
                </c:pt>
                <c:pt idx="9030" formatCode="General">
                  <c:v>6.5015999600000001E-4</c:v>
                </c:pt>
                <c:pt idx="9031" formatCode="General">
                  <c:v>6.5023999599999997E-4</c:v>
                </c:pt>
                <c:pt idx="9032" formatCode="General">
                  <c:v>6.5031999600000004E-4</c:v>
                </c:pt>
                <c:pt idx="9033" formatCode="General">
                  <c:v>6.50399996E-4</c:v>
                </c:pt>
                <c:pt idx="9034" formatCode="General">
                  <c:v>6.5047999599999995E-4</c:v>
                </c:pt>
                <c:pt idx="9035" formatCode="General">
                  <c:v>6.5055999600000002E-4</c:v>
                </c:pt>
                <c:pt idx="9036" formatCode="General">
                  <c:v>6.5063999599999998E-4</c:v>
                </c:pt>
                <c:pt idx="9037" formatCode="General">
                  <c:v>6.5071999600000005E-4</c:v>
                </c:pt>
                <c:pt idx="9038" formatCode="General">
                  <c:v>6.5079999600000001E-4</c:v>
                </c:pt>
                <c:pt idx="9039" formatCode="General">
                  <c:v>6.5087999599999996E-4</c:v>
                </c:pt>
                <c:pt idx="9040" formatCode="General">
                  <c:v>6.5095999600000003E-4</c:v>
                </c:pt>
                <c:pt idx="9041" formatCode="General">
                  <c:v>6.5103999599999999E-4</c:v>
                </c:pt>
                <c:pt idx="9042" formatCode="General">
                  <c:v>6.5111999599999995E-4</c:v>
                </c:pt>
                <c:pt idx="9043" formatCode="General">
                  <c:v>6.5119999600000002E-4</c:v>
                </c:pt>
                <c:pt idx="9044" formatCode="General">
                  <c:v>6.5127999599999997E-4</c:v>
                </c:pt>
                <c:pt idx="9045" formatCode="General">
                  <c:v>6.5135999600000004E-4</c:v>
                </c:pt>
                <c:pt idx="9046" formatCode="General">
                  <c:v>6.51439996E-4</c:v>
                </c:pt>
                <c:pt idx="9047" formatCode="General">
                  <c:v>6.5151999599999996E-4</c:v>
                </c:pt>
                <c:pt idx="9048" formatCode="General">
                  <c:v>6.5159999600000003E-4</c:v>
                </c:pt>
                <c:pt idx="9049" formatCode="General">
                  <c:v>6.5167999599999998E-4</c:v>
                </c:pt>
                <c:pt idx="9050" formatCode="General">
                  <c:v>6.5175999600000005E-4</c:v>
                </c:pt>
                <c:pt idx="9051" formatCode="General">
                  <c:v>6.5183999600000001E-4</c:v>
                </c:pt>
                <c:pt idx="9052" formatCode="General">
                  <c:v>6.5191999599999997E-4</c:v>
                </c:pt>
                <c:pt idx="9053" formatCode="General">
                  <c:v>6.5199999600000003E-4</c:v>
                </c:pt>
                <c:pt idx="9054" formatCode="General">
                  <c:v>6.5207999599999999E-4</c:v>
                </c:pt>
                <c:pt idx="9055" formatCode="General">
                  <c:v>6.5215999599999995E-4</c:v>
                </c:pt>
                <c:pt idx="9056" formatCode="General">
                  <c:v>6.5223999600000002E-4</c:v>
                </c:pt>
                <c:pt idx="9057" formatCode="General">
                  <c:v>6.5231999599999998E-4</c:v>
                </c:pt>
                <c:pt idx="9058" formatCode="General">
                  <c:v>6.5239999600000004E-4</c:v>
                </c:pt>
                <c:pt idx="9059" formatCode="General">
                  <c:v>6.52479996E-4</c:v>
                </c:pt>
                <c:pt idx="9060" formatCode="General">
                  <c:v>6.5255999599999996E-4</c:v>
                </c:pt>
                <c:pt idx="9061" formatCode="General">
                  <c:v>6.5263999600000003E-4</c:v>
                </c:pt>
                <c:pt idx="9062" formatCode="General">
                  <c:v>6.5271999599999999E-4</c:v>
                </c:pt>
                <c:pt idx="9063" formatCode="General">
                  <c:v>6.5279999600000005E-4</c:v>
                </c:pt>
                <c:pt idx="9064" formatCode="General">
                  <c:v>6.5287999600000001E-4</c:v>
                </c:pt>
                <c:pt idx="9065" formatCode="General">
                  <c:v>6.5295999599999997E-4</c:v>
                </c:pt>
                <c:pt idx="9066" formatCode="General">
                  <c:v>6.5303999600000004E-4</c:v>
                </c:pt>
                <c:pt idx="9067" formatCode="General">
                  <c:v>6.53119996E-4</c:v>
                </c:pt>
                <c:pt idx="9068" formatCode="General">
                  <c:v>6.5319999599999996E-4</c:v>
                </c:pt>
                <c:pt idx="9069" formatCode="General">
                  <c:v>6.5327999600000002E-4</c:v>
                </c:pt>
                <c:pt idx="9070" formatCode="General">
                  <c:v>6.5335999599999998E-4</c:v>
                </c:pt>
                <c:pt idx="9071" formatCode="General">
                  <c:v>6.5343999600000005E-4</c:v>
                </c:pt>
                <c:pt idx="9072" formatCode="General">
                  <c:v>6.5351999600000001E-4</c:v>
                </c:pt>
                <c:pt idx="9073" formatCode="General">
                  <c:v>6.5359999599999997E-4</c:v>
                </c:pt>
                <c:pt idx="9074" formatCode="General">
                  <c:v>6.5367999600000003E-4</c:v>
                </c:pt>
                <c:pt idx="9075" formatCode="General">
                  <c:v>6.5375999599999999E-4</c:v>
                </c:pt>
                <c:pt idx="9076" formatCode="General">
                  <c:v>6.5383999599999995E-4</c:v>
                </c:pt>
                <c:pt idx="9077" formatCode="General">
                  <c:v>6.5391999600000002E-4</c:v>
                </c:pt>
                <c:pt idx="9078" formatCode="General">
                  <c:v>6.5399999599999997E-4</c:v>
                </c:pt>
                <c:pt idx="9079" formatCode="General">
                  <c:v>6.5407999600000004E-4</c:v>
                </c:pt>
                <c:pt idx="9080" formatCode="General">
                  <c:v>6.54159996E-4</c:v>
                </c:pt>
                <c:pt idx="9081" formatCode="General">
                  <c:v>6.5423999599999996E-4</c:v>
                </c:pt>
                <c:pt idx="9082" formatCode="General">
                  <c:v>6.5431999600000003E-4</c:v>
                </c:pt>
                <c:pt idx="9083" formatCode="General">
                  <c:v>6.5439999599999998E-4</c:v>
                </c:pt>
                <c:pt idx="9084" formatCode="General">
                  <c:v>6.5447999600000005E-4</c:v>
                </c:pt>
                <c:pt idx="9085" formatCode="General">
                  <c:v>6.5455999600000001E-4</c:v>
                </c:pt>
                <c:pt idx="9086" formatCode="General">
                  <c:v>6.5463999599999997E-4</c:v>
                </c:pt>
                <c:pt idx="9087" formatCode="General">
                  <c:v>6.5471999600000004E-4</c:v>
                </c:pt>
                <c:pt idx="9088" formatCode="General">
                  <c:v>6.5479999599999999E-4</c:v>
                </c:pt>
                <c:pt idx="9089" formatCode="General">
                  <c:v>6.5487999599999995E-4</c:v>
                </c:pt>
                <c:pt idx="9090" formatCode="General">
                  <c:v>6.5495999600000002E-4</c:v>
                </c:pt>
                <c:pt idx="9091" formatCode="General">
                  <c:v>6.5503999599999998E-4</c:v>
                </c:pt>
                <c:pt idx="9092" formatCode="General">
                  <c:v>6.5511999600000005E-4</c:v>
                </c:pt>
                <c:pt idx="9093" formatCode="General">
                  <c:v>6.55199996E-4</c:v>
                </c:pt>
                <c:pt idx="9094" formatCode="General">
                  <c:v>6.5527999599999996E-4</c:v>
                </c:pt>
                <c:pt idx="9095" formatCode="General">
                  <c:v>6.5535999600000003E-4</c:v>
                </c:pt>
                <c:pt idx="9096" formatCode="General">
                  <c:v>6.5543999599999999E-4</c:v>
                </c:pt>
                <c:pt idx="9097" formatCode="General">
                  <c:v>6.5551999599999995E-4</c:v>
                </c:pt>
                <c:pt idx="9098" formatCode="General">
                  <c:v>6.5559999600000001E-4</c:v>
                </c:pt>
                <c:pt idx="9099" formatCode="General">
                  <c:v>6.5567999599999997E-4</c:v>
                </c:pt>
                <c:pt idx="9100" formatCode="General">
                  <c:v>6.5575999600000004E-4</c:v>
                </c:pt>
                <c:pt idx="9101" formatCode="General">
                  <c:v>6.55839996E-4</c:v>
                </c:pt>
                <c:pt idx="9102" formatCode="General">
                  <c:v>6.5591999599999996E-4</c:v>
                </c:pt>
                <c:pt idx="9103" formatCode="General">
                  <c:v>6.5599999600000002E-4</c:v>
                </c:pt>
                <c:pt idx="9104" formatCode="General">
                  <c:v>6.5607999599999998E-4</c:v>
                </c:pt>
                <c:pt idx="9105" formatCode="General">
                  <c:v>6.5615999600000005E-4</c:v>
                </c:pt>
                <c:pt idx="9106" formatCode="General">
                  <c:v>6.5623999600000001E-4</c:v>
                </c:pt>
                <c:pt idx="9107" formatCode="General">
                  <c:v>6.5631999599999997E-4</c:v>
                </c:pt>
                <c:pt idx="9108" formatCode="General">
                  <c:v>6.5639999600000003E-4</c:v>
                </c:pt>
                <c:pt idx="9109" formatCode="General">
                  <c:v>6.5647999599999999E-4</c:v>
                </c:pt>
                <c:pt idx="9110" formatCode="General">
                  <c:v>6.5655999599999995E-4</c:v>
                </c:pt>
                <c:pt idx="9111" formatCode="General">
                  <c:v>6.5663999600000002E-4</c:v>
                </c:pt>
                <c:pt idx="9112" formatCode="General">
                  <c:v>6.5671999599999998E-4</c:v>
                </c:pt>
                <c:pt idx="9113" formatCode="General">
                  <c:v>6.5679999600000004E-4</c:v>
                </c:pt>
                <c:pt idx="9114" formatCode="General">
                  <c:v>6.56879996E-4</c:v>
                </c:pt>
                <c:pt idx="9115" formatCode="General">
                  <c:v>6.5695999599999996E-4</c:v>
                </c:pt>
                <c:pt idx="9116" formatCode="General">
                  <c:v>6.5703999600000003E-4</c:v>
                </c:pt>
                <c:pt idx="9117" formatCode="General">
                  <c:v>6.5711999599999999E-4</c:v>
                </c:pt>
                <c:pt idx="9118" formatCode="General">
                  <c:v>6.5719999600000005E-4</c:v>
                </c:pt>
                <c:pt idx="9119" formatCode="General">
                  <c:v>6.5727999600000001E-4</c:v>
                </c:pt>
                <c:pt idx="9120" formatCode="General">
                  <c:v>6.5735999599999997E-4</c:v>
                </c:pt>
                <c:pt idx="9121" formatCode="General">
                  <c:v>6.5743999600000004E-4</c:v>
                </c:pt>
                <c:pt idx="9122" formatCode="General">
                  <c:v>6.57519996E-4</c:v>
                </c:pt>
                <c:pt idx="9123" formatCode="General">
                  <c:v>6.5759999599999995E-4</c:v>
                </c:pt>
                <c:pt idx="9124" formatCode="General">
                  <c:v>6.5767999600000002E-4</c:v>
                </c:pt>
                <c:pt idx="9125" formatCode="General">
                  <c:v>6.5775999599999998E-4</c:v>
                </c:pt>
                <c:pt idx="9126" formatCode="General">
                  <c:v>6.5783999600000005E-4</c:v>
                </c:pt>
                <c:pt idx="9127" formatCode="General">
                  <c:v>6.5791999600000001E-4</c:v>
                </c:pt>
                <c:pt idx="9128" formatCode="General">
                  <c:v>6.5799999599999996E-4</c:v>
                </c:pt>
                <c:pt idx="9129" formatCode="General">
                  <c:v>6.5807999600000003E-4</c:v>
                </c:pt>
                <c:pt idx="9130" formatCode="General">
                  <c:v>6.5815999599999999E-4</c:v>
                </c:pt>
                <c:pt idx="9131" formatCode="General">
                  <c:v>6.5823999599999995E-4</c:v>
                </c:pt>
                <c:pt idx="9132" formatCode="General">
                  <c:v>6.5831999600000001E-4</c:v>
                </c:pt>
                <c:pt idx="9133" formatCode="General">
                  <c:v>6.5839999599999997E-4</c:v>
                </c:pt>
                <c:pt idx="9134" formatCode="General">
                  <c:v>6.5847999600000004E-4</c:v>
                </c:pt>
                <c:pt idx="9135" formatCode="General">
                  <c:v>6.58559996E-4</c:v>
                </c:pt>
                <c:pt idx="9136" formatCode="General">
                  <c:v>6.5863999599999996E-4</c:v>
                </c:pt>
                <c:pt idx="9137" formatCode="General">
                  <c:v>6.5871999600000002E-4</c:v>
                </c:pt>
                <c:pt idx="9138" formatCode="General">
                  <c:v>6.5879999599999998E-4</c:v>
                </c:pt>
                <c:pt idx="9139" formatCode="General">
                  <c:v>6.5887999600000005E-4</c:v>
                </c:pt>
                <c:pt idx="9140" formatCode="General">
                  <c:v>6.5895999600000001E-4</c:v>
                </c:pt>
                <c:pt idx="9141" formatCode="General">
                  <c:v>6.5903999599999997E-4</c:v>
                </c:pt>
                <c:pt idx="9142" formatCode="General">
                  <c:v>6.5911999600000003E-4</c:v>
                </c:pt>
                <c:pt idx="9143" formatCode="General">
                  <c:v>6.5919999599999999E-4</c:v>
                </c:pt>
                <c:pt idx="9144" formatCode="General">
                  <c:v>6.5927999599999995E-4</c:v>
                </c:pt>
                <c:pt idx="9145" formatCode="General">
                  <c:v>6.5935999600000002E-4</c:v>
                </c:pt>
                <c:pt idx="9146" formatCode="General">
                  <c:v>6.5943999599999998E-4</c:v>
                </c:pt>
                <c:pt idx="9147" formatCode="General">
                  <c:v>6.5951999600000004E-4</c:v>
                </c:pt>
                <c:pt idx="9148" formatCode="General">
                  <c:v>6.59599996E-4</c:v>
                </c:pt>
                <c:pt idx="9149" formatCode="General">
                  <c:v>6.5967999599999996E-4</c:v>
                </c:pt>
                <c:pt idx="9150" formatCode="General">
                  <c:v>6.5975999600000003E-4</c:v>
                </c:pt>
                <c:pt idx="9151" formatCode="General">
                  <c:v>6.5983999599999999E-4</c:v>
                </c:pt>
                <c:pt idx="9152" formatCode="General">
                  <c:v>6.5991999600000005E-4</c:v>
                </c:pt>
                <c:pt idx="9153" formatCode="General">
                  <c:v>6.5999999600000001E-4</c:v>
                </c:pt>
                <c:pt idx="9154" formatCode="General">
                  <c:v>6.6007999599999997E-4</c:v>
                </c:pt>
                <c:pt idx="9155" formatCode="General">
                  <c:v>6.6015999600000004E-4</c:v>
                </c:pt>
                <c:pt idx="9156" formatCode="General">
                  <c:v>6.60239996E-4</c:v>
                </c:pt>
                <c:pt idx="9157" formatCode="General">
                  <c:v>6.6031999599999996E-4</c:v>
                </c:pt>
                <c:pt idx="9158" formatCode="General">
                  <c:v>6.6039999600000002E-4</c:v>
                </c:pt>
                <c:pt idx="9159" formatCode="General">
                  <c:v>6.6047999599999998E-4</c:v>
                </c:pt>
                <c:pt idx="9160" formatCode="General">
                  <c:v>6.6055999600000005E-4</c:v>
                </c:pt>
                <c:pt idx="9161" formatCode="General">
                  <c:v>6.6063999600000001E-4</c:v>
                </c:pt>
                <c:pt idx="9162" formatCode="General">
                  <c:v>6.6071999599999996E-4</c:v>
                </c:pt>
                <c:pt idx="9163" formatCode="General">
                  <c:v>6.6079999600000003E-4</c:v>
                </c:pt>
                <c:pt idx="9164" formatCode="General">
                  <c:v>6.6087999599999999E-4</c:v>
                </c:pt>
                <c:pt idx="9165" formatCode="General">
                  <c:v>6.6095999599999995E-4</c:v>
                </c:pt>
                <c:pt idx="9166" formatCode="General">
                  <c:v>6.6103999600000002E-4</c:v>
                </c:pt>
                <c:pt idx="9167" formatCode="General">
                  <c:v>6.6111999599999997E-4</c:v>
                </c:pt>
                <c:pt idx="9168" formatCode="General">
                  <c:v>6.6119999600000004E-4</c:v>
                </c:pt>
                <c:pt idx="9169" formatCode="General">
                  <c:v>6.61279996E-4</c:v>
                </c:pt>
                <c:pt idx="9170" formatCode="General">
                  <c:v>6.6135999599999996E-4</c:v>
                </c:pt>
                <c:pt idx="9171" formatCode="General">
                  <c:v>6.6143999600000003E-4</c:v>
                </c:pt>
                <c:pt idx="9172" formatCode="General">
                  <c:v>6.6151999599999998E-4</c:v>
                </c:pt>
                <c:pt idx="9173" formatCode="General">
                  <c:v>6.6159999600000005E-4</c:v>
                </c:pt>
                <c:pt idx="9174" formatCode="General">
                  <c:v>6.6167999600000001E-4</c:v>
                </c:pt>
                <c:pt idx="9175" formatCode="General">
                  <c:v>6.6175999599999997E-4</c:v>
                </c:pt>
                <c:pt idx="9176" formatCode="General">
                  <c:v>6.6183999600000004E-4</c:v>
                </c:pt>
                <c:pt idx="9177" formatCode="General">
                  <c:v>6.6191999599999999E-4</c:v>
                </c:pt>
                <c:pt idx="9178" formatCode="General">
                  <c:v>6.6199999599999995E-4</c:v>
                </c:pt>
                <c:pt idx="9179" formatCode="General">
                  <c:v>6.6207999600000002E-4</c:v>
                </c:pt>
                <c:pt idx="9180" formatCode="General">
                  <c:v>6.6215999599999998E-4</c:v>
                </c:pt>
                <c:pt idx="9181" formatCode="General">
                  <c:v>6.6223999600000005E-4</c:v>
                </c:pt>
                <c:pt idx="9182" formatCode="General">
                  <c:v>6.62319996E-4</c:v>
                </c:pt>
                <c:pt idx="9183" formatCode="General">
                  <c:v>6.6239999599999996E-4</c:v>
                </c:pt>
                <c:pt idx="9184" formatCode="General">
                  <c:v>6.6247999600000003E-4</c:v>
                </c:pt>
                <c:pt idx="9185" formatCode="General">
                  <c:v>6.6255999599999999E-4</c:v>
                </c:pt>
                <c:pt idx="9186" formatCode="General">
                  <c:v>6.6263999599999995E-4</c:v>
                </c:pt>
                <c:pt idx="9187" formatCode="General">
                  <c:v>6.6271999600000001E-4</c:v>
                </c:pt>
                <c:pt idx="9188" formatCode="General">
                  <c:v>6.6279999599999997E-4</c:v>
                </c:pt>
                <c:pt idx="9189" formatCode="General">
                  <c:v>6.6287999600000004E-4</c:v>
                </c:pt>
                <c:pt idx="9190" formatCode="General">
                  <c:v>6.62959996E-4</c:v>
                </c:pt>
                <c:pt idx="9191" formatCode="General">
                  <c:v>6.6303999599999996E-4</c:v>
                </c:pt>
                <c:pt idx="9192" formatCode="General">
                  <c:v>6.6311999600000002E-4</c:v>
                </c:pt>
                <c:pt idx="9193" formatCode="General">
                  <c:v>6.6319999599999998E-4</c:v>
                </c:pt>
                <c:pt idx="9194" formatCode="General">
                  <c:v>6.6327999600000005E-4</c:v>
                </c:pt>
                <c:pt idx="9195" formatCode="General">
                  <c:v>6.6335999600000001E-4</c:v>
                </c:pt>
                <c:pt idx="9196" formatCode="General">
                  <c:v>6.6343999599999997E-4</c:v>
                </c:pt>
                <c:pt idx="9197" formatCode="General">
                  <c:v>6.6351999600000003E-4</c:v>
                </c:pt>
                <c:pt idx="9198" formatCode="General">
                  <c:v>6.6359999599999999E-4</c:v>
                </c:pt>
                <c:pt idx="9199" formatCode="General">
                  <c:v>6.6367999599999995E-4</c:v>
                </c:pt>
                <c:pt idx="9200" formatCode="General">
                  <c:v>6.6375999600000002E-4</c:v>
                </c:pt>
                <c:pt idx="9201" formatCode="General">
                  <c:v>6.6383999599999998E-4</c:v>
                </c:pt>
                <c:pt idx="9202" formatCode="General">
                  <c:v>6.6391999600000004E-4</c:v>
                </c:pt>
                <c:pt idx="9203" formatCode="General">
                  <c:v>6.63999996E-4</c:v>
                </c:pt>
                <c:pt idx="9204" formatCode="General">
                  <c:v>6.6407999599999996E-4</c:v>
                </c:pt>
                <c:pt idx="9205" formatCode="General">
                  <c:v>6.6415999600000003E-4</c:v>
                </c:pt>
                <c:pt idx="9206" formatCode="General">
                  <c:v>6.6423999599999999E-4</c:v>
                </c:pt>
                <c:pt idx="9207" formatCode="General">
                  <c:v>6.6431999600000005E-4</c:v>
                </c:pt>
                <c:pt idx="9208" formatCode="General">
                  <c:v>6.6439999600000001E-4</c:v>
                </c:pt>
                <c:pt idx="9209" formatCode="General">
                  <c:v>6.6447999599999997E-4</c:v>
                </c:pt>
                <c:pt idx="9210" formatCode="General">
                  <c:v>6.6455999600000004E-4</c:v>
                </c:pt>
                <c:pt idx="9211" formatCode="General">
                  <c:v>6.64639996E-4</c:v>
                </c:pt>
                <c:pt idx="9212" formatCode="General">
                  <c:v>6.6471999599999995E-4</c:v>
                </c:pt>
                <c:pt idx="9213" formatCode="General">
                  <c:v>6.6479999600000002E-4</c:v>
                </c:pt>
                <c:pt idx="9214" formatCode="General">
                  <c:v>6.6487999599999998E-4</c:v>
                </c:pt>
                <c:pt idx="9215" formatCode="General">
                  <c:v>6.6495999600000005E-4</c:v>
                </c:pt>
                <c:pt idx="9216" formatCode="General">
                  <c:v>6.65039996E-4</c:v>
                </c:pt>
                <c:pt idx="9217" formatCode="General">
                  <c:v>6.6511999599999996E-4</c:v>
                </c:pt>
                <c:pt idx="9218" formatCode="General">
                  <c:v>6.6519999600000003E-4</c:v>
                </c:pt>
                <c:pt idx="9219" formatCode="General">
                  <c:v>6.6527999599999999E-4</c:v>
                </c:pt>
                <c:pt idx="9220" formatCode="General">
                  <c:v>6.6535999599999995E-4</c:v>
                </c:pt>
                <c:pt idx="9221" formatCode="General">
                  <c:v>6.6543999600000001E-4</c:v>
                </c:pt>
                <c:pt idx="9222" formatCode="General">
                  <c:v>6.6551999599999997E-4</c:v>
                </c:pt>
                <c:pt idx="9223" formatCode="General">
                  <c:v>6.6559999600000004E-4</c:v>
                </c:pt>
                <c:pt idx="9224" formatCode="General">
                  <c:v>6.65679996E-4</c:v>
                </c:pt>
                <c:pt idx="9225" formatCode="General">
                  <c:v>6.6575999599999996E-4</c:v>
                </c:pt>
                <c:pt idx="9226" formatCode="General">
                  <c:v>6.6583999600000002E-4</c:v>
                </c:pt>
                <c:pt idx="9227" formatCode="General">
                  <c:v>6.6591999599999998E-4</c:v>
                </c:pt>
                <c:pt idx="9228" formatCode="General">
                  <c:v>6.6599999600000005E-4</c:v>
                </c:pt>
                <c:pt idx="9229" formatCode="General">
                  <c:v>6.6607999600000001E-4</c:v>
                </c:pt>
                <c:pt idx="9230" formatCode="General">
                  <c:v>6.6615999599999997E-4</c:v>
                </c:pt>
                <c:pt idx="9231" formatCode="General">
                  <c:v>6.6623999600000003E-4</c:v>
                </c:pt>
                <c:pt idx="9232" formatCode="General">
                  <c:v>6.6631999599999999E-4</c:v>
                </c:pt>
                <c:pt idx="9233" formatCode="General">
                  <c:v>6.6639999599999995E-4</c:v>
                </c:pt>
                <c:pt idx="9234" formatCode="General">
                  <c:v>6.6647999600000002E-4</c:v>
                </c:pt>
                <c:pt idx="9235" formatCode="General">
                  <c:v>6.6655999599999998E-4</c:v>
                </c:pt>
                <c:pt idx="9236" formatCode="General">
                  <c:v>6.6663999600000004E-4</c:v>
                </c:pt>
                <c:pt idx="9237" formatCode="General">
                  <c:v>6.66719996E-4</c:v>
                </c:pt>
                <c:pt idx="9238" formatCode="General">
                  <c:v>6.6679999599999996E-4</c:v>
                </c:pt>
                <c:pt idx="9239" formatCode="General">
                  <c:v>6.6687999600000003E-4</c:v>
                </c:pt>
                <c:pt idx="9240" formatCode="General">
                  <c:v>6.6695999599999999E-4</c:v>
                </c:pt>
                <c:pt idx="9241" formatCode="General">
                  <c:v>6.6703999600000005E-4</c:v>
                </c:pt>
                <c:pt idx="9242" formatCode="General">
                  <c:v>6.6711999600000001E-4</c:v>
                </c:pt>
                <c:pt idx="9243" formatCode="General">
                  <c:v>6.6719999599999997E-4</c:v>
                </c:pt>
                <c:pt idx="9244" formatCode="General">
                  <c:v>6.6727999600000004E-4</c:v>
                </c:pt>
                <c:pt idx="9245" formatCode="General">
                  <c:v>6.67359996E-4</c:v>
                </c:pt>
                <c:pt idx="9246" formatCode="General">
                  <c:v>6.6743999599999995E-4</c:v>
                </c:pt>
                <c:pt idx="9247" formatCode="General">
                  <c:v>6.6751999600000002E-4</c:v>
                </c:pt>
                <c:pt idx="9248" formatCode="General">
                  <c:v>6.6759999599999998E-4</c:v>
                </c:pt>
                <c:pt idx="9249" formatCode="General">
                  <c:v>6.6767999600000005E-4</c:v>
                </c:pt>
                <c:pt idx="9250" formatCode="General">
                  <c:v>6.6775999600000001E-4</c:v>
                </c:pt>
                <c:pt idx="9251" formatCode="General">
                  <c:v>6.6783999599999996E-4</c:v>
                </c:pt>
                <c:pt idx="9252" formatCode="General">
                  <c:v>6.6791999600000003E-4</c:v>
                </c:pt>
                <c:pt idx="9253" formatCode="General">
                  <c:v>6.6799999599999999E-4</c:v>
                </c:pt>
                <c:pt idx="9254" formatCode="General">
                  <c:v>6.6807999599999995E-4</c:v>
                </c:pt>
                <c:pt idx="9255" formatCode="General">
                  <c:v>6.6815999600000002E-4</c:v>
                </c:pt>
                <c:pt idx="9256" formatCode="General">
                  <c:v>6.6823999599999997E-4</c:v>
                </c:pt>
                <c:pt idx="9257" formatCode="General">
                  <c:v>6.6831999600000004E-4</c:v>
                </c:pt>
                <c:pt idx="9258" formatCode="General">
                  <c:v>6.68399996E-4</c:v>
                </c:pt>
                <c:pt idx="9259" formatCode="General">
                  <c:v>6.6847999599999996E-4</c:v>
                </c:pt>
                <c:pt idx="9260" formatCode="General">
                  <c:v>6.6855999600000003E-4</c:v>
                </c:pt>
                <c:pt idx="9261" formatCode="General">
                  <c:v>6.6863999599999998E-4</c:v>
                </c:pt>
                <c:pt idx="9262" formatCode="General">
                  <c:v>6.6871999600000005E-4</c:v>
                </c:pt>
                <c:pt idx="9263" formatCode="General">
                  <c:v>6.6879999600000001E-4</c:v>
                </c:pt>
                <c:pt idx="9264" formatCode="General">
                  <c:v>6.6887999599999997E-4</c:v>
                </c:pt>
                <c:pt idx="9265" formatCode="General">
                  <c:v>6.6895999600000004E-4</c:v>
                </c:pt>
                <c:pt idx="9266" formatCode="General">
                  <c:v>6.6903999599999999E-4</c:v>
                </c:pt>
                <c:pt idx="9267" formatCode="General">
                  <c:v>6.6911999599999995E-4</c:v>
                </c:pt>
                <c:pt idx="9268" formatCode="General">
                  <c:v>6.6919999600000002E-4</c:v>
                </c:pt>
                <c:pt idx="9269" formatCode="General">
                  <c:v>6.6927999599999998E-4</c:v>
                </c:pt>
                <c:pt idx="9270" formatCode="General">
                  <c:v>6.6935999600000004E-4</c:v>
                </c:pt>
                <c:pt idx="9271" formatCode="General">
                  <c:v>6.69439996E-4</c:v>
                </c:pt>
                <c:pt idx="9272" formatCode="General">
                  <c:v>6.6951999599999996E-4</c:v>
                </c:pt>
                <c:pt idx="9273" formatCode="General">
                  <c:v>6.6959999600000003E-4</c:v>
                </c:pt>
                <c:pt idx="9274" formatCode="General">
                  <c:v>6.6967999599999999E-4</c:v>
                </c:pt>
                <c:pt idx="9275" formatCode="General">
                  <c:v>6.6975999599999995E-4</c:v>
                </c:pt>
                <c:pt idx="9276" formatCode="General">
                  <c:v>6.6983999600000001E-4</c:v>
                </c:pt>
                <c:pt idx="9277" formatCode="General">
                  <c:v>6.6991999599999997E-4</c:v>
                </c:pt>
                <c:pt idx="9278" formatCode="General">
                  <c:v>6.6999999600000004E-4</c:v>
                </c:pt>
                <c:pt idx="9279" formatCode="General">
                  <c:v>6.70079996E-4</c:v>
                </c:pt>
                <c:pt idx="9280" formatCode="General">
                  <c:v>6.7015999599999996E-4</c:v>
                </c:pt>
                <c:pt idx="9281" formatCode="General">
                  <c:v>6.7023999600000002E-4</c:v>
                </c:pt>
                <c:pt idx="9282" formatCode="General">
                  <c:v>6.7031999599999998E-4</c:v>
                </c:pt>
                <c:pt idx="9283" formatCode="General">
                  <c:v>6.7039999600000005E-4</c:v>
                </c:pt>
                <c:pt idx="9284" formatCode="General">
                  <c:v>6.7047999600000001E-4</c:v>
                </c:pt>
                <c:pt idx="9285" formatCode="General">
                  <c:v>6.7055999599999997E-4</c:v>
                </c:pt>
                <c:pt idx="9286" formatCode="General">
                  <c:v>6.7063999600000003E-4</c:v>
                </c:pt>
                <c:pt idx="9287" formatCode="General">
                  <c:v>6.7071999599999999E-4</c:v>
                </c:pt>
                <c:pt idx="9288" formatCode="General">
                  <c:v>6.7079999599999995E-4</c:v>
                </c:pt>
                <c:pt idx="9289" formatCode="General">
                  <c:v>6.7087999600000002E-4</c:v>
                </c:pt>
                <c:pt idx="9290" formatCode="General">
                  <c:v>6.7095999599999998E-4</c:v>
                </c:pt>
                <c:pt idx="9291" formatCode="General">
                  <c:v>6.7103999600000004E-4</c:v>
                </c:pt>
                <c:pt idx="9292" formatCode="General">
                  <c:v>6.71119996E-4</c:v>
                </c:pt>
                <c:pt idx="9293" formatCode="General">
                  <c:v>6.7119999599999996E-4</c:v>
                </c:pt>
                <c:pt idx="9294" formatCode="General">
                  <c:v>6.7127999600000003E-4</c:v>
                </c:pt>
                <c:pt idx="9295" formatCode="General">
                  <c:v>6.7135999599999998E-4</c:v>
                </c:pt>
                <c:pt idx="9296" formatCode="General">
                  <c:v>6.7143999600000005E-4</c:v>
                </c:pt>
                <c:pt idx="9297" formatCode="General">
                  <c:v>6.7151999600000001E-4</c:v>
                </c:pt>
                <c:pt idx="9298" formatCode="General">
                  <c:v>6.7159999599999997E-4</c:v>
                </c:pt>
                <c:pt idx="9299" formatCode="General">
                  <c:v>6.7167999600000004E-4</c:v>
                </c:pt>
                <c:pt idx="9300" formatCode="General">
                  <c:v>6.7175999599999999E-4</c:v>
                </c:pt>
                <c:pt idx="9301" formatCode="General">
                  <c:v>6.7183999599999995E-4</c:v>
                </c:pt>
                <c:pt idx="9302" formatCode="General">
                  <c:v>6.7191999600000002E-4</c:v>
                </c:pt>
                <c:pt idx="9303" formatCode="General">
                  <c:v>6.7199999599999998E-4</c:v>
                </c:pt>
                <c:pt idx="9304" formatCode="General">
                  <c:v>6.7207999600000005E-4</c:v>
                </c:pt>
                <c:pt idx="9305" formatCode="General">
                  <c:v>6.72159996E-4</c:v>
                </c:pt>
                <c:pt idx="9306" formatCode="General">
                  <c:v>6.7223999599999996E-4</c:v>
                </c:pt>
                <c:pt idx="9307" formatCode="General">
                  <c:v>6.7231999600000003E-4</c:v>
                </c:pt>
                <c:pt idx="9308" formatCode="General">
                  <c:v>6.7239999599999999E-4</c:v>
                </c:pt>
                <c:pt idx="9309" formatCode="General">
                  <c:v>6.7247999599999995E-4</c:v>
                </c:pt>
                <c:pt idx="9310" formatCode="General">
                  <c:v>6.7255999600000001E-4</c:v>
                </c:pt>
                <c:pt idx="9311" formatCode="General">
                  <c:v>6.7263999599999997E-4</c:v>
                </c:pt>
                <c:pt idx="9312" formatCode="General">
                  <c:v>6.7271999600000004E-4</c:v>
                </c:pt>
                <c:pt idx="9313" formatCode="General">
                  <c:v>6.72799996E-4</c:v>
                </c:pt>
                <c:pt idx="9314" formatCode="General">
                  <c:v>6.7287999599999996E-4</c:v>
                </c:pt>
                <c:pt idx="9315" formatCode="General">
                  <c:v>6.7295999600000002E-4</c:v>
                </c:pt>
                <c:pt idx="9316" formatCode="General">
                  <c:v>6.7303999599999998E-4</c:v>
                </c:pt>
                <c:pt idx="9317" formatCode="General">
                  <c:v>6.7311999600000005E-4</c:v>
                </c:pt>
                <c:pt idx="9318" formatCode="General">
                  <c:v>6.7319999600000001E-4</c:v>
                </c:pt>
                <c:pt idx="9319" formatCode="General">
                  <c:v>6.7327999599999997E-4</c:v>
                </c:pt>
                <c:pt idx="9320" formatCode="General">
                  <c:v>6.7335999600000003E-4</c:v>
                </c:pt>
                <c:pt idx="9321" formatCode="General">
                  <c:v>6.7343999599999999E-4</c:v>
                </c:pt>
                <c:pt idx="9322" formatCode="General">
                  <c:v>6.7351999599999995E-4</c:v>
                </c:pt>
                <c:pt idx="9323" formatCode="General">
                  <c:v>6.7359999600000002E-4</c:v>
                </c:pt>
                <c:pt idx="9324" formatCode="General">
                  <c:v>6.7367999599999998E-4</c:v>
                </c:pt>
                <c:pt idx="9325" formatCode="General">
                  <c:v>6.7375999600000004E-4</c:v>
                </c:pt>
                <c:pt idx="9326" formatCode="General">
                  <c:v>6.73839996E-4</c:v>
                </c:pt>
                <c:pt idx="9327" formatCode="General">
                  <c:v>6.7391999599999996E-4</c:v>
                </c:pt>
                <c:pt idx="9328" formatCode="General">
                  <c:v>6.7399999600000003E-4</c:v>
                </c:pt>
                <c:pt idx="9329" formatCode="General">
                  <c:v>6.7407999599999999E-4</c:v>
                </c:pt>
                <c:pt idx="9330" formatCode="General">
                  <c:v>6.7415999600000005E-4</c:v>
                </c:pt>
                <c:pt idx="9331" formatCode="General">
                  <c:v>6.7423999600000001E-4</c:v>
                </c:pt>
                <c:pt idx="9332" formatCode="General">
                  <c:v>6.7431999599999997E-4</c:v>
                </c:pt>
                <c:pt idx="9333" formatCode="General">
                  <c:v>6.7439999600000004E-4</c:v>
                </c:pt>
                <c:pt idx="9334" formatCode="General">
                  <c:v>6.74479996E-4</c:v>
                </c:pt>
                <c:pt idx="9335" formatCode="General">
                  <c:v>6.7455999599999995E-4</c:v>
                </c:pt>
                <c:pt idx="9336" formatCode="General">
                  <c:v>6.7463999600000002E-4</c:v>
                </c:pt>
                <c:pt idx="9337" formatCode="General">
                  <c:v>6.7471999599999998E-4</c:v>
                </c:pt>
                <c:pt idx="9338" formatCode="General">
                  <c:v>6.7479999600000005E-4</c:v>
                </c:pt>
                <c:pt idx="9339" formatCode="General">
                  <c:v>6.7487999600000001E-4</c:v>
                </c:pt>
                <c:pt idx="9340" formatCode="General">
                  <c:v>6.7495999599999996E-4</c:v>
                </c:pt>
                <c:pt idx="9341" formatCode="General">
                  <c:v>6.7503999600000003E-4</c:v>
                </c:pt>
                <c:pt idx="9342" formatCode="General">
                  <c:v>6.7511999599999999E-4</c:v>
                </c:pt>
                <c:pt idx="9343" formatCode="General">
                  <c:v>6.7519999599999995E-4</c:v>
                </c:pt>
                <c:pt idx="9344" formatCode="General">
                  <c:v>6.7527999600000002E-4</c:v>
                </c:pt>
                <c:pt idx="9345" formatCode="General">
                  <c:v>6.7535999599999997E-4</c:v>
                </c:pt>
                <c:pt idx="9346" formatCode="General">
                  <c:v>6.7543999600000004E-4</c:v>
                </c:pt>
                <c:pt idx="9347" formatCode="General">
                  <c:v>6.75519996E-4</c:v>
                </c:pt>
                <c:pt idx="9348" formatCode="General">
                  <c:v>6.7559999599999996E-4</c:v>
                </c:pt>
                <c:pt idx="9349" formatCode="General">
                  <c:v>6.7567999600000002E-4</c:v>
                </c:pt>
                <c:pt idx="9350" formatCode="General">
                  <c:v>6.7575999599999998E-4</c:v>
                </c:pt>
                <c:pt idx="9351" formatCode="General">
                  <c:v>6.7583999600000005E-4</c:v>
                </c:pt>
                <c:pt idx="9352" formatCode="General">
                  <c:v>6.7591999600000001E-4</c:v>
                </c:pt>
                <c:pt idx="9353" formatCode="General">
                  <c:v>6.7599999599999997E-4</c:v>
                </c:pt>
                <c:pt idx="9354" formatCode="General">
                  <c:v>6.7607999600000003E-4</c:v>
                </c:pt>
                <c:pt idx="9355" formatCode="General">
                  <c:v>6.7615999599999999E-4</c:v>
                </c:pt>
                <c:pt idx="9356" formatCode="General">
                  <c:v>6.7623999599999995E-4</c:v>
                </c:pt>
                <c:pt idx="9357" formatCode="General">
                  <c:v>6.7631999600000002E-4</c:v>
                </c:pt>
                <c:pt idx="9358" formatCode="General">
                  <c:v>6.7639999599999998E-4</c:v>
                </c:pt>
                <c:pt idx="9359" formatCode="General">
                  <c:v>6.7647999600000004E-4</c:v>
                </c:pt>
                <c:pt idx="9360" formatCode="General">
                  <c:v>6.76559996E-4</c:v>
                </c:pt>
                <c:pt idx="9361" formatCode="General">
                  <c:v>6.7663999599999996E-4</c:v>
                </c:pt>
                <c:pt idx="9362" formatCode="General">
                  <c:v>6.7671999600000003E-4</c:v>
                </c:pt>
                <c:pt idx="9363" formatCode="General">
                  <c:v>6.7679999599999999E-4</c:v>
                </c:pt>
                <c:pt idx="9364" formatCode="General">
                  <c:v>6.7687999600000005E-4</c:v>
                </c:pt>
                <c:pt idx="9365" formatCode="General">
                  <c:v>6.7695999600000001E-4</c:v>
                </c:pt>
                <c:pt idx="9366" formatCode="General">
                  <c:v>6.7703999599999997E-4</c:v>
                </c:pt>
                <c:pt idx="9367" formatCode="General">
                  <c:v>6.7711999600000004E-4</c:v>
                </c:pt>
                <c:pt idx="9368" formatCode="General">
                  <c:v>6.77199996E-4</c:v>
                </c:pt>
                <c:pt idx="9369" formatCode="General">
                  <c:v>6.7727999599999996E-4</c:v>
                </c:pt>
                <c:pt idx="9370" formatCode="General">
                  <c:v>6.7735999600000002E-4</c:v>
                </c:pt>
                <c:pt idx="9371" formatCode="General">
                  <c:v>6.7743999599999998E-4</c:v>
                </c:pt>
                <c:pt idx="9372" formatCode="General">
                  <c:v>6.7751999600000005E-4</c:v>
                </c:pt>
                <c:pt idx="9373" formatCode="General">
                  <c:v>6.7759999600000001E-4</c:v>
                </c:pt>
                <c:pt idx="9374" formatCode="General">
                  <c:v>6.7767999599999997E-4</c:v>
                </c:pt>
                <c:pt idx="9375" formatCode="General">
                  <c:v>6.7775999600000003E-4</c:v>
                </c:pt>
                <c:pt idx="9376" formatCode="General">
                  <c:v>6.7783999599999999E-4</c:v>
                </c:pt>
                <c:pt idx="9377" formatCode="General">
                  <c:v>6.7791999599999995E-4</c:v>
                </c:pt>
                <c:pt idx="9378" formatCode="General">
                  <c:v>6.7799999600000002E-4</c:v>
                </c:pt>
                <c:pt idx="9379" formatCode="General">
                  <c:v>6.7807999599999997E-4</c:v>
                </c:pt>
                <c:pt idx="9380" formatCode="General">
                  <c:v>6.7815999600000004E-4</c:v>
                </c:pt>
                <c:pt idx="9381" formatCode="General">
                  <c:v>6.78239996E-4</c:v>
                </c:pt>
                <c:pt idx="9382" formatCode="General">
                  <c:v>6.7831999599999996E-4</c:v>
                </c:pt>
                <c:pt idx="9383" formatCode="General">
                  <c:v>6.7839999600000003E-4</c:v>
                </c:pt>
                <c:pt idx="9384" formatCode="General">
                  <c:v>6.7847999599999998E-4</c:v>
                </c:pt>
                <c:pt idx="9385" formatCode="General">
                  <c:v>6.7855999600000005E-4</c:v>
                </c:pt>
                <c:pt idx="9386" formatCode="General">
                  <c:v>6.7863999600000001E-4</c:v>
                </c:pt>
                <c:pt idx="9387" formatCode="General">
                  <c:v>6.7871999599999997E-4</c:v>
                </c:pt>
                <c:pt idx="9388" formatCode="General">
                  <c:v>6.7879999600000004E-4</c:v>
                </c:pt>
                <c:pt idx="9389" formatCode="General">
                  <c:v>6.7887999599999999E-4</c:v>
                </c:pt>
                <c:pt idx="9390" formatCode="General">
                  <c:v>6.7895999599999995E-4</c:v>
                </c:pt>
                <c:pt idx="9391" formatCode="General">
                  <c:v>6.7903999600000002E-4</c:v>
                </c:pt>
                <c:pt idx="9392" formatCode="General">
                  <c:v>6.7911999599999998E-4</c:v>
                </c:pt>
                <c:pt idx="9393" formatCode="General">
                  <c:v>6.7919999600000005E-4</c:v>
                </c:pt>
                <c:pt idx="9394" formatCode="General">
                  <c:v>6.79279996E-4</c:v>
                </c:pt>
                <c:pt idx="9395" formatCode="General">
                  <c:v>6.7935999599999996E-4</c:v>
                </c:pt>
                <c:pt idx="9396" formatCode="General">
                  <c:v>6.7943999600000003E-4</c:v>
                </c:pt>
                <c:pt idx="9397" formatCode="General">
                  <c:v>6.7951999599999999E-4</c:v>
                </c:pt>
                <c:pt idx="9398" formatCode="General">
                  <c:v>6.7959999599999995E-4</c:v>
                </c:pt>
                <c:pt idx="9399" formatCode="General">
                  <c:v>6.7967999600000001E-4</c:v>
                </c:pt>
                <c:pt idx="9400" formatCode="General">
                  <c:v>6.7975999599999997E-4</c:v>
                </c:pt>
                <c:pt idx="9401" formatCode="General">
                  <c:v>6.7983999600000004E-4</c:v>
                </c:pt>
                <c:pt idx="9402" formatCode="General">
                  <c:v>6.79919996E-4</c:v>
                </c:pt>
                <c:pt idx="9403" formatCode="General">
                  <c:v>6.7999999599999996E-4</c:v>
                </c:pt>
                <c:pt idx="9404" formatCode="General">
                  <c:v>6.8007999600000002E-4</c:v>
                </c:pt>
                <c:pt idx="9405" formatCode="General">
                  <c:v>6.8015999599999998E-4</c:v>
                </c:pt>
                <c:pt idx="9406" formatCode="General">
                  <c:v>6.8023999600000005E-4</c:v>
                </c:pt>
                <c:pt idx="9407" formatCode="General">
                  <c:v>6.8031999600000001E-4</c:v>
                </c:pt>
                <c:pt idx="9408" formatCode="General">
                  <c:v>6.8039999599999997E-4</c:v>
                </c:pt>
                <c:pt idx="9409" formatCode="General">
                  <c:v>6.8047999600000003E-4</c:v>
                </c:pt>
                <c:pt idx="9410" formatCode="General">
                  <c:v>6.8055999599999999E-4</c:v>
                </c:pt>
                <c:pt idx="9411" formatCode="General">
                  <c:v>6.8063999599999995E-4</c:v>
                </c:pt>
                <c:pt idx="9412" formatCode="General">
                  <c:v>6.8071999600000002E-4</c:v>
                </c:pt>
                <c:pt idx="9413" formatCode="General">
                  <c:v>6.8079999599999998E-4</c:v>
                </c:pt>
                <c:pt idx="9414" formatCode="General">
                  <c:v>6.8087999600000004E-4</c:v>
                </c:pt>
                <c:pt idx="9415" formatCode="General">
                  <c:v>6.80959996E-4</c:v>
                </c:pt>
                <c:pt idx="9416" formatCode="General">
                  <c:v>6.8103999599999996E-4</c:v>
                </c:pt>
                <c:pt idx="9417" formatCode="General">
                  <c:v>6.8111999600000003E-4</c:v>
                </c:pt>
                <c:pt idx="9418" formatCode="General">
                  <c:v>6.8119999599999999E-4</c:v>
                </c:pt>
                <c:pt idx="9419" formatCode="General">
                  <c:v>6.8127999600000005E-4</c:v>
                </c:pt>
                <c:pt idx="9420" formatCode="General">
                  <c:v>6.8135999600000001E-4</c:v>
                </c:pt>
                <c:pt idx="9421" formatCode="General">
                  <c:v>6.8143999599999997E-4</c:v>
                </c:pt>
                <c:pt idx="9422" formatCode="General">
                  <c:v>6.8151999600000004E-4</c:v>
                </c:pt>
                <c:pt idx="9423" formatCode="General">
                  <c:v>6.81599996E-4</c:v>
                </c:pt>
                <c:pt idx="9424" formatCode="General">
                  <c:v>6.8167999599999995E-4</c:v>
                </c:pt>
                <c:pt idx="9425" formatCode="General">
                  <c:v>6.8175999600000002E-4</c:v>
                </c:pt>
                <c:pt idx="9426" formatCode="General">
                  <c:v>6.8183999599999998E-4</c:v>
                </c:pt>
                <c:pt idx="9427" formatCode="General">
                  <c:v>6.8191999600000005E-4</c:v>
                </c:pt>
                <c:pt idx="9428" formatCode="General">
                  <c:v>6.8199999600000001E-4</c:v>
                </c:pt>
                <c:pt idx="9429" formatCode="General">
                  <c:v>6.8207999599999996E-4</c:v>
                </c:pt>
                <c:pt idx="9430" formatCode="General">
                  <c:v>6.8215999600000003E-4</c:v>
                </c:pt>
                <c:pt idx="9431" formatCode="General">
                  <c:v>6.8223999599999999E-4</c:v>
                </c:pt>
                <c:pt idx="9432" formatCode="General">
                  <c:v>6.8231999599999995E-4</c:v>
                </c:pt>
                <c:pt idx="9433" formatCode="General">
                  <c:v>6.8239999600000001E-4</c:v>
                </c:pt>
                <c:pt idx="9434" formatCode="General">
                  <c:v>6.8247999599999997E-4</c:v>
                </c:pt>
                <c:pt idx="9435" formatCode="General">
                  <c:v>6.8255999600000004E-4</c:v>
                </c:pt>
                <c:pt idx="9436" formatCode="General">
                  <c:v>6.82639996E-4</c:v>
                </c:pt>
                <c:pt idx="9437" formatCode="General">
                  <c:v>6.8271999599999996E-4</c:v>
                </c:pt>
                <c:pt idx="9438" formatCode="General">
                  <c:v>6.8279999600000002E-4</c:v>
                </c:pt>
                <c:pt idx="9439" formatCode="General">
                  <c:v>6.8287999599999998E-4</c:v>
                </c:pt>
                <c:pt idx="9440" formatCode="General">
                  <c:v>6.8295999600000005E-4</c:v>
                </c:pt>
                <c:pt idx="9441" formatCode="General">
                  <c:v>6.8303999600000001E-4</c:v>
                </c:pt>
                <c:pt idx="9442" formatCode="General">
                  <c:v>6.8311999599999997E-4</c:v>
                </c:pt>
                <c:pt idx="9443" formatCode="General">
                  <c:v>6.8319999600000003E-4</c:v>
                </c:pt>
                <c:pt idx="9444" formatCode="General">
                  <c:v>6.8327999599999999E-4</c:v>
                </c:pt>
                <c:pt idx="9445" formatCode="General">
                  <c:v>6.8335999599999995E-4</c:v>
                </c:pt>
                <c:pt idx="9446" formatCode="General">
                  <c:v>6.8343999600000002E-4</c:v>
                </c:pt>
                <c:pt idx="9447" formatCode="General">
                  <c:v>6.8351999599999998E-4</c:v>
                </c:pt>
                <c:pt idx="9448" formatCode="General">
                  <c:v>6.8359999600000004E-4</c:v>
                </c:pt>
                <c:pt idx="9449" formatCode="General">
                  <c:v>6.83679996E-4</c:v>
                </c:pt>
                <c:pt idx="9450" formatCode="General">
                  <c:v>6.8375999599999996E-4</c:v>
                </c:pt>
                <c:pt idx="9451" formatCode="General">
                  <c:v>6.8383999600000003E-4</c:v>
                </c:pt>
                <c:pt idx="9452" formatCode="General">
                  <c:v>6.8391999599999999E-4</c:v>
                </c:pt>
                <c:pt idx="9453" formatCode="General">
                  <c:v>6.8399999600000005E-4</c:v>
                </c:pt>
                <c:pt idx="9454" formatCode="General">
                  <c:v>6.8407999600000001E-4</c:v>
                </c:pt>
                <c:pt idx="9455" formatCode="General">
                  <c:v>6.8415999599999997E-4</c:v>
                </c:pt>
                <c:pt idx="9456" formatCode="General">
                  <c:v>6.8423999600000004E-4</c:v>
                </c:pt>
                <c:pt idx="9457" formatCode="General">
                  <c:v>6.84319996E-4</c:v>
                </c:pt>
                <c:pt idx="9458" formatCode="General">
                  <c:v>6.8439999599999995E-4</c:v>
                </c:pt>
                <c:pt idx="9459" formatCode="General">
                  <c:v>6.8447999600000002E-4</c:v>
                </c:pt>
                <c:pt idx="9460" formatCode="General">
                  <c:v>6.8455999599999998E-4</c:v>
                </c:pt>
                <c:pt idx="9461" formatCode="General">
                  <c:v>6.8463999600000005E-4</c:v>
                </c:pt>
                <c:pt idx="9462" formatCode="General">
                  <c:v>6.8471999600000001E-4</c:v>
                </c:pt>
                <c:pt idx="9463" formatCode="General">
                  <c:v>6.8479999599999996E-4</c:v>
                </c:pt>
                <c:pt idx="9464" formatCode="General">
                  <c:v>6.8487999600000003E-4</c:v>
                </c:pt>
                <c:pt idx="9465" formatCode="General">
                  <c:v>6.8495999599999999E-4</c:v>
                </c:pt>
                <c:pt idx="9466" formatCode="General">
                  <c:v>6.8503999599999995E-4</c:v>
                </c:pt>
                <c:pt idx="9467" formatCode="General">
                  <c:v>6.8511999600000002E-4</c:v>
                </c:pt>
                <c:pt idx="9468" formatCode="General">
                  <c:v>6.8519999599999997E-4</c:v>
                </c:pt>
                <c:pt idx="9469" formatCode="General">
                  <c:v>6.8527999600000004E-4</c:v>
                </c:pt>
                <c:pt idx="9470" formatCode="General">
                  <c:v>6.85359996E-4</c:v>
                </c:pt>
                <c:pt idx="9471" formatCode="General">
                  <c:v>6.8543999599999996E-4</c:v>
                </c:pt>
                <c:pt idx="9472" formatCode="General">
                  <c:v>6.8551999600000003E-4</c:v>
                </c:pt>
                <c:pt idx="9473" formatCode="General">
                  <c:v>6.8559999599999998E-4</c:v>
                </c:pt>
                <c:pt idx="9474" formatCode="General">
                  <c:v>6.8567999600000005E-4</c:v>
                </c:pt>
                <c:pt idx="9475" formatCode="General">
                  <c:v>6.8575999600000001E-4</c:v>
                </c:pt>
                <c:pt idx="9476" formatCode="General">
                  <c:v>6.8583999599999997E-4</c:v>
                </c:pt>
                <c:pt idx="9477" formatCode="General">
                  <c:v>6.8591999600000004E-4</c:v>
                </c:pt>
                <c:pt idx="9478" formatCode="General">
                  <c:v>6.8599999599999999E-4</c:v>
                </c:pt>
                <c:pt idx="9479" formatCode="General">
                  <c:v>6.8607999599999995E-4</c:v>
                </c:pt>
                <c:pt idx="9480" formatCode="General">
                  <c:v>6.8615999600000002E-4</c:v>
                </c:pt>
                <c:pt idx="9481" formatCode="General">
                  <c:v>6.8623999599999998E-4</c:v>
                </c:pt>
                <c:pt idx="9482" formatCode="General">
                  <c:v>6.8631999600000004E-4</c:v>
                </c:pt>
                <c:pt idx="9483" formatCode="General">
                  <c:v>6.86399996E-4</c:v>
                </c:pt>
                <c:pt idx="9484" formatCode="General">
                  <c:v>6.8647999599999996E-4</c:v>
                </c:pt>
                <c:pt idx="9485" formatCode="General">
                  <c:v>6.8655999600000003E-4</c:v>
                </c:pt>
                <c:pt idx="9486" formatCode="General">
                  <c:v>6.8663999599999999E-4</c:v>
                </c:pt>
                <c:pt idx="9487" formatCode="General">
                  <c:v>6.8671999599999995E-4</c:v>
                </c:pt>
                <c:pt idx="9488" formatCode="General">
                  <c:v>6.8679999600000001E-4</c:v>
                </c:pt>
                <c:pt idx="9489" formatCode="General">
                  <c:v>6.8687999599999997E-4</c:v>
                </c:pt>
                <c:pt idx="9490" formatCode="General">
                  <c:v>6.8695999600000004E-4</c:v>
                </c:pt>
                <c:pt idx="9491" formatCode="General">
                  <c:v>6.87039996E-4</c:v>
                </c:pt>
                <c:pt idx="9492" formatCode="General">
                  <c:v>6.8711999599999996E-4</c:v>
                </c:pt>
                <c:pt idx="9493" formatCode="General">
                  <c:v>6.8719999600000002E-4</c:v>
                </c:pt>
                <c:pt idx="9494" formatCode="General">
                  <c:v>6.8727999599999998E-4</c:v>
                </c:pt>
                <c:pt idx="9495" formatCode="General">
                  <c:v>6.8735999600000005E-4</c:v>
                </c:pt>
                <c:pt idx="9496" formatCode="General">
                  <c:v>6.8743999600000001E-4</c:v>
                </c:pt>
                <c:pt idx="9497" formatCode="General">
                  <c:v>6.8751999599999997E-4</c:v>
                </c:pt>
                <c:pt idx="9498" formatCode="General">
                  <c:v>6.8759999600000003E-4</c:v>
                </c:pt>
                <c:pt idx="9499" formatCode="General">
                  <c:v>6.8767999599999999E-4</c:v>
                </c:pt>
                <c:pt idx="9500" formatCode="General">
                  <c:v>6.8775999599999995E-4</c:v>
                </c:pt>
                <c:pt idx="9501" formatCode="General">
                  <c:v>6.8783999600000002E-4</c:v>
                </c:pt>
                <c:pt idx="9502" formatCode="General">
                  <c:v>6.8791999599999998E-4</c:v>
                </c:pt>
                <c:pt idx="9503" formatCode="General">
                  <c:v>6.8799999600000004E-4</c:v>
                </c:pt>
                <c:pt idx="9504" formatCode="General">
                  <c:v>6.88079996E-4</c:v>
                </c:pt>
                <c:pt idx="9505" formatCode="General">
                  <c:v>6.8815999599999996E-4</c:v>
                </c:pt>
                <c:pt idx="9506" formatCode="General">
                  <c:v>6.8823999600000003E-4</c:v>
                </c:pt>
                <c:pt idx="9507" formatCode="General">
                  <c:v>6.8831999599999999E-4</c:v>
                </c:pt>
                <c:pt idx="9508" formatCode="General">
                  <c:v>6.8839999600000005E-4</c:v>
                </c:pt>
                <c:pt idx="9509" formatCode="General">
                  <c:v>6.8847999600000001E-4</c:v>
                </c:pt>
                <c:pt idx="9510" formatCode="General">
                  <c:v>6.8855999599999997E-4</c:v>
                </c:pt>
                <c:pt idx="9511" formatCode="General">
                  <c:v>6.8863999600000004E-4</c:v>
                </c:pt>
                <c:pt idx="9512" formatCode="General">
                  <c:v>6.8871999599999999E-4</c:v>
                </c:pt>
                <c:pt idx="9513" formatCode="General">
                  <c:v>6.8879999599999995E-4</c:v>
                </c:pt>
                <c:pt idx="9514" formatCode="General">
                  <c:v>6.8887999600000002E-4</c:v>
                </c:pt>
                <c:pt idx="9515" formatCode="General">
                  <c:v>6.8895999599999998E-4</c:v>
                </c:pt>
                <c:pt idx="9516" formatCode="General">
                  <c:v>6.8903999600000005E-4</c:v>
                </c:pt>
                <c:pt idx="9517" formatCode="General">
                  <c:v>6.89119996E-4</c:v>
                </c:pt>
                <c:pt idx="9518" formatCode="General">
                  <c:v>6.8919999599999996E-4</c:v>
                </c:pt>
                <c:pt idx="9519" formatCode="General">
                  <c:v>6.8927999600000003E-4</c:v>
                </c:pt>
                <c:pt idx="9520" formatCode="General">
                  <c:v>6.8935999599999999E-4</c:v>
                </c:pt>
                <c:pt idx="9521" formatCode="General">
                  <c:v>6.8943999599999995E-4</c:v>
                </c:pt>
                <c:pt idx="9522" formatCode="General">
                  <c:v>6.8951999600000001E-4</c:v>
                </c:pt>
                <c:pt idx="9523" formatCode="General">
                  <c:v>6.8959999599999997E-4</c:v>
                </c:pt>
                <c:pt idx="9524" formatCode="General">
                  <c:v>6.8967999600000004E-4</c:v>
                </c:pt>
                <c:pt idx="9525" formatCode="General">
                  <c:v>6.89759996E-4</c:v>
                </c:pt>
                <c:pt idx="9526" formatCode="General">
                  <c:v>6.8983999599999996E-4</c:v>
                </c:pt>
                <c:pt idx="9527" formatCode="General">
                  <c:v>6.8991999600000002E-4</c:v>
                </c:pt>
                <c:pt idx="9528" formatCode="General">
                  <c:v>6.8999999599999998E-4</c:v>
                </c:pt>
                <c:pt idx="9529" formatCode="General">
                  <c:v>6.9007999600000005E-4</c:v>
                </c:pt>
                <c:pt idx="9530" formatCode="General">
                  <c:v>6.9015999600000001E-4</c:v>
                </c:pt>
                <c:pt idx="9531" formatCode="General">
                  <c:v>6.9023999599999997E-4</c:v>
                </c:pt>
                <c:pt idx="9532" formatCode="General">
                  <c:v>6.9031999600000003E-4</c:v>
                </c:pt>
                <c:pt idx="9533" formatCode="General">
                  <c:v>6.9039999599999999E-4</c:v>
                </c:pt>
                <c:pt idx="9534" formatCode="General">
                  <c:v>6.9047999599999995E-4</c:v>
                </c:pt>
                <c:pt idx="9535" formatCode="General">
                  <c:v>6.9055999600000002E-4</c:v>
                </c:pt>
                <c:pt idx="9536" formatCode="General">
                  <c:v>6.9063999599999998E-4</c:v>
                </c:pt>
                <c:pt idx="9537" formatCode="General">
                  <c:v>6.9071999600000004E-4</c:v>
                </c:pt>
                <c:pt idx="9538" formatCode="General">
                  <c:v>6.90799996E-4</c:v>
                </c:pt>
                <c:pt idx="9539" formatCode="General">
                  <c:v>6.9087999599999996E-4</c:v>
                </c:pt>
                <c:pt idx="9540" formatCode="General">
                  <c:v>6.9095999600000003E-4</c:v>
                </c:pt>
                <c:pt idx="9541" formatCode="General">
                  <c:v>6.9103999599999999E-4</c:v>
                </c:pt>
                <c:pt idx="9542" formatCode="General">
                  <c:v>6.9111999600000005E-4</c:v>
                </c:pt>
                <c:pt idx="9543" formatCode="General">
                  <c:v>6.9119999600000001E-4</c:v>
                </c:pt>
                <c:pt idx="9544" formatCode="General">
                  <c:v>6.9127999599999997E-4</c:v>
                </c:pt>
                <c:pt idx="9545" formatCode="General">
                  <c:v>6.9135999600000004E-4</c:v>
                </c:pt>
                <c:pt idx="9546" formatCode="General">
                  <c:v>6.91439996E-4</c:v>
                </c:pt>
                <c:pt idx="9547" formatCode="General">
                  <c:v>6.9151999599999995E-4</c:v>
                </c:pt>
                <c:pt idx="9548" formatCode="General">
                  <c:v>6.9159999600000002E-4</c:v>
                </c:pt>
                <c:pt idx="9549" formatCode="General">
                  <c:v>6.9167999599999998E-4</c:v>
                </c:pt>
                <c:pt idx="9550" formatCode="General">
                  <c:v>6.9175999600000005E-4</c:v>
                </c:pt>
                <c:pt idx="9551" formatCode="General">
                  <c:v>6.9183999600000001E-4</c:v>
                </c:pt>
                <c:pt idx="9552" formatCode="General">
                  <c:v>6.9191999599999996E-4</c:v>
                </c:pt>
                <c:pt idx="9553" formatCode="General">
                  <c:v>6.9199999600000003E-4</c:v>
                </c:pt>
                <c:pt idx="9554" formatCode="General">
                  <c:v>6.9207999599999999E-4</c:v>
                </c:pt>
                <c:pt idx="9555" formatCode="General">
                  <c:v>6.9215999599999995E-4</c:v>
                </c:pt>
                <c:pt idx="9556" formatCode="General">
                  <c:v>6.9223999600000002E-4</c:v>
                </c:pt>
                <c:pt idx="9557" formatCode="General">
                  <c:v>6.9231999599999997E-4</c:v>
                </c:pt>
                <c:pt idx="9558" formatCode="General">
                  <c:v>6.9239999600000004E-4</c:v>
                </c:pt>
                <c:pt idx="9559" formatCode="General">
                  <c:v>6.92479996E-4</c:v>
                </c:pt>
                <c:pt idx="9560" formatCode="General">
                  <c:v>6.9255999599999996E-4</c:v>
                </c:pt>
                <c:pt idx="9561" formatCode="General">
                  <c:v>6.9263999600000003E-4</c:v>
                </c:pt>
                <c:pt idx="9562" formatCode="General">
                  <c:v>6.9271999599999998E-4</c:v>
                </c:pt>
                <c:pt idx="9563" formatCode="General">
                  <c:v>6.9279999600000005E-4</c:v>
                </c:pt>
                <c:pt idx="9564" formatCode="General">
                  <c:v>6.9287999600000001E-4</c:v>
                </c:pt>
                <c:pt idx="9565" formatCode="General">
                  <c:v>6.9295999599999997E-4</c:v>
                </c:pt>
                <c:pt idx="9566" formatCode="General">
                  <c:v>6.9303999600000003E-4</c:v>
                </c:pt>
                <c:pt idx="9567" formatCode="General">
                  <c:v>6.9311999599999999E-4</c:v>
                </c:pt>
                <c:pt idx="9568" formatCode="General">
                  <c:v>6.9319999599999995E-4</c:v>
                </c:pt>
                <c:pt idx="9569" formatCode="General">
                  <c:v>6.9327999600000002E-4</c:v>
                </c:pt>
                <c:pt idx="9570" formatCode="General">
                  <c:v>6.9335999599999998E-4</c:v>
                </c:pt>
                <c:pt idx="9571" formatCode="General">
                  <c:v>6.9343999600000004E-4</c:v>
                </c:pt>
                <c:pt idx="9572" formatCode="General">
                  <c:v>6.93519996E-4</c:v>
                </c:pt>
                <c:pt idx="9573" formatCode="General">
                  <c:v>6.9359999599999996E-4</c:v>
                </c:pt>
                <c:pt idx="9574" formatCode="General">
                  <c:v>6.9367999600000003E-4</c:v>
                </c:pt>
                <c:pt idx="9575" formatCode="General">
                  <c:v>6.9375999599999999E-4</c:v>
                </c:pt>
                <c:pt idx="9576" formatCode="General">
                  <c:v>6.9383999599999995E-4</c:v>
                </c:pt>
                <c:pt idx="9577" formatCode="General">
                  <c:v>6.9391999600000001E-4</c:v>
                </c:pt>
                <c:pt idx="9578" formatCode="General">
                  <c:v>6.9399999599999997E-4</c:v>
                </c:pt>
                <c:pt idx="9579" formatCode="General">
                  <c:v>6.9407999600000004E-4</c:v>
                </c:pt>
                <c:pt idx="9580" formatCode="General">
                  <c:v>6.94159996E-4</c:v>
                </c:pt>
                <c:pt idx="9581" formatCode="General">
                  <c:v>6.9423999599999996E-4</c:v>
                </c:pt>
                <c:pt idx="9582" formatCode="General">
                  <c:v>6.9431999600000002E-4</c:v>
                </c:pt>
                <c:pt idx="9583" formatCode="General">
                  <c:v>6.9439999599999998E-4</c:v>
                </c:pt>
                <c:pt idx="9584" formatCode="General">
                  <c:v>6.9447999600000005E-4</c:v>
                </c:pt>
                <c:pt idx="9585" formatCode="General">
                  <c:v>6.9455999600000001E-4</c:v>
                </c:pt>
                <c:pt idx="9586" formatCode="General">
                  <c:v>6.9463999599999997E-4</c:v>
                </c:pt>
                <c:pt idx="9587" formatCode="General">
                  <c:v>6.9471999600000003E-4</c:v>
                </c:pt>
                <c:pt idx="9588" formatCode="General">
                  <c:v>6.9479999599999999E-4</c:v>
                </c:pt>
                <c:pt idx="9589" formatCode="General">
                  <c:v>6.9487999599999995E-4</c:v>
                </c:pt>
                <c:pt idx="9590" formatCode="General">
                  <c:v>6.9495999600000002E-4</c:v>
                </c:pt>
                <c:pt idx="9591" formatCode="General">
                  <c:v>6.9503999599999998E-4</c:v>
                </c:pt>
                <c:pt idx="9592" formatCode="General">
                  <c:v>6.9511999600000004E-4</c:v>
                </c:pt>
                <c:pt idx="9593" formatCode="General">
                  <c:v>6.95199996E-4</c:v>
                </c:pt>
                <c:pt idx="9594" formatCode="General">
                  <c:v>6.9527999599999996E-4</c:v>
                </c:pt>
                <c:pt idx="9595" formatCode="General">
                  <c:v>6.9535999600000003E-4</c:v>
                </c:pt>
                <c:pt idx="9596" formatCode="General">
                  <c:v>6.9543999599999998E-4</c:v>
                </c:pt>
                <c:pt idx="9597" formatCode="General">
                  <c:v>6.9551999600000005E-4</c:v>
                </c:pt>
                <c:pt idx="9598" formatCode="General">
                  <c:v>6.9559999600000001E-4</c:v>
                </c:pt>
                <c:pt idx="9599" formatCode="General">
                  <c:v>6.9567999599999997E-4</c:v>
                </c:pt>
                <c:pt idx="9600" formatCode="General">
                  <c:v>6.9575999600000004E-4</c:v>
                </c:pt>
                <c:pt idx="9601" formatCode="General">
                  <c:v>6.9583999599999999E-4</c:v>
                </c:pt>
                <c:pt idx="9602" formatCode="General">
                  <c:v>6.9591999599999995E-4</c:v>
                </c:pt>
                <c:pt idx="9603" formatCode="General">
                  <c:v>6.9599999600000002E-4</c:v>
                </c:pt>
                <c:pt idx="9604" formatCode="General">
                  <c:v>6.9607999599999998E-4</c:v>
                </c:pt>
                <c:pt idx="9605" formatCode="General">
                  <c:v>6.9615999600000005E-4</c:v>
                </c:pt>
                <c:pt idx="9606" formatCode="General">
                  <c:v>6.96239996E-4</c:v>
                </c:pt>
                <c:pt idx="9607" formatCode="General">
                  <c:v>6.9631999599999996E-4</c:v>
                </c:pt>
                <c:pt idx="9608" formatCode="General">
                  <c:v>6.9639999600000003E-4</c:v>
                </c:pt>
                <c:pt idx="9609" formatCode="General">
                  <c:v>6.9647999599999999E-4</c:v>
                </c:pt>
                <c:pt idx="9610" formatCode="General">
                  <c:v>6.9655999599999995E-4</c:v>
                </c:pt>
                <c:pt idx="9611" formatCode="General">
                  <c:v>6.9663999600000001E-4</c:v>
                </c:pt>
                <c:pt idx="9612" formatCode="General">
                  <c:v>6.9671999599999997E-4</c:v>
                </c:pt>
                <c:pt idx="9613" formatCode="General">
                  <c:v>6.9679999600000004E-4</c:v>
                </c:pt>
                <c:pt idx="9614" formatCode="General">
                  <c:v>6.96879996E-4</c:v>
                </c:pt>
                <c:pt idx="9615" formatCode="General">
                  <c:v>6.9695999599999996E-4</c:v>
                </c:pt>
                <c:pt idx="9616" formatCode="General">
                  <c:v>6.9703999600000002E-4</c:v>
                </c:pt>
                <c:pt idx="9617" formatCode="General">
                  <c:v>6.9711999599999998E-4</c:v>
                </c:pt>
                <c:pt idx="9618" formatCode="General">
                  <c:v>6.9719999600000005E-4</c:v>
                </c:pt>
                <c:pt idx="9619" formatCode="General">
                  <c:v>6.9727999600000001E-4</c:v>
                </c:pt>
                <c:pt idx="9620" formatCode="General">
                  <c:v>6.9735999599999997E-4</c:v>
                </c:pt>
                <c:pt idx="9621" formatCode="General">
                  <c:v>6.9743999600000003E-4</c:v>
                </c:pt>
                <c:pt idx="9622" formatCode="General">
                  <c:v>6.9751999599999999E-4</c:v>
                </c:pt>
                <c:pt idx="9623" formatCode="General">
                  <c:v>6.9759999599999995E-4</c:v>
                </c:pt>
                <c:pt idx="9624" formatCode="General">
                  <c:v>6.9767999600000002E-4</c:v>
                </c:pt>
                <c:pt idx="9625" formatCode="General">
                  <c:v>6.9775999599999998E-4</c:v>
                </c:pt>
                <c:pt idx="9626" formatCode="General">
                  <c:v>6.9783999600000004E-4</c:v>
                </c:pt>
                <c:pt idx="9627" formatCode="General">
                  <c:v>6.97919996E-4</c:v>
                </c:pt>
                <c:pt idx="9628" formatCode="General">
                  <c:v>6.9799999599999996E-4</c:v>
                </c:pt>
                <c:pt idx="9629" formatCode="General">
                  <c:v>6.9807999600000003E-4</c:v>
                </c:pt>
                <c:pt idx="9630" formatCode="General">
                  <c:v>6.9815999599999999E-4</c:v>
                </c:pt>
                <c:pt idx="9631" formatCode="General">
                  <c:v>6.9823999600000005E-4</c:v>
                </c:pt>
                <c:pt idx="9632" formatCode="General">
                  <c:v>6.9831999600000001E-4</c:v>
                </c:pt>
                <c:pt idx="9633" formatCode="General">
                  <c:v>6.9839999599999997E-4</c:v>
                </c:pt>
                <c:pt idx="9634" formatCode="General">
                  <c:v>6.9847999600000004E-4</c:v>
                </c:pt>
                <c:pt idx="9635" formatCode="General">
                  <c:v>6.98559996E-4</c:v>
                </c:pt>
                <c:pt idx="9636" formatCode="General">
                  <c:v>6.9863999599999995E-4</c:v>
                </c:pt>
                <c:pt idx="9637" formatCode="General">
                  <c:v>6.9871999600000002E-4</c:v>
                </c:pt>
                <c:pt idx="9638" formatCode="General">
                  <c:v>6.9879999599999998E-4</c:v>
                </c:pt>
                <c:pt idx="9639" formatCode="General">
                  <c:v>6.9887999600000005E-4</c:v>
                </c:pt>
                <c:pt idx="9640" formatCode="General">
                  <c:v>6.9895999600000001E-4</c:v>
                </c:pt>
                <c:pt idx="9641" formatCode="General">
                  <c:v>6.9903999599999996E-4</c:v>
                </c:pt>
                <c:pt idx="9642" formatCode="General">
                  <c:v>6.9911999600000003E-4</c:v>
                </c:pt>
                <c:pt idx="9643" formatCode="General">
                  <c:v>6.9919999599999999E-4</c:v>
                </c:pt>
                <c:pt idx="9644" formatCode="General">
                  <c:v>6.9927999599999995E-4</c:v>
                </c:pt>
                <c:pt idx="9645" formatCode="General">
                  <c:v>6.9935999600000001E-4</c:v>
                </c:pt>
                <c:pt idx="9646" formatCode="General">
                  <c:v>6.9943999599999997E-4</c:v>
                </c:pt>
                <c:pt idx="9647" formatCode="General">
                  <c:v>6.9951999600000004E-4</c:v>
                </c:pt>
                <c:pt idx="9648" formatCode="General">
                  <c:v>6.99599996E-4</c:v>
                </c:pt>
                <c:pt idx="9649" formatCode="General">
                  <c:v>6.9967999599999996E-4</c:v>
                </c:pt>
                <c:pt idx="9650" formatCode="General">
                  <c:v>6.9975999600000002E-4</c:v>
                </c:pt>
                <c:pt idx="9651" formatCode="General">
                  <c:v>6.9983999599999998E-4</c:v>
                </c:pt>
                <c:pt idx="9652" formatCode="General">
                  <c:v>6.9991999600000005E-4</c:v>
                </c:pt>
                <c:pt idx="9653" formatCode="General">
                  <c:v>6.9999999600000001E-4</c:v>
                </c:pt>
                <c:pt idx="9654" formatCode="General">
                  <c:v>7.0007999599999997E-4</c:v>
                </c:pt>
                <c:pt idx="9655" formatCode="General">
                  <c:v>7.0015999600000003E-4</c:v>
                </c:pt>
                <c:pt idx="9656" formatCode="General">
                  <c:v>7.0023999599999999E-4</c:v>
                </c:pt>
                <c:pt idx="9657" formatCode="General">
                  <c:v>7.0031999599999995E-4</c:v>
                </c:pt>
                <c:pt idx="9658" formatCode="General">
                  <c:v>7.0039999600000002E-4</c:v>
                </c:pt>
                <c:pt idx="9659" formatCode="General">
                  <c:v>7.0047999599999998E-4</c:v>
                </c:pt>
                <c:pt idx="9660" formatCode="General">
                  <c:v>7.0055999600000004E-4</c:v>
                </c:pt>
                <c:pt idx="9661" formatCode="General">
                  <c:v>7.00639996E-4</c:v>
                </c:pt>
                <c:pt idx="9662" formatCode="General">
                  <c:v>7.0071999599999996E-4</c:v>
                </c:pt>
                <c:pt idx="9663" formatCode="General">
                  <c:v>7.0079999600000003E-4</c:v>
                </c:pt>
                <c:pt idx="9664" formatCode="General">
                  <c:v>7.0087999599999999E-4</c:v>
                </c:pt>
                <c:pt idx="9665" formatCode="General">
                  <c:v>7.0095999600000005E-4</c:v>
                </c:pt>
                <c:pt idx="9666" formatCode="General">
                  <c:v>7.0103999600000001E-4</c:v>
                </c:pt>
                <c:pt idx="9667" formatCode="General">
                  <c:v>7.0111999599999997E-4</c:v>
                </c:pt>
                <c:pt idx="9668" formatCode="General">
                  <c:v>7.0119999600000004E-4</c:v>
                </c:pt>
                <c:pt idx="9669" formatCode="General">
                  <c:v>7.01279996E-4</c:v>
                </c:pt>
                <c:pt idx="9670" formatCode="General">
                  <c:v>7.0135999599999996E-4</c:v>
                </c:pt>
                <c:pt idx="9671" formatCode="General">
                  <c:v>7.0143999600000002E-4</c:v>
                </c:pt>
                <c:pt idx="9672" formatCode="General">
                  <c:v>7.0151999599999998E-4</c:v>
                </c:pt>
                <c:pt idx="9673" formatCode="General">
                  <c:v>7.0159999600000005E-4</c:v>
                </c:pt>
                <c:pt idx="9674" formatCode="General">
                  <c:v>7.0167999600000001E-4</c:v>
                </c:pt>
                <c:pt idx="9675" formatCode="General">
                  <c:v>7.0175999599999996E-4</c:v>
                </c:pt>
                <c:pt idx="9676" formatCode="General">
                  <c:v>7.0183999600000003E-4</c:v>
                </c:pt>
                <c:pt idx="9677" formatCode="General">
                  <c:v>7.0191999599999999E-4</c:v>
                </c:pt>
                <c:pt idx="9678" formatCode="General">
                  <c:v>7.0199999599999995E-4</c:v>
                </c:pt>
                <c:pt idx="9679" formatCode="General">
                  <c:v>7.0207999600000002E-4</c:v>
                </c:pt>
                <c:pt idx="9680" formatCode="General">
                  <c:v>7.0215999599999997E-4</c:v>
                </c:pt>
                <c:pt idx="9681" formatCode="General">
                  <c:v>7.0223999600000004E-4</c:v>
                </c:pt>
                <c:pt idx="9682" formatCode="General">
                  <c:v>7.02319996E-4</c:v>
                </c:pt>
                <c:pt idx="9683" formatCode="General">
                  <c:v>7.0239999599999996E-4</c:v>
                </c:pt>
                <c:pt idx="9684" formatCode="General">
                  <c:v>7.0247999600000003E-4</c:v>
                </c:pt>
                <c:pt idx="9685" formatCode="General">
                  <c:v>7.0255999599999998E-4</c:v>
                </c:pt>
                <c:pt idx="9686" formatCode="General">
                  <c:v>7.0263999600000005E-4</c:v>
                </c:pt>
                <c:pt idx="9687" formatCode="General">
                  <c:v>7.0271999600000001E-4</c:v>
                </c:pt>
                <c:pt idx="9688" formatCode="General">
                  <c:v>7.0279999599999997E-4</c:v>
                </c:pt>
                <c:pt idx="9689" formatCode="General">
                  <c:v>7.0287999600000004E-4</c:v>
                </c:pt>
                <c:pt idx="9690" formatCode="General">
                  <c:v>7.0295999599999999E-4</c:v>
                </c:pt>
                <c:pt idx="9691" formatCode="General">
                  <c:v>7.0303999599999995E-4</c:v>
                </c:pt>
                <c:pt idx="9692" formatCode="General">
                  <c:v>7.0311999600000002E-4</c:v>
                </c:pt>
                <c:pt idx="9693" formatCode="General">
                  <c:v>7.0319999599999998E-4</c:v>
                </c:pt>
                <c:pt idx="9694" formatCode="General">
                  <c:v>7.0327999600000005E-4</c:v>
                </c:pt>
                <c:pt idx="9695" formatCode="General">
                  <c:v>7.03359996E-4</c:v>
                </c:pt>
                <c:pt idx="9696" formatCode="General">
                  <c:v>7.0343999599999996E-4</c:v>
                </c:pt>
                <c:pt idx="9697" formatCode="General">
                  <c:v>7.0351999600000003E-4</c:v>
                </c:pt>
                <c:pt idx="9698" formatCode="General">
                  <c:v>7.0359999599999999E-4</c:v>
                </c:pt>
                <c:pt idx="9699" formatCode="General">
                  <c:v>7.0367999599999995E-4</c:v>
                </c:pt>
                <c:pt idx="9700" formatCode="General">
                  <c:v>7.0375999600000001E-4</c:v>
                </c:pt>
                <c:pt idx="9701" formatCode="General">
                  <c:v>7.0383999599999997E-4</c:v>
                </c:pt>
                <c:pt idx="9702" formatCode="General">
                  <c:v>7.0391999600000004E-4</c:v>
                </c:pt>
                <c:pt idx="9703" formatCode="General">
                  <c:v>7.03999996E-4</c:v>
                </c:pt>
                <c:pt idx="9704" formatCode="General">
                  <c:v>7.0407999599999996E-4</c:v>
                </c:pt>
                <c:pt idx="9705" formatCode="General">
                  <c:v>7.0415999600000002E-4</c:v>
                </c:pt>
                <c:pt idx="9706" formatCode="General">
                  <c:v>7.0423999599999998E-4</c:v>
                </c:pt>
                <c:pt idx="9707" formatCode="General">
                  <c:v>7.0431999600000005E-4</c:v>
                </c:pt>
                <c:pt idx="9708" formatCode="General">
                  <c:v>7.0439999600000001E-4</c:v>
                </c:pt>
                <c:pt idx="9709" formatCode="General">
                  <c:v>7.0447999599999997E-4</c:v>
                </c:pt>
                <c:pt idx="9710" formatCode="General">
                  <c:v>7.0455999600000003E-4</c:v>
                </c:pt>
                <c:pt idx="9711" formatCode="General">
                  <c:v>7.0463999599999999E-4</c:v>
                </c:pt>
                <c:pt idx="9712" formatCode="General">
                  <c:v>7.0471999599999995E-4</c:v>
                </c:pt>
                <c:pt idx="9713" formatCode="General">
                  <c:v>7.0479999600000002E-4</c:v>
                </c:pt>
                <c:pt idx="9714" formatCode="General">
                  <c:v>7.0487999599999998E-4</c:v>
                </c:pt>
                <c:pt idx="9715" formatCode="General">
                  <c:v>7.0495999600000004E-4</c:v>
                </c:pt>
                <c:pt idx="9716" formatCode="General">
                  <c:v>7.05039996E-4</c:v>
                </c:pt>
                <c:pt idx="9717" formatCode="General">
                  <c:v>7.0511999599999996E-4</c:v>
                </c:pt>
                <c:pt idx="9718" formatCode="General">
                  <c:v>7.0519999600000003E-4</c:v>
                </c:pt>
                <c:pt idx="9719" formatCode="General">
                  <c:v>7.0527999599999999E-4</c:v>
                </c:pt>
                <c:pt idx="9720" formatCode="General">
                  <c:v>7.0535999600000005E-4</c:v>
                </c:pt>
                <c:pt idx="9721" formatCode="General">
                  <c:v>7.0543999600000001E-4</c:v>
                </c:pt>
                <c:pt idx="9722" formatCode="General">
                  <c:v>7.0551999599999997E-4</c:v>
                </c:pt>
                <c:pt idx="9723" formatCode="General">
                  <c:v>7.0559999600000004E-4</c:v>
                </c:pt>
                <c:pt idx="9724" formatCode="General">
                  <c:v>7.05679996E-4</c:v>
                </c:pt>
                <c:pt idx="9725" formatCode="General">
                  <c:v>7.0575999599999995E-4</c:v>
                </c:pt>
                <c:pt idx="9726" formatCode="General">
                  <c:v>7.0583999600000002E-4</c:v>
                </c:pt>
                <c:pt idx="9727" formatCode="General">
                  <c:v>7.0591999599999998E-4</c:v>
                </c:pt>
                <c:pt idx="9728" formatCode="General">
                  <c:v>7.0599999600000005E-4</c:v>
                </c:pt>
                <c:pt idx="9729" formatCode="General">
                  <c:v>7.06079996E-4</c:v>
                </c:pt>
                <c:pt idx="9730" formatCode="General">
                  <c:v>7.0615999599999996E-4</c:v>
                </c:pt>
                <c:pt idx="9731" formatCode="General">
                  <c:v>7.0623999600000003E-4</c:v>
                </c:pt>
                <c:pt idx="9732" formatCode="General">
                  <c:v>7.0631999599999999E-4</c:v>
                </c:pt>
                <c:pt idx="9733" formatCode="General">
                  <c:v>7.0639999599999995E-4</c:v>
                </c:pt>
                <c:pt idx="9734" formatCode="General">
                  <c:v>7.0647999600000001E-4</c:v>
                </c:pt>
                <c:pt idx="9735" formatCode="General">
                  <c:v>7.0655999599999997E-4</c:v>
                </c:pt>
                <c:pt idx="9736" formatCode="General">
                  <c:v>7.0663999600000004E-4</c:v>
                </c:pt>
                <c:pt idx="9737" formatCode="General">
                  <c:v>7.06719996E-4</c:v>
                </c:pt>
                <c:pt idx="9738" formatCode="General">
                  <c:v>7.0679999599999996E-4</c:v>
                </c:pt>
                <c:pt idx="9739" formatCode="General">
                  <c:v>7.0687999600000002E-4</c:v>
                </c:pt>
                <c:pt idx="9740" formatCode="General">
                  <c:v>7.0695999599999998E-4</c:v>
                </c:pt>
                <c:pt idx="9741" formatCode="General">
                  <c:v>7.0703999600000005E-4</c:v>
                </c:pt>
                <c:pt idx="9742" formatCode="General">
                  <c:v>7.0711999600000001E-4</c:v>
                </c:pt>
                <c:pt idx="9743" formatCode="General">
                  <c:v>7.0719999599999997E-4</c:v>
                </c:pt>
                <c:pt idx="9744" formatCode="General">
                  <c:v>7.0727999600000003E-4</c:v>
                </c:pt>
                <c:pt idx="9745" formatCode="General">
                  <c:v>7.0735999599999999E-4</c:v>
                </c:pt>
                <c:pt idx="9746" formatCode="General">
                  <c:v>7.0743999599999995E-4</c:v>
                </c:pt>
                <c:pt idx="9747" formatCode="General">
                  <c:v>7.0751999600000002E-4</c:v>
                </c:pt>
                <c:pt idx="9748" formatCode="General">
                  <c:v>7.0759999599999998E-4</c:v>
                </c:pt>
                <c:pt idx="9749" formatCode="General">
                  <c:v>7.0767999600000004E-4</c:v>
                </c:pt>
                <c:pt idx="9750" formatCode="General">
                  <c:v>7.07759996E-4</c:v>
                </c:pt>
                <c:pt idx="9751" formatCode="General">
                  <c:v>7.0783999599999996E-4</c:v>
                </c:pt>
                <c:pt idx="9752" formatCode="General">
                  <c:v>7.0791999600000003E-4</c:v>
                </c:pt>
                <c:pt idx="9753" formatCode="General">
                  <c:v>7.0799999599999999E-4</c:v>
                </c:pt>
                <c:pt idx="9754" formatCode="General">
                  <c:v>7.0807999600000005E-4</c:v>
                </c:pt>
                <c:pt idx="9755" formatCode="General">
                  <c:v>7.0815999600000001E-4</c:v>
                </c:pt>
                <c:pt idx="9756" formatCode="General">
                  <c:v>7.0823999599999997E-4</c:v>
                </c:pt>
                <c:pt idx="9757" formatCode="General">
                  <c:v>7.0831999600000004E-4</c:v>
                </c:pt>
                <c:pt idx="9758" formatCode="General">
                  <c:v>7.08399996E-4</c:v>
                </c:pt>
                <c:pt idx="9759" formatCode="General">
                  <c:v>7.0847999599999995E-4</c:v>
                </c:pt>
                <c:pt idx="9760" formatCode="General">
                  <c:v>7.0855999600000002E-4</c:v>
                </c:pt>
                <c:pt idx="9761" formatCode="General">
                  <c:v>7.0863999599999998E-4</c:v>
                </c:pt>
                <c:pt idx="9762" formatCode="General">
                  <c:v>7.0871999600000005E-4</c:v>
                </c:pt>
                <c:pt idx="9763" formatCode="General">
                  <c:v>7.0879999600000001E-4</c:v>
                </c:pt>
                <c:pt idx="9764" formatCode="General">
                  <c:v>7.0887999599999996E-4</c:v>
                </c:pt>
                <c:pt idx="9765" formatCode="General">
                  <c:v>7.0895999600000003E-4</c:v>
                </c:pt>
                <c:pt idx="9766" formatCode="General">
                  <c:v>7.0903999599999999E-4</c:v>
                </c:pt>
                <c:pt idx="9767" formatCode="General">
                  <c:v>7.0911999599999995E-4</c:v>
                </c:pt>
                <c:pt idx="9768" formatCode="General">
                  <c:v>7.0919999600000002E-4</c:v>
                </c:pt>
                <c:pt idx="9769" formatCode="General">
                  <c:v>7.0927999599999997E-4</c:v>
                </c:pt>
                <c:pt idx="9770" formatCode="General">
                  <c:v>7.0935999600000004E-4</c:v>
                </c:pt>
                <c:pt idx="9771" formatCode="General">
                  <c:v>7.09439996E-4</c:v>
                </c:pt>
                <c:pt idx="9772" formatCode="General">
                  <c:v>7.0951999599999996E-4</c:v>
                </c:pt>
                <c:pt idx="9773" formatCode="General">
                  <c:v>7.0959999600000003E-4</c:v>
                </c:pt>
                <c:pt idx="9774" formatCode="General">
                  <c:v>7.0967999599999998E-4</c:v>
                </c:pt>
                <c:pt idx="9775" formatCode="General">
                  <c:v>7.0975999600000005E-4</c:v>
                </c:pt>
                <c:pt idx="9776" formatCode="General">
                  <c:v>7.0983999600000001E-4</c:v>
                </c:pt>
                <c:pt idx="9777" formatCode="General">
                  <c:v>7.0991999599999997E-4</c:v>
                </c:pt>
                <c:pt idx="9778" formatCode="General">
                  <c:v>7.0999999600000004E-4</c:v>
                </c:pt>
                <c:pt idx="9779" formatCode="General">
                  <c:v>7.1007999599999999E-4</c:v>
                </c:pt>
                <c:pt idx="9780" formatCode="General">
                  <c:v>7.1015999599999995E-4</c:v>
                </c:pt>
                <c:pt idx="9781" formatCode="General">
                  <c:v>7.1023999600000002E-4</c:v>
                </c:pt>
                <c:pt idx="9782" formatCode="General">
                  <c:v>7.1031999599999998E-4</c:v>
                </c:pt>
                <c:pt idx="9783" formatCode="General">
                  <c:v>7.1039999600000004E-4</c:v>
                </c:pt>
                <c:pt idx="9784" formatCode="General">
                  <c:v>7.10479996E-4</c:v>
                </c:pt>
                <c:pt idx="9785" formatCode="General">
                  <c:v>7.1055999599999996E-4</c:v>
                </c:pt>
                <c:pt idx="9786" formatCode="General">
                  <c:v>7.1063999600000003E-4</c:v>
                </c:pt>
                <c:pt idx="9787" formatCode="General">
                  <c:v>7.1071999599999999E-4</c:v>
                </c:pt>
                <c:pt idx="9788" formatCode="General">
                  <c:v>7.1079999599999995E-4</c:v>
                </c:pt>
                <c:pt idx="9789" formatCode="General">
                  <c:v>7.1087999600000001E-4</c:v>
                </c:pt>
                <c:pt idx="9790" formatCode="General">
                  <c:v>7.1095999599999997E-4</c:v>
                </c:pt>
                <c:pt idx="9791" formatCode="General">
                  <c:v>7.1103999600000004E-4</c:v>
                </c:pt>
                <c:pt idx="9792" formatCode="General">
                  <c:v>7.11119996E-4</c:v>
                </c:pt>
                <c:pt idx="9793" formatCode="General">
                  <c:v>7.1119999599999996E-4</c:v>
                </c:pt>
                <c:pt idx="9794" formatCode="General">
                  <c:v>7.1127999600000002E-4</c:v>
                </c:pt>
                <c:pt idx="9795" formatCode="General">
                  <c:v>7.1135999599999998E-4</c:v>
                </c:pt>
                <c:pt idx="9796" formatCode="General">
                  <c:v>7.1143999600000005E-4</c:v>
                </c:pt>
                <c:pt idx="9797" formatCode="General">
                  <c:v>7.1151999600000001E-4</c:v>
                </c:pt>
                <c:pt idx="9798" formatCode="General">
                  <c:v>7.1159999599999997E-4</c:v>
                </c:pt>
                <c:pt idx="9799" formatCode="General">
                  <c:v>7.1167999600000003E-4</c:v>
                </c:pt>
                <c:pt idx="9800" formatCode="General">
                  <c:v>7.1175999599999999E-4</c:v>
                </c:pt>
                <c:pt idx="9801" formatCode="General">
                  <c:v>7.1183999599999995E-4</c:v>
                </c:pt>
                <c:pt idx="9802" formatCode="General">
                  <c:v>7.1191999600000002E-4</c:v>
                </c:pt>
                <c:pt idx="9803" formatCode="General">
                  <c:v>7.1199999599999998E-4</c:v>
                </c:pt>
                <c:pt idx="9804" formatCode="General">
                  <c:v>7.1207999600000004E-4</c:v>
                </c:pt>
                <c:pt idx="9805" formatCode="General">
                  <c:v>7.12159996E-4</c:v>
                </c:pt>
                <c:pt idx="9806" formatCode="General">
                  <c:v>7.1223999599999996E-4</c:v>
                </c:pt>
                <c:pt idx="9807" formatCode="General">
                  <c:v>7.1231999600000003E-4</c:v>
                </c:pt>
                <c:pt idx="9808" formatCode="General">
                  <c:v>7.1239999599999999E-4</c:v>
                </c:pt>
                <c:pt idx="9809" formatCode="General">
                  <c:v>7.1247999600000005E-4</c:v>
                </c:pt>
                <c:pt idx="9810" formatCode="General">
                  <c:v>7.1255999600000001E-4</c:v>
                </c:pt>
                <c:pt idx="9811" formatCode="General">
                  <c:v>7.1263999599999997E-4</c:v>
                </c:pt>
                <c:pt idx="9812" formatCode="General">
                  <c:v>7.1271999600000004E-4</c:v>
                </c:pt>
                <c:pt idx="9813" formatCode="General">
                  <c:v>7.1279999599999999E-4</c:v>
                </c:pt>
                <c:pt idx="9814" formatCode="General">
                  <c:v>7.1287999599999995E-4</c:v>
                </c:pt>
                <c:pt idx="9815" formatCode="General">
                  <c:v>7.1295999600000002E-4</c:v>
                </c:pt>
                <c:pt idx="9816" formatCode="General">
                  <c:v>7.1303999599999998E-4</c:v>
                </c:pt>
                <c:pt idx="9817" formatCode="General">
                  <c:v>7.1311999600000005E-4</c:v>
                </c:pt>
                <c:pt idx="9818" formatCode="General">
                  <c:v>7.13199996E-4</c:v>
                </c:pt>
                <c:pt idx="9819" formatCode="General">
                  <c:v>7.1327999599999996E-4</c:v>
                </c:pt>
                <c:pt idx="9820" formatCode="General">
                  <c:v>7.1335999600000003E-4</c:v>
                </c:pt>
                <c:pt idx="9821" formatCode="General">
                  <c:v>7.1343999599999999E-4</c:v>
                </c:pt>
                <c:pt idx="9822" formatCode="General">
                  <c:v>7.1351999599999995E-4</c:v>
                </c:pt>
                <c:pt idx="9823" formatCode="General">
                  <c:v>7.1359999600000001E-4</c:v>
                </c:pt>
                <c:pt idx="9824" formatCode="General">
                  <c:v>7.1367999599999997E-4</c:v>
                </c:pt>
                <c:pt idx="9825" formatCode="General">
                  <c:v>7.1375999600000004E-4</c:v>
                </c:pt>
                <c:pt idx="9826" formatCode="General">
                  <c:v>7.13839996E-4</c:v>
                </c:pt>
                <c:pt idx="9827" formatCode="General">
                  <c:v>7.1391999599999996E-4</c:v>
                </c:pt>
                <c:pt idx="9828" formatCode="General">
                  <c:v>7.1399999600000002E-4</c:v>
                </c:pt>
                <c:pt idx="9829" formatCode="General">
                  <c:v>7.1407999599999998E-4</c:v>
                </c:pt>
                <c:pt idx="9830" formatCode="General">
                  <c:v>7.1415999600000005E-4</c:v>
                </c:pt>
                <c:pt idx="9831" formatCode="General">
                  <c:v>7.1423999600000001E-4</c:v>
                </c:pt>
                <c:pt idx="9832" formatCode="General">
                  <c:v>7.1431999599999997E-4</c:v>
                </c:pt>
                <c:pt idx="9833" formatCode="General">
                  <c:v>7.1439999600000003E-4</c:v>
                </c:pt>
                <c:pt idx="9834" formatCode="General">
                  <c:v>7.1447999599999999E-4</c:v>
                </c:pt>
                <c:pt idx="9835" formatCode="General">
                  <c:v>7.1455999599999995E-4</c:v>
                </c:pt>
                <c:pt idx="9836" formatCode="General">
                  <c:v>7.1463999600000002E-4</c:v>
                </c:pt>
                <c:pt idx="9837" formatCode="General">
                  <c:v>7.1471999599999998E-4</c:v>
                </c:pt>
                <c:pt idx="9838" formatCode="General">
                  <c:v>7.1479999600000004E-4</c:v>
                </c:pt>
                <c:pt idx="9839" formatCode="General">
                  <c:v>7.14879996E-4</c:v>
                </c:pt>
                <c:pt idx="9840" formatCode="General">
                  <c:v>7.1495999599999996E-4</c:v>
                </c:pt>
                <c:pt idx="9841" formatCode="General">
                  <c:v>7.1503999600000003E-4</c:v>
                </c:pt>
                <c:pt idx="9842" formatCode="General">
                  <c:v>7.1511999599999999E-4</c:v>
                </c:pt>
                <c:pt idx="9843" formatCode="General">
                  <c:v>7.1519999600000005E-4</c:v>
                </c:pt>
                <c:pt idx="9844" formatCode="General">
                  <c:v>7.1527999600000001E-4</c:v>
                </c:pt>
                <c:pt idx="9845" formatCode="General">
                  <c:v>7.1535999599999997E-4</c:v>
                </c:pt>
                <c:pt idx="9846" formatCode="General">
                  <c:v>7.1543999600000004E-4</c:v>
                </c:pt>
                <c:pt idx="9847" formatCode="General">
                  <c:v>7.15519996E-4</c:v>
                </c:pt>
                <c:pt idx="9848" formatCode="General">
                  <c:v>7.1559999599999995E-4</c:v>
                </c:pt>
                <c:pt idx="9849" formatCode="General">
                  <c:v>7.1567999600000002E-4</c:v>
                </c:pt>
                <c:pt idx="9850" formatCode="General">
                  <c:v>7.1575999599999998E-4</c:v>
                </c:pt>
                <c:pt idx="9851" formatCode="General">
                  <c:v>7.1583999600000005E-4</c:v>
                </c:pt>
                <c:pt idx="9852" formatCode="General">
                  <c:v>7.1591999600000001E-4</c:v>
                </c:pt>
                <c:pt idx="9853" formatCode="General">
                  <c:v>7.1599999599999996E-4</c:v>
                </c:pt>
                <c:pt idx="9854" formatCode="General">
                  <c:v>7.1607999600000003E-4</c:v>
                </c:pt>
                <c:pt idx="9855" formatCode="General">
                  <c:v>7.1615999599999999E-4</c:v>
                </c:pt>
                <c:pt idx="9856" formatCode="General">
                  <c:v>7.1623999599999995E-4</c:v>
                </c:pt>
                <c:pt idx="9857" formatCode="General">
                  <c:v>7.1631999600000002E-4</c:v>
                </c:pt>
                <c:pt idx="9858" formatCode="General">
                  <c:v>7.1639999599999997E-4</c:v>
                </c:pt>
                <c:pt idx="9859" formatCode="General">
                  <c:v>7.1647999600000004E-4</c:v>
                </c:pt>
                <c:pt idx="9860" formatCode="General">
                  <c:v>7.16559996E-4</c:v>
                </c:pt>
                <c:pt idx="9861" formatCode="General">
                  <c:v>7.1663999599999996E-4</c:v>
                </c:pt>
                <c:pt idx="9862" formatCode="General">
                  <c:v>7.1671999600000002E-4</c:v>
                </c:pt>
                <c:pt idx="9863" formatCode="General">
                  <c:v>7.1679999599999998E-4</c:v>
                </c:pt>
                <c:pt idx="9864" formatCode="General">
                  <c:v>7.1687999600000005E-4</c:v>
                </c:pt>
                <c:pt idx="9865" formatCode="General">
                  <c:v>7.1695999600000001E-4</c:v>
                </c:pt>
                <c:pt idx="9866" formatCode="General">
                  <c:v>7.1703999599999997E-4</c:v>
                </c:pt>
                <c:pt idx="9867" formatCode="General">
                  <c:v>7.1711999600000003E-4</c:v>
                </c:pt>
                <c:pt idx="9868" formatCode="General">
                  <c:v>7.1719999599999999E-4</c:v>
                </c:pt>
                <c:pt idx="9869" formatCode="General">
                  <c:v>7.1727999599999995E-4</c:v>
                </c:pt>
                <c:pt idx="9870" formatCode="General">
                  <c:v>7.1735999600000002E-4</c:v>
                </c:pt>
                <c:pt idx="9871" formatCode="General">
                  <c:v>7.1743999599999998E-4</c:v>
                </c:pt>
                <c:pt idx="9872" formatCode="General">
                  <c:v>7.1751999600000004E-4</c:v>
                </c:pt>
                <c:pt idx="9873" formatCode="General">
                  <c:v>7.17599996E-4</c:v>
                </c:pt>
                <c:pt idx="9874" formatCode="General">
                  <c:v>7.1767999599999996E-4</c:v>
                </c:pt>
                <c:pt idx="9875" formatCode="General">
                  <c:v>7.1775999600000003E-4</c:v>
                </c:pt>
                <c:pt idx="9876" formatCode="General">
                  <c:v>7.1783999599999999E-4</c:v>
                </c:pt>
                <c:pt idx="9877" formatCode="General">
                  <c:v>7.1791999600000005E-4</c:v>
                </c:pt>
                <c:pt idx="9878" formatCode="General">
                  <c:v>7.1799999600000001E-4</c:v>
                </c:pt>
                <c:pt idx="9879" formatCode="General">
                  <c:v>7.1807999599999997E-4</c:v>
                </c:pt>
                <c:pt idx="9880" formatCode="General">
                  <c:v>7.1815999600000004E-4</c:v>
                </c:pt>
                <c:pt idx="9881" formatCode="General">
                  <c:v>7.18239996E-4</c:v>
                </c:pt>
                <c:pt idx="9882" formatCode="General">
                  <c:v>7.1831999599999996E-4</c:v>
                </c:pt>
                <c:pt idx="9883" formatCode="General">
                  <c:v>7.1839999600000002E-4</c:v>
                </c:pt>
                <c:pt idx="9884" formatCode="General">
                  <c:v>7.1847999599999998E-4</c:v>
                </c:pt>
                <c:pt idx="9885" formatCode="General">
                  <c:v>7.1855999600000005E-4</c:v>
                </c:pt>
                <c:pt idx="9886" formatCode="General">
                  <c:v>7.1863999600000001E-4</c:v>
                </c:pt>
                <c:pt idx="9887" formatCode="General">
                  <c:v>7.1871999599999997E-4</c:v>
                </c:pt>
                <c:pt idx="9888" formatCode="General">
                  <c:v>7.1879999600000003E-4</c:v>
                </c:pt>
                <c:pt idx="9889" formatCode="General">
                  <c:v>7.1887999599999999E-4</c:v>
                </c:pt>
                <c:pt idx="9890" formatCode="General">
                  <c:v>7.1895999599999995E-4</c:v>
                </c:pt>
                <c:pt idx="9891" formatCode="General">
                  <c:v>7.1903999600000002E-4</c:v>
                </c:pt>
                <c:pt idx="9892" formatCode="General">
                  <c:v>7.1911999599999997E-4</c:v>
                </c:pt>
                <c:pt idx="9893" formatCode="General">
                  <c:v>7.1919999600000004E-4</c:v>
                </c:pt>
                <c:pt idx="9894" formatCode="General">
                  <c:v>7.19279996E-4</c:v>
                </c:pt>
                <c:pt idx="9895" formatCode="General">
                  <c:v>7.1935999599999996E-4</c:v>
                </c:pt>
                <c:pt idx="9896" formatCode="General">
                  <c:v>7.1943999600000003E-4</c:v>
                </c:pt>
                <c:pt idx="9897" formatCode="General">
                  <c:v>7.1951999599999998E-4</c:v>
                </c:pt>
                <c:pt idx="9898" formatCode="General">
                  <c:v>7.1959999600000005E-4</c:v>
                </c:pt>
                <c:pt idx="9899" formatCode="General">
                  <c:v>7.1967999600000001E-4</c:v>
                </c:pt>
                <c:pt idx="9900" formatCode="General">
                  <c:v>7.1975999599999997E-4</c:v>
                </c:pt>
                <c:pt idx="9901" formatCode="General">
                  <c:v>7.1983999600000004E-4</c:v>
                </c:pt>
                <c:pt idx="9902" formatCode="General">
                  <c:v>7.1991999599999999E-4</c:v>
                </c:pt>
                <c:pt idx="9903" formatCode="General">
                  <c:v>7.1999999599999995E-4</c:v>
                </c:pt>
                <c:pt idx="9904" formatCode="General">
                  <c:v>7.2007999600000002E-4</c:v>
                </c:pt>
                <c:pt idx="9905" formatCode="General">
                  <c:v>7.2015999599999998E-4</c:v>
                </c:pt>
                <c:pt idx="9906" formatCode="General">
                  <c:v>7.2023999600000005E-4</c:v>
                </c:pt>
                <c:pt idx="9907" formatCode="General">
                  <c:v>7.20319996E-4</c:v>
                </c:pt>
                <c:pt idx="9908" formatCode="General">
                  <c:v>7.2039999599999996E-4</c:v>
                </c:pt>
                <c:pt idx="9909" formatCode="General">
                  <c:v>7.2047999600000003E-4</c:v>
                </c:pt>
                <c:pt idx="9910" formatCode="General">
                  <c:v>7.2055999599999999E-4</c:v>
                </c:pt>
                <c:pt idx="9911" formatCode="General">
                  <c:v>7.2063999599999995E-4</c:v>
                </c:pt>
                <c:pt idx="9912" formatCode="General">
                  <c:v>7.2071999600000001E-4</c:v>
                </c:pt>
                <c:pt idx="9913" formatCode="General">
                  <c:v>7.2079999599999997E-4</c:v>
                </c:pt>
                <c:pt idx="9914" formatCode="General">
                  <c:v>7.2087999600000004E-4</c:v>
                </c:pt>
                <c:pt idx="9915" formatCode="General">
                  <c:v>7.20959996E-4</c:v>
                </c:pt>
                <c:pt idx="9916" formatCode="General">
                  <c:v>7.2103999599999996E-4</c:v>
                </c:pt>
                <c:pt idx="9917" formatCode="General">
                  <c:v>7.2111999600000002E-4</c:v>
                </c:pt>
                <c:pt idx="9918" formatCode="General">
                  <c:v>7.2119999599999998E-4</c:v>
                </c:pt>
                <c:pt idx="9919" formatCode="General">
                  <c:v>7.2127999600000005E-4</c:v>
                </c:pt>
                <c:pt idx="9920" formatCode="General">
                  <c:v>7.2135999600000001E-4</c:v>
                </c:pt>
                <c:pt idx="9921" formatCode="General">
                  <c:v>7.2143999599999997E-4</c:v>
                </c:pt>
                <c:pt idx="9922" formatCode="General">
                  <c:v>7.2151999600000003E-4</c:v>
                </c:pt>
                <c:pt idx="9923" formatCode="General">
                  <c:v>7.2159999599999999E-4</c:v>
                </c:pt>
                <c:pt idx="9924" formatCode="General">
                  <c:v>7.2167999599999995E-4</c:v>
                </c:pt>
                <c:pt idx="9925" formatCode="General">
                  <c:v>7.2175999600000002E-4</c:v>
                </c:pt>
                <c:pt idx="9926" formatCode="General">
                  <c:v>7.2183999599999998E-4</c:v>
                </c:pt>
                <c:pt idx="9927" formatCode="General">
                  <c:v>7.2191999600000004E-4</c:v>
                </c:pt>
                <c:pt idx="9928" formatCode="General">
                  <c:v>7.21999996E-4</c:v>
                </c:pt>
                <c:pt idx="9929" formatCode="General">
                  <c:v>7.2207999599999996E-4</c:v>
                </c:pt>
                <c:pt idx="9930" formatCode="General">
                  <c:v>7.2215999600000003E-4</c:v>
                </c:pt>
                <c:pt idx="9931" formatCode="General">
                  <c:v>7.2223999599999999E-4</c:v>
                </c:pt>
                <c:pt idx="9932" formatCode="General">
                  <c:v>7.2231999600000005E-4</c:v>
                </c:pt>
                <c:pt idx="9933" formatCode="General">
                  <c:v>7.2239999600000001E-4</c:v>
                </c:pt>
                <c:pt idx="9934" formatCode="General">
                  <c:v>7.2247999599999997E-4</c:v>
                </c:pt>
                <c:pt idx="9935" formatCode="General">
                  <c:v>7.2255999600000004E-4</c:v>
                </c:pt>
                <c:pt idx="9936" formatCode="General">
                  <c:v>7.22639996E-4</c:v>
                </c:pt>
                <c:pt idx="9937" formatCode="General">
                  <c:v>7.2271999599999995E-4</c:v>
                </c:pt>
                <c:pt idx="9938" formatCode="General">
                  <c:v>7.2279999600000002E-4</c:v>
                </c:pt>
                <c:pt idx="9939" formatCode="General">
                  <c:v>7.2287999599999998E-4</c:v>
                </c:pt>
                <c:pt idx="9940" formatCode="General">
                  <c:v>7.2295999600000005E-4</c:v>
                </c:pt>
                <c:pt idx="9941" formatCode="General">
                  <c:v>7.2303999600000001E-4</c:v>
                </c:pt>
                <c:pt idx="9942" formatCode="General">
                  <c:v>7.2311999599999996E-4</c:v>
                </c:pt>
                <c:pt idx="9943" formatCode="General">
                  <c:v>7.2319999600000003E-4</c:v>
                </c:pt>
                <c:pt idx="9944" formatCode="General">
                  <c:v>7.2327999599999999E-4</c:v>
                </c:pt>
                <c:pt idx="9945" formatCode="General">
                  <c:v>7.2335999599999995E-4</c:v>
                </c:pt>
                <c:pt idx="9946" formatCode="General">
                  <c:v>7.2343999600000001E-4</c:v>
                </c:pt>
                <c:pt idx="9947" formatCode="General">
                  <c:v>7.2351999599999997E-4</c:v>
                </c:pt>
                <c:pt idx="9948" formatCode="General">
                  <c:v>7.2359999600000004E-4</c:v>
                </c:pt>
                <c:pt idx="9949" formatCode="General">
                  <c:v>7.23679996E-4</c:v>
                </c:pt>
                <c:pt idx="9950" formatCode="General">
                  <c:v>7.2375999599999996E-4</c:v>
                </c:pt>
                <c:pt idx="9951" formatCode="General">
                  <c:v>7.2383999600000002E-4</c:v>
                </c:pt>
                <c:pt idx="9952" formatCode="General">
                  <c:v>7.2391999599999998E-4</c:v>
                </c:pt>
                <c:pt idx="9953" formatCode="General">
                  <c:v>7.2399999600000005E-4</c:v>
                </c:pt>
                <c:pt idx="9954" formatCode="General">
                  <c:v>7.2407999600000001E-4</c:v>
                </c:pt>
                <c:pt idx="9955" formatCode="General">
                  <c:v>7.2415999599999997E-4</c:v>
                </c:pt>
                <c:pt idx="9956" formatCode="General">
                  <c:v>7.2423999600000003E-4</c:v>
                </c:pt>
                <c:pt idx="9957" formatCode="General">
                  <c:v>7.2431999599999999E-4</c:v>
                </c:pt>
                <c:pt idx="9958" formatCode="General">
                  <c:v>7.2439999599999995E-4</c:v>
                </c:pt>
                <c:pt idx="9959" formatCode="General">
                  <c:v>7.2447999600000002E-4</c:v>
                </c:pt>
                <c:pt idx="9960" formatCode="General">
                  <c:v>7.2455999599999998E-4</c:v>
                </c:pt>
                <c:pt idx="9961" formatCode="General">
                  <c:v>7.2463999600000004E-4</c:v>
                </c:pt>
                <c:pt idx="9962" formatCode="General">
                  <c:v>7.24719996E-4</c:v>
                </c:pt>
                <c:pt idx="9963" formatCode="General">
                  <c:v>7.2479999599999996E-4</c:v>
                </c:pt>
                <c:pt idx="9964" formatCode="General">
                  <c:v>7.2487999600000003E-4</c:v>
                </c:pt>
                <c:pt idx="9965" formatCode="General">
                  <c:v>7.2495999599999999E-4</c:v>
                </c:pt>
                <c:pt idx="9966" formatCode="General">
                  <c:v>7.2503999600000005E-4</c:v>
                </c:pt>
                <c:pt idx="9967" formatCode="General">
                  <c:v>7.2511999600000001E-4</c:v>
                </c:pt>
                <c:pt idx="9968" formatCode="General">
                  <c:v>7.2519999599999997E-4</c:v>
                </c:pt>
                <c:pt idx="9969" formatCode="General">
                  <c:v>7.2527999600000004E-4</c:v>
                </c:pt>
                <c:pt idx="9970" formatCode="General">
                  <c:v>7.25359996E-4</c:v>
                </c:pt>
                <c:pt idx="9971" formatCode="General">
                  <c:v>7.2543999599999996E-4</c:v>
                </c:pt>
                <c:pt idx="9972" formatCode="General">
                  <c:v>7.2551999600000002E-4</c:v>
                </c:pt>
                <c:pt idx="9973" formatCode="General">
                  <c:v>7.2559999599999998E-4</c:v>
                </c:pt>
                <c:pt idx="9974" formatCode="General">
                  <c:v>7.2567999600000005E-4</c:v>
                </c:pt>
                <c:pt idx="9975" formatCode="General">
                  <c:v>7.2575999600000001E-4</c:v>
                </c:pt>
                <c:pt idx="9976" formatCode="General">
                  <c:v>7.2583999599999996E-4</c:v>
                </c:pt>
                <c:pt idx="9977" formatCode="General">
                  <c:v>7.2591999600000003E-4</c:v>
                </c:pt>
                <c:pt idx="9978" formatCode="General">
                  <c:v>7.2599999599999999E-4</c:v>
                </c:pt>
                <c:pt idx="9979" formatCode="General">
                  <c:v>7.2607999599999995E-4</c:v>
                </c:pt>
                <c:pt idx="9980" formatCode="General">
                  <c:v>7.2615999600000002E-4</c:v>
                </c:pt>
                <c:pt idx="9981" formatCode="General">
                  <c:v>7.2623999599999997E-4</c:v>
                </c:pt>
                <c:pt idx="9982" formatCode="General">
                  <c:v>7.2631999600000004E-4</c:v>
                </c:pt>
                <c:pt idx="9983" formatCode="General">
                  <c:v>7.26399996E-4</c:v>
                </c:pt>
                <c:pt idx="9984" formatCode="General">
                  <c:v>7.2647999599999996E-4</c:v>
                </c:pt>
                <c:pt idx="9985" formatCode="General">
                  <c:v>7.2655999600000003E-4</c:v>
                </c:pt>
                <c:pt idx="9986" formatCode="General">
                  <c:v>7.2663999599999998E-4</c:v>
                </c:pt>
                <c:pt idx="9987" formatCode="General">
                  <c:v>7.2671999600000005E-4</c:v>
                </c:pt>
                <c:pt idx="9988" formatCode="General">
                  <c:v>7.2679999600000001E-4</c:v>
                </c:pt>
                <c:pt idx="9989" formatCode="General">
                  <c:v>7.2687999599999997E-4</c:v>
                </c:pt>
                <c:pt idx="9990" formatCode="General">
                  <c:v>7.2695999600000004E-4</c:v>
                </c:pt>
                <c:pt idx="9991" formatCode="General">
                  <c:v>7.2703999599999999E-4</c:v>
                </c:pt>
                <c:pt idx="9992" formatCode="General">
                  <c:v>7.2711999599999995E-4</c:v>
                </c:pt>
                <c:pt idx="9993" formatCode="General">
                  <c:v>7.2719999600000002E-4</c:v>
                </c:pt>
                <c:pt idx="9994" formatCode="General">
                  <c:v>7.2727999599999998E-4</c:v>
                </c:pt>
                <c:pt idx="9995" formatCode="General">
                  <c:v>7.2735999600000005E-4</c:v>
                </c:pt>
                <c:pt idx="9996" formatCode="General">
                  <c:v>7.27439996E-4</c:v>
                </c:pt>
                <c:pt idx="9997" formatCode="General">
                  <c:v>7.2751999599999996E-4</c:v>
                </c:pt>
                <c:pt idx="9998" formatCode="General">
                  <c:v>7.2759999600000003E-4</c:v>
                </c:pt>
                <c:pt idx="9999" formatCode="General">
                  <c:v>7.2767999599999999E-4</c:v>
                </c:pt>
                <c:pt idx="10000" formatCode="General">
                  <c:v>7.2775999599999995E-4</c:v>
                </c:pt>
                <c:pt idx="10001" formatCode="General">
                  <c:v>7.2783999600000001E-4</c:v>
                </c:pt>
                <c:pt idx="10002" formatCode="General">
                  <c:v>7.2791999599999997E-4</c:v>
                </c:pt>
                <c:pt idx="10003" formatCode="General">
                  <c:v>7.2799999600000004E-4</c:v>
                </c:pt>
                <c:pt idx="10004" formatCode="General">
                  <c:v>7.28079996E-4</c:v>
                </c:pt>
                <c:pt idx="10005" formatCode="General">
                  <c:v>7.2815999599999996E-4</c:v>
                </c:pt>
                <c:pt idx="10006" formatCode="General">
                  <c:v>7.2823999600000002E-4</c:v>
                </c:pt>
                <c:pt idx="10007" formatCode="General">
                  <c:v>7.2831999599999998E-4</c:v>
                </c:pt>
                <c:pt idx="10008" formatCode="General">
                  <c:v>7.2839999600000005E-4</c:v>
                </c:pt>
                <c:pt idx="10009" formatCode="General">
                  <c:v>7.2847999600000001E-4</c:v>
                </c:pt>
                <c:pt idx="10010" formatCode="General">
                  <c:v>7.2855999599999997E-4</c:v>
                </c:pt>
                <c:pt idx="10011" formatCode="General">
                  <c:v>7.2863999600000003E-4</c:v>
                </c:pt>
                <c:pt idx="10012" formatCode="General">
                  <c:v>7.2871999599999999E-4</c:v>
                </c:pt>
                <c:pt idx="10013" formatCode="General">
                  <c:v>7.2879999599999995E-4</c:v>
                </c:pt>
                <c:pt idx="10014" formatCode="General">
                  <c:v>7.2887999600000002E-4</c:v>
                </c:pt>
                <c:pt idx="10015" formatCode="General">
                  <c:v>7.2895999599999998E-4</c:v>
                </c:pt>
                <c:pt idx="10016" formatCode="General">
                  <c:v>7.2903999600000004E-4</c:v>
                </c:pt>
                <c:pt idx="10017" formatCode="General">
                  <c:v>7.29119996E-4</c:v>
                </c:pt>
                <c:pt idx="10018" formatCode="General">
                  <c:v>7.2919999599999996E-4</c:v>
                </c:pt>
                <c:pt idx="10019" formatCode="General">
                  <c:v>7.2927999600000003E-4</c:v>
                </c:pt>
                <c:pt idx="10020" formatCode="General">
                  <c:v>7.2935999599999999E-4</c:v>
                </c:pt>
                <c:pt idx="10021" formatCode="General">
                  <c:v>7.2943999600000005E-4</c:v>
                </c:pt>
                <c:pt idx="10022" formatCode="General">
                  <c:v>7.2951999600000001E-4</c:v>
                </c:pt>
                <c:pt idx="10023" formatCode="General">
                  <c:v>7.2959999599999997E-4</c:v>
                </c:pt>
                <c:pt idx="10024" formatCode="General">
                  <c:v>7.2967999600000004E-4</c:v>
                </c:pt>
                <c:pt idx="10025" formatCode="General">
                  <c:v>7.2975999599999999E-4</c:v>
                </c:pt>
                <c:pt idx="10026" formatCode="General">
                  <c:v>7.2983999599999995E-4</c:v>
                </c:pt>
                <c:pt idx="10027" formatCode="General">
                  <c:v>7.2991999600000002E-4</c:v>
                </c:pt>
                <c:pt idx="10028" formatCode="General">
                  <c:v>7.2999999599999998E-4</c:v>
                </c:pt>
                <c:pt idx="10029" formatCode="General">
                  <c:v>7.3007999600000005E-4</c:v>
                </c:pt>
                <c:pt idx="10030" formatCode="General">
                  <c:v>7.30159996E-4</c:v>
                </c:pt>
                <c:pt idx="10031" formatCode="General">
                  <c:v>7.3023999599999996E-4</c:v>
                </c:pt>
                <c:pt idx="10032" formatCode="General">
                  <c:v>7.3031999600000003E-4</c:v>
                </c:pt>
                <c:pt idx="10033" formatCode="General">
                  <c:v>7.3039999599999999E-4</c:v>
                </c:pt>
                <c:pt idx="10034" formatCode="General">
                  <c:v>7.3047999599999995E-4</c:v>
                </c:pt>
                <c:pt idx="10035" formatCode="General">
                  <c:v>7.3055999600000001E-4</c:v>
                </c:pt>
                <c:pt idx="10036" formatCode="General">
                  <c:v>7.3063999599999997E-4</c:v>
                </c:pt>
                <c:pt idx="10037" formatCode="General">
                  <c:v>7.3071999600000004E-4</c:v>
                </c:pt>
                <c:pt idx="10038" formatCode="General">
                  <c:v>7.30799996E-4</c:v>
                </c:pt>
                <c:pt idx="10039" formatCode="General">
                  <c:v>7.3087999599999996E-4</c:v>
                </c:pt>
                <c:pt idx="10040" formatCode="General">
                  <c:v>7.3095999600000002E-4</c:v>
                </c:pt>
                <c:pt idx="10041" formatCode="General">
                  <c:v>7.3103999599999998E-4</c:v>
                </c:pt>
                <c:pt idx="10042" formatCode="General">
                  <c:v>7.3111999600000005E-4</c:v>
                </c:pt>
                <c:pt idx="10043" formatCode="General">
                  <c:v>7.3119999600000001E-4</c:v>
                </c:pt>
                <c:pt idx="10044" formatCode="General">
                  <c:v>7.3127999599999997E-4</c:v>
                </c:pt>
                <c:pt idx="10045" formatCode="General">
                  <c:v>7.3135999600000003E-4</c:v>
                </c:pt>
                <c:pt idx="10046" formatCode="General">
                  <c:v>7.3143999599999999E-4</c:v>
                </c:pt>
                <c:pt idx="10047" formatCode="General">
                  <c:v>7.3151999599999995E-4</c:v>
                </c:pt>
                <c:pt idx="10048" formatCode="General">
                  <c:v>7.3159999600000002E-4</c:v>
                </c:pt>
                <c:pt idx="10049" formatCode="General">
                  <c:v>7.3167999599999998E-4</c:v>
                </c:pt>
                <c:pt idx="10050" formatCode="General">
                  <c:v>7.3175999600000004E-4</c:v>
                </c:pt>
                <c:pt idx="10051" formatCode="General">
                  <c:v>7.31839996E-4</c:v>
                </c:pt>
                <c:pt idx="10052" formatCode="General">
                  <c:v>7.3191999599999996E-4</c:v>
                </c:pt>
                <c:pt idx="10053" formatCode="General">
                  <c:v>7.3199999600000003E-4</c:v>
                </c:pt>
                <c:pt idx="10054" formatCode="General">
                  <c:v>7.3207999599999999E-4</c:v>
                </c:pt>
                <c:pt idx="10055" formatCode="General">
                  <c:v>7.3215999600000005E-4</c:v>
                </c:pt>
                <c:pt idx="10056" formatCode="General">
                  <c:v>7.3223999600000001E-4</c:v>
                </c:pt>
                <c:pt idx="10057" formatCode="General">
                  <c:v>7.3231999599999997E-4</c:v>
                </c:pt>
                <c:pt idx="10058" formatCode="General">
                  <c:v>7.3239999600000004E-4</c:v>
                </c:pt>
                <c:pt idx="10059" formatCode="General">
                  <c:v>7.32479996E-4</c:v>
                </c:pt>
                <c:pt idx="10060" formatCode="General">
                  <c:v>7.3255999599999995E-4</c:v>
                </c:pt>
                <c:pt idx="10061" formatCode="General">
                  <c:v>7.3263999600000002E-4</c:v>
                </c:pt>
                <c:pt idx="10062" formatCode="General">
                  <c:v>7.3271999599999998E-4</c:v>
                </c:pt>
                <c:pt idx="10063" formatCode="General">
                  <c:v>7.3279999600000005E-4</c:v>
                </c:pt>
                <c:pt idx="10064" formatCode="General">
                  <c:v>7.3287999600000001E-4</c:v>
                </c:pt>
                <c:pt idx="10065" formatCode="General">
                  <c:v>7.3295999599999996E-4</c:v>
                </c:pt>
                <c:pt idx="10066" formatCode="General">
                  <c:v>7.3303999600000003E-4</c:v>
                </c:pt>
                <c:pt idx="10067" formatCode="General">
                  <c:v>7.3311999599999999E-4</c:v>
                </c:pt>
                <c:pt idx="10068" formatCode="General">
                  <c:v>7.3319999599999995E-4</c:v>
                </c:pt>
                <c:pt idx="10069" formatCode="General">
                  <c:v>7.3327999600000002E-4</c:v>
                </c:pt>
                <c:pt idx="10070" formatCode="General">
                  <c:v>7.3335999599999997E-4</c:v>
                </c:pt>
                <c:pt idx="10071" formatCode="General">
                  <c:v>7.3343999600000004E-4</c:v>
                </c:pt>
                <c:pt idx="10072" formatCode="General">
                  <c:v>7.33519996E-4</c:v>
                </c:pt>
                <c:pt idx="10073" formatCode="General">
                  <c:v>7.3359999599999996E-4</c:v>
                </c:pt>
                <c:pt idx="10074" formatCode="General">
                  <c:v>7.3367999600000003E-4</c:v>
                </c:pt>
                <c:pt idx="10075" formatCode="General">
                  <c:v>7.3375999599999998E-4</c:v>
                </c:pt>
                <c:pt idx="10076" formatCode="General">
                  <c:v>7.3383999600000005E-4</c:v>
                </c:pt>
                <c:pt idx="10077" formatCode="General">
                  <c:v>7.3391999600000001E-4</c:v>
                </c:pt>
                <c:pt idx="10078" formatCode="General">
                  <c:v>7.3399999599999997E-4</c:v>
                </c:pt>
                <c:pt idx="10079" formatCode="General">
                  <c:v>7.3407999600000003E-4</c:v>
                </c:pt>
                <c:pt idx="10080" formatCode="General">
                  <c:v>7.3415999599999999E-4</c:v>
                </c:pt>
                <c:pt idx="10081" formatCode="General">
                  <c:v>7.3423999599999995E-4</c:v>
                </c:pt>
                <c:pt idx="10082" formatCode="General">
                  <c:v>7.3431999600000002E-4</c:v>
                </c:pt>
                <c:pt idx="10083" formatCode="General">
                  <c:v>7.3439999599999998E-4</c:v>
                </c:pt>
                <c:pt idx="10084" formatCode="General">
                  <c:v>7.3447999600000004E-4</c:v>
                </c:pt>
                <c:pt idx="10085" formatCode="General">
                  <c:v>7.34559996E-4</c:v>
                </c:pt>
                <c:pt idx="10086" formatCode="General">
                  <c:v>7.3463999599999996E-4</c:v>
                </c:pt>
                <c:pt idx="10087" formatCode="General">
                  <c:v>7.3471999600000003E-4</c:v>
                </c:pt>
                <c:pt idx="10088" formatCode="General">
                  <c:v>7.3479999599999999E-4</c:v>
                </c:pt>
                <c:pt idx="10089" formatCode="General">
                  <c:v>7.3487999599999995E-4</c:v>
                </c:pt>
                <c:pt idx="10090" formatCode="General">
                  <c:v>7.3495999600000001E-4</c:v>
                </c:pt>
                <c:pt idx="10091" formatCode="General">
                  <c:v>7.3503999599999997E-4</c:v>
                </c:pt>
                <c:pt idx="10092" formatCode="General">
                  <c:v>7.3511999600000004E-4</c:v>
                </c:pt>
                <c:pt idx="10093" formatCode="General">
                  <c:v>7.35199996E-4</c:v>
                </c:pt>
                <c:pt idx="10094" formatCode="General">
                  <c:v>7.3527999599999996E-4</c:v>
                </c:pt>
                <c:pt idx="10095" formatCode="General">
                  <c:v>7.3535999600000002E-4</c:v>
                </c:pt>
                <c:pt idx="10096" formatCode="General">
                  <c:v>7.3543999599999998E-4</c:v>
                </c:pt>
                <c:pt idx="10097" formatCode="General">
                  <c:v>7.3551999600000005E-4</c:v>
                </c:pt>
                <c:pt idx="10098" formatCode="General">
                  <c:v>7.3559999600000001E-4</c:v>
                </c:pt>
                <c:pt idx="10099" formatCode="General">
                  <c:v>7.3567999599999997E-4</c:v>
                </c:pt>
                <c:pt idx="10100" formatCode="General">
                  <c:v>7.3575999600000003E-4</c:v>
                </c:pt>
                <c:pt idx="10101" formatCode="General">
                  <c:v>7.3583999599999999E-4</c:v>
                </c:pt>
                <c:pt idx="10102" formatCode="General">
                  <c:v>7.3591999599999995E-4</c:v>
                </c:pt>
                <c:pt idx="10103" formatCode="General">
                  <c:v>7.3599999600000002E-4</c:v>
                </c:pt>
                <c:pt idx="10104" formatCode="General">
                  <c:v>7.3607999599999998E-4</c:v>
                </c:pt>
                <c:pt idx="10105" formatCode="General">
                  <c:v>7.3615999600000004E-4</c:v>
                </c:pt>
                <c:pt idx="10106" formatCode="General">
                  <c:v>7.36239996E-4</c:v>
                </c:pt>
                <c:pt idx="10107" formatCode="General">
                  <c:v>7.3631999599999996E-4</c:v>
                </c:pt>
                <c:pt idx="10108" formatCode="General">
                  <c:v>7.3639999600000003E-4</c:v>
                </c:pt>
                <c:pt idx="10109" formatCode="General">
                  <c:v>7.3647999599999998E-4</c:v>
                </c:pt>
                <c:pt idx="10110" formatCode="General">
                  <c:v>7.3655999600000005E-4</c:v>
                </c:pt>
                <c:pt idx="10111" formatCode="General">
                  <c:v>7.3663999600000001E-4</c:v>
                </c:pt>
                <c:pt idx="10112" formatCode="General">
                  <c:v>7.3671999599999997E-4</c:v>
                </c:pt>
                <c:pt idx="10113" formatCode="General">
                  <c:v>7.3679999600000004E-4</c:v>
                </c:pt>
                <c:pt idx="10114" formatCode="General">
                  <c:v>7.3687999599999999E-4</c:v>
                </c:pt>
                <c:pt idx="10115" formatCode="General">
                  <c:v>7.3695999599999995E-4</c:v>
                </c:pt>
                <c:pt idx="10116" formatCode="General">
                  <c:v>7.3703999600000002E-4</c:v>
                </c:pt>
                <c:pt idx="10117" formatCode="General">
                  <c:v>7.3711999599999998E-4</c:v>
                </c:pt>
                <c:pt idx="10118" formatCode="General">
                  <c:v>7.3719999600000005E-4</c:v>
                </c:pt>
                <c:pt idx="10119" formatCode="General">
                  <c:v>7.37279996E-4</c:v>
                </c:pt>
                <c:pt idx="10120" formatCode="General">
                  <c:v>7.3735999599999996E-4</c:v>
                </c:pt>
                <c:pt idx="10121" formatCode="General">
                  <c:v>7.3743999600000003E-4</c:v>
                </c:pt>
                <c:pt idx="10122" formatCode="General">
                  <c:v>7.3751999599999999E-4</c:v>
                </c:pt>
                <c:pt idx="10123" formatCode="General">
                  <c:v>7.3759999599999995E-4</c:v>
                </c:pt>
                <c:pt idx="10124" formatCode="General">
                  <c:v>7.3767999600000001E-4</c:v>
                </c:pt>
                <c:pt idx="10125" formatCode="General">
                  <c:v>7.3775999599999997E-4</c:v>
                </c:pt>
                <c:pt idx="10126" formatCode="General">
                  <c:v>7.3783999600000004E-4</c:v>
                </c:pt>
                <c:pt idx="10127" formatCode="General">
                  <c:v>7.37919996E-4</c:v>
                </c:pt>
                <c:pt idx="10128" formatCode="General">
                  <c:v>7.3799999599999996E-4</c:v>
                </c:pt>
                <c:pt idx="10129" formatCode="General">
                  <c:v>7.3807999600000002E-4</c:v>
                </c:pt>
                <c:pt idx="10130" formatCode="General">
                  <c:v>7.3815999599999998E-4</c:v>
                </c:pt>
                <c:pt idx="10131" formatCode="General">
                  <c:v>7.3823999600000005E-4</c:v>
                </c:pt>
                <c:pt idx="10132" formatCode="General">
                  <c:v>7.3831999600000001E-4</c:v>
                </c:pt>
                <c:pt idx="10133" formatCode="General">
                  <c:v>7.3839999599999997E-4</c:v>
                </c:pt>
                <c:pt idx="10134" formatCode="General">
                  <c:v>7.3847999600000003E-4</c:v>
                </c:pt>
                <c:pt idx="10135" formatCode="General">
                  <c:v>7.3855999599999999E-4</c:v>
                </c:pt>
                <c:pt idx="10136" formatCode="General">
                  <c:v>7.3863999599999995E-4</c:v>
                </c:pt>
                <c:pt idx="10137" formatCode="General">
                  <c:v>7.3871999600000002E-4</c:v>
                </c:pt>
                <c:pt idx="10138" formatCode="General">
                  <c:v>7.3879999599999998E-4</c:v>
                </c:pt>
                <c:pt idx="10139" formatCode="General">
                  <c:v>7.3887999600000004E-4</c:v>
                </c:pt>
                <c:pt idx="10140" formatCode="General">
                  <c:v>7.38959996E-4</c:v>
                </c:pt>
                <c:pt idx="10141" formatCode="General">
                  <c:v>7.3903999599999996E-4</c:v>
                </c:pt>
                <c:pt idx="10142" formatCode="General">
                  <c:v>7.3911999600000003E-4</c:v>
                </c:pt>
                <c:pt idx="10143" formatCode="General">
                  <c:v>7.3919999599999999E-4</c:v>
                </c:pt>
                <c:pt idx="10144" formatCode="General">
                  <c:v>7.3927999600000005E-4</c:v>
                </c:pt>
                <c:pt idx="10145" formatCode="General">
                  <c:v>7.3935999600000001E-4</c:v>
                </c:pt>
                <c:pt idx="10146" formatCode="General">
                  <c:v>7.3943999599999997E-4</c:v>
                </c:pt>
                <c:pt idx="10147" formatCode="General">
                  <c:v>7.3951999600000004E-4</c:v>
                </c:pt>
                <c:pt idx="10148" formatCode="General">
                  <c:v>7.39599996E-4</c:v>
                </c:pt>
                <c:pt idx="10149" formatCode="General">
                  <c:v>7.3967999599999995E-4</c:v>
                </c:pt>
                <c:pt idx="10150" formatCode="General">
                  <c:v>7.3975999600000002E-4</c:v>
                </c:pt>
                <c:pt idx="10151" formatCode="General">
                  <c:v>7.3983999599999998E-4</c:v>
                </c:pt>
                <c:pt idx="10152" formatCode="General">
                  <c:v>7.3991999600000005E-4</c:v>
                </c:pt>
                <c:pt idx="10153" formatCode="General">
                  <c:v>7.3999999600000001E-4</c:v>
                </c:pt>
                <c:pt idx="10154" formatCode="General">
                  <c:v>7.4007999599999996E-4</c:v>
                </c:pt>
                <c:pt idx="10155" formatCode="General">
                  <c:v>7.4015999600000003E-4</c:v>
                </c:pt>
                <c:pt idx="10156" formatCode="General">
                  <c:v>7.4023999599999999E-4</c:v>
                </c:pt>
                <c:pt idx="10157" formatCode="General">
                  <c:v>7.4031999599999995E-4</c:v>
                </c:pt>
                <c:pt idx="10158" formatCode="General">
                  <c:v>7.4039999600000002E-4</c:v>
                </c:pt>
                <c:pt idx="10159" formatCode="General">
                  <c:v>7.4047999499999998E-4</c:v>
                </c:pt>
                <c:pt idx="10160" formatCode="General">
                  <c:v>7.4055999500000004E-4</c:v>
                </c:pt>
                <c:pt idx="10161" formatCode="General">
                  <c:v>7.40639995E-4</c:v>
                </c:pt>
                <c:pt idx="10162" formatCode="General">
                  <c:v>7.4071999499999996E-4</c:v>
                </c:pt>
                <c:pt idx="10163" formatCode="General">
                  <c:v>7.4079999500000003E-4</c:v>
                </c:pt>
                <c:pt idx="10164" formatCode="General">
                  <c:v>7.4087999499999999E-4</c:v>
                </c:pt>
                <c:pt idx="10165" formatCode="General">
                  <c:v>7.4095999499999995E-4</c:v>
                </c:pt>
                <c:pt idx="10166" formatCode="General">
                  <c:v>7.4103999500000001E-4</c:v>
                </c:pt>
                <c:pt idx="10167" formatCode="General">
                  <c:v>7.4111999499999997E-4</c:v>
                </c:pt>
                <c:pt idx="10168" formatCode="General">
                  <c:v>7.4119999500000004E-4</c:v>
                </c:pt>
                <c:pt idx="10169" formatCode="General">
                  <c:v>7.41279995E-4</c:v>
                </c:pt>
                <c:pt idx="10170" formatCode="General">
                  <c:v>7.4135999499999996E-4</c:v>
                </c:pt>
                <c:pt idx="10171" formatCode="General">
                  <c:v>7.4143999500000002E-4</c:v>
                </c:pt>
                <c:pt idx="10172" formatCode="General">
                  <c:v>7.4151999499999998E-4</c:v>
                </c:pt>
                <c:pt idx="10173" formatCode="General">
                  <c:v>7.4159999500000005E-4</c:v>
                </c:pt>
                <c:pt idx="10174" formatCode="General">
                  <c:v>7.4167999500000001E-4</c:v>
                </c:pt>
                <c:pt idx="10175" formatCode="General">
                  <c:v>7.4175999499999997E-4</c:v>
                </c:pt>
                <c:pt idx="10176" formatCode="General">
                  <c:v>7.4183999500000003E-4</c:v>
                </c:pt>
                <c:pt idx="10177" formatCode="General">
                  <c:v>7.4191999499999999E-4</c:v>
                </c:pt>
                <c:pt idx="10178" formatCode="General">
                  <c:v>7.4199999499999995E-4</c:v>
                </c:pt>
                <c:pt idx="10179" formatCode="General">
                  <c:v>7.4207999500000002E-4</c:v>
                </c:pt>
                <c:pt idx="10180" formatCode="General">
                  <c:v>7.4215999499999998E-4</c:v>
                </c:pt>
                <c:pt idx="10181" formatCode="General">
                  <c:v>7.4223999500000004E-4</c:v>
                </c:pt>
                <c:pt idx="10182" formatCode="General">
                  <c:v>7.42319995E-4</c:v>
                </c:pt>
                <c:pt idx="10183" formatCode="General">
                  <c:v>7.4239999499999996E-4</c:v>
                </c:pt>
                <c:pt idx="10184" formatCode="General">
                  <c:v>7.4247999500000003E-4</c:v>
                </c:pt>
                <c:pt idx="10185" formatCode="General">
                  <c:v>7.4255999499999998E-4</c:v>
                </c:pt>
                <c:pt idx="10186" formatCode="General">
                  <c:v>7.4263999500000005E-4</c:v>
                </c:pt>
                <c:pt idx="10187" formatCode="General">
                  <c:v>7.4271999500000001E-4</c:v>
                </c:pt>
                <c:pt idx="10188" formatCode="General">
                  <c:v>7.4279999499999997E-4</c:v>
                </c:pt>
                <c:pt idx="10189" formatCode="General">
                  <c:v>7.4287999500000004E-4</c:v>
                </c:pt>
                <c:pt idx="10190" formatCode="General">
                  <c:v>7.4295999499999999E-4</c:v>
                </c:pt>
                <c:pt idx="10191" formatCode="General">
                  <c:v>7.4303999499999995E-4</c:v>
                </c:pt>
                <c:pt idx="10192" formatCode="General">
                  <c:v>7.4311999500000002E-4</c:v>
                </c:pt>
                <c:pt idx="10193" formatCode="General">
                  <c:v>7.4319999499999998E-4</c:v>
                </c:pt>
                <c:pt idx="10194" formatCode="General">
                  <c:v>7.4327999500000005E-4</c:v>
                </c:pt>
                <c:pt idx="10195" formatCode="General">
                  <c:v>7.43359995E-4</c:v>
                </c:pt>
                <c:pt idx="10196" formatCode="General">
                  <c:v>7.4343999499999996E-4</c:v>
                </c:pt>
                <c:pt idx="10197" formatCode="General">
                  <c:v>7.4351999500000003E-4</c:v>
                </c:pt>
                <c:pt idx="10198" formatCode="General">
                  <c:v>7.4359999499999999E-4</c:v>
                </c:pt>
                <c:pt idx="10199" formatCode="General">
                  <c:v>7.4367999499999995E-4</c:v>
                </c:pt>
                <c:pt idx="10200" formatCode="General">
                  <c:v>7.4375999500000001E-4</c:v>
                </c:pt>
                <c:pt idx="10201" formatCode="General">
                  <c:v>7.4383999499999997E-4</c:v>
                </c:pt>
                <c:pt idx="10202" formatCode="General">
                  <c:v>7.4391999500000004E-4</c:v>
                </c:pt>
                <c:pt idx="10203" formatCode="General">
                  <c:v>7.43999995E-4</c:v>
                </c:pt>
                <c:pt idx="10204" formatCode="General">
                  <c:v>7.4407999499999996E-4</c:v>
                </c:pt>
                <c:pt idx="10205" formatCode="General">
                  <c:v>7.4415999500000002E-4</c:v>
                </c:pt>
                <c:pt idx="10206" formatCode="General">
                  <c:v>7.4423999499999998E-4</c:v>
                </c:pt>
                <c:pt idx="10207" formatCode="General">
                  <c:v>7.4431999500000005E-4</c:v>
                </c:pt>
                <c:pt idx="10208" formatCode="General">
                  <c:v>7.4439999500000001E-4</c:v>
                </c:pt>
                <c:pt idx="10209" formatCode="General">
                  <c:v>7.4447999499999997E-4</c:v>
                </c:pt>
                <c:pt idx="10210" formatCode="General">
                  <c:v>7.4455999500000003E-4</c:v>
                </c:pt>
                <c:pt idx="10211" formatCode="General">
                  <c:v>7.4463999499999999E-4</c:v>
                </c:pt>
                <c:pt idx="10212" formatCode="General">
                  <c:v>7.4471999499999995E-4</c:v>
                </c:pt>
                <c:pt idx="10213" formatCode="General">
                  <c:v>7.4479999500000002E-4</c:v>
                </c:pt>
                <c:pt idx="10214" formatCode="General">
                  <c:v>7.4487999499999998E-4</c:v>
                </c:pt>
                <c:pt idx="10215" formatCode="General">
                  <c:v>7.4495999500000004E-4</c:v>
                </c:pt>
                <c:pt idx="10216" formatCode="General">
                  <c:v>7.45039995E-4</c:v>
                </c:pt>
                <c:pt idx="10217" formatCode="General">
                  <c:v>7.4511999499999996E-4</c:v>
                </c:pt>
                <c:pt idx="10218" formatCode="General">
                  <c:v>7.4519999500000003E-4</c:v>
                </c:pt>
                <c:pt idx="10219" formatCode="General">
                  <c:v>7.4527999499999999E-4</c:v>
                </c:pt>
                <c:pt idx="10220" formatCode="General">
                  <c:v>7.4535999500000005E-4</c:v>
                </c:pt>
                <c:pt idx="10221" formatCode="General">
                  <c:v>7.4543999500000001E-4</c:v>
                </c:pt>
                <c:pt idx="10222" formatCode="General">
                  <c:v>7.4551999499999997E-4</c:v>
                </c:pt>
                <c:pt idx="10223" formatCode="General">
                  <c:v>7.4559999500000004E-4</c:v>
                </c:pt>
                <c:pt idx="10224" formatCode="General">
                  <c:v>7.45679995E-4</c:v>
                </c:pt>
                <c:pt idx="10225" formatCode="General">
                  <c:v>7.4575999499999995E-4</c:v>
                </c:pt>
                <c:pt idx="10226" formatCode="General">
                  <c:v>7.4583999500000002E-4</c:v>
                </c:pt>
                <c:pt idx="10227" formatCode="General">
                  <c:v>7.4591999499999998E-4</c:v>
                </c:pt>
                <c:pt idx="10228" formatCode="General">
                  <c:v>7.4599999500000005E-4</c:v>
                </c:pt>
                <c:pt idx="10229" formatCode="General">
                  <c:v>7.4607999500000001E-4</c:v>
                </c:pt>
                <c:pt idx="10230" formatCode="General">
                  <c:v>7.4615999499999996E-4</c:v>
                </c:pt>
                <c:pt idx="10231" formatCode="General">
                  <c:v>7.4623999500000003E-4</c:v>
                </c:pt>
                <c:pt idx="10232" formatCode="General">
                  <c:v>7.4631999499999999E-4</c:v>
                </c:pt>
                <c:pt idx="10233" formatCode="General">
                  <c:v>7.4639999499999995E-4</c:v>
                </c:pt>
                <c:pt idx="10234" formatCode="General">
                  <c:v>7.4647999500000002E-4</c:v>
                </c:pt>
                <c:pt idx="10235" formatCode="General">
                  <c:v>7.4655999499999997E-4</c:v>
                </c:pt>
                <c:pt idx="10236" formatCode="General">
                  <c:v>7.4663999500000004E-4</c:v>
                </c:pt>
                <c:pt idx="10237" formatCode="General">
                  <c:v>7.46719995E-4</c:v>
                </c:pt>
                <c:pt idx="10238" formatCode="General">
                  <c:v>7.4679999499999996E-4</c:v>
                </c:pt>
                <c:pt idx="10239" formatCode="General">
                  <c:v>7.4687999500000002E-4</c:v>
                </c:pt>
                <c:pt idx="10240" formatCode="General">
                  <c:v>7.4695999499999998E-4</c:v>
                </c:pt>
                <c:pt idx="10241" formatCode="General">
                  <c:v>7.4703999500000005E-4</c:v>
                </c:pt>
                <c:pt idx="10242" formatCode="General">
                  <c:v>7.4711999500000001E-4</c:v>
                </c:pt>
                <c:pt idx="10243" formatCode="General">
                  <c:v>7.4719999499999997E-4</c:v>
                </c:pt>
                <c:pt idx="10244" formatCode="General">
                  <c:v>7.4727999500000003E-4</c:v>
                </c:pt>
                <c:pt idx="10245" formatCode="General">
                  <c:v>7.4735999499999999E-4</c:v>
                </c:pt>
                <c:pt idx="10246" formatCode="General">
                  <c:v>7.4743999499999995E-4</c:v>
                </c:pt>
                <c:pt idx="10247" formatCode="General">
                  <c:v>7.4751999500000002E-4</c:v>
                </c:pt>
                <c:pt idx="10248" formatCode="General">
                  <c:v>7.4759999499999998E-4</c:v>
                </c:pt>
                <c:pt idx="10249" formatCode="General">
                  <c:v>7.4767999500000004E-4</c:v>
                </c:pt>
                <c:pt idx="10250" formatCode="General">
                  <c:v>7.47759995E-4</c:v>
                </c:pt>
                <c:pt idx="10251" formatCode="General">
                  <c:v>7.4783999499999996E-4</c:v>
                </c:pt>
                <c:pt idx="10252" formatCode="General">
                  <c:v>7.4791999500000003E-4</c:v>
                </c:pt>
                <c:pt idx="10253" formatCode="General">
                  <c:v>7.4799999499999999E-4</c:v>
                </c:pt>
                <c:pt idx="10254" formatCode="General">
                  <c:v>7.4807999500000005E-4</c:v>
                </c:pt>
                <c:pt idx="10255" formatCode="General">
                  <c:v>7.4815999500000001E-4</c:v>
                </c:pt>
                <c:pt idx="10256" formatCode="General">
                  <c:v>7.4823999499999997E-4</c:v>
                </c:pt>
                <c:pt idx="10257" formatCode="General">
                  <c:v>7.4831999500000004E-4</c:v>
                </c:pt>
                <c:pt idx="10258" formatCode="General">
                  <c:v>7.48399995E-4</c:v>
                </c:pt>
                <c:pt idx="10259" formatCode="General">
                  <c:v>7.4847999499999996E-4</c:v>
                </c:pt>
                <c:pt idx="10260" formatCode="General">
                  <c:v>7.4855999500000002E-4</c:v>
                </c:pt>
                <c:pt idx="10261" formatCode="General">
                  <c:v>7.4863999499999998E-4</c:v>
                </c:pt>
                <c:pt idx="10262" formatCode="General">
                  <c:v>7.4871999500000005E-4</c:v>
                </c:pt>
                <c:pt idx="10263" formatCode="General">
                  <c:v>7.4879999500000001E-4</c:v>
                </c:pt>
                <c:pt idx="10264" formatCode="General">
                  <c:v>7.4887999499999996E-4</c:v>
                </c:pt>
                <c:pt idx="10265" formatCode="General">
                  <c:v>7.4895999500000003E-4</c:v>
                </c:pt>
                <c:pt idx="10266" formatCode="General">
                  <c:v>7.4903999499999999E-4</c:v>
                </c:pt>
                <c:pt idx="10267" formatCode="General">
                  <c:v>7.4911999499999995E-4</c:v>
                </c:pt>
                <c:pt idx="10268" formatCode="General">
                  <c:v>7.4919999500000002E-4</c:v>
                </c:pt>
                <c:pt idx="10269" formatCode="General">
                  <c:v>7.4927999499999997E-4</c:v>
                </c:pt>
                <c:pt idx="10270" formatCode="General">
                  <c:v>7.4935999500000004E-4</c:v>
                </c:pt>
                <c:pt idx="10271" formatCode="General">
                  <c:v>7.49439995E-4</c:v>
                </c:pt>
                <c:pt idx="10272" formatCode="General">
                  <c:v>7.4951999499999996E-4</c:v>
                </c:pt>
                <c:pt idx="10273" formatCode="General">
                  <c:v>7.4959999500000003E-4</c:v>
                </c:pt>
                <c:pt idx="10274" formatCode="General">
                  <c:v>7.4967999499999998E-4</c:v>
                </c:pt>
                <c:pt idx="10275" formatCode="General">
                  <c:v>7.4975999500000005E-4</c:v>
                </c:pt>
                <c:pt idx="10276" formatCode="General">
                  <c:v>7.4983999500000001E-4</c:v>
                </c:pt>
                <c:pt idx="10277" formatCode="General">
                  <c:v>7.4991999499999997E-4</c:v>
                </c:pt>
                <c:pt idx="10278" formatCode="General">
                  <c:v>7.4999999500000004E-4</c:v>
                </c:pt>
                <c:pt idx="10279" formatCode="General">
                  <c:v>7.5007999499999999E-4</c:v>
                </c:pt>
                <c:pt idx="10280" formatCode="General">
                  <c:v>7.5015999499999995E-4</c:v>
                </c:pt>
                <c:pt idx="10281" formatCode="General">
                  <c:v>7.5023999500000002E-4</c:v>
                </c:pt>
                <c:pt idx="10282" formatCode="General">
                  <c:v>7.5031999499999998E-4</c:v>
                </c:pt>
                <c:pt idx="10283" formatCode="General">
                  <c:v>7.5039999500000005E-4</c:v>
                </c:pt>
                <c:pt idx="10284" formatCode="General">
                  <c:v>7.50479995E-4</c:v>
                </c:pt>
                <c:pt idx="10285" formatCode="General">
                  <c:v>7.5055999499999996E-4</c:v>
                </c:pt>
                <c:pt idx="10286" formatCode="General">
                  <c:v>7.5063999500000003E-4</c:v>
                </c:pt>
                <c:pt idx="10287" formatCode="General">
                  <c:v>7.5071999499999999E-4</c:v>
                </c:pt>
                <c:pt idx="10288" formatCode="General">
                  <c:v>7.5079999499999995E-4</c:v>
                </c:pt>
                <c:pt idx="10289" formatCode="General">
                  <c:v>7.5087999500000001E-4</c:v>
                </c:pt>
                <c:pt idx="10290" formatCode="General">
                  <c:v>7.5095999499999997E-4</c:v>
                </c:pt>
                <c:pt idx="10291" formatCode="General">
                  <c:v>7.5103999500000004E-4</c:v>
                </c:pt>
                <c:pt idx="10292" formatCode="General">
                  <c:v>7.51119995E-4</c:v>
                </c:pt>
                <c:pt idx="10293" formatCode="General">
                  <c:v>7.5119999499999996E-4</c:v>
                </c:pt>
                <c:pt idx="10294" formatCode="General">
                  <c:v>7.5127999500000002E-4</c:v>
                </c:pt>
                <c:pt idx="10295" formatCode="General">
                  <c:v>7.5135999499999998E-4</c:v>
                </c:pt>
                <c:pt idx="10296" formatCode="General">
                  <c:v>7.5143999500000005E-4</c:v>
                </c:pt>
                <c:pt idx="10297" formatCode="General">
                  <c:v>7.5151999500000001E-4</c:v>
                </c:pt>
                <c:pt idx="10298" formatCode="General">
                  <c:v>7.5159999499999997E-4</c:v>
                </c:pt>
                <c:pt idx="10299" formatCode="General">
                  <c:v>7.5167999500000003E-4</c:v>
                </c:pt>
                <c:pt idx="10300" formatCode="General">
                  <c:v>7.5175999499999999E-4</c:v>
                </c:pt>
                <c:pt idx="10301" formatCode="General">
                  <c:v>7.5183999499999995E-4</c:v>
                </c:pt>
                <c:pt idx="10302" formatCode="General">
                  <c:v>7.5191999500000002E-4</c:v>
                </c:pt>
                <c:pt idx="10303" formatCode="General">
                  <c:v>7.5199999499999998E-4</c:v>
                </c:pt>
                <c:pt idx="10304" formatCode="General">
                  <c:v>7.5207999500000004E-4</c:v>
                </c:pt>
                <c:pt idx="10305" formatCode="General">
                  <c:v>7.52159995E-4</c:v>
                </c:pt>
                <c:pt idx="10306" formatCode="General">
                  <c:v>7.5223999499999996E-4</c:v>
                </c:pt>
                <c:pt idx="10307" formatCode="General">
                  <c:v>7.5231999500000003E-4</c:v>
                </c:pt>
                <c:pt idx="10308" formatCode="General">
                  <c:v>7.5239999499999999E-4</c:v>
                </c:pt>
                <c:pt idx="10309" formatCode="General">
                  <c:v>7.5247999500000005E-4</c:v>
                </c:pt>
                <c:pt idx="10310" formatCode="General">
                  <c:v>7.5255999500000001E-4</c:v>
                </c:pt>
                <c:pt idx="10311" formatCode="General">
                  <c:v>7.5263999499999997E-4</c:v>
                </c:pt>
                <c:pt idx="10312" formatCode="General">
                  <c:v>7.5271999500000004E-4</c:v>
                </c:pt>
                <c:pt idx="10313" formatCode="General">
                  <c:v>7.52799995E-4</c:v>
                </c:pt>
                <c:pt idx="10314" formatCode="General">
                  <c:v>7.5287999499999995E-4</c:v>
                </c:pt>
                <c:pt idx="10315" formatCode="General">
                  <c:v>7.5295999500000002E-4</c:v>
                </c:pt>
                <c:pt idx="10316" formatCode="General">
                  <c:v>7.5303999499999998E-4</c:v>
                </c:pt>
                <c:pt idx="10317" formatCode="General">
                  <c:v>7.5311999500000005E-4</c:v>
                </c:pt>
                <c:pt idx="10318" formatCode="General">
                  <c:v>7.53199995E-4</c:v>
                </c:pt>
                <c:pt idx="10319" formatCode="General">
                  <c:v>7.5327999499999996E-4</c:v>
                </c:pt>
                <c:pt idx="10320" formatCode="General">
                  <c:v>7.5335999500000003E-4</c:v>
                </c:pt>
                <c:pt idx="10321" formatCode="General">
                  <c:v>7.5343999499999999E-4</c:v>
                </c:pt>
                <c:pt idx="10322" formatCode="General">
                  <c:v>7.5351999499999995E-4</c:v>
                </c:pt>
                <c:pt idx="10323" formatCode="General">
                  <c:v>7.5359999500000001E-4</c:v>
                </c:pt>
                <c:pt idx="10324" formatCode="General">
                  <c:v>7.5367999499999997E-4</c:v>
                </c:pt>
                <c:pt idx="10325" formatCode="General">
                  <c:v>7.5375999500000004E-4</c:v>
                </c:pt>
                <c:pt idx="10326" formatCode="General">
                  <c:v>7.53839995E-4</c:v>
                </c:pt>
                <c:pt idx="10327" formatCode="General">
                  <c:v>7.5391999499999996E-4</c:v>
                </c:pt>
                <c:pt idx="10328" formatCode="General">
                  <c:v>7.5399999500000002E-4</c:v>
                </c:pt>
                <c:pt idx="10329" formatCode="General">
                  <c:v>7.5407999499999998E-4</c:v>
                </c:pt>
                <c:pt idx="10330" formatCode="General">
                  <c:v>7.5415999500000005E-4</c:v>
                </c:pt>
                <c:pt idx="10331" formatCode="General">
                  <c:v>7.5423999500000001E-4</c:v>
                </c:pt>
                <c:pt idx="10332" formatCode="General">
                  <c:v>7.5431999499999997E-4</c:v>
                </c:pt>
                <c:pt idx="10333" formatCode="General">
                  <c:v>7.5439999500000003E-4</c:v>
                </c:pt>
                <c:pt idx="10334" formatCode="General">
                  <c:v>7.5447999499999999E-4</c:v>
                </c:pt>
                <c:pt idx="10335" formatCode="General">
                  <c:v>7.5455999499999995E-4</c:v>
                </c:pt>
                <c:pt idx="10336" formatCode="General">
                  <c:v>7.5463999500000002E-4</c:v>
                </c:pt>
                <c:pt idx="10337" formatCode="General">
                  <c:v>7.5471999499999998E-4</c:v>
                </c:pt>
                <c:pt idx="10338" formatCode="General">
                  <c:v>7.5479999500000004E-4</c:v>
                </c:pt>
                <c:pt idx="10339" formatCode="General">
                  <c:v>7.54879995E-4</c:v>
                </c:pt>
                <c:pt idx="10340" formatCode="General">
                  <c:v>7.5495999499999996E-4</c:v>
                </c:pt>
                <c:pt idx="10341" formatCode="General">
                  <c:v>7.5503999500000003E-4</c:v>
                </c:pt>
                <c:pt idx="10342" formatCode="General">
                  <c:v>7.5511999499999999E-4</c:v>
                </c:pt>
                <c:pt idx="10343" formatCode="General">
                  <c:v>7.5519999500000005E-4</c:v>
                </c:pt>
                <c:pt idx="10344" formatCode="General">
                  <c:v>7.5527999500000001E-4</c:v>
                </c:pt>
                <c:pt idx="10345" formatCode="General">
                  <c:v>7.5535999499999997E-4</c:v>
                </c:pt>
                <c:pt idx="10346" formatCode="General">
                  <c:v>7.5543999500000004E-4</c:v>
                </c:pt>
                <c:pt idx="10347" formatCode="General">
                  <c:v>7.55519995E-4</c:v>
                </c:pt>
                <c:pt idx="10348" formatCode="General">
                  <c:v>7.5559999499999995E-4</c:v>
                </c:pt>
                <c:pt idx="10349" formatCode="General">
                  <c:v>7.5567999500000002E-4</c:v>
                </c:pt>
                <c:pt idx="10350" formatCode="General">
                  <c:v>7.5575999499999998E-4</c:v>
                </c:pt>
                <c:pt idx="10351" formatCode="General">
                  <c:v>7.5583999500000005E-4</c:v>
                </c:pt>
                <c:pt idx="10352" formatCode="General">
                  <c:v>7.5591999500000001E-4</c:v>
                </c:pt>
                <c:pt idx="10353" formatCode="General">
                  <c:v>7.5599999499999996E-4</c:v>
                </c:pt>
                <c:pt idx="10354" formatCode="General">
                  <c:v>7.5607999500000003E-4</c:v>
                </c:pt>
                <c:pt idx="10355" formatCode="General">
                  <c:v>7.5615999499999999E-4</c:v>
                </c:pt>
                <c:pt idx="10356" formatCode="General">
                  <c:v>7.5623999499999995E-4</c:v>
                </c:pt>
                <c:pt idx="10357" formatCode="General">
                  <c:v>7.5631999500000002E-4</c:v>
                </c:pt>
                <c:pt idx="10358" formatCode="General">
                  <c:v>7.5639999499999997E-4</c:v>
                </c:pt>
                <c:pt idx="10359" formatCode="General">
                  <c:v>7.5647999500000004E-4</c:v>
                </c:pt>
                <c:pt idx="10360" formatCode="General">
                  <c:v>7.56559995E-4</c:v>
                </c:pt>
                <c:pt idx="10361" formatCode="General">
                  <c:v>7.5663999499999996E-4</c:v>
                </c:pt>
                <c:pt idx="10362" formatCode="General">
                  <c:v>7.5671999500000003E-4</c:v>
                </c:pt>
                <c:pt idx="10363" formatCode="General">
                  <c:v>7.5679999499999998E-4</c:v>
                </c:pt>
                <c:pt idx="10364" formatCode="General">
                  <c:v>7.5687999500000005E-4</c:v>
                </c:pt>
                <c:pt idx="10365" formatCode="General">
                  <c:v>7.5695999500000001E-4</c:v>
                </c:pt>
                <c:pt idx="10366" formatCode="General">
                  <c:v>7.5703999499999997E-4</c:v>
                </c:pt>
                <c:pt idx="10367" formatCode="General">
                  <c:v>7.5711999500000004E-4</c:v>
                </c:pt>
                <c:pt idx="10368" formatCode="General">
                  <c:v>7.5719999499999999E-4</c:v>
                </c:pt>
                <c:pt idx="10369" formatCode="General">
                  <c:v>7.5727999499999995E-4</c:v>
                </c:pt>
                <c:pt idx="10370" formatCode="General">
                  <c:v>7.5735999500000002E-4</c:v>
                </c:pt>
                <c:pt idx="10371" formatCode="General">
                  <c:v>7.5743999499999998E-4</c:v>
                </c:pt>
                <c:pt idx="10372" formatCode="General">
                  <c:v>7.5751999500000004E-4</c:v>
                </c:pt>
                <c:pt idx="10373" formatCode="General">
                  <c:v>7.57599995E-4</c:v>
                </c:pt>
                <c:pt idx="10374" formatCode="General">
                  <c:v>7.5767999499999996E-4</c:v>
                </c:pt>
                <c:pt idx="10375" formatCode="General">
                  <c:v>7.5775999500000003E-4</c:v>
                </c:pt>
                <c:pt idx="10376" formatCode="General">
                  <c:v>7.5783999499999999E-4</c:v>
                </c:pt>
                <c:pt idx="10377" formatCode="General">
                  <c:v>7.5791999499999995E-4</c:v>
                </c:pt>
                <c:pt idx="10378" formatCode="General">
                  <c:v>7.5799999500000001E-4</c:v>
                </c:pt>
                <c:pt idx="10379" formatCode="General">
                  <c:v>7.5807999499999997E-4</c:v>
                </c:pt>
                <c:pt idx="10380" formatCode="General">
                  <c:v>7.5815999500000004E-4</c:v>
                </c:pt>
                <c:pt idx="10381" formatCode="General">
                  <c:v>7.58239995E-4</c:v>
                </c:pt>
                <c:pt idx="10382" formatCode="General">
                  <c:v>7.5831999499999996E-4</c:v>
                </c:pt>
                <c:pt idx="10383" formatCode="General">
                  <c:v>7.5839999500000002E-4</c:v>
                </c:pt>
                <c:pt idx="10384" formatCode="General">
                  <c:v>7.5847999499999998E-4</c:v>
                </c:pt>
                <c:pt idx="10385" formatCode="General">
                  <c:v>7.5855999500000005E-4</c:v>
                </c:pt>
                <c:pt idx="10386" formatCode="General">
                  <c:v>7.5863999500000001E-4</c:v>
                </c:pt>
                <c:pt idx="10387" formatCode="General">
                  <c:v>7.5871999499999997E-4</c:v>
                </c:pt>
                <c:pt idx="10388" formatCode="General">
                  <c:v>7.5879999500000003E-4</c:v>
                </c:pt>
                <c:pt idx="10389" formatCode="General">
                  <c:v>7.5887999499999999E-4</c:v>
                </c:pt>
                <c:pt idx="10390" formatCode="General">
                  <c:v>7.5895999499999995E-4</c:v>
                </c:pt>
                <c:pt idx="10391" formatCode="General">
                  <c:v>7.5903999500000002E-4</c:v>
                </c:pt>
                <c:pt idx="10392" formatCode="General">
                  <c:v>7.5911999499999998E-4</c:v>
                </c:pt>
                <c:pt idx="10393" formatCode="General">
                  <c:v>7.5919999500000004E-4</c:v>
                </c:pt>
                <c:pt idx="10394" formatCode="General">
                  <c:v>7.59279995E-4</c:v>
                </c:pt>
                <c:pt idx="10395" formatCode="General">
                  <c:v>7.5935999499999996E-4</c:v>
                </c:pt>
                <c:pt idx="10396" formatCode="General">
                  <c:v>7.5943999500000003E-4</c:v>
                </c:pt>
                <c:pt idx="10397" formatCode="General">
                  <c:v>7.5951999499999999E-4</c:v>
                </c:pt>
                <c:pt idx="10398" formatCode="General">
                  <c:v>7.5959999500000005E-4</c:v>
                </c:pt>
                <c:pt idx="10399" formatCode="General">
                  <c:v>7.5967999500000001E-4</c:v>
                </c:pt>
                <c:pt idx="10400" formatCode="General">
                  <c:v>7.5975999499999997E-4</c:v>
                </c:pt>
                <c:pt idx="10401" formatCode="General">
                  <c:v>7.5983999500000004E-4</c:v>
                </c:pt>
                <c:pt idx="10402" formatCode="General">
                  <c:v>7.5991999499999999E-4</c:v>
                </c:pt>
                <c:pt idx="10403" formatCode="General">
                  <c:v>7.5999999499999995E-4</c:v>
                </c:pt>
                <c:pt idx="10404" formatCode="General">
                  <c:v>7.6007999500000002E-4</c:v>
                </c:pt>
                <c:pt idx="10405" formatCode="General">
                  <c:v>7.6015999499999998E-4</c:v>
                </c:pt>
                <c:pt idx="10406" formatCode="General">
                  <c:v>7.6023999500000005E-4</c:v>
                </c:pt>
                <c:pt idx="10407" formatCode="General">
                  <c:v>7.60319995E-4</c:v>
                </c:pt>
                <c:pt idx="10408" formatCode="General">
                  <c:v>7.6039999499999996E-4</c:v>
                </c:pt>
                <c:pt idx="10409" formatCode="General">
                  <c:v>7.6047999500000003E-4</c:v>
                </c:pt>
                <c:pt idx="10410" formatCode="General">
                  <c:v>7.6055999499999999E-4</c:v>
                </c:pt>
                <c:pt idx="10411" formatCode="General">
                  <c:v>7.6063999499999995E-4</c:v>
                </c:pt>
                <c:pt idx="10412" formatCode="General">
                  <c:v>7.6071999500000001E-4</c:v>
                </c:pt>
                <c:pt idx="10413" formatCode="General">
                  <c:v>7.6079999499999997E-4</c:v>
                </c:pt>
                <c:pt idx="10414" formatCode="General">
                  <c:v>7.6087999500000004E-4</c:v>
                </c:pt>
                <c:pt idx="10415" formatCode="General">
                  <c:v>7.60959995E-4</c:v>
                </c:pt>
                <c:pt idx="10416" formatCode="General">
                  <c:v>7.6103999499999996E-4</c:v>
                </c:pt>
                <c:pt idx="10417" formatCode="General">
                  <c:v>7.6111999500000002E-4</c:v>
                </c:pt>
                <c:pt idx="10418" formatCode="General">
                  <c:v>7.6119999499999998E-4</c:v>
                </c:pt>
                <c:pt idx="10419" formatCode="General">
                  <c:v>7.6127999500000005E-4</c:v>
                </c:pt>
                <c:pt idx="10420" formatCode="General">
                  <c:v>7.6135999500000001E-4</c:v>
                </c:pt>
                <c:pt idx="10421" formatCode="General">
                  <c:v>7.6143999499999997E-4</c:v>
                </c:pt>
                <c:pt idx="10422" formatCode="General">
                  <c:v>7.6151999500000003E-4</c:v>
                </c:pt>
                <c:pt idx="10423" formatCode="General">
                  <c:v>7.6159999499999999E-4</c:v>
                </c:pt>
                <c:pt idx="10424" formatCode="General">
                  <c:v>7.6167999499999995E-4</c:v>
                </c:pt>
                <c:pt idx="10425" formatCode="General">
                  <c:v>7.6175999500000002E-4</c:v>
                </c:pt>
                <c:pt idx="10426" formatCode="General">
                  <c:v>7.6183999499999998E-4</c:v>
                </c:pt>
                <c:pt idx="10427" formatCode="General">
                  <c:v>7.6191999500000004E-4</c:v>
                </c:pt>
                <c:pt idx="10428" formatCode="General">
                  <c:v>7.61999995E-4</c:v>
                </c:pt>
                <c:pt idx="10429" formatCode="General">
                  <c:v>7.6207999499999996E-4</c:v>
                </c:pt>
                <c:pt idx="10430" formatCode="General">
                  <c:v>7.6215999500000003E-4</c:v>
                </c:pt>
                <c:pt idx="10431" formatCode="General">
                  <c:v>7.6223999499999999E-4</c:v>
                </c:pt>
                <c:pt idx="10432" formatCode="General">
                  <c:v>7.6231999500000005E-4</c:v>
                </c:pt>
                <c:pt idx="10433" formatCode="General">
                  <c:v>7.6239999500000001E-4</c:v>
                </c:pt>
                <c:pt idx="10434" formatCode="General">
                  <c:v>7.6247999499999997E-4</c:v>
                </c:pt>
                <c:pt idx="10435" formatCode="General">
                  <c:v>7.6255999500000004E-4</c:v>
                </c:pt>
                <c:pt idx="10436" formatCode="General">
                  <c:v>7.62639995E-4</c:v>
                </c:pt>
                <c:pt idx="10437" formatCode="General">
                  <c:v>7.6271999499999995E-4</c:v>
                </c:pt>
                <c:pt idx="10438" formatCode="General">
                  <c:v>7.6279999500000002E-4</c:v>
                </c:pt>
                <c:pt idx="10439" formatCode="General">
                  <c:v>7.6287999499999998E-4</c:v>
                </c:pt>
                <c:pt idx="10440" formatCode="General">
                  <c:v>7.6295999500000005E-4</c:v>
                </c:pt>
                <c:pt idx="10441" formatCode="General">
                  <c:v>7.6303999500000001E-4</c:v>
                </c:pt>
                <c:pt idx="10442" formatCode="General">
                  <c:v>7.6311999499999996E-4</c:v>
                </c:pt>
                <c:pt idx="10443" formatCode="General">
                  <c:v>7.6319999500000003E-4</c:v>
                </c:pt>
                <c:pt idx="10444" formatCode="General">
                  <c:v>7.6327999499999999E-4</c:v>
                </c:pt>
                <c:pt idx="10445" formatCode="General">
                  <c:v>7.6335999499999995E-4</c:v>
                </c:pt>
                <c:pt idx="10446" formatCode="General">
                  <c:v>7.6343999500000002E-4</c:v>
                </c:pt>
                <c:pt idx="10447" formatCode="General">
                  <c:v>7.6351999499999997E-4</c:v>
                </c:pt>
                <c:pt idx="10448" formatCode="General">
                  <c:v>7.6359999500000004E-4</c:v>
                </c:pt>
                <c:pt idx="10449" formatCode="General">
                  <c:v>7.63679995E-4</c:v>
                </c:pt>
                <c:pt idx="10450" formatCode="General">
                  <c:v>7.6375999499999996E-4</c:v>
                </c:pt>
                <c:pt idx="10451" formatCode="General">
                  <c:v>7.6383999500000003E-4</c:v>
                </c:pt>
                <c:pt idx="10452" formatCode="General">
                  <c:v>7.6391999499999998E-4</c:v>
                </c:pt>
                <c:pt idx="10453" formatCode="General">
                  <c:v>7.6399999500000005E-4</c:v>
                </c:pt>
                <c:pt idx="10454" formatCode="General">
                  <c:v>7.6407999500000001E-4</c:v>
                </c:pt>
                <c:pt idx="10455" formatCode="General">
                  <c:v>7.6415999499999997E-4</c:v>
                </c:pt>
                <c:pt idx="10456" formatCode="General">
                  <c:v>7.6423999500000003E-4</c:v>
                </c:pt>
                <c:pt idx="10457" formatCode="General">
                  <c:v>7.6431999499999999E-4</c:v>
                </c:pt>
                <c:pt idx="10458" formatCode="General">
                  <c:v>7.6439999499999995E-4</c:v>
                </c:pt>
                <c:pt idx="10459" formatCode="General">
                  <c:v>7.6447999500000002E-4</c:v>
                </c:pt>
                <c:pt idx="10460" formatCode="General">
                  <c:v>7.6455999499999998E-4</c:v>
                </c:pt>
                <c:pt idx="10461" formatCode="General">
                  <c:v>7.6463999500000004E-4</c:v>
                </c:pt>
                <c:pt idx="10462" formatCode="General">
                  <c:v>7.64719995E-4</c:v>
                </c:pt>
                <c:pt idx="10463" formatCode="General">
                  <c:v>7.6479999499999996E-4</c:v>
                </c:pt>
                <c:pt idx="10464" formatCode="General">
                  <c:v>7.6487999500000003E-4</c:v>
                </c:pt>
                <c:pt idx="10465" formatCode="General">
                  <c:v>7.6495999499999999E-4</c:v>
                </c:pt>
                <c:pt idx="10466" formatCode="General">
                  <c:v>7.6503999500000005E-4</c:v>
                </c:pt>
                <c:pt idx="10467" formatCode="General">
                  <c:v>7.6511999500000001E-4</c:v>
                </c:pt>
                <c:pt idx="10468" formatCode="General">
                  <c:v>7.6519999499999997E-4</c:v>
                </c:pt>
                <c:pt idx="10469" formatCode="General">
                  <c:v>7.6527999500000004E-4</c:v>
                </c:pt>
                <c:pt idx="10470" formatCode="General">
                  <c:v>7.65359995E-4</c:v>
                </c:pt>
                <c:pt idx="10471" formatCode="General">
                  <c:v>7.6543999499999996E-4</c:v>
                </c:pt>
                <c:pt idx="10472" formatCode="General">
                  <c:v>7.6551999500000002E-4</c:v>
                </c:pt>
                <c:pt idx="10473" formatCode="General">
                  <c:v>7.6559999499999998E-4</c:v>
                </c:pt>
                <c:pt idx="10474" formatCode="General">
                  <c:v>7.6567999500000005E-4</c:v>
                </c:pt>
                <c:pt idx="10475" formatCode="General">
                  <c:v>7.6575999500000001E-4</c:v>
                </c:pt>
                <c:pt idx="10476" formatCode="General">
                  <c:v>7.6583999499999997E-4</c:v>
                </c:pt>
                <c:pt idx="10477" formatCode="General">
                  <c:v>7.6591999500000003E-4</c:v>
                </c:pt>
                <c:pt idx="10478" formatCode="General">
                  <c:v>7.6599999499999999E-4</c:v>
                </c:pt>
                <c:pt idx="10479" formatCode="General">
                  <c:v>7.6607999499999995E-4</c:v>
                </c:pt>
                <c:pt idx="10480" formatCode="General">
                  <c:v>7.6615999500000002E-4</c:v>
                </c:pt>
                <c:pt idx="10481" formatCode="General">
                  <c:v>7.6623999499999997E-4</c:v>
                </c:pt>
                <c:pt idx="10482" formatCode="General">
                  <c:v>7.6631999500000004E-4</c:v>
                </c:pt>
                <c:pt idx="10483" formatCode="General">
                  <c:v>7.66399995E-4</c:v>
                </c:pt>
                <c:pt idx="10484" formatCode="General">
                  <c:v>7.6647999499999996E-4</c:v>
                </c:pt>
                <c:pt idx="10485" formatCode="General">
                  <c:v>7.6655999500000003E-4</c:v>
                </c:pt>
                <c:pt idx="10486" formatCode="General">
                  <c:v>7.6663999499999998E-4</c:v>
                </c:pt>
                <c:pt idx="10487" formatCode="General">
                  <c:v>7.6671999500000005E-4</c:v>
                </c:pt>
                <c:pt idx="10488" formatCode="General">
                  <c:v>7.6679999500000001E-4</c:v>
                </c:pt>
                <c:pt idx="10489" formatCode="General">
                  <c:v>7.6687999499999997E-4</c:v>
                </c:pt>
                <c:pt idx="10490" formatCode="General">
                  <c:v>7.6695999500000004E-4</c:v>
                </c:pt>
                <c:pt idx="10491" formatCode="General">
                  <c:v>7.6703999499999999E-4</c:v>
                </c:pt>
                <c:pt idx="10492" formatCode="General">
                  <c:v>7.6711999499999995E-4</c:v>
                </c:pt>
                <c:pt idx="10493" formatCode="General">
                  <c:v>7.6719999500000002E-4</c:v>
                </c:pt>
                <c:pt idx="10494" formatCode="General">
                  <c:v>7.6727999499999998E-4</c:v>
                </c:pt>
                <c:pt idx="10495" formatCode="General">
                  <c:v>7.6735999500000005E-4</c:v>
                </c:pt>
                <c:pt idx="10496" formatCode="General">
                  <c:v>7.67439995E-4</c:v>
                </c:pt>
                <c:pt idx="10497" formatCode="General">
                  <c:v>7.6751999499999996E-4</c:v>
                </c:pt>
                <c:pt idx="10498" formatCode="General">
                  <c:v>7.6759999500000003E-4</c:v>
                </c:pt>
                <c:pt idx="10499" formatCode="General">
                  <c:v>7.6767999499999999E-4</c:v>
                </c:pt>
                <c:pt idx="10500" formatCode="General">
                  <c:v>7.6775999499999995E-4</c:v>
                </c:pt>
                <c:pt idx="10501" formatCode="General">
                  <c:v>7.6783999500000001E-4</c:v>
                </c:pt>
                <c:pt idx="10502" formatCode="General">
                  <c:v>7.6791999499999997E-4</c:v>
                </c:pt>
                <c:pt idx="10503" formatCode="General">
                  <c:v>7.6799999500000004E-4</c:v>
                </c:pt>
                <c:pt idx="10504" formatCode="General">
                  <c:v>7.68079995E-4</c:v>
                </c:pt>
                <c:pt idx="10505" formatCode="General">
                  <c:v>7.6815999499999996E-4</c:v>
                </c:pt>
                <c:pt idx="10506" formatCode="General">
                  <c:v>7.6823999500000002E-4</c:v>
                </c:pt>
                <c:pt idx="10507" formatCode="General">
                  <c:v>7.6831999499999998E-4</c:v>
                </c:pt>
                <c:pt idx="10508" formatCode="General">
                  <c:v>7.6839999500000005E-4</c:v>
                </c:pt>
                <c:pt idx="10509" formatCode="General">
                  <c:v>7.6847999500000001E-4</c:v>
                </c:pt>
                <c:pt idx="10510" formatCode="General">
                  <c:v>7.6855999499999997E-4</c:v>
                </c:pt>
                <c:pt idx="10511" formatCode="General">
                  <c:v>7.6863999500000003E-4</c:v>
                </c:pt>
                <c:pt idx="10512" formatCode="General">
                  <c:v>7.6871999499999999E-4</c:v>
                </c:pt>
                <c:pt idx="10513" formatCode="General">
                  <c:v>7.6879999499999995E-4</c:v>
                </c:pt>
                <c:pt idx="10514" formatCode="General">
                  <c:v>7.6887999500000002E-4</c:v>
                </c:pt>
                <c:pt idx="10515" formatCode="General">
                  <c:v>7.6895999499999998E-4</c:v>
                </c:pt>
                <c:pt idx="10516" formatCode="General">
                  <c:v>7.6903999500000004E-4</c:v>
                </c:pt>
                <c:pt idx="10517" formatCode="General">
                  <c:v>7.69119995E-4</c:v>
                </c:pt>
                <c:pt idx="10518" formatCode="General">
                  <c:v>7.6919999499999996E-4</c:v>
                </c:pt>
                <c:pt idx="10519" formatCode="General">
                  <c:v>7.6927999500000003E-4</c:v>
                </c:pt>
                <c:pt idx="10520" formatCode="General">
                  <c:v>7.6935999499999999E-4</c:v>
                </c:pt>
                <c:pt idx="10521" formatCode="General">
                  <c:v>7.6943999500000005E-4</c:v>
                </c:pt>
                <c:pt idx="10522" formatCode="General">
                  <c:v>7.6951999500000001E-4</c:v>
                </c:pt>
                <c:pt idx="10523" formatCode="General">
                  <c:v>7.6959999499999997E-4</c:v>
                </c:pt>
                <c:pt idx="10524" formatCode="General">
                  <c:v>7.6967999500000004E-4</c:v>
                </c:pt>
                <c:pt idx="10525" formatCode="General">
                  <c:v>7.69759995E-4</c:v>
                </c:pt>
                <c:pt idx="10526" formatCode="General">
                  <c:v>7.6983999499999995E-4</c:v>
                </c:pt>
                <c:pt idx="10527" formatCode="General">
                  <c:v>7.6991999500000002E-4</c:v>
                </c:pt>
                <c:pt idx="10528" formatCode="General">
                  <c:v>7.6999999499999998E-4</c:v>
                </c:pt>
                <c:pt idx="10529" formatCode="General">
                  <c:v>7.7007999500000005E-4</c:v>
                </c:pt>
                <c:pt idx="10530" formatCode="General">
                  <c:v>7.7015999500000001E-4</c:v>
                </c:pt>
                <c:pt idx="10531" formatCode="General">
                  <c:v>7.7023999499999996E-4</c:v>
                </c:pt>
                <c:pt idx="10532" formatCode="General">
                  <c:v>7.7031999500000003E-4</c:v>
                </c:pt>
                <c:pt idx="10533" formatCode="General">
                  <c:v>7.7039999499999999E-4</c:v>
                </c:pt>
                <c:pt idx="10534" formatCode="General">
                  <c:v>7.7047999499999995E-4</c:v>
                </c:pt>
                <c:pt idx="10535" formatCode="General">
                  <c:v>7.7055999500000001E-4</c:v>
                </c:pt>
                <c:pt idx="10536" formatCode="General">
                  <c:v>7.7063999499999997E-4</c:v>
                </c:pt>
                <c:pt idx="10537" formatCode="General">
                  <c:v>7.7071999500000004E-4</c:v>
                </c:pt>
                <c:pt idx="10538" formatCode="General">
                  <c:v>7.70799995E-4</c:v>
                </c:pt>
                <c:pt idx="10539" formatCode="General">
                  <c:v>7.7087999499999996E-4</c:v>
                </c:pt>
                <c:pt idx="10540" formatCode="General">
                  <c:v>7.7095999500000002E-4</c:v>
                </c:pt>
                <c:pt idx="10541" formatCode="General">
                  <c:v>7.7103999499999998E-4</c:v>
                </c:pt>
                <c:pt idx="10542" formatCode="General">
                  <c:v>7.7111999500000005E-4</c:v>
                </c:pt>
                <c:pt idx="10543" formatCode="General">
                  <c:v>7.7119999500000001E-4</c:v>
                </c:pt>
                <c:pt idx="10544" formatCode="General">
                  <c:v>7.7127999499999997E-4</c:v>
                </c:pt>
                <c:pt idx="10545" formatCode="General">
                  <c:v>7.7135999500000003E-4</c:v>
                </c:pt>
                <c:pt idx="10546" formatCode="General">
                  <c:v>7.7143999499999999E-4</c:v>
                </c:pt>
                <c:pt idx="10547" formatCode="General">
                  <c:v>7.7151999499999995E-4</c:v>
                </c:pt>
                <c:pt idx="10548" formatCode="General">
                  <c:v>7.7159999500000002E-4</c:v>
                </c:pt>
                <c:pt idx="10549" formatCode="General">
                  <c:v>7.7167999499999998E-4</c:v>
                </c:pt>
                <c:pt idx="10550" formatCode="General">
                  <c:v>7.7175999500000004E-4</c:v>
                </c:pt>
                <c:pt idx="10551" formatCode="General">
                  <c:v>7.71839995E-4</c:v>
                </c:pt>
                <c:pt idx="10552" formatCode="General">
                  <c:v>7.7191999499999996E-4</c:v>
                </c:pt>
                <c:pt idx="10553" formatCode="General">
                  <c:v>7.7199999500000003E-4</c:v>
                </c:pt>
                <c:pt idx="10554" formatCode="General">
                  <c:v>7.7207999499999999E-4</c:v>
                </c:pt>
                <c:pt idx="10555" formatCode="General">
                  <c:v>7.7215999500000005E-4</c:v>
                </c:pt>
                <c:pt idx="10556" formatCode="General">
                  <c:v>7.7223999500000001E-4</c:v>
                </c:pt>
                <c:pt idx="10557" formatCode="General">
                  <c:v>7.7231999499999997E-4</c:v>
                </c:pt>
                <c:pt idx="10558" formatCode="General">
                  <c:v>7.7239999500000004E-4</c:v>
                </c:pt>
                <c:pt idx="10559" formatCode="General">
                  <c:v>7.72479995E-4</c:v>
                </c:pt>
                <c:pt idx="10560" formatCode="General">
                  <c:v>7.7255999499999996E-4</c:v>
                </c:pt>
                <c:pt idx="10561" formatCode="General">
                  <c:v>7.7263999500000002E-4</c:v>
                </c:pt>
                <c:pt idx="10562" formatCode="General">
                  <c:v>7.7271999499999998E-4</c:v>
                </c:pt>
                <c:pt idx="10563" formatCode="General">
                  <c:v>7.7279999500000005E-4</c:v>
                </c:pt>
                <c:pt idx="10564" formatCode="General">
                  <c:v>7.7287999500000001E-4</c:v>
                </c:pt>
                <c:pt idx="10565" formatCode="General">
                  <c:v>7.7295999499999996E-4</c:v>
                </c:pt>
                <c:pt idx="10566" formatCode="General">
                  <c:v>7.7303999500000003E-4</c:v>
                </c:pt>
                <c:pt idx="10567" formatCode="General">
                  <c:v>7.7311999499999999E-4</c:v>
                </c:pt>
                <c:pt idx="10568" formatCode="General">
                  <c:v>7.7319999499999995E-4</c:v>
                </c:pt>
                <c:pt idx="10569" formatCode="General">
                  <c:v>7.7327999500000002E-4</c:v>
                </c:pt>
                <c:pt idx="10570" formatCode="General">
                  <c:v>7.7335999499999997E-4</c:v>
                </c:pt>
                <c:pt idx="10571" formatCode="General">
                  <c:v>7.7343999500000004E-4</c:v>
                </c:pt>
                <c:pt idx="10572" formatCode="General">
                  <c:v>7.73519995E-4</c:v>
                </c:pt>
                <c:pt idx="10573" formatCode="General">
                  <c:v>7.7359999499999996E-4</c:v>
                </c:pt>
                <c:pt idx="10574" formatCode="General">
                  <c:v>7.7367999500000003E-4</c:v>
                </c:pt>
                <c:pt idx="10575" formatCode="General">
                  <c:v>7.7375999499999998E-4</c:v>
                </c:pt>
                <c:pt idx="10576" formatCode="General">
                  <c:v>7.7383999500000005E-4</c:v>
                </c:pt>
                <c:pt idx="10577" formatCode="General">
                  <c:v>7.7391999500000001E-4</c:v>
                </c:pt>
                <c:pt idx="10578" formatCode="General">
                  <c:v>7.7399999499999997E-4</c:v>
                </c:pt>
                <c:pt idx="10579" formatCode="General">
                  <c:v>7.7407999500000004E-4</c:v>
                </c:pt>
                <c:pt idx="10580" formatCode="General">
                  <c:v>7.7415999499999999E-4</c:v>
                </c:pt>
                <c:pt idx="10581" formatCode="General">
                  <c:v>7.7423999499999995E-4</c:v>
                </c:pt>
                <c:pt idx="10582" formatCode="General">
                  <c:v>7.7431999500000002E-4</c:v>
                </c:pt>
                <c:pt idx="10583" formatCode="General">
                  <c:v>7.7439999499999998E-4</c:v>
                </c:pt>
                <c:pt idx="10584" formatCode="General">
                  <c:v>7.7447999500000005E-4</c:v>
                </c:pt>
                <c:pt idx="10585" formatCode="General">
                  <c:v>7.74559995E-4</c:v>
                </c:pt>
                <c:pt idx="10586" formatCode="General">
                  <c:v>7.7463999499999996E-4</c:v>
                </c:pt>
                <c:pt idx="10587" formatCode="General">
                  <c:v>7.7471999500000003E-4</c:v>
                </c:pt>
                <c:pt idx="10588" formatCode="General">
                  <c:v>7.7479999499999999E-4</c:v>
                </c:pt>
                <c:pt idx="10589" formatCode="General">
                  <c:v>7.7487999499999995E-4</c:v>
                </c:pt>
                <c:pt idx="10590" formatCode="General">
                  <c:v>7.7495999500000001E-4</c:v>
                </c:pt>
                <c:pt idx="10591" formatCode="General">
                  <c:v>7.7503999499999997E-4</c:v>
                </c:pt>
                <c:pt idx="10592" formatCode="General">
                  <c:v>7.7511999500000004E-4</c:v>
                </c:pt>
                <c:pt idx="10593" formatCode="General">
                  <c:v>7.75199995E-4</c:v>
                </c:pt>
                <c:pt idx="10594" formatCode="General">
                  <c:v>7.7527999499999996E-4</c:v>
                </c:pt>
                <c:pt idx="10595" formatCode="General">
                  <c:v>7.7535999500000002E-4</c:v>
                </c:pt>
                <c:pt idx="10596" formatCode="General">
                  <c:v>7.7543999499999998E-4</c:v>
                </c:pt>
                <c:pt idx="10597" formatCode="General">
                  <c:v>7.7551999500000005E-4</c:v>
                </c:pt>
                <c:pt idx="10598" formatCode="General">
                  <c:v>7.7559999500000001E-4</c:v>
                </c:pt>
                <c:pt idx="10599" formatCode="General">
                  <c:v>7.7567999499999997E-4</c:v>
                </c:pt>
                <c:pt idx="10600" formatCode="General">
                  <c:v>7.7575999500000003E-4</c:v>
                </c:pt>
                <c:pt idx="10601" formatCode="General">
                  <c:v>7.7583999499999999E-4</c:v>
                </c:pt>
                <c:pt idx="10602" formatCode="General">
                  <c:v>7.7591999499999995E-4</c:v>
                </c:pt>
                <c:pt idx="10603" formatCode="General">
                  <c:v>7.7599999500000002E-4</c:v>
                </c:pt>
                <c:pt idx="10604" formatCode="General">
                  <c:v>7.7607999499999998E-4</c:v>
                </c:pt>
                <c:pt idx="10605" formatCode="General">
                  <c:v>7.7615999500000004E-4</c:v>
                </c:pt>
                <c:pt idx="10606" formatCode="General">
                  <c:v>7.76239995E-4</c:v>
                </c:pt>
                <c:pt idx="10607" formatCode="General">
                  <c:v>7.7631999499999996E-4</c:v>
                </c:pt>
                <c:pt idx="10608" formatCode="General">
                  <c:v>7.7639999500000003E-4</c:v>
                </c:pt>
                <c:pt idx="10609" formatCode="General">
                  <c:v>7.7647999499999999E-4</c:v>
                </c:pt>
                <c:pt idx="10610" formatCode="General">
                  <c:v>7.7655999500000005E-4</c:v>
                </c:pt>
                <c:pt idx="10611" formatCode="General">
                  <c:v>7.7663999500000001E-4</c:v>
                </c:pt>
                <c:pt idx="10612" formatCode="General">
                  <c:v>7.7671999499999997E-4</c:v>
                </c:pt>
                <c:pt idx="10613" formatCode="General">
                  <c:v>7.7679999500000004E-4</c:v>
                </c:pt>
                <c:pt idx="10614" formatCode="General">
                  <c:v>7.76879995E-4</c:v>
                </c:pt>
                <c:pt idx="10615" formatCode="General">
                  <c:v>7.7695999499999995E-4</c:v>
                </c:pt>
                <c:pt idx="10616" formatCode="General">
                  <c:v>7.7703999500000002E-4</c:v>
                </c:pt>
                <c:pt idx="10617" formatCode="General">
                  <c:v>7.7711999499999998E-4</c:v>
                </c:pt>
                <c:pt idx="10618" formatCode="General">
                  <c:v>7.7719999500000005E-4</c:v>
                </c:pt>
                <c:pt idx="10619" formatCode="General">
                  <c:v>7.77279995E-4</c:v>
                </c:pt>
                <c:pt idx="10620" formatCode="General">
                  <c:v>7.7735999499999996E-4</c:v>
                </c:pt>
                <c:pt idx="10621" formatCode="General">
                  <c:v>7.7743999500000003E-4</c:v>
                </c:pt>
                <c:pt idx="10622" formatCode="General">
                  <c:v>7.7751999499999999E-4</c:v>
                </c:pt>
                <c:pt idx="10623" formatCode="General">
                  <c:v>7.7759999499999995E-4</c:v>
                </c:pt>
                <c:pt idx="10624" formatCode="General">
                  <c:v>7.7767999500000001E-4</c:v>
                </c:pt>
                <c:pt idx="10625" formatCode="General">
                  <c:v>7.7775999499999997E-4</c:v>
                </c:pt>
                <c:pt idx="10626" formatCode="General">
                  <c:v>7.7783999500000004E-4</c:v>
                </c:pt>
                <c:pt idx="10627" formatCode="General">
                  <c:v>7.77919995E-4</c:v>
                </c:pt>
                <c:pt idx="10628" formatCode="General">
                  <c:v>7.7799999499999996E-4</c:v>
                </c:pt>
                <c:pt idx="10629" formatCode="General">
                  <c:v>7.7807999500000002E-4</c:v>
                </c:pt>
                <c:pt idx="10630" formatCode="General">
                  <c:v>7.7815999499999998E-4</c:v>
                </c:pt>
                <c:pt idx="10631" formatCode="General">
                  <c:v>7.7823999500000005E-4</c:v>
                </c:pt>
                <c:pt idx="10632" formatCode="General">
                  <c:v>7.7831999500000001E-4</c:v>
                </c:pt>
                <c:pt idx="10633" formatCode="General">
                  <c:v>7.7839999499999997E-4</c:v>
                </c:pt>
                <c:pt idx="10634" formatCode="General">
                  <c:v>7.7847999500000003E-4</c:v>
                </c:pt>
                <c:pt idx="10635" formatCode="General">
                  <c:v>7.7855999499999999E-4</c:v>
                </c:pt>
                <c:pt idx="10636" formatCode="General">
                  <c:v>7.7863999499999995E-4</c:v>
                </c:pt>
                <c:pt idx="10637" formatCode="General">
                  <c:v>7.7871999500000002E-4</c:v>
                </c:pt>
                <c:pt idx="10638" formatCode="General">
                  <c:v>7.7879999499999998E-4</c:v>
                </c:pt>
                <c:pt idx="10639" formatCode="General">
                  <c:v>7.7887999500000004E-4</c:v>
                </c:pt>
                <c:pt idx="10640" formatCode="General">
                  <c:v>7.78959995E-4</c:v>
                </c:pt>
                <c:pt idx="10641" formatCode="General">
                  <c:v>7.7903999499999996E-4</c:v>
                </c:pt>
                <c:pt idx="10642" formatCode="General">
                  <c:v>7.7911999500000003E-4</c:v>
                </c:pt>
                <c:pt idx="10643" formatCode="General">
                  <c:v>7.7919999499999999E-4</c:v>
                </c:pt>
                <c:pt idx="10644" formatCode="General">
                  <c:v>7.7927999500000005E-4</c:v>
                </c:pt>
                <c:pt idx="10645" formatCode="General">
                  <c:v>7.7935999500000001E-4</c:v>
                </c:pt>
                <c:pt idx="10646" formatCode="General">
                  <c:v>7.7943999499999997E-4</c:v>
                </c:pt>
                <c:pt idx="10647" formatCode="General">
                  <c:v>7.7951999500000004E-4</c:v>
                </c:pt>
                <c:pt idx="10648" formatCode="General">
                  <c:v>7.79599995E-4</c:v>
                </c:pt>
                <c:pt idx="10649" formatCode="General">
                  <c:v>7.7967999499999995E-4</c:v>
                </c:pt>
                <c:pt idx="10650" formatCode="General">
                  <c:v>7.7975999500000002E-4</c:v>
                </c:pt>
                <c:pt idx="10651" formatCode="General">
                  <c:v>7.7983999499999998E-4</c:v>
                </c:pt>
                <c:pt idx="10652" formatCode="General">
                  <c:v>7.7991999500000005E-4</c:v>
                </c:pt>
                <c:pt idx="10653" formatCode="General">
                  <c:v>7.7999999500000001E-4</c:v>
                </c:pt>
                <c:pt idx="10654" formatCode="General">
                  <c:v>7.8007999499999996E-4</c:v>
                </c:pt>
                <c:pt idx="10655" formatCode="General">
                  <c:v>7.8015999500000003E-4</c:v>
                </c:pt>
                <c:pt idx="10656" formatCode="General">
                  <c:v>7.8023999499999999E-4</c:v>
                </c:pt>
                <c:pt idx="10657" formatCode="General">
                  <c:v>7.8031999499999995E-4</c:v>
                </c:pt>
                <c:pt idx="10658" formatCode="General">
                  <c:v>7.8039999500000002E-4</c:v>
                </c:pt>
                <c:pt idx="10659" formatCode="General">
                  <c:v>7.8047999499999997E-4</c:v>
                </c:pt>
                <c:pt idx="10660" formatCode="General">
                  <c:v>7.8055999500000004E-4</c:v>
                </c:pt>
                <c:pt idx="10661" formatCode="General">
                  <c:v>7.80639995E-4</c:v>
                </c:pt>
                <c:pt idx="10662" formatCode="General">
                  <c:v>7.8071999499999996E-4</c:v>
                </c:pt>
                <c:pt idx="10663" formatCode="General">
                  <c:v>7.8079999500000003E-4</c:v>
                </c:pt>
                <c:pt idx="10664" formatCode="General">
                  <c:v>7.8087999499999998E-4</c:v>
                </c:pt>
                <c:pt idx="10665" formatCode="General">
                  <c:v>7.8095999500000005E-4</c:v>
                </c:pt>
                <c:pt idx="10666" formatCode="General">
                  <c:v>7.8103999500000001E-4</c:v>
                </c:pt>
                <c:pt idx="10667" formatCode="General">
                  <c:v>7.8111999499999997E-4</c:v>
                </c:pt>
                <c:pt idx="10668" formatCode="General">
                  <c:v>7.8119999500000004E-4</c:v>
                </c:pt>
                <c:pt idx="10669" formatCode="General">
                  <c:v>7.8127999499999999E-4</c:v>
                </c:pt>
                <c:pt idx="10670" formatCode="General">
                  <c:v>7.8135999499999995E-4</c:v>
                </c:pt>
                <c:pt idx="10671" formatCode="General">
                  <c:v>7.8143999500000002E-4</c:v>
                </c:pt>
                <c:pt idx="10672" formatCode="General">
                  <c:v>7.8151999499999998E-4</c:v>
                </c:pt>
                <c:pt idx="10673" formatCode="General">
                  <c:v>7.8159999500000004E-4</c:v>
                </c:pt>
                <c:pt idx="10674" formatCode="General">
                  <c:v>7.81679995E-4</c:v>
                </c:pt>
                <c:pt idx="10675" formatCode="General">
                  <c:v>7.8175999499999996E-4</c:v>
                </c:pt>
                <c:pt idx="10676" formatCode="General">
                  <c:v>7.8183999500000003E-4</c:v>
                </c:pt>
                <c:pt idx="10677" formatCode="General">
                  <c:v>7.8191999499999999E-4</c:v>
                </c:pt>
                <c:pt idx="10678" formatCode="General">
                  <c:v>7.8199999499999995E-4</c:v>
                </c:pt>
                <c:pt idx="10679" formatCode="General">
                  <c:v>7.8207999500000001E-4</c:v>
                </c:pt>
                <c:pt idx="10680" formatCode="General">
                  <c:v>7.8215999499999997E-4</c:v>
                </c:pt>
                <c:pt idx="10681" formatCode="General">
                  <c:v>7.8223999500000004E-4</c:v>
                </c:pt>
                <c:pt idx="10682" formatCode="General">
                  <c:v>7.82319995E-4</c:v>
                </c:pt>
                <c:pt idx="10683" formatCode="General">
                  <c:v>7.8239999499999996E-4</c:v>
                </c:pt>
                <c:pt idx="10684" formatCode="General">
                  <c:v>7.8247999500000002E-4</c:v>
                </c:pt>
                <c:pt idx="10685" formatCode="General">
                  <c:v>7.8255999499999998E-4</c:v>
                </c:pt>
                <c:pt idx="10686" formatCode="General">
                  <c:v>7.8263999500000005E-4</c:v>
                </c:pt>
                <c:pt idx="10687" formatCode="General">
                  <c:v>7.8271999500000001E-4</c:v>
                </c:pt>
                <c:pt idx="10688" formatCode="General">
                  <c:v>7.8279999499999997E-4</c:v>
                </c:pt>
                <c:pt idx="10689" formatCode="General">
                  <c:v>7.8287999500000003E-4</c:v>
                </c:pt>
                <c:pt idx="10690" formatCode="General">
                  <c:v>7.8295999499999999E-4</c:v>
                </c:pt>
                <c:pt idx="10691" formatCode="General">
                  <c:v>7.8303999499999995E-4</c:v>
                </c:pt>
                <c:pt idx="10692" formatCode="General">
                  <c:v>7.8311999500000002E-4</c:v>
                </c:pt>
                <c:pt idx="10693" formatCode="General">
                  <c:v>7.8319999499999998E-4</c:v>
                </c:pt>
                <c:pt idx="10694" formatCode="General">
                  <c:v>7.8327999500000004E-4</c:v>
                </c:pt>
                <c:pt idx="10695" formatCode="General">
                  <c:v>7.83359995E-4</c:v>
                </c:pt>
                <c:pt idx="10696" formatCode="General">
                  <c:v>7.8343999499999996E-4</c:v>
                </c:pt>
                <c:pt idx="10697" formatCode="General">
                  <c:v>7.8351999500000003E-4</c:v>
                </c:pt>
                <c:pt idx="10698" formatCode="General">
                  <c:v>7.8359999499999998E-4</c:v>
                </c:pt>
                <c:pt idx="10699" formatCode="General">
                  <c:v>7.8367999500000005E-4</c:v>
                </c:pt>
                <c:pt idx="10700" formatCode="General">
                  <c:v>7.8375999500000001E-4</c:v>
                </c:pt>
                <c:pt idx="10701" formatCode="General">
                  <c:v>7.8383999499999997E-4</c:v>
                </c:pt>
                <c:pt idx="10702" formatCode="General">
                  <c:v>7.8391999500000004E-4</c:v>
                </c:pt>
                <c:pt idx="10703" formatCode="General">
                  <c:v>7.8399999499999999E-4</c:v>
                </c:pt>
                <c:pt idx="10704" formatCode="General">
                  <c:v>7.8407999499999995E-4</c:v>
                </c:pt>
                <c:pt idx="10705" formatCode="General">
                  <c:v>7.8415999500000002E-4</c:v>
                </c:pt>
                <c:pt idx="10706" formatCode="General">
                  <c:v>7.8423999499999998E-4</c:v>
                </c:pt>
                <c:pt idx="10707" formatCode="General">
                  <c:v>7.8431999500000005E-4</c:v>
                </c:pt>
                <c:pt idx="10708" formatCode="General">
                  <c:v>7.84399995E-4</c:v>
                </c:pt>
                <c:pt idx="10709" formatCode="General">
                  <c:v>7.8447999499999996E-4</c:v>
                </c:pt>
                <c:pt idx="10710" formatCode="General">
                  <c:v>7.8455999500000003E-4</c:v>
                </c:pt>
                <c:pt idx="10711" formatCode="General">
                  <c:v>7.8463999499999999E-4</c:v>
                </c:pt>
                <c:pt idx="10712" formatCode="General">
                  <c:v>7.8471999499999995E-4</c:v>
                </c:pt>
                <c:pt idx="10713" formatCode="General">
                  <c:v>7.8479999500000001E-4</c:v>
                </c:pt>
                <c:pt idx="10714" formatCode="General">
                  <c:v>7.8487999499999997E-4</c:v>
                </c:pt>
                <c:pt idx="10715" formatCode="General">
                  <c:v>7.8495999500000004E-4</c:v>
                </c:pt>
                <c:pt idx="10716" formatCode="General">
                  <c:v>7.85039995E-4</c:v>
                </c:pt>
                <c:pt idx="10717" formatCode="General">
                  <c:v>7.8511999499999996E-4</c:v>
                </c:pt>
                <c:pt idx="10718" formatCode="General">
                  <c:v>7.8519999500000002E-4</c:v>
                </c:pt>
                <c:pt idx="10719" formatCode="General">
                  <c:v>7.8527999499999998E-4</c:v>
                </c:pt>
                <c:pt idx="10720" formatCode="General">
                  <c:v>7.8535999500000005E-4</c:v>
                </c:pt>
                <c:pt idx="10721" formatCode="General">
                  <c:v>7.8543999500000001E-4</c:v>
                </c:pt>
                <c:pt idx="10722" formatCode="General">
                  <c:v>7.8551999499999997E-4</c:v>
                </c:pt>
                <c:pt idx="10723" formatCode="General">
                  <c:v>7.8559999500000003E-4</c:v>
                </c:pt>
                <c:pt idx="10724" formatCode="General">
                  <c:v>7.8567999499999999E-4</c:v>
                </c:pt>
                <c:pt idx="10725" formatCode="General">
                  <c:v>7.8575999499999995E-4</c:v>
                </c:pt>
                <c:pt idx="10726" formatCode="General">
                  <c:v>7.8583999500000002E-4</c:v>
                </c:pt>
                <c:pt idx="10727" formatCode="General">
                  <c:v>7.8591999499999998E-4</c:v>
                </c:pt>
                <c:pt idx="10728" formatCode="General">
                  <c:v>7.8599999500000004E-4</c:v>
                </c:pt>
                <c:pt idx="10729" formatCode="General">
                  <c:v>7.86079995E-4</c:v>
                </c:pt>
                <c:pt idx="10730" formatCode="General">
                  <c:v>7.8615999499999996E-4</c:v>
                </c:pt>
                <c:pt idx="10731" formatCode="General">
                  <c:v>7.8623999500000003E-4</c:v>
                </c:pt>
                <c:pt idx="10732" formatCode="General">
                  <c:v>7.8631999499999999E-4</c:v>
                </c:pt>
                <c:pt idx="10733" formatCode="General">
                  <c:v>7.8639999500000005E-4</c:v>
                </c:pt>
                <c:pt idx="10734" formatCode="General">
                  <c:v>7.8647999500000001E-4</c:v>
                </c:pt>
                <c:pt idx="10735" formatCode="General">
                  <c:v>7.8655999499999997E-4</c:v>
                </c:pt>
                <c:pt idx="10736" formatCode="General">
                  <c:v>7.8663999500000004E-4</c:v>
                </c:pt>
                <c:pt idx="10737" formatCode="General">
                  <c:v>7.86719995E-4</c:v>
                </c:pt>
                <c:pt idx="10738" formatCode="General">
                  <c:v>7.8679999499999995E-4</c:v>
                </c:pt>
                <c:pt idx="10739" formatCode="General">
                  <c:v>7.8687999500000002E-4</c:v>
                </c:pt>
                <c:pt idx="10740" formatCode="General">
                  <c:v>7.8695999499999998E-4</c:v>
                </c:pt>
                <c:pt idx="10741" formatCode="General">
                  <c:v>7.8703999500000005E-4</c:v>
                </c:pt>
                <c:pt idx="10742" formatCode="General">
                  <c:v>7.8711999500000001E-4</c:v>
                </c:pt>
                <c:pt idx="10743" formatCode="General">
                  <c:v>7.8719999499999996E-4</c:v>
                </c:pt>
                <c:pt idx="10744" formatCode="General">
                  <c:v>7.8727999500000003E-4</c:v>
                </c:pt>
                <c:pt idx="10745" formatCode="General">
                  <c:v>7.8735999499999999E-4</c:v>
                </c:pt>
                <c:pt idx="10746" formatCode="General">
                  <c:v>7.8743999499999995E-4</c:v>
                </c:pt>
                <c:pt idx="10747" formatCode="General">
                  <c:v>7.8751999500000002E-4</c:v>
                </c:pt>
                <c:pt idx="10748" formatCode="General">
                  <c:v>7.8759999499999997E-4</c:v>
                </c:pt>
                <c:pt idx="10749" formatCode="General">
                  <c:v>7.8767999500000004E-4</c:v>
                </c:pt>
                <c:pt idx="10750" formatCode="General">
                  <c:v>7.87759995E-4</c:v>
                </c:pt>
                <c:pt idx="10751" formatCode="General">
                  <c:v>7.8783999499999996E-4</c:v>
                </c:pt>
                <c:pt idx="10752" formatCode="General">
                  <c:v>7.8791999500000002E-4</c:v>
                </c:pt>
                <c:pt idx="10753" formatCode="General">
                  <c:v>7.8799999499999998E-4</c:v>
                </c:pt>
                <c:pt idx="10754" formatCode="General">
                  <c:v>7.8807999500000005E-4</c:v>
                </c:pt>
                <c:pt idx="10755" formatCode="General">
                  <c:v>7.8815999500000001E-4</c:v>
                </c:pt>
                <c:pt idx="10756" formatCode="General">
                  <c:v>7.8823999499999997E-4</c:v>
                </c:pt>
                <c:pt idx="10757" formatCode="General">
                  <c:v>7.8831999500000003E-4</c:v>
                </c:pt>
                <c:pt idx="10758" formatCode="General">
                  <c:v>7.8839999499999999E-4</c:v>
                </c:pt>
                <c:pt idx="10759" formatCode="General">
                  <c:v>7.8847999499999995E-4</c:v>
                </c:pt>
                <c:pt idx="10760" formatCode="General">
                  <c:v>7.8855999500000002E-4</c:v>
                </c:pt>
                <c:pt idx="10761" formatCode="General">
                  <c:v>7.8863999499999998E-4</c:v>
                </c:pt>
                <c:pt idx="10762" formatCode="General">
                  <c:v>7.8871999500000004E-4</c:v>
                </c:pt>
                <c:pt idx="10763" formatCode="General">
                  <c:v>7.88799995E-4</c:v>
                </c:pt>
                <c:pt idx="10764" formatCode="General">
                  <c:v>7.8887999499999996E-4</c:v>
                </c:pt>
                <c:pt idx="10765" formatCode="General">
                  <c:v>7.8895999500000003E-4</c:v>
                </c:pt>
                <c:pt idx="10766" formatCode="General">
                  <c:v>7.8903999499999999E-4</c:v>
                </c:pt>
                <c:pt idx="10767" formatCode="General">
                  <c:v>7.8911999500000005E-4</c:v>
                </c:pt>
                <c:pt idx="10768" formatCode="General">
                  <c:v>7.8919999500000001E-4</c:v>
                </c:pt>
                <c:pt idx="10769" formatCode="General">
                  <c:v>7.8927999499999997E-4</c:v>
                </c:pt>
                <c:pt idx="10770" formatCode="General">
                  <c:v>7.8935999500000004E-4</c:v>
                </c:pt>
                <c:pt idx="10771" formatCode="General">
                  <c:v>7.89439995E-4</c:v>
                </c:pt>
                <c:pt idx="10772" formatCode="General">
                  <c:v>7.8951999499999996E-4</c:v>
                </c:pt>
                <c:pt idx="10773" formatCode="General">
                  <c:v>7.8959999500000002E-4</c:v>
                </c:pt>
                <c:pt idx="10774" formatCode="General">
                  <c:v>7.8967999499999998E-4</c:v>
                </c:pt>
                <c:pt idx="10775" formatCode="General">
                  <c:v>7.8975999500000005E-4</c:v>
                </c:pt>
                <c:pt idx="10776" formatCode="General">
                  <c:v>7.8983999500000001E-4</c:v>
                </c:pt>
                <c:pt idx="10777" formatCode="General">
                  <c:v>7.8991999499999997E-4</c:v>
                </c:pt>
                <c:pt idx="10778" formatCode="General">
                  <c:v>7.8999999500000003E-4</c:v>
                </c:pt>
                <c:pt idx="10779" formatCode="General">
                  <c:v>7.9007999499999999E-4</c:v>
                </c:pt>
                <c:pt idx="10780" formatCode="General">
                  <c:v>7.9015999499999995E-4</c:v>
                </c:pt>
                <c:pt idx="10781" formatCode="General">
                  <c:v>7.9023999500000002E-4</c:v>
                </c:pt>
                <c:pt idx="10782" formatCode="General">
                  <c:v>7.9031999499999997E-4</c:v>
                </c:pt>
                <c:pt idx="10783" formatCode="General">
                  <c:v>7.9039999500000004E-4</c:v>
                </c:pt>
                <c:pt idx="10784" formatCode="General">
                  <c:v>7.90479995E-4</c:v>
                </c:pt>
                <c:pt idx="10785" formatCode="General">
                  <c:v>7.9055999499999996E-4</c:v>
                </c:pt>
                <c:pt idx="10786" formatCode="General">
                  <c:v>7.9063999500000003E-4</c:v>
                </c:pt>
                <c:pt idx="10787" formatCode="General">
                  <c:v>7.9071999499999998E-4</c:v>
                </c:pt>
                <c:pt idx="10788" formatCode="General">
                  <c:v>7.9079999500000005E-4</c:v>
                </c:pt>
                <c:pt idx="10789" formatCode="General">
                  <c:v>7.9087999500000001E-4</c:v>
                </c:pt>
                <c:pt idx="10790" formatCode="General">
                  <c:v>7.9095999499999997E-4</c:v>
                </c:pt>
                <c:pt idx="10791" formatCode="General">
                  <c:v>7.9103999500000004E-4</c:v>
                </c:pt>
                <c:pt idx="10792" formatCode="General">
                  <c:v>7.9111999499999999E-4</c:v>
                </c:pt>
                <c:pt idx="10793" formatCode="General">
                  <c:v>7.9119999499999995E-4</c:v>
                </c:pt>
                <c:pt idx="10794" formatCode="General">
                  <c:v>7.9127999500000002E-4</c:v>
                </c:pt>
                <c:pt idx="10795" formatCode="General">
                  <c:v>7.9135999499999998E-4</c:v>
                </c:pt>
                <c:pt idx="10796" formatCode="General">
                  <c:v>7.9143999500000005E-4</c:v>
                </c:pt>
                <c:pt idx="10797" formatCode="General">
                  <c:v>7.91519995E-4</c:v>
                </c:pt>
                <c:pt idx="10798" formatCode="General">
                  <c:v>7.9159999499999996E-4</c:v>
                </c:pt>
                <c:pt idx="10799" formatCode="General">
                  <c:v>7.9167999500000003E-4</c:v>
                </c:pt>
                <c:pt idx="10800" formatCode="General">
                  <c:v>7.9175999499999999E-4</c:v>
                </c:pt>
                <c:pt idx="10801" formatCode="General">
                  <c:v>7.9183999499999995E-4</c:v>
                </c:pt>
                <c:pt idx="10802" formatCode="General">
                  <c:v>7.9191999500000001E-4</c:v>
                </c:pt>
                <c:pt idx="10803" formatCode="General">
                  <c:v>7.9199999499999997E-4</c:v>
                </c:pt>
                <c:pt idx="10804" formatCode="General">
                  <c:v>7.9207999500000004E-4</c:v>
                </c:pt>
                <c:pt idx="10805" formatCode="General">
                  <c:v>7.92159995E-4</c:v>
                </c:pt>
                <c:pt idx="10806" formatCode="General">
                  <c:v>7.9223999499999996E-4</c:v>
                </c:pt>
                <c:pt idx="10807" formatCode="General">
                  <c:v>7.9231999500000002E-4</c:v>
                </c:pt>
                <c:pt idx="10808" formatCode="General">
                  <c:v>7.9239999499999998E-4</c:v>
                </c:pt>
                <c:pt idx="10809" formatCode="General">
                  <c:v>7.9247999500000005E-4</c:v>
                </c:pt>
                <c:pt idx="10810" formatCode="General">
                  <c:v>7.9255999500000001E-4</c:v>
                </c:pt>
                <c:pt idx="10811" formatCode="General">
                  <c:v>7.9263999499999997E-4</c:v>
                </c:pt>
                <c:pt idx="10812" formatCode="General">
                  <c:v>7.9271999500000003E-4</c:v>
                </c:pt>
                <c:pt idx="10813" formatCode="General">
                  <c:v>7.9279999499999999E-4</c:v>
                </c:pt>
                <c:pt idx="10814" formatCode="General">
                  <c:v>7.9287999499999995E-4</c:v>
                </c:pt>
                <c:pt idx="10815" formatCode="General">
                  <c:v>7.9295999500000002E-4</c:v>
                </c:pt>
                <c:pt idx="10816" formatCode="General">
                  <c:v>7.9303999499999998E-4</c:v>
                </c:pt>
                <c:pt idx="10817" formatCode="General">
                  <c:v>7.9311999500000004E-4</c:v>
                </c:pt>
                <c:pt idx="10818" formatCode="General">
                  <c:v>7.93199995E-4</c:v>
                </c:pt>
                <c:pt idx="10819" formatCode="General">
                  <c:v>7.9327999499999996E-4</c:v>
                </c:pt>
                <c:pt idx="10820" formatCode="General">
                  <c:v>7.9335999500000003E-4</c:v>
                </c:pt>
                <c:pt idx="10821" formatCode="General">
                  <c:v>7.9343999499999999E-4</c:v>
                </c:pt>
                <c:pt idx="10822" formatCode="General">
                  <c:v>7.9351999500000005E-4</c:v>
                </c:pt>
                <c:pt idx="10823" formatCode="General">
                  <c:v>7.9359999500000001E-4</c:v>
                </c:pt>
                <c:pt idx="10824" formatCode="General">
                  <c:v>7.9367999499999997E-4</c:v>
                </c:pt>
                <c:pt idx="10825" formatCode="General">
                  <c:v>7.9375999500000004E-4</c:v>
                </c:pt>
                <c:pt idx="10826" formatCode="General">
                  <c:v>7.93839995E-4</c:v>
                </c:pt>
                <c:pt idx="10827" formatCode="General">
                  <c:v>7.9391999499999995E-4</c:v>
                </c:pt>
                <c:pt idx="10828" formatCode="General">
                  <c:v>7.9399999500000002E-4</c:v>
                </c:pt>
                <c:pt idx="10829" formatCode="General">
                  <c:v>7.9407999499999998E-4</c:v>
                </c:pt>
                <c:pt idx="10830" formatCode="General">
                  <c:v>7.9415999500000005E-4</c:v>
                </c:pt>
                <c:pt idx="10831" formatCode="General">
                  <c:v>7.9423999500000001E-4</c:v>
                </c:pt>
                <c:pt idx="10832" formatCode="General">
                  <c:v>7.9431999499999996E-4</c:v>
                </c:pt>
                <c:pt idx="10833" formatCode="General">
                  <c:v>7.9439999500000003E-4</c:v>
                </c:pt>
                <c:pt idx="10834" formatCode="General">
                  <c:v>7.9447999499999999E-4</c:v>
                </c:pt>
                <c:pt idx="10835" formatCode="General">
                  <c:v>7.9455999499999995E-4</c:v>
                </c:pt>
                <c:pt idx="10836" formatCode="General">
                  <c:v>7.9463999500000001E-4</c:v>
                </c:pt>
                <c:pt idx="10837" formatCode="General">
                  <c:v>7.9471999499999997E-4</c:v>
                </c:pt>
                <c:pt idx="10838" formatCode="General">
                  <c:v>7.9479999500000004E-4</c:v>
                </c:pt>
                <c:pt idx="10839" formatCode="General">
                  <c:v>7.94879995E-4</c:v>
                </c:pt>
                <c:pt idx="10840" formatCode="General">
                  <c:v>7.9495999499999996E-4</c:v>
                </c:pt>
                <c:pt idx="10841" formatCode="General">
                  <c:v>7.9503999500000002E-4</c:v>
                </c:pt>
                <c:pt idx="10842" formatCode="General">
                  <c:v>7.9511999499999998E-4</c:v>
                </c:pt>
                <c:pt idx="10843" formatCode="General">
                  <c:v>7.9519999500000005E-4</c:v>
                </c:pt>
                <c:pt idx="10844" formatCode="General">
                  <c:v>7.9527999500000001E-4</c:v>
                </c:pt>
                <c:pt idx="10845" formatCode="General">
                  <c:v>7.9535999499999997E-4</c:v>
                </c:pt>
                <c:pt idx="10846" formatCode="General">
                  <c:v>7.9543999500000003E-4</c:v>
                </c:pt>
                <c:pt idx="10847" formatCode="General">
                  <c:v>7.9551999499999999E-4</c:v>
                </c:pt>
                <c:pt idx="10848" formatCode="General">
                  <c:v>7.9559999499999995E-4</c:v>
                </c:pt>
                <c:pt idx="10849" formatCode="General">
                  <c:v>7.9567999500000002E-4</c:v>
                </c:pt>
                <c:pt idx="10850" formatCode="General">
                  <c:v>7.9575999499999998E-4</c:v>
                </c:pt>
                <c:pt idx="10851" formatCode="General">
                  <c:v>7.9583999500000004E-4</c:v>
                </c:pt>
                <c:pt idx="10852" formatCode="General">
                  <c:v>7.95919995E-4</c:v>
                </c:pt>
                <c:pt idx="10853" formatCode="General">
                  <c:v>7.9599999499999996E-4</c:v>
                </c:pt>
                <c:pt idx="10854" formatCode="General">
                  <c:v>7.9607999500000003E-4</c:v>
                </c:pt>
                <c:pt idx="10855" formatCode="General">
                  <c:v>7.9615999499999999E-4</c:v>
                </c:pt>
                <c:pt idx="10856" formatCode="General">
                  <c:v>7.9623999500000005E-4</c:v>
                </c:pt>
                <c:pt idx="10857" formatCode="General">
                  <c:v>7.9631999500000001E-4</c:v>
                </c:pt>
                <c:pt idx="10858" formatCode="General">
                  <c:v>7.9639999499999997E-4</c:v>
                </c:pt>
                <c:pt idx="10859" formatCode="General">
                  <c:v>7.9647999500000004E-4</c:v>
                </c:pt>
                <c:pt idx="10860" formatCode="General">
                  <c:v>7.96559995E-4</c:v>
                </c:pt>
                <c:pt idx="10861" formatCode="General">
                  <c:v>7.9663999499999995E-4</c:v>
                </c:pt>
                <c:pt idx="10862" formatCode="General">
                  <c:v>7.9671999500000002E-4</c:v>
                </c:pt>
                <c:pt idx="10863" formatCode="General">
                  <c:v>7.9679999499999998E-4</c:v>
                </c:pt>
                <c:pt idx="10864" formatCode="General">
                  <c:v>7.9687999500000005E-4</c:v>
                </c:pt>
                <c:pt idx="10865" formatCode="General">
                  <c:v>7.9695999500000001E-4</c:v>
                </c:pt>
                <c:pt idx="10866" formatCode="General">
                  <c:v>7.9703999499999996E-4</c:v>
                </c:pt>
                <c:pt idx="10867" formatCode="General">
                  <c:v>7.9711999500000003E-4</c:v>
                </c:pt>
                <c:pt idx="10868" formatCode="General">
                  <c:v>7.9719999499999999E-4</c:v>
                </c:pt>
                <c:pt idx="10869" formatCode="General">
                  <c:v>7.9727999499999995E-4</c:v>
                </c:pt>
                <c:pt idx="10870" formatCode="General">
                  <c:v>7.9735999500000002E-4</c:v>
                </c:pt>
                <c:pt idx="10871" formatCode="General">
                  <c:v>7.9743999499999997E-4</c:v>
                </c:pt>
                <c:pt idx="10872" formatCode="General">
                  <c:v>7.9751999500000004E-4</c:v>
                </c:pt>
                <c:pt idx="10873" formatCode="General">
                  <c:v>7.97599995E-4</c:v>
                </c:pt>
                <c:pt idx="10874" formatCode="General">
                  <c:v>7.9767999499999996E-4</c:v>
                </c:pt>
                <c:pt idx="10875" formatCode="General">
                  <c:v>7.9775999500000003E-4</c:v>
                </c:pt>
                <c:pt idx="10876" formatCode="General">
                  <c:v>7.9783999499999998E-4</c:v>
                </c:pt>
                <c:pt idx="10877" formatCode="General">
                  <c:v>7.9791999500000005E-4</c:v>
                </c:pt>
                <c:pt idx="10878" formatCode="General">
                  <c:v>7.9799999500000001E-4</c:v>
                </c:pt>
                <c:pt idx="10879" formatCode="General">
                  <c:v>7.9807999499999997E-4</c:v>
                </c:pt>
                <c:pt idx="10880" formatCode="General">
                  <c:v>7.9815999500000004E-4</c:v>
                </c:pt>
                <c:pt idx="10881" formatCode="General">
                  <c:v>7.9823999499999999E-4</c:v>
                </c:pt>
                <c:pt idx="10882" formatCode="General">
                  <c:v>7.9831999499999995E-4</c:v>
                </c:pt>
                <c:pt idx="10883" formatCode="General">
                  <c:v>7.9839999500000002E-4</c:v>
                </c:pt>
                <c:pt idx="10884" formatCode="General">
                  <c:v>7.9847999499999998E-4</c:v>
                </c:pt>
                <c:pt idx="10885" formatCode="General">
                  <c:v>7.9855999500000004E-4</c:v>
                </c:pt>
                <c:pt idx="10886" formatCode="General">
                  <c:v>7.98639995E-4</c:v>
                </c:pt>
                <c:pt idx="10887" formatCode="General">
                  <c:v>7.9871999499999996E-4</c:v>
                </c:pt>
                <c:pt idx="10888" formatCode="General">
                  <c:v>7.9879999500000003E-4</c:v>
                </c:pt>
                <c:pt idx="10889" formatCode="General">
                  <c:v>7.9887999499999999E-4</c:v>
                </c:pt>
                <c:pt idx="10890" formatCode="General">
                  <c:v>7.9895999499999995E-4</c:v>
                </c:pt>
                <c:pt idx="10891" formatCode="General">
                  <c:v>7.9903999500000001E-4</c:v>
                </c:pt>
                <c:pt idx="10892" formatCode="General">
                  <c:v>7.9911999499999997E-4</c:v>
                </c:pt>
                <c:pt idx="10893" formatCode="General">
                  <c:v>7.9919999500000004E-4</c:v>
                </c:pt>
                <c:pt idx="10894" formatCode="General">
                  <c:v>7.99279995E-4</c:v>
                </c:pt>
                <c:pt idx="10895" formatCode="General">
                  <c:v>7.9935999499999996E-4</c:v>
                </c:pt>
                <c:pt idx="10896" formatCode="General">
                  <c:v>7.9943999500000002E-4</c:v>
                </c:pt>
                <c:pt idx="10897" formatCode="General">
                  <c:v>7.9951999499999998E-4</c:v>
                </c:pt>
                <c:pt idx="10898" formatCode="General">
                  <c:v>7.9959999500000005E-4</c:v>
                </c:pt>
                <c:pt idx="10899" formatCode="General">
                  <c:v>7.9967999500000001E-4</c:v>
                </c:pt>
                <c:pt idx="10900" formatCode="General">
                  <c:v>7.9975999499999997E-4</c:v>
                </c:pt>
                <c:pt idx="10901" formatCode="General">
                  <c:v>7.9983999500000003E-4</c:v>
                </c:pt>
                <c:pt idx="10902" formatCode="General">
                  <c:v>7.9991999499999999E-4</c:v>
                </c:pt>
                <c:pt idx="10903" formatCode="General">
                  <c:v>7.9999999499999995E-4</c:v>
                </c:pt>
                <c:pt idx="10904" formatCode="General">
                  <c:v>8.0007999500000002E-4</c:v>
                </c:pt>
                <c:pt idx="10905" formatCode="General">
                  <c:v>8.0015999499999998E-4</c:v>
                </c:pt>
                <c:pt idx="10906" formatCode="General">
                  <c:v>8.0023999500000004E-4</c:v>
                </c:pt>
                <c:pt idx="10907" formatCode="General">
                  <c:v>8.00319995E-4</c:v>
                </c:pt>
                <c:pt idx="10908" formatCode="General">
                  <c:v>8.0039999499999996E-4</c:v>
                </c:pt>
                <c:pt idx="10909" formatCode="General">
                  <c:v>8.0047999500000003E-4</c:v>
                </c:pt>
                <c:pt idx="10910" formatCode="General">
                  <c:v>8.0055999499999999E-4</c:v>
                </c:pt>
                <c:pt idx="10911" formatCode="General">
                  <c:v>8.0063999500000005E-4</c:v>
                </c:pt>
                <c:pt idx="10912" formatCode="General">
                  <c:v>8.0071999500000001E-4</c:v>
                </c:pt>
                <c:pt idx="10913" formatCode="General">
                  <c:v>8.0079999499999997E-4</c:v>
                </c:pt>
                <c:pt idx="10914" formatCode="General">
                  <c:v>8.0087999500000004E-4</c:v>
                </c:pt>
                <c:pt idx="10915" formatCode="General">
                  <c:v>8.0095999499999999E-4</c:v>
                </c:pt>
                <c:pt idx="10916" formatCode="General">
                  <c:v>8.0103999499999995E-4</c:v>
                </c:pt>
                <c:pt idx="10917" formatCode="General">
                  <c:v>8.0111999500000002E-4</c:v>
                </c:pt>
                <c:pt idx="10918" formatCode="General">
                  <c:v>8.0119999499999998E-4</c:v>
                </c:pt>
                <c:pt idx="10919" formatCode="General">
                  <c:v>8.0127999500000005E-4</c:v>
                </c:pt>
                <c:pt idx="10920" formatCode="General">
                  <c:v>8.01359995E-4</c:v>
                </c:pt>
                <c:pt idx="10921" formatCode="General">
                  <c:v>8.0143999499999996E-4</c:v>
                </c:pt>
                <c:pt idx="10922" formatCode="General">
                  <c:v>8.0151999500000003E-4</c:v>
                </c:pt>
                <c:pt idx="10923" formatCode="General">
                  <c:v>8.0159999499999999E-4</c:v>
                </c:pt>
                <c:pt idx="10924" formatCode="General">
                  <c:v>8.0167999499999995E-4</c:v>
                </c:pt>
                <c:pt idx="10925" formatCode="General">
                  <c:v>8.0175999500000001E-4</c:v>
                </c:pt>
                <c:pt idx="10926" formatCode="General">
                  <c:v>8.0183999499999997E-4</c:v>
                </c:pt>
                <c:pt idx="10927" formatCode="General">
                  <c:v>8.0191999500000004E-4</c:v>
                </c:pt>
                <c:pt idx="10928" formatCode="General">
                  <c:v>8.01999995E-4</c:v>
                </c:pt>
                <c:pt idx="10929" formatCode="General">
                  <c:v>8.0207999499999996E-4</c:v>
                </c:pt>
                <c:pt idx="10930" formatCode="General">
                  <c:v>8.0215999500000002E-4</c:v>
                </c:pt>
                <c:pt idx="10931" formatCode="General">
                  <c:v>8.0223999499999998E-4</c:v>
                </c:pt>
                <c:pt idx="10932" formatCode="General">
                  <c:v>8.0231999500000005E-4</c:v>
                </c:pt>
                <c:pt idx="10933" formatCode="General">
                  <c:v>8.0239999500000001E-4</c:v>
                </c:pt>
                <c:pt idx="10934" formatCode="General">
                  <c:v>8.0247999499999997E-4</c:v>
                </c:pt>
                <c:pt idx="10935" formatCode="General">
                  <c:v>8.0255999500000003E-4</c:v>
                </c:pt>
                <c:pt idx="10936" formatCode="General">
                  <c:v>8.0263999499999999E-4</c:v>
                </c:pt>
                <c:pt idx="10937" formatCode="General">
                  <c:v>8.0271999499999995E-4</c:v>
                </c:pt>
                <c:pt idx="10938" formatCode="General">
                  <c:v>8.0279999500000002E-4</c:v>
                </c:pt>
                <c:pt idx="10939" formatCode="General">
                  <c:v>8.0287999499999998E-4</c:v>
                </c:pt>
                <c:pt idx="10940" formatCode="General">
                  <c:v>8.0295999500000004E-4</c:v>
                </c:pt>
                <c:pt idx="10941" formatCode="General">
                  <c:v>8.03039995E-4</c:v>
                </c:pt>
                <c:pt idx="10942" formatCode="General">
                  <c:v>8.0311999499999996E-4</c:v>
                </c:pt>
                <c:pt idx="10943" formatCode="General">
                  <c:v>8.0319999500000003E-4</c:v>
                </c:pt>
                <c:pt idx="10944" formatCode="General">
                  <c:v>8.0327999499999999E-4</c:v>
                </c:pt>
                <c:pt idx="10945" formatCode="General">
                  <c:v>8.0335999500000005E-4</c:v>
                </c:pt>
                <c:pt idx="10946" formatCode="General">
                  <c:v>8.0343999500000001E-4</c:v>
                </c:pt>
                <c:pt idx="10947" formatCode="General">
                  <c:v>8.0351999499999997E-4</c:v>
                </c:pt>
                <c:pt idx="10948" formatCode="General">
                  <c:v>8.0359999500000004E-4</c:v>
                </c:pt>
                <c:pt idx="10949" formatCode="General">
                  <c:v>8.03679995E-4</c:v>
                </c:pt>
                <c:pt idx="10950" formatCode="General">
                  <c:v>8.0375999499999995E-4</c:v>
                </c:pt>
                <c:pt idx="10951" formatCode="General">
                  <c:v>8.0383999500000002E-4</c:v>
                </c:pt>
                <c:pt idx="10952" formatCode="General">
                  <c:v>8.0391999499999998E-4</c:v>
                </c:pt>
                <c:pt idx="10953" formatCode="General">
                  <c:v>8.0399999500000005E-4</c:v>
                </c:pt>
                <c:pt idx="10954" formatCode="General">
                  <c:v>8.0407999500000001E-4</c:v>
                </c:pt>
                <c:pt idx="10955" formatCode="General">
                  <c:v>8.0415999499999996E-4</c:v>
                </c:pt>
                <c:pt idx="10956" formatCode="General">
                  <c:v>8.0423999500000003E-4</c:v>
                </c:pt>
                <c:pt idx="10957" formatCode="General">
                  <c:v>8.0431999499999999E-4</c:v>
                </c:pt>
                <c:pt idx="10958" formatCode="General">
                  <c:v>8.0439999499999995E-4</c:v>
                </c:pt>
                <c:pt idx="10959" formatCode="General">
                  <c:v>8.0447999500000002E-4</c:v>
                </c:pt>
                <c:pt idx="10960" formatCode="General">
                  <c:v>8.0455999499999997E-4</c:v>
                </c:pt>
                <c:pt idx="10961" formatCode="General">
                  <c:v>8.0463999500000004E-4</c:v>
                </c:pt>
                <c:pt idx="10962" formatCode="General">
                  <c:v>8.04719995E-4</c:v>
                </c:pt>
                <c:pt idx="10963" formatCode="General">
                  <c:v>8.0479999499999996E-4</c:v>
                </c:pt>
                <c:pt idx="10964" formatCode="General">
                  <c:v>8.0487999500000003E-4</c:v>
                </c:pt>
                <c:pt idx="10965" formatCode="General">
                  <c:v>8.0495999499999998E-4</c:v>
                </c:pt>
                <c:pt idx="10966" formatCode="General">
                  <c:v>8.0503999500000005E-4</c:v>
                </c:pt>
                <c:pt idx="10967" formatCode="General">
                  <c:v>8.0511999500000001E-4</c:v>
                </c:pt>
                <c:pt idx="10968" formatCode="General">
                  <c:v>8.0519999499999997E-4</c:v>
                </c:pt>
                <c:pt idx="10969" formatCode="General">
                  <c:v>8.0527999500000003E-4</c:v>
                </c:pt>
                <c:pt idx="10970" formatCode="General">
                  <c:v>8.0535999499999999E-4</c:v>
                </c:pt>
                <c:pt idx="10971" formatCode="General">
                  <c:v>8.0543999499999995E-4</c:v>
                </c:pt>
                <c:pt idx="10972" formatCode="General">
                  <c:v>8.0551999500000002E-4</c:v>
                </c:pt>
                <c:pt idx="10973" formatCode="General">
                  <c:v>8.0559999499999998E-4</c:v>
                </c:pt>
                <c:pt idx="10974" formatCode="General">
                  <c:v>8.0567999500000004E-4</c:v>
                </c:pt>
                <c:pt idx="10975" formatCode="General">
                  <c:v>8.05759995E-4</c:v>
                </c:pt>
                <c:pt idx="10976" formatCode="General">
                  <c:v>8.0583999499999996E-4</c:v>
                </c:pt>
                <c:pt idx="10977" formatCode="General">
                  <c:v>8.0591999500000003E-4</c:v>
                </c:pt>
                <c:pt idx="10978" formatCode="General">
                  <c:v>8.0599999499999999E-4</c:v>
                </c:pt>
                <c:pt idx="10979" formatCode="General">
                  <c:v>8.0607999499999995E-4</c:v>
                </c:pt>
                <c:pt idx="10980" formatCode="General">
                  <c:v>8.0615999500000001E-4</c:v>
                </c:pt>
                <c:pt idx="10981" formatCode="General">
                  <c:v>8.0623999499999997E-4</c:v>
                </c:pt>
                <c:pt idx="10982" formatCode="General">
                  <c:v>8.0631999500000004E-4</c:v>
                </c:pt>
                <c:pt idx="10983" formatCode="General">
                  <c:v>8.06399995E-4</c:v>
                </c:pt>
                <c:pt idx="10984" formatCode="General">
                  <c:v>8.0647999499999996E-4</c:v>
                </c:pt>
                <c:pt idx="10985" formatCode="General">
                  <c:v>8.0655999500000002E-4</c:v>
                </c:pt>
                <c:pt idx="10986" formatCode="General">
                  <c:v>8.0663999499999998E-4</c:v>
                </c:pt>
                <c:pt idx="10987" formatCode="General">
                  <c:v>8.0671999500000005E-4</c:v>
                </c:pt>
                <c:pt idx="10988" formatCode="General">
                  <c:v>8.0679999500000001E-4</c:v>
                </c:pt>
                <c:pt idx="10989" formatCode="General">
                  <c:v>8.0687999499999997E-4</c:v>
                </c:pt>
                <c:pt idx="10990" formatCode="General">
                  <c:v>8.0695999500000003E-4</c:v>
                </c:pt>
                <c:pt idx="10991" formatCode="General">
                  <c:v>8.0703999499999999E-4</c:v>
                </c:pt>
                <c:pt idx="10992" formatCode="General">
                  <c:v>8.0711999499999995E-4</c:v>
                </c:pt>
                <c:pt idx="10993" formatCode="General">
                  <c:v>8.0719999500000002E-4</c:v>
                </c:pt>
                <c:pt idx="10994" formatCode="General">
                  <c:v>8.0727999499999998E-4</c:v>
                </c:pt>
                <c:pt idx="10995" formatCode="General">
                  <c:v>8.0735999500000004E-4</c:v>
                </c:pt>
                <c:pt idx="10996" formatCode="General">
                  <c:v>8.07439995E-4</c:v>
                </c:pt>
                <c:pt idx="10997" formatCode="General">
                  <c:v>8.0751999499999996E-4</c:v>
                </c:pt>
                <c:pt idx="10998" formatCode="General">
                  <c:v>8.0759999500000003E-4</c:v>
                </c:pt>
                <c:pt idx="10999" formatCode="General">
                  <c:v>8.0767999499999998E-4</c:v>
                </c:pt>
                <c:pt idx="11000" formatCode="General">
                  <c:v>8.0775999500000005E-4</c:v>
                </c:pt>
                <c:pt idx="11001" formatCode="General">
                  <c:v>8.0783999500000001E-4</c:v>
                </c:pt>
                <c:pt idx="11002" formatCode="General">
                  <c:v>8.0791999499999997E-4</c:v>
                </c:pt>
                <c:pt idx="11003" formatCode="General">
                  <c:v>8.0799999500000004E-4</c:v>
                </c:pt>
                <c:pt idx="11004" formatCode="General">
                  <c:v>8.0807999499999999E-4</c:v>
                </c:pt>
                <c:pt idx="11005" formatCode="General">
                  <c:v>8.0815999499999995E-4</c:v>
                </c:pt>
                <c:pt idx="11006" formatCode="General">
                  <c:v>8.0823999500000002E-4</c:v>
                </c:pt>
                <c:pt idx="11007" formatCode="General">
                  <c:v>8.0831999499999998E-4</c:v>
                </c:pt>
                <c:pt idx="11008" formatCode="General">
                  <c:v>8.0839999500000005E-4</c:v>
                </c:pt>
                <c:pt idx="11009" formatCode="General">
                  <c:v>8.08479995E-4</c:v>
                </c:pt>
                <c:pt idx="11010" formatCode="General">
                  <c:v>8.0855999499999996E-4</c:v>
                </c:pt>
                <c:pt idx="11011" formatCode="General">
                  <c:v>8.0863999500000003E-4</c:v>
                </c:pt>
                <c:pt idx="11012" formatCode="General">
                  <c:v>8.0871999499999999E-4</c:v>
                </c:pt>
                <c:pt idx="11013" formatCode="General">
                  <c:v>8.0879999499999995E-4</c:v>
                </c:pt>
                <c:pt idx="11014" formatCode="General">
                  <c:v>8.0887999500000001E-4</c:v>
                </c:pt>
                <c:pt idx="11015" formatCode="General">
                  <c:v>8.0895999499999997E-4</c:v>
                </c:pt>
                <c:pt idx="11016" formatCode="General">
                  <c:v>8.0903999500000004E-4</c:v>
                </c:pt>
                <c:pt idx="11017" formatCode="General">
                  <c:v>8.09119995E-4</c:v>
                </c:pt>
                <c:pt idx="11018" formatCode="General">
                  <c:v>8.0919999499999996E-4</c:v>
                </c:pt>
                <c:pt idx="11019" formatCode="General">
                  <c:v>8.0927999500000002E-4</c:v>
                </c:pt>
                <c:pt idx="11020" formatCode="General">
                  <c:v>8.0935999499999998E-4</c:v>
                </c:pt>
                <c:pt idx="11021" formatCode="General">
                  <c:v>8.0943999500000005E-4</c:v>
                </c:pt>
                <c:pt idx="11022" formatCode="General">
                  <c:v>8.0951999500000001E-4</c:v>
                </c:pt>
                <c:pt idx="11023" formatCode="General">
                  <c:v>8.0959999499999997E-4</c:v>
                </c:pt>
                <c:pt idx="11024" formatCode="General">
                  <c:v>8.0967999500000003E-4</c:v>
                </c:pt>
                <c:pt idx="11025" formatCode="General">
                  <c:v>8.0975999499999999E-4</c:v>
                </c:pt>
                <c:pt idx="11026" formatCode="General">
                  <c:v>8.0983999499999995E-4</c:v>
                </c:pt>
                <c:pt idx="11027" formatCode="General">
                  <c:v>8.0991999500000002E-4</c:v>
                </c:pt>
                <c:pt idx="11028" formatCode="General">
                  <c:v>8.0999999499999998E-4</c:v>
                </c:pt>
                <c:pt idx="11029" formatCode="General">
                  <c:v>8.1007999500000004E-4</c:v>
                </c:pt>
                <c:pt idx="11030" formatCode="General">
                  <c:v>8.10159995E-4</c:v>
                </c:pt>
                <c:pt idx="11031" formatCode="General">
                  <c:v>8.1023999499999996E-4</c:v>
                </c:pt>
                <c:pt idx="11032" formatCode="General">
                  <c:v>8.1031999500000003E-4</c:v>
                </c:pt>
                <c:pt idx="11033" formatCode="General">
                  <c:v>8.1039999499999999E-4</c:v>
                </c:pt>
                <c:pt idx="11034" formatCode="General">
                  <c:v>8.1047999500000005E-4</c:v>
                </c:pt>
                <c:pt idx="11035" formatCode="General">
                  <c:v>8.1055999500000001E-4</c:v>
                </c:pt>
                <c:pt idx="11036" formatCode="General">
                  <c:v>8.1063999499999997E-4</c:v>
                </c:pt>
                <c:pt idx="11037" formatCode="General">
                  <c:v>8.1071999500000004E-4</c:v>
                </c:pt>
                <c:pt idx="11038" formatCode="General">
                  <c:v>8.10799995E-4</c:v>
                </c:pt>
                <c:pt idx="11039" formatCode="General">
                  <c:v>8.1087999499999995E-4</c:v>
                </c:pt>
                <c:pt idx="11040" formatCode="General">
                  <c:v>8.1095999500000002E-4</c:v>
                </c:pt>
                <c:pt idx="11041" formatCode="General">
                  <c:v>8.1103999499999998E-4</c:v>
                </c:pt>
                <c:pt idx="11042" formatCode="General">
                  <c:v>8.1111999500000005E-4</c:v>
                </c:pt>
                <c:pt idx="11043" formatCode="General">
                  <c:v>8.1119999500000001E-4</c:v>
                </c:pt>
                <c:pt idx="11044" formatCode="General">
                  <c:v>8.1127999499999996E-4</c:v>
                </c:pt>
                <c:pt idx="11045" formatCode="General">
                  <c:v>8.1135999500000003E-4</c:v>
                </c:pt>
                <c:pt idx="11046" formatCode="General">
                  <c:v>8.1143999499999999E-4</c:v>
                </c:pt>
                <c:pt idx="11047" formatCode="General">
                  <c:v>8.1151999499999995E-4</c:v>
                </c:pt>
                <c:pt idx="11048" formatCode="General">
                  <c:v>8.1159999500000002E-4</c:v>
                </c:pt>
                <c:pt idx="11049" formatCode="General">
                  <c:v>8.1167999499999997E-4</c:v>
                </c:pt>
                <c:pt idx="11050" formatCode="General">
                  <c:v>8.1175999500000004E-4</c:v>
                </c:pt>
                <c:pt idx="11051" formatCode="General">
                  <c:v>8.11839995E-4</c:v>
                </c:pt>
                <c:pt idx="11052" formatCode="General">
                  <c:v>8.1191999499999996E-4</c:v>
                </c:pt>
                <c:pt idx="11053" formatCode="General">
                  <c:v>8.1199999500000002E-4</c:v>
                </c:pt>
                <c:pt idx="11054" formatCode="General">
                  <c:v>8.1207999499999998E-4</c:v>
                </c:pt>
                <c:pt idx="11055" formatCode="General">
                  <c:v>8.1215999500000005E-4</c:v>
                </c:pt>
                <c:pt idx="11056" formatCode="General">
                  <c:v>8.1223999500000001E-4</c:v>
                </c:pt>
                <c:pt idx="11057" formatCode="General">
                  <c:v>8.1231999499999997E-4</c:v>
                </c:pt>
                <c:pt idx="11058" formatCode="General">
                  <c:v>8.1239999500000003E-4</c:v>
                </c:pt>
                <c:pt idx="11059" formatCode="General">
                  <c:v>8.1247999499999999E-4</c:v>
                </c:pt>
                <c:pt idx="11060" formatCode="General">
                  <c:v>8.1255999499999995E-4</c:v>
                </c:pt>
                <c:pt idx="11061" formatCode="General">
                  <c:v>8.1263999500000002E-4</c:v>
                </c:pt>
                <c:pt idx="11062" formatCode="General">
                  <c:v>8.1271999499999998E-4</c:v>
                </c:pt>
                <c:pt idx="11063" formatCode="General">
                  <c:v>8.1279999500000004E-4</c:v>
                </c:pt>
                <c:pt idx="11064" formatCode="General">
                  <c:v>8.12879995E-4</c:v>
                </c:pt>
                <c:pt idx="11065" formatCode="General">
                  <c:v>8.1295999499999996E-4</c:v>
                </c:pt>
                <c:pt idx="11066" formatCode="General">
                  <c:v>8.1303999500000003E-4</c:v>
                </c:pt>
                <c:pt idx="11067" formatCode="General">
                  <c:v>8.1311999499999999E-4</c:v>
                </c:pt>
                <c:pt idx="11068" formatCode="General">
                  <c:v>8.1319999500000005E-4</c:v>
                </c:pt>
                <c:pt idx="11069" formatCode="General">
                  <c:v>8.1327999500000001E-4</c:v>
                </c:pt>
                <c:pt idx="11070" formatCode="General">
                  <c:v>8.1335999499999997E-4</c:v>
                </c:pt>
                <c:pt idx="11071" formatCode="General">
                  <c:v>8.1343999500000004E-4</c:v>
                </c:pt>
                <c:pt idx="11072" formatCode="General">
                  <c:v>8.13519995E-4</c:v>
                </c:pt>
                <c:pt idx="11073" formatCode="General">
                  <c:v>8.1359999499999996E-4</c:v>
                </c:pt>
                <c:pt idx="11074" formatCode="General">
                  <c:v>8.1367999500000002E-4</c:v>
                </c:pt>
                <c:pt idx="11075" formatCode="General">
                  <c:v>8.1375999499999998E-4</c:v>
                </c:pt>
                <c:pt idx="11076" formatCode="General">
                  <c:v>8.1383999500000005E-4</c:v>
                </c:pt>
                <c:pt idx="11077" formatCode="General">
                  <c:v>8.1391999500000001E-4</c:v>
                </c:pt>
                <c:pt idx="11078" formatCode="General">
                  <c:v>8.1399999499999996E-4</c:v>
                </c:pt>
                <c:pt idx="11079" formatCode="General">
                  <c:v>8.1407999500000003E-4</c:v>
                </c:pt>
                <c:pt idx="11080" formatCode="General">
                  <c:v>8.1415999499999999E-4</c:v>
                </c:pt>
                <c:pt idx="11081" formatCode="General">
                  <c:v>8.1423999499999995E-4</c:v>
                </c:pt>
                <c:pt idx="11082" formatCode="General">
                  <c:v>8.1431999500000002E-4</c:v>
                </c:pt>
                <c:pt idx="11083" formatCode="General">
                  <c:v>8.1439999499999997E-4</c:v>
                </c:pt>
                <c:pt idx="11084" formatCode="General">
                  <c:v>8.1447999500000004E-4</c:v>
                </c:pt>
                <c:pt idx="11085" formatCode="General">
                  <c:v>8.14559995E-4</c:v>
                </c:pt>
                <c:pt idx="11086" formatCode="General">
                  <c:v>8.1463999499999996E-4</c:v>
                </c:pt>
                <c:pt idx="11087" formatCode="General">
                  <c:v>8.1471999500000003E-4</c:v>
                </c:pt>
                <c:pt idx="11088" formatCode="General">
                  <c:v>8.1479999499999998E-4</c:v>
                </c:pt>
                <c:pt idx="11089" formatCode="General">
                  <c:v>8.1487999500000005E-4</c:v>
                </c:pt>
                <c:pt idx="11090" formatCode="General">
                  <c:v>8.1495999500000001E-4</c:v>
                </c:pt>
                <c:pt idx="11091" formatCode="General">
                  <c:v>8.1503999499999997E-4</c:v>
                </c:pt>
                <c:pt idx="11092" formatCode="General">
                  <c:v>8.1511999500000004E-4</c:v>
                </c:pt>
                <c:pt idx="11093" formatCode="General">
                  <c:v>8.1519999499999999E-4</c:v>
                </c:pt>
                <c:pt idx="11094" formatCode="General">
                  <c:v>8.1527999499999995E-4</c:v>
                </c:pt>
                <c:pt idx="11095" formatCode="General">
                  <c:v>8.1535999500000002E-4</c:v>
                </c:pt>
                <c:pt idx="11096" formatCode="General">
                  <c:v>8.1543999499999998E-4</c:v>
                </c:pt>
                <c:pt idx="11097" formatCode="General">
                  <c:v>8.1551999500000005E-4</c:v>
                </c:pt>
                <c:pt idx="11098" formatCode="General">
                  <c:v>8.15599995E-4</c:v>
                </c:pt>
                <c:pt idx="11099" formatCode="General">
                  <c:v>8.1567999499999996E-4</c:v>
                </c:pt>
                <c:pt idx="11100" formatCode="General">
                  <c:v>8.1575999500000003E-4</c:v>
                </c:pt>
                <c:pt idx="11101" formatCode="General">
                  <c:v>8.1583999499999999E-4</c:v>
                </c:pt>
                <c:pt idx="11102" formatCode="General">
                  <c:v>8.1591999499999995E-4</c:v>
                </c:pt>
                <c:pt idx="11103" formatCode="General">
                  <c:v>8.1599999500000001E-4</c:v>
                </c:pt>
                <c:pt idx="11104" formatCode="General">
                  <c:v>8.1607999499999997E-4</c:v>
                </c:pt>
                <c:pt idx="11105" formatCode="General">
                  <c:v>8.1615999500000004E-4</c:v>
                </c:pt>
                <c:pt idx="11106" formatCode="General">
                  <c:v>8.16239995E-4</c:v>
                </c:pt>
                <c:pt idx="11107" formatCode="General">
                  <c:v>8.1631999499999996E-4</c:v>
                </c:pt>
                <c:pt idx="11108" formatCode="General">
                  <c:v>8.1639999500000002E-4</c:v>
                </c:pt>
                <c:pt idx="11109" formatCode="General">
                  <c:v>8.1647999499999998E-4</c:v>
                </c:pt>
                <c:pt idx="11110" formatCode="General">
                  <c:v>8.1655999500000005E-4</c:v>
                </c:pt>
                <c:pt idx="11111" formatCode="General">
                  <c:v>8.1663999500000001E-4</c:v>
                </c:pt>
                <c:pt idx="11112" formatCode="General">
                  <c:v>8.1671999499999997E-4</c:v>
                </c:pt>
                <c:pt idx="11113" formatCode="General">
                  <c:v>8.1679999500000003E-4</c:v>
                </c:pt>
                <c:pt idx="11114" formatCode="General">
                  <c:v>8.1687999499999999E-4</c:v>
                </c:pt>
                <c:pt idx="11115" formatCode="General">
                  <c:v>8.1695999499999995E-4</c:v>
                </c:pt>
                <c:pt idx="11116" formatCode="General">
                  <c:v>8.1703999500000002E-4</c:v>
                </c:pt>
                <c:pt idx="11117" formatCode="General">
                  <c:v>8.1711999499999998E-4</c:v>
                </c:pt>
                <c:pt idx="11118" formatCode="General">
                  <c:v>8.1719999500000004E-4</c:v>
                </c:pt>
                <c:pt idx="11119" formatCode="General">
                  <c:v>8.17279995E-4</c:v>
                </c:pt>
                <c:pt idx="11120" formatCode="General">
                  <c:v>8.1735999499999996E-4</c:v>
                </c:pt>
                <c:pt idx="11121" formatCode="General">
                  <c:v>8.1743999500000003E-4</c:v>
                </c:pt>
                <c:pt idx="11122" formatCode="General">
                  <c:v>8.1751999499999999E-4</c:v>
                </c:pt>
                <c:pt idx="11123" formatCode="General">
                  <c:v>8.1759999500000005E-4</c:v>
                </c:pt>
                <c:pt idx="11124" formatCode="General">
                  <c:v>8.1767999500000001E-4</c:v>
                </c:pt>
                <c:pt idx="11125" formatCode="General">
                  <c:v>8.1775999499999997E-4</c:v>
                </c:pt>
                <c:pt idx="11126" formatCode="General">
                  <c:v>8.1783999500000004E-4</c:v>
                </c:pt>
                <c:pt idx="11127" formatCode="General">
                  <c:v>8.17919995E-4</c:v>
                </c:pt>
                <c:pt idx="11128" formatCode="General">
                  <c:v>8.1799999499999995E-4</c:v>
                </c:pt>
                <c:pt idx="11129" formatCode="General">
                  <c:v>8.1807999500000002E-4</c:v>
                </c:pt>
                <c:pt idx="11130" formatCode="General">
                  <c:v>8.1815999499999998E-4</c:v>
                </c:pt>
                <c:pt idx="11131" formatCode="General">
                  <c:v>8.1823999500000005E-4</c:v>
                </c:pt>
                <c:pt idx="11132" formatCode="General">
                  <c:v>8.18319995E-4</c:v>
                </c:pt>
                <c:pt idx="11133" formatCode="General">
                  <c:v>8.1839999499999996E-4</c:v>
                </c:pt>
                <c:pt idx="11134" formatCode="General">
                  <c:v>8.1847999500000003E-4</c:v>
                </c:pt>
                <c:pt idx="11135" formatCode="General">
                  <c:v>8.1855999499999999E-4</c:v>
                </c:pt>
                <c:pt idx="11136" formatCode="General">
                  <c:v>8.1863999499999995E-4</c:v>
                </c:pt>
                <c:pt idx="11137" formatCode="General">
                  <c:v>8.1871999500000001E-4</c:v>
                </c:pt>
                <c:pt idx="11138" formatCode="General">
                  <c:v>8.1879999499999997E-4</c:v>
                </c:pt>
                <c:pt idx="11139" formatCode="General">
                  <c:v>8.1887999500000004E-4</c:v>
                </c:pt>
                <c:pt idx="11140" formatCode="General">
                  <c:v>8.18959995E-4</c:v>
                </c:pt>
                <c:pt idx="11141" formatCode="General">
                  <c:v>8.1903999499999996E-4</c:v>
                </c:pt>
                <c:pt idx="11142" formatCode="General">
                  <c:v>8.1911999500000002E-4</c:v>
                </c:pt>
                <c:pt idx="11143" formatCode="General">
                  <c:v>8.1919999499999998E-4</c:v>
                </c:pt>
                <c:pt idx="11144" formatCode="General">
                  <c:v>8.1927999500000005E-4</c:v>
                </c:pt>
                <c:pt idx="11145" formatCode="General">
                  <c:v>8.1935999500000001E-4</c:v>
                </c:pt>
                <c:pt idx="11146" formatCode="General">
                  <c:v>8.1943999499999997E-4</c:v>
                </c:pt>
                <c:pt idx="11147" formatCode="General">
                  <c:v>8.1951999500000003E-4</c:v>
                </c:pt>
                <c:pt idx="11148" formatCode="General">
                  <c:v>8.1959999499999999E-4</c:v>
                </c:pt>
                <c:pt idx="11149" formatCode="General">
                  <c:v>8.1967999499999995E-4</c:v>
                </c:pt>
                <c:pt idx="11150" formatCode="General">
                  <c:v>8.1975999500000002E-4</c:v>
                </c:pt>
                <c:pt idx="11151" formatCode="General">
                  <c:v>8.1983999499999998E-4</c:v>
                </c:pt>
                <c:pt idx="11152" formatCode="General">
                  <c:v>8.1991999500000004E-4</c:v>
                </c:pt>
                <c:pt idx="11153" formatCode="General">
                  <c:v>8.19999995E-4</c:v>
                </c:pt>
                <c:pt idx="11154" formatCode="General">
                  <c:v>8.2007999499999996E-4</c:v>
                </c:pt>
                <c:pt idx="11155" formatCode="General">
                  <c:v>8.2015999500000003E-4</c:v>
                </c:pt>
                <c:pt idx="11156" formatCode="General">
                  <c:v>8.2023999499999999E-4</c:v>
                </c:pt>
                <c:pt idx="11157" formatCode="General">
                  <c:v>8.2031999500000005E-4</c:v>
                </c:pt>
                <c:pt idx="11158" formatCode="General">
                  <c:v>8.2039999500000001E-4</c:v>
                </c:pt>
                <c:pt idx="11159" formatCode="General">
                  <c:v>8.2047999499999997E-4</c:v>
                </c:pt>
                <c:pt idx="11160" formatCode="General">
                  <c:v>8.2055999500000004E-4</c:v>
                </c:pt>
                <c:pt idx="11161" formatCode="General">
                  <c:v>8.20639995E-4</c:v>
                </c:pt>
                <c:pt idx="11162" formatCode="General">
                  <c:v>8.2071999499999995E-4</c:v>
                </c:pt>
                <c:pt idx="11163" formatCode="General">
                  <c:v>8.2079999500000002E-4</c:v>
                </c:pt>
                <c:pt idx="11164" formatCode="General">
                  <c:v>8.2087999499999998E-4</c:v>
                </c:pt>
                <c:pt idx="11165" formatCode="General">
                  <c:v>8.2095999500000005E-4</c:v>
                </c:pt>
                <c:pt idx="11166" formatCode="General">
                  <c:v>8.2103999500000001E-4</c:v>
                </c:pt>
                <c:pt idx="11167" formatCode="General">
                  <c:v>8.2111999499999996E-4</c:v>
                </c:pt>
                <c:pt idx="11168" formatCode="General">
                  <c:v>8.2119999500000003E-4</c:v>
                </c:pt>
                <c:pt idx="11169" formatCode="General">
                  <c:v>8.2127999499999999E-4</c:v>
                </c:pt>
                <c:pt idx="11170" formatCode="General">
                  <c:v>8.2135999499999995E-4</c:v>
                </c:pt>
                <c:pt idx="11171" formatCode="General">
                  <c:v>8.2143999500000002E-4</c:v>
                </c:pt>
                <c:pt idx="11172" formatCode="General">
                  <c:v>8.2151999499999997E-4</c:v>
                </c:pt>
                <c:pt idx="11173" formatCode="General">
                  <c:v>8.2159999500000004E-4</c:v>
                </c:pt>
                <c:pt idx="11174" formatCode="General">
                  <c:v>8.21679995E-4</c:v>
                </c:pt>
                <c:pt idx="11175" formatCode="General">
                  <c:v>8.2175999499999996E-4</c:v>
                </c:pt>
                <c:pt idx="11176" formatCode="General">
                  <c:v>8.2183999500000003E-4</c:v>
                </c:pt>
                <c:pt idx="11177" formatCode="General">
                  <c:v>8.2191999499999998E-4</c:v>
                </c:pt>
                <c:pt idx="11178" formatCode="General">
                  <c:v>8.2199999500000005E-4</c:v>
                </c:pt>
                <c:pt idx="11179" formatCode="General">
                  <c:v>8.2207999500000001E-4</c:v>
                </c:pt>
                <c:pt idx="11180" formatCode="General">
                  <c:v>8.2215999499999997E-4</c:v>
                </c:pt>
                <c:pt idx="11181" formatCode="General">
                  <c:v>8.2223999500000004E-4</c:v>
                </c:pt>
                <c:pt idx="11182" formatCode="General">
                  <c:v>8.2231999499999999E-4</c:v>
                </c:pt>
                <c:pt idx="11183" formatCode="General">
                  <c:v>8.2239999499999995E-4</c:v>
                </c:pt>
                <c:pt idx="11184" formatCode="General">
                  <c:v>8.2247999500000002E-4</c:v>
                </c:pt>
                <c:pt idx="11185" formatCode="General">
                  <c:v>8.2255999499999998E-4</c:v>
                </c:pt>
                <c:pt idx="11186" formatCode="General">
                  <c:v>8.2263999500000004E-4</c:v>
                </c:pt>
                <c:pt idx="11187" formatCode="General">
                  <c:v>8.22719995E-4</c:v>
                </c:pt>
                <c:pt idx="11188" formatCode="General">
                  <c:v>8.2279999499999996E-4</c:v>
                </c:pt>
                <c:pt idx="11189" formatCode="General">
                  <c:v>8.2287999500000003E-4</c:v>
                </c:pt>
                <c:pt idx="11190" formatCode="General">
                  <c:v>8.2295999499999999E-4</c:v>
                </c:pt>
                <c:pt idx="11191" formatCode="General">
                  <c:v>8.2303999499999995E-4</c:v>
                </c:pt>
                <c:pt idx="11192" formatCode="General">
                  <c:v>8.2311999500000001E-4</c:v>
                </c:pt>
                <c:pt idx="11193" formatCode="General">
                  <c:v>8.2319999499999997E-4</c:v>
                </c:pt>
                <c:pt idx="11194" formatCode="General">
                  <c:v>8.2327999500000004E-4</c:v>
                </c:pt>
                <c:pt idx="11195" formatCode="General">
                  <c:v>8.23359995E-4</c:v>
                </c:pt>
                <c:pt idx="11196" formatCode="General">
                  <c:v>8.2343999499999996E-4</c:v>
                </c:pt>
                <c:pt idx="11197" formatCode="General">
                  <c:v>8.2351999500000002E-4</c:v>
                </c:pt>
                <c:pt idx="11198" formatCode="General">
                  <c:v>8.2359999499999998E-4</c:v>
                </c:pt>
                <c:pt idx="11199" formatCode="General">
                  <c:v>8.2367999500000005E-4</c:v>
                </c:pt>
                <c:pt idx="11200" formatCode="General">
                  <c:v>8.2375999500000001E-4</c:v>
                </c:pt>
                <c:pt idx="11201" formatCode="General">
                  <c:v>8.2383999499999997E-4</c:v>
                </c:pt>
                <c:pt idx="11202" formatCode="General">
                  <c:v>8.2391999500000003E-4</c:v>
                </c:pt>
                <c:pt idx="11203" formatCode="General">
                  <c:v>8.2399999499999999E-4</c:v>
                </c:pt>
                <c:pt idx="11204" formatCode="General">
                  <c:v>8.2407999499999995E-4</c:v>
                </c:pt>
                <c:pt idx="11205" formatCode="General">
                  <c:v>8.2415999500000002E-4</c:v>
                </c:pt>
                <c:pt idx="11206" formatCode="General">
                  <c:v>8.2423999499999998E-4</c:v>
                </c:pt>
                <c:pt idx="11207" formatCode="General">
                  <c:v>8.2431999500000004E-4</c:v>
                </c:pt>
                <c:pt idx="11208" formatCode="General">
                  <c:v>8.24399995E-4</c:v>
                </c:pt>
                <c:pt idx="11209" formatCode="General">
                  <c:v>8.2447999499999996E-4</c:v>
                </c:pt>
                <c:pt idx="11210" formatCode="General">
                  <c:v>8.2455999500000003E-4</c:v>
                </c:pt>
                <c:pt idx="11211" formatCode="General">
                  <c:v>8.2463999499999999E-4</c:v>
                </c:pt>
                <c:pt idx="11212" formatCode="General">
                  <c:v>8.2471999500000005E-4</c:v>
                </c:pt>
                <c:pt idx="11213" formatCode="General">
                  <c:v>8.2479999500000001E-4</c:v>
                </c:pt>
                <c:pt idx="11214" formatCode="General">
                  <c:v>8.2487999499999997E-4</c:v>
                </c:pt>
                <c:pt idx="11215" formatCode="General">
                  <c:v>8.2495999500000004E-4</c:v>
                </c:pt>
                <c:pt idx="11216" formatCode="General">
                  <c:v>8.2503999499999999E-4</c:v>
                </c:pt>
                <c:pt idx="11217" formatCode="General">
                  <c:v>8.2511999499999995E-4</c:v>
                </c:pt>
                <c:pt idx="11218" formatCode="General">
                  <c:v>8.2519999500000002E-4</c:v>
                </c:pt>
                <c:pt idx="11219" formatCode="General">
                  <c:v>8.2527999499999998E-4</c:v>
                </c:pt>
                <c:pt idx="11220" formatCode="General">
                  <c:v>8.2535999500000005E-4</c:v>
                </c:pt>
                <c:pt idx="11221" formatCode="General">
                  <c:v>8.25439995E-4</c:v>
                </c:pt>
                <c:pt idx="11222" formatCode="General">
                  <c:v>8.2551999499999996E-4</c:v>
                </c:pt>
                <c:pt idx="11223" formatCode="General">
                  <c:v>8.2559999500000003E-4</c:v>
                </c:pt>
                <c:pt idx="11224" formatCode="General">
                  <c:v>8.2567999499999999E-4</c:v>
                </c:pt>
                <c:pt idx="11225" formatCode="General">
                  <c:v>8.2575999499999995E-4</c:v>
                </c:pt>
                <c:pt idx="11226" formatCode="General">
                  <c:v>8.2583999500000001E-4</c:v>
                </c:pt>
                <c:pt idx="11227" formatCode="General">
                  <c:v>8.2591999499999997E-4</c:v>
                </c:pt>
                <c:pt idx="11228" formatCode="General">
                  <c:v>8.2599999500000004E-4</c:v>
                </c:pt>
                <c:pt idx="11229" formatCode="General">
                  <c:v>8.26079995E-4</c:v>
                </c:pt>
                <c:pt idx="11230" formatCode="General">
                  <c:v>8.2615999499999996E-4</c:v>
                </c:pt>
                <c:pt idx="11231" formatCode="General">
                  <c:v>8.2623999500000002E-4</c:v>
                </c:pt>
                <c:pt idx="11232" formatCode="General">
                  <c:v>8.2631999499999998E-4</c:v>
                </c:pt>
                <c:pt idx="11233" formatCode="General">
                  <c:v>8.2639999500000005E-4</c:v>
                </c:pt>
                <c:pt idx="11234" formatCode="General">
                  <c:v>8.2647999500000001E-4</c:v>
                </c:pt>
                <c:pt idx="11235" formatCode="General">
                  <c:v>8.2655999499999997E-4</c:v>
                </c:pt>
                <c:pt idx="11236" formatCode="General">
                  <c:v>8.2663999500000003E-4</c:v>
                </c:pt>
                <c:pt idx="11237" formatCode="General">
                  <c:v>8.2671999499999999E-4</c:v>
                </c:pt>
                <c:pt idx="11238" formatCode="General">
                  <c:v>8.2679999499999995E-4</c:v>
                </c:pt>
                <c:pt idx="11239" formatCode="General">
                  <c:v>8.2687999500000002E-4</c:v>
                </c:pt>
                <c:pt idx="11240" formatCode="General">
                  <c:v>8.2695999499999998E-4</c:v>
                </c:pt>
                <c:pt idx="11241" formatCode="General">
                  <c:v>8.2703999500000004E-4</c:v>
                </c:pt>
                <c:pt idx="11242" formatCode="General">
                  <c:v>8.27119995E-4</c:v>
                </c:pt>
                <c:pt idx="11243" formatCode="General">
                  <c:v>8.2719999499999996E-4</c:v>
                </c:pt>
                <c:pt idx="11244" formatCode="General">
                  <c:v>8.2727999500000003E-4</c:v>
                </c:pt>
                <c:pt idx="11245" formatCode="General">
                  <c:v>8.2735999499999999E-4</c:v>
                </c:pt>
                <c:pt idx="11246" formatCode="General">
                  <c:v>8.2743999500000005E-4</c:v>
                </c:pt>
                <c:pt idx="11247" formatCode="General">
                  <c:v>8.2751999500000001E-4</c:v>
                </c:pt>
                <c:pt idx="11248" formatCode="General">
                  <c:v>8.2759999499999997E-4</c:v>
                </c:pt>
                <c:pt idx="11249" formatCode="General">
                  <c:v>8.2767999500000004E-4</c:v>
                </c:pt>
                <c:pt idx="11250" formatCode="General">
                  <c:v>8.27759995E-4</c:v>
                </c:pt>
                <c:pt idx="11251" formatCode="General">
                  <c:v>8.2783999499999995E-4</c:v>
                </c:pt>
                <c:pt idx="11252" formatCode="General">
                  <c:v>8.2791999500000002E-4</c:v>
                </c:pt>
                <c:pt idx="11253" formatCode="General">
                  <c:v>8.2799999499999998E-4</c:v>
                </c:pt>
                <c:pt idx="11254" formatCode="General">
                  <c:v>8.2807999500000005E-4</c:v>
                </c:pt>
                <c:pt idx="11255" formatCode="General">
                  <c:v>8.2815999500000001E-4</c:v>
                </c:pt>
                <c:pt idx="11256" formatCode="General">
                  <c:v>8.2823999499999996E-4</c:v>
                </c:pt>
                <c:pt idx="11257" formatCode="General">
                  <c:v>8.2831999500000003E-4</c:v>
                </c:pt>
                <c:pt idx="11258" formatCode="General">
                  <c:v>8.2839999499999999E-4</c:v>
                </c:pt>
                <c:pt idx="11259" formatCode="General">
                  <c:v>8.2847999499999995E-4</c:v>
                </c:pt>
                <c:pt idx="11260" formatCode="General">
                  <c:v>8.2855999500000002E-4</c:v>
                </c:pt>
                <c:pt idx="11261" formatCode="General">
                  <c:v>8.2863999499999997E-4</c:v>
                </c:pt>
                <c:pt idx="11262" formatCode="General">
                  <c:v>8.2871999500000004E-4</c:v>
                </c:pt>
                <c:pt idx="11263" formatCode="General">
                  <c:v>8.28799995E-4</c:v>
                </c:pt>
                <c:pt idx="11264" formatCode="General">
                  <c:v>8.2887999499999996E-4</c:v>
                </c:pt>
                <c:pt idx="11265" formatCode="General">
                  <c:v>8.2895999500000002E-4</c:v>
                </c:pt>
                <c:pt idx="11266" formatCode="General">
                  <c:v>8.2903999499999998E-4</c:v>
                </c:pt>
                <c:pt idx="11267" formatCode="General">
                  <c:v>8.2911999500000005E-4</c:v>
                </c:pt>
                <c:pt idx="11268" formatCode="General">
                  <c:v>8.2919999500000001E-4</c:v>
                </c:pt>
                <c:pt idx="11269" formatCode="General">
                  <c:v>8.2927999499999997E-4</c:v>
                </c:pt>
                <c:pt idx="11270" formatCode="General">
                  <c:v>8.2935999500000003E-4</c:v>
                </c:pt>
                <c:pt idx="11271" formatCode="General">
                  <c:v>8.2943999499999999E-4</c:v>
                </c:pt>
                <c:pt idx="11272" formatCode="General">
                  <c:v>8.2951999499999995E-4</c:v>
                </c:pt>
                <c:pt idx="11273" formatCode="General">
                  <c:v>8.2959999500000002E-4</c:v>
                </c:pt>
                <c:pt idx="11274" formatCode="General">
                  <c:v>8.2967999499999998E-4</c:v>
                </c:pt>
                <c:pt idx="11275" formatCode="General">
                  <c:v>8.2975999500000004E-4</c:v>
                </c:pt>
                <c:pt idx="11276" formatCode="General">
                  <c:v>8.29839995E-4</c:v>
                </c:pt>
                <c:pt idx="11277" formatCode="General">
                  <c:v>8.2991999499999996E-4</c:v>
                </c:pt>
                <c:pt idx="11278" formatCode="General">
                  <c:v>8.2999999500000003E-4</c:v>
                </c:pt>
                <c:pt idx="11279" formatCode="General">
                  <c:v>8.3007999499999999E-4</c:v>
                </c:pt>
                <c:pt idx="11280" formatCode="General">
                  <c:v>8.3015999500000005E-4</c:v>
                </c:pt>
                <c:pt idx="11281" formatCode="General">
                  <c:v>8.3023999500000001E-4</c:v>
                </c:pt>
                <c:pt idx="11282" formatCode="General">
                  <c:v>8.3031999499999997E-4</c:v>
                </c:pt>
                <c:pt idx="11283" formatCode="General">
                  <c:v>8.3039999500000004E-4</c:v>
                </c:pt>
                <c:pt idx="11284" formatCode="General">
                  <c:v>8.30479995E-4</c:v>
                </c:pt>
                <c:pt idx="11285" formatCode="General">
                  <c:v>8.3055999499999996E-4</c:v>
                </c:pt>
                <c:pt idx="11286" formatCode="General">
                  <c:v>8.3063999500000002E-4</c:v>
                </c:pt>
                <c:pt idx="11287" formatCode="General">
                  <c:v>8.3071999499999998E-4</c:v>
                </c:pt>
                <c:pt idx="11288" formatCode="General">
                  <c:v>8.3079999500000005E-4</c:v>
                </c:pt>
                <c:pt idx="11289" formatCode="General">
                  <c:v>8.3087999500000001E-4</c:v>
                </c:pt>
                <c:pt idx="11290" formatCode="General">
                  <c:v>8.3095999499999997E-4</c:v>
                </c:pt>
                <c:pt idx="11291" formatCode="General">
                  <c:v>8.3103999500000003E-4</c:v>
                </c:pt>
                <c:pt idx="11292" formatCode="General">
                  <c:v>8.3111999499999999E-4</c:v>
                </c:pt>
                <c:pt idx="11293" formatCode="General">
                  <c:v>8.3119999499999995E-4</c:v>
                </c:pt>
                <c:pt idx="11294" formatCode="General">
                  <c:v>8.3127999500000002E-4</c:v>
                </c:pt>
                <c:pt idx="11295" formatCode="General">
                  <c:v>8.3135999499999997E-4</c:v>
                </c:pt>
                <c:pt idx="11296" formatCode="General">
                  <c:v>8.3143999500000004E-4</c:v>
                </c:pt>
                <c:pt idx="11297" formatCode="General">
                  <c:v>8.31519995E-4</c:v>
                </c:pt>
                <c:pt idx="11298" formatCode="General">
                  <c:v>8.3159999499999996E-4</c:v>
                </c:pt>
                <c:pt idx="11299" formatCode="General">
                  <c:v>8.3167999500000003E-4</c:v>
                </c:pt>
                <c:pt idx="11300" formatCode="General">
                  <c:v>8.3175999499999998E-4</c:v>
                </c:pt>
                <c:pt idx="11301" formatCode="General">
                  <c:v>8.3183999500000005E-4</c:v>
                </c:pt>
                <c:pt idx="11302" formatCode="General">
                  <c:v>8.3191999500000001E-4</c:v>
                </c:pt>
                <c:pt idx="11303" formatCode="General">
                  <c:v>8.3199999499999997E-4</c:v>
                </c:pt>
                <c:pt idx="11304" formatCode="General">
                  <c:v>8.3207999500000004E-4</c:v>
                </c:pt>
                <c:pt idx="11305" formatCode="General">
                  <c:v>8.3215999499999999E-4</c:v>
                </c:pt>
                <c:pt idx="11306" formatCode="General">
                  <c:v>8.3223999499999995E-4</c:v>
                </c:pt>
                <c:pt idx="11307" formatCode="General">
                  <c:v>8.3231999500000002E-4</c:v>
                </c:pt>
                <c:pt idx="11308" formatCode="General">
                  <c:v>8.3239999499999998E-4</c:v>
                </c:pt>
                <c:pt idx="11309" formatCode="General">
                  <c:v>8.3247999500000005E-4</c:v>
                </c:pt>
                <c:pt idx="11310" formatCode="General">
                  <c:v>8.32559995E-4</c:v>
                </c:pt>
                <c:pt idx="11311" formatCode="General">
                  <c:v>8.3263999499999996E-4</c:v>
                </c:pt>
                <c:pt idx="11312" formatCode="General">
                  <c:v>8.3271999500000003E-4</c:v>
                </c:pt>
                <c:pt idx="11313" formatCode="General">
                  <c:v>8.3279999499999999E-4</c:v>
                </c:pt>
                <c:pt idx="11314" formatCode="General">
                  <c:v>8.3287999499999995E-4</c:v>
                </c:pt>
                <c:pt idx="11315" formatCode="General">
                  <c:v>8.3295999500000001E-4</c:v>
                </c:pt>
                <c:pt idx="11316" formatCode="General">
                  <c:v>8.3303999499999997E-4</c:v>
                </c:pt>
                <c:pt idx="11317" formatCode="General">
                  <c:v>8.3311999500000004E-4</c:v>
                </c:pt>
                <c:pt idx="11318" formatCode="General">
                  <c:v>8.33199995E-4</c:v>
                </c:pt>
                <c:pt idx="11319" formatCode="General">
                  <c:v>8.3327999499999996E-4</c:v>
                </c:pt>
                <c:pt idx="11320" formatCode="General">
                  <c:v>8.3335999500000002E-4</c:v>
                </c:pt>
                <c:pt idx="11321" formatCode="General">
                  <c:v>8.3343999499999998E-4</c:v>
                </c:pt>
                <c:pt idx="11322" formatCode="General">
                  <c:v>8.3351999500000005E-4</c:v>
                </c:pt>
                <c:pt idx="11323" formatCode="General">
                  <c:v>8.3359999500000001E-4</c:v>
                </c:pt>
                <c:pt idx="11324" formatCode="General">
                  <c:v>8.3367999499999997E-4</c:v>
                </c:pt>
                <c:pt idx="11325" formatCode="General">
                  <c:v>8.3375999500000003E-4</c:v>
                </c:pt>
                <c:pt idx="11326" formatCode="General">
                  <c:v>8.3383999499999999E-4</c:v>
                </c:pt>
                <c:pt idx="11327" formatCode="General">
                  <c:v>8.3391999499999995E-4</c:v>
                </c:pt>
                <c:pt idx="11328" formatCode="General">
                  <c:v>8.3399999500000002E-4</c:v>
                </c:pt>
                <c:pt idx="11329" formatCode="General">
                  <c:v>8.3407999499999998E-4</c:v>
                </c:pt>
                <c:pt idx="11330" formatCode="General">
                  <c:v>8.3415999500000004E-4</c:v>
                </c:pt>
                <c:pt idx="11331" formatCode="General">
                  <c:v>8.34239995E-4</c:v>
                </c:pt>
                <c:pt idx="11332" formatCode="General">
                  <c:v>8.3431999499999996E-4</c:v>
                </c:pt>
                <c:pt idx="11333" formatCode="General">
                  <c:v>8.3439999500000003E-4</c:v>
                </c:pt>
                <c:pt idx="11334" formatCode="General">
                  <c:v>8.3447999499999999E-4</c:v>
                </c:pt>
                <c:pt idx="11335" formatCode="General">
                  <c:v>8.3455999500000005E-4</c:v>
                </c:pt>
                <c:pt idx="11336" formatCode="General">
                  <c:v>8.3463999500000001E-4</c:v>
                </c:pt>
                <c:pt idx="11337" formatCode="General">
                  <c:v>8.3471999499999997E-4</c:v>
                </c:pt>
                <c:pt idx="11338" formatCode="General">
                  <c:v>8.3479999500000004E-4</c:v>
                </c:pt>
                <c:pt idx="11339" formatCode="General">
                  <c:v>8.34879995E-4</c:v>
                </c:pt>
                <c:pt idx="11340" formatCode="General">
                  <c:v>8.3495999499999995E-4</c:v>
                </c:pt>
                <c:pt idx="11341" formatCode="General">
                  <c:v>8.3503999500000002E-4</c:v>
                </c:pt>
                <c:pt idx="11342" formatCode="General">
                  <c:v>8.3511999499999998E-4</c:v>
                </c:pt>
                <c:pt idx="11343" formatCode="General">
                  <c:v>8.3519999500000005E-4</c:v>
                </c:pt>
                <c:pt idx="11344" formatCode="General">
                  <c:v>8.3527999500000001E-4</c:v>
                </c:pt>
                <c:pt idx="11345" formatCode="General">
                  <c:v>8.3535999499999996E-4</c:v>
                </c:pt>
                <c:pt idx="11346" formatCode="General">
                  <c:v>8.3543999500000003E-4</c:v>
                </c:pt>
                <c:pt idx="11347" formatCode="General">
                  <c:v>8.3551999499999999E-4</c:v>
                </c:pt>
                <c:pt idx="11348" formatCode="General">
                  <c:v>8.3559999499999995E-4</c:v>
                </c:pt>
                <c:pt idx="11349" formatCode="General">
                  <c:v>8.3567999500000001E-4</c:v>
                </c:pt>
                <c:pt idx="11350" formatCode="General">
                  <c:v>8.3575999499999997E-4</c:v>
                </c:pt>
                <c:pt idx="11351" formatCode="General">
                  <c:v>8.3583999500000004E-4</c:v>
                </c:pt>
                <c:pt idx="11352" formatCode="General">
                  <c:v>8.35919995E-4</c:v>
                </c:pt>
                <c:pt idx="11353" formatCode="General">
                  <c:v>8.3599999499999996E-4</c:v>
                </c:pt>
                <c:pt idx="11354" formatCode="General">
                  <c:v>8.3607999500000002E-4</c:v>
                </c:pt>
                <c:pt idx="11355" formatCode="General">
                  <c:v>8.3615999499999998E-4</c:v>
                </c:pt>
                <c:pt idx="11356" formatCode="General">
                  <c:v>8.3623999500000005E-4</c:v>
                </c:pt>
                <c:pt idx="11357" formatCode="General">
                  <c:v>8.3631999500000001E-4</c:v>
                </c:pt>
                <c:pt idx="11358" formatCode="General">
                  <c:v>8.3639999499999997E-4</c:v>
                </c:pt>
                <c:pt idx="11359" formatCode="General">
                  <c:v>8.3647999500000003E-4</c:v>
                </c:pt>
                <c:pt idx="11360" formatCode="General">
                  <c:v>8.3655999499999999E-4</c:v>
                </c:pt>
                <c:pt idx="11361" formatCode="General">
                  <c:v>8.3663999499999995E-4</c:v>
                </c:pt>
                <c:pt idx="11362" formatCode="General">
                  <c:v>8.3671999500000002E-4</c:v>
                </c:pt>
                <c:pt idx="11363" formatCode="General">
                  <c:v>8.3679999499999998E-4</c:v>
                </c:pt>
                <c:pt idx="11364" formatCode="General">
                  <c:v>8.3687999500000004E-4</c:v>
                </c:pt>
                <c:pt idx="11365" formatCode="General">
                  <c:v>8.36959995E-4</c:v>
                </c:pt>
                <c:pt idx="11366" formatCode="General">
                  <c:v>8.3703999499999996E-4</c:v>
                </c:pt>
                <c:pt idx="11367" formatCode="General">
                  <c:v>8.3711999500000003E-4</c:v>
                </c:pt>
                <c:pt idx="11368" formatCode="General">
                  <c:v>8.3719999499999999E-4</c:v>
                </c:pt>
                <c:pt idx="11369" formatCode="General">
                  <c:v>8.3727999500000005E-4</c:v>
                </c:pt>
                <c:pt idx="11370" formatCode="General">
                  <c:v>8.3735999500000001E-4</c:v>
                </c:pt>
                <c:pt idx="11371" formatCode="General">
                  <c:v>8.3743999499999997E-4</c:v>
                </c:pt>
                <c:pt idx="11372" formatCode="General">
                  <c:v>8.3751999500000004E-4</c:v>
                </c:pt>
                <c:pt idx="11373" formatCode="General">
                  <c:v>8.37599995E-4</c:v>
                </c:pt>
                <c:pt idx="11374" formatCode="General">
                  <c:v>8.3767999499999996E-4</c:v>
                </c:pt>
                <c:pt idx="11375" formatCode="General">
                  <c:v>8.3775999500000002E-4</c:v>
                </c:pt>
                <c:pt idx="11376" formatCode="General">
                  <c:v>8.3783999499999998E-4</c:v>
                </c:pt>
                <c:pt idx="11377" formatCode="General">
                  <c:v>8.3791999500000005E-4</c:v>
                </c:pt>
                <c:pt idx="11378" formatCode="General">
                  <c:v>8.3799999500000001E-4</c:v>
                </c:pt>
                <c:pt idx="11379" formatCode="General">
                  <c:v>8.3807999499999996E-4</c:v>
                </c:pt>
                <c:pt idx="11380" formatCode="General">
                  <c:v>8.3815999500000003E-4</c:v>
                </c:pt>
                <c:pt idx="11381" formatCode="General">
                  <c:v>8.3823999499999999E-4</c:v>
                </c:pt>
                <c:pt idx="11382" formatCode="General">
                  <c:v>8.3831999499999995E-4</c:v>
                </c:pt>
                <c:pt idx="11383" formatCode="General">
                  <c:v>8.3839999500000002E-4</c:v>
                </c:pt>
                <c:pt idx="11384" formatCode="General">
                  <c:v>8.3847999499999997E-4</c:v>
                </c:pt>
                <c:pt idx="11385" formatCode="General">
                  <c:v>8.3855999500000004E-4</c:v>
                </c:pt>
                <c:pt idx="11386" formatCode="General">
                  <c:v>8.38639995E-4</c:v>
                </c:pt>
                <c:pt idx="11387" formatCode="General">
                  <c:v>8.3871999499999996E-4</c:v>
                </c:pt>
                <c:pt idx="11388" formatCode="General">
                  <c:v>8.3879999500000003E-4</c:v>
                </c:pt>
                <c:pt idx="11389" formatCode="General">
                  <c:v>8.3887999499999998E-4</c:v>
                </c:pt>
                <c:pt idx="11390" formatCode="General">
                  <c:v>8.3895999500000005E-4</c:v>
                </c:pt>
                <c:pt idx="11391" formatCode="General">
                  <c:v>8.3903999500000001E-4</c:v>
                </c:pt>
                <c:pt idx="11392" formatCode="General">
                  <c:v>8.3911999499999997E-4</c:v>
                </c:pt>
                <c:pt idx="11393" formatCode="General">
                  <c:v>8.3919999500000004E-4</c:v>
                </c:pt>
                <c:pt idx="11394" formatCode="General">
                  <c:v>8.3927999499999999E-4</c:v>
                </c:pt>
                <c:pt idx="11395" formatCode="General">
                  <c:v>8.3935999499999995E-4</c:v>
                </c:pt>
                <c:pt idx="11396" formatCode="General">
                  <c:v>8.3943999500000002E-4</c:v>
                </c:pt>
                <c:pt idx="11397" formatCode="General">
                  <c:v>8.3951999499999998E-4</c:v>
                </c:pt>
                <c:pt idx="11398" formatCode="General">
                  <c:v>8.3959999500000005E-4</c:v>
                </c:pt>
                <c:pt idx="11399" formatCode="General">
                  <c:v>8.39679995E-4</c:v>
                </c:pt>
                <c:pt idx="11400" formatCode="General">
                  <c:v>8.3975999499999996E-4</c:v>
                </c:pt>
                <c:pt idx="11401" formatCode="General">
                  <c:v>8.3983999500000003E-4</c:v>
                </c:pt>
                <c:pt idx="11402" formatCode="General">
                  <c:v>8.3991999499999999E-4</c:v>
                </c:pt>
                <c:pt idx="11403" formatCode="General">
                  <c:v>8.3999999499999995E-4</c:v>
                </c:pt>
                <c:pt idx="11404" formatCode="General">
                  <c:v>8.4007999500000001E-4</c:v>
                </c:pt>
                <c:pt idx="11405" formatCode="General">
                  <c:v>8.4015999499999997E-4</c:v>
                </c:pt>
                <c:pt idx="11406" formatCode="General">
                  <c:v>8.4023999500000004E-4</c:v>
                </c:pt>
                <c:pt idx="11407" formatCode="General">
                  <c:v>8.40319995E-4</c:v>
                </c:pt>
                <c:pt idx="11408" formatCode="General">
                  <c:v>8.4039999499999996E-4</c:v>
                </c:pt>
                <c:pt idx="11409" formatCode="General">
                  <c:v>8.4047999500000002E-4</c:v>
                </c:pt>
                <c:pt idx="11410" formatCode="General">
                  <c:v>8.4055999499999998E-4</c:v>
                </c:pt>
                <c:pt idx="11411" formatCode="General">
                  <c:v>8.4063999500000005E-4</c:v>
                </c:pt>
                <c:pt idx="11412" formatCode="General">
                  <c:v>8.4071999500000001E-4</c:v>
                </c:pt>
                <c:pt idx="11413" formatCode="General">
                  <c:v>8.4079999499999997E-4</c:v>
                </c:pt>
                <c:pt idx="11414" formatCode="General">
                  <c:v>8.4087999500000003E-4</c:v>
                </c:pt>
                <c:pt idx="11415" formatCode="General">
                  <c:v>8.4095999499999999E-4</c:v>
                </c:pt>
                <c:pt idx="11416" formatCode="General">
                  <c:v>8.4103999499999995E-4</c:v>
                </c:pt>
                <c:pt idx="11417" formatCode="General">
                  <c:v>8.4111999500000002E-4</c:v>
                </c:pt>
                <c:pt idx="11418" formatCode="General">
                  <c:v>8.4119999499999998E-4</c:v>
                </c:pt>
                <c:pt idx="11419" formatCode="General">
                  <c:v>8.4127999500000004E-4</c:v>
                </c:pt>
                <c:pt idx="11420" formatCode="General">
                  <c:v>8.41359995E-4</c:v>
                </c:pt>
                <c:pt idx="11421" formatCode="General">
                  <c:v>8.4143999499999996E-4</c:v>
                </c:pt>
                <c:pt idx="11422" formatCode="General">
                  <c:v>8.4151999500000003E-4</c:v>
                </c:pt>
                <c:pt idx="11423" formatCode="General">
                  <c:v>8.4159999499999999E-4</c:v>
                </c:pt>
                <c:pt idx="11424" formatCode="General">
                  <c:v>8.4167999500000005E-4</c:v>
                </c:pt>
                <c:pt idx="11425" formatCode="General">
                  <c:v>8.4175999500000001E-4</c:v>
                </c:pt>
                <c:pt idx="11426" formatCode="General">
                  <c:v>8.4183999499999997E-4</c:v>
                </c:pt>
                <c:pt idx="11427" formatCode="General">
                  <c:v>8.4191999500000004E-4</c:v>
                </c:pt>
                <c:pt idx="11428" formatCode="General">
                  <c:v>8.41999995E-4</c:v>
                </c:pt>
                <c:pt idx="11429" formatCode="General">
                  <c:v>8.4207999499999995E-4</c:v>
                </c:pt>
                <c:pt idx="11430" formatCode="General">
                  <c:v>8.4215999500000002E-4</c:v>
                </c:pt>
                <c:pt idx="11431" formatCode="General">
                  <c:v>8.4223999499999998E-4</c:v>
                </c:pt>
                <c:pt idx="11432" formatCode="General">
                  <c:v>8.4231999500000005E-4</c:v>
                </c:pt>
                <c:pt idx="11433" formatCode="General">
                  <c:v>8.42399995E-4</c:v>
                </c:pt>
                <c:pt idx="11434" formatCode="General">
                  <c:v>8.4247999499999996E-4</c:v>
                </c:pt>
                <c:pt idx="11435" formatCode="General">
                  <c:v>8.4255999500000003E-4</c:v>
                </c:pt>
                <c:pt idx="11436" formatCode="General">
                  <c:v>8.4263999499999999E-4</c:v>
                </c:pt>
                <c:pt idx="11437" formatCode="General">
                  <c:v>8.4271999499999995E-4</c:v>
                </c:pt>
                <c:pt idx="11438" formatCode="General">
                  <c:v>8.4279999500000001E-4</c:v>
                </c:pt>
                <c:pt idx="11439" formatCode="General">
                  <c:v>8.4287999499999997E-4</c:v>
                </c:pt>
                <c:pt idx="11440" formatCode="General">
                  <c:v>8.4295999500000004E-4</c:v>
                </c:pt>
                <c:pt idx="11441" formatCode="General">
                  <c:v>8.43039995E-4</c:v>
                </c:pt>
                <c:pt idx="11442" formatCode="General">
                  <c:v>8.4311999499999996E-4</c:v>
                </c:pt>
                <c:pt idx="11443" formatCode="General">
                  <c:v>8.4319999500000002E-4</c:v>
                </c:pt>
                <c:pt idx="11444" formatCode="General">
                  <c:v>8.4327999499999998E-4</c:v>
                </c:pt>
                <c:pt idx="11445" formatCode="General">
                  <c:v>8.4335999500000005E-4</c:v>
                </c:pt>
                <c:pt idx="11446" formatCode="General">
                  <c:v>8.4343999500000001E-4</c:v>
                </c:pt>
                <c:pt idx="11447" formatCode="General">
                  <c:v>8.4351999499999997E-4</c:v>
                </c:pt>
                <c:pt idx="11448" formatCode="General">
                  <c:v>8.4359999500000003E-4</c:v>
                </c:pt>
                <c:pt idx="11449" formatCode="General">
                  <c:v>8.4367999499999999E-4</c:v>
                </c:pt>
                <c:pt idx="11450" formatCode="General">
                  <c:v>8.4375999499999995E-4</c:v>
                </c:pt>
                <c:pt idx="11451" formatCode="General">
                  <c:v>8.4383999500000002E-4</c:v>
                </c:pt>
                <c:pt idx="11452" formatCode="General">
                  <c:v>8.4391999499999998E-4</c:v>
                </c:pt>
                <c:pt idx="11453" formatCode="General">
                  <c:v>8.4399999500000004E-4</c:v>
                </c:pt>
                <c:pt idx="11454" formatCode="General">
                  <c:v>8.44079995E-4</c:v>
                </c:pt>
                <c:pt idx="11455" formatCode="General">
                  <c:v>8.4415999499999996E-4</c:v>
                </c:pt>
                <c:pt idx="11456" formatCode="General">
                  <c:v>8.4423999500000003E-4</c:v>
                </c:pt>
                <c:pt idx="11457" formatCode="General">
                  <c:v>8.4431999499999999E-4</c:v>
                </c:pt>
                <c:pt idx="11458" formatCode="General">
                  <c:v>8.4439999500000005E-4</c:v>
                </c:pt>
                <c:pt idx="11459" formatCode="General">
                  <c:v>8.4447999500000001E-4</c:v>
                </c:pt>
                <c:pt idx="11460" formatCode="General">
                  <c:v>8.4455999499999997E-4</c:v>
                </c:pt>
                <c:pt idx="11461" formatCode="General">
                  <c:v>8.4463999500000004E-4</c:v>
                </c:pt>
                <c:pt idx="11462" formatCode="General">
                  <c:v>8.44719995E-4</c:v>
                </c:pt>
                <c:pt idx="11463" formatCode="General">
                  <c:v>8.4479999499999995E-4</c:v>
                </c:pt>
                <c:pt idx="11464" formatCode="General">
                  <c:v>8.4487999500000002E-4</c:v>
                </c:pt>
                <c:pt idx="11465" formatCode="General">
                  <c:v>8.4495999499999998E-4</c:v>
                </c:pt>
                <c:pt idx="11466" formatCode="General">
                  <c:v>8.4503999500000005E-4</c:v>
                </c:pt>
                <c:pt idx="11467" formatCode="General">
                  <c:v>8.4511999500000001E-4</c:v>
                </c:pt>
                <c:pt idx="11468" formatCode="General">
                  <c:v>8.4519999499999996E-4</c:v>
                </c:pt>
                <c:pt idx="11469" formatCode="General">
                  <c:v>8.4527999500000003E-4</c:v>
                </c:pt>
                <c:pt idx="11470" formatCode="General">
                  <c:v>8.4535999499999999E-4</c:v>
                </c:pt>
                <c:pt idx="11471" formatCode="General">
                  <c:v>8.4543999499999995E-4</c:v>
                </c:pt>
                <c:pt idx="11472" formatCode="General">
                  <c:v>8.4551999500000002E-4</c:v>
                </c:pt>
                <c:pt idx="11473" formatCode="General">
                  <c:v>8.4559999499999997E-4</c:v>
                </c:pt>
                <c:pt idx="11474" formatCode="General">
                  <c:v>8.4567999500000004E-4</c:v>
                </c:pt>
                <c:pt idx="11475" formatCode="General">
                  <c:v>8.45759995E-4</c:v>
                </c:pt>
                <c:pt idx="11476" formatCode="General">
                  <c:v>8.4583999499999996E-4</c:v>
                </c:pt>
                <c:pt idx="11477" formatCode="General">
                  <c:v>8.4591999500000003E-4</c:v>
                </c:pt>
                <c:pt idx="11478" formatCode="General">
                  <c:v>8.4599999499999998E-4</c:v>
                </c:pt>
                <c:pt idx="11479" formatCode="General">
                  <c:v>8.4607999500000005E-4</c:v>
                </c:pt>
                <c:pt idx="11480" formatCode="General">
                  <c:v>8.4615999500000001E-4</c:v>
                </c:pt>
                <c:pt idx="11481" formatCode="General">
                  <c:v>8.4623999499999997E-4</c:v>
                </c:pt>
                <c:pt idx="11482" formatCode="General">
                  <c:v>8.4631999500000003E-4</c:v>
                </c:pt>
                <c:pt idx="11483" formatCode="General">
                  <c:v>8.4639999499999999E-4</c:v>
                </c:pt>
                <c:pt idx="11484" formatCode="General">
                  <c:v>8.4647999499999995E-4</c:v>
                </c:pt>
                <c:pt idx="11485" formatCode="General">
                  <c:v>8.4655999500000002E-4</c:v>
                </c:pt>
                <c:pt idx="11486" formatCode="General">
                  <c:v>8.4663999499999998E-4</c:v>
                </c:pt>
                <c:pt idx="11487" formatCode="General">
                  <c:v>8.4671999500000004E-4</c:v>
                </c:pt>
                <c:pt idx="11488" formatCode="General">
                  <c:v>8.46799995E-4</c:v>
                </c:pt>
                <c:pt idx="11489" formatCode="General">
                  <c:v>8.4687999499999996E-4</c:v>
                </c:pt>
                <c:pt idx="11490" formatCode="General">
                  <c:v>8.4695999500000003E-4</c:v>
                </c:pt>
                <c:pt idx="11491" formatCode="General">
                  <c:v>8.4703999499999999E-4</c:v>
                </c:pt>
                <c:pt idx="11492" formatCode="General">
                  <c:v>8.4711999499999995E-4</c:v>
                </c:pt>
                <c:pt idx="11493" formatCode="General">
                  <c:v>8.4719999500000001E-4</c:v>
                </c:pt>
                <c:pt idx="11494" formatCode="General">
                  <c:v>8.4727999499999997E-4</c:v>
                </c:pt>
                <c:pt idx="11495" formatCode="General">
                  <c:v>8.4735999500000004E-4</c:v>
                </c:pt>
                <c:pt idx="11496" formatCode="General">
                  <c:v>8.47439995E-4</c:v>
                </c:pt>
                <c:pt idx="11497" formatCode="General">
                  <c:v>8.4751999499999996E-4</c:v>
                </c:pt>
                <c:pt idx="11498" formatCode="General">
                  <c:v>8.4759999500000002E-4</c:v>
                </c:pt>
                <c:pt idx="11499" formatCode="General">
                  <c:v>8.4767999499999998E-4</c:v>
                </c:pt>
                <c:pt idx="11500" formatCode="General">
                  <c:v>8.4775999500000005E-4</c:v>
                </c:pt>
                <c:pt idx="11501" formatCode="General">
                  <c:v>8.4783999500000001E-4</c:v>
                </c:pt>
                <c:pt idx="11502" formatCode="General">
                  <c:v>8.4791999499999997E-4</c:v>
                </c:pt>
                <c:pt idx="11503" formatCode="General">
                  <c:v>8.4799999500000003E-4</c:v>
                </c:pt>
                <c:pt idx="11504" formatCode="General">
                  <c:v>8.4807999499999999E-4</c:v>
                </c:pt>
                <c:pt idx="11505" formatCode="General">
                  <c:v>8.4815999499999995E-4</c:v>
                </c:pt>
                <c:pt idx="11506" formatCode="General">
                  <c:v>8.4823999500000002E-4</c:v>
                </c:pt>
                <c:pt idx="11507" formatCode="General">
                  <c:v>8.4831999499999998E-4</c:v>
                </c:pt>
                <c:pt idx="11508" formatCode="General">
                  <c:v>8.4839999500000004E-4</c:v>
                </c:pt>
                <c:pt idx="11509" formatCode="General">
                  <c:v>8.48479995E-4</c:v>
                </c:pt>
                <c:pt idx="11510" formatCode="General">
                  <c:v>8.4855999499999996E-4</c:v>
                </c:pt>
                <c:pt idx="11511" formatCode="General">
                  <c:v>8.4863999500000003E-4</c:v>
                </c:pt>
                <c:pt idx="11512" formatCode="General">
                  <c:v>8.4871999499999998E-4</c:v>
                </c:pt>
                <c:pt idx="11513" formatCode="General">
                  <c:v>8.4879999500000005E-4</c:v>
                </c:pt>
                <c:pt idx="11514" formatCode="General">
                  <c:v>8.4887999500000001E-4</c:v>
                </c:pt>
                <c:pt idx="11515" formatCode="General">
                  <c:v>8.4895999499999997E-4</c:v>
                </c:pt>
                <c:pt idx="11516" formatCode="General">
                  <c:v>8.4903999500000004E-4</c:v>
                </c:pt>
                <c:pt idx="11517" formatCode="General">
                  <c:v>8.4911999499999999E-4</c:v>
                </c:pt>
                <c:pt idx="11518" formatCode="General">
                  <c:v>8.4919999499999995E-4</c:v>
                </c:pt>
                <c:pt idx="11519" formatCode="General">
                  <c:v>8.4927999500000002E-4</c:v>
                </c:pt>
                <c:pt idx="11520" formatCode="General">
                  <c:v>8.4935999499999998E-4</c:v>
                </c:pt>
                <c:pt idx="11521" formatCode="General">
                  <c:v>8.4943999500000005E-4</c:v>
                </c:pt>
                <c:pt idx="11522" formatCode="General">
                  <c:v>8.49519995E-4</c:v>
                </c:pt>
                <c:pt idx="11523" formatCode="General">
                  <c:v>8.4959999499999996E-4</c:v>
                </c:pt>
                <c:pt idx="11524" formatCode="General">
                  <c:v>8.4967999500000003E-4</c:v>
                </c:pt>
                <c:pt idx="11525" formatCode="General">
                  <c:v>8.4975999499999999E-4</c:v>
                </c:pt>
                <c:pt idx="11526" formatCode="General">
                  <c:v>8.4983999499999995E-4</c:v>
                </c:pt>
                <c:pt idx="11527" formatCode="General">
                  <c:v>8.4991999500000001E-4</c:v>
                </c:pt>
                <c:pt idx="11528" formatCode="General">
                  <c:v>8.4999999499999997E-4</c:v>
                </c:pt>
                <c:pt idx="11529" formatCode="General">
                  <c:v>8.5007999500000004E-4</c:v>
                </c:pt>
                <c:pt idx="11530" formatCode="General">
                  <c:v>8.50159995E-4</c:v>
                </c:pt>
                <c:pt idx="11531" formatCode="General">
                  <c:v>8.5023999499999996E-4</c:v>
                </c:pt>
                <c:pt idx="11532" formatCode="General">
                  <c:v>8.5031999500000002E-4</c:v>
                </c:pt>
                <c:pt idx="11533" formatCode="General">
                  <c:v>8.5039999499999998E-4</c:v>
                </c:pt>
                <c:pt idx="11534" formatCode="General">
                  <c:v>8.5047999500000005E-4</c:v>
                </c:pt>
                <c:pt idx="11535" formatCode="General">
                  <c:v>8.5055999500000001E-4</c:v>
                </c:pt>
                <c:pt idx="11536" formatCode="General">
                  <c:v>8.5063999499999997E-4</c:v>
                </c:pt>
                <c:pt idx="11537" formatCode="General">
                  <c:v>8.5071999500000003E-4</c:v>
                </c:pt>
                <c:pt idx="11538" formatCode="General">
                  <c:v>8.5079999499999999E-4</c:v>
                </c:pt>
                <c:pt idx="11539" formatCode="General">
                  <c:v>8.5087999499999995E-4</c:v>
                </c:pt>
                <c:pt idx="11540" formatCode="General">
                  <c:v>8.5095999500000002E-4</c:v>
                </c:pt>
                <c:pt idx="11541" formatCode="General">
                  <c:v>8.5103999499999998E-4</c:v>
                </c:pt>
                <c:pt idx="11542" formatCode="General">
                  <c:v>8.5111999500000004E-4</c:v>
                </c:pt>
                <c:pt idx="11543" formatCode="General">
                  <c:v>8.51199995E-4</c:v>
                </c:pt>
                <c:pt idx="11544" formatCode="General">
                  <c:v>8.5127999499999996E-4</c:v>
                </c:pt>
                <c:pt idx="11545" formatCode="General">
                  <c:v>8.5135999500000003E-4</c:v>
                </c:pt>
                <c:pt idx="11546" formatCode="General">
                  <c:v>8.5143999499999999E-4</c:v>
                </c:pt>
                <c:pt idx="11547" formatCode="General">
                  <c:v>8.5151999500000005E-4</c:v>
                </c:pt>
                <c:pt idx="11548" formatCode="General">
                  <c:v>8.5159999500000001E-4</c:v>
                </c:pt>
                <c:pt idx="11549" formatCode="General">
                  <c:v>8.5167999499999997E-4</c:v>
                </c:pt>
                <c:pt idx="11550" formatCode="General">
                  <c:v>8.5175999500000004E-4</c:v>
                </c:pt>
                <c:pt idx="11551" formatCode="General">
                  <c:v>8.51839995E-4</c:v>
                </c:pt>
                <c:pt idx="11552" formatCode="General">
                  <c:v>8.5191999499999995E-4</c:v>
                </c:pt>
                <c:pt idx="11553" formatCode="General">
                  <c:v>8.5199999500000002E-4</c:v>
                </c:pt>
                <c:pt idx="11554" formatCode="General">
                  <c:v>8.5207999499999998E-4</c:v>
                </c:pt>
                <c:pt idx="11555" formatCode="General">
                  <c:v>8.5215999500000005E-4</c:v>
                </c:pt>
                <c:pt idx="11556" formatCode="General">
                  <c:v>8.5223999500000001E-4</c:v>
                </c:pt>
                <c:pt idx="11557" formatCode="General">
                  <c:v>8.5231999499999996E-4</c:v>
                </c:pt>
                <c:pt idx="11558" formatCode="General">
                  <c:v>8.5239999500000003E-4</c:v>
                </c:pt>
                <c:pt idx="11559" formatCode="General">
                  <c:v>8.5247999499999999E-4</c:v>
                </c:pt>
                <c:pt idx="11560" formatCode="General">
                  <c:v>8.5255999499999995E-4</c:v>
                </c:pt>
                <c:pt idx="11561" formatCode="General">
                  <c:v>8.5263999500000002E-4</c:v>
                </c:pt>
                <c:pt idx="11562" formatCode="General">
                  <c:v>8.5271999499999997E-4</c:v>
                </c:pt>
                <c:pt idx="11563" formatCode="General">
                  <c:v>8.5279999500000004E-4</c:v>
                </c:pt>
                <c:pt idx="11564" formatCode="General">
                  <c:v>8.52879995E-4</c:v>
                </c:pt>
                <c:pt idx="11565" formatCode="General">
                  <c:v>8.5295999499999996E-4</c:v>
                </c:pt>
                <c:pt idx="11566" formatCode="General">
                  <c:v>8.5303999500000002E-4</c:v>
                </c:pt>
                <c:pt idx="11567" formatCode="General">
                  <c:v>8.5311999499999998E-4</c:v>
                </c:pt>
                <c:pt idx="11568" formatCode="General">
                  <c:v>8.5319999500000005E-4</c:v>
                </c:pt>
                <c:pt idx="11569" formatCode="General">
                  <c:v>8.5327999500000001E-4</c:v>
                </c:pt>
                <c:pt idx="11570" formatCode="General">
                  <c:v>8.5335999499999997E-4</c:v>
                </c:pt>
                <c:pt idx="11571" formatCode="General">
                  <c:v>8.5343999500000003E-4</c:v>
                </c:pt>
                <c:pt idx="11572" formatCode="General">
                  <c:v>8.5351999499999999E-4</c:v>
                </c:pt>
                <c:pt idx="11573" formatCode="General">
                  <c:v>8.5359999499999995E-4</c:v>
                </c:pt>
                <c:pt idx="11574" formatCode="General">
                  <c:v>8.5367999500000002E-4</c:v>
                </c:pt>
                <c:pt idx="11575" formatCode="General">
                  <c:v>8.5375999499999998E-4</c:v>
                </c:pt>
                <c:pt idx="11576" formatCode="General">
                  <c:v>8.5383999500000004E-4</c:v>
                </c:pt>
                <c:pt idx="11577" formatCode="General">
                  <c:v>8.53919995E-4</c:v>
                </c:pt>
                <c:pt idx="11578" formatCode="General">
                  <c:v>8.5399999499999996E-4</c:v>
                </c:pt>
                <c:pt idx="11579" formatCode="General">
                  <c:v>8.5407999500000003E-4</c:v>
                </c:pt>
                <c:pt idx="11580" formatCode="General">
                  <c:v>8.5415999499999999E-4</c:v>
                </c:pt>
                <c:pt idx="11581" formatCode="General">
                  <c:v>8.5423999500000005E-4</c:v>
                </c:pt>
                <c:pt idx="11582" formatCode="General">
                  <c:v>8.5431999500000001E-4</c:v>
                </c:pt>
                <c:pt idx="11583" formatCode="General">
                  <c:v>8.5439999499999997E-4</c:v>
                </c:pt>
                <c:pt idx="11584" formatCode="General">
                  <c:v>8.5447999500000004E-4</c:v>
                </c:pt>
                <c:pt idx="11585" formatCode="General">
                  <c:v>8.54559995E-4</c:v>
                </c:pt>
                <c:pt idx="11586" formatCode="General">
                  <c:v>8.5463999499999996E-4</c:v>
                </c:pt>
                <c:pt idx="11587" formatCode="General">
                  <c:v>8.5471999500000002E-4</c:v>
                </c:pt>
                <c:pt idx="11588" formatCode="General">
                  <c:v>8.5479999499999998E-4</c:v>
                </c:pt>
                <c:pt idx="11589" formatCode="General">
                  <c:v>8.5487999500000005E-4</c:v>
                </c:pt>
                <c:pt idx="11590" formatCode="General">
                  <c:v>8.5495999500000001E-4</c:v>
                </c:pt>
                <c:pt idx="11591" formatCode="General">
                  <c:v>8.5503999499999997E-4</c:v>
                </c:pt>
                <c:pt idx="11592" formatCode="General">
                  <c:v>8.5511999500000003E-4</c:v>
                </c:pt>
                <c:pt idx="11593" formatCode="General">
                  <c:v>8.5519999499999999E-4</c:v>
                </c:pt>
                <c:pt idx="11594" formatCode="General">
                  <c:v>8.5527999499999995E-4</c:v>
                </c:pt>
                <c:pt idx="11595" formatCode="General">
                  <c:v>8.5535999500000002E-4</c:v>
                </c:pt>
                <c:pt idx="11596" formatCode="General">
                  <c:v>8.5543999499999997E-4</c:v>
                </c:pt>
                <c:pt idx="11597" formatCode="General">
                  <c:v>8.5551999500000004E-4</c:v>
                </c:pt>
                <c:pt idx="11598" formatCode="General">
                  <c:v>8.55599995E-4</c:v>
                </c:pt>
                <c:pt idx="11599" formatCode="General">
                  <c:v>8.5567999499999996E-4</c:v>
                </c:pt>
                <c:pt idx="11600" formatCode="General">
                  <c:v>8.5575999500000003E-4</c:v>
                </c:pt>
                <c:pt idx="11601" formatCode="General">
                  <c:v>8.5583999499999998E-4</c:v>
                </c:pt>
                <c:pt idx="11602" formatCode="General">
                  <c:v>8.5591999500000005E-4</c:v>
                </c:pt>
                <c:pt idx="11603" formatCode="General">
                  <c:v>8.5599999500000001E-4</c:v>
                </c:pt>
                <c:pt idx="11604" formatCode="General">
                  <c:v>8.5607999499999997E-4</c:v>
                </c:pt>
                <c:pt idx="11605" formatCode="General">
                  <c:v>8.5615999500000004E-4</c:v>
                </c:pt>
                <c:pt idx="11606" formatCode="General">
                  <c:v>8.5623999499999999E-4</c:v>
                </c:pt>
                <c:pt idx="11607" formatCode="General">
                  <c:v>8.5631999499999995E-4</c:v>
                </c:pt>
                <c:pt idx="11608" formatCode="General">
                  <c:v>8.5639999500000002E-4</c:v>
                </c:pt>
                <c:pt idx="11609" formatCode="General">
                  <c:v>8.5647999499999998E-4</c:v>
                </c:pt>
                <c:pt idx="11610" formatCode="General">
                  <c:v>8.5655999500000005E-4</c:v>
                </c:pt>
                <c:pt idx="11611" formatCode="General">
                  <c:v>8.56639995E-4</c:v>
                </c:pt>
                <c:pt idx="11612" formatCode="General">
                  <c:v>8.5671999499999996E-4</c:v>
                </c:pt>
                <c:pt idx="11613" formatCode="General">
                  <c:v>8.5679999500000003E-4</c:v>
                </c:pt>
                <c:pt idx="11614" formatCode="General">
                  <c:v>8.5687999499999999E-4</c:v>
                </c:pt>
                <c:pt idx="11615" formatCode="General">
                  <c:v>8.5695999499999995E-4</c:v>
                </c:pt>
                <c:pt idx="11616" formatCode="General">
                  <c:v>8.5703999500000001E-4</c:v>
                </c:pt>
                <c:pt idx="11617" formatCode="General">
                  <c:v>8.5711999499999997E-4</c:v>
                </c:pt>
                <c:pt idx="11618" formatCode="General">
                  <c:v>8.5719999500000004E-4</c:v>
                </c:pt>
                <c:pt idx="11619" formatCode="General">
                  <c:v>8.57279995E-4</c:v>
                </c:pt>
                <c:pt idx="11620" formatCode="General">
                  <c:v>8.5735999499999996E-4</c:v>
                </c:pt>
                <c:pt idx="11621" formatCode="General">
                  <c:v>8.5743999500000002E-4</c:v>
                </c:pt>
                <c:pt idx="11622" formatCode="General">
                  <c:v>8.5751999499999998E-4</c:v>
                </c:pt>
                <c:pt idx="11623" formatCode="General">
                  <c:v>8.5759999500000005E-4</c:v>
                </c:pt>
                <c:pt idx="11624" formatCode="General">
                  <c:v>8.5767999500000001E-4</c:v>
                </c:pt>
                <c:pt idx="11625" formatCode="General">
                  <c:v>8.5775999499999997E-4</c:v>
                </c:pt>
                <c:pt idx="11626" formatCode="General">
                  <c:v>8.5783999500000003E-4</c:v>
                </c:pt>
                <c:pt idx="11627" formatCode="General">
                  <c:v>8.5791999499999999E-4</c:v>
                </c:pt>
                <c:pt idx="11628" formatCode="General">
                  <c:v>8.5799999499999995E-4</c:v>
                </c:pt>
                <c:pt idx="11629" formatCode="General">
                  <c:v>8.5807999500000002E-4</c:v>
                </c:pt>
                <c:pt idx="11630" formatCode="General">
                  <c:v>8.5815999499999998E-4</c:v>
                </c:pt>
                <c:pt idx="11631" formatCode="General">
                  <c:v>8.5823999500000004E-4</c:v>
                </c:pt>
                <c:pt idx="11632" formatCode="General">
                  <c:v>8.58319995E-4</c:v>
                </c:pt>
                <c:pt idx="11633" formatCode="General">
                  <c:v>8.5839999499999996E-4</c:v>
                </c:pt>
                <c:pt idx="11634" formatCode="General">
                  <c:v>8.5847999500000003E-4</c:v>
                </c:pt>
                <c:pt idx="11635" formatCode="General">
                  <c:v>8.5855999499999999E-4</c:v>
                </c:pt>
                <c:pt idx="11636" formatCode="General">
                  <c:v>8.5863999500000005E-4</c:v>
                </c:pt>
                <c:pt idx="11637" formatCode="General">
                  <c:v>8.5871999500000001E-4</c:v>
                </c:pt>
                <c:pt idx="11638" formatCode="General">
                  <c:v>8.5879999499999997E-4</c:v>
                </c:pt>
                <c:pt idx="11639" formatCode="General">
                  <c:v>8.5887999500000004E-4</c:v>
                </c:pt>
                <c:pt idx="11640" formatCode="General">
                  <c:v>8.58959995E-4</c:v>
                </c:pt>
                <c:pt idx="11641" formatCode="General">
                  <c:v>8.5903999499999995E-4</c:v>
                </c:pt>
                <c:pt idx="11642" formatCode="General">
                  <c:v>8.5911999500000002E-4</c:v>
                </c:pt>
                <c:pt idx="11643" formatCode="General">
                  <c:v>8.5919999499999998E-4</c:v>
                </c:pt>
                <c:pt idx="11644" formatCode="General">
                  <c:v>8.5927999500000005E-4</c:v>
                </c:pt>
                <c:pt idx="11645" formatCode="General">
                  <c:v>8.59359995E-4</c:v>
                </c:pt>
                <c:pt idx="11646" formatCode="General">
                  <c:v>8.5943999499999996E-4</c:v>
                </c:pt>
                <c:pt idx="11647" formatCode="General">
                  <c:v>8.5951999500000003E-4</c:v>
                </c:pt>
                <c:pt idx="11648" formatCode="General">
                  <c:v>8.5959999499999999E-4</c:v>
                </c:pt>
                <c:pt idx="11649" formatCode="General">
                  <c:v>8.5967999499999995E-4</c:v>
                </c:pt>
                <c:pt idx="11650" formatCode="General">
                  <c:v>8.5975999500000001E-4</c:v>
                </c:pt>
                <c:pt idx="11651" formatCode="General">
                  <c:v>8.5983999499999997E-4</c:v>
                </c:pt>
                <c:pt idx="11652" formatCode="General">
                  <c:v>8.5991999500000004E-4</c:v>
                </c:pt>
                <c:pt idx="11653" formatCode="General">
                  <c:v>8.59999995E-4</c:v>
                </c:pt>
                <c:pt idx="11654" formatCode="General">
                  <c:v>8.6007999499999996E-4</c:v>
                </c:pt>
                <c:pt idx="11655" formatCode="General">
                  <c:v>8.6015999500000002E-4</c:v>
                </c:pt>
                <c:pt idx="11656" formatCode="General">
                  <c:v>8.6023999499999998E-4</c:v>
                </c:pt>
                <c:pt idx="11657" formatCode="General">
                  <c:v>8.6031999500000005E-4</c:v>
                </c:pt>
                <c:pt idx="11658" formatCode="General">
                  <c:v>8.6039999500000001E-4</c:v>
                </c:pt>
                <c:pt idx="11659" formatCode="General">
                  <c:v>8.6047999499999997E-4</c:v>
                </c:pt>
                <c:pt idx="11660" formatCode="General">
                  <c:v>8.6055999500000003E-4</c:v>
                </c:pt>
                <c:pt idx="11661" formatCode="General">
                  <c:v>8.6063999499999999E-4</c:v>
                </c:pt>
                <c:pt idx="11662" formatCode="General">
                  <c:v>8.6071999499999995E-4</c:v>
                </c:pt>
                <c:pt idx="11663" formatCode="General">
                  <c:v>8.6079999500000002E-4</c:v>
                </c:pt>
                <c:pt idx="11664" formatCode="General">
                  <c:v>8.6087999499999998E-4</c:v>
                </c:pt>
                <c:pt idx="11665" formatCode="General">
                  <c:v>8.6095999500000004E-4</c:v>
                </c:pt>
                <c:pt idx="11666" formatCode="General">
                  <c:v>8.61039995E-4</c:v>
                </c:pt>
                <c:pt idx="11667" formatCode="General">
                  <c:v>8.6111999499999996E-4</c:v>
                </c:pt>
                <c:pt idx="11668" formatCode="General">
                  <c:v>8.6119999500000003E-4</c:v>
                </c:pt>
                <c:pt idx="11669" formatCode="General">
                  <c:v>8.6127999499999999E-4</c:v>
                </c:pt>
                <c:pt idx="11670" formatCode="General">
                  <c:v>8.6135999500000005E-4</c:v>
                </c:pt>
                <c:pt idx="11671" formatCode="General">
                  <c:v>8.6143999500000001E-4</c:v>
                </c:pt>
                <c:pt idx="11672" formatCode="General">
                  <c:v>8.6151999499999997E-4</c:v>
                </c:pt>
                <c:pt idx="11673" formatCode="General">
                  <c:v>8.6159999500000004E-4</c:v>
                </c:pt>
                <c:pt idx="11674" formatCode="General">
                  <c:v>8.61679995E-4</c:v>
                </c:pt>
                <c:pt idx="11675" formatCode="General">
                  <c:v>8.6175999499999995E-4</c:v>
                </c:pt>
                <c:pt idx="11676" formatCode="General">
                  <c:v>8.6183999500000002E-4</c:v>
                </c:pt>
                <c:pt idx="11677" formatCode="General">
                  <c:v>8.6191999499999998E-4</c:v>
                </c:pt>
                <c:pt idx="11678" formatCode="General">
                  <c:v>8.6199999500000005E-4</c:v>
                </c:pt>
                <c:pt idx="11679" formatCode="General">
                  <c:v>8.6207999500000001E-4</c:v>
                </c:pt>
                <c:pt idx="11680" formatCode="General">
                  <c:v>8.6215999499999996E-4</c:v>
                </c:pt>
                <c:pt idx="11681" formatCode="General">
                  <c:v>8.6223999500000003E-4</c:v>
                </c:pt>
                <c:pt idx="11682" formatCode="General">
                  <c:v>8.6231999499999999E-4</c:v>
                </c:pt>
                <c:pt idx="11683" formatCode="General">
                  <c:v>8.6239999499999995E-4</c:v>
                </c:pt>
                <c:pt idx="11684" formatCode="General">
                  <c:v>8.6247999500000002E-4</c:v>
                </c:pt>
                <c:pt idx="11685" formatCode="General">
                  <c:v>8.6255999499999997E-4</c:v>
                </c:pt>
                <c:pt idx="11686" formatCode="General">
                  <c:v>8.6263999500000004E-4</c:v>
                </c:pt>
                <c:pt idx="11687" formatCode="General">
                  <c:v>8.62719995E-4</c:v>
                </c:pt>
                <c:pt idx="11688" formatCode="General">
                  <c:v>8.6279999499999996E-4</c:v>
                </c:pt>
                <c:pt idx="11689" formatCode="General">
                  <c:v>8.6287999500000003E-4</c:v>
                </c:pt>
                <c:pt idx="11690" formatCode="General">
                  <c:v>8.6295999499999998E-4</c:v>
                </c:pt>
                <c:pt idx="11691" formatCode="General">
                  <c:v>8.6303999500000005E-4</c:v>
                </c:pt>
                <c:pt idx="11692" formatCode="General">
                  <c:v>8.6311999500000001E-4</c:v>
                </c:pt>
                <c:pt idx="11693" formatCode="General">
                  <c:v>8.6319999499999997E-4</c:v>
                </c:pt>
                <c:pt idx="11694" formatCode="General">
                  <c:v>8.6327999500000004E-4</c:v>
                </c:pt>
                <c:pt idx="11695" formatCode="General">
                  <c:v>8.6335999499999999E-4</c:v>
                </c:pt>
                <c:pt idx="11696" formatCode="General">
                  <c:v>8.6343999499999995E-4</c:v>
                </c:pt>
                <c:pt idx="11697" formatCode="General">
                  <c:v>8.6351999500000002E-4</c:v>
                </c:pt>
                <c:pt idx="11698" formatCode="General">
                  <c:v>8.6359999499999998E-4</c:v>
                </c:pt>
                <c:pt idx="11699" formatCode="General">
                  <c:v>8.6367999500000004E-4</c:v>
                </c:pt>
                <c:pt idx="11700" formatCode="General">
                  <c:v>8.63759995E-4</c:v>
                </c:pt>
                <c:pt idx="11701" formatCode="General">
                  <c:v>8.6383999499999996E-4</c:v>
                </c:pt>
                <c:pt idx="11702" formatCode="General">
                  <c:v>8.6391999500000003E-4</c:v>
                </c:pt>
                <c:pt idx="11703" formatCode="General">
                  <c:v>8.6399999499999999E-4</c:v>
                </c:pt>
                <c:pt idx="11704" formatCode="General">
                  <c:v>8.6407999499999995E-4</c:v>
                </c:pt>
                <c:pt idx="11705" formatCode="General">
                  <c:v>8.6415999500000001E-4</c:v>
                </c:pt>
                <c:pt idx="11706" formatCode="General">
                  <c:v>8.6423999499999997E-4</c:v>
                </c:pt>
                <c:pt idx="11707" formatCode="General">
                  <c:v>8.6431999500000004E-4</c:v>
                </c:pt>
                <c:pt idx="11708" formatCode="General">
                  <c:v>8.64399995E-4</c:v>
                </c:pt>
                <c:pt idx="11709" formatCode="General">
                  <c:v>8.6447999499999996E-4</c:v>
                </c:pt>
                <c:pt idx="11710" formatCode="General">
                  <c:v>8.6455999500000002E-4</c:v>
                </c:pt>
                <c:pt idx="11711" formatCode="General">
                  <c:v>8.6463999499999998E-4</c:v>
                </c:pt>
                <c:pt idx="11712" formatCode="General">
                  <c:v>8.6471999500000005E-4</c:v>
                </c:pt>
                <c:pt idx="11713" formatCode="General">
                  <c:v>8.6479999500000001E-4</c:v>
                </c:pt>
                <c:pt idx="11714" formatCode="General">
                  <c:v>8.6487999499999997E-4</c:v>
                </c:pt>
                <c:pt idx="11715" formatCode="General">
                  <c:v>8.6495999500000003E-4</c:v>
                </c:pt>
                <c:pt idx="11716" formatCode="General">
                  <c:v>8.6503999499999999E-4</c:v>
                </c:pt>
                <c:pt idx="11717" formatCode="General">
                  <c:v>8.6511999499999995E-4</c:v>
                </c:pt>
                <c:pt idx="11718" formatCode="General">
                  <c:v>8.6519999500000002E-4</c:v>
                </c:pt>
                <c:pt idx="11719" formatCode="General">
                  <c:v>8.6527999499999998E-4</c:v>
                </c:pt>
                <c:pt idx="11720" formatCode="General">
                  <c:v>8.6535999500000004E-4</c:v>
                </c:pt>
                <c:pt idx="11721" formatCode="General">
                  <c:v>8.65439995E-4</c:v>
                </c:pt>
                <c:pt idx="11722" formatCode="General">
                  <c:v>8.6551999499999996E-4</c:v>
                </c:pt>
                <c:pt idx="11723" formatCode="General">
                  <c:v>8.6559999500000003E-4</c:v>
                </c:pt>
                <c:pt idx="11724" formatCode="General">
                  <c:v>8.6567999499999999E-4</c:v>
                </c:pt>
                <c:pt idx="11725" formatCode="General">
                  <c:v>8.6575999500000005E-4</c:v>
                </c:pt>
                <c:pt idx="11726" formatCode="General">
                  <c:v>8.6583999500000001E-4</c:v>
                </c:pt>
                <c:pt idx="11727" formatCode="General">
                  <c:v>8.6591999499999997E-4</c:v>
                </c:pt>
                <c:pt idx="11728" formatCode="General">
                  <c:v>8.6599999500000004E-4</c:v>
                </c:pt>
                <c:pt idx="11729" formatCode="General">
                  <c:v>8.6607999499999999E-4</c:v>
                </c:pt>
                <c:pt idx="11730" formatCode="General">
                  <c:v>8.6615999499999995E-4</c:v>
                </c:pt>
                <c:pt idx="11731" formatCode="General">
                  <c:v>8.6623999500000002E-4</c:v>
                </c:pt>
                <c:pt idx="11732" formatCode="General">
                  <c:v>8.6631999499999998E-4</c:v>
                </c:pt>
                <c:pt idx="11733" formatCode="General">
                  <c:v>8.6639999500000005E-4</c:v>
                </c:pt>
                <c:pt idx="11734" formatCode="General">
                  <c:v>8.66479995E-4</c:v>
                </c:pt>
                <c:pt idx="11735" formatCode="General">
                  <c:v>8.6655999499999996E-4</c:v>
                </c:pt>
                <c:pt idx="11736" formatCode="General">
                  <c:v>8.6663999500000003E-4</c:v>
                </c:pt>
                <c:pt idx="11737" formatCode="General">
                  <c:v>8.6671999499999999E-4</c:v>
                </c:pt>
                <c:pt idx="11738" formatCode="General">
                  <c:v>8.6679999499999995E-4</c:v>
                </c:pt>
                <c:pt idx="11739" formatCode="General">
                  <c:v>8.6687999500000001E-4</c:v>
                </c:pt>
                <c:pt idx="11740" formatCode="General">
                  <c:v>8.6695999499999997E-4</c:v>
                </c:pt>
                <c:pt idx="11741" formatCode="General">
                  <c:v>8.6703999500000004E-4</c:v>
                </c:pt>
                <c:pt idx="11742" formatCode="General">
                  <c:v>8.67119995E-4</c:v>
                </c:pt>
                <c:pt idx="11743" formatCode="General">
                  <c:v>8.6719999499999996E-4</c:v>
                </c:pt>
                <c:pt idx="11744" formatCode="General">
                  <c:v>8.6727999500000002E-4</c:v>
                </c:pt>
                <c:pt idx="11745" formatCode="General">
                  <c:v>8.6735999499999998E-4</c:v>
                </c:pt>
                <c:pt idx="11746" formatCode="General">
                  <c:v>8.6743999500000005E-4</c:v>
                </c:pt>
                <c:pt idx="11747" formatCode="General">
                  <c:v>8.6751999500000001E-4</c:v>
                </c:pt>
                <c:pt idx="11748" formatCode="General">
                  <c:v>8.6759999499999997E-4</c:v>
                </c:pt>
                <c:pt idx="11749" formatCode="General">
                  <c:v>8.6767999500000003E-4</c:v>
                </c:pt>
                <c:pt idx="11750" formatCode="General">
                  <c:v>8.6775999499999999E-4</c:v>
                </c:pt>
                <c:pt idx="11751" formatCode="General">
                  <c:v>8.6783999499999995E-4</c:v>
                </c:pt>
                <c:pt idx="11752" formatCode="General">
                  <c:v>8.6791999500000002E-4</c:v>
                </c:pt>
                <c:pt idx="11753" formatCode="General">
                  <c:v>8.6799999499999998E-4</c:v>
                </c:pt>
                <c:pt idx="11754" formatCode="General">
                  <c:v>8.6807999500000004E-4</c:v>
                </c:pt>
                <c:pt idx="11755" formatCode="General">
                  <c:v>8.68159995E-4</c:v>
                </c:pt>
                <c:pt idx="11756" formatCode="General">
                  <c:v>8.6823999499999996E-4</c:v>
                </c:pt>
                <c:pt idx="11757" formatCode="General">
                  <c:v>8.6831999500000003E-4</c:v>
                </c:pt>
                <c:pt idx="11758" formatCode="General">
                  <c:v>8.6839999499999999E-4</c:v>
                </c:pt>
                <c:pt idx="11759" formatCode="General">
                  <c:v>8.6847999500000005E-4</c:v>
                </c:pt>
                <c:pt idx="11760" formatCode="General">
                  <c:v>8.6855999500000001E-4</c:v>
                </c:pt>
                <c:pt idx="11761" formatCode="General">
                  <c:v>8.6863999499999997E-4</c:v>
                </c:pt>
                <c:pt idx="11762" formatCode="General">
                  <c:v>8.6871999500000004E-4</c:v>
                </c:pt>
                <c:pt idx="11763" formatCode="General">
                  <c:v>8.68799995E-4</c:v>
                </c:pt>
                <c:pt idx="11764" formatCode="General">
                  <c:v>8.6887999499999995E-4</c:v>
                </c:pt>
                <c:pt idx="11765" formatCode="General">
                  <c:v>8.6895999500000002E-4</c:v>
                </c:pt>
                <c:pt idx="11766" formatCode="General">
                  <c:v>8.6903999499999998E-4</c:v>
                </c:pt>
                <c:pt idx="11767" formatCode="General">
                  <c:v>8.6911999500000005E-4</c:v>
                </c:pt>
                <c:pt idx="11768" formatCode="General">
                  <c:v>8.6919999500000001E-4</c:v>
                </c:pt>
                <c:pt idx="11769" formatCode="General">
                  <c:v>8.6927999499999996E-4</c:v>
                </c:pt>
                <c:pt idx="11770" formatCode="General">
                  <c:v>8.6935999500000003E-4</c:v>
                </c:pt>
                <c:pt idx="11771" formatCode="General">
                  <c:v>8.6943999499999999E-4</c:v>
                </c:pt>
                <c:pt idx="11772" formatCode="General">
                  <c:v>8.6951999499999995E-4</c:v>
                </c:pt>
                <c:pt idx="11773" formatCode="General">
                  <c:v>8.6959999500000002E-4</c:v>
                </c:pt>
                <c:pt idx="11774" formatCode="General">
                  <c:v>8.6967999499999997E-4</c:v>
                </c:pt>
                <c:pt idx="11775" formatCode="General">
                  <c:v>8.6975999500000004E-4</c:v>
                </c:pt>
                <c:pt idx="11776" formatCode="General">
                  <c:v>8.69839995E-4</c:v>
                </c:pt>
                <c:pt idx="11777" formatCode="General">
                  <c:v>8.6991999499999996E-4</c:v>
                </c:pt>
                <c:pt idx="11778" formatCode="General">
                  <c:v>8.6999999500000003E-4</c:v>
                </c:pt>
                <c:pt idx="11779" formatCode="General">
                  <c:v>8.7007999499999998E-4</c:v>
                </c:pt>
                <c:pt idx="11780" formatCode="General">
                  <c:v>8.7015999500000005E-4</c:v>
                </c:pt>
                <c:pt idx="11781" formatCode="General">
                  <c:v>8.7023999500000001E-4</c:v>
                </c:pt>
                <c:pt idx="11782" formatCode="General">
                  <c:v>8.7031999499999997E-4</c:v>
                </c:pt>
                <c:pt idx="11783" formatCode="General">
                  <c:v>8.7039999500000003E-4</c:v>
                </c:pt>
                <c:pt idx="11784" formatCode="General">
                  <c:v>8.7047999499999999E-4</c:v>
                </c:pt>
                <c:pt idx="11785" formatCode="General">
                  <c:v>8.7055999499999995E-4</c:v>
                </c:pt>
                <c:pt idx="11786" formatCode="General">
                  <c:v>8.7063999500000002E-4</c:v>
                </c:pt>
                <c:pt idx="11787" formatCode="General">
                  <c:v>8.7071999499999998E-4</c:v>
                </c:pt>
                <c:pt idx="11788" formatCode="General">
                  <c:v>8.7079999500000004E-4</c:v>
                </c:pt>
                <c:pt idx="11789" formatCode="General">
                  <c:v>8.70879995E-4</c:v>
                </c:pt>
                <c:pt idx="11790" formatCode="General">
                  <c:v>8.7095999499999996E-4</c:v>
                </c:pt>
                <c:pt idx="11791" formatCode="General">
                  <c:v>8.7103999500000003E-4</c:v>
                </c:pt>
                <c:pt idx="11792" formatCode="General">
                  <c:v>8.7111999499999999E-4</c:v>
                </c:pt>
                <c:pt idx="11793" formatCode="General">
                  <c:v>8.7119999499999995E-4</c:v>
                </c:pt>
                <c:pt idx="11794" formatCode="General">
                  <c:v>8.7127999500000001E-4</c:v>
                </c:pt>
                <c:pt idx="11795" formatCode="General">
                  <c:v>8.7135999499999997E-4</c:v>
                </c:pt>
                <c:pt idx="11796" formatCode="General">
                  <c:v>8.7143999500000004E-4</c:v>
                </c:pt>
                <c:pt idx="11797" formatCode="General">
                  <c:v>8.71519995E-4</c:v>
                </c:pt>
                <c:pt idx="11798" formatCode="General">
                  <c:v>8.7159999499999996E-4</c:v>
                </c:pt>
                <c:pt idx="11799" formatCode="General">
                  <c:v>8.7167999500000002E-4</c:v>
                </c:pt>
                <c:pt idx="11800" formatCode="General">
                  <c:v>8.7175999499999998E-4</c:v>
                </c:pt>
                <c:pt idx="11801" formatCode="General">
                  <c:v>8.7183999500000005E-4</c:v>
                </c:pt>
                <c:pt idx="11802" formatCode="General">
                  <c:v>8.7191999500000001E-4</c:v>
                </c:pt>
                <c:pt idx="11803" formatCode="General">
                  <c:v>8.7199999499999997E-4</c:v>
                </c:pt>
                <c:pt idx="11804" formatCode="General">
                  <c:v>8.7207999500000003E-4</c:v>
                </c:pt>
                <c:pt idx="11805" formatCode="General">
                  <c:v>8.7215999499999999E-4</c:v>
                </c:pt>
                <c:pt idx="11806" formatCode="General">
                  <c:v>8.7223999499999995E-4</c:v>
                </c:pt>
                <c:pt idx="11807" formatCode="General">
                  <c:v>8.7231999500000002E-4</c:v>
                </c:pt>
                <c:pt idx="11808" formatCode="General">
                  <c:v>8.7239999499999997E-4</c:v>
                </c:pt>
                <c:pt idx="11809" formatCode="General">
                  <c:v>8.7247999500000004E-4</c:v>
                </c:pt>
                <c:pt idx="11810" formatCode="General">
                  <c:v>8.72559995E-4</c:v>
                </c:pt>
                <c:pt idx="11811" formatCode="General">
                  <c:v>8.7263999499999996E-4</c:v>
                </c:pt>
                <c:pt idx="11812" formatCode="General">
                  <c:v>8.7271999500000003E-4</c:v>
                </c:pt>
                <c:pt idx="11813" formatCode="General">
                  <c:v>8.7279999499999998E-4</c:v>
                </c:pt>
                <c:pt idx="11814" formatCode="General">
                  <c:v>8.7287999500000005E-4</c:v>
                </c:pt>
                <c:pt idx="11815" formatCode="General">
                  <c:v>8.7295999500000001E-4</c:v>
                </c:pt>
                <c:pt idx="11816" formatCode="General">
                  <c:v>8.7303999499999997E-4</c:v>
                </c:pt>
                <c:pt idx="11817" formatCode="General">
                  <c:v>8.7311999500000004E-4</c:v>
                </c:pt>
                <c:pt idx="11818" formatCode="General">
                  <c:v>8.7319999499999999E-4</c:v>
                </c:pt>
                <c:pt idx="11819" formatCode="General">
                  <c:v>8.7327999499999995E-4</c:v>
                </c:pt>
                <c:pt idx="11820" formatCode="General">
                  <c:v>8.7335999500000002E-4</c:v>
                </c:pt>
                <c:pt idx="11821" formatCode="General">
                  <c:v>8.7343999499999998E-4</c:v>
                </c:pt>
                <c:pt idx="11822" formatCode="General">
                  <c:v>8.7351999500000005E-4</c:v>
                </c:pt>
                <c:pt idx="11823" formatCode="General">
                  <c:v>8.73599995E-4</c:v>
                </c:pt>
                <c:pt idx="11824" formatCode="General">
                  <c:v>8.7367999499999996E-4</c:v>
                </c:pt>
                <c:pt idx="11825" formatCode="General">
                  <c:v>8.7375999500000003E-4</c:v>
                </c:pt>
                <c:pt idx="11826" formatCode="General">
                  <c:v>8.7383999499999999E-4</c:v>
                </c:pt>
                <c:pt idx="11827" formatCode="General">
                  <c:v>8.7391999499999995E-4</c:v>
                </c:pt>
                <c:pt idx="11828" formatCode="General">
                  <c:v>8.7399999500000001E-4</c:v>
                </c:pt>
                <c:pt idx="11829" formatCode="General">
                  <c:v>8.7407999499999997E-4</c:v>
                </c:pt>
                <c:pt idx="11830" formatCode="General">
                  <c:v>8.7415999500000004E-4</c:v>
                </c:pt>
                <c:pt idx="11831" formatCode="General">
                  <c:v>8.74239995E-4</c:v>
                </c:pt>
                <c:pt idx="11832" formatCode="General">
                  <c:v>8.7431999499999996E-4</c:v>
                </c:pt>
                <c:pt idx="11833" formatCode="General">
                  <c:v>8.7439999500000002E-4</c:v>
                </c:pt>
                <c:pt idx="11834" formatCode="General">
                  <c:v>8.7447999499999998E-4</c:v>
                </c:pt>
                <c:pt idx="11835" formatCode="General">
                  <c:v>8.7455999500000005E-4</c:v>
                </c:pt>
                <c:pt idx="11836" formatCode="General">
                  <c:v>8.7463999500000001E-4</c:v>
                </c:pt>
                <c:pt idx="11837" formatCode="General">
                  <c:v>8.7471999499999997E-4</c:v>
                </c:pt>
                <c:pt idx="11838" formatCode="General">
                  <c:v>8.7479999500000003E-4</c:v>
                </c:pt>
                <c:pt idx="11839" formatCode="General">
                  <c:v>8.7487999499999999E-4</c:v>
                </c:pt>
                <c:pt idx="11840" formatCode="General">
                  <c:v>8.7495999499999995E-4</c:v>
                </c:pt>
                <c:pt idx="11841" formatCode="General">
                  <c:v>8.7503999500000002E-4</c:v>
                </c:pt>
                <c:pt idx="11842" formatCode="General">
                  <c:v>8.7511999499999998E-4</c:v>
                </c:pt>
                <c:pt idx="11843" formatCode="General">
                  <c:v>8.7519999500000004E-4</c:v>
                </c:pt>
                <c:pt idx="11844" formatCode="General">
                  <c:v>8.75279995E-4</c:v>
                </c:pt>
                <c:pt idx="11845" formatCode="General">
                  <c:v>8.7535999499999996E-4</c:v>
                </c:pt>
                <c:pt idx="11846" formatCode="General">
                  <c:v>8.7543999500000003E-4</c:v>
                </c:pt>
                <c:pt idx="11847" formatCode="General">
                  <c:v>8.7551999499999999E-4</c:v>
                </c:pt>
                <c:pt idx="11848" formatCode="General">
                  <c:v>8.7559999500000005E-4</c:v>
                </c:pt>
                <c:pt idx="11849" formatCode="General">
                  <c:v>8.7567999500000001E-4</c:v>
                </c:pt>
                <c:pt idx="11850" formatCode="General">
                  <c:v>8.7575999499999997E-4</c:v>
                </c:pt>
                <c:pt idx="11851" formatCode="General">
                  <c:v>8.7583999500000004E-4</c:v>
                </c:pt>
                <c:pt idx="11852" formatCode="General">
                  <c:v>8.75919995E-4</c:v>
                </c:pt>
                <c:pt idx="11853" formatCode="General">
                  <c:v>8.7599999499999995E-4</c:v>
                </c:pt>
                <c:pt idx="11854" formatCode="General">
                  <c:v>8.7607999500000002E-4</c:v>
                </c:pt>
                <c:pt idx="11855" formatCode="General">
                  <c:v>8.7615999499999998E-4</c:v>
                </c:pt>
                <c:pt idx="11856" formatCode="General">
                  <c:v>8.7623999500000005E-4</c:v>
                </c:pt>
                <c:pt idx="11857" formatCode="General">
                  <c:v>8.7631999500000001E-4</c:v>
                </c:pt>
                <c:pt idx="11858" formatCode="General">
                  <c:v>8.7639999499999996E-4</c:v>
                </c:pt>
                <c:pt idx="11859" formatCode="General">
                  <c:v>8.7647999500000003E-4</c:v>
                </c:pt>
                <c:pt idx="11860" formatCode="General">
                  <c:v>8.7655999499999999E-4</c:v>
                </c:pt>
                <c:pt idx="11861" formatCode="General">
                  <c:v>8.7663999499999995E-4</c:v>
                </c:pt>
                <c:pt idx="11862" formatCode="General">
                  <c:v>8.7671999500000001E-4</c:v>
                </c:pt>
                <c:pt idx="11863" formatCode="General">
                  <c:v>8.7679999499999997E-4</c:v>
                </c:pt>
                <c:pt idx="11864" formatCode="General">
                  <c:v>8.7687999500000004E-4</c:v>
                </c:pt>
                <c:pt idx="11865" formatCode="General">
                  <c:v>8.76959995E-4</c:v>
                </c:pt>
                <c:pt idx="11866" formatCode="General">
                  <c:v>8.7703999499999996E-4</c:v>
                </c:pt>
                <c:pt idx="11867" formatCode="General">
                  <c:v>8.7711999500000002E-4</c:v>
                </c:pt>
                <c:pt idx="11868" formatCode="General">
                  <c:v>8.7719999499999998E-4</c:v>
                </c:pt>
                <c:pt idx="11869" formatCode="General">
                  <c:v>8.7727999500000005E-4</c:v>
                </c:pt>
                <c:pt idx="11870" formatCode="General">
                  <c:v>8.7735999500000001E-4</c:v>
                </c:pt>
                <c:pt idx="11871" formatCode="General">
                  <c:v>8.7743999499999997E-4</c:v>
                </c:pt>
                <c:pt idx="11872" formatCode="General">
                  <c:v>8.7751999500000003E-4</c:v>
                </c:pt>
                <c:pt idx="11873" formatCode="General">
                  <c:v>8.7759999499999999E-4</c:v>
                </c:pt>
                <c:pt idx="11874" formatCode="General">
                  <c:v>8.7767999499999995E-4</c:v>
                </c:pt>
                <c:pt idx="11875" formatCode="General">
                  <c:v>8.7775999500000002E-4</c:v>
                </c:pt>
                <c:pt idx="11876" formatCode="General">
                  <c:v>8.7783999499999998E-4</c:v>
                </c:pt>
                <c:pt idx="11877" formatCode="General">
                  <c:v>8.7791999500000004E-4</c:v>
                </c:pt>
                <c:pt idx="11878" formatCode="General">
                  <c:v>8.77999995E-4</c:v>
                </c:pt>
                <c:pt idx="11879" formatCode="General">
                  <c:v>8.7807999499999996E-4</c:v>
                </c:pt>
                <c:pt idx="11880" formatCode="General">
                  <c:v>8.7815999500000003E-4</c:v>
                </c:pt>
                <c:pt idx="11881" formatCode="General">
                  <c:v>8.7823999499999999E-4</c:v>
                </c:pt>
                <c:pt idx="11882" formatCode="General">
                  <c:v>8.7831999500000005E-4</c:v>
                </c:pt>
                <c:pt idx="11883" formatCode="General">
                  <c:v>8.7839999500000001E-4</c:v>
                </c:pt>
                <c:pt idx="11884" formatCode="General">
                  <c:v>8.7847999499999997E-4</c:v>
                </c:pt>
                <c:pt idx="11885" formatCode="General">
                  <c:v>8.7855999500000004E-4</c:v>
                </c:pt>
                <c:pt idx="11886" formatCode="General">
                  <c:v>8.78639995E-4</c:v>
                </c:pt>
                <c:pt idx="11887" formatCode="General">
                  <c:v>8.7871999499999996E-4</c:v>
                </c:pt>
                <c:pt idx="11888" formatCode="General">
                  <c:v>8.7879999500000002E-4</c:v>
                </c:pt>
                <c:pt idx="11889" formatCode="General">
                  <c:v>8.7887999499999998E-4</c:v>
                </c:pt>
                <c:pt idx="11890" formatCode="General">
                  <c:v>8.7895999500000005E-4</c:v>
                </c:pt>
                <c:pt idx="11891" formatCode="General">
                  <c:v>8.7903999500000001E-4</c:v>
                </c:pt>
                <c:pt idx="11892" formatCode="General">
                  <c:v>8.7911999499999996E-4</c:v>
                </c:pt>
                <c:pt idx="11893" formatCode="General">
                  <c:v>8.7919999500000003E-4</c:v>
                </c:pt>
                <c:pt idx="11894" formatCode="General">
                  <c:v>8.7927999499999999E-4</c:v>
                </c:pt>
                <c:pt idx="11895" formatCode="General">
                  <c:v>8.7935999499999995E-4</c:v>
                </c:pt>
                <c:pt idx="11896" formatCode="General">
                  <c:v>8.7943999500000002E-4</c:v>
                </c:pt>
                <c:pt idx="11897" formatCode="General">
                  <c:v>8.7951999499999997E-4</c:v>
                </c:pt>
                <c:pt idx="11898" formatCode="General">
                  <c:v>8.7959999500000004E-4</c:v>
                </c:pt>
                <c:pt idx="11899" formatCode="General">
                  <c:v>8.79679995E-4</c:v>
                </c:pt>
                <c:pt idx="11900" formatCode="General">
                  <c:v>8.7975999499999996E-4</c:v>
                </c:pt>
                <c:pt idx="11901" formatCode="General">
                  <c:v>8.7983999500000003E-4</c:v>
                </c:pt>
                <c:pt idx="11902" formatCode="General">
                  <c:v>8.7991999499999998E-4</c:v>
                </c:pt>
                <c:pt idx="11903" formatCode="General">
                  <c:v>8.7999999500000005E-4</c:v>
                </c:pt>
                <c:pt idx="11904" formatCode="General">
                  <c:v>8.8007999500000001E-4</c:v>
                </c:pt>
                <c:pt idx="11905" formatCode="General">
                  <c:v>8.8015999499999997E-4</c:v>
                </c:pt>
                <c:pt idx="11906" formatCode="General">
                  <c:v>8.8023999500000004E-4</c:v>
                </c:pt>
                <c:pt idx="11907" formatCode="General">
                  <c:v>8.8031999499999999E-4</c:v>
                </c:pt>
                <c:pt idx="11908" formatCode="General">
                  <c:v>8.8039999499999995E-4</c:v>
                </c:pt>
                <c:pt idx="11909" formatCode="General">
                  <c:v>8.8047999500000002E-4</c:v>
                </c:pt>
                <c:pt idx="11910" formatCode="General">
                  <c:v>8.8055999499999998E-4</c:v>
                </c:pt>
                <c:pt idx="11911" formatCode="General">
                  <c:v>8.8063999500000005E-4</c:v>
                </c:pt>
                <c:pt idx="11912" formatCode="General">
                  <c:v>8.80719995E-4</c:v>
                </c:pt>
                <c:pt idx="11913" formatCode="General">
                  <c:v>8.8079999499999996E-4</c:v>
                </c:pt>
                <c:pt idx="11914" formatCode="General">
                  <c:v>8.8087999500000003E-4</c:v>
                </c:pt>
                <c:pt idx="11915" formatCode="General">
                  <c:v>8.8095999499999999E-4</c:v>
                </c:pt>
                <c:pt idx="11916" formatCode="General">
                  <c:v>8.8103999499999995E-4</c:v>
                </c:pt>
                <c:pt idx="11917" formatCode="General">
                  <c:v>8.8111999500000001E-4</c:v>
                </c:pt>
                <c:pt idx="11918" formatCode="General">
                  <c:v>8.8119999499999997E-4</c:v>
                </c:pt>
                <c:pt idx="11919" formatCode="General">
                  <c:v>8.8127999500000004E-4</c:v>
                </c:pt>
                <c:pt idx="11920" formatCode="General">
                  <c:v>8.81359995E-4</c:v>
                </c:pt>
                <c:pt idx="11921" formatCode="General">
                  <c:v>8.8143999499999996E-4</c:v>
                </c:pt>
                <c:pt idx="11922" formatCode="General">
                  <c:v>8.8151999500000002E-4</c:v>
                </c:pt>
                <c:pt idx="11923" formatCode="General">
                  <c:v>8.8159999499999998E-4</c:v>
                </c:pt>
                <c:pt idx="11924" formatCode="General">
                  <c:v>8.8167999500000005E-4</c:v>
                </c:pt>
                <c:pt idx="11925" formatCode="General">
                  <c:v>8.8175999500000001E-4</c:v>
                </c:pt>
                <c:pt idx="11926" formatCode="General">
                  <c:v>8.8183999499999997E-4</c:v>
                </c:pt>
                <c:pt idx="11927" formatCode="General">
                  <c:v>8.8191999500000003E-4</c:v>
                </c:pt>
                <c:pt idx="11928" formatCode="General">
                  <c:v>8.8199999499999999E-4</c:v>
                </c:pt>
                <c:pt idx="11929" formatCode="General">
                  <c:v>8.8207999499999995E-4</c:v>
                </c:pt>
                <c:pt idx="11930" formatCode="General">
                  <c:v>8.8215999500000002E-4</c:v>
                </c:pt>
                <c:pt idx="11931" formatCode="General">
                  <c:v>8.8223999499999998E-4</c:v>
                </c:pt>
                <c:pt idx="11932" formatCode="General">
                  <c:v>8.8231999500000004E-4</c:v>
                </c:pt>
                <c:pt idx="11933" formatCode="General">
                  <c:v>8.82399995E-4</c:v>
                </c:pt>
                <c:pt idx="11934" formatCode="General">
                  <c:v>8.8247999499999996E-4</c:v>
                </c:pt>
                <c:pt idx="11935" formatCode="General">
                  <c:v>8.8255999500000003E-4</c:v>
                </c:pt>
                <c:pt idx="11936" formatCode="General">
                  <c:v>8.8263999499999999E-4</c:v>
                </c:pt>
                <c:pt idx="11937" formatCode="General">
                  <c:v>8.8271999500000005E-4</c:v>
                </c:pt>
                <c:pt idx="11938" formatCode="General">
                  <c:v>8.8279999500000001E-4</c:v>
                </c:pt>
                <c:pt idx="11939" formatCode="General">
                  <c:v>8.8287999499999997E-4</c:v>
                </c:pt>
                <c:pt idx="11940" formatCode="General">
                  <c:v>8.8295999500000004E-4</c:v>
                </c:pt>
                <c:pt idx="11941" formatCode="General">
                  <c:v>8.83039995E-4</c:v>
                </c:pt>
                <c:pt idx="11942" formatCode="General">
                  <c:v>8.8311999499999995E-4</c:v>
                </c:pt>
                <c:pt idx="11943" formatCode="General">
                  <c:v>8.8319999500000002E-4</c:v>
                </c:pt>
                <c:pt idx="11944" formatCode="General">
                  <c:v>8.8327999499999998E-4</c:v>
                </c:pt>
                <c:pt idx="11945" formatCode="General">
                  <c:v>8.8335999500000005E-4</c:v>
                </c:pt>
                <c:pt idx="11946" formatCode="General">
                  <c:v>8.83439995E-4</c:v>
                </c:pt>
                <c:pt idx="11947" formatCode="General">
                  <c:v>8.8351999499999996E-4</c:v>
                </c:pt>
                <c:pt idx="11948" formatCode="General">
                  <c:v>8.8359999500000003E-4</c:v>
                </c:pt>
                <c:pt idx="11949" formatCode="General">
                  <c:v>8.8367999499999999E-4</c:v>
                </c:pt>
                <c:pt idx="11950" formatCode="General">
                  <c:v>8.8375999499999995E-4</c:v>
                </c:pt>
                <c:pt idx="11951" formatCode="General">
                  <c:v>8.8383999500000001E-4</c:v>
                </c:pt>
                <c:pt idx="11952" formatCode="General">
                  <c:v>8.8391999499999997E-4</c:v>
                </c:pt>
                <c:pt idx="11953" formatCode="General">
                  <c:v>8.8399999500000004E-4</c:v>
                </c:pt>
                <c:pt idx="11954" formatCode="General">
                  <c:v>8.84079995E-4</c:v>
                </c:pt>
                <c:pt idx="11955" formatCode="General">
                  <c:v>8.8415999499999996E-4</c:v>
                </c:pt>
                <c:pt idx="11956" formatCode="General">
                  <c:v>8.8423999500000002E-4</c:v>
                </c:pt>
                <c:pt idx="11957" formatCode="General">
                  <c:v>8.8431999499999998E-4</c:v>
                </c:pt>
                <c:pt idx="11958" formatCode="General">
                  <c:v>8.8439999500000005E-4</c:v>
                </c:pt>
                <c:pt idx="11959" formatCode="General">
                  <c:v>8.8447999500000001E-4</c:v>
                </c:pt>
                <c:pt idx="11960" formatCode="General">
                  <c:v>8.8455999499999997E-4</c:v>
                </c:pt>
                <c:pt idx="11961" formatCode="General">
                  <c:v>8.8463999500000003E-4</c:v>
                </c:pt>
                <c:pt idx="11962" formatCode="General">
                  <c:v>8.8471999499999999E-4</c:v>
                </c:pt>
                <c:pt idx="11963" formatCode="General">
                  <c:v>8.8479999499999995E-4</c:v>
                </c:pt>
                <c:pt idx="11964" formatCode="General">
                  <c:v>8.8487999500000002E-4</c:v>
                </c:pt>
                <c:pt idx="11965" formatCode="General">
                  <c:v>8.8495999499999998E-4</c:v>
                </c:pt>
                <c:pt idx="11966" formatCode="General">
                  <c:v>8.8503999500000004E-4</c:v>
                </c:pt>
                <c:pt idx="11967" formatCode="General">
                  <c:v>8.85119995E-4</c:v>
                </c:pt>
                <c:pt idx="11968" formatCode="General">
                  <c:v>8.8519999499999996E-4</c:v>
                </c:pt>
                <c:pt idx="11969" formatCode="General">
                  <c:v>8.8527999500000003E-4</c:v>
                </c:pt>
                <c:pt idx="11970" formatCode="General">
                  <c:v>8.8535999499999999E-4</c:v>
                </c:pt>
                <c:pt idx="11971" formatCode="General">
                  <c:v>8.8543999500000005E-4</c:v>
                </c:pt>
                <c:pt idx="11972" formatCode="General">
                  <c:v>8.8551999500000001E-4</c:v>
                </c:pt>
                <c:pt idx="11973" formatCode="General">
                  <c:v>8.8559999499999997E-4</c:v>
                </c:pt>
                <c:pt idx="11974" formatCode="General">
                  <c:v>8.8567999500000004E-4</c:v>
                </c:pt>
                <c:pt idx="11975" formatCode="General">
                  <c:v>8.85759995E-4</c:v>
                </c:pt>
                <c:pt idx="11976" formatCode="General">
                  <c:v>8.8583999499999995E-4</c:v>
                </c:pt>
                <c:pt idx="11977" formatCode="General">
                  <c:v>8.8591999500000002E-4</c:v>
                </c:pt>
                <c:pt idx="11978" formatCode="General">
                  <c:v>8.8599999499999998E-4</c:v>
                </c:pt>
                <c:pt idx="11979" formatCode="General">
                  <c:v>8.8607999500000005E-4</c:v>
                </c:pt>
                <c:pt idx="11980" formatCode="General">
                  <c:v>8.8615999500000001E-4</c:v>
                </c:pt>
                <c:pt idx="11981" formatCode="General">
                  <c:v>8.8623999499999996E-4</c:v>
                </c:pt>
                <c:pt idx="11982" formatCode="General">
                  <c:v>8.8631999500000003E-4</c:v>
                </c:pt>
                <c:pt idx="11983" formatCode="General">
                  <c:v>8.8639999499999999E-4</c:v>
                </c:pt>
                <c:pt idx="11984" formatCode="General">
                  <c:v>8.8647999499999995E-4</c:v>
                </c:pt>
                <c:pt idx="11985" formatCode="General">
                  <c:v>8.8655999500000002E-4</c:v>
                </c:pt>
                <c:pt idx="11986" formatCode="General">
                  <c:v>8.8663999499999997E-4</c:v>
                </c:pt>
                <c:pt idx="11987" formatCode="General">
                  <c:v>8.8671999500000004E-4</c:v>
                </c:pt>
                <c:pt idx="11988" formatCode="General">
                  <c:v>8.86799995E-4</c:v>
                </c:pt>
                <c:pt idx="11989" formatCode="General">
                  <c:v>8.8687999499999996E-4</c:v>
                </c:pt>
                <c:pt idx="11990" formatCode="General">
                  <c:v>8.8695999500000003E-4</c:v>
                </c:pt>
                <c:pt idx="11991" formatCode="General">
                  <c:v>8.8703999499999998E-4</c:v>
                </c:pt>
                <c:pt idx="11992" formatCode="General">
                  <c:v>8.8711999500000005E-4</c:v>
                </c:pt>
                <c:pt idx="11993" formatCode="General">
                  <c:v>8.8719999500000001E-4</c:v>
                </c:pt>
                <c:pt idx="11994" formatCode="General">
                  <c:v>8.8727999499999997E-4</c:v>
                </c:pt>
                <c:pt idx="11995" formatCode="General">
                  <c:v>8.8735999500000004E-4</c:v>
                </c:pt>
                <c:pt idx="11996" formatCode="General">
                  <c:v>8.8743999499999999E-4</c:v>
                </c:pt>
                <c:pt idx="11997" formatCode="General">
                  <c:v>8.8751999499999995E-4</c:v>
                </c:pt>
                <c:pt idx="11998" formatCode="General">
                  <c:v>8.8759999500000002E-4</c:v>
                </c:pt>
                <c:pt idx="11999" formatCode="General">
                  <c:v>8.8767999499999998E-4</c:v>
                </c:pt>
                <c:pt idx="12000" formatCode="General">
                  <c:v>8.8775999500000004E-4</c:v>
                </c:pt>
                <c:pt idx="12001" formatCode="General">
                  <c:v>8.87839995E-4</c:v>
                </c:pt>
                <c:pt idx="12002" formatCode="General">
                  <c:v>8.8791999499999996E-4</c:v>
                </c:pt>
                <c:pt idx="12003" formatCode="General">
                  <c:v>8.8799999500000003E-4</c:v>
                </c:pt>
                <c:pt idx="12004" formatCode="General">
                  <c:v>8.8807999499999999E-4</c:v>
                </c:pt>
                <c:pt idx="12005" formatCode="General">
                  <c:v>8.8815999499999995E-4</c:v>
                </c:pt>
                <c:pt idx="12006" formatCode="General">
                  <c:v>8.8823999500000001E-4</c:v>
                </c:pt>
                <c:pt idx="12007" formatCode="General">
                  <c:v>8.8831999499999997E-4</c:v>
                </c:pt>
                <c:pt idx="12008" formatCode="General">
                  <c:v>8.8839999500000004E-4</c:v>
                </c:pt>
                <c:pt idx="12009" formatCode="General">
                  <c:v>8.88479995E-4</c:v>
                </c:pt>
                <c:pt idx="12010" formatCode="General">
                  <c:v>8.8855999499999996E-4</c:v>
                </c:pt>
                <c:pt idx="12011" formatCode="General">
                  <c:v>8.8863999500000002E-4</c:v>
                </c:pt>
                <c:pt idx="12012" formatCode="General">
                  <c:v>8.8871999499999998E-4</c:v>
                </c:pt>
                <c:pt idx="12013" formatCode="General">
                  <c:v>8.8879999500000005E-4</c:v>
                </c:pt>
                <c:pt idx="12014" formatCode="General">
                  <c:v>8.8887999500000001E-4</c:v>
                </c:pt>
                <c:pt idx="12015" formatCode="General">
                  <c:v>8.8895999499999997E-4</c:v>
                </c:pt>
                <c:pt idx="12016" formatCode="General">
                  <c:v>8.8903999500000003E-4</c:v>
                </c:pt>
                <c:pt idx="12017" formatCode="General">
                  <c:v>8.8911999499999999E-4</c:v>
                </c:pt>
                <c:pt idx="12018" formatCode="General">
                  <c:v>8.8919999499999995E-4</c:v>
                </c:pt>
                <c:pt idx="12019" formatCode="General">
                  <c:v>8.8927999500000002E-4</c:v>
                </c:pt>
                <c:pt idx="12020" formatCode="General">
                  <c:v>8.8935999499999998E-4</c:v>
                </c:pt>
                <c:pt idx="12021" formatCode="General">
                  <c:v>8.8943999500000004E-4</c:v>
                </c:pt>
                <c:pt idx="12022" formatCode="General">
                  <c:v>8.89519995E-4</c:v>
                </c:pt>
                <c:pt idx="12023" formatCode="General">
                  <c:v>8.8959999499999996E-4</c:v>
                </c:pt>
                <c:pt idx="12024" formatCode="General">
                  <c:v>8.8967999500000003E-4</c:v>
                </c:pt>
                <c:pt idx="12025" formatCode="General">
                  <c:v>8.8975999499999998E-4</c:v>
                </c:pt>
                <c:pt idx="12026" formatCode="General">
                  <c:v>8.8983999500000005E-4</c:v>
                </c:pt>
                <c:pt idx="12027" formatCode="General">
                  <c:v>8.8991999500000001E-4</c:v>
                </c:pt>
                <c:pt idx="12028" formatCode="General">
                  <c:v>8.8999999499999997E-4</c:v>
                </c:pt>
                <c:pt idx="12029" formatCode="General">
                  <c:v>8.9007999500000004E-4</c:v>
                </c:pt>
                <c:pt idx="12030" formatCode="General">
                  <c:v>8.9015999499999999E-4</c:v>
                </c:pt>
                <c:pt idx="12031" formatCode="General">
                  <c:v>8.9023999499999995E-4</c:v>
                </c:pt>
                <c:pt idx="12032" formatCode="General">
                  <c:v>8.9031999500000002E-4</c:v>
                </c:pt>
                <c:pt idx="12033" formatCode="General">
                  <c:v>8.9039999499999998E-4</c:v>
                </c:pt>
                <c:pt idx="12034" formatCode="General">
                  <c:v>8.9047999500000005E-4</c:v>
                </c:pt>
                <c:pt idx="12035" formatCode="General">
                  <c:v>8.90559995E-4</c:v>
                </c:pt>
                <c:pt idx="12036" formatCode="General">
                  <c:v>8.9063999499999996E-4</c:v>
                </c:pt>
                <c:pt idx="12037" formatCode="General">
                  <c:v>8.9071999500000003E-4</c:v>
                </c:pt>
                <c:pt idx="12038" formatCode="General">
                  <c:v>8.9079999499999999E-4</c:v>
                </c:pt>
                <c:pt idx="12039" formatCode="General">
                  <c:v>8.9087999499999995E-4</c:v>
                </c:pt>
                <c:pt idx="12040" formatCode="General">
                  <c:v>8.9095999500000001E-4</c:v>
                </c:pt>
                <c:pt idx="12041" formatCode="General">
                  <c:v>8.9103999499999997E-4</c:v>
                </c:pt>
                <c:pt idx="12042" formatCode="General">
                  <c:v>8.9111999500000004E-4</c:v>
                </c:pt>
                <c:pt idx="12043" formatCode="General">
                  <c:v>8.91199995E-4</c:v>
                </c:pt>
                <c:pt idx="12044" formatCode="General">
                  <c:v>8.9127999499999996E-4</c:v>
                </c:pt>
                <c:pt idx="12045" formatCode="General">
                  <c:v>8.9135999500000002E-4</c:v>
                </c:pt>
                <c:pt idx="12046" formatCode="General">
                  <c:v>8.9143999499999998E-4</c:v>
                </c:pt>
                <c:pt idx="12047" formatCode="General">
                  <c:v>8.9151999500000005E-4</c:v>
                </c:pt>
                <c:pt idx="12048" formatCode="General">
                  <c:v>8.9159999500000001E-4</c:v>
                </c:pt>
                <c:pt idx="12049" formatCode="General">
                  <c:v>8.9167999499999997E-4</c:v>
                </c:pt>
                <c:pt idx="12050" formatCode="General">
                  <c:v>8.9175999500000003E-4</c:v>
                </c:pt>
                <c:pt idx="12051" formatCode="General">
                  <c:v>8.9183999499999999E-4</c:v>
                </c:pt>
                <c:pt idx="12052" formatCode="General">
                  <c:v>8.9191999499999995E-4</c:v>
                </c:pt>
                <c:pt idx="12053" formatCode="General">
                  <c:v>8.9199999500000002E-4</c:v>
                </c:pt>
                <c:pt idx="12054" formatCode="General">
                  <c:v>8.9207999499999998E-4</c:v>
                </c:pt>
                <c:pt idx="12055" formatCode="General">
                  <c:v>8.9215999500000004E-4</c:v>
                </c:pt>
                <c:pt idx="12056" formatCode="General">
                  <c:v>8.92239995E-4</c:v>
                </c:pt>
                <c:pt idx="12057" formatCode="General">
                  <c:v>8.9231999499999996E-4</c:v>
                </c:pt>
                <c:pt idx="12058" formatCode="General">
                  <c:v>8.9239999500000003E-4</c:v>
                </c:pt>
                <c:pt idx="12059" formatCode="General">
                  <c:v>8.9247999499999999E-4</c:v>
                </c:pt>
                <c:pt idx="12060" formatCode="General">
                  <c:v>8.9255999500000005E-4</c:v>
                </c:pt>
                <c:pt idx="12061" formatCode="General">
                  <c:v>8.9263999500000001E-4</c:v>
                </c:pt>
                <c:pt idx="12062" formatCode="General">
                  <c:v>8.9271999499999997E-4</c:v>
                </c:pt>
                <c:pt idx="12063" formatCode="General">
                  <c:v>8.9279999500000004E-4</c:v>
                </c:pt>
                <c:pt idx="12064" formatCode="General">
                  <c:v>8.92879995E-4</c:v>
                </c:pt>
                <c:pt idx="12065" formatCode="General">
                  <c:v>8.9295999499999995E-4</c:v>
                </c:pt>
                <c:pt idx="12066" formatCode="General">
                  <c:v>8.9303999500000002E-4</c:v>
                </c:pt>
                <c:pt idx="12067" formatCode="General">
                  <c:v>8.9311999499999998E-4</c:v>
                </c:pt>
                <c:pt idx="12068" formatCode="General">
                  <c:v>8.9319999500000005E-4</c:v>
                </c:pt>
                <c:pt idx="12069" formatCode="General">
                  <c:v>8.9327999500000001E-4</c:v>
                </c:pt>
                <c:pt idx="12070" formatCode="General">
                  <c:v>8.9335999499999996E-4</c:v>
                </c:pt>
                <c:pt idx="12071" formatCode="General">
                  <c:v>8.9343999500000003E-4</c:v>
                </c:pt>
                <c:pt idx="12072" formatCode="General">
                  <c:v>8.9351999499999999E-4</c:v>
                </c:pt>
                <c:pt idx="12073" formatCode="General">
                  <c:v>8.9359999499999995E-4</c:v>
                </c:pt>
                <c:pt idx="12074" formatCode="General">
                  <c:v>8.9367999500000002E-4</c:v>
                </c:pt>
                <c:pt idx="12075" formatCode="General">
                  <c:v>8.9375999499999997E-4</c:v>
                </c:pt>
                <c:pt idx="12076" formatCode="General">
                  <c:v>8.9383999500000004E-4</c:v>
                </c:pt>
                <c:pt idx="12077" formatCode="General">
                  <c:v>8.93919995E-4</c:v>
                </c:pt>
                <c:pt idx="12078" formatCode="General">
                  <c:v>8.9399999499999996E-4</c:v>
                </c:pt>
                <c:pt idx="12079" formatCode="General">
                  <c:v>8.9407999500000002E-4</c:v>
                </c:pt>
                <c:pt idx="12080" formatCode="General">
                  <c:v>8.9415999499999998E-4</c:v>
                </c:pt>
                <c:pt idx="12081" formatCode="General">
                  <c:v>8.9423999500000005E-4</c:v>
                </c:pt>
                <c:pt idx="12082" formatCode="General">
                  <c:v>8.9431999500000001E-4</c:v>
                </c:pt>
                <c:pt idx="12083" formatCode="General">
                  <c:v>8.9439999499999997E-4</c:v>
                </c:pt>
                <c:pt idx="12084" formatCode="General">
                  <c:v>8.9447999500000003E-4</c:v>
                </c:pt>
                <c:pt idx="12085" formatCode="General">
                  <c:v>8.9455999499999999E-4</c:v>
                </c:pt>
                <c:pt idx="12086" formatCode="General">
                  <c:v>8.9463999499999995E-4</c:v>
                </c:pt>
                <c:pt idx="12087" formatCode="General">
                  <c:v>8.9471999500000002E-4</c:v>
                </c:pt>
                <c:pt idx="12088" formatCode="General">
                  <c:v>8.9479999499999998E-4</c:v>
                </c:pt>
                <c:pt idx="12089" formatCode="General">
                  <c:v>8.9487999500000004E-4</c:v>
                </c:pt>
                <c:pt idx="12090" formatCode="General">
                  <c:v>8.94959995E-4</c:v>
                </c:pt>
                <c:pt idx="12091" formatCode="General">
                  <c:v>8.9503999499999996E-4</c:v>
                </c:pt>
                <c:pt idx="12092" formatCode="General">
                  <c:v>8.9511999500000003E-4</c:v>
                </c:pt>
                <c:pt idx="12093" formatCode="General">
                  <c:v>8.9519999499999999E-4</c:v>
                </c:pt>
                <c:pt idx="12094" formatCode="General">
                  <c:v>8.9527999500000005E-4</c:v>
                </c:pt>
                <c:pt idx="12095" formatCode="General">
                  <c:v>8.9535999500000001E-4</c:v>
                </c:pt>
                <c:pt idx="12096" formatCode="General">
                  <c:v>8.9543999499999997E-4</c:v>
                </c:pt>
                <c:pt idx="12097" formatCode="General">
                  <c:v>8.9551999500000004E-4</c:v>
                </c:pt>
                <c:pt idx="12098" formatCode="General">
                  <c:v>8.95599995E-4</c:v>
                </c:pt>
                <c:pt idx="12099" formatCode="General">
                  <c:v>8.9567999499999996E-4</c:v>
                </c:pt>
                <c:pt idx="12100" formatCode="General">
                  <c:v>8.9575999500000002E-4</c:v>
                </c:pt>
                <c:pt idx="12101" formatCode="General">
                  <c:v>8.9583999499999998E-4</c:v>
                </c:pt>
                <c:pt idx="12102" formatCode="General">
                  <c:v>8.9591999500000005E-4</c:v>
                </c:pt>
                <c:pt idx="12103" formatCode="General">
                  <c:v>8.9599999500000001E-4</c:v>
                </c:pt>
                <c:pt idx="12104" formatCode="General">
                  <c:v>8.9607999499999997E-4</c:v>
                </c:pt>
                <c:pt idx="12105" formatCode="General">
                  <c:v>8.9615999500000003E-4</c:v>
                </c:pt>
                <c:pt idx="12106" formatCode="General">
                  <c:v>8.9623999499999999E-4</c:v>
                </c:pt>
                <c:pt idx="12107" formatCode="General">
                  <c:v>8.9631999499999995E-4</c:v>
                </c:pt>
                <c:pt idx="12108" formatCode="General">
                  <c:v>8.9639999500000002E-4</c:v>
                </c:pt>
                <c:pt idx="12109" formatCode="General">
                  <c:v>8.9647999499999997E-4</c:v>
                </c:pt>
                <c:pt idx="12110" formatCode="General">
                  <c:v>8.9655999500000004E-4</c:v>
                </c:pt>
                <c:pt idx="12111" formatCode="General">
                  <c:v>8.96639995E-4</c:v>
                </c:pt>
                <c:pt idx="12112" formatCode="General">
                  <c:v>8.9671999499999996E-4</c:v>
                </c:pt>
                <c:pt idx="12113" formatCode="General">
                  <c:v>8.9679999500000003E-4</c:v>
                </c:pt>
                <c:pt idx="12114" formatCode="General">
                  <c:v>8.9687999499999998E-4</c:v>
                </c:pt>
                <c:pt idx="12115" formatCode="General">
                  <c:v>8.9695999500000005E-4</c:v>
                </c:pt>
                <c:pt idx="12116" formatCode="General">
                  <c:v>8.9703999500000001E-4</c:v>
                </c:pt>
                <c:pt idx="12117" formatCode="General">
                  <c:v>8.9711999499999997E-4</c:v>
                </c:pt>
                <c:pt idx="12118" formatCode="General">
                  <c:v>8.9719999500000004E-4</c:v>
                </c:pt>
                <c:pt idx="12119" formatCode="General">
                  <c:v>8.9727999499999999E-4</c:v>
                </c:pt>
                <c:pt idx="12120" formatCode="General">
                  <c:v>8.9735999499999995E-4</c:v>
                </c:pt>
                <c:pt idx="12121" formatCode="General">
                  <c:v>8.9743999500000002E-4</c:v>
                </c:pt>
                <c:pt idx="12122" formatCode="General">
                  <c:v>8.9751999499999998E-4</c:v>
                </c:pt>
                <c:pt idx="12123" formatCode="General">
                  <c:v>8.9759999500000005E-4</c:v>
                </c:pt>
                <c:pt idx="12124" formatCode="General">
                  <c:v>8.97679995E-4</c:v>
                </c:pt>
                <c:pt idx="12125" formatCode="General">
                  <c:v>8.9775999499999996E-4</c:v>
                </c:pt>
                <c:pt idx="12126" formatCode="General">
                  <c:v>8.9783999500000003E-4</c:v>
                </c:pt>
                <c:pt idx="12127" formatCode="General">
                  <c:v>8.9791999499999999E-4</c:v>
                </c:pt>
                <c:pt idx="12128" formatCode="General">
                  <c:v>8.9799999499999995E-4</c:v>
                </c:pt>
                <c:pt idx="12129" formatCode="General">
                  <c:v>8.9807999500000001E-4</c:v>
                </c:pt>
                <c:pt idx="12130" formatCode="General">
                  <c:v>8.9815999499999997E-4</c:v>
                </c:pt>
                <c:pt idx="12131" formatCode="General">
                  <c:v>8.9823999500000004E-4</c:v>
                </c:pt>
                <c:pt idx="12132" formatCode="General">
                  <c:v>8.98319995E-4</c:v>
                </c:pt>
                <c:pt idx="12133" formatCode="General">
                  <c:v>8.9839999499999996E-4</c:v>
                </c:pt>
                <c:pt idx="12134" formatCode="General">
                  <c:v>8.9847999500000002E-4</c:v>
                </c:pt>
                <c:pt idx="12135" formatCode="General">
                  <c:v>8.9855999499999998E-4</c:v>
                </c:pt>
                <c:pt idx="12136" formatCode="General">
                  <c:v>8.9863999500000005E-4</c:v>
                </c:pt>
                <c:pt idx="12137" formatCode="General">
                  <c:v>8.9871999500000001E-4</c:v>
                </c:pt>
                <c:pt idx="12138" formatCode="General">
                  <c:v>8.9879999499999997E-4</c:v>
                </c:pt>
                <c:pt idx="12139" formatCode="General">
                  <c:v>8.9887999500000003E-4</c:v>
                </c:pt>
                <c:pt idx="12140" formatCode="General">
                  <c:v>8.9895999499999999E-4</c:v>
                </c:pt>
                <c:pt idx="12141" formatCode="General">
                  <c:v>8.9903999499999995E-4</c:v>
                </c:pt>
                <c:pt idx="12142" formatCode="General">
                  <c:v>8.9911999500000002E-4</c:v>
                </c:pt>
                <c:pt idx="12143" formatCode="General">
                  <c:v>8.9919999499999998E-4</c:v>
                </c:pt>
                <c:pt idx="12144" formatCode="General">
                  <c:v>8.9927999500000004E-4</c:v>
                </c:pt>
                <c:pt idx="12145" formatCode="General">
                  <c:v>8.99359995E-4</c:v>
                </c:pt>
                <c:pt idx="12146" formatCode="General">
                  <c:v>8.9943999499999996E-4</c:v>
                </c:pt>
                <c:pt idx="12147" formatCode="General">
                  <c:v>8.9951999500000003E-4</c:v>
                </c:pt>
                <c:pt idx="12148" formatCode="General">
                  <c:v>8.9959999499999999E-4</c:v>
                </c:pt>
                <c:pt idx="12149" formatCode="General">
                  <c:v>8.9967999500000005E-4</c:v>
                </c:pt>
                <c:pt idx="12150" formatCode="General">
                  <c:v>8.9975999500000001E-4</c:v>
                </c:pt>
                <c:pt idx="12151" formatCode="General">
                  <c:v>8.9983999499999997E-4</c:v>
                </c:pt>
                <c:pt idx="12152" formatCode="General">
                  <c:v>8.9991999500000004E-4</c:v>
                </c:pt>
                <c:pt idx="12153" formatCode="General">
                  <c:v>8.99999995E-4</c:v>
                </c:pt>
                <c:pt idx="12154" formatCode="General">
                  <c:v>9.0007999499999995E-4</c:v>
                </c:pt>
                <c:pt idx="12155" formatCode="General">
                  <c:v>9.0015999500000002E-4</c:v>
                </c:pt>
                <c:pt idx="12156" formatCode="General">
                  <c:v>9.0023999499999998E-4</c:v>
                </c:pt>
                <c:pt idx="12157" formatCode="General">
                  <c:v>9.0031999500000005E-4</c:v>
                </c:pt>
                <c:pt idx="12158" formatCode="General">
                  <c:v>9.0039999500000001E-4</c:v>
                </c:pt>
                <c:pt idx="12159" formatCode="General">
                  <c:v>9.0047999499999996E-4</c:v>
                </c:pt>
                <c:pt idx="12160" formatCode="General">
                  <c:v>9.0055999500000003E-4</c:v>
                </c:pt>
                <c:pt idx="12161" formatCode="General">
                  <c:v>9.0063999499999999E-4</c:v>
                </c:pt>
                <c:pt idx="12162" formatCode="General">
                  <c:v>9.0071999499999995E-4</c:v>
                </c:pt>
                <c:pt idx="12163" formatCode="General">
                  <c:v>9.0079999500000001E-4</c:v>
                </c:pt>
                <c:pt idx="12164" formatCode="General">
                  <c:v>9.0087999499999997E-4</c:v>
                </c:pt>
                <c:pt idx="12165" formatCode="General">
                  <c:v>9.0095999500000004E-4</c:v>
                </c:pt>
                <c:pt idx="12166" formatCode="General">
                  <c:v>9.01039995E-4</c:v>
                </c:pt>
                <c:pt idx="12167" formatCode="General">
                  <c:v>9.0111999499999996E-4</c:v>
                </c:pt>
                <c:pt idx="12168" formatCode="General">
                  <c:v>9.0119999500000002E-4</c:v>
                </c:pt>
                <c:pt idx="12169" formatCode="General">
                  <c:v>9.0127999499999998E-4</c:v>
                </c:pt>
                <c:pt idx="12170" formatCode="General">
                  <c:v>9.0135999500000005E-4</c:v>
                </c:pt>
                <c:pt idx="12171" formatCode="General">
                  <c:v>9.0143999500000001E-4</c:v>
                </c:pt>
                <c:pt idx="12172" formatCode="General">
                  <c:v>9.0151999499999997E-4</c:v>
                </c:pt>
                <c:pt idx="12173" formatCode="General">
                  <c:v>9.0159999500000003E-4</c:v>
                </c:pt>
                <c:pt idx="12174" formatCode="General">
                  <c:v>9.0167999499999999E-4</c:v>
                </c:pt>
                <c:pt idx="12175" formatCode="General">
                  <c:v>9.0175999499999995E-4</c:v>
                </c:pt>
                <c:pt idx="12176" formatCode="General">
                  <c:v>9.0183999500000002E-4</c:v>
                </c:pt>
                <c:pt idx="12177" formatCode="General">
                  <c:v>9.0191999499999998E-4</c:v>
                </c:pt>
                <c:pt idx="12178" formatCode="General">
                  <c:v>9.0199999500000004E-4</c:v>
                </c:pt>
                <c:pt idx="12179" formatCode="General">
                  <c:v>9.02079995E-4</c:v>
                </c:pt>
                <c:pt idx="12180" formatCode="General">
                  <c:v>9.0215999499999996E-4</c:v>
                </c:pt>
                <c:pt idx="12181" formatCode="General">
                  <c:v>9.0223999500000003E-4</c:v>
                </c:pt>
                <c:pt idx="12182" formatCode="General">
                  <c:v>9.0231999499999999E-4</c:v>
                </c:pt>
                <c:pt idx="12183" formatCode="General">
                  <c:v>9.0239999500000005E-4</c:v>
                </c:pt>
                <c:pt idx="12184" formatCode="General">
                  <c:v>9.0247999500000001E-4</c:v>
                </c:pt>
                <c:pt idx="12185" formatCode="General">
                  <c:v>9.0255999499999997E-4</c:v>
                </c:pt>
                <c:pt idx="12186" formatCode="General">
                  <c:v>9.0263999500000004E-4</c:v>
                </c:pt>
                <c:pt idx="12187" formatCode="General">
                  <c:v>9.02719995E-4</c:v>
                </c:pt>
                <c:pt idx="12188" formatCode="General">
                  <c:v>9.0279999499999995E-4</c:v>
                </c:pt>
                <c:pt idx="12189" formatCode="General">
                  <c:v>9.0287999500000002E-4</c:v>
                </c:pt>
                <c:pt idx="12190" formatCode="General">
                  <c:v>9.0295999499999998E-4</c:v>
                </c:pt>
                <c:pt idx="12191" formatCode="General">
                  <c:v>9.0303999500000005E-4</c:v>
                </c:pt>
                <c:pt idx="12192" formatCode="General">
                  <c:v>9.0311999500000001E-4</c:v>
                </c:pt>
                <c:pt idx="12193" formatCode="General">
                  <c:v>9.0319999499999996E-4</c:v>
                </c:pt>
                <c:pt idx="12194" formatCode="General">
                  <c:v>9.0327999500000003E-4</c:v>
                </c:pt>
                <c:pt idx="12195" formatCode="General">
                  <c:v>9.0335999499999999E-4</c:v>
                </c:pt>
                <c:pt idx="12196" formatCode="General">
                  <c:v>9.0343999499999995E-4</c:v>
                </c:pt>
                <c:pt idx="12197" formatCode="General">
                  <c:v>9.0351999500000002E-4</c:v>
                </c:pt>
                <c:pt idx="12198" formatCode="General">
                  <c:v>9.0359999499999997E-4</c:v>
                </c:pt>
                <c:pt idx="12199" formatCode="General">
                  <c:v>9.0367999500000004E-4</c:v>
                </c:pt>
                <c:pt idx="12200" formatCode="General">
                  <c:v>9.03759995E-4</c:v>
                </c:pt>
                <c:pt idx="12201" formatCode="General">
                  <c:v>9.0383999499999996E-4</c:v>
                </c:pt>
                <c:pt idx="12202" formatCode="General">
                  <c:v>9.0391999500000003E-4</c:v>
                </c:pt>
                <c:pt idx="12203" formatCode="General">
                  <c:v>9.0399999499999998E-4</c:v>
                </c:pt>
                <c:pt idx="12204" formatCode="General">
                  <c:v>9.0407999500000005E-4</c:v>
                </c:pt>
                <c:pt idx="12205" formatCode="General">
                  <c:v>9.0415999500000001E-4</c:v>
                </c:pt>
                <c:pt idx="12206" formatCode="General">
                  <c:v>9.0423999499999997E-4</c:v>
                </c:pt>
                <c:pt idx="12207" formatCode="General">
                  <c:v>9.0431999500000004E-4</c:v>
                </c:pt>
                <c:pt idx="12208" formatCode="General">
                  <c:v>9.0439999499999999E-4</c:v>
                </c:pt>
                <c:pt idx="12209" formatCode="General">
                  <c:v>9.0447999499999995E-4</c:v>
                </c:pt>
                <c:pt idx="12210" formatCode="General">
                  <c:v>9.0455999500000002E-4</c:v>
                </c:pt>
                <c:pt idx="12211" formatCode="General">
                  <c:v>9.0463999499999998E-4</c:v>
                </c:pt>
                <c:pt idx="12212" formatCode="General">
                  <c:v>9.0471999500000005E-4</c:v>
                </c:pt>
                <c:pt idx="12213" formatCode="General">
                  <c:v>9.04799995E-4</c:v>
                </c:pt>
                <c:pt idx="12214" formatCode="General">
                  <c:v>9.0487999499999996E-4</c:v>
                </c:pt>
                <c:pt idx="12215" formatCode="General">
                  <c:v>9.0495999500000003E-4</c:v>
                </c:pt>
                <c:pt idx="12216" formatCode="General">
                  <c:v>9.0503999399999999E-4</c:v>
                </c:pt>
                <c:pt idx="12217" formatCode="General">
                  <c:v>9.0511999399999995E-4</c:v>
                </c:pt>
                <c:pt idx="12218" formatCode="General">
                  <c:v>9.0519999400000002E-4</c:v>
                </c:pt>
                <c:pt idx="12219" formatCode="General">
                  <c:v>9.0527999399999998E-4</c:v>
                </c:pt>
                <c:pt idx="12220" formatCode="General">
                  <c:v>9.0535999400000004E-4</c:v>
                </c:pt>
                <c:pt idx="12221" formatCode="General">
                  <c:v>9.05439994E-4</c:v>
                </c:pt>
                <c:pt idx="12222" formatCode="General">
                  <c:v>9.0551999399999996E-4</c:v>
                </c:pt>
                <c:pt idx="12223" formatCode="General">
                  <c:v>9.0559999400000003E-4</c:v>
                </c:pt>
                <c:pt idx="12224" formatCode="General">
                  <c:v>9.0567999399999999E-4</c:v>
                </c:pt>
                <c:pt idx="12225" formatCode="General">
                  <c:v>9.0575999400000005E-4</c:v>
                </c:pt>
                <c:pt idx="12226" formatCode="General">
                  <c:v>9.0583999400000001E-4</c:v>
                </c:pt>
                <c:pt idx="12227" formatCode="General">
                  <c:v>9.0591999399999997E-4</c:v>
                </c:pt>
                <c:pt idx="12228" formatCode="General">
                  <c:v>9.0599999400000004E-4</c:v>
                </c:pt>
                <c:pt idx="12229" formatCode="General">
                  <c:v>9.06079994E-4</c:v>
                </c:pt>
                <c:pt idx="12230" formatCode="General">
                  <c:v>9.0615999399999995E-4</c:v>
                </c:pt>
                <c:pt idx="12231" formatCode="General">
                  <c:v>9.0623999400000002E-4</c:v>
                </c:pt>
                <c:pt idx="12232" formatCode="General">
                  <c:v>9.0631999399999998E-4</c:v>
                </c:pt>
                <c:pt idx="12233" formatCode="General">
                  <c:v>9.0639999400000005E-4</c:v>
                </c:pt>
                <c:pt idx="12234" formatCode="General">
                  <c:v>9.0647999400000001E-4</c:v>
                </c:pt>
                <c:pt idx="12235" formatCode="General">
                  <c:v>9.0655999399999996E-4</c:v>
                </c:pt>
                <c:pt idx="12236" formatCode="General">
                  <c:v>9.0663999400000003E-4</c:v>
                </c:pt>
                <c:pt idx="12237" formatCode="General">
                  <c:v>9.0671999399999999E-4</c:v>
                </c:pt>
                <c:pt idx="12238" formatCode="General">
                  <c:v>9.0679999399999995E-4</c:v>
                </c:pt>
                <c:pt idx="12239" formatCode="General">
                  <c:v>9.0687999400000001E-4</c:v>
                </c:pt>
                <c:pt idx="12240" formatCode="General">
                  <c:v>9.0695999399999997E-4</c:v>
                </c:pt>
                <c:pt idx="12241" formatCode="General">
                  <c:v>9.0703999400000004E-4</c:v>
                </c:pt>
                <c:pt idx="12242" formatCode="General">
                  <c:v>9.07119994E-4</c:v>
                </c:pt>
                <c:pt idx="12243" formatCode="General">
                  <c:v>9.0719999399999996E-4</c:v>
                </c:pt>
                <c:pt idx="12244" formatCode="General">
                  <c:v>9.0727999400000002E-4</c:v>
                </c:pt>
                <c:pt idx="12245" formatCode="General">
                  <c:v>9.0735999399999998E-4</c:v>
                </c:pt>
                <c:pt idx="12246" formatCode="General">
                  <c:v>9.0743999400000005E-4</c:v>
                </c:pt>
                <c:pt idx="12247" formatCode="General">
                  <c:v>9.0751999400000001E-4</c:v>
                </c:pt>
                <c:pt idx="12248" formatCode="General">
                  <c:v>9.0759999399999997E-4</c:v>
                </c:pt>
                <c:pt idx="12249" formatCode="General">
                  <c:v>9.0767999400000003E-4</c:v>
                </c:pt>
                <c:pt idx="12250" formatCode="General">
                  <c:v>9.0775999399999999E-4</c:v>
                </c:pt>
                <c:pt idx="12251" formatCode="General">
                  <c:v>9.0783999399999995E-4</c:v>
                </c:pt>
                <c:pt idx="12252" formatCode="General">
                  <c:v>9.0791999400000002E-4</c:v>
                </c:pt>
                <c:pt idx="12253" formatCode="General">
                  <c:v>9.0799999399999998E-4</c:v>
                </c:pt>
                <c:pt idx="12254" formatCode="General">
                  <c:v>9.0807999400000004E-4</c:v>
                </c:pt>
                <c:pt idx="12255" formatCode="General">
                  <c:v>9.08159994E-4</c:v>
                </c:pt>
                <c:pt idx="12256" formatCode="General">
                  <c:v>9.0823999399999996E-4</c:v>
                </c:pt>
                <c:pt idx="12257" formatCode="General">
                  <c:v>9.0831999400000003E-4</c:v>
                </c:pt>
                <c:pt idx="12258" formatCode="General">
                  <c:v>9.0839999399999999E-4</c:v>
                </c:pt>
                <c:pt idx="12259" formatCode="General">
                  <c:v>9.0847999400000005E-4</c:v>
                </c:pt>
                <c:pt idx="12260" formatCode="General">
                  <c:v>9.0855999400000001E-4</c:v>
                </c:pt>
                <c:pt idx="12261" formatCode="General">
                  <c:v>9.0863999399999997E-4</c:v>
                </c:pt>
                <c:pt idx="12262" formatCode="General">
                  <c:v>9.0871999400000004E-4</c:v>
                </c:pt>
                <c:pt idx="12263" formatCode="General">
                  <c:v>9.08799994E-4</c:v>
                </c:pt>
                <c:pt idx="12264" formatCode="General">
                  <c:v>9.0887999399999995E-4</c:v>
                </c:pt>
                <c:pt idx="12265" formatCode="General">
                  <c:v>9.0895999400000002E-4</c:v>
                </c:pt>
                <c:pt idx="12266" formatCode="General">
                  <c:v>9.0903999399999998E-4</c:v>
                </c:pt>
                <c:pt idx="12267" formatCode="General">
                  <c:v>9.0911999400000005E-4</c:v>
                </c:pt>
                <c:pt idx="12268" formatCode="General">
                  <c:v>9.0919999400000001E-4</c:v>
                </c:pt>
                <c:pt idx="12269" formatCode="General">
                  <c:v>9.0927999399999996E-4</c:v>
                </c:pt>
                <c:pt idx="12270" formatCode="General">
                  <c:v>9.0935999400000003E-4</c:v>
                </c:pt>
                <c:pt idx="12271" formatCode="General">
                  <c:v>9.0943999399999999E-4</c:v>
                </c:pt>
                <c:pt idx="12272" formatCode="General">
                  <c:v>9.0951999399999995E-4</c:v>
                </c:pt>
                <c:pt idx="12273" formatCode="General">
                  <c:v>9.0959999400000002E-4</c:v>
                </c:pt>
                <c:pt idx="12274" formatCode="General">
                  <c:v>9.0967999399999997E-4</c:v>
                </c:pt>
                <c:pt idx="12275" formatCode="General">
                  <c:v>9.0975999400000004E-4</c:v>
                </c:pt>
                <c:pt idx="12276" formatCode="General">
                  <c:v>9.09839994E-4</c:v>
                </c:pt>
                <c:pt idx="12277" formatCode="General">
                  <c:v>9.0991999399999996E-4</c:v>
                </c:pt>
                <c:pt idx="12278" formatCode="General">
                  <c:v>9.0999999400000003E-4</c:v>
                </c:pt>
                <c:pt idx="12279" formatCode="General">
                  <c:v>9.1007999399999998E-4</c:v>
                </c:pt>
                <c:pt idx="12280" formatCode="General">
                  <c:v>9.1015999400000005E-4</c:v>
                </c:pt>
                <c:pt idx="12281" formatCode="General">
                  <c:v>9.1023999400000001E-4</c:v>
                </c:pt>
                <c:pt idx="12282" formatCode="General">
                  <c:v>9.1031999399999997E-4</c:v>
                </c:pt>
                <c:pt idx="12283" formatCode="General">
                  <c:v>9.1039999400000004E-4</c:v>
                </c:pt>
                <c:pt idx="12284" formatCode="General">
                  <c:v>9.1047999399999999E-4</c:v>
                </c:pt>
                <c:pt idx="12285" formatCode="General">
                  <c:v>9.1055999399999995E-4</c:v>
                </c:pt>
                <c:pt idx="12286" formatCode="General">
                  <c:v>9.1063999400000002E-4</c:v>
                </c:pt>
                <c:pt idx="12287" formatCode="General">
                  <c:v>9.1071999399999998E-4</c:v>
                </c:pt>
                <c:pt idx="12288" formatCode="General">
                  <c:v>9.1079999400000005E-4</c:v>
                </c:pt>
                <c:pt idx="12289" formatCode="General">
                  <c:v>9.10879994E-4</c:v>
                </c:pt>
                <c:pt idx="12290" formatCode="General">
                  <c:v>9.1095999399999996E-4</c:v>
                </c:pt>
                <c:pt idx="12291" formatCode="General">
                  <c:v>9.1103999400000003E-4</c:v>
                </c:pt>
                <c:pt idx="12292" formatCode="General">
                  <c:v>9.1111999399999999E-4</c:v>
                </c:pt>
                <c:pt idx="12293" formatCode="General">
                  <c:v>9.1119999399999995E-4</c:v>
                </c:pt>
                <c:pt idx="12294" formatCode="General">
                  <c:v>9.1127999400000001E-4</c:v>
                </c:pt>
                <c:pt idx="12295" formatCode="General">
                  <c:v>9.1135999399999997E-4</c:v>
                </c:pt>
                <c:pt idx="12296" formatCode="General">
                  <c:v>9.1143999400000004E-4</c:v>
                </c:pt>
                <c:pt idx="12297" formatCode="General">
                  <c:v>9.11519994E-4</c:v>
                </c:pt>
                <c:pt idx="12298" formatCode="General">
                  <c:v>9.1159999399999996E-4</c:v>
                </c:pt>
                <c:pt idx="12299" formatCode="General">
                  <c:v>9.1167999400000002E-4</c:v>
                </c:pt>
                <c:pt idx="12300" formatCode="General">
                  <c:v>9.1175999399999998E-4</c:v>
                </c:pt>
                <c:pt idx="12301" formatCode="General">
                  <c:v>9.1183999400000005E-4</c:v>
                </c:pt>
                <c:pt idx="12302" formatCode="General">
                  <c:v>9.1191999400000001E-4</c:v>
                </c:pt>
                <c:pt idx="12303" formatCode="General">
                  <c:v>9.1199999399999997E-4</c:v>
                </c:pt>
                <c:pt idx="12304" formatCode="General">
                  <c:v>9.1207999400000003E-4</c:v>
                </c:pt>
                <c:pt idx="12305" formatCode="General">
                  <c:v>9.1215999399999999E-4</c:v>
                </c:pt>
                <c:pt idx="12306" formatCode="General">
                  <c:v>9.1223999399999995E-4</c:v>
                </c:pt>
                <c:pt idx="12307" formatCode="General">
                  <c:v>9.1231999400000002E-4</c:v>
                </c:pt>
                <c:pt idx="12308" formatCode="General">
                  <c:v>9.1239999399999998E-4</c:v>
                </c:pt>
                <c:pt idx="12309" formatCode="General">
                  <c:v>9.1247999400000004E-4</c:v>
                </c:pt>
                <c:pt idx="12310" formatCode="General">
                  <c:v>9.12559994E-4</c:v>
                </c:pt>
                <c:pt idx="12311" formatCode="General">
                  <c:v>9.1263999399999996E-4</c:v>
                </c:pt>
                <c:pt idx="12312" formatCode="General">
                  <c:v>9.1271999400000003E-4</c:v>
                </c:pt>
                <c:pt idx="12313" formatCode="General">
                  <c:v>9.1279999399999999E-4</c:v>
                </c:pt>
                <c:pt idx="12314" formatCode="General">
                  <c:v>9.1287999400000005E-4</c:v>
                </c:pt>
                <c:pt idx="12315" formatCode="General">
                  <c:v>9.1295999400000001E-4</c:v>
                </c:pt>
                <c:pt idx="12316" formatCode="General">
                  <c:v>9.1303999399999997E-4</c:v>
                </c:pt>
                <c:pt idx="12317" formatCode="General">
                  <c:v>9.1311999400000004E-4</c:v>
                </c:pt>
                <c:pt idx="12318" formatCode="General">
                  <c:v>9.1319999399999999E-4</c:v>
                </c:pt>
                <c:pt idx="12319" formatCode="General">
                  <c:v>9.1327999399999995E-4</c:v>
                </c:pt>
                <c:pt idx="12320" formatCode="General">
                  <c:v>9.1335999400000002E-4</c:v>
                </c:pt>
                <c:pt idx="12321" formatCode="General">
                  <c:v>9.1343999399999998E-4</c:v>
                </c:pt>
                <c:pt idx="12322" formatCode="General">
                  <c:v>9.1351999400000005E-4</c:v>
                </c:pt>
                <c:pt idx="12323" formatCode="General">
                  <c:v>9.13599994E-4</c:v>
                </c:pt>
                <c:pt idx="12324" formatCode="General">
                  <c:v>9.1367999399999996E-4</c:v>
                </c:pt>
                <c:pt idx="12325" formatCode="General">
                  <c:v>9.1375999400000003E-4</c:v>
                </c:pt>
                <c:pt idx="12326" formatCode="General">
                  <c:v>9.1383999399999999E-4</c:v>
                </c:pt>
                <c:pt idx="12327" formatCode="General">
                  <c:v>9.1391999399999995E-4</c:v>
                </c:pt>
                <c:pt idx="12328" formatCode="General">
                  <c:v>9.1399999400000001E-4</c:v>
                </c:pt>
                <c:pt idx="12329" formatCode="General">
                  <c:v>9.1407999399999997E-4</c:v>
                </c:pt>
                <c:pt idx="12330" formatCode="General">
                  <c:v>9.1415999400000004E-4</c:v>
                </c:pt>
                <c:pt idx="12331" formatCode="General">
                  <c:v>9.14239994E-4</c:v>
                </c:pt>
                <c:pt idx="12332" formatCode="General">
                  <c:v>9.1431999399999996E-4</c:v>
                </c:pt>
                <c:pt idx="12333" formatCode="General">
                  <c:v>9.1439999400000002E-4</c:v>
                </c:pt>
                <c:pt idx="12334" formatCode="General">
                  <c:v>9.1447999399999998E-4</c:v>
                </c:pt>
                <c:pt idx="12335" formatCode="General">
                  <c:v>9.1455999400000005E-4</c:v>
                </c:pt>
                <c:pt idx="12336" formatCode="General">
                  <c:v>9.1463999400000001E-4</c:v>
                </c:pt>
                <c:pt idx="12337" formatCode="General">
                  <c:v>9.1471999399999997E-4</c:v>
                </c:pt>
                <c:pt idx="12338" formatCode="General">
                  <c:v>9.1479999400000003E-4</c:v>
                </c:pt>
                <c:pt idx="12339" formatCode="General">
                  <c:v>9.1487999399999999E-4</c:v>
                </c:pt>
                <c:pt idx="12340" formatCode="General">
                  <c:v>9.1495999399999995E-4</c:v>
                </c:pt>
                <c:pt idx="12341" formatCode="General">
                  <c:v>9.1503999400000002E-4</c:v>
                </c:pt>
                <c:pt idx="12342" formatCode="General">
                  <c:v>9.1511999399999998E-4</c:v>
                </c:pt>
                <c:pt idx="12343" formatCode="General">
                  <c:v>9.1519999400000004E-4</c:v>
                </c:pt>
                <c:pt idx="12344" formatCode="General">
                  <c:v>9.15279994E-4</c:v>
                </c:pt>
                <c:pt idx="12345" formatCode="General">
                  <c:v>9.1535999399999996E-4</c:v>
                </c:pt>
                <c:pt idx="12346" formatCode="General">
                  <c:v>9.1543999400000003E-4</c:v>
                </c:pt>
                <c:pt idx="12347" formatCode="General">
                  <c:v>9.1551999399999999E-4</c:v>
                </c:pt>
                <c:pt idx="12348" formatCode="General">
                  <c:v>9.1559999400000005E-4</c:v>
                </c:pt>
                <c:pt idx="12349" formatCode="General">
                  <c:v>9.1567999400000001E-4</c:v>
                </c:pt>
                <c:pt idx="12350" formatCode="General">
                  <c:v>9.1575999399999997E-4</c:v>
                </c:pt>
                <c:pt idx="12351" formatCode="General">
                  <c:v>9.1583999400000004E-4</c:v>
                </c:pt>
                <c:pt idx="12352" formatCode="General">
                  <c:v>9.15919994E-4</c:v>
                </c:pt>
                <c:pt idx="12353" formatCode="General">
                  <c:v>9.1599999399999995E-4</c:v>
                </c:pt>
                <c:pt idx="12354" formatCode="General">
                  <c:v>9.1607999400000002E-4</c:v>
                </c:pt>
                <c:pt idx="12355" formatCode="General">
                  <c:v>9.1615999399999998E-4</c:v>
                </c:pt>
                <c:pt idx="12356" formatCode="General">
                  <c:v>9.1623999400000005E-4</c:v>
                </c:pt>
                <c:pt idx="12357" formatCode="General">
                  <c:v>9.1631999400000001E-4</c:v>
                </c:pt>
                <c:pt idx="12358" formatCode="General">
                  <c:v>9.1639999399999996E-4</c:v>
                </c:pt>
                <c:pt idx="12359" formatCode="General">
                  <c:v>9.1647999400000003E-4</c:v>
                </c:pt>
                <c:pt idx="12360" formatCode="General">
                  <c:v>9.1655999399999999E-4</c:v>
                </c:pt>
                <c:pt idx="12361" formatCode="General">
                  <c:v>9.1663999399999995E-4</c:v>
                </c:pt>
                <c:pt idx="12362" formatCode="General">
                  <c:v>9.1671999400000002E-4</c:v>
                </c:pt>
                <c:pt idx="12363" formatCode="General">
                  <c:v>9.1679999399999997E-4</c:v>
                </c:pt>
                <c:pt idx="12364" formatCode="General">
                  <c:v>9.1687999400000004E-4</c:v>
                </c:pt>
                <c:pt idx="12365" formatCode="General">
                  <c:v>9.16959994E-4</c:v>
                </c:pt>
                <c:pt idx="12366" formatCode="General">
                  <c:v>9.1703999399999996E-4</c:v>
                </c:pt>
                <c:pt idx="12367" formatCode="General">
                  <c:v>9.1711999400000003E-4</c:v>
                </c:pt>
                <c:pt idx="12368" formatCode="General">
                  <c:v>9.1719999399999998E-4</c:v>
                </c:pt>
                <c:pt idx="12369" formatCode="General">
                  <c:v>9.1727999400000005E-4</c:v>
                </c:pt>
                <c:pt idx="12370" formatCode="General">
                  <c:v>9.1735999400000001E-4</c:v>
                </c:pt>
                <c:pt idx="12371" formatCode="General">
                  <c:v>9.1743999399999997E-4</c:v>
                </c:pt>
                <c:pt idx="12372" formatCode="General">
                  <c:v>9.1751999400000003E-4</c:v>
                </c:pt>
                <c:pt idx="12373" formatCode="General">
                  <c:v>9.1759999399999999E-4</c:v>
                </c:pt>
                <c:pt idx="12374" formatCode="General">
                  <c:v>9.1767999399999995E-4</c:v>
                </c:pt>
                <c:pt idx="12375" formatCode="General">
                  <c:v>9.1775999400000002E-4</c:v>
                </c:pt>
                <c:pt idx="12376" formatCode="General">
                  <c:v>9.1783999399999998E-4</c:v>
                </c:pt>
                <c:pt idx="12377" formatCode="General">
                  <c:v>9.1791999400000004E-4</c:v>
                </c:pt>
                <c:pt idx="12378" formatCode="General">
                  <c:v>9.17999994E-4</c:v>
                </c:pt>
                <c:pt idx="12379" formatCode="General">
                  <c:v>9.1807999399999996E-4</c:v>
                </c:pt>
                <c:pt idx="12380" formatCode="General">
                  <c:v>9.1815999400000003E-4</c:v>
                </c:pt>
                <c:pt idx="12381" formatCode="General">
                  <c:v>9.1823999399999999E-4</c:v>
                </c:pt>
                <c:pt idx="12382" formatCode="General">
                  <c:v>9.1831999399999995E-4</c:v>
                </c:pt>
                <c:pt idx="12383" formatCode="General">
                  <c:v>9.1839999400000001E-4</c:v>
                </c:pt>
                <c:pt idx="12384" formatCode="General">
                  <c:v>9.1847999399999997E-4</c:v>
                </c:pt>
                <c:pt idx="12385" formatCode="General">
                  <c:v>9.1855999400000004E-4</c:v>
                </c:pt>
                <c:pt idx="12386" formatCode="General">
                  <c:v>9.18639994E-4</c:v>
                </c:pt>
                <c:pt idx="12387" formatCode="General">
                  <c:v>9.1871999399999996E-4</c:v>
                </c:pt>
                <c:pt idx="12388" formatCode="General">
                  <c:v>9.1879999400000002E-4</c:v>
                </c:pt>
                <c:pt idx="12389" formatCode="General">
                  <c:v>9.1887999399999998E-4</c:v>
                </c:pt>
                <c:pt idx="12390" formatCode="General">
                  <c:v>9.1895999400000005E-4</c:v>
                </c:pt>
                <c:pt idx="12391" formatCode="General">
                  <c:v>9.1903999400000001E-4</c:v>
                </c:pt>
                <c:pt idx="12392" formatCode="General">
                  <c:v>9.1911999399999997E-4</c:v>
                </c:pt>
                <c:pt idx="12393" formatCode="General">
                  <c:v>9.1919999400000003E-4</c:v>
                </c:pt>
                <c:pt idx="12394" formatCode="General">
                  <c:v>9.1927999399999999E-4</c:v>
                </c:pt>
                <c:pt idx="12395" formatCode="General">
                  <c:v>9.1935999399999995E-4</c:v>
                </c:pt>
                <c:pt idx="12396" formatCode="General">
                  <c:v>9.1943999400000002E-4</c:v>
                </c:pt>
                <c:pt idx="12397" formatCode="General">
                  <c:v>9.1951999399999998E-4</c:v>
                </c:pt>
                <c:pt idx="12398" formatCode="General">
                  <c:v>9.1959999400000004E-4</c:v>
                </c:pt>
                <c:pt idx="12399" formatCode="General">
                  <c:v>9.19679994E-4</c:v>
                </c:pt>
                <c:pt idx="12400" formatCode="General">
                  <c:v>9.1975999399999996E-4</c:v>
                </c:pt>
                <c:pt idx="12401" formatCode="General">
                  <c:v>9.1983999400000003E-4</c:v>
                </c:pt>
                <c:pt idx="12402" formatCode="General">
                  <c:v>9.1991999399999998E-4</c:v>
                </c:pt>
                <c:pt idx="12403" formatCode="General">
                  <c:v>9.1999999400000005E-4</c:v>
                </c:pt>
                <c:pt idx="12404" formatCode="General">
                  <c:v>9.2007999400000001E-4</c:v>
                </c:pt>
                <c:pt idx="12405" formatCode="General">
                  <c:v>9.2015999399999997E-4</c:v>
                </c:pt>
                <c:pt idx="12406" formatCode="General">
                  <c:v>9.2023999400000004E-4</c:v>
                </c:pt>
                <c:pt idx="12407" formatCode="General">
                  <c:v>9.2031999399999999E-4</c:v>
                </c:pt>
                <c:pt idx="12408" formatCode="General">
                  <c:v>9.2039999399999995E-4</c:v>
                </c:pt>
                <c:pt idx="12409" formatCode="General">
                  <c:v>9.2047999400000002E-4</c:v>
                </c:pt>
                <c:pt idx="12410" formatCode="General">
                  <c:v>9.2055999399999998E-4</c:v>
                </c:pt>
                <c:pt idx="12411" formatCode="General">
                  <c:v>9.2063999400000005E-4</c:v>
                </c:pt>
                <c:pt idx="12412" formatCode="General">
                  <c:v>9.20719994E-4</c:v>
                </c:pt>
                <c:pt idx="12413" formatCode="General">
                  <c:v>9.2079999399999996E-4</c:v>
                </c:pt>
                <c:pt idx="12414" formatCode="General">
                  <c:v>9.2087999400000003E-4</c:v>
                </c:pt>
                <c:pt idx="12415" formatCode="General">
                  <c:v>9.2095999399999999E-4</c:v>
                </c:pt>
                <c:pt idx="12416" formatCode="General">
                  <c:v>9.2103999399999995E-4</c:v>
                </c:pt>
                <c:pt idx="12417" formatCode="General">
                  <c:v>9.2111999400000001E-4</c:v>
                </c:pt>
                <c:pt idx="12418" formatCode="General">
                  <c:v>9.2119999399999997E-4</c:v>
                </c:pt>
                <c:pt idx="12419" formatCode="General">
                  <c:v>9.2127999400000004E-4</c:v>
                </c:pt>
                <c:pt idx="12420" formatCode="General">
                  <c:v>9.21359994E-4</c:v>
                </c:pt>
                <c:pt idx="12421" formatCode="General">
                  <c:v>9.2143999399999996E-4</c:v>
                </c:pt>
                <c:pt idx="12422" formatCode="General">
                  <c:v>9.2151999400000002E-4</c:v>
                </c:pt>
                <c:pt idx="12423" formatCode="General">
                  <c:v>9.2159999399999998E-4</c:v>
                </c:pt>
                <c:pt idx="12424" formatCode="General">
                  <c:v>9.2167999400000005E-4</c:v>
                </c:pt>
                <c:pt idx="12425" formatCode="General">
                  <c:v>9.2175999400000001E-4</c:v>
                </c:pt>
                <c:pt idx="12426" formatCode="General">
                  <c:v>9.2183999399999997E-4</c:v>
                </c:pt>
                <c:pt idx="12427" formatCode="General">
                  <c:v>9.2191999400000003E-4</c:v>
                </c:pt>
                <c:pt idx="12428" formatCode="General">
                  <c:v>9.2199999399999999E-4</c:v>
                </c:pt>
                <c:pt idx="12429" formatCode="General">
                  <c:v>9.2207999399999995E-4</c:v>
                </c:pt>
                <c:pt idx="12430" formatCode="General">
                  <c:v>9.2215999400000002E-4</c:v>
                </c:pt>
                <c:pt idx="12431" formatCode="General">
                  <c:v>9.2223999399999998E-4</c:v>
                </c:pt>
                <c:pt idx="12432" formatCode="General">
                  <c:v>9.2231999400000004E-4</c:v>
                </c:pt>
                <c:pt idx="12433" formatCode="General">
                  <c:v>9.22399994E-4</c:v>
                </c:pt>
                <c:pt idx="12434" formatCode="General">
                  <c:v>9.2247999399999996E-4</c:v>
                </c:pt>
                <c:pt idx="12435" formatCode="General">
                  <c:v>9.2255999400000003E-4</c:v>
                </c:pt>
                <c:pt idx="12436" formatCode="General">
                  <c:v>9.2263999399999999E-4</c:v>
                </c:pt>
                <c:pt idx="12437" formatCode="General">
                  <c:v>9.2271999400000005E-4</c:v>
                </c:pt>
                <c:pt idx="12438" formatCode="General">
                  <c:v>9.2279999400000001E-4</c:v>
                </c:pt>
                <c:pt idx="12439" formatCode="General">
                  <c:v>9.2287999399999997E-4</c:v>
                </c:pt>
                <c:pt idx="12440" formatCode="General">
                  <c:v>9.2295999400000004E-4</c:v>
                </c:pt>
                <c:pt idx="12441" formatCode="General">
                  <c:v>9.23039994E-4</c:v>
                </c:pt>
                <c:pt idx="12442" formatCode="General">
                  <c:v>9.2311999399999995E-4</c:v>
                </c:pt>
                <c:pt idx="12443" formatCode="General">
                  <c:v>9.2319999400000002E-4</c:v>
                </c:pt>
                <c:pt idx="12444" formatCode="General">
                  <c:v>9.2327999399999998E-4</c:v>
                </c:pt>
                <c:pt idx="12445" formatCode="General">
                  <c:v>9.2335999400000005E-4</c:v>
                </c:pt>
                <c:pt idx="12446" formatCode="General">
                  <c:v>9.2343999400000001E-4</c:v>
                </c:pt>
                <c:pt idx="12447" formatCode="General">
                  <c:v>9.2351999399999996E-4</c:v>
                </c:pt>
                <c:pt idx="12448" formatCode="General">
                  <c:v>9.2359999400000003E-4</c:v>
                </c:pt>
                <c:pt idx="12449" formatCode="General">
                  <c:v>9.2367999399999999E-4</c:v>
                </c:pt>
                <c:pt idx="12450" formatCode="General">
                  <c:v>9.2375999399999995E-4</c:v>
                </c:pt>
                <c:pt idx="12451" formatCode="General">
                  <c:v>9.2383999400000002E-4</c:v>
                </c:pt>
                <c:pt idx="12452" formatCode="General">
                  <c:v>9.2391999399999997E-4</c:v>
                </c:pt>
                <c:pt idx="12453" formatCode="General">
                  <c:v>9.2399999400000004E-4</c:v>
                </c:pt>
                <c:pt idx="12454" formatCode="General">
                  <c:v>9.24079994E-4</c:v>
                </c:pt>
                <c:pt idx="12455" formatCode="General">
                  <c:v>9.2415999399999996E-4</c:v>
                </c:pt>
                <c:pt idx="12456" formatCode="General">
                  <c:v>9.2423999400000002E-4</c:v>
                </c:pt>
                <c:pt idx="12457" formatCode="General">
                  <c:v>9.2431999399999998E-4</c:v>
                </c:pt>
                <c:pt idx="12458" formatCode="General">
                  <c:v>9.2439999400000005E-4</c:v>
                </c:pt>
                <c:pt idx="12459" formatCode="General">
                  <c:v>9.2447999400000001E-4</c:v>
                </c:pt>
                <c:pt idx="12460" formatCode="General">
                  <c:v>9.2455999399999997E-4</c:v>
                </c:pt>
                <c:pt idx="12461" formatCode="General">
                  <c:v>9.2463999400000003E-4</c:v>
                </c:pt>
                <c:pt idx="12462" formatCode="General">
                  <c:v>9.2471999399999999E-4</c:v>
                </c:pt>
                <c:pt idx="12463" formatCode="General">
                  <c:v>9.2479999399999995E-4</c:v>
                </c:pt>
                <c:pt idx="12464" formatCode="General">
                  <c:v>9.2487999400000002E-4</c:v>
                </c:pt>
                <c:pt idx="12465" formatCode="General">
                  <c:v>9.2495999399999998E-4</c:v>
                </c:pt>
                <c:pt idx="12466" formatCode="General">
                  <c:v>9.2503999400000004E-4</c:v>
                </c:pt>
                <c:pt idx="12467" formatCode="General">
                  <c:v>9.25119994E-4</c:v>
                </c:pt>
                <c:pt idx="12468" formatCode="General">
                  <c:v>9.2519999399999996E-4</c:v>
                </c:pt>
                <c:pt idx="12469" formatCode="General">
                  <c:v>9.2527999400000003E-4</c:v>
                </c:pt>
                <c:pt idx="12470" formatCode="General">
                  <c:v>9.2535999399999999E-4</c:v>
                </c:pt>
                <c:pt idx="12471" formatCode="General">
                  <c:v>9.2543999400000005E-4</c:v>
                </c:pt>
                <c:pt idx="12472" formatCode="General">
                  <c:v>9.2551999400000001E-4</c:v>
                </c:pt>
                <c:pt idx="12473" formatCode="General">
                  <c:v>9.2559999399999997E-4</c:v>
                </c:pt>
                <c:pt idx="12474" formatCode="General">
                  <c:v>9.2567999400000004E-4</c:v>
                </c:pt>
                <c:pt idx="12475" formatCode="General">
                  <c:v>9.25759994E-4</c:v>
                </c:pt>
                <c:pt idx="12476" formatCode="General">
                  <c:v>9.2583999399999996E-4</c:v>
                </c:pt>
                <c:pt idx="12477" formatCode="General">
                  <c:v>9.2591999400000002E-4</c:v>
                </c:pt>
                <c:pt idx="12478" formatCode="General">
                  <c:v>9.2599999399999998E-4</c:v>
                </c:pt>
                <c:pt idx="12479" formatCode="General">
                  <c:v>9.2607999400000005E-4</c:v>
                </c:pt>
                <c:pt idx="12480" formatCode="General">
                  <c:v>9.2615999400000001E-4</c:v>
                </c:pt>
                <c:pt idx="12481" formatCode="General">
                  <c:v>9.2623999399999996E-4</c:v>
                </c:pt>
                <c:pt idx="12482" formatCode="General">
                  <c:v>9.2631999400000003E-4</c:v>
                </c:pt>
                <c:pt idx="12483" formatCode="General">
                  <c:v>9.2639999399999999E-4</c:v>
                </c:pt>
                <c:pt idx="12484" formatCode="General">
                  <c:v>9.2647999399999995E-4</c:v>
                </c:pt>
                <c:pt idx="12485" formatCode="General">
                  <c:v>9.2655999400000002E-4</c:v>
                </c:pt>
                <c:pt idx="12486" formatCode="General">
                  <c:v>9.2663999399999997E-4</c:v>
                </c:pt>
                <c:pt idx="12487" formatCode="General">
                  <c:v>9.2671999400000004E-4</c:v>
                </c:pt>
                <c:pt idx="12488" formatCode="General">
                  <c:v>9.26799994E-4</c:v>
                </c:pt>
                <c:pt idx="12489" formatCode="General">
                  <c:v>9.2687999399999996E-4</c:v>
                </c:pt>
                <c:pt idx="12490" formatCode="General">
                  <c:v>9.2695999400000003E-4</c:v>
                </c:pt>
                <c:pt idx="12491" formatCode="General">
                  <c:v>9.2703999399999998E-4</c:v>
                </c:pt>
                <c:pt idx="12492" formatCode="General">
                  <c:v>9.2711999400000005E-4</c:v>
                </c:pt>
                <c:pt idx="12493" formatCode="General">
                  <c:v>9.2719999400000001E-4</c:v>
                </c:pt>
                <c:pt idx="12494" formatCode="General">
                  <c:v>9.2727999399999997E-4</c:v>
                </c:pt>
                <c:pt idx="12495" formatCode="General">
                  <c:v>9.2735999400000004E-4</c:v>
                </c:pt>
                <c:pt idx="12496" formatCode="General">
                  <c:v>9.2743999399999999E-4</c:v>
                </c:pt>
                <c:pt idx="12497" formatCode="General">
                  <c:v>9.2751999399999995E-4</c:v>
                </c:pt>
                <c:pt idx="12498" formatCode="General">
                  <c:v>9.2759999400000002E-4</c:v>
                </c:pt>
                <c:pt idx="12499" formatCode="General">
                  <c:v>9.2767999399999998E-4</c:v>
                </c:pt>
                <c:pt idx="12500" formatCode="General">
                  <c:v>9.2775999400000005E-4</c:v>
                </c:pt>
                <c:pt idx="12501" formatCode="General">
                  <c:v>9.27839994E-4</c:v>
                </c:pt>
                <c:pt idx="12502" formatCode="General">
                  <c:v>9.2791999399999996E-4</c:v>
                </c:pt>
                <c:pt idx="12503" formatCode="General">
                  <c:v>9.2799999400000003E-4</c:v>
                </c:pt>
                <c:pt idx="12504" formatCode="General">
                  <c:v>9.2807999399999999E-4</c:v>
                </c:pt>
                <c:pt idx="12505" formatCode="General">
                  <c:v>9.2815999399999995E-4</c:v>
                </c:pt>
                <c:pt idx="12506" formatCode="General">
                  <c:v>9.2823999400000001E-4</c:v>
                </c:pt>
                <c:pt idx="12507" formatCode="General">
                  <c:v>9.2831999399999997E-4</c:v>
                </c:pt>
                <c:pt idx="12508" formatCode="General">
                  <c:v>9.2839999400000004E-4</c:v>
                </c:pt>
                <c:pt idx="12509" formatCode="General">
                  <c:v>9.28479994E-4</c:v>
                </c:pt>
                <c:pt idx="12510" formatCode="General">
                  <c:v>9.2855999399999996E-4</c:v>
                </c:pt>
                <c:pt idx="12511" formatCode="General">
                  <c:v>9.2863999400000002E-4</c:v>
                </c:pt>
                <c:pt idx="12512" formatCode="General">
                  <c:v>9.2871999399999998E-4</c:v>
                </c:pt>
                <c:pt idx="12513" formatCode="General">
                  <c:v>9.2879999400000005E-4</c:v>
                </c:pt>
                <c:pt idx="12514" formatCode="General">
                  <c:v>9.2887999400000001E-4</c:v>
                </c:pt>
                <c:pt idx="12515" formatCode="General">
                  <c:v>9.2895999399999997E-4</c:v>
                </c:pt>
                <c:pt idx="12516" formatCode="General">
                  <c:v>9.2903999400000003E-4</c:v>
                </c:pt>
                <c:pt idx="12517" formatCode="General">
                  <c:v>9.2911999399999999E-4</c:v>
                </c:pt>
                <c:pt idx="12518" formatCode="General">
                  <c:v>9.2919999399999995E-4</c:v>
                </c:pt>
                <c:pt idx="12519" formatCode="General">
                  <c:v>9.2927999400000002E-4</c:v>
                </c:pt>
                <c:pt idx="12520" formatCode="General">
                  <c:v>9.2935999399999998E-4</c:v>
                </c:pt>
                <c:pt idx="12521" formatCode="General">
                  <c:v>9.2943999400000004E-4</c:v>
                </c:pt>
                <c:pt idx="12522" formatCode="General">
                  <c:v>9.29519994E-4</c:v>
                </c:pt>
                <c:pt idx="12523" formatCode="General">
                  <c:v>9.2959999399999996E-4</c:v>
                </c:pt>
                <c:pt idx="12524" formatCode="General">
                  <c:v>9.2967999400000003E-4</c:v>
                </c:pt>
                <c:pt idx="12525" formatCode="General">
                  <c:v>9.2975999399999999E-4</c:v>
                </c:pt>
                <c:pt idx="12526" formatCode="General">
                  <c:v>9.2983999400000005E-4</c:v>
                </c:pt>
                <c:pt idx="12527" formatCode="General">
                  <c:v>9.2991999400000001E-4</c:v>
                </c:pt>
                <c:pt idx="12528" formatCode="General">
                  <c:v>9.2999999399999997E-4</c:v>
                </c:pt>
                <c:pt idx="12529" formatCode="General">
                  <c:v>9.3007999400000004E-4</c:v>
                </c:pt>
                <c:pt idx="12530" formatCode="General">
                  <c:v>9.30159994E-4</c:v>
                </c:pt>
                <c:pt idx="12531" formatCode="General">
                  <c:v>9.3023999399999995E-4</c:v>
                </c:pt>
                <c:pt idx="12532" formatCode="General">
                  <c:v>9.3031999400000002E-4</c:v>
                </c:pt>
                <c:pt idx="12533" formatCode="General">
                  <c:v>9.3039999399999998E-4</c:v>
                </c:pt>
                <c:pt idx="12534" formatCode="General">
                  <c:v>9.3047999400000005E-4</c:v>
                </c:pt>
                <c:pt idx="12535" formatCode="General">
                  <c:v>9.30559994E-4</c:v>
                </c:pt>
                <c:pt idx="12536" formatCode="General">
                  <c:v>9.3063999399999996E-4</c:v>
                </c:pt>
                <c:pt idx="12537" formatCode="General">
                  <c:v>9.3071999400000003E-4</c:v>
                </c:pt>
                <c:pt idx="12538" formatCode="General">
                  <c:v>9.3079999399999999E-4</c:v>
                </c:pt>
                <c:pt idx="12539" formatCode="General">
                  <c:v>9.3087999399999995E-4</c:v>
                </c:pt>
                <c:pt idx="12540" formatCode="General">
                  <c:v>9.3095999400000001E-4</c:v>
                </c:pt>
                <c:pt idx="12541" formatCode="General">
                  <c:v>9.3103999399999997E-4</c:v>
                </c:pt>
                <c:pt idx="12542" formatCode="General">
                  <c:v>9.3111999400000004E-4</c:v>
                </c:pt>
                <c:pt idx="12543" formatCode="General">
                  <c:v>9.31199994E-4</c:v>
                </c:pt>
                <c:pt idx="12544" formatCode="General">
                  <c:v>9.3127999399999996E-4</c:v>
                </c:pt>
                <c:pt idx="12545" formatCode="General">
                  <c:v>9.3135999400000002E-4</c:v>
                </c:pt>
                <c:pt idx="12546" formatCode="General">
                  <c:v>9.3143999399999998E-4</c:v>
                </c:pt>
                <c:pt idx="12547" formatCode="General">
                  <c:v>9.3151999400000005E-4</c:v>
                </c:pt>
                <c:pt idx="12548" formatCode="General">
                  <c:v>9.3159999400000001E-4</c:v>
                </c:pt>
                <c:pt idx="12549" formatCode="General">
                  <c:v>9.3167999399999997E-4</c:v>
                </c:pt>
                <c:pt idx="12550" formatCode="General">
                  <c:v>9.3175999400000003E-4</c:v>
                </c:pt>
                <c:pt idx="12551" formatCode="General">
                  <c:v>9.3183999399999999E-4</c:v>
                </c:pt>
                <c:pt idx="12552" formatCode="General">
                  <c:v>9.3191999399999995E-4</c:v>
                </c:pt>
                <c:pt idx="12553" formatCode="General">
                  <c:v>9.3199999400000002E-4</c:v>
                </c:pt>
                <c:pt idx="12554" formatCode="General">
                  <c:v>9.3207999399999998E-4</c:v>
                </c:pt>
                <c:pt idx="12555" formatCode="General">
                  <c:v>9.3215999400000004E-4</c:v>
                </c:pt>
                <c:pt idx="12556" formatCode="General">
                  <c:v>9.32239994E-4</c:v>
                </c:pt>
                <c:pt idx="12557" formatCode="General">
                  <c:v>9.3231999399999996E-4</c:v>
                </c:pt>
                <c:pt idx="12558" formatCode="General">
                  <c:v>9.3239999400000003E-4</c:v>
                </c:pt>
                <c:pt idx="12559" formatCode="General">
                  <c:v>9.3247999399999999E-4</c:v>
                </c:pt>
                <c:pt idx="12560" formatCode="General">
                  <c:v>9.3255999400000005E-4</c:v>
                </c:pt>
                <c:pt idx="12561" formatCode="General">
                  <c:v>9.3263999400000001E-4</c:v>
                </c:pt>
                <c:pt idx="12562" formatCode="General">
                  <c:v>9.3271999399999997E-4</c:v>
                </c:pt>
                <c:pt idx="12563" formatCode="General">
                  <c:v>9.3279999400000004E-4</c:v>
                </c:pt>
                <c:pt idx="12564" formatCode="General">
                  <c:v>9.32879994E-4</c:v>
                </c:pt>
                <c:pt idx="12565" formatCode="General">
                  <c:v>9.3295999399999995E-4</c:v>
                </c:pt>
                <c:pt idx="12566" formatCode="General">
                  <c:v>9.3303999400000002E-4</c:v>
                </c:pt>
                <c:pt idx="12567" formatCode="General">
                  <c:v>9.3311999399999998E-4</c:v>
                </c:pt>
                <c:pt idx="12568" formatCode="General">
                  <c:v>9.3319999400000005E-4</c:v>
                </c:pt>
                <c:pt idx="12569" formatCode="General">
                  <c:v>9.3327999400000001E-4</c:v>
                </c:pt>
                <c:pt idx="12570" formatCode="General">
                  <c:v>9.3335999399999996E-4</c:v>
                </c:pt>
                <c:pt idx="12571" formatCode="General">
                  <c:v>9.3343999400000003E-4</c:v>
                </c:pt>
                <c:pt idx="12572" formatCode="General">
                  <c:v>9.3351999399999999E-4</c:v>
                </c:pt>
                <c:pt idx="12573" formatCode="General">
                  <c:v>9.3359999399999995E-4</c:v>
                </c:pt>
                <c:pt idx="12574" formatCode="General">
                  <c:v>9.3367999400000002E-4</c:v>
                </c:pt>
                <c:pt idx="12575" formatCode="General">
                  <c:v>9.3375999399999997E-4</c:v>
                </c:pt>
                <c:pt idx="12576" formatCode="General">
                  <c:v>9.3383999400000004E-4</c:v>
                </c:pt>
                <c:pt idx="12577" formatCode="General">
                  <c:v>9.33919994E-4</c:v>
                </c:pt>
                <c:pt idx="12578" formatCode="General">
                  <c:v>9.3399999399999996E-4</c:v>
                </c:pt>
                <c:pt idx="12579" formatCode="General">
                  <c:v>9.3407999400000003E-4</c:v>
                </c:pt>
                <c:pt idx="12580" formatCode="General">
                  <c:v>9.3415999399999998E-4</c:v>
                </c:pt>
                <c:pt idx="12581" formatCode="General">
                  <c:v>9.3423999400000005E-4</c:v>
                </c:pt>
                <c:pt idx="12582" formatCode="General">
                  <c:v>9.3431999400000001E-4</c:v>
                </c:pt>
                <c:pt idx="12583" formatCode="General">
                  <c:v>9.3439999399999997E-4</c:v>
                </c:pt>
                <c:pt idx="12584" formatCode="General">
                  <c:v>9.3447999400000004E-4</c:v>
                </c:pt>
                <c:pt idx="12585" formatCode="General">
                  <c:v>9.3455999399999999E-4</c:v>
                </c:pt>
                <c:pt idx="12586" formatCode="General">
                  <c:v>9.3463999399999995E-4</c:v>
                </c:pt>
                <c:pt idx="12587" formatCode="General">
                  <c:v>9.3471999400000002E-4</c:v>
                </c:pt>
                <c:pt idx="12588" formatCode="General">
                  <c:v>9.3479999399999998E-4</c:v>
                </c:pt>
                <c:pt idx="12589" formatCode="General">
                  <c:v>9.3487999400000004E-4</c:v>
                </c:pt>
                <c:pt idx="12590" formatCode="General">
                  <c:v>9.34959994E-4</c:v>
                </c:pt>
                <c:pt idx="12591" formatCode="General">
                  <c:v>9.3503999399999996E-4</c:v>
                </c:pt>
                <c:pt idx="12592" formatCode="General">
                  <c:v>9.3511999400000003E-4</c:v>
                </c:pt>
                <c:pt idx="12593" formatCode="General">
                  <c:v>9.3519999399999999E-4</c:v>
                </c:pt>
                <c:pt idx="12594" formatCode="General">
                  <c:v>9.3527999399999995E-4</c:v>
                </c:pt>
                <c:pt idx="12595" formatCode="General">
                  <c:v>9.3535999400000001E-4</c:v>
                </c:pt>
                <c:pt idx="12596" formatCode="General">
                  <c:v>9.3543999399999997E-4</c:v>
                </c:pt>
                <c:pt idx="12597" formatCode="General">
                  <c:v>9.3551999400000004E-4</c:v>
                </c:pt>
                <c:pt idx="12598" formatCode="General">
                  <c:v>9.35599994E-4</c:v>
                </c:pt>
                <c:pt idx="12599" formatCode="General">
                  <c:v>9.3567999399999996E-4</c:v>
                </c:pt>
                <c:pt idx="12600" formatCode="General">
                  <c:v>9.3575999400000002E-4</c:v>
                </c:pt>
                <c:pt idx="12601" formatCode="General">
                  <c:v>9.3583999399999998E-4</c:v>
                </c:pt>
                <c:pt idx="12602" formatCode="General">
                  <c:v>9.3591999400000005E-4</c:v>
                </c:pt>
                <c:pt idx="12603" formatCode="General">
                  <c:v>9.3599999400000001E-4</c:v>
                </c:pt>
                <c:pt idx="12604" formatCode="General">
                  <c:v>9.3607999399999997E-4</c:v>
                </c:pt>
                <c:pt idx="12605" formatCode="General">
                  <c:v>9.3615999400000003E-4</c:v>
                </c:pt>
                <c:pt idx="12606" formatCode="General">
                  <c:v>9.3623999399999999E-4</c:v>
                </c:pt>
                <c:pt idx="12607" formatCode="General">
                  <c:v>9.3631999399999995E-4</c:v>
                </c:pt>
                <c:pt idx="12608" formatCode="General">
                  <c:v>9.3639999400000002E-4</c:v>
                </c:pt>
                <c:pt idx="12609" formatCode="General">
                  <c:v>9.3647999399999998E-4</c:v>
                </c:pt>
                <c:pt idx="12610" formatCode="General">
                  <c:v>9.3655999400000004E-4</c:v>
                </c:pt>
                <c:pt idx="12611" formatCode="General">
                  <c:v>9.36639994E-4</c:v>
                </c:pt>
                <c:pt idx="12612" formatCode="General">
                  <c:v>9.3671999399999996E-4</c:v>
                </c:pt>
                <c:pt idx="12613" formatCode="General">
                  <c:v>9.3679999400000003E-4</c:v>
                </c:pt>
                <c:pt idx="12614" formatCode="General">
                  <c:v>9.3687999399999999E-4</c:v>
                </c:pt>
                <c:pt idx="12615" formatCode="General">
                  <c:v>9.3695999400000005E-4</c:v>
                </c:pt>
                <c:pt idx="12616" formatCode="General">
                  <c:v>9.3703999400000001E-4</c:v>
                </c:pt>
                <c:pt idx="12617" formatCode="General">
                  <c:v>9.3711999399999997E-4</c:v>
                </c:pt>
                <c:pt idx="12618" formatCode="General">
                  <c:v>9.3719999400000004E-4</c:v>
                </c:pt>
                <c:pt idx="12619" formatCode="General">
                  <c:v>9.3727999399999999E-4</c:v>
                </c:pt>
                <c:pt idx="12620" formatCode="General">
                  <c:v>9.3735999399999995E-4</c:v>
                </c:pt>
                <c:pt idx="12621" formatCode="General">
                  <c:v>9.3743999400000002E-4</c:v>
                </c:pt>
                <c:pt idx="12622" formatCode="General">
                  <c:v>9.3751999399999998E-4</c:v>
                </c:pt>
                <c:pt idx="12623" formatCode="General">
                  <c:v>9.3759999400000005E-4</c:v>
                </c:pt>
                <c:pt idx="12624" formatCode="General">
                  <c:v>9.37679994E-4</c:v>
                </c:pt>
                <c:pt idx="12625" formatCode="General">
                  <c:v>9.3775999399999996E-4</c:v>
                </c:pt>
                <c:pt idx="12626" formatCode="General">
                  <c:v>9.3783999400000003E-4</c:v>
                </c:pt>
                <c:pt idx="12627" formatCode="General">
                  <c:v>9.3791999399999999E-4</c:v>
                </c:pt>
                <c:pt idx="12628" formatCode="General">
                  <c:v>9.3799999399999995E-4</c:v>
                </c:pt>
                <c:pt idx="12629" formatCode="General">
                  <c:v>9.3807999400000001E-4</c:v>
                </c:pt>
                <c:pt idx="12630" formatCode="General">
                  <c:v>9.3815999399999997E-4</c:v>
                </c:pt>
                <c:pt idx="12631" formatCode="General">
                  <c:v>9.3823999400000004E-4</c:v>
                </c:pt>
                <c:pt idx="12632" formatCode="General">
                  <c:v>9.38319994E-4</c:v>
                </c:pt>
                <c:pt idx="12633" formatCode="General">
                  <c:v>9.3839999399999996E-4</c:v>
                </c:pt>
                <c:pt idx="12634" formatCode="General">
                  <c:v>9.3847999400000002E-4</c:v>
                </c:pt>
                <c:pt idx="12635" formatCode="General">
                  <c:v>9.3855999399999998E-4</c:v>
                </c:pt>
                <c:pt idx="12636" formatCode="General">
                  <c:v>9.3863999400000005E-4</c:v>
                </c:pt>
                <c:pt idx="12637" formatCode="General">
                  <c:v>9.3871999400000001E-4</c:v>
                </c:pt>
                <c:pt idx="12638" formatCode="General">
                  <c:v>9.3879999399999997E-4</c:v>
                </c:pt>
                <c:pt idx="12639" formatCode="General">
                  <c:v>9.3887999400000003E-4</c:v>
                </c:pt>
                <c:pt idx="12640" formatCode="General">
                  <c:v>9.3895999399999999E-4</c:v>
                </c:pt>
                <c:pt idx="12641" formatCode="General">
                  <c:v>9.3903999399999995E-4</c:v>
                </c:pt>
                <c:pt idx="12642" formatCode="General">
                  <c:v>9.3911999400000002E-4</c:v>
                </c:pt>
                <c:pt idx="12643" formatCode="General">
                  <c:v>9.3919999399999998E-4</c:v>
                </c:pt>
                <c:pt idx="12644" formatCode="General">
                  <c:v>9.3927999400000004E-4</c:v>
                </c:pt>
                <c:pt idx="12645" formatCode="General">
                  <c:v>9.39359994E-4</c:v>
                </c:pt>
                <c:pt idx="12646" formatCode="General">
                  <c:v>9.3943999399999996E-4</c:v>
                </c:pt>
                <c:pt idx="12647" formatCode="General">
                  <c:v>9.3951999400000003E-4</c:v>
                </c:pt>
                <c:pt idx="12648" formatCode="General">
                  <c:v>9.3959999399999999E-4</c:v>
                </c:pt>
                <c:pt idx="12649" formatCode="General">
                  <c:v>9.3967999400000005E-4</c:v>
                </c:pt>
                <c:pt idx="12650" formatCode="General">
                  <c:v>9.3975999400000001E-4</c:v>
                </c:pt>
                <c:pt idx="12651" formatCode="General">
                  <c:v>9.3983999399999997E-4</c:v>
                </c:pt>
                <c:pt idx="12652" formatCode="General">
                  <c:v>9.3991999400000004E-4</c:v>
                </c:pt>
                <c:pt idx="12653" formatCode="General">
                  <c:v>9.39999994E-4</c:v>
                </c:pt>
                <c:pt idx="12654" formatCode="General">
                  <c:v>9.4007999399999995E-4</c:v>
                </c:pt>
                <c:pt idx="12655" formatCode="General">
                  <c:v>9.4015999400000002E-4</c:v>
                </c:pt>
                <c:pt idx="12656" formatCode="General">
                  <c:v>9.4023999399999998E-4</c:v>
                </c:pt>
                <c:pt idx="12657" formatCode="General">
                  <c:v>9.4031999400000005E-4</c:v>
                </c:pt>
                <c:pt idx="12658" formatCode="General">
                  <c:v>9.4039999400000001E-4</c:v>
                </c:pt>
                <c:pt idx="12659" formatCode="General">
                  <c:v>9.4047999399999996E-4</c:v>
                </c:pt>
                <c:pt idx="12660" formatCode="General">
                  <c:v>9.4055999400000003E-4</c:v>
                </c:pt>
                <c:pt idx="12661" formatCode="General">
                  <c:v>9.4063999399999999E-4</c:v>
                </c:pt>
                <c:pt idx="12662" formatCode="General">
                  <c:v>9.4071999399999995E-4</c:v>
                </c:pt>
                <c:pt idx="12663" formatCode="General">
                  <c:v>9.4079999400000002E-4</c:v>
                </c:pt>
                <c:pt idx="12664" formatCode="General">
                  <c:v>9.4087999399999997E-4</c:v>
                </c:pt>
                <c:pt idx="12665" formatCode="General">
                  <c:v>9.4095999400000004E-4</c:v>
                </c:pt>
                <c:pt idx="12666" formatCode="General">
                  <c:v>9.41039994E-4</c:v>
                </c:pt>
                <c:pt idx="12667" formatCode="General">
                  <c:v>9.4111999399999996E-4</c:v>
                </c:pt>
                <c:pt idx="12668" formatCode="General">
                  <c:v>9.4119999400000003E-4</c:v>
                </c:pt>
                <c:pt idx="12669" formatCode="General">
                  <c:v>9.4127999399999998E-4</c:v>
                </c:pt>
                <c:pt idx="12670" formatCode="General">
                  <c:v>9.4135999400000005E-4</c:v>
                </c:pt>
                <c:pt idx="12671" formatCode="General">
                  <c:v>9.4143999400000001E-4</c:v>
                </c:pt>
                <c:pt idx="12672" formatCode="General">
                  <c:v>9.4151999399999997E-4</c:v>
                </c:pt>
                <c:pt idx="12673" formatCode="General">
                  <c:v>9.4159999400000003E-4</c:v>
                </c:pt>
                <c:pt idx="12674" formatCode="General">
                  <c:v>9.4167999399999999E-4</c:v>
                </c:pt>
                <c:pt idx="12675" formatCode="General">
                  <c:v>9.4175999399999995E-4</c:v>
                </c:pt>
                <c:pt idx="12676" formatCode="General">
                  <c:v>9.4183999400000002E-4</c:v>
                </c:pt>
                <c:pt idx="12677" formatCode="General">
                  <c:v>9.4191999399999998E-4</c:v>
                </c:pt>
                <c:pt idx="12678" formatCode="General">
                  <c:v>9.4199999400000004E-4</c:v>
                </c:pt>
                <c:pt idx="12679" formatCode="General">
                  <c:v>9.42079994E-4</c:v>
                </c:pt>
                <c:pt idx="12680" formatCode="General">
                  <c:v>9.4215999399999996E-4</c:v>
                </c:pt>
                <c:pt idx="12681" formatCode="General">
                  <c:v>9.4223999400000003E-4</c:v>
                </c:pt>
                <c:pt idx="12682" formatCode="General">
                  <c:v>9.4231999399999999E-4</c:v>
                </c:pt>
                <c:pt idx="12683" formatCode="General">
                  <c:v>9.4239999400000005E-4</c:v>
                </c:pt>
                <c:pt idx="12684" formatCode="General">
                  <c:v>9.4247999400000001E-4</c:v>
                </c:pt>
                <c:pt idx="12685" formatCode="General">
                  <c:v>9.4255999399999997E-4</c:v>
                </c:pt>
                <c:pt idx="12686" formatCode="General">
                  <c:v>9.4263999400000004E-4</c:v>
                </c:pt>
                <c:pt idx="12687" formatCode="General">
                  <c:v>9.42719994E-4</c:v>
                </c:pt>
                <c:pt idx="12688" formatCode="General">
                  <c:v>9.4279999399999996E-4</c:v>
                </c:pt>
                <c:pt idx="12689" formatCode="General">
                  <c:v>9.4287999400000002E-4</c:v>
                </c:pt>
                <c:pt idx="12690" formatCode="General">
                  <c:v>9.4295999399999998E-4</c:v>
                </c:pt>
                <c:pt idx="12691" formatCode="General">
                  <c:v>9.4303999400000005E-4</c:v>
                </c:pt>
                <c:pt idx="12692" formatCode="General">
                  <c:v>9.4311999400000001E-4</c:v>
                </c:pt>
                <c:pt idx="12693" formatCode="General">
                  <c:v>9.4319999399999997E-4</c:v>
                </c:pt>
                <c:pt idx="12694" formatCode="General">
                  <c:v>9.4327999400000003E-4</c:v>
                </c:pt>
                <c:pt idx="12695" formatCode="General">
                  <c:v>9.4335999399999999E-4</c:v>
                </c:pt>
                <c:pt idx="12696" formatCode="General">
                  <c:v>9.4343999399999995E-4</c:v>
                </c:pt>
                <c:pt idx="12697" formatCode="General">
                  <c:v>9.4351999400000002E-4</c:v>
                </c:pt>
                <c:pt idx="12698" formatCode="General">
                  <c:v>9.4359999399999997E-4</c:v>
                </c:pt>
                <c:pt idx="12699" formatCode="General">
                  <c:v>9.4367999400000004E-4</c:v>
                </c:pt>
                <c:pt idx="12700" formatCode="General">
                  <c:v>9.43759994E-4</c:v>
                </c:pt>
                <c:pt idx="12701" formatCode="General">
                  <c:v>9.4383999399999996E-4</c:v>
                </c:pt>
                <c:pt idx="12702" formatCode="General">
                  <c:v>9.4391999400000003E-4</c:v>
                </c:pt>
                <c:pt idx="12703" formatCode="General">
                  <c:v>9.4399999399999998E-4</c:v>
                </c:pt>
                <c:pt idx="12704" formatCode="General">
                  <c:v>9.4407999400000005E-4</c:v>
                </c:pt>
                <c:pt idx="12705" formatCode="General">
                  <c:v>9.4415999400000001E-4</c:v>
                </c:pt>
                <c:pt idx="12706" formatCode="General">
                  <c:v>9.4423999399999997E-4</c:v>
                </c:pt>
                <c:pt idx="12707" formatCode="General">
                  <c:v>9.4431999400000004E-4</c:v>
                </c:pt>
                <c:pt idx="12708" formatCode="General">
                  <c:v>9.4439999399999999E-4</c:v>
                </c:pt>
                <c:pt idx="12709" formatCode="General">
                  <c:v>9.4447999399999995E-4</c:v>
                </c:pt>
                <c:pt idx="12710" formatCode="General">
                  <c:v>9.4455999400000002E-4</c:v>
                </c:pt>
                <c:pt idx="12711" formatCode="General">
                  <c:v>9.4463999399999998E-4</c:v>
                </c:pt>
                <c:pt idx="12712" formatCode="General">
                  <c:v>9.4471999400000005E-4</c:v>
                </c:pt>
                <c:pt idx="12713" formatCode="General">
                  <c:v>9.44799994E-4</c:v>
                </c:pt>
                <c:pt idx="12714" formatCode="General">
                  <c:v>9.4487999399999996E-4</c:v>
                </c:pt>
                <c:pt idx="12715" formatCode="General">
                  <c:v>9.4495999400000003E-4</c:v>
                </c:pt>
                <c:pt idx="12716" formatCode="General">
                  <c:v>9.4503999399999999E-4</c:v>
                </c:pt>
                <c:pt idx="12717" formatCode="General">
                  <c:v>9.4511999399999995E-4</c:v>
                </c:pt>
                <c:pt idx="12718" formatCode="General">
                  <c:v>9.4519999400000001E-4</c:v>
                </c:pt>
                <c:pt idx="12719" formatCode="General">
                  <c:v>9.4527999399999997E-4</c:v>
                </c:pt>
                <c:pt idx="12720" formatCode="General">
                  <c:v>9.4535999400000004E-4</c:v>
                </c:pt>
                <c:pt idx="12721" formatCode="General">
                  <c:v>9.45439994E-4</c:v>
                </c:pt>
                <c:pt idx="12722" formatCode="General">
                  <c:v>9.4551999399999996E-4</c:v>
                </c:pt>
                <c:pt idx="12723" formatCode="General">
                  <c:v>9.4559999400000002E-4</c:v>
                </c:pt>
                <c:pt idx="12724" formatCode="General">
                  <c:v>9.4567999399999998E-4</c:v>
                </c:pt>
                <c:pt idx="12725" formatCode="General">
                  <c:v>9.4575999400000005E-4</c:v>
                </c:pt>
                <c:pt idx="12726" formatCode="General">
                  <c:v>9.4583999400000001E-4</c:v>
                </c:pt>
                <c:pt idx="12727" formatCode="General">
                  <c:v>9.4591999399999997E-4</c:v>
                </c:pt>
                <c:pt idx="12728" formatCode="General">
                  <c:v>9.4599999400000003E-4</c:v>
                </c:pt>
                <c:pt idx="12729" formatCode="General">
                  <c:v>9.4607999399999999E-4</c:v>
                </c:pt>
                <c:pt idx="12730" formatCode="General">
                  <c:v>9.4615999399999995E-4</c:v>
                </c:pt>
                <c:pt idx="12731" formatCode="General">
                  <c:v>9.4623999400000002E-4</c:v>
                </c:pt>
                <c:pt idx="12732" formatCode="General">
                  <c:v>9.4631999399999998E-4</c:v>
                </c:pt>
                <c:pt idx="12733" formatCode="General">
                  <c:v>9.4639999400000004E-4</c:v>
                </c:pt>
                <c:pt idx="12734" formatCode="General">
                  <c:v>9.46479994E-4</c:v>
                </c:pt>
                <c:pt idx="12735" formatCode="General">
                  <c:v>9.4655999399999996E-4</c:v>
                </c:pt>
                <c:pt idx="12736" formatCode="General">
                  <c:v>9.4663999400000003E-4</c:v>
                </c:pt>
                <c:pt idx="12737" formatCode="General">
                  <c:v>9.4671999399999999E-4</c:v>
                </c:pt>
                <c:pt idx="12738" formatCode="General">
                  <c:v>9.4679999400000005E-4</c:v>
                </c:pt>
                <c:pt idx="12739" formatCode="General">
                  <c:v>9.4687999400000001E-4</c:v>
                </c:pt>
                <c:pt idx="12740" formatCode="General">
                  <c:v>9.4695999399999997E-4</c:v>
                </c:pt>
                <c:pt idx="12741" formatCode="General">
                  <c:v>9.4703999400000004E-4</c:v>
                </c:pt>
                <c:pt idx="12742" formatCode="General">
                  <c:v>9.47119994E-4</c:v>
                </c:pt>
                <c:pt idx="12743" formatCode="General">
                  <c:v>9.4719999399999995E-4</c:v>
                </c:pt>
                <c:pt idx="12744" formatCode="General">
                  <c:v>9.4727999400000002E-4</c:v>
                </c:pt>
                <c:pt idx="12745" formatCode="General">
                  <c:v>9.4735999399999998E-4</c:v>
                </c:pt>
                <c:pt idx="12746" formatCode="General">
                  <c:v>9.4743999400000005E-4</c:v>
                </c:pt>
                <c:pt idx="12747" formatCode="General">
                  <c:v>9.4751999400000001E-4</c:v>
                </c:pt>
                <c:pt idx="12748" formatCode="General">
                  <c:v>9.4759999399999996E-4</c:v>
                </c:pt>
                <c:pt idx="12749" formatCode="General">
                  <c:v>9.4767999400000003E-4</c:v>
                </c:pt>
                <c:pt idx="12750" formatCode="General">
                  <c:v>9.4775999399999999E-4</c:v>
                </c:pt>
                <c:pt idx="12751" formatCode="General">
                  <c:v>9.4783999399999995E-4</c:v>
                </c:pt>
                <c:pt idx="12752" formatCode="General">
                  <c:v>9.4791999400000001E-4</c:v>
                </c:pt>
                <c:pt idx="12753" formatCode="General">
                  <c:v>9.4799999399999997E-4</c:v>
                </c:pt>
                <c:pt idx="12754" formatCode="General">
                  <c:v>9.4807999400000004E-4</c:v>
                </c:pt>
                <c:pt idx="12755" formatCode="General">
                  <c:v>9.48159994E-4</c:v>
                </c:pt>
                <c:pt idx="12756" formatCode="General">
                  <c:v>9.4823999399999996E-4</c:v>
                </c:pt>
                <c:pt idx="12757" formatCode="General">
                  <c:v>9.4831999400000002E-4</c:v>
                </c:pt>
                <c:pt idx="12758" formatCode="General">
                  <c:v>9.4839999399999998E-4</c:v>
                </c:pt>
                <c:pt idx="12759" formatCode="General">
                  <c:v>9.4847999400000005E-4</c:v>
                </c:pt>
                <c:pt idx="12760" formatCode="General">
                  <c:v>9.4855999400000001E-4</c:v>
                </c:pt>
                <c:pt idx="12761" formatCode="General">
                  <c:v>9.4863999399999997E-4</c:v>
                </c:pt>
                <c:pt idx="12762" formatCode="General">
                  <c:v>9.4871999400000003E-4</c:v>
                </c:pt>
                <c:pt idx="12763" formatCode="General">
                  <c:v>9.4879999399999999E-4</c:v>
                </c:pt>
                <c:pt idx="12764" formatCode="General">
                  <c:v>9.4887999399999995E-4</c:v>
                </c:pt>
                <c:pt idx="12765" formatCode="General">
                  <c:v>9.4895999400000002E-4</c:v>
                </c:pt>
                <c:pt idx="12766" formatCode="General">
                  <c:v>9.4903999399999998E-4</c:v>
                </c:pt>
                <c:pt idx="12767" formatCode="General">
                  <c:v>9.4911999400000004E-4</c:v>
                </c:pt>
                <c:pt idx="12768" formatCode="General">
                  <c:v>9.49199994E-4</c:v>
                </c:pt>
                <c:pt idx="12769" formatCode="General">
                  <c:v>9.4927999399999996E-4</c:v>
                </c:pt>
                <c:pt idx="12770" formatCode="General">
                  <c:v>9.4935999400000003E-4</c:v>
                </c:pt>
                <c:pt idx="12771" formatCode="General">
                  <c:v>9.4943999399999999E-4</c:v>
                </c:pt>
                <c:pt idx="12772" formatCode="General">
                  <c:v>9.4951999400000005E-4</c:v>
                </c:pt>
                <c:pt idx="12773" formatCode="General">
                  <c:v>9.4959999400000001E-4</c:v>
                </c:pt>
                <c:pt idx="12774" formatCode="General">
                  <c:v>9.4967999399999997E-4</c:v>
                </c:pt>
                <c:pt idx="12775" formatCode="General">
                  <c:v>9.4975999400000004E-4</c:v>
                </c:pt>
                <c:pt idx="12776" formatCode="General">
                  <c:v>9.49839994E-4</c:v>
                </c:pt>
                <c:pt idx="12777" formatCode="General">
                  <c:v>9.4991999399999996E-4</c:v>
                </c:pt>
                <c:pt idx="12778" formatCode="General">
                  <c:v>9.4999999400000002E-4</c:v>
                </c:pt>
                <c:pt idx="12779" formatCode="General">
                  <c:v>9.5007999399999998E-4</c:v>
                </c:pt>
                <c:pt idx="12780" formatCode="General">
                  <c:v>9.5015999400000005E-4</c:v>
                </c:pt>
                <c:pt idx="12781" formatCode="General">
                  <c:v>9.5023999400000001E-4</c:v>
                </c:pt>
                <c:pt idx="12782" formatCode="General">
                  <c:v>9.5031999399999996E-4</c:v>
                </c:pt>
                <c:pt idx="12783" formatCode="General">
                  <c:v>9.5039999400000003E-4</c:v>
                </c:pt>
                <c:pt idx="12784" formatCode="General">
                  <c:v>9.5047999399999999E-4</c:v>
                </c:pt>
                <c:pt idx="12785" formatCode="General">
                  <c:v>9.5055999399999995E-4</c:v>
                </c:pt>
                <c:pt idx="12786" formatCode="General">
                  <c:v>9.5063999400000002E-4</c:v>
                </c:pt>
                <c:pt idx="12787" formatCode="General">
                  <c:v>9.5071999399999997E-4</c:v>
                </c:pt>
                <c:pt idx="12788" formatCode="General">
                  <c:v>9.5079999400000004E-4</c:v>
                </c:pt>
                <c:pt idx="12789" formatCode="General">
                  <c:v>9.50879994E-4</c:v>
                </c:pt>
                <c:pt idx="12790" formatCode="General">
                  <c:v>9.5095999399999996E-4</c:v>
                </c:pt>
                <c:pt idx="12791" formatCode="General">
                  <c:v>9.5103999400000003E-4</c:v>
                </c:pt>
                <c:pt idx="12792" formatCode="General">
                  <c:v>9.5111999399999998E-4</c:v>
                </c:pt>
                <c:pt idx="12793" formatCode="General">
                  <c:v>9.5119999400000005E-4</c:v>
                </c:pt>
                <c:pt idx="12794" formatCode="General">
                  <c:v>9.5127999400000001E-4</c:v>
                </c:pt>
                <c:pt idx="12795" formatCode="General">
                  <c:v>9.5135999399999997E-4</c:v>
                </c:pt>
                <c:pt idx="12796" formatCode="General">
                  <c:v>9.5143999400000004E-4</c:v>
                </c:pt>
                <c:pt idx="12797" formatCode="General">
                  <c:v>9.5151999399999999E-4</c:v>
                </c:pt>
                <c:pt idx="12798" formatCode="General">
                  <c:v>9.5159999399999995E-4</c:v>
                </c:pt>
                <c:pt idx="12799" formatCode="General">
                  <c:v>9.5167999400000002E-4</c:v>
                </c:pt>
                <c:pt idx="12800" formatCode="General">
                  <c:v>9.5175999399999998E-4</c:v>
                </c:pt>
                <c:pt idx="12801" formatCode="General">
                  <c:v>9.5183999400000005E-4</c:v>
                </c:pt>
                <c:pt idx="12802" formatCode="General">
                  <c:v>9.51919994E-4</c:v>
                </c:pt>
                <c:pt idx="12803" formatCode="General">
                  <c:v>9.5199999399999996E-4</c:v>
                </c:pt>
                <c:pt idx="12804" formatCode="General">
                  <c:v>9.5207999400000003E-4</c:v>
                </c:pt>
                <c:pt idx="12805" formatCode="General">
                  <c:v>9.5215999399999999E-4</c:v>
                </c:pt>
                <c:pt idx="12806" formatCode="General">
                  <c:v>9.5223999399999995E-4</c:v>
                </c:pt>
                <c:pt idx="12807" formatCode="General">
                  <c:v>9.5231999400000001E-4</c:v>
                </c:pt>
                <c:pt idx="12808" formatCode="General">
                  <c:v>9.5239999399999997E-4</c:v>
                </c:pt>
                <c:pt idx="12809" formatCode="General">
                  <c:v>9.5247999400000004E-4</c:v>
                </c:pt>
                <c:pt idx="12810" formatCode="General">
                  <c:v>9.52559994E-4</c:v>
                </c:pt>
                <c:pt idx="12811" formatCode="General">
                  <c:v>9.5263999399999996E-4</c:v>
                </c:pt>
                <c:pt idx="12812" formatCode="General">
                  <c:v>9.5271999400000002E-4</c:v>
                </c:pt>
                <c:pt idx="12813" formatCode="General">
                  <c:v>9.5279999399999998E-4</c:v>
                </c:pt>
                <c:pt idx="12814" formatCode="General">
                  <c:v>9.5287999400000005E-4</c:v>
                </c:pt>
                <c:pt idx="12815" formatCode="General">
                  <c:v>9.5295999400000001E-4</c:v>
                </c:pt>
                <c:pt idx="12816" formatCode="General">
                  <c:v>9.5303999399999997E-4</c:v>
                </c:pt>
                <c:pt idx="12817" formatCode="General">
                  <c:v>9.5311999400000003E-4</c:v>
                </c:pt>
                <c:pt idx="12818" formatCode="General">
                  <c:v>9.5319999399999999E-4</c:v>
                </c:pt>
                <c:pt idx="12819" formatCode="General">
                  <c:v>9.5327999399999995E-4</c:v>
                </c:pt>
                <c:pt idx="12820" formatCode="General">
                  <c:v>9.5335999400000002E-4</c:v>
                </c:pt>
                <c:pt idx="12821" formatCode="General">
                  <c:v>9.5343999399999998E-4</c:v>
                </c:pt>
                <c:pt idx="12822" formatCode="General">
                  <c:v>9.5351999400000004E-4</c:v>
                </c:pt>
                <c:pt idx="12823" formatCode="General">
                  <c:v>9.53599994E-4</c:v>
                </c:pt>
                <c:pt idx="12824" formatCode="General">
                  <c:v>9.5367999399999996E-4</c:v>
                </c:pt>
                <c:pt idx="12825" formatCode="General">
                  <c:v>9.5375999400000003E-4</c:v>
                </c:pt>
                <c:pt idx="12826" formatCode="General">
                  <c:v>9.5383999399999999E-4</c:v>
                </c:pt>
                <c:pt idx="12827" formatCode="General">
                  <c:v>9.5391999400000005E-4</c:v>
                </c:pt>
                <c:pt idx="12828" formatCode="General">
                  <c:v>9.5399999400000001E-4</c:v>
                </c:pt>
                <c:pt idx="12829" formatCode="General">
                  <c:v>9.5407999399999997E-4</c:v>
                </c:pt>
                <c:pt idx="12830" formatCode="General">
                  <c:v>9.5415999400000004E-4</c:v>
                </c:pt>
                <c:pt idx="12831" formatCode="General">
                  <c:v>9.54239994E-4</c:v>
                </c:pt>
                <c:pt idx="12832" formatCode="General">
                  <c:v>9.5431999399999995E-4</c:v>
                </c:pt>
                <c:pt idx="12833" formatCode="General">
                  <c:v>9.5439999400000002E-4</c:v>
                </c:pt>
                <c:pt idx="12834" formatCode="General">
                  <c:v>9.5447999399999998E-4</c:v>
                </c:pt>
                <c:pt idx="12835" formatCode="General">
                  <c:v>9.5455999400000005E-4</c:v>
                </c:pt>
                <c:pt idx="12836" formatCode="General">
                  <c:v>9.54639994E-4</c:v>
                </c:pt>
                <c:pt idx="12837" formatCode="General">
                  <c:v>9.5471999399999996E-4</c:v>
                </c:pt>
                <c:pt idx="12838" formatCode="General">
                  <c:v>9.5479999400000003E-4</c:v>
                </c:pt>
                <c:pt idx="12839" formatCode="General">
                  <c:v>9.5487999399999999E-4</c:v>
                </c:pt>
                <c:pt idx="12840" formatCode="General">
                  <c:v>9.5495999399999995E-4</c:v>
                </c:pt>
                <c:pt idx="12841" formatCode="General">
                  <c:v>9.5503999400000001E-4</c:v>
                </c:pt>
                <c:pt idx="12842" formatCode="General">
                  <c:v>9.5511999399999997E-4</c:v>
                </c:pt>
                <c:pt idx="12843" formatCode="General">
                  <c:v>9.5519999400000004E-4</c:v>
                </c:pt>
                <c:pt idx="12844" formatCode="General">
                  <c:v>9.55279994E-4</c:v>
                </c:pt>
                <c:pt idx="12845" formatCode="General">
                  <c:v>9.5535999399999996E-4</c:v>
                </c:pt>
                <c:pt idx="12846" formatCode="General">
                  <c:v>9.5543999400000002E-4</c:v>
                </c:pt>
                <c:pt idx="12847" formatCode="General">
                  <c:v>9.5551999399999998E-4</c:v>
                </c:pt>
                <c:pt idx="12848" formatCode="General">
                  <c:v>9.5559999400000005E-4</c:v>
                </c:pt>
                <c:pt idx="12849" formatCode="General">
                  <c:v>9.5567999400000001E-4</c:v>
                </c:pt>
                <c:pt idx="12850" formatCode="General">
                  <c:v>9.5575999399999997E-4</c:v>
                </c:pt>
                <c:pt idx="12851" formatCode="General">
                  <c:v>9.5583999400000003E-4</c:v>
                </c:pt>
                <c:pt idx="12852" formatCode="General">
                  <c:v>9.5591999399999999E-4</c:v>
                </c:pt>
                <c:pt idx="12853" formatCode="General">
                  <c:v>9.5599999399999995E-4</c:v>
                </c:pt>
                <c:pt idx="12854" formatCode="General">
                  <c:v>9.5607999400000002E-4</c:v>
                </c:pt>
                <c:pt idx="12855" formatCode="General">
                  <c:v>9.5615999399999998E-4</c:v>
                </c:pt>
                <c:pt idx="12856" formatCode="General">
                  <c:v>9.5623999400000004E-4</c:v>
                </c:pt>
                <c:pt idx="12857" formatCode="General">
                  <c:v>9.56319994E-4</c:v>
                </c:pt>
                <c:pt idx="12858" formatCode="General">
                  <c:v>9.5639999399999996E-4</c:v>
                </c:pt>
                <c:pt idx="12859" formatCode="General">
                  <c:v>9.5647999400000003E-4</c:v>
                </c:pt>
                <c:pt idx="12860" formatCode="General">
                  <c:v>9.5655999399999999E-4</c:v>
                </c:pt>
                <c:pt idx="12861" formatCode="General">
                  <c:v>9.5663999400000005E-4</c:v>
                </c:pt>
                <c:pt idx="12862" formatCode="General">
                  <c:v>9.5671999400000001E-4</c:v>
                </c:pt>
                <c:pt idx="12863" formatCode="General">
                  <c:v>9.5679999399999997E-4</c:v>
                </c:pt>
                <c:pt idx="12864" formatCode="General">
                  <c:v>9.5687999400000004E-4</c:v>
                </c:pt>
                <c:pt idx="12865" formatCode="General">
                  <c:v>9.56959994E-4</c:v>
                </c:pt>
                <c:pt idx="12866" formatCode="General">
                  <c:v>9.5703999399999995E-4</c:v>
                </c:pt>
                <c:pt idx="12867" formatCode="General">
                  <c:v>9.5711999400000002E-4</c:v>
                </c:pt>
                <c:pt idx="12868" formatCode="General">
                  <c:v>9.5719999399999998E-4</c:v>
                </c:pt>
                <c:pt idx="12869" formatCode="General">
                  <c:v>9.5727999400000005E-4</c:v>
                </c:pt>
                <c:pt idx="12870" formatCode="General">
                  <c:v>9.5735999400000001E-4</c:v>
                </c:pt>
                <c:pt idx="12871" formatCode="General">
                  <c:v>9.5743999399999996E-4</c:v>
                </c:pt>
                <c:pt idx="12872" formatCode="General">
                  <c:v>9.5751999400000003E-4</c:v>
                </c:pt>
                <c:pt idx="12873" formatCode="General">
                  <c:v>9.5759999399999999E-4</c:v>
                </c:pt>
                <c:pt idx="12874" formatCode="General">
                  <c:v>9.5767999399999995E-4</c:v>
                </c:pt>
                <c:pt idx="12875" formatCode="General">
                  <c:v>9.5775999400000002E-4</c:v>
                </c:pt>
                <c:pt idx="12876" formatCode="General">
                  <c:v>9.5783999399999997E-4</c:v>
                </c:pt>
                <c:pt idx="12877" formatCode="General">
                  <c:v>9.5791999400000004E-4</c:v>
                </c:pt>
                <c:pt idx="12878" formatCode="General">
                  <c:v>9.57999994E-4</c:v>
                </c:pt>
                <c:pt idx="12879" formatCode="General">
                  <c:v>9.5807999399999996E-4</c:v>
                </c:pt>
                <c:pt idx="12880" formatCode="General">
                  <c:v>9.5815999400000003E-4</c:v>
                </c:pt>
                <c:pt idx="12881" formatCode="General">
                  <c:v>9.5823999399999998E-4</c:v>
                </c:pt>
                <c:pt idx="12882" formatCode="General">
                  <c:v>9.5831999400000005E-4</c:v>
                </c:pt>
                <c:pt idx="12883" formatCode="General">
                  <c:v>9.5839999400000001E-4</c:v>
                </c:pt>
                <c:pt idx="12884" formatCode="General">
                  <c:v>9.5847999399999997E-4</c:v>
                </c:pt>
                <c:pt idx="12885" formatCode="General">
                  <c:v>9.5855999400000003E-4</c:v>
                </c:pt>
                <c:pt idx="12886" formatCode="General">
                  <c:v>9.5863999399999999E-4</c:v>
                </c:pt>
                <c:pt idx="12887" formatCode="General">
                  <c:v>9.5871999399999995E-4</c:v>
                </c:pt>
                <c:pt idx="12888" formatCode="General">
                  <c:v>9.5879999400000002E-4</c:v>
                </c:pt>
                <c:pt idx="12889" formatCode="General">
                  <c:v>9.5887999399999998E-4</c:v>
                </c:pt>
                <c:pt idx="12890" formatCode="General">
                  <c:v>9.5895999400000004E-4</c:v>
                </c:pt>
                <c:pt idx="12891" formatCode="General">
                  <c:v>9.59039994E-4</c:v>
                </c:pt>
                <c:pt idx="12892" formatCode="General">
                  <c:v>9.5911999399999996E-4</c:v>
                </c:pt>
                <c:pt idx="12893" formatCode="General">
                  <c:v>9.5919999400000003E-4</c:v>
                </c:pt>
                <c:pt idx="12894" formatCode="General">
                  <c:v>9.5927999399999999E-4</c:v>
                </c:pt>
                <c:pt idx="12895" formatCode="General">
                  <c:v>9.5935999399999995E-4</c:v>
                </c:pt>
                <c:pt idx="12896" formatCode="General">
                  <c:v>9.5943999400000001E-4</c:v>
                </c:pt>
                <c:pt idx="12897" formatCode="General">
                  <c:v>9.5951999399999997E-4</c:v>
                </c:pt>
                <c:pt idx="12898" formatCode="General">
                  <c:v>9.5959999400000004E-4</c:v>
                </c:pt>
                <c:pt idx="12899" formatCode="General">
                  <c:v>9.59679994E-4</c:v>
                </c:pt>
                <c:pt idx="12900" formatCode="General">
                  <c:v>9.5975999399999996E-4</c:v>
                </c:pt>
                <c:pt idx="12901" formatCode="General">
                  <c:v>9.5983999400000002E-4</c:v>
                </c:pt>
                <c:pt idx="12902" formatCode="General">
                  <c:v>9.5991999399999998E-4</c:v>
                </c:pt>
                <c:pt idx="12903" formatCode="General">
                  <c:v>9.5999999400000005E-4</c:v>
                </c:pt>
                <c:pt idx="12904" formatCode="General">
                  <c:v>9.6007999400000001E-4</c:v>
                </c:pt>
                <c:pt idx="12905" formatCode="General">
                  <c:v>9.6015999399999997E-4</c:v>
                </c:pt>
                <c:pt idx="12906" formatCode="General">
                  <c:v>9.6023999400000003E-4</c:v>
                </c:pt>
                <c:pt idx="12907" formatCode="General">
                  <c:v>9.6031999399999999E-4</c:v>
                </c:pt>
                <c:pt idx="12908" formatCode="General">
                  <c:v>9.6039999399999995E-4</c:v>
                </c:pt>
                <c:pt idx="12909" formatCode="General">
                  <c:v>9.6047999400000002E-4</c:v>
                </c:pt>
                <c:pt idx="12910" formatCode="General">
                  <c:v>9.6055999399999998E-4</c:v>
                </c:pt>
                <c:pt idx="12911" formatCode="General">
                  <c:v>9.6063999400000004E-4</c:v>
                </c:pt>
                <c:pt idx="12912" formatCode="General">
                  <c:v>9.60719994E-4</c:v>
                </c:pt>
                <c:pt idx="12913" formatCode="General">
                  <c:v>9.6079999399999996E-4</c:v>
                </c:pt>
                <c:pt idx="12914" formatCode="General">
                  <c:v>9.6087999400000003E-4</c:v>
                </c:pt>
                <c:pt idx="12915" formatCode="General">
                  <c:v>9.6095999399999998E-4</c:v>
                </c:pt>
                <c:pt idx="12916" formatCode="General">
                  <c:v>9.6103999400000005E-4</c:v>
                </c:pt>
                <c:pt idx="12917" formatCode="General">
                  <c:v>9.6111999400000001E-4</c:v>
                </c:pt>
                <c:pt idx="12918" formatCode="General">
                  <c:v>9.6119999399999997E-4</c:v>
                </c:pt>
                <c:pt idx="12919" formatCode="General">
                  <c:v>9.6127999400000004E-4</c:v>
                </c:pt>
                <c:pt idx="12920" formatCode="General">
                  <c:v>9.6135999399999999E-4</c:v>
                </c:pt>
                <c:pt idx="12921" formatCode="General">
                  <c:v>9.6143999399999995E-4</c:v>
                </c:pt>
                <c:pt idx="12922" formatCode="General">
                  <c:v>9.6151999400000002E-4</c:v>
                </c:pt>
                <c:pt idx="12923" formatCode="General">
                  <c:v>9.6159999399999998E-4</c:v>
                </c:pt>
                <c:pt idx="12924" formatCode="General">
                  <c:v>9.6167999400000005E-4</c:v>
                </c:pt>
                <c:pt idx="12925" formatCode="General">
                  <c:v>9.61759994E-4</c:v>
                </c:pt>
                <c:pt idx="12926" formatCode="General">
                  <c:v>9.6183999399999996E-4</c:v>
                </c:pt>
                <c:pt idx="12927" formatCode="General">
                  <c:v>9.6191999400000003E-4</c:v>
                </c:pt>
                <c:pt idx="12928" formatCode="General">
                  <c:v>9.6199999399999999E-4</c:v>
                </c:pt>
                <c:pt idx="12929" formatCode="General">
                  <c:v>9.6207999399999995E-4</c:v>
                </c:pt>
                <c:pt idx="12930" formatCode="General">
                  <c:v>9.6215999400000001E-4</c:v>
                </c:pt>
                <c:pt idx="12931" formatCode="General">
                  <c:v>9.6223999399999997E-4</c:v>
                </c:pt>
                <c:pt idx="12932" formatCode="General">
                  <c:v>9.6231999400000004E-4</c:v>
                </c:pt>
                <c:pt idx="12933" formatCode="General">
                  <c:v>9.62399994E-4</c:v>
                </c:pt>
                <c:pt idx="12934" formatCode="General">
                  <c:v>9.6247999399999996E-4</c:v>
                </c:pt>
                <c:pt idx="12935" formatCode="General">
                  <c:v>9.6255999400000002E-4</c:v>
                </c:pt>
                <c:pt idx="12936" formatCode="General">
                  <c:v>9.6263999399999998E-4</c:v>
                </c:pt>
                <c:pt idx="12937" formatCode="General">
                  <c:v>9.6271999400000005E-4</c:v>
                </c:pt>
                <c:pt idx="12938" formatCode="General">
                  <c:v>9.6279999400000001E-4</c:v>
                </c:pt>
                <c:pt idx="12939" formatCode="General">
                  <c:v>9.6287999399999997E-4</c:v>
                </c:pt>
                <c:pt idx="12940" formatCode="General">
                  <c:v>9.6295999400000003E-4</c:v>
                </c:pt>
                <c:pt idx="12941" formatCode="General">
                  <c:v>9.6303999399999999E-4</c:v>
                </c:pt>
                <c:pt idx="12942" formatCode="General">
                  <c:v>9.6311999399999995E-4</c:v>
                </c:pt>
                <c:pt idx="12943" formatCode="General">
                  <c:v>9.6319999400000002E-4</c:v>
                </c:pt>
                <c:pt idx="12944" formatCode="General">
                  <c:v>9.6327999399999998E-4</c:v>
                </c:pt>
                <c:pt idx="12945" formatCode="General">
                  <c:v>9.6335999400000004E-4</c:v>
                </c:pt>
                <c:pt idx="12946" formatCode="General">
                  <c:v>9.63439994E-4</c:v>
                </c:pt>
                <c:pt idx="12947" formatCode="General">
                  <c:v>9.6351999399999996E-4</c:v>
                </c:pt>
                <c:pt idx="12948" formatCode="General">
                  <c:v>9.6359999400000003E-4</c:v>
                </c:pt>
                <c:pt idx="12949" formatCode="General">
                  <c:v>9.6367999399999999E-4</c:v>
                </c:pt>
                <c:pt idx="12950" formatCode="General">
                  <c:v>9.6375999400000005E-4</c:v>
                </c:pt>
                <c:pt idx="12951" formatCode="General">
                  <c:v>9.6383999400000001E-4</c:v>
                </c:pt>
                <c:pt idx="12952" formatCode="General">
                  <c:v>9.6391999399999997E-4</c:v>
                </c:pt>
                <c:pt idx="12953" formatCode="General">
                  <c:v>9.6399999400000004E-4</c:v>
                </c:pt>
                <c:pt idx="12954" formatCode="General">
                  <c:v>9.64079994E-4</c:v>
                </c:pt>
                <c:pt idx="12955" formatCode="General">
                  <c:v>9.6415999399999995E-4</c:v>
                </c:pt>
                <c:pt idx="12956" formatCode="General">
                  <c:v>9.6423999400000002E-4</c:v>
                </c:pt>
                <c:pt idx="12957" formatCode="General">
                  <c:v>9.6431999399999998E-4</c:v>
                </c:pt>
                <c:pt idx="12958" formatCode="General">
                  <c:v>9.6439999400000005E-4</c:v>
                </c:pt>
                <c:pt idx="12959" formatCode="General">
                  <c:v>9.6447999400000001E-4</c:v>
                </c:pt>
                <c:pt idx="12960" formatCode="General">
                  <c:v>9.6455999399999996E-4</c:v>
                </c:pt>
                <c:pt idx="12961" formatCode="General">
                  <c:v>9.6463999400000003E-4</c:v>
                </c:pt>
                <c:pt idx="12962" formatCode="General">
                  <c:v>9.6471999399999999E-4</c:v>
                </c:pt>
                <c:pt idx="12963" formatCode="General">
                  <c:v>9.6479999399999995E-4</c:v>
                </c:pt>
                <c:pt idx="12964" formatCode="General">
                  <c:v>9.6487999400000002E-4</c:v>
                </c:pt>
                <c:pt idx="12965" formatCode="General">
                  <c:v>9.6495999399999997E-4</c:v>
                </c:pt>
                <c:pt idx="12966" formatCode="General">
                  <c:v>9.6503999400000004E-4</c:v>
                </c:pt>
                <c:pt idx="12967" formatCode="General">
                  <c:v>9.65119994E-4</c:v>
                </c:pt>
                <c:pt idx="12968" formatCode="General">
                  <c:v>9.6519999399999996E-4</c:v>
                </c:pt>
                <c:pt idx="12969" formatCode="General">
                  <c:v>9.6527999400000002E-4</c:v>
                </c:pt>
                <c:pt idx="12970" formatCode="General">
                  <c:v>9.6535999399999998E-4</c:v>
                </c:pt>
                <c:pt idx="12971" formatCode="General">
                  <c:v>9.6543999400000005E-4</c:v>
                </c:pt>
                <c:pt idx="12972" formatCode="General">
                  <c:v>9.6551999400000001E-4</c:v>
                </c:pt>
                <c:pt idx="12973" formatCode="General">
                  <c:v>9.6559999399999997E-4</c:v>
                </c:pt>
                <c:pt idx="12974" formatCode="General">
                  <c:v>9.6567999400000003E-4</c:v>
                </c:pt>
                <c:pt idx="12975" formatCode="General">
                  <c:v>9.6575999399999999E-4</c:v>
                </c:pt>
                <c:pt idx="12976" formatCode="General">
                  <c:v>9.6583999399999995E-4</c:v>
                </c:pt>
                <c:pt idx="12977" formatCode="General">
                  <c:v>9.6591999400000002E-4</c:v>
                </c:pt>
                <c:pt idx="12978" formatCode="General">
                  <c:v>9.6599999399999998E-4</c:v>
                </c:pt>
                <c:pt idx="12979" formatCode="General">
                  <c:v>9.6607999400000004E-4</c:v>
                </c:pt>
                <c:pt idx="12980" formatCode="General">
                  <c:v>9.66159994E-4</c:v>
                </c:pt>
                <c:pt idx="12981" formatCode="General">
                  <c:v>9.6623999399999996E-4</c:v>
                </c:pt>
                <c:pt idx="12982" formatCode="General">
                  <c:v>9.6631999400000003E-4</c:v>
                </c:pt>
                <c:pt idx="12983" formatCode="General">
                  <c:v>9.6639999399999999E-4</c:v>
                </c:pt>
                <c:pt idx="12984" formatCode="General">
                  <c:v>9.6647999400000005E-4</c:v>
                </c:pt>
                <c:pt idx="12985" formatCode="General">
                  <c:v>9.6655999400000001E-4</c:v>
                </c:pt>
                <c:pt idx="12986" formatCode="General">
                  <c:v>9.6663999399999997E-4</c:v>
                </c:pt>
                <c:pt idx="12987" formatCode="General">
                  <c:v>9.6671999400000004E-4</c:v>
                </c:pt>
                <c:pt idx="12988" formatCode="General">
                  <c:v>9.66799994E-4</c:v>
                </c:pt>
                <c:pt idx="12989" formatCode="General">
                  <c:v>9.6687999399999996E-4</c:v>
                </c:pt>
                <c:pt idx="12990" formatCode="General">
                  <c:v>9.6695999400000002E-4</c:v>
                </c:pt>
                <c:pt idx="12991" formatCode="General">
                  <c:v>9.6703999399999998E-4</c:v>
                </c:pt>
                <c:pt idx="12992" formatCode="General">
                  <c:v>9.6711999400000005E-4</c:v>
                </c:pt>
                <c:pt idx="12993" formatCode="General">
                  <c:v>9.6719999400000001E-4</c:v>
                </c:pt>
                <c:pt idx="12994" formatCode="General">
                  <c:v>9.6727999399999997E-4</c:v>
                </c:pt>
                <c:pt idx="12995" formatCode="General">
                  <c:v>9.6735999400000003E-4</c:v>
                </c:pt>
                <c:pt idx="12996" formatCode="General">
                  <c:v>9.6743999399999999E-4</c:v>
                </c:pt>
                <c:pt idx="12997" formatCode="General">
                  <c:v>9.6751999399999995E-4</c:v>
                </c:pt>
                <c:pt idx="12998" formatCode="General">
                  <c:v>9.6759999400000002E-4</c:v>
                </c:pt>
                <c:pt idx="12999" formatCode="General">
                  <c:v>9.6767999399999997E-4</c:v>
                </c:pt>
                <c:pt idx="13000" formatCode="General">
                  <c:v>9.6775999400000004E-4</c:v>
                </c:pt>
                <c:pt idx="13001" formatCode="General">
                  <c:v>9.67839994E-4</c:v>
                </c:pt>
                <c:pt idx="13002" formatCode="General">
                  <c:v>9.6791999399999996E-4</c:v>
                </c:pt>
                <c:pt idx="13003" formatCode="General">
                  <c:v>9.6799999400000003E-4</c:v>
                </c:pt>
                <c:pt idx="13004" formatCode="General">
                  <c:v>9.6807999399999998E-4</c:v>
                </c:pt>
                <c:pt idx="13005" formatCode="General">
                  <c:v>9.6815999400000005E-4</c:v>
                </c:pt>
                <c:pt idx="13006" formatCode="General">
                  <c:v>9.6823999400000001E-4</c:v>
                </c:pt>
                <c:pt idx="13007" formatCode="General">
                  <c:v>9.6831999399999997E-4</c:v>
                </c:pt>
                <c:pt idx="13008" formatCode="General">
                  <c:v>9.6839999400000004E-4</c:v>
                </c:pt>
                <c:pt idx="13009" formatCode="General">
                  <c:v>9.6847999399999999E-4</c:v>
                </c:pt>
                <c:pt idx="13010" formatCode="General">
                  <c:v>9.6855999399999995E-4</c:v>
                </c:pt>
                <c:pt idx="13011" formatCode="General">
                  <c:v>9.6863999400000002E-4</c:v>
                </c:pt>
                <c:pt idx="13012" formatCode="General">
                  <c:v>9.6871999399999998E-4</c:v>
                </c:pt>
                <c:pt idx="13013" formatCode="General">
                  <c:v>9.6879999400000005E-4</c:v>
                </c:pt>
                <c:pt idx="13014" formatCode="General">
                  <c:v>9.68879994E-4</c:v>
                </c:pt>
                <c:pt idx="13015" formatCode="General">
                  <c:v>9.6895999399999996E-4</c:v>
                </c:pt>
                <c:pt idx="13016" formatCode="General">
                  <c:v>9.6903999400000003E-4</c:v>
                </c:pt>
                <c:pt idx="13017" formatCode="General">
                  <c:v>9.6911999399999999E-4</c:v>
                </c:pt>
                <c:pt idx="13018" formatCode="General">
                  <c:v>9.6919999399999995E-4</c:v>
                </c:pt>
                <c:pt idx="13019" formatCode="General">
                  <c:v>9.6927999400000001E-4</c:v>
                </c:pt>
                <c:pt idx="13020" formatCode="General">
                  <c:v>9.6935999399999997E-4</c:v>
                </c:pt>
                <c:pt idx="13021" formatCode="General">
                  <c:v>9.6943999400000004E-4</c:v>
                </c:pt>
                <c:pt idx="13022" formatCode="General">
                  <c:v>9.69519994E-4</c:v>
                </c:pt>
                <c:pt idx="13023" formatCode="General">
                  <c:v>9.6959999399999996E-4</c:v>
                </c:pt>
                <c:pt idx="13024" formatCode="General">
                  <c:v>9.6967999400000002E-4</c:v>
                </c:pt>
                <c:pt idx="13025" formatCode="General">
                  <c:v>9.6975999399999998E-4</c:v>
                </c:pt>
                <c:pt idx="13026" formatCode="General">
                  <c:v>9.6983999400000005E-4</c:v>
                </c:pt>
                <c:pt idx="13027" formatCode="General">
                  <c:v>9.6991999400000001E-4</c:v>
                </c:pt>
                <c:pt idx="13028" formatCode="General">
                  <c:v>9.6999999399999997E-4</c:v>
                </c:pt>
                <c:pt idx="13029" formatCode="General">
                  <c:v>9.7007999400000003E-4</c:v>
                </c:pt>
                <c:pt idx="13030" formatCode="General">
                  <c:v>9.7015999399999999E-4</c:v>
                </c:pt>
                <c:pt idx="13031" formatCode="General">
                  <c:v>9.7023999399999995E-4</c:v>
                </c:pt>
                <c:pt idx="13032" formatCode="General">
                  <c:v>9.7031999400000002E-4</c:v>
                </c:pt>
                <c:pt idx="13033" formatCode="General">
                  <c:v>9.7039999399999998E-4</c:v>
                </c:pt>
                <c:pt idx="13034" formatCode="General">
                  <c:v>9.7047999400000004E-4</c:v>
                </c:pt>
                <c:pt idx="13035" formatCode="General">
                  <c:v>9.70559994E-4</c:v>
                </c:pt>
                <c:pt idx="13036" formatCode="General">
                  <c:v>9.7063999399999996E-4</c:v>
                </c:pt>
                <c:pt idx="13037" formatCode="General">
                  <c:v>9.7071999400000003E-4</c:v>
                </c:pt>
                <c:pt idx="13038" formatCode="General">
                  <c:v>9.7079999399999999E-4</c:v>
                </c:pt>
                <c:pt idx="13039" formatCode="General">
                  <c:v>9.7087999400000005E-4</c:v>
                </c:pt>
                <c:pt idx="13040" formatCode="General">
                  <c:v>9.7095999400000001E-4</c:v>
                </c:pt>
                <c:pt idx="13041" formatCode="General">
                  <c:v>9.7103999399999997E-4</c:v>
                </c:pt>
                <c:pt idx="13042" formatCode="General">
                  <c:v>9.7111999400000004E-4</c:v>
                </c:pt>
                <c:pt idx="13043" formatCode="General">
                  <c:v>9.71199994E-4</c:v>
                </c:pt>
                <c:pt idx="13044" formatCode="General">
                  <c:v>9.7127999399999995E-4</c:v>
                </c:pt>
                <c:pt idx="13045" formatCode="General">
                  <c:v>9.7135999400000002E-4</c:v>
                </c:pt>
                <c:pt idx="13046" formatCode="General">
                  <c:v>9.7143999399999998E-4</c:v>
                </c:pt>
                <c:pt idx="13047" formatCode="General">
                  <c:v>9.7151999400000005E-4</c:v>
                </c:pt>
                <c:pt idx="13048" formatCode="General">
                  <c:v>9.71599994E-4</c:v>
                </c:pt>
                <c:pt idx="13049" formatCode="General">
                  <c:v>9.7167999399999996E-4</c:v>
                </c:pt>
                <c:pt idx="13050" formatCode="General">
                  <c:v>9.7175999400000003E-4</c:v>
                </c:pt>
                <c:pt idx="13051" formatCode="General">
                  <c:v>9.7183999399999999E-4</c:v>
                </c:pt>
                <c:pt idx="13052" formatCode="General">
                  <c:v>9.7191999399999995E-4</c:v>
                </c:pt>
                <c:pt idx="13053" formatCode="General">
                  <c:v>9.7199999400000001E-4</c:v>
                </c:pt>
                <c:pt idx="13054" formatCode="General">
                  <c:v>9.7207999399999997E-4</c:v>
                </c:pt>
                <c:pt idx="13055" formatCode="General">
                  <c:v>9.7215999400000004E-4</c:v>
                </c:pt>
                <c:pt idx="13056" formatCode="General">
                  <c:v>9.72239994E-4</c:v>
                </c:pt>
                <c:pt idx="13057" formatCode="General">
                  <c:v>9.7231999399999996E-4</c:v>
                </c:pt>
                <c:pt idx="13058" formatCode="General">
                  <c:v>9.7239999400000002E-4</c:v>
                </c:pt>
                <c:pt idx="13059" formatCode="General">
                  <c:v>9.7247999399999998E-4</c:v>
                </c:pt>
                <c:pt idx="13060" formatCode="General">
                  <c:v>9.7255999400000005E-4</c:v>
                </c:pt>
                <c:pt idx="13061" formatCode="General">
                  <c:v>9.7263999400000001E-4</c:v>
                </c:pt>
                <c:pt idx="13062" formatCode="General">
                  <c:v>9.7271999399999997E-4</c:v>
                </c:pt>
                <c:pt idx="13063" formatCode="General">
                  <c:v>9.7279999400000003E-4</c:v>
                </c:pt>
                <c:pt idx="13064" formatCode="General">
                  <c:v>9.7287999399999999E-4</c:v>
                </c:pt>
                <c:pt idx="13065" formatCode="General">
                  <c:v>9.7295999399999995E-4</c:v>
                </c:pt>
                <c:pt idx="13066" formatCode="General">
                  <c:v>9.7303999400000002E-4</c:v>
                </c:pt>
                <c:pt idx="13067" formatCode="General">
                  <c:v>9.7311999399999998E-4</c:v>
                </c:pt>
                <c:pt idx="13068" formatCode="General">
                  <c:v>9.7319999400000004E-4</c:v>
                </c:pt>
                <c:pt idx="13069" formatCode="General">
                  <c:v>9.73279994E-4</c:v>
                </c:pt>
                <c:pt idx="13070" formatCode="General">
                  <c:v>9.7335999399999996E-4</c:v>
                </c:pt>
                <c:pt idx="13071" formatCode="General">
                  <c:v>9.7343999400000003E-4</c:v>
                </c:pt>
                <c:pt idx="13072" formatCode="General">
                  <c:v>9.7351999399999999E-4</c:v>
                </c:pt>
                <c:pt idx="13073" formatCode="General">
                  <c:v>9.7359999400000005E-4</c:v>
                </c:pt>
                <c:pt idx="13074" formatCode="General">
                  <c:v>9.7367999400000001E-4</c:v>
                </c:pt>
                <c:pt idx="13075" formatCode="General">
                  <c:v>9.7375999399999997E-4</c:v>
                </c:pt>
                <c:pt idx="13076" formatCode="General">
                  <c:v>9.7383999400000004E-4</c:v>
                </c:pt>
                <c:pt idx="13077" formatCode="General">
                  <c:v>9.73919994E-4</c:v>
                </c:pt>
                <c:pt idx="13078" formatCode="General">
                  <c:v>9.7399999399999995E-4</c:v>
                </c:pt>
                <c:pt idx="13079" formatCode="General">
                  <c:v>9.7407999400000002E-4</c:v>
                </c:pt>
                <c:pt idx="13080" formatCode="General">
                  <c:v>9.7415999399999998E-4</c:v>
                </c:pt>
                <c:pt idx="13081" formatCode="General">
                  <c:v>9.7423999400000005E-4</c:v>
                </c:pt>
                <c:pt idx="13082" formatCode="General">
                  <c:v>9.7431999400000001E-4</c:v>
                </c:pt>
                <c:pt idx="13083" formatCode="General">
                  <c:v>9.7439999399999996E-4</c:v>
                </c:pt>
                <c:pt idx="13084" formatCode="General">
                  <c:v>9.7447999400000003E-4</c:v>
                </c:pt>
                <c:pt idx="13085" formatCode="General">
                  <c:v>9.7455999399999999E-4</c:v>
                </c:pt>
                <c:pt idx="13086" formatCode="General">
                  <c:v>9.7463999399999995E-4</c:v>
                </c:pt>
                <c:pt idx="13087" formatCode="General">
                  <c:v>9.7471999400000002E-4</c:v>
                </c:pt>
                <c:pt idx="13088" formatCode="General">
                  <c:v>9.7479999399999997E-4</c:v>
                </c:pt>
                <c:pt idx="13089" formatCode="General">
                  <c:v>9.7487999400000004E-4</c:v>
                </c:pt>
                <c:pt idx="13090" formatCode="General">
                  <c:v>9.74959994E-4</c:v>
                </c:pt>
                <c:pt idx="13091" formatCode="General">
                  <c:v>9.7503999399999996E-4</c:v>
                </c:pt>
                <c:pt idx="13092" formatCode="General">
                  <c:v>9.7511999400000003E-4</c:v>
                </c:pt>
                <c:pt idx="13093" formatCode="General">
                  <c:v>9.7519999399999998E-4</c:v>
                </c:pt>
                <c:pt idx="13094" formatCode="General">
                  <c:v>9.7527999400000005E-4</c:v>
                </c:pt>
                <c:pt idx="13095" formatCode="General">
                  <c:v>9.7535999400000001E-4</c:v>
                </c:pt>
                <c:pt idx="13096" formatCode="General">
                  <c:v>9.7543999399999997E-4</c:v>
                </c:pt>
                <c:pt idx="13097" formatCode="General">
                  <c:v>9.7551999400000004E-4</c:v>
                </c:pt>
                <c:pt idx="13098" formatCode="General">
                  <c:v>9.7559999399999999E-4</c:v>
                </c:pt>
                <c:pt idx="13099" formatCode="General">
                  <c:v>9.7567999399999995E-4</c:v>
                </c:pt>
                <c:pt idx="13100" formatCode="General">
                  <c:v>9.7575999400000002E-4</c:v>
                </c:pt>
                <c:pt idx="13101" formatCode="General">
                  <c:v>9.7583999399999998E-4</c:v>
                </c:pt>
                <c:pt idx="13102" formatCode="General">
                  <c:v>9.7591999400000004E-4</c:v>
                </c:pt>
                <c:pt idx="13103" formatCode="General">
                  <c:v>9.75999994E-4</c:v>
                </c:pt>
                <c:pt idx="13104" formatCode="General">
                  <c:v>9.7607999399999996E-4</c:v>
                </c:pt>
                <c:pt idx="13105" formatCode="General">
                  <c:v>9.7615999400000003E-4</c:v>
                </c:pt>
                <c:pt idx="13106" formatCode="General">
                  <c:v>9.7623999399999999E-4</c:v>
                </c:pt>
                <c:pt idx="13107" formatCode="General">
                  <c:v>9.7631999399999995E-4</c:v>
                </c:pt>
                <c:pt idx="13108" formatCode="General">
                  <c:v>9.7639999400000001E-4</c:v>
                </c:pt>
                <c:pt idx="13109" formatCode="General">
                  <c:v>9.7647999399999997E-4</c:v>
                </c:pt>
                <c:pt idx="13110" formatCode="General">
                  <c:v>9.7655999400000004E-4</c:v>
                </c:pt>
                <c:pt idx="13111" formatCode="General">
                  <c:v>9.76639994E-4</c:v>
                </c:pt>
                <c:pt idx="13112" formatCode="General">
                  <c:v>9.7671999399999996E-4</c:v>
                </c:pt>
                <c:pt idx="13113" formatCode="General">
                  <c:v>9.7679999399999991E-4</c:v>
                </c:pt>
                <c:pt idx="13114" formatCode="General">
                  <c:v>9.7687999400000009E-4</c:v>
                </c:pt>
                <c:pt idx="13115" formatCode="General">
                  <c:v>9.7695999400000005E-4</c:v>
                </c:pt>
                <c:pt idx="13116" formatCode="General">
                  <c:v>9.7703999400000001E-4</c:v>
                </c:pt>
                <c:pt idx="13117" formatCode="General">
                  <c:v>9.7711999399999997E-4</c:v>
                </c:pt>
                <c:pt idx="13118" formatCode="General">
                  <c:v>9.7719999399999992E-4</c:v>
                </c:pt>
                <c:pt idx="13119" formatCode="General">
                  <c:v>9.772799940000001E-4</c:v>
                </c:pt>
                <c:pt idx="13120" formatCode="General">
                  <c:v>9.7735999400000006E-4</c:v>
                </c:pt>
                <c:pt idx="13121" formatCode="General">
                  <c:v>9.7743999400000002E-4</c:v>
                </c:pt>
                <c:pt idx="13122" formatCode="General">
                  <c:v>9.7751999399999998E-4</c:v>
                </c:pt>
                <c:pt idx="13123" formatCode="General">
                  <c:v>9.7759999399999993E-4</c:v>
                </c:pt>
                <c:pt idx="13124" formatCode="General">
                  <c:v>9.7767999399999989E-4</c:v>
                </c:pt>
                <c:pt idx="13125" formatCode="General">
                  <c:v>9.7775999400000007E-4</c:v>
                </c:pt>
                <c:pt idx="13126" formatCode="General">
                  <c:v>9.7783999400000003E-4</c:v>
                </c:pt>
                <c:pt idx="13127" formatCode="General">
                  <c:v>9.7791999399999999E-4</c:v>
                </c:pt>
                <c:pt idx="13128" formatCode="General">
                  <c:v>9.7799999399999994E-4</c:v>
                </c:pt>
                <c:pt idx="13129" formatCode="General">
                  <c:v>9.780799939999999E-4</c:v>
                </c:pt>
                <c:pt idx="13130" formatCode="General">
                  <c:v>9.7815999400000008E-4</c:v>
                </c:pt>
                <c:pt idx="13131" formatCode="General">
                  <c:v>9.7823999400000004E-4</c:v>
                </c:pt>
                <c:pt idx="13132" formatCode="General">
                  <c:v>9.7831999399999999E-4</c:v>
                </c:pt>
                <c:pt idx="13133" formatCode="General">
                  <c:v>9.7839999399999995E-4</c:v>
                </c:pt>
                <c:pt idx="13134" formatCode="General">
                  <c:v>9.7847999399999991E-4</c:v>
                </c:pt>
                <c:pt idx="13135" formatCode="General">
                  <c:v>9.7855999400000009E-4</c:v>
                </c:pt>
                <c:pt idx="13136" formatCode="General">
                  <c:v>9.7863999400000005E-4</c:v>
                </c:pt>
                <c:pt idx="13137" formatCode="General">
                  <c:v>9.78719994E-4</c:v>
                </c:pt>
                <c:pt idx="13138" formatCode="General">
                  <c:v>9.7879999399999996E-4</c:v>
                </c:pt>
                <c:pt idx="13139" formatCode="General">
                  <c:v>9.7887999399999992E-4</c:v>
                </c:pt>
                <c:pt idx="13140" formatCode="General">
                  <c:v>9.789599940000001E-4</c:v>
                </c:pt>
                <c:pt idx="13141" formatCode="General">
                  <c:v>9.7903999400000006E-4</c:v>
                </c:pt>
                <c:pt idx="13142" formatCode="General">
                  <c:v>9.7911999400000001E-4</c:v>
                </c:pt>
                <c:pt idx="13143" formatCode="General">
                  <c:v>9.7919999399999997E-4</c:v>
                </c:pt>
                <c:pt idx="13144" formatCode="General">
                  <c:v>9.7927999399999993E-4</c:v>
                </c:pt>
                <c:pt idx="13145" formatCode="General">
                  <c:v>9.7935999400000011E-4</c:v>
                </c:pt>
                <c:pt idx="13146" formatCode="General">
                  <c:v>9.7943999400000007E-4</c:v>
                </c:pt>
                <c:pt idx="13147" formatCode="General">
                  <c:v>9.7951999400000002E-4</c:v>
                </c:pt>
                <c:pt idx="13148" formatCode="General">
                  <c:v>9.7959999399999998E-4</c:v>
                </c:pt>
                <c:pt idx="13149" formatCode="General">
                  <c:v>9.7967999399999994E-4</c:v>
                </c:pt>
                <c:pt idx="13150" formatCode="General">
                  <c:v>9.797599939999999E-4</c:v>
                </c:pt>
                <c:pt idx="13151" formatCode="General">
                  <c:v>9.7983999400000008E-4</c:v>
                </c:pt>
                <c:pt idx="13152" formatCode="General">
                  <c:v>9.7991999400000003E-4</c:v>
                </c:pt>
                <c:pt idx="13153" formatCode="General">
                  <c:v>9.7999999399999999E-4</c:v>
                </c:pt>
                <c:pt idx="13154" formatCode="General">
                  <c:v>9.8007999399999995E-4</c:v>
                </c:pt>
                <c:pt idx="13155" formatCode="General">
                  <c:v>9.8015999399999991E-4</c:v>
                </c:pt>
                <c:pt idx="13156" formatCode="General">
                  <c:v>9.8023999400000008E-4</c:v>
                </c:pt>
                <c:pt idx="13157" formatCode="General">
                  <c:v>9.8031999400000004E-4</c:v>
                </c:pt>
                <c:pt idx="13158" formatCode="General">
                  <c:v>9.80399994E-4</c:v>
                </c:pt>
                <c:pt idx="13159" formatCode="General">
                  <c:v>9.8047999399999996E-4</c:v>
                </c:pt>
                <c:pt idx="13160" formatCode="General">
                  <c:v>9.8055999399999992E-4</c:v>
                </c:pt>
                <c:pt idx="13161" formatCode="General">
                  <c:v>9.8063999400000009E-4</c:v>
                </c:pt>
                <c:pt idx="13162" formatCode="General">
                  <c:v>9.8071999400000005E-4</c:v>
                </c:pt>
                <c:pt idx="13163" formatCode="General">
                  <c:v>9.8079999400000001E-4</c:v>
                </c:pt>
                <c:pt idx="13164" formatCode="General">
                  <c:v>9.8087999399999997E-4</c:v>
                </c:pt>
                <c:pt idx="13165" formatCode="General">
                  <c:v>9.8095999399999993E-4</c:v>
                </c:pt>
                <c:pt idx="13166" formatCode="General">
                  <c:v>9.810399940000001E-4</c:v>
                </c:pt>
                <c:pt idx="13167" formatCode="General">
                  <c:v>9.8111999400000006E-4</c:v>
                </c:pt>
                <c:pt idx="13168" formatCode="General">
                  <c:v>9.8119999400000002E-4</c:v>
                </c:pt>
                <c:pt idx="13169" formatCode="General">
                  <c:v>9.8127999399999998E-4</c:v>
                </c:pt>
                <c:pt idx="13170" formatCode="General">
                  <c:v>9.8135999399999994E-4</c:v>
                </c:pt>
                <c:pt idx="13171" formatCode="General">
                  <c:v>9.814399939999999E-4</c:v>
                </c:pt>
                <c:pt idx="13172" formatCode="General">
                  <c:v>9.8151999400000007E-4</c:v>
                </c:pt>
                <c:pt idx="13173" formatCode="General">
                  <c:v>9.8159999400000003E-4</c:v>
                </c:pt>
                <c:pt idx="13174" formatCode="General">
                  <c:v>9.8167999399999999E-4</c:v>
                </c:pt>
                <c:pt idx="13175" formatCode="General">
                  <c:v>9.8175999399999995E-4</c:v>
                </c:pt>
                <c:pt idx="13176" formatCode="General">
                  <c:v>9.8183999399999991E-4</c:v>
                </c:pt>
                <c:pt idx="13177" formatCode="General">
                  <c:v>9.8191999400000008E-4</c:v>
                </c:pt>
                <c:pt idx="13178" formatCode="General">
                  <c:v>9.8199999400000004E-4</c:v>
                </c:pt>
                <c:pt idx="13179" formatCode="General">
                  <c:v>9.82079994E-4</c:v>
                </c:pt>
                <c:pt idx="13180" formatCode="General">
                  <c:v>9.8215999399999996E-4</c:v>
                </c:pt>
                <c:pt idx="13181" formatCode="General">
                  <c:v>9.8223999399999992E-4</c:v>
                </c:pt>
                <c:pt idx="13182" formatCode="General">
                  <c:v>9.8231999400000009E-4</c:v>
                </c:pt>
                <c:pt idx="13183" formatCode="General">
                  <c:v>9.8239999400000005E-4</c:v>
                </c:pt>
                <c:pt idx="13184" formatCode="General">
                  <c:v>9.8247999400000001E-4</c:v>
                </c:pt>
                <c:pt idx="13185" formatCode="General">
                  <c:v>9.8255999399999997E-4</c:v>
                </c:pt>
                <c:pt idx="13186" formatCode="General">
                  <c:v>9.8263999399999993E-4</c:v>
                </c:pt>
                <c:pt idx="13187" formatCode="General">
                  <c:v>9.827199940000001E-4</c:v>
                </c:pt>
                <c:pt idx="13188" formatCode="General">
                  <c:v>9.8279999400000006E-4</c:v>
                </c:pt>
                <c:pt idx="13189" formatCode="General">
                  <c:v>9.8287999400000002E-4</c:v>
                </c:pt>
                <c:pt idx="13190" formatCode="General">
                  <c:v>9.8295999399999998E-4</c:v>
                </c:pt>
                <c:pt idx="13191" formatCode="General">
                  <c:v>9.8303999399999994E-4</c:v>
                </c:pt>
                <c:pt idx="13192" formatCode="General">
                  <c:v>9.8311999399999989E-4</c:v>
                </c:pt>
                <c:pt idx="13193" formatCode="General">
                  <c:v>9.8319999400000007E-4</c:v>
                </c:pt>
                <c:pt idx="13194" formatCode="General">
                  <c:v>9.8327999400000003E-4</c:v>
                </c:pt>
                <c:pt idx="13195" formatCode="General">
                  <c:v>9.8335999399999999E-4</c:v>
                </c:pt>
                <c:pt idx="13196" formatCode="General">
                  <c:v>9.8343999399999995E-4</c:v>
                </c:pt>
                <c:pt idx="13197" formatCode="General">
                  <c:v>9.835199939999999E-4</c:v>
                </c:pt>
                <c:pt idx="13198" formatCode="General">
                  <c:v>9.8359999400000008E-4</c:v>
                </c:pt>
                <c:pt idx="13199" formatCode="General">
                  <c:v>9.8367999400000004E-4</c:v>
                </c:pt>
                <c:pt idx="13200" formatCode="General">
                  <c:v>9.83759994E-4</c:v>
                </c:pt>
                <c:pt idx="13201" formatCode="General">
                  <c:v>9.8383999399999996E-4</c:v>
                </c:pt>
                <c:pt idx="13202" formatCode="General">
                  <c:v>9.8391999399999991E-4</c:v>
                </c:pt>
                <c:pt idx="13203" formatCode="General">
                  <c:v>9.8399999400000009E-4</c:v>
                </c:pt>
                <c:pt idx="13204" formatCode="General">
                  <c:v>9.8407999400000005E-4</c:v>
                </c:pt>
                <c:pt idx="13205" formatCode="General">
                  <c:v>9.8415999400000001E-4</c:v>
                </c:pt>
                <c:pt idx="13206" formatCode="General">
                  <c:v>9.8423999399999997E-4</c:v>
                </c:pt>
                <c:pt idx="13207" formatCode="General">
                  <c:v>9.8431999399999992E-4</c:v>
                </c:pt>
                <c:pt idx="13208" formatCode="General">
                  <c:v>9.843999940000001E-4</c:v>
                </c:pt>
                <c:pt idx="13209" formatCode="General">
                  <c:v>9.8447999400000006E-4</c:v>
                </c:pt>
                <c:pt idx="13210" formatCode="General">
                  <c:v>9.8455999400000002E-4</c:v>
                </c:pt>
                <c:pt idx="13211" formatCode="General">
                  <c:v>9.8463999399999998E-4</c:v>
                </c:pt>
                <c:pt idx="13212" formatCode="General">
                  <c:v>9.8471999399999993E-4</c:v>
                </c:pt>
                <c:pt idx="13213" formatCode="General">
                  <c:v>9.8479999399999989E-4</c:v>
                </c:pt>
                <c:pt idx="13214" formatCode="General">
                  <c:v>9.8487999400000007E-4</c:v>
                </c:pt>
                <c:pt idx="13215" formatCode="General">
                  <c:v>9.8495999400000003E-4</c:v>
                </c:pt>
                <c:pt idx="13216" formatCode="General">
                  <c:v>9.8503999399999998E-4</c:v>
                </c:pt>
                <c:pt idx="13217" formatCode="General">
                  <c:v>9.8511999399999994E-4</c:v>
                </c:pt>
                <c:pt idx="13218" formatCode="General">
                  <c:v>9.851999939999999E-4</c:v>
                </c:pt>
                <c:pt idx="13219" formatCode="General">
                  <c:v>9.8527999400000008E-4</c:v>
                </c:pt>
                <c:pt idx="13220" formatCode="General">
                  <c:v>9.8535999400000004E-4</c:v>
                </c:pt>
                <c:pt idx="13221" formatCode="General">
                  <c:v>9.8543999399999999E-4</c:v>
                </c:pt>
                <c:pt idx="13222" formatCode="General">
                  <c:v>9.8551999399999995E-4</c:v>
                </c:pt>
                <c:pt idx="13223" formatCode="General">
                  <c:v>9.8559999399999991E-4</c:v>
                </c:pt>
                <c:pt idx="13224" formatCode="General">
                  <c:v>9.8567999400000009E-4</c:v>
                </c:pt>
                <c:pt idx="13225" formatCode="General">
                  <c:v>9.8575999400000005E-4</c:v>
                </c:pt>
                <c:pt idx="13226" formatCode="General">
                  <c:v>9.85839994E-4</c:v>
                </c:pt>
                <c:pt idx="13227" formatCode="General">
                  <c:v>9.8591999399999996E-4</c:v>
                </c:pt>
                <c:pt idx="13228" formatCode="General">
                  <c:v>9.8599999399999992E-4</c:v>
                </c:pt>
                <c:pt idx="13229" formatCode="General">
                  <c:v>9.860799940000001E-4</c:v>
                </c:pt>
                <c:pt idx="13230" formatCode="General">
                  <c:v>9.8615999400000006E-4</c:v>
                </c:pt>
                <c:pt idx="13231" formatCode="General">
                  <c:v>9.8623999400000001E-4</c:v>
                </c:pt>
                <c:pt idx="13232" formatCode="General">
                  <c:v>9.8631999399999997E-4</c:v>
                </c:pt>
                <c:pt idx="13233" formatCode="General">
                  <c:v>9.8639999399999993E-4</c:v>
                </c:pt>
                <c:pt idx="13234" formatCode="General">
                  <c:v>9.8647999400000011E-4</c:v>
                </c:pt>
                <c:pt idx="13235" formatCode="General">
                  <c:v>9.8655999400000007E-4</c:v>
                </c:pt>
                <c:pt idx="13236" formatCode="General">
                  <c:v>9.8663999400000002E-4</c:v>
                </c:pt>
                <c:pt idx="13237" formatCode="General">
                  <c:v>9.8671999399999998E-4</c:v>
                </c:pt>
                <c:pt idx="13238" formatCode="General">
                  <c:v>9.8679999399999994E-4</c:v>
                </c:pt>
                <c:pt idx="13239" formatCode="General">
                  <c:v>9.868799939999999E-4</c:v>
                </c:pt>
                <c:pt idx="13240" formatCode="General">
                  <c:v>9.8695999400000007E-4</c:v>
                </c:pt>
                <c:pt idx="13241" formatCode="General">
                  <c:v>9.8703999400000003E-4</c:v>
                </c:pt>
                <c:pt idx="13242" formatCode="General">
                  <c:v>9.8711999399999999E-4</c:v>
                </c:pt>
                <c:pt idx="13243" formatCode="General">
                  <c:v>9.8719999399999995E-4</c:v>
                </c:pt>
                <c:pt idx="13244" formatCode="General">
                  <c:v>9.8727999399999991E-4</c:v>
                </c:pt>
                <c:pt idx="13245" formatCode="General">
                  <c:v>9.8735999400000008E-4</c:v>
                </c:pt>
                <c:pt idx="13246" formatCode="General">
                  <c:v>9.8743999400000004E-4</c:v>
                </c:pt>
                <c:pt idx="13247" formatCode="General">
                  <c:v>9.87519994E-4</c:v>
                </c:pt>
                <c:pt idx="13248" formatCode="General">
                  <c:v>9.8759999399999996E-4</c:v>
                </c:pt>
                <c:pt idx="13249" formatCode="General">
                  <c:v>9.8767999399999992E-4</c:v>
                </c:pt>
                <c:pt idx="13250" formatCode="General">
                  <c:v>9.8775999400000009E-4</c:v>
                </c:pt>
                <c:pt idx="13251" formatCode="General">
                  <c:v>9.8783999400000005E-4</c:v>
                </c:pt>
                <c:pt idx="13252" formatCode="General">
                  <c:v>9.8791999400000001E-4</c:v>
                </c:pt>
                <c:pt idx="13253" formatCode="General">
                  <c:v>9.8799999399999997E-4</c:v>
                </c:pt>
                <c:pt idx="13254" formatCode="General">
                  <c:v>9.8807999399999993E-4</c:v>
                </c:pt>
                <c:pt idx="13255" formatCode="General">
                  <c:v>9.881599940000001E-4</c:v>
                </c:pt>
                <c:pt idx="13256" formatCode="General">
                  <c:v>9.8823999400000006E-4</c:v>
                </c:pt>
                <c:pt idx="13257" formatCode="General">
                  <c:v>9.8831999400000002E-4</c:v>
                </c:pt>
                <c:pt idx="13258" formatCode="General">
                  <c:v>9.8839999399999998E-4</c:v>
                </c:pt>
                <c:pt idx="13259" formatCode="General">
                  <c:v>9.8847999399999994E-4</c:v>
                </c:pt>
                <c:pt idx="13260" formatCode="General">
                  <c:v>9.885599939999999E-4</c:v>
                </c:pt>
                <c:pt idx="13261" formatCode="General">
                  <c:v>9.8863999400000007E-4</c:v>
                </c:pt>
                <c:pt idx="13262" formatCode="General">
                  <c:v>9.8871999400000003E-4</c:v>
                </c:pt>
                <c:pt idx="13263" formatCode="General">
                  <c:v>9.8879999399999999E-4</c:v>
                </c:pt>
                <c:pt idx="13264" formatCode="General">
                  <c:v>9.8887999399999995E-4</c:v>
                </c:pt>
                <c:pt idx="13265" formatCode="General">
                  <c:v>9.8895999399999991E-4</c:v>
                </c:pt>
                <c:pt idx="13266" formatCode="General">
                  <c:v>9.8903999400000008E-4</c:v>
                </c:pt>
                <c:pt idx="13267" formatCode="General">
                  <c:v>9.8911999400000004E-4</c:v>
                </c:pt>
                <c:pt idx="13268" formatCode="General">
                  <c:v>9.89199994E-4</c:v>
                </c:pt>
                <c:pt idx="13269" formatCode="General">
                  <c:v>9.8927999399999996E-4</c:v>
                </c:pt>
                <c:pt idx="13270" formatCode="General">
                  <c:v>9.8935999399999992E-4</c:v>
                </c:pt>
                <c:pt idx="13271" formatCode="General">
                  <c:v>9.8943999400000009E-4</c:v>
                </c:pt>
                <c:pt idx="13272" formatCode="General">
                  <c:v>9.8951999400000005E-4</c:v>
                </c:pt>
                <c:pt idx="13273" formatCode="General">
                  <c:v>9.8959999400000001E-4</c:v>
                </c:pt>
                <c:pt idx="13274" formatCode="General">
                  <c:v>9.8967999399999997E-4</c:v>
                </c:pt>
                <c:pt idx="13275" formatCode="General">
                  <c:v>9.8975999399999993E-4</c:v>
                </c:pt>
                <c:pt idx="13276" formatCode="General">
                  <c:v>9.898399940000001E-4</c:v>
                </c:pt>
                <c:pt idx="13277" formatCode="General">
                  <c:v>9.8991999400000006E-4</c:v>
                </c:pt>
                <c:pt idx="13278" formatCode="General">
                  <c:v>9.8999999400000002E-4</c:v>
                </c:pt>
                <c:pt idx="13279" formatCode="General">
                  <c:v>9.9007999399999998E-4</c:v>
                </c:pt>
                <c:pt idx="13280" formatCode="General">
                  <c:v>9.9015999399999994E-4</c:v>
                </c:pt>
                <c:pt idx="13281" formatCode="General">
                  <c:v>9.9023999399999989E-4</c:v>
                </c:pt>
                <c:pt idx="13282" formatCode="General">
                  <c:v>9.9031999400000007E-4</c:v>
                </c:pt>
                <c:pt idx="13283" formatCode="General">
                  <c:v>9.9039999400000003E-4</c:v>
                </c:pt>
                <c:pt idx="13284" formatCode="General">
                  <c:v>9.9047999399999999E-4</c:v>
                </c:pt>
                <c:pt idx="13285" formatCode="General">
                  <c:v>9.9055999399999995E-4</c:v>
                </c:pt>
                <c:pt idx="13286" formatCode="General">
                  <c:v>9.906399939999999E-4</c:v>
                </c:pt>
                <c:pt idx="13287" formatCode="General">
                  <c:v>9.9071999400000008E-4</c:v>
                </c:pt>
                <c:pt idx="13288" formatCode="General">
                  <c:v>9.9079999400000004E-4</c:v>
                </c:pt>
                <c:pt idx="13289" formatCode="General">
                  <c:v>9.90879994E-4</c:v>
                </c:pt>
                <c:pt idx="13290" formatCode="General">
                  <c:v>9.9095999399999996E-4</c:v>
                </c:pt>
                <c:pt idx="13291" formatCode="General">
                  <c:v>9.9103999399999991E-4</c:v>
                </c:pt>
                <c:pt idx="13292" formatCode="General">
                  <c:v>9.9111999400000009E-4</c:v>
                </c:pt>
                <c:pt idx="13293" formatCode="General">
                  <c:v>9.9119999400000005E-4</c:v>
                </c:pt>
                <c:pt idx="13294" formatCode="General">
                  <c:v>9.9127999400000001E-4</c:v>
                </c:pt>
                <c:pt idx="13295" formatCode="General">
                  <c:v>9.9135999399999996E-4</c:v>
                </c:pt>
                <c:pt idx="13296" formatCode="General">
                  <c:v>9.9143999399999992E-4</c:v>
                </c:pt>
                <c:pt idx="13297" formatCode="General">
                  <c:v>9.915199940000001E-4</c:v>
                </c:pt>
                <c:pt idx="13298" formatCode="General">
                  <c:v>9.9159999400000006E-4</c:v>
                </c:pt>
                <c:pt idx="13299" formatCode="General">
                  <c:v>9.9167999400000002E-4</c:v>
                </c:pt>
                <c:pt idx="13300" formatCode="General">
                  <c:v>9.9175999399999997E-4</c:v>
                </c:pt>
                <c:pt idx="13301" formatCode="General">
                  <c:v>9.9183999399999993E-4</c:v>
                </c:pt>
                <c:pt idx="13302" formatCode="General">
                  <c:v>9.9191999399999989E-4</c:v>
                </c:pt>
                <c:pt idx="13303" formatCode="General">
                  <c:v>9.9199999400000007E-4</c:v>
                </c:pt>
                <c:pt idx="13304" formatCode="General">
                  <c:v>9.9207999400000003E-4</c:v>
                </c:pt>
                <c:pt idx="13305" formatCode="General">
                  <c:v>9.9215999399999998E-4</c:v>
                </c:pt>
                <c:pt idx="13306" formatCode="General">
                  <c:v>9.9223999399999994E-4</c:v>
                </c:pt>
                <c:pt idx="13307" formatCode="General">
                  <c:v>9.923199939999999E-4</c:v>
                </c:pt>
                <c:pt idx="13308" formatCode="General">
                  <c:v>9.9239999400000008E-4</c:v>
                </c:pt>
                <c:pt idx="13309" formatCode="General">
                  <c:v>9.9247999400000004E-4</c:v>
                </c:pt>
                <c:pt idx="13310" formatCode="General">
                  <c:v>9.9255999399999999E-4</c:v>
                </c:pt>
                <c:pt idx="13311" formatCode="General">
                  <c:v>9.9263999399999995E-4</c:v>
                </c:pt>
                <c:pt idx="13312" formatCode="General">
                  <c:v>9.9271999399999991E-4</c:v>
                </c:pt>
                <c:pt idx="13313" formatCode="General">
                  <c:v>9.9279999400000009E-4</c:v>
                </c:pt>
                <c:pt idx="13314" formatCode="General">
                  <c:v>9.9287999400000005E-4</c:v>
                </c:pt>
                <c:pt idx="13315" formatCode="General">
                  <c:v>9.92959994E-4</c:v>
                </c:pt>
                <c:pt idx="13316" formatCode="General">
                  <c:v>9.9303999399999996E-4</c:v>
                </c:pt>
                <c:pt idx="13317" formatCode="General">
                  <c:v>9.9311999399999992E-4</c:v>
                </c:pt>
                <c:pt idx="13318" formatCode="General">
                  <c:v>9.931999940000001E-4</c:v>
                </c:pt>
                <c:pt idx="13319" formatCode="General">
                  <c:v>9.9327999400000005E-4</c:v>
                </c:pt>
                <c:pt idx="13320" formatCode="General">
                  <c:v>9.9335999400000001E-4</c:v>
                </c:pt>
                <c:pt idx="13321" formatCode="General">
                  <c:v>9.9343999399999997E-4</c:v>
                </c:pt>
                <c:pt idx="13322" formatCode="General">
                  <c:v>9.9351999399999993E-4</c:v>
                </c:pt>
                <c:pt idx="13323" formatCode="General">
                  <c:v>9.9359999400000011E-4</c:v>
                </c:pt>
                <c:pt idx="13324" formatCode="General">
                  <c:v>9.9367999400000006E-4</c:v>
                </c:pt>
                <c:pt idx="13325" formatCode="General">
                  <c:v>9.9375999400000002E-4</c:v>
                </c:pt>
                <c:pt idx="13326" formatCode="General">
                  <c:v>9.9383999399999998E-4</c:v>
                </c:pt>
                <c:pt idx="13327" formatCode="General">
                  <c:v>9.9391999399999994E-4</c:v>
                </c:pt>
                <c:pt idx="13328" formatCode="General">
                  <c:v>9.939999939999999E-4</c:v>
                </c:pt>
                <c:pt idx="13329" formatCode="General">
                  <c:v>9.9407999400000007E-4</c:v>
                </c:pt>
                <c:pt idx="13330" formatCode="General">
                  <c:v>9.9415999400000003E-4</c:v>
                </c:pt>
                <c:pt idx="13331" formatCode="General">
                  <c:v>9.9423999399999999E-4</c:v>
                </c:pt>
                <c:pt idx="13332" formatCode="General">
                  <c:v>9.9431999399999995E-4</c:v>
                </c:pt>
                <c:pt idx="13333" formatCode="General">
                  <c:v>9.9439999399999991E-4</c:v>
                </c:pt>
                <c:pt idx="13334" formatCode="General">
                  <c:v>9.9447999400000008E-4</c:v>
                </c:pt>
                <c:pt idx="13335" formatCode="General">
                  <c:v>9.9455999400000004E-4</c:v>
                </c:pt>
                <c:pt idx="13336" formatCode="General">
                  <c:v>9.94639994E-4</c:v>
                </c:pt>
                <c:pt idx="13337" formatCode="General">
                  <c:v>9.9471999399999996E-4</c:v>
                </c:pt>
                <c:pt idx="13338" formatCode="General">
                  <c:v>9.9479999399999992E-4</c:v>
                </c:pt>
                <c:pt idx="13339" formatCode="General">
                  <c:v>9.9487999400000009E-4</c:v>
                </c:pt>
                <c:pt idx="13340" formatCode="General">
                  <c:v>9.9495999400000005E-4</c:v>
                </c:pt>
                <c:pt idx="13341" formatCode="General">
                  <c:v>9.9503999400000001E-4</c:v>
                </c:pt>
                <c:pt idx="13342" formatCode="General">
                  <c:v>9.9511999399999997E-4</c:v>
                </c:pt>
                <c:pt idx="13343" formatCode="General">
                  <c:v>9.9519999399999993E-4</c:v>
                </c:pt>
                <c:pt idx="13344" formatCode="General">
                  <c:v>9.952799940000001E-4</c:v>
                </c:pt>
                <c:pt idx="13345" formatCode="General">
                  <c:v>9.9535999400000006E-4</c:v>
                </c:pt>
                <c:pt idx="13346" formatCode="General">
                  <c:v>9.9543999400000002E-4</c:v>
                </c:pt>
                <c:pt idx="13347" formatCode="General">
                  <c:v>9.9551999399999998E-4</c:v>
                </c:pt>
                <c:pt idx="13348" formatCode="General">
                  <c:v>9.9559999399999994E-4</c:v>
                </c:pt>
                <c:pt idx="13349" formatCode="General">
                  <c:v>9.956799939999999E-4</c:v>
                </c:pt>
                <c:pt idx="13350" formatCode="General">
                  <c:v>9.9575999400000007E-4</c:v>
                </c:pt>
                <c:pt idx="13351" formatCode="General">
                  <c:v>9.9583999400000003E-4</c:v>
                </c:pt>
                <c:pt idx="13352" formatCode="General">
                  <c:v>9.9591999399999999E-4</c:v>
                </c:pt>
                <c:pt idx="13353" formatCode="General">
                  <c:v>9.9599999399999995E-4</c:v>
                </c:pt>
                <c:pt idx="13354" formatCode="General">
                  <c:v>9.9607999399999991E-4</c:v>
                </c:pt>
                <c:pt idx="13355" formatCode="General">
                  <c:v>9.9615999400000008E-4</c:v>
                </c:pt>
                <c:pt idx="13356" formatCode="General">
                  <c:v>9.9623999400000004E-4</c:v>
                </c:pt>
                <c:pt idx="13357" formatCode="General">
                  <c:v>9.96319994E-4</c:v>
                </c:pt>
                <c:pt idx="13358" formatCode="General">
                  <c:v>9.9639999399999996E-4</c:v>
                </c:pt>
                <c:pt idx="13359" formatCode="General">
                  <c:v>9.9647999399999992E-4</c:v>
                </c:pt>
                <c:pt idx="13360" formatCode="General">
                  <c:v>9.9655999400000009E-4</c:v>
                </c:pt>
                <c:pt idx="13361" formatCode="General">
                  <c:v>9.9663999400000005E-4</c:v>
                </c:pt>
                <c:pt idx="13362" formatCode="General">
                  <c:v>9.9671999400000001E-4</c:v>
                </c:pt>
                <c:pt idx="13363" formatCode="General">
                  <c:v>9.9679999399999997E-4</c:v>
                </c:pt>
                <c:pt idx="13364" formatCode="General">
                  <c:v>9.9687999399999993E-4</c:v>
                </c:pt>
                <c:pt idx="13365" formatCode="General">
                  <c:v>9.969599940000001E-4</c:v>
                </c:pt>
                <c:pt idx="13366" formatCode="General">
                  <c:v>9.9703999400000006E-4</c:v>
                </c:pt>
                <c:pt idx="13367" formatCode="General">
                  <c:v>9.9711999400000002E-4</c:v>
                </c:pt>
                <c:pt idx="13368" formatCode="General">
                  <c:v>9.9719999399999998E-4</c:v>
                </c:pt>
                <c:pt idx="13369" formatCode="General">
                  <c:v>9.9727999399999994E-4</c:v>
                </c:pt>
                <c:pt idx="13370" formatCode="General">
                  <c:v>9.9735999399999989E-4</c:v>
                </c:pt>
                <c:pt idx="13371" formatCode="General">
                  <c:v>9.9743999400000007E-4</c:v>
                </c:pt>
                <c:pt idx="13372" formatCode="General">
                  <c:v>9.9751999400000003E-4</c:v>
                </c:pt>
                <c:pt idx="13373" formatCode="General">
                  <c:v>9.9759999399999999E-4</c:v>
                </c:pt>
                <c:pt idx="13374" formatCode="General">
                  <c:v>9.9767999399999995E-4</c:v>
                </c:pt>
                <c:pt idx="13375" formatCode="General">
                  <c:v>9.977599939999999E-4</c:v>
                </c:pt>
                <c:pt idx="13376" formatCode="General">
                  <c:v>9.9783999400000008E-4</c:v>
                </c:pt>
                <c:pt idx="13377" formatCode="General">
                  <c:v>9.9791999400000004E-4</c:v>
                </c:pt>
                <c:pt idx="13378" formatCode="General">
                  <c:v>9.97999994E-4</c:v>
                </c:pt>
                <c:pt idx="13379" formatCode="General">
                  <c:v>9.9807999399999995E-4</c:v>
                </c:pt>
                <c:pt idx="13380" formatCode="General">
                  <c:v>9.9815999399999991E-4</c:v>
                </c:pt>
                <c:pt idx="13381" formatCode="General">
                  <c:v>9.9823999400000009E-4</c:v>
                </c:pt>
                <c:pt idx="13382" formatCode="General">
                  <c:v>9.9831999400000005E-4</c:v>
                </c:pt>
                <c:pt idx="13383" formatCode="General">
                  <c:v>9.9839999400000001E-4</c:v>
                </c:pt>
                <c:pt idx="13384" formatCode="General">
                  <c:v>9.9847999399999996E-4</c:v>
                </c:pt>
                <c:pt idx="13385" formatCode="General">
                  <c:v>9.9855999399999992E-4</c:v>
                </c:pt>
                <c:pt idx="13386" formatCode="General">
                  <c:v>9.986399940000001E-4</c:v>
                </c:pt>
                <c:pt idx="13387" formatCode="General">
                  <c:v>9.9871999400000006E-4</c:v>
                </c:pt>
                <c:pt idx="13388" formatCode="General">
                  <c:v>9.9879999400000002E-4</c:v>
                </c:pt>
                <c:pt idx="13389" formatCode="General">
                  <c:v>9.9887999399999997E-4</c:v>
                </c:pt>
                <c:pt idx="13390" formatCode="General">
                  <c:v>9.9895999399999993E-4</c:v>
                </c:pt>
                <c:pt idx="13391" formatCode="General">
                  <c:v>9.9903999400000011E-4</c:v>
                </c:pt>
                <c:pt idx="13392" formatCode="General">
                  <c:v>9.9911999400000007E-4</c:v>
                </c:pt>
                <c:pt idx="13393" formatCode="General">
                  <c:v>9.9919999400000003E-4</c:v>
                </c:pt>
                <c:pt idx="13394" formatCode="General">
                  <c:v>9.9927999399999998E-4</c:v>
                </c:pt>
                <c:pt idx="13395" formatCode="General">
                  <c:v>9.9935999399999994E-4</c:v>
                </c:pt>
                <c:pt idx="13396" formatCode="General">
                  <c:v>9.994399939999999E-4</c:v>
                </c:pt>
                <c:pt idx="13397" formatCode="General">
                  <c:v>9.9951999400000008E-4</c:v>
                </c:pt>
                <c:pt idx="13398" formatCode="General">
                  <c:v>9.9959999400000004E-4</c:v>
                </c:pt>
                <c:pt idx="13399" formatCode="General">
                  <c:v>9.9967999399999999E-4</c:v>
                </c:pt>
                <c:pt idx="13400" formatCode="General">
                  <c:v>9.9975999399999995E-4</c:v>
                </c:pt>
                <c:pt idx="13401" formatCode="General">
                  <c:v>9.9983999399999991E-4</c:v>
                </c:pt>
                <c:pt idx="13402" formatCode="General">
                  <c:v>9.9991999400000009E-4</c:v>
                </c:pt>
                <c:pt idx="13403" formatCode="General">
                  <c:v>9.9999999400000004E-4</c:v>
                </c:pt>
                <c:pt idx="13404" formatCode="General">
                  <c:v>1.00007999E-3</c:v>
                </c:pt>
                <c:pt idx="13405" formatCode="General">
                  <c:v>1.00015999E-3</c:v>
                </c:pt>
                <c:pt idx="13406" formatCode="General">
                  <c:v>1.0002399899999999E-3</c:v>
                </c:pt>
                <c:pt idx="13407" formatCode="General">
                  <c:v>1.0003199899999999E-3</c:v>
                </c:pt>
                <c:pt idx="13408" formatCode="General">
                  <c:v>1.0003999900000001E-3</c:v>
                </c:pt>
                <c:pt idx="13409" formatCode="General">
                  <c:v>1.00047999E-3</c:v>
                </c:pt>
                <c:pt idx="13410" formatCode="General">
                  <c:v>1.00055999E-3</c:v>
                </c:pt>
                <c:pt idx="13411" formatCode="General">
                  <c:v>1.0006399899999999E-3</c:v>
                </c:pt>
                <c:pt idx="13412" formatCode="General">
                  <c:v>1.0007199899999999E-3</c:v>
                </c:pt>
                <c:pt idx="13413" formatCode="General">
                  <c:v>1.0007999900000001E-3</c:v>
                </c:pt>
                <c:pt idx="13414" formatCode="General">
                  <c:v>1.00087999E-3</c:v>
                </c:pt>
                <c:pt idx="13415" formatCode="General">
                  <c:v>1.00095999E-3</c:v>
                </c:pt>
                <c:pt idx="13416" formatCode="General">
                  <c:v>1.00103999E-3</c:v>
                </c:pt>
                <c:pt idx="13417" formatCode="General">
                  <c:v>1.0011199899999999E-3</c:v>
                </c:pt>
                <c:pt idx="13418" formatCode="General">
                  <c:v>1.0011999900000001E-3</c:v>
                </c:pt>
                <c:pt idx="13419" formatCode="General">
                  <c:v>1.00127999E-3</c:v>
                </c:pt>
                <c:pt idx="13420" formatCode="General">
                  <c:v>1.00135999E-3</c:v>
                </c:pt>
                <c:pt idx="13421" formatCode="General">
                  <c:v>1.00143999E-3</c:v>
                </c:pt>
                <c:pt idx="13422" formatCode="General">
                  <c:v>1.0015199899999999E-3</c:v>
                </c:pt>
                <c:pt idx="13423" formatCode="General">
                  <c:v>1.0015999900000001E-3</c:v>
                </c:pt>
                <c:pt idx="13424" formatCode="General">
                  <c:v>1.0016799900000001E-3</c:v>
                </c:pt>
                <c:pt idx="13425" formatCode="General">
                  <c:v>1.00175999E-3</c:v>
                </c:pt>
                <c:pt idx="13426" formatCode="General">
                  <c:v>1.00183999E-3</c:v>
                </c:pt>
                <c:pt idx="13427" formatCode="General">
                  <c:v>1.0019199899999999E-3</c:v>
                </c:pt>
                <c:pt idx="13428" formatCode="General">
                  <c:v>1.0019999899999999E-3</c:v>
                </c:pt>
                <c:pt idx="13429" formatCode="General">
                  <c:v>1.0020799900000001E-3</c:v>
                </c:pt>
                <c:pt idx="13430" formatCode="General">
                  <c:v>1.00215999E-3</c:v>
                </c:pt>
                <c:pt idx="13431" formatCode="General">
                  <c:v>1.00223999E-3</c:v>
                </c:pt>
                <c:pt idx="13432" formatCode="General">
                  <c:v>1.0023199899999999E-3</c:v>
                </c:pt>
                <c:pt idx="13433" formatCode="General">
                  <c:v>1.0023999899999999E-3</c:v>
                </c:pt>
                <c:pt idx="13434" formatCode="General">
                  <c:v>1.0024799900000001E-3</c:v>
                </c:pt>
                <c:pt idx="13435" formatCode="General">
                  <c:v>1.00255999E-3</c:v>
                </c:pt>
                <c:pt idx="13436" formatCode="General">
                  <c:v>1.00263999E-3</c:v>
                </c:pt>
                <c:pt idx="13437" formatCode="General">
                  <c:v>1.00271999E-3</c:v>
                </c:pt>
                <c:pt idx="13438" formatCode="General">
                  <c:v>1.0027999899999999E-3</c:v>
                </c:pt>
                <c:pt idx="13439" formatCode="General">
                  <c:v>1.0028799900000001E-3</c:v>
                </c:pt>
                <c:pt idx="13440" formatCode="General">
                  <c:v>1.00295999E-3</c:v>
                </c:pt>
                <c:pt idx="13441" formatCode="General">
                  <c:v>1.00303999E-3</c:v>
                </c:pt>
                <c:pt idx="13442" formatCode="General">
                  <c:v>1.00311999E-3</c:v>
                </c:pt>
                <c:pt idx="13443" formatCode="General">
                  <c:v>1.0031999899999999E-3</c:v>
                </c:pt>
                <c:pt idx="13444" formatCode="General">
                  <c:v>1.0032799900000001E-3</c:v>
                </c:pt>
                <c:pt idx="13445" formatCode="General">
                  <c:v>1.0033599900000001E-3</c:v>
                </c:pt>
                <c:pt idx="13446" formatCode="General">
                  <c:v>1.00343999E-3</c:v>
                </c:pt>
                <c:pt idx="13447" formatCode="General">
                  <c:v>1.00351999E-3</c:v>
                </c:pt>
                <c:pt idx="13448" formatCode="General">
                  <c:v>1.0035999899999999E-3</c:v>
                </c:pt>
                <c:pt idx="13449" formatCode="General">
                  <c:v>1.0036799900000001E-3</c:v>
                </c:pt>
                <c:pt idx="13450" formatCode="General">
                  <c:v>1.0037599900000001E-3</c:v>
                </c:pt>
                <c:pt idx="13451" formatCode="General">
                  <c:v>1.00383999E-3</c:v>
                </c:pt>
                <c:pt idx="13452" formatCode="General">
                  <c:v>1.00391999E-3</c:v>
                </c:pt>
                <c:pt idx="13453" formatCode="General">
                  <c:v>1.0039999899999999E-3</c:v>
                </c:pt>
                <c:pt idx="13454" formatCode="General">
                  <c:v>1.0040799899999999E-3</c:v>
                </c:pt>
                <c:pt idx="13455" formatCode="General">
                  <c:v>1.0041599900000001E-3</c:v>
                </c:pt>
                <c:pt idx="13456" formatCode="General">
                  <c:v>1.00423999E-3</c:v>
                </c:pt>
                <c:pt idx="13457" formatCode="General">
                  <c:v>1.00431999E-3</c:v>
                </c:pt>
                <c:pt idx="13458" formatCode="General">
                  <c:v>1.00439999E-3</c:v>
                </c:pt>
                <c:pt idx="13459" formatCode="General">
                  <c:v>1.0044799899999999E-3</c:v>
                </c:pt>
                <c:pt idx="13460" formatCode="General">
                  <c:v>1.0045599900000001E-3</c:v>
                </c:pt>
                <c:pt idx="13461" formatCode="General">
                  <c:v>1.00463999E-3</c:v>
                </c:pt>
                <c:pt idx="13462" formatCode="General">
                  <c:v>1.00471999E-3</c:v>
                </c:pt>
                <c:pt idx="13463" formatCode="General">
                  <c:v>1.00479999E-3</c:v>
                </c:pt>
                <c:pt idx="13464" formatCode="General">
                  <c:v>1.0048799899999999E-3</c:v>
                </c:pt>
                <c:pt idx="13465" formatCode="General">
                  <c:v>1.0049599900000001E-3</c:v>
                </c:pt>
                <c:pt idx="13466" formatCode="General">
                  <c:v>1.0050399900000001E-3</c:v>
                </c:pt>
                <c:pt idx="13467" formatCode="General">
                  <c:v>1.00511999E-3</c:v>
                </c:pt>
                <c:pt idx="13468" formatCode="General">
                  <c:v>1.00519999E-3</c:v>
                </c:pt>
                <c:pt idx="13469" formatCode="General">
                  <c:v>1.0052799899999999E-3</c:v>
                </c:pt>
                <c:pt idx="13470" formatCode="General">
                  <c:v>1.0053599900000001E-3</c:v>
                </c:pt>
                <c:pt idx="13471" formatCode="General">
                  <c:v>1.0054399900000001E-3</c:v>
                </c:pt>
                <c:pt idx="13472" formatCode="General">
                  <c:v>1.00551999E-3</c:v>
                </c:pt>
                <c:pt idx="13473" formatCode="General">
                  <c:v>1.00559999E-3</c:v>
                </c:pt>
                <c:pt idx="13474" formatCode="General">
                  <c:v>1.0056799899999999E-3</c:v>
                </c:pt>
                <c:pt idx="13475" formatCode="General">
                  <c:v>1.0057599899999999E-3</c:v>
                </c:pt>
                <c:pt idx="13476" formatCode="General">
                  <c:v>1.0058399900000001E-3</c:v>
                </c:pt>
                <c:pt idx="13477" formatCode="General">
                  <c:v>1.00591999E-3</c:v>
                </c:pt>
                <c:pt idx="13478" formatCode="General">
                  <c:v>1.00599999E-3</c:v>
                </c:pt>
                <c:pt idx="13479" formatCode="General">
                  <c:v>1.0060799899999999E-3</c:v>
                </c:pt>
                <c:pt idx="13480" formatCode="General">
                  <c:v>1.0061599899999999E-3</c:v>
                </c:pt>
                <c:pt idx="13481" formatCode="General">
                  <c:v>1.0062399900000001E-3</c:v>
                </c:pt>
                <c:pt idx="13482" formatCode="General">
                  <c:v>1.00631999E-3</c:v>
                </c:pt>
                <c:pt idx="13483" formatCode="General">
                  <c:v>1.00639999E-3</c:v>
                </c:pt>
                <c:pt idx="13484" formatCode="General">
                  <c:v>1.00647999E-3</c:v>
                </c:pt>
                <c:pt idx="13485" formatCode="General">
                  <c:v>1.0065599899999999E-3</c:v>
                </c:pt>
                <c:pt idx="13486" formatCode="General">
                  <c:v>1.0066399900000001E-3</c:v>
                </c:pt>
                <c:pt idx="13487" formatCode="General">
                  <c:v>1.0067199900000001E-3</c:v>
                </c:pt>
                <c:pt idx="13488" formatCode="General">
                  <c:v>1.00679999E-3</c:v>
                </c:pt>
                <c:pt idx="13489" formatCode="General">
                  <c:v>1.00687999E-3</c:v>
                </c:pt>
                <c:pt idx="13490" formatCode="General">
                  <c:v>1.0069599899999999E-3</c:v>
                </c:pt>
                <c:pt idx="13491" formatCode="General">
                  <c:v>1.0070399900000001E-3</c:v>
                </c:pt>
                <c:pt idx="13492" formatCode="General">
                  <c:v>1.0071199900000001E-3</c:v>
                </c:pt>
                <c:pt idx="13493" formatCode="General">
                  <c:v>1.00719999E-3</c:v>
                </c:pt>
                <c:pt idx="13494" formatCode="General">
                  <c:v>1.00727999E-3</c:v>
                </c:pt>
                <c:pt idx="13495" formatCode="General">
                  <c:v>1.0073599899999999E-3</c:v>
                </c:pt>
                <c:pt idx="13496" formatCode="General">
                  <c:v>1.0074399899999999E-3</c:v>
                </c:pt>
                <c:pt idx="13497" formatCode="General">
                  <c:v>1.0075199900000001E-3</c:v>
                </c:pt>
                <c:pt idx="13498" formatCode="General">
                  <c:v>1.00759999E-3</c:v>
                </c:pt>
                <c:pt idx="13499" formatCode="General">
                  <c:v>1.00767999E-3</c:v>
                </c:pt>
                <c:pt idx="13500" formatCode="General">
                  <c:v>1.0077599899999999E-3</c:v>
                </c:pt>
                <c:pt idx="13501" formatCode="General">
                  <c:v>1.0078399899999999E-3</c:v>
                </c:pt>
                <c:pt idx="13502" formatCode="General">
                  <c:v>1.0079199900000001E-3</c:v>
                </c:pt>
                <c:pt idx="13503" formatCode="General">
                  <c:v>1.00799999E-3</c:v>
                </c:pt>
                <c:pt idx="13504" formatCode="General">
                  <c:v>1.00807999E-3</c:v>
                </c:pt>
                <c:pt idx="13505" formatCode="General">
                  <c:v>1.00815999E-3</c:v>
                </c:pt>
                <c:pt idx="13506" formatCode="General">
                  <c:v>1.0082399899999999E-3</c:v>
                </c:pt>
                <c:pt idx="13507" formatCode="General">
                  <c:v>1.0083199900000001E-3</c:v>
                </c:pt>
                <c:pt idx="13508" formatCode="General">
                  <c:v>1.00839999E-3</c:v>
                </c:pt>
                <c:pt idx="13509" formatCode="General">
                  <c:v>1.00847999E-3</c:v>
                </c:pt>
                <c:pt idx="13510" formatCode="General">
                  <c:v>1.00855999E-3</c:v>
                </c:pt>
                <c:pt idx="13511" formatCode="General">
                  <c:v>1.0086399899999999E-3</c:v>
                </c:pt>
                <c:pt idx="13512" formatCode="General">
                  <c:v>1.0087199900000001E-3</c:v>
                </c:pt>
                <c:pt idx="13513" formatCode="General">
                  <c:v>1.0087999900000001E-3</c:v>
                </c:pt>
                <c:pt idx="13514" formatCode="General">
                  <c:v>1.00887999E-3</c:v>
                </c:pt>
                <c:pt idx="13515" formatCode="General">
                  <c:v>1.00895999E-3</c:v>
                </c:pt>
                <c:pt idx="13516" formatCode="General">
                  <c:v>1.0090399899999999E-3</c:v>
                </c:pt>
                <c:pt idx="13517" formatCode="General">
                  <c:v>1.0091199899999999E-3</c:v>
                </c:pt>
                <c:pt idx="13518" formatCode="General">
                  <c:v>1.0091999900000001E-3</c:v>
                </c:pt>
                <c:pt idx="13519" formatCode="General">
                  <c:v>1.00927999E-3</c:v>
                </c:pt>
                <c:pt idx="13520" formatCode="General">
                  <c:v>1.00935999E-3</c:v>
                </c:pt>
                <c:pt idx="13521" formatCode="General">
                  <c:v>1.0094399899999999E-3</c:v>
                </c:pt>
                <c:pt idx="13522" formatCode="General">
                  <c:v>1.0095199899999999E-3</c:v>
                </c:pt>
                <c:pt idx="13523" formatCode="General">
                  <c:v>1.0095999900000001E-3</c:v>
                </c:pt>
                <c:pt idx="13524" formatCode="General">
                  <c:v>1.00967999E-3</c:v>
                </c:pt>
                <c:pt idx="13525" formatCode="General">
                  <c:v>1.00975999E-3</c:v>
                </c:pt>
                <c:pt idx="13526" formatCode="General">
                  <c:v>1.00983999E-3</c:v>
                </c:pt>
                <c:pt idx="13527" formatCode="General">
                  <c:v>1.0099199899999999E-3</c:v>
                </c:pt>
                <c:pt idx="13528" formatCode="General">
                  <c:v>1.0099999900000001E-3</c:v>
                </c:pt>
                <c:pt idx="13529" formatCode="General">
                  <c:v>1.01007999E-3</c:v>
                </c:pt>
                <c:pt idx="13530" formatCode="General">
                  <c:v>1.01015999E-3</c:v>
                </c:pt>
                <c:pt idx="13531" formatCode="General">
                  <c:v>1.01023999E-3</c:v>
                </c:pt>
                <c:pt idx="13532" formatCode="General">
                  <c:v>1.0103199899999999E-3</c:v>
                </c:pt>
                <c:pt idx="13533" formatCode="General">
                  <c:v>1.0103999900000001E-3</c:v>
                </c:pt>
                <c:pt idx="13534" formatCode="General">
                  <c:v>1.0104799900000001E-3</c:v>
                </c:pt>
                <c:pt idx="13535" formatCode="General">
                  <c:v>1.01055999E-3</c:v>
                </c:pt>
                <c:pt idx="13536" formatCode="General">
                  <c:v>1.01063999E-3</c:v>
                </c:pt>
                <c:pt idx="13537" formatCode="General">
                  <c:v>1.0107199899999999E-3</c:v>
                </c:pt>
                <c:pt idx="13538" formatCode="General">
                  <c:v>1.0107999900000001E-3</c:v>
                </c:pt>
                <c:pt idx="13539" formatCode="General">
                  <c:v>1.0108799900000001E-3</c:v>
                </c:pt>
                <c:pt idx="13540" formatCode="General">
                  <c:v>1.01095999E-3</c:v>
                </c:pt>
                <c:pt idx="13541" formatCode="General">
                  <c:v>1.01103999E-3</c:v>
                </c:pt>
                <c:pt idx="13542" formatCode="General">
                  <c:v>1.0111199899999999E-3</c:v>
                </c:pt>
                <c:pt idx="13543" formatCode="General">
                  <c:v>1.0111999899999999E-3</c:v>
                </c:pt>
                <c:pt idx="13544" formatCode="General">
                  <c:v>1.0112799900000001E-3</c:v>
                </c:pt>
                <c:pt idx="13545" formatCode="General">
                  <c:v>1.01135999E-3</c:v>
                </c:pt>
                <c:pt idx="13546" formatCode="General">
                  <c:v>1.01143999E-3</c:v>
                </c:pt>
                <c:pt idx="13547" formatCode="General">
                  <c:v>1.01151999E-3</c:v>
                </c:pt>
                <c:pt idx="13548" formatCode="General">
                  <c:v>1.0115999899999999E-3</c:v>
                </c:pt>
                <c:pt idx="13549" formatCode="General">
                  <c:v>1.0116799900000001E-3</c:v>
                </c:pt>
                <c:pt idx="13550" formatCode="General">
                  <c:v>1.01175999E-3</c:v>
                </c:pt>
                <c:pt idx="13551" formatCode="General">
                  <c:v>1.01183999E-3</c:v>
                </c:pt>
                <c:pt idx="13552" formatCode="General">
                  <c:v>1.01191999E-3</c:v>
                </c:pt>
                <c:pt idx="13553" formatCode="General">
                  <c:v>1.0119999899999999E-3</c:v>
                </c:pt>
                <c:pt idx="13554" formatCode="General">
                  <c:v>1.0120799900000001E-3</c:v>
                </c:pt>
                <c:pt idx="13555" formatCode="General">
                  <c:v>1.0121599900000001E-3</c:v>
                </c:pt>
                <c:pt idx="13556" formatCode="General">
                  <c:v>1.01223999E-3</c:v>
                </c:pt>
                <c:pt idx="13557" formatCode="General">
                  <c:v>1.01231999E-3</c:v>
                </c:pt>
                <c:pt idx="13558" formatCode="General">
                  <c:v>1.0123999899999999E-3</c:v>
                </c:pt>
                <c:pt idx="13559" formatCode="General">
                  <c:v>1.0124799900000001E-3</c:v>
                </c:pt>
                <c:pt idx="13560" formatCode="General">
                  <c:v>1.0125599900000001E-3</c:v>
                </c:pt>
                <c:pt idx="13561" formatCode="General">
                  <c:v>1.01263999E-3</c:v>
                </c:pt>
                <c:pt idx="13562" formatCode="General">
                  <c:v>1.01271999E-3</c:v>
                </c:pt>
                <c:pt idx="13563" formatCode="General">
                  <c:v>1.0127999899999999E-3</c:v>
                </c:pt>
                <c:pt idx="13564" formatCode="General">
                  <c:v>1.0128799899999999E-3</c:v>
                </c:pt>
                <c:pt idx="13565" formatCode="General">
                  <c:v>1.0129599900000001E-3</c:v>
                </c:pt>
                <c:pt idx="13566" formatCode="General">
                  <c:v>1.01303999E-3</c:v>
                </c:pt>
                <c:pt idx="13567" formatCode="General">
                  <c:v>1.01311999E-3</c:v>
                </c:pt>
                <c:pt idx="13568" formatCode="General">
                  <c:v>1.0131999899999999E-3</c:v>
                </c:pt>
                <c:pt idx="13569" formatCode="General">
                  <c:v>1.0132799899999999E-3</c:v>
                </c:pt>
                <c:pt idx="13570" formatCode="General">
                  <c:v>1.0133599900000001E-3</c:v>
                </c:pt>
                <c:pt idx="13571" formatCode="General">
                  <c:v>1.01343999E-3</c:v>
                </c:pt>
                <c:pt idx="13572" formatCode="General">
                  <c:v>1.01351999E-3</c:v>
                </c:pt>
                <c:pt idx="13573" formatCode="General">
                  <c:v>1.01359999E-3</c:v>
                </c:pt>
                <c:pt idx="13574" formatCode="General">
                  <c:v>1.0136799899999999E-3</c:v>
                </c:pt>
                <c:pt idx="13575" formatCode="General">
                  <c:v>1.0137599900000001E-3</c:v>
                </c:pt>
                <c:pt idx="13576" formatCode="General">
                  <c:v>1.0138399900000001E-3</c:v>
                </c:pt>
                <c:pt idx="13577" formatCode="General">
                  <c:v>1.01391999E-3</c:v>
                </c:pt>
                <c:pt idx="13578" formatCode="General">
                  <c:v>1.01399999E-3</c:v>
                </c:pt>
                <c:pt idx="13579" formatCode="General">
                  <c:v>1.0140799899999999E-3</c:v>
                </c:pt>
                <c:pt idx="13580" formatCode="General">
                  <c:v>1.0141599900000001E-3</c:v>
                </c:pt>
                <c:pt idx="13581" formatCode="General">
                  <c:v>1.0142399900000001E-3</c:v>
                </c:pt>
                <c:pt idx="13582" formatCode="General">
                  <c:v>1.01431999E-3</c:v>
                </c:pt>
                <c:pt idx="13583" formatCode="General">
                  <c:v>1.01439999E-3</c:v>
                </c:pt>
                <c:pt idx="13584" formatCode="General">
                  <c:v>1.0144799899999999E-3</c:v>
                </c:pt>
                <c:pt idx="13585" formatCode="General">
                  <c:v>1.0145599899999999E-3</c:v>
                </c:pt>
                <c:pt idx="13586" formatCode="General">
                  <c:v>1.0146399900000001E-3</c:v>
                </c:pt>
                <c:pt idx="13587" formatCode="General">
                  <c:v>1.01471999E-3</c:v>
                </c:pt>
                <c:pt idx="13588" formatCode="General">
                  <c:v>1.01479999E-3</c:v>
                </c:pt>
                <c:pt idx="13589" formatCode="General">
                  <c:v>1.0148799899999999E-3</c:v>
                </c:pt>
                <c:pt idx="13590" formatCode="General">
                  <c:v>1.0149599899999999E-3</c:v>
                </c:pt>
                <c:pt idx="13591" formatCode="General">
                  <c:v>1.0150399900000001E-3</c:v>
                </c:pt>
                <c:pt idx="13592" formatCode="General">
                  <c:v>1.01511999E-3</c:v>
                </c:pt>
                <c:pt idx="13593" formatCode="General">
                  <c:v>1.01519999E-3</c:v>
                </c:pt>
                <c:pt idx="13594" formatCode="General">
                  <c:v>1.01527999E-3</c:v>
                </c:pt>
                <c:pt idx="13595" formatCode="General">
                  <c:v>1.0153599899999999E-3</c:v>
                </c:pt>
                <c:pt idx="13596" formatCode="General">
                  <c:v>1.0154399900000001E-3</c:v>
                </c:pt>
                <c:pt idx="13597" formatCode="General">
                  <c:v>1.01551999E-3</c:v>
                </c:pt>
                <c:pt idx="13598" formatCode="General">
                  <c:v>1.01559999E-3</c:v>
                </c:pt>
                <c:pt idx="13599" formatCode="General">
                  <c:v>1.01567999E-3</c:v>
                </c:pt>
                <c:pt idx="13600" formatCode="General">
                  <c:v>1.0157599899999999E-3</c:v>
                </c:pt>
                <c:pt idx="13601" formatCode="General">
                  <c:v>1.0158399900000001E-3</c:v>
                </c:pt>
                <c:pt idx="13602" formatCode="General">
                  <c:v>1.0159199900000001E-3</c:v>
                </c:pt>
                <c:pt idx="13603" formatCode="General">
                  <c:v>1.01599999E-3</c:v>
                </c:pt>
                <c:pt idx="13604" formatCode="General">
                  <c:v>1.01607999E-3</c:v>
                </c:pt>
                <c:pt idx="13605" formatCode="General">
                  <c:v>1.0161599899999999E-3</c:v>
                </c:pt>
                <c:pt idx="13606" formatCode="General">
                  <c:v>1.0162399899999999E-3</c:v>
                </c:pt>
                <c:pt idx="13607" formatCode="General">
                  <c:v>1.0163199900000001E-3</c:v>
                </c:pt>
                <c:pt idx="13608" formatCode="General">
                  <c:v>1.01639999E-3</c:v>
                </c:pt>
                <c:pt idx="13609" formatCode="General">
                  <c:v>1.01647999E-3</c:v>
                </c:pt>
                <c:pt idx="13610" formatCode="General">
                  <c:v>1.0165599899999999E-3</c:v>
                </c:pt>
                <c:pt idx="13611" formatCode="General">
                  <c:v>1.0166399899999999E-3</c:v>
                </c:pt>
                <c:pt idx="13612" formatCode="General">
                  <c:v>1.0167199900000001E-3</c:v>
                </c:pt>
                <c:pt idx="13613" formatCode="General">
                  <c:v>1.01679999E-3</c:v>
                </c:pt>
                <c:pt idx="13614" formatCode="General">
                  <c:v>1.01687999E-3</c:v>
                </c:pt>
                <c:pt idx="13615" formatCode="General">
                  <c:v>1.01695999E-3</c:v>
                </c:pt>
                <c:pt idx="13616" formatCode="General">
                  <c:v>1.0170399899999999E-3</c:v>
                </c:pt>
                <c:pt idx="13617" formatCode="General">
                  <c:v>1.0171199900000001E-3</c:v>
                </c:pt>
                <c:pt idx="13618" formatCode="General">
                  <c:v>1.01719999E-3</c:v>
                </c:pt>
                <c:pt idx="13619" formatCode="General">
                  <c:v>1.01727999E-3</c:v>
                </c:pt>
                <c:pt idx="13620" formatCode="General">
                  <c:v>1.01735999E-3</c:v>
                </c:pt>
                <c:pt idx="13621" formatCode="General">
                  <c:v>1.0174399899999999E-3</c:v>
                </c:pt>
                <c:pt idx="13622" formatCode="General">
                  <c:v>1.0175199900000001E-3</c:v>
                </c:pt>
                <c:pt idx="13623" formatCode="General">
                  <c:v>1.0175999900000001E-3</c:v>
                </c:pt>
                <c:pt idx="13624" formatCode="General">
                  <c:v>1.01767999E-3</c:v>
                </c:pt>
                <c:pt idx="13625" formatCode="General">
                  <c:v>1.01775999E-3</c:v>
                </c:pt>
                <c:pt idx="13626" formatCode="General">
                  <c:v>1.0178399899999999E-3</c:v>
                </c:pt>
                <c:pt idx="13627" formatCode="General">
                  <c:v>1.0179199900000001E-3</c:v>
                </c:pt>
                <c:pt idx="13628" formatCode="General">
                  <c:v>1.0179999900000001E-3</c:v>
                </c:pt>
                <c:pt idx="13629" formatCode="General">
                  <c:v>1.01807999E-3</c:v>
                </c:pt>
                <c:pt idx="13630" formatCode="General">
                  <c:v>1.01815999E-3</c:v>
                </c:pt>
                <c:pt idx="13631" formatCode="General">
                  <c:v>1.0182399899999999E-3</c:v>
                </c:pt>
                <c:pt idx="13632" formatCode="General">
                  <c:v>1.0183199899999999E-3</c:v>
                </c:pt>
                <c:pt idx="13633" formatCode="General">
                  <c:v>1.0183999900000001E-3</c:v>
                </c:pt>
                <c:pt idx="13634" formatCode="General">
                  <c:v>1.01847999E-3</c:v>
                </c:pt>
                <c:pt idx="13635" formatCode="General">
                  <c:v>1.01855999E-3</c:v>
                </c:pt>
                <c:pt idx="13636" formatCode="General">
                  <c:v>1.01863999E-3</c:v>
                </c:pt>
                <c:pt idx="13637" formatCode="General">
                  <c:v>1.0187199899999999E-3</c:v>
                </c:pt>
                <c:pt idx="13638" formatCode="General">
                  <c:v>1.0187999900000001E-3</c:v>
                </c:pt>
                <c:pt idx="13639" formatCode="General">
                  <c:v>1.01887999E-3</c:v>
                </c:pt>
                <c:pt idx="13640" formatCode="General">
                  <c:v>1.01895999E-3</c:v>
                </c:pt>
                <c:pt idx="13641" formatCode="General">
                  <c:v>1.01903999E-3</c:v>
                </c:pt>
                <c:pt idx="13642" formatCode="General">
                  <c:v>1.0191199899999999E-3</c:v>
                </c:pt>
                <c:pt idx="13643" formatCode="General">
                  <c:v>1.0191999900000001E-3</c:v>
                </c:pt>
                <c:pt idx="13644" formatCode="General">
                  <c:v>1.0192799900000001E-3</c:v>
                </c:pt>
                <c:pt idx="13645" formatCode="General">
                  <c:v>1.01935999E-3</c:v>
                </c:pt>
                <c:pt idx="13646" formatCode="General">
                  <c:v>1.01943999E-3</c:v>
                </c:pt>
                <c:pt idx="13647" formatCode="General">
                  <c:v>1.0195199899999999E-3</c:v>
                </c:pt>
                <c:pt idx="13648" formatCode="General">
                  <c:v>1.0195999900000001E-3</c:v>
                </c:pt>
                <c:pt idx="13649" formatCode="General">
                  <c:v>1.0196799900000001E-3</c:v>
                </c:pt>
                <c:pt idx="13650" formatCode="General">
                  <c:v>1.01975999E-3</c:v>
                </c:pt>
                <c:pt idx="13651" formatCode="General">
                  <c:v>1.01983999E-3</c:v>
                </c:pt>
                <c:pt idx="13652" formatCode="General">
                  <c:v>1.0199199899999999E-3</c:v>
                </c:pt>
                <c:pt idx="13653" formatCode="General">
                  <c:v>1.0199999899999999E-3</c:v>
                </c:pt>
                <c:pt idx="13654" formatCode="General">
                  <c:v>1.0200799900000001E-3</c:v>
                </c:pt>
                <c:pt idx="13655" formatCode="General">
                  <c:v>1.02015999E-3</c:v>
                </c:pt>
                <c:pt idx="13656" formatCode="General">
                  <c:v>1.02023999E-3</c:v>
                </c:pt>
                <c:pt idx="13657" formatCode="General">
                  <c:v>1.0203199899999999E-3</c:v>
                </c:pt>
                <c:pt idx="13658" formatCode="General">
                  <c:v>1.0203999899999999E-3</c:v>
                </c:pt>
                <c:pt idx="13659" formatCode="General">
                  <c:v>1.0204799900000001E-3</c:v>
                </c:pt>
                <c:pt idx="13660" formatCode="General">
                  <c:v>1.02055999E-3</c:v>
                </c:pt>
                <c:pt idx="13661" formatCode="General">
                  <c:v>1.02063999E-3</c:v>
                </c:pt>
                <c:pt idx="13662" formatCode="General">
                  <c:v>1.02071999E-3</c:v>
                </c:pt>
                <c:pt idx="13663" formatCode="General">
                  <c:v>1.0207999899999999E-3</c:v>
                </c:pt>
                <c:pt idx="13664" formatCode="General">
                  <c:v>1.0208799900000001E-3</c:v>
                </c:pt>
                <c:pt idx="13665" formatCode="General">
                  <c:v>1.02095999E-3</c:v>
                </c:pt>
                <c:pt idx="13666" formatCode="General">
                  <c:v>1.02103999E-3</c:v>
                </c:pt>
                <c:pt idx="13667" formatCode="General">
                  <c:v>1.02111999E-3</c:v>
                </c:pt>
                <c:pt idx="13668" formatCode="General">
                  <c:v>1.0211999899999999E-3</c:v>
                </c:pt>
                <c:pt idx="13669" formatCode="General">
                  <c:v>1.0212799900000001E-3</c:v>
                </c:pt>
                <c:pt idx="13670" formatCode="General">
                  <c:v>1.0213599900000001E-3</c:v>
                </c:pt>
                <c:pt idx="13671" formatCode="General">
                  <c:v>1.02143999E-3</c:v>
                </c:pt>
                <c:pt idx="13672" formatCode="General">
                  <c:v>1.02151999E-3</c:v>
                </c:pt>
                <c:pt idx="13673" formatCode="General">
                  <c:v>1.0215999899999999E-3</c:v>
                </c:pt>
                <c:pt idx="13674" formatCode="General">
                  <c:v>1.0216799899999999E-3</c:v>
                </c:pt>
                <c:pt idx="13675" formatCode="General">
                  <c:v>1.0217599900000001E-3</c:v>
                </c:pt>
                <c:pt idx="13676" formatCode="General">
                  <c:v>1.02183999E-3</c:v>
                </c:pt>
                <c:pt idx="13677" formatCode="General">
                  <c:v>1.02191999E-3</c:v>
                </c:pt>
                <c:pt idx="13678" formatCode="General">
                  <c:v>1.0219999899999999E-3</c:v>
                </c:pt>
                <c:pt idx="13679" formatCode="General">
                  <c:v>1.0220799899999999E-3</c:v>
                </c:pt>
                <c:pt idx="13680" formatCode="General">
                  <c:v>1.0221599900000001E-3</c:v>
                </c:pt>
                <c:pt idx="13681" formatCode="General">
                  <c:v>1.02223999E-3</c:v>
                </c:pt>
                <c:pt idx="13682" formatCode="General">
                  <c:v>1.02231999E-3</c:v>
                </c:pt>
                <c:pt idx="13683" formatCode="General">
                  <c:v>1.02239999E-3</c:v>
                </c:pt>
                <c:pt idx="13684" formatCode="General">
                  <c:v>1.0224799899999999E-3</c:v>
                </c:pt>
                <c:pt idx="13685" formatCode="General">
                  <c:v>1.0225599900000001E-3</c:v>
                </c:pt>
                <c:pt idx="13686" formatCode="General">
                  <c:v>1.02263999E-3</c:v>
                </c:pt>
                <c:pt idx="13687" formatCode="General">
                  <c:v>1.02271999E-3</c:v>
                </c:pt>
                <c:pt idx="13688" formatCode="General">
                  <c:v>1.02279999E-3</c:v>
                </c:pt>
                <c:pt idx="13689" formatCode="General">
                  <c:v>1.0228799899999999E-3</c:v>
                </c:pt>
                <c:pt idx="13690" formatCode="General">
                  <c:v>1.0229599900000001E-3</c:v>
                </c:pt>
                <c:pt idx="13691" formatCode="General">
                  <c:v>1.0230399900000001E-3</c:v>
                </c:pt>
                <c:pt idx="13692" formatCode="General">
                  <c:v>1.02311999E-3</c:v>
                </c:pt>
                <c:pt idx="13693" formatCode="General">
                  <c:v>1.02319999E-3</c:v>
                </c:pt>
                <c:pt idx="13694" formatCode="General">
                  <c:v>1.0232799899999999E-3</c:v>
                </c:pt>
                <c:pt idx="13695" formatCode="General">
                  <c:v>1.0233599900000001E-3</c:v>
                </c:pt>
                <c:pt idx="13696" formatCode="General">
                  <c:v>1.0234399900000001E-3</c:v>
                </c:pt>
                <c:pt idx="13697" formatCode="General">
                  <c:v>1.02351999E-3</c:v>
                </c:pt>
                <c:pt idx="13698" formatCode="General">
                  <c:v>1.02359999E-3</c:v>
                </c:pt>
                <c:pt idx="13699" formatCode="General">
                  <c:v>1.0236799899999999E-3</c:v>
                </c:pt>
                <c:pt idx="13700" formatCode="General">
                  <c:v>1.0237599899999999E-3</c:v>
                </c:pt>
                <c:pt idx="13701" formatCode="General">
                  <c:v>1.0238399900000001E-3</c:v>
                </c:pt>
                <c:pt idx="13702" formatCode="General">
                  <c:v>1.02391999E-3</c:v>
                </c:pt>
                <c:pt idx="13703" formatCode="General">
                  <c:v>1.02399999E-3</c:v>
                </c:pt>
                <c:pt idx="13704" formatCode="General">
                  <c:v>1.02407999E-3</c:v>
                </c:pt>
                <c:pt idx="13705" formatCode="General">
                  <c:v>1.0241599899999999E-3</c:v>
                </c:pt>
                <c:pt idx="13706" formatCode="General">
                  <c:v>1.0242399900000001E-3</c:v>
                </c:pt>
                <c:pt idx="13707" formatCode="General">
                  <c:v>1.02431999E-3</c:v>
                </c:pt>
                <c:pt idx="13708" formatCode="General">
                  <c:v>1.02439999E-3</c:v>
                </c:pt>
                <c:pt idx="13709" formatCode="General">
                  <c:v>1.02447999E-3</c:v>
                </c:pt>
                <c:pt idx="13710" formatCode="General">
                  <c:v>1.0245599899999999E-3</c:v>
                </c:pt>
                <c:pt idx="13711" formatCode="General">
                  <c:v>1.0246399900000001E-3</c:v>
                </c:pt>
                <c:pt idx="13712" formatCode="General">
                  <c:v>1.0247199900000001E-3</c:v>
                </c:pt>
                <c:pt idx="13713" formatCode="General">
                  <c:v>1.02479999E-3</c:v>
                </c:pt>
                <c:pt idx="13714" formatCode="General">
                  <c:v>1.02487999E-3</c:v>
                </c:pt>
                <c:pt idx="13715" formatCode="General">
                  <c:v>1.0249599899999999E-3</c:v>
                </c:pt>
                <c:pt idx="13716" formatCode="General">
                  <c:v>1.0250399900000001E-3</c:v>
                </c:pt>
                <c:pt idx="13717" formatCode="General">
                  <c:v>1.0251199900000001E-3</c:v>
                </c:pt>
                <c:pt idx="13718" formatCode="General">
                  <c:v>1.02519999E-3</c:v>
                </c:pt>
                <c:pt idx="13719" formatCode="General">
                  <c:v>1.02527999E-3</c:v>
                </c:pt>
                <c:pt idx="13720" formatCode="General">
                  <c:v>1.0253599899999999E-3</c:v>
                </c:pt>
                <c:pt idx="13721" formatCode="General">
                  <c:v>1.0254399899999999E-3</c:v>
                </c:pt>
                <c:pt idx="13722" formatCode="General">
                  <c:v>1.0255199900000001E-3</c:v>
                </c:pt>
                <c:pt idx="13723" formatCode="General">
                  <c:v>1.02559999E-3</c:v>
                </c:pt>
                <c:pt idx="13724" formatCode="General">
                  <c:v>1.02567999E-3</c:v>
                </c:pt>
                <c:pt idx="13725" formatCode="General">
                  <c:v>1.0257599899999999E-3</c:v>
                </c:pt>
                <c:pt idx="13726" formatCode="General">
                  <c:v>1.0258399899999999E-3</c:v>
                </c:pt>
                <c:pt idx="13727" formatCode="General">
                  <c:v>1.0259199900000001E-3</c:v>
                </c:pt>
                <c:pt idx="13728" formatCode="General">
                  <c:v>1.02599999E-3</c:v>
                </c:pt>
                <c:pt idx="13729" formatCode="General">
                  <c:v>1.02607999E-3</c:v>
                </c:pt>
                <c:pt idx="13730" formatCode="General">
                  <c:v>1.02615999E-3</c:v>
                </c:pt>
                <c:pt idx="13731" formatCode="General">
                  <c:v>1.0262399899999999E-3</c:v>
                </c:pt>
                <c:pt idx="13732" formatCode="General">
                  <c:v>1.0263199900000001E-3</c:v>
                </c:pt>
                <c:pt idx="13733" formatCode="General">
                  <c:v>1.0263999900000001E-3</c:v>
                </c:pt>
                <c:pt idx="13734" formatCode="General">
                  <c:v>1.02647999E-3</c:v>
                </c:pt>
                <c:pt idx="13735" formatCode="General">
                  <c:v>1.02655999E-3</c:v>
                </c:pt>
                <c:pt idx="13736" formatCode="General">
                  <c:v>1.0266399899999999E-3</c:v>
                </c:pt>
                <c:pt idx="13737" formatCode="General">
                  <c:v>1.0267199900000001E-3</c:v>
                </c:pt>
                <c:pt idx="13738" formatCode="General">
                  <c:v>1.0267999900000001E-3</c:v>
                </c:pt>
                <c:pt idx="13739" formatCode="General">
                  <c:v>1.02687999E-3</c:v>
                </c:pt>
                <c:pt idx="13740" formatCode="General">
                  <c:v>1.02695999E-3</c:v>
                </c:pt>
                <c:pt idx="13741" formatCode="General">
                  <c:v>1.0270399899999999E-3</c:v>
                </c:pt>
                <c:pt idx="13742" formatCode="General">
                  <c:v>1.0271199899999999E-3</c:v>
                </c:pt>
                <c:pt idx="13743" formatCode="General">
                  <c:v>1.0271999900000001E-3</c:v>
                </c:pt>
                <c:pt idx="13744" formatCode="General">
                  <c:v>1.02727999E-3</c:v>
                </c:pt>
                <c:pt idx="13745" formatCode="General">
                  <c:v>1.02735999E-3</c:v>
                </c:pt>
                <c:pt idx="13746" formatCode="General">
                  <c:v>1.0274399899999999E-3</c:v>
                </c:pt>
                <c:pt idx="13747" formatCode="General">
                  <c:v>1.0275199899999999E-3</c:v>
                </c:pt>
                <c:pt idx="13748" formatCode="General">
                  <c:v>1.0275999900000001E-3</c:v>
                </c:pt>
                <c:pt idx="13749" formatCode="General">
                  <c:v>1.02767999E-3</c:v>
                </c:pt>
                <c:pt idx="13750" formatCode="General">
                  <c:v>1.02775999E-3</c:v>
                </c:pt>
                <c:pt idx="13751" formatCode="General">
                  <c:v>1.02783999E-3</c:v>
                </c:pt>
                <c:pt idx="13752" formatCode="General">
                  <c:v>1.0279199899999999E-3</c:v>
                </c:pt>
                <c:pt idx="13753" formatCode="General">
                  <c:v>1.0279999900000001E-3</c:v>
                </c:pt>
                <c:pt idx="13754" formatCode="General">
                  <c:v>1.02807999E-3</c:v>
                </c:pt>
                <c:pt idx="13755" formatCode="General">
                  <c:v>1.02815999E-3</c:v>
                </c:pt>
                <c:pt idx="13756" formatCode="General">
                  <c:v>1.02823999E-3</c:v>
                </c:pt>
                <c:pt idx="13757" formatCode="General">
                  <c:v>1.0283199899999999E-3</c:v>
                </c:pt>
                <c:pt idx="13758" formatCode="General">
                  <c:v>1.0283999900000001E-3</c:v>
                </c:pt>
                <c:pt idx="13759" formatCode="General">
                  <c:v>1.0284799900000001E-3</c:v>
                </c:pt>
                <c:pt idx="13760" formatCode="General">
                  <c:v>1.02855999E-3</c:v>
                </c:pt>
                <c:pt idx="13761" formatCode="General">
                  <c:v>1.02863999E-3</c:v>
                </c:pt>
                <c:pt idx="13762" formatCode="General">
                  <c:v>1.0287199899999999E-3</c:v>
                </c:pt>
                <c:pt idx="13763" formatCode="General">
                  <c:v>1.0287999899999999E-3</c:v>
                </c:pt>
                <c:pt idx="13764" formatCode="General">
                  <c:v>1.0288799900000001E-3</c:v>
                </c:pt>
                <c:pt idx="13765" formatCode="General">
                  <c:v>1.02895999E-3</c:v>
                </c:pt>
                <c:pt idx="13766" formatCode="General">
                  <c:v>1.02903999E-3</c:v>
                </c:pt>
                <c:pt idx="13767" formatCode="General">
                  <c:v>1.0291199899999999E-3</c:v>
                </c:pt>
                <c:pt idx="13768" formatCode="General">
                  <c:v>1.0291999899999999E-3</c:v>
                </c:pt>
                <c:pt idx="13769" formatCode="General">
                  <c:v>1.0292799900000001E-3</c:v>
                </c:pt>
                <c:pt idx="13770" formatCode="General">
                  <c:v>1.02935999E-3</c:v>
                </c:pt>
                <c:pt idx="13771" formatCode="General">
                  <c:v>1.02943999E-3</c:v>
                </c:pt>
                <c:pt idx="13772" formatCode="General">
                  <c:v>1.02951999E-3</c:v>
                </c:pt>
                <c:pt idx="13773" formatCode="General">
                  <c:v>1.0295999899999999E-3</c:v>
                </c:pt>
                <c:pt idx="13774" formatCode="General">
                  <c:v>1.0296799900000001E-3</c:v>
                </c:pt>
                <c:pt idx="13775" formatCode="General">
                  <c:v>1.02975999E-3</c:v>
                </c:pt>
                <c:pt idx="13776" formatCode="General">
                  <c:v>1.02983999E-3</c:v>
                </c:pt>
                <c:pt idx="13777" formatCode="General">
                  <c:v>1.02991999E-3</c:v>
                </c:pt>
                <c:pt idx="13778" formatCode="General">
                  <c:v>1.0299999899999999E-3</c:v>
                </c:pt>
                <c:pt idx="13779" formatCode="General">
                  <c:v>1.0300799900000001E-3</c:v>
                </c:pt>
                <c:pt idx="13780" formatCode="General">
                  <c:v>1.0301599900000001E-3</c:v>
                </c:pt>
                <c:pt idx="13781" formatCode="General">
                  <c:v>1.03023999E-3</c:v>
                </c:pt>
                <c:pt idx="13782" formatCode="General">
                  <c:v>1.03031999E-3</c:v>
                </c:pt>
                <c:pt idx="13783" formatCode="General">
                  <c:v>1.0303999899999999E-3</c:v>
                </c:pt>
                <c:pt idx="13784" formatCode="General">
                  <c:v>1.0304799900000001E-3</c:v>
                </c:pt>
                <c:pt idx="13785" formatCode="General">
                  <c:v>1.0305599900000001E-3</c:v>
                </c:pt>
                <c:pt idx="13786" formatCode="General">
                  <c:v>1.03063999E-3</c:v>
                </c:pt>
                <c:pt idx="13787" formatCode="General">
                  <c:v>1.03071999E-3</c:v>
                </c:pt>
                <c:pt idx="13788" formatCode="General">
                  <c:v>1.0307999899999999E-3</c:v>
                </c:pt>
                <c:pt idx="13789" formatCode="General">
                  <c:v>1.0308799899999999E-3</c:v>
                </c:pt>
                <c:pt idx="13790" formatCode="General">
                  <c:v>1.0309599900000001E-3</c:v>
                </c:pt>
                <c:pt idx="13791" formatCode="General">
                  <c:v>1.03103999E-3</c:v>
                </c:pt>
                <c:pt idx="13792" formatCode="General">
                  <c:v>1.03111999E-3</c:v>
                </c:pt>
                <c:pt idx="13793" formatCode="General">
                  <c:v>1.03119999E-3</c:v>
                </c:pt>
                <c:pt idx="13794" formatCode="General">
                  <c:v>1.0312799899999999E-3</c:v>
                </c:pt>
                <c:pt idx="13795" formatCode="General">
                  <c:v>1.0313599900000001E-3</c:v>
                </c:pt>
                <c:pt idx="13796" formatCode="General">
                  <c:v>1.03143999E-3</c:v>
                </c:pt>
                <c:pt idx="13797" formatCode="General">
                  <c:v>1.03151999E-3</c:v>
                </c:pt>
                <c:pt idx="13798" formatCode="General">
                  <c:v>1.03159999E-3</c:v>
                </c:pt>
                <c:pt idx="13799" formatCode="General">
                  <c:v>1.0316799899999999E-3</c:v>
                </c:pt>
                <c:pt idx="13800" formatCode="General">
                  <c:v>1.0317599900000001E-3</c:v>
                </c:pt>
                <c:pt idx="13801" formatCode="General">
                  <c:v>1.0318399900000001E-3</c:v>
                </c:pt>
                <c:pt idx="13802" formatCode="General">
                  <c:v>1.03191999E-3</c:v>
                </c:pt>
                <c:pt idx="13803" formatCode="General">
                  <c:v>1.03199999E-3</c:v>
                </c:pt>
                <c:pt idx="13804" formatCode="General">
                  <c:v>1.0320799899999999E-3</c:v>
                </c:pt>
                <c:pt idx="13805" formatCode="General">
                  <c:v>1.0321599900000001E-3</c:v>
                </c:pt>
                <c:pt idx="13806" formatCode="General">
                  <c:v>1.0322399900000001E-3</c:v>
                </c:pt>
                <c:pt idx="13807" formatCode="General">
                  <c:v>1.03231999E-3</c:v>
                </c:pt>
                <c:pt idx="13808" formatCode="General">
                  <c:v>1.03239999E-3</c:v>
                </c:pt>
                <c:pt idx="13809" formatCode="General">
                  <c:v>1.0324799899999999E-3</c:v>
                </c:pt>
                <c:pt idx="13810" formatCode="General">
                  <c:v>1.0325599899999999E-3</c:v>
                </c:pt>
                <c:pt idx="13811" formatCode="General">
                  <c:v>1.0326399900000001E-3</c:v>
                </c:pt>
                <c:pt idx="13812" formatCode="General">
                  <c:v>1.03271999E-3</c:v>
                </c:pt>
                <c:pt idx="13813" formatCode="General">
                  <c:v>1.03279999E-3</c:v>
                </c:pt>
                <c:pt idx="13814" formatCode="General">
                  <c:v>1.0328799899999999E-3</c:v>
                </c:pt>
                <c:pt idx="13815" formatCode="General">
                  <c:v>1.0329599899999999E-3</c:v>
                </c:pt>
                <c:pt idx="13816" formatCode="General">
                  <c:v>1.0330399900000001E-3</c:v>
                </c:pt>
                <c:pt idx="13817" formatCode="General">
                  <c:v>1.03311999E-3</c:v>
                </c:pt>
                <c:pt idx="13818" formatCode="General">
                  <c:v>1.03319999E-3</c:v>
                </c:pt>
                <c:pt idx="13819" formatCode="General">
                  <c:v>1.03327999E-3</c:v>
                </c:pt>
                <c:pt idx="13820" formatCode="General">
                  <c:v>1.0333599899999999E-3</c:v>
                </c:pt>
                <c:pt idx="13821" formatCode="General">
                  <c:v>1.0334399900000001E-3</c:v>
                </c:pt>
                <c:pt idx="13822" formatCode="General">
                  <c:v>1.0335199900000001E-3</c:v>
                </c:pt>
                <c:pt idx="13823" formatCode="General">
                  <c:v>1.03359999E-3</c:v>
                </c:pt>
                <c:pt idx="13824" formatCode="General">
                  <c:v>1.03367999E-3</c:v>
                </c:pt>
                <c:pt idx="13825" formatCode="General">
                  <c:v>1.0337599899999999E-3</c:v>
                </c:pt>
                <c:pt idx="13826" formatCode="General">
                  <c:v>1.0338399900000001E-3</c:v>
                </c:pt>
                <c:pt idx="13827" formatCode="General">
                  <c:v>1.0339199900000001E-3</c:v>
                </c:pt>
                <c:pt idx="13828" formatCode="General">
                  <c:v>1.03399999E-3</c:v>
                </c:pt>
                <c:pt idx="13829" formatCode="General">
                  <c:v>1.03407999E-3</c:v>
                </c:pt>
                <c:pt idx="13830" formatCode="General">
                  <c:v>1.0341599899999999E-3</c:v>
                </c:pt>
                <c:pt idx="13831" formatCode="General">
                  <c:v>1.0342399899999999E-3</c:v>
                </c:pt>
                <c:pt idx="13832" formatCode="General">
                  <c:v>1.0343199900000001E-3</c:v>
                </c:pt>
                <c:pt idx="13833" formatCode="General">
                  <c:v>1.03439999E-3</c:v>
                </c:pt>
                <c:pt idx="13834" formatCode="General">
                  <c:v>1.03447999E-3</c:v>
                </c:pt>
                <c:pt idx="13835" formatCode="General">
                  <c:v>1.0345599899999999E-3</c:v>
                </c:pt>
                <c:pt idx="13836" formatCode="General">
                  <c:v>1.0346399899999999E-3</c:v>
                </c:pt>
                <c:pt idx="13837" formatCode="General">
                  <c:v>1.0347199900000001E-3</c:v>
                </c:pt>
                <c:pt idx="13838" formatCode="General">
                  <c:v>1.03479999E-3</c:v>
                </c:pt>
                <c:pt idx="13839" formatCode="General">
                  <c:v>1.03487999E-3</c:v>
                </c:pt>
                <c:pt idx="13840" formatCode="General">
                  <c:v>1.03495999E-3</c:v>
                </c:pt>
                <c:pt idx="13841" formatCode="General">
                  <c:v>1.0350399899999999E-3</c:v>
                </c:pt>
                <c:pt idx="13842" formatCode="General">
                  <c:v>1.0351199900000001E-3</c:v>
                </c:pt>
                <c:pt idx="13843" formatCode="General">
                  <c:v>1.03519999E-3</c:v>
                </c:pt>
                <c:pt idx="13844" formatCode="General">
                  <c:v>1.03527999E-3</c:v>
                </c:pt>
                <c:pt idx="13845" formatCode="General">
                  <c:v>1.03535999E-3</c:v>
                </c:pt>
                <c:pt idx="13846" formatCode="General">
                  <c:v>1.0354399899999999E-3</c:v>
                </c:pt>
                <c:pt idx="13847" formatCode="General">
                  <c:v>1.0355199900000001E-3</c:v>
                </c:pt>
                <c:pt idx="13848" formatCode="General">
                  <c:v>1.0355999900000001E-3</c:v>
                </c:pt>
                <c:pt idx="13849" formatCode="General">
                  <c:v>1.03567999E-3</c:v>
                </c:pt>
                <c:pt idx="13850" formatCode="General">
                  <c:v>1.03575999E-3</c:v>
                </c:pt>
                <c:pt idx="13851" formatCode="General">
                  <c:v>1.0358399899999999E-3</c:v>
                </c:pt>
                <c:pt idx="13852" formatCode="General">
                  <c:v>1.0359199899999999E-3</c:v>
                </c:pt>
                <c:pt idx="13853" formatCode="General">
                  <c:v>1.0359999900000001E-3</c:v>
                </c:pt>
                <c:pt idx="13854" formatCode="General">
                  <c:v>1.03607999E-3</c:v>
                </c:pt>
                <c:pt idx="13855" formatCode="General">
                  <c:v>1.03615999E-3</c:v>
                </c:pt>
                <c:pt idx="13856" formatCode="General">
                  <c:v>1.0362399899999999E-3</c:v>
                </c:pt>
                <c:pt idx="13857" formatCode="General">
                  <c:v>1.0363199899999999E-3</c:v>
                </c:pt>
                <c:pt idx="13858" formatCode="General">
                  <c:v>1.0363999900000001E-3</c:v>
                </c:pt>
                <c:pt idx="13859" formatCode="General">
                  <c:v>1.03647999E-3</c:v>
                </c:pt>
                <c:pt idx="13860" formatCode="General">
                  <c:v>1.03655999E-3</c:v>
                </c:pt>
                <c:pt idx="13861" formatCode="General">
                  <c:v>1.03663999E-3</c:v>
                </c:pt>
                <c:pt idx="13862" formatCode="General">
                  <c:v>1.0367199899999999E-3</c:v>
                </c:pt>
                <c:pt idx="13863" formatCode="General">
                  <c:v>1.0367999900000001E-3</c:v>
                </c:pt>
                <c:pt idx="13864" formatCode="General">
                  <c:v>1.03687999E-3</c:v>
                </c:pt>
                <c:pt idx="13865" formatCode="General">
                  <c:v>1.03695999E-3</c:v>
                </c:pt>
                <c:pt idx="13866" formatCode="General">
                  <c:v>1.03703999E-3</c:v>
                </c:pt>
                <c:pt idx="13867" formatCode="General">
                  <c:v>1.0371199899999999E-3</c:v>
                </c:pt>
                <c:pt idx="13868" formatCode="General">
                  <c:v>1.0371999900000001E-3</c:v>
                </c:pt>
                <c:pt idx="13869" formatCode="General">
                  <c:v>1.0372799900000001E-3</c:v>
                </c:pt>
                <c:pt idx="13870" formatCode="General">
                  <c:v>1.03735999E-3</c:v>
                </c:pt>
                <c:pt idx="13871" formatCode="General">
                  <c:v>1.03743999E-3</c:v>
                </c:pt>
                <c:pt idx="13872" formatCode="General">
                  <c:v>1.0375199899999999E-3</c:v>
                </c:pt>
                <c:pt idx="13873" formatCode="General">
                  <c:v>1.0375999900000001E-3</c:v>
                </c:pt>
                <c:pt idx="13874" formatCode="General">
                  <c:v>1.0376799900000001E-3</c:v>
                </c:pt>
                <c:pt idx="13875" formatCode="General">
                  <c:v>1.03775999E-3</c:v>
                </c:pt>
                <c:pt idx="13876" formatCode="General">
                  <c:v>1.03783999E-3</c:v>
                </c:pt>
                <c:pt idx="13877" formatCode="General">
                  <c:v>1.0379199899999999E-3</c:v>
                </c:pt>
                <c:pt idx="13878" formatCode="General">
                  <c:v>1.0379999899999999E-3</c:v>
                </c:pt>
                <c:pt idx="13879" formatCode="General">
                  <c:v>1.0380799900000001E-3</c:v>
                </c:pt>
                <c:pt idx="13880" formatCode="General">
                  <c:v>1.03815999E-3</c:v>
                </c:pt>
                <c:pt idx="13881" formatCode="General">
                  <c:v>1.03823999E-3</c:v>
                </c:pt>
                <c:pt idx="13882" formatCode="General">
                  <c:v>1.03831999E-3</c:v>
                </c:pt>
                <c:pt idx="13883" formatCode="General">
                  <c:v>1.0383999899999999E-3</c:v>
                </c:pt>
                <c:pt idx="13884" formatCode="General">
                  <c:v>1.0384799900000001E-3</c:v>
                </c:pt>
                <c:pt idx="13885" formatCode="General">
                  <c:v>1.03855999E-3</c:v>
                </c:pt>
                <c:pt idx="13886" formatCode="General">
                  <c:v>1.03863999E-3</c:v>
                </c:pt>
                <c:pt idx="13887" formatCode="General">
                  <c:v>1.03871999E-3</c:v>
                </c:pt>
                <c:pt idx="13888" formatCode="General">
                  <c:v>1.0387999899999999E-3</c:v>
                </c:pt>
                <c:pt idx="13889" formatCode="General">
                  <c:v>1.0388799900000001E-3</c:v>
                </c:pt>
                <c:pt idx="13890" formatCode="General">
                  <c:v>1.0389599900000001E-3</c:v>
                </c:pt>
                <c:pt idx="13891" formatCode="General">
                  <c:v>1.03903999E-3</c:v>
                </c:pt>
                <c:pt idx="13892" formatCode="General">
                  <c:v>1.03911999E-3</c:v>
                </c:pt>
                <c:pt idx="13893" formatCode="General">
                  <c:v>1.0391999899999999E-3</c:v>
                </c:pt>
                <c:pt idx="13894" formatCode="General">
                  <c:v>1.0392799900000001E-3</c:v>
                </c:pt>
                <c:pt idx="13895" formatCode="General">
                  <c:v>1.0393599900000001E-3</c:v>
                </c:pt>
                <c:pt idx="13896" formatCode="General">
                  <c:v>1.03943999E-3</c:v>
                </c:pt>
                <c:pt idx="13897" formatCode="General">
                  <c:v>1.03951999E-3</c:v>
                </c:pt>
                <c:pt idx="13898" formatCode="General">
                  <c:v>1.0395999899999999E-3</c:v>
                </c:pt>
                <c:pt idx="13899" formatCode="General">
                  <c:v>1.0396799899999999E-3</c:v>
                </c:pt>
                <c:pt idx="13900" formatCode="General">
                  <c:v>1.0397599900000001E-3</c:v>
                </c:pt>
                <c:pt idx="13901" formatCode="General">
                  <c:v>1.03983999E-3</c:v>
                </c:pt>
                <c:pt idx="13902" formatCode="General">
                  <c:v>1.03991999E-3</c:v>
                </c:pt>
                <c:pt idx="13903" formatCode="General">
                  <c:v>1.0399999899999999E-3</c:v>
                </c:pt>
                <c:pt idx="13904" formatCode="General">
                  <c:v>1.0400799899999999E-3</c:v>
                </c:pt>
                <c:pt idx="13905" formatCode="General">
                  <c:v>1.0401599900000001E-3</c:v>
                </c:pt>
                <c:pt idx="13906" formatCode="General">
                  <c:v>1.04023999E-3</c:v>
                </c:pt>
                <c:pt idx="13907" formatCode="General">
                  <c:v>1.04031999E-3</c:v>
                </c:pt>
                <c:pt idx="13908" formatCode="General">
                  <c:v>1.04039999E-3</c:v>
                </c:pt>
                <c:pt idx="13909" formatCode="General">
                  <c:v>1.0404799899999999E-3</c:v>
                </c:pt>
                <c:pt idx="13910" formatCode="General">
                  <c:v>1.0405599900000001E-3</c:v>
                </c:pt>
                <c:pt idx="13911" formatCode="General">
                  <c:v>1.0406399900000001E-3</c:v>
                </c:pt>
                <c:pt idx="13912" formatCode="General">
                  <c:v>1.04071999E-3</c:v>
                </c:pt>
                <c:pt idx="13913" formatCode="General">
                  <c:v>1.04079999E-3</c:v>
                </c:pt>
                <c:pt idx="13914" formatCode="General">
                  <c:v>1.0408799899999999E-3</c:v>
                </c:pt>
                <c:pt idx="13915" formatCode="General">
                  <c:v>1.0409599900000001E-3</c:v>
                </c:pt>
                <c:pt idx="13916" formatCode="General">
                  <c:v>1.0410399900000001E-3</c:v>
                </c:pt>
                <c:pt idx="13917" formatCode="General">
                  <c:v>1.04111999E-3</c:v>
                </c:pt>
                <c:pt idx="13918" formatCode="General">
                  <c:v>1.04119999E-3</c:v>
                </c:pt>
                <c:pt idx="13919" formatCode="General">
                  <c:v>1.0412799899999999E-3</c:v>
                </c:pt>
                <c:pt idx="13920" formatCode="General">
                  <c:v>1.0413599899999999E-3</c:v>
                </c:pt>
                <c:pt idx="13921" formatCode="General">
                  <c:v>1.0414399900000001E-3</c:v>
                </c:pt>
                <c:pt idx="13922" formatCode="General">
                  <c:v>1.04151999E-3</c:v>
                </c:pt>
                <c:pt idx="13923" formatCode="General">
                  <c:v>1.04159999E-3</c:v>
                </c:pt>
                <c:pt idx="13924" formatCode="General">
                  <c:v>1.0416799899999999E-3</c:v>
                </c:pt>
                <c:pt idx="13925" formatCode="General">
                  <c:v>1.0417599899999999E-3</c:v>
                </c:pt>
                <c:pt idx="13926" formatCode="General">
                  <c:v>1.0418399900000001E-3</c:v>
                </c:pt>
                <c:pt idx="13927" formatCode="General">
                  <c:v>1.04191999E-3</c:v>
                </c:pt>
                <c:pt idx="13928" formatCode="General">
                  <c:v>1.04199999E-3</c:v>
                </c:pt>
                <c:pt idx="13929" formatCode="General">
                  <c:v>1.04207999E-3</c:v>
                </c:pt>
                <c:pt idx="13930" formatCode="General">
                  <c:v>1.0421599899999999E-3</c:v>
                </c:pt>
                <c:pt idx="13931" formatCode="General">
                  <c:v>1.0422399900000001E-3</c:v>
                </c:pt>
                <c:pt idx="13932" formatCode="General">
                  <c:v>1.04231999E-3</c:v>
                </c:pt>
                <c:pt idx="13933" formatCode="General">
                  <c:v>1.04239999E-3</c:v>
                </c:pt>
                <c:pt idx="13934" formatCode="General">
                  <c:v>1.04247999E-3</c:v>
                </c:pt>
                <c:pt idx="13935" formatCode="General">
                  <c:v>1.0425599899999999E-3</c:v>
                </c:pt>
                <c:pt idx="13936" formatCode="General">
                  <c:v>1.0426399900000001E-3</c:v>
                </c:pt>
                <c:pt idx="13937" formatCode="General">
                  <c:v>1.0427199900000001E-3</c:v>
                </c:pt>
                <c:pt idx="13938" formatCode="General">
                  <c:v>1.04279999E-3</c:v>
                </c:pt>
                <c:pt idx="13939" formatCode="General">
                  <c:v>1.04287999E-3</c:v>
                </c:pt>
                <c:pt idx="13940" formatCode="General">
                  <c:v>1.0429599899999999E-3</c:v>
                </c:pt>
                <c:pt idx="13941" formatCode="General">
                  <c:v>1.0430399899999999E-3</c:v>
                </c:pt>
                <c:pt idx="13942" formatCode="General">
                  <c:v>1.0431199900000001E-3</c:v>
                </c:pt>
                <c:pt idx="13943" formatCode="General">
                  <c:v>1.04319999E-3</c:v>
                </c:pt>
                <c:pt idx="13944" formatCode="General">
                  <c:v>1.04327999E-3</c:v>
                </c:pt>
                <c:pt idx="13945" formatCode="General">
                  <c:v>1.0433599899999999E-3</c:v>
                </c:pt>
                <c:pt idx="13946" formatCode="General">
                  <c:v>1.0434399899999999E-3</c:v>
                </c:pt>
                <c:pt idx="13947" formatCode="General">
                  <c:v>1.0435199900000001E-3</c:v>
                </c:pt>
                <c:pt idx="13948" formatCode="General">
                  <c:v>1.04359999E-3</c:v>
                </c:pt>
                <c:pt idx="13949" formatCode="General">
                  <c:v>1.04367999E-3</c:v>
                </c:pt>
                <c:pt idx="13950" formatCode="General">
                  <c:v>1.04375999E-3</c:v>
                </c:pt>
                <c:pt idx="13951" formatCode="General">
                  <c:v>1.0438399899999999E-3</c:v>
                </c:pt>
                <c:pt idx="13952" formatCode="General">
                  <c:v>1.0439199900000001E-3</c:v>
                </c:pt>
                <c:pt idx="13953" formatCode="General">
                  <c:v>1.04399999E-3</c:v>
                </c:pt>
                <c:pt idx="13954" formatCode="General">
                  <c:v>1.04407999E-3</c:v>
                </c:pt>
                <c:pt idx="13955" formatCode="General">
                  <c:v>1.04415999E-3</c:v>
                </c:pt>
                <c:pt idx="13956" formatCode="General">
                  <c:v>1.0442399899999999E-3</c:v>
                </c:pt>
                <c:pt idx="13957" formatCode="General">
                  <c:v>1.0443199900000001E-3</c:v>
                </c:pt>
                <c:pt idx="13958" formatCode="General">
                  <c:v>1.0443999900000001E-3</c:v>
                </c:pt>
                <c:pt idx="13959" formatCode="General">
                  <c:v>1.04447999E-3</c:v>
                </c:pt>
                <c:pt idx="13960" formatCode="General">
                  <c:v>1.04455999E-3</c:v>
                </c:pt>
                <c:pt idx="13961" formatCode="General">
                  <c:v>1.0446399899999999E-3</c:v>
                </c:pt>
                <c:pt idx="13962" formatCode="General">
                  <c:v>1.0447199900000001E-3</c:v>
                </c:pt>
                <c:pt idx="13963" formatCode="General">
                  <c:v>1.0447999900000001E-3</c:v>
                </c:pt>
                <c:pt idx="13964" formatCode="General">
                  <c:v>1.04487999E-3</c:v>
                </c:pt>
                <c:pt idx="13965" formatCode="General">
                  <c:v>1.04495999E-3</c:v>
                </c:pt>
                <c:pt idx="13966" formatCode="General">
                  <c:v>1.0450399899999999E-3</c:v>
                </c:pt>
                <c:pt idx="13967" formatCode="General">
                  <c:v>1.0451199899999999E-3</c:v>
                </c:pt>
                <c:pt idx="13968" formatCode="General">
                  <c:v>1.0451999900000001E-3</c:v>
                </c:pt>
                <c:pt idx="13969" formatCode="General">
                  <c:v>1.04527999E-3</c:v>
                </c:pt>
                <c:pt idx="13970" formatCode="General">
                  <c:v>1.04535999E-3</c:v>
                </c:pt>
                <c:pt idx="13971" formatCode="General">
                  <c:v>1.04543999E-3</c:v>
                </c:pt>
                <c:pt idx="13972" formatCode="General">
                  <c:v>1.0455199899999999E-3</c:v>
                </c:pt>
                <c:pt idx="13973" formatCode="General">
                  <c:v>1.0455999900000001E-3</c:v>
                </c:pt>
                <c:pt idx="13974" formatCode="General">
                  <c:v>1.04567999E-3</c:v>
                </c:pt>
                <c:pt idx="13975" formatCode="General">
                  <c:v>1.04575999E-3</c:v>
                </c:pt>
                <c:pt idx="13976" formatCode="General">
                  <c:v>1.04583999E-3</c:v>
                </c:pt>
                <c:pt idx="13977" formatCode="General">
                  <c:v>1.0459199899999999E-3</c:v>
                </c:pt>
                <c:pt idx="13978" formatCode="General">
                  <c:v>1.0459999900000001E-3</c:v>
                </c:pt>
                <c:pt idx="13979" formatCode="General">
                  <c:v>1.0460799900000001E-3</c:v>
                </c:pt>
                <c:pt idx="13980" formatCode="General">
                  <c:v>1.04615999E-3</c:v>
                </c:pt>
                <c:pt idx="13981" formatCode="General">
                  <c:v>1.04623999E-3</c:v>
                </c:pt>
                <c:pt idx="13982" formatCode="General">
                  <c:v>1.0463199899999999E-3</c:v>
                </c:pt>
                <c:pt idx="13983" formatCode="General">
                  <c:v>1.0463999900000001E-3</c:v>
                </c:pt>
                <c:pt idx="13984" formatCode="General">
                  <c:v>1.0464799900000001E-3</c:v>
                </c:pt>
                <c:pt idx="13985" formatCode="General">
                  <c:v>1.04655999E-3</c:v>
                </c:pt>
                <c:pt idx="13986" formatCode="General">
                  <c:v>1.04663999E-3</c:v>
                </c:pt>
                <c:pt idx="13987" formatCode="General">
                  <c:v>1.0467199899999999E-3</c:v>
                </c:pt>
                <c:pt idx="13988" formatCode="General">
                  <c:v>1.0467999899999999E-3</c:v>
                </c:pt>
                <c:pt idx="13989" formatCode="General">
                  <c:v>1.0468799900000001E-3</c:v>
                </c:pt>
                <c:pt idx="13990" formatCode="General">
                  <c:v>1.04695999E-3</c:v>
                </c:pt>
                <c:pt idx="13991" formatCode="General">
                  <c:v>1.04703999E-3</c:v>
                </c:pt>
                <c:pt idx="13992" formatCode="General">
                  <c:v>1.0471199899999999E-3</c:v>
                </c:pt>
                <c:pt idx="13993" formatCode="General">
                  <c:v>1.0471999899999999E-3</c:v>
                </c:pt>
                <c:pt idx="13994" formatCode="General">
                  <c:v>1.0472799900000001E-3</c:v>
                </c:pt>
                <c:pt idx="13995" formatCode="General">
                  <c:v>1.04735999E-3</c:v>
                </c:pt>
                <c:pt idx="13996" formatCode="General">
                  <c:v>1.04743999E-3</c:v>
                </c:pt>
                <c:pt idx="13997" formatCode="General">
                  <c:v>1.04751999E-3</c:v>
                </c:pt>
                <c:pt idx="13998" formatCode="General">
                  <c:v>1.0475999899999999E-3</c:v>
                </c:pt>
                <c:pt idx="13999" formatCode="General">
                  <c:v>1.0476799900000001E-3</c:v>
                </c:pt>
                <c:pt idx="14000" formatCode="General">
                  <c:v>1.0477599900000001E-3</c:v>
                </c:pt>
                <c:pt idx="14001" formatCode="General">
                  <c:v>1.04783999E-3</c:v>
                </c:pt>
                <c:pt idx="14002" formatCode="General">
                  <c:v>1.04791999E-3</c:v>
                </c:pt>
                <c:pt idx="14003" formatCode="General">
                  <c:v>1.0479999899999999E-3</c:v>
                </c:pt>
                <c:pt idx="14004" formatCode="General">
                  <c:v>1.0480799900000001E-3</c:v>
                </c:pt>
                <c:pt idx="14005" formatCode="General">
                  <c:v>1.0481599900000001E-3</c:v>
                </c:pt>
                <c:pt idx="14006" formatCode="General">
                  <c:v>1.04823999E-3</c:v>
                </c:pt>
                <c:pt idx="14007" formatCode="General">
                  <c:v>1.04831999E-3</c:v>
                </c:pt>
                <c:pt idx="14008" formatCode="General">
                  <c:v>1.0483999899999999E-3</c:v>
                </c:pt>
                <c:pt idx="14009" formatCode="General">
                  <c:v>1.0484799899999999E-3</c:v>
                </c:pt>
                <c:pt idx="14010" formatCode="General">
                  <c:v>1.0485599900000001E-3</c:v>
                </c:pt>
                <c:pt idx="14011" formatCode="General">
                  <c:v>1.04863999E-3</c:v>
                </c:pt>
                <c:pt idx="14012" formatCode="General">
                  <c:v>1.04871999E-3</c:v>
                </c:pt>
                <c:pt idx="14013" formatCode="General">
                  <c:v>1.0487999899999999E-3</c:v>
                </c:pt>
                <c:pt idx="14014" formatCode="General">
                  <c:v>1.0488799899999999E-3</c:v>
                </c:pt>
                <c:pt idx="14015" formatCode="General">
                  <c:v>1.0489599900000001E-3</c:v>
                </c:pt>
                <c:pt idx="14016" formatCode="General">
                  <c:v>1.04903999E-3</c:v>
                </c:pt>
                <c:pt idx="14017" formatCode="General">
                  <c:v>1.04911999E-3</c:v>
                </c:pt>
                <c:pt idx="14018" formatCode="General">
                  <c:v>1.04919999E-3</c:v>
                </c:pt>
                <c:pt idx="14019" formatCode="General">
                  <c:v>1.0492799899999999E-3</c:v>
                </c:pt>
                <c:pt idx="14020" formatCode="General">
                  <c:v>1.0493599900000001E-3</c:v>
                </c:pt>
                <c:pt idx="14021" formatCode="General">
                  <c:v>1.04943999E-3</c:v>
                </c:pt>
                <c:pt idx="14022" formatCode="General">
                  <c:v>1.04951999E-3</c:v>
                </c:pt>
                <c:pt idx="14023" formatCode="General">
                  <c:v>1.04959999E-3</c:v>
                </c:pt>
                <c:pt idx="14024" formatCode="General">
                  <c:v>1.0496799899999999E-3</c:v>
                </c:pt>
                <c:pt idx="14025" formatCode="General">
                  <c:v>1.0497599900000001E-3</c:v>
                </c:pt>
                <c:pt idx="14026" formatCode="General">
                  <c:v>1.0498399900000001E-3</c:v>
                </c:pt>
                <c:pt idx="14027" formatCode="General">
                  <c:v>1.04991999E-3</c:v>
                </c:pt>
                <c:pt idx="14028" formatCode="General">
                  <c:v>1.04999999E-3</c:v>
                </c:pt>
                <c:pt idx="14029" formatCode="General">
                  <c:v>1.0500799899999999E-3</c:v>
                </c:pt>
                <c:pt idx="14030" formatCode="General">
                  <c:v>1.0501599899999999E-3</c:v>
                </c:pt>
                <c:pt idx="14031" formatCode="General">
                  <c:v>1.0502399900000001E-3</c:v>
                </c:pt>
                <c:pt idx="14032" formatCode="General">
                  <c:v>1.05031999E-3</c:v>
                </c:pt>
                <c:pt idx="14033" formatCode="General">
                  <c:v>1.05039999E-3</c:v>
                </c:pt>
                <c:pt idx="14034" formatCode="General">
                  <c:v>1.0504799899999999E-3</c:v>
                </c:pt>
                <c:pt idx="14035" formatCode="General">
                  <c:v>1.0505599899999999E-3</c:v>
                </c:pt>
                <c:pt idx="14036" formatCode="General">
                  <c:v>1.0506399900000001E-3</c:v>
                </c:pt>
                <c:pt idx="14037" formatCode="General">
                  <c:v>1.05071999E-3</c:v>
                </c:pt>
                <c:pt idx="14038" formatCode="General">
                  <c:v>1.05079999E-3</c:v>
                </c:pt>
                <c:pt idx="14039" formatCode="General">
                  <c:v>1.05087999E-3</c:v>
                </c:pt>
                <c:pt idx="14040" formatCode="General">
                  <c:v>1.0509599899999999E-3</c:v>
                </c:pt>
                <c:pt idx="14041" formatCode="General">
                  <c:v>1.0510399900000001E-3</c:v>
                </c:pt>
                <c:pt idx="14042" formatCode="General">
                  <c:v>1.05111999E-3</c:v>
                </c:pt>
                <c:pt idx="14043" formatCode="General">
                  <c:v>1.05119999E-3</c:v>
                </c:pt>
                <c:pt idx="14044" formatCode="General">
                  <c:v>1.05127999E-3</c:v>
                </c:pt>
                <c:pt idx="14045" formatCode="General">
                  <c:v>1.0513599899999999E-3</c:v>
                </c:pt>
                <c:pt idx="14046" formatCode="General">
                  <c:v>1.0514399900000001E-3</c:v>
                </c:pt>
                <c:pt idx="14047" formatCode="General">
                  <c:v>1.0515199900000001E-3</c:v>
                </c:pt>
                <c:pt idx="14048" formatCode="General">
                  <c:v>1.05159999E-3</c:v>
                </c:pt>
                <c:pt idx="14049" formatCode="General">
                  <c:v>1.05167999E-3</c:v>
                </c:pt>
                <c:pt idx="14050" formatCode="General">
                  <c:v>1.0517599899999999E-3</c:v>
                </c:pt>
                <c:pt idx="14051" formatCode="General">
                  <c:v>1.0518399900000001E-3</c:v>
                </c:pt>
                <c:pt idx="14052" formatCode="General">
                  <c:v>1.0519199900000001E-3</c:v>
                </c:pt>
                <c:pt idx="14053" formatCode="General">
                  <c:v>1.05199999E-3</c:v>
                </c:pt>
                <c:pt idx="14054" formatCode="General">
                  <c:v>1.05207999E-3</c:v>
                </c:pt>
                <c:pt idx="14055" formatCode="General">
                  <c:v>1.0521599899999999E-3</c:v>
                </c:pt>
                <c:pt idx="14056" formatCode="General">
                  <c:v>1.0522399899999999E-3</c:v>
                </c:pt>
                <c:pt idx="14057" formatCode="General">
                  <c:v>1.0523199900000001E-3</c:v>
                </c:pt>
                <c:pt idx="14058" formatCode="General">
                  <c:v>1.05239999E-3</c:v>
                </c:pt>
                <c:pt idx="14059" formatCode="General">
                  <c:v>1.05247999E-3</c:v>
                </c:pt>
                <c:pt idx="14060" formatCode="General">
                  <c:v>1.05255999E-3</c:v>
                </c:pt>
                <c:pt idx="14061" formatCode="General">
                  <c:v>1.0526399899999999E-3</c:v>
                </c:pt>
                <c:pt idx="14062" formatCode="General">
                  <c:v>1.0527199900000001E-3</c:v>
                </c:pt>
                <c:pt idx="14063" formatCode="General">
                  <c:v>1.05279999E-3</c:v>
                </c:pt>
                <c:pt idx="14064" formatCode="General">
                  <c:v>1.05287999E-3</c:v>
                </c:pt>
                <c:pt idx="14065" formatCode="General">
                  <c:v>1.05295999E-3</c:v>
                </c:pt>
                <c:pt idx="14066" formatCode="General">
                  <c:v>1.0530399899999999E-3</c:v>
                </c:pt>
                <c:pt idx="14067" formatCode="General">
                  <c:v>1.0531199900000001E-3</c:v>
                </c:pt>
                <c:pt idx="14068" formatCode="General">
                  <c:v>1.0531999900000001E-3</c:v>
                </c:pt>
                <c:pt idx="14069" formatCode="General">
                  <c:v>1.05327999E-3</c:v>
                </c:pt>
                <c:pt idx="14070" formatCode="General">
                  <c:v>1.05335999E-3</c:v>
                </c:pt>
                <c:pt idx="14071" formatCode="General">
                  <c:v>1.0534399899999999E-3</c:v>
                </c:pt>
                <c:pt idx="14072" formatCode="General">
                  <c:v>1.0535199900000001E-3</c:v>
                </c:pt>
                <c:pt idx="14073" formatCode="General">
                  <c:v>1.0535999900000001E-3</c:v>
                </c:pt>
                <c:pt idx="14074" formatCode="General">
                  <c:v>1.05367999E-3</c:v>
                </c:pt>
                <c:pt idx="14075" formatCode="General">
                  <c:v>1.05375999E-3</c:v>
                </c:pt>
                <c:pt idx="14076" formatCode="General">
                  <c:v>1.0538399899999999E-3</c:v>
                </c:pt>
                <c:pt idx="14077" formatCode="General">
                  <c:v>1.0539199899999999E-3</c:v>
                </c:pt>
                <c:pt idx="14078" formatCode="General">
                  <c:v>1.0539999900000001E-3</c:v>
                </c:pt>
                <c:pt idx="14079" formatCode="General">
                  <c:v>1.05407999E-3</c:v>
                </c:pt>
                <c:pt idx="14080" formatCode="General">
                  <c:v>1.05415999E-3</c:v>
                </c:pt>
                <c:pt idx="14081" formatCode="General">
                  <c:v>1.0542399899999999E-3</c:v>
                </c:pt>
                <c:pt idx="14082" formatCode="General">
                  <c:v>1.0543199899999999E-3</c:v>
                </c:pt>
                <c:pt idx="14083" formatCode="General">
                  <c:v>1.0543999900000001E-3</c:v>
                </c:pt>
                <c:pt idx="14084" formatCode="General">
                  <c:v>1.05447999E-3</c:v>
                </c:pt>
                <c:pt idx="14085" formatCode="General">
                  <c:v>1.05455999E-3</c:v>
                </c:pt>
                <c:pt idx="14086" formatCode="General">
                  <c:v>1.05463999E-3</c:v>
                </c:pt>
                <c:pt idx="14087" formatCode="General">
                  <c:v>1.0547199899999999E-3</c:v>
                </c:pt>
                <c:pt idx="14088" formatCode="General">
                  <c:v>1.0547999900000001E-3</c:v>
                </c:pt>
                <c:pt idx="14089" formatCode="General">
                  <c:v>1.0548799900000001E-3</c:v>
                </c:pt>
                <c:pt idx="14090" formatCode="General">
                  <c:v>1.05495999E-3</c:v>
                </c:pt>
                <c:pt idx="14091" formatCode="General">
                  <c:v>1.05503999E-3</c:v>
                </c:pt>
                <c:pt idx="14092" formatCode="General">
                  <c:v>1.0551199899999999E-3</c:v>
                </c:pt>
                <c:pt idx="14093" formatCode="General">
                  <c:v>1.0551999900000001E-3</c:v>
                </c:pt>
                <c:pt idx="14094" formatCode="General">
                  <c:v>1.0552799900000001E-3</c:v>
                </c:pt>
                <c:pt idx="14095" formatCode="General">
                  <c:v>1.05535999E-3</c:v>
                </c:pt>
                <c:pt idx="14096" formatCode="General">
                  <c:v>1.05543999E-3</c:v>
                </c:pt>
                <c:pt idx="14097" formatCode="General">
                  <c:v>1.0555199899999999E-3</c:v>
                </c:pt>
                <c:pt idx="14098" formatCode="General">
                  <c:v>1.0555999899999999E-3</c:v>
                </c:pt>
                <c:pt idx="14099" formatCode="General">
                  <c:v>1.0556799900000001E-3</c:v>
                </c:pt>
                <c:pt idx="14100" formatCode="General">
                  <c:v>1.05575999E-3</c:v>
                </c:pt>
                <c:pt idx="14101" formatCode="General">
                  <c:v>1.05583999E-3</c:v>
                </c:pt>
                <c:pt idx="14102" formatCode="General">
                  <c:v>1.0559199899999999E-3</c:v>
                </c:pt>
                <c:pt idx="14103" formatCode="General">
                  <c:v>1.0559999899999999E-3</c:v>
                </c:pt>
                <c:pt idx="14104" formatCode="General">
                  <c:v>1.0560799900000001E-3</c:v>
                </c:pt>
                <c:pt idx="14105" formatCode="General">
                  <c:v>1.05615999E-3</c:v>
                </c:pt>
                <c:pt idx="14106" formatCode="General">
                  <c:v>1.05623999E-3</c:v>
                </c:pt>
                <c:pt idx="14107" formatCode="General">
                  <c:v>1.05631999E-3</c:v>
                </c:pt>
                <c:pt idx="14108" formatCode="General">
                  <c:v>1.0563999899999999E-3</c:v>
                </c:pt>
                <c:pt idx="14109" formatCode="General">
                  <c:v>1.0564799900000001E-3</c:v>
                </c:pt>
                <c:pt idx="14110" formatCode="General">
                  <c:v>1.05655999E-3</c:v>
                </c:pt>
                <c:pt idx="14111" formatCode="General">
                  <c:v>1.05663999E-3</c:v>
                </c:pt>
                <c:pt idx="14112" formatCode="General">
                  <c:v>1.05671999E-3</c:v>
                </c:pt>
                <c:pt idx="14113" formatCode="General">
                  <c:v>1.0567999899999999E-3</c:v>
                </c:pt>
                <c:pt idx="14114" formatCode="General">
                  <c:v>1.0568799900000001E-3</c:v>
                </c:pt>
                <c:pt idx="14115" formatCode="General">
                  <c:v>1.0569599900000001E-3</c:v>
                </c:pt>
                <c:pt idx="14116" formatCode="General">
                  <c:v>1.05703999E-3</c:v>
                </c:pt>
                <c:pt idx="14117" formatCode="General">
                  <c:v>1.05711999E-3</c:v>
                </c:pt>
                <c:pt idx="14118" formatCode="General">
                  <c:v>1.0571999899999999E-3</c:v>
                </c:pt>
                <c:pt idx="14119" formatCode="General">
                  <c:v>1.0572799899999999E-3</c:v>
                </c:pt>
                <c:pt idx="14120" formatCode="General">
                  <c:v>1.0573599900000001E-3</c:v>
                </c:pt>
                <c:pt idx="14121" formatCode="General">
                  <c:v>1.05743999E-3</c:v>
                </c:pt>
                <c:pt idx="14122" formatCode="General">
                  <c:v>1.05751999E-3</c:v>
                </c:pt>
                <c:pt idx="14123" formatCode="General">
                  <c:v>1.0575999899999999E-3</c:v>
                </c:pt>
                <c:pt idx="14124" formatCode="General">
                  <c:v>1.0576799899999999E-3</c:v>
                </c:pt>
                <c:pt idx="14125" formatCode="General">
                  <c:v>1.0577599900000001E-3</c:v>
                </c:pt>
                <c:pt idx="14126" formatCode="General">
                  <c:v>1.05783999E-3</c:v>
                </c:pt>
                <c:pt idx="14127" formatCode="General">
                  <c:v>1.05791999E-3</c:v>
                </c:pt>
                <c:pt idx="14128" formatCode="General">
                  <c:v>1.05799999E-3</c:v>
                </c:pt>
                <c:pt idx="14129" formatCode="General">
                  <c:v>1.0580799899999999E-3</c:v>
                </c:pt>
                <c:pt idx="14130" formatCode="General">
                  <c:v>1.0581599900000001E-3</c:v>
                </c:pt>
                <c:pt idx="14131" formatCode="General">
                  <c:v>1.05823999E-3</c:v>
                </c:pt>
                <c:pt idx="14132" formatCode="General">
                  <c:v>1.05831999E-3</c:v>
                </c:pt>
                <c:pt idx="14133" formatCode="General">
                  <c:v>1.05839999E-3</c:v>
                </c:pt>
                <c:pt idx="14134" formatCode="General">
                  <c:v>1.0584799899999999E-3</c:v>
                </c:pt>
                <c:pt idx="14135" formatCode="General">
                  <c:v>1.0585599900000001E-3</c:v>
                </c:pt>
                <c:pt idx="14136" formatCode="General">
                  <c:v>1.0586399900000001E-3</c:v>
                </c:pt>
                <c:pt idx="14137" formatCode="General">
                  <c:v>1.05871999E-3</c:v>
                </c:pt>
                <c:pt idx="14138" formatCode="General">
                  <c:v>1.05879999E-3</c:v>
                </c:pt>
                <c:pt idx="14139" formatCode="General">
                  <c:v>1.0588799899999999E-3</c:v>
                </c:pt>
                <c:pt idx="14140" formatCode="General">
                  <c:v>1.0589599900000001E-3</c:v>
                </c:pt>
                <c:pt idx="14141" formatCode="General">
                  <c:v>1.0590399900000001E-3</c:v>
                </c:pt>
                <c:pt idx="14142" formatCode="General">
                  <c:v>1.05911999E-3</c:v>
                </c:pt>
                <c:pt idx="14143" formatCode="General">
                  <c:v>1.05919999E-3</c:v>
                </c:pt>
                <c:pt idx="14144" formatCode="General">
                  <c:v>1.0592799899999999E-3</c:v>
                </c:pt>
                <c:pt idx="14145" formatCode="General">
                  <c:v>1.0593599899999999E-3</c:v>
                </c:pt>
                <c:pt idx="14146" formatCode="General">
                  <c:v>1.0594399900000001E-3</c:v>
                </c:pt>
                <c:pt idx="14147" formatCode="General">
                  <c:v>1.05951999E-3</c:v>
                </c:pt>
                <c:pt idx="14148" formatCode="General">
                  <c:v>1.05959999E-3</c:v>
                </c:pt>
                <c:pt idx="14149" formatCode="General">
                  <c:v>1.05967999E-3</c:v>
                </c:pt>
                <c:pt idx="14150" formatCode="General">
                  <c:v>1.0597599899999999E-3</c:v>
                </c:pt>
                <c:pt idx="14151" formatCode="General">
                  <c:v>1.0598399900000001E-3</c:v>
                </c:pt>
                <c:pt idx="14152" formatCode="General">
                  <c:v>1.05991999E-3</c:v>
                </c:pt>
                <c:pt idx="14153" formatCode="General">
                  <c:v>1.05999999E-3</c:v>
                </c:pt>
                <c:pt idx="14154" formatCode="General">
                  <c:v>1.06007999E-3</c:v>
                </c:pt>
                <c:pt idx="14155" formatCode="General">
                  <c:v>1.0601599899999999E-3</c:v>
                </c:pt>
                <c:pt idx="14156" formatCode="General">
                  <c:v>1.0602399900000001E-3</c:v>
                </c:pt>
                <c:pt idx="14157" formatCode="General">
                  <c:v>1.0603199900000001E-3</c:v>
                </c:pt>
                <c:pt idx="14158" formatCode="General">
                  <c:v>1.06039999E-3</c:v>
                </c:pt>
                <c:pt idx="14159" formatCode="General">
                  <c:v>1.06047999E-3</c:v>
                </c:pt>
                <c:pt idx="14160" formatCode="General">
                  <c:v>1.0605599899999999E-3</c:v>
                </c:pt>
                <c:pt idx="14161" formatCode="General">
                  <c:v>1.0606399900000001E-3</c:v>
                </c:pt>
                <c:pt idx="14162" formatCode="General">
                  <c:v>1.0607199900000001E-3</c:v>
                </c:pt>
                <c:pt idx="14163" formatCode="General">
                  <c:v>1.06079999E-3</c:v>
                </c:pt>
                <c:pt idx="14164" formatCode="General">
                  <c:v>1.06087999E-3</c:v>
                </c:pt>
                <c:pt idx="14165" formatCode="General">
                  <c:v>1.0609599899999999E-3</c:v>
                </c:pt>
                <c:pt idx="14166" formatCode="General">
                  <c:v>1.0610399899999999E-3</c:v>
                </c:pt>
                <c:pt idx="14167" formatCode="General">
                  <c:v>1.0611199900000001E-3</c:v>
                </c:pt>
                <c:pt idx="14168" formatCode="General">
                  <c:v>1.06119999E-3</c:v>
                </c:pt>
                <c:pt idx="14169" formatCode="General">
                  <c:v>1.06127999E-3</c:v>
                </c:pt>
                <c:pt idx="14170" formatCode="General">
                  <c:v>1.0613599899999999E-3</c:v>
                </c:pt>
                <c:pt idx="14171" formatCode="General">
                  <c:v>1.0614399899999999E-3</c:v>
                </c:pt>
                <c:pt idx="14172" formatCode="General">
                  <c:v>1.0615199900000001E-3</c:v>
                </c:pt>
                <c:pt idx="14173" formatCode="General">
                  <c:v>1.06159999E-3</c:v>
                </c:pt>
                <c:pt idx="14174" formatCode="General">
                  <c:v>1.06167999E-3</c:v>
                </c:pt>
                <c:pt idx="14175" formatCode="General">
                  <c:v>1.06175999E-3</c:v>
                </c:pt>
                <c:pt idx="14176" formatCode="General">
                  <c:v>1.0618399899999999E-3</c:v>
                </c:pt>
                <c:pt idx="14177" formatCode="General">
                  <c:v>1.0619199900000001E-3</c:v>
                </c:pt>
                <c:pt idx="14178" formatCode="General">
                  <c:v>1.06199999E-3</c:v>
                </c:pt>
                <c:pt idx="14179" formatCode="General">
                  <c:v>1.06207999E-3</c:v>
                </c:pt>
                <c:pt idx="14180" formatCode="General">
                  <c:v>1.06215999E-3</c:v>
                </c:pt>
                <c:pt idx="14181" formatCode="General">
                  <c:v>1.0622399899999999E-3</c:v>
                </c:pt>
                <c:pt idx="14182" formatCode="General">
                  <c:v>1.0623199900000001E-3</c:v>
                </c:pt>
                <c:pt idx="14183" formatCode="General">
                  <c:v>1.0623999900000001E-3</c:v>
                </c:pt>
                <c:pt idx="14184" formatCode="General">
                  <c:v>1.06247999E-3</c:v>
                </c:pt>
                <c:pt idx="14185" formatCode="General">
                  <c:v>1.06255999E-3</c:v>
                </c:pt>
                <c:pt idx="14186" formatCode="General">
                  <c:v>1.0626399899999999E-3</c:v>
                </c:pt>
                <c:pt idx="14187" formatCode="General">
                  <c:v>1.0627199899999999E-3</c:v>
                </c:pt>
                <c:pt idx="14188" formatCode="General">
                  <c:v>1.0627999900000001E-3</c:v>
                </c:pt>
                <c:pt idx="14189" formatCode="General">
                  <c:v>1.06287999E-3</c:v>
                </c:pt>
                <c:pt idx="14190" formatCode="General">
                  <c:v>1.06295999E-3</c:v>
                </c:pt>
                <c:pt idx="14191" formatCode="General">
                  <c:v>1.0630399899999999E-3</c:v>
                </c:pt>
                <c:pt idx="14192" formatCode="General">
                  <c:v>1.0631199899999999E-3</c:v>
                </c:pt>
                <c:pt idx="14193" formatCode="General">
                  <c:v>1.0631999900000001E-3</c:v>
                </c:pt>
                <c:pt idx="14194" formatCode="General">
                  <c:v>1.06327999E-3</c:v>
                </c:pt>
                <c:pt idx="14195" formatCode="General">
                  <c:v>1.06335999E-3</c:v>
                </c:pt>
                <c:pt idx="14196" formatCode="General">
                  <c:v>1.06343999E-3</c:v>
                </c:pt>
                <c:pt idx="14197" formatCode="General">
                  <c:v>1.0635199899999999E-3</c:v>
                </c:pt>
                <c:pt idx="14198" formatCode="General">
                  <c:v>1.0635999900000001E-3</c:v>
                </c:pt>
                <c:pt idx="14199" formatCode="General">
                  <c:v>1.06367999E-3</c:v>
                </c:pt>
                <c:pt idx="14200" formatCode="General">
                  <c:v>1.06375999E-3</c:v>
                </c:pt>
                <c:pt idx="14201" formatCode="General">
                  <c:v>1.06383999E-3</c:v>
                </c:pt>
                <c:pt idx="14202" formatCode="General">
                  <c:v>1.0639199899999999E-3</c:v>
                </c:pt>
                <c:pt idx="14203" formatCode="General">
                  <c:v>1.0639999900000001E-3</c:v>
                </c:pt>
                <c:pt idx="14204" formatCode="General">
                  <c:v>1.0640799900000001E-3</c:v>
                </c:pt>
                <c:pt idx="14205" formatCode="General">
                  <c:v>1.06415999E-3</c:v>
                </c:pt>
                <c:pt idx="14206" formatCode="General">
                  <c:v>1.06423999E-3</c:v>
                </c:pt>
                <c:pt idx="14207" formatCode="General">
                  <c:v>1.0643199899999999E-3</c:v>
                </c:pt>
                <c:pt idx="14208" formatCode="General">
                  <c:v>1.0643999900000001E-3</c:v>
                </c:pt>
                <c:pt idx="14209" formatCode="General">
                  <c:v>1.0644799900000001E-3</c:v>
                </c:pt>
                <c:pt idx="14210" formatCode="General">
                  <c:v>1.06455999E-3</c:v>
                </c:pt>
                <c:pt idx="14211" formatCode="General">
                  <c:v>1.06463999E-3</c:v>
                </c:pt>
                <c:pt idx="14212" formatCode="General">
                  <c:v>1.0647199899999999E-3</c:v>
                </c:pt>
                <c:pt idx="14213" formatCode="General">
                  <c:v>1.0647999899999999E-3</c:v>
                </c:pt>
                <c:pt idx="14214" formatCode="General">
                  <c:v>1.0648799900000001E-3</c:v>
                </c:pt>
                <c:pt idx="14215" formatCode="General">
                  <c:v>1.06495999E-3</c:v>
                </c:pt>
                <c:pt idx="14216" formatCode="General">
                  <c:v>1.06503999E-3</c:v>
                </c:pt>
                <c:pt idx="14217" formatCode="General">
                  <c:v>1.06511999E-3</c:v>
                </c:pt>
                <c:pt idx="14218" formatCode="General">
                  <c:v>1.0651999899999999E-3</c:v>
                </c:pt>
                <c:pt idx="14219" formatCode="General">
                  <c:v>1.0652799900000001E-3</c:v>
                </c:pt>
                <c:pt idx="14220" formatCode="General">
                  <c:v>1.06535999E-3</c:v>
                </c:pt>
                <c:pt idx="14221" formatCode="General">
                  <c:v>1.06543999E-3</c:v>
                </c:pt>
                <c:pt idx="14222" formatCode="General">
                  <c:v>1.06551999E-3</c:v>
                </c:pt>
                <c:pt idx="14223" formatCode="General">
                  <c:v>1.0655999899999999E-3</c:v>
                </c:pt>
                <c:pt idx="14224" formatCode="General">
                  <c:v>1.0656799900000001E-3</c:v>
                </c:pt>
                <c:pt idx="14225" formatCode="General">
                  <c:v>1.0657599900000001E-3</c:v>
                </c:pt>
                <c:pt idx="14226" formatCode="General">
                  <c:v>1.06583999E-3</c:v>
                </c:pt>
                <c:pt idx="14227" formatCode="General">
                  <c:v>1.06591999E-3</c:v>
                </c:pt>
                <c:pt idx="14228" formatCode="General">
                  <c:v>1.0659999899999999E-3</c:v>
                </c:pt>
                <c:pt idx="14229" formatCode="General">
                  <c:v>1.0660799900000001E-3</c:v>
                </c:pt>
                <c:pt idx="14230" formatCode="General">
                  <c:v>1.0661599900000001E-3</c:v>
                </c:pt>
                <c:pt idx="14231" formatCode="General">
                  <c:v>1.06623999E-3</c:v>
                </c:pt>
                <c:pt idx="14232" formatCode="General">
                  <c:v>1.06631999E-3</c:v>
                </c:pt>
                <c:pt idx="14233" formatCode="General">
                  <c:v>1.0663999899999999E-3</c:v>
                </c:pt>
                <c:pt idx="14234" formatCode="General">
                  <c:v>1.0664799899999999E-3</c:v>
                </c:pt>
                <c:pt idx="14235" formatCode="General">
                  <c:v>1.0665599900000001E-3</c:v>
                </c:pt>
                <c:pt idx="14236" formatCode="General">
                  <c:v>1.06663999E-3</c:v>
                </c:pt>
                <c:pt idx="14237" formatCode="General">
                  <c:v>1.06671999E-3</c:v>
                </c:pt>
                <c:pt idx="14238" formatCode="General">
                  <c:v>1.0667999899999999E-3</c:v>
                </c:pt>
                <c:pt idx="14239" formatCode="General">
                  <c:v>1.0668799899999999E-3</c:v>
                </c:pt>
                <c:pt idx="14240" formatCode="General">
                  <c:v>1.0669599900000001E-3</c:v>
                </c:pt>
                <c:pt idx="14241" formatCode="General">
                  <c:v>1.06703999E-3</c:v>
                </c:pt>
                <c:pt idx="14242" formatCode="General">
                  <c:v>1.06711999E-3</c:v>
                </c:pt>
                <c:pt idx="14243" formatCode="General">
                  <c:v>1.06719999E-3</c:v>
                </c:pt>
                <c:pt idx="14244" formatCode="General">
                  <c:v>1.0672799899999999E-3</c:v>
                </c:pt>
                <c:pt idx="14245" formatCode="General">
                  <c:v>1.0673599900000001E-3</c:v>
                </c:pt>
                <c:pt idx="14246" formatCode="General">
                  <c:v>1.0674399900000001E-3</c:v>
                </c:pt>
                <c:pt idx="14247" formatCode="General">
                  <c:v>1.06751999E-3</c:v>
                </c:pt>
                <c:pt idx="14248" formatCode="General">
                  <c:v>1.06759999E-3</c:v>
                </c:pt>
                <c:pt idx="14249" formatCode="General">
                  <c:v>1.0676799899999999E-3</c:v>
                </c:pt>
                <c:pt idx="14250" formatCode="General">
                  <c:v>1.0677599900000001E-3</c:v>
                </c:pt>
                <c:pt idx="14251" formatCode="General">
                  <c:v>1.0678399900000001E-3</c:v>
                </c:pt>
                <c:pt idx="14252" formatCode="General">
                  <c:v>1.06791999E-3</c:v>
                </c:pt>
                <c:pt idx="14253" formatCode="General">
                  <c:v>1.06799999E-3</c:v>
                </c:pt>
                <c:pt idx="14254" formatCode="General">
                  <c:v>1.0680799899999999E-3</c:v>
                </c:pt>
                <c:pt idx="14255" formatCode="General">
                  <c:v>1.0681599899999999E-3</c:v>
                </c:pt>
                <c:pt idx="14256" formatCode="General">
                  <c:v>1.0682399900000001E-3</c:v>
                </c:pt>
                <c:pt idx="14257" formatCode="General">
                  <c:v>1.06831999E-3</c:v>
                </c:pt>
                <c:pt idx="14258" formatCode="General">
                  <c:v>1.06839999E-3</c:v>
                </c:pt>
                <c:pt idx="14259" formatCode="General">
                  <c:v>1.0684799899999999E-3</c:v>
                </c:pt>
                <c:pt idx="14260" formatCode="General">
                  <c:v>1.0685599899999999E-3</c:v>
                </c:pt>
                <c:pt idx="14261" formatCode="General">
                  <c:v>1.0686399900000001E-3</c:v>
                </c:pt>
                <c:pt idx="14262" formatCode="General">
                  <c:v>1.06871999E-3</c:v>
                </c:pt>
                <c:pt idx="14263" formatCode="General">
                  <c:v>1.06879999E-3</c:v>
                </c:pt>
                <c:pt idx="14264" formatCode="General">
                  <c:v>1.06887999E-3</c:v>
                </c:pt>
                <c:pt idx="14265" formatCode="General">
                  <c:v>1.0689599899999999E-3</c:v>
                </c:pt>
                <c:pt idx="14266" formatCode="General">
                  <c:v>1.0690399900000001E-3</c:v>
                </c:pt>
                <c:pt idx="14267" formatCode="General">
                  <c:v>1.06911999E-3</c:v>
                </c:pt>
                <c:pt idx="14268" formatCode="General">
                  <c:v>1.06919999E-3</c:v>
                </c:pt>
                <c:pt idx="14269" formatCode="General">
                  <c:v>1.06927999E-3</c:v>
                </c:pt>
                <c:pt idx="14270" formatCode="General">
                  <c:v>1.0693599899999999E-3</c:v>
                </c:pt>
                <c:pt idx="14271" formatCode="General">
                  <c:v>1.0694399900000001E-3</c:v>
                </c:pt>
                <c:pt idx="14272" formatCode="General">
                  <c:v>1.0695199900000001E-3</c:v>
                </c:pt>
                <c:pt idx="14273" formatCode="General">
                  <c:v>1.06959999E-3</c:v>
                </c:pt>
                <c:pt idx="14274" formatCode="General">
                  <c:v>1.06967999E-3</c:v>
                </c:pt>
                <c:pt idx="14275" formatCode="General">
                  <c:v>1.0697599899999999E-3</c:v>
                </c:pt>
                <c:pt idx="14276" formatCode="General">
                  <c:v>1.0698399899999999E-3</c:v>
                </c:pt>
                <c:pt idx="14277" formatCode="General">
                  <c:v>1.0699199900000001E-3</c:v>
                </c:pt>
                <c:pt idx="14278" formatCode="General">
                  <c:v>1.06999999E-3</c:v>
                </c:pt>
                <c:pt idx="14279" formatCode="General">
                  <c:v>1.07007999E-3</c:v>
                </c:pt>
                <c:pt idx="14280" formatCode="General">
                  <c:v>1.0701599899999999E-3</c:v>
                </c:pt>
                <c:pt idx="14281" formatCode="General">
                  <c:v>1.0702399899999999E-3</c:v>
                </c:pt>
                <c:pt idx="14282" formatCode="General">
                  <c:v>1.0703199900000001E-3</c:v>
                </c:pt>
                <c:pt idx="14283" formatCode="General">
                  <c:v>1.07039999E-3</c:v>
                </c:pt>
                <c:pt idx="14284" formatCode="General">
                  <c:v>1.07047999E-3</c:v>
                </c:pt>
                <c:pt idx="14285" formatCode="General">
                  <c:v>1.07055999E-3</c:v>
                </c:pt>
                <c:pt idx="14286" formatCode="General">
                  <c:v>1.0706399899999999E-3</c:v>
                </c:pt>
                <c:pt idx="14287" formatCode="General">
                  <c:v>1.0707199900000001E-3</c:v>
                </c:pt>
                <c:pt idx="14288" formatCode="General">
                  <c:v>1.07079999E-3</c:v>
                </c:pt>
                <c:pt idx="14289" formatCode="General">
                  <c:v>1.07087999E-3</c:v>
                </c:pt>
                <c:pt idx="14290" formatCode="General">
                  <c:v>1.07095999E-3</c:v>
                </c:pt>
                <c:pt idx="14291" formatCode="General">
                  <c:v>1.0710399899999999E-3</c:v>
                </c:pt>
                <c:pt idx="14292" formatCode="General">
                  <c:v>1.0711199900000001E-3</c:v>
                </c:pt>
                <c:pt idx="14293" formatCode="General">
                  <c:v>1.0711999900000001E-3</c:v>
                </c:pt>
                <c:pt idx="14294" formatCode="General">
                  <c:v>1.07127999E-3</c:v>
                </c:pt>
                <c:pt idx="14295" formatCode="General">
                  <c:v>1.07135999E-3</c:v>
                </c:pt>
                <c:pt idx="14296" formatCode="General">
                  <c:v>1.0714399899999999E-3</c:v>
                </c:pt>
                <c:pt idx="14297" formatCode="General">
                  <c:v>1.0715199900000001E-3</c:v>
                </c:pt>
                <c:pt idx="14298" formatCode="General">
                  <c:v>1.0715999900000001E-3</c:v>
                </c:pt>
                <c:pt idx="14299" formatCode="General">
                  <c:v>1.07167999E-3</c:v>
                </c:pt>
                <c:pt idx="14300" formatCode="General">
                  <c:v>1.07175999E-3</c:v>
                </c:pt>
                <c:pt idx="14301" formatCode="General">
                  <c:v>1.0718399899999999E-3</c:v>
                </c:pt>
                <c:pt idx="14302" formatCode="General">
                  <c:v>1.0719199899999999E-3</c:v>
                </c:pt>
                <c:pt idx="14303" formatCode="General">
                  <c:v>1.0719999900000001E-3</c:v>
                </c:pt>
                <c:pt idx="14304" formatCode="General">
                  <c:v>1.07207999E-3</c:v>
                </c:pt>
                <c:pt idx="14305" formatCode="General">
                  <c:v>1.07215999E-3</c:v>
                </c:pt>
                <c:pt idx="14306" formatCode="General">
                  <c:v>1.07223999E-3</c:v>
                </c:pt>
                <c:pt idx="14307" formatCode="General">
                  <c:v>1.0723199899999999E-3</c:v>
                </c:pt>
                <c:pt idx="14308" formatCode="General">
                  <c:v>1.0723999900000001E-3</c:v>
                </c:pt>
                <c:pt idx="14309" formatCode="General">
                  <c:v>1.07247999E-3</c:v>
                </c:pt>
                <c:pt idx="14310" formatCode="General">
                  <c:v>1.07255999E-3</c:v>
                </c:pt>
                <c:pt idx="14311" formatCode="General">
                  <c:v>1.07263999E-3</c:v>
                </c:pt>
                <c:pt idx="14312" formatCode="General">
                  <c:v>1.0727199899999999E-3</c:v>
                </c:pt>
                <c:pt idx="14313" formatCode="General">
                  <c:v>1.0727999900000001E-3</c:v>
                </c:pt>
                <c:pt idx="14314" formatCode="General">
                  <c:v>1.0728799900000001E-3</c:v>
                </c:pt>
                <c:pt idx="14315" formatCode="General">
                  <c:v>1.07295999E-3</c:v>
                </c:pt>
                <c:pt idx="14316" formatCode="General">
                  <c:v>1.07303999E-3</c:v>
                </c:pt>
                <c:pt idx="14317" formatCode="General">
                  <c:v>1.0731199899999999E-3</c:v>
                </c:pt>
                <c:pt idx="14318" formatCode="General">
                  <c:v>1.0731999900000001E-3</c:v>
                </c:pt>
                <c:pt idx="14319" formatCode="General">
                  <c:v>1.0732799900000001E-3</c:v>
                </c:pt>
                <c:pt idx="14320" formatCode="General">
                  <c:v>1.07335999E-3</c:v>
                </c:pt>
                <c:pt idx="14321" formatCode="General">
                  <c:v>1.07343999E-3</c:v>
                </c:pt>
                <c:pt idx="14322" formatCode="General">
                  <c:v>1.0735199899999999E-3</c:v>
                </c:pt>
                <c:pt idx="14323" formatCode="General">
                  <c:v>1.0735999899999999E-3</c:v>
                </c:pt>
                <c:pt idx="14324" formatCode="General">
                  <c:v>1.0736799900000001E-3</c:v>
                </c:pt>
                <c:pt idx="14325" formatCode="General">
                  <c:v>1.07375999E-3</c:v>
                </c:pt>
                <c:pt idx="14326" formatCode="General">
                  <c:v>1.07383999E-3</c:v>
                </c:pt>
                <c:pt idx="14327" formatCode="General">
                  <c:v>1.0739199899999999E-3</c:v>
                </c:pt>
                <c:pt idx="14328" formatCode="General">
                  <c:v>1.0739999899999999E-3</c:v>
                </c:pt>
                <c:pt idx="14329" formatCode="General">
                  <c:v>1.0740799900000001E-3</c:v>
                </c:pt>
                <c:pt idx="14330" formatCode="General">
                  <c:v>1.07415999E-3</c:v>
                </c:pt>
                <c:pt idx="14331" formatCode="General">
                  <c:v>1.07423999E-3</c:v>
                </c:pt>
                <c:pt idx="14332" formatCode="General">
                  <c:v>1.07431999E-3</c:v>
                </c:pt>
                <c:pt idx="14333" formatCode="General">
                  <c:v>1.0743999899999999E-3</c:v>
                </c:pt>
                <c:pt idx="14334" formatCode="General">
                  <c:v>1.0744799900000001E-3</c:v>
                </c:pt>
                <c:pt idx="14335" formatCode="General">
                  <c:v>1.0745599900000001E-3</c:v>
                </c:pt>
                <c:pt idx="14336" formatCode="General">
                  <c:v>1.07463999E-3</c:v>
                </c:pt>
                <c:pt idx="14337" formatCode="General">
                  <c:v>1.07471999E-3</c:v>
                </c:pt>
                <c:pt idx="14338" formatCode="General">
                  <c:v>1.0747999899999999E-3</c:v>
                </c:pt>
                <c:pt idx="14339" formatCode="General">
                  <c:v>1.0748799900000001E-3</c:v>
                </c:pt>
                <c:pt idx="14340" formatCode="General">
                  <c:v>1.0749599900000001E-3</c:v>
                </c:pt>
                <c:pt idx="14341" formatCode="General">
                  <c:v>1.07503999E-3</c:v>
                </c:pt>
                <c:pt idx="14342" formatCode="General">
                  <c:v>1.07511999E-3</c:v>
                </c:pt>
                <c:pt idx="14343" formatCode="General">
                  <c:v>1.0751999899999999E-3</c:v>
                </c:pt>
                <c:pt idx="14344" formatCode="General">
                  <c:v>1.0752799899999999E-3</c:v>
                </c:pt>
                <c:pt idx="14345" formatCode="General">
                  <c:v>1.0753599900000001E-3</c:v>
                </c:pt>
                <c:pt idx="14346" formatCode="General">
                  <c:v>1.07543999E-3</c:v>
                </c:pt>
                <c:pt idx="14347" formatCode="General">
                  <c:v>1.07551999E-3</c:v>
                </c:pt>
                <c:pt idx="14348" formatCode="General">
                  <c:v>1.0755999899999999E-3</c:v>
                </c:pt>
                <c:pt idx="14349" formatCode="General">
                  <c:v>1.0756799899999999E-3</c:v>
                </c:pt>
                <c:pt idx="14350" formatCode="General">
                  <c:v>1.0757599900000001E-3</c:v>
                </c:pt>
                <c:pt idx="14351" formatCode="General">
                  <c:v>1.07583999E-3</c:v>
                </c:pt>
                <c:pt idx="14352" formatCode="General">
                  <c:v>1.07591999E-3</c:v>
                </c:pt>
                <c:pt idx="14353" formatCode="General">
                  <c:v>1.07599999E-3</c:v>
                </c:pt>
                <c:pt idx="14354" formatCode="General">
                  <c:v>1.0760799899999999E-3</c:v>
                </c:pt>
                <c:pt idx="14355" formatCode="General">
                  <c:v>1.0761599900000001E-3</c:v>
                </c:pt>
                <c:pt idx="14356" formatCode="General">
                  <c:v>1.07623999E-3</c:v>
                </c:pt>
                <c:pt idx="14357" formatCode="General">
                  <c:v>1.07631999E-3</c:v>
                </c:pt>
                <c:pt idx="14358" formatCode="General">
                  <c:v>1.07639999E-3</c:v>
                </c:pt>
                <c:pt idx="14359" formatCode="General">
                  <c:v>1.0764799899999999E-3</c:v>
                </c:pt>
                <c:pt idx="14360" formatCode="General">
                  <c:v>1.0765599900000001E-3</c:v>
                </c:pt>
                <c:pt idx="14361" formatCode="General">
                  <c:v>1.0766399900000001E-3</c:v>
                </c:pt>
                <c:pt idx="14362" formatCode="General">
                  <c:v>1.07671999E-3</c:v>
                </c:pt>
                <c:pt idx="14363" formatCode="General">
                  <c:v>1.07679999E-3</c:v>
                </c:pt>
                <c:pt idx="14364" formatCode="General">
                  <c:v>1.0768799899999999E-3</c:v>
                </c:pt>
                <c:pt idx="14365" formatCode="General">
                  <c:v>1.0769599899999999E-3</c:v>
                </c:pt>
                <c:pt idx="14366" formatCode="General">
                  <c:v>1.0770399900000001E-3</c:v>
                </c:pt>
                <c:pt idx="14367" formatCode="General">
                  <c:v>1.07711999E-3</c:v>
                </c:pt>
                <c:pt idx="14368" formatCode="General">
                  <c:v>1.07719999E-3</c:v>
                </c:pt>
                <c:pt idx="14369" formatCode="General">
                  <c:v>1.0772799899999999E-3</c:v>
                </c:pt>
                <c:pt idx="14370" formatCode="General">
                  <c:v>1.0773599899999999E-3</c:v>
                </c:pt>
                <c:pt idx="14371" formatCode="General">
                  <c:v>1.0774399900000001E-3</c:v>
                </c:pt>
                <c:pt idx="14372" formatCode="General">
                  <c:v>1.07751999E-3</c:v>
                </c:pt>
                <c:pt idx="14373" formatCode="General">
                  <c:v>1.07759999E-3</c:v>
                </c:pt>
                <c:pt idx="14374" formatCode="General">
                  <c:v>1.07767999E-3</c:v>
                </c:pt>
                <c:pt idx="14375" formatCode="General">
                  <c:v>1.0777599899999999E-3</c:v>
                </c:pt>
                <c:pt idx="14376" formatCode="General">
                  <c:v>1.0778399900000001E-3</c:v>
                </c:pt>
                <c:pt idx="14377" formatCode="General">
                  <c:v>1.07791999E-3</c:v>
                </c:pt>
                <c:pt idx="14378" formatCode="General">
                  <c:v>1.07799999E-3</c:v>
                </c:pt>
                <c:pt idx="14379" formatCode="General">
                  <c:v>1.07807999E-3</c:v>
                </c:pt>
                <c:pt idx="14380" formatCode="General">
                  <c:v>1.0781599899999999E-3</c:v>
                </c:pt>
                <c:pt idx="14381" formatCode="General">
                  <c:v>1.0782399900000001E-3</c:v>
                </c:pt>
                <c:pt idx="14382" formatCode="General">
                  <c:v>1.0783199900000001E-3</c:v>
                </c:pt>
                <c:pt idx="14383" formatCode="General">
                  <c:v>1.07839999E-3</c:v>
                </c:pt>
                <c:pt idx="14384" formatCode="General">
                  <c:v>1.07847999E-3</c:v>
                </c:pt>
                <c:pt idx="14385" formatCode="General">
                  <c:v>1.0785599899999999E-3</c:v>
                </c:pt>
                <c:pt idx="14386" formatCode="General">
                  <c:v>1.0786399900000001E-3</c:v>
                </c:pt>
                <c:pt idx="14387" formatCode="General">
                  <c:v>1.0787199900000001E-3</c:v>
                </c:pt>
                <c:pt idx="14388" formatCode="General">
                  <c:v>1.07879999E-3</c:v>
                </c:pt>
                <c:pt idx="14389" formatCode="General">
                  <c:v>1.07887999E-3</c:v>
                </c:pt>
                <c:pt idx="14390" formatCode="General">
                  <c:v>1.0789599899999999E-3</c:v>
                </c:pt>
                <c:pt idx="14391" formatCode="General">
                  <c:v>1.0790399899999999E-3</c:v>
                </c:pt>
                <c:pt idx="14392" formatCode="General">
                  <c:v>1.0791199900000001E-3</c:v>
                </c:pt>
                <c:pt idx="14393" formatCode="General">
                  <c:v>1.07919999E-3</c:v>
                </c:pt>
                <c:pt idx="14394" formatCode="General">
                  <c:v>1.07927999E-3</c:v>
                </c:pt>
                <c:pt idx="14395" formatCode="General">
                  <c:v>1.07935999E-3</c:v>
                </c:pt>
                <c:pt idx="14396" formatCode="General">
                  <c:v>1.0794399899999999E-3</c:v>
                </c:pt>
                <c:pt idx="14397" formatCode="General">
                  <c:v>1.0795199900000001E-3</c:v>
                </c:pt>
                <c:pt idx="14398" formatCode="General">
                  <c:v>1.07959999E-3</c:v>
                </c:pt>
                <c:pt idx="14399" formatCode="General">
                  <c:v>1.07967999E-3</c:v>
                </c:pt>
                <c:pt idx="14400" formatCode="General">
                  <c:v>1.07975999E-3</c:v>
                </c:pt>
                <c:pt idx="14401" formatCode="General">
                  <c:v>1.0798399899999999E-3</c:v>
                </c:pt>
                <c:pt idx="14402" formatCode="General">
                  <c:v>1.0799199900000001E-3</c:v>
                </c:pt>
                <c:pt idx="14403" formatCode="General">
                  <c:v>1.0799999900000001E-3</c:v>
                </c:pt>
                <c:pt idx="14404" formatCode="General">
                  <c:v>1.08007999E-3</c:v>
                </c:pt>
                <c:pt idx="14405" formatCode="General">
                  <c:v>1.08015999E-3</c:v>
                </c:pt>
                <c:pt idx="14406" formatCode="General">
                  <c:v>1.0802399899999999E-3</c:v>
                </c:pt>
                <c:pt idx="14407" formatCode="General">
                  <c:v>1.0803199900000001E-3</c:v>
                </c:pt>
                <c:pt idx="14408" formatCode="General">
                  <c:v>1.0803999900000001E-3</c:v>
                </c:pt>
                <c:pt idx="14409" formatCode="General">
                  <c:v>1.08047999E-3</c:v>
                </c:pt>
                <c:pt idx="14410" formatCode="General">
                  <c:v>1.08055999E-3</c:v>
                </c:pt>
                <c:pt idx="14411" formatCode="General">
                  <c:v>1.0806399899999999E-3</c:v>
                </c:pt>
                <c:pt idx="14412" formatCode="General">
                  <c:v>1.0807199899999999E-3</c:v>
                </c:pt>
                <c:pt idx="14413" formatCode="General">
                  <c:v>1.0807999900000001E-3</c:v>
                </c:pt>
                <c:pt idx="14414" formatCode="General">
                  <c:v>1.08087999E-3</c:v>
                </c:pt>
                <c:pt idx="14415" formatCode="General">
                  <c:v>1.08095999E-3</c:v>
                </c:pt>
                <c:pt idx="14416" formatCode="General">
                  <c:v>1.0810399899999999E-3</c:v>
                </c:pt>
                <c:pt idx="14417" formatCode="General">
                  <c:v>1.0811199899999999E-3</c:v>
                </c:pt>
                <c:pt idx="14418" formatCode="General">
                  <c:v>1.0811999900000001E-3</c:v>
                </c:pt>
                <c:pt idx="14419" formatCode="General">
                  <c:v>1.08127999E-3</c:v>
                </c:pt>
                <c:pt idx="14420" formatCode="General">
                  <c:v>1.08135999E-3</c:v>
                </c:pt>
                <c:pt idx="14421" formatCode="General">
                  <c:v>1.08143999E-3</c:v>
                </c:pt>
                <c:pt idx="14422" formatCode="General">
                  <c:v>1.0815199899999999E-3</c:v>
                </c:pt>
                <c:pt idx="14423" formatCode="General">
                  <c:v>1.0815999900000001E-3</c:v>
                </c:pt>
                <c:pt idx="14424" formatCode="General">
                  <c:v>1.0816799900000001E-3</c:v>
                </c:pt>
                <c:pt idx="14425" formatCode="General">
                  <c:v>1.08175999E-3</c:v>
                </c:pt>
                <c:pt idx="14426" formatCode="General">
                  <c:v>1.08183999E-3</c:v>
                </c:pt>
                <c:pt idx="14427" formatCode="General">
                  <c:v>1.0819199899999999E-3</c:v>
                </c:pt>
                <c:pt idx="14428" formatCode="General">
                  <c:v>1.0819999900000001E-3</c:v>
                </c:pt>
                <c:pt idx="14429" formatCode="General">
                  <c:v>1.0820799900000001E-3</c:v>
                </c:pt>
                <c:pt idx="14430" formatCode="General">
                  <c:v>1.08215999E-3</c:v>
                </c:pt>
                <c:pt idx="14431" formatCode="General">
                  <c:v>1.08223999E-3</c:v>
                </c:pt>
                <c:pt idx="14432" formatCode="General">
                  <c:v>1.0823199899999999E-3</c:v>
                </c:pt>
                <c:pt idx="14433" formatCode="General">
                  <c:v>1.0823999899999999E-3</c:v>
                </c:pt>
                <c:pt idx="14434" formatCode="General">
                  <c:v>1.0824799900000001E-3</c:v>
                </c:pt>
                <c:pt idx="14435" formatCode="General">
                  <c:v>1.08255999E-3</c:v>
                </c:pt>
                <c:pt idx="14436" formatCode="General">
                  <c:v>1.08263999E-3</c:v>
                </c:pt>
                <c:pt idx="14437" formatCode="General">
                  <c:v>1.0827199899999999E-3</c:v>
                </c:pt>
                <c:pt idx="14438" formatCode="General">
                  <c:v>1.0827999899999999E-3</c:v>
                </c:pt>
                <c:pt idx="14439" formatCode="General">
                  <c:v>1.0828799900000001E-3</c:v>
                </c:pt>
                <c:pt idx="14440" formatCode="General">
                  <c:v>1.08295999E-3</c:v>
                </c:pt>
                <c:pt idx="14441" formatCode="General">
                  <c:v>1.08303999E-3</c:v>
                </c:pt>
                <c:pt idx="14442" formatCode="General">
                  <c:v>1.08311999E-3</c:v>
                </c:pt>
                <c:pt idx="14443" formatCode="General">
                  <c:v>1.0831999899999999E-3</c:v>
                </c:pt>
                <c:pt idx="14444" formatCode="General">
                  <c:v>1.0832799900000001E-3</c:v>
                </c:pt>
                <c:pt idx="14445" formatCode="General">
                  <c:v>1.08335999E-3</c:v>
                </c:pt>
                <c:pt idx="14446" formatCode="General">
                  <c:v>1.08343999E-3</c:v>
                </c:pt>
                <c:pt idx="14447" formatCode="General">
                  <c:v>1.08351999E-3</c:v>
                </c:pt>
                <c:pt idx="14448" formatCode="General">
                  <c:v>1.0835999899999999E-3</c:v>
                </c:pt>
                <c:pt idx="14449" formatCode="General">
                  <c:v>1.0836799900000001E-3</c:v>
                </c:pt>
                <c:pt idx="14450" formatCode="General">
                  <c:v>1.0837599900000001E-3</c:v>
                </c:pt>
                <c:pt idx="14451" formatCode="General">
                  <c:v>1.08383999E-3</c:v>
                </c:pt>
                <c:pt idx="14452" formatCode="General">
                  <c:v>1.08391999E-3</c:v>
                </c:pt>
                <c:pt idx="14453" formatCode="General">
                  <c:v>1.0839999899999999E-3</c:v>
                </c:pt>
                <c:pt idx="14454" formatCode="General">
                  <c:v>1.0840799899999999E-3</c:v>
                </c:pt>
                <c:pt idx="14455" formatCode="General">
                  <c:v>1.0841599900000001E-3</c:v>
                </c:pt>
                <c:pt idx="14456" formatCode="General">
                  <c:v>1.08423999E-3</c:v>
                </c:pt>
                <c:pt idx="14457" formatCode="General">
                  <c:v>1.08431999E-3</c:v>
                </c:pt>
                <c:pt idx="14458" formatCode="General">
                  <c:v>1.0843999899999999E-3</c:v>
                </c:pt>
                <c:pt idx="14459" formatCode="General">
                  <c:v>1.0844799899999999E-3</c:v>
                </c:pt>
                <c:pt idx="14460" formatCode="General">
                  <c:v>1.0845599900000001E-3</c:v>
                </c:pt>
                <c:pt idx="14461" formatCode="General">
                  <c:v>1.08463999E-3</c:v>
                </c:pt>
                <c:pt idx="14462" formatCode="General">
                  <c:v>1.08471999E-3</c:v>
                </c:pt>
                <c:pt idx="14463" formatCode="General">
                  <c:v>1.08479999E-3</c:v>
                </c:pt>
                <c:pt idx="14464" formatCode="General">
                  <c:v>1.0848799899999999E-3</c:v>
                </c:pt>
                <c:pt idx="14465" formatCode="General">
                  <c:v>1.0849599900000001E-3</c:v>
                </c:pt>
                <c:pt idx="14466" formatCode="General">
                  <c:v>1.08503999E-3</c:v>
                </c:pt>
                <c:pt idx="14467" formatCode="General">
                  <c:v>1.08511999E-3</c:v>
                </c:pt>
                <c:pt idx="14468" formatCode="General">
                  <c:v>1.08519999E-3</c:v>
                </c:pt>
                <c:pt idx="14469" formatCode="General">
                  <c:v>1.0852799899999999E-3</c:v>
                </c:pt>
                <c:pt idx="14470" formatCode="General">
                  <c:v>1.0853599900000001E-3</c:v>
                </c:pt>
                <c:pt idx="14471" formatCode="General">
                  <c:v>1.0854399900000001E-3</c:v>
                </c:pt>
                <c:pt idx="14472" formatCode="General">
                  <c:v>1.08551999E-3</c:v>
                </c:pt>
                <c:pt idx="14473" formatCode="General">
                  <c:v>1.08559999E-3</c:v>
                </c:pt>
                <c:pt idx="14474" formatCode="General">
                  <c:v>1.0856799899999999E-3</c:v>
                </c:pt>
                <c:pt idx="14475" formatCode="General">
                  <c:v>1.0857599900000001E-3</c:v>
                </c:pt>
                <c:pt idx="14476" formatCode="General">
                  <c:v>1.0858399900000001E-3</c:v>
                </c:pt>
                <c:pt idx="14477" formatCode="General">
                  <c:v>1.08591999E-3</c:v>
                </c:pt>
                <c:pt idx="14478" formatCode="General">
                  <c:v>1.08599999E-3</c:v>
                </c:pt>
                <c:pt idx="14479" formatCode="General">
                  <c:v>1.0860799899999999E-3</c:v>
                </c:pt>
                <c:pt idx="14480" formatCode="General">
                  <c:v>1.0861599899999999E-3</c:v>
                </c:pt>
                <c:pt idx="14481" formatCode="General">
                  <c:v>1.0862399900000001E-3</c:v>
                </c:pt>
                <c:pt idx="14482" formatCode="General">
                  <c:v>1.08631999E-3</c:v>
                </c:pt>
                <c:pt idx="14483" formatCode="General">
                  <c:v>1.08639999E-3</c:v>
                </c:pt>
                <c:pt idx="14484" formatCode="General">
                  <c:v>1.08647999E-3</c:v>
                </c:pt>
                <c:pt idx="14485" formatCode="General">
                  <c:v>1.0865599899999999E-3</c:v>
                </c:pt>
                <c:pt idx="14486" formatCode="General">
                  <c:v>1.0866399900000001E-3</c:v>
                </c:pt>
                <c:pt idx="14487" formatCode="General">
                  <c:v>1.08671999E-3</c:v>
                </c:pt>
                <c:pt idx="14488" formatCode="General">
                  <c:v>1.08679999E-3</c:v>
                </c:pt>
                <c:pt idx="14489" formatCode="General">
                  <c:v>1.08687999E-3</c:v>
                </c:pt>
                <c:pt idx="14490" formatCode="General">
                  <c:v>1.0869599899999999E-3</c:v>
                </c:pt>
                <c:pt idx="14491" formatCode="General">
                  <c:v>1.0870399900000001E-3</c:v>
                </c:pt>
                <c:pt idx="14492" formatCode="General">
                  <c:v>1.0871199900000001E-3</c:v>
                </c:pt>
                <c:pt idx="14493" formatCode="General">
                  <c:v>1.08719999E-3</c:v>
                </c:pt>
                <c:pt idx="14494" formatCode="General">
                  <c:v>1.08727999E-3</c:v>
                </c:pt>
                <c:pt idx="14495" formatCode="General">
                  <c:v>1.0873599899999999E-3</c:v>
                </c:pt>
                <c:pt idx="14496" formatCode="General">
                  <c:v>1.0874399900000001E-3</c:v>
                </c:pt>
                <c:pt idx="14497" formatCode="General">
                  <c:v>1.0875199900000001E-3</c:v>
                </c:pt>
                <c:pt idx="14498" formatCode="General">
                  <c:v>1.08759999E-3</c:v>
                </c:pt>
                <c:pt idx="14499" formatCode="General">
                  <c:v>1.08767999E-3</c:v>
                </c:pt>
                <c:pt idx="14500" formatCode="General">
                  <c:v>1.0877599899999999E-3</c:v>
                </c:pt>
                <c:pt idx="14501" formatCode="General">
                  <c:v>1.0878399899999999E-3</c:v>
                </c:pt>
                <c:pt idx="14502" formatCode="General">
                  <c:v>1.0879199900000001E-3</c:v>
                </c:pt>
                <c:pt idx="14503" formatCode="General">
                  <c:v>1.08799999E-3</c:v>
                </c:pt>
                <c:pt idx="14504" formatCode="General">
                  <c:v>1.08807999E-3</c:v>
                </c:pt>
                <c:pt idx="14505" formatCode="General">
                  <c:v>1.0881599899999999E-3</c:v>
                </c:pt>
                <c:pt idx="14506" formatCode="General">
                  <c:v>1.0882399899999999E-3</c:v>
                </c:pt>
                <c:pt idx="14507" formatCode="General">
                  <c:v>1.0883199900000001E-3</c:v>
                </c:pt>
                <c:pt idx="14508" formatCode="General">
                  <c:v>1.08839999E-3</c:v>
                </c:pt>
                <c:pt idx="14509" formatCode="General">
                  <c:v>1.08847999E-3</c:v>
                </c:pt>
                <c:pt idx="14510" formatCode="General">
                  <c:v>1.08855999E-3</c:v>
                </c:pt>
                <c:pt idx="14511" formatCode="General">
                  <c:v>1.0886399899999999E-3</c:v>
                </c:pt>
                <c:pt idx="14512" formatCode="General">
                  <c:v>1.0887199900000001E-3</c:v>
                </c:pt>
                <c:pt idx="14513" formatCode="General">
                  <c:v>1.0887999900000001E-3</c:v>
                </c:pt>
                <c:pt idx="14514" formatCode="General">
                  <c:v>1.08887999E-3</c:v>
                </c:pt>
                <c:pt idx="14515" formatCode="General">
                  <c:v>1.08895999E-3</c:v>
                </c:pt>
                <c:pt idx="14516" formatCode="General">
                  <c:v>1.0890399899999999E-3</c:v>
                </c:pt>
                <c:pt idx="14517" formatCode="General">
                  <c:v>1.0891199900000001E-3</c:v>
                </c:pt>
                <c:pt idx="14518" formatCode="General">
                  <c:v>1.0891999900000001E-3</c:v>
                </c:pt>
                <c:pt idx="14519" formatCode="General">
                  <c:v>1.08927999E-3</c:v>
                </c:pt>
                <c:pt idx="14520" formatCode="General">
                  <c:v>1.08935999E-3</c:v>
                </c:pt>
                <c:pt idx="14521" formatCode="General">
                  <c:v>1.0894399899999999E-3</c:v>
                </c:pt>
                <c:pt idx="14522" formatCode="General">
                  <c:v>1.0895199899999999E-3</c:v>
                </c:pt>
                <c:pt idx="14523" formatCode="General">
                  <c:v>1.0895999900000001E-3</c:v>
                </c:pt>
                <c:pt idx="14524" formatCode="General">
                  <c:v>1.08967999E-3</c:v>
                </c:pt>
                <c:pt idx="14525" formatCode="General">
                  <c:v>1.08975999E-3</c:v>
                </c:pt>
                <c:pt idx="14526" formatCode="General">
                  <c:v>1.0898399899999999E-3</c:v>
                </c:pt>
                <c:pt idx="14527" formatCode="General">
                  <c:v>1.0899199899999999E-3</c:v>
                </c:pt>
                <c:pt idx="14528" formatCode="General">
                  <c:v>1.0899999900000001E-3</c:v>
                </c:pt>
                <c:pt idx="14529" formatCode="General">
                  <c:v>1.09007999E-3</c:v>
                </c:pt>
                <c:pt idx="14530" formatCode="General">
                  <c:v>1.09015999E-3</c:v>
                </c:pt>
                <c:pt idx="14531" formatCode="General">
                  <c:v>1.09023999E-3</c:v>
                </c:pt>
                <c:pt idx="14532" formatCode="General">
                  <c:v>1.0903199899999999E-3</c:v>
                </c:pt>
                <c:pt idx="14533" formatCode="General">
                  <c:v>1.0903999900000001E-3</c:v>
                </c:pt>
                <c:pt idx="14534" formatCode="General">
                  <c:v>1.09047999E-3</c:v>
                </c:pt>
                <c:pt idx="14535" formatCode="General">
                  <c:v>1.09055999E-3</c:v>
                </c:pt>
                <c:pt idx="14536" formatCode="General">
                  <c:v>1.09063999E-3</c:v>
                </c:pt>
                <c:pt idx="14537" formatCode="General">
                  <c:v>1.0907199899999999E-3</c:v>
                </c:pt>
                <c:pt idx="14538" formatCode="General">
                  <c:v>1.0907999900000001E-3</c:v>
                </c:pt>
                <c:pt idx="14539" formatCode="General">
                  <c:v>1.0908799900000001E-3</c:v>
                </c:pt>
                <c:pt idx="14540" formatCode="General">
                  <c:v>1.09095999E-3</c:v>
                </c:pt>
                <c:pt idx="14541" formatCode="General">
                  <c:v>1.09103999E-3</c:v>
                </c:pt>
                <c:pt idx="14542" formatCode="General">
                  <c:v>1.0911199899999999E-3</c:v>
                </c:pt>
                <c:pt idx="14543" formatCode="General">
                  <c:v>1.0911999899999999E-3</c:v>
                </c:pt>
                <c:pt idx="14544" formatCode="General">
                  <c:v>1.0912799900000001E-3</c:v>
                </c:pt>
                <c:pt idx="14545" formatCode="General">
                  <c:v>1.09135999E-3</c:v>
                </c:pt>
                <c:pt idx="14546" formatCode="General">
                  <c:v>1.09143999E-3</c:v>
                </c:pt>
                <c:pt idx="14547" formatCode="General">
                  <c:v>1.0915199899999999E-3</c:v>
                </c:pt>
                <c:pt idx="14548" formatCode="General">
                  <c:v>1.0915999899999999E-3</c:v>
                </c:pt>
                <c:pt idx="14549" formatCode="General">
                  <c:v>1.0916799900000001E-3</c:v>
                </c:pt>
                <c:pt idx="14550" formatCode="General">
                  <c:v>1.09175999E-3</c:v>
                </c:pt>
                <c:pt idx="14551" formatCode="General">
                  <c:v>1.09183999E-3</c:v>
                </c:pt>
                <c:pt idx="14552" formatCode="General">
                  <c:v>1.09191999E-3</c:v>
                </c:pt>
                <c:pt idx="14553" formatCode="General">
                  <c:v>1.0919999899999999E-3</c:v>
                </c:pt>
                <c:pt idx="14554" formatCode="General">
                  <c:v>1.0920799900000001E-3</c:v>
                </c:pt>
                <c:pt idx="14555" formatCode="General">
                  <c:v>1.09215999E-3</c:v>
                </c:pt>
                <c:pt idx="14556" formatCode="General">
                  <c:v>1.09223999E-3</c:v>
                </c:pt>
                <c:pt idx="14557" formatCode="General">
                  <c:v>1.09231999E-3</c:v>
                </c:pt>
                <c:pt idx="14558" formatCode="General">
                  <c:v>1.0923999899999999E-3</c:v>
                </c:pt>
                <c:pt idx="14559" formatCode="General">
                  <c:v>1.0924799900000001E-3</c:v>
                </c:pt>
                <c:pt idx="14560" formatCode="General">
                  <c:v>1.0925599900000001E-3</c:v>
                </c:pt>
                <c:pt idx="14561" formatCode="General">
                  <c:v>1.09263999E-3</c:v>
                </c:pt>
                <c:pt idx="14562" formatCode="General">
                  <c:v>1.09271999E-3</c:v>
                </c:pt>
                <c:pt idx="14563" formatCode="General">
                  <c:v>1.0927999899999999E-3</c:v>
                </c:pt>
                <c:pt idx="14564" formatCode="General">
                  <c:v>1.0928799900000001E-3</c:v>
                </c:pt>
                <c:pt idx="14565" formatCode="General">
                  <c:v>1.0929599900000001E-3</c:v>
                </c:pt>
                <c:pt idx="14566" formatCode="General">
                  <c:v>1.09303999E-3</c:v>
                </c:pt>
                <c:pt idx="14567" formatCode="General">
                  <c:v>1.09311999E-3</c:v>
                </c:pt>
                <c:pt idx="14568" formatCode="General">
                  <c:v>1.0931999899999999E-3</c:v>
                </c:pt>
                <c:pt idx="14569" formatCode="General">
                  <c:v>1.0932799899999999E-3</c:v>
                </c:pt>
                <c:pt idx="14570" formatCode="General">
                  <c:v>1.0933599900000001E-3</c:v>
                </c:pt>
                <c:pt idx="14571" formatCode="General">
                  <c:v>1.09343999E-3</c:v>
                </c:pt>
                <c:pt idx="14572" formatCode="General">
                  <c:v>1.09351999E-3</c:v>
                </c:pt>
                <c:pt idx="14573" formatCode="General">
                  <c:v>1.09359999E-3</c:v>
                </c:pt>
                <c:pt idx="14574" formatCode="General">
                  <c:v>1.0936799899999999E-3</c:v>
                </c:pt>
                <c:pt idx="14575" formatCode="General">
                  <c:v>1.0937599900000001E-3</c:v>
                </c:pt>
                <c:pt idx="14576" formatCode="General">
                  <c:v>1.09383999E-3</c:v>
                </c:pt>
                <c:pt idx="14577" formatCode="General">
                  <c:v>1.09391999E-3</c:v>
                </c:pt>
                <c:pt idx="14578" formatCode="General">
                  <c:v>1.09399999E-3</c:v>
                </c:pt>
                <c:pt idx="14579" formatCode="General">
                  <c:v>1.0940799899999999E-3</c:v>
                </c:pt>
                <c:pt idx="14580" formatCode="General">
                  <c:v>1.0941599900000001E-3</c:v>
                </c:pt>
                <c:pt idx="14581" formatCode="General">
                  <c:v>1.0942399900000001E-3</c:v>
                </c:pt>
                <c:pt idx="14582" formatCode="General">
                  <c:v>1.09431999E-3</c:v>
                </c:pt>
                <c:pt idx="14583" formatCode="General">
                  <c:v>1.09439999E-3</c:v>
                </c:pt>
                <c:pt idx="14584" formatCode="General">
                  <c:v>1.0944799899999999E-3</c:v>
                </c:pt>
                <c:pt idx="14585" formatCode="General">
                  <c:v>1.0945599900000001E-3</c:v>
                </c:pt>
                <c:pt idx="14586" formatCode="General">
                  <c:v>1.0946399900000001E-3</c:v>
                </c:pt>
                <c:pt idx="14587" formatCode="General">
                  <c:v>1.09471999E-3</c:v>
                </c:pt>
                <c:pt idx="14588" formatCode="General">
                  <c:v>1.09479999E-3</c:v>
                </c:pt>
                <c:pt idx="14589" formatCode="General">
                  <c:v>1.0948799899999999E-3</c:v>
                </c:pt>
                <c:pt idx="14590" formatCode="General">
                  <c:v>1.0949599899999999E-3</c:v>
                </c:pt>
                <c:pt idx="14591" formatCode="General">
                  <c:v>1.0950399900000001E-3</c:v>
                </c:pt>
                <c:pt idx="14592" formatCode="General">
                  <c:v>1.09511999E-3</c:v>
                </c:pt>
                <c:pt idx="14593" formatCode="General">
                  <c:v>1.09519999E-3</c:v>
                </c:pt>
                <c:pt idx="14594" formatCode="General">
                  <c:v>1.0952799899999999E-3</c:v>
                </c:pt>
                <c:pt idx="14595" formatCode="General">
                  <c:v>1.0953599899999999E-3</c:v>
                </c:pt>
                <c:pt idx="14596" formatCode="General">
                  <c:v>1.0954399900000001E-3</c:v>
                </c:pt>
                <c:pt idx="14597" formatCode="General">
                  <c:v>1.09551999E-3</c:v>
                </c:pt>
                <c:pt idx="14598" formatCode="General">
                  <c:v>1.09559999E-3</c:v>
                </c:pt>
                <c:pt idx="14599" formatCode="General">
                  <c:v>1.09567999E-3</c:v>
                </c:pt>
                <c:pt idx="14600" formatCode="General">
                  <c:v>1.0957599899999999E-3</c:v>
                </c:pt>
                <c:pt idx="14601" formatCode="General">
                  <c:v>1.0958399900000001E-3</c:v>
                </c:pt>
                <c:pt idx="14602" formatCode="General">
                  <c:v>1.0959199900000001E-3</c:v>
                </c:pt>
                <c:pt idx="14603" formatCode="General">
                  <c:v>1.09599999E-3</c:v>
                </c:pt>
                <c:pt idx="14604" formatCode="General">
                  <c:v>1.09607999E-3</c:v>
                </c:pt>
                <c:pt idx="14605" formatCode="General">
                  <c:v>1.0961599899999999E-3</c:v>
                </c:pt>
                <c:pt idx="14606" formatCode="General">
                  <c:v>1.0962399900000001E-3</c:v>
                </c:pt>
                <c:pt idx="14607" formatCode="General">
                  <c:v>1.0963199900000001E-3</c:v>
                </c:pt>
                <c:pt idx="14608" formatCode="General">
                  <c:v>1.09639999E-3</c:v>
                </c:pt>
                <c:pt idx="14609" formatCode="General">
                  <c:v>1.09647999E-3</c:v>
                </c:pt>
                <c:pt idx="14610" formatCode="General">
                  <c:v>1.0965599899999999E-3</c:v>
                </c:pt>
                <c:pt idx="14611" formatCode="General">
                  <c:v>1.0966399899999999E-3</c:v>
                </c:pt>
                <c:pt idx="14612" formatCode="General">
                  <c:v>1.0967199900000001E-3</c:v>
                </c:pt>
                <c:pt idx="14613" formatCode="General">
                  <c:v>1.09679999E-3</c:v>
                </c:pt>
                <c:pt idx="14614" formatCode="General">
                  <c:v>1.09687999E-3</c:v>
                </c:pt>
                <c:pt idx="14615" formatCode="General">
                  <c:v>1.0969599899999999E-3</c:v>
                </c:pt>
                <c:pt idx="14616" formatCode="General">
                  <c:v>1.0970399899999999E-3</c:v>
                </c:pt>
                <c:pt idx="14617" formatCode="General">
                  <c:v>1.0971199900000001E-3</c:v>
                </c:pt>
                <c:pt idx="14618" formatCode="General">
                  <c:v>1.09719999E-3</c:v>
                </c:pt>
                <c:pt idx="14619" formatCode="General">
                  <c:v>1.09727999E-3</c:v>
                </c:pt>
                <c:pt idx="14620" formatCode="General">
                  <c:v>1.09735999E-3</c:v>
                </c:pt>
                <c:pt idx="14621" formatCode="General">
                  <c:v>1.0974399899999999E-3</c:v>
                </c:pt>
                <c:pt idx="14622" formatCode="General">
                  <c:v>1.0975199900000001E-3</c:v>
                </c:pt>
                <c:pt idx="14623" formatCode="General">
                  <c:v>1.09759999E-3</c:v>
                </c:pt>
                <c:pt idx="14624" formatCode="General">
                  <c:v>1.09767999E-3</c:v>
                </c:pt>
                <c:pt idx="14625" formatCode="General">
                  <c:v>1.09775999E-3</c:v>
                </c:pt>
                <c:pt idx="14626" formatCode="General">
                  <c:v>1.0978399899999999E-3</c:v>
                </c:pt>
                <c:pt idx="14627" formatCode="General">
                  <c:v>1.0979199900000001E-3</c:v>
                </c:pt>
                <c:pt idx="14628" formatCode="General">
                  <c:v>1.0979999900000001E-3</c:v>
                </c:pt>
                <c:pt idx="14629" formatCode="General">
                  <c:v>1.09807999E-3</c:v>
                </c:pt>
                <c:pt idx="14630" formatCode="General">
                  <c:v>1.09815999E-3</c:v>
                </c:pt>
                <c:pt idx="14631" formatCode="General">
                  <c:v>1.0982399899999999E-3</c:v>
                </c:pt>
                <c:pt idx="14632" formatCode="General">
                  <c:v>1.0983199899999999E-3</c:v>
                </c:pt>
                <c:pt idx="14633" formatCode="General">
                  <c:v>1.0983999900000001E-3</c:v>
                </c:pt>
                <c:pt idx="14634" formatCode="General">
                  <c:v>1.09847999E-3</c:v>
                </c:pt>
                <c:pt idx="14635" formatCode="General">
                  <c:v>1.09855999E-3</c:v>
                </c:pt>
                <c:pt idx="14636" formatCode="General">
                  <c:v>1.0986399899999999E-3</c:v>
                </c:pt>
                <c:pt idx="14637" formatCode="General">
                  <c:v>1.0987199899999999E-3</c:v>
                </c:pt>
                <c:pt idx="14638" formatCode="General">
                  <c:v>1.0987999900000001E-3</c:v>
                </c:pt>
                <c:pt idx="14639" formatCode="General">
                  <c:v>1.09887999E-3</c:v>
                </c:pt>
                <c:pt idx="14640" formatCode="General">
                  <c:v>1.09895999E-3</c:v>
                </c:pt>
                <c:pt idx="14641" formatCode="General">
                  <c:v>1.09903999E-3</c:v>
                </c:pt>
                <c:pt idx="14642" formatCode="General">
                  <c:v>1.0991199899999999E-3</c:v>
                </c:pt>
                <c:pt idx="14643" formatCode="General">
                  <c:v>1.0991999900000001E-3</c:v>
                </c:pt>
                <c:pt idx="14644" formatCode="General">
                  <c:v>1.09927999E-3</c:v>
                </c:pt>
                <c:pt idx="14645" formatCode="General">
                  <c:v>1.09935999E-3</c:v>
                </c:pt>
                <c:pt idx="14646" formatCode="General">
                  <c:v>1.09943999E-3</c:v>
                </c:pt>
                <c:pt idx="14647" formatCode="General">
                  <c:v>1.0995199899999999E-3</c:v>
                </c:pt>
                <c:pt idx="14648" formatCode="General">
                  <c:v>1.0995999900000001E-3</c:v>
                </c:pt>
                <c:pt idx="14649" formatCode="General">
                  <c:v>1.0996799900000001E-3</c:v>
                </c:pt>
                <c:pt idx="14650" formatCode="General">
                  <c:v>1.09975999E-3</c:v>
                </c:pt>
                <c:pt idx="14651" formatCode="General">
                  <c:v>1.09983999E-3</c:v>
                </c:pt>
                <c:pt idx="14652" formatCode="General">
                  <c:v>1.0999199899999999E-3</c:v>
                </c:pt>
                <c:pt idx="14653" formatCode="General">
                  <c:v>1.0999999900000001E-3</c:v>
                </c:pt>
                <c:pt idx="14654" formatCode="General">
                  <c:v>1.1000799900000001E-3</c:v>
                </c:pt>
                <c:pt idx="14655" formatCode="General">
                  <c:v>1.10015999E-3</c:v>
                </c:pt>
                <c:pt idx="14656" formatCode="General">
                  <c:v>1.10023999E-3</c:v>
                </c:pt>
                <c:pt idx="14657" formatCode="General">
                  <c:v>1.1003199899999999E-3</c:v>
                </c:pt>
                <c:pt idx="14658" formatCode="General">
                  <c:v>1.1003999899999999E-3</c:v>
                </c:pt>
                <c:pt idx="14659" formatCode="General">
                  <c:v>1.1004799900000001E-3</c:v>
                </c:pt>
                <c:pt idx="14660" formatCode="General">
                  <c:v>1.10055999E-3</c:v>
                </c:pt>
                <c:pt idx="14661" formatCode="General">
                  <c:v>1.10063999E-3</c:v>
                </c:pt>
                <c:pt idx="14662" formatCode="General">
                  <c:v>1.10071999E-3</c:v>
                </c:pt>
                <c:pt idx="14663" formatCode="General">
                  <c:v>1.1007999899999999E-3</c:v>
                </c:pt>
                <c:pt idx="14664" formatCode="General">
                  <c:v>1.1008799900000001E-3</c:v>
                </c:pt>
                <c:pt idx="14665" formatCode="General">
                  <c:v>1.10095999E-3</c:v>
                </c:pt>
                <c:pt idx="14666" formatCode="General">
                  <c:v>1.10103999E-3</c:v>
                </c:pt>
                <c:pt idx="14667" formatCode="General">
                  <c:v>1.10111999E-3</c:v>
                </c:pt>
                <c:pt idx="14668" formatCode="General">
                  <c:v>1.1011999899999999E-3</c:v>
                </c:pt>
                <c:pt idx="14669" formatCode="General">
                  <c:v>1.1012799900000001E-3</c:v>
                </c:pt>
                <c:pt idx="14670" formatCode="General">
                  <c:v>1.1013599900000001E-3</c:v>
                </c:pt>
                <c:pt idx="14671" formatCode="General">
                  <c:v>1.10143999E-3</c:v>
                </c:pt>
                <c:pt idx="14672" formatCode="General">
                  <c:v>1.10151999E-3</c:v>
                </c:pt>
                <c:pt idx="14673" formatCode="General">
                  <c:v>1.1015999899999999E-3</c:v>
                </c:pt>
                <c:pt idx="14674" formatCode="General">
                  <c:v>1.1016799900000001E-3</c:v>
                </c:pt>
                <c:pt idx="14675" formatCode="General">
                  <c:v>1.1017599900000001E-3</c:v>
                </c:pt>
                <c:pt idx="14676" formatCode="General">
                  <c:v>1.10183999E-3</c:v>
                </c:pt>
                <c:pt idx="14677" formatCode="General">
                  <c:v>1.10191999E-3</c:v>
                </c:pt>
                <c:pt idx="14678" formatCode="General">
                  <c:v>1.1019999899999999E-3</c:v>
                </c:pt>
                <c:pt idx="14679" formatCode="General">
                  <c:v>1.1020799899999999E-3</c:v>
                </c:pt>
                <c:pt idx="14680" formatCode="General">
                  <c:v>1.1021599900000001E-3</c:v>
                </c:pt>
                <c:pt idx="14681" formatCode="General">
                  <c:v>1.10223999E-3</c:v>
                </c:pt>
                <c:pt idx="14682" formatCode="General">
                  <c:v>1.10231999E-3</c:v>
                </c:pt>
                <c:pt idx="14683" formatCode="General">
                  <c:v>1.1023999899999999E-3</c:v>
                </c:pt>
                <c:pt idx="14684" formatCode="General">
                  <c:v>1.1024799899999999E-3</c:v>
                </c:pt>
                <c:pt idx="14685" formatCode="General">
                  <c:v>1.1025599900000001E-3</c:v>
                </c:pt>
                <c:pt idx="14686" formatCode="General">
                  <c:v>1.10263999E-3</c:v>
                </c:pt>
                <c:pt idx="14687" formatCode="General">
                  <c:v>1.10271999E-3</c:v>
                </c:pt>
                <c:pt idx="14688" formatCode="General">
                  <c:v>1.10279999E-3</c:v>
                </c:pt>
                <c:pt idx="14689" formatCode="General">
                  <c:v>1.1028799899999999E-3</c:v>
                </c:pt>
                <c:pt idx="14690" formatCode="General">
                  <c:v>1.1029599900000001E-3</c:v>
                </c:pt>
                <c:pt idx="14691" formatCode="General">
                  <c:v>1.1030399900000001E-3</c:v>
                </c:pt>
                <c:pt idx="14692" formatCode="General">
                  <c:v>1.10311999E-3</c:v>
                </c:pt>
                <c:pt idx="14693" formatCode="General">
                  <c:v>1.10319999E-3</c:v>
                </c:pt>
                <c:pt idx="14694" formatCode="General">
                  <c:v>1.1032799899999999E-3</c:v>
                </c:pt>
                <c:pt idx="14695" formatCode="General">
                  <c:v>1.1033599900000001E-3</c:v>
                </c:pt>
                <c:pt idx="14696" formatCode="General">
                  <c:v>1.1034399900000001E-3</c:v>
                </c:pt>
                <c:pt idx="14697" formatCode="General">
                  <c:v>1.10351999E-3</c:v>
                </c:pt>
                <c:pt idx="14698" formatCode="General">
                  <c:v>1.10359999E-3</c:v>
                </c:pt>
                <c:pt idx="14699" formatCode="General">
                  <c:v>1.1036799899999999E-3</c:v>
                </c:pt>
                <c:pt idx="14700" formatCode="General">
                  <c:v>1.1037599899999999E-3</c:v>
                </c:pt>
                <c:pt idx="14701" formatCode="General">
                  <c:v>1.1038399900000001E-3</c:v>
                </c:pt>
                <c:pt idx="14702" formatCode="General">
                  <c:v>1.10391999E-3</c:v>
                </c:pt>
                <c:pt idx="14703" formatCode="General">
                  <c:v>1.10399999E-3</c:v>
                </c:pt>
                <c:pt idx="14704" formatCode="General">
                  <c:v>1.1040799899999999E-3</c:v>
                </c:pt>
                <c:pt idx="14705" formatCode="General">
                  <c:v>1.1041599899999999E-3</c:v>
                </c:pt>
                <c:pt idx="14706" formatCode="General">
                  <c:v>1.1042399900000001E-3</c:v>
                </c:pt>
                <c:pt idx="14707" formatCode="General">
                  <c:v>1.10431999E-3</c:v>
                </c:pt>
                <c:pt idx="14708" formatCode="General">
                  <c:v>1.10439999E-3</c:v>
                </c:pt>
                <c:pt idx="14709" formatCode="General">
                  <c:v>1.10447999E-3</c:v>
                </c:pt>
                <c:pt idx="14710" formatCode="General">
                  <c:v>1.1045599899999999E-3</c:v>
                </c:pt>
                <c:pt idx="14711" formatCode="General">
                  <c:v>1.1046399900000001E-3</c:v>
                </c:pt>
                <c:pt idx="14712" formatCode="General">
                  <c:v>1.10471999E-3</c:v>
                </c:pt>
                <c:pt idx="14713" formatCode="General">
                  <c:v>1.10479999E-3</c:v>
                </c:pt>
                <c:pt idx="14714" formatCode="General">
                  <c:v>1.10487999E-3</c:v>
                </c:pt>
                <c:pt idx="14715" formatCode="General">
                  <c:v>1.1049599899999999E-3</c:v>
                </c:pt>
                <c:pt idx="14716" formatCode="General">
                  <c:v>1.1050399900000001E-3</c:v>
                </c:pt>
                <c:pt idx="14717" formatCode="General">
                  <c:v>1.1051199900000001E-3</c:v>
                </c:pt>
                <c:pt idx="14718" formatCode="General">
                  <c:v>1.10519999E-3</c:v>
                </c:pt>
                <c:pt idx="14719" formatCode="General">
                  <c:v>1.10527999E-3</c:v>
                </c:pt>
                <c:pt idx="14720" formatCode="General">
                  <c:v>1.1053599899999999E-3</c:v>
                </c:pt>
                <c:pt idx="14721" formatCode="General">
                  <c:v>1.1054399900000001E-3</c:v>
                </c:pt>
                <c:pt idx="14722" formatCode="General">
                  <c:v>1.1055199900000001E-3</c:v>
                </c:pt>
                <c:pt idx="14723" formatCode="General">
                  <c:v>1.10559999E-3</c:v>
                </c:pt>
                <c:pt idx="14724" formatCode="General">
                  <c:v>1.10567999E-3</c:v>
                </c:pt>
                <c:pt idx="14725" formatCode="General">
                  <c:v>1.1057599899999999E-3</c:v>
                </c:pt>
                <c:pt idx="14726" formatCode="General">
                  <c:v>1.1058399899999999E-3</c:v>
                </c:pt>
                <c:pt idx="14727" formatCode="General">
                  <c:v>1.1059199900000001E-3</c:v>
                </c:pt>
                <c:pt idx="14728" formatCode="General">
                  <c:v>1.10599999E-3</c:v>
                </c:pt>
                <c:pt idx="14729" formatCode="General">
                  <c:v>1.10607999E-3</c:v>
                </c:pt>
                <c:pt idx="14730" formatCode="General">
                  <c:v>1.10615999E-3</c:v>
                </c:pt>
                <c:pt idx="14731" formatCode="General">
                  <c:v>1.1062399899999999E-3</c:v>
                </c:pt>
                <c:pt idx="14732" formatCode="General">
                  <c:v>1.1063199900000001E-3</c:v>
                </c:pt>
                <c:pt idx="14733" formatCode="General">
                  <c:v>1.10639999E-3</c:v>
                </c:pt>
                <c:pt idx="14734" formatCode="General">
                  <c:v>1.10647999E-3</c:v>
                </c:pt>
                <c:pt idx="14735" formatCode="General">
                  <c:v>1.10655999E-3</c:v>
                </c:pt>
                <c:pt idx="14736" formatCode="General">
                  <c:v>1.1066399899999999E-3</c:v>
                </c:pt>
                <c:pt idx="14737" formatCode="General">
                  <c:v>1.1067199900000001E-3</c:v>
                </c:pt>
                <c:pt idx="14738" formatCode="General">
                  <c:v>1.1067999900000001E-3</c:v>
                </c:pt>
                <c:pt idx="14739" formatCode="General">
                  <c:v>1.10687999E-3</c:v>
                </c:pt>
                <c:pt idx="14740" formatCode="General">
                  <c:v>1.10695999E-3</c:v>
                </c:pt>
                <c:pt idx="14741" formatCode="General">
                  <c:v>1.1070399899999999E-3</c:v>
                </c:pt>
                <c:pt idx="14742" formatCode="General">
                  <c:v>1.1071199900000001E-3</c:v>
                </c:pt>
                <c:pt idx="14743" formatCode="General">
                  <c:v>1.1071999900000001E-3</c:v>
                </c:pt>
                <c:pt idx="14744" formatCode="General">
                  <c:v>1.10727999E-3</c:v>
                </c:pt>
                <c:pt idx="14745" formatCode="General">
                  <c:v>1.10735999E-3</c:v>
                </c:pt>
                <c:pt idx="14746" formatCode="General">
                  <c:v>1.1074399899999999E-3</c:v>
                </c:pt>
                <c:pt idx="14747" formatCode="General">
                  <c:v>1.1075199899999999E-3</c:v>
                </c:pt>
                <c:pt idx="14748" formatCode="General">
                  <c:v>1.1075999900000001E-3</c:v>
                </c:pt>
                <c:pt idx="14749" formatCode="General">
                  <c:v>1.10767999E-3</c:v>
                </c:pt>
                <c:pt idx="14750" formatCode="General">
                  <c:v>1.10775999E-3</c:v>
                </c:pt>
                <c:pt idx="14751" formatCode="General">
                  <c:v>1.1078399899999999E-3</c:v>
                </c:pt>
                <c:pt idx="14752" formatCode="General">
                  <c:v>1.1079199899999999E-3</c:v>
                </c:pt>
                <c:pt idx="14753" formatCode="General">
                  <c:v>1.1079999900000001E-3</c:v>
                </c:pt>
                <c:pt idx="14754" formatCode="General">
                  <c:v>1.10807999E-3</c:v>
                </c:pt>
                <c:pt idx="14755" formatCode="General">
                  <c:v>1.10815999E-3</c:v>
                </c:pt>
                <c:pt idx="14756" formatCode="General">
                  <c:v>1.10823999E-3</c:v>
                </c:pt>
                <c:pt idx="14757" formatCode="General">
                  <c:v>1.1083199899999999E-3</c:v>
                </c:pt>
                <c:pt idx="14758" formatCode="General">
                  <c:v>1.1083999900000001E-3</c:v>
                </c:pt>
                <c:pt idx="14759" formatCode="General">
                  <c:v>1.1084799900000001E-3</c:v>
                </c:pt>
                <c:pt idx="14760" formatCode="General">
                  <c:v>1.10855999E-3</c:v>
                </c:pt>
                <c:pt idx="14761" formatCode="General">
                  <c:v>1.10863999E-3</c:v>
                </c:pt>
                <c:pt idx="14762" formatCode="General">
                  <c:v>1.1087199899999999E-3</c:v>
                </c:pt>
                <c:pt idx="14763" formatCode="General">
                  <c:v>1.1087999900000001E-3</c:v>
                </c:pt>
                <c:pt idx="14764" formatCode="General">
                  <c:v>1.1088799900000001E-3</c:v>
                </c:pt>
                <c:pt idx="14765" formatCode="General">
                  <c:v>1.10895999E-3</c:v>
                </c:pt>
                <c:pt idx="14766" formatCode="General">
                  <c:v>1.10903999E-3</c:v>
                </c:pt>
                <c:pt idx="14767" formatCode="General">
                  <c:v>1.1091199899999999E-3</c:v>
                </c:pt>
                <c:pt idx="14768" formatCode="General">
                  <c:v>1.1091999899999999E-3</c:v>
                </c:pt>
                <c:pt idx="14769" formatCode="General">
                  <c:v>1.1092799900000001E-3</c:v>
                </c:pt>
                <c:pt idx="14770" formatCode="General">
                  <c:v>1.10935999E-3</c:v>
                </c:pt>
                <c:pt idx="14771" formatCode="General">
                  <c:v>1.10943999E-3</c:v>
                </c:pt>
                <c:pt idx="14772" formatCode="General">
                  <c:v>1.1095199899999999E-3</c:v>
                </c:pt>
                <c:pt idx="14773" formatCode="General">
                  <c:v>1.1095999899999999E-3</c:v>
                </c:pt>
                <c:pt idx="14774" formatCode="General">
                  <c:v>1.1096799900000001E-3</c:v>
                </c:pt>
                <c:pt idx="14775" formatCode="General">
                  <c:v>1.10975999E-3</c:v>
                </c:pt>
                <c:pt idx="14776" formatCode="General">
                  <c:v>1.10983999E-3</c:v>
                </c:pt>
                <c:pt idx="14777" formatCode="General">
                  <c:v>1.10991999E-3</c:v>
                </c:pt>
                <c:pt idx="14778" formatCode="General">
                  <c:v>1.1099999899999999E-3</c:v>
                </c:pt>
                <c:pt idx="14779" formatCode="General">
                  <c:v>1.1100799900000001E-3</c:v>
                </c:pt>
                <c:pt idx="14780" formatCode="General">
                  <c:v>1.11015999E-3</c:v>
                </c:pt>
                <c:pt idx="14781" formatCode="General">
                  <c:v>1.11023999E-3</c:v>
                </c:pt>
                <c:pt idx="14782" formatCode="General">
                  <c:v>1.11031999E-3</c:v>
                </c:pt>
                <c:pt idx="14783" formatCode="General">
                  <c:v>1.1103999899999999E-3</c:v>
                </c:pt>
                <c:pt idx="14784" formatCode="General">
                  <c:v>1.1104799900000001E-3</c:v>
                </c:pt>
                <c:pt idx="14785" formatCode="General">
                  <c:v>1.1105599900000001E-3</c:v>
                </c:pt>
                <c:pt idx="14786" formatCode="General">
                  <c:v>1.11063999E-3</c:v>
                </c:pt>
                <c:pt idx="14787" formatCode="General">
                  <c:v>1.11071999E-3</c:v>
                </c:pt>
                <c:pt idx="14788" formatCode="General">
                  <c:v>1.1107999899999999E-3</c:v>
                </c:pt>
                <c:pt idx="14789" formatCode="General">
                  <c:v>1.1108799899999999E-3</c:v>
                </c:pt>
                <c:pt idx="14790" formatCode="General">
                  <c:v>1.1109599900000001E-3</c:v>
                </c:pt>
                <c:pt idx="14791" formatCode="General">
                  <c:v>1.11103999E-3</c:v>
                </c:pt>
                <c:pt idx="14792" formatCode="General">
                  <c:v>1.11111999E-3</c:v>
                </c:pt>
                <c:pt idx="14793" formatCode="General">
                  <c:v>1.1111999899999999E-3</c:v>
                </c:pt>
                <c:pt idx="14794" formatCode="General">
                  <c:v>1.1112799899999999E-3</c:v>
                </c:pt>
                <c:pt idx="14795" formatCode="General">
                  <c:v>1.1113599900000001E-3</c:v>
                </c:pt>
                <c:pt idx="14796" formatCode="General">
                  <c:v>1.11143999E-3</c:v>
                </c:pt>
                <c:pt idx="14797" formatCode="General">
                  <c:v>1.11151999E-3</c:v>
                </c:pt>
                <c:pt idx="14798" formatCode="General">
                  <c:v>1.11159999E-3</c:v>
                </c:pt>
                <c:pt idx="14799" formatCode="General">
                  <c:v>1.1116799899999999E-3</c:v>
                </c:pt>
                <c:pt idx="14800" formatCode="General">
                  <c:v>1.1117599900000001E-3</c:v>
                </c:pt>
                <c:pt idx="14801" formatCode="General">
                  <c:v>1.11183999E-3</c:v>
                </c:pt>
                <c:pt idx="14802" formatCode="General">
                  <c:v>1.11191999E-3</c:v>
                </c:pt>
                <c:pt idx="14803" formatCode="General">
                  <c:v>1.11199999E-3</c:v>
                </c:pt>
                <c:pt idx="14804" formatCode="General">
                  <c:v>1.1120799899999999E-3</c:v>
                </c:pt>
                <c:pt idx="14805" formatCode="General">
                  <c:v>1.1121599900000001E-3</c:v>
                </c:pt>
                <c:pt idx="14806" formatCode="General">
                  <c:v>1.1122399900000001E-3</c:v>
                </c:pt>
                <c:pt idx="14807" formatCode="General">
                  <c:v>1.11231999E-3</c:v>
                </c:pt>
                <c:pt idx="14808" formatCode="General">
                  <c:v>1.11239999E-3</c:v>
                </c:pt>
                <c:pt idx="14809" formatCode="General">
                  <c:v>1.1124799899999999E-3</c:v>
                </c:pt>
                <c:pt idx="14810" formatCode="General">
                  <c:v>1.1125599900000001E-3</c:v>
                </c:pt>
                <c:pt idx="14811" formatCode="General">
                  <c:v>1.1126399900000001E-3</c:v>
                </c:pt>
                <c:pt idx="14812" formatCode="General">
                  <c:v>1.11271999E-3</c:v>
                </c:pt>
                <c:pt idx="14813" formatCode="General">
                  <c:v>1.11279999E-3</c:v>
                </c:pt>
                <c:pt idx="14814" formatCode="General">
                  <c:v>1.1128799899999999E-3</c:v>
                </c:pt>
                <c:pt idx="14815" formatCode="General">
                  <c:v>1.1129599899999999E-3</c:v>
                </c:pt>
                <c:pt idx="14816" formatCode="General">
                  <c:v>1.1130399900000001E-3</c:v>
                </c:pt>
                <c:pt idx="14817" formatCode="General">
                  <c:v>1.11311999E-3</c:v>
                </c:pt>
                <c:pt idx="14818" formatCode="General">
                  <c:v>1.11319999E-3</c:v>
                </c:pt>
                <c:pt idx="14819" formatCode="General">
                  <c:v>1.11327999E-3</c:v>
                </c:pt>
                <c:pt idx="14820" formatCode="General">
                  <c:v>1.1133599899999999E-3</c:v>
                </c:pt>
                <c:pt idx="14821" formatCode="General">
                  <c:v>1.1134399900000001E-3</c:v>
                </c:pt>
                <c:pt idx="14822" formatCode="General">
                  <c:v>1.11351999E-3</c:v>
                </c:pt>
                <c:pt idx="14823" formatCode="General">
                  <c:v>1.11359999E-3</c:v>
                </c:pt>
                <c:pt idx="14824" formatCode="General">
                  <c:v>1.11367999E-3</c:v>
                </c:pt>
                <c:pt idx="14825" formatCode="General">
                  <c:v>1.1137599899999999E-3</c:v>
                </c:pt>
                <c:pt idx="14826" formatCode="General">
                  <c:v>1.1138399900000001E-3</c:v>
                </c:pt>
                <c:pt idx="14827" formatCode="General">
                  <c:v>1.1139199900000001E-3</c:v>
                </c:pt>
                <c:pt idx="14828" formatCode="General">
                  <c:v>1.11399999E-3</c:v>
                </c:pt>
                <c:pt idx="14829" formatCode="General">
                  <c:v>1.11407999E-3</c:v>
                </c:pt>
                <c:pt idx="14830" formatCode="General">
                  <c:v>1.1141599899999999E-3</c:v>
                </c:pt>
                <c:pt idx="14831" formatCode="General">
                  <c:v>1.1142399900000001E-3</c:v>
                </c:pt>
                <c:pt idx="14832" formatCode="General">
                  <c:v>1.1143199900000001E-3</c:v>
                </c:pt>
                <c:pt idx="14833" formatCode="General">
                  <c:v>1.11439999E-3</c:v>
                </c:pt>
                <c:pt idx="14834" formatCode="General">
                  <c:v>1.11447999E-3</c:v>
                </c:pt>
                <c:pt idx="14835" formatCode="General">
                  <c:v>1.1145599899999999E-3</c:v>
                </c:pt>
                <c:pt idx="14836" formatCode="General">
                  <c:v>1.1146399899999999E-3</c:v>
                </c:pt>
                <c:pt idx="14837" formatCode="General">
                  <c:v>1.1147199900000001E-3</c:v>
                </c:pt>
                <c:pt idx="14838" formatCode="General">
                  <c:v>1.11479999E-3</c:v>
                </c:pt>
                <c:pt idx="14839" formatCode="General">
                  <c:v>1.11487999E-3</c:v>
                </c:pt>
                <c:pt idx="14840" formatCode="General">
                  <c:v>1.1149599899999999E-3</c:v>
                </c:pt>
                <c:pt idx="14841" formatCode="General">
                  <c:v>1.1150399899999999E-3</c:v>
                </c:pt>
                <c:pt idx="14842" formatCode="General">
                  <c:v>1.1151199900000001E-3</c:v>
                </c:pt>
                <c:pt idx="14843" formatCode="General">
                  <c:v>1.11519999E-3</c:v>
                </c:pt>
                <c:pt idx="14844" formatCode="General">
                  <c:v>1.11527999E-3</c:v>
                </c:pt>
                <c:pt idx="14845" formatCode="General">
                  <c:v>1.11535999E-3</c:v>
                </c:pt>
                <c:pt idx="14846" formatCode="General">
                  <c:v>1.1154399899999999E-3</c:v>
                </c:pt>
                <c:pt idx="14847" formatCode="General">
                  <c:v>1.1155199900000001E-3</c:v>
                </c:pt>
                <c:pt idx="14848" formatCode="General">
                  <c:v>1.1155999900000001E-3</c:v>
                </c:pt>
                <c:pt idx="14849" formatCode="General">
                  <c:v>1.11567999E-3</c:v>
                </c:pt>
                <c:pt idx="14850" formatCode="General">
                  <c:v>1.11575999E-3</c:v>
                </c:pt>
                <c:pt idx="14851" formatCode="General">
                  <c:v>1.1158399899999999E-3</c:v>
                </c:pt>
                <c:pt idx="14852" formatCode="General">
                  <c:v>1.1159199900000001E-3</c:v>
                </c:pt>
                <c:pt idx="14853" formatCode="General">
                  <c:v>1.1159999900000001E-3</c:v>
                </c:pt>
                <c:pt idx="14854" formatCode="General">
                  <c:v>1.11607999E-3</c:v>
                </c:pt>
                <c:pt idx="14855" formatCode="General">
                  <c:v>1.11615999E-3</c:v>
                </c:pt>
                <c:pt idx="14856" formatCode="General">
                  <c:v>1.1162399899999999E-3</c:v>
                </c:pt>
                <c:pt idx="14857" formatCode="General">
                  <c:v>1.1163199899999999E-3</c:v>
                </c:pt>
                <c:pt idx="14858" formatCode="General">
                  <c:v>1.1163999900000001E-3</c:v>
                </c:pt>
                <c:pt idx="14859" formatCode="General">
                  <c:v>1.11647999E-3</c:v>
                </c:pt>
                <c:pt idx="14860" formatCode="General">
                  <c:v>1.11655999E-3</c:v>
                </c:pt>
                <c:pt idx="14861" formatCode="General">
                  <c:v>1.1166399899999999E-3</c:v>
                </c:pt>
                <c:pt idx="14862" formatCode="General">
                  <c:v>1.1167199899999999E-3</c:v>
                </c:pt>
                <c:pt idx="14863" formatCode="General">
                  <c:v>1.1167999900000001E-3</c:v>
                </c:pt>
                <c:pt idx="14864" formatCode="General">
                  <c:v>1.11687999E-3</c:v>
                </c:pt>
                <c:pt idx="14865" formatCode="General">
                  <c:v>1.11695999E-3</c:v>
                </c:pt>
                <c:pt idx="14866" formatCode="General">
                  <c:v>1.11703999E-3</c:v>
                </c:pt>
                <c:pt idx="14867" formatCode="General">
                  <c:v>1.1171199899999999E-3</c:v>
                </c:pt>
                <c:pt idx="14868" formatCode="General">
                  <c:v>1.1171999900000001E-3</c:v>
                </c:pt>
                <c:pt idx="14869" formatCode="General">
                  <c:v>1.11727999E-3</c:v>
                </c:pt>
                <c:pt idx="14870" formatCode="General">
                  <c:v>1.11735999E-3</c:v>
                </c:pt>
                <c:pt idx="14871" formatCode="General">
                  <c:v>1.11743999E-3</c:v>
                </c:pt>
                <c:pt idx="14872" formatCode="General">
                  <c:v>1.1175199899999999E-3</c:v>
                </c:pt>
                <c:pt idx="14873" formatCode="General">
                  <c:v>1.1175999900000001E-3</c:v>
                </c:pt>
                <c:pt idx="14874" formatCode="General">
                  <c:v>1.1176799900000001E-3</c:v>
                </c:pt>
                <c:pt idx="14875" formatCode="General">
                  <c:v>1.11775999E-3</c:v>
                </c:pt>
                <c:pt idx="14876" formatCode="General">
                  <c:v>1.11783999E-3</c:v>
                </c:pt>
                <c:pt idx="14877" formatCode="General">
                  <c:v>1.1179199899999999E-3</c:v>
                </c:pt>
                <c:pt idx="14878" formatCode="General">
                  <c:v>1.1179999899999999E-3</c:v>
                </c:pt>
                <c:pt idx="14879" formatCode="General">
                  <c:v>1.1180799900000001E-3</c:v>
                </c:pt>
                <c:pt idx="14880" formatCode="General">
                  <c:v>1.11815999E-3</c:v>
                </c:pt>
                <c:pt idx="14881" formatCode="General">
                  <c:v>1.11823999E-3</c:v>
                </c:pt>
                <c:pt idx="14882" formatCode="General">
                  <c:v>1.1183199899999999E-3</c:v>
                </c:pt>
                <c:pt idx="14883" formatCode="General">
                  <c:v>1.1183999899999999E-3</c:v>
                </c:pt>
                <c:pt idx="14884" formatCode="General">
                  <c:v>1.1184799900000001E-3</c:v>
                </c:pt>
                <c:pt idx="14885" formatCode="General">
                  <c:v>1.11855999E-3</c:v>
                </c:pt>
                <c:pt idx="14886" formatCode="General">
                  <c:v>1.11863999E-3</c:v>
                </c:pt>
                <c:pt idx="14887" formatCode="General">
                  <c:v>1.11871999E-3</c:v>
                </c:pt>
                <c:pt idx="14888" formatCode="General">
                  <c:v>1.1187999899999999E-3</c:v>
                </c:pt>
                <c:pt idx="14889" formatCode="General">
                  <c:v>1.1188799900000001E-3</c:v>
                </c:pt>
                <c:pt idx="14890" formatCode="General">
                  <c:v>1.11895999E-3</c:v>
                </c:pt>
                <c:pt idx="14891" formatCode="General">
                  <c:v>1.11903999E-3</c:v>
                </c:pt>
                <c:pt idx="14892" formatCode="General">
                  <c:v>1.11911999E-3</c:v>
                </c:pt>
                <c:pt idx="14893" formatCode="General">
                  <c:v>1.1191999899999999E-3</c:v>
                </c:pt>
                <c:pt idx="14894" formatCode="General">
                  <c:v>1.1192799900000001E-3</c:v>
                </c:pt>
                <c:pt idx="14895" formatCode="General">
                  <c:v>1.1193599900000001E-3</c:v>
                </c:pt>
                <c:pt idx="14896" formatCode="General">
                  <c:v>1.11943999E-3</c:v>
                </c:pt>
                <c:pt idx="14897" formatCode="General">
                  <c:v>1.11951999E-3</c:v>
                </c:pt>
                <c:pt idx="14898" formatCode="General">
                  <c:v>1.1195999899999999E-3</c:v>
                </c:pt>
                <c:pt idx="14899" formatCode="General">
                  <c:v>1.1196799900000001E-3</c:v>
                </c:pt>
                <c:pt idx="14900" formatCode="General">
                  <c:v>1.1197599900000001E-3</c:v>
                </c:pt>
                <c:pt idx="14901" formatCode="General">
                  <c:v>1.11983999E-3</c:v>
                </c:pt>
                <c:pt idx="14902" formatCode="General">
                  <c:v>1.11991999E-3</c:v>
                </c:pt>
                <c:pt idx="14903" formatCode="General">
                  <c:v>1.1199999899999999E-3</c:v>
                </c:pt>
                <c:pt idx="14904" formatCode="General">
                  <c:v>1.1200799899999999E-3</c:v>
                </c:pt>
                <c:pt idx="14905" formatCode="General">
                  <c:v>1.1201599900000001E-3</c:v>
                </c:pt>
                <c:pt idx="14906" formatCode="General">
                  <c:v>1.12023999E-3</c:v>
                </c:pt>
                <c:pt idx="14907" formatCode="General">
                  <c:v>1.12031999E-3</c:v>
                </c:pt>
                <c:pt idx="14908" formatCode="General">
                  <c:v>1.12039999E-3</c:v>
                </c:pt>
                <c:pt idx="14909" formatCode="General">
                  <c:v>1.1204799899999999E-3</c:v>
                </c:pt>
                <c:pt idx="14910" formatCode="General">
                  <c:v>1.1205599900000001E-3</c:v>
                </c:pt>
                <c:pt idx="14911" formatCode="General">
                  <c:v>1.12063999E-3</c:v>
                </c:pt>
                <c:pt idx="14912" formatCode="General">
                  <c:v>1.12071999E-3</c:v>
                </c:pt>
                <c:pt idx="14913" formatCode="General">
                  <c:v>1.12079999E-3</c:v>
                </c:pt>
                <c:pt idx="14914" formatCode="General">
                  <c:v>1.1208799899999999E-3</c:v>
                </c:pt>
                <c:pt idx="14915" formatCode="General">
                  <c:v>1.1209599900000001E-3</c:v>
                </c:pt>
                <c:pt idx="14916" formatCode="General">
                  <c:v>1.1210399900000001E-3</c:v>
                </c:pt>
                <c:pt idx="14917" formatCode="General">
                  <c:v>1.12111999E-3</c:v>
                </c:pt>
                <c:pt idx="14918" formatCode="General">
                  <c:v>1.12119999E-3</c:v>
                </c:pt>
                <c:pt idx="14919" formatCode="General">
                  <c:v>1.1212799899999999E-3</c:v>
                </c:pt>
                <c:pt idx="14920" formatCode="General">
                  <c:v>1.1213599900000001E-3</c:v>
                </c:pt>
                <c:pt idx="14921" formatCode="General">
                  <c:v>1.1214399900000001E-3</c:v>
                </c:pt>
                <c:pt idx="14922" formatCode="General">
                  <c:v>1.12151999E-3</c:v>
                </c:pt>
                <c:pt idx="14923" formatCode="General">
                  <c:v>1.12159999E-3</c:v>
                </c:pt>
                <c:pt idx="14924" formatCode="General">
                  <c:v>1.1216799899999999E-3</c:v>
                </c:pt>
                <c:pt idx="14925" formatCode="General">
                  <c:v>1.1217599899999999E-3</c:v>
                </c:pt>
                <c:pt idx="14926" formatCode="General">
                  <c:v>1.1218399900000001E-3</c:v>
                </c:pt>
                <c:pt idx="14927" formatCode="General">
                  <c:v>1.12191999E-3</c:v>
                </c:pt>
                <c:pt idx="14928" formatCode="General">
                  <c:v>1.12199999E-3</c:v>
                </c:pt>
                <c:pt idx="14929" formatCode="General">
                  <c:v>1.1220799899999999E-3</c:v>
                </c:pt>
                <c:pt idx="14930" formatCode="General">
                  <c:v>1.1221599899999999E-3</c:v>
                </c:pt>
                <c:pt idx="14931" formatCode="General">
                  <c:v>1.1222399900000001E-3</c:v>
                </c:pt>
                <c:pt idx="14932" formatCode="General">
                  <c:v>1.12231999E-3</c:v>
                </c:pt>
                <c:pt idx="14933" formatCode="General">
                  <c:v>1.12239999E-3</c:v>
                </c:pt>
                <c:pt idx="14934" formatCode="General">
                  <c:v>1.12247999E-3</c:v>
                </c:pt>
                <c:pt idx="14935" formatCode="General">
                  <c:v>1.1225599899999999E-3</c:v>
                </c:pt>
                <c:pt idx="14936" formatCode="General">
                  <c:v>1.1226399900000001E-3</c:v>
                </c:pt>
                <c:pt idx="14937" formatCode="General">
                  <c:v>1.1227199900000001E-3</c:v>
                </c:pt>
                <c:pt idx="14938" formatCode="General">
                  <c:v>1.12279999E-3</c:v>
                </c:pt>
                <c:pt idx="14939" formatCode="General">
                  <c:v>1.12287999E-3</c:v>
                </c:pt>
                <c:pt idx="14940" formatCode="General">
                  <c:v>1.1229599899999999E-3</c:v>
                </c:pt>
                <c:pt idx="14941" formatCode="General">
                  <c:v>1.1230399900000001E-3</c:v>
                </c:pt>
                <c:pt idx="14942" formatCode="General">
                  <c:v>1.1231199900000001E-3</c:v>
                </c:pt>
                <c:pt idx="14943" formatCode="General">
                  <c:v>1.12319999E-3</c:v>
                </c:pt>
                <c:pt idx="14944" formatCode="General">
                  <c:v>1.12327999E-3</c:v>
                </c:pt>
                <c:pt idx="14945" formatCode="General">
                  <c:v>1.1233599899999999E-3</c:v>
                </c:pt>
                <c:pt idx="14946" formatCode="General">
                  <c:v>1.1234399899999999E-3</c:v>
                </c:pt>
                <c:pt idx="14947" formatCode="General">
                  <c:v>1.1235199900000001E-3</c:v>
                </c:pt>
                <c:pt idx="14948" formatCode="General">
                  <c:v>1.12359999E-3</c:v>
                </c:pt>
                <c:pt idx="14949" formatCode="General">
                  <c:v>1.12367999E-3</c:v>
                </c:pt>
                <c:pt idx="14950" formatCode="General">
                  <c:v>1.1237599899999999E-3</c:v>
                </c:pt>
                <c:pt idx="14951" formatCode="General">
                  <c:v>1.1238399899999999E-3</c:v>
                </c:pt>
                <c:pt idx="14952" formatCode="General">
                  <c:v>1.1239199900000001E-3</c:v>
                </c:pt>
                <c:pt idx="14953" formatCode="General">
                  <c:v>1.12399999E-3</c:v>
                </c:pt>
                <c:pt idx="14954" formatCode="General">
                  <c:v>1.12407999E-3</c:v>
                </c:pt>
                <c:pt idx="14955" formatCode="General">
                  <c:v>1.12415999E-3</c:v>
                </c:pt>
                <c:pt idx="14956" formatCode="General">
                  <c:v>1.1242399899999999E-3</c:v>
                </c:pt>
                <c:pt idx="14957" formatCode="General">
                  <c:v>1.1243199900000001E-3</c:v>
                </c:pt>
                <c:pt idx="14958" formatCode="General">
                  <c:v>1.12439999E-3</c:v>
                </c:pt>
                <c:pt idx="14959" formatCode="General">
                  <c:v>1.12447999E-3</c:v>
                </c:pt>
                <c:pt idx="14960" formatCode="General">
                  <c:v>1.12455999E-3</c:v>
                </c:pt>
                <c:pt idx="14961" formatCode="General">
                  <c:v>1.1246399899999999E-3</c:v>
                </c:pt>
                <c:pt idx="14962" formatCode="General">
                  <c:v>1.1247199900000001E-3</c:v>
                </c:pt>
                <c:pt idx="14963" formatCode="General">
                  <c:v>1.1247999900000001E-3</c:v>
                </c:pt>
                <c:pt idx="14964" formatCode="General">
                  <c:v>1.12487999E-3</c:v>
                </c:pt>
                <c:pt idx="14965" formatCode="General">
                  <c:v>1.12495999E-3</c:v>
                </c:pt>
                <c:pt idx="14966" formatCode="General">
                  <c:v>1.1250399899999999E-3</c:v>
                </c:pt>
                <c:pt idx="14967" formatCode="General">
                  <c:v>1.1251199899999999E-3</c:v>
                </c:pt>
                <c:pt idx="14968" formatCode="General">
                  <c:v>1.1251999900000001E-3</c:v>
                </c:pt>
                <c:pt idx="14969" formatCode="General">
                  <c:v>1.12527999E-3</c:v>
                </c:pt>
                <c:pt idx="14970" formatCode="General">
                  <c:v>1.12535999E-3</c:v>
                </c:pt>
                <c:pt idx="14971" formatCode="General">
                  <c:v>1.1254399899999999E-3</c:v>
                </c:pt>
                <c:pt idx="14972" formatCode="General">
                  <c:v>1.1255199899999999E-3</c:v>
                </c:pt>
                <c:pt idx="14973" formatCode="General">
                  <c:v>1.1255999900000001E-3</c:v>
                </c:pt>
                <c:pt idx="14974" formatCode="General">
                  <c:v>1.12567999E-3</c:v>
                </c:pt>
                <c:pt idx="14975" formatCode="General">
                  <c:v>1.12575999E-3</c:v>
                </c:pt>
                <c:pt idx="14976" formatCode="General">
                  <c:v>1.12583999E-3</c:v>
                </c:pt>
                <c:pt idx="14977" formatCode="General">
                  <c:v>1.1259199899999999E-3</c:v>
                </c:pt>
                <c:pt idx="14978" formatCode="General">
                  <c:v>1.1259999900000001E-3</c:v>
                </c:pt>
                <c:pt idx="14979" formatCode="General">
                  <c:v>1.12607999E-3</c:v>
                </c:pt>
                <c:pt idx="14980" formatCode="General">
                  <c:v>1.12615999E-3</c:v>
                </c:pt>
                <c:pt idx="14981" formatCode="General">
                  <c:v>1.12623999E-3</c:v>
                </c:pt>
                <c:pt idx="14982" formatCode="General">
                  <c:v>1.1263199899999999E-3</c:v>
                </c:pt>
                <c:pt idx="14983" formatCode="General">
                  <c:v>1.1263999900000001E-3</c:v>
                </c:pt>
                <c:pt idx="14984" formatCode="General">
                  <c:v>1.1264799900000001E-3</c:v>
                </c:pt>
                <c:pt idx="14985" formatCode="General">
                  <c:v>1.12655999E-3</c:v>
                </c:pt>
                <c:pt idx="14986" formatCode="General">
                  <c:v>1.12663999E-3</c:v>
                </c:pt>
                <c:pt idx="14987" formatCode="General">
                  <c:v>1.1267199899999999E-3</c:v>
                </c:pt>
                <c:pt idx="14988" formatCode="General">
                  <c:v>1.1267999900000001E-3</c:v>
                </c:pt>
                <c:pt idx="14989" formatCode="General">
                  <c:v>1.1268799900000001E-3</c:v>
                </c:pt>
                <c:pt idx="14990" formatCode="General">
                  <c:v>1.12695999E-3</c:v>
                </c:pt>
                <c:pt idx="14991" formatCode="General">
                  <c:v>1.12703999E-3</c:v>
                </c:pt>
                <c:pt idx="14992" formatCode="General">
                  <c:v>1.1271199899999999E-3</c:v>
                </c:pt>
                <c:pt idx="14993" formatCode="General">
                  <c:v>1.1271999899999999E-3</c:v>
                </c:pt>
                <c:pt idx="14994" formatCode="General">
                  <c:v>1.1272799900000001E-3</c:v>
                </c:pt>
                <c:pt idx="14995" formatCode="General">
                  <c:v>1.12735999E-3</c:v>
                </c:pt>
                <c:pt idx="14996" formatCode="General">
                  <c:v>1.12743999E-3</c:v>
                </c:pt>
                <c:pt idx="14997" formatCode="General">
                  <c:v>1.12751999E-3</c:v>
                </c:pt>
                <c:pt idx="14998" formatCode="General">
                  <c:v>1.1275999899999999E-3</c:v>
                </c:pt>
                <c:pt idx="14999" formatCode="General">
                  <c:v>1.1276799900000001E-3</c:v>
                </c:pt>
                <c:pt idx="15000" formatCode="General">
                  <c:v>1.12775999E-3</c:v>
                </c:pt>
                <c:pt idx="15001" formatCode="General">
                  <c:v>1.12783999E-3</c:v>
                </c:pt>
                <c:pt idx="15002" formatCode="General">
                  <c:v>1.12791999E-3</c:v>
                </c:pt>
                <c:pt idx="15003" formatCode="General">
                  <c:v>1.1279999899999999E-3</c:v>
                </c:pt>
                <c:pt idx="15004" formatCode="General">
                  <c:v>1.1280799900000001E-3</c:v>
                </c:pt>
                <c:pt idx="15005" formatCode="General">
                  <c:v>1.1281599900000001E-3</c:v>
                </c:pt>
                <c:pt idx="15006" formatCode="General">
                  <c:v>1.12823999E-3</c:v>
                </c:pt>
                <c:pt idx="15007" formatCode="General">
                  <c:v>1.12831999E-3</c:v>
                </c:pt>
                <c:pt idx="15008" formatCode="General">
                  <c:v>1.1283999899999999E-3</c:v>
                </c:pt>
                <c:pt idx="15009" formatCode="General">
                  <c:v>1.1284799900000001E-3</c:v>
                </c:pt>
                <c:pt idx="15010" formatCode="General">
                  <c:v>1.1285599900000001E-3</c:v>
                </c:pt>
                <c:pt idx="15011" formatCode="General">
                  <c:v>1.12863999E-3</c:v>
                </c:pt>
                <c:pt idx="15012" formatCode="General">
                  <c:v>1.12871999E-3</c:v>
                </c:pt>
                <c:pt idx="15013" formatCode="General">
                  <c:v>1.1287999899999999E-3</c:v>
                </c:pt>
                <c:pt idx="15014" formatCode="General">
                  <c:v>1.1288799899999999E-3</c:v>
                </c:pt>
                <c:pt idx="15015" formatCode="General">
                  <c:v>1.1289599900000001E-3</c:v>
                </c:pt>
                <c:pt idx="15016" formatCode="General">
                  <c:v>1.12903999E-3</c:v>
                </c:pt>
                <c:pt idx="15017" formatCode="General">
                  <c:v>1.12911999E-3</c:v>
                </c:pt>
                <c:pt idx="15018" formatCode="General">
                  <c:v>1.1291999899999999E-3</c:v>
                </c:pt>
                <c:pt idx="15019" formatCode="General">
                  <c:v>1.1292799899999999E-3</c:v>
                </c:pt>
                <c:pt idx="15020" formatCode="General">
                  <c:v>1.1293599900000001E-3</c:v>
                </c:pt>
                <c:pt idx="15021" formatCode="General">
                  <c:v>1.12943999E-3</c:v>
                </c:pt>
                <c:pt idx="15022" formatCode="General">
                  <c:v>1.12951999E-3</c:v>
                </c:pt>
                <c:pt idx="15023" formatCode="General">
                  <c:v>1.12959999E-3</c:v>
                </c:pt>
                <c:pt idx="15024" formatCode="General">
                  <c:v>1.1296799899999999E-3</c:v>
                </c:pt>
                <c:pt idx="15025" formatCode="General">
                  <c:v>1.1297599900000001E-3</c:v>
                </c:pt>
                <c:pt idx="15026" formatCode="General">
                  <c:v>1.1298399900000001E-3</c:v>
                </c:pt>
                <c:pt idx="15027" formatCode="General">
                  <c:v>1.12991999E-3</c:v>
                </c:pt>
                <c:pt idx="15028" formatCode="General">
                  <c:v>1.12999999E-3</c:v>
                </c:pt>
                <c:pt idx="15029" formatCode="General">
                  <c:v>1.1300799899999999E-3</c:v>
                </c:pt>
                <c:pt idx="15030" formatCode="General">
                  <c:v>1.1301599900000001E-3</c:v>
                </c:pt>
                <c:pt idx="15031" formatCode="General">
                  <c:v>1.1302399900000001E-3</c:v>
                </c:pt>
                <c:pt idx="15032" formatCode="General">
                  <c:v>1.13031999E-3</c:v>
                </c:pt>
                <c:pt idx="15033" formatCode="General">
                  <c:v>1.13039999E-3</c:v>
                </c:pt>
                <c:pt idx="15034" formatCode="General">
                  <c:v>1.1304799899999999E-3</c:v>
                </c:pt>
                <c:pt idx="15035" formatCode="General">
                  <c:v>1.1305599899999999E-3</c:v>
                </c:pt>
                <c:pt idx="15036" formatCode="General">
                  <c:v>1.1306399900000001E-3</c:v>
                </c:pt>
                <c:pt idx="15037" formatCode="General">
                  <c:v>1.13071999E-3</c:v>
                </c:pt>
                <c:pt idx="15038" formatCode="General">
                  <c:v>1.13079999E-3</c:v>
                </c:pt>
                <c:pt idx="15039" formatCode="General">
                  <c:v>1.1308799899999999E-3</c:v>
                </c:pt>
                <c:pt idx="15040" formatCode="General">
                  <c:v>1.1309599899999999E-3</c:v>
                </c:pt>
                <c:pt idx="15041" formatCode="General">
                  <c:v>1.1310399900000001E-3</c:v>
                </c:pt>
                <c:pt idx="15042" formatCode="General">
                  <c:v>1.13111999E-3</c:v>
                </c:pt>
                <c:pt idx="15043" formatCode="General">
                  <c:v>1.13119999E-3</c:v>
                </c:pt>
                <c:pt idx="15044" formatCode="General">
                  <c:v>1.13127999E-3</c:v>
                </c:pt>
                <c:pt idx="15045" formatCode="General">
                  <c:v>1.1313599899999999E-3</c:v>
                </c:pt>
                <c:pt idx="15046" formatCode="General">
                  <c:v>1.1314399900000001E-3</c:v>
                </c:pt>
                <c:pt idx="15047" formatCode="General">
                  <c:v>1.13151999E-3</c:v>
                </c:pt>
                <c:pt idx="15048" formatCode="General">
                  <c:v>1.13159999E-3</c:v>
                </c:pt>
                <c:pt idx="15049" formatCode="General">
                  <c:v>1.13167999E-3</c:v>
                </c:pt>
                <c:pt idx="15050" formatCode="General">
                  <c:v>1.1317599899999999E-3</c:v>
                </c:pt>
                <c:pt idx="15051" formatCode="General">
                  <c:v>1.1318399900000001E-3</c:v>
                </c:pt>
                <c:pt idx="15052" formatCode="General">
                  <c:v>1.1319199900000001E-3</c:v>
                </c:pt>
                <c:pt idx="15053" formatCode="General">
                  <c:v>1.13199999E-3</c:v>
                </c:pt>
                <c:pt idx="15054" formatCode="General">
                  <c:v>1.13207999E-3</c:v>
                </c:pt>
                <c:pt idx="15055" formatCode="General">
                  <c:v>1.1321599899999999E-3</c:v>
                </c:pt>
                <c:pt idx="15056" formatCode="General">
                  <c:v>1.1322399899999999E-3</c:v>
                </c:pt>
                <c:pt idx="15057" formatCode="General">
                  <c:v>1.1323199900000001E-3</c:v>
                </c:pt>
                <c:pt idx="15058" formatCode="General">
                  <c:v>1.13239999E-3</c:v>
                </c:pt>
                <c:pt idx="15059" formatCode="General">
                  <c:v>1.13247999E-3</c:v>
                </c:pt>
                <c:pt idx="15060" formatCode="General">
                  <c:v>1.1325599899999999E-3</c:v>
                </c:pt>
                <c:pt idx="15061" formatCode="General">
                  <c:v>1.1326399899999999E-3</c:v>
                </c:pt>
                <c:pt idx="15062" formatCode="General">
                  <c:v>1.1327199900000001E-3</c:v>
                </c:pt>
                <c:pt idx="15063" formatCode="General">
                  <c:v>1.13279999E-3</c:v>
                </c:pt>
                <c:pt idx="15064" formatCode="General">
                  <c:v>1.13287999E-3</c:v>
                </c:pt>
                <c:pt idx="15065" formatCode="General">
                  <c:v>1.13295999E-3</c:v>
                </c:pt>
                <c:pt idx="15066" formatCode="General">
                  <c:v>1.1330399899999999E-3</c:v>
                </c:pt>
                <c:pt idx="15067" formatCode="General">
                  <c:v>1.1331199900000001E-3</c:v>
                </c:pt>
                <c:pt idx="15068" formatCode="General">
                  <c:v>1.13319999E-3</c:v>
                </c:pt>
                <c:pt idx="15069" formatCode="General">
                  <c:v>1.13327999E-3</c:v>
                </c:pt>
                <c:pt idx="15070" formatCode="General">
                  <c:v>1.13335999E-3</c:v>
                </c:pt>
                <c:pt idx="15071" formatCode="General">
                  <c:v>1.1334399899999999E-3</c:v>
                </c:pt>
                <c:pt idx="15072" formatCode="General">
                  <c:v>1.1335199900000001E-3</c:v>
                </c:pt>
                <c:pt idx="15073" formatCode="General">
                  <c:v>1.1335999900000001E-3</c:v>
                </c:pt>
                <c:pt idx="15074" formatCode="General">
                  <c:v>1.13367999E-3</c:v>
                </c:pt>
                <c:pt idx="15075" formatCode="General">
                  <c:v>1.13375999E-3</c:v>
                </c:pt>
                <c:pt idx="15076" formatCode="General">
                  <c:v>1.1338399899999999E-3</c:v>
                </c:pt>
                <c:pt idx="15077" formatCode="General">
                  <c:v>1.1339199900000001E-3</c:v>
                </c:pt>
                <c:pt idx="15078" formatCode="General">
                  <c:v>1.1339999900000001E-3</c:v>
                </c:pt>
                <c:pt idx="15079" formatCode="General">
                  <c:v>1.13407999E-3</c:v>
                </c:pt>
                <c:pt idx="15080" formatCode="General">
                  <c:v>1.13415999E-3</c:v>
                </c:pt>
                <c:pt idx="15081" formatCode="General">
                  <c:v>1.1342399899999999E-3</c:v>
                </c:pt>
                <c:pt idx="15082" formatCode="General">
                  <c:v>1.1343199899999999E-3</c:v>
                </c:pt>
                <c:pt idx="15083" formatCode="General">
                  <c:v>1.1343999900000001E-3</c:v>
                </c:pt>
                <c:pt idx="15084" formatCode="General">
                  <c:v>1.13447999E-3</c:v>
                </c:pt>
                <c:pt idx="15085" formatCode="General">
                  <c:v>1.13455999E-3</c:v>
                </c:pt>
                <c:pt idx="15086" formatCode="General">
                  <c:v>1.13463999E-3</c:v>
                </c:pt>
                <c:pt idx="15087" formatCode="General">
                  <c:v>1.1347199899999999E-3</c:v>
                </c:pt>
                <c:pt idx="15088" formatCode="General">
                  <c:v>1.1347999900000001E-3</c:v>
                </c:pt>
                <c:pt idx="15089" formatCode="General">
                  <c:v>1.13487999E-3</c:v>
                </c:pt>
                <c:pt idx="15090" formatCode="General">
                  <c:v>1.13495999E-3</c:v>
                </c:pt>
                <c:pt idx="15091" formatCode="General">
                  <c:v>1.13503999E-3</c:v>
                </c:pt>
                <c:pt idx="15092" formatCode="General">
                  <c:v>1.1351199899999999E-3</c:v>
                </c:pt>
                <c:pt idx="15093" formatCode="General">
                  <c:v>1.1351999900000001E-3</c:v>
                </c:pt>
                <c:pt idx="15094" formatCode="General">
                  <c:v>1.1352799900000001E-3</c:v>
                </c:pt>
                <c:pt idx="15095" formatCode="General">
                  <c:v>1.13535999E-3</c:v>
                </c:pt>
                <c:pt idx="15096" formatCode="General">
                  <c:v>1.13543999E-3</c:v>
                </c:pt>
                <c:pt idx="15097" formatCode="General">
                  <c:v>1.1355199899999999E-3</c:v>
                </c:pt>
                <c:pt idx="15098" formatCode="General">
                  <c:v>1.1355999900000001E-3</c:v>
                </c:pt>
                <c:pt idx="15099" formatCode="General">
                  <c:v>1.1356799900000001E-3</c:v>
                </c:pt>
                <c:pt idx="15100" formatCode="General">
                  <c:v>1.13575999E-3</c:v>
                </c:pt>
                <c:pt idx="15101" formatCode="General">
                  <c:v>1.13583999E-3</c:v>
                </c:pt>
                <c:pt idx="15102" formatCode="General">
                  <c:v>1.1359199899999999E-3</c:v>
                </c:pt>
                <c:pt idx="15103" formatCode="General">
                  <c:v>1.1359999899999999E-3</c:v>
                </c:pt>
                <c:pt idx="15104" formatCode="General">
                  <c:v>1.1360799900000001E-3</c:v>
                </c:pt>
                <c:pt idx="15105" formatCode="General">
                  <c:v>1.13615999E-3</c:v>
                </c:pt>
                <c:pt idx="15106" formatCode="General">
                  <c:v>1.13623999E-3</c:v>
                </c:pt>
                <c:pt idx="15107" formatCode="General">
                  <c:v>1.1363199899999999E-3</c:v>
                </c:pt>
                <c:pt idx="15108" formatCode="General">
                  <c:v>1.1363999899999999E-3</c:v>
                </c:pt>
                <c:pt idx="15109" formatCode="General">
                  <c:v>1.1364799900000001E-3</c:v>
                </c:pt>
                <c:pt idx="15110" formatCode="General">
                  <c:v>1.13655999E-3</c:v>
                </c:pt>
                <c:pt idx="15111" formatCode="General">
                  <c:v>1.13663999E-3</c:v>
                </c:pt>
                <c:pt idx="15112" formatCode="General">
                  <c:v>1.13671999E-3</c:v>
                </c:pt>
                <c:pt idx="15113" formatCode="General">
                  <c:v>1.1367999899999999E-3</c:v>
                </c:pt>
                <c:pt idx="15114" formatCode="General">
                  <c:v>1.1368799900000001E-3</c:v>
                </c:pt>
                <c:pt idx="15115" formatCode="General">
                  <c:v>1.1369599900000001E-3</c:v>
                </c:pt>
                <c:pt idx="15116" formatCode="General">
                  <c:v>1.13703999E-3</c:v>
                </c:pt>
                <c:pt idx="15117" formatCode="General">
                  <c:v>1.13711999E-3</c:v>
                </c:pt>
                <c:pt idx="15118" formatCode="General">
                  <c:v>1.1371999899999999E-3</c:v>
                </c:pt>
                <c:pt idx="15119" formatCode="General">
                  <c:v>1.1372799900000001E-3</c:v>
                </c:pt>
                <c:pt idx="15120" formatCode="General">
                  <c:v>1.1373599900000001E-3</c:v>
                </c:pt>
                <c:pt idx="15121" formatCode="General">
                  <c:v>1.13743999E-3</c:v>
                </c:pt>
                <c:pt idx="15122" formatCode="General">
                  <c:v>1.13751999E-3</c:v>
                </c:pt>
                <c:pt idx="15123" formatCode="General">
                  <c:v>1.1375999899999999E-3</c:v>
                </c:pt>
                <c:pt idx="15124" formatCode="General">
                  <c:v>1.1376799899999999E-3</c:v>
                </c:pt>
                <c:pt idx="15125" formatCode="General">
                  <c:v>1.1377599900000001E-3</c:v>
                </c:pt>
                <c:pt idx="15126" formatCode="General">
                  <c:v>1.13783999E-3</c:v>
                </c:pt>
                <c:pt idx="15127" formatCode="General">
                  <c:v>1.13791999E-3</c:v>
                </c:pt>
                <c:pt idx="15128" formatCode="General">
                  <c:v>1.1379999899999999E-3</c:v>
                </c:pt>
                <c:pt idx="15129" formatCode="General">
                  <c:v>1.1380799899999999E-3</c:v>
                </c:pt>
                <c:pt idx="15130" formatCode="General">
                  <c:v>1.1381599900000001E-3</c:v>
                </c:pt>
                <c:pt idx="15131" formatCode="General">
                  <c:v>1.13823999E-3</c:v>
                </c:pt>
                <c:pt idx="15132" formatCode="General">
                  <c:v>1.13831999E-3</c:v>
                </c:pt>
                <c:pt idx="15133" formatCode="General">
                  <c:v>1.13839999E-3</c:v>
                </c:pt>
                <c:pt idx="15134" formatCode="General">
                  <c:v>1.1384799899999999E-3</c:v>
                </c:pt>
                <c:pt idx="15135" formatCode="General">
                  <c:v>1.1385599900000001E-3</c:v>
                </c:pt>
                <c:pt idx="15136" formatCode="General">
                  <c:v>1.13863999E-3</c:v>
                </c:pt>
                <c:pt idx="15137" formatCode="General">
                  <c:v>1.13871999E-3</c:v>
                </c:pt>
                <c:pt idx="15138" formatCode="General">
                  <c:v>1.13879999E-3</c:v>
                </c:pt>
                <c:pt idx="15139" formatCode="General">
                  <c:v>1.1388799899999999E-3</c:v>
                </c:pt>
                <c:pt idx="15140" formatCode="General">
                  <c:v>1.1389599900000001E-3</c:v>
                </c:pt>
                <c:pt idx="15141" formatCode="General">
                  <c:v>1.1390399900000001E-3</c:v>
                </c:pt>
                <c:pt idx="15142" formatCode="General">
                  <c:v>1.13911999E-3</c:v>
                </c:pt>
                <c:pt idx="15143" formatCode="General">
                  <c:v>1.13919999E-3</c:v>
                </c:pt>
                <c:pt idx="15144" formatCode="General">
                  <c:v>1.1392799899999999E-3</c:v>
                </c:pt>
                <c:pt idx="15145" formatCode="General">
                  <c:v>1.1393599899999999E-3</c:v>
                </c:pt>
                <c:pt idx="15146" formatCode="General">
                  <c:v>1.1394399900000001E-3</c:v>
                </c:pt>
                <c:pt idx="15147" formatCode="General">
                  <c:v>1.13951999E-3</c:v>
                </c:pt>
                <c:pt idx="15148" formatCode="General">
                  <c:v>1.13959999E-3</c:v>
                </c:pt>
                <c:pt idx="15149" formatCode="General">
                  <c:v>1.1396799899999999E-3</c:v>
                </c:pt>
                <c:pt idx="15150" formatCode="General">
                  <c:v>1.1397599899999999E-3</c:v>
                </c:pt>
                <c:pt idx="15151" formatCode="General">
                  <c:v>1.1398399900000001E-3</c:v>
                </c:pt>
                <c:pt idx="15152" formatCode="General">
                  <c:v>1.13991999E-3</c:v>
                </c:pt>
                <c:pt idx="15153" formatCode="General">
                  <c:v>1.13999999E-3</c:v>
                </c:pt>
                <c:pt idx="15154" formatCode="General">
                  <c:v>1.14007999E-3</c:v>
                </c:pt>
                <c:pt idx="15155" formatCode="General">
                  <c:v>1.1401599899999999E-3</c:v>
                </c:pt>
                <c:pt idx="15156" formatCode="General">
                  <c:v>1.1402399900000001E-3</c:v>
                </c:pt>
                <c:pt idx="15157" formatCode="General">
                  <c:v>1.14031999E-3</c:v>
                </c:pt>
                <c:pt idx="15158" formatCode="General">
                  <c:v>1.14039999E-3</c:v>
                </c:pt>
                <c:pt idx="15159" formatCode="General">
                  <c:v>1.14047999E-3</c:v>
                </c:pt>
                <c:pt idx="15160" formatCode="General">
                  <c:v>1.1405599899999999E-3</c:v>
                </c:pt>
                <c:pt idx="15161" formatCode="General">
                  <c:v>1.1406399900000001E-3</c:v>
                </c:pt>
                <c:pt idx="15162" formatCode="General">
                  <c:v>1.1407199900000001E-3</c:v>
                </c:pt>
                <c:pt idx="15163" formatCode="General">
                  <c:v>1.14079999E-3</c:v>
                </c:pt>
                <c:pt idx="15164" formatCode="General">
                  <c:v>1.14087999E-3</c:v>
                </c:pt>
                <c:pt idx="15165" formatCode="General">
                  <c:v>1.1409599899999999E-3</c:v>
                </c:pt>
                <c:pt idx="15166" formatCode="General">
                  <c:v>1.1410399900000001E-3</c:v>
                </c:pt>
                <c:pt idx="15167" formatCode="General">
                  <c:v>1.1411199900000001E-3</c:v>
                </c:pt>
                <c:pt idx="15168" formatCode="General">
                  <c:v>1.14119999E-3</c:v>
                </c:pt>
                <c:pt idx="15169" formatCode="General">
                  <c:v>1.14127999E-3</c:v>
                </c:pt>
                <c:pt idx="15170" formatCode="General">
                  <c:v>1.1413599899999999E-3</c:v>
                </c:pt>
                <c:pt idx="15171" formatCode="General">
                  <c:v>1.1414399899999999E-3</c:v>
                </c:pt>
                <c:pt idx="15172" formatCode="General">
                  <c:v>1.1415199900000001E-3</c:v>
                </c:pt>
                <c:pt idx="15173" formatCode="General">
                  <c:v>1.14159999E-3</c:v>
                </c:pt>
                <c:pt idx="15174" formatCode="General">
                  <c:v>1.14167999E-3</c:v>
                </c:pt>
                <c:pt idx="15175" formatCode="General">
                  <c:v>1.14175999E-3</c:v>
                </c:pt>
                <c:pt idx="15176" formatCode="General">
                  <c:v>1.1418399899999999E-3</c:v>
                </c:pt>
                <c:pt idx="15177" formatCode="General">
                  <c:v>1.1419199900000001E-3</c:v>
                </c:pt>
                <c:pt idx="15178" formatCode="General">
                  <c:v>1.14199999E-3</c:v>
                </c:pt>
                <c:pt idx="15179" formatCode="General">
                  <c:v>1.14207999E-3</c:v>
                </c:pt>
                <c:pt idx="15180" formatCode="General">
                  <c:v>1.14215999E-3</c:v>
                </c:pt>
                <c:pt idx="15181" formatCode="General">
                  <c:v>1.1422399899999999E-3</c:v>
                </c:pt>
                <c:pt idx="15182" formatCode="General">
                  <c:v>1.1423199900000001E-3</c:v>
                </c:pt>
                <c:pt idx="15183" formatCode="General">
                  <c:v>1.1423999900000001E-3</c:v>
                </c:pt>
                <c:pt idx="15184" formatCode="General">
                  <c:v>1.14247999E-3</c:v>
                </c:pt>
                <c:pt idx="15185" formatCode="General">
                  <c:v>1.14255999E-3</c:v>
                </c:pt>
                <c:pt idx="15186" formatCode="General">
                  <c:v>1.1426399899999999E-3</c:v>
                </c:pt>
                <c:pt idx="15187" formatCode="General">
                  <c:v>1.1427199900000001E-3</c:v>
                </c:pt>
                <c:pt idx="15188" formatCode="General">
                  <c:v>1.1427999900000001E-3</c:v>
                </c:pt>
                <c:pt idx="15189" formatCode="General">
                  <c:v>1.14287999E-3</c:v>
                </c:pt>
                <c:pt idx="15190" formatCode="General">
                  <c:v>1.14295999E-3</c:v>
                </c:pt>
                <c:pt idx="15191" formatCode="General">
                  <c:v>1.1430399899999999E-3</c:v>
                </c:pt>
                <c:pt idx="15192" formatCode="General">
                  <c:v>1.1431199899999999E-3</c:v>
                </c:pt>
                <c:pt idx="15193" formatCode="General">
                  <c:v>1.1431999900000001E-3</c:v>
                </c:pt>
                <c:pt idx="15194" formatCode="General">
                  <c:v>1.14327999E-3</c:v>
                </c:pt>
                <c:pt idx="15195" formatCode="General">
                  <c:v>1.14335999E-3</c:v>
                </c:pt>
                <c:pt idx="15196" formatCode="General">
                  <c:v>1.1434399899999999E-3</c:v>
                </c:pt>
                <c:pt idx="15197" formatCode="General">
                  <c:v>1.1435199899999999E-3</c:v>
                </c:pt>
                <c:pt idx="15198" formatCode="General">
                  <c:v>1.1435999900000001E-3</c:v>
                </c:pt>
                <c:pt idx="15199" formatCode="General">
                  <c:v>1.14367999E-3</c:v>
                </c:pt>
                <c:pt idx="15200" formatCode="General">
                  <c:v>1.14375999E-3</c:v>
                </c:pt>
                <c:pt idx="15201" formatCode="General">
                  <c:v>1.14383999E-3</c:v>
                </c:pt>
                <c:pt idx="15202" formatCode="General">
                  <c:v>1.1439199899999999E-3</c:v>
                </c:pt>
                <c:pt idx="15203" formatCode="General">
                  <c:v>1.1439999900000001E-3</c:v>
                </c:pt>
                <c:pt idx="15204" formatCode="General">
                  <c:v>1.1440799900000001E-3</c:v>
                </c:pt>
                <c:pt idx="15205" formatCode="General">
                  <c:v>1.14415999E-3</c:v>
                </c:pt>
                <c:pt idx="15206" formatCode="General">
                  <c:v>1.14423999E-3</c:v>
                </c:pt>
                <c:pt idx="15207" formatCode="General">
                  <c:v>1.1443199899999999E-3</c:v>
                </c:pt>
                <c:pt idx="15208" formatCode="General">
                  <c:v>1.1443999900000001E-3</c:v>
                </c:pt>
                <c:pt idx="15209" formatCode="General">
                  <c:v>1.1444799900000001E-3</c:v>
                </c:pt>
                <c:pt idx="15210" formatCode="General">
                  <c:v>1.14455999E-3</c:v>
                </c:pt>
                <c:pt idx="15211" formatCode="General">
                  <c:v>1.14463999E-3</c:v>
                </c:pt>
                <c:pt idx="15212" formatCode="General">
                  <c:v>1.1447199899999999E-3</c:v>
                </c:pt>
                <c:pt idx="15213" formatCode="General">
                  <c:v>1.1447999899999999E-3</c:v>
                </c:pt>
                <c:pt idx="15214" formatCode="General">
                  <c:v>1.1448799900000001E-3</c:v>
                </c:pt>
                <c:pt idx="15215" formatCode="General">
                  <c:v>1.14495999E-3</c:v>
                </c:pt>
                <c:pt idx="15216" formatCode="General">
                  <c:v>1.14503999E-3</c:v>
                </c:pt>
                <c:pt idx="15217" formatCode="General">
                  <c:v>1.1451199899999999E-3</c:v>
                </c:pt>
                <c:pt idx="15218" formatCode="General">
                  <c:v>1.1451999899999999E-3</c:v>
                </c:pt>
                <c:pt idx="15219" formatCode="General">
                  <c:v>1.1452799900000001E-3</c:v>
                </c:pt>
                <c:pt idx="15220" formatCode="General">
                  <c:v>1.14535999E-3</c:v>
                </c:pt>
                <c:pt idx="15221" formatCode="General">
                  <c:v>1.14543999E-3</c:v>
                </c:pt>
                <c:pt idx="15222" formatCode="General">
                  <c:v>1.14551999E-3</c:v>
                </c:pt>
                <c:pt idx="15223" formatCode="General">
                  <c:v>1.1455999899999999E-3</c:v>
                </c:pt>
                <c:pt idx="15224" formatCode="General">
                  <c:v>1.1456799900000001E-3</c:v>
                </c:pt>
                <c:pt idx="15225" formatCode="General">
                  <c:v>1.14575999E-3</c:v>
                </c:pt>
                <c:pt idx="15226" formatCode="General">
                  <c:v>1.14583999E-3</c:v>
                </c:pt>
                <c:pt idx="15227" formatCode="General">
                  <c:v>1.14591999E-3</c:v>
                </c:pt>
                <c:pt idx="15228" formatCode="General">
                  <c:v>1.1459999899999999E-3</c:v>
                </c:pt>
                <c:pt idx="15229" formatCode="General">
                  <c:v>1.1460799900000001E-3</c:v>
                </c:pt>
                <c:pt idx="15230" formatCode="General">
                  <c:v>1.1461599900000001E-3</c:v>
                </c:pt>
                <c:pt idx="15231" formatCode="General">
                  <c:v>1.14623999E-3</c:v>
                </c:pt>
                <c:pt idx="15232" formatCode="General">
                  <c:v>1.14631999E-3</c:v>
                </c:pt>
                <c:pt idx="15233" formatCode="General">
                  <c:v>1.1463999899999999E-3</c:v>
                </c:pt>
                <c:pt idx="15234" formatCode="General">
                  <c:v>1.1464799900000001E-3</c:v>
                </c:pt>
                <c:pt idx="15235" formatCode="General">
                  <c:v>1.1465599900000001E-3</c:v>
                </c:pt>
                <c:pt idx="15236" formatCode="General">
                  <c:v>1.14663999E-3</c:v>
                </c:pt>
                <c:pt idx="15237" formatCode="General">
                  <c:v>1.14671999E-3</c:v>
                </c:pt>
                <c:pt idx="15238" formatCode="General">
                  <c:v>1.1467999899999999E-3</c:v>
                </c:pt>
                <c:pt idx="15239" formatCode="General">
                  <c:v>1.1468799899999999E-3</c:v>
                </c:pt>
                <c:pt idx="15240" formatCode="General">
                  <c:v>1.1469599900000001E-3</c:v>
                </c:pt>
                <c:pt idx="15241" formatCode="General">
                  <c:v>1.14703999E-3</c:v>
                </c:pt>
                <c:pt idx="15242" formatCode="General">
                  <c:v>1.14711999E-3</c:v>
                </c:pt>
                <c:pt idx="15243" formatCode="General">
                  <c:v>1.14719999E-3</c:v>
                </c:pt>
                <c:pt idx="15244" formatCode="General">
                  <c:v>1.1472799899999999E-3</c:v>
                </c:pt>
                <c:pt idx="15245" formatCode="General">
                  <c:v>1.1473599900000001E-3</c:v>
                </c:pt>
                <c:pt idx="15246" formatCode="General">
                  <c:v>1.14743999E-3</c:v>
                </c:pt>
                <c:pt idx="15247" formatCode="General">
                  <c:v>1.14751999E-3</c:v>
                </c:pt>
                <c:pt idx="15248" formatCode="General">
                  <c:v>1.14759999E-3</c:v>
                </c:pt>
                <c:pt idx="15249" formatCode="General">
                  <c:v>1.1476799899999999E-3</c:v>
                </c:pt>
                <c:pt idx="15250" formatCode="General">
                  <c:v>1.1477599900000001E-3</c:v>
                </c:pt>
                <c:pt idx="15251" formatCode="General">
                  <c:v>1.1478399900000001E-3</c:v>
                </c:pt>
                <c:pt idx="15252" formatCode="General">
                  <c:v>1.14791999E-3</c:v>
                </c:pt>
                <c:pt idx="15253" formatCode="General">
                  <c:v>1.14799999E-3</c:v>
                </c:pt>
                <c:pt idx="15254" formatCode="General">
                  <c:v>1.1480799899999999E-3</c:v>
                </c:pt>
                <c:pt idx="15255" formatCode="General">
                  <c:v>1.1481599900000001E-3</c:v>
                </c:pt>
                <c:pt idx="15256" formatCode="General">
                  <c:v>1.1482399900000001E-3</c:v>
                </c:pt>
                <c:pt idx="15257" formatCode="General">
                  <c:v>1.14831999E-3</c:v>
                </c:pt>
                <c:pt idx="15258" formatCode="General">
                  <c:v>1.14839999E-3</c:v>
                </c:pt>
                <c:pt idx="15259" formatCode="General">
                  <c:v>1.1484799899999999E-3</c:v>
                </c:pt>
                <c:pt idx="15260" formatCode="General">
                  <c:v>1.1485599899999999E-3</c:v>
                </c:pt>
                <c:pt idx="15261" formatCode="General">
                  <c:v>1.1486399900000001E-3</c:v>
                </c:pt>
                <c:pt idx="15262" formatCode="General">
                  <c:v>1.14871999E-3</c:v>
                </c:pt>
                <c:pt idx="15263" formatCode="General">
                  <c:v>1.14879999E-3</c:v>
                </c:pt>
                <c:pt idx="15264" formatCode="General">
                  <c:v>1.1488799899999999E-3</c:v>
                </c:pt>
                <c:pt idx="15265" formatCode="General">
                  <c:v>1.1489599899999999E-3</c:v>
                </c:pt>
                <c:pt idx="15266" formatCode="General">
                  <c:v>1.1490399900000001E-3</c:v>
                </c:pt>
                <c:pt idx="15267" formatCode="General">
                  <c:v>1.14911999E-3</c:v>
                </c:pt>
                <c:pt idx="15268" formatCode="General">
                  <c:v>1.14919999E-3</c:v>
                </c:pt>
                <c:pt idx="15269" formatCode="General">
                  <c:v>1.14927999E-3</c:v>
                </c:pt>
                <c:pt idx="15270" formatCode="General">
                  <c:v>1.1493599899999999E-3</c:v>
                </c:pt>
                <c:pt idx="15271" formatCode="General">
                  <c:v>1.1494399900000001E-3</c:v>
                </c:pt>
                <c:pt idx="15272" formatCode="General">
                  <c:v>1.1495199900000001E-3</c:v>
                </c:pt>
                <c:pt idx="15273" formatCode="General">
                  <c:v>1.14959999E-3</c:v>
                </c:pt>
                <c:pt idx="15274" formatCode="General">
                  <c:v>1.14967999E-3</c:v>
                </c:pt>
                <c:pt idx="15275" formatCode="General">
                  <c:v>1.1497599899999999E-3</c:v>
                </c:pt>
                <c:pt idx="15276" formatCode="General">
                  <c:v>1.1498399900000001E-3</c:v>
                </c:pt>
                <c:pt idx="15277" formatCode="General">
                  <c:v>1.1499199900000001E-3</c:v>
                </c:pt>
                <c:pt idx="15278" formatCode="General">
                  <c:v>1.14999999E-3</c:v>
                </c:pt>
                <c:pt idx="15279" formatCode="General">
                  <c:v>1.15007999E-3</c:v>
                </c:pt>
                <c:pt idx="15280" formatCode="General">
                  <c:v>1.1501599899999999E-3</c:v>
                </c:pt>
                <c:pt idx="15281" formatCode="General">
                  <c:v>1.1502399899999999E-3</c:v>
                </c:pt>
                <c:pt idx="15282" formatCode="General">
                  <c:v>1.1503199900000001E-3</c:v>
                </c:pt>
                <c:pt idx="15283" formatCode="General">
                  <c:v>1.15039999E-3</c:v>
                </c:pt>
                <c:pt idx="15284" formatCode="General">
                  <c:v>1.15047999E-3</c:v>
                </c:pt>
                <c:pt idx="15285" formatCode="General">
                  <c:v>1.1505599899999999E-3</c:v>
                </c:pt>
                <c:pt idx="15286" formatCode="General">
                  <c:v>1.1506399899999999E-3</c:v>
                </c:pt>
                <c:pt idx="15287" formatCode="General">
                  <c:v>1.1507199900000001E-3</c:v>
                </c:pt>
                <c:pt idx="15288" formatCode="General">
                  <c:v>1.15079999E-3</c:v>
                </c:pt>
                <c:pt idx="15289" formatCode="General">
                  <c:v>1.15087999E-3</c:v>
                </c:pt>
                <c:pt idx="15290" formatCode="General">
                  <c:v>1.15095999E-3</c:v>
                </c:pt>
                <c:pt idx="15291" formatCode="General">
                  <c:v>1.1510399899999999E-3</c:v>
                </c:pt>
                <c:pt idx="15292" formatCode="General">
                  <c:v>1.1511199900000001E-3</c:v>
                </c:pt>
                <c:pt idx="15293" formatCode="General">
                  <c:v>1.15119999E-3</c:v>
                </c:pt>
                <c:pt idx="15294" formatCode="General">
                  <c:v>1.15127999E-3</c:v>
                </c:pt>
                <c:pt idx="15295" formatCode="General">
                  <c:v>1.15135999E-3</c:v>
                </c:pt>
                <c:pt idx="15296" formatCode="General">
                  <c:v>1.1514399899999999E-3</c:v>
                </c:pt>
                <c:pt idx="15297" formatCode="General">
                  <c:v>1.1515199900000001E-3</c:v>
                </c:pt>
                <c:pt idx="15298" formatCode="General">
                  <c:v>1.1515999900000001E-3</c:v>
                </c:pt>
                <c:pt idx="15299" formatCode="General">
                  <c:v>1.15167999E-3</c:v>
                </c:pt>
                <c:pt idx="15300" formatCode="General">
                  <c:v>1.15175999E-3</c:v>
                </c:pt>
                <c:pt idx="15301" formatCode="General">
                  <c:v>1.1518399899999999E-3</c:v>
                </c:pt>
                <c:pt idx="15302" formatCode="General">
                  <c:v>1.1519199899999999E-3</c:v>
                </c:pt>
                <c:pt idx="15303" formatCode="General">
                  <c:v>1.1519999900000001E-3</c:v>
                </c:pt>
                <c:pt idx="15304" formatCode="General">
                  <c:v>1.15207999E-3</c:v>
                </c:pt>
                <c:pt idx="15305" formatCode="General">
                  <c:v>1.15215999E-3</c:v>
                </c:pt>
                <c:pt idx="15306" formatCode="General">
                  <c:v>1.1522399899999999E-3</c:v>
                </c:pt>
                <c:pt idx="15307" formatCode="General">
                  <c:v>1.1523199899999999E-3</c:v>
                </c:pt>
                <c:pt idx="15308" formatCode="General">
                  <c:v>1.1523999900000001E-3</c:v>
                </c:pt>
                <c:pt idx="15309" formatCode="General">
                  <c:v>1.15247999E-3</c:v>
                </c:pt>
                <c:pt idx="15310" formatCode="General">
                  <c:v>1.15255999E-3</c:v>
                </c:pt>
                <c:pt idx="15311" formatCode="General">
                  <c:v>1.15263999E-3</c:v>
                </c:pt>
                <c:pt idx="15312" formatCode="General">
                  <c:v>1.1527199899999999E-3</c:v>
                </c:pt>
                <c:pt idx="15313" formatCode="General">
                  <c:v>1.1527999900000001E-3</c:v>
                </c:pt>
                <c:pt idx="15314" formatCode="General">
                  <c:v>1.15287999E-3</c:v>
                </c:pt>
                <c:pt idx="15315" formatCode="General">
                  <c:v>1.15295999E-3</c:v>
                </c:pt>
                <c:pt idx="15316" formatCode="General">
                  <c:v>1.15303999E-3</c:v>
                </c:pt>
                <c:pt idx="15317" formatCode="General">
                  <c:v>1.1531199899999999E-3</c:v>
                </c:pt>
                <c:pt idx="15318" formatCode="General">
                  <c:v>1.1531999900000001E-3</c:v>
                </c:pt>
                <c:pt idx="15319" formatCode="General">
                  <c:v>1.1532799900000001E-3</c:v>
                </c:pt>
                <c:pt idx="15320" formatCode="General">
                  <c:v>1.15335999E-3</c:v>
                </c:pt>
                <c:pt idx="15321" formatCode="General">
                  <c:v>1.15343999E-3</c:v>
                </c:pt>
                <c:pt idx="15322" formatCode="General">
                  <c:v>1.1535199899999999E-3</c:v>
                </c:pt>
                <c:pt idx="15323" formatCode="General">
                  <c:v>1.1535999900000001E-3</c:v>
                </c:pt>
                <c:pt idx="15324" formatCode="General">
                  <c:v>1.1536799900000001E-3</c:v>
                </c:pt>
                <c:pt idx="15325" formatCode="General">
                  <c:v>1.15375999E-3</c:v>
                </c:pt>
                <c:pt idx="15326" formatCode="General">
                  <c:v>1.15383999E-3</c:v>
                </c:pt>
                <c:pt idx="15327" formatCode="General">
                  <c:v>1.1539199899999999E-3</c:v>
                </c:pt>
                <c:pt idx="15328" formatCode="General">
                  <c:v>1.1539999899999999E-3</c:v>
                </c:pt>
                <c:pt idx="15329" formatCode="General">
                  <c:v>1.1540799900000001E-3</c:v>
                </c:pt>
                <c:pt idx="15330" formatCode="General">
                  <c:v>1.15415999E-3</c:v>
                </c:pt>
                <c:pt idx="15331" formatCode="General">
                  <c:v>1.15423999E-3</c:v>
                </c:pt>
                <c:pt idx="15332" formatCode="General">
                  <c:v>1.15431999E-3</c:v>
                </c:pt>
                <c:pt idx="15333" formatCode="General">
                  <c:v>1.1543999899999999E-3</c:v>
                </c:pt>
                <c:pt idx="15334" formatCode="General">
                  <c:v>1.1544799900000001E-3</c:v>
                </c:pt>
                <c:pt idx="15335" formatCode="General">
                  <c:v>1.15455999E-3</c:v>
                </c:pt>
                <c:pt idx="15336" formatCode="General">
                  <c:v>1.15463999E-3</c:v>
                </c:pt>
                <c:pt idx="15337" formatCode="General">
                  <c:v>1.15471999E-3</c:v>
                </c:pt>
                <c:pt idx="15338" formatCode="General">
                  <c:v>1.1547999899999999E-3</c:v>
                </c:pt>
                <c:pt idx="15339" formatCode="General">
                  <c:v>1.1548799900000001E-3</c:v>
                </c:pt>
                <c:pt idx="15340" formatCode="General">
                  <c:v>1.1549599900000001E-3</c:v>
                </c:pt>
                <c:pt idx="15341" formatCode="General">
                  <c:v>1.15503999E-3</c:v>
                </c:pt>
                <c:pt idx="15342" formatCode="General">
                  <c:v>1.15511999E-3</c:v>
                </c:pt>
                <c:pt idx="15343" formatCode="General">
                  <c:v>1.1551999899999999E-3</c:v>
                </c:pt>
                <c:pt idx="15344" formatCode="General">
                  <c:v>1.1552799900000001E-3</c:v>
                </c:pt>
                <c:pt idx="15345" formatCode="General">
                  <c:v>1.1553599900000001E-3</c:v>
                </c:pt>
                <c:pt idx="15346" formatCode="General">
                  <c:v>1.15543999E-3</c:v>
                </c:pt>
                <c:pt idx="15347" formatCode="General">
                  <c:v>1.15551999E-3</c:v>
                </c:pt>
                <c:pt idx="15348" formatCode="General">
                  <c:v>1.1555999899999999E-3</c:v>
                </c:pt>
                <c:pt idx="15349" formatCode="General">
                  <c:v>1.1556799899999999E-3</c:v>
                </c:pt>
                <c:pt idx="15350" formatCode="General">
                  <c:v>1.1557599900000001E-3</c:v>
                </c:pt>
                <c:pt idx="15351" formatCode="General">
                  <c:v>1.15583999E-3</c:v>
                </c:pt>
                <c:pt idx="15352" formatCode="General">
                  <c:v>1.15591999E-3</c:v>
                </c:pt>
                <c:pt idx="15353" formatCode="General">
                  <c:v>1.1559999899999999E-3</c:v>
                </c:pt>
                <c:pt idx="15354" formatCode="General">
                  <c:v>1.1560799899999999E-3</c:v>
                </c:pt>
                <c:pt idx="15355" formatCode="General">
                  <c:v>1.1561599900000001E-3</c:v>
                </c:pt>
                <c:pt idx="15356" formatCode="General">
                  <c:v>1.15623999E-3</c:v>
                </c:pt>
                <c:pt idx="15357" formatCode="General">
                  <c:v>1.15631999E-3</c:v>
                </c:pt>
                <c:pt idx="15358" formatCode="General">
                  <c:v>1.15639999E-3</c:v>
                </c:pt>
                <c:pt idx="15359" formatCode="General">
                  <c:v>1.1564799899999999E-3</c:v>
                </c:pt>
                <c:pt idx="15360" formatCode="General">
                  <c:v>1.1565599900000001E-3</c:v>
                </c:pt>
                <c:pt idx="15361" formatCode="General">
                  <c:v>1.1566399900000001E-3</c:v>
                </c:pt>
                <c:pt idx="15362" formatCode="General">
                  <c:v>1.15671999E-3</c:v>
                </c:pt>
                <c:pt idx="15363" formatCode="General">
                  <c:v>1.15679999E-3</c:v>
                </c:pt>
                <c:pt idx="15364" formatCode="General">
                  <c:v>1.1568799899999999E-3</c:v>
                </c:pt>
                <c:pt idx="15365" formatCode="General">
                  <c:v>1.1569599900000001E-3</c:v>
                </c:pt>
                <c:pt idx="15366" formatCode="General">
                  <c:v>1.1570399900000001E-3</c:v>
                </c:pt>
                <c:pt idx="15367" formatCode="General">
                  <c:v>1.15711999E-3</c:v>
                </c:pt>
                <c:pt idx="15368" formatCode="General">
                  <c:v>1.15719999E-3</c:v>
                </c:pt>
                <c:pt idx="15369" formatCode="General">
                  <c:v>1.1572799899999999E-3</c:v>
                </c:pt>
                <c:pt idx="15370" formatCode="General">
                  <c:v>1.1573599899999999E-3</c:v>
                </c:pt>
                <c:pt idx="15371" formatCode="General">
                  <c:v>1.1574399900000001E-3</c:v>
                </c:pt>
                <c:pt idx="15372" formatCode="General">
                  <c:v>1.15751999E-3</c:v>
                </c:pt>
                <c:pt idx="15373" formatCode="General">
                  <c:v>1.15759999E-3</c:v>
                </c:pt>
                <c:pt idx="15374" formatCode="General">
                  <c:v>1.1576799899999999E-3</c:v>
                </c:pt>
                <c:pt idx="15375" formatCode="General">
                  <c:v>1.1577599899999999E-3</c:v>
                </c:pt>
                <c:pt idx="15376" formatCode="General">
                  <c:v>1.1578399900000001E-3</c:v>
                </c:pt>
                <c:pt idx="15377" formatCode="General">
                  <c:v>1.15791999E-3</c:v>
                </c:pt>
                <c:pt idx="15378" formatCode="General">
                  <c:v>1.15799999E-3</c:v>
                </c:pt>
                <c:pt idx="15379" formatCode="General">
                  <c:v>1.15807999E-3</c:v>
                </c:pt>
                <c:pt idx="15380" formatCode="General">
                  <c:v>1.1581599899999999E-3</c:v>
                </c:pt>
                <c:pt idx="15381" formatCode="General">
                  <c:v>1.1582399900000001E-3</c:v>
                </c:pt>
                <c:pt idx="15382" formatCode="General">
                  <c:v>1.15831999E-3</c:v>
                </c:pt>
                <c:pt idx="15383" formatCode="General">
                  <c:v>1.15839999E-3</c:v>
                </c:pt>
                <c:pt idx="15384" formatCode="General">
                  <c:v>1.15847999E-3</c:v>
                </c:pt>
                <c:pt idx="15385" formatCode="General">
                  <c:v>1.1585599899999999E-3</c:v>
                </c:pt>
                <c:pt idx="15386" formatCode="General">
                  <c:v>1.1586399900000001E-3</c:v>
                </c:pt>
                <c:pt idx="15387" formatCode="General">
                  <c:v>1.1587199900000001E-3</c:v>
                </c:pt>
                <c:pt idx="15388" formatCode="General">
                  <c:v>1.15879999E-3</c:v>
                </c:pt>
                <c:pt idx="15389" formatCode="General">
                  <c:v>1.15887999E-3</c:v>
                </c:pt>
                <c:pt idx="15390" formatCode="General">
                  <c:v>1.1589599899999999E-3</c:v>
                </c:pt>
                <c:pt idx="15391" formatCode="General">
                  <c:v>1.1590399899999999E-3</c:v>
                </c:pt>
                <c:pt idx="15392" formatCode="General">
                  <c:v>1.1591199900000001E-3</c:v>
                </c:pt>
                <c:pt idx="15393" formatCode="General">
                  <c:v>1.15919999E-3</c:v>
                </c:pt>
                <c:pt idx="15394" formatCode="General">
                  <c:v>1.15927999E-3</c:v>
                </c:pt>
                <c:pt idx="15395" formatCode="General">
                  <c:v>1.1593599899999999E-3</c:v>
                </c:pt>
                <c:pt idx="15396" formatCode="General">
                  <c:v>1.1594399899999999E-3</c:v>
                </c:pt>
                <c:pt idx="15397" formatCode="General">
                  <c:v>1.1595199900000001E-3</c:v>
                </c:pt>
                <c:pt idx="15398" formatCode="General">
                  <c:v>1.15959999E-3</c:v>
                </c:pt>
                <c:pt idx="15399" formatCode="General">
                  <c:v>1.15967999E-3</c:v>
                </c:pt>
                <c:pt idx="15400" formatCode="General">
                  <c:v>1.15975999E-3</c:v>
                </c:pt>
                <c:pt idx="15401" formatCode="General">
                  <c:v>1.1598399899999999E-3</c:v>
                </c:pt>
                <c:pt idx="15402" formatCode="General">
                  <c:v>1.1599199900000001E-3</c:v>
                </c:pt>
                <c:pt idx="15403" formatCode="General">
                  <c:v>1.15999999E-3</c:v>
                </c:pt>
                <c:pt idx="15404" formatCode="General">
                  <c:v>1.16007999E-3</c:v>
                </c:pt>
                <c:pt idx="15405" formatCode="General">
                  <c:v>1.16015999E-3</c:v>
                </c:pt>
                <c:pt idx="15406" formatCode="General">
                  <c:v>1.1602399899999999E-3</c:v>
                </c:pt>
                <c:pt idx="15407" formatCode="General">
                  <c:v>1.1603199900000001E-3</c:v>
                </c:pt>
                <c:pt idx="15408" formatCode="General">
                  <c:v>1.1603999900000001E-3</c:v>
                </c:pt>
                <c:pt idx="15409" formatCode="General">
                  <c:v>1.16047999E-3</c:v>
                </c:pt>
                <c:pt idx="15410" formatCode="General">
                  <c:v>1.16055999E-3</c:v>
                </c:pt>
                <c:pt idx="15411" formatCode="General">
                  <c:v>1.1606399899999999E-3</c:v>
                </c:pt>
                <c:pt idx="15412" formatCode="General">
                  <c:v>1.1607199900000001E-3</c:v>
                </c:pt>
                <c:pt idx="15413" formatCode="General">
                  <c:v>1.1607999900000001E-3</c:v>
                </c:pt>
                <c:pt idx="15414" formatCode="General">
                  <c:v>1.16087999E-3</c:v>
                </c:pt>
                <c:pt idx="15415" formatCode="General">
                  <c:v>1.16095999E-3</c:v>
                </c:pt>
                <c:pt idx="15416" formatCode="General">
                  <c:v>1.1610399899999999E-3</c:v>
                </c:pt>
                <c:pt idx="15417" formatCode="General">
                  <c:v>1.1611199899999999E-3</c:v>
                </c:pt>
                <c:pt idx="15418" formatCode="General">
                  <c:v>1.1611999900000001E-3</c:v>
                </c:pt>
                <c:pt idx="15419" formatCode="General">
                  <c:v>1.16127999E-3</c:v>
                </c:pt>
                <c:pt idx="15420" formatCode="General">
                  <c:v>1.16135999E-3</c:v>
                </c:pt>
                <c:pt idx="15421" formatCode="General">
                  <c:v>1.16143999E-3</c:v>
                </c:pt>
                <c:pt idx="15422" formatCode="General">
                  <c:v>1.1615199899999999E-3</c:v>
                </c:pt>
                <c:pt idx="15423" formatCode="General">
                  <c:v>1.1615999900000001E-3</c:v>
                </c:pt>
                <c:pt idx="15424" formatCode="General">
                  <c:v>1.16167999E-3</c:v>
                </c:pt>
                <c:pt idx="15425" formatCode="General">
                  <c:v>1.16175999E-3</c:v>
                </c:pt>
                <c:pt idx="15426" formatCode="General">
                  <c:v>1.16183999E-3</c:v>
                </c:pt>
                <c:pt idx="15427" formatCode="General">
                  <c:v>1.1619199899999999E-3</c:v>
                </c:pt>
                <c:pt idx="15428" formatCode="General">
                  <c:v>1.1619999900000001E-3</c:v>
                </c:pt>
                <c:pt idx="15429" formatCode="General">
                  <c:v>1.1620799900000001E-3</c:v>
                </c:pt>
                <c:pt idx="15430" formatCode="General">
                  <c:v>1.16215999E-3</c:v>
                </c:pt>
                <c:pt idx="15431" formatCode="General">
                  <c:v>1.16223999E-3</c:v>
                </c:pt>
                <c:pt idx="15432" formatCode="General">
                  <c:v>1.1623199899999999E-3</c:v>
                </c:pt>
                <c:pt idx="15433" formatCode="General">
                  <c:v>1.1623999900000001E-3</c:v>
                </c:pt>
                <c:pt idx="15434" formatCode="General">
                  <c:v>1.1624799900000001E-3</c:v>
                </c:pt>
                <c:pt idx="15435" formatCode="General">
                  <c:v>1.16255999E-3</c:v>
                </c:pt>
                <c:pt idx="15436" formatCode="General">
                  <c:v>1.16263999E-3</c:v>
                </c:pt>
                <c:pt idx="15437" formatCode="General">
                  <c:v>1.1627199899999999E-3</c:v>
                </c:pt>
                <c:pt idx="15438" formatCode="General">
                  <c:v>1.1627999899999999E-3</c:v>
                </c:pt>
                <c:pt idx="15439" formatCode="General">
                  <c:v>1.1628799900000001E-3</c:v>
                </c:pt>
                <c:pt idx="15440" formatCode="General">
                  <c:v>1.16295999E-3</c:v>
                </c:pt>
                <c:pt idx="15441" formatCode="General">
                  <c:v>1.16303999E-3</c:v>
                </c:pt>
                <c:pt idx="15442" formatCode="General">
                  <c:v>1.1631199899999999E-3</c:v>
                </c:pt>
                <c:pt idx="15443" formatCode="General">
                  <c:v>1.1631999899999999E-3</c:v>
                </c:pt>
                <c:pt idx="15444" formatCode="General">
                  <c:v>1.1632799900000001E-3</c:v>
                </c:pt>
                <c:pt idx="15445" formatCode="General">
                  <c:v>1.16335999E-3</c:v>
                </c:pt>
                <c:pt idx="15446" formatCode="General">
                  <c:v>1.16343999E-3</c:v>
                </c:pt>
                <c:pt idx="15447" formatCode="General">
                  <c:v>1.16351999E-3</c:v>
                </c:pt>
                <c:pt idx="15448" formatCode="General">
                  <c:v>1.1635999899999999E-3</c:v>
                </c:pt>
                <c:pt idx="15449" formatCode="General">
                  <c:v>1.1636799900000001E-3</c:v>
                </c:pt>
                <c:pt idx="15450" formatCode="General">
                  <c:v>1.1637599900000001E-3</c:v>
                </c:pt>
                <c:pt idx="15451" formatCode="General">
                  <c:v>1.16383999E-3</c:v>
                </c:pt>
                <c:pt idx="15452" formatCode="General">
                  <c:v>1.16391999E-3</c:v>
                </c:pt>
                <c:pt idx="15453" formatCode="General">
                  <c:v>1.1639999899999999E-3</c:v>
                </c:pt>
                <c:pt idx="15454" formatCode="General">
                  <c:v>1.1640799900000001E-3</c:v>
                </c:pt>
                <c:pt idx="15455" formatCode="General">
                  <c:v>1.1641599900000001E-3</c:v>
                </c:pt>
                <c:pt idx="15456" formatCode="General">
                  <c:v>1.16423999E-3</c:v>
                </c:pt>
                <c:pt idx="15457" formatCode="General">
                  <c:v>1.16431999E-3</c:v>
                </c:pt>
                <c:pt idx="15458" formatCode="General">
                  <c:v>1.1643999899999999E-3</c:v>
                </c:pt>
                <c:pt idx="15459" formatCode="General">
                  <c:v>1.1644799899999999E-3</c:v>
                </c:pt>
                <c:pt idx="15460" formatCode="General">
                  <c:v>1.1645599900000001E-3</c:v>
                </c:pt>
                <c:pt idx="15461" formatCode="General">
                  <c:v>1.16463999E-3</c:v>
                </c:pt>
                <c:pt idx="15462" formatCode="General">
                  <c:v>1.16471999E-3</c:v>
                </c:pt>
                <c:pt idx="15463" formatCode="General">
                  <c:v>1.1647999899999999E-3</c:v>
                </c:pt>
                <c:pt idx="15464" formatCode="General">
                  <c:v>1.1648799899999999E-3</c:v>
                </c:pt>
                <c:pt idx="15465" formatCode="General">
                  <c:v>1.1649599900000001E-3</c:v>
                </c:pt>
                <c:pt idx="15466" formatCode="General">
                  <c:v>1.16503999E-3</c:v>
                </c:pt>
                <c:pt idx="15467" formatCode="General">
                  <c:v>1.16511999E-3</c:v>
                </c:pt>
                <c:pt idx="15468" formatCode="General">
                  <c:v>1.16519999E-3</c:v>
                </c:pt>
                <c:pt idx="15469" formatCode="General">
                  <c:v>1.1652799899999999E-3</c:v>
                </c:pt>
                <c:pt idx="15470" formatCode="General">
                  <c:v>1.1653599900000001E-3</c:v>
                </c:pt>
                <c:pt idx="15471" formatCode="General">
                  <c:v>1.16543999E-3</c:v>
                </c:pt>
                <c:pt idx="15472" formatCode="General">
                  <c:v>1.16551999E-3</c:v>
                </c:pt>
                <c:pt idx="15473" formatCode="General">
                  <c:v>1.16559999E-3</c:v>
                </c:pt>
                <c:pt idx="15474" formatCode="General">
                  <c:v>1.1656799899999999E-3</c:v>
                </c:pt>
                <c:pt idx="15475" formatCode="General">
                  <c:v>1.1657599900000001E-3</c:v>
                </c:pt>
                <c:pt idx="15476" formatCode="General">
                  <c:v>1.1658399900000001E-3</c:v>
                </c:pt>
                <c:pt idx="15477" formatCode="General">
                  <c:v>1.16591999E-3</c:v>
                </c:pt>
                <c:pt idx="15478" formatCode="General">
                  <c:v>1.16599999E-3</c:v>
                </c:pt>
                <c:pt idx="15479" formatCode="General">
                  <c:v>1.1660799899999999E-3</c:v>
                </c:pt>
                <c:pt idx="15480" formatCode="General">
                  <c:v>1.1661599899999999E-3</c:v>
                </c:pt>
                <c:pt idx="15481" formatCode="General">
                  <c:v>1.1662399900000001E-3</c:v>
                </c:pt>
                <c:pt idx="15482" formatCode="General">
                  <c:v>1.16631999E-3</c:v>
                </c:pt>
                <c:pt idx="15483" formatCode="General">
                  <c:v>1.16639999E-3</c:v>
                </c:pt>
                <c:pt idx="15484" formatCode="General">
                  <c:v>1.1664799899999999E-3</c:v>
                </c:pt>
                <c:pt idx="15485" formatCode="General">
                  <c:v>1.1665599899999999E-3</c:v>
                </c:pt>
                <c:pt idx="15486" formatCode="General">
                  <c:v>1.1666399900000001E-3</c:v>
                </c:pt>
                <c:pt idx="15487" formatCode="General">
                  <c:v>1.16671999E-3</c:v>
                </c:pt>
                <c:pt idx="15488" formatCode="General">
                  <c:v>1.16679999E-3</c:v>
                </c:pt>
                <c:pt idx="15489" formatCode="General">
                  <c:v>1.16687999E-3</c:v>
                </c:pt>
                <c:pt idx="15490" formatCode="General">
                  <c:v>1.1669599899999999E-3</c:v>
                </c:pt>
                <c:pt idx="15491" formatCode="General">
                  <c:v>1.1670399900000001E-3</c:v>
                </c:pt>
                <c:pt idx="15492" formatCode="General">
                  <c:v>1.16711999E-3</c:v>
                </c:pt>
                <c:pt idx="15493" formatCode="General">
                  <c:v>1.16719999E-3</c:v>
                </c:pt>
                <c:pt idx="15494" formatCode="General">
                  <c:v>1.16727999E-3</c:v>
                </c:pt>
                <c:pt idx="15495" formatCode="General">
                  <c:v>1.1673599899999999E-3</c:v>
                </c:pt>
                <c:pt idx="15496" formatCode="General">
                  <c:v>1.1674399900000001E-3</c:v>
                </c:pt>
                <c:pt idx="15497" formatCode="General">
                  <c:v>1.1675199900000001E-3</c:v>
                </c:pt>
                <c:pt idx="15498" formatCode="General">
                  <c:v>1.16759999E-3</c:v>
                </c:pt>
                <c:pt idx="15499" formatCode="General">
                  <c:v>1.16767999E-3</c:v>
                </c:pt>
                <c:pt idx="15500" formatCode="General">
                  <c:v>1.1677599899999999E-3</c:v>
                </c:pt>
                <c:pt idx="15501" formatCode="General">
                  <c:v>1.1678399900000001E-3</c:v>
                </c:pt>
                <c:pt idx="15502" formatCode="General">
                  <c:v>1.1679199900000001E-3</c:v>
                </c:pt>
                <c:pt idx="15503" formatCode="General">
                  <c:v>1.16799999E-3</c:v>
                </c:pt>
                <c:pt idx="15504" formatCode="General">
                  <c:v>1.16807999E-3</c:v>
                </c:pt>
                <c:pt idx="15505" formatCode="General">
                  <c:v>1.1681599899999999E-3</c:v>
                </c:pt>
                <c:pt idx="15506" formatCode="General">
                  <c:v>1.1682399899999999E-3</c:v>
                </c:pt>
                <c:pt idx="15507" formatCode="General">
                  <c:v>1.1683199900000001E-3</c:v>
                </c:pt>
                <c:pt idx="15508" formatCode="General">
                  <c:v>1.16839999E-3</c:v>
                </c:pt>
                <c:pt idx="15509" formatCode="General">
                  <c:v>1.16847999E-3</c:v>
                </c:pt>
                <c:pt idx="15510" formatCode="General">
                  <c:v>1.16855999E-3</c:v>
                </c:pt>
                <c:pt idx="15511" formatCode="General">
                  <c:v>1.1686399899999999E-3</c:v>
                </c:pt>
                <c:pt idx="15512" formatCode="General">
                  <c:v>1.1687199900000001E-3</c:v>
                </c:pt>
                <c:pt idx="15513" formatCode="General">
                  <c:v>1.16879999E-3</c:v>
                </c:pt>
                <c:pt idx="15514" formatCode="General">
                  <c:v>1.16887999E-3</c:v>
                </c:pt>
                <c:pt idx="15515" formatCode="General">
                  <c:v>1.16895999E-3</c:v>
                </c:pt>
                <c:pt idx="15516" formatCode="General">
                  <c:v>1.1690399899999999E-3</c:v>
                </c:pt>
                <c:pt idx="15517" formatCode="General">
                  <c:v>1.1691199900000001E-3</c:v>
                </c:pt>
                <c:pt idx="15518" formatCode="General">
                  <c:v>1.1691999900000001E-3</c:v>
                </c:pt>
                <c:pt idx="15519" formatCode="General">
                  <c:v>1.16927999E-3</c:v>
                </c:pt>
                <c:pt idx="15520" formatCode="General">
                  <c:v>1.16935999E-3</c:v>
                </c:pt>
                <c:pt idx="15521" formatCode="General">
                  <c:v>1.1694399899999999E-3</c:v>
                </c:pt>
                <c:pt idx="15522" formatCode="General">
                  <c:v>1.1695199900000001E-3</c:v>
                </c:pt>
                <c:pt idx="15523" formatCode="General">
                  <c:v>1.1695999900000001E-3</c:v>
                </c:pt>
                <c:pt idx="15524" formatCode="General">
                  <c:v>1.16967999E-3</c:v>
                </c:pt>
                <c:pt idx="15525" formatCode="General">
                  <c:v>1.16975999E-3</c:v>
                </c:pt>
                <c:pt idx="15526" formatCode="General">
                  <c:v>1.1698399899999999E-3</c:v>
                </c:pt>
                <c:pt idx="15527" formatCode="General">
                  <c:v>1.1699199899999999E-3</c:v>
                </c:pt>
                <c:pt idx="15528" formatCode="General">
                  <c:v>1.1699999900000001E-3</c:v>
                </c:pt>
                <c:pt idx="15529" formatCode="General">
                  <c:v>1.17007999E-3</c:v>
                </c:pt>
                <c:pt idx="15530" formatCode="General">
                  <c:v>1.17015999E-3</c:v>
                </c:pt>
                <c:pt idx="15531" formatCode="General">
                  <c:v>1.1702399899999999E-3</c:v>
                </c:pt>
                <c:pt idx="15532" formatCode="General">
                  <c:v>1.1703199899999999E-3</c:v>
                </c:pt>
                <c:pt idx="15533" formatCode="General">
                  <c:v>1.1703999900000001E-3</c:v>
                </c:pt>
                <c:pt idx="15534" formatCode="General">
                  <c:v>1.17047999E-3</c:v>
                </c:pt>
                <c:pt idx="15535" formatCode="General">
                  <c:v>1.17055999E-3</c:v>
                </c:pt>
                <c:pt idx="15536" formatCode="General">
                  <c:v>1.17063999E-3</c:v>
                </c:pt>
                <c:pt idx="15537" formatCode="General">
                  <c:v>1.1707199899999999E-3</c:v>
                </c:pt>
                <c:pt idx="15538" formatCode="General">
                  <c:v>1.1707999900000001E-3</c:v>
                </c:pt>
                <c:pt idx="15539" formatCode="General">
                  <c:v>1.1708799900000001E-3</c:v>
                </c:pt>
                <c:pt idx="15540" formatCode="General">
                  <c:v>1.17095999E-3</c:v>
                </c:pt>
                <c:pt idx="15541" formatCode="General">
                  <c:v>1.17103999E-3</c:v>
                </c:pt>
                <c:pt idx="15542" formatCode="General">
                  <c:v>1.1711199899999999E-3</c:v>
                </c:pt>
                <c:pt idx="15543" formatCode="General">
                  <c:v>1.1711999900000001E-3</c:v>
                </c:pt>
                <c:pt idx="15544" formatCode="General">
                  <c:v>1.1712799900000001E-3</c:v>
                </c:pt>
                <c:pt idx="15545" formatCode="General">
                  <c:v>1.17135999E-3</c:v>
                </c:pt>
                <c:pt idx="15546" formatCode="General">
                  <c:v>1.17143999E-3</c:v>
                </c:pt>
                <c:pt idx="15547" formatCode="General">
                  <c:v>1.1715199899999999E-3</c:v>
                </c:pt>
                <c:pt idx="15548" formatCode="General">
                  <c:v>1.1715999899999999E-3</c:v>
                </c:pt>
                <c:pt idx="15549" formatCode="General">
                  <c:v>1.1716799900000001E-3</c:v>
                </c:pt>
                <c:pt idx="15550" formatCode="General">
                  <c:v>1.17175999E-3</c:v>
                </c:pt>
                <c:pt idx="15551" formatCode="General">
                  <c:v>1.17183999E-3</c:v>
                </c:pt>
                <c:pt idx="15552" formatCode="General">
                  <c:v>1.1719199899999999E-3</c:v>
                </c:pt>
                <c:pt idx="15553" formatCode="General">
                  <c:v>1.1719999899999999E-3</c:v>
                </c:pt>
                <c:pt idx="15554" formatCode="General">
                  <c:v>1.1720799900000001E-3</c:v>
                </c:pt>
                <c:pt idx="15555" formatCode="General">
                  <c:v>1.17215999E-3</c:v>
                </c:pt>
                <c:pt idx="15556" formatCode="General">
                  <c:v>1.17223999E-3</c:v>
                </c:pt>
                <c:pt idx="15557" formatCode="General">
                  <c:v>1.17231999E-3</c:v>
                </c:pt>
                <c:pt idx="15558" formatCode="General">
                  <c:v>1.1723999899999999E-3</c:v>
                </c:pt>
                <c:pt idx="15559" formatCode="General">
                  <c:v>1.1724799900000001E-3</c:v>
                </c:pt>
                <c:pt idx="15560" formatCode="General">
                  <c:v>1.17255999E-3</c:v>
                </c:pt>
                <c:pt idx="15561" formatCode="General">
                  <c:v>1.17263999E-3</c:v>
                </c:pt>
                <c:pt idx="15562" formatCode="General">
                  <c:v>1.17271999E-3</c:v>
                </c:pt>
                <c:pt idx="15563" formatCode="General">
                  <c:v>1.1727999899999999E-3</c:v>
                </c:pt>
                <c:pt idx="15564" formatCode="General">
                  <c:v>1.1728799900000001E-3</c:v>
                </c:pt>
                <c:pt idx="15565" formatCode="General">
                  <c:v>1.1729599900000001E-3</c:v>
                </c:pt>
                <c:pt idx="15566" formatCode="General">
                  <c:v>1.17303999E-3</c:v>
                </c:pt>
                <c:pt idx="15567" formatCode="General">
                  <c:v>1.17311999E-3</c:v>
                </c:pt>
                <c:pt idx="15568" formatCode="General">
                  <c:v>1.1731999899999999E-3</c:v>
                </c:pt>
                <c:pt idx="15569" formatCode="General">
                  <c:v>1.1732799899999999E-3</c:v>
                </c:pt>
                <c:pt idx="15570" formatCode="General">
                  <c:v>1.1733599900000001E-3</c:v>
                </c:pt>
                <c:pt idx="15571" formatCode="General">
                  <c:v>1.17343999E-3</c:v>
                </c:pt>
                <c:pt idx="15572" formatCode="General">
                  <c:v>1.17351999E-3</c:v>
                </c:pt>
                <c:pt idx="15573" formatCode="General">
                  <c:v>1.1735999899999999E-3</c:v>
                </c:pt>
                <c:pt idx="15574" formatCode="General">
                  <c:v>1.1736799899999999E-3</c:v>
                </c:pt>
                <c:pt idx="15575" formatCode="General">
                  <c:v>1.1737599900000001E-3</c:v>
                </c:pt>
                <c:pt idx="15576" formatCode="General">
                  <c:v>1.17383999E-3</c:v>
                </c:pt>
                <c:pt idx="15577" formatCode="General">
                  <c:v>1.17391999E-3</c:v>
                </c:pt>
                <c:pt idx="15578" formatCode="General">
                  <c:v>1.17399999E-3</c:v>
                </c:pt>
                <c:pt idx="15579" formatCode="General">
                  <c:v>1.1740799899999999E-3</c:v>
                </c:pt>
                <c:pt idx="15580" formatCode="General">
                  <c:v>1.1741599900000001E-3</c:v>
                </c:pt>
                <c:pt idx="15581" formatCode="General">
                  <c:v>1.17423999E-3</c:v>
                </c:pt>
                <c:pt idx="15582" formatCode="General">
                  <c:v>1.17431999E-3</c:v>
                </c:pt>
                <c:pt idx="15583" formatCode="General">
                  <c:v>1.17439999E-3</c:v>
                </c:pt>
                <c:pt idx="15584" formatCode="General">
                  <c:v>1.1744799899999999E-3</c:v>
                </c:pt>
                <c:pt idx="15585" formatCode="General">
                  <c:v>1.1745599900000001E-3</c:v>
                </c:pt>
                <c:pt idx="15586" formatCode="General">
                  <c:v>1.1746399900000001E-3</c:v>
                </c:pt>
                <c:pt idx="15587" formatCode="General">
                  <c:v>1.17471999E-3</c:v>
                </c:pt>
                <c:pt idx="15588" formatCode="General">
                  <c:v>1.17479999E-3</c:v>
                </c:pt>
                <c:pt idx="15589" formatCode="General">
                  <c:v>1.1748799899999999E-3</c:v>
                </c:pt>
                <c:pt idx="15590" formatCode="General">
                  <c:v>1.1749599900000001E-3</c:v>
                </c:pt>
                <c:pt idx="15591" formatCode="General">
                  <c:v>1.1750399900000001E-3</c:v>
                </c:pt>
                <c:pt idx="15592" formatCode="General">
                  <c:v>1.17511999E-3</c:v>
                </c:pt>
                <c:pt idx="15593" formatCode="General">
                  <c:v>1.17519999E-3</c:v>
                </c:pt>
                <c:pt idx="15594" formatCode="General">
                  <c:v>1.1752799899999999E-3</c:v>
                </c:pt>
                <c:pt idx="15595" formatCode="General">
                  <c:v>1.1753599899999999E-3</c:v>
                </c:pt>
                <c:pt idx="15596" formatCode="General">
                  <c:v>1.1754399900000001E-3</c:v>
                </c:pt>
                <c:pt idx="15597" formatCode="General">
                  <c:v>1.17551999E-3</c:v>
                </c:pt>
                <c:pt idx="15598" formatCode="General">
                  <c:v>1.17559999E-3</c:v>
                </c:pt>
                <c:pt idx="15599" formatCode="General">
                  <c:v>1.17567999E-3</c:v>
                </c:pt>
                <c:pt idx="15600" formatCode="General">
                  <c:v>1.1757599899999999E-3</c:v>
                </c:pt>
                <c:pt idx="15601" formatCode="General">
                  <c:v>1.1758399900000001E-3</c:v>
                </c:pt>
                <c:pt idx="15602" formatCode="General">
                  <c:v>1.17591999E-3</c:v>
                </c:pt>
                <c:pt idx="15603" formatCode="General">
                  <c:v>1.17599999E-3</c:v>
                </c:pt>
                <c:pt idx="15604" formatCode="General">
                  <c:v>1.17607999E-3</c:v>
                </c:pt>
                <c:pt idx="15605" formatCode="General">
                  <c:v>1.1761599899999999E-3</c:v>
                </c:pt>
                <c:pt idx="15606" formatCode="General">
                  <c:v>1.1762399900000001E-3</c:v>
                </c:pt>
                <c:pt idx="15607" formatCode="General">
                  <c:v>1.1763199900000001E-3</c:v>
                </c:pt>
                <c:pt idx="15608" formatCode="General">
                  <c:v>1.17639999E-3</c:v>
                </c:pt>
                <c:pt idx="15609" formatCode="General">
                  <c:v>1.17647999E-3</c:v>
                </c:pt>
                <c:pt idx="15610" formatCode="General">
                  <c:v>1.1765599899999999E-3</c:v>
                </c:pt>
                <c:pt idx="15611" formatCode="General">
                  <c:v>1.1766399900000001E-3</c:v>
                </c:pt>
                <c:pt idx="15612" formatCode="General">
                  <c:v>1.1767199900000001E-3</c:v>
                </c:pt>
                <c:pt idx="15613" formatCode="General">
                  <c:v>1.17679999E-3</c:v>
                </c:pt>
                <c:pt idx="15614" formatCode="General">
                  <c:v>1.17687999E-3</c:v>
                </c:pt>
                <c:pt idx="15615" formatCode="General">
                  <c:v>1.1769599899999999E-3</c:v>
                </c:pt>
                <c:pt idx="15616" formatCode="General">
                  <c:v>1.1770399899999999E-3</c:v>
                </c:pt>
                <c:pt idx="15617" formatCode="General">
                  <c:v>1.1771199900000001E-3</c:v>
                </c:pt>
                <c:pt idx="15618" formatCode="General">
                  <c:v>1.17719999E-3</c:v>
                </c:pt>
                <c:pt idx="15619" formatCode="General">
                  <c:v>1.17727999E-3</c:v>
                </c:pt>
                <c:pt idx="15620" formatCode="General">
                  <c:v>1.1773599899999999E-3</c:v>
                </c:pt>
                <c:pt idx="15621" formatCode="General">
                  <c:v>1.1774399899999999E-3</c:v>
                </c:pt>
                <c:pt idx="15622" formatCode="General">
                  <c:v>1.1775199900000001E-3</c:v>
                </c:pt>
                <c:pt idx="15623" formatCode="General">
                  <c:v>1.17759999E-3</c:v>
                </c:pt>
                <c:pt idx="15624" formatCode="General">
                  <c:v>1.17767999E-3</c:v>
                </c:pt>
                <c:pt idx="15625" formatCode="General">
                  <c:v>1.17775999E-3</c:v>
                </c:pt>
                <c:pt idx="15626" formatCode="General">
                  <c:v>1.1778399899999999E-3</c:v>
                </c:pt>
                <c:pt idx="15627" formatCode="General">
                  <c:v>1.1779199900000001E-3</c:v>
                </c:pt>
                <c:pt idx="15628" formatCode="General">
                  <c:v>1.1779999900000001E-3</c:v>
                </c:pt>
                <c:pt idx="15629" formatCode="General">
                  <c:v>1.17807999E-3</c:v>
                </c:pt>
                <c:pt idx="15630" formatCode="General">
                  <c:v>1.17815999E-3</c:v>
                </c:pt>
                <c:pt idx="15631" formatCode="General">
                  <c:v>1.1782399899999999E-3</c:v>
                </c:pt>
                <c:pt idx="15632" formatCode="General">
                  <c:v>1.1783199900000001E-3</c:v>
                </c:pt>
                <c:pt idx="15633" formatCode="General">
                  <c:v>1.1783999900000001E-3</c:v>
                </c:pt>
                <c:pt idx="15634" formatCode="General">
                  <c:v>1.17847999E-3</c:v>
                </c:pt>
                <c:pt idx="15635" formatCode="General">
                  <c:v>1.17855999E-3</c:v>
                </c:pt>
                <c:pt idx="15636" formatCode="General">
                  <c:v>1.1786399899999999E-3</c:v>
                </c:pt>
                <c:pt idx="15637" formatCode="General">
                  <c:v>1.1787199899999999E-3</c:v>
                </c:pt>
                <c:pt idx="15638" formatCode="General">
                  <c:v>1.1787999900000001E-3</c:v>
                </c:pt>
                <c:pt idx="15639" formatCode="General">
                  <c:v>1.17887999E-3</c:v>
                </c:pt>
                <c:pt idx="15640" formatCode="General">
                  <c:v>1.17895999E-3</c:v>
                </c:pt>
                <c:pt idx="15641" formatCode="General">
                  <c:v>1.1790399899999999E-3</c:v>
                </c:pt>
                <c:pt idx="15642" formatCode="General">
                  <c:v>1.1791199899999999E-3</c:v>
                </c:pt>
                <c:pt idx="15643" formatCode="General">
                  <c:v>1.1791999900000001E-3</c:v>
                </c:pt>
                <c:pt idx="15644" formatCode="General">
                  <c:v>1.17927999E-3</c:v>
                </c:pt>
                <c:pt idx="15645" formatCode="General">
                  <c:v>1.17935999E-3</c:v>
                </c:pt>
                <c:pt idx="15646" formatCode="General">
                  <c:v>1.17943999E-3</c:v>
                </c:pt>
                <c:pt idx="15647" formatCode="General">
                  <c:v>1.1795199899999999E-3</c:v>
                </c:pt>
                <c:pt idx="15648" formatCode="General">
                  <c:v>1.1795999900000001E-3</c:v>
                </c:pt>
                <c:pt idx="15649" formatCode="General">
                  <c:v>1.17967999E-3</c:v>
                </c:pt>
                <c:pt idx="15650" formatCode="General">
                  <c:v>1.17975999E-3</c:v>
                </c:pt>
                <c:pt idx="15651" formatCode="General">
                  <c:v>1.17983999E-3</c:v>
                </c:pt>
                <c:pt idx="15652" formatCode="General">
                  <c:v>1.1799199899999999E-3</c:v>
                </c:pt>
                <c:pt idx="15653" formatCode="General">
                  <c:v>1.1799999900000001E-3</c:v>
                </c:pt>
                <c:pt idx="15654" formatCode="General">
                  <c:v>1.1800799900000001E-3</c:v>
                </c:pt>
                <c:pt idx="15655" formatCode="General">
                  <c:v>1.18015999E-3</c:v>
                </c:pt>
                <c:pt idx="15656" formatCode="General">
                  <c:v>1.18023999E-3</c:v>
                </c:pt>
                <c:pt idx="15657" formatCode="General">
                  <c:v>1.1803199899999999E-3</c:v>
                </c:pt>
                <c:pt idx="15658" formatCode="General">
                  <c:v>1.1803999899999999E-3</c:v>
                </c:pt>
                <c:pt idx="15659" formatCode="General">
                  <c:v>1.1804799900000001E-3</c:v>
                </c:pt>
                <c:pt idx="15660" formatCode="General">
                  <c:v>1.18055999E-3</c:v>
                </c:pt>
                <c:pt idx="15661" formatCode="General">
                  <c:v>1.18063999E-3</c:v>
                </c:pt>
                <c:pt idx="15662" formatCode="General">
                  <c:v>1.1807199899999999E-3</c:v>
                </c:pt>
                <c:pt idx="15663" formatCode="General">
                  <c:v>1.1807999899999999E-3</c:v>
                </c:pt>
                <c:pt idx="15664" formatCode="General">
                  <c:v>1.1808799900000001E-3</c:v>
                </c:pt>
                <c:pt idx="15665" formatCode="General">
                  <c:v>1.18095999E-3</c:v>
                </c:pt>
                <c:pt idx="15666" formatCode="General">
                  <c:v>1.18103999E-3</c:v>
                </c:pt>
                <c:pt idx="15667" formatCode="General">
                  <c:v>1.18111999E-3</c:v>
                </c:pt>
                <c:pt idx="15668" formatCode="General">
                  <c:v>1.1811999899999999E-3</c:v>
                </c:pt>
                <c:pt idx="15669" formatCode="General">
                  <c:v>1.1812799900000001E-3</c:v>
                </c:pt>
                <c:pt idx="15670" formatCode="General">
                  <c:v>1.18135999E-3</c:v>
                </c:pt>
                <c:pt idx="15671" formatCode="General">
                  <c:v>1.18143999E-3</c:v>
                </c:pt>
                <c:pt idx="15672" formatCode="General">
                  <c:v>1.18151999E-3</c:v>
                </c:pt>
                <c:pt idx="15673" formatCode="General">
                  <c:v>1.1815999899999999E-3</c:v>
                </c:pt>
                <c:pt idx="15674" formatCode="General">
                  <c:v>1.1816799900000001E-3</c:v>
                </c:pt>
                <c:pt idx="15675" formatCode="General">
                  <c:v>1.1817599900000001E-3</c:v>
                </c:pt>
                <c:pt idx="15676" formatCode="General">
                  <c:v>1.18183999E-3</c:v>
                </c:pt>
                <c:pt idx="15677" formatCode="General">
                  <c:v>1.18191999E-3</c:v>
                </c:pt>
                <c:pt idx="15678" formatCode="General">
                  <c:v>1.1819999899999999E-3</c:v>
                </c:pt>
                <c:pt idx="15679" formatCode="General">
                  <c:v>1.1820799900000001E-3</c:v>
                </c:pt>
                <c:pt idx="15680" formatCode="General">
                  <c:v>1.1821599900000001E-3</c:v>
                </c:pt>
                <c:pt idx="15681" formatCode="General">
                  <c:v>1.18223999E-3</c:v>
                </c:pt>
                <c:pt idx="15682" formatCode="General">
                  <c:v>1.18231999E-3</c:v>
                </c:pt>
                <c:pt idx="15683" formatCode="General">
                  <c:v>1.1823999899999999E-3</c:v>
                </c:pt>
                <c:pt idx="15684" formatCode="General">
                  <c:v>1.1824799899999999E-3</c:v>
                </c:pt>
                <c:pt idx="15685" formatCode="General">
                  <c:v>1.1825599900000001E-3</c:v>
                </c:pt>
                <c:pt idx="15686" formatCode="General">
                  <c:v>1.18263999E-3</c:v>
                </c:pt>
                <c:pt idx="15687" formatCode="General">
                  <c:v>1.18271999E-3</c:v>
                </c:pt>
                <c:pt idx="15688" formatCode="General">
                  <c:v>1.18279999E-3</c:v>
                </c:pt>
                <c:pt idx="15689" formatCode="General">
                  <c:v>1.1828799899999999E-3</c:v>
                </c:pt>
                <c:pt idx="15690" formatCode="General">
                  <c:v>1.1829599900000001E-3</c:v>
                </c:pt>
                <c:pt idx="15691" formatCode="General">
                  <c:v>1.18303999E-3</c:v>
                </c:pt>
                <c:pt idx="15692" formatCode="General">
                  <c:v>1.18311999E-3</c:v>
                </c:pt>
                <c:pt idx="15693" formatCode="General">
                  <c:v>1.18319999E-3</c:v>
                </c:pt>
                <c:pt idx="15694" formatCode="General">
                  <c:v>1.1832799899999999E-3</c:v>
                </c:pt>
                <c:pt idx="15695" formatCode="General">
                  <c:v>1.1833599900000001E-3</c:v>
                </c:pt>
                <c:pt idx="15696" formatCode="General">
                  <c:v>1.1834399900000001E-3</c:v>
                </c:pt>
                <c:pt idx="15697" formatCode="General">
                  <c:v>1.18351999E-3</c:v>
                </c:pt>
                <c:pt idx="15698" formatCode="General">
                  <c:v>1.18359999E-3</c:v>
                </c:pt>
                <c:pt idx="15699" formatCode="General">
                  <c:v>1.1836799899999999E-3</c:v>
                </c:pt>
                <c:pt idx="15700" formatCode="General">
                  <c:v>1.1837599900000001E-3</c:v>
                </c:pt>
                <c:pt idx="15701" formatCode="General">
                  <c:v>1.1838399900000001E-3</c:v>
                </c:pt>
                <c:pt idx="15702" formatCode="General">
                  <c:v>1.18391999E-3</c:v>
                </c:pt>
                <c:pt idx="15703" formatCode="General">
                  <c:v>1.18399999E-3</c:v>
                </c:pt>
                <c:pt idx="15704" formatCode="General">
                  <c:v>1.1840799899999999E-3</c:v>
                </c:pt>
                <c:pt idx="15705" formatCode="General">
                  <c:v>1.1841599899999999E-3</c:v>
                </c:pt>
                <c:pt idx="15706" formatCode="General">
                  <c:v>1.1842399900000001E-3</c:v>
                </c:pt>
                <c:pt idx="15707" formatCode="General">
                  <c:v>1.18431999E-3</c:v>
                </c:pt>
                <c:pt idx="15708" formatCode="General">
                  <c:v>1.18439999E-3</c:v>
                </c:pt>
                <c:pt idx="15709" formatCode="General">
                  <c:v>1.1844799899999999E-3</c:v>
                </c:pt>
                <c:pt idx="15710" formatCode="General">
                  <c:v>1.1845599899999999E-3</c:v>
                </c:pt>
                <c:pt idx="15711" formatCode="General">
                  <c:v>1.1846399900000001E-3</c:v>
                </c:pt>
                <c:pt idx="15712" formatCode="General">
                  <c:v>1.18471999E-3</c:v>
                </c:pt>
                <c:pt idx="15713" formatCode="General">
                  <c:v>1.18479999E-3</c:v>
                </c:pt>
                <c:pt idx="15714" formatCode="General">
                  <c:v>1.18487999E-3</c:v>
                </c:pt>
                <c:pt idx="15715" formatCode="General">
                  <c:v>1.1849599899999999E-3</c:v>
                </c:pt>
                <c:pt idx="15716" formatCode="General">
                  <c:v>1.1850399900000001E-3</c:v>
                </c:pt>
                <c:pt idx="15717" formatCode="General">
                  <c:v>1.1851199900000001E-3</c:v>
                </c:pt>
                <c:pt idx="15718" formatCode="General">
                  <c:v>1.18519999E-3</c:v>
                </c:pt>
                <c:pt idx="15719" formatCode="General">
                  <c:v>1.18527999E-3</c:v>
                </c:pt>
                <c:pt idx="15720" formatCode="General">
                  <c:v>1.1853599899999999E-3</c:v>
                </c:pt>
                <c:pt idx="15721" formatCode="General">
                  <c:v>1.1854399900000001E-3</c:v>
                </c:pt>
                <c:pt idx="15722" formatCode="General">
                  <c:v>1.1855199900000001E-3</c:v>
                </c:pt>
                <c:pt idx="15723" formatCode="General">
                  <c:v>1.18559999E-3</c:v>
                </c:pt>
                <c:pt idx="15724" formatCode="General">
                  <c:v>1.18567999E-3</c:v>
                </c:pt>
                <c:pt idx="15725" formatCode="General">
                  <c:v>1.1857599899999999E-3</c:v>
                </c:pt>
                <c:pt idx="15726" formatCode="General">
                  <c:v>1.1858399899999999E-3</c:v>
                </c:pt>
                <c:pt idx="15727" formatCode="General">
                  <c:v>1.1859199900000001E-3</c:v>
                </c:pt>
                <c:pt idx="15728" formatCode="General">
                  <c:v>1.18599999E-3</c:v>
                </c:pt>
                <c:pt idx="15729" formatCode="General">
                  <c:v>1.18607999E-3</c:v>
                </c:pt>
                <c:pt idx="15730" formatCode="General">
                  <c:v>1.1861599899999999E-3</c:v>
                </c:pt>
                <c:pt idx="15731" formatCode="General">
                  <c:v>1.1862399899999999E-3</c:v>
                </c:pt>
                <c:pt idx="15732" formatCode="General">
                  <c:v>1.1863199900000001E-3</c:v>
                </c:pt>
                <c:pt idx="15733" formatCode="General">
                  <c:v>1.18639999E-3</c:v>
                </c:pt>
                <c:pt idx="15734" formatCode="General">
                  <c:v>1.18647999E-3</c:v>
                </c:pt>
                <c:pt idx="15735" formatCode="General">
                  <c:v>1.18655999E-3</c:v>
                </c:pt>
                <c:pt idx="15736" formatCode="General">
                  <c:v>1.1866399899999999E-3</c:v>
                </c:pt>
                <c:pt idx="15737" formatCode="General">
                  <c:v>1.1867199900000001E-3</c:v>
                </c:pt>
                <c:pt idx="15738" formatCode="General">
                  <c:v>1.18679999E-3</c:v>
                </c:pt>
                <c:pt idx="15739" formatCode="General">
                  <c:v>1.18687999E-3</c:v>
                </c:pt>
                <c:pt idx="15740" formatCode="General">
                  <c:v>1.18695999E-3</c:v>
                </c:pt>
                <c:pt idx="15741" formatCode="General">
                  <c:v>1.1870399899999999E-3</c:v>
                </c:pt>
                <c:pt idx="15742" formatCode="General">
                  <c:v>1.1871199900000001E-3</c:v>
                </c:pt>
                <c:pt idx="15743" formatCode="General">
                  <c:v>1.1871999900000001E-3</c:v>
                </c:pt>
                <c:pt idx="15744" formatCode="General">
                  <c:v>1.18727999E-3</c:v>
                </c:pt>
                <c:pt idx="15745" formatCode="General">
                  <c:v>1.18735999E-3</c:v>
                </c:pt>
                <c:pt idx="15746" formatCode="General">
                  <c:v>1.1874399899999999E-3</c:v>
                </c:pt>
                <c:pt idx="15747" formatCode="General">
                  <c:v>1.1875199899999999E-3</c:v>
                </c:pt>
                <c:pt idx="15748" formatCode="General">
                  <c:v>1.1875999900000001E-3</c:v>
                </c:pt>
                <c:pt idx="15749" formatCode="General">
                  <c:v>1.18767999E-3</c:v>
                </c:pt>
                <c:pt idx="15750" formatCode="General">
                  <c:v>1.18775999E-3</c:v>
                </c:pt>
                <c:pt idx="15751" formatCode="General">
                  <c:v>1.1878399899999999E-3</c:v>
                </c:pt>
                <c:pt idx="15752" formatCode="General">
                  <c:v>1.1879199899999999E-3</c:v>
                </c:pt>
                <c:pt idx="15753" formatCode="General">
                  <c:v>1.1879999900000001E-3</c:v>
                </c:pt>
                <c:pt idx="15754" formatCode="General">
                  <c:v>1.18807999E-3</c:v>
                </c:pt>
                <c:pt idx="15755" formatCode="General">
                  <c:v>1.18815999E-3</c:v>
                </c:pt>
                <c:pt idx="15756" formatCode="General">
                  <c:v>1.18823999E-3</c:v>
                </c:pt>
                <c:pt idx="15757" formatCode="General">
                  <c:v>1.1883199899999999E-3</c:v>
                </c:pt>
                <c:pt idx="15758" formatCode="General">
                  <c:v>1.1883999900000001E-3</c:v>
                </c:pt>
                <c:pt idx="15759" formatCode="General">
                  <c:v>1.18847999E-3</c:v>
                </c:pt>
                <c:pt idx="15760" formatCode="General">
                  <c:v>1.18855999E-3</c:v>
                </c:pt>
                <c:pt idx="15761" formatCode="General">
                  <c:v>1.18863999E-3</c:v>
                </c:pt>
                <c:pt idx="15762" formatCode="General">
                  <c:v>1.1887199899999999E-3</c:v>
                </c:pt>
                <c:pt idx="15763" formatCode="General">
                  <c:v>1.1887999900000001E-3</c:v>
                </c:pt>
                <c:pt idx="15764" formatCode="General">
                  <c:v>1.1888799900000001E-3</c:v>
                </c:pt>
                <c:pt idx="15765" formatCode="General">
                  <c:v>1.18895999E-3</c:v>
                </c:pt>
                <c:pt idx="15766" formatCode="General">
                  <c:v>1.18903999E-3</c:v>
                </c:pt>
                <c:pt idx="15767" formatCode="General">
                  <c:v>1.1891199899999999E-3</c:v>
                </c:pt>
                <c:pt idx="15768" formatCode="General">
                  <c:v>1.1891999900000001E-3</c:v>
                </c:pt>
                <c:pt idx="15769" formatCode="General">
                  <c:v>1.1892799900000001E-3</c:v>
                </c:pt>
                <c:pt idx="15770" formatCode="General">
                  <c:v>1.18935999E-3</c:v>
                </c:pt>
                <c:pt idx="15771" formatCode="General">
                  <c:v>1.18943999E-3</c:v>
                </c:pt>
                <c:pt idx="15772" formatCode="General">
                  <c:v>1.1895199899999999E-3</c:v>
                </c:pt>
                <c:pt idx="15773" formatCode="General">
                  <c:v>1.1895999899999999E-3</c:v>
                </c:pt>
                <c:pt idx="15774" formatCode="General">
                  <c:v>1.1896799900000001E-3</c:v>
                </c:pt>
                <c:pt idx="15775" formatCode="General">
                  <c:v>1.18975999E-3</c:v>
                </c:pt>
                <c:pt idx="15776" formatCode="General">
                  <c:v>1.18983999E-3</c:v>
                </c:pt>
                <c:pt idx="15777" formatCode="General">
                  <c:v>1.18991999E-3</c:v>
                </c:pt>
                <c:pt idx="15778" formatCode="General">
                  <c:v>1.1899999899999999E-3</c:v>
                </c:pt>
                <c:pt idx="15779" formatCode="General">
                  <c:v>1.1900799900000001E-3</c:v>
                </c:pt>
                <c:pt idx="15780" formatCode="General">
                  <c:v>1.19015999E-3</c:v>
                </c:pt>
                <c:pt idx="15781" formatCode="General">
                  <c:v>1.19023999E-3</c:v>
                </c:pt>
                <c:pt idx="15782" formatCode="General">
                  <c:v>1.19031999E-3</c:v>
                </c:pt>
                <c:pt idx="15783" formatCode="General">
                  <c:v>1.1903999899999999E-3</c:v>
                </c:pt>
                <c:pt idx="15784" formatCode="General">
                  <c:v>1.1904799900000001E-3</c:v>
                </c:pt>
                <c:pt idx="15785" formatCode="General">
                  <c:v>1.1905599900000001E-3</c:v>
                </c:pt>
                <c:pt idx="15786" formatCode="General">
                  <c:v>1.19063999E-3</c:v>
                </c:pt>
                <c:pt idx="15787" formatCode="General">
                  <c:v>1.19071999E-3</c:v>
                </c:pt>
                <c:pt idx="15788" formatCode="General">
                  <c:v>1.1907999899999999E-3</c:v>
                </c:pt>
                <c:pt idx="15789" formatCode="General">
                  <c:v>1.1908799900000001E-3</c:v>
                </c:pt>
                <c:pt idx="15790" formatCode="General">
                  <c:v>1.1909599900000001E-3</c:v>
                </c:pt>
                <c:pt idx="15791" formatCode="General">
                  <c:v>1.19103999E-3</c:v>
                </c:pt>
                <c:pt idx="15792" formatCode="General">
                  <c:v>1.19111999E-3</c:v>
                </c:pt>
                <c:pt idx="15793" formatCode="General">
                  <c:v>1.1911999899999999E-3</c:v>
                </c:pt>
                <c:pt idx="15794" formatCode="General">
                  <c:v>1.1912799899999999E-3</c:v>
                </c:pt>
                <c:pt idx="15795" formatCode="General">
                  <c:v>1.1913599900000001E-3</c:v>
                </c:pt>
                <c:pt idx="15796" formatCode="General">
                  <c:v>1.19143999E-3</c:v>
                </c:pt>
                <c:pt idx="15797" formatCode="General">
                  <c:v>1.19151999E-3</c:v>
                </c:pt>
                <c:pt idx="15798" formatCode="General">
                  <c:v>1.1915999899999999E-3</c:v>
                </c:pt>
                <c:pt idx="15799" formatCode="General">
                  <c:v>1.1916799899999999E-3</c:v>
                </c:pt>
                <c:pt idx="15800" formatCode="General">
                  <c:v>1.1917599900000001E-3</c:v>
                </c:pt>
                <c:pt idx="15801" formatCode="General">
                  <c:v>1.19183999E-3</c:v>
                </c:pt>
                <c:pt idx="15802" formatCode="General">
                  <c:v>1.19191999E-3</c:v>
                </c:pt>
                <c:pt idx="15803" formatCode="General">
                  <c:v>1.19199999E-3</c:v>
                </c:pt>
                <c:pt idx="15804" formatCode="General">
                  <c:v>1.1920799899999999E-3</c:v>
                </c:pt>
                <c:pt idx="15805" formatCode="General">
                  <c:v>1.1921599900000001E-3</c:v>
                </c:pt>
                <c:pt idx="15806" formatCode="General">
                  <c:v>1.19223999E-3</c:v>
                </c:pt>
                <c:pt idx="15807" formatCode="General">
                  <c:v>1.19231999E-3</c:v>
                </c:pt>
                <c:pt idx="15808" formatCode="General">
                  <c:v>1.19239999E-3</c:v>
                </c:pt>
                <c:pt idx="15809" formatCode="General">
                  <c:v>1.1924799899999999E-3</c:v>
                </c:pt>
                <c:pt idx="15810" formatCode="General">
                  <c:v>1.1925599900000001E-3</c:v>
                </c:pt>
                <c:pt idx="15811" formatCode="General">
                  <c:v>1.1926399900000001E-3</c:v>
                </c:pt>
                <c:pt idx="15812" formatCode="General">
                  <c:v>1.19271999E-3</c:v>
                </c:pt>
                <c:pt idx="15813" formatCode="General">
                  <c:v>1.19279999E-3</c:v>
                </c:pt>
                <c:pt idx="15814" formatCode="General">
                  <c:v>1.1928799899999999E-3</c:v>
                </c:pt>
                <c:pt idx="15815" formatCode="General">
                  <c:v>1.1929599899999999E-3</c:v>
                </c:pt>
                <c:pt idx="15816" formatCode="General">
                  <c:v>1.1930399900000001E-3</c:v>
                </c:pt>
                <c:pt idx="15817" formatCode="General">
                  <c:v>1.19311999E-3</c:v>
                </c:pt>
                <c:pt idx="15818" formatCode="General">
                  <c:v>1.19319999E-3</c:v>
                </c:pt>
                <c:pt idx="15819" formatCode="General">
                  <c:v>1.1932799899999999E-3</c:v>
                </c:pt>
                <c:pt idx="15820" formatCode="General">
                  <c:v>1.1933599899999999E-3</c:v>
                </c:pt>
                <c:pt idx="15821" formatCode="General">
                  <c:v>1.1934399900000001E-3</c:v>
                </c:pt>
                <c:pt idx="15822" formatCode="General">
                  <c:v>1.19351999E-3</c:v>
                </c:pt>
                <c:pt idx="15823" formatCode="General">
                  <c:v>1.19359999E-3</c:v>
                </c:pt>
                <c:pt idx="15824" formatCode="General">
                  <c:v>1.19367999E-3</c:v>
                </c:pt>
                <c:pt idx="15825" formatCode="General">
                  <c:v>1.1937599899999999E-3</c:v>
                </c:pt>
                <c:pt idx="15826" formatCode="General">
                  <c:v>1.1938399900000001E-3</c:v>
                </c:pt>
                <c:pt idx="15827" formatCode="General">
                  <c:v>1.19391999E-3</c:v>
                </c:pt>
                <c:pt idx="15828" formatCode="General">
                  <c:v>1.19399999E-3</c:v>
                </c:pt>
                <c:pt idx="15829" formatCode="General">
                  <c:v>1.19407999E-3</c:v>
                </c:pt>
                <c:pt idx="15830" formatCode="General">
                  <c:v>1.1941599899999999E-3</c:v>
                </c:pt>
                <c:pt idx="15831" formatCode="General">
                  <c:v>1.1942399900000001E-3</c:v>
                </c:pt>
                <c:pt idx="15832" formatCode="General">
                  <c:v>1.1943199900000001E-3</c:v>
                </c:pt>
                <c:pt idx="15833" formatCode="General">
                  <c:v>1.19439999E-3</c:v>
                </c:pt>
                <c:pt idx="15834" formatCode="General">
                  <c:v>1.19447999E-3</c:v>
                </c:pt>
                <c:pt idx="15835" formatCode="General">
                  <c:v>1.1945599899999999E-3</c:v>
                </c:pt>
                <c:pt idx="15836" formatCode="General">
                  <c:v>1.1946399900000001E-3</c:v>
                </c:pt>
                <c:pt idx="15837" formatCode="General">
                  <c:v>1.1947199900000001E-3</c:v>
                </c:pt>
                <c:pt idx="15838" formatCode="General">
                  <c:v>1.19479999E-3</c:v>
                </c:pt>
                <c:pt idx="15839" formatCode="General">
                  <c:v>1.19487999E-3</c:v>
                </c:pt>
                <c:pt idx="15840" formatCode="General">
                  <c:v>1.1949599899999999E-3</c:v>
                </c:pt>
                <c:pt idx="15841" formatCode="General">
                  <c:v>1.1950399899999999E-3</c:v>
                </c:pt>
                <c:pt idx="15842" formatCode="General">
                  <c:v>1.1951199900000001E-3</c:v>
                </c:pt>
                <c:pt idx="15843" formatCode="General">
                  <c:v>1.19519999E-3</c:v>
                </c:pt>
                <c:pt idx="15844" formatCode="General">
                  <c:v>1.19527999E-3</c:v>
                </c:pt>
                <c:pt idx="15845" formatCode="General">
                  <c:v>1.19535999E-3</c:v>
                </c:pt>
                <c:pt idx="15846" formatCode="General">
                  <c:v>1.1954399899999999E-3</c:v>
                </c:pt>
                <c:pt idx="15847" formatCode="General">
                  <c:v>1.1955199900000001E-3</c:v>
                </c:pt>
                <c:pt idx="15848" formatCode="General">
                  <c:v>1.19559999E-3</c:v>
                </c:pt>
                <c:pt idx="15849" formatCode="General">
                  <c:v>1.19567999E-3</c:v>
                </c:pt>
                <c:pt idx="15850" formatCode="General">
                  <c:v>1.19575999E-3</c:v>
                </c:pt>
                <c:pt idx="15851" formatCode="General">
                  <c:v>1.1958399899999999E-3</c:v>
                </c:pt>
                <c:pt idx="15852" formatCode="General">
                  <c:v>1.1959199900000001E-3</c:v>
                </c:pt>
                <c:pt idx="15853" formatCode="General">
                  <c:v>1.1959999900000001E-3</c:v>
                </c:pt>
                <c:pt idx="15854" formatCode="General">
                  <c:v>1.19607999E-3</c:v>
                </c:pt>
                <c:pt idx="15855" formatCode="General">
                  <c:v>1.19615999E-3</c:v>
                </c:pt>
                <c:pt idx="15856" formatCode="General">
                  <c:v>1.1962399899999999E-3</c:v>
                </c:pt>
                <c:pt idx="15857" formatCode="General">
                  <c:v>1.1963199900000001E-3</c:v>
                </c:pt>
                <c:pt idx="15858" formatCode="General">
                  <c:v>1.1963999900000001E-3</c:v>
                </c:pt>
                <c:pt idx="15859" formatCode="General">
                  <c:v>1.19647999E-3</c:v>
                </c:pt>
                <c:pt idx="15860" formatCode="General">
                  <c:v>1.19655999E-3</c:v>
                </c:pt>
                <c:pt idx="15861" formatCode="General">
                  <c:v>1.1966399899999999E-3</c:v>
                </c:pt>
                <c:pt idx="15862" formatCode="General">
                  <c:v>1.1967199899999999E-3</c:v>
                </c:pt>
                <c:pt idx="15863" formatCode="General">
                  <c:v>1.1967999900000001E-3</c:v>
                </c:pt>
                <c:pt idx="15864" formatCode="General">
                  <c:v>1.19687999E-3</c:v>
                </c:pt>
                <c:pt idx="15865" formatCode="General">
                  <c:v>1.19695999E-3</c:v>
                </c:pt>
                <c:pt idx="15866" formatCode="General">
                  <c:v>1.1970399899999999E-3</c:v>
                </c:pt>
                <c:pt idx="15867" formatCode="General">
                  <c:v>1.1971199899999999E-3</c:v>
                </c:pt>
                <c:pt idx="15868" formatCode="General">
                  <c:v>1.1971999900000001E-3</c:v>
                </c:pt>
                <c:pt idx="15869" formatCode="General">
                  <c:v>1.19727999E-3</c:v>
                </c:pt>
                <c:pt idx="15870" formatCode="General">
                  <c:v>1.19735999E-3</c:v>
                </c:pt>
                <c:pt idx="15871" formatCode="General">
                  <c:v>1.19743999E-3</c:v>
                </c:pt>
                <c:pt idx="15872" formatCode="General">
                  <c:v>1.1975199899999999E-3</c:v>
                </c:pt>
                <c:pt idx="15873" formatCode="General">
                  <c:v>1.1975999900000001E-3</c:v>
                </c:pt>
                <c:pt idx="15874" formatCode="General">
                  <c:v>1.1976799900000001E-3</c:v>
                </c:pt>
                <c:pt idx="15875" formatCode="General">
                  <c:v>1.19775999E-3</c:v>
                </c:pt>
                <c:pt idx="15876" formatCode="General">
                  <c:v>1.19783999E-3</c:v>
                </c:pt>
                <c:pt idx="15877" formatCode="General">
                  <c:v>1.1979199899999999E-3</c:v>
                </c:pt>
                <c:pt idx="15878" formatCode="General">
                  <c:v>1.1979999900000001E-3</c:v>
                </c:pt>
                <c:pt idx="15879" formatCode="General">
                  <c:v>1.1980799900000001E-3</c:v>
                </c:pt>
                <c:pt idx="15880" formatCode="General">
                  <c:v>1.19815999E-3</c:v>
                </c:pt>
                <c:pt idx="15881" formatCode="General">
                  <c:v>1.19823999E-3</c:v>
                </c:pt>
                <c:pt idx="15882" formatCode="General">
                  <c:v>1.1983199899999999E-3</c:v>
                </c:pt>
                <c:pt idx="15883" formatCode="General">
                  <c:v>1.1983999899999999E-3</c:v>
                </c:pt>
                <c:pt idx="15884" formatCode="General">
                  <c:v>1.1984799900000001E-3</c:v>
                </c:pt>
                <c:pt idx="15885" formatCode="General">
                  <c:v>1.19855999E-3</c:v>
                </c:pt>
                <c:pt idx="15886" formatCode="General">
                  <c:v>1.19863999E-3</c:v>
                </c:pt>
                <c:pt idx="15887" formatCode="General">
                  <c:v>1.1987199899999999E-3</c:v>
                </c:pt>
                <c:pt idx="15888" formatCode="General">
                  <c:v>1.1987999899999999E-3</c:v>
                </c:pt>
                <c:pt idx="15889" formatCode="General">
                  <c:v>1.1988799900000001E-3</c:v>
                </c:pt>
                <c:pt idx="15890" formatCode="General">
                  <c:v>1.19895999E-3</c:v>
                </c:pt>
                <c:pt idx="15891" formatCode="General">
                  <c:v>1.19903999E-3</c:v>
                </c:pt>
                <c:pt idx="15892" formatCode="General">
                  <c:v>1.19911999E-3</c:v>
                </c:pt>
                <c:pt idx="15893" formatCode="General">
                  <c:v>1.1991999899999999E-3</c:v>
                </c:pt>
                <c:pt idx="15894" formatCode="General">
                  <c:v>1.1992799900000001E-3</c:v>
                </c:pt>
                <c:pt idx="15895" formatCode="General">
                  <c:v>1.19935999E-3</c:v>
                </c:pt>
                <c:pt idx="15896" formatCode="General">
                  <c:v>1.19943999E-3</c:v>
                </c:pt>
                <c:pt idx="15897" formatCode="General">
                  <c:v>1.19951999E-3</c:v>
                </c:pt>
                <c:pt idx="15898" formatCode="General">
                  <c:v>1.1995999899999999E-3</c:v>
                </c:pt>
                <c:pt idx="15899" formatCode="General">
                  <c:v>1.1996799900000001E-3</c:v>
                </c:pt>
                <c:pt idx="15900" formatCode="General">
                  <c:v>1.1997599900000001E-3</c:v>
                </c:pt>
                <c:pt idx="15901" formatCode="General">
                  <c:v>1.19983999E-3</c:v>
                </c:pt>
                <c:pt idx="15902" formatCode="General">
                  <c:v>1.19991999E-3</c:v>
                </c:pt>
                <c:pt idx="15903" formatCode="General">
                  <c:v>1.1999999899999999E-3</c:v>
                </c:pt>
                <c:pt idx="15904" formatCode="General">
                  <c:v>1.2000799899999999E-3</c:v>
                </c:pt>
                <c:pt idx="15905" formatCode="General">
                  <c:v>1.2001599900000001E-3</c:v>
                </c:pt>
                <c:pt idx="15906" formatCode="General">
                  <c:v>1.20023999E-3</c:v>
                </c:pt>
                <c:pt idx="15907" formatCode="General">
                  <c:v>1.20031999E-3</c:v>
                </c:pt>
                <c:pt idx="15908" formatCode="General">
                  <c:v>1.2003999899999999E-3</c:v>
                </c:pt>
                <c:pt idx="15909" formatCode="General">
                  <c:v>1.2004799899999999E-3</c:v>
                </c:pt>
                <c:pt idx="15910" formatCode="General">
                  <c:v>1.2005599900000001E-3</c:v>
                </c:pt>
                <c:pt idx="15911" formatCode="General">
                  <c:v>1.20063999E-3</c:v>
                </c:pt>
                <c:pt idx="15912" formatCode="General">
                  <c:v>1.20071999E-3</c:v>
                </c:pt>
                <c:pt idx="15913" formatCode="General">
                  <c:v>1.20079999E-3</c:v>
                </c:pt>
                <c:pt idx="15914" formatCode="General">
                  <c:v>1.2008799899999999E-3</c:v>
                </c:pt>
                <c:pt idx="15915" formatCode="General">
                  <c:v>1.2009599900000001E-3</c:v>
                </c:pt>
                <c:pt idx="15916" formatCode="General">
                  <c:v>1.20103999E-3</c:v>
                </c:pt>
                <c:pt idx="15917" formatCode="General">
                  <c:v>1.20111999E-3</c:v>
                </c:pt>
                <c:pt idx="15918" formatCode="General">
                  <c:v>1.20119999E-3</c:v>
                </c:pt>
                <c:pt idx="15919" formatCode="General">
                  <c:v>1.2012799899999999E-3</c:v>
                </c:pt>
                <c:pt idx="15920" formatCode="General">
                  <c:v>1.2013599900000001E-3</c:v>
                </c:pt>
                <c:pt idx="15921" formatCode="General">
                  <c:v>1.2014399900000001E-3</c:v>
                </c:pt>
                <c:pt idx="15922" formatCode="General">
                  <c:v>1.20151999E-3</c:v>
                </c:pt>
                <c:pt idx="15923" formatCode="General">
                  <c:v>1.20159999E-3</c:v>
                </c:pt>
                <c:pt idx="15924" formatCode="General">
                  <c:v>1.2016799899999999E-3</c:v>
                </c:pt>
                <c:pt idx="15925" formatCode="General">
                  <c:v>1.2017599900000001E-3</c:v>
                </c:pt>
                <c:pt idx="15926" formatCode="General">
                  <c:v>1.2018399900000001E-3</c:v>
                </c:pt>
                <c:pt idx="15927" formatCode="General">
                  <c:v>1.20191999E-3</c:v>
                </c:pt>
                <c:pt idx="15928" formatCode="General">
                  <c:v>1.20199999E-3</c:v>
                </c:pt>
                <c:pt idx="15929" formatCode="General">
                  <c:v>1.2020799899999999E-3</c:v>
                </c:pt>
                <c:pt idx="15930" formatCode="General">
                  <c:v>1.2021599899999999E-3</c:v>
                </c:pt>
                <c:pt idx="15931" formatCode="General">
                  <c:v>1.2022399900000001E-3</c:v>
                </c:pt>
                <c:pt idx="15932" formatCode="General">
                  <c:v>1.20231999E-3</c:v>
                </c:pt>
                <c:pt idx="15933" formatCode="General">
                  <c:v>1.20239999E-3</c:v>
                </c:pt>
                <c:pt idx="15934" formatCode="General">
                  <c:v>1.20247999E-3</c:v>
                </c:pt>
                <c:pt idx="15935" formatCode="General">
                  <c:v>1.2025599899999999E-3</c:v>
                </c:pt>
                <c:pt idx="15936" formatCode="General">
                  <c:v>1.2026399900000001E-3</c:v>
                </c:pt>
                <c:pt idx="15937" formatCode="General">
                  <c:v>1.20271999E-3</c:v>
                </c:pt>
                <c:pt idx="15938" formatCode="General">
                  <c:v>1.20279999E-3</c:v>
                </c:pt>
                <c:pt idx="15939" formatCode="General">
                  <c:v>1.20287999E-3</c:v>
                </c:pt>
                <c:pt idx="15940" formatCode="General">
                  <c:v>1.2029599899999999E-3</c:v>
                </c:pt>
                <c:pt idx="15941" formatCode="General">
                  <c:v>1.2030399900000001E-3</c:v>
                </c:pt>
                <c:pt idx="15942" formatCode="General">
                  <c:v>1.2031199900000001E-3</c:v>
                </c:pt>
                <c:pt idx="15943" formatCode="General">
                  <c:v>1.20319999E-3</c:v>
                </c:pt>
                <c:pt idx="15944" formatCode="General">
                  <c:v>1.20327999E-3</c:v>
                </c:pt>
                <c:pt idx="15945" formatCode="General">
                  <c:v>1.2033599899999999E-3</c:v>
                </c:pt>
                <c:pt idx="15946" formatCode="General">
                  <c:v>1.2034399900000001E-3</c:v>
                </c:pt>
                <c:pt idx="15947" formatCode="General">
                  <c:v>1.2035199900000001E-3</c:v>
                </c:pt>
                <c:pt idx="15948" formatCode="General">
                  <c:v>1.20359999E-3</c:v>
                </c:pt>
                <c:pt idx="15949" formatCode="General">
                  <c:v>1.20367999E-3</c:v>
                </c:pt>
                <c:pt idx="15950" formatCode="General">
                  <c:v>1.2037599899999999E-3</c:v>
                </c:pt>
                <c:pt idx="15951" formatCode="General">
                  <c:v>1.2038399899999999E-3</c:v>
                </c:pt>
                <c:pt idx="15952" formatCode="General">
                  <c:v>1.2039199900000001E-3</c:v>
                </c:pt>
                <c:pt idx="15953" formatCode="General">
                  <c:v>1.20399999E-3</c:v>
                </c:pt>
                <c:pt idx="15954" formatCode="General">
                  <c:v>1.20407999E-3</c:v>
                </c:pt>
                <c:pt idx="15955" formatCode="General">
                  <c:v>1.2041599899999999E-3</c:v>
                </c:pt>
                <c:pt idx="15956" formatCode="General">
                  <c:v>1.2042399899999999E-3</c:v>
                </c:pt>
                <c:pt idx="15957" formatCode="General">
                  <c:v>1.2043199900000001E-3</c:v>
                </c:pt>
                <c:pt idx="15958" formatCode="General">
                  <c:v>1.20439999E-3</c:v>
                </c:pt>
                <c:pt idx="15959" formatCode="General">
                  <c:v>1.20447999E-3</c:v>
                </c:pt>
                <c:pt idx="15960" formatCode="General">
                  <c:v>1.20455999E-3</c:v>
                </c:pt>
                <c:pt idx="15961" formatCode="General">
                  <c:v>1.2046399899999999E-3</c:v>
                </c:pt>
                <c:pt idx="15962" formatCode="General">
                  <c:v>1.2047199900000001E-3</c:v>
                </c:pt>
                <c:pt idx="15963" formatCode="General">
                  <c:v>1.2047999900000001E-3</c:v>
                </c:pt>
                <c:pt idx="15964" formatCode="General">
                  <c:v>1.20487999E-3</c:v>
                </c:pt>
                <c:pt idx="15965" formatCode="General">
                  <c:v>1.20495999E-3</c:v>
                </c:pt>
                <c:pt idx="15966" formatCode="General">
                  <c:v>1.2050399899999999E-3</c:v>
                </c:pt>
                <c:pt idx="15967" formatCode="General">
                  <c:v>1.2051199900000001E-3</c:v>
                </c:pt>
                <c:pt idx="15968" formatCode="General">
                  <c:v>1.2051999900000001E-3</c:v>
                </c:pt>
                <c:pt idx="15969" formatCode="General">
                  <c:v>1.20527999E-3</c:v>
                </c:pt>
                <c:pt idx="15970" formatCode="General">
                  <c:v>1.20535999E-3</c:v>
                </c:pt>
                <c:pt idx="15971" formatCode="General">
                  <c:v>1.2054399899999999E-3</c:v>
                </c:pt>
                <c:pt idx="15972" formatCode="General">
                  <c:v>1.2055199899999999E-3</c:v>
                </c:pt>
                <c:pt idx="15973" formatCode="General">
                  <c:v>1.2055999900000001E-3</c:v>
                </c:pt>
                <c:pt idx="15974" formatCode="General">
                  <c:v>1.20567999E-3</c:v>
                </c:pt>
                <c:pt idx="15975" formatCode="General">
                  <c:v>1.20575999E-3</c:v>
                </c:pt>
                <c:pt idx="15976" formatCode="General">
                  <c:v>1.2058399899999999E-3</c:v>
                </c:pt>
                <c:pt idx="15977" formatCode="General">
                  <c:v>1.2059199899999999E-3</c:v>
                </c:pt>
                <c:pt idx="15978" formatCode="General">
                  <c:v>1.2059999900000001E-3</c:v>
                </c:pt>
                <c:pt idx="15979" formatCode="General">
                  <c:v>1.20607999E-3</c:v>
                </c:pt>
                <c:pt idx="15980" formatCode="General">
                  <c:v>1.20615999E-3</c:v>
                </c:pt>
                <c:pt idx="15981" formatCode="General">
                  <c:v>1.20623999E-3</c:v>
                </c:pt>
                <c:pt idx="15982" formatCode="General">
                  <c:v>1.2063199899999999E-3</c:v>
                </c:pt>
                <c:pt idx="15983" formatCode="General">
                  <c:v>1.2063999900000001E-3</c:v>
                </c:pt>
                <c:pt idx="15984" formatCode="General">
                  <c:v>1.20647999E-3</c:v>
                </c:pt>
                <c:pt idx="15985" formatCode="General">
                  <c:v>1.20655999E-3</c:v>
                </c:pt>
                <c:pt idx="15986" formatCode="General">
                  <c:v>1.20663999E-3</c:v>
                </c:pt>
                <c:pt idx="15987" formatCode="General">
                  <c:v>1.2067199899999999E-3</c:v>
                </c:pt>
                <c:pt idx="15988" formatCode="General">
                  <c:v>1.2067999900000001E-3</c:v>
                </c:pt>
                <c:pt idx="15989" formatCode="General">
                  <c:v>1.2068799900000001E-3</c:v>
                </c:pt>
                <c:pt idx="15990" formatCode="General">
                  <c:v>1.20695999E-3</c:v>
                </c:pt>
                <c:pt idx="15991" formatCode="General">
                  <c:v>1.20703999E-3</c:v>
                </c:pt>
                <c:pt idx="15992" formatCode="General">
                  <c:v>1.2071199899999999E-3</c:v>
                </c:pt>
                <c:pt idx="15993" formatCode="General">
                  <c:v>1.2071999899999999E-3</c:v>
                </c:pt>
                <c:pt idx="15994" formatCode="General">
                  <c:v>1.2072799900000001E-3</c:v>
                </c:pt>
                <c:pt idx="15995" formatCode="General">
                  <c:v>1.20735999E-3</c:v>
                </c:pt>
                <c:pt idx="15996" formatCode="General">
                  <c:v>1.20743999E-3</c:v>
                </c:pt>
                <c:pt idx="15997" formatCode="General">
                  <c:v>1.2075199899999999E-3</c:v>
                </c:pt>
                <c:pt idx="15998" formatCode="General">
                  <c:v>1.2075999899999999E-3</c:v>
                </c:pt>
                <c:pt idx="15999" formatCode="General">
                  <c:v>1.2076799900000001E-3</c:v>
                </c:pt>
                <c:pt idx="16000" formatCode="General">
                  <c:v>1.20775999E-3</c:v>
                </c:pt>
                <c:pt idx="16001" formatCode="General">
                  <c:v>1.20783999E-3</c:v>
                </c:pt>
                <c:pt idx="16002" formatCode="General">
                  <c:v>1.20791999E-3</c:v>
                </c:pt>
                <c:pt idx="16003" formatCode="General">
                  <c:v>1.2079999899999999E-3</c:v>
                </c:pt>
                <c:pt idx="16004" formatCode="General">
                  <c:v>1.2080799900000001E-3</c:v>
                </c:pt>
                <c:pt idx="16005" formatCode="General">
                  <c:v>1.20815999E-3</c:v>
                </c:pt>
                <c:pt idx="16006" formatCode="General">
                  <c:v>1.20823999E-3</c:v>
                </c:pt>
                <c:pt idx="16007" formatCode="General">
                  <c:v>1.20831999E-3</c:v>
                </c:pt>
                <c:pt idx="16008" formatCode="General">
                  <c:v>1.2083999899999999E-3</c:v>
                </c:pt>
                <c:pt idx="16009" formatCode="General">
                  <c:v>1.2084799900000001E-3</c:v>
                </c:pt>
                <c:pt idx="16010" formatCode="General">
                  <c:v>1.2085599900000001E-3</c:v>
                </c:pt>
                <c:pt idx="16011" formatCode="General">
                  <c:v>1.20863999E-3</c:v>
                </c:pt>
                <c:pt idx="16012" formatCode="General">
                  <c:v>1.20871999E-3</c:v>
                </c:pt>
                <c:pt idx="16013" formatCode="General">
                  <c:v>1.2087999899999999E-3</c:v>
                </c:pt>
                <c:pt idx="16014" formatCode="General">
                  <c:v>1.2088799900000001E-3</c:v>
                </c:pt>
                <c:pt idx="16015" formatCode="General">
                  <c:v>1.2089599900000001E-3</c:v>
                </c:pt>
                <c:pt idx="16016" formatCode="General">
                  <c:v>1.20903999E-3</c:v>
                </c:pt>
                <c:pt idx="16017" formatCode="General">
                  <c:v>1.20911999E-3</c:v>
                </c:pt>
                <c:pt idx="16018" formatCode="General">
                  <c:v>1.2091999899999999E-3</c:v>
                </c:pt>
                <c:pt idx="16019" formatCode="General">
                  <c:v>1.2092799899999999E-3</c:v>
                </c:pt>
                <c:pt idx="16020" formatCode="General">
                  <c:v>1.2093599900000001E-3</c:v>
                </c:pt>
                <c:pt idx="16021" formatCode="General">
                  <c:v>1.20943999E-3</c:v>
                </c:pt>
                <c:pt idx="16022" formatCode="General">
                  <c:v>1.20951999E-3</c:v>
                </c:pt>
                <c:pt idx="16023" formatCode="General">
                  <c:v>1.20959999E-3</c:v>
                </c:pt>
                <c:pt idx="16024" formatCode="General">
                  <c:v>1.2096799899999999E-3</c:v>
                </c:pt>
                <c:pt idx="16025" formatCode="General">
                  <c:v>1.2097599900000001E-3</c:v>
                </c:pt>
                <c:pt idx="16026" formatCode="General">
                  <c:v>1.20983999E-3</c:v>
                </c:pt>
                <c:pt idx="16027" formatCode="General">
                  <c:v>1.20991999E-3</c:v>
                </c:pt>
                <c:pt idx="16028" formatCode="General">
                  <c:v>1.20999999E-3</c:v>
                </c:pt>
                <c:pt idx="16029" formatCode="General">
                  <c:v>1.2100799899999999E-3</c:v>
                </c:pt>
                <c:pt idx="16030" formatCode="General">
                  <c:v>1.2101599900000001E-3</c:v>
                </c:pt>
                <c:pt idx="16031" formatCode="General">
                  <c:v>1.2102399900000001E-3</c:v>
                </c:pt>
                <c:pt idx="16032" formatCode="General">
                  <c:v>1.21031999E-3</c:v>
                </c:pt>
                <c:pt idx="16033" formatCode="General">
                  <c:v>1.21039999E-3</c:v>
                </c:pt>
                <c:pt idx="16034" formatCode="General">
                  <c:v>1.2104799899999999E-3</c:v>
                </c:pt>
                <c:pt idx="16035" formatCode="General">
                  <c:v>1.2105599900000001E-3</c:v>
                </c:pt>
                <c:pt idx="16036" formatCode="General">
                  <c:v>1.2106399900000001E-3</c:v>
                </c:pt>
                <c:pt idx="16037" formatCode="General">
                  <c:v>1.21071999E-3</c:v>
                </c:pt>
                <c:pt idx="16038" formatCode="General">
                  <c:v>1.21079999E-3</c:v>
                </c:pt>
                <c:pt idx="16039" formatCode="General">
                  <c:v>1.2108799899999999E-3</c:v>
                </c:pt>
                <c:pt idx="16040" formatCode="General">
                  <c:v>1.2109599899999999E-3</c:v>
                </c:pt>
                <c:pt idx="16041" formatCode="General">
                  <c:v>1.2110399900000001E-3</c:v>
                </c:pt>
                <c:pt idx="16042" formatCode="General">
                  <c:v>1.21111999E-3</c:v>
                </c:pt>
                <c:pt idx="16043" formatCode="General">
                  <c:v>1.21119999E-3</c:v>
                </c:pt>
                <c:pt idx="16044" formatCode="General">
                  <c:v>1.2112799899999999E-3</c:v>
                </c:pt>
                <c:pt idx="16045" formatCode="General">
                  <c:v>1.2113599899999999E-3</c:v>
                </c:pt>
                <c:pt idx="16046" formatCode="General">
                  <c:v>1.2114399900000001E-3</c:v>
                </c:pt>
                <c:pt idx="16047" formatCode="General">
                  <c:v>1.21151999E-3</c:v>
                </c:pt>
                <c:pt idx="16048" formatCode="General">
                  <c:v>1.21159999E-3</c:v>
                </c:pt>
                <c:pt idx="16049" formatCode="General">
                  <c:v>1.21167999E-3</c:v>
                </c:pt>
                <c:pt idx="16050" formatCode="General">
                  <c:v>1.2117599899999999E-3</c:v>
                </c:pt>
                <c:pt idx="16051" formatCode="General">
                  <c:v>1.2118399900000001E-3</c:v>
                </c:pt>
                <c:pt idx="16052" formatCode="General">
                  <c:v>1.2119199900000001E-3</c:v>
                </c:pt>
                <c:pt idx="16053" formatCode="General">
                  <c:v>1.21199999E-3</c:v>
                </c:pt>
                <c:pt idx="16054" formatCode="General">
                  <c:v>1.21207999E-3</c:v>
                </c:pt>
                <c:pt idx="16055" formatCode="General">
                  <c:v>1.2121599899999999E-3</c:v>
                </c:pt>
                <c:pt idx="16056" formatCode="General">
                  <c:v>1.2122399900000001E-3</c:v>
                </c:pt>
                <c:pt idx="16057" formatCode="General">
                  <c:v>1.2123199900000001E-3</c:v>
                </c:pt>
                <c:pt idx="16058" formatCode="General">
                  <c:v>1.21239999E-3</c:v>
                </c:pt>
                <c:pt idx="16059" formatCode="General">
                  <c:v>1.21247999E-3</c:v>
                </c:pt>
                <c:pt idx="16060" formatCode="General">
                  <c:v>1.2125599899999999E-3</c:v>
                </c:pt>
                <c:pt idx="16061" formatCode="General">
                  <c:v>1.2126399899999999E-3</c:v>
                </c:pt>
                <c:pt idx="16062" formatCode="General">
                  <c:v>1.2127199900000001E-3</c:v>
                </c:pt>
                <c:pt idx="16063" formatCode="General">
                  <c:v>1.21279999E-3</c:v>
                </c:pt>
                <c:pt idx="16064" formatCode="General">
                  <c:v>1.21287999E-3</c:v>
                </c:pt>
                <c:pt idx="16065" formatCode="General">
                  <c:v>1.2129599899999999E-3</c:v>
                </c:pt>
                <c:pt idx="16066" formatCode="General">
                  <c:v>1.2130399899999999E-3</c:v>
                </c:pt>
                <c:pt idx="16067" formatCode="General">
                  <c:v>1.2131199900000001E-3</c:v>
                </c:pt>
                <c:pt idx="16068" formatCode="General">
                  <c:v>1.21319999E-3</c:v>
                </c:pt>
                <c:pt idx="16069" formatCode="General">
                  <c:v>1.21327999E-3</c:v>
                </c:pt>
                <c:pt idx="16070" formatCode="General">
                  <c:v>1.21335999E-3</c:v>
                </c:pt>
                <c:pt idx="16071" formatCode="General">
                  <c:v>1.2134399899999999E-3</c:v>
                </c:pt>
                <c:pt idx="16072" formatCode="General">
                  <c:v>1.2135199900000001E-3</c:v>
                </c:pt>
                <c:pt idx="16073" formatCode="General">
                  <c:v>1.21359999E-3</c:v>
                </c:pt>
                <c:pt idx="16074" formatCode="General">
                  <c:v>1.21367999E-3</c:v>
                </c:pt>
                <c:pt idx="16075" formatCode="General">
                  <c:v>1.21375999E-3</c:v>
                </c:pt>
                <c:pt idx="16076" formatCode="General">
                  <c:v>1.2138399899999999E-3</c:v>
                </c:pt>
                <c:pt idx="16077" formatCode="General">
                  <c:v>1.2139199900000001E-3</c:v>
                </c:pt>
                <c:pt idx="16078" formatCode="General">
                  <c:v>1.2139999900000001E-3</c:v>
                </c:pt>
                <c:pt idx="16079" formatCode="General">
                  <c:v>1.21407999E-3</c:v>
                </c:pt>
                <c:pt idx="16080" formatCode="General">
                  <c:v>1.21415999E-3</c:v>
                </c:pt>
                <c:pt idx="16081" formatCode="General">
                  <c:v>1.2142399899999999E-3</c:v>
                </c:pt>
                <c:pt idx="16082" formatCode="General">
                  <c:v>1.2143199899999999E-3</c:v>
                </c:pt>
                <c:pt idx="16083" formatCode="General">
                  <c:v>1.2143999900000001E-3</c:v>
                </c:pt>
                <c:pt idx="16084" formatCode="General">
                  <c:v>1.21447999E-3</c:v>
                </c:pt>
                <c:pt idx="16085" formatCode="General">
                  <c:v>1.21455999E-3</c:v>
                </c:pt>
                <c:pt idx="16086" formatCode="General">
                  <c:v>1.2146399899999999E-3</c:v>
                </c:pt>
                <c:pt idx="16087" formatCode="General">
                  <c:v>1.2147199899999999E-3</c:v>
                </c:pt>
                <c:pt idx="16088" formatCode="General">
                  <c:v>1.2147999900000001E-3</c:v>
                </c:pt>
                <c:pt idx="16089" formatCode="General">
                  <c:v>1.21487999E-3</c:v>
                </c:pt>
                <c:pt idx="16090" formatCode="General">
                  <c:v>1.21495999E-3</c:v>
                </c:pt>
                <c:pt idx="16091" formatCode="General">
                  <c:v>1.21503999E-3</c:v>
                </c:pt>
                <c:pt idx="16092" formatCode="General">
                  <c:v>1.2151199899999999E-3</c:v>
                </c:pt>
                <c:pt idx="16093" formatCode="General">
                  <c:v>1.2151999900000001E-3</c:v>
                </c:pt>
                <c:pt idx="16094" formatCode="General">
                  <c:v>1.21527999E-3</c:v>
                </c:pt>
                <c:pt idx="16095" formatCode="General">
                  <c:v>1.21535999E-3</c:v>
                </c:pt>
                <c:pt idx="16096" formatCode="General">
                  <c:v>1.21543999E-3</c:v>
                </c:pt>
                <c:pt idx="16097" formatCode="General">
                  <c:v>1.2155199899999999E-3</c:v>
                </c:pt>
                <c:pt idx="16098" formatCode="General">
                  <c:v>1.2155999900000001E-3</c:v>
                </c:pt>
                <c:pt idx="16099" formatCode="General">
                  <c:v>1.2156799900000001E-3</c:v>
                </c:pt>
                <c:pt idx="16100" formatCode="General">
                  <c:v>1.21575999E-3</c:v>
                </c:pt>
                <c:pt idx="16101" formatCode="General">
                  <c:v>1.21583999E-3</c:v>
                </c:pt>
                <c:pt idx="16102" formatCode="General">
                  <c:v>1.2159199899999999E-3</c:v>
                </c:pt>
                <c:pt idx="16103" formatCode="General">
                  <c:v>1.2159999900000001E-3</c:v>
                </c:pt>
                <c:pt idx="16104" formatCode="General">
                  <c:v>1.2160799900000001E-3</c:v>
                </c:pt>
                <c:pt idx="16105" formatCode="General">
                  <c:v>1.21615999E-3</c:v>
                </c:pt>
                <c:pt idx="16106" formatCode="General">
                  <c:v>1.21623999E-3</c:v>
                </c:pt>
                <c:pt idx="16107" formatCode="General">
                  <c:v>1.2163199899999999E-3</c:v>
                </c:pt>
                <c:pt idx="16108" formatCode="General">
                  <c:v>1.2163999899999999E-3</c:v>
                </c:pt>
                <c:pt idx="16109" formatCode="General">
                  <c:v>1.2164799900000001E-3</c:v>
                </c:pt>
                <c:pt idx="16110" formatCode="General">
                  <c:v>1.21655999E-3</c:v>
                </c:pt>
                <c:pt idx="16111" formatCode="General">
                  <c:v>1.21663999E-3</c:v>
                </c:pt>
                <c:pt idx="16112" formatCode="General">
                  <c:v>1.21671999E-3</c:v>
                </c:pt>
                <c:pt idx="16113" formatCode="General">
                  <c:v>1.2167999899999999E-3</c:v>
                </c:pt>
                <c:pt idx="16114" formatCode="General">
                  <c:v>1.2168799900000001E-3</c:v>
                </c:pt>
                <c:pt idx="16115" formatCode="General">
                  <c:v>1.21695999E-3</c:v>
                </c:pt>
                <c:pt idx="16116" formatCode="General">
                  <c:v>1.21703999E-3</c:v>
                </c:pt>
                <c:pt idx="16117" formatCode="General">
                  <c:v>1.21711999E-3</c:v>
                </c:pt>
                <c:pt idx="16118" formatCode="General">
                  <c:v>1.2171999899999999E-3</c:v>
                </c:pt>
                <c:pt idx="16119" formatCode="General">
                  <c:v>1.2172799900000001E-3</c:v>
                </c:pt>
                <c:pt idx="16120" formatCode="General">
                  <c:v>1.2173599900000001E-3</c:v>
                </c:pt>
                <c:pt idx="16121" formatCode="General">
                  <c:v>1.21743999E-3</c:v>
                </c:pt>
                <c:pt idx="16122" formatCode="General">
                  <c:v>1.21751999E-3</c:v>
                </c:pt>
                <c:pt idx="16123" formatCode="General">
                  <c:v>1.2175999899999999E-3</c:v>
                </c:pt>
                <c:pt idx="16124" formatCode="General">
                  <c:v>1.2176799900000001E-3</c:v>
                </c:pt>
                <c:pt idx="16125" formatCode="General">
                  <c:v>1.2177599900000001E-3</c:v>
                </c:pt>
                <c:pt idx="16126" formatCode="General">
                  <c:v>1.21783999E-3</c:v>
                </c:pt>
                <c:pt idx="16127" formatCode="General">
                  <c:v>1.21791999E-3</c:v>
                </c:pt>
                <c:pt idx="16128" formatCode="General">
                  <c:v>1.2179999899999999E-3</c:v>
                </c:pt>
                <c:pt idx="16129" formatCode="General">
                  <c:v>1.2180799899999999E-3</c:v>
                </c:pt>
                <c:pt idx="16130" formatCode="General">
                  <c:v>1.2181599900000001E-3</c:v>
                </c:pt>
                <c:pt idx="16131" formatCode="General">
                  <c:v>1.21823999E-3</c:v>
                </c:pt>
                <c:pt idx="16132" formatCode="General">
                  <c:v>1.21831999E-3</c:v>
                </c:pt>
                <c:pt idx="16133" formatCode="General">
                  <c:v>1.2183999899999999E-3</c:v>
                </c:pt>
                <c:pt idx="16134" formatCode="General">
                  <c:v>1.2184799899999999E-3</c:v>
                </c:pt>
                <c:pt idx="16135" formatCode="General">
                  <c:v>1.2185599900000001E-3</c:v>
                </c:pt>
                <c:pt idx="16136" formatCode="General">
                  <c:v>1.21863999E-3</c:v>
                </c:pt>
                <c:pt idx="16137" formatCode="General">
                  <c:v>1.21871999E-3</c:v>
                </c:pt>
                <c:pt idx="16138" formatCode="General">
                  <c:v>1.21879999E-3</c:v>
                </c:pt>
                <c:pt idx="16139" formatCode="General">
                  <c:v>1.2188799899999999E-3</c:v>
                </c:pt>
                <c:pt idx="16140" formatCode="General">
                  <c:v>1.2189599900000001E-3</c:v>
                </c:pt>
                <c:pt idx="16141" formatCode="General">
                  <c:v>1.2190399900000001E-3</c:v>
                </c:pt>
                <c:pt idx="16142" formatCode="General">
                  <c:v>1.21911999E-3</c:v>
                </c:pt>
                <c:pt idx="16143" formatCode="General">
                  <c:v>1.21919999E-3</c:v>
                </c:pt>
                <c:pt idx="16144" formatCode="General">
                  <c:v>1.2192799899999999E-3</c:v>
                </c:pt>
                <c:pt idx="16145" formatCode="General">
                  <c:v>1.2193599900000001E-3</c:v>
                </c:pt>
                <c:pt idx="16146" formatCode="General">
                  <c:v>1.2194399900000001E-3</c:v>
                </c:pt>
                <c:pt idx="16147" formatCode="General">
                  <c:v>1.21951999E-3</c:v>
                </c:pt>
                <c:pt idx="16148" formatCode="General">
                  <c:v>1.21959999E-3</c:v>
                </c:pt>
                <c:pt idx="16149" formatCode="General">
                  <c:v>1.2196799899999999E-3</c:v>
                </c:pt>
                <c:pt idx="16150" formatCode="General">
                  <c:v>1.2197599899999999E-3</c:v>
                </c:pt>
                <c:pt idx="16151" formatCode="General">
                  <c:v>1.2198399900000001E-3</c:v>
                </c:pt>
                <c:pt idx="16152" formatCode="General">
                  <c:v>1.21991999E-3</c:v>
                </c:pt>
                <c:pt idx="16153" formatCode="General">
                  <c:v>1.21999999E-3</c:v>
                </c:pt>
                <c:pt idx="16154" formatCode="General">
                  <c:v>1.2200799899999999E-3</c:v>
                </c:pt>
                <c:pt idx="16155" formatCode="General">
                  <c:v>1.2201599899999999E-3</c:v>
                </c:pt>
                <c:pt idx="16156" formatCode="General">
                  <c:v>1.2202399900000001E-3</c:v>
                </c:pt>
                <c:pt idx="16157" formatCode="General">
                  <c:v>1.22031999E-3</c:v>
                </c:pt>
                <c:pt idx="16158" formatCode="General">
                  <c:v>1.22039999E-3</c:v>
                </c:pt>
                <c:pt idx="16159" formatCode="General">
                  <c:v>1.22047999E-3</c:v>
                </c:pt>
                <c:pt idx="16160" formatCode="General">
                  <c:v>1.2205599899999999E-3</c:v>
                </c:pt>
                <c:pt idx="16161" formatCode="General">
                  <c:v>1.2206399900000001E-3</c:v>
                </c:pt>
                <c:pt idx="16162" formatCode="General">
                  <c:v>1.22071999E-3</c:v>
                </c:pt>
                <c:pt idx="16163" formatCode="General">
                  <c:v>1.22079999E-3</c:v>
                </c:pt>
                <c:pt idx="16164" formatCode="General">
                  <c:v>1.22087999E-3</c:v>
                </c:pt>
                <c:pt idx="16165" formatCode="General">
                  <c:v>1.2209599899999999E-3</c:v>
                </c:pt>
                <c:pt idx="16166" formatCode="General">
                  <c:v>1.2210399900000001E-3</c:v>
                </c:pt>
                <c:pt idx="16167" formatCode="General">
                  <c:v>1.2211199900000001E-3</c:v>
                </c:pt>
                <c:pt idx="16168" formatCode="General">
                  <c:v>1.22119999E-3</c:v>
                </c:pt>
                <c:pt idx="16169" formatCode="General">
                  <c:v>1.22127999E-3</c:v>
                </c:pt>
                <c:pt idx="16170" formatCode="General">
                  <c:v>1.2213599899999999E-3</c:v>
                </c:pt>
                <c:pt idx="16171" formatCode="General">
                  <c:v>1.2214399899999999E-3</c:v>
                </c:pt>
                <c:pt idx="16172" formatCode="General">
                  <c:v>1.2215199900000001E-3</c:v>
                </c:pt>
                <c:pt idx="16173" formatCode="General">
                  <c:v>1.22159999E-3</c:v>
                </c:pt>
                <c:pt idx="16174" formatCode="General">
                  <c:v>1.22167999E-3</c:v>
                </c:pt>
                <c:pt idx="16175" formatCode="General">
                  <c:v>1.2217599899999999E-3</c:v>
                </c:pt>
                <c:pt idx="16176" formatCode="General">
                  <c:v>1.2218399899999999E-3</c:v>
                </c:pt>
                <c:pt idx="16177" formatCode="General">
                  <c:v>1.2219199900000001E-3</c:v>
                </c:pt>
                <c:pt idx="16178" formatCode="General">
                  <c:v>1.22199999E-3</c:v>
                </c:pt>
                <c:pt idx="16179" formatCode="General">
                  <c:v>1.22207999E-3</c:v>
                </c:pt>
                <c:pt idx="16180" formatCode="General">
                  <c:v>1.22215999E-3</c:v>
                </c:pt>
                <c:pt idx="16181" formatCode="General">
                  <c:v>1.2222399899999999E-3</c:v>
                </c:pt>
                <c:pt idx="16182" formatCode="General">
                  <c:v>1.2223199900000001E-3</c:v>
                </c:pt>
                <c:pt idx="16183" formatCode="General">
                  <c:v>1.22239999E-3</c:v>
                </c:pt>
                <c:pt idx="16184" formatCode="General">
                  <c:v>1.22247999E-3</c:v>
                </c:pt>
                <c:pt idx="16185" formatCode="General">
                  <c:v>1.22255999E-3</c:v>
                </c:pt>
                <c:pt idx="16186" formatCode="General">
                  <c:v>1.2226399899999999E-3</c:v>
                </c:pt>
                <c:pt idx="16187" formatCode="General">
                  <c:v>1.2227199900000001E-3</c:v>
                </c:pt>
                <c:pt idx="16188" formatCode="General">
                  <c:v>1.2227999900000001E-3</c:v>
                </c:pt>
                <c:pt idx="16189" formatCode="General">
                  <c:v>1.22287999E-3</c:v>
                </c:pt>
                <c:pt idx="16190" formatCode="General">
                  <c:v>1.22295999E-3</c:v>
                </c:pt>
                <c:pt idx="16191" formatCode="General">
                  <c:v>1.2230399899999999E-3</c:v>
                </c:pt>
                <c:pt idx="16192" formatCode="General">
                  <c:v>1.2231199900000001E-3</c:v>
                </c:pt>
                <c:pt idx="16193" formatCode="General">
                  <c:v>1.2231999900000001E-3</c:v>
                </c:pt>
                <c:pt idx="16194" formatCode="General">
                  <c:v>1.22327999E-3</c:v>
                </c:pt>
                <c:pt idx="16195" formatCode="General">
                  <c:v>1.22335999E-3</c:v>
                </c:pt>
                <c:pt idx="16196" formatCode="General">
                  <c:v>1.2234399899999999E-3</c:v>
                </c:pt>
                <c:pt idx="16197" formatCode="General">
                  <c:v>1.2235199899999999E-3</c:v>
                </c:pt>
                <c:pt idx="16198" formatCode="General">
                  <c:v>1.2235999900000001E-3</c:v>
                </c:pt>
                <c:pt idx="16199" formatCode="General">
                  <c:v>1.22367999E-3</c:v>
                </c:pt>
                <c:pt idx="16200" formatCode="General">
                  <c:v>1.22375999E-3</c:v>
                </c:pt>
                <c:pt idx="16201" formatCode="General">
                  <c:v>1.22383999E-3</c:v>
                </c:pt>
                <c:pt idx="16202" formatCode="General">
                  <c:v>1.2239199899999999E-3</c:v>
                </c:pt>
                <c:pt idx="16203" formatCode="General">
                  <c:v>1.2239999900000001E-3</c:v>
                </c:pt>
                <c:pt idx="16204" formatCode="General">
                  <c:v>1.22407999E-3</c:v>
                </c:pt>
                <c:pt idx="16205" formatCode="General">
                  <c:v>1.22415999E-3</c:v>
                </c:pt>
                <c:pt idx="16206" formatCode="General">
                  <c:v>1.22423999E-3</c:v>
                </c:pt>
                <c:pt idx="16207" formatCode="General">
                  <c:v>1.2243199899999999E-3</c:v>
                </c:pt>
                <c:pt idx="16208" formatCode="General">
                  <c:v>1.2243999900000001E-3</c:v>
                </c:pt>
                <c:pt idx="16209" formatCode="General">
                  <c:v>1.2244799900000001E-3</c:v>
                </c:pt>
                <c:pt idx="16210" formatCode="General">
                  <c:v>1.22455999E-3</c:v>
                </c:pt>
                <c:pt idx="16211" formatCode="General">
                  <c:v>1.22463999E-3</c:v>
                </c:pt>
                <c:pt idx="16212" formatCode="General">
                  <c:v>1.2247199899999999E-3</c:v>
                </c:pt>
                <c:pt idx="16213" formatCode="General">
                  <c:v>1.2247999900000001E-3</c:v>
                </c:pt>
                <c:pt idx="16214" formatCode="General">
                  <c:v>1.2248799900000001E-3</c:v>
                </c:pt>
                <c:pt idx="16215" formatCode="General">
                  <c:v>1.22495999E-3</c:v>
                </c:pt>
                <c:pt idx="16216" formatCode="General">
                  <c:v>1.22503999E-3</c:v>
                </c:pt>
                <c:pt idx="16217" formatCode="General">
                  <c:v>1.2251199899999999E-3</c:v>
                </c:pt>
                <c:pt idx="16218" formatCode="General">
                  <c:v>1.2251999899999999E-3</c:v>
                </c:pt>
                <c:pt idx="16219" formatCode="General">
                  <c:v>1.2252799900000001E-3</c:v>
                </c:pt>
                <c:pt idx="16220" formatCode="General">
                  <c:v>1.22535999E-3</c:v>
                </c:pt>
                <c:pt idx="16221" formatCode="General">
                  <c:v>1.22543999E-3</c:v>
                </c:pt>
                <c:pt idx="16222" formatCode="General">
                  <c:v>1.2255199899999999E-3</c:v>
                </c:pt>
                <c:pt idx="16223" formatCode="General">
                  <c:v>1.2255999899999999E-3</c:v>
                </c:pt>
                <c:pt idx="16224" formatCode="General">
                  <c:v>1.2256799900000001E-3</c:v>
                </c:pt>
                <c:pt idx="16225" formatCode="General">
                  <c:v>1.22575999E-3</c:v>
                </c:pt>
                <c:pt idx="16226" formatCode="General">
                  <c:v>1.22583999E-3</c:v>
                </c:pt>
                <c:pt idx="16227" formatCode="General">
                  <c:v>1.22591999E-3</c:v>
                </c:pt>
                <c:pt idx="16228" formatCode="General">
                  <c:v>1.2259999899999999E-3</c:v>
                </c:pt>
                <c:pt idx="16229" formatCode="General">
                  <c:v>1.2260799900000001E-3</c:v>
                </c:pt>
                <c:pt idx="16230" formatCode="General">
                  <c:v>1.2261599900000001E-3</c:v>
                </c:pt>
                <c:pt idx="16231" formatCode="General">
                  <c:v>1.22623999E-3</c:v>
                </c:pt>
                <c:pt idx="16232" formatCode="General">
                  <c:v>1.22631999E-3</c:v>
                </c:pt>
                <c:pt idx="16233" formatCode="General">
                  <c:v>1.2263999899999999E-3</c:v>
                </c:pt>
                <c:pt idx="16234" formatCode="General">
                  <c:v>1.2264799900000001E-3</c:v>
                </c:pt>
                <c:pt idx="16235" formatCode="General">
                  <c:v>1.2265599900000001E-3</c:v>
                </c:pt>
                <c:pt idx="16236" formatCode="General">
                  <c:v>1.22663999E-3</c:v>
                </c:pt>
                <c:pt idx="16237" formatCode="General">
                  <c:v>1.22671999E-3</c:v>
                </c:pt>
                <c:pt idx="16238" formatCode="General">
                  <c:v>1.2267999899999999E-3</c:v>
                </c:pt>
                <c:pt idx="16239" formatCode="General">
                  <c:v>1.2268799899999999E-3</c:v>
                </c:pt>
                <c:pt idx="16240" formatCode="General">
                  <c:v>1.2269599900000001E-3</c:v>
                </c:pt>
                <c:pt idx="16241" formatCode="General">
                  <c:v>1.22703999E-3</c:v>
                </c:pt>
                <c:pt idx="16242" formatCode="General">
                  <c:v>1.22711999E-3</c:v>
                </c:pt>
                <c:pt idx="16243" formatCode="General">
                  <c:v>1.2271999899999999E-3</c:v>
                </c:pt>
                <c:pt idx="16244" formatCode="General">
                  <c:v>1.2272799899999999E-3</c:v>
                </c:pt>
                <c:pt idx="16245" formatCode="General">
                  <c:v>1.2273599900000001E-3</c:v>
                </c:pt>
                <c:pt idx="16246" formatCode="General">
                  <c:v>1.22743999E-3</c:v>
                </c:pt>
                <c:pt idx="16247" formatCode="General">
                  <c:v>1.22751999E-3</c:v>
                </c:pt>
                <c:pt idx="16248" formatCode="General">
                  <c:v>1.22759999E-3</c:v>
                </c:pt>
                <c:pt idx="16249" formatCode="General">
                  <c:v>1.2276799899999999E-3</c:v>
                </c:pt>
                <c:pt idx="16250" formatCode="General">
                  <c:v>1.2277599900000001E-3</c:v>
                </c:pt>
                <c:pt idx="16251" formatCode="General">
                  <c:v>1.22783999E-3</c:v>
                </c:pt>
                <c:pt idx="16252" formatCode="General">
                  <c:v>1.22791999E-3</c:v>
                </c:pt>
                <c:pt idx="16253" formatCode="General">
                  <c:v>1.22799999E-3</c:v>
                </c:pt>
                <c:pt idx="16254" formatCode="General">
                  <c:v>1.2280799899999999E-3</c:v>
                </c:pt>
                <c:pt idx="16255" formatCode="General">
                  <c:v>1.2281599900000001E-3</c:v>
                </c:pt>
                <c:pt idx="16256" formatCode="General">
                  <c:v>1.2282399900000001E-3</c:v>
                </c:pt>
                <c:pt idx="16257" formatCode="General">
                  <c:v>1.22831999E-3</c:v>
                </c:pt>
                <c:pt idx="16258" formatCode="General">
                  <c:v>1.22839999E-3</c:v>
                </c:pt>
                <c:pt idx="16259" formatCode="General">
                  <c:v>1.2284799899999999E-3</c:v>
                </c:pt>
                <c:pt idx="16260" formatCode="General">
                  <c:v>1.2285599899999999E-3</c:v>
                </c:pt>
                <c:pt idx="16261" formatCode="General">
                  <c:v>1.2286399900000001E-3</c:v>
                </c:pt>
                <c:pt idx="16262" formatCode="General">
                  <c:v>1.22871999E-3</c:v>
                </c:pt>
                <c:pt idx="16263" formatCode="General">
                  <c:v>1.22879999E-3</c:v>
                </c:pt>
                <c:pt idx="16264" formatCode="General">
                  <c:v>1.2288799899999999E-3</c:v>
                </c:pt>
                <c:pt idx="16265" formatCode="General">
                  <c:v>1.2289599899999999E-3</c:v>
                </c:pt>
                <c:pt idx="16266" formatCode="General">
                  <c:v>1.2290399900000001E-3</c:v>
                </c:pt>
                <c:pt idx="16267" formatCode="General">
                  <c:v>1.22911999E-3</c:v>
                </c:pt>
                <c:pt idx="16268" formatCode="General">
                  <c:v>1.22919999E-3</c:v>
                </c:pt>
                <c:pt idx="16269" formatCode="General">
                  <c:v>1.22927999E-3</c:v>
                </c:pt>
                <c:pt idx="16270" formatCode="General">
                  <c:v>1.2293599899999999E-3</c:v>
                </c:pt>
                <c:pt idx="16271" formatCode="General">
                  <c:v>1.2294399900000001E-3</c:v>
                </c:pt>
                <c:pt idx="16272" formatCode="General">
                  <c:v>1.22951999E-3</c:v>
                </c:pt>
                <c:pt idx="16273" formatCode="General">
                  <c:v>1.22959999E-3</c:v>
                </c:pt>
                <c:pt idx="16274" formatCode="General">
                  <c:v>1.22967999E-3</c:v>
                </c:pt>
                <c:pt idx="16275" formatCode="General">
                  <c:v>1.2297599899999999E-3</c:v>
                </c:pt>
                <c:pt idx="16276" formatCode="General">
                  <c:v>1.2298399900000001E-3</c:v>
                </c:pt>
                <c:pt idx="16277" formatCode="General">
                  <c:v>1.2299199900000001E-3</c:v>
                </c:pt>
                <c:pt idx="16278" formatCode="General">
                  <c:v>1.22999999E-3</c:v>
                </c:pt>
                <c:pt idx="16279" formatCode="General">
                  <c:v>1.23007999E-3</c:v>
                </c:pt>
                <c:pt idx="16280" formatCode="General">
                  <c:v>1.2301599899999999E-3</c:v>
                </c:pt>
                <c:pt idx="16281" formatCode="General">
                  <c:v>1.2302399900000001E-3</c:v>
                </c:pt>
                <c:pt idx="16282" formatCode="General">
                  <c:v>1.2303199900000001E-3</c:v>
                </c:pt>
                <c:pt idx="16283" formatCode="General">
                  <c:v>1.23039999E-3</c:v>
                </c:pt>
                <c:pt idx="16284" formatCode="General">
                  <c:v>1.23047999E-3</c:v>
                </c:pt>
                <c:pt idx="16285" formatCode="General">
                  <c:v>1.2305599899999999E-3</c:v>
                </c:pt>
                <c:pt idx="16286" formatCode="General">
                  <c:v>1.2306399899999999E-3</c:v>
                </c:pt>
                <c:pt idx="16287" formatCode="General">
                  <c:v>1.2307199900000001E-3</c:v>
                </c:pt>
                <c:pt idx="16288" formatCode="General">
                  <c:v>1.23079999E-3</c:v>
                </c:pt>
                <c:pt idx="16289" formatCode="General">
                  <c:v>1.23087999E-3</c:v>
                </c:pt>
                <c:pt idx="16290" formatCode="General">
                  <c:v>1.23095999E-3</c:v>
                </c:pt>
                <c:pt idx="16291" formatCode="General">
                  <c:v>1.2310399899999999E-3</c:v>
                </c:pt>
                <c:pt idx="16292" formatCode="General">
                  <c:v>1.2311199900000001E-3</c:v>
                </c:pt>
                <c:pt idx="16293" formatCode="General">
                  <c:v>1.23119999E-3</c:v>
                </c:pt>
                <c:pt idx="16294" formatCode="General">
                  <c:v>1.23127999E-3</c:v>
                </c:pt>
                <c:pt idx="16295" formatCode="General">
                  <c:v>1.23135999E-3</c:v>
                </c:pt>
                <c:pt idx="16296" formatCode="General">
                  <c:v>1.2314399899999999E-3</c:v>
                </c:pt>
                <c:pt idx="16297" formatCode="General">
                  <c:v>1.2315199900000001E-3</c:v>
                </c:pt>
                <c:pt idx="16298" formatCode="General">
                  <c:v>1.2315999900000001E-3</c:v>
                </c:pt>
                <c:pt idx="16299" formatCode="General">
                  <c:v>1.23167999E-3</c:v>
                </c:pt>
                <c:pt idx="16300" formatCode="General">
                  <c:v>1.23175999E-3</c:v>
                </c:pt>
                <c:pt idx="16301" formatCode="General">
                  <c:v>1.2318399899999999E-3</c:v>
                </c:pt>
                <c:pt idx="16302" formatCode="General">
                  <c:v>1.2319199900000001E-3</c:v>
                </c:pt>
                <c:pt idx="16303" formatCode="General">
                  <c:v>1.2319999900000001E-3</c:v>
                </c:pt>
                <c:pt idx="16304" formatCode="General">
                  <c:v>1.23207999E-3</c:v>
                </c:pt>
                <c:pt idx="16305" formatCode="General">
                  <c:v>1.23215999E-3</c:v>
                </c:pt>
                <c:pt idx="16306" formatCode="General">
                  <c:v>1.2322399899999999E-3</c:v>
                </c:pt>
                <c:pt idx="16307" formatCode="General">
                  <c:v>1.2323199899999999E-3</c:v>
                </c:pt>
                <c:pt idx="16308" formatCode="General">
                  <c:v>1.2323999900000001E-3</c:v>
                </c:pt>
                <c:pt idx="16309" formatCode="General">
                  <c:v>1.23247999E-3</c:v>
                </c:pt>
                <c:pt idx="16310" formatCode="General">
                  <c:v>1.23255999E-3</c:v>
                </c:pt>
                <c:pt idx="16311" formatCode="General">
                  <c:v>1.2326399899999999E-3</c:v>
                </c:pt>
                <c:pt idx="16312" formatCode="General">
                  <c:v>1.2327199899999999E-3</c:v>
                </c:pt>
                <c:pt idx="16313" formatCode="General">
                  <c:v>1.2327999900000001E-3</c:v>
                </c:pt>
                <c:pt idx="16314" formatCode="General">
                  <c:v>1.23287999E-3</c:v>
                </c:pt>
                <c:pt idx="16315" formatCode="General">
                  <c:v>1.23295999E-3</c:v>
                </c:pt>
                <c:pt idx="16316" formatCode="General">
                  <c:v>1.23303999E-3</c:v>
                </c:pt>
                <c:pt idx="16317" formatCode="General">
                  <c:v>1.2331199899999999E-3</c:v>
                </c:pt>
                <c:pt idx="16318" formatCode="General">
                  <c:v>1.2331999900000001E-3</c:v>
                </c:pt>
                <c:pt idx="16319" formatCode="General">
                  <c:v>1.23327999E-3</c:v>
                </c:pt>
                <c:pt idx="16320" formatCode="General">
                  <c:v>1.23335999E-3</c:v>
                </c:pt>
                <c:pt idx="16321" formatCode="General">
                  <c:v>1.23343999E-3</c:v>
                </c:pt>
                <c:pt idx="16322" formatCode="General">
                  <c:v>1.2335199899999999E-3</c:v>
                </c:pt>
                <c:pt idx="16323" formatCode="General">
                  <c:v>1.2335999900000001E-3</c:v>
                </c:pt>
                <c:pt idx="16324" formatCode="General">
                  <c:v>1.2336799900000001E-3</c:v>
                </c:pt>
                <c:pt idx="16325" formatCode="General">
                  <c:v>1.23375999E-3</c:v>
                </c:pt>
                <c:pt idx="16326" formatCode="General">
                  <c:v>1.23383999E-3</c:v>
                </c:pt>
                <c:pt idx="16327" formatCode="General">
                  <c:v>1.2339199899999999E-3</c:v>
                </c:pt>
                <c:pt idx="16328" formatCode="General">
                  <c:v>1.2339999899999999E-3</c:v>
                </c:pt>
                <c:pt idx="16329" formatCode="General">
                  <c:v>1.2340799900000001E-3</c:v>
                </c:pt>
                <c:pt idx="16330" formatCode="General">
                  <c:v>1.23415999E-3</c:v>
                </c:pt>
                <c:pt idx="16331" formatCode="General">
                  <c:v>1.23423999E-3</c:v>
                </c:pt>
                <c:pt idx="16332" formatCode="General">
                  <c:v>1.2343199899999999E-3</c:v>
                </c:pt>
                <c:pt idx="16333" formatCode="General">
                  <c:v>1.2343999899999999E-3</c:v>
                </c:pt>
                <c:pt idx="16334" formatCode="General">
                  <c:v>1.2344799900000001E-3</c:v>
                </c:pt>
                <c:pt idx="16335" formatCode="General">
                  <c:v>1.23455999E-3</c:v>
                </c:pt>
                <c:pt idx="16336" formatCode="General">
                  <c:v>1.23463999E-3</c:v>
                </c:pt>
                <c:pt idx="16337" formatCode="General">
                  <c:v>1.23471999E-3</c:v>
                </c:pt>
                <c:pt idx="16338" formatCode="General">
                  <c:v>1.2347999899999999E-3</c:v>
                </c:pt>
                <c:pt idx="16339" formatCode="General">
                  <c:v>1.2348799900000001E-3</c:v>
                </c:pt>
                <c:pt idx="16340" formatCode="General">
                  <c:v>1.23495999E-3</c:v>
                </c:pt>
                <c:pt idx="16341" formatCode="General">
                  <c:v>1.23503999E-3</c:v>
                </c:pt>
                <c:pt idx="16342" formatCode="General">
                  <c:v>1.23511999E-3</c:v>
                </c:pt>
                <c:pt idx="16343" formatCode="General">
                  <c:v>1.2351999899999999E-3</c:v>
                </c:pt>
                <c:pt idx="16344" formatCode="General">
                  <c:v>1.2352799900000001E-3</c:v>
                </c:pt>
                <c:pt idx="16345" formatCode="General">
                  <c:v>1.2353599900000001E-3</c:v>
                </c:pt>
                <c:pt idx="16346" formatCode="General">
                  <c:v>1.23543999E-3</c:v>
                </c:pt>
                <c:pt idx="16347" formatCode="General">
                  <c:v>1.23551999E-3</c:v>
                </c:pt>
                <c:pt idx="16348" formatCode="General">
                  <c:v>1.2355999899999999E-3</c:v>
                </c:pt>
                <c:pt idx="16349" formatCode="General">
                  <c:v>1.2356799900000001E-3</c:v>
                </c:pt>
                <c:pt idx="16350" formatCode="General">
                  <c:v>1.2357599900000001E-3</c:v>
                </c:pt>
                <c:pt idx="16351" formatCode="General">
                  <c:v>1.23583999E-3</c:v>
                </c:pt>
                <c:pt idx="16352" formatCode="General">
                  <c:v>1.23591999E-3</c:v>
                </c:pt>
                <c:pt idx="16353" formatCode="General">
                  <c:v>1.2359999899999999E-3</c:v>
                </c:pt>
                <c:pt idx="16354" formatCode="General">
                  <c:v>1.2360799899999999E-3</c:v>
                </c:pt>
                <c:pt idx="16355" formatCode="General">
                  <c:v>1.2361599900000001E-3</c:v>
                </c:pt>
                <c:pt idx="16356" formatCode="General">
                  <c:v>1.23623999E-3</c:v>
                </c:pt>
                <c:pt idx="16357" formatCode="General">
                  <c:v>1.23631999E-3</c:v>
                </c:pt>
                <c:pt idx="16358" formatCode="General">
                  <c:v>1.23639999E-3</c:v>
                </c:pt>
                <c:pt idx="16359" formatCode="General">
                  <c:v>1.2364799899999999E-3</c:v>
                </c:pt>
                <c:pt idx="16360" formatCode="General">
                  <c:v>1.2365599900000001E-3</c:v>
                </c:pt>
                <c:pt idx="16361" formatCode="General">
                  <c:v>1.23663999E-3</c:v>
                </c:pt>
                <c:pt idx="16362" formatCode="General">
                  <c:v>1.23671999E-3</c:v>
                </c:pt>
                <c:pt idx="16363" formatCode="General">
                  <c:v>1.23679999E-3</c:v>
                </c:pt>
                <c:pt idx="16364" formatCode="General">
                  <c:v>1.2368799899999999E-3</c:v>
                </c:pt>
                <c:pt idx="16365" formatCode="General">
                  <c:v>1.2369599900000001E-3</c:v>
                </c:pt>
                <c:pt idx="16366" formatCode="General">
                  <c:v>1.2370399900000001E-3</c:v>
                </c:pt>
                <c:pt idx="16367" formatCode="General">
                  <c:v>1.23711999E-3</c:v>
                </c:pt>
                <c:pt idx="16368" formatCode="General">
                  <c:v>1.23719999E-3</c:v>
                </c:pt>
                <c:pt idx="16369" formatCode="General">
                  <c:v>1.2372799899999999E-3</c:v>
                </c:pt>
                <c:pt idx="16370" formatCode="General">
                  <c:v>1.2373599900000001E-3</c:v>
                </c:pt>
                <c:pt idx="16371" formatCode="General">
                  <c:v>1.2374399900000001E-3</c:v>
                </c:pt>
                <c:pt idx="16372" formatCode="General">
                  <c:v>1.23751999E-3</c:v>
                </c:pt>
                <c:pt idx="16373" formatCode="General">
                  <c:v>1.23759999E-3</c:v>
                </c:pt>
                <c:pt idx="16374" formatCode="General">
                  <c:v>1.2376799899999999E-3</c:v>
                </c:pt>
                <c:pt idx="16375" formatCode="General">
                  <c:v>1.2377599899999999E-3</c:v>
                </c:pt>
                <c:pt idx="16376" formatCode="General">
                  <c:v>1.2378399900000001E-3</c:v>
                </c:pt>
                <c:pt idx="16377" formatCode="General">
                  <c:v>1.23791999E-3</c:v>
                </c:pt>
                <c:pt idx="16378" formatCode="General">
                  <c:v>1.23799999E-3</c:v>
                </c:pt>
                <c:pt idx="16379" formatCode="General">
                  <c:v>1.2380799899999999E-3</c:v>
                </c:pt>
                <c:pt idx="16380" formatCode="General">
                  <c:v>1.2381599899999999E-3</c:v>
                </c:pt>
                <c:pt idx="16381" formatCode="General">
                  <c:v>1.2382399900000001E-3</c:v>
                </c:pt>
                <c:pt idx="16382" formatCode="General">
                  <c:v>1.23831999E-3</c:v>
                </c:pt>
                <c:pt idx="16383" formatCode="General">
                  <c:v>1.23839999E-3</c:v>
                </c:pt>
                <c:pt idx="16384" formatCode="General">
                  <c:v>1.23847999E-3</c:v>
                </c:pt>
                <c:pt idx="16385" formatCode="General">
                  <c:v>1.2385599899999999E-3</c:v>
                </c:pt>
                <c:pt idx="16386" formatCode="General">
                  <c:v>1.2386399900000001E-3</c:v>
                </c:pt>
                <c:pt idx="16387" formatCode="General">
                  <c:v>1.2387199900000001E-3</c:v>
                </c:pt>
                <c:pt idx="16388" formatCode="General">
                  <c:v>1.23879999E-3</c:v>
                </c:pt>
                <c:pt idx="16389" formatCode="General">
                  <c:v>1.23887999E-3</c:v>
                </c:pt>
                <c:pt idx="16390" formatCode="General">
                  <c:v>1.2389599899999999E-3</c:v>
                </c:pt>
                <c:pt idx="16391" formatCode="General">
                  <c:v>1.2390399900000001E-3</c:v>
                </c:pt>
                <c:pt idx="16392" formatCode="General">
                  <c:v>1.2391199900000001E-3</c:v>
                </c:pt>
                <c:pt idx="16393" formatCode="General">
                  <c:v>1.23919999E-3</c:v>
                </c:pt>
                <c:pt idx="16394" formatCode="General">
                  <c:v>1.23927999E-3</c:v>
                </c:pt>
                <c:pt idx="16395" formatCode="General">
                  <c:v>1.2393599899999999E-3</c:v>
                </c:pt>
                <c:pt idx="16396" formatCode="General">
                  <c:v>1.2394399899999999E-3</c:v>
                </c:pt>
                <c:pt idx="16397" formatCode="General">
                  <c:v>1.2395199900000001E-3</c:v>
                </c:pt>
                <c:pt idx="16398" formatCode="General">
                  <c:v>1.23959999E-3</c:v>
                </c:pt>
                <c:pt idx="16399" formatCode="General">
                  <c:v>1.23967999E-3</c:v>
                </c:pt>
                <c:pt idx="16400" formatCode="General">
                  <c:v>1.2397599899999999E-3</c:v>
                </c:pt>
                <c:pt idx="16401" formatCode="General">
                  <c:v>1.2398399899999999E-3</c:v>
                </c:pt>
                <c:pt idx="16402" formatCode="General">
                  <c:v>1.2399199900000001E-3</c:v>
                </c:pt>
                <c:pt idx="16403" formatCode="General">
                  <c:v>1.23999999E-3</c:v>
                </c:pt>
                <c:pt idx="16404" formatCode="General">
                  <c:v>1.24007999E-3</c:v>
                </c:pt>
                <c:pt idx="16405" formatCode="General">
                  <c:v>1.24015999E-3</c:v>
                </c:pt>
                <c:pt idx="16406" formatCode="General">
                  <c:v>1.2402399899999999E-3</c:v>
                </c:pt>
                <c:pt idx="16407" formatCode="General">
                  <c:v>1.2403199900000001E-3</c:v>
                </c:pt>
                <c:pt idx="16408" formatCode="General">
                  <c:v>1.24039999E-3</c:v>
                </c:pt>
                <c:pt idx="16409" formatCode="General">
                  <c:v>1.24047999E-3</c:v>
                </c:pt>
                <c:pt idx="16410" formatCode="General">
                  <c:v>1.24055999E-3</c:v>
                </c:pt>
                <c:pt idx="16411" formatCode="General">
                  <c:v>1.2406399899999999E-3</c:v>
                </c:pt>
                <c:pt idx="16412" formatCode="General">
                  <c:v>1.2407199900000001E-3</c:v>
                </c:pt>
                <c:pt idx="16413" formatCode="General">
                  <c:v>1.2407999900000001E-3</c:v>
                </c:pt>
                <c:pt idx="16414" formatCode="General">
                  <c:v>1.24087999E-3</c:v>
                </c:pt>
                <c:pt idx="16415" formatCode="General">
                  <c:v>1.24095999E-3</c:v>
                </c:pt>
                <c:pt idx="16416" formatCode="General">
                  <c:v>1.2410399899999999E-3</c:v>
                </c:pt>
                <c:pt idx="16417" formatCode="General">
                  <c:v>1.2411199899999999E-3</c:v>
                </c:pt>
                <c:pt idx="16418" formatCode="General">
                  <c:v>1.2411999900000001E-3</c:v>
                </c:pt>
                <c:pt idx="16419" formatCode="General">
                  <c:v>1.24127999E-3</c:v>
                </c:pt>
                <c:pt idx="16420" formatCode="General">
                  <c:v>1.24135999E-3</c:v>
                </c:pt>
                <c:pt idx="16421" formatCode="General">
                  <c:v>1.2414399899999999E-3</c:v>
                </c:pt>
                <c:pt idx="16422" formatCode="General">
                  <c:v>1.2415199899999999E-3</c:v>
                </c:pt>
                <c:pt idx="16423" formatCode="General">
                  <c:v>1.2415999900000001E-3</c:v>
                </c:pt>
                <c:pt idx="16424" formatCode="General">
                  <c:v>1.24167999E-3</c:v>
                </c:pt>
                <c:pt idx="16425" formatCode="General">
                  <c:v>1.24175999E-3</c:v>
                </c:pt>
                <c:pt idx="16426" formatCode="General">
                  <c:v>1.24183999E-3</c:v>
                </c:pt>
                <c:pt idx="16427" formatCode="General">
                  <c:v>1.2419199899999999E-3</c:v>
                </c:pt>
                <c:pt idx="16428" formatCode="General">
                  <c:v>1.2419999900000001E-3</c:v>
                </c:pt>
                <c:pt idx="16429" formatCode="General">
                  <c:v>1.24207999E-3</c:v>
                </c:pt>
                <c:pt idx="16430" formatCode="General">
                  <c:v>1.24215999E-3</c:v>
                </c:pt>
                <c:pt idx="16431" formatCode="General">
                  <c:v>1.24223999E-3</c:v>
                </c:pt>
                <c:pt idx="16432" formatCode="General">
                  <c:v>1.2423199899999999E-3</c:v>
                </c:pt>
                <c:pt idx="16433" formatCode="General">
                  <c:v>1.2423999900000001E-3</c:v>
                </c:pt>
                <c:pt idx="16434" formatCode="General">
                  <c:v>1.2424799900000001E-3</c:v>
                </c:pt>
                <c:pt idx="16435" formatCode="General">
                  <c:v>1.24255999E-3</c:v>
                </c:pt>
                <c:pt idx="16436" formatCode="General">
                  <c:v>1.24263999E-3</c:v>
                </c:pt>
                <c:pt idx="16437" formatCode="General">
                  <c:v>1.2427199899999999E-3</c:v>
                </c:pt>
                <c:pt idx="16438" formatCode="General">
                  <c:v>1.2427999900000001E-3</c:v>
                </c:pt>
                <c:pt idx="16439" formatCode="General">
                  <c:v>1.2428799900000001E-3</c:v>
                </c:pt>
                <c:pt idx="16440" formatCode="General">
                  <c:v>1.24295999E-3</c:v>
                </c:pt>
                <c:pt idx="16441" formatCode="General">
                  <c:v>1.24303999E-3</c:v>
                </c:pt>
                <c:pt idx="16442" formatCode="General">
                  <c:v>1.2431199899999999E-3</c:v>
                </c:pt>
                <c:pt idx="16443" formatCode="General">
                  <c:v>1.2431999899999999E-3</c:v>
                </c:pt>
                <c:pt idx="16444" formatCode="General">
                  <c:v>1.2432799900000001E-3</c:v>
                </c:pt>
                <c:pt idx="16445" formatCode="General">
                  <c:v>1.24335999E-3</c:v>
                </c:pt>
                <c:pt idx="16446" formatCode="General">
                  <c:v>1.24343999E-3</c:v>
                </c:pt>
                <c:pt idx="16447" formatCode="General">
                  <c:v>1.24351999E-3</c:v>
                </c:pt>
                <c:pt idx="16448" formatCode="General">
                  <c:v>1.2435999899999999E-3</c:v>
                </c:pt>
                <c:pt idx="16449" formatCode="General">
                  <c:v>1.2436799900000001E-3</c:v>
                </c:pt>
                <c:pt idx="16450" formatCode="General">
                  <c:v>1.24375999E-3</c:v>
                </c:pt>
                <c:pt idx="16451" formatCode="General">
                  <c:v>1.24383999E-3</c:v>
                </c:pt>
                <c:pt idx="16452" formatCode="General">
                  <c:v>1.24391999E-3</c:v>
                </c:pt>
                <c:pt idx="16453" formatCode="General">
                  <c:v>1.2439999899999999E-3</c:v>
                </c:pt>
                <c:pt idx="16454" formatCode="General">
                  <c:v>1.2440799900000001E-3</c:v>
                </c:pt>
                <c:pt idx="16455" formatCode="General">
                  <c:v>1.2441599900000001E-3</c:v>
                </c:pt>
                <c:pt idx="16456" formatCode="General">
                  <c:v>1.24423999E-3</c:v>
                </c:pt>
                <c:pt idx="16457" formatCode="General">
                  <c:v>1.24431999E-3</c:v>
                </c:pt>
                <c:pt idx="16458" formatCode="General">
                  <c:v>1.2443999899999999E-3</c:v>
                </c:pt>
                <c:pt idx="16459" formatCode="General">
                  <c:v>1.2444799900000001E-3</c:v>
                </c:pt>
                <c:pt idx="16460" formatCode="General">
                  <c:v>1.2445599900000001E-3</c:v>
                </c:pt>
                <c:pt idx="16461" formatCode="General">
                  <c:v>1.24463999E-3</c:v>
                </c:pt>
                <c:pt idx="16462" formatCode="General">
                  <c:v>1.24471999E-3</c:v>
                </c:pt>
                <c:pt idx="16463" formatCode="General">
                  <c:v>1.2447999899999999E-3</c:v>
                </c:pt>
                <c:pt idx="16464" formatCode="General">
                  <c:v>1.2448799899999999E-3</c:v>
                </c:pt>
                <c:pt idx="16465" formatCode="General">
                  <c:v>1.2449599900000001E-3</c:v>
                </c:pt>
                <c:pt idx="16466" formatCode="General">
                  <c:v>1.24503999E-3</c:v>
                </c:pt>
                <c:pt idx="16467" formatCode="General">
                  <c:v>1.24511999E-3</c:v>
                </c:pt>
                <c:pt idx="16468" formatCode="General">
                  <c:v>1.2451999899999999E-3</c:v>
                </c:pt>
                <c:pt idx="16469" formatCode="General">
                  <c:v>1.2452799899999999E-3</c:v>
                </c:pt>
                <c:pt idx="16470" formatCode="General">
                  <c:v>1.2453599900000001E-3</c:v>
                </c:pt>
                <c:pt idx="16471" formatCode="General">
                  <c:v>1.24543999E-3</c:v>
                </c:pt>
                <c:pt idx="16472" formatCode="General">
                  <c:v>1.24551999E-3</c:v>
                </c:pt>
                <c:pt idx="16473" formatCode="General">
                  <c:v>1.24559999E-3</c:v>
                </c:pt>
                <c:pt idx="16474" formatCode="General">
                  <c:v>1.2456799899999999E-3</c:v>
                </c:pt>
                <c:pt idx="16475" formatCode="General">
                  <c:v>1.2457599900000001E-3</c:v>
                </c:pt>
                <c:pt idx="16476" formatCode="General">
                  <c:v>1.2458399900000001E-3</c:v>
                </c:pt>
                <c:pt idx="16477" formatCode="General">
                  <c:v>1.24591999E-3</c:v>
                </c:pt>
                <c:pt idx="16478" formatCode="General">
                  <c:v>1.24599999E-3</c:v>
                </c:pt>
                <c:pt idx="16479" formatCode="General">
                  <c:v>1.2460799899999999E-3</c:v>
                </c:pt>
                <c:pt idx="16480" formatCode="General">
                  <c:v>1.2461599900000001E-3</c:v>
                </c:pt>
                <c:pt idx="16481" formatCode="General">
                  <c:v>1.2462399900000001E-3</c:v>
                </c:pt>
                <c:pt idx="16482" formatCode="General">
                  <c:v>1.24631999E-3</c:v>
                </c:pt>
                <c:pt idx="16483" formatCode="General">
                  <c:v>1.24639999E-3</c:v>
                </c:pt>
                <c:pt idx="16484" formatCode="General">
                  <c:v>1.2464799899999999E-3</c:v>
                </c:pt>
                <c:pt idx="16485" formatCode="General">
                  <c:v>1.2465599899999999E-3</c:v>
                </c:pt>
                <c:pt idx="16486" formatCode="General">
                  <c:v>1.2466399900000001E-3</c:v>
                </c:pt>
                <c:pt idx="16487" formatCode="General">
                  <c:v>1.24671999E-3</c:v>
                </c:pt>
                <c:pt idx="16488" formatCode="General">
                  <c:v>1.24679999E-3</c:v>
                </c:pt>
                <c:pt idx="16489" formatCode="General">
                  <c:v>1.2468799899999999E-3</c:v>
                </c:pt>
                <c:pt idx="16490" formatCode="General">
                  <c:v>1.2469599899999999E-3</c:v>
                </c:pt>
                <c:pt idx="16491" formatCode="General">
                  <c:v>1.2470399900000001E-3</c:v>
                </c:pt>
                <c:pt idx="16492" formatCode="General">
                  <c:v>1.24711999E-3</c:v>
                </c:pt>
                <c:pt idx="16493" formatCode="General">
                  <c:v>1.24719999E-3</c:v>
                </c:pt>
                <c:pt idx="16494" formatCode="General">
                  <c:v>1.24727999E-3</c:v>
                </c:pt>
                <c:pt idx="16495" formatCode="General">
                  <c:v>1.2473599899999999E-3</c:v>
                </c:pt>
                <c:pt idx="16496" formatCode="General">
                  <c:v>1.2474399900000001E-3</c:v>
                </c:pt>
                <c:pt idx="16497" formatCode="General">
                  <c:v>1.24751999E-3</c:v>
                </c:pt>
                <c:pt idx="16498" formatCode="General">
                  <c:v>1.24759999E-3</c:v>
                </c:pt>
                <c:pt idx="16499" formatCode="General">
                  <c:v>1.24767999E-3</c:v>
                </c:pt>
                <c:pt idx="16500" formatCode="General">
                  <c:v>1.2477599899999999E-3</c:v>
                </c:pt>
                <c:pt idx="16501" formatCode="General">
                  <c:v>1.2478399900000001E-3</c:v>
                </c:pt>
                <c:pt idx="16502" formatCode="General">
                  <c:v>1.2479199900000001E-3</c:v>
                </c:pt>
                <c:pt idx="16503" formatCode="General">
                  <c:v>1.24799999E-3</c:v>
                </c:pt>
                <c:pt idx="16504" formatCode="General">
                  <c:v>1.24807999E-3</c:v>
                </c:pt>
                <c:pt idx="16505" formatCode="General">
                  <c:v>1.2481599899999999E-3</c:v>
                </c:pt>
                <c:pt idx="16506" formatCode="General">
                  <c:v>1.2482399899999999E-3</c:v>
                </c:pt>
                <c:pt idx="16507" formatCode="General">
                  <c:v>1.2483199900000001E-3</c:v>
                </c:pt>
                <c:pt idx="16508" formatCode="General">
                  <c:v>1.24839999E-3</c:v>
                </c:pt>
                <c:pt idx="16509" formatCode="General">
                  <c:v>1.24847999E-3</c:v>
                </c:pt>
                <c:pt idx="16510" formatCode="General">
                  <c:v>1.2485599899999999E-3</c:v>
                </c:pt>
                <c:pt idx="16511" formatCode="General">
                  <c:v>1.2486399899999999E-3</c:v>
                </c:pt>
                <c:pt idx="16512" formatCode="General">
                  <c:v>1.2487199900000001E-3</c:v>
                </c:pt>
                <c:pt idx="16513" formatCode="General">
                  <c:v>1.24879999E-3</c:v>
                </c:pt>
                <c:pt idx="16514" formatCode="General">
                  <c:v>1.24887999E-3</c:v>
                </c:pt>
                <c:pt idx="16515" formatCode="General">
                  <c:v>1.24895999E-3</c:v>
                </c:pt>
                <c:pt idx="16516" formatCode="General">
                  <c:v>1.2490399899999999E-3</c:v>
                </c:pt>
                <c:pt idx="16517" formatCode="General">
                  <c:v>1.2491199900000001E-3</c:v>
                </c:pt>
                <c:pt idx="16518" formatCode="General">
                  <c:v>1.24919999E-3</c:v>
                </c:pt>
                <c:pt idx="16519" formatCode="General">
                  <c:v>1.24927999E-3</c:v>
                </c:pt>
                <c:pt idx="16520" formatCode="General">
                  <c:v>1.24935999E-3</c:v>
                </c:pt>
                <c:pt idx="16521" formatCode="General">
                  <c:v>1.2494399899999999E-3</c:v>
                </c:pt>
                <c:pt idx="16522" formatCode="General">
                  <c:v>1.2495199900000001E-3</c:v>
                </c:pt>
                <c:pt idx="16523" formatCode="General">
                  <c:v>1.2495999900000001E-3</c:v>
                </c:pt>
                <c:pt idx="16524" formatCode="General">
                  <c:v>1.24967999E-3</c:v>
                </c:pt>
                <c:pt idx="16525" formatCode="General">
                  <c:v>1.24975999E-3</c:v>
                </c:pt>
                <c:pt idx="16526" formatCode="General">
                  <c:v>1.2498399899999999E-3</c:v>
                </c:pt>
                <c:pt idx="16527" formatCode="General">
                  <c:v>1.2499199900000001E-3</c:v>
                </c:pt>
                <c:pt idx="16528" formatCode="General">
                  <c:v>1.2499999900000001E-3</c:v>
                </c:pt>
                <c:pt idx="16529" formatCode="General">
                  <c:v>1.25007999E-3</c:v>
                </c:pt>
                <c:pt idx="16530" formatCode="General">
                  <c:v>1.25015999E-3</c:v>
                </c:pt>
                <c:pt idx="16531" formatCode="General">
                  <c:v>1.2502399899999999E-3</c:v>
                </c:pt>
                <c:pt idx="16532" formatCode="General">
                  <c:v>1.2503199899999999E-3</c:v>
                </c:pt>
                <c:pt idx="16533" formatCode="General">
                  <c:v>1.2503999900000001E-3</c:v>
                </c:pt>
                <c:pt idx="16534" formatCode="General">
                  <c:v>1.25047999E-3</c:v>
                </c:pt>
                <c:pt idx="16535" formatCode="General">
                  <c:v>1.25055999E-3</c:v>
                </c:pt>
                <c:pt idx="16536" formatCode="General">
                  <c:v>1.25063999E-3</c:v>
                </c:pt>
                <c:pt idx="16537" formatCode="General">
                  <c:v>1.2507199899999999E-3</c:v>
                </c:pt>
                <c:pt idx="16538" formatCode="General">
                  <c:v>1.2507999900000001E-3</c:v>
                </c:pt>
                <c:pt idx="16539" formatCode="General">
                  <c:v>1.25087999E-3</c:v>
                </c:pt>
                <c:pt idx="16540" formatCode="General">
                  <c:v>1.25095999E-3</c:v>
                </c:pt>
                <c:pt idx="16541" formatCode="General">
                  <c:v>1.25103999E-3</c:v>
                </c:pt>
                <c:pt idx="16542" formatCode="General">
                  <c:v>1.2511199899999999E-3</c:v>
                </c:pt>
                <c:pt idx="16543" formatCode="General">
                  <c:v>1.2511999900000001E-3</c:v>
                </c:pt>
                <c:pt idx="16544" formatCode="General">
                  <c:v>1.2512799900000001E-3</c:v>
                </c:pt>
                <c:pt idx="16545" formatCode="General">
                  <c:v>1.25135999E-3</c:v>
                </c:pt>
                <c:pt idx="16546" formatCode="General">
                  <c:v>1.25143999E-3</c:v>
                </c:pt>
                <c:pt idx="16547" formatCode="General">
                  <c:v>1.2515199899999999E-3</c:v>
                </c:pt>
                <c:pt idx="16548" formatCode="General">
                  <c:v>1.2515999900000001E-3</c:v>
                </c:pt>
                <c:pt idx="16549" formatCode="General">
                  <c:v>1.2516799900000001E-3</c:v>
                </c:pt>
                <c:pt idx="16550" formatCode="General">
                  <c:v>1.25175999E-3</c:v>
                </c:pt>
                <c:pt idx="16551" formatCode="General">
                  <c:v>1.25183999E-3</c:v>
                </c:pt>
                <c:pt idx="16552" formatCode="General">
                  <c:v>1.2519199899999999E-3</c:v>
                </c:pt>
                <c:pt idx="16553" formatCode="General">
                  <c:v>1.2519999899999999E-3</c:v>
                </c:pt>
                <c:pt idx="16554" formatCode="General">
                  <c:v>1.2520799900000001E-3</c:v>
                </c:pt>
                <c:pt idx="16555" formatCode="General">
                  <c:v>1.25215999E-3</c:v>
                </c:pt>
                <c:pt idx="16556" formatCode="General">
                  <c:v>1.25223999E-3</c:v>
                </c:pt>
                <c:pt idx="16557" formatCode="General">
                  <c:v>1.2523199899999999E-3</c:v>
                </c:pt>
                <c:pt idx="16558" formatCode="General">
                  <c:v>1.2523999899999999E-3</c:v>
                </c:pt>
                <c:pt idx="16559" formatCode="General">
                  <c:v>1.2524799900000001E-3</c:v>
                </c:pt>
                <c:pt idx="16560" formatCode="General">
                  <c:v>1.25255999E-3</c:v>
                </c:pt>
                <c:pt idx="16561" formatCode="General">
                  <c:v>1.25263999E-3</c:v>
                </c:pt>
                <c:pt idx="16562" formatCode="General">
                  <c:v>1.25271999E-3</c:v>
                </c:pt>
                <c:pt idx="16563" formatCode="General">
                  <c:v>1.2527999899999999E-3</c:v>
                </c:pt>
                <c:pt idx="16564" formatCode="General">
                  <c:v>1.2528799900000001E-3</c:v>
                </c:pt>
                <c:pt idx="16565" formatCode="General">
                  <c:v>1.2529599900000001E-3</c:v>
                </c:pt>
                <c:pt idx="16566" formatCode="General">
                  <c:v>1.25303999E-3</c:v>
                </c:pt>
                <c:pt idx="16567" formatCode="General">
                  <c:v>1.25311999E-3</c:v>
                </c:pt>
                <c:pt idx="16568" formatCode="General">
                  <c:v>1.2531999899999999E-3</c:v>
                </c:pt>
                <c:pt idx="16569" formatCode="General">
                  <c:v>1.2532799900000001E-3</c:v>
                </c:pt>
                <c:pt idx="16570" formatCode="General">
                  <c:v>1.2533599900000001E-3</c:v>
                </c:pt>
                <c:pt idx="16571" formatCode="General">
                  <c:v>1.25343999E-3</c:v>
                </c:pt>
                <c:pt idx="16572" formatCode="General">
                  <c:v>1.25351999E-3</c:v>
                </c:pt>
                <c:pt idx="16573" formatCode="General">
                  <c:v>1.2535999899999999E-3</c:v>
                </c:pt>
                <c:pt idx="16574" formatCode="General">
                  <c:v>1.2536799899999999E-3</c:v>
                </c:pt>
                <c:pt idx="16575" formatCode="General">
                  <c:v>1.2537599900000001E-3</c:v>
                </c:pt>
                <c:pt idx="16576" formatCode="General">
                  <c:v>1.25383999E-3</c:v>
                </c:pt>
                <c:pt idx="16577" formatCode="General">
                  <c:v>1.25391999E-3</c:v>
                </c:pt>
                <c:pt idx="16578" formatCode="General">
                  <c:v>1.2539999899999999E-3</c:v>
                </c:pt>
                <c:pt idx="16579" formatCode="General">
                  <c:v>1.2540799899999999E-3</c:v>
                </c:pt>
                <c:pt idx="16580" formatCode="General">
                  <c:v>1.2541599900000001E-3</c:v>
                </c:pt>
                <c:pt idx="16581" formatCode="General">
                  <c:v>1.25423999E-3</c:v>
                </c:pt>
                <c:pt idx="16582" formatCode="General">
                  <c:v>1.25431999E-3</c:v>
                </c:pt>
                <c:pt idx="16583" formatCode="General">
                  <c:v>1.25439999E-3</c:v>
                </c:pt>
                <c:pt idx="16584" formatCode="General">
                  <c:v>1.2544799899999999E-3</c:v>
                </c:pt>
                <c:pt idx="16585" formatCode="General">
                  <c:v>1.2545599900000001E-3</c:v>
                </c:pt>
                <c:pt idx="16586" formatCode="General">
                  <c:v>1.25463999E-3</c:v>
                </c:pt>
                <c:pt idx="16587" formatCode="General">
                  <c:v>1.25471999E-3</c:v>
                </c:pt>
                <c:pt idx="16588" formatCode="General">
                  <c:v>1.25479999E-3</c:v>
                </c:pt>
                <c:pt idx="16589" formatCode="General">
                  <c:v>1.2548799899999999E-3</c:v>
                </c:pt>
                <c:pt idx="16590" formatCode="General">
                  <c:v>1.2549599900000001E-3</c:v>
                </c:pt>
                <c:pt idx="16591" formatCode="General">
                  <c:v>1.2550399900000001E-3</c:v>
                </c:pt>
                <c:pt idx="16592" formatCode="General">
                  <c:v>1.25511999E-3</c:v>
                </c:pt>
                <c:pt idx="16593" formatCode="General">
                  <c:v>1.25519999E-3</c:v>
                </c:pt>
                <c:pt idx="16594" formatCode="General">
                  <c:v>1.2552799899999999E-3</c:v>
                </c:pt>
                <c:pt idx="16595" formatCode="General">
                  <c:v>1.2553599899999999E-3</c:v>
                </c:pt>
                <c:pt idx="16596" formatCode="General">
                  <c:v>1.2554399900000001E-3</c:v>
                </c:pt>
                <c:pt idx="16597" formatCode="General">
                  <c:v>1.25551999E-3</c:v>
                </c:pt>
                <c:pt idx="16598" formatCode="General">
                  <c:v>1.25559999E-3</c:v>
                </c:pt>
                <c:pt idx="16599" formatCode="General">
                  <c:v>1.2556799899999999E-3</c:v>
                </c:pt>
                <c:pt idx="16600" formatCode="General">
                  <c:v>1.2557599899999999E-3</c:v>
                </c:pt>
                <c:pt idx="16601" formatCode="General">
                  <c:v>1.2558399900000001E-3</c:v>
                </c:pt>
                <c:pt idx="16602" formatCode="General">
                  <c:v>1.25591999E-3</c:v>
                </c:pt>
                <c:pt idx="16603" formatCode="General">
                  <c:v>1.25599999E-3</c:v>
                </c:pt>
                <c:pt idx="16604" formatCode="General">
                  <c:v>1.25607999E-3</c:v>
                </c:pt>
                <c:pt idx="16605" formatCode="General">
                  <c:v>1.2561599899999999E-3</c:v>
                </c:pt>
                <c:pt idx="16606" formatCode="General">
                  <c:v>1.2562399900000001E-3</c:v>
                </c:pt>
                <c:pt idx="16607" formatCode="General">
                  <c:v>1.25631999E-3</c:v>
                </c:pt>
                <c:pt idx="16608" formatCode="General">
                  <c:v>1.25639999E-3</c:v>
                </c:pt>
                <c:pt idx="16609" formatCode="General">
                  <c:v>1.25647999E-3</c:v>
                </c:pt>
                <c:pt idx="16610" formatCode="General">
                  <c:v>1.2565599899999999E-3</c:v>
                </c:pt>
                <c:pt idx="16611" formatCode="General">
                  <c:v>1.2566399900000001E-3</c:v>
                </c:pt>
                <c:pt idx="16612" formatCode="General">
                  <c:v>1.2567199900000001E-3</c:v>
                </c:pt>
                <c:pt idx="16613" formatCode="General">
                  <c:v>1.25679999E-3</c:v>
                </c:pt>
                <c:pt idx="16614" formatCode="General">
                  <c:v>1.25687999E-3</c:v>
                </c:pt>
                <c:pt idx="16615" formatCode="General">
                  <c:v>1.2569599899999999E-3</c:v>
                </c:pt>
                <c:pt idx="16616" formatCode="General">
                  <c:v>1.2570399900000001E-3</c:v>
                </c:pt>
                <c:pt idx="16617" formatCode="General">
                  <c:v>1.2571199900000001E-3</c:v>
                </c:pt>
                <c:pt idx="16618" formatCode="General">
                  <c:v>1.25719999E-3</c:v>
                </c:pt>
                <c:pt idx="16619" formatCode="General">
                  <c:v>1.25727999E-3</c:v>
                </c:pt>
                <c:pt idx="16620" formatCode="General">
                  <c:v>1.2573599899999999E-3</c:v>
                </c:pt>
                <c:pt idx="16621" formatCode="General">
                  <c:v>1.2574399899999999E-3</c:v>
                </c:pt>
                <c:pt idx="16622" formatCode="General">
                  <c:v>1.2575199900000001E-3</c:v>
                </c:pt>
                <c:pt idx="16623" formatCode="General">
                  <c:v>1.25759999E-3</c:v>
                </c:pt>
                <c:pt idx="16624" formatCode="General">
                  <c:v>1.25767999E-3</c:v>
                </c:pt>
                <c:pt idx="16625" formatCode="General">
                  <c:v>1.25775999E-3</c:v>
                </c:pt>
                <c:pt idx="16626" formatCode="General">
                  <c:v>1.2578399899999999E-3</c:v>
                </c:pt>
                <c:pt idx="16627" formatCode="General">
                  <c:v>1.2579199900000001E-3</c:v>
                </c:pt>
                <c:pt idx="16628" formatCode="General">
                  <c:v>1.25799999E-3</c:v>
                </c:pt>
                <c:pt idx="16629" formatCode="General">
                  <c:v>1.25807999E-3</c:v>
                </c:pt>
                <c:pt idx="16630" formatCode="General">
                  <c:v>1.25815999E-3</c:v>
                </c:pt>
                <c:pt idx="16631" formatCode="General">
                  <c:v>1.2582399899999999E-3</c:v>
                </c:pt>
                <c:pt idx="16632" formatCode="General">
                  <c:v>1.2583199900000001E-3</c:v>
                </c:pt>
                <c:pt idx="16633" formatCode="General">
                  <c:v>1.2583999900000001E-3</c:v>
                </c:pt>
                <c:pt idx="16634" formatCode="General">
                  <c:v>1.25847999E-3</c:v>
                </c:pt>
                <c:pt idx="16635" formatCode="General">
                  <c:v>1.25855999E-3</c:v>
                </c:pt>
                <c:pt idx="16636" formatCode="General">
                  <c:v>1.2586399899999999E-3</c:v>
                </c:pt>
                <c:pt idx="16637" formatCode="General">
                  <c:v>1.2587199900000001E-3</c:v>
                </c:pt>
                <c:pt idx="16638" formatCode="General">
                  <c:v>1.2587999900000001E-3</c:v>
                </c:pt>
                <c:pt idx="16639" formatCode="General">
                  <c:v>1.25887999E-3</c:v>
                </c:pt>
                <c:pt idx="16640" formatCode="General">
                  <c:v>1.25895999E-3</c:v>
                </c:pt>
                <c:pt idx="16641" formatCode="General">
                  <c:v>1.2590399899999999E-3</c:v>
                </c:pt>
                <c:pt idx="16642" formatCode="General">
                  <c:v>1.2591199899999999E-3</c:v>
                </c:pt>
                <c:pt idx="16643" formatCode="General">
                  <c:v>1.2591999900000001E-3</c:v>
                </c:pt>
                <c:pt idx="16644" formatCode="General">
                  <c:v>1.25927999E-3</c:v>
                </c:pt>
                <c:pt idx="16645" formatCode="General">
                  <c:v>1.25935999E-3</c:v>
                </c:pt>
                <c:pt idx="16646" formatCode="General">
                  <c:v>1.2594399899999999E-3</c:v>
                </c:pt>
                <c:pt idx="16647" formatCode="General">
                  <c:v>1.2595199899999999E-3</c:v>
                </c:pt>
                <c:pt idx="16648" formatCode="General">
                  <c:v>1.2595999900000001E-3</c:v>
                </c:pt>
                <c:pt idx="16649" formatCode="General">
                  <c:v>1.25967999E-3</c:v>
                </c:pt>
                <c:pt idx="16650" formatCode="General">
                  <c:v>1.25975999E-3</c:v>
                </c:pt>
                <c:pt idx="16651" formatCode="General">
                  <c:v>1.25983999E-3</c:v>
                </c:pt>
                <c:pt idx="16652" formatCode="General">
                  <c:v>1.2599199899999999E-3</c:v>
                </c:pt>
                <c:pt idx="16653" formatCode="General">
                  <c:v>1.2599999900000001E-3</c:v>
                </c:pt>
                <c:pt idx="16654" formatCode="General">
                  <c:v>1.2600799900000001E-3</c:v>
                </c:pt>
                <c:pt idx="16655" formatCode="General">
                  <c:v>1.26015999E-3</c:v>
                </c:pt>
                <c:pt idx="16656" formatCode="General">
                  <c:v>1.26023999E-3</c:v>
                </c:pt>
                <c:pt idx="16657" formatCode="General">
                  <c:v>1.2603199899999999E-3</c:v>
                </c:pt>
                <c:pt idx="16658" formatCode="General">
                  <c:v>1.2603999900000001E-3</c:v>
                </c:pt>
                <c:pt idx="16659" formatCode="General">
                  <c:v>1.2604799900000001E-3</c:v>
                </c:pt>
                <c:pt idx="16660" formatCode="General">
                  <c:v>1.26055999E-3</c:v>
                </c:pt>
                <c:pt idx="16661" formatCode="General">
                  <c:v>1.26063999E-3</c:v>
                </c:pt>
                <c:pt idx="16662" formatCode="General">
                  <c:v>1.2607199899999999E-3</c:v>
                </c:pt>
                <c:pt idx="16663" formatCode="General">
                  <c:v>1.2607999899999999E-3</c:v>
                </c:pt>
                <c:pt idx="16664" formatCode="General">
                  <c:v>1.2608799900000001E-3</c:v>
                </c:pt>
                <c:pt idx="16665" formatCode="General">
                  <c:v>1.26095999E-3</c:v>
                </c:pt>
                <c:pt idx="16666" formatCode="General">
                  <c:v>1.26103999E-3</c:v>
                </c:pt>
                <c:pt idx="16667" formatCode="General">
                  <c:v>1.2611199899999999E-3</c:v>
                </c:pt>
                <c:pt idx="16668" formatCode="General">
                  <c:v>1.2611999899999999E-3</c:v>
                </c:pt>
                <c:pt idx="16669" formatCode="General">
                  <c:v>1.2612799900000001E-3</c:v>
                </c:pt>
                <c:pt idx="16670" formatCode="General">
                  <c:v>1.26135999E-3</c:v>
                </c:pt>
                <c:pt idx="16671" formatCode="General">
                  <c:v>1.26143999E-3</c:v>
                </c:pt>
                <c:pt idx="16672" formatCode="General">
                  <c:v>1.26151999E-3</c:v>
                </c:pt>
                <c:pt idx="16673" formatCode="General">
                  <c:v>1.2615999899999999E-3</c:v>
                </c:pt>
                <c:pt idx="16674" formatCode="General">
                  <c:v>1.2616799900000001E-3</c:v>
                </c:pt>
                <c:pt idx="16675" formatCode="General">
                  <c:v>1.26175999E-3</c:v>
                </c:pt>
                <c:pt idx="16676" formatCode="General">
                  <c:v>1.26183999E-3</c:v>
                </c:pt>
                <c:pt idx="16677" formatCode="General">
                  <c:v>1.26191999E-3</c:v>
                </c:pt>
                <c:pt idx="16678" formatCode="General">
                  <c:v>1.2619999899999999E-3</c:v>
                </c:pt>
                <c:pt idx="16679" formatCode="General">
                  <c:v>1.2620799900000001E-3</c:v>
                </c:pt>
                <c:pt idx="16680" formatCode="General">
                  <c:v>1.2621599900000001E-3</c:v>
                </c:pt>
                <c:pt idx="16681" formatCode="General">
                  <c:v>1.26223999E-3</c:v>
                </c:pt>
                <c:pt idx="16682" formatCode="General">
                  <c:v>1.26231999E-3</c:v>
                </c:pt>
                <c:pt idx="16683" formatCode="General">
                  <c:v>1.2623999899999999E-3</c:v>
                </c:pt>
                <c:pt idx="16684" formatCode="General">
                  <c:v>1.2624799899999999E-3</c:v>
                </c:pt>
                <c:pt idx="16685" formatCode="General">
                  <c:v>1.2625599900000001E-3</c:v>
                </c:pt>
                <c:pt idx="16686" formatCode="General">
                  <c:v>1.26263999E-3</c:v>
                </c:pt>
                <c:pt idx="16687" formatCode="General">
                  <c:v>1.26271999E-3</c:v>
                </c:pt>
                <c:pt idx="16688" formatCode="General">
                  <c:v>1.2627999899999999E-3</c:v>
                </c:pt>
                <c:pt idx="16689" formatCode="General">
                  <c:v>1.2628799899999999E-3</c:v>
                </c:pt>
                <c:pt idx="16690" formatCode="General">
                  <c:v>1.2629599900000001E-3</c:v>
                </c:pt>
                <c:pt idx="16691" formatCode="General">
                  <c:v>1.26303999E-3</c:v>
                </c:pt>
                <c:pt idx="16692" formatCode="General">
                  <c:v>1.26311999E-3</c:v>
                </c:pt>
                <c:pt idx="16693" formatCode="General">
                  <c:v>1.26319999E-3</c:v>
                </c:pt>
                <c:pt idx="16694" formatCode="General">
                  <c:v>1.2632799899999999E-3</c:v>
                </c:pt>
                <c:pt idx="16695" formatCode="General">
                  <c:v>1.2633599900000001E-3</c:v>
                </c:pt>
                <c:pt idx="16696" formatCode="General">
                  <c:v>1.26343999E-3</c:v>
                </c:pt>
                <c:pt idx="16697" formatCode="General">
                  <c:v>1.26351999E-3</c:v>
                </c:pt>
                <c:pt idx="16698" formatCode="General">
                  <c:v>1.26359999E-3</c:v>
                </c:pt>
                <c:pt idx="16699" formatCode="General">
                  <c:v>1.2636799899999999E-3</c:v>
                </c:pt>
                <c:pt idx="16700" formatCode="General">
                  <c:v>1.2637599900000001E-3</c:v>
                </c:pt>
                <c:pt idx="16701" formatCode="General">
                  <c:v>1.2638399900000001E-3</c:v>
                </c:pt>
                <c:pt idx="16702" formatCode="General">
                  <c:v>1.26391999E-3</c:v>
                </c:pt>
                <c:pt idx="16703" formatCode="General">
                  <c:v>1.26399999E-3</c:v>
                </c:pt>
                <c:pt idx="16704" formatCode="General">
                  <c:v>1.2640799899999999E-3</c:v>
                </c:pt>
                <c:pt idx="16705" formatCode="General">
                  <c:v>1.2641599900000001E-3</c:v>
                </c:pt>
                <c:pt idx="16706" formatCode="General">
                  <c:v>1.2642399900000001E-3</c:v>
                </c:pt>
                <c:pt idx="16707" formatCode="General">
                  <c:v>1.26431999E-3</c:v>
                </c:pt>
                <c:pt idx="16708" formatCode="General">
                  <c:v>1.26439999E-3</c:v>
                </c:pt>
                <c:pt idx="16709" formatCode="General">
                  <c:v>1.2644799899999999E-3</c:v>
                </c:pt>
                <c:pt idx="16710" formatCode="General">
                  <c:v>1.2645599899999999E-3</c:v>
                </c:pt>
                <c:pt idx="16711" formatCode="General">
                  <c:v>1.2646399900000001E-3</c:v>
                </c:pt>
                <c:pt idx="16712" formatCode="General">
                  <c:v>1.26471999E-3</c:v>
                </c:pt>
                <c:pt idx="16713" formatCode="General">
                  <c:v>1.26479999E-3</c:v>
                </c:pt>
                <c:pt idx="16714" formatCode="General">
                  <c:v>1.26487999E-3</c:v>
                </c:pt>
                <c:pt idx="16715" formatCode="General">
                  <c:v>1.2649599899999999E-3</c:v>
                </c:pt>
                <c:pt idx="16716" formatCode="General">
                  <c:v>1.2650399900000001E-3</c:v>
                </c:pt>
                <c:pt idx="16717" formatCode="General">
                  <c:v>1.26511999E-3</c:v>
                </c:pt>
                <c:pt idx="16718" formatCode="General">
                  <c:v>1.26519999E-3</c:v>
                </c:pt>
                <c:pt idx="16719" formatCode="General">
                  <c:v>1.26527999E-3</c:v>
                </c:pt>
                <c:pt idx="16720" formatCode="General">
                  <c:v>1.2653599899999999E-3</c:v>
                </c:pt>
                <c:pt idx="16721" formatCode="General">
                  <c:v>1.2654399900000001E-3</c:v>
                </c:pt>
                <c:pt idx="16722" formatCode="General">
                  <c:v>1.2655199900000001E-3</c:v>
                </c:pt>
                <c:pt idx="16723" formatCode="General">
                  <c:v>1.26559999E-3</c:v>
                </c:pt>
                <c:pt idx="16724" formatCode="General">
                  <c:v>1.26567999E-3</c:v>
                </c:pt>
                <c:pt idx="16725" formatCode="General">
                  <c:v>1.2657599899999999E-3</c:v>
                </c:pt>
                <c:pt idx="16726" formatCode="General">
                  <c:v>1.2658399900000001E-3</c:v>
                </c:pt>
                <c:pt idx="16727" formatCode="General">
                  <c:v>1.2659199900000001E-3</c:v>
                </c:pt>
                <c:pt idx="16728" formatCode="General">
                  <c:v>1.26599999E-3</c:v>
                </c:pt>
                <c:pt idx="16729" formatCode="General">
                  <c:v>1.26607999E-3</c:v>
                </c:pt>
                <c:pt idx="16730" formatCode="General">
                  <c:v>1.2661599899999999E-3</c:v>
                </c:pt>
                <c:pt idx="16731" formatCode="General">
                  <c:v>1.2662399899999999E-3</c:v>
                </c:pt>
                <c:pt idx="16732" formatCode="General">
                  <c:v>1.2663199900000001E-3</c:v>
                </c:pt>
                <c:pt idx="16733" formatCode="General">
                  <c:v>1.26639999E-3</c:v>
                </c:pt>
                <c:pt idx="16734" formatCode="General">
                  <c:v>1.26647999E-3</c:v>
                </c:pt>
                <c:pt idx="16735" formatCode="General">
                  <c:v>1.2665599899999999E-3</c:v>
                </c:pt>
                <c:pt idx="16736" formatCode="General">
                  <c:v>1.2666399899999999E-3</c:v>
                </c:pt>
                <c:pt idx="16737" formatCode="General">
                  <c:v>1.2667199900000001E-3</c:v>
                </c:pt>
                <c:pt idx="16738" formatCode="General">
                  <c:v>1.26679999E-3</c:v>
                </c:pt>
                <c:pt idx="16739" formatCode="General">
                  <c:v>1.26687999E-3</c:v>
                </c:pt>
                <c:pt idx="16740" formatCode="General">
                  <c:v>1.26695999E-3</c:v>
                </c:pt>
                <c:pt idx="16741" formatCode="General">
                  <c:v>1.2670399899999999E-3</c:v>
                </c:pt>
                <c:pt idx="16742" formatCode="General">
                  <c:v>1.2671199900000001E-3</c:v>
                </c:pt>
                <c:pt idx="16743" formatCode="General">
                  <c:v>1.2671999900000001E-3</c:v>
                </c:pt>
                <c:pt idx="16744" formatCode="General">
                  <c:v>1.26727999E-3</c:v>
                </c:pt>
                <c:pt idx="16745" formatCode="General">
                  <c:v>1.26735999E-3</c:v>
                </c:pt>
                <c:pt idx="16746" formatCode="General">
                  <c:v>1.2674399899999999E-3</c:v>
                </c:pt>
                <c:pt idx="16747" formatCode="General">
                  <c:v>1.2675199900000001E-3</c:v>
                </c:pt>
                <c:pt idx="16748" formatCode="General">
                  <c:v>1.2675999900000001E-3</c:v>
                </c:pt>
                <c:pt idx="16749" formatCode="General">
                  <c:v>1.26767999E-3</c:v>
                </c:pt>
                <c:pt idx="16750" formatCode="General">
                  <c:v>1.26775999E-3</c:v>
                </c:pt>
                <c:pt idx="16751" formatCode="General">
                  <c:v>1.2678399899999999E-3</c:v>
                </c:pt>
                <c:pt idx="16752" formatCode="General">
                  <c:v>1.2679199899999999E-3</c:v>
                </c:pt>
                <c:pt idx="16753" formatCode="General">
                  <c:v>1.2679999900000001E-3</c:v>
                </c:pt>
                <c:pt idx="16754" formatCode="General">
                  <c:v>1.26807999E-3</c:v>
                </c:pt>
                <c:pt idx="16755" formatCode="General">
                  <c:v>1.26815999E-3</c:v>
                </c:pt>
                <c:pt idx="16756" formatCode="General">
                  <c:v>1.2682399899999999E-3</c:v>
                </c:pt>
                <c:pt idx="16757" formatCode="General">
                  <c:v>1.2683199899999999E-3</c:v>
                </c:pt>
                <c:pt idx="16758" formatCode="General">
                  <c:v>1.2683999900000001E-3</c:v>
                </c:pt>
                <c:pt idx="16759" formatCode="General">
                  <c:v>1.26847999E-3</c:v>
                </c:pt>
                <c:pt idx="16760" formatCode="General">
                  <c:v>1.26855999E-3</c:v>
                </c:pt>
                <c:pt idx="16761" formatCode="General">
                  <c:v>1.26863999E-3</c:v>
                </c:pt>
                <c:pt idx="16762" formatCode="General">
                  <c:v>1.2687199899999999E-3</c:v>
                </c:pt>
                <c:pt idx="16763" formatCode="General">
                  <c:v>1.2687999900000001E-3</c:v>
                </c:pt>
                <c:pt idx="16764" formatCode="General">
                  <c:v>1.26887999E-3</c:v>
                </c:pt>
                <c:pt idx="16765" formatCode="General">
                  <c:v>1.26895999E-3</c:v>
                </c:pt>
                <c:pt idx="16766" formatCode="General">
                  <c:v>1.26903999E-3</c:v>
                </c:pt>
                <c:pt idx="16767" formatCode="General">
                  <c:v>1.2691199899999999E-3</c:v>
                </c:pt>
                <c:pt idx="16768" formatCode="General">
                  <c:v>1.2691999900000001E-3</c:v>
                </c:pt>
                <c:pt idx="16769" formatCode="General">
                  <c:v>1.2692799900000001E-3</c:v>
                </c:pt>
                <c:pt idx="16770" formatCode="General">
                  <c:v>1.26935999E-3</c:v>
                </c:pt>
                <c:pt idx="16771" formatCode="General">
                  <c:v>1.26943999E-3</c:v>
                </c:pt>
                <c:pt idx="16772" formatCode="General">
                  <c:v>1.2695199899999999E-3</c:v>
                </c:pt>
                <c:pt idx="16773" formatCode="General">
                  <c:v>1.2695999899999999E-3</c:v>
                </c:pt>
                <c:pt idx="16774" formatCode="General">
                  <c:v>1.2696799900000001E-3</c:v>
                </c:pt>
                <c:pt idx="16775" formatCode="General">
                  <c:v>1.26975999E-3</c:v>
                </c:pt>
                <c:pt idx="16776" formatCode="General">
                  <c:v>1.26983999E-3</c:v>
                </c:pt>
                <c:pt idx="16777" formatCode="General">
                  <c:v>1.2699199899999999E-3</c:v>
                </c:pt>
                <c:pt idx="16778" formatCode="General">
                  <c:v>1.2699999899999999E-3</c:v>
                </c:pt>
                <c:pt idx="16779" formatCode="General">
                  <c:v>1.2700799900000001E-3</c:v>
                </c:pt>
                <c:pt idx="16780" formatCode="General">
                  <c:v>1.27015999E-3</c:v>
                </c:pt>
                <c:pt idx="16781" formatCode="General">
                  <c:v>1.27023999E-3</c:v>
                </c:pt>
                <c:pt idx="16782" formatCode="General">
                  <c:v>1.27031999E-3</c:v>
                </c:pt>
                <c:pt idx="16783" formatCode="General">
                  <c:v>1.2703999899999999E-3</c:v>
                </c:pt>
                <c:pt idx="16784" formatCode="General">
                  <c:v>1.2704799900000001E-3</c:v>
                </c:pt>
                <c:pt idx="16785" formatCode="General">
                  <c:v>1.27055999E-3</c:v>
                </c:pt>
                <c:pt idx="16786" formatCode="General">
                  <c:v>1.27063999E-3</c:v>
                </c:pt>
                <c:pt idx="16787" formatCode="General">
                  <c:v>1.27071999E-3</c:v>
                </c:pt>
                <c:pt idx="16788" formatCode="General">
                  <c:v>1.2707999899999999E-3</c:v>
                </c:pt>
                <c:pt idx="16789" formatCode="General">
                  <c:v>1.2708799900000001E-3</c:v>
                </c:pt>
                <c:pt idx="16790" formatCode="General">
                  <c:v>1.2709599900000001E-3</c:v>
                </c:pt>
                <c:pt idx="16791" formatCode="General">
                  <c:v>1.27103999E-3</c:v>
                </c:pt>
                <c:pt idx="16792" formatCode="General">
                  <c:v>1.27111999E-3</c:v>
                </c:pt>
                <c:pt idx="16793" formatCode="General">
                  <c:v>1.2711999899999999E-3</c:v>
                </c:pt>
                <c:pt idx="16794" formatCode="General">
                  <c:v>1.2712799900000001E-3</c:v>
                </c:pt>
                <c:pt idx="16795" formatCode="General">
                  <c:v>1.2713599900000001E-3</c:v>
                </c:pt>
                <c:pt idx="16796" formatCode="General">
                  <c:v>1.27143999E-3</c:v>
                </c:pt>
                <c:pt idx="16797" formatCode="General">
                  <c:v>1.27151999E-3</c:v>
                </c:pt>
                <c:pt idx="16798" formatCode="General">
                  <c:v>1.2715999899999999E-3</c:v>
                </c:pt>
                <c:pt idx="16799" formatCode="General">
                  <c:v>1.2716799899999999E-3</c:v>
                </c:pt>
                <c:pt idx="16800" formatCode="General">
                  <c:v>1.2717599900000001E-3</c:v>
                </c:pt>
                <c:pt idx="16801" formatCode="General">
                  <c:v>1.27183999E-3</c:v>
                </c:pt>
                <c:pt idx="16802" formatCode="General">
                  <c:v>1.27191999E-3</c:v>
                </c:pt>
                <c:pt idx="16803" formatCode="General">
                  <c:v>1.27199999E-3</c:v>
                </c:pt>
                <c:pt idx="16804" formatCode="General">
                  <c:v>1.2720799899999999E-3</c:v>
                </c:pt>
                <c:pt idx="16805" formatCode="General">
                  <c:v>1.2721599900000001E-3</c:v>
                </c:pt>
                <c:pt idx="16806" formatCode="General">
                  <c:v>1.27223999E-3</c:v>
                </c:pt>
                <c:pt idx="16807" formatCode="General">
                  <c:v>1.27231999E-3</c:v>
                </c:pt>
                <c:pt idx="16808" formatCode="General">
                  <c:v>1.27239999E-3</c:v>
                </c:pt>
                <c:pt idx="16809" formatCode="General">
                  <c:v>1.2724799899999999E-3</c:v>
                </c:pt>
                <c:pt idx="16810" formatCode="General">
                  <c:v>1.2725599900000001E-3</c:v>
                </c:pt>
                <c:pt idx="16811" formatCode="General">
                  <c:v>1.2726399900000001E-3</c:v>
                </c:pt>
                <c:pt idx="16812" formatCode="General">
                  <c:v>1.27271999E-3</c:v>
                </c:pt>
                <c:pt idx="16813" formatCode="General">
                  <c:v>1.27279999E-3</c:v>
                </c:pt>
                <c:pt idx="16814" formatCode="General">
                  <c:v>1.2728799899999999E-3</c:v>
                </c:pt>
                <c:pt idx="16815" formatCode="General">
                  <c:v>1.2729599900000001E-3</c:v>
                </c:pt>
                <c:pt idx="16816" formatCode="General">
                  <c:v>1.2730399900000001E-3</c:v>
                </c:pt>
                <c:pt idx="16817" formatCode="General">
                  <c:v>1.27311999E-3</c:v>
                </c:pt>
                <c:pt idx="16818" formatCode="General">
                  <c:v>1.27319999E-3</c:v>
                </c:pt>
                <c:pt idx="16819" formatCode="General">
                  <c:v>1.2732799899999999E-3</c:v>
                </c:pt>
                <c:pt idx="16820" formatCode="General">
                  <c:v>1.2733599899999999E-3</c:v>
                </c:pt>
                <c:pt idx="16821" formatCode="General">
                  <c:v>1.2734399900000001E-3</c:v>
                </c:pt>
                <c:pt idx="16822" formatCode="General">
                  <c:v>1.27351999E-3</c:v>
                </c:pt>
                <c:pt idx="16823" formatCode="General">
                  <c:v>1.27359999E-3</c:v>
                </c:pt>
                <c:pt idx="16824" formatCode="General">
                  <c:v>1.2736799899999999E-3</c:v>
                </c:pt>
                <c:pt idx="16825" formatCode="General">
                  <c:v>1.2737599899999999E-3</c:v>
                </c:pt>
                <c:pt idx="16826" formatCode="General">
                  <c:v>1.2738399900000001E-3</c:v>
                </c:pt>
                <c:pt idx="16827" formatCode="General">
                  <c:v>1.27391999E-3</c:v>
                </c:pt>
                <c:pt idx="16828" formatCode="General">
                  <c:v>1.27399999E-3</c:v>
                </c:pt>
                <c:pt idx="16829" formatCode="General">
                  <c:v>1.27407999E-3</c:v>
                </c:pt>
                <c:pt idx="16830" formatCode="General">
                  <c:v>1.2741599899999999E-3</c:v>
                </c:pt>
                <c:pt idx="16831" formatCode="General">
                  <c:v>1.2742399900000001E-3</c:v>
                </c:pt>
                <c:pt idx="16832" formatCode="General">
                  <c:v>1.27431999E-3</c:v>
                </c:pt>
                <c:pt idx="16833" formatCode="General">
                  <c:v>1.27439999E-3</c:v>
                </c:pt>
                <c:pt idx="16834" formatCode="General">
                  <c:v>1.27447999E-3</c:v>
                </c:pt>
                <c:pt idx="16835" formatCode="General">
                  <c:v>1.2745599899999999E-3</c:v>
                </c:pt>
                <c:pt idx="16836" formatCode="General">
                  <c:v>1.2746399900000001E-3</c:v>
                </c:pt>
                <c:pt idx="16837" formatCode="General">
                  <c:v>1.2747199900000001E-3</c:v>
                </c:pt>
                <c:pt idx="16838" formatCode="General">
                  <c:v>1.27479999E-3</c:v>
                </c:pt>
                <c:pt idx="16839" formatCode="General">
                  <c:v>1.27487999E-3</c:v>
                </c:pt>
                <c:pt idx="16840" formatCode="General">
                  <c:v>1.2749599899999999E-3</c:v>
                </c:pt>
                <c:pt idx="16841" formatCode="General">
                  <c:v>1.2750399899999999E-3</c:v>
                </c:pt>
                <c:pt idx="16842" formatCode="General">
                  <c:v>1.2751199900000001E-3</c:v>
                </c:pt>
                <c:pt idx="16843" formatCode="General">
                  <c:v>1.27519999E-3</c:v>
                </c:pt>
                <c:pt idx="16844" formatCode="General">
                  <c:v>1.27527999E-3</c:v>
                </c:pt>
                <c:pt idx="16845" formatCode="General">
                  <c:v>1.2753599899999999E-3</c:v>
                </c:pt>
                <c:pt idx="16846" formatCode="General">
                  <c:v>1.2754399899999999E-3</c:v>
                </c:pt>
                <c:pt idx="16847" formatCode="General">
                  <c:v>1.2755199900000001E-3</c:v>
                </c:pt>
                <c:pt idx="16848" formatCode="General">
                  <c:v>1.27559999E-3</c:v>
                </c:pt>
                <c:pt idx="16849" formatCode="General">
                  <c:v>1.27567999E-3</c:v>
                </c:pt>
                <c:pt idx="16850" formatCode="General">
                  <c:v>1.27575999E-3</c:v>
                </c:pt>
                <c:pt idx="16851" formatCode="General">
                  <c:v>1.2758399899999999E-3</c:v>
                </c:pt>
                <c:pt idx="16852" formatCode="General">
                  <c:v>1.2759199900000001E-3</c:v>
                </c:pt>
                <c:pt idx="16853" formatCode="General">
                  <c:v>1.27599999E-3</c:v>
                </c:pt>
                <c:pt idx="16854" formatCode="General">
                  <c:v>1.27607999E-3</c:v>
                </c:pt>
                <c:pt idx="16855" formatCode="General">
                  <c:v>1.27615999E-3</c:v>
                </c:pt>
                <c:pt idx="16856" formatCode="General">
                  <c:v>1.2762399899999999E-3</c:v>
                </c:pt>
                <c:pt idx="16857" formatCode="General">
                  <c:v>1.2763199900000001E-3</c:v>
                </c:pt>
                <c:pt idx="16858" formatCode="General">
                  <c:v>1.2763999900000001E-3</c:v>
                </c:pt>
                <c:pt idx="16859" formatCode="General">
                  <c:v>1.27647999E-3</c:v>
                </c:pt>
                <c:pt idx="16860" formatCode="General">
                  <c:v>1.27655999E-3</c:v>
                </c:pt>
                <c:pt idx="16861" formatCode="General">
                  <c:v>1.2766399899999999E-3</c:v>
                </c:pt>
                <c:pt idx="16862" formatCode="General">
                  <c:v>1.2767199900000001E-3</c:v>
                </c:pt>
                <c:pt idx="16863" formatCode="General">
                  <c:v>1.2767999900000001E-3</c:v>
                </c:pt>
                <c:pt idx="16864" formatCode="General">
                  <c:v>1.27687999E-3</c:v>
                </c:pt>
                <c:pt idx="16865" formatCode="General">
                  <c:v>1.27695999E-3</c:v>
                </c:pt>
                <c:pt idx="16866" formatCode="General">
                  <c:v>1.2770399899999999E-3</c:v>
                </c:pt>
                <c:pt idx="16867" formatCode="General">
                  <c:v>1.2771199899999999E-3</c:v>
                </c:pt>
                <c:pt idx="16868" formatCode="General">
                  <c:v>1.2771999900000001E-3</c:v>
                </c:pt>
                <c:pt idx="16869" formatCode="General">
                  <c:v>1.27727999E-3</c:v>
                </c:pt>
                <c:pt idx="16870" formatCode="General">
                  <c:v>1.27735999E-3</c:v>
                </c:pt>
                <c:pt idx="16871" formatCode="General">
                  <c:v>1.27743999E-3</c:v>
                </c:pt>
                <c:pt idx="16872" formatCode="General">
                  <c:v>1.2775199899999999E-3</c:v>
                </c:pt>
                <c:pt idx="16873" formatCode="General">
                  <c:v>1.2775999900000001E-3</c:v>
                </c:pt>
                <c:pt idx="16874" formatCode="General">
                  <c:v>1.27767999E-3</c:v>
                </c:pt>
                <c:pt idx="16875" formatCode="General">
                  <c:v>1.27775999E-3</c:v>
                </c:pt>
                <c:pt idx="16876" formatCode="General">
                  <c:v>1.27783999E-3</c:v>
                </c:pt>
                <c:pt idx="16877" formatCode="General">
                  <c:v>1.2779199899999999E-3</c:v>
                </c:pt>
                <c:pt idx="16878" formatCode="General">
                  <c:v>1.2779999900000001E-3</c:v>
                </c:pt>
                <c:pt idx="16879" formatCode="General">
                  <c:v>1.2780799900000001E-3</c:v>
                </c:pt>
                <c:pt idx="16880" formatCode="General">
                  <c:v>1.27815999E-3</c:v>
                </c:pt>
                <c:pt idx="16881" formatCode="General">
                  <c:v>1.27823999E-3</c:v>
                </c:pt>
                <c:pt idx="16882" formatCode="General">
                  <c:v>1.2783199899999999E-3</c:v>
                </c:pt>
                <c:pt idx="16883" formatCode="General">
                  <c:v>1.2783999900000001E-3</c:v>
                </c:pt>
                <c:pt idx="16884" formatCode="General">
                  <c:v>1.2784799900000001E-3</c:v>
                </c:pt>
                <c:pt idx="16885" formatCode="General">
                  <c:v>1.27855999E-3</c:v>
                </c:pt>
                <c:pt idx="16886" formatCode="General">
                  <c:v>1.27863999E-3</c:v>
                </c:pt>
                <c:pt idx="16887" formatCode="General">
                  <c:v>1.2787199899999999E-3</c:v>
                </c:pt>
                <c:pt idx="16888" formatCode="General">
                  <c:v>1.2787999899999999E-3</c:v>
                </c:pt>
                <c:pt idx="16889" formatCode="General">
                  <c:v>1.2788799900000001E-3</c:v>
                </c:pt>
                <c:pt idx="16890" formatCode="General">
                  <c:v>1.27895999E-3</c:v>
                </c:pt>
                <c:pt idx="16891" formatCode="General">
                  <c:v>1.27903999E-3</c:v>
                </c:pt>
                <c:pt idx="16892" formatCode="General">
                  <c:v>1.2791199899999999E-3</c:v>
                </c:pt>
                <c:pt idx="16893" formatCode="General">
                  <c:v>1.2791999899999999E-3</c:v>
                </c:pt>
                <c:pt idx="16894" formatCode="General">
                  <c:v>1.2792799900000001E-3</c:v>
                </c:pt>
                <c:pt idx="16895" formatCode="General">
                  <c:v>1.27935999E-3</c:v>
                </c:pt>
                <c:pt idx="16896" formatCode="General">
                  <c:v>1.27943999E-3</c:v>
                </c:pt>
                <c:pt idx="16897" formatCode="General">
                  <c:v>1.27951999E-3</c:v>
                </c:pt>
                <c:pt idx="16898" formatCode="General">
                  <c:v>1.2795999899999999E-3</c:v>
                </c:pt>
                <c:pt idx="16899" formatCode="General">
                  <c:v>1.2796799900000001E-3</c:v>
                </c:pt>
                <c:pt idx="16900" formatCode="General">
                  <c:v>1.2797599900000001E-3</c:v>
                </c:pt>
                <c:pt idx="16901" formatCode="General">
                  <c:v>1.27983999E-3</c:v>
                </c:pt>
                <c:pt idx="16902" formatCode="General">
                  <c:v>1.27991999E-3</c:v>
                </c:pt>
                <c:pt idx="16903" formatCode="General">
                  <c:v>1.2799999899999999E-3</c:v>
                </c:pt>
                <c:pt idx="16904" formatCode="General">
                  <c:v>1.2800799900000001E-3</c:v>
                </c:pt>
                <c:pt idx="16905" formatCode="General">
                  <c:v>1.2801599900000001E-3</c:v>
                </c:pt>
                <c:pt idx="16906" formatCode="General">
                  <c:v>1.28023999E-3</c:v>
                </c:pt>
                <c:pt idx="16907" formatCode="General">
                  <c:v>1.28031999E-3</c:v>
                </c:pt>
                <c:pt idx="16908" formatCode="General">
                  <c:v>1.2803999899999999E-3</c:v>
                </c:pt>
                <c:pt idx="16909" formatCode="General">
                  <c:v>1.2804799899999999E-3</c:v>
                </c:pt>
                <c:pt idx="16910" formatCode="General">
                  <c:v>1.2805599900000001E-3</c:v>
                </c:pt>
                <c:pt idx="16911" formatCode="General">
                  <c:v>1.28063999E-3</c:v>
                </c:pt>
                <c:pt idx="16912" formatCode="General">
                  <c:v>1.28071999E-3</c:v>
                </c:pt>
                <c:pt idx="16913" formatCode="General">
                  <c:v>1.2807999899999999E-3</c:v>
                </c:pt>
                <c:pt idx="16914" formatCode="General">
                  <c:v>1.2808799899999999E-3</c:v>
                </c:pt>
                <c:pt idx="16915" formatCode="General">
                  <c:v>1.2809599900000001E-3</c:v>
                </c:pt>
                <c:pt idx="16916" formatCode="General">
                  <c:v>1.28103999E-3</c:v>
                </c:pt>
                <c:pt idx="16917" formatCode="General">
                  <c:v>1.28111999E-3</c:v>
                </c:pt>
                <c:pt idx="16918" formatCode="General">
                  <c:v>1.28119999E-3</c:v>
                </c:pt>
                <c:pt idx="16919" formatCode="General">
                  <c:v>1.2812799899999999E-3</c:v>
                </c:pt>
                <c:pt idx="16920" formatCode="General">
                  <c:v>1.2813599900000001E-3</c:v>
                </c:pt>
                <c:pt idx="16921" formatCode="General">
                  <c:v>1.28143999E-3</c:v>
                </c:pt>
                <c:pt idx="16922" formatCode="General">
                  <c:v>1.28151999E-3</c:v>
                </c:pt>
                <c:pt idx="16923" formatCode="General">
                  <c:v>1.28159999E-3</c:v>
                </c:pt>
                <c:pt idx="16924" formatCode="General">
                  <c:v>1.2816799899999999E-3</c:v>
                </c:pt>
                <c:pt idx="16925" formatCode="General">
                  <c:v>1.2817599900000001E-3</c:v>
                </c:pt>
                <c:pt idx="16926" formatCode="General">
                  <c:v>1.2818399900000001E-3</c:v>
                </c:pt>
                <c:pt idx="16927" formatCode="General">
                  <c:v>1.28191999E-3</c:v>
                </c:pt>
                <c:pt idx="16928" formatCode="General">
                  <c:v>1.28199999E-3</c:v>
                </c:pt>
                <c:pt idx="16929" formatCode="General">
                  <c:v>1.2820799899999999E-3</c:v>
                </c:pt>
                <c:pt idx="16930" formatCode="General">
                  <c:v>1.2821599899999999E-3</c:v>
                </c:pt>
                <c:pt idx="16931" formatCode="General">
                  <c:v>1.2822399900000001E-3</c:v>
                </c:pt>
                <c:pt idx="16932" formatCode="General">
                  <c:v>1.28231999E-3</c:v>
                </c:pt>
                <c:pt idx="16933" formatCode="General">
                  <c:v>1.28239999E-3</c:v>
                </c:pt>
                <c:pt idx="16934" formatCode="General">
                  <c:v>1.2824799899999999E-3</c:v>
                </c:pt>
                <c:pt idx="16935" formatCode="General">
                  <c:v>1.2825599899999999E-3</c:v>
                </c:pt>
                <c:pt idx="16936" formatCode="General">
                  <c:v>1.2826399900000001E-3</c:v>
                </c:pt>
                <c:pt idx="16937" formatCode="General">
                  <c:v>1.28271999E-3</c:v>
                </c:pt>
                <c:pt idx="16938" formatCode="General">
                  <c:v>1.28279999E-3</c:v>
                </c:pt>
                <c:pt idx="16939" formatCode="General">
                  <c:v>1.28287999E-3</c:v>
                </c:pt>
                <c:pt idx="16940" formatCode="General">
                  <c:v>1.2829599899999999E-3</c:v>
                </c:pt>
                <c:pt idx="16941" formatCode="General">
                  <c:v>1.2830399900000001E-3</c:v>
                </c:pt>
                <c:pt idx="16942" formatCode="General">
                  <c:v>1.28311999E-3</c:v>
                </c:pt>
                <c:pt idx="16943" formatCode="General">
                  <c:v>1.28319999E-3</c:v>
                </c:pt>
                <c:pt idx="16944" formatCode="General">
                  <c:v>1.28327999E-3</c:v>
                </c:pt>
                <c:pt idx="16945" formatCode="General">
                  <c:v>1.2833599899999999E-3</c:v>
                </c:pt>
                <c:pt idx="16946" formatCode="General">
                  <c:v>1.2834399900000001E-3</c:v>
                </c:pt>
                <c:pt idx="16947" formatCode="General">
                  <c:v>1.2835199900000001E-3</c:v>
                </c:pt>
                <c:pt idx="16948" formatCode="General">
                  <c:v>1.28359999E-3</c:v>
                </c:pt>
                <c:pt idx="16949" formatCode="General">
                  <c:v>1.28367999E-3</c:v>
                </c:pt>
                <c:pt idx="16950" formatCode="General">
                  <c:v>1.2837599899999999E-3</c:v>
                </c:pt>
                <c:pt idx="16951" formatCode="General">
                  <c:v>1.2838399900000001E-3</c:v>
                </c:pt>
                <c:pt idx="16952" formatCode="General">
                  <c:v>1.2839199900000001E-3</c:v>
                </c:pt>
                <c:pt idx="16953" formatCode="General">
                  <c:v>1.28399999E-3</c:v>
                </c:pt>
                <c:pt idx="16954" formatCode="General">
                  <c:v>1.28407999E-3</c:v>
                </c:pt>
                <c:pt idx="16955" formatCode="General">
                  <c:v>1.2841599899999999E-3</c:v>
                </c:pt>
                <c:pt idx="16956" formatCode="General">
                  <c:v>1.2842399899999999E-3</c:v>
                </c:pt>
                <c:pt idx="16957" formatCode="General">
                  <c:v>1.2843199900000001E-3</c:v>
                </c:pt>
                <c:pt idx="16958" formatCode="General">
                  <c:v>1.28439999E-3</c:v>
                </c:pt>
                <c:pt idx="16959" formatCode="General">
                  <c:v>1.28447999E-3</c:v>
                </c:pt>
                <c:pt idx="16960" formatCode="General">
                  <c:v>1.28455999E-3</c:v>
                </c:pt>
                <c:pt idx="16961" formatCode="General">
                  <c:v>1.2846399899999999E-3</c:v>
                </c:pt>
                <c:pt idx="16962" formatCode="General">
                  <c:v>1.2847199900000001E-3</c:v>
                </c:pt>
                <c:pt idx="16963" formatCode="General">
                  <c:v>1.28479999E-3</c:v>
                </c:pt>
                <c:pt idx="16964" formatCode="General">
                  <c:v>1.28487999E-3</c:v>
                </c:pt>
                <c:pt idx="16965" formatCode="General">
                  <c:v>1.28495999E-3</c:v>
                </c:pt>
                <c:pt idx="16966" formatCode="General">
                  <c:v>1.2850399899999999E-3</c:v>
                </c:pt>
                <c:pt idx="16967" formatCode="General">
                  <c:v>1.2851199900000001E-3</c:v>
                </c:pt>
                <c:pt idx="16968" formatCode="General">
                  <c:v>1.2851999900000001E-3</c:v>
                </c:pt>
                <c:pt idx="16969" formatCode="General">
                  <c:v>1.28527999E-3</c:v>
                </c:pt>
                <c:pt idx="16970" formatCode="General">
                  <c:v>1.28535999E-3</c:v>
                </c:pt>
                <c:pt idx="16971" formatCode="General">
                  <c:v>1.2854399899999999E-3</c:v>
                </c:pt>
                <c:pt idx="16972" formatCode="General">
                  <c:v>1.2855199900000001E-3</c:v>
                </c:pt>
                <c:pt idx="16973" formatCode="General">
                  <c:v>1.2855999900000001E-3</c:v>
                </c:pt>
                <c:pt idx="16974" formatCode="General">
                  <c:v>1.28567999E-3</c:v>
                </c:pt>
                <c:pt idx="16975" formatCode="General">
                  <c:v>1.28575999E-3</c:v>
                </c:pt>
                <c:pt idx="16976" formatCode="General">
                  <c:v>1.2858399899999999E-3</c:v>
                </c:pt>
                <c:pt idx="16977" formatCode="General">
                  <c:v>1.2859199899999999E-3</c:v>
                </c:pt>
                <c:pt idx="16978" formatCode="General">
                  <c:v>1.2859999900000001E-3</c:v>
                </c:pt>
                <c:pt idx="16979" formatCode="General">
                  <c:v>1.28607999E-3</c:v>
                </c:pt>
                <c:pt idx="16980" formatCode="General">
                  <c:v>1.28615999E-3</c:v>
                </c:pt>
                <c:pt idx="16981" formatCode="General">
                  <c:v>1.2862399899999999E-3</c:v>
                </c:pt>
                <c:pt idx="16982" formatCode="General">
                  <c:v>1.2863199899999999E-3</c:v>
                </c:pt>
                <c:pt idx="16983" formatCode="General">
                  <c:v>1.2863999900000001E-3</c:v>
                </c:pt>
                <c:pt idx="16984" formatCode="General">
                  <c:v>1.28647999E-3</c:v>
                </c:pt>
                <c:pt idx="16985" formatCode="General">
                  <c:v>1.28655999E-3</c:v>
                </c:pt>
                <c:pt idx="16986" formatCode="General">
                  <c:v>1.28663999E-3</c:v>
                </c:pt>
                <c:pt idx="16987" formatCode="General">
                  <c:v>1.2867199899999999E-3</c:v>
                </c:pt>
                <c:pt idx="16988" formatCode="General">
                  <c:v>1.2867999900000001E-3</c:v>
                </c:pt>
                <c:pt idx="16989" formatCode="General">
                  <c:v>1.2868799900000001E-3</c:v>
                </c:pt>
                <c:pt idx="16990" formatCode="General">
                  <c:v>1.28695999E-3</c:v>
                </c:pt>
                <c:pt idx="16991" formatCode="General">
                  <c:v>1.28703999E-3</c:v>
                </c:pt>
                <c:pt idx="16992" formatCode="General">
                  <c:v>1.2871199899999999E-3</c:v>
                </c:pt>
                <c:pt idx="16993" formatCode="General">
                  <c:v>1.2871999900000001E-3</c:v>
                </c:pt>
                <c:pt idx="16994" formatCode="General">
                  <c:v>1.2872799900000001E-3</c:v>
                </c:pt>
                <c:pt idx="16995" formatCode="General">
                  <c:v>1.28735999E-3</c:v>
                </c:pt>
                <c:pt idx="16996" formatCode="General">
                  <c:v>1.28743999E-3</c:v>
                </c:pt>
                <c:pt idx="16997" formatCode="General">
                  <c:v>1.2875199899999999E-3</c:v>
                </c:pt>
                <c:pt idx="16998" formatCode="General">
                  <c:v>1.2875999899999999E-3</c:v>
                </c:pt>
                <c:pt idx="16999" formatCode="General">
                  <c:v>1.2876799900000001E-3</c:v>
                </c:pt>
                <c:pt idx="17000" formatCode="General">
                  <c:v>1.28775999E-3</c:v>
                </c:pt>
                <c:pt idx="17001" formatCode="General">
                  <c:v>1.28783999E-3</c:v>
                </c:pt>
                <c:pt idx="17002" formatCode="General">
                  <c:v>1.2879199899999999E-3</c:v>
                </c:pt>
                <c:pt idx="17003" formatCode="General">
                  <c:v>1.2879999899999999E-3</c:v>
                </c:pt>
                <c:pt idx="17004" formatCode="General">
                  <c:v>1.2880799900000001E-3</c:v>
                </c:pt>
                <c:pt idx="17005" formatCode="General">
                  <c:v>1.28815999E-3</c:v>
                </c:pt>
                <c:pt idx="17006" formatCode="General">
                  <c:v>1.28823999E-3</c:v>
                </c:pt>
                <c:pt idx="17007" formatCode="General">
                  <c:v>1.28831999E-3</c:v>
                </c:pt>
                <c:pt idx="17008" formatCode="General">
                  <c:v>1.2883999899999999E-3</c:v>
                </c:pt>
                <c:pt idx="17009" formatCode="General">
                  <c:v>1.2884799900000001E-3</c:v>
                </c:pt>
                <c:pt idx="17010" formatCode="General">
                  <c:v>1.28855999E-3</c:v>
                </c:pt>
                <c:pt idx="17011" formatCode="General">
                  <c:v>1.28863999E-3</c:v>
                </c:pt>
                <c:pt idx="17012" formatCode="General">
                  <c:v>1.28871999E-3</c:v>
                </c:pt>
                <c:pt idx="17013" formatCode="General">
                  <c:v>1.2887999899999999E-3</c:v>
                </c:pt>
                <c:pt idx="17014" formatCode="General">
                  <c:v>1.2888799900000001E-3</c:v>
                </c:pt>
                <c:pt idx="17015" formatCode="General">
                  <c:v>1.2889599900000001E-3</c:v>
                </c:pt>
                <c:pt idx="17016" formatCode="General">
                  <c:v>1.28903999E-3</c:v>
                </c:pt>
                <c:pt idx="17017" formatCode="General">
                  <c:v>1.28911999E-3</c:v>
                </c:pt>
                <c:pt idx="17018" formatCode="General">
                  <c:v>1.2891999899999999E-3</c:v>
                </c:pt>
                <c:pt idx="17019" formatCode="General">
                  <c:v>1.2892799899999999E-3</c:v>
                </c:pt>
                <c:pt idx="17020" formatCode="General">
                  <c:v>1.2893599900000001E-3</c:v>
                </c:pt>
                <c:pt idx="17021" formatCode="General">
                  <c:v>1.28943999E-3</c:v>
                </c:pt>
                <c:pt idx="17022" formatCode="General">
                  <c:v>1.28951999E-3</c:v>
                </c:pt>
                <c:pt idx="17023" formatCode="General">
                  <c:v>1.2895999899999999E-3</c:v>
                </c:pt>
                <c:pt idx="17024" formatCode="General">
                  <c:v>1.2896799899999999E-3</c:v>
                </c:pt>
                <c:pt idx="17025" formatCode="General">
                  <c:v>1.2897599900000001E-3</c:v>
                </c:pt>
                <c:pt idx="17026" formatCode="General">
                  <c:v>1.28983999E-3</c:v>
                </c:pt>
                <c:pt idx="17027" formatCode="General">
                  <c:v>1.28991999E-3</c:v>
                </c:pt>
                <c:pt idx="17028" formatCode="General">
                  <c:v>1.28999999E-3</c:v>
                </c:pt>
                <c:pt idx="17029" formatCode="General">
                  <c:v>1.2900799899999999E-3</c:v>
                </c:pt>
                <c:pt idx="17030" formatCode="General">
                  <c:v>1.2901599900000001E-3</c:v>
                </c:pt>
                <c:pt idx="17031" formatCode="General">
                  <c:v>1.29023999E-3</c:v>
                </c:pt>
                <c:pt idx="17032" formatCode="General">
                  <c:v>1.29031999E-3</c:v>
                </c:pt>
                <c:pt idx="17033" formatCode="General">
                  <c:v>1.29039999E-3</c:v>
                </c:pt>
                <c:pt idx="17034" formatCode="General">
                  <c:v>1.2904799899999999E-3</c:v>
                </c:pt>
                <c:pt idx="17035" formatCode="General">
                  <c:v>1.2905599900000001E-3</c:v>
                </c:pt>
                <c:pt idx="17036" formatCode="General">
                  <c:v>1.2906399900000001E-3</c:v>
                </c:pt>
                <c:pt idx="17037" formatCode="General">
                  <c:v>1.29071999E-3</c:v>
                </c:pt>
                <c:pt idx="17038" formatCode="General">
                  <c:v>1.29079999E-3</c:v>
                </c:pt>
                <c:pt idx="17039" formatCode="General">
                  <c:v>1.2908799899999999E-3</c:v>
                </c:pt>
                <c:pt idx="17040" formatCode="General">
                  <c:v>1.2909599900000001E-3</c:v>
                </c:pt>
                <c:pt idx="17041" formatCode="General">
                  <c:v>1.2910399900000001E-3</c:v>
                </c:pt>
                <c:pt idx="17042" formatCode="General">
                  <c:v>1.29111999E-3</c:v>
                </c:pt>
                <c:pt idx="17043" formatCode="General">
                  <c:v>1.29119999E-3</c:v>
                </c:pt>
                <c:pt idx="17044" formatCode="General">
                  <c:v>1.2912799899999999E-3</c:v>
                </c:pt>
                <c:pt idx="17045" formatCode="General">
                  <c:v>1.2913599899999999E-3</c:v>
                </c:pt>
                <c:pt idx="17046" formatCode="General">
                  <c:v>1.2914399900000001E-3</c:v>
                </c:pt>
                <c:pt idx="17047" formatCode="General">
                  <c:v>1.29151999E-3</c:v>
                </c:pt>
                <c:pt idx="17048" formatCode="General">
                  <c:v>1.29159999E-3</c:v>
                </c:pt>
                <c:pt idx="17049" formatCode="General">
                  <c:v>1.29167999E-3</c:v>
                </c:pt>
                <c:pt idx="17050" formatCode="General">
                  <c:v>1.2917599899999999E-3</c:v>
                </c:pt>
                <c:pt idx="17051" formatCode="General">
                  <c:v>1.2918399900000001E-3</c:v>
                </c:pt>
                <c:pt idx="17052" formatCode="General">
                  <c:v>1.29191999E-3</c:v>
                </c:pt>
                <c:pt idx="17053" formatCode="General">
                  <c:v>1.29199999E-3</c:v>
                </c:pt>
                <c:pt idx="17054" formatCode="General">
                  <c:v>1.29207999E-3</c:v>
                </c:pt>
                <c:pt idx="17055" formatCode="General">
                  <c:v>1.2921599899999999E-3</c:v>
                </c:pt>
                <c:pt idx="17056" formatCode="General">
                  <c:v>1.2922399900000001E-3</c:v>
                </c:pt>
                <c:pt idx="17057" formatCode="General">
                  <c:v>1.2923199900000001E-3</c:v>
                </c:pt>
                <c:pt idx="17058" formatCode="General">
                  <c:v>1.29239999E-3</c:v>
                </c:pt>
                <c:pt idx="17059" formatCode="General">
                  <c:v>1.29247999E-3</c:v>
                </c:pt>
                <c:pt idx="17060" formatCode="General">
                  <c:v>1.2925599899999999E-3</c:v>
                </c:pt>
                <c:pt idx="17061" formatCode="General">
                  <c:v>1.2926399900000001E-3</c:v>
                </c:pt>
                <c:pt idx="17062" formatCode="General">
                  <c:v>1.2927199900000001E-3</c:v>
                </c:pt>
                <c:pt idx="17063" formatCode="General">
                  <c:v>1.29279999E-3</c:v>
                </c:pt>
                <c:pt idx="17064" formatCode="General">
                  <c:v>1.29287999E-3</c:v>
                </c:pt>
                <c:pt idx="17065" formatCode="General">
                  <c:v>1.2929599899999999E-3</c:v>
                </c:pt>
                <c:pt idx="17066" formatCode="General">
                  <c:v>1.2930399899999999E-3</c:v>
                </c:pt>
                <c:pt idx="17067" formatCode="General">
                  <c:v>1.2931199900000001E-3</c:v>
                </c:pt>
                <c:pt idx="17068" formatCode="General">
                  <c:v>1.29319999E-3</c:v>
                </c:pt>
                <c:pt idx="17069" formatCode="General">
                  <c:v>1.29327999E-3</c:v>
                </c:pt>
                <c:pt idx="17070" formatCode="General">
                  <c:v>1.2933599899999999E-3</c:v>
                </c:pt>
                <c:pt idx="17071" formatCode="General">
                  <c:v>1.2934399899999999E-3</c:v>
                </c:pt>
                <c:pt idx="17072" formatCode="General">
                  <c:v>1.2935199900000001E-3</c:v>
                </c:pt>
                <c:pt idx="17073" formatCode="General">
                  <c:v>1.29359999E-3</c:v>
                </c:pt>
                <c:pt idx="17074" formatCode="General">
                  <c:v>1.29367999E-3</c:v>
                </c:pt>
                <c:pt idx="17075" formatCode="General">
                  <c:v>1.29375999E-3</c:v>
                </c:pt>
                <c:pt idx="17076" formatCode="General">
                  <c:v>1.2938399899999999E-3</c:v>
                </c:pt>
                <c:pt idx="17077" formatCode="General">
                  <c:v>1.2939199900000001E-3</c:v>
                </c:pt>
                <c:pt idx="17078" formatCode="General">
                  <c:v>1.2939999900000001E-3</c:v>
                </c:pt>
                <c:pt idx="17079" formatCode="General">
                  <c:v>1.29407999E-3</c:v>
                </c:pt>
                <c:pt idx="17080" formatCode="General">
                  <c:v>1.29415999E-3</c:v>
                </c:pt>
                <c:pt idx="17081" formatCode="General">
                  <c:v>1.2942399899999999E-3</c:v>
                </c:pt>
                <c:pt idx="17082" formatCode="General">
                  <c:v>1.2943199900000001E-3</c:v>
                </c:pt>
                <c:pt idx="17083" formatCode="General">
                  <c:v>1.2943999900000001E-3</c:v>
                </c:pt>
                <c:pt idx="17084" formatCode="General">
                  <c:v>1.29447999E-3</c:v>
                </c:pt>
                <c:pt idx="17085" formatCode="General">
                  <c:v>1.29455999E-3</c:v>
                </c:pt>
                <c:pt idx="17086" formatCode="General">
                  <c:v>1.2946399899999999E-3</c:v>
                </c:pt>
                <c:pt idx="17087" formatCode="General">
                  <c:v>1.2947199899999999E-3</c:v>
                </c:pt>
                <c:pt idx="17088" formatCode="General">
                  <c:v>1.2947999900000001E-3</c:v>
                </c:pt>
                <c:pt idx="17089" formatCode="General">
                  <c:v>1.29487999E-3</c:v>
                </c:pt>
                <c:pt idx="17090" formatCode="General">
                  <c:v>1.29495999E-3</c:v>
                </c:pt>
                <c:pt idx="17091" formatCode="General">
                  <c:v>1.2950399899999999E-3</c:v>
                </c:pt>
                <c:pt idx="17092" formatCode="General">
                  <c:v>1.2951199899999999E-3</c:v>
                </c:pt>
                <c:pt idx="17093" formatCode="General">
                  <c:v>1.2951999900000001E-3</c:v>
                </c:pt>
                <c:pt idx="17094" formatCode="General">
                  <c:v>1.29527999E-3</c:v>
                </c:pt>
                <c:pt idx="17095" formatCode="General">
                  <c:v>1.29535999E-3</c:v>
                </c:pt>
                <c:pt idx="17096" formatCode="General">
                  <c:v>1.29543999E-3</c:v>
                </c:pt>
                <c:pt idx="17097" formatCode="General">
                  <c:v>1.2955199899999999E-3</c:v>
                </c:pt>
                <c:pt idx="17098" formatCode="General">
                  <c:v>1.2955999900000001E-3</c:v>
                </c:pt>
                <c:pt idx="17099" formatCode="General">
                  <c:v>1.29567999E-3</c:v>
                </c:pt>
                <c:pt idx="17100" formatCode="General">
                  <c:v>1.29575999E-3</c:v>
                </c:pt>
                <c:pt idx="17101" formatCode="General">
                  <c:v>1.29583999E-3</c:v>
                </c:pt>
                <c:pt idx="17102" formatCode="General">
                  <c:v>1.2959199899999999E-3</c:v>
                </c:pt>
                <c:pt idx="17103" formatCode="General">
                  <c:v>1.2959999900000001E-3</c:v>
                </c:pt>
                <c:pt idx="17104" formatCode="General">
                  <c:v>1.2960799900000001E-3</c:v>
                </c:pt>
                <c:pt idx="17105" formatCode="General">
                  <c:v>1.29615999E-3</c:v>
                </c:pt>
                <c:pt idx="17106" formatCode="General">
                  <c:v>1.29623999E-3</c:v>
                </c:pt>
                <c:pt idx="17107" formatCode="General">
                  <c:v>1.2963199899999999E-3</c:v>
                </c:pt>
                <c:pt idx="17108" formatCode="General">
                  <c:v>1.2963999899999999E-3</c:v>
                </c:pt>
                <c:pt idx="17109" formatCode="General">
                  <c:v>1.2964799900000001E-3</c:v>
                </c:pt>
                <c:pt idx="17110" formatCode="General">
                  <c:v>1.29655999E-3</c:v>
                </c:pt>
                <c:pt idx="17111" formatCode="General">
                  <c:v>1.29663999E-3</c:v>
                </c:pt>
                <c:pt idx="17112" formatCode="General">
                  <c:v>1.2967199899999999E-3</c:v>
                </c:pt>
                <c:pt idx="17113" formatCode="General">
                  <c:v>1.2967999899999999E-3</c:v>
                </c:pt>
                <c:pt idx="17114" formatCode="General">
                  <c:v>1.2968799900000001E-3</c:v>
                </c:pt>
                <c:pt idx="17115" formatCode="General">
                  <c:v>1.29695999E-3</c:v>
                </c:pt>
                <c:pt idx="17116" formatCode="General">
                  <c:v>1.29703999E-3</c:v>
                </c:pt>
                <c:pt idx="17117" formatCode="General">
                  <c:v>1.29711999E-3</c:v>
                </c:pt>
                <c:pt idx="17118" formatCode="General">
                  <c:v>1.2971999899999999E-3</c:v>
                </c:pt>
                <c:pt idx="17119" formatCode="General">
                  <c:v>1.2972799900000001E-3</c:v>
                </c:pt>
                <c:pt idx="17120" formatCode="General">
                  <c:v>1.29735999E-3</c:v>
                </c:pt>
                <c:pt idx="17121" formatCode="General">
                  <c:v>1.29743999E-3</c:v>
                </c:pt>
                <c:pt idx="17122" formatCode="General">
                  <c:v>1.29751999E-3</c:v>
                </c:pt>
                <c:pt idx="17123" formatCode="General">
                  <c:v>1.2975999899999999E-3</c:v>
                </c:pt>
                <c:pt idx="17124" formatCode="General">
                  <c:v>1.2976799900000001E-3</c:v>
                </c:pt>
                <c:pt idx="17125" formatCode="General">
                  <c:v>1.2977599900000001E-3</c:v>
                </c:pt>
                <c:pt idx="17126" formatCode="General">
                  <c:v>1.29783999E-3</c:v>
                </c:pt>
                <c:pt idx="17127" formatCode="General">
                  <c:v>1.29791999E-3</c:v>
                </c:pt>
                <c:pt idx="17128" formatCode="General">
                  <c:v>1.2979999899999999E-3</c:v>
                </c:pt>
                <c:pt idx="17129" formatCode="General">
                  <c:v>1.2980799900000001E-3</c:v>
                </c:pt>
                <c:pt idx="17130" formatCode="General">
                  <c:v>1.2981599900000001E-3</c:v>
                </c:pt>
                <c:pt idx="17131" formatCode="General">
                  <c:v>1.29823999E-3</c:v>
                </c:pt>
                <c:pt idx="17132" formatCode="General">
                  <c:v>1.29831999E-3</c:v>
                </c:pt>
                <c:pt idx="17133" formatCode="General">
                  <c:v>1.2983999899999999E-3</c:v>
                </c:pt>
                <c:pt idx="17134" formatCode="General">
                  <c:v>1.2984799899999999E-3</c:v>
                </c:pt>
                <c:pt idx="17135" formatCode="General">
                  <c:v>1.2985599900000001E-3</c:v>
                </c:pt>
                <c:pt idx="17136" formatCode="General">
                  <c:v>1.29863999E-3</c:v>
                </c:pt>
                <c:pt idx="17137" formatCode="General">
                  <c:v>1.29871999E-3</c:v>
                </c:pt>
                <c:pt idx="17138" formatCode="General">
                  <c:v>1.29879999E-3</c:v>
                </c:pt>
                <c:pt idx="17139" formatCode="General">
                  <c:v>1.2988799899999999E-3</c:v>
                </c:pt>
                <c:pt idx="17140" formatCode="General">
                  <c:v>1.2989599900000001E-3</c:v>
                </c:pt>
                <c:pt idx="17141" formatCode="General">
                  <c:v>1.29903999E-3</c:v>
                </c:pt>
                <c:pt idx="17142" formatCode="General">
                  <c:v>1.29911999E-3</c:v>
                </c:pt>
                <c:pt idx="17143" formatCode="General">
                  <c:v>1.29919999E-3</c:v>
                </c:pt>
                <c:pt idx="17144" formatCode="General">
                  <c:v>1.2992799899999999E-3</c:v>
                </c:pt>
                <c:pt idx="17145" formatCode="General">
                  <c:v>1.2993599900000001E-3</c:v>
                </c:pt>
                <c:pt idx="17146" formatCode="General">
                  <c:v>1.2994399900000001E-3</c:v>
                </c:pt>
                <c:pt idx="17147" formatCode="General">
                  <c:v>1.29951999E-3</c:v>
                </c:pt>
                <c:pt idx="17148" formatCode="General">
                  <c:v>1.29959999E-3</c:v>
                </c:pt>
                <c:pt idx="17149" formatCode="General">
                  <c:v>1.2996799899999999E-3</c:v>
                </c:pt>
                <c:pt idx="17150" formatCode="General">
                  <c:v>1.2997599900000001E-3</c:v>
                </c:pt>
                <c:pt idx="17151" formatCode="General">
                  <c:v>1.2998399900000001E-3</c:v>
                </c:pt>
                <c:pt idx="17152" formatCode="General">
                  <c:v>1.29991999E-3</c:v>
                </c:pt>
                <c:pt idx="17153" formatCode="General">
                  <c:v>1.29999999E-3</c:v>
                </c:pt>
                <c:pt idx="17154" formatCode="General">
                  <c:v>1.3000799899999999E-3</c:v>
                </c:pt>
                <c:pt idx="17155" formatCode="General">
                  <c:v>1.3001599899999999E-3</c:v>
                </c:pt>
                <c:pt idx="17156" formatCode="General">
                  <c:v>1.3002399900000001E-3</c:v>
                </c:pt>
                <c:pt idx="17157" formatCode="General">
                  <c:v>1.30031999E-3</c:v>
                </c:pt>
                <c:pt idx="17158" formatCode="General">
                  <c:v>1.30039999E-3</c:v>
                </c:pt>
                <c:pt idx="17159" formatCode="General">
                  <c:v>1.3004799899999999E-3</c:v>
                </c:pt>
                <c:pt idx="17160" formatCode="General">
                  <c:v>1.3005599899999999E-3</c:v>
                </c:pt>
                <c:pt idx="17161" formatCode="General">
                  <c:v>1.3006399900000001E-3</c:v>
                </c:pt>
                <c:pt idx="17162" formatCode="General">
                  <c:v>1.30071999E-3</c:v>
                </c:pt>
                <c:pt idx="17163" formatCode="General">
                  <c:v>1.30079999E-3</c:v>
                </c:pt>
                <c:pt idx="17164" formatCode="General">
                  <c:v>1.30087999E-3</c:v>
                </c:pt>
                <c:pt idx="17165" formatCode="General">
                  <c:v>1.3009599899999999E-3</c:v>
                </c:pt>
                <c:pt idx="17166" formatCode="General">
                  <c:v>1.3010399900000001E-3</c:v>
                </c:pt>
                <c:pt idx="17167" formatCode="General">
                  <c:v>1.3011199900000001E-3</c:v>
                </c:pt>
                <c:pt idx="17168" formatCode="General">
                  <c:v>1.30119999E-3</c:v>
                </c:pt>
                <c:pt idx="17169" formatCode="General">
                  <c:v>1.30127999E-3</c:v>
                </c:pt>
                <c:pt idx="17170" formatCode="General">
                  <c:v>1.3013599899999999E-3</c:v>
                </c:pt>
                <c:pt idx="17171" formatCode="General">
                  <c:v>1.3014399900000001E-3</c:v>
                </c:pt>
                <c:pt idx="17172" formatCode="General">
                  <c:v>1.3015199900000001E-3</c:v>
                </c:pt>
                <c:pt idx="17173" formatCode="General">
                  <c:v>1.30159999E-3</c:v>
                </c:pt>
                <c:pt idx="17174" formatCode="General">
                  <c:v>1.30167999E-3</c:v>
                </c:pt>
                <c:pt idx="17175" formatCode="General">
                  <c:v>1.3017599899999999E-3</c:v>
                </c:pt>
                <c:pt idx="17176" formatCode="General">
                  <c:v>1.3018399899999999E-3</c:v>
                </c:pt>
                <c:pt idx="17177" formatCode="General">
                  <c:v>1.3019199900000001E-3</c:v>
                </c:pt>
                <c:pt idx="17178" formatCode="General">
                  <c:v>1.30199999E-3</c:v>
                </c:pt>
                <c:pt idx="17179" formatCode="General">
                  <c:v>1.30207999E-3</c:v>
                </c:pt>
                <c:pt idx="17180" formatCode="General">
                  <c:v>1.3021599899999999E-3</c:v>
                </c:pt>
                <c:pt idx="17181" formatCode="General">
                  <c:v>1.3022399899999999E-3</c:v>
                </c:pt>
                <c:pt idx="17182" formatCode="General">
                  <c:v>1.3023199900000001E-3</c:v>
                </c:pt>
                <c:pt idx="17183" formatCode="General">
                  <c:v>1.30239999E-3</c:v>
                </c:pt>
                <c:pt idx="17184" formatCode="General">
                  <c:v>1.30247999E-3</c:v>
                </c:pt>
                <c:pt idx="17185" formatCode="General">
                  <c:v>1.30255999E-3</c:v>
                </c:pt>
                <c:pt idx="17186" formatCode="General">
                  <c:v>1.3026399899999999E-3</c:v>
                </c:pt>
                <c:pt idx="17187" formatCode="General">
                  <c:v>1.3027199900000001E-3</c:v>
                </c:pt>
                <c:pt idx="17188" formatCode="General">
                  <c:v>1.30279999E-3</c:v>
                </c:pt>
                <c:pt idx="17189" formatCode="General">
                  <c:v>1.30287999E-3</c:v>
                </c:pt>
                <c:pt idx="17190" formatCode="General">
                  <c:v>1.30295999E-3</c:v>
                </c:pt>
                <c:pt idx="17191" formatCode="General">
                  <c:v>1.3030399899999999E-3</c:v>
                </c:pt>
                <c:pt idx="17192" formatCode="General">
                  <c:v>1.3031199900000001E-3</c:v>
                </c:pt>
                <c:pt idx="17193" formatCode="General">
                  <c:v>1.3031999900000001E-3</c:v>
                </c:pt>
                <c:pt idx="17194" formatCode="General">
                  <c:v>1.30327999E-3</c:v>
                </c:pt>
                <c:pt idx="17195" formatCode="General">
                  <c:v>1.30335999E-3</c:v>
                </c:pt>
                <c:pt idx="17196" formatCode="General">
                  <c:v>1.3034399899999999E-3</c:v>
                </c:pt>
                <c:pt idx="17197" formatCode="General">
                  <c:v>1.3035199899999999E-3</c:v>
                </c:pt>
                <c:pt idx="17198" formatCode="General">
                  <c:v>1.3035999900000001E-3</c:v>
                </c:pt>
                <c:pt idx="17199" formatCode="General">
                  <c:v>1.30367999E-3</c:v>
                </c:pt>
                <c:pt idx="17200" formatCode="General">
                  <c:v>1.30375999E-3</c:v>
                </c:pt>
                <c:pt idx="17201" formatCode="General">
                  <c:v>1.3038399899999999E-3</c:v>
                </c:pt>
                <c:pt idx="17202" formatCode="General">
                  <c:v>1.3039199899999999E-3</c:v>
                </c:pt>
                <c:pt idx="17203" formatCode="General">
                  <c:v>1.3039999900000001E-3</c:v>
                </c:pt>
                <c:pt idx="17204" formatCode="General">
                  <c:v>1.30407999E-3</c:v>
                </c:pt>
                <c:pt idx="17205" formatCode="General">
                  <c:v>1.30415999E-3</c:v>
                </c:pt>
                <c:pt idx="17206" formatCode="General">
                  <c:v>1.30423999E-3</c:v>
                </c:pt>
                <c:pt idx="17207" formatCode="General">
                  <c:v>1.3043199899999999E-3</c:v>
                </c:pt>
                <c:pt idx="17208" formatCode="General">
                  <c:v>1.3043999900000001E-3</c:v>
                </c:pt>
                <c:pt idx="17209" formatCode="General">
                  <c:v>1.30447999E-3</c:v>
                </c:pt>
                <c:pt idx="17210" formatCode="General">
                  <c:v>1.30455999E-3</c:v>
                </c:pt>
                <c:pt idx="17211" formatCode="General">
                  <c:v>1.30463999E-3</c:v>
                </c:pt>
                <c:pt idx="17212" formatCode="General">
                  <c:v>1.3047199899999999E-3</c:v>
                </c:pt>
                <c:pt idx="17213" formatCode="General">
                  <c:v>1.3047999900000001E-3</c:v>
                </c:pt>
                <c:pt idx="17214" formatCode="General">
                  <c:v>1.3048799900000001E-3</c:v>
                </c:pt>
                <c:pt idx="17215" formatCode="General">
                  <c:v>1.30495999E-3</c:v>
                </c:pt>
                <c:pt idx="17216" formatCode="General">
                  <c:v>1.30503999E-3</c:v>
                </c:pt>
                <c:pt idx="17217" formatCode="General">
                  <c:v>1.3051199899999999E-3</c:v>
                </c:pt>
                <c:pt idx="17218" formatCode="General">
                  <c:v>1.3051999900000001E-3</c:v>
                </c:pt>
                <c:pt idx="17219" formatCode="General">
                  <c:v>1.3052799900000001E-3</c:v>
                </c:pt>
                <c:pt idx="17220" formatCode="General">
                  <c:v>1.30535999E-3</c:v>
                </c:pt>
                <c:pt idx="17221" formatCode="General">
                  <c:v>1.30543999E-3</c:v>
                </c:pt>
                <c:pt idx="17222" formatCode="General">
                  <c:v>1.3055199899999999E-3</c:v>
                </c:pt>
                <c:pt idx="17223" formatCode="General">
                  <c:v>1.3055999899999999E-3</c:v>
                </c:pt>
                <c:pt idx="17224" formatCode="General">
                  <c:v>1.3056799900000001E-3</c:v>
                </c:pt>
                <c:pt idx="17225" formatCode="General">
                  <c:v>1.30575999E-3</c:v>
                </c:pt>
                <c:pt idx="17226" formatCode="General">
                  <c:v>1.30583999E-3</c:v>
                </c:pt>
                <c:pt idx="17227" formatCode="General">
                  <c:v>1.30591999E-3</c:v>
                </c:pt>
                <c:pt idx="17228" formatCode="General">
                  <c:v>1.3059999899999999E-3</c:v>
                </c:pt>
                <c:pt idx="17229" formatCode="General">
                  <c:v>1.3060799900000001E-3</c:v>
                </c:pt>
                <c:pt idx="17230" formatCode="General">
                  <c:v>1.30615999E-3</c:v>
                </c:pt>
                <c:pt idx="17231" formatCode="General">
                  <c:v>1.30623999E-3</c:v>
                </c:pt>
                <c:pt idx="17232" formatCode="General">
                  <c:v>1.30631999E-3</c:v>
                </c:pt>
                <c:pt idx="17233" formatCode="General">
                  <c:v>1.3063999899999999E-3</c:v>
                </c:pt>
                <c:pt idx="17234" formatCode="General">
                  <c:v>1.3064799900000001E-3</c:v>
                </c:pt>
                <c:pt idx="17235" formatCode="General">
                  <c:v>1.3065599900000001E-3</c:v>
                </c:pt>
                <c:pt idx="17236" formatCode="General">
                  <c:v>1.30663999E-3</c:v>
                </c:pt>
                <c:pt idx="17237" formatCode="General">
                  <c:v>1.30671999E-3</c:v>
                </c:pt>
                <c:pt idx="17238" formatCode="General">
                  <c:v>1.3067999899999999E-3</c:v>
                </c:pt>
                <c:pt idx="17239" formatCode="General">
                  <c:v>1.3068799900000001E-3</c:v>
                </c:pt>
                <c:pt idx="17240" formatCode="General">
                  <c:v>1.3069599900000001E-3</c:v>
                </c:pt>
                <c:pt idx="17241" formatCode="General">
                  <c:v>1.30703999E-3</c:v>
                </c:pt>
                <c:pt idx="17242" formatCode="General">
                  <c:v>1.30711999E-3</c:v>
                </c:pt>
                <c:pt idx="17243" formatCode="General">
                  <c:v>1.3071999899999999E-3</c:v>
                </c:pt>
                <c:pt idx="17244" formatCode="General">
                  <c:v>1.3072799899999999E-3</c:v>
                </c:pt>
                <c:pt idx="17245" formatCode="General">
                  <c:v>1.3073599900000001E-3</c:v>
                </c:pt>
                <c:pt idx="17246" formatCode="General">
                  <c:v>1.30743999E-3</c:v>
                </c:pt>
                <c:pt idx="17247" formatCode="General">
                  <c:v>1.30751999E-3</c:v>
                </c:pt>
                <c:pt idx="17248" formatCode="General">
                  <c:v>1.3075999899999999E-3</c:v>
                </c:pt>
                <c:pt idx="17249" formatCode="General">
                  <c:v>1.3076799899999999E-3</c:v>
                </c:pt>
                <c:pt idx="17250" formatCode="General">
                  <c:v>1.3077599900000001E-3</c:v>
                </c:pt>
                <c:pt idx="17251" formatCode="General">
                  <c:v>1.30783999E-3</c:v>
                </c:pt>
                <c:pt idx="17252" formatCode="General">
                  <c:v>1.30791999E-3</c:v>
                </c:pt>
                <c:pt idx="17253" formatCode="General">
                  <c:v>1.30799999E-3</c:v>
                </c:pt>
                <c:pt idx="17254" formatCode="General">
                  <c:v>1.3080799899999999E-3</c:v>
                </c:pt>
                <c:pt idx="17255" formatCode="General">
                  <c:v>1.3081599900000001E-3</c:v>
                </c:pt>
                <c:pt idx="17256" formatCode="General">
                  <c:v>1.3082399900000001E-3</c:v>
                </c:pt>
                <c:pt idx="17257" formatCode="General">
                  <c:v>1.30831999E-3</c:v>
                </c:pt>
                <c:pt idx="17258" formatCode="General">
                  <c:v>1.30839999E-3</c:v>
                </c:pt>
                <c:pt idx="17259" formatCode="General">
                  <c:v>1.3084799899999999E-3</c:v>
                </c:pt>
                <c:pt idx="17260" formatCode="General">
                  <c:v>1.3085599900000001E-3</c:v>
                </c:pt>
                <c:pt idx="17261" formatCode="General">
                  <c:v>1.3086399900000001E-3</c:v>
                </c:pt>
                <c:pt idx="17262" formatCode="General">
                  <c:v>1.30871999E-3</c:v>
                </c:pt>
                <c:pt idx="17263" formatCode="General">
                  <c:v>1.30879999E-3</c:v>
                </c:pt>
                <c:pt idx="17264" formatCode="General">
                  <c:v>1.3088799899999999E-3</c:v>
                </c:pt>
                <c:pt idx="17265" formatCode="General">
                  <c:v>1.3089599899999999E-3</c:v>
                </c:pt>
                <c:pt idx="17266" formatCode="General">
                  <c:v>1.3090399900000001E-3</c:v>
                </c:pt>
                <c:pt idx="17267" formatCode="General">
                  <c:v>1.30911999E-3</c:v>
                </c:pt>
                <c:pt idx="17268" formatCode="General">
                  <c:v>1.30919999E-3</c:v>
                </c:pt>
                <c:pt idx="17269" formatCode="General">
                  <c:v>1.3092799899999999E-3</c:v>
                </c:pt>
                <c:pt idx="17270" formatCode="General">
                  <c:v>1.3093599899999999E-3</c:v>
                </c:pt>
                <c:pt idx="17271" formatCode="General">
                  <c:v>1.3094399900000001E-3</c:v>
                </c:pt>
                <c:pt idx="17272" formatCode="General">
                  <c:v>1.30951999E-3</c:v>
                </c:pt>
                <c:pt idx="17273" formatCode="General">
                  <c:v>1.30959999E-3</c:v>
                </c:pt>
                <c:pt idx="17274" formatCode="General">
                  <c:v>1.30967999E-3</c:v>
                </c:pt>
                <c:pt idx="17275" formatCode="General">
                  <c:v>1.3097599899999999E-3</c:v>
                </c:pt>
                <c:pt idx="17276" formatCode="General">
                  <c:v>1.3098399900000001E-3</c:v>
                </c:pt>
                <c:pt idx="17277" formatCode="General">
                  <c:v>1.30991999E-3</c:v>
                </c:pt>
                <c:pt idx="17278" formatCode="General">
                  <c:v>1.30999999E-3</c:v>
                </c:pt>
                <c:pt idx="17279" formatCode="General">
                  <c:v>1.31007999E-3</c:v>
                </c:pt>
                <c:pt idx="17280" formatCode="General">
                  <c:v>1.3101599899999999E-3</c:v>
                </c:pt>
                <c:pt idx="17281" formatCode="General">
                  <c:v>1.3102399900000001E-3</c:v>
                </c:pt>
                <c:pt idx="17282" formatCode="General">
                  <c:v>1.3103199900000001E-3</c:v>
                </c:pt>
                <c:pt idx="17283" formatCode="General">
                  <c:v>1.31039999E-3</c:v>
                </c:pt>
                <c:pt idx="17284" formatCode="General">
                  <c:v>1.31047999E-3</c:v>
                </c:pt>
                <c:pt idx="17285" formatCode="General">
                  <c:v>1.3105599899999999E-3</c:v>
                </c:pt>
                <c:pt idx="17286" formatCode="General">
                  <c:v>1.3106399899999999E-3</c:v>
                </c:pt>
                <c:pt idx="17287" formatCode="General">
                  <c:v>1.3107199900000001E-3</c:v>
                </c:pt>
                <c:pt idx="17288" formatCode="General">
                  <c:v>1.31079999E-3</c:v>
                </c:pt>
                <c:pt idx="17289" formatCode="General">
                  <c:v>1.31087999E-3</c:v>
                </c:pt>
                <c:pt idx="17290" formatCode="General">
                  <c:v>1.3109599899999999E-3</c:v>
                </c:pt>
                <c:pt idx="17291" formatCode="General">
                  <c:v>1.3110399899999999E-3</c:v>
                </c:pt>
                <c:pt idx="17292" formatCode="General">
                  <c:v>1.3111199900000001E-3</c:v>
                </c:pt>
                <c:pt idx="17293" formatCode="General">
                  <c:v>1.31119999E-3</c:v>
                </c:pt>
                <c:pt idx="17294" formatCode="General">
                  <c:v>1.31127999E-3</c:v>
                </c:pt>
                <c:pt idx="17295" formatCode="General">
                  <c:v>1.31135999E-3</c:v>
                </c:pt>
                <c:pt idx="17296" formatCode="General">
                  <c:v>1.3114399899999999E-3</c:v>
                </c:pt>
                <c:pt idx="17297" formatCode="General">
                  <c:v>1.3115199900000001E-3</c:v>
                </c:pt>
                <c:pt idx="17298" formatCode="General">
                  <c:v>1.31159999E-3</c:v>
                </c:pt>
                <c:pt idx="17299" formatCode="General">
                  <c:v>1.31167999E-3</c:v>
                </c:pt>
                <c:pt idx="17300" formatCode="General">
                  <c:v>1.31175999E-3</c:v>
                </c:pt>
                <c:pt idx="17301" formatCode="General">
                  <c:v>1.3118399899999999E-3</c:v>
                </c:pt>
                <c:pt idx="17302" formatCode="General">
                  <c:v>1.3119199900000001E-3</c:v>
                </c:pt>
                <c:pt idx="17303" formatCode="General">
                  <c:v>1.3119999900000001E-3</c:v>
                </c:pt>
                <c:pt idx="17304" formatCode="General">
                  <c:v>1.31207999E-3</c:v>
                </c:pt>
                <c:pt idx="17305" formatCode="General">
                  <c:v>1.31215999E-3</c:v>
                </c:pt>
                <c:pt idx="17306" formatCode="General">
                  <c:v>1.3122399899999999E-3</c:v>
                </c:pt>
                <c:pt idx="17307" formatCode="General">
                  <c:v>1.3123199900000001E-3</c:v>
                </c:pt>
                <c:pt idx="17308" formatCode="General">
                  <c:v>1.3123999900000001E-3</c:v>
                </c:pt>
                <c:pt idx="17309" formatCode="General">
                  <c:v>1.31247999E-3</c:v>
                </c:pt>
                <c:pt idx="17310" formatCode="General">
                  <c:v>1.31255999E-3</c:v>
                </c:pt>
                <c:pt idx="17311" formatCode="General">
                  <c:v>1.3126399899999999E-3</c:v>
                </c:pt>
                <c:pt idx="17312" formatCode="General">
                  <c:v>1.3127199899999999E-3</c:v>
                </c:pt>
                <c:pt idx="17313" formatCode="General">
                  <c:v>1.3127999900000001E-3</c:v>
                </c:pt>
                <c:pt idx="17314" formatCode="General">
                  <c:v>1.31287999E-3</c:v>
                </c:pt>
                <c:pt idx="17315" formatCode="General">
                  <c:v>1.31295999E-3</c:v>
                </c:pt>
                <c:pt idx="17316" formatCode="General">
                  <c:v>1.31303999E-3</c:v>
                </c:pt>
                <c:pt idx="17317" formatCode="General">
                  <c:v>1.3131199899999999E-3</c:v>
                </c:pt>
                <c:pt idx="17318" formatCode="General">
                  <c:v>1.3131999900000001E-3</c:v>
                </c:pt>
                <c:pt idx="17319" formatCode="General">
                  <c:v>1.31327999E-3</c:v>
                </c:pt>
                <c:pt idx="17320" formatCode="General">
                  <c:v>1.31335999E-3</c:v>
                </c:pt>
                <c:pt idx="17321" formatCode="General">
                  <c:v>1.31343999E-3</c:v>
                </c:pt>
                <c:pt idx="17322" formatCode="General">
                  <c:v>1.3135199899999999E-3</c:v>
                </c:pt>
                <c:pt idx="17323" formatCode="General">
                  <c:v>1.3135999900000001E-3</c:v>
                </c:pt>
                <c:pt idx="17324" formatCode="General">
                  <c:v>1.3136799900000001E-3</c:v>
                </c:pt>
                <c:pt idx="17325" formatCode="General">
                  <c:v>1.31375999E-3</c:v>
                </c:pt>
                <c:pt idx="17326" formatCode="General">
                  <c:v>1.31383999E-3</c:v>
                </c:pt>
                <c:pt idx="17327" formatCode="General">
                  <c:v>1.3139199899999999E-3</c:v>
                </c:pt>
                <c:pt idx="17328" formatCode="General">
                  <c:v>1.3139999900000001E-3</c:v>
                </c:pt>
                <c:pt idx="17329" formatCode="General">
                  <c:v>1.3140799900000001E-3</c:v>
                </c:pt>
                <c:pt idx="17330" formatCode="General">
                  <c:v>1.31415999E-3</c:v>
                </c:pt>
                <c:pt idx="17331" formatCode="General">
                  <c:v>1.31423999E-3</c:v>
                </c:pt>
                <c:pt idx="17332" formatCode="General">
                  <c:v>1.3143199899999999E-3</c:v>
                </c:pt>
                <c:pt idx="17333" formatCode="General">
                  <c:v>1.3143999899999999E-3</c:v>
                </c:pt>
                <c:pt idx="17334" formatCode="General">
                  <c:v>1.3144799900000001E-3</c:v>
                </c:pt>
                <c:pt idx="17335" formatCode="General">
                  <c:v>1.31455999E-3</c:v>
                </c:pt>
                <c:pt idx="17336" formatCode="General">
                  <c:v>1.31463999E-3</c:v>
                </c:pt>
                <c:pt idx="17337" formatCode="General">
                  <c:v>1.3147199899999999E-3</c:v>
                </c:pt>
                <c:pt idx="17338" formatCode="General">
                  <c:v>1.3147999899999999E-3</c:v>
                </c:pt>
                <c:pt idx="17339" formatCode="General">
                  <c:v>1.3148799900000001E-3</c:v>
                </c:pt>
                <c:pt idx="17340" formatCode="General">
                  <c:v>1.31495999E-3</c:v>
                </c:pt>
                <c:pt idx="17341" formatCode="General">
                  <c:v>1.31503999E-3</c:v>
                </c:pt>
                <c:pt idx="17342" formatCode="General">
                  <c:v>1.31511999E-3</c:v>
                </c:pt>
                <c:pt idx="17343" formatCode="General">
                  <c:v>1.3151999899999999E-3</c:v>
                </c:pt>
                <c:pt idx="17344" formatCode="General">
                  <c:v>1.3152799900000001E-3</c:v>
                </c:pt>
                <c:pt idx="17345" formatCode="General">
                  <c:v>1.3153599900000001E-3</c:v>
                </c:pt>
                <c:pt idx="17346" formatCode="General">
                  <c:v>1.31543999E-3</c:v>
                </c:pt>
                <c:pt idx="17347" formatCode="General">
                  <c:v>1.31551999E-3</c:v>
                </c:pt>
                <c:pt idx="17348" formatCode="General">
                  <c:v>1.3155999899999999E-3</c:v>
                </c:pt>
                <c:pt idx="17349" formatCode="General">
                  <c:v>1.3156799900000001E-3</c:v>
                </c:pt>
                <c:pt idx="17350" formatCode="General">
                  <c:v>1.3157599900000001E-3</c:v>
                </c:pt>
                <c:pt idx="17351" formatCode="General">
                  <c:v>1.31583999E-3</c:v>
                </c:pt>
                <c:pt idx="17352" formatCode="General">
                  <c:v>1.31591999E-3</c:v>
                </c:pt>
                <c:pt idx="17353" formatCode="General">
                  <c:v>1.3159999899999999E-3</c:v>
                </c:pt>
                <c:pt idx="17354" formatCode="General">
                  <c:v>1.3160799899999999E-3</c:v>
                </c:pt>
                <c:pt idx="17355" formatCode="General">
                  <c:v>1.3161599900000001E-3</c:v>
                </c:pt>
                <c:pt idx="17356" formatCode="General">
                  <c:v>1.31623999E-3</c:v>
                </c:pt>
                <c:pt idx="17357" formatCode="General">
                  <c:v>1.31631999E-3</c:v>
                </c:pt>
                <c:pt idx="17358" formatCode="General">
                  <c:v>1.3163999899999999E-3</c:v>
                </c:pt>
                <c:pt idx="17359" formatCode="General">
                  <c:v>1.3164799899999999E-3</c:v>
                </c:pt>
                <c:pt idx="17360" formatCode="General">
                  <c:v>1.3165599900000001E-3</c:v>
                </c:pt>
                <c:pt idx="17361" formatCode="General">
                  <c:v>1.31663999E-3</c:v>
                </c:pt>
                <c:pt idx="17362" formatCode="General">
                  <c:v>1.31671999E-3</c:v>
                </c:pt>
                <c:pt idx="17363" formatCode="General">
                  <c:v>1.31679999E-3</c:v>
                </c:pt>
                <c:pt idx="17364" formatCode="General">
                  <c:v>1.3168799899999999E-3</c:v>
                </c:pt>
                <c:pt idx="17365" formatCode="General">
                  <c:v>1.3169599900000001E-3</c:v>
                </c:pt>
                <c:pt idx="17366" formatCode="General">
                  <c:v>1.31703999E-3</c:v>
                </c:pt>
                <c:pt idx="17367" formatCode="General">
                  <c:v>1.31711999E-3</c:v>
                </c:pt>
                <c:pt idx="17368" formatCode="General">
                  <c:v>1.31719999E-3</c:v>
                </c:pt>
                <c:pt idx="17369" formatCode="General">
                  <c:v>1.3172799899999999E-3</c:v>
                </c:pt>
                <c:pt idx="17370" formatCode="General">
                  <c:v>1.3173599900000001E-3</c:v>
                </c:pt>
                <c:pt idx="17371" formatCode="General">
                  <c:v>1.3174399900000001E-3</c:v>
                </c:pt>
                <c:pt idx="17372" formatCode="General">
                  <c:v>1.31751999E-3</c:v>
                </c:pt>
                <c:pt idx="17373" formatCode="General">
                  <c:v>1.31759999E-3</c:v>
                </c:pt>
                <c:pt idx="17374" formatCode="General">
                  <c:v>1.3176799899999999E-3</c:v>
                </c:pt>
                <c:pt idx="17375" formatCode="General">
                  <c:v>1.3177599899999999E-3</c:v>
                </c:pt>
                <c:pt idx="17376" formatCode="General">
                  <c:v>1.3178399900000001E-3</c:v>
                </c:pt>
                <c:pt idx="17377" formatCode="General">
                  <c:v>1.31791999E-3</c:v>
                </c:pt>
                <c:pt idx="17378" formatCode="General">
                  <c:v>1.31799999E-3</c:v>
                </c:pt>
                <c:pt idx="17379" formatCode="General">
                  <c:v>1.3180799899999999E-3</c:v>
                </c:pt>
                <c:pt idx="17380" formatCode="General">
                  <c:v>1.3181599899999999E-3</c:v>
                </c:pt>
                <c:pt idx="17381" formatCode="General">
                  <c:v>1.3182399900000001E-3</c:v>
                </c:pt>
                <c:pt idx="17382" formatCode="General">
                  <c:v>1.31831999E-3</c:v>
                </c:pt>
                <c:pt idx="17383" formatCode="General">
                  <c:v>1.31839999E-3</c:v>
                </c:pt>
                <c:pt idx="17384" formatCode="General">
                  <c:v>1.31847999E-3</c:v>
                </c:pt>
                <c:pt idx="17385" formatCode="General">
                  <c:v>1.3185599899999999E-3</c:v>
                </c:pt>
                <c:pt idx="17386" formatCode="General">
                  <c:v>1.3186399900000001E-3</c:v>
                </c:pt>
                <c:pt idx="17387" formatCode="General">
                  <c:v>1.31871999E-3</c:v>
                </c:pt>
                <c:pt idx="17388" formatCode="General">
                  <c:v>1.31879999E-3</c:v>
                </c:pt>
                <c:pt idx="17389" formatCode="General">
                  <c:v>1.31887999E-3</c:v>
                </c:pt>
                <c:pt idx="17390" formatCode="General">
                  <c:v>1.3189599899999999E-3</c:v>
                </c:pt>
                <c:pt idx="17391" formatCode="General">
                  <c:v>1.3190399900000001E-3</c:v>
                </c:pt>
                <c:pt idx="17392" formatCode="General">
                  <c:v>1.3191199900000001E-3</c:v>
                </c:pt>
                <c:pt idx="17393" formatCode="General">
                  <c:v>1.31919999E-3</c:v>
                </c:pt>
                <c:pt idx="17394" formatCode="General">
                  <c:v>1.31927999E-3</c:v>
                </c:pt>
                <c:pt idx="17395" formatCode="General">
                  <c:v>1.3193599899999999E-3</c:v>
                </c:pt>
                <c:pt idx="17396" formatCode="General">
                  <c:v>1.3194399900000001E-3</c:v>
                </c:pt>
                <c:pt idx="17397" formatCode="General">
                  <c:v>1.3195199900000001E-3</c:v>
                </c:pt>
                <c:pt idx="17398" formatCode="General">
                  <c:v>1.31959999E-3</c:v>
                </c:pt>
                <c:pt idx="17399" formatCode="General">
                  <c:v>1.31967999E-3</c:v>
                </c:pt>
                <c:pt idx="17400" formatCode="General">
                  <c:v>1.3197599899999999E-3</c:v>
                </c:pt>
                <c:pt idx="17401" formatCode="General">
                  <c:v>1.3198399899999999E-3</c:v>
                </c:pt>
                <c:pt idx="17402" formatCode="General">
                  <c:v>1.3199199900000001E-3</c:v>
                </c:pt>
                <c:pt idx="17403" formatCode="General">
                  <c:v>1.31999999E-3</c:v>
                </c:pt>
                <c:pt idx="17404" formatCode="General">
                  <c:v>1.32007999E-3</c:v>
                </c:pt>
                <c:pt idx="17405" formatCode="General">
                  <c:v>1.3201599899999999E-3</c:v>
                </c:pt>
                <c:pt idx="17406" formatCode="General">
                  <c:v>1.3202399899999999E-3</c:v>
                </c:pt>
                <c:pt idx="17407" formatCode="General">
                  <c:v>1.3203199900000001E-3</c:v>
                </c:pt>
                <c:pt idx="17408" formatCode="General">
                  <c:v>1.32039999E-3</c:v>
                </c:pt>
                <c:pt idx="17409" formatCode="General">
                  <c:v>1.32047999E-3</c:v>
                </c:pt>
                <c:pt idx="17410" formatCode="General">
                  <c:v>1.32055999E-3</c:v>
                </c:pt>
                <c:pt idx="17411" formatCode="General">
                  <c:v>1.3206399899999999E-3</c:v>
                </c:pt>
                <c:pt idx="17412" formatCode="General">
                  <c:v>1.3207199900000001E-3</c:v>
                </c:pt>
                <c:pt idx="17413" formatCode="General">
                  <c:v>1.3207999900000001E-3</c:v>
                </c:pt>
                <c:pt idx="17414" formatCode="General">
                  <c:v>1.32087999E-3</c:v>
                </c:pt>
                <c:pt idx="17415" formatCode="General">
                  <c:v>1.32095999E-3</c:v>
                </c:pt>
                <c:pt idx="17416" formatCode="General">
                  <c:v>1.3210399899999999E-3</c:v>
                </c:pt>
                <c:pt idx="17417" formatCode="General">
                  <c:v>1.3211199900000001E-3</c:v>
                </c:pt>
                <c:pt idx="17418" formatCode="General">
                  <c:v>1.3211999900000001E-3</c:v>
                </c:pt>
                <c:pt idx="17419" formatCode="General">
                  <c:v>1.32127999E-3</c:v>
                </c:pt>
                <c:pt idx="17420" formatCode="General">
                  <c:v>1.32135999E-3</c:v>
                </c:pt>
                <c:pt idx="17421" formatCode="General">
                  <c:v>1.3214399899999999E-3</c:v>
                </c:pt>
                <c:pt idx="17422" formatCode="General">
                  <c:v>1.3215199899999999E-3</c:v>
                </c:pt>
                <c:pt idx="17423" formatCode="General">
                  <c:v>1.3215999900000001E-3</c:v>
                </c:pt>
                <c:pt idx="17424" formatCode="General">
                  <c:v>1.32167999E-3</c:v>
                </c:pt>
                <c:pt idx="17425" formatCode="General">
                  <c:v>1.32175999E-3</c:v>
                </c:pt>
                <c:pt idx="17426" formatCode="General">
                  <c:v>1.3218399899999999E-3</c:v>
                </c:pt>
                <c:pt idx="17427" formatCode="General">
                  <c:v>1.3219199899999999E-3</c:v>
                </c:pt>
                <c:pt idx="17428" formatCode="General">
                  <c:v>1.3219999900000001E-3</c:v>
                </c:pt>
                <c:pt idx="17429" formatCode="General">
                  <c:v>1.32207999E-3</c:v>
                </c:pt>
                <c:pt idx="17430" formatCode="General">
                  <c:v>1.32215999E-3</c:v>
                </c:pt>
                <c:pt idx="17431" formatCode="General">
                  <c:v>1.32223999E-3</c:v>
                </c:pt>
                <c:pt idx="17432" formatCode="General">
                  <c:v>1.3223199899999999E-3</c:v>
                </c:pt>
                <c:pt idx="17433" formatCode="General">
                  <c:v>1.3223999900000001E-3</c:v>
                </c:pt>
                <c:pt idx="17434" formatCode="General">
                  <c:v>1.32247999E-3</c:v>
                </c:pt>
                <c:pt idx="17435" formatCode="General">
                  <c:v>1.32255999E-3</c:v>
                </c:pt>
                <c:pt idx="17436" formatCode="General">
                  <c:v>1.32263999E-3</c:v>
                </c:pt>
                <c:pt idx="17437" formatCode="General">
                  <c:v>1.3227199899999999E-3</c:v>
                </c:pt>
                <c:pt idx="17438" formatCode="General">
                  <c:v>1.3227999900000001E-3</c:v>
                </c:pt>
                <c:pt idx="17439" formatCode="General">
                  <c:v>1.3228799900000001E-3</c:v>
                </c:pt>
                <c:pt idx="17440" formatCode="General">
                  <c:v>1.32295999E-3</c:v>
                </c:pt>
                <c:pt idx="17441" formatCode="General">
                  <c:v>1.32303999E-3</c:v>
                </c:pt>
                <c:pt idx="17442" formatCode="General">
                  <c:v>1.3231199899999999E-3</c:v>
                </c:pt>
                <c:pt idx="17443" formatCode="General">
                  <c:v>1.3231999899999999E-3</c:v>
                </c:pt>
                <c:pt idx="17444" formatCode="General">
                  <c:v>1.3232799900000001E-3</c:v>
                </c:pt>
                <c:pt idx="17445" formatCode="General">
                  <c:v>1.32335999E-3</c:v>
                </c:pt>
                <c:pt idx="17446" formatCode="General">
                  <c:v>1.32343999E-3</c:v>
                </c:pt>
                <c:pt idx="17447" formatCode="General">
                  <c:v>1.3235199899999999E-3</c:v>
                </c:pt>
                <c:pt idx="17448" formatCode="General">
                  <c:v>1.3235999899999999E-3</c:v>
                </c:pt>
                <c:pt idx="17449" formatCode="General">
                  <c:v>1.3236799900000001E-3</c:v>
                </c:pt>
                <c:pt idx="17450" formatCode="General">
                  <c:v>1.32375999E-3</c:v>
                </c:pt>
                <c:pt idx="17451" formatCode="General">
                  <c:v>1.32383999E-3</c:v>
                </c:pt>
                <c:pt idx="17452" formatCode="General">
                  <c:v>1.32391999E-3</c:v>
                </c:pt>
                <c:pt idx="17453" formatCode="General">
                  <c:v>1.3239999899999999E-3</c:v>
                </c:pt>
                <c:pt idx="17454" formatCode="General">
                  <c:v>1.3240799900000001E-3</c:v>
                </c:pt>
                <c:pt idx="17455" formatCode="General">
                  <c:v>1.32415999E-3</c:v>
                </c:pt>
                <c:pt idx="17456" formatCode="General">
                  <c:v>1.32423999E-3</c:v>
                </c:pt>
                <c:pt idx="17457" formatCode="General">
                  <c:v>1.32431999E-3</c:v>
                </c:pt>
                <c:pt idx="17458" formatCode="General">
                  <c:v>1.3243999899999999E-3</c:v>
                </c:pt>
                <c:pt idx="17459" formatCode="General">
                  <c:v>1.3244799900000001E-3</c:v>
                </c:pt>
                <c:pt idx="17460" formatCode="General">
                  <c:v>1.3245599900000001E-3</c:v>
                </c:pt>
                <c:pt idx="17461" formatCode="General">
                  <c:v>1.32463999E-3</c:v>
                </c:pt>
                <c:pt idx="17462" formatCode="General">
                  <c:v>1.32471999E-3</c:v>
                </c:pt>
                <c:pt idx="17463" formatCode="General">
                  <c:v>1.3247999899999999E-3</c:v>
                </c:pt>
                <c:pt idx="17464" formatCode="General">
                  <c:v>1.3248799900000001E-3</c:v>
                </c:pt>
                <c:pt idx="17465" formatCode="General">
                  <c:v>1.3249599900000001E-3</c:v>
                </c:pt>
                <c:pt idx="17466" formatCode="General">
                  <c:v>1.32503999E-3</c:v>
                </c:pt>
                <c:pt idx="17467" formatCode="General">
                  <c:v>1.32511999E-3</c:v>
                </c:pt>
                <c:pt idx="17468" formatCode="General">
                  <c:v>1.3251999899999999E-3</c:v>
                </c:pt>
                <c:pt idx="17469" formatCode="General">
                  <c:v>1.3252799899999999E-3</c:v>
                </c:pt>
                <c:pt idx="17470" formatCode="General">
                  <c:v>1.3253599900000001E-3</c:v>
                </c:pt>
                <c:pt idx="17471" formatCode="General">
                  <c:v>1.32543999E-3</c:v>
                </c:pt>
                <c:pt idx="17472" formatCode="General">
                  <c:v>1.32551999E-3</c:v>
                </c:pt>
                <c:pt idx="17473" formatCode="General">
                  <c:v>1.32559999E-3</c:v>
                </c:pt>
                <c:pt idx="17474" formatCode="General">
                  <c:v>1.3256799899999999E-3</c:v>
                </c:pt>
                <c:pt idx="17475" formatCode="General">
                  <c:v>1.3257599900000001E-3</c:v>
                </c:pt>
                <c:pt idx="17476" formatCode="General">
                  <c:v>1.32583999E-3</c:v>
                </c:pt>
                <c:pt idx="17477" formatCode="General">
                  <c:v>1.32591999E-3</c:v>
                </c:pt>
                <c:pt idx="17478" formatCode="General">
                  <c:v>1.32599999E-3</c:v>
                </c:pt>
                <c:pt idx="17479" formatCode="General">
                  <c:v>1.3260799899999999E-3</c:v>
                </c:pt>
                <c:pt idx="17480" formatCode="General">
                  <c:v>1.3261599900000001E-3</c:v>
                </c:pt>
                <c:pt idx="17481" formatCode="General">
                  <c:v>1.3262399900000001E-3</c:v>
                </c:pt>
                <c:pt idx="17482" formatCode="General">
                  <c:v>1.32631999E-3</c:v>
                </c:pt>
                <c:pt idx="17483" formatCode="General">
                  <c:v>1.32639999E-3</c:v>
                </c:pt>
                <c:pt idx="17484" formatCode="General">
                  <c:v>1.3264799899999999E-3</c:v>
                </c:pt>
                <c:pt idx="17485" formatCode="General">
                  <c:v>1.3265599900000001E-3</c:v>
                </c:pt>
                <c:pt idx="17486" formatCode="General">
                  <c:v>1.3266399900000001E-3</c:v>
                </c:pt>
                <c:pt idx="17487" formatCode="General">
                  <c:v>1.32671999E-3</c:v>
                </c:pt>
                <c:pt idx="17488" formatCode="General">
                  <c:v>1.32679999E-3</c:v>
                </c:pt>
                <c:pt idx="17489" formatCode="General">
                  <c:v>1.3268799899999999E-3</c:v>
                </c:pt>
                <c:pt idx="17490" formatCode="General">
                  <c:v>1.3269599899999999E-3</c:v>
                </c:pt>
                <c:pt idx="17491" formatCode="General">
                  <c:v>1.3270399900000001E-3</c:v>
                </c:pt>
                <c:pt idx="17492" formatCode="General">
                  <c:v>1.32711999E-3</c:v>
                </c:pt>
                <c:pt idx="17493" formatCode="General">
                  <c:v>1.32719999E-3</c:v>
                </c:pt>
                <c:pt idx="17494" formatCode="General">
                  <c:v>1.3272799899999999E-3</c:v>
                </c:pt>
                <c:pt idx="17495" formatCode="General">
                  <c:v>1.3273599899999999E-3</c:v>
                </c:pt>
                <c:pt idx="17496" formatCode="General">
                  <c:v>1.3274399900000001E-3</c:v>
                </c:pt>
                <c:pt idx="17497" formatCode="General">
                  <c:v>1.32751999E-3</c:v>
                </c:pt>
                <c:pt idx="17498" formatCode="General">
                  <c:v>1.32759999E-3</c:v>
                </c:pt>
                <c:pt idx="17499" formatCode="General">
                  <c:v>1.32767999E-3</c:v>
                </c:pt>
                <c:pt idx="17500" formatCode="General">
                  <c:v>1.3277599899999999E-3</c:v>
                </c:pt>
                <c:pt idx="17501" formatCode="General">
                  <c:v>1.3278399900000001E-3</c:v>
                </c:pt>
                <c:pt idx="17502" formatCode="General">
                  <c:v>1.3279199900000001E-3</c:v>
                </c:pt>
                <c:pt idx="17503" formatCode="General">
                  <c:v>1.32799999E-3</c:v>
                </c:pt>
                <c:pt idx="17504" formatCode="General">
                  <c:v>1.32807999E-3</c:v>
                </c:pt>
                <c:pt idx="17505" formatCode="General">
                  <c:v>1.3281599899999999E-3</c:v>
                </c:pt>
                <c:pt idx="17506" formatCode="General">
                  <c:v>1.3282399900000001E-3</c:v>
                </c:pt>
                <c:pt idx="17507" formatCode="General">
                  <c:v>1.3283199900000001E-3</c:v>
                </c:pt>
                <c:pt idx="17508" formatCode="General">
                  <c:v>1.32839999E-3</c:v>
                </c:pt>
                <c:pt idx="17509" formatCode="General">
                  <c:v>1.32847999E-3</c:v>
                </c:pt>
                <c:pt idx="17510" formatCode="General">
                  <c:v>1.3285599899999999E-3</c:v>
                </c:pt>
                <c:pt idx="17511" formatCode="General">
                  <c:v>1.3286399899999999E-3</c:v>
                </c:pt>
                <c:pt idx="17512" formatCode="General">
                  <c:v>1.3287199900000001E-3</c:v>
                </c:pt>
                <c:pt idx="17513" formatCode="General">
                  <c:v>1.32879999E-3</c:v>
                </c:pt>
                <c:pt idx="17514" formatCode="General">
                  <c:v>1.32887999E-3</c:v>
                </c:pt>
                <c:pt idx="17515" formatCode="General">
                  <c:v>1.3289599899999999E-3</c:v>
                </c:pt>
                <c:pt idx="17516" formatCode="General">
                  <c:v>1.3290399899999999E-3</c:v>
                </c:pt>
                <c:pt idx="17517" formatCode="General">
                  <c:v>1.3291199900000001E-3</c:v>
                </c:pt>
                <c:pt idx="17518" formatCode="General">
                  <c:v>1.32919999E-3</c:v>
                </c:pt>
                <c:pt idx="17519" formatCode="General">
                  <c:v>1.32927999E-3</c:v>
                </c:pt>
                <c:pt idx="17520" formatCode="General">
                  <c:v>1.32935999E-3</c:v>
                </c:pt>
                <c:pt idx="17521" formatCode="General">
                  <c:v>1.3294399899999999E-3</c:v>
                </c:pt>
                <c:pt idx="17522" formatCode="General">
                  <c:v>1.3295199900000001E-3</c:v>
                </c:pt>
                <c:pt idx="17523" formatCode="General">
                  <c:v>1.32959999E-3</c:v>
                </c:pt>
                <c:pt idx="17524" formatCode="General">
                  <c:v>1.32967999E-3</c:v>
                </c:pt>
                <c:pt idx="17525" formatCode="General">
                  <c:v>1.32975999E-3</c:v>
                </c:pt>
                <c:pt idx="17526" formatCode="General">
                  <c:v>1.3298399899999999E-3</c:v>
                </c:pt>
                <c:pt idx="17527" formatCode="General">
                  <c:v>1.3299199900000001E-3</c:v>
                </c:pt>
                <c:pt idx="17528" formatCode="General">
                  <c:v>1.3299999900000001E-3</c:v>
                </c:pt>
                <c:pt idx="17529" formatCode="General">
                  <c:v>1.33007999E-3</c:v>
                </c:pt>
                <c:pt idx="17530" formatCode="General">
                  <c:v>1.33015999E-3</c:v>
                </c:pt>
                <c:pt idx="17531" formatCode="General">
                  <c:v>1.3302399899999999E-3</c:v>
                </c:pt>
                <c:pt idx="17532" formatCode="General">
                  <c:v>1.3303199899999999E-3</c:v>
                </c:pt>
                <c:pt idx="17533" formatCode="General">
                  <c:v>1.3303999900000001E-3</c:v>
                </c:pt>
                <c:pt idx="17534" formatCode="General">
                  <c:v>1.33047999E-3</c:v>
                </c:pt>
                <c:pt idx="17535" formatCode="General">
                  <c:v>1.33055999E-3</c:v>
                </c:pt>
                <c:pt idx="17536" formatCode="General">
                  <c:v>1.3306399899999999E-3</c:v>
                </c:pt>
                <c:pt idx="17537" formatCode="General">
                  <c:v>1.3307199899999999E-3</c:v>
                </c:pt>
                <c:pt idx="17538" formatCode="General">
                  <c:v>1.3307999900000001E-3</c:v>
                </c:pt>
                <c:pt idx="17539" formatCode="General">
                  <c:v>1.33087999E-3</c:v>
                </c:pt>
                <c:pt idx="17540" formatCode="General">
                  <c:v>1.33095999E-3</c:v>
                </c:pt>
                <c:pt idx="17541" formatCode="General">
                  <c:v>1.33103999E-3</c:v>
                </c:pt>
                <c:pt idx="17542" formatCode="General">
                  <c:v>1.3311199899999999E-3</c:v>
                </c:pt>
                <c:pt idx="17543" formatCode="General">
                  <c:v>1.3311999900000001E-3</c:v>
                </c:pt>
                <c:pt idx="17544" formatCode="General">
                  <c:v>1.33127999E-3</c:v>
                </c:pt>
                <c:pt idx="17545" formatCode="General">
                  <c:v>1.33135999E-3</c:v>
                </c:pt>
                <c:pt idx="17546" formatCode="General">
                  <c:v>1.33143999E-3</c:v>
                </c:pt>
                <c:pt idx="17547" formatCode="General">
                  <c:v>1.3315199899999999E-3</c:v>
                </c:pt>
                <c:pt idx="17548" formatCode="General">
                  <c:v>1.3315999900000001E-3</c:v>
                </c:pt>
                <c:pt idx="17549" formatCode="General">
                  <c:v>1.3316799900000001E-3</c:v>
                </c:pt>
                <c:pt idx="17550" formatCode="General">
                  <c:v>1.33175999E-3</c:v>
                </c:pt>
                <c:pt idx="17551" formatCode="General">
                  <c:v>1.33183999E-3</c:v>
                </c:pt>
                <c:pt idx="17552" formatCode="General">
                  <c:v>1.3319199899999999E-3</c:v>
                </c:pt>
                <c:pt idx="17553" formatCode="General">
                  <c:v>1.3319999900000001E-3</c:v>
                </c:pt>
                <c:pt idx="17554" formatCode="General">
                  <c:v>1.3320799900000001E-3</c:v>
                </c:pt>
                <c:pt idx="17555" formatCode="General">
                  <c:v>1.33215999E-3</c:v>
                </c:pt>
                <c:pt idx="17556" formatCode="General">
                  <c:v>1.33223999E-3</c:v>
                </c:pt>
                <c:pt idx="17557" formatCode="General">
                  <c:v>1.3323199899999999E-3</c:v>
                </c:pt>
                <c:pt idx="17558" formatCode="General">
                  <c:v>1.3323999899999999E-3</c:v>
                </c:pt>
                <c:pt idx="17559" formatCode="General">
                  <c:v>1.3324799900000001E-3</c:v>
                </c:pt>
                <c:pt idx="17560" formatCode="General">
                  <c:v>1.33255999E-3</c:v>
                </c:pt>
                <c:pt idx="17561" formatCode="General">
                  <c:v>1.33263999E-3</c:v>
                </c:pt>
                <c:pt idx="17562" formatCode="General">
                  <c:v>1.33271999E-3</c:v>
                </c:pt>
                <c:pt idx="17563" formatCode="General">
                  <c:v>1.3327999899999999E-3</c:v>
                </c:pt>
                <c:pt idx="17564" formatCode="General">
                  <c:v>1.3328799900000001E-3</c:v>
                </c:pt>
                <c:pt idx="17565" formatCode="General">
                  <c:v>1.33295999E-3</c:v>
                </c:pt>
                <c:pt idx="17566" formatCode="General">
                  <c:v>1.33303999E-3</c:v>
                </c:pt>
                <c:pt idx="17567" formatCode="General">
                  <c:v>1.33311999E-3</c:v>
                </c:pt>
                <c:pt idx="17568" formatCode="General">
                  <c:v>1.3331999899999999E-3</c:v>
                </c:pt>
                <c:pt idx="17569" formatCode="General">
                  <c:v>1.3332799900000001E-3</c:v>
                </c:pt>
                <c:pt idx="17570" formatCode="General">
                  <c:v>1.3333599900000001E-3</c:v>
                </c:pt>
                <c:pt idx="17571" formatCode="General">
                  <c:v>1.33343999E-3</c:v>
                </c:pt>
                <c:pt idx="17572" formatCode="General">
                  <c:v>1.33351999E-3</c:v>
                </c:pt>
                <c:pt idx="17573" formatCode="General">
                  <c:v>1.3335999899999999E-3</c:v>
                </c:pt>
                <c:pt idx="17574" formatCode="General">
                  <c:v>1.3336799900000001E-3</c:v>
                </c:pt>
                <c:pt idx="17575" formatCode="General">
                  <c:v>1.3337599900000001E-3</c:v>
                </c:pt>
                <c:pt idx="17576" formatCode="General">
                  <c:v>1.33383999E-3</c:v>
                </c:pt>
                <c:pt idx="17577" formatCode="General">
                  <c:v>1.33391999E-3</c:v>
                </c:pt>
                <c:pt idx="17578" formatCode="General">
                  <c:v>1.3339999899999999E-3</c:v>
                </c:pt>
                <c:pt idx="17579" formatCode="General">
                  <c:v>1.3340799899999999E-3</c:v>
                </c:pt>
                <c:pt idx="17580" formatCode="General">
                  <c:v>1.3341599900000001E-3</c:v>
                </c:pt>
                <c:pt idx="17581" formatCode="General">
                  <c:v>1.33423999E-3</c:v>
                </c:pt>
                <c:pt idx="17582" formatCode="General">
                  <c:v>1.33431999E-3</c:v>
                </c:pt>
                <c:pt idx="17583" formatCode="General">
                  <c:v>1.3343999899999999E-3</c:v>
                </c:pt>
                <c:pt idx="17584" formatCode="General">
                  <c:v>1.3344799899999999E-3</c:v>
                </c:pt>
                <c:pt idx="17585" formatCode="General">
                  <c:v>1.3345599900000001E-3</c:v>
                </c:pt>
                <c:pt idx="17586" formatCode="General">
                  <c:v>1.33463999E-3</c:v>
                </c:pt>
                <c:pt idx="17587" formatCode="General">
                  <c:v>1.33471999E-3</c:v>
                </c:pt>
                <c:pt idx="17588" formatCode="General">
                  <c:v>1.33479999E-3</c:v>
                </c:pt>
                <c:pt idx="17589" formatCode="General">
                  <c:v>1.3348799899999999E-3</c:v>
                </c:pt>
                <c:pt idx="17590" formatCode="General">
                  <c:v>1.3349599900000001E-3</c:v>
                </c:pt>
                <c:pt idx="17591" formatCode="General">
                  <c:v>1.3350399900000001E-3</c:v>
                </c:pt>
                <c:pt idx="17592" formatCode="General">
                  <c:v>1.33511999E-3</c:v>
                </c:pt>
                <c:pt idx="17593" formatCode="General">
                  <c:v>1.33519999E-3</c:v>
                </c:pt>
                <c:pt idx="17594" formatCode="General">
                  <c:v>1.3352799899999999E-3</c:v>
                </c:pt>
                <c:pt idx="17595" formatCode="General">
                  <c:v>1.3353599900000001E-3</c:v>
                </c:pt>
                <c:pt idx="17596" formatCode="General">
                  <c:v>1.3354399900000001E-3</c:v>
                </c:pt>
                <c:pt idx="17597" formatCode="General">
                  <c:v>1.33551999E-3</c:v>
                </c:pt>
                <c:pt idx="17598" formatCode="General">
                  <c:v>1.33559999E-3</c:v>
                </c:pt>
                <c:pt idx="17599" formatCode="General">
                  <c:v>1.3356799899999999E-3</c:v>
                </c:pt>
                <c:pt idx="17600" formatCode="General">
                  <c:v>1.3357599899999999E-3</c:v>
                </c:pt>
                <c:pt idx="17601" formatCode="General">
                  <c:v>1.3358399900000001E-3</c:v>
                </c:pt>
                <c:pt idx="17602" formatCode="General">
                  <c:v>1.33591999E-3</c:v>
                </c:pt>
                <c:pt idx="17603" formatCode="General">
                  <c:v>1.33599999E-3</c:v>
                </c:pt>
                <c:pt idx="17604" formatCode="General">
                  <c:v>1.3360799899999999E-3</c:v>
                </c:pt>
                <c:pt idx="17605" formatCode="General">
                  <c:v>1.3361599899999999E-3</c:v>
                </c:pt>
                <c:pt idx="17606" formatCode="General">
                  <c:v>1.3362399900000001E-3</c:v>
                </c:pt>
                <c:pt idx="17607" formatCode="General">
                  <c:v>1.33631999E-3</c:v>
                </c:pt>
                <c:pt idx="17608" formatCode="General">
                  <c:v>1.33639999E-3</c:v>
                </c:pt>
                <c:pt idx="17609" formatCode="General">
                  <c:v>1.33647999E-3</c:v>
                </c:pt>
                <c:pt idx="17610" formatCode="General">
                  <c:v>1.3365599899999999E-3</c:v>
                </c:pt>
                <c:pt idx="17611" formatCode="General">
                  <c:v>1.3366399900000001E-3</c:v>
                </c:pt>
                <c:pt idx="17612" formatCode="General">
                  <c:v>1.33671999E-3</c:v>
                </c:pt>
                <c:pt idx="17613" formatCode="General">
                  <c:v>1.33679999E-3</c:v>
                </c:pt>
                <c:pt idx="17614" formatCode="General">
                  <c:v>1.33687999E-3</c:v>
                </c:pt>
                <c:pt idx="17615" formatCode="General">
                  <c:v>1.3369599899999999E-3</c:v>
                </c:pt>
                <c:pt idx="17616" formatCode="General">
                  <c:v>1.3370399900000001E-3</c:v>
                </c:pt>
                <c:pt idx="17617" formatCode="General">
                  <c:v>1.3371199900000001E-3</c:v>
                </c:pt>
                <c:pt idx="17618" formatCode="General">
                  <c:v>1.33719999E-3</c:v>
                </c:pt>
                <c:pt idx="17619" formatCode="General">
                  <c:v>1.33727999E-3</c:v>
                </c:pt>
                <c:pt idx="17620" formatCode="General">
                  <c:v>1.3373599899999999E-3</c:v>
                </c:pt>
                <c:pt idx="17621" formatCode="General">
                  <c:v>1.3374399899999999E-3</c:v>
                </c:pt>
                <c:pt idx="17622" formatCode="General">
                  <c:v>1.3375199900000001E-3</c:v>
                </c:pt>
                <c:pt idx="17623" formatCode="General">
                  <c:v>1.33759999E-3</c:v>
                </c:pt>
                <c:pt idx="17624" formatCode="General">
                  <c:v>1.33767999E-3</c:v>
                </c:pt>
                <c:pt idx="17625" formatCode="General">
                  <c:v>1.3377599899999999E-3</c:v>
                </c:pt>
                <c:pt idx="17626" formatCode="General">
                  <c:v>1.3378399899999999E-3</c:v>
                </c:pt>
                <c:pt idx="17627" formatCode="General">
                  <c:v>1.3379199900000001E-3</c:v>
                </c:pt>
                <c:pt idx="17628" formatCode="General">
                  <c:v>1.33799999E-3</c:v>
                </c:pt>
                <c:pt idx="17629" formatCode="General">
                  <c:v>1.33807999E-3</c:v>
                </c:pt>
                <c:pt idx="17630" formatCode="General">
                  <c:v>1.33815999E-3</c:v>
                </c:pt>
                <c:pt idx="17631" formatCode="General">
                  <c:v>1.3382399899999999E-3</c:v>
                </c:pt>
                <c:pt idx="17632" formatCode="General">
                  <c:v>1.3383199900000001E-3</c:v>
                </c:pt>
                <c:pt idx="17633" formatCode="General">
                  <c:v>1.33839999E-3</c:v>
                </c:pt>
                <c:pt idx="17634" formatCode="General">
                  <c:v>1.33847999E-3</c:v>
                </c:pt>
                <c:pt idx="17635" formatCode="General">
                  <c:v>1.33855999E-3</c:v>
                </c:pt>
                <c:pt idx="17636" formatCode="General">
                  <c:v>1.3386399899999999E-3</c:v>
                </c:pt>
                <c:pt idx="17637" formatCode="General">
                  <c:v>1.3387199900000001E-3</c:v>
                </c:pt>
                <c:pt idx="17638" formatCode="General">
                  <c:v>1.3387999900000001E-3</c:v>
                </c:pt>
                <c:pt idx="17639" formatCode="General">
                  <c:v>1.33887999E-3</c:v>
                </c:pt>
                <c:pt idx="17640" formatCode="General">
                  <c:v>1.33895999E-3</c:v>
                </c:pt>
                <c:pt idx="17641" formatCode="General">
                  <c:v>1.3390399899999999E-3</c:v>
                </c:pt>
                <c:pt idx="17642" formatCode="General">
                  <c:v>1.3391199900000001E-3</c:v>
                </c:pt>
                <c:pt idx="17643" formatCode="General">
                  <c:v>1.3391999900000001E-3</c:v>
                </c:pt>
                <c:pt idx="17644" formatCode="General">
                  <c:v>1.33927999E-3</c:v>
                </c:pt>
                <c:pt idx="17645" formatCode="General">
                  <c:v>1.33935999E-3</c:v>
                </c:pt>
                <c:pt idx="17646" formatCode="General">
                  <c:v>1.3394399899999999E-3</c:v>
                </c:pt>
                <c:pt idx="17647" formatCode="General">
                  <c:v>1.3395199899999999E-3</c:v>
                </c:pt>
                <c:pt idx="17648" formatCode="General">
                  <c:v>1.3395999900000001E-3</c:v>
                </c:pt>
                <c:pt idx="17649" formatCode="General">
                  <c:v>1.33967999E-3</c:v>
                </c:pt>
                <c:pt idx="17650" formatCode="General">
                  <c:v>1.33975999E-3</c:v>
                </c:pt>
                <c:pt idx="17651" formatCode="General">
                  <c:v>1.33983999E-3</c:v>
                </c:pt>
                <c:pt idx="17652" formatCode="General">
                  <c:v>1.3399199899999999E-3</c:v>
                </c:pt>
                <c:pt idx="17653" formatCode="General">
                  <c:v>1.3399999900000001E-3</c:v>
                </c:pt>
                <c:pt idx="17654" formatCode="General">
                  <c:v>1.34007999E-3</c:v>
                </c:pt>
                <c:pt idx="17655" formatCode="General">
                  <c:v>1.34015999E-3</c:v>
                </c:pt>
                <c:pt idx="17656" formatCode="General">
                  <c:v>1.34023999E-3</c:v>
                </c:pt>
                <c:pt idx="17657" formatCode="General">
                  <c:v>1.3403199899999999E-3</c:v>
                </c:pt>
                <c:pt idx="17658" formatCode="General">
                  <c:v>1.3403999900000001E-3</c:v>
                </c:pt>
                <c:pt idx="17659" formatCode="General">
                  <c:v>1.3404799900000001E-3</c:v>
                </c:pt>
                <c:pt idx="17660" formatCode="General">
                  <c:v>1.34055999E-3</c:v>
                </c:pt>
                <c:pt idx="17661" formatCode="General">
                  <c:v>1.34063999E-3</c:v>
                </c:pt>
                <c:pt idx="17662" formatCode="General">
                  <c:v>1.3407199899999999E-3</c:v>
                </c:pt>
                <c:pt idx="17663" formatCode="General">
                  <c:v>1.3407999900000001E-3</c:v>
                </c:pt>
                <c:pt idx="17664" formatCode="General">
                  <c:v>1.3408799900000001E-3</c:v>
                </c:pt>
                <c:pt idx="17665" formatCode="General">
                  <c:v>1.34095999E-3</c:v>
                </c:pt>
                <c:pt idx="17666" formatCode="General">
                  <c:v>1.34103999E-3</c:v>
                </c:pt>
                <c:pt idx="17667" formatCode="General">
                  <c:v>1.3411199899999999E-3</c:v>
                </c:pt>
                <c:pt idx="17668" formatCode="General">
                  <c:v>1.3411999899999999E-3</c:v>
                </c:pt>
                <c:pt idx="17669" formatCode="General">
                  <c:v>1.3412799900000001E-3</c:v>
                </c:pt>
                <c:pt idx="17670" formatCode="General">
                  <c:v>1.34135999E-3</c:v>
                </c:pt>
                <c:pt idx="17671" formatCode="General">
                  <c:v>1.34143999E-3</c:v>
                </c:pt>
                <c:pt idx="17672" formatCode="General">
                  <c:v>1.3415199899999999E-3</c:v>
                </c:pt>
                <c:pt idx="17673" formatCode="General">
                  <c:v>1.3415999899999999E-3</c:v>
                </c:pt>
                <c:pt idx="17674" formatCode="General">
                  <c:v>1.3416799900000001E-3</c:v>
                </c:pt>
                <c:pt idx="17675" formatCode="General">
                  <c:v>1.34175999E-3</c:v>
                </c:pt>
                <c:pt idx="17676" formatCode="General">
                  <c:v>1.34183999E-3</c:v>
                </c:pt>
                <c:pt idx="17677" formatCode="General">
                  <c:v>1.34191999E-3</c:v>
                </c:pt>
                <c:pt idx="17678" formatCode="General">
                  <c:v>1.3419999899999999E-3</c:v>
                </c:pt>
                <c:pt idx="17679" formatCode="General">
                  <c:v>1.3420799900000001E-3</c:v>
                </c:pt>
                <c:pt idx="17680" formatCode="General">
                  <c:v>1.3421599900000001E-3</c:v>
                </c:pt>
                <c:pt idx="17681" formatCode="General">
                  <c:v>1.34223999E-3</c:v>
                </c:pt>
                <c:pt idx="17682" formatCode="General">
                  <c:v>1.34231999E-3</c:v>
                </c:pt>
                <c:pt idx="17683" formatCode="General">
                  <c:v>1.3423999899999999E-3</c:v>
                </c:pt>
                <c:pt idx="17684" formatCode="General">
                  <c:v>1.3424799900000001E-3</c:v>
                </c:pt>
                <c:pt idx="17685" formatCode="General">
                  <c:v>1.3425599900000001E-3</c:v>
                </c:pt>
                <c:pt idx="17686" formatCode="General">
                  <c:v>1.34263999E-3</c:v>
                </c:pt>
                <c:pt idx="17687" formatCode="General">
                  <c:v>1.34271999E-3</c:v>
                </c:pt>
                <c:pt idx="17688" formatCode="General">
                  <c:v>1.3427999899999999E-3</c:v>
                </c:pt>
                <c:pt idx="17689" formatCode="General">
                  <c:v>1.3428799899999999E-3</c:v>
                </c:pt>
                <c:pt idx="17690" formatCode="General">
                  <c:v>1.3429599900000001E-3</c:v>
                </c:pt>
                <c:pt idx="17691" formatCode="General">
                  <c:v>1.34303999E-3</c:v>
                </c:pt>
                <c:pt idx="17692" formatCode="General">
                  <c:v>1.34311999E-3</c:v>
                </c:pt>
                <c:pt idx="17693" formatCode="General">
                  <c:v>1.3431999899999999E-3</c:v>
                </c:pt>
                <c:pt idx="17694" formatCode="General">
                  <c:v>1.3432799899999999E-3</c:v>
                </c:pt>
                <c:pt idx="17695" formatCode="General">
                  <c:v>1.3433599900000001E-3</c:v>
                </c:pt>
                <c:pt idx="17696" formatCode="General">
                  <c:v>1.34343999E-3</c:v>
                </c:pt>
                <c:pt idx="17697" formatCode="General">
                  <c:v>1.34351999E-3</c:v>
                </c:pt>
                <c:pt idx="17698" formatCode="General">
                  <c:v>1.34359999E-3</c:v>
                </c:pt>
                <c:pt idx="17699" formatCode="General">
                  <c:v>1.3436799899999999E-3</c:v>
                </c:pt>
                <c:pt idx="17700" formatCode="General">
                  <c:v>1.3437599900000001E-3</c:v>
                </c:pt>
                <c:pt idx="17701" formatCode="General">
                  <c:v>1.34383999E-3</c:v>
                </c:pt>
                <c:pt idx="17702" formatCode="General">
                  <c:v>1.34391999E-3</c:v>
                </c:pt>
                <c:pt idx="17703" formatCode="General">
                  <c:v>1.34399999E-3</c:v>
                </c:pt>
                <c:pt idx="17704" formatCode="General">
                  <c:v>1.3440799899999999E-3</c:v>
                </c:pt>
                <c:pt idx="17705" formatCode="General">
                  <c:v>1.3441599900000001E-3</c:v>
                </c:pt>
                <c:pt idx="17706" formatCode="General">
                  <c:v>1.3442399900000001E-3</c:v>
                </c:pt>
                <c:pt idx="17707" formatCode="General">
                  <c:v>1.34431999E-3</c:v>
                </c:pt>
                <c:pt idx="17708" formatCode="General">
                  <c:v>1.34439999E-3</c:v>
                </c:pt>
                <c:pt idx="17709" formatCode="General">
                  <c:v>1.3444799899999999E-3</c:v>
                </c:pt>
                <c:pt idx="17710" formatCode="General">
                  <c:v>1.3445599899999999E-3</c:v>
                </c:pt>
                <c:pt idx="17711" formatCode="General">
                  <c:v>1.3446399900000001E-3</c:v>
                </c:pt>
                <c:pt idx="17712" formatCode="General">
                  <c:v>1.34471999E-3</c:v>
                </c:pt>
                <c:pt idx="17713" formatCode="General">
                  <c:v>1.34479999E-3</c:v>
                </c:pt>
                <c:pt idx="17714" formatCode="General">
                  <c:v>1.3448799899999999E-3</c:v>
                </c:pt>
                <c:pt idx="17715" formatCode="General">
                  <c:v>1.3449599899999999E-3</c:v>
                </c:pt>
                <c:pt idx="17716" formatCode="General">
                  <c:v>1.3450399900000001E-3</c:v>
                </c:pt>
                <c:pt idx="17717" formatCode="General">
                  <c:v>1.34511999E-3</c:v>
                </c:pt>
                <c:pt idx="17718" formatCode="General">
                  <c:v>1.34519999E-3</c:v>
                </c:pt>
                <c:pt idx="17719" formatCode="General">
                  <c:v>1.34527999E-3</c:v>
                </c:pt>
                <c:pt idx="17720" formatCode="General">
                  <c:v>1.3453599899999999E-3</c:v>
                </c:pt>
                <c:pt idx="17721" formatCode="General">
                  <c:v>1.3454399900000001E-3</c:v>
                </c:pt>
                <c:pt idx="17722" formatCode="General">
                  <c:v>1.34551999E-3</c:v>
                </c:pt>
                <c:pt idx="17723" formatCode="General">
                  <c:v>1.34559999E-3</c:v>
                </c:pt>
                <c:pt idx="17724" formatCode="General">
                  <c:v>1.34567999E-3</c:v>
                </c:pt>
                <c:pt idx="17725" formatCode="General">
                  <c:v>1.3457599899999999E-3</c:v>
                </c:pt>
                <c:pt idx="17726" formatCode="General">
                  <c:v>1.3458399900000001E-3</c:v>
                </c:pt>
                <c:pt idx="17727" formatCode="General">
                  <c:v>1.3459199900000001E-3</c:v>
                </c:pt>
                <c:pt idx="17728" formatCode="General">
                  <c:v>1.34599999E-3</c:v>
                </c:pt>
                <c:pt idx="17729" formatCode="General">
                  <c:v>1.34607999E-3</c:v>
                </c:pt>
                <c:pt idx="17730" formatCode="General">
                  <c:v>1.3461599899999999E-3</c:v>
                </c:pt>
                <c:pt idx="17731" formatCode="General">
                  <c:v>1.3462399900000001E-3</c:v>
                </c:pt>
                <c:pt idx="17732" formatCode="General">
                  <c:v>1.3463199900000001E-3</c:v>
                </c:pt>
                <c:pt idx="17733" formatCode="General">
                  <c:v>1.34639999E-3</c:v>
                </c:pt>
                <c:pt idx="17734" formatCode="General">
                  <c:v>1.34647999E-3</c:v>
                </c:pt>
                <c:pt idx="17735" formatCode="General">
                  <c:v>1.3465599899999999E-3</c:v>
                </c:pt>
                <c:pt idx="17736" formatCode="General">
                  <c:v>1.3466399899999999E-3</c:v>
                </c:pt>
                <c:pt idx="17737" formatCode="General">
                  <c:v>1.3467199900000001E-3</c:v>
                </c:pt>
                <c:pt idx="17738" formatCode="General">
                  <c:v>1.34679999E-3</c:v>
                </c:pt>
                <c:pt idx="17739" formatCode="General">
                  <c:v>1.34687999E-3</c:v>
                </c:pt>
                <c:pt idx="17740" formatCode="General">
                  <c:v>1.34695999E-3</c:v>
                </c:pt>
                <c:pt idx="17741" formatCode="General">
                  <c:v>1.3470399899999999E-3</c:v>
                </c:pt>
                <c:pt idx="17742" formatCode="General">
                  <c:v>1.3471199900000001E-3</c:v>
                </c:pt>
                <c:pt idx="17743" formatCode="General">
                  <c:v>1.34719999E-3</c:v>
                </c:pt>
                <c:pt idx="17744" formatCode="General">
                  <c:v>1.34727999E-3</c:v>
                </c:pt>
                <c:pt idx="17745" formatCode="General">
                  <c:v>1.34735999E-3</c:v>
                </c:pt>
                <c:pt idx="17746" formatCode="General">
                  <c:v>1.3474399899999999E-3</c:v>
                </c:pt>
                <c:pt idx="17747" formatCode="General">
                  <c:v>1.3475199900000001E-3</c:v>
                </c:pt>
                <c:pt idx="17748" formatCode="General">
                  <c:v>1.3475999900000001E-3</c:v>
                </c:pt>
                <c:pt idx="17749" formatCode="General">
                  <c:v>1.34767999E-3</c:v>
                </c:pt>
                <c:pt idx="17750" formatCode="General">
                  <c:v>1.34775999E-3</c:v>
                </c:pt>
                <c:pt idx="17751" formatCode="General">
                  <c:v>1.3478399899999999E-3</c:v>
                </c:pt>
                <c:pt idx="17752" formatCode="General">
                  <c:v>1.3479199900000001E-3</c:v>
                </c:pt>
                <c:pt idx="17753" formatCode="General">
                  <c:v>1.3479999900000001E-3</c:v>
                </c:pt>
                <c:pt idx="17754" formatCode="General">
                  <c:v>1.34807999E-3</c:v>
                </c:pt>
                <c:pt idx="17755" formatCode="General">
                  <c:v>1.34815999E-3</c:v>
                </c:pt>
                <c:pt idx="17756" formatCode="General">
                  <c:v>1.3482399899999999E-3</c:v>
                </c:pt>
                <c:pt idx="17757" formatCode="General">
                  <c:v>1.3483199899999999E-3</c:v>
                </c:pt>
                <c:pt idx="17758" formatCode="General">
                  <c:v>1.3483999900000001E-3</c:v>
                </c:pt>
                <c:pt idx="17759" formatCode="General">
                  <c:v>1.34847999E-3</c:v>
                </c:pt>
                <c:pt idx="17760" formatCode="General">
                  <c:v>1.34855999E-3</c:v>
                </c:pt>
                <c:pt idx="17761" formatCode="General">
                  <c:v>1.3486399899999999E-3</c:v>
                </c:pt>
                <c:pt idx="17762" formatCode="General">
                  <c:v>1.3487199899999999E-3</c:v>
                </c:pt>
                <c:pt idx="17763" formatCode="General">
                  <c:v>1.3487999900000001E-3</c:v>
                </c:pt>
                <c:pt idx="17764" formatCode="General">
                  <c:v>1.34887999E-3</c:v>
                </c:pt>
                <c:pt idx="17765" formatCode="General">
                  <c:v>1.34895999E-3</c:v>
                </c:pt>
                <c:pt idx="17766" formatCode="General">
                  <c:v>1.34903999E-3</c:v>
                </c:pt>
                <c:pt idx="17767" formatCode="General">
                  <c:v>1.3491199899999999E-3</c:v>
                </c:pt>
                <c:pt idx="17768" formatCode="General">
                  <c:v>1.3491999900000001E-3</c:v>
                </c:pt>
                <c:pt idx="17769" formatCode="General">
                  <c:v>1.3492799900000001E-3</c:v>
                </c:pt>
                <c:pt idx="17770" formatCode="General">
                  <c:v>1.34935999E-3</c:v>
                </c:pt>
                <c:pt idx="17771" formatCode="General">
                  <c:v>1.34943999E-3</c:v>
                </c:pt>
                <c:pt idx="17772" formatCode="General">
                  <c:v>1.3495199899999999E-3</c:v>
                </c:pt>
                <c:pt idx="17773" formatCode="General">
                  <c:v>1.3495999900000001E-3</c:v>
                </c:pt>
                <c:pt idx="17774" formatCode="General">
                  <c:v>1.3496799900000001E-3</c:v>
                </c:pt>
                <c:pt idx="17775" formatCode="General">
                  <c:v>1.34975999E-3</c:v>
                </c:pt>
                <c:pt idx="17776" formatCode="General">
                  <c:v>1.34983999E-3</c:v>
                </c:pt>
                <c:pt idx="17777" formatCode="General">
                  <c:v>1.3499199899999999E-3</c:v>
                </c:pt>
                <c:pt idx="17778" formatCode="General">
                  <c:v>1.3499999899999999E-3</c:v>
                </c:pt>
                <c:pt idx="17779" formatCode="General">
                  <c:v>1.3500799900000001E-3</c:v>
                </c:pt>
                <c:pt idx="17780" formatCode="General">
                  <c:v>1.35015999E-3</c:v>
                </c:pt>
                <c:pt idx="17781" formatCode="General">
                  <c:v>1.35023999E-3</c:v>
                </c:pt>
                <c:pt idx="17782" formatCode="General">
                  <c:v>1.3503199899999999E-3</c:v>
                </c:pt>
                <c:pt idx="17783" formatCode="General">
                  <c:v>1.3503999899999999E-3</c:v>
                </c:pt>
                <c:pt idx="17784" formatCode="General">
                  <c:v>1.3504799900000001E-3</c:v>
                </c:pt>
                <c:pt idx="17785" formatCode="General">
                  <c:v>1.35055999E-3</c:v>
                </c:pt>
                <c:pt idx="17786" formatCode="General">
                  <c:v>1.35063999E-3</c:v>
                </c:pt>
                <c:pt idx="17787" formatCode="General">
                  <c:v>1.35071999E-3</c:v>
                </c:pt>
                <c:pt idx="17788" formatCode="General">
                  <c:v>1.3507999899999999E-3</c:v>
                </c:pt>
                <c:pt idx="17789" formatCode="General">
                  <c:v>1.3508799900000001E-3</c:v>
                </c:pt>
                <c:pt idx="17790" formatCode="General">
                  <c:v>1.35095999E-3</c:v>
                </c:pt>
                <c:pt idx="17791" formatCode="General">
                  <c:v>1.35103999E-3</c:v>
                </c:pt>
                <c:pt idx="17792" formatCode="General">
                  <c:v>1.35111999E-3</c:v>
                </c:pt>
                <c:pt idx="17793" formatCode="General">
                  <c:v>1.3511999899999999E-3</c:v>
                </c:pt>
                <c:pt idx="17794" formatCode="General">
                  <c:v>1.3512799900000001E-3</c:v>
                </c:pt>
                <c:pt idx="17795" formatCode="General">
                  <c:v>1.3513599900000001E-3</c:v>
                </c:pt>
                <c:pt idx="17796" formatCode="General">
                  <c:v>1.35143999E-3</c:v>
                </c:pt>
                <c:pt idx="17797" formatCode="General">
                  <c:v>1.35151999E-3</c:v>
                </c:pt>
                <c:pt idx="17798" formatCode="General">
                  <c:v>1.3515999899999999E-3</c:v>
                </c:pt>
                <c:pt idx="17799" formatCode="General">
                  <c:v>1.3516799899999999E-3</c:v>
                </c:pt>
                <c:pt idx="17800" formatCode="General">
                  <c:v>1.3517599900000001E-3</c:v>
                </c:pt>
                <c:pt idx="17801" formatCode="General">
                  <c:v>1.35183999E-3</c:v>
                </c:pt>
                <c:pt idx="17802" formatCode="General">
                  <c:v>1.35191999E-3</c:v>
                </c:pt>
                <c:pt idx="17803" formatCode="General">
                  <c:v>1.3519999899999999E-3</c:v>
                </c:pt>
                <c:pt idx="17804" formatCode="General">
                  <c:v>1.3520799899999999E-3</c:v>
                </c:pt>
                <c:pt idx="17805" formatCode="General">
                  <c:v>1.3521599900000001E-3</c:v>
                </c:pt>
                <c:pt idx="17806" formatCode="General">
                  <c:v>1.35223999E-3</c:v>
                </c:pt>
                <c:pt idx="17807" formatCode="General">
                  <c:v>1.35231999E-3</c:v>
                </c:pt>
                <c:pt idx="17808" formatCode="General">
                  <c:v>1.35239999E-3</c:v>
                </c:pt>
                <c:pt idx="17809" formatCode="General">
                  <c:v>1.3524799899999999E-3</c:v>
                </c:pt>
                <c:pt idx="17810" formatCode="General">
                  <c:v>1.3525599900000001E-3</c:v>
                </c:pt>
                <c:pt idx="17811" formatCode="General">
                  <c:v>1.35263999E-3</c:v>
                </c:pt>
                <c:pt idx="17812" formatCode="General">
                  <c:v>1.35271999E-3</c:v>
                </c:pt>
                <c:pt idx="17813" formatCode="General">
                  <c:v>1.35279999E-3</c:v>
                </c:pt>
                <c:pt idx="17814" formatCode="General">
                  <c:v>1.3528799899999999E-3</c:v>
                </c:pt>
                <c:pt idx="17815" formatCode="General">
                  <c:v>1.3529599900000001E-3</c:v>
                </c:pt>
                <c:pt idx="17816" formatCode="General">
                  <c:v>1.3530399900000001E-3</c:v>
                </c:pt>
                <c:pt idx="17817" formatCode="General">
                  <c:v>1.35311999E-3</c:v>
                </c:pt>
                <c:pt idx="17818" formatCode="General">
                  <c:v>1.35319999E-3</c:v>
                </c:pt>
                <c:pt idx="17819" formatCode="General">
                  <c:v>1.3532799899999999E-3</c:v>
                </c:pt>
                <c:pt idx="17820" formatCode="General">
                  <c:v>1.3533599900000001E-3</c:v>
                </c:pt>
                <c:pt idx="17821" formatCode="General">
                  <c:v>1.3534399900000001E-3</c:v>
                </c:pt>
                <c:pt idx="17822" formatCode="General">
                  <c:v>1.35351999E-3</c:v>
                </c:pt>
                <c:pt idx="17823" formatCode="General">
                  <c:v>1.35359999E-3</c:v>
                </c:pt>
                <c:pt idx="17824" formatCode="General">
                  <c:v>1.3536799899999999E-3</c:v>
                </c:pt>
                <c:pt idx="17825" formatCode="General">
                  <c:v>1.3537599899999999E-3</c:v>
                </c:pt>
                <c:pt idx="17826" formatCode="General">
                  <c:v>1.3538399900000001E-3</c:v>
                </c:pt>
                <c:pt idx="17827" formatCode="General">
                  <c:v>1.35391999E-3</c:v>
                </c:pt>
                <c:pt idx="17828" formatCode="General">
                  <c:v>1.35399999E-3</c:v>
                </c:pt>
                <c:pt idx="17829" formatCode="General">
                  <c:v>1.35407999E-3</c:v>
                </c:pt>
                <c:pt idx="17830" formatCode="General">
                  <c:v>1.3541599899999999E-3</c:v>
                </c:pt>
                <c:pt idx="17831" formatCode="General">
                  <c:v>1.3542399900000001E-3</c:v>
                </c:pt>
                <c:pt idx="17832" formatCode="General">
                  <c:v>1.35431999E-3</c:v>
                </c:pt>
                <c:pt idx="17833" formatCode="General">
                  <c:v>1.35439999E-3</c:v>
                </c:pt>
                <c:pt idx="17834" formatCode="General">
                  <c:v>1.35447999E-3</c:v>
                </c:pt>
                <c:pt idx="17835" formatCode="General">
                  <c:v>1.3545599899999999E-3</c:v>
                </c:pt>
                <c:pt idx="17836" formatCode="General">
                  <c:v>1.3546399900000001E-3</c:v>
                </c:pt>
                <c:pt idx="17837" formatCode="General">
                  <c:v>1.3547199900000001E-3</c:v>
                </c:pt>
                <c:pt idx="17838" formatCode="General">
                  <c:v>1.35479999E-3</c:v>
                </c:pt>
                <c:pt idx="17839" formatCode="General">
                  <c:v>1.35487999E-3</c:v>
                </c:pt>
                <c:pt idx="17840" formatCode="General">
                  <c:v>1.3549599899999999E-3</c:v>
                </c:pt>
                <c:pt idx="17841" formatCode="General">
                  <c:v>1.3550399900000001E-3</c:v>
                </c:pt>
                <c:pt idx="17842" formatCode="General">
                  <c:v>1.3551199900000001E-3</c:v>
                </c:pt>
                <c:pt idx="17843" formatCode="General">
                  <c:v>1.35519999E-3</c:v>
                </c:pt>
                <c:pt idx="17844" formatCode="General">
                  <c:v>1.35527999E-3</c:v>
                </c:pt>
                <c:pt idx="17845" formatCode="General">
                  <c:v>1.3553599899999999E-3</c:v>
                </c:pt>
                <c:pt idx="17846" formatCode="General">
                  <c:v>1.3554399899999999E-3</c:v>
                </c:pt>
                <c:pt idx="17847" formatCode="General">
                  <c:v>1.3555199900000001E-3</c:v>
                </c:pt>
                <c:pt idx="17848" formatCode="General">
                  <c:v>1.35559999E-3</c:v>
                </c:pt>
                <c:pt idx="17849" formatCode="General">
                  <c:v>1.35567999E-3</c:v>
                </c:pt>
                <c:pt idx="17850" formatCode="General">
                  <c:v>1.3557599899999999E-3</c:v>
                </c:pt>
                <c:pt idx="17851" formatCode="General">
                  <c:v>1.3558399899999999E-3</c:v>
                </c:pt>
                <c:pt idx="17852" formatCode="General">
                  <c:v>1.3559199900000001E-3</c:v>
                </c:pt>
                <c:pt idx="17853" formatCode="General">
                  <c:v>1.35599999E-3</c:v>
                </c:pt>
                <c:pt idx="17854" formatCode="General">
                  <c:v>1.35607999E-3</c:v>
                </c:pt>
                <c:pt idx="17855" formatCode="General">
                  <c:v>1.35615999E-3</c:v>
                </c:pt>
                <c:pt idx="17856" formatCode="General">
                  <c:v>1.3562399899999999E-3</c:v>
                </c:pt>
                <c:pt idx="17857" formatCode="General">
                  <c:v>1.3563199900000001E-3</c:v>
                </c:pt>
                <c:pt idx="17858" formatCode="General">
                  <c:v>1.3563999900000001E-3</c:v>
                </c:pt>
                <c:pt idx="17859" formatCode="General">
                  <c:v>1.35647999E-3</c:v>
                </c:pt>
                <c:pt idx="17860" formatCode="General">
                  <c:v>1.35655999E-3</c:v>
                </c:pt>
                <c:pt idx="17861" formatCode="General">
                  <c:v>1.3566399899999999E-3</c:v>
                </c:pt>
                <c:pt idx="17862" formatCode="General">
                  <c:v>1.3567199900000001E-3</c:v>
                </c:pt>
                <c:pt idx="17863" formatCode="General">
                  <c:v>1.3567999900000001E-3</c:v>
                </c:pt>
                <c:pt idx="17864" formatCode="General">
                  <c:v>1.35687999E-3</c:v>
                </c:pt>
                <c:pt idx="17865" formatCode="General">
                  <c:v>1.35695999E-3</c:v>
                </c:pt>
                <c:pt idx="17866" formatCode="General">
                  <c:v>1.3570399899999999E-3</c:v>
                </c:pt>
                <c:pt idx="17867" formatCode="General">
                  <c:v>1.3571199899999999E-3</c:v>
                </c:pt>
                <c:pt idx="17868" formatCode="General">
                  <c:v>1.3571999900000001E-3</c:v>
                </c:pt>
                <c:pt idx="17869" formatCode="General">
                  <c:v>1.35727999E-3</c:v>
                </c:pt>
                <c:pt idx="17870" formatCode="General">
                  <c:v>1.35735999E-3</c:v>
                </c:pt>
                <c:pt idx="17871" formatCode="General">
                  <c:v>1.3574399899999999E-3</c:v>
                </c:pt>
                <c:pt idx="17872" formatCode="General">
                  <c:v>1.3575199899999999E-3</c:v>
                </c:pt>
                <c:pt idx="17873" formatCode="General">
                  <c:v>1.3575999900000001E-3</c:v>
                </c:pt>
                <c:pt idx="17874" formatCode="General">
                  <c:v>1.35767999E-3</c:v>
                </c:pt>
                <c:pt idx="17875" formatCode="General">
                  <c:v>1.35775999E-3</c:v>
                </c:pt>
                <c:pt idx="17876" formatCode="General">
                  <c:v>1.35783999E-3</c:v>
                </c:pt>
                <c:pt idx="17877" formatCode="General">
                  <c:v>1.3579199899999999E-3</c:v>
                </c:pt>
                <c:pt idx="17878" formatCode="General">
                  <c:v>1.3579999900000001E-3</c:v>
                </c:pt>
                <c:pt idx="17879" formatCode="General">
                  <c:v>1.35807999E-3</c:v>
                </c:pt>
                <c:pt idx="17880" formatCode="General">
                  <c:v>1.35815999E-3</c:v>
                </c:pt>
                <c:pt idx="17881" formatCode="General">
                  <c:v>1.35823999E-3</c:v>
                </c:pt>
                <c:pt idx="17882" formatCode="General">
                  <c:v>1.3583199899999999E-3</c:v>
                </c:pt>
                <c:pt idx="17883" formatCode="General">
                  <c:v>1.3583999900000001E-3</c:v>
                </c:pt>
                <c:pt idx="17884" formatCode="General">
                  <c:v>1.3584799900000001E-3</c:v>
                </c:pt>
                <c:pt idx="17885" formatCode="General">
                  <c:v>1.35855999E-3</c:v>
                </c:pt>
                <c:pt idx="17886" formatCode="General">
                  <c:v>1.35863999E-3</c:v>
                </c:pt>
                <c:pt idx="17887" formatCode="General">
                  <c:v>1.3587199899999999E-3</c:v>
                </c:pt>
                <c:pt idx="17888" formatCode="General">
                  <c:v>1.3587999899999999E-3</c:v>
                </c:pt>
                <c:pt idx="17889" formatCode="General">
                  <c:v>1.3588799900000001E-3</c:v>
                </c:pt>
                <c:pt idx="17890" formatCode="General">
                  <c:v>1.35895999E-3</c:v>
                </c:pt>
                <c:pt idx="17891" formatCode="General">
                  <c:v>1.35903999E-3</c:v>
                </c:pt>
                <c:pt idx="17892" formatCode="General">
                  <c:v>1.3591199899999999E-3</c:v>
                </c:pt>
                <c:pt idx="17893" formatCode="General">
                  <c:v>1.3591999899999999E-3</c:v>
                </c:pt>
                <c:pt idx="17894" formatCode="General">
                  <c:v>1.3592799900000001E-3</c:v>
                </c:pt>
                <c:pt idx="17895" formatCode="General">
                  <c:v>1.35935999E-3</c:v>
                </c:pt>
                <c:pt idx="17896" formatCode="General">
                  <c:v>1.35943999E-3</c:v>
                </c:pt>
                <c:pt idx="17897" formatCode="General">
                  <c:v>1.35951999E-3</c:v>
                </c:pt>
                <c:pt idx="17898" formatCode="General">
                  <c:v>1.3595999899999999E-3</c:v>
                </c:pt>
                <c:pt idx="17899" formatCode="General">
                  <c:v>1.3596799900000001E-3</c:v>
                </c:pt>
                <c:pt idx="17900" formatCode="General">
                  <c:v>1.35975999E-3</c:v>
                </c:pt>
                <c:pt idx="17901" formatCode="General">
                  <c:v>1.35983999E-3</c:v>
                </c:pt>
                <c:pt idx="17902" formatCode="General">
                  <c:v>1.35991999E-3</c:v>
                </c:pt>
                <c:pt idx="17903" formatCode="General">
                  <c:v>1.3599999899999999E-3</c:v>
                </c:pt>
                <c:pt idx="17904" formatCode="General">
                  <c:v>1.3600799900000001E-3</c:v>
                </c:pt>
                <c:pt idx="17905" formatCode="General">
                  <c:v>1.3601599900000001E-3</c:v>
                </c:pt>
                <c:pt idx="17906" formatCode="General">
                  <c:v>1.36023999E-3</c:v>
                </c:pt>
                <c:pt idx="17907" formatCode="General">
                  <c:v>1.36031999E-3</c:v>
                </c:pt>
                <c:pt idx="17908" formatCode="General">
                  <c:v>1.3603999899999999E-3</c:v>
                </c:pt>
                <c:pt idx="17909" formatCode="General">
                  <c:v>1.3604799900000001E-3</c:v>
                </c:pt>
                <c:pt idx="17910" formatCode="General">
                  <c:v>1.3605599900000001E-3</c:v>
                </c:pt>
                <c:pt idx="17911" formatCode="General">
                  <c:v>1.36063999E-3</c:v>
                </c:pt>
                <c:pt idx="17912" formatCode="General">
                  <c:v>1.36071999E-3</c:v>
                </c:pt>
                <c:pt idx="17913" formatCode="General">
                  <c:v>1.3607999899999999E-3</c:v>
                </c:pt>
                <c:pt idx="17914" formatCode="General">
                  <c:v>1.3608799899999999E-3</c:v>
                </c:pt>
                <c:pt idx="17915" formatCode="General">
                  <c:v>1.3609599900000001E-3</c:v>
                </c:pt>
                <c:pt idx="17916" formatCode="General">
                  <c:v>1.36103999E-3</c:v>
                </c:pt>
                <c:pt idx="17917" formatCode="General">
                  <c:v>1.36111999E-3</c:v>
                </c:pt>
                <c:pt idx="17918" formatCode="General">
                  <c:v>1.3611999899999999E-3</c:v>
                </c:pt>
                <c:pt idx="17919" formatCode="General">
                  <c:v>1.3612799899999999E-3</c:v>
                </c:pt>
                <c:pt idx="17920" formatCode="General">
                  <c:v>1.3613599900000001E-3</c:v>
                </c:pt>
                <c:pt idx="17921" formatCode="General">
                  <c:v>1.36143999E-3</c:v>
                </c:pt>
                <c:pt idx="17922" formatCode="General">
                  <c:v>1.36151999E-3</c:v>
                </c:pt>
                <c:pt idx="17923" formatCode="General">
                  <c:v>1.36159999E-3</c:v>
                </c:pt>
                <c:pt idx="17924" formatCode="General">
                  <c:v>1.3616799899999999E-3</c:v>
                </c:pt>
                <c:pt idx="17925" formatCode="General">
                  <c:v>1.3617599900000001E-3</c:v>
                </c:pt>
                <c:pt idx="17926" formatCode="General">
                  <c:v>1.3618399900000001E-3</c:v>
                </c:pt>
                <c:pt idx="17927" formatCode="General">
                  <c:v>1.36191999E-3</c:v>
                </c:pt>
                <c:pt idx="17928" formatCode="General">
                  <c:v>1.36199999E-3</c:v>
                </c:pt>
                <c:pt idx="17929" formatCode="General">
                  <c:v>1.3620799899999999E-3</c:v>
                </c:pt>
                <c:pt idx="17930" formatCode="General">
                  <c:v>1.3621599900000001E-3</c:v>
                </c:pt>
                <c:pt idx="17931" formatCode="General">
                  <c:v>1.3622399900000001E-3</c:v>
                </c:pt>
                <c:pt idx="17932" formatCode="General">
                  <c:v>1.36231999E-3</c:v>
                </c:pt>
                <c:pt idx="17933" formatCode="General">
                  <c:v>1.36239999E-3</c:v>
                </c:pt>
                <c:pt idx="17934" formatCode="General">
                  <c:v>1.3624799899999999E-3</c:v>
                </c:pt>
                <c:pt idx="17935" formatCode="General">
                  <c:v>1.3625599899999999E-3</c:v>
                </c:pt>
                <c:pt idx="17936" formatCode="General">
                  <c:v>1.3626399900000001E-3</c:v>
                </c:pt>
                <c:pt idx="17937" formatCode="General">
                  <c:v>1.36271999E-3</c:v>
                </c:pt>
                <c:pt idx="17938" formatCode="General">
                  <c:v>1.36279999E-3</c:v>
                </c:pt>
                <c:pt idx="17939" formatCode="General">
                  <c:v>1.3628799899999999E-3</c:v>
                </c:pt>
                <c:pt idx="17940" formatCode="General">
                  <c:v>1.3629599899999999E-3</c:v>
                </c:pt>
                <c:pt idx="17941" formatCode="General">
                  <c:v>1.3630399900000001E-3</c:v>
                </c:pt>
                <c:pt idx="17942" formatCode="General">
                  <c:v>1.36311999E-3</c:v>
                </c:pt>
                <c:pt idx="17943" formatCode="General">
                  <c:v>1.36319999E-3</c:v>
                </c:pt>
                <c:pt idx="17944" formatCode="General">
                  <c:v>1.36327999E-3</c:v>
                </c:pt>
                <c:pt idx="17945" formatCode="General">
                  <c:v>1.3633599899999999E-3</c:v>
                </c:pt>
                <c:pt idx="17946" formatCode="General">
                  <c:v>1.3634399900000001E-3</c:v>
                </c:pt>
                <c:pt idx="17947" formatCode="General">
                  <c:v>1.36351999E-3</c:v>
                </c:pt>
                <c:pt idx="17948" formatCode="General">
                  <c:v>1.36359999E-3</c:v>
                </c:pt>
                <c:pt idx="17949" formatCode="General">
                  <c:v>1.36367999E-3</c:v>
                </c:pt>
                <c:pt idx="17950" formatCode="General">
                  <c:v>1.3637599899999999E-3</c:v>
                </c:pt>
                <c:pt idx="17951" formatCode="General">
                  <c:v>1.3638399900000001E-3</c:v>
                </c:pt>
                <c:pt idx="17952" formatCode="General">
                  <c:v>1.3639199900000001E-3</c:v>
                </c:pt>
                <c:pt idx="17953" formatCode="General">
                  <c:v>1.36399999E-3</c:v>
                </c:pt>
                <c:pt idx="17954" formatCode="General">
                  <c:v>1.36407999E-3</c:v>
                </c:pt>
                <c:pt idx="17955" formatCode="General">
                  <c:v>1.3641599899999999E-3</c:v>
                </c:pt>
                <c:pt idx="17956" formatCode="General">
                  <c:v>1.3642399899999999E-3</c:v>
                </c:pt>
                <c:pt idx="17957" formatCode="General">
                  <c:v>1.3643199900000001E-3</c:v>
                </c:pt>
                <c:pt idx="17958" formatCode="General">
                  <c:v>1.36439999E-3</c:v>
                </c:pt>
                <c:pt idx="17959" formatCode="General">
                  <c:v>1.36447999E-3</c:v>
                </c:pt>
                <c:pt idx="17960" formatCode="General">
                  <c:v>1.3645599899999999E-3</c:v>
                </c:pt>
                <c:pt idx="17961" formatCode="General">
                  <c:v>1.3646399899999999E-3</c:v>
                </c:pt>
                <c:pt idx="17962" formatCode="General">
                  <c:v>1.3647199900000001E-3</c:v>
                </c:pt>
                <c:pt idx="17963" formatCode="General">
                  <c:v>1.36479999E-3</c:v>
                </c:pt>
                <c:pt idx="17964" formatCode="General">
                  <c:v>1.36487999E-3</c:v>
                </c:pt>
                <c:pt idx="17965" formatCode="General">
                  <c:v>1.36495999E-3</c:v>
                </c:pt>
                <c:pt idx="17966" formatCode="General">
                  <c:v>1.3650399899999999E-3</c:v>
                </c:pt>
                <c:pt idx="17967" formatCode="General">
                  <c:v>1.3651199900000001E-3</c:v>
                </c:pt>
                <c:pt idx="17968" formatCode="General">
                  <c:v>1.36519999E-3</c:v>
                </c:pt>
                <c:pt idx="17969" formatCode="General">
                  <c:v>1.36527999E-3</c:v>
                </c:pt>
                <c:pt idx="17970" formatCode="General">
                  <c:v>1.36535999E-3</c:v>
                </c:pt>
                <c:pt idx="17971" formatCode="General">
                  <c:v>1.3654399899999999E-3</c:v>
                </c:pt>
                <c:pt idx="17972" formatCode="General">
                  <c:v>1.3655199900000001E-3</c:v>
                </c:pt>
                <c:pt idx="17973" formatCode="General">
                  <c:v>1.3655999900000001E-3</c:v>
                </c:pt>
                <c:pt idx="17974" formatCode="General">
                  <c:v>1.36567999E-3</c:v>
                </c:pt>
                <c:pt idx="17975" formatCode="General">
                  <c:v>1.36575999E-3</c:v>
                </c:pt>
                <c:pt idx="17976" formatCode="General">
                  <c:v>1.3658399899999999E-3</c:v>
                </c:pt>
                <c:pt idx="17977" formatCode="General">
                  <c:v>1.3659199900000001E-3</c:v>
                </c:pt>
                <c:pt idx="17978" formatCode="General">
                  <c:v>1.3659999900000001E-3</c:v>
                </c:pt>
                <c:pt idx="17979" formatCode="General">
                  <c:v>1.36607999E-3</c:v>
                </c:pt>
                <c:pt idx="17980" formatCode="General">
                  <c:v>1.36615999E-3</c:v>
                </c:pt>
                <c:pt idx="17981" formatCode="General">
                  <c:v>1.3662399899999999E-3</c:v>
                </c:pt>
                <c:pt idx="17982" formatCode="General">
                  <c:v>1.3663199899999999E-3</c:v>
                </c:pt>
                <c:pt idx="17983" formatCode="General">
                  <c:v>1.3663999900000001E-3</c:v>
                </c:pt>
                <c:pt idx="17984" formatCode="General">
                  <c:v>1.36647999E-3</c:v>
                </c:pt>
                <c:pt idx="17985" formatCode="General">
                  <c:v>1.36655999E-3</c:v>
                </c:pt>
                <c:pt idx="17986" formatCode="General">
                  <c:v>1.36663999E-3</c:v>
                </c:pt>
                <c:pt idx="17987" formatCode="General">
                  <c:v>1.3667199899999999E-3</c:v>
                </c:pt>
                <c:pt idx="17988" formatCode="General">
                  <c:v>1.3667999900000001E-3</c:v>
                </c:pt>
                <c:pt idx="17989" formatCode="General">
                  <c:v>1.36687999E-3</c:v>
                </c:pt>
                <c:pt idx="17990" formatCode="General">
                  <c:v>1.36695999E-3</c:v>
                </c:pt>
                <c:pt idx="17991" formatCode="General">
                  <c:v>1.36703999E-3</c:v>
                </c:pt>
                <c:pt idx="17992" formatCode="General">
                  <c:v>1.3671199899999999E-3</c:v>
                </c:pt>
                <c:pt idx="17993" formatCode="General">
                  <c:v>1.3671999900000001E-3</c:v>
                </c:pt>
                <c:pt idx="17994" formatCode="General">
                  <c:v>1.3672799900000001E-3</c:v>
                </c:pt>
                <c:pt idx="17995" formatCode="General">
                  <c:v>1.36735999E-3</c:v>
                </c:pt>
                <c:pt idx="17996" formatCode="General">
                  <c:v>1.36743999E-3</c:v>
                </c:pt>
                <c:pt idx="17997" formatCode="General">
                  <c:v>1.3675199899999999E-3</c:v>
                </c:pt>
                <c:pt idx="17998" formatCode="General">
                  <c:v>1.3675999900000001E-3</c:v>
                </c:pt>
                <c:pt idx="17999" formatCode="General">
                  <c:v>1.3676799900000001E-3</c:v>
                </c:pt>
                <c:pt idx="18000" formatCode="General">
                  <c:v>1.36775999E-3</c:v>
                </c:pt>
                <c:pt idx="18001" formatCode="General">
                  <c:v>1.36783999E-3</c:v>
                </c:pt>
                <c:pt idx="18002" formatCode="General">
                  <c:v>1.3679199899999999E-3</c:v>
                </c:pt>
                <c:pt idx="18003" formatCode="General">
                  <c:v>1.3679999899999999E-3</c:v>
                </c:pt>
                <c:pt idx="18004" formatCode="General">
                  <c:v>1.3680799900000001E-3</c:v>
                </c:pt>
                <c:pt idx="18005" formatCode="General">
                  <c:v>1.36815999E-3</c:v>
                </c:pt>
                <c:pt idx="18006" formatCode="General">
                  <c:v>1.36823999E-3</c:v>
                </c:pt>
                <c:pt idx="18007" formatCode="General">
                  <c:v>1.3683199899999999E-3</c:v>
                </c:pt>
                <c:pt idx="18008" formatCode="General">
                  <c:v>1.3683999899999999E-3</c:v>
                </c:pt>
                <c:pt idx="18009" formatCode="General">
                  <c:v>1.3684799900000001E-3</c:v>
                </c:pt>
                <c:pt idx="18010" formatCode="General">
                  <c:v>1.36855999E-3</c:v>
                </c:pt>
                <c:pt idx="18011" formatCode="General">
                  <c:v>1.36863999E-3</c:v>
                </c:pt>
                <c:pt idx="18012" formatCode="General">
                  <c:v>1.36871999E-3</c:v>
                </c:pt>
                <c:pt idx="18013" formatCode="General">
                  <c:v>1.3687999899999999E-3</c:v>
                </c:pt>
                <c:pt idx="18014" formatCode="General">
                  <c:v>1.3688799900000001E-3</c:v>
                </c:pt>
                <c:pt idx="18015" formatCode="General">
                  <c:v>1.3689599900000001E-3</c:v>
                </c:pt>
                <c:pt idx="18016" formatCode="General">
                  <c:v>1.36903999E-3</c:v>
                </c:pt>
                <c:pt idx="18017" formatCode="General">
                  <c:v>1.36911999E-3</c:v>
                </c:pt>
                <c:pt idx="18018" formatCode="General">
                  <c:v>1.3691999899999999E-3</c:v>
                </c:pt>
                <c:pt idx="18019" formatCode="General">
                  <c:v>1.3692799900000001E-3</c:v>
                </c:pt>
                <c:pt idx="18020" formatCode="General">
                  <c:v>1.3693599900000001E-3</c:v>
                </c:pt>
                <c:pt idx="18021" formatCode="General">
                  <c:v>1.36943999E-3</c:v>
                </c:pt>
                <c:pt idx="18022" formatCode="General">
                  <c:v>1.36951999E-3</c:v>
                </c:pt>
                <c:pt idx="18023" formatCode="General">
                  <c:v>1.3695999899999999E-3</c:v>
                </c:pt>
                <c:pt idx="18024" formatCode="General">
                  <c:v>1.3696799899999999E-3</c:v>
                </c:pt>
                <c:pt idx="18025" formatCode="General">
                  <c:v>1.3697599900000001E-3</c:v>
                </c:pt>
                <c:pt idx="18026" formatCode="General">
                  <c:v>1.36983999E-3</c:v>
                </c:pt>
                <c:pt idx="18027" formatCode="General">
                  <c:v>1.36991999E-3</c:v>
                </c:pt>
                <c:pt idx="18028" formatCode="General">
                  <c:v>1.3699999899999999E-3</c:v>
                </c:pt>
                <c:pt idx="18029" formatCode="General">
                  <c:v>1.3700799899999999E-3</c:v>
                </c:pt>
                <c:pt idx="18030" formatCode="General">
                  <c:v>1.3701599900000001E-3</c:v>
                </c:pt>
                <c:pt idx="18031" formatCode="General">
                  <c:v>1.37023999E-3</c:v>
                </c:pt>
                <c:pt idx="18032" formatCode="General">
                  <c:v>1.37031999E-3</c:v>
                </c:pt>
                <c:pt idx="18033" formatCode="General">
                  <c:v>1.37039999E-3</c:v>
                </c:pt>
                <c:pt idx="18034" formatCode="General">
                  <c:v>1.3704799899999999E-3</c:v>
                </c:pt>
                <c:pt idx="18035" formatCode="General">
                  <c:v>1.3705599900000001E-3</c:v>
                </c:pt>
                <c:pt idx="18036" formatCode="General">
                  <c:v>1.37063999E-3</c:v>
                </c:pt>
                <c:pt idx="18037" formatCode="General">
                  <c:v>1.37071999E-3</c:v>
                </c:pt>
                <c:pt idx="18038" formatCode="General">
                  <c:v>1.37079999E-3</c:v>
                </c:pt>
                <c:pt idx="18039" formatCode="General">
                  <c:v>1.3708799899999999E-3</c:v>
                </c:pt>
                <c:pt idx="18040" formatCode="General">
                  <c:v>1.3709599900000001E-3</c:v>
                </c:pt>
                <c:pt idx="18041" formatCode="General">
                  <c:v>1.3710399900000001E-3</c:v>
                </c:pt>
                <c:pt idx="18042" formatCode="General">
                  <c:v>1.37111999E-3</c:v>
                </c:pt>
                <c:pt idx="18043" formatCode="General">
                  <c:v>1.37119999E-3</c:v>
                </c:pt>
                <c:pt idx="18044" formatCode="General">
                  <c:v>1.3712799899999999E-3</c:v>
                </c:pt>
                <c:pt idx="18045" formatCode="General">
                  <c:v>1.3713599899999999E-3</c:v>
                </c:pt>
                <c:pt idx="18046" formatCode="General">
                  <c:v>1.3714399900000001E-3</c:v>
                </c:pt>
                <c:pt idx="18047" formatCode="General">
                  <c:v>1.37151999E-3</c:v>
                </c:pt>
                <c:pt idx="18048" formatCode="General">
                  <c:v>1.37159999E-3</c:v>
                </c:pt>
                <c:pt idx="18049" formatCode="General">
                  <c:v>1.3716799899999999E-3</c:v>
                </c:pt>
                <c:pt idx="18050" formatCode="General">
                  <c:v>1.3717599899999999E-3</c:v>
                </c:pt>
                <c:pt idx="18051" formatCode="General">
                  <c:v>1.3718399900000001E-3</c:v>
                </c:pt>
                <c:pt idx="18052" formatCode="General">
                  <c:v>1.37191999E-3</c:v>
                </c:pt>
                <c:pt idx="18053" formatCode="General">
                  <c:v>1.37199999E-3</c:v>
                </c:pt>
                <c:pt idx="18054" formatCode="General">
                  <c:v>1.37207999E-3</c:v>
                </c:pt>
                <c:pt idx="18055" formatCode="General">
                  <c:v>1.3721599899999999E-3</c:v>
                </c:pt>
                <c:pt idx="18056" formatCode="General">
                  <c:v>1.3722399900000001E-3</c:v>
                </c:pt>
                <c:pt idx="18057" formatCode="General">
                  <c:v>1.37231999E-3</c:v>
                </c:pt>
                <c:pt idx="18058" formatCode="General">
                  <c:v>1.37239999E-3</c:v>
                </c:pt>
                <c:pt idx="18059" formatCode="General">
                  <c:v>1.37247999E-3</c:v>
                </c:pt>
                <c:pt idx="18060" formatCode="General">
                  <c:v>1.3725599899999999E-3</c:v>
                </c:pt>
                <c:pt idx="18061" formatCode="General">
                  <c:v>1.3726399900000001E-3</c:v>
                </c:pt>
                <c:pt idx="18062" formatCode="General">
                  <c:v>1.3727199900000001E-3</c:v>
                </c:pt>
                <c:pt idx="18063" formatCode="General">
                  <c:v>1.37279999E-3</c:v>
                </c:pt>
                <c:pt idx="18064" formatCode="General">
                  <c:v>1.37287999E-3</c:v>
                </c:pt>
                <c:pt idx="18065" formatCode="General">
                  <c:v>1.3729599899999999E-3</c:v>
                </c:pt>
                <c:pt idx="18066" formatCode="General">
                  <c:v>1.3730399900000001E-3</c:v>
                </c:pt>
                <c:pt idx="18067" formatCode="General">
                  <c:v>1.3731199900000001E-3</c:v>
                </c:pt>
                <c:pt idx="18068" formatCode="General">
                  <c:v>1.37319999E-3</c:v>
                </c:pt>
                <c:pt idx="18069" formatCode="General">
                  <c:v>1.37327999E-3</c:v>
                </c:pt>
                <c:pt idx="18070" formatCode="General">
                  <c:v>1.3733599899999999E-3</c:v>
                </c:pt>
                <c:pt idx="18071" formatCode="General">
                  <c:v>1.3734399899999999E-3</c:v>
                </c:pt>
                <c:pt idx="18072" formatCode="General">
                  <c:v>1.3735199900000001E-3</c:v>
                </c:pt>
                <c:pt idx="18073" formatCode="General">
                  <c:v>1.37359999E-3</c:v>
                </c:pt>
                <c:pt idx="18074" formatCode="General">
                  <c:v>1.37367999E-3</c:v>
                </c:pt>
                <c:pt idx="18075" formatCode="General">
                  <c:v>1.37375999E-3</c:v>
                </c:pt>
                <c:pt idx="18076" formatCode="General">
                  <c:v>1.3738399899999999E-3</c:v>
                </c:pt>
                <c:pt idx="18077" formatCode="General">
                  <c:v>1.3739199900000001E-3</c:v>
                </c:pt>
                <c:pt idx="18078" formatCode="General">
                  <c:v>1.37399999E-3</c:v>
                </c:pt>
                <c:pt idx="18079" formatCode="General">
                  <c:v>1.37407999E-3</c:v>
                </c:pt>
                <c:pt idx="18080" formatCode="General">
                  <c:v>1.37415999E-3</c:v>
                </c:pt>
                <c:pt idx="18081" formatCode="General">
                  <c:v>1.3742399899999999E-3</c:v>
                </c:pt>
                <c:pt idx="18082" formatCode="General">
                  <c:v>1.3743199900000001E-3</c:v>
                </c:pt>
                <c:pt idx="18083" formatCode="General">
                  <c:v>1.3743999900000001E-3</c:v>
                </c:pt>
                <c:pt idx="18084" formatCode="General">
                  <c:v>1.37447999E-3</c:v>
                </c:pt>
                <c:pt idx="18085" formatCode="General">
                  <c:v>1.37455999E-3</c:v>
                </c:pt>
                <c:pt idx="18086" formatCode="General">
                  <c:v>1.3746399899999999E-3</c:v>
                </c:pt>
                <c:pt idx="18087" formatCode="General">
                  <c:v>1.3747199900000001E-3</c:v>
                </c:pt>
                <c:pt idx="18088" formatCode="General">
                  <c:v>1.3747999900000001E-3</c:v>
                </c:pt>
                <c:pt idx="18089" formatCode="General">
                  <c:v>1.37487999E-3</c:v>
                </c:pt>
                <c:pt idx="18090" formatCode="General">
                  <c:v>1.37495999E-3</c:v>
                </c:pt>
                <c:pt idx="18091" formatCode="General">
                  <c:v>1.3750399899999999E-3</c:v>
                </c:pt>
                <c:pt idx="18092" formatCode="General">
                  <c:v>1.3751199899999999E-3</c:v>
                </c:pt>
                <c:pt idx="18093" formatCode="General">
                  <c:v>1.3751999900000001E-3</c:v>
                </c:pt>
                <c:pt idx="18094" formatCode="General">
                  <c:v>1.37527999E-3</c:v>
                </c:pt>
                <c:pt idx="18095" formatCode="General">
                  <c:v>1.37535999E-3</c:v>
                </c:pt>
                <c:pt idx="18096" formatCode="General">
                  <c:v>1.3754399899999999E-3</c:v>
                </c:pt>
                <c:pt idx="18097" formatCode="General">
                  <c:v>1.3755199899999999E-3</c:v>
                </c:pt>
                <c:pt idx="18098" formatCode="General">
                  <c:v>1.3755999900000001E-3</c:v>
                </c:pt>
                <c:pt idx="18099" formatCode="General">
                  <c:v>1.37567999E-3</c:v>
                </c:pt>
                <c:pt idx="18100" formatCode="General">
                  <c:v>1.37575999E-3</c:v>
                </c:pt>
                <c:pt idx="18101" formatCode="General">
                  <c:v>1.37583999E-3</c:v>
                </c:pt>
                <c:pt idx="18102" formatCode="General">
                  <c:v>1.3759199899999999E-3</c:v>
                </c:pt>
                <c:pt idx="18103" formatCode="General">
                  <c:v>1.3759999900000001E-3</c:v>
                </c:pt>
                <c:pt idx="18104" formatCode="General">
                  <c:v>1.3760799900000001E-3</c:v>
                </c:pt>
                <c:pt idx="18105" formatCode="General">
                  <c:v>1.37615999E-3</c:v>
                </c:pt>
                <c:pt idx="18106" formatCode="General">
                  <c:v>1.37623999E-3</c:v>
                </c:pt>
                <c:pt idx="18107" formatCode="General">
                  <c:v>1.3763199899999999E-3</c:v>
                </c:pt>
                <c:pt idx="18108" formatCode="General">
                  <c:v>1.3763999900000001E-3</c:v>
                </c:pt>
                <c:pt idx="18109" formatCode="General">
                  <c:v>1.3764799900000001E-3</c:v>
                </c:pt>
                <c:pt idx="18110" formatCode="General">
                  <c:v>1.37655999E-3</c:v>
                </c:pt>
                <c:pt idx="18111" formatCode="General">
                  <c:v>1.37663999E-3</c:v>
                </c:pt>
                <c:pt idx="18112" formatCode="General">
                  <c:v>1.3767199899999999E-3</c:v>
                </c:pt>
                <c:pt idx="18113" formatCode="General">
                  <c:v>1.3767999899999999E-3</c:v>
                </c:pt>
                <c:pt idx="18114" formatCode="General">
                  <c:v>1.3768799900000001E-3</c:v>
                </c:pt>
                <c:pt idx="18115" formatCode="General">
                  <c:v>1.37695999E-3</c:v>
                </c:pt>
                <c:pt idx="18116" formatCode="General">
                  <c:v>1.37703999E-3</c:v>
                </c:pt>
                <c:pt idx="18117" formatCode="General">
                  <c:v>1.3771199899999999E-3</c:v>
                </c:pt>
                <c:pt idx="18118" formatCode="General">
                  <c:v>1.3771999899999999E-3</c:v>
                </c:pt>
                <c:pt idx="18119" formatCode="General">
                  <c:v>1.3772799900000001E-3</c:v>
                </c:pt>
                <c:pt idx="18120" formatCode="General">
                  <c:v>1.37735999E-3</c:v>
                </c:pt>
                <c:pt idx="18121" formatCode="General">
                  <c:v>1.37743999E-3</c:v>
                </c:pt>
                <c:pt idx="18122" formatCode="General">
                  <c:v>1.37751999E-3</c:v>
                </c:pt>
                <c:pt idx="18123" formatCode="General">
                  <c:v>1.3775999899999999E-3</c:v>
                </c:pt>
                <c:pt idx="18124" formatCode="General">
                  <c:v>1.3776799900000001E-3</c:v>
                </c:pt>
                <c:pt idx="18125" formatCode="General">
                  <c:v>1.37775999E-3</c:v>
                </c:pt>
                <c:pt idx="18126" formatCode="General">
                  <c:v>1.37783999E-3</c:v>
                </c:pt>
                <c:pt idx="18127" formatCode="General">
                  <c:v>1.37791999E-3</c:v>
                </c:pt>
                <c:pt idx="18128" formatCode="General">
                  <c:v>1.3779999899999999E-3</c:v>
                </c:pt>
                <c:pt idx="18129" formatCode="General">
                  <c:v>1.3780799900000001E-3</c:v>
                </c:pt>
                <c:pt idx="18130" formatCode="General">
                  <c:v>1.3781599900000001E-3</c:v>
                </c:pt>
                <c:pt idx="18131" formatCode="General">
                  <c:v>1.37823999E-3</c:v>
                </c:pt>
                <c:pt idx="18132" formatCode="General">
                  <c:v>1.37831999E-3</c:v>
                </c:pt>
                <c:pt idx="18133" formatCode="General">
                  <c:v>1.3783999899999999E-3</c:v>
                </c:pt>
                <c:pt idx="18134" formatCode="General">
                  <c:v>1.3784799899999999E-3</c:v>
                </c:pt>
                <c:pt idx="18135" formatCode="General">
                  <c:v>1.3785599900000001E-3</c:v>
                </c:pt>
                <c:pt idx="18136" formatCode="General">
                  <c:v>1.37863999E-3</c:v>
                </c:pt>
                <c:pt idx="18137" formatCode="General">
                  <c:v>1.37871999E-3</c:v>
                </c:pt>
                <c:pt idx="18138" formatCode="General">
                  <c:v>1.3787999899999999E-3</c:v>
                </c:pt>
                <c:pt idx="18139" formatCode="General">
                  <c:v>1.3788799899999999E-3</c:v>
                </c:pt>
                <c:pt idx="18140" formatCode="General">
                  <c:v>1.3789599900000001E-3</c:v>
                </c:pt>
                <c:pt idx="18141" formatCode="General">
                  <c:v>1.37903999E-3</c:v>
                </c:pt>
                <c:pt idx="18142" formatCode="General">
                  <c:v>1.37911999E-3</c:v>
                </c:pt>
                <c:pt idx="18143" formatCode="General">
                  <c:v>1.37919999E-3</c:v>
                </c:pt>
                <c:pt idx="18144" formatCode="General">
                  <c:v>1.3792799899999999E-3</c:v>
                </c:pt>
                <c:pt idx="18145" formatCode="General">
                  <c:v>1.3793599900000001E-3</c:v>
                </c:pt>
                <c:pt idx="18146" formatCode="General">
                  <c:v>1.37943999E-3</c:v>
                </c:pt>
                <c:pt idx="18147" formatCode="General">
                  <c:v>1.37951999E-3</c:v>
                </c:pt>
                <c:pt idx="18148" formatCode="General">
                  <c:v>1.37959999E-3</c:v>
                </c:pt>
                <c:pt idx="18149" formatCode="General">
                  <c:v>1.3796799899999999E-3</c:v>
                </c:pt>
                <c:pt idx="18150" formatCode="General">
                  <c:v>1.3797599900000001E-3</c:v>
                </c:pt>
                <c:pt idx="18151" formatCode="General">
                  <c:v>1.3798399900000001E-3</c:v>
                </c:pt>
                <c:pt idx="18152" formatCode="General">
                  <c:v>1.37991999E-3</c:v>
                </c:pt>
                <c:pt idx="18153" formatCode="General">
                  <c:v>1.37999999E-3</c:v>
                </c:pt>
                <c:pt idx="18154" formatCode="General">
                  <c:v>1.3800799899999999E-3</c:v>
                </c:pt>
                <c:pt idx="18155" formatCode="General">
                  <c:v>1.3801599900000001E-3</c:v>
                </c:pt>
                <c:pt idx="18156" formatCode="General">
                  <c:v>1.3802399900000001E-3</c:v>
                </c:pt>
                <c:pt idx="18157" formatCode="General">
                  <c:v>1.38031999E-3</c:v>
                </c:pt>
                <c:pt idx="18158" formatCode="General">
                  <c:v>1.38039999E-3</c:v>
                </c:pt>
                <c:pt idx="18159" formatCode="General">
                  <c:v>1.3804799899999999E-3</c:v>
                </c:pt>
                <c:pt idx="18160" formatCode="General">
                  <c:v>1.3805599899999999E-3</c:v>
                </c:pt>
                <c:pt idx="18161" formatCode="General">
                  <c:v>1.3806399900000001E-3</c:v>
                </c:pt>
                <c:pt idx="18162" formatCode="General">
                  <c:v>1.38071999E-3</c:v>
                </c:pt>
                <c:pt idx="18163" formatCode="General">
                  <c:v>1.38079999E-3</c:v>
                </c:pt>
                <c:pt idx="18164" formatCode="General">
                  <c:v>1.38087999E-3</c:v>
                </c:pt>
                <c:pt idx="18165" formatCode="General">
                  <c:v>1.3809599899999999E-3</c:v>
                </c:pt>
                <c:pt idx="18166" formatCode="General">
                  <c:v>1.3810399900000001E-3</c:v>
                </c:pt>
                <c:pt idx="18167" formatCode="General">
                  <c:v>1.38111999E-3</c:v>
                </c:pt>
                <c:pt idx="18168" formatCode="General">
                  <c:v>1.38119999E-3</c:v>
                </c:pt>
                <c:pt idx="18169" formatCode="General">
                  <c:v>1.38127999E-3</c:v>
                </c:pt>
                <c:pt idx="18170" formatCode="General">
                  <c:v>1.3813599899999999E-3</c:v>
                </c:pt>
                <c:pt idx="18171" formatCode="General">
                  <c:v>1.3814399900000001E-3</c:v>
                </c:pt>
                <c:pt idx="18172" formatCode="General">
                  <c:v>1.3815199900000001E-3</c:v>
                </c:pt>
                <c:pt idx="18173" formatCode="General">
                  <c:v>1.38159999E-3</c:v>
                </c:pt>
                <c:pt idx="18174" formatCode="General">
                  <c:v>1.38167999E-3</c:v>
                </c:pt>
                <c:pt idx="18175" formatCode="General">
                  <c:v>1.3817599899999999E-3</c:v>
                </c:pt>
                <c:pt idx="18176" formatCode="General">
                  <c:v>1.3818399900000001E-3</c:v>
                </c:pt>
                <c:pt idx="18177" formatCode="General">
                  <c:v>1.3819199900000001E-3</c:v>
                </c:pt>
                <c:pt idx="18178" formatCode="General">
                  <c:v>1.38199999E-3</c:v>
                </c:pt>
                <c:pt idx="18179" formatCode="General">
                  <c:v>1.38207999E-3</c:v>
                </c:pt>
                <c:pt idx="18180" formatCode="General">
                  <c:v>1.3821599899999999E-3</c:v>
                </c:pt>
                <c:pt idx="18181" formatCode="General">
                  <c:v>1.3822399899999999E-3</c:v>
                </c:pt>
                <c:pt idx="18182" formatCode="General">
                  <c:v>1.3823199900000001E-3</c:v>
                </c:pt>
                <c:pt idx="18183" formatCode="General">
                  <c:v>1.38239999E-3</c:v>
                </c:pt>
                <c:pt idx="18184" formatCode="General">
                  <c:v>1.38247999E-3</c:v>
                </c:pt>
                <c:pt idx="18185" formatCode="General">
                  <c:v>1.3825599899999999E-3</c:v>
                </c:pt>
                <c:pt idx="18186" formatCode="General">
                  <c:v>1.3826399899999999E-3</c:v>
                </c:pt>
                <c:pt idx="18187" formatCode="General">
                  <c:v>1.3827199900000001E-3</c:v>
                </c:pt>
                <c:pt idx="18188" formatCode="General">
                  <c:v>1.38279999E-3</c:v>
                </c:pt>
                <c:pt idx="18189" formatCode="General">
                  <c:v>1.38287999E-3</c:v>
                </c:pt>
                <c:pt idx="18190" formatCode="General">
                  <c:v>1.38295999E-3</c:v>
                </c:pt>
                <c:pt idx="18191" formatCode="General">
                  <c:v>1.3830399899999999E-3</c:v>
                </c:pt>
                <c:pt idx="18192" formatCode="General">
                  <c:v>1.3831199900000001E-3</c:v>
                </c:pt>
                <c:pt idx="18193" formatCode="General">
                  <c:v>1.3831999900000001E-3</c:v>
                </c:pt>
                <c:pt idx="18194" formatCode="General">
                  <c:v>1.38327999E-3</c:v>
                </c:pt>
                <c:pt idx="18195" formatCode="General">
                  <c:v>1.38335999E-3</c:v>
                </c:pt>
                <c:pt idx="18196" formatCode="General">
                  <c:v>1.3834399899999999E-3</c:v>
                </c:pt>
                <c:pt idx="18197" formatCode="General">
                  <c:v>1.3835199900000001E-3</c:v>
                </c:pt>
                <c:pt idx="18198" formatCode="General">
                  <c:v>1.3835999900000001E-3</c:v>
                </c:pt>
                <c:pt idx="18199" formatCode="General">
                  <c:v>1.38367999E-3</c:v>
                </c:pt>
                <c:pt idx="18200" formatCode="General">
                  <c:v>1.38375999E-3</c:v>
                </c:pt>
                <c:pt idx="18201" formatCode="General">
                  <c:v>1.3838399899999999E-3</c:v>
                </c:pt>
                <c:pt idx="18202" formatCode="General">
                  <c:v>1.3839199899999999E-3</c:v>
                </c:pt>
                <c:pt idx="18203" formatCode="General">
                  <c:v>1.3839999900000001E-3</c:v>
                </c:pt>
                <c:pt idx="18204" formatCode="General">
                  <c:v>1.38407999E-3</c:v>
                </c:pt>
                <c:pt idx="18205" formatCode="General">
                  <c:v>1.38415999E-3</c:v>
                </c:pt>
                <c:pt idx="18206" formatCode="General">
                  <c:v>1.3842399899999999E-3</c:v>
                </c:pt>
                <c:pt idx="18207" formatCode="General">
                  <c:v>1.3843199899999999E-3</c:v>
                </c:pt>
                <c:pt idx="18208" formatCode="General">
                  <c:v>1.3843999900000001E-3</c:v>
                </c:pt>
                <c:pt idx="18209" formatCode="General">
                  <c:v>1.38447999E-3</c:v>
                </c:pt>
                <c:pt idx="18210" formatCode="General">
                  <c:v>1.38455999E-3</c:v>
                </c:pt>
                <c:pt idx="18211" formatCode="General">
                  <c:v>1.38463999E-3</c:v>
                </c:pt>
                <c:pt idx="18212" formatCode="General">
                  <c:v>1.3847199899999999E-3</c:v>
                </c:pt>
                <c:pt idx="18213" formatCode="General">
                  <c:v>1.3847999900000001E-3</c:v>
                </c:pt>
                <c:pt idx="18214" formatCode="General">
                  <c:v>1.38487999E-3</c:v>
                </c:pt>
                <c:pt idx="18215" formatCode="General">
                  <c:v>1.38495999E-3</c:v>
                </c:pt>
                <c:pt idx="18216" formatCode="General">
                  <c:v>1.38503999E-3</c:v>
                </c:pt>
                <c:pt idx="18217" formatCode="General">
                  <c:v>1.3851199899999999E-3</c:v>
                </c:pt>
                <c:pt idx="18218" formatCode="General">
                  <c:v>1.3851999900000001E-3</c:v>
                </c:pt>
                <c:pt idx="18219" formatCode="General">
                  <c:v>1.3852799900000001E-3</c:v>
                </c:pt>
                <c:pt idx="18220" formatCode="General">
                  <c:v>1.38535999E-3</c:v>
                </c:pt>
                <c:pt idx="18221" formatCode="General">
                  <c:v>1.38543999E-3</c:v>
                </c:pt>
                <c:pt idx="18222" formatCode="General">
                  <c:v>1.3855199899999999E-3</c:v>
                </c:pt>
                <c:pt idx="18223" formatCode="General">
                  <c:v>1.3855999899999999E-3</c:v>
                </c:pt>
                <c:pt idx="18224" formatCode="General">
                  <c:v>1.3856799900000001E-3</c:v>
                </c:pt>
                <c:pt idx="18225" formatCode="General">
                  <c:v>1.38575999E-3</c:v>
                </c:pt>
                <c:pt idx="18226" formatCode="General">
                  <c:v>1.38583999E-3</c:v>
                </c:pt>
                <c:pt idx="18227" formatCode="General">
                  <c:v>1.3859199899999999E-3</c:v>
                </c:pt>
                <c:pt idx="18228" formatCode="General">
                  <c:v>1.3859999899999999E-3</c:v>
                </c:pt>
                <c:pt idx="18229" formatCode="General">
                  <c:v>1.3860799900000001E-3</c:v>
                </c:pt>
                <c:pt idx="18230" formatCode="General">
                  <c:v>1.38615999E-3</c:v>
                </c:pt>
                <c:pt idx="18231" formatCode="General">
                  <c:v>1.38623999E-3</c:v>
                </c:pt>
                <c:pt idx="18232" formatCode="General">
                  <c:v>1.38631999E-3</c:v>
                </c:pt>
                <c:pt idx="18233" formatCode="General">
                  <c:v>1.3863999899999999E-3</c:v>
                </c:pt>
                <c:pt idx="18234" formatCode="General">
                  <c:v>1.3864799900000001E-3</c:v>
                </c:pt>
                <c:pt idx="18235" formatCode="General">
                  <c:v>1.38655999E-3</c:v>
                </c:pt>
                <c:pt idx="18236" formatCode="General">
                  <c:v>1.38663999E-3</c:v>
                </c:pt>
                <c:pt idx="18237" formatCode="General">
                  <c:v>1.38671999E-3</c:v>
                </c:pt>
                <c:pt idx="18238" formatCode="General">
                  <c:v>1.3867999899999999E-3</c:v>
                </c:pt>
                <c:pt idx="18239" formatCode="General">
                  <c:v>1.3868799900000001E-3</c:v>
                </c:pt>
                <c:pt idx="18240" formatCode="General">
                  <c:v>1.3869599900000001E-3</c:v>
                </c:pt>
                <c:pt idx="18241" formatCode="General">
                  <c:v>1.38703999E-3</c:v>
                </c:pt>
                <c:pt idx="18242" formatCode="General">
                  <c:v>1.38711999E-3</c:v>
                </c:pt>
                <c:pt idx="18243" formatCode="General">
                  <c:v>1.3871999899999999E-3</c:v>
                </c:pt>
                <c:pt idx="18244" formatCode="General">
                  <c:v>1.3872799900000001E-3</c:v>
                </c:pt>
                <c:pt idx="18245" formatCode="General">
                  <c:v>1.3873599900000001E-3</c:v>
                </c:pt>
                <c:pt idx="18246" formatCode="General">
                  <c:v>1.38743999E-3</c:v>
                </c:pt>
                <c:pt idx="18247" formatCode="General">
                  <c:v>1.38751999E-3</c:v>
                </c:pt>
                <c:pt idx="18248" formatCode="General">
                  <c:v>1.3875999899999999E-3</c:v>
                </c:pt>
                <c:pt idx="18249" formatCode="General">
                  <c:v>1.3876799899999999E-3</c:v>
                </c:pt>
                <c:pt idx="18250" formatCode="General">
                  <c:v>1.3877599900000001E-3</c:v>
                </c:pt>
                <c:pt idx="18251" formatCode="General">
                  <c:v>1.38783999E-3</c:v>
                </c:pt>
                <c:pt idx="18252" formatCode="General">
                  <c:v>1.38791999E-3</c:v>
                </c:pt>
                <c:pt idx="18253" formatCode="General">
                  <c:v>1.38799999E-3</c:v>
                </c:pt>
                <c:pt idx="18254" formatCode="General">
                  <c:v>1.3880799899999999E-3</c:v>
                </c:pt>
                <c:pt idx="18255" formatCode="General">
                  <c:v>1.3881599900000001E-3</c:v>
                </c:pt>
                <c:pt idx="18256" formatCode="General">
                  <c:v>1.38823999E-3</c:v>
                </c:pt>
                <c:pt idx="18257" formatCode="General">
                  <c:v>1.38831999E-3</c:v>
                </c:pt>
                <c:pt idx="18258" formatCode="General">
                  <c:v>1.38839999E-3</c:v>
                </c:pt>
                <c:pt idx="18259" formatCode="General">
                  <c:v>1.3884799899999999E-3</c:v>
                </c:pt>
                <c:pt idx="18260" formatCode="General">
                  <c:v>1.3885599900000001E-3</c:v>
                </c:pt>
                <c:pt idx="18261" formatCode="General">
                  <c:v>1.3886399900000001E-3</c:v>
                </c:pt>
                <c:pt idx="18262" formatCode="General">
                  <c:v>1.38871999E-3</c:v>
                </c:pt>
                <c:pt idx="18263" formatCode="General">
                  <c:v>1.38879999E-3</c:v>
                </c:pt>
                <c:pt idx="18264" formatCode="General">
                  <c:v>1.3888799899999999E-3</c:v>
                </c:pt>
                <c:pt idx="18265" formatCode="General">
                  <c:v>1.3889599900000001E-3</c:v>
                </c:pt>
                <c:pt idx="18266" formatCode="General">
                  <c:v>1.3890399900000001E-3</c:v>
                </c:pt>
                <c:pt idx="18267" formatCode="General">
                  <c:v>1.38911999E-3</c:v>
                </c:pt>
                <c:pt idx="18268" formatCode="General">
                  <c:v>1.38919999E-3</c:v>
                </c:pt>
                <c:pt idx="18269" formatCode="General">
                  <c:v>1.3892799899999999E-3</c:v>
                </c:pt>
                <c:pt idx="18270" formatCode="General">
                  <c:v>1.3893599899999999E-3</c:v>
                </c:pt>
                <c:pt idx="18271" formatCode="General">
                  <c:v>1.3894399900000001E-3</c:v>
                </c:pt>
                <c:pt idx="18272" formatCode="General">
                  <c:v>1.38951999E-3</c:v>
                </c:pt>
                <c:pt idx="18273" formatCode="General">
                  <c:v>1.38959999E-3</c:v>
                </c:pt>
                <c:pt idx="18274" formatCode="General">
                  <c:v>1.3896799899999999E-3</c:v>
                </c:pt>
                <c:pt idx="18275" formatCode="General">
                  <c:v>1.3897599899999999E-3</c:v>
                </c:pt>
                <c:pt idx="18276" formatCode="General">
                  <c:v>1.3898399900000001E-3</c:v>
                </c:pt>
                <c:pt idx="18277" formatCode="General">
                  <c:v>1.38991999E-3</c:v>
                </c:pt>
                <c:pt idx="18278" formatCode="General">
                  <c:v>1.38999999E-3</c:v>
                </c:pt>
                <c:pt idx="18279" formatCode="General">
                  <c:v>1.39007999E-3</c:v>
                </c:pt>
                <c:pt idx="18280" formatCode="General">
                  <c:v>1.3901599899999999E-3</c:v>
                </c:pt>
                <c:pt idx="18281" formatCode="General">
                  <c:v>1.3902399900000001E-3</c:v>
                </c:pt>
                <c:pt idx="18282" formatCode="General">
                  <c:v>1.3903199900000001E-3</c:v>
                </c:pt>
                <c:pt idx="18283" formatCode="General">
                  <c:v>1.39039999E-3</c:v>
                </c:pt>
                <c:pt idx="18284" formatCode="General">
                  <c:v>1.39047999E-3</c:v>
                </c:pt>
                <c:pt idx="18285" formatCode="General">
                  <c:v>1.3905599899999999E-3</c:v>
                </c:pt>
                <c:pt idx="18286" formatCode="General">
                  <c:v>1.3906399900000001E-3</c:v>
                </c:pt>
                <c:pt idx="18287" formatCode="General">
                  <c:v>1.3907199900000001E-3</c:v>
                </c:pt>
                <c:pt idx="18288" formatCode="General">
                  <c:v>1.39079999E-3</c:v>
                </c:pt>
                <c:pt idx="18289" formatCode="General">
                  <c:v>1.39087999E-3</c:v>
                </c:pt>
                <c:pt idx="18290" formatCode="General">
                  <c:v>1.3909599899999999E-3</c:v>
                </c:pt>
                <c:pt idx="18291" formatCode="General">
                  <c:v>1.3910399899999999E-3</c:v>
                </c:pt>
                <c:pt idx="18292" formatCode="General">
                  <c:v>1.3911199900000001E-3</c:v>
                </c:pt>
                <c:pt idx="18293" formatCode="General">
                  <c:v>1.39119999E-3</c:v>
                </c:pt>
                <c:pt idx="18294" formatCode="General">
                  <c:v>1.39127999E-3</c:v>
                </c:pt>
                <c:pt idx="18295" formatCode="General">
                  <c:v>1.3913599899999999E-3</c:v>
                </c:pt>
                <c:pt idx="18296" formatCode="General">
                  <c:v>1.3914399899999999E-3</c:v>
                </c:pt>
                <c:pt idx="18297" formatCode="General">
                  <c:v>1.3915199900000001E-3</c:v>
                </c:pt>
                <c:pt idx="18298" formatCode="General">
                  <c:v>1.39159999E-3</c:v>
                </c:pt>
                <c:pt idx="18299" formatCode="General">
                  <c:v>1.39167999E-3</c:v>
                </c:pt>
                <c:pt idx="18300" formatCode="General">
                  <c:v>1.39175999E-3</c:v>
                </c:pt>
                <c:pt idx="18301" formatCode="General">
                  <c:v>1.3918399899999999E-3</c:v>
                </c:pt>
                <c:pt idx="18302" formatCode="General">
                  <c:v>1.3919199900000001E-3</c:v>
                </c:pt>
                <c:pt idx="18303" formatCode="General">
                  <c:v>1.39199999E-3</c:v>
                </c:pt>
                <c:pt idx="18304" formatCode="General">
                  <c:v>1.39207999E-3</c:v>
                </c:pt>
                <c:pt idx="18305" formatCode="General">
                  <c:v>1.39215999E-3</c:v>
                </c:pt>
                <c:pt idx="18306" formatCode="General">
                  <c:v>1.3922399899999999E-3</c:v>
                </c:pt>
                <c:pt idx="18307" formatCode="General">
                  <c:v>1.3923199900000001E-3</c:v>
                </c:pt>
                <c:pt idx="18308" formatCode="General">
                  <c:v>1.3923999900000001E-3</c:v>
                </c:pt>
                <c:pt idx="18309" formatCode="General">
                  <c:v>1.39247999E-3</c:v>
                </c:pt>
                <c:pt idx="18310" formatCode="General">
                  <c:v>1.39255999E-3</c:v>
                </c:pt>
                <c:pt idx="18311" formatCode="General">
                  <c:v>1.3926399899999999E-3</c:v>
                </c:pt>
                <c:pt idx="18312" formatCode="General">
                  <c:v>1.3927199899999999E-3</c:v>
                </c:pt>
                <c:pt idx="18313" formatCode="General">
                  <c:v>1.3927999900000001E-3</c:v>
                </c:pt>
                <c:pt idx="18314" formatCode="General">
                  <c:v>1.39287999E-3</c:v>
                </c:pt>
                <c:pt idx="18315" formatCode="General">
                  <c:v>1.39295999E-3</c:v>
                </c:pt>
                <c:pt idx="18316" formatCode="General">
                  <c:v>1.3930399899999999E-3</c:v>
                </c:pt>
                <c:pt idx="18317" formatCode="General">
                  <c:v>1.3931199899999999E-3</c:v>
                </c:pt>
                <c:pt idx="18318" formatCode="General">
                  <c:v>1.3931999900000001E-3</c:v>
                </c:pt>
                <c:pt idx="18319" formatCode="General">
                  <c:v>1.39327999E-3</c:v>
                </c:pt>
                <c:pt idx="18320" formatCode="General">
                  <c:v>1.39335999E-3</c:v>
                </c:pt>
                <c:pt idx="18321" formatCode="General">
                  <c:v>1.39343999E-3</c:v>
                </c:pt>
                <c:pt idx="18322" formatCode="General">
                  <c:v>1.3935199899999999E-3</c:v>
                </c:pt>
                <c:pt idx="18323" formatCode="General">
                  <c:v>1.3935999900000001E-3</c:v>
                </c:pt>
                <c:pt idx="18324" formatCode="General">
                  <c:v>1.39367999E-3</c:v>
                </c:pt>
                <c:pt idx="18325" formatCode="General">
                  <c:v>1.39375999E-3</c:v>
                </c:pt>
                <c:pt idx="18326" formatCode="General">
                  <c:v>1.39383999E-3</c:v>
                </c:pt>
                <c:pt idx="18327" formatCode="General">
                  <c:v>1.3939199899999999E-3</c:v>
                </c:pt>
                <c:pt idx="18328" formatCode="General">
                  <c:v>1.3939999900000001E-3</c:v>
                </c:pt>
                <c:pt idx="18329" formatCode="General">
                  <c:v>1.3940799900000001E-3</c:v>
                </c:pt>
                <c:pt idx="18330" formatCode="General">
                  <c:v>1.39415999E-3</c:v>
                </c:pt>
                <c:pt idx="18331" formatCode="General">
                  <c:v>1.39423999E-3</c:v>
                </c:pt>
                <c:pt idx="18332" formatCode="General">
                  <c:v>1.3943199899999999E-3</c:v>
                </c:pt>
                <c:pt idx="18333" formatCode="General">
                  <c:v>1.3943999900000001E-3</c:v>
                </c:pt>
                <c:pt idx="18334" formatCode="General">
                  <c:v>1.3944799900000001E-3</c:v>
                </c:pt>
                <c:pt idx="18335" formatCode="General">
                  <c:v>1.39455999E-3</c:v>
                </c:pt>
                <c:pt idx="18336" formatCode="General">
                  <c:v>1.39463999E-3</c:v>
                </c:pt>
                <c:pt idx="18337" formatCode="General">
                  <c:v>1.3947199899999999E-3</c:v>
                </c:pt>
                <c:pt idx="18338" formatCode="General">
                  <c:v>1.3947999899999999E-3</c:v>
                </c:pt>
                <c:pt idx="18339" formatCode="General">
                  <c:v>1.3948799900000001E-3</c:v>
                </c:pt>
                <c:pt idx="18340" formatCode="General">
                  <c:v>1.39495999E-3</c:v>
                </c:pt>
                <c:pt idx="18341" formatCode="General">
                  <c:v>1.39503999E-3</c:v>
                </c:pt>
                <c:pt idx="18342" formatCode="General">
                  <c:v>1.39511999E-3</c:v>
                </c:pt>
                <c:pt idx="18343" formatCode="General">
                  <c:v>1.3951999899999999E-3</c:v>
                </c:pt>
                <c:pt idx="18344" formatCode="General">
                  <c:v>1.3952799900000001E-3</c:v>
                </c:pt>
                <c:pt idx="18345" formatCode="General">
                  <c:v>1.39535999E-3</c:v>
                </c:pt>
                <c:pt idx="18346" formatCode="General">
                  <c:v>1.39543999E-3</c:v>
                </c:pt>
                <c:pt idx="18347" formatCode="General">
                  <c:v>1.39551999E-3</c:v>
                </c:pt>
                <c:pt idx="18348" formatCode="General">
                  <c:v>1.3955999899999999E-3</c:v>
                </c:pt>
                <c:pt idx="18349" formatCode="General">
                  <c:v>1.3956799900000001E-3</c:v>
                </c:pt>
                <c:pt idx="18350" formatCode="General">
                  <c:v>1.3957599900000001E-3</c:v>
                </c:pt>
                <c:pt idx="18351" formatCode="General">
                  <c:v>1.39583999E-3</c:v>
                </c:pt>
                <c:pt idx="18352" formatCode="General">
                  <c:v>1.39591999E-3</c:v>
                </c:pt>
                <c:pt idx="18353" formatCode="General">
                  <c:v>1.3959999899999999E-3</c:v>
                </c:pt>
                <c:pt idx="18354" formatCode="General">
                  <c:v>1.3960799900000001E-3</c:v>
                </c:pt>
                <c:pt idx="18355" formatCode="General">
                  <c:v>1.3961599900000001E-3</c:v>
                </c:pt>
                <c:pt idx="18356" formatCode="General">
                  <c:v>1.39623999E-3</c:v>
                </c:pt>
                <c:pt idx="18357" formatCode="General">
                  <c:v>1.39631999E-3</c:v>
                </c:pt>
                <c:pt idx="18358" formatCode="General">
                  <c:v>1.3963999899999999E-3</c:v>
                </c:pt>
                <c:pt idx="18359" formatCode="General">
                  <c:v>1.3964799899999999E-3</c:v>
                </c:pt>
                <c:pt idx="18360" formatCode="General">
                  <c:v>1.3965599900000001E-3</c:v>
                </c:pt>
                <c:pt idx="18361" formatCode="General">
                  <c:v>1.39663999E-3</c:v>
                </c:pt>
                <c:pt idx="18362" formatCode="General">
                  <c:v>1.39671999E-3</c:v>
                </c:pt>
                <c:pt idx="18363" formatCode="General">
                  <c:v>1.3967999899999999E-3</c:v>
                </c:pt>
                <c:pt idx="18364" formatCode="General">
                  <c:v>1.3968799899999999E-3</c:v>
                </c:pt>
                <c:pt idx="18365" formatCode="General">
                  <c:v>1.3969599900000001E-3</c:v>
                </c:pt>
                <c:pt idx="18366" formatCode="General">
                  <c:v>1.39703999E-3</c:v>
                </c:pt>
                <c:pt idx="18367" formatCode="General">
                  <c:v>1.39711999E-3</c:v>
                </c:pt>
                <c:pt idx="18368" formatCode="General">
                  <c:v>1.39719999E-3</c:v>
                </c:pt>
                <c:pt idx="18369" formatCode="General">
                  <c:v>1.3972799899999999E-3</c:v>
                </c:pt>
                <c:pt idx="18370" formatCode="General">
                  <c:v>1.3973599900000001E-3</c:v>
                </c:pt>
                <c:pt idx="18371" formatCode="General">
                  <c:v>1.3974399900000001E-3</c:v>
                </c:pt>
                <c:pt idx="18372" formatCode="General">
                  <c:v>1.39751999E-3</c:v>
                </c:pt>
                <c:pt idx="18373" formatCode="General">
                  <c:v>1.39759999E-3</c:v>
                </c:pt>
                <c:pt idx="18374" formatCode="General">
                  <c:v>1.3976799899999999E-3</c:v>
                </c:pt>
                <c:pt idx="18375" formatCode="General">
                  <c:v>1.3977599900000001E-3</c:v>
                </c:pt>
                <c:pt idx="18376" formatCode="General">
                  <c:v>1.3978399900000001E-3</c:v>
                </c:pt>
                <c:pt idx="18377" formatCode="General">
                  <c:v>1.39791999E-3</c:v>
                </c:pt>
                <c:pt idx="18378" formatCode="General">
                  <c:v>1.39799999E-3</c:v>
                </c:pt>
                <c:pt idx="18379" formatCode="General">
                  <c:v>1.3980799899999999E-3</c:v>
                </c:pt>
                <c:pt idx="18380" formatCode="General">
                  <c:v>1.3981599899999999E-3</c:v>
                </c:pt>
                <c:pt idx="18381" formatCode="General">
                  <c:v>1.3982399900000001E-3</c:v>
                </c:pt>
                <c:pt idx="18382" formatCode="General">
                  <c:v>1.39831999E-3</c:v>
                </c:pt>
                <c:pt idx="18383" formatCode="General">
                  <c:v>1.39839999E-3</c:v>
                </c:pt>
                <c:pt idx="18384" formatCode="General">
                  <c:v>1.3984799899999999E-3</c:v>
                </c:pt>
                <c:pt idx="18385" formatCode="General">
                  <c:v>1.3985599899999999E-3</c:v>
                </c:pt>
                <c:pt idx="18386" formatCode="General">
                  <c:v>1.3986399900000001E-3</c:v>
                </c:pt>
                <c:pt idx="18387" formatCode="General">
                  <c:v>1.39871999E-3</c:v>
                </c:pt>
                <c:pt idx="18388" formatCode="General">
                  <c:v>1.39879999E-3</c:v>
                </c:pt>
                <c:pt idx="18389" formatCode="General">
                  <c:v>1.39887999E-3</c:v>
                </c:pt>
                <c:pt idx="18390" formatCode="General">
                  <c:v>1.3989599899999999E-3</c:v>
                </c:pt>
                <c:pt idx="18391" formatCode="General">
                  <c:v>1.3990399900000001E-3</c:v>
                </c:pt>
                <c:pt idx="18392" formatCode="General">
                  <c:v>1.39911999E-3</c:v>
                </c:pt>
                <c:pt idx="18393" formatCode="General">
                  <c:v>1.39919999E-3</c:v>
                </c:pt>
                <c:pt idx="18394" formatCode="General">
                  <c:v>1.39927999E-3</c:v>
                </c:pt>
                <c:pt idx="18395" formatCode="General">
                  <c:v>1.3993599899999999E-3</c:v>
                </c:pt>
                <c:pt idx="18396" formatCode="General">
                  <c:v>1.3994399900000001E-3</c:v>
                </c:pt>
                <c:pt idx="18397" formatCode="General">
                  <c:v>1.3995199900000001E-3</c:v>
                </c:pt>
                <c:pt idx="18398" formatCode="General">
                  <c:v>1.39959999E-3</c:v>
                </c:pt>
                <c:pt idx="18399" formatCode="General">
                  <c:v>1.39967999E-3</c:v>
                </c:pt>
                <c:pt idx="18400" formatCode="General">
                  <c:v>1.3997599899999999E-3</c:v>
                </c:pt>
                <c:pt idx="18401" formatCode="General">
                  <c:v>1.3998399899999999E-3</c:v>
                </c:pt>
                <c:pt idx="18402" formatCode="General">
                  <c:v>1.3999199900000001E-3</c:v>
                </c:pt>
                <c:pt idx="18403" formatCode="General">
                  <c:v>1.39999999E-3</c:v>
                </c:pt>
                <c:pt idx="18404" formatCode="General">
                  <c:v>1.40007999E-3</c:v>
                </c:pt>
                <c:pt idx="18405" formatCode="General">
                  <c:v>1.4001599899999999E-3</c:v>
                </c:pt>
                <c:pt idx="18406" formatCode="General">
                  <c:v>1.4002399899999999E-3</c:v>
                </c:pt>
                <c:pt idx="18407" formatCode="General">
                  <c:v>1.4003199900000001E-3</c:v>
                </c:pt>
                <c:pt idx="18408" formatCode="General">
                  <c:v>1.40039999E-3</c:v>
                </c:pt>
                <c:pt idx="18409" formatCode="General">
                  <c:v>1.40047999E-3</c:v>
                </c:pt>
                <c:pt idx="18410" formatCode="General">
                  <c:v>1.40055999E-3</c:v>
                </c:pt>
                <c:pt idx="18411" formatCode="General">
                  <c:v>1.4006399899999999E-3</c:v>
                </c:pt>
                <c:pt idx="18412" formatCode="General">
                  <c:v>1.4007199900000001E-3</c:v>
                </c:pt>
                <c:pt idx="18413" formatCode="General">
                  <c:v>1.40079999E-3</c:v>
                </c:pt>
                <c:pt idx="18414" formatCode="General">
                  <c:v>1.40087999E-3</c:v>
                </c:pt>
                <c:pt idx="18415" formatCode="General">
                  <c:v>1.40095999E-3</c:v>
                </c:pt>
                <c:pt idx="18416" formatCode="General">
                  <c:v>1.4010399899999999E-3</c:v>
                </c:pt>
                <c:pt idx="18417" formatCode="General">
                  <c:v>1.4011199900000001E-3</c:v>
                </c:pt>
                <c:pt idx="18418" formatCode="General">
                  <c:v>1.4011999900000001E-3</c:v>
                </c:pt>
                <c:pt idx="18419" formatCode="General">
                  <c:v>1.40127999E-3</c:v>
                </c:pt>
                <c:pt idx="18420" formatCode="General">
                  <c:v>1.40135999E-3</c:v>
                </c:pt>
                <c:pt idx="18421" formatCode="General">
                  <c:v>1.4014399899999999E-3</c:v>
                </c:pt>
                <c:pt idx="18422" formatCode="General">
                  <c:v>1.4015199900000001E-3</c:v>
                </c:pt>
                <c:pt idx="18423" formatCode="General">
                  <c:v>1.4015999900000001E-3</c:v>
                </c:pt>
                <c:pt idx="18424" formatCode="General">
                  <c:v>1.40167999E-3</c:v>
                </c:pt>
                <c:pt idx="18425" formatCode="General">
                  <c:v>1.40175999E-3</c:v>
                </c:pt>
                <c:pt idx="18426" formatCode="General">
                  <c:v>1.4018399899999999E-3</c:v>
                </c:pt>
                <c:pt idx="18427" formatCode="General">
                  <c:v>1.4019199899999999E-3</c:v>
                </c:pt>
                <c:pt idx="18428" formatCode="General">
                  <c:v>1.4019999900000001E-3</c:v>
                </c:pt>
                <c:pt idx="18429" formatCode="General">
                  <c:v>1.40207999E-3</c:v>
                </c:pt>
                <c:pt idx="18430" formatCode="General">
                  <c:v>1.40215999E-3</c:v>
                </c:pt>
                <c:pt idx="18431" formatCode="General">
                  <c:v>1.40223999E-3</c:v>
                </c:pt>
                <c:pt idx="18432" formatCode="General">
                  <c:v>1.4023199899999999E-3</c:v>
                </c:pt>
                <c:pt idx="18433" formatCode="General">
                  <c:v>1.4023999900000001E-3</c:v>
                </c:pt>
                <c:pt idx="18434" formatCode="General">
                  <c:v>1.40247999E-3</c:v>
                </c:pt>
                <c:pt idx="18435" formatCode="General">
                  <c:v>1.40255999E-3</c:v>
                </c:pt>
                <c:pt idx="18436" formatCode="General">
                  <c:v>1.40263999E-3</c:v>
                </c:pt>
                <c:pt idx="18437" formatCode="General">
                  <c:v>1.4027199899999999E-3</c:v>
                </c:pt>
                <c:pt idx="18438" formatCode="General">
                  <c:v>1.4027999900000001E-3</c:v>
                </c:pt>
                <c:pt idx="18439" formatCode="General">
                  <c:v>1.4028799900000001E-3</c:v>
                </c:pt>
                <c:pt idx="18440" formatCode="General">
                  <c:v>1.40295999E-3</c:v>
                </c:pt>
                <c:pt idx="18441" formatCode="General">
                  <c:v>1.40303999E-3</c:v>
                </c:pt>
                <c:pt idx="18442" formatCode="General">
                  <c:v>1.4031199899999999E-3</c:v>
                </c:pt>
                <c:pt idx="18443" formatCode="General">
                  <c:v>1.4031999900000001E-3</c:v>
                </c:pt>
                <c:pt idx="18444" formatCode="General">
                  <c:v>1.4032799900000001E-3</c:v>
                </c:pt>
                <c:pt idx="18445" formatCode="General">
                  <c:v>1.40335999E-3</c:v>
                </c:pt>
                <c:pt idx="18446" formatCode="General">
                  <c:v>1.40343999E-3</c:v>
                </c:pt>
                <c:pt idx="18447" formatCode="General">
                  <c:v>1.4035199899999999E-3</c:v>
                </c:pt>
                <c:pt idx="18448" formatCode="General">
                  <c:v>1.4035999899999999E-3</c:v>
                </c:pt>
                <c:pt idx="18449" formatCode="General">
                  <c:v>1.4036799900000001E-3</c:v>
                </c:pt>
                <c:pt idx="18450" formatCode="General">
                  <c:v>1.40375999E-3</c:v>
                </c:pt>
                <c:pt idx="18451" formatCode="General">
                  <c:v>1.40383999E-3</c:v>
                </c:pt>
                <c:pt idx="18452" formatCode="General">
                  <c:v>1.4039199899999999E-3</c:v>
                </c:pt>
                <c:pt idx="18453" formatCode="General">
                  <c:v>1.4039999899999999E-3</c:v>
                </c:pt>
                <c:pt idx="18454" formatCode="General">
                  <c:v>1.4040799900000001E-3</c:v>
                </c:pt>
                <c:pt idx="18455" formatCode="General">
                  <c:v>1.40415999E-3</c:v>
                </c:pt>
                <c:pt idx="18456" formatCode="General">
                  <c:v>1.40423999E-3</c:v>
                </c:pt>
                <c:pt idx="18457" formatCode="General">
                  <c:v>1.40431999E-3</c:v>
                </c:pt>
                <c:pt idx="18458" formatCode="General">
                  <c:v>1.4043999899999999E-3</c:v>
                </c:pt>
                <c:pt idx="18459" formatCode="General">
                  <c:v>1.4044799900000001E-3</c:v>
                </c:pt>
                <c:pt idx="18460" formatCode="General">
                  <c:v>1.40455999E-3</c:v>
                </c:pt>
                <c:pt idx="18461" formatCode="General">
                  <c:v>1.40463999E-3</c:v>
                </c:pt>
                <c:pt idx="18462" formatCode="General">
                  <c:v>1.40471999E-3</c:v>
                </c:pt>
                <c:pt idx="18463" formatCode="General">
                  <c:v>1.4047999899999999E-3</c:v>
                </c:pt>
                <c:pt idx="18464" formatCode="General">
                  <c:v>1.4048799900000001E-3</c:v>
                </c:pt>
                <c:pt idx="18465" formatCode="General">
                  <c:v>1.4049599900000001E-3</c:v>
                </c:pt>
                <c:pt idx="18466" formatCode="General">
                  <c:v>1.40503999E-3</c:v>
                </c:pt>
                <c:pt idx="18467" formatCode="General">
                  <c:v>1.40511999E-3</c:v>
                </c:pt>
                <c:pt idx="18468" formatCode="General">
                  <c:v>1.4051999899999999E-3</c:v>
                </c:pt>
                <c:pt idx="18469" formatCode="General">
                  <c:v>1.4052799899999999E-3</c:v>
                </c:pt>
                <c:pt idx="18470" formatCode="General">
                  <c:v>1.4053599900000001E-3</c:v>
                </c:pt>
                <c:pt idx="18471" formatCode="General">
                  <c:v>1.40543999E-3</c:v>
                </c:pt>
                <c:pt idx="18472" formatCode="General">
                  <c:v>1.40551999E-3</c:v>
                </c:pt>
                <c:pt idx="18473" formatCode="General">
                  <c:v>1.4055999899999999E-3</c:v>
                </c:pt>
                <c:pt idx="18474" formatCode="General">
                  <c:v>1.4056799899999999E-3</c:v>
                </c:pt>
                <c:pt idx="18475" formatCode="General">
                  <c:v>1.4057599900000001E-3</c:v>
                </c:pt>
                <c:pt idx="18476" formatCode="General">
                  <c:v>1.40583999E-3</c:v>
                </c:pt>
                <c:pt idx="18477" formatCode="General">
                  <c:v>1.40591999E-3</c:v>
                </c:pt>
                <c:pt idx="18478" formatCode="General">
                  <c:v>1.40599999E-3</c:v>
                </c:pt>
                <c:pt idx="18479" formatCode="General">
                  <c:v>1.4060799899999999E-3</c:v>
                </c:pt>
                <c:pt idx="18480" formatCode="General">
                  <c:v>1.4061599900000001E-3</c:v>
                </c:pt>
                <c:pt idx="18481" formatCode="General">
                  <c:v>1.40623999E-3</c:v>
                </c:pt>
                <c:pt idx="18482" formatCode="General">
                  <c:v>1.40631999E-3</c:v>
                </c:pt>
                <c:pt idx="18483" formatCode="General">
                  <c:v>1.40639999E-3</c:v>
                </c:pt>
                <c:pt idx="18484" formatCode="General">
                  <c:v>1.4064799899999999E-3</c:v>
                </c:pt>
                <c:pt idx="18485" formatCode="General">
                  <c:v>1.4065599900000001E-3</c:v>
                </c:pt>
                <c:pt idx="18486" formatCode="General">
                  <c:v>1.4066399900000001E-3</c:v>
                </c:pt>
                <c:pt idx="18487" formatCode="General">
                  <c:v>1.40671999E-3</c:v>
                </c:pt>
                <c:pt idx="18488" formatCode="General">
                  <c:v>1.40679999E-3</c:v>
                </c:pt>
                <c:pt idx="18489" formatCode="General">
                  <c:v>1.4068799899999999E-3</c:v>
                </c:pt>
                <c:pt idx="18490" formatCode="General">
                  <c:v>1.4069599900000001E-3</c:v>
                </c:pt>
                <c:pt idx="18491" formatCode="General">
                  <c:v>1.4070399900000001E-3</c:v>
                </c:pt>
                <c:pt idx="18492" formatCode="General">
                  <c:v>1.40711999E-3</c:v>
                </c:pt>
                <c:pt idx="18493" formatCode="General">
                  <c:v>1.40719999E-3</c:v>
                </c:pt>
                <c:pt idx="18494" formatCode="General">
                  <c:v>1.4072799899999999E-3</c:v>
                </c:pt>
                <c:pt idx="18495" formatCode="General">
                  <c:v>1.4073599899999999E-3</c:v>
                </c:pt>
                <c:pt idx="18496" formatCode="General">
                  <c:v>1.4074399900000001E-3</c:v>
                </c:pt>
                <c:pt idx="18497" formatCode="General">
                  <c:v>1.40751999E-3</c:v>
                </c:pt>
                <c:pt idx="18498" formatCode="General">
                  <c:v>1.40759999E-3</c:v>
                </c:pt>
                <c:pt idx="18499" formatCode="General">
                  <c:v>1.40767999E-3</c:v>
                </c:pt>
                <c:pt idx="18500" formatCode="General">
                  <c:v>1.4077599899999999E-3</c:v>
                </c:pt>
                <c:pt idx="18501" formatCode="General">
                  <c:v>1.4078399900000001E-3</c:v>
                </c:pt>
                <c:pt idx="18502" formatCode="General">
                  <c:v>1.40791999E-3</c:v>
                </c:pt>
                <c:pt idx="18503" formatCode="General">
                  <c:v>1.40799999E-3</c:v>
                </c:pt>
                <c:pt idx="18504" formatCode="General">
                  <c:v>1.40807999E-3</c:v>
                </c:pt>
                <c:pt idx="18505" formatCode="General">
                  <c:v>1.4081599899999999E-3</c:v>
                </c:pt>
                <c:pt idx="18506" formatCode="General">
                  <c:v>1.4082399900000001E-3</c:v>
                </c:pt>
                <c:pt idx="18507" formatCode="General">
                  <c:v>1.4083199900000001E-3</c:v>
                </c:pt>
                <c:pt idx="18508" formatCode="General">
                  <c:v>1.40839999E-3</c:v>
                </c:pt>
                <c:pt idx="18509" formatCode="General">
                  <c:v>1.40847999E-3</c:v>
                </c:pt>
                <c:pt idx="18510" formatCode="General">
                  <c:v>1.4085599899999999E-3</c:v>
                </c:pt>
                <c:pt idx="18511" formatCode="General">
                  <c:v>1.4086399900000001E-3</c:v>
                </c:pt>
                <c:pt idx="18512" formatCode="General">
                  <c:v>1.4087199900000001E-3</c:v>
                </c:pt>
                <c:pt idx="18513" formatCode="General">
                  <c:v>1.40879999E-3</c:v>
                </c:pt>
                <c:pt idx="18514" formatCode="General">
                  <c:v>1.40887999E-3</c:v>
                </c:pt>
                <c:pt idx="18515" formatCode="General">
                  <c:v>1.4089599899999999E-3</c:v>
                </c:pt>
                <c:pt idx="18516" formatCode="General">
                  <c:v>1.4090399899999999E-3</c:v>
                </c:pt>
                <c:pt idx="18517" formatCode="General">
                  <c:v>1.4091199900000001E-3</c:v>
                </c:pt>
                <c:pt idx="18518" formatCode="General">
                  <c:v>1.40919999E-3</c:v>
                </c:pt>
                <c:pt idx="18519" formatCode="General">
                  <c:v>1.40927999E-3</c:v>
                </c:pt>
                <c:pt idx="18520" formatCode="General">
                  <c:v>1.4093599899999999E-3</c:v>
                </c:pt>
                <c:pt idx="18521" formatCode="General">
                  <c:v>1.4094399899999999E-3</c:v>
                </c:pt>
                <c:pt idx="18522" formatCode="General">
                  <c:v>1.4095199900000001E-3</c:v>
                </c:pt>
                <c:pt idx="18523" formatCode="General">
                  <c:v>1.40959999E-3</c:v>
                </c:pt>
                <c:pt idx="18524" formatCode="General">
                  <c:v>1.40967999E-3</c:v>
                </c:pt>
                <c:pt idx="18525" formatCode="General">
                  <c:v>1.40975999E-3</c:v>
                </c:pt>
                <c:pt idx="18526" formatCode="General">
                  <c:v>1.4098399899999999E-3</c:v>
                </c:pt>
                <c:pt idx="18527" formatCode="General">
                  <c:v>1.4099199900000001E-3</c:v>
                </c:pt>
                <c:pt idx="18528" formatCode="General">
                  <c:v>1.4099999900000001E-3</c:v>
                </c:pt>
                <c:pt idx="18529" formatCode="General">
                  <c:v>1.41007999E-3</c:v>
                </c:pt>
                <c:pt idx="18530" formatCode="General">
                  <c:v>1.41015999E-3</c:v>
                </c:pt>
                <c:pt idx="18531" formatCode="General">
                  <c:v>1.4102399899999999E-3</c:v>
                </c:pt>
                <c:pt idx="18532" formatCode="General">
                  <c:v>1.4103199900000001E-3</c:v>
                </c:pt>
                <c:pt idx="18533" formatCode="General">
                  <c:v>1.4103999900000001E-3</c:v>
                </c:pt>
                <c:pt idx="18534" formatCode="General">
                  <c:v>1.41047999E-3</c:v>
                </c:pt>
                <c:pt idx="18535" formatCode="General">
                  <c:v>1.41055999E-3</c:v>
                </c:pt>
                <c:pt idx="18536" formatCode="General">
                  <c:v>1.4106399899999999E-3</c:v>
                </c:pt>
                <c:pt idx="18537" formatCode="General">
                  <c:v>1.4107199899999999E-3</c:v>
                </c:pt>
                <c:pt idx="18538" formatCode="General">
                  <c:v>1.4107999900000001E-3</c:v>
                </c:pt>
                <c:pt idx="18539" formatCode="General">
                  <c:v>1.41087999E-3</c:v>
                </c:pt>
                <c:pt idx="18540" formatCode="General">
                  <c:v>1.41095999E-3</c:v>
                </c:pt>
                <c:pt idx="18541" formatCode="General">
                  <c:v>1.4110399899999999E-3</c:v>
                </c:pt>
                <c:pt idx="18542" formatCode="General">
                  <c:v>1.4111199899999999E-3</c:v>
                </c:pt>
                <c:pt idx="18543" formatCode="General">
                  <c:v>1.4111999900000001E-3</c:v>
                </c:pt>
                <c:pt idx="18544" formatCode="General">
                  <c:v>1.41127999E-3</c:v>
                </c:pt>
                <c:pt idx="18545" formatCode="General">
                  <c:v>1.41135999E-3</c:v>
                </c:pt>
                <c:pt idx="18546" formatCode="General">
                  <c:v>1.41143999E-3</c:v>
                </c:pt>
                <c:pt idx="18547" formatCode="General">
                  <c:v>1.4115199899999999E-3</c:v>
                </c:pt>
                <c:pt idx="18548" formatCode="General">
                  <c:v>1.4115999900000001E-3</c:v>
                </c:pt>
                <c:pt idx="18549" formatCode="General">
                  <c:v>1.41167999E-3</c:v>
                </c:pt>
                <c:pt idx="18550" formatCode="General">
                  <c:v>1.41175999E-3</c:v>
                </c:pt>
                <c:pt idx="18551" formatCode="General">
                  <c:v>1.41183999E-3</c:v>
                </c:pt>
                <c:pt idx="18552" formatCode="General">
                  <c:v>1.4119199899999999E-3</c:v>
                </c:pt>
                <c:pt idx="18553" formatCode="General">
                  <c:v>1.4119999900000001E-3</c:v>
                </c:pt>
                <c:pt idx="18554" formatCode="General">
                  <c:v>1.4120799900000001E-3</c:v>
                </c:pt>
                <c:pt idx="18555" formatCode="General">
                  <c:v>1.41215999E-3</c:v>
                </c:pt>
                <c:pt idx="18556" formatCode="General">
                  <c:v>1.41223999E-3</c:v>
                </c:pt>
                <c:pt idx="18557" formatCode="General">
                  <c:v>1.4123199899999999E-3</c:v>
                </c:pt>
                <c:pt idx="18558" formatCode="General">
                  <c:v>1.4123999899999999E-3</c:v>
                </c:pt>
                <c:pt idx="18559" formatCode="General">
                  <c:v>1.4124799900000001E-3</c:v>
                </c:pt>
                <c:pt idx="18560" formatCode="General">
                  <c:v>1.41255999E-3</c:v>
                </c:pt>
                <c:pt idx="18561" formatCode="General">
                  <c:v>1.41263999E-3</c:v>
                </c:pt>
                <c:pt idx="18562" formatCode="General">
                  <c:v>1.4127199899999999E-3</c:v>
                </c:pt>
                <c:pt idx="18563" formatCode="General">
                  <c:v>1.4127999899999999E-3</c:v>
                </c:pt>
                <c:pt idx="18564" formatCode="General">
                  <c:v>1.4128799900000001E-3</c:v>
                </c:pt>
                <c:pt idx="18565" formatCode="General">
                  <c:v>1.41295999E-3</c:v>
                </c:pt>
                <c:pt idx="18566" formatCode="General">
                  <c:v>1.41303999E-3</c:v>
                </c:pt>
                <c:pt idx="18567" formatCode="General">
                  <c:v>1.41311999E-3</c:v>
                </c:pt>
                <c:pt idx="18568" formatCode="General">
                  <c:v>1.4131999899999999E-3</c:v>
                </c:pt>
                <c:pt idx="18569" formatCode="General">
                  <c:v>1.4132799900000001E-3</c:v>
                </c:pt>
                <c:pt idx="18570" formatCode="General">
                  <c:v>1.41335999E-3</c:v>
                </c:pt>
                <c:pt idx="18571" formatCode="General">
                  <c:v>1.41343999E-3</c:v>
                </c:pt>
                <c:pt idx="18572" formatCode="General">
                  <c:v>1.41351999E-3</c:v>
                </c:pt>
                <c:pt idx="18573" formatCode="General">
                  <c:v>1.4135999899999999E-3</c:v>
                </c:pt>
                <c:pt idx="18574" formatCode="General">
                  <c:v>1.4136799900000001E-3</c:v>
                </c:pt>
                <c:pt idx="18575" formatCode="General">
                  <c:v>1.4137599900000001E-3</c:v>
                </c:pt>
                <c:pt idx="18576" formatCode="General">
                  <c:v>1.41383999E-3</c:v>
                </c:pt>
                <c:pt idx="18577" formatCode="General">
                  <c:v>1.41391999E-3</c:v>
                </c:pt>
                <c:pt idx="18578" formatCode="General">
                  <c:v>1.4139999899999999E-3</c:v>
                </c:pt>
                <c:pt idx="18579" formatCode="General">
                  <c:v>1.4140799900000001E-3</c:v>
                </c:pt>
                <c:pt idx="18580" formatCode="General">
                  <c:v>1.4141599900000001E-3</c:v>
                </c:pt>
                <c:pt idx="18581" formatCode="General">
                  <c:v>1.41423999E-3</c:v>
                </c:pt>
                <c:pt idx="18582" formatCode="General">
                  <c:v>1.41431999E-3</c:v>
                </c:pt>
                <c:pt idx="18583" formatCode="General">
                  <c:v>1.4143999899999999E-3</c:v>
                </c:pt>
                <c:pt idx="18584" formatCode="General">
                  <c:v>1.4144799899999999E-3</c:v>
                </c:pt>
                <c:pt idx="18585" formatCode="General">
                  <c:v>1.4145599900000001E-3</c:v>
                </c:pt>
                <c:pt idx="18586" formatCode="General">
                  <c:v>1.41463999E-3</c:v>
                </c:pt>
                <c:pt idx="18587" formatCode="General">
                  <c:v>1.41471999E-3</c:v>
                </c:pt>
                <c:pt idx="18588" formatCode="General">
                  <c:v>1.41479999E-3</c:v>
                </c:pt>
                <c:pt idx="18589" formatCode="General">
                  <c:v>1.4148799899999999E-3</c:v>
                </c:pt>
                <c:pt idx="18590" formatCode="General">
                  <c:v>1.4149599900000001E-3</c:v>
                </c:pt>
                <c:pt idx="18591" formatCode="General">
                  <c:v>1.41503999E-3</c:v>
                </c:pt>
                <c:pt idx="18592" formatCode="General">
                  <c:v>1.41511999E-3</c:v>
                </c:pt>
                <c:pt idx="18593" formatCode="General">
                  <c:v>1.41519999E-3</c:v>
                </c:pt>
                <c:pt idx="18594" formatCode="General">
                  <c:v>1.4152799899999999E-3</c:v>
                </c:pt>
                <c:pt idx="18595" formatCode="General">
                  <c:v>1.4153599900000001E-3</c:v>
                </c:pt>
                <c:pt idx="18596" formatCode="General">
                  <c:v>1.4154399900000001E-3</c:v>
                </c:pt>
                <c:pt idx="18597" formatCode="General">
                  <c:v>1.41551999E-3</c:v>
                </c:pt>
                <c:pt idx="18598" formatCode="General">
                  <c:v>1.41559999E-3</c:v>
                </c:pt>
                <c:pt idx="18599" formatCode="General">
                  <c:v>1.4156799899999999E-3</c:v>
                </c:pt>
                <c:pt idx="18600" formatCode="General">
                  <c:v>1.4157599900000001E-3</c:v>
                </c:pt>
                <c:pt idx="18601" formatCode="General">
                  <c:v>1.4158399900000001E-3</c:v>
                </c:pt>
                <c:pt idx="18602" formatCode="General">
                  <c:v>1.41591999E-3</c:v>
                </c:pt>
                <c:pt idx="18603" formatCode="General">
                  <c:v>1.41599999E-3</c:v>
                </c:pt>
                <c:pt idx="18604" formatCode="General">
                  <c:v>1.4160799899999999E-3</c:v>
                </c:pt>
                <c:pt idx="18605" formatCode="General">
                  <c:v>1.4161599899999999E-3</c:v>
                </c:pt>
                <c:pt idx="18606" formatCode="General">
                  <c:v>1.4162399900000001E-3</c:v>
                </c:pt>
                <c:pt idx="18607" formatCode="General">
                  <c:v>1.41631999E-3</c:v>
                </c:pt>
                <c:pt idx="18608" formatCode="General">
                  <c:v>1.41639999E-3</c:v>
                </c:pt>
                <c:pt idx="18609" formatCode="General">
                  <c:v>1.4164799899999999E-3</c:v>
                </c:pt>
                <c:pt idx="18610" formatCode="General">
                  <c:v>1.4165599899999999E-3</c:v>
                </c:pt>
                <c:pt idx="18611" formatCode="General">
                  <c:v>1.4166399900000001E-3</c:v>
                </c:pt>
                <c:pt idx="18612" formatCode="General">
                  <c:v>1.41671999E-3</c:v>
                </c:pt>
                <c:pt idx="18613" formatCode="General">
                  <c:v>1.41679999E-3</c:v>
                </c:pt>
                <c:pt idx="18614" formatCode="General">
                  <c:v>1.41687999E-3</c:v>
                </c:pt>
                <c:pt idx="18615" formatCode="General">
                  <c:v>1.4169599899999999E-3</c:v>
                </c:pt>
                <c:pt idx="18616" formatCode="General">
                  <c:v>1.4170399900000001E-3</c:v>
                </c:pt>
                <c:pt idx="18617" formatCode="General">
                  <c:v>1.4171199900000001E-3</c:v>
                </c:pt>
                <c:pt idx="18618" formatCode="General">
                  <c:v>1.41719999E-3</c:v>
                </c:pt>
                <c:pt idx="18619" formatCode="General">
                  <c:v>1.41727999E-3</c:v>
                </c:pt>
                <c:pt idx="18620" formatCode="General">
                  <c:v>1.4173599899999999E-3</c:v>
                </c:pt>
                <c:pt idx="18621" formatCode="General">
                  <c:v>1.4174399900000001E-3</c:v>
                </c:pt>
                <c:pt idx="18622" formatCode="General">
                  <c:v>1.4175199900000001E-3</c:v>
                </c:pt>
                <c:pt idx="18623" formatCode="General">
                  <c:v>1.41759999E-3</c:v>
                </c:pt>
                <c:pt idx="18624" formatCode="General">
                  <c:v>1.41767999E-3</c:v>
                </c:pt>
                <c:pt idx="18625" formatCode="General">
                  <c:v>1.4177599899999999E-3</c:v>
                </c:pt>
                <c:pt idx="18626" formatCode="General">
                  <c:v>1.4178399899999999E-3</c:v>
                </c:pt>
                <c:pt idx="18627" formatCode="General">
                  <c:v>1.4179199900000001E-3</c:v>
                </c:pt>
                <c:pt idx="18628" formatCode="General">
                  <c:v>1.41799999E-3</c:v>
                </c:pt>
                <c:pt idx="18629" formatCode="General">
                  <c:v>1.41807999E-3</c:v>
                </c:pt>
                <c:pt idx="18630" formatCode="General">
                  <c:v>1.4181599899999999E-3</c:v>
                </c:pt>
                <c:pt idx="18631" formatCode="General">
                  <c:v>1.4182399899999999E-3</c:v>
                </c:pt>
                <c:pt idx="18632" formatCode="General">
                  <c:v>1.4183199900000001E-3</c:v>
                </c:pt>
                <c:pt idx="18633" formatCode="General">
                  <c:v>1.41839999E-3</c:v>
                </c:pt>
                <c:pt idx="18634" formatCode="General">
                  <c:v>1.41847999E-3</c:v>
                </c:pt>
                <c:pt idx="18635" formatCode="General">
                  <c:v>1.41855999E-3</c:v>
                </c:pt>
                <c:pt idx="18636" formatCode="General">
                  <c:v>1.4186399899999999E-3</c:v>
                </c:pt>
                <c:pt idx="18637" formatCode="General">
                  <c:v>1.4187199900000001E-3</c:v>
                </c:pt>
                <c:pt idx="18638" formatCode="General">
                  <c:v>1.41879999E-3</c:v>
                </c:pt>
                <c:pt idx="18639" formatCode="General">
                  <c:v>1.41887999E-3</c:v>
                </c:pt>
                <c:pt idx="18640" formatCode="General">
                  <c:v>1.41895999E-3</c:v>
                </c:pt>
                <c:pt idx="18641" formatCode="General">
                  <c:v>1.4190399899999999E-3</c:v>
                </c:pt>
                <c:pt idx="18642" formatCode="General">
                  <c:v>1.4191199900000001E-3</c:v>
                </c:pt>
                <c:pt idx="18643" formatCode="General">
                  <c:v>1.4191999900000001E-3</c:v>
                </c:pt>
                <c:pt idx="18644" formatCode="General">
                  <c:v>1.41927999E-3</c:v>
                </c:pt>
                <c:pt idx="18645" formatCode="General">
                  <c:v>1.41935999E-3</c:v>
                </c:pt>
                <c:pt idx="18646" formatCode="General">
                  <c:v>1.4194399899999999E-3</c:v>
                </c:pt>
                <c:pt idx="18647" formatCode="General">
                  <c:v>1.4195199899999999E-3</c:v>
                </c:pt>
                <c:pt idx="18648" formatCode="General">
                  <c:v>1.4195999900000001E-3</c:v>
                </c:pt>
                <c:pt idx="18649" formatCode="General">
                  <c:v>1.41967999E-3</c:v>
                </c:pt>
                <c:pt idx="18650" formatCode="General">
                  <c:v>1.41975999E-3</c:v>
                </c:pt>
                <c:pt idx="18651" formatCode="General">
                  <c:v>1.4198399899999999E-3</c:v>
                </c:pt>
                <c:pt idx="18652" formatCode="General">
                  <c:v>1.4199199899999999E-3</c:v>
                </c:pt>
                <c:pt idx="18653" formatCode="General">
                  <c:v>1.4199999900000001E-3</c:v>
                </c:pt>
                <c:pt idx="18654" formatCode="General">
                  <c:v>1.42007999E-3</c:v>
                </c:pt>
                <c:pt idx="18655" formatCode="General">
                  <c:v>1.42015999E-3</c:v>
                </c:pt>
                <c:pt idx="18656" formatCode="General">
                  <c:v>1.42023999E-3</c:v>
                </c:pt>
                <c:pt idx="18657" formatCode="General">
                  <c:v>1.4203199899999999E-3</c:v>
                </c:pt>
                <c:pt idx="18658" formatCode="General">
                  <c:v>1.4203999900000001E-3</c:v>
                </c:pt>
                <c:pt idx="18659" formatCode="General">
                  <c:v>1.42047999E-3</c:v>
                </c:pt>
                <c:pt idx="18660" formatCode="General">
                  <c:v>1.42055999E-3</c:v>
                </c:pt>
                <c:pt idx="18661" formatCode="General">
                  <c:v>1.42063999E-3</c:v>
                </c:pt>
                <c:pt idx="18662" formatCode="General">
                  <c:v>1.4207199899999999E-3</c:v>
                </c:pt>
                <c:pt idx="18663" formatCode="General">
                  <c:v>1.4207999900000001E-3</c:v>
                </c:pt>
                <c:pt idx="18664" formatCode="General">
                  <c:v>1.4208799900000001E-3</c:v>
                </c:pt>
                <c:pt idx="18665" formatCode="General">
                  <c:v>1.42095999E-3</c:v>
                </c:pt>
                <c:pt idx="18666" formatCode="General">
                  <c:v>1.42103999E-3</c:v>
                </c:pt>
                <c:pt idx="18667" formatCode="General">
                  <c:v>1.4211199899999999E-3</c:v>
                </c:pt>
                <c:pt idx="18668" formatCode="General">
                  <c:v>1.4211999900000001E-3</c:v>
                </c:pt>
                <c:pt idx="18669" formatCode="General">
                  <c:v>1.4212799900000001E-3</c:v>
                </c:pt>
                <c:pt idx="18670" formatCode="General">
                  <c:v>1.42135999E-3</c:v>
                </c:pt>
                <c:pt idx="18671" formatCode="General">
                  <c:v>1.42143999E-3</c:v>
                </c:pt>
                <c:pt idx="18672" formatCode="General">
                  <c:v>1.4215199899999999E-3</c:v>
                </c:pt>
                <c:pt idx="18673" formatCode="General">
                  <c:v>1.4215999899999999E-3</c:v>
                </c:pt>
                <c:pt idx="18674" formatCode="General">
                  <c:v>1.4216799900000001E-3</c:v>
                </c:pt>
                <c:pt idx="18675" formatCode="General">
                  <c:v>1.42175999E-3</c:v>
                </c:pt>
                <c:pt idx="18676" formatCode="General">
                  <c:v>1.42183999E-3</c:v>
                </c:pt>
                <c:pt idx="18677" formatCode="General">
                  <c:v>1.42191999E-3</c:v>
                </c:pt>
                <c:pt idx="18678" formatCode="General">
                  <c:v>1.4219999899999999E-3</c:v>
                </c:pt>
                <c:pt idx="18679" formatCode="General">
                  <c:v>1.4220799900000001E-3</c:v>
                </c:pt>
                <c:pt idx="18680" formatCode="General">
                  <c:v>1.42215999E-3</c:v>
                </c:pt>
                <c:pt idx="18681" formatCode="General">
                  <c:v>1.42223999E-3</c:v>
                </c:pt>
                <c:pt idx="18682" formatCode="General">
                  <c:v>1.42231999E-3</c:v>
                </c:pt>
                <c:pt idx="18683" formatCode="General">
                  <c:v>1.4223999899999999E-3</c:v>
                </c:pt>
                <c:pt idx="18684" formatCode="General">
                  <c:v>1.4224799900000001E-3</c:v>
                </c:pt>
                <c:pt idx="18685" formatCode="General">
                  <c:v>1.4225599900000001E-3</c:v>
                </c:pt>
                <c:pt idx="18686" formatCode="General">
                  <c:v>1.42263999E-3</c:v>
                </c:pt>
                <c:pt idx="18687" formatCode="General">
                  <c:v>1.42271999E-3</c:v>
                </c:pt>
                <c:pt idx="18688" formatCode="General">
                  <c:v>1.4227999899999999E-3</c:v>
                </c:pt>
                <c:pt idx="18689" formatCode="General">
                  <c:v>1.4228799900000001E-3</c:v>
                </c:pt>
                <c:pt idx="18690" formatCode="General">
                  <c:v>1.4229599900000001E-3</c:v>
                </c:pt>
                <c:pt idx="18691" formatCode="General">
                  <c:v>1.42303999E-3</c:v>
                </c:pt>
                <c:pt idx="18692" formatCode="General">
                  <c:v>1.42311999E-3</c:v>
                </c:pt>
                <c:pt idx="18693" formatCode="General">
                  <c:v>1.4231999899999999E-3</c:v>
                </c:pt>
                <c:pt idx="18694" formatCode="General">
                  <c:v>1.4232799899999999E-3</c:v>
                </c:pt>
                <c:pt idx="18695" formatCode="General">
                  <c:v>1.4233599900000001E-3</c:v>
                </c:pt>
                <c:pt idx="18696" formatCode="General">
                  <c:v>1.42343999E-3</c:v>
                </c:pt>
                <c:pt idx="18697" formatCode="General">
                  <c:v>1.42351999E-3</c:v>
                </c:pt>
                <c:pt idx="18698" formatCode="General">
                  <c:v>1.4235999899999999E-3</c:v>
                </c:pt>
                <c:pt idx="18699" formatCode="General">
                  <c:v>1.4236799899999999E-3</c:v>
                </c:pt>
                <c:pt idx="18700" formatCode="General">
                  <c:v>1.4237599900000001E-3</c:v>
                </c:pt>
                <c:pt idx="18701" formatCode="General">
                  <c:v>1.42383999E-3</c:v>
                </c:pt>
                <c:pt idx="18702" formatCode="General">
                  <c:v>1.42391999E-3</c:v>
                </c:pt>
                <c:pt idx="18703" formatCode="General">
                  <c:v>1.42399999E-3</c:v>
                </c:pt>
                <c:pt idx="18704" formatCode="General">
                  <c:v>1.4240799899999999E-3</c:v>
                </c:pt>
                <c:pt idx="18705" formatCode="General">
                  <c:v>1.4241599900000001E-3</c:v>
                </c:pt>
                <c:pt idx="18706" formatCode="General">
                  <c:v>1.4242399900000001E-3</c:v>
                </c:pt>
                <c:pt idx="18707" formatCode="General">
                  <c:v>1.42431999E-3</c:v>
                </c:pt>
                <c:pt idx="18708" formatCode="General">
                  <c:v>1.42439999E-3</c:v>
                </c:pt>
                <c:pt idx="18709" formatCode="General">
                  <c:v>1.4244799899999999E-3</c:v>
                </c:pt>
                <c:pt idx="18710" formatCode="General">
                  <c:v>1.4245599900000001E-3</c:v>
                </c:pt>
                <c:pt idx="18711" formatCode="General">
                  <c:v>1.4246399900000001E-3</c:v>
                </c:pt>
                <c:pt idx="18712" formatCode="General">
                  <c:v>1.42471999E-3</c:v>
                </c:pt>
                <c:pt idx="18713" formatCode="General">
                  <c:v>1.42479999E-3</c:v>
                </c:pt>
                <c:pt idx="18714" formatCode="General">
                  <c:v>1.4248799899999999E-3</c:v>
                </c:pt>
                <c:pt idx="18715" formatCode="General">
                  <c:v>1.4249599899999999E-3</c:v>
                </c:pt>
                <c:pt idx="18716" formatCode="General">
                  <c:v>1.4250399900000001E-3</c:v>
                </c:pt>
                <c:pt idx="18717" formatCode="General">
                  <c:v>1.42511999E-3</c:v>
                </c:pt>
                <c:pt idx="18718" formatCode="General">
                  <c:v>1.42519999E-3</c:v>
                </c:pt>
                <c:pt idx="18719" formatCode="General">
                  <c:v>1.4252799899999999E-3</c:v>
                </c:pt>
                <c:pt idx="18720" formatCode="General">
                  <c:v>1.4253599899999999E-3</c:v>
                </c:pt>
                <c:pt idx="18721" formatCode="General">
                  <c:v>1.4254399900000001E-3</c:v>
                </c:pt>
                <c:pt idx="18722" formatCode="General">
                  <c:v>1.42551999E-3</c:v>
                </c:pt>
                <c:pt idx="18723" formatCode="General">
                  <c:v>1.42559999E-3</c:v>
                </c:pt>
                <c:pt idx="18724" formatCode="General">
                  <c:v>1.42567999E-3</c:v>
                </c:pt>
                <c:pt idx="18725" formatCode="General">
                  <c:v>1.4257599899999999E-3</c:v>
                </c:pt>
                <c:pt idx="18726" formatCode="General">
                  <c:v>1.4258399900000001E-3</c:v>
                </c:pt>
                <c:pt idx="18727" formatCode="General">
                  <c:v>1.42591999E-3</c:v>
                </c:pt>
                <c:pt idx="18728" formatCode="General">
                  <c:v>1.42599999E-3</c:v>
                </c:pt>
                <c:pt idx="18729" formatCode="General">
                  <c:v>1.42607999E-3</c:v>
                </c:pt>
                <c:pt idx="18730" formatCode="General">
                  <c:v>1.4261599899999999E-3</c:v>
                </c:pt>
                <c:pt idx="18731" formatCode="General">
                  <c:v>1.4262399900000001E-3</c:v>
                </c:pt>
                <c:pt idx="18732" formatCode="General">
                  <c:v>1.4263199900000001E-3</c:v>
                </c:pt>
                <c:pt idx="18733" formatCode="General">
                  <c:v>1.42639999E-3</c:v>
                </c:pt>
                <c:pt idx="18734" formatCode="General">
                  <c:v>1.42647999E-3</c:v>
                </c:pt>
                <c:pt idx="18735" formatCode="General">
                  <c:v>1.4265599899999999E-3</c:v>
                </c:pt>
                <c:pt idx="18736" formatCode="General">
                  <c:v>1.4266399899999999E-3</c:v>
                </c:pt>
                <c:pt idx="18737" formatCode="General">
                  <c:v>1.4267199900000001E-3</c:v>
                </c:pt>
                <c:pt idx="18738" formatCode="General">
                  <c:v>1.42679999E-3</c:v>
                </c:pt>
                <c:pt idx="18739" formatCode="General">
                  <c:v>1.42687999E-3</c:v>
                </c:pt>
                <c:pt idx="18740" formatCode="General">
                  <c:v>1.4269599899999999E-3</c:v>
                </c:pt>
                <c:pt idx="18741" formatCode="General">
                  <c:v>1.4270399899999999E-3</c:v>
                </c:pt>
                <c:pt idx="18742" formatCode="General">
                  <c:v>1.4271199900000001E-3</c:v>
                </c:pt>
                <c:pt idx="18743" formatCode="General">
                  <c:v>1.42719999E-3</c:v>
                </c:pt>
                <c:pt idx="18744" formatCode="General">
                  <c:v>1.42727999E-3</c:v>
                </c:pt>
                <c:pt idx="18745" formatCode="General">
                  <c:v>1.42735999E-3</c:v>
                </c:pt>
                <c:pt idx="18746" formatCode="General">
                  <c:v>1.4274399899999999E-3</c:v>
                </c:pt>
                <c:pt idx="18747" formatCode="General">
                  <c:v>1.4275199900000001E-3</c:v>
                </c:pt>
                <c:pt idx="18748" formatCode="General">
                  <c:v>1.42759999E-3</c:v>
                </c:pt>
                <c:pt idx="18749" formatCode="General">
                  <c:v>1.42767999E-3</c:v>
                </c:pt>
                <c:pt idx="18750" formatCode="General">
                  <c:v>1.42775999E-3</c:v>
                </c:pt>
                <c:pt idx="18751" formatCode="General">
                  <c:v>1.4278399899999999E-3</c:v>
                </c:pt>
                <c:pt idx="18752" formatCode="General">
                  <c:v>1.4279199900000001E-3</c:v>
                </c:pt>
                <c:pt idx="18753" formatCode="General">
                  <c:v>1.4279999900000001E-3</c:v>
                </c:pt>
                <c:pt idx="18754" formatCode="General">
                  <c:v>1.42807999E-3</c:v>
                </c:pt>
                <c:pt idx="18755" formatCode="General">
                  <c:v>1.42815999E-3</c:v>
                </c:pt>
                <c:pt idx="18756" formatCode="General">
                  <c:v>1.4282399899999999E-3</c:v>
                </c:pt>
                <c:pt idx="18757" formatCode="General">
                  <c:v>1.4283199900000001E-3</c:v>
                </c:pt>
                <c:pt idx="18758" formatCode="General">
                  <c:v>1.4283999900000001E-3</c:v>
                </c:pt>
                <c:pt idx="18759" formatCode="General">
                  <c:v>1.42847999E-3</c:v>
                </c:pt>
                <c:pt idx="18760" formatCode="General">
                  <c:v>1.42855999E-3</c:v>
                </c:pt>
                <c:pt idx="18761" formatCode="General">
                  <c:v>1.4286399899999999E-3</c:v>
                </c:pt>
                <c:pt idx="18762" formatCode="General">
                  <c:v>1.4287199899999999E-3</c:v>
                </c:pt>
                <c:pt idx="18763" formatCode="General">
                  <c:v>1.4287999900000001E-3</c:v>
                </c:pt>
                <c:pt idx="18764" formatCode="General">
                  <c:v>1.42887999E-3</c:v>
                </c:pt>
                <c:pt idx="18765" formatCode="General">
                  <c:v>1.42895999E-3</c:v>
                </c:pt>
                <c:pt idx="18766" formatCode="General">
                  <c:v>1.42903999E-3</c:v>
                </c:pt>
                <c:pt idx="18767" formatCode="General">
                  <c:v>1.4291199899999999E-3</c:v>
                </c:pt>
                <c:pt idx="18768" formatCode="General">
                  <c:v>1.4291999900000001E-3</c:v>
                </c:pt>
                <c:pt idx="18769" formatCode="General">
                  <c:v>1.42927999E-3</c:v>
                </c:pt>
                <c:pt idx="18770" formatCode="General">
                  <c:v>1.42935999E-3</c:v>
                </c:pt>
                <c:pt idx="18771" formatCode="General">
                  <c:v>1.42943999E-3</c:v>
                </c:pt>
                <c:pt idx="18772" formatCode="General">
                  <c:v>1.4295199899999999E-3</c:v>
                </c:pt>
                <c:pt idx="18773" formatCode="General">
                  <c:v>1.4295999900000001E-3</c:v>
                </c:pt>
                <c:pt idx="18774" formatCode="General">
                  <c:v>1.4296799900000001E-3</c:v>
                </c:pt>
                <c:pt idx="18775" formatCode="General">
                  <c:v>1.42975999E-3</c:v>
                </c:pt>
                <c:pt idx="18776" formatCode="General">
                  <c:v>1.42983999E-3</c:v>
                </c:pt>
                <c:pt idx="18777" formatCode="General">
                  <c:v>1.4299199899999999E-3</c:v>
                </c:pt>
                <c:pt idx="18778" formatCode="General">
                  <c:v>1.4299999900000001E-3</c:v>
                </c:pt>
                <c:pt idx="18779" formatCode="General">
                  <c:v>1.4300799900000001E-3</c:v>
                </c:pt>
                <c:pt idx="18780" formatCode="General">
                  <c:v>1.43015999E-3</c:v>
                </c:pt>
                <c:pt idx="18781" formatCode="General">
                  <c:v>1.43023999E-3</c:v>
                </c:pt>
                <c:pt idx="18782" formatCode="General">
                  <c:v>1.4303199899999999E-3</c:v>
                </c:pt>
                <c:pt idx="18783" formatCode="General">
                  <c:v>1.4303999899999999E-3</c:v>
                </c:pt>
                <c:pt idx="18784" formatCode="General">
                  <c:v>1.4304799900000001E-3</c:v>
                </c:pt>
                <c:pt idx="18785" formatCode="General">
                  <c:v>1.43055999E-3</c:v>
                </c:pt>
                <c:pt idx="18786" formatCode="General">
                  <c:v>1.43063999E-3</c:v>
                </c:pt>
                <c:pt idx="18787" formatCode="General">
                  <c:v>1.4307199899999999E-3</c:v>
                </c:pt>
                <c:pt idx="18788" formatCode="General">
                  <c:v>1.4307999899999999E-3</c:v>
                </c:pt>
                <c:pt idx="18789" formatCode="General">
                  <c:v>1.4308799900000001E-3</c:v>
                </c:pt>
                <c:pt idx="18790" formatCode="General">
                  <c:v>1.43095999E-3</c:v>
                </c:pt>
                <c:pt idx="18791" formatCode="General">
                  <c:v>1.43103999E-3</c:v>
                </c:pt>
                <c:pt idx="18792" formatCode="General">
                  <c:v>1.43111999E-3</c:v>
                </c:pt>
                <c:pt idx="18793" formatCode="General">
                  <c:v>1.4311999899999999E-3</c:v>
                </c:pt>
                <c:pt idx="18794" formatCode="General">
                  <c:v>1.4312799900000001E-3</c:v>
                </c:pt>
                <c:pt idx="18795" formatCode="General">
                  <c:v>1.4313599900000001E-3</c:v>
                </c:pt>
                <c:pt idx="18796" formatCode="General">
                  <c:v>1.43143999E-3</c:v>
                </c:pt>
                <c:pt idx="18797" formatCode="General">
                  <c:v>1.43151999E-3</c:v>
                </c:pt>
                <c:pt idx="18798" formatCode="General">
                  <c:v>1.4315999899999999E-3</c:v>
                </c:pt>
                <c:pt idx="18799" formatCode="General">
                  <c:v>1.4316799900000001E-3</c:v>
                </c:pt>
                <c:pt idx="18800" formatCode="General">
                  <c:v>1.4317599900000001E-3</c:v>
                </c:pt>
                <c:pt idx="18801" formatCode="General">
                  <c:v>1.43183999E-3</c:v>
                </c:pt>
                <c:pt idx="18802" formatCode="General">
                  <c:v>1.43191999E-3</c:v>
                </c:pt>
                <c:pt idx="18803" formatCode="General">
                  <c:v>1.4319999899999999E-3</c:v>
                </c:pt>
                <c:pt idx="18804" formatCode="General">
                  <c:v>1.4320799899999999E-3</c:v>
                </c:pt>
                <c:pt idx="18805" formatCode="General">
                  <c:v>1.4321599900000001E-3</c:v>
                </c:pt>
                <c:pt idx="18806" formatCode="General">
                  <c:v>1.43223999E-3</c:v>
                </c:pt>
                <c:pt idx="18807" formatCode="General">
                  <c:v>1.43231999E-3</c:v>
                </c:pt>
                <c:pt idx="18808" formatCode="General">
                  <c:v>1.4323999899999999E-3</c:v>
                </c:pt>
                <c:pt idx="18809" formatCode="General">
                  <c:v>1.4324799899999999E-3</c:v>
                </c:pt>
                <c:pt idx="18810" formatCode="General">
                  <c:v>1.4325599900000001E-3</c:v>
                </c:pt>
                <c:pt idx="18811" formatCode="General">
                  <c:v>1.43263999E-3</c:v>
                </c:pt>
                <c:pt idx="18812" formatCode="General">
                  <c:v>1.43271999E-3</c:v>
                </c:pt>
                <c:pt idx="18813" formatCode="General">
                  <c:v>1.43279999E-3</c:v>
                </c:pt>
                <c:pt idx="18814" formatCode="General">
                  <c:v>1.4328799899999999E-3</c:v>
                </c:pt>
                <c:pt idx="18815" formatCode="General">
                  <c:v>1.4329599900000001E-3</c:v>
                </c:pt>
                <c:pt idx="18816" formatCode="General">
                  <c:v>1.43303999E-3</c:v>
                </c:pt>
                <c:pt idx="18817" formatCode="General">
                  <c:v>1.43311999E-3</c:v>
                </c:pt>
                <c:pt idx="18818" formatCode="General">
                  <c:v>1.43319999E-3</c:v>
                </c:pt>
                <c:pt idx="18819" formatCode="General">
                  <c:v>1.4332799899999999E-3</c:v>
                </c:pt>
                <c:pt idx="18820" formatCode="General">
                  <c:v>1.4333599900000001E-3</c:v>
                </c:pt>
                <c:pt idx="18821" formatCode="General">
                  <c:v>1.4334399900000001E-3</c:v>
                </c:pt>
                <c:pt idx="18822" formatCode="General">
                  <c:v>1.43351999E-3</c:v>
                </c:pt>
                <c:pt idx="18823" formatCode="General">
                  <c:v>1.43359999E-3</c:v>
                </c:pt>
                <c:pt idx="18824" formatCode="General">
                  <c:v>1.4336799899999999E-3</c:v>
                </c:pt>
                <c:pt idx="18825" formatCode="General">
                  <c:v>1.4337599899999999E-3</c:v>
                </c:pt>
                <c:pt idx="18826" formatCode="General">
                  <c:v>1.4338399900000001E-3</c:v>
                </c:pt>
                <c:pt idx="18827" formatCode="General">
                  <c:v>1.43391999E-3</c:v>
                </c:pt>
                <c:pt idx="18828" formatCode="General">
                  <c:v>1.43399999E-3</c:v>
                </c:pt>
                <c:pt idx="18829" formatCode="General">
                  <c:v>1.4340799899999999E-3</c:v>
                </c:pt>
                <c:pt idx="18830" formatCode="General">
                  <c:v>1.4341599899999999E-3</c:v>
                </c:pt>
                <c:pt idx="18831" formatCode="General">
                  <c:v>1.4342399900000001E-3</c:v>
                </c:pt>
                <c:pt idx="18832" formatCode="General">
                  <c:v>1.43431999E-3</c:v>
                </c:pt>
                <c:pt idx="18833" formatCode="General">
                  <c:v>1.43439999E-3</c:v>
                </c:pt>
                <c:pt idx="18834" formatCode="General">
                  <c:v>1.43447999E-3</c:v>
                </c:pt>
                <c:pt idx="18835" formatCode="General">
                  <c:v>1.4345599899999999E-3</c:v>
                </c:pt>
                <c:pt idx="18836" formatCode="General">
                  <c:v>1.4346399900000001E-3</c:v>
                </c:pt>
                <c:pt idx="18837" formatCode="General">
                  <c:v>1.43471999E-3</c:v>
                </c:pt>
                <c:pt idx="18838" formatCode="General">
                  <c:v>1.43479999E-3</c:v>
                </c:pt>
                <c:pt idx="18839" formatCode="General">
                  <c:v>1.43487999E-3</c:v>
                </c:pt>
                <c:pt idx="18840" formatCode="General">
                  <c:v>1.4349599899999999E-3</c:v>
                </c:pt>
                <c:pt idx="18841" formatCode="General">
                  <c:v>1.4350399900000001E-3</c:v>
                </c:pt>
                <c:pt idx="18842" formatCode="General">
                  <c:v>1.4351199900000001E-3</c:v>
                </c:pt>
                <c:pt idx="18843" formatCode="General">
                  <c:v>1.43519999E-3</c:v>
                </c:pt>
                <c:pt idx="18844" formatCode="General">
                  <c:v>1.43527999E-3</c:v>
                </c:pt>
                <c:pt idx="18845" formatCode="General">
                  <c:v>1.4353599899999999E-3</c:v>
                </c:pt>
                <c:pt idx="18846" formatCode="General">
                  <c:v>1.4354399900000001E-3</c:v>
                </c:pt>
                <c:pt idx="18847" formatCode="General">
                  <c:v>1.4355199900000001E-3</c:v>
                </c:pt>
                <c:pt idx="18848" formatCode="General">
                  <c:v>1.43559999E-3</c:v>
                </c:pt>
                <c:pt idx="18849" formatCode="General">
                  <c:v>1.43567999E-3</c:v>
                </c:pt>
                <c:pt idx="18850" formatCode="General">
                  <c:v>1.4357599899999999E-3</c:v>
                </c:pt>
                <c:pt idx="18851" formatCode="General">
                  <c:v>1.4358399899999999E-3</c:v>
                </c:pt>
                <c:pt idx="18852" formatCode="General">
                  <c:v>1.4359199900000001E-3</c:v>
                </c:pt>
                <c:pt idx="18853" formatCode="General">
                  <c:v>1.43599999E-3</c:v>
                </c:pt>
                <c:pt idx="18854" formatCode="General">
                  <c:v>1.43607999E-3</c:v>
                </c:pt>
                <c:pt idx="18855" formatCode="General">
                  <c:v>1.43615999E-3</c:v>
                </c:pt>
                <c:pt idx="18856" formatCode="General">
                  <c:v>1.4362399899999999E-3</c:v>
                </c:pt>
                <c:pt idx="18857" formatCode="General">
                  <c:v>1.4363199900000001E-3</c:v>
                </c:pt>
                <c:pt idx="18858" formatCode="General">
                  <c:v>1.43639999E-3</c:v>
                </c:pt>
                <c:pt idx="18859" formatCode="General">
                  <c:v>1.43647999E-3</c:v>
                </c:pt>
                <c:pt idx="18860" formatCode="General">
                  <c:v>1.43655999E-3</c:v>
                </c:pt>
                <c:pt idx="18861" formatCode="General">
                  <c:v>1.4366399899999999E-3</c:v>
                </c:pt>
                <c:pt idx="18862" formatCode="General">
                  <c:v>1.4367199900000001E-3</c:v>
                </c:pt>
                <c:pt idx="18863" formatCode="General">
                  <c:v>1.4367999900000001E-3</c:v>
                </c:pt>
                <c:pt idx="18864" formatCode="General">
                  <c:v>1.43687999E-3</c:v>
                </c:pt>
                <c:pt idx="18865" formatCode="General">
                  <c:v>1.43695999E-3</c:v>
                </c:pt>
                <c:pt idx="18866" formatCode="General">
                  <c:v>1.4370399899999999E-3</c:v>
                </c:pt>
                <c:pt idx="18867" formatCode="General">
                  <c:v>1.4371199900000001E-3</c:v>
                </c:pt>
                <c:pt idx="18868" formatCode="General">
                  <c:v>1.4371999900000001E-3</c:v>
                </c:pt>
                <c:pt idx="18869" formatCode="General">
                  <c:v>1.43727999E-3</c:v>
                </c:pt>
                <c:pt idx="18870" formatCode="General">
                  <c:v>1.43735999E-3</c:v>
                </c:pt>
                <c:pt idx="18871" formatCode="General">
                  <c:v>1.4374399899999999E-3</c:v>
                </c:pt>
                <c:pt idx="18872" formatCode="General">
                  <c:v>1.4375199899999999E-3</c:v>
                </c:pt>
                <c:pt idx="18873" formatCode="General">
                  <c:v>1.4375999900000001E-3</c:v>
                </c:pt>
                <c:pt idx="18874" formatCode="General">
                  <c:v>1.43767999E-3</c:v>
                </c:pt>
                <c:pt idx="18875" formatCode="General">
                  <c:v>1.43775999E-3</c:v>
                </c:pt>
                <c:pt idx="18876" formatCode="General">
                  <c:v>1.4378399899999999E-3</c:v>
                </c:pt>
                <c:pt idx="18877" formatCode="General">
                  <c:v>1.4379199899999999E-3</c:v>
                </c:pt>
                <c:pt idx="18878" formatCode="General">
                  <c:v>1.4379999900000001E-3</c:v>
                </c:pt>
                <c:pt idx="18879" formatCode="General">
                  <c:v>1.43807999E-3</c:v>
                </c:pt>
                <c:pt idx="18880" formatCode="General">
                  <c:v>1.43815999E-3</c:v>
                </c:pt>
                <c:pt idx="18881" formatCode="General">
                  <c:v>1.43823999E-3</c:v>
                </c:pt>
                <c:pt idx="18882" formatCode="General">
                  <c:v>1.4383199899999999E-3</c:v>
                </c:pt>
                <c:pt idx="18883" formatCode="General">
                  <c:v>1.4383999900000001E-3</c:v>
                </c:pt>
                <c:pt idx="18884" formatCode="General">
                  <c:v>1.4384799900000001E-3</c:v>
                </c:pt>
                <c:pt idx="18885" formatCode="General">
                  <c:v>1.43855999E-3</c:v>
                </c:pt>
                <c:pt idx="18886" formatCode="General">
                  <c:v>1.43863999E-3</c:v>
                </c:pt>
                <c:pt idx="18887" formatCode="General">
                  <c:v>1.4387199899999999E-3</c:v>
                </c:pt>
                <c:pt idx="18888" formatCode="General">
                  <c:v>1.4387999900000001E-3</c:v>
                </c:pt>
                <c:pt idx="18889" formatCode="General">
                  <c:v>1.4388799900000001E-3</c:v>
                </c:pt>
                <c:pt idx="18890" formatCode="General">
                  <c:v>1.43895999E-3</c:v>
                </c:pt>
                <c:pt idx="18891" formatCode="General">
                  <c:v>1.43903999E-3</c:v>
                </c:pt>
                <c:pt idx="18892" formatCode="General">
                  <c:v>1.4391199899999999E-3</c:v>
                </c:pt>
                <c:pt idx="18893" formatCode="General">
                  <c:v>1.4391999899999999E-3</c:v>
                </c:pt>
                <c:pt idx="18894" formatCode="General">
                  <c:v>1.4392799900000001E-3</c:v>
                </c:pt>
                <c:pt idx="18895" formatCode="General">
                  <c:v>1.43935999E-3</c:v>
                </c:pt>
                <c:pt idx="18896" formatCode="General">
                  <c:v>1.43943999E-3</c:v>
                </c:pt>
                <c:pt idx="18897" formatCode="General">
                  <c:v>1.4395199899999999E-3</c:v>
                </c:pt>
                <c:pt idx="18898" formatCode="General">
                  <c:v>1.4395999899999999E-3</c:v>
                </c:pt>
                <c:pt idx="18899" formatCode="General">
                  <c:v>1.4396799900000001E-3</c:v>
                </c:pt>
                <c:pt idx="18900" formatCode="General">
                  <c:v>1.43975999E-3</c:v>
                </c:pt>
                <c:pt idx="18901" formatCode="General">
                  <c:v>1.43983999E-3</c:v>
                </c:pt>
                <c:pt idx="18902" formatCode="General">
                  <c:v>1.43991999E-3</c:v>
                </c:pt>
                <c:pt idx="18903" formatCode="General">
                  <c:v>1.4399999899999999E-3</c:v>
                </c:pt>
                <c:pt idx="18904" formatCode="General">
                  <c:v>1.4400799900000001E-3</c:v>
                </c:pt>
                <c:pt idx="18905" formatCode="General">
                  <c:v>1.44015999E-3</c:v>
                </c:pt>
                <c:pt idx="18906" formatCode="General">
                  <c:v>1.44023999E-3</c:v>
                </c:pt>
                <c:pt idx="18907" formatCode="General">
                  <c:v>1.44031999E-3</c:v>
                </c:pt>
                <c:pt idx="18908" formatCode="General">
                  <c:v>1.4403999899999999E-3</c:v>
                </c:pt>
                <c:pt idx="18909" formatCode="General">
                  <c:v>1.4404799900000001E-3</c:v>
                </c:pt>
                <c:pt idx="18910" formatCode="General">
                  <c:v>1.4405599900000001E-3</c:v>
                </c:pt>
                <c:pt idx="18911" formatCode="General">
                  <c:v>1.44063999E-3</c:v>
                </c:pt>
                <c:pt idx="18912" formatCode="General">
                  <c:v>1.44071999E-3</c:v>
                </c:pt>
                <c:pt idx="18913" formatCode="General">
                  <c:v>1.4407999899999999E-3</c:v>
                </c:pt>
                <c:pt idx="18914" formatCode="General">
                  <c:v>1.4408799899999999E-3</c:v>
                </c:pt>
                <c:pt idx="18915" formatCode="General">
                  <c:v>1.4409599900000001E-3</c:v>
                </c:pt>
                <c:pt idx="18916" formatCode="General">
                  <c:v>1.44103999E-3</c:v>
                </c:pt>
                <c:pt idx="18917" formatCode="General">
                  <c:v>1.44111999E-3</c:v>
                </c:pt>
                <c:pt idx="18918" formatCode="General">
                  <c:v>1.4411999899999999E-3</c:v>
                </c:pt>
                <c:pt idx="18919" formatCode="General">
                  <c:v>1.4412799899999999E-3</c:v>
                </c:pt>
                <c:pt idx="18920" formatCode="General">
                  <c:v>1.4413599900000001E-3</c:v>
                </c:pt>
                <c:pt idx="18921" formatCode="General">
                  <c:v>1.44143999E-3</c:v>
                </c:pt>
                <c:pt idx="18922" formatCode="General">
                  <c:v>1.44151999E-3</c:v>
                </c:pt>
                <c:pt idx="18923" formatCode="General">
                  <c:v>1.44159999E-3</c:v>
                </c:pt>
                <c:pt idx="18924" formatCode="General">
                  <c:v>1.4416799899999999E-3</c:v>
                </c:pt>
                <c:pt idx="18925" formatCode="General">
                  <c:v>1.4417599900000001E-3</c:v>
                </c:pt>
                <c:pt idx="18926" formatCode="General">
                  <c:v>1.44183999E-3</c:v>
                </c:pt>
                <c:pt idx="18927" formatCode="General">
                  <c:v>1.44191999E-3</c:v>
                </c:pt>
                <c:pt idx="18928" formatCode="General">
                  <c:v>1.44199999E-3</c:v>
                </c:pt>
                <c:pt idx="18929" formatCode="General">
                  <c:v>1.4420799899999999E-3</c:v>
                </c:pt>
                <c:pt idx="18930" formatCode="General">
                  <c:v>1.4421599900000001E-3</c:v>
                </c:pt>
                <c:pt idx="18931" formatCode="General">
                  <c:v>1.4422399900000001E-3</c:v>
                </c:pt>
                <c:pt idx="18932" formatCode="General">
                  <c:v>1.44231999E-3</c:v>
                </c:pt>
                <c:pt idx="18933" formatCode="General">
                  <c:v>1.44239999E-3</c:v>
                </c:pt>
                <c:pt idx="18934" formatCode="General">
                  <c:v>1.4424799899999999E-3</c:v>
                </c:pt>
                <c:pt idx="18935" formatCode="General">
                  <c:v>1.4425599900000001E-3</c:v>
                </c:pt>
                <c:pt idx="18936" formatCode="General">
                  <c:v>1.4426399900000001E-3</c:v>
                </c:pt>
                <c:pt idx="18937" formatCode="General">
                  <c:v>1.44271999E-3</c:v>
                </c:pt>
                <c:pt idx="18938" formatCode="General">
                  <c:v>1.44279999E-3</c:v>
                </c:pt>
                <c:pt idx="18939" formatCode="General">
                  <c:v>1.4428799899999999E-3</c:v>
                </c:pt>
                <c:pt idx="18940" formatCode="General">
                  <c:v>1.4429599899999999E-3</c:v>
                </c:pt>
                <c:pt idx="18941" formatCode="General">
                  <c:v>1.4430399900000001E-3</c:v>
                </c:pt>
                <c:pt idx="18942" formatCode="General">
                  <c:v>1.44311999E-3</c:v>
                </c:pt>
                <c:pt idx="18943" formatCode="General">
                  <c:v>1.44319999E-3</c:v>
                </c:pt>
                <c:pt idx="18944" formatCode="General">
                  <c:v>1.44327999E-3</c:v>
                </c:pt>
                <c:pt idx="18945" formatCode="General">
                  <c:v>1.4433599899999999E-3</c:v>
                </c:pt>
                <c:pt idx="18946" formatCode="General">
                  <c:v>1.4434399900000001E-3</c:v>
                </c:pt>
                <c:pt idx="18947" formatCode="General">
                  <c:v>1.44351999E-3</c:v>
                </c:pt>
                <c:pt idx="18948" formatCode="General">
                  <c:v>1.44359999E-3</c:v>
                </c:pt>
                <c:pt idx="18949" formatCode="General">
                  <c:v>1.44367999E-3</c:v>
                </c:pt>
                <c:pt idx="18950" formatCode="General">
                  <c:v>1.4437599899999999E-3</c:v>
                </c:pt>
                <c:pt idx="18951" formatCode="General">
                  <c:v>1.4438399900000001E-3</c:v>
                </c:pt>
                <c:pt idx="18952" formatCode="General">
                  <c:v>1.4439199900000001E-3</c:v>
                </c:pt>
                <c:pt idx="18953" formatCode="General">
                  <c:v>1.44399999E-3</c:v>
                </c:pt>
                <c:pt idx="18954" formatCode="General">
                  <c:v>1.44407999E-3</c:v>
                </c:pt>
                <c:pt idx="18955" formatCode="General">
                  <c:v>1.4441599899999999E-3</c:v>
                </c:pt>
                <c:pt idx="18956" formatCode="General">
                  <c:v>1.4442399900000001E-3</c:v>
                </c:pt>
                <c:pt idx="18957" formatCode="General">
                  <c:v>1.4443199900000001E-3</c:v>
                </c:pt>
                <c:pt idx="18958" formatCode="General">
                  <c:v>1.44439999E-3</c:v>
                </c:pt>
                <c:pt idx="18959" formatCode="General">
                  <c:v>1.44447999E-3</c:v>
                </c:pt>
                <c:pt idx="18960" formatCode="General">
                  <c:v>1.4445599899999999E-3</c:v>
                </c:pt>
                <c:pt idx="18961" formatCode="General">
                  <c:v>1.4446399899999999E-3</c:v>
                </c:pt>
                <c:pt idx="18962" formatCode="General">
                  <c:v>1.4447199900000001E-3</c:v>
                </c:pt>
                <c:pt idx="18963" formatCode="General">
                  <c:v>1.44479999E-3</c:v>
                </c:pt>
                <c:pt idx="18964" formatCode="General">
                  <c:v>1.44487999E-3</c:v>
                </c:pt>
                <c:pt idx="18965" formatCode="General">
                  <c:v>1.4449599899999999E-3</c:v>
                </c:pt>
                <c:pt idx="18966" formatCode="General">
                  <c:v>1.4450399899999999E-3</c:v>
                </c:pt>
                <c:pt idx="18967" formatCode="General">
                  <c:v>1.4451199900000001E-3</c:v>
                </c:pt>
                <c:pt idx="18968" formatCode="General">
                  <c:v>1.44519999E-3</c:v>
                </c:pt>
                <c:pt idx="18969" formatCode="General">
                  <c:v>1.44527999E-3</c:v>
                </c:pt>
                <c:pt idx="18970" formatCode="General">
                  <c:v>1.44535999E-3</c:v>
                </c:pt>
                <c:pt idx="18971" formatCode="General">
                  <c:v>1.4454399899999999E-3</c:v>
                </c:pt>
                <c:pt idx="18972" formatCode="General">
                  <c:v>1.4455199900000001E-3</c:v>
                </c:pt>
                <c:pt idx="18973" formatCode="General">
                  <c:v>1.44559999E-3</c:v>
                </c:pt>
                <c:pt idx="18974" formatCode="General">
                  <c:v>1.44567999E-3</c:v>
                </c:pt>
                <c:pt idx="18975" formatCode="General">
                  <c:v>1.44575999E-3</c:v>
                </c:pt>
                <c:pt idx="18976" formatCode="General">
                  <c:v>1.4458399899999999E-3</c:v>
                </c:pt>
                <c:pt idx="18977" formatCode="General">
                  <c:v>1.4459199900000001E-3</c:v>
                </c:pt>
                <c:pt idx="18978" formatCode="General">
                  <c:v>1.4459999900000001E-3</c:v>
                </c:pt>
                <c:pt idx="18979" formatCode="General">
                  <c:v>1.44607999E-3</c:v>
                </c:pt>
                <c:pt idx="18980" formatCode="General">
                  <c:v>1.44615999E-3</c:v>
                </c:pt>
                <c:pt idx="18981" formatCode="General">
                  <c:v>1.4462399899999999E-3</c:v>
                </c:pt>
                <c:pt idx="18982" formatCode="General">
                  <c:v>1.4463199899999999E-3</c:v>
                </c:pt>
                <c:pt idx="18983" formatCode="General">
                  <c:v>1.4463999900000001E-3</c:v>
                </c:pt>
                <c:pt idx="18984" formatCode="General">
                  <c:v>1.44647999E-3</c:v>
                </c:pt>
                <c:pt idx="18985" formatCode="General">
                  <c:v>1.44655999E-3</c:v>
                </c:pt>
                <c:pt idx="18986" formatCode="General">
                  <c:v>1.4466399899999999E-3</c:v>
                </c:pt>
                <c:pt idx="18987" formatCode="General">
                  <c:v>1.4467199899999999E-3</c:v>
                </c:pt>
                <c:pt idx="18988" formatCode="General">
                  <c:v>1.4467999900000001E-3</c:v>
                </c:pt>
                <c:pt idx="18989" formatCode="General">
                  <c:v>1.44687999E-3</c:v>
                </c:pt>
                <c:pt idx="18990" formatCode="General">
                  <c:v>1.44695999E-3</c:v>
                </c:pt>
                <c:pt idx="18991" formatCode="General">
                  <c:v>1.44703999E-3</c:v>
                </c:pt>
                <c:pt idx="18992" formatCode="General">
                  <c:v>1.4471199899999999E-3</c:v>
                </c:pt>
                <c:pt idx="18993" formatCode="General">
                  <c:v>1.4471999900000001E-3</c:v>
                </c:pt>
                <c:pt idx="18994" formatCode="General">
                  <c:v>1.44727999E-3</c:v>
                </c:pt>
                <c:pt idx="18995" formatCode="General">
                  <c:v>1.44735999E-3</c:v>
                </c:pt>
                <c:pt idx="18996" formatCode="General">
                  <c:v>1.44743999E-3</c:v>
                </c:pt>
                <c:pt idx="18997" formatCode="General">
                  <c:v>1.4475199899999999E-3</c:v>
                </c:pt>
                <c:pt idx="18998" formatCode="General">
                  <c:v>1.4475999900000001E-3</c:v>
                </c:pt>
                <c:pt idx="18999" formatCode="General">
                  <c:v>1.4476799900000001E-3</c:v>
                </c:pt>
                <c:pt idx="19000" formatCode="General">
                  <c:v>1.44775999E-3</c:v>
                </c:pt>
                <c:pt idx="19001" formatCode="General">
                  <c:v>1.44783999E-3</c:v>
                </c:pt>
                <c:pt idx="19002" formatCode="General">
                  <c:v>1.4479199899999999E-3</c:v>
                </c:pt>
                <c:pt idx="19003" formatCode="General">
                  <c:v>1.4479999900000001E-3</c:v>
                </c:pt>
                <c:pt idx="19004" formatCode="General">
                  <c:v>1.4480799900000001E-3</c:v>
                </c:pt>
                <c:pt idx="19005" formatCode="General">
                  <c:v>1.44815999E-3</c:v>
                </c:pt>
                <c:pt idx="19006" formatCode="General">
                  <c:v>1.44823999E-3</c:v>
                </c:pt>
                <c:pt idx="19007" formatCode="General">
                  <c:v>1.4483199899999999E-3</c:v>
                </c:pt>
                <c:pt idx="19008" formatCode="General">
                  <c:v>1.4483999899999999E-3</c:v>
                </c:pt>
                <c:pt idx="19009" formatCode="General">
                  <c:v>1.4484799900000001E-3</c:v>
                </c:pt>
                <c:pt idx="19010" formatCode="General">
                  <c:v>1.44855999E-3</c:v>
                </c:pt>
                <c:pt idx="19011" formatCode="General">
                  <c:v>1.44863999E-3</c:v>
                </c:pt>
                <c:pt idx="19012" formatCode="General">
                  <c:v>1.44871999E-3</c:v>
                </c:pt>
                <c:pt idx="19013" formatCode="General">
                  <c:v>1.4487999899999999E-3</c:v>
                </c:pt>
                <c:pt idx="19014" formatCode="General">
                  <c:v>1.4488799900000001E-3</c:v>
                </c:pt>
                <c:pt idx="19015" formatCode="General">
                  <c:v>1.44895999E-3</c:v>
                </c:pt>
                <c:pt idx="19016" formatCode="General">
                  <c:v>1.44903999E-3</c:v>
                </c:pt>
                <c:pt idx="19017" formatCode="General">
                  <c:v>1.44911999E-3</c:v>
                </c:pt>
                <c:pt idx="19018" formatCode="General">
                  <c:v>1.4491999899999999E-3</c:v>
                </c:pt>
                <c:pt idx="19019" formatCode="General">
                  <c:v>1.4492799900000001E-3</c:v>
                </c:pt>
                <c:pt idx="19020" formatCode="General">
                  <c:v>1.4493599900000001E-3</c:v>
                </c:pt>
                <c:pt idx="19021" formatCode="General">
                  <c:v>1.44943999E-3</c:v>
                </c:pt>
                <c:pt idx="19022" formatCode="General">
                  <c:v>1.44951999E-3</c:v>
                </c:pt>
                <c:pt idx="19023" formatCode="General">
                  <c:v>1.4495999899999999E-3</c:v>
                </c:pt>
                <c:pt idx="19024" formatCode="General">
                  <c:v>1.4496799900000001E-3</c:v>
                </c:pt>
                <c:pt idx="19025" formatCode="General">
                  <c:v>1.4497599900000001E-3</c:v>
                </c:pt>
                <c:pt idx="19026" formatCode="General">
                  <c:v>1.44983999E-3</c:v>
                </c:pt>
                <c:pt idx="19027" formatCode="General">
                  <c:v>1.44991999E-3</c:v>
                </c:pt>
                <c:pt idx="19028" formatCode="General">
                  <c:v>1.4499999899999999E-3</c:v>
                </c:pt>
                <c:pt idx="19029" formatCode="General">
                  <c:v>1.4500799899999999E-3</c:v>
                </c:pt>
                <c:pt idx="19030" formatCode="General">
                  <c:v>1.4501599900000001E-3</c:v>
                </c:pt>
                <c:pt idx="19031" formatCode="General">
                  <c:v>1.45023999E-3</c:v>
                </c:pt>
                <c:pt idx="19032" formatCode="General">
                  <c:v>1.45031999E-3</c:v>
                </c:pt>
                <c:pt idx="19033" formatCode="General">
                  <c:v>1.4503999899999999E-3</c:v>
                </c:pt>
                <c:pt idx="19034" formatCode="General">
                  <c:v>1.4504799899999999E-3</c:v>
                </c:pt>
                <c:pt idx="19035" formatCode="General">
                  <c:v>1.4505599900000001E-3</c:v>
                </c:pt>
                <c:pt idx="19036" formatCode="General">
                  <c:v>1.45063999E-3</c:v>
                </c:pt>
                <c:pt idx="19037" formatCode="General">
                  <c:v>1.45071999E-3</c:v>
                </c:pt>
                <c:pt idx="19038" formatCode="General">
                  <c:v>1.45079999E-3</c:v>
                </c:pt>
                <c:pt idx="19039" formatCode="General">
                  <c:v>1.4508799899999999E-3</c:v>
                </c:pt>
                <c:pt idx="19040" formatCode="General">
                  <c:v>1.4509599900000001E-3</c:v>
                </c:pt>
                <c:pt idx="19041" formatCode="General">
                  <c:v>1.4510399900000001E-3</c:v>
                </c:pt>
                <c:pt idx="19042" formatCode="General">
                  <c:v>1.45111999E-3</c:v>
                </c:pt>
                <c:pt idx="19043" formatCode="General">
                  <c:v>1.45119999E-3</c:v>
                </c:pt>
                <c:pt idx="19044" formatCode="General">
                  <c:v>1.4512799899999999E-3</c:v>
                </c:pt>
                <c:pt idx="19045" formatCode="General">
                  <c:v>1.4513599900000001E-3</c:v>
                </c:pt>
                <c:pt idx="19046" formatCode="General">
                  <c:v>1.4514399900000001E-3</c:v>
                </c:pt>
                <c:pt idx="19047" formatCode="General">
                  <c:v>1.45151999E-3</c:v>
                </c:pt>
                <c:pt idx="19048" formatCode="General">
                  <c:v>1.45159999E-3</c:v>
                </c:pt>
                <c:pt idx="19049" formatCode="General">
                  <c:v>1.4516799899999999E-3</c:v>
                </c:pt>
                <c:pt idx="19050" formatCode="General">
                  <c:v>1.4517599899999999E-3</c:v>
                </c:pt>
                <c:pt idx="19051" formatCode="General">
                  <c:v>1.4518399900000001E-3</c:v>
                </c:pt>
                <c:pt idx="19052" formatCode="General">
                  <c:v>1.45191999E-3</c:v>
                </c:pt>
                <c:pt idx="19053" formatCode="General">
                  <c:v>1.45199999E-3</c:v>
                </c:pt>
                <c:pt idx="19054" formatCode="General">
                  <c:v>1.4520799899999999E-3</c:v>
                </c:pt>
                <c:pt idx="19055" formatCode="General">
                  <c:v>1.4521599899999999E-3</c:v>
                </c:pt>
                <c:pt idx="19056" formatCode="General">
                  <c:v>1.4522399900000001E-3</c:v>
                </c:pt>
                <c:pt idx="19057" formatCode="General">
                  <c:v>1.45231999E-3</c:v>
                </c:pt>
                <c:pt idx="19058" formatCode="General">
                  <c:v>1.45239999E-3</c:v>
                </c:pt>
                <c:pt idx="19059" formatCode="General">
                  <c:v>1.45247999E-3</c:v>
                </c:pt>
                <c:pt idx="19060" formatCode="General">
                  <c:v>1.4525599899999999E-3</c:v>
                </c:pt>
                <c:pt idx="19061" formatCode="General">
                  <c:v>1.4526399900000001E-3</c:v>
                </c:pt>
                <c:pt idx="19062" formatCode="General">
                  <c:v>1.45271999E-3</c:v>
                </c:pt>
                <c:pt idx="19063" formatCode="General">
                  <c:v>1.45279999E-3</c:v>
                </c:pt>
                <c:pt idx="19064" formatCode="General">
                  <c:v>1.45287999E-3</c:v>
                </c:pt>
                <c:pt idx="19065" formatCode="General">
                  <c:v>1.4529599899999999E-3</c:v>
                </c:pt>
                <c:pt idx="19066" formatCode="General">
                  <c:v>1.4530399900000001E-3</c:v>
                </c:pt>
                <c:pt idx="19067" formatCode="General">
                  <c:v>1.4531199900000001E-3</c:v>
                </c:pt>
                <c:pt idx="19068" formatCode="General">
                  <c:v>1.45319999E-3</c:v>
                </c:pt>
                <c:pt idx="19069" formatCode="General">
                  <c:v>1.45327999E-3</c:v>
                </c:pt>
                <c:pt idx="19070" formatCode="General">
                  <c:v>1.4533599899999999E-3</c:v>
                </c:pt>
                <c:pt idx="19071" formatCode="General">
                  <c:v>1.4534399899999999E-3</c:v>
                </c:pt>
                <c:pt idx="19072" formatCode="General">
                  <c:v>1.4535199900000001E-3</c:v>
                </c:pt>
                <c:pt idx="19073" formatCode="General">
                  <c:v>1.45359999E-3</c:v>
                </c:pt>
                <c:pt idx="19074" formatCode="General">
                  <c:v>1.45367999E-3</c:v>
                </c:pt>
                <c:pt idx="19075" formatCode="General">
                  <c:v>1.4537599899999999E-3</c:v>
                </c:pt>
                <c:pt idx="19076" formatCode="General">
                  <c:v>1.4538399899999999E-3</c:v>
                </c:pt>
                <c:pt idx="19077" formatCode="General">
                  <c:v>1.4539199900000001E-3</c:v>
                </c:pt>
                <c:pt idx="19078" formatCode="General">
                  <c:v>1.45399999E-3</c:v>
                </c:pt>
                <c:pt idx="19079" formatCode="General">
                  <c:v>1.45407999E-3</c:v>
                </c:pt>
                <c:pt idx="19080" formatCode="General">
                  <c:v>1.45415999E-3</c:v>
                </c:pt>
                <c:pt idx="19081" formatCode="General">
                  <c:v>1.4542399899999999E-3</c:v>
                </c:pt>
                <c:pt idx="19082" formatCode="General">
                  <c:v>1.4543199900000001E-3</c:v>
                </c:pt>
                <c:pt idx="19083" formatCode="General">
                  <c:v>1.45439999E-3</c:v>
                </c:pt>
                <c:pt idx="19084" formatCode="General">
                  <c:v>1.45447999E-3</c:v>
                </c:pt>
                <c:pt idx="19085" formatCode="General">
                  <c:v>1.45455999E-3</c:v>
                </c:pt>
                <c:pt idx="19086" formatCode="General">
                  <c:v>1.4546399899999999E-3</c:v>
                </c:pt>
                <c:pt idx="19087" formatCode="General">
                  <c:v>1.4547199900000001E-3</c:v>
                </c:pt>
                <c:pt idx="19088" formatCode="General">
                  <c:v>1.4547999900000001E-3</c:v>
                </c:pt>
                <c:pt idx="19089" formatCode="General">
                  <c:v>1.45487999E-3</c:v>
                </c:pt>
                <c:pt idx="19090" formatCode="General">
                  <c:v>1.45495999E-3</c:v>
                </c:pt>
                <c:pt idx="19091" formatCode="General">
                  <c:v>1.4550399899999999E-3</c:v>
                </c:pt>
                <c:pt idx="19092" formatCode="General">
                  <c:v>1.4551199900000001E-3</c:v>
                </c:pt>
                <c:pt idx="19093" formatCode="General">
                  <c:v>1.4551999900000001E-3</c:v>
                </c:pt>
                <c:pt idx="19094" formatCode="General">
                  <c:v>1.45527999E-3</c:v>
                </c:pt>
                <c:pt idx="19095" formatCode="General">
                  <c:v>1.45535999E-3</c:v>
                </c:pt>
                <c:pt idx="19096" formatCode="General">
                  <c:v>1.4554399899999999E-3</c:v>
                </c:pt>
                <c:pt idx="19097" formatCode="General">
                  <c:v>1.4555199899999999E-3</c:v>
                </c:pt>
                <c:pt idx="19098" formatCode="General">
                  <c:v>1.4555999900000001E-3</c:v>
                </c:pt>
                <c:pt idx="19099" formatCode="General">
                  <c:v>1.45567999E-3</c:v>
                </c:pt>
                <c:pt idx="19100" formatCode="General">
                  <c:v>1.45575999E-3</c:v>
                </c:pt>
                <c:pt idx="19101" formatCode="General">
                  <c:v>1.45583999E-3</c:v>
                </c:pt>
                <c:pt idx="19102" formatCode="General">
                  <c:v>1.4559199899999999E-3</c:v>
                </c:pt>
                <c:pt idx="19103" formatCode="General">
                  <c:v>1.4559999900000001E-3</c:v>
                </c:pt>
                <c:pt idx="19104" formatCode="General">
                  <c:v>1.45607999E-3</c:v>
                </c:pt>
                <c:pt idx="19105" formatCode="General">
                  <c:v>1.45615999E-3</c:v>
                </c:pt>
                <c:pt idx="19106" formatCode="General">
                  <c:v>1.45623999E-3</c:v>
                </c:pt>
                <c:pt idx="19107" formatCode="General">
                  <c:v>1.4563199899999999E-3</c:v>
                </c:pt>
                <c:pt idx="19108" formatCode="General">
                  <c:v>1.4563999900000001E-3</c:v>
                </c:pt>
                <c:pt idx="19109" formatCode="General">
                  <c:v>1.4564799900000001E-3</c:v>
                </c:pt>
                <c:pt idx="19110" formatCode="General">
                  <c:v>1.45655999E-3</c:v>
                </c:pt>
                <c:pt idx="19111" formatCode="General">
                  <c:v>1.45663999E-3</c:v>
                </c:pt>
                <c:pt idx="19112" formatCode="General">
                  <c:v>1.4567199899999999E-3</c:v>
                </c:pt>
                <c:pt idx="19113" formatCode="General">
                  <c:v>1.4567999900000001E-3</c:v>
                </c:pt>
                <c:pt idx="19114" formatCode="General">
                  <c:v>1.4568799900000001E-3</c:v>
                </c:pt>
                <c:pt idx="19115" formatCode="General">
                  <c:v>1.45695999E-3</c:v>
                </c:pt>
                <c:pt idx="19116" formatCode="General">
                  <c:v>1.45703999E-3</c:v>
                </c:pt>
                <c:pt idx="19117" formatCode="General">
                  <c:v>1.4571199899999999E-3</c:v>
                </c:pt>
                <c:pt idx="19118" formatCode="General">
                  <c:v>1.4571999899999999E-3</c:v>
                </c:pt>
                <c:pt idx="19119" formatCode="General">
                  <c:v>1.4572799900000001E-3</c:v>
                </c:pt>
                <c:pt idx="19120" formatCode="General">
                  <c:v>1.45735999E-3</c:v>
                </c:pt>
                <c:pt idx="19121" formatCode="General">
                  <c:v>1.45743999E-3</c:v>
                </c:pt>
                <c:pt idx="19122" formatCode="General">
                  <c:v>1.4575199899999999E-3</c:v>
                </c:pt>
                <c:pt idx="19123" formatCode="General">
                  <c:v>1.4575999899999999E-3</c:v>
                </c:pt>
                <c:pt idx="19124" formatCode="General">
                  <c:v>1.4576799900000001E-3</c:v>
                </c:pt>
                <c:pt idx="19125" formatCode="General">
                  <c:v>1.45775999E-3</c:v>
                </c:pt>
                <c:pt idx="19126" formatCode="General">
                  <c:v>1.45783999E-3</c:v>
                </c:pt>
                <c:pt idx="19127" formatCode="General">
                  <c:v>1.45791999E-3</c:v>
                </c:pt>
                <c:pt idx="19128" formatCode="General">
                  <c:v>1.4579999899999999E-3</c:v>
                </c:pt>
                <c:pt idx="19129" formatCode="General">
                  <c:v>1.4580799900000001E-3</c:v>
                </c:pt>
                <c:pt idx="19130" formatCode="General">
                  <c:v>1.4581599900000001E-3</c:v>
                </c:pt>
                <c:pt idx="19131" formatCode="General">
                  <c:v>1.45823999E-3</c:v>
                </c:pt>
                <c:pt idx="19132" formatCode="General">
                  <c:v>1.45831999E-3</c:v>
                </c:pt>
                <c:pt idx="19133" formatCode="General">
                  <c:v>1.4583999899999999E-3</c:v>
                </c:pt>
                <c:pt idx="19134" formatCode="General">
                  <c:v>1.4584799900000001E-3</c:v>
                </c:pt>
                <c:pt idx="19135" formatCode="General">
                  <c:v>1.4585599900000001E-3</c:v>
                </c:pt>
                <c:pt idx="19136" formatCode="General">
                  <c:v>1.45863999E-3</c:v>
                </c:pt>
                <c:pt idx="19137" formatCode="General">
                  <c:v>1.45871999E-3</c:v>
                </c:pt>
                <c:pt idx="19138" formatCode="General">
                  <c:v>1.4587999899999999E-3</c:v>
                </c:pt>
                <c:pt idx="19139" formatCode="General">
                  <c:v>1.4588799899999999E-3</c:v>
                </c:pt>
                <c:pt idx="19140" formatCode="General">
                  <c:v>1.4589599900000001E-3</c:v>
                </c:pt>
                <c:pt idx="19141" formatCode="General">
                  <c:v>1.45903999E-3</c:v>
                </c:pt>
                <c:pt idx="19142" formatCode="General">
                  <c:v>1.45911999E-3</c:v>
                </c:pt>
                <c:pt idx="19143" formatCode="General">
                  <c:v>1.4591999899999999E-3</c:v>
                </c:pt>
                <c:pt idx="19144" formatCode="General">
                  <c:v>1.4592799899999999E-3</c:v>
                </c:pt>
                <c:pt idx="19145" formatCode="General">
                  <c:v>1.4593599900000001E-3</c:v>
                </c:pt>
                <c:pt idx="19146" formatCode="General">
                  <c:v>1.45943999E-3</c:v>
                </c:pt>
                <c:pt idx="19147" formatCode="General">
                  <c:v>1.45951999E-3</c:v>
                </c:pt>
                <c:pt idx="19148" formatCode="General">
                  <c:v>1.45959999E-3</c:v>
                </c:pt>
                <c:pt idx="19149" formatCode="General">
                  <c:v>1.4596799899999999E-3</c:v>
                </c:pt>
                <c:pt idx="19150" formatCode="General">
                  <c:v>1.4597599900000001E-3</c:v>
                </c:pt>
                <c:pt idx="19151" formatCode="General">
                  <c:v>1.45983999E-3</c:v>
                </c:pt>
                <c:pt idx="19152" formatCode="General">
                  <c:v>1.45991999E-3</c:v>
                </c:pt>
                <c:pt idx="19153" formatCode="General">
                  <c:v>1.45999999E-3</c:v>
                </c:pt>
                <c:pt idx="19154" formatCode="General">
                  <c:v>1.4600799899999999E-3</c:v>
                </c:pt>
                <c:pt idx="19155" formatCode="General">
                  <c:v>1.4601599900000001E-3</c:v>
                </c:pt>
                <c:pt idx="19156" formatCode="General">
                  <c:v>1.4602399900000001E-3</c:v>
                </c:pt>
                <c:pt idx="19157" formatCode="General">
                  <c:v>1.46031999E-3</c:v>
                </c:pt>
                <c:pt idx="19158" formatCode="General">
                  <c:v>1.46039999E-3</c:v>
                </c:pt>
                <c:pt idx="19159" formatCode="General">
                  <c:v>1.4604799899999999E-3</c:v>
                </c:pt>
                <c:pt idx="19160" formatCode="General">
                  <c:v>1.4605599899999999E-3</c:v>
                </c:pt>
                <c:pt idx="19161" formatCode="General">
                  <c:v>1.4606399900000001E-3</c:v>
                </c:pt>
                <c:pt idx="19162" formatCode="General">
                  <c:v>1.46071999E-3</c:v>
                </c:pt>
                <c:pt idx="19163" formatCode="General">
                  <c:v>1.46079999E-3</c:v>
                </c:pt>
                <c:pt idx="19164" formatCode="General">
                  <c:v>1.4608799899999999E-3</c:v>
                </c:pt>
                <c:pt idx="19165" formatCode="General">
                  <c:v>1.4609599899999999E-3</c:v>
                </c:pt>
                <c:pt idx="19166" formatCode="General">
                  <c:v>1.4610399900000001E-3</c:v>
                </c:pt>
                <c:pt idx="19167" formatCode="General">
                  <c:v>1.46111999E-3</c:v>
                </c:pt>
                <c:pt idx="19168" formatCode="General">
                  <c:v>1.46119999E-3</c:v>
                </c:pt>
                <c:pt idx="19169" formatCode="General">
                  <c:v>1.46127999E-3</c:v>
                </c:pt>
                <c:pt idx="19170" formatCode="General">
                  <c:v>1.4613599899999999E-3</c:v>
                </c:pt>
                <c:pt idx="19171" formatCode="General">
                  <c:v>1.4614399900000001E-3</c:v>
                </c:pt>
                <c:pt idx="19172" formatCode="General">
                  <c:v>1.46151999E-3</c:v>
                </c:pt>
                <c:pt idx="19173" formatCode="General">
                  <c:v>1.46159999E-3</c:v>
                </c:pt>
                <c:pt idx="19174" formatCode="General">
                  <c:v>1.46167999E-3</c:v>
                </c:pt>
                <c:pt idx="19175" formatCode="General">
                  <c:v>1.4617599899999999E-3</c:v>
                </c:pt>
                <c:pt idx="19176" formatCode="General">
                  <c:v>1.4618399900000001E-3</c:v>
                </c:pt>
                <c:pt idx="19177" formatCode="General">
                  <c:v>1.4619199900000001E-3</c:v>
                </c:pt>
                <c:pt idx="19178" formatCode="General">
                  <c:v>1.46199999E-3</c:v>
                </c:pt>
                <c:pt idx="19179" formatCode="General">
                  <c:v>1.46207999E-3</c:v>
                </c:pt>
                <c:pt idx="19180" formatCode="General">
                  <c:v>1.4621599899999999E-3</c:v>
                </c:pt>
                <c:pt idx="19181" formatCode="General">
                  <c:v>1.4622399900000001E-3</c:v>
                </c:pt>
                <c:pt idx="19182" formatCode="General">
                  <c:v>1.4623199900000001E-3</c:v>
                </c:pt>
                <c:pt idx="19183" formatCode="General">
                  <c:v>1.46239999E-3</c:v>
                </c:pt>
                <c:pt idx="19184" formatCode="General">
                  <c:v>1.46247999E-3</c:v>
                </c:pt>
                <c:pt idx="19185" formatCode="General">
                  <c:v>1.4625599899999999E-3</c:v>
                </c:pt>
                <c:pt idx="19186" formatCode="General">
                  <c:v>1.4626399899999999E-3</c:v>
                </c:pt>
                <c:pt idx="19187" formatCode="General">
                  <c:v>1.4627199900000001E-3</c:v>
                </c:pt>
                <c:pt idx="19188" formatCode="General">
                  <c:v>1.46279999E-3</c:v>
                </c:pt>
                <c:pt idx="19189" formatCode="General">
                  <c:v>1.46287999E-3</c:v>
                </c:pt>
                <c:pt idx="19190" formatCode="General">
                  <c:v>1.46295999E-3</c:v>
                </c:pt>
                <c:pt idx="19191" formatCode="General">
                  <c:v>1.4630399899999999E-3</c:v>
                </c:pt>
                <c:pt idx="19192" formatCode="General">
                  <c:v>1.4631199900000001E-3</c:v>
                </c:pt>
                <c:pt idx="19193" formatCode="General">
                  <c:v>1.46319999E-3</c:v>
                </c:pt>
                <c:pt idx="19194" formatCode="General">
                  <c:v>1.46327999E-3</c:v>
                </c:pt>
                <c:pt idx="19195" formatCode="General">
                  <c:v>1.46335999E-3</c:v>
                </c:pt>
                <c:pt idx="19196" formatCode="General">
                  <c:v>1.4634399899999999E-3</c:v>
                </c:pt>
                <c:pt idx="19197" formatCode="General">
                  <c:v>1.4635199900000001E-3</c:v>
                </c:pt>
                <c:pt idx="19198" formatCode="General">
                  <c:v>1.4635999900000001E-3</c:v>
                </c:pt>
                <c:pt idx="19199" formatCode="General">
                  <c:v>1.46367999E-3</c:v>
                </c:pt>
                <c:pt idx="19200" formatCode="General">
                  <c:v>1.46375999E-3</c:v>
                </c:pt>
                <c:pt idx="19201" formatCode="General">
                  <c:v>1.4638399899999999E-3</c:v>
                </c:pt>
                <c:pt idx="19202" formatCode="General">
                  <c:v>1.4639199900000001E-3</c:v>
                </c:pt>
                <c:pt idx="19203" formatCode="General">
                  <c:v>1.4639999900000001E-3</c:v>
                </c:pt>
                <c:pt idx="19204" formatCode="General">
                  <c:v>1.46407999E-3</c:v>
                </c:pt>
                <c:pt idx="19205" formatCode="General">
                  <c:v>1.46415999E-3</c:v>
                </c:pt>
                <c:pt idx="19206" formatCode="General">
                  <c:v>1.4642399899999999E-3</c:v>
                </c:pt>
                <c:pt idx="19207" formatCode="General">
                  <c:v>1.4643199899999999E-3</c:v>
                </c:pt>
                <c:pt idx="19208" formatCode="General">
                  <c:v>1.4643999900000001E-3</c:v>
                </c:pt>
                <c:pt idx="19209" formatCode="General">
                  <c:v>1.46447999E-3</c:v>
                </c:pt>
                <c:pt idx="19210" formatCode="General">
                  <c:v>1.46455999E-3</c:v>
                </c:pt>
                <c:pt idx="19211" formatCode="General">
                  <c:v>1.4646399899999999E-3</c:v>
                </c:pt>
                <c:pt idx="19212" formatCode="General">
                  <c:v>1.4647199899999999E-3</c:v>
                </c:pt>
                <c:pt idx="19213" formatCode="General">
                  <c:v>1.4647999900000001E-3</c:v>
                </c:pt>
                <c:pt idx="19214" formatCode="General">
                  <c:v>1.46487999E-3</c:v>
                </c:pt>
                <c:pt idx="19215" formatCode="General">
                  <c:v>1.46495999E-3</c:v>
                </c:pt>
                <c:pt idx="19216" formatCode="General">
                  <c:v>1.46503999E-3</c:v>
                </c:pt>
                <c:pt idx="19217" formatCode="General">
                  <c:v>1.4651199899999999E-3</c:v>
                </c:pt>
                <c:pt idx="19218" formatCode="General">
                  <c:v>1.4651999900000001E-3</c:v>
                </c:pt>
                <c:pt idx="19219" formatCode="General">
                  <c:v>1.4652799900000001E-3</c:v>
                </c:pt>
                <c:pt idx="19220" formatCode="General">
                  <c:v>1.46535999E-3</c:v>
                </c:pt>
                <c:pt idx="19221" formatCode="General">
                  <c:v>1.46543999E-3</c:v>
                </c:pt>
                <c:pt idx="19222" formatCode="General">
                  <c:v>1.4655199899999999E-3</c:v>
                </c:pt>
                <c:pt idx="19223" formatCode="General">
                  <c:v>1.4655999900000001E-3</c:v>
                </c:pt>
                <c:pt idx="19224" formatCode="General">
                  <c:v>1.4656799900000001E-3</c:v>
                </c:pt>
                <c:pt idx="19225" formatCode="General">
                  <c:v>1.46575999E-3</c:v>
                </c:pt>
                <c:pt idx="19226" formatCode="General">
                  <c:v>1.46583999E-3</c:v>
                </c:pt>
                <c:pt idx="19227" formatCode="General">
                  <c:v>1.4659199899999999E-3</c:v>
                </c:pt>
                <c:pt idx="19228" formatCode="General">
                  <c:v>1.4659999899999999E-3</c:v>
                </c:pt>
                <c:pt idx="19229" formatCode="General">
                  <c:v>1.4660799900000001E-3</c:v>
                </c:pt>
                <c:pt idx="19230" formatCode="General">
                  <c:v>1.46615999E-3</c:v>
                </c:pt>
                <c:pt idx="19231" formatCode="General">
                  <c:v>1.46623999E-3</c:v>
                </c:pt>
                <c:pt idx="19232" formatCode="General">
                  <c:v>1.4663199899999999E-3</c:v>
                </c:pt>
                <c:pt idx="19233" formatCode="General">
                  <c:v>1.4663999899999999E-3</c:v>
                </c:pt>
                <c:pt idx="19234" formatCode="General">
                  <c:v>1.4664799900000001E-3</c:v>
                </c:pt>
                <c:pt idx="19235" formatCode="General">
                  <c:v>1.46655999E-3</c:v>
                </c:pt>
                <c:pt idx="19236" formatCode="General">
                  <c:v>1.46663999E-3</c:v>
                </c:pt>
                <c:pt idx="19237" formatCode="General">
                  <c:v>1.46671999E-3</c:v>
                </c:pt>
                <c:pt idx="19238" formatCode="General">
                  <c:v>1.4667999899999999E-3</c:v>
                </c:pt>
                <c:pt idx="19239" formatCode="General">
                  <c:v>1.4668799900000001E-3</c:v>
                </c:pt>
                <c:pt idx="19240" formatCode="General">
                  <c:v>1.46695999E-3</c:v>
                </c:pt>
                <c:pt idx="19241" formatCode="General">
                  <c:v>1.46703999E-3</c:v>
                </c:pt>
                <c:pt idx="19242" formatCode="General">
                  <c:v>1.46711999E-3</c:v>
                </c:pt>
                <c:pt idx="19243" formatCode="General">
                  <c:v>1.4671999899999999E-3</c:v>
                </c:pt>
                <c:pt idx="19244" formatCode="General">
                  <c:v>1.4672799900000001E-3</c:v>
                </c:pt>
                <c:pt idx="19245" formatCode="General">
                  <c:v>1.4673599900000001E-3</c:v>
                </c:pt>
                <c:pt idx="19246" formatCode="General">
                  <c:v>1.46743999E-3</c:v>
                </c:pt>
                <c:pt idx="19247" formatCode="General">
                  <c:v>1.46751999E-3</c:v>
                </c:pt>
                <c:pt idx="19248" formatCode="General">
                  <c:v>1.4675999899999999E-3</c:v>
                </c:pt>
                <c:pt idx="19249" formatCode="General">
                  <c:v>1.4676799899999999E-3</c:v>
                </c:pt>
                <c:pt idx="19250" formatCode="General">
                  <c:v>1.4677599900000001E-3</c:v>
                </c:pt>
                <c:pt idx="19251" formatCode="General">
                  <c:v>1.46783999E-3</c:v>
                </c:pt>
                <c:pt idx="19252" formatCode="General">
                  <c:v>1.46791999E-3</c:v>
                </c:pt>
                <c:pt idx="19253" formatCode="General">
                  <c:v>1.4679999899999999E-3</c:v>
                </c:pt>
                <c:pt idx="19254" formatCode="General">
                  <c:v>1.4680799899999999E-3</c:v>
                </c:pt>
                <c:pt idx="19255" formatCode="General">
                  <c:v>1.4681599900000001E-3</c:v>
                </c:pt>
                <c:pt idx="19256" formatCode="General">
                  <c:v>1.46823999E-3</c:v>
                </c:pt>
                <c:pt idx="19257" formatCode="General">
                  <c:v>1.46831999E-3</c:v>
                </c:pt>
                <c:pt idx="19258" formatCode="General">
                  <c:v>1.46839999E-3</c:v>
                </c:pt>
                <c:pt idx="19259" formatCode="General">
                  <c:v>1.4684799899999999E-3</c:v>
                </c:pt>
                <c:pt idx="19260" formatCode="General">
                  <c:v>1.4685599900000001E-3</c:v>
                </c:pt>
                <c:pt idx="19261" formatCode="General">
                  <c:v>1.46863999E-3</c:v>
                </c:pt>
                <c:pt idx="19262" formatCode="General">
                  <c:v>1.46871999E-3</c:v>
                </c:pt>
                <c:pt idx="19263" formatCode="General">
                  <c:v>1.46879999E-3</c:v>
                </c:pt>
                <c:pt idx="19264" formatCode="General">
                  <c:v>1.4688799899999999E-3</c:v>
                </c:pt>
                <c:pt idx="19265" formatCode="General">
                  <c:v>1.4689599900000001E-3</c:v>
                </c:pt>
                <c:pt idx="19266" formatCode="General">
                  <c:v>1.4690399900000001E-3</c:v>
                </c:pt>
                <c:pt idx="19267" formatCode="General">
                  <c:v>1.46911999E-3</c:v>
                </c:pt>
                <c:pt idx="19268" formatCode="General">
                  <c:v>1.46919999E-3</c:v>
                </c:pt>
                <c:pt idx="19269" formatCode="General">
                  <c:v>1.4692799899999999E-3</c:v>
                </c:pt>
                <c:pt idx="19270" formatCode="General">
                  <c:v>1.4693599900000001E-3</c:v>
                </c:pt>
                <c:pt idx="19271" formatCode="General">
                  <c:v>1.4694399900000001E-3</c:v>
                </c:pt>
                <c:pt idx="19272" formatCode="General">
                  <c:v>1.46951999E-3</c:v>
                </c:pt>
                <c:pt idx="19273" formatCode="General">
                  <c:v>1.46959999E-3</c:v>
                </c:pt>
                <c:pt idx="19274" formatCode="General">
                  <c:v>1.4696799899999999E-3</c:v>
                </c:pt>
                <c:pt idx="19275" formatCode="General">
                  <c:v>1.4697599899999999E-3</c:v>
                </c:pt>
                <c:pt idx="19276" formatCode="General">
                  <c:v>1.4698399900000001E-3</c:v>
                </c:pt>
                <c:pt idx="19277" formatCode="General">
                  <c:v>1.46991999E-3</c:v>
                </c:pt>
                <c:pt idx="19278" formatCode="General">
                  <c:v>1.46999999E-3</c:v>
                </c:pt>
                <c:pt idx="19279" formatCode="General">
                  <c:v>1.47007999E-3</c:v>
                </c:pt>
                <c:pt idx="19280" formatCode="General">
                  <c:v>1.4701599899999999E-3</c:v>
                </c:pt>
                <c:pt idx="19281" formatCode="General">
                  <c:v>1.4702399900000001E-3</c:v>
                </c:pt>
                <c:pt idx="19282" formatCode="General">
                  <c:v>1.47031999E-3</c:v>
                </c:pt>
                <c:pt idx="19283" formatCode="General">
                  <c:v>1.47039999E-3</c:v>
                </c:pt>
                <c:pt idx="19284" formatCode="General">
                  <c:v>1.47047999E-3</c:v>
                </c:pt>
                <c:pt idx="19285" formatCode="General">
                  <c:v>1.4705599899999999E-3</c:v>
                </c:pt>
                <c:pt idx="19286" formatCode="General">
                  <c:v>1.4706399900000001E-3</c:v>
                </c:pt>
                <c:pt idx="19287" formatCode="General">
                  <c:v>1.4707199900000001E-3</c:v>
                </c:pt>
                <c:pt idx="19288" formatCode="General">
                  <c:v>1.47079999E-3</c:v>
                </c:pt>
                <c:pt idx="19289" formatCode="General">
                  <c:v>1.47087999E-3</c:v>
                </c:pt>
                <c:pt idx="19290" formatCode="General">
                  <c:v>1.4709599899999999E-3</c:v>
                </c:pt>
                <c:pt idx="19291" formatCode="General">
                  <c:v>1.4710399900000001E-3</c:v>
                </c:pt>
                <c:pt idx="19292" formatCode="General">
                  <c:v>1.4711199900000001E-3</c:v>
                </c:pt>
                <c:pt idx="19293" formatCode="General">
                  <c:v>1.47119999E-3</c:v>
                </c:pt>
                <c:pt idx="19294" formatCode="General">
                  <c:v>1.47127999E-3</c:v>
                </c:pt>
                <c:pt idx="19295" formatCode="General">
                  <c:v>1.4713599899999999E-3</c:v>
                </c:pt>
                <c:pt idx="19296" formatCode="General">
                  <c:v>1.4714399899999999E-3</c:v>
                </c:pt>
                <c:pt idx="19297" formatCode="General">
                  <c:v>1.4715199900000001E-3</c:v>
                </c:pt>
                <c:pt idx="19298" formatCode="General">
                  <c:v>1.47159999E-3</c:v>
                </c:pt>
                <c:pt idx="19299" formatCode="General">
                  <c:v>1.47167999E-3</c:v>
                </c:pt>
                <c:pt idx="19300" formatCode="General">
                  <c:v>1.4717599899999999E-3</c:v>
                </c:pt>
                <c:pt idx="19301" formatCode="General">
                  <c:v>1.4718399899999999E-3</c:v>
                </c:pt>
                <c:pt idx="19302" formatCode="General">
                  <c:v>1.4719199900000001E-3</c:v>
                </c:pt>
                <c:pt idx="19303" formatCode="General">
                  <c:v>1.47199999E-3</c:v>
                </c:pt>
                <c:pt idx="19304" formatCode="General">
                  <c:v>1.47207999E-3</c:v>
                </c:pt>
                <c:pt idx="19305" formatCode="General">
                  <c:v>1.47215999E-3</c:v>
                </c:pt>
                <c:pt idx="19306" formatCode="General">
                  <c:v>1.4722399899999999E-3</c:v>
                </c:pt>
                <c:pt idx="19307" formatCode="General">
                  <c:v>1.4723199900000001E-3</c:v>
                </c:pt>
                <c:pt idx="19308" formatCode="General">
                  <c:v>1.4723999900000001E-3</c:v>
                </c:pt>
                <c:pt idx="19309" formatCode="General">
                  <c:v>1.47247999E-3</c:v>
                </c:pt>
                <c:pt idx="19310" formatCode="General">
                  <c:v>1.47255999E-3</c:v>
                </c:pt>
                <c:pt idx="19311" formatCode="General">
                  <c:v>1.4726399899999999E-3</c:v>
                </c:pt>
                <c:pt idx="19312" formatCode="General">
                  <c:v>1.4727199900000001E-3</c:v>
                </c:pt>
                <c:pt idx="19313" formatCode="General">
                  <c:v>1.4727999900000001E-3</c:v>
                </c:pt>
                <c:pt idx="19314" formatCode="General">
                  <c:v>1.47287999E-3</c:v>
                </c:pt>
                <c:pt idx="19315" formatCode="General">
                  <c:v>1.47295999E-3</c:v>
                </c:pt>
                <c:pt idx="19316" formatCode="General">
                  <c:v>1.4730399899999999E-3</c:v>
                </c:pt>
                <c:pt idx="19317" formatCode="General">
                  <c:v>1.4731199899999999E-3</c:v>
                </c:pt>
                <c:pt idx="19318" formatCode="General">
                  <c:v>1.4731999900000001E-3</c:v>
                </c:pt>
                <c:pt idx="19319" formatCode="General">
                  <c:v>1.47327999E-3</c:v>
                </c:pt>
                <c:pt idx="19320" formatCode="General">
                  <c:v>1.47335999E-3</c:v>
                </c:pt>
                <c:pt idx="19321" formatCode="General">
                  <c:v>1.4734399899999999E-3</c:v>
                </c:pt>
                <c:pt idx="19322" formatCode="General">
                  <c:v>1.4735199899999999E-3</c:v>
                </c:pt>
                <c:pt idx="19323" formatCode="General">
                  <c:v>1.4735999900000001E-3</c:v>
                </c:pt>
                <c:pt idx="19324" formatCode="General">
                  <c:v>1.47367999E-3</c:v>
                </c:pt>
                <c:pt idx="19325" formatCode="General">
                  <c:v>1.47375999E-3</c:v>
                </c:pt>
                <c:pt idx="19326" formatCode="General">
                  <c:v>1.47383999E-3</c:v>
                </c:pt>
                <c:pt idx="19327" formatCode="General">
                  <c:v>1.4739199899999999E-3</c:v>
                </c:pt>
                <c:pt idx="19328" formatCode="General">
                  <c:v>1.4739999900000001E-3</c:v>
                </c:pt>
                <c:pt idx="19329" formatCode="General">
                  <c:v>1.47407999E-3</c:v>
                </c:pt>
                <c:pt idx="19330" formatCode="General">
                  <c:v>1.47415999E-3</c:v>
                </c:pt>
                <c:pt idx="19331" formatCode="General">
                  <c:v>1.47423999E-3</c:v>
                </c:pt>
                <c:pt idx="19332" formatCode="General">
                  <c:v>1.4743199899999999E-3</c:v>
                </c:pt>
                <c:pt idx="19333" formatCode="General">
                  <c:v>1.4743999900000001E-3</c:v>
                </c:pt>
                <c:pt idx="19334" formatCode="General">
                  <c:v>1.4744799900000001E-3</c:v>
                </c:pt>
                <c:pt idx="19335" formatCode="General">
                  <c:v>1.47455999E-3</c:v>
                </c:pt>
                <c:pt idx="19336" formatCode="General">
                  <c:v>1.47463999E-3</c:v>
                </c:pt>
                <c:pt idx="19337" formatCode="General">
                  <c:v>1.4747199899999999E-3</c:v>
                </c:pt>
                <c:pt idx="19338" formatCode="General">
                  <c:v>1.4747999899999999E-3</c:v>
                </c:pt>
                <c:pt idx="19339" formatCode="General">
                  <c:v>1.4748799900000001E-3</c:v>
                </c:pt>
                <c:pt idx="19340" formatCode="General">
                  <c:v>1.47495999E-3</c:v>
                </c:pt>
                <c:pt idx="19341" formatCode="General">
                  <c:v>1.47503999E-3</c:v>
                </c:pt>
                <c:pt idx="19342" formatCode="General">
                  <c:v>1.4751199899999999E-3</c:v>
                </c:pt>
                <c:pt idx="19343" formatCode="General">
                  <c:v>1.4751999899999999E-3</c:v>
                </c:pt>
                <c:pt idx="19344" formatCode="General">
                  <c:v>1.4752799900000001E-3</c:v>
                </c:pt>
                <c:pt idx="19345" formatCode="General">
                  <c:v>1.47535999E-3</c:v>
                </c:pt>
                <c:pt idx="19346" formatCode="General">
                  <c:v>1.47543999E-3</c:v>
                </c:pt>
                <c:pt idx="19347" formatCode="General">
                  <c:v>1.47551999E-3</c:v>
                </c:pt>
                <c:pt idx="19348" formatCode="General">
                  <c:v>1.4755999899999999E-3</c:v>
                </c:pt>
                <c:pt idx="19349" formatCode="General">
                  <c:v>1.4756799900000001E-3</c:v>
                </c:pt>
                <c:pt idx="19350" formatCode="General">
                  <c:v>1.47575999E-3</c:v>
                </c:pt>
                <c:pt idx="19351" formatCode="General">
                  <c:v>1.47583999E-3</c:v>
                </c:pt>
                <c:pt idx="19352" formatCode="General">
                  <c:v>1.47591999E-3</c:v>
                </c:pt>
                <c:pt idx="19353" formatCode="General">
                  <c:v>1.4759999899999999E-3</c:v>
                </c:pt>
                <c:pt idx="19354" formatCode="General">
                  <c:v>1.4760799900000001E-3</c:v>
                </c:pt>
                <c:pt idx="19355" formatCode="General">
                  <c:v>1.4761599900000001E-3</c:v>
                </c:pt>
                <c:pt idx="19356" formatCode="General">
                  <c:v>1.47623999E-3</c:v>
                </c:pt>
                <c:pt idx="19357" formatCode="General">
                  <c:v>1.47631999E-3</c:v>
                </c:pt>
                <c:pt idx="19358" formatCode="General">
                  <c:v>1.4763999899999999E-3</c:v>
                </c:pt>
                <c:pt idx="19359" formatCode="General">
                  <c:v>1.4764799900000001E-3</c:v>
                </c:pt>
                <c:pt idx="19360" formatCode="General">
                  <c:v>1.4765599900000001E-3</c:v>
                </c:pt>
                <c:pt idx="19361" formatCode="General">
                  <c:v>1.47663999E-3</c:v>
                </c:pt>
                <c:pt idx="19362" formatCode="General">
                  <c:v>1.47671999E-3</c:v>
                </c:pt>
                <c:pt idx="19363" formatCode="General">
                  <c:v>1.4767999899999999E-3</c:v>
                </c:pt>
                <c:pt idx="19364" formatCode="General">
                  <c:v>1.4768799899999999E-3</c:v>
                </c:pt>
                <c:pt idx="19365" formatCode="General">
                  <c:v>1.4769599900000001E-3</c:v>
                </c:pt>
                <c:pt idx="19366" formatCode="General">
                  <c:v>1.47703999E-3</c:v>
                </c:pt>
                <c:pt idx="19367" formatCode="General">
                  <c:v>1.47711999E-3</c:v>
                </c:pt>
                <c:pt idx="19368" formatCode="General">
                  <c:v>1.47719999E-3</c:v>
                </c:pt>
                <c:pt idx="19369" formatCode="General">
                  <c:v>1.4772799899999999E-3</c:v>
                </c:pt>
                <c:pt idx="19370" formatCode="General">
                  <c:v>1.4773599900000001E-3</c:v>
                </c:pt>
                <c:pt idx="19371" formatCode="General">
                  <c:v>1.47743999E-3</c:v>
                </c:pt>
                <c:pt idx="19372" formatCode="General">
                  <c:v>1.47751999E-3</c:v>
                </c:pt>
                <c:pt idx="19373" formatCode="General">
                  <c:v>1.47759999E-3</c:v>
                </c:pt>
                <c:pt idx="19374" formatCode="General">
                  <c:v>1.4776799899999999E-3</c:v>
                </c:pt>
                <c:pt idx="19375" formatCode="General">
                  <c:v>1.4777599900000001E-3</c:v>
                </c:pt>
                <c:pt idx="19376" formatCode="General">
                  <c:v>1.4778399900000001E-3</c:v>
                </c:pt>
                <c:pt idx="19377" formatCode="General">
                  <c:v>1.47791999E-3</c:v>
                </c:pt>
                <c:pt idx="19378" formatCode="General">
                  <c:v>1.47799999E-3</c:v>
                </c:pt>
                <c:pt idx="19379" formatCode="General">
                  <c:v>1.4780799899999999E-3</c:v>
                </c:pt>
                <c:pt idx="19380" formatCode="General">
                  <c:v>1.4781599900000001E-3</c:v>
                </c:pt>
                <c:pt idx="19381" formatCode="General">
                  <c:v>1.4782399900000001E-3</c:v>
                </c:pt>
                <c:pt idx="19382" formatCode="General">
                  <c:v>1.47831999E-3</c:v>
                </c:pt>
                <c:pt idx="19383" formatCode="General">
                  <c:v>1.47839999E-3</c:v>
                </c:pt>
                <c:pt idx="19384" formatCode="General">
                  <c:v>1.4784799899999999E-3</c:v>
                </c:pt>
                <c:pt idx="19385" formatCode="General">
                  <c:v>1.4785599899999999E-3</c:v>
                </c:pt>
                <c:pt idx="19386" formatCode="General">
                  <c:v>1.4786399900000001E-3</c:v>
                </c:pt>
                <c:pt idx="19387" formatCode="General">
                  <c:v>1.47871999E-3</c:v>
                </c:pt>
                <c:pt idx="19388" formatCode="General">
                  <c:v>1.47879999E-3</c:v>
                </c:pt>
                <c:pt idx="19389" formatCode="General">
                  <c:v>1.4788799899999999E-3</c:v>
                </c:pt>
                <c:pt idx="19390" formatCode="General">
                  <c:v>1.4789599899999999E-3</c:v>
                </c:pt>
                <c:pt idx="19391" formatCode="General">
                  <c:v>1.4790399900000001E-3</c:v>
                </c:pt>
                <c:pt idx="19392" formatCode="General">
                  <c:v>1.47911999E-3</c:v>
                </c:pt>
                <c:pt idx="19393" formatCode="General">
                  <c:v>1.47919999E-3</c:v>
                </c:pt>
                <c:pt idx="19394" formatCode="General">
                  <c:v>1.47927999E-3</c:v>
                </c:pt>
                <c:pt idx="19395" formatCode="General">
                  <c:v>1.4793599899999999E-3</c:v>
                </c:pt>
                <c:pt idx="19396" formatCode="General">
                  <c:v>1.4794399900000001E-3</c:v>
                </c:pt>
                <c:pt idx="19397" formatCode="General">
                  <c:v>1.4795199900000001E-3</c:v>
                </c:pt>
                <c:pt idx="19398" formatCode="General">
                  <c:v>1.47959999E-3</c:v>
                </c:pt>
                <c:pt idx="19399" formatCode="General">
                  <c:v>1.47967999E-3</c:v>
                </c:pt>
                <c:pt idx="19400" formatCode="General">
                  <c:v>1.4797599899999999E-3</c:v>
                </c:pt>
                <c:pt idx="19401" formatCode="General">
                  <c:v>1.4798399900000001E-3</c:v>
                </c:pt>
                <c:pt idx="19402" formatCode="General">
                  <c:v>1.4799199900000001E-3</c:v>
                </c:pt>
                <c:pt idx="19403" formatCode="General">
                  <c:v>1.47999999E-3</c:v>
                </c:pt>
                <c:pt idx="19404" formatCode="General">
                  <c:v>1.48007999E-3</c:v>
                </c:pt>
                <c:pt idx="19405" formatCode="General">
                  <c:v>1.4801599899999999E-3</c:v>
                </c:pt>
                <c:pt idx="19406" formatCode="General">
                  <c:v>1.4802399899999999E-3</c:v>
                </c:pt>
                <c:pt idx="19407" formatCode="General">
                  <c:v>1.4803199900000001E-3</c:v>
                </c:pt>
                <c:pt idx="19408" formatCode="General">
                  <c:v>1.48039999E-3</c:v>
                </c:pt>
                <c:pt idx="19409" formatCode="General">
                  <c:v>1.48047999E-3</c:v>
                </c:pt>
                <c:pt idx="19410" formatCode="General">
                  <c:v>1.4805599899999999E-3</c:v>
                </c:pt>
                <c:pt idx="19411" formatCode="General">
                  <c:v>1.4806399899999999E-3</c:v>
                </c:pt>
                <c:pt idx="19412" formatCode="General">
                  <c:v>1.4807199900000001E-3</c:v>
                </c:pt>
                <c:pt idx="19413" formatCode="General">
                  <c:v>1.48079999E-3</c:v>
                </c:pt>
                <c:pt idx="19414" formatCode="General">
                  <c:v>1.48087999E-3</c:v>
                </c:pt>
                <c:pt idx="19415" formatCode="General">
                  <c:v>1.48095999E-3</c:v>
                </c:pt>
                <c:pt idx="19416" formatCode="General">
                  <c:v>1.4810399899999999E-3</c:v>
                </c:pt>
                <c:pt idx="19417" formatCode="General">
                  <c:v>1.4811199900000001E-3</c:v>
                </c:pt>
                <c:pt idx="19418" formatCode="General">
                  <c:v>1.48119999E-3</c:v>
                </c:pt>
                <c:pt idx="19419" formatCode="General">
                  <c:v>1.48127999E-3</c:v>
                </c:pt>
                <c:pt idx="19420" formatCode="General">
                  <c:v>1.48135999E-3</c:v>
                </c:pt>
                <c:pt idx="19421" formatCode="General">
                  <c:v>1.4814399899999999E-3</c:v>
                </c:pt>
                <c:pt idx="19422" formatCode="General">
                  <c:v>1.4815199900000001E-3</c:v>
                </c:pt>
                <c:pt idx="19423" formatCode="General">
                  <c:v>1.4815999900000001E-3</c:v>
                </c:pt>
                <c:pt idx="19424" formatCode="General">
                  <c:v>1.48167999E-3</c:v>
                </c:pt>
                <c:pt idx="19425" formatCode="General">
                  <c:v>1.48175999E-3</c:v>
                </c:pt>
                <c:pt idx="19426" formatCode="General">
                  <c:v>1.4818399899999999E-3</c:v>
                </c:pt>
                <c:pt idx="19427" formatCode="General">
                  <c:v>1.4819199899999999E-3</c:v>
                </c:pt>
                <c:pt idx="19428" formatCode="General">
                  <c:v>1.4819999900000001E-3</c:v>
                </c:pt>
                <c:pt idx="19429" formatCode="General">
                  <c:v>1.48207999E-3</c:v>
                </c:pt>
                <c:pt idx="19430" formatCode="General">
                  <c:v>1.48215999E-3</c:v>
                </c:pt>
                <c:pt idx="19431" formatCode="General">
                  <c:v>1.4822399899999999E-3</c:v>
                </c:pt>
                <c:pt idx="19432" formatCode="General">
                  <c:v>1.4823199899999999E-3</c:v>
                </c:pt>
                <c:pt idx="19433" formatCode="General">
                  <c:v>1.4823999900000001E-3</c:v>
                </c:pt>
                <c:pt idx="19434" formatCode="General">
                  <c:v>1.48247999E-3</c:v>
                </c:pt>
                <c:pt idx="19435" formatCode="General">
                  <c:v>1.48255999E-3</c:v>
                </c:pt>
                <c:pt idx="19436" formatCode="General">
                  <c:v>1.48263999E-3</c:v>
                </c:pt>
                <c:pt idx="19437" formatCode="General">
                  <c:v>1.4827199899999999E-3</c:v>
                </c:pt>
                <c:pt idx="19438" formatCode="General">
                  <c:v>1.4827999900000001E-3</c:v>
                </c:pt>
                <c:pt idx="19439" formatCode="General">
                  <c:v>1.48287999E-3</c:v>
                </c:pt>
                <c:pt idx="19440" formatCode="General">
                  <c:v>1.48295999E-3</c:v>
                </c:pt>
                <c:pt idx="19441" formatCode="General">
                  <c:v>1.48303999E-3</c:v>
                </c:pt>
                <c:pt idx="19442" formatCode="General">
                  <c:v>1.4831199899999999E-3</c:v>
                </c:pt>
                <c:pt idx="19443" formatCode="General">
                  <c:v>1.4831999900000001E-3</c:v>
                </c:pt>
                <c:pt idx="19444" formatCode="General">
                  <c:v>1.4832799900000001E-3</c:v>
                </c:pt>
                <c:pt idx="19445" formatCode="General">
                  <c:v>1.48335999E-3</c:v>
                </c:pt>
                <c:pt idx="19446" formatCode="General">
                  <c:v>1.48343999E-3</c:v>
                </c:pt>
                <c:pt idx="19447" formatCode="General">
                  <c:v>1.4835199899999999E-3</c:v>
                </c:pt>
                <c:pt idx="19448" formatCode="General">
                  <c:v>1.4835999900000001E-3</c:v>
                </c:pt>
                <c:pt idx="19449" formatCode="General">
                  <c:v>1.4836799900000001E-3</c:v>
                </c:pt>
                <c:pt idx="19450" formatCode="General">
                  <c:v>1.48375999E-3</c:v>
                </c:pt>
                <c:pt idx="19451" formatCode="General">
                  <c:v>1.48383999E-3</c:v>
                </c:pt>
                <c:pt idx="19452" formatCode="General">
                  <c:v>1.4839199899999999E-3</c:v>
                </c:pt>
                <c:pt idx="19453" formatCode="General">
                  <c:v>1.4839999899999999E-3</c:v>
                </c:pt>
                <c:pt idx="19454" formatCode="General">
                  <c:v>1.4840799900000001E-3</c:v>
                </c:pt>
                <c:pt idx="19455" formatCode="General">
                  <c:v>1.48415999E-3</c:v>
                </c:pt>
                <c:pt idx="19456" formatCode="General">
                  <c:v>1.48423999E-3</c:v>
                </c:pt>
                <c:pt idx="19457" formatCode="General">
                  <c:v>1.48431999E-3</c:v>
                </c:pt>
                <c:pt idx="19458" formatCode="General">
                  <c:v>1.4843999899999999E-3</c:v>
                </c:pt>
                <c:pt idx="19459" formatCode="General">
                  <c:v>1.4844799900000001E-3</c:v>
                </c:pt>
                <c:pt idx="19460" formatCode="General">
                  <c:v>1.48455999E-3</c:v>
                </c:pt>
                <c:pt idx="19461" formatCode="General">
                  <c:v>1.48463999E-3</c:v>
                </c:pt>
                <c:pt idx="19462" formatCode="General">
                  <c:v>1.48471999E-3</c:v>
                </c:pt>
                <c:pt idx="19463" formatCode="General">
                  <c:v>1.4847999899999999E-3</c:v>
                </c:pt>
                <c:pt idx="19464" formatCode="General">
                  <c:v>1.4848799900000001E-3</c:v>
                </c:pt>
                <c:pt idx="19465" formatCode="General">
                  <c:v>1.4849599900000001E-3</c:v>
                </c:pt>
                <c:pt idx="19466" formatCode="General">
                  <c:v>1.48503999E-3</c:v>
                </c:pt>
                <c:pt idx="19467" formatCode="General">
                  <c:v>1.48511999E-3</c:v>
                </c:pt>
                <c:pt idx="19468" formatCode="General">
                  <c:v>1.4851999899999999E-3</c:v>
                </c:pt>
                <c:pt idx="19469" formatCode="General">
                  <c:v>1.4852799900000001E-3</c:v>
                </c:pt>
                <c:pt idx="19470" formatCode="General">
                  <c:v>1.4853599900000001E-3</c:v>
                </c:pt>
                <c:pt idx="19471" formatCode="General">
                  <c:v>1.48543999E-3</c:v>
                </c:pt>
                <c:pt idx="19472" formatCode="General">
                  <c:v>1.48551999E-3</c:v>
                </c:pt>
                <c:pt idx="19473" formatCode="General">
                  <c:v>1.4855999899999999E-3</c:v>
                </c:pt>
                <c:pt idx="19474" formatCode="General">
                  <c:v>1.4856799899999999E-3</c:v>
                </c:pt>
                <c:pt idx="19475" formatCode="General">
                  <c:v>1.4857599900000001E-3</c:v>
                </c:pt>
                <c:pt idx="19476" formatCode="General">
                  <c:v>1.48583999E-3</c:v>
                </c:pt>
                <c:pt idx="19477" formatCode="General">
                  <c:v>1.48591999E-3</c:v>
                </c:pt>
                <c:pt idx="19478" formatCode="General">
                  <c:v>1.4859999899999999E-3</c:v>
                </c:pt>
                <c:pt idx="19479" formatCode="General">
                  <c:v>1.4860799899999999E-3</c:v>
                </c:pt>
                <c:pt idx="19480" formatCode="General">
                  <c:v>1.4861599900000001E-3</c:v>
                </c:pt>
                <c:pt idx="19481" formatCode="General">
                  <c:v>1.48623999E-3</c:v>
                </c:pt>
                <c:pt idx="19482" formatCode="General">
                  <c:v>1.48631999E-3</c:v>
                </c:pt>
                <c:pt idx="19483" formatCode="General">
                  <c:v>1.48639999E-3</c:v>
                </c:pt>
                <c:pt idx="19484" formatCode="General">
                  <c:v>1.4864799899999999E-3</c:v>
                </c:pt>
                <c:pt idx="19485" formatCode="General">
                  <c:v>1.4865599900000001E-3</c:v>
                </c:pt>
                <c:pt idx="19486" formatCode="General">
                  <c:v>1.4866399900000001E-3</c:v>
                </c:pt>
                <c:pt idx="19487" formatCode="General">
                  <c:v>1.48671999E-3</c:v>
                </c:pt>
                <c:pt idx="19488" formatCode="General">
                  <c:v>1.48679999E-3</c:v>
                </c:pt>
                <c:pt idx="19489" formatCode="General">
                  <c:v>1.4868799899999999E-3</c:v>
                </c:pt>
                <c:pt idx="19490" formatCode="General">
                  <c:v>1.4869599900000001E-3</c:v>
                </c:pt>
                <c:pt idx="19491" formatCode="General">
                  <c:v>1.4870399900000001E-3</c:v>
                </c:pt>
                <c:pt idx="19492" formatCode="General">
                  <c:v>1.48711999E-3</c:v>
                </c:pt>
                <c:pt idx="19493" formatCode="General">
                  <c:v>1.48719999E-3</c:v>
                </c:pt>
                <c:pt idx="19494" formatCode="General">
                  <c:v>1.4872799899999999E-3</c:v>
                </c:pt>
                <c:pt idx="19495" formatCode="General">
                  <c:v>1.4873599899999999E-3</c:v>
                </c:pt>
                <c:pt idx="19496" formatCode="General">
                  <c:v>1.4874399900000001E-3</c:v>
                </c:pt>
                <c:pt idx="19497" formatCode="General">
                  <c:v>1.48751999E-3</c:v>
                </c:pt>
                <c:pt idx="19498" formatCode="General">
                  <c:v>1.48759999E-3</c:v>
                </c:pt>
                <c:pt idx="19499" formatCode="General">
                  <c:v>1.4876799899999999E-3</c:v>
                </c:pt>
                <c:pt idx="19500" formatCode="General">
                  <c:v>1.4877599899999999E-3</c:v>
                </c:pt>
                <c:pt idx="19501" formatCode="General">
                  <c:v>1.4878399900000001E-3</c:v>
                </c:pt>
                <c:pt idx="19502" formatCode="General">
                  <c:v>1.48791999E-3</c:v>
                </c:pt>
                <c:pt idx="19503" formatCode="General">
                  <c:v>1.48799999E-3</c:v>
                </c:pt>
                <c:pt idx="19504" formatCode="General">
                  <c:v>1.48807999E-3</c:v>
                </c:pt>
                <c:pt idx="19505" formatCode="General">
                  <c:v>1.4881599899999999E-3</c:v>
                </c:pt>
                <c:pt idx="19506" formatCode="General">
                  <c:v>1.4882399900000001E-3</c:v>
                </c:pt>
                <c:pt idx="19507" formatCode="General">
                  <c:v>1.48831999E-3</c:v>
                </c:pt>
                <c:pt idx="19508" formatCode="General">
                  <c:v>1.48839999E-3</c:v>
                </c:pt>
                <c:pt idx="19509" formatCode="General">
                  <c:v>1.48847999E-3</c:v>
                </c:pt>
                <c:pt idx="19510" formatCode="General">
                  <c:v>1.4885599899999999E-3</c:v>
                </c:pt>
                <c:pt idx="19511" formatCode="General">
                  <c:v>1.4886399900000001E-3</c:v>
                </c:pt>
                <c:pt idx="19512" formatCode="General">
                  <c:v>1.4887199900000001E-3</c:v>
                </c:pt>
                <c:pt idx="19513" formatCode="General">
                  <c:v>1.48879999E-3</c:v>
                </c:pt>
                <c:pt idx="19514" formatCode="General">
                  <c:v>1.48887999E-3</c:v>
                </c:pt>
                <c:pt idx="19515" formatCode="General">
                  <c:v>1.4889599899999999E-3</c:v>
                </c:pt>
                <c:pt idx="19516" formatCode="General">
                  <c:v>1.4890399900000001E-3</c:v>
                </c:pt>
                <c:pt idx="19517" formatCode="General">
                  <c:v>1.4891199900000001E-3</c:v>
                </c:pt>
                <c:pt idx="19518" formatCode="General">
                  <c:v>1.48919999E-3</c:v>
                </c:pt>
                <c:pt idx="19519" formatCode="General">
                  <c:v>1.48927999E-3</c:v>
                </c:pt>
                <c:pt idx="19520" formatCode="General">
                  <c:v>1.4893599899999999E-3</c:v>
                </c:pt>
                <c:pt idx="19521" formatCode="General">
                  <c:v>1.4894399899999999E-3</c:v>
                </c:pt>
                <c:pt idx="19522" formatCode="General">
                  <c:v>1.4895199900000001E-3</c:v>
                </c:pt>
                <c:pt idx="19523" formatCode="General">
                  <c:v>1.48959999E-3</c:v>
                </c:pt>
                <c:pt idx="19524" formatCode="General">
                  <c:v>1.48967999E-3</c:v>
                </c:pt>
                <c:pt idx="19525" formatCode="General">
                  <c:v>1.48975999E-3</c:v>
                </c:pt>
                <c:pt idx="19526" formatCode="General">
                  <c:v>1.4898399899999999E-3</c:v>
                </c:pt>
                <c:pt idx="19527" formatCode="General">
                  <c:v>1.4899199900000001E-3</c:v>
                </c:pt>
                <c:pt idx="19528" formatCode="General">
                  <c:v>1.48999999E-3</c:v>
                </c:pt>
                <c:pt idx="19529" formatCode="General">
                  <c:v>1.49007999E-3</c:v>
                </c:pt>
                <c:pt idx="19530" formatCode="General">
                  <c:v>1.49015999E-3</c:v>
                </c:pt>
                <c:pt idx="19531" formatCode="General">
                  <c:v>1.4902399899999999E-3</c:v>
                </c:pt>
                <c:pt idx="19532" formatCode="General">
                  <c:v>1.4903199900000001E-3</c:v>
                </c:pt>
                <c:pt idx="19533" formatCode="General">
                  <c:v>1.4903999900000001E-3</c:v>
                </c:pt>
                <c:pt idx="19534" formatCode="General">
                  <c:v>1.49047999E-3</c:v>
                </c:pt>
                <c:pt idx="19535" formatCode="General">
                  <c:v>1.49055999E-3</c:v>
                </c:pt>
                <c:pt idx="19536" formatCode="General">
                  <c:v>1.4906399899999999E-3</c:v>
                </c:pt>
                <c:pt idx="19537" formatCode="General">
                  <c:v>1.4907199900000001E-3</c:v>
                </c:pt>
                <c:pt idx="19538" formatCode="General">
                  <c:v>1.4907999900000001E-3</c:v>
                </c:pt>
                <c:pt idx="19539" formatCode="General">
                  <c:v>1.49087999E-3</c:v>
                </c:pt>
                <c:pt idx="19540" formatCode="General">
                  <c:v>1.49095999E-3</c:v>
                </c:pt>
                <c:pt idx="19541" formatCode="General">
                  <c:v>1.4910399899999999E-3</c:v>
                </c:pt>
                <c:pt idx="19542" formatCode="General">
                  <c:v>1.4911199899999999E-3</c:v>
                </c:pt>
                <c:pt idx="19543" formatCode="General">
                  <c:v>1.4911999900000001E-3</c:v>
                </c:pt>
                <c:pt idx="19544" formatCode="General">
                  <c:v>1.49127999E-3</c:v>
                </c:pt>
                <c:pt idx="19545" formatCode="General">
                  <c:v>1.49135999E-3</c:v>
                </c:pt>
                <c:pt idx="19546" formatCode="General">
                  <c:v>1.4914399899999999E-3</c:v>
                </c:pt>
                <c:pt idx="19547" formatCode="General">
                  <c:v>1.4915199899999999E-3</c:v>
                </c:pt>
                <c:pt idx="19548" formatCode="General">
                  <c:v>1.4915999900000001E-3</c:v>
                </c:pt>
                <c:pt idx="19549" formatCode="General">
                  <c:v>1.49167999E-3</c:v>
                </c:pt>
                <c:pt idx="19550" formatCode="General">
                  <c:v>1.49175999E-3</c:v>
                </c:pt>
                <c:pt idx="19551" formatCode="General">
                  <c:v>1.49183999E-3</c:v>
                </c:pt>
                <c:pt idx="19552" formatCode="General">
                  <c:v>1.4919199899999999E-3</c:v>
                </c:pt>
                <c:pt idx="19553" formatCode="General">
                  <c:v>1.4919999900000001E-3</c:v>
                </c:pt>
                <c:pt idx="19554" formatCode="General">
                  <c:v>1.4920799900000001E-3</c:v>
                </c:pt>
                <c:pt idx="19555" formatCode="General">
                  <c:v>1.49215999E-3</c:v>
                </c:pt>
                <c:pt idx="19556" formatCode="General">
                  <c:v>1.49223999E-3</c:v>
                </c:pt>
                <c:pt idx="19557" formatCode="General">
                  <c:v>1.4923199899999999E-3</c:v>
                </c:pt>
                <c:pt idx="19558" formatCode="General">
                  <c:v>1.4923999900000001E-3</c:v>
                </c:pt>
                <c:pt idx="19559" formatCode="General">
                  <c:v>1.4924799900000001E-3</c:v>
                </c:pt>
                <c:pt idx="19560" formatCode="General">
                  <c:v>1.49255999E-3</c:v>
                </c:pt>
                <c:pt idx="19561" formatCode="General">
                  <c:v>1.49263999E-3</c:v>
                </c:pt>
                <c:pt idx="19562" formatCode="General">
                  <c:v>1.4927199899999999E-3</c:v>
                </c:pt>
                <c:pt idx="19563" formatCode="General">
                  <c:v>1.4927999899999999E-3</c:v>
                </c:pt>
                <c:pt idx="19564" formatCode="General">
                  <c:v>1.4928799900000001E-3</c:v>
                </c:pt>
                <c:pt idx="19565" formatCode="General">
                  <c:v>1.49295999E-3</c:v>
                </c:pt>
                <c:pt idx="19566" formatCode="General">
                  <c:v>1.49303999E-3</c:v>
                </c:pt>
                <c:pt idx="19567" formatCode="General">
                  <c:v>1.4931199899999999E-3</c:v>
                </c:pt>
                <c:pt idx="19568" formatCode="General">
                  <c:v>1.4931999899999999E-3</c:v>
                </c:pt>
                <c:pt idx="19569" formatCode="General">
                  <c:v>1.4932799900000001E-3</c:v>
                </c:pt>
                <c:pt idx="19570" formatCode="General">
                  <c:v>1.49335999E-3</c:v>
                </c:pt>
                <c:pt idx="19571" formatCode="General">
                  <c:v>1.49343999E-3</c:v>
                </c:pt>
                <c:pt idx="19572" formatCode="General">
                  <c:v>1.49351999E-3</c:v>
                </c:pt>
                <c:pt idx="19573" formatCode="General">
                  <c:v>1.4935999899999999E-3</c:v>
                </c:pt>
                <c:pt idx="19574" formatCode="General">
                  <c:v>1.4936799900000001E-3</c:v>
                </c:pt>
                <c:pt idx="19575" formatCode="General">
                  <c:v>1.49375999E-3</c:v>
                </c:pt>
                <c:pt idx="19576" formatCode="General">
                  <c:v>1.49383999E-3</c:v>
                </c:pt>
                <c:pt idx="19577" formatCode="General">
                  <c:v>1.49391999E-3</c:v>
                </c:pt>
                <c:pt idx="19578" formatCode="General">
                  <c:v>1.4939999899999999E-3</c:v>
                </c:pt>
                <c:pt idx="19579" formatCode="General">
                  <c:v>1.4940799900000001E-3</c:v>
                </c:pt>
                <c:pt idx="19580" formatCode="General">
                  <c:v>1.4941599900000001E-3</c:v>
                </c:pt>
                <c:pt idx="19581" formatCode="General">
                  <c:v>1.49423999E-3</c:v>
                </c:pt>
                <c:pt idx="19582" formatCode="General">
                  <c:v>1.49431999E-3</c:v>
                </c:pt>
                <c:pt idx="19583" formatCode="General">
                  <c:v>1.4943999899999999E-3</c:v>
                </c:pt>
                <c:pt idx="19584" formatCode="General">
                  <c:v>1.4944799899999999E-3</c:v>
                </c:pt>
                <c:pt idx="19585" formatCode="General">
                  <c:v>1.4945599900000001E-3</c:v>
                </c:pt>
                <c:pt idx="19586" formatCode="General">
                  <c:v>1.49463999E-3</c:v>
                </c:pt>
                <c:pt idx="19587" formatCode="General">
                  <c:v>1.49471999E-3</c:v>
                </c:pt>
                <c:pt idx="19588" formatCode="General">
                  <c:v>1.4947999899999999E-3</c:v>
                </c:pt>
                <c:pt idx="19589" formatCode="General">
                  <c:v>1.4948799899999999E-3</c:v>
                </c:pt>
                <c:pt idx="19590" formatCode="General">
                  <c:v>1.4949599900000001E-3</c:v>
                </c:pt>
                <c:pt idx="19591" formatCode="General">
                  <c:v>1.49503999E-3</c:v>
                </c:pt>
                <c:pt idx="19592" formatCode="General">
                  <c:v>1.49511999E-3</c:v>
                </c:pt>
                <c:pt idx="19593" formatCode="General">
                  <c:v>1.49519999E-3</c:v>
                </c:pt>
                <c:pt idx="19594" formatCode="General">
                  <c:v>1.4952799899999999E-3</c:v>
                </c:pt>
                <c:pt idx="19595" formatCode="General">
                  <c:v>1.4953599900000001E-3</c:v>
                </c:pt>
                <c:pt idx="19596" formatCode="General">
                  <c:v>1.49543999E-3</c:v>
                </c:pt>
                <c:pt idx="19597" formatCode="General">
                  <c:v>1.49551999E-3</c:v>
                </c:pt>
                <c:pt idx="19598" formatCode="General">
                  <c:v>1.49559999E-3</c:v>
                </c:pt>
                <c:pt idx="19599" formatCode="General">
                  <c:v>1.4956799899999999E-3</c:v>
                </c:pt>
                <c:pt idx="19600" formatCode="General">
                  <c:v>1.4957599900000001E-3</c:v>
                </c:pt>
                <c:pt idx="19601" formatCode="General">
                  <c:v>1.4958399900000001E-3</c:v>
                </c:pt>
                <c:pt idx="19602" formatCode="General">
                  <c:v>1.49591999E-3</c:v>
                </c:pt>
                <c:pt idx="19603" formatCode="General">
                  <c:v>1.49599999E-3</c:v>
                </c:pt>
                <c:pt idx="19604" formatCode="General">
                  <c:v>1.4960799899999999E-3</c:v>
                </c:pt>
                <c:pt idx="19605" formatCode="General">
                  <c:v>1.4961599900000001E-3</c:v>
                </c:pt>
                <c:pt idx="19606" formatCode="General">
                  <c:v>1.4962399900000001E-3</c:v>
                </c:pt>
                <c:pt idx="19607" formatCode="General">
                  <c:v>1.49631999E-3</c:v>
                </c:pt>
                <c:pt idx="19608" formatCode="General">
                  <c:v>1.49639999E-3</c:v>
                </c:pt>
                <c:pt idx="19609" formatCode="General">
                  <c:v>1.4964799899999999E-3</c:v>
                </c:pt>
                <c:pt idx="19610" formatCode="General">
                  <c:v>1.4965599899999999E-3</c:v>
                </c:pt>
                <c:pt idx="19611" formatCode="General">
                  <c:v>1.4966399900000001E-3</c:v>
                </c:pt>
                <c:pt idx="19612" formatCode="General">
                  <c:v>1.49671999E-3</c:v>
                </c:pt>
                <c:pt idx="19613" formatCode="General">
                  <c:v>1.49679999E-3</c:v>
                </c:pt>
                <c:pt idx="19614" formatCode="General">
                  <c:v>1.49687999E-3</c:v>
                </c:pt>
                <c:pt idx="19615" formatCode="General">
                  <c:v>1.4969599899999999E-3</c:v>
                </c:pt>
                <c:pt idx="19616" formatCode="General">
                  <c:v>1.4970399900000001E-3</c:v>
                </c:pt>
                <c:pt idx="19617" formatCode="General">
                  <c:v>1.49711999E-3</c:v>
                </c:pt>
                <c:pt idx="19618" formatCode="General">
                  <c:v>1.49719999E-3</c:v>
                </c:pt>
                <c:pt idx="19619" formatCode="General">
                  <c:v>1.49727999E-3</c:v>
                </c:pt>
                <c:pt idx="19620" formatCode="General">
                  <c:v>1.4973599899999999E-3</c:v>
                </c:pt>
                <c:pt idx="19621" formatCode="General">
                  <c:v>1.4974399900000001E-3</c:v>
                </c:pt>
                <c:pt idx="19622" formatCode="General">
                  <c:v>1.4975199900000001E-3</c:v>
                </c:pt>
                <c:pt idx="19623" formatCode="General">
                  <c:v>1.49759999E-3</c:v>
                </c:pt>
                <c:pt idx="19624" formatCode="General">
                  <c:v>1.49767999E-3</c:v>
                </c:pt>
                <c:pt idx="19625" formatCode="General">
                  <c:v>1.4977599899999999E-3</c:v>
                </c:pt>
                <c:pt idx="19626" formatCode="General">
                  <c:v>1.4978399900000001E-3</c:v>
                </c:pt>
                <c:pt idx="19627" formatCode="General">
                  <c:v>1.4979199900000001E-3</c:v>
                </c:pt>
                <c:pt idx="19628" formatCode="General">
                  <c:v>1.49799999E-3</c:v>
                </c:pt>
                <c:pt idx="19629" formatCode="General">
                  <c:v>1.49807999E-3</c:v>
                </c:pt>
                <c:pt idx="19630" formatCode="General">
                  <c:v>1.4981599899999999E-3</c:v>
                </c:pt>
                <c:pt idx="19631" formatCode="General">
                  <c:v>1.4982399899999999E-3</c:v>
                </c:pt>
                <c:pt idx="19632" formatCode="General">
                  <c:v>1.4983199900000001E-3</c:v>
                </c:pt>
                <c:pt idx="19633" formatCode="General">
                  <c:v>1.49839999E-3</c:v>
                </c:pt>
                <c:pt idx="19634" formatCode="General">
                  <c:v>1.49847999E-3</c:v>
                </c:pt>
                <c:pt idx="19635" formatCode="General">
                  <c:v>1.4985599899999999E-3</c:v>
                </c:pt>
                <c:pt idx="19636" formatCode="General">
                  <c:v>1.4986399899999999E-3</c:v>
                </c:pt>
                <c:pt idx="19637" formatCode="General">
                  <c:v>1.4987199900000001E-3</c:v>
                </c:pt>
                <c:pt idx="19638" formatCode="General">
                  <c:v>1.49879999E-3</c:v>
                </c:pt>
                <c:pt idx="19639" formatCode="General">
                  <c:v>1.49887999E-3</c:v>
                </c:pt>
                <c:pt idx="19640" formatCode="General">
                  <c:v>1.49895999E-3</c:v>
                </c:pt>
                <c:pt idx="19641" formatCode="General">
                  <c:v>1.4990399899999999E-3</c:v>
                </c:pt>
                <c:pt idx="19642" formatCode="General">
                  <c:v>1.4991199900000001E-3</c:v>
                </c:pt>
                <c:pt idx="19643" formatCode="General">
                  <c:v>1.4991999900000001E-3</c:v>
                </c:pt>
                <c:pt idx="19644" formatCode="General">
                  <c:v>1.49927999E-3</c:v>
                </c:pt>
                <c:pt idx="19645" formatCode="General">
                  <c:v>1.49935999E-3</c:v>
                </c:pt>
                <c:pt idx="19646" formatCode="General">
                  <c:v>1.4994399899999999E-3</c:v>
                </c:pt>
                <c:pt idx="19647" formatCode="General">
                  <c:v>1.4995199900000001E-3</c:v>
                </c:pt>
                <c:pt idx="19648" formatCode="General">
                  <c:v>1.4995999900000001E-3</c:v>
                </c:pt>
                <c:pt idx="19649" formatCode="General">
                  <c:v>1.49967999E-3</c:v>
                </c:pt>
                <c:pt idx="19650" formatCode="General">
                  <c:v>1.49975999E-3</c:v>
                </c:pt>
                <c:pt idx="19651" formatCode="General">
                  <c:v>1.4998399899999999E-3</c:v>
                </c:pt>
                <c:pt idx="19652" formatCode="General">
                  <c:v>1.4999199899999999E-3</c:v>
                </c:pt>
                <c:pt idx="19653" formatCode="General">
                  <c:v>1.4999999900000001E-3</c:v>
                </c:pt>
                <c:pt idx="19654" formatCode="General">
                  <c:v>1.50007999E-3</c:v>
                </c:pt>
                <c:pt idx="19655" formatCode="General">
                  <c:v>1.50015999E-3</c:v>
                </c:pt>
                <c:pt idx="19656" formatCode="General">
                  <c:v>1.5002399899999999E-3</c:v>
                </c:pt>
                <c:pt idx="19657" formatCode="General">
                  <c:v>1.5003199899999999E-3</c:v>
                </c:pt>
                <c:pt idx="19658" formatCode="General">
                  <c:v>1.5003999900000001E-3</c:v>
                </c:pt>
                <c:pt idx="19659" formatCode="General">
                  <c:v>1.50047999E-3</c:v>
                </c:pt>
                <c:pt idx="19660" formatCode="General">
                  <c:v>1.50055999E-3</c:v>
                </c:pt>
                <c:pt idx="19661" formatCode="General">
                  <c:v>1.50063999E-3</c:v>
                </c:pt>
                <c:pt idx="19662" formatCode="General">
                  <c:v>1.5007199899999999E-3</c:v>
                </c:pt>
                <c:pt idx="19663" formatCode="General">
                  <c:v>1.5007999900000001E-3</c:v>
                </c:pt>
                <c:pt idx="19664" formatCode="General">
                  <c:v>1.50087999E-3</c:v>
                </c:pt>
                <c:pt idx="19665" formatCode="General">
                  <c:v>1.50095999E-3</c:v>
                </c:pt>
                <c:pt idx="19666" formatCode="General">
                  <c:v>1.50103999E-3</c:v>
                </c:pt>
                <c:pt idx="19667" formatCode="General">
                  <c:v>1.5011199899999999E-3</c:v>
                </c:pt>
                <c:pt idx="19668" formatCode="General">
                  <c:v>1.5011999900000001E-3</c:v>
                </c:pt>
                <c:pt idx="19669" formatCode="General">
                  <c:v>1.5012799900000001E-3</c:v>
                </c:pt>
                <c:pt idx="19670" formatCode="General">
                  <c:v>1.50135999E-3</c:v>
                </c:pt>
                <c:pt idx="19671" formatCode="General">
                  <c:v>1.50143999E-3</c:v>
                </c:pt>
                <c:pt idx="19672" formatCode="General">
                  <c:v>1.5015199899999999E-3</c:v>
                </c:pt>
                <c:pt idx="19673" formatCode="General">
                  <c:v>1.5015999899999999E-3</c:v>
                </c:pt>
                <c:pt idx="19674" formatCode="General">
                  <c:v>1.5016799900000001E-3</c:v>
                </c:pt>
                <c:pt idx="19675" formatCode="General">
                  <c:v>1.50175999E-3</c:v>
                </c:pt>
                <c:pt idx="19676" formatCode="General">
                  <c:v>1.50183999E-3</c:v>
                </c:pt>
                <c:pt idx="19677" formatCode="General">
                  <c:v>1.5019199899999999E-3</c:v>
                </c:pt>
                <c:pt idx="19678" formatCode="General">
                  <c:v>1.5019999899999999E-3</c:v>
                </c:pt>
                <c:pt idx="19679" formatCode="General">
                  <c:v>1.5020799900000001E-3</c:v>
                </c:pt>
                <c:pt idx="19680" formatCode="General">
                  <c:v>1.50215999E-3</c:v>
                </c:pt>
                <c:pt idx="19681" formatCode="General">
                  <c:v>1.50223999E-3</c:v>
                </c:pt>
                <c:pt idx="19682" formatCode="General">
                  <c:v>1.50231999E-3</c:v>
                </c:pt>
                <c:pt idx="19683" formatCode="General">
                  <c:v>1.5023999899999999E-3</c:v>
                </c:pt>
                <c:pt idx="19684" formatCode="General">
                  <c:v>1.5024799900000001E-3</c:v>
                </c:pt>
                <c:pt idx="19685" formatCode="General">
                  <c:v>1.50255999E-3</c:v>
                </c:pt>
                <c:pt idx="19686" formatCode="General">
                  <c:v>1.50263999E-3</c:v>
                </c:pt>
                <c:pt idx="19687" formatCode="General">
                  <c:v>1.50271999E-3</c:v>
                </c:pt>
                <c:pt idx="19688" formatCode="General">
                  <c:v>1.5027999899999999E-3</c:v>
                </c:pt>
                <c:pt idx="19689" formatCode="General">
                  <c:v>1.5028799900000001E-3</c:v>
                </c:pt>
                <c:pt idx="19690" formatCode="General">
                  <c:v>1.5029599900000001E-3</c:v>
                </c:pt>
                <c:pt idx="19691" formatCode="General">
                  <c:v>1.50303999E-3</c:v>
                </c:pt>
                <c:pt idx="19692" formatCode="General">
                  <c:v>1.50311999E-3</c:v>
                </c:pt>
                <c:pt idx="19693" formatCode="General">
                  <c:v>1.5031999899999999E-3</c:v>
                </c:pt>
                <c:pt idx="19694" formatCode="General">
                  <c:v>1.5032799900000001E-3</c:v>
                </c:pt>
                <c:pt idx="19695" formatCode="General">
                  <c:v>1.5033599900000001E-3</c:v>
                </c:pt>
                <c:pt idx="19696" formatCode="General">
                  <c:v>1.50343999E-3</c:v>
                </c:pt>
                <c:pt idx="19697" formatCode="General">
                  <c:v>1.50351999E-3</c:v>
                </c:pt>
                <c:pt idx="19698" formatCode="General">
                  <c:v>1.5035999899999999E-3</c:v>
                </c:pt>
                <c:pt idx="19699" formatCode="General">
                  <c:v>1.5036799899999999E-3</c:v>
                </c:pt>
                <c:pt idx="19700" formatCode="General">
                  <c:v>1.5037599900000001E-3</c:v>
                </c:pt>
                <c:pt idx="19701" formatCode="General">
                  <c:v>1.50383999E-3</c:v>
                </c:pt>
                <c:pt idx="19702" formatCode="General">
                  <c:v>1.50391999E-3</c:v>
                </c:pt>
                <c:pt idx="19703" formatCode="General">
                  <c:v>1.50399999E-3</c:v>
                </c:pt>
                <c:pt idx="19704" formatCode="General">
                  <c:v>1.5040799899999999E-3</c:v>
                </c:pt>
                <c:pt idx="19705" formatCode="General">
                  <c:v>1.5041599900000001E-3</c:v>
                </c:pt>
                <c:pt idx="19706" formatCode="General">
                  <c:v>1.50423999E-3</c:v>
                </c:pt>
                <c:pt idx="19707" formatCode="General">
                  <c:v>1.50431999E-3</c:v>
                </c:pt>
                <c:pt idx="19708" formatCode="General">
                  <c:v>1.50439999E-3</c:v>
                </c:pt>
                <c:pt idx="19709" formatCode="General">
                  <c:v>1.5044799899999999E-3</c:v>
                </c:pt>
                <c:pt idx="19710" formatCode="General">
                  <c:v>1.5045599900000001E-3</c:v>
                </c:pt>
                <c:pt idx="19711" formatCode="General">
                  <c:v>1.5046399900000001E-3</c:v>
                </c:pt>
                <c:pt idx="19712" formatCode="General">
                  <c:v>1.50471999E-3</c:v>
                </c:pt>
                <c:pt idx="19713" formatCode="General">
                  <c:v>1.50479999E-3</c:v>
                </c:pt>
                <c:pt idx="19714" formatCode="General">
                  <c:v>1.5048799899999999E-3</c:v>
                </c:pt>
                <c:pt idx="19715" formatCode="General">
                  <c:v>1.5049599900000001E-3</c:v>
                </c:pt>
                <c:pt idx="19716" formatCode="General">
                  <c:v>1.5050399900000001E-3</c:v>
                </c:pt>
                <c:pt idx="19717" formatCode="General">
                  <c:v>1.50511999E-3</c:v>
                </c:pt>
                <c:pt idx="19718" formatCode="General">
                  <c:v>1.50519999E-3</c:v>
                </c:pt>
                <c:pt idx="19719" formatCode="General">
                  <c:v>1.5052799899999999E-3</c:v>
                </c:pt>
                <c:pt idx="19720" formatCode="General">
                  <c:v>1.5053599899999999E-3</c:v>
                </c:pt>
                <c:pt idx="19721" formatCode="General">
                  <c:v>1.5054399900000001E-3</c:v>
                </c:pt>
                <c:pt idx="19722" formatCode="General">
                  <c:v>1.50551999E-3</c:v>
                </c:pt>
                <c:pt idx="19723" formatCode="General">
                  <c:v>1.50559999E-3</c:v>
                </c:pt>
                <c:pt idx="19724" formatCode="General">
                  <c:v>1.5056799899999999E-3</c:v>
                </c:pt>
                <c:pt idx="19725" formatCode="General">
                  <c:v>1.5057599899999999E-3</c:v>
                </c:pt>
                <c:pt idx="19726" formatCode="General">
                  <c:v>1.5058399900000001E-3</c:v>
                </c:pt>
                <c:pt idx="19727" formatCode="General">
                  <c:v>1.50591999E-3</c:v>
                </c:pt>
                <c:pt idx="19728" formatCode="General">
                  <c:v>1.50599999E-3</c:v>
                </c:pt>
                <c:pt idx="19729" formatCode="General">
                  <c:v>1.50607999E-3</c:v>
                </c:pt>
                <c:pt idx="19730" formatCode="General">
                  <c:v>1.5061599899999999E-3</c:v>
                </c:pt>
                <c:pt idx="19731" formatCode="General">
                  <c:v>1.5062399900000001E-3</c:v>
                </c:pt>
                <c:pt idx="19732" formatCode="General">
                  <c:v>1.5063199900000001E-3</c:v>
                </c:pt>
                <c:pt idx="19733" formatCode="General">
                  <c:v>1.50639999E-3</c:v>
                </c:pt>
                <c:pt idx="19734" formatCode="General">
                  <c:v>1.50647999E-3</c:v>
                </c:pt>
                <c:pt idx="19735" formatCode="General">
                  <c:v>1.5065599899999999E-3</c:v>
                </c:pt>
                <c:pt idx="19736" formatCode="General">
                  <c:v>1.5066399900000001E-3</c:v>
                </c:pt>
                <c:pt idx="19737" formatCode="General">
                  <c:v>1.5067199900000001E-3</c:v>
                </c:pt>
                <c:pt idx="19738" formatCode="General">
                  <c:v>1.50679999E-3</c:v>
                </c:pt>
                <c:pt idx="19739" formatCode="General">
                  <c:v>1.50687999E-3</c:v>
                </c:pt>
                <c:pt idx="19740" formatCode="General">
                  <c:v>1.5069599899999999E-3</c:v>
                </c:pt>
                <c:pt idx="19741" formatCode="General">
                  <c:v>1.5070399899999999E-3</c:v>
                </c:pt>
                <c:pt idx="19742" formatCode="General">
                  <c:v>1.5071199900000001E-3</c:v>
                </c:pt>
                <c:pt idx="19743" formatCode="General">
                  <c:v>1.50719999E-3</c:v>
                </c:pt>
                <c:pt idx="19744" formatCode="General">
                  <c:v>1.50727999E-3</c:v>
                </c:pt>
                <c:pt idx="19745" formatCode="General">
                  <c:v>1.5073599899999999E-3</c:v>
                </c:pt>
                <c:pt idx="19746" formatCode="General">
                  <c:v>1.5074399899999999E-3</c:v>
                </c:pt>
                <c:pt idx="19747" formatCode="General">
                  <c:v>1.5075199900000001E-3</c:v>
                </c:pt>
                <c:pt idx="19748" formatCode="General">
                  <c:v>1.50759999E-3</c:v>
                </c:pt>
                <c:pt idx="19749" formatCode="General">
                  <c:v>1.50767999E-3</c:v>
                </c:pt>
                <c:pt idx="19750" formatCode="General">
                  <c:v>1.50775999E-3</c:v>
                </c:pt>
                <c:pt idx="19751" formatCode="General">
                  <c:v>1.5078399899999999E-3</c:v>
                </c:pt>
                <c:pt idx="19752" formatCode="General">
                  <c:v>1.5079199900000001E-3</c:v>
                </c:pt>
                <c:pt idx="19753" formatCode="General">
                  <c:v>1.50799999E-3</c:v>
                </c:pt>
                <c:pt idx="19754" formatCode="General">
                  <c:v>1.50807999E-3</c:v>
                </c:pt>
                <c:pt idx="19755" formatCode="General">
                  <c:v>1.50815999E-3</c:v>
                </c:pt>
                <c:pt idx="19756" formatCode="General">
                  <c:v>1.5082399899999999E-3</c:v>
                </c:pt>
                <c:pt idx="19757" formatCode="General">
                  <c:v>1.5083199900000001E-3</c:v>
                </c:pt>
                <c:pt idx="19758" formatCode="General">
                  <c:v>1.5083999900000001E-3</c:v>
                </c:pt>
                <c:pt idx="19759" formatCode="General">
                  <c:v>1.50847999E-3</c:v>
                </c:pt>
                <c:pt idx="19760" formatCode="General">
                  <c:v>1.50855999E-3</c:v>
                </c:pt>
                <c:pt idx="19761" formatCode="General">
                  <c:v>1.5086399899999999E-3</c:v>
                </c:pt>
                <c:pt idx="19762" formatCode="General">
                  <c:v>1.5087199899999999E-3</c:v>
                </c:pt>
                <c:pt idx="19763" formatCode="General">
                  <c:v>1.5087999900000001E-3</c:v>
                </c:pt>
                <c:pt idx="19764" formatCode="General">
                  <c:v>1.50887999E-3</c:v>
                </c:pt>
                <c:pt idx="19765" formatCode="General">
                  <c:v>1.50895999E-3</c:v>
                </c:pt>
                <c:pt idx="19766" formatCode="General">
                  <c:v>1.5090399899999999E-3</c:v>
                </c:pt>
                <c:pt idx="19767" formatCode="General">
                  <c:v>1.5091199899999999E-3</c:v>
                </c:pt>
                <c:pt idx="19768" formatCode="General">
                  <c:v>1.5091999900000001E-3</c:v>
                </c:pt>
                <c:pt idx="19769" formatCode="General">
                  <c:v>1.50927999E-3</c:v>
                </c:pt>
                <c:pt idx="19770" formatCode="General">
                  <c:v>1.50935999E-3</c:v>
                </c:pt>
                <c:pt idx="19771" formatCode="General">
                  <c:v>1.50943999E-3</c:v>
                </c:pt>
                <c:pt idx="19772" formatCode="General">
                  <c:v>1.5095199899999999E-3</c:v>
                </c:pt>
                <c:pt idx="19773" formatCode="General">
                  <c:v>1.5095999900000001E-3</c:v>
                </c:pt>
                <c:pt idx="19774" formatCode="General">
                  <c:v>1.50967999E-3</c:v>
                </c:pt>
                <c:pt idx="19775" formatCode="General">
                  <c:v>1.50975999E-3</c:v>
                </c:pt>
                <c:pt idx="19776" formatCode="General">
                  <c:v>1.50983999E-3</c:v>
                </c:pt>
                <c:pt idx="19777" formatCode="General">
                  <c:v>1.5099199899999999E-3</c:v>
                </c:pt>
                <c:pt idx="19778" formatCode="General">
                  <c:v>1.5099999900000001E-3</c:v>
                </c:pt>
                <c:pt idx="19779" formatCode="General">
                  <c:v>1.5100799900000001E-3</c:v>
                </c:pt>
                <c:pt idx="19780" formatCode="General">
                  <c:v>1.51015999E-3</c:v>
                </c:pt>
                <c:pt idx="19781" formatCode="General">
                  <c:v>1.51023999E-3</c:v>
                </c:pt>
                <c:pt idx="19782" formatCode="General">
                  <c:v>1.5103199899999999E-3</c:v>
                </c:pt>
                <c:pt idx="19783" formatCode="General">
                  <c:v>1.5103999900000001E-3</c:v>
                </c:pt>
                <c:pt idx="19784" formatCode="General">
                  <c:v>1.5104799900000001E-3</c:v>
                </c:pt>
                <c:pt idx="19785" formatCode="General">
                  <c:v>1.51055999E-3</c:v>
                </c:pt>
                <c:pt idx="19786" formatCode="General">
                  <c:v>1.51063999E-3</c:v>
                </c:pt>
                <c:pt idx="19787" formatCode="General">
                  <c:v>1.5107199899999999E-3</c:v>
                </c:pt>
                <c:pt idx="19788" formatCode="General">
                  <c:v>1.5107999899999999E-3</c:v>
                </c:pt>
                <c:pt idx="19789" formatCode="General">
                  <c:v>1.5108799900000001E-3</c:v>
                </c:pt>
                <c:pt idx="19790" formatCode="General">
                  <c:v>1.51095999E-3</c:v>
                </c:pt>
                <c:pt idx="19791" formatCode="General">
                  <c:v>1.51103999E-3</c:v>
                </c:pt>
                <c:pt idx="19792" formatCode="General">
                  <c:v>1.51111999E-3</c:v>
                </c:pt>
                <c:pt idx="19793" formatCode="General">
                  <c:v>1.5111999899999999E-3</c:v>
                </c:pt>
                <c:pt idx="19794" formatCode="General">
                  <c:v>1.5112799900000001E-3</c:v>
                </c:pt>
                <c:pt idx="19795" formatCode="General">
                  <c:v>1.51135999E-3</c:v>
                </c:pt>
                <c:pt idx="19796" formatCode="General">
                  <c:v>1.51143999E-3</c:v>
                </c:pt>
                <c:pt idx="19797" formatCode="General">
                  <c:v>1.51151999E-3</c:v>
                </c:pt>
                <c:pt idx="19798" formatCode="General">
                  <c:v>1.5115999899999999E-3</c:v>
                </c:pt>
                <c:pt idx="19799" formatCode="General">
                  <c:v>1.5116799900000001E-3</c:v>
                </c:pt>
                <c:pt idx="19800" formatCode="General">
                  <c:v>1.5117599900000001E-3</c:v>
                </c:pt>
                <c:pt idx="19801" formatCode="General">
                  <c:v>1.51183999E-3</c:v>
                </c:pt>
                <c:pt idx="19802" formatCode="General">
                  <c:v>1.51191999E-3</c:v>
                </c:pt>
                <c:pt idx="19803" formatCode="General">
                  <c:v>1.5119999899999999E-3</c:v>
                </c:pt>
                <c:pt idx="19804" formatCode="General">
                  <c:v>1.5120799900000001E-3</c:v>
                </c:pt>
                <c:pt idx="19805" formatCode="General">
                  <c:v>1.5121599900000001E-3</c:v>
                </c:pt>
                <c:pt idx="19806" formatCode="General">
                  <c:v>1.51223999E-3</c:v>
                </c:pt>
                <c:pt idx="19807" formatCode="General">
                  <c:v>1.51231999E-3</c:v>
                </c:pt>
                <c:pt idx="19808" formatCode="General">
                  <c:v>1.5123999899999999E-3</c:v>
                </c:pt>
                <c:pt idx="19809" formatCode="General">
                  <c:v>1.5124799899999999E-3</c:v>
                </c:pt>
                <c:pt idx="19810" formatCode="General">
                  <c:v>1.5125599900000001E-3</c:v>
                </c:pt>
                <c:pt idx="19811" formatCode="General">
                  <c:v>1.51263999E-3</c:v>
                </c:pt>
                <c:pt idx="19812" formatCode="General">
                  <c:v>1.51271999E-3</c:v>
                </c:pt>
                <c:pt idx="19813" formatCode="General">
                  <c:v>1.5127999899999999E-3</c:v>
                </c:pt>
                <c:pt idx="19814" formatCode="General">
                  <c:v>1.5128799899999999E-3</c:v>
                </c:pt>
                <c:pt idx="19815" formatCode="General">
                  <c:v>1.5129599900000001E-3</c:v>
                </c:pt>
                <c:pt idx="19816" formatCode="General">
                  <c:v>1.51303999E-3</c:v>
                </c:pt>
                <c:pt idx="19817" formatCode="General">
                  <c:v>1.51311999E-3</c:v>
                </c:pt>
                <c:pt idx="19818" formatCode="General">
                  <c:v>1.51319999E-3</c:v>
                </c:pt>
                <c:pt idx="19819" formatCode="General">
                  <c:v>1.5132799899999999E-3</c:v>
                </c:pt>
                <c:pt idx="19820" formatCode="General">
                  <c:v>1.5133599900000001E-3</c:v>
                </c:pt>
                <c:pt idx="19821" formatCode="General">
                  <c:v>1.5134399900000001E-3</c:v>
                </c:pt>
                <c:pt idx="19822" formatCode="General">
                  <c:v>1.51351999E-3</c:v>
                </c:pt>
                <c:pt idx="19823" formatCode="General">
                  <c:v>1.51359999E-3</c:v>
                </c:pt>
                <c:pt idx="19824" formatCode="General">
                  <c:v>1.5136799899999999E-3</c:v>
                </c:pt>
                <c:pt idx="19825" formatCode="General">
                  <c:v>1.5137599900000001E-3</c:v>
                </c:pt>
                <c:pt idx="19826" formatCode="General">
                  <c:v>1.5138399900000001E-3</c:v>
                </c:pt>
                <c:pt idx="19827" formatCode="General">
                  <c:v>1.51391999E-3</c:v>
                </c:pt>
                <c:pt idx="19828" formatCode="General">
                  <c:v>1.51399999E-3</c:v>
                </c:pt>
                <c:pt idx="19829" formatCode="General">
                  <c:v>1.5140799899999999E-3</c:v>
                </c:pt>
                <c:pt idx="19830" formatCode="General">
                  <c:v>1.5141599899999999E-3</c:v>
                </c:pt>
                <c:pt idx="19831" formatCode="General">
                  <c:v>1.5142399900000001E-3</c:v>
                </c:pt>
                <c:pt idx="19832" formatCode="General">
                  <c:v>1.51431999E-3</c:v>
                </c:pt>
                <c:pt idx="19833" formatCode="General">
                  <c:v>1.51439999E-3</c:v>
                </c:pt>
                <c:pt idx="19834" formatCode="General">
                  <c:v>1.5144799899999999E-3</c:v>
                </c:pt>
                <c:pt idx="19835" formatCode="General">
                  <c:v>1.5145599899999999E-3</c:v>
                </c:pt>
                <c:pt idx="19836" formatCode="General">
                  <c:v>1.5146399900000001E-3</c:v>
                </c:pt>
                <c:pt idx="19837" formatCode="General">
                  <c:v>1.51471999E-3</c:v>
                </c:pt>
                <c:pt idx="19838" formatCode="General">
                  <c:v>1.51479999E-3</c:v>
                </c:pt>
                <c:pt idx="19839" formatCode="General">
                  <c:v>1.51487999E-3</c:v>
                </c:pt>
                <c:pt idx="19840" formatCode="General">
                  <c:v>1.5149599899999999E-3</c:v>
                </c:pt>
                <c:pt idx="19841" formatCode="General">
                  <c:v>1.5150399900000001E-3</c:v>
                </c:pt>
                <c:pt idx="19842" formatCode="General">
                  <c:v>1.51511999E-3</c:v>
                </c:pt>
                <c:pt idx="19843" formatCode="General">
                  <c:v>1.51519999E-3</c:v>
                </c:pt>
                <c:pt idx="19844" formatCode="General">
                  <c:v>1.51527999E-3</c:v>
                </c:pt>
                <c:pt idx="19845" formatCode="General">
                  <c:v>1.5153599899999999E-3</c:v>
                </c:pt>
                <c:pt idx="19846" formatCode="General">
                  <c:v>1.5154399900000001E-3</c:v>
                </c:pt>
                <c:pt idx="19847" formatCode="General">
                  <c:v>1.5155199900000001E-3</c:v>
                </c:pt>
                <c:pt idx="19848" formatCode="General">
                  <c:v>1.51559999E-3</c:v>
                </c:pt>
                <c:pt idx="19849" formatCode="General">
                  <c:v>1.51567999E-3</c:v>
                </c:pt>
                <c:pt idx="19850" formatCode="General">
                  <c:v>1.5157599899999999E-3</c:v>
                </c:pt>
                <c:pt idx="19851" formatCode="General">
                  <c:v>1.5158399899999999E-3</c:v>
                </c:pt>
                <c:pt idx="19852" formatCode="General">
                  <c:v>1.5159199900000001E-3</c:v>
                </c:pt>
                <c:pt idx="19853" formatCode="General">
                  <c:v>1.51599999E-3</c:v>
                </c:pt>
                <c:pt idx="19854" formatCode="General">
                  <c:v>1.51607999E-3</c:v>
                </c:pt>
                <c:pt idx="19855" formatCode="General">
                  <c:v>1.5161599899999999E-3</c:v>
                </c:pt>
                <c:pt idx="19856" formatCode="General">
                  <c:v>1.5162399899999999E-3</c:v>
                </c:pt>
                <c:pt idx="19857" formatCode="General">
                  <c:v>1.5163199900000001E-3</c:v>
                </c:pt>
                <c:pt idx="19858" formatCode="General">
                  <c:v>1.51639999E-3</c:v>
                </c:pt>
                <c:pt idx="19859" formatCode="General">
                  <c:v>1.51647999E-3</c:v>
                </c:pt>
                <c:pt idx="19860" formatCode="General">
                  <c:v>1.51655999E-3</c:v>
                </c:pt>
                <c:pt idx="19861" formatCode="General">
                  <c:v>1.5166399899999999E-3</c:v>
                </c:pt>
                <c:pt idx="19862" formatCode="General">
                  <c:v>1.5167199900000001E-3</c:v>
                </c:pt>
                <c:pt idx="19863" formatCode="General">
                  <c:v>1.51679999E-3</c:v>
                </c:pt>
                <c:pt idx="19864" formatCode="General">
                  <c:v>1.51687999E-3</c:v>
                </c:pt>
                <c:pt idx="19865" formatCode="General">
                  <c:v>1.51695999E-3</c:v>
                </c:pt>
                <c:pt idx="19866" formatCode="General">
                  <c:v>1.5170399899999999E-3</c:v>
                </c:pt>
                <c:pt idx="19867" formatCode="General">
                  <c:v>1.5171199900000001E-3</c:v>
                </c:pt>
                <c:pt idx="19868" formatCode="General">
                  <c:v>1.5171999900000001E-3</c:v>
                </c:pt>
                <c:pt idx="19869" formatCode="General">
                  <c:v>1.51727999E-3</c:v>
                </c:pt>
                <c:pt idx="19870" formatCode="General">
                  <c:v>1.51735999E-3</c:v>
                </c:pt>
                <c:pt idx="19871" formatCode="General">
                  <c:v>1.5174399899999999E-3</c:v>
                </c:pt>
                <c:pt idx="19872" formatCode="General">
                  <c:v>1.5175199900000001E-3</c:v>
                </c:pt>
                <c:pt idx="19873" formatCode="General">
                  <c:v>1.5175999900000001E-3</c:v>
                </c:pt>
                <c:pt idx="19874" formatCode="General">
                  <c:v>1.51767999E-3</c:v>
                </c:pt>
                <c:pt idx="19875" formatCode="General">
                  <c:v>1.51775999E-3</c:v>
                </c:pt>
                <c:pt idx="19876" formatCode="General">
                  <c:v>1.5178399899999999E-3</c:v>
                </c:pt>
                <c:pt idx="19877" formatCode="General">
                  <c:v>1.5179199899999999E-3</c:v>
                </c:pt>
                <c:pt idx="19878" formatCode="General">
                  <c:v>1.5179999900000001E-3</c:v>
                </c:pt>
                <c:pt idx="19879" formatCode="General">
                  <c:v>1.51807999E-3</c:v>
                </c:pt>
                <c:pt idx="19880" formatCode="General">
                  <c:v>1.51815999E-3</c:v>
                </c:pt>
                <c:pt idx="19881" formatCode="General">
                  <c:v>1.51823999E-3</c:v>
                </c:pt>
                <c:pt idx="19882" formatCode="General">
                  <c:v>1.5183199899999999E-3</c:v>
                </c:pt>
                <c:pt idx="19883" formatCode="General">
                  <c:v>1.5183999900000001E-3</c:v>
                </c:pt>
                <c:pt idx="19884" formatCode="General">
                  <c:v>1.51847999E-3</c:v>
                </c:pt>
                <c:pt idx="19885" formatCode="General">
                  <c:v>1.51855999E-3</c:v>
                </c:pt>
                <c:pt idx="19886" formatCode="General">
                  <c:v>1.51863999E-3</c:v>
                </c:pt>
                <c:pt idx="19887" formatCode="General">
                  <c:v>1.5187199899999999E-3</c:v>
                </c:pt>
                <c:pt idx="19888" formatCode="General">
                  <c:v>1.5187999900000001E-3</c:v>
                </c:pt>
                <c:pt idx="19889" formatCode="General">
                  <c:v>1.5188799900000001E-3</c:v>
                </c:pt>
                <c:pt idx="19890" formatCode="General">
                  <c:v>1.51895999E-3</c:v>
                </c:pt>
                <c:pt idx="19891" formatCode="General">
                  <c:v>1.51903999E-3</c:v>
                </c:pt>
                <c:pt idx="19892" formatCode="General">
                  <c:v>1.5191199899999999E-3</c:v>
                </c:pt>
                <c:pt idx="19893" formatCode="General">
                  <c:v>1.5191999900000001E-3</c:v>
                </c:pt>
                <c:pt idx="19894" formatCode="General">
                  <c:v>1.5192799900000001E-3</c:v>
                </c:pt>
                <c:pt idx="19895" formatCode="General">
                  <c:v>1.51935999E-3</c:v>
                </c:pt>
                <c:pt idx="19896" formatCode="General">
                  <c:v>1.51943999E-3</c:v>
                </c:pt>
                <c:pt idx="19897" formatCode="General">
                  <c:v>1.5195199899999999E-3</c:v>
                </c:pt>
                <c:pt idx="19898" formatCode="General">
                  <c:v>1.5195999899999999E-3</c:v>
                </c:pt>
                <c:pt idx="19899" formatCode="General">
                  <c:v>1.5196799900000001E-3</c:v>
                </c:pt>
                <c:pt idx="19900" formatCode="General">
                  <c:v>1.51975999E-3</c:v>
                </c:pt>
                <c:pt idx="19901" formatCode="General">
                  <c:v>1.51983999E-3</c:v>
                </c:pt>
                <c:pt idx="19902" formatCode="General">
                  <c:v>1.5199199899999999E-3</c:v>
                </c:pt>
                <c:pt idx="19903" formatCode="General">
                  <c:v>1.5199999899999999E-3</c:v>
                </c:pt>
                <c:pt idx="19904" formatCode="General">
                  <c:v>1.5200799900000001E-3</c:v>
                </c:pt>
                <c:pt idx="19905" formatCode="General">
                  <c:v>1.52015999E-3</c:v>
                </c:pt>
                <c:pt idx="19906" formatCode="General">
                  <c:v>1.52023999E-3</c:v>
                </c:pt>
                <c:pt idx="19907" formatCode="General">
                  <c:v>1.52031999E-3</c:v>
                </c:pt>
                <c:pt idx="19908" formatCode="General">
                  <c:v>1.5203999899999999E-3</c:v>
                </c:pt>
                <c:pt idx="19909" formatCode="General">
                  <c:v>1.5204799900000001E-3</c:v>
                </c:pt>
                <c:pt idx="19910" formatCode="General">
                  <c:v>1.5205599900000001E-3</c:v>
                </c:pt>
                <c:pt idx="19911" formatCode="General">
                  <c:v>1.52063999E-3</c:v>
                </c:pt>
                <c:pt idx="19912" formatCode="General">
                  <c:v>1.52071999E-3</c:v>
                </c:pt>
                <c:pt idx="19913" formatCode="General">
                  <c:v>1.5207999899999999E-3</c:v>
                </c:pt>
                <c:pt idx="19914" formatCode="General">
                  <c:v>1.5208799900000001E-3</c:v>
                </c:pt>
                <c:pt idx="19915" formatCode="General">
                  <c:v>1.5209599900000001E-3</c:v>
                </c:pt>
                <c:pt idx="19916" formatCode="General">
                  <c:v>1.52103999E-3</c:v>
                </c:pt>
                <c:pt idx="19917" formatCode="General">
                  <c:v>1.52111999E-3</c:v>
                </c:pt>
                <c:pt idx="19918" formatCode="General">
                  <c:v>1.5211999899999999E-3</c:v>
                </c:pt>
                <c:pt idx="19919" formatCode="General">
                  <c:v>1.5212799899999999E-3</c:v>
                </c:pt>
                <c:pt idx="19920" formatCode="General">
                  <c:v>1.5213599900000001E-3</c:v>
                </c:pt>
                <c:pt idx="19921" formatCode="General">
                  <c:v>1.52143999E-3</c:v>
                </c:pt>
                <c:pt idx="19922" formatCode="General">
                  <c:v>1.52151999E-3</c:v>
                </c:pt>
                <c:pt idx="19923" formatCode="General">
                  <c:v>1.5215999899999999E-3</c:v>
                </c:pt>
                <c:pt idx="19924" formatCode="General">
                  <c:v>1.5216799899999999E-3</c:v>
                </c:pt>
                <c:pt idx="19925" formatCode="General">
                  <c:v>1.5217599900000001E-3</c:v>
                </c:pt>
                <c:pt idx="19926" formatCode="General">
                  <c:v>1.52183999E-3</c:v>
                </c:pt>
                <c:pt idx="19927" formatCode="General">
                  <c:v>1.52191999E-3</c:v>
                </c:pt>
                <c:pt idx="19928" formatCode="General">
                  <c:v>1.52199999E-3</c:v>
                </c:pt>
                <c:pt idx="19929" formatCode="General">
                  <c:v>1.5220799899999999E-3</c:v>
                </c:pt>
                <c:pt idx="19930" formatCode="General">
                  <c:v>1.5221599900000001E-3</c:v>
                </c:pt>
                <c:pt idx="19931" formatCode="General">
                  <c:v>1.52223999E-3</c:v>
                </c:pt>
                <c:pt idx="19932" formatCode="General">
                  <c:v>1.52231999E-3</c:v>
                </c:pt>
                <c:pt idx="19933" formatCode="General">
                  <c:v>1.52239999E-3</c:v>
                </c:pt>
                <c:pt idx="19934" formatCode="General">
                  <c:v>1.5224799899999999E-3</c:v>
                </c:pt>
                <c:pt idx="19935" formatCode="General">
                  <c:v>1.5225599900000001E-3</c:v>
                </c:pt>
                <c:pt idx="19936" formatCode="General">
                  <c:v>1.5226399900000001E-3</c:v>
                </c:pt>
                <c:pt idx="19937" formatCode="General">
                  <c:v>1.52271999E-3</c:v>
                </c:pt>
                <c:pt idx="19938" formatCode="General">
                  <c:v>1.52279999E-3</c:v>
                </c:pt>
                <c:pt idx="19939" formatCode="General">
                  <c:v>1.5228799899999999E-3</c:v>
                </c:pt>
                <c:pt idx="19940" formatCode="General">
                  <c:v>1.5229599899999999E-3</c:v>
                </c:pt>
                <c:pt idx="19941" formatCode="General">
                  <c:v>1.5230399900000001E-3</c:v>
                </c:pt>
                <c:pt idx="19942" formatCode="General">
                  <c:v>1.52311999E-3</c:v>
                </c:pt>
                <c:pt idx="19943" formatCode="General">
                  <c:v>1.52319999E-3</c:v>
                </c:pt>
                <c:pt idx="19944" formatCode="General">
                  <c:v>1.5232799899999999E-3</c:v>
                </c:pt>
                <c:pt idx="19945" formatCode="General">
                  <c:v>1.5233599899999999E-3</c:v>
                </c:pt>
                <c:pt idx="19946" formatCode="General">
                  <c:v>1.5234399900000001E-3</c:v>
                </c:pt>
                <c:pt idx="19947" formatCode="General">
                  <c:v>1.52351999E-3</c:v>
                </c:pt>
                <c:pt idx="19948" formatCode="General">
                  <c:v>1.52359999E-3</c:v>
                </c:pt>
                <c:pt idx="19949" formatCode="General">
                  <c:v>1.52367999E-3</c:v>
                </c:pt>
                <c:pt idx="19950" formatCode="General">
                  <c:v>1.5237599899999999E-3</c:v>
                </c:pt>
                <c:pt idx="19951" formatCode="General">
                  <c:v>1.5238399900000001E-3</c:v>
                </c:pt>
                <c:pt idx="19952" formatCode="General">
                  <c:v>1.52391999E-3</c:v>
                </c:pt>
                <c:pt idx="19953" formatCode="General">
                  <c:v>1.52399999E-3</c:v>
                </c:pt>
                <c:pt idx="19954" formatCode="General">
                  <c:v>1.52407999E-3</c:v>
                </c:pt>
                <c:pt idx="19955" formatCode="General">
                  <c:v>1.5241599899999999E-3</c:v>
                </c:pt>
                <c:pt idx="19956" formatCode="General">
                  <c:v>1.5242399900000001E-3</c:v>
                </c:pt>
                <c:pt idx="19957" formatCode="General">
                  <c:v>1.5243199900000001E-3</c:v>
                </c:pt>
                <c:pt idx="19958" formatCode="General">
                  <c:v>1.52439999E-3</c:v>
                </c:pt>
                <c:pt idx="19959" formatCode="General">
                  <c:v>1.52447999E-3</c:v>
                </c:pt>
                <c:pt idx="19960" formatCode="General">
                  <c:v>1.5245599899999999E-3</c:v>
                </c:pt>
                <c:pt idx="19961" formatCode="General">
                  <c:v>1.5246399900000001E-3</c:v>
                </c:pt>
                <c:pt idx="19962" formatCode="General">
                  <c:v>1.5247199900000001E-3</c:v>
                </c:pt>
                <c:pt idx="19963" formatCode="General">
                  <c:v>1.52479999E-3</c:v>
                </c:pt>
                <c:pt idx="19964" formatCode="General">
                  <c:v>1.52487999E-3</c:v>
                </c:pt>
                <c:pt idx="19965" formatCode="General">
                  <c:v>1.5249599899999999E-3</c:v>
                </c:pt>
                <c:pt idx="19966" formatCode="General">
                  <c:v>1.5250399899999999E-3</c:v>
                </c:pt>
                <c:pt idx="19967" formatCode="General">
                  <c:v>1.5251199900000001E-3</c:v>
                </c:pt>
                <c:pt idx="19968" formatCode="General">
                  <c:v>1.52519999E-3</c:v>
                </c:pt>
                <c:pt idx="19969" formatCode="General">
                  <c:v>1.52527999E-3</c:v>
                </c:pt>
                <c:pt idx="19970" formatCode="General">
                  <c:v>1.52535999E-3</c:v>
                </c:pt>
                <c:pt idx="19971" formatCode="General">
                  <c:v>1.5254399899999999E-3</c:v>
                </c:pt>
                <c:pt idx="19972" formatCode="General">
                  <c:v>1.5255199900000001E-3</c:v>
                </c:pt>
                <c:pt idx="19973" formatCode="General">
                  <c:v>1.52559999E-3</c:v>
                </c:pt>
                <c:pt idx="19974" formatCode="General">
                  <c:v>1.52567999E-3</c:v>
                </c:pt>
                <c:pt idx="19975" formatCode="General">
                  <c:v>1.52575999E-3</c:v>
                </c:pt>
                <c:pt idx="19976" formatCode="General">
                  <c:v>1.5258399899999999E-3</c:v>
                </c:pt>
                <c:pt idx="19977" formatCode="General">
                  <c:v>1.5259199900000001E-3</c:v>
                </c:pt>
                <c:pt idx="19978" formatCode="General">
                  <c:v>1.5259999900000001E-3</c:v>
                </c:pt>
                <c:pt idx="19979" formatCode="General">
                  <c:v>1.52607999E-3</c:v>
                </c:pt>
                <c:pt idx="19980" formatCode="General">
                  <c:v>1.52615999E-3</c:v>
                </c:pt>
                <c:pt idx="19981" formatCode="General">
                  <c:v>1.5262399899999999E-3</c:v>
                </c:pt>
                <c:pt idx="19982" formatCode="General">
                  <c:v>1.5263199900000001E-3</c:v>
                </c:pt>
                <c:pt idx="19983" formatCode="General">
                  <c:v>1.5263999900000001E-3</c:v>
                </c:pt>
                <c:pt idx="19984" formatCode="General">
                  <c:v>1.52647999E-3</c:v>
                </c:pt>
                <c:pt idx="19985" formatCode="General">
                  <c:v>1.52655999E-3</c:v>
                </c:pt>
                <c:pt idx="19986" formatCode="General">
                  <c:v>1.5266399899999999E-3</c:v>
                </c:pt>
                <c:pt idx="19987" formatCode="General">
                  <c:v>1.5267199899999999E-3</c:v>
                </c:pt>
                <c:pt idx="19988" formatCode="General">
                  <c:v>1.5267999900000001E-3</c:v>
                </c:pt>
                <c:pt idx="19989" formatCode="General">
                  <c:v>1.52687999E-3</c:v>
                </c:pt>
                <c:pt idx="19990" formatCode="General">
                  <c:v>1.52695999E-3</c:v>
                </c:pt>
                <c:pt idx="19991" formatCode="General">
                  <c:v>1.5270399899999999E-3</c:v>
                </c:pt>
                <c:pt idx="19992" formatCode="General">
                  <c:v>1.5271199899999999E-3</c:v>
                </c:pt>
                <c:pt idx="19993" formatCode="General">
                  <c:v>1.5271999900000001E-3</c:v>
                </c:pt>
                <c:pt idx="19994" formatCode="General">
                  <c:v>1.52727999E-3</c:v>
                </c:pt>
                <c:pt idx="19995" formatCode="General">
                  <c:v>1.52735999E-3</c:v>
                </c:pt>
                <c:pt idx="19996" formatCode="General">
                  <c:v>1.52743999E-3</c:v>
                </c:pt>
                <c:pt idx="19997" formatCode="General">
                  <c:v>1.5275199899999999E-3</c:v>
                </c:pt>
                <c:pt idx="19998" formatCode="General">
                  <c:v>1.5275999900000001E-3</c:v>
                </c:pt>
                <c:pt idx="19999" formatCode="General">
                  <c:v>1.5276799900000001E-3</c:v>
                </c:pt>
                <c:pt idx="20000" formatCode="General">
                  <c:v>1.52775999E-3</c:v>
                </c:pt>
                <c:pt idx="20001" formatCode="General">
                  <c:v>1.52783999E-3</c:v>
                </c:pt>
                <c:pt idx="20002" formatCode="General">
                  <c:v>1.5279199899999999E-3</c:v>
                </c:pt>
                <c:pt idx="20003" formatCode="General">
                  <c:v>1.5279999900000001E-3</c:v>
                </c:pt>
                <c:pt idx="20004" formatCode="General">
                  <c:v>1.5280799900000001E-3</c:v>
                </c:pt>
                <c:pt idx="20005" formatCode="General">
                  <c:v>1.52815999E-3</c:v>
                </c:pt>
                <c:pt idx="20006" formatCode="General">
                  <c:v>1.52823999E-3</c:v>
                </c:pt>
                <c:pt idx="20007" formatCode="General">
                  <c:v>1.5283199899999999E-3</c:v>
                </c:pt>
                <c:pt idx="20008" formatCode="General">
                  <c:v>1.5283999899999999E-3</c:v>
                </c:pt>
                <c:pt idx="20009" formatCode="General">
                  <c:v>1.5284799900000001E-3</c:v>
                </c:pt>
                <c:pt idx="20010" formatCode="General">
                  <c:v>1.52855999E-3</c:v>
                </c:pt>
                <c:pt idx="20011" formatCode="General">
                  <c:v>1.52863999E-3</c:v>
                </c:pt>
                <c:pt idx="20012" formatCode="General">
                  <c:v>1.5287199899999999E-3</c:v>
                </c:pt>
                <c:pt idx="20013" formatCode="General">
                  <c:v>1.5287999899999999E-3</c:v>
                </c:pt>
                <c:pt idx="20014" formatCode="General">
                  <c:v>1.5288799900000001E-3</c:v>
                </c:pt>
                <c:pt idx="20015" formatCode="General">
                  <c:v>1.52895999E-3</c:v>
                </c:pt>
                <c:pt idx="20016" formatCode="General">
                  <c:v>1.52903999E-3</c:v>
                </c:pt>
                <c:pt idx="20017" formatCode="General">
                  <c:v>1.52911999E-3</c:v>
                </c:pt>
                <c:pt idx="20018" formatCode="General">
                  <c:v>1.5291999899999999E-3</c:v>
                </c:pt>
                <c:pt idx="20019" formatCode="General">
                  <c:v>1.5292799900000001E-3</c:v>
                </c:pt>
                <c:pt idx="20020" formatCode="General">
                  <c:v>1.52935999E-3</c:v>
                </c:pt>
                <c:pt idx="20021" formatCode="General">
                  <c:v>1.52943999E-3</c:v>
                </c:pt>
                <c:pt idx="20022" formatCode="General">
                  <c:v>1.52951999E-3</c:v>
                </c:pt>
                <c:pt idx="20023" formatCode="General">
                  <c:v>1.5295999899999999E-3</c:v>
                </c:pt>
                <c:pt idx="20024" formatCode="General">
                  <c:v>1.5296799900000001E-3</c:v>
                </c:pt>
                <c:pt idx="20025" formatCode="General">
                  <c:v>1.5297599900000001E-3</c:v>
                </c:pt>
                <c:pt idx="20026" formatCode="General">
                  <c:v>1.52983999E-3</c:v>
                </c:pt>
                <c:pt idx="20027" formatCode="General">
                  <c:v>1.52991999E-3</c:v>
                </c:pt>
                <c:pt idx="20028" formatCode="General">
                  <c:v>1.5299999899999999E-3</c:v>
                </c:pt>
                <c:pt idx="20029" formatCode="General">
                  <c:v>1.5300799900000001E-3</c:v>
                </c:pt>
                <c:pt idx="20030" formatCode="General">
                  <c:v>1.5301599900000001E-3</c:v>
                </c:pt>
                <c:pt idx="20031" formatCode="General">
                  <c:v>1.53023999E-3</c:v>
                </c:pt>
                <c:pt idx="20032" formatCode="General">
                  <c:v>1.53031999E-3</c:v>
                </c:pt>
                <c:pt idx="20033" formatCode="General">
                  <c:v>1.5303999899999999E-3</c:v>
                </c:pt>
                <c:pt idx="20034" formatCode="General">
                  <c:v>1.5304799899999999E-3</c:v>
                </c:pt>
                <c:pt idx="20035" formatCode="General">
                  <c:v>1.5305599900000001E-3</c:v>
                </c:pt>
                <c:pt idx="20036" formatCode="General">
                  <c:v>1.53063999E-3</c:v>
                </c:pt>
                <c:pt idx="20037" formatCode="General">
                  <c:v>1.53071999E-3</c:v>
                </c:pt>
                <c:pt idx="20038" formatCode="General">
                  <c:v>1.53079999E-3</c:v>
                </c:pt>
                <c:pt idx="20039" formatCode="General">
                  <c:v>1.5308799899999999E-3</c:v>
                </c:pt>
                <c:pt idx="20040" formatCode="General">
                  <c:v>1.5309599900000001E-3</c:v>
                </c:pt>
                <c:pt idx="20041" formatCode="General">
                  <c:v>1.53103999E-3</c:v>
                </c:pt>
                <c:pt idx="20042" formatCode="General">
                  <c:v>1.53111999E-3</c:v>
                </c:pt>
                <c:pt idx="20043" formatCode="General">
                  <c:v>1.53119999E-3</c:v>
                </c:pt>
                <c:pt idx="20044" formatCode="General">
                  <c:v>1.5312799899999999E-3</c:v>
                </c:pt>
                <c:pt idx="20045" formatCode="General">
                  <c:v>1.5313599900000001E-3</c:v>
                </c:pt>
                <c:pt idx="20046" formatCode="General">
                  <c:v>1.5314399900000001E-3</c:v>
                </c:pt>
                <c:pt idx="20047" formatCode="General">
                  <c:v>1.53151999E-3</c:v>
                </c:pt>
                <c:pt idx="20048" formatCode="General">
                  <c:v>1.53159999E-3</c:v>
                </c:pt>
                <c:pt idx="20049" formatCode="General">
                  <c:v>1.5316799899999999E-3</c:v>
                </c:pt>
                <c:pt idx="20050" formatCode="General">
                  <c:v>1.5317599900000001E-3</c:v>
                </c:pt>
                <c:pt idx="20051" formatCode="General">
                  <c:v>1.5318399900000001E-3</c:v>
                </c:pt>
                <c:pt idx="20052" formatCode="General">
                  <c:v>1.53191999E-3</c:v>
                </c:pt>
                <c:pt idx="20053" formatCode="General">
                  <c:v>1.53199999E-3</c:v>
                </c:pt>
                <c:pt idx="20054" formatCode="General">
                  <c:v>1.5320799899999999E-3</c:v>
                </c:pt>
                <c:pt idx="20055" formatCode="General">
                  <c:v>1.5321599899999999E-3</c:v>
                </c:pt>
                <c:pt idx="20056" formatCode="General">
                  <c:v>1.5322399900000001E-3</c:v>
                </c:pt>
                <c:pt idx="20057" formatCode="General">
                  <c:v>1.53231999E-3</c:v>
                </c:pt>
                <c:pt idx="20058" formatCode="General">
                  <c:v>1.53239999E-3</c:v>
                </c:pt>
                <c:pt idx="20059" formatCode="General">
                  <c:v>1.5324799899999999E-3</c:v>
                </c:pt>
                <c:pt idx="20060" formatCode="General">
                  <c:v>1.5325599899999999E-3</c:v>
                </c:pt>
                <c:pt idx="20061" formatCode="General">
                  <c:v>1.5326399900000001E-3</c:v>
                </c:pt>
                <c:pt idx="20062" formatCode="General">
                  <c:v>1.53271999E-3</c:v>
                </c:pt>
                <c:pt idx="20063" formatCode="General">
                  <c:v>1.53279999E-3</c:v>
                </c:pt>
                <c:pt idx="20064" formatCode="General">
                  <c:v>1.53287999E-3</c:v>
                </c:pt>
                <c:pt idx="20065" formatCode="General">
                  <c:v>1.5329599899999999E-3</c:v>
                </c:pt>
                <c:pt idx="20066" formatCode="General">
                  <c:v>1.5330399900000001E-3</c:v>
                </c:pt>
                <c:pt idx="20067" formatCode="General">
                  <c:v>1.5331199900000001E-3</c:v>
                </c:pt>
                <c:pt idx="20068" formatCode="General">
                  <c:v>1.53319999E-3</c:v>
                </c:pt>
                <c:pt idx="20069" formatCode="General">
                  <c:v>1.53327999E-3</c:v>
                </c:pt>
                <c:pt idx="20070" formatCode="General">
                  <c:v>1.5333599899999999E-3</c:v>
                </c:pt>
                <c:pt idx="20071" formatCode="General">
                  <c:v>1.5334399900000001E-3</c:v>
                </c:pt>
                <c:pt idx="20072" formatCode="General">
                  <c:v>1.5335199900000001E-3</c:v>
                </c:pt>
                <c:pt idx="20073" formatCode="General">
                  <c:v>1.53359999E-3</c:v>
                </c:pt>
                <c:pt idx="20074" formatCode="General">
                  <c:v>1.53367999E-3</c:v>
                </c:pt>
                <c:pt idx="20075" formatCode="General">
                  <c:v>1.5337599899999999E-3</c:v>
                </c:pt>
                <c:pt idx="20076" formatCode="General">
                  <c:v>1.5338399899999999E-3</c:v>
                </c:pt>
                <c:pt idx="20077" formatCode="General">
                  <c:v>1.5339199900000001E-3</c:v>
                </c:pt>
                <c:pt idx="20078" formatCode="General">
                  <c:v>1.53399999E-3</c:v>
                </c:pt>
                <c:pt idx="20079" formatCode="General">
                  <c:v>1.53407999E-3</c:v>
                </c:pt>
                <c:pt idx="20080" formatCode="General">
                  <c:v>1.5341599899999999E-3</c:v>
                </c:pt>
                <c:pt idx="20081" formatCode="General">
                  <c:v>1.5342399899999999E-3</c:v>
                </c:pt>
                <c:pt idx="20082" formatCode="General">
                  <c:v>1.5343199900000001E-3</c:v>
                </c:pt>
                <c:pt idx="20083" formatCode="General">
                  <c:v>1.53439999E-3</c:v>
                </c:pt>
                <c:pt idx="20084" formatCode="General">
                  <c:v>1.53447999E-3</c:v>
                </c:pt>
                <c:pt idx="20085" formatCode="General">
                  <c:v>1.53455999E-3</c:v>
                </c:pt>
                <c:pt idx="20086" formatCode="General">
                  <c:v>1.5346399899999999E-3</c:v>
                </c:pt>
                <c:pt idx="20087" formatCode="General">
                  <c:v>1.5347199900000001E-3</c:v>
                </c:pt>
                <c:pt idx="20088" formatCode="General">
                  <c:v>1.53479999E-3</c:v>
                </c:pt>
                <c:pt idx="20089" formatCode="General">
                  <c:v>1.53487999E-3</c:v>
                </c:pt>
                <c:pt idx="20090" formatCode="General">
                  <c:v>1.53495999E-3</c:v>
                </c:pt>
                <c:pt idx="20091" formatCode="General">
                  <c:v>1.5350399899999999E-3</c:v>
                </c:pt>
                <c:pt idx="20092" formatCode="General">
                  <c:v>1.5351199900000001E-3</c:v>
                </c:pt>
                <c:pt idx="20093" formatCode="General">
                  <c:v>1.5351999900000001E-3</c:v>
                </c:pt>
                <c:pt idx="20094" formatCode="General">
                  <c:v>1.53527999E-3</c:v>
                </c:pt>
                <c:pt idx="20095" formatCode="General">
                  <c:v>1.53535999E-3</c:v>
                </c:pt>
                <c:pt idx="20096" formatCode="General">
                  <c:v>1.5354399899999999E-3</c:v>
                </c:pt>
                <c:pt idx="20097" formatCode="General">
                  <c:v>1.5355199899999999E-3</c:v>
                </c:pt>
                <c:pt idx="20098" formatCode="General">
                  <c:v>1.5355999900000001E-3</c:v>
                </c:pt>
                <c:pt idx="20099" formatCode="General">
                  <c:v>1.53567999E-3</c:v>
                </c:pt>
                <c:pt idx="20100" formatCode="General">
                  <c:v>1.53575999E-3</c:v>
                </c:pt>
                <c:pt idx="20101" formatCode="General">
                  <c:v>1.5358399899999999E-3</c:v>
                </c:pt>
                <c:pt idx="20102" formatCode="General">
                  <c:v>1.5359199899999999E-3</c:v>
                </c:pt>
                <c:pt idx="20103" formatCode="General">
                  <c:v>1.5359999900000001E-3</c:v>
                </c:pt>
                <c:pt idx="20104" formatCode="General">
                  <c:v>1.53607999E-3</c:v>
                </c:pt>
                <c:pt idx="20105" formatCode="General">
                  <c:v>1.53615999E-3</c:v>
                </c:pt>
                <c:pt idx="20106" formatCode="General">
                  <c:v>1.53623999E-3</c:v>
                </c:pt>
                <c:pt idx="20107" formatCode="General">
                  <c:v>1.5363199899999999E-3</c:v>
                </c:pt>
                <c:pt idx="20108" formatCode="General">
                  <c:v>1.5363999900000001E-3</c:v>
                </c:pt>
                <c:pt idx="20109" formatCode="General">
                  <c:v>1.53647999E-3</c:v>
                </c:pt>
                <c:pt idx="20110" formatCode="General">
                  <c:v>1.53655999E-3</c:v>
                </c:pt>
                <c:pt idx="20111" formatCode="General">
                  <c:v>1.53663999E-3</c:v>
                </c:pt>
                <c:pt idx="20112" formatCode="General">
                  <c:v>1.5367199899999999E-3</c:v>
                </c:pt>
                <c:pt idx="20113" formatCode="General">
                  <c:v>1.5367999900000001E-3</c:v>
                </c:pt>
                <c:pt idx="20114" formatCode="General">
                  <c:v>1.5368799900000001E-3</c:v>
                </c:pt>
                <c:pt idx="20115" formatCode="General">
                  <c:v>1.53695999E-3</c:v>
                </c:pt>
                <c:pt idx="20116" formatCode="General">
                  <c:v>1.53703999E-3</c:v>
                </c:pt>
                <c:pt idx="20117" formatCode="General">
                  <c:v>1.5371199899999999E-3</c:v>
                </c:pt>
                <c:pt idx="20118" formatCode="General">
                  <c:v>1.5371999900000001E-3</c:v>
                </c:pt>
                <c:pt idx="20119" formatCode="General">
                  <c:v>1.5372799900000001E-3</c:v>
                </c:pt>
                <c:pt idx="20120" formatCode="General">
                  <c:v>1.53735999E-3</c:v>
                </c:pt>
                <c:pt idx="20121" formatCode="General">
                  <c:v>1.53743999E-3</c:v>
                </c:pt>
                <c:pt idx="20122" formatCode="General">
                  <c:v>1.5375199899999999E-3</c:v>
                </c:pt>
                <c:pt idx="20123" formatCode="General">
                  <c:v>1.5375999899999999E-3</c:v>
                </c:pt>
                <c:pt idx="20124" formatCode="General">
                  <c:v>1.5376799900000001E-3</c:v>
                </c:pt>
                <c:pt idx="20125" formatCode="General">
                  <c:v>1.53775999E-3</c:v>
                </c:pt>
                <c:pt idx="20126" formatCode="General">
                  <c:v>1.53783999E-3</c:v>
                </c:pt>
                <c:pt idx="20127" formatCode="General">
                  <c:v>1.53791999E-3</c:v>
                </c:pt>
                <c:pt idx="20128" formatCode="General">
                  <c:v>1.5379999899999999E-3</c:v>
                </c:pt>
                <c:pt idx="20129" formatCode="General">
                  <c:v>1.5380799900000001E-3</c:v>
                </c:pt>
                <c:pt idx="20130" formatCode="General">
                  <c:v>1.53815999E-3</c:v>
                </c:pt>
                <c:pt idx="20131" formatCode="General">
                  <c:v>1.53823999E-3</c:v>
                </c:pt>
                <c:pt idx="20132" formatCode="General">
                  <c:v>1.53831999E-3</c:v>
                </c:pt>
                <c:pt idx="20133" formatCode="General">
                  <c:v>1.5383999899999999E-3</c:v>
                </c:pt>
                <c:pt idx="20134" formatCode="General">
                  <c:v>1.5384799900000001E-3</c:v>
                </c:pt>
                <c:pt idx="20135" formatCode="General">
                  <c:v>1.5385599900000001E-3</c:v>
                </c:pt>
                <c:pt idx="20136" formatCode="General">
                  <c:v>1.53863999E-3</c:v>
                </c:pt>
                <c:pt idx="20137" formatCode="General">
                  <c:v>1.53871999E-3</c:v>
                </c:pt>
                <c:pt idx="20138" formatCode="General">
                  <c:v>1.5387999899999999E-3</c:v>
                </c:pt>
                <c:pt idx="20139" formatCode="General">
                  <c:v>1.5388799900000001E-3</c:v>
                </c:pt>
                <c:pt idx="20140" formatCode="General">
                  <c:v>1.5389599900000001E-3</c:v>
                </c:pt>
                <c:pt idx="20141" formatCode="General">
                  <c:v>1.53903999E-3</c:v>
                </c:pt>
                <c:pt idx="20142" formatCode="General">
                  <c:v>1.53911999E-3</c:v>
                </c:pt>
                <c:pt idx="20143" formatCode="General">
                  <c:v>1.5391999899999999E-3</c:v>
                </c:pt>
                <c:pt idx="20144" formatCode="General">
                  <c:v>1.5392799899999999E-3</c:v>
                </c:pt>
                <c:pt idx="20145" formatCode="General">
                  <c:v>1.5393599900000001E-3</c:v>
                </c:pt>
                <c:pt idx="20146" formatCode="General">
                  <c:v>1.53943999E-3</c:v>
                </c:pt>
                <c:pt idx="20147" formatCode="General">
                  <c:v>1.53951999E-3</c:v>
                </c:pt>
                <c:pt idx="20148" formatCode="General">
                  <c:v>1.5395999899999999E-3</c:v>
                </c:pt>
                <c:pt idx="20149" formatCode="General">
                  <c:v>1.5396799899999999E-3</c:v>
                </c:pt>
                <c:pt idx="20150" formatCode="General">
                  <c:v>1.5397599900000001E-3</c:v>
                </c:pt>
                <c:pt idx="20151" formatCode="General">
                  <c:v>1.53983999E-3</c:v>
                </c:pt>
                <c:pt idx="20152" formatCode="General">
                  <c:v>1.53991999E-3</c:v>
                </c:pt>
                <c:pt idx="20153" formatCode="General">
                  <c:v>1.53999999E-3</c:v>
                </c:pt>
                <c:pt idx="20154" formatCode="General">
                  <c:v>1.5400799899999999E-3</c:v>
                </c:pt>
                <c:pt idx="20155" formatCode="General">
                  <c:v>1.5401599900000001E-3</c:v>
                </c:pt>
                <c:pt idx="20156" formatCode="General">
                  <c:v>1.5402399900000001E-3</c:v>
                </c:pt>
                <c:pt idx="20157" formatCode="General">
                  <c:v>1.54031999E-3</c:v>
                </c:pt>
                <c:pt idx="20158" formatCode="General">
                  <c:v>1.54039999E-3</c:v>
                </c:pt>
                <c:pt idx="20159" formatCode="General">
                  <c:v>1.5404799899999999E-3</c:v>
                </c:pt>
                <c:pt idx="20160" formatCode="General">
                  <c:v>1.5405599900000001E-3</c:v>
                </c:pt>
                <c:pt idx="20161" formatCode="General">
                  <c:v>1.5406399900000001E-3</c:v>
                </c:pt>
                <c:pt idx="20162" formatCode="General">
                  <c:v>1.54071999E-3</c:v>
                </c:pt>
                <c:pt idx="20163" formatCode="General">
                  <c:v>1.54079999E-3</c:v>
                </c:pt>
                <c:pt idx="20164" formatCode="General">
                  <c:v>1.5408799899999999E-3</c:v>
                </c:pt>
                <c:pt idx="20165" formatCode="General">
                  <c:v>1.5409599899999999E-3</c:v>
                </c:pt>
                <c:pt idx="20166" formatCode="General">
                  <c:v>1.5410399900000001E-3</c:v>
                </c:pt>
                <c:pt idx="20167" formatCode="General">
                  <c:v>1.54111999E-3</c:v>
                </c:pt>
                <c:pt idx="20168" formatCode="General">
                  <c:v>1.54119999E-3</c:v>
                </c:pt>
                <c:pt idx="20169" formatCode="General">
                  <c:v>1.5412799899999999E-3</c:v>
                </c:pt>
                <c:pt idx="20170" formatCode="General">
                  <c:v>1.5413599899999999E-3</c:v>
                </c:pt>
                <c:pt idx="20171" formatCode="General">
                  <c:v>1.5414399900000001E-3</c:v>
                </c:pt>
                <c:pt idx="20172" formatCode="General">
                  <c:v>1.54151999E-3</c:v>
                </c:pt>
                <c:pt idx="20173" formatCode="General">
                  <c:v>1.54159999E-3</c:v>
                </c:pt>
                <c:pt idx="20174" formatCode="General">
                  <c:v>1.54167999E-3</c:v>
                </c:pt>
                <c:pt idx="20175" formatCode="General">
                  <c:v>1.5417599899999999E-3</c:v>
                </c:pt>
                <c:pt idx="20176" formatCode="General">
                  <c:v>1.5418399900000001E-3</c:v>
                </c:pt>
                <c:pt idx="20177" formatCode="General">
                  <c:v>1.54191999E-3</c:v>
                </c:pt>
                <c:pt idx="20178" formatCode="General">
                  <c:v>1.54199999E-3</c:v>
                </c:pt>
                <c:pt idx="20179" formatCode="General">
                  <c:v>1.54207999E-3</c:v>
                </c:pt>
                <c:pt idx="20180" formatCode="General">
                  <c:v>1.5421599899999999E-3</c:v>
                </c:pt>
                <c:pt idx="20181" formatCode="General">
                  <c:v>1.5422399900000001E-3</c:v>
                </c:pt>
                <c:pt idx="20182" formatCode="General">
                  <c:v>1.5423199900000001E-3</c:v>
                </c:pt>
                <c:pt idx="20183" formatCode="General">
                  <c:v>1.54239999E-3</c:v>
                </c:pt>
                <c:pt idx="20184" formatCode="General">
                  <c:v>1.54247999E-3</c:v>
                </c:pt>
                <c:pt idx="20185" formatCode="General">
                  <c:v>1.5425599899999999E-3</c:v>
                </c:pt>
                <c:pt idx="20186" formatCode="General">
                  <c:v>1.5426399899999999E-3</c:v>
                </c:pt>
                <c:pt idx="20187" formatCode="General">
                  <c:v>1.5427199900000001E-3</c:v>
                </c:pt>
                <c:pt idx="20188" formatCode="General">
                  <c:v>1.54279999E-3</c:v>
                </c:pt>
                <c:pt idx="20189" formatCode="General">
                  <c:v>1.54287999E-3</c:v>
                </c:pt>
                <c:pt idx="20190" formatCode="General">
                  <c:v>1.5429599899999999E-3</c:v>
                </c:pt>
                <c:pt idx="20191" formatCode="General">
                  <c:v>1.5430399899999999E-3</c:v>
                </c:pt>
                <c:pt idx="20192" formatCode="General">
                  <c:v>1.5431199900000001E-3</c:v>
                </c:pt>
                <c:pt idx="20193" formatCode="General">
                  <c:v>1.54319999E-3</c:v>
                </c:pt>
                <c:pt idx="20194" formatCode="General">
                  <c:v>1.54327999E-3</c:v>
                </c:pt>
                <c:pt idx="20195" formatCode="General">
                  <c:v>1.54335999E-3</c:v>
                </c:pt>
                <c:pt idx="20196" formatCode="General">
                  <c:v>1.5434399899999999E-3</c:v>
                </c:pt>
                <c:pt idx="20197" formatCode="General">
                  <c:v>1.5435199900000001E-3</c:v>
                </c:pt>
                <c:pt idx="20198" formatCode="General">
                  <c:v>1.54359999E-3</c:v>
                </c:pt>
                <c:pt idx="20199" formatCode="General">
                  <c:v>1.54367999E-3</c:v>
                </c:pt>
                <c:pt idx="20200" formatCode="General">
                  <c:v>1.54375999E-3</c:v>
                </c:pt>
                <c:pt idx="20201" formatCode="General">
                  <c:v>1.5438399899999999E-3</c:v>
                </c:pt>
                <c:pt idx="20202" formatCode="General">
                  <c:v>1.5439199900000001E-3</c:v>
                </c:pt>
                <c:pt idx="20203" formatCode="General">
                  <c:v>1.5439999900000001E-3</c:v>
                </c:pt>
                <c:pt idx="20204" formatCode="General">
                  <c:v>1.54407999E-3</c:v>
                </c:pt>
                <c:pt idx="20205" formatCode="General">
                  <c:v>1.54415999E-3</c:v>
                </c:pt>
                <c:pt idx="20206" formatCode="General">
                  <c:v>1.5442399899999999E-3</c:v>
                </c:pt>
                <c:pt idx="20207" formatCode="General">
                  <c:v>1.5443199900000001E-3</c:v>
                </c:pt>
                <c:pt idx="20208" formatCode="General">
                  <c:v>1.5443999900000001E-3</c:v>
                </c:pt>
                <c:pt idx="20209" formatCode="General">
                  <c:v>1.54447999E-3</c:v>
                </c:pt>
                <c:pt idx="20210" formatCode="General">
                  <c:v>1.54455999E-3</c:v>
                </c:pt>
                <c:pt idx="20211" formatCode="General">
                  <c:v>1.5446399899999999E-3</c:v>
                </c:pt>
                <c:pt idx="20212" formatCode="General">
                  <c:v>1.5447199899999999E-3</c:v>
                </c:pt>
                <c:pt idx="20213" formatCode="General">
                  <c:v>1.5447999900000001E-3</c:v>
                </c:pt>
                <c:pt idx="20214" formatCode="General">
                  <c:v>1.54487999E-3</c:v>
                </c:pt>
                <c:pt idx="20215" formatCode="General">
                  <c:v>1.54495999E-3</c:v>
                </c:pt>
                <c:pt idx="20216" formatCode="General">
                  <c:v>1.54503999E-3</c:v>
                </c:pt>
                <c:pt idx="20217" formatCode="General">
                  <c:v>1.5451199899999999E-3</c:v>
                </c:pt>
                <c:pt idx="20218" formatCode="General">
                  <c:v>1.5451999900000001E-3</c:v>
                </c:pt>
                <c:pt idx="20219" formatCode="General">
                  <c:v>1.54527999E-3</c:v>
                </c:pt>
                <c:pt idx="20220" formatCode="General">
                  <c:v>1.54535999E-3</c:v>
                </c:pt>
                <c:pt idx="20221" formatCode="General">
                  <c:v>1.54543999E-3</c:v>
                </c:pt>
                <c:pt idx="20222" formatCode="General">
                  <c:v>1.5455199899999999E-3</c:v>
                </c:pt>
                <c:pt idx="20223" formatCode="General">
                  <c:v>1.5455999900000001E-3</c:v>
                </c:pt>
                <c:pt idx="20224" formatCode="General">
                  <c:v>1.5456799900000001E-3</c:v>
                </c:pt>
                <c:pt idx="20225" formatCode="General">
                  <c:v>1.54575999E-3</c:v>
                </c:pt>
                <c:pt idx="20226" formatCode="General">
                  <c:v>1.54583999E-3</c:v>
                </c:pt>
                <c:pt idx="20227" formatCode="General">
                  <c:v>1.5459199899999999E-3</c:v>
                </c:pt>
                <c:pt idx="20228" formatCode="General">
                  <c:v>1.5459999900000001E-3</c:v>
                </c:pt>
                <c:pt idx="20229" formatCode="General">
                  <c:v>1.5460799900000001E-3</c:v>
                </c:pt>
                <c:pt idx="20230" formatCode="General">
                  <c:v>1.54615999E-3</c:v>
                </c:pt>
                <c:pt idx="20231" formatCode="General">
                  <c:v>1.54623999E-3</c:v>
                </c:pt>
                <c:pt idx="20232" formatCode="General">
                  <c:v>1.5463199899999999E-3</c:v>
                </c:pt>
                <c:pt idx="20233" formatCode="General">
                  <c:v>1.5463999899999999E-3</c:v>
                </c:pt>
                <c:pt idx="20234" formatCode="General">
                  <c:v>1.5464799900000001E-3</c:v>
                </c:pt>
                <c:pt idx="20235" formatCode="General">
                  <c:v>1.54655999E-3</c:v>
                </c:pt>
                <c:pt idx="20236" formatCode="General">
                  <c:v>1.54663999E-3</c:v>
                </c:pt>
                <c:pt idx="20237" formatCode="General">
                  <c:v>1.5467199899999999E-3</c:v>
                </c:pt>
                <c:pt idx="20238" formatCode="General">
                  <c:v>1.5467999899999999E-3</c:v>
                </c:pt>
                <c:pt idx="20239" formatCode="General">
                  <c:v>1.5468799900000001E-3</c:v>
                </c:pt>
                <c:pt idx="20240" formatCode="General">
                  <c:v>1.54695999E-3</c:v>
                </c:pt>
                <c:pt idx="20241" formatCode="General">
                  <c:v>1.54703999E-3</c:v>
                </c:pt>
                <c:pt idx="20242" formatCode="General">
                  <c:v>1.54711999E-3</c:v>
                </c:pt>
                <c:pt idx="20243" formatCode="General">
                  <c:v>1.5471999899999999E-3</c:v>
                </c:pt>
                <c:pt idx="20244" formatCode="General">
                  <c:v>1.5472799900000001E-3</c:v>
                </c:pt>
                <c:pt idx="20245" formatCode="General">
                  <c:v>1.5473599900000001E-3</c:v>
                </c:pt>
                <c:pt idx="20246" formatCode="General">
                  <c:v>1.54743999E-3</c:v>
                </c:pt>
                <c:pt idx="20247" formatCode="General">
                  <c:v>1.54751999E-3</c:v>
                </c:pt>
                <c:pt idx="20248" formatCode="General">
                  <c:v>1.5475999899999999E-3</c:v>
                </c:pt>
                <c:pt idx="20249" formatCode="General">
                  <c:v>1.5476799900000001E-3</c:v>
                </c:pt>
                <c:pt idx="20250" formatCode="General">
                  <c:v>1.5477599900000001E-3</c:v>
                </c:pt>
                <c:pt idx="20251" formatCode="General">
                  <c:v>1.54783999E-3</c:v>
                </c:pt>
                <c:pt idx="20252" formatCode="General">
                  <c:v>1.54791999E-3</c:v>
                </c:pt>
                <c:pt idx="20253" formatCode="General">
                  <c:v>1.5479999899999999E-3</c:v>
                </c:pt>
                <c:pt idx="20254" formatCode="General">
                  <c:v>1.5480799899999999E-3</c:v>
                </c:pt>
                <c:pt idx="20255" formatCode="General">
                  <c:v>1.5481599900000001E-3</c:v>
                </c:pt>
                <c:pt idx="20256" formatCode="General">
                  <c:v>1.54823999E-3</c:v>
                </c:pt>
                <c:pt idx="20257" formatCode="General">
                  <c:v>1.54831999E-3</c:v>
                </c:pt>
                <c:pt idx="20258" formatCode="General">
                  <c:v>1.5483999899999999E-3</c:v>
                </c:pt>
                <c:pt idx="20259" formatCode="General">
                  <c:v>1.5484799899999999E-3</c:v>
                </c:pt>
                <c:pt idx="20260" formatCode="General">
                  <c:v>1.5485599900000001E-3</c:v>
                </c:pt>
                <c:pt idx="20261" formatCode="General">
                  <c:v>1.54863999E-3</c:v>
                </c:pt>
                <c:pt idx="20262" formatCode="General">
                  <c:v>1.54871999E-3</c:v>
                </c:pt>
                <c:pt idx="20263" formatCode="General">
                  <c:v>1.54879999E-3</c:v>
                </c:pt>
                <c:pt idx="20264" formatCode="General">
                  <c:v>1.5488799899999999E-3</c:v>
                </c:pt>
                <c:pt idx="20265" formatCode="General">
                  <c:v>1.5489599900000001E-3</c:v>
                </c:pt>
                <c:pt idx="20266" formatCode="General">
                  <c:v>1.54903999E-3</c:v>
                </c:pt>
                <c:pt idx="20267" formatCode="General">
                  <c:v>1.54911999E-3</c:v>
                </c:pt>
                <c:pt idx="20268" formatCode="General">
                  <c:v>1.54919999E-3</c:v>
                </c:pt>
                <c:pt idx="20269" formatCode="General">
                  <c:v>1.5492799899999999E-3</c:v>
                </c:pt>
                <c:pt idx="20270" formatCode="General">
                  <c:v>1.5493599900000001E-3</c:v>
                </c:pt>
                <c:pt idx="20271" formatCode="General">
                  <c:v>1.5494399900000001E-3</c:v>
                </c:pt>
                <c:pt idx="20272" formatCode="General">
                  <c:v>1.54951999E-3</c:v>
                </c:pt>
                <c:pt idx="20273" formatCode="General">
                  <c:v>1.54959999E-3</c:v>
                </c:pt>
                <c:pt idx="20274" formatCode="General">
                  <c:v>1.5496799899999999E-3</c:v>
                </c:pt>
                <c:pt idx="20275" formatCode="General">
                  <c:v>1.5497599899999999E-3</c:v>
                </c:pt>
                <c:pt idx="20276" formatCode="General">
                  <c:v>1.5498399900000001E-3</c:v>
                </c:pt>
                <c:pt idx="20277" formatCode="General">
                  <c:v>1.54991999E-3</c:v>
                </c:pt>
                <c:pt idx="20278" formatCode="General">
                  <c:v>1.54999999E-3</c:v>
                </c:pt>
                <c:pt idx="20279" formatCode="General">
                  <c:v>1.5500799899999999E-3</c:v>
                </c:pt>
                <c:pt idx="20280" formatCode="General">
                  <c:v>1.5501599899999999E-3</c:v>
                </c:pt>
                <c:pt idx="20281" formatCode="General">
                  <c:v>1.5502399900000001E-3</c:v>
                </c:pt>
                <c:pt idx="20282" formatCode="General">
                  <c:v>1.55031999E-3</c:v>
                </c:pt>
                <c:pt idx="20283" formatCode="General">
                  <c:v>1.55039999E-3</c:v>
                </c:pt>
                <c:pt idx="20284" formatCode="General">
                  <c:v>1.55047999E-3</c:v>
                </c:pt>
                <c:pt idx="20285" formatCode="General">
                  <c:v>1.5505599899999999E-3</c:v>
                </c:pt>
                <c:pt idx="20286" formatCode="General">
                  <c:v>1.5506399900000001E-3</c:v>
                </c:pt>
                <c:pt idx="20287" formatCode="General">
                  <c:v>1.55071999E-3</c:v>
                </c:pt>
                <c:pt idx="20288" formatCode="General">
                  <c:v>1.55079999E-3</c:v>
                </c:pt>
                <c:pt idx="20289" formatCode="General">
                  <c:v>1.55087999E-3</c:v>
                </c:pt>
                <c:pt idx="20290" formatCode="General">
                  <c:v>1.5509599899999999E-3</c:v>
                </c:pt>
                <c:pt idx="20291" formatCode="General">
                  <c:v>1.5510399900000001E-3</c:v>
                </c:pt>
                <c:pt idx="20292" formatCode="General">
                  <c:v>1.5511199900000001E-3</c:v>
                </c:pt>
                <c:pt idx="20293" formatCode="General">
                  <c:v>1.55119999E-3</c:v>
                </c:pt>
                <c:pt idx="20294" formatCode="General">
                  <c:v>1.55127999E-3</c:v>
                </c:pt>
                <c:pt idx="20295" formatCode="General">
                  <c:v>1.5513599899999999E-3</c:v>
                </c:pt>
                <c:pt idx="20296" formatCode="General">
                  <c:v>1.5514399900000001E-3</c:v>
                </c:pt>
                <c:pt idx="20297" formatCode="General">
                  <c:v>1.5515199900000001E-3</c:v>
                </c:pt>
                <c:pt idx="20298" formatCode="General">
                  <c:v>1.55159999E-3</c:v>
                </c:pt>
                <c:pt idx="20299" formatCode="General">
                  <c:v>1.55167999E-3</c:v>
                </c:pt>
                <c:pt idx="20300" formatCode="General">
                  <c:v>1.5517599899999999E-3</c:v>
                </c:pt>
                <c:pt idx="20301" formatCode="General">
                  <c:v>1.5518399899999999E-3</c:v>
                </c:pt>
                <c:pt idx="20302" formatCode="General">
                  <c:v>1.5519199900000001E-3</c:v>
                </c:pt>
                <c:pt idx="20303" formatCode="General">
                  <c:v>1.55199999E-3</c:v>
                </c:pt>
                <c:pt idx="20304" formatCode="General">
                  <c:v>1.55207999E-3</c:v>
                </c:pt>
                <c:pt idx="20305" formatCode="General">
                  <c:v>1.55215999E-3</c:v>
                </c:pt>
                <c:pt idx="20306" formatCode="General">
                  <c:v>1.5522399899999999E-3</c:v>
                </c:pt>
                <c:pt idx="20307" formatCode="General">
                  <c:v>1.5523199900000001E-3</c:v>
                </c:pt>
                <c:pt idx="20308" formatCode="General">
                  <c:v>1.55239999E-3</c:v>
                </c:pt>
                <c:pt idx="20309" formatCode="General">
                  <c:v>1.55247999E-3</c:v>
                </c:pt>
                <c:pt idx="20310" formatCode="General">
                  <c:v>1.55255999E-3</c:v>
                </c:pt>
                <c:pt idx="20311" formatCode="General">
                  <c:v>1.5526399899999999E-3</c:v>
                </c:pt>
                <c:pt idx="20312" formatCode="General">
                  <c:v>1.5527199900000001E-3</c:v>
                </c:pt>
                <c:pt idx="20313" formatCode="General">
                  <c:v>1.5527999900000001E-3</c:v>
                </c:pt>
                <c:pt idx="20314" formatCode="General">
                  <c:v>1.55287999E-3</c:v>
                </c:pt>
                <c:pt idx="20315" formatCode="General">
                  <c:v>1.55295999E-3</c:v>
                </c:pt>
                <c:pt idx="20316" formatCode="General">
                  <c:v>1.5530399899999999E-3</c:v>
                </c:pt>
                <c:pt idx="20317" formatCode="General">
                  <c:v>1.5531199900000001E-3</c:v>
                </c:pt>
                <c:pt idx="20318" formatCode="General">
                  <c:v>1.5531999900000001E-3</c:v>
                </c:pt>
                <c:pt idx="20319" formatCode="General">
                  <c:v>1.55327999E-3</c:v>
                </c:pt>
                <c:pt idx="20320" formatCode="General">
                  <c:v>1.55335999E-3</c:v>
                </c:pt>
                <c:pt idx="20321" formatCode="General">
                  <c:v>1.5534399899999999E-3</c:v>
                </c:pt>
                <c:pt idx="20322" formatCode="General">
                  <c:v>1.5535199899999999E-3</c:v>
                </c:pt>
                <c:pt idx="20323" formatCode="General">
                  <c:v>1.5535999900000001E-3</c:v>
                </c:pt>
                <c:pt idx="20324" formatCode="General">
                  <c:v>1.55367999E-3</c:v>
                </c:pt>
                <c:pt idx="20325" formatCode="General">
                  <c:v>1.55375999E-3</c:v>
                </c:pt>
                <c:pt idx="20326" formatCode="General">
                  <c:v>1.5538399899999999E-3</c:v>
                </c:pt>
                <c:pt idx="20327" formatCode="General">
                  <c:v>1.5539199899999999E-3</c:v>
                </c:pt>
                <c:pt idx="20328" formatCode="General">
                  <c:v>1.5539999900000001E-3</c:v>
                </c:pt>
                <c:pt idx="20329" formatCode="General">
                  <c:v>1.55407999E-3</c:v>
                </c:pt>
                <c:pt idx="20330" formatCode="General">
                  <c:v>1.55415999E-3</c:v>
                </c:pt>
                <c:pt idx="20331" formatCode="General">
                  <c:v>1.55423999E-3</c:v>
                </c:pt>
                <c:pt idx="20332" formatCode="General">
                  <c:v>1.5543199899999999E-3</c:v>
                </c:pt>
                <c:pt idx="20333" formatCode="General">
                  <c:v>1.5543999900000001E-3</c:v>
                </c:pt>
                <c:pt idx="20334" formatCode="General">
                  <c:v>1.5544799900000001E-3</c:v>
                </c:pt>
                <c:pt idx="20335" formatCode="General">
                  <c:v>1.55455999E-3</c:v>
                </c:pt>
                <c:pt idx="20336" formatCode="General">
                  <c:v>1.55463999E-3</c:v>
                </c:pt>
                <c:pt idx="20337" formatCode="General">
                  <c:v>1.5547199899999999E-3</c:v>
                </c:pt>
                <c:pt idx="20338" formatCode="General">
                  <c:v>1.5547999900000001E-3</c:v>
                </c:pt>
                <c:pt idx="20339" formatCode="General">
                  <c:v>1.5548799900000001E-3</c:v>
                </c:pt>
                <c:pt idx="20340" formatCode="General">
                  <c:v>1.55495999E-3</c:v>
                </c:pt>
                <c:pt idx="20341" formatCode="General">
                  <c:v>1.55503999E-3</c:v>
                </c:pt>
                <c:pt idx="20342" formatCode="General">
                  <c:v>1.5551199899999999E-3</c:v>
                </c:pt>
                <c:pt idx="20343" formatCode="General">
                  <c:v>1.5551999899999999E-3</c:v>
                </c:pt>
                <c:pt idx="20344" formatCode="General">
                  <c:v>1.5552799900000001E-3</c:v>
                </c:pt>
                <c:pt idx="20345" formatCode="General">
                  <c:v>1.55535999E-3</c:v>
                </c:pt>
                <c:pt idx="20346" formatCode="General">
                  <c:v>1.55543999E-3</c:v>
                </c:pt>
                <c:pt idx="20347" formatCode="General">
                  <c:v>1.5555199899999999E-3</c:v>
                </c:pt>
                <c:pt idx="20348" formatCode="General">
                  <c:v>1.5555999899999999E-3</c:v>
                </c:pt>
                <c:pt idx="20349" formatCode="General">
                  <c:v>1.5556799900000001E-3</c:v>
                </c:pt>
                <c:pt idx="20350" formatCode="General">
                  <c:v>1.55575999E-3</c:v>
                </c:pt>
                <c:pt idx="20351" formatCode="General">
                  <c:v>1.55583999E-3</c:v>
                </c:pt>
                <c:pt idx="20352" formatCode="General">
                  <c:v>1.55591999E-3</c:v>
                </c:pt>
                <c:pt idx="20353" formatCode="General">
                  <c:v>1.5559999899999999E-3</c:v>
                </c:pt>
                <c:pt idx="20354" formatCode="General">
                  <c:v>1.5560799900000001E-3</c:v>
                </c:pt>
                <c:pt idx="20355" formatCode="General">
                  <c:v>1.55615999E-3</c:v>
                </c:pt>
                <c:pt idx="20356" formatCode="General">
                  <c:v>1.55623999E-3</c:v>
                </c:pt>
                <c:pt idx="20357" formatCode="General">
                  <c:v>1.55631999E-3</c:v>
                </c:pt>
                <c:pt idx="20358" formatCode="General">
                  <c:v>1.5563999899999999E-3</c:v>
                </c:pt>
                <c:pt idx="20359" formatCode="General">
                  <c:v>1.5564799900000001E-3</c:v>
                </c:pt>
                <c:pt idx="20360" formatCode="General">
                  <c:v>1.5565599900000001E-3</c:v>
                </c:pt>
                <c:pt idx="20361" formatCode="General">
                  <c:v>1.55663999E-3</c:v>
                </c:pt>
                <c:pt idx="20362" formatCode="General">
                  <c:v>1.55671999E-3</c:v>
                </c:pt>
                <c:pt idx="20363" formatCode="General">
                  <c:v>1.5567999899999999E-3</c:v>
                </c:pt>
                <c:pt idx="20364" formatCode="General">
                  <c:v>1.5568799899999999E-3</c:v>
                </c:pt>
                <c:pt idx="20365" formatCode="General">
                  <c:v>1.5569599900000001E-3</c:v>
                </c:pt>
                <c:pt idx="20366" formatCode="General">
                  <c:v>1.55703999E-3</c:v>
                </c:pt>
                <c:pt idx="20367" formatCode="General">
                  <c:v>1.55711999E-3</c:v>
                </c:pt>
                <c:pt idx="20368" formatCode="General">
                  <c:v>1.5571999899999999E-3</c:v>
                </c:pt>
                <c:pt idx="20369" formatCode="General">
                  <c:v>1.5572799899999999E-3</c:v>
                </c:pt>
                <c:pt idx="20370" formatCode="General">
                  <c:v>1.5573599900000001E-3</c:v>
                </c:pt>
                <c:pt idx="20371" formatCode="General">
                  <c:v>1.55743999E-3</c:v>
                </c:pt>
                <c:pt idx="20372" formatCode="General">
                  <c:v>1.55751999E-3</c:v>
                </c:pt>
                <c:pt idx="20373" formatCode="General">
                  <c:v>1.55759999E-3</c:v>
                </c:pt>
                <c:pt idx="20374" formatCode="General">
                  <c:v>1.5576799899999999E-3</c:v>
                </c:pt>
                <c:pt idx="20375" formatCode="General">
                  <c:v>1.5577599900000001E-3</c:v>
                </c:pt>
                <c:pt idx="20376" formatCode="General">
                  <c:v>1.55783999E-3</c:v>
                </c:pt>
                <c:pt idx="20377" formatCode="General">
                  <c:v>1.55791999E-3</c:v>
                </c:pt>
                <c:pt idx="20378" formatCode="General">
                  <c:v>1.55799999E-3</c:v>
                </c:pt>
                <c:pt idx="20379" formatCode="General">
                  <c:v>1.5580799899999999E-3</c:v>
                </c:pt>
                <c:pt idx="20380" formatCode="General">
                  <c:v>1.5581599900000001E-3</c:v>
                </c:pt>
                <c:pt idx="20381" formatCode="General">
                  <c:v>1.5582399900000001E-3</c:v>
                </c:pt>
                <c:pt idx="20382" formatCode="General">
                  <c:v>1.55831999E-3</c:v>
                </c:pt>
                <c:pt idx="20383" formatCode="General">
                  <c:v>1.55839999E-3</c:v>
                </c:pt>
                <c:pt idx="20384" formatCode="General">
                  <c:v>1.5584799899999999E-3</c:v>
                </c:pt>
                <c:pt idx="20385" formatCode="General">
                  <c:v>1.5585599900000001E-3</c:v>
                </c:pt>
                <c:pt idx="20386" formatCode="General">
                  <c:v>1.5586399900000001E-3</c:v>
                </c:pt>
                <c:pt idx="20387" formatCode="General">
                  <c:v>1.55871999E-3</c:v>
                </c:pt>
                <c:pt idx="20388" formatCode="General">
                  <c:v>1.55879999E-3</c:v>
                </c:pt>
                <c:pt idx="20389" formatCode="General">
                  <c:v>1.5588799899999999E-3</c:v>
                </c:pt>
                <c:pt idx="20390" formatCode="General">
                  <c:v>1.5589599899999999E-3</c:v>
                </c:pt>
                <c:pt idx="20391" formatCode="General">
                  <c:v>1.5590399900000001E-3</c:v>
                </c:pt>
                <c:pt idx="20392" formatCode="General">
                  <c:v>1.55911999E-3</c:v>
                </c:pt>
                <c:pt idx="20393" formatCode="General">
                  <c:v>1.55919999E-3</c:v>
                </c:pt>
                <c:pt idx="20394" formatCode="General">
                  <c:v>1.55927999E-3</c:v>
                </c:pt>
                <c:pt idx="20395" formatCode="General">
                  <c:v>1.5593599899999999E-3</c:v>
                </c:pt>
                <c:pt idx="20396" formatCode="General">
                  <c:v>1.5594399900000001E-3</c:v>
                </c:pt>
                <c:pt idx="20397" formatCode="General">
                  <c:v>1.55951999E-3</c:v>
                </c:pt>
                <c:pt idx="20398" formatCode="General">
                  <c:v>1.55959999E-3</c:v>
                </c:pt>
                <c:pt idx="20399" formatCode="General">
                  <c:v>1.55967999E-3</c:v>
                </c:pt>
                <c:pt idx="20400" formatCode="General">
                  <c:v>1.5597599899999999E-3</c:v>
                </c:pt>
                <c:pt idx="20401" formatCode="General">
                  <c:v>1.5598399900000001E-3</c:v>
                </c:pt>
                <c:pt idx="20402" formatCode="General">
                  <c:v>1.5599199900000001E-3</c:v>
                </c:pt>
                <c:pt idx="20403" formatCode="General">
                  <c:v>1.55999999E-3</c:v>
                </c:pt>
                <c:pt idx="20404" formatCode="General">
                  <c:v>1.56007999E-3</c:v>
                </c:pt>
                <c:pt idx="20405" formatCode="General">
                  <c:v>1.5601599899999999E-3</c:v>
                </c:pt>
                <c:pt idx="20406" formatCode="General">
                  <c:v>1.5602399900000001E-3</c:v>
                </c:pt>
                <c:pt idx="20407" formatCode="General">
                  <c:v>1.5603199900000001E-3</c:v>
                </c:pt>
                <c:pt idx="20408" formatCode="General">
                  <c:v>1.56039999E-3</c:v>
                </c:pt>
                <c:pt idx="20409" formatCode="General">
                  <c:v>1.56047999E-3</c:v>
                </c:pt>
                <c:pt idx="20410" formatCode="General">
                  <c:v>1.5605599899999999E-3</c:v>
                </c:pt>
                <c:pt idx="20411" formatCode="General">
                  <c:v>1.5606399899999999E-3</c:v>
                </c:pt>
                <c:pt idx="20412" formatCode="General">
                  <c:v>1.5607199900000001E-3</c:v>
                </c:pt>
                <c:pt idx="20413" formatCode="General">
                  <c:v>1.56079999E-3</c:v>
                </c:pt>
                <c:pt idx="20414" formatCode="General">
                  <c:v>1.56087999E-3</c:v>
                </c:pt>
                <c:pt idx="20415" formatCode="General">
                  <c:v>1.5609599899999999E-3</c:v>
                </c:pt>
                <c:pt idx="20416" formatCode="General">
                  <c:v>1.5610399899999999E-3</c:v>
                </c:pt>
                <c:pt idx="20417" formatCode="General">
                  <c:v>1.5611199900000001E-3</c:v>
                </c:pt>
                <c:pt idx="20418" formatCode="General">
                  <c:v>1.56119999E-3</c:v>
                </c:pt>
                <c:pt idx="20419" formatCode="General">
                  <c:v>1.56127999E-3</c:v>
                </c:pt>
                <c:pt idx="20420" formatCode="General">
                  <c:v>1.56135999E-3</c:v>
                </c:pt>
                <c:pt idx="20421" formatCode="General">
                  <c:v>1.5614399899999999E-3</c:v>
                </c:pt>
                <c:pt idx="20422" formatCode="General">
                  <c:v>1.5615199900000001E-3</c:v>
                </c:pt>
                <c:pt idx="20423" formatCode="General">
                  <c:v>1.5615999900000001E-3</c:v>
                </c:pt>
                <c:pt idx="20424" formatCode="General">
                  <c:v>1.56167999E-3</c:v>
                </c:pt>
                <c:pt idx="20425" formatCode="General">
                  <c:v>1.56175999E-3</c:v>
                </c:pt>
                <c:pt idx="20426" formatCode="General">
                  <c:v>1.5618399899999999E-3</c:v>
                </c:pt>
                <c:pt idx="20427" formatCode="General">
                  <c:v>1.5619199900000001E-3</c:v>
                </c:pt>
                <c:pt idx="20428" formatCode="General">
                  <c:v>1.5619999900000001E-3</c:v>
                </c:pt>
                <c:pt idx="20429" formatCode="General">
                  <c:v>1.56207999E-3</c:v>
                </c:pt>
                <c:pt idx="20430" formatCode="General">
                  <c:v>1.56215999E-3</c:v>
                </c:pt>
                <c:pt idx="20431" formatCode="General">
                  <c:v>1.5622399899999999E-3</c:v>
                </c:pt>
                <c:pt idx="20432" formatCode="General">
                  <c:v>1.5623199899999999E-3</c:v>
                </c:pt>
                <c:pt idx="20433" formatCode="General">
                  <c:v>1.5623999900000001E-3</c:v>
                </c:pt>
                <c:pt idx="20434" formatCode="General">
                  <c:v>1.56247999E-3</c:v>
                </c:pt>
                <c:pt idx="20435" formatCode="General">
                  <c:v>1.56255999E-3</c:v>
                </c:pt>
                <c:pt idx="20436" formatCode="General">
                  <c:v>1.5626399899999999E-3</c:v>
                </c:pt>
                <c:pt idx="20437" formatCode="General">
                  <c:v>1.5627199899999999E-3</c:v>
                </c:pt>
                <c:pt idx="20438" formatCode="General">
                  <c:v>1.5627999900000001E-3</c:v>
                </c:pt>
                <c:pt idx="20439" formatCode="General">
                  <c:v>1.56287999E-3</c:v>
                </c:pt>
                <c:pt idx="20440" formatCode="General">
                  <c:v>1.56295999E-3</c:v>
                </c:pt>
                <c:pt idx="20441" formatCode="General">
                  <c:v>1.56303999E-3</c:v>
                </c:pt>
                <c:pt idx="20442" formatCode="General">
                  <c:v>1.5631199899999999E-3</c:v>
                </c:pt>
                <c:pt idx="20443" formatCode="General">
                  <c:v>1.5631999900000001E-3</c:v>
                </c:pt>
                <c:pt idx="20444" formatCode="General">
                  <c:v>1.56327999E-3</c:v>
                </c:pt>
                <c:pt idx="20445" formatCode="General">
                  <c:v>1.56335999E-3</c:v>
                </c:pt>
                <c:pt idx="20446" formatCode="General">
                  <c:v>1.56343999E-3</c:v>
                </c:pt>
                <c:pt idx="20447" formatCode="General">
                  <c:v>1.5635199899999999E-3</c:v>
                </c:pt>
                <c:pt idx="20448" formatCode="General">
                  <c:v>1.5635999900000001E-3</c:v>
                </c:pt>
                <c:pt idx="20449" formatCode="General">
                  <c:v>1.5636799900000001E-3</c:v>
                </c:pt>
                <c:pt idx="20450" formatCode="General">
                  <c:v>1.56375999E-3</c:v>
                </c:pt>
                <c:pt idx="20451" formatCode="General">
                  <c:v>1.56383999E-3</c:v>
                </c:pt>
                <c:pt idx="20452" formatCode="General">
                  <c:v>1.5639199899999999E-3</c:v>
                </c:pt>
                <c:pt idx="20453" formatCode="General">
                  <c:v>1.5639999899999999E-3</c:v>
                </c:pt>
                <c:pt idx="20454" formatCode="General">
                  <c:v>1.5640799900000001E-3</c:v>
                </c:pt>
                <c:pt idx="20455" formatCode="General">
                  <c:v>1.56415999E-3</c:v>
                </c:pt>
                <c:pt idx="20456" formatCode="General">
                  <c:v>1.56423999E-3</c:v>
                </c:pt>
                <c:pt idx="20457" formatCode="General">
                  <c:v>1.5643199899999999E-3</c:v>
                </c:pt>
                <c:pt idx="20458" formatCode="General">
                  <c:v>1.5643999899999999E-3</c:v>
                </c:pt>
                <c:pt idx="20459" formatCode="General">
                  <c:v>1.5644799900000001E-3</c:v>
                </c:pt>
                <c:pt idx="20460" formatCode="General">
                  <c:v>1.56455999E-3</c:v>
                </c:pt>
                <c:pt idx="20461" formatCode="General">
                  <c:v>1.56463999E-3</c:v>
                </c:pt>
                <c:pt idx="20462" formatCode="General">
                  <c:v>1.56471999E-3</c:v>
                </c:pt>
                <c:pt idx="20463" formatCode="General">
                  <c:v>1.5647999899999999E-3</c:v>
                </c:pt>
                <c:pt idx="20464" formatCode="General">
                  <c:v>1.5648799900000001E-3</c:v>
                </c:pt>
                <c:pt idx="20465" formatCode="General">
                  <c:v>1.56495999E-3</c:v>
                </c:pt>
                <c:pt idx="20466" formatCode="General">
                  <c:v>1.56503999E-3</c:v>
                </c:pt>
                <c:pt idx="20467" formatCode="General">
                  <c:v>1.56511999E-3</c:v>
                </c:pt>
                <c:pt idx="20468" formatCode="General">
                  <c:v>1.5651999899999999E-3</c:v>
                </c:pt>
                <c:pt idx="20469" formatCode="General">
                  <c:v>1.5652799900000001E-3</c:v>
                </c:pt>
                <c:pt idx="20470" formatCode="General">
                  <c:v>1.5653599900000001E-3</c:v>
                </c:pt>
                <c:pt idx="20471" formatCode="General">
                  <c:v>1.56543999E-3</c:v>
                </c:pt>
                <c:pt idx="20472" formatCode="General">
                  <c:v>1.56551999E-3</c:v>
                </c:pt>
                <c:pt idx="20473" formatCode="General">
                  <c:v>1.5655999899999999E-3</c:v>
                </c:pt>
                <c:pt idx="20474" formatCode="General">
                  <c:v>1.5656799900000001E-3</c:v>
                </c:pt>
                <c:pt idx="20475" formatCode="General">
                  <c:v>1.5657599900000001E-3</c:v>
                </c:pt>
                <c:pt idx="20476" formatCode="General">
                  <c:v>1.56583999E-3</c:v>
                </c:pt>
                <c:pt idx="20477" formatCode="General">
                  <c:v>1.56591999E-3</c:v>
                </c:pt>
                <c:pt idx="20478" formatCode="General">
                  <c:v>1.5659999899999999E-3</c:v>
                </c:pt>
                <c:pt idx="20479" formatCode="General">
                  <c:v>1.5660799899999999E-3</c:v>
                </c:pt>
                <c:pt idx="20480" formatCode="General">
                  <c:v>1.5661599900000001E-3</c:v>
                </c:pt>
                <c:pt idx="20481" formatCode="General">
                  <c:v>1.56623999E-3</c:v>
                </c:pt>
                <c:pt idx="20482" formatCode="General">
                  <c:v>1.56631999E-3</c:v>
                </c:pt>
                <c:pt idx="20483" formatCode="General">
                  <c:v>1.56639999E-3</c:v>
                </c:pt>
                <c:pt idx="20484" formatCode="General">
                  <c:v>1.5664799899999999E-3</c:v>
                </c:pt>
                <c:pt idx="20485" formatCode="General">
                  <c:v>1.5665599900000001E-3</c:v>
                </c:pt>
                <c:pt idx="20486" formatCode="General">
                  <c:v>1.56663999E-3</c:v>
                </c:pt>
                <c:pt idx="20487" formatCode="General">
                  <c:v>1.56671999E-3</c:v>
                </c:pt>
                <c:pt idx="20488" formatCode="General">
                  <c:v>1.56679999E-3</c:v>
                </c:pt>
                <c:pt idx="20489" formatCode="General">
                  <c:v>1.5668799899999999E-3</c:v>
                </c:pt>
                <c:pt idx="20490" formatCode="General">
                  <c:v>1.5669599900000001E-3</c:v>
                </c:pt>
                <c:pt idx="20491" formatCode="General">
                  <c:v>1.5670399900000001E-3</c:v>
                </c:pt>
                <c:pt idx="20492" formatCode="General">
                  <c:v>1.56711999E-3</c:v>
                </c:pt>
                <c:pt idx="20493" formatCode="General">
                  <c:v>1.56719999E-3</c:v>
                </c:pt>
                <c:pt idx="20494" formatCode="General">
                  <c:v>1.5672799899999999E-3</c:v>
                </c:pt>
                <c:pt idx="20495" formatCode="General">
                  <c:v>1.5673599900000001E-3</c:v>
                </c:pt>
                <c:pt idx="20496" formatCode="General">
                  <c:v>1.5674399900000001E-3</c:v>
                </c:pt>
                <c:pt idx="20497" formatCode="General">
                  <c:v>1.56751999E-3</c:v>
                </c:pt>
                <c:pt idx="20498" formatCode="General">
                  <c:v>1.56759999E-3</c:v>
                </c:pt>
                <c:pt idx="20499" formatCode="General">
                  <c:v>1.5676799899999999E-3</c:v>
                </c:pt>
                <c:pt idx="20500" formatCode="General">
                  <c:v>1.5677599899999999E-3</c:v>
                </c:pt>
                <c:pt idx="20501" formatCode="General">
                  <c:v>1.5678399900000001E-3</c:v>
                </c:pt>
                <c:pt idx="20502" formatCode="General">
                  <c:v>1.56791999E-3</c:v>
                </c:pt>
                <c:pt idx="20503" formatCode="General">
                  <c:v>1.56799999E-3</c:v>
                </c:pt>
                <c:pt idx="20504" formatCode="General">
                  <c:v>1.5680799899999999E-3</c:v>
                </c:pt>
                <c:pt idx="20505" formatCode="General">
                  <c:v>1.5681599899999999E-3</c:v>
                </c:pt>
                <c:pt idx="20506" formatCode="General">
                  <c:v>1.5682399900000001E-3</c:v>
                </c:pt>
                <c:pt idx="20507" formatCode="General">
                  <c:v>1.56831999E-3</c:v>
                </c:pt>
                <c:pt idx="20508" formatCode="General">
                  <c:v>1.56839999E-3</c:v>
                </c:pt>
                <c:pt idx="20509" formatCode="General">
                  <c:v>1.56847999E-3</c:v>
                </c:pt>
                <c:pt idx="20510" formatCode="General">
                  <c:v>1.5685599899999999E-3</c:v>
                </c:pt>
                <c:pt idx="20511" formatCode="General">
                  <c:v>1.5686399900000001E-3</c:v>
                </c:pt>
                <c:pt idx="20512" formatCode="General">
                  <c:v>1.5687199900000001E-3</c:v>
                </c:pt>
                <c:pt idx="20513" formatCode="General">
                  <c:v>1.56879999E-3</c:v>
                </c:pt>
                <c:pt idx="20514" formatCode="General">
                  <c:v>1.56887999E-3</c:v>
                </c:pt>
                <c:pt idx="20515" formatCode="General">
                  <c:v>1.5689599899999999E-3</c:v>
                </c:pt>
                <c:pt idx="20516" formatCode="General">
                  <c:v>1.5690399900000001E-3</c:v>
                </c:pt>
                <c:pt idx="20517" formatCode="General">
                  <c:v>1.5691199900000001E-3</c:v>
                </c:pt>
                <c:pt idx="20518" formatCode="General">
                  <c:v>1.56919999E-3</c:v>
                </c:pt>
                <c:pt idx="20519" formatCode="General">
                  <c:v>1.56927999E-3</c:v>
                </c:pt>
                <c:pt idx="20520" formatCode="General">
                  <c:v>1.5693599899999999E-3</c:v>
                </c:pt>
                <c:pt idx="20521" formatCode="General">
                  <c:v>1.5694399899999999E-3</c:v>
                </c:pt>
                <c:pt idx="20522" formatCode="General">
                  <c:v>1.5695199900000001E-3</c:v>
                </c:pt>
                <c:pt idx="20523" formatCode="General">
                  <c:v>1.56959999E-3</c:v>
                </c:pt>
                <c:pt idx="20524" formatCode="General">
                  <c:v>1.56967999E-3</c:v>
                </c:pt>
                <c:pt idx="20525" formatCode="General">
                  <c:v>1.5697599899999999E-3</c:v>
                </c:pt>
                <c:pt idx="20526" formatCode="General">
                  <c:v>1.5698399899999999E-3</c:v>
                </c:pt>
                <c:pt idx="20527" formatCode="General">
                  <c:v>1.5699199900000001E-3</c:v>
                </c:pt>
                <c:pt idx="20528" formatCode="General">
                  <c:v>1.56999999E-3</c:v>
                </c:pt>
                <c:pt idx="20529" formatCode="General">
                  <c:v>1.57007999E-3</c:v>
                </c:pt>
                <c:pt idx="20530" formatCode="General">
                  <c:v>1.57015999E-3</c:v>
                </c:pt>
                <c:pt idx="20531" formatCode="General">
                  <c:v>1.5702399899999999E-3</c:v>
                </c:pt>
                <c:pt idx="20532" formatCode="General">
                  <c:v>1.5703199900000001E-3</c:v>
                </c:pt>
                <c:pt idx="20533" formatCode="General">
                  <c:v>1.57039999E-3</c:v>
                </c:pt>
                <c:pt idx="20534" formatCode="General">
                  <c:v>1.57047999E-3</c:v>
                </c:pt>
                <c:pt idx="20535" formatCode="General">
                  <c:v>1.57055999E-3</c:v>
                </c:pt>
                <c:pt idx="20536" formatCode="General">
                  <c:v>1.5706399899999999E-3</c:v>
                </c:pt>
                <c:pt idx="20537" formatCode="General">
                  <c:v>1.5707199900000001E-3</c:v>
                </c:pt>
                <c:pt idx="20538" formatCode="General">
                  <c:v>1.5707999900000001E-3</c:v>
                </c:pt>
                <c:pt idx="20539" formatCode="General">
                  <c:v>1.57087999E-3</c:v>
                </c:pt>
                <c:pt idx="20540" formatCode="General">
                  <c:v>1.57095999E-3</c:v>
                </c:pt>
                <c:pt idx="20541" formatCode="General">
                  <c:v>1.5710399899999999E-3</c:v>
                </c:pt>
                <c:pt idx="20542" formatCode="General">
                  <c:v>1.5711199899999999E-3</c:v>
                </c:pt>
                <c:pt idx="20543" formatCode="General">
                  <c:v>1.5711999900000001E-3</c:v>
                </c:pt>
                <c:pt idx="20544" formatCode="General">
                  <c:v>1.57127999E-3</c:v>
                </c:pt>
                <c:pt idx="20545" formatCode="General">
                  <c:v>1.57135999E-3</c:v>
                </c:pt>
                <c:pt idx="20546" formatCode="General">
                  <c:v>1.5714399899999999E-3</c:v>
                </c:pt>
                <c:pt idx="20547" formatCode="General">
                  <c:v>1.5715199899999999E-3</c:v>
                </c:pt>
                <c:pt idx="20548" formatCode="General">
                  <c:v>1.5715999900000001E-3</c:v>
                </c:pt>
                <c:pt idx="20549" formatCode="General">
                  <c:v>1.57167999E-3</c:v>
                </c:pt>
                <c:pt idx="20550" formatCode="General">
                  <c:v>1.57175999E-3</c:v>
                </c:pt>
                <c:pt idx="20551" formatCode="General">
                  <c:v>1.57183999E-3</c:v>
                </c:pt>
                <c:pt idx="20552" formatCode="General">
                  <c:v>1.5719199899999999E-3</c:v>
                </c:pt>
                <c:pt idx="20553" formatCode="General">
                  <c:v>1.5719999900000001E-3</c:v>
                </c:pt>
                <c:pt idx="20554" formatCode="General">
                  <c:v>1.57207999E-3</c:v>
                </c:pt>
                <c:pt idx="20555" formatCode="General">
                  <c:v>1.57215999E-3</c:v>
                </c:pt>
                <c:pt idx="20556" formatCode="General">
                  <c:v>1.57223999E-3</c:v>
                </c:pt>
                <c:pt idx="20557" formatCode="General">
                  <c:v>1.5723199899999999E-3</c:v>
                </c:pt>
                <c:pt idx="20558" formatCode="General">
                  <c:v>1.5723999900000001E-3</c:v>
                </c:pt>
                <c:pt idx="20559" formatCode="General">
                  <c:v>1.5724799900000001E-3</c:v>
                </c:pt>
                <c:pt idx="20560" formatCode="General">
                  <c:v>1.57255999E-3</c:v>
                </c:pt>
                <c:pt idx="20561" formatCode="General">
                  <c:v>1.57263999E-3</c:v>
                </c:pt>
                <c:pt idx="20562" formatCode="General">
                  <c:v>1.5727199899999999E-3</c:v>
                </c:pt>
                <c:pt idx="20563" formatCode="General">
                  <c:v>1.5727999900000001E-3</c:v>
                </c:pt>
                <c:pt idx="20564" formatCode="General">
                  <c:v>1.5728799900000001E-3</c:v>
                </c:pt>
                <c:pt idx="20565" formatCode="General">
                  <c:v>1.57295999E-3</c:v>
                </c:pt>
                <c:pt idx="20566" formatCode="General">
                  <c:v>1.57303999E-3</c:v>
                </c:pt>
                <c:pt idx="20567" formatCode="General">
                  <c:v>1.5731199899999999E-3</c:v>
                </c:pt>
                <c:pt idx="20568" formatCode="General">
                  <c:v>1.5731999899999999E-3</c:v>
                </c:pt>
                <c:pt idx="20569" formatCode="General">
                  <c:v>1.5732799900000001E-3</c:v>
                </c:pt>
                <c:pt idx="20570" formatCode="General">
                  <c:v>1.57335999E-3</c:v>
                </c:pt>
                <c:pt idx="20571" formatCode="General">
                  <c:v>1.57343999E-3</c:v>
                </c:pt>
                <c:pt idx="20572" formatCode="General">
                  <c:v>1.57351999E-3</c:v>
                </c:pt>
                <c:pt idx="20573" formatCode="General">
                  <c:v>1.5735999899999999E-3</c:v>
                </c:pt>
                <c:pt idx="20574" formatCode="General">
                  <c:v>1.5736799900000001E-3</c:v>
                </c:pt>
                <c:pt idx="20575" formatCode="General">
                  <c:v>1.57375999E-3</c:v>
                </c:pt>
                <c:pt idx="20576" formatCode="General">
                  <c:v>1.57383999E-3</c:v>
                </c:pt>
                <c:pt idx="20577" formatCode="General">
                  <c:v>1.57391999E-3</c:v>
                </c:pt>
                <c:pt idx="20578" formatCode="General">
                  <c:v>1.5739999899999999E-3</c:v>
                </c:pt>
                <c:pt idx="20579" formatCode="General">
                  <c:v>1.5740799900000001E-3</c:v>
                </c:pt>
                <c:pt idx="20580" formatCode="General">
                  <c:v>1.5741599900000001E-3</c:v>
                </c:pt>
                <c:pt idx="20581" formatCode="General">
                  <c:v>1.57423999E-3</c:v>
                </c:pt>
                <c:pt idx="20582" formatCode="General">
                  <c:v>1.57431999E-3</c:v>
                </c:pt>
                <c:pt idx="20583" formatCode="General">
                  <c:v>1.5743999899999999E-3</c:v>
                </c:pt>
                <c:pt idx="20584" formatCode="General">
                  <c:v>1.5744799900000001E-3</c:v>
                </c:pt>
                <c:pt idx="20585" formatCode="General">
                  <c:v>1.5745599900000001E-3</c:v>
                </c:pt>
                <c:pt idx="20586" formatCode="General">
                  <c:v>1.57463999E-3</c:v>
                </c:pt>
                <c:pt idx="20587" formatCode="General">
                  <c:v>1.57471999E-3</c:v>
                </c:pt>
                <c:pt idx="20588" formatCode="General">
                  <c:v>1.5747999899999999E-3</c:v>
                </c:pt>
                <c:pt idx="20589" formatCode="General">
                  <c:v>1.5748799899999999E-3</c:v>
                </c:pt>
                <c:pt idx="20590" formatCode="General">
                  <c:v>1.5749599900000001E-3</c:v>
                </c:pt>
                <c:pt idx="20591" formatCode="General">
                  <c:v>1.57503999E-3</c:v>
                </c:pt>
                <c:pt idx="20592" formatCode="General">
                  <c:v>1.57511999E-3</c:v>
                </c:pt>
                <c:pt idx="20593" formatCode="General">
                  <c:v>1.5751999899999999E-3</c:v>
                </c:pt>
                <c:pt idx="20594" formatCode="General">
                  <c:v>1.5752799899999999E-3</c:v>
                </c:pt>
                <c:pt idx="20595" formatCode="General">
                  <c:v>1.5753599900000001E-3</c:v>
                </c:pt>
                <c:pt idx="20596" formatCode="General">
                  <c:v>1.57543999E-3</c:v>
                </c:pt>
                <c:pt idx="20597" formatCode="General">
                  <c:v>1.57551999E-3</c:v>
                </c:pt>
                <c:pt idx="20598" formatCode="General">
                  <c:v>1.57559999E-3</c:v>
                </c:pt>
                <c:pt idx="20599" formatCode="General">
                  <c:v>1.5756799899999999E-3</c:v>
                </c:pt>
                <c:pt idx="20600" formatCode="General">
                  <c:v>1.5757599900000001E-3</c:v>
                </c:pt>
                <c:pt idx="20601" formatCode="General">
                  <c:v>1.57583999E-3</c:v>
                </c:pt>
                <c:pt idx="20602" formatCode="General">
                  <c:v>1.57591999E-3</c:v>
                </c:pt>
                <c:pt idx="20603" formatCode="General">
                  <c:v>1.57599999E-3</c:v>
                </c:pt>
                <c:pt idx="20604" formatCode="General">
                  <c:v>1.5760799899999999E-3</c:v>
                </c:pt>
                <c:pt idx="20605" formatCode="General">
                  <c:v>1.5761599900000001E-3</c:v>
                </c:pt>
                <c:pt idx="20606" formatCode="General">
                  <c:v>1.5762399900000001E-3</c:v>
                </c:pt>
                <c:pt idx="20607" formatCode="General">
                  <c:v>1.57631999E-3</c:v>
                </c:pt>
                <c:pt idx="20608" formatCode="General">
                  <c:v>1.57639999E-3</c:v>
                </c:pt>
                <c:pt idx="20609" formatCode="General">
                  <c:v>1.5764799899999999E-3</c:v>
                </c:pt>
                <c:pt idx="20610" formatCode="General">
                  <c:v>1.5765599899999999E-3</c:v>
                </c:pt>
                <c:pt idx="20611" formatCode="General">
                  <c:v>1.5766399900000001E-3</c:v>
                </c:pt>
                <c:pt idx="20612" formatCode="General">
                  <c:v>1.57671999E-3</c:v>
                </c:pt>
                <c:pt idx="20613" formatCode="General">
                  <c:v>1.57679999E-3</c:v>
                </c:pt>
                <c:pt idx="20614" formatCode="General">
                  <c:v>1.5768799899999999E-3</c:v>
                </c:pt>
                <c:pt idx="20615" formatCode="General">
                  <c:v>1.5769599899999999E-3</c:v>
                </c:pt>
                <c:pt idx="20616" formatCode="General">
                  <c:v>1.5770399900000001E-3</c:v>
                </c:pt>
                <c:pt idx="20617" formatCode="General">
                  <c:v>1.57711999E-3</c:v>
                </c:pt>
                <c:pt idx="20618" formatCode="General">
                  <c:v>1.57719999E-3</c:v>
                </c:pt>
                <c:pt idx="20619" formatCode="General">
                  <c:v>1.57727999E-3</c:v>
                </c:pt>
                <c:pt idx="20620" formatCode="General">
                  <c:v>1.5773599899999999E-3</c:v>
                </c:pt>
                <c:pt idx="20621" formatCode="General">
                  <c:v>1.5774399900000001E-3</c:v>
                </c:pt>
                <c:pt idx="20622" formatCode="General">
                  <c:v>1.57751999E-3</c:v>
                </c:pt>
                <c:pt idx="20623" formatCode="General">
                  <c:v>1.57759999E-3</c:v>
                </c:pt>
                <c:pt idx="20624" formatCode="General">
                  <c:v>1.57767999E-3</c:v>
                </c:pt>
                <c:pt idx="20625" formatCode="General">
                  <c:v>1.5777599899999999E-3</c:v>
                </c:pt>
                <c:pt idx="20626" formatCode="General">
                  <c:v>1.5778399900000001E-3</c:v>
                </c:pt>
                <c:pt idx="20627" formatCode="General">
                  <c:v>1.5779199900000001E-3</c:v>
                </c:pt>
                <c:pt idx="20628" formatCode="General">
                  <c:v>1.57799999E-3</c:v>
                </c:pt>
                <c:pt idx="20629" formatCode="General">
                  <c:v>1.57807999E-3</c:v>
                </c:pt>
                <c:pt idx="20630" formatCode="General">
                  <c:v>1.5781599899999999E-3</c:v>
                </c:pt>
                <c:pt idx="20631" formatCode="General">
                  <c:v>1.5782399900000001E-3</c:v>
                </c:pt>
                <c:pt idx="20632" formatCode="General">
                  <c:v>1.5783199900000001E-3</c:v>
                </c:pt>
                <c:pt idx="20633" formatCode="General">
                  <c:v>1.57839999E-3</c:v>
                </c:pt>
                <c:pt idx="20634" formatCode="General">
                  <c:v>1.57847999E-3</c:v>
                </c:pt>
                <c:pt idx="20635" formatCode="General">
                  <c:v>1.5785599899999999E-3</c:v>
                </c:pt>
                <c:pt idx="20636" formatCode="General">
                  <c:v>1.5786399899999999E-3</c:v>
                </c:pt>
                <c:pt idx="20637" formatCode="General">
                  <c:v>1.5787199900000001E-3</c:v>
                </c:pt>
                <c:pt idx="20638" formatCode="General">
                  <c:v>1.57879999E-3</c:v>
                </c:pt>
                <c:pt idx="20639" formatCode="General">
                  <c:v>1.57887999E-3</c:v>
                </c:pt>
                <c:pt idx="20640" formatCode="General">
                  <c:v>1.57895999E-3</c:v>
                </c:pt>
                <c:pt idx="20641" formatCode="General">
                  <c:v>1.5790399899999999E-3</c:v>
                </c:pt>
                <c:pt idx="20642" formatCode="General">
                  <c:v>1.5791199900000001E-3</c:v>
                </c:pt>
                <c:pt idx="20643" formatCode="General">
                  <c:v>1.57919999E-3</c:v>
                </c:pt>
                <c:pt idx="20644" formatCode="General">
                  <c:v>1.57927999E-3</c:v>
                </c:pt>
                <c:pt idx="20645" formatCode="General">
                  <c:v>1.57935999E-3</c:v>
                </c:pt>
                <c:pt idx="20646" formatCode="General">
                  <c:v>1.5794399899999999E-3</c:v>
                </c:pt>
                <c:pt idx="20647" formatCode="General">
                  <c:v>1.5795199900000001E-3</c:v>
                </c:pt>
                <c:pt idx="20648" formatCode="General">
                  <c:v>1.5795999900000001E-3</c:v>
                </c:pt>
                <c:pt idx="20649" formatCode="General">
                  <c:v>1.57967999E-3</c:v>
                </c:pt>
                <c:pt idx="20650" formatCode="General">
                  <c:v>1.57975999E-3</c:v>
                </c:pt>
                <c:pt idx="20651" formatCode="General">
                  <c:v>1.5798399899999999E-3</c:v>
                </c:pt>
                <c:pt idx="20652" formatCode="General">
                  <c:v>1.5799199900000001E-3</c:v>
                </c:pt>
                <c:pt idx="20653" formatCode="General">
                  <c:v>1.5799999900000001E-3</c:v>
                </c:pt>
                <c:pt idx="20654" formatCode="General">
                  <c:v>1.58007999E-3</c:v>
                </c:pt>
                <c:pt idx="20655" formatCode="General">
                  <c:v>1.58015999E-3</c:v>
                </c:pt>
                <c:pt idx="20656" formatCode="General">
                  <c:v>1.5802399899999999E-3</c:v>
                </c:pt>
                <c:pt idx="20657" formatCode="General">
                  <c:v>1.5803199899999999E-3</c:v>
                </c:pt>
                <c:pt idx="20658" formatCode="General">
                  <c:v>1.5803999900000001E-3</c:v>
                </c:pt>
                <c:pt idx="20659" formatCode="General">
                  <c:v>1.58047999E-3</c:v>
                </c:pt>
                <c:pt idx="20660" formatCode="General">
                  <c:v>1.58055999E-3</c:v>
                </c:pt>
                <c:pt idx="20661" formatCode="General">
                  <c:v>1.5806399899999999E-3</c:v>
                </c:pt>
                <c:pt idx="20662" formatCode="General">
                  <c:v>1.5807199899999999E-3</c:v>
                </c:pt>
                <c:pt idx="20663" formatCode="General">
                  <c:v>1.5807999900000001E-3</c:v>
                </c:pt>
                <c:pt idx="20664" formatCode="General">
                  <c:v>1.58087999E-3</c:v>
                </c:pt>
                <c:pt idx="20665" formatCode="General">
                  <c:v>1.58095999E-3</c:v>
                </c:pt>
                <c:pt idx="20666" formatCode="General">
                  <c:v>1.58103999E-3</c:v>
                </c:pt>
                <c:pt idx="20667" formatCode="General">
                  <c:v>1.5811199899999999E-3</c:v>
                </c:pt>
                <c:pt idx="20668" formatCode="General">
                  <c:v>1.5811999900000001E-3</c:v>
                </c:pt>
                <c:pt idx="20669" formatCode="General">
                  <c:v>1.5812799900000001E-3</c:v>
                </c:pt>
                <c:pt idx="20670" formatCode="General">
                  <c:v>1.58135999E-3</c:v>
                </c:pt>
                <c:pt idx="20671" formatCode="General">
                  <c:v>1.58143999E-3</c:v>
                </c:pt>
                <c:pt idx="20672" formatCode="General">
                  <c:v>1.5815199899999999E-3</c:v>
                </c:pt>
                <c:pt idx="20673" formatCode="General">
                  <c:v>1.5815999900000001E-3</c:v>
                </c:pt>
                <c:pt idx="20674" formatCode="General">
                  <c:v>1.5816799900000001E-3</c:v>
                </c:pt>
                <c:pt idx="20675" formatCode="General">
                  <c:v>1.58175999E-3</c:v>
                </c:pt>
                <c:pt idx="20676" formatCode="General">
                  <c:v>1.58183999E-3</c:v>
                </c:pt>
                <c:pt idx="20677" formatCode="General">
                  <c:v>1.5819199899999999E-3</c:v>
                </c:pt>
                <c:pt idx="20678" formatCode="General">
                  <c:v>1.5819999899999999E-3</c:v>
                </c:pt>
                <c:pt idx="20679" formatCode="General">
                  <c:v>1.5820799900000001E-3</c:v>
                </c:pt>
                <c:pt idx="20680" formatCode="General">
                  <c:v>1.58215999E-3</c:v>
                </c:pt>
                <c:pt idx="20681" formatCode="General">
                  <c:v>1.58223999E-3</c:v>
                </c:pt>
                <c:pt idx="20682" formatCode="General">
                  <c:v>1.5823199899999999E-3</c:v>
                </c:pt>
                <c:pt idx="20683" formatCode="General">
                  <c:v>1.5823999899999999E-3</c:v>
                </c:pt>
                <c:pt idx="20684" formatCode="General">
                  <c:v>1.5824799900000001E-3</c:v>
                </c:pt>
                <c:pt idx="20685" formatCode="General">
                  <c:v>1.58255999E-3</c:v>
                </c:pt>
                <c:pt idx="20686" formatCode="General">
                  <c:v>1.58263999E-3</c:v>
                </c:pt>
                <c:pt idx="20687" formatCode="General">
                  <c:v>1.58271999E-3</c:v>
                </c:pt>
                <c:pt idx="20688" formatCode="General">
                  <c:v>1.5827999899999999E-3</c:v>
                </c:pt>
                <c:pt idx="20689" formatCode="General">
                  <c:v>1.5828799900000001E-3</c:v>
                </c:pt>
                <c:pt idx="20690" formatCode="General">
                  <c:v>1.58295999E-3</c:v>
                </c:pt>
                <c:pt idx="20691" formatCode="General">
                  <c:v>1.58303999E-3</c:v>
                </c:pt>
                <c:pt idx="20692" formatCode="General">
                  <c:v>1.58311999E-3</c:v>
                </c:pt>
                <c:pt idx="20693" formatCode="General">
                  <c:v>1.5831999899999999E-3</c:v>
                </c:pt>
                <c:pt idx="20694" formatCode="General">
                  <c:v>1.5832799900000001E-3</c:v>
                </c:pt>
                <c:pt idx="20695" formatCode="General">
                  <c:v>1.5833599900000001E-3</c:v>
                </c:pt>
                <c:pt idx="20696" formatCode="General">
                  <c:v>1.58343999E-3</c:v>
                </c:pt>
                <c:pt idx="20697" formatCode="General">
                  <c:v>1.58351999E-3</c:v>
                </c:pt>
                <c:pt idx="20698" formatCode="General">
                  <c:v>1.5835999899999999E-3</c:v>
                </c:pt>
                <c:pt idx="20699" formatCode="General">
                  <c:v>1.5836799899999999E-3</c:v>
                </c:pt>
                <c:pt idx="20700" formatCode="General">
                  <c:v>1.5837599900000001E-3</c:v>
                </c:pt>
                <c:pt idx="20701" formatCode="General">
                  <c:v>1.58383999E-3</c:v>
                </c:pt>
                <c:pt idx="20702" formatCode="General">
                  <c:v>1.58391999E-3</c:v>
                </c:pt>
                <c:pt idx="20703" formatCode="General">
                  <c:v>1.5839999899999999E-3</c:v>
                </c:pt>
                <c:pt idx="20704" formatCode="General">
                  <c:v>1.5840799899999999E-3</c:v>
                </c:pt>
                <c:pt idx="20705" formatCode="General">
                  <c:v>1.5841599900000001E-3</c:v>
                </c:pt>
                <c:pt idx="20706" formatCode="General">
                  <c:v>1.58423999E-3</c:v>
                </c:pt>
                <c:pt idx="20707" formatCode="General">
                  <c:v>1.58431999E-3</c:v>
                </c:pt>
                <c:pt idx="20708" formatCode="General">
                  <c:v>1.58439999E-3</c:v>
                </c:pt>
                <c:pt idx="20709" formatCode="General">
                  <c:v>1.5844799899999999E-3</c:v>
                </c:pt>
                <c:pt idx="20710" formatCode="General">
                  <c:v>1.5845599900000001E-3</c:v>
                </c:pt>
                <c:pt idx="20711" formatCode="General">
                  <c:v>1.58463999E-3</c:v>
                </c:pt>
                <c:pt idx="20712" formatCode="General">
                  <c:v>1.58471999E-3</c:v>
                </c:pt>
                <c:pt idx="20713" formatCode="General">
                  <c:v>1.58479999E-3</c:v>
                </c:pt>
                <c:pt idx="20714" formatCode="General">
                  <c:v>1.5848799899999999E-3</c:v>
                </c:pt>
                <c:pt idx="20715" formatCode="General">
                  <c:v>1.5849599900000001E-3</c:v>
                </c:pt>
                <c:pt idx="20716" formatCode="General">
                  <c:v>1.5850399900000001E-3</c:v>
                </c:pt>
                <c:pt idx="20717" formatCode="General">
                  <c:v>1.58511999E-3</c:v>
                </c:pt>
                <c:pt idx="20718" formatCode="General">
                  <c:v>1.58519999E-3</c:v>
                </c:pt>
                <c:pt idx="20719" formatCode="General">
                  <c:v>1.5852799899999999E-3</c:v>
                </c:pt>
                <c:pt idx="20720" formatCode="General">
                  <c:v>1.5853599900000001E-3</c:v>
                </c:pt>
                <c:pt idx="20721" formatCode="General">
                  <c:v>1.5854399900000001E-3</c:v>
                </c:pt>
                <c:pt idx="20722" formatCode="General">
                  <c:v>1.58551999E-3</c:v>
                </c:pt>
                <c:pt idx="20723" formatCode="General">
                  <c:v>1.58559999E-3</c:v>
                </c:pt>
                <c:pt idx="20724" formatCode="General">
                  <c:v>1.5856799899999999E-3</c:v>
                </c:pt>
                <c:pt idx="20725" formatCode="General">
                  <c:v>1.5857599899999999E-3</c:v>
                </c:pt>
                <c:pt idx="20726" formatCode="General">
                  <c:v>1.5858399900000001E-3</c:v>
                </c:pt>
                <c:pt idx="20727" formatCode="General">
                  <c:v>1.58591999E-3</c:v>
                </c:pt>
                <c:pt idx="20728" formatCode="General">
                  <c:v>1.58599999E-3</c:v>
                </c:pt>
                <c:pt idx="20729" formatCode="General">
                  <c:v>1.58607999E-3</c:v>
                </c:pt>
                <c:pt idx="20730" formatCode="General">
                  <c:v>1.5861599899999999E-3</c:v>
                </c:pt>
                <c:pt idx="20731" formatCode="General">
                  <c:v>1.5862399900000001E-3</c:v>
                </c:pt>
                <c:pt idx="20732" formatCode="General">
                  <c:v>1.58631999E-3</c:v>
                </c:pt>
                <c:pt idx="20733" formatCode="General">
                  <c:v>1.58639999E-3</c:v>
                </c:pt>
                <c:pt idx="20734" formatCode="General">
                  <c:v>1.58647999E-3</c:v>
                </c:pt>
                <c:pt idx="20735" formatCode="General">
                  <c:v>1.5865599899999999E-3</c:v>
                </c:pt>
                <c:pt idx="20736" formatCode="General">
                  <c:v>1.5866399900000001E-3</c:v>
                </c:pt>
                <c:pt idx="20737" formatCode="General">
                  <c:v>1.5867199900000001E-3</c:v>
                </c:pt>
                <c:pt idx="20738" formatCode="General">
                  <c:v>1.58679999E-3</c:v>
                </c:pt>
                <c:pt idx="20739" formatCode="General">
                  <c:v>1.58687999E-3</c:v>
                </c:pt>
                <c:pt idx="20740" formatCode="General">
                  <c:v>1.5869599899999999E-3</c:v>
                </c:pt>
                <c:pt idx="20741" formatCode="General">
                  <c:v>1.5870399900000001E-3</c:v>
                </c:pt>
                <c:pt idx="20742" formatCode="General">
                  <c:v>1.5871199900000001E-3</c:v>
                </c:pt>
                <c:pt idx="20743" formatCode="General">
                  <c:v>1.58719999E-3</c:v>
                </c:pt>
                <c:pt idx="20744" formatCode="General">
                  <c:v>1.58727999E-3</c:v>
                </c:pt>
                <c:pt idx="20745" formatCode="General">
                  <c:v>1.5873599899999999E-3</c:v>
                </c:pt>
                <c:pt idx="20746" formatCode="General">
                  <c:v>1.5874399899999999E-3</c:v>
                </c:pt>
                <c:pt idx="20747" formatCode="General">
                  <c:v>1.5875199900000001E-3</c:v>
                </c:pt>
                <c:pt idx="20748" formatCode="General">
                  <c:v>1.58759999E-3</c:v>
                </c:pt>
                <c:pt idx="20749" formatCode="General">
                  <c:v>1.58767999E-3</c:v>
                </c:pt>
                <c:pt idx="20750" formatCode="General">
                  <c:v>1.5877599899999999E-3</c:v>
                </c:pt>
                <c:pt idx="20751" formatCode="General">
                  <c:v>1.5878399899999999E-3</c:v>
                </c:pt>
                <c:pt idx="20752" formatCode="General">
                  <c:v>1.5879199900000001E-3</c:v>
                </c:pt>
                <c:pt idx="20753" formatCode="General">
                  <c:v>1.58799999E-3</c:v>
                </c:pt>
                <c:pt idx="20754" formatCode="General">
                  <c:v>1.58807999E-3</c:v>
                </c:pt>
                <c:pt idx="20755" formatCode="General">
                  <c:v>1.58815999E-3</c:v>
                </c:pt>
                <c:pt idx="20756" formatCode="General">
                  <c:v>1.5882399899999999E-3</c:v>
                </c:pt>
                <c:pt idx="20757" formatCode="General">
                  <c:v>1.5883199900000001E-3</c:v>
                </c:pt>
                <c:pt idx="20758" formatCode="General">
                  <c:v>1.5883999900000001E-3</c:v>
                </c:pt>
                <c:pt idx="20759" formatCode="General">
                  <c:v>1.58847999E-3</c:v>
                </c:pt>
                <c:pt idx="20760" formatCode="General">
                  <c:v>1.58855999E-3</c:v>
                </c:pt>
                <c:pt idx="20761" formatCode="General">
                  <c:v>1.5886399899999999E-3</c:v>
                </c:pt>
                <c:pt idx="20762" formatCode="General">
                  <c:v>1.5887199900000001E-3</c:v>
                </c:pt>
                <c:pt idx="20763" formatCode="General">
                  <c:v>1.5887999900000001E-3</c:v>
                </c:pt>
                <c:pt idx="20764" formatCode="General">
                  <c:v>1.58887999E-3</c:v>
                </c:pt>
                <c:pt idx="20765" formatCode="General">
                  <c:v>1.58895999E-3</c:v>
                </c:pt>
                <c:pt idx="20766" formatCode="General">
                  <c:v>1.5890399899999999E-3</c:v>
                </c:pt>
                <c:pt idx="20767" formatCode="General">
                  <c:v>1.5891199899999999E-3</c:v>
                </c:pt>
                <c:pt idx="20768" formatCode="General">
                  <c:v>1.5891999900000001E-3</c:v>
                </c:pt>
                <c:pt idx="20769" formatCode="General">
                  <c:v>1.58927999E-3</c:v>
                </c:pt>
                <c:pt idx="20770" formatCode="General">
                  <c:v>1.58935999E-3</c:v>
                </c:pt>
                <c:pt idx="20771" formatCode="General">
                  <c:v>1.5894399899999999E-3</c:v>
                </c:pt>
                <c:pt idx="20772" formatCode="General">
                  <c:v>1.5895199899999999E-3</c:v>
                </c:pt>
                <c:pt idx="20773" formatCode="General">
                  <c:v>1.5895999900000001E-3</c:v>
                </c:pt>
                <c:pt idx="20774" formatCode="General">
                  <c:v>1.58967999E-3</c:v>
                </c:pt>
                <c:pt idx="20775" formatCode="General">
                  <c:v>1.58975999E-3</c:v>
                </c:pt>
                <c:pt idx="20776" formatCode="General">
                  <c:v>1.58983999E-3</c:v>
                </c:pt>
                <c:pt idx="20777" formatCode="General">
                  <c:v>1.5899199899999999E-3</c:v>
                </c:pt>
                <c:pt idx="20778" formatCode="General">
                  <c:v>1.5899999900000001E-3</c:v>
                </c:pt>
                <c:pt idx="20779" formatCode="General">
                  <c:v>1.59007999E-3</c:v>
                </c:pt>
                <c:pt idx="20780" formatCode="General">
                  <c:v>1.59015999E-3</c:v>
                </c:pt>
                <c:pt idx="20781" formatCode="General">
                  <c:v>1.59023999E-3</c:v>
                </c:pt>
                <c:pt idx="20782" formatCode="General">
                  <c:v>1.5903199899999999E-3</c:v>
                </c:pt>
                <c:pt idx="20783" formatCode="General">
                  <c:v>1.5903999900000001E-3</c:v>
                </c:pt>
                <c:pt idx="20784" formatCode="General">
                  <c:v>1.5904799900000001E-3</c:v>
                </c:pt>
                <c:pt idx="20785" formatCode="General">
                  <c:v>1.59055999E-3</c:v>
                </c:pt>
                <c:pt idx="20786" formatCode="General">
                  <c:v>1.59063999E-3</c:v>
                </c:pt>
                <c:pt idx="20787" formatCode="General">
                  <c:v>1.5907199899999999E-3</c:v>
                </c:pt>
                <c:pt idx="20788" formatCode="General">
                  <c:v>1.5907999899999999E-3</c:v>
                </c:pt>
                <c:pt idx="20789" formatCode="General">
                  <c:v>1.5908799900000001E-3</c:v>
                </c:pt>
                <c:pt idx="20790" formatCode="General">
                  <c:v>1.59095999E-3</c:v>
                </c:pt>
                <c:pt idx="20791" formatCode="General">
                  <c:v>1.59103999E-3</c:v>
                </c:pt>
                <c:pt idx="20792" formatCode="General">
                  <c:v>1.5911199899999999E-3</c:v>
                </c:pt>
                <c:pt idx="20793" formatCode="General">
                  <c:v>1.5911999899999999E-3</c:v>
                </c:pt>
                <c:pt idx="20794" formatCode="General">
                  <c:v>1.5912799900000001E-3</c:v>
                </c:pt>
                <c:pt idx="20795" formatCode="General">
                  <c:v>1.59135999E-3</c:v>
                </c:pt>
                <c:pt idx="20796" formatCode="General">
                  <c:v>1.59143999E-3</c:v>
                </c:pt>
                <c:pt idx="20797" formatCode="General">
                  <c:v>1.59151999E-3</c:v>
                </c:pt>
                <c:pt idx="20798" formatCode="General">
                  <c:v>1.5915999899999999E-3</c:v>
                </c:pt>
                <c:pt idx="20799" formatCode="General">
                  <c:v>1.5916799900000001E-3</c:v>
                </c:pt>
                <c:pt idx="20800" formatCode="General">
                  <c:v>1.59175999E-3</c:v>
                </c:pt>
                <c:pt idx="20801" formatCode="General">
                  <c:v>1.59183999E-3</c:v>
                </c:pt>
                <c:pt idx="20802" formatCode="General">
                  <c:v>1.59191999E-3</c:v>
                </c:pt>
                <c:pt idx="20803" formatCode="General">
                  <c:v>1.5919999899999999E-3</c:v>
                </c:pt>
                <c:pt idx="20804" formatCode="General">
                  <c:v>1.5920799900000001E-3</c:v>
                </c:pt>
                <c:pt idx="20805" formatCode="General">
                  <c:v>1.5921599900000001E-3</c:v>
                </c:pt>
                <c:pt idx="20806" formatCode="General">
                  <c:v>1.59223999E-3</c:v>
                </c:pt>
                <c:pt idx="20807" formatCode="General">
                  <c:v>1.59231999E-3</c:v>
                </c:pt>
                <c:pt idx="20808" formatCode="General">
                  <c:v>1.5923999899999999E-3</c:v>
                </c:pt>
                <c:pt idx="20809" formatCode="General">
                  <c:v>1.5924799900000001E-3</c:v>
                </c:pt>
                <c:pt idx="20810" formatCode="General">
                  <c:v>1.5925599900000001E-3</c:v>
                </c:pt>
                <c:pt idx="20811" formatCode="General">
                  <c:v>1.59263999E-3</c:v>
                </c:pt>
                <c:pt idx="20812" formatCode="General">
                  <c:v>1.59271999E-3</c:v>
                </c:pt>
                <c:pt idx="20813" formatCode="General">
                  <c:v>1.5927999899999999E-3</c:v>
                </c:pt>
                <c:pt idx="20814" formatCode="General">
                  <c:v>1.5928799899999999E-3</c:v>
                </c:pt>
                <c:pt idx="20815" formatCode="General">
                  <c:v>1.5929599900000001E-3</c:v>
                </c:pt>
                <c:pt idx="20816" formatCode="General">
                  <c:v>1.59303999E-3</c:v>
                </c:pt>
                <c:pt idx="20817" formatCode="General">
                  <c:v>1.59311999E-3</c:v>
                </c:pt>
                <c:pt idx="20818" formatCode="General">
                  <c:v>1.59319999E-3</c:v>
                </c:pt>
                <c:pt idx="20819" formatCode="General">
                  <c:v>1.5932799899999999E-3</c:v>
                </c:pt>
                <c:pt idx="20820" formatCode="General">
                  <c:v>1.5933599900000001E-3</c:v>
                </c:pt>
                <c:pt idx="20821" formatCode="General">
                  <c:v>1.59343999E-3</c:v>
                </c:pt>
                <c:pt idx="20822" formatCode="General">
                  <c:v>1.59351999E-3</c:v>
                </c:pt>
                <c:pt idx="20823" formatCode="General">
                  <c:v>1.59359999E-3</c:v>
                </c:pt>
                <c:pt idx="20824" formatCode="General">
                  <c:v>1.5936799899999999E-3</c:v>
                </c:pt>
                <c:pt idx="20825" formatCode="General">
                  <c:v>1.5937599900000001E-3</c:v>
                </c:pt>
                <c:pt idx="20826" formatCode="General">
                  <c:v>1.5938399900000001E-3</c:v>
                </c:pt>
                <c:pt idx="20827" formatCode="General">
                  <c:v>1.59391999E-3</c:v>
                </c:pt>
                <c:pt idx="20828" formatCode="General">
                  <c:v>1.59399999E-3</c:v>
                </c:pt>
                <c:pt idx="20829" formatCode="General">
                  <c:v>1.5940799899999999E-3</c:v>
                </c:pt>
                <c:pt idx="20830" formatCode="General">
                  <c:v>1.5941599900000001E-3</c:v>
                </c:pt>
                <c:pt idx="20831" formatCode="General">
                  <c:v>1.5942399900000001E-3</c:v>
                </c:pt>
                <c:pt idx="20832" formatCode="General">
                  <c:v>1.59431999E-3</c:v>
                </c:pt>
                <c:pt idx="20833" formatCode="General">
                  <c:v>1.59439999E-3</c:v>
                </c:pt>
                <c:pt idx="20834" formatCode="General">
                  <c:v>1.5944799899999999E-3</c:v>
                </c:pt>
                <c:pt idx="20835" formatCode="General">
                  <c:v>1.5945599899999999E-3</c:v>
                </c:pt>
                <c:pt idx="20836" formatCode="General">
                  <c:v>1.5946399900000001E-3</c:v>
                </c:pt>
                <c:pt idx="20837" formatCode="General">
                  <c:v>1.59471999E-3</c:v>
                </c:pt>
                <c:pt idx="20838" formatCode="General">
                  <c:v>1.59479999E-3</c:v>
                </c:pt>
                <c:pt idx="20839" formatCode="General">
                  <c:v>1.5948799899999999E-3</c:v>
                </c:pt>
                <c:pt idx="20840" formatCode="General">
                  <c:v>1.5949599899999999E-3</c:v>
                </c:pt>
                <c:pt idx="20841" formatCode="General">
                  <c:v>1.5950399900000001E-3</c:v>
                </c:pt>
                <c:pt idx="20842" formatCode="General">
                  <c:v>1.59511999E-3</c:v>
                </c:pt>
                <c:pt idx="20843" formatCode="General">
                  <c:v>1.59519999E-3</c:v>
                </c:pt>
                <c:pt idx="20844" formatCode="General">
                  <c:v>1.59527999E-3</c:v>
                </c:pt>
                <c:pt idx="20845" formatCode="General">
                  <c:v>1.5953599899999999E-3</c:v>
                </c:pt>
                <c:pt idx="20846" formatCode="General">
                  <c:v>1.5954399900000001E-3</c:v>
                </c:pt>
                <c:pt idx="20847" formatCode="General">
                  <c:v>1.5955199900000001E-3</c:v>
                </c:pt>
                <c:pt idx="20848" formatCode="General">
                  <c:v>1.59559999E-3</c:v>
                </c:pt>
                <c:pt idx="20849" formatCode="General">
                  <c:v>1.59567999E-3</c:v>
                </c:pt>
                <c:pt idx="20850" formatCode="General">
                  <c:v>1.5957599899999999E-3</c:v>
                </c:pt>
                <c:pt idx="20851" formatCode="General">
                  <c:v>1.5958399900000001E-3</c:v>
                </c:pt>
                <c:pt idx="20852" formatCode="General">
                  <c:v>1.5959199900000001E-3</c:v>
                </c:pt>
                <c:pt idx="20853" formatCode="General">
                  <c:v>1.59599999E-3</c:v>
                </c:pt>
                <c:pt idx="20854" formatCode="General">
                  <c:v>1.59607999E-3</c:v>
                </c:pt>
                <c:pt idx="20855" formatCode="General">
                  <c:v>1.5961599899999999E-3</c:v>
                </c:pt>
                <c:pt idx="20856" formatCode="General">
                  <c:v>1.5962399899999999E-3</c:v>
                </c:pt>
                <c:pt idx="20857" formatCode="General">
                  <c:v>1.5963199900000001E-3</c:v>
                </c:pt>
                <c:pt idx="20858" formatCode="General">
                  <c:v>1.59639999E-3</c:v>
                </c:pt>
                <c:pt idx="20859" formatCode="General">
                  <c:v>1.59647999E-3</c:v>
                </c:pt>
                <c:pt idx="20860" formatCode="General">
                  <c:v>1.5965599899999999E-3</c:v>
                </c:pt>
                <c:pt idx="20861" formatCode="General">
                  <c:v>1.5966399899999999E-3</c:v>
                </c:pt>
                <c:pt idx="20862" formatCode="General">
                  <c:v>1.5967199900000001E-3</c:v>
                </c:pt>
                <c:pt idx="20863" formatCode="General">
                  <c:v>1.59679999E-3</c:v>
                </c:pt>
                <c:pt idx="20864" formatCode="General">
                  <c:v>1.59687999E-3</c:v>
                </c:pt>
                <c:pt idx="20865" formatCode="General">
                  <c:v>1.59695999E-3</c:v>
                </c:pt>
                <c:pt idx="20866" formatCode="General">
                  <c:v>1.5970399899999999E-3</c:v>
                </c:pt>
                <c:pt idx="20867" formatCode="General">
                  <c:v>1.5971199900000001E-3</c:v>
                </c:pt>
                <c:pt idx="20868" formatCode="General">
                  <c:v>1.59719999E-3</c:v>
                </c:pt>
                <c:pt idx="20869" formatCode="General">
                  <c:v>1.59727999E-3</c:v>
                </c:pt>
                <c:pt idx="20870" formatCode="General">
                  <c:v>1.59735999E-3</c:v>
                </c:pt>
                <c:pt idx="20871" formatCode="General">
                  <c:v>1.5974399899999999E-3</c:v>
                </c:pt>
                <c:pt idx="20872" formatCode="General">
                  <c:v>1.5975199900000001E-3</c:v>
                </c:pt>
                <c:pt idx="20873" formatCode="General">
                  <c:v>1.5975999900000001E-3</c:v>
                </c:pt>
                <c:pt idx="20874" formatCode="General">
                  <c:v>1.59767999E-3</c:v>
                </c:pt>
                <c:pt idx="20875" formatCode="General">
                  <c:v>1.59775999E-3</c:v>
                </c:pt>
                <c:pt idx="20876" formatCode="General">
                  <c:v>1.5978399899999999E-3</c:v>
                </c:pt>
                <c:pt idx="20877" formatCode="General">
                  <c:v>1.5979199899999999E-3</c:v>
                </c:pt>
                <c:pt idx="20878" formatCode="General">
                  <c:v>1.5979999900000001E-3</c:v>
                </c:pt>
                <c:pt idx="20879" formatCode="General">
                  <c:v>1.59807999E-3</c:v>
                </c:pt>
                <c:pt idx="20880" formatCode="General">
                  <c:v>1.59815999E-3</c:v>
                </c:pt>
                <c:pt idx="20881" formatCode="General">
                  <c:v>1.5982399899999999E-3</c:v>
                </c:pt>
                <c:pt idx="20882" formatCode="General">
                  <c:v>1.5983199899999999E-3</c:v>
                </c:pt>
                <c:pt idx="20883" formatCode="General">
                  <c:v>1.5983999900000001E-3</c:v>
                </c:pt>
                <c:pt idx="20884" formatCode="General">
                  <c:v>1.59847999E-3</c:v>
                </c:pt>
                <c:pt idx="20885" formatCode="General">
                  <c:v>1.59855999E-3</c:v>
                </c:pt>
                <c:pt idx="20886" formatCode="General">
                  <c:v>1.59863999E-3</c:v>
                </c:pt>
                <c:pt idx="20887" formatCode="General">
                  <c:v>1.5987199899999999E-3</c:v>
                </c:pt>
                <c:pt idx="20888" formatCode="General">
                  <c:v>1.5987999900000001E-3</c:v>
                </c:pt>
                <c:pt idx="20889" formatCode="General">
                  <c:v>1.59887999E-3</c:v>
                </c:pt>
                <c:pt idx="20890" formatCode="General">
                  <c:v>1.59895999E-3</c:v>
                </c:pt>
                <c:pt idx="20891" formatCode="General">
                  <c:v>1.59903999E-3</c:v>
                </c:pt>
                <c:pt idx="20892" formatCode="General">
                  <c:v>1.5991199899999999E-3</c:v>
                </c:pt>
                <c:pt idx="20893" formatCode="General">
                  <c:v>1.5991999900000001E-3</c:v>
                </c:pt>
                <c:pt idx="20894" formatCode="General">
                  <c:v>1.5992799900000001E-3</c:v>
                </c:pt>
                <c:pt idx="20895" formatCode="General">
                  <c:v>1.59935999E-3</c:v>
                </c:pt>
                <c:pt idx="20896" formatCode="General">
                  <c:v>1.59943999E-3</c:v>
                </c:pt>
                <c:pt idx="20897" formatCode="General">
                  <c:v>1.5995199899999999E-3</c:v>
                </c:pt>
                <c:pt idx="20898" formatCode="General">
                  <c:v>1.5995999900000001E-3</c:v>
                </c:pt>
                <c:pt idx="20899" formatCode="General">
                  <c:v>1.5996799900000001E-3</c:v>
                </c:pt>
                <c:pt idx="20900" formatCode="General">
                  <c:v>1.59975999E-3</c:v>
                </c:pt>
                <c:pt idx="20901" formatCode="General">
                  <c:v>1.59983999E-3</c:v>
                </c:pt>
                <c:pt idx="20902" formatCode="General">
                  <c:v>1.5999199899999999E-3</c:v>
                </c:pt>
                <c:pt idx="20903" formatCode="General">
                  <c:v>1.5999999899999999E-3</c:v>
                </c:pt>
                <c:pt idx="20904" formatCode="General">
                  <c:v>1.6000799900000001E-3</c:v>
                </c:pt>
                <c:pt idx="20905" formatCode="General">
                  <c:v>1.60015999E-3</c:v>
                </c:pt>
                <c:pt idx="20906" formatCode="General">
                  <c:v>1.60023999E-3</c:v>
                </c:pt>
                <c:pt idx="20907" formatCode="General">
                  <c:v>1.60031999E-3</c:v>
                </c:pt>
                <c:pt idx="20908" formatCode="General">
                  <c:v>1.6003999899999999E-3</c:v>
                </c:pt>
                <c:pt idx="20909" formatCode="General">
                  <c:v>1.6004799900000001E-3</c:v>
                </c:pt>
                <c:pt idx="20910" formatCode="General">
                  <c:v>1.60055999E-3</c:v>
                </c:pt>
                <c:pt idx="20911" formatCode="General">
                  <c:v>1.60063999E-3</c:v>
                </c:pt>
                <c:pt idx="20912" formatCode="General">
                  <c:v>1.60071999E-3</c:v>
                </c:pt>
                <c:pt idx="20913" formatCode="General">
                  <c:v>1.6007999899999999E-3</c:v>
                </c:pt>
                <c:pt idx="20914" formatCode="General">
                  <c:v>1.6008799900000001E-3</c:v>
                </c:pt>
                <c:pt idx="20915" formatCode="General">
                  <c:v>1.6009599900000001E-3</c:v>
                </c:pt>
                <c:pt idx="20916" formatCode="General">
                  <c:v>1.60103999E-3</c:v>
                </c:pt>
                <c:pt idx="20917" formatCode="General">
                  <c:v>1.60111999E-3</c:v>
                </c:pt>
                <c:pt idx="20918" formatCode="General">
                  <c:v>1.6011999899999999E-3</c:v>
                </c:pt>
                <c:pt idx="20919" formatCode="General">
                  <c:v>1.6012799900000001E-3</c:v>
                </c:pt>
                <c:pt idx="20920" formatCode="General">
                  <c:v>1.6013599900000001E-3</c:v>
                </c:pt>
                <c:pt idx="20921" formatCode="General">
                  <c:v>1.60143999E-3</c:v>
                </c:pt>
                <c:pt idx="20922" formatCode="General">
                  <c:v>1.60151999E-3</c:v>
                </c:pt>
                <c:pt idx="20923" formatCode="General">
                  <c:v>1.6015999899999999E-3</c:v>
                </c:pt>
                <c:pt idx="20924" formatCode="General">
                  <c:v>1.6016799899999999E-3</c:v>
                </c:pt>
                <c:pt idx="20925" formatCode="General">
                  <c:v>1.6017599900000001E-3</c:v>
                </c:pt>
                <c:pt idx="20926" formatCode="General">
                  <c:v>1.60183999E-3</c:v>
                </c:pt>
                <c:pt idx="20927" formatCode="General">
                  <c:v>1.60191999E-3</c:v>
                </c:pt>
                <c:pt idx="20928" formatCode="General">
                  <c:v>1.6019999899999999E-3</c:v>
                </c:pt>
                <c:pt idx="20929" formatCode="General">
                  <c:v>1.6020799899999999E-3</c:v>
                </c:pt>
                <c:pt idx="20930" formatCode="General">
                  <c:v>1.6021599900000001E-3</c:v>
                </c:pt>
                <c:pt idx="20931" formatCode="General">
                  <c:v>1.60223999E-3</c:v>
                </c:pt>
                <c:pt idx="20932" formatCode="General">
                  <c:v>1.60231999E-3</c:v>
                </c:pt>
                <c:pt idx="20933" formatCode="General">
                  <c:v>1.60239999E-3</c:v>
                </c:pt>
                <c:pt idx="20934" formatCode="General">
                  <c:v>1.6024799899999999E-3</c:v>
                </c:pt>
                <c:pt idx="20935" formatCode="General">
                  <c:v>1.6025599900000001E-3</c:v>
                </c:pt>
                <c:pt idx="20936" formatCode="General">
                  <c:v>1.6026399900000001E-3</c:v>
                </c:pt>
                <c:pt idx="20937" formatCode="General">
                  <c:v>1.60271999E-3</c:v>
                </c:pt>
                <c:pt idx="20938" formatCode="General">
                  <c:v>1.60279999E-3</c:v>
                </c:pt>
                <c:pt idx="20939" formatCode="General">
                  <c:v>1.6028799899999999E-3</c:v>
                </c:pt>
                <c:pt idx="20940" formatCode="General">
                  <c:v>1.6029599900000001E-3</c:v>
                </c:pt>
                <c:pt idx="20941" formatCode="General">
                  <c:v>1.6030399900000001E-3</c:v>
                </c:pt>
                <c:pt idx="20942" formatCode="General">
                  <c:v>1.60311999E-3</c:v>
                </c:pt>
                <c:pt idx="20943" formatCode="General">
                  <c:v>1.60319999E-3</c:v>
                </c:pt>
                <c:pt idx="20944" formatCode="General">
                  <c:v>1.6032799899999999E-3</c:v>
                </c:pt>
                <c:pt idx="20945" formatCode="General">
                  <c:v>1.6033599899999999E-3</c:v>
                </c:pt>
                <c:pt idx="20946" formatCode="General">
                  <c:v>1.6034399900000001E-3</c:v>
                </c:pt>
                <c:pt idx="20947" formatCode="General">
                  <c:v>1.60351999E-3</c:v>
                </c:pt>
                <c:pt idx="20948" formatCode="General">
                  <c:v>1.60359999E-3</c:v>
                </c:pt>
                <c:pt idx="20949" formatCode="General">
                  <c:v>1.6036799899999999E-3</c:v>
                </c:pt>
                <c:pt idx="20950" formatCode="General">
                  <c:v>1.6037599899999999E-3</c:v>
                </c:pt>
                <c:pt idx="20951" formatCode="General">
                  <c:v>1.6038399900000001E-3</c:v>
                </c:pt>
                <c:pt idx="20952" formatCode="General">
                  <c:v>1.60391999E-3</c:v>
                </c:pt>
                <c:pt idx="20953" formatCode="General">
                  <c:v>1.60399999E-3</c:v>
                </c:pt>
                <c:pt idx="20954" formatCode="General">
                  <c:v>1.60407999E-3</c:v>
                </c:pt>
                <c:pt idx="20955" formatCode="General">
                  <c:v>1.6041599899999999E-3</c:v>
                </c:pt>
                <c:pt idx="20956" formatCode="General">
                  <c:v>1.6042399900000001E-3</c:v>
                </c:pt>
                <c:pt idx="20957" formatCode="General">
                  <c:v>1.60431999E-3</c:v>
                </c:pt>
                <c:pt idx="20958" formatCode="General">
                  <c:v>1.60439999E-3</c:v>
                </c:pt>
                <c:pt idx="20959" formatCode="General">
                  <c:v>1.60447999E-3</c:v>
                </c:pt>
                <c:pt idx="20960" formatCode="General">
                  <c:v>1.6045599899999999E-3</c:v>
                </c:pt>
                <c:pt idx="20961" formatCode="General">
                  <c:v>1.6046399900000001E-3</c:v>
                </c:pt>
                <c:pt idx="20962" formatCode="General">
                  <c:v>1.6047199900000001E-3</c:v>
                </c:pt>
                <c:pt idx="20963" formatCode="General">
                  <c:v>1.60479999E-3</c:v>
                </c:pt>
                <c:pt idx="20964" formatCode="General">
                  <c:v>1.60487999E-3</c:v>
                </c:pt>
                <c:pt idx="20965" formatCode="General">
                  <c:v>1.6049599899999999E-3</c:v>
                </c:pt>
                <c:pt idx="20966" formatCode="General">
                  <c:v>1.6050399899999999E-3</c:v>
                </c:pt>
                <c:pt idx="20967" formatCode="General">
                  <c:v>1.6051199900000001E-3</c:v>
                </c:pt>
                <c:pt idx="20968" formatCode="General">
                  <c:v>1.60519999E-3</c:v>
                </c:pt>
                <c:pt idx="20969" formatCode="General">
                  <c:v>1.60527999E-3</c:v>
                </c:pt>
                <c:pt idx="20970" formatCode="General">
                  <c:v>1.6053599899999999E-3</c:v>
                </c:pt>
                <c:pt idx="20971" formatCode="General">
                  <c:v>1.6054399899999999E-3</c:v>
                </c:pt>
                <c:pt idx="20972" formatCode="General">
                  <c:v>1.6055199900000001E-3</c:v>
                </c:pt>
                <c:pt idx="20973" formatCode="General">
                  <c:v>1.60559999E-3</c:v>
                </c:pt>
                <c:pt idx="20974" formatCode="General">
                  <c:v>1.60567999E-3</c:v>
                </c:pt>
                <c:pt idx="20975" formatCode="General">
                  <c:v>1.60575999E-3</c:v>
                </c:pt>
                <c:pt idx="20976" formatCode="General">
                  <c:v>1.6058399899999999E-3</c:v>
                </c:pt>
                <c:pt idx="20977" formatCode="General">
                  <c:v>1.6059199900000001E-3</c:v>
                </c:pt>
                <c:pt idx="20978" formatCode="General">
                  <c:v>1.60599999E-3</c:v>
                </c:pt>
                <c:pt idx="20979" formatCode="General">
                  <c:v>1.60607999E-3</c:v>
                </c:pt>
                <c:pt idx="20980" formatCode="General">
                  <c:v>1.60615999E-3</c:v>
                </c:pt>
                <c:pt idx="20981" formatCode="General">
                  <c:v>1.6062399899999999E-3</c:v>
                </c:pt>
                <c:pt idx="20982" formatCode="General">
                  <c:v>1.6063199900000001E-3</c:v>
                </c:pt>
                <c:pt idx="20983" formatCode="General">
                  <c:v>1.6063999900000001E-3</c:v>
                </c:pt>
                <c:pt idx="20984" formatCode="General">
                  <c:v>1.60647999E-3</c:v>
                </c:pt>
                <c:pt idx="20985" formatCode="General">
                  <c:v>1.60655999E-3</c:v>
                </c:pt>
                <c:pt idx="20986" formatCode="General">
                  <c:v>1.6066399899999999E-3</c:v>
                </c:pt>
                <c:pt idx="20987" formatCode="General">
                  <c:v>1.6067199900000001E-3</c:v>
                </c:pt>
                <c:pt idx="20988" formatCode="General">
                  <c:v>1.6067999900000001E-3</c:v>
                </c:pt>
                <c:pt idx="20989" formatCode="General">
                  <c:v>1.60687999E-3</c:v>
                </c:pt>
                <c:pt idx="20990" formatCode="General">
                  <c:v>1.60695999E-3</c:v>
                </c:pt>
                <c:pt idx="20991" formatCode="General">
                  <c:v>1.6070399899999999E-3</c:v>
                </c:pt>
                <c:pt idx="20992" formatCode="General">
                  <c:v>1.6071199899999999E-3</c:v>
                </c:pt>
                <c:pt idx="20993" formatCode="General">
                  <c:v>1.6071999900000001E-3</c:v>
                </c:pt>
                <c:pt idx="20994" formatCode="General">
                  <c:v>1.60727999E-3</c:v>
                </c:pt>
                <c:pt idx="20995" formatCode="General">
                  <c:v>1.60735999E-3</c:v>
                </c:pt>
                <c:pt idx="20996" formatCode="General">
                  <c:v>1.60743999E-3</c:v>
                </c:pt>
                <c:pt idx="20997" formatCode="General">
                  <c:v>1.6075199899999999E-3</c:v>
                </c:pt>
                <c:pt idx="20998" formatCode="General">
                  <c:v>1.6075999900000001E-3</c:v>
                </c:pt>
                <c:pt idx="20999" formatCode="General">
                  <c:v>1.60767999E-3</c:v>
                </c:pt>
                <c:pt idx="21000" formatCode="General">
                  <c:v>1.60775999E-3</c:v>
                </c:pt>
                <c:pt idx="21001" formatCode="General">
                  <c:v>1.60783999E-3</c:v>
                </c:pt>
                <c:pt idx="21002" formatCode="General">
                  <c:v>1.6079199899999999E-3</c:v>
                </c:pt>
                <c:pt idx="21003" formatCode="General">
                  <c:v>1.6079999900000001E-3</c:v>
                </c:pt>
                <c:pt idx="21004" formatCode="General">
                  <c:v>1.6080799900000001E-3</c:v>
                </c:pt>
                <c:pt idx="21005" formatCode="General">
                  <c:v>1.60815999E-3</c:v>
                </c:pt>
                <c:pt idx="21006" formatCode="General">
                  <c:v>1.60823999E-3</c:v>
                </c:pt>
                <c:pt idx="21007" formatCode="General">
                  <c:v>1.6083199899999999E-3</c:v>
                </c:pt>
                <c:pt idx="21008" formatCode="General">
                  <c:v>1.6083999900000001E-3</c:v>
                </c:pt>
                <c:pt idx="21009" formatCode="General">
                  <c:v>1.6084799900000001E-3</c:v>
                </c:pt>
                <c:pt idx="21010" formatCode="General">
                  <c:v>1.60855999E-3</c:v>
                </c:pt>
                <c:pt idx="21011" formatCode="General">
                  <c:v>1.60863999E-3</c:v>
                </c:pt>
                <c:pt idx="21012" formatCode="General">
                  <c:v>1.6087199899999999E-3</c:v>
                </c:pt>
                <c:pt idx="21013" formatCode="General">
                  <c:v>1.6087999899999999E-3</c:v>
                </c:pt>
                <c:pt idx="21014" formatCode="General">
                  <c:v>1.6088799900000001E-3</c:v>
                </c:pt>
                <c:pt idx="21015" formatCode="General">
                  <c:v>1.60895999E-3</c:v>
                </c:pt>
                <c:pt idx="21016" formatCode="General">
                  <c:v>1.60903999E-3</c:v>
                </c:pt>
                <c:pt idx="21017" formatCode="General">
                  <c:v>1.6091199899999999E-3</c:v>
                </c:pt>
                <c:pt idx="21018" formatCode="General">
                  <c:v>1.6091999899999999E-3</c:v>
                </c:pt>
                <c:pt idx="21019" formatCode="General">
                  <c:v>1.6092799900000001E-3</c:v>
                </c:pt>
                <c:pt idx="21020" formatCode="General">
                  <c:v>1.60935999E-3</c:v>
                </c:pt>
                <c:pt idx="21021" formatCode="General">
                  <c:v>1.60943999E-3</c:v>
                </c:pt>
                <c:pt idx="21022" formatCode="General">
                  <c:v>1.60951999E-3</c:v>
                </c:pt>
                <c:pt idx="21023" formatCode="General">
                  <c:v>1.6095999899999999E-3</c:v>
                </c:pt>
                <c:pt idx="21024" formatCode="General">
                  <c:v>1.6096799900000001E-3</c:v>
                </c:pt>
                <c:pt idx="21025" formatCode="General">
                  <c:v>1.6097599900000001E-3</c:v>
                </c:pt>
                <c:pt idx="21026" formatCode="General">
                  <c:v>1.60983999E-3</c:v>
                </c:pt>
                <c:pt idx="21027" formatCode="General">
                  <c:v>1.60991999E-3</c:v>
                </c:pt>
                <c:pt idx="21028" formatCode="General">
                  <c:v>1.6099999899999999E-3</c:v>
                </c:pt>
                <c:pt idx="21029" formatCode="General">
                  <c:v>1.6100799900000001E-3</c:v>
                </c:pt>
                <c:pt idx="21030" formatCode="General">
                  <c:v>1.6101599900000001E-3</c:v>
                </c:pt>
                <c:pt idx="21031" formatCode="General">
                  <c:v>1.61023999E-3</c:v>
                </c:pt>
                <c:pt idx="21032" formatCode="General">
                  <c:v>1.61031999E-3</c:v>
                </c:pt>
                <c:pt idx="21033" formatCode="General">
                  <c:v>1.6103999899999999E-3</c:v>
                </c:pt>
                <c:pt idx="21034" formatCode="General">
                  <c:v>1.6104799899999999E-3</c:v>
                </c:pt>
                <c:pt idx="21035" formatCode="General">
                  <c:v>1.6105599900000001E-3</c:v>
                </c:pt>
                <c:pt idx="21036" formatCode="General">
                  <c:v>1.61063999E-3</c:v>
                </c:pt>
                <c:pt idx="21037" formatCode="General">
                  <c:v>1.61071999E-3</c:v>
                </c:pt>
                <c:pt idx="21038" formatCode="General">
                  <c:v>1.6107999899999999E-3</c:v>
                </c:pt>
                <c:pt idx="21039" formatCode="General">
                  <c:v>1.6108799899999999E-3</c:v>
                </c:pt>
                <c:pt idx="21040" formatCode="General">
                  <c:v>1.6109599900000001E-3</c:v>
                </c:pt>
                <c:pt idx="21041" formatCode="General">
                  <c:v>1.61103999E-3</c:v>
                </c:pt>
                <c:pt idx="21042" formatCode="General">
                  <c:v>1.61111999E-3</c:v>
                </c:pt>
                <c:pt idx="21043" formatCode="General">
                  <c:v>1.61119999E-3</c:v>
                </c:pt>
                <c:pt idx="21044" formatCode="General">
                  <c:v>1.6112799899999999E-3</c:v>
                </c:pt>
                <c:pt idx="21045" formatCode="General">
                  <c:v>1.6113599900000001E-3</c:v>
                </c:pt>
                <c:pt idx="21046" formatCode="General">
                  <c:v>1.61143999E-3</c:v>
                </c:pt>
                <c:pt idx="21047" formatCode="General">
                  <c:v>1.61151999E-3</c:v>
                </c:pt>
                <c:pt idx="21048" formatCode="General">
                  <c:v>1.61159999E-3</c:v>
                </c:pt>
                <c:pt idx="21049" formatCode="General">
                  <c:v>1.6116799899999999E-3</c:v>
                </c:pt>
                <c:pt idx="21050" formatCode="General">
                  <c:v>1.6117599900000001E-3</c:v>
                </c:pt>
                <c:pt idx="21051" formatCode="General">
                  <c:v>1.6118399900000001E-3</c:v>
                </c:pt>
                <c:pt idx="21052" formatCode="General">
                  <c:v>1.61191999E-3</c:v>
                </c:pt>
                <c:pt idx="21053" formatCode="General">
                  <c:v>1.61199999E-3</c:v>
                </c:pt>
                <c:pt idx="21054" formatCode="General">
                  <c:v>1.6120799899999999E-3</c:v>
                </c:pt>
                <c:pt idx="21055" formatCode="General">
                  <c:v>1.6121599899999999E-3</c:v>
                </c:pt>
                <c:pt idx="21056" formatCode="General">
                  <c:v>1.6122399900000001E-3</c:v>
                </c:pt>
                <c:pt idx="21057" formatCode="General">
                  <c:v>1.61231999E-3</c:v>
                </c:pt>
                <c:pt idx="21058" formatCode="General">
                  <c:v>1.61239999E-3</c:v>
                </c:pt>
                <c:pt idx="21059" formatCode="General">
                  <c:v>1.6124799899999999E-3</c:v>
                </c:pt>
                <c:pt idx="21060" formatCode="General">
                  <c:v>1.6125599899999999E-3</c:v>
                </c:pt>
                <c:pt idx="21061" formatCode="General">
                  <c:v>1.6126399900000001E-3</c:v>
                </c:pt>
                <c:pt idx="21062" formatCode="General">
                  <c:v>1.61271999E-3</c:v>
                </c:pt>
                <c:pt idx="21063" formatCode="General">
                  <c:v>1.61279999E-3</c:v>
                </c:pt>
                <c:pt idx="21064" formatCode="General">
                  <c:v>1.61287999E-3</c:v>
                </c:pt>
                <c:pt idx="21065" formatCode="General">
                  <c:v>1.6129599899999999E-3</c:v>
                </c:pt>
                <c:pt idx="21066" formatCode="General">
                  <c:v>1.6130399900000001E-3</c:v>
                </c:pt>
                <c:pt idx="21067" formatCode="General">
                  <c:v>1.61311999E-3</c:v>
                </c:pt>
                <c:pt idx="21068" formatCode="General">
                  <c:v>1.61319999E-3</c:v>
                </c:pt>
                <c:pt idx="21069" formatCode="General">
                  <c:v>1.61327999E-3</c:v>
                </c:pt>
                <c:pt idx="21070" formatCode="General">
                  <c:v>1.6133599899999999E-3</c:v>
                </c:pt>
                <c:pt idx="21071" formatCode="General">
                  <c:v>1.6134399900000001E-3</c:v>
                </c:pt>
                <c:pt idx="21072" formatCode="General">
                  <c:v>1.6135199900000001E-3</c:v>
                </c:pt>
                <c:pt idx="21073" formatCode="General">
                  <c:v>1.61359999E-3</c:v>
                </c:pt>
                <c:pt idx="21074" formatCode="General">
                  <c:v>1.61367999E-3</c:v>
                </c:pt>
                <c:pt idx="21075" formatCode="General">
                  <c:v>1.6137599899999999E-3</c:v>
                </c:pt>
                <c:pt idx="21076" formatCode="General">
                  <c:v>1.6138399900000001E-3</c:v>
                </c:pt>
                <c:pt idx="21077" formatCode="General">
                  <c:v>1.6139199900000001E-3</c:v>
                </c:pt>
                <c:pt idx="21078" formatCode="General">
                  <c:v>1.61399999E-3</c:v>
                </c:pt>
                <c:pt idx="21079" formatCode="General">
                  <c:v>1.61407999E-3</c:v>
                </c:pt>
                <c:pt idx="21080" formatCode="General">
                  <c:v>1.6141599899999999E-3</c:v>
                </c:pt>
                <c:pt idx="21081" formatCode="General">
                  <c:v>1.6142399899999999E-3</c:v>
                </c:pt>
                <c:pt idx="21082" formatCode="General">
                  <c:v>1.6143199900000001E-3</c:v>
                </c:pt>
                <c:pt idx="21083" formatCode="General">
                  <c:v>1.61439999E-3</c:v>
                </c:pt>
                <c:pt idx="21084" formatCode="General">
                  <c:v>1.61447999E-3</c:v>
                </c:pt>
                <c:pt idx="21085" formatCode="General">
                  <c:v>1.61455999E-3</c:v>
                </c:pt>
                <c:pt idx="21086" formatCode="General">
                  <c:v>1.6146399899999999E-3</c:v>
                </c:pt>
                <c:pt idx="21087" formatCode="General">
                  <c:v>1.6147199900000001E-3</c:v>
                </c:pt>
                <c:pt idx="21088" formatCode="General">
                  <c:v>1.61479999E-3</c:v>
                </c:pt>
                <c:pt idx="21089" formatCode="General">
                  <c:v>1.61487999E-3</c:v>
                </c:pt>
                <c:pt idx="21090" formatCode="General">
                  <c:v>1.61495999E-3</c:v>
                </c:pt>
                <c:pt idx="21091" formatCode="General">
                  <c:v>1.6150399899999999E-3</c:v>
                </c:pt>
                <c:pt idx="21092" formatCode="General">
                  <c:v>1.6151199900000001E-3</c:v>
                </c:pt>
                <c:pt idx="21093" formatCode="General">
                  <c:v>1.6151999900000001E-3</c:v>
                </c:pt>
                <c:pt idx="21094" formatCode="General">
                  <c:v>1.61527999E-3</c:v>
                </c:pt>
                <c:pt idx="21095" formatCode="General">
                  <c:v>1.61535999E-3</c:v>
                </c:pt>
                <c:pt idx="21096" formatCode="General">
                  <c:v>1.6154399899999999E-3</c:v>
                </c:pt>
                <c:pt idx="21097" formatCode="General">
                  <c:v>1.6155199900000001E-3</c:v>
                </c:pt>
                <c:pt idx="21098" formatCode="General">
                  <c:v>1.6155999900000001E-3</c:v>
                </c:pt>
                <c:pt idx="21099" formatCode="General">
                  <c:v>1.61567999E-3</c:v>
                </c:pt>
                <c:pt idx="21100" formatCode="General">
                  <c:v>1.61575999E-3</c:v>
                </c:pt>
                <c:pt idx="21101" formatCode="General">
                  <c:v>1.6158399899999999E-3</c:v>
                </c:pt>
                <c:pt idx="21102" formatCode="General">
                  <c:v>1.6159199899999999E-3</c:v>
                </c:pt>
                <c:pt idx="21103" formatCode="General">
                  <c:v>1.6159999900000001E-3</c:v>
                </c:pt>
                <c:pt idx="21104" formatCode="General">
                  <c:v>1.61607999E-3</c:v>
                </c:pt>
                <c:pt idx="21105" formatCode="General">
                  <c:v>1.61615999E-3</c:v>
                </c:pt>
                <c:pt idx="21106" formatCode="General">
                  <c:v>1.6162399899999999E-3</c:v>
                </c:pt>
                <c:pt idx="21107" formatCode="General">
                  <c:v>1.6163199899999999E-3</c:v>
                </c:pt>
                <c:pt idx="21108" formatCode="General">
                  <c:v>1.6163999900000001E-3</c:v>
                </c:pt>
                <c:pt idx="21109" formatCode="General">
                  <c:v>1.61647999E-3</c:v>
                </c:pt>
                <c:pt idx="21110" formatCode="General">
                  <c:v>1.61655999E-3</c:v>
                </c:pt>
                <c:pt idx="21111" formatCode="General">
                  <c:v>1.61663999E-3</c:v>
                </c:pt>
                <c:pt idx="21112" formatCode="General">
                  <c:v>1.6167199899999999E-3</c:v>
                </c:pt>
                <c:pt idx="21113" formatCode="General">
                  <c:v>1.6167999900000001E-3</c:v>
                </c:pt>
                <c:pt idx="21114" formatCode="General">
                  <c:v>1.61687999E-3</c:v>
                </c:pt>
                <c:pt idx="21115" formatCode="General">
                  <c:v>1.61695999E-3</c:v>
                </c:pt>
                <c:pt idx="21116" formatCode="General">
                  <c:v>1.61703999E-3</c:v>
                </c:pt>
                <c:pt idx="21117" formatCode="General">
                  <c:v>1.6171199899999999E-3</c:v>
                </c:pt>
                <c:pt idx="21118" formatCode="General">
                  <c:v>1.6171999900000001E-3</c:v>
                </c:pt>
                <c:pt idx="21119" formatCode="General">
                  <c:v>1.6172799900000001E-3</c:v>
                </c:pt>
                <c:pt idx="21120" formatCode="General">
                  <c:v>1.61735999E-3</c:v>
                </c:pt>
                <c:pt idx="21121" formatCode="General">
                  <c:v>1.61743999E-3</c:v>
                </c:pt>
                <c:pt idx="21122" formatCode="General">
                  <c:v>1.6175199899999999E-3</c:v>
                </c:pt>
                <c:pt idx="21123" formatCode="General">
                  <c:v>1.6175999899999999E-3</c:v>
                </c:pt>
                <c:pt idx="21124" formatCode="General">
                  <c:v>1.6176799900000001E-3</c:v>
                </c:pt>
                <c:pt idx="21125" formatCode="General">
                  <c:v>1.61775999E-3</c:v>
                </c:pt>
                <c:pt idx="21126" formatCode="General">
                  <c:v>1.61783999E-3</c:v>
                </c:pt>
                <c:pt idx="21127" formatCode="General">
                  <c:v>1.6179199899999999E-3</c:v>
                </c:pt>
                <c:pt idx="21128" formatCode="General">
                  <c:v>1.6179999899999999E-3</c:v>
                </c:pt>
                <c:pt idx="21129" formatCode="General">
                  <c:v>1.6180799900000001E-3</c:v>
                </c:pt>
                <c:pt idx="21130" formatCode="General">
                  <c:v>1.61815999E-3</c:v>
                </c:pt>
                <c:pt idx="21131" formatCode="General">
                  <c:v>1.61823999E-3</c:v>
                </c:pt>
                <c:pt idx="21132" formatCode="General">
                  <c:v>1.61831999E-3</c:v>
                </c:pt>
                <c:pt idx="21133" formatCode="General">
                  <c:v>1.6183999899999999E-3</c:v>
                </c:pt>
                <c:pt idx="21134" formatCode="General">
                  <c:v>1.6184799900000001E-3</c:v>
                </c:pt>
                <c:pt idx="21135" formatCode="General">
                  <c:v>1.61855999E-3</c:v>
                </c:pt>
                <c:pt idx="21136" formatCode="General">
                  <c:v>1.61863999E-3</c:v>
                </c:pt>
                <c:pt idx="21137" formatCode="General">
                  <c:v>1.61871999E-3</c:v>
                </c:pt>
                <c:pt idx="21138" formatCode="General">
                  <c:v>1.6187999899999999E-3</c:v>
                </c:pt>
                <c:pt idx="21139" formatCode="General">
                  <c:v>1.6188799900000001E-3</c:v>
                </c:pt>
                <c:pt idx="21140" formatCode="General">
                  <c:v>1.6189599900000001E-3</c:v>
                </c:pt>
                <c:pt idx="21141" formatCode="General">
                  <c:v>1.61903999E-3</c:v>
                </c:pt>
                <c:pt idx="21142" formatCode="General">
                  <c:v>1.61911999E-3</c:v>
                </c:pt>
                <c:pt idx="21143" formatCode="General">
                  <c:v>1.6191999899999999E-3</c:v>
                </c:pt>
                <c:pt idx="21144" formatCode="General">
                  <c:v>1.6192799900000001E-3</c:v>
                </c:pt>
                <c:pt idx="21145" formatCode="General">
                  <c:v>1.6193599900000001E-3</c:v>
                </c:pt>
                <c:pt idx="21146" formatCode="General">
                  <c:v>1.61943999E-3</c:v>
                </c:pt>
                <c:pt idx="21147" formatCode="General">
                  <c:v>1.61951999E-3</c:v>
                </c:pt>
                <c:pt idx="21148" formatCode="General">
                  <c:v>1.6195999899999999E-3</c:v>
                </c:pt>
                <c:pt idx="21149" formatCode="General">
                  <c:v>1.6196799899999999E-3</c:v>
                </c:pt>
                <c:pt idx="21150" formatCode="General">
                  <c:v>1.6197599900000001E-3</c:v>
                </c:pt>
                <c:pt idx="21151" formatCode="General">
                  <c:v>1.61983999E-3</c:v>
                </c:pt>
                <c:pt idx="21152" formatCode="General">
                  <c:v>1.61991999E-3</c:v>
                </c:pt>
                <c:pt idx="21153" formatCode="General">
                  <c:v>1.61999999E-3</c:v>
                </c:pt>
                <c:pt idx="21154" formatCode="General">
                  <c:v>1.6200799899999999E-3</c:v>
                </c:pt>
                <c:pt idx="21155" formatCode="General">
                  <c:v>1.6201599900000001E-3</c:v>
                </c:pt>
                <c:pt idx="21156" formatCode="General">
                  <c:v>1.62023999E-3</c:v>
                </c:pt>
                <c:pt idx="21157" formatCode="General">
                  <c:v>1.62031999E-3</c:v>
                </c:pt>
                <c:pt idx="21158" formatCode="General">
                  <c:v>1.62039999E-3</c:v>
                </c:pt>
                <c:pt idx="21159" formatCode="General">
                  <c:v>1.6204799899999999E-3</c:v>
                </c:pt>
                <c:pt idx="21160" formatCode="General">
                  <c:v>1.6205599900000001E-3</c:v>
                </c:pt>
                <c:pt idx="21161" formatCode="General">
                  <c:v>1.6206399900000001E-3</c:v>
                </c:pt>
                <c:pt idx="21162" formatCode="General">
                  <c:v>1.62071999E-3</c:v>
                </c:pt>
                <c:pt idx="21163" formatCode="General">
                  <c:v>1.62079999E-3</c:v>
                </c:pt>
                <c:pt idx="21164" formatCode="General">
                  <c:v>1.6208799899999999E-3</c:v>
                </c:pt>
                <c:pt idx="21165" formatCode="General">
                  <c:v>1.6209599900000001E-3</c:v>
                </c:pt>
                <c:pt idx="21166" formatCode="General">
                  <c:v>1.6210399900000001E-3</c:v>
                </c:pt>
                <c:pt idx="21167" formatCode="General">
                  <c:v>1.62111999E-3</c:v>
                </c:pt>
                <c:pt idx="21168" formatCode="General">
                  <c:v>1.62119999E-3</c:v>
                </c:pt>
                <c:pt idx="21169" formatCode="General">
                  <c:v>1.6212799899999999E-3</c:v>
                </c:pt>
                <c:pt idx="21170" formatCode="General">
                  <c:v>1.6213599899999999E-3</c:v>
                </c:pt>
                <c:pt idx="21171" formatCode="General">
                  <c:v>1.6214399900000001E-3</c:v>
                </c:pt>
                <c:pt idx="21172" formatCode="General">
                  <c:v>1.62151999E-3</c:v>
                </c:pt>
                <c:pt idx="21173" formatCode="General">
                  <c:v>1.62159999E-3</c:v>
                </c:pt>
                <c:pt idx="21174" formatCode="General">
                  <c:v>1.6216799899999999E-3</c:v>
                </c:pt>
                <c:pt idx="21175" formatCode="General">
                  <c:v>1.6217599899999999E-3</c:v>
                </c:pt>
                <c:pt idx="21176" formatCode="General">
                  <c:v>1.6218399900000001E-3</c:v>
                </c:pt>
                <c:pt idx="21177" formatCode="General">
                  <c:v>1.62191999E-3</c:v>
                </c:pt>
                <c:pt idx="21178" formatCode="General">
                  <c:v>1.62199999E-3</c:v>
                </c:pt>
                <c:pt idx="21179" formatCode="General">
                  <c:v>1.62207999E-3</c:v>
                </c:pt>
                <c:pt idx="21180" formatCode="General">
                  <c:v>1.6221599899999999E-3</c:v>
                </c:pt>
                <c:pt idx="21181" formatCode="General">
                  <c:v>1.6222399900000001E-3</c:v>
                </c:pt>
                <c:pt idx="21182" formatCode="General">
                  <c:v>1.6223199900000001E-3</c:v>
                </c:pt>
                <c:pt idx="21183" formatCode="General">
                  <c:v>1.62239999E-3</c:v>
                </c:pt>
                <c:pt idx="21184" formatCode="General">
                  <c:v>1.62247999E-3</c:v>
                </c:pt>
                <c:pt idx="21185" formatCode="General">
                  <c:v>1.6225599899999999E-3</c:v>
                </c:pt>
                <c:pt idx="21186" formatCode="General">
                  <c:v>1.6226399900000001E-3</c:v>
                </c:pt>
                <c:pt idx="21187" formatCode="General">
                  <c:v>1.6227199900000001E-3</c:v>
                </c:pt>
                <c:pt idx="21188" formatCode="General">
                  <c:v>1.62279999E-3</c:v>
                </c:pt>
                <c:pt idx="21189" formatCode="General">
                  <c:v>1.62287999E-3</c:v>
                </c:pt>
                <c:pt idx="21190" formatCode="General">
                  <c:v>1.6229599899999999E-3</c:v>
                </c:pt>
                <c:pt idx="21191" formatCode="General">
                  <c:v>1.6230399899999999E-3</c:v>
                </c:pt>
                <c:pt idx="21192" formatCode="General">
                  <c:v>1.6231199900000001E-3</c:v>
                </c:pt>
                <c:pt idx="21193" formatCode="General">
                  <c:v>1.62319999E-3</c:v>
                </c:pt>
                <c:pt idx="21194" formatCode="General">
                  <c:v>1.62327999E-3</c:v>
                </c:pt>
                <c:pt idx="21195" formatCode="General">
                  <c:v>1.6233599899999999E-3</c:v>
                </c:pt>
                <c:pt idx="21196" formatCode="General">
                  <c:v>1.6234399899999999E-3</c:v>
                </c:pt>
                <c:pt idx="21197" formatCode="General">
                  <c:v>1.6235199900000001E-3</c:v>
                </c:pt>
                <c:pt idx="21198" formatCode="General">
                  <c:v>1.62359999E-3</c:v>
                </c:pt>
                <c:pt idx="21199" formatCode="General">
                  <c:v>1.62367999E-3</c:v>
                </c:pt>
                <c:pt idx="21200" formatCode="General">
                  <c:v>1.62375999E-3</c:v>
                </c:pt>
                <c:pt idx="21201" formatCode="General">
                  <c:v>1.6238399899999999E-3</c:v>
                </c:pt>
                <c:pt idx="21202" formatCode="General">
                  <c:v>1.6239199900000001E-3</c:v>
                </c:pt>
                <c:pt idx="21203" formatCode="General">
                  <c:v>1.62399999E-3</c:v>
                </c:pt>
                <c:pt idx="21204" formatCode="General">
                  <c:v>1.62407999E-3</c:v>
                </c:pt>
                <c:pt idx="21205" formatCode="General">
                  <c:v>1.62415999E-3</c:v>
                </c:pt>
                <c:pt idx="21206" formatCode="General">
                  <c:v>1.6242399899999999E-3</c:v>
                </c:pt>
                <c:pt idx="21207" formatCode="General">
                  <c:v>1.6243199900000001E-3</c:v>
                </c:pt>
                <c:pt idx="21208" formatCode="General">
                  <c:v>1.6243999900000001E-3</c:v>
                </c:pt>
                <c:pt idx="21209" formatCode="General">
                  <c:v>1.62447999E-3</c:v>
                </c:pt>
                <c:pt idx="21210" formatCode="General">
                  <c:v>1.62455999E-3</c:v>
                </c:pt>
                <c:pt idx="21211" formatCode="General">
                  <c:v>1.6246399899999999E-3</c:v>
                </c:pt>
                <c:pt idx="21212" formatCode="General">
                  <c:v>1.6247199899999999E-3</c:v>
                </c:pt>
                <c:pt idx="21213" formatCode="General">
                  <c:v>1.6247999900000001E-3</c:v>
                </c:pt>
                <c:pt idx="21214" formatCode="General">
                  <c:v>1.62487999E-3</c:v>
                </c:pt>
                <c:pt idx="21215" formatCode="General">
                  <c:v>1.62495999E-3</c:v>
                </c:pt>
                <c:pt idx="21216" formatCode="General">
                  <c:v>1.6250399899999999E-3</c:v>
                </c:pt>
                <c:pt idx="21217" formatCode="General">
                  <c:v>1.6251199899999999E-3</c:v>
                </c:pt>
                <c:pt idx="21218" formatCode="General">
                  <c:v>1.6251999900000001E-3</c:v>
                </c:pt>
                <c:pt idx="21219" formatCode="General">
                  <c:v>1.62527999E-3</c:v>
                </c:pt>
                <c:pt idx="21220" formatCode="General">
                  <c:v>1.62535999E-3</c:v>
                </c:pt>
                <c:pt idx="21221" formatCode="General">
                  <c:v>1.62543999E-3</c:v>
                </c:pt>
                <c:pt idx="21222" formatCode="General">
                  <c:v>1.6255199899999999E-3</c:v>
                </c:pt>
                <c:pt idx="21223" formatCode="General">
                  <c:v>1.6255999900000001E-3</c:v>
                </c:pt>
                <c:pt idx="21224" formatCode="General">
                  <c:v>1.62567999E-3</c:v>
                </c:pt>
                <c:pt idx="21225" formatCode="General">
                  <c:v>1.62575999E-3</c:v>
                </c:pt>
                <c:pt idx="21226" formatCode="General">
                  <c:v>1.62583999E-3</c:v>
                </c:pt>
                <c:pt idx="21227" formatCode="General">
                  <c:v>1.6259199899999999E-3</c:v>
                </c:pt>
                <c:pt idx="21228" formatCode="General">
                  <c:v>1.6259999900000001E-3</c:v>
                </c:pt>
                <c:pt idx="21229" formatCode="General">
                  <c:v>1.6260799900000001E-3</c:v>
                </c:pt>
                <c:pt idx="21230" formatCode="General">
                  <c:v>1.62615999E-3</c:v>
                </c:pt>
                <c:pt idx="21231" formatCode="General">
                  <c:v>1.62623999E-3</c:v>
                </c:pt>
                <c:pt idx="21232" formatCode="General">
                  <c:v>1.6263199899999999E-3</c:v>
                </c:pt>
                <c:pt idx="21233" formatCode="General">
                  <c:v>1.6263999900000001E-3</c:v>
                </c:pt>
                <c:pt idx="21234" formatCode="General">
                  <c:v>1.6264799900000001E-3</c:v>
                </c:pt>
                <c:pt idx="21235" formatCode="General">
                  <c:v>1.62655999E-3</c:v>
                </c:pt>
                <c:pt idx="21236" formatCode="General">
                  <c:v>1.62663999E-3</c:v>
                </c:pt>
                <c:pt idx="21237" formatCode="General">
                  <c:v>1.6267199899999999E-3</c:v>
                </c:pt>
                <c:pt idx="21238" formatCode="General">
                  <c:v>1.6267999899999999E-3</c:v>
                </c:pt>
                <c:pt idx="21239" formatCode="General">
                  <c:v>1.6268799900000001E-3</c:v>
                </c:pt>
                <c:pt idx="21240" formatCode="General">
                  <c:v>1.62695999E-3</c:v>
                </c:pt>
                <c:pt idx="21241" formatCode="General">
                  <c:v>1.62703999E-3</c:v>
                </c:pt>
                <c:pt idx="21242" formatCode="General">
                  <c:v>1.62711999E-3</c:v>
                </c:pt>
                <c:pt idx="21243" formatCode="General">
                  <c:v>1.6271999899999999E-3</c:v>
                </c:pt>
                <c:pt idx="21244" formatCode="General">
                  <c:v>1.6272799900000001E-3</c:v>
                </c:pt>
                <c:pt idx="21245" formatCode="General">
                  <c:v>1.62735999E-3</c:v>
                </c:pt>
                <c:pt idx="21246" formatCode="General">
                  <c:v>1.62743999E-3</c:v>
                </c:pt>
                <c:pt idx="21247" formatCode="General">
                  <c:v>1.62751999E-3</c:v>
                </c:pt>
                <c:pt idx="21248" formatCode="General">
                  <c:v>1.6275999899999999E-3</c:v>
                </c:pt>
                <c:pt idx="21249" formatCode="General">
                  <c:v>1.6276799900000001E-3</c:v>
                </c:pt>
                <c:pt idx="21250" formatCode="General">
                  <c:v>1.6277599900000001E-3</c:v>
                </c:pt>
                <c:pt idx="21251" formatCode="General">
                  <c:v>1.62783999E-3</c:v>
                </c:pt>
                <c:pt idx="21252" formatCode="General">
                  <c:v>1.62791999E-3</c:v>
                </c:pt>
                <c:pt idx="21253" formatCode="General">
                  <c:v>1.6279999899999999E-3</c:v>
                </c:pt>
                <c:pt idx="21254" formatCode="General">
                  <c:v>1.6280799900000001E-3</c:v>
                </c:pt>
                <c:pt idx="21255" formatCode="General">
                  <c:v>1.6281599900000001E-3</c:v>
                </c:pt>
                <c:pt idx="21256" formatCode="General">
                  <c:v>1.62823999E-3</c:v>
                </c:pt>
                <c:pt idx="21257" formatCode="General">
                  <c:v>1.62831999E-3</c:v>
                </c:pt>
                <c:pt idx="21258" formatCode="General">
                  <c:v>1.6283999899999999E-3</c:v>
                </c:pt>
                <c:pt idx="21259" formatCode="General">
                  <c:v>1.6284799899999999E-3</c:v>
                </c:pt>
                <c:pt idx="21260" formatCode="General">
                  <c:v>1.6285599900000001E-3</c:v>
                </c:pt>
                <c:pt idx="21261" formatCode="General">
                  <c:v>1.62863999E-3</c:v>
                </c:pt>
                <c:pt idx="21262" formatCode="General">
                  <c:v>1.62871999E-3</c:v>
                </c:pt>
                <c:pt idx="21263" formatCode="General">
                  <c:v>1.6287999899999999E-3</c:v>
                </c:pt>
                <c:pt idx="21264" formatCode="General">
                  <c:v>1.6288799899999999E-3</c:v>
                </c:pt>
                <c:pt idx="21265" formatCode="General">
                  <c:v>1.6289599900000001E-3</c:v>
                </c:pt>
                <c:pt idx="21266" formatCode="General">
                  <c:v>1.62903999E-3</c:v>
                </c:pt>
                <c:pt idx="21267" formatCode="General">
                  <c:v>1.62911999E-3</c:v>
                </c:pt>
                <c:pt idx="21268" formatCode="General">
                  <c:v>1.62919999E-3</c:v>
                </c:pt>
                <c:pt idx="21269" formatCode="General">
                  <c:v>1.6292799899999999E-3</c:v>
                </c:pt>
                <c:pt idx="21270" formatCode="General">
                  <c:v>1.6293599900000001E-3</c:v>
                </c:pt>
                <c:pt idx="21271" formatCode="General">
                  <c:v>1.6294399900000001E-3</c:v>
                </c:pt>
                <c:pt idx="21272" formatCode="General">
                  <c:v>1.62951999E-3</c:v>
                </c:pt>
                <c:pt idx="21273" formatCode="General">
                  <c:v>1.62959999E-3</c:v>
                </c:pt>
                <c:pt idx="21274" formatCode="General">
                  <c:v>1.6296799899999999E-3</c:v>
                </c:pt>
                <c:pt idx="21275" formatCode="General">
                  <c:v>1.6297599900000001E-3</c:v>
                </c:pt>
                <c:pt idx="21276" formatCode="General">
                  <c:v>1.6298399900000001E-3</c:v>
                </c:pt>
                <c:pt idx="21277" formatCode="General">
                  <c:v>1.62991999E-3</c:v>
                </c:pt>
                <c:pt idx="21278" formatCode="General">
                  <c:v>1.62999999E-3</c:v>
                </c:pt>
                <c:pt idx="21279" formatCode="General">
                  <c:v>1.6300799899999999E-3</c:v>
                </c:pt>
                <c:pt idx="21280" formatCode="General">
                  <c:v>1.6301599899999999E-3</c:v>
                </c:pt>
                <c:pt idx="21281" formatCode="General">
                  <c:v>1.6302399900000001E-3</c:v>
                </c:pt>
                <c:pt idx="21282" formatCode="General">
                  <c:v>1.63031999E-3</c:v>
                </c:pt>
                <c:pt idx="21283" formatCode="General">
                  <c:v>1.63039999E-3</c:v>
                </c:pt>
                <c:pt idx="21284" formatCode="General">
                  <c:v>1.6304799899999999E-3</c:v>
                </c:pt>
                <c:pt idx="21285" formatCode="General">
                  <c:v>1.6305599899999999E-3</c:v>
                </c:pt>
                <c:pt idx="21286" formatCode="General">
                  <c:v>1.6306399900000001E-3</c:v>
                </c:pt>
                <c:pt idx="21287" formatCode="General">
                  <c:v>1.63071999E-3</c:v>
                </c:pt>
                <c:pt idx="21288" formatCode="General">
                  <c:v>1.63079999E-3</c:v>
                </c:pt>
                <c:pt idx="21289" formatCode="General">
                  <c:v>1.63087999E-3</c:v>
                </c:pt>
                <c:pt idx="21290" formatCode="General">
                  <c:v>1.6309599899999999E-3</c:v>
                </c:pt>
                <c:pt idx="21291" formatCode="General">
                  <c:v>1.6310399900000001E-3</c:v>
                </c:pt>
                <c:pt idx="21292" formatCode="General">
                  <c:v>1.63111999E-3</c:v>
                </c:pt>
                <c:pt idx="21293" formatCode="General">
                  <c:v>1.63119999E-3</c:v>
                </c:pt>
                <c:pt idx="21294" formatCode="General">
                  <c:v>1.63127999E-3</c:v>
                </c:pt>
                <c:pt idx="21295" formatCode="General">
                  <c:v>1.6313599899999999E-3</c:v>
                </c:pt>
                <c:pt idx="21296" formatCode="General">
                  <c:v>1.6314399900000001E-3</c:v>
                </c:pt>
                <c:pt idx="21297" formatCode="General">
                  <c:v>1.6315199900000001E-3</c:v>
                </c:pt>
                <c:pt idx="21298" formatCode="General">
                  <c:v>1.63159999E-3</c:v>
                </c:pt>
                <c:pt idx="21299" formatCode="General">
                  <c:v>1.63167999E-3</c:v>
                </c:pt>
                <c:pt idx="21300" formatCode="General">
                  <c:v>1.6317599899999999E-3</c:v>
                </c:pt>
                <c:pt idx="21301" formatCode="General">
                  <c:v>1.6318399899999999E-3</c:v>
                </c:pt>
                <c:pt idx="21302" formatCode="General">
                  <c:v>1.6319199900000001E-3</c:v>
                </c:pt>
                <c:pt idx="21303" formatCode="General">
                  <c:v>1.63199999E-3</c:v>
                </c:pt>
                <c:pt idx="21304" formatCode="General">
                  <c:v>1.63207999E-3</c:v>
                </c:pt>
                <c:pt idx="21305" formatCode="General">
                  <c:v>1.6321599899999999E-3</c:v>
                </c:pt>
                <c:pt idx="21306" formatCode="General">
                  <c:v>1.6322399899999999E-3</c:v>
                </c:pt>
                <c:pt idx="21307" formatCode="General">
                  <c:v>1.6323199900000001E-3</c:v>
                </c:pt>
                <c:pt idx="21308" formatCode="General">
                  <c:v>1.63239999E-3</c:v>
                </c:pt>
                <c:pt idx="21309" formatCode="General">
                  <c:v>1.63247999E-3</c:v>
                </c:pt>
                <c:pt idx="21310" formatCode="General">
                  <c:v>1.63255999E-3</c:v>
                </c:pt>
                <c:pt idx="21311" formatCode="General">
                  <c:v>1.6326399899999999E-3</c:v>
                </c:pt>
                <c:pt idx="21312" formatCode="General">
                  <c:v>1.6327199900000001E-3</c:v>
                </c:pt>
                <c:pt idx="21313" formatCode="General">
                  <c:v>1.63279999E-3</c:v>
                </c:pt>
                <c:pt idx="21314" formatCode="General">
                  <c:v>1.63287999E-3</c:v>
                </c:pt>
                <c:pt idx="21315" formatCode="General">
                  <c:v>1.63295999E-3</c:v>
                </c:pt>
                <c:pt idx="21316" formatCode="General">
                  <c:v>1.6330399899999999E-3</c:v>
                </c:pt>
                <c:pt idx="21317" formatCode="General">
                  <c:v>1.6331199900000001E-3</c:v>
                </c:pt>
                <c:pt idx="21318" formatCode="General">
                  <c:v>1.6331999900000001E-3</c:v>
                </c:pt>
                <c:pt idx="21319" formatCode="General">
                  <c:v>1.63327999E-3</c:v>
                </c:pt>
                <c:pt idx="21320" formatCode="General">
                  <c:v>1.63335999E-3</c:v>
                </c:pt>
                <c:pt idx="21321" formatCode="General">
                  <c:v>1.6334399899999999E-3</c:v>
                </c:pt>
                <c:pt idx="21322" formatCode="General">
                  <c:v>1.6335199900000001E-3</c:v>
                </c:pt>
                <c:pt idx="21323" formatCode="General">
                  <c:v>1.6335999900000001E-3</c:v>
                </c:pt>
                <c:pt idx="21324" formatCode="General">
                  <c:v>1.63367999E-3</c:v>
                </c:pt>
                <c:pt idx="21325" formatCode="General">
                  <c:v>1.63375999E-3</c:v>
                </c:pt>
                <c:pt idx="21326" formatCode="General">
                  <c:v>1.6338399899999999E-3</c:v>
                </c:pt>
                <c:pt idx="21327" formatCode="General">
                  <c:v>1.6339199899999999E-3</c:v>
                </c:pt>
                <c:pt idx="21328" formatCode="General">
                  <c:v>1.6339999900000001E-3</c:v>
                </c:pt>
                <c:pt idx="21329" formatCode="General">
                  <c:v>1.63407999E-3</c:v>
                </c:pt>
                <c:pt idx="21330" formatCode="General">
                  <c:v>1.63415999E-3</c:v>
                </c:pt>
                <c:pt idx="21331" formatCode="General">
                  <c:v>1.63423999E-3</c:v>
                </c:pt>
                <c:pt idx="21332" formatCode="General">
                  <c:v>1.6343199899999999E-3</c:v>
                </c:pt>
                <c:pt idx="21333" formatCode="General">
                  <c:v>1.6343999900000001E-3</c:v>
                </c:pt>
                <c:pt idx="21334" formatCode="General">
                  <c:v>1.63447999E-3</c:v>
                </c:pt>
                <c:pt idx="21335" formatCode="General">
                  <c:v>1.63455999E-3</c:v>
                </c:pt>
                <c:pt idx="21336" formatCode="General">
                  <c:v>1.63463999E-3</c:v>
                </c:pt>
                <c:pt idx="21337" formatCode="General">
                  <c:v>1.6347199899999999E-3</c:v>
                </c:pt>
                <c:pt idx="21338" formatCode="General">
                  <c:v>1.6347999900000001E-3</c:v>
                </c:pt>
                <c:pt idx="21339" formatCode="General">
                  <c:v>1.6348799900000001E-3</c:v>
                </c:pt>
                <c:pt idx="21340" formatCode="General">
                  <c:v>1.63495999E-3</c:v>
                </c:pt>
                <c:pt idx="21341" formatCode="General">
                  <c:v>1.63503999E-3</c:v>
                </c:pt>
                <c:pt idx="21342" formatCode="General">
                  <c:v>1.6351199899999999E-3</c:v>
                </c:pt>
                <c:pt idx="21343" formatCode="General">
                  <c:v>1.6351999900000001E-3</c:v>
                </c:pt>
                <c:pt idx="21344" formatCode="General">
                  <c:v>1.6352799900000001E-3</c:v>
                </c:pt>
                <c:pt idx="21345" formatCode="General">
                  <c:v>1.63535999E-3</c:v>
                </c:pt>
                <c:pt idx="21346" formatCode="General">
                  <c:v>1.63543999E-3</c:v>
                </c:pt>
                <c:pt idx="21347" formatCode="General">
                  <c:v>1.6355199899999999E-3</c:v>
                </c:pt>
                <c:pt idx="21348" formatCode="General">
                  <c:v>1.6355999899999999E-3</c:v>
                </c:pt>
                <c:pt idx="21349" formatCode="General">
                  <c:v>1.6356799900000001E-3</c:v>
                </c:pt>
                <c:pt idx="21350" formatCode="General">
                  <c:v>1.63575999E-3</c:v>
                </c:pt>
                <c:pt idx="21351" formatCode="General">
                  <c:v>1.63583999E-3</c:v>
                </c:pt>
                <c:pt idx="21352" formatCode="General">
                  <c:v>1.6359199899999999E-3</c:v>
                </c:pt>
                <c:pt idx="21353" formatCode="General">
                  <c:v>1.6359999899999999E-3</c:v>
                </c:pt>
                <c:pt idx="21354" formatCode="General">
                  <c:v>1.6360799900000001E-3</c:v>
                </c:pt>
                <c:pt idx="21355" formatCode="General">
                  <c:v>1.63615999E-3</c:v>
                </c:pt>
                <c:pt idx="21356" formatCode="General">
                  <c:v>1.63623999E-3</c:v>
                </c:pt>
                <c:pt idx="21357" formatCode="General">
                  <c:v>1.63631999E-3</c:v>
                </c:pt>
                <c:pt idx="21358" formatCode="General">
                  <c:v>1.6363999899999999E-3</c:v>
                </c:pt>
                <c:pt idx="21359" formatCode="General">
                  <c:v>1.6364799900000001E-3</c:v>
                </c:pt>
                <c:pt idx="21360" formatCode="General">
                  <c:v>1.6365599900000001E-3</c:v>
                </c:pt>
                <c:pt idx="21361" formatCode="General">
                  <c:v>1.63663999E-3</c:v>
                </c:pt>
                <c:pt idx="21362" formatCode="General">
                  <c:v>1.63671999E-3</c:v>
                </c:pt>
                <c:pt idx="21363" formatCode="General">
                  <c:v>1.6367999899999999E-3</c:v>
                </c:pt>
                <c:pt idx="21364" formatCode="General">
                  <c:v>1.6368799900000001E-3</c:v>
                </c:pt>
                <c:pt idx="21365" formatCode="General">
                  <c:v>1.6369599900000001E-3</c:v>
                </c:pt>
                <c:pt idx="21366" formatCode="General">
                  <c:v>1.63703999E-3</c:v>
                </c:pt>
                <c:pt idx="21367" formatCode="General">
                  <c:v>1.63711999E-3</c:v>
                </c:pt>
                <c:pt idx="21368" formatCode="General">
                  <c:v>1.6371999899999999E-3</c:v>
                </c:pt>
                <c:pt idx="21369" formatCode="General">
                  <c:v>1.6372799899999999E-3</c:v>
                </c:pt>
                <c:pt idx="21370" formatCode="General">
                  <c:v>1.6373599900000001E-3</c:v>
                </c:pt>
                <c:pt idx="21371" formatCode="General">
                  <c:v>1.63743999E-3</c:v>
                </c:pt>
                <c:pt idx="21372" formatCode="General">
                  <c:v>1.63751999E-3</c:v>
                </c:pt>
                <c:pt idx="21373" formatCode="General">
                  <c:v>1.6375999899999999E-3</c:v>
                </c:pt>
                <c:pt idx="21374" formatCode="General">
                  <c:v>1.6376799899999999E-3</c:v>
                </c:pt>
                <c:pt idx="21375" formatCode="General">
                  <c:v>1.6377599900000001E-3</c:v>
                </c:pt>
                <c:pt idx="21376" formatCode="General">
                  <c:v>1.63783999E-3</c:v>
                </c:pt>
                <c:pt idx="21377" formatCode="General">
                  <c:v>1.63791999E-3</c:v>
                </c:pt>
                <c:pt idx="21378" formatCode="General">
                  <c:v>1.63799999E-3</c:v>
                </c:pt>
                <c:pt idx="21379" formatCode="General">
                  <c:v>1.6380799899999999E-3</c:v>
                </c:pt>
                <c:pt idx="21380" formatCode="General">
                  <c:v>1.6381599900000001E-3</c:v>
                </c:pt>
                <c:pt idx="21381" formatCode="General">
                  <c:v>1.63823999E-3</c:v>
                </c:pt>
                <c:pt idx="21382" formatCode="General">
                  <c:v>1.63831999E-3</c:v>
                </c:pt>
                <c:pt idx="21383" formatCode="General">
                  <c:v>1.63839999E-3</c:v>
                </c:pt>
                <c:pt idx="21384" formatCode="General">
                  <c:v>1.6384799899999999E-3</c:v>
                </c:pt>
                <c:pt idx="21385" formatCode="General">
                  <c:v>1.6385599900000001E-3</c:v>
                </c:pt>
                <c:pt idx="21386" formatCode="General">
                  <c:v>1.6386399900000001E-3</c:v>
                </c:pt>
                <c:pt idx="21387" formatCode="General">
                  <c:v>1.63871999E-3</c:v>
                </c:pt>
                <c:pt idx="21388" formatCode="General">
                  <c:v>1.63879999E-3</c:v>
                </c:pt>
                <c:pt idx="21389" formatCode="General">
                  <c:v>1.6388799899999999E-3</c:v>
                </c:pt>
                <c:pt idx="21390" formatCode="General">
                  <c:v>1.6389599899999999E-3</c:v>
                </c:pt>
                <c:pt idx="21391" formatCode="General">
                  <c:v>1.6390399900000001E-3</c:v>
                </c:pt>
                <c:pt idx="21392" formatCode="General">
                  <c:v>1.63911999E-3</c:v>
                </c:pt>
                <c:pt idx="21393" formatCode="General">
                  <c:v>1.63919999E-3</c:v>
                </c:pt>
                <c:pt idx="21394" formatCode="General">
                  <c:v>1.6392799899999999E-3</c:v>
                </c:pt>
                <c:pt idx="21395" formatCode="General">
                  <c:v>1.6393599899999999E-3</c:v>
                </c:pt>
                <c:pt idx="21396" formatCode="General">
                  <c:v>1.6394399900000001E-3</c:v>
                </c:pt>
                <c:pt idx="21397" formatCode="General">
                  <c:v>1.63951999E-3</c:v>
                </c:pt>
                <c:pt idx="21398" formatCode="General">
                  <c:v>1.63959999E-3</c:v>
                </c:pt>
                <c:pt idx="21399" formatCode="General">
                  <c:v>1.63967999E-3</c:v>
                </c:pt>
                <c:pt idx="21400" formatCode="General">
                  <c:v>1.6397599899999999E-3</c:v>
                </c:pt>
                <c:pt idx="21401" formatCode="General">
                  <c:v>1.6398399900000001E-3</c:v>
                </c:pt>
                <c:pt idx="21402" formatCode="General">
                  <c:v>1.63991999E-3</c:v>
                </c:pt>
                <c:pt idx="21403" formatCode="General">
                  <c:v>1.63999999E-3</c:v>
                </c:pt>
                <c:pt idx="21404" formatCode="General">
                  <c:v>1.64007999E-3</c:v>
                </c:pt>
                <c:pt idx="21405" formatCode="General">
                  <c:v>1.6401599899999999E-3</c:v>
                </c:pt>
                <c:pt idx="21406" formatCode="General">
                  <c:v>1.6402399900000001E-3</c:v>
                </c:pt>
                <c:pt idx="21407" formatCode="General">
                  <c:v>1.6403199900000001E-3</c:v>
                </c:pt>
                <c:pt idx="21408" formatCode="General">
                  <c:v>1.64039999E-3</c:v>
                </c:pt>
                <c:pt idx="21409" formatCode="General">
                  <c:v>1.64047999E-3</c:v>
                </c:pt>
                <c:pt idx="21410" formatCode="General">
                  <c:v>1.6405599899999999E-3</c:v>
                </c:pt>
                <c:pt idx="21411" formatCode="General">
                  <c:v>1.6406399900000001E-3</c:v>
                </c:pt>
                <c:pt idx="21412" formatCode="General">
                  <c:v>1.6407199900000001E-3</c:v>
                </c:pt>
                <c:pt idx="21413" formatCode="General">
                  <c:v>1.64079999E-3</c:v>
                </c:pt>
                <c:pt idx="21414" formatCode="General">
                  <c:v>1.64087999E-3</c:v>
                </c:pt>
                <c:pt idx="21415" formatCode="General">
                  <c:v>1.6409599899999999E-3</c:v>
                </c:pt>
                <c:pt idx="21416" formatCode="General">
                  <c:v>1.6410399899999999E-3</c:v>
                </c:pt>
                <c:pt idx="21417" formatCode="General">
                  <c:v>1.6411199900000001E-3</c:v>
                </c:pt>
                <c:pt idx="21418" formatCode="General">
                  <c:v>1.64119999E-3</c:v>
                </c:pt>
                <c:pt idx="21419" formatCode="General">
                  <c:v>1.64127999E-3</c:v>
                </c:pt>
                <c:pt idx="21420" formatCode="General">
                  <c:v>1.64135999E-3</c:v>
                </c:pt>
                <c:pt idx="21421" formatCode="General">
                  <c:v>1.6414399899999999E-3</c:v>
                </c:pt>
                <c:pt idx="21422" formatCode="General">
                  <c:v>1.6415199900000001E-3</c:v>
                </c:pt>
                <c:pt idx="21423" formatCode="General">
                  <c:v>1.64159999E-3</c:v>
                </c:pt>
                <c:pt idx="21424" formatCode="General">
                  <c:v>1.64167999E-3</c:v>
                </c:pt>
                <c:pt idx="21425" formatCode="General">
                  <c:v>1.64175999E-3</c:v>
                </c:pt>
                <c:pt idx="21426" formatCode="General">
                  <c:v>1.6418399899999999E-3</c:v>
                </c:pt>
                <c:pt idx="21427" formatCode="General">
                  <c:v>1.6419199900000001E-3</c:v>
                </c:pt>
                <c:pt idx="21428" formatCode="General">
                  <c:v>1.6419999900000001E-3</c:v>
                </c:pt>
                <c:pt idx="21429" formatCode="General">
                  <c:v>1.64207999E-3</c:v>
                </c:pt>
                <c:pt idx="21430" formatCode="General">
                  <c:v>1.64215999E-3</c:v>
                </c:pt>
                <c:pt idx="21431" formatCode="General">
                  <c:v>1.6422399899999999E-3</c:v>
                </c:pt>
                <c:pt idx="21432" formatCode="General">
                  <c:v>1.6423199900000001E-3</c:v>
                </c:pt>
                <c:pt idx="21433" formatCode="General">
                  <c:v>1.6423999900000001E-3</c:v>
                </c:pt>
                <c:pt idx="21434" formatCode="General">
                  <c:v>1.64247999E-3</c:v>
                </c:pt>
                <c:pt idx="21435" formatCode="General">
                  <c:v>1.64255999E-3</c:v>
                </c:pt>
                <c:pt idx="21436" formatCode="General">
                  <c:v>1.6426399899999999E-3</c:v>
                </c:pt>
                <c:pt idx="21437" formatCode="General">
                  <c:v>1.6427199899999999E-3</c:v>
                </c:pt>
                <c:pt idx="21438" formatCode="General">
                  <c:v>1.6427999900000001E-3</c:v>
                </c:pt>
                <c:pt idx="21439" formatCode="General">
                  <c:v>1.64287999E-3</c:v>
                </c:pt>
                <c:pt idx="21440" formatCode="General">
                  <c:v>1.64295999E-3</c:v>
                </c:pt>
                <c:pt idx="21441" formatCode="General">
                  <c:v>1.6430399899999999E-3</c:v>
                </c:pt>
                <c:pt idx="21442" formatCode="General">
                  <c:v>1.6431199899999999E-3</c:v>
                </c:pt>
                <c:pt idx="21443" formatCode="General">
                  <c:v>1.6431999900000001E-3</c:v>
                </c:pt>
                <c:pt idx="21444" formatCode="General">
                  <c:v>1.64327999E-3</c:v>
                </c:pt>
                <c:pt idx="21445" formatCode="General">
                  <c:v>1.64335999E-3</c:v>
                </c:pt>
                <c:pt idx="21446" formatCode="General">
                  <c:v>1.64343999E-3</c:v>
                </c:pt>
                <c:pt idx="21447" formatCode="General">
                  <c:v>1.6435199899999999E-3</c:v>
                </c:pt>
                <c:pt idx="21448" formatCode="General">
                  <c:v>1.6435999900000001E-3</c:v>
                </c:pt>
                <c:pt idx="21449" formatCode="General">
                  <c:v>1.6436799900000001E-3</c:v>
                </c:pt>
                <c:pt idx="21450" formatCode="General">
                  <c:v>1.64375999E-3</c:v>
                </c:pt>
                <c:pt idx="21451" formatCode="General">
                  <c:v>1.64383999E-3</c:v>
                </c:pt>
                <c:pt idx="21452" formatCode="General">
                  <c:v>1.6439199899999999E-3</c:v>
                </c:pt>
                <c:pt idx="21453" formatCode="General">
                  <c:v>1.6439999900000001E-3</c:v>
                </c:pt>
                <c:pt idx="21454" formatCode="General">
                  <c:v>1.6440799900000001E-3</c:v>
                </c:pt>
                <c:pt idx="21455" formatCode="General">
                  <c:v>1.64415999E-3</c:v>
                </c:pt>
                <c:pt idx="21456" formatCode="General">
                  <c:v>1.64423999E-3</c:v>
                </c:pt>
                <c:pt idx="21457" formatCode="General">
                  <c:v>1.6443199899999999E-3</c:v>
                </c:pt>
                <c:pt idx="21458" formatCode="General">
                  <c:v>1.6443999899999999E-3</c:v>
                </c:pt>
                <c:pt idx="21459" formatCode="General">
                  <c:v>1.6444799900000001E-3</c:v>
                </c:pt>
                <c:pt idx="21460" formatCode="General">
                  <c:v>1.64455999E-3</c:v>
                </c:pt>
                <c:pt idx="21461" formatCode="General">
                  <c:v>1.64463999E-3</c:v>
                </c:pt>
                <c:pt idx="21462" formatCode="General">
                  <c:v>1.6447199899999999E-3</c:v>
                </c:pt>
                <c:pt idx="21463" formatCode="General">
                  <c:v>1.6447999899999999E-3</c:v>
                </c:pt>
                <c:pt idx="21464" formatCode="General">
                  <c:v>1.6448799900000001E-3</c:v>
                </c:pt>
                <c:pt idx="21465" formatCode="General">
                  <c:v>1.64495999E-3</c:v>
                </c:pt>
                <c:pt idx="21466" formatCode="General">
                  <c:v>1.64503999E-3</c:v>
                </c:pt>
                <c:pt idx="21467" formatCode="General">
                  <c:v>1.64511999E-3</c:v>
                </c:pt>
                <c:pt idx="21468" formatCode="General">
                  <c:v>1.6451999899999999E-3</c:v>
                </c:pt>
                <c:pt idx="21469" formatCode="General">
                  <c:v>1.6452799900000001E-3</c:v>
                </c:pt>
                <c:pt idx="21470" formatCode="General">
                  <c:v>1.64535999E-3</c:v>
                </c:pt>
                <c:pt idx="21471" formatCode="General">
                  <c:v>1.64543999E-3</c:v>
                </c:pt>
                <c:pt idx="21472" formatCode="General">
                  <c:v>1.64551999E-3</c:v>
                </c:pt>
                <c:pt idx="21473" formatCode="General">
                  <c:v>1.6455999899999999E-3</c:v>
                </c:pt>
                <c:pt idx="21474" formatCode="General">
                  <c:v>1.6456799900000001E-3</c:v>
                </c:pt>
                <c:pt idx="21475" formatCode="General">
                  <c:v>1.6457599900000001E-3</c:v>
                </c:pt>
                <c:pt idx="21476" formatCode="General">
                  <c:v>1.64583999E-3</c:v>
                </c:pt>
                <c:pt idx="21477" formatCode="General">
                  <c:v>1.64591999E-3</c:v>
                </c:pt>
                <c:pt idx="21478" formatCode="General">
                  <c:v>1.6459999899999999E-3</c:v>
                </c:pt>
                <c:pt idx="21479" formatCode="General">
                  <c:v>1.6460799899999999E-3</c:v>
                </c:pt>
                <c:pt idx="21480" formatCode="General">
                  <c:v>1.6461599900000001E-3</c:v>
                </c:pt>
                <c:pt idx="21481" formatCode="General">
                  <c:v>1.64623999E-3</c:v>
                </c:pt>
                <c:pt idx="21482" formatCode="General">
                  <c:v>1.64631999E-3</c:v>
                </c:pt>
                <c:pt idx="21483" formatCode="General">
                  <c:v>1.6463999899999999E-3</c:v>
                </c:pt>
                <c:pt idx="21484" formatCode="General">
                  <c:v>1.6464799899999999E-3</c:v>
                </c:pt>
                <c:pt idx="21485" formatCode="General">
                  <c:v>1.6465599900000001E-3</c:v>
                </c:pt>
                <c:pt idx="21486" formatCode="General">
                  <c:v>1.64663999E-3</c:v>
                </c:pt>
                <c:pt idx="21487" formatCode="General">
                  <c:v>1.64671999E-3</c:v>
                </c:pt>
                <c:pt idx="21488" formatCode="General">
                  <c:v>1.64679999E-3</c:v>
                </c:pt>
                <c:pt idx="21489" formatCode="General">
                  <c:v>1.6468799899999999E-3</c:v>
                </c:pt>
                <c:pt idx="21490" formatCode="General">
                  <c:v>1.6469599900000001E-3</c:v>
                </c:pt>
                <c:pt idx="21491" formatCode="General">
                  <c:v>1.64703999E-3</c:v>
                </c:pt>
                <c:pt idx="21492" formatCode="General">
                  <c:v>1.64711999E-3</c:v>
                </c:pt>
                <c:pt idx="21493" formatCode="General">
                  <c:v>1.64719999E-3</c:v>
                </c:pt>
                <c:pt idx="21494" formatCode="General">
                  <c:v>1.6472799899999999E-3</c:v>
                </c:pt>
                <c:pt idx="21495" formatCode="General">
                  <c:v>1.6473599900000001E-3</c:v>
                </c:pt>
                <c:pt idx="21496" formatCode="General">
                  <c:v>1.6474399900000001E-3</c:v>
                </c:pt>
                <c:pt idx="21497" formatCode="General">
                  <c:v>1.64751999E-3</c:v>
                </c:pt>
                <c:pt idx="21498" formatCode="General">
                  <c:v>1.64759999E-3</c:v>
                </c:pt>
                <c:pt idx="21499" formatCode="General">
                  <c:v>1.6476799899999999E-3</c:v>
                </c:pt>
                <c:pt idx="21500" formatCode="General">
                  <c:v>1.6477599900000001E-3</c:v>
                </c:pt>
                <c:pt idx="21501" formatCode="General">
                  <c:v>1.6478399900000001E-3</c:v>
                </c:pt>
                <c:pt idx="21502" formatCode="General">
                  <c:v>1.64791999E-3</c:v>
                </c:pt>
                <c:pt idx="21503" formatCode="General">
                  <c:v>1.64799999E-3</c:v>
                </c:pt>
                <c:pt idx="21504" formatCode="General">
                  <c:v>1.6480799899999999E-3</c:v>
                </c:pt>
                <c:pt idx="21505" formatCode="General">
                  <c:v>1.6481599899999999E-3</c:v>
                </c:pt>
                <c:pt idx="21506" formatCode="General">
                  <c:v>1.6482399900000001E-3</c:v>
                </c:pt>
                <c:pt idx="21507" formatCode="General">
                  <c:v>1.64831999E-3</c:v>
                </c:pt>
                <c:pt idx="21508" formatCode="General">
                  <c:v>1.64839999E-3</c:v>
                </c:pt>
                <c:pt idx="21509" formatCode="General">
                  <c:v>1.64847999E-3</c:v>
                </c:pt>
                <c:pt idx="21510" formatCode="General">
                  <c:v>1.6485599899999999E-3</c:v>
                </c:pt>
                <c:pt idx="21511" formatCode="General">
                  <c:v>1.6486399900000001E-3</c:v>
                </c:pt>
                <c:pt idx="21512" formatCode="General">
                  <c:v>1.64871999E-3</c:v>
                </c:pt>
                <c:pt idx="21513" formatCode="General">
                  <c:v>1.64879999E-3</c:v>
                </c:pt>
                <c:pt idx="21514" formatCode="General">
                  <c:v>1.64887999E-3</c:v>
                </c:pt>
                <c:pt idx="21515" formatCode="General">
                  <c:v>1.6489599899999999E-3</c:v>
                </c:pt>
                <c:pt idx="21516" formatCode="General">
                  <c:v>1.6490399900000001E-3</c:v>
                </c:pt>
                <c:pt idx="21517" formatCode="General">
                  <c:v>1.6491199900000001E-3</c:v>
                </c:pt>
                <c:pt idx="21518" formatCode="General">
                  <c:v>1.64919999E-3</c:v>
                </c:pt>
                <c:pt idx="21519" formatCode="General">
                  <c:v>1.64927999E-3</c:v>
                </c:pt>
                <c:pt idx="21520" formatCode="General">
                  <c:v>1.6493599899999999E-3</c:v>
                </c:pt>
                <c:pt idx="21521" formatCode="General">
                  <c:v>1.6494399900000001E-3</c:v>
                </c:pt>
                <c:pt idx="21522" formatCode="General">
                  <c:v>1.6495199900000001E-3</c:v>
                </c:pt>
                <c:pt idx="21523" formatCode="General">
                  <c:v>1.64959999E-3</c:v>
                </c:pt>
                <c:pt idx="21524" formatCode="General">
                  <c:v>1.64967999E-3</c:v>
                </c:pt>
                <c:pt idx="21525" formatCode="General">
                  <c:v>1.6497599899999999E-3</c:v>
                </c:pt>
                <c:pt idx="21526" formatCode="General">
                  <c:v>1.6498399899999999E-3</c:v>
                </c:pt>
                <c:pt idx="21527" formatCode="General">
                  <c:v>1.6499199900000001E-3</c:v>
                </c:pt>
                <c:pt idx="21528" formatCode="General">
                  <c:v>1.64999999E-3</c:v>
                </c:pt>
                <c:pt idx="21529" formatCode="General">
                  <c:v>1.65007999E-3</c:v>
                </c:pt>
                <c:pt idx="21530" formatCode="General">
                  <c:v>1.6501599899999999E-3</c:v>
                </c:pt>
                <c:pt idx="21531" formatCode="General">
                  <c:v>1.6502399899999999E-3</c:v>
                </c:pt>
                <c:pt idx="21532" formatCode="General">
                  <c:v>1.6503199900000001E-3</c:v>
                </c:pt>
                <c:pt idx="21533" formatCode="General">
                  <c:v>1.65039999E-3</c:v>
                </c:pt>
                <c:pt idx="21534" formatCode="General">
                  <c:v>1.65047999E-3</c:v>
                </c:pt>
                <c:pt idx="21535" formatCode="General">
                  <c:v>1.65055999E-3</c:v>
                </c:pt>
                <c:pt idx="21536" formatCode="General">
                  <c:v>1.6506399899999999E-3</c:v>
                </c:pt>
                <c:pt idx="21537" formatCode="General">
                  <c:v>1.6507199900000001E-3</c:v>
                </c:pt>
                <c:pt idx="21538" formatCode="General">
                  <c:v>1.6507999900000001E-3</c:v>
                </c:pt>
                <c:pt idx="21539" formatCode="General">
                  <c:v>1.65087999E-3</c:v>
                </c:pt>
                <c:pt idx="21540" formatCode="General">
                  <c:v>1.65095999E-3</c:v>
                </c:pt>
                <c:pt idx="21541" formatCode="General">
                  <c:v>1.6510399899999999E-3</c:v>
                </c:pt>
                <c:pt idx="21542" formatCode="General">
                  <c:v>1.6511199900000001E-3</c:v>
                </c:pt>
                <c:pt idx="21543" formatCode="General">
                  <c:v>1.6511999900000001E-3</c:v>
                </c:pt>
                <c:pt idx="21544" formatCode="General">
                  <c:v>1.65127999E-3</c:v>
                </c:pt>
                <c:pt idx="21545" formatCode="General">
                  <c:v>1.65135999E-3</c:v>
                </c:pt>
                <c:pt idx="21546" formatCode="General">
                  <c:v>1.6514399899999999E-3</c:v>
                </c:pt>
                <c:pt idx="21547" formatCode="General">
                  <c:v>1.6515199899999999E-3</c:v>
                </c:pt>
                <c:pt idx="21548" formatCode="General">
                  <c:v>1.6515999900000001E-3</c:v>
                </c:pt>
                <c:pt idx="21549" formatCode="General">
                  <c:v>1.65167999E-3</c:v>
                </c:pt>
                <c:pt idx="21550" formatCode="General">
                  <c:v>1.65175999E-3</c:v>
                </c:pt>
                <c:pt idx="21551" formatCode="General">
                  <c:v>1.6518399899999999E-3</c:v>
                </c:pt>
                <c:pt idx="21552" formatCode="General">
                  <c:v>1.6519199899999999E-3</c:v>
                </c:pt>
                <c:pt idx="21553" formatCode="General">
                  <c:v>1.6519999900000001E-3</c:v>
                </c:pt>
                <c:pt idx="21554" formatCode="General">
                  <c:v>1.65207999E-3</c:v>
                </c:pt>
                <c:pt idx="21555" formatCode="General">
                  <c:v>1.65215999E-3</c:v>
                </c:pt>
                <c:pt idx="21556" formatCode="General">
                  <c:v>1.65223999E-3</c:v>
                </c:pt>
                <c:pt idx="21557" formatCode="General">
                  <c:v>1.6523199899999999E-3</c:v>
                </c:pt>
                <c:pt idx="21558" formatCode="General">
                  <c:v>1.6523999900000001E-3</c:v>
                </c:pt>
                <c:pt idx="21559" formatCode="General">
                  <c:v>1.65247999E-3</c:v>
                </c:pt>
                <c:pt idx="21560" formatCode="General">
                  <c:v>1.65255999E-3</c:v>
                </c:pt>
                <c:pt idx="21561" formatCode="General">
                  <c:v>1.65263999E-3</c:v>
                </c:pt>
                <c:pt idx="21562" formatCode="General">
                  <c:v>1.6527199899999999E-3</c:v>
                </c:pt>
                <c:pt idx="21563" formatCode="General">
                  <c:v>1.6527999900000001E-3</c:v>
                </c:pt>
                <c:pt idx="21564" formatCode="General">
                  <c:v>1.6528799900000001E-3</c:v>
                </c:pt>
                <c:pt idx="21565" formatCode="General">
                  <c:v>1.65295999E-3</c:v>
                </c:pt>
                <c:pt idx="21566" formatCode="General">
                  <c:v>1.65303999E-3</c:v>
                </c:pt>
                <c:pt idx="21567" formatCode="General">
                  <c:v>1.6531199899999999E-3</c:v>
                </c:pt>
                <c:pt idx="21568" formatCode="General">
                  <c:v>1.6531999899999999E-3</c:v>
                </c:pt>
                <c:pt idx="21569" formatCode="General">
                  <c:v>1.6532799900000001E-3</c:v>
                </c:pt>
                <c:pt idx="21570" formatCode="General">
                  <c:v>1.65335999E-3</c:v>
                </c:pt>
                <c:pt idx="21571" formatCode="General">
                  <c:v>1.65343999E-3</c:v>
                </c:pt>
                <c:pt idx="21572" formatCode="General">
                  <c:v>1.6535199899999999E-3</c:v>
                </c:pt>
                <c:pt idx="21573" formatCode="General">
                  <c:v>1.6535999899999999E-3</c:v>
                </c:pt>
                <c:pt idx="21574" formatCode="General">
                  <c:v>1.6536799900000001E-3</c:v>
                </c:pt>
                <c:pt idx="21575" formatCode="General">
                  <c:v>1.65375999E-3</c:v>
                </c:pt>
                <c:pt idx="21576" formatCode="General">
                  <c:v>1.65383999E-3</c:v>
                </c:pt>
                <c:pt idx="21577" formatCode="General">
                  <c:v>1.65391999E-3</c:v>
                </c:pt>
                <c:pt idx="21578" formatCode="General">
                  <c:v>1.6539999899999999E-3</c:v>
                </c:pt>
                <c:pt idx="21579" formatCode="General">
                  <c:v>1.6540799900000001E-3</c:v>
                </c:pt>
                <c:pt idx="21580" formatCode="General">
                  <c:v>1.65415999E-3</c:v>
                </c:pt>
                <c:pt idx="21581" formatCode="General">
                  <c:v>1.65423999E-3</c:v>
                </c:pt>
                <c:pt idx="21582" formatCode="General">
                  <c:v>1.65431999E-3</c:v>
                </c:pt>
                <c:pt idx="21583" formatCode="General">
                  <c:v>1.6543999899999999E-3</c:v>
                </c:pt>
                <c:pt idx="21584" formatCode="General">
                  <c:v>1.6544799900000001E-3</c:v>
                </c:pt>
                <c:pt idx="21585" formatCode="General">
                  <c:v>1.6545599900000001E-3</c:v>
                </c:pt>
                <c:pt idx="21586" formatCode="General">
                  <c:v>1.65463999E-3</c:v>
                </c:pt>
                <c:pt idx="21587" formatCode="General">
                  <c:v>1.65471999E-3</c:v>
                </c:pt>
                <c:pt idx="21588" formatCode="General">
                  <c:v>1.6547999899999999E-3</c:v>
                </c:pt>
                <c:pt idx="21589" formatCode="General">
                  <c:v>1.6548799900000001E-3</c:v>
                </c:pt>
                <c:pt idx="21590" formatCode="General">
                  <c:v>1.6549599900000001E-3</c:v>
                </c:pt>
                <c:pt idx="21591" formatCode="General">
                  <c:v>1.65503999E-3</c:v>
                </c:pt>
                <c:pt idx="21592" formatCode="General">
                  <c:v>1.65511999E-3</c:v>
                </c:pt>
                <c:pt idx="21593" formatCode="General">
                  <c:v>1.6551999899999999E-3</c:v>
                </c:pt>
                <c:pt idx="21594" formatCode="General">
                  <c:v>1.6552799899999999E-3</c:v>
                </c:pt>
                <c:pt idx="21595" formatCode="General">
                  <c:v>1.6553599900000001E-3</c:v>
                </c:pt>
                <c:pt idx="21596" formatCode="General">
                  <c:v>1.65543999E-3</c:v>
                </c:pt>
                <c:pt idx="21597" formatCode="General">
                  <c:v>1.65551999E-3</c:v>
                </c:pt>
                <c:pt idx="21598" formatCode="General">
                  <c:v>1.65559999E-3</c:v>
                </c:pt>
                <c:pt idx="21599" formatCode="General">
                  <c:v>1.6556799899999999E-3</c:v>
                </c:pt>
                <c:pt idx="21600" formatCode="General">
                  <c:v>1.6557599900000001E-3</c:v>
                </c:pt>
                <c:pt idx="21601" formatCode="General">
                  <c:v>1.65583999E-3</c:v>
                </c:pt>
                <c:pt idx="21602" formatCode="General">
                  <c:v>1.65591999E-3</c:v>
                </c:pt>
                <c:pt idx="21603" formatCode="General">
                  <c:v>1.65599999E-3</c:v>
                </c:pt>
                <c:pt idx="21604" formatCode="General">
                  <c:v>1.6560799899999999E-3</c:v>
                </c:pt>
                <c:pt idx="21605" formatCode="General">
                  <c:v>1.6561599900000001E-3</c:v>
                </c:pt>
                <c:pt idx="21606" formatCode="General">
                  <c:v>1.6562399900000001E-3</c:v>
                </c:pt>
                <c:pt idx="21607" formatCode="General">
                  <c:v>1.65631999E-3</c:v>
                </c:pt>
                <c:pt idx="21608" formatCode="General">
                  <c:v>1.65639999E-3</c:v>
                </c:pt>
                <c:pt idx="21609" formatCode="General">
                  <c:v>1.6564799899999999E-3</c:v>
                </c:pt>
                <c:pt idx="21610" formatCode="General">
                  <c:v>1.6565599900000001E-3</c:v>
                </c:pt>
                <c:pt idx="21611" formatCode="General">
                  <c:v>1.6566399900000001E-3</c:v>
                </c:pt>
                <c:pt idx="21612" formatCode="General">
                  <c:v>1.65671999E-3</c:v>
                </c:pt>
                <c:pt idx="21613" formatCode="General">
                  <c:v>1.65679999E-3</c:v>
                </c:pt>
                <c:pt idx="21614" formatCode="General">
                  <c:v>1.6568799899999999E-3</c:v>
                </c:pt>
                <c:pt idx="21615" formatCode="General">
                  <c:v>1.6569599899999999E-3</c:v>
                </c:pt>
                <c:pt idx="21616" formatCode="General">
                  <c:v>1.6570399900000001E-3</c:v>
                </c:pt>
                <c:pt idx="21617" formatCode="General">
                  <c:v>1.65711999E-3</c:v>
                </c:pt>
                <c:pt idx="21618" formatCode="General">
                  <c:v>1.65719999E-3</c:v>
                </c:pt>
                <c:pt idx="21619" formatCode="General">
                  <c:v>1.6572799899999999E-3</c:v>
                </c:pt>
                <c:pt idx="21620" formatCode="General">
                  <c:v>1.6573599899999999E-3</c:v>
                </c:pt>
                <c:pt idx="21621" formatCode="General">
                  <c:v>1.6574399900000001E-3</c:v>
                </c:pt>
                <c:pt idx="21622" formatCode="General">
                  <c:v>1.65751999E-3</c:v>
                </c:pt>
                <c:pt idx="21623" formatCode="General">
                  <c:v>1.65759999E-3</c:v>
                </c:pt>
                <c:pt idx="21624" formatCode="General">
                  <c:v>1.65767999E-3</c:v>
                </c:pt>
                <c:pt idx="21625" formatCode="General">
                  <c:v>1.6577599899999999E-3</c:v>
                </c:pt>
                <c:pt idx="21626" formatCode="General">
                  <c:v>1.6578399900000001E-3</c:v>
                </c:pt>
                <c:pt idx="21627" formatCode="General">
                  <c:v>1.65791999E-3</c:v>
                </c:pt>
                <c:pt idx="21628" formatCode="General">
                  <c:v>1.65799999E-3</c:v>
                </c:pt>
                <c:pt idx="21629" formatCode="General">
                  <c:v>1.65807999E-3</c:v>
                </c:pt>
                <c:pt idx="21630" formatCode="General">
                  <c:v>1.6581599899999999E-3</c:v>
                </c:pt>
                <c:pt idx="21631" formatCode="General">
                  <c:v>1.6582399900000001E-3</c:v>
                </c:pt>
                <c:pt idx="21632" formatCode="General">
                  <c:v>1.6583199900000001E-3</c:v>
                </c:pt>
                <c:pt idx="21633" formatCode="General">
                  <c:v>1.65839999E-3</c:v>
                </c:pt>
                <c:pt idx="21634" formatCode="General">
                  <c:v>1.65847999E-3</c:v>
                </c:pt>
                <c:pt idx="21635" formatCode="General">
                  <c:v>1.6585599899999999E-3</c:v>
                </c:pt>
                <c:pt idx="21636" formatCode="General">
                  <c:v>1.6586399899999999E-3</c:v>
                </c:pt>
                <c:pt idx="21637" formatCode="General">
                  <c:v>1.6587199900000001E-3</c:v>
                </c:pt>
                <c:pt idx="21638" formatCode="General">
                  <c:v>1.65879999E-3</c:v>
                </c:pt>
                <c:pt idx="21639" formatCode="General">
                  <c:v>1.65887999E-3</c:v>
                </c:pt>
                <c:pt idx="21640" formatCode="General">
                  <c:v>1.6589599899999999E-3</c:v>
                </c:pt>
                <c:pt idx="21641" formatCode="General">
                  <c:v>1.6590399899999999E-3</c:v>
                </c:pt>
                <c:pt idx="21642" formatCode="General">
                  <c:v>1.6591199900000001E-3</c:v>
                </c:pt>
                <c:pt idx="21643" formatCode="General">
                  <c:v>1.65919999E-3</c:v>
                </c:pt>
                <c:pt idx="21644" formatCode="General">
                  <c:v>1.65927999E-3</c:v>
                </c:pt>
                <c:pt idx="21645" formatCode="General">
                  <c:v>1.65935999E-3</c:v>
                </c:pt>
                <c:pt idx="21646" formatCode="General">
                  <c:v>1.6594399899999999E-3</c:v>
                </c:pt>
                <c:pt idx="21647" formatCode="General">
                  <c:v>1.6595199900000001E-3</c:v>
                </c:pt>
                <c:pt idx="21648" formatCode="General">
                  <c:v>1.65959999E-3</c:v>
                </c:pt>
                <c:pt idx="21649" formatCode="General">
                  <c:v>1.65967999E-3</c:v>
                </c:pt>
                <c:pt idx="21650" formatCode="General">
                  <c:v>1.65975999E-3</c:v>
                </c:pt>
                <c:pt idx="21651" formatCode="General">
                  <c:v>1.6598399899999999E-3</c:v>
                </c:pt>
                <c:pt idx="21652" formatCode="General">
                  <c:v>1.6599199900000001E-3</c:v>
                </c:pt>
                <c:pt idx="21653" formatCode="General">
                  <c:v>1.6599999900000001E-3</c:v>
                </c:pt>
                <c:pt idx="21654" formatCode="General">
                  <c:v>1.66007999E-3</c:v>
                </c:pt>
                <c:pt idx="21655" formatCode="General">
                  <c:v>1.66015999E-3</c:v>
                </c:pt>
                <c:pt idx="21656" formatCode="General">
                  <c:v>1.6602399899999999E-3</c:v>
                </c:pt>
                <c:pt idx="21657" formatCode="General">
                  <c:v>1.6603199900000001E-3</c:v>
                </c:pt>
                <c:pt idx="21658" formatCode="General">
                  <c:v>1.6603999900000001E-3</c:v>
                </c:pt>
                <c:pt idx="21659" formatCode="General">
                  <c:v>1.66047999E-3</c:v>
                </c:pt>
                <c:pt idx="21660" formatCode="General">
                  <c:v>1.66055999E-3</c:v>
                </c:pt>
                <c:pt idx="21661" formatCode="General">
                  <c:v>1.6606399899999999E-3</c:v>
                </c:pt>
                <c:pt idx="21662" formatCode="General">
                  <c:v>1.6607199899999999E-3</c:v>
                </c:pt>
                <c:pt idx="21663" formatCode="General">
                  <c:v>1.6607999900000001E-3</c:v>
                </c:pt>
                <c:pt idx="21664" formatCode="General">
                  <c:v>1.66087999E-3</c:v>
                </c:pt>
                <c:pt idx="21665" formatCode="General">
                  <c:v>1.66095999E-3</c:v>
                </c:pt>
                <c:pt idx="21666" formatCode="General">
                  <c:v>1.66103999E-3</c:v>
                </c:pt>
                <c:pt idx="21667" formatCode="General">
                  <c:v>1.6611199899999999E-3</c:v>
                </c:pt>
                <c:pt idx="21668" formatCode="General">
                  <c:v>1.6611999900000001E-3</c:v>
                </c:pt>
                <c:pt idx="21669" formatCode="General">
                  <c:v>1.66127999E-3</c:v>
                </c:pt>
                <c:pt idx="21670" formatCode="General">
                  <c:v>1.66135999E-3</c:v>
                </c:pt>
                <c:pt idx="21671" formatCode="General">
                  <c:v>1.66143999E-3</c:v>
                </c:pt>
                <c:pt idx="21672" formatCode="General">
                  <c:v>1.6615199899999999E-3</c:v>
                </c:pt>
                <c:pt idx="21673" formatCode="General">
                  <c:v>1.6615999900000001E-3</c:v>
                </c:pt>
                <c:pt idx="21674" formatCode="General">
                  <c:v>1.6616799900000001E-3</c:v>
                </c:pt>
                <c:pt idx="21675" formatCode="General">
                  <c:v>1.66175999E-3</c:v>
                </c:pt>
                <c:pt idx="21676" formatCode="General">
                  <c:v>1.66183999E-3</c:v>
                </c:pt>
                <c:pt idx="21677" formatCode="General">
                  <c:v>1.6619199899999999E-3</c:v>
                </c:pt>
                <c:pt idx="21678" formatCode="General">
                  <c:v>1.6619999900000001E-3</c:v>
                </c:pt>
                <c:pt idx="21679" formatCode="General">
                  <c:v>1.6620799900000001E-3</c:v>
                </c:pt>
                <c:pt idx="21680" formatCode="General">
                  <c:v>1.66215999E-3</c:v>
                </c:pt>
                <c:pt idx="21681" formatCode="General">
                  <c:v>1.66223999E-3</c:v>
                </c:pt>
                <c:pt idx="21682" formatCode="General">
                  <c:v>1.6623199899999999E-3</c:v>
                </c:pt>
                <c:pt idx="21683" formatCode="General">
                  <c:v>1.6623999899999999E-3</c:v>
                </c:pt>
                <c:pt idx="21684" formatCode="General">
                  <c:v>1.6624799900000001E-3</c:v>
                </c:pt>
                <c:pt idx="21685" formatCode="General">
                  <c:v>1.66255999E-3</c:v>
                </c:pt>
                <c:pt idx="21686" formatCode="General">
                  <c:v>1.66263999E-3</c:v>
                </c:pt>
                <c:pt idx="21687" formatCode="General">
                  <c:v>1.6627199899999999E-3</c:v>
                </c:pt>
                <c:pt idx="21688" formatCode="General">
                  <c:v>1.6627999899999999E-3</c:v>
                </c:pt>
                <c:pt idx="21689" formatCode="General">
                  <c:v>1.6628799900000001E-3</c:v>
                </c:pt>
                <c:pt idx="21690" formatCode="General">
                  <c:v>1.66295999E-3</c:v>
                </c:pt>
                <c:pt idx="21691" formatCode="General">
                  <c:v>1.66303999E-3</c:v>
                </c:pt>
                <c:pt idx="21692" formatCode="General">
                  <c:v>1.66311999E-3</c:v>
                </c:pt>
                <c:pt idx="21693" formatCode="General">
                  <c:v>1.6631999899999999E-3</c:v>
                </c:pt>
                <c:pt idx="21694" formatCode="General">
                  <c:v>1.6632799900000001E-3</c:v>
                </c:pt>
                <c:pt idx="21695" formatCode="General">
                  <c:v>1.6633599900000001E-3</c:v>
                </c:pt>
                <c:pt idx="21696" formatCode="General">
                  <c:v>1.66343999E-3</c:v>
                </c:pt>
                <c:pt idx="21697" formatCode="General">
                  <c:v>1.66351999E-3</c:v>
                </c:pt>
                <c:pt idx="21698" formatCode="General">
                  <c:v>1.6635999899999999E-3</c:v>
                </c:pt>
                <c:pt idx="21699" formatCode="General">
                  <c:v>1.6636799900000001E-3</c:v>
                </c:pt>
                <c:pt idx="21700" formatCode="General">
                  <c:v>1.6637599900000001E-3</c:v>
                </c:pt>
                <c:pt idx="21701" formatCode="General">
                  <c:v>1.66383999E-3</c:v>
                </c:pt>
                <c:pt idx="21702" formatCode="General">
                  <c:v>1.66391999E-3</c:v>
                </c:pt>
                <c:pt idx="21703" formatCode="General">
                  <c:v>1.6639999899999999E-3</c:v>
                </c:pt>
                <c:pt idx="21704" formatCode="General">
                  <c:v>1.6640799899999999E-3</c:v>
                </c:pt>
                <c:pt idx="21705" formatCode="General">
                  <c:v>1.6641599900000001E-3</c:v>
                </c:pt>
                <c:pt idx="21706" formatCode="General">
                  <c:v>1.66423999E-3</c:v>
                </c:pt>
                <c:pt idx="21707" formatCode="General">
                  <c:v>1.66431999E-3</c:v>
                </c:pt>
                <c:pt idx="21708" formatCode="General">
                  <c:v>1.6643999899999999E-3</c:v>
                </c:pt>
                <c:pt idx="21709" formatCode="General">
                  <c:v>1.6644799899999999E-3</c:v>
                </c:pt>
                <c:pt idx="21710" formatCode="General">
                  <c:v>1.6645599900000001E-3</c:v>
                </c:pt>
                <c:pt idx="21711" formatCode="General">
                  <c:v>1.66463999E-3</c:v>
                </c:pt>
                <c:pt idx="21712" formatCode="General">
                  <c:v>1.66471999E-3</c:v>
                </c:pt>
                <c:pt idx="21713" formatCode="General">
                  <c:v>1.66479999E-3</c:v>
                </c:pt>
                <c:pt idx="21714" formatCode="General">
                  <c:v>1.6648799899999999E-3</c:v>
                </c:pt>
                <c:pt idx="21715" formatCode="General">
                  <c:v>1.6649599900000001E-3</c:v>
                </c:pt>
                <c:pt idx="21716" formatCode="General">
                  <c:v>1.66503999E-3</c:v>
                </c:pt>
                <c:pt idx="21717" formatCode="General">
                  <c:v>1.66511999E-3</c:v>
                </c:pt>
                <c:pt idx="21718" formatCode="General">
                  <c:v>1.66519999E-3</c:v>
                </c:pt>
                <c:pt idx="21719" formatCode="General">
                  <c:v>1.6652799899999999E-3</c:v>
                </c:pt>
                <c:pt idx="21720" formatCode="General">
                  <c:v>1.6653599900000001E-3</c:v>
                </c:pt>
                <c:pt idx="21721" formatCode="General">
                  <c:v>1.6654399900000001E-3</c:v>
                </c:pt>
                <c:pt idx="21722" formatCode="General">
                  <c:v>1.66551999E-3</c:v>
                </c:pt>
                <c:pt idx="21723" formatCode="General">
                  <c:v>1.66559999E-3</c:v>
                </c:pt>
                <c:pt idx="21724" formatCode="General">
                  <c:v>1.6656799899999999E-3</c:v>
                </c:pt>
                <c:pt idx="21725" formatCode="General">
                  <c:v>1.6657599899999999E-3</c:v>
                </c:pt>
                <c:pt idx="21726" formatCode="General">
                  <c:v>1.6658399900000001E-3</c:v>
                </c:pt>
                <c:pt idx="21727" formatCode="General">
                  <c:v>1.66591999E-3</c:v>
                </c:pt>
                <c:pt idx="21728" formatCode="General">
                  <c:v>1.66599999E-3</c:v>
                </c:pt>
                <c:pt idx="21729" formatCode="General">
                  <c:v>1.6660799899999999E-3</c:v>
                </c:pt>
                <c:pt idx="21730" formatCode="General">
                  <c:v>1.6661599899999999E-3</c:v>
                </c:pt>
                <c:pt idx="21731" formatCode="General">
                  <c:v>1.6662399900000001E-3</c:v>
                </c:pt>
                <c:pt idx="21732" formatCode="General">
                  <c:v>1.66631999E-3</c:v>
                </c:pt>
                <c:pt idx="21733" formatCode="General">
                  <c:v>1.66639999E-3</c:v>
                </c:pt>
                <c:pt idx="21734" formatCode="General">
                  <c:v>1.66647999E-3</c:v>
                </c:pt>
                <c:pt idx="21735" formatCode="General">
                  <c:v>1.6665599899999999E-3</c:v>
                </c:pt>
                <c:pt idx="21736" formatCode="General">
                  <c:v>1.6666399900000001E-3</c:v>
                </c:pt>
                <c:pt idx="21737" formatCode="General">
                  <c:v>1.66671999E-3</c:v>
                </c:pt>
                <c:pt idx="21738" formatCode="General">
                  <c:v>1.66679999E-3</c:v>
                </c:pt>
                <c:pt idx="21739" formatCode="General">
                  <c:v>1.66687999E-3</c:v>
                </c:pt>
                <c:pt idx="21740" formatCode="General">
                  <c:v>1.6669599899999999E-3</c:v>
                </c:pt>
                <c:pt idx="21741" formatCode="General">
                  <c:v>1.6670399900000001E-3</c:v>
                </c:pt>
                <c:pt idx="21742" formatCode="General">
                  <c:v>1.6671199900000001E-3</c:v>
                </c:pt>
                <c:pt idx="21743" formatCode="General">
                  <c:v>1.66719999E-3</c:v>
                </c:pt>
                <c:pt idx="21744" formatCode="General">
                  <c:v>1.66727999E-3</c:v>
                </c:pt>
                <c:pt idx="21745" formatCode="General">
                  <c:v>1.6673599899999999E-3</c:v>
                </c:pt>
                <c:pt idx="21746" formatCode="General">
                  <c:v>1.6674399900000001E-3</c:v>
                </c:pt>
                <c:pt idx="21747" formatCode="General">
                  <c:v>1.6675199900000001E-3</c:v>
                </c:pt>
                <c:pt idx="21748" formatCode="General">
                  <c:v>1.66759999E-3</c:v>
                </c:pt>
                <c:pt idx="21749" formatCode="General">
                  <c:v>1.66767999E-3</c:v>
                </c:pt>
                <c:pt idx="21750" formatCode="General">
                  <c:v>1.6677599899999999E-3</c:v>
                </c:pt>
                <c:pt idx="21751" formatCode="General">
                  <c:v>1.6678399899999999E-3</c:v>
                </c:pt>
                <c:pt idx="21752" formatCode="General">
                  <c:v>1.6679199900000001E-3</c:v>
                </c:pt>
                <c:pt idx="21753" formatCode="General">
                  <c:v>1.66799999E-3</c:v>
                </c:pt>
                <c:pt idx="21754" formatCode="General">
                  <c:v>1.66807999E-3</c:v>
                </c:pt>
                <c:pt idx="21755" formatCode="General">
                  <c:v>1.66815999E-3</c:v>
                </c:pt>
                <c:pt idx="21756" formatCode="General">
                  <c:v>1.6682399899999999E-3</c:v>
                </c:pt>
                <c:pt idx="21757" formatCode="General">
                  <c:v>1.6683199900000001E-3</c:v>
                </c:pt>
                <c:pt idx="21758" formatCode="General">
                  <c:v>1.66839999E-3</c:v>
                </c:pt>
                <c:pt idx="21759" formatCode="General">
                  <c:v>1.66847999E-3</c:v>
                </c:pt>
                <c:pt idx="21760" formatCode="General">
                  <c:v>1.66855999E-3</c:v>
                </c:pt>
                <c:pt idx="21761" formatCode="General">
                  <c:v>1.6686399899999999E-3</c:v>
                </c:pt>
                <c:pt idx="21762" formatCode="General">
                  <c:v>1.6687199900000001E-3</c:v>
                </c:pt>
                <c:pt idx="21763" formatCode="General">
                  <c:v>1.6687999900000001E-3</c:v>
                </c:pt>
                <c:pt idx="21764" formatCode="General">
                  <c:v>1.66887999E-3</c:v>
                </c:pt>
                <c:pt idx="21765" formatCode="General">
                  <c:v>1.66895999E-3</c:v>
                </c:pt>
                <c:pt idx="21766" formatCode="General">
                  <c:v>1.6690399899999999E-3</c:v>
                </c:pt>
                <c:pt idx="21767" formatCode="General">
                  <c:v>1.6691199900000001E-3</c:v>
                </c:pt>
                <c:pt idx="21768" formatCode="General">
                  <c:v>1.6691999900000001E-3</c:v>
                </c:pt>
                <c:pt idx="21769" formatCode="General">
                  <c:v>1.66927999E-3</c:v>
                </c:pt>
                <c:pt idx="21770" formatCode="General">
                  <c:v>1.66935999E-3</c:v>
                </c:pt>
                <c:pt idx="21771" formatCode="General">
                  <c:v>1.6694399899999999E-3</c:v>
                </c:pt>
                <c:pt idx="21772" formatCode="General">
                  <c:v>1.6695199899999999E-3</c:v>
                </c:pt>
                <c:pt idx="21773" formatCode="General">
                  <c:v>1.6695999900000001E-3</c:v>
                </c:pt>
                <c:pt idx="21774" formatCode="General">
                  <c:v>1.66967999E-3</c:v>
                </c:pt>
                <c:pt idx="21775" formatCode="General">
                  <c:v>1.66975999E-3</c:v>
                </c:pt>
                <c:pt idx="21776" formatCode="General">
                  <c:v>1.6698399899999999E-3</c:v>
                </c:pt>
                <c:pt idx="21777" formatCode="General">
                  <c:v>1.6699199899999999E-3</c:v>
                </c:pt>
                <c:pt idx="21778" formatCode="General">
                  <c:v>1.6699999900000001E-3</c:v>
                </c:pt>
                <c:pt idx="21779" formatCode="General">
                  <c:v>1.67007999E-3</c:v>
                </c:pt>
                <c:pt idx="21780" formatCode="General">
                  <c:v>1.67015999E-3</c:v>
                </c:pt>
                <c:pt idx="21781" formatCode="General">
                  <c:v>1.67023999E-3</c:v>
                </c:pt>
                <c:pt idx="21782" formatCode="General">
                  <c:v>1.6703199899999999E-3</c:v>
                </c:pt>
                <c:pt idx="21783" formatCode="General">
                  <c:v>1.6703999900000001E-3</c:v>
                </c:pt>
                <c:pt idx="21784" formatCode="General">
                  <c:v>1.6704799900000001E-3</c:v>
                </c:pt>
                <c:pt idx="21785" formatCode="General">
                  <c:v>1.67055999E-3</c:v>
                </c:pt>
                <c:pt idx="21786" formatCode="General">
                  <c:v>1.67063999E-3</c:v>
                </c:pt>
                <c:pt idx="21787" formatCode="General">
                  <c:v>1.6707199899999999E-3</c:v>
                </c:pt>
                <c:pt idx="21788" formatCode="General">
                  <c:v>1.6707999900000001E-3</c:v>
                </c:pt>
                <c:pt idx="21789" formatCode="General">
                  <c:v>1.6708799900000001E-3</c:v>
                </c:pt>
                <c:pt idx="21790" formatCode="General">
                  <c:v>1.67095999E-3</c:v>
                </c:pt>
                <c:pt idx="21791" formatCode="General">
                  <c:v>1.67103999E-3</c:v>
                </c:pt>
                <c:pt idx="21792" formatCode="General">
                  <c:v>1.6711199899999999E-3</c:v>
                </c:pt>
                <c:pt idx="21793" formatCode="General">
                  <c:v>1.6711999899999999E-3</c:v>
                </c:pt>
                <c:pt idx="21794" formatCode="General">
                  <c:v>1.6712799900000001E-3</c:v>
                </c:pt>
                <c:pt idx="21795" formatCode="General">
                  <c:v>1.67135999E-3</c:v>
                </c:pt>
                <c:pt idx="21796" formatCode="General">
                  <c:v>1.67143999E-3</c:v>
                </c:pt>
                <c:pt idx="21797" formatCode="General">
                  <c:v>1.6715199899999999E-3</c:v>
                </c:pt>
                <c:pt idx="21798" formatCode="General">
                  <c:v>1.6715999899999999E-3</c:v>
                </c:pt>
                <c:pt idx="21799" formatCode="General">
                  <c:v>1.6716799900000001E-3</c:v>
                </c:pt>
                <c:pt idx="21800" formatCode="General">
                  <c:v>1.67175999E-3</c:v>
                </c:pt>
                <c:pt idx="21801" formatCode="General">
                  <c:v>1.67183999E-3</c:v>
                </c:pt>
                <c:pt idx="21802" formatCode="General">
                  <c:v>1.67191999E-3</c:v>
                </c:pt>
                <c:pt idx="21803" formatCode="General">
                  <c:v>1.6719999899999999E-3</c:v>
                </c:pt>
                <c:pt idx="21804" formatCode="General">
                  <c:v>1.6720799900000001E-3</c:v>
                </c:pt>
                <c:pt idx="21805" formatCode="General">
                  <c:v>1.67215999E-3</c:v>
                </c:pt>
                <c:pt idx="21806" formatCode="General">
                  <c:v>1.67223999E-3</c:v>
                </c:pt>
                <c:pt idx="21807" formatCode="General">
                  <c:v>1.67231999E-3</c:v>
                </c:pt>
                <c:pt idx="21808" formatCode="General">
                  <c:v>1.6723999899999999E-3</c:v>
                </c:pt>
                <c:pt idx="21809" formatCode="General">
                  <c:v>1.6724799900000001E-3</c:v>
                </c:pt>
                <c:pt idx="21810" formatCode="General">
                  <c:v>1.6725599900000001E-3</c:v>
                </c:pt>
                <c:pt idx="21811" formatCode="General">
                  <c:v>1.67263999E-3</c:v>
                </c:pt>
                <c:pt idx="21812" formatCode="General">
                  <c:v>1.67271999E-3</c:v>
                </c:pt>
                <c:pt idx="21813" formatCode="General">
                  <c:v>1.6727999899999999E-3</c:v>
                </c:pt>
                <c:pt idx="21814" formatCode="General">
                  <c:v>1.6728799899999999E-3</c:v>
                </c:pt>
                <c:pt idx="21815" formatCode="General">
                  <c:v>1.6729599900000001E-3</c:v>
                </c:pt>
                <c:pt idx="21816" formatCode="General">
                  <c:v>1.67303999E-3</c:v>
                </c:pt>
                <c:pt idx="21817" formatCode="General">
                  <c:v>1.67311999E-3</c:v>
                </c:pt>
                <c:pt idx="21818" formatCode="General">
                  <c:v>1.6731999899999999E-3</c:v>
                </c:pt>
                <c:pt idx="21819" formatCode="General">
                  <c:v>1.6732799899999999E-3</c:v>
                </c:pt>
                <c:pt idx="21820" formatCode="General">
                  <c:v>1.6733599900000001E-3</c:v>
                </c:pt>
                <c:pt idx="21821" formatCode="General">
                  <c:v>1.67343999E-3</c:v>
                </c:pt>
                <c:pt idx="21822" formatCode="General">
                  <c:v>1.67351999E-3</c:v>
                </c:pt>
                <c:pt idx="21823" formatCode="General">
                  <c:v>1.67359999E-3</c:v>
                </c:pt>
                <c:pt idx="21824" formatCode="General">
                  <c:v>1.6736799899999999E-3</c:v>
                </c:pt>
                <c:pt idx="21825" formatCode="General">
                  <c:v>1.6737599900000001E-3</c:v>
                </c:pt>
                <c:pt idx="21826" formatCode="General">
                  <c:v>1.67383999E-3</c:v>
                </c:pt>
                <c:pt idx="21827" formatCode="General">
                  <c:v>1.67391999E-3</c:v>
                </c:pt>
                <c:pt idx="21828" formatCode="General">
                  <c:v>1.67399999E-3</c:v>
                </c:pt>
                <c:pt idx="21829" formatCode="General">
                  <c:v>1.6740799899999999E-3</c:v>
                </c:pt>
                <c:pt idx="21830" formatCode="General">
                  <c:v>1.6741599900000001E-3</c:v>
                </c:pt>
                <c:pt idx="21831" formatCode="General">
                  <c:v>1.6742399900000001E-3</c:v>
                </c:pt>
                <c:pt idx="21832" formatCode="General">
                  <c:v>1.67431999E-3</c:v>
                </c:pt>
                <c:pt idx="21833" formatCode="General">
                  <c:v>1.67439999E-3</c:v>
                </c:pt>
                <c:pt idx="21834" formatCode="General">
                  <c:v>1.6744799899999999E-3</c:v>
                </c:pt>
                <c:pt idx="21835" formatCode="General">
                  <c:v>1.6745599900000001E-3</c:v>
                </c:pt>
                <c:pt idx="21836" formatCode="General">
                  <c:v>1.6746399900000001E-3</c:v>
                </c:pt>
                <c:pt idx="21837" formatCode="General">
                  <c:v>1.67471999E-3</c:v>
                </c:pt>
                <c:pt idx="21838" formatCode="General">
                  <c:v>1.67479999E-3</c:v>
                </c:pt>
                <c:pt idx="21839" formatCode="General">
                  <c:v>1.6748799899999999E-3</c:v>
                </c:pt>
                <c:pt idx="21840" formatCode="General">
                  <c:v>1.6749599899999999E-3</c:v>
                </c:pt>
                <c:pt idx="21841" formatCode="General">
                  <c:v>1.6750399900000001E-3</c:v>
                </c:pt>
                <c:pt idx="21842" formatCode="General">
                  <c:v>1.67511999E-3</c:v>
                </c:pt>
                <c:pt idx="21843" formatCode="General">
                  <c:v>1.67519999E-3</c:v>
                </c:pt>
                <c:pt idx="21844" formatCode="General">
                  <c:v>1.67527999E-3</c:v>
                </c:pt>
                <c:pt idx="21845" formatCode="General">
                  <c:v>1.6753599899999999E-3</c:v>
                </c:pt>
                <c:pt idx="21846" formatCode="General">
                  <c:v>1.6754399900000001E-3</c:v>
                </c:pt>
                <c:pt idx="21847" formatCode="General">
                  <c:v>1.67551999E-3</c:v>
                </c:pt>
                <c:pt idx="21848" formatCode="General">
                  <c:v>1.67559999E-3</c:v>
                </c:pt>
                <c:pt idx="21849" formatCode="General">
                  <c:v>1.67567999E-3</c:v>
                </c:pt>
                <c:pt idx="21850" formatCode="General">
                  <c:v>1.6757599899999999E-3</c:v>
                </c:pt>
                <c:pt idx="21851" formatCode="General">
                  <c:v>1.6758399900000001E-3</c:v>
                </c:pt>
                <c:pt idx="21852" formatCode="General">
                  <c:v>1.6759199900000001E-3</c:v>
                </c:pt>
                <c:pt idx="21853" formatCode="General">
                  <c:v>1.67599999E-3</c:v>
                </c:pt>
                <c:pt idx="21854" formatCode="General">
                  <c:v>1.67607999E-3</c:v>
                </c:pt>
                <c:pt idx="21855" formatCode="General">
                  <c:v>1.6761599899999999E-3</c:v>
                </c:pt>
                <c:pt idx="21856" formatCode="General">
                  <c:v>1.6762399900000001E-3</c:v>
                </c:pt>
                <c:pt idx="21857" formatCode="General">
                  <c:v>1.6763199900000001E-3</c:v>
                </c:pt>
                <c:pt idx="21858" formatCode="General">
                  <c:v>1.67639999E-3</c:v>
                </c:pt>
                <c:pt idx="21859" formatCode="General">
                  <c:v>1.67647999E-3</c:v>
                </c:pt>
                <c:pt idx="21860" formatCode="General">
                  <c:v>1.6765599899999999E-3</c:v>
                </c:pt>
                <c:pt idx="21861" formatCode="General">
                  <c:v>1.6766399899999999E-3</c:v>
                </c:pt>
                <c:pt idx="21862" formatCode="General">
                  <c:v>1.6767199900000001E-3</c:v>
                </c:pt>
                <c:pt idx="21863" formatCode="General">
                  <c:v>1.67679999E-3</c:v>
                </c:pt>
                <c:pt idx="21864" formatCode="General">
                  <c:v>1.67687999E-3</c:v>
                </c:pt>
                <c:pt idx="21865" formatCode="General">
                  <c:v>1.6769599899999999E-3</c:v>
                </c:pt>
                <c:pt idx="21866" formatCode="General">
                  <c:v>1.6770399899999999E-3</c:v>
                </c:pt>
                <c:pt idx="21867" formatCode="General">
                  <c:v>1.6771199900000001E-3</c:v>
                </c:pt>
                <c:pt idx="21868" formatCode="General">
                  <c:v>1.67719999E-3</c:v>
                </c:pt>
                <c:pt idx="21869" formatCode="General">
                  <c:v>1.67727999E-3</c:v>
                </c:pt>
                <c:pt idx="21870" formatCode="General">
                  <c:v>1.67735999E-3</c:v>
                </c:pt>
                <c:pt idx="21871" formatCode="General">
                  <c:v>1.6774399899999999E-3</c:v>
                </c:pt>
                <c:pt idx="21872" formatCode="General">
                  <c:v>1.6775199900000001E-3</c:v>
                </c:pt>
                <c:pt idx="21873" formatCode="General">
                  <c:v>1.6775999900000001E-3</c:v>
                </c:pt>
                <c:pt idx="21874" formatCode="General">
                  <c:v>1.67767999E-3</c:v>
                </c:pt>
                <c:pt idx="21875" formatCode="General">
                  <c:v>1.67775999E-3</c:v>
                </c:pt>
                <c:pt idx="21876" formatCode="General">
                  <c:v>1.6778399899999999E-3</c:v>
                </c:pt>
                <c:pt idx="21877" formatCode="General">
                  <c:v>1.6779199900000001E-3</c:v>
                </c:pt>
                <c:pt idx="21878" formatCode="General">
                  <c:v>1.6779999900000001E-3</c:v>
                </c:pt>
                <c:pt idx="21879" formatCode="General">
                  <c:v>1.67807999E-3</c:v>
                </c:pt>
                <c:pt idx="21880" formatCode="General">
                  <c:v>1.67815999E-3</c:v>
                </c:pt>
                <c:pt idx="21881" formatCode="General">
                  <c:v>1.6782399899999999E-3</c:v>
                </c:pt>
                <c:pt idx="21882" formatCode="General">
                  <c:v>1.6783199899999999E-3</c:v>
                </c:pt>
                <c:pt idx="21883" formatCode="General">
                  <c:v>1.6783999900000001E-3</c:v>
                </c:pt>
                <c:pt idx="21884" formatCode="General">
                  <c:v>1.67847999E-3</c:v>
                </c:pt>
                <c:pt idx="21885" formatCode="General">
                  <c:v>1.67855999E-3</c:v>
                </c:pt>
                <c:pt idx="21886" formatCode="General">
                  <c:v>1.6786399899999999E-3</c:v>
                </c:pt>
                <c:pt idx="21887" formatCode="General">
                  <c:v>1.6787199899999999E-3</c:v>
                </c:pt>
                <c:pt idx="21888" formatCode="General">
                  <c:v>1.6787999900000001E-3</c:v>
                </c:pt>
                <c:pt idx="21889" formatCode="General">
                  <c:v>1.67887999E-3</c:v>
                </c:pt>
                <c:pt idx="21890" formatCode="General">
                  <c:v>1.67895999E-3</c:v>
                </c:pt>
                <c:pt idx="21891" formatCode="General">
                  <c:v>1.67903999E-3</c:v>
                </c:pt>
                <c:pt idx="21892" formatCode="General">
                  <c:v>1.6791199899999999E-3</c:v>
                </c:pt>
                <c:pt idx="21893" formatCode="General">
                  <c:v>1.6791999900000001E-3</c:v>
                </c:pt>
                <c:pt idx="21894" formatCode="General">
                  <c:v>1.67927999E-3</c:v>
                </c:pt>
                <c:pt idx="21895" formatCode="General">
                  <c:v>1.67935999E-3</c:v>
                </c:pt>
                <c:pt idx="21896" formatCode="General">
                  <c:v>1.67943999E-3</c:v>
                </c:pt>
                <c:pt idx="21897" formatCode="General">
                  <c:v>1.6795199899999999E-3</c:v>
                </c:pt>
                <c:pt idx="21898" formatCode="General">
                  <c:v>1.6795999900000001E-3</c:v>
                </c:pt>
                <c:pt idx="21899" formatCode="General">
                  <c:v>1.6796799900000001E-3</c:v>
                </c:pt>
                <c:pt idx="21900" formatCode="General">
                  <c:v>1.67975999E-3</c:v>
                </c:pt>
                <c:pt idx="21901" formatCode="General">
                  <c:v>1.67983999E-3</c:v>
                </c:pt>
                <c:pt idx="21902" formatCode="General">
                  <c:v>1.6799199899999999E-3</c:v>
                </c:pt>
                <c:pt idx="21903" formatCode="General">
                  <c:v>1.6799999899999999E-3</c:v>
                </c:pt>
                <c:pt idx="21904" formatCode="General">
                  <c:v>1.6800799900000001E-3</c:v>
                </c:pt>
                <c:pt idx="21905" formatCode="General">
                  <c:v>1.68015999E-3</c:v>
                </c:pt>
                <c:pt idx="21906" formatCode="General">
                  <c:v>1.68023999E-3</c:v>
                </c:pt>
                <c:pt idx="21907" formatCode="General">
                  <c:v>1.6803199899999999E-3</c:v>
                </c:pt>
                <c:pt idx="21908" formatCode="General">
                  <c:v>1.6803999899999999E-3</c:v>
                </c:pt>
                <c:pt idx="21909" formatCode="General">
                  <c:v>1.6804799900000001E-3</c:v>
                </c:pt>
                <c:pt idx="21910" formatCode="General">
                  <c:v>1.68055999E-3</c:v>
                </c:pt>
                <c:pt idx="21911" formatCode="General">
                  <c:v>1.68063999E-3</c:v>
                </c:pt>
                <c:pt idx="21912" formatCode="General">
                  <c:v>1.68071999E-3</c:v>
                </c:pt>
                <c:pt idx="21913" formatCode="General">
                  <c:v>1.6807999899999999E-3</c:v>
                </c:pt>
                <c:pt idx="21914" formatCode="General">
                  <c:v>1.6808799900000001E-3</c:v>
                </c:pt>
                <c:pt idx="21915" formatCode="General">
                  <c:v>1.68095999E-3</c:v>
                </c:pt>
                <c:pt idx="21916" formatCode="General">
                  <c:v>1.68103999E-3</c:v>
                </c:pt>
                <c:pt idx="21917" formatCode="General">
                  <c:v>1.68111999E-3</c:v>
                </c:pt>
                <c:pt idx="21918" formatCode="General">
                  <c:v>1.6811999899999999E-3</c:v>
                </c:pt>
                <c:pt idx="21919" formatCode="General">
                  <c:v>1.6812799900000001E-3</c:v>
                </c:pt>
                <c:pt idx="21920" formatCode="General">
                  <c:v>1.6813599900000001E-3</c:v>
                </c:pt>
                <c:pt idx="21921" formatCode="General">
                  <c:v>1.68143999E-3</c:v>
                </c:pt>
                <c:pt idx="21922" formatCode="General">
                  <c:v>1.68151999E-3</c:v>
                </c:pt>
                <c:pt idx="21923" formatCode="General">
                  <c:v>1.6815999899999999E-3</c:v>
                </c:pt>
                <c:pt idx="21924" formatCode="General">
                  <c:v>1.6816799900000001E-3</c:v>
                </c:pt>
                <c:pt idx="21925" formatCode="General">
                  <c:v>1.6817599900000001E-3</c:v>
                </c:pt>
                <c:pt idx="21926" formatCode="General">
                  <c:v>1.68183999E-3</c:v>
                </c:pt>
                <c:pt idx="21927" formatCode="General">
                  <c:v>1.68191999E-3</c:v>
                </c:pt>
                <c:pt idx="21928" formatCode="General">
                  <c:v>1.6819999899999999E-3</c:v>
                </c:pt>
                <c:pt idx="21929" formatCode="General">
                  <c:v>1.6820799899999999E-3</c:v>
                </c:pt>
                <c:pt idx="21930" formatCode="General">
                  <c:v>1.6821599900000001E-3</c:v>
                </c:pt>
                <c:pt idx="21931" formatCode="General">
                  <c:v>1.68223999E-3</c:v>
                </c:pt>
                <c:pt idx="21932" formatCode="General">
                  <c:v>1.68231999E-3</c:v>
                </c:pt>
                <c:pt idx="21933" formatCode="General">
                  <c:v>1.68239999E-3</c:v>
                </c:pt>
                <c:pt idx="21934" formatCode="General">
                  <c:v>1.6824799899999999E-3</c:v>
                </c:pt>
                <c:pt idx="21935" formatCode="General">
                  <c:v>1.6825599900000001E-3</c:v>
                </c:pt>
                <c:pt idx="21936" formatCode="General">
                  <c:v>1.68263999E-3</c:v>
                </c:pt>
                <c:pt idx="21937" formatCode="General">
                  <c:v>1.68271999E-3</c:v>
                </c:pt>
                <c:pt idx="21938" formatCode="General">
                  <c:v>1.68279999E-3</c:v>
                </c:pt>
                <c:pt idx="21939" formatCode="General">
                  <c:v>1.6828799899999999E-3</c:v>
                </c:pt>
                <c:pt idx="21940" formatCode="General">
                  <c:v>1.6829599900000001E-3</c:v>
                </c:pt>
                <c:pt idx="21941" formatCode="General">
                  <c:v>1.6830399900000001E-3</c:v>
                </c:pt>
                <c:pt idx="21942" formatCode="General">
                  <c:v>1.68311999E-3</c:v>
                </c:pt>
                <c:pt idx="21943" formatCode="General">
                  <c:v>1.68319999E-3</c:v>
                </c:pt>
                <c:pt idx="21944" formatCode="General">
                  <c:v>1.6832799899999999E-3</c:v>
                </c:pt>
                <c:pt idx="21945" formatCode="General">
                  <c:v>1.6833599900000001E-3</c:v>
                </c:pt>
                <c:pt idx="21946" formatCode="General">
                  <c:v>1.6834399900000001E-3</c:v>
                </c:pt>
                <c:pt idx="21947" formatCode="General">
                  <c:v>1.68351999E-3</c:v>
                </c:pt>
                <c:pt idx="21948" formatCode="General">
                  <c:v>1.68359999E-3</c:v>
                </c:pt>
                <c:pt idx="21949" formatCode="General">
                  <c:v>1.6836799899999999E-3</c:v>
                </c:pt>
                <c:pt idx="21950" formatCode="General">
                  <c:v>1.6837599899999999E-3</c:v>
                </c:pt>
                <c:pt idx="21951" formatCode="General">
                  <c:v>1.6838399900000001E-3</c:v>
                </c:pt>
                <c:pt idx="21952" formatCode="General">
                  <c:v>1.68391999E-3</c:v>
                </c:pt>
                <c:pt idx="21953" formatCode="General">
                  <c:v>1.68399999E-3</c:v>
                </c:pt>
                <c:pt idx="21954" formatCode="General">
                  <c:v>1.6840799899999999E-3</c:v>
                </c:pt>
                <c:pt idx="21955" formatCode="General">
                  <c:v>1.6841599899999999E-3</c:v>
                </c:pt>
                <c:pt idx="21956" formatCode="General">
                  <c:v>1.6842399900000001E-3</c:v>
                </c:pt>
                <c:pt idx="21957" formatCode="General">
                  <c:v>1.68431999E-3</c:v>
                </c:pt>
                <c:pt idx="21958" formatCode="General">
                  <c:v>1.68439999E-3</c:v>
                </c:pt>
                <c:pt idx="21959" formatCode="General">
                  <c:v>1.68447999E-3</c:v>
                </c:pt>
                <c:pt idx="21960" formatCode="General">
                  <c:v>1.6845599899999999E-3</c:v>
                </c:pt>
                <c:pt idx="21961" formatCode="General">
                  <c:v>1.6846399900000001E-3</c:v>
                </c:pt>
                <c:pt idx="21962" formatCode="General">
                  <c:v>1.6847199900000001E-3</c:v>
                </c:pt>
                <c:pt idx="21963" formatCode="General">
                  <c:v>1.68479999E-3</c:v>
                </c:pt>
                <c:pt idx="21964" formatCode="General">
                  <c:v>1.68487999E-3</c:v>
                </c:pt>
                <c:pt idx="21965" formatCode="General">
                  <c:v>1.6849599899999999E-3</c:v>
                </c:pt>
                <c:pt idx="21966" formatCode="General">
                  <c:v>1.6850399900000001E-3</c:v>
                </c:pt>
                <c:pt idx="21967" formatCode="General">
                  <c:v>1.6851199900000001E-3</c:v>
                </c:pt>
                <c:pt idx="21968" formatCode="General">
                  <c:v>1.68519999E-3</c:v>
                </c:pt>
                <c:pt idx="21969" formatCode="General">
                  <c:v>1.68527999E-3</c:v>
                </c:pt>
                <c:pt idx="21970" formatCode="General">
                  <c:v>1.6853599899999999E-3</c:v>
                </c:pt>
                <c:pt idx="21971" formatCode="General">
                  <c:v>1.6854399899999999E-3</c:v>
                </c:pt>
                <c:pt idx="21972" formatCode="General">
                  <c:v>1.6855199900000001E-3</c:v>
                </c:pt>
                <c:pt idx="21973" formatCode="General">
                  <c:v>1.68559999E-3</c:v>
                </c:pt>
                <c:pt idx="21974" formatCode="General">
                  <c:v>1.68567999E-3</c:v>
                </c:pt>
                <c:pt idx="21975" formatCode="General">
                  <c:v>1.6857599899999999E-3</c:v>
                </c:pt>
                <c:pt idx="21976" formatCode="General">
                  <c:v>1.6858399899999999E-3</c:v>
                </c:pt>
                <c:pt idx="21977" formatCode="General">
                  <c:v>1.6859199900000001E-3</c:v>
                </c:pt>
                <c:pt idx="21978" formatCode="General">
                  <c:v>1.68599999E-3</c:v>
                </c:pt>
                <c:pt idx="21979" formatCode="General">
                  <c:v>1.68607999E-3</c:v>
                </c:pt>
                <c:pt idx="21980" formatCode="General">
                  <c:v>1.68615999E-3</c:v>
                </c:pt>
                <c:pt idx="21981" formatCode="General">
                  <c:v>1.6862399899999999E-3</c:v>
                </c:pt>
                <c:pt idx="21982" formatCode="General">
                  <c:v>1.6863199900000001E-3</c:v>
                </c:pt>
                <c:pt idx="21983" formatCode="General">
                  <c:v>1.68639999E-3</c:v>
                </c:pt>
                <c:pt idx="21984" formatCode="General">
                  <c:v>1.68647999E-3</c:v>
                </c:pt>
                <c:pt idx="21985" formatCode="General">
                  <c:v>1.68655999E-3</c:v>
                </c:pt>
                <c:pt idx="21986" formatCode="General">
                  <c:v>1.6866399899999999E-3</c:v>
                </c:pt>
                <c:pt idx="21987" formatCode="General">
                  <c:v>1.6867199900000001E-3</c:v>
                </c:pt>
                <c:pt idx="21988" formatCode="General">
                  <c:v>1.6867999900000001E-3</c:v>
                </c:pt>
                <c:pt idx="21989" formatCode="General">
                  <c:v>1.68687999E-3</c:v>
                </c:pt>
                <c:pt idx="21990" formatCode="General">
                  <c:v>1.68695999E-3</c:v>
                </c:pt>
                <c:pt idx="21991" formatCode="General">
                  <c:v>1.6870399899999999E-3</c:v>
                </c:pt>
                <c:pt idx="21992" formatCode="General">
                  <c:v>1.6871199899999999E-3</c:v>
                </c:pt>
                <c:pt idx="21993" formatCode="General">
                  <c:v>1.6871999900000001E-3</c:v>
                </c:pt>
                <c:pt idx="21994" formatCode="General">
                  <c:v>1.68727999E-3</c:v>
                </c:pt>
                <c:pt idx="21995" formatCode="General">
                  <c:v>1.68735999E-3</c:v>
                </c:pt>
                <c:pt idx="21996" formatCode="General">
                  <c:v>1.6874399899999999E-3</c:v>
                </c:pt>
                <c:pt idx="21997" formatCode="General">
                  <c:v>1.6875199899999999E-3</c:v>
                </c:pt>
                <c:pt idx="21998" formatCode="General">
                  <c:v>1.6875999900000001E-3</c:v>
                </c:pt>
                <c:pt idx="21999" formatCode="General">
                  <c:v>1.68767999E-3</c:v>
                </c:pt>
                <c:pt idx="22000" formatCode="General">
                  <c:v>1.68775999E-3</c:v>
                </c:pt>
                <c:pt idx="22001" formatCode="General">
                  <c:v>1.68783999E-3</c:v>
                </c:pt>
                <c:pt idx="22002" formatCode="General">
                  <c:v>1.6879199899999999E-3</c:v>
                </c:pt>
                <c:pt idx="22003" formatCode="General">
                  <c:v>1.6879999900000001E-3</c:v>
                </c:pt>
                <c:pt idx="22004" formatCode="General">
                  <c:v>1.68807999E-3</c:v>
                </c:pt>
                <c:pt idx="22005" formatCode="General">
                  <c:v>1.68815999E-3</c:v>
                </c:pt>
                <c:pt idx="22006" formatCode="General">
                  <c:v>1.68823999E-3</c:v>
                </c:pt>
                <c:pt idx="22007" formatCode="General">
                  <c:v>1.6883199899999999E-3</c:v>
                </c:pt>
                <c:pt idx="22008" formatCode="General">
                  <c:v>1.6883999900000001E-3</c:v>
                </c:pt>
                <c:pt idx="22009" formatCode="General">
                  <c:v>1.6884799900000001E-3</c:v>
                </c:pt>
                <c:pt idx="22010" formatCode="General">
                  <c:v>1.68855999E-3</c:v>
                </c:pt>
                <c:pt idx="22011" formatCode="General">
                  <c:v>1.68863999E-3</c:v>
                </c:pt>
                <c:pt idx="22012" formatCode="General">
                  <c:v>1.6887199899999999E-3</c:v>
                </c:pt>
                <c:pt idx="22013" formatCode="General">
                  <c:v>1.6887999900000001E-3</c:v>
                </c:pt>
                <c:pt idx="22014" formatCode="General">
                  <c:v>1.6888799900000001E-3</c:v>
                </c:pt>
                <c:pt idx="22015" formatCode="General">
                  <c:v>1.68895999E-3</c:v>
                </c:pt>
                <c:pt idx="22016" formatCode="General">
                  <c:v>1.68903999E-3</c:v>
                </c:pt>
                <c:pt idx="22017" formatCode="General">
                  <c:v>1.6891199899999999E-3</c:v>
                </c:pt>
                <c:pt idx="22018" formatCode="General">
                  <c:v>1.6891999899999999E-3</c:v>
                </c:pt>
                <c:pt idx="22019" formatCode="General">
                  <c:v>1.6892799900000001E-3</c:v>
                </c:pt>
                <c:pt idx="22020" formatCode="General">
                  <c:v>1.68935999E-3</c:v>
                </c:pt>
                <c:pt idx="22021" formatCode="General">
                  <c:v>1.68943999E-3</c:v>
                </c:pt>
                <c:pt idx="22022" formatCode="General">
                  <c:v>1.68951999E-3</c:v>
                </c:pt>
                <c:pt idx="22023" formatCode="General">
                  <c:v>1.6895999899999999E-3</c:v>
                </c:pt>
                <c:pt idx="22024" formatCode="General">
                  <c:v>1.6896799900000001E-3</c:v>
                </c:pt>
                <c:pt idx="22025" formatCode="General">
                  <c:v>1.68975999E-3</c:v>
                </c:pt>
                <c:pt idx="22026" formatCode="General">
                  <c:v>1.68983999E-3</c:v>
                </c:pt>
                <c:pt idx="22027" formatCode="General">
                  <c:v>1.68991999E-3</c:v>
                </c:pt>
                <c:pt idx="22028" formatCode="General">
                  <c:v>1.6899999899999999E-3</c:v>
                </c:pt>
                <c:pt idx="22029" formatCode="General">
                  <c:v>1.6900799900000001E-3</c:v>
                </c:pt>
                <c:pt idx="22030" formatCode="General">
                  <c:v>1.6901599900000001E-3</c:v>
                </c:pt>
                <c:pt idx="22031" formatCode="General">
                  <c:v>1.69023999E-3</c:v>
                </c:pt>
                <c:pt idx="22032" formatCode="General">
                  <c:v>1.69031999E-3</c:v>
                </c:pt>
                <c:pt idx="22033" formatCode="General">
                  <c:v>1.6903999899999999E-3</c:v>
                </c:pt>
                <c:pt idx="22034" formatCode="General">
                  <c:v>1.6904799900000001E-3</c:v>
                </c:pt>
                <c:pt idx="22035" formatCode="General">
                  <c:v>1.6905599900000001E-3</c:v>
                </c:pt>
                <c:pt idx="22036" formatCode="General">
                  <c:v>1.69063999E-3</c:v>
                </c:pt>
                <c:pt idx="22037" formatCode="General">
                  <c:v>1.69071999E-3</c:v>
                </c:pt>
                <c:pt idx="22038" formatCode="General">
                  <c:v>1.6907999899999999E-3</c:v>
                </c:pt>
                <c:pt idx="22039" formatCode="General">
                  <c:v>1.6908799899999999E-3</c:v>
                </c:pt>
                <c:pt idx="22040" formatCode="General">
                  <c:v>1.6909599900000001E-3</c:v>
                </c:pt>
                <c:pt idx="22041" formatCode="General">
                  <c:v>1.69103999E-3</c:v>
                </c:pt>
                <c:pt idx="22042" formatCode="General">
                  <c:v>1.69111999E-3</c:v>
                </c:pt>
                <c:pt idx="22043" formatCode="General">
                  <c:v>1.6911999899999999E-3</c:v>
                </c:pt>
                <c:pt idx="22044" formatCode="General">
                  <c:v>1.6912799899999999E-3</c:v>
                </c:pt>
                <c:pt idx="22045" formatCode="General">
                  <c:v>1.6913599900000001E-3</c:v>
                </c:pt>
                <c:pt idx="22046" formatCode="General">
                  <c:v>1.69143999E-3</c:v>
                </c:pt>
                <c:pt idx="22047" formatCode="General">
                  <c:v>1.69151999E-3</c:v>
                </c:pt>
                <c:pt idx="22048" formatCode="General">
                  <c:v>1.69159999E-3</c:v>
                </c:pt>
                <c:pt idx="22049" formatCode="General">
                  <c:v>1.6916799899999999E-3</c:v>
                </c:pt>
                <c:pt idx="22050" formatCode="General">
                  <c:v>1.6917599900000001E-3</c:v>
                </c:pt>
                <c:pt idx="22051" formatCode="General">
                  <c:v>1.6918399900000001E-3</c:v>
                </c:pt>
                <c:pt idx="22052" formatCode="General">
                  <c:v>1.69191999E-3</c:v>
                </c:pt>
                <c:pt idx="22053" formatCode="General">
                  <c:v>1.69199999E-3</c:v>
                </c:pt>
                <c:pt idx="22054" formatCode="General">
                  <c:v>1.6920799899999999E-3</c:v>
                </c:pt>
                <c:pt idx="22055" formatCode="General">
                  <c:v>1.6921599900000001E-3</c:v>
                </c:pt>
                <c:pt idx="22056" formatCode="General">
                  <c:v>1.6922399900000001E-3</c:v>
                </c:pt>
                <c:pt idx="22057" formatCode="General">
                  <c:v>1.69231999E-3</c:v>
                </c:pt>
                <c:pt idx="22058" formatCode="General">
                  <c:v>1.69239999E-3</c:v>
                </c:pt>
                <c:pt idx="22059" formatCode="General">
                  <c:v>1.6924799899999999E-3</c:v>
                </c:pt>
                <c:pt idx="22060" formatCode="General">
                  <c:v>1.6925599899999999E-3</c:v>
                </c:pt>
                <c:pt idx="22061" formatCode="General">
                  <c:v>1.6926399900000001E-3</c:v>
                </c:pt>
                <c:pt idx="22062" formatCode="General">
                  <c:v>1.69271999E-3</c:v>
                </c:pt>
                <c:pt idx="22063" formatCode="General">
                  <c:v>1.69279999E-3</c:v>
                </c:pt>
                <c:pt idx="22064" formatCode="General">
                  <c:v>1.6928799899999999E-3</c:v>
                </c:pt>
                <c:pt idx="22065" formatCode="General">
                  <c:v>1.6929599899999999E-3</c:v>
                </c:pt>
                <c:pt idx="22066" formatCode="General">
                  <c:v>1.6930399900000001E-3</c:v>
                </c:pt>
                <c:pt idx="22067" formatCode="General">
                  <c:v>1.69311999E-3</c:v>
                </c:pt>
                <c:pt idx="22068" formatCode="General">
                  <c:v>1.69319999E-3</c:v>
                </c:pt>
                <c:pt idx="22069" formatCode="General">
                  <c:v>1.69327999E-3</c:v>
                </c:pt>
                <c:pt idx="22070" formatCode="General">
                  <c:v>1.6933599899999999E-3</c:v>
                </c:pt>
                <c:pt idx="22071" formatCode="General">
                  <c:v>1.6934399900000001E-3</c:v>
                </c:pt>
                <c:pt idx="22072" formatCode="General">
                  <c:v>1.69351999E-3</c:v>
                </c:pt>
                <c:pt idx="22073" formatCode="General">
                  <c:v>1.69359999E-3</c:v>
                </c:pt>
                <c:pt idx="22074" formatCode="General">
                  <c:v>1.69367999E-3</c:v>
                </c:pt>
                <c:pt idx="22075" formatCode="General">
                  <c:v>1.6937599899999999E-3</c:v>
                </c:pt>
                <c:pt idx="22076" formatCode="General">
                  <c:v>1.6938399900000001E-3</c:v>
                </c:pt>
                <c:pt idx="22077" formatCode="General">
                  <c:v>1.6939199900000001E-3</c:v>
                </c:pt>
                <c:pt idx="22078" formatCode="General">
                  <c:v>1.69399999E-3</c:v>
                </c:pt>
                <c:pt idx="22079" formatCode="General">
                  <c:v>1.69407999E-3</c:v>
                </c:pt>
                <c:pt idx="22080" formatCode="General">
                  <c:v>1.6941599899999999E-3</c:v>
                </c:pt>
                <c:pt idx="22081" formatCode="General">
                  <c:v>1.6942399899999999E-3</c:v>
                </c:pt>
                <c:pt idx="22082" formatCode="General">
                  <c:v>1.6943199900000001E-3</c:v>
                </c:pt>
                <c:pt idx="22083" formatCode="General">
                  <c:v>1.69439999E-3</c:v>
                </c:pt>
                <c:pt idx="22084" formatCode="General">
                  <c:v>1.69447999E-3</c:v>
                </c:pt>
                <c:pt idx="22085" formatCode="General">
                  <c:v>1.6945599899999999E-3</c:v>
                </c:pt>
                <c:pt idx="22086" formatCode="General">
                  <c:v>1.6946399899999999E-3</c:v>
                </c:pt>
                <c:pt idx="22087" formatCode="General">
                  <c:v>1.6947199900000001E-3</c:v>
                </c:pt>
                <c:pt idx="22088" formatCode="General">
                  <c:v>1.69479999E-3</c:v>
                </c:pt>
                <c:pt idx="22089" formatCode="General">
                  <c:v>1.69487999E-3</c:v>
                </c:pt>
                <c:pt idx="22090" formatCode="General">
                  <c:v>1.69495999E-3</c:v>
                </c:pt>
                <c:pt idx="22091" formatCode="General">
                  <c:v>1.6950399899999999E-3</c:v>
                </c:pt>
                <c:pt idx="22092" formatCode="General">
                  <c:v>1.6951199900000001E-3</c:v>
                </c:pt>
                <c:pt idx="22093" formatCode="General">
                  <c:v>1.69519999E-3</c:v>
                </c:pt>
                <c:pt idx="22094" formatCode="General">
                  <c:v>1.69527999E-3</c:v>
                </c:pt>
                <c:pt idx="22095" formatCode="General">
                  <c:v>1.69535999E-3</c:v>
                </c:pt>
                <c:pt idx="22096" formatCode="General">
                  <c:v>1.6954399899999999E-3</c:v>
                </c:pt>
                <c:pt idx="22097" formatCode="General">
                  <c:v>1.6955199900000001E-3</c:v>
                </c:pt>
                <c:pt idx="22098" formatCode="General">
                  <c:v>1.6955999900000001E-3</c:v>
                </c:pt>
                <c:pt idx="22099" formatCode="General">
                  <c:v>1.69567999E-3</c:v>
                </c:pt>
                <c:pt idx="22100" formatCode="General">
                  <c:v>1.69575999E-3</c:v>
                </c:pt>
                <c:pt idx="22101" formatCode="General">
                  <c:v>1.6958399899999999E-3</c:v>
                </c:pt>
                <c:pt idx="22102" formatCode="General">
                  <c:v>1.6959199900000001E-3</c:v>
                </c:pt>
                <c:pt idx="22103" formatCode="General">
                  <c:v>1.6959999900000001E-3</c:v>
                </c:pt>
                <c:pt idx="22104" formatCode="General">
                  <c:v>1.69607999E-3</c:v>
                </c:pt>
                <c:pt idx="22105" formatCode="General">
                  <c:v>1.69615999E-3</c:v>
                </c:pt>
                <c:pt idx="22106" formatCode="General">
                  <c:v>1.6962399899999999E-3</c:v>
                </c:pt>
                <c:pt idx="22107" formatCode="General">
                  <c:v>1.6963199899999999E-3</c:v>
                </c:pt>
                <c:pt idx="22108" formatCode="General">
                  <c:v>1.6963999900000001E-3</c:v>
                </c:pt>
                <c:pt idx="22109" formatCode="General">
                  <c:v>1.69647999E-3</c:v>
                </c:pt>
                <c:pt idx="22110" formatCode="General">
                  <c:v>1.69655999E-3</c:v>
                </c:pt>
                <c:pt idx="22111" formatCode="General">
                  <c:v>1.69663999E-3</c:v>
                </c:pt>
                <c:pt idx="22112" formatCode="General">
                  <c:v>1.6967199899999999E-3</c:v>
                </c:pt>
                <c:pt idx="22113" formatCode="General">
                  <c:v>1.6967999900000001E-3</c:v>
                </c:pt>
                <c:pt idx="22114" formatCode="General">
                  <c:v>1.69687999E-3</c:v>
                </c:pt>
                <c:pt idx="22115" formatCode="General">
                  <c:v>1.69695999E-3</c:v>
                </c:pt>
                <c:pt idx="22116" formatCode="General">
                  <c:v>1.69703999E-3</c:v>
                </c:pt>
                <c:pt idx="22117" formatCode="General">
                  <c:v>1.6971199899999999E-3</c:v>
                </c:pt>
                <c:pt idx="22118" formatCode="General">
                  <c:v>1.6971999900000001E-3</c:v>
                </c:pt>
                <c:pt idx="22119" formatCode="General">
                  <c:v>1.6972799900000001E-3</c:v>
                </c:pt>
                <c:pt idx="22120" formatCode="General">
                  <c:v>1.69735999E-3</c:v>
                </c:pt>
                <c:pt idx="22121" formatCode="General">
                  <c:v>1.69743999E-3</c:v>
                </c:pt>
                <c:pt idx="22122" formatCode="General">
                  <c:v>1.6975199899999999E-3</c:v>
                </c:pt>
                <c:pt idx="22123" formatCode="General">
                  <c:v>1.6975999900000001E-3</c:v>
                </c:pt>
                <c:pt idx="22124" formatCode="General">
                  <c:v>1.6976799900000001E-3</c:v>
                </c:pt>
                <c:pt idx="22125" formatCode="General">
                  <c:v>1.69775999E-3</c:v>
                </c:pt>
                <c:pt idx="22126" formatCode="General">
                  <c:v>1.69783999E-3</c:v>
                </c:pt>
                <c:pt idx="22127" formatCode="General">
                  <c:v>1.6979199899999999E-3</c:v>
                </c:pt>
                <c:pt idx="22128" formatCode="General">
                  <c:v>1.6979999899999999E-3</c:v>
                </c:pt>
                <c:pt idx="22129" formatCode="General">
                  <c:v>1.6980799900000001E-3</c:v>
                </c:pt>
                <c:pt idx="22130" formatCode="General">
                  <c:v>1.69815999E-3</c:v>
                </c:pt>
                <c:pt idx="22131" formatCode="General">
                  <c:v>1.69823999E-3</c:v>
                </c:pt>
                <c:pt idx="22132" formatCode="General">
                  <c:v>1.6983199899999999E-3</c:v>
                </c:pt>
                <c:pt idx="22133" formatCode="General">
                  <c:v>1.6983999899999999E-3</c:v>
                </c:pt>
                <c:pt idx="22134" formatCode="General">
                  <c:v>1.6984799900000001E-3</c:v>
                </c:pt>
                <c:pt idx="22135" formatCode="General">
                  <c:v>1.69855999E-3</c:v>
                </c:pt>
                <c:pt idx="22136" formatCode="General">
                  <c:v>1.69863999E-3</c:v>
                </c:pt>
                <c:pt idx="22137" formatCode="General">
                  <c:v>1.69871999E-3</c:v>
                </c:pt>
                <c:pt idx="22138" formatCode="General">
                  <c:v>1.6987999899999999E-3</c:v>
                </c:pt>
                <c:pt idx="22139" formatCode="General">
                  <c:v>1.6988799900000001E-3</c:v>
                </c:pt>
                <c:pt idx="22140" formatCode="General">
                  <c:v>1.6989599900000001E-3</c:v>
                </c:pt>
                <c:pt idx="22141" formatCode="General">
                  <c:v>1.69903999E-3</c:v>
                </c:pt>
                <c:pt idx="22142" formatCode="General">
                  <c:v>1.69911999E-3</c:v>
                </c:pt>
                <c:pt idx="22143" formatCode="General">
                  <c:v>1.6991999899999999E-3</c:v>
                </c:pt>
                <c:pt idx="22144" formatCode="General">
                  <c:v>1.6992799900000001E-3</c:v>
                </c:pt>
                <c:pt idx="22145" formatCode="General">
                  <c:v>1.6993599900000001E-3</c:v>
                </c:pt>
                <c:pt idx="22146" formatCode="General">
                  <c:v>1.69943999E-3</c:v>
                </c:pt>
                <c:pt idx="22147" formatCode="General">
                  <c:v>1.69951999E-3</c:v>
                </c:pt>
                <c:pt idx="22148" formatCode="General">
                  <c:v>1.6995999899999999E-3</c:v>
                </c:pt>
                <c:pt idx="22149" formatCode="General">
                  <c:v>1.6996799899999999E-3</c:v>
                </c:pt>
                <c:pt idx="22150" formatCode="General">
                  <c:v>1.6997599900000001E-3</c:v>
                </c:pt>
                <c:pt idx="22151" formatCode="General">
                  <c:v>1.69983999E-3</c:v>
                </c:pt>
                <c:pt idx="22152" formatCode="General">
                  <c:v>1.69991999E-3</c:v>
                </c:pt>
                <c:pt idx="22153" formatCode="General">
                  <c:v>1.6999999899999999E-3</c:v>
                </c:pt>
                <c:pt idx="22154" formatCode="General">
                  <c:v>1.7000799899999999E-3</c:v>
                </c:pt>
                <c:pt idx="22155" formatCode="General">
                  <c:v>1.7001599900000001E-3</c:v>
                </c:pt>
                <c:pt idx="22156" formatCode="General">
                  <c:v>1.70023999E-3</c:v>
                </c:pt>
                <c:pt idx="22157" formatCode="General">
                  <c:v>1.70031999E-3</c:v>
                </c:pt>
                <c:pt idx="22158" formatCode="General">
                  <c:v>1.70039999E-3</c:v>
                </c:pt>
                <c:pt idx="22159" formatCode="General">
                  <c:v>1.7004799899999999E-3</c:v>
                </c:pt>
                <c:pt idx="22160" formatCode="General">
                  <c:v>1.7005599900000001E-3</c:v>
                </c:pt>
                <c:pt idx="22161" formatCode="General">
                  <c:v>1.70063999E-3</c:v>
                </c:pt>
                <c:pt idx="22162" formatCode="General">
                  <c:v>1.70071999E-3</c:v>
                </c:pt>
                <c:pt idx="22163" formatCode="General">
                  <c:v>1.70079999E-3</c:v>
                </c:pt>
                <c:pt idx="22164" formatCode="General">
                  <c:v>1.7008799899999999E-3</c:v>
                </c:pt>
                <c:pt idx="22165" formatCode="General">
                  <c:v>1.7009599900000001E-3</c:v>
                </c:pt>
                <c:pt idx="22166" formatCode="General">
                  <c:v>1.7010399900000001E-3</c:v>
                </c:pt>
                <c:pt idx="22167" formatCode="General">
                  <c:v>1.70111999E-3</c:v>
                </c:pt>
                <c:pt idx="22168" formatCode="General">
                  <c:v>1.70119999E-3</c:v>
                </c:pt>
                <c:pt idx="22169" formatCode="General">
                  <c:v>1.7012799899999999E-3</c:v>
                </c:pt>
                <c:pt idx="22170" formatCode="General">
                  <c:v>1.7013599899999999E-3</c:v>
                </c:pt>
                <c:pt idx="22171" formatCode="General">
                  <c:v>1.7014399900000001E-3</c:v>
                </c:pt>
                <c:pt idx="22172" formatCode="General">
                  <c:v>1.70151999E-3</c:v>
                </c:pt>
                <c:pt idx="22173" formatCode="General">
                  <c:v>1.70159999E-3</c:v>
                </c:pt>
                <c:pt idx="22174" formatCode="General">
                  <c:v>1.7016799899999999E-3</c:v>
                </c:pt>
                <c:pt idx="22175" formatCode="General">
                  <c:v>1.7017599899999999E-3</c:v>
                </c:pt>
                <c:pt idx="22176" formatCode="General">
                  <c:v>1.7018399900000001E-3</c:v>
                </c:pt>
                <c:pt idx="22177" formatCode="General">
                  <c:v>1.70191999E-3</c:v>
                </c:pt>
                <c:pt idx="22178" formatCode="General">
                  <c:v>1.70199999E-3</c:v>
                </c:pt>
                <c:pt idx="22179" formatCode="General">
                  <c:v>1.70207999E-3</c:v>
                </c:pt>
                <c:pt idx="22180" formatCode="General">
                  <c:v>1.7021599899999999E-3</c:v>
                </c:pt>
                <c:pt idx="22181" formatCode="General">
                  <c:v>1.7022399900000001E-3</c:v>
                </c:pt>
                <c:pt idx="22182" formatCode="General">
                  <c:v>1.70231999E-3</c:v>
                </c:pt>
                <c:pt idx="22183" formatCode="General">
                  <c:v>1.70239999E-3</c:v>
                </c:pt>
                <c:pt idx="22184" formatCode="General">
                  <c:v>1.70247999E-3</c:v>
                </c:pt>
                <c:pt idx="22185" formatCode="General">
                  <c:v>1.7025599899999999E-3</c:v>
                </c:pt>
                <c:pt idx="22186" formatCode="General">
                  <c:v>1.7026399900000001E-3</c:v>
                </c:pt>
                <c:pt idx="22187" formatCode="General">
                  <c:v>1.7027199900000001E-3</c:v>
                </c:pt>
                <c:pt idx="22188" formatCode="General">
                  <c:v>1.70279999E-3</c:v>
                </c:pt>
                <c:pt idx="22189" formatCode="General">
                  <c:v>1.70287999E-3</c:v>
                </c:pt>
                <c:pt idx="22190" formatCode="General">
                  <c:v>1.7029599899999999E-3</c:v>
                </c:pt>
                <c:pt idx="22191" formatCode="General">
                  <c:v>1.7030399900000001E-3</c:v>
                </c:pt>
                <c:pt idx="22192" formatCode="General">
                  <c:v>1.7031199900000001E-3</c:v>
                </c:pt>
                <c:pt idx="22193" formatCode="General">
                  <c:v>1.70319999E-3</c:v>
                </c:pt>
                <c:pt idx="22194" formatCode="General">
                  <c:v>1.70327999E-3</c:v>
                </c:pt>
                <c:pt idx="22195" formatCode="General">
                  <c:v>1.7033599899999999E-3</c:v>
                </c:pt>
                <c:pt idx="22196" formatCode="General">
                  <c:v>1.7034399899999999E-3</c:v>
                </c:pt>
                <c:pt idx="22197" formatCode="General">
                  <c:v>1.7035199900000001E-3</c:v>
                </c:pt>
                <c:pt idx="22198" formatCode="General">
                  <c:v>1.70359999E-3</c:v>
                </c:pt>
                <c:pt idx="22199" formatCode="General">
                  <c:v>1.70367999E-3</c:v>
                </c:pt>
                <c:pt idx="22200" formatCode="General">
                  <c:v>1.7037599899999999E-3</c:v>
                </c:pt>
                <c:pt idx="22201" formatCode="General">
                  <c:v>1.7038399899999999E-3</c:v>
                </c:pt>
                <c:pt idx="22202" formatCode="General">
                  <c:v>1.7039199900000001E-3</c:v>
                </c:pt>
                <c:pt idx="22203" formatCode="General">
                  <c:v>1.70399999E-3</c:v>
                </c:pt>
                <c:pt idx="22204" formatCode="General">
                  <c:v>1.70407999E-3</c:v>
                </c:pt>
                <c:pt idx="22205" formatCode="General">
                  <c:v>1.70415999E-3</c:v>
                </c:pt>
                <c:pt idx="22206" formatCode="General">
                  <c:v>1.7042399899999999E-3</c:v>
                </c:pt>
                <c:pt idx="22207" formatCode="General">
                  <c:v>1.7043199900000001E-3</c:v>
                </c:pt>
                <c:pt idx="22208" formatCode="General">
                  <c:v>1.7043999900000001E-3</c:v>
                </c:pt>
                <c:pt idx="22209" formatCode="General">
                  <c:v>1.70447999E-3</c:v>
                </c:pt>
                <c:pt idx="22210" formatCode="General">
                  <c:v>1.70455999E-3</c:v>
                </c:pt>
                <c:pt idx="22211" formatCode="General">
                  <c:v>1.7046399899999999E-3</c:v>
                </c:pt>
                <c:pt idx="22212" formatCode="General">
                  <c:v>1.7047199900000001E-3</c:v>
                </c:pt>
                <c:pt idx="22213" formatCode="General">
                  <c:v>1.7047999900000001E-3</c:v>
                </c:pt>
                <c:pt idx="22214" formatCode="General">
                  <c:v>1.70487999E-3</c:v>
                </c:pt>
                <c:pt idx="22215" formatCode="General">
                  <c:v>1.70495999E-3</c:v>
                </c:pt>
                <c:pt idx="22216" formatCode="General">
                  <c:v>1.7050399899999999E-3</c:v>
                </c:pt>
                <c:pt idx="22217" formatCode="General">
                  <c:v>1.7051199899999999E-3</c:v>
                </c:pt>
                <c:pt idx="22218" formatCode="General">
                  <c:v>1.7051999900000001E-3</c:v>
                </c:pt>
                <c:pt idx="22219" formatCode="General">
                  <c:v>1.70527999E-3</c:v>
                </c:pt>
                <c:pt idx="22220" formatCode="General">
                  <c:v>1.70535999E-3</c:v>
                </c:pt>
                <c:pt idx="22221" formatCode="General">
                  <c:v>1.7054399899999999E-3</c:v>
                </c:pt>
                <c:pt idx="22222" formatCode="General">
                  <c:v>1.7055199899999999E-3</c:v>
                </c:pt>
                <c:pt idx="22223" formatCode="General">
                  <c:v>1.7055999900000001E-3</c:v>
                </c:pt>
                <c:pt idx="22224" formatCode="General">
                  <c:v>1.70567999E-3</c:v>
                </c:pt>
                <c:pt idx="22225" formatCode="General">
                  <c:v>1.70575999E-3</c:v>
                </c:pt>
                <c:pt idx="22226" formatCode="General">
                  <c:v>1.70583999E-3</c:v>
                </c:pt>
                <c:pt idx="22227" formatCode="General">
                  <c:v>1.7059199899999999E-3</c:v>
                </c:pt>
                <c:pt idx="22228" formatCode="General">
                  <c:v>1.7059999900000001E-3</c:v>
                </c:pt>
                <c:pt idx="22229" formatCode="General">
                  <c:v>1.70607999E-3</c:v>
                </c:pt>
                <c:pt idx="22230" formatCode="General">
                  <c:v>1.70615999E-3</c:v>
                </c:pt>
                <c:pt idx="22231" formatCode="General">
                  <c:v>1.70623999E-3</c:v>
                </c:pt>
                <c:pt idx="22232" formatCode="General">
                  <c:v>1.7063199899999999E-3</c:v>
                </c:pt>
                <c:pt idx="22233" formatCode="General">
                  <c:v>1.7063999900000001E-3</c:v>
                </c:pt>
                <c:pt idx="22234" formatCode="General">
                  <c:v>1.7064799900000001E-3</c:v>
                </c:pt>
                <c:pt idx="22235" formatCode="General">
                  <c:v>1.70655999E-3</c:v>
                </c:pt>
                <c:pt idx="22236" formatCode="General">
                  <c:v>1.70663999E-3</c:v>
                </c:pt>
                <c:pt idx="22237" formatCode="General">
                  <c:v>1.7067199899999999E-3</c:v>
                </c:pt>
                <c:pt idx="22238" formatCode="General">
                  <c:v>1.7067999899999999E-3</c:v>
                </c:pt>
                <c:pt idx="22239" formatCode="General">
                  <c:v>1.7068799900000001E-3</c:v>
                </c:pt>
                <c:pt idx="22240" formatCode="General">
                  <c:v>1.70695999E-3</c:v>
                </c:pt>
                <c:pt idx="22241" formatCode="General">
                  <c:v>1.70703999E-3</c:v>
                </c:pt>
                <c:pt idx="22242" formatCode="General">
                  <c:v>1.7071199899999999E-3</c:v>
                </c:pt>
                <c:pt idx="22243" formatCode="General">
                  <c:v>1.7071999899999999E-3</c:v>
                </c:pt>
                <c:pt idx="22244" formatCode="General">
                  <c:v>1.7072799900000001E-3</c:v>
                </c:pt>
                <c:pt idx="22245" formatCode="General">
                  <c:v>1.70735999E-3</c:v>
                </c:pt>
                <c:pt idx="22246" formatCode="General">
                  <c:v>1.70743999E-3</c:v>
                </c:pt>
                <c:pt idx="22247" formatCode="General">
                  <c:v>1.70751999E-3</c:v>
                </c:pt>
                <c:pt idx="22248" formatCode="General">
                  <c:v>1.7075999899999999E-3</c:v>
                </c:pt>
                <c:pt idx="22249" formatCode="General">
                  <c:v>1.7076799900000001E-3</c:v>
                </c:pt>
                <c:pt idx="22250" formatCode="General">
                  <c:v>1.70775999E-3</c:v>
                </c:pt>
                <c:pt idx="22251" formatCode="General">
                  <c:v>1.70783999E-3</c:v>
                </c:pt>
                <c:pt idx="22252" formatCode="General">
                  <c:v>1.70791999E-3</c:v>
                </c:pt>
                <c:pt idx="22253" formatCode="General">
                  <c:v>1.7079999899999999E-3</c:v>
                </c:pt>
                <c:pt idx="22254" formatCode="General">
                  <c:v>1.7080799900000001E-3</c:v>
                </c:pt>
                <c:pt idx="22255" formatCode="General">
                  <c:v>1.7081599900000001E-3</c:v>
                </c:pt>
                <c:pt idx="22256" formatCode="General">
                  <c:v>1.70823999E-3</c:v>
                </c:pt>
                <c:pt idx="22257" formatCode="General">
                  <c:v>1.70831999E-3</c:v>
                </c:pt>
                <c:pt idx="22258" formatCode="General">
                  <c:v>1.7083999899999999E-3</c:v>
                </c:pt>
                <c:pt idx="22259" formatCode="General">
                  <c:v>1.7084799900000001E-3</c:v>
                </c:pt>
                <c:pt idx="22260" formatCode="General">
                  <c:v>1.7085599900000001E-3</c:v>
                </c:pt>
                <c:pt idx="22261" formatCode="General">
                  <c:v>1.70863999E-3</c:v>
                </c:pt>
                <c:pt idx="22262" formatCode="General">
                  <c:v>1.70871999E-3</c:v>
                </c:pt>
                <c:pt idx="22263" formatCode="General">
                  <c:v>1.7087999899999999E-3</c:v>
                </c:pt>
                <c:pt idx="22264" formatCode="General">
                  <c:v>1.7088799899999999E-3</c:v>
                </c:pt>
                <c:pt idx="22265" formatCode="General">
                  <c:v>1.7089599900000001E-3</c:v>
                </c:pt>
                <c:pt idx="22266" formatCode="General">
                  <c:v>1.70903999E-3</c:v>
                </c:pt>
                <c:pt idx="22267" formatCode="General">
                  <c:v>1.70911999E-3</c:v>
                </c:pt>
                <c:pt idx="22268" formatCode="General">
                  <c:v>1.70919999E-3</c:v>
                </c:pt>
                <c:pt idx="22269" formatCode="General">
                  <c:v>1.7092799899999999E-3</c:v>
                </c:pt>
                <c:pt idx="22270" formatCode="General">
                  <c:v>1.7093599900000001E-3</c:v>
                </c:pt>
                <c:pt idx="22271" formatCode="General">
                  <c:v>1.70943999E-3</c:v>
                </c:pt>
                <c:pt idx="22272" formatCode="General">
                  <c:v>1.70951999E-3</c:v>
                </c:pt>
                <c:pt idx="22273" formatCode="General">
                  <c:v>1.70959999E-3</c:v>
                </c:pt>
                <c:pt idx="22274" formatCode="General">
                  <c:v>1.7096799899999999E-3</c:v>
                </c:pt>
                <c:pt idx="22275" formatCode="General">
                  <c:v>1.7097599900000001E-3</c:v>
                </c:pt>
                <c:pt idx="22276" formatCode="General">
                  <c:v>1.7098399900000001E-3</c:v>
                </c:pt>
                <c:pt idx="22277" formatCode="General">
                  <c:v>1.70991999E-3</c:v>
                </c:pt>
                <c:pt idx="22278" formatCode="General">
                  <c:v>1.70999999E-3</c:v>
                </c:pt>
                <c:pt idx="22279" formatCode="General">
                  <c:v>1.7100799899999999E-3</c:v>
                </c:pt>
                <c:pt idx="22280" formatCode="General">
                  <c:v>1.7101599900000001E-3</c:v>
                </c:pt>
                <c:pt idx="22281" formatCode="General">
                  <c:v>1.7102399900000001E-3</c:v>
                </c:pt>
                <c:pt idx="22282" formatCode="General">
                  <c:v>1.71031999E-3</c:v>
                </c:pt>
                <c:pt idx="22283" formatCode="General">
                  <c:v>1.71039999E-3</c:v>
                </c:pt>
                <c:pt idx="22284" formatCode="General">
                  <c:v>1.7104799899999999E-3</c:v>
                </c:pt>
                <c:pt idx="22285" formatCode="General">
                  <c:v>1.7105599899999999E-3</c:v>
                </c:pt>
                <c:pt idx="22286" formatCode="General">
                  <c:v>1.7106399900000001E-3</c:v>
                </c:pt>
                <c:pt idx="22287" formatCode="General">
                  <c:v>1.71071999E-3</c:v>
                </c:pt>
                <c:pt idx="22288" formatCode="General">
                  <c:v>1.71079999E-3</c:v>
                </c:pt>
                <c:pt idx="22289" formatCode="General">
                  <c:v>1.7108799899999999E-3</c:v>
                </c:pt>
                <c:pt idx="22290" formatCode="General">
                  <c:v>1.7109599899999999E-3</c:v>
                </c:pt>
                <c:pt idx="22291" formatCode="General">
                  <c:v>1.7110399900000001E-3</c:v>
                </c:pt>
                <c:pt idx="22292" formatCode="General">
                  <c:v>1.71111999E-3</c:v>
                </c:pt>
                <c:pt idx="22293" formatCode="General">
                  <c:v>1.71119999E-3</c:v>
                </c:pt>
                <c:pt idx="22294" formatCode="General">
                  <c:v>1.71127999E-3</c:v>
                </c:pt>
                <c:pt idx="22295" formatCode="General">
                  <c:v>1.7113599899999999E-3</c:v>
                </c:pt>
                <c:pt idx="22296" formatCode="General">
                  <c:v>1.7114399900000001E-3</c:v>
                </c:pt>
                <c:pt idx="22297" formatCode="General">
                  <c:v>1.7115199900000001E-3</c:v>
                </c:pt>
                <c:pt idx="22298" formatCode="General">
                  <c:v>1.71159999E-3</c:v>
                </c:pt>
                <c:pt idx="22299" formatCode="General">
                  <c:v>1.71167999E-3</c:v>
                </c:pt>
                <c:pt idx="22300" formatCode="General">
                  <c:v>1.7117599899999999E-3</c:v>
                </c:pt>
                <c:pt idx="22301" formatCode="General">
                  <c:v>1.7118399900000001E-3</c:v>
                </c:pt>
                <c:pt idx="22302" formatCode="General">
                  <c:v>1.7119199900000001E-3</c:v>
                </c:pt>
                <c:pt idx="22303" formatCode="General">
                  <c:v>1.71199999E-3</c:v>
                </c:pt>
                <c:pt idx="22304" formatCode="General">
                  <c:v>1.71207999E-3</c:v>
                </c:pt>
                <c:pt idx="22305" formatCode="General">
                  <c:v>1.7121599899999999E-3</c:v>
                </c:pt>
                <c:pt idx="22306" formatCode="General">
                  <c:v>1.7122399899999999E-3</c:v>
                </c:pt>
                <c:pt idx="22307" formatCode="General">
                  <c:v>1.7123199900000001E-3</c:v>
                </c:pt>
                <c:pt idx="22308" formatCode="General">
                  <c:v>1.71239999E-3</c:v>
                </c:pt>
                <c:pt idx="22309" formatCode="General">
                  <c:v>1.71247999E-3</c:v>
                </c:pt>
                <c:pt idx="22310" formatCode="General">
                  <c:v>1.7125599899999999E-3</c:v>
                </c:pt>
                <c:pt idx="22311" formatCode="General">
                  <c:v>1.7126399899999999E-3</c:v>
                </c:pt>
                <c:pt idx="22312" formatCode="General">
                  <c:v>1.7127199900000001E-3</c:v>
                </c:pt>
                <c:pt idx="22313" formatCode="General">
                  <c:v>1.71279999E-3</c:v>
                </c:pt>
                <c:pt idx="22314" formatCode="General">
                  <c:v>1.71287999E-3</c:v>
                </c:pt>
                <c:pt idx="22315" formatCode="General">
                  <c:v>1.71295999E-3</c:v>
                </c:pt>
                <c:pt idx="22316" formatCode="General">
                  <c:v>1.7130399899999999E-3</c:v>
                </c:pt>
                <c:pt idx="22317" formatCode="General">
                  <c:v>1.7131199900000001E-3</c:v>
                </c:pt>
                <c:pt idx="22318" formatCode="General">
                  <c:v>1.71319999E-3</c:v>
                </c:pt>
                <c:pt idx="22319" formatCode="General">
                  <c:v>1.71327999E-3</c:v>
                </c:pt>
                <c:pt idx="22320" formatCode="General">
                  <c:v>1.71335999E-3</c:v>
                </c:pt>
                <c:pt idx="22321" formatCode="General">
                  <c:v>1.7134399899999999E-3</c:v>
                </c:pt>
                <c:pt idx="22322" formatCode="General">
                  <c:v>1.7135199900000001E-3</c:v>
                </c:pt>
                <c:pt idx="22323" formatCode="General">
                  <c:v>1.7135999900000001E-3</c:v>
                </c:pt>
                <c:pt idx="22324" formatCode="General">
                  <c:v>1.71367999E-3</c:v>
                </c:pt>
                <c:pt idx="22325" formatCode="General">
                  <c:v>1.71375999E-3</c:v>
                </c:pt>
                <c:pt idx="22326" formatCode="General">
                  <c:v>1.7138399899999999E-3</c:v>
                </c:pt>
                <c:pt idx="22327" formatCode="General">
                  <c:v>1.7139199899999999E-3</c:v>
                </c:pt>
                <c:pt idx="22328" formatCode="General">
                  <c:v>1.7139999900000001E-3</c:v>
                </c:pt>
                <c:pt idx="22329" formatCode="General">
                  <c:v>1.71407999E-3</c:v>
                </c:pt>
                <c:pt idx="22330" formatCode="General">
                  <c:v>1.71415999E-3</c:v>
                </c:pt>
                <c:pt idx="22331" formatCode="General">
                  <c:v>1.7142399899999999E-3</c:v>
                </c:pt>
                <c:pt idx="22332" formatCode="General">
                  <c:v>1.7143199899999999E-3</c:v>
                </c:pt>
                <c:pt idx="22333" formatCode="General">
                  <c:v>1.7143999900000001E-3</c:v>
                </c:pt>
                <c:pt idx="22334" formatCode="General">
                  <c:v>1.71447999E-3</c:v>
                </c:pt>
                <c:pt idx="22335" formatCode="General">
                  <c:v>1.71455999E-3</c:v>
                </c:pt>
                <c:pt idx="22336" formatCode="General">
                  <c:v>1.71463999E-3</c:v>
                </c:pt>
                <c:pt idx="22337" formatCode="General">
                  <c:v>1.7147199899999999E-3</c:v>
                </c:pt>
                <c:pt idx="22338" formatCode="General">
                  <c:v>1.7147999900000001E-3</c:v>
                </c:pt>
                <c:pt idx="22339" formatCode="General">
                  <c:v>1.71487999E-3</c:v>
                </c:pt>
                <c:pt idx="22340" formatCode="General">
                  <c:v>1.71495999E-3</c:v>
                </c:pt>
                <c:pt idx="22341" formatCode="General">
                  <c:v>1.71503999E-3</c:v>
                </c:pt>
                <c:pt idx="22342" formatCode="General">
                  <c:v>1.7151199899999999E-3</c:v>
                </c:pt>
                <c:pt idx="22343" formatCode="General">
                  <c:v>1.7151999900000001E-3</c:v>
                </c:pt>
                <c:pt idx="22344" formatCode="General">
                  <c:v>1.7152799900000001E-3</c:v>
                </c:pt>
                <c:pt idx="22345" formatCode="General">
                  <c:v>1.71535999E-3</c:v>
                </c:pt>
                <c:pt idx="22346" formatCode="General">
                  <c:v>1.71543999E-3</c:v>
                </c:pt>
                <c:pt idx="22347" formatCode="General">
                  <c:v>1.7155199899999999E-3</c:v>
                </c:pt>
                <c:pt idx="22348" formatCode="General">
                  <c:v>1.7155999900000001E-3</c:v>
                </c:pt>
                <c:pt idx="22349" formatCode="General">
                  <c:v>1.7156799900000001E-3</c:v>
                </c:pt>
                <c:pt idx="22350" formatCode="General">
                  <c:v>1.71575999E-3</c:v>
                </c:pt>
                <c:pt idx="22351" formatCode="General">
                  <c:v>1.71583999E-3</c:v>
                </c:pt>
                <c:pt idx="22352" formatCode="General">
                  <c:v>1.7159199899999999E-3</c:v>
                </c:pt>
                <c:pt idx="22353" formatCode="General">
                  <c:v>1.7159999899999999E-3</c:v>
                </c:pt>
                <c:pt idx="22354" formatCode="General">
                  <c:v>1.7160799900000001E-3</c:v>
                </c:pt>
                <c:pt idx="22355" formatCode="General">
                  <c:v>1.71615999E-3</c:v>
                </c:pt>
                <c:pt idx="22356" formatCode="General">
                  <c:v>1.71623999E-3</c:v>
                </c:pt>
                <c:pt idx="22357" formatCode="General">
                  <c:v>1.71631999E-3</c:v>
                </c:pt>
                <c:pt idx="22358" formatCode="General">
                  <c:v>1.7163999899999999E-3</c:v>
                </c:pt>
                <c:pt idx="22359" formatCode="General">
                  <c:v>1.7164799900000001E-3</c:v>
                </c:pt>
                <c:pt idx="22360" formatCode="General">
                  <c:v>1.71655999E-3</c:v>
                </c:pt>
                <c:pt idx="22361" formatCode="General">
                  <c:v>1.71663999E-3</c:v>
                </c:pt>
                <c:pt idx="22362" formatCode="General">
                  <c:v>1.71671999E-3</c:v>
                </c:pt>
                <c:pt idx="22363" formatCode="General">
                  <c:v>1.7167999899999999E-3</c:v>
                </c:pt>
                <c:pt idx="22364" formatCode="General">
                  <c:v>1.7168799900000001E-3</c:v>
                </c:pt>
                <c:pt idx="22365" formatCode="General">
                  <c:v>1.7169599900000001E-3</c:v>
                </c:pt>
                <c:pt idx="22366" formatCode="General">
                  <c:v>1.71703999E-3</c:v>
                </c:pt>
                <c:pt idx="22367" formatCode="General">
                  <c:v>1.71711999E-3</c:v>
                </c:pt>
                <c:pt idx="22368" formatCode="General">
                  <c:v>1.7171999899999999E-3</c:v>
                </c:pt>
                <c:pt idx="22369" formatCode="General">
                  <c:v>1.7172799900000001E-3</c:v>
                </c:pt>
                <c:pt idx="22370" formatCode="General">
                  <c:v>1.7173599900000001E-3</c:v>
                </c:pt>
                <c:pt idx="22371" formatCode="General">
                  <c:v>1.71743999E-3</c:v>
                </c:pt>
                <c:pt idx="22372" formatCode="General">
                  <c:v>1.71751999E-3</c:v>
                </c:pt>
                <c:pt idx="22373" formatCode="General">
                  <c:v>1.7175999899999999E-3</c:v>
                </c:pt>
                <c:pt idx="22374" formatCode="General">
                  <c:v>1.7176799899999999E-3</c:v>
                </c:pt>
                <c:pt idx="22375" formatCode="General">
                  <c:v>1.7177599900000001E-3</c:v>
                </c:pt>
                <c:pt idx="22376" formatCode="General">
                  <c:v>1.71783999E-3</c:v>
                </c:pt>
                <c:pt idx="22377" formatCode="General">
                  <c:v>1.71791999E-3</c:v>
                </c:pt>
                <c:pt idx="22378" formatCode="General">
                  <c:v>1.7179999899999999E-3</c:v>
                </c:pt>
                <c:pt idx="22379" formatCode="General">
                  <c:v>1.7180799899999999E-3</c:v>
                </c:pt>
                <c:pt idx="22380" formatCode="General">
                  <c:v>1.7181599900000001E-3</c:v>
                </c:pt>
                <c:pt idx="22381" formatCode="General">
                  <c:v>1.71823999E-3</c:v>
                </c:pt>
                <c:pt idx="22382" formatCode="General">
                  <c:v>1.71831999E-3</c:v>
                </c:pt>
                <c:pt idx="22383" formatCode="General">
                  <c:v>1.71839999E-3</c:v>
                </c:pt>
                <c:pt idx="22384" formatCode="General">
                  <c:v>1.7184799899999999E-3</c:v>
                </c:pt>
                <c:pt idx="22385" formatCode="General">
                  <c:v>1.7185599900000001E-3</c:v>
                </c:pt>
                <c:pt idx="22386" formatCode="General">
                  <c:v>1.7186399900000001E-3</c:v>
                </c:pt>
                <c:pt idx="22387" formatCode="General">
                  <c:v>1.71871999E-3</c:v>
                </c:pt>
                <c:pt idx="22388" formatCode="General">
                  <c:v>1.71879999E-3</c:v>
                </c:pt>
                <c:pt idx="22389" formatCode="General">
                  <c:v>1.7188799899999999E-3</c:v>
                </c:pt>
                <c:pt idx="22390" formatCode="General">
                  <c:v>1.7189599900000001E-3</c:v>
                </c:pt>
                <c:pt idx="22391" formatCode="General">
                  <c:v>1.7190399900000001E-3</c:v>
                </c:pt>
                <c:pt idx="22392" formatCode="General">
                  <c:v>1.71911999E-3</c:v>
                </c:pt>
                <c:pt idx="22393" formatCode="General">
                  <c:v>1.71919999E-3</c:v>
                </c:pt>
                <c:pt idx="22394" formatCode="General">
                  <c:v>1.7192799899999999E-3</c:v>
                </c:pt>
                <c:pt idx="22395" formatCode="General">
                  <c:v>1.7193599899999999E-3</c:v>
                </c:pt>
                <c:pt idx="22396" formatCode="General">
                  <c:v>1.7194399900000001E-3</c:v>
                </c:pt>
                <c:pt idx="22397" formatCode="General">
                  <c:v>1.71951999E-3</c:v>
                </c:pt>
                <c:pt idx="22398" formatCode="General">
                  <c:v>1.71959999E-3</c:v>
                </c:pt>
                <c:pt idx="22399" formatCode="General">
                  <c:v>1.7196799899999999E-3</c:v>
                </c:pt>
                <c:pt idx="22400" formatCode="General">
                  <c:v>1.7197599899999999E-3</c:v>
                </c:pt>
                <c:pt idx="22401" formatCode="General">
                  <c:v>1.7198399900000001E-3</c:v>
                </c:pt>
                <c:pt idx="22402" formatCode="General">
                  <c:v>1.71991999E-3</c:v>
                </c:pt>
                <c:pt idx="22403" formatCode="General">
                  <c:v>1.71999999E-3</c:v>
                </c:pt>
                <c:pt idx="22404" formatCode="General">
                  <c:v>1.72007999E-3</c:v>
                </c:pt>
                <c:pt idx="22405" formatCode="General">
                  <c:v>1.7201599899999999E-3</c:v>
                </c:pt>
                <c:pt idx="22406" formatCode="General">
                  <c:v>1.7202399900000001E-3</c:v>
                </c:pt>
                <c:pt idx="22407" formatCode="General">
                  <c:v>1.72031999E-3</c:v>
                </c:pt>
                <c:pt idx="22408" formatCode="General">
                  <c:v>1.72039999E-3</c:v>
                </c:pt>
                <c:pt idx="22409" formatCode="General">
                  <c:v>1.72047999E-3</c:v>
                </c:pt>
                <c:pt idx="22410" formatCode="General">
                  <c:v>1.7205599899999999E-3</c:v>
                </c:pt>
                <c:pt idx="22411" formatCode="General">
                  <c:v>1.7206399900000001E-3</c:v>
                </c:pt>
                <c:pt idx="22412" formatCode="General">
                  <c:v>1.7207199900000001E-3</c:v>
                </c:pt>
                <c:pt idx="22413" formatCode="General">
                  <c:v>1.72079999E-3</c:v>
                </c:pt>
                <c:pt idx="22414" formatCode="General">
                  <c:v>1.72087999E-3</c:v>
                </c:pt>
                <c:pt idx="22415" formatCode="General">
                  <c:v>1.7209599899999999E-3</c:v>
                </c:pt>
                <c:pt idx="22416" formatCode="General">
                  <c:v>1.7210399899999999E-3</c:v>
                </c:pt>
                <c:pt idx="22417" formatCode="General">
                  <c:v>1.7211199900000001E-3</c:v>
                </c:pt>
                <c:pt idx="22418" formatCode="General">
                  <c:v>1.72119999E-3</c:v>
                </c:pt>
                <c:pt idx="22419" formatCode="General">
                  <c:v>1.72127999E-3</c:v>
                </c:pt>
                <c:pt idx="22420" formatCode="General">
                  <c:v>1.7213599899999999E-3</c:v>
                </c:pt>
                <c:pt idx="22421" formatCode="General">
                  <c:v>1.7214399899999999E-3</c:v>
                </c:pt>
                <c:pt idx="22422" formatCode="General">
                  <c:v>1.7215199900000001E-3</c:v>
                </c:pt>
                <c:pt idx="22423" formatCode="General">
                  <c:v>1.72159999E-3</c:v>
                </c:pt>
                <c:pt idx="22424" formatCode="General">
                  <c:v>1.72167999E-3</c:v>
                </c:pt>
                <c:pt idx="22425" formatCode="General">
                  <c:v>1.72175999E-3</c:v>
                </c:pt>
                <c:pt idx="22426" formatCode="General">
                  <c:v>1.7218399899999999E-3</c:v>
                </c:pt>
                <c:pt idx="22427" formatCode="General">
                  <c:v>1.7219199900000001E-3</c:v>
                </c:pt>
                <c:pt idx="22428" formatCode="General">
                  <c:v>1.72199999E-3</c:v>
                </c:pt>
                <c:pt idx="22429" formatCode="General">
                  <c:v>1.72207999E-3</c:v>
                </c:pt>
                <c:pt idx="22430" formatCode="General">
                  <c:v>1.72215999E-3</c:v>
                </c:pt>
                <c:pt idx="22431" formatCode="General">
                  <c:v>1.7222399899999999E-3</c:v>
                </c:pt>
                <c:pt idx="22432" formatCode="General">
                  <c:v>1.7223199900000001E-3</c:v>
                </c:pt>
                <c:pt idx="22433" formatCode="General">
                  <c:v>1.7223999900000001E-3</c:v>
                </c:pt>
                <c:pt idx="22434" formatCode="General">
                  <c:v>1.72247999E-3</c:v>
                </c:pt>
                <c:pt idx="22435" formatCode="General">
                  <c:v>1.72255999E-3</c:v>
                </c:pt>
                <c:pt idx="22436" formatCode="General">
                  <c:v>1.7226399899999999E-3</c:v>
                </c:pt>
                <c:pt idx="22437" formatCode="General">
                  <c:v>1.7227199900000001E-3</c:v>
                </c:pt>
                <c:pt idx="22438" formatCode="General">
                  <c:v>1.7227999900000001E-3</c:v>
                </c:pt>
                <c:pt idx="22439" formatCode="General">
                  <c:v>1.72287999E-3</c:v>
                </c:pt>
                <c:pt idx="22440" formatCode="General">
                  <c:v>1.72295999E-3</c:v>
                </c:pt>
                <c:pt idx="22441" formatCode="General">
                  <c:v>1.7230399899999999E-3</c:v>
                </c:pt>
                <c:pt idx="22442" formatCode="General">
                  <c:v>1.7231199899999999E-3</c:v>
                </c:pt>
                <c:pt idx="22443" formatCode="General">
                  <c:v>1.7231999900000001E-3</c:v>
                </c:pt>
                <c:pt idx="22444" formatCode="General">
                  <c:v>1.72327999E-3</c:v>
                </c:pt>
                <c:pt idx="22445" formatCode="General">
                  <c:v>1.72335999E-3</c:v>
                </c:pt>
                <c:pt idx="22446" formatCode="General">
                  <c:v>1.72343999E-3</c:v>
                </c:pt>
                <c:pt idx="22447" formatCode="General">
                  <c:v>1.7235199899999999E-3</c:v>
                </c:pt>
                <c:pt idx="22448" formatCode="General">
                  <c:v>1.7235999900000001E-3</c:v>
                </c:pt>
                <c:pt idx="22449" formatCode="General">
                  <c:v>1.72367999E-3</c:v>
                </c:pt>
                <c:pt idx="22450" formatCode="General">
                  <c:v>1.72375999E-3</c:v>
                </c:pt>
                <c:pt idx="22451" formatCode="General">
                  <c:v>1.72383999E-3</c:v>
                </c:pt>
                <c:pt idx="22452" formatCode="General">
                  <c:v>1.7239199899999999E-3</c:v>
                </c:pt>
                <c:pt idx="22453" formatCode="General">
                  <c:v>1.7239999900000001E-3</c:v>
                </c:pt>
                <c:pt idx="22454" formatCode="General">
                  <c:v>1.7240799900000001E-3</c:v>
                </c:pt>
                <c:pt idx="22455" formatCode="General">
                  <c:v>1.72415999E-3</c:v>
                </c:pt>
                <c:pt idx="22456" formatCode="General">
                  <c:v>1.72423999E-3</c:v>
                </c:pt>
                <c:pt idx="22457" formatCode="General">
                  <c:v>1.7243199899999999E-3</c:v>
                </c:pt>
                <c:pt idx="22458" formatCode="General">
                  <c:v>1.7243999900000001E-3</c:v>
                </c:pt>
                <c:pt idx="22459" formatCode="General">
                  <c:v>1.7244799900000001E-3</c:v>
                </c:pt>
                <c:pt idx="22460" formatCode="General">
                  <c:v>1.72455999E-3</c:v>
                </c:pt>
                <c:pt idx="22461" formatCode="General">
                  <c:v>1.72463999E-3</c:v>
                </c:pt>
                <c:pt idx="22462" formatCode="General">
                  <c:v>1.7247199899999999E-3</c:v>
                </c:pt>
                <c:pt idx="22463" formatCode="General">
                  <c:v>1.7247999899999999E-3</c:v>
                </c:pt>
                <c:pt idx="22464" formatCode="General">
                  <c:v>1.7248799900000001E-3</c:v>
                </c:pt>
                <c:pt idx="22465" formatCode="General">
                  <c:v>1.72495999E-3</c:v>
                </c:pt>
                <c:pt idx="22466" formatCode="General">
                  <c:v>1.72503999E-3</c:v>
                </c:pt>
                <c:pt idx="22467" formatCode="General">
                  <c:v>1.7251199899999999E-3</c:v>
                </c:pt>
                <c:pt idx="22468" formatCode="General">
                  <c:v>1.7251999899999999E-3</c:v>
                </c:pt>
                <c:pt idx="22469" formatCode="General">
                  <c:v>1.7252799900000001E-3</c:v>
                </c:pt>
                <c:pt idx="22470" formatCode="General">
                  <c:v>1.72535999E-3</c:v>
                </c:pt>
                <c:pt idx="22471" formatCode="General">
                  <c:v>1.72543999E-3</c:v>
                </c:pt>
                <c:pt idx="22472" formatCode="General">
                  <c:v>1.72551999E-3</c:v>
                </c:pt>
                <c:pt idx="22473" formatCode="General">
                  <c:v>1.7255999899999999E-3</c:v>
                </c:pt>
                <c:pt idx="22474" formatCode="General">
                  <c:v>1.7256799900000001E-3</c:v>
                </c:pt>
                <c:pt idx="22475" formatCode="General">
                  <c:v>1.7257599900000001E-3</c:v>
                </c:pt>
                <c:pt idx="22476" formatCode="General">
                  <c:v>1.72583999E-3</c:v>
                </c:pt>
                <c:pt idx="22477" formatCode="General">
                  <c:v>1.72591999E-3</c:v>
                </c:pt>
                <c:pt idx="22478" formatCode="General">
                  <c:v>1.7259999899999999E-3</c:v>
                </c:pt>
                <c:pt idx="22479" formatCode="General">
                  <c:v>1.7260799900000001E-3</c:v>
                </c:pt>
                <c:pt idx="22480" formatCode="General">
                  <c:v>1.7261599900000001E-3</c:v>
                </c:pt>
                <c:pt idx="22481" formatCode="General">
                  <c:v>1.72623999E-3</c:v>
                </c:pt>
                <c:pt idx="22482" formatCode="General">
                  <c:v>1.72631999E-3</c:v>
                </c:pt>
                <c:pt idx="22483" formatCode="General">
                  <c:v>1.7263999899999999E-3</c:v>
                </c:pt>
                <c:pt idx="22484" formatCode="General">
                  <c:v>1.7264799899999999E-3</c:v>
                </c:pt>
                <c:pt idx="22485" formatCode="General">
                  <c:v>1.7265599900000001E-3</c:v>
                </c:pt>
                <c:pt idx="22486" formatCode="General">
                  <c:v>1.72663999E-3</c:v>
                </c:pt>
                <c:pt idx="22487" formatCode="General">
                  <c:v>1.72671999E-3</c:v>
                </c:pt>
                <c:pt idx="22488" formatCode="General">
                  <c:v>1.7267999899999999E-3</c:v>
                </c:pt>
                <c:pt idx="22489" formatCode="General">
                  <c:v>1.7268799899999999E-3</c:v>
                </c:pt>
                <c:pt idx="22490" formatCode="General">
                  <c:v>1.7269599900000001E-3</c:v>
                </c:pt>
                <c:pt idx="22491" formatCode="General">
                  <c:v>1.72703999E-3</c:v>
                </c:pt>
                <c:pt idx="22492" formatCode="General">
                  <c:v>1.72711999E-3</c:v>
                </c:pt>
                <c:pt idx="22493" formatCode="General">
                  <c:v>1.72719999E-3</c:v>
                </c:pt>
                <c:pt idx="22494" formatCode="General">
                  <c:v>1.7272799899999999E-3</c:v>
                </c:pt>
                <c:pt idx="22495" formatCode="General">
                  <c:v>1.7273599900000001E-3</c:v>
                </c:pt>
                <c:pt idx="22496" formatCode="General">
                  <c:v>1.72743999E-3</c:v>
                </c:pt>
                <c:pt idx="22497" formatCode="General">
                  <c:v>1.72751999E-3</c:v>
                </c:pt>
                <c:pt idx="22498" formatCode="General">
                  <c:v>1.72759999E-3</c:v>
                </c:pt>
                <c:pt idx="22499" formatCode="General">
                  <c:v>1.7276799899999999E-3</c:v>
                </c:pt>
                <c:pt idx="22500" formatCode="General">
                  <c:v>1.7277599900000001E-3</c:v>
                </c:pt>
                <c:pt idx="22501" formatCode="General">
                  <c:v>1.7278399900000001E-3</c:v>
                </c:pt>
                <c:pt idx="22502" formatCode="General">
                  <c:v>1.72791999E-3</c:v>
                </c:pt>
                <c:pt idx="22503" formatCode="General">
                  <c:v>1.72799999E-3</c:v>
                </c:pt>
                <c:pt idx="22504" formatCode="General">
                  <c:v>1.7280799899999999E-3</c:v>
                </c:pt>
                <c:pt idx="22505" formatCode="General">
                  <c:v>1.7281599899999999E-3</c:v>
                </c:pt>
                <c:pt idx="22506" formatCode="General">
                  <c:v>1.7282399900000001E-3</c:v>
                </c:pt>
                <c:pt idx="22507" formatCode="General">
                  <c:v>1.72831999E-3</c:v>
                </c:pt>
                <c:pt idx="22508" formatCode="General">
                  <c:v>1.72839999E-3</c:v>
                </c:pt>
                <c:pt idx="22509" formatCode="General">
                  <c:v>1.7284799899999999E-3</c:v>
                </c:pt>
                <c:pt idx="22510" formatCode="General">
                  <c:v>1.7285599899999999E-3</c:v>
                </c:pt>
                <c:pt idx="22511" formatCode="General">
                  <c:v>1.7286399900000001E-3</c:v>
                </c:pt>
                <c:pt idx="22512" formatCode="General">
                  <c:v>1.72871999E-3</c:v>
                </c:pt>
                <c:pt idx="22513" formatCode="General">
                  <c:v>1.72879999E-3</c:v>
                </c:pt>
                <c:pt idx="22514" formatCode="General">
                  <c:v>1.72887999E-3</c:v>
                </c:pt>
                <c:pt idx="22515" formatCode="General">
                  <c:v>1.7289599899999999E-3</c:v>
                </c:pt>
                <c:pt idx="22516" formatCode="General">
                  <c:v>1.7290399900000001E-3</c:v>
                </c:pt>
                <c:pt idx="22517" formatCode="General">
                  <c:v>1.72911999E-3</c:v>
                </c:pt>
                <c:pt idx="22518" formatCode="General">
                  <c:v>1.72919999E-3</c:v>
                </c:pt>
                <c:pt idx="22519" formatCode="General">
                  <c:v>1.72927999E-3</c:v>
                </c:pt>
                <c:pt idx="22520" formatCode="General">
                  <c:v>1.7293599899999999E-3</c:v>
                </c:pt>
                <c:pt idx="22521" formatCode="General">
                  <c:v>1.7294399900000001E-3</c:v>
                </c:pt>
                <c:pt idx="22522" formatCode="General">
                  <c:v>1.7295199900000001E-3</c:v>
                </c:pt>
                <c:pt idx="22523" formatCode="General">
                  <c:v>1.72959999E-3</c:v>
                </c:pt>
                <c:pt idx="22524" formatCode="General">
                  <c:v>1.72967999E-3</c:v>
                </c:pt>
                <c:pt idx="22525" formatCode="General">
                  <c:v>1.7297599899999999E-3</c:v>
                </c:pt>
                <c:pt idx="22526" formatCode="General">
                  <c:v>1.7298399900000001E-3</c:v>
                </c:pt>
                <c:pt idx="22527" formatCode="General">
                  <c:v>1.7299199900000001E-3</c:v>
                </c:pt>
                <c:pt idx="22528" formatCode="General">
                  <c:v>1.72999999E-3</c:v>
                </c:pt>
                <c:pt idx="22529" formatCode="General">
                  <c:v>1.73007999E-3</c:v>
                </c:pt>
                <c:pt idx="22530" formatCode="General">
                  <c:v>1.7301599899999999E-3</c:v>
                </c:pt>
                <c:pt idx="22531" formatCode="General">
                  <c:v>1.7302399899999999E-3</c:v>
                </c:pt>
                <c:pt idx="22532" formatCode="General">
                  <c:v>1.7303199900000001E-3</c:v>
                </c:pt>
                <c:pt idx="22533" formatCode="General">
                  <c:v>1.73039999E-3</c:v>
                </c:pt>
                <c:pt idx="22534" formatCode="General">
                  <c:v>1.73047999E-3</c:v>
                </c:pt>
                <c:pt idx="22535" formatCode="General">
                  <c:v>1.73055999E-3</c:v>
                </c:pt>
                <c:pt idx="22536" formatCode="General">
                  <c:v>1.7306399899999999E-3</c:v>
                </c:pt>
                <c:pt idx="22537" formatCode="General">
                  <c:v>1.7307199900000001E-3</c:v>
                </c:pt>
                <c:pt idx="22538" formatCode="General">
                  <c:v>1.73079999E-3</c:v>
                </c:pt>
                <c:pt idx="22539" formatCode="General">
                  <c:v>1.73087999E-3</c:v>
                </c:pt>
                <c:pt idx="22540" formatCode="General">
                  <c:v>1.73095999E-3</c:v>
                </c:pt>
                <c:pt idx="22541" formatCode="General">
                  <c:v>1.7310399899999999E-3</c:v>
                </c:pt>
                <c:pt idx="22542" formatCode="General">
                  <c:v>1.7311199900000001E-3</c:v>
                </c:pt>
                <c:pt idx="22543" formatCode="General">
                  <c:v>1.7311999900000001E-3</c:v>
                </c:pt>
                <c:pt idx="22544" formatCode="General">
                  <c:v>1.73127999E-3</c:v>
                </c:pt>
                <c:pt idx="22545" formatCode="General">
                  <c:v>1.73135999E-3</c:v>
                </c:pt>
                <c:pt idx="22546" formatCode="General">
                  <c:v>1.7314399899999999E-3</c:v>
                </c:pt>
                <c:pt idx="22547" formatCode="General">
                  <c:v>1.7315199900000001E-3</c:v>
                </c:pt>
                <c:pt idx="22548" formatCode="General">
                  <c:v>1.7315999900000001E-3</c:v>
                </c:pt>
                <c:pt idx="22549" formatCode="General">
                  <c:v>1.73167999E-3</c:v>
                </c:pt>
                <c:pt idx="22550" formatCode="General">
                  <c:v>1.73175999E-3</c:v>
                </c:pt>
                <c:pt idx="22551" formatCode="General">
                  <c:v>1.7318399899999999E-3</c:v>
                </c:pt>
                <c:pt idx="22552" formatCode="General">
                  <c:v>1.7319199899999999E-3</c:v>
                </c:pt>
                <c:pt idx="22553" formatCode="General">
                  <c:v>1.7319999900000001E-3</c:v>
                </c:pt>
                <c:pt idx="22554" formatCode="General">
                  <c:v>1.73207999E-3</c:v>
                </c:pt>
                <c:pt idx="22555" formatCode="General">
                  <c:v>1.73215999E-3</c:v>
                </c:pt>
                <c:pt idx="22556" formatCode="General">
                  <c:v>1.7322399899999999E-3</c:v>
                </c:pt>
                <c:pt idx="22557" formatCode="General">
                  <c:v>1.7323199899999999E-3</c:v>
                </c:pt>
                <c:pt idx="22558" formatCode="General">
                  <c:v>1.7323999900000001E-3</c:v>
                </c:pt>
                <c:pt idx="22559" formatCode="General">
                  <c:v>1.73247999E-3</c:v>
                </c:pt>
                <c:pt idx="22560" formatCode="General">
                  <c:v>1.73255999E-3</c:v>
                </c:pt>
                <c:pt idx="22561" formatCode="General">
                  <c:v>1.73263999E-3</c:v>
                </c:pt>
                <c:pt idx="22562" formatCode="General">
                  <c:v>1.7327199899999999E-3</c:v>
                </c:pt>
                <c:pt idx="22563" formatCode="General">
                  <c:v>1.7327999900000001E-3</c:v>
                </c:pt>
                <c:pt idx="22564" formatCode="General">
                  <c:v>1.7328799900000001E-3</c:v>
                </c:pt>
                <c:pt idx="22565" formatCode="General">
                  <c:v>1.73295999E-3</c:v>
                </c:pt>
                <c:pt idx="22566" formatCode="General">
                  <c:v>1.73303999E-3</c:v>
                </c:pt>
                <c:pt idx="22567" formatCode="General">
                  <c:v>1.7331199899999999E-3</c:v>
                </c:pt>
                <c:pt idx="22568" formatCode="General">
                  <c:v>1.7331999900000001E-3</c:v>
                </c:pt>
                <c:pt idx="22569" formatCode="General">
                  <c:v>1.7332799900000001E-3</c:v>
                </c:pt>
                <c:pt idx="22570" formatCode="General">
                  <c:v>1.73335999E-3</c:v>
                </c:pt>
                <c:pt idx="22571" formatCode="General">
                  <c:v>1.73343999E-3</c:v>
                </c:pt>
                <c:pt idx="22572" formatCode="General">
                  <c:v>1.7335199899999999E-3</c:v>
                </c:pt>
                <c:pt idx="22573" formatCode="General">
                  <c:v>1.7335999899999999E-3</c:v>
                </c:pt>
                <c:pt idx="22574" formatCode="General">
                  <c:v>1.7336799900000001E-3</c:v>
                </c:pt>
                <c:pt idx="22575" formatCode="General">
                  <c:v>1.73375999E-3</c:v>
                </c:pt>
                <c:pt idx="22576" formatCode="General">
                  <c:v>1.73383999E-3</c:v>
                </c:pt>
                <c:pt idx="22577" formatCode="General">
                  <c:v>1.7339199899999999E-3</c:v>
                </c:pt>
                <c:pt idx="22578" formatCode="General">
                  <c:v>1.7339999899999999E-3</c:v>
                </c:pt>
                <c:pt idx="22579" formatCode="General">
                  <c:v>1.7340799900000001E-3</c:v>
                </c:pt>
                <c:pt idx="22580" formatCode="General">
                  <c:v>1.73415999E-3</c:v>
                </c:pt>
                <c:pt idx="22581" formatCode="General">
                  <c:v>1.73423999E-3</c:v>
                </c:pt>
                <c:pt idx="22582" formatCode="General">
                  <c:v>1.73431999E-3</c:v>
                </c:pt>
                <c:pt idx="22583" formatCode="General">
                  <c:v>1.7343999899999999E-3</c:v>
                </c:pt>
                <c:pt idx="22584" formatCode="General">
                  <c:v>1.7344799900000001E-3</c:v>
                </c:pt>
                <c:pt idx="22585" formatCode="General">
                  <c:v>1.73455999E-3</c:v>
                </c:pt>
                <c:pt idx="22586" formatCode="General">
                  <c:v>1.73463999E-3</c:v>
                </c:pt>
                <c:pt idx="22587" formatCode="General">
                  <c:v>1.73471999E-3</c:v>
                </c:pt>
                <c:pt idx="22588" formatCode="General">
                  <c:v>1.7347999899999999E-3</c:v>
                </c:pt>
                <c:pt idx="22589" formatCode="General">
                  <c:v>1.7348799900000001E-3</c:v>
                </c:pt>
                <c:pt idx="22590" formatCode="General">
                  <c:v>1.7349599900000001E-3</c:v>
                </c:pt>
                <c:pt idx="22591" formatCode="General">
                  <c:v>1.73503999E-3</c:v>
                </c:pt>
                <c:pt idx="22592" formatCode="General">
                  <c:v>1.73511999E-3</c:v>
                </c:pt>
                <c:pt idx="22593" formatCode="General">
                  <c:v>1.7351999899999999E-3</c:v>
                </c:pt>
                <c:pt idx="22594" formatCode="General">
                  <c:v>1.7352799899999999E-3</c:v>
                </c:pt>
                <c:pt idx="22595" formatCode="General">
                  <c:v>1.7353599900000001E-3</c:v>
                </c:pt>
                <c:pt idx="22596" formatCode="General">
                  <c:v>1.73543999E-3</c:v>
                </c:pt>
                <c:pt idx="22597" formatCode="General">
                  <c:v>1.73551999E-3</c:v>
                </c:pt>
                <c:pt idx="22598" formatCode="General">
                  <c:v>1.7355999899999999E-3</c:v>
                </c:pt>
                <c:pt idx="22599" formatCode="General">
                  <c:v>1.7356799899999999E-3</c:v>
                </c:pt>
                <c:pt idx="22600" formatCode="General">
                  <c:v>1.7357599900000001E-3</c:v>
                </c:pt>
                <c:pt idx="22601" formatCode="General">
                  <c:v>1.73583999E-3</c:v>
                </c:pt>
                <c:pt idx="22602" formatCode="General">
                  <c:v>1.73591999E-3</c:v>
                </c:pt>
                <c:pt idx="22603" formatCode="General">
                  <c:v>1.73599999E-3</c:v>
                </c:pt>
                <c:pt idx="22604" formatCode="General">
                  <c:v>1.7360799899999999E-3</c:v>
                </c:pt>
                <c:pt idx="22605" formatCode="General">
                  <c:v>1.7361599900000001E-3</c:v>
                </c:pt>
                <c:pt idx="22606" formatCode="General">
                  <c:v>1.73623999E-3</c:v>
                </c:pt>
                <c:pt idx="22607" formatCode="General">
                  <c:v>1.73631999E-3</c:v>
                </c:pt>
                <c:pt idx="22608" formatCode="General">
                  <c:v>1.73639999E-3</c:v>
                </c:pt>
                <c:pt idx="22609" formatCode="General">
                  <c:v>1.7364799899999999E-3</c:v>
                </c:pt>
                <c:pt idx="22610" formatCode="General">
                  <c:v>1.7365599900000001E-3</c:v>
                </c:pt>
                <c:pt idx="22611" formatCode="General">
                  <c:v>1.7366399900000001E-3</c:v>
                </c:pt>
                <c:pt idx="22612" formatCode="General">
                  <c:v>1.73671999E-3</c:v>
                </c:pt>
                <c:pt idx="22613" formatCode="General">
                  <c:v>1.73679999E-3</c:v>
                </c:pt>
                <c:pt idx="22614" formatCode="General">
                  <c:v>1.7368799899999999E-3</c:v>
                </c:pt>
                <c:pt idx="22615" formatCode="General">
                  <c:v>1.7369599900000001E-3</c:v>
                </c:pt>
                <c:pt idx="22616" formatCode="General">
                  <c:v>1.7370399900000001E-3</c:v>
                </c:pt>
                <c:pt idx="22617" formatCode="General">
                  <c:v>1.73711999E-3</c:v>
                </c:pt>
                <c:pt idx="22618" formatCode="General">
                  <c:v>1.73719999E-3</c:v>
                </c:pt>
                <c:pt idx="22619" formatCode="General">
                  <c:v>1.7372799899999999E-3</c:v>
                </c:pt>
                <c:pt idx="22620" formatCode="General">
                  <c:v>1.7373599899999999E-3</c:v>
                </c:pt>
                <c:pt idx="22621" formatCode="General">
                  <c:v>1.7374399900000001E-3</c:v>
                </c:pt>
                <c:pt idx="22622" formatCode="General">
                  <c:v>1.73751999E-3</c:v>
                </c:pt>
                <c:pt idx="22623" formatCode="General">
                  <c:v>1.73759999E-3</c:v>
                </c:pt>
                <c:pt idx="22624" formatCode="General">
                  <c:v>1.73767999E-3</c:v>
                </c:pt>
                <c:pt idx="22625" formatCode="General">
                  <c:v>1.7377599899999999E-3</c:v>
                </c:pt>
                <c:pt idx="22626" formatCode="General">
                  <c:v>1.7378399900000001E-3</c:v>
                </c:pt>
                <c:pt idx="22627" formatCode="General">
                  <c:v>1.73791999E-3</c:v>
                </c:pt>
                <c:pt idx="22628" formatCode="General">
                  <c:v>1.73799999E-3</c:v>
                </c:pt>
                <c:pt idx="22629" formatCode="General">
                  <c:v>1.73807999E-3</c:v>
                </c:pt>
                <c:pt idx="22630" formatCode="General">
                  <c:v>1.7381599899999999E-3</c:v>
                </c:pt>
                <c:pt idx="22631" formatCode="General">
                  <c:v>1.7382399900000001E-3</c:v>
                </c:pt>
                <c:pt idx="22632" formatCode="General">
                  <c:v>1.7383199900000001E-3</c:v>
                </c:pt>
                <c:pt idx="22633" formatCode="General">
                  <c:v>1.73839999E-3</c:v>
                </c:pt>
                <c:pt idx="22634" formatCode="General">
                  <c:v>1.73847999E-3</c:v>
                </c:pt>
                <c:pt idx="22635" formatCode="General">
                  <c:v>1.7385599899999999E-3</c:v>
                </c:pt>
                <c:pt idx="22636" formatCode="General">
                  <c:v>1.7386399900000001E-3</c:v>
                </c:pt>
                <c:pt idx="22637" formatCode="General">
                  <c:v>1.7387199900000001E-3</c:v>
                </c:pt>
                <c:pt idx="22638" formatCode="General">
                  <c:v>1.73879999E-3</c:v>
                </c:pt>
                <c:pt idx="22639" formatCode="General">
                  <c:v>1.73887999E-3</c:v>
                </c:pt>
                <c:pt idx="22640" formatCode="General">
                  <c:v>1.7389599899999999E-3</c:v>
                </c:pt>
                <c:pt idx="22641" formatCode="General">
                  <c:v>1.7390399899999999E-3</c:v>
                </c:pt>
                <c:pt idx="22642" formatCode="General">
                  <c:v>1.7391199900000001E-3</c:v>
                </c:pt>
                <c:pt idx="22643" formatCode="General">
                  <c:v>1.73919999E-3</c:v>
                </c:pt>
                <c:pt idx="22644" formatCode="General">
                  <c:v>1.73927999E-3</c:v>
                </c:pt>
                <c:pt idx="22645" formatCode="General">
                  <c:v>1.7393599899999999E-3</c:v>
                </c:pt>
                <c:pt idx="22646" formatCode="General">
                  <c:v>1.7394399899999999E-3</c:v>
                </c:pt>
                <c:pt idx="22647" formatCode="General">
                  <c:v>1.7395199900000001E-3</c:v>
                </c:pt>
                <c:pt idx="22648" formatCode="General">
                  <c:v>1.73959999E-3</c:v>
                </c:pt>
                <c:pt idx="22649" formatCode="General">
                  <c:v>1.73967999E-3</c:v>
                </c:pt>
                <c:pt idx="22650" formatCode="General">
                  <c:v>1.73975999E-3</c:v>
                </c:pt>
                <c:pt idx="22651" formatCode="General">
                  <c:v>1.7398399899999999E-3</c:v>
                </c:pt>
                <c:pt idx="22652" formatCode="General">
                  <c:v>1.7399199900000001E-3</c:v>
                </c:pt>
                <c:pt idx="22653" formatCode="General">
                  <c:v>1.7399999900000001E-3</c:v>
                </c:pt>
                <c:pt idx="22654" formatCode="General">
                  <c:v>1.74007999E-3</c:v>
                </c:pt>
                <c:pt idx="22655" formatCode="General">
                  <c:v>1.74015999E-3</c:v>
                </c:pt>
                <c:pt idx="22656" formatCode="General">
                  <c:v>1.7402399899999999E-3</c:v>
                </c:pt>
                <c:pt idx="22657" formatCode="General">
                  <c:v>1.7403199900000001E-3</c:v>
                </c:pt>
                <c:pt idx="22658" formatCode="General">
                  <c:v>1.7403999900000001E-3</c:v>
                </c:pt>
                <c:pt idx="22659" formatCode="General">
                  <c:v>1.74047999E-3</c:v>
                </c:pt>
                <c:pt idx="22660" formatCode="General">
                  <c:v>1.74055999E-3</c:v>
                </c:pt>
                <c:pt idx="22661" formatCode="General">
                  <c:v>1.7406399899999999E-3</c:v>
                </c:pt>
                <c:pt idx="22662" formatCode="General">
                  <c:v>1.7407199899999999E-3</c:v>
                </c:pt>
                <c:pt idx="22663" formatCode="General">
                  <c:v>1.7407999900000001E-3</c:v>
                </c:pt>
                <c:pt idx="22664" formatCode="General">
                  <c:v>1.74087999E-3</c:v>
                </c:pt>
                <c:pt idx="22665" formatCode="General">
                  <c:v>1.74095999E-3</c:v>
                </c:pt>
                <c:pt idx="22666" formatCode="General">
                  <c:v>1.7410399899999999E-3</c:v>
                </c:pt>
                <c:pt idx="22667" formatCode="General">
                  <c:v>1.7411199899999999E-3</c:v>
                </c:pt>
                <c:pt idx="22668" formatCode="General">
                  <c:v>1.7411999900000001E-3</c:v>
                </c:pt>
                <c:pt idx="22669" formatCode="General">
                  <c:v>1.74127999E-3</c:v>
                </c:pt>
                <c:pt idx="22670" formatCode="General">
                  <c:v>1.74135999E-3</c:v>
                </c:pt>
                <c:pt idx="22671" formatCode="General">
                  <c:v>1.74143999E-3</c:v>
                </c:pt>
                <c:pt idx="22672" formatCode="General">
                  <c:v>1.7415199899999999E-3</c:v>
                </c:pt>
                <c:pt idx="22673" formatCode="General">
                  <c:v>1.7415999900000001E-3</c:v>
                </c:pt>
                <c:pt idx="22674" formatCode="General">
                  <c:v>1.74167999E-3</c:v>
                </c:pt>
                <c:pt idx="22675" formatCode="General">
                  <c:v>1.74175999E-3</c:v>
                </c:pt>
                <c:pt idx="22676" formatCode="General">
                  <c:v>1.74183999E-3</c:v>
                </c:pt>
                <c:pt idx="22677" formatCode="General">
                  <c:v>1.7419199899999999E-3</c:v>
                </c:pt>
                <c:pt idx="22678" formatCode="General">
                  <c:v>1.7419999900000001E-3</c:v>
                </c:pt>
                <c:pt idx="22679" formatCode="General">
                  <c:v>1.7420799900000001E-3</c:v>
                </c:pt>
                <c:pt idx="22680" formatCode="General">
                  <c:v>1.74215999E-3</c:v>
                </c:pt>
                <c:pt idx="22681" formatCode="General">
                  <c:v>1.74223999E-3</c:v>
                </c:pt>
                <c:pt idx="22682" formatCode="General">
                  <c:v>1.7423199899999999E-3</c:v>
                </c:pt>
                <c:pt idx="22683" formatCode="General">
                  <c:v>1.7423999899999999E-3</c:v>
                </c:pt>
                <c:pt idx="22684" formatCode="General">
                  <c:v>1.7424799900000001E-3</c:v>
                </c:pt>
                <c:pt idx="22685" formatCode="General">
                  <c:v>1.74255999E-3</c:v>
                </c:pt>
                <c:pt idx="22686" formatCode="General">
                  <c:v>1.74263999E-3</c:v>
                </c:pt>
                <c:pt idx="22687" formatCode="General">
                  <c:v>1.7427199899999999E-3</c:v>
                </c:pt>
                <c:pt idx="22688" formatCode="General">
                  <c:v>1.7427999899999999E-3</c:v>
                </c:pt>
                <c:pt idx="22689" formatCode="General">
                  <c:v>1.7428799900000001E-3</c:v>
                </c:pt>
                <c:pt idx="22690" formatCode="General">
                  <c:v>1.74295999E-3</c:v>
                </c:pt>
                <c:pt idx="22691" formatCode="General">
                  <c:v>1.74303999E-3</c:v>
                </c:pt>
                <c:pt idx="22692" formatCode="General">
                  <c:v>1.74311999E-3</c:v>
                </c:pt>
                <c:pt idx="22693" formatCode="General">
                  <c:v>1.7431999899999999E-3</c:v>
                </c:pt>
                <c:pt idx="22694" formatCode="General">
                  <c:v>1.7432799900000001E-3</c:v>
                </c:pt>
                <c:pt idx="22695" formatCode="General">
                  <c:v>1.74335999E-3</c:v>
                </c:pt>
                <c:pt idx="22696" formatCode="General">
                  <c:v>1.74343999E-3</c:v>
                </c:pt>
                <c:pt idx="22697" formatCode="General">
                  <c:v>1.74351999E-3</c:v>
                </c:pt>
                <c:pt idx="22698" formatCode="General">
                  <c:v>1.7435999899999999E-3</c:v>
                </c:pt>
                <c:pt idx="22699" formatCode="General">
                  <c:v>1.7436799900000001E-3</c:v>
                </c:pt>
                <c:pt idx="22700" formatCode="General">
                  <c:v>1.7437599900000001E-3</c:v>
                </c:pt>
                <c:pt idx="22701" formatCode="General">
                  <c:v>1.74383999E-3</c:v>
                </c:pt>
                <c:pt idx="22702" formatCode="General">
                  <c:v>1.74391999E-3</c:v>
                </c:pt>
                <c:pt idx="22703" formatCode="General">
                  <c:v>1.7439999899999999E-3</c:v>
                </c:pt>
                <c:pt idx="22704" formatCode="General">
                  <c:v>1.7440799900000001E-3</c:v>
                </c:pt>
                <c:pt idx="22705" formatCode="General">
                  <c:v>1.7441599900000001E-3</c:v>
                </c:pt>
                <c:pt idx="22706" formatCode="General">
                  <c:v>1.74423999E-3</c:v>
                </c:pt>
                <c:pt idx="22707" formatCode="General">
                  <c:v>1.74431999E-3</c:v>
                </c:pt>
                <c:pt idx="22708" formatCode="General">
                  <c:v>1.7443999899999999E-3</c:v>
                </c:pt>
                <c:pt idx="22709" formatCode="General">
                  <c:v>1.7444799899999999E-3</c:v>
                </c:pt>
                <c:pt idx="22710" formatCode="General">
                  <c:v>1.7445599900000001E-3</c:v>
                </c:pt>
                <c:pt idx="22711" formatCode="General">
                  <c:v>1.74463999E-3</c:v>
                </c:pt>
                <c:pt idx="22712" formatCode="General">
                  <c:v>1.74471999E-3</c:v>
                </c:pt>
                <c:pt idx="22713" formatCode="General">
                  <c:v>1.7447999899999999E-3</c:v>
                </c:pt>
                <c:pt idx="22714" formatCode="General">
                  <c:v>1.7448799899999999E-3</c:v>
                </c:pt>
                <c:pt idx="22715" formatCode="General">
                  <c:v>1.7449599900000001E-3</c:v>
                </c:pt>
                <c:pt idx="22716" formatCode="General">
                  <c:v>1.74503999E-3</c:v>
                </c:pt>
                <c:pt idx="22717" formatCode="General">
                  <c:v>1.74511999E-3</c:v>
                </c:pt>
                <c:pt idx="22718" formatCode="General">
                  <c:v>1.74519999E-3</c:v>
                </c:pt>
                <c:pt idx="22719" formatCode="General">
                  <c:v>1.7452799899999999E-3</c:v>
                </c:pt>
                <c:pt idx="22720" formatCode="General">
                  <c:v>1.7453599900000001E-3</c:v>
                </c:pt>
                <c:pt idx="22721" formatCode="General">
                  <c:v>1.7454399900000001E-3</c:v>
                </c:pt>
                <c:pt idx="22722" formatCode="General">
                  <c:v>1.74551999E-3</c:v>
                </c:pt>
                <c:pt idx="22723" formatCode="General">
                  <c:v>1.74559999E-3</c:v>
                </c:pt>
                <c:pt idx="22724" formatCode="General">
                  <c:v>1.7456799899999999E-3</c:v>
                </c:pt>
                <c:pt idx="22725" formatCode="General">
                  <c:v>1.7457599900000001E-3</c:v>
                </c:pt>
                <c:pt idx="22726" formatCode="General">
                  <c:v>1.7458399900000001E-3</c:v>
                </c:pt>
                <c:pt idx="22727" formatCode="General">
                  <c:v>1.74591999E-3</c:v>
                </c:pt>
                <c:pt idx="22728" formatCode="General">
                  <c:v>1.74599999E-3</c:v>
                </c:pt>
                <c:pt idx="22729" formatCode="General">
                  <c:v>1.7460799899999999E-3</c:v>
                </c:pt>
                <c:pt idx="22730" formatCode="General">
                  <c:v>1.7461599899999999E-3</c:v>
                </c:pt>
                <c:pt idx="22731" formatCode="General">
                  <c:v>1.7462399900000001E-3</c:v>
                </c:pt>
                <c:pt idx="22732" formatCode="General">
                  <c:v>1.74631999E-3</c:v>
                </c:pt>
                <c:pt idx="22733" formatCode="General">
                  <c:v>1.74639999E-3</c:v>
                </c:pt>
                <c:pt idx="22734" formatCode="General">
                  <c:v>1.7464799899999999E-3</c:v>
                </c:pt>
                <c:pt idx="22735" formatCode="General">
                  <c:v>1.7465599899999999E-3</c:v>
                </c:pt>
                <c:pt idx="22736" formatCode="General">
                  <c:v>1.7466399900000001E-3</c:v>
                </c:pt>
                <c:pt idx="22737" formatCode="General">
                  <c:v>1.74671999E-3</c:v>
                </c:pt>
                <c:pt idx="22738" formatCode="General">
                  <c:v>1.74679999E-3</c:v>
                </c:pt>
                <c:pt idx="22739" formatCode="General">
                  <c:v>1.74687999E-3</c:v>
                </c:pt>
                <c:pt idx="22740" formatCode="General">
                  <c:v>1.7469599899999999E-3</c:v>
                </c:pt>
                <c:pt idx="22741" formatCode="General">
                  <c:v>1.7470399900000001E-3</c:v>
                </c:pt>
                <c:pt idx="22742" formatCode="General">
                  <c:v>1.74711999E-3</c:v>
                </c:pt>
                <c:pt idx="22743" formatCode="General">
                  <c:v>1.74719999E-3</c:v>
                </c:pt>
                <c:pt idx="22744" formatCode="General">
                  <c:v>1.74727999E-3</c:v>
                </c:pt>
                <c:pt idx="22745" formatCode="General">
                  <c:v>1.7473599899999999E-3</c:v>
                </c:pt>
                <c:pt idx="22746" formatCode="General">
                  <c:v>1.7474399900000001E-3</c:v>
                </c:pt>
                <c:pt idx="22747" formatCode="General">
                  <c:v>1.7475199900000001E-3</c:v>
                </c:pt>
                <c:pt idx="22748" formatCode="General">
                  <c:v>1.74759999E-3</c:v>
                </c:pt>
                <c:pt idx="22749" formatCode="General">
                  <c:v>1.74767999E-3</c:v>
                </c:pt>
                <c:pt idx="22750" formatCode="General">
                  <c:v>1.7477599899999999E-3</c:v>
                </c:pt>
                <c:pt idx="22751" formatCode="General">
                  <c:v>1.7478399899999999E-3</c:v>
                </c:pt>
                <c:pt idx="22752" formatCode="General">
                  <c:v>1.7479199900000001E-3</c:v>
                </c:pt>
                <c:pt idx="22753" formatCode="General">
                  <c:v>1.74799999E-3</c:v>
                </c:pt>
                <c:pt idx="22754" formatCode="General">
                  <c:v>1.74807999E-3</c:v>
                </c:pt>
                <c:pt idx="22755" formatCode="General">
                  <c:v>1.7481599899999999E-3</c:v>
                </c:pt>
                <c:pt idx="22756" formatCode="General">
                  <c:v>1.7482399899999999E-3</c:v>
                </c:pt>
                <c:pt idx="22757" formatCode="General">
                  <c:v>1.7483199900000001E-3</c:v>
                </c:pt>
                <c:pt idx="22758" formatCode="General">
                  <c:v>1.74839999E-3</c:v>
                </c:pt>
                <c:pt idx="22759" formatCode="General">
                  <c:v>1.74847999E-3</c:v>
                </c:pt>
                <c:pt idx="22760" formatCode="General">
                  <c:v>1.74855999E-3</c:v>
                </c:pt>
                <c:pt idx="22761" formatCode="General">
                  <c:v>1.7486399899999999E-3</c:v>
                </c:pt>
                <c:pt idx="22762" formatCode="General">
                  <c:v>1.7487199900000001E-3</c:v>
                </c:pt>
                <c:pt idx="22763" formatCode="General">
                  <c:v>1.74879999E-3</c:v>
                </c:pt>
                <c:pt idx="22764" formatCode="General">
                  <c:v>1.74887999E-3</c:v>
                </c:pt>
                <c:pt idx="22765" formatCode="General">
                  <c:v>1.74895999E-3</c:v>
                </c:pt>
                <c:pt idx="22766" formatCode="General">
                  <c:v>1.7490399899999999E-3</c:v>
                </c:pt>
                <c:pt idx="22767" formatCode="General">
                  <c:v>1.7491199900000001E-3</c:v>
                </c:pt>
                <c:pt idx="22768" formatCode="General">
                  <c:v>1.7491999900000001E-3</c:v>
                </c:pt>
                <c:pt idx="22769" formatCode="General">
                  <c:v>1.74927999E-3</c:v>
                </c:pt>
                <c:pt idx="22770" formatCode="General">
                  <c:v>1.74935999E-3</c:v>
                </c:pt>
                <c:pt idx="22771" formatCode="General">
                  <c:v>1.7494399899999999E-3</c:v>
                </c:pt>
                <c:pt idx="22772" formatCode="General">
                  <c:v>1.7495199900000001E-3</c:v>
                </c:pt>
                <c:pt idx="22773" formatCode="General">
                  <c:v>1.7495999900000001E-3</c:v>
                </c:pt>
                <c:pt idx="22774" formatCode="General">
                  <c:v>1.74967999E-3</c:v>
                </c:pt>
                <c:pt idx="22775" formatCode="General">
                  <c:v>1.74975999E-3</c:v>
                </c:pt>
                <c:pt idx="22776" formatCode="General">
                  <c:v>1.7498399899999999E-3</c:v>
                </c:pt>
                <c:pt idx="22777" formatCode="General">
                  <c:v>1.7499199899999999E-3</c:v>
                </c:pt>
                <c:pt idx="22778" formatCode="General">
                  <c:v>1.7499999900000001E-3</c:v>
                </c:pt>
                <c:pt idx="22779" formatCode="General">
                  <c:v>1.75007999E-3</c:v>
                </c:pt>
                <c:pt idx="22780" formatCode="General">
                  <c:v>1.75015999E-3</c:v>
                </c:pt>
                <c:pt idx="22781" formatCode="General">
                  <c:v>1.75023999E-3</c:v>
                </c:pt>
                <c:pt idx="22782" formatCode="General">
                  <c:v>1.7503199899999999E-3</c:v>
                </c:pt>
                <c:pt idx="22783" formatCode="General">
                  <c:v>1.7503999900000001E-3</c:v>
                </c:pt>
                <c:pt idx="22784" formatCode="General">
                  <c:v>1.75047999E-3</c:v>
                </c:pt>
                <c:pt idx="22785" formatCode="General">
                  <c:v>1.75055999E-3</c:v>
                </c:pt>
                <c:pt idx="22786" formatCode="General">
                  <c:v>1.75063999E-3</c:v>
                </c:pt>
                <c:pt idx="22787" formatCode="General">
                  <c:v>1.7507199899999999E-3</c:v>
                </c:pt>
                <c:pt idx="22788" formatCode="General">
                  <c:v>1.7507999900000001E-3</c:v>
                </c:pt>
                <c:pt idx="22789" formatCode="General">
                  <c:v>1.7508799900000001E-3</c:v>
                </c:pt>
                <c:pt idx="22790" formatCode="General">
                  <c:v>1.75095999E-3</c:v>
                </c:pt>
                <c:pt idx="22791" formatCode="General">
                  <c:v>1.75103999E-3</c:v>
                </c:pt>
                <c:pt idx="22792" formatCode="General">
                  <c:v>1.7511199899999999E-3</c:v>
                </c:pt>
                <c:pt idx="22793" formatCode="General">
                  <c:v>1.7511999900000001E-3</c:v>
                </c:pt>
                <c:pt idx="22794" formatCode="General">
                  <c:v>1.7512799900000001E-3</c:v>
                </c:pt>
                <c:pt idx="22795" formatCode="General">
                  <c:v>1.75135999E-3</c:v>
                </c:pt>
                <c:pt idx="22796" formatCode="General">
                  <c:v>1.75143999E-3</c:v>
                </c:pt>
                <c:pt idx="22797" formatCode="General">
                  <c:v>1.7515199899999999E-3</c:v>
                </c:pt>
                <c:pt idx="22798" formatCode="General">
                  <c:v>1.7515999899999999E-3</c:v>
                </c:pt>
                <c:pt idx="22799" formatCode="General">
                  <c:v>1.7516799900000001E-3</c:v>
                </c:pt>
                <c:pt idx="22800" formatCode="General">
                  <c:v>1.75175999E-3</c:v>
                </c:pt>
                <c:pt idx="22801" formatCode="General">
                  <c:v>1.75183999E-3</c:v>
                </c:pt>
                <c:pt idx="22802" formatCode="General">
                  <c:v>1.7519199899999999E-3</c:v>
                </c:pt>
                <c:pt idx="22803" formatCode="General">
                  <c:v>1.7519999899999999E-3</c:v>
                </c:pt>
                <c:pt idx="22804" formatCode="General">
                  <c:v>1.7520799900000001E-3</c:v>
                </c:pt>
                <c:pt idx="22805" formatCode="General">
                  <c:v>1.75215999E-3</c:v>
                </c:pt>
                <c:pt idx="22806" formatCode="General">
                  <c:v>1.75223999E-3</c:v>
                </c:pt>
                <c:pt idx="22807" formatCode="General">
                  <c:v>1.75231999E-3</c:v>
                </c:pt>
                <c:pt idx="22808" formatCode="General">
                  <c:v>1.7523999899999999E-3</c:v>
                </c:pt>
                <c:pt idx="22809" formatCode="General">
                  <c:v>1.7524799900000001E-3</c:v>
                </c:pt>
                <c:pt idx="22810" formatCode="General">
                  <c:v>1.7525599900000001E-3</c:v>
                </c:pt>
                <c:pt idx="22811" formatCode="General">
                  <c:v>1.75263999E-3</c:v>
                </c:pt>
                <c:pt idx="22812" formatCode="General">
                  <c:v>1.75271999E-3</c:v>
                </c:pt>
                <c:pt idx="22813" formatCode="General">
                  <c:v>1.7527999899999999E-3</c:v>
                </c:pt>
                <c:pt idx="22814" formatCode="General">
                  <c:v>1.7528799900000001E-3</c:v>
                </c:pt>
                <c:pt idx="22815" formatCode="General">
                  <c:v>1.7529599900000001E-3</c:v>
                </c:pt>
                <c:pt idx="22816" formatCode="General">
                  <c:v>1.75303999E-3</c:v>
                </c:pt>
                <c:pt idx="22817" formatCode="General">
                  <c:v>1.75311999E-3</c:v>
                </c:pt>
                <c:pt idx="22818" formatCode="General">
                  <c:v>1.7531999899999999E-3</c:v>
                </c:pt>
                <c:pt idx="22819" formatCode="General">
                  <c:v>1.7532799899999999E-3</c:v>
                </c:pt>
                <c:pt idx="22820" formatCode="General">
                  <c:v>1.7533599900000001E-3</c:v>
                </c:pt>
                <c:pt idx="22821" formatCode="General">
                  <c:v>1.75343999E-3</c:v>
                </c:pt>
                <c:pt idx="22822" formatCode="General">
                  <c:v>1.75351999E-3</c:v>
                </c:pt>
                <c:pt idx="22823" formatCode="General">
                  <c:v>1.7535999899999999E-3</c:v>
                </c:pt>
                <c:pt idx="22824" formatCode="General">
                  <c:v>1.7536799899999999E-3</c:v>
                </c:pt>
                <c:pt idx="22825" formatCode="General">
                  <c:v>1.7537599900000001E-3</c:v>
                </c:pt>
                <c:pt idx="22826" formatCode="General">
                  <c:v>1.75383999E-3</c:v>
                </c:pt>
                <c:pt idx="22827" formatCode="General">
                  <c:v>1.75391999E-3</c:v>
                </c:pt>
                <c:pt idx="22828" formatCode="General">
                  <c:v>1.75399999E-3</c:v>
                </c:pt>
                <c:pt idx="22829" formatCode="General">
                  <c:v>1.7540799899999999E-3</c:v>
                </c:pt>
                <c:pt idx="22830" formatCode="General">
                  <c:v>1.7541599900000001E-3</c:v>
                </c:pt>
                <c:pt idx="22831" formatCode="General">
                  <c:v>1.75423999E-3</c:v>
                </c:pt>
                <c:pt idx="22832" formatCode="General">
                  <c:v>1.75431999E-3</c:v>
                </c:pt>
                <c:pt idx="22833" formatCode="General">
                  <c:v>1.75439999E-3</c:v>
                </c:pt>
                <c:pt idx="22834" formatCode="General">
                  <c:v>1.7544799899999999E-3</c:v>
                </c:pt>
                <c:pt idx="22835" formatCode="General">
                  <c:v>1.7545599900000001E-3</c:v>
                </c:pt>
                <c:pt idx="22836" formatCode="General">
                  <c:v>1.7546399900000001E-3</c:v>
                </c:pt>
                <c:pt idx="22837" formatCode="General">
                  <c:v>1.75471999E-3</c:v>
                </c:pt>
                <c:pt idx="22838" formatCode="General">
                  <c:v>1.75479999E-3</c:v>
                </c:pt>
                <c:pt idx="22839" formatCode="General">
                  <c:v>1.7548799899999999E-3</c:v>
                </c:pt>
                <c:pt idx="22840" formatCode="General">
                  <c:v>1.7549599899999999E-3</c:v>
                </c:pt>
                <c:pt idx="22841" formatCode="General">
                  <c:v>1.7550399900000001E-3</c:v>
                </c:pt>
                <c:pt idx="22842" formatCode="General">
                  <c:v>1.75511999E-3</c:v>
                </c:pt>
                <c:pt idx="22843" formatCode="General">
                  <c:v>1.75519999E-3</c:v>
                </c:pt>
                <c:pt idx="22844" formatCode="General">
                  <c:v>1.7552799899999999E-3</c:v>
                </c:pt>
                <c:pt idx="22845" formatCode="General">
                  <c:v>1.7553599899999999E-3</c:v>
                </c:pt>
                <c:pt idx="22846" formatCode="General">
                  <c:v>1.7554399900000001E-3</c:v>
                </c:pt>
                <c:pt idx="22847" formatCode="General">
                  <c:v>1.75551999E-3</c:v>
                </c:pt>
                <c:pt idx="22848" formatCode="General">
                  <c:v>1.75559999E-3</c:v>
                </c:pt>
                <c:pt idx="22849" formatCode="General">
                  <c:v>1.75567999E-3</c:v>
                </c:pt>
                <c:pt idx="22850" formatCode="General">
                  <c:v>1.7557599899999999E-3</c:v>
                </c:pt>
                <c:pt idx="22851" formatCode="General">
                  <c:v>1.7558399900000001E-3</c:v>
                </c:pt>
                <c:pt idx="22852" formatCode="General">
                  <c:v>1.75591999E-3</c:v>
                </c:pt>
                <c:pt idx="22853" formatCode="General">
                  <c:v>1.75599999E-3</c:v>
                </c:pt>
                <c:pt idx="22854" formatCode="General">
                  <c:v>1.75607999E-3</c:v>
                </c:pt>
                <c:pt idx="22855" formatCode="General">
                  <c:v>1.7561599899999999E-3</c:v>
                </c:pt>
                <c:pt idx="22856" formatCode="General">
                  <c:v>1.7562399900000001E-3</c:v>
                </c:pt>
                <c:pt idx="22857" formatCode="General">
                  <c:v>1.7563199900000001E-3</c:v>
                </c:pt>
                <c:pt idx="22858" formatCode="General">
                  <c:v>1.75639999E-3</c:v>
                </c:pt>
                <c:pt idx="22859" formatCode="General">
                  <c:v>1.75647999E-3</c:v>
                </c:pt>
                <c:pt idx="22860" formatCode="General">
                  <c:v>1.7565599899999999E-3</c:v>
                </c:pt>
                <c:pt idx="22861" formatCode="General">
                  <c:v>1.7566399900000001E-3</c:v>
                </c:pt>
                <c:pt idx="22862" formatCode="General">
                  <c:v>1.7567199900000001E-3</c:v>
                </c:pt>
                <c:pt idx="22863" formatCode="General">
                  <c:v>1.75679999E-3</c:v>
                </c:pt>
                <c:pt idx="22864" formatCode="General">
                  <c:v>1.75687999E-3</c:v>
                </c:pt>
                <c:pt idx="22865" formatCode="General">
                  <c:v>1.7569599899999999E-3</c:v>
                </c:pt>
                <c:pt idx="22866" formatCode="General">
                  <c:v>1.7570399899999999E-3</c:v>
                </c:pt>
                <c:pt idx="22867" formatCode="General">
                  <c:v>1.7571199900000001E-3</c:v>
                </c:pt>
                <c:pt idx="22868" formatCode="General">
                  <c:v>1.75719999E-3</c:v>
                </c:pt>
                <c:pt idx="22869" formatCode="General">
                  <c:v>1.75727999E-3</c:v>
                </c:pt>
                <c:pt idx="22870" formatCode="General">
                  <c:v>1.75735999E-3</c:v>
                </c:pt>
                <c:pt idx="22871" formatCode="General">
                  <c:v>1.7574399899999999E-3</c:v>
                </c:pt>
                <c:pt idx="22872" formatCode="General">
                  <c:v>1.7575199900000001E-3</c:v>
                </c:pt>
                <c:pt idx="22873" formatCode="General">
                  <c:v>1.75759999E-3</c:v>
                </c:pt>
                <c:pt idx="22874" formatCode="General">
                  <c:v>1.75767999E-3</c:v>
                </c:pt>
                <c:pt idx="22875" formatCode="General">
                  <c:v>1.75775999E-3</c:v>
                </c:pt>
                <c:pt idx="22876" formatCode="General">
                  <c:v>1.7578399899999999E-3</c:v>
                </c:pt>
                <c:pt idx="22877" formatCode="General">
                  <c:v>1.7579199900000001E-3</c:v>
                </c:pt>
                <c:pt idx="22878" formatCode="General">
                  <c:v>1.7579999900000001E-3</c:v>
                </c:pt>
                <c:pt idx="22879" formatCode="General">
                  <c:v>1.75807999E-3</c:v>
                </c:pt>
                <c:pt idx="22880" formatCode="General">
                  <c:v>1.75815999E-3</c:v>
                </c:pt>
                <c:pt idx="22881" formatCode="General">
                  <c:v>1.7582399899999999E-3</c:v>
                </c:pt>
                <c:pt idx="22882" formatCode="General">
                  <c:v>1.7583199900000001E-3</c:v>
                </c:pt>
                <c:pt idx="22883" formatCode="General">
                  <c:v>1.7583999900000001E-3</c:v>
                </c:pt>
                <c:pt idx="22884" formatCode="General">
                  <c:v>1.75847999E-3</c:v>
                </c:pt>
                <c:pt idx="22885" formatCode="General">
                  <c:v>1.75855999E-3</c:v>
                </c:pt>
                <c:pt idx="22886" formatCode="General">
                  <c:v>1.7586399899999999E-3</c:v>
                </c:pt>
                <c:pt idx="22887" formatCode="General">
                  <c:v>1.7587199899999999E-3</c:v>
                </c:pt>
                <c:pt idx="22888" formatCode="General">
                  <c:v>1.7587999900000001E-3</c:v>
                </c:pt>
                <c:pt idx="22889" formatCode="General">
                  <c:v>1.75887999E-3</c:v>
                </c:pt>
                <c:pt idx="22890" formatCode="General">
                  <c:v>1.75895999E-3</c:v>
                </c:pt>
                <c:pt idx="22891" formatCode="General">
                  <c:v>1.7590399899999999E-3</c:v>
                </c:pt>
                <c:pt idx="22892" formatCode="General">
                  <c:v>1.7591199899999999E-3</c:v>
                </c:pt>
                <c:pt idx="22893" formatCode="General">
                  <c:v>1.7591999900000001E-3</c:v>
                </c:pt>
                <c:pt idx="22894" formatCode="General">
                  <c:v>1.75927999E-3</c:v>
                </c:pt>
                <c:pt idx="22895" formatCode="General">
                  <c:v>1.75935999E-3</c:v>
                </c:pt>
                <c:pt idx="22896" formatCode="General">
                  <c:v>1.75943999E-3</c:v>
                </c:pt>
                <c:pt idx="22897" formatCode="General">
                  <c:v>1.7595199899999999E-3</c:v>
                </c:pt>
                <c:pt idx="22898" formatCode="General">
                  <c:v>1.7595999900000001E-3</c:v>
                </c:pt>
                <c:pt idx="22899" formatCode="General">
                  <c:v>1.7596799900000001E-3</c:v>
                </c:pt>
                <c:pt idx="22900" formatCode="General">
                  <c:v>1.75975999E-3</c:v>
                </c:pt>
                <c:pt idx="22901" formatCode="General">
                  <c:v>1.75983999E-3</c:v>
                </c:pt>
                <c:pt idx="22902" formatCode="General">
                  <c:v>1.7599199899999999E-3</c:v>
                </c:pt>
                <c:pt idx="22903" formatCode="General">
                  <c:v>1.7599999900000001E-3</c:v>
                </c:pt>
                <c:pt idx="22904" formatCode="General">
                  <c:v>1.7600799900000001E-3</c:v>
                </c:pt>
                <c:pt idx="22905" formatCode="General">
                  <c:v>1.76015999E-3</c:v>
                </c:pt>
                <c:pt idx="22906" formatCode="General">
                  <c:v>1.76023999E-3</c:v>
                </c:pt>
                <c:pt idx="22907" formatCode="General">
                  <c:v>1.7603199899999999E-3</c:v>
                </c:pt>
                <c:pt idx="22908" formatCode="General">
                  <c:v>1.7603999899999999E-3</c:v>
                </c:pt>
                <c:pt idx="22909" formatCode="General">
                  <c:v>1.7604799900000001E-3</c:v>
                </c:pt>
                <c:pt idx="22910" formatCode="General">
                  <c:v>1.76055999E-3</c:v>
                </c:pt>
                <c:pt idx="22911" formatCode="General">
                  <c:v>1.76063999E-3</c:v>
                </c:pt>
                <c:pt idx="22912" formatCode="General">
                  <c:v>1.7607199899999999E-3</c:v>
                </c:pt>
                <c:pt idx="22913" formatCode="General">
                  <c:v>1.7607999899999999E-3</c:v>
                </c:pt>
                <c:pt idx="22914" formatCode="General">
                  <c:v>1.7608799900000001E-3</c:v>
                </c:pt>
                <c:pt idx="22915" formatCode="General">
                  <c:v>1.76095999E-3</c:v>
                </c:pt>
                <c:pt idx="22916" formatCode="General">
                  <c:v>1.76103999E-3</c:v>
                </c:pt>
                <c:pt idx="22917" formatCode="General">
                  <c:v>1.76111999E-3</c:v>
                </c:pt>
                <c:pt idx="22918" formatCode="General">
                  <c:v>1.7611999899999999E-3</c:v>
                </c:pt>
                <c:pt idx="22919" formatCode="General">
                  <c:v>1.7612799900000001E-3</c:v>
                </c:pt>
                <c:pt idx="22920" formatCode="General">
                  <c:v>1.76135999E-3</c:v>
                </c:pt>
                <c:pt idx="22921" formatCode="General">
                  <c:v>1.76143999E-3</c:v>
                </c:pt>
                <c:pt idx="22922" formatCode="General">
                  <c:v>1.76151999E-3</c:v>
                </c:pt>
                <c:pt idx="22923" formatCode="General">
                  <c:v>1.7615999899999999E-3</c:v>
                </c:pt>
                <c:pt idx="22924" formatCode="General">
                  <c:v>1.7616799900000001E-3</c:v>
                </c:pt>
                <c:pt idx="22925" formatCode="General">
                  <c:v>1.7617599900000001E-3</c:v>
                </c:pt>
                <c:pt idx="22926" formatCode="General">
                  <c:v>1.76183999E-3</c:v>
                </c:pt>
                <c:pt idx="22927" formatCode="General">
                  <c:v>1.76191999E-3</c:v>
                </c:pt>
                <c:pt idx="22928" formatCode="General">
                  <c:v>1.7619999899999999E-3</c:v>
                </c:pt>
                <c:pt idx="22929" formatCode="General">
                  <c:v>1.7620799899999999E-3</c:v>
                </c:pt>
                <c:pt idx="22930" formatCode="General">
                  <c:v>1.7621599900000001E-3</c:v>
                </c:pt>
                <c:pt idx="22931" formatCode="General">
                  <c:v>1.76223999E-3</c:v>
                </c:pt>
                <c:pt idx="22932" formatCode="General">
                  <c:v>1.76231999E-3</c:v>
                </c:pt>
                <c:pt idx="22933" formatCode="General">
                  <c:v>1.7623999899999999E-3</c:v>
                </c:pt>
                <c:pt idx="22934" formatCode="General">
                  <c:v>1.7624799899999999E-3</c:v>
                </c:pt>
                <c:pt idx="22935" formatCode="General">
                  <c:v>1.7625599900000001E-3</c:v>
                </c:pt>
                <c:pt idx="22936" formatCode="General">
                  <c:v>1.76263999E-3</c:v>
                </c:pt>
                <c:pt idx="22937" formatCode="General">
                  <c:v>1.76271999E-3</c:v>
                </c:pt>
                <c:pt idx="22938" formatCode="General">
                  <c:v>1.76279999E-3</c:v>
                </c:pt>
                <c:pt idx="22939" formatCode="General">
                  <c:v>1.7628799899999999E-3</c:v>
                </c:pt>
                <c:pt idx="22940" formatCode="General">
                  <c:v>1.7629599900000001E-3</c:v>
                </c:pt>
                <c:pt idx="22941" formatCode="General">
                  <c:v>1.76303999E-3</c:v>
                </c:pt>
                <c:pt idx="22942" formatCode="General">
                  <c:v>1.76311999E-3</c:v>
                </c:pt>
                <c:pt idx="22943" formatCode="General">
                  <c:v>1.76319999E-3</c:v>
                </c:pt>
                <c:pt idx="22944" formatCode="General">
                  <c:v>1.7632799899999999E-3</c:v>
                </c:pt>
                <c:pt idx="22945" formatCode="General">
                  <c:v>1.7633599900000001E-3</c:v>
                </c:pt>
                <c:pt idx="22946" formatCode="General">
                  <c:v>1.7634399900000001E-3</c:v>
                </c:pt>
                <c:pt idx="22947" formatCode="General">
                  <c:v>1.76351999E-3</c:v>
                </c:pt>
                <c:pt idx="22948" formatCode="General">
                  <c:v>1.76359999E-3</c:v>
                </c:pt>
                <c:pt idx="22949" formatCode="General">
                  <c:v>1.7636799899999999E-3</c:v>
                </c:pt>
                <c:pt idx="22950" formatCode="General">
                  <c:v>1.7637599900000001E-3</c:v>
                </c:pt>
                <c:pt idx="22951" formatCode="General">
                  <c:v>1.7638399900000001E-3</c:v>
                </c:pt>
                <c:pt idx="22952" formatCode="General">
                  <c:v>1.76391999E-3</c:v>
                </c:pt>
                <c:pt idx="22953" formatCode="General">
                  <c:v>1.76399999E-3</c:v>
                </c:pt>
                <c:pt idx="22954" formatCode="General">
                  <c:v>1.7640799899999999E-3</c:v>
                </c:pt>
                <c:pt idx="22955" formatCode="General">
                  <c:v>1.7641599899999999E-3</c:v>
                </c:pt>
                <c:pt idx="22956" formatCode="General">
                  <c:v>1.7642399900000001E-3</c:v>
                </c:pt>
                <c:pt idx="22957" formatCode="General">
                  <c:v>1.76431999E-3</c:v>
                </c:pt>
                <c:pt idx="22958" formatCode="General">
                  <c:v>1.76439999E-3</c:v>
                </c:pt>
                <c:pt idx="22959" formatCode="General">
                  <c:v>1.76447999E-3</c:v>
                </c:pt>
                <c:pt idx="22960" formatCode="General">
                  <c:v>1.7645599899999999E-3</c:v>
                </c:pt>
                <c:pt idx="22961" formatCode="General">
                  <c:v>1.7646399900000001E-3</c:v>
                </c:pt>
                <c:pt idx="22962" formatCode="General">
                  <c:v>1.76471999E-3</c:v>
                </c:pt>
                <c:pt idx="22963" formatCode="General">
                  <c:v>1.76479999E-3</c:v>
                </c:pt>
                <c:pt idx="22964" formatCode="General">
                  <c:v>1.76487999E-3</c:v>
                </c:pt>
                <c:pt idx="22965" formatCode="General">
                  <c:v>1.7649599899999999E-3</c:v>
                </c:pt>
                <c:pt idx="22966" formatCode="General">
                  <c:v>1.7650399900000001E-3</c:v>
                </c:pt>
                <c:pt idx="22967" formatCode="General">
                  <c:v>1.7651199900000001E-3</c:v>
                </c:pt>
                <c:pt idx="22968" formatCode="General">
                  <c:v>1.76519999E-3</c:v>
                </c:pt>
                <c:pt idx="22969" formatCode="General">
                  <c:v>1.76527999E-3</c:v>
                </c:pt>
                <c:pt idx="22970" formatCode="General">
                  <c:v>1.7653599899999999E-3</c:v>
                </c:pt>
                <c:pt idx="22971" formatCode="General">
                  <c:v>1.7654399900000001E-3</c:v>
                </c:pt>
                <c:pt idx="22972" formatCode="General">
                  <c:v>1.7655199900000001E-3</c:v>
                </c:pt>
                <c:pt idx="22973" formatCode="General">
                  <c:v>1.76559999E-3</c:v>
                </c:pt>
                <c:pt idx="22974" formatCode="General">
                  <c:v>1.76567999E-3</c:v>
                </c:pt>
                <c:pt idx="22975" formatCode="General">
                  <c:v>1.7657599899999999E-3</c:v>
                </c:pt>
                <c:pt idx="22976" formatCode="General">
                  <c:v>1.7658399899999999E-3</c:v>
                </c:pt>
                <c:pt idx="22977" formatCode="General">
                  <c:v>1.7659199900000001E-3</c:v>
                </c:pt>
                <c:pt idx="22978" formatCode="General">
                  <c:v>1.76599999E-3</c:v>
                </c:pt>
                <c:pt idx="22979" formatCode="General">
                  <c:v>1.76607999E-3</c:v>
                </c:pt>
                <c:pt idx="22980" formatCode="General">
                  <c:v>1.7661599899999999E-3</c:v>
                </c:pt>
                <c:pt idx="22981" formatCode="General">
                  <c:v>1.7662399899999999E-3</c:v>
                </c:pt>
                <c:pt idx="22982" formatCode="General">
                  <c:v>1.7663199900000001E-3</c:v>
                </c:pt>
                <c:pt idx="22983" formatCode="General">
                  <c:v>1.76639999E-3</c:v>
                </c:pt>
                <c:pt idx="22984" formatCode="General">
                  <c:v>1.76647999E-3</c:v>
                </c:pt>
                <c:pt idx="22985" formatCode="General">
                  <c:v>1.76655999E-3</c:v>
                </c:pt>
                <c:pt idx="22986" formatCode="General">
                  <c:v>1.7666399899999999E-3</c:v>
                </c:pt>
                <c:pt idx="22987" formatCode="General">
                  <c:v>1.7667199900000001E-3</c:v>
                </c:pt>
                <c:pt idx="22988" formatCode="General">
                  <c:v>1.7667999900000001E-3</c:v>
                </c:pt>
                <c:pt idx="22989" formatCode="General">
                  <c:v>1.76687999E-3</c:v>
                </c:pt>
                <c:pt idx="22990" formatCode="General">
                  <c:v>1.76695999E-3</c:v>
                </c:pt>
                <c:pt idx="22991" formatCode="General">
                  <c:v>1.7670399899999999E-3</c:v>
                </c:pt>
                <c:pt idx="22992" formatCode="General">
                  <c:v>1.7671199900000001E-3</c:v>
                </c:pt>
                <c:pt idx="22993" formatCode="General">
                  <c:v>1.7671999900000001E-3</c:v>
                </c:pt>
                <c:pt idx="22994" formatCode="General">
                  <c:v>1.76727999E-3</c:v>
                </c:pt>
                <c:pt idx="22995" formatCode="General">
                  <c:v>1.76735999E-3</c:v>
                </c:pt>
                <c:pt idx="22996" formatCode="General">
                  <c:v>1.7674399899999999E-3</c:v>
                </c:pt>
                <c:pt idx="22997" formatCode="General">
                  <c:v>1.7675199899999999E-3</c:v>
                </c:pt>
                <c:pt idx="22998" formatCode="General">
                  <c:v>1.7675999900000001E-3</c:v>
                </c:pt>
                <c:pt idx="22999" formatCode="General">
                  <c:v>1.76767999E-3</c:v>
                </c:pt>
                <c:pt idx="23000" formatCode="General">
                  <c:v>1.76775999E-3</c:v>
                </c:pt>
                <c:pt idx="23001" formatCode="General">
                  <c:v>1.7678399899999999E-3</c:v>
                </c:pt>
                <c:pt idx="23002" formatCode="General">
                  <c:v>1.7679199899999999E-3</c:v>
                </c:pt>
                <c:pt idx="23003" formatCode="General">
                  <c:v>1.7679999900000001E-3</c:v>
                </c:pt>
                <c:pt idx="23004" formatCode="General">
                  <c:v>1.76807999E-3</c:v>
                </c:pt>
                <c:pt idx="23005" formatCode="General">
                  <c:v>1.76815999E-3</c:v>
                </c:pt>
                <c:pt idx="23006" formatCode="General">
                  <c:v>1.76823999E-3</c:v>
                </c:pt>
                <c:pt idx="23007" formatCode="General">
                  <c:v>1.7683199899999999E-3</c:v>
                </c:pt>
                <c:pt idx="23008" formatCode="General">
                  <c:v>1.7683999900000001E-3</c:v>
                </c:pt>
                <c:pt idx="23009" formatCode="General">
                  <c:v>1.76847999E-3</c:v>
                </c:pt>
                <c:pt idx="23010" formatCode="General">
                  <c:v>1.76855999E-3</c:v>
                </c:pt>
                <c:pt idx="23011" formatCode="General">
                  <c:v>1.76863999E-3</c:v>
                </c:pt>
                <c:pt idx="23012" formatCode="General">
                  <c:v>1.7687199899999999E-3</c:v>
                </c:pt>
                <c:pt idx="23013" formatCode="General">
                  <c:v>1.7687999900000001E-3</c:v>
                </c:pt>
                <c:pt idx="23014" formatCode="General">
                  <c:v>1.7688799900000001E-3</c:v>
                </c:pt>
                <c:pt idx="23015" formatCode="General">
                  <c:v>1.76895999E-3</c:v>
                </c:pt>
                <c:pt idx="23016" formatCode="General">
                  <c:v>1.76903999E-3</c:v>
                </c:pt>
                <c:pt idx="23017" formatCode="General">
                  <c:v>1.7691199899999999E-3</c:v>
                </c:pt>
                <c:pt idx="23018" formatCode="General">
                  <c:v>1.7691999899999999E-3</c:v>
                </c:pt>
                <c:pt idx="23019" formatCode="General">
                  <c:v>1.7692799900000001E-3</c:v>
                </c:pt>
                <c:pt idx="23020" formatCode="General">
                  <c:v>1.76935999E-3</c:v>
                </c:pt>
                <c:pt idx="23021" formatCode="General">
                  <c:v>1.76943999E-3</c:v>
                </c:pt>
                <c:pt idx="23022" formatCode="General">
                  <c:v>1.7695199899999999E-3</c:v>
                </c:pt>
                <c:pt idx="23023" formatCode="General">
                  <c:v>1.7695999899999999E-3</c:v>
                </c:pt>
                <c:pt idx="23024" formatCode="General">
                  <c:v>1.7696799900000001E-3</c:v>
                </c:pt>
                <c:pt idx="23025" formatCode="General">
                  <c:v>1.76975999E-3</c:v>
                </c:pt>
                <c:pt idx="23026" formatCode="General">
                  <c:v>1.76983999E-3</c:v>
                </c:pt>
                <c:pt idx="23027" formatCode="General">
                  <c:v>1.76991999E-3</c:v>
                </c:pt>
                <c:pt idx="23028" formatCode="General">
                  <c:v>1.7699999899999999E-3</c:v>
                </c:pt>
                <c:pt idx="23029" formatCode="General">
                  <c:v>1.7700799900000001E-3</c:v>
                </c:pt>
                <c:pt idx="23030" formatCode="General">
                  <c:v>1.77015999E-3</c:v>
                </c:pt>
                <c:pt idx="23031" formatCode="General">
                  <c:v>1.77023999E-3</c:v>
                </c:pt>
                <c:pt idx="23032" formatCode="General">
                  <c:v>1.77031999E-3</c:v>
                </c:pt>
                <c:pt idx="23033" formatCode="General">
                  <c:v>1.7703999899999999E-3</c:v>
                </c:pt>
                <c:pt idx="23034" formatCode="General">
                  <c:v>1.7704799900000001E-3</c:v>
                </c:pt>
                <c:pt idx="23035" formatCode="General">
                  <c:v>1.7705599900000001E-3</c:v>
                </c:pt>
                <c:pt idx="23036" formatCode="General">
                  <c:v>1.77063999E-3</c:v>
                </c:pt>
                <c:pt idx="23037" formatCode="General">
                  <c:v>1.77071999E-3</c:v>
                </c:pt>
                <c:pt idx="23038" formatCode="General">
                  <c:v>1.7707999899999999E-3</c:v>
                </c:pt>
                <c:pt idx="23039" formatCode="General">
                  <c:v>1.7708799900000001E-3</c:v>
                </c:pt>
                <c:pt idx="23040" formatCode="General">
                  <c:v>1.7709599900000001E-3</c:v>
                </c:pt>
                <c:pt idx="23041" formatCode="General">
                  <c:v>1.77103999E-3</c:v>
                </c:pt>
                <c:pt idx="23042" formatCode="General">
                  <c:v>1.77111999E-3</c:v>
                </c:pt>
                <c:pt idx="23043" formatCode="General">
                  <c:v>1.7711999899999999E-3</c:v>
                </c:pt>
                <c:pt idx="23044" formatCode="General">
                  <c:v>1.7712799899999999E-3</c:v>
                </c:pt>
                <c:pt idx="23045" formatCode="General">
                  <c:v>1.7713599900000001E-3</c:v>
                </c:pt>
                <c:pt idx="23046" formatCode="General">
                  <c:v>1.77143999E-3</c:v>
                </c:pt>
                <c:pt idx="23047" formatCode="General">
                  <c:v>1.77151999E-3</c:v>
                </c:pt>
                <c:pt idx="23048" formatCode="General">
                  <c:v>1.77159999E-3</c:v>
                </c:pt>
                <c:pt idx="23049" formatCode="General">
                  <c:v>1.7716799899999999E-3</c:v>
                </c:pt>
                <c:pt idx="23050" formatCode="General">
                  <c:v>1.7717599900000001E-3</c:v>
                </c:pt>
                <c:pt idx="23051" formatCode="General">
                  <c:v>1.77183999E-3</c:v>
                </c:pt>
                <c:pt idx="23052" formatCode="General">
                  <c:v>1.77191999E-3</c:v>
                </c:pt>
                <c:pt idx="23053" formatCode="General">
                  <c:v>1.77199999E-3</c:v>
                </c:pt>
                <c:pt idx="23054" formatCode="General">
                  <c:v>1.7720799899999999E-3</c:v>
                </c:pt>
                <c:pt idx="23055" formatCode="General">
                  <c:v>1.7721599900000001E-3</c:v>
                </c:pt>
                <c:pt idx="23056" formatCode="General">
                  <c:v>1.7722399900000001E-3</c:v>
                </c:pt>
                <c:pt idx="23057" formatCode="General">
                  <c:v>1.77231999E-3</c:v>
                </c:pt>
                <c:pt idx="23058" formatCode="General">
                  <c:v>1.77239999E-3</c:v>
                </c:pt>
                <c:pt idx="23059" formatCode="General">
                  <c:v>1.7724799899999999E-3</c:v>
                </c:pt>
                <c:pt idx="23060" formatCode="General">
                  <c:v>1.7725599900000001E-3</c:v>
                </c:pt>
                <c:pt idx="23061" formatCode="General">
                  <c:v>1.7726399900000001E-3</c:v>
                </c:pt>
                <c:pt idx="23062" formatCode="General">
                  <c:v>1.77271999E-3</c:v>
                </c:pt>
                <c:pt idx="23063" formatCode="General">
                  <c:v>1.77279999E-3</c:v>
                </c:pt>
                <c:pt idx="23064" formatCode="General">
                  <c:v>1.7728799899999999E-3</c:v>
                </c:pt>
                <c:pt idx="23065" formatCode="General">
                  <c:v>1.7729599899999999E-3</c:v>
                </c:pt>
                <c:pt idx="23066" formatCode="General">
                  <c:v>1.7730399900000001E-3</c:v>
                </c:pt>
                <c:pt idx="23067" formatCode="General">
                  <c:v>1.77311999E-3</c:v>
                </c:pt>
                <c:pt idx="23068" formatCode="General">
                  <c:v>1.77319999E-3</c:v>
                </c:pt>
                <c:pt idx="23069" formatCode="General">
                  <c:v>1.7732799899999999E-3</c:v>
                </c:pt>
                <c:pt idx="23070" formatCode="General">
                  <c:v>1.7733599899999999E-3</c:v>
                </c:pt>
                <c:pt idx="23071" formatCode="General">
                  <c:v>1.7734399900000001E-3</c:v>
                </c:pt>
                <c:pt idx="23072" formatCode="General">
                  <c:v>1.77351999E-3</c:v>
                </c:pt>
                <c:pt idx="23073" formatCode="General">
                  <c:v>1.77359999E-3</c:v>
                </c:pt>
                <c:pt idx="23074" formatCode="General">
                  <c:v>1.77367999E-3</c:v>
                </c:pt>
                <c:pt idx="23075" formatCode="General">
                  <c:v>1.7737599899999999E-3</c:v>
                </c:pt>
                <c:pt idx="23076" formatCode="General">
                  <c:v>1.7738399900000001E-3</c:v>
                </c:pt>
                <c:pt idx="23077" formatCode="General">
                  <c:v>1.7739199900000001E-3</c:v>
                </c:pt>
                <c:pt idx="23078" formatCode="General">
                  <c:v>1.77399999E-3</c:v>
                </c:pt>
                <c:pt idx="23079" formatCode="General">
                  <c:v>1.77407999E-3</c:v>
                </c:pt>
                <c:pt idx="23080" formatCode="General">
                  <c:v>1.7741599899999999E-3</c:v>
                </c:pt>
                <c:pt idx="23081" formatCode="General">
                  <c:v>1.7742399900000001E-3</c:v>
                </c:pt>
                <c:pt idx="23082" formatCode="General">
                  <c:v>1.7743199900000001E-3</c:v>
                </c:pt>
                <c:pt idx="23083" formatCode="General">
                  <c:v>1.77439999E-3</c:v>
                </c:pt>
                <c:pt idx="23084" formatCode="General">
                  <c:v>1.77447999E-3</c:v>
                </c:pt>
                <c:pt idx="23085" formatCode="General">
                  <c:v>1.7745599899999999E-3</c:v>
                </c:pt>
                <c:pt idx="23086" formatCode="General">
                  <c:v>1.7746399899999999E-3</c:v>
                </c:pt>
                <c:pt idx="23087" formatCode="General">
                  <c:v>1.7747199900000001E-3</c:v>
                </c:pt>
                <c:pt idx="23088" formatCode="General">
                  <c:v>1.77479999E-3</c:v>
                </c:pt>
                <c:pt idx="23089" formatCode="General">
                  <c:v>1.77487999E-3</c:v>
                </c:pt>
                <c:pt idx="23090" formatCode="General">
                  <c:v>1.7749599899999999E-3</c:v>
                </c:pt>
                <c:pt idx="23091" formatCode="General">
                  <c:v>1.7750399899999999E-3</c:v>
                </c:pt>
                <c:pt idx="23092" formatCode="General">
                  <c:v>1.7751199900000001E-3</c:v>
                </c:pt>
                <c:pt idx="23093" formatCode="General">
                  <c:v>1.77519999E-3</c:v>
                </c:pt>
                <c:pt idx="23094" formatCode="General">
                  <c:v>1.77527999E-3</c:v>
                </c:pt>
                <c:pt idx="23095" formatCode="General">
                  <c:v>1.77535999E-3</c:v>
                </c:pt>
                <c:pt idx="23096" formatCode="General">
                  <c:v>1.7754399899999999E-3</c:v>
                </c:pt>
                <c:pt idx="23097" formatCode="General">
                  <c:v>1.7755199900000001E-3</c:v>
                </c:pt>
                <c:pt idx="23098" formatCode="General">
                  <c:v>1.77559999E-3</c:v>
                </c:pt>
                <c:pt idx="23099" formatCode="General">
                  <c:v>1.77567999E-3</c:v>
                </c:pt>
                <c:pt idx="23100" formatCode="General">
                  <c:v>1.77575999E-3</c:v>
                </c:pt>
                <c:pt idx="23101" formatCode="General">
                  <c:v>1.7758399899999999E-3</c:v>
                </c:pt>
                <c:pt idx="23102" formatCode="General">
                  <c:v>1.7759199900000001E-3</c:v>
                </c:pt>
                <c:pt idx="23103" formatCode="General">
                  <c:v>1.7759999900000001E-3</c:v>
                </c:pt>
                <c:pt idx="23104" formatCode="General">
                  <c:v>1.77607999E-3</c:v>
                </c:pt>
                <c:pt idx="23105" formatCode="General">
                  <c:v>1.77615999E-3</c:v>
                </c:pt>
                <c:pt idx="23106" formatCode="General">
                  <c:v>1.7762399899999999E-3</c:v>
                </c:pt>
                <c:pt idx="23107" formatCode="General">
                  <c:v>1.7763199899999999E-3</c:v>
                </c:pt>
                <c:pt idx="23108" formatCode="General">
                  <c:v>1.7763999900000001E-3</c:v>
                </c:pt>
                <c:pt idx="23109" formatCode="General">
                  <c:v>1.77647999E-3</c:v>
                </c:pt>
                <c:pt idx="23110" formatCode="General">
                  <c:v>1.77655999E-3</c:v>
                </c:pt>
                <c:pt idx="23111" formatCode="General">
                  <c:v>1.7766399899999999E-3</c:v>
                </c:pt>
                <c:pt idx="23112" formatCode="General">
                  <c:v>1.7767199899999999E-3</c:v>
                </c:pt>
                <c:pt idx="23113" formatCode="General">
                  <c:v>1.7767999900000001E-3</c:v>
                </c:pt>
                <c:pt idx="23114" formatCode="General">
                  <c:v>1.77687999E-3</c:v>
                </c:pt>
                <c:pt idx="23115" formatCode="General">
                  <c:v>1.77695999E-3</c:v>
                </c:pt>
                <c:pt idx="23116" formatCode="General">
                  <c:v>1.77703999E-3</c:v>
                </c:pt>
                <c:pt idx="23117" formatCode="General">
                  <c:v>1.7771199899999999E-3</c:v>
                </c:pt>
                <c:pt idx="23118" formatCode="General">
                  <c:v>1.7771999900000001E-3</c:v>
                </c:pt>
                <c:pt idx="23119" formatCode="General">
                  <c:v>1.77727999E-3</c:v>
                </c:pt>
                <c:pt idx="23120" formatCode="General">
                  <c:v>1.77735999E-3</c:v>
                </c:pt>
                <c:pt idx="23121" formatCode="General">
                  <c:v>1.77743999E-3</c:v>
                </c:pt>
                <c:pt idx="23122" formatCode="General">
                  <c:v>1.7775199899999999E-3</c:v>
                </c:pt>
                <c:pt idx="23123" formatCode="General">
                  <c:v>1.7775999900000001E-3</c:v>
                </c:pt>
                <c:pt idx="23124" formatCode="General">
                  <c:v>1.7776799900000001E-3</c:v>
                </c:pt>
                <c:pt idx="23125" formatCode="General">
                  <c:v>1.77775999E-3</c:v>
                </c:pt>
                <c:pt idx="23126" formatCode="General">
                  <c:v>1.77783999E-3</c:v>
                </c:pt>
                <c:pt idx="23127" formatCode="General">
                  <c:v>1.7779199899999999E-3</c:v>
                </c:pt>
                <c:pt idx="23128" formatCode="General">
                  <c:v>1.7779999900000001E-3</c:v>
                </c:pt>
                <c:pt idx="23129" formatCode="General">
                  <c:v>1.7780799900000001E-3</c:v>
                </c:pt>
                <c:pt idx="23130" formatCode="General">
                  <c:v>1.77815999E-3</c:v>
                </c:pt>
                <c:pt idx="23131" formatCode="General">
                  <c:v>1.77823999E-3</c:v>
                </c:pt>
                <c:pt idx="23132" formatCode="General">
                  <c:v>1.7783199899999999E-3</c:v>
                </c:pt>
                <c:pt idx="23133" formatCode="General">
                  <c:v>1.7783999899999999E-3</c:v>
                </c:pt>
                <c:pt idx="23134" formatCode="General">
                  <c:v>1.7784799900000001E-3</c:v>
                </c:pt>
                <c:pt idx="23135" formatCode="General">
                  <c:v>1.77855999E-3</c:v>
                </c:pt>
                <c:pt idx="23136" formatCode="General">
                  <c:v>1.77863999E-3</c:v>
                </c:pt>
                <c:pt idx="23137" formatCode="General">
                  <c:v>1.77871999E-3</c:v>
                </c:pt>
                <c:pt idx="23138" formatCode="General">
                  <c:v>1.7787999899999999E-3</c:v>
                </c:pt>
                <c:pt idx="23139" formatCode="General">
                  <c:v>1.7788799900000001E-3</c:v>
                </c:pt>
                <c:pt idx="23140" formatCode="General">
                  <c:v>1.77895999E-3</c:v>
                </c:pt>
                <c:pt idx="23141" formatCode="General">
                  <c:v>1.77903999E-3</c:v>
                </c:pt>
                <c:pt idx="23142" formatCode="General">
                  <c:v>1.77911999E-3</c:v>
                </c:pt>
                <c:pt idx="23143" formatCode="General">
                  <c:v>1.7791999899999999E-3</c:v>
                </c:pt>
                <c:pt idx="23144" formatCode="General">
                  <c:v>1.7792799900000001E-3</c:v>
                </c:pt>
                <c:pt idx="23145" formatCode="General">
                  <c:v>1.7793599900000001E-3</c:v>
                </c:pt>
                <c:pt idx="23146" formatCode="General">
                  <c:v>1.77943999E-3</c:v>
                </c:pt>
                <c:pt idx="23147" formatCode="General">
                  <c:v>1.77951999E-3</c:v>
                </c:pt>
                <c:pt idx="23148" formatCode="General">
                  <c:v>1.7795999899999999E-3</c:v>
                </c:pt>
                <c:pt idx="23149" formatCode="General">
                  <c:v>1.7796799900000001E-3</c:v>
                </c:pt>
                <c:pt idx="23150" formatCode="General">
                  <c:v>1.7797599900000001E-3</c:v>
                </c:pt>
                <c:pt idx="23151" formatCode="General">
                  <c:v>1.77983999E-3</c:v>
                </c:pt>
                <c:pt idx="23152" formatCode="General">
                  <c:v>1.77991999E-3</c:v>
                </c:pt>
                <c:pt idx="23153" formatCode="General">
                  <c:v>1.7799999899999999E-3</c:v>
                </c:pt>
                <c:pt idx="23154" formatCode="General">
                  <c:v>1.7800799899999999E-3</c:v>
                </c:pt>
                <c:pt idx="23155" formatCode="General">
                  <c:v>1.7801599900000001E-3</c:v>
                </c:pt>
                <c:pt idx="23156" formatCode="General">
                  <c:v>1.78023999E-3</c:v>
                </c:pt>
                <c:pt idx="23157" formatCode="General">
                  <c:v>1.78031999E-3</c:v>
                </c:pt>
                <c:pt idx="23158" formatCode="General">
                  <c:v>1.7803999899999999E-3</c:v>
                </c:pt>
                <c:pt idx="23159" formatCode="General">
                  <c:v>1.7804799899999999E-3</c:v>
                </c:pt>
                <c:pt idx="23160" formatCode="General">
                  <c:v>1.7805599900000001E-3</c:v>
                </c:pt>
                <c:pt idx="23161" formatCode="General">
                  <c:v>1.78063999E-3</c:v>
                </c:pt>
                <c:pt idx="23162" formatCode="General">
                  <c:v>1.78071999E-3</c:v>
                </c:pt>
                <c:pt idx="23163" formatCode="General">
                  <c:v>1.78079999E-3</c:v>
                </c:pt>
                <c:pt idx="23164" formatCode="General">
                  <c:v>1.7808799899999999E-3</c:v>
                </c:pt>
                <c:pt idx="23165" formatCode="General">
                  <c:v>1.7809599900000001E-3</c:v>
                </c:pt>
                <c:pt idx="23166" formatCode="General">
                  <c:v>1.7810399900000001E-3</c:v>
                </c:pt>
                <c:pt idx="23167" formatCode="General">
                  <c:v>1.78111999E-3</c:v>
                </c:pt>
                <c:pt idx="23168" formatCode="General">
                  <c:v>1.78119999E-3</c:v>
                </c:pt>
                <c:pt idx="23169" formatCode="General">
                  <c:v>1.7812799899999999E-3</c:v>
                </c:pt>
                <c:pt idx="23170" formatCode="General">
                  <c:v>1.7813599900000001E-3</c:v>
                </c:pt>
                <c:pt idx="23171" formatCode="General">
                  <c:v>1.7814399900000001E-3</c:v>
                </c:pt>
                <c:pt idx="23172" formatCode="General">
                  <c:v>1.78151999E-3</c:v>
                </c:pt>
                <c:pt idx="23173" formatCode="General">
                  <c:v>1.78159999E-3</c:v>
                </c:pt>
                <c:pt idx="23174" formatCode="General">
                  <c:v>1.7816799899999999E-3</c:v>
                </c:pt>
                <c:pt idx="23175" formatCode="General">
                  <c:v>1.7817599899999999E-3</c:v>
                </c:pt>
                <c:pt idx="23176" formatCode="General">
                  <c:v>1.7818399900000001E-3</c:v>
                </c:pt>
                <c:pt idx="23177" formatCode="General">
                  <c:v>1.78191999E-3</c:v>
                </c:pt>
                <c:pt idx="23178" formatCode="General">
                  <c:v>1.78199999E-3</c:v>
                </c:pt>
                <c:pt idx="23179" formatCode="General">
                  <c:v>1.7820799899999999E-3</c:v>
                </c:pt>
                <c:pt idx="23180" formatCode="General">
                  <c:v>1.7821599899999999E-3</c:v>
                </c:pt>
                <c:pt idx="23181" formatCode="General">
                  <c:v>1.7822399900000001E-3</c:v>
                </c:pt>
                <c:pt idx="23182" formatCode="General">
                  <c:v>1.78231999E-3</c:v>
                </c:pt>
                <c:pt idx="23183" formatCode="General">
                  <c:v>1.78239999E-3</c:v>
                </c:pt>
                <c:pt idx="23184" formatCode="General">
                  <c:v>1.78247999E-3</c:v>
                </c:pt>
                <c:pt idx="23185" formatCode="General">
                  <c:v>1.7825599899999999E-3</c:v>
                </c:pt>
                <c:pt idx="23186" formatCode="General">
                  <c:v>1.7826399900000001E-3</c:v>
                </c:pt>
                <c:pt idx="23187" formatCode="General">
                  <c:v>1.78271999E-3</c:v>
                </c:pt>
                <c:pt idx="23188" formatCode="General">
                  <c:v>1.78279999E-3</c:v>
                </c:pt>
                <c:pt idx="23189" formatCode="General">
                  <c:v>1.78287999E-3</c:v>
                </c:pt>
                <c:pt idx="23190" formatCode="General">
                  <c:v>1.7829599899999999E-3</c:v>
                </c:pt>
                <c:pt idx="23191" formatCode="General">
                  <c:v>1.7830399900000001E-3</c:v>
                </c:pt>
                <c:pt idx="23192" formatCode="General">
                  <c:v>1.7831199900000001E-3</c:v>
                </c:pt>
                <c:pt idx="23193" formatCode="General">
                  <c:v>1.78319999E-3</c:v>
                </c:pt>
                <c:pt idx="23194" formatCode="General">
                  <c:v>1.78327999E-3</c:v>
                </c:pt>
                <c:pt idx="23195" formatCode="General">
                  <c:v>1.7833599899999999E-3</c:v>
                </c:pt>
                <c:pt idx="23196" formatCode="General">
                  <c:v>1.7834399899999999E-3</c:v>
                </c:pt>
                <c:pt idx="23197" formatCode="General">
                  <c:v>1.7835199900000001E-3</c:v>
                </c:pt>
                <c:pt idx="23198" formatCode="General">
                  <c:v>1.78359999E-3</c:v>
                </c:pt>
                <c:pt idx="23199" formatCode="General">
                  <c:v>1.78367999E-3</c:v>
                </c:pt>
                <c:pt idx="23200" formatCode="General">
                  <c:v>1.7837599899999999E-3</c:v>
                </c:pt>
                <c:pt idx="23201" formatCode="General">
                  <c:v>1.7838399899999999E-3</c:v>
                </c:pt>
                <c:pt idx="23202" formatCode="General">
                  <c:v>1.7839199900000001E-3</c:v>
                </c:pt>
                <c:pt idx="23203" formatCode="General">
                  <c:v>1.78399999E-3</c:v>
                </c:pt>
                <c:pt idx="23204" formatCode="General">
                  <c:v>1.78407999E-3</c:v>
                </c:pt>
                <c:pt idx="23205" formatCode="General">
                  <c:v>1.78415999E-3</c:v>
                </c:pt>
                <c:pt idx="23206" formatCode="General">
                  <c:v>1.7842399899999999E-3</c:v>
                </c:pt>
                <c:pt idx="23207" formatCode="General">
                  <c:v>1.7843199900000001E-3</c:v>
                </c:pt>
                <c:pt idx="23208" formatCode="General">
                  <c:v>1.78439999E-3</c:v>
                </c:pt>
                <c:pt idx="23209" formatCode="General">
                  <c:v>1.78447999E-3</c:v>
                </c:pt>
                <c:pt idx="23210" formatCode="General">
                  <c:v>1.78455999E-3</c:v>
                </c:pt>
                <c:pt idx="23211" formatCode="General">
                  <c:v>1.7846399899999999E-3</c:v>
                </c:pt>
                <c:pt idx="23212" formatCode="General">
                  <c:v>1.7847199900000001E-3</c:v>
                </c:pt>
                <c:pt idx="23213" formatCode="General">
                  <c:v>1.7847999900000001E-3</c:v>
                </c:pt>
                <c:pt idx="23214" formatCode="General">
                  <c:v>1.78487999E-3</c:v>
                </c:pt>
                <c:pt idx="23215" formatCode="General">
                  <c:v>1.78495999E-3</c:v>
                </c:pt>
                <c:pt idx="23216" formatCode="General">
                  <c:v>1.7850399899999999E-3</c:v>
                </c:pt>
                <c:pt idx="23217" formatCode="General">
                  <c:v>1.7851199900000001E-3</c:v>
                </c:pt>
                <c:pt idx="23218" formatCode="General">
                  <c:v>1.7851999900000001E-3</c:v>
                </c:pt>
                <c:pt idx="23219" formatCode="General">
                  <c:v>1.78527999E-3</c:v>
                </c:pt>
                <c:pt idx="23220" formatCode="General">
                  <c:v>1.78535999E-3</c:v>
                </c:pt>
                <c:pt idx="23221" formatCode="General">
                  <c:v>1.7854399899999999E-3</c:v>
                </c:pt>
                <c:pt idx="23222" formatCode="General">
                  <c:v>1.7855199899999999E-3</c:v>
                </c:pt>
                <c:pt idx="23223" formatCode="General">
                  <c:v>1.7855999900000001E-3</c:v>
                </c:pt>
                <c:pt idx="23224" formatCode="General">
                  <c:v>1.78567999E-3</c:v>
                </c:pt>
                <c:pt idx="23225" formatCode="General">
                  <c:v>1.78575999E-3</c:v>
                </c:pt>
                <c:pt idx="23226" formatCode="General">
                  <c:v>1.78583999E-3</c:v>
                </c:pt>
                <c:pt idx="23227" formatCode="General">
                  <c:v>1.7859199899999999E-3</c:v>
                </c:pt>
                <c:pt idx="23228" formatCode="General">
                  <c:v>1.7859999900000001E-3</c:v>
                </c:pt>
                <c:pt idx="23229" formatCode="General">
                  <c:v>1.78607999E-3</c:v>
                </c:pt>
                <c:pt idx="23230" formatCode="General">
                  <c:v>1.78615999E-3</c:v>
                </c:pt>
                <c:pt idx="23231" formatCode="General">
                  <c:v>1.78623999E-3</c:v>
                </c:pt>
                <c:pt idx="23232" formatCode="General">
                  <c:v>1.7863199899999999E-3</c:v>
                </c:pt>
                <c:pt idx="23233" formatCode="General">
                  <c:v>1.7863999900000001E-3</c:v>
                </c:pt>
                <c:pt idx="23234" formatCode="General">
                  <c:v>1.7864799900000001E-3</c:v>
                </c:pt>
                <c:pt idx="23235" formatCode="General">
                  <c:v>1.78655999E-3</c:v>
                </c:pt>
                <c:pt idx="23236" formatCode="General">
                  <c:v>1.78663999E-3</c:v>
                </c:pt>
                <c:pt idx="23237" formatCode="General">
                  <c:v>1.7867199899999999E-3</c:v>
                </c:pt>
                <c:pt idx="23238" formatCode="General">
                  <c:v>1.7867999900000001E-3</c:v>
                </c:pt>
                <c:pt idx="23239" formatCode="General">
                  <c:v>1.7868799900000001E-3</c:v>
                </c:pt>
                <c:pt idx="23240" formatCode="General">
                  <c:v>1.78695999E-3</c:v>
                </c:pt>
                <c:pt idx="23241" formatCode="General">
                  <c:v>1.78703999E-3</c:v>
                </c:pt>
                <c:pt idx="23242" formatCode="General">
                  <c:v>1.7871199899999999E-3</c:v>
                </c:pt>
                <c:pt idx="23243" formatCode="General">
                  <c:v>1.7871999899999999E-3</c:v>
                </c:pt>
                <c:pt idx="23244" formatCode="General">
                  <c:v>1.7872799900000001E-3</c:v>
                </c:pt>
                <c:pt idx="23245" formatCode="General">
                  <c:v>1.78735999E-3</c:v>
                </c:pt>
                <c:pt idx="23246" formatCode="General">
                  <c:v>1.78743999E-3</c:v>
                </c:pt>
                <c:pt idx="23247" formatCode="General">
                  <c:v>1.7875199899999999E-3</c:v>
                </c:pt>
                <c:pt idx="23248" formatCode="General">
                  <c:v>1.7875999899999999E-3</c:v>
                </c:pt>
                <c:pt idx="23249" formatCode="General">
                  <c:v>1.7876799900000001E-3</c:v>
                </c:pt>
                <c:pt idx="23250" formatCode="General">
                  <c:v>1.78775999E-3</c:v>
                </c:pt>
                <c:pt idx="23251" formatCode="General">
                  <c:v>1.78783999E-3</c:v>
                </c:pt>
                <c:pt idx="23252" formatCode="General">
                  <c:v>1.78791999E-3</c:v>
                </c:pt>
                <c:pt idx="23253" formatCode="General">
                  <c:v>1.7879999899999999E-3</c:v>
                </c:pt>
                <c:pt idx="23254" formatCode="General">
                  <c:v>1.7880799900000001E-3</c:v>
                </c:pt>
                <c:pt idx="23255" formatCode="General">
                  <c:v>1.78815999E-3</c:v>
                </c:pt>
                <c:pt idx="23256" formatCode="General">
                  <c:v>1.78823999E-3</c:v>
                </c:pt>
                <c:pt idx="23257" formatCode="General">
                  <c:v>1.78831999E-3</c:v>
                </c:pt>
                <c:pt idx="23258" formatCode="General">
                  <c:v>1.7883999899999999E-3</c:v>
                </c:pt>
                <c:pt idx="23259" formatCode="General">
                  <c:v>1.7884799900000001E-3</c:v>
                </c:pt>
                <c:pt idx="23260" formatCode="General">
                  <c:v>1.7885599900000001E-3</c:v>
                </c:pt>
                <c:pt idx="23261" formatCode="General">
                  <c:v>1.78863999E-3</c:v>
                </c:pt>
                <c:pt idx="23262" formatCode="General">
                  <c:v>1.78871999E-3</c:v>
                </c:pt>
                <c:pt idx="23263" formatCode="General">
                  <c:v>1.7887999899999999E-3</c:v>
                </c:pt>
                <c:pt idx="23264" formatCode="General">
                  <c:v>1.7888799899999999E-3</c:v>
                </c:pt>
                <c:pt idx="23265" formatCode="General">
                  <c:v>1.7889599900000001E-3</c:v>
                </c:pt>
                <c:pt idx="23266" formatCode="General">
                  <c:v>1.78903999E-3</c:v>
                </c:pt>
                <c:pt idx="23267" formatCode="General">
                  <c:v>1.78911999E-3</c:v>
                </c:pt>
                <c:pt idx="23268" formatCode="General">
                  <c:v>1.7891999899999999E-3</c:v>
                </c:pt>
                <c:pt idx="23269" formatCode="General">
                  <c:v>1.7892799899999999E-3</c:v>
                </c:pt>
                <c:pt idx="23270" formatCode="General">
                  <c:v>1.7893599900000001E-3</c:v>
                </c:pt>
                <c:pt idx="23271" formatCode="General">
                  <c:v>1.78943999E-3</c:v>
                </c:pt>
                <c:pt idx="23272" formatCode="General">
                  <c:v>1.78951999E-3</c:v>
                </c:pt>
                <c:pt idx="23273" formatCode="General">
                  <c:v>1.78959999E-3</c:v>
                </c:pt>
                <c:pt idx="23274" formatCode="General">
                  <c:v>1.7896799899999999E-3</c:v>
                </c:pt>
                <c:pt idx="23275" formatCode="General">
                  <c:v>1.7897599900000001E-3</c:v>
                </c:pt>
                <c:pt idx="23276" formatCode="General">
                  <c:v>1.78983999E-3</c:v>
                </c:pt>
                <c:pt idx="23277" formatCode="General">
                  <c:v>1.78991999E-3</c:v>
                </c:pt>
                <c:pt idx="23278" formatCode="General">
                  <c:v>1.78999999E-3</c:v>
                </c:pt>
                <c:pt idx="23279" formatCode="General">
                  <c:v>1.7900799899999999E-3</c:v>
                </c:pt>
                <c:pt idx="23280" formatCode="General">
                  <c:v>1.7901599900000001E-3</c:v>
                </c:pt>
                <c:pt idx="23281" formatCode="General">
                  <c:v>1.7902399900000001E-3</c:v>
                </c:pt>
                <c:pt idx="23282" formatCode="General">
                  <c:v>1.79031999E-3</c:v>
                </c:pt>
                <c:pt idx="23283" formatCode="General">
                  <c:v>1.79039999E-3</c:v>
                </c:pt>
                <c:pt idx="23284" formatCode="General">
                  <c:v>1.7904799899999999E-3</c:v>
                </c:pt>
                <c:pt idx="23285" formatCode="General">
                  <c:v>1.7905599900000001E-3</c:v>
                </c:pt>
                <c:pt idx="23286" formatCode="General">
                  <c:v>1.7906399900000001E-3</c:v>
                </c:pt>
                <c:pt idx="23287" formatCode="General">
                  <c:v>1.79071999E-3</c:v>
                </c:pt>
                <c:pt idx="23288" formatCode="General">
                  <c:v>1.79079999E-3</c:v>
                </c:pt>
                <c:pt idx="23289" formatCode="General">
                  <c:v>1.7908799899999999E-3</c:v>
                </c:pt>
                <c:pt idx="23290" formatCode="General">
                  <c:v>1.7909599899999999E-3</c:v>
                </c:pt>
                <c:pt idx="23291" formatCode="General">
                  <c:v>1.7910399900000001E-3</c:v>
                </c:pt>
                <c:pt idx="23292" formatCode="General">
                  <c:v>1.79111999E-3</c:v>
                </c:pt>
                <c:pt idx="23293" formatCode="General">
                  <c:v>1.79119999E-3</c:v>
                </c:pt>
                <c:pt idx="23294" formatCode="General">
                  <c:v>1.79127999E-3</c:v>
                </c:pt>
                <c:pt idx="23295" formatCode="General">
                  <c:v>1.7913599899999999E-3</c:v>
                </c:pt>
                <c:pt idx="23296" formatCode="General">
                  <c:v>1.7914399900000001E-3</c:v>
                </c:pt>
                <c:pt idx="23297" formatCode="General">
                  <c:v>1.79151999E-3</c:v>
                </c:pt>
                <c:pt idx="23298" formatCode="General">
                  <c:v>1.79159999E-3</c:v>
                </c:pt>
                <c:pt idx="23299" formatCode="General">
                  <c:v>1.79167999E-3</c:v>
                </c:pt>
                <c:pt idx="23300" formatCode="General">
                  <c:v>1.7917599899999999E-3</c:v>
                </c:pt>
                <c:pt idx="23301" formatCode="General">
                  <c:v>1.7918399900000001E-3</c:v>
                </c:pt>
                <c:pt idx="23302" formatCode="General">
                  <c:v>1.7919199900000001E-3</c:v>
                </c:pt>
                <c:pt idx="23303" formatCode="General">
                  <c:v>1.79199999E-3</c:v>
                </c:pt>
                <c:pt idx="23304" formatCode="General">
                  <c:v>1.79207999E-3</c:v>
                </c:pt>
                <c:pt idx="23305" formatCode="General">
                  <c:v>1.7921599899999999E-3</c:v>
                </c:pt>
                <c:pt idx="23306" formatCode="General">
                  <c:v>1.7922399900000001E-3</c:v>
                </c:pt>
                <c:pt idx="23307" formatCode="General">
                  <c:v>1.7923199900000001E-3</c:v>
                </c:pt>
                <c:pt idx="23308" formatCode="General">
                  <c:v>1.79239999E-3</c:v>
                </c:pt>
                <c:pt idx="23309" formatCode="General">
                  <c:v>1.79247999E-3</c:v>
                </c:pt>
                <c:pt idx="23310" formatCode="General">
                  <c:v>1.7925599899999999E-3</c:v>
                </c:pt>
                <c:pt idx="23311" formatCode="General">
                  <c:v>1.7926399899999999E-3</c:v>
                </c:pt>
                <c:pt idx="23312" formatCode="General">
                  <c:v>1.7927199900000001E-3</c:v>
                </c:pt>
                <c:pt idx="23313" formatCode="General">
                  <c:v>1.79279999E-3</c:v>
                </c:pt>
                <c:pt idx="23314" formatCode="General">
                  <c:v>1.79287999E-3</c:v>
                </c:pt>
                <c:pt idx="23315" formatCode="General">
                  <c:v>1.7929599899999999E-3</c:v>
                </c:pt>
                <c:pt idx="23316" formatCode="General">
                  <c:v>1.7930399899999999E-3</c:v>
                </c:pt>
                <c:pt idx="23317" formatCode="General">
                  <c:v>1.7931199900000001E-3</c:v>
                </c:pt>
                <c:pt idx="23318" formatCode="General">
                  <c:v>1.79319999E-3</c:v>
                </c:pt>
                <c:pt idx="23319" formatCode="General">
                  <c:v>1.79327999E-3</c:v>
                </c:pt>
                <c:pt idx="23320" formatCode="General">
                  <c:v>1.79335999E-3</c:v>
                </c:pt>
                <c:pt idx="23321" formatCode="General">
                  <c:v>1.7934399899999999E-3</c:v>
                </c:pt>
                <c:pt idx="23322" formatCode="General">
                  <c:v>1.7935199900000001E-3</c:v>
                </c:pt>
                <c:pt idx="23323" formatCode="General">
                  <c:v>1.7935999900000001E-3</c:v>
                </c:pt>
                <c:pt idx="23324" formatCode="General">
                  <c:v>1.79367999E-3</c:v>
                </c:pt>
                <c:pt idx="23325" formatCode="General">
                  <c:v>1.79375999E-3</c:v>
                </c:pt>
                <c:pt idx="23326" formatCode="General">
                  <c:v>1.7938399899999999E-3</c:v>
                </c:pt>
                <c:pt idx="23327" formatCode="General">
                  <c:v>1.7939199900000001E-3</c:v>
                </c:pt>
                <c:pt idx="23328" formatCode="General">
                  <c:v>1.7939999900000001E-3</c:v>
                </c:pt>
                <c:pt idx="23329" formatCode="General">
                  <c:v>1.79407999E-3</c:v>
                </c:pt>
                <c:pt idx="23330" formatCode="General">
                  <c:v>1.79415999E-3</c:v>
                </c:pt>
                <c:pt idx="23331" formatCode="General">
                  <c:v>1.7942399899999999E-3</c:v>
                </c:pt>
                <c:pt idx="23332" formatCode="General">
                  <c:v>1.7943199899999999E-3</c:v>
                </c:pt>
                <c:pt idx="23333" formatCode="General">
                  <c:v>1.7943999900000001E-3</c:v>
                </c:pt>
                <c:pt idx="23334" formatCode="General">
                  <c:v>1.79447999E-3</c:v>
                </c:pt>
                <c:pt idx="23335" formatCode="General">
                  <c:v>1.79455999E-3</c:v>
                </c:pt>
                <c:pt idx="23336" formatCode="General">
                  <c:v>1.7946399899999999E-3</c:v>
                </c:pt>
                <c:pt idx="23337" formatCode="General">
                  <c:v>1.7947199899999999E-3</c:v>
                </c:pt>
                <c:pt idx="23338" formatCode="General">
                  <c:v>1.7947999900000001E-3</c:v>
                </c:pt>
                <c:pt idx="23339" formatCode="General">
                  <c:v>1.79487999E-3</c:v>
                </c:pt>
                <c:pt idx="23340" formatCode="General">
                  <c:v>1.79495999E-3</c:v>
                </c:pt>
                <c:pt idx="23341" formatCode="General">
                  <c:v>1.79503999E-3</c:v>
                </c:pt>
                <c:pt idx="23342" formatCode="General">
                  <c:v>1.7951199899999999E-3</c:v>
                </c:pt>
                <c:pt idx="23343" formatCode="General">
                  <c:v>1.7951999900000001E-3</c:v>
                </c:pt>
                <c:pt idx="23344" formatCode="General">
                  <c:v>1.79527999E-3</c:v>
                </c:pt>
                <c:pt idx="23345" formatCode="General">
                  <c:v>1.79535999E-3</c:v>
                </c:pt>
                <c:pt idx="23346" formatCode="General">
                  <c:v>1.79543999E-3</c:v>
                </c:pt>
                <c:pt idx="23347" formatCode="General">
                  <c:v>1.7955199899999999E-3</c:v>
                </c:pt>
                <c:pt idx="23348" formatCode="General">
                  <c:v>1.7955999900000001E-3</c:v>
                </c:pt>
                <c:pt idx="23349" formatCode="General">
                  <c:v>1.7956799900000001E-3</c:v>
                </c:pt>
                <c:pt idx="23350" formatCode="General">
                  <c:v>1.79575999E-3</c:v>
                </c:pt>
                <c:pt idx="23351" formatCode="General">
                  <c:v>1.79583999E-3</c:v>
                </c:pt>
                <c:pt idx="23352" formatCode="General">
                  <c:v>1.7959199899999999E-3</c:v>
                </c:pt>
                <c:pt idx="23353" formatCode="General">
                  <c:v>1.7959999899999999E-3</c:v>
                </c:pt>
                <c:pt idx="23354" formatCode="General">
                  <c:v>1.7960799900000001E-3</c:v>
                </c:pt>
                <c:pt idx="23355" formatCode="General">
                  <c:v>1.79615999E-3</c:v>
                </c:pt>
                <c:pt idx="23356" formatCode="General">
                  <c:v>1.79623999E-3</c:v>
                </c:pt>
                <c:pt idx="23357" formatCode="General">
                  <c:v>1.7963199899999999E-3</c:v>
                </c:pt>
                <c:pt idx="23358" formatCode="General">
                  <c:v>1.7963999899999999E-3</c:v>
                </c:pt>
                <c:pt idx="23359" formatCode="General">
                  <c:v>1.7964799900000001E-3</c:v>
                </c:pt>
                <c:pt idx="23360" formatCode="General">
                  <c:v>1.79655999E-3</c:v>
                </c:pt>
                <c:pt idx="23361" formatCode="General">
                  <c:v>1.79663999E-3</c:v>
                </c:pt>
                <c:pt idx="23362" formatCode="General">
                  <c:v>1.79671999E-3</c:v>
                </c:pt>
                <c:pt idx="23363" formatCode="General">
                  <c:v>1.7967999899999999E-3</c:v>
                </c:pt>
                <c:pt idx="23364" formatCode="General">
                  <c:v>1.7968799900000001E-3</c:v>
                </c:pt>
                <c:pt idx="23365" formatCode="General">
                  <c:v>1.79695999E-3</c:v>
                </c:pt>
                <c:pt idx="23366" formatCode="General">
                  <c:v>1.79703999E-3</c:v>
                </c:pt>
                <c:pt idx="23367" formatCode="General">
                  <c:v>1.79711999E-3</c:v>
                </c:pt>
                <c:pt idx="23368" formatCode="General">
                  <c:v>1.7971999899999999E-3</c:v>
                </c:pt>
                <c:pt idx="23369" formatCode="General">
                  <c:v>1.7972799900000001E-3</c:v>
                </c:pt>
                <c:pt idx="23370" formatCode="General">
                  <c:v>1.7973599900000001E-3</c:v>
                </c:pt>
                <c:pt idx="23371" formatCode="General">
                  <c:v>1.79743999E-3</c:v>
                </c:pt>
                <c:pt idx="23372" formatCode="General">
                  <c:v>1.79751999E-3</c:v>
                </c:pt>
                <c:pt idx="23373" formatCode="General">
                  <c:v>1.7975999899999999E-3</c:v>
                </c:pt>
                <c:pt idx="23374" formatCode="General">
                  <c:v>1.7976799900000001E-3</c:v>
                </c:pt>
                <c:pt idx="23375" formatCode="General">
                  <c:v>1.7977599900000001E-3</c:v>
                </c:pt>
                <c:pt idx="23376" formatCode="General">
                  <c:v>1.79783999E-3</c:v>
                </c:pt>
                <c:pt idx="23377" formatCode="General">
                  <c:v>1.79791999E-3</c:v>
                </c:pt>
                <c:pt idx="23378" formatCode="General">
                  <c:v>1.7979999899999999E-3</c:v>
                </c:pt>
                <c:pt idx="23379" formatCode="General">
                  <c:v>1.7980799899999999E-3</c:v>
                </c:pt>
                <c:pt idx="23380" formatCode="General">
                  <c:v>1.7981599900000001E-3</c:v>
                </c:pt>
                <c:pt idx="23381" formatCode="General">
                  <c:v>1.79823999E-3</c:v>
                </c:pt>
                <c:pt idx="23382" formatCode="General">
                  <c:v>1.79831999E-3</c:v>
                </c:pt>
                <c:pt idx="23383" formatCode="General">
                  <c:v>1.79839999E-3</c:v>
                </c:pt>
                <c:pt idx="23384" formatCode="General">
                  <c:v>1.7984799899999999E-3</c:v>
                </c:pt>
                <c:pt idx="23385" formatCode="General">
                  <c:v>1.7985599900000001E-3</c:v>
                </c:pt>
                <c:pt idx="23386" formatCode="General">
                  <c:v>1.79863999E-3</c:v>
                </c:pt>
                <c:pt idx="23387" formatCode="General">
                  <c:v>1.79871999E-3</c:v>
                </c:pt>
                <c:pt idx="23388" formatCode="General">
                  <c:v>1.79879999E-3</c:v>
                </c:pt>
                <c:pt idx="23389" formatCode="General">
                  <c:v>1.7988799899999999E-3</c:v>
                </c:pt>
                <c:pt idx="23390" formatCode="General">
                  <c:v>1.7989599900000001E-3</c:v>
                </c:pt>
                <c:pt idx="23391" formatCode="General">
                  <c:v>1.7990399900000001E-3</c:v>
                </c:pt>
                <c:pt idx="23392" formatCode="General">
                  <c:v>1.79911999E-3</c:v>
                </c:pt>
                <c:pt idx="23393" formatCode="General">
                  <c:v>1.79919999E-3</c:v>
                </c:pt>
                <c:pt idx="23394" formatCode="General">
                  <c:v>1.7992799899999999E-3</c:v>
                </c:pt>
                <c:pt idx="23395" formatCode="General">
                  <c:v>1.7993599900000001E-3</c:v>
                </c:pt>
                <c:pt idx="23396" formatCode="General">
                  <c:v>1.7994399900000001E-3</c:v>
                </c:pt>
                <c:pt idx="23397" formatCode="General">
                  <c:v>1.79951999E-3</c:v>
                </c:pt>
                <c:pt idx="23398" formatCode="General">
                  <c:v>1.79959999E-3</c:v>
                </c:pt>
                <c:pt idx="23399" formatCode="General">
                  <c:v>1.7996799899999999E-3</c:v>
                </c:pt>
                <c:pt idx="23400" formatCode="General">
                  <c:v>1.7997599899999999E-3</c:v>
                </c:pt>
                <c:pt idx="23401" formatCode="General">
                  <c:v>1.7998399900000001E-3</c:v>
                </c:pt>
                <c:pt idx="23402" formatCode="General">
                  <c:v>1.79991999E-3</c:v>
                </c:pt>
                <c:pt idx="23403" formatCode="General">
                  <c:v>1.79999999E-3</c:v>
                </c:pt>
                <c:pt idx="23404" formatCode="General">
                  <c:v>1.8000799899999999E-3</c:v>
                </c:pt>
                <c:pt idx="23405" formatCode="General">
                  <c:v>1.8001599899999999E-3</c:v>
                </c:pt>
                <c:pt idx="23406" formatCode="General">
                  <c:v>1.8002399900000001E-3</c:v>
                </c:pt>
                <c:pt idx="23407" formatCode="General">
                  <c:v>1.80031999E-3</c:v>
                </c:pt>
                <c:pt idx="23408" formatCode="General">
                  <c:v>1.80039999E-3</c:v>
                </c:pt>
                <c:pt idx="23409" formatCode="General">
                  <c:v>1.80047999E-3</c:v>
                </c:pt>
                <c:pt idx="23410" formatCode="General">
                  <c:v>1.8005599899999999E-3</c:v>
                </c:pt>
                <c:pt idx="23411" formatCode="General">
                  <c:v>1.8006399900000001E-3</c:v>
                </c:pt>
                <c:pt idx="23412" formatCode="General">
                  <c:v>1.8007199900000001E-3</c:v>
                </c:pt>
                <c:pt idx="23413" formatCode="General">
                  <c:v>1.80079999E-3</c:v>
                </c:pt>
                <c:pt idx="23414" formatCode="General">
                  <c:v>1.80087999E-3</c:v>
                </c:pt>
                <c:pt idx="23415" formatCode="General">
                  <c:v>1.8009599899999999E-3</c:v>
                </c:pt>
                <c:pt idx="23416" formatCode="General">
                  <c:v>1.8010399900000001E-3</c:v>
                </c:pt>
                <c:pt idx="23417" formatCode="General">
                  <c:v>1.8011199900000001E-3</c:v>
                </c:pt>
                <c:pt idx="23418" formatCode="General">
                  <c:v>1.80119999E-3</c:v>
                </c:pt>
                <c:pt idx="23419" formatCode="General">
                  <c:v>1.80127999E-3</c:v>
                </c:pt>
                <c:pt idx="23420" formatCode="General">
                  <c:v>1.8013599899999999E-3</c:v>
                </c:pt>
                <c:pt idx="23421" formatCode="General">
                  <c:v>1.8014399899999999E-3</c:v>
                </c:pt>
                <c:pt idx="23422" formatCode="General">
                  <c:v>1.8015199900000001E-3</c:v>
                </c:pt>
                <c:pt idx="23423" formatCode="General">
                  <c:v>1.80159999E-3</c:v>
                </c:pt>
                <c:pt idx="23424" formatCode="General">
                  <c:v>1.80167999E-3</c:v>
                </c:pt>
                <c:pt idx="23425" formatCode="General">
                  <c:v>1.8017599899999999E-3</c:v>
                </c:pt>
                <c:pt idx="23426" formatCode="General">
                  <c:v>1.8018399899999999E-3</c:v>
                </c:pt>
                <c:pt idx="23427" formatCode="General">
                  <c:v>1.8019199900000001E-3</c:v>
                </c:pt>
                <c:pt idx="23428" formatCode="General">
                  <c:v>1.80199999E-3</c:v>
                </c:pt>
                <c:pt idx="23429" formatCode="General">
                  <c:v>1.80207999E-3</c:v>
                </c:pt>
                <c:pt idx="23430" formatCode="General">
                  <c:v>1.80215999E-3</c:v>
                </c:pt>
                <c:pt idx="23431" formatCode="General">
                  <c:v>1.8022399899999999E-3</c:v>
                </c:pt>
                <c:pt idx="23432" formatCode="General">
                  <c:v>1.8023199900000001E-3</c:v>
                </c:pt>
                <c:pt idx="23433" formatCode="General">
                  <c:v>1.80239999E-3</c:v>
                </c:pt>
                <c:pt idx="23434" formatCode="General">
                  <c:v>1.80247999E-3</c:v>
                </c:pt>
                <c:pt idx="23435" formatCode="General">
                  <c:v>1.80255999E-3</c:v>
                </c:pt>
                <c:pt idx="23436" formatCode="General">
                  <c:v>1.8026399899999999E-3</c:v>
                </c:pt>
                <c:pt idx="23437" formatCode="General">
                  <c:v>1.8027199900000001E-3</c:v>
                </c:pt>
                <c:pt idx="23438" formatCode="General">
                  <c:v>1.8027999900000001E-3</c:v>
                </c:pt>
                <c:pt idx="23439" formatCode="General">
                  <c:v>1.80287999E-3</c:v>
                </c:pt>
                <c:pt idx="23440" formatCode="General">
                  <c:v>1.80295999E-3</c:v>
                </c:pt>
                <c:pt idx="23441" formatCode="General">
                  <c:v>1.8030399899999999E-3</c:v>
                </c:pt>
                <c:pt idx="23442" formatCode="General">
                  <c:v>1.8031199899999999E-3</c:v>
                </c:pt>
                <c:pt idx="23443" formatCode="General">
                  <c:v>1.8031999900000001E-3</c:v>
                </c:pt>
                <c:pt idx="23444" formatCode="General">
                  <c:v>1.80327999E-3</c:v>
                </c:pt>
                <c:pt idx="23445" formatCode="General">
                  <c:v>1.80335999E-3</c:v>
                </c:pt>
                <c:pt idx="23446" formatCode="General">
                  <c:v>1.8034399899999999E-3</c:v>
                </c:pt>
                <c:pt idx="23447" formatCode="General">
                  <c:v>1.8035199899999999E-3</c:v>
                </c:pt>
                <c:pt idx="23448" formatCode="General">
                  <c:v>1.8035999900000001E-3</c:v>
                </c:pt>
                <c:pt idx="23449" formatCode="General">
                  <c:v>1.80367999E-3</c:v>
                </c:pt>
                <c:pt idx="23450" formatCode="General">
                  <c:v>1.80375999E-3</c:v>
                </c:pt>
                <c:pt idx="23451" formatCode="General">
                  <c:v>1.80383999E-3</c:v>
                </c:pt>
                <c:pt idx="23452" formatCode="General">
                  <c:v>1.8039199899999999E-3</c:v>
                </c:pt>
                <c:pt idx="23453" formatCode="General">
                  <c:v>1.8039999900000001E-3</c:v>
                </c:pt>
                <c:pt idx="23454" formatCode="General">
                  <c:v>1.80407999E-3</c:v>
                </c:pt>
                <c:pt idx="23455" formatCode="General">
                  <c:v>1.80415999E-3</c:v>
                </c:pt>
                <c:pt idx="23456" formatCode="General">
                  <c:v>1.80423999E-3</c:v>
                </c:pt>
                <c:pt idx="23457" formatCode="General">
                  <c:v>1.8043199899999999E-3</c:v>
                </c:pt>
                <c:pt idx="23458" formatCode="General">
                  <c:v>1.8043999900000001E-3</c:v>
                </c:pt>
                <c:pt idx="23459" formatCode="General">
                  <c:v>1.8044799900000001E-3</c:v>
                </c:pt>
                <c:pt idx="23460" formatCode="General">
                  <c:v>1.80455999E-3</c:v>
                </c:pt>
                <c:pt idx="23461" formatCode="General">
                  <c:v>1.80463999E-3</c:v>
                </c:pt>
                <c:pt idx="23462" formatCode="General">
                  <c:v>1.8047199899999999E-3</c:v>
                </c:pt>
                <c:pt idx="23463" formatCode="General">
                  <c:v>1.8047999900000001E-3</c:v>
                </c:pt>
                <c:pt idx="23464" formatCode="General">
                  <c:v>1.8048799900000001E-3</c:v>
                </c:pt>
                <c:pt idx="23465" formatCode="General">
                  <c:v>1.80495999E-3</c:v>
                </c:pt>
                <c:pt idx="23466" formatCode="General">
                  <c:v>1.80503999E-3</c:v>
                </c:pt>
                <c:pt idx="23467" formatCode="General">
                  <c:v>1.8051199899999999E-3</c:v>
                </c:pt>
                <c:pt idx="23468" formatCode="General">
                  <c:v>1.8051999899999999E-3</c:v>
                </c:pt>
                <c:pt idx="23469" formatCode="General">
                  <c:v>1.8052799900000001E-3</c:v>
                </c:pt>
                <c:pt idx="23470" formatCode="General">
                  <c:v>1.80535999E-3</c:v>
                </c:pt>
                <c:pt idx="23471" formatCode="General">
                  <c:v>1.80543999E-3</c:v>
                </c:pt>
                <c:pt idx="23472" formatCode="General">
                  <c:v>1.80551999E-3</c:v>
                </c:pt>
                <c:pt idx="23473" formatCode="General">
                  <c:v>1.8055999899999999E-3</c:v>
                </c:pt>
                <c:pt idx="23474" formatCode="General">
                  <c:v>1.8056799900000001E-3</c:v>
                </c:pt>
                <c:pt idx="23475" formatCode="General">
                  <c:v>1.80575999E-3</c:v>
                </c:pt>
                <c:pt idx="23476" formatCode="General">
                  <c:v>1.80583999E-3</c:v>
                </c:pt>
                <c:pt idx="23477" formatCode="General">
                  <c:v>1.80591999E-3</c:v>
                </c:pt>
                <c:pt idx="23478" formatCode="General">
                  <c:v>1.8059999899999999E-3</c:v>
                </c:pt>
                <c:pt idx="23479" formatCode="General">
                  <c:v>1.8060799900000001E-3</c:v>
                </c:pt>
                <c:pt idx="23480" formatCode="General">
                  <c:v>1.8061599900000001E-3</c:v>
                </c:pt>
                <c:pt idx="23481" formatCode="General">
                  <c:v>1.80623999E-3</c:v>
                </c:pt>
                <c:pt idx="23482" formatCode="General">
                  <c:v>1.80631999E-3</c:v>
                </c:pt>
                <c:pt idx="23483" formatCode="General">
                  <c:v>1.8063999899999999E-3</c:v>
                </c:pt>
                <c:pt idx="23484" formatCode="General">
                  <c:v>1.8064799900000001E-3</c:v>
                </c:pt>
                <c:pt idx="23485" formatCode="General">
                  <c:v>1.8065599900000001E-3</c:v>
                </c:pt>
                <c:pt idx="23486" formatCode="General">
                  <c:v>1.80663999E-3</c:v>
                </c:pt>
                <c:pt idx="23487" formatCode="General">
                  <c:v>1.80671999E-3</c:v>
                </c:pt>
                <c:pt idx="23488" formatCode="General">
                  <c:v>1.8067999899999999E-3</c:v>
                </c:pt>
                <c:pt idx="23489" formatCode="General">
                  <c:v>1.8068799899999999E-3</c:v>
                </c:pt>
                <c:pt idx="23490" formatCode="General">
                  <c:v>1.8069599900000001E-3</c:v>
                </c:pt>
                <c:pt idx="23491" formatCode="General">
                  <c:v>1.80703999E-3</c:v>
                </c:pt>
                <c:pt idx="23492" formatCode="General">
                  <c:v>1.80711999E-3</c:v>
                </c:pt>
                <c:pt idx="23493" formatCode="General">
                  <c:v>1.8071999899999999E-3</c:v>
                </c:pt>
                <c:pt idx="23494" formatCode="General">
                  <c:v>1.8072799899999999E-3</c:v>
                </c:pt>
                <c:pt idx="23495" formatCode="General">
                  <c:v>1.8073599900000001E-3</c:v>
                </c:pt>
                <c:pt idx="23496" formatCode="General">
                  <c:v>1.80743999E-3</c:v>
                </c:pt>
                <c:pt idx="23497" formatCode="General">
                  <c:v>1.80751999E-3</c:v>
                </c:pt>
                <c:pt idx="23498" formatCode="General">
                  <c:v>1.80759999E-3</c:v>
                </c:pt>
                <c:pt idx="23499" formatCode="General">
                  <c:v>1.8076799899999999E-3</c:v>
                </c:pt>
                <c:pt idx="23500" formatCode="General">
                  <c:v>1.8077599900000001E-3</c:v>
                </c:pt>
                <c:pt idx="23501" formatCode="General">
                  <c:v>1.8078399900000001E-3</c:v>
                </c:pt>
                <c:pt idx="23502" formatCode="General">
                  <c:v>1.80791999E-3</c:v>
                </c:pt>
                <c:pt idx="23503" formatCode="General">
                  <c:v>1.80799999E-3</c:v>
                </c:pt>
                <c:pt idx="23504" formatCode="General">
                  <c:v>1.8080799899999999E-3</c:v>
                </c:pt>
                <c:pt idx="23505" formatCode="General">
                  <c:v>1.8081599900000001E-3</c:v>
                </c:pt>
                <c:pt idx="23506" formatCode="General">
                  <c:v>1.8082399900000001E-3</c:v>
                </c:pt>
                <c:pt idx="23507" formatCode="General">
                  <c:v>1.80831999E-3</c:v>
                </c:pt>
                <c:pt idx="23508" formatCode="General">
                  <c:v>1.80839999E-3</c:v>
                </c:pt>
                <c:pt idx="23509" formatCode="General">
                  <c:v>1.8084799899999999E-3</c:v>
                </c:pt>
                <c:pt idx="23510" formatCode="General">
                  <c:v>1.8085599899999999E-3</c:v>
                </c:pt>
                <c:pt idx="23511" formatCode="General">
                  <c:v>1.8086399900000001E-3</c:v>
                </c:pt>
                <c:pt idx="23512" formatCode="General">
                  <c:v>1.80871999E-3</c:v>
                </c:pt>
                <c:pt idx="23513" formatCode="General">
                  <c:v>1.80879999E-3</c:v>
                </c:pt>
                <c:pt idx="23514" formatCode="General">
                  <c:v>1.8088799899999999E-3</c:v>
                </c:pt>
                <c:pt idx="23515" formatCode="General">
                  <c:v>1.8089599899999999E-3</c:v>
                </c:pt>
                <c:pt idx="23516" formatCode="General">
                  <c:v>1.8090399900000001E-3</c:v>
                </c:pt>
                <c:pt idx="23517" formatCode="General">
                  <c:v>1.80911999E-3</c:v>
                </c:pt>
                <c:pt idx="23518" formatCode="General">
                  <c:v>1.80919999E-3</c:v>
                </c:pt>
                <c:pt idx="23519" formatCode="General">
                  <c:v>1.80927999E-3</c:v>
                </c:pt>
                <c:pt idx="23520" formatCode="General">
                  <c:v>1.8093599899999999E-3</c:v>
                </c:pt>
                <c:pt idx="23521" formatCode="General">
                  <c:v>1.8094399900000001E-3</c:v>
                </c:pt>
                <c:pt idx="23522" formatCode="General">
                  <c:v>1.80951999E-3</c:v>
                </c:pt>
                <c:pt idx="23523" formatCode="General">
                  <c:v>1.80959999E-3</c:v>
                </c:pt>
                <c:pt idx="23524" formatCode="General">
                  <c:v>1.80967999E-3</c:v>
                </c:pt>
                <c:pt idx="23525" formatCode="General">
                  <c:v>1.8097599899999999E-3</c:v>
                </c:pt>
                <c:pt idx="23526" formatCode="General">
                  <c:v>1.8098399900000001E-3</c:v>
                </c:pt>
                <c:pt idx="23527" formatCode="General">
                  <c:v>1.8099199900000001E-3</c:v>
                </c:pt>
                <c:pt idx="23528" formatCode="General">
                  <c:v>1.80999999E-3</c:v>
                </c:pt>
                <c:pt idx="23529" formatCode="General">
                  <c:v>1.81007999E-3</c:v>
                </c:pt>
                <c:pt idx="23530" formatCode="General">
                  <c:v>1.8101599899999999E-3</c:v>
                </c:pt>
                <c:pt idx="23531" formatCode="General">
                  <c:v>1.8102399899999999E-3</c:v>
                </c:pt>
                <c:pt idx="23532" formatCode="General">
                  <c:v>1.8103199900000001E-3</c:v>
                </c:pt>
                <c:pt idx="23533" formatCode="General">
                  <c:v>1.81039999E-3</c:v>
                </c:pt>
                <c:pt idx="23534" formatCode="General">
                  <c:v>1.81047999E-3</c:v>
                </c:pt>
                <c:pt idx="23535" formatCode="General">
                  <c:v>1.8105599899999999E-3</c:v>
                </c:pt>
                <c:pt idx="23536" formatCode="General">
                  <c:v>1.8106399899999999E-3</c:v>
                </c:pt>
                <c:pt idx="23537" formatCode="General">
                  <c:v>1.8107199900000001E-3</c:v>
                </c:pt>
                <c:pt idx="23538" formatCode="General">
                  <c:v>1.81079999E-3</c:v>
                </c:pt>
                <c:pt idx="23539" formatCode="General">
                  <c:v>1.81087999E-3</c:v>
                </c:pt>
                <c:pt idx="23540" formatCode="General">
                  <c:v>1.81095999E-3</c:v>
                </c:pt>
                <c:pt idx="23541" formatCode="General">
                  <c:v>1.8110399899999999E-3</c:v>
                </c:pt>
                <c:pt idx="23542" formatCode="General">
                  <c:v>1.8111199900000001E-3</c:v>
                </c:pt>
                <c:pt idx="23543" formatCode="General">
                  <c:v>1.81119999E-3</c:v>
                </c:pt>
                <c:pt idx="23544" formatCode="General">
                  <c:v>1.81127999E-3</c:v>
                </c:pt>
                <c:pt idx="23545" formatCode="General">
                  <c:v>1.81135999E-3</c:v>
                </c:pt>
                <c:pt idx="23546" formatCode="General">
                  <c:v>1.8114399899999999E-3</c:v>
                </c:pt>
                <c:pt idx="23547" formatCode="General">
                  <c:v>1.8115199900000001E-3</c:v>
                </c:pt>
                <c:pt idx="23548" formatCode="General">
                  <c:v>1.8115999900000001E-3</c:v>
                </c:pt>
                <c:pt idx="23549" formatCode="General">
                  <c:v>1.81167999E-3</c:v>
                </c:pt>
                <c:pt idx="23550" formatCode="General">
                  <c:v>1.81175999E-3</c:v>
                </c:pt>
                <c:pt idx="23551" formatCode="General">
                  <c:v>1.8118399899999999E-3</c:v>
                </c:pt>
                <c:pt idx="23552" formatCode="General">
                  <c:v>1.8119199900000001E-3</c:v>
                </c:pt>
                <c:pt idx="23553" formatCode="General">
                  <c:v>1.8119999900000001E-3</c:v>
                </c:pt>
                <c:pt idx="23554" formatCode="General">
                  <c:v>1.81207999E-3</c:v>
                </c:pt>
                <c:pt idx="23555" formatCode="General">
                  <c:v>1.81215999E-3</c:v>
                </c:pt>
                <c:pt idx="23556" formatCode="General">
                  <c:v>1.8122399899999999E-3</c:v>
                </c:pt>
                <c:pt idx="23557" formatCode="General">
                  <c:v>1.8123199899999999E-3</c:v>
                </c:pt>
                <c:pt idx="23558" formatCode="General">
                  <c:v>1.8123999900000001E-3</c:v>
                </c:pt>
                <c:pt idx="23559" formatCode="General">
                  <c:v>1.81247999E-3</c:v>
                </c:pt>
                <c:pt idx="23560" formatCode="General">
                  <c:v>1.81255999E-3</c:v>
                </c:pt>
                <c:pt idx="23561" formatCode="General">
                  <c:v>1.81263999E-3</c:v>
                </c:pt>
                <c:pt idx="23562" formatCode="General">
                  <c:v>1.8127199899999999E-3</c:v>
                </c:pt>
                <c:pt idx="23563" formatCode="General">
                  <c:v>1.8127999900000001E-3</c:v>
                </c:pt>
                <c:pt idx="23564" formatCode="General">
                  <c:v>1.81287999E-3</c:v>
                </c:pt>
                <c:pt idx="23565" formatCode="General">
                  <c:v>1.81295999E-3</c:v>
                </c:pt>
                <c:pt idx="23566" formatCode="General">
                  <c:v>1.81303999E-3</c:v>
                </c:pt>
                <c:pt idx="23567" formatCode="General">
                  <c:v>1.8131199899999999E-3</c:v>
                </c:pt>
                <c:pt idx="23568" formatCode="General">
                  <c:v>1.8131999900000001E-3</c:v>
                </c:pt>
                <c:pt idx="23569" formatCode="General">
                  <c:v>1.8132799900000001E-3</c:v>
                </c:pt>
                <c:pt idx="23570" formatCode="General">
                  <c:v>1.81335999E-3</c:v>
                </c:pt>
                <c:pt idx="23571" formatCode="General">
                  <c:v>1.81343999E-3</c:v>
                </c:pt>
                <c:pt idx="23572" formatCode="General">
                  <c:v>1.8135199899999999E-3</c:v>
                </c:pt>
                <c:pt idx="23573" formatCode="General">
                  <c:v>1.8135999900000001E-3</c:v>
                </c:pt>
                <c:pt idx="23574" formatCode="General">
                  <c:v>1.8136799900000001E-3</c:v>
                </c:pt>
                <c:pt idx="23575" formatCode="General">
                  <c:v>1.81375999E-3</c:v>
                </c:pt>
                <c:pt idx="23576" formatCode="General">
                  <c:v>1.81383999E-3</c:v>
                </c:pt>
                <c:pt idx="23577" formatCode="General">
                  <c:v>1.8139199899999999E-3</c:v>
                </c:pt>
                <c:pt idx="23578" formatCode="General">
                  <c:v>1.8139999899999999E-3</c:v>
                </c:pt>
                <c:pt idx="23579" formatCode="General">
                  <c:v>1.8140799900000001E-3</c:v>
                </c:pt>
                <c:pt idx="23580" formatCode="General">
                  <c:v>1.81415999E-3</c:v>
                </c:pt>
                <c:pt idx="23581" formatCode="General">
                  <c:v>1.81423999E-3</c:v>
                </c:pt>
                <c:pt idx="23582" formatCode="General">
                  <c:v>1.8143199899999999E-3</c:v>
                </c:pt>
                <c:pt idx="23583" formatCode="General">
                  <c:v>1.8143999899999999E-3</c:v>
                </c:pt>
                <c:pt idx="23584" formatCode="General">
                  <c:v>1.8144799900000001E-3</c:v>
                </c:pt>
                <c:pt idx="23585" formatCode="General">
                  <c:v>1.81455999E-3</c:v>
                </c:pt>
                <c:pt idx="23586" formatCode="General">
                  <c:v>1.81463999E-3</c:v>
                </c:pt>
                <c:pt idx="23587" formatCode="General">
                  <c:v>1.81471999E-3</c:v>
                </c:pt>
                <c:pt idx="23588" formatCode="General">
                  <c:v>1.8147999899999999E-3</c:v>
                </c:pt>
                <c:pt idx="23589" formatCode="General">
                  <c:v>1.8148799900000001E-3</c:v>
                </c:pt>
                <c:pt idx="23590" formatCode="General">
                  <c:v>1.8149599900000001E-3</c:v>
                </c:pt>
                <c:pt idx="23591" formatCode="General">
                  <c:v>1.81503999E-3</c:v>
                </c:pt>
                <c:pt idx="23592" formatCode="General">
                  <c:v>1.81511999E-3</c:v>
                </c:pt>
                <c:pt idx="23593" formatCode="General">
                  <c:v>1.8151999899999999E-3</c:v>
                </c:pt>
                <c:pt idx="23594" formatCode="General">
                  <c:v>1.8152799900000001E-3</c:v>
                </c:pt>
                <c:pt idx="23595" formatCode="General">
                  <c:v>1.8153599900000001E-3</c:v>
                </c:pt>
                <c:pt idx="23596" formatCode="General">
                  <c:v>1.81543999E-3</c:v>
                </c:pt>
                <c:pt idx="23597" formatCode="General">
                  <c:v>1.81551999E-3</c:v>
                </c:pt>
                <c:pt idx="23598" formatCode="General">
                  <c:v>1.8155999899999999E-3</c:v>
                </c:pt>
                <c:pt idx="23599" formatCode="General">
                  <c:v>1.8156799899999999E-3</c:v>
                </c:pt>
                <c:pt idx="23600" formatCode="General">
                  <c:v>1.8157599900000001E-3</c:v>
                </c:pt>
                <c:pt idx="23601" formatCode="General">
                  <c:v>1.81583999E-3</c:v>
                </c:pt>
                <c:pt idx="23602" formatCode="General">
                  <c:v>1.81591999E-3</c:v>
                </c:pt>
                <c:pt idx="23603" formatCode="General">
                  <c:v>1.8159999899999999E-3</c:v>
                </c:pt>
                <c:pt idx="23604" formatCode="General">
                  <c:v>1.8160799899999999E-3</c:v>
                </c:pt>
                <c:pt idx="23605" formatCode="General">
                  <c:v>1.8161599900000001E-3</c:v>
                </c:pt>
                <c:pt idx="23606" formatCode="General">
                  <c:v>1.81623999E-3</c:v>
                </c:pt>
                <c:pt idx="23607" formatCode="General">
                  <c:v>1.81631999E-3</c:v>
                </c:pt>
                <c:pt idx="23608" formatCode="General">
                  <c:v>1.81639999E-3</c:v>
                </c:pt>
                <c:pt idx="23609" formatCode="General">
                  <c:v>1.8164799899999999E-3</c:v>
                </c:pt>
                <c:pt idx="23610" formatCode="General">
                  <c:v>1.8165599900000001E-3</c:v>
                </c:pt>
                <c:pt idx="23611" formatCode="General">
                  <c:v>1.81663999E-3</c:v>
                </c:pt>
                <c:pt idx="23612" formatCode="General">
                  <c:v>1.81671999E-3</c:v>
                </c:pt>
                <c:pt idx="23613" formatCode="General">
                  <c:v>1.81679999E-3</c:v>
                </c:pt>
                <c:pt idx="23614" formatCode="General">
                  <c:v>1.8168799899999999E-3</c:v>
                </c:pt>
                <c:pt idx="23615" formatCode="General">
                  <c:v>1.8169599900000001E-3</c:v>
                </c:pt>
                <c:pt idx="23616" formatCode="General">
                  <c:v>1.8170399900000001E-3</c:v>
                </c:pt>
                <c:pt idx="23617" formatCode="General">
                  <c:v>1.81711999E-3</c:v>
                </c:pt>
                <c:pt idx="23618" formatCode="General">
                  <c:v>1.81719999E-3</c:v>
                </c:pt>
                <c:pt idx="23619" formatCode="General">
                  <c:v>1.8172799899999999E-3</c:v>
                </c:pt>
                <c:pt idx="23620" formatCode="General">
                  <c:v>1.8173599899999999E-3</c:v>
                </c:pt>
                <c:pt idx="23621" formatCode="General">
                  <c:v>1.8174399900000001E-3</c:v>
                </c:pt>
                <c:pt idx="23622" formatCode="General">
                  <c:v>1.81751999E-3</c:v>
                </c:pt>
                <c:pt idx="23623" formatCode="General">
                  <c:v>1.81759999E-3</c:v>
                </c:pt>
                <c:pt idx="23624" formatCode="General">
                  <c:v>1.8176799899999999E-3</c:v>
                </c:pt>
                <c:pt idx="23625" formatCode="General">
                  <c:v>1.8177599899999999E-3</c:v>
                </c:pt>
                <c:pt idx="23626" formatCode="General">
                  <c:v>1.8178399900000001E-3</c:v>
                </c:pt>
                <c:pt idx="23627" formatCode="General">
                  <c:v>1.81791999E-3</c:v>
                </c:pt>
                <c:pt idx="23628" formatCode="General">
                  <c:v>1.81799999E-3</c:v>
                </c:pt>
                <c:pt idx="23629" formatCode="General">
                  <c:v>1.81807999E-3</c:v>
                </c:pt>
                <c:pt idx="23630" formatCode="General">
                  <c:v>1.8181599899999999E-3</c:v>
                </c:pt>
                <c:pt idx="23631" formatCode="General">
                  <c:v>1.8182399900000001E-3</c:v>
                </c:pt>
                <c:pt idx="23632" formatCode="General">
                  <c:v>1.81831999E-3</c:v>
                </c:pt>
                <c:pt idx="23633" formatCode="General">
                  <c:v>1.81839999E-3</c:v>
                </c:pt>
                <c:pt idx="23634" formatCode="General">
                  <c:v>1.81847999E-3</c:v>
                </c:pt>
                <c:pt idx="23635" formatCode="General">
                  <c:v>1.8185599899999999E-3</c:v>
                </c:pt>
                <c:pt idx="23636" formatCode="General">
                  <c:v>1.8186399900000001E-3</c:v>
                </c:pt>
                <c:pt idx="23637" formatCode="General">
                  <c:v>1.8187199900000001E-3</c:v>
                </c:pt>
                <c:pt idx="23638" formatCode="General">
                  <c:v>1.81879999E-3</c:v>
                </c:pt>
                <c:pt idx="23639" formatCode="General">
                  <c:v>1.81887999E-3</c:v>
                </c:pt>
                <c:pt idx="23640" formatCode="General">
                  <c:v>1.8189599899999999E-3</c:v>
                </c:pt>
                <c:pt idx="23641" formatCode="General">
                  <c:v>1.8190399900000001E-3</c:v>
                </c:pt>
                <c:pt idx="23642" formatCode="General">
                  <c:v>1.8191199900000001E-3</c:v>
                </c:pt>
                <c:pt idx="23643" formatCode="General">
                  <c:v>1.81919999E-3</c:v>
                </c:pt>
                <c:pt idx="23644" formatCode="General">
                  <c:v>1.81927999E-3</c:v>
                </c:pt>
                <c:pt idx="23645" formatCode="General">
                  <c:v>1.8193599899999999E-3</c:v>
                </c:pt>
                <c:pt idx="23646" formatCode="General">
                  <c:v>1.8194399899999999E-3</c:v>
                </c:pt>
                <c:pt idx="23647" formatCode="General">
                  <c:v>1.8195199900000001E-3</c:v>
                </c:pt>
                <c:pt idx="23648" formatCode="General">
                  <c:v>1.81959999E-3</c:v>
                </c:pt>
                <c:pt idx="23649" formatCode="General">
                  <c:v>1.81967999E-3</c:v>
                </c:pt>
                <c:pt idx="23650" formatCode="General">
                  <c:v>1.81975999E-3</c:v>
                </c:pt>
                <c:pt idx="23651" formatCode="General">
                  <c:v>1.8198399899999999E-3</c:v>
                </c:pt>
                <c:pt idx="23652" formatCode="General">
                  <c:v>1.8199199900000001E-3</c:v>
                </c:pt>
                <c:pt idx="23653" formatCode="General">
                  <c:v>1.81999999E-3</c:v>
                </c:pt>
                <c:pt idx="23654" formatCode="General">
                  <c:v>1.82007999E-3</c:v>
                </c:pt>
                <c:pt idx="23655" formatCode="General">
                  <c:v>1.82015999E-3</c:v>
                </c:pt>
                <c:pt idx="23656" formatCode="General">
                  <c:v>1.8202399899999999E-3</c:v>
                </c:pt>
                <c:pt idx="23657" formatCode="General">
                  <c:v>1.8203199900000001E-3</c:v>
                </c:pt>
                <c:pt idx="23658" formatCode="General">
                  <c:v>1.8203999900000001E-3</c:v>
                </c:pt>
                <c:pt idx="23659" formatCode="General">
                  <c:v>1.82047999E-3</c:v>
                </c:pt>
                <c:pt idx="23660" formatCode="General">
                  <c:v>1.82055999E-3</c:v>
                </c:pt>
                <c:pt idx="23661" formatCode="General">
                  <c:v>1.8206399899999999E-3</c:v>
                </c:pt>
                <c:pt idx="23662" formatCode="General">
                  <c:v>1.8207199900000001E-3</c:v>
                </c:pt>
                <c:pt idx="23663" formatCode="General">
                  <c:v>1.8207999900000001E-3</c:v>
                </c:pt>
                <c:pt idx="23664" formatCode="General">
                  <c:v>1.82087999E-3</c:v>
                </c:pt>
                <c:pt idx="23665" formatCode="General">
                  <c:v>1.82095999E-3</c:v>
                </c:pt>
                <c:pt idx="23666" formatCode="General">
                  <c:v>1.8210399899999999E-3</c:v>
                </c:pt>
                <c:pt idx="23667" formatCode="General">
                  <c:v>1.8211199899999999E-3</c:v>
                </c:pt>
                <c:pt idx="23668" formatCode="General">
                  <c:v>1.8211999900000001E-3</c:v>
                </c:pt>
                <c:pt idx="23669" formatCode="General">
                  <c:v>1.82127999E-3</c:v>
                </c:pt>
                <c:pt idx="23670" formatCode="General">
                  <c:v>1.82135999E-3</c:v>
                </c:pt>
                <c:pt idx="23671" formatCode="General">
                  <c:v>1.8214399899999999E-3</c:v>
                </c:pt>
                <c:pt idx="23672" formatCode="General">
                  <c:v>1.8215199899999999E-3</c:v>
                </c:pt>
                <c:pt idx="23673" formatCode="General">
                  <c:v>1.8215999900000001E-3</c:v>
                </c:pt>
                <c:pt idx="23674" formatCode="General">
                  <c:v>1.82167999E-3</c:v>
                </c:pt>
                <c:pt idx="23675" formatCode="General">
                  <c:v>1.82175999E-3</c:v>
                </c:pt>
                <c:pt idx="23676" formatCode="General">
                  <c:v>1.82183999E-3</c:v>
                </c:pt>
                <c:pt idx="23677" formatCode="General">
                  <c:v>1.8219199899999999E-3</c:v>
                </c:pt>
                <c:pt idx="23678" formatCode="General">
                  <c:v>1.8219999900000001E-3</c:v>
                </c:pt>
                <c:pt idx="23679" formatCode="General">
                  <c:v>1.8220799900000001E-3</c:v>
                </c:pt>
                <c:pt idx="23680" formatCode="General">
                  <c:v>1.82215999E-3</c:v>
                </c:pt>
                <c:pt idx="23681" formatCode="General">
                  <c:v>1.82223999E-3</c:v>
                </c:pt>
                <c:pt idx="23682" formatCode="General">
                  <c:v>1.8223199899999999E-3</c:v>
                </c:pt>
                <c:pt idx="23683" formatCode="General">
                  <c:v>1.8223999900000001E-3</c:v>
                </c:pt>
                <c:pt idx="23684" formatCode="General">
                  <c:v>1.8224799900000001E-3</c:v>
                </c:pt>
                <c:pt idx="23685" formatCode="General">
                  <c:v>1.82255999E-3</c:v>
                </c:pt>
                <c:pt idx="23686" formatCode="General">
                  <c:v>1.82263999E-3</c:v>
                </c:pt>
                <c:pt idx="23687" formatCode="General">
                  <c:v>1.8227199899999999E-3</c:v>
                </c:pt>
                <c:pt idx="23688" formatCode="General">
                  <c:v>1.8227999899999999E-3</c:v>
                </c:pt>
                <c:pt idx="23689" formatCode="General">
                  <c:v>1.8228799900000001E-3</c:v>
                </c:pt>
                <c:pt idx="23690" formatCode="General">
                  <c:v>1.82295999E-3</c:v>
                </c:pt>
                <c:pt idx="23691" formatCode="General">
                  <c:v>1.82303999E-3</c:v>
                </c:pt>
                <c:pt idx="23692" formatCode="General">
                  <c:v>1.8231199899999999E-3</c:v>
                </c:pt>
                <c:pt idx="23693" formatCode="General">
                  <c:v>1.8231999899999999E-3</c:v>
                </c:pt>
                <c:pt idx="23694" formatCode="General">
                  <c:v>1.8232799900000001E-3</c:v>
                </c:pt>
                <c:pt idx="23695" formatCode="General">
                  <c:v>1.82335999E-3</c:v>
                </c:pt>
                <c:pt idx="23696" formatCode="General">
                  <c:v>1.82343999E-3</c:v>
                </c:pt>
                <c:pt idx="23697" formatCode="General">
                  <c:v>1.82351999E-3</c:v>
                </c:pt>
                <c:pt idx="23698" formatCode="General">
                  <c:v>1.8235999899999999E-3</c:v>
                </c:pt>
                <c:pt idx="23699" formatCode="General">
                  <c:v>1.8236799900000001E-3</c:v>
                </c:pt>
                <c:pt idx="23700" formatCode="General">
                  <c:v>1.82375999E-3</c:v>
                </c:pt>
                <c:pt idx="23701" formatCode="General">
                  <c:v>1.82383999E-3</c:v>
                </c:pt>
                <c:pt idx="23702" formatCode="General">
                  <c:v>1.82391999E-3</c:v>
                </c:pt>
                <c:pt idx="23703" formatCode="General">
                  <c:v>1.8239999899999999E-3</c:v>
                </c:pt>
                <c:pt idx="23704" formatCode="General">
                  <c:v>1.8240799900000001E-3</c:v>
                </c:pt>
                <c:pt idx="23705" formatCode="General">
                  <c:v>1.8241599900000001E-3</c:v>
                </c:pt>
                <c:pt idx="23706" formatCode="General">
                  <c:v>1.82423999E-3</c:v>
                </c:pt>
                <c:pt idx="23707" formatCode="General">
                  <c:v>1.82431999E-3</c:v>
                </c:pt>
                <c:pt idx="23708" formatCode="General">
                  <c:v>1.8243999899999999E-3</c:v>
                </c:pt>
                <c:pt idx="23709" formatCode="General">
                  <c:v>1.8244799899999999E-3</c:v>
                </c:pt>
                <c:pt idx="23710" formatCode="General">
                  <c:v>1.8245599900000001E-3</c:v>
                </c:pt>
                <c:pt idx="23711" formatCode="General">
                  <c:v>1.82463999E-3</c:v>
                </c:pt>
                <c:pt idx="23712" formatCode="General">
                  <c:v>1.82471999E-3</c:v>
                </c:pt>
                <c:pt idx="23713" formatCode="General">
                  <c:v>1.8247999899999999E-3</c:v>
                </c:pt>
                <c:pt idx="23714" formatCode="General">
                  <c:v>1.8248799899999999E-3</c:v>
                </c:pt>
                <c:pt idx="23715" formatCode="General">
                  <c:v>1.8249599900000001E-3</c:v>
                </c:pt>
                <c:pt idx="23716" formatCode="General">
                  <c:v>1.82503999E-3</c:v>
                </c:pt>
                <c:pt idx="23717" formatCode="General">
                  <c:v>1.82511999E-3</c:v>
                </c:pt>
                <c:pt idx="23718" formatCode="General">
                  <c:v>1.82519999E-3</c:v>
                </c:pt>
                <c:pt idx="23719" formatCode="General">
                  <c:v>1.8252799899999999E-3</c:v>
                </c:pt>
                <c:pt idx="23720" formatCode="General">
                  <c:v>1.8253599900000001E-3</c:v>
                </c:pt>
                <c:pt idx="23721" formatCode="General">
                  <c:v>1.82543999E-3</c:v>
                </c:pt>
                <c:pt idx="23722" formatCode="General">
                  <c:v>1.82551999E-3</c:v>
                </c:pt>
                <c:pt idx="23723" formatCode="General">
                  <c:v>1.82559999E-3</c:v>
                </c:pt>
                <c:pt idx="23724" formatCode="General">
                  <c:v>1.8256799899999999E-3</c:v>
                </c:pt>
                <c:pt idx="23725" formatCode="General">
                  <c:v>1.8257599900000001E-3</c:v>
                </c:pt>
                <c:pt idx="23726" formatCode="General">
                  <c:v>1.8258399900000001E-3</c:v>
                </c:pt>
                <c:pt idx="23727" formatCode="General">
                  <c:v>1.82591999E-3</c:v>
                </c:pt>
                <c:pt idx="23728" formatCode="General">
                  <c:v>1.82599999E-3</c:v>
                </c:pt>
                <c:pt idx="23729" formatCode="General">
                  <c:v>1.8260799899999999E-3</c:v>
                </c:pt>
                <c:pt idx="23730" formatCode="General">
                  <c:v>1.8261599900000001E-3</c:v>
                </c:pt>
                <c:pt idx="23731" formatCode="General">
                  <c:v>1.8262399900000001E-3</c:v>
                </c:pt>
                <c:pt idx="23732" formatCode="General">
                  <c:v>1.82631999E-3</c:v>
                </c:pt>
                <c:pt idx="23733" formatCode="General">
                  <c:v>1.82639999E-3</c:v>
                </c:pt>
                <c:pt idx="23734" formatCode="General">
                  <c:v>1.8264799899999999E-3</c:v>
                </c:pt>
                <c:pt idx="23735" formatCode="General">
                  <c:v>1.8265599899999999E-3</c:v>
                </c:pt>
                <c:pt idx="23736" formatCode="General">
                  <c:v>1.8266399900000001E-3</c:v>
                </c:pt>
                <c:pt idx="23737" formatCode="General">
                  <c:v>1.82671999E-3</c:v>
                </c:pt>
                <c:pt idx="23738" formatCode="General">
                  <c:v>1.82679999E-3</c:v>
                </c:pt>
                <c:pt idx="23739" formatCode="General">
                  <c:v>1.82687999E-3</c:v>
                </c:pt>
                <c:pt idx="23740" formatCode="General">
                  <c:v>1.8269599899999999E-3</c:v>
                </c:pt>
                <c:pt idx="23741" formatCode="General">
                  <c:v>1.8270399900000001E-3</c:v>
                </c:pt>
                <c:pt idx="23742" formatCode="General">
                  <c:v>1.82711999E-3</c:v>
                </c:pt>
                <c:pt idx="23743" formatCode="General">
                  <c:v>1.82719999E-3</c:v>
                </c:pt>
                <c:pt idx="23744" formatCode="General">
                  <c:v>1.82727999E-3</c:v>
                </c:pt>
                <c:pt idx="23745" formatCode="General">
                  <c:v>1.8273599899999999E-3</c:v>
                </c:pt>
                <c:pt idx="23746" formatCode="General">
                  <c:v>1.8274399900000001E-3</c:v>
                </c:pt>
                <c:pt idx="23747" formatCode="General">
                  <c:v>1.8275199900000001E-3</c:v>
                </c:pt>
                <c:pt idx="23748" formatCode="General">
                  <c:v>1.82759999E-3</c:v>
                </c:pt>
                <c:pt idx="23749" formatCode="General">
                  <c:v>1.82767999E-3</c:v>
                </c:pt>
                <c:pt idx="23750" formatCode="General">
                  <c:v>1.8277599899999999E-3</c:v>
                </c:pt>
                <c:pt idx="23751" formatCode="General">
                  <c:v>1.8278399900000001E-3</c:v>
                </c:pt>
                <c:pt idx="23752" formatCode="General">
                  <c:v>1.8279199900000001E-3</c:v>
                </c:pt>
                <c:pt idx="23753" formatCode="General">
                  <c:v>1.82799999E-3</c:v>
                </c:pt>
                <c:pt idx="23754" formatCode="General">
                  <c:v>1.82807999E-3</c:v>
                </c:pt>
                <c:pt idx="23755" formatCode="General">
                  <c:v>1.8281599899999999E-3</c:v>
                </c:pt>
                <c:pt idx="23756" formatCode="General">
                  <c:v>1.8282399899999999E-3</c:v>
                </c:pt>
                <c:pt idx="23757" formatCode="General">
                  <c:v>1.8283199900000001E-3</c:v>
                </c:pt>
                <c:pt idx="23758" formatCode="General">
                  <c:v>1.82839999E-3</c:v>
                </c:pt>
                <c:pt idx="23759" formatCode="General">
                  <c:v>1.82847999E-3</c:v>
                </c:pt>
                <c:pt idx="23760" formatCode="General">
                  <c:v>1.8285599899999999E-3</c:v>
                </c:pt>
                <c:pt idx="23761" formatCode="General">
                  <c:v>1.8286399899999999E-3</c:v>
                </c:pt>
                <c:pt idx="23762" formatCode="General">
                  <c:v>1.8287199900000001E-3</c:v>
                </c:pt>
                <c:pt idx="23763" formatCode="General">
                  <c:v>1.82879999E-3</c:v>
                </c:pt>
                <c:pt idx="23764" formatCode="General">
                  <c:v>1.82887999E-3</c:v>
                </c:pt>
                <c:pt idx="23765" formatCode="General">
                  <c:v>1.82895999E-3</c:v>
                </c:pt>
                <c:pt idx="23766" formatCode="General">
                  <c:v>1.8290399899999999E-3</c:v>
                </c:pt>
                <c:pt idx="23767" formatCode="General">
                  <c:v>1.8291199900000001E-3</c:v>
                </c:pt>
                <c:pt idx="23768" formatCode="General">
                  <c:v>1.82919999E-3</c:v>
                </c:pt>
                <c:pt idx="23769" formatCode="General">
                  <c:v>1.82927999E-3</c:v>
                </c:pt>
                <c:pt idx="23770" formatCode="General">
                  <c:v>1.82935999E-3</c:v>
                </c:pt>
                <c:pt idx="23771" formatCode="General">
                  <c:v>1.8294399899999999E-3</c:v>
                </c:pt>
                <c:pt idx="23772" formatCode="General">
                  <c:v>1.8295199900000001E-3</c:v>
                </c:pt>
                <c:pt idx="23773" formatCode="General">
                  <c:v>1.8295999900000001E-3</c:v>
                </c:pt>
                <c:pt idx="23774" formatCode="General">
                  <c:v>1.82967999E-3</c:v>
                </c:pt>
                <c:pt idx="23775" formatCode="General">
                  <c:v>1.82975999E-3</c:v>
                </c:pt>
                <c:pt idx="23776" formatCode="General">
                  <c:v>1.8298399899999999E-3</c:v>
                </c:pt>
                <c:pt idx="23777" formatCode="General">
                  <c:v>1.8299199899999999E-3</c:v>
                </c:pt>
                <c:pt idx="23778" formatCode="General">
                  <c:v>1.8299999900000001E-3</c:v>
                </c:pt>
                <c:pt idx="23779" formatCode="General">
                  <c:v>1.83007999E-3</c:v>
                </c:pt>
                <c:pt idx="23780" formatCode="General">
                  <c:v>1.83015999E-3</c:v>
                </c:pt>
                <c:pt idx="23781" formatCode="General">
                  <c:v>1.8302399899999999E-3</c:v>
                </c:pt>
                <c:pt idx="23782" formatCode="General">
                  <c:v>1.8303199899999999E-3</c:v>
                </c:pt>
                <c:pt idx="23783" formatCode="General">
                  <c:v>1.8303999900000001E-3</c:v>
                </c:pt>
                <c:pt idx="23784" formatCode="General">
                  <c:v>1.83047999E-3</c:v>
                </c:pt>
                <c:pt idx="23785" formatCode="General">
                  <c:v>1.83055999E-3</c:v>
                </c:pt>
                <c:pt idx="23786" formatCode="General">
                  <c:v>1.83063999E-3</c:v>
                </c:pt>
                <c:pt idx="23787" formatCode="General">
                  <c:v>1.8307199899999999E-3</c:v>
                </c:pt>
                <c:pt idx="23788" formatCode="General">
                  <c:v>1.8307999900000001E-3</c:v>
                </c:pt>
                <c:pt idx="23789" formatCode="General">
                  <c:v>1.83087999E-3</c:v>
                </c:pt>
                <c:pt idx="23790" formatCode="General">
                  <c:v>1.83095999E-3</c:v>
                </c:pt>
                <c:pt idx="23791" formatCode="General">
                  <c:v>1.83103999E-3</c:v>
                </c:pt>
                <c:pt idx="23792" formatCode="General">
                  <c:v>1.8311199899999999E-3</c:v>
                </c:pt>
                <c:pt idx="23793" formatCode="General">
                  <c:v>1.8311999900000001E-3</c:v>
                </c:pt>
                <c:pt idx="23794" formatCode="General">
                  <c:v>1.8312799900000001E-3</c:v>
                </c:pt>
                <c:pt idx="23795" formatCode="General">
                  <c:v>1.83135999E-3</c:v>
                </c:pt>
                <c:pt idx="23796" formatCode="General">
                  <c:v>1.83143999E-3</c:v>
                </c:pt>
                <c:pt idx="23797" formatCode="General">
                  <c:v>1.8315199899999999E-3</c:v>
                </c:pt>
                <c:pt idx="23798" formatCode="General">
                  <c:v>1.8315999900000001E-3</c:v>
                </c:pt>
                <c:pt idx="23799" formatCode="General">
                  <c:v>1.8316799900000001E-3</c:v>
                </c:pt>
                <c:pt idx="23800" formatCode="General">
                  <c:v>1.83175999E-3</c:v>
                </c:pt>
                <c:pt idx="23801" formatCode="General">
                  <c:v>1.83183999E-3</c:v>
                </c:pt>
                <c:pt idx="23802" formatCode="General">
                  <c:v>1.8319199899999999E-3</c:v>
                </c:pt>
                <c:pt idx="23803" formatCode="General">
                  <c:v>1.8319999899999999E-3</c:v>
                </c:pt>
                <c:pt idx="23804" formatCode="General">
                  <c:v>1.8320799900000001E-3</c:v>
                </c:pt>
                <c:pt idx="23805" formatCode="General">
                  <c:v>1.83215999E-3</c:v>
                </c:pt>
                <c:pt idx="23806" formatCode="General">
                  <c:v>1.83223999E-3</c:v>
                </c:pt>
                <c:pt idx="23807" formatCode="General">
                  <c:v>1.83231999E-3</c:v>
                </c:pt>
                <c:pt idx="23808" formatCode="General">
                  <c:v>1.8323999899999999E-3</c:v>
                </c:pt>
                <c:pt idx="23809" formatCode="General">
                  <c:v>1.8324799900000001E-3</c:v>
                </c:pt>
                <c:pt idx="23810" formatCode="General">
                  <c:v>1.83255999E-3</c:v>
                </c:pt>
                <c:pt idx="23811" formatCode="General">
                  <c:v>1.83263999E-3</c:v>
                </c:pt>
                <c:pt idx="23812" formatCode="General">
                  <c:v>1.83271999E-3</c:v>
                </c:pt>
                <c:pt idx="23813" formatCode="General">
                  <c:v>1.8327999899999999E-3</c:v>
                </c:pt>
                <c:pt idx="23814" formatCode="General">
                  <c:v>1.8328799900000001E-3</c:v>
                </c:pt>
                <c:pt idx="23815" formatCode="General">
                  <c:v>1.8329599900000001E-3</c:v>
                </c:pt>
                <c:pt idx="23816" formatCode="General">
                  <c:v>1.83303999E-3</c:v>
                </c:pt>
                <c:pt idx="23817" formatCode="General">
                  <c:v>1.83311999E-3</c:v>
                </c:pt>
                <c:pt idx="23818" formatCode="General">
                  <c:v>1.8331999899999999E-3</c:v>
                </c:pt>
                <c:pt idx="23819" formatCode="General">
                  <c:v>1.8332799900000001E-3</c:v>
                </c:pt>
                <c:pt idx="23820" formatCode="General">
                  <c:v>1.8333599900000001E-3</c:v>
                </c:pt>
                <c:pt idx="23821" formatCode="General">
                  <c:v>1.83343999E-3</c:v>
                </c:pt>
                <c:pt idx="23822" formatCode="General">
                  <c:v>1.83351999E-3</c:v>
                </c:pt>
                <c:pt idx="23823" formatCode="General">
                  <c:v>1.8335999899999999E-3</c:v>
                </c:pt>
                <c:pt idx="23824" formatCode="General">
                  <c:v>1.8336799899999999E-3</c:v>
                </c:pt>
                <c:pt idx="23825" formatCode="General">
                  <c:v>1.8337599900000001E-3</c:v>
                </c:pt>
                <c:pt idx="23826" formatCode="General">
                  <c:v>1.83383999E-3</c:v>
                </c:pt>
                <c:pt idx="23827" formatCode="General">
                  <c:v>1.83391999E-3</c:v>
                </c:pt>
                <c:pt idx="23828" formatCode="General">
                  <c:v>1.8339999899999999E-3</c:v>
                </c:pt>
                <c:pt idx="23829" formatCode="General">
                  <c:v>1.8340799899999999E-3</c:v>
                </c:pt>
                <c:pt idx="23830" formatCode="General">
                  <c:v>1.8341599900000001E-3</c:v>
                </c:pt>
                <c:pt idx="23831" formatCode="General">
                  <c:v>1.83423999E-3</c:v>
                </c:pt>
                <c:pt idx="23832" formatCode="General">
                  <c:v>1.83431999E-3</c:v>
                </c:pt>
                <c:pt idx="23833" formatCode="General">
                  <c:v>1.83439999E-3</c:v>
                </c:pt>
                <c:pt idx="23834" formatCode="General">
                  <c:v>1.8344799899999999E-3</c:v>
                </c:pt>
                <c:pt idx="23835" formatCode="General">
                  <c:v>1.8345599900000001E-3</c:v>
                </c:pt>
                <c:pt idx="23836" formatCode="General">
                  <c:v>1.8346399900000001E-3</c:v>
                </c:pt>
                <c:pt idx="23837" formatCode="General">
                  <c:v>1.83471999E-3</c:v>
                </c:pt>
                <c:pt idx="23838" formatCode="General">
                  <c:v>1.83479999E-3</c:v>
                </c:pt>
                <c:pt idx="23839" formatCode="General">
                  <c:v>1.8348799899999999E-3</c:v>
                </c:pt>
                <c:pt idx="23840" formatCode="General">
                  <c:v>1.8349599900000001E-3</c:v>
                </c:pt>
                <c:pt idx="23841" formatCode="General">
                  <c:v>1.8350399900000001E-3</c:v>
                </c:pt>
                <c:pt idx="23842" formatCode="General">
                  <c:v>1.83511999E-3</c:v>
                </c:pt>
                <c:pt idx="23843" formatCode="General">
                  <c:v>1.83519999E-3</c:v>
                </c:pt>
                <c:pt idx="23844" formatCode="General">
                  <c:v>1.8352799899999999E-3</c:v>
                </c:pt>
                <c:pt idx="23845" formatCode="General">
                  <c:v>1.8353599899999999E-3</c:v>
                </c:pt>
                <c:pt idx="23846" formatCode="General">
                  <c:v>1.8354399900000001E-3</c:v>
                </c:pt>
                <c:pt idx="23847" formatCode="General">
                  <c:v>1.83551999E-3</c:v>
                </c:pt>
                <c:pt idx="23848" formatCode="General">
                  <c:v>1.83559999E-3</c:v>
                </c:pt>
                <c:pt idx="23849" formatCode="General">
                  <c:v>1.8356799899999999E-3</c:v>
                </c:pt>
                <c:pt idx="23850" formatCode="General">
                  <c:v>1.8357599899999999E-3</c:v>
                </c:pt>
                <c:pt idx="23851" formatCode="General">
                  <c:v>1.8358399900000001E-3</c:v>
                </c:pt>
                <c:pt idx="23852" formatCode="General">
                  <c:v>1.83591999E-3</c:v>
                </c:pt>
                <c:pt idx="23853" formatCode="General">
                  <c:v>1.83599999E-3</c:v>
                </c:pt>
                <c:pt idx="23854" formatCode="General">
                  <c:v>1.83607999E-3</c:v>
                </c:pt>
                <c:pt idx="23855" formatCode="General">
                  <c:v>1.8361599899999999E-3</c:v>
                </c:pt>
                <c:pt idx="23856" formatCode="General">
                  <c:v>1.8362399900000001E-3</c:v>
                </c:pt>
                <c:pt idx="23857" formatCode="General">
                  <c:v>1.83631999E-3</c:v>
                </c:pt>
                <c:pt idx="23858" formatCode="General">
                  <c:v>1.83639999E-3</c:v>
                </c:pt>
                <c:pt idx="23859" formatCode="General">
                  <c:v>1.83647999E-3</c:v>
                </c:pt>
                <c:pt idx="23860" formatCode="General">
                  <c:v>1.8365599899999999E-3</c:v>
                </c:pt>
                <c:pt idx="23861" formatCode="General">
                  <c:v>1.8366399900000001E-3</c:v>
                </c:pt>
                <c:pt idx="23862" formatCode="General">
                  <c:v>1.8367199900000001E-3</c:v>
                </c:pt>
                <c:pt idx="23863" formatCode="General">
                  <c:v>1.83679999E-3</c:v>
                </c:pt>
                <c:pt idx="23864" formatCode="General">
                  <c:v>1.83687999E-3</c:v>
                </c:pt>
                <c:pt idx="23865" formatCode="General">
                  <c:v>1.8369599899999999E-3</c:v>
                </c:pt>
                <c:pt idx="23866" formatCode="General">
                  <c:v>1.8370399899999999E-3</c:v>
                </c:pt>
                <c:pt idx="23867" formatCode="General">
                  <c:v>1.8371199900000001E-3</c:v>
                </c:pt>
                <c:pt idx="23868" formatCode="General">
                  <c:v>1.83719999E-3</c:v>
                </c:pt>
                <c:pt idx="23869" formatCode="General">
                  <c:v>1.83727999E-3</c:v>
                </c:pt>
                <c:pt idx="23870" formatCode="General">
                  <c:v>1.8373599899999999E-3</c:v>
                </c:pt>
                <c:pt idx="23871" formatCode="General">
                  <c:v>1.8374399899999999E-3</c:v>
                </c:pt>
                <c:pt idx="23872" formatCode="General">
                  <c:v>1.8375199900000001E-3</c:v>
                </c:pt>
                <c:pt idx="23873" formatCode="General">
                  <c:v>1.83759999E-3</c:v>
                </c:pt>
                <c:pt idx="23874" formatCode="General">
                  <c:v>1.83767999E-3</c:v>
                </c:pt>
                <c:pt idx="23875" formatCode="General">
                  <c:v>1.83775999E-3</c:v>
                </c:pt>
                <c:pt idx="23876" formatCode="General">
                  <c:v>1.8378399899999999E-3</c:v>
                </c:pt>
                <c:pt idx="23877" formatCode="General">
                  <c:v>1.8379199900000001E-3</c:v>
                </c:pt>
                <c:pt idx="23878" formatCode="General">
                  <c:v>1.83799999E-3</c:v>
                </c:pt>
                <c:pt idx="23879" formatCode="General">
                  <c:v>1.83807999E-3</c:v>
                </c:pt>
                <c:pt idx="23880" formatCode="General">
                  <c:v>1.83815999E-3</c:v>
                </c:pt>
                <c:pt idx="23881" formatCode="General">
                  <c:v>1.8382399899999999E-3</c:v>
                </c:pt>
                <c:pt idx="23882" formatCode="General">
                  <c:v>1.8383199900000001E-3</c:v>
                </c:pt>
                <c:pt idx="23883" formatCode="General">
                  <c:v>1.8383999900000001E-3</c:v>
                </c:pt>
                <c:pt idx="23884" formatCode="General">
                  <c:v>1.83847999E-3</c:v>
                </c:pt>
                <c:pt idx="23885" formatCode="General">
                  <c:v>1.83855999E-3</c:v>
                </c:pt>
                <c:pt idx="23886" formatCode="General">
                  <c:v>1.8386399899999999E-3</c:v>
                </c:pt>
                <c:pt idx="23887" formatCode="General">
                  <c:v>1.8387199900000001E-3</c:v>
                </c:pt>
                <c:pt idx="23888" formatCode="General">
                  <c:v>1.8387999900000001E-3</c:v>
                </c:pt>
                <c:pt idx="23889" formatCode="General">
                  <c:v>1.83887999E-3</c:v>
                </c:pt>
                <c:pt idx="23890" formatCode="General">
                  <c:v>1.83895999E-3</c:v>
                </c:pt>
                <c:pt idx="23891" formatCode="General">
                  <c:v>1.8390399899999999E-3</c:v>
                </c:pt>
                <c:pt idx="23892" formatCode="General">
                  <c:v>1.8391199899999999E-3</c:v>
                </c:pt>
                <c:pt idx="23893" formatCode="General">
                  <c:v>1.8391999900000001E-3</c:v>
                </c:pt>
                <c:pt idx="23894" formatCode="General">
                  <c:v>1.83927999E-3</c:v>
                </c:pt>
                <c:pt idx="23895" formatCode="General">
                  <c:v>1.83935999E-3</c:v>
                </c:pt>
                <c:pt idx="23896" formatCode="General">
                  <c:v>1.83943999E-3</c:v>
                </c:pt>
                <c:pt idx="23897" formatCode="General">
                  <c:v>1.8395199899999999E-3</c:v>
                </c:pt>
                <c:pt idx="23898" formatCode="General">
                  <c:v>1.8395999900000001E-3</c:v>
                </c:pt>
                <c:pt idx="23899" formatCode="General">
                  <c:v>1.83967999E-3</c:v>
                </c:pt>
                <c:pt idx="23900" formatCode="General">
                  <c:v>1.83975999E-3</c:v>
                </c:pt>
                <c:pt idx="23901" formatCode="General">
                  <c:v>1.83983999E-3</c:v>
                </c:pt>
                <c:pt idx="23902" formatCode="General">
                  <c:v>1.8399199899999999E-3</c:v>
                </c:pt>
                <c:pt idx="23903" formatCode="General">
                  <c:v>1.8399999900000001E-3</c:v>
                </c:pt>
                <c:pt idx="23904" formatCode="General">
                  <c:v>1.8400799900000001E-3</c:v>
                </c:pt>
                <c:pt idx="23905" formatCode="General">
                  <c:v>1.84015999E-3</c:v>
                </c:pt>
                <c:pt idx="23906" formatCode="General">
                  <c:v>1.84023999E-3</c:v>
                </c:pt>
                <c:pt idx="23907" formatCode="General">
                  <c:v>1.8403199899999999E-3</c:v>
                </c:pt>
                <c:pt idx="23908" formatCode="General">
                  <c:v>1.8403999900000001E-3</c:v>
                </c:pt>
                <c:pt idx="23909" formatCode="General">
                  <c:v>1.8404799900000001E-3</c:v>
                </c:pt>
                <c:pt idx="23910" formatCode="General">
                  <c:v>1.84055999E-3</c:v>
                </c:pt>
                <c:pt idx="23911" formatCode="General">
                  <c:v>1.84063999E-3</c:v>
                </c:pt>
                <c:pt idx="23912" formatCode="General">
                  <c:v>1.8407199899999999E-3</c:v>
                </c:pt>
                <c:pt idx="23913" formatCode="General">
                  <c:v>1.8407999899999999E-3</c:v>
                </c:pt>
                <c:pt idx="23914" formatCode="General">
                  <c:v>1.8408799900000001E-3</c:v>
                </c:pt>
                <c:pt idx="23915" formatCode="General">
                  <c:v>1.84095999E-3</c:v>
                </c:pt>
                <c:pt idx="23916" formatCode="General">
                  <c:v>1.84103999E-3</c:v>
                </c:pt>
                <c:pt idx="23917" formatCode="General">
                  <c:v>1.8411199899999999E-3</c:v>
                </c:pt>
                <c:pt idx="23918" formatCode="General">
                  <c:v>1.8411999899999999E-3</c:v>
                </c:pt>
                <c:pt idx="23919" formatCode="General">
                  <c:v>1.8412799900000001E-3</c:v>
                </c:pt>
                <c:pt idx="23920" formatCode="General">
                  <c:v>1.84135999E-3</c:v>
                </c:pt>
                <c:pt idx="23921" formatCode="General">
                  <c:v>1.84143999E-3</c:v>
                </c:pt>
                <c:pt idx="23922" formatCode="General">
                  <c:v>1.84151999E-3</c:v>
                </c:pt>
                <c:pt idx="23923" formatCode="General">
                  <c:v>1.8415999899999999E-3</c:v>
                </c:pt>
                <c:pt idx="23924" formatCode="General">
                  <c:v>1.8416799900000001E-3</c:v>
                </c:pt>
                <c:pt idx="23925" formatCode="General">
                  <c:v>1.8417599900000001E-3</c:v>
                </c:pt>
                <c:pt idx="23926" formatCode="General">
                  <c:v>1.84183999E-3</c:v>
                </c:pt>
                <c:pt idx="23927" formatCode="General">
                  <c:v>1.84191999E-3</c:v>
                </c:pt>
                <c:pt idx="23928" formatCode="General">
                  <c:v>1.8419999899999999E-3</c:v>
                </c:pt>
                <c:pt idx="23929" formatCode="General">
                  <c:v>1.8420799900000001E-3</c:v>
                </c:pt>
                <c:pt idx="23930" formatCode="General">
                  <c:v>1.8421599900000001E-3</c:v>
                </c:pt>
                <c:pt idx="23931" formatCode="General">
                  <c:v>1.84223999E-3</c:v>
                </c:pt>
                <c:pt idx="23932" formatCode="General">
                  <c:v>1.84231999E-3</c:v>
                </c:pt>
                <c:pt idx="23933" formatCode="General">
                  <c:v>1.8423999899999999E-3</c:v>
                </c:pt>
                <c:pt idx="23934" formatCode="General">
                  <c:v>1.8424799899999999E-3</c:v>
                </c:pt>
                <c:pt idx="23935" formatCode="General">
                  <c:v>1.8425599900000001E-3</c:v>
                </c:pt>
                <c:pt idx="23936" formatCode="General">
                  <c:v>1.84263999E-3</c:v>
                </c:pt>
                <c:pt idx="23937" formatCode="General">
                  <c:v>1.84271999E-3</c:v>
                </c:pt>
                <c:pt idx="23938" formatCode="General">
                  <c:v>1.8427999899999999E-3</c:v>
                </c:pt>
                <c:pt idx="23939" formatCode="General">
                  <c:v>1.8428799899999999E-3</c:v>
                </c:pt>
                <c:pt idx="23940" formatCode="General">
                  <c:v>1.8429599900000001E-3</c:v>
                </c:pt>
                <c:pt idx="23941" formatCode="General">
                  <c:v>1.84303999E-3</c:v>
                </c:pt>
                <c:pt idx="23942" formatCode="General">
                  <c:v>1.84311999E-3</c:v>
                </c:pt>
                <c:pt idx="23943" formatCode="General">
                  <c:v>1.84319999E-3</c:v>
                </c:pt>
                <c:pt idx="23944" formatCode="General">
                  <c:v>1.8432799899999999E-3</c:v>
                </c:pt>
                <c:pt idx="23945" formatCode="General">
                  <c:v>1.8433599900000001E-3</c:v>
                </c:pt>
                <c:pt idx="23946" formatCode="General">
                  <c:v>1.84343999E-3</c:v>
                </c:pt>
                <c:pt idx="23947" formatCode="General">
                  <c:v>1.84351999E-3</c:v>
                </c:pt>
                <c:pt idx="23948" formatCode="General">
                  <c:v>1.84359999E-3</c:v>
                </c:pt>
                <c:pt idx="23949" formatCode="General">
                  <c:v>1.8436799899999999E-3</c:v>
                </c:pt>
                <c:pt idx="23950" formatCode="General">
                  <c:v>1.8437599900000001E-3</c:v>
                </c:pt>
                <c:pt idx="23951" formatCode="General">
                  <c:v>1.8438399900000001E-3</c:v>
                </c:pt>
                <c:pt idx="23952" formatCode="General">
                  <c:v>1.84391999E-3</c:v>
                </c:pt>
                <c:pt idx="23953" formatCode="General">
                  <c:v>1.84399999E-3</c:v>
                </c:pt>
                <c:pt idx="23954" formatCode="General">
                  <c:v>1.8440799899999999E-3</c:v>
                </c:pt>
                <c:pt idx="23955" formatCode="General">
                  <c:v>1.8441599899999999E-3</c:v>
                </c:pt>
                <c:pt idx="23956" formatCode="General">
                  <c:v>1.8442399900000001E-3</c:v>
                </c:pt>
                <c:pt idx="23957" formatCode="General">
                  <c:v>1.84431999E-3</c:v>
                </c:pt>
                <c:pt idx="23958" formatCode="General">
                  <c:v>1.84439999E-3</c:v>
                </c:pt>
                <c:pt idx="23959" formatCode="General">
                  <c:v>1.8444799899999999E-3</c:v>
                </c:pt>
                <c:pt idx="23960" formatCode="General">
                  <c:v>1.8445599899999999E-3</c:v>
                </c:pt>
                <c:pt idx="23961" formatCode="General">
                  <c:v>1.8446399900000001E-3</c:v>
                </c:pt>
                <c:pt idx="23962" formatCode="General">
                  <c:v>1.84471999E-3</c:v>
                </c:pt>
                <c:pt idx="23963" formatCode="General">
                  <c:v>1.84479999E-3</c:v>
                </c:pt>
                <c:pt idx="23964" formatCode="General">
                  <c:v>1.84487999E-3</c:v>
                </c:pt>
                <c:pt idx="23965" formatCode="General">
                  <c:v>1.8449599899999999E-3</c:v>
                </c:pt>
                <c:pt idx="23966" formatCode="General">
                  <c:v>1.8450399900000001E-3</c:v>
                </c:pt>
                <c:pt idx="23967" formatCode="General">
                  <c:v>1.84511999E-3</c:v>
                </c:pt>
                <c:pt idx="23968" formatCode="General">
                  <c:v>1.84519999E-3</c:v>
                </c:pt>
                <c:pt idx="23969" formatCode="General">
                  <c:v>1.84527999E-3</c:v>
                </c:pt>
                <c:pt idx="23970" formatCode="General">
                  <c:v>1.8453599899999999E-3</c:v>
                </c:pt>
                <c:pt idx="23971" formatCode="General">
                  <c:v>1.8454399900000001E-3</c:v>
                </c:pt>
                <c:pt idx="23972" formatCode="General">
                  <c:v>1.8455199900000001E-3</c:v>
                </c:pt>
                <c:pt idx="23973" formatCode="General">
                  <c:v>1.84559999E-3</c:v>
                </c:pt>
                <c:pt idx="23974" formatCode="General">
                  <c:v>1.84567999E-3</c:v>
                </c:pt>
                <c:pt idx="23975" formatCode="General">
                  <c:v>1.8457599899999999E-3</c:v>
                </c:pt>
                <c:pt idx="23976" formatCode="General">
                  <c:v>1.8458399900000001E-3</c:v>
                </c:pt>
                <c:pt idx="23977" formatCode="General">
                  <c:v>1.8459199900000001E-3</c:v>
                </c:pt>
                <c:pt idx="23978" formatCode="General">
                  <c:v>1.84599999E-3</c:v>
                </c:pt>
                <c:pt idx="23979" formatCode="General">
                  <c:v>1.84607999E-3</c:v>
                </c:pt>
                <c:pt idx="23980" formatCode="General">
                  <c:v>1.8461599899999999E-3</c:v>
                </c:pt>
                <c:pt idx="23981" formatCode="General">
                  <c:v>1.8462399899999999E-3</c:v>
                </c:pt>
                <c:pt idx="23982" formatCode="General">
                  <c:v>1.8463199900000001E-3</c:v>
                </c:pt>
                <c:pt idx="23983" formatCode="General">
                  <c:v>1.84639999E-3</c:v>
                </c:pt>
                <c:pt idx="23984" formatCode="General">
                  <c:v>1.84647999E-3</c:v>
                </c:pt>
                <c:pt idx="23985" formatCode="General">
                  <c:v>1.84655999E-3</c:v>
                </c:pt>
                <c:pt idx="23986" formatCode="General">
                  <c:v>1.8466399899999999E-3</c:v>
                </c:pt>
                <c:pt idx="23987" formatCode="General">
                  <c:v>1.8467199900000001E-3</c:v>
                </c:pt>
                <c:pt idx="23988" formatCode="General">
                  <c:v>1.84679999E-3</c:v>
                </c:pt>
                <c:pt idx="23989" formatCode="General">
                  <c:v>1.84687999E-3</c:v>
                </c:pt>
                <c:pt idx="23990" formatCode="General">
                  <c:v>1.84695999E-3</c:v>
                </c:pt>
                <c:pt idx="23991" formatCode="General">
                  <c:v>1.8470399899999999E-3</c:v>
                </c:pt>
                <c:pt idx="23992" formatCode="General">
                  <c:v>1.8471199900000001E-3</c:v>
                </c:pt>
                <c:pt idx="23993" formatCode="General">
                  <c:v>1.8471999900000001E-3</c:v>
                </c:pt>
                <c:pt idx="23994" formatCode="General">
                  <c:v>1.84727999E-3</c:v>
                </c:pt>
                <c:pt idx="23995" formatCode="General">
                  <c:v>1.84735999E-3</c:v>
                </c:pt>
                <c:pt idx="23996" formatCode="General">
                  <c:v>1.8474399899999999E-3</c:v>
                </c:pt>
                <c:pt idx="23997" formatCode="General">
                  <c:v>1.8475199900000001E-3</c:v>
                </c:pt>
                <c:pt idx="23998" formatCode="General">
                  <c:v>1.8475999900000001E-3</c:v>
                </c:pt>
                <c:pt idx="23999" formatCode="General">
                  <c:v>1.84767999E-3</c:v>
                </c:pt>
                <c:pt idx="24000" formatCode="General">
                  <c:v>1.84775999E-3</c:v>
                </c:pt>
                <c:pt idx="24001" formatCode="General">
                  <c:v>1.8478399899999999E-3</c:v>
                </c:pt>
                <c:pt idx="24002" formatCode="General">
                  <c:v>1.8479199899999999E-3</c:v>
                </c:pt>
                <c:pt idx="24003" formatCode="General">
                  <c:v>1.8479999900000001E-3</c:v>
                </c:pt>
                <c:pt idx="24004" formatCode="General">
                  <c:v>1.84807999E-3</c:v>
                </c:pt>
                <c:pt idx="24005" formatCode="General">
                  <c:v>1.84815999E-3</c:v>
                </c:pt>
                <c:pt idx="24006" formatCode="General">
                  <c:v>1.8482399899999999E-3</c:v>
                </c:pt>
                <c:pt idx="24007" formatCode="General">
                  <c:v>1.8483199899999999E-3</c:v>
                </c:pt>
                <c:pt idx="24008" formatCode="General">
                  <c:v>1.8483999900000001E-3</c:v>
                </c:pt>
                <c:pt idx="24009" formatCode="General">
                  <c:v>1.84847999E-3</c:v>
                </c:pt>
                <c:pt idx="24010" formatCode="General">
                  <c:v>1.84855999E-3</c:v>
                </c:pt>
                <c:pt idx="24011" formatCode="General">
                  <c:v>1.84863999E-3</c:v>
                </c:pt>
                <c:pt idx="24012" formatCode="General">
                  <c:v>1.8487199899999999E-3</c:v>
                </c:pt>
                <c:pt idx="24013" formatCode="General">
                  <c:v>1.8487999900000001E-3</c:v>
                </c:pt>
                <c:pt idx="24014" formatCode="General">
                  <c:v>1.8488799900000001E-3</c:v>
                </c:pt>
                <c:pt idx="24015" formatCode="General">
                  <c:v>1.84895999E-3</c:v>
                </c:pt>
                <c:pt idx="24016" formatCode="General">
                  <c:v>1.84903999E-3</c:v>
                </c:pt>
                <c:pt idx="24017" formatCode="General">
                  <c:v>1.8491199899999999E-3</c:v>
                </c:pt>
                <c:pt idx="24018" formatCode="General">
                  <c:v>1.8491999900000001E-3</c:v>
                </c:pt>
                <c:pt idx="24019" formatCode="General">
                  <c:v>1.8492799900000001E-3</c:v>
                </c:pt>
                <c:pt idx="24020" formatCode="General">
                  <c:v>1.84935999E-3</c:v>
                </c:pt>
                <c:pt idx="24021" formatCode="General">
                  <c:v>1.84943999E-3</c:v>
                </c:pt>
                <c:pt idx="24022" formatCode="General">
                  <c:v>1.8495199899999999E-3</c:v>
                </c:pt>
                <c:pt idx="24023" formatCode="General">
                  <c:v>1.8495999899999999E-3</c:v>
                </c:pt>
                <c:pt idx="24024" formatCode="General">
                  <c:v>1.8496799900000001E-3</c:v>
                </c:pt>
                <c:pt idx="24025" formatCode="General">
                  <c:v>1.84975999E-3</c:v>
                </c:pt>
                <c:pt idx="24026" formatCode="General">
                  <c:v>1.84983999E-3</c:v>
                </c:pt>
                <c:pt idx="24027" formatCode="General">
                  <c:v>1.8499199899999999E-3</c:v>
                </c:pt>
                <c:pt idx="24028" formatCode="General">
                  <c:v>1.8499999899999999E-3</c:v>
                </c:pt>
                <c:pt idx="24029" formatCode="General">
                  <c:v>1.8500799900000001E-3</c:v>
                </c:pt>
                <c:pt idx="24030" formatCode="General">
                  <c:v>1.85015999E-3</c:v>
                </c:pt>
                <c:pt idx="24031" formatCode="General">
                  <c:v>1.85023999E-3</c:v>
                </c:pt>
                <c:pt idx="24032" formatCode="General">
                  <c:v>1.85031999E-3</c:v>
                </c:pt>
                <c:pt idx="24033" formatCode="General">
                  <c:v>1.8503999899999999E-3</c:v>
                </c:pt>
                <c:pt idx="24034" formatCode="General">
                  <c:v>1.8504799900000001E-3</c:v>
                </c:pt>
                <c:pt idx="24035" formatCode="General">
                  <c:v>1.85055999E-3</c:v>
                </c:pt>
                <c:pt idx="24036" formatCode="General">
                  <c:v>1.85063999E-3</c:v>
                </c:pt>
                <c:pt idx="24037" formatCode="General">
                  <c:v>1.85071999E-3</c:v>
                </c:pt>
                <c:pt idx="24038" formatCode="General">
                  <c:v>1.8507999899999999E-3</c:v>
                </c:pt>
                <c:pt idx="24039" formatCode="General">
                  <c:v>1.8508799900000001E-3</c:v>
                </c:pt>
                <c:pt idx="24040" formatCode="General">
                  <c:v>1.8509599900000001E-3</c:v>
                </c:pt>
                <c:pt idx="24041" formatCode="General">
                  <c:v>1.85103999E-3</c:v>
                </c:pt>
                <c:pt idx="24042" formatCode="General">
                  <c:v>1.85111999E-3</c:v>
                </c:pt>
                <c:pt idx="24043" formatCode="General">
                  <c:v>1.8511999899999999E-3</c:v>
                </c:pt>
                <c:pt idx="24044" formatCode="General">
                  <c:v>1.8512799899999999E-3</c:v>
                </c:pt>
                <c:pt idx="24045" formatCode="General">
                  <c:v>1.8513599900000001E-3</c:v>
                </c:pt>
                <c:pt idx="24046" formatCode="General">
                  <c:v>1.85143999E-3</c:v>
                </c:pt>
                <c:pt idx="24047" formatCode="General">
                  <c:v>1.85151999E-3</c:v>
                </c:pt>
                <c:pt idx="24048" formatCode="General">
                  <c:v>1.8515999899999999E-3</c:v>
                </c:pt>
                <c:pt idx="24049" formatCode="General">
                  <c:v>1.8516799899999999E-3</c:v>
                </c:pt>
                <c:pt idx="24050" formatCode="General">
                  <c:v>1.8517599900000001E-3</c:v>
                </c:pt>
                <c:pt idx="24051" formatCode="General">
                  <c:v>1.85183999E-3</c:v>
                </c:pt>
                <c:pt idx="24052" formatCode="General">
                  <c:v>1.85191999E-3</c:v>
                </c:pt>
                <c:pt idx="24053" formatCode="General">
                  <c:v>1.85199999E-3</c:v>
                </c:pt>
                <c:pt idx="24054" formatCode="General">
                  <c:v>1.8520799899999999E-3</c:v>
                </c:pt>
                <c:pt idx="24055" formatCode="General">
                  <c:v>1.8521599900000001E-3</c:v>
                </c:pt>
                <c:pt idx="24056" formatCode="General">
                  <c:v>1.85223999E-3</c:v>
                </c:pt>
                <c:pt idx="24057" formatCode="General">
                  <c:v>1.85231999E-3</c:v>
                </c:pt>
                <c:pt idx="24058" formatCode="General">
                  <c:v>1.85239999E-3</c:v>
                </c:pt>
                <c:pt idx="24059" formatCode="General">
                  <c:v>1.8524799899999999E-3</c:v>
                </c:pt>
                <c:pt idx="24060" formatCode="General">
                  <c:v>1.8525599900000001E-3</c:v>
                </c:pt>
                <c:pt idx="24061" formatCode="General">
                  <c:v>1.8526399900000001E-3</c:v>
                </c:pt>
                <c:pt idx="24062" formatCode="General">
                  <c:v>1.85271999E-3</c:v>
                </c:pt>
                <c:pt idx="24063" formatCode="General">
                  <c:v>1.85279999E-3</c:v>
                </c:pt>
                <c:pt idx="24064" formatCode="General">
                  <c:v>1.8528799899999999E-3</c:v>
                </c:pt>
                <c:pt idx="24065" formatCode="General">
                  <c:v>1.8529599900000001E-3</c:v>
                </c:pt>
                <c:pt idx="24066" formatCode="General">
                  <c:v>1.8530399900000001E-3</c:v>
                </c:pt>
                <c:pt idx="24067" formatCode="General">
                  <c:v>1.85311999E-3</c:v>
                </c:pt>
                <c:pt idx="24068" formatCode="General">
                  <c:v>1.85319999E-3</c:v>
                </c:pt>
                <c:pt idx="24069" formatCode="General">
                  <c:v>1.8532799899999999E-3</c:v>
                </c:pt>
                <c:pt idx="24070" formatCode="General">
                  <c:v>1.8533599899999999E-3</c:v>
                </c:pt>
                <c:pt idx="24071" formatCode="General">
                  <c:v>1.8534399900000001E-3</c:v>
                </c:pt>
                <c:pt idx="24072" formatCode="General">
                  <c:v>1.85351999E-3</c:v>
                </c:pt>
                <c:pt idx="24073" formatCode="General">
                  <c:v>1.85359999E-3</c:v>
                </c:pt>
                <c:pt idx="24074" formatCode="General">
                  <c:v>1.85367999E-3</c:v>
                </c:pt>
                <c:pt idx="24075" formatCode="General">
                  <c:v>1.8537599899999999E-3</c:v>
                </c:pt>
                <c:pt idx="24076" formatCode="General">
                  <c:v>1.8538399900000001E-3</c:v>
                </c:pt>
                <c:pt idx="24077" formatCode="General">
                  <c:v>1.85391999E-3</c:v>
                </c:pt>
                <c:pt idx="24078" formatCode="General">
                  <c:v>1.85399999E-3</c:v>
                </c:pt>
                <c:pt idx="24079" formatCode="General">
                  <c:v>1.85407999E-3</c:v>
                </c:pt>
                <c:pt idx="24080" formatCode="General">
                  <c:v>1.8541599899999999E-3</c:v>
                </c:pt>
                <c:pt idx="24081" formatCode="General">
                  <c:v>1.8542399900000001E-3</c:v>
                </c:pt>
                <c:pt idx="24082" formatCode="General">
                  <c:v>1.8543199900000001E-3</c:v>
                </c:pt>
                <c:pt idx="24083" formatCode="General">
                  <c:v>1.85439999E-3</c:v>
                </c:pt>
                <c:pt idx="24084" formatCode="General">
                  <c:v>1.85447999E-3</c:v>
                </c:pt>
                <c:pt idx="24085" formatCode="General">
                  <c:v>1.8545599899999999E-3</c:v>
                </c:pt>
                <c:pt idx="24086" formatCode="General">
                  <c:v>1.8546399900000001E-3</c:v>
                </c:pt>
                <c:pt idx="24087" formatCode="General">
                  <c:v>1.8547199900000001E-3</c:v>
                </c:pt>
                <c:pt idx="24088" formatCode="General">
                  <c:v>1.85479999E-3</c:v>
                </c:pt>
                <c:pt idx="24089" formatCode="General">
                  <c:v>1.85487999E-3</c:v>
                </c:pt>
                <c:pt idx="24090" formatCode="General">
                  <c:v>1.8549599899999999E-3</c:v>
                </c:pt>
                <c:pt idx="24091" formatCode="General">
                  <c:v>1.8550399899999999E-3</c:v>
                </c:pt>
                <c:pt idx="24092" formatCode="General">
                  <c:v>1.8551199900000001E-3</c:v>
                </c:pt>
                <c:pt idx="24093" formatCode="General">
                  <c:v>1.85519999E-3</c:v>
                </c:pt>
                <c:pt idx="24094" formatCode="General">
                  <c:v>1.85527999E-3</c:v>
                </c:pt>
                <c:pt idx="24095" formatCode="General">
                  <c:v>1.8553599899999999E-3</c:v>
                </c:pt>
                <c:pt idx="24096" formatCode="General">
                  <c:v>1.8554399899999999E-3</c:v>
                </c:pt>
                <c:pt idx="24097" formatCode="General">
                  <c:v>1.8555199900000001E-3</c:v>
                </c:pt>
                <c:pt idx="24098" formatCode="General">
                  <c:v>1.85559999E-3</c:v>
                </c:pt>
                <c:pt idx="24099" formatCode="General">
                  <c:v>1.85567999E-3</c:v>
                </c:pt>
                <c:pt idx="24100" formatCode="General">
                  <c:v>1.85575999E-3</c:v>
                </c:pt>
                <c:pt idx="24101" formatCode="General">
                  <c:v>1.8558399899999999E-3</c:v>
                </c:pt>
                <c:pt idx="24102" formatCode="General">
                  <c:v>1.8559199900000001E-3</c:v>
                </c:pt>
                <c:pt idx="24103" formatCode="General">
                  <c:v>1.8559999900000001E-3</c:v>
                </c:pt>
                <c:pt idx="24104" formatCode="General">
                  <c:v>1.85607999E-3</c:v>
                </c:pt>
                <c:pt idx="24105" formatCode="General">
                  <c:v>1.85615999E-3</c:v>
                </c:pt>
                <c:pt idx="24106" formatCode="General">
                  <c:v>1.8562399899999999E-3</c:v>
                </c:pt>
                <c:pt idx="24107" formatCode="General">
                  <c:v>1.8563199900000001E-3</c:v>
                </c:pt>
                <c:pt idx="24108" formatCode="General">
                  <c:v>1.8563999900000001E-3</c:v>
                </c:pt>
                <c:pt idx="24109" formatCode="General">
                  <c:v>1.85647999E-3</c:v>
                </c:pt>
                <c:pt idx="24110" formatCode="General">
                  <c:v>1.85655999E-3</c:v>
                </c:pt>
                <c:pt idx="24111" formatCode="General">
                  <c:v>1.8566399899999999E-3</c:v>
                </c:pt>
                <c:pt idx="24112" formatCode="General">
                  <c:v>1.8567199899999999E-3</c:v>
                </c:pt>
                <c:pt idx="24113" formatCode="General">
                  <c:v>1.8567999900000001E-3</c:v>
                </c:pt>
                <c:pt idx="24114" formatCode="General">
                  <c:v>1.85687999E-3</c:v>
                </c:pt>
                <c:pt idx="24115" formatCode="General">
                  <c:v>1.85695999E-3</c:v>
                </c:pt>
                <c:pt idx="24116" formatCode="General">
                  <c:v>1.8570399899999999E-3</c:v>
                </c:pt>
                <c:pt idx="24117" formatCode="General">
                  <c:v>1.8571199899999999E-3</c:v>
                </c:pt>
                <c:pt idx="24118" formatCode="General">
                  <c:v>1.8571999900000001E-3</c:v>
                </c:pt>
                <c:pt idx="24119" formatCode="General">
                  <c:v>1.85727999E-3</c:v>
                </c:pt>
                <c:pt idx="24120" formatCode="General">
                  <c:v>1.85735999E-3</c:v>
                </c:pt>
                <c:pt idx="24121" formatCode="General">
                  <c:v>1.85743999E-3</c:v>
                </c:pt>
                <c:pt idx="24122" formatCode="General">
                  <c:v>1.8575199899999999E-3</c:v>
                </c:pt>
                <c:pt idx="24123" formatCode="General">
                  <c:v>1.8575999900000001E-3</c:v>
                </c:pt>
                <c:pt idx="24124" formatCode="General">
                  <c:v>1.85767999E-3</c:v>
                </c:pt>
                <c:pt idx="24125" formatCode="General">
                  <c:v>1.85775999E-3</c:v>
                </c:pt>
                <c:pt idx="24126" formatCode="General">
                  <c:v>1.85783999E-3</c:v>
                </c:pt>
                <c:pt idx="24127" formatCode="General">
                  <c:v>1.8579199899999999E-3</c:v>
                </c:pt>
                <c:pt idx="24128" formatCode="General">
                  <c:v>1.8579999900000001E-3</c:v>
                </c:pt>
                <c:pt idx="24129" formatCode="General">
                  <c:v>1.8580799900000001E-3</c:v>
                </c:pt>
                <c:pt idx="24130" formatCode="General">
                  <c:v>1.85815999E-3</c:v>
                </c:pt>
                <c:pt idx="24131" formatCode="General">
                  <c:v>1.85823999E-3</c:v>
                </c:pt>
                <c:pt idx="24132" formatCode="General">
                  <c:v>1.8583199899999999E-3</c:v>
                </c:pt>
                <c:pt idx="24133" formatCode="General">
                  <c:v>1.8583999899999999E-3</c:v>
                </c:pt>
                <c:pt idx="24134" formatCode="General">
                  <c:v>1.8584799900000001E-3</c:v>
                </c:pt>
                <c:pt idx="24135" formatCode="General">
                  <c:v>1.85855999E-3</c:v>
                </c:pt>
                <c:pt idx="24136" formatCode="General">
                  <c:v>1.85863999E-3</c:v>
                </c:pt>
                <c:pt idx="24137" formatCode="General">
                  <c:v>1.8587199899999999E-3</c:v>
                </c:pt>
                <c:pt idx="24138" formatCode="General">
                  <c:v>1.8587999899999999E-3</c:v>
                </c:pt>
                <c:pt idx="24139" formatCode="General">
                  <c:v>1.8588799900000001E-3</c:v>
                </c:pt>
                <c:pt idx="24140" formatCode="General">
                  <c:v>1.85895999E-3</c:v>
                </c:pt>
                <c:pt idx="24141" formatCode="General">
                  <c:v>1.85903999E-3</c:v>
                </c:pt>
                <c:pt idx="24142" formatCode="General">
                  <c:v>1.85911999E-3</c:v>
                </c:pt>
                <c:pt idx="24143" formatCode="General">
                  <c:v>1.8591999899999999E-3</c:v>
                </c:pt>
                <c:pt idx="24144" formatCode="General">
                  <c:v>1.8592799900000001E-3</c:v>
                </c:pt>
                <c:pt idx="24145" formatCode="General">
                  <c:v>1.85935999E-3</c:v>
                </c:pt>
                <c:pt idx="24146" formatCode="General">
                  <c:v>1.85943999E-3</c:v>
                </c:pt>
                <c:pt idx="24147" formatCode="General">
                  <c:v>1.85951999E-3</c:v>
                </c:pt>
                <c:pt idx="24148" formatCode="General">
                  <c:v>1.8595999899999999E-3</c:v>
                </c:pt>
                <c:pt idx="24149" formatCode="General">
                  <c:v>1.8596799900000001E-3</c:v>
                </c:pt>
                <c:pt idx="24150" formatCode="General">
                  <c:v>1.8597599900000001E-3</c:v>
                </c:pt>
                <c:pt idx="24151" formatCode="General">
                  <c:v>1.85983999E-3</c:v>
                </c:pt>
                <c:pt idx="24152" formatCode="General">
                  <c:v>1.85991999E-3</c:v>
                </c:pt>
                <c:pt idx="24153" formatCode="General">
                  <c:v>1.8599999899999999E-3</c:v>
                </c:pt>
                <c:pt idx="24154" formatCode="General">
                  <c:v>1.8600799900000001E-3</c:v>
                </c:pt>
                <c:pt idx="24155" formatCode="General">
                  <c:v>1.8601599900000001E-3</c:v>
                </c:pt>
                <c:pt idx="24156" formatCode="General">
                  <c:v>1.86023999E-3</c:v>
                </c:pt>
                <c:pt idx="24157" formatCode="General">
                  <c:v>1.86031999E-3</c:v>
                </c:pt>
                <c:pt idx="24158" formatCode="General">
                  <c:v>1.8603999899999999E-3</c:v>
                </c:pt>
                <c:pt idx="24159" formatCode="General">
                  <c:v>1.8604799899999999E-3</c:v>
                </c:pt>
                <c:pt idx="24160" formatCode="General">
                  <c:v>1.8605599900000001E-3</c:v>
                </c:pt>
                <c:pt idx="24161" formatCode="General">
                  <c:v>1.86063999E-3</c:v>
                </c:pt>
                <c:pt idx="24162" formatCode="General">
                  <c:v>1.86071999E-3</c:v>
                </c:pt>
                <c:pt idx="24163" formatCode="General">
                  <c:v>1.86079999E-3</c:v>
                </c:pt>
                <c:pt idx="24164" formatCode="General">
                  <c:v>1.8608799899999999E-3</c:v>
                </c:pt>
                <c:pt idx="24165" formatCode="General">
                  <c:v>1.8609599900000001E-3</c:v>
                </c:pt>
                <c:pt idx="24166" formatCode="General">
                  <c:v>1.86103999E-3</c:v>
                </c:pt>
                <c:pt idx="24167" formatCode="General">
                  <c:v>1.86111999E-3</c:v>
                </c:pt>
                <c:pt idx="24168" formatCode="General">
                  <c:v>1.86119999E-3</c:v>
                </c:pt>
                <c:pt idx="24169" formatCode="General">
                  <c:v>1.8612799899999999E-3</c:v>
                </c:pt>
                <c:pt idx="24170" formatCode="General">
                  <c:v>1.8613599900000001E-3</c:v>
                </c:pt>
                <c:pt idx="24171" formatCode="General">
                  <c:v>1.8614399900000001E-3</c:v>
                </c:pt>
                <c:pt idx="24172" formatCode="General">
                  <c:v>1.86151999E-3</c:v>
                </c:pt>
                <c:pt idx="24173" formatCode="General">
                  <c:v>1.86159999E-3</c:v>
                </c:pt>
                <c:pt idx="24174" formatCode="General">
                  <c:v>1.8616799899999999E-3</c:v>
                </c:pt>
                <c:pt idx="24175" formatCode="General">
                  <c:v>1.8617599900000001E-3</c:v>
                </c:pt>
                <c:pt idx="24176" formatCode="General">
                  <c:v>1.8618399900000001E-3</c:v>
                </c:pt>
                <c:pt idx="24177" formatCode="General">
                  <c:v>1.86191999E-3</c:v>
                </c:pt>
                <c:pt idx="24178" formatCode="General">
                  <c:v>1.86199999E-3</c:v>
                </c:pt>
                <c:pt idx="24179" formatCode="General">
                  <c:v>1.8620799899999999E-3</c:v>
                </c:pt>
                <c:pt idx="24180" formatCode="General">
                  <c:v>1.8621599899999999E-3</c:v>
                </c:pt>
                <c:pt idx="24181" formatCode="General">
                  <c:v>1.8622399900000001E-3</c:v>
                </c:pt>
                <c:pt idx="24182" formatCode="General">
                  <c:v>1.86231999E-3</c:v>
                </c:pt>
                <c:pt idx="24183" formatCode="General">
                  <c:v>1.86239999E-3</c:v>
                </c:pt>
                <c:pt idx="24184" formatCode="General">
                  <c:v>1.8624799899999999E-3</c:v>
                </c:pt>
                <c:pt idx="24185" formatCode="General">
                  <c:v>1.8625599899999999E-3</c:v>
                </c:pt>
                <c:pt idx="24186" formatCode="General">
                  <c:v>1.8626399900000001E-3</c:v>
                </c:pt>
                <c:pt idx="24187" formatCode="General">
                  <c:v>1.86271999E-3</c:v>
                </c:pt>
                <c:pt idx="24188" formatCode="General">
                  <c:v>1.86279999E-3</c:v>
                </c:pt>
                <c:pt idx="24189" formatCode="General">
                  <c:v>1.86287999E-3</c:v>
                </c:pt>
                <c:pt idx="24190" formatCode="General">
                  <c:v>1.8629599899999999E-3</c:v>
                </c:pt>
                <c:pt idx="24191" formatCode="General">
                  <c:v>1.8630399900000001E-3</c:v>
                </c:pt>
                <c:pt idx="24192" formatCode="General">
                  <c:v>1.8631199900000001E-3</c:v>
                </c:pt>
                <c:pt idx="24193" formatCode="General">
                  <c:v>1.86319999E-3</c:v>
                </c:pt>
                <c:pt idx="24194" formatCode="General">
                  <c:v>1.86327999E-3</c:v>
                </c:pt>
                <c:pt idx="24195" formatCode="General">
                  <c:v>1.8633599899999999E-3</c:v>
                </c:pt>
                <c:pt idx="24196" formatCode="General">
                  <c:v>1.8634399900000001E-3</c:v>
                </c:pt>
                <c:pt idx="24197" formatCode="General">
                  <c:v>1.8635199900000001E-3</c:v>
                </c:pt>
                <c:pt idx="24198" formatCode="General">
                  <c:v>1.86359999E-3</c:v>
                </c:pt>
                <c:pt idx="24199" formatCode="General">
                  <c:v>1.86367999E-3</c:v>
                </c:pt>
                <c:pt idx="24200" formatCode="General">
                  <c:v>1.8637599899999999E-3</c:v>
                </c:pt>
                <c:pt idx="24201" formatCode="General">
                  <c:v>1.8638399899999999E-3</c:v>
                </c:pt>
                <c:pt idx="24202" formatCode="General">
                  <c:v>1.8639199900000001E-3</c:v>
                </c:pt>
                <c:pt idx="24203" formatCode="General">
                  <c:v>1.86399999E-3</c:v>
                </c:pt>
                <c:pt idx="24204" formatCode="General">
                  <c:v>1.86407999E-3</c:v>
                </c:pt>
                <c:pt idx="24205" formatCode="General">
                  <c:v>1.8641599899999999E-3</c:v>
                </c:pt>
                <c:pt idx="24206" formatCode="General">
                  <c:v>1.8642399899999999E-3</c:v>
                </c:pt>
                <c:pt idx="24207" formatCode="General">
                  <c:v>1.8643199900000001E-3</c:v>
                </c:pt>
                <c:pt idx="24208" formatCode="General">
                  <c:v>1.86439999E-3</c:v>
                </c:pt>
                <c:pt idx="24209" formatCode="General">
                  <c:v>1.86447999E-3</c:v>
                </c:pt>
                <c:pt idx="24210" formatCode="General">
                  <c:v>1.86455999E-3</c:v>
                </c:pt>
                <c:pt idx="24211" formatCode="General">
                  <c:v>1.8646399899999999E-3</c:v>
                </c:pt>
                <c:pt idx="24212" formatCode="General">
                  <c:v>1.8647199900000001E-3</c:v>
                </c:pt>
                <c:pt idx="24213" formatCode="General">
                  <c:v>1.86479999E-3</c:v>
                </c:pt>
                <c:pt idx="24214" formatCode="General">
                  <c:v>1.86487999E-3</c:v>
                </c:pt>
                <c:pt idx="24215" formatCode="General">
                  <c:v>1.86495999E-3</c:v>
                </c:pt>
                <c:pt idx="24216" formatCode="General">
                  <c:v>1.8650399899999999E-3</c:v>
                </c:pt>
                <c:pt idx="24217" formatCode="General">
                  <c:v>1.8651199900000001E-3</c:v>
                </c:pt>
                <c:pt idx="24218" formatCode="General">
                  <c:v>1.8651999900000001E-3</c:v>
                </c:pt>
                <c:pt idx="24219" formatCode="General">
                  <c:v>1.86527999E-3</c:v>
                </c:pt>
                <c:pt idx="24220" formatCode="General">
                  <c:v>1.86535999E-3</c:v>
                </c:pt>
                <c:pt idx="24221" formatCode="General">
                  <c:v>1.8654399899999999E-3</c:v>
                </c:pt>
                <c:pt idx="24222" formatCode="General">
                  <c:v>1.8655199899999999E-3</c:v>
                </c:pt>
                <c:pt idx="24223" formatCode="General">
                  <c:v>1.8655999900000001E-3</c:v>
                </c:pt>
                <c:pt idx="24224" formatCode="General">
                  <c:v>1.86567999E-3</c:v>
                </c:pt>
                <c:pt idx="24225" formatCode="General">
                  <c:v>1.86575999E-3</c:v>
                </c:pt>
                <c:pt idx="24226" formatCode="General">
                  <c:v>1.8658399899999999E-3</c:v>
                </c:pt>
                <c:pt idx="24227" formatCode="General">
                  <c:v>1.8659199899999999E-3</c:v>
                </c:pt>
                <c:pt idx="24228" formatCode="General">
                  <c:v>1.8659999900000001E-3</c:v>
                </c:pt>
                <c:pt idx="24229" formatCode="General">
                  <c:v>1.86607999E-3</c:v>
                </c:pt>
                <c:pt idx="24230" formatCode="General">
                  <c:v>1.86615999E-3</c:v>
                </c:pt>
                <c:pt idx="24231" formatCode="General">
                  <c:v>1.86623999E-3</c:v>
                </c:pt>
                <c:pt idx="24232" formatCode="General">
                  <c:v>1.8663199899999999E-3</c:v>
                </c:pt>
                <c:pt idx="24233" formatCode="General">
                  <c:v>1.8663999900000001E-3</c:v>
                </c:pt>
                <c:pt idx="24234" formatCode="General">
                  <c:v>1.86647999E-3</c:v>
                </c:pt>
                <c:pt idx="24235" formatCode="General">
                  <c:v>1.86655999E-3</c:v>
                </c:pt>
                <c:pt idx="24236" formatCode="General">
                  <c:v>1.86663999E-3</c:v>
                </c:pt>
                <c:pt idx="24237" formatCode="General">
                  <c:v>1.8667199899999999E-3</c:v>
                </c:pt>
                <c:pt idx="24238" formatCode="General">
                  <c:v>1.8667999900000001E-3</c:v>
                </c:pt>
                <c:pt idx="24239" formatCode="General">
                  <c:v>1.8668799900000001E-3</c:v>
                </c:pt>
                <c:pt idx="24240" formatCode="General">
                  <c:v>1.86695999E-3</c:v>
                </c:pt>
                <c:pt idx="24241" formatCode="General">
                  <c:v>1.86703999E-3</c:v>
                </c:pt>
                <c:pt idx="24242" formatCode="General">
                  <c:v>1.8671199899999999E-3</c:v>
                </c:pt>
                <c:pt idx="24243" formatCode="General">
                  <c:v>1.8671999900000001E-3</c:v>
                </c:pt>
                <c:pt idx="24244" formatCode="General">
                  <c:v>1.8672799900000001E-3</c:v>
                </c:pt>
                <c:pt idx="24245" formatCode="General">
                  <c:v>1.86735999E-3</c:v>
                </c:pt>
                <c:pt idx="24246" formatCode="General">
                  <c:v>1.86743999E-3</c:v>
                </c:pt>
                <c:pt idx="24247" formatCode="General">
                  <c:v>1.8675199899999999E-3</c:v>
                </c:pt>
                <c:pt idx="24248" formatCode="General">
                  <c:v>1.8675999899999999E-3</c:v>
                </c:pt>
                <c:pt idx="24249" formatCode="General">
                  <c:v>1.8676799900000001E-3</c:v>
                </c:pt>
                <c:pt idx="24250" formatCode="General">
                  <c:v>1.86775999E-3</c:v>
                </c:pt>
                <c:pt idx="24251" formatCode="General">
                  <c:v>1.86783999E-3</c:v>
                </c:pt>
                <c:pt idx="24252" formatCode="General">
                  <c:v>1.86791999E-3</c:v>
                </c:pt>
                <c:pt idx="24253" formatCode="General">
                  <c:v>1.8679999899999999E-3</c:v>
                </c:pt>
                <c:pt idx="24254" formatCode="General">
                  <c:v>1.8680799900000001E-3</c:v>
                </c:pt>
                <c:pt idx="24255" formatCode="General">
                  <c:v>1.86815999E-3</c:v>
                </c:pt>
                <c:pt idx="24256" formatCode="General">
                  <c:v>1.86823999E-3</c:v>
                </c:pt>
                <c:pt idx="24257" formatCode="General">
                  <c:v>1.86831999E-3</c:v>
                </c:pt>
                <c:pt idx="24258" formatCode="General">
                  <c:v>1.8683999899999999E-3</c:v>
                </c:pt>
                <c:pt idx="24259" formatCode="General">
                  <c:v>1.8684799900000001E-3</c:v>
                </c:pt>
                <c:pt idx="24260" formatCode="General">
                  <c:v>1.8685599900000001E-3</c:v>
                </c:pt>
                <c:pt idx="24261" formatCode="General">
                  <c:v>1.86863999E-3</c:v>
                </c:pt>
                <c:pt idx="24262" formatCode="General">
                  <c:v>1.86871999E-3</c:v>
                </c:pt>
                <c:pt idx="24263" formatCode="General">
                  <c:v>1.8687999899999999E-3</c:v>
                </c:pt>
                <c:pt idx="24264" formatCode="General">
                  <c:v>1.8688799900000001E-3</c:v>
                </c:pt>
                <c:pt idx="24265" formatCode="General">
                  <c:v>1.8689599900000001E-3</c:v>
                </c:pt>
                <c:pt idx="24266" formatCode="General">
                  <c:v>1.86903999E-3</c:v>
                </c:pt>
                <c:pt idx="24267" formatCode="General">
                  <c:v>1.86911999E-3</c:v>
                </c:pt>
                <c:pt idx="24268" formatCode="General">
                  <c:v>1.8691999899999999E-3</c:v>
                </c:pt>
                <c:pt idx="24269" formatCode="General">
                  <c:v>1.8692799899999999E-3</c:v>
                </c:pt>
                <c:pt idx="24270" formatCode="General">
                  <c:v>1.8693599900000001E-3</c:v>
                </c:pt>
                <c:pt idx="24271" formatCode="General">
                  <c:v>1.86943999E-3</c:v>
                </c:pt>
                <c:pt idx="24272" formatCode="General">
                  <c:v>1.86951999E-3</c:v>
                </c:pt>
                <c:pt idx="24273" formatCode="General">
                  <c:v>1.8695999899999999E-3</c:v>
                </c:pt>
                <c:pt idx="24274" formatCode="General">
                  <c:v>1.8696799899999999E-3</c:v>
                </c:pt>
                <c:pt idx="24275" formatCode="General">
                  <c:v>1.8697599900000001E-3</c:v>
                </c:pt>
                <c:pt idx="24276" formatCode="General">
                  <c:v>1.86983999E-3</c:v>
                </c:pt>
                <c:pt idx="24277" formatCode="General">
                  <c:v>1.86991999E-3</c:v>
                </c:pt>
                <c:pt idx="24278" formatCode="General">
                  <c:v>1.86999999E-3</c:v>
                </c:pt>
                <c:pt idx="24279" formatCode="General">
                  <c:v>1.8700799899999999E-3</c:v>
                </c:pt>
                <c:pt idx="24280" formatCode="General">
                  <c:v>1.8701599900000001E-3</c:v>
                </c:pt>
                <c:pt idx="24281" formatCode="General">
                  <c:v>1.8702399900000001E-3</c:v>
                </c:pt>
                <c:pt idx="24282" formatCode="General">
                  <c:v>1.87031999E-3</c:v>
                </c:pt>
                <c:pt idx="24283" formatCode="General">
                  <c:v>1.87039999E-3</c:v>
                </c:pt>
                <c:pt idx="24284" formatCode="General">
                  <c:v>1.8704799899999999E-3</c:v>
                </c:pt>
                <c:pt idx="24285" formatCode="General">
                  <c:v>1.8705599900000001E-3</c:v>
                </c:pt>
                <c:pt idx="24286" formatCode="General">
                  <c:v>1.8706399900000001E-3</c:v>
                </c:pt>
                <c:pt idx="24287" formatCode="General">
                  <c:v>1.87071999E-3</c:v>
                </c:pt>
                <c:pt idx="24288" formatCode="General">
                  <c:v>1.87079999E-3</c:v>
                </c:pt>
                <c:pt idx="24289" formatCode="General">
                  <c:v>1.8708799899999999E-3</c:v>
                </c:pt>
                <c:pt idx="24290" formatCode="General">
                  <c:v>1.8709599899999999E-3</c:v>
                </c:pt>
                <c:pt idx="24291" formatCode="General">
                  <c:v>1.8710399900000001E-3</c:v>
                </c:pt>
                <c:pt idx="24292" formatCode="General">
                  <c:v>1.87111999E-3</c:v>
                </c:pt>
                <c:pt idx="24293" formatCode="General">
                  <c:v>1.87119999E-3</c:v>
                </c:pt>
                <c:pt idx="24294" formatCode="General">
                  <c:v>1.8712799899999999E-3</c:v>
                </c:pt>
                <c:pt idx="24295" formatCode="General">
                  <c:v>1.8713599899999999E-3</c:v>
                </c:pt>
                <c:pt idx="24296" formatCode="General">
                  <c:v>1.8714399900000001E-3</c:v>
                </c:pt>
                <c:pt idx="24297" formatCode="General">
                  <c:v>1.87151999E-3</c:v>
                </c:pt>
                <c:pt idx="24298" formatCode="General">
                  <c:v>1.87159999E-3</c:v>
                </c:pt>
                <c:pt idx="24299" formatCode="General">
                  <c:v>1.87167999E-3</c:v>
                </c:pt>
                <c:pt idx="24300" formatCode="General">
                  <c:v>1.8717599899999999E-3</c:v>
                </c:pt>
                <c:pt idx="24301" formatCode="General">
                  <c:v>1.8718399900000001E-3</c:v>
                </c:pt>
                <c:pt idx="24302" formatCode="General">
                  <c:v>1.87191999E-3</c:v>
                </c:pt>
                <c:pt idx="24303" formatCode="General">
                  <c:v>1.87199999E-3</c:v>
                </c:pt>
                <c:pt idx="24304" formatCode="General">
                  <c:v>1.87207999E-3</c:v>
                </c:pt>
                <c:pt idx="24305" formatCode="General">
                  <c:v>1.8721599899999999E-3</c:v>
                </c:pt>
                <c:pt idx="24306" formatCode="General">
                  <c:v>1.8722399900000001E-3</c:v>
                </c:pt>
                <c:pt idx="24307" formatCode="General">
                  <c:v>1.8723199900000001E-3</c:v>
                </c:pt>
                <c:pt idx="24308" formatCode="General">
                  <c:v>1.87239999E-3</c:v>
                </c:pt>
                <c:pt idx="24309" formatCode="General">
                  <c:v>1.87247999E-3</c:v>
                </c:pt>
                <c:pt idx="24310" formatCode="General">
                  <c:v>1.8725599899999999E-3</c:v>
                </c:pt>
                <c:pt idx="24311" formatCode="General">
                  <c:v>1.8726399900000001E-3</c:v>
                </c:pt>
                <c:pt idx="24312" formatCode="General">
                  <c:v>1.8727199900000001E-3</c:v>
                </c:pt>
                <c:pt idx="24313" formatCode="General">
                  <c:v>1.87279999E-3</c:v>
                </c:pt>
                <c:pt idx="24314" formatCode="General">
                  <c:v>1.87287999E-3</c:v>
                </c:pt>
                <c:pt idx="24315" formatCode="General">
                  <c:v>1.8729599899999999E-3</c:v>
                </c:pt>
                <c:pt idx="24316" formatCode="General">
                  <c:v>1.8730399899999999E-3</c:v>
                </c:pt>
                <c:pt idx="24317" formatCode="General">
                  <c:v>1.8731199900000001E-3</c:v>
                </c:pt>
                <c:pt idx="24318" formatCode="General">
                  <c:v>1.87319999E-3</c:v>
                </c:pt>
                <c:pt idx="24319" formatCode="General">
                  <c:v>1.87327999E-3</c:v>
                </c:pt>
                <c:pt idx="24320" formatCode="General">
                  <c:v>1.87335999E-3</c:v>
                </c:pt>
                <c:pt idx="24321" formatCode="General">
                  <c:v>1.8734399899999999E-3</c:v>
                </c:pt>
                <c:pt idx="24322" formatCode="General">
                  <c:v>1.8735199900000001E-3</c:v>
                </c:pt>
                <c:pt idx="24323" formatCode="General">
                  <c:v>1.87359999E-3</c:v>
                </c:pt>
                <c:pt idx="24324" formatCode="General">
                  <c:v>1.87367999E-3</c:v>
                </c:pt>
                <c:pt idx="24325" formatCode="General">
                  <c:v>1.87375999E-3</c:v>
                </c:pt>
                <c:pt idx="24326" formatCode="General">
                  <c:v>1.8738399899999999E-3</c:v>
                </c:pt>
                <c:pt idx="24327" formatCode="General">
                  <c:v>1.8739199900000001E-3</c:v>
                </c:pt>
                <c:pt idx="24328" formatCode="General">
                  <c:v>1.8739999900000001E-3</c:v>
                </c:pt>
                <c:pt idx="24329" formatCode="General">
                  <c:v>1.87407999E-3</c:v>
                </c:pt>
                <c:pt idx="24330" formatCode="General">
                  <c:v>1.87415999E-3</c:v>
                </c:pt>
                <c:pt idx="24331" formatCode="General">
                  <c:v>1.8742399899999999E-3</c:v>
                </c:pt>
                <c:pt idx="24332" formatCode="General">
                  <c:v>1.8743199900000001E-3</c:v>
                </c:pt>
                <c:pt idx="24333" formatCode="General">
                  <c:v>1.8743999900000001E-3</c:v>
                </c:pt>
                <c:pt idx="24334" formatCode="General">
                  <c:v>1.87447999E-3</c:v>
                </c:pt>
                <c:pt idx="24335" formatCode="General">
                  <c:v>1.87455999E-3</c:v>
                </c:pt>
                <c:pt idx="24336" formatCode="General">
                  <c:v>1.8746399899999999E-3</c:v>
                </c:pt>
                <c:pt idx="24337" formatCode="General">
                  <c:v>1.8747199899999999E-3</c:v>
                </c:pt>
                <c:pt idx="24338" formatCode="General">
                  <c:v>1.8747999900000001E-3</c:v>
                </c:pt>
                <c:pt idx="24339" formatCode="General">
                  <c:v>1.87487999E-3</c:v>
                </c:pt>
                <c:pt idx="24340" formatCode="General">
                  <c:v>1.87495999E-3</c:v>
                </c:pt>
                <c:pt idx="24341" formatCode="General">
                  <c:v>1.8750399899999999E-3</c:v>
                </c:pt>
                <c:pt idx="24342" formatCode="General">
                  <c:v>1.8751199899999999E-3</c:v>
                </c:pt>
                <c:pt idx="24343" formatCode="General">
                  <c:v>1.8751999900000001E-3</c:v>
                </c:pt>
                <c:pt idx="24344" formatCode="General">
                  <c:v>1.87527999E-3</c:v>
                </c:pt>
                <c:pt idx="24345" formatCode="General">
                  <c:v>1.87535999E-3</c:v>
                </c:pt>
                <c:pt idx="24346" formatCode="General">
                  <c:v>1.87543999E-3</c:v>
                </c:pt>
                <c:pt idx="24347" formatCode="General">
                  <c:v>1.8755199899999999E-3</c:v>
                </c:pt>
                <c:pt idx="24348" formatCode="General">
                  <c:v>1.8755999900000001E-3</c:v>
                </c:pt>
                <c:pt idx="24349" formatCode="General">
                  <c:v>1.8756799900000001E-3</c:v>
                </c:pt>
                <c:pt idx="24350" formatCode="General">
                  <c:v>1.87575999E-3</c:v>
                </c:pt>
                <c:pt idx="24351" formatCode="General">
                  <c:v>1.87583999E-3</c:v>
                </c:pt>
                <c:pt idx="24352" formatCode="General">
                  <c:v>1.8759199899999999E-3</c:v>
                </c:pt>
                <c:pt idx="24353" formatCode="General">
                  <c:v>1.8759999900000001E-3</c:v>
                </c:pt>
                <c:pt idx="24354" formatCode="General">
                  <c:v>1.8760799900000001E-3</c:v>
                </c:pt>
                <c:pt idx="24355" formatCode="General">
                  <c:v>1.87615999E-3</c:v>
                </c:pt>
                <c:pt idx="24356" formatCode="General">
                  <c:v>1.87623999E-3</c:v>
                </c:pt>
                <c:pt idx="24357" formatCode="General">
                  <c:v>1.8763199899999999E-3</c:v>
                </c:pt>
                <c:pt idx="24358" formatCode="General">
                  <c:v>1.8763999899999999E-3</c:v>
                </c:pt>
                <c:pt idx="24359" formatCode="General">
                  <c:v>1.8764799900000001E-3</c:v>
                </c:pt>
                <c:pt idx="24360" formatCode="General">
                  <c:v>1.87655999E-3</c:v>
                </c:pt>
                <c:pt idx="24361" formatCode="General">
                  <c:v>1.87663999E-3</c:v>
                </c:pt>
                <c:pt idx="24362" formatCode="General">
                  <c:v>1.8767199899999999E-3</c:v>
                </c:pt>
                <c:pt idx="24363" formatCode="General">
                  <c:v>1.8767999899999999E-3</c:v>
                </c:pt>
                <c:pt idx="24364" formatCode="General">
                  <c:v>1.8768799900000001E-3</c:v>
                </c:pt>
                <c:pt idx="24365" formatCode="General">
                  <c:v>1.87695999E-3</c:v>
                </c:pt>
                <c:pt idx="24366" formatCode="General">
                  <c:v>1.87703999E-3</c:v>
                </c:pt>
                <c:pt idx="24367" formatCode="General">
                  <c:v>1.87711999E-3</c:v>
                </c:pt>
                <c:pt idx="24368" formatCode="General">
                  <c:v>1.8771999899999999E-3</c:v>
                </c:pt>
                <c:pt idx="24369" formatCode="General">
                  <c:v>1.8772799900000001E-3</c:v>
                </c:pt>
                <c:pt idx="24370" formatCode="General">
                  <c:v>1.87735999E-3</c:v>
                </c:pt>
                <c:pt idx="24371" formatCode="General">
                  <c:v>1.87743999E-3</c:v>
                </c:pt>
                <c:pt idx="24372" formatCode="General">
                  <c:v>1.87751999E-3</c:v>
                </c:pt>
                <c:pt idx="24373" formatCode="General">
                  <c:v>1.8775999899999999E-3</c:v>
                </c:pt>
                <c:pt idx="24374" formatCode="General">
                  <c:v>1.8776799900000001E-3</c:v>
                </c:pt>
                <c:pt idx="24375" formatCode="General">
                  <c:v>1.8777599900000001E-3</c:v>
                </c:pt>
                <c:pt idx="24376" formatCode="General">
                  <c:v>1.87783999E-3</c:v>
                </c:pt>
                <c:pt idx="24377" formatCode="General">
                  <c:v>1.87791999E-3</c:v>
                </c:pt>
                <c:pt idx="24378" formatCode="General">
                  <c:v>1.8779999899999999E-3</c:v>
                </c:pt>
                <c:pt idx="24379" formatCode="General">
                  <c:v>1.8780799899999999E-3</c:v>
                </c:pt>
                <c:pt idx="24380" formatCode="General">
                  <c:v>1.8781599900000001E-3</c:v>
                </c:pt>
                <c:pt idx="24381" formatCode="General">
                  <c:v>1.87823999E-3</c:v>
                </c:pt>
                <c:pt idx="24382" formatCode="General">
                  <c:v>1.87831999E-3</c:v>
                </c:pt>
                <c:pt idx="24383" formatCode="General">
                  <c:v>1.8783999899999999E-3</c:v>
                </c:pt>
                <c:pt idx="24384" formatCode="General">
                  <c:v>1.8784799899999999E-3</c:v>
                </c:pt>
                <c:pt idx="24385" formatCode="General">
                  <c:v>1.8785599900000001E-3</c:v>
                </c:pt>
                <c:pt idx="24386" formatCode="General">
                  <c:v>1.87863999E-3</c:v>
                </c:pt>
                <c:pt idx="24387" formatCode="General">
                  <c:v>1.87871999E-3</c:v>
                </c:pt>
                <c:pt idx="24388" formatCode="General">
                  <c:v>1.87879999E-3</c:v>
                </c:pt>
                <c:pt idx="24389" formatCode="General">
                  <c:v>1.8788799899999999E-3</c:v>
                </c:pt>
                <c:pt idx="24390" formatCode="General">
                  <c:v>1.8789599900000001E-3</c:v>
                </c:pt>
                <c:pt idx="24391" formatCode="General">
                  <c:v>1.87903999E-3</c:v>
                </c:pt>
                <c:pt idx="24392" formatCode="General">
                  <c:v>1.87911999E-3</c:v>
                </c:pt>
                <c:pt idx="24393" formatCode="General">
                  <c:v>1.87919999E-3</c:v>
                </c:pt>
                <c:pt idx="24394" formatCode="General">
                  <c:v>1.8792799899999999E-3</c:v>
                </c:pt>
                <c:pt idx="24395" formatCode="General">
                  <c:v>1.8793599900000001E-3</c:v>
                </c:pt>
                <c:pt idx="24396" formatCode="General">
                  <c:v>1.8794399900000001E-3</c:v>
                </c:pt>
                <c:pt idx="24397" formatCode="General">
                  <c:v>1.87951999E-3</c:v>
                </c:pt>
                <c:pt idx="24398" formatCode="General">
                  <c:v>1.87959999E-3</c:v>
                </c:pt>
                <c:pt idx="24399" formatCode="General">
                  <c:v>1.8796799899999999E-3</c:v>
                </c:pt>
                <c:pt idx="24400" formatCode="General">
                  <c:v>1.8797599900000001E-3</c:v>
                </c:pt>
                <c:pt idx="24401" formatCode="General">
                  <c:v>1.8798399900000001E-3</c:v>
                </c:pt>
                <c:pt idx="24402" formatCode="General">
                  <c:v>1.87991999E-3</c:v>
                </c:pt>
                <c:pt idx="24403" formatCode="General">
                  <c:v>1.87999999E-3</c:v>
                </c:pt>
                <c:pt idx="24404" formatCode="General">
                  <c:v>1.8800799899999999E-3</c:v>
                </c:pt>
                <c:pt idx="24405" formatCode="General">
                  <c:v>1.8801599899999999E-3</c:v>
                </c:pt>
                <c:pt idx="24406" formatCode="General">
                  <c:v>1.8802399900000001E-3</c:v>
                </c:pt>
                <c:pt idx="24407" formatCode="General">
                  <c:v>1.88031999E-3</c:v>
                </c:pt>
                <c:pt idx="24408" formatCode="General">
                  <c:v>1.88039999E-3</c:v>
                </c:pt>
                <c:pt idx="24409" formatCode="General">
                  <c:v>1.88047999E-3</c:v>
                </c:pt>
                <c:pt idx="24410" formatCode="General">
                  <c:v>1.8805599899999999E-3</c:v>
                </c:pt>
                <c:pt idx="24411" formatCode="General">
                  <c:v>1.8806399900000001E-3</c:v>
                </c:pt>
                <c:pt idx="24412" formatCode="General">
                  <c:v>1.88071999E-3</c:v>
                </c:pt>
                <c:pt idx="24413" formatCode="General">
                  <c:v>1.88079999E-3</c:v>
                </c:pt>
                <c:pt idx="24414" formatCode="General">
                  <c:v>1.88087999E-3</c:v>
                </c:pt>
                <c:pt idx="24415" formatCode="General">
                  <c:v>1.8809599899999999E-3</c:v>
                </c:pt>
                <c:pt idx="24416" formatCode="General">
                  <c:v>1.8810399900000001E-3</c:v>
                </c:pt>
                <c:pt idx="24417" formatCode="General">
                  <c:v>1.8811199900000001E-3</c:v>
                </c:pt>
                <c:pt idx="24418" formatCode="General">
                  <c:v>1.88119999E-3</c:v>
                </c:pt>
                <c:pt idx="24419" formatCode="General">
                  <c:v>1.88127999E-3</c:v>
                </c:pt>
                <c:pt idx="24420" formatCode="General">
                  <c:v>1.8813599899999999E-3</c:v>
                </c:pt>
                <c:pt idx="24421" formatCode="General">
                  <c:v>1.8814399900000001E-3</c:v>
                </c:pt>
                <c:pt idx="24422" formatCode="General">
                  <c:v>1.8815199900000001E-3</c:v>
                </c:pt>
                <c:pt idx="24423" formatCode="General">
                  <c:v>1.88159999E-3</c:v>
                </c:pt>
                <c:pt idx="24424" formatCode="General">
                  <c:v>1.88167999E-3</c:v>
                </c:pt>
                <c:pt idx="24425" formatCode="General">
                  <c:v>1.8817599899999999E-3</c:v>
                </c:pt>
                <c:pt idx="24426" formatCode="General">
                  <c:v>1.8818399899999999E-3</c:v>
                </c:pt>
                <c:pt idx="24427" formatCode="General">
                  <c:v>1.8819199900000001E-3</c:v>
                </c:pt>
                <c:pt idx="24428" formatCode="General">
                  <c:v>1.88199999E-3</c:v>
                </c:pt>
                <c:pt idx="24429" formatCode="General">
                  <c:v>1.88207999E-3</c:v>
                </c:pt>
                <c:pt idx="24430" formatCode="General">
                  <c:v>1.8821599899999999E-3</c:v>
                </c:pt>
                <c:pt idx="24431" formatCode="General">
                  <c:v>1.8822399899999999E-3</c:v>
                </c:pt>
                <c:pt idx="24432" formatCode="General">
                  <c:v>1.8823199900000001E-3</c:v>
                </c:pt>
                <c:pt idx="24433" formatCode="General">
                  <c:v>1.88239999E-3</c:v>
                </c:pt>
                <c:pt idx="24434" formatCode="General">
                  <c:v>1.88247999E-3</c:v>
                </c:pt>
                <c:pt idx="24435" formatCode="General">
                  <c:v>1.88255999E-3</c:v>
                </c:pt>
                <c:pt idx="24436" formatCode="General">
                  <c:v>1.8826399899999999E-3</c:v>
                </c:pt>
                <c:pt idx="24437" formatCode="General">
                  <c:v>1.8827199900000001E-3</c:v>
                </c:pt>
                <c:pt idx="24438" formatCode="General">
                  <c:v>1.8827999900000001E-3</c:v>
                </c:pt>
                <c:pt idx="24439" formatCode="General">
                  <c:v>1.88287999E-3</c:v>
                </c:pt>
                <c:pt idx="24440" formatCode="General">
                  <c:v>1.88295999E-3</c:v>
                </c:pt>
                <c:pt idx="24441" formatCode="General">
                  <c:v>1.8830399899999999E-3</c:v>
                </c:pt>
                <c:pt idx="24442" formatCode="General">
                  <c:v>1.8831199900000001E-3</c:v>
                </c:pt>
                <c:pt idx="24443" formatCode="General">
                  <c:v>1.8831999900000001E-3</c:v>
                </c:pt>
                <c:pt idx="24444" formatCode="General">
                  <c:v>1.88327999E-3</c:v>
                </c:pt>
                <c:pt idx="24445" formatCode="General">
                  <c:v>1.88335999E-3</c:v>
                </c:pt>
                <c:pt idx="24446" formatCode="General">
                  <c:v>1.8834399899999999E-3</c:v>
                </c:pt>
                <c:pt idx="24447" formatCode="General">
                  <c:v>1.8835199899999999E-3</c:v>
                </c:pt>
                <c:pt idx="24448" formatCode="General">
                  <c:v>1.8835999900000001E-3</c:v>
                </c:pt>
                <c:pt idx="24449" formatCode="General">
                  <c:v>1.88367999E-3</c:v>
                </c:pt>
                <c:pt idx="24450" formatCode="General">
                  <c:v>1.88375999E-3</c:v>
                </c:pt>
                <c:pt idx="24451" formatCode="General">
                  <c:v>1.8838399899999999E-3</c:v>
                </c:pt>
                <c:pt idx="24452" formatCode="General">
                  <c:v>1.8839199899999999E-3</c:v>
                </c:pt>
                <c:pt idx="24453" formatCode="General">
                  <c:v>1.8839999900000001E-3</c:v>
                </c:pt>
                <c:pt idx="24454" formatCode="General">
                  <c:v>1.88407999E-3</c:v>
                </c:pt>
                <c:pt idx="24455" formatCode="General">
                  <c:v>1.88415999E-3</c:v>
                </c:pt>
                <c:pt idx="24456" formatCode="General">
                  <c:v>1.88423999E-3</c:v>
                </c:pt>
                <c:pt idx="24457" formatCode="General">
                  <c:v>1.8843199899999999E-3</c:v>
                </c:pt>
                <c:pt idx="24458" formatCode="General">
                  <c:v>1.8843999900000001E-3</c:v>
                </c:pt>
                <c:pt idx="24459" formatCode="General">
                  <c:v>1.88447999E-3</c:v>
                </c:pt>
                <c:pt idx="24460" formatCode="General">
                  <c:v>1.88455999E-3</c:v>
                </c:pt>
                <c:pt idx="24461" formatCode="General">
                  <c:v>1.88463999E-3</c:v>
                </c:pt>
                <c:pt idx="24462" formatCode="General">
                  <c:v>1.8847199899999999E-3</c:v>
                </c:pt>
                <c:pt idx="24463" formatCode="General">
                  <c:v>1.8847999900000001E-3</c:v>
                </c:pt>
                <c:pt idx="24464" formatCode="General">
                  <c:v>1.8848799900000001E-3</c:v>
                </c:pt>
                <c:pt idx="24465" formatCode="General">
                  <c:v>1.88495999E-3</c:v>
                </c:pt>
                <c:pt idx="24466" formatCode="General">
                  <c:v>1.88503999E-3</c:v>
                </c:pt>
                <c:pt idx="24467" formatCode="General">
                  <c:v>1.8851199899999999E-3</c:v>
                </c:pt>
                <c:pt idx="24468" formatCode="General">
                  <c:v>1.8851999899999999E-3</c:v>
                </c:pt>
                <c:pt idx="24469" formatCode="General">
                  <c:v>1.8852799900000001E-3</c:v>
                </c:pt>
                <c:pt idx="24470" formatCode="General">
                  <c:v>1.88535999E-3</c:v>
                </c:pt>
                <c:pt idx="24471" formatCode="General">
                  <c:v>1.88543999E-3</c:v>
                </c:pt>
                <c:pt idx="24472" formatCode="General">
                  <c:v>1.8855199899999999E-3</c:v>
                </c:pt>
                <c:pt idx="24473" formatCode="General">
                  <c:v>1.8855999899999999E-3</c:v>
                </c:pt>
                <c:pt idx="24474" formatCode="General">
                  <c:v>1.8856799900000001E-3</c:v>
                </c:pt>
                <c:pt idx="24475" formatCode="General">
                  <c:v>1.88575999E-3</c:v>
                </c:pt>
                <c:pt idx="24476" formatCode="General">
                  <c:v>1.88583999E-3</c:v>
                </c:pt>
                <c:pt idx="24477" formatCode="General">
                  <c:v>1.88591999E-3</c:v>
                </c:pt>
                <c:pt idx="24478" formatCode="General">
                  <c:v>1.8859999899999999E-3</c:v>
                </c:pt>
                <c:pt idx="24479" formatCode="General">
                  <c:v>1.8860799900000001E-3</c:v>
                </c:pt>
                <c:pt idx="24480" formatCode="General">
                  <c:v>1.88615999E-3</c:v>
                </c:pt>
                <c:pt idx="24481" formatCode="General">
                  <c:v>1.88623999E-3</c:v>
                </c:pt>
                <c:pt idx="24482" formatCode="General">
                  <c:v>1.88631999E-3</c:v>
                </c:pt>
                <c:pt idx="24483" formatCode="General">
                  <c:v>1.8863999899999999E-3</c:v>
                </c:pt>
                <c:pt idx="24484" formatCode="General">
                  <c:v>1.8864799900000001E-3</c:v>
                </c:pt>
                <c:pt idx="24485" formatCode="General">
                  <c:v>1.8865599900000001E-3</c:v>
                </c:pt>
                <c:pt idx="24486" formatCode="General">
                  <c:v>1.88663999E-3</c:v>
                </c:pt>
                <c:pt idx="24487" formatCode="General">
                  <c:v>1.88671999E-3</c:v>
                </c:pt>
                <c:pt idx="24488" formatCode="General">
                  <c:v>1.8867999899999999E-3</c:v>
                </c:pt>
                <c:pt idx="24489" formatCode="General">
                  <c:v>1.8868799900000001E-3</c:v>
                </c:pt>
                <c:pt idx="24490" formatCode="General">
                  <c:v>1.8869599900000001E-3</c:v>
                </c:pt>
                <c:pt idx="24491" formatCode="General">
                  <c:v>1.88703999E-3</c:v>
                </c:pt>
                <c:pt idx="24492" formatCode="General">
                  <c:v>1.88711999E-3</c:v>
                </c:pt>
                <c:pt idx="24493" formatCode="General">
                  <c:v>1.8871999899999999E-3</c:v>
                </c:pt>
                <c:pt idx="24494" formatCode="General">
                  <c:v>1.8872799899999999E-3</c:v>
                </c:pt>
                <c:pt idx="24495" formatCode="General">
                  <c:v>1.8873599900000001E-3</c:v>
                </c:pt>
                <c:pt idx="24496" formatCode="General">
                  <c:v>1.88743999E-3</c:v>
                </c:pt>
                <c:pt idx="24497" formatCode="General">
                  <c:v>1.88751999E-3</c:v>
                </c:pt>
                <c:pt idx="24498" formatCode="General">
                  <c:v>1.88759999E-3</c:v>
                </c:pt>
                <c:pt idx="24499" formatCode="General">
                  <c:v>1.8876799899999999E-3</c:v>
                </c:pt>
                <c:pt idx="24500" formatCode="General">
                  <c:v>1.8877599900000001E-3</c:v>
                </c:pt>
                <c:pt idx="24501" formatCode="General">
                  <c:v>1.88783999E-3</c:v>
                </c:pt>
                <c:pt idx="24502" formatCode="General">
                  <c:v>1.88791999E-3</c:v>
                </c:pt>
                <c:pt idx="24503" formatCode="General">
                  <c:v>1.88799999E-3</c:v>
                </c:pt>
                <c:pt idx="24504" formatCode="General">
                  <c:v>1.8880799899999999E-3</c:v>
                </c:pt>
                <c:pt idx="24505" formatCode="General">
                  <c:v>1.8881599900000001E-3</c:v>
                </c:pt>
                <c:pt idx="24506" formatCode="General">
                  <c:v>1.8882399900000001E-3</c:v>
                </c:pt>
                <c:pt idx="24507" formatCode="General">
                  <c:v>1.88831999E-3</c:v>
                </c:pt>
                <c:pt idx="24508" formatCode="General">
                  <c:v>1.88839999E-3</c:v>
                </c:pt>
                <c:pt idx="24509" formatCode="General">
                  <c:v>1.8884799899999999E-3</c:v>
                </c:pt>
                <c:pt idx="24510" formatCode="General">
                  <c:v>1.8885599900000001E-3</c:v>
                </c:pt>
                <c:pt idx="24511" formatCode="General">
                  <c:v>1.8886399900000001E-3</c:v>
                </c:pt>
                <c:pt idx="24512" formatCode="General">
                  <c:v>1.88871999E-3</c:v>
                </c:pt>
                <c:pt idx="24513" formatCode="General">
                  <c:v>1.88879999E-3</c:v>
                </c:pt>
                <c:pt idx="24514" formatCode="General">
                  <c:v>1.8888799899999999E-3</c:v>
                </c:pt>
                <c:pt idx="24515" formatCode="General">
                  <c:v>1.8889599899999999E-3</c:v>
                </c:pt>
                <c:pt idx="24516" formatCode="General">
                  <c:v>1.8890399900000001E-3</c:v>
                </c:pt>
                <c:pt idx="24517" formatCode="General">
                  <c:v>1.88911999E-3</c:v>
                </c:pt>
                <c:pt idx="24518" formatCode="General">
                  <c:v>1.88919999E-3</c:v>
                </c:pt>
                <c:pt idx="24519" formatCode="General">
                  <c:v>1.8892799899999999E-3</c:v>
                </c:pt>
                <c:pt idx="24520" formatCode="General">
                  <c:v>1.8893599899999999E-3</c:v>
                </c:pt>
                <c:pt idx="24521" formatCode="General">
                  <c:v>1.8894399900000001E-3</c:v>
                </c:pt>
                <c:pt idx="24522" formatCode="General">
                  <c:v>1.88951999E-3</c:v>
                </c:pt>
                <c:pt idx="24523" formatCode="General">
                  <c:v>1.88959999E-3</c:v>
                </c:pt>
                <c:pt idx="24524" formatCode="General">
                  <c:v>1.88967999E-3</c:v>
                </c:pt>
                <c:pt idx="24525" formatCode="General">
                  <c:v>1.8897599899999999E-3</c:v>
                </c:pt>
                <c:pt idx="24526" formatCode="General">
                  <c:v>1.8898399900000001E-3</c:v>
                </c:pt>
                <c:pt idx="24527" formatCode="General">
                  <c:v>1.8899199900000001E-3</c:v>
                </c:pt>
                <c:pt idx="24528" formatCode="General">
                  <c:v>1.88999999E-3</c:v>
                </c:pt>
                <c:pt idx="24529" formatCode="General">
                  <c:v>1.89007999E-3</c:v>
                </c:pt>
                <c:pt idx="24530" formatCode="General">
                  <c:v>1.8901599899999999E-3</c:v>
                </c:pt>
                <c:pt idx="24531" formatCode="General">
                  <c:v>1.8902399900000001E-3</c:v>
                </c:pt>
                <c:pt idx="24532" formatCode="General">
                  <c:v>1.8903199900000001E-3</c:v>
                </c:pt>
                <c:pt idx="24533" formatCode="General">
                  <c:v>1.89039999E-3</c:v>
                </c:pt>
                <c:pt idx="24534" formatCode="General">
                  <c:v>1.89047999E-3</c:v>
                </c:pt>
                <c:pt idx="24535" formatCode="General">
                  <c:v>1.8905599899999999E-3</c:v>
                </c:pt>
                <c:pt idx="24536" formatCode="General">
                  <c:v>1.8906399899999999E-3</c:v>
                </c:pt>
                <c:pt idx="24537" formatCode="General">
                  <c:v>1.8907199900000001E-3</c:v>
                </c:pt>
                <c:pt idx="24538" formatCode="General">
                  <c:v>1.89079999E-3</c:v>
                </c:pt>
                <c:pt idx="24539" formatCode="General">
                  <c:v>1.89087999E-3</c:v>
                </c:pt>
                <c:pt idx="24540" formatCode="General">
                  <c:v>1.8909599899999999E-3</c:v>
                </c:pt>
                <c:pt idx="24541" formatCode="General">
                  <c:v>1.8910399899999999E-3</c:v>
                </c:pt>
                <c:pt idx="24542" formatCode="General">
                  <c:v>1.8911199900000001E-3</c:v>
                </c:pt>
                <c:pt idx="24543" formatCode="General">
                  <c:v>1.89119999E-3</c:v>
                </c:pt>
                <c:pt idx="24544" formatCode="General">
                  <c:v>1.89127999E-3</c:v>
                </c:pt>
                <c:pt idx="24545" formatCode="General">
                  <c:v>1.89135999E-3</c:v>
                </c:pt>
                <c:pt idx="24546" formatCode="General">
                  <c:v>1.8914399899999999E-3</c:v>
                </c:pt>
                <c:pt idx="24547" formatCode="General">
                  <c:v>1.8915199900000001E-3</c:v>
                </c:pt>
                <c:pt idx="24548" formatCode="General">
                  <c:v>1.89159999E-3</c:v>
                </c:pt>
                <c:pt idx="24549" formatCode="General">
                  <c:v>1.89167999E-3</c:v>
                </c:pt>
                <c:pt idx="24550" formatCode="General">
                  <c:v>1.89175999E-3</c:v>
                </c:pt>
                <c:pt idx="24551" formatCode="General">
                  <c:v>1.8918399899999999E-3</c:v>
                </c:pt>
                <c:pt idx="24552" formatCode="General">
                  <c:v>1.8919199900000001E-3</c:v>
                </c:pt>
                <c:pt idx="24553" formatCode="General">
                  <c:v>1.8919999900000001E-3</c:v>
                </c:pt>
                <c:pt idx="24554" formatCode="General">
                  <c:v>1.89207999E-3</c:v>
                </c:pt>
                <c:pt idx="24555" formatCode="General">
                  <c:v>1.89215999E-3</c:v>
                </c:pt>
                <c:pt idx="24556" formatCode="General">
                  <c:v>1.8922399899999999E-3</c:v>
                </c:pt>
                <c:pt idx="24557" formatCode="General">
                  <c:v>1.8923199899999999E-3</c:v>
                </c:pt>
                <c:pt idx="24558" formatCode="General">
                  <c:v>1.8923999900000001E-3</c:v>
                </c:pt>
                <c:pt idx="24559" formatCode="General">
                  <c:v>1.89247999E-3</c:v>
                </c:pt>
                <c:pt idx="24560" formatCode="General">
                  <c:v>1.89255999E-3</c:v>
                </c:pt>
                <c:pt idx="24561" formatCode="General">
                  <c:v>1.8926399899999999E-3</c:v>
                </c:pt>
                <c:pt idx="24562" formatCode="General">
                  <c:v>1.8927199899999999E-3</c:v>
                </c:pt>
                <c:pt idx="24563" formatCode="General">
                  <c:v>1.8927999900000001E-3</c:v>
                </c:pt>
                <c:pt idx="24564" formatCode="General">
                  <c:v>1.89287999E-3</c:v>
                </c:pt>
                <c:pt idx="24565" formatCode="General">
                  <c:v>1.89295999E-3</c:v>
                </c:pt>
                <c:pt idx="24566" formatCode="General">
                  <c:v>1.89303999E-3</c:v>
                </c:pt>
                <c:pt idx="24567" formatCode="General">
                  <c:v>1.8931199899999999E-3</c:v>
                </c:pt>
                <c:pt idx="24568" formatCode="General">
                  <c:v>1.8931999900000001E-3</c:v>
                </c:pt>
                <c:pt idx="24569" formatCode="General">
                  <c:v>1.89327999E-3</c:v>
                </c:pt>
                <c:pt idx="24570" formatCode="General">
                  <c:v>1.89335999E-3</c:v>
                </c:pt>
                <c:pt idx="24571" formatCode="General">
                  <c:v>1.89343999E-3</c:v>
                </c:pt>
                <c:pt idx="24572" formatCode="General">
                  <c:v>1.8935199899999999E-3</c:v>
                </c:pt>
                <c:pt idx="24573" formatCode="General">
                  <c:v>1.8935999900000001E-3</c:v>
                </c:pt>
                <c:pt idx="24574" formatCode="General">
                  <c:v>1.8936799900000001E-3</c:v>
                </c:pt>
                <c:pt idx="24575" formatCode="General">
                  <c:v>1.89375999E-3</c:v>
                </c:pt>
                <c:pt idx="24576" formatCode="General">
                  <c:v>1.89383999E-3</c:v>
                </c:pt>
                <c:pt idx="24577" formatCode="General">
                  <c:v>1.8939199899999999E-3</c:v>
                </c:pt>
                <c:pt idx="24578" formatCode="General">
                  <c:v>1.8939999900000001E-3</c:v>
                </c:pt>
                <c:pt idx="24579" formatCode="General">
                  <c:v>1.8940799900000001E-3</c:v>
                </c:pt>
                <c:pt idx="24580" formatCode="General">
                  <c:v>1.89415999E-3</c:v>
                </c:pt>
                <c:pt idx="24581" formatCode="General">
                  <c:v>1.89423999E-3</c:v>
                </c:pt>
                <c:pt idx="24582" formatCode="General">
                  <c:v>1.8943199899999999E-3</c:v>
                </c:pt>
                <c:pt idx="24583" formatCode="General">
                  <c:v>1.8943999899999999E-3</c:v>
                </c:pt>
                <c:pt idx="24584" formatCode="General">
                  <c:v>1.8944799900000001E-3</c:v>
                </c:pt>
                <c:pt idx="24585" formatCode="General">
                  <c:v>1.89455999E-3</c:v>
                </c:pt>
                <c:pt idx="24586" formatCode="General">
                  <c:v>1.89463999E-3</c:v>
                </c:pt>
                <c:pt idx="24587" formatCode="General">
                  <c:v>1.89471999E-3</c:v>
                </c:pt>
                <c:pt idx="24588" formatCode="General">
                  <c:v>1.8947999899999999E-3</c:v>
                </c:pt>
                <c:pt idx="24589" formatCode="General">
                  <c:v>1.8948799900000001E-3</c:v>
                </c:pt>
                <c:pt idx="24590" formatCode="General">
                  <c:v>1.89495999E-3</c:v>
                </c:pt>
                <c:pt idx="24591" formatCode="General">
                  <c:v>1.89503999E-3</c:v>
                </c:pt>
                <c:pt idx="24592" formatCode="General">
                  <c:v>1.89511999E-3</c:v>
                </c:pt>
                <c:pt idx="24593" formatCode="General">
                  <c:v>1.8951999899999999E-3</c:v>
                </c:pt>
                <c:pt idx="24594" formatCode="General">
                  <c:v>1.8952799900000001E-3</c:v>
                </c:pt>
                <c:pt idx="24595" formatCode="General">
                  <c:v>1.8953599900000001E-3</c:v>
                </c:pt>
                <c:pt idx="24596" formatCode="General">
                  <c:v>1.89543999E-3</c:v>
                </c:pt>
                <c:pt idx="24597" formatCode="General">
                  <c:v>1.89551999E-3</c:v>
                </c:pt>
                <c:pt idx="24598" formatCode="General">
                  <c:v>1.8955999899999999E-3</c:v>
                </c:pt>
                <c:pt idx="24599" formatCode="General">
                  <c:v>1.8956799900000001E-3</c:v>
                </c:pt>
                <c:pt idx="24600" formatCode="General">
                  <c:v>1.8957599900000001E-3</c:v>
                </c:pt>
                <c:pt idx="24601" formatCode="General">
                  <c:v>1.89583999E-3</c:v>
                </c:pt>
                <c:pt idx="24602" formatCode="General">
                  <c:v>1.89591999E-3</c:v>
                </c:pt>
                <c:pt idx="24603" formatCode="General">
                  <c:v>1.8959999899999999E-3</c:v>
                </c:pt>
                <c:pt idx="24604" formatCode="General">
                  <c:v>1.8960799899999999E-3</c:v>
                </c:pt>
                <c:pt idx="24605" formatCode="General">
                  <c:v>1.8961599900000001E-3</c:v>
                </c:pt>
                <c:pt idx="24606" formatCode="General">
                  <c:v>1.89623999E-3</c:v>
                </c:pt>
                <c:pt idx="24607" formatCode="General">
                  <c:v>1.89631999E-3</c:v>
                </c:pt>
                <c:pt idx="24608" formatCode="General">
                  <c:v>1.8963999899999999E-3</c:v>
                </c:pt>
                <c:pt idx="24609" formatCode="General">
                  <c:v>1.8964799899999999E-3</c:v>
                </c:pt>
                <c:pt idx="24610" formatCode="General">
                  <c:v>1.8965599900000001E-3</c:v>
                </c:pt>
                <c:pt idx="24611" formatCode="General">
                  <c:v>1.89663999E-3</c:v>
                </c:pt>
                <c:pt idx="24612" formatCode="General">
                  <c:v>1.89671999E-3</c:v>
                </c:pt>
                <c:pt idx="24613" formatCode="General">
                  <c:v>1.89679999E-3</c:v>
                </c:pt>
                <c:pt idx="24614" formatCode="General">
                  <c:v>1.8968799899999999E-3</c:v>
                </c:pt>
                <c:pt idx="24615" formatCode="General">
                  <c:v>1.8969599900000001E-3</c:v>
                </c:pt>
                <c:pt idx="24616" formatCode="General">
                  <c:v>1.8970399900000001E-3</c:v>
                </c:pt>
                <c:pt idx="24617" formatCode="General">
                  <c:v>1.89711999E-3</c:v>
                </c:pt>
                <c:pt idx="24618" formatCode="General">
                  <c:v>1.89719999E-3</c:v>
                </c:pt>
                <c:pt idx="24619" formatCode="General">
                  <c:v>1.8972799899999999E-3</c:v>
                </c:pt>
                <c:pt idx="24620" formatCode="General">
                  <c:v>1.8973599900000001E-3</c:v>
                </c:pt>
                <c:pt idx="24621" formatCode="General">
                  <c:v>1.8974399900000001E-3</c:v>
                </c:pt>
                <c:pt idx="24622" formatCode="General">
                  <c:v>1.89751999E-3</c:v>
                </c:pt>
                <c:pt idx="24623" formatCode="General">
                  <c:v>1.89759999E-3</c:v>
                </c:pt>
                <c:pt idx="24624" formatCode="General">
                  <c:v>1.8976799899999999E-3</c:v>
                </c:pt>
                <c:pt idx="24625" formatCode="General">
                  <c:v>1.8977599899999999E-3</c:v>
                </c:pt>
                <c:pt idx="24626" formatCode="General">
                  <c:v>1.8978399900000001E-3</c:v>
                </c:pt>
                <c:pt idx="24627" formatCode="General">
                  <c:v>1.89791999E-3</c:v>
                </c:pt>
                <c:pt idx="24628" formatCode="General">
                  <c:v>1.89799999E-3</c:v>
                </c:pt>
                <c:pt idx="24629" formatCode="General">
                  <c:v>1.8980799899999999E-3</c:v>
                </c:pt>
                <c:pt idx="24630" formatCode="General">
                  <c:v>1.8981599899999999E-3</c:v>
                </c:pt>
                <c:pt idx="24631" formatCode="General">
                  <c:v>1.8982399900000001E-3</c:v>
                </c:pt>
                <c:pt idx="24632" formatCode="General">
                  <c:v>1.89831999E-3</c:v>
                </c:pt>
                <c:pt idx="24633" formatCode="General">
                  <c:v>1.89839999E-3</c:v>
                </c:pt>
                <c:pt idx="24634" formatCode="General">
                  <c:v>1.89847999E-3</c:v>
                </c:pt>
                <c:pt idx="24635" formatCode="General">
                  <c:v>1.8985599899999999E-3</c:v>
                </c:pt>
                <c:pt idx="24636" formatCode="General">
                  <c:v>1.8986399900000001E-3</c:v>
                </c:pt>
                <c:pt idx="24637" formatCode="General">
                  <c:v>1.89871999E-3</c:v>
                </c:pt>
                <c:pt idx="24638" formatCode="General">
                  <c:v>1.89879999E-3</c:v>
                </c:pt>
                <c:pt idx="24639" formatCode="General">
                  <c:v>1.89887999E-3</c:v>
                </c:pt>
                <c:pt idx="24640" formatCode="General">
                  <c:v>1.8989599899999999E-3</c:v>
                </c:pt>
                <c:pt idx="24641" formatCode="General">
                  <c:v>1.8990399900000001E-3</c:v>
                </c:pt>
                <c:pt idx="24642" formatCode="General">
                  <c:v>1.8991199900000001E-3</c:v>
                </c:pt>
                <c:pt idx="24643" formatCode="General">
                  <c:v>1.89919999E-3</c:v>
                </c:pt>
                <c:pt idx="24644" formatCode="General">
                  <c:v>1.89927999E-3</c:v>
                </c:pt>
                <c:pt idx="24645" formatCode="General">
                  <c:v>1.8993599899999999E-3</c:v>
                </c:pt>
                <c:pt idx="24646" formatCode="General">
                  <c:v>1.8994399899999999E-3</c:v>
                </c:pt>
                <c:pt idx="24647" formatCode="General">
                  <c:v>1.8995199900000001E-3</c:v>
                </c:pt>
                <c:pt idx="24648" formatCode="General">
                  <c:v>1.89959999E-3</c:v>
                </c:pt>
                <c:pt idx="24649" formatCode="General">
                  <c:v>1.89967999E-3</c:v>
                </c:pt>
                <c:pt idx="24650" formatCode="General">
                  <c:v>1.8997599899999999E-3</c:v>
                </c:pt>
                <c:pt idx="24651" formatCode="General">
                  <c:v>1.8998399899999999E-3</c:v>
                </c:pt>
                <c:pt idx="24652" formatCode="General">
                  <c:v>1.8999199900000001E-3</c:v>
                </c:pt>
                <c:pt idx="24653" formatCode="General">
                  <c:v>1.89999999E-3</c:v>
                </c:pt>
                <c:pt idx="24654" formatCode="General">
                  <c:v>1.90007999E-3</c:v>
                </c:pt>
                <c:pt idx="24655" formatCode="General">
                  <c:v>1.90015999E-3</c:v>
                </c:pt>
                <c:pt idx="24656" formatCode="General">
                  <c:v>1.9002399899999999E-3</c:v>
                </c:pt>
                <c:pt idx="24657" formatCode="General">
                  <c:v>1.9003199900000001E-3</c:v>
                </c:pt>
                <c:pt idx="24658" formatCode="General">
                  <c:v>1.90039999E-3</c:v>
                </c:pt>
                <c:pt idx="24659" formatCode="General">
                  <c:v>1.90047999E-3</c:v>
                </c:pt>
                <c:pt idx="24660" formatCode="General">
                  <c:v>1.90055999E-3</c:v>
                </c:pt>
                <c:pt idx="24661" formatCode="General">
                  <c:v>1.9006399899999999E-3</c:v>
                </c:pt>
                <c:pt idx="24662" formatCode="General">
                  <c:v>1.9007199900000001E-3</c:v>
                </c:pt>
                <c:pt idx="24663" formatCode="General">
                  <c:v>1.9007999900000001E-3</c:v>
                </c:pt>
                <c:pt idx="24664" formatCode="General">
                  <c:v>1.90087999E-3</c:v>
                </c:pt>
                <c:pt idx="24665" formatCode="General">
                  <c:v>1.90095999E-3</c:v>
                </c:pt>
                <c:pt idx="24666" formatCode="General">
                  <c:v>1.9010399899999999E-3</c:v>
                </c:pt>
                <c:pt idx="24667" formatCode="General">
                  <c:v>1.9011199900000001E-3</c:v>
                </c:pt>
                <c:pt idx="24668" formatCode="General">
                  <c:v>1.9011999900000001E-3</c:v>
                </c:pt>
                <c:pt idx="24669" formatCode="General">
                  <c:v>1.90127999E-3</c:v>
                </c:pt>
                <c:pt idx="24670" formatCode="General">
                  <c:v>1.90135999E-3</c:v>
                </c:pt>
                <c:pt idx="24671" formatCode="General">
                  <c:v>1.9014399899999999E-3</c:v>
                </c:pt>
                <c:pt idx="24672" formatCode="General">
                  <c:v>1.9015199899999999E-3</c:v>
                </c:pt>
                <c:pt idx="24673" formatCode="General">
                  <c:v>1.9015999900000001E-3</c:v>
                </c:pt>
                <c:pt idx="24674" formatCode="General">
                  <c:v>1.90167999E-3</c:v>
                </c:pt>
                <c:pt idx="24675" formatCode="General">
                  <c:v>1.90175999E-3</c:v>
                </c:pt>
                <c:pt idx="24676" formatCode="General">
                  <c:v>1.90183999E-3</c:v>
                </c:pt>
                <c:pt idx="24677" formatCode="General">
                  <c:v>1.9019199899999999E-3</c:v>
                </c:pt>
                <c:pt idx="24678" formatCode="General">
                  <c:v>1.9019999900000001E-3</c:v>
                </c:pt>
                <c:pt idx="24679" formatCode="General">
                  <c:v>1.90207999E-3</c:v>
                </c:pt>
                <c:pt idx="24680" formatCode="General">
                  <c:v>1.90215999E-3</c:v>
                </c:pt>
                <c:pt idx="24681" formatCode="General">
                  <c:v>1.90223999E-3</c:v>
                </c:pt>
                <c:pt idx="24682" formatCode="General">
                  <c:v>1.9023199899999999E-3</c:v>
                </c:pt>
                <c:pt idx="24683" formatCode="General">
                  <c:v>1.9023999900000001E-3</c:v>
                </c:pt>
                <c:pt idx="24684" formatCode="General">
                  <c:v>1.9024799900000001E-3</c:v>
                </c:pt>
                <c:pt idx="24685" formatCode="General">
                  <c:v>1.90255999E-3</c:v>
                </c:pt>
                <c:pt idx="24686" formatCode="General">
                  <c:v>1.90263999E-3</c:v>
                </c:pt>
                <c:pt idx="24687" formatCode="General">
                  <c:v>1.9027199899999999E-3</c:v>
                </c:pt>
                <c:pt idx="24688" formatCode="General">
                  <c:v>1.9027999900000001E-3</c:v>
                </c:pt>
                <c:pt idx="24689" formatCode="General">
                  <c:v>1.9028799900000001E-3</c:v>
                </c:pt>
                <c:pt idx="24690" formatCode="General">
                  <c:v>1.90295999E-3</c:v>
                </c:pt>
                <c:pt idx="24691" formatCode="General">
                  <c:v>1.90303999E-3</c:v>
                </c:pt>
                <c:pt idx="24692" formatCode="General">
                  <c:v>1.9031199899999999E-3</c:v>
                </c:pt>
                <c:pt idx="24693" formatCode="General">
                  <c:v>1.9031999899999999E-3</c:v>
                </c:pt>
                <c:pt idx="24694" formatCode="General">
                  <c:v>1.9032799900000001E-3</c:v>
                </c:pt>
                <c:pt idx="24695" formatCode="General">
                  <c:v>1.90335999E-3</c:v>
                </c:pt>
                <c:pt idx="24696" formatCode="General">
                  <c:v>1.90343999E-3</c:v>
                </c:pt>
                <c:pt idx="24697" formatCode="General">
                  <c:v>1.9035199899999999E-3</c:v>
                </c:pt>
                <c:pt idx="24698" formatCode="General">
                  <c:v>1.9035999899999999E-3</c:v>
                </c:pt>
                <c:pt idx="24699" formatCode="General">
                  <c:v>1.9036799900000001E-3</c:v>
                </c:pt>
                <c:pt idx="24700" formatCode="General">
                  <c:v>1.90375999E-3</c:v>
                </c:pt>
                <c:pt idx="24701" formatCode="General">
                  <c:v>1.90383999E-3</c:v>
                </c:pt>
                <c:pt idx="24702" formatCode="General">
                  <c:v>1.90391999E-3</c:v>
                </c:pt>
                <c:pt idx="24703" formatCode="General">
                  <c:v>1.9039999899999999E-3</c:v>
                </c:pt>
                <c:pt idx="24704" formatCode="General">
                  <c:v>1.9040799900000001E-3</c:v>
                </c:pt>
                <c:pt idx="24705" formatCode="General">
                  <c:v>1.9041599900000001E-3</c:v>
                </c:pt>
                <c:pt idx="24706" formatCode="General">
                  <c:v>1.90423999E-3</c:v>
                </c:pt>
                <c:pt idx="24707" formatCode="General">
                  <c:v>1.90431999E-3</c:v>
                </c:pt>
                <c:pt idx="24708" formatCode="General">
                  <c:v>1.9043999899999999E-3</c:v>
                </c:pt>
                <c:pt idx="24709" formatCode="General">
                  <c:v>1.9044799900000001E-3</c:v>
                </c:pt>
                <c:pt idx="24710" formatCode="General">
                  <c:v>1.9045599900000001E-3</c:v>
                </c:pt>
                <c:pt idx="24711" formatCode="General">
                  <c:v>1.90463999E-3</c:v>
                </c:pt>
                <c:pt idx="24712" formatCode="General">
                  <c:v>1.90471999E-3</c:v>
                </c:pt>
                <c:pt idx="24713" formatCode="General">
                  <c:v>1.9047999899999999E-3</c:v>
                </c:pt>
                <c:pt idx="24714" formatCode="General">
                  <c:v>1.9048799899999999E-3</c:v>
                </c:pt>
                <c:pt idx="24715" formatCode="General">
                  <c:v>1.9049599900000001E-3</c:v>
                </c:pt>
                <c:pt idx="24716" formatCode="General">
                  <c:v>1.90503999E-3</c:v>
                </c:pt>
                <c:pt idx="24717" formatCode="General">
                  <c:v>1.90511999E-3</c:v>
                </c:pt>
                <c:pt idx="24718" formatCode="General">
                  <c:v>1.9051999899999999E-3</c:v>
                </c:pt>
                <c:pt idx="24719" formatCode="General">
                  <c:v>1.9052799899999999E-3</c:v>
                </c:pt>
                <c:pt idx="24720" formatCode="General">
                  <c:v>1.9053599900000001E-3</c:v>
                </c:pt>
                <c:pt idx="24721" formatCode="General">
                  <c:v>1.90543999E-3</c:v>
                </c:pt>
                <c:pt idx="24722" formatCode="General">
                  <c:v>1.90551999E-3</c:v>
                </c:pt>
                <c:pt idx="24723" formatCode="General">
                  <c:v>1.90559999E-3</c:v>
                </c:pt>
                <c:pt idx="24724" formatCode="General">
                  <c:v>1.9056799899999999E-3</c:v>
                </c:pt>
                <c:pt idx="24725" formatCode="General">
                  <c:v>1.9057599900000001E-3</c:v>
                </c:pt>
                <c:pt idx="24726" formatCode="General">
                  <c:v>1.90583999E-3</c:v>
                </c:pt>
                <c:pt idx="24727" formatCode="General">
                  <c:v>1.90591999E-3</c:v>
                </c:pt>
                <c:pt idx="24728" formatCode="General">
                  <c:v>1.90599999E-3</c:v>
                </c:pt>
                <c:pt idx="24729" formatCode="General">
                  <c:v>1.9060799899999999E-3</c:v>
                </c:pt>
                <c:pt idx="24730" formatCode="General">
                  <c:v>1.9061599900000001E-3</c:v>
                </c:pt>
                <c:pt idx="24731" formatCode="General">
                  <c:v>1.9062399900000001E-3</c:v>
                </c:pt>
                <c:pt idx="24732" formatCode="General">
                  <c:v>1.90631999E-3</c:v>
                </c:pt>
                <c:pt idx="24733" formatCode="General">
                  <c:v>1.90639999E-3</c:v>
                </c:pt>
                <c:pt idx="24734" formatCode="General">
                  <c:v>1.9064799899999999E-3</c:v>
                </c:pt>
                <c:pt idx="24735" formatCode="General">
                  <c:v>1.9065599899999999E-3</c:v>
                </c:pt>
                <c:pt idx="24736" formatCode="General">
                  <c:v>1.9066399900000001E-3</c:v>
                </c:pt>
                <c:pt idx="24737" formatCode="General">
                  <c:v>1.90671999E-3</c:v>
                </c:pt>
                <c:pt idx="24738" formatCode="General">
                  <c:v>1.90679999E-3</c:v>
                </c:pt>
                <c:pt idx="24739" formatCode="General">
                  <c:v>1.9068799899999999E-3</c:v>
                </c:pt>
                <c:pt idx="24740" formatCode="General">
                  <c:v>1.9069599899999999E-3</c:v>
                </c:pt>
                <c:pt idx="24741" formatCode="General">
                  <c:v>1.9070399900000001E-3</c:v>
                </c:pt>
                <c:pt idx="24742" formatCode="General">
                  <c:v>1.90711999E-3</c:v>
                </c:pt>
                <c:pt idx="24743" formatCode="General">
                  <c:v>1.90719999E-3</c:v>
                </c:pt>
                <c:pt idx="24744" formatCode="General">
                  <c:v>1.90727999E-3</c:v>
                </c:pt>
                <c:pt idx="24745" formatCode="General">
                  <c:v>1.9073599899999999E-3</c:v>
                </c:pt>
                <c:pt idx="24746" formatCode="General">
                  <c:v>1.9074399900000001E-3</c:v>
                </c:pt>
                <c:pt idx="24747" formatCode="General">
                  <c:v>1.90751999E-3</c:v>
                </c:pt>
                <c:pt idx="24748" formatCode="General">
                  <c:v>1.90759999E-3</c:v>
                </c:pt>
                <c:pt idx="24749" formatCode="General">
                  <c:v>1.90767999E-3</c:v>
                </c:pt>
                <c:pt idx="24750" formatCode="General">
                  <c:v>1.9077599899999999E-3</c:v>
                </c:pt>
                <c:pt idx="24751" formatCode="General">
                  <c:v>1.9078399900000001E-3</c:v>
                </c:pt>
                <c:pt idx="24752" formatCode="General">
                  <c:v>1.9079199900000001E-3</c:v>
                </c:pt>
                <c:pt idx="24753" formatCode="General">
                  <c:v>1.90799999E-3</c:v>
                </c:pt>
                <c:pt idx="24754" formatCode="General">
                  <c:v>1.90807999E-3</c:v>
                </c:pt>
                <c:pt idx="24755" formatCode="General">
                  <c:v>1.9081599899999999E-3</c:v>
                </c:pt>
                <c:pt idx="24756" formatCode="General">
                  <c:v>1.9082399900000001E-3</c:v>
                </c:pt>
                <c:pt idx="24757" formatCode="General">
                  <c:v>1.9083199900000001E-3</c:v>
                </c:pt>
                <c:pt idx="24758" formatCode="General">
                  <c:v>1.90839999E-3</c:v>
                </c:pt>
                <c:pt idx="24759" formatCode="General">
                  <c:v>1.90847999E-3</c:v>
                </c:pt>
                <c:pt idx="24760" formatCode="General">
                  <c:v>1.9085599899999999E-3</c:v>
                </c:pt>
                <c:pt idx="24761" formatCode="General">
                  <c:v>1.9086399899999999E-3</c:v>
                </c:pt>
                <c:pt idx="24762" formatCode="General">
                  <c:v>1.9087199900000001E-3</c:v>
                </c:pt>
                <c:pt idx="24763" formatCode="General">
                  <c:v>1.90879999E-3</c:v>
                </c:pt>
                <c:pt idx="24764" formatCode="General">
                  <c:v>1.90887999E-3</c:v>
                </c:pt>
                <c:pt idx="24765" formatCode="General">
                  <c:v>1.90895999E-3</c:v>
                </c:pt>
                <c:pt idx="24766" formatCode="General">
                  <c:v>1.9090399899999999E-3</c:v>
                </c:pt>
                <c:pt idx="24767" formatCode="General">
                  <c:v>1.9091199900000001E-3</c:v>
                </c:pt>
                <c:pt idx="24768" formatCode="General">
                  <c:v>1.90919999E-3</c:v>
                </c:pt>
                <c:pt idx="24769" formatCode="General">
                  <c:v>1.90927999E-3</c:v>
                </c:pt>
                <c:pt idx="24770" formatCode="General">
                  <c:v>1.90935999E-3</c:v>
                </c:pt>
                <c:pt idx="24771" formatCode="General">
                  <c:v>1.9094399899999999E-3</c:v>
                </c:pt>
                <c:pt idx="24772" formatCode="General">
                  <c:v>1.9095199900000001E-3</c:v>
                </c:pt>
                <c:pt idx="24773" formatCode="General">
                  <c:v>1.9095999900000001E-3</c:v>
                </c:pt>
                <c:pt idx="24774" formatCode="General">
                  <c:v>1.90967999E-3</c:v>
                </c:pt>
                <c:pt idx="24775" formatCode="General">
                  <c:v>1.90975999E-3</c:v>
                </c:pt>
                <c:pt idx="24776" formatCode="General">
                  <c:v>1.9098399899999999E-3</c:v>
                </c:pt>
                <c:pt idx="24777" formatCode="General">
                  <c:v>1.9099199900000001E-3</c:v>
                </c:pt>
                <c:pt idx="24778" formatCode="General">
                  <c:v>1.9099999900000001E-3</c:v>
                </c:pt>
                <c:pt idx="24779" formatCode="General">
                  <c:v>1.91007999E-3</c:v>
                </c:pt>
                <c:pt idx="24780" formatCode="General">
                  <c:v>1.91015999E-3</c:v>
                </c:pt>
                <c:pt idx="24781" formatCode="General">
                  <c:v>1.9102399899999999E-3</c:v>
                </c:pt>
                <c:pt idx="24782" formatCode="General">
                  <c:v>1.9103199899999999E-3</c:v>
                </c:pt>
                <c:pt idx="24783" formatCode="General">
                  <c:v>1.9103999900000001E-3</c:v>
                </c:pt>
                <c:pt idx="24784" formatCode="General">
                  <c:v>1.91047999E-3</c:v>
                </c:pt>
                <c:pt idx="24785" formatCode="General">
                  <c:v>1.91055999E-3</c:v>
                </c:pt>
                <c:pt idx="24786" formatCode="General">
                  <c:v>1.9106399899999999E-3</c:v>
                </c:pt>
                <c:pt idx="24787" formatCode="General">
                  <c:v>1.9107199899999999E-3</c:v>
                </c:pt>
                <c:pt idx="24788" formatCode="General">
                  <c:v>1.9107999900000001E-3</c:v>
                </c:pt>
                <c:pt idx="24789" formatCode="General">
                  <c:v>1.91087999E-3</c:v>
                </c:pt>
                <c:pt idx="24790" formatCode="General">
                  <c:v>1.91095999E-3</c:v>
                </c:pt>
                <c:pt idx="24791" formatCode="General">
                  <c:v>1.91103999E-3</c:v>
                </c:pt>
                <c:pt idx="24792" formatCode="General">
                  <c:v>1.9111199899999999E-3</c:v>
                </c:pt>
                <c:pt idx="24793" formatCode="General">
                  <c:v>1.9111999900000001E-3</c:v>
                </c:pt>
                <c:pt idx="24794" formatCode="General">
                  <c:v>1.9112799900000001E-3</c:v>
                </c:pt>
                <c:pt idx="24795" formatCode="General">
                  <c:v>1.91135999E-3</c:v>
                </c:pt>
                <c:pt idx="24796" formatCode="General">
                  <c:v>1.91143999E-3</c:v>
                </c:pt>
                <c:pt idx="24797" formatCode="General">
                  <c:v>1.9115199899999999E-3</c:v>
                </c:pt>
                <c:pt idx="24798" formatCode="General">
                  <c:v>1.9115999900000001E-3</c:v>
                </c:pt>
                <c:pt idx="24799" formatCode="General">
                  <c:v>1.9116799900000001E-3</c:v>
                </c:pt>
                <c:pt idx="24800" formatCode="General">
                  <c:v>1.91175999E-3</c:v>
                </c:pt>
                <c:pt idx="24801" formatCode="General">
                  <c:v>1.91183999E-3</c:v>
                </c:pt>
                <c:pt idx="24802" formatCode="General">
                  <c:v>1.9119199899999999E-3</c:v>
                </c:pt>
                <c:pt idx="24803" formatCode="General">
                  <c:v>1.9119999899999999E-3</c:v>
                </c:pt>
                <c:pt idx="24804" formatCode="General">
                  <c:v>1.9120799900000001E-3</c:v>
                </c:pt>
                <c:pt idx="24805" formatCode="General">
                  <c:v>1.91215999E-3</c:v>
                </c:pt>
                <c:pt idx="24806" formatCode="General">
                  <c:v>1.91223999E-3</c:v>
                </c:pt>
                <c:pt idx="24807" formatCode="General">
                  <c:v>1.9123199899999999E-3</c:v>
                </c:pt>
                <c:pt idx="24808" formatCode="General">
                  <c:v>1.9123999899999999E-3</c:v>
                </c:pt>
                <c:pt idx="24809" formatCode="General">
                  <c:v>1.9124799900000001E-3</c:v>
                </c:pt>
                <c:pt idx="24810" formatCode="General">
                  <c:v>1.91255999E-3</c:v>
                </c:pt>
                <c:pt idx="24811" formatCode="General">
                  <c:v>1.91263999E-3</c:v>
                </c:pt>
                <c:pt idx="24812" formatCode="General">
                  <c:v>1.91271999E-3</c:v>
                </c:pt>
                <c:pt idx="24813" formatCode="General">
                  <c:v>1.9127999899999999E-3</c:v>
                </c:pt>
                <c:pt idx="24814" formatCode="General">
                  <c:v>1.9128799900000001E-3</c:v>
                </c:pt>
                <c:pt idx="24815" formatCode="General">
                  <c:v>1.91295999E-3</c:v>
                </c:pt>
                <c:pt idx="24816" formatCode="General">
                  <c:v>1.91303999E-3</c:v>
                </c:pt>
                <c:pt idx="24817" formatCode="General">
                  <c:v>1.91311999E-3</c:v>
                </c:pt>
                <c:pt idx="24818" formatCode="General">
                  <c:v>1.9131999899999999E-3</c:v>
                </c:pt>
                <c:pt idx="24819" formatCode="General">
                  <c:v>1.9132799900000001E-3</c:v>
                </c:pt>
                <c:pt idx="24820" formatCode="General">
                  <c:v>1.9133599900000001E-3</c:v>
                </c:pt>
                <c:pt idx="24821" formatCode="General">
                  <c:v>1.91343999E-3</c:v>
                </c:pt>
                <c:pt idx="24822" formatCode="General">
                  <c:v>1.91351999E-3</c:v>
                </c:pt>
                <c:pt idx="24823" formatCode="General">
                  <c:v>1.9135999899999999E-3</c:v>
                </c:pt>
                <c:pt idx="24824" formatCode="General">
                  <c:v>1.9136799900000001E-3</c:v>
                </c:pt>
                <c:pt idx="24825" formatCode="General">
                  <c:v>1.9137599900000001E-3</c:v>
                </c:pt>
                <c:pt idx="24826" formatCode="General">
                  <c:v>1.91383999E-3</c:v>
                </c:pt>
                <c:pt idx="24827" formatCode="General">
                  <c:v>1.91391999E-3</c:v>
                </c:pt>
                <c:pt idx="24828" formatCode="General">
                  <c:v>1.9139999899999999E-3</c:v>
                </c:pt>
                <c:pt idx="24829" formatCode="General">
                  <c:v>1.9140799899999999E-3</c:v>
                </c:pt>
                <c:pt idx="24830" formatCode="General">
                  <c:v>1.9141599900000001E-3</c:v>
                </c:pt>
                <c:pt idx="24831" formatCode="General">
                  <c:v>1.91423999E-3</c:v>
                </c:pt>
                <c:pt idx="24832" formatCode="General">
                  <c:v>1.91431999E-3</c:v>
                </c:pt>
                <c:pt idx="24833" formatCode="General">
                  <c:v>1.91439999E-3</c:v>
                </c:pt>
                <c:pt idx="24834" formatCode="General">
                  <c:v>1.9144799899999999E-3</c:v>
                </c:pt>
                <c:pt idx="24835" formatCode="General">
                  <c:v>1.9145599900000001E-3</c:v>
                </c:pt>
                <c:pt idx="24836" formatCode="General">
                  <c:v>1.91463999E-3</c:v>
                </c:pt>
                <c:pt idx="24837" formatCode="General">
                  <c:v>1.91471999E-3</c:v>
                </c:pt>
                <c:pt idx="24838" formatCode="General">
                  <c:v>1.91479999E-3</c:v>
                </c:pt>
                <c:pt idx="24839" formatCode="General">
                  <c:v>1.9148799899999999E-3</c:v>
                </c:pt>
                <c:pt idx="24840" formatCode="General">
                  <c:v>1.9149599900000001E-3</c:v>
                </c:pt>
                <c:pt idx="24841" formatCode="General">
                  <c:v>1.9150399900000001E-3</c:v>
                </c:pt>
                <c:pt idx="24842" formatCode="General">
                  <c:v>1.91511999E-3</c:v>
                </c:pt>
                <c:pt idx="24843" formatCode="General">
                  <c:v>1.91519999E-3</c:v>
                </c:pt>
                <c:pt idx="24844" formatCode="General">
                  <c:v>1.9152799899999999E-3</c:v>
                </c:pt>
                <c:pt idx="24845" formatCode="General">
                  <c:v>1.9153599900000001E-3</c:v>
                </c:pt>
                <c:pt idx="24846" formatCode="General">
                  <c:v>1.9154399900000001E-3</c:v>
                </c:pt>
                <c:pt idx="24847" formatCode="General">
                  <c:v>1.91551999E-3</c:v>
                </c:pt>
                <c:pt idx="24848" formatCode="General">
                  <c:v>1.91559999E-3</c:v>
                </c:pt>
                <c:pt idx="24849" formatCode="General">
                  <c:v>1.9156799899999999E-3</c:v>
                </c:pt>
                <c:pt idx="24850" formatCode="General">
                  <c:v>1.9157599899999999E-3</c:v>
                </c:pt>
                <c:pt idx="24851" formatCode="General">
                  <c:v>1.9158399900000001E-3</c:v>
                </c:pt>
                <c:pt idx="24852" formatCode="General">
                  <c:v>1.91591999E-3</c:v>
                </c:pt>
                <c:pt idx="24853" formatCode="General">
                  <c:v>1.91599999E-3</c:v>
                </c:pt>
                <c:pt idx="24854" formatCode="General">
                  <c:v>1.9160799899999999E-3</c:v>
                </c:pt>
                <c:pt idx="24855" formatCode="General">
                  <c:v>1.9161599899999999E-3</c:v>
                </c:pt>
                <c:pt idx="24856" formatCode="General">
                  <c:v>1.9162399900000001E-3</c:v>
                </c:pt>
                <c:pt idx="24857" formatCode="General">
                  <c:v>1.91631999E-3</c:v>
                </c:pt>
                <c:pt idx="24858" formatCode="General">
                  <c:v>1.91639999E-3</c:v>
                </c:pt>
                <c:pt idx="24859" formatCode="General">
                  <c:v>1.91647999E-3</c:v>
                </c:pt>
                <c:pt idx="24860" formatCode="General">
                  <c:v>1.9165599899999999E-3</c:v>
                </c:pt>
                <c:pt idx="24861" formatCode="General">
                  <c:v>1.9166399900000001E-3</c:v>
                </c:pt>
                <c:pt idx="24862" formatCode="General">
                  <c:v>1.9167199900000001E-3</c:v>
                </c:pt>
                <c:pt idx="24863" formatCode="General">
                  <c:v>1.91679999E-3</c:v>
                </c:pt>
                <c:pt idx="24864" formatCode="General">
                  <c:v>1.91687999E-3</c:v>
                </c:pt>
                <c:pt idx="24865" formatCode="General">
                  <c:v>1.9169599899999999E-3</c:v>
                </c:pt>
                <c:pt idx="24866" formatCode="General">
                  <c:v>1.9170399900000001E-3</c:v>
                </c:pt>
                <c:pt idx="24867" formatCode="General">
                  <c:v>1.9171199900000001E-3</c:v>
                </c:pt>
                <c:pt idx="24868" formatCode="General">
                  <c:v>1.91719999E-3</c:v>
                </c:pt>
                <c:pt idx="24869" formatCode="General">
                  <c:v>1.91727999E-3</c:v>
                </c:pt>
                <c:pt idx="24870" formatCode="General">
                  <c:v>1.9173599899999999E-3</c:v>
                </c:pt>
                <c:pt idx="24871" formatCode="General">
                  <c:v>1.9174399899999999E-3</c:v>
                </c:pt>
                <c:pt idx="24872" formatCode="General">
                  <c:v>1.9175199900000001E-3</c:v>
                </c:pt>
                <c:pt idx="24873" formatCode="General">
                  <c:v>1.91759999E-3</c:v>
                </c:pt>
                <c:pt idx="24874" formatCode="General">
                  <c:v>1.91767999E-3</c:v>
                </c:pt>
                <c:pt idx="24875" formatCode="General">
                  <c:v>1.9177599899999999E-3</c:v>
                </c:pt>
                <c:pt idx="24876" formatCode="General">
                  <c:v>1.9178399899999999E-3</c:v>
                </c:pt>
                <c:pt idx="24877" formatCode="General">
                  <c:v>1.9179199900000001E-3</c:v>
                </c:pt>
                <c:pt idx="24878" formatCode="General">
                  <c:v>1.91799999E-3</c:v>
                </c:pt>
                <c:pt idx="24879" formatCode="General">
                  <c:v>1.91807999E-3</c:v>
                </c:pt>
                <c:pt idx="24880" formatCode="General">
                  <c:v>1.91815999E-3</c:v>
                </c:pt>
                <c:pt idx="24881" formatCode="General">
                  <c:v>1.9182399899999999E-3</c:v>
                </c:pt>
                <c:pt idx="24882" formatCode="General">
                  <c:v>1.9183199900000001E-3</c:v>
                </c:pt>
                <c:pt idx="24883" formatCode="General">
                  <c:v>1.91839999E-3</c:v>
                </c:pt>
                <c:pt idx="24884" formatCode="General">
                  <c:v>1.91847999E-3</c:v>
                </c:pt>
                <c:pt idx="24885" formatCode="General">
                  <c:v>1.91855999E-3</c:v>
                </c:pt>
                <c:pt idx="24886" formatCode="General">
                  <c:v>1.9186399899999999E-3</c:v>
                </c:pt>
                <c:pt idx="24887" formatCode="General">
                  <c:v>1.9187199900000001E-3</c:v>
                </c:pt>
                <c:pt idx="24888" formatCode="General">
                  <c:v>1.9187999900000001E-3</c:v>
                </c:pt>
                <c:pt idx="24889" formatCode="General">
                  <c:v>1.91887999E-3</c:v>
                </c:pt>
                <c:pt idx="24890" formatCode="General">
                  <c:v>1.91895999E-3</c:v>
                </c:pt>
                <c:pt idx="24891" formatCode="General">
                  <c:v>1.9190399899999999E-3</c:v>
                </c:pt>
                <c:pt idx="24892" formatCode="General">
                  <c:v>1.9191199899999999E-3</c:v>
                </c:pt>
                <c:pt idx="24893" formatCode="General">
                  <c:v>1.9191999900000001E-3</c:v>
                </c:pt>
                <c:pt idx="24894" formatCode="General">
                  <c:v>1.91927999E-3</c:v>
                </c:pt>
                <c:pt idx="24895" formatCode="General">
                  <c:v>1.91935999E-3</c:v>
                </c:pt>
                <c:pt idx="24896" formatCode="General">
                  <c:v>1.9194399899999999E-3</c:v>
                </c:pt>
                <c:pt idx="24897" formatCode="General">
                  <c:v>1.9195199899999999E-3</c:v>
                </c:pt>
                <c:pt idx="24898" formatCode="General">
                  <c:v>1.9195999900000001E-3</c:v>
                </c:pt>
                <c:pt idx="24899" formatCode="General">
                  <c:v>1.91967999E-3</c:v>
                </c:pt>
                <c:pt idx="24900" formatCode="General">
                  <c:v>1.91975999E-3</c:v>
                </c:pt>
                <c:pt idx="24901" formatCode="General">
                  <c:v>1.91983999E-3</c:v>
                </c:pt>
                <c:pt idx="24902" formatCode="General">
                  <c:v>1.9199199899999999E-3</c:v>
                </c:pt>
                <c:pt idx="24903" formatCode="General">
                  <c:v>1.9199999900000001E-3</c:v>
                </c:pt>
                <c:pt idx="24904" formatCode="General">
                  <c:v>1.92007999E-3</c:v>
                </c:pt>
                <c:pt idx="24905" formatCode="General">
                  <c:v>1.92015999E-3</c:v>
                </c:pt>
                <c:pt idx="24906" formatCode="General">
                  <c:v>1.92023999E-3</c:v>
                </c:pt>
                <c:pt idx="24907" formatCode="General">
                  <c:v>1.9203199899999999E-3</c:v>
                </c:pt>
                <c:pt idx="24908" formatCode="General">
                  <c:v>1.9203999900000001E-3</c:v>
                </c:pt>
                <c:pt idx="24909" formatCode="General">
                  <c:v>1.9204799900000001E-3</c:v>
                </c:pt>
                <c:pt idx="24910" formatCode="General">
                  <c:v>1.92055999E-3</c:v>
                </c:pt>
                <c:pt idx="24911" formatCode="General">
                  <c:v>1.92063999E-3</c:v>
                </c:pt>
                <c:pt idx="24912" formatCode="General">
                  <c:v>1.9207199899999999E-3</c:v>
                </c:pt>
                <c:pt idx="24913" formatCode="General">
                  <c:v>1.9207999900000001E-3</c:v>
                </c:pt>
                <c:pt idx="24914" formatCode="General">
                  <c:v>1.9208799900000001E-3</c:v>
                </c:pt>
                <c:pt idx="24915" formatCode="General">
                  <c:v>1.92095999E-3</c:v>
                </c:pt>
                <c:pt idx="24916" formatCode="General">
                  <c:v>1.92103999E-3</c:v>
                </c:pt>
                <c:pt idx="24917" formatCode="General">
                  <c:v>1.9211199899999999E-3</c:v>
                </c:pt>
                <c:pt idx="24918" formatCode="General">
                  <c:v>1.9211999899999999E-3</c:v>
                </c:pt>
                <c:pt idx="24919" formatCode="General">
                  <c:v>1.9212799900000001E-3</c:v>
                </c:pt>
                <c:pt idx="24920" formatCode="General">
                  <c:v>1.92135999E-3</c:v>
                </c:pt>
                <c:pt idx="24921" formatCode="General">
                  <c:v>1.92143999E-3</c:v>
                </c:pt>
                <c:pt idx="24922" formatCode="General">
                  <c:v>1.92151999E-3</c:v>
                </c:pt>
                <c:pt idx="24923" formatCode="General">
                  <c:v>1.9215999899999999E-3</c:v>
                </c:pt>
                <c:pt idx="24924" formatCode="General">
                  <c:v>1.9216799900000001E-3</c:v>
                </c:pt>
                <c:pt idx="24925" formatCode="General">
                  <c:v>1.92175999E-3</c:v>
                </c:pt>
                <c:pt idx="24926" formatCode="General">
                  <c:v>1.92183999E-3</c:v>
                </c:pt>
                <c:pt idx="24927" formatCode="General">
                  <c:v>1.92191999E-3</c:v>
                </c:pt>
                <c:pt idx="24928" formatCode="General">
                  <c:v>1.9219999899999999E-3</c:v>
                </c:pt>
                <c:pt idx="24929" formatCode="General">
                  <c:v>1.9220799900000001E-3</c:v>
                </c:pt>
                <c:pt idx="24930" formatCode="General">
                  <c:v>1.9221599900000001E-3</c:v>
                </c:pt>
                <c:pt idx="24931" formatCode="General">
                  <c:v>1.92223999E-3</c:v>
                </c:pt>
                <c:pt idx="24932" formatCode="General">
                  <c:v>1.92231999E-3</c:v>
                </c:pt>
                <c:pt idx="24933" formatCode="General">
                  <c:v>1.9223999899999999E-3</c:v>
                </c:pt>
                <c:pt idx="24934" formatCode="General">
                  <c:v>1.9224799900000001E-3</c:v>
                </c:pt>
                <c:pt idx="24935" formatCode="General">
                  <c:v>1.9225599900000001E-3</c:v>
                </c:pt>
                <c:pt idx="24936" formatCode="General">
                  <c:v>1.92263999E-3</c:v>
                </c:pt>
                <c:pt idx="24937" formatCode="General">
                  <c:v>1.92271999E-3</c:v>
                </c:pt>
                <c:pt idx="24938" formatCode="General">
                  <c:v>1.9227999899999999E-3</c:v>
                </c:pt>
                <c:pt idx="24939" formatCode="General">
                  <c:v>1.9228799899999999E-3</c:v>
                </c:pt>
                <c:pt idx="24940" formatCode="General">
                  <c:v>1.9229599900000001E-3</c:v>
                </c:pt>
                <c:pt idx="24941" formatCode="General">
                  <c:v>1.92303999E-3</c:v>
                </c:pt>
                <c:pt idx="24942" formatCode="General">
                  <c:v>1.92311999E-3</c:v>
                </c:pt>
                <c:pt idx="24943" formatCode="General">
                  <c:v>1.9231999899999999E-3</c:v>
                </c:pt>
                <c:pt idx="24944" formatCode="General">
                  <c:v>1.9232799899999999E-3</c:v>
                </c:pt>
                <c:pt idx="24945" formatCode="General">
                  <c:v>1.9233599900000001E-3</c:v>
                </c:pt>
                <c:pt idx="24946" formatCode="General">
                  <c:v>1.92343999E-3</c:v>
                </c:pt>
                <c:pt idx="24947" formatCode="General">
                  <c:v>1.92351999E-3</c:v>
                </c:pt>
                <c:pt idx="24948" formatCode="General">
                  <c:v>1.92359999E-3</c:v>
                </c:pt>
                <c:pt idx="24949" formatCode="General">
                  <c:v>1.9236799899999999E-3</c:v>
                </c:pt>
                <c:pt idx="24950" formatCode="General">
                  <c:v>1.9237599900000001E-3</c:v>
                </c:pt>
                <c:pt idx="24951" formatCode="General">
                  <c:v>1.9238399900000001E-3</c:v>
                </c:pt>
                <c:pt idx="24952" formatCode="General">
                  <c:v>1.92391999E-3</c:v>
                </c:pt>
                <c:pt idx="24953" formatCode="General">
                  <c:v>1.92399999E-3</c:v>
                </c:pt>
                <c:pt idx="24954" formatCode="General">
                  <c:v>1.9240799899999999E-3</c:v>
                </c:pt>
                <c:pt idx="24955" formatCode="General">
                  <c:v>1.9241599900000001E-3</c:v>
                </c:pt>
                <c:pt idx="24956" formatCode="General">
                  <c:v>1.9242399900000001E-3</c:v>
                </c:pt>
                <c:pt idx="24957" formatCode="General">
                  <c:v>1.92431999E-3</c:v>
                </c:pt>
                <c:pt idx="24958" formatCode="General">
                  <c:v>1.92439999E-3</c:v>
                </c:pt>
                <c:pt idx="24959" formatCode="General">
                  <c:v>1.9244799899999999E-3</c:v>
                </c:pt>
                <c:pt idx="24960" formatCode="General">
                  <c:v>1.9245599899999999E-3</c:v>
                </c:pt>
                <c:pt idx="24961" formatCode="General">
                  <c:v>1.9246399900000001E-3</c:v>
                </c:pt>
                <c:pt idx="24962" formatCode="General">
                  <c:v>1.92471999E-3</c:v>
                </c:pt>
                <c:pt idx="24963" formatCode="General">
                  <c:v>1.92479999E-3</c:v>
                </c:pt>
                <c:pt idx="24964" formatCode="General">
                  <c:v>1.9248799899999999E-3</c:v>
                </c:pt>
                <c:pt idx="24965" formatCode="General">
                  <c:v>1.9249599899999999E-3</c:v>
                </c:pt>
                <c:pt idx="24966" formatCode="General">
                  <c:v>1.9250399900000001E-3</c:v>
                </c:pt>
                <c:pt idx="24967" formatCode="General">
                  <c:v>1.92511999E-3</c:v>
                </c:pt>
                <c:pt idx="24968" formatCode="General">
                  <c:v>1.92519999E-3</c:v>
                </c:pt>
                <c:pt idx="24969" formatCode="General">
                  <c:v>1.92527999E-3</c:v>
                </c:pt>
                <c:pt idx="24970" formatCode="General">
                  <c:v>1.9253599899999999E-3</c:v>
                </c:pt>
                <c:pt idx="24971" formatCode="General">
                  <c:v>1.9254399900000001E-3</c:v>
                </c:pt>
                <c:pt idx="24972" formatCode="General">
                  <c:v>1.92551999E-3</c:v>
                </c:pt>
                <c:pt idx="24973" formatCode="General">
                  <c:v>1.92559999E-3</c:v>
                </c:pt>
                <c:pt idx="24974" formatCode="General">
                  <c:v>1.92567999E-3</c:v>
                </c:pt>
                <c:pt idx="24975" formatCode="General">
                  <c:v>1.9257599899999999E-3</c:v>
                </c:pt>
                <c:pt idx="24976" formatCode="General">
                  <c:v>1.9258399900000001E-3</c:v>
                </c:pt>
                <c:pt idx="24977" formatCode="General">
                  <c:v>1.9259199900000001E-3</c:v>
                </c:pt>
                <c:pt idx="24978" formatCode="General">
                  <c:v>1.92599999E-3</c:v>
                </c:pt>
                <c:pt idx="24979" formatCode="General">
                  <c:v>1.92607999E-3</c:v>
                </c:pt>
                <c:pt idx="24980" formatCode="General">
                  <c:v>1.9261599899999999E-3</c:v>
                </c:pt>
                <c:pt idx="24981" formatCode="General">
                  <c:v>1.9262399899999999E-3</c:v>
                </c:pt>
                <c:pt idx="24982" formatCode="General">
                  <c:v>1.9263199900000001E-3</c:v>
                </c:pt>
                <c:pt idx="24983" formatCode="General">
                  <c:v>1.92639999E-3</c:v>
                </c:pt>
                <c:pt idx="24984" formatCode="General">
                  <c:v>1.92647999E-3</c:v>
                </c:pt>
                <c:pt idx="24985" formatCode="General">
                  <c:v>1.9265599899999999E-3</c:v>
                </c:pt>
                <c:pt idx="24986" formatCode="General">
                  <c:v>1.9266399899999999E-3</c:v>
                </c:pt>
                <c:pt idx="24987" formatCode="General">
                  <c:v>1.9267199900000001E-3</c:v>
                </c:pt>
                <c:pt idx="24988" formatCode="General">
                  <c:v>1.92679999E-3</c:v>
                </c:pt>
                <c:pt idx="24989" formatCode="General">
                  <c:v>1.92687999E-3</c:v>
                </c:pt>
                <c:pt idx="24990" formatCode="General">
                  <c:v>1.92695999E-3</c:v>
                </c:pt>
                <c:pt idx="24991" formatCode="General">
                  <c:v>1.9270399899999999E-3</c:v>
                </c:pt>
                <c:pt idx="24992" formatCode="General">
                  <c:v>1.9271199900000001E-3</c:v>
                </c:pt>
                <c:pt idx="24993" formatCode="General">
                  <c:v>1.92719999E-3</c:v>
                </c:pt>
                <c:pt idx="24994" formatCode="General">
                  <c:v>1.92727999E-3</c:v>
                </c:pt>
                <c:pt idx="24995" formatCode="General">
                  <c:v>1.92735999E-3</c:v>
                </c:pt>
                <c:pt idx="24996" formatCode="General">
                  <c:v>1.9274399899999999E-3</c:v>
                </c:pt>
                <c:pt idx="24997" formatCode="General">
                  <c:v>1.9275199900000001E-3</c:v>
                </c:pt>
                <c:pt idx="24998" formatCode="General">
                  <c:v>1.9275999900000001E-3</c:v>
                </c:pt>
                <c:pt idx="24999" formatCode="General">
                  <c:v>1.92767999E-3</c:v>
                </c:pt>
              </c:numCache>
            </c:numRef>
          </c:xVal>
          <c:yVal>
            <c:numRef>
              <c:f>'Lam bus ripple data'!$E$2:$E$25002</c:f>
              <c:numCache>
                <c:formatCode>General</c:formatCode>
                <c:ptCount val="25001"/>
                <c:pt idx="0">
                  <c:v>2098.75</c:v>
                </c:pt>
                <c:pt idx="1">
                  <c:v>2097.578</c:v>
                </c:pt>
                <c:pt idx="2">
                  <c:v>2097.7339999999999</c:v>
                </c:pt>
                <c:pt idx="3">
                  <c:v>2098.9839999999999</c:v>
                </c:pt>
                <c:pt idx="4">
                  <c:v>2099.7660000000001</c:v>
                </c:pt>
                <c:pt idx="5">
                  <c:v>2098.3589999999999</c:v>
                </c:pt>
                <c:pt idx="6">
                  <c:v>2097.1869999999999</c:v>
                </c:pt>
                <c:pt idx="7">
                  <c:v>2097.578</c:v>
                </c:pt>
                <c:pt idx="8">
                  <c:v>2098.5940000000001</c:v>
                </c:pt>
                <c:pt idx="9">
                  <c:v>2096.797</c:v>
                </c:pt>
                <c:pt idx="10">
                  <c:v>2096.953</c:v>
                </c:pt>
                <c:pt idx="11">
                  <c:v>2099.7660000000001</c:v>
                </c:pt>
                <c:pt idx="12">
                  <c:v>2098.203</c:v>
                </c:pt>
                <c:pt idx="13">
                  <c:v>2098.203</c:v>
                </c:pt>
                <c:pt idx="14">
                  <c:v>2097.7339999999999</c:v>
                </c:pt>
                <c:pt idx="15">
                  <c:v>2095.3910000000001</c:v>
                </c:pt>
                <c:pt idx="16">
                  <c:v>2100.1559999999999</c:v>
                </c:pt>
                <c:pt idx="17">
                  <c:v>2096.953</c:v>
                </c:pt>
                <c:pt idx="18">
                  <c:v>2097.9690000000001</c:v>
                </c:pt>
                <c:pt idx="19">
                  <c:v>2096.172</c:v>
                </c:pt>
                <c:pt idx="20">
                  <c:v>2097.578</c:v>
                </c:pt>
                <c:pt idx="21">
                  <c:v>2097.7339999999999</c:v>
                </c:pt>
                <c:pt idx="22">
                  <c:v>2095.547</c:v>
                </c:pt>
                <c:pt idx="23">
                  <c:v>2097.578</c:v>
                </c:pt>
                <c:pt idx="24">
                  <c:v>2097.9690000000001</c:v>
                </c:pt>
                <c:pt idx="25">
                  <c:v>2098.3589999999999</c:v>
                </c:pt>
                <c:pt idx="26">
                  <c:v>2099.375</c:v>
                </c:pt>
                <c:pt idx="27">
                  <c:v>2095.3910000000001</c:v>
                </c:pt>
                <c:pt idx="28">
                  <c:v>2098.75</c:v>
                </c:pt>
                <c:pt idx="29">
                  <c:v>2097.578</c:v>
                </c:pt>
                <c:pt idx="30">
                  <c:v>2098.5940000000001</c:v>
                </c:pt>
                <c:pt idx="31">
                  <c:v>2098.3589999999999</c:v>
                </c:pt>
                <c:pt idx="32">
                  <c:v>2096.5619999999999</c:v>
                </c:pt>
                <c:pt idx="33">
                  <c:v>2097.7339999999999</c:v>
                </c:pt>
                <c:pt idx="34">
                  <c:v>2097.9690000000001</c:v>
                </c:pt>
                <c:pt idx="35">
                  <c:v>2098.203</c:v>
                </c:pt>
                <c:pt idx="36">
                  <c:v>2095.7809999999999</c:v>
                </c:pt>
                <c:pt idx="37">
                  <c:v>2098.75</c:v>
                </c:pt>
                <c:pt idx="38">
                  <c:v>2096.5619999999999</c:v>
                </c:pt>
                <c:pt idx="39">
                  <c:v>2098.9839999999999</c:v>
                </c:pt>
                <c:pt idx="40">
                  <c:v>2098.9839999999999</c:v>
                </c:pt>
                <c:pt idx="41">
                  <c:v>2098.5940000000001</c:v>
                </c:pt>
                <c:pt idx="42">
                  <c:v>2096.5619999999999</c:v>
                </c:pt>
                <c:pt idx="43">
                  <c:v>2098.9839999999999</c:v>
                </c:pt>
                <c:pt idx="44">
                  <c:v>2097.9690000000001</c:v>
                </c:pt>
                <c:pt idx="45">
                  <c:v>2097.578</c:v>
                </c:pt>
                <c:pt idx="46">
                  <c:v>2098.75</c:v>
                </c:pt>
                <c:pt idx="47">
                  <c:v>2098.5940000000001</c:v>
                </c:pt>
                <c:pt idx="48">
                  <c:v>2100.547</c:v>
                </c:pt>
                <c:pt idx="49">
                  <c:v>2096.4059999999999</c:v>
                </c:pt>
                <c:pt idx="50">
                  <c:v>2097.7339999999999</c:v>
                </c:pt>
                <c:pt idx="51">
                  <c:v>2100.3910000000001</c:v>
                </c:pt>
                <c:pt idx="52">
                  <c:v>2096.797</c:v>
                </c:pt>
                <c:pt idx="53">
                  <c:v>2097.578</c:v>
                </c:pt>
                <c:pt idx="54">
                  <c:v>2096.4059999999999</c:v>
                </c:pt>
                <c:pt idx="55">
                  <c:v>2097.9690000000001</c:v>
                </c:pt>
                <c:pt idx="56">
                  <c:v>2096.4059999999999</c:v>
                </c:pt>
                <c:pt idx="57">
                  <c:v>2097.9690000000001</c:v>
                </c:pt>
                <c:pt idx="58">
                  <c:v>2097.7339999999999</c:v>
                </c:pt>
                <c:pt idx="59">
                  <c:v>2097.3440000000001</c:v>
                </c:pt>
                <c:pt idx="60">
                  <c:v>2097.7339999999999</c:v>
                </c:pt>
                <c:pt idx="61">
                  <c:v>2098.9839999999999</c:v>
                </c:pt>
                <c:pt idx="62">
                  <c:v>2099.375</c:v>
                </c:pt>
                <c:pt idx="63">
                  <c:v>2095.9369999999999</c:v>
                </c:pt>
                <c:pt idx="64">
                  <c:v>2098.5940000000001</c:v>
                </c:pt>
                <c:pt idx="65">
                  <c:v>2097.578</c:v>
                </c:pt>
                <c:pt idx="66">
                  <c:v>2098.203</c:v>
                </c:pt>
                <c:pt idx="67">
                  <c:v>2099.1410000000001</c:v>
                </c:pt>
                <c:pt idx="68">
                  <c:v>2096.172</c:v>
                </c:pt>
                <c:pt idx="69">
                  <c:v>2097.7339999999999</c:v>
                </c:pt>
                <c:pt idx="70">
                  <c:v>2099.375</c:v>
                </c:pt>
                <c:pt idx="71">
                  <c:v>2098.5940000000001</c:v>
                </c:pt>
                <c:pt idx="72">
                  <c:v>2098.9839999999999</c:v>
                </c:pt>
                <c:pt idx="73">
                  <c:v>2097.578</c:v>
                </c:pt>
                <c:pt idx="74">
                  <c:v>2096.953</c:v>
                </c:pt>
                <c:pt idx="75">
                  <c:v>2096.5619999999999</c:v>
                </c:pt>
                <c:pt idx="76">
                  <c:v>2094.7660000000001</c:v>
                </c:pt>
                <c:pt idx="77">
                  <c:v>2097.578</c:v>
                </c:pt>
                <c:pt idx="78">
                  <c:v>2098.5940000000001</c:v>
                </c:pt>
                <c:pt idx="79">
                  <c:v>2096.953</c:v>
                </c:pt>
                <c:pt idx="80">
                  <c:v>2098.3589999999999</c:v>
                </c:pt>
                <c:pt idx="81">
                  <c:v>2097.9690000000001</c:v>
                </c:pt>
                <c:pt idx="82">
                  <c:v>2097.7339999999999</c:v>
                </c:pt>
                <c:pt idx="83">
                  <c:v>2097.578</c:v>
                </c:pt>
                <c:pt idx="84">
                  <c:v>2097.1869999999999</c:v>
                </c:pt>
                <c:pt idx="85">
                  <c:v>2096.953</c:v>
                </c:pt>
                <c:pt idx="86">
                  <c:v>2095.1559999999999</c:v>
                </c:pt>
                <c:pt idx="87">
                  <c:v>2097.3440000000001</c:v>
                </c:pt>
                <c:pt idx="88">
                  <c:v>2098.203</c:v>
                </c:pt>
                <c:pt idx="89">
                  <c:v>2097.9690000000001</c:v>
                </c:pt>
                <c:pt idx="90">
                  <c:v>2099.5309999999999</c:v>
                </c:pt>
                <c:pt idx="91">
                  <c:v>2099.5309999999999</c:v>
                </c:pt>
                <c:pt idx="92">
                  <c:v>2099.1410000000001</c:v>
                </c:pt>
                <c:pt idx="93">
                  <c:v>2098.9839999999999</c:v>
                </c:pt>
                <c:pt idx="94">
                  <c:v>2096.172</c:v>
                </c:pt>
                <c:pt idx="95">
                  <c:v>2097.7339999999999</c:v>
                </c:pt>
                <c:pt idx="96">
                  <c:v>2097.3440000000001</c:v>
                </c:pt>
                <c:pt idx="97">
                  <c:v>2098.3589999999999</c:v>
                </c:pt>
                <c:pt idx="98">
                  <c:v>2097.3440000000001</c:v>
                </c:pt>
                <c:pt idx="99">
                  <c:v>2096.797</c:v>
                </c:pt>
                <c:pt idx="100">
                  <c:v>2097.7339999999999</c:v>
                </c:pt>
                <c:pt idx="101">
                  <c:v>2096.5619999999999</c:v>
                </c:pt>
                <c:pt idx="102">
                  <c:v>2095.7809999999999</c:v>
                </c:pt>
                <c:pt idx="103">
                  <c:v>2099.1410000000001</c:v>
                </c:pt>
                <c:pt idx="104">
                  <c:v>2097.578</c:v>
                </c:pt>
                <c:pt idx="105">
                  <c:v>2099.1410000000001</c:v>
                </c:pt>
                <c:pt idx="106">
                  <c:v>2099.5309999999999</c:v>
                </c:pt>
                <c:pt idx="107">
                  <c:v>2097.578</c:v>
                </c:pt>
                <c:pt idx="108">
                  <c:v>2095.3910000000001</c:v>
                </c:pt>
                <c:pt idx="109">
                  <c:v>2098.3589999999999</c:v>
                </c:pt>
                <c:pt idx="110">
                  <c:v>2096.172</c:v>
                </c:pt>
                <c:pt idx="111">
                  <c:v>2097.1869999999999</c:v>
                </c:pt>
                <c:pt idx="112">
                  <c:v>2096.5619999999999</c:v>
                </c:pt>
                <c:pt idx="113">
                  <c:v>2096.953</c:v>
                </c:pt>
                <c:pt idx="114">
                  <c:v>2097.1869999999999</c:v>
                </c:pt>
                <c:pt idx="115">
                  <c:v>2096.5619999999999</c:v>
                </c:pt>
                <c:pt idx="116">
                  <c:v>2098.75</c:v>
                </c:pt>
                <c:pt idx="117">
                  <c:v>2096.4059999999999</c:v>
                </c:pt>
                <c:pt idx="118">
                  <c:v>2095.547</c:v>
                </c:pt>
                <c:pt idx="119">
                  <c:v>2096.953</c:v>
                </c:pt>
                <c:pt idx="120">
                  <c:v>2099.7660000000001</c:v>
                </c:pt>
                <c:pt idx="121">
                  <c:v>2098.3589999999999</c:v>
                </c:pt>
                <c:pt idx="122">
                  <c:v>2096.172</c:v>
                </c:pt>
                <c:pt idx="123">
                  <c:v>2097.7339999999999</c:v>
                </c:pt>
                <c:pt idx="124">
                  <c:v>2099.375</c:v>
                </c:pt>
                <c:pt idx="125">
                  <c:v>2096.4059999999999</c:v>
                </c:pt>
                <c:pt idx="126">
                  <c:v>2098.75</c:v>
                </c:pt>
                <c:pt idx="127">
                  <c:v>2097.578</c:v>
                </c:pt>
                <c:pt idx="128">
                  <c:v>2100.3910000000001</c:v>
                </c:pt>
                <c:pt idx="129">
                  <c:v>2098.75</c:v>
                </c:pt>
                <c:pt idx="130">
                  <c:v>2098.5940000000001</c:v>
                </c:pt>
                <c:pt idx="131">
                  <c:v>2098.75</c:v>
                </c:pt>
                <c:pt idx="132">
                  <c:v>2099.7660000000001</c:v>
                </c:pt>
                <c:pt idx="133">
                  <c:v>2098.5940000000001</c:v>
                </c:pt>
                <c:pt idx="134">
                  <c:v>2097.1869999999999</c:v>
                </c:pt>
                <c:pt idx="135">
                  <c:v>2098.3589999999999</c:v>
                </c:pt>
                <c:pt idx="136">
                  <c:v>2096.953</c:v>
                </c:pt>
                <c:pt idx="137">
                  <c:v>2100.1559999999999</c:v>
                </c:pt>
                <c:pt idx="138">
                  <c:v>2095.9369999999999</c:v>
                </c:pt>
                <c:pt idx="139">
                  <c:v>2096.5619999999999</c:v>
                </c:pt>
                <c:pt idx="140">
                  <c:v>2097.7339999999999</c:v>
                </c:pt>
                <c:pt idx="141">
                  <c:v>2095.9369999999999</c:v>
                </c:pt>
                <c:pt idx="142">
                  <c:v>2097.7339999999999</c:v>
                </c:pt>
                <c:pt idx="143">
                  <c:v>2098.9839999999999</c:v>
                </c:pt>
                <c:pt idx="144">
                  <c:v>2095.9369999999999</c:v>
                </c:pt>
                <c:pt idx="145">
                  <c:v>2096.953</c:v>
                </c:pt>
                <c:pt idx="146">
                  <c:v>2097.9690000000001</c:v>
                </c:pt>
                <c:pt idx="147">
                  <c:v>2098.75</c:v>
                </c:pt>
                <c:pt idx="148">
                  <c:v>2095.9369999999999</c:v>
                </c:pt>
                <c:pt idx="149">
                  <c:v>2097.7339999999999</c:v>
                </c:pt>
                <c:pt idx="150">
                  <c:v>2097.3440000000001</c:v>
                </c:pt>
                <c:pt idx="151">
                  <c:v>2096.797</c:v>
                </c:pt>
                <c:pt idx="152">
                  <c:v>2098.5940000000001</c:v>
                </c:pt>
                <c:pt idx="153">
                  <c:v>2100</c:v>
                </c:pt>
                <c:pt idx="154">
                  <c:v>2097.3440000000001</c:v>
                </c:pt>
                <c:pt idx="155">
                  <c:v>2095.1559999999999</c:v>
                </c:pt>
                <c:pt idx="156">
                  <c:v>2097.1869999999999</c:v>
                </c:pt>
                <c:pt idx="157">
                  <c:v>2097.578</c:v>
                </c:pt>
                <c:pt idx="158">
                  <c:v>2097.578</c:v>
                </c:pt>
                <c:pt idx="159">
                  <c:v>2096.797</c:v>
                </c:pt>
                <c:pt idx="160">
                  <c:v>2096.172</c:v>
                </c:pt>
                <c:pt idx="161">
                  <c:v>2097.7339999999999</c:v>
                </c:pt>
                <c:pt idx="162">
                  <c:v>2098.9839999999999</c:v>
                </c:pt>
                <c:pt idx="163">
                  <c:v>2099.375</c:v>
                </c:pt>
                <c:pt idx="164">
                  <c:v>2096.5619999999999</c:v>
                </c:pt>
                <c:pt idx="165">
                  <c:v>2097.7339999999999</c:v>
                </c:pt>
                <c:pt idx="166">
                  <c:v>2097.578</c:v>
                </c:pt>
                <c:pt idx="167">
                  <c:v>2097.9690000000001</c:v>
                </c:pt>
                <c:pt idx="168">
                  <c:v>2095.7809999999999</c:v>
                </c:pt>
                <c:pt idx="169">
                  <c:v>2099.375</c:v>
                </c:pt>
                <c:pt idx="170">
                  <c:v>2096.797</c:v>
                </c:pt>
                <c:pt idx="171">
                  <c:v>2097.7339999999999</c:v>
                </c:pt>
                <c:pt idx="172">
                  <c:v>2099.1410000000001</c:v>
                </c:pt>
                <c:pt idx="173">
                  <c:v>2098.5940000000001</c:v>
                </c:pt>
                <c:pt idx="174">
                  <c:v>2099.7660000000001</c:v>
                </c:pt>
                <c:pt idx="175">
                  <c:v>2097.3440000000001</c:v>
                </c:pt>
                <c:pt idx="176">
                  <c:v>2096.797</c:v>
                </c:pt>
                <c:pt idx="177">
                  <c:v>2097.1869999999999</c:v>
                </c:pt>
                <c:pt idx="178">
                  <c:v>2097.1869999999999</c:v>
                </c:pt>
                <c:pt idx="179">
                  <c:v>2097.7339999999999</c:v>
                </c:pt>
                <c:pt idx="180">
                  <c:v>2098.75</c:v>
                </c:pt>
                <c:pt idx="181">
                  <c:v>2098.3589999999999</c:v>
                </c:pt>
                <c:pt idx="182">
                  <c:v>2098.3589999999999</c:v>
                </c:pt>
                <c:pt idx="183">
                  <c:v>2098.203</c:v>
                </c:pt>
                <c:pt idx="184">
                  <c:v>2095.9369999999999</c:v>
                </c:pt>
                <c:pt idx="185">
                  <c:v>2098.203</c:v>
                </c:pt>
                <c:pt idx="186">
                  <c:v>2097.3440000000001</c:v>
                </c:pt>
                <c:pt idx="187">
                  <c:v>2096.797</c:v>
                </c:pt>
                <c:pt idx="188">
                  <c:v>2098.203</c:v>
                </c:pt>
                <c:pt idx="189">
                  <c:v>2095.3910000000001</c:v>
                </c:pt>
                <c:pt idx="190">
                  <c:v>2097.9690000000001</c:v>
                </c:pt>
                <c:pt idx="191">
                  <c:v>2095.9369999999999</c:v>
                </c:pt>
                <c:pt idx="192">
                  <c:v>2098.5940000000001</c:v>
                </c:pt>
                <c:pt idx="193">
                  <c:v>2098.5940000000001</c:v>
                </c:pt>
                <c:pt idx="194">
                  <c:v>2097.1869999999999</c:v>
                </c:pt>
                <c:pt idx="195">
                  <c:v>2099.1410000000001</c:v>
                </c:pt>
                <c:pt idx="196">
                  <c:v>2098.3589999999999</c:v>
                </c:pt>
                <c:pt idx="197">
                  <c:v>2097.578</c:v>
                </c:pt>
                <c:pt idx="198">
                  <c:v>2097.9690000000001</c:v>
                </c:pt>
                <c:pt idx="199">
                  <c:v>2097.1869999999999</c:v>
                </c:pt>
                <c:pt idx="200">
                  <c:v>2099.5309999999999</c:v>
                </c:pt>
                <c:pt idx="201">
                  <c:v>2097.1869999999999</c:v>
                </c:pt>
                <c:pt idx="202">
                  <c:v>2095.7809999999999</c:v>
                </c:pt>
                <c:pt idx="203">
                  <c:v>2095.7809999999999</c:v>
                </c:pt>
                <c:pt idx="204">
                  <c:v>2096.4059999999999</c:v>
                </c:pt>
                <c:pt idx="205">
                  <c:v>2096.5619999999999</c:v>
                </c:pt>
                <c:pt idx="206">
                  <c:v>2094.7660000000001</c:v>
                </c:pt>
                <c:pt idx="207">
                  <c:v>2095.3910000000001</c:v>
                </c:pt>
                <c:pt idx="208">
                  <c:v>2094.375</c:v>
                </c:pt>
                <c:pt idx="209">
                  <c:v>2096.797</c:v>
                </c:pt>
                <c:pt idx="210">
                  <c:v>2097.578</c:v>
                </c:pt>
                <c:pt idx="211">
                  <c:v>2096.5619999999999</c:v>
                </c:pt>
                <c:pt idx="212">
                  <c:v>2097.7339999999999</c:v>
                </c:pt>
                <c:pt idx="213">
                  <c:v>2098.75</c:v>
                </c:pt>
                <c:pt idx="214">
                  <c:v>2099.375</c:v>
                </c:pt>
                <c:pt idx="215">
                  <c:v>2098.75</c:v>
                </c:pt>
                <c:pt idx="216">
                  <c:v>2098.75</c:v>
                </c:pt>
                <c:pt idx="217">
                  <c:v>2097.9690000000001</c:v>
                </c:pt>
                <c:pt idx="218">
                  <c:v>2096.4059999999999</c:v>
                </c:pt>
                <c:pt idx="219">
                  <c:v>2097.9690000000001</c:v>
                </c:pt>
                <c:pt idx="220">
                  <c:v>2098.203</c:v>
                </c:pt>
                <c:pt idx="221">
                  <c:v>2097.9690000000001</c:v>
                </c:pt>
                <c:pt idx="222">
                  <c:v>2097.9690000000001</c:v>
                </c:pt>
                <c:pt idx="223">
                  <c:v>2098.3589999999999</c:v>
                </c:pt>
                <c:pt idx="224">
                  <c:v>2097.3440000000001</c:v>
                </c:pt>
                <c:pt idx="225">
                  <c:v>2100</c:v>
                </c:pt>
                <c:pt idx="226">
                  <c:v>2096.4059999999999</c:v>
                </c:pt>
                <c:pt idx="227">
                  <c:v>2098.9839999999999</c:v>
                </c:pt>
                <c:pt idx="228">
                  <c:v>2098.75</c:v>
                </c:pt>
                <c:pt idx="229">
                  <c:v>2098.5940000000001</c:v>
                </c:pt>
                <c:pt idx="230">
                  <c:v>2097.1869999999999</c:v>
                </c:pt>
                <c:pt idx="231">
                  <c:v>2097.3440000000001</c:v>
                </c:pt>
                <c:pt idx="232">
                  <c:v>2096.797</c:v>
                </c:pt>
                <c:pt idx="233">
                  <c:v>2099.5309999999999</c:v>
                </c:pt>
                <c:pt idx="234">
                  <c:v>2097.1869999999999</c:v>
                </c:pt>
                <c:pt idx="235">
                  <c:v>2097.3440000000001</c:v>
                </c:pt>
                <c:pt idx="236">
                  <c:v>2095.547</c:v>
                </c:pt>
                <c:pt idx="237">
                  <c:v>2099.375</c:v>
                </c:pt>
                <c:pt idx="238">
                  <c:v>2096.953</c:v>
                </c:pt>
                <c:pt idx="239">
                  <c:v>2095.547</c:v>
                </c:pt>
                <c:pt idx="240">
                  <c:v>2096.4059999999999</c:v>
                </c:pt>
                <c:pt idx="241">
                  <c:v>2095.7809999999999</c:v>
                </c:pt>
                <c:pt idx="242">
                  <c:v>2097.7339999999999</c:v>
                </c:pt>
                <c:pt idx="243">
                  <c:v>2096.4059999999999</c:v>
                </c:pt>
                <c:pt idx="244">
                  <c:v>2099.5309999999999</c:v>
                </c:pt>
                <c:pt idx="245">
                  <c:v>2097.578</c:v>
                </c:pt>
                <c:pt idx="246">
                  <c:v>2098.5940000000001</c:v>
                </c:pt>
                <c:pt idx="247">
                  <c:v>2097.578</c:v>
                </c:pt>
                <c:pt idx="248">
                  <c:v>2098.3589999999999</c:v>
                </c:pt>
                <c:pt idx="249">
                  <c:v>2099.5309999999999</c:v>
                </c:pt>
                <c:pt idx="250">
                  <c:v>2097.3440000000001</c:v>
                </c:pt>
                <c:pt idx="251">
                  <c:v>2099.1410000000001</c:v>
                </c:pt>
                <c:pt idx="252">
                  <c:v>2098.3589999999999</c:v>
                </c:pt>
                <c:pt idx="253">
                  <c:v>2098.75</c:v>
                </c:pt>
                <c:pt idx="254">
                  <c:v>2097.3440000000001</c:v>
                </c:pt>
                <c:pt idx="255">
                  <c:v>2098.5940000000001</c:v>
                </c:pt>
                <c:pt idx="256">
                  <c:v>2099.5309999999999</c:v>
                </c:pt>
                <c:pt idx="257">
                  <c:v>2099.375</c:v>
                </c:pt>
                <c:pt idx="258">
                  <c:v>2097.1869999999999</c:v>
                </c:pt>
                <c:pt idx="259">
                  <c:v>2096.4059999999999</c:v>
                </c:pt>
                <c:pt idx="260">
                  <c:v>2096.172</c:v>
                </c:pt>
                <c:pt idx="261">
                  <c:v>2099.375</c:v>
                </c:pt>
                <c:pt idx="262">
                  <c:v>2099.5309999999999</c:v>
                </c:pt>
                <c:pt idx="263">
                  <c:v>2097.9690000000001</c:v>
                </c:pt>
                <c:pt idx="264">
                  <c:v>2096.172</c:v>
                </c:pt>
                <c:pt idx="265">
                  <c:v>2099.1410000000001</c:v>
                </c:pt>
                <c:pt idx="266">
                  <c:v>2098.203</c:v>
                </c:pt>
                <c:pt idx="267">
                  <c:v>2099.5309999999999</c:v>
                </c:pt>
                <c:pt idx="268">
                  <c:v>2099.375</c:v>
                </c:pt>
                <c:pt idx="269">
                  <c:v>2097.3440000000001</c:v>
                </c:pt>
                <c:pt idx="270">
                  <c:v>2100.1559999999999</c:v>
                </c:pt>
                <c:pt idx="271">
                  <c:v>2096.172</c:v>
                </c:pt>
                <c:pt idx="272">
                  <c:v>2099.7660000000001</c:v>
                </c:pt>
                <c:pt idx="273">
                  <c:v>2097.9690000000001</c:v>
                </c:pt>
                <c:pt idx="274">
                  <c:v>2096.953</c:v>
                </c:pt>
                <c:pt idx="275">
                  <c:v>2097.7339999999999</c:v>
                </c:pt>
                <c:pt idx="276">
                  <c:v>2095.547</c:v>
                </c:pt>
                <c:pt idx="277">
                  <c:v>2097.7339999999999</c:v>
                </c:pt>
                <c:pt idx="278">
                  <c:v>2097.3440000000001</c:v>
                </c:pt>
                <c:pt idx="279">
                  <c:v>2096.797</c:v>
                </c:pt>
                <c:pt idx="280">
                  <c:v>2100</c:v>
                </c:pt>
                <c:pt idx="281">
                  <c:v>2098.3589999999999</c:v>
                </c:pt>
                <c:pt idx="282">
                  <c:v>2096.5619999999999</c:v>
                </c:pt>
                <c:pt idx="283">
                  <c:v>2096.5619999999999</c:v>
                </c:pt>
                <c:pt idx="284">
                  <c:v>2097.9690000000001</c:v>
                </c:pt>
                <c:pt idx="285">
                  <c:v>2096.5619999999999</c:v>
                </c:pt>
                <c:pt idx="286">
                  <c:v>2100.1559999999999</c:v>
                </c:pt>
                <c:pt idx="287">
                  <c:v>2095.1559999999999</c:v>
                </c:pt>
                <c:pt idx="288">
                  <c:v>2099.1410000000001</c:v>
                </c:pt>
                <c:pt idx="289">
                  <c:v>2097.9690000000001</c:v>
                </c:pt>
                <c:pt idx="290">
                  <c:v>2097.7339999999999</c:v>
                </c:pt>
                <c:pt idx="291">
                  <c:v>2100.1559999999999</c:v>
                </c:pt>
                <c:pt idx="292">
                  <c:v>2097.578</c:v>
                </c:pt>
                <c:pt idx="293">
                  <c:v>2098.203</c:v>
                </c:pt>
                <c:pt idx="294">
                  <c:v>2096.953</c:v>
                </c:pt>
                <c:pt idx="295">
                  <c:v>2097.1869999999999</c:v>
                </c:pt>
                <c:pt idx="296">
                  <c:v>2098.5940000000001</c:v>
                </c:pt>
                <c:pt idx="297">
                  <c:v>2097.7339999999999</c:v>
                </c:pt>
                <c:pt idx="298">
                  <c:v>2098.75</c:v>
                </c:pt>
                <c:pt idx="299">
                  <c:v>2098.9839999999999</c:v>
                </c:pt>
                <c:pt idx="300">
                  <c:v>2096.797</c:v>
                </c:pt>
                <c:pt idx="301">
                  <c:v>2098.75</c:v>
                </c:pt>
                <c:pt idx="302">
                  <c:v>2095.9369999999999</c:v>
                </c:pt>
                <c:pt idx="303">
                  <c:v>2097.3440000000001</c:v>
                </c:pt>
                <c:pt idx="304">
                  <c:v>2096.172</c:v>
                </c:pt>
                <c:pt idx="305">
                  <c:v>2096.172</c:v>
                </c:pt>
                <c:pt idx="306">
                  <c:v>2098.203</c:v>
                </c:pt>
                <c:pt idx="307">
                  <c:v>2099.5309999999999</c:v>
                </c:pt>
                <c:pt idx="308">
                  <c:v>2097.7339999999999</c:v>
                </c:pt>
                <c:pt idx="309">
                  <c:v>2095.9369999999999</c:v>
                </c:pt>
                <c:pt idx="310">
                  <c:v>2100.7809999999999</c:v>
                </c:pt>
                <c:pt idx="311">
                  <c:v>2098.9839999999999</c:v>
                </c:pt>
                <c:pt idx="312">
                  <c:v>2095.7809999999999</c:v>
                </c:pt>
                <c:pt idx="313">
                  <c:v>2093.75</c:v>
                </c:pt>
                <c:pt idx="314">
                  <c:v>2097.3440000000001</c:v>
                </c:pt>
                <c:pt idx="315">
                  <c:v>2097.3440000000001</c:v>
                </c:pt>
                <c:pt idx="316">
                  <c:v>2095.3910000000001</c:v>
                </c:pt>
                <c:pt idx="317">
                  <c:v>2097.7339999999999</c:v>
                </c:pt>
                <c:pt idx="318">
                  <c:v>2095.7809999999999</c:v>
                </c:pt>
                <c:pt idx="319">
                  <c:v>2099.7660000000001</c:v>
                </c:pt>
                <c:pt idx="320">
                  <c:v>2096.4059999999999</c:v>
                </c:pt>
                <c:pt idx="321">
                  <c:v>2099.1410000000001</c:v>
                </c:pt>
                <c:pt idx="322">
                  <c:v>2098.203</c:v>
                </c:pt>
                <c:pt idx="323">
                  <c:v>2097.3440000000001</c:v>
                </c:pt>
                <c:pt idx="324">
                  <c:v>2096.5619999999999</c:v>
                </c:pt>
                <c:pt idx="325">
                  <c:v>2098.5940000000001</c:v>
                </c:pt>
                <c:pt idx="326">
                  <c:v>2095.7809999999999</c:v>
                </c:pt>
                <c:pt idx="327">
                  <c:v>2097.578</c:v>
                </c:pt>
                <c:pt idx="328">
                  <c:v>2099.375</c:v>
                </c:pt>
                <c:pt idx="329">
                  <c:v>2098.5940000000001</c:v>
                </c:pt>
                <c:pt idx="330">
                  <c:v>2098.3589999999999</c:v>
                </c:pt>
                <c:pt idx="331">
                  <c:v>2099.7660000000001</c:v>
                </c:pt>
                <c:pt idx="332">
                  <c:v>2099.375</c:v>
                </c:pt>
                <c:pt idx="333">
                  <c:v>2099.7660000000001</c:v>
                </c:pt>
                <c:pt idx="334">
                  <c:v>2099.7660000000001</c:v>
                </c:pt>
                <c:pt idx="335">
                  <c:v>2095.7809999999999</c:v>
                </c:pt>
                <c:pt idx="336">
                  <c:v>2098.5940000000001</c:v>
                </c:pt>
                <c:pt idx="337">
                  <c:v>2097.7339999999999</c:v>
                </c:pt>
                <c:pt idx="338">
                  <c:v>2098.3589999999999</c:v>
                </c:pt>
                <c:pt idx="339">
                  <c:v>2097.578</c:v>
                </c:pt>
                <c:pt idx="340">
                  <c:v>2097.7339999999999</c:v>
                </c:pt>
                <c:pt idx="341">
                  <c:v>2098.203</c:v>
                </c:pt>
                <c:pt idx="342">
                  <c:v>2098.9839999999999</c:v>
                </c:pt>
                <c:pt idx="343">
                  <c:v>2096.172</c:v>
                </c:pt>
                <c:pt idx="344">
                  <c:v>2095.547</c:v>
                </c:pt>
                <c:pt idx="345">
                  <c:v>2096.5619999999999</c:v>
                </c:pt>
                <c:pt idx="346">
                  <c:v>2097.7339999999999</c:v>
                </c:pt>
                <c:pt idx="347">
                  <c:v>2097.3440000000001</c:v>
                </c:pt>
                <c:pt idx="348">
                  <c:v>2098.9839999999999</c:v>
                </c:pt>
                <c:pt idx="349">
                  <c:v>2098.5940000000001</c:v>
                </c:pt>
                <c:pt idx="350">
                  <c:v>2098.5940000000001</c:v>
                </c:pt>
                <c:pt idx="351">
                  <c:v>2098.203</c:v>
                </c:pt>
                <c:pt idx="352">
                  <c:v>2098.9839999999999</c:v>
                </c:pt>
                <c:pt idx="353">
                  <c:v>2097.3440000000001</c:v>
                </c:pt>
                <c:pt idx="354">
                  <c:v>2097.9690000000001</c:v>
                </c:pt>
                <c:pt idx="355">
                  <c:v>2101.172</c:v>
                </c:pt>
                <c:pt idx="356">
                  <c:v>2097.1869999999999</c:v>
                </c:pt>
                <c:pt idx="357">
                  <c:v>2098.3589999999999</c:v>
                </c:pt>
                <c:pt idx="358">
                  <c:v>2098.203</c:v>
                </c:pt>
                <c:pt idx="359">
                  <c:v>2098.3589999999999</c:v>
                </c:pt>
                <c:pt idx="360">
                  <c:v>2095.7809999999999</c:v>
                </c:pt>
                <c:pt idx="361">
                  <c:v>2098.203</c:v>
                </c:pt>
                <c:pt idx="362">
                  <c:v>2097.3440000000001</c:v>
                </c:pt>
                <c:pt idx="363">
                  <c:v>2098.5940000000001</c:v>
                </c:pt>
                <c:pt idx="364">
                  <c:v>2098.3589999999999</c:v>
                </c:pt>
                <c:pt idx="365">
                  <c:v>2095.9369999999999</c:v>
                </c:pt>
                <c:pt idx="366">
                  <c:v>2099.7660000000001</c:v>
                </c:pt>
                <c:pt idx="367">
                  <c:v>2096.5619999999999</c:v>
                </c:pt>
                <c:pt idx="368">
                  <c:v>2096.953</c:v>
                </c:pt>
                <c:pt idx="369">
                  <c:v>2099.1410000000001</c:v>
                </c:pt>
                <c:pt idx="370">
                  <c:v>2097.1869999999999</c:v>
                </c:pt>
                <c:pt idx="371">
                  <c:v>2099.375</c:v>
                </c:pt>
                <c:pt idx="372">
                  <c:v>2098.203</c:v>
                </c:pt>
                <c:pt idx="373">
                  <c:v>2096.172</c:v>
                </c:pt>
                <c:pt idx="374">
                  <c:v>2097.1869999999999</c:v>
                </c:pt>
                <c:pt idx="375">
                  <c:v>2097.3440000000001</c:v>
                </c:pt>
                <c:pt idx="376">
                  <c:v>2099.375</c:v>
                </c:pt>
                <c:pt idx="377">
                  <c:v>2098.75</c:v>
                </c:pt>
                <c:pt idx="378">
                  <c:v>2099.1410000000001</c:v>
                </c:pt>
                <c:pt idx="379">
                  <c:v>2098.3589999999999</c:v>
                </c:pt>
                <c:pt idx="380">
                  <c:v>2097.9690000000001</c:v>
                </c:pt>
                <c:pt idx="381">
                  <c:v>2097.578</c:v>
                </c:pt>
                <c:pt idx="382">
                  <c:v>2099.375</c:v>
                </c:pt>
                <c:pt idx="383">
                  <c:v>2097.578</c:v>
                </c:pt>
                <c:pt idx="384">
                  <c:v>2097.9690000000001</c:v>
                </c:pt>
                <c:pt idx="385">
                  <c:v>2099.375</c:v>
                </c:pt>
                <c:pt idx="386">
                  <c:v>2099.7660000000001</c:v>
                </c:pt>
                <c:pt idx="387">
                  <c:v>2099.1410000000001</c:v>
                </c:pt>
                <c:pt idx="388">
                  <c:v>2098.5940000000001</c:v>
                </c:pt>
                <c:pt idx="389">
                  <c:v>2098.3589999999999</c:v>
                </c:pt>
                <c:pt idx="390">
                  <c:v>2095.9369999999999</c:v>
                </c:pt>
                <c:pt idx="391">
                  <c:v>2097.7339999999999</c:v>
                </c:pt>
                <c:pt idx="392">
                  <c:v>2098.9839999999999</c:v>
                </c:pt>
                <c:pt idx="393">
                  <c:v>2096.797</c:v>
                </c:pt>
                <c:pt idx="394">
                  <c:v>2097.3440000000001</c:v>
                </c:pt>
                <c:pt idx="395">
                  <c:v>2098.3589999999999</c:v>
                </c:pt>
                <c:pt idx="396">
                  <c:v>2096.953</c:v>
                </c:pt>
                <c:pt idx="397">
                  <c:v>2097.7339999999999</c:v>
                </c:pt>
                <c:pt idx="398">
                  <c:v>2099.5309999999999</c:v>
                </c:pt>
                <c:pt idx="399">
                  <c:v>2097.578</c:v>
                </c:pt>
                <c:pt idx="400">
                  <c:v>2098.3589999999999</c:v>
                </c:pt>
                <c:pt idx="401">
                  <c:v>2096.797</c:v>
                </c:pt>
                <c:pt idx="402">
                  <c:v>2097.7339999999999</c:v>
                </c:pt>
                <c:pt idx="403">
                  <c:v>2097.7339999999999</c:v>
                </c:pt>
                <c:pt idx="404">
                  <c:v>2098.75</c:v>
                </c:pt>
                <c:pt idx="405">
                  <c:v>2100</c:v>
                </c:pt>
                <c:pt idx="406">
                  <c:v>2096.172</c:v>
                </c:pt>
                <c:pt idx="407">
                  <c:v>2097.3440000000001</c:v>
                </c:pt>
                <c:pt idx="408">
                  <c:v>2098.203</c:v>
                </c:pt>
                <c:pt idx="409">
                  <c:v>2096.5619999999999</c:v>
                </c:pt>
                <c:pt idx="410">
                  <c:v>2097.1869999999999</c:v>
                </c:pt>
                <c:pt idx="411">
                  <c:v>2095.9369999999999</c:v>
                </c:pt>
                <c:pt idx="412">
                  <c:v>2097.1869999999999</c:v>
                </c:pt>
                <c:pt idx="413">
                  <c:v>2099.375</c:v>
                </c:pt>
                <c:pt idx="414">
                  <c:v>2100.3910000000001</c:v>
                </c:pt>
                <c:pt idx="415">
                  <c:v>2098.9839999999999</c:v>
                </c:pt>
                <c:pt idx="416">
                  <c:v>2098.75</c:v>
                </c:pt>
                <c:pt idx="417">
                  <c:v>2096.797</c:v>
                </c:pt>
                <c:pt idx="418">
                  <c:v>2095.7809999999999</c:v>
                </c:pt>
                <c:pt idx="419">
                  <c:v>2096.5619999999999</c:v>
                </c:pt>
                <c:pt idx="420">
                  <c:v>2097.7339999999999</c:v>
                </c:pt>
                <c:pt idx="421">
                  <c:v>2097.9690000000001</c:v>
                </c:pt>
                <c:pt idx="422">
                  <c:v>2096.4059999999999</c:v>
                </c:pt>
                <c:pt idx="423">
                  <c:v>2096.172</c:v>
                </c:pt>
                <c:pt idx="424">
                  <c:v>2097.3440000000001</c:v>
                </c:pt>
                <c:pt idx="425">
                  <c:v>2098.75</c:v>
                </c:pt>
                <c:pt idx="426">
                  <c:v>2098.3589999999999</c:v>
                </c:pt>
                <c:pt idx="427">
                  <c:v>2098.9839999999999</c:v>
                </c:pt>
                <c:pt idx="428">
                  <c:v>2098.75</c:v>
                </c:pt>
                <c:pt idx="429">
                  <c:v>2098.203</c:v>
                </c:pt>
                <c:pt idx="430">
                  <c:v>2098.75</c:v>
                </c:pt>
                <c:pt idx="431">
                  <c:v>2099.5309999999999</c:v>
                </c:pt>
                <c:pt idx="432">
                  <c:v>2096.953</c:v>
                </c:pt>
                <c:pt idx="433">
                  <c:v>2097.1869999999999</c:v>
                </c:pt>
                <c:pt idx="434">
                  <c:v>2097.7339999999999</c:v>
                </c:pt>
                <c:pt idx="435">
                  <c:v>2099.5309999999999</c:v>
                </c:pt>
                <c:pt idx="436">
                  <c:v>2097.9690000000001</c:v>
                </c:pt>
                <c:pt idx="437">
                  <c:v>2098.9839999999999</c:v>
                </c:pt>
                <c:pt idx="438">
                  <c:v>2098.75</c:v>
                </c:pt>
                <c:pt idx="439">
                  <c:v>2098.3589999999999</c:v>
                </c:pt>
                <c:pt idx="440">
                  <c:v>2096.172</c:v>
                </c:pt>
                <c:pt idx="441">
                  <c:v>2097.9690000000001</c:v>
                </c:pt>
                <c:pt idx="442">
                  <c:v>2098.3589999999999</c:v>
                </c:pt>
                <c:pt idx="443">
                  <c:v>2098.75</c:v>
                </c:pt>
                <c:pt idx="444">
                  <c:v>2099.375</c:v>
                </c:pt>
                <c:pt idx="445">
                  <c:v>2098.9839999999999</c:v>
                </c:pt>
                <c:pt idx="446">
                  <c:v>2098.75</c:v>
                </c:pt>
                <c:pt idx="447">
                  <c:v>2098.3589999999999</c:v>
                </c:pt>
                <c:pt idx="448">
                  <c:v>2097.7339999999999</c:v>
                </c:pt>
                <c:pt idx="449">
                  <c:v>2099.375</c:v>
                </c:pt>
                <c:pt idx="450">
                  <c:v>2099.7660000000001</c:v>
                </c:pt>
                <c:pt idx="451">
                  <c:v>2098.75</c:v>
                </c:pt>
                <c:pt idx="452">
                  <c:v>2097.1869999999999</c:v>
                </c:pt>
                <c:pt idx="453">
                  <c:v>2096.4059999999999</c:v>
                </c:pt>
                <c:pt idx="454">
                  <c:v>2099.5309999999999</c:v>
                </c:pt>
                <c:pt idx="455">
                  <c:v>2096.4059999999999</c:v>
                </c:pt>
                <c:pt idx="456">
                  <c:v>2096.5619999999999</c:v>
                </c:pt>
                <c:pt idx="457">
                  <c:v>2099.7660000000001</c:v>
                </c:pt>
                <c:pt idx="458">
                  <c:v>2099.375</c:v>
                </c:pt>
                <c:pt idx="459">
                  <c:v>2099.1410000000001</c:v>
                </c:pt>
                <c:pt idx="460">
                  <c:v>2095.1559999999999</c:v>
                </c:pt>
                <c:pt idx="461">
                  <c:v>2097.9690000000001</c:v>
                </c:pt>
                <c:pt idx="462">
                  <c:v>2097.578</c:v>
                </c:pt>
                <c:pt idx="463">
                  <c:v>2098.9839999999999</c:v>
                </c:pt>
                <c:pt idx="464">
                  <c:v>2096.953</c:v>
                </c:pt>
                <c:pt idx="465">
                  <c:v>2100</c:v>
                </c:pt>
                <c:pt idx="466">
                  <c:v>2097.9690000000001</c:v>
                </c:pt>
                <c:pt idx="467">
                  <c:v>2100.3910000000001</c:v>
                </c:pt>
                <c:pt idx="468">
                  <c:v>2097.9690000000001</c:v>
                </c:pt>
                <c:pt idx="469">
                  <c:v>2096.172</c:v>
                </c:pt>
                <c:pt idx="470">
                  <c:v>2096.5619999999999</c:v>
                </c:pt>
                <c:pt idx="471">
                  <c:v>2096.172</c:v>
                </c:pt>
                <c:pt idx="472">
                  <c:v>2098.3589999999999</c:v>
                </c:pt>
                <c:pt idx="473">
                  <c:v>2094.1410000000001</c:v>
                </c:pt>
                <c:pt idx="474">
                  <c:v>2096.5619999999999</c:v>
                </c:pt>
                <c:pt idx="475">
                  <c:v>2096.797</c:v>
                </c:pt>
                <c:pt idx="476">
                  <c:v>2096.172</c:v>
                </c:pt>
                <c:pt idx="477">
                  <c:v>2094.7660000000001</c:v>
                </c:pt>
                <c:pt idx="478">
                  <c:v>2096.4059999999999</c:v>
                </c:pt>
                <c:pt idx="479">
                  <c:v>2098.3589999999999</c:v>
                </c:pt>
                <c:pt idx="480">
                  <c:v>2098.203</c:v>
                </c:pt>
                <c:pt idx="481">
                  <c:v>2098.203</c:v>
                </c:pt>
                <c:pt idx="482">
                  <c:v>2095.547</c:v>
                </c:pt>
                <c:pt idx="483">
                  <c:v>2095.1559999999999</c:v>
                </c:pt>
                <c:pt idx="484">
                  <c:v>2096.172</c:v>
                </c:pt>
                <c:pt idx="485">
                  <c:v>2099.7660000000001</c:v>
                </c:pt>
                <c:pt idx="486">
                  <c:v>2098.75</c:v>
                </c:pt>
                <c:pt idx="487">
                  <c:v>2101.4059999999999</c:v>
                </c:pt>
                <c:pt idx="488">
                  <c:v>2097.1869999999999</c:v>
                </c:pt>
                <c:pt idx="489">
                  <c:v>2098.5940000000001</c:v>
                </c:pt>
                <c:pt idx="490">
                  <c:v>2100</c:v>
                </c:pt>
                <c:pt idx="491">
                  <c:v>2097.3440000000001</c:v>
                </c:pt>
                <c:pt idx="492">
                  <c:v>2098.9839999999999</c:v>
                </c:pt>
                <c:pt idx="493">
                  <c:v>2097.1869999999999</c:v>
                </c:pt>
                <c:pt idx="494">
                  <c:v>2097.578</c:v>
                </c:pt>
                <c:pt idx="495">
                  <c:v>2098.203</c:v>
                </c:pt>
                <c:pt idx="496">
                  <c:v>2099.5309999999999</c:v>
                </c:pt>
                <c:pt idx="497">
                  <c:v>2096.172</c:v>
                </c:pt>
                <c:pt idx="498">
                  <c:v>2100.1559999999999</c:v>
                </c:pt>
                <c:pt idx="499">
                  <c:v>2096.5619999999999</c:v>
                </c:pt>
                <c:pt idx="500">
                  <c:v>2097.1869999999999</c:v>
                </c:pt>
                <c:pt idx="501">
                  <c:v>2096.4059999999999</c:v>
                </c:pt>
                <c:pt idx="502">
                  <c:v>2098.3589999999999</c:v>
                </c:pt>
                <c:pt idx="503">
                  <c:v>2098.75</c:v>
                </c:pt>
                <c:pt idx="504">
                  <c:v>2098.203</c:v>
                </c:pt>
                <c:pt idx="505">
                  <c:v>2097.9690000000001</c:v>
                </c:pt>
                <c:pt idx="506">
                  <c:v>2098.75</c:v>
                </c:pt>
                <c:pt idx="507">
                  <c:v>2098.3589999999999</c:v>
                </c:pt>
                <c:pt idx="508">
                  <c:v>2100.547</c:v>
                </c:pt>
                <c:pt idx="509">
                  <c:v>2099.375</c:v>
                </c:pt>
                <c:pt idx="510">
                  <c:v>2100</c:v>
                </c:pt>
                <c:pt idx="511">
                  <c:v>2096.953</c:v>
                </c:pt>
                <c:pt idx="512">
                  <c:v>2097.578</c:v>
                </c:pt>
                <c:pt idx="513">
                  <c:v>2097.9690000000001</c:v>
                </c:pt>
                <c:pt idx="514">
                  <c:v>2099.375</c:v>
                </c:pt>
                <c:pt idx="515">
                  <c:v>2096.797</c:v>
                </c:pt>
                <c:pt idx="516">
                  <c:v>2098.5940000000001</c:v>
                </c:pt>
                <c:pt idx="517">
                  <c:v>2098.9839999999999</c:v>
                </c:pt>
                <c:pt idx="518">
                  <c:v>2098.203</c:v>
                </c:pt>
                <c:pt idx="519">
                  <c:v>2098.5940000000001</c:v>
                </c:pt>
                <c:pt idx="520">
                  <c:v>2098.5940000000001</c:v>
                </c:pt>
                <c:pt idx="521">
                  <c:v>2098.3589999999999</c:v>
                </c:pt>
                <c:pt idx="522">
                  <c:v>2096.5619999999999</c:v>
                </c:pt>
                <c:pt idx="523">
                  <c:v>2096.953</c:v>
                </c:pt>
                <c:pt idx="524">
                  <c:v>2096.797</c:v>
                </c:pt>
                <c:pt idx="525">
                  <c:v>2099.1410000000001</c:v>
                </c:pt>
                <c:pt idx="526">
                  <c:v>2096.5619999999999</c:v>
                </c:pt>
                <c:pt idx="527">
                  <c:v>2096.953</c:v>
                </c:pt>
                <c:pt idx="528">
                  <c:v>2097.578</c:v>
                </c:pt>
                <c:pt idx="529">
                  <c:v>2098.203</c:v>
                </c:pt>
                <c:pt idx="530">
                  <c:v>2098.3589999999999</c:v>
                </c:pt>
                <c:pt idx="531">
                  <c:v>2096.953</c:v>
                </c:pt>
                <c:pt idx="532">
                  <c:v>2098.3589999999999</c:v>
                </c:pt>
                <c:pt idx="533">
                  <c:v>2100.7809999999999</c:v>
                </c:pt>
                <c:pt idx="534">
                  <c:v>2095.7809999999999</c:v>
                </c:pt>
                <c:pt idx="535">
                  <c:v>2097.1869999999999</c:v>
                </c:pt>
                <c:pt idx="536">
                  <c:v>2097.3440000000001</c:v>
                </c:pt>
                <c:pt idx="537">
                  <c:v>2098.3589999999999</c:v>
                </c:pt>
                <c:pt idx="538">
                  <c:v>2097.9690000000001</c:v>
                </c:pt>
                <c:pt idx="539">
                  <c:v>2095.7809999999999</c:v>
                </c:pt>
                <c:pt idx="540">
                  <c:v>2097.7339999999999</c:v>
                </c:pt>
                <c:pt idx="541">
                  <c:v>2098.9839999999999</c:v>
                </c:pt>
                <c:pt idx="542">
                  <c:v>2097.9690000000001</c:v>
                </c:pt>
                <c:pt idx="543">
                  <c:v>2096.5619999999999</c:v>
                </c:pt>
                <c:pt idx="544">
                  <c:v>2097.9690000000001</c:v>
                </c:pt>
                <c:pt idx="545">
                  <c:v>2098.3589999999999</c:v>
                </c:pt>
                <c:pt idx="546">
                  <c:v>2100</c:v>
                </c:pt>
                <c:pt idx="547">
                  <c:v>2098.203</c:v>
                </c:pt>
                <c:pt idx="548">
                  <c:v>2098.3589999999999</c:v>
                </c:pt>
                <c:pt idx="549">
                  <c:v>2096.4059999999999</c:v>
                </c:pt>
                <c:pt idx="550">
                  <c:v>2098.203</c:v>
                </c:pt>
                <c:pt idx="551">
                  <c:v>2098.3589999999999</c:v>
                </c:pt>
                <c:pt idx="552">
                  <c:v>2098.203</c:v>
                </c:pt>
                <c:pt idx="553">
                  <c:v>2097.1869999999999</c:v>
                </c:pt>
                <c:pt idx="554">
                  <c:v>2097.578</c:v>
                </c:pt>
                <c:pt idx="555">
                  <c:v>2099.375</c:v>
                </c:pt>
                <c:pt idx="556">
                  <c:v>2100.1559999999999</c:v>
                </c:pt>
                <c:pt idx="557">
                  <c:v>2098.3589999999999</c:v>
                </c:pt>
                <c:pt idx="558">
                  <c:v>2098.75</c:v>
                </c:pt>
                <c:pt idx="559">
                  <c:v>2096.953</c:v>
                </c:pt>
                <c:pt idx="560">
                  <c:v>2096.953</c:v>
                </c:pt>
                <c:pt idx="561">
                  <c:v>2098.203</c:v>
                </c:pt>
                <c:pt idx="562">
                  <c:v>2098.5940000000001</c:v>
                </c:pt>
                <c:pt idx="563">
                  <c:v>2096.172</c:v>
                </c:pt>
                <c:pt idx="564">
                  <c:v>2100.1559999999999</c:v>
                </c:pt>
                <c:pt idx="565">
                  <c:v>2097.7339999999999</c:v>
                </c:pt>
                <c:pt idx="566">
                  <c:v>2097.9690000000001</c:v>
                </c:pt>
                <c:pt idx="567">
                  <c:v>2097.1869999999999</c:v>
                </c:pt>
                <c:pt idx="568">
                  <c:v>2097.7339999999999</c:v>
                </c:pt>
                <c:pt idx="569">
                  <c:v>2099.1410000000001</c:v>
                </c:pt>
                <c:pt idx="570">
                  <c:v>2098.3589999999999</c:v>
                </c:pt>
                <c:pt idx="571">
                  <c:v>2095.9369999999999</c:v>
                </c:pt>
                <c:pt idx="572">
                  <c:v>2098.9839999999999</c:v>
                </c:pt>
                <c:pt idx="573">
                  <c:v>2098.3589999999999</c:v>
                </c:pt>
                <c:pt idx="574">
                  <c:v>2097.1869999999999</c:v>
                </c:pt>
                <c:pt idx="575">
                  <c:v>2097.9690000000001</c:v>
                </c:pt>
                <c:pt idx="576">
                  <c:v>2096.797</c:v>
                </c:pt>
                <c:pt idx="577">
                  <c:v>2097.7339999999999</c:v>
                </c:pt>
                <c:pt idx="578">
                  <c:v>2097.3440000000001</c:v>
                </c:pt>
                <c:pt idx="579">
                  <c:v>2097.578</c:v>
                </c:pt>
                <c:pt idx="580">
                  <c:v>2097.1869999999999</c:v>
                </c:pt>
                <c:pt idx="581">
                  <c:v>2098.3589999999999</c:v>
                </c:pt>
                <c:pt idx="582">
                  <c:v>2097.9690000000001</c:v>
                </c:pt>
                <c:pt idx="583">
                  <c:v>2097.7339999999999</c:v>
                </c:pt>
                <c:pt idx="584">
                  <c:v>2098.3589999999999</c:v>
                </c:pt>
                <c:pt idx="585">
                  <c:v>2098.75</c:v>
                </c:pt>
                <c:pt idx="586">
                  <c:v>2096.4059999999999</c:v>
                </c:pt>
                <c:pt idx="587">
                  <c:v>2097.7339999999999</c:v>
                </c:pt>
                <c:pt idx="588">
                  <c:v>2097.9690000000001</c:v>
                </c:pt>
                <c:pt idx="589">
                  <c:v>2095</c:v>
                </c:pt>
                <c:pt idx="590">
                  <c:v>2096.5619999999999</c:v>
                </c:pt>
                <c:pt idx="591">
                  <c:v>2096.953</c:v>
                </c:pt>
                <c:pt idx="592">
                  <c:v>2097.578</c:v>
                </c:pt>
                <c:pt idx="593">
                  <c:v>2097.1869999999999</c:v>
                </c:pt>
                <c:pt idx="594">
                  <c:v>2097.9690000000001</c:v>
                </c:pt>
                <c:pt idx="595">
                  <c:v>2096.4059999999999</c:v>
                </c:pt>
                <c:pt idx="596">
                  <c:v>2096.953</c:v>
                </c:pt>
                <c:pt idx="597">
                  <c:v>2096.953</c:v>
                </c:pt>
                <c:pt idx="598">
                  <c:v>2097.3440000000001</c:v>
                </c:pt>
                <c:pt idx="599">
                  <c:v>2097.1869999999999</c:v>
                </c:pt>
                <c:pt idx="600">
                  <c:v>2095.7809999999999</c:v>
                </c:pt>
                <c:pt idx="601">
                  <c:v>2099.375</c:v>
                </c:pt>
                <c:pt idx="602">
                  <c:v>2097.9690000000001</c:v>
                </c:pt>
                <c:pt idx="603">
                  <c:v>2096.797</c:v>
                </c:pt>
                <c:pt idx="604">
                  <c:v>2096.4059999999999</c:v>
                </c:pt>
                <c:pt idx="605">
                  <c:v>2098.5940000000001</c:v>
                </c:pt>
                <c:pt idx="606">
                  <c:v>2095.3910000000001</c:v>
                </c:pt>
                <c:pt idx="607">
                  <c:v>2098.75</c:v>
                </c:pt>
                <c:pt idx="608">
                  <c:v>2097.7339999999999</c:v>
                </c:pt>
                <c:pt idx="609">
                  <c:v>2096.953</c:v>
                </c:pt>
                <c:pt idx="610">
                  <c:v>2097.1869999999999</c:v>
                </c:pt>
                <c:pt idx="611">
                  <c:v>2098.5940000000001</c:v>
                </c:pt>
                <c:pt idx="612">
                  <c:v>2098.3589999999999</c:v>
                </c:pt>
                <c:pt idx="613">
                  <c:v>2095.9369999999999</c:v>
                </c:pt>
                <c:pt idx="614">
                  <c:v>2096.4059999999999</c:v>
                </c:pt>
                <c:pt idx="615">
                  <c:v>2097.7339999999999</c:v>
                </c:pt>
                <c:pt idx="616">
                  <c:v>2096.5619999999999</c:v>
                </c:pt>
                <c:pt idx="617">
                  <c:v>2097.9690000000001</c:v>
                </c:pt>
                <c:pt idx="618">
                  <c:v>2097.9690000000001</c:v>
                </c:pt>
                <c:pt idx="619">
                  <c:v>2096.953</c:v>
                </c:pt>
                <c:pt idx="620">
                  <c:v>2097.1869999999999</c:v>
                </c:pt>
                <c:pt idx="621">
                  <c:v>2096.953</c:v>
                </c:pt>
                <c:pt idx="622">
                  <c:v>2096.797</c:v>
                </c:pt>
                <c:pt idx="623">
                  <c:v>2098.3589999999999</c:v>
                </c:pt>
                <c:pt idx="624">
                  <c:v>2096.172</c:v>
                </c:pt>
                <c:pt idx="625">
                  <c:v>2096.4059999999999</c:v>
                </c:pt>
                <c:pt idx="626">
                  <c:v>2098.9839999999999</c:v>
                </c:pt>
                <c:pt idx="627">
                  <c:v>2096.172</c:v>
                </c:pt>
                <c:pt idx="628">
                  <c:v>2098.5940000000001</c:v>
                </c:pt>
                <c:pt idx="629">
                  <c:v>2097.7339999999999</c:v>
                </c:pt>
                <c:pt idx="630">
                  <c:v>2097.1869999999999</c:v>
                </c:pt>
                <c:pt idx="631">
                  <c:v>2095</c:v>
                </c:pt>
                <c:pt idx="632">
                  <c:v>2097.9690000000001</c:v>
                </c:pt>
                <c:pt idx="633">
                  <c:v>2098.3589999999999</c:v>
                </c:pt>
                <c:pt idx="634">
                  <c:v>2097.7339999999999</c:v>
                </c:pt>
                <c:pt idx="635">
                  <c:v>2100.3910000000001</c:v>
                </c:pt>
                <c:pt idx="636">
                  <c:v>2097.9690000000001</c:v>
                </c:pt>
                <c:pt idx="637">
                  <c:v>2097.578</c:v>
                </c:pt>
                <c:pt idx="638">
                  <c:v>2099.375</c:v>
                </c:pt>
                <c:pt idx="639">
                  <c:v>2099.375</c:v>
                </c:pt>
                <c:pt idx="640">
                  <c:v>2099.375</c:v>
                </c:pt>
                <c:pt idx="641">
                  <c:v>2098.75</c:v>
                </c:pt>
                <c:pt idx="642">
                  <c:v>2099.1410000000001</c:v>
                </c:pt>
                <c:pt idx="643">
                  <c:v>2097.9690000000001</c:v>
                </c:pt>
                <c:pt idx="644">
                  <c:v>2097.9690000000001</c:v>
                </c:pt>
                <c:pt idx="645">
                  <c:v>2095.547</c:v>
                </c:pt>
                <c:pt idx="646">
                  <c:v>2097.9690000000001</c:v>
                </c:pt>
                <c:pt idx="647">
                  <c:v>2097.1869999999999</c:v>
                </c:pt>
                <c:pt idx="648">
                  <c:v>2097.7339999999999</c:v>
                </c:pt>
                <c:pt idx="649">
                  <c:v>2098.203</c:v>
                </c:pt>
                <c:pt idx="650">
                  <c:v>2097.578</c:v>
                </c:pt>
                <c:pt idx="651">
                  <c:v>2098.9839999999999</c:v>
                </c:pt>
                <c:pt idx="652">
                  <c:v>2097.578</c:v>
                </c:pt>
                <c:pt idx="653">
                  <c:v>2099.7660000000001</c:v>
                </c:pt>
                <c:pt idx="654">
                  <c:v>2098.9839999999999</c:v>
                </c:pt>
                <c:pt idx="655">
                  <c:v>2096.4059999999999</c:v>
                </c:pt>
                <c:pt idx="656">
                  <c:v>2096.172</c:v>
                </c:pt>
                <c:pt idx="657">
                  <c:v>2097.1869999999999</c:v>
                </c:pt>
                <c:pt idx="658">
                  <c:v>2097.9690000000001</c:v>
                </c:pt>
                <c:pt idx="659">
                  <c:v>2097.3440000000001</c:v>
                </c:pt>
                <c:pt idx="660">
                  <c:v>2097.7339999999999</c:v>
                </c:pt>
                <c:pt idx="661">
                  <c:v>2097.3440000000001</c:v>
                </c:pt>
                <c:pt idx="662">
                  <c:v>2098.5940000000001</c:v>
                </c:pt>
                <c:pt idx="663">
                  <c:v>2098.3589999999999</c:v>
                </c:pt>
                <c:pt idx="664">
                  <c:v>2098.203</c:v>
                </c:pt>
                <c:pt idx="665">
                  <c:v>2099.5309999999999</c:v>
                </c:pt>
                <c:pt idx="666">
                  <c:v>2097.578</c:v>
                </c:pt>
                <c:pt idx="667">
                  <c:v>2097.3440000000001</c:v>
                </c:pt>
                <c:pt idx="668">
                  <c:v>2098.5940000000001</c:v>
                </c:pt>
                <c:pt idx="669">
                  <c:v>2099.5309999999999</c:v>
                </c:pt>
                <c:pt idx="670">
                  <c:v>2096.172</c:v>
                </c:pt>
                <c:pt idx="671">
                  <c:v>2096.5619999999999</c:v>
                </c:pt>
                <c:pt idx="672">
                  <c:v>2096.953</c:v>
                </c:pt>
                <c:pt idx="673">
                  <c:v>2098.75</c:v>
                </c:pt>
                <c:pt idx="674">
                  <c:v>2096.797</c:v>
                </c:pt>
                <c:pt idx="675">
                  <c:v>2097.9690000000001</c:v>
                </c:pt>
                <c:pt idx="676">
                  <c:v>2098.203</c:v>
                </c:pt>
                <c:pt idx="677">
                  <c:v>2098.3589999999999</c:v>
                </c:pt>
                <c:pt idx="678">
                  <c:v>2100.3910000000001</c:v>
                </c:pt>
                <c:pt idx="679">
                  <c:v>2097.7339999999999</c:v>
                </c:pt>
                <c:pt idx="680">
                  <c:v>2096.797</c:v>
                </c:pt>
                <c:pt idx="681">
                  <c:v>2098.3589999999999</c:v>
                </c:pt>
                <c:pt idx="682">
                  <c:v>2097.1869999999999</c:v>
                </c:pt>
                <c:pt idx="683">
                  <c:v>2096.797</c:v>
                </c:pt>
                <c:pt idx="684">
                  <c:v>2097.578</c:v>
                </c:pt>
                <c:pt idx="685">
                  <c:v>2098.75</c:v>
                </c:pt>
                <c:pt idx="686">
                  <c:v>2098.5940000000001</c:v>
                </c:pt>
                <c:pt idx="687">
                  <c:v>2096.172</c:v>
                </c:pt>
                <c:pt idx="688">
                  <c:v>2098.203</c:v>
                </c:pt>
                <c:pt idx="689">
                  <c:v>2100.547</c:v>
                </c:pt>
                <c:pt idx="690">
                  <c:v>2098.75</c:v>
                </c:pt>
                <c:pt idx="691">
                  <c:v>2099.375</c:v>
                </c:pt>
                <c:pt idx="692">
                  <c:v>2098.9839999999999</c:v>
                </c:pt>
                <c:pt idx="693">
                  <c:v>2099.5309999999999</c:v>
                </c:pt>
                <c:pt idx="694">
                  <c:v>2097.578</c:v>
                </c:pt>
                <c:pt idx="695">
                  <c:v>2098.9839999999999</c:v>
                </c:pt>
                <c:pt idx="696">
                  <c:v>2099.7660000000001</c:v>
                </c:pt>
                <c:pt idx="697">
                  <c:v>2096.172</c:v>
                </c:pt>
                <c:pt idx="698">
                  <c:v>2097.9690000000001</c:v>
                </c:pt>
                <c:pt idx="699">
                  <c:v>2096.797</c:v>
                </c:pt>
                <c:pt idx="700">
                  <c:v>2096.4059999999999</c:v>
                </c:pt>
                <c:pt idx="701">
                  <c:v>2097.578</c:v>
                </c:pt>
                <c:pt idx="702">
                  <c:v>2099.375</c:v>
                </c:pt>
                <c:pt idx="703">
                  <c:v>2096.953</c:v>
                </c:pt>
                <c:pt idx="704">
                  <c:v>2098.203</c:v>
                </c:pt>
                <c:pt idx="705">
                  <c:v>2095.547</c:v>
                </c:pt>
                <c:pt idx="706">
                  <c:v>2097.578</c:v>
                </c:pt>
                <c:pt idx="707">
                  <c:v>2099.1410000000001</c:v>
                </c:pt>
                <c:pt idx="708">
                  <c:v>2097.7339999999999</c:v>
                </c:pt>
                <c:pt idx="709">
                  <c:v>2097.7339999999999</c:v>
                </c:pt>
                <c:pt idx="710">
                  <c:v>2099.375</c:v>
                </c:pt>
                <c:pt idx="711">
                  <c:v>2098.5940000000001</c:v>
                </c:pt>
                <c:pt idx="712">
                  <c:v>2097.3440000000001</c:v>
                </c:pt>
                <c:pt idx="713">
                  <c:v>2096.5619999999999</c:v>
                </c:pt>
                <c:pt idx="714">
                  <c:v>2097.1869999999999</c:v>
                </c:pt>
                <c:pt idx="715">
                  <c:v>2095.3910000000001</c:v>
                </c:pt>
                <c:pt idx="716">
                  <c:v>2098.203</c:v>
                </c:pt>
                <c:pt idx="717">
                  <c:v>2098.75</c:v>
                </c:pt>
                <c:pt idx="718">
                  <c:v>2099.5309999999999</c:v>
                </c:pt>
                <c:pt idx="719">
                  <c:v>2099.1410000000001</c:v>
                </c:pt>
                <c:pt idx="720">
                  <c:v>2098.75</c:v>
                </c:pt>
                <c:pt idx="721">
                  <c:v>2097.9690000000001</c:v>
                </c:pt>
                <c:pt idx="722">
                  <c:v>2098.9839999999999</c:v>
                </c:pt>
                <c:pt idx="723">
                  <c:v>2097.3440000000001</c:v>
                </c:pt>
                <c:pt idx="724">
                  <c:v>2096.797</c:v>
                </c:pt>
                <c:pt idx="725">
                  <c:v>2099.1410000000001</c:v>
                </c:pt>
                <c:pt idx="726">
                  <c:v>2098.9839999999999</c:v>
                </c:pt>
                <c:pt idx="727">
                  <c:v>2096.797</c:v>
                </c:pt>
                <c:pt idx="728">
                  <c:v>2097.9690000000001</c:v>
                </c:pt>
                <c:pt idx="729">
                  <c:v>2099.375</c:v>
                </c:pt>
                <c:pt idx="730">
                  <c:v>2097.1869999999999</c:v>
                </c:pt>
                <c:pt idx="731">
                  <c:v>2097.7339999999999</c:v>
                </c:pt>
                <c:pt idx="732">
                  <c:v>2098.3589999999999</c:v>
                </c:pt>
                <c:pt idx="733">
                  <c:v>2098.203</c:v>
                </c:pt>
                <c:pt idx="734">
                  <c:v>2098.75</c:v>
                </c:pt>
                <c:pt idx="735">
                  <c:v>2100.7809999999999</c:v>
                </c:pt>
                <c:pt idx="736">
                  <c:v>2100</c:v>
                </c:pt>
                <c:pt idx="737">
                  <c:v>2099.5309999999999</c:v>
                </c:pt>
                <c:pt idx="738">
                  <c:v>2099.375</c:v>
                </c:pt>
                <c:pt idx="739">
                  <c:v>2099.7660000000001</c:v>
                </c:pt>
                <c:pt idx="740">
                  <c:v>2100</c:v>
                </c:pt>
                <c:pt idx="741">
                  <c:v>2097.1869999999999</c:v>
                </c:pt>
                <c:pt idx="742">
                  <c:v>2099.375</c:v>
                </c:pt>
                <c:pt idx="743">
                  <c:v>2098.3589999999999</c:v>
                </c:pt>
                <c:pt idx="744">
                  <c:v>2097.578</c:v>
                </c:pt>
                <c:pt idx="745">
                  <c:v>2098.5940000000001</c:v>
                </c:pt>
                <c:pt idx="746">
                  <c:v>2098.5940000000001</c:v>
                </c:pt>
                <c:pt idx="747">
                  <c:v>2099.375</c:v>
                </c:pt>
                <c:pt idx="748">
                  <c:v>2099.1410000000001</c:v>
                </c:pt>
                <c:pt idx="749">
                  <c:v>2097.9690000000001</c:v>
                </c:pt>
                <c:pt idx="750">
                  <c:v>2095.547</c:v>
                </c:pt>
                <c:pt idx="751">
                  <c:v>2100</c:v>
                </c:pt>
                <c:pt idx="752">
                  <c:v>2096.953</c:v>
                </c:pt>
                <c:pt idx="753">
                  <c:v>2099.7660000000001</c:v>
                </c:pt>
                <c:pt idx="754">
                  <c:v>2097.1869999999999</c:v>
                </c:pt>
                <c:pt idx="755">
                  <c:v>2098.75</c:v>
                </c:pt>
                <c:pt idx="756">
                  <c:v>2099.375</c:v>
                </c:pt>
                <c:pt idx="757">
                  <c:v>2097.578</c:v>
                </c:pt>
                <c:pt idx="758">
                  <c:v>2099.1410000000001</c:v>
                </c:pt>
                <c:pt idx="759">
                  <c:v>2096.5619999999999</c:v>
                </c:pt>
                <c:pt idx="760">
                  <c:v>2098.75</c:v>
                </c:pt>
                <c:pt idx="761">
                  <c:v>2099.1410000000001</c:v>
                </c:pt>
                <c:pt idx="762">
                  <c:v>2097.1869999999999</c:v>
                </c:pt>
                <c:pt idx="763">
                  <c:v>2097.3440000000001</c:v>
                </c:pt>
                <c:pt idx="764">
                  <c:v>2096.4059999999999</c:v>
                </c:pt>
                <c:pt idx="765">
                  <c:v>2098.3589999999999</c:v>
                </c:pt>
                <c:pt idx="766">
                  <c:v>2097.3440000000001</c:v>
                </c:pt>
                <c:pt idx="767">
                  <c:v>2098.75</c:v>
                </c:pt>
                <c:pt idx="768">
                  <c:v>2100.547</c:v>
                </c:pt>
                <c:pt idx="769">
                  <c:v>2098.3589999999999</c:v>
                </c:pt>
                <c:pt idx="770">
                  <c:v>2096.4059999999999</c:v>
                </c:pt>
                <c:pt idx="771">
                  <c:v>2096.5619999999999</c:v>
                </c:pt>
                <c:pt idx="772">
                  <c:v>2098.75</c:v>
                </c:pt>
                <c:pt idx="773">
                  <c:v>2099.5309999999999</c:v>
                </c:pt>
                <c:pt idx="774">
                  <c:v>2098.9839999999999</c:v>
                </c:pt>
                <c:pt idx="775">
                  <c:v>2097.7339999999999</c:v>
                </c:pt>
                <c:pt idx="776">
                  <c:v>2099.375</c:v>
                </c:pt>
                <c:pt idx="777">
                  <c:v>2097.9690000000001</c:v>
                </c:pt>
                <c:pt idx="778">
                  <c:v>2098.75</c:v>
                </c:pt>
                <c:pt idx="779">
                  <c:v>2100.3910000000001</c:v>
                </c:pt>
                <c:pt idx="780">
                  <c:v>2099.1410000000001</c:v>
                </c:pt>
                <c:pt idx="781">
                  <c:v>2097.3440000000001</c:v>
                </c:pt>
                <c:pt idx="782">
                  <c:v>2097.3440000000001</c:v>
                </c:pt>
                <c:pt idx="783">
                  <c:v>2098.5940000000001</c:v>
                </c:pt>
                <c:pt idx="784">
                  <c:v>2097.3440000000001</c:v>
                </c:pt>
                <c:pt idx="785">
                  <c:v>2096.4059999999999</c:v>
                </c:pt>
                <c:pt idx="786">
                  <c:v>2098.203</c:v>
                </c:pt>
                <c:pt idx="787">
                  <c:v>2096.5619999999999</c:v>
                </c:pt>
                <c:pt idx="788">
                  <c:v>2099.1410000000001</c:v>
                </c:pt>
                <c:pt idx="789">
                  <c:v>2098.203</c:v>
                </c:pt>
                <c:pt idx="790">
                  <c:v>2099.1410000000001</c:v>
                </c:pt>
                <c:pt idx="791">
                  <c:v>2097.1869999999999</c:v>
                </c:pt>
                <c:pt idx="792">
                  <c:v>2098.203</c:v>
                </c:pt>
                <c:pt idx="793">
                  <c:v>2098.5940000000001</c:v>
                </c:pt>
                <c:pt idx="794">
                  <c:v>2098.203</c:v>
                </c:pt>
                <c:pt idx="795">
                  <c:v>2096.953</c:v>
                </c:pt>
                <c:pt idx="796">
                  <c:v>2099.5309999999999</c:v>
                </c:pt>
                <c:pt idx="797">
                  <c:v>2096.172</c:v>
                </c:pt>
                <c:pt idx="798">
                  <c:v>2097.1869999999999</c:v>
                </c:pt>
                <c:pt idx="799">
                  <c:v>2098.203</c:v>
                </c:pt>
                <c:pt idx="800">
                  <c:v>2096.797</c:v>
                </c:pt>
                <c:pt idx="801">
                  <c:v>2096.5619999999999</c:v>
                </c:pt>
                <c:pt idx="802">
                  <c:v>2097.578</c:v>
                </c:pt>
                <c:pt idx="803">
                  <c:v>2098.203</c:v>
                </c:pt>
                <c:pt idx="804">
                  <c:v>2098.9839999999999</c:v>
                </c:pt>
                <c:pt idx="805">
                  <c:v>2099.1410000000001</c:v>
                </c:pt>
                <c:pt idx="806">
                  <c:v>2097.7339999999999</c:v>
                </c:pt>
                <c:pt idx="807">
                  <c:v>2097.1869999999999</c:v>
                </c:pt>
                <c:pt idx="808">
                  <c:v>2098.75</c:v>
                </c:pt>
                <c:pt idx="809">
                  <c:v>2098.9839999999999</c:v>
                </c:pt>
                <c:pt idx="810">
                  <c:v>2097.1869999999999</c:v>
                </c:pt>
                <c:pt idx="811">
                  <c:v>2098.203</c:v>
                </c:pt>
                <c:pt idx="812">
                  <c:v>2095.9369999999999</c:v>
                </c:pt>
                <c:pt idx="813">
                  <c:v>2097.578</c:v>
                </c:pt>
                <c:pt idx="814">
                  <c:v>2097.578</c:v>
                </c:pt>
                <c:pt idx="815">
                  <c:v>2094.7660000000001</c:v>
                </c:pt>
                <c:pt idx="816">
                  <c:v>2096.953</c:v>
                </c:pt>
                <c:pt idx="817">
                  <c:v>2096.5619999999999</c:v>
                </c:pt>
                <c:pt idx="818">
                  <c:v>2097.578</c:v>
                </c:pt>
                <c:pt idx="819">
                  <c:v>2095.7809999999999</c:v>
                </c:pt>
                <c:pt idx="820">
                  <c:v>2096.4059999999999</c:v>
                </c:pt>
                <c:pt idx="821">
                  <c:v>2095.1559999999999</c:v>
                </c:pt>
                <c:pt idx="822">
                  <c:v>2095.3910000000001</c:v>
                </c:pt>
                <c:pt idx="823">
                  <c:v>2097.9690000000001</c:v>
                </c:pt>
                <c:pt idx="824">
                  <c:v>2096.4059999999999</c:v>
                </c:pt>
                <c:pt idx="825">
                  <c:v>2094.1410000000001</c:v>
                </c:pt>
                <c:pt idx="826">
                  <c:v>2096.953</c:v>
                </c:pt>
                <c:pt idx="827">
                  <c:v>2095.547</c:v>
                </c:pt>
                <c:pt idx="828">
                  <c:v>2095.9369999999999</c:v>
                </c:pt>
                <c:pt idx="829">
                  <c:v>2095</c:v>
                </c:pt>
                <c:pt idx="830">
                  <c:v>2096.4059999999999</c:v>
                </c:pt>
                <c:pt idx="831">
                  <c:v>2096.4059999999999</c:v>
                </c:pt>
                <c:pt idx="832">
                  <c:v>2095.7809999999999</c:v>
                </c:pt>
                <c:pt idx="833">
                  <c:v>2095.3910000000001</c:v>
                </c:pt>
                <c:pt idx="834">
                  <c:v>2095</c:v>
                </c:pt>
                <c:pt idx="835">
                  <c:v>2097.1869999999999</c:v>
                </c:pt>
                <c:pt idx="836">
                  <c:v>2095.1559999999999</c:v>
                </c:pt>
                <c:pt idx="837">
                  <c:v>2093.3589999999999</c:v>
                </c:pt>
                <c:pt idx="838">
                  <c:v>2094.7660000000001</c:v>
                </c:pt>
                <c:pt idx="839">
                  <c:v>2094.5309999999999</c:v>
                </c:pt>
                <c:pt idx="840">
                  <c:v>2091.953</c:v>
                </c:pt>
                <c:pt idx="841">
                  <c:v>2095</c:v>
                </c:pt>
                <c:pt idx="842">
                  <c:v>2095.9369999999999</c:v>
                </c:pt>
                <c:pt idx="843">
                  <c:v>2093.9839999999999</c:v>
                </c:pt>
                <c:pt idx="844">
                  <c:v>2093.5940000000001</c:v>
                </c:pt>
                <c:pt idx="845">
                  <c:v>2091.797</c:v>
                </c:pt>
                <c:pt idx="846">
                  <c:v>2093.9839999999999</c:v>
                </c:pt>
                <c:pt idx="847">
                  <c:v>2092.7339999999999</c:v>
                </c:pt>
                <c:pt idx="848">
                  <c:v>2095.1559999999999</c:v>
                </c:pt>
                <c:pt idx="849">
                  <c:v>2093.75</c:v>
                </c:pt>
                <c:pt idx="850">
                  <c:v>2090.3910000000001</c:v>
                </c:pt>
                <c:pt idx="851">
                  <c:v>2091.953</c:v>
                </c:pt>
                <c:pt idx="852">
                  <c:v>2092.3440000000001</c:v>
                </c:pt>
                <c:pt idx="853">
                  <c:v>2090.9369999999999</c:v>
                </c:pt>
                <c:pt idx="854">
                  <c:v>2092.3440000000001</c:v>
                </c:pt>
                <c:pt idx="855">
                  <c:v>2092.7339999999999</c:v>
                </c:pt>
                <c:pt idx="856">
                  <c:v>2093.203</c:v>
                </c:pt>
                <c:pt idx="857">
                  <c:v>2092.1869999999999</c:v>
                </c:pt>
                <c:pt idx="858">
                  <c:v>2091.953</c:v>
                </c:pt>
                <c:pt idx="859">
                  <c:v>2091.953</c:v>
                </c:pt>
                <c:pt idx="860">
                  <c:v>2092.7339999999999</c:v>
                </c:pt>
                <c:pt idx="861">
                  <c:v>2091.953</c:v>
                </c:pt>
                <c:pt idx="862">
                  <c:v>2089.1410000000001</c:v>
                </c:pt>
                <c:pt idx="863">
                  <c:v>2088.5940000000001</c:v>
                </c:pt>
                <c:pt idx="864">
                  <c:v>2090.7809999999999</c:v>
                </c:pt>
                <c:pt idx="865">
                  <c:v>2090.1559999999999</c:v>
                </c:pt>
                <c:pt idx="866">
                  <c:v>2089.7660000000001</c:v>
                </c:pt>
                <c:pt idx="867">
                  <c:v>2088.75</c:v>
                </c:pt>
                <c:pt idx="868">
                  <c:v>2089.5309999999999</c:v>
                </c:pt>
                <c:pt idx="869">
                  <c:v>2088.203</c:v>
                </c:pt>
                <c:pt idx="870">
                  <c:v>2090.9369999999999</c:v>
                </c:pt>
                <c:pt idx="871">
                  <c:v>2089.7660000000001</c:v>
                </c:pt>
                <c:pt idx="872">
                  <c:v>2089.375</c:v>
                </c:pt>
                <c:pt idx="873">
                  <c:v>2088.3589999999999</c:v>
                </c:pt>
                <c:pt idx="874">
                  <c:v>2088.3589999999999</c:v>
                </c:pt>
                <c:pt idx="875">
                  <c:v>2086.797</c:v>
                </c:pt>
                <c:pt idx="876">
                  <c:v>2086.953</c:v>
                </c:pt>
                <c:pt idx="877">
                  <c:v>2085.7809999999999</c:v>
                </c:pt>
                <c:pt idx="878">
                  <c:v>2087.3440000000001</c:v>
                </c:pt>
                <c:pt idx="879">
                  <c:v>2087.1869999999999</c:v>
                </c:pt>
                <c:pt idx="880">
                  <c:v>2087.1869999999999</c:v>
                </c:pt>
                <c:pt idx="881">
                  <c:v>2085.547</c:v>
                </c:pt>
                <c:pt idx="882">
                  <c:v>2086.5619999999999</c:v>
                </c:pt>
                <c:pt idx="883">
                  <c:v>2086.5619999999999</c:v>
                </c:pt>
                <c:pt idx="884">
                  <c:v>2087.578</c:v>
                </c:pt>
                <c:pt idx="885">
                  <c:v>2085.7809999999999</c:v>
                </c:pt>
                <c:pt idx="886">
                  <c:v>2085.3910000000001</c:v>
                </c:pt>
                <c:pt idx="887">
                  <c:v>2085.3910000000001</c:v>
                </c:pt>
                <c:pt idx="888">
                  <c:v>2083.75</c:v>
                </c:pt>
                <c:pt idx="889">
                  <c:v>2086.172</c:v>
                </c:pt>
                <c:pt idx="890">
                  <c:v>2083.5940000000001</c:v>
                </c:pt>
                <c:pt idx="891">
                  <c:v>2082.578</c:v>
                </c:pt>
                <c:pt idx="892">
                  <c:v>2085.3910000000001</c:v>
                </c:pt>
                <c:pt idx="893">
                  <c:v>2081.953</c:v>
                </c:pt>
                <c:pt idx="894">
                  <c:v>2082.3440000000001</c:v>
                </c:pt>
                <c:pt idx="895">
                  <c:v>2082.9690000000001</c:v>
                </c:pt>
                <c:pt idx="896">
                  <c:v>2082.9690000000001</c:v>
                </c:pt>
                <c:pt idx="897">
                  <c:v>2081.797</c:v>
                </c:pt>
                <c:pt idx="898">
                  <c:v>2081.5619999999999</c:v>
                </c:pt>
                <c:pt idx="899">
                  <c:v>2083.3589999999999</c:v>
                </c:pt>
                <c:pt idx="900">
                  <c:v>2082.1869999999999</c:v>
                </c:pt>
                <c:pt idx="901">
                  <c:v>2084.1410000000001</c:v>
                </c:pt>
                <c:pt idx="902">
                  <c:v>2081.797</c:v>
                </c:pt>
                <c:pt idx="903">
                  <c:v>2083.3589999999999</c:v>
                </c:pt>
                <c:pt idx="904">
                  <c:v>2081.797</c:v>
                </c:pt>
                <c:pt idx="905">
                  <c:v>2077.7339999999999</c:v>
                </c:pt>
                <c:pt idx="906">
                  <c:v>2074.375</c:v>
                </c:pt>
                <c:pt idx="907">
                  <c:v>2080.7809999999999</c:v>
                </c:pt>
                <c:pt idx="908">
                  <c:v>2082.1869999999999</c:v>
                </c:pt>
                <c:pt idx="909">
                  <c:v>2080.9369999999999</c:v>
                </c:pt>
                <c:pt idx="910">
                  <c:v>2081.4059999999999</c:v>
                </c:pt>
                <c:pt idx="911">
                  <c:v>2080.9369999999999</c:v>
                </c:pt>
                <c:pt idx="912">
                  <c:v>2078.3589999999999</c:v>
                </c:pt>
                <c:pt idx="913">
                  <c:v>2079.375</c:v>
                </c:pt>
                <c:pt idx="914">
                  <c:v>2078.3589999999999</c:v>
                </c:pt>
                <c:pt idx="915">
                  <c:v>2076.4059999999999</c:v>
                </c:pt>
                <c:pt idx="916">
                  <c:v>2079.375</c:v>
                </c:pt>
                <c:pt idx="917">
                  <c:v>2075.547</c:v>
                </c:pt>
                <c:pt idx="918">
                  <c:v>2077.1869999999999</c:v>
                </c:pt>
                <c:pt idx="919">
                  <c:v>2076.5619999999999</c:v>
                </c:pt>
                <c:pt idx="920">
                  <c:v>2079.1410000000001</c:v>
                </c:pt>
                <c:pt idx="921">
                  <c:v>2075.9369999999999</c:v>
                </c:pt>
                <c:pt idx="922">
                  <c:v>2077.3440000000001</c:v>
                </c:pt>
                <c:pt idx="923">
                  <c:v>2078.3589999999999</c:v>
                </c:pt>
                <c:pt idx="924">
                  <c:v>2077.578</c:v>
                </c:pt>
                <c:pt idx="925">
                  <c:v>2076.5619999999999</c:v>
                </c:pt>
                <c:pt idx="926">
                  <c:v>2075.9369999999999</c:v>
                </c:pt>
                <c:pt idx="927">
                  <c:v>2078.75</c:v>
                </c:pt>
                <c:pt idx="928">
                  <c:v>2078.203</c:v>
                </c:pt>
                <c:pt idx="929">
                  <c:v>2077.7339999999999</c:v>
                </c:pt>
                <c:pt idx="930">
                  <c:v>2078.5940000000001</c:v>
                </c:pt>
                <c:pt idx="931">
                  <c:v>2076.172</c:v>
                </c:pt>
                <c:pt idx="932">
                  <c:v>2077.578</c:v>
                </c:pt>
                <c:pt idx="933">
                  <c:v>2076.172</c:v>
                </c:pt>
                <c:pt idx="934">
                  <c:v>2075.547</c:v>
                </c:pt>
                <c:pt idx="935">
                  <c:v>2078.75</c:v>
                </c:pt>
                <c:pt idx="936">
                  <c:v>2077.578</c:v>
                </c:pt>
                <c:pt idx="937">
                  <c:v>2078.3589999999999</c:v>
                </c:pt>
                <c:pt idx="938">
                  <c:v>2076.953</c:v>
                </c:pt>
                <c:pt idx="939">
                  <c:v>2077.1869999999999</c:v>
                </c:pt>
                <c:pt idx="940">
                  <c:v>2077.7339999999999</c:v>
                </c:pt>
                <c:pt idx="941">
                  <c:v>2078.203</c:v>
                </c:pt>
                <c:pt idx="942">
                  <c:v>2081.172</c:v>
                </c:pt>
                <c:pt idx="943">
                  <c:v>2077.9690000000001</c:v>
                </c:pt>
                <c:pt idx="944">
                  <c:v>2078.75</c:v>
                </c:pt>
                <c:pt idx="945">
                  <c:v>2078.75</c:v>
                </c:pt>
                <c:pt idx="946">
                  <c:v>2080.9369999999999</c:v>
                </c:pt>
                <c:pt idx="947">
                  <c:v>2079.1410000000001</c:v>
                </c:pt>
                <c:pt idx="948">
                  <c:v>2080.547</c:v>
                </c:pt>
                <c:pt idx="949">
                  <c:v>2079.1410000000001</c:v>
                </c:pt>
                <c:pt idx="950">
                  <c:v>2080.7809999999999</c:v>
                </c:pt>
                <c:pt idx="951">
                  <c:v>2082.7339999999999</c:v>
                </c:pt>
                <c:pt idx="952">
                  <c:v>2082.3440000000001</c:v>
                </c:pt>
                <c:pt idx="953">
                  <c:v>2082.1869999999999</c:v>
                </c:pt>
                <c:pt idx="954">
                  <c:v>2081.953</c:v>
                </c:pt>
                <c:pt idx="955">
                  <c:v>2081.797</c:v>
                </c:pt>
                <c:pt idx="956">
                  <c:v>2082.3440000000001</c:v>
                </c:pt>
                <c:pt idx="957">
                  <c:v>2082.3440000000001</c:v>
                </c:pt>
                <c:pt idx="958">
                  <c:v>2083.9839999999999</c:v>
                </c:pt>
                <c:pt idx="959">
                  <c:v>2082.9690000000001</c:v>
                </c:pt>
                <c:pt idx="960">
                  <c:v>2087.3440000000001</c:v>
                </c:pt>
                <c:pt idx="961">
                  <c:v>2084.5309999999999</c:v>
                </c:pt>
                <c:pt idx="962">
                  <c:v>2085.3910000000001</c:v>
                </c:pt>
                <c:pt idx="963">
                  <c:v>2085.7809999999999</c:v>
                </c:pt>
                <c:pt idx="964">
                  <c:v>2085.3910000000001</c:v>
                </c:pt>
                <c:pt idx="965">
                  <c:v>2085</c:v>
                </c:pt>
                <c:pt idx="966">
                  <c:v>2086.953</c:v>
                </c:pt>
                <c:pt idx="967">
                  <c:v>2088.3589999999999</c:v>
                </c:pt>
                <c:pt idx="968">
                  <c:v>2088.3589999999999</c:v>
                </c:pt>
                <c:pt idx="969">
                  <c:v>2089.1410000000001</c:v>
                </c:pt>
                <c:pt idx="970">
                  <c:v>2090.1559999999999</c:v>
                </c:pt>
                <c:pt idx="971">
                  <c:v>2090.547</c:v>
                </c:pt>
                <c:pt idx="972">
                  <c:v>2091.797</c:v>
                </c:pt>
                <c:pt idx="973">
                  <c:v>2088.9839999999999</c:v>
                </c:pt>
                <c:pt idx="974">
                  <c:v>2086.797</c:v>
                </c:pt>
                <c:pt idx="975">
                  <c:v>2087.1869999999999</c:v>
                </c:pt>
                <c:pt idx="976">
                  <c:v>2088.3589999999999</c:v>
                </c:pt>
                <c:pt idx="977">
                  <c:v>2086.953</c:v>
                </c:pt>
                <c:pt idx="978">
                  <c:v>2086.5619999999999</c:v>
                </c:pt>
                <c:pt idx="979">
                  <c:v>2085.3910000000001</c:v>
                </c:pt>
                <c:pt idx="980">
                  <c:v>2083.5940000000001</c:v>
                </c:pt>
                <c:pt idx="981">
                  <c:v>2083.203</c:v>
                </c:pt>
                <c:pt idx="982">
                  <c:v>2087.3440000000001</c:v>
                </c:pt>
                <c:pt idx="983">
                  <c:v>2086.5619999999999</c:v>
                </c:pt>
                <c:pt idx="984">
                  <c:v>2086.797</c:v>
                </c:pt>
                <c:pt idx="985">
                  <c:v>2088.5940000000001</c:v>
                </c:pt>
                <c:pt idx="986">
                  <c:v>2089.375</c:v>
                </c:pt>
                <c:pt idx="987">
                  <c:v>2087.3440000000001</c:v>
                </c:pt>
                <c:pt idx="988">
                  <c:v>2090.547</c:v>
                </c:pt>
                <c:pt idx="989">
                  <c:v>2088.75</c:v>
                </c:pt>
                <c:pt idx="990">
                  <c:v>2088.9839999999999</c:v>
                </c:pt>
                <c:pt idx="991">
                  <c:v>2088.9839999999999</c:v>
                </c:pt>
                <c:pt idx="992">
                  <c:v>2086.172</c:v>
                </c:pt>
                <c:pt idx="993">
                  <c:v>2088.5940000000001</c:v>
                </c:pt>
                <c:pt idx="994">
                  <c:v>2086.5619999999999</c:v>
                </c:pt>
                <c:pt idx="995">
                  <c:v>2087.1869999999999</c:v>
                </c:pt>
                <c:pt idx="996">
                  <c:v>2086.4059999999999</c:v>
                </c:pt>
                <c:pt idx="997">
                  <c:v>2086.4059999999999</c:v>
                </c:pt>
                <c:pt idx="998">
                  <c:v>2090</c:v>
                </c:pt>
                <c:pt idx="999">
                  <c:v>2086.953</c:v>
                </c:pt>
                <c:pt idx="1000">
                  <c:v>2086.5619999999999</c:v>
                </c:pt>
                <c:pt idx="1001">
                  <c:v>2087.578</c:v>
                </c:pt>
                <c:pt idx="1002">
                  <c:v>2085.9369999999999</c:v>
                </c:pt>
                <c:pt idx="1003">
                  <c:v>2085</c:v>
                </c:pt>
                <c:pt idx="1004">
                  <c:v>2087.7339999999999</c:v>
                </c:pt>
                <c:pt idx="1005">
                  <c:v>2086.797</c:v>
                </c:pt>
                <c:pt idx="1006">
                  <c:v>2084.7660000000001</c:v>
                </c:pt>
                <c:pt idx="1007">
                  <c:v>2088.75</c:v>
                </c:pt>
                <c:pt idx="1008">
                  <c:v>2085.1559999999999</c:v>
                </c:pt>
                <c:pt idx="1009">
                  <c:v>2086.953</c:v>
                </c:pt>
                <c:pt idx="1010">
                  <c:v>2083.75</c:v>
                </c:pt>
                <c:pt idx="1011">
                  <c:v>2083.203</c:v>
                </c:pt>
                <c:pt idx="1012">
                  <c:v>2087.7339999999999</c:v>
                </c:pt>
                <c:pt idx="1013">
                  <c:v>2082.3440000000001</c:v>
                </c:pt>
                <c:pt idx="1014">
                  <c:v>2081.797</c:v>
                </c:pt>
                <c:pt idx="1015">
                  <c:v>2083.75</c:v>
                </c:pt>
                <c:pt idx="1016">
                  <c:v>2080.7809999999999</c:v>
                </c:pt>
                <c:pt idx="1017">
                  <c:v>2083.203</c:v>
                </c:pt>
                <c:pt idx="1018">
                  <c:v>2085.3910000000001</c:v>
                </c:pt>
                <c:pt idx="1019">
                  <c:v>2081.5619999999999</c:v>
                </c:pt>
                <c:pt idx="1020">
                  <c:v>2081.5619999999999</c:v>
                </c:pt>
                <c:pt idx="1021">
                  <c:v>2087.3440000000001</c:v>
                </c:pt>
                <c:pt idx="1022">
                  <c:v>2085.547</c:v>
                </c:pt>
                <c:pt idx="1023">
                  <c:v>2085.3910000000001</c:v>
                </c:pt>
                <c:pt idx="1024">
                  <c:v>2084.1410000000001</c:v>
                </c:pt>
                <c:pt idx="1025">
                  <c:v>2083.75</c:v>
                </c:pt>
                <c:pt idx="1026">
                  <c:v>2082.3440000000001</c:v>
                </c:pt>
                <c:pt idx="1027">
                  <c:v>2084.5309999999999</c:v>
                </c:pt>
                <c:pt idx="1028">
                  <c:v>2085</c:v>
                </c:pt>
                <c:pt idx="1029">
                  <c:v>2085.547</c:v>
                </c:pt>
                <c:pt idx="1030">
                  <c:v>2085.7809999999999</c:v>
                </c:pt>
                <c:pt idx="1031">
                  <c:v>2084.375</c:v>
                </c:pt>
                <c:pt idx="1032">
                  <c:v>2083.9839999999999</c:v>
                </c:pt>
                <c:pt idx="1033">
                  <c:v>2084.7660000000001</c:v>
                </c:pt>
                <c:pt idx="1034">
                  <c:v>2082.7339999999999</c:v>
                </c:pt>
                <c:pt idx="1035">
                  <c:v>2083.5940000000001</c:v>
                </c:pt>
                <c:pt idx="1036">
                  <c:v>2083.75</c:v>
                </c:pt>
                <c:pt idx="1037">
                  <c:v>2084.1410000000001</c:v>
                </c:pt>
                <c:pt idx="1038">
                  <c:v>2083.3589999999999</c:v>
                </c:pt>
                <c:pt idx="1039">
                  <c:v>2087.1869999999999</c:v>
                </c:pt>
                <c:pt idx="1040">
                  <c:v>2085.7809999999999</c:v>
                </c:pt>
                <c:pt idx="1041">
                  <c:v>2084.1410000000001</c:v>
                </c:pt>
                <c:pt idx="1042">
                  <c:v>2081.797</c:v>
                </c:pt>
                <c:pt idx="1043">
                  <c:v>2083.9839999999999</c:v>
                </c:pt>
                <c:pt idx="1044">
                  <c:v>2085.3910000000001</c:v>
                </c:pt>
                <c:pt idx="1045">
                  <c:v>2086.5619999999999</c:v>
                </c:pt>
                <c:pt idx="1046">
                  <c:v>2087.7339999999999</c:v>
                </c:pt>
                <c:pt idx="1047">
                  <c:v>2085.3910000000001</c:v>
                </c:pt>
                <c:pt idx="1048">
                  <c:v>2085.9369999999999</c:v>
                </c:pt>
                <c:pt idx="1049">
                  <c:v>2084.5309999999999</c:v>
                </c:pt>
                <c:pt idx="1050">
                  <c:v>2085.7809999999999</c:v>
                </c:pt>
                <c:pt idx="1051">
                  <c:v>2085.547</c:v>
                </c:pt>
                <c:pt idx="1052">
                  <c:v>2085.7809999999999</c:v>
                </c:pt>
                <c:pt idx="1053">
                  <c:v>2085.1559999999999</c:v>
                </c:pt>
                <c:pt idx="1054">
                  <c:v>2085.9369999999999</c:v>
                </c:pt>
                <c:pt idx="1055">
                  <c:v>2085.9369999999999</c:v>
                </c:pt>
                <c:pt idx="1056">
                  <c:v>2086.953</c:v>
                </c:pt>
                <c:pt idx="1057">
                  <c:v>2085.7809999999999</c:v>
                </c:pt>
                <c:pt idx="1058">
                  <c:v>2088.3589999999999</c:v>
                </c:pt>
                <c:pt idx="1059">
                  <c:v>2087.1869999999999</c:v>
                </c:pt>
                <c:pt idx="1060">
                  <c:v>2087.3440000000001</c:v>
                </c:pt>
                <c:pt idx="1061">
                  <c:v>2087.3440000000001</c:v>
                </c:pt>
                <c:pt idx="1062">
                  <c:v>2089.5309999999999</c:v>
                </c:pt>
                <c:pt idx="1063">
                  <c:v>2085.1559999999999</c:v>
                </c:pt>
                <c:pt idx="1064">
                  <c:v>2087.578</c:v>
                </c:pt>
                <c:pt idx="1065">
                  <c:v>2086.5619999999999</c:v>
                </c:pt>
                <c:pt idx="1066">
                  <c:v>2088.203</c:v>
                </c:pt>
                <c:pt idx="1067">
                  <c:v>2087.1869999999999</c:v>
                </c:pt>
                <c:pt idx="1068">
                  <c:v>2088.3589999999999</c:v>
                </c:pt>
                <c:pt idx="1069">
                  <c:v>2086.5619999999999</c:v>
                </c:pt>
                <c:pt idx="1070">
                  <c:v>2086.797</c:v>
                </c:pt>
                <c:pt idx="1071">
                  <c:v>2085</c:v>
                </c:pt>
                <c:pt idx="1072">
                  <c:v>2087.3440000000001</c:v>
                </c:pt>
                <c:pt idx="1073">
                  <c:v>2086.953</c:v>
                </c:pt>
                <c:pt idx="1074">
                  <c:v>2085</c:v>
                </c:pt>
                <c:pt idx="1075">
                  <c:v>2085.3910000000001</c:v>
                </c:pt>
                <c:pt idx="1076">
                  <c:v>2084.7660000000001</c:v>
                </c:pt>
                <c:pt idx="1077">
                  <c:v>2085.9369999999999</c:v>
                </c:pt>
                <c:pt idx="1078">
                  <c:v>2088.203</c:v>
                </c:pt>
                <c:pt idx="1079">
                  <c:v>2086.4059999999999</c:v>
                </c:pt>
                <c:pt idx="1080">
                  <c:v>2086.172</c:v>
                </c:pt>
                <c:pt idx="1081">
                  <c:v>2083.75</c:v>
                </c:pt>
                <c:pt idx="1082">
                  <c:v>2084.5309999999999</c:v>
                </c:pt>
                <c:pt idx="1083">
                  <c:v>2085.1559999999999</c:v>
                </c:pt>
                <c:pt idx="1084">
                  <c:v>2084.1410000000001</c:v>
                </c:pt>
                <c:pt idx="1085">
                  <c:v>2083.9839999999999</c:v>
                </c:pt>
                <c:pt idx="1086">
                  <c:v>2086.4059999999999</c:v>
                </c:pt>
                <c:pt idx="1087">
                  <c:v>2082.9690000000001</c:v>
                </c:pt>
                <c:pt idx="1088">
                  <c:v>2086.172</c:v>
                </c:pt>
                <c:pt idx="1089">
                  <c:v>2083.5940000000001</c:v>
                </c:pt>
                <c:pt idx="1090">
                  <c:v>2085.9369999999999</c:v>
                </c:pt>
                <c:pt idx="1091">
                  <c:v>2084.375</c:v>
                </c:pt>
                <c:pt idx="1092">
                  <c:v>2085</c:v>
                </c:pt>
                <c:pt idx="1093">
                  <c:v>2084.375</c:v>
                </c:pt>
                <c:pt idx="1094">
                  <c:v>2084.7660000000001</c:v>
                </c:pt>
                <c:pt idx="1095">
                  <c:v>2084.1410000000001</c:v>
                </c:pt>
                <c:pt idx="1096">
                  <c:v>2080.547</c:v>
                </c:pt>
                <c:pt idx="1097">
                  <c:v>2085.1559999999999</c:v>
                </c:pt>
                <c:pt idx="1098">
                  <c:v>2083.9839999999999</c:v>
                </c:pt>
                <c:pt idx="1099">
                  <c:v>2081.4059999999999</c:v>
                </c:pt>
                <c:pt idx="1100">
                  <c:v>2084.1410000000001</c:v>
                </c:pt>
                <c:pt idx="1101">
                  <c:v>2079.7660000000001</c:v>
                </c:pt>
                <c:pt idx="1102">
                  <c:v>2081.4059999999999</c:v>
                </c:pt>
                <c:pt idx="1103">
                  <c:v>2083.75</c:v>
                </c:pt>
                <c:pt idx="1104">
                  <c:v>2083.3589999999999</c:v>
                </c:pt>
                <c:pt idx="1105">
                  <c:v>2080.1559999999999</c:v>
                </c:pt>
                <c:pt idx="1106">
                  <c:v>2080</c:v>
                </c:pt>
                <c:pt idx="1107">
                  <c:v>2078.5940000000001</c:v>
                </c:pt>
                <c:pt idx="1108">
                  <c:v>2079.1410000000001</c:v>
                </c:pt>
                <c:pt idx="1109">
                  <c:v>2080.7809999999999</c:v>
                </c:pt>
                <c:pt idx="1110">
                  <c:v>2078.75</c:v>
                </c:pt>
                <c:pt idx="1111">
                  <c:v>2081.5619999999999</c:v>
                </c:pt>
                <c:pt idx="1112">
                  <c:v>2078.203</c:v>
                </c:pt>
                <c:pt idx="1113">
                  <c:v>2082.1869999999999</c:v>
                </c:pt>
                <c:pt idx="1114">
                  <c:v>2102.578</c:v>
                </c:pt>
                <c:pt idx="1115">
                  <c:v>2102.578</c:v>
                </c:pt>
                <c:pt idx="1116">
                  <c:v>2095</c:v>
                </c:pt>
                <c:pt idx="1117">
                  <c:v>2102.9690000000001</c:v>
                </c:pt>
                <c:pt idx="1118">
                  <c:v>2106.4059999999999</c:v>
                </c:pt>
                <c:pt idx="1119">
                  <c:v>2115.9369999999999</c:v>
                </c:pt>
                <c:pt idx="1120">
                  <c:v>2115.7809999999999</c:v>
                </c:pt>
                <c:pt idx="1121">
                  <c:v>2131.172</c:v>
                </c:pt>
                <c:pt idx="1122">
                  <c:v>2131.953</c:v>
                </c:pt>
                <c:pt idx="1123">
                  <c:v>2129.7660000000001</c:v>
                </c:pt>
                <c:pt idx="1124">
                  <c:v>2130.7809999999999</c:v>
                </c:pt>
                <c:pt idx="1125">
                  <c:v>2132.3440000000001</c:v>
                </c:pt>
                <c:pt idx="1126">
                  <c:v>2133.203</c:v>
                </c:pt>
                <c:pt idx="1127">
                  <c:v>2131.4059999999999</c:v>
                </c:pt>
                <c:pt idx="1128">
                  <c:v>2134.1410000000001</c:v>
                </c:pt>
                <c:pt idx="1129">
                  <c:v>2131.4059999999999</c:v>
                </c:pt>
                <c:pt idx="1130">
                  <c:v>2132.1869999999999</c:v>
                </c:pt>
                <c:pt idx="1131">
                  <c:v>2131.953</c:v>
                </c:pt>
                <c:pt idx="1132">
                  <c:v>2131.172</c:v>
                </c:pt>
                <c:pt idx="1133">
                  <c:v>2132.3440000000001</c:v>
                </c:pt>
                <c:pt idx="1134">
                  <c:v>2133.203</c:v>
                </c:pt>
                <c:pt idx="1135">
                  <c:v>2131.5619999999999</c:v>
                </c:pt>
                <c:pt idx="1136">
                  <c:v>2131.953</c:v>
                </c:pt>
                <c:pt idx="1137">
                  <c:v>2131.953</c:v>
                </c:pt>
                <c:pt idx="1138">
                  <c:v>2131.4059999999999</c:v>
                </c:pt>
                <c:pt idx="1139">
                  <c:v>2130.1559999999999</c:v>
                </c:pt>
                <c:pt idx="1140">
                  <c:v>2130.3910000000001</c:v>
                </c:pt>
                <c:pt idx="1141">
                  <c:v>2131.4059999999999</c:v>
                </c:pt>
                <c:pt idx="1142">
                  <c:v>2131.172</c:v>
                </c:pt>
                <c:pt idx="1143">
                  <c:v>2130.1559999999999</c:v>
                </c:pt>
                <c:pt idx="1144">
                  <c:v>2132.1869999999999</c:v>
                </c:pt>
                <c:pt idx="1145">
                  <c:v>2130.9369999999999</c:v>
                </c:pt>
                <c:pt idx="1146">
                  <c:v>2130.1559999999999</c:v>
                </c:pt>
                <c:pt idx="1147">
                  <c:v>2130.547</c:v>
                </c:pt>
                <c:pt idx="1148">
                  <c:v>2130.1559999999999</c:v>
                </c:pt>
                <c:pt idx="1149">
                  <c:v>2127.9690000000001</c:v>
                </c:pt>
                <c:pt idx="1150">
                  <c:v>2129.1410000000001</c:v>
                </c:pt>
                <c:pt idx="1151">
                  <c:v>2129.7660000000001</c:v>
                </c:pt>
                <c:pt idx="1152">
                  <c:v>2127.1869999999999</c:v>
                </c:pt>
                <c:pt idx="1153">
                  <c:v>2126.5619999999999</c:v>
                </c:pt>
                <c:pt idx="1154">
                  <c:v>2128.5940000000001</c:v>
                </c:pt>
                <c:pt idx="1155">
                  <c:v>2126.953</c:v>
                </c:pt>
                <c:pt idx="1156">
                  <c:v>2128.75</c:v>
                </c:pt>
                <c:pt idx="1157">
                  <c:v>2125.9369999999999</c:v>
                </c:pt>
                <c:pt idx="1158">
                  <c:v>2127.578</c:v>
                </c:pt>
                <c:pt idx="1159">
                  <c:v>2126.4059999999999</c:v>
                </c:pt>
                <c:pt idx="1160">
                  <c:v>2128.203</c:v>
                </c:pt>
                <c:pt idx="1161">
                  <c:v>2125.1559999999999</c:v>
                </c:pt>
                <c:pt idx="1162">
                  <c:v>2127.9690000000001</c:v>
                </c:pt>
                <c:pt idx="1163">
                  <c:v>2125</c:v>
                </c:pt>
                <c:pt idx="1164">
                  <c:v>2127.1869999999999</c:v>
                </c:pt>
                <c:pt idx="1165">
                  <c:v>2125.3910000000001</c:v>
                </c:pt>
                <c:pt idx="1166">
                  <c:v>2125</c:v>
                </c:pt>
                <c:pt idx="1167">
                  <c:v>2124.5309999999999</c:v>
                </c:pt>
                <c:pt idx="1168">
                  <c:v>2122.578</c:v>
                </c:pt>
                <c:pt idx="1169">
                  <c:v>2122.578</c:v>
                </c:pt>
                <c:pt idx="1170">
                  <c:v>2122.7339999999999</c:v>
                </c:pt>
                <c:pt idx="1171">
                  <c:v>2122.3440000000001</c:v>
                </c:pt>
                <c:pt idx="1172">
                  <c:v>2121.953</c:v>
                </c:pt>
                <c:pt idx="1173">
                  <c:v>2122.3440000000001</c:v>
                </c:pt>
                <c:pt idx="1174">
                  <c:v>2122.1869999999999</c:v>
                </c:pt>
                <c:pt idx="1175">
                  <c:v>2124.375</c:v>
                </c:pt>
                <c:pt idx="1176">
                  <c:v>2121.5619999999999</c:v>
                </c:pt>
                <c:pt idx="1177">
                  <c:v>2121.953</c:v>
                </c:pt>
                <c:pt idx="1178">
                  <c:v>2120.547</c:v>
                </c:pt>
                <c:pt idx="1179">
                  <c:v>2122.1869999999999</c:v>
                </c:pt>
                <c:pt idx="1180">
                  <c:v>2121.5619999999999</c:v>
                </c:pt>
                <c:pt idx="1181">
                  <c:v>2121.797</c:v>
                </c:pt>
                <c:pt idx="1182">
                  <c:v>2121.4059999999999</c:v>
                </c:pt>
                <c:pt idx="1183">
                  <c:v>2121.953</c:v>
                </c:pt>
                <c:pt idx="1184">
                  <c:v>2121.953</c:v>
                </c:pt>
                <c:pt idx="1185">
                  <c:v>2120.547</c:v>
                </c:pt>
                <c:pt idx="1186">
                  <c:v>2122.3440000000001</c:v>
                </c:pt>
                <c:pt idx="1187">
                  <c:v>2123.3589999999999</c:v>
                </c:pt>
                <c:pt idx="1188">
                  <c:v>2121.953</c:v>
                </c:pt>
                <c:pt idx="1189">
                  <c:v>2120.547</c:v>
                </c:pt>
                <c:pt idx="1190">
                  <c:v>2122.9690000000001</c:v>
                </c:pt>
                <c:pt idx="1191">
                  <c:v>2121.4059999999999</c:v>
                </c:pt>
                <c:pt idx="1192">
                  <c:v>2123.9839999999999</c:v>
                </c:pt>
                <c:pt idx="1193">
                  <c:v>2119.7660000000001</c:v>
                </c:pt>
                <c:pt idx="1194">
                  <c:v>2121.172</c:v>
                </c:pt>
                <c:pt idx="1195">
                  <c:v>2121.953</c:v>
                </c:pt>
                <c:pt idx="1196">
                  <c:v>2120.7809999999999</c:v>
                </c:pt>
                <c:pt idx="1197">
                  <c:v>2121.172</c:v>
                </c:pt>
                <c:pt idx="1198">
                  <c:v>2119.5309999999999</c:v>
                </c:pt>
                <c:pt idx="1199">
                  <c:v>2120.9369999999999</c:v>
                </c:pt>
                <c:pt idx="1200">
                  <c:v>2123.75</c:v>
                </c:pt>
                <c:pt idx="1201">
                  <c:v>2124.1410000000001</c:v>
                </c:pt>
                <c:pt idx="1202">
                  <c:v>2126.4059999999999</c:v>
                </c:pt>
                <c:pt idx="1203">
                  <c:v>2127.1869999999999</c:v>
                </c:pt>
                <c:pt idx="1204">
                  <c:v>2128.203</c:v>
                </c:pt>
                <c:pt idx="1205">
                  <c:v>2130.547</c:v>
                </c:pt>
                <c:pt idx="1206">
                  <c:v>2133.75</c:v>
                </c:pt>
                <c:pt idx="1207">
                  <c:v>2138.9839999999999</c:v>
                </c:pt>
                <c:pt idx="1208">
                  <c:v>2142.7339999999999</c:v>
                </c:pt>
                <c:pt idx="1209">
                  <c:v>2145.547</c:v>
                </c:pt>
                <c:pt idx="1210">
                  <c:v>2152.9690000000001</c:v>
                </c:pt>
                <c:pt idx="1211">
                  <c:v>2158.203</c:v>
                </c:pt>
                <c:pt idx="1212">
                  <c:v>2166.4059999999999</c:v>
                </c:pt>
                <c:pt idx="1213">
                  <c:v>2170.1559999999999</c:v>
                </c:pt>
                <c:pt idx="1214">
                  <c:v>2180.1559999999999</c:v>
                </c:pt>
                <c:pt idx="1215">
                  <c:v>2184.7660000000001</c:v>
                </c:pt>
                <c:pt idx="1216">
                  <c:v>2192.9690000000001</c:v>
                </c:pt>
                <c:pt idx="1217">
                  <c:v>2197.1869999999999</c:v>
                </c:pt>
                <c:pt idx="1218">
                  <c:v>2201.172</c:v>
                </c:pt>
                <c:pt idx="1219">
                  <c:v>2207.9690000000001</c:v>
                </c:pt>
                <c:pt idx="1220">
                  <c:v>2207.3440000000001</c:v>
                </c:pt>
                <c:pt idx="1221">
                  <c:v>2207.9690000000001</c:v>
                </c:pt>
                <c:pt idx="1222">
                  <c:v>2214.1410000000001</c:v>
                </c:pt>
                <c:pt idx="1223">
                  <c:v>2215.9369999999999</c:v>
                </c:pt>
                <c:pt idx="1224">
                  <c:v>2216.172</c:v>
                </c:pt>
                <c:pt idx="1225">
                  <c:v>2215.7809999999999</c:v>
                </c:pt>
                <c:pt idx="1226">
                  <c:v>2217.1869999999999</c:v>
                </c:pt>
                <c:pt idx="1227">
                  <c:v>2217.1869999999999</c:v>
                </c:pt>
                <c:pt idx="1228">
                  <c:v>2216.5619999999999</c:v>
                </c:pt>
                <c:pt idx="1229">
                  <c:v>2215.7809999999999</c:v>
                </c:pt>
                <c:pt idx="1230">
                  <c:v>2214.375</c:v>
                </c:pt>
                <c:pt idx="1231">
                  <c:v>2215.9369999999999</c:v>
                </c:pt>
                <c:pt idx="1232">
                  <c:v>2217.3440000000001</c:v>
                </c:pt>
                <c:pt idx="1233">
                  <c:v>2216.172</c:v>
                </c:pt>
                <c:pt idx="1234">
                  <c:v>2216.5619999999999</c:v>
                </c:pt>
                <c:pt idx="1235">
                  <c:v>2216.4059999999999</c:v>
                </c:pt>
                <c:pt idx="1236">
                  <c:v>2217.7339999999999</c:v>
                </c:pt>
                <c:pt idx="1237">
                  <c:v>2214.7660000000001</c:v>
                </c:pt>
                <c:pt idx="1238">
                  <c:v>2216.172</c:v>
                </c:pt>
                <c:pt idx="1239">
                  <c:v>2215.547</c:v>
                </c:pt>
                <c:pt idx="1240">
                  <c:v>2213.75</c:v>
                </c:pt>
                <c:pt idx="1241">
                  <c:v>2215.7809999999999</c:v>
                </c:pt>
                <c:pt idx="1242">
                  <c:v>2215.7809999999999</c:v>
                </c:pt>
                <c:pt idx="1243">
                  <c:v>2213.75</c:v>
                </c:pt>
                <c:pt idx="1244">
                  <c:v>2215.1559999999999</c:v>
                </c:pt>
                <c:pt idx="1245">
                  <c:v>2213.9839999999999</c:v>
                </c:pt>
                <c:pt idx="1246">
                  <c:v>2214.375</c:v>
                </c:pt>
                <c:pt idx="1247">
                  <c:v>2213.75</c:v>
                </c:pt>
                <c:pt idx="1248">
                  <c:v>2214.375</c:v>
                </c:pt>
                <c:pt idx="1249">
                  <c:v>2214.1410000000001</c:v>
                </c:pt>
                <c:pt idx="1250">
                  <c:v>2210.9369999999999</c:v>
                </c:pt>
                <c:pt idx="1251">
                  <c:v>2213.9839999999999</c:v>
                </c:pt>
                <c:pt idx="1252">
                  <c:v>2214.7660000000001</c:v>
                </c:pt>
                <c:pt idx="1253">
                  <c:v>2214.375</c:v>
                </c:pt>
                <c:pt idx="1254">
                  <c:v>2213.75</c:v>
                </c:pt>
                <c:pt idx="1255">
                  <c:v>2215</c:v>
                </c:pt>
                <c:pt idx="1256">
                  <c:v>2216.797</c:v>
                </c:pt>
                <c:pt idx="1257">
                  <c:v>2217.1869999999999</c:v>
                </c:pt>
                <c:pt idx="1258">
                  <c:v>2214.5309999999999</c:v>
                </c:pt>
                <c:pt idx="1259">
                  <c:v>2212.9690000000001</c:v>
                </c:pt>
                <c:pt idx="1260">
                  <c:v>2215.547</c:v>
                </c:pt>
                <c:pt idx="1261">
                  <c:v>2215.3910000000001</c:v>
                </c:pt>
                <c:pt idx="1262">
                  <c:v>2214.375</c:v>
                </c:pt>
                <c:pt idx="1263">
                  <c:v>2214.1410000000001</c:v>
                </c:pt>
                <c:pt idx="1264">
                  <c:v>2215.547</c:v>
                </c:pt>
                <c:pt idx="1265">
                  <c:v>2215.547</c:v>
                </c:pt>
                <c:pt idx="1266">
                  <c:v>2218.3589999999999</c:v>
                </c:pt>
                <c:pt idx="1267">
                  <c:v>2217.7339999999999</c:v>
                </c:pt>
                <c:pt idx="1268">
                  <c:v>2217.1869999999999</c:v>
                </c:pt>
                <c:pt idx="1269">
                  <c:v>2222.7339999999999</c:v>
                </c:pt>
                <c:pt idx="1270">
                  <c:v>2222.1869999999999</c:v>
                </c:pt>
                <c:pt idx="1271">
                  <c:v>2225.1559999999999</c:v>
                </c:pt>
                <c:pt idx="1272">
                  <c:v>2230</c:v>
                </c:pt>
                <c:pt idx="1273">
                  <c:v>2230.9369999999999</c:v>
                </c:pt>
                <c:pt idx="1274">
                  <c:v>2236.172</c:v>
                </c:pt>
                <c:pt idx="1275">
                  <c:v>2236.953</c:v>
                </c:pt>
                <c:pt idx="1276">
                  <c:v>2240.547</c:v>
                </c:pt>
                <c:pt idx="1277">
                  <c:v>2244.1410000000001</c:v>
                </c:pt>
                <c:pt idx="1278">
                  <c:v>2247.9690000000001</c:v>
                </c:pt>
                <c:pt idx="1279">
                  <c:v>2252.3440000000001</c:v>
                </c:pt>
                <c:pt idx="1280">
                  <c:v>2252.7339999999999</c:v>
                </c:pt>
                <c:pt idx="1281">
                  <c:v>2259.7660000000001</c:v>
                </c:pt>
                <c:pt idx="1282">
                  <c:v>2259.1410000000001</c:v>
                </c:pt>
                <c:pt idx="1283">
                  <c:v>2259.7660000000001</c:v>
                </c:pt>
                <c:pt idx="1284">
                  <c:v>2262.3440000000001</c:v>
                </c:pt>
                <c:pt idx="1285">
                  <c:v>2264.1410000000001</c:v>
                </c:pt>
                <c:pt idx="1286">
                  <c:v>2262.578</c:v>
                </c:pt>
                <c:pt idx="1287">
                  <c:v>2265</c:v>
                </c:pt>
                <c:pt idx="1288">
                  <c:v>2266.172</c:v>
                </c:pt>
                <c:pt idx="1289">
                  <c:v>2266.5619999999999</c:v>
                </c:pt>
                <c:pt idx="1290">
                  <c:v>2266.953</c:v>
                </c:pt>
                <c:pt idx="1291">
                  <c:v>2263.5940000000001</c:v>
                </c:pt>
                <c:pt idx="1292">
                  <c:v>2267.9690000000001</c:v>
                </c:pt>
                <c:pt idx="1293">
                  <c:v>2263.3589999999999</c:v>
                </c:pt>
                <c:pt idx="1294">
                  <c:v>2266.797</c:v>
                </c:pt>
                <c:pt idx="1295">
                  <c:v>2262.7339999999999</c:v>
                </c:pt>
                <c:pt idx="1296">
                  <c:v>2264.375</c:v>
                </c:pt>
                <c:pt idx="1297">
                  <c:v>2263.75</c:v>
                </c:pt>
                <c:pt idx="1298">
                  <c:v>2263.5940000000001</c:v>
                </c:pt>
                <c:pt idx="1299">
                  <c:v>2265.7809999999999</c:v>
                </c:pt>
                <c:pt idx="1300">
                  <c:v>2264.1410000000001</c:v>
                </c:pt>
                <c:pt idx="1301">
                  <c:v>2263.9839999999999</c:v>
                </c:pt>
                <c:pt idx="1302">
                  <c:v>2264.1410000000001</c:v>
                </c:pt>
                <c:pt idx="1303">
                  <c:v>2262.1869999999999</c:v>
                </c:pt>
                <c:pt idx="1304">
                  <c:v>2263.203</c:v>
                </c:pt>
                <c:pt idx="1305">
                  <c:v>2262.9690000000001</c:v>
                </c:pt>
                <c:pt idx="1306">
                  <c:v>2262.7339999999999</c:v>
                </c:pt>
                <c:pt idx="1307">
                  <c:v>2262.578</c:v>
                </c:pt>
                <c:pt idx="1308">
                  <c:v>2263.203</c:v>
                </c:pt>
                <c:pt idx="1309">
                  <c:v>2262.3440000000001</c:v>
                </c:pt>
                <c:pt idx="1310">
                  <c:v>2262.1869999999999</c:v>
                </c:pt>
                <c:pt idx="1311">
                  <c:v>2262.3440000000001</c:v>
                </c:pt>
                <c:pt idx="1312">
                  <c:v>2261.797</c:v>
                </c:pt>
                <c:pt idx="1313">
                  <c:v>2262.9690000000001</c:v>
                </c:pt>
                <c:pt idx="1314">
                  <c:v>2260.3910000000001</c:v>
                </c:pt>
                <c:pt idx="1315">
                  <c:v>2259.375</c:v>
                </c:pt>
                <c:pt idx="1316">
                  <c:v>2261.5619999999999</c:v>
                </c:pt>
                <c:pt idx="1317">
                  <c:v>2260</c:v>
                </c:pt>
                <c:pt idx="1318">
                  <c:v>2262.1869999999999</c:v>
                </c:pt>
                <c:pt idx="1319">
                  <c:v>2257.7339999999999</c:v>
                </c:pt>
                <c:pt idx="1320">
                  <c:v>2259.1410000000001</c:v>
                </c:pt>
                <c:pt idx="1321">
                  <c:v>2257.9690000000001</c:v>
                </c:pt>
                <c:pt idx="1322">
                  <c:v>2257.1869999999999</c:v>
                </c:pt>
                <c:pt idx="1323">
                  <c:v>2259.5309999999999</c:v>
                </c:pt>
                <c:pt idx="1324">
                  <c:v>2256.797</c:v>
                </c:pt>
                <c:pt idx="1325">
                  <c:v>2260.1559999999999</c:v>
                </c:pt>
                <c:pt idx="1326">
                  <c:v>2255.3910000000001</c:v>
                </c:pt>
                <c:pt idx="1327">
                  <c:v>2256.4059999999999</c:v>
                </c:pt>
                <c:pt idx="1328">
                  <c:v>2254.5309999999999</c:v>
                </c:pt>
                <c:pt idx="1329">
                  <c:v>2257.9690000000001</c:v>
                </c:pt>
                <c:pt idx="1330">
                  <c:v>2257.1869999999999</c:v>
                </c:pt>
                <c:pt idx="1331">
                  <c:v>2252.7339999999999</c:v>
                </c:pt>
                <c:pt idx="1332">
                  <c:v>2254.5309999999999</c:v>
                </c:pt>
                <c:pt idx="1333">
                  <c:v>2256.4059999999999</c:v>
                </c:pt>
                <c:pt idx="1334">
                  <c:v>2254.5309999999999</c:v>
                </c:pt>
                <c:pt idx="1335">
                  <c:v>2256.4059999999999</c:v>
                </c:pt>
                <c:pt idx="1336">
                  <c:v>2252.1869999999999</c:v>
                </c:pt>
                <c:pt idx="1337">
                  <c:v>2252.578</c:v>
                </c:pt>
                <c:pt idx="1338">
                  <c:v>2252.3440000000001</c:v>
                </c:pt>
                <c:pt idx="1339">
                  <c:v>2254.7660000000001</c:v>
                </c:pt>
                <c:pt idx="1340">
                  <c:v>2254.375</c:v>
                </c:pt>
                <c:pt idx="1341">
                  <c:v>2252.578</c:v>
                </c:pt>
                <c:pt idx="1342">
                  <c:v>2253.5940000000001</c:v>
                </c:pt>
                <c:pt idx="1343">
                  <c:v>2253.75</c:v>
                </c:pt>
                <c:pt idx="1344">
                  <c:v>2252.578</c:v>
                </c:pt>
                <c:pt idx="1345">
                  <c:v>2251.5619999999999</c:v>
                </c:pt>
                <c:pt idx="1346">
                  <c:v>2250.7809999999999</c:v>
                </c:pt>
                <c:pt idx="1347">
                  <c:v>2251.797</c:v>
                </c:pt>
                <c:pt idx="1348">
                  <c:v>2249.375</c:v>
                </c:pt>
                <c:pt idx="1349">
                  <c:v>2251.797</c:v>
                </c:pt>
                <c:pt idx="1350">
                  <c:v>2251.172</c:v>
                </c:pt>
                <c:pt idx="1351">
                  <c:v>2250.1559999999999</c:v>
                </c:pt>
                <c:pt idx="1352">
                  <c:v>2251.797</c:v>
                </c:pt>
                <c:pt idx="1353">
                  <c:v>2252.7339999999999</c:v>
                </c:pt>
                <c:pt idx="1354">
                  <c:v>2251.797</c:v>
                </c:pt>
                <c:pt idx="1355">
                  <c:v>2250.1559999999999</c:v>
                </c:pt>
                <c:pt idx="1356">
                  <c:v>2253.5940000000001</c:v>
                </c:pt>
                <c:pt idx="1357">
                  <c:v>2250.1559999999999</c:v>
                </c:pt>
                <c:pt idx="1358">
                  <c:v>2251.797</c:v>
                </c:pt>
                <c:pt idx="1359">
                  <c:v>2250.547</c:v>
                </c:pt>
                <c:pt idx="1360">
                  <c:v>2251.5619999999999</c:v>
                </c:pt>
                <c:pt idx="1361">
                  <c:v>2251.172</c:v>
                </c:pt>
                <c:pt idx="1362">
                  <c:v>2250.9369999999999</c:v>
                </c:pt>
                <c:pt idx="1363">
                  <c:v>2250.1559999999999</c:v>
                </c:pt>
                <c:pt idx="1364">
                  <c:v>2250.1559999999999</c:v>
                </c:pt>
                <c:pt idx="1365">
                  <c:v>2250.547</c:v>
                </c:pt>
                <c:pt idx="1366">
                  <c:v>2250.547</c:v>
                </c:pt>
                <c:pt idx="1367">
                  <c:v>2249.7660000000001</c:v>
                </c:pt>
                <c:pt idx="1368">
                  <c:v>2249.375</c:v>
                </c:pt>
                <c:pt idx="1369">
                  <c:v>2248.9839999999999</c:v>
                </c:pt>
                <c:pt idx="1370">
                  <c:v>2247.7339999999999</c:v>
                </c:pt>
                <c:pt idx="1371">
                  <c:v>2249.375</c:v>
                </c:pt>
                <c:pt idx="1372">
                  <c:v>2246.5619999999999</c:v>
                </c:pt>
                <c:pt idx="1373">
                  <c:v>2250.547</c:v>
                </c:pt>
                <c:pt idx="1374">
                  <c:v>2250.547</c:v>
                </c:pt>
                <c:pt idx="1375">
                  <c:v>2247.9690000000001</c:v>
                </c:pt>
                <c:pt idx="1376">
                  <c:v>2248.5940000000001</c:v>
                </c:pt>
                <c:pt idx="1377">
                  <c:v>2247.578</c:v>
                </c:pt>
                <c:pt idx="1378">
                  <c:v>2247.3440000000001</c:v>
                </c:pt>
                <c:pt idx="1379">
                  <c:v>2246.172</c:v>
                </c:pt>
                <c:pt idx="1380">
                  <c:v>2248.75</c:v>
                </c:pt>
                <c:pt idx="1381">
                  <c:v>2248.203</c:v>
                </c:pt>
                <c:pt idx="1382">
                  <c:v>2245</c:v>
                </c:pt>
                <c:pt idx="1383">
                  <c:v>2246.172</c:v>
                </c:pt>
                <c:pt idx="1384">
                  <c:v>2245.547</c:v>
                </c:pt>
                <c:pt idx="1385">
                  <c:v>2246.797</c:v>
                </c:pt>
                <c:pt idx="1386">
                  <c:v>2246.797</c:v>
                </c:pt>
                <c:pt idx="1387">
                  <c:v>2245.9369999999999</c:v>
                </c:pt>
                <c:pt idx="1388">
                  <c:v>2246.172</c:v>
                </c:pt>
                <c:pt idx="1389">
                  <c:v>2246.797</c:v>
                </c:pt>
                <c:pt idx="1390">
                  <c:v>2244.5309999999999</c:v>
                </c:pt>
                <c:pt idx="1391">
                  <c:v>2243.75</c:v>
                </c:pt>
                <c:pt idx="1392">
                  <c:v>2243.9839999999999</c:v>
                </c:pt>
                <c:pt idx="1393">
                  <c:v>2242.7339999999999</c:v>
                </c:pt>
                <c:pt idx="1394">
                  <c:v>2245</c:v>
                </c:pt>
                <c:pt idx="1395">
                  <c:v>2242.7339999999999</c:v>
                </c:pt>
                <c:pt idx="1396">
                  <c:v>2241.797</c:v>
                </c:pt>
                <c:pt idx="1397">
                  <c:v>2241.172</c:v>
                </c:pt>
                <c:pt idx="1398">
                  <c:v>2240.547</c:v>
                </c:pt>
                <c:pt idx="1399">
                  <c:v>2241.797</c:v>
                </c:pt>
                <c:pt idx="1400">
                  <c:v>2241.172</c:v>
                </c:pt>
                <c:pt idx="1401">
                  <c:v>2240.7809999999999</c:v>
                </c:pt>
                <c:pt idx="1402">
                  <c:v>2240.9369999999999</c:v>
                </c:pt>
                <c:pt idx="1403">
                  <c:v>2242.1869999999999</c:v>
                </c:pt>
                <c:pt idx="1404">
                  <c:v>2241.4059999999999</c:v>
                </c:pt>
                <c:pt idx="1405">
                  <c:v>2236.5619999999999</c:v>
                </c:pt>
                <c:pt idx="1406">
                  <c:v>2237.3440000000001</c:v>
                </c:pt>
                <c:pt idx="1407">
                  <c:v>2240.547</c:v>
                </c:pt>
                <c:pt idx="1408">
                  <c:v>2238.75</c:v>
                </c:pt>
                <c:pt idx="1409">
                  <c:v>2237.7339999999999</c:v>
                </c:pt>
                <c:pt idx="1410">
                  <c:v>2238.9839999999999</c:v>
                </c:pt>
                <c:pt idx="1411">
                  <c:v>2235.7809999999999</c:v>
                </c:pt>
                <c:pt idx="1412">
                  <c:v>2238.75</c:v>
                </c:pt>
                <c:pt idx="1413">
                  <c:v>2237.3440000000001</c:v>
                </c:pt>
                <c:pt idx="1414">
                  <c:v>2236.953</c:v>
                </c:pt>
                <c:pt idx="1415">
                  <c:v>2235.9369999999999</c:v>
                </c:pt>
                <c:pt idx="1416">
                  <c:v>2236.4059999999999</c:v>
                </c:pt>
                <c:pt idx="1417">
                  <c:v>2234.5309999999999</c:v>
                </c:pt>
                <c:pt idx="1418">
                  <c:v>2235.9369999999999</c:v>
                </c:pt>
                <c:pt idx="1419">
                  <c:v>2237.1869999999999</c:v>
                </c:pt>
                <c:pt idx="1420">
                  <c:v>2234.7660000000001</c:v>
                </c:pt>
                <c:pt idx="1421">
                  <c:v>2233.203</c:v>
                </c:pt>
                <c:pt idx="1422">
                  <c:v>2233.75</c:v>
                </c:pt>
                <c:pt idx="1423">
                  <c:v>2233.3589999999999</c:v>
                </c:pt>
                <c:pt idx="1424">
                  <c:v>2232.9690000000001</c:v>
                </c:pt>
                <c:pt idx="1425">
                  <c:v>2234.1410000000001</c:v>
                </c:pt>
                <c:pt idx="1426">
                  <c:v>2234.375</c:v>
                </c:pt>
                <c:pt idx="1427">
                  <c:v>2235</c:v>
                </c:pt>
                <c:pt idx="1428">
                  <c:v>2232.3440000000001</c:v>
                </c:pt>
                <c:pt idx="1429">
                  <c:v>2233.203</c:v>
                </c:pt>
                <c:pt idx="1430">
                  <c:v>2236.4059999999999</c:v>
                </c:pt>
                <c:pt idx="1431">
                  <c:v>2233.9839999999999</c:v>
                </c:pt>
                <c:pt idx="1432">
                  <c:v>2234.5309999999999</c:v>
                </c:pt>
                <c:pt idx="1433">
                  <c:v>2231.4059999999999</c:v>
                </c:pt>
                <c:pt idx="1434">
                  <c:v>2231.172</c:v>
                </c:pt>
                <c:pt idx="1435">
                  <c:v>2231.953</c:v>
                </c:pt>
                <c:pt idx="1436">
                  <c:v>2232.578</c:v>
                </c:pt>
                <c:pt idx="1437">
                  <c:v>2232.1869999999999</c:v>
                </c:pt>
                <c:pt idx="1438">
                  <c:v>2232.1869999999999</c:v>
                </c:pt>
                <c:pt idx="1439">
                  <c:v>2233.9839999999999</c:v>
                </c:pt>
                <c:pt idx="1440">
                  <c:v>2230.9369999999999</c:v>
                </c:pt>
                <c:pt idx="1441">
                  <c:v>2231.5619999999999</c:v>
                </c:pt>
                <c:pt idx="1442">
                  <c:v>2232.3440000000001</c:v>
                </c:pt>
                <c:pt idx="1443">
                  <c:v>2231.797</c:v>
                </c:pt>
                <c:pt idx="1444">
                  <c:v>2231.172</c:v>
                </c:pt>
                <c:pt idx="1445">
                  <c:v>2232.3440000000001</c:v>
                </c:pt>
                <c:pt idx="1446">
                  <c:v>2231.4059999999999</c:v>
                </c:pt>
                <c:pt idx="1447">
                  <c:v>2239.1410000000001</c:v>
                </c:pt>
                <c:pt idx="1448">
                  <c:v>2248.5940000000001</c:v>
                </c:pt>
                <c:pt idx="1449">
                  <c:v>2245</c:v>
                </c:pt>
                <c:pt idx="1450">
                  <c:v>2231.953</c:v>
                </c:pt>
                <c:pt idx="1451">
                  <c:v>2224.7660000000001</c:v>
                </c:pt>
                <c:pt idx="1452">
                  <c:v>2224.375</c:v>
                </c:pt>
                <c:pt idx="1453">
                  <c:v>2232.7339999999999</c:v>
                </c:pt>
                <c:pt idx="1454">
                  <c:v>2230.7809999999999</c:v>
                </c:pt>
                <c:pt idx="1455">
                  <c:v>2231.4059999999999</c:v>
                </c:pt>
                <c:pt idx="1456">
                  <c:v>2225.3910000000001</c:v>
                </c:pt>
                <c:pt idx="1457">
                  <c:v>2225.1559999999999</c:v>
                </c:pt>
                <c:pt idx="1458">
                  <c:v>2224.5309999999999</c:v>
                </c:pt>
                <c:pt idx="1459">
                  <c:v>2223.203</c:v>
                </c:pt>
                <c:pt idx="1460">
                  <c:v>2225.7809999999999</c:v>
                </c:pt>
                <c:pt idx="1461">
                  <c:v>2226.5619999999999</c:v>
                </c:pt>
                <c:pt idx="1462">
                  <c:v>2225.7809999999999</c:v>
                </c:pt>
                <c:pt idx="1463">
                  <c:v>2222.578</c:v>
                </c:pt>
                <c:pt idx="1464">
                  <c:v>2224.375</c:v>
                </c:pt>
                <c:pt idx="1465">
                  <c:v>2226.172</c:v>
                </c:pt>
                <c:pt idx="1466">
                  <c:v>2228.203</c:v>
                </c:pt>
                <c:pt idx="1467">
                  <c:v>2226.4059999999999</c:v>
                </c:pt>
                <c:pt idx="1468">
                  <c:v>2223.9839999999999</c:v>
                </c:pt>
                <c:pt idx="1469">
                  <c:v>2223.9839999999999</c:v>
                </c:pt>
                <c:pt idx="1470">
                  <c:v>2225.547</c:v>
                </c:pt>
                <c:pt idx="1471">
                  <c:v>2225.1559999999999</c:v>
                </c:pt>
                <c:pt idx="1472">
                  <c:v>2223.9839999999999</c:v>
                </c:pt>
                <c:pt idx="1473">
                  <c:v>2223.3589999999999</c:v>
                </c:pt>
                <c:pt idx="1474">
                  <c:v>2225.1559999999999</c:v>
                </c:pt>
                <c:pt idx="1475">
                  <c:v>2223.3589999999999</c:v>
                </c:pt>
                <c:pt idx="1476">
                  <c:v>2224.5309999999999</c:v>
                </c:pt>
                <c:pt idx="1477">
                  <c:v>2225.3910000000001</c:v>
                </c:pt>
                <c:pt idx="1478">
                  <c:v>2220.9369999999999</c:v>
                </c:pt>
                <c:pt idx="1479">
                  <c:v>2223.75</c:v>
                </c:pt>
                <c:pt idx="1480">
                  <c:v>2222.1869999999999</c:v>
                </c:pt>
                <c:pt idx="1481">
                  <c:v>2221.172</c:v>
                </c:pt>
                <c:pt idx="1482">
                  <c:v>2221.797</c:v>
                </c:pt>
                <c:pt idx="1483">
                  <c:v>2220.547</c:v>
                </c:pt>
                <c:pt idx="1484">
                  <c:v>2224.375</c:v>
                </c:pt>
                <c:pt idx="1485">
                  <c:v>2220.1559999999999</c:v>
                </c:pt>
                <c:pt idx="1486">
                  <c:v>2222.1869999999999</c:v>
                </c:pt>
                <c:pt idx="1487">
                  <c:v>2221.4059999999999</c:v>
                </c:pt>
                <c:pt idx="1488">
                  <c:v>2219.1410000000001</c:v>
                </c:pt>
                <c:pt idx="1489">
                  <c:v>2221.953</c:v>
                </c:pt>
                <c:pt idx="1490">
                  <c:v>2221.172</c:v>
                </c:pt>
                <c:pt idx="1491">
                  <c:v>2221.5619999999999</c:v>
                </c:pt>
                <c:pt idx="1492">
                  <c:v>2221.797</c:v>
                </c:pt>
                <c:pt idx="1493">
                  <c:v>2216.797</c:v>
                </c:pt>
                <c:pt idx="1494">
                  <c:v>2220.547</c:v>
                </c:pt>
                <c:pt idx="1495">
                  <c:v>2216.4059999999999</c:v>
                </c:pt>
                <c:pt idx="1496">
                  <c:v>2219.7660000000001</c:v>
                </c:pt>
                <c:pt idx="1497">
                  <c:v>2218.9839999999999</c:v>
                </c:pt>
                <c:pt idx="1498">
                  <c:v>2218.3589999999999</c:v>
                </c:pt>
                <c:pt idx="1499">
                  <c:v>2218.75</c:v>
                </c:pt>
                <c:pt idx="1500">
                  <c:v>2220.547</c:v>
                </c:pt>
                <c:pt idx="1501">
                  <c:v>2217.578</c:v>
                </c:pt>
                <c:pt idx="1502">
                  <c:v>2220.547</c:v>
                </c:pt>
                <c:pt idx="1503">
                  <c:v>2217.578</c:v>
                </c:pt>
                <c:pt idx="1504">
                  <c:v>2216.5619999999999</c:v>
                </c:pt>
                <c:pt idx="1505">
                  <c:v>2217.578</c:v>
                </c:pt>
                <c:pt idx="1506">
                  <c:v>2217.578</c:v>
                </c:pt>
                <c:pt idx="1507">
                  <c:v>2217.3440000000001</c:v>
                </c:pt>
                <c:pt idx="1508">
                  <c:v>2217.1869999999999</c:v>
                </c:pt>
                <c:pt idx="1509">
                  <c:v>2217.3440000000001</c:v>
                </c:pt>
                <c:pt idx="1510">
                  <c:v>2218.5940000000001</c:v>
                </c:pt>
                <c:pt idx="1511">
                  <c:v>2216.953</c:v>
                </c:pt>
                <c:pt idx="1512">
                  <c:v>2218.9839999999999</c:v>
                </c:pt>
                <c:pt idx="1513">
                  <c:v>2217.9690000000001</c:v>
                </c:pt>
                <c:pt idx="1514">
                  <c:v>2217.9690000000001</c:v>
                </c:pt>
                <c:pt idx="1515">
                  <c:v>2217.7339999999999</c:v>
                </c:pt>
                <c:pt idx="1516">
                  <c:v>2216.4059999999999</c:v>
                </c:pt>
                <c:pt idx="1517">
                  <c:v>2216.953</c:v>
                </c:pt>
                <c:pt idx="1518">
                  <c:v>2217.578</c:v>
                </c:pt>
                <c:pt idx="1519">
                  <c:v>2217.7339999999999</c:v>
                </c:pt>
                <c:pt idx="1520">
                  <c:v>2216.797</c:v>
                </c:pt>
                <c:pt idx="1521">
                  <c:v>2216.4059999999999</c:v>
                </c:pt>
                <c:pt idx="1522">
                  <c:v>2215.547</c:v>
                </c:pt>
                <c:pt idx="1523">
                  <c:v>2215.1559999999999</c:v>
                </c:pt>
                <c:pt idx="1524">
                  <c:v>2217.7339999999999</c:v>
                </c:pt>
                <c:pt idx="1525">
                  <c:v>2216.172</c:v>
                </c:pt>
                <c:pt idx="1526">
                  <c:v>2214.1410000000001</c:v>
                </c:pt>
                <c:pt idx="1527">
                  <c:v>2216.5619999999999</c:v>
                </c:pt>
                <c:pt idx="1528">
                  <c:v>2213.203</c:v>
                </c:pt>
                <c:pt idx="1529">
                  <c:v>2217.3440000000001</c:v>
                </c:pt>
                <c:pt idx="1530">
                  <c:v>2215.3910000000001</c:v>
                </c:pt>
                <c:pt idx="1531">
                  <c:v>2214.7660000000001</c:v>
                </c:pt>
                <c:pt idx="1532">
                  <c:v>2215</c:v>
                </c:pt>
                <c:pt idx="1533">
                  <c:v>2216.172</c:v>
                </c:pt>
                <c:pt idx="1534">
                  <c:v>2214.375</c:v>
                </c:pt>
                <c:pt idx="1535">
                  <c:v>2215.7809999999999</c:v>
                </c:pt>
                <c:pt idx="1536">
                  <c:v>2213.5940000000001</c:v>
                </c:pt>
                <c:pt idx="1537">
                  <c:v>2212.7339999999999</c:v>
                </c:pt>
                <c:pt idx="1538">
                  <c:v>2216.4059999999999</c:v>
                </c:pt>
                <c:pt idx="1539">
                  <c:v>2214.375</c:v>
                </c:pt>
                <c:pt idx="1540">
                  <c:v>2214.7660000000001</c:v>
                </c:pt>
                <c:pt idx="1541">
                  <c:v>2212.578</c:v>
                </c:pt>
                <c:pt idx="1542">
                  <c:v>2212.9690000000001</c:v>
                </c:pt>
                <c:pt idx="1543">
                  <c:v>2215.3910000000001</c:v>
                </c:pt>
                <c:pt idx="1544">
                  <c:v>2213.75</c:v>
                </c:pt>
                <c:pt idx="1545">
                  <c:v>2213.203</c:v>
                </c:pt>
                <c:pt idx="1546">
                  <c:v>2213.5940000000001</c:v>
                </c:pt>
                <c:pt idx="1547">
                  <c:v>2214.375</c:v>
                </c:pt>
                <c:pt idx="1548">
                  <c:v>2215.3910000000001</c:v>
                </c:pt>
                <c:pt idx="1549">
                  <c:v>2213.5940000000001</c:v>
                </c:pt>
                <c:pt idx="1550">
                  <c:v>2212.9690000000001</c:v>
                </c:pt>
                <c:pt idx="1551">
                  <c:v>2210.7809999999999</c:v>
                </c:pt>
                <c:pt idx="1552">
                  <c:v>2211.797</c:v>
                </c:pt>
                <c:pt idx="1553">
                  <c:v>2210.9369999999999</c:v>
                </c:pt>
                <c:pt idx="1554">
                  <c:v>2211.797</c:v>
                </c:pt>
                <c:pt idx="1555">
                  <c:v>2212.3440000000001</c:v>
                </c:pt>
                <c:pt idx="1556">
                  <c:v>2213.203</c:v>
                </c:pt>
                <c:pt idx="1557">
                  <c:v>2211.797</c:v>
                </c:pt>
                <c:pt idx="1558">
                  <c:v>2213.75</c:v>
                </c:pt>
                <c:pt idx="1559">
                  <c:v>2213.3589999999999</c:v>
                </c:pt>
                <c:pt idx="1560">
                  <c:v>2210.547</c:v>
                </c:pt>
                <c:pt idx="1561">
                  <c:v>2210</c:v>
                </c:pt>
                <c:pt idx="1562">
                  <c:v>2210.3910000000001</c:v>
                </c:pt>
                <c:pt idx="1563">
                  <c:v>2210.7809999999999</c:v>
                </c:pt>
                <c:pt idx="1564">
                  <c:v>2211.953</c:v>
                </c:pt>
                <c:pt idx="1565">
                  <c:v>2213.75</c:v>
                </c:pt>
                <c:pt idx="1566">
                  <c:v>2210.7809999999999</c:v>
                </c:pt>
                <c:pt idx="1567">
                  <c:v>2210.547</c:v>
                </c:pt>
                <c:pt idx="1568">
                  <c:v>2210.547</c:v>
                </c:pt>
                <c:pt idx="1569">
                  <c:v>2212.7339999999999</c:v>
                </c:pt>
                <c:pt idx="1570">
                  <c:v>2211.797</c:v>
                </c:pt>
                <c:pt idx="1571">
                  <c:v>2209.1410000000001</c:v>
                </c:pt>
                <c:pt idx="1572">
                  <c:v>2210.7809999999999</c:v>
                </c:pt>
                <c:pt idx="1573">
                  <c:v>2208.9839999999999</c:v>
                </c:pt>
                <c:pt idx="1574">
                  <c:v>2208.3589999999999</c:v>
                </c:pt>
                <c:pt idx="1575">
                  <c:v>2208.75</c:v>
                </c:pt>
                <c:pt idx="1576">
                  <c:v>2209.375</c:v>
                </c:pt>
                <c:pt idx="1577">
                  <c:v>2207.7339999999999</c:v>
                </c:pt>
                <c:pt idx="1578">
                  <c:v>2208.9839999999999</c:v>
                </c:pt>
                <c:pt idx="1579">
                  <c:v>2208.9839999999999</c:v>
                </c:pt>
                <c:pt idx="1580">
                  <c:v>2207.9690000000001</c:v>
                </c:pt>
                <c:pt idx="1581">
                  <c:v>2210</c:v>
                </c:pt>
                <c:pt idx="1582">
                  <c:v>2206.953</c:v>
                </c:pt>
                <c:pt idx="1583">
                  <c:v>2208.5940000000001</c:v>
                </c:pt>
                <c:pt idx="1584">
                  <c:v>2206.5619999999999</c:v>
                </c:pt>
                <c:pt idx="1585">
                  <c:v>2207.7339999999999</c:v>
                </c:pt>
                <c:pt idx="1586">
                  <c:v>2206.4059999999999</c:v>
                </c:pt>
                <c:pt idx="1587">
                  <c:v>2208.9839999999999</c:v>
                </c:pt>
                <c:pt idx="1588">
                  <c:v>2207.9690000000001</c:v>
                </c:pt>
                <c:pt idx="1589">
                  <c:v>2205.9369999999999</c:v>
                </c:pt>
                <c:pt idx="1590">
                  <c:v>2208.5940000000001</c:v>
                </c:pt>
                <c:pt idx="1591">
                  <c:v>2206.4059999999999</c:v>
                </c:pt>
                <c:pt idx="1592">
                  <c:v>2207.578</c:v>
                </c:pt>
                <c:pt idx="1593">
                  <c:v>2204.5309999999999</c:v>
                </c:pt>
                <c:pt idx="1594">
                  <c:v>2206.4059999999999</c:v>
                </c:pt>
                <c:pt idx="1595">
                  <c:v>2205.3910000000001</c:v>
                </c:pt>
                <c:pt idx="1596">
                  <c:v>2206.953</c:v>
                </c:pt>
                <c:pt idx="1597">
                  <c:v>2204.7660000000001</c:v>
                </c:pt>
                <c:pt idx="1598">
                  <c:v>2204.375</c:v>
                </c:pt>
                <c:pt idx="1599">
                  <c:v>2205.547</c:v>
                </c:pt>
                <c:pt idx="1600">
                  <c:v>2205.1559999999999</c:v>
                </c:pt>
                <c:pt idx="1601">
                  <c:v>2204.7660000000001</c:v>
                </c:pt>
                <c:pt idx="1602">
                  <c:v>2204.1410000000001</c:v>
                </c:pt>
                <c:pt idx="1603">
                  <c:v>2203.5940000000001</c:v>
                </c:pt>
                <c:pt idx="1604">
                  <c:v>2204.5309999999999</c:v>
                </c:pt>
                <c:pt idx="1605">
                  <c:v>2204.7660000000001</c:v>
                </c:pt>
                <c:pt idx="1606">
                  <c:v>2203.3589999999999</c:v>
                </c:pt>
                <c:pt idx="1607">
                  <c:v>2203.5940000000001</c:v>
                </c:pt>
                <c:pt idx="1608">
                  <c:v>2204.5309999999999</c:v>
                </c:pt>
                <c:pt idx="1609">
                  <c:v>2203.5940000000001</c:v>
                </c:pt>
                <c:pt idx="1610">
                  <c:v>2202.7339999999999</c:v>
                </c:pt>
                <c:pt idx="1611">
                  <c:v>2203.3589999999999</c:v>
                </c:pt>
                <c:pt idx="1612">
                  <c:v>2202.578</c:v>
                </c:pt>
                <c:pt idx="1613">
                  <c:v>2201.953</c:v>
                </c:pt>
                <c:pt idx="1614">
                  <c:v>2202.9690000000001</c:v>
                </c:pt>
                <c:pt idx="1615">
                  <c:v>2202.1869999999999</c:v>
                </c:pt>
                <c:pt idx="1616">
                  <c:v>2201.953</c:v>
                </c:pt>
                <c:pt idx="1617">
                  <c:v>2202.578</c:v>
                </c:pt>
                <c:pt idx="1618">
                  <c:v>2202.1869999999999</c:v>
                </c:pt>
                <c:pt idx="1619">
                  <c:v>2200.9369999999999</c:v>
                </c:pt>
                <c:pt idx="1620">
                  <c:v>2201.797</c:v>
                </c:pt>
                <c:pt idx="1621">
                  <c:v>2200</c:v>
                </c:pt>
                <c:pt idx="1622">
                  <c:v>2199.5309999999999</c:v>
                </c:pt>
                <c:pt idx="1623">
                  <c:v>2201.953</c:v>
                </c:pt>
                <c:pt idx="1624">
                  <c:v>2198.203</c:v>
                </c:pt>
                <c:pt idx="1625">
                  <c:v>2200.547</c:v>
                </c:pt>
                <c:pt idx="1626">
                  <c:v>2201.172</c:v>
                </c:pt>
                <c:pt idx="1627">
                  <c:v>2199.7660000000001</c:v>
                </c:pt>
                <c:pt idx="1628">
                  <c:v>2199.1410000000001</c:v>
                </c:pt>
                <c:pt idx="1629">
                  <c:v>2200</c:v>
                </c:pt>
                <c:pt idx="1630">
                  <c:v>2198.3589999999999</c:v>
                </c:pt>
                <c:pt idx="1631">
                  <c:v>2196.797</c:v>
                </c:pt>
                <c:pt idx="1632">
                  <c:v>2198.9839999999999</c:v>
                </c:pt>
                <c:pt idx="1633">
                  <c:v>2200</c:v>
                </c:pt>
                <c:pt idx="1634">
                  <c:v>2196.953</c:v>
                </c:pt>
                <c:pt idx="1635">
                  <c:v>2196.4059999999999</c:v>
                </c:pt>
                <c:pt idx="1636">
                  <c:v>2196.953</c:v>
                </c:pt>
                <c:pt idx="1637">
                  <c:v>2196.5619999999999</c:v>
                </c:pt>
                <c:pt idx="1638">
                  <c:v>2195.547</c:v>
                </c:pt>
                <c:pt idx="1639">
                  <c:v>2197.9690000000001</c:v>
                </c:pt>
                <c:pt idx="1640">
                  <c:v>2197.1869999999999</c:v>
                </c:pt>
                <c:pt idx="1641">
                  <c:v>2196.797</c:v>
                </c:pt>
                <c:pt idx="1642">
                  <c:v>2197.1869999999999</c:v>
                </c:pt>
                <c:pt idx="1643">
                  <c:v>2195.7809999999999</c:v>
                </c:pt>
                <c:pt idx="1644">
                  <c:v>2194.375</c:v>
                </c:pt>
                <c:pt idx="1645">
                  <c:v>2195.9369999999999</c:v>
                </c:pt>
                <c:pt idx="1646">
                  <c:v>2197.3440000000001</c:v>
                </c:pt>
                <c:pt idx="1647">
                  <c:v>2193.9839999999999</c:v>
                </c:pt>
                <c:pt idx="1648">
                  <c:v>2194.5309999999999</c:v>
                </c:pt>
                <c:pt idx="1649">
                  <c:v>2195.3910000000001</c:v>
                </c:pt>
                <c:pt idx="1650">
                  <c:v>2195</c:v>
                </c:pt>
                <c:pt idx="1651">
                  <c:v>2196.953</c:v>
                </c:pt>
                <c:pt idx="1652">
                  <c:v>2195.1559999999999</c:v>
                </c:pt>
                <c:pt idx="1653">
                  <c:v>2194.5309999999999</c:v>
                </c:pt>
                <c:pt idx="1654">
                  <c:v>2195</c:v>
                </c:pt>
                <c:pt idx="1655">
                  <c:v>2193.75</c:v>
                </c:pt>
                <c:pt idx="1656">
                  <c:v>2193.9839999999999</c:v>
                </c:pt>
                <c:pt idx="1657">
                  <c:v>2190.9369999999999</c:v>
                </c:pt>
                <c:pt idx="1658">
                  <c:v>2194.1410000000001</c:v>
                </c:pt>
                <c:pt idx="1659">
                  <c:v>2193.203</c:v>
                </c:pt>
                <c:pt idx="1660">
                  <c:v>2190.547</c:v>
                </c:pt>
                <c:pt idx="1661">
                  <c:v>2193.203</c:v>
                </c:pt>
                <c:pt idx="1662">
                  <c:v>2190.3910000000001</c:v>
                </c:pt>
                <c:pt idx="1663">
                  <c:v>2191.172</c:v>
                </c:pt>
                <c:pt idx="1664">
                  <c:v>2191.4059999999999</c:v>
                </c:pt>
                <c:pt idx="1665">
                  <c:v>2192.3440000000001</c:v>
                </c:pt>
                <c:pt idx="1666">
                  <c:v>2193.203</c:v>
                </c:pt>
                <c:pt idx="1667">
                  <c:v>2192.578</c:v>
                </c:pt>
                <c:pt idx="1668">
                  <c:v>2192.3440000000001</c:v>
                </c:pt>
                <c:pt idx="1669">
                  <c:v>2192.1869999999999</c:v>
                </c:pt>
                <c:pt idx="1670">
                  <c:v>2192.3440000000001</c:v>
                </c:pt>
                <c:pt idx="1671">
                  <c:v>2191.5619999999999</c:v>
                </c:pt>
                <c:pt idx="1672">
                  <c:v>2194.375</c:v>
                </c:pt>
                <c:pt idx="1673">
                  <c:v>2190.9369999999999</c:v>
                </c:pt>
                <c:pt idx="1674">
                  <c:v>2191.5619999999999</c:v>
                </c:pt>
                <c:pt idx="1675">
                  <c:v>2191.172</c:v>
                </c:pt>
                <c:pt idx="1676">
                  <c:v>2192.9690000000001</c:v>
                </c:pt>
                <c:pt idx="1677">
                  <c:v>2189.1410000000001</c:v>
                </c:pt>
                <c:pt idx="1678">
                  <c:v>2190.9369999999999</c:v>
                </c:pt>
                <c:pt idx="1679">
                  <c:v>2189.1410000000001</c:v>
                </c:pt>
                <c:pt idx="1680">
                  <c:v>2190.3910000000001</c:v>
                </c:pt>
                <c:pt idx="1681">
                  <c:v>2189.375</c:v>
                </c:pt>
                <c:pt idx="1682">
                  <c:v>2192.578</c:v>
                </c:pt>
                <c:pt idx="1683">
                  <c:v>2190.547</c:v>
                </c:pt>
                <c:pt idx="1684">
                  <c:v>2190</c:v>
                </c:pt>
                <c:pt idx="1685">
                  <c:v>2188.75</c:v>
                </c:pt>
                <c:pt idx="1686">
                  <c:v>2189.375</c:v>
                </c:pt>
                <c:pt idx="1687">
                  <c:v>2191.5619999999999</c:v>
                </c:pt>
                <c:pt idx="1688">
                  <c:v>2190.9369999999999</c:v>
                </c:pt>
                <c:pt idx="1689">
                  <c:v>2188.9839999999999</c:v>
                </c:pt>
                <c:pt idx="1690">
                  <c:v>2191.5619999999999</c:v>
                </c:pt>
                <c:pt idx="1691">
                  <c:v>2190.3910000000001</c:v>
                </c:pt>
                <c:pt idx="1692">
                  <c:v>2189.1410000000001</c:v>
                </c:pt>
                <c:pt idx="1693">
                  <c:v>2186.953</c:v>
                </c:pt>
                <c:pt idx="1694">
                  <c:v>2188.9839999999999</c:v>
                </c:pt>
                <c:pt idx="1695">
                  <c:v>2187.1869999999999</c:v>
                </c:pt>
                <c:pt idx="1696">
                  <c:v>2188.5940000000001</c:v>
                </c:pt>
                <c:pt idx="1697">
                  <c:v>2186.797</c:v>
                </c:pt>
                <c:pt idx="1698">
                  <c:v>2187.9690000000001</c:v>
                </c:pt>
                <c:pt idx="1699">
                  <c:v>2186.953</c:v>
                </c:pt>
                <c:pt idx="1700">
                  <c:v>2186.5619999999999</c:v>
                </c:pt>
                <c:pt idx="1701">
                  <c:v>2186.953</c:v>
                </c:pt>
                <c:pt idx="1702">
                  <c:v>2186.5619999999999</c:v>
                </c:pt>
                <c:pt idx="1703">
                  <c:v>2186.5619999999999</c:v>
                </c:pt>
                <c:pt idx="1704">
                  <c:v>2184.7660000000001</c:v>
                </c:pt>
                <c:pt idx="1705">
                  <c:v>2185.547</c:v>
                </c:pt>
                <c:pt idx="1706">
                  <c:v>2183.75</c:v>
                </c:pt>
                <c:pt idx="1707">
                  <c:v>2185.1559999999999</c:v>
                </c:pt>
                <c:pt idx="1708">
                  <c:v>2184.1410000000001</c:v>
                </c:pt>
                <c:pt idx="1709">
                  <c:v>2185</c:v>
                </c:pt>
                <c:pt idx="1710">
                  <c:v>2186.4059999999999</c:v>
                </c:pt>
                <c:pt idx="1711">
                  <c:v>2186.797</c:v>
                </c:pt>
                <c:pt idx="1712">
                  <c:v>2183.9839999999999</c:v>
                </c:pt>
                <c:pt idx="1713">
                  <c:v>2185.1559999999999</c:v>
                </c:pt>
                <c:pt idx="1714">
                  <c:v>2180.9369999999999</c:v>
                </c:pt>
                <c:pt idx="1715">
                  <c:v>2184.5309999999999</c:v>
                </c:pt>
                <c:pt idx="1716">
                  <c:v>2183.75</c:v>
                </c:pt>
                <c:pt idx="1717">
                  <c:v>2184.5309999999999</c:v>
                </c:pt>
                <c:pt idx="1718">
                  <c:v>2184.375</c:v>
                </c:pt>
                <c:pt idx="1719">
                  <c:v>2182.1869999999999</c:v>
                </c:pt>
                <c:pt idx="1720">
                  <c:v>2183.203</c:v>
                </c:pt>
                <c:pt idx="1721">
                  <c:v>2184.5309999999999</c:v>
                </c:pt>
                <c:pt idx="1722">
                  <c:v>2182.3440000000001</c:v>
                </c:pt>
                <c:pt idx="1723">
                  <c:v>2183.75</c:v>
                </c:pt>
                <c:pt idx="1724">
                  <c:v>2182.7339999999999</c:v>
                </c:pt>
                <c:pt idx="1725">
                  <c:v>2182.578</c:v>
                </c:pt>
                <c:pt idx="1726">
                  <c:v>2180.3910000000001</c:v>
                </c:pt>
                <c:pt idx="1727">
                  <c:v>2182.3440000000001</c:v>
                </c:pt>
                <c:pt idx="1728">
                  <c:v>2180.7809999999999</c:v>
                </c:pt>
                <c:pt idx="1729">
                  <c:v>2180.1559999999999</c:v>
                </c:pt>
                <c:pt idx="1730">
                  <c:v>2180.1559999999999</c:v>
                </c:pt>
                <c:pt idx="1731">
                  <c:v>2182.1869999999999</c:v>
                </c:pt>
                <c:pt idx="1732">
                  <c:v>2179.5309999999999</c:v>
                </c:pt>
                <c:pt idx="1733">
                  <c:v>2180.547</c:v>
                </c:pt>
                <c:pt idx="1734">
                  <c:v>2181.797</c:v>
                </c:pt>
                <c:pt idx="1735">
                  <c:v>2180.1559999999999</c:v>
                </c:pt>
                <c:pt idx="1736">
                  <c:v>2180.1559999999999</c:v>
                </c:pt>
                <c:pt idx="1737">
                  <c:v>2180.3910000000001</c:v>
                </c:pt>
                <c:pt idx="1738">
                  <c:v>2181.172</c:v>
                </c:pt>
                <c:pt idx="1739">
                  <c:v>2180.9369999999999</c:v>
                </c:pt>
                <c:pt idx="1740">
                  <c:v>2178.9839999999999</c:v>
                </c:pt>
                <c:pt idx="1741">
                  <c:v>2177.9690000000001</c:v>
                </c:pt>
                <c:pt idx="1742">
                  <c:v>2180</c:v>
                </c:pt>
                <c:pt idx="1743">
                  <c:v>2179.375</c:v>
                </c:pt>
                <c:pt idx="1744">
                  <c:v>2179.1410000000001</c:v>
                </c:pt>
                <c:pt idx="1745">
                  <c:v>2180</c:v>
                </c:pt>
                <c:pt idx="1746">
                  <c:v>2181.5619999999999</c:v>
                </c:pt>
                <c:pt idx="1747">
                  <c:v>2177.578</c:v>
                </c:pt>
                <c:pt idx="1748">
                  <c:v>2175</c:v>
                </c:pt>
                <c:pt idx="1749">
                  <c:v>2176.4059999999999</c:v>
                </c:pt>
                <c:pt idx="1750">
                  <c:v>2177.7339999999999</c:v>
                </c:pt>
                <c:pt idx="1751">
                  <c:v>2179.5309999999999</c:v>
                </c:pt>
                <c:pt idx="1752">
                  <c:v>2176.953</c:v>
                </c:pt>
                <c:pt idx="1753">
                  <c:v>2179.5309999999999</c:v>
                </c:pt>
                <c:pt idx="1754">
                  <c:v>2179.1410000000001</c:v>
                </c:pt>
                <c:pt idx="1755">
                  <c:v>2179.5309999999999</c:v>
                </c:pt>
                <c:pt idx="1756">
                  <c:v>2177.578</c:v>
                </c:pt>
                <c:pt idx="1757">
                  <c:v>2179.1410000000001</c:v>
                </c:pt>
                <c:pt idx="1758">
                  <c:v>2179.5309999999999</c:v>
                </c:pt>
                <c:pt idx="1759">
                  <c:v>2180.7809999999999</c:v>
                </c:pt>
                <c:pt idx="1760">
                  <c:v>2180.1559999999999</c:v>
                </c:pt>
                <c:pt idx="1761">
                  <c:v>2180.3910000000001</c:v>
                </c:pt>
                <c:pt idx="1762">
                  <c:v>2179.1410000000001</c:v>
                </c:pt>
                <c:pt idx="1763">
                  <c:v>2179.1410000000001</c:v>
                </c:pt>
                <c:pt idx="1764">
                  <c:v>2180.3910000000001</c:v>
                </c:pt>
                <c:pt idx="1765">
                  <c:v>2180.547</c:v>
                </c:pt>
                <c:pt idx="1766">
                  <c:v>2180.3910000000001</c:v>
                </c:pt>
                <c:pt idx="1767">
                  <c:v>2178.9839999999999</c:v>
                </c:pt>
                <c:pt idx="1768">
                  <c:v>2177.3440000000001</c:v>
                </c:pt>
                <c:pt idx="1769">
                  <c:v>2178.75</c:v>
                </c:pt>
                <c:pt idx="1770">
                  <c:v>2176.172</c:v>
                </c:pt>
                <c:pt idx="1771">
                  <c:v>2175.1559999999999</c:v>
                </c:pt>
                <c:pt idx="1772">
                  <c:v>2176.797</c:v>
                </c:pt>
                <c:pt idx="1773">
                  <c:v>2178.3589999999999</c:v>
                </c:pt>
                <c:pt idx="1774">
                  <c:v>2178.9839999999999</c:v>
                </c:pt>
                <c:pt idx="1775">
                  <c:v>2179.1410000000001</c:v>
                </c:pt>
                <c:pt idx="1776">
                  <c:v>2179.7660000000001</c:v>
                </c:pt>
                <c:pt idx="1777">
                  <c:v>2178.3589999999999</c:v>
                </c:pt>
                <c:pt idx="1778">
                  <c:v>2178.5940000000001</c:v>
                </c:pt>
                <c:pt idx="1779">
                  <c:v>2179.5309999999999</c:v>
                </c:pt>
                <c:pt idx="1780">
                  <c:v>2177.578</c:v>
                </c:pt>
                <c:pt idx="1781">
                  <c:v>2177.3440000000001</c:v>
                </c:pt>
                <c:pt idx="1782">
                  <c:v>2178.9839999999999</c:v>
                </c:pt>
                <c:pt idx="1783">
                  <c:v>2178.3589999999999</c:v>
                </c:pt>
                <c:pt idx="1784">
                  <c:v>2178.3589999999999</c:v>
                </c:pt>
                <c:pt idx="1785">
                  <c:v>2175.547</c:v>
                </c:pt>
                <c:pt idx="1786">
                  <c:v>2175.9369999999999</c:v>
                </c:pt>
                <c:pt idx="1787">
                  <c:v>2176.172</c:v>
                </c:pt>
                <c:pt idx="1788">
                  <c:v>2175</c:v>
                </c:pt>
                <c:pt idx="1789">
                  <c:v>2176.953</c:v>
                </c:pt>
                <c:pt idx="1790">
                  <c:v>2178.5940000000001</c:v>
                </c:pt>
                <c:pt idx="1791">
                  <c:v>2177.578</c:v>
                </c:pt>
                <c:pt idx="1792">
                  <c:v>2175.3910000000001</c:v>
                </c:pt>
                <c:pt idx="1793">
                  <c:v>2175.9369999999999</c:v>
                </c:pt>
                <c:pt idx="1794">
                  <c:v>2173.9839999999999</c:v>
                </c:pt>
                <c:pt idx="1795">
                  <c:v>2177.7339999999999</c:v>
                </c:pt>
                <c:pt idx="1796">
                  <c:v>2173.75</c:v>
                </c:pt>
                <c:pt idx="1797">
                  <c:v>2176.5619999999999</c:v>
                </c:pt>
                <c:pt idx="1798">
                  <c:v>2173.75</c:v>
                </c:pt>
                <c:pt idx="1799">
                  <c:v>2174.5309999999999</c:v>
                </c:pt>
                <c:pt idx="1800">
                  <c:v>2175.1559999999999</c:v>
                </c:pt>
                <c:pt idx="1801">
                  <c:v>2178.203</c:v>
                </c:pt>
                <c:pt idx="1802">
                  <c:v>2175.3910000000001</c:v>
                </c:pt>
                <c:pt idx="1803">
                  <c:v>2174.5309999999999</c:v>
                </c:pt>
                <c:pt idx="1804">
                  <c:v>2174.7660000000001</c:v>
                </c:pt>
                <c:pt idx="1805">
                  <c:v>2175.1559999999999</c:v>
                </c:pt>
                <c:pt idx="1806">
                  <c:v>2176.5619999999999</c:v>
                </c:pt>
                <c:pt idx="1807">
                  <c:v>2173.3589999999999</c:v>
                </c:pt>
                <c:pt idx="1808">
                  <c:v>2175.547</c:v>
                </c:pt>
                <c:pt idx="1809">
                  <c:v>2174.5309999999999</c:v>
                </c:pt>
                <c:pt idx="1810">
                  <c:v>2173.5940000000001</c:v>
                </c:pt>
                <c:pt idx="1811">
                  <c:v>2173.9839999999999</c:v>
                </c:pt>
                <c:pt idx="1812">
                  <c:v>2174.1410000000001</c:v>
                </c:pt>
                <c:pt idx="1813">
                  <c:v>2171.5619999999999</c:v>
                </c:pt>
                <c:pt idx="1814">
                  <c:v>2173.75</c:v>
                </c:pt>
                <c:pt idx="1815">
                  <c:v>2174.7660000000001</c:v>
                </c:pt>
                <c:pt idx="1816">
                  <c:v>2172.3440000000001</c:v>
                </c:pt>
                <c:pt idx="1817">
                  <c:v>2174.1410000000001</c:v>
                </c:pt>
                <c:pt idx="1818">
                  <c:v>2173.9839999999999</c:v>
                </c:pt>
                <c:pt idx="1819">
                  <c:v>2176.172</c:v>
                </c:pt>
                <c:pt idx="1820">
                  <c:v>2175</c:v>
                </c:pt>
                <c:pt idx="1821">
                  <c:v>2171.5619999999999</c:v>
                </c:pt>
                <c:pt idx="1822">
                  <c:v>2173.5940000000001</c:v>
                </c:pt>
                <c:pt idx="1823">
                  <c:v>2170.9369999999999</c:v>
                </c:pt>
                <c:pt idx="1824">
                  <c:v>2172.9690000000001</c:v>
                </c:pt>
                <c:pt idx="1825">
                  <c:v>2172.1869999999999</c:v>
                </c:pt>
                <c:pt idx="1826">
                  <c:v>2171.4059999999999</c:v>
                </c:pt>
                <c:pt idx="1827">
                  <c:v>2175.3910000000001</c:v>
                </c:pt>
                <c:pt idx="1828">
                  <c:v>2172.7339999999999</c:v>
                </c:pt>
                <c:pt idx="1829">
                  <c:v>2173.75</c:v>
                </c:pt>
                <c:pt idx="1830">
                  <c:v>2172.3440000000001</c:v>
                </c:pt>
                <c:pt idx="1831">
                  <c:v>2172.1869999999999</c:v>
                </c:pt>
                <c:pt idx="1832">
                  <c:v>2174.1410000000001</c:v>
                </c:pt>
                <c:pt idx="1833">
                  <c:v>2175.1559999999999</c:v>
                </c:pt>
                <c:pt idx="1834">
                  <c:v>2173.203</c:v>
                </c:pt>
                <c:pt idx="1835">
                  <c:v>2172.7339999999999</c:v>
                </c:pt>
                <c:pt idx="1836">
                  <c:v>2173.75</c:v>
                </c:pt>
                <c:pt idx="1837">
                  <c:v>2173.203</c:v>
                </c:pt>
                <c:pt idx="1838">
                  <c:v>2171.5619999999999</c:v>
                </c:pt>
                <c:pt idx="1839">
                  <c:v>2171.797</c:v>
                </c:pt>
                <c:pt idx="1840">
                  <c:v>2171.953</c:v>
                </c:pt>
                <c:pt idx="1841">
                  <c:v>2173.3589999999999</c:v>
                </c:pt>
                <c:pt idx="1842">
                  <c:v>2170.1559999999999</c:v>
                </c:pt>
                <c:pt idx="1843">
                  <c:v>2170.9369999999999</c:v>
                </c:pt>
                <c:pt idx="1844">
                  <c:v>2172.3440000000001</c:v>
                </c:pt>
                <c:pt idx="1845">
                  <c:v>2172.7339999999999</c:v>
                </c:pt>
                <c:pt idx="1846">
                  <c:v>2171.5619999999999</c:v>
                </c:pt>
                <c:pt idx="1847">
                  <c:v>2167.578</c:v>
                </c:pt>
                <c:pt idx="1848">
                  <c:v>2169.7660000000001</c:v>
                </c:pt>
                <c:pt idx="1849">
                  <c:v>2170.3910000000001</c:v>
                </c:pt>
                <c:pt idx="1850">
                  <c:v>2172.1869999999999</c:v>
                </c:pt>
                <c:pt idx="1851">
                  <c:v>2170.3910000000001</c:v>
                </c:pt>
                <c:pt idx="1852">
                  <c:v>2169.1410000000001</c:v>
                </c:pt>
                <c:pt idx="1853">
                  <c:v>2166.797</c:v>
                </c:pt>
                <c:pt idx="1854">
                  <c:v>2167.3440000000001</c:v>
                </c:pt>
                <c:pt idx="1855">
                  <c:v>2167.9690000000001</c:v>
                </c:pt>
                <c:pt idx="1856">
                  <c:v>2168.9839999999999</c:v>
                </c:pt>
                <c:pt idx="1857">
                  <c:v>2168.3589999999999</c:v>
                </c:pt>
                <c:pt idx="1858">
                  <c:v>2169.5309999999999</c:v>
                </c:pt>
                <c:pt idx="1859">
                  <c:v>2170.1559999999999</c:v>
                </c:pt>
                <c:pt idx="1860">
                  <c:v>2169.375</c:v>
                </c:pt>
                <c:pt idx="1861">
                  <c:v>2166.953</c:v>
                </c:pt>
                <c:pt idx="1862">
                  <c:v>2167.578</c:v>
                </c:pt>
                <c:pt idx="1863">
                  <c:v>2169.1410000000001</c:v>
                </c:pt>
                <c:pt idx="1864">
                  <c:v>2169.1410000000001</c:v>
                </c:pt>
                <c:pt idx="1865">
                  <c:v>2167.1869999999999</c:v>
                </c:pt>
                <c:pt idx="1866">
                  <c:v>2167.7339999999999</c:v>
                </c:pt>
                <c:pt idx="1867">
                  <c:v>2168.5940000000001</c:v>
                </c:pt>
                <c:pt idx="1868">
                  <c:v>2163.5940000000001</c:v>
                </c:pt>
                <c:pt idx="1869">
                  <c:v>2168.5940000000001</c:v>
                </c:pt>
                <c:pt idx="1870">
                  <c:v>2166.797</c:v>
                </c:pt>
                <c:pt idx="1871">
                  <c:v>2163.9839999999999</c:v>
                </c:pt>
                <c:pt idx="1872">
                  <c:v>2166.4059999999999</c:v>
                </c:pt>
                <c:pt idx="1873">
                  <c:v>2166.4059999999999</c:v>
                </c:pt>
                <c:pt idx="1874">
                  <c:v>2165.1559999999999</c:v>
                </c:pt>
                <c:pt idx="1875">
                  <c:v>2166.5619999999999</c:v>
                </c:pt>
                <c:pt idx="1876">
                  <c:v>2165.3910000000001</c:v>
                </c:pt>
                <c:pt idx="1877">
                  <c:v>2165.3910000000001</c:v>
                </c:pt>
                <c:pt idx="1878">
                  <c:v>2166.797</c:v>
                </c:pt>
                <c:pt idx="1879">
                  <c:v>2165.547</c:v>
                </c:pt>
                <c:pt idx="1880">
                  <c:v>2166.172</c:v>
                </c:pt>
                <c:pt idx="1881">
                  <c:v>2164.5309999999999</c:v>
                </c:pt>
                <c:pt idx="1882">
                  <c:v>2163.9839999999999</c:v>
                </c:pt>
                <c:pt idx="1883">
                  <c:v>2164.5309999999999</c:v>
                </c:pt>
                <c:pt idx="1884">
                  <c:v>2165.9369999999999</c:v>
                </c:pt>
                <c:pt idx="1885">
                  <c:v>2165.3910000000001</c:v>
                </c:pt>
                <c:pt idx="1886">
                  <c:v>2163.9839999999999</c:v>
                </c:pt>
                <c:pt idx="1887">
                  <c:v>2163.9839999999999</c:v>
                </c:pt>
                <c:pt idx="1888">
                  <c:v>2163.75</c:v>
                </c:pt>
                <c:pt idx="1889">
                  <c:v>2160.9369999999999</c:v>
                </c:pt>
                <c:pt idx="1890">
                  <c:v>2164.5309999999999</c:v>
                </c:pt>
                <c:pt idx="1891">
                  <c:v>2164.1410000000001</c:v>
                </c:pt>
                <c:pt idx="1892">
                  <c:v>2163.203</c:v>
                </c:pt>
                <c:pt idx="1893">
                  <c:v>2162.9690000000001</c:v>
                </c:pt>
                <c:pt idx="1894">
                  <c:v>2162.1869999999999</c:v>
                </c:pt>
                <c:pt idx="1895">
                  <c:v>2165</c:v>
                </c:pt>
                <c:pt idx="1896">
                  <c:v>2162.9690000000001</c:v>
                </c:pt>
                <c:pt idx="1897">
                  <c:v>2166.4059999999999</c:v>
                </c:pt>
                <c:pt idx="1898">
                  <c:v>2162.578</c:v>
                </c:pt>
                <c:pt idx="1899">
                  <c:v>2163.5940000000001</c:v>
                </c:pt>
                <c:pt idx="1900">
                  <c:v>2161.797</c:v>
                </c:pt>
                <c:pt idx="1901">
                  <c:v>2161.5619999999999</c:v>
                </c:pt>
                <c:pt idx="1902">
                  <c:v>2162.9690000000001</c:v>
                </c:pt>
                <c:pt idx="1903">
                  <c:v>2161.797</c:v>
                </c:pt>
                <c:pt idx="1904">
                  <c:v>2163.203</c:v>
                </c:pt>
                <c:pt idx="1905">
                  <c:v>2160.547</c:v>
                </c:pt>
                <c:pt idx="1906">
                  <c:v>2161.797</c:v>
                </c:pt>
                <c:pt idx="1907">
                  <c:v>2161.4059999999999</c:v>
                </c:pt>
                <c:pt idx="1908">
                  <c:v>2163.203</c:v>
                </c:pt>
                <c:pt idx="1909">
                  <c:v>2161.797</c:v>
                </c:pt>
                <c:pt idx="1910">
                  <c:v>2159.375</c:v>
                </c:pt>
                <c:pt idx="1911">
                  <c:v>2162.3440000000001</c:v>
                </c:pt>
                <c:pt idx="1912">
                  <c:v>2162.3440000000001</c:v>
                </c:pt>
                <c:pt idx="1913">
                  <c:v>2162.578</c:v>
                </c:pt>
                <c:pt idx="1914">
                  <c:v>2163.5940000000001</c:v>
                </c:pt>
                <c:pt idx="1915">
                  <c:v>2161.172</c:v>
                </c:pt>
                <c:pt idx="1916">
                  <c:v>2162.1869999999999</c:v>
                </c:pt>
                <c:pt idx="1917">
                  <c:v>2160.3910000000001</c:v>
                </c:pt>
                <c:pt idx="1918">
                  <c:v>2160.7809999999999</c:v>
                </c:pt>
                <c:pt idx="1919">
                  <c:v>2160.7809999999999</c:v>
                </c:pt>
                <c:pt idx="1920">
                  <c:v>2161.953</c:v>
                </c:pt>
                <c:pt idx="1921">
                  <c:v>2159.375</c:v>
                </c:pt>
                <c:pt idx="1922">
                  <c:v>2159.7660000000001</c:v>
                </c:pt>
                <c:pt idx="1923">
                  <c:v>2160.7809999999999</c:v>
                </c:pt>
                <c:pt idx="1924">
                  <c:v>2160.1559999999999</c:v>
                </c:pt>
                <c:pt idx="1925">
                  <c:v>2161.953</c:v>
                </c:pt>
                <c:pt idx="1926">
                  <c:v>2160</c:v>
                </c:pt>
                <c:pt idx="1927">
                  <c:v>2159.7660000000001</c:v>
                </c:pt>
                <c:pt idx="1928">
                  <c:v>2157.9690000000001</c:v>
                </c:pt>
                <c:pt idx="1929">
                  <c:v>2158.75</c:v>
                </c:pt>
                <c:pt idx="1930">
                  <c:v>2158.5940000000001</c:v>
                </c:pt>
                <c:pt idx="1931">
                  <c:v>2159.1410000000001</c:v>
                </c:pt>
                <c:pt idx="1932">
                  <c:v>2159.5309999999999</c:v>
                </c:pt>
                <c:pt idx="1933">
                  <c:v>2159.1410000000001</c:v>
                </c:pt>
                <c:pt idx="1934">
                  <c:v>2158.75</c:v>
                </c:pt>
                <c:pt idx="1935">
                  <c:v>2157.578</c:v>
                </c:pt>
                <c:pt idx="1936">
                  <c:v>2156.953</c:v>
                </c:pt>
                <c:pt idx="1937">
                  <c:v>2158.5940000000001</c:v>
                </c:pt>
                <c:pt idx="1938">
                  <c:v>2155.547</c:v>
                </c:pt>
                <c:pt idx="1939">
                  <c:v>2156.5619999999999</c:v>
                </c:pt>
                <c:pt idx="1940">
                  <c:v>2155.3910000000001</c:v>
                </c:pt>
                <c:pt idx="1941">
                  <c:v>2155.3910000000001</c:v>
                </c:pt>
                <c:pt idx="1942">
                  <c:v>2155.547</c:v>
                </c:pt>
                <c:pt idx="1943">
                  <c:v>2155.9369999999999</c:v>
                </c:pt>
                <c:pt idx="1944">
                  <c:v>2154.7660000000001</c:v>
                </c:pt>
                <c:pt idx="1945">
                  <c:v>2154.7660000000001</c:v>
                </c:pt>
                <c:pt idx="1946">
                  <c:v>2153.203</c:v>
                </c:pt>
                <c:pt idx="1947">
                  <c:v>2156.5619999999999</c:v>
                </c:pt>
                <c:pt idx="1948">
                  <c:v>2153.5940000000001</c:v>
                </c:pt>
                <c:pt idx="1949">
                  <c:v>2154.5309999999999</c:v>
                </c:pt>
                <c:pt idx="1950">
                  <c:v>2156.172</c:v>
                </c:pt>
                <c:pt idx="1951">
                  <c:v>2153.5940000000001</c:v>
                </c:pt>
                <c:pt idx="1952">
                  <c:v>2156.953</c:v>
                </c:pt>
                <c:pt idx="1953">
                  <c:v>2155.7809999999999</c:v>
                </c:pt>
                <c:pt idx="1954">
                  <c:v>2152.3440000000001</c:v>
                </c:pt>
                <c:pt idx="1955">
                  <c:v>2152.9690000000001</c:v>
                </c:pt>
                <c:pt idx="1956">
                  <c:v>2150.1559999999999</c:v>
                </c:pt>
                <c:pt idx="1957">
                  <c:v>2152.7339999999999</c:v>
                </c:pt>
                <c:pt idx="1958">
                  <c:v>2152.7339999999999</c:v>
                </c:pt>
                <c:pt idx="1959">
                  <c:v>2152.1869999999999</c:v>
                </c:pt>
                <c:pt idx="1960">
                  <c:v>2153.3589999999999</c:v>
                </c:pt>
                <c:pt idx="1961">
                  <c:v>2153.5940000000001</c:v>
                </c:pt>
                <c:pt idx="1962">
                  <c:v>2155.1559999999999</c:v>
                </c:pt>
                <c:pt idx="1963">
                  <c:v>2154.5309999999999</c:v>
                </c:pt>
                <c:pt idx="1964">
                  <c:v>2151.172</c:v>
                </c:pt>
                <c:pt idx="1965">
                  <c:v>2151.172</c:v>
                </c:pt>
                <c:pt idx="1966">
                  <c:v>2153.5940000000001</c:v>
                </c:pt>
                <c:pt idx="1967">
                  <c:v>2153.203</c:v>
                </c:pt>
                <c:pt idx="1968">
                  <c:v>2152.1869999999999</c:v>
                </c:pt>
                <c:pt idx="1969">
                  <c:v>2152.1869999999999</c:v>
                </c:pt>
                <c:pt idx="1970">
                  <c:v>2150.9369999999999</c:v>
                </c:pt>
                <c:pt idx="1971">
                  <c:v>2154.1410000000001</c:v>
                </c:pt>
                <c:pt idx="1972">
                  <c:v>2151.5619999999999</c:v>
                </c:pt>
                <c:pt idx="1973">
                  <c:v>2150.9369999999999</c:v>
                </c:pt>
                <c:pt idx="1974">
                  <c:v>2151.172</c:v>
                </c:pt>
                <c:pt idx="1975">
                  <c:v>2150.7809999999999</c:v>
                </c:pt>
                <c:pt idx="1976">
                  <c:v>2152.1869999999999</c:v>
                </c:pt>
                <c:pt idx="1977">
                  <c:v>2149.375</c:v>
                </c:pt>
                <c:pt idx="1978">
                  <c:v>2150.3910000000001</c:v>
                </c:pt>
                <c:pt idx="1979">
                  <c:v>2151.4059999999999</c:v>
                </c:pt>
                <c:pt idx="1980">
                  <c:v>2152.9690000000001</c:v>
                </c:pt>
                <c:pt idx="1981">
                  <c:v>2150.3910000000001</c:v>
                </c:pt>
                <c:pt idx="1982">
                  <c:v>2150.1559999999999</c:v>
                </c:pt>
                <c:pt idx="1983">
                  <c:v>2153.9839999999999</c:v>
                </c:pt>
                <c:pt idx="1984">
                  <c:v>2151.953</c:v>
                </c:pt>
                <c:pt idx="1985">
                  <c:v>2151.4059999999999</c:v>
                </c:pt>
                <c:pt idx="1986">
                  <c:v>2150.7809999999999</c:v>
                </c:pt>
                <c:pt idx="1987">
                  <c:v>2153.3589999999999</c:v>
                </c:pt>
                <c:pt idx="1988">
                  <c:v>2153.5940000000001</c:v>
                </c:pt>
                <c:pt idx="1989">
                  <c:v>2151.5619999999999</c:v>
                </c:pt>
                <c:pt idx="1990">
                  <c:v>2151.953</c:v>
                </c:pt>
                <c:pt idx="1991">
                  <c:v>2153.203</c:v>
                </c:pt>
                <c:pt idx="1992">
                  <c:v>2152.578</c:v>
                </c:pt>
                <c:pt idx="1993">
                  <c:v>2151.172</c:v>
                </c:pt>
                <c:pt idx="1994">
                  <c:v>2151.4059999999999</c:v>
                </c:pt>
                <c:pt idx="1995">
                  <c:v>2153.203</c:v>
                </c:pt>
                <c:pt idx="1996">
                  <c:v>2150.3910000000001</c:v>
                </c:pt>
                <c:pt idx="1997">
                  <c:v>2151.953</c:v>
                </c:pt>
                <c:pt idx="1998">
                  <c:v>2152.1869999999999</c:v>
                </c:pt>
                <c:pt idx="1999">
                  <c:v>2152.9690000000001</c:v>
                </c:pt>
                <c:pt idx="2000">
                  <c:v>2152.3440000000001</c:v>
                </c:pt>
                <c:pt idx="2001">
                  <c:v>2152.9690000000001</c:v>
                </c:pt>
                <c:pt idx="2002">
                  <c:v>2152.578</c:v>
                </c:pt>
                <c:pt idx="2003">
                  <c:v>2151.953</c:v>
                </c:pt>
                <c:pt idx="2004">
                  <c:v>2151.953</c:v>
                </c:pt>
                <c:pt idx="2005">
                  <c:v>2154.7660000000001</c:v>
                </c:pt>
                <c:pt idx="2006">
                  <c:v>2151.4059999999999</c:v>
                </c:pt>
                <c:pt idx="2007">
                  <c:v>2152.7339999999999</c:v>
                </c:pt>
                <c:pt idx="2008">
                  <c:v>2150.3910000000001</c:v>
                </c:pt>
                <c:pt idx="2009">
                  <c:v>2153.3589999999999</c:v>
                </c:pt>
                <c:pt idx="2010">
                  <c:v>2151.953</c:v>
                </c:pt>
                <c:pt idx="2011">
                  <c:v>2153.203</c:v>
                </c:pt>
                <c:pt idx="2012">
                  <c:v>2154.7660000000001</c:v>
                </c:pt>
                <c:pt idx="2013">
                  <c:v>2153.9839999999999</c:v>
                </c:pt>
                <c:pt idx="2014">
                  <c:v>2152.7339999999999</c:v>
                </c:pt>
                <c:pt idx="2015">
                  <c:v>2152.9690000000001</c:v>
                </c:pt>
                <c:pt idx="2016">
                  <c:v>2150.1559999999999</c:v>
                </c:pt>
                <c:pt idx="2017">
                  <c:v>2151.797</c:v>
                </c:pt>
                <c:pt idx="2018">
                  <c:v>2152.9690000000001</c:v>
                </c:pt>
                <c:pt idx="2019">
                  <c:v>2150.547</c:v>
                </c:pt>
                <c:pt idx="2020">
                  <c:v>2150.3910000000001</c:v>
                </c:pt>
                <c:pt idx="2021">
                  <c:v>2150.9369999999999</c:v>
                </c:pt>
                <c:pt idx="2022">
                  <c:v>2150.9369999999999</c:v>
                </c:pt>
                <c:pt idx="2023">
                  <c:v>2150.7809999999999</c:v>
                </c:pt>
                <c:pt idx="2024">
                  <c:v>2150.9369999999999</c:v>
                </c:pt>
                <c:pt idx="2025">
                  <c:v>2150.547</c:v>
                </c:pt>
                <c:pt idx="2026">
                  <c:v>2151.5619999999999</c:v>
                </c:pt>
                <c:pt idx="2027">
                  <c:v>2150</c:v>
                </c:pt>
                <c:pt idx="2028">
                  <c:v>2150.9369999999999</c:v>
                </c:pt>
                <c:pt idx="2029">
                  <c:v>2153.3589999999999</c:v>
                </c:pt>
                <c:pt idx="2030">
                  <c:v>2151.172</c:v>
                </c:pt>
                <c:pt idx="2031">
                  <c:v>2148.3589999999999</c:v>
                </c:pt>
                <c:pt idx="2032">
                  <c:v>2151.4059999999999</c:v>
                </c:pt>
                <c:pt idx="2033">
                  <c:v>2148.5940000000001</c:v>
                </c:pt>
                <c:pt idx="2034">
                  <c:v>2149.375</c:v>
                </c:pt>
                <c:pt idx="2035">
                  <c:v>2150.7809999999999</c:v>
                </c:pt>
                <c:pt idx="2036">
                  <c:v>2150.547</c:v>
                </c:pt>
                <c:pt idx="2037">
                  <c:v>2148.3589999999999</c:v>
                </c:pt>
                <c:pt idx="2038">
                  <c:v>2150.547</c:v>
                </c:pt>
                <c:pt idx="2039">
                  <c:v>2148.9839999999999</c:v>
                </c:pt>
                <c:pt idx="2040">
                  <c:v>2149.5309999999999</c:v>
                </c:pt>
                <c:pt idx="2041">
                  <c:v>2149.1410000000001</c:v>
                </c:pt>
                <c:pt idx="2042">
                  <c:v>2150.7809999999999</c:v>
                </c:pt>
                <c:pt idx="2043">
                  <c:v>2150.1559999999999</c:v>
                </c:pt>
                <c:pt idx="2044">
                  <c:v>2147.3440000000001</c:v>
                </c:pt>
                <c:pt idx="2045">
                  <c:v>2148.203</c:v>
                </c:pt>
                <c:pt idx="2046">
                  <c:v>2150.547</c:v>
                </c:pt>
                <c:pt idx="2047">
                  <c:v>2150.7809999999999</c:v>
                </c:pt>
                <c:pt idx="2048">
                  <c:v>2148.75</c:v>
                </c:pt>
                <c:pt idx="2049">
                  <c:v>2148.5940000000001</c:v>
                </c:pt>
                <c:pt idx="2050">
                  <c:v>2146.172</c:v>
                </c:pt>
                <c:pt idx="2051">
                  <c:v>2148.9839999999999</c:v>
                </c:pt>
                <c:pt idx="2052">
                  <c:v>2148.203</c:v>
                </c:pt>
                <c:pt idx="2053">
                  <c:v>2147.7339999999999</c:v>
                </c:pt>
                <c:pt idx="2054">
                  <c:v>2150.1559999999999</c:v>
                </c:pt>
                <c:pt idx="2055">
                  <c:v>2148.75</c:v>
                </c:pt>
                <c:pt idx="2056">
                  <c:v>2148.5940000000001</c:v>
                </c:pt>
                <c:pt idx="2057">
                  <c:v>2148.3589999999999</c:v>
                </c:pt>
                <c:pt idx="2058">
                  <c:v>2148.5940000000001</c:v>
                </c:pt>
                <c:pt idx="2059">
                  <c:v>2147.1869999999999</c:v>
                </c:pt>
                <c:pt idx="2060">
                  <c:v>2150</c:v>
                </c:pt>
                <c:pt idx="2061">
                  <c:v>2148.75</c:v>
                </c:pt>
                <c:pt idx="2062">
                  <c:v>2150.1559999999999</c:v>
                </c:pt>
                <c:pt idx="2063">
                  <c:v>2148.9839999999999</c:v>
                </c:pt>
                <c:pt idx="2064">
                  <c:v>2147.9690000000001</c:v>
                </c:pt>
                <c:pt idx="2065">
                  <c:v>2147.9690000000001</c:v>
                </c:pt>
                <c:pt idx="2066">
                  <c:v>2150.3910000000001</c:v>
                </c:pt>
                <c:pt idx="2067">
                  <c:v>2149.7660000000001</c:v>
                </c:pt>
                <c:pt idx="2068">
                  <c:v>2149.7660000000001</c:v>
                </c:pt>
                <c:pt idx="2069">
                  <c:v>2149.7660000000001</c:v>
                </c:pt>
                <c:pt idx="2070">
                  <c:v>2150</c:v>
                </c:pt>
                <c:pt idx="2071">
                  <c:v>2150.3910000000001</c:v>
                </c:pt>
                <c:pt idx="2072">
                  <c:v>2152.1869999999999</c:v>
                </c:pt>
                <c:pt idx="2073">
                  <c:v>2151.4059999999999</c:v>
                </c:pt>
                <c:pt idx="2074">
                  <c:v>2150.547</c:v>
                </c:pt>
                <c:pt idx="2075">
                  <c:v>2150.7809999999999</c:v>
                </c:pt>
                <c:pt idx="2076">
                  <c:v>2149.1410000000001</c:v>
                </c:pt>
                <c:pt idx="2077">
                  <c:v>2150.9369999999999</c:v>
                </c:pt>
                <c:pt idx="2078">
                  <c:v>2148.9839999999999</c:v>
                </c:pt>
                <c:pt idx="2079">
                  <c:v>2147.7339999999999</c:v>
                </c:pt>
                <c:pt idx="2080">
                  <c:v>2151.797</c:v>
                </c:pt>
                <c:pt idx="2081">
                  <c:v>2148.9839999999999</c:v>
                </c:pt>
                <c:pt idx="2082">
                  <c:v>2149.375</c:v>
                </c:pt>
                <c:pt idx="2083">
                  <c:v>2150.547</c:v>
                </c:pt>
                <c:pt idx="2084">
                  <c:v>2148.203</c:v>
                </c:pt>
                <c:pt idx="2085">
                  <c:v>2147.3440000000001</c:v>
                </c:pt>
                <c:pt idx="2086">
                  <c:v>2146.172</c:v>
                </c:pt>
                <c:pt idx="2087">
                  <c:v>2149.1410000000001</c:v>
                </c:pt>
                <c:pt idx="2088">
                  <c:v>2148.75</c:v>
                </c:pt>
                <c:pt idx="2089">
                  <c:v>2148.9839999999999</c:v>
                </c:pt>
                <c:pt idx="2090">
                  <c:v>2149.1410000000001</c:v>
                </c:pt>
                <c:pt idx="2091">
                  <c:v>2148.203</c:v>
                </c:pt>
                <c:pt idx="2092">
                  <c:v>2148.203</c:v>
                </c:pt>
                <c:pt idx="2093">
                  <c:v>2148.75</c:v>
                </c:pt>
                <c:pt idx="2094">
                  <c:v>2148.203</c:v>
                </c:pt>
                <c:pt idx="2095">
                  <c:v>2148.3589999999999</c:v>
                </c:pt>
                <c:pt idx="2096">
                  <c:v>2148.9839999999999</c:v>
                </c:pt>
                <c:pt idx="2097">
                  <c:v>2147.3440000000001</c:v>
                </c:pt>
                <c:pt idx="2098">
                  <c:v>2149.1410000000001</c:v>
                </c:pt>
                <c:pt idx="2099">
                  <c:v>2146.953</c:v>
                </c:pt>
                <c:pt idx="2100">
                  <c:v>2148.75</c:v>
                </c:pt>
                <c:pt idx="2101">
                  <c:v>2149.5309999999999</c:v>
                </c:pt>
                <c:pt idx="2102">
                  <c:v>2150.7809999999999</c:v>
                </c:pt>
                <c:pt idx="2103">
                  <c:v>2150</c:v>
                </c:pt>
                <c:pt idx="2104">
                  <c:v>2147.9690000000001</c:v>
                </c:pt>
                <c:pt idx="2105">
                  <c:v>2148.75</c:v>
                </c:pt>
                <c:pt idx="2106">
                  <c:v>2147.3440000000001</c:v>
                </c:pt>
                <c:pt idx="2107">
                  <c:v>2145.7809999999999</c:v>
                </c:pt>
                <c:pt idx="2108">
                  <c:v>2146.172</c:v>
                </c:pt>
                <c:pt idx="2109">
                  <c:v>2146.797</c:v>
                </c:pt>
                <c:pt idx="2110">
                  <c:v>2145.7809999999999</c:v>
                </c:pt>
                <c:pt idx="2111">
                  <c:v>2145.547</c:v>
                </c:pt>
                <c:pt idx="2112">
                  <c:v>2147.9690000000001</c:v>
                </c:pt>
                <c:pt idx="2113">
                  <c:v>2145</c:v>
                </c:pt>
                <c:pt idx="2114">
                  <c:v>2144.5309999999999</c:v>
                </c:pt>
                <c:pt idx="2115">
                  <c:v>2143.3589999999999</c:v>
                </c:pt>
                <c:pt idx="2116">
                  <c:v>2146.5619999999999</c:v>
                </c:pt>
                <c:pt idx="2117">
                  <c:v>2146.4059999999999</c:v>
                </c:pt>
                <c:pt idx="2118">
                  <c:v>2144.7660000000001</c:v>
                </c:pt>
                <c:pt idx="2119">
                  <c:v>2143.75</c:v>
                </c:pt>
                <c:pt idx="2120">
                  <c:v>2144.7660000000001</c:v>
                </c:pt>
                <c:pt idx="2121">
                  <c:v>2144.5309999999999</c:v>
                </c:pt>
                <c:pt idx="2122">
                  <c:v>2145.547</c:v>
                </c:pt>
                <c:pt idx="2123">
                  <c:v>2146.172</c:v>
                </c:pt>
                <c:pt idx="2124">
                  <c:v>2144.7660000000001</c:v>
                </c:pt>
                <c:pt idx="2125">
                  <c:v>2145.3910000000001</c:v>
                </c:pt>
                <c:pt idx="2126">
                  <c:v>2145.3910000000001</c:v>
                </c:pt>
                <c:pt idx="2127">
                  <c:v>2144.5309999999999</c:v>
                </c:pt>
                <c:pt idx="2128">
                  <c:v>2142.9690000000001</c:v>
                </c:pt>
                <c:pt idx="2129">
                  <c:v>2146.172</c:v>
                </c:pt>
                <c:pt idx="2130">
                  <c:v>2144.5309999999999</c:v>
                </c:pt>
                <c:pt idx="2131">
                  <c:v>2145</c:v>
                </c:pt>
                <c:pt idx="2132">
                  <c:v>2142.578</c:v>
                </c:pt>
                <c:pt idx="2133">
                  <c:v>2145</c:v>
                </c:pt>
                <c:pt idx="2134">
                  <c:v>2142.578</c:v>
                </c:pt>
                <c:pt idx="2135">
                  <c:v>2144.375</c:v>
                </c:pt>
                <c:pt idx="2136">
                  <c:v>2145.1559999999999</c:v>
                </c:pt>
                <c:pt idx="2137">
                  <c:v>2142.578</c:v>
                </c:pt>
                <c:pt idx="2138">
                  <c:v>2142.9690000000001</c:v>
                </c:pt>
                <c:pt idx="2139">
                  <c:v>2143.9839999999999</c:v>
                </c:pt>
                <c:pt idx="2140">
                  <c:v>2144.375</c:v>
                </c:pt>
                <c:pt idx="2141">
                  <c:v>2143.5940000000001</c:v>
                </c:pt>
                <c:pt idx="2142">
                  <c:v>2142.9690000000001</c:v>
                </c:pt>
                <c:pt idx="2143">
                  <c:v>2145.7809999999999</c:v>
                </c:pt>
                <c:pt idx="2144">
                  <c:v>2142.3440000000001</c:v>
                </c:pt>
                <c:pt idx="2145">
                  <c:v>2141.4059999999999</c:v>
                </c:pt>
                <c:pt idx="2146">
                  <c:v>2142.7339999999999</c:v>
                </c:pt>
                <c:pt idx="2147">
                  <c:v>2142.7339999999999</c:v>
                </c:pt>
                <c:pt idx="2148">
                  <c:v>2143.9839999999999</c:v>
                </c:pt>
                <c:pt idx="2149">
                  <c:v>2141.5619999999999</c:v>
                </c:pt>
                <c:pt idx="2150">
                  <c:v>2142.578</c:v>
                </c:pt>
                <c:pt idx="2151">
                  <c:v>2141.953</c:v>
                </c:pt>
                <c:pt idx="2152">
                  <c:v>2142.1869999999999</c:v>
                </c:pt>
                <c:pt idx="2153">
                  <c:v>2144.5309999999999</c:v>
                </c:pt>
                <c:pt idx="2154">
                  <c:v>2143.9839999999999</c:v>
                </c:pt>
                <c:pt idx="2155">
                  <c:v>2143.9839999999999</c:v>
                </c:pt>
                <c:pt idx="2156">
                  <c:v>2142.1869999999999</c:v>
                </c:pt>
                <c:pt idx="2157">
                  <c:v>2142.3440000000001</c:v>
                </c:pt>
                <c:pt idx="2158">
                  <c:v>2142.9690000000001</c:v>
                </c:pt>
                <c:pt idx="2159">
                  <c:v>2142.578</c:v>
                </c:pt>
                <c:pt idx="2160">
                  <c:v>2142.578</c:v>
                </c:pt>
                <c:pt idx="2161">
                  <c:v>2142.1869999999999</c:v>
                </c:pt>
                <c:pt idx="2162">
                  <c:v>2143.3589999999999</c:v>
                </c:pt>
                <c:pt idx="2163">
                  <c:v>2143.203</c:v>
                </c:pt>
                <c:pt idx="2164">
                  <c:v>2143.9839999999999</c:v>
                </c:pt>
                <c:pt idx="2165">
                  <c:v>2141.172</c:v>
                </c:pt>
                <c:pt idx="2166">
                  <c:v>2141.953</c:v>
                </c:pt>
                <c:pt idx="2167">
                  <c:v>2140.9369999999999</c:v>
                </c:pt>
                <c:pt idx="2168">
                  <c:v>2141.953</c:v>
                </c:pt>
                <c:pt idx="2169">
                  <c:v>2140.7809999999999</c:v>
                </c:pt>
                <c:pt idx="2170">
                  <c:v>2142.1869999999999</c:v>
                </c:pt>
                <c:pt idx="2171">
                  <c:v>2141.5619999999999</c:v>
                </c:pt>
                <c:pt idx="2172">
                  <c:v>2140.547</c:v>
                </c:pt>
                <c:pt idx="2173">
                  <c:v>2141.5619999999999</c:v>
                </c:pt>
                <c:pt idx="2174">
                  <c:v>2140.547</c:v>
                </c:pt>
                <c:pt idx="2175">
                  <c:v>2139.375</c:v>
                </c:pt>
                <c:pt idx="2176">
                  <c:v>2138.9839999999999</c:v>
                </c:pt>
                <c:pt idx="2177">
                  <c:v>2140.3910000000001</c:v>
                </c:pt>
                <c:pt idx="2178">
                  <c:v>2138.3589999999999</c:v>
                </c:pt>
                <c:pt idx="2179">
                  <c:v>2137.9690000000001</c:v>
                </c:pt>
                <c:pt idx="2180">
                  <c:v>2138.203</c:v>
                </c:pt>
                <c:pt idx="2181">
                  <c:v>2138.3589999999999</c:v>
                </c:pt>
                <c:pt idx="2182">
                  <c:v>2139.5309999999999</c:v>
                </c:pt>
                <c:pt idx="2183">
                  <c:v>2140</c:v>
                </c:pt>
                <c:pt idx="2184">
                  <c:v>2139.1410000000001</c:v>
                </c:pt>
                <c:pt idx="2185">
                  <c:v>2139.5309999999999</c:v>
                </c:pt>
                <c:pt idx="2186">
                  <c:v>2138.5940000000001</c:v>
                </c:pt>
                <c:pt idx="2187">
                  <c:v>2139.375</c:v>
                </c:pt>
                <c:pt idx="2188">
                  <c:v>2138.9839999999999</c:v>
                </c:pt>
                <c:pt idx="2189">
                  <c:v>2138.75</c:v>
                </c:pt>
                <c:pt idx="2190">
                  <c:v>2137.7339999999999</c:v>
                </c:pt>
                <c:pt idx="2191">
                  <c:v>2139.375</c:v>
                </c:pt>
                <c:pt idx="2192">
                  <c:v>2137.1869999999999</c:v>
                </c:pt>
                <c:pt idx="2193">
                  <c:v>2138.5940000000001</c:v>
                </c:pt>
                <c:pt idx="2194">
                  <c:v>2137.1869999999999</c:v>
                </c:pt>
                <c:pt idx="2195">
                  <c:v>2137.3440000000001</c:v>
                </c:pt>
                <c:pt idx="2196">
                  <c:v>2137.1869999999999</c:v>
                </c:pt>
                <c:pt idx="2197">
                  <c:v>2136.5619999999999</c:v>
                </c:pt>
                <c:pt idx="2198">
                  <c:v>2137.1869999999999</c:v>
                </c:pt>
                <c:pt idx="2199">
                  <c:v>2137.3440000000001</c:v>
                </c:pt>
                <c:pt idx="2200">
                  <c:v>2135.3910000000001</c:v>
                </c:pt>
                <c:pt idx="2201">
                  <c:v>2136.5619999999999</c:v>
                </c:pt>
                <c:pt idx="2202">
                  <c:v>2134.7660000000001</c:v>
                </c:pt>
                <c:pt idx="2203">
                  <c:v>2137.578</c:v>
                </c:pt>
                <c:pt idx="2204">
                  <c:v>2136.172</c:v>
                </c:pt>
                <c:pt idx="2205">
                  <c:v>2136.5619999999999</c:v>
                </c:pt>
                <c:pt idx="2206">
                  <c:v>2137.578</c:v>
                </c:pt>
                <c:pt idx="2207">
                  <c:v>2136.797</c:v>
                </c:pt>
                <c:pt idx="2208">
                  <c:v>2136.953</c:v>
                </c:pt>
                <c:pt idx="2209">
                  <c:v>2138.9839999999999</c:v>
                </c:pt>
                <c:pt idx="2210">
                  <c:v>2137.1869999999999</c:v>
                </c:pt>
                <c:pt idx="2211">
                  <c:v>2135.7809999999999</c:v>
                </c:pt>
                <c:pt idx="2212">
                  <c:v>2135.1559999999999</c:v>
                </c:pt>
                <c:pt idx="2213">
                  <c:v>2136.797</c:v>
                </c:pt>
                <c:pt idx="2214">
                  <c:v>2138.5940000000001</c:v>
                </c:pt>
                <c:pt idx="2215">
                  <c:v>2135</c:v>
                </c:pt>
                <c:pt idx="2216">
                  <c:v>2138.9839999999999</c:v>
                </c:pt>
                <c:pt idx="2217">
                  <c:v>2136.172</c:v>
                </c:pt>
                <c:pt idx="2218">
                  <c:v>2136.5619999999999</c:v>
                </c:pt>
                <c:pt idx="2219">
                  <c:v>2135.3910000000001</c:v>
                </c:pt>
                <c:pt idx="2220">
                  <c:v>2136.5619999999999</c:v>
                </c:pt>
                <c:pt idx="2221">
                  <c:v>2137.7339999999999</c:v>
                </c:pt>
                <c:pt idx="2222">
                  <c:v>2135.7809999999999</c:v>
                </c:pt>
                <c:pt idx="2223">
                  <c:v>2134.7660000000001</c:v>
                </c:pt>
                <c:pt idx="2224">
                  <c:v>2135.1559999999999</c:v>
                </c:pt>
                <c:pt idx="2225">
                  <c:v>2135</c:v>
                </c:pt>
                <c:pt idx="2226">
                  <c:v>2133.5940000000001</c:v>
                </c:pt>
                <c:pt idx="2227">
                  <c:v>2136.797</c:v>
                </c:pt>
                <c:pt idx="2228">
                  <c:v>2136.797</c:v>
                </c:pt>
                <c:pt idx="2229">
                  <c:v>2136.953</c:v>
                </c:pt>
                <c:pt idx="2230">
                  <c:v>2134.1410000000001</c:v>
                </c:pt>
                <c:pt idx="2231">
                  <c:v>2136.953</c:v>
                </c:pt>
                <c:pt idx="2232">
                  <c:v>2137.578</c:v>
                </c:pt>
                <c:pt idx="2233">
                  <c:v>2136.953</c:v>
                </c:pt>
                <c:pt idx="2234">
                  <c:v>2134.7660000000001</c:v>
                </c:pt>
                <c:pt idx="2235">
                  <c:v>2132.9690000000001</c:v>
                </c:pt>
                <c:pt idx="2236">
                  <c:v>2135.7809999999999</c:v>
                </c:pt>
                <c:pt idx="2237">
                  <c:v>2136.172</c:v>
                </c:pt>
                <c:pt idx="2238">
                  <c:v>2135.7809999999999</c:v>
                </c:pt>
                <c:pt idx="2239">
                  <c:v>2134.1410000000001</c:v>
                </c:pt>
                <c:pt idx="2240">
                  <c:v>2137.3440000000001</c:v>
                </c:pt>
                <c:pt idx="2241">
                  <c:v>2134.375</c:v>
                </c:pt>
                <c:pt idx="2242">
                  <c:v>2136.172</c:v>
                </c:pt>
                <c:pt idx="2243">
                  <c:v>2137.1869999999999</c:v>
                </c:pt>
                <c:pt idx="2244">
                  <c:v>2135.547</c:v>
                </c:pt>
                <c:pt idx="2245">
                  <c:v>2135.547</c:v>
                </c:pt>
                <c:pt idx="2246">
                  <c:v>2132.3440000000001</c:v>
                </c:pt>
                <c:pt idx="2247">
                  <c:v>2134.5309999999999</c:v>
                </c:pt>
                <c:pt idx="2248">
                  <c:v>2135.547</c:v>
                </c:pt>
                <c:pt idx="2249">
                  <c:v>2132.7339999999999</c:v>
                </c:pt>
                <c:pt idx="2250">
                  <c:v>2136.797</c:v>
                </c:pt>
                <c:pt idx="2251">
                  <c:v>2134.1410000000001</c:v>
                </c:pt>
                <c:pt idx="2252">
                  <c:v>2134.7660000000001</c:v>
                </c:pt>
                <c:pt idx="2253">
                  <c:v>2133.5940000000001</c:v>
                </c:pt>
                <c:pt idx="2254">
                  <c:v>2132.1869999999999</c:v>
                </c:pt>
                <c:pt idx="2255">
                  <c:v>2133.203</c:v>
                </c:pt>
                <c:pt idx="2256">
                  <c:v>2134.375</c:v>
                </c:pt>
                <c:pt idx="2257">
                  <c:v>2135.547</c:v>
                </c:pt>
                <c:pt idx="2258">
                  <c:v>2132.578</c:v>
                </c:pt>
                <c:pt idx="2259">
                  <c:v>2132.9690000000001</c:v>
                </c:pt>
                <c:pt idx="2260">
                  <c:v>2133.3589999999999</c:v>
                </c:pt>
                <c:pt idx="2261">
                  <c:v>2133.5940000000001</c:v>
                </c:pt>
                <c:pt idx="2262">
                  <c:v>2134.5309999999999</c:v>
                </c:pt>
                <c:pt idx="2263">
                  <c:v>2134.375</c:v>
                </c:pt>
                <c:pt idx="2264">
                  <c:v>2132.578</c:v>
                </c:pt>
                <c:pt idx="2265">
                  <c:v>2131.953</c:v>
                </c:pt>
                <c:pt idx="2266">
                  <c:v>2132.9690000000001</c:v>
                </c:pt>
                <c:pt idx="2267">
                  <c:v>2131.797</c:v>
                </c:pt>
                <c:pt idx="2268">
                  <c:v>2132.578</c:v>
                </c:pt>
                <c:pt idx="2269">
                  <c:v>2132.3440000000001</c:v>
                </c:pt>
                <c:pt idx="2270">
                  <c:v>2132.3440000000001</c:v>
                </c:pt>
                <c:pt idx="2271">
                  <c:v>2132.9690000000001</c:v>
                </c:pt>
                <c:pt idx="2272">
                  <c:v>2131.5619999999999</c:v>
                </c:pt>
                <c:pt idx="2273">
                  <c:v>2130.7809999999999</c:v>
                </c:pt>
                <c:pt idx="2274">
                  <c:v>2131.797</c:v>
                </c:pt>
                <c:pt idx="2275">
                  <c:v>2133.75</c:v>
                </c:pt>
                <c:pt idx="2276">
                  <c:v>2132.1869999999999</c:v>
                </c:pt>
                <c:pt idx="2277">
                  <c:v>2132.3440000000001</c:v>
                </c:pt>
                <c:pt idx="2278">
                  <c:v>2132.7339999999999</c:v>
                </c:pt>
                <c:pt idx="2279">
                  <c:v>2131.953</c:v>
                </c:pt>
                <c:pt idx="2280">
                  <c:v>2131.953</c:v>
                </c:pt>
                <c:pt idx="2281">
                  <c:v>2131.172</c:v>
                </c:pt>
                <c:pt idx="2282">
                  <c:v>2132.578</c:v>
                </c:pt>
                <c:pt idx="2283">
                  <c:v>2130.547</c:v>
                </c:pt>
                <c:pt idx="2284">
                  <c:v>2132.3440000000001</c:v>
                </c:pt>
                <c:pt idx="2285">
                  <c:v>2132.578</c:v>
                </c:pt>
                <c:pt idx="2286">
                  <c:v>2133.3589999999999</c:v>
                </c:pt>
                <c:pt idx="2287">
                  <c:v>2131.4059999999999</c:v>
                </c:pt>
                <c:pt idx="2288">
                  <c:v>2130.7809999999999</c:v>
                </c:pt>
                <c:pt idx="2289">
                  <c:v>2132.578</c:v>
                </c:pt>
                <c:pt idx="2290">
                  <c:v>2133.75</c:v>
                </c:pt>
                <c:pt idx="2291">
                  <c:v>2132.7339999999999</c:v>
                </c:pt>
                <c:pt idx="2292">
                  <c:v>2135.3910000000001</c:v>
                </c:pt>
                <c:pt idx="2293">
                  <c:v>2131.797</c:v>
                </c:pt>
                <c:pt idx="2294">
                  <c:v>2134.5309999999999</c:v>
                </c:pt>
                <c:pt idx="2295">
                  <c:v>2132.7339999999999</c:v>
                </c:pt>
                <c:pt idx="2296">
                  <c:v>2132.9690000000001</c:v>
                </c:pt>
                <c:pt idx="2297">
                  <c:v>2131.953</c:v>
                </c:pt>
                <c:pt idx="2298">
                  <c:v>2132.578</c:v>
                </c:pt>
                <c:pt idx="2299">
                  <c:v>2133.203</c:v>
                </c:pt>
                <c:pt idx="2300">
                  <c:v>2133.75</c:v>
                </c:pt>
                <c:pt idx="2301">
                  <c:v>2134.1410000000001</c:v>
                </c:pt>
                <c:pt idx="2302">
                  <c:v>2132.7339999999999</c:v>
                </c:pt>
                <c:pt idx="2303">
                  <c:v>2134.5309999999999</c:v>
                </c:pt>
                <c:pt idx="2304">
                  <c:v>2132.1869999999999</c:v>
                </c:pt>
                <c:pt idx="2305">
                  <c:v>2133.5940000000001</c:v>
                </c:pt>
                <c:pt idx="2306">
                  <c:v>2131.797</c:v>
                </c:pt>
                <c:pt idx="2307">
                  <c:v>2133.9839999999999</c:v>
                </c:pt>
                <c:pt idx="2308">
                  <c:v>2132.7339999999999</c:v>
                </c:pt>
                <c:pt idx="2309">
                  <c:v>2134.1410000000001</c:v>
                </c:pt>
                <c:pt idx="2310">
                  <c:v>2132.3440000000001</c:v>
                </c:pt>
                <c:pt idx="2311">
                  <c:v>2133.203</c:v>
                </c:pt>
                <c:pt idx="2312">
                  <c:v>2131.797</c:v>
                </c:pt>
                <c:pt idx="2313">
                  <c:v>2130.547</c:v>
                </c:pt>
                <c:pt idx="2314">
                  <c:v>2133.203</c:v>
                </c:pt>
                <c:pt idx="2315">
                  <c:v>2131.797</c:v>
                </c:pt>
                <c:pt idx="2316">
                  <c:v>2133.203</c:v>
                </c:pt>
                <c:pt idx="2317">
                  <c:v>2133.3589999999999</c:v>
                </c:pt>
                <c:pt idx="2318">
                  <c:v>2132.7339999999999</c:v>
                </c:pt>
                <c:pt idx="2319">
                  <c:v>2131.5619999999999</c:v>
                </c:pt>
                <c:pt idx="2320">
                  <c:v>2132.3440000000001</c:v>
                </c:pt>
                <c:pt idx="2321">
                  <c:v>2133.75</c:v>
                </c:pt>
                <c:pt idx="2322">
                  <c:v>2130.9369999999999</c:v>
                </c:pt>
                <c:pt idx="2323">
                  <c:v>2130.3910000000001</c:v>
                </c:pt>
                <c:pt idx="2324">
                  <c:v>2132.1869999999999</c:v>
                </c:pt>
                <c:pt idx="2325">
                  <c:v>2131.5619999999999</c:v>
                </c:pt>
                <c:pt idx="2326">
                  <c:v>2130.3910000000001</c:v>
                </c:pt>
                <c:pt idx="2327">
                  <c:v>2134.5309999999999</c:v>
                </c:pt>
                <c:pt idx="2328">
                  <c:v>2133.75</c:v>
                </c:pt>
                <c:pt idx="2329">
                  <c:v>2132.578</c:v>
                </c:pt>
                <c:pt idx="2330">
                  <c:v>2132.7339999999999</c:v>
                </c:pt>
                <c:pt idx="2331">
                  <c:v>2130.547</c:v>
                </c:pt>
                <c:pt idx="2332">
                  <c:v>2130.547</c:v>
                </c:pt>
                <c:pt idx="2333">
                  <c:v>2133.75</c:v>
                </c:pt>
                <c:pt idx="2334">
                  <c:v>2132.3440000000001</c:v>
                </c:pt>
                <c:pt idx="2335">
                  <c:v>2130.547</c:v>
                </c:pt>
                <c:pt idx="2336">
                  <c:v>2131.172</c:v>
                </c:pt>
                <c:pt idx="2337">
                  <c:v>2130.1559999999999</c:v>
                </c:pt>
                <c:pt idx="2338">
                  <c:v>2127.7339999999999</c:v>
                </c:pt>
                <c:pt idx="2339">
                  <c:v>2130.7809999999999</c:v>
                </c:pt>
                <c:pt idx="2340">
                  <c:v>2129.1410000000001</c:v>
                </c:pt>
                <c:pt idx="2341">
                  <c:v>2130</c:v>
                </c:pt>
                <c:pt idx="2342">
                  <c:v>2128.203</c:v>
                </c:pt>
                <c:pt idx="2343">
                  <c:v>2127.578</c:v>
                </c:pt>
                <c:pt idx="2344">
                  <c:v>2130.547</c:v>
                </c:pt>
                <c:pt idx="2345">
                  <c:v>2130.7809999999999</c:v>
                </c:pt>
                <c:pt idx="2346">
                  <c:v>2128.203</c:v>
                </c:pt>
                <c:pt idx="2347">
                  <c:v>2127.9690000000001</c:v>
                </c:pt>
                <c:pt idx="2348">
                  <c:v>2129.1410000000001</c:v>
                </c:pt>
                <c:pt idx="2349">
                  <c:v>2127.7339999999999</c:v>
                </c:pt>
                <c:pt idx="2350">
                  <c:v>2127.3440000000001</c:v>
                </c:pt>
                <c:pt idx="2351">
                  <c:v>2128.3589999999999</c:v>
                </c:pt>
                <c:pt idx="2352">
                  <c:v>2129.7660000000001</c:v>
                </c:pt>
                <c:pt idx="2353">
                  <c:v>2126.953</c:v>
                </c:pt>
                <c:pt idx="2354">
                  <c:v>2130.1559999999999</c:v>
                </c:pt>
                <c:pt idx="2355">
                  <c:v>2126.797</c:v>
                </c:pt>
                <c:pt idx="2356">
                  <c:v>2127.3440000000001</c:v>
                </c:pt>
                <c:pt idx="2357">
                  <c:v>2127.7339999999999</c:v>
                </c:pt>
                <c:pt idx="2358">
                  <c:v>2125.3910000000001</c:v>
                </c:pt>
                <c:pt idx="2359">
                  <c:v>2127.9690000000001</c:v>
                </c:pt>
                <c:pt idx="2360">
                  <c:v>2125.547</c:v>
                </c:pt>
                <c:pt idx="2361">
                  <c:v>2127.3440000000001</c:v>
                </c:pt>
                <c:pt idx="2362">
                  <c:v>2128.3589999999999</c:v>
                </c:pt>
                <c:pt idx="2363">
                  <c:v>2127.3440000000001</c:v>
                </c:pt>
                <c:pt idx="2364">
                  <c:v>2125.9369999999999</c:v>
                </c:pt>
                <c:pt idx="2365">
                  <c:v>2126.797</c:v>
                </c:pt>
                <c:pt idx="2366">
                  <c:v>2127.7339999999999</c:v>
                </c:pt>
                <c:pt idx="2367">
                  <c:v>2126.172</c:v>
                </c:pt>
                <c:pt idx="2368">
                  <c:v>2126.172</c:v>
                </c:pt>
                <c:pt idx="2369">
                  <c:v>2127.7339999999999</c:v>
                </c:pt>
                <c:pt idx="2370">
                  <c:v>2127.1869999999999</c:v>
                </c:pt>
                <c:pt idx="2371">
                  <c:v>2128.203</c:v>
                </c:pt>
                <c:pt idx="2372">
                  <c:v>2127.3440000000001</c:v>
                </c:pt>
                <c:pt idx="2373">
                  <c:v>2127.7339999999999</c:v>
                </c:pt>
                <c:pt idx="2374">
                  <c:v>2124.1410000000001</c:v>
                </c:pt>
                <c:pt idx="2375">
                  <c:v>2125.9369999999999</c:v>
                </c:pt>
                <c:pt idx="2376">
                  <c:v>2128.203</c:v>
                </c:pt>
                <c:pt idx="2377">
                  <c:v>2125.7809999999999</c:v>
                </c:pt>
                <c:pt idx="2378">
                  <c:v>2128.3589999999999</c:v>
                </c:pt>
                <c:pt idx="2379">
                  <c:v>2126.953</c:v>
                </c:pt>
                <c:pt idx="2380">
                  <c:v>2126.4059999999999</c:v>
                </c:pt>
                <c:pt idx="2381">
                  <c:v>2126.953</c:v>
                </c:pt>
                <c:pt idx="2382">
                  <c:v>2127.578</c:v>
                </c:pt>
                <c:pt idx="2383">
                  <c:v>2127.1869999999999</c:v>
                </c:pt>
                <c:pt idx="2384">
                  <c:v>2131.4059999999999</c:v>
                </c:pt>
                <c:pt idx="2385">
                  <c:v>2132.3440000000001</c:v>
                </c:pt>
                <c:pt idx="2386">
                  <c:v>2128.203</c:v>
                </c:pt>
                <c:pt idx="2387">
                  <c:v>2128.75</c:v>
                </c:pt>
                <c:pt idx="2388">
                  <c:v>2129.5309999999999</c:v>
                </c:pt>
                <c:pt idx="2389">
                  <c:v>2129.5309999999999</c:v>
                </c:pt>
                <c:pt idx="2390">
                  <c:v>2130.3910000000001</c:v>
                </c:pt>
                <c:pt idx="2391">
                  <c:v>2127.9690000000001</c:v>
                </c:pt>
                <c:pt idx="2392">
                  <c:v>2128.9839999999999</c:v>
                </c:pt>
                <c:pt idx="2393">
                  <c:v>2128.9839999999999</c:v>
                </c:pt>
                <c:pt idx="2394">
                  <c:v>2128.3589999999999</c:v>
                </c:pt>
                <c:pt idx="2395">
                  <c:v>2129.1410000000001</c:v>
                </c:pt>
                <c:pt idx="2396">
                  <c:v>2125.547</c:v>
                </c:pt>
                <c:pt idx="2397">
                  <c:v>2128.203</c:v>
                </c:pt>
                <c:pt idx="2398">
                  <c:v>2126.797</c:v>
                </c:pt>
                <c:pt idx="2399">
                  <c:v>2126.4059999999999</c:v>
                </c:pt>
                <c:pt idx="2400">
                  <c:v>2125</c:v>
                </c:pt>
                <c:pt idx="2401">
                  <c:v>2127.3440000000001</c:v>
                </c:pt>
                <c:pt idx="2402">
                  <c:v>2130</c:v>
                </c:pt>
                <c:pt idx="2403">
                  <c:v>2126.4059999999999</c:v>
                </c:pt>
                <c:pt idx="2404">
                  <c:v>2128.5940000000001</c:v>
                </c:pt>
                <c:pt idx="2405">
                  <c:v>2126.953</c:v>
                </c:pt>
                <c:pt idx="2406">
                  <c:v>2126.797</c:v>
                </c:pt>
                <c:pt idx="2407">
                  <c:v>2128.3589999999999</c:v>
                </c:pt>
                <c:pt idx="2408">
                  <c:v>2127.578</c:v>
                </c:pt>
                <c:pt idx="2409">
                  <c:v>2127.578</c:v>
                </c:pt>
                <c:pt idx="2410">
                  <c:v>2127.578</c:v>
                </c:pt>
                <c:pt idx="2411">
                  <c:v>2127.7339999999999</c:v>
                </c:pt>
                <c:pt idx="2412">
                  <c:v>2127.3440000000001</c:v>
                </c:pt>
                <c:pt idx="2413">
                  <c:v>2125.7809999999999</c:v>
                </c:pt>
                <c:pt idx="2414">
                  <c:v>2126.797</c:v>
                </c:pt>
                <c:pt idx="2415">
                  <c:v>2125.9369999999999</c:v>
                </c:pt>
                <c:pt idx="2416">
                  <c:v>2127.1869999999999</c:v>
                </c:pt>
                <c:pt idx="2417">
                  <c:v>2126.953</c:v>
                </c:pt>
                <c:pt idx="2418">
                  <c:v>2125.9369999999999</c:v>
                </c:pt>
                <c:pt idx="2419">
                  <c:v>2125.9369999999999</c:v>
                </c:pt>
                <c:pt idx="2420">
                  <c:v>2126.953</c:v>
                </c:pt>
                <c:pt idx="2421">
                  <c:v>2127.3440000000001</c:v>
                </c:pt>
                <c:pt idx="2422">
                  <c:v>2125.9369999999999</c:v>
                </c:pt>
                <c:pt idx="2423">
                  <c:v>2127.3440000000001</c:v>
                </c:pt>
                <c:pt idx="2424">
                  <c:v>2126.797</c:v>
                </c:pt>
                <c:pt idx="2425">
                  <c:v>2125.9369999999999</c:v>
                </c:pt>
                <c:pt idx="2426">
                  <c:v>2127.9690000000001</c:v>
                </c:pt>
                <c:pt idx="2427">
                  <c:v>2124.375</c:v>
                </c:pt>
                <c:pt idx="2428">
                  <c:v>2125.9369999999999</c:v>
                </c:pt>
                <c:pt idx="2429">
                  <c:v>2126.172</c:v>
                </c:pt>
                <c:pt idx="2430">
                  <c:v>2125.3910000000001</c:v>
                </c:pt>
                <c:pt idx="2431">
                  <c:v>2126.5619999999999</c:v>
                </c:pt>
                <c:pt idx="2432">
                  <c:v>2127.3440000000001</c:v>
                </c:pt>
                <c:pt idx="2433">
                  <c:v>2123.75</c:v>
                </c:pt>
                <c:pt idx="2434">
                  <c:v>2125.7809999999999</c:v>
                </c:pt>
                <c:pt idx="2435">
                  <c:v>2126.953</c:v>
                </c:pt>
                <c:pt idx="2436">
                  <c:v>2125.547</c:v>
                </c:pt>
                <c:pt idx="2437">
                  <c:v>2125.1559999999999</c:v>
                </c:pt>
                <c:pt idx="2438">
                  <c:v>2126.5619999999999</c:v>
                </c:pt>
                <c:pt idx="2439">
                  <c:v>2125.7809999999999</c:v>
                </c:pt>
                <c:pt idx="2440">
                  <c:v>2125.3910000000001</c:v>
                </c:pt>
                <c:pt idx="2441">
                  <c:v>2126.5619999999999</c:v>
                </c:pt>
                <c:pt idx="2442">
                  <c:v>2123.9839999999999</c:v>
                </c:pt>
                <c:pt idx="2443">
                  <c:v>2125.547</c:v>
                </c:pt>
                <c:pt idx="2444">
                  <c:v>2125.9369999999999</c:v>
                </c:pt>
                <c:pt idx="2445">
                  <c:v>2126.797</c:v>
                </c:pt>
                <c:pt idx="2446">
                  <c:v>2125.9369999999999</c:v>
                </c:pt>
                <c:pt idx="2447">
                  <c:v>2126.5619999999999</c:v>
                </c:pt>
                <c:pt idx="2448">
                  <c:v>2124.5309999999999</c:v>
                </c:pt>
                <c:pt idx="2449">
                  <c:v>2125</c:v>
                </c:pt>
                <c:pt idx="2450">
                  <c:v>2123.75</c:v>
                </c:pt>
                <c:pt idx="2451">
                  <c:v>2125</c:v>
                </c:pt>
                <c:pt idx="2452">
                  <c:v>2126.172</c:v>
                </c:pt>
                <c:pt idx="2453">
                  <c:v>2124.5309999999999</c:v>
                </c:pt>
                <c:pt idx="2454">
                  <c:v>2126.5619999999999</c:v>
                </c:pt>
                <c:pt idx="2455">
                  <c:v>2122.1869999999999</c:v>
                </c:pt>
                <c:pt idx="2456">
                  <c:v>2124.375</c:v>
                </c:pt>
                <c:pt idx="2457">
                  <c:v>2123.75</c:v>
                </c:pt>
                <c:pt idx="2458">
                  <c:v>2126.5619999999999</c:v>
                </c:pt>
                <c:pt idx="2459">
                  <c:v>2125.9369999999999</c:v>
                </c:pt>
                <c:pt idx="2460">
                  <c:v>2125</c:v>
                </c:pt>
                <c:pt idx="2461">
                  <c:v>2125</c:v>
                </c:pt>
                <c:pt idx="2462">
                  <c:v>2126.5619999999999</c:v>
                </c:pt>
                <c:pt idx="2463">
                  <c:v>2123.5940000000001</c:v>
                </c:pt>
                <c:pt idx="2464">
                  <c:v>2125.547</c:v>
                </c:pt>
                <c:pt idx="2465">
                  <c:v>2125</c:v>
                </c:pt>
                <c:pt idx="2466">
                  <c:v>2124.375</c:v>
                </c:pt>
                <c:pt idx="2467">
                  <c:v>2125.1559999999999</c:v>
                </c:pt>
                <c:pt idx="2468">
                  <c:v>2123.75</c:v>
                </c:pt>
                <c:pt idx="2469">
                  <c:v>2126.4059999999999</c:v>
                </c:pt>
                <c:pt idx="2470">
                  <c:v>2123.3589999999999</c:v>
                </c:pt>
                <c:pt idx="2471">
                  <c:v>2124.1410000000001</c:v>
                </c:pt>
                <c:pt idx="2472">
                  <c:v>2125.9369999999999</c:v>
                </c:pt>
                <c:pt idx="2473">
                  <c:v>2124.7660000000001</c:v>
                </c:pt>
                <c:pt idx="2474">
                  <c:v>2124.375</c:v>
                </c:pt>
                <c:pt idx="2475">
                  <c:v>2122.3440000000001</c:v>
                </c:pt>
                <c:pt idx="2476">
                  <c:v>2124.7660000000001</c:v>
                </c:pt>
                <c:pt idx="2477">
                  <c:v>2126.5619999999999</c:v>
                </c:pt>
                <c:pt idx="2478">
                  <c:v>2123.75</c:v>
                </c:pt>
                <c:pt idx="2479">
                  <c:v>2125.3910000000001</c:v>
                </c:pt>
                <c:pt idx="2480">
                  <c:v>2124.5309999999999</c:v>
                </c:pt>
                <c:pt idx="2481">
                  <c:v>2123.75</c:v>
                </c:pt>
                <c:pt idx="2482">
                  <c:v>2123.3589999999999</c:v>
                </c:pt>
                <c:pt idx="2483">
                  <c:v>2124.375</c:v>
                </c:pt>
                <c:pt idx="2484">
                  <c:v>2122.578</c:v>
                </c:pt>
                <c:pt idx="2485">
                  <c:v>2123.3589999999999</c:v>
                </c:pt>
                <c:pt idx="2486">
                  <c:v>2124.375</c:v>
                </c:pt>
                <c:pt idx="2487">
                  <c:v>2124.1410000000001</c:v>
                </c:pt>
                <c:pt idx="2488">
                  <c:v>2124.1410000000001</c:v>
                </c:pt>
                <c:pt idx="2489">
                  <c:v>2122.578</c:v>
                </c:pt>
                <c:pt idx="2490">
                  <c:v>2123.9839999999999</c:v>
                </c:pt>
                <c:pt idx="2491">
                  <c:v>2123.5940000000001</c:v>
                </c:pt>
                <c:pt idx="2492">
                  <c:v>2123.5940000000001</c:v>
                </c:pt>
                <c:pt idx="2493">
                  <c:v>2122.3440000000001</c:v>
                </c:pt>
                <c:pt idx="2494">
                  <c:v>2120.7809999999999</c:v>
                </c:pt>
                <c:pt idx="2495">
                  <c:v>2123.203</c:v>
                </c:pt>
                <c:pt idx="2496">
                  <c:v>2123.203</c:v>
                </c:pt>
                <c:pt idx="2497">
                  <c:v>2124.375</c:v>
                </c:pt>
                <c:pt idx="2498">
                  <c:v>2123.3589999999999</c:v>
                </c:pt>
                <c:pt idx="2499">
                  <c:v>2122.3440000000001</c:v>
                </c:pt>
                <c:pt idx="2500">
                  <c:v>2124.5309999999999</c:v>
                </c:pt>
                <c:pt idx="2501">
                  <c:v>2123.5940000000001</c:v>
                </c:pt>
                <c:pt idx="2502">
                  <c:v>2121.797</c:v>
                </c:pt>
                <c:pt idx="2503">
                  <c:v>2123.75</c:v>
                </c:pt>
                <c:pt idx="2504">
                  <c:v>2122.1869999999999</c:v>
                </c:pt>
                <c:pt idx="2505">
                  <c:v>2122.7339999999999</c:v>
                </c:pt>
                <c:pt idx="2506">
                  <c:v>2121.172</c:v>
                </c:pt>
                <c:pt idx="2507">
                  <c:v>2122.7339999999999</c:v>
                </c:pt>
                <c:pt idx="2508">
                  <c:v>2122.7339999999999</c:v>
                </c:pt>
                <c:pt idx="2509">
                  <c:v>2122.3440000000001</c:v>
                </c:pt>
                <c:pt idx="2510">
                  <c:v>2122.578</c:v>
                </c:pt>
                <c:pt idx="2511">
                  <c:v>2121.953</c:v>
                </c:pt>
                <c:pt idx="2512">
                  <c:v>2121.5619999999999</c:v>
                </c:pt>
                <c:pt idx="2513">
                  <c:v>2123.203</c:v>
                </c:pt>
                <c:pt idx="2514">
                  <c:v>2120.3910000000001</c:v>
                </c:pt>
                <c:pt idx="2515">
                  <c:v>2122.9690000000001</c:v>
                </c:pt>
                <c:pt idx="2516">
                  <c:v>2123.3589999999999</c:v>
                </c:pt>
                <c:pt idx="2517">
                  <c:v>2123.203</c:v>
                </c:pt>
                <c:pt idx="2518">
                  <c:v>2126.4059999999999</c:v>
                </c:pt>
                <c:pt idx="2519">
                  <c:v>2123.3589999999999</c:v>
                </c:pt>
                <c:pt idx="2520">
                  <c:v>2122.1869999999999</c:v>
                </c:pt>
                <c:pt idx="2521">
                  <c:v>2122.3440000000001</c:v>
                </c:pt>
                <c:pt idx="2522">
                  <c:v>2121.797</c:v>
                </c:pt>
                <c:pt idx="2523">
                  <c:v>2120.3910000000001</c:v>
                </c:pt>
                <c:pt idx="2524">
                  <c:v>2121.5619999999999</c:v>
                </c:pt>
                <c:pt idx="2525">
                  <c:v>2122.578</c:v>
                </c:pt>
                <c:pt idx="2526">
                  <c:v>2122.9690000000001</c:v>
                </c:pt>
                <c:pt idx="2527">
                  <c:v>2124.7660000000001</c:v>
                </c:pt>
                <c:pt idx="2528">
                  <c:v>2121.797</c:v>
                </c:pt>
                <c:pt idx="2529">
                  <c:v>2122.9690000000001</c:v>
                </c:pt>
                <c:pt idx="2530">
                  <c:v>2121.953</c:v>
                </c:pt>
                <c:pt idx="2531">
                  <c:v>2123.9839999999999</c:v>
                </c:pt>
                <c:pt idx="2532">
                  <c:v>2125.1559999999999</c:v>
                </c:pt>
                <c:pt idx="2533">
                  <c:v>2124.375</c:v>
                </c:pt>
                <c:pt idx="2534">
                  <c:v>2121.5619999999999</c:v>
                </c:pt>
                <c:pt idx="2535">
                  <c:v>2120.9369999999999</c:v>
                </c:pt>
                <c:pt idx="2536">
                  <c:v>2122.578</c:v>
                </c:pt>
                <c:pt idx="2537">
                  <c:v>2123.3589999999999</c:v>
                </c:pt>
                <c:pt idx="2538">
                  <c:v>2123.5940000000001</c:v>
                </c:pt>
                <c:pt idx="2539">
                  <c:v>2122.578</c:v>
                </c:pt>
                <c:pt idx="2540">
                  <c:v>2123.3589999999999</c:v>
                </c:pt>
                <c:pt idx="2541">
                  <c:v>2122.578</c:v>
                </c:pt>
                <c:pt idx="2542">
                  <c:v>2124.1410000000001</c:v>
                </c:pt>
                <c:pt idx="2543">
                  <c:v>2122.1869999999999</c:v>
                </c:pt>
                <c:pt idx="2544">
                  <c:v>2125</c:v>
                </c:pt>
                <c:pt idx="2545">
                  <c:v>2122.3440000000001</c:v>
                </c:pt>
                <c:pt idx="2546">
                  <c:v>2120</c:v>
                </c:pt>
                <c:pt idx="2547">
                  <c:v>2122.9690000000001</c:v>
                </c:pt>
                <c:pt idx="2548">
                  <c:v>2122.9690000000001</c:v>
                </c:pt>
                <c:pt idx="2549">
                  <c:v>2121.953</c:v>
                </c:pt>
                <c:pt idx="2550">
                  <c:v>2121.953</c:v>
                </c:pt>
                <c:pt idx="2551">
                  <c:v>2122.7339999999999</c:v>
                </c:pt>
                <c:pt idx="2552">
                  <c:v>2121.797</c:v>
                </c:pt>
                <c:pt idx="2553">
                  <c:v>2121.797</c:v>
                </c:pt>
                <c:pt idx="2554">
                  <c:v>2121.953</c:v>
                </c:pt>
                <c:pt idx="2555">
                  <c:v>2119.1410000000001</c:v>
                </c:pt>
                <c:pt idx="2556">
                  <c:v>2122.578</c:v>
                </c:pt>
                <c:pt idx="2557">
                  <c:v>2121.172</c:v>
                </c:pt>
                <c:pt idx="2558">
                  <c:v>2121.797</c:v>
                </c:pt>
                <c:pt idx="2559">
                  <c:v>2123.3589999999999</c:v>
                </c:pt>
                <c:pt idx="2560">
                  <c:v>2123.203</c:v>
                </c:pt>
                <c:pt idx="2561">
                  <c:v>2119.5309999999999</c:v>
                </c:pt>
                <c:pt idx="2562">
                  <c:v>2121.172</c:v>
                </c:pt>
                <c:pt idx="2563">
                  <c:v>2119.1410000000001</c:v>
                </c:pt>
                <c:pt idx="2564">
                  <c:v>2118.9839999999999</c:v>
                </c:pt>
                <c:pt idx="2565">
                  <c:v>2121.172</c:v>
                </c:pt>
                <c:pt idx="2566">
                  <c:v>2119.7660000000001</c:v>
                </c:pt>
                <c:pt idx="2567">
                  <c:v>2120.3910000000001</c:v>
                </c:pt>
                <c:pt idx="2568">
                  <c:v>2121.4059999999999</c:v>
                </c:pt>
                <c:pt idx="2569">
                  <c:v>2118.9839999999999</c:v>
                </c:pt>
                <c:pt idx="2570">
                  <c:v>2120.7809999999999</c:v>
                </c:pt>
                <c:pt idx="2571">
                  <c:v>2120.1559999999999</c:v>
                </c:pt>
                <c:pt idx="2572">
                  <c:v>2119.7660000000001</c:v>
                </c:pt>
                <c:pt idx="2573">
                  <c:v>2120.547</c:v>
                </c:pt>
                <c:pt idx="2574">
                  <c:v>2120.1559999999999</c:v>
                </c:pt>
                <c:pt idx="2575">
                  <c:v>2120.1559999999999</c:v>
                </c:pt>
                <c:pt idx="2576">
                  <c:v>2120.547</c:v>
                </c:pt>
                <c:pt idx="2577">
                  <c:v>2118.3589999999999</c:v>
                </c:pt>
                <c:pt idx="2578">
                  <c:v>2117.7339999999999</c:v>
                </c:pt>
                <c:pt idx="2579">
                  <c:v>2117.9690000000001</c:v>
                </c:pt>
                <c:pt idx="2580">
                  <c:v>2120.1559999999999</c:v>
                </c:pt>
                <c:pt idx="2581">
                  <c:v>2118.75</c:v>
                </c:pt>
                <c:pt idx="2582">
                  <c:v>2118.5940000000001</c:v>
                </c:pt>
                <c:pt idx="2583">
                  <c:v>2119.1410000000001</c:v>
                </c:pt>
                <c:pt idx="2584">
                  <c:v>2120.7809999999999</c:v>
                </c:pt>
                <c:pt idx="2585">
                  <c:v>2118.75</c:v>
                </c:pt>
                <c:pt idx="2586">
                  <c:v>2120.7809999999999</c:v>
                </c:pt>
                <c:pt idx="2587">
                  <c:v>2118.75</c:v>
                </c:pt>
                <c:pt idx="2588">
                  <c:v>2120</c:v>
                </c:pt>
                <c:pt idx="2589">
                  <c:v>2119.5309999999999</c:v>
                </c:pt>
                <c:pt idx="2590">
                  <c:v>2118.9839999999999</c:v>
                </c:pt>
                <c:pt idx="2591">
                  <c:v>2118.75</c:v>
                </c:pt>
                <c:pt idx="2592">
                  <c:v>2117.578</c:v>
                </c:pt>
                <c:pt idx="2593">
                  <c:v>2120.1559999999999</c:v>
                </c:pt>
                <c:pt idx="2594">
                  <c:v>2117.578</c:v>
                </c:pt>
                <c:pt idx="2595">
                  <c:v>2117.3440000000001</c:v>
                </c:pt>
                <c:pt idx="2596">
                  <c:v>2119.375</c:v>
                </c:pt>
                <c:pt idx="2597">
                  <c:v>2116.797</c:v>
                </c:pt>
                <c:pt idx="2598">
                  <c:v>2117.3440000000001</c:v>
                </c:pt>
                <c:pt idx="2599">
                  <c:v>2118.75</c:v>
                </c:pt>
                <c:pt idx="2600">
                  <c:v>2116.797</c:v>
                </c:pt>
                <c:pt idx="2601">
                  <c:v>2115.1559999999999</c:v>
                </c:pt>
                <c:pt idx="2602">
                  <c:v>2118.9839999999999</c:v>
                </c:pt>
                <c:pt idx="2603">
                  <c:v>2119.5309999999999</c:v>
                </c:pt>
                <c:pt idx="2604">
                  <c:v>2115.547</c:v>
                </c:pt>
                <c:pt idx="2605">
                  <c:v>2117.7339999999999</c:v>
                </c:pt>
                <c:pt idx="2606">
                  <c:v>2117.1869999999999</c:v>
                </c:pt>
                <c:pt idx="2607">
                  <c:v>2120.547</c:v>
                </c:pt>
                <c:pt idx="2608">
                  <c:v>2115.3910000000001</c:v>
                </c:pt>
                <c:pt idx="2609">
                  <c:v>2116.4059999999999</c:v>
                </c:pt>
                <c:pt idx="2610">
                  <c:v>2119.375</c:v>
                </c:pt>
                <c:pt idx="2611">
                  <c:v>2117.578</c:v>
                </c:pt>
                <c:pt idx="2612">
                  <c:v>2119.7660000000001</c:v>
                </c:pt>
                <c:pt idx="2613">
                  <c:v>2117.7339999999999</c:v>
                </c:pt>
                <c:pt idx="2614">
                  <c:v>2117.7339999999999</c:v>
                </c:pt>
                <c:pt idx="2615">
                  <c:v>2117.3440000000001</c:v>
                </c:pt>
                <c:pt idx="2616">
                  <c:v>2118.5940000000001</c:v>
                </c:pt>
                <c:pt idx="2617">
                  <c:v>2120.1559999999999</c:v>
                </c:pt>
                <c:pt idx="2618">
                  <c:v>2118.3589999999999</c:v>
                </c:pt>
                <c:pt idx="2619">
                  <c:v>2118.3589999999999</c:v>
                </c:pt>
                <c:pt idx="2620">
                  <c:v>2118.5940000000001</c:v>
                </c:pt>
                <c:pt idx="2621">
                  <c:v>2117.9690000000001</c:v>
                </c:pt>
                <c:pt idx="2622">
                  <c:v>2115.9369999999999</c:v>
                </c:pt>
                <c:pt idx="2623">
                  <c:v>2120.9369999999999</c:v>
                </c:pt>
                <c:pt idx="2624">
                  <c:v>2117.7339999999999</c:v>
                </c:pt>
                <c:pt idx="2625">
                  <c:v>2116.953</c:v>
                </c:pt>
                <c:pt idx="2626">
                  <c:v>2119.7660000000001</c:v>
                </c:pt>
                <c:pt idx="2627">
                  <c:v>2117.1869999999999</c:v>
                </c:pt>
                <c:pt idx="2628">
                  <c:v>2118.3589999999999</c:v>
                </c:pt>
                <c:pt idx="2629">
                  <c:v>2116.4059999999999</c:v>
                </c:pt>
                <c:pt idx="2630">
                  <c:v>2118.3589999999999</c:v>
                </c:pt>
                <c:pt idx="2631">
                  <c:v>2116.5619999999999</c:v>
                </c:pt>
                <c:pt idx="2632">
                  <c:v>2116.953</c:v>
                </c:pt>
                <c:pt idx="2633">
                  <c:v>2116.953</c:v>
                </c:pt>
                <c:pt idx="2634">
                  <c:v>2118.203</c:v>
                </c:pt>
                <c:pt idx="2635">
                  <c:v>2117.7339999999999</c:v>
                </c:pt>
                <c:pt idx="2636">
                  <c:v>2115.9369999999999</c:v>
                </c:pt>
                <c:pt idx="2637">
                  <c:v>2116.5619999999999</c:v>
                </c:pt>
                <c:pt idx="2638">
                  <c:v>2116.797</c:v>
                </c:pt>
                <c:pt idx="2639">
                  <c:v>2118.203</c:v>
                </c:pt>
                <c:pt idx="2640">
                  <c:v>2119.1410000000001</c:v>
                </c:pt>
                <c:pt idx="2641">
                  <c:v>2117.1869999999999</c:v>
                </c:pt>
                <c:pt idx="2642">
                  <c:v>2117.3440000000001</c:v>
                </c:pt>
                <c:pt idx="2643">
                  <c:v>2117.1869999999999</c:v>
                </c:pt>
                <c:pt idx="2644">
                  <c:v>2117.7339999999999</c:v>
                </c:pt>
                <c:pt idx="2645">
                  <c:v>2115.547</c:v>
                </c:pt>
                <c:pt idx="2646">
                  <c:v>2117.7339999999999</c:v>
                </c:pt>
                <c:pt idx="2647">
                  <c:v>2115.547</c:v>
                </c:pt>
                <c:pt idx="2648">
                  <c:v>2115.547</c:v>
                </c:pt>
                <c:pt idx="2649">
                  <c:v>2116.5619999999999</c:v>
                </c:pt>
                <c:pt idx="2650">
                  <c:v>2114.375</c:v>
                </c:pt>
                <c:pt idx="2651">
                  <c:v>2113.5940000000001</c:v>
                </c:pt>
                <c:pt idx="2652">
                  <c:v>2116.172</c:v>
                </c:pt>
                <c:pt idx="2653">
                  <c:v>2115.9369999999999</c:v>
                </c:pt>
                <c:pt idx="2654">
                  <c:v>2115.7809999999999</c:v>
                </c:pt>
                <c:pt idx="2655">
                  <c:v>2114.7660000000001</c:v>
                </c:pt>
                <c:pt idx="2656">
                  <c:v>2116.5619999999999</c:v>
                </c:pt>
                <c:pt idx="2657">
                  <c:v>2114.7660000000001</c:v>
                </c:pt>
                <c:pt idx="2658">
                  <c:v>2116.4059999999999</c:v>
                </c:pt>
                <c:pt idx="2659">
                  <c:v>2114.375</c:v>
                </c:pt>
                <c:pt idx="2660">
                  <c:v>2114.1410000000001</c:v>
                </c:pt>
                <c:pt idx="2661">
                  <c:v>2114.7660000000001</c:v>
                </c:pt>
                <c:pt idx="2662">
                  <c:v>2115.3910000000001</c:v>
                </c:pt>
                <c:pt idx="2663">
                  <c:v>2115</c:v>
                </c:pt>
                <c:pt idx="2664">
                  <c:v>2115</c:v>
                </c:pt>
                <c:pt idx="2665">
                  <c:v>2118.203</c:v>
                </c:pt>
                <c:pt idx="2666">
                  <c:v>2114.7660000000001</c:v>
                </c:pt>
                <c:pt idx="2667">
                  <c:v>2114.375</c:v>
                </c:pt>
                <c:pt idx="2668">
                  <c:v>2112.1869999999999</c:v>
                </c:pt>
                <c:pt idx="2669">
                  <c:v>2117.1869999999999</c:v>
                </c:pt>
                <c:pt idx="2670">
                  <c:v>2115.9369999999999</c:v>
                </c:pt>
                <c:pt idx="2671">
                  <c:v>2113.9839999999999</c:v>
                </c:pt>
                <c:pt idx="2672">
                  <c:v>2114.1410000000001</c:v>
                </c:pt>
                <c:pt idx="2673">
                  <c:v>2112.9690000000001</c:v>
                </c:pt>
                <c:pt idx="2674">
                  <c:v>2114.375</c:v>
                </c:pt>
                <c:pt idx="2675">
                  <c:v>2113.9839999999999</c:v>
                </c:pt>
                <c:pt idx="2676">
                  <c:v>2115.3910000000001</c:v>
                </c:pt>
                <c:pt idx="2677">
                  <c:v>2114.5309999999999</c:v>
                </c:pt>
                <c:pt idx="2678">
                  <c:v>2114.7660000000001</c:v>
                </c:pt>
                <c:pt idx="2679">
                  <c:v>2113.75</c:v>
                </c:pt>
                <c:pt idx="2680">
                  <c:v>2113.9839999999999</c:v>
                </c:pt>
                <c:pt idx="2681">
                  <c:v>2112.578</c:v>
                </c:pt>
                <c:pt idx="2682">
                  <c:v>2115.9369999999999</c:v>
                </c:pt>
                <c:pt idx="2683">
                  <c:v>2113.203</c:v>
                </c:pt>
                <c:pt idx="2684">
                  <c:v>2112.3440000000001</c:v>
                </c:pt>
                <c:pt idx="2685">
                  <c:v>2112.578</c:v>
                </c:pt>
                <c:pt idx="2686">
                  <c:v>2113.5940000000001</c:v>
                </c:pt>
                <c:pt idx="2687">
                  <c:v>2115</c:v>
                </c:pt>
                <c:pt idx="2688">
                  <c:v>2113.9839999999999</c:v>
                </c:pt>
                <c:pt idx="2689">
                  <c:v>2113.203</c:v>
                </c:pt>
                <c:pt idx="2690">
                  <c:v>2115.1559999999999</c:v>
                </c:pt>
                <c:pt idx="2691">
                  <c:v>2114.7660000000001</c:v>
                </c:pt>
                <c:pt idx="2692">
                  <c:v>2112.3440000000001</c:v>
                </c:pt>
                <c:pt idx="2693">
                  <c:v>2114.5309999999999</c:v>
                </c:pt>
                <c:pt idx="2694">
                  <c:v>2114.1410000000001</c:v>
                </c:pt>
                <c:pt idx="2695">
                  <c:v>2115</c:v>
                </c:pt>
                <c:pt idx="2696">
                  <c:v>2111.953</c:v>
                </c:pt>
                <c:pt idx="2697">
                  <c:v>2115.547</c:v>
                </c:pt>
                <c:pt idx="2698">
                  <c:v>2126.797</c:v>
                </c:pt>
                <c:pt idx="2699">
                  <c:v>2111.5619999999999</c:v>
                </c:pt>
                <c:pt idx="2700">
                  <c:v>2115.7809999999999</c:v>
                </c:pt>
                <c:pt idx="2701">
                  <c:v>2118.203</c:v>
                </c:pt>
                <c:pt idx="2702">
                  <c:v>2114.5309999999999</c:v>
                </c:pt>
                <c:pt idx="2703">
                  <c:v>2116.953</c:v>
                </c:pt>
                <c:pt idx="2704">
                  <c:v>2117.1869999999999</c:v>
                </c:pt>
                <c:pt idx="2705">
                  <c:v>2116.797</c:v>
                </c:pt>
                <c:pt idx="2706">
                  <c:v>2114.375</c:v>
                </c:pt>
                <c:pt idx="2707">
                  <c:v>2113.5940000000001</c:v>
                </c:pt>
                <c:pt idx="2708">
                  <c:v>2113.203</c:v>
                </c:pt>
                <c:pt idx="2709">
                  <c:v>2114.5309999999999</c:v>
                </c:pt>
                <c:pt idx="2710">
                  <c:v>2115</c:v>
                </c:pt>
                <c:pt idx="2711">
                  <c:v>2110.547</c:v>
                </c:pt>
                <c:pt idx="2712">
                  <c:v>2113.3589999999999</c:v>
                </c:pt>
                <c:pt idx="2713">
                  <c:v>2111.797</c:v>
                </c:pt>
                <c:pt idx="2714">
                  <c:v>2113.3589999999999</c:v>
                </c:pt>
                <c:pt idx="2715">
                  <c:v>2116.172</c:v>
                </c:pt>
                <c:pt idx="2716">
                  <c:v>2113.75</c:v>
                </c:pt>
                <c:pt idx="2717">
                  <c:v>2113.75</c:v>
                </c:pt>
                <c:pt idx="2718">
                  <c:v>2115.3910000000001</c:v>
                </c:pt>
                <c:pt idx="2719">
                  <c:v>2113.75</c:v>
                </c:pt>
                <c:pt idx="2720">
                  <c:v>2112.578</c:v>
                </c:pt>
                <c:pt idx="2721">
                  <c:v>2112.578</c:v>
                </c:pt>
                <c:pt idx="2722">
                  <c:v>2113.203</c:v>
                </c:pt>
                <c:pt idx="2723">
                  <c:v>2113.203</c:v>
                </c:pt>
                <c:pt idx="2724">
                  <c:v>2113.203</c:v>
                </c:pt>
                <c:pt idx="2725">
                  <c:v>2114.7660000000001</c:v>
                </c:pt>
                <c:pt idx="2726">
                  <c:v>2113.203</c:v>
                </c:pt>
                <c:pt idx="2727">
                  <c:v>2112.9690000000001</c:v>
                </c:pt>
                <c:pt idx="2728">
                  <c:v>2114.1410000000001</c:v>
                </c:pt>
                <c:pt idx="2729">
                  <c:v>2113.9839999999999</c:v>
                </c:pt>
                <c:pt idx="2730">
                  <c:v>2115.9369999999999</c:v>
                </c:pt>
                <c:pt idx="2731">
                  <c:v>2115.547</c:v>
                </c:pt>
                <c:pt idx="2732">
                  <c:v>2115</c:v>
                </c:pt>
                <c:pt idx="2733">
                  <c:v>2111.953</c:v>
                </c:pt>
                <c:pt idx="2734">
                  <c:v>2115.1559999999999</c:v>
                </c:pt>
                <c:pt idx="2735">
                  <c:v>2112.9690000000001</c:v>
                </c:pt>
                <c:pt idx="2736">
                  <c:v>2113.75</c:v>
                </c:pt>
                <c:pt idx="2737">
                  <c:v>2113.5940000000001</c:v>
                </c:pt>
                <c:pt idx="2738">
                  <c:v>2113.5940000000001</c:v>
                </c:pt>
                <c:pt idx="2739">
                  <c:v>2113.203</c:v>
                </c:pt>
                <c:pt idx="2740">
                  <c:v>2112.578</c:v>
                </c:pt>
                <c:pt idx="2741">
                  <c:v>2111.5619999999999</c:v>
                </c:pt>
                <c:pt idx="2742">
                  <c:v>2114.5309999999999</c:v>
                </c:pt>
                <c:pt idx="2743">
                  <c:v>2112.3440000000001</c:v>
                </c:pt>
                <c:pt idx="2744">
                  <c:v>2113.3589999999999</c:v>
                </c:pt>
                <c:pt idx="2745">
                  <c:v>2112.578</c:v>
                </c:pt>
                <c:pt idx="2746">
                  <c:v>2113.5940000000001</c:v>
                </c:pt>
                <c:pt idx="2747">
                  <c:v>2113.203</c:v>
                </c:pt>
                <c:pt idx="2748">
                  <c:v>2113.203</c:v>
                </c:pt>
                <c:pt idx="2749">
                  <c:v>2115</c:v>
                </c:pt>
                <c:pt idx="2750">
                  <c:v>2114.1410000000001</c:v>
                </c:pt>
                <c:pt idx="2751">
                  <c:v>2114.7660000000001</c:v>
                </c:pt>
                <c:pt idx="2752">
                  <c:v>2111.797</c:v>
                </c:pt>
                <c:pt idx="2753">
                  <c:v>2112.7339999999999</c:v>
                </c:pt>
                <c:pt idx="2754">
                  <c:v>2111.797</c:v>
                </c:pt>
                <c:pt idx="2755">
                  <c:v>2114.1410000000001</c:v>
                </c:pt>
                <c:pt idx="2756">
                  <c:v>2113.3589999999999</c:v>
                </c:pt>
                <c:pt idx="2757">
                  <c:v>2111.5619999999999</c:v>
                </c:pt>
                <c:pt idx="2758">
                  <c:v>2113.3589999999999</c:v>
                </c:pt>
                <c:pt idx="2759">
                  <c:v>2110.547</c:v>
                </c:pt>
                <c:pt idx="2760">
                  <c:v>2112.578</c:v>
                </c:pt>
                <c:pt idx="2761">
                  <c:v>2113.5940000000001</c:v>
                </c:pt>
                <c:pt idx="2762">
                  <c:v>2110.3910000000001</c:v>
                </c:pt>
                <c:pt idx="2763">
                  <c:v>2114.7660000000001</c:v>
                </c:pt>
                <c:pt idx="2764">
                  <c:v>2113.203</c:v>
                </c:pt>
                <c:pt idx="2765">
                  <c:v>2112.7339999999999</c:v>
                </c:pt>
                <c:pt idx="2766">
                  <c:v>2112.1869999999999</c:v>
                </c:pt>
                <c:pt idx="2767">
                  <c:v>2109.375</c:v>
                </c:pt>
                <c:pt idx="2768">
                  <c:v>2115.547</c:v>
                </c:pt>
                <c:pt idx="2769">
                  <c:v>2116.4059999999999</c:v>
                </c:pt>
                <c:pt idx="2770">
                  <c:v>2112.1869999999999</c:v>
                </c:pt>
                <c:pt idx="2771">
                  <c:v>2115.3910000000001</c:v>
                </c:pt>
                <c:pt idx="2772">
                  <c:v>2109.5309999999999</c:v>
                </c:pt>
                <c:pt idx="2773">
                  <c:v>2113.9839999999999</c:v>
                </c:pt>
                <c:pt idx="2774">
                  <c:v>2109.375</c:v>
                </c:pt>
                <c:pt idx="2775">
                  <c:v>2112.7339999999999</c:v>
                </c:pt>
                <c:pt idx="2776">
                  <c:v>2114.1410000000001</c:v>
                </c:pt>
                <c:pt idx="2777">
                  <c:v>2112.3440000000001</c:v>
                </c:pt>
                <c:pt idx="2778">
                  <c:v>2111.797</c:v>
                </c:pt>
                <c:pt idx="2779">
                  <c:v>2111.5619999999999</c:v>
                </c:pt>
                <c:pt idx="2780">
                  <c:v>2113.203</c:v>
                </c:pt>
                <c:pt idx="2781">
                  <c:v>2114.5309999999999</c:v>
                </c:pt>
                <c:pt idx="2782">
                  <c:v>2113.9839999999999</c:v>
                </c:pt>
                <c:pt idx="2783">
                  <c:v>2111.953</c:v>
                </c:pt>
                <c:pt idx="2784">
                  <c:v>2111.172</c:v>
                </c:pt>
                <c:pt idx="2785">
                  <c:v>2115</c:v>
                </c:pt>
                <c:pt idx="2786">
                  <c:v>2113.3589999999999</c:v>
                </c:pt>
                <c:pt idx="2787">
                  <c:v>2115.3910000000001</c:v>
                </c:pt>
                <c:pt idx="2788">
                  <c:v>2112.1869999999999</c:v>
                </c:pt>
                <c:pt idx="2789">
                  <c:v>2110.9369999999999</c:v>
                </c:pt>
                <c:pt idx="2790">
                  <c:v>2113.75</c:v>
                </c:pt>
                <c:pt idx="2791">
                  <c:v>2113.5940000000001</c:v>
                </c:pt>
                <c:pt idx="2792">
                  <c:v>2112.3440000000001</c:v>
                </c:pt>
                <c:pt idx="2793">
                  <c:v>2111.4059999999999</c:v>
                </c:pt>
                <c:pt idx="2794">
                  <c:v>2113.203</c:v>
                </c:pt>
                <c:pt idx="2795">
                  <c:v>2110.3910000000001</c:v>
                </c:pt>
                <c:pt idx="2796">
                  <c:v>2110.7809999999999</c:v>
                </c:pt>
                <c:pt idx="2797">
                  <c:v>2111.4059999999999</c:v>
                </c:pt>
                <c:pt idx="2798">
                  <c:v>2111.172</c:v>
                </c:pt>
                <c:pt idx="2799">
                  <c:v>2112.1869999999999</c:v>
                </c:pt>
                <c:pt idx="2800">
                  <c:v>2113.3589999999999</c:v>
                </c:pt>
                <c:pt idx="2801">
                  <c:v>2112.3440000000001</c:v>
                </c:pt>
                <c:pt idx="2802">
                  <c:v>2111.797</c:v>
                </c:pt>
                <c:pt idx="2803">
                  <c:v>2111.172</c:v>
                </c:pt>
                <c:pt idx="2804">
                  <c:v>2109.1410000000001</c:v>
                </c:pt>
                <c:pt idx="2805">
                  <c:v>2111.172</c:v>
                </c:pt>
                <c:pt idx="2806">
                  <c:v>2112.9690000000001</c:v>
                </c:pt>
                <c:pt idx="2807">
                  <c:v>2113.3589999999999</c:v>
                </c:pt>
                <c:pt idx="2808">
                  <c:v>2111.953</c:v>
                </c:pt>
                <c:pt idx="2809">
                  <c:v>2111.953</c:v>
                </c:pt>
                <c:pt idx="2810">
                  <c:v>2110.1559999999999</c:v>
                </c:pt>
                <c:pt idx="2811">
                  <c:v>2109.5309999999999</c:v>
                </c:pt>
                <c:pt idx="2812">
                  <c:v>2113.203</c:v>
                </c:pt>
                <c:pt idx="2813">
                  <c:v>2112.3440000000001</c:v>
                </c:pt>
                <c:pt idx="2814">
                  <c:v>2108.3589999999999</c:v>
                </c:pt>
                <c:pt idx="2815">
                  <c:v>2111.797</c:v>
                </c:pt>
                <c:pt idx="2816">
                  <c:v>2110.3910000000001</c:v>
                </c:pt>
                <c:pt idx="2817">
                  <c:v>2113.75</c:v>
                </c:pt>
                <c:pt idx="2818">
                  <c:v>2109.375</c:v>
                </c:pt>
                <c:pt idx="2819">
                  <c:v>2111.172</c:v>
                </c:pt>
                <c:pt idx="2820">
                  <c:v>2111.797</c:v>
                </c:pt>
                <c:pt idx="2821">
                  <c:v>2111.4059999999999</c:v>
                </c:pt>
                <c:pt idx="2822">
                  <c:v>2111.953</c:v>
                </c:pt>
                <c:pt idx="2823">
                  <c:v>2110</c:v>
                </c:pt>
                <c:pt idx="2824">
                  <c:v>2111.5619999999999</c:v>
                </c:pt>
                <c:pt idx="2825">
                  <c:v>2110.9369999999999</c:v>
                </c:pt>
                <c:pt idx="2826">
                  <c:v>2108.9839999999999</c:v>
                </c:pt>
                <c:pt idx="2827">
                  <c:v>2110.3910000000001</c:v>
                </c:pt>
                <c:pt idx="2828">
                  <c:v>2111.4059999999999</c:v>
                </c:pt>
                <c:pt idx="2829">
                  <c:v>2108.9839999999999</c:v>
                </c:pt>
                <c:pt idx="2830">
                  <c:v>2109.375</c:v>
                </c:pt>
                <c:pt idx="2831">
                  <c:v>2111.5619999999999</c:v>
                </c:pt>
                <c:pt idx="2832">
                  <c:v>2109.5309999999999</c:v>
                </c:pt>
                <c:pt idx="2833">
                  <c:v>2112.7339999999999</c:v>
                </c:pt>
                <c:pt idx="2834">
                  <c:v>2110.3910000000001</c:v>
                </c:pt>
                <c:pt idx="2835">
                  <c:v>2110</c:v>
                </c:pt>
                <c:pt idx="2836">
                  <c:v>2110.9369999999999</c:v>
                </c:pt>
                <c:pt idx="2837">
                  <c:v>2110.547</c:v>
                </c:pt>
                <c:pt idx="2838">
                  <c:v>2109.5309999999999</c:v>
                </c:pt>
                <c:pt idx="2839">
                  <c:v>2110.3910000000001</c:v>
                </c:pt>
                <c:pt idx="2840">
                  <c:v>2112.578</c:v>
                </c:pt>
                <c:pt idx="2841">
                  <c:v>2112.578</c:v>
                </c:pt>
                <c:pt idx="2842">
                  <c:v>2111.5619999999999</c:v>
                </c:pt>
                <c:pt idx="2843">
                  <c:v>2110.547</c:v>
                </c:pt>
                <c:pt idx="2844">
                  <c:v>2112.3440000000001</c:v>
                </c:pt>
                <c:pt idx="2845">
                  <c:v>2112.1869999999999</c:v>
                </c:pt>
                <c:pt idx="2846">
                  <c:v>2109.5309999999999</c:v>
                </c:pt>
                <c:pt idx="2847">
                  <c:v>2110.3910000000001</c:v>
                </c:pt>
                <c:pt idx="2848">
                  <c:v>2110.1559999999999</c:v>
                </c:pt>
                <c:pt idx="2849">
                  <c:v>2110.547</c:v>
                </c:pt>
                <c:pt idx="2850">
                  <c:v>2108.3589999999999</c:v>
                </c:pt>
                <c:pt idx="2851">
                  <c:v>2111.172</c:v>
                </c:pt>
                <c:pt idx="2852">
                  <c:v>2111.5619999999999</c:v>
                </c:pt>
                <c:pt idx="2853">
                  <c:v>2111.5619999999999</c:v>
                </c:pt>
                <c:pt idx="2854">
                  <c:v>2111.953</c:v>
                </c:pt>
                <c:pt idx="2855">
                  <c:v>2110.1559999999999</c:v>
                </c:pt>
                <c:pt idx="2856">
                  <c:v>2112.578</c:v>
                </c:pt>
                <c:pt idx="2857">
                  <c:v>2111.953</c:v>
                </c:pt>
                <c:pt idx="2858">
                  <c:v>2111.5619999999999</c:v>
                </c:pt>
                <c:pt idx="2859">
                  <c:v>2109.7660000000001</c:v>
                </c:pt>
                <c:pt idx="2860">
                  <c:v>2110.9369999999999</c:v>
                </c:pt>
                <c:pt idx="2861">
                  <c:v>2109.7660000000001</c:v>
                </c:pt>
                <c:pt idx="2862">
                  <c:v>2110</c:v>
                </c:pt>
                <c:pt idx="2863">
                  <c:v>2111.172</c:v>
                </c:pt>
                <c:pt idx="2864">
                  <c:v>2112.578</c:v>
                </c:pt>
                <c:pt idx="2865">
                  <c:v>2110.7809999999999</c:v>
                </c:pt>
                <c:pt idx="2866">
                  <c:v>2108.5940000000001</c:v>
                </c:pt>
                <c:pt idx="2867">
                  <c:v>2111.172</c:v>
                </c:pt>
                <c:pt idx="2868">
                  <c:v>2110</c:v>
                </c:pt>
                <c:pt idx="2869">
                  <c:v>2110.9369999999999</c:v>
                </c:pt>
                <c:pt idx="2870">
                  <c:v>2110.1559999999999</c:v>
                </c:pt>
                <c:pt idx="2871">
                  <c:v>2110.3910000000001</c:v>
                </c:pt>
                <c:pt idx="2872">
                  <c:v>2109.7660000000001</c:v>
                </c:pt>
                <c:pt idx="2873">
                  <c:v>2110</c:v>
                </c:pt>
                <c:pt idx="2874">
                  <c:v>2109.5309999999999</c:v>
                </c:pt>
                <c:pt idx="2875">
                  <c:v>2110.9369999999999</c:v>
                </c:pt>
                <c:pt idx="2876">
                  <c:v>2110.7809999999999</c:v>
                </c:pt>
                <c:pt idx="2877">
                  <c:v>2110.9369999999999</c:v>
                </c:pt>
                <c:pt idx="2878">
                  <c:v>2107.9690000000001</c:v>
                </c:pt>
                <c:pt idx="2879">
                  <c:v>2109.7660000000001</c:v>
                </c:pt>
                <c:pt idx="2880">
                  <c:v>2106.172</c:v>
                </c:pt>
                <c:pt idx="2881">
                  <c:v>2108.75</c:v>
                </c:pt>
                <c:pt idx="2882">
                  <c:v>2108.9839999999999</c:v>
                </c:pt>
                <c:pt idx="2883">
                  <c:v>2110.7809999999999</c:v>
                </c:pt>
                <c:pt idx="2884">
                  <c:v>2107.3440000000001</c:v>
                </c:pt>
                <c:pt idx="2885">
                  <c:v>2109.7660000000001</c:v>
                </c:pt>
                <c:pt idx="2886">
                  <c:v>2107.1869999999999</c:v>
                </c:pt>
                <c:pt idx="2887">
                  <c:v>2107.3440000000001</c:v>
                </c:pt>
                <c:pt idx="2888">
                  <c:v>2108.5940000000001</c:v>
                </c:pt>
                <c:pt idx="2889">
                  <c:v>2107.9690000000001</c:v>
                </c:pt>
                <c:pt idx="2890">
                  <c:v>2110</c:v>
                </c:pt>
                <c:pt idx="2891">
                  <c:v>2107.1869999999999</c:v>
                </c:pt>
                <c:pt idx="2892">
                  <c:v>2107.3440000000001</c:v>
                </c:pt>
                <c:pt idx="2893">
                  <c:v>2107.1869999999999</c:v>
                </c:pt>
                <c:pt idx="2894">
                  <c:v>2107.1869999999999</c:v>
                </c:pt>
                <c:pt idx="2895">
                  <c:v>2105.7809999999999</c:v>
                </c:pt>
                <c:pt idx="2896">
                  <c:v>2108.203</c:v>
                </c:pt>
                <c:pt idx="2897">
                  <c:v>2107.578</c:v>
                </c:pt>
                <c:pt idx="2898">
                  <c:v>2109.1410000000001</c:v>
                </c:pt>
                <c:pt idx="2899">
                  <c:v>2108.9839999999999</c:v>
                </c:pt>
                <c:pt idx="2900">
                  <c:v>2107.9690000000001</c:v>
                </c:pt>
                <c:pt idx="2901">
                  <c:v>2108.203</c:v>
                </c:pt>
                <c:pt idx="2902">
                  <c:v>2107.7339999999999</c:v>
                </c:pt>
                <c:pt idx="2903">
                  <c:v>2109.7660000000001</c:v>
                </c:pt>
                <c:pt idx="2904">
                  <c:v>2108.3589999999999</c:v>
                </c:pt>
                <c:pt idx="2905">
                  <c:v>2110.3910000000001</c:v>
                </c:pt>
                <c:pt idx="2906">
                  <c:v>2107.3440000000001</c:v>
                </c:pt>
                <c:pt idx="2907">
                  <c:v>2105.9369999999999</c:v>
                </c:pt>
                <c:pt idx="2908">
                  <c:v>2106.172</c:v>
                </c:pt>
                <c:pt idx="2909">
                  <c:v>2108.75</c:v>
                </c:pt>
                <c:pt idx="2910">
                  <c:v>2108.3589999999999</c:v>
                </c:pt>
                <c:pt idx="2911">
                  <c:v>2110</c:v>
                </c:pt>
                <c:pt idx="2912">
                  <c:v>2107.3440000000001</c:v>
                </c:pt>
                <c:pt idx="2913">
                  <c:v>2107.3440000000001</c:v>
                </c:pt>
                <c:pt idx="2914">
                  <c:v>2110</c:v>
                </c:pt>
                <c:pt idx="2915">
                  <c:v>2107.9690000000001</c:v>
                </c:pt>
                <c:pt idx="2916">
                  <c:v>2108.5940000000001</c:v>
                </c:pt>
                <c:pt idx="2917">
                  <c:v>2108.203</c:v>
                </c:pt>
                <c:pt idx="2918">
                  <c:v>2108.203</c:v>
                </c:pt>
                <c:pt idx="2919">
                  <c:v>2110.3910000000001</c:v>
                </c:pt>
                <c:pt idx="2920">
                  <c:v>2107.3440000000001</c:v>
                </c:pt>
                <c:pt idx="2921">
                  <c:v>2108.203</c:v>
                </c:pt>
                <c:pt idx="2922">
                  <c:v>2108.75</c:v>
                </c:pt>
                <c:pt idx="2923">
                  <c:v>2108.75</c:v>
                </c:pt>
                <c:pt idx="2924">
                  <c:v>2107.1869999999999</c:v>
                </c:pt>
                <c:pt idx="2925">
                  <c:v>2108.9839999999999</c:v>
                </c:pt>
                <c:pt idx="2926">
                  <c:v>2110.1559999999999</c:v>
                </c:pt>
                <c:pt idx="2927">
                  <c:v>2108.5940000000001</c:v>
                </c:pt>
                <c:pt idx="2928">
                  <c:v>2109.1410000000001</c:v>
                </c:pt>
                <c:pt idx="2929">
                  <c:v>2110</c:v>
                </c:pt>
                <c:pt idx="2930">
                  <c:v>2109.375</c:v>
                </c:pt>
                <c:pt idx="2931">
                  <c:v>2110</c:v>
                </c:pt>
                <c:pt idx="2932">
                  <c:v>2107.9690000000001</c:v>
                </c:pt>
                <c:pt idx="2933">
                  <c:v>2109.7660000000001</c:v>
                </c:pt>
                <c:pt idx="2934">
                  <c:v>2106.5619999999999</c:v>
                </c:pt>
                <c:pt idx="2935">
                  <c:v>2110</c:v>
                </c:pt>
                <c:pt idx="2936">
                  <c:v>2111.5619999999999</c:v>
                </c:pt>
                <c:pt idx="2937">
                  <c:v>2108.5940000000001</c:v>
                </c:pt>
                <c:pt idx="2938">
                  <c:v>2108.203</c:v>
                </c:pt>
                <c:pt idx="2939">
                  <c:v>2108.3589999999999</c:v>
                </c:pt>
                <c:pt idx="2940">
                  <c:v>2107.7339999999999</c:v>
                </c:pt>
                <c:pt idx="2941">
                  <c:v>2108.5940000000001</c:v>
                </c:pt>
                <c:pt idx="2942">
                  <c:v>2108.3589999999999</c:v>
                </c:pt>
                <c:pt idx="2943">
                  <c:v>2108.203</c:v>
                </c:pt>
                <c:pt idx="2944">
                  <c:v>2109.375</c:v>
                </c:pt>
                <c:pt idx="2945">
                  <c:v>2109.5309999999999</c:v>
                </c:pt>
                <c:pt idx="2946">
                  <c:v>2107.9690000000001</c:v>
                </c:pt>
                <c:pt idx="2947">
                  <c:v>2108.203</c:v>
                </c:pt>
                <c:pt idx="2948">
                  <c:v>2108.75</c:v>
                </c:pt>
                <c:pt idx="2949">
                  <c:v>2105.7809999999999</c:v>
                </c:pt>
                <c:pt idx="2950">
                  <c:v>2107.578</c:v>
                </c:pt>
                <c:pt idx="2951">
                  <c:v>2108.203</c:v>
                </c:pt>
                <c:pt idx="2952">
                  <c:v>2107.9690000000001</c:v>
                </c:pt>
                <c:pt idx="2953">
                  <c:v>2108.75</c:v>
                </c:pt>
                <c:pt idx="2954">
                  <c:v>2109.1410000000001</c:v>
                </c:pt>
                <c:pt idx="2955">
                  <c:v>2104.7660000000001</c:v>
                </c:pt>
                <c:pt idx="2956">
                  <c:v>2106.953</c:v>
                </c:pt>
                <c:pt idx="2957">
                  <c:v>2107.7339999999999</c:v>
                </c:pt>
                <c:pt idx="2958">
                  <c:v>2108.9839999999999</c:v>
                </c:pt>
                <c:pt idx="2959">
                  <c:v>2107.7339999999999</c:v>
                </c:pt>
                <c:pt idx="2960">
                  <c:v>2107.9690000000001</c:v>
                </c:pt>
                <c:pt idx="2961">
                  <c:v>2107.9690000000001</c:v>
                </c:pt>
                <c:pt idx="2962">
                  <c:v>2108.3589999999999</c:v>
                </c:pt>
                <c:pt idx="2963">
                  <c:v>2107.7339999999999</c:v>
                </c:pt>
                <c:pt idx="2964">
                  <c:v>2108.75</c:v>
                </c:pt>
                <c:pt idx="2965">
                  <c:v>2107.578</c:v>
                </c:pt>
                <c:pt idx="2966">
                  <c:v>2105.547</c:v>
                </c:pt>
                <c:pt idx="2967">
                  <c:v>2107.1869999999999</c:v>
                </c:pt>
                <c:pt idx="2968">
                  <c:v>2103.9839999999999</c:v>
                </c:pt>
                <c:pt idx="2969">
                  <c:v>2103.9839999999999</c:v>
                </c:pt>
                <c:pt idx="2970">
                  <c:v>2106.172</c:v>
                </c:pt>
                <c:pt idx="2971">
                  <c:v>2103.9839999999999</c:v>
                </c:pt>
                <c:pt idx="2972">
                  <c:v>2102.1869999999999</c:v>
                </c:pt>
                <c:pt idx="2973">
                  <c:v>2104.7660000000001</c:v>
                </c:pt>
                <c:pt idx="2974">
                  <c:v>2105.3910000000001</c:v>
                </c:pt>
                <c:pt idx="2975">
                  <c:v>2105.547</c:v>
                </c:pt>
                <c:pt idx="2976">
                  <c:v>2104.7660000000001</c:v>
                </c:pt>
                <c:pt idx="2977">
                  <c:v>2104.375</c:v>
                </c:pt>
                <c:pt idx="2978">
                  <c:v>2106.797</c:v>
                </c:pt>
                <c:pt idx="2979">
                  <c:v>2104.1410000000001</c:v>
                </c:pt>
                <c:pt idx="2980">
                  <c:v>2103.203</c:v>
                </c:pt>
                <c:pt idx="2981">
                  <c:v>2105.547</c:v>
                </c:pt>
                <c:pt idx="2982">
                  <c:v>2104.1410000000001</c:v>
                </c:pt>
                <c:pt idx="2983">
                  <c:v>2106.172</c:v>
                </c:pt>
                <c:pt idx="2984">
                  <c:v>2105.1559999999999</c:v>
                </c:pt>
                <c:pt idx="2985">
                  <c:v>2102.7339999999999</c:v>
                </c:pt>
                <c:pt idx="2986">
                  <c:v>2104.5309999999999</c:v>
                </c:pt>
                <c:pt idx="2987">
                  <c:v>2103.5940000000001</c:v>
                </c:pt>
                <c:pt idx="2988">
                  <c:v>2104.5309999999999</c:v>
                </c:pt>
                <c:pt idx="2989">
                  <c:v>2105.3910000000001</c:v>
                </c:pt>
                <c:pt idx="2990">
                  <c:v>2102.1869999999999</c:v>
                </c:pt>
                <c:pt idx="2991">
                  <c:v>2102.7339999999999</c:v>
                </c:pt>
                <c:pt idx="2992">
                  <c:v>2103.5940000000001</c:v>
                </c:pt>
                <c:pt idx="2993">
                  <c:v>2102.1869999999999</c:v>
                </c:pt>
                <c:pt idx="2994">
                  <c:v>2104.375</c:v>
                </c:pt>
                <c:pt idx="2995">
                  <c:v>2106.172</c:v>
                </c:pt>
                <c:pt idx="2996">
                  <c:v>2104.5309999999999</c:v>
                </c:pt>
                <c:pt idx="2997">
                  <c:v>2102.1869999999999</c:v>
                </c:pt>
                <c:pt idx="2998">
                  <c:v>2103.3589999999999</c:v>
                </c:pt>
                <c:pt idx="2999">
                  <c:v>2105.547</c:v>
                </c:pt>
                <c:pt idx="3000">
                  <c:v>2105.1559999999999</c:v>
                </c:pt>
                <c:pt idx="3001">
                  <c:v>2103.75</c:v>
                </c:pt>
                <c:pt idx="3002">
                  <c:v>2106.953</c:v>
                </c:pt>
                <c:pt idx="3003">
                  <c:v>2104.5309999999999</c:v>
                </c:pt>
                <c:pt idx="3004">
                  <c:v>2104.5309999999999</c:v>
                </c:pt>
                <c:pt idx="3005">
                  <c:v>2104.5309999999999</c:v>
                </c:pt>
                <c:pt idx="3006">
                  <c:v>2102.9690000000001</c:v>
                </c:pt>
                <c:pt idx="3007">
                  <c:v>2101.797</c:v>
                </c:pt>
                <c:pt idx="3008">
                  <c:v>2105.3910000000001</c:v>
                </c:pt>
                <c:pt idx="3009">
                  <c:v>2107.578</c:v>
                </c:pt>
                <c:pt idx="3010">
                  <c:v>2114.1410000000001</c:v>
                </c:pt>
                <c:pt idx="3011">
                  <c:v>2107.9690000000001</c:v>
                </c:pt>
                <c:pt idx="3012">
                  <c:v>2102.9690000000001</c:v>
                </c:pt>
                <c:pt idx="3013">
                  <c:v>2104.1410000000001</c:v>
                </c:pt>
                <c:pt idx="3014">
                  <c:v>2106.5619999999999</c:v>
                </c:pt>
                <c:pt idx="3015">
                  <c:v>2107.9690000000001</c:v>
                </c:pt>
                <c:pt idx="3016">
                  <c:v>2105.7809999999999</c:v>
                </c:pt>
                <c:pt idx="3017">
                  <c:v>2106.953</c:v>
                </c:pt>
                <c:pt idx="3018">
                  <c:v>2105.547</c:v>
                </c:pt>
                <c:pt idx="3019">
                  <c:v>2104.5309999999999</c:v>
                </c:pt>
                <c:pt idx="3020">
                  <c:v>2103.75</c:v>
                </c:pt>
                <c:pt idx="3021">
                  <c:v>2105.3910000000001</c:v>
                </c:pt>
                <c:pt idx="3022">
                  <c:v>2104.1410000000001</c:v>
                </c:pt>
                <c:pt idx="3023">
                  <c:v>2103.5940000000001</c:v>
                </c:pt>
                <c:pt idx="3024">
                  <c:v>2106.4059999999999</c:v>
                </c:pt>
                <c:pt idx="3025">
                  <c:v>2105.547</c:v>
                </c:pt>
                <c:pt idx="3026">
                  <c:v>2101.953</c:v>
                </c:pt>
                <c:pt idx="3027">
                  <c:v>2104.7660000000001</c:v>
                </c:pt>
                <c:pt idx="3028">
                  <c:v>2103.3589999999999</c:v>
                </c:pt>
                <c:pt idx="3029">
                  <c:v>2104.375</c:v>
                </c:pt>
                <c:pt idx="3030">
                  <c:v>2103.75</c:v>
                </c:pt>
                <c:pt idx="3031">
                  <c:v>2106.4059999999999</c:v>
                </c:pt>
                <c:pt idx="3032">
                  <c:v>2108.5940000000001</c:v>
                </c:pt>
                <c:pt idx="3033">
                  <c:v>2107.1869999999999</c:v>
                </c:pt>
                <c:pt idx="3034">
                  <c:v>2106.4059999999999</c:v>
                </c:pt>
                <c:pt idx="3035">
                  <c:v>2107.7339999999999</c:v>
                </c:pt>
                <c:pt idx="3036">
                  <c:v>2104.5309999999999</c:v>
                </c:pt>
                <c:pt idx="3037">
                  <c:v>2105.7809999999999</c:v>
                </c:pt>
                <c:pt idx="3038">
                  <c:v>2105.547</c:v>
                </c:pt>
                <c:pt idx="3039">
                  <c:v>2106.953</c:v>
                </c:pt>
                <c:pt idx="3040">
                  <c:v>2105.547</c:v>
                </c:pt>
                <c:pt idx="3041">
                  <c:v>2107.3440000000001</c:v>
                </c:pt>
                <c:pt idx="3042">
                  <c:v>2103.9839999999999</c:v>
                </c:pt>
                <c:pt idx="3043">
                  <c:v>2106.5619999999999</c:v>
                </c:pt>
                <c:pt idx="3044">
                  <c:v>2106.797</c:v>
                </c:pt>
                <c:pt idx="3045">
                  <c:v>2103.5940000000001</c:v>
                </c:pt>
                <c:pt idx="3046">
                  <c:v>2104.375</c:v>
                </c:pt>
                <c:pt idx="3047">
                  <c:v>2105.547</c:v>
                </c:pt>
                <c:pt idx="3048">
                  <c:v>2103.5940000000001</c:v>
                </c:pt>
                <c:pt idx="3049">
                  <c:v>2103.5940000000001</c:v>
                </c:pt>
                <c:pt idx="3050">
                  <c:v>2104.5309999999999</c:v>
                </c:pt>
                <c:pt idx="3051">
                  <c:v>2105.547</c:v>
                </c:pt>
                <c:pt idx="3052">
                  <c:v>2105.547</c:v>
                </c:pt>
                <c:pt idx="3053">
                  <c:v>2105</c:v>
                </c:pt>
                <c:pt idx="3054">
                  <c:v>2105.9369999999999</c:v>
                </c:pt>
                <c:pt idx="3055">
                  <c:v>2105</c:v>
                </c:pt>
                <c:pt idx="3056">
                  <c:v>2106.172</c:v>
                </c:pt>
                <c:pt idx="3057">
                  <c:v>2104.7660000000001</c:v>
                </c:pt>
                <c:pt idx="3058">
                  <c:v>2105</c:v>
                </c:pt>
                <c:pt idx="3059">
                  <c:v>2105.1559999999999</c:v>
                </c:pt>
                <c:pt idx="3060">
                  <c:v>2102.578</c:v>
                </c:pt>
                <c:pt idx="3061">
                  <c:v>2104.5309999999999</c:v>
                </c:pt>
                <c:pt idx="3062">
                  <c:v>2105</c:v>
                </c:pt>
                <c:pt idx="3063">
                  <c:v>2105.9369999999999</c:v>
                </c:pt>
                <c:pt idx="3064">
                  <c:v>2106.172</c:v>
                </c:pt>
                <c:pt idx="3065">
                  <c:v>2105.547</c:v>
                </c:pt>
                <c:pt idx="3066">
                  <c:v>2105</c:v>
                </c:pt>
                <c:pt idx="3067">
                  <c:v>2105.547</c:v>
                </c:pt>
                <c:pt idx="3068">
                  <c:v>2106.797</c:v>
                </c:pt>
                <c:pt idx="3069">
                  <c:v>2104.1410000000001</c:v>
                </c:pt>
                <c:pt idx="3070">
                  <c:v>2105</c:v>
                </c:pt>
                <c:pt idx="3071">
                  <c:v>2105.1559999999999</c:v>
                </c:pt>
                <c:pt idx="3072">
                  <c:v>2105.7809999999999</c:v>
                </c:pt>
                <c:pt idx="3073">
                  <c:v>2105</c:v>
                </c:pt>
                <c:pt idx="3074">
                  <c:v>2103.9839999999999</c:v>
                </c:pt>
                <c:pt idx="3075">
                  <c:v>2106.172</c:v>
                </c:pt>
                <c:pt idx="3076">
                  <c:v>2105.1559999999999</c:v>
                </c:pt>
                <c:pt idx="3077">
                  <c:v>2105</c:v>
                </c:pt>
                <c:pt idx="3078">
                  <c:v>2104.7660000000001</c:v>
                </c:pt>
                <c:pt idx="3079">
                  <c:v>2106.172</c:v>
                </c:pt>
                <c:pt idx="3080">
                  <c:v>2103.75</c:v>
                </c:pt>
                <c:pt idx="3081">
                  <c:v>2105.7809999999999</c:v>
                </c:pt>
                <c:pt idx="3082">
                  <c:v>2105.9369999999999</c:v>
                </c:pt>
                <c:pt idx="3083">
                  <c:v>2107.3440000000001</c:v>
                </c:pt>
                <c:pt idx="3084">
                  <c:v>2105.1559999999999</c:v>
                </c:pt>
                <c:pt idx="3085">
                  <c:v>2104.5309999999999</c:v>
                </c:pt>
                <c:pt idx="3086">
                  <c:v>2103.203</c:v>
                </c:pt>
                <c:pt idx="3087">
                  <c:v>2106.5619999999999</c:v>
                </c:pt>
                <c:pt idx="3088">
                  <c:v>2104.5309999999999</c:v>
                </c:pt>
                <c:pt idx="3089">
                  <c:v>2106.953</c:v>
                </c:pt>
                <c:pt idx="3090">
                  <c:v>2104.375</c:v>
                </c:pt>
                <c:pt idx="3091">
                  <c:v>2102.578</c:v>
                </c:pt>
                <c:pt idx="3092">
                  <c:v>2104.7660000000001</c:v>
                </c:pt>
                <c:pt idx="3093">
                  <c:v>2104.1410000000001</c:v>
                </c:pt>
                <c:pt idx="3094">
                  <c:v>2105.547</c:v>
                </c:pt>
                <c:pt idx="3095">
                  <c:v>2106.172</c:v>
                </c:pt>
                <c:pt idx="3096">
                  <c:v>2105.547</c:v>
                </c:pt>
                <c:pt idx="3097">
                  <c:v>2102.1869999999999</c:v>
                </c:pt>
                <c:pt idx="3098">
                  <c:v>2102.3440000000001</c:v>
                </c:pt>
                <c:pt idx="3099">
                  <c:v>2103.3589999999999</c:v>
                </c:pt>
                <c:pt idx="3100">
                  <c:v>2104.375</c:v>
                </c:pt>
                <c:pt idx="3101">
                  <c:v>2105.7809999999999</c:v>
                </c:pt>
                <c:pt idx="3102">
                  <c:v>2106.797</c:v>
                </c:pt>
                <c:pt idx="3103">
                  <c:v>2104.5309999999999</c:v>
                </c:pt>
                <c:pt idx="3104">
                  <c:v>2103.9839999999999</c:v>
                </c:pt>
                <c:pt idx="3105">
                  <c:v>2102.9690000000001</c:v>
                </c:pt>
                <c:pt idx="3106">
                  <c:v>2102.3440000000001</c:v>
                </c:pt>
                <c:pt idx="3107">
                  <c:v>2103.3589999999999</c:v>
                </c:pt>
                <c:pt idx="3108">
                  <c:v>2105.547</c:v>
                </c:pt>
                <c:pt idx="3109">
                  <c:v>2103.203</c:v>
                </c:pt>
                <c:pt idx="3110">
                  <c:v>2105.547</c:v>
                </c:pt>
                <c:pt idx="3111">
                  <c:v>2103.203</c:v>
                </c:pt>
                <c:pt idx="3112">
                  <c:v>2104.375</c:v>
                </c:pt>
                <c:pt idx="3113">
                  <c:v>2105.9369999999999</c:v>
                </c:pt>
                <c:pt idx="3114">
                  <c:v>2104.1410000000001</c:v>
                </c:pt>
                <c:pt idx="3115">
                  <c:v>2104.7660000000001</c:v>
                </c:pt>
                <c:pt idx="3116">
                  <c:v>2103.5940000000001</c:v>
                </c:pt>
                <c:pt idx="3117">
                  <c:v>2104.5309999999999</c:v>
                </c:pt>
                <c:pt idx="3118">
                  <c:v>2101.797</c:v>
                </c:pt>
                <c:pt idx="3119">
                  <c:v>2103.9839999999999</c:v>
                </c:pt>
                <c:pt idx="3120">
                  <c:v>2104.1410000000001</c:v>
                </c:pt>
                <c:pt idx="3121">
                  <c:v>2101.953</c:v>
                </c:pt>
                <c:pt idx="3122">
                  <c:v>2105.1559999999999</c:v>
                </c:pt>
                <c:pt idx="3123">
                  <c:v>2102.578</c:v>
                </c:pt>
                <c:pt idx="3124">
                  <c:v>2101.5619999999999</c:v>
                </c:pt>
                <c:pt idx="3125">
                  <c:v>2103.5940000000001</c:v>
                </c:pt>
                <c:pt idx="3126">
                  <c:v>2103.75</c:v>
                </c:pt>
                <c:pt idx="3127">
                  <c:v>2103.5940000000001</c:v>
                </c:pt>
                <c:pt idx="3128">
                  <c:v>2103.5940000000001</c:v>
                </c:pt>
                <c:pt idx="3129">
                  <c:v>2102.578</c:v>
                </c:pt>
                <c:pt idx="3130">
                  <c:v>2103.203</c:v>
                </c:pt>
                <c:pt idx="3131">
                  <c:v>2101.953</c:v>
                </c:pt>
                <c:pt idx="3132">
                  <c:v>2104.375</c:v>
                </c:pt>
                <c:pt idx="3133">
                  <c:v>2101.797</c:v>
                </c:pt>
                <c:pt idx="3134">
                  <c:v>2105.7809999999999</c:v>
                </c:pt>
                <c:pt idx="3135">
                  <c:v>2105.3910000000001</c:v>
                </c:pt>
                <c:pt idx="3136">
                  <c:v>2103.9839999999999</c:v>
                </c:pt>
                <c:pt idx="3137">
                  <c:v>2101.172</c:v>
                </c:pt>
                <c:pt idx="3138">
                  <c:v>2103.203</c:v>
                </c:pt>
                <c:pt idx="3139">
                  <c:v>2103.5940000000001</c:v>
                </c:pt>
                <c:pt idx="3140">
                  <c:v>2104.5309999999999</c:v>
                </c:pt>
                <c:pt idx="3141">
                  <c:v>2102.9690000000001</c:v>
                </c:pt>
                <c:pt idx="3142">
                  <c:v>2102.578</c:v>
                </c:pt>
                <c:pt idx="3143">
                  <c:v>2102.9690000000001</c:v>
                </c:pt>
                <c:pt idx="3144">
                  <c:v>2103.203</c:v>
                </c:pt>
                <c:pt idx="3145">
                  <c:v>2102.3440000000001</c:v>
                </c:pt>
                <c:pt idx="3146">
                  <c:v>2105.9369999999999</c:v>
                </c:pt>
                <c:pt idx="3147">
                  <c:v>2105.9369999999999</c:v>
                </c:pt>
                <c:pt idx="3148">
                  <c:v>2103.5940000000001</c:v>
                </c:pt>
                <c:pt idx="3149">
                  <c:v>2104.1410000000001</c:v>
                </c:pt>
                <c:pt idx="3150">
                  <c:v>2104.5309999999999</c:v>
                </c:pt>
                <c:pt idx="3151">
                  <c:v>2105.1559999999999</c:v>
                </c:pt>
                <c:pt idx="3152">
                  <c:v>2104.5309999999999</c:v>
                </c:pt>
                <c:pt idx="3153">
                  <c:v>2103.203</c:v>
                </c:pt>
                <c:pt idx="3154">
                  <c:v>2103.203</c:v>
                </c:pt>
                <c:pt idx="3155">
                  <c:v>2105.3910000000001</c:v>
                </c:pt>
                <c:pt idx="3156">
                  <c:v>2102.9690000000001</c:v>
                </c:pt>
                <c:pt idx="3157">
                  <c:v>2106.953</c:v>
                </c:pt>
                <c:pt idx="3158">
                  <c:v>2105.9369999999999</c:v>
                </c:pt>
                <c:pt idx="3159">
                  <c:v>2106.4059999999999</c:v>
                </c:pt>
                <c:pt idx="3160">
                  <c:v>2105.3910000000001</c:v>
                </c:pt>
                <c:pt idx="3161">
                  <c:v>2107.1869999999999</c:v>
                </c:pt>
                <c:pt idx="3162">
                  <c:v>2106.5619999999999</c:v>
                </c:pt>
                <c:pt idx="3163">
                  <c:v>2107.7339999999999</c:v>
                </c:pt>
                <c:pt idx="3164">
                  <c:v>2107.578</c:v>
                </c:pt>
                <c:pt idx="3165">
                  <c:v>2105.1559999999999</c:v>
                </c:pt>
                <c:pt idx="3166">
                  <c:v>2108.9839999999999</c:v>
                </c:pt>
                <c:pt idx="3167">
                  <c:v>2105.9369999999999</c:v>
                </c:pt>
                <c:pt idx="3168">
                  <c:v>2106.953</c:v>
                </c:pt>
                <c:pt idx="3169">
                  <c:v>2108.75</c:v>
                </c:pt>
                <c:pt idx="3170">
                  <c:v>2106.797</c:v>
                </c:pt>
                <c:pt idx="3171">
                  <c:v>2108.5940000000001</c:v>
                </c:pt>
                <c:pt idx="3172">
                  <c:v>2105.9369999999999</c:v>
                </c:pt>
                <c:pt idx="3173">
                  <c:v>2107.578</c:v>
                </c:pt>
                <c:pt idx="3174">
                  <c:v>2109.7660000000001</c:v>
                </c:pt>
                <c:pt idx="3175">
                  <c:v>2108.5940000000001</c:v>
                </c:pt>
                <c:pt idx="3176">
                  <c:v>2107.1869999999999</c:v>
                </c:pt>
                <c:pt idx="3177">
                  <c:v>2104.1410000000001</c:v>
                </c:pt>
                <c:pt idx="3178">
                  <c:v>2107.3440000000001</c:v>
                </c:pt>
                <c:pt idx="3179">
                  <c:v>2103.9839999999999</c:v>
                </c:pt>
                <c:pt idx="3180">
                  <c:v>2106.4059999999999</c:v>
                </c:pt>
                <c:pt idx="3181">
                  <c:v>2108.3589999999999</c:v>
                </c:pt>
                <c:pt idx="3182">
                  <c:v>2107.578</c:v>
                </c:pt>
                <c:pt idx="3183">
                  <c:v>2105.3910000000001</c:v>
                </c:pt>
                <c:pt idx="3184">
                  <c:v>2106.797</c:v>
                </c:pt>
                <c:pt idx="3185">
                  <c:v>2107.578</c:v>
                </c:pt>
                <c:pt idx="3186">
                  <c:v>2106.5619999999999</c:v>
                </c:pt>
                <c:pt idx="3187">
                  <c:v>2106.797</c:v>
                </c:pt>
                <c:pt idx="3188">
                  <c:v>2105.9369999999999</c:v>
                </c:pt>
                <c:pt idx="3189">
                  <c:v>2106.5619999999999</c:v>
                </c:pt>
                <c:pt idx="3190">
                  <c:v>2106.172</c:v>
                </c:pt>
                <c:pt idx="3191">
                  <c:v>2106.172</c:v>
                </c:pt>
                <c:pt idx="3192">
                  <c:v>2105.7809999999999</c:v>
                </c:pt>
                <c:pt idx="3193">
                  <c:v>2108.203</c:v>
                </c:pt>
                <c:pt idx="3194">
                  <c:v>2106.172</c:v>
                </c:pt>
                <c:pt idx="3195">
                  <c:v>2105</c:v>
                </c:pt>
                <c:pt idx="3196">
                  <c:v>2102.578</c:v>
                </c:pt>
                <c:pt idx="3197">
                  <c:v>2104.1410000000001</c:v>
                </c:pt>
                <c:pt idx="3198">
                  <c:v>2105.3910000000001</c:v>
                </c:pt>
                <c:pt idx="3199">
                  <c:v>2105</c:v>
                </c:pt>
                <c:pt idx="3200">
                  <c:v>2104.375</c:v>
                </c:pt>
                <c:pt idx="3201">
                  <c:v>2103.9839999999999</c:v>
                </c:pt>
                <c:pt idx="3202">
                  <c:v>2102.9690000000001</c:v>
                </c:pt>
                <c:pt idx="3203">
                  <c:v>2106.172</c:v>
                </c:pt>
                <c:pt idx="3204">
                  <c:v>2104.5309999999999</c:v>
                </c:pt>
                <c:pt idx="3205">
                  <c:v>2103.5940000000001</c:v>
                </c:pt>
                <c:pt idx="3206">
                  <c:v>2101.953</c:v>
                </c:pt>
                <c:pt idx="3207">
                  <c:v>2105.7809999999999</c:v>
                </c:pt>
                <c:pt idx="3208">
                  <c:v>2103.3589999999999</c:v>
                </c:pt>
                <c:pt idx="3209">
                  <c:v>2104.7660000000001</c:v>
                </c:pt>
                <c:pt idx="3210">
                  <c:v>2104.375</c:v>
                </c:pt>
                <c:pt idx="3211">
                  <c:v>2104.1410000000001</c:v>
                </c:pt>
                <c:pt idx="3212">
                  <c:v>2103.75</c:v>
                </c:pt>
                <c:pt idx="3213">
                  <c:v>2102.7339999999999</c:v>
                </c:pt>
                <c:pt idx="3214">
                  <c:v>2103.3589999999999</c:v>
                </c:pt>
                <c:pt idx="3215">
                  <c:v>2103.203</c:v>
                </c:pt>
                <c:pt idx="3216">
                  <c:v>2105.9369999999999</c:v>
                </c:pt>
                <c:pt idx="3217">
                  <c:v>2103.3589999999999</c:v>
                </c:pt>
                <c:pt idx="3218">
                  <c:v>2102.578</c:v>
                </c:pt>
                <c:pt idx="3219">
                  <c:v>2104.5309999999999</c:v>
                </c:pt>
                <c:pt idx="3220">
                  <c:v>2103.5940000000001</c:v>
                </c:pt>
                <c:pt idx="3221">
                  <c:v>2104.375</c:v>
                </c:pt>
                <c:pt idx="3222">
                  <c:v>2101.5619999999999</c:v>
                </c:pt>
                <c:pt idx="3223">
                  <c:v>2102.1869999999999</c:v>
                </c:pt>
                <c:pt idx="3224">
                  <c:v>2101.4059999999999</c:v>
                </c:pt>
                <c:pt idx="3225">
                  <c:v>2101.172</c:v>
                </c:pt>
                <c:pt idx="3226">
                  <c:v>2100.547</c:v>
                </c:pt>
                <c:pt idx="3227">
                  <c:v>2104.1410000000001</c:v>
                </c:pt>
                <c:pt idx="3228">
                  <c:v>2102.7339999999999</c:v>
                </c:pt>
                <c:pt idx="3229">
                  <c:v>2102.9690000000001</c:v>
                </c:pt>
                <c:pt idx="3230">
                  <c:v>2102.1869999999999</c:v>
                </c:pt>
                <c:pt idx="3231">
                  <c:v>2103.75</c:v>
                </c:pt>
                <c:pt idx="3232">
                  <c:v>2102.1869999999999</c:v>
                </c:pt>
                <c:pt idx="3233">
                  <c:v>2103.3589999999999</c:v>
                </c:pt>
                <c:pt idx="3234">
                  <c:v>2104.375</c:v>
                </c:pt>
                <c:pt idx="3235">
                  <c:v>2105</c:v>
                </c:pt>
                <c:pt idx="3236">
                  <c:v>2106.172</c:v>
                </c:pt>
                <c:pt idx="3237">
                  <c:v>2104.1410000000001</c:v>
                </c:pt>
                <c:pt idx="3238">
                  <c:v>2106.4059999999999</c:v>
                </c:pt>
                <c:pt idx="3239">
                  <c:v>2106.953</c:v>
                </c:pt>
                <c:pt idx="3240">
                  <c:v>2107.9690000000001</c:v>
                </c:pt>
                <c:pt idx="3241">
                  <c:v>2106.953</c:v>
                </c:pt>
                <c:pt idx="3242">
                  <c:v>2106.172</c:v>
                </c:pt>
                <c:pt idx="3243">
                  <c:v>2109.1410000000001</c:v>
                </c:pt>
                <c:pt idx="3244">
                  <c:v>2109.5309999999999</c:v>
                </c:pt>
                <c:pt idx="3245">
                  <c:v>2112.7339999999999</c:v>
                </c:pt>
                <c:pt idx="3246">
                  <c:v>2106.5619999999999</c:v>
                </c:pt>
                <c:pt idx="3247">
                  <c:v>2110.3910000000001</c:v>
                </c:pt>
                <c:pt idx="3248">
                  <c:v>2110.547</c:v>
                </c:pt>
                <c:pt idx="3249">
                  <c:v>2109.5309999999999</c:v>
                </c:pt>
                <c:pt idx="3250">
                  <c:v>2109.7660000000001</c:v>
                </c:pt>
                <c:pt idx="3251">
                  <c:v>2111.797</c:v>
                </c:pt>
                <c:pt idx="3252">
                  <c:v>2109.7660000000001</c:v>
                </c:pt>
                <c:pt idx="3253">
                  <c:v>2110.9369999999999</c:v>
                </c:pt>
                <c:pt idx="3254">
                  <c:v>2110.547</c:v>
                </c:pt>
                <c:pt idx="3255">
                  <c:v>2111.172</c:v>
                </c:pt>
                <c:pt idx="3256">
                  <c:v>2112.578</c:v>
                </c:pt>
                <c:pt idx="3257">
                  <c:v>2110.3910000000001</c:v>
                </c:pt>
                <c:pt idx="3258">
                  <c:v>2110.547</c:v>
                </c:pt>
                <c:pt idx="3259">
                  <c:v>2110.7809999999999</c:v>
                </c:pt>
                <c:pt idx="3260">
                  <c:v>2111.4059999999999</c:v>
                </c:pt>
                <c:pt idx="3261">
                  <c:v>2110.547</c:v>
                </c:pt>
                <c:pt idx="3262">
                  <c:v>2108.5940000000001</c:v>
                </c:pt>
                <c:pt idx="3263">
                  <c:v>2110.7809999999999</c:v>
                </c:pt>
                <c:pt idx="3264">
                  <c:v>2115.1559999999999</c:v>
                </c:pt>
                <c:pt idx="3265">
                  <c:v>2110.547</c:v>
                </c:pt>
                <c:pt idx="3266">
                  <c:v>2110.547</c:v>
                </c:pt>
                <c:pt idx="3267">
                  <c:v>2110.7809999999999</c:v>
                </c:pt>
                <c:pt idx="3268">
                  <c:v>2112.3440000000001</c:v>
                </c:pt>
                <c:pt idx="3269">
                  <c:v>2110.7809999999999</c:v>
                </c:pt>
                <c:pt idx="3270">
                  <c:v>2111.172</c:v>
                </c:pt>
                <c:pt idx="3271">
                  <c:v>2110.547</c:v>
                </c:pt>
                <c:pt idx="3272">
                  <c:v>2111.4059999999999</c:v>
                </c:pt>
                <c:pt idx="3273">
                  <c:v>2112.1869999999999</c:v>
                </c:pt>
                <c:pt idx="3274">
                  <c:v>2108.5940000000001</c:v>
                </c:pt>
                <c:pt idx="3275">
                  <c:v>2109.1410000000001</c:v>
                </c:pt>
                <c:pt idx="3276">
                  <c:v>2108.9839999999999</c:v>
                </c:pt>
                <c:pt idx="3277">
                  <c:v>2108.9839999999999</c:v>
                </c:pt>
                <c:pt idx="3278">
                  <c:v>2108.9839999999999</c:v>
                </c:pt>
                <c:pt idx="3279">
                  <c:v>2107.3440000000001</c:v>
                </c:pt>
                <c:pt idx="3280">
                  <c:v>2109.7660000000001</c:v>
                </c:pt>
                <c:pt idx="3281">
                  <c:v>2110.1559999999999</c:v>
                </c:pt>
                <c:pt idx="3282">
                  <c:v>2110.547</c:v>
                </c:pt>
                <c:pt idx="3283">
                  <c:v>2111.953</c:v>
                </c:pt>
                <c:pt idx="3284">
                  <c:v>2111.953</c:v>
                </c:pt>
                <c:pt idx="3285">
                  <c:v>2108.203</c:v>
                </c:pt>
                <c:pt idx="3286">
                  <c:v>2107.7339999999999</c:v>
                </c:pt>
                <c:pt idx="3287">
                  <c:v>2111.172</c:v>
                </c:pt>
                <c:pt idx="3288">
                  <c:v>2109.1410000000001</c:v>
                </c:pt>
                <c:pt idx="3289">
                  <c:v>2109.375</c:v>
                </c:pt>
                <c:pt idx="3290">
                  <c:v>2108.75</c:v>
                </c:pt>
                <c:pt idx="3291">
                  <c:v>2111.953</c:v>
                </c:pt>
                <c:pt idx="3292">
                  <c:v>2110.9369999999999</c:v>
                </c:pt>
                <c:pt idx="3293">
                  <c:v>2107.3440000000001</c:v>
                </c:pt>
                <c:pt idx="3294">
                  <c:v>2106.953</c:v>
                </c:pt>
                <c:pt idx="3295">
                  <c:v>2108.203</c:v>
                </c:pt>
                <c:pt idx="3296">
                  <c:v>2110.3910000000001</c:v>
                </c:pt>
                <c:pt idx="3297">
                  <c:v>2107.7339999999999</c:v>
                </c:pt>
                <c:pt idx="3298">
                  <c:v>2107.3440000000001</c:v>
                </c:pt>
                <c:pt idx="3299">
                  <c:v>2106.5619999999999</c:v>
                </c:pt>
                <c:pt idx="3300">
                  <c:v>2107.7339999999999</c:v>
                </c:pt>
                <c:pt idx="3301">
                  <c:v>2106.953</c:v>
                </c:pt>
                <c:pt idx="3302">
                  <c:v>2109.7660000000001</c:v>
                </c:pt>
                <c:pt idx="3303">
                  <c:v>2110.547</c:v>
                </c:pt>
                <c:pt idx="3304">
                  <c:v>2107.3440000000001</c:v>
                </c:pt>
                <c:pt idx="3305">
                  <c:v>2105.9369999999999</c:v>
                </c:pt>
                <c:pt idx="3306">
                  <c:v>2107.7339999999999</c:v>
                </c:pt>
                <c:pt idx="3307">
                  <c:v>2109.375</c:v>
                </c:pt>
                <c:pt idx="3308">
                  <c:v>2106.797</c:v>
                </c:pt>
                <c:pt idx="3309">
                  <c:v>2105.7809999999999</c:v>
                </c:pt>
                <c:pt idx="3310">
                  <c:v>2105.7809999999999</c:v>
                </c:pt>
                <c:pt idx="3311">
                  <c:v>2109.7660000000001</c:v>
                </c:pt>
                <c:pt idx="3312">
                  <c:v>2108.5940000000001</c:v>
                </c:pt>
                <c:pt idx="3313">
                  <c:v>2107.578</c:v>
                </c:pt>
                <c:pt idx="3314">
                  <c:v>2108.3589999999999</c:v>
                </c:pt>
                <c:pt idx="3315">
                  <c:v>2107.3440000000001</c:v>
                </c:pt>
                <c:pt idx="3316">
                  <c:v>2110</c:v>
                </c:pt>
                <c:pt idx="3317">
                  <c:v>2110</c:v>
                </c:pt>
                <c:pt idx="3318">
                  <c:v>2106.953</c:v>
                </c:pt>
                <c:pt idx="3319">
                  <c:v>2106.953</c:v>
                </c:pt>
                <c:pt idx="3320">
                  <c:v>2106.172</c:v>
                </c:pt>
                <c:pt idx="3321">
                  <c:v>2107.1869999999999</c:v>
                </c:pt>
                <c:pt idx="3322">
                  <c:v>2110.1559999999999</c:v>
                </c:pt>
                <c:pt idx="3323">
                  <c:v>2123.9839999999999</c:v>
                </c:pt>
                <c:pt idx="3324">
                  <c:v>2104.5309999999999</c:v>
                </c:pt>
                <c:pt idx="3325">
                  <c:v>2109.375</c:v>
                </c:pt>
                <c:pt idx="3326">
                  <c:v>2111.953</c:v>
                </c:pt>
                <c:pt idx="3327">
                  <c:v>2108.9839999999999</c:v>
                </c:pt>
                <c:pt idx="3328">
                  <c:v>2109.5309999999999</c:v>
                </c:pt>
                <c:pt idx="3329">
                  <c:v>2108.75</c:v>
                </c:pt>
                <c:pt idx="3330">
                  <c:v>2109.1410000000001</c:v>
                </c:pt>
                <c:pt idx="3331">
                  <c:v>2109.1410000000001</c:v>
                </c:pt>
                <c:pt idx="3332">
                  <c:v>2109.7660000000001</c:v>
                </c:pt>
                <c:pt idx="3333">
                  <c:v>2106.4059999999999</c:v>
                </c:pt>
                <c:pt idx="3334">
                  <c:v>2107.1869999999999</c:v>
                </c:pt>
                <c:pt idx="3335">
                  <c:v>2108.203</c:v>
                </c:pt>
                <c:pt idx="3336">
                  <c:v>2109.375</c:v>
                </c:pt>
                <c:pt idx="3337">
                  <c:v>2107.3440000000001</c:v>
                </c:pt>
                <c:pt idx="3338">
                  <c:v>2106.5619999999999</c:v>
                </c:pt>
                <c:pt idx="3339">
                  <c:v>2107.9690000000001</c:v>
                </c:pt>
                <c:pt idx="3340">
                  <c:v>2107.7339999999999</c:v>
                </c:pt>
                <c:pt idx="3341">
                  <c:v>2109.7660000000001</c:v>
                </c:pt>
                <c:pt idx="3342">
                  <c:v>2108.3589999999999</c:v>
                </c:pt>
                <c:pt idx="3343">
                  <c:v>2107.3440000000001</c:v>
                </c:pt>
                <c:pt idx="3344">
                  <c:v>2107.7339999999999</c:v>
                </c:pt>
                <c:pt idx="3345">
                  <c:v>2107.3440000000001</c:v>
                </c:pt>
                <c:pt idx="3346">
                  <c:v>2108.75</c:v>
                </c:pt>
                <c:pt idx="3347">
                  <c:v>2108.9839999999999</c:v>
                </c:pt>
                <c:pt idx="3348">
                  <c:v>2111.4059999999999</c:v>
                </c:pt>
                <c:pt idx="3349">
                  <c:v>2107.7339999999999</c:v>
                </c:pt>
                <c:pt idx="3350">
                  <c:v>2108.203</c:v>
                </c:pt>
                <c:pt idx="3351">
                  <c:v>2107.578</c:v>
                </c:pt>
                <c:pt idx="3352">
                  <c:v>2108.75</c:v>
                </c:pt>
                <c:pt idx="3353">
                  <c:v>2107.1869999999999</c:v>
                </c:pt>
                <c:pt idx="3354">
                  <c:v>2107.578</c:v>
                </c:pt>
                <c:pt idx="3355">
                  <c:v>2106.4059999999999</c:v>
                </c:pt>
                <c:pt idx="3356">
                  <c:v>2106.953</c:v>
                </c:pt>
                <c:pt idx="3357">
                  <c:v>2109.1410000000001</c:v>
                </c:pt>
                <c:pt idx="3358">
                  <c:v>2107.578</c:v>
                </c:pt>
                <c:pt idx="3359">
                  <c:v>2107.1869999999999</c:v>
                </c:pt>
                <c:pt idx="3360">
                  <c:v>2106.172</c:v>
                </c:pt>
                <c:pt idx="3361">
                  <c:v>2108.203</c:v>
                </c:pt>
                <c:pt idx="3362">
                  <c:v>2107.578</c:v>
                </c:pt>
                <c:pt idx="3363">
                  <c:v>2109.5309999999999</c:v>
                </c:pt>
                <c:pt idx="3364">
                  <c:v>2107.1869999999999</c:v>
                </c:pt>
                <c:pt idx="3365">
                  <c:v>2106.5619999999999</c:v>
                </c:pt>
                <c:pt idx="3366">
                  <c:v>2106.797</c:v>
                </c:pt>
                <c:pt idx="3367">
                  <c:v>2106.797</c:v>
                </c:pt>
                <c:pt idx="3368">
                  <c:v>2106.172</c:v>
                </c:pt>
                <c:pt idx="3369">
                  <c:v>2106.953</c:v>
                </c:pt>
                <c:pt idx="3370">
                  <c:v>2109.1410000000001</c:v>
                </c:pt>
                <c:pt idx="3371">
                  <c:v>2110.1559999999999</c:v>
                </c:pt>
                <c:pt idx="3372">
                  <c:v>2108.203</c:v>
                </c:pt>
                <c:pt idx="3373">
                  <c:v>2107.1869999999999</c:v>
                </c:pt>
                <c:pt idx="3374">
                  <c:v>2105.9369999999999</c:v>
                </c:pt>
                <c:pt idx="3375">
                  <c:v>2106.797</c:v>
                </c:pt>
                <c:pt idx="3376">
                  <c:v>2107.7339999999999</c:v>
                </c:pt>
                <c:pt idx="3377">
                  <c:v>2109.1410000000001</c:v>
                </c:pt>
                <c:pt idx="3378">
                  <c:v>2105.547</c:v>
                </c:pt>
                <c:pt idx="3379">
                  <c:v>2106.797</c:v>
                </c:pt>
                <c:pt idx="3380">
                  <c:v>2107.3440000000001</c:v>
                </c:pt>
                <c:pt idx="3381">
                  <c:v>2107.1869999999999</c:v>
                </c:pt>
                <c:pt idx="3382">
                  <c:v>2107.1869999999999</c:v>
                </c:pt>
                <c:pt idx="3383">
                  <c:v>2104.7660000000001</c:v>
                </c:pt>
                <c:pt idx="3384">
                  <c:v>2107.3440000000001</c:v>
                </c:pt>
                <c:pt idx="3385">
                  <c:v>2107.578</c:v>
                </c:pt>
                <c:pt idx="3386">
                  <c:v>2109.7660000000001</c:v>
                </c:pt>
                <c:pt idx="3387">
                  <c:v>2107.578</c:v>
                </c:pt>
                <c:pt idx="3388">
                  <c:v>2106.172</c:v>
                </c:pt>
                <c:pt idx="3389">
                  <c:v>2106.5619999999999</c:v>
                </c:pt>
                <c:pt idx="3390">
                  <c:v>2106.4059999999999</c:v>
                </c:pt>
                <c:pt idx="3391">
                  <c:v>2105.547</c:v>
                </c:pt>
                <c:pt idx="3392">
                  <c:v>2106.4059999999999</c:v>
                </c:pt>
                <c:pt idx="3393">
                  <c:v>2106.953</c:v>
                </c:pt>
                <c:pt idx="3394">
                  <c:v>2106.172</c:v>
                </c:pt>
                <c:pt idx="3395">
                  <c:v>2107.3440000000001</c:v>
                </c:pt>
                <c:pt idx="3396">
                  <c:v>2106.4059999999999</c:v>
                </c:pt>
                <c:pt idx="3397">
                  <c:v>2105.1559999999999</c:v>
                </c:pt>
                <c:pt idx="3398">
                  <c:v>2106.797</c:v>
                </c:pt>
                <c:pt idx="3399">
                  <c:v>2107.578</c:v>
                </c:pt>
                <c:pt idx="3400">
                  <c:v>2107.9690000000001</c:v>
                </c:pt>
                <c:pt idx="3401">
                  <c:v>2105.7809999999999</c:v>
                </c:pt>
                <c:pt idx="3402">
                  <c:v>2107.9690000000001</c:v>
                </c:pt>
                <c:pt idx="3403">
                  <c:v>2108.3589999999999</c:v>
                </c:pt>
                <c:pt idx="3404">
                  <c:v>2106.953</c:v>
                </c:pt>
                <c:pt idx="3405">
                  <c:v>2107.578</c:v>
                </c:pt>
                <c:pt idx="3406">
                  <c:v>2104.375</c:v>
                </c:pt>
                <c:pt idx="3407">
                  <c:v>2107.7339999999999</c:v>
                </c:pt>
                <c:pt idx="3408">
                  <c:v>2105.547</c:v>
                </c:pt>
                <c:pt idx="3409">
                  <c:v>2105.7809999999999</c:v>
                </c:pt>
                <c:pt idx="3410">
                  <c:v>2106.797</c:v>
                </c:pt>
                <c:pt idx="3411">
                  <c:v>2105.547</c:v>
                </c:pt>
                <c:pt idx="3412">
                  <c:v>2107.578</c:v>
                </c:pt>
                <c:pt idx="3413">
                  <c:v>2106.953</c:v>
                </c:pt>
                <c:pt idx="3414">
                  <c:v>2101.953</c:v>
                </c:pt>
                <c:pt idx="3415">
                  <c:v>2105.7809999999999</c:v>
                </c:pt>
                <c:pt idx="3416">
                  <c:v>2108.75</c:v>
                </c:pt>
                <c:pt idx="3417">
                  <c:v>2107.3440000000001</c:v>
                </c:pt>
                <c:pt idx="3418">
                  <c:v>2105.9369999999999</c:v>
                </c:pt>
                <c:pt idx="3419">
                  <c:v>2104.375</c:v>
                </c:pt>
                <c:pt idx="3420">
                  <c:v>2105.547</c:v>
                </c:pt>
                <c:pt idx="3421">
                  <c:v>2106.172</c:v>
                </c:pt>
                <c:pt idx="3422">
                  <c:v>2106.172</c:v>
                </c:pt>
                <c:pt idx="3423">
                  <c:v>2106.4059999999999</c:v>
                </c:pt>
                <c:pt idx="3424">
                  <c:v>2105.7809999999999</c:v>
                </c:pt>
                <c:pt idx="3425">
                  <c:v>2104.7660000000001</c:v>
                </c:pt>
                <c:pt idx="3426">
                  <c:v>2105.547</c:v>
                </c:pt>
                <c:pt idx="3427">
                  <c:v>2105</c:v>
                </c:pt>
                <c:pt idx="3428">
                  <c:v>2103.9839999999999</c:v>
                </c:pt>
                <c:pt idx="3429">
                  <c:v>2104.7660000000001</c:v>
                </c:pt>
                <c:pt idx="3430">
                  <c:v>2106.172</c:v>
                </c:pt>
                <c:pt idx="3431">
                  <c:v>2104.7660000000001</c:v>
                </c:pt>
                <c:pt idx="3432">
                  <c:v>2106.953</c:v>
                </c:pt>
                <c:pt idx="3433">
                  <c:v>2104.7660000000001</c:v>
                </c:pt>
                <c:pt idx="3434">
                  <c:v>2107.9690000000001</c:v>
                </c:pt>
                <c:pt idx="3435">
                  <c:v>2107.7339999999999</c:v>
                </c:pt>
                <c:pt idx="3436">
                  <c:v>2105.547</c:v>
                </c:pt>
                <c:pt idx="3437">
                  <c:v>2105.1559999999999</c:v>
                </c:pt>
                <c:pt idx="3438">
                  <c:v>2105.3910000000001</c:v>
                </c:pt>
                <c:pt idx="3439">
                  <c:v>2103.5940000000001</c:v>
                </c:pt>
                <c:pt idx="3440">
                  <c:v>2105.1559999999999</c:v>
                </c:pt>
                <c:pt idx="3441">
                  <c:v>2105.3910000000001</c:v>
                </c:pt>
                <c:pt idx="3442">
                  <c:v>2104.7660000000001</c:v>
                </c:pt>
                <c:pt idx="3443">
                  <c:v>2105.9369999999999</c:v>
                </c:pt>
                <c:pt idx="3444">
                  <c:v>2103.203</c:v>
                </c:pt>
                <c:pt idx="3445">
                  <c:v>2104.375</c:v>
                </c:pt>
                <c:pt idx="3446">
                  <c:v>2106.4059999999999</c:v>
                </c:pt>
                <c:pt idx="3447">
                  <c:v>2104.5309999999999</c:v>
                </c:pt>
                <c:pt idx="3448">
                  <c:v>2107.1869999999999</c:v>
                </c:pt>
                <c:pt idx="3449">
                  <c:v>2104.1410000000001</c:v>
                </c:pt>
                <c:pt idx="3450">
                  <c:v>2105.3910000000001</c:v>
                </c:pt>
                <c:pt idx="3451">
                  <c:v>2105.9369999999999</c:v>
                </c:pt>
                <c:pt idx="3452">
                  <c:v>2106.172</c:v>
                </c:pt>
                <c:pt idx="3453">
                  <c:v>2105.1559999999999</c:v>
                </c:pt>
                <c:pt idx="3454">
                  <c:v>2102.7339999999999</c:v>
                </c:pt>
                <c:pt idx="3455">
                  <c:v>2105</c:v>
                </c:pt>
                <c:pt idx="3456">
                  <c:v>2103.75</c:v>
                </c:pt>
                <c:pt idx="3457">
                  <c:v>2106.172</c:v>
                </c:pt>
                <c:pt idx="3458">
                  <c:v>2102.9690000000001</c:v>
                </c:pt>
                <c:pt idx="3459">
                  <c:v>2105.9369999999999</c:v>
                </c:pt>
                <c:pt idx="3460">
                  <c:v>2104.375</c:v>
                </c:pt>
                <c:pt idx="3461">
                  <c:v>2105.7809999999999</c:v>
                </c:pt>
                <c:pt idx="3462">
                  <c:v>2106.797</c:v>
                </c:pt>
                <c:pt idx="3463">
                  <c:v>2105.1559999999999</c:v>
                </c:pt>
                <c:pt idx="3464">
                  <c:v>2106.172</c:v>
                </c:pt>
                <c:pt idx="3465">
                  <c:v>2104.5309999999999</c:v>
                </c:pt>
                <c:pt idx="3466">
                  <c:v>2107.1869999999999</c:v>
                </c:pt>
                <c:pt idx="3467">
                  <c:v>2105.3910000000001</c:v>
                </c:pt>
                <c:pt idx="3468">
                  <c:v>2106.172</c:v>
                </c:pt>
                <c:pt idx="3469">
                  <c:v>2103.5940000000001</c:v>
                </c:pt>
                <c:pt idx="3470">
                  <c:v>2106.172</c:v>
                </c:pt>
                <c:pt idx="3471">
                  <c:v>2105.1559999999999</c:v>
                </c:pt>
                <c:pt idx="3472">
                  <c:v>2104.5309999999999</c:v>
                </c:pt>
                <c:pt idx="3473">
                  <c:v>2104.5309999999999</c:v>
                </c:pt>
                <c:pt idx="3474">
                  <c:v>2102.7339999999999</c:v>
                </c:pt>
                <c:pt idx="3475">
                  <c:v>2105.547</c:v>
                </c:pt>
                <c:pt idx="3476">
                  <c:v>2107.578</c:v>
                </c:pt>
                <c:pt idx="3477">
                  <c:v>2106.797</c:v>
                </c:pt>
                <c:pt idx="3478">
                  <c:v>2104.7660000000001</c:v>
                </c:pt>
                <c:pt idx="3479">
                  <c:v>2106.4059999999999</c:v>
                </c:pt>
                <c:pt idx="3480">
                  <c:v>2103.9839999999999</c:v>
                </c:pt>
                <c:pt idx="3481">
                  <c:v>2107.3440000000001</c:v>
                </c:pt>
                <c:pt idx="3482">
                  <c:v>2106.797</c:v>
                </c:pt>
                <c:pt idx="3483">
                  <c:v>2105.1559999999999</c:v>
                </c:pt>
                <c:pt idx="3484">
                  <c:v>2105.547</c:v>
                </c:pt>
                <c:pt idx="3485">
                  <c:v>2106.172</c:v>
                </c:pt>
                <c:pt idx="3486">
                  <c:v>2103.9839999999999</c:v>
                </c:pt>
                <c:pt idx="3487">
                  <c:v>2105.1559999999999</c:v>
                </c:pt>
                <c:pt idx="3488">
                  <c:v>2105</c:v>
                </c:pt>
                <c:pt idx="3489">
                  <c:v>2104.1410000000001</c:v>
                </c:pt>
                <c:pt idx="3490">
                  <c:v>2104.1410000000001</c:v>
                </c:pt>
                <c:pt idx="3491">
                  <c:v>2105.7809999999999</c:v>
                </c:pt>
                <c:pt idx="3492">
                  <c:v>2103.5940000000001</c:v>
                </c:pt>
                <c:pt idx="3493">
                  <c:v>2103.9839999999999</c:v>
                </c:pt>
                <c:pt idx="3494">
                  <c:v>2104.7660000000001</c:v>
                </c:pt>
                <c:pt idx="3495">
                  <c:v>2104.5309999999999</c:v>
                </c:pt>
                <c:pt idx="3496">
                  <c:v>2102.9690000000001</c:v>
                </c:pt>
                <c:pt idx="3497">
                  <c:v>2101.4059999999999</c:v>
                </c:pt>
                <c:pt idx="3498">
                  <c:v>2101.953</c:v>
                </c:pt>
                <c:pt idx="3499">
                  <c:v>2103.3589999999999</c:v>
                </c:pt>
                <c:pt idx="3500">
                  <c:v>2104.5309999999999</c:v>
                </c:pt>
                <c:pt idx="3501">
                  <c:v>2104.375</c:v>
                </c:pt>
                <c:pt idx="3502">
                  <c:v>2103.9839999999999</c:v>
                </c:pt>
                <c:pt idx="3503">
                  <c:v>2103.5940000000001</c:v>
                </c:pt>
                <c:pt idx="3504">
                  <c:v>2103.203</c:v>
                </c:pt>
                <c:pt idx="3505">
                  <c:v>2102.1869999999999</c:v>
                </c:pt>
                <c:pt idx="3506">
                  <c:v>2104.1410000000001</c:v>
                </c:pt>
                <c:pt idx="3507">
                  <c:v>2105.1559999999999</c:v>
                </c:pt>
                <c:pt idx="3508">
                  <c:v>2104.5309999999999</c:v>
                </c:pt>
                <c:pt idx="3509">
                  <c:v>2102.578</c:v>
                </c:pt>
                <c:pt idx="3510">
                  <c:v>2100.9369999999999</c:v>
                </c:pt>
                <c:pt idx="3511">
                  <c:v>2102.9690000000001</c:v>
                </c:pt>
                <c:pt idx="3512">
                  <c:v>2100.9369999999999</c:v>
                </c:pt>
                <c:pt idx="3513">
                  <c:v>2101.953</c:v>
                </c:pt>
                <c:pt idx="3514">
                  <c:v>2103.9839999999999</c:v>
                </c:pt>
                <c:pt idx="3515">
                  <c:v>2104.5309999999999</c:v>
                </c:pt>
                <c:pt idx="3516">
                  <c:v>2103.203</c:v>
                </c:pt>
                <c:pt idx="3517">
                  <c:v>2101.953</c:v>
                </c:pt>
                <c:pt idx="3518">
                  <c:v>2101.953</c:v>
                </c:pt>
                <c:pt idx="3519">
                  <c:v>2101.5619999999999</c:v>
                </c:pt>
                <c:pt idx="3520">
                  <c:v>2100.9369999999999</c:v>
                </c:pt>
                <c:pt idx="3521">
                  <c:v>2102.1869999999999</c:v>
                </c:pt>
                <c:pt idx="3522">
                  <c:v>2103.3589999999999</c:v>
                </c:pt>
                <c:pt idx="3523">
                  <c:v>2103.9839999999999</c:v>
                </c:pt>
                <c:pt idx="3524">
                  <c:v>2103.75</c:v>
                </c:pt>
                <c:pt idx="3525">
                  <c:v>2103.5940000000001</c:v>
                </c:pt>
                <c:pt idx="3526">
                  <c:v>2105.1559999999999</c:v>
                </c:pt>
                <c:pt idx="3527">
                  <c:v>2105.1559999999999</c:v>
                </c:pt>
                <c:pt idx="3528">
                  <c:v>2101.172</c:v>
                </c:pt>
                <c:pt idx="3529">
                  <c:v>2103.3589999999999</c:v>
                </c:pt>
                <c:pt idx="3530">
                  <c:v>2103.203</c:v>
                </c:pt>
                <c:pt idx="3531">
                  <c:v>2102.7339999999999</c:v>
                </c:pt>
                <c:pt idx="3532">
                  <c:v>2103.75</c:v>
                </c:pt>
                <c:pt idx="3533">
                  <c:v>2101.172</c:v>
                </c:pt>
                <c:pt idx="3534">
                  <c:v>2100</c:v>
                </c:pt>
                <c:pt idx="3535">
                  <c:v>2102.1869999999999</c:v>
                </c:pt>
                <c:pt idx="3536">
                  <c:v>2102.7339999999999</c:v>
                </c:pt>
                <c:pt idx="3537">
                  <c:v>2103.5940000000001</c:v>
                </c:pt>
                <c:pt idx="3538">
                  <c:v>2100.1559999999999</c:v>
                </c:pt>
                <c:pt idx="3539">
                  <c:v>2104.1410000000001</c:v>
                </c:pt>
                <c:pt idx="3540">
                  <c:v>2103.203</c:v>
                </c:pt>
                <c:pt idx="3541">
                  <c:v>2102.578</c:v>
                </c:pt>
                <c:pt idx="3542">
                  <c:v>2105.1559999999999</c:v>
                </c:pt>
                <c:pt idx="3543">
                  <c:v>2103.203</c:v>
                </c:pt>
                <c:pt idx="3544">
                  <c:v>2100.7809999999999</c:v>
                </c:pt>
                <c:pt idx="3545">
                  <c:v>2103.9839999999999</c:v>
                </c:pt>
                <c:pt idx="3546">
                  <c:v>2103.203</c:v>
                </c:pt>
                <c:pt idx="3547">
                  <c:v>2103.5940000000001</c:v>
                </c:pt>
                <c:pt idx="3548">
                  <c:v>2103.9839999999999</c:v>
                </c:pt>
                <c:pt idx="3549">
                  <c:v>2102.7339999999999</c:v>
                </c:pt>
                <c:pt idx="3550">
                  <c:v>2103.75</c:v>
                </c:pt>
                <c:pt idx="3551">
                  <c:v>2103.203</c:v>
                </c:pt>
                <c:pt idx="3552">
                  <c:v>2101.5619999999999</c:v>
                </c:pt>
                <c:pt idx="3553">
                  <c:v>2103.3589999999999</c:v>
                </c:pt>
                <c:pt idx="3554">
                  <c:v>2102.7339999999999</c:v>
                </c:pt>
                <c:pt idx="3555">
                  <c:v>2102.9690000000001</c:v>
                </c:pt>
                <c:pt idx="3556">
                  <c:v>2102.1869999999999</c:v>
                </c:pt>
                <c:pt idx="3557">
                  <c:v>2102.3440000000001</c:v>
                </c:pt>
                <c:pt idx="3558">
                  <c:v>2103.3589999999999</c:v>
                </c:pt>
                <c:pt idx="3559">
                  <c:v>2102.9690000000001</c:v>
                </c:pt>
                <c:pt idx="3560">
                  <c:v>2106.4059999999999</c:v>
                </c:pt>
                <c:pt idx="3561">
                  <c:v>2105.1559999999999</c:v>
                </c:pt>
                <c:pt idx="3562">
                  <c:v>2103.203</c:v>
                </c:pt>
                <c:pt idx="3563">
                  <c:v>2102.578</c:v>
                </c:pt>
                <c:pt idx="3564">
                  <c:v>2102.9690000000001</c:v>
                </c:pt>
                <c:pt idx="3565">
                  <c:v>2105</c:v>
                </c:pt>
                <c:pt idx="3566">
                  <c:v>2101.797</c:v>
                </c:pt>
                <c:pt idx="3567">
                  <c:v>2103.3589999999999</c:v>
                </c:pt>
                <c:pt idx="3568">
                  <c:v>2103.203</c:v>
                </c:pt>
                <c:pt idx="3569">
                  <c:v>2105</c:v>
                </c:pt>
                <c:pt idx="3570">
                  <c:v>2102.1869999999999</c:v>
                </c:pt>
                <c:pt idx="3571">
                  <c:v>2104.1410000000001</c:v>
                </c:pt>
                <c:pt idx="3572">
                  <c:v>2100.7809999999999</c:v>
                </c:pt>
                <c:pt idx="3573">
                  <c:v>2102.7339999999999</c:v>
                </c:pt>
                <c:pt idx="3574">
                  <c:v>2102.7339999999999</c:v>
                </c:pt>
                <c:pt idx="3575">
                  <c:v>2101.172</c:v>
                </c:pt>
                <c:pt idx="3576">
                  <c:v>2104.7660000000001</c:v>
                </c:pt>
                <c:pt idx="3577">
                  <c:v>2101.953</c:v>
                </c:pt>
                <c:pt idx="3578">
                  <c:v>2101.4059999999999</c:v>
                </c:pt>
                <c:pt idx="3579">
                  <c:v>2102.578</c:v>
                </c:pt>
                <c:pt idx="3580">
                  <c:v>2101.5619999999999</c:v>
                </c:pt>
                <c:pt idx="3581">
                  <c:v>2100.9369999999999</c:v>
                </c:pt>
                <c:pt idx="3582">
                  <c:v>2103.5940000000001</c:v>
                </c:pt>
                <c:pt idx="3583">
                  <c:v>2104.5309999999999</c:v>
                </c:pt>
                <c:pt idx="3584">
                  <c:v>2100.1559999999999</c:v>
                </c:pt>
                <c:pt idx="3585">
                  <c:v>2101.172</c:v>
                </c:pt>
                <c:pt idx="3586">
                  <c:v>2101.172</c:v>
                </c:pt>
                <c:pt idx="3587">
                  <c:v>2101.5619999999999</c:v>
                </c:pt>
                <c:pt idx="3588">
                  <c:v>2101.4059999999999</c:v>
                </c:pt>
                <c:pt idx="3589">
                  <c:v>2100.3910000000001</c:v>
                </c:pt>
                <c:pt idx="3590">
                  <c:v>2101.953</c:v>
                </c:pt>
                <c:pt idx="3591">
                  <c:v>2101.953</c:v>
                </c:pt>
                <c:pt idx="3592">
                  <c:v>2100.547</c:v>
                </c:pt>
                <c:pt idx="3593">
                  <c:v>2099.7660000000001</c:v>
                </c:pt>
                <c:pt idx="3594">
                  <c:v>2100.1559999999999</c:v>
                </c:pt>
                <c:pt idx="3595">
                  <c:v>2100.547</c:v>
                </c:pt>
                <c:pt idx="3596">
                  <c:v>2099.5309999999999</c:v>
                </c:pt>
                <c:pt idx="3597">
                  <c:v>2101.797</c:v>
                </c:pt>
                <c:pt idx="3598">
                  <c:v>2099.5309999999999</c:v>
                </c:pt>
                <c:pt idx="3599">
                  <c:v>2098.9839999999999</c:v>
                </c:pt>
                <c:pt idx="3600">
                  <c:v>2101.5619999999999</c:v>
                </c:pt>
                <c:pt idx="3601">
                  <c:v>2101.5619999999999</c:v>
                </c:pt>
                <c:pt idx="3602">
                  <c:v>2098.75</c:v>
                </c:pt>
                <c:pt idx="3603">
                  <c:v>2100.3910000000001</c:v>
                </c:pt>
                <c:pt idx="3604">
                  <c:v>2097.9690000000001</c:v>
                </c:pt>
                <c:pt idx="3605">
                  <c:v>2101.172</c:v>
                </c:pt>
                <c:pt idx="3606">
                  <c:v>2101.4059999999999</c:v>
                </c:pt>
                <c:pt idx="3607">
                  <c:v>2099.1410000000001</c:v>
                </c:pt>
                <c:pt idx="3608">
                  <c:v>2097.7339999999999</c:v>
                </c:pt>
                <c:pt idx="3609">
                  <c:v>2097.7339999999999</c:v>
                </c:pt>
                <c:pt idx="3610">
                  <c:v>2099.1410000000001</c:v>
                </c:pt>
                <c:pt idx="3611">
                  <c:v>2098.9839999999999</c:v>
                </c:pt>
                <c:pt idx="3612">
                  <c:v>2098.9839999999999</c:v>
                </c:pt>
                <c:pt idx="3613">
                  <c:v>2098.3589999999999</c:v>
                </c:pt>
                <c:pt idx="3614">
                  <c:v>2100.7809999999999</c:v>
                </c:pt>
                <c:pt idx="3615">
                  <c:v>2097.7339999999999</c:v>
                </c:pt>
                <c:pt idx="3616">
                  <c:v>2100.7809999999999</c:v>
                </c:pt>
                <c:pt idx="3617">
                  <c:v>2097.3440000000001</c:v>
                </c:pt>
                <c:pt idx="3618">
                  <c:v>2098.5940000000001</c:v>
                </c:pt>
                <c:pt idx="3619">
                  <c:v>2100.547</c:v>
                </c:pt>
                <c:pt idx="3620">
                  <c:v>2098.5940000000001</c:v>
                </c:pt>
                <c:pt idx="3621">
                  <c:v>2102.578</c:v>
                </c:pt>
                <c:pt idx="3622">
                  <c:v>2098.203</c:v>
                </c:pt>
                <c:pt idx="3623">
                  <c:v>2098.203</c:v>
                </c:pt>
                <c:pt idx="3624">
                  <c:v>2098.5940000000001</c:v>
                </c:pt>
                <c:pt idx="3625">
                  <c:v>2100.7809999999999</c:v>
                </c:pt>
                <c:pt idx="3626">
                  <c:v>2099.7660000000001</c:v>
                </c:pt>
                <c:pt idx="3627">
                  <c:v>2098.9839999999999</c:v>
                </c:pt>
                <c:pt idx="3628">
                  <c:v>2096.4059999999999</c:v>
                </c:pt>
                <c:pt idx="3629">
                  <c:v>2100.1559999999999</c:v>
                </c:pt>
                <c:pt idx="3630">
                  <c:v>2098.5940000000001</c:v>
                </c:pt>
                <c:pt idx="3631">
                  <c:v>2100.9369999999999</c:v>
                </c:pt>
                <c:pt idx="3632">
                  <c:v>2097.1869999999999</c:v>
                </c:pt>
                <c:pt idx="3633">
                  <c:v>2100.9369999999999</c:v>
                </c:pt>
                <c:pt idx="3634">
                  <c:v>2106.5619999999999</c:v>
                </c:pt>
                <c:pt idx="3635">
                  <c:v>2108.75</c:v>
                </c:pt>
                <c:pt idx="3636">
                  <c:v>2099.1410000000001</c:v>
                </c:pt>
                <c:pt idx="3637">
                  <c:v>2100.9369999999999</c:v>
                </c:pt>
                <c:pt idx="3638">
                  <c:v>2101.797</c:v>
                </c:pt>
                <c:pt idx="3639">
                  <c:v>2101.172</c:v>
                </c:pt>
                <c:pt idx="3640">
                  <c:v>2101.4059999999999</c:v>
                </c:pt>
                <c:pt idx="3641">
                  <c:v>2100.9369999999999</c:v>
                </c:pt>
                <c:pt idx="3642">
                  <c:v>2098.3589999999999</c:v>
                </c:pt>
                <c:pt idx="3643">
                  <c:v>2100.3910000000001</c:v>
                </c:pt>
                <c:pt idx="3644">
                  <c:v>2101.4059999999999</c:v>
                </c:pt>
                <c:pt idx="3645">
                  <c:v>2099.5309999999999</c:v>
                </c:pt>
                <c:pt idx="3646">
                  <c:v>2101.172</c:v>
                </c:pt>
                <c:pt idx="3647">
                  <c:v>2100.547</c:v>
                </c:pt>
                <c:pt idx="3648">
                  <c:v>2101.797</c:v>
                </c:pt>
                <c:pt idx="3649">
                  <c:v>2098.9839999999999</c:v>
                </c:pt>
                <c:pt idx="3650">
                  <c:v>2100.9369999999999</c:v>
                </c:pt>
                <c:pt idx="3651">
                  <c:v>2100</c:v>
                </c:pt>
                <c:pt idx="3652">
                  <c:v>2101.4059999999999</c:v>
                </c:pt>
                <c:pt idx="3653">
                  <c:v>2098.5940000000001</c:v>
                </c:pt>
                <c:pt idx="3654">
                  <c:v>2098.203</c:v>
                </c:pt>
                <c:pt idx="3655">
                  <c:v>2101.5619999999999</c:v>
                </c:pt>
                <c:pt idx="3656">
                  <c:v>2099.5309999999999</c:v>
                </c:pt>
                <c:pt idx="3657">
                  <c:v>2100.3910000000001</c:v>
                </c:pt>
                <c:pt idx="3658">
                  <c:v>2100.9369999999999</c:v>
                </c:pt>
                <c:pt idx="3659">
                  <c:v>2101.797</c:v>
                </c:pt>
                <c:pt idx="3660">
                  <c:v>2099.375</c:v>
                </c:pt>
                <c:pt idx="3661">
                  <c:v>2099.1410000000001</c:v>
                </c:pt>
                <c:pt idx="3662">
                  <c:v>2097.9690000000001</c:v>
                </c:pt>
                <c:pt idx="3663">
                  <c:v>2100</c:v>
                </c:pt>
                <c:pt idx="3664">
                  <c:v>2098.9839999999999</c:v>
                </c:pt>
                <c:pt idx="3665">
                  <c:v>2100.1559999999999</c:v>
                </c:pt>
                <c:pt idx="3666">
                  <c:v>2100.7809999999999</c:v>
                </c:pt>
                <c:pt idx="3667">
                  <c:v>2099.375</c:v>
                </c:pt>
                <c:pt idx="3668">
                  <c:v>2099.375</c:v>
                </c:pt>
                <c:pt idx="3669">
                  <c:v>2098.5940000000001</c:v>
                </c:pt>
                <c:pt idx="3670">
                  <c:v>2099.5309999999999</c:v>
                </c:pt>
                <c:pt idx="3671">
                  <c:v>2100.3910000000001</c:v>
                </c:pt>
                <c:pt idx="3672">
                  <c:v>2099.5309999999999</c:v>
                </c:pt>
                <c:pt idx="3673">
                  <c:v>2099.375</c:v>
                </c:pt>
                <c:pt idx="3674">
                  <c:v>2101.4059999999999</c:v>
                </c:pt>
                <c:pt idx="3675">
                  <c:v>2103.203</c:v>
                </c:pt>
                <c:pt idx="3676">
                  <c:v>2099.1410000000001</c:v>
                </c:pt>
                <c:pt idx="3677">
                  <c:v>2101.172</c:v>
                </c:pt>
                <c:pt idx="3678">
                  <c:v>2100.7809999999999</c:v>
                </c:pt>
                <c:pt idx="3679">
                  <c:v>2099.1410000000001</c:v>
                </c:pt>
                <c:pt idx="3680">
                  <c:v>2101.797</c:v>
                </c:pt>
                <c:pt idx="3681">
                  <c:v>2098.5940000000001</c:v>
                </c:pt>
                <c:pt idx="3682">
                  <c:v>2098.75</c:v>
                </c:pt>
                <c:pt idx="3683">
                  <c:v>2102.1869999999999</c:v>
                </c:pt>
                <c:pt idx="3684">
                  <c:v>2097.1869999999999</c:v>
                </c:pt>
                <c:pt idx="3685">
                  <c:v>2099.375</c:v>
                </c:pt>
                <c:pt idx="3686">
                  <c:v>2097.578</c:v>
                </c:pt>
                <c:pt idx="3687">
                  <c:v>2100.7809999999999</c:v>
                </c:pt>
                <c:pt idx="3688">
                  <c:v>2099.5309999999999</c:v>
                </c:pt>
                <c:pt idx="3689">
                  <c:v>2102.3440000000001</c:v>
                </c:pt>
                <c:pt idx="3690">
                  <c:v>2103.9839999999999</c:v>
                </c:pt>
                <c:pt idx="3691">
                  <c:v>2101.4059999999999</c:v>
                </c:pt>
                <c:pt idx="3692">
                  <c:v>2099.7660000000001</c:v>
                </c:pt>
                <c:pt idx="3693">
                  <c:v>2101.4059999999999</c:v>
                </c:pt>
                <c:pt idx="3694">
                  <c:v>2099.5309999999999</c:v>
                </c:pt>
                <c:pt idx="3695">
                  <c:v>2100</c:v>
                </c:pt>
                <c:pt idx="3696">
                  <c:v>2100.547</c:v>
                </c:pt>
                <c:pt idx="3697">
                  <c:v>2099.7660000000001</c:v>
                </c:pt>
                <c:pt idx="3698">
                  <c:v>2102.578</c:v>
                </c:pt>
                <c:pt idx="3699">
                  <c:v>2100.7809999999999</c:v>
                </c:pt>
                <c:pt idx="3700">
                  <c:v>2101.172</c:v>
                </c:pt>
                <c:pt idx="3701">
                  <c:v>2100.1559999999999</c:v>
                </c:pt>
                <c:pt idx="3702">
                  <c:v>2099.5309999999999</c:v>
                </c:pt>
                <c:pt idx="3703">
                  <c:v>2099.375</c:v>
                </c:pt>
                <c:pt idx="3704">
                  <c:v>2101.5619999999999</c:v>
                </c:pt>
                <c:pt idx="3705">
                  <c:v>2101.797</c:v>
                </c:pt>
                <c:pt idx="3706">
                  <c:v>2099.1410000000001</c:v>
                </c:pt>
                <c:pt idx="3707">
                  <c:v>2100.7809999999999</c:v>
                </c:pt>
                <c:pt idx="3708">
                  <c:v>2100.1559999999999</c:v>
                </c:pt>
                <c:pt idx="3709">
                  <c:v>2101.4059999999999</c:v>
                </c:pt>
                <c:pt idx="3710">
                  <c:v>2100</c:v>
                </c:pt>
                <c:pt idx="3711">
                  <c:v>2100.547</c:v>
                </c:pt>
                <c:pt idx="3712">
                  <c:v>2101.797</c:v>
                </c:pt>
                <c:pt idx="3713">
                  <c:v>2101.172</c:v>
                </c:pt>
                <c:pt idx="3714">
                  <c:v>2098.3589999999999</c:v>
                </c:pt>
                <c:pt idx="3715">
                  <c:v>2102.578</c:v>
                </c:pt>
                <c:pt idx="3716">
                  <c:v>2099.1410000000001</c:v>
                </c:pt>
                <c:pt idx="3717">
                  <c:v>2100.3910000000001</c:v>
                </c:pt>
                <c:pt idx="3718">
                  <c:v>2100.3910000000001</c:v>
                </c:pt>
                <c:pt idx="3719">
                  <c:v>2100.3910000000001</c:v>
                </c:pt>
                <c:pt idx="3720">
                  <c:v>2100.547</c:v>
                </c:pt>
                <c:pt idx="3721">
                  <c:v>2101.953</c:v>
                </c:pt>
                <c:pt idx="3722">
                  <c:v>2101.797</c:v>
                </c:pt>
                <c:pt idx="3723">
                  <c:v>2099.5309999999999</c:v>
                </c:pt>
                <c:pt idx="3724">
                  <c:v>2101.953</c:v>
                </c:pt>
                <c:pt idx="3725">
                  <c:v>2100</c:v>
                </c:pt>
                <c:pt idx="3726">
                  <c:v>2100.9369999999999</c:v>
                </c:pt>
                <c:pt idx="3727">
                  <c:v>2100.7809999999999</c:v>
                </c:pt>
                <c:pt idx="3728">
                  <c:v>2099.375</c:v>
                </c:pt>
                <c:pt idx="3729">
                  <c:v>2098.9839999999999</c:v>
                </c:pt>
                <c:pt idx="3730">
                  <c:v>2099.7660000000001</c:v>
                </c:pt>
                <c:pt idx="3731">
                  <c:v>2099.375</c:v>
                </c:pt>
                <c:pt idx="3732">
                  <c:v>2099.1410000000001</c:v>
                </c:pt>
                <c:pt idx="3733">
                  <c:v>2100.547</c:v>
                </c:pt>
                <c:pt idx="3734">
                  <c:v>2098.5940000000001</c:v>
                </c:pt>
                <c:pt idx="3735">
                  <c:v>2099.7660000000001</c:v>
                </c:pt>
                <c:pt idx="3736">
                  <c:v>2098.75</c:v>
                </c:pt>
                <c:pt idx="3737">
                  <c:v>2098.9839999999999</c:v>
                </c:pt>
                <c:pt idx="3738">
                  <c:v>2101.5619999999999</c:v>
                </c:pt>
                <c:pt idx="3739">
                  <c:v>2100.547</c:v>
                </c:pt>
                <c:pt idx="3740">
                  <c:v>2100.1559999999999</c:v>
                </c:pt>
                <c:pt idx="3741">
                  <c:v>2097.7339999999999</c:v>
                </c:pt>
                <c:pt idx="3742">
                  <c:v>2099.375</c:v>
                </c:pt>
                <c:pt idx="3743">
                  <c:v>2098.75</c:v>
                </c:pt>
                <c:pt idx="3744">
                  <c:v>2096.953</c:v>
                </c:pt>
                <c:pt idx="3745">
                  <c:v>2100.547</c:v>
                </c:pt>
                <c:pt idx="3746">
                  <c:v>2099.7660000000001</c:v>
                </c:pt>
                <c:pt idx="3747">
                  <c:v>2098.3589999999999</c:v>
                </c:pt>
                <c:pt idx="3748">
                  <c:v>2099.7660000000001</c:v>
                </c:pt>
                <c:pt idx="3749">
                  <c:v>2101.172</c:v>
                </c:pt>
                <c:pt idx="3750">
                  <c:v>2100.547</c:v>
                </c:pt>
                <c:pt idx="3751">
                  <c:v>2098.3589999999999</c:v>
                </c:pt>
                <c:pt idx="3752">
                  <c:v>2097.578</c:v>
                </c:pt>
                <c:pt idx="3753">
                  <c:v>2096.797</c:v>
                </c:pt>
                <c:pt idx="3754">
                  <c:v>2099.7660000000001</c:v>
                </c:pt>
                <c:pt idx="3755">
                  <c:v>2099.5309999999999</c:v>
                </c:pt>
                <c:pt idx="3756">
                  <c:v>2098.75</c:v>
                </c:pt>
                <c:pt idx="3757">
                  <c:v>2097.7339999999999</c:v>
                </c:pt>
                <c:pt idx="3758">
                  <c:v>2101.172</c:v>
                </c:pt>
                <c:pt idx="3759">
                  <c:v>2098.203</c:v>
                </c:pt>
                <c:pt idx="3760">
                  <c:v>2099.7660000000001</c:v>
                </c:pt>
                <c:pt idx="3761">
                  <c:v>2100.3910000000001</c:v>
                </c:pt>
                <c:pt idx="3762">
                  <c:v>2099.1410000000001</c:v>
                </c:pt>
                <c:pt idx="3763">
                  <c:v>2099.5309999999999</c:v>
                </c:pt>
                <c:pt idx="3764">
                  <c:v>2098.75</c:v>
                </c:pt>
                <c:pt idx="3765">
                  <c:v>2100.7809999999999</c:v>
                </c:pt>
                <c:pt idx="3766">
                  <c:v>2097.578</c:v>
                </c:pt>
                <c:pt idx="3767">
                  <c:v>2099.1410000000001</c:v>
                </c:pt>
                <c:pt idx="3768">
                  <c:v>2100.3910000000001</c:v>
                </c:pt>
                <c:pt idx="3769">
                  <c:v>2097.9690000000001</c:v>
                </c:pt>
                <c:pt idx="3770">
                  <c:v>2098.75</c:v>
                </c:pt>
                <c:pt idx="3771">
                  <c:v>2098.203</c:v>
                </c:pt>
                <c:pt idx="3772">
                  <c:v>2098.3589999999999</c:v>
                </c:pt>
                <c:pt idx="3773">
                  <c:v>2100.1559999999999</c:v>
                </c:pt>
                <c:pt idx="3774">
                  <c:v>2099.375</c:v>
                </c:pt>
                <c:pt idx="3775">
                  <c:v>2100.3910000000001</c:v>
                </c:pt>
                <c:pt idx="3776">
                  <c:v>2100.7809999999999</c:v>
                </c:pt>
                <c:pt idx="3777">
                  <c:v>2100.547</c:v>
                </c:pt>
                <c:pt idx="3778">
                  <c:v>2099.1410000000001</c:v>
                </c:pt>
                <c:pt idx="3779">
                  <c:v>2099.1410000000001</c:v>
                </c:pt>
                <c:pt idx="3780">
                  <c:v>2098.75</c:v>
                </c:pt>
                <c:pt idx="3781">
                  <c:v>2100.547</c:v>
                </c:pt>
                <c:pt idx="3782">
                  <c:v>2099.7660000000001</c:v>
                </c:pt>
                <c:pt idx="3783">
                  <c:v>2103.203</c:v>
                </c:pt>
                <c:pt idx="3784">
                  <c:v>2101.4059999999999</c:v>
                </c:pt>
                <c:pt idx="3785">
                  <c:v>2102.9690000000001</c:v>
                </c:pt>
                <c:pt idx="3786">
                  <c:v>2103.3589999999999</c:v>
                </c:pt>
                <c:pt idx="3787">
                  <c:v>2100.547</c:v>
                </c:pt>
                <c:pt idx="3788">
                  <c:v>2101.797</c:v>
                </c:pt>
                <c:pt idx="3789">
                  <c:v>2104.375</c:v>
                </c:pt>
                <c:pt idx="3790">
                  <c:v>2104.1410000000001</c:v>
                </c:pt>
                <c:pt idx="3791">
                  <c:v>2103.3589999999999</c:v>
                </c:pt>
                <c:pt idx="3792">
                  <c:v>2102.578</c:v>
                </c:pt>
                <c:pt idx="3793">
                  <c:v>2100.3910000000001</c:v>
                </c:pt>
                <c:pt idx="3794">
                  <c:v>2102.3440000000001</c:v>
                </c:pt>
                <c:pt idx="3795">
                  <c:v>2103.203</c:v>
                </c:pt>
                <c:pt idx="3796">
                  <c:v>2101.4059999999999</c:v>
                </c:pt>
                <c:pt idx="3797">
                  <c:v>2102.1869999999999</c:v>
                </c:pt>
                <c:pt idx="3798">
                  <c:v>2104.1410000000001</c:v>
                </c:pt>
                <c:pt idx="3799">
                  <c:v>2104.1410000000001</c:v>
                </c:pt>
                <c:pt idx="3800">
                  <c:v>2100</c:v>
                </c:pt>
                <c:pt idx="3801">
                  <c:v>2101.5619999999999</c:v>
                </c:pt>
                <c:pt idx="3802">
                  <c:v>2102.9690000000001</c:v>
                </c:pt>
                <c:pt idx="3803">
                  <c:v>2102.578</c:v>
                </c:pt>
                <c:pt idx="3804">
                  <c:v>2103.203</c:v>
                </c:pt>
                <c:pt idx="3805">
                  <c:v>2100.7809999999999</c:v>
                </c:pt>
                <c:pt idx="3806">
                  <c:v>2102.1869999999999</c:v>
                </c:pt>
                <c:pt idx="3807">
                  <c:v>2100.547</c:v>
                </c:pt>
                <c:pt idx="3808">
                  <c:v>2098.203</c:v>
                </c:pt>
                <c:pt idx="3809">
                  <c:v>2100</c:v>
                </c:pt>
                <c:pt idx="3810">
                  <c:v>2100.9369999999999</c:v>
                </c:pt>
                <c:pt idx="3811">
                  <c:v>2102.1869999999999</c:v>
                </c:pt>
                <c:pt idx="3812">
                  <c:v>2100.547</c:v>
                </c:pt>
                <c:pt idx="3813">
                  <c:v>2100.3910000000001</c:v>
                </c:pt>
                <c:pt idx="3814">
                  <c:v>2101.953</c:v>
                </c:pt>
                <c:pt idx="3815">
                  <c:v>2100.7809999999999</c:v>
                </c:pt>
                <c:pt idx="3816">
                  <c:v>2099.5309999999999</c:v>
                </c:pt>
                <c:pt idx="3817">
                  <c:v>2099.375</c:v>
                </c:pt>
                <c:pt idx="3818">
                  <c:v>2102.578</c:v>
                </c:pt>
                <c:pt idx="3819">
                  <c:v>2101.953</c:v>
                </c:pt>
                <c:pt idx="3820">
                  <c:v>2099.5309999999999</c:v>
                </c:pt>
                <c:pt idx="3821">
                  <c:v>2100.9369999999999</c:v>
                </c:pt>
                <c:pt idx="3822">
                  <c:v>2099.375</c:v>
                </c:pt>
                <c:pt idx="3823">
                  <c:v>2101.953</c:v>
                </c:pt>
                <c:pt idx="3824">
                  <c:v>2100.547</c:v>
                </c:pt>
                <c:pt idx="3825">
                  <c:v>2100.1559999999999</c:v>
                </c:pt>
                <c:pt idx="3826">
                  <c:v>2099.5309999999999</c:v>
                </c:pt>
                <c:pt idx="3827">
                  <c:v>2098.3589999999999</c:v>
                </c:pt>
                <c:pt idx="3828">
                  <c:v>2098.203</c:v>
                </c:pt>
                <c:pt idx="3829">
                  <c:v>2098.3589999999999</c:v>
                </c:pt>
                <c:pt idx="3830">
                  <c:v>2098.9839999999999</c:v>
                </c:pt>
                <c:pt idx="3831">
                  <c:v>2099.7660000000001</c:v>
                </c:pt>
                <c:pt idx="3832">
                  <c:v>2096.953</c:v>
                </c:pt>
                <c:pt idx="3833">
                  <c:v>2099.5309999999999</c:v>
                </c:pt>
                <c:pt idx="3834">
                  <c:v>2099.5309999999999</c:v>
                </c:pt>
                <c:pt idx="3835">
                  <c:v>2100</c:v>
                </c:pt>
                <c:pt idx="3836">
                  <c:v>2100.1559999999999</c:v>
                </c:pt>
                <c:pt idx="3837">
                  <c:v>2101.797</c:v>
                </c:pt>
                <c:pt idx="3838">
                  <c:v>2100.3910000000001</c:v>
                </c:pt>
                <c:pt idx="3839">
                  <c:v>2098.75</c:v>
                </c:pt>
                <c:pt idx="3840">
                  <c:v>2100</c:v>
                </c:pt>
                <c:pt idx="3841">
                  <c:v>2100.547</c:v>
                </c:pt>
                <c:pt idx="3842">
                  <c:v>2099.5309999999999</c:v>
                </c:pt>
                <c:pt idx="3843">
                  <c:v>2097.7339999999999</c:v>
                </c:pt>
                <c:pt idx="3844">
                  <c:v>2102.1869999999999</c:v>
                </c:pt>
                <c:pt idx="3845">
                  <c:v>2096.5619999999999</c:v>
                </c:pt>
                <c:pt idx="3846">
                  <c:v>2097.7339999999999</c:v>
                </c:pt>
                <c:pt idx="3847">
                  <c:v>2097.3440000000001</c:v>
                </c:pt>
                <c:pt idx="3848">
                  <c:v>2098.203</c:v>
                </c:pt>
                <c:pt idx="3849">
                  <c:v>2098.5940000000001</c:v>
                </c:pt>
                <c:pt idx="3850">
                  <c:v>2098.5940000000001</c:v>
                </c:pt>
                <c:pt idx="3851">
                  <c:v>2096.953</c:v>
                </c:pt>
                <c:pt idx="3852">
                  <c:v>2098.203</c:v>
                </c:pt>
                <c:pt idx="3853">
                  <c:v>2100</c:v>
                </c:pt>
                <c:pt idx="3854">
                  <c:v>2097.1869999999999</c:v>
                </c:pt>
                <c:pt idx="3855">
                  <c:v>2099.1410000000001</c:v>
                </c:pt>
                <c:pt idx="3856">
                  <c:v>2096.953</c:v>
                </c:pt>
                <c:pt idx="3857">
                  <c:v>2099.375</c:v>
                </c:pt>
                <c:pt idx="3858">
                  <c:v>2099.5309999999999</c:v>
                </c:pt>
                <c:pt idx="3859">
                  <c:v>2099.5309999999999</c:v>
                </c:pt>
                <c:pt idx="3860">
                  <c:v>2099.5309999999999</c:v>
                </c:pt>
                <c:pt idx="3861">
                  <c:v>2100.3910000000001</c:v>
                </c:pt>
                <c:pt idx="3862">
                  <c:v>2101.4059999999999</c:v>
                </c:pt>
                <c:pt idx="3863">
                  <c:v>2102.3440000000001</c:v>
                </c:pt>
                <c:pt idx="3864">
                  <c:v>2101.953</c:v>
                </c:pt>
                <c:pt idx="3865">
                  <c:v>2103.75</c:v>
                </c:pt>
                <c:pt idx="3866">
                  <c:v>2105</c:v>
                </c:pt>
                <c:pt idx="3867">
                  <c:v>2104.375</c:v>
                </c:pt>
                <c:pt idx="3868">
                  <c:v>2103.75</c:v>
                </c:pt>
                <c:pt idx="3869">
                  <c:v>2105.9369999999999</c:v>
                </c:pt>
                <c:pt idx="3870">
                  <c:v>2106.172</c:v>
                </c:pt>
                <c:pt idx="3871">
                  <c:v>2104.1410000000001</c:v>
                </c:pt>
                <c:pt idx="3872">
                  <c:v>2106.172</c:v>
                </c:pt>
                <c:pt idx="3873">
                  <c:v>2105.9369999999999</c:v>
                </c:pt>
                <c:pt idx="3874">
                  <c:v>2106.953</c:v>
                </c:pt>
                <c:pt idx="3875">
                  <c:v>2106.4059999999999</c:v>
                </c:pt>
                <c:pt idx="3876">
                  <c:v>2104.7660000000001</c:v>
                </c:pt>
                <c:pt idx="3877">
                  <c:v>2108.5940000000001</c:v>
                </c:pt>
                <c:pt idx="3878">
                  <c:v>2110.7809999999999</c:v>
                </c:pt>
                <c:pt idx="3879">
                  <c:v>2106.953</c:v>
                </c:pt>
                <c:pt idx="3880">
                  <c:v>2107.7339999999999</c:v>
                </c:pt>
                <c:pt idx="3881">
                  <c:v>2109.7660000000001</c:v>
                </c:pt>
                <c:pt idx="3882">
                  <c:v>2106.5619999999999</c:v>
                </c:pt>
                <c:pt idx="3883">
                  <c:v>2109.1410000000001</c:v>
                </c:pt>
                <c:pt idx="3884">
                  <c:v>2107.578</c:v>
                </c:pt>
                <c:pt idx="3885">
                  <c:v>2107.1869999999999</c:v>
                </c:pt>
                <c:pt idx="3886">
                  <c:v>2105.9369999999999</c:v>
                </c:pt>
                <c:pt idx="3887">
                  <c:v>2106.953</c:v>
                </c:pt>
                <c:pt idx="3888">
                  <c:v>2107.7339999999999</c:v>
                </c:pt>
                <c:pt idx="3889">
                  <c:v>2107.3440000000001</c:v>
                </c:pt>
                <c:pt idx="3890">
                  <c:v>2107.9690000000001</c:v>
                </c:pt>
                <c:pt idx="3891">
                  <c:v>2106.5619999999999</c:v>
                </c:pt>
                <c:pt idx="3892">
                  <c:v>2105.3910000000001</c:v>
                </c:pt>
                <c:pt idx="3893">
                  <c:v>2107.578</c:v>
                </c:pt>
                <c:pt idx="3894">
                  <c:v>2104.375</c:v>
                </c:pt>
                <c:pt idx="3895">
                  <c:v>2107.578</c:v>
                </c:pt>
                <c:pt idx="3896">
                  <c:v>2105.9369999999999</c:v>
                </c:pt>
                <c:pt idx="3897">
                  <c:v>2105.3910000000001</c:v>
                </c:pt>
                <c:pt idx="3898">
                  <c:v>2105</c:v>
                </c:pt>
                <c:pt idx="3899">
                  <c:v>2105.1559999999999</c:v>
                </c:pt>
                <c:pt idx="3900">
                  <c:v>2106.4059999999999</c:v>
                </c:pt>
                <c:pt idx="3901">
                  <c:v>2105.3910000000001</c:v>
                </c:pt>
                <c:pt idx="3902">
                  <c:v>2104.375</c:v>
                </c:pt>
                <c:pt idx="3903">
                  <c:v>2105.9369999999999</c:v>
                </c:pt>
                <c:pt idx="3904">
                  <c:v>2106.172</c:v>
                </c:pt>
                <c:pt idx="3905">
                  <c:v>2104.375</c:v>
                </c:pt>
                <c:pt idx="3906">
                  <c:v>2103.9839999999999</c:v>
                </c:pt>
                <c:pt idx="3907">
                  <c:v>2103.9839999999999</c:v>
                </c:pt>
                <c:pt idx="3908">
                  <c:v>2105</c:v>
                </c:pt>
                <c:pt idx="3909">
                  <c:v>2102.9690000000001</c:v>
                </c:pt>
                <c:pt idx="3910">
                  <c:v>2105.547</c:v>
                </c:pt>
                <c:pt idx="3911">
                  <c:v>2105.1559999999999</c:v>
                </c:pt>
                <c:pt idx="3912">
                  <c:v>2102.578</c:v>
                </c:pt>
                <c:pt idx="3913">
                  <c:v>2105.3910000000001</c:v>
                </c:pt>
                <c:pt idx="3914">
                  <c:v>2104.1410000000001</c:v>
                </c:pt>
                <c:pt idx="3915">
                  <c:v>2104.7660000000001</c:v>
                </c:pt>
                <c:pt idx="3916">
                  <c:v>2106.4059999999999</c:v>
                </c:pt>
                <c:pt idx="3917">
                  <c:v>2104.5309999999999</c:v>
                </c:pt>
                <c:pt idx="3918">
                  <c:v>2106.4059999999999</c:v>
                </c:pt>
                <c:pt idx="3919">
                  <c:v>2104.375</c:v>
                </c:pt>
                <c:pt idx="3920">
                  <c:v>2101.953</c:v>
                </c:pt>
                <c:pt idx="3921">
                  <c:v>2105.7809999999999</c:v>
                </c:pt>
                <c:pt idx="3922">
                  <c:v>2104.7660000000001</c:v>
                </c:pt>
                <c:pt idx="3923">
                  <c:v>2104.375</c:v>
                </c:pt>
                <c:pt idx="3924">
                  <c:v>2102.3440000000001</c:v>
                </c:pt>
                <c:pt idx="3925">
                  <c:v>2102.578</c:v>
                </c:pt>
                <c:pt idx="3926">
                  <c:v>2103.203</c:v>
                </c:pt>
                <c:pt idx="3927">
                  <c:v>2105.1559999999999</c:v>
                </c:pt>
                <c:pt idx="3928">
                  <c:v>2105.9369999999999</c:v>
                </c:pt>
                <c:pt idx="3929">
                  <c:v>2104.5309999999999</c:v>
                </c:pt>
                <c:pt idx="3930">
                  <c:v>2102.1869999999999</c:v>
                </c:pt>
                <c:pt idx="3931">
                  <c:v>2104.375</c:v>
                </c:pt>
                <c:pt idx="3932">
                  <c:v>2102.9690000000001</c:v>
                </c:pt>
                <c:pt idx="3933">
                  <c:v>2105.1559999999999</c:v>
                </c:pt>
                <c:pt idx="3934">
                  <c:v>2100.9369999999999</c:v>
                </c:pt>
                <c:pt idx="3935">
                  <c:v>2105.9369999999999</c:v>
                </c:pt>
                <c:pt idx="3936">
                  <c:v>2102.7339999999999</c:v>
                </c:pt>
                <c:pt idx="3937">
                  <c:v>2103.75</c:v>
                </c:pt>
                <c:pt idx="3938">
                  <c:v>2103.5940000000001</c:v>
                </c:pt>
                <c:pt idx="3939">
                  <c:v>2102.7339999999999</c:v>
                </c:pt>
                <c:pt idx="3940">
                  <c:v>2103.75</c:v>
                </c:pt>
                <c:pt idx="3941">
                  <c:v>2106.172</c:v>
                </c:pt>
                <c:pt idx="3942">
                  <c:v>2104.1410000000001</c:v>
                </c:pt>
                <c:pt idx="3943">
                  <c:v>2103.3589999999999</c:v>
                </c:pt>
                <c:pt idx="3944">
                  <c:v>2101.4059999999999</c:v>
                </c:pt>
                <c:pt idx="3945">
                  <c:v>2102.7339999999999</c:v>
                </c:pt>
                <c:pt idx="3946">
                  <c:v>2102.3440000000001</c:v>
                </c:pt>
                <c:pt idx="3947">
                  <c:v>2115.3910000000001</c:v>
                </c:pt>
                <c:pt idx="3948">
                  <c:v>2107.1869999999999</c:v>
                </c:pt>
                <c:pt idx="3949">
                  <c:v>2102.9690000000001</c:v>
                </c:pt>
                <c:pt idx="3950">
                  <c:v>2107.1869999999999</c:v>
                </c:pt>
                <c:pt idx="3951">
                  <c:v>2104.5309999999999</c:v>
                </c:pt>
                <c:pt idx="3952">
                  <c:v>2106.172</c:v>
                </c:pt>
                <c:pt idx="3953">
                  <c:v>2105.1559999999999</c:v>
                </c:pt>
                <c:pt idx="3954">
                  <c:v>2105</c:v>
                </c:pt>
                <c:pt idx="3955">
                  <c:v>2104.5309999999999</c:v>
                </c:pt>
                <c:pt idx="3956">
                  <c:v>2104.375</c:v>
                </c:pt>
                <c:pt idx="3957">
                  <c:v>2104.375</c:v>
                </c:pt>
                <c:pt idx="3958">
                  <c:v>2102.1869999999999</c:v>
                </c:pt>
                <c:pt idx="3959">
                  <c:v>2106.172</c:v>
                </c:pt>
                <c:pt idx="3960">
                  <c:v>2105.9369999999999</c:v>
                </c:pt>
                <c:pt idx="3961">
                  <c:v>2102.3440000000001</c:v>
                </c:pt>
                <c:pt idx="3962">
                  <c:v>2102.7339999999999</c:v>
                </c:pt>
                <c:pt idx="3963">
                  <c:v>2102.9690000000001</c:v>
                </c:pt>
                <c:pt idx="3964">
                  <c:v>2101.797</c:v>
                </c:pt>
                <c:pt idx="3965">
                  <c:v>2103.3589999999999</c:v>
                </c:pt>
                <c:pt idx="3966">
                  <c:v>2105.547</c:v>
                </c:pt>
                <c:pt idx="3967">
                  <c:v>2105</c:v>
                </c:pt>
                <c:pt idx="3968">
                  <c:v>2103.9839999999999</c:v>
                </c:pt>
                <c:pt idx="3969">
                  <c:v>2105.3910000000001</c:v>
                </c:pt>
                <c:pt idx="3970">
                  <c:v>2105.547</c:v>
                </c:pt>
                <c:pt idx="3971">
                  <c:v>2103.9839999999999</c:v>
                </c:pt>
                <c:pt idx="3972">
                  <c:v>2103.75</c:v>
                </c:pt>
                <c:pt idx="3973">
                  <c:v>2104.375</c:v>
                </c:pt>
                <c:pt idx="3974">
                  <c:v>2102.9690000000001</c:v>
                </c:pt>
                <c:pt idx="3975">
                  <c:v>2105</c:v>
                </c:pt>
                <c:pt idx="3976">
                  <c:v>2104.5309999999999</c:v>
                </c:pt>
                <c:pt idx="3977">
                  <c:v>2104.7660000000001</c:v>
                </c:pt>
                <c:pt idx="3978">
                  <c:v>2105.7809999999999</c:v>
                </c:pt>
                <c:pt idx="3979">
                  <c:v>2103.75</c:v>
                </c:pt>
                <c:pt idx="3980">
                  <c:v>2105.7809999999999</c:v>
                </c:pt>
                <c:pt idx="3981">
                  <c:v>2105.3910000000001</c:v>
                </c:pt>
                <c:pt idx="3982">
                  <c:v>2102.7339999999999</c:v>
                </c:pt>
                <c:pt idx="3983">
                  <c:v>2103.3589999999999</c:v>
                </c:pt>
                <c:pt idx="3984">
                  <c:v>2104.1410000000001</c:v>
                </c:pt>
                <c:pt idx="3985">
                  <c:v>2104.375</c:v>
                </c:pt>
                <c:pt idx="3986">
                  <c:v>2102.1869999999999</c:v>
                </c:pt>
                <c:pt idx="3987">
                  <c:v>2101.5619999999999</c:v>
                </c:pt>
                <c:pt idx="3988">
                  <c:v>2103.75</c:v>
                </c:pt>
                <c:pt idx="3989">
                  <c:v>2101.953</c:v>
                </c:pt>
                <c:pt idx="3990">
                  <c:v>2101.4059999999999</c:v>
                </c:pt>
                <c:pt idx="3991">
                  <c:v>2102.578</c:v>
                </c:pt>
                <c:pt idx="3992">
                  <c:v>2103.75</c:v>
                </c:pt>
                <c:pt idx="3993">
                  <c:v>2104.7660000000001</c:v>
                </c:pt>
                <c:pt idx="3994">
                  <c:v>2102.3440000000001</c:v>
                </c:pt>
                <c:pt idx="3995">
                  <c:v>2104.375</c:v>
                </c:pt>
                <c:pt idx="3996">
                  <c:v>2104.1410000000001</c:v>
                </c:pt>
                <c:pt idx="3997">
                  <c:v>2102.9690000000001</c:v>
                </c:pt>
                <c:pt idx="3998">
                  <c:v>2100.7809999999999</c:v>
                </c:pt>
                <c:pt idx="3999">
                  <c:v>2103.203</c:v>
                </c:pt>
                <c:pt idx="4000">
                  <c:v>2103.75</c:v>
                </c:pt>
                <c:pt idx="4001">
                  <c:v>2103.9839999999999</c:v>
                </c:pt>
                <c:pt idx="4002">
                  <c:v>2103.75</c:v>
                </c:pt>
                <c:pt idx="4003">
                  <c:v>2103.5940000000001</c:v>
                </c:pt>
                <c:pt idx="4004">
                  <c:v>2100.9369999999999</c:v>
                </c:pt>
                <c:pt idx="4005">
                  <c:v>2104.7660000000001</c:v>
                </c:pt>
                <c:pt idx="4006">
                  <c:v>2102.7339999999999</c:v>
                </c:pt>
                <c:pt idx="4007">
                  <c:v>2104.1410000000001</c:v>
                </c:pt>
                <c:pt idx="4008">
                  <c:v>2101.5619999999999</c:v>
                </c:pt>
                <c:pt idx="4009">
                  <c:v>2104.375</c:v>
                </c:pt>
                <c:pt idx="4010">
                  <c:v>2099.7660000000001</c:v>
                </c:pt>
                <c:pt idx="4011">
                  <c:v>2103.75</c:v>
                </c:pt>
                <c:pt idx="4012">
                  <c:v>2101.5619999999999</c:v>
                </c:pt>
                <c:pt idx="4013">
                  <c:v>2103.203</c:v>
                </c:pt>
                <c:pt idx="4014">
                  <c:v>2103.5940000000001</c:v>
                </c:pt>
                <c:pt idx="4015">
                  <c:v>2102.578</c:v>
                </c:pt>
                <c:pt idx="4016">
                  <c:v>2103.75</c:v>
                </c:pt>
                <c:pt idx="4017">
                  <c:v>2105</c:v>
                </c:pt>
                <c:pt idx="4018">
                  <c:v>2105</c:v>
                </c:pt>
                <c:pt idx="4019">
                  <c:v>2102.3440000000001</c:v>
                </c:pt>
                <c:pt idx="4020">
                  <c:v>2105.547</c:v>
                </c:pt>
                <c:pt idx="4021">
                  <c:v>2104.7660000000001</c:v>
                </c:pt>
                <c:pt idx="4022">
                  <c:v>2101.5619999999999</c:v>
                </c:pt>
                <c:pt idx="4023">
                  <c:v>2101.5619999999999</c:v>
                </c:pt>
                <c:pt idx="4024">
                  <c:v>2104.375</c:v>
                </c:pt>
                <c:pt idx="4025">
                  <c:v>2102.9690000000001</c:v>
                </c:pt>
                <c:pt idx="4026">
                  <c:v>2100.1559999999999</c:v>
                </c:pt>
                <c:pt idx="4027">
                  <c:v>2102.7339999999999</c:v>
                </c:pt>
                <c:pt idx="4028">
                  <c:v>2101.953</c:v>
                </c:pt>
                <c:pt idx="4029">
                  <c:v>2102.9690000000001</c:v>
                </c:pt>
                <c:pt idx="4030">
                  <c:v>2103.5940000000001</c:v>
                </c:pt>
                <c:pt idx="4031">
                  <c:v>2101.4059999999999</c:v>
                </c:pt>
                <c:pt idx="4032">
                  <c:v>2102.9690000000001</c:v>
                </c:pt>
                <c:pt idx="4033">
                  <c:v>2102.9690000000001</c:v>
                </c:pt>
                <c:pt idx="4034">
                  <c:v>2100.1559999999999</c:v>
                </c:pt>
                <c:pt idx="4035">
                  <c:v>2099.5309999999999</c:v>
                </c:pt>
                <c:pt idx="4036">
                  <c:v>2101.4059999999999</c:v>
                </c:pt>
                <c:pt idx="4037">
                  <c:v>2104.1410000000001</c:v>
                </c:pt>
                <c:pt idx="4038">
                  <c:v>2102.7339999999999</c:v>
                </c:pt>
                <c:pt idx="4039">
                  <c:v>2102.1869999999999</c:v>
                </c:pt>
                <c:pt idx="4040">
                  <c:v>2100.547</c:v>
                </c:pt>
                <c:pt idx="4041">
                  <c:v>2102.9690000000001</c:v>
                </c:pt>
                <c:pt idx="4042">
                  <c:v>2103.9839999999999</c:v>
                </c:pt>
                <c:pt idx="4043">
                  <c:v>2103.9839999999999</c:v>
                </c:pt>
                <c:pt idx="4044">
                  <c:v>2103.75</c:v>
                </c:pt>
                <c:pt idx="4045">
                  <c:v>2101.953</c:v>
                </c:pt>
                <c:pt idx="4046">
                  <c:v>2101.953</c:v>
                </c:pt>
                <c:pt idx="4047">
                  <c:v>2102.7339999999999</c:v>
                </c:pt>
                <c:pt idx="4048">
                  <c:v>2100.9369999999999</c:v>
                </c:pt>
                <c:pt idx="4049">
                  <c:v>2103.3589999999999</c:v>
                </c:pt>
                <c:pt idx="4050">
                  <c:v>2102.7339999999999</c:v>
                </c:pt>
                <c:pt idx="4051">
                  <c:v>2100.9369999999999</c:v>
                </c:pt>
                <c:pt idx="4052">
                  <c:v>2101.4059999999999</c:v>
                </c:pt>
                <c:pt idx="4053">
                  <c:v>2100.9369999999999</c:v>
                </c:pt>
                <c:pt idx="4054">
                  <c:v>2099.7660000000001</c:v>
                </c:pt>
                <c:pt idx="4055">
                  <c:v>2102.7339999999999</c:v>
                </c:pt>
                <c:pt idx="4056">
                  <c:v>2101.5619999999999</c:v>
                </c:pt>
                <c:pt idx="4057">
                  <c:v>2099.7660000000001</c:v>
                </c:pt>
                <c:pt idx="4058">
                  <c:v>2100.1559999999999</c:v>
                </c:pt>
                <c:pt idx="4059">
                  <c:v>2100.1559999999999</c:v>
                </c:pt>
                <c:pt idx="4060">
                  <c:v>2100.547</c:v>
                </c:pt>
                <c:pt idx="4061">
                  <c:v>2100.7809999999999</c:v>
                </c:pt>
                <c:pt idx="4062">
                  <c:v>2101.172</c:v>
                </c:pt>
                <c:pt idx="4063">
                  <c:v>2100.9369999999999</c:v>
                </c:pt>
                <c:pt idx="4064">
                  <c:v>2100.7809999999999</c:v>
                </c:pt>
                <c:pt idx="4065">
                  <c:v>2101.172</c:v>
                </c:pt>
                <c:pt idx="4066">
                  <c:v>2100.3910000000001</c:v>
                </c:pt>
                <c:pt idx="4067">
                  <c:v>2103.75</c:v>
                </c:pt>
                <c:pt idx="4068">
                  <c:v>2100.3910000000001</c:v>
                </c:pt>
                <c:pt idx="4069">
                  <c:v>2101.953</c:v>
                </c:pt>
                <c:pt idx="4070">
                  <c:v>2102.3440000000001</c:v>
                </c:pt>
                <c:pt idx="4071">
                  <c:v>2101.172</c:v>
                </c:pt>
                <c:pt idx="4072">
                  <c:v>2102.3440000000001</c:v>
                </c:pt>
                <c:pt idx="4073">
                  <c:v>2101.4059999999999</c:v>
                </c:pt>
                <c:pt idx="4074">
                  <c:v>2100.9369999999999</c:v>
                </c:pt>
                <c:pt idx="4075">
                  <c:v>2101.5619999999999</c:v>
                </c:pt>
                <c:pt idx="4076">
                  <c:v>2099.1410000000001</c:v>
                </c:pt>
                <c:pt idx="4077">
                  <c:v>2099.1410000000001</c:v>
                </c:pt>
                <c:pt idx="4078">
                  <c:v>2100.9369999999999</c:v>
                </c:pt>
                <c:pt idx="4079">
                  <c:v>2100.1559999999999</c:v>
                </c:pt>
                <c:pt idx="4080">
                  <c:v>2098.9839999999999</c:v>
                </c:pt>
                <c:pt idx="4081">
                  <c:v>2096.953</c:v>
                </c:pt>
                <c:pt idx="4082">
                  <c:v>2098.3589999999999</c:v>
                </c:pt>
                <c:pt idx="4083">
                  <c:v>2101.4059999999999</c:v>
                </c:pt>
                <c:pt idx="4084">
                  <c:v>2104.1410000000001</c:v>
                </c:pt>
                <c:pt idx="4085">
                  <c:v>2102.9690000000001</c:v>
                </c:pt>
                <c:pt idx="4086">
                  <c:v>2099.375</c:v>
                </c:pt>
                <c:pt idx="4087">
                  <c:v>2100.9369999999999</c:v>
                </c:pt>
                <c:pt idx="4088">
                  <c:v>2100.7809999999999</c:v>
                </c:pt>
                <c:pt idx="4089">
                  <c:v>2100.1559999999999</c:v>
                </c:pt>
                <c:pt idx="4090">
                  <c:v>2100.3910000000001</c:v>
                </c:pt>
                <c:pt idx="4091">
                  <c:v>2101.797</c:v>
                </c:pt>
                <c:pt idx="4092">
                  <c:v>2101.5619999999999</c:v>
                </c:pt>
                <c:pt idx="4093">
                  <c:v>2100.7809999999999</c:v>
                </c:pt>
                <c:pt idx="4094">
                  <c:v>2101.4059999999999</c:v>
                </c:pt>
                <c:pt idx="4095">
                  <c:v>2101.172</c:v>
                </c:pt>
                <c:pt idx="4096">
                  <c:v>2103.5940000000001</c:v>
                </c:pt>
                <c:pt idx="4097">
                  <c:v>2101.4059999999999</c:v>
                </c:pt>
                <c:pt idx="4098">
                  <c:v>2102.3440000000001</c:v>
                </c:pt>
                <c:pt idx="4099">
                  <c:v>2101.797</c:v>
                </c:pt>
                <c:pt idx="4100">
                  <c:v>2102.578</c:v>
                </c:pt>
                <c:pt idx="4101">
                  <c:v>2101.953</c:v>
                </c:pt>
                <c:pt idx="4102">
                  <c:v>2100.3910000000001</c:v>
                </c:pt>
                <c:pt idx="4103">
                  <c:v>2100.7809999999999</c:v>
                </c:pt>
                <c:pt idx="4104">
                  <c:v>2099.5309999999999</c:v>
                </c:pt>
                <c:pt idx="4105">
                  <c:v>2100.9369999999999</c:v>
                </c:pt>
                <c:pt idx="4106">
                  <c:v>2100.547</c:v>
                </c:pt>
                <c:pt idx="4107">
                  <c:v>2099.375</c:v>
                </c:pt>
                <c:pt idx="4108">
                  <c:v>2102.3440000000001</c:v>
                </c:pt>
                <c:pt idx="4109">
                  <c:v>2097.9690000000001</c:v>
                </c:pt>
                <c:pt idx="4110">
                  <c:v>2099.5309999999999</c:v>
                </c:pt>
                <c:pt idx="4111">
                  <c:v>2102.1869999999999</c:v>
                </c:pt>
                <c:pt idx="4112">
                  <c:v>2100.1559999999999</c:v>
                </c:pt>
                <c:pt idx="4113">
                  <c:v>2101.5619999999999</c:v>
                </c:pt>
                <c:pt idx="4114">
                  <c:v>2100.3910000000001</c:v>
                </c:pt>
                <c:pt idx="4115">
                  <c:v>2101.172</c:v>
                </c:pt>
                <c:pt idx="4116">
                  <c:v>2099.7660000000001</c:v>
                </c:pt>
                <c:pt idx="4117">
                  <c:v>2101.5619999999999</c:v>
                </c:pt>
                <c:pt idx="4118">
                  <c:v>2099.7660000000001</c:v>
                </c:pt>
                <c:pt idx="4119">
                  <c:v>2101.172</c:v>
                </c:pt>
                <c:pt idx="4120">
                  <c:v>2101.4059999999999</c:v>
                </c:pt>
                <c:pt idx="4121">
                  <c:v>2102.9690000000001</c:v>
                </c:pt>
                <c:pt idx="4122">
                  <c:v>2099.5309999999999</c:v>
                </c:pt>
                <c:pt idx="4123">
                  <c:v>2099.7660000000001</c:v>
                </c:pt>
                <c:pt idx="4124">
                  <c:v>2102.3440000000001</c:v>
                </c:pt>
                <c:pt idx="4125">
                  <c:v>2100.547</c:v>
                </c:pt>
                <c:pt idx="4126">
                  <c:v>2100.547</c:v>
                </c:pt>
                <c:pt idx="4127">
                  <c:v>2098.9839999999999</c:v>
                </c:pt>
                <c:pt idx="4128">
                  <c:v>2102.1869999999999</c:v>
                </c:pt>
                <c:pt idx="4129">
                  <c:v>2097.7339999999999</c:v>
                </c:pt>
                <c:pt idx="4130">
                  <c:v>2098.9839999999999</c:v>
                </c:pt>
                <c:pt idx="4131">
                  <c:v>2097.3440000000001</c:v>
                </c:pt>
                <c:pt idx="4132">
                  <c:v>2099.5309999999999</c:v>
                </c:pt>
                <c:pt idx="4133">
                  <c:v>2101.172</c:v>
                </c:pt>
                <c:pt idx="4134">
                  <c:v>2100.547</c:v>
                </c:pt>
                <c:pt idx="4135">
                  <c:v>2098.75</c:v>
                </c:pt>
                <c:pt idx="4136">
                  <c:v>2099.1410000000001</c:v>
                </c:pt>
                <c:pt idx="4137">
                  <c:v>2100</c:v>
                </c:pt>
                <c:pt idx="4138">
                  <c:v>2097.3440000000001</c:v>
                </c:pt>
                <c:pt idx="4139">
                  <c:v>2097.578</c:v>
                </c:pt>
                <c:pt idx="4140">
                  <c:v>2098.9839999999999</c:v>
                </c:pt>
                <c:pt idx="4141">
                  <c:v>2100.1559999999999</c:v>
                </c:pt>
                <c:pt idx="4142">
                  <c:v>2098.3589999999999</c:v>
                </c:pt>
                <c:pt idx="4143">
                  <c:v>2101.172</c:v>
                </c:pt>
                <c:pt idx="4144">
                  <c:v>2099.5309999999999</c:v>
                </c:pt>
                <c:pt idx="4145">
                  <c:v>2098.3589999999999</c:v>
                </c:pt>
                <c:pt idx="4146">
                  <c:v>2099.1410000000001</c:v>
                </c:pt>
                <c:pt idx="4147">
                  <c:v>2098.9839999999999</c:v>
                </c:pt>
                <c:pt idx="4148">
                  <c:v>2098.5940000000001</c:v>
                </c:pt>
                <c:pt idx="4149">
                  <c:v>2098.75</c:v>
                </c:pt>
                <c:pt idx="4150">
                  <c:v>2098.75</c:v>
                </c:pt>
                <c:pt idx="4151">
                  <c:v>2096.5619999999999</c:v>
                </c:pt>
                <c:pt idx="4152">
                  <c:v>2099.1410000000001</c:v>
                </c:pt>
                <c:pt idx="4153">
                  <c:v>2098.3589999999999</c:v>
                </c:pt>
                <c:pt idx="4154">
                  <c:v>2100.3910000000001</c:v>
                </c:pt>
                <c:pt idx="4155">
                  <c:v>2100</c:v>
                </c:pt>
                <c:pt idx="4156">
                  <c:v>2099.7660000000001</c:v>
                </c:pt>
                <c:pt idx="4157">
                  <c:v>2100.9369999999999</c:v>
                </c:pt>
                <c:pt idx="4158">
                  <c:v>2095.7809999999999</c:v>
                </c:pt>
                <c:pt idx="4159">
                  <c:v>2098.75</c:v>
                </c:pt>
                <c:pt idx="4160">
                  <c:v>2096.5619999999999</c:v>
                </c:pt>
                <c:pt idx="4161">
                  <c:v>2098.9839999999999</c:v>
                </c:pt>
                <c:pt idx="4162">
                  <c:v>2100</c:v>
                </c:pt>
                <c:pt idx="4163">
                  <c:v>2098.203</c:v>
                </c:pt>
                <c:pt idx="4164">
                  <c:v>2096.5619999999999</c:v>
                </c:pt>
                <c:pt idx="4165">
                  <c:v>2100.3910000000001</c:v>
                </c:pt>
                <c:pt idx="4166">
                  <c:v>2098.3589999999999</c:v>
                </c:pt>
                <c:pt idx="4167">
                  <c:v>2100.7809999999999</c:v>
                </c:pt>
                <c:pt idx="4168">
                  <c:v>2097.578</c:v>
                </c:pt>
                <c:pt idx="4169">
                  <c:v>2098.5940000000001</c:v>
                </c:pt>
                <c:pt idx="4170">
                  <c:v>2098.5940000000001</c:v>
                </c:pt>
                <c:pt idx="4171">
                  <c:v>2098.9839999999999</c:v>
                </c:pt>
                <c:pt idx="4172">
                  <c:v>2099.375</c:v>
                </c:pt>
                <c:pt idx="4173">
                  <c:v>2101.5619999999999</c:v>
                </c:pt>
                <c:pt idx="4174">
                  <c:v>2096.797</c:v>
                </c:pt>
                <c:pt idx="4175">
                  <c:v>2097.7339999999999</c:v>
                </c:pt>
                <c:pt idx="4176">
                  <c:v>2100.547</c:v>
                </c:pt>
                <c:pt idx="4177">
                  <c:v>2098.75</c:v>
                </c:pt>
                <c:pt idx="4178">
                  <c:v>2096.4059999999999</c:v>
                </c:pt>
                <c:pt idx="4179">
                  <c:v>2098.5940000000001</c:v>
                </c:pt>
                <c:pt idx="4180">
                  <c:v>2097.9690000000001</c:v>
                </c:pt>
                <c:pt idx="4181">
                  <c:v>2097.1869999999999</c:v>
                </c:pt>
                <c:pt idx="4182">
                  <c:v>2100.1559999999999</c:v>
                </c:pt>
                <c:pt idx="4183">
                  <c:v>2100.9369999999999</c:v>
                </c:pt>
                <c:pt idx="4184">
                  <c:v>2099.7660000000001</c:v>
                </c:pt>
                <c:pt idx="4185">
                  <c:v>2096.5619999999999</c:v>
                </c:pt>
                <c:pt idx="4186">
                  <c:v>2099.1410000000001</c:v>
                </c:pt>
                <c:pt idx="4187">
                  <c:v>2100.9369999999999</c:v>
                </c:pt>
                <c:pt idx="4188">
                  <c:v>2100.9369999999999</c:v>
                </c:pt>
                <c:pt idx="4189">
                  <c:v>2098.3589999999999</c:v>
                </c:pt>
                <c:pt idx="4190">
                  <c:v>2100</c:v>
                </c:pt>
                <c:pt idx="4191">
                  <c:v>2097.3440000000001</c:v>
                </c:pt>
                <c:pt idx="4192">
                  <c:v>2098.5940000000001</c:v>
                </c:pt>
                <c:pt idx="4193">
                  <c:v>2099.5309999999999</c:v>
                </c:pt>
                <c:pt idx="4194">
                  <c:v>2099.375</c:v>
                </c:pt>
                <c:pt idx="4195">
                  <c:v>2098.9839999999999</c:v>
                </c:pt>
                <c:pt idx="4196">
                  <c:v>2100.547</c:v>
                </c:pt>
                <c:pt idx="4197">
                  <c:v>2097.7339999999999</c:v>
                </c:pt>
                <c:pt idx="4198">
                  <c:v>2098.9839999999999</c:v>
                </c:pt>
                <c:pt idx="4199">
                  <c:v>2100.1559999999999</c:v>
                </c:pt>
                <c:pt idx="4200">
                  <c:v>2099.1410000000001</c:v>
                </c:pt>
                <c:pt idx="4201">
                  <c:v>2096.953</c:v>
                </c:pt>
                <c:pt idx="4202">
                  <c:v>2097.578</c:v>
                </c:pt>
                <c:pt idx="4203">
                  <c:v>2100</c:v>
                </c:pt>
                <c:pt idx="4204">
                  <c:v>2099.5309999999999</c:v>
                </c:pt>
                <c:pt idx="4205">
                  <c:v>2098.203</c:v>
                </c:pt>
                <c:pt idx="4206">
                  <c:v>2098.203</c:v>
                </c:pt>
                <c:pt idx="4207">
                  <c:v>2099.1410000000001</c:v>
                </c:pt>
                <c:pt idx="4208">
                  <c:v>2098.75</c:v>
                </c:pt>
                <c:pt idx="4209">
                  <c:v>2097.1869999999999</c:v>
                </c:pt>
                <c:pt idx="4210">
                  <c:v>2097.3440000000001</c:v>
                </c:pt>
                <c:pt idx="4211">
                  <c:v>2097.1869999999999</c:v>
                </c:pt>
                <c:pt idx="4212">
                  <c:v>2096.5619999999999</c:v>
                </c:pt>
                <c:pt idx="4213">
                  <c:v>2095.9369999999999</c:v>
                </c:pt>
                <c:pt idx="4214">
                  <c:v>2096.172</c:v>
                </c:pt>
                <c:pt idx="4215">
                  <c:v>2095.9369999999999</c:v>
                </c:pt>
                <c:pt idx="4216">
                  <c:v>2096.797</c:v>
                </c:pt>
                <c:pt idx="4217">
                  <c:v>2098.3589999999999</c:v>
                </c:pt>
                <c:pt idx="4218">
                  <c:v>2095.547</c:v>
                </c:pt>
                <c:pt idx="4219">
                  <c:v>2095.9369999999999</c:v>
                </c:pt>
                <c:pt idx="4220">
                  <c:v>2097.3440000000001</c:v>
                </c:pt>
                <c:pt idx="4221">
                  <c:v>2095.9369999999999</c:v>
                </c:pt>
                <c:pt idx="4222">
                  <c:v>2096.953</c:v>
                </c:pt>
                <c:pt idx="4223">
                  <c:v>2096.5619999999999</c:v>
                </c:pt>
                <c:pt idx="4224">
                  <c:v>2098.3589999999999</c:v>
                </c:pt>
                <c:pt idx="4225">
                  <c:v>2095.7809999999999</c:v>
                </c:pt>
                <c:pt idx="4226">
                  <c:v>2098.75</c:v>
                </c:pt>
                <c:pt idx="4227">
                  <c:v>2096.797</c:v>
                </c:pt>
                <c:pt idx="4228">
                  <c:v>2096.4059999999999</c:v>
                </c:pt>
                <c:pt idx="4229">
                  <c:v>2095</c:v>
                </c:pt>
                <c:pt idx="4230">
                  <c:v>2095.9369999999999</c:v>
                </c:pt>
                <c:pt idx="4231">
                  <c:v>2094.5309999999999</c:v>
                </c:pt>
                <c:pt idx="4232">
                  <c:v>2094.375</c:v>
                </c:pt>
                <c:pt idx="4233">
                  <c:v>2095.3910000000001</c:v>
                </c:pt>
                <c:pt idx="4234">
                  <c:v>2094.7660000000001</c:v>
                </c:pt>
                <c:pt idx="4235">
                  <c:v>2095.9369999999999</c:v>
                </c:pt>
                <c:pt idx="4236">
                  <c:v>2095.1559999999999</c:v>
                </c:pt>
                <c:pt idx="4237">
                  <c:v>2096.5619999999999</c:v>
                </c:pt>
                <c:pt idx="4238">
                  <c:v>2095.1559999999999</c:v>
                </c:pt>
                <c:pt idx="4239">
                  <c:v>2095.1559999999999</c:v>
                </c:pt>
                <c:pt idx="4240">
                  <c:v>2093.3589999999999</c:v>
                </c:pt>
                <c:pt idx="4241">
                  <c:v>2093.75</c:v>
                </c:pt>
                <c:pt idx="4242">
                  <c:v>2094.375</c:v>
                </c:pt>
                <c:pt idx="4243">
                  <c:v>2096.172</c:v>
                </c:pt>
                <c:pt idx="4244">
                  <c:v>2095.547</c:v>
                </c:pt>
                <c:pt idx="4245">
                  <c:v>2096.172</c:v>
                </c:pt>
                <c:pt idx="4246">
                  <c:v>2094.375</c:v>
                </c:pt>
                <c:pt idx="4247">
                  <c:v>2094.1410000000001</c:v>
                </c:pt>
                <c:pt idx="4248">
                  <c:v>2095</c:v>
                </c:pt>
                <c:pt idx="4249">
                  <c:v>2096.4059999999999</c:v>
                </c:pt>
                <c:pt idx="4250">
                  <c:v>2095.9369999999999</c:v>
                </c:pt>
                <c:pt idx="4251">
                  <c:v>2098.5940000000001</c:v>
                </c:pt>
                <c:pt idx="4252">
                  <c:v>2094.1410000000001</c:v>
                </c:pt>
                <c:pt idx="4253">
                  <c:v>2096.953</c:v>
                </c:pt>
                <c:pt idx="4254">
                  <c:v>2096.797</c:v>
                </c:pt>
                <c:pt idx="4255">
                  <c:v>2092.578</c:v>
                </c:pt>
                <c:pt idx="4256">
                  <c:v>2095.1559999999999</c:v>
                </c:pt>
                <c:pt idx="4257">
                  <c:v>2093.203</c:v>
                </c:pt>
                <c:pt idx="4258">
                  <c:v>2095.7809999999999</c:v>
                </c:pt>
                <c:pt idx="4259">
                  <c:v>2102.578</c:v>
                </c:pt>
                <c:pt idx="4260">
                  <c:v>2101.5619999999999</c:v>
                </c:pt>
                <c:pt idx="4261">
                  <c:v>2097.9690000000001</c:v>
                </c:pt>
                <c:pt idx="4262">
                  <c:v>2095.9369999999999</c:v>
                </c:pt>
                <c:pt idx="4263">
                  <c:v>2097.7339999999999</c:v>
                </c:pt>
                <c:pt idx="4264">
                  <c:v>2099.375</c:v>
                </c:pt>
                <c:pt idx="4265">
                  <c:v>2099.7660000000001</c:v>
                </c:pt>
                <c:pt idx="4266">
                  <c:v>2094.7660000000001</c:v>
                </c:pt>
                <c:pt idx="4267">
                  <c:v>2096.4059999999999</c:v>
                </c:pt>
                <c:pt idx="4268">
                  <c:v>2097.7339999999999</c:v>
                </c:pt>
                <c:pt idx="4269">
                  <c:v>2096.797</c:v>
                </c:pt>
                <c:pt idx="4270">
                  <c:v>2095.1559999999999</c:v>
                </c:pt>
                <c:pt idx="4271">
                  <c:v>2095</c:v>
                </c:pt>
                <c:pt idx="4272">
                  <c:v>2096.4059999999999</c:v>
                </c:pt>
                <c:pt idx="4273">
                  <c:v>2096.172</c:v>
                </c:pt>
                <c:pt idx="4274">
                  <c:v>2095.7809999999999</c:v>
                </c:pt>
                <c:pt idx="4275">
                  <c:v>2093.203</c:v>
                </c:pt>
                <c:pt idx="4276">
                  <c:v>2095.547</c:v>
                </c:pt>
                <c:pt idx="4277">
                  <c:v>2095.3910000000001</c:v>
                </c:pt>
                <c:pt idx="4278">
                  <c:v>2095.7809999999999</c:v>
                </c:pt>
                <c:pt idx="4279">
                  <c:v>2097.9690000000001</c:v>
                </c:pt>
                <c:pt idx="4280">
                  <c:v>2096.5619999999999</c:v>
                </c:pt>
                <c:pt idx="4281">
                  <c:v>2097.9690000000001</c:v>
                </c:pt>
                <c:pt idx="4282">
                  <c:v>2099.5309999999999</c:v>
                </c:pt>
                <c:pt idx="4283">
                  <c:v>2097.3440000000001</c:v>
                </c:pt>
                <c:pt idx="4284">
                  <c:v>2098.5940000000001</c:v>
                </c:pt>
                <c:pt idx="4285">
                  <c:v>2098.75</c:v>
                </c:pt>
                <c:pt idx="4286">
                  <c:v>2094.375</c:v>
                </c:pt>
                <c:pt idx="4287">
                  <c:v>2096.5619999999999</c:v>
                </c:pt>
                <c:pt idx="4288">
                  <c:v>2096.172</c:v>
                </c:pt>
                <c:pt idx="4289">
                  <c:v>2097.578</c:v>
                </c:pt>
                <c:pt idx="4290">
                  <c:v>2095.547</c:v>
                </c:pt>
                <c:pt idx="4291">
                  <c:v>2096.4059999999999</c:v>
                </c:pt>
                <c:pt idx="4292">
                  <c:v>2095.3910000000001</c:v>
                </c:pt>
                <c:pt idx="4293">
                  <c:v>2094.5309999999999</c:v>
                </c:pt>
                <c:pt idx="4294">
                  <c:v>2095.9369999999999</c:v>
                </c:pt>
                <c:pt idx="4295">
                  <c:v>2094.5309999999999</c:v>
                </c:pt>
                <c:pt idx="4296">
                  <c:v>2095.7809999999999</c:v>
                </c:pt>
                <c:pt idx="4297">
                  <c:v>2095.9369999999999</c:v>
                </c:pt>
                <c:pt idx="4298">
                  <c:v>2095</c:v>
                </c:pt>
                <c:pt idx="4299">
                  <c:v>2096.172</c:v>
                </c:pt>
                <c:pt idx="4300">
                  <c:v>2096.172</c:v>
                </c:pt>
                <c:pt idx="4301">
                  <c:v>2095.3910000000001</c:v>
                </c:pt>
                <c:pt idx="4302">
                  <c:v>2095.1559999999999</c:v>
                </c:pt>
                <c:pt idx="4303">
                  <c:v>2095.3910000000001</c:v>
                </c:pt>
                <c:pt idx="4304">
                  <c:v>2094.375</c:v>
                </c:pt>
                <c:pt idx="4305">
                  <c:v>2095.3910000000001</c:v>
                </c:pt>
                <c:pt idx="4306">
                  <c:v>2095.9369999999999</c:v>
                </c:pt>
                <c:pt idx="4307">
                  <c:v>2097.1869999999999</c:v>
                </c:pt>
                <c:pt idx="4308">
                  <c:v>2097.1869999999999</c:v>
                </c:pt>
                <c:pt idx="4309">
                  <c:v>2094.7660000000001</c:v>
                </c:pt>
                <c:pt idx="4310">
                  <c:v>2095</c:v>
                </c:pt>
                <c:pt idx="4311">
                  <c:v>2093.9839999999999</c:v>
                </c:pt>
                <c:pt idx="4312">
                  <c:v>2094.5309999999999</c:v>
                </c:pt>
                <c:pt idx="4313">
                  <c:v>2099.1410000000001</c:v>
                </c:pt>
                <c:pt idx="4314">
                  <c:v>2098.203</c:v>
                </c:pt>
                <c:pt idx="4315">
                  <c:v>2093.75</c:v>
                </c:pt>
                <c:pt idx="4316">
                  <c:v>2095</c:v>
                </c:pt>
                <c:pt idx="4317">
                  <c:v>2094.1410000000001</c:v>
                </c:pt>
                <c:pt idx="4318">
                  <c:v>2095.547</c:v>
                </c:pt>
                <c:pt idx="4319">
                  <c:v>2094.5309999999999</c:v>
                </c:pt>
                <c:pt idx="4320">
                  <c:v>2094.375</c:v>
                </c:pt>
                <c:pt idx="4321">
                  <c:v>2094.7660000000001</c:v>
                </c:pt>
                <c:pt idx="4322">
                  <c:v>2095.3910000000001</c:v>
                </c:pt>
                <c:pt idx="4323">
                  <c:v>2095.1559999999999</c:v>
                </c:pt>
                <c:pt idx="4324">
                  <c:v>2096.5619999999999</c:v>
                </c:pt>
                <c:pt idx="4325">
                  <c:v>2095.3910000000001</c:v>
                </c:pt>
                <c:pt idx="4326">
                  <c:v>2095.3910000000001</c:v>
                </c:pt>
                <c:pt idx="4327">
                  <c:v>2096.953</c:v>
                </c:pt>
                <c:pt idx="4328">
                  <c:v>2099.1410000000001</c:v>
                </c:pt>
                <c:pt idx="4329">
                  <c:v>2097.9690000000001</c:v>
                </c:pt>
                <c:pt idx="4330">
                  <c:v>2096.953</c:v>
                </c:pt>
                <c:pt idx="4331">
                  <c:v>2095.3910000000001</c:v>
                </c:pt>
                <c:pt idx="4332">
                  <c:v>2096.953</c:v>
                </c:pt>
                <c:pt idx="4333">
                  <c:v>2094.5309999999999</c:v>
                </c:pt>
                <c:pt idx="4334">
                  <c:v>2095.1559999999999</c:v>
                </c:pt>
                <c:pt idx="4335">
                  <c:v>2096.797</c:v>
                </c:pt>
                <c:pt idx="4336">
                  <c:v>2096.5619999999999</c:v>
                </c:pt>
                <c:pt idx="4337">
                  <c:v>2097.7339999999999</c:v>
                </c:pt>
                <c:pt idx="4338">
                  <c:v>2095.7809999999999</c:v>
                </c:pt>
                <c:pt idx="4339">
                  <c:v>2095.3910000000001</c:v>
                </c:pt>
                <c:pt idx="4340">
                  <c:v>2096.172</c:v>
                </c:pt>
                <c:pt idx="4341">
                  <c:v>2094.7660000000001</c:v>
                </c:pt>
                <c:pt idx="4342">
                  <c:v>2095.1559999999999</c:v>
                </c:pt>
                <c:pt idx="4343">
                  <c:v>2096.4059999999999</c:v>
                </c:pt>
                <c:pt idx="4344">
                  <c:v>2096.4059999999999</c:v>
                </c:pt>
                <c:pt idx="4345">
                  <c:v>2095.3910000000001</c:v>
                </c:pt>
                <c:pt idx="4346">
                  <c:v>2095.547</c:v>
                </c:pt>
                <c:pt idx="4347">
                  <c:v>2095.7809999999999</c:v>
                </c:pt>
                <c:pt idx="4348">
                  <c:v>2095.1559999999999</c:v>
                </c:pt>
                <c:pt idx="4349">
                  <c:v>2095.3910000000001</c:v>
                </c:pt>
                <c:pt idx="4350">
                  <c:v>2095</c:v>
                </c:pt>
                <c:pt idx="4351">
                  <c:v>2097.9690000000001</c:v>
                </c:pt>
                <c:pt idx="4352">
                  <c:v>2096.5619999999999</c:v>
                </c:pt>
                <c:pt idx="4353">
                  <c:v>2097.3440000000001</c:v>
                </c:pt>
                <c:pt idx="4354">
                  <c:v>2096.797</c:v>
                </c:pt>
                <c:pt idx="4355">
                  <c:v>2097.3440000000001</c:v>
                </c:pt>
                <c:pt idx="4356">
                  <c:v>2094.7660000000001</c:v>
                </c:pt>
                <c:pt idx="4357">
                  <c:v>2096.172</c:v>
                </c:pt>
                <c:pt idx="4358">
                  <c:v>2095.547</c:v>
                </c:pt>
                <c:pt idx="4359">
                  <c:v>2094.5309999999999</c:v>
                </c:pt>
                <c:pt idx="4360">
                  <c:v>2095.547</c:v>
                </c:pt>
                <c:pt idx="4361">
                  <c:v>2096.172</c:v>
                </c:pt>
                <c:pt idx="4362">
                  <c:v>2095.547</c:v>
                </c:pt>
                <c:pt idx="4363">
                  <c:v>2095</c:v>
                </c:pt>
                <c:pt idx="4364">
                  <c:v>2093.5940000000001</c:v>
                </c:pt>
                <c:pt idx="4365">
                  <c:v>2094.7660000000001</c:v>
                </c:pt>
                <c:pt idx="4366">
                  <c:v>2095.1559999999999</c:v>
                </c:pt>
                <c:pt idx="4367">
                  <c:v>2095.547</c:v>
                </c:pt>
                <c:pt idx="4368">
                  <c:v>2095.9369999999999</c:v>
                </c:pt>
                <c:pt idx="4369">
                  <c:v>2094.1410000000001</c:v>
                </c:pt>
                <c:pt idx="4370">
                  <c:v>2097.1869999999999</c:v>
                </c:pt>
                <c:pt idx="4371">
                  <c:v>2093.5940000000001</c:v>
                </c:pt>
                <c:pt idx="4372">
                  <c:v>2093.75</c:v>
                </c:pt>
                <c:pt idx="4373">
                  <c:v>2095.547</c:v>
                </c:pt>
                <c:pt idx="4374">
                  <c:v>2093.5940000000001</c:v>
                </c:pt>
                <c:pt idx="4375">
                  <c:v>2095.1559999999999</c:v>
                </c:pt>
                <c:pt idx="4376">
                  <c:v>2095.1559999999999</c:v>
                </c:pt>
                <c:pt idx="4377">
                  <c:v>2094.7660000000001</c:v>
                </c:pt>
                <c:pt idx="4378">
                  <c:v>2095.3910000000001</c:v>
                </c:pt>
                <c:pt idx="4379">
                  <c:v>2095.1559999999999</c:v>
                </c:pt>
                <c:pt idx="4380">
                  <c:v>2094.5309999999999</c:v>
                </c:pt>
                <c:pt idx="4381">
                  <c:v>2096.4059999999999</c:v>
                </c:pt>
                <c:pt idx="4382">
                  <c:v>2095.547</c:v>
                </c:pt>
                <c:pt idx="4383">
                  <c:v>2094.375</c:v>
                </c:pt>
                <c:pt idx="4384">
                  <c:v>2094.7660000000001</c:v>
                </c:pt>
                <c:pt idx="4385">
                  <c:v>2095.3910000000001</c:v>
                </c:pt>
                <c:pt idx="4386">
                  <c:v>2095.547</c:v>
                </c:pt>
                <c:pt idx="4387">
                  <c:v>2093.9839999999999</c:v>
                </c:pt>
                <c:pt idx="4388">
                  <c:v>2094.1410000000001</c:v>
                </c:pt>
                <c:pt idx="4389">
                  <c:v>2095.547</c:v>
                </c:pt>
                <c:pt idx="4390">
                  <c:v>2094.7660000000001</c:v>
                </c:pt>
                <c:pt idx="4391">
                  <c:v>2096.172</c:v>
                </c:pt>
                <c:pt idx="4392">
                  <c:v>2095.547</c:v>
                </c:pt>
                <c:pt idx="4393">
                  <c:v>2098.203</c:v>
                </c:pt>
                <c:pt idx="4394">
                  <c:v>2095.7809999999999</c:v>
                </c:pt>
                <c:pt idx="4395">
                  <c:v>2092.7339999999999</c:v>
                </c:pt>
                <c:pt idx="4396">
                  <c:v>2096.953</c:v>
                </c:pt>
                <c:pt idx="4397">
                  <c:v>2092.3440000000001</c:v>
                </c:pt>
                <c:pt idx="4398">
                  <c:v>2096.797</c:v>
                </c:pt>
                <c:pt idx="4399">
                  <c:v>2095.1559999999999</c:v>
                </c:pt>
                <c:pt idx="4400">
                  <c:v>2096.4059999999999</c:v>
                </c:pt>
                <c:pt idx="4401">
                  <c:v>2098.5940000000001</c:v>
                </c:pt>
                <c:pt idx="4402">
                  <c:v>2097.578</c:v>
                </c:pt>
                <c:pt idx="4403">
                  <c:v>2096.953</c:v>
                </c:pt>
                <c:pt idx="4404">
                  <c:v>2097.3440000000001</c:v>
                </c:pt>
                <c:pt idx="4405">
                  <c:v>2097.9690000000001</c:v>
                </c:pt>
                <c:pt idx="4406">
                  <c:v>2097.1869999999999</c:v>
                </c:pt>
                <c:pt idx="4407">
                  <c:v>2097.578</c:v>
                </c:pt>
                <c:pt idx="4408">
                  <c:v>2096.5619999999999</c:v>
                </c:pt>
                <c:pt idx="4409">
                  <c:v>2100</c:v>
                </c:pt>
                <c:pt idx="4410">
                  <c:v>2098.5940000000001</c:v>
                </c:pt>
                <c:pt idx="4411">
                  <c:v>2099.375</c:v>
                </c:pt>
                <c:pt idx="4412">
                  <c:v>2098.203</c:v>
                </c:pt>
                <c:pt idx="4413">
                  <c:v>2098.3589999999999</c:v>
                </c:pt>
                <c:pt idx="4414">
                  <c:v>2099.5309999999999</c:v>
                </c:pt>
                <c:pt idx="4415">
                  <c:v>2100</c:v>
                </c:pt>
                <c:pt idx="4416">
                  <c:v>2097.9690000000001</c:v>
                </c:pt>
                <c:pt idx="4417">
                  <c:v>2096.953</c:v>
                </c:pt>
                <c:pt idx="4418">
                  <c:v>2100.3910000000001</c:v>
                </c:pt>
                <c:pt idx="4419">
                  <c:v>2099.375</c:v>
                </c:pt>
                <c:pt idx="4420">
                  <c:v>2097.9690000000001</c:v>
                </c:pt>
                <c:pt idx="4421">
                  <c:v>2098.3589999999999</c:v>
                </c:pt>
                <c:pt idx="4422">
                  <c:v>2096.797</c:v>
                </c:pt>
                <c:pt idx="4423">
                  <c:v>2097.7339999999999</c:v>
                </c:pt>
                <c:pt idx="4424">
                  <c:v>2099.1410000000001</c:v>
                </c:pt>
                <c:pt idx="4425">
                  <c:v>2099.1410000000001</c:v>
                </c:pt>
                <c:pt idx="4426">
                  <c:v>2098.5940000000001</c:v>
                </c:pt>
                <c:pt idx="4427">
                  <c:v>2100</c:v>
                </c:pt>
                <c:pt idx="4428">
                  <c:v>2100.547</c:v>
                </c:pt>
                <c:pt idx="4429">
                  <c:v>2099.1410000000001</c:v>
                </c:pt>
                <c:pt idx="4430">
                  <c:v>2100.1559999999999</c:v>
                </c:pt>
                <c:pt idx="4431">
                  <c:v>2100.3910000000001</c:v>
                </c:pt>
                <c:pt idx="4432">
                  <c:v>2097.7339999999999</c:v>
                </c:pt>
                <c:pt idx="4433">
                  <c:v>2098.75</c:v>
                </c:pt>
                <c:pt idx="4434">
                  <c:v>2098.5940000000001</c:v>
                </c:pt>
                <c:pt idx="4435">
                  <c:v>2098.9839999999999</c:v>
                </c:pt>
                <c:pt idx="4436">
                  <c:v>2099.1410000000001</c:v>
                </c:pt>
                <c:pt idx="4437">
                  <c:v>2097.7339999999999</c:v>
                </c:pt>
                <c:pt idx="4438">
                  <c:v>2098.203</c:v>
                </c:pt>
                <c:pt idx="4439">
                  <c:v>2096.172</c:v>
                </c:pt>
                <c:pt idx="4440">
                  <c:v>2097.1869999999999</c:v>
                </c:pt>
                <c:pt idx="4441">
                  <c:v>2099.1410000000001</c:v>
                </c:pt>
                <c:pt idx="4442">
                  <c:v>2096.797</c:v>
                </c:pt>
                <c:pt idx="4443">
                  <c:v>2098.75</c:v>
                </c:pt>
                <c:pt idx="4444">
                  <c:v>2096.797</c:v>
                </c:pt>
                <c:pt idx="4445">
                  <c:v>2096.4059999999999</c:v>
                </c:pt>
                <c:pt idx="4446">
                  <c:v>2097.3440000000001</c:v>
                </c:pt>
                <c:pt idx="4447">
                  <c:v>2095.9369999999999</c:v>
                </c:pt>
                <c:pt idx="4448">
                  <c:v>2096.797</c:v>
                </c:pt>
                <c:pt idx="4449">
                  <c:v>2097.1869999999999</c:v>
                </c:pt>
                <c:pt idx="4450">
                  <c:v>2097.1869999999999</c:v>
                </c:pt>
                <c:pt idx="4451">
                  <c:v>2096.4059999999999</c:v>
                </c:pt>
                <c:pt idx="4452">
                  <c:v>2094.1410000000001</c:v>
                </c:pt>
                <c:pt idx="4453">
                  <c:v>2096.797</c:v>
                </c:pt>
                <c:pt idx="4454">
                  <c:v>2096.797</c:v>
                </c:pt>
                <c:pt idx="4455">
                  <c:v>2095.1559999999999</c:v>
                </c:pt>
                <c:pt idx="4456">
                  <c:v>2095.1559999999999</c:v>
                </c:pt>
                <c:pt idx="4457">
                  <c:v>2096.5619999999999</c:v>
                </c:pt>
                <c:pt idx="4458">
                  <c:v>2097.7339999999999</c:v>
                </c:pt>
                <c:pt idx="4459">
                  <c:v>2097.3440000000001</c:v>
                </c:pt>
                <c:pt idx="4460">
                  <c:v>2095.3910000000001</c:v>
                </c:pt>
                <c:pt idx="4461">
                  <c:v>2097.578</c:v>
                </c:pt>
                <c:pt idx="4462">
                  <c:v>2095.1559999999999</c:v>
                </c:pt>
                <c:pt idx="4463">
                  <c:v>2096.797</c:v>
                </c:pt>
                <c:pt idx="4464">
                  <c:v>2096.172</c:v>
                </c:pt>
                <c:pt idx="4465">
                  <c:v>2097.578</c:v>
                </c:pt>
                <c:pt idx="4466">
                  <c:v>2096.4059999999999</c:v>
                </c:pt>
                <c:pt idx="4467">
                  <c:v>2095.3910000000001</c:v>
                </c:pt>
                <c:pt idx="4468">
                  <c:v>2097.1869999999999</c:v>
                </c:pt>
                <c:pt idx="4469">
                  <c:v>2095</c:v>
                </c:pt>
                <c:pt idx="4470">
                  <c:v>2093.3589999999999</c:v>
                </c:pt>
                <c:pt idx="4471">
                  <c:v>2096.953</c:v>
                </c:pt>
                <c:pt idx="4472">
                  <c:v>2096.5619999999999</c:v>
                </c:pt>
                <c:pt idx="4473">
                  <c:v>2095.547</c:v>
                </c:pt>
                <c:pt idx="4474">
                  <c:v>2095.547</c:v>
                </c:pt>
                <c:pt idx="4475">
                  <c:v>2094.375</c:v>
                </c:pt>
                <c:pt idx="4476">
                  <c:v>2095.7809999999999</c:v>
                </c:pt>
                <c:pt idx="4477">
                  <c:v>2096.5619999999999</c:v>
                </c:pt>
                <c:pt idx="4478">
                  <c:v>2094.1410000000001</c:v>
                </c:pt>
                <c:pt idx="4479">
                  <c:v>2098.3589999999999</c:v>
                </c:pt>
                <c:pt idx="4480">
                  <c:v>2095.9369999999999</c:v>
                </c:pt>
                <c:pt idx="4481">
                  <c:v>2096.172</c:v>
                </c:pt>
                <c:pt idx="4482">
                  <c:v>2096.953</c:v>
                </c:pt>
                <c:pt idx="4483">
                  <c:v>2095.7809999999999</c:v>
                </c:pt>
                <c:pt idx="4484">
                  <c:v>2095.547</c:v>
                </c:pt>
                <c:pt idx="4485">
                  <c:v>2094.5309999999999</c:v>
                </c:pt>
                <c:pt idx="4486">
                  <c:v>2095.3910000000001</c:v>
                </c:pt>
                <c:pt idx="4487">
                  <c:v>2097.7339999999999</c:v>
                </c:pt>
                <c:pt idx="4488">
                  <c:v>2096.953</c:v>
                </c:pt>
                <c:pt idx="4489">
                  <c:v>2097.7339999999999</c:v>
                </c:pt>
                <c:pt idx="4490">
                  <c:v>2098.75</c:v>
                </c:pt>
                <c:pt idx="4491">
                  <c:v>2097.9690000000001</c:v>
                </c:pt>
                <c:pt idx="4492">
                  <c:v>2099.375</c:v>
                </c:pt>
                <c:pt idx="4493">
                  <c:v>2098.203</c:v>
                </c:pt>
                <c:pt idx="4494">
                  <c:v>2100.1559999999999</c:v>
                </c:pt>
                <c:pt idx="4495">
                  <c:v>2100.3910000000001</c:v>
                </c:pt>
                <c:pt idx="4496">
                  <c:v>2100</c:v>
                </c:pt>
                <c:pt idx="4497">
                  <c:v>2101.5619999999999</c:v>
                </c:pt>
                <c:pt idx="4498">
                  <c:v>2102.3440000000001</c:v>
                </c:pt>
                <c:pt idx="4499">
                  <c:v>2102.9690000000001</c:v>
                </c:pt>
                <c:pt idx="4500">
                  <c:v>2101.953</c:v>
                </c:pt>
                <c:pt idx="4501">
                  <c:v>2101.4059999999999</c:v>
                </c:pt>
                <c:pt idx="4502">
                  <c:v>2101.172</c:v>
                </c:pt>
                <c:pt idx="4503">
                  <c:v>2103.5940000000001</c:v>
                </c:pt>
                <c:pt idx="4504">
                  <c:v>2102.7339999999999</c:v>
                </c:pt>
                <c:pt idx="4505">
                  <c:v>2102.7339999999999</c:v>
                </c:pt>
                <c:pt idx="4506">
                  <c:v>2104.5309999999999</c:v>
                </c:pt>
                <c:pt idx="4507">
                  <c:v>2101.797</c:v>
                </c:pt>
                <c:pt idx="4508">
                  <c:v>2101.4059999999999</c:v>
                </c:pt>
                <c:pt idx="4509">
                  <c:v>2101.953</c:v>
                </c:pt>
                <c:pt idx="4510">
                  <c:v>2101.172</c:v>
                </c:pt>
                <c:pt idx="4511">
                  <c:v>2102.1869999999999</c:v>
                </c:pt>
                <c:pt idx="4512">
                  <c:v>2102.3440000000001</c:v>
                </c:pt>
                <c:pt idx="4513">
                  <c:v>2102.578</c:v>
                </c:pt>
                <c:pt idx="4514">
                  <c:v>2101.797</c:v>
                </c:pt>
                <c:pt idx="4515">
                  <c:v>2100.7809999999999</c:v>
                </c:pt>
                <c:pt idx="4516">
                  <c:v>2102.7339999999999</c:v>
                </c:pt>
                <c:pt idx="4517">
                  <c:v>2102.3440000000001</c:v>
                </c:pt>
                <c:pt idx="4518">
                  <c:v>2099.7660000000001</c:v>
                </c:pt>
                <c:pt idx="4519">
                  <c:v>2100.9369999999999</c:v>
                </c:pt>
                <c:pt idx="4520">
                  <c:v>2100.7809999999999</c:v>
                </c:pt>
                <c:pt idx="4521">
                  <c:v>2100.547</c:v>
                </c:pt>
                <c:pt idx="4522">
                  <c:v>2101.5619999999999</c:v>
                </c:pt>
                <c:pt idx="4523">
                  <c:v>2100.547</c:v>
                </c:pt>
                <c:pt idx="4524">
                  <c:v>2100.547</c:v>
                </c:pt>
                <c:pt idx="4525">
                  <c:v>2101.953</c:v>
                </c:pt>
                <c:pt idx="4526">
                  <c:v>2100.3910000000001</c:v>
                </c:pt>
                <c:pt idx="4527">
                  <c:v>2102.3440000000001</c:v>
                </c:pt>
                <c:pt idx="4528">
                  <c:v>2100.9369999999999</c:v>
                </c:pt>
                <c:pt idx="4529">
                  <c:v>2102.3440000000001</c:v>
                </c:pt>
                <c:pt idx="4530">
                  <c:v>2101.5619999999999</c:v>
                </c:pt>
                <c:pt idx="4531">
                  <c:v>2101.172</c:v>
                </c:pt>
                <c:pt idx="4532">
                  <c:v>2100.1559999999999</c:v>
                </c:pt>
                <c:pt idx="4533">
                  <c:v>2101.797</c:v>
                </c:pt>
                <c:pt idx="4534">
                  <c:v>2099.7660000000001</c:v>
                </c:pt>
                <c:pt idx="4535">
                  <c:v>2097.9690000000001</c:v>
                </c:pt>
                <c:pt idx="4536">
                  <c:v>2099.7660000000001</c:v>
                </c:pt>
                <c:pt idx="4537">
                  <c:v>2100.547</c:v>
                </c:pt>
                <c:pt idx="4538">
                  <c:v>2099.7660000000001</c:v>
                </c:pt>
                <c:pt idx="4539">
                  <c:v>2100.3910000000001</c:v>
                </c:pt>
                <c:pt idx="4540">
                  <c:v>2099.1410000000001</c:v>
                </c:pt>
                <c:pt idx="4541">
                  <c:v>2101.953</c:v>
                </c:pt>
                <c:pt idx="4542">
                  <c:v>2099.375</c:v>
                </c:pt>
                <c:pt idx="4543">
                  <c:v>2100</c:v>
                </c:pt>
                <c:pt idx="4544">
                  <c:v>2099.7660000000001</c:v>
                </c:pt>
                <c:pt idx="4545">
                  <c:v>2100.3910000000001</c:v>
                </c:pt>
                <c:pt idx="4546">
                  <c:v>2098.3589999999999</c:v>
                </c:pt>
                <c:pt idx="4547">
                  <c:v>2099.7660000000001</c:v>
                </c:pt>
                <c:pt idx="4548">
                  <c:v>2098.5940000000001</c:v>
                </c:pt>
                <c:pt idx="4549">
                  <c:v>2100</c:v>
                </c:pt>
                <c:pt idx="4550">
                  <c:v>2098.9839999999999</c:v>
                </c:pt>
                <c:pt idx="4551">
                  <c:v>2099.7660000000001</c:v>
                </c:pt>
                <c:pt idx="4552">
                  <c:v>2101.172</c:v>
                </c:pt>
                <c:pt idx="4553">
                  <c:v>2100</c:v>
                </c:pt>
                <c:pt idx="4554">
                  <c:v>2101.4059999999999</c:v>
                </c:pt>
                <c:pt idx="4555">
                  <c:v>2099.7660000000001</c:v>
                </c:pt>
                <c:pt idx="4556">
                  <c:v>2098.5940000000001</c:v>
                </c:pt>
                <c:pt idx="4557">
                  <c:v>2101.4059999999999</c:v>
                </c:pt>
                <c:pt idx="4558">
                  <c:v>2097.9690000000001</c:v>
                </c:pt>
                <c:pt idx="4559">
                  <c:v>2096.172</c:v>
                </c:pt>
                <c:pt idx="4560">
                  <c:v>2100.1559999999999</c:v>
                </c:pt>
                <c:pt idx="4561">
                  <c:v>2100.1559999999999</c:v>
                </c:pt>
                <c:pt idx="4562">
                  <c:v>2099.375</c:v>
                </c:pt>
                <c:pt idx="4563">
                  <c:v>2100.1559999999999</c:v>
                </c:pt>
                <c:pt idx="4564">
                  <c:v>2099.1410000000001</c:v>
                </c:pt>
                <c:pt idx="4565">
                  <c:v>2097.7339999999999</c:v>
                </c:pt>
                <c:pt idx="4566">
                  <c:v>2100.9369999999999</c:v>
                </c:pt>
                <c:pt idx="4567">
                  <c:v>2099.7660000000001</c:v>
                </c:pt>
                <c:pt idx="4568">
                  <c:v>2102.3440000000001</c:v>
                </c:pt>
                <c:pt idx="4569">
                  <c:v>2099.1410000000001</c:v>
                </c:pt>
                <c:pt idx="4570">
                  <c:v>2100</c:v>
                </c:pt>
                <c:pt idx="4571">
                  <c:v>2099.375</c:v>
                </c:pt>
                <c:pt idx="4572">
                  <c:v>2100.9369999999999</c:v>
                </c:pt>
                <c:pt idx="4573">
                  <c:v>2110.9369999999999</c:v>
                </c:pt>
                <c:pt idx="4574">
                  <c:v>2097.9690000000001</c:v>
                </c:pt>
                <c:pt idx="4575">
                  <c:v>2100.547</c:v>
                </c:pt>
                <c:pt idx="4576">
                  <c:v>2104.375</c:v>
                </c:pt>
                <c:pt idx="4577">
                  <c:v>2098.75</c:v>
                </c:pt>
                <c:pt idx="4578">
                  <c:v>2102.9690000000001</c:v>
                </c:pt>
                <c:pt idx="4579">
                  <c:v>2100.1559999999999</c:v>
                </c:pt>
                <c:pt idx="4580">
                  <c:v>2100.3910000000001</c:v>
                </c:pt>
                <c:pt idx="4581">
                  <c:v>2098.203</c:v>
                </c:pt>
                <c:pt idx="4582">
                  <c:v>2099.7660000000001</c:v>
                </c:pt>
                <c:pt idx="4583">
                  <c:v>2098.203</c:v>
                </c:pt>
                <c:pt idx="4584">
                  <c:v>2100.3910000000001</c:v>
                </c:pt>
                <c:pt idx="4585">
                  <c:v>2100</c:v>
                </c:pt>
                <c:pt idx="4586">
                  <c:v>2100.3910000000001</c:v>
                </c:pt>
                <c:pt idx="4587">
                  <c:v>2096.172</c:v>
                </c:pt>
                <c:pt idx="4588">
                  <c:v>2095.547</c:v>
                </c:pt>
                <c:pt idx="4589">
                  <c:v>2096.4059999999999</c:v>
                </c:pt>
                <c:pt idx="4590">
                  <c:v>2102.9690000000001</c:v>
                </c:pt>
                <c:pt idx="4591">
                  <c:v>2100.1559999999999</c:v>
                </c:pt>
                <c:pt idx="4592">
                  <c:v>2099.375</c:v>
                </c:pt>
                <c:pt idx="4593">
                  <c:v>2099.375</c:v>
                </c:pt>
                <c:pt idx="4594">
                  <c:v>2102.7339999999999</c:v>
                </c:pt>
                <c:pt idx="4595">
                  <c:v>2100.7809999999999</c:v>
                </c:pt>
                <c:pt idx="4596">
                  <c:v>2099.5309999999999</c:v>
                </c:pt>
                <c:pt idx="4597">
                  <c:v>2100</c:v>
                </c:pt>
                <c:pt idx="4598">
                  <c:v>2098.75</c:v>
                </c:pt>
                <c:pt idx="4599">
                  <c:v>2100.547</c:v>
                </c:pt>
                <c:pt idx="4600">
                  <c:v>2099.1410000000001</c:v>
                </c:pt>
                <c:pt idx="4601">
                  <c:v>2100.3910000000001</c:v>
                </c:pt>
                <c:pt idx="4602">
                  <c:v>2100</c:v>
                </c:pt>
                <c:pt idx="4603">
                  <c:v>2099.1410000000001</c:v>
                </c:pt>
                <c:pt idx="4604">
                  <c:v>2101.4059999999999</c:v>
                </c:pt>
                <c:pt idx="4605">
                  <c:v>2097.7339999999999</c:v>
                </c:pt>
                <c:pt idx="4606">
                  <c:v>2100.1559999999999</c:v>
                </c:pt>
                <c:pt idx="4607">
                  <c:v>2100.1559999999999</c:v>
                </c:pt>
                <c:pt idx="4608">
                  <c:v>2101.4059999999999</c:v>
                </c:pt>
                <c:pt idx="4609">
                  <c:v>2098.9839999999999</c:v>
                </c:pt>
                <c:pt idx="4610">
                  <c:v>2101.4059999999999</c:v>
                </c:pt>
                <c:pt idx="4611">
                  <c:v>2098.75</c:v>
                </c:pt>
                <c:pt idx="4612">
                  <c:v>2097.7339999999999</c:v>
                </c:pt>
                <c:pt idx="4613">
                  <c:v>2100.7809999999999</c:v>
                </c:pt>
                <c:pt idx="4614">
                  <c:v>2098.203</c:v>
                </c:pt>
                <c:pt idx="4615">
                  <c:v>2097.578</c:v>
                </c:pt>
                <c:pt idx="4616">
                  <c:v>2095.9369999999999</c:v>
                </c:pt>
                <c:pt idx="4617">
                  <c:v>2098.5940000000001</c:v>
                </c:pt>
                <c:pt idx="4618">
                  <c:v>2098.3589999999999</c:v>
                </c:pt>
                <c:pt idx="4619">
                  <c:v>2096.797</c:v>
                </c:pt>
                <c:pt idx="4620">
                  <c:v>2098.5940000000001</c:v>
                </c:pt>
                <c:pt idx="4621">
                  <c:v>2097.1869999999999</c:v>
                </c:pt>
                <c:pt idx="4622">
                  <c:v>2100</c:v>
                </c:pt>
                <c:pt idx="4623">
                  <c:v>2098.203</c:v>
                </c:pt>
                <c:pt idx="4624">
                  <c:v>2096.4059999999999</c:v>
                </c:pt>
                <c:pt idx="4625">
                  <c:v>2097.3440000000001</c:v>
                </c:pt>
                <c:pt idx="4626">
                  <c:v>2099.5309999999999</c:v>
                </c:pt>
                <c:pt idx="4627">
                  <c:v>2098.75</c:v>
                </c:pt>
                <c:pt idx="4628">
                  <c:v>2096.4059999999999</c:v>
                </c:pt>
                <c:pt idx="4629">
                  <c:v>2097.9690000000001</c:v>
                </c:pt>
                <c:pt idx="4630">
                  <c:v>2098.5940000000001</c:v>
                </c:pt>
                <c:pt idx="4631">
                  <c:v>2097.9690000000001</c:v>
                </c:pt>
                <c:pt idx="4632">
                  <c:v>2098.9839999999999</c:v>
                </c:pt>
                <c:pt idx="4633">
                  <c:v>2098.75</c:v>
                </c:pt>
                <c:pt idx="4634">
                  <c:v>2098.75</c:v>
                </c:pt>
                <c:pt idx="4635">
                  <c:v>2099.375</c:v>
                </c:pt>
                <c:pt idx="4636">
                  <c:v>2098.5940000000001</c:v>
                </c:pt>
                <c:pt idx="4637">
                  <c:v>2097.9690000000001</c:v>
                </c:pt>
                <c:pt idx="4638">
                  <c:v>2101.172</c:v>
                </c:pt>
                <c:pt idx="4639">
                  <c:v>2097.9690000000001</c:v>
                </c:pt>
                <c:pt idx="4640">
                  <c:v>2097.7339999999999</c:v>
                </c:pt>
                <c:pt idx="4641">
                  <c:v>2096.172</c:v>
                </c:pt>
                <c:pt idx="4642">
                  <c:v>2098.5940000000001</c:v>
                </c:pt>
                <c:pt idx="4643">
                  <c:v>2098.5940000000001</c:v>
                </c:pt>
                <c:pt idx="4644">
                  <c:v>2097.578</c:v>
                </c:pt>
                <c:pt idx="4645">
                  <c:v>2100</c:v>
                </c:pt>
                <c:pt idx="4646">
                  <c:v>2098.5940000000001</c:v>
                </c:pt>
                <c:pt idx="4647">
                  <c:v>2098.5940000000001</c:v>
                </c:pt>
                <c:pt idx="4648">
                  <c:v>2100.1559999999999</c:v>
                </c:pt>
                <c:pt idx="4649">
                  <c:v>2097.1869999999999</c:v>
                </c:pt>
                <c:pt idx="4650">
                  <c:v>2098.3589999999999</c:v>
                </c:pt>
                <c:pt idx="4651">
                  <c:v>2096.953</c:v>
                </c:pt>
                <c:pt idx="4652">
                  <c:v>2099.1410000000001</c:v>
                </c:pt>
                <c:pt idx="4653">
                  <c:v>2098.5940000000001</c:v>
                </c:pt>
                <c:pt idx="4654">
                  <c:v>2098.203</c:v>
                </c:pt>
                <c:pt idx="4655">
                  <c:v>2096.797</c:v>
                </c:pt>
                <c:pt idx="4656">
                  <c:v>2101.4059999999999</c:v>
                </c:pt>
                <c:pt idx="4657">
                  <c:v>2098.3589999999999</c:v>
                </c:pt>
                <c:pt idx="4658">
                  <c:v>2098.3589999999999</c:v>
                </c:pt>
                <c:pt idx="4659">
                  <c:v>2098.5940000000001</c:v>
                </c:pt>
                <c:pt idx="4660">
                  <c:v>2097.1869999999999</c:v>
                </c:pt>
                <c:pt idx="4661">
                  <c:v>2099.5309999999999</c:v>
                </c:pt>
                <c:pt idx="4662">
                  <c:v>2097.578</c:v>
                </c:pt>
                <c:pt idx="4663">
                  <c:v>2097.9690000000001</c:v>
                </c:pt>
                <c:pt idx="4664">
                  <c:v>2097.1869999999999</c:v>
                </c:pt>
                <c:pt idx="4665">
                  <c:v>2098.3589999999999</c:v>
                </c:pt>
                <c:pt idx="4666">
                  <c:v>2096.953</c:v>
                </c:pt>
                <c:pt idx="4667">
                  <c:v>2095.7809999999999</c:v>
                </c:pt>
                <c:pt idx="4668">
                  <c:v>2098.3589999999999</c:v>
                </c:pt>
                <c:pt idx="4669">
                  <c:v>2097.9690000000001</c:v>
                </c:pt>
                <c:pt idx="4670">
                  <c:v>2097.3440000000001</c:v>
                </c:pt>
                <c:pt idx="4671">
                  <c:v>2098.3589999999999</c:v>
                </c:pt>
                <c:pt idx="4672">
                  <c:v>2098.203</c:v>
                </c:pt>
                <c:pt idx="4673">
                  <c:v>2096.797</c:v>
                </c:pt>
                <c:pt idx="4674">
                  <c:v>2097.7339999999999</c:v>
                </c:pt>
                <c:pt idx="4675">
                  <c:v>2100</c:v>
                </c:pt>
                <c:pt idx="4676">
                  <c:v>2096.4059999999999</c:v>
                </c:pt>
                <c:pt idx="4677">
                  <c:v>2100.1559999999999</c:v>
                </c:pt>
                <c:pt idx="4678">
                  <c:v>2095.3910000000001</c:v>
                </c:pt>
                <c:pt idx="4679">
                  <c:v>2098.5940000000001</c:v>
                </c:pt>
                <c:pt idx="4680">
                  <c:v>2096.797</c:v>
                </c:pt>
                <c:pt idx="4681">
                  <c:v>2095.9369999999999</c:v>
                </c:pt>
                <c:pt idx="4682">
                  <c:v>2095.9369999999999</c:v>
                </c:pt>
                <c:pt idx="4683">
                  <c:v>2098.3589999999999</c:v>
                </c:pt>
                <c:pt idx="4684">
                  <c:v>2096.4059999999999</c:v>
                </c:pt>
                <c:pt idx="4685">
                  <c:v>2095.7809999999999</c:v>
                </c:pt>
                <c:pt idx="4686">
                  <c:v>2095.3910000000001</c:v>
                </c:pt>
                <c:pt idx="4687">
                  <c:v>2095.3910000000001</c:v>
                </c:pt>
                <c:pt idx="4688">
                  <c:v>2096.5619999999999</c:v>
                </c:pt>
                <c:pt idx="4689">
                  <c:v>2096.4059999999999</c:v>
                </c:pt>
                <c:pt idx="4690">
                  <c:v>2098.9839999999999</c:v>
                </c:pt>
                <c:pt idx="4691">
                  <c:v>2096.797</c:v>
                </c:pt>
                <c:pt idx="4692">
                  <c:v>2096.953</c:v>
                </c:pt>
                <c:pt idx="4693">
                  <c:v>2096.953</c:v>
                </c:pt>
                <c:pt idx="4694">
                  <c:v>2095.7809999999999</c:v>
                </c:pt>
                <c:pt idx="4695">
                  <c:v>2098.75</c:v>
                </c:pt>
                <c:pt idx="4696">
                  <c:v>2095.9369999999999</c:v>
                </c:pt>
                <c:pt idx="4697">
                  <c:v>2097.9690000000001</c:v>
                </c:pt>
                <c:pt idx="4698">
                  <c:v>2097.3440000000001</c:v>
                </c:pt>
                <c:pt idx="4699">
                  <c:v>2096.5619999999999</c:v>
                </c:pt>
                <c:pt idx="4700">
                  <c:v>2095.9369999999999</c:v>
                </c:pt>
                <c:pt idx="4701">
                  <c:v>2095.7809999999999</c:v>
                </c:pt>
                <c:pt idx="4702">
                  <c:v>2094.5309999999999</c:v>
                </c:pt>
                <c:pt idx="4703">
                  <c:v>2097.3440000000001</c:v>
                </c:pt>
                <c:pt idx="4704">
                  <c:v>2096.5619999999999</c:v>
                </c:pt>
                <c:pt idx="4705">
                  <c:v>2095.9369999999999</c:v>
                </c:pt>
                <c:pt idx="4706">
                  <c:v>2097.578</c:v>
                </c:pt>
                <c:pt idx="4707">
                  <c:v>2096.5619999999999</c:v>
                </c:pt>
                <c:pt idx="4708">
                  <c:v>2095.9369999999999</c:v>
                </c:pt>
                <c:pt idx="4709">
                  <c:v>2097.1869999999999</c:v>
                </c:pt>
                <c:pt idx="4710">
                  <c:v>2096.172</c:v>
                </c:pt>
                <c:pt idx="4711">
                  <c:v>2098.5940000000001</c:v>
                </c:pt>
                <c:pt idx="4712">
                  <c:v>2097.3440000000001</c:v>
                </c:pt>
                <c:pt idx="4713">
                  <c:v>2096.953</c:v>
                </c:pt>
                <c:pt idx="4714">
                  <c:v>2096.4059999999999</c:v>
                </c:pt>
                <c:pt idx="4715">
                  <c:v>2095.7809999999999</c:v>
                </c:pt>
                <c:pt idx="4716">
                  <c:v>2097.3440000000001</c:v>
                </c:pt>
                <c:pt idx="4717">
                  <c:v>2096.797</c:v>
                </c:pt>
                <c:pt idx="4718">
                  <c:v>2098.9839999999999</c:v>
                </c:pt>
                <c:pt idx="4719">
                  <c:v>2095.547</c:v>
                </c:pt>
                <c:pt idx="4720">
                  <c:v>2096.172</c:v>
                </c:pt>
                <c:pt idx="4721">
                  <c:v>2097.3440000000001</c:v>
                </c:pt>
                <c:pt idx="4722">
                  <c:v>2097.1869999999999</c:v>
                </c:pt>
                <c:pt idx="4723">
                  <c:v>2096.172</c:v>
                </c:pt>
                <c:pt idx="4724">
                  <c:v>2095.547</c:v>
                </c:pt>
                <c:pt idx="4725">
                  <c:v>2095.9369999999999</c:v>
                </c:pt>
                <c:pt idx="4726">
                  <c:v>2099.375</c:v>
                </c:pt>
                <c:pt idx="4727">
                  <c:v>2097.3440000000001</c:v>
                </c:pt>
                <c:pt idx="4728">
                  <c:v>2098.5940000000001</c:v>
                </c:pt>
                <c:pt idx="4729">
                  <c:v>2095.7809999999999</c:v>
                </c:pt>
                <c:pt idx="4730">
                  <c:v>2097.3440000000001</c:v>
                </c:pt>
                <c:pt idx="4731">
                  <c:v>2094.7660000000001</c:v>
                </c:pt>
                <c:pt idx="4732">
                  <c:v>2095.7809999999999</c:v>
                </c:pt>
                <c:pt idx="4733">
                  <c:v>2096.4059999999999</c:v>
                </c:pt>
                <c:pt idx="4734">
                  <c:v>2096.4059999999999</c:v>
                </c:pt>
                <c:pt idx="4735">
                  <c:v>2096.953</c:v>
                </c:pt>
                <c:pt idx="4736">
                  <c:v>2098.3589999999999</c:v>
                </c:pt>
                <c:pt idx="4737">
                  <c:v>2095.9369999999999</c:v>
                </c:pt>
                <c:pt idx="4738">
                  <c:v>2096.797</c:v>
                </c:pt>
                <c:pt idx="4739">
                  <c:v>2098.5940000000001</c:v>
                </c:pt>
                <c:pt idx="4740">
                  <c:v>2095.7809999999999</c:v>
                </c:pt>
                <c:pt idx="4741">
                  <c:v>2096.797</c:v>
                </c:pt>
                <c:pt idx="4742">
                  <c:v>2093.5940000000001</c:v>
                </c:pt>
                <c:pt idx="4743">
                  <c:v>2096.5619999999999</c:v>
                </c:pt>
                <c:pt idx="4744">
                  <c:v>2097.9690000000001</c:v>
                </c:pt>
                <c:pt idx="4745">
                  <c:v>2097.3440000000001</c:v>
                </c:pt>
                <c:pt idx="4746">
                  <c:v>2097.7339999999999</c:v>
                </c:pt>
                <c:pt idx="4747">
                  <c:v>2093.9839999999999</c:v>
                </c:pt>
                <c:pt idx="4748">
                  <c:v>2098.203</c:v>
                </c:pt>
                <c:pt idx="4749">
                  <c:v>2096.797</c:v>
                </c:pt>
                <c:pt idx="4750">
                  <c:v>2096.172</c:v>
                </c:pt>
                <c:pt idx="4751">
                  <c:v>2097.9690000000001</c:v>
                </c:pt>
                <c:pt idx="4752">
                  <c:v>2097.7339999999999</c:v>
                </c:pt>
                <c:pt idx="4753">
                  <c:v>2096.4059999999999</c:v>
                </c:pt>
                <c:pt idx="4754">
                  <c:v>2095.7809999999999</c:v>
                </c:pt>
                <c:pt idx="4755">
                  <c:v>2097.1869999999999</c:v>
                </c:pt>
                <c:pt idx="4756">
                  <c:v>2094.7660000000001</c:v>
                </c:pt>
                <c:pt idx="4757">
                  <c:v>2095.1559999999999</c:v>
                </c:pt>
                <c:pt idx="4758">
                  <c:v>2094.5309999999999</c:v>
                </c:pt>
                <c:pt idx="4759">
                  <c:v>2094.1410000000001</c:v>
                </c:pt>
                <c:pt idx="4760">
                  <c:v>2094.7660000000001</c:v>
                </c:pt>
                <c:pt idx="4761">
                  <c:v>2092.3440000000001</c:v>
                </c:pt>
                <c:pt idx="4762">
                  <c:v>2092.9690000000001</c:v>
                </c:pt>
                <c:pt idx="4763">
                  <c:v>2093.3589999999999</c:v>
                </c:pt>
                <c:pt idx="4764">
                  <c:v>2095</c:v>
                </c:pt>
                <c:pt idx="4765">
                  <c:v>2095.547</c:v>
                </c:pt>
                <c:pt idx="4766">
                  <c:v>2091.172</c:v>
                </c:pt>
                <c:pt idx="4767">
                  <c:v>2093.203</c:v>
                </c:pt>
                <c:pt idx="4768">
                  <c:v>2092.3440000000001</c:v>
                </c:pt>
                <c:pt idx="4769">
                  <c:v>2092.1869999999999</c:v>
                </c:pt>
                <c:pt idx="4770">
                  <c:v>2093.9839999999999</c:v>
                </c:pt>
                <c:pt idx="4771">
                  <c:v>2094.1410000000001</c:v>
                </c:pt>
                <c:pt idx="4772">
                  <c:v>2093.3589999999999</c:v>
                </c:pt>
                <c:pt idx="4773">
                  <c:v>2093.5940000000001</c:v>
                </c:pt>
                <c:pt idx="4774">
                  <c:v>2093.3589999999999</c:v>
                </c:pt>
                <c:pt idx="4775">
                  <c:v>2094.375</c:v>
                </c:pt>
                <c:pt idx="4776">
                  <c:v>2096.4059999999999</c:v>
                </c:pt>
                <c:pt idx="4777">
                  <c:v>2095.3910000000001</c:v>
                </c:pt>
                <c:pt idx="4778">
                  <c:v>2093.3589999999999</c:v>
                </c:pt>
                <c:pt idx="4779">
                  <c:v>2092.3440000000001</c:v>
                </c:pt>
                <c:pt idx="4780">
                  <c:v>2094.7660000000001</c:v>
                </c:pt>
                <c:pt idx="4781">
                  <c:v>2093.9839999999999</c:v>
                </c:pt>
                <c:pt idx="4782">
                  <c:v>2091.5619999999999</c:v>
                </c:pt>
                <c:pt idx="4783">
                  <c:v>2096.172</c:v>
                </c:pt>
                <c:pt idx="4784">
                  <c:v>2096.797</c:v>
                </c:pt>
                <c:pt idx="4785">
                  <c:v>2095.547</c:v>
                </c:pt>
                <c:pt idx="4786">
                  <c:v>2094.5309999999999</c:v>
                </c:pt>
                <c:pt idx="4787">
                  <c:v>2092.578</c:v>
                </c:pt>
                <c:pt idx="4788">
                  <c:v>2095.1559999999999</c:v>
                </c:pt>
                <c:pt idx="4789">
                  <c:v>2094.7660000000001</c:v>
                </c:pt>
                <c:pt idx="4790">
                  <c:v>2090.547</c:v>
                </c:pt>
                <c:pt idx="4791">
                  <c:v>2094.7660000000001</c:v>
                </c:pt>
                <c:pt idx="4792">
                  <c:v>2094.5309999999999</c:v>
                </c:pt>
                <c:pt idx="4793">
                  <c:v>2097.3440000000001</c:v>
                </c:pt>
                <c:pt idx="4794">
                  <c:v>2096.172</c:v>
                </c:pt>
                <c:pt idx="4795">
                  <c:v>2093.203</c:v>
                </c:pt>
                <c:pt idx="4796">
                  <c:v>2095</c:v>
                </c:pt>
                <c:pt idx="4797">
                  <c:v>2093.5940000000001</c:v>
                </c:pt>
                <c:pt idx="4798">
                  <c:v>2095</c:v>
                </c:pt>
                <c:pt idx="4799">
                  <c:v>2095.3910000000001</c:v>
                </c:pt>
                <c:pt idx="4800">
                  <c:v>2095.3910000000001</c:v>
                </c:pt>
                <c:pt idx="4801">
                  <c:v>2095.3910000000001</c:v>
                </c:pt>
                <c:pt idx="4802">
                  <c:v>2095.7809999999999</c:v>
                </c:pt>
                <c:pt idx="4803">
                  <c:v>2095.547</c:v>
                </c:pt>
                <c:pt idx="4804">
                  <c:v>2093.3589999999999</c:v>
                </c:pt>
                <c:pt idx="4805">
                  <c:v>2097.1869999999999</c:v>
                </c:pt>
                <c:pt idx="4806">
                  <c:v>2096.5619999999999</c:v>
                </c:pt>
                <c:pt idx="4807">
                  <c:v>2095.547</c:v>
                </c:pt>
                <c:pt idx="4808">
                  <c:v>2095.9369999999999</c:v>
                </c:pt>
                <c:pt idx="4809">
                  <c:v>2095.3910000000001</c:v>
                </c:pt>
                <c:pt idx="4810">
                  <c:v>2095.547</c:v>
                </c:pt>
                <c:pt idx="4811">
                  <c:v>2097.3440000000001</c:v>
                </c:pt>
                <c:pt idx="4812">
                  <c:v>2095</c:v>
                </c:pt>
                <c:pt idx="4813">
                  <c:v>2095.547</c:v>
                </c:pt>
                <c:pt idx="4814">
                  <c:v>2095.547</c:v>
                </c:pt>
                <c:pt idx="4815">
                  <c:v>2096.797</c:v>
                </c:pt>
                <c:pt idx="4816">
                  <c:v>2093.9839999999999</c:v>
                </c:pt>
                <c:pt idx="4817">
                  <c:v>2092.578</c:v>
                </c:pt>
                <c:pt idx="4818">
                  <c:v>2095</c:v>
                </c:pt>
                <c:pt idx="4819">
                  <c:v>2095.7809999999999</c:v>
                </c:pt>
                <c:pt idx="4820">
                  <c:v>2095.547</c:v>
                </c:pt>
                <c:pt idx="4821">
                  <c:v>2094.375</c:v>
                </c:pt>
                <c:pt idx="4822">
                  <c:v>2094.1410000000001</c:v>
                </c:pt>
                <c:pt idx="4823">
                  <c:v>2093.5940000000001</c:v>
                </c:pt>
                <c:pt idx="4824">
                  <c:v>2093.5940000000001</c:v>
                </c:pt>
                <c:pt idx="4825">
                  <c:v>2093.9839999999999</c:v>
                </c:pt>
                <c:pt idx="4826">
                  <c:v>2094.7660000000001</c:v>
                </c:pt>
                <c:pt idx="4827">
                  <c:v>2095.1559999999999</c:v>
                </c:pt>
                <c:pt idx="4828">
                  <c:v>2095.1559999999999</c:v>
                </c:pt>
                <c:pt idx="4829">
                  <c:v>2094.1410000000001</c:v>
                </c:pt>
                <c:pt idx="4830">
                  <c:v>2093.5940000000001</c:v>
                </c:pt>
                <c:pt idx="4831">
                  <c:v>2093.5940000000001</c:v>
                </c:pt>
                <c:pt idx="4832">
                  <c:v>2095.3910000000001</c:v>
                </c:pt>
                <c:pt idx="4833">
                  <c:v>2093.3589999999999</c:v>
                </c:pt>
                <c:pt idx="4834">
                  <c:v>2094.375</c:v>
                </c:pt>
                <c:pt idx="4835">
                  <c:v>2093.3589999999999</c:v>
                </c:pt>
                <c:pt idx="4836">
                  <c:v>2092.578</c:v>
                </c:pt>
                <c:pt idx="4837">
                  <c:v>2091.797</c:v>
                </c:pt>
                <c:pt idx="4838">
                  <c:v>2090.3910000000001</c:v>
                </c:pt>
                <c:pt idx="4839">
                  <c:v>2092.9690000000001</c:v>
                </c:pt>
                <c:pt idx="4840">
                  <c:v>2093.203</c:v>
                </c:pt>
                <c:pt idx="4841">
                  <c:v>2093.9839999999999</c:v>
                </c:pt>
                <c:pt idx="4842">
                  <c:v>2093.5940000000001</c:v>
                </c:pt>
                <c:pt idx="4843">
                  <c:v>2092.1869999999999</c:v>
                </c:pt>
                <c:pt idx="4844">
                  <c:v>2093.3589999999999</c:v>
                </c:pt>
                <c:pt idx="4845">
                  <c:v>2090.1559999999999</c:v>
                </c:pt>
                <c:pt idx="4846">
                  <c:v>2091.5619999999999</c:v>
                </c:pt>
                <c:pt idx="4847">
                  <c:v>2092.9690000000001</c:v>
                </c:pt>
                <c:pt idx="4848">
                  <c:v>2095.3910000000001</c:v>
                </c:pt>
                <c:pt idx="4849">
                  <c:v>2093.203</c:v>
                </c:pt>
                <c:pt idx="4850">
                  <c:v>2092.1869999999999</c:v>
                </c:pt>
                <c:pt idx="4851">
                  <c:v>2089.5309999999999</c:v>
                </c:pt>
                <c:pt idx="4852">
                  <c:v>2090.7809999999999</c:v>
                </c:pt>
                <c:pt idx="4853">
                  <c:v>2092.3440000000001</c:v>
                </c:pt>
                <c:pt idx="4854">
                  <c:v>2090.9369999999999</c:v>
                </c:pt>
                <c:pt idx="4855">
                  <c:v>2091.797</c:v>
                </c:pt>
                <c:pt idx="4856">
                  <c:v>2090.1559999999999</c:v>
                </c:pt>
                <c:pt idx="4857">
                  <c:v>2091.172</c:v>
                </c:pt>
                <c:pt idx="4858">
                  <c:v>2090.1559999999999</c:v>
                </c:pt>
                <c:pt idx="4859">
                  <c:v>2092.3440000000001</c:v>
                </c:pt>
                <c:pt idx="4860">
                  <c:v>2092.7339999999999</c:v>
                </c:pt>
                <c:pt idx="4861">
                  <c:v>2091.953</c:v>
                </c:pt>
                <c:pt idx="4862">
                  <c:v>2093.5940000000001</c:v>
                </c:pt>
                <c:pt idx="4863">
                  <c:v>2090.547</c:v>
                </c:pt>
                <c:pt idx="4864">
                  <c:v>2091.797</c:v>
                </c:pt>
                <c:pt idx="4865">
                  <c:v>2089.375</c:v>
                </c:pt>
                <c:pt idx="4866">
                  <c:v>2091.953</c:v>
                </c:pt>
                <c:pt idx="4867">
                  <c:v>2089.1410000000001</c:v>
                </c:pt>
                <c:pt idx="4868">
                  <c:v>2091.4059999999999</c:v>
                </c:pt>
                <c:pt idx="4869">
                  <c:v>2091.953</c:v>
                </c:pt>
                <c:pt idx="4870">
                  <c:v>2093.203</c:v>
                </c:pt>
                <c:pt idx="4871">
                  <c:v>2090.7809999999999</c:v>
                </c:pt>
                <c:pt idx="4872">
                  <c:v>2090.7809999999999</c:v>
                </c:pt>
                <c:pt idx="4873">
                  <c:v>2090</c:v>
                </c:pt>
                <c:pt idx="4874">
                  <c:v>2092.1869999999999</c:v>
                </c:pt>
                <c:pt idx="4875">
                  <c:v>2088.9839999999999</c:v>
                </c:pt>
                <c:pt idx="4876">
                  <c:v>2089.375</c:v>
                </c:pt>
                <c:pt idx="4877">
                  <c:v>2091.953</c:v>
                </c:pt>
                <c:pt idx="4878">
                  <c:v>2091.5619999999999</c:v>
                </c:pt>
                <c:pt idx="4879">
                  <c:v>2091.172</c:v>
                </c:pt>
                <c:pt idx="4880">
                  <c:v>2093.3589999999999</c:v>
                </c:pt>
                <c:pt idx="4881">
                  <c:v>2090.7809999999999</c:v>
                </c:pt>
                <c:pt idx="4882">
                  <c:v>2090.9369999999999</c:v>
                </c:pt>
                <c:pt idx="4883">
                  <c:v>2090.7809999999999</c:v>
                </c:pt>
                <c:pt idx="4884">
                  <c:v>2096.172</c:v>
                </c:pt>
                <c:pt idx="4885">
                  <c:v>2099.375</c:v>
                </c:pt>
                <c:pt idx="4886">
                  <c:v>2093.203</c:v>
                </c:pt>
                <c:pt idx="4887">
                  <c:v>2091.4059999999999</c:v>
                </c:pt>
                <c:pt idx="4888">
                  <c:v>2091.953</c:v>
                </c:pt>
                <c:pt idx="4889">
                  <c:v>2093.203</c:v>
                </c:pt>
                <c:pt idx="4890">
                  <c:v>2095.1559999999999</c:v>
                </c:pt>
                <c:pt idx="4891">
                  <c:v>2092.578</c:v>
                </c:pt>
                <c:pt idx="4892">
                  <c:v>2092.9690000000001</c:v>
                </c:pt>
                <c:pt idx="4893">
                  <c:v>2091.5619999999999</c:v>
                </c:pt>
                <c:pt idx="4894">
                  <c:v>2090.3910000000001</c:v>
                </c:pt>
                <c:pt idx="4895">
                  <c:v>2090.547</c:v>
                </c:pt>
                <c:pt idx="4896">
                  <c:v>2091.953</c:v>
                </c:pt>
                <c:pt idx="4897">
                  <c:v>2091.4059999999999</c:v>
                </c:pt>
                <c:pt idx="4898">
                  <c:v>2092.7339999999999</c:v>
                </c:pt>
                <c:pt idx="4899">
                  <c:v>2091.953</c:v>
                </c:pt>
                <c:pt idx="4900">
                  <c:v>2090.3910000000001</c:v>
                </c:pt>
                <c:pt idx="4901">
                  <c:v>2089.7660000000001</c:v>
                </c:pt>
                <c:pt idx="4902">
                  <c:v>2092.1869999999999</c:v>
                </c:pt>
                <c:pt idx="4903">
                  <c:v>2092.3440000000001</c:v>
                </c:pt>
                <c:pt idx="4904">
                  <c:v>2091.4059999999999</c:v>
                </c:pt>
                <c:pt idx="4905">
                  <c:v>2094.1410000000001</c:v>
                </c:pt>
                <c:pt idx="4906">
                  <c:v>2091.797</c:v>
                </c:pt>
                <c:pt idx="4907">
                  <c:v>2091.953</c:v>
                </c:pt>
                <c:pt idx="4908">
                  <c:v>2091.797</c:v>
                </c:pt>
                <c:pt idx="4909">
                  <c:v>2092.7339999999999</c:v>
                </c:pt>
                <c:pt idx="4910">
                  <c:v>2093.3589999999999</c:v>
                </c:pt>
                <c:pt idx="4911">
                  <c:v>2094.1410000000001</c:v>
                </c:pt>
                <c:pt idx="4912">
                  <c:v>2091.953</c:v>
                </c:pt>
                <c:pt idx="4913">
                  <c:v>2089.5309999999999</c:v>
                </c:pt>
                <c:pt idx="4914">
                  <c:v>2089.7660000000001</c:v>
                </c:pt>
                <c:pt idx="4915">
                  <c:v>2093.75</c:v>
                </c:pt>
                <c:pt idx="4916">
                  <c:v>2091.4059999999999</c:v>
                </c:pt>
                <c:pt idx="4917">
                  <c:v>2091.4059999999999</c:v>
                </c:pt>
                <c:pt idx="4918">
                  <c:v>2090.1559999999999</c:v>
                </c:pt>
                <c:pt idx="4919">
                  <c:v>2090</c:v>
                </c:pt>
                <c:pt idx="4920">
                  <c:v>2092.3440000000001</c:v>
                </c:pt>
                <c:pt idx="4921">
                  <c:v>2091.172</c:v>
                </c:pt>
                <c:pt idx="4922">
                  <c:v>2090.547</c:v>
                </c:pt>
                <c:pt idx="4923">
                  <c:v>2089.5309999999999</c:v>
                </c:pt>
                <c:pt idx="4924">
                  <c:v>2094.375</c:v>
                </c:pt>
                <c:pt idx="4925">
                  <c:v>2092.578</c:v>
                </c:pt>
                <c:pt idx="4926">
                  <c:v>2091.5619999999999</c:v>
                </c:pt>
                <c:pt idx="4927">
                  <c:v>2090.1559999999999</c:v>
                </c:pt>
                <c:pt idx="4928">
                  <c:v>2090.9369999999999</c:v>
                </c:pt>
                <c:pt idx="4929">
                  <c:v>2092.3440000000001</c:v>
                </c:pt>
                <c:pt idx="4930">
                  <c:v>2091.172</c:v>
                </c:pt>
                <c:pt idx="4931">
                  <c:v>2090.547</c:v>
                </c:pt>
                <c:pt idx="4932">
                  <c:v>2090.3910000000001</c:v>
                </c:pt>
                <c:pt idx="4933">
                  <c:v>2091.953</c:v>
                </c:pt>
                <c:pt idx="4934">
                  <c:v>2091.4059999999999</c:v>
                </c:pt>
                <c:pt idx="4935">
                  <c:v>2091.797</c:v>
                </c:pt>
                <c:pt idx="4936">
                  <c:v>2089.375</c:v>
                </c:pt>
                <c:pt idx="4937">
                  <c:v>2092.578</c:v>
                </c:pt>
                <c:pt idx="4938">
                  <c:v>2092.9690000000001</c:v>
                </c:pt>
                <c:pt idx="4939">
                  <c:v>2093.3589999999999</c:v>
                </c:pt>
                <c:pt idx="4940">
                  <c:v>2092.578</c:v>
                </c:pt>
                <c:pt idx="4941">
                  <c:v>2090.7809999999999</c:v>
                </c:pt>
                <c:pt idx="4942">
                  <c:v>2093.3589999999999</c:v>
                </c:pt>
                <c:pt idx="4943">
                  <c:v>2092.1869999999999</c:v>
                </c:pt>
                <c:pt idx="4944">
                  <c:v>2090</c:v>
                </c:pt>
                <c:pt idx="4945">
                  <c:v>2090.547</c:v>
                </c:pt>
                <c:pt idx="4946">
                  <c:v>2091.797</c:v>
                </c:pt>
                <c:pt idx="4947">
                  <c:v>2090.7809999999999</c:v>
                </c:pt>
                <c:pt idx="4948">
                  <c:v>2092.1869999999999</c:v>
                </c:pt>
                <c:pt idx="4949">
                  <c:v>2089.5309999999999</c:v>
                </c:pt>
                <c:pt idx="4950">
                  <c:v>2091.953</c:v>
                </c:pt>
                <c:pt idx="4951">
                  <c:v>2093.3589999999999</c:v>
                </c:pt>
                <c:pt idx="4952">
                  <c:v>2090.9369999999999</c:v>
                </c:pt>
                <c:pt idx="4953">
                  <c:v>2092.3440000000001</c:v>
                </c:pt>
                <c:pt idx="4954">
                  <c:v>2091.5619999999999</c:v>
                </c:pt>
                <c:pt idx="4955">
                  <c:v>2091.5619999999999</c:v>
                </c:pt>
                <c:pt idx="4956">
                  <c:v>2090.9369999999999</c:v>
                </c:pt>
                <c:pt idx="4957">
                  <c:v>2092.7339999999999</c:v>
                </c:pt>
                <c:pt idx="4958">
                  <c:v>2092.7339999999999</c:v>
                </c:pt>
                <c:pt idx="4959">
                  <c:v>2092.3440000000001</c:v>
                </c:pt>
                <c:pt idx="4960">
                  <c:v>2093.203</c:v>
                </c:pt>
                <c:pt idx="4961">
                  <c:v>2091.5619999999999</c:v>
                </c:pt>
                <c:pt idx="4962">
                  <c:v>2092.578</c:v>
                </c:pt>
                <c:pt idx="4963">
                  <c:v>2093.3589999999999</c:v>
                </c:pt>
                <c:pt idx="4964">
                  <c:v>2093.203</c:v>
                </c:pt>
                <c:pt idx="4965">
                  <c:v>2092.3440000000001</c:v>
                </c:pt>
                <c:pt idx="4966">
                  <c:v>2092.578</c:v>
                </c:pt>
                <c:pt idx="4967">
                  <c:v>2092.9690000000001</c:v>
                </c:pt>
                <c:pt idx="4968">
                  <c:v>2092.9690000000001</c:v>
                </c:pt>
                <c:pt idx="4969">
                  <c:v>2091.172</c:v>
                </c:pt>
                <c:pt idx="4970">
                  <c:v>2090.7809999999999</c:v>
                </c:pt>
                <c:pt idx="4971">
                  <c:v>2092.1869999999999</c:v>
                </c:pt>
                <c:pt idx="4972">
                  <c:v>2090.9369999999999</c:v>
                </c:pt>
                <c:pt idx="4973">
                  <c:v>2092.9690000000001</c:v>
                </c:pt>
                <c:pt idx="4974">
                  <c:v>2093.5940000000001</c:v>
                </c:pt>
                <c:pt idx="4975">
                  <c:v>2091.797</c:v>
                </c:pt>
                <c:pt idx="4976">
                  <c:v>2094.1410000000001</c:v>
                </c:pt>
                <c:pt idx="4977">
                  <c:v>2093.5940000000001</c:v>
                </c:pt>
                <c:pt idx="4978">
                  <c:v>2090.1559999999999</c:v>
                </c:pt>
                <c:pt idx="4979">
                  <c:v>2092.1869999999999</c:v>
                </c:pt>
                <c:pt idx="4980">
                  <c:v>2094.375</c:v>
                </c:pt>
                <c:pt idx="4981">
                  <c:v>2090.9369999999999</c:v>
                </c:pt>
                <c:pt idx="4982">
                  <c:v>2091.953</c:v>
                </c:pt>
                <c:pt idx="4983">
                  <c:v>2091.172</c:v>
                </c:pt>
                <c:pt idx="4984">
                  <c:v>2089.5309999999999</c:v>
                </c:pt>
                <c:pt idx="4985">
                  <c:v>2091.953</c:v>
                </c:pt>
                <c:pt idx="4986">
                  <c:v>2093.3589999999999</c:v>
                </c:pt>
                <c:pt idx="4987">
                  <c:v>2090.1559999999999</c:v>
                </c:pt>
                <c:pt idx="4988">
                  <c:v>2091.5619999999999</c:v>
                </c:pt>
                <c:pt idx="4989">
                  <c:v>2091.5619999999999</c:v>
                </c:pt>
                <c:pt idx="4990">
                  <c:v>2089.5309999999999</c:v>
                </c:pt>
                <c:pt idx="4991">
                  <c:v>2092.1869999999999</c:v>
                </c:pt>
                <c:pt idx="4992">
                  <c:v>2094.5309999999999</c:v>
                </c:pt>
                <c:pt idx="4993">
                  <c:v>2090.9369999999999</c:v>
                </c:pt>
                <c:pt idx="4994">
                  <c:v>2090.3910000000001</c:v>
                </c:pt>
                <c:pt idx="4995">
                  <c:v>2090.3910000000001</c:v>
                </c:pt>
                <c:pt idx="4996">
                  <c:v>2091.5619999999999</c:v>
                </c:pt>
                <c:pt idx="4997">
                  <c:v>2091.797</c:v>
                </c:pt>
                <c:pt idx="4998">
                  <c:v>2089.5309999999999</c:v>
                </c:pt>
                <c:pt idx="4999">
                  <c:v>2090.1559999999999</c:v>
                </c:pt>
                <c:pt idx="5000">
                  <c:v>2089.375</c:v>
                </c:pt>
                <c:pt idx="5001">
                  <c:v>2091.4059999999999</c:v>
                </c:pt>
                <c:pt idx="5002">
                  <c:v>2090.547</c:v>
                </c:pt>
                <c:pt idx="5003">
                  <c:v>2091.4059999999999</c:v>
                </c:pt>
                <c:pt idx="5004">
                  <c:v>2093.3589999999999</c:v>
                </c:pt>
                <c:pt idx="5005">
                  <c:v>2089.375</c:v>
                </c:pt>
                <c:pt idx="5006">
                  <c:v>2092.578</c:v>
                </c:pt>
                <c:pt idx="5007">
                  <c:v>2090.547</c:v>
                </c:pt>
                <c:pt idx="5008">
                  <c:v>2090.9369999999999</c:v>
                </c:pt>
                <c:pt idx="5009">
                  <c:v>2091.172</c:v>
                </c:pt>
                <c:pt idx="5010">
                  <c:v>2090.3910000000001</c:v>
                </c:pt>
                <c:pt idx="5011">
                  <c:v>2092.578</c:v>
                </c:pt>
                <c:pt idx="5012">
                  <c:v>2088.9839999999999</c:v>
                </c:pt>
                <c:pt idx="5013">
                  <c:v>2090.547</c:v>
                </c:pt>
                <c:pt idx="5014">
                  <c:v>2091.4059999999999</c:v>
                </c:pt>
                <c:pt idx="5015">
                  <c:v>2091.797</c:v>
                </c:pt>
                <c:pt idx="5016">
                  <c:v>2090.7809999999999</c:v>
                </c:pt>
                <c:pt idx="5017">
                  <c:v>2092.3440000000001</c:v>
                </c:pt>
                <c:pt idx="5018">
                  <c:v>2092.3440000000001</c:v>
                </c:pt>
                <c:pt idx="5019">
                  <c:v>2091.797</c:v>
                </c:pt>
                <c:pt idx="5020">
                  <c:v>2090.1559999999999</c:v>
                </c:pt>
                <c:pt idx="5021">
                  <c:v>2090.7809999999999</c:v>
                </c:pt>
                <c:pt idx="5022">
                  <c:v>2091.797</c:v>
                </c:pt>
                <c:pt idx="5023">
                  <c:v>2090.9369999999999</c:v>
                </c:pt>
                <c:pt idx="5024">
                  <c:v>2093.5940000000001</c:v>
                </c:pt>
                <c:pt idx="5025">
                  <c:v>2091.5619999999999</c:v>
                </c:pt>
                <c:pt idx="5026">
                  <c:v>2092.7339999999999</c:v>
                </c:pt>
                <c:pt idx="5027">
                  <c:v>2090.1559999999999</c:v>
                </c:pt>
                <c:pt idx="5028">
                  <c:v>2093.9839999999999</c:v>
                </c:pt>
                <c:pt idx="5029">
                  <c:v>2090.547</c:v>
                </c:pt>
                <c:pt idx="5030">
                  <c:v>2093.5940000000001</c:v>
                </c:pt>
                <c:pt idx="5031">
                  <c:v>2091.5619999999999</c:v>
                </c:pt>
                <c:pt idx="5032">
                  <c:v>2095.1559999999999</c:v>
                </c:pt>
                <c:pt idx="5033">
                  <c:v>2093.5940000000001</c:v>
                </c:pt>
                <c:pt idx="5034">
                  <c:v>2094.7660000000001</c:v>
                </c:pt>
                <c:pt idx="5035">
                  <c:v>2095.9369999999999</c:v>
                </c:pt>
                <c:pt idx="5036">
                  <c:v>2095.9369999999999</c:v>
                </c:pt>
                <c:pt idx="5037">
                  <c:v>2096.172</c:v>
                </c:pt>
                <c:pt idx="5038">
                  <c:v>2096.5619999999999</c:v>
                </c:pt>
                <c:pt idx="5039">
                  <c:v>2096.5619999999999</c:v>
                </c:pt>
                <c:pt idx="5040">
                  <c:v>2096.172</c:v>
                </c:pt>
                <c:pt idx="5041">
                  <c:v>2096.5619999999999</c:v>
                </c:pt>
                <c:pt idx="5042">
                  <c:v>2095.9369999999999</c:v>
                </c:pt>
                <c:pt idx="5043">
                  <c:v>2098.5940000000001</c:v>
                </c:pt>
                <c:pt idx="5044">
                  <c:v>2094.375</c:v>
                </c:pt>
                <c:pt idx="5045">
                  <c:v>2095.1559999999999</c:v>
                </c:pt>
                <c:pt idx="5046">
                  <c:v>2097.7339999999999</c:v>
                </c:pt>
                <c:pt idx="5047">
                  <c:v>2096.172</c:v>
                </c:pt>
                <c:pt idx="5048">
                  <c:v>2096.4059999999999</c:v>
                </c:pt>
                <c:pt idx="5049">
                  <c:v>2095.9369999999999</c:v>
                </c:pt>
                <c:pt idx="5050">
                  <c:v>2094.7660000000001</c:v>
                </c:pt>
                <c:pt idx="5051">
                  <c:v>2095.9369999999999</c:v>
                </c:pt>
                <c:pt idx="5052">
                  <c:v>2096.4059999999999</c:v>
                </c:pt>
                <c:pt idx="5053">
                  <c:v>2098.5940000000001</c:v>
                </c:pt>
                <c:pt idx="5054">
                  <c:v>2096.953</c:v>
                </c:pt>
                <c:pt idx="5055">
                  <c:v>2095</c:v>
                </c:pt>
                <c:pt idx="5056">
                  <c:v>2096.5619999999999</c:v>
                </c:pt>
                <c:pt idx="5057">
                  <c:v>2094.5309999999999</c:v>
                </c:pt>
                <c:pt idx="5058">
                  <c:v>2095</c:v>
                </c:pt>
                <c:pt idx="5059">
                  <c:v>2096.172</c:v>
                </c:pt>
                <c:pt idx="5060">
                  <c:v>2093.75</c:v>
                </c:pt>
                <c:pt idx="5061">
                  <c:v>2095.1559999999999</c:v>
                </c:pt>
                <c:pt idx="5062">
                  <c:v>2094.1410000000001</c:v>
                </c:pt>
                <c:pt idx="5063">
                  <c:v>2093.5940000000001</c:v>
                </c:pt>
                <c:pt idx="5064">
                  <c:v>2094.7660000000001</c:v>
                </c:pt>
                <c:pt idx="5065">
                  <c:v>2096.172</c:v>
                </c:pt>
                <c:pt idx="5066">
                  <c:v>2091.5619999999999</c:v>
                </c:pt>
                <c:pt idx="5067">
                  <c:v>2094.1410000000001</c:v>
                </c:pt>
                <c:pt idx="5068">
                  <c:v>2093.203</c:v>
                </c:pt>
                <c:pt idx="5069">
                  <c:v>2091.5619999999999</c:v>
                </c:pt>
                <c:pt idx="5070">
                  <c:v>2093.3589999999999</c:v>
                </c:pt>
                <c:pt idx="5071">
                  <c:v>2092.1869999999999</c:v>
                </c:pt>
                <c:pt idx="5072">
                  <c:v>2096.953</c:v>
                </c:pt>
                <c:pt idx="5073">
                  <c:v>2092.578</c:v>
                </c:pt>
                <c:pt idx="5074">
                  <c:v>2092.7339999999999</c:v>
                </c:pt>
                <c:pt idx="5075">
                  <c:v>2092.578</c:v>
                </c:pt>
                <c:pt idx="5076">
                  <c:v>2093.75</c:v>
                </c:pt>
                <c:pt idx="5077">
                  <c:v>2091.172</c:v>
                </c:pt>
                <c:pt idx="5078">
                  <c:v>2090.9369999999999</c:v>
                </c:pt>
                <c:pt idx="5079">
                  <c:v>2093.75</c:v>
                </c:pt>
                <c:pt idx="5080">
                  <c:v>2091.953</c:v>
                </c:pt>
                <c:pt idx="5081">
                  <c:v>2090.7809999999999</c:v>
                </c:pt>
                <c:pt idx="5082">
                  <c:v>2092.578</c:v>
                </c:pt>
                <c:pt idx="5083">
                  <c:v>2089.5309999999999</c:v>
                </c:pt>
                <c:pt idx="5084">
                  <c:v>2092.578</c:v>
                </c:pt>
                <c:pt idx="5085">
                  <c:v>2091.4059999999999</c:v>
                </c:pt>
                <c:pt idx="5086">
                  <c:v>2090.9369999999999</c:v>
                </c:pt>
                <c:pt idx="5087">
                  <c:v>2095.1559999999999</c:v>
                </c:pt>
                <c:pt idx="5088">
                  <c:v>2094.5309999999999</c:v>
                </c:pt>
                <c:pt idx="5089">
                  <c:v>2091.953</c:v>
                </c:pt>
                <c:pt idx="5090">
                  <c:v>2095.1559999999999</c:v>
                </c:pt>
                <c:pt idx="5091">
                  <c:v>2091.953</c:v>
                </c:pt>
                <c:pt idx="5092">
                  <c:v>2095.1559999999999</c:v>
                </c:pt>
                <c:pt idx="5093">
                  <c:v>2093.203</c:v>
                </c:pt>
                <c:pt idx="5094">
                  <c:v>2093.203</c:v>
                </c:pt>
                <c:pt idx="5095">
                  <c:v>2091.172</c:v>
                </c:pt>
                <c:pt idx="5096">
                  <c:v>2093.203</c:v>
                </c:pt>
                <c:pt idx="5097">
                  <c:v>2093.75</c:v>
                </c:pt>
                <c:pt idx="5098">
                  <c:v>2091.172</c:v>
                </c:pt>
                <c:pt idx="5099">
                  <c:v>2093.5940000000001</c:v>
                </c:pt>
                <c:pt idx="5100">
                  <c:v>2090.9369999999999</c:v>
                </c:pt>
                <c:pt idx="5101">
                  <c:v>2090.7809999999999</c:v>
                </c:pt>
                <c:pt idx="5102">
                  <c:v>2092.578</c:v>
                </c:pt>
                <c:pt idx="5103">
                  <c:v>2092.578</c:v>
                </c:pt>
                <c:pt idx="5104">
                  <c:v>2092.1869999999999</c:v>
                </c:pt>
                <c:pt idx="5105">
                  <c:v>2091.953</c:v>
                </c:pt>
                <c:pt idx="5106">
                  <c:v>2091.797</c:v>
                </c:pt>
                <c:pt idx="5107">
                  <c:v>2091.953</c:v>
                </c:pt>
                <c:pt idx="5108">
                  <c:v>2091.172</c:v>
                </c:pt>
                <c:pt idx="5109">
                  <c:v>2092.1869999999999</c:v>
                </c:pt>
                <c:pt idx="5110">
                  <c:v>2092.9690000000001</c:v>
                </c:pt>
                <c:pt idx="5111">
                  <c:v>2093.9839999999999</c:v>
                </c:pt>
                <c:pt idx="5112">
                  <c:v>2093.3589999999999</c:v>
                </c:pt>
                <c:pt idx="5113">
                  <c:v>2093.203</c:v>
                </c:pt>
                <c:pt idx="5114">
                  <c:v>2095</c:v>
                </c:pt>
                <c:pt idx="5115">
                  <c:v>2094.5309999999999</c:v>
                </c:pt>
                <c:pt idx="5116">
                  <c:v>2098.5940000000001</c:v>
                </c:pt>
                <c:pt idx="5117">
                  <c:v>2099.1410000000001</c:v>
                </c:pt>
                <c:pt idx="5118">
                  <c:v>2096.953</c:v>
                </c:pt>
                <c:pt idx="5119">
                  <c:v>2100</c:v>
                </c:pt>
                <c:pt idx="5120">
                  <c:v>2097.578</c:v>
                </c:pt>
                <c:pt idx="5121">
                  <c:v>2097.9690000000001</c:v>
                </c:pt>
                <c:pt idx="5122">
                  <c:v>2099.1410000000001</c:v>
                </c:pt>
                <c:pt idx="5123">
                  <c:v>2097.3440000000001</c:v>
                </c:pt>
                <c:pt idx="5124">
                  <c:v>2101.4059999999999</c:v>
                </c:pt>
                <c:pt idx="5125">
                  <c:v>2102.7339999999999</c:v>
                </c:pt>
                <c:pt idx="5126">
                  <c:v>2100.547</c:v>
                </c:pt>
                <c:pt idx="5127">
                  <c:v>2102.9690000000001</c:v>
                </c:pt>
                <c:pt idx="5128">
                  <c:v>2100.9369999999999</c:v>
                </c:pt>
                <c:pt idx="5129">
                  <c:v>2101.172</c:v>
                </c:pt>
                <c:pt idx="5130">
                  <c:v>2098.203</c:v>
                </c:pt>
                <c:pt idx="5131">
                  <c:v>2101.953</c:v>
                </c:pt>
                <c:pt idx="5132">
                  <c:v>2101.797</c:v>
                </c:pt>
                <c:pt idx="5133">
                  <c:v>2098.75</c:v>
                </c:pt>
                <c:pt idx="5134">
                  <c:v>2099.375</c:v>
                </c:pt>
                <c:pt idx="5135">
                  <c:v>2100.3910000000001</c:v>
                </c:pt>
                <c:pt idx="5136">
                  <c:v>2100.3910000000001</c:v>
                </c:pt>
                <c:pt idx="5137">
                  <c:v>2101.4059999999999</c:v>
                </c:pt>
                <c:pt idx="5138">
                  <c:v>2100.3910000000001</c:v>
                </c:pt>
                <c:pt idx="5139">
                  <c:v>2101.172</c:v>
                </c:pt>
                <c:pt idx="5140">
                  <c:v>2099.7660000000001</c:v>
                </c:pt>
                <c:pt idx="5141">
                  <c:v>2101.172</c:v>
                </c:pt>
                <c:pt idx="5142">
                  <c:v>2098.5940000000001</c:v>
                </c:pt>
                <c:pt idx="5143">
                  <c:v>2099.5309999999999</c:v>
                </c:pt>
                <c:pt idx="5144">
                  <c:v>2100.3910000000001</c:v>
                </c:pt>
                <c:pt idx="5145">
                  <c:v>2100.547</c:v>
                </c:pt>
                <c:pt idx="5146">
                  <c:v>2097.578</c:v>
                </c:pt>
                <c:pt idx="5147">
                  <c:v>2100.547</c:v>
                </c:pt>
                <c:pt idx="5148">
                  <c:v>2100.1559999999999</c:v>
                </c:pt>
                <c:pt idx="5149">
                  <c:v>2099.375</c:v>
                </c:pt>
                <c:pt idx="5150">
                  <c:v>2101.4059999999999</c:v>
                </c:pt>
                <c:pt idx="5151">
                  <c:v>2099.375</c:v>
                </c:pt>
                <c:pt idx="5152">
                  <c:v>2099.7660000000001</c:v>
                </c:pt>
                <c:pt idx="5153">
                  <c:v>2098.5940000000001</c:v>
                </c:pt>
                <c:pt idx="5154">
                  <c:v>2097.3440000000001</c:v>
                </c:pt>
                <c:pt idx="5155">
                  <c:v>2098.5940000000001</c:v>
                </c:pt>
                <c:pt idx="5156">
                  <c:v>2097.1869999999999</c:v>
                </c:pt>
                <c:pt idx="5157">
                  <c:v>2097.3440000000001</c:v>
                </c:pt>
                <c:pt idx="5158">
                  <c:v>2098.3589999999999</c:v>
                </c:pt>
                <c:pt idx="5159">
                  <c:v>2096.797</c:v>
                </c:pt>
                <c:pt idx="5160">
                  <c:v>2096.797</c:v>
                </c:pt>
                <c:pt idx="5161">
                  <c:v>2098.9839999999999</c:v>
                </c:pt>
                <c:pt idx="5162">
                  <c:v>2096.953</c:v>
                </c:pt>
                <c:pt idx="5163">
                  <c:v>2098.9839999999999</c:v>
                </c:pt>
                <c:pt idx="5164">
                  <c:v>2099.7660000000001</c:v>
                </c:pt>
                <c:pt idx="5165">
                  <c:v>2100.1559999999999</c:v>
                </c:pt>
                <c:pt idx="5166">
                  <c:v>2096.797</c:v>
                </c:pt>
                <c:pt idx="5167">
                  <c:v>2100</c:v>
                </c:pt>
                <c:pt idx="5168">
                  <c:v>2096.953</c:v>
                </c:pt>
                <c:pt idx="5169">
                  <c:v>2096.4059999999999</c:v>
                </c:pt>
                <c:pt idx="5170">
                  <c:v>2093.9839999999999</c:v>
                </c:pt>
                <c:pt idx="5171">
                  <c:v>2098.9839999999999</c:v>
                </c:pt>
                <c:pt idx="5172">
                  <c:v>2098.5940000000001</c:v>
                </c:pt>
                <c:pt idx="5173">
                  <c:v>2098.9839999999999</c:v>
                </c:pt>
                <c:pt idx="5174">
                  <c:v>2097.9690000000001</c:v>
                </c:pt>
                <c:pt idx="5175">
                  <c:v>2097.3440000000001</c:v>
                </c:pt>
                <c:pt idx="5176">
                  <c:v>2099.7660000000001</c:v>
                </c:pt>
                <c:pt idx="5177">
                  <c:v>2097.3440000000001</c:v>
                </c:pt>
                <c:pt idx="5178">
                  <c:v>2096.4059999999999</c:v>
                </c:pt>
                <c:pt idx="5179">
                  <c:v>2099.1410000000001</c:v>
                </c:pt>
                <c:pt idx="5180">
                  <c:v>2099.375</c:v>
                </c:pt>
                <c:pt idx="5181">
                  <c:v>2097.9690000000001</c:v>
                </c:pt>
                <c:pt idx="5182">
                  <c:v>2095.7809999999999</c:v>
                </c:pt>
                <c:pt idx="5183">
                  <c:v>2098.5940000000001</c:v>
                </c:pt>
                <c:pt idx="5184">
                  <c:v>2096.4059999999999</c:v>
                </c:pt>
                <c:pt idx="5185">
                  <c:v>2097.9690000000001</c:v>
                </c:pt>
                <c:pt idx="5186">
                  <c:v>2098.75</c:v>
                </c:pt>
                <c:pt idx="5187">
                  <c:v>2096.4059999999999</c:v>
                </c:pt>
                <c:pt idx="5188">
                  <c:v>2097.9690000000001</c:v>
                </c:pt>
                <c:pt idx="5189">
                  <c:v>2096.953</c:v>
                </c:pt>
                <c:pt idx="5190">
                  <c:v>2097.9690000000001</c:v>
                </c:pt>
                <c:pt idx="5191">
                  <c:v>2099.7660000000001</c:v>
                </c:pt>
                <c:pt idx="5192">
                  <c:v>2098.3589999999999</c:v>
                </c:pt>
                <c:pt idx="5193">
                  <c:v>2099.7660000000001</c:v>
                </c:pt>
                <c:pt idx="5194">
                  <c:v>2096.953</c:v>
                </c:pt>
                <c:pt idx="5195">
                  <c:v>2099.7660000000001</c:v>
                </c:pt>
                <c:pt idx="5196">
                  <c:v>2095</c:v>
                </c:pt>
                <c:pt idx="5197">
                  <c:v>2105.7809999999999</c:v>
                </c:pt>
                <c:pt idx="5198">
                  <c:v>2107.3440000000001</c:v>
                </c:pt>
                <c:pt idx="5199">
                  <c:v>2094.7660000000001</c:v>
                </c:pt>
                <c:pt idx="5200">
                  <c:v>2101.797</c:v>
                </c:pt>
                <c:pt idx="5201">
                  <c:v>2099.375</c:v>
                </c:pt>
                <c:pt idx="5202">
                  <c:v>2100.547</c:v>
                </c:pt>
                <c:pt idx="5203">
                  <c:v>2100.3910000000001</c:v>
                </c:pt>
                <c:pt idx="5204">
                  <c:v>2098.75</c:v>
                </c:pt>
                <c:pt idx="5205">
                  <c:v>2101.172</c:v>
                </c:pt>
                <c:pt idx="5206">
                  <c:v>2097.578</c:v>
                </c:pt>
                <c:pt idx="5207">
                  <c:v>2097.578</c:v>
                </c:pt>
                <c:pt idx="5208">
                  <c:v>2097.9690000000001</c:v>
                </c:pt>
                <c:pt idx="5209">
                  <c:v>2096.172</c:v>
                </c:pt>
                <c:pt idx="5210">
                  <c:v>2097.3440000000001</c:v>
                </c:pt>
                <c:pt idx="5211">
                  <c:v>2097.1869999999999</c:v>
                </c:pt>
                <c:pt idx="5212">
                  <c:v>2096.953</c:v>
                </c:pt>
                <c:pt idx="5213">
                  <c:v>2097.1869999999999</c:v>
                </c:pt>
                <c:pt idx="5214">
                  <c:v>2096.5619999999999</c:v>
                </c:pt>
                <c:pt idx="5215">
                  <c:v>2097.9690000000001</c:v>
                </c:pt>
                <c:pt idx="5216">
                  <c:v>2097.7339999999999</c:v>
                </c:pt>
                <c:pt idx="5217">
                  <c:v>2096.172</c:v>
                </c:pt>
                <c:pt idx="5218">
                  <c:v>2095.9369999999999</c:v>
                </c:pt>
                <c:pt idx="5219">
                  <c:v>2098.75</c:v>
                </c:pt>
                <c:pt idx="5220">
                  <c:v>2099.375</c:v>
                </c:pt>
                <c:pt idx="5221">
                  <c:v>2099.375</c:v>
                </c:pt>
                <c:pt idx="5222">
                  <c:v>2096.5619999999999</c:v>
                </c:pt>
                <c:pt idx="5223">
                  <c:v>2097.3440000000001</c:v>
                </c:pt>
                <c:pt idx="5224">
                  <c:v>2096.953</c:v>
                </c:pt>
                <c:pt idx="5225">
                  <c:v>2099.7660000000001</c:v>
                </c:pt>
                <c:pt idx="5226">
                  <c:v>2096.797</c:v>
                </c:pt>
                <c:pt idx="5227">
                  <c:v>2097.9690000000001</c:v>
                </c:pt>
                <c:pt idx="5228">
                  <c:v>2097.7339999999999</c:v>
                </c:pt>
                <c:pt idx="5229">
                  <c:v>2098.203</c:v>
                </c:pt>
                <c:pt idx="5230">
                  <c:v>2096.797</c:v>
                </c:pt>
                <c:pt idx="5231">
                  <c:v>2098.3589999999999</c:v>
                </c:pt>
                <c:pt idx="5232">
                  <c:v>2097.7339999999999</c:v>
                </c:pt>
                <c:pt idx="5233">
                  <c:v>2096.797</c:v>
                </c:pt>
                <c:pt idx="5234">
                  <c:v>2096.5619999999999</c:v>
                </c:pt>
                <c:pt idx="5235">
                  <c:v>2097.1869999999999</c:v>
                </c:pt>
                <c:pt idx="5236">
                  <c:v>2097.1869999999999</c:v>
                </c:pt>
                <c:pt idx="5237">
                  <c:v>2094.5309999999999</c:v>
                </c:pt>
                <c:pt idx="5238">
                  <c:v>2095.547</c:v>
                </c:pt>
                <c:pt idx="5239">
                  <c:v>2096.953</c:v>
                </c:pt>
                <c:pt idx="5240">
                  <c:v>2096.172</c:v>
                </c:pt>
                <c:pt idx="5241">
                  <c:v>2095</c:v>
                </c:pt>
                <c:pt idx="5242">
                  <c:v>2093.9839999999999</c:v>
                </c:pt>
                <c:pt idx="5243">
                  <c:v>2095.7809999999999</c:v>
                </c:pt>
                <c:pt idx="5244">
                  <c:v>2097.578</c:v>
                </c:pt>
                <c:pt idx="5245">
                  <c:v>2097.7339999999999</c:v>
                </c:pt>
                <c:pt idx="5246">
                  <c:v>2097.7339999999999</c:v>
                </c:pt>
                <c:pt idx="5247">
                  <c:v>2096.5619999999999</c:v>
                </c:pt>
                <c:pt idx="5248">
                  <c:v>2096.5619999999999</c:v>
                </c:pt>
                <c:pt idx="5249">
                  <c:v>2096.953</c:v>
                </c:pt>
                <c:pt idx="5250">
                  <c:v>2098.203</c:v>
                </c:pt>
                <c:pt idx="5251">
                  <c:v>2095</c:v>
                </c:pt>
                <c:pt idx="5252">
                  <c:v>2094.7660000000001</c:v>
                </c:pt>
                <c:pt idx="5253">
                  <c:v>2098.203</c:v>
                </c:pt>
                <c:pt idx="5254">
                  <c:v>2095.547</c:v>
                </c:pt>
                <c:pt idx="5255">
                  <c:v>2096.5619999999999</c:v>
                </c:pt>
                <c:pt idx="5256">
                  <c:v>2098.203</c:v>
                </c:pt>
                <c:pt idx="5257">
                  <c:v>2096.4059999999999</c:v>
                </c:pt>
                <c:pt idx="5258">
                  <c:v>2098.5940000000001</c:v>
                </c:pt>
                <c:pt idx="5259">
                  <c:v>2094.7660000000001</c:v>
                </c:pt>
                <c:pt idx="5260">
                  <c:v>2095.9369999999999</c:v>
                </c:pt>
                <c:pt idx="5261">
                  <c:v>2096.953</c:v>
                </c:pt>
                <c:pt idx="5262">
                  <c:v>2096.953</c:v>
                </c:pt>
                <c:pt idx="5263">
                  <c:v>2094.5309999999999</c:v>
                </c:pt>
                <c:pt idx="5264">
                  <c:v>2097.578</c:v>
                </c:pt>
                <c:pt idx="5265">
                  <c:v>2095.7809999999999</c:v>
                </c:pt>
                <c:pt idx="5266">
                  <c:v>2097.1869999999999</c:v>
                </c:pt>
                <c:pt idx="5267">
                  <c:v>2096.797</c:v>
                </c:pt>
                <c:pt idx="5268">
                  <c:v>2095.3910000000001</c:v>
                </c:pt>
                <c:pt idx="5269">
                  <c:v>2098.3589999999999</c:v>
                </c:pt>
                <c:pt idx="5270">
                  <c:v>2095.3910000000001</c:v>
                </c:pt>
                <c:pt idx="5271">
                  <c:v>2097.1869999999999</c:v>
                </c:pt>
                <c:pt idx="5272">
                  <c:v>2096.172</c:v>
                </c:pt>
                <c:pt idx="5273">
                  <c:v>2096.4059999999999</c:v>
                </c:pt>
                <c:pt idx="5274">
                  <c:v>2096.172</c:v>
                </c:pt>
                <c:pt idx="5275">
                  <c:v>2096.172</c:v>
                </c:pt>
                <c:pt idx="5276">
                  <c:v>2096.172</c:v>
                </c:pt>
                <c:pt idx="5277">
                  <c:v>2096.4059999999999</c:v>
                </c:pt>
                <c:pt idx="5278">
                  <c:v>2096.4059999999999</c:v>
                </c:pt>
                <c:pt idx="5279">
                  <c:v>2095.7809999999999</c:v>
                </c:pt>
                <c:pt idx="5280">
                  <c:v>2096.5619999999999</c:v>
                </c:pt>
                <c:pt idx="5281">
                  <c:v>2095.1559999999999</c:v>
                </c:pt>
                <c:pt idx="5282">
                  <c:v>2097.3440000000001</c:v>
                </c:pt>
                <c:pt idx="5283">
                  <c:v>2095.547</c:v>
                </c:pt>
                <c:pt idx="5284">
                  <c:v>2096.5619999999999</c:v>
                </c:pt>
                <c:pt idx="5285">
                  <c:v>2095.9369999999999</c:v>
                </c:pt>
                <c:pt idx="5286">
                  <c:v>2097.9690000000001</c:v>
                </c:pt>
                <c:pt idx="5287">
                  <c:v>2095</c:v>
                </c:pt>
                <c:pt idx="5288">
                  <c:v>2093.3589999999999</c:v>
                </c:pt>
                <c:pt idx="5289">
                  <c:v>2096.5619999999999</c:v>
                </c:pt>
                <c:pt idx="5290">
                  <c:v>2095.547</c:v>
                </c:pt>
                <c:pt idx="5291">
                  <c:v>2097.3440000000001</c:v>
                </c:pt>
                <c:pt idx="5292">
                  <c:v>2094.5309999999999</c:v>
                </c:pt>
                <c:pt idx="5293">
                  <c:v>2095.547</c:v>
                </c:pt>
                <c:pt idx="5294">
                  <c:v>2095.3910000000001</c:v>
                </c:pt>
                <c:pt idx="5295">
                  <c:v>2096.5619999999999</c:v>
                </c:pt>
                <c:pt idx="5296">
                  <c:v>2095.9369999999999</c:v>
                </c:pt>
                <c:pt idx="5297">
                  <c:v>2092.578</c:v>
                </c:pt>
                <c:pt idx="5298">
                  <c:v>2095.7809999999999</c:v>
                </c:pt>
                <c:pt idx="5299">
                  <c:v>2095.547</c:v>
                </c:pt>
                <c:pt idx="5300">
                  <c:v>2095.7809999999999</c:v>
                </c:pt>
                <c:pt idx="5301">
                  <c:v>2096.4059999999999</c:v>
                </c:pt>
                <c:pt idx="5302">
                  <c:v>2095.9369999999999</c:v>
                </c:pt>
                <c:pt idx="5303">
                  <c:v>2093.3589999999999</c:v>
                </c:pt>
                <c:pt idx="5304">
                  <c:v>2092.7339999999999</c:v>
                </c:pt>
                <c:pt idx="5305">
                  <c:v>2094.375</c:v>
                </c:pt>
                <c:pt idx="5306">
                  <c:v>2093.5940000000001</c:v>
                </c:pt>
                <c:pt idx="5307">
                  <c:v>2092.578</c:v>
                </c:pt>
                <c:pt idx="5308">
                  <c:v>2093.9839999999999</c:v>
                </c:pt>
                <c:pt idx="5309">
                  <c:v>2093.5940000000001</c:v>
                </c:pt>
                <c:pt idx="5310">
                  <c:v>2093.3589999999999</c:v>
                </c:pt>
                <c:pt idx="5311">
                  <c:v>2094.1410000000001</c:v>
                </c:pt>
                <c:pt idx="5312">
                  <c:v>2095.1559999999999</c:v>
                </c:pt>
                <c:pt idx="5313">
                  <c:v>2094.5309999999999</c:v>
                </c:pt>
                <c:pt idx="5314">
                  <c:v>2090.7809999999999</c:v>
                </c:pt>
                <c:pt idx="5315">
                  <c:v>2092.3440000000001</c:v>
                </c:pt>
                <c:pt idx="5316">
                  <c:v>2092.9690000000001</c:v>
                </c:pt>
                <c:pt idx="5317">
                  <c:v>2092.9690000000001</c:v>
                </c:pt>
                <c:pt idx="5318">
                  <c:v>2092.578</c:v>
                </c:pt>
                <c:pt idx="5319">
                  <c:v>2096.5619999999999</c:v>
                </c:pt>
                <c:pt idx="5320">
                  <c:v>2095.1559999999999</c:v>
                </c:pt>
                <c:pt idx="5321">
                  <c:v>2092.1869999999999</c:v>
                </c:pt>
                <c:pt idx="5322">
                  <c:v>2093.75</c:v>
                </c:pt>
                <c:pt idx="5323">
                  <c:v>2093.75</c:v>
                </c:pt>
                <c:pt idx="5324">
                  <c:v>2093.5940000000001</c:v>
                </c:pt>
                <c:pt idx="5325">
                  <c:v>2092.7339999999999</c:v>
                </c:pt>
                <c:pt idx="5326">
                  <c:v>2093.203</c:v>
                </c:pt>
                <c:pt idx="5327">
                  <c:v>2093.3589999999999</c:v>
                </c:pt>
                <c:pt idx="5328">
                  <c:v>2094.5309999999999</c:v>
                </c:pt>
                <c:pt idx="5329">
                  <c:v>2093.3589999999999</c:v>
                </c:pt>
                <c:pt idx="5330">
                  <c:v>2092.1869999999999</c:v>
                </c:pt>
                <c:pt idx="5331">
                  <c:v>2093.9839999999999</c:v>
                </c:pt>
                <c:pt idx="5332">
                  <c:v>2095.3910000000001</c:v>
                </c:pt>
                <c:pt idx="5333">
                  <c:v>2095.547</c:v>
                </c:pt>
                <c:pt idx="5334">
                  <c:v>2093.75</c:v>
                </c:pt>
                <c:pt idx="5335">
                  <c:v>2093.5940000000001</c:v>
                </c:pt>
                <c:pt idx="5336">
                  <c:v>2095.7809999999999</c:v>
                </c:pt>
                <c:pt idx="5337">
                  <c:v>2094.7660000000001</c:v>
                </c:pt>
                <c:pt idx="5338">
                  <c:v>2095.3910000000001</c:v>
                </c:pt>
                <c:pt idx="5339">
                  <c:v>2093.3589999999999</c:v>
                </c:pt>
                <c:pt idx="5340">
                  <c:v>2093.203</c:v>
                </c:pt>
                <c:pt idx="5341">
                  <c:v>2093.75</c:v>
                </c:pt>
                <c:pt idx="5342">
                  <c:v>2096.172</c:v>
                </c:pt>
                <c:pt idx="5343">
                  <c:v>2093.203</c:v>
                </c:pt>
                <c:pt idx="5344">
                  <c:v>2093.5940000000001</c:v>
                </c:pt>
                <c:pt idx="5345">
                  <c:v>2091.953</c:v>
                </c:pt>
                <c:pt idx="5346">
                  <c:v>2095</c:v>
                </c:pt>
                <c:pt idx="5347">
                  <c:v>2096.953</c:v>
                </c:pt>
                <c:pt idx="5348">
                  <c:v>2096.797</c:v>
                </c:pt>
                <c:pt idx="5349">
                  <c:v>2094.375</c:v>
                </c:pt>
                <c:pt idx="5350">
                  <c:v>2095</c:v>
                </c:pt>
                <c:pt idx="5351">
                  <c:v>2094.1410000000001</c:v>
                </c:pt>
                <c:pt idx="5352">
                  <c:v>2095.9369999999999</c:v>
                </c:pt>
                <c:pt idx="5353">
                  <c:v>2094.5309999999999</c:v>
                </c:pt>
                <c:pt idx="5354">
                  <c:v>2096.4059999999999</c:v>
                </c:pt>
                <c:pt idx="5355">
                  <c:v>2092.7339999999999</c:v>
                </c:pt>
                <c:pt idx="5356">
                  <c:v>2095.3910000000001</c:v>
                </c:pt>
                <c:pt idx="5357">
                  <c:v>2095.7809999999999</c:v>
                </c:pt>
                <c:pt idx="5358">
                  <c:v>2094.5309999999999</c:v>
                </c:pt>
                <c:pt idx="5359">
                  <c:v>2095.1559999999999</c:v>
                </c:pt>
                <c:pt idx="5360">
                  <c:v>2094.5309999999999</c:v>
                </c:pt>
                <c:pt idx="5361">
                  <c:v>2097.578</c:v>
                </c:pt>
                <c:pt idx="5362">
                  <c:v>2094.1410000000001</c:v>
                </c:pt>
                <c:pt idx="5363">
                  <c:v>2096.172</c:v>
                </c:pt>
                <c:pt idx="5364">
                  <c:v>2095</c:v>
                </c:pt>
                <c:pt idx="5365">
                  <c:v>2095.7809999999999</c:v>
                </c:pt>
                <c:pt idx="5366">
                  <c:v>2094.1410000000001</c:v>
                </c:pt>
                <c:pt idx="5367">
                  <c:v>2096.4059999999999</c:v>
                </c:pt>
                <c:pt idx="5368">
                  <c:v>2093.75</c:v>
                </c:pt>
                <c:pt idx="5369">
                  <c:v>2094.375</c:v>
                </c:pt>
                <c:pt idx="5370">
                  <c:v>2093.3589999999999</c:v>
                </c:pt>
                <c:pt idx="5371">
                  <c:v>2092.578</c:v>
                </c:pt>
                <c:pt idx="5372">
                  <c:v>2094.5309999999999</c:v>
                </c:pt>
                <c:pt idx="5373">
                  <c:v>2092.9690000000001</c:v>
                </c:pt>
                <c:pt idx="5374">
                  <c:v>2092.1869999999999</c:v>
                </c:pt>
                <c:pt idx="5375">
                  <c:v>2096.4059999999999</c:v>
                </c:pt>
                <c:pt idx="5376">
                  <c:v>2092.7339999999999</c:v>
                </c:pt>
                <c:pt idx="5377">
                  <c:v>2095.1559999999999</c:v>
                </c:pt>
                <c:pt idx="5378">
                  <c:v>2093.203</c:v>
                </c:pt>
                <c:pt idx="5379">
                  <c:v>2092.1869999999999</c:v>
                </c:pt>
                <c:pt idx="5380">
                  <c:v>2092.3440000000001</c:v>
                </c:pt>
                <c:pt idx="5381">
                  <c:v>2093.3589999999999</c:v>
                </c:pt>
                <c:pt idx="5382">
                  <c:v>2093.5940000000001</c:v>
                </c:pt>
                <c:pt idx="5383">
                  <c:v>2093.203</c:v>
                </c:pt>
                <c:pt idx="5384">
                  <c:v>2093.203</c:v>
                </c:pt>
                <c:pt idx="5385">
                  <c:v>2091.797</c:v>
                </c:pt>
                <c:pt idx="5386">
                  <c:v>2093.9839999999999</c:v>
                </c:pt>
                <c:pt idx="5387">
                  <c:v>2092.1869999999999</c:v>
                </c:pt>
                <c:pt idx="5388">
                  <c:v>2091.797</c:v>
                </c:pt>
                <c:pt idx="5389">
                  <c:v>2092.1869999999999</c:v>
                </c:pt>
                <c:pt idx="5390">
                  <c:v>2092.3440000000001</c:v>
                </c:pt>
                <c:pt idx="5391">
                  <c:v>2093.5940000000001</c:v>
                </c:pt>
                <c:pt idx="5392">
                  <c:v>2090.9369999999999</c:v>
                </c:pt>
                <c:pt idx="5393">
                  <c:v>2090</c:v>
                </c:pt>
                <c:pt idx="5394">
                  <c:v>2091.797</c:v>
                </c:pt>
                <c:pt idx="5395">
                  <c:v>2093.5940000000001</c:v>
                </c:pt>
                <c:pt idx="5396">
                  <c:v>2090.3910000000001</c:v>
                </c:pt>
                <c:pt idx="5397">
                  <c:v>2092.578</c:v>
                </c:pt>
                <c:pt idx="5398">
                  <c:v>2092.9690000000001</c:v>
                </c:pt>
                <c:pt idx="5399">
                  <c:v>2090.547</c:v>
                </c:pt>
                <c:pt idx="5400">
                  <c:v>2091.797</c:v>
                </c:pt>
                <c:pt idx="5401">
                  <c:v>2092.578</c:v>
                </c:pt>
                <c:pt idx="5402">
                  <c:v>2093.5940000000001</c:v>
                </c:pt>
                <c:pt idx="5403">
                  <c:v>2095.1559999999999</c:v>
                </c:pt>
                <c:pt idx="5404">
                  <c:v>2092.578</c:v>
                </c:pt>
                <c:pt idx="5405">
                  <c:v>2092.9690000000001</c:v>
                </c:pt>
                <c:pt idx="5406">
                  <c:v>2089.375</c:v>
                </c:pt>
                <c:pt idx="5407">
                  <c:v>2093.203</c:v>
                </c:pt>
                <c:pt idx="5408">
                  <c:v>2090.9369999999999</c:v>
                </c:pt>
                <c:pt idx="5409">
                  <c:v>2091.797</c:v>
                </c:pt>
                <c:pt idx="5410">
                  <c:v>2090.7809999999999</c:v>
                </c:pt>
                <c:pt idx="5411">
                  <c:v>2094.1410000000001</c:v>
                </c:pt>
                <c:pt idx="5412">
                  <c:v>2094.1410000000001</c:v>
                </c:pt>
                <c:pt idx="5413">
                  <c:v>2092.9690000000001</c:v>
                </c:pt>
                <c:pt idx="5414">
                  <c:v>2090.1559999999999</c:v>
                </c:pt>
                <c:pt idx="5415">
                  <c:v>2092.3440000000001</c:v>
                </c:pt>
                <c:pt idx="5416">
                  <c:v>2091.5619999999999</c:v>
                </c:pt>
                <c:pt idx="5417">
                  <c:v>2091.5619999999999</c:v>
                </c:pt>
                <c:pt idx="5418">
                  <c:v>2095.7809999999999</c:v>
                </c:pt>
                <c:pt idx="5419">
                  <c:v>2092.9690000000001</c:v>
                </c:pt>
                <c:pt idx="5420">
                  <c:v>2092.578</c:v>
                </c:pt>
                <c:pt idx="5421">
                  <c:v>2093.75</c:v>
                </c:pt>
                <c:pt idx="5422">
                  <c:v>2093.9839999999999</c:v>
                </c:pt>
                <c:pt idx="5423">
                  <c:v>2091.953</c:v>
                </c:pt>
                <c:pt idx="5424">
                  <c:v>2093.75</c:v>
                </c:pt>
                <c:pt idx="5425">
                  <c:v>2091.797</c:v>
                </c:pt>
                <c:pt idx="5426">
                  <c:v>2093.3589999999999</c:v>
                </c:pt>
                <c:pt idx="5427">
                  <c:v>2091.797</c:v>
                </c:pt>
                <c:pt idx="5428">
                  <c:v>2093.203</c:v>
                </c:pt>
                <c:pt idx="5429">
                  <c:v>2093.203</c:v>
                </c:pt>
                <c:pt idx="5430">
                  <c:v>2091.172</c:v>
                </c:pt>
                <c:pt idx="5431">
                  <c:v>2093.75</c:v>
                </c:pt>
                <c:pt idx="5432">
                  <c:v>2093.5940000000001</c:v>
                </c:pt>
                <c:pt idx="5433">
                  <c:v>2092.7339999999999</c:v>
                </c:pt>
                <c:pt idx="5434">
                  <c:v>2093.3589999999999</c:v>
                </c:pt>
                <c:pt idx="5435">
                  <c:v>2093.9839999999999</c:v>
                </c:pt>
                <c:pt idx="5436">
                  <c:v>2091.172</c:v>
                </c:pt>
                <c:pt idx="5437">
                  <c:v>2095.7809999999999</c:v>
                </c:pt>
                <c:pt idx="5438">
                  <c:v>2090.7809999999999</c:v>
                </c:pt>
                <c:pt idx="5439">
                  <c:v>2092.578</c:v>
                </c:pt>
                <c:pt idx="5440">
                  <c:v>2092.9690000000001</c:v>
                </c:pt>
                <c:pt idx="5441">
                  <c:v>2093.9839999999999</c:v>
                </c:pt>
                <c:pt idx="5442">
                  <c:v>2093.75</c:v>
                </c:pt>
                <c:pt idx="5443">
                  <c:v>2094.5309999999999</c:v>
                </c:pt>
                <c:pt idx="5444">
                  <c:v>2094.5309999999999</c:v>
                </c:pt>
                <c:pt idx="5445">
                  <c:v>2093.203</c:v>
                </c:pt>
                <c:pt idx="5446">
                  <c:v>2090.547</c:v>
                </c:pt>
                <c:pt idx="5447">
                  <c:v>2092.578</c:v>
                </c:pt>
                <c:pt idx="5448">
                  <c:v>2092.7339999999999</c:v>
                </c:pt>
                <c:pt idx="5449">
                  <c:v>2093.3589999999999</c:v>
                </c:pt>
                <c:pt idx="5450">
                  <c:v>2092.3440000000001</c:v>
                </c:pt>
                <c:pt idx="5451">
                  <c:v>2093.3589999999999</c:v>
                </c:pt>
                <c:pt idx="5452">
                  <c:v>2093.203</c:v>
                </c:pt>
                <c:pt idx="5453">
                  <c:v>2091.953</c:v>
                </c:pt>
                <c:pt idx="5454">
                  <c:v>2092.9690000000001</c:v>
                </c:pt>
                <c:pt idx="5455">
                  <c:v>2092.578</c:v>
                </c:pt>
                <c:pt idx="5456">
                  <c:v>2090.9369999999999</c:v>
                </c:pt>
                <c:pt idx="5457">
                  <c:v>2091.797</c:v>
                </c:pt>
                <c:pt idx="5458">
                  <c:v>2090.7809999999999</c:v>
                </c:pt>
                <c:pt idx="5459">
                  <c:v>2090</c:v>
                </c:pt>
                <c:pt idx="5460">
                  <c:v>2091.4059999999999</c:v>
                </c:pt>
                <c:pt idx="5461">
                  <c:v>2091.172</c:v>
                </c:pt>
                <c:pt idx="5462">
                  <c:v>2091.953</c:v>
                </c:pt>
                <c:pt idx="5463">
                  <c:v>2089.7660000000001</c:v>
                </c:pt>
                <c:pt idx="5464">
                  <c:v>2091.797</c:v>
                </c:pt>
                <c:pt idx="5465">
                  <c:v>2090</c:v>
                </c:pt>
                <c:pt idx="5466">
                  <c:v>2091.797</c:v>
                </c:pt>
                <c:pt idx="5467">
                  <c:v>2088.9839999999999</c:v>
                </c:pt>
                <c:pt idx="5468">
                  <c:v>2091.953</c:v>
                </c:pt>
                <c:pt idx="5469">
                  <c:v>2088.5940000000001</c:v>
                </c:pt>
                <c:pt idx="5470">
                  <c:v>2090</c:v>
                </c:pt>
                <c:pt idx="5471">
                  <c:v>2090.7809999999999</c:v>
                </c:pt>
                <c:pt idx="5472">
                  <c:v>2090.3910000000001</c:v>
                </c:pt>
                <c:pt idx="5473">
                  <c:v>2088.9839999999999</c:v>
                </c:pt>
                <c:pt idx="5474">
                  <c:v>2089.5309999999999</c:v>
                </c:pt>
                <c:pt idx="5475">
                  <c:v>2087.9690000000001</c:v>
                </c:pt>
                <c:pt idx="5476">
                  <c:v>2090.9369999999999</c:v>
                </c:pt>
                <c:pt idx="5477">
                  <c:v>2089.1410000000001</c:v>
                </c:pt>
                <c:pt idx="5478">
                  <c:v>2088.75</c:v>
                </c:pt>
                <c:pt idx="5479">
                  <c:v>2090.9369999999999</c:v>
                </c:pt>
                <c:pt idx="5480">
                  <c:v>2088.5940000000001</c:v>
                </c:pt>
                <c:pt idx="5481">
                  <c:v>2086.953</c:v>
                </c:pt>
                <c:pt idx="5482">
                  <c:v>2090.7809999999999</c:v>
                </c:pt>
                <c:pt idx="5483">
                  <c:v>2088.75</c:v>
                </c:pt>
                <c:pt idx="5484">
                  <c:v>2089.5309999999999</c:v>
                </c:pt>
                <c:pt idx="5485">
                  <c:v>2091.4059999999999</c:v>
                </c:pt>
                <c:pt idx="5486">
                  <c:v>2088.75</c:v>
                </c:pt>
                <c:pt idx="5487">
                  <c:v>2089.7660000000001</c:v>
                </c:pt>
                <c:pt idx="5488">
                  <c:v>2089.1410000000001</c:v>
                </c:pt>
                <c:pt idx="5489">
                  <c:v>2088.3589999999999</c:v>
                </c:pt>
                <c:pt idx="5490">
                  <c:v>2088.5940000000001</c:v>
                </c:pt>
                <c:pt idx="5491">
                  <c:v>2088.203</c:v>
                </c:pt>
                <c:pt idx="5492">
                  <c:v>2088.9839999999999</c:v>
                </c:pt>
                <c:pt idx="5493">
                  <c:v>2088.75</c:v>
                </c:pt>
                <c:pt idx="5494">
                  <c:v>2090.547</c:v>
                </c:pt>
                <c:pt idx="5495">
                  <c:v>2089.5309999999999</c:v>
                </c:pt>
                <c:pt idx="5496">
                  <c:v>2087.578</c:v>
                </c:pt>
                <c:pt idx="5497">
                  <c:v>2089.7660000000001</c:v>
                </c:pt>
                <c:pt idx="5498">
                  <c:v>2088.3589999999999</c:v>
                </c:pt>
                <c:pt idx="5499">
                  <c:v>2088.75</c:v>
                </c:pt>
                <c:pt idx="5500">
                  <c:v>2090.1559999999999</c:v>
                </c:pt>
                <c:pt idx="5501">
                  <c:v>2090.3910000000001</c:v>
                </c:pt>
                <c:pt idx="5502">
                  <c:v>2091.172</c:v>
                </c:pt>
                <c:pt idx="5503">
                  <c:v>2086.953</c:v>
                </c:pt>
                <c:pt idx="5504">
                  <c:v>2088.3589999999999</c:v>
                </c:pt>
                <c:pt idx="5505">
                  <c:v>2089.1410000000001</c:v>
                </c:pt>
                <c:pt idx="5506">
                  <c:v>2088.5940000000001</c:v>
                </c:pt>
                <c:pt idx="5507">
                  <c:v>2089.1410000000001</c:v>
                </c:pt>
                <c:pt idx="5508">
                  <c:v>2087.9690000000001</c:v>
                </c:pt>
                <c:pt idx="5509">
                  <c:v>2094.5309999999999</c:v>
                </c:pt>
                <c:pt idx="5510">
                  <c:v>2099.7660000000001</c:v>
                </c:pt>
                <c:pt idx="5511">
                  <c:v>2090.7809999999999</c:v>
                </c:pt>
                <c:pt idx="5512">
                  <c:v>2092.578</c:v>
                </c:pt>
                <c:pt idx="5513">
                  <c:v>2089.1410000000001</c:v>
                </c:pt>
                <c:pt idx="5514">
                  <c:v>2093.5940000000001</c:v>
                </c:pt>
                <c:pt idx="5515">
                  <c:v>2091.172</c:v>
                </c:pt>
                <c:pt idx="5516">
                  <c:v>2091.5619999999999</c:v>
                </c:pt>
                <c:pt idx="5517">
                  <c:v>2089.5309999999999</c:v>
                </c:pt>
                <c:pt idx="5518">
                  <c:v>2090.7809999999999</c:v>
                </c:pt>
                <c:pt idx="5519">
                  <c:v>2090.3910000000001</c:v>
                </c:pt>
                <c:pt idx="5520">
                  <c:v>2089.1410000000001</c:v>
                </c:pt>
                <c:pt idx="5521">
                  <c:v>2088.9839999999999</c:v>
                </c:pt>
                <c:pt idx="5522">
                  <c:v>2088.75</c:v>
                </c:pt>
                <c:pt idx="5523">
                  <c:v>2090.547</c:v>
                </c:pt>
                <c:pt idx="5524">
                  <c:v>2090.1559999999999</c:v>
                </c:pt>
                <c:pt idx="5525">
                  <c:v>2087.7339999999999</c:v>
                </c:pt>
                <c:pt idx="5526">
                  <c:v>2086.5619999999999</c:v>
                </c:pt>
                <c:pt idx="5527">
                  <c:v>2089.7660000000001</c:v>
                </c:pt>
                <c:pt idx="5528">
                  <c:v>2091.797</c:v>
                </c:pt>
                <c:pt idx="5529">
                  <c:v>2088.9839999999999</c:v>
                </c:pt>
                <c:pt idx="5530">
                  <c:v>2089.375</c:v>
                </c:pt>
                <c:pt idx="5531">
                  <c:v>2088.9839999999999</c:v>
                </c:pt>
                <c:pt idx="5532">
                  <c:v>2090</c:v>
                </c:pt>
                <c:pt idx="5533">
                  <c:v>2090.3910000000001</c:v>
                </c:pt>
                <c:pt idx="5534">
                  <c:v>2090.3910000000001</c:v>
                </c:pt>
                <c:pt idx="5535">
                  <c:v>2090.9369999999999</c:v>
                </c:pt>
                <c:pt idx="5536">
                  <c:v>2091.4059999999999</c:v>
                </c:pt>
                <c:pt idx="5537">
                  <c:v>2090.7809999999999</c:v>
                </c:pt>
                <c:pt idx="5538">
                  <c:v>2091.5619999999999</c:v>
                </c:pt>
                <c:pt idx="5539">
                  <c:v>2089.1410000000001</c:v>
                </c:pt>
                <c:pt idx="5540">
                  <c:v>2090.547</c:v>
                </c:pt>
                <c:pt idx="5541">
                  <c:v>2089.7660000000001</c:v>
                </c:pt>
                <c:pt idx="5542">
                  <c:v>2091.172</c:v>
                </c:pt>
                <c:pt idx="5543">
                  <c:v>2089.375</c:v>
                </c:pt>
                <c:pt idx="5544">
                  <c:v>2089.5309999999999</c:v>
                </c:pt>
                <c:pt idx="5545">
                  <c:v>2089.375</c:v>
                </c:pt>
                <c:pt idx="5546">
                  <c:v>2090.547</c:v>
                </c:pt>
                <c:pt idx="5547">
                  <c:v>2090.1559999999999</c:v>
                </c:pt>
                <c:pt idx="5548">
                  <c:v>2089.7660000000001</c:v>
                </c:pt>
                <c:pt idx="5549">
                  <c:v>2088.9839999999999</c:v>
                </c:pt>
                <c:pt idx="5550">
                  <c:v>2088.3589999999999</c:v>
                </c:pt>
                <c:pt idx="5551">
                  <c:v>2090.9369999999999</c:v>
                </c:pt>
                <c:pt idx="5552">
                  <c:v>2090</c:v>
                </c:pt>
                <c:pt idx="5553">
                  <c:v>2087.9690000000001</c:v>
                </c:pt>
                <c:pt idx="5554">
                  <c:v>2089.7660000000001</c:v>
                </c:pt>
                <c:pt idx="5555">
                  <c:v>2088.9839999999999</c:v>
                </c:pt>
                <c:pt idx="5556">
                  <c:v>2089.5309999999999</c:v>
                </c:pt>
                <c:pt idx="5557">
                  <c:v>2088.75</c:v>
                </c:pt>
                <c:pt idx="5558">
                  <c:v>2089.5309999999999</c:v>
                </c:pt>
                <c:pt idx="5559">
                  <c:v>2091.172</c:v>
                </c:pt>
                <c:pt idx="5560">
                  <c:v>2090.9369999999999</c:v>
                </c:pt>
                <c:pt idx="5561">
                  <c:v>2090.3910000000001</c:v>
                </c:pt>
                <c:pt idx="5562">
                  <c:v>2087.7339999999999</c:v>
                </c:pt>
                <c:pt idx="5563">
                  <c:v>2090</c:v>
                </c:pt>
                <c:pt idx="5564">
                  <c:v>2088.9839999999999</c:v>
                </c:pt>
                <c:pt idx="5565">
                  <c:v>2091.5619999999999</c:v>
                </c:pt>
                <c:pt idx="5566">
                  <c:v>2090.7809999999999</c:v>
                </c:pt>
                <c:pt idx="5567">
                  <c:v>2089.5309999999999</c:v>
                </c:pt>
                <c:pt idx="5568">
                  <c:v>2088.9839999999999</c:v>
                </c:pt>
                <c:pt idx="5569">
                  <c:v>2087.3440000000001</c:v>
                </c:pt>
                <c:pt idx="5570">
                  <c:v>2090.3910000000001</c:v>
                </c:pt>
                <c:pt idx="5571">
                  <c:v>2090</c:v>
                </c:pt>
                <c:pt idx="5572">
                  <c:v>2088.3589999999999</c:v>
                </c:pt>
                <c:pt idx="5573">
                  <c:v>2090.7809999999999</c:v>
                </c:pt>
                <c:pt idx="5574">
                  <c:v>2088.3589999999999</c:v>
                </c:pt>
                <c:pt idx="5575">
                  <c:v>2088.9839999999999</c:v>
                </c:pt>
                <c:pt idx="5576">
                  <c:v>2090.1559999999999</c:v>
                </c:pt>
                <c:pt idx="5577">
                  <c:v>2088.5940000000001</c:v>
                </c:pt>
                <c:pt idx="5578">
                  <c:v>2089.5309999999999</c:v>
                </c:pt>
                <c:pt idx="5579">
                  <c:v>2086.953</c:v>
                </c:pt>
                <c:pt idx="5580">
                  <c:v>2091.172</c:v>
                </c:pt>
                <c:pt idx="5581">
                  <c:v>2090.547</c:v>
                </c:pt>
                <c:pt idx="5582">
                  <c:v>2089.5309999999999</c:v>
                </c:pt>
                <c:pt idx="5583">
                  <c:v>2089.5309999999999</c:v>
                </c:pt>
                <c:pt idx="5584">
                  <c:v>2088.5940000000001</c:v>
                </c:pt>
                <c:pt idx="5585">
                  <c:v>2090.7809999999999</c:v>
                </c:pt>
                <c:pt idx="5586">
                  <c:v>2090.3910000000001</c:v>
                </c:pt>
                <c:pt idx="5587">
                  <c:v>2088.9839999999999</c:v>
                </c:pt>
                <c:pt idx="5588">
                  <c:v>2087.9690000000001</c:v>
                </c:pt>
                <c:pt idx="5589">
                  <c:v>2087.578</c:v>
                </c:pt>
                <c:pt idx="5590">
                  <c:v>2089.5309999999999</c:v>
                </c:pt>
                <c:pt idx="5591">
                  <c:v>2087.578</c:v>
                </c:pt>
                <c:pt idx="5592">
                  <c:v>2085.3910000000001</c:v>
                </c:pt>
                <c:pt idx="5593">
                  <c:v>2088.75</c:v>
                </c:pt>
                <c:pt idx="5594">
                  <c:v>2090.3910000000001</c:v>
                </c:pt>
                <c:pt idx="5595">
                  <c:v>2089.375</c:v>
                </c:pt>
                <c:pt idx="5596">
                  <c:v>2088.9839999999999</c:v>
                </c:pt>
                <c:pt idx="5597">
                  <c:v>2090.1559999999999</c:v>
                </c:pt>
                <c:pt idx="5598">
                  <c:v>2088.3589999999999</c:v>
                </c:pt>
                <c:pt idx="5599">
                  <c:v>2086.797</c:v>
                </c:pt>
                <c:pt idx="5600">
                  <c:v>2089.1410000000001</c:v>
                </c:pt>
                <c:pt idx="5601">
                  <c:v>2090.1559999999999</c:v>
                </c:pt>
                <c:pt idx="5602">
                  <c:v>2088.3589999999999</c:v>
                </c:pt>
                <c:pt idx="5603">
                  <c:v>2090.547</c:v>
                </c:pt>
                <c:pt idx="5604">
                  <c:v>2087.7339999999999</c:v>
                </c:pt>
                <c:pt idx="5605">
                  <c:v>2087.7339999999999</c:v>
                </c:pt>
                <c:pt idx="5606">
                  <c:v>2089.1410000000001</c:v>
                </c:pt>
                <c:pt idx="5607">
                  <c:v>2088.3589999999999</c:v>
                </c:pt>
                <c:pt idx="5608">
                  <c:v>2089.7660000000001</c:v>
                </c:pt>
                <c:pt idx="5609">
                  <c:v>2088.75</c:v>
                </c:pt>
                <c:pt idx="5610">
                  <c:v>2087.578</c:v>
                </c:pt>
                <c:pt idx="5611">
                  <c:v>2088.5940000000001</c:v>
                </c:pt>
                <c:pt idx="5612">
                  <c:v>2090.1559999999999</c:v>
                </c:pt>
                <c:pt idx="5613">
                  <c:v>2087.3440000000001</c:v>
                </c:pt>
                <c:pt idx="5614">
                  <c:v>2090.547</c:v>
                </c:pt>
                <c:pt idx="5615">
                  <c:v>2085.7809999999999</c:v>
                </c:pt>
                <c:pt idx="5616">
                  <c:v>2088.3589999999999</c:v>
                </c:pt>
                <c:pt idx="5617">
                  <c:v>2089.7660000000001</c:v>
                </c:pt>
                <c:pt idx="5618">
                  <c:v>2088.75</c:v>
                </c:pt>
                <c:pt idx="5619">
                  <c:v>2087.7339999999999</c:v>
                </c:pt>
                <c:pt idx="5620">
                  <c:v>2090</c:v>
                </c:pt>
                <c:pt idx="5621">
                  <c:v>2086.5619999999999</c:v>
                </c:pt>
                <c:pt idx="5622">
                  <c:v>2088.9839999999999</c:v>
                </c:pt>
                <c:pt idx="5623">
                  <c:v>2087.3440000000001</c:v>
                </c:pt>
                <c:pt idx="5624">
                  <c:v>2084.7660000000001</c:v>
                </c:pt>
                <c:pt idx="5625">
                  <c:v>2088.3589999999999</c:v>
                </c:pt>
                <c:pt idx="5626">
                  <c:v>2088.75</c:v>
                </c:pt>
                <c:pt idx="5627">
                  <c:v>2087.1869999999999</c:v>
                </c:pt>
                <c:pt idx="5628">
                  <c:v>2090.1559999999999</c:v>
                </c:pt>
                <c:pt idx="5629">
                  <c:v>2089.1410000000001</c:v>
                </c:pt>
                <c:pt idx="5630">
                  <c:v>2090.7809999999999</c:v>
                </c:pt>
                <c:pt idx="5631">
                  <c:v>2086.953</c:v>
                </c:pt>
                <c:pt idx="5632">
                  <c:v>2087.3440000000001</c:v>
                </c:pt>
                <c:pt idx="5633">
                  <c:v>2087.7339999999999</c:v>
                </c:pt>
                <c:pt idx="5634">
                  <c:v>2086.5619999999999</c:v>
                </c:pt>
                <c:pt idx="5635">
                  <c:v>2088.203</c:v>
                </c:pt>
                <c:pt idx="5636">
                  <c:v>2087.9690000000001</c:v>
                </c:pt>
                <c:pt idx="5637">
                  <c:v>2086.5619999999999</c:v>
                </c:pt>
                <c:pt idx="5638">
                  <c:v>2089.5309999999999</c:v>
                </c:pt>
                <c:pt idx="5639">
                  <c:v>2088.75</c:v>
                </c:pt>
                <c:pt idx="5640">
                  <c:v>2090</c:v>
                </c:pt>
                <c:pt idx="5641">
                  <c:v>2089.5309999999999</c:v>
                </c:pt>
                <c:pt idx="5642">
                  <c:v>2089.1410000000001</c:v>
                </c:pt>
                <c:pt idx="5643">
                  <c:v>2090</c:v>
                </c:pt>
                <c:pt idx="5644">
                  <c:v>2089.7660000000001</c:v>
                </c:pt>
                <c:pt idx="5645">
                  <c:v>2090.9369999999999</c:v>
                </c:pt>
                <c:pt idx="5646">
                  <c:v>2088.9839999999999</c:v>
                </c:pt>
                <c:pt idx="5647">
                  <c:v>2087.3440000000001</c:v>
                </c:pt>
                <c:pt idx="5648">
                  <c:v>2089.5309999999999</c:v>
                </c:pt>
                <c:pt idx="5649">
                  <c:v>2088.9839999999999</c:v>
                </c:pt>
                <c:pt idx="5650">
                  <c:v>2090.1559999999999</c:v>
                </c:pt>
                <c:pt idx="5651">
                  <c:v>2090.1559999999999</c:v>
                </c:pt>
                <c:pt idx="5652">
                  <c:v>2089.7660000000001</c:v>
                </c:pt>
                <c:pt idx="5653">
                  <c:v>2091.4059999999999</c:v>
                </c:pt>
                <c:pt idx="5654">
                  <c:v>2090.547</c:v>
                </c:pt>
                <c:pt idx="5655">
                  <c:v>2089.5309999999999</c:v>
                </c:pt>
                <c:pt idx="5656">
                  <c:v>2089.1410000000001</c:v>
                </c:pt>
                <c:pt idx="5657">
                  <c:v>2089.375</c:v>
                </c:pt>
                <c:pt idx="5658">
                  <c:v>2093.203</c:v>
                </c:pt>
                <c:pt idx="5659">
                  <c:v>2091.953</c:v>
                </c:pt>
                <c:pt idx="5660">
                  <c:v>2092.578</c:v>
                </c:pt>
                <c:pt idx="5661">
                  <c:v>2091.5619999999999</c:v>
                </c:pt>
                <c:pt idx="5662">
                  <c:v>2093.3589999999999</c:v>
                </c:pt>
                <c:pt idx="5663">
                  <c:v>2092.7339999999999</c:v>
                </c:pt>
                <c:pt idx="5664">
                  <c:v>2093.75</c:v>
                </c:pt>
                <c:pt idx="5665">
                  <c:v>2092.7339999999999</c:v>
                </c:pt>
                <c:pt idx="5666">
                  <c:v>2094.5309999999999</c:v>
                </c:pt>
                <c:pt idx="5667">
                  <c:v>2093.203</c:v>
                </c:pt>
                <c:pt idx="5668">
                  <c:v>2095</c:v>
                </c:pt>
                <c:pt idx="5669">
                  <c:v>2092.1869999999999</c:v>
                </c:pt>
                <c:pt idx="5670">
                  <c:v>2090.7809999999999</c:v>
                </c:pt>
                <c:pt idx="5671">
                  <c:v>2091.5619999999999</c:v>
                </c:pt>
                <c:pt idx="5672">
                  <c:v>2095</c:v>
                </c:pt>
                <c:pt idx="5673">
                  <c:v>2094.375</c:v>
                </c:pt>
                <c:pt idx="5674">
                  <c:v>2094.5309999999999</c:v>
                </c:pt>
                <c:pt idx="5675">
                  <c:v>2092.7339999999999</c:v>
                </c:pt>
                <c:pt idx="5676">
                  <c:v>2093.9839999999999</c:v>
                </c:pt>
                <c:pt idx="5677">
                  <c:v>2091.953</c:v>
                </c:pt>
                <c:pt idx="5678">
                  <c:v>2095.3910000000001</c:v>
                </c:pt>
                <c:pt idx="5679">
                  <c:v>2093.75</c:v>
                </c:pt>
                <c:pt idx="5680">
                  <c:v>2092.9690000000001</c:v>
                </c:pt>
                <c:pt idx="5681">
                  <c:v>2094.7660000000001</c:v>
                </c:pt>
                <c:pt idx="5682">
                  <c:v>2092.9690000000001</c:v>
                </c:pt>
                <c:pt idx="5683">
                  <c:v>2092.9690000000001</c:v>
                </c:pt>
                <c:pt idx="5684">
                  <c:v>2093.75</c:v>
                </c:pt>
                <c:pt idx="5685">
                  <c:v>2092.7339999999999</c:v>
                </c:pt>
                <c:pt idx="5686">
                  <c:v>2093.5940000000001</c:v>
                </c:pt>
                <c:pt idx="5687">
                  <c:v>2091.4059999999999</c:v>
                </c:pt>
                <c:pt idx="5688">
                  <c:v>2092.578</c:v>
                </c:pt>
                <c:pt idx="5689">
                  <c:v>2090.1559999999999</c:v>
                </c:pt>
                <c:pt idx="5690">
                  <c:v>2094.5309999999999</c:v>
                </c:pt>
                <c:pt idx="5691">
                  <c:v>2092.9690000000001</c:v>
                </c:pt>
                <c:pt idx="5692">
                  <c:v>2091.797</c:v>
                </c:pt>
                <c:pt idx="5693">
                  <c:v>2094.7660000000001</c:v>
                </c:pt>
                <c:pt idx="5694">
                  <c:v>2091.953</c:v>
                </c:pt>
                <c:pt idx="5695">
                  <c:v>2090.547</c:v>
                </c:pt>
                <c:pt idx="5696">
                  <c:v>2089.5309999999999</c:v>
                </c:pt>
                <c:pt idx="5697">
                  <c:v>2090.9369999999999</c:v>
                </c:pt>
                <c:pt idx="5698">
                  <c:v>2091.4059999999999</c:v>
                </c:pt>
                <c:pt idx="5699">
                  <c:v>2090.7809999999999</c:v>
                </c:pt>
                <c:pt idx="5700">
                  <c:v>2091.797</c:v>
                </c:pt>
                <c:pt idx="5701">
                  <c:v>2090.9369999999999</c:v>
                </c:pt>
                <c:pt idx="5702">
                  <c:v>2090.9369999999999</c:v>
                </c:pt>
                <c:pt idx="5703">
                  <c:v>2090.1559999999999</c:v>
                </c:pt>
                <c:pt idx="5704">
                  <c:v>2091.4059999999999</c:v>
                </c:pt>
                <c:pt idx="5705">
                  <c:v>2089.7660000000001</c:v>
                </c:pt>
                <c:pt idx="5706">
                  <c:v>2088.9839999999999</c:v>
                </c:pt>
                <c:pt idx="5707">
                  <c:v>2089.375</c:v>
                </c:pt>
                <c:pt idx="5708">
                  <c:v>2089.5309999999999</c:v>
                </c:pt>
                <c:pt idx="5709">
                  <c:v>2091.4059999999999</c:v>
                </c:pt>
                <c:pt idx="5710">
                  <c:v>2089.1410000000001</c:v>
                </c:pt>
                <c:pt idx="5711">
                  <c:v>2090.547</c:v>
                </c:pt>
                <c:pt idx="5712">
                  <c:v>2090.9369999999999</c:v>
                </c:pt>
                <c:pt idx="5713">
                  <c:v>2092.3440000000001</c:v>
                </c:pt>
                <c:pt idx="5714">
                  <c:v>2093.203</c:v>
                </c:pt>
                <c:pt idx="5715">
                  <c:v>2091.5619999999999</c:v>
                </c:pt>
                <c:pt idx="5716">
                  <c:v>2093.203</c:v>
                </c:pt>
                <c:pt idx="5717">
                  <c:v>2091.797</c:v>
                </c:pt>
                <c:pt idx="5718">
                  <c:v>2089.1410000000001</c:v>
                </c:pt>
                <c:pt idx="5719">
                  <c:v>2090</c:v>
                </c:pt>
                <c:pt idx="5720">
                  <c:v>2089.5309999999999</c:v>
                </c:pt>
                <c:pt idx="5721">
                  <c:v>2090</c:v>
                </c:pt>
                <c:pt idx="5722">
                  <c:v>2089.7660000000001</c:v>
                </c:pt>
                <c:pt idx="5723">
                  <c:v>2089.7660000000001</c:v>
                </c:pt>
                <c:pt idx="5724">
                  <c:v>2090.9369999999999</c:v>
                </c:pt>
                <c:pt idx="5725">
                  <c:v>2089.5309999999999</c:v>
                </c:pt>
                <c:pt idx="5726">
                  <c:v>2089.5309999999999</c:v>
                </c:pt>
                <c:pt idx="5727">
                  <c:v>2090.547</c:v>
                </c:pt>
                <c:pt idx="5728">
                  <c:v>2089.7660000000001</c:v>
                </c:pt>
                <c:pt idx="5729">
                  <c:v>2089.5309999999999</c:v>
                </c:pt>
                <c:pt idx="5730">
                  <c:v>2090.7809999999999</c:v>
                </c:pt>
                <c:pt idx="5731">
                  <c:v>2089.5309999999999</c:v>
                </c:pt>
                <c:pt idx="5732">
                  <c:v>2090.3910000000001</c:v>
                </c:pt>
                <c:pt idx="5733">
                  <c:v>2091.797</c:v>
                </c:pt>
                <c:pt idx="5734">
                  <c:v>2091.4059999999999</c:v>
                </c:pt>
                <c:pt idx="5735">
                  <c:v>2090</c:v>
                </c:pt>
                <c:pt idx="5736">
                  <c:v>2092.578</c:v>
                </c:pt>
                <c:pt idx="5737">
                  <c:v>2090.9369999999999</c:v>
                </c:pt>
                <c:pt idx="5738">
                  <c:v>2093.75</c:v>
                </c:pt>
                <c:pt idx="5739">
                  <c:v>2094.7660000000001</c:v>
                </c:pt>
                <c:pt idx="5740">
                  <c:v>2093.203</c:v>
                </c:pt>
                <c:pt idx="5741">
                  <c:v>2092.7339999999999</c:v>
                </c:pt>
                <c:pt idx="5742">
                  <c:v>2094.7660000000001</c:v>
                </c:pt>
                <c:pt idx="5743">
                  <c:v>2095</c:v>
                </c:pt>
                <c:pt idx="5744">
                  <c:v>2095.7809999999999</c:v>
                </c:pt>
                <c:pt idx="5745">
                  <c:v>2097.1869999999999</c:v>
                </c:pt>
                <c:pt idx="5746">
                  <c:v>2095.9369999999999</c:v>
                </c:pt>
                <c:pt idx="5747">
                  <c:v>2096.797</c:v>
                </c:pt>
                <c:pt idx="5748">
                  <c:v>2096.953</c:v>
                </c:pt>
                <c:pt idx="5749">
                  <c:v>2098.203</c:v>
                </c:pt>
                <c:pt idx="5750">
                  <c:v>2096.953</c:v>
                </c:pt>
                <c:pt idx="5751">
                  <c:v>2098.203</c:v>
                </c:pt>
                <c:pt idx="5752">
                  <c:v>2096.797</c:v>
                </c:pt>
                <c:pt idx="5753">
                  <c:v>2097.3440000000001</c:v>
                </c:pt>
                <c:pt idx="5754">
                  <c:v>2095.3910000000001</c:v>
                </c:pt>
                <c:pt idx="5755">
                  <c:v>2096.797</c:v>
                </c:pt>
                <c:pt idx="5756">
                  <c:v>2097.578</c:v>
                </c:pt>
                <c:pt idx="5757">
                  <c:v>2100.1559999999999</c:v>
                </c:pt>
                <c:pt idx="5758">
                  <c:v>2099.5309999999999</c:v>
                </c:pt>
                <c:pt idx="5759">
                  <c:v>2095.547</c:v>
                </c:pt>
                <c:pt idx="5760">
                  <c:v>2097.1869999999999</c:v>
                </c:pt>
                <c:pt idx="5761">
                  <c:v>2100.7809999999999</c:v>
                </c:pt>
                <c:pt idx="5762">
                  <c:v>2097.7339999999999</c:v>
                </c:pt>
                <c:pt idx="5763">
                  <c:v>2097.3440000000001</c:v>
                </c:pt>
                <c:pt idx="5764">
                  <c:v>2096.953</c:v>
                </c:pt>
                <c:pt idx="5765">
                  <c:v>2097.9690000000001</c:v>
                </c:pt>
                <c:pt idx="5766">
                  <c:v>2098.5940000000001</c:v>
                </c:pt>
                <c:pt idx="5767">
                  <c:v>2096.797</c:v>
                </c:pt>
                <c:pt idx="5768">
                  <c:v>2097.578</c:v>
                </c:pt>
                <c:pt idx="5769">
                  <c:v>2095.1559999999999</c:v>
                </c:pt>
                <c:pt idx="5770">
                  <c:v>2097.1869999999999</c:v>
                </c:pt>
                <c:pt idx="5771">
                  <c:v>2096.953</c:v>
                </c:pt>
                <c:pt idx="5772">
                  <c:v>2096.953</c:v>
                </c:pt>
                <c:pt idx="5773">
                  <c:v>2096.797</c:v>
                </c:pt>
                <c:pt idx="5774">
                  <c:v>2095.3910000000001</c:v>
                </c:pt>
                <c:pt idx="5775">
                  <c:v>2097.578</c:v>
                </c:pt>
                <c:pt idx="5776">
                  <c:v>2096.5619999999999</c:v>
                </c:pt>
                <c:pt idx="5777">
                  <c:v>2096.172</c:v>
                </c:pt>
                <c:pt idx="5778">
                  <c:v>2096.4059999999999</c:v>
                </c:pt>
                <c:pt idx="5779">
                  <c:v>2095.1559999999999</c:v>
                </c:pt>
                <c:pt idx="5780">
                  <c:v>2096.953</c:v>
                </c:pt>
                <c:pt idx="5781">
                  <c:v>2095</c:v>
                </c:pt>
                <c:pt idx="5782">
                  <c:v>2094.7660000000001</c:v>
                </c:pt>
                <c:pt idx="5783">
                  <c:v>2095.9369999999999</c:v>
                </c:pt>
                <c:pt idx="5784">
                  <c:v>2095.1559999999999</c:v>
                </c:pt>
                <c:pt idx="5785">
                  <c:v>2095</c:v>
                </c:pt>
                <c:pt idx="5786">
                  <c:v>2094.7660000000001</c:v>
                </c:pt>
                <c:pt idx="5787">
                  <c:v>2093.75</c:v>
                </c:pt>
                <c:pt idx="5788">
                  <c:v>2096.5619999999999</c:v>
                </c:pt>
                <c:pt idx="5789">
                  <c:v>2095</c:v>
                </c:pt>
                <c:pt idx="5790">
                  <c:v>2096.4059999999999</c:v>
                </c:pt>
                <c:pt idx="5791">
                  <c:v>2096.953</c:v>
                </c:pt>
                <c:pt idx="5792">
                  <c:v>2096.953</c:v>
                </c:pt>
                <c:pt idx="5793">
                  <c:v>2097.7339999999999</c:v>
                </c:pt>
                <c:pt idx="5794">
                  <c:v>2093.9839999999999</c:v>
                </c:pt>
                <c:pt idx="5795">
                  <c:v>2095.3910000000001</c:v>
                </c:pt>
                <c:pt idx="5796">
                  <c:v>2096.4059999999999</c:v>
                </c:pt>
                <c:pt idx="5797">
                  <c:v>2095</c:v>
                </c:pt>
                <c:pt idx="5798">
                  <c:v>2095.1559999999999</c:v>
                </c:pt>
                <c:pt idx="5799">
                  <c:v>2093.75</c:v>
                </c:pt>
                <c:pt idx="5800">
                  <c:v>2094.7660000000001</c:v>
                </c:pt>
                <c:pt idx="5801">
                  <c:v>2093.9839999999999</c:v>
                </c:pt>
                <c:pt idx="5802">
                  <c:v>2093.3589999999999</c:v>
                </c:pt>
                <c:pt idx="5803">
                  <c:v>2096.4059999999999</c:v>
                </c:pt>
                <c:pt idx="5804">
                  <c:v>2094.5309999999999</c:v>
                </c:pt>
                <c:pt idx="5805">
                  <c:v>2093.3589999999999</c:v>
                </c:pt>
                <c:pt idx="5806">
                  <c:v>2093.75</c:v>
                </c:pt>
                <c:pt idx="5807">
                  <c:v>2095.9369999999999</c:v>
                </c:pt>
                <c:pt idx="5808">
                  <c:v>2095.9369999999999</c:v>
                </c:pt>
                <c:pt idx="5809">
                  <c:v>2095</c:v>
                </c:pt>
                <c:pt idx="5810">
                  <c:v>2094.7660000000001</c:v>
                </c:pt>
                <c:pt idx="5811">
                  <c:v>2098.203</c:v>
                </c:pt>
                <c:pt idx="5812">
                  <c:v>2095.547</c:v>
                </c:pt>
                <c:pt idx="5813">
                  <c:v>2093.75</c:v>
                </c:pt>
                <c:pt idx="5814">
                  <c:v>2092.9690000000001</c:v>
                </c:pt>
                <c:pt idx="5815">
                  <c:v>2095.7809999999999</c:v>
                </c:pt>
                <c:pt idx="5816">
                  <c:v>2093.75</c:v>
                </c:pt>
                <c:pt idx="5817">
                  <c:v>2095.9369999999999</c:v>
                </c:pt>
                <c:pt idx="5818">
                  <c:v>2096.953</c:v>
                </c:pt>
                <c:pt idx="5819">
                  <c:v>2095.3910000000001</c:v>
                </c:pt>
                <c:pt idx="5820">
                  <c:v>2095.1559999999999</c:v>
                </c:pt>
                <c:pt idx="5821">
                  <c:v>2095</c:v>
                </c:pt>
                <c:pt idx="5822">
                  <c:v>2100.547</c:v>
                </c:pt>
                <c:pt idx="5823">
                  <c:v>2104.5309999999999</c:v>
                </c:pt>
                <c:pt idx="5824">
                  <c:v>2095.7809999999999</c:v>
                </c:pt>
                <c:pt idx="5825">
                  <c:v>2093.9839999999999</c:v>
                </c:pt>
                <c:pt idx="5826">
                  <c:v>2096.953</c:v>
                </c:pt>
                <c:pt idx="5827">
                  <c:v>2095.7809999999999</c:v>
                </c:pt>
                <c:pt idx="5828">
                  <c:v>2095.547</c:v>
                </c:pt>
                <c:pt idx="5829">
                  <c:v>2095</c:v>
                </c:pt>
                <c:pt idx="5830">
                  <c:v>2095.547</c:v>
                </c:pt>
                <c:pt idx="5831">
                  <c:v>2095.9369999999999</c:v>
                </c:pt>
                <c:pt idx="5832">
                  <c:v>2093.5940000000001</c:v>
                </c:pt>
                <c:pt idx="5833">
                  <c:v>2092.7339999999999</c:v>
                </c:pt>
                <c:pt idx="5834">
                  <c:v>2093.9839999999999</c:v>
                </c:pt>
                <c:pt idx="5835">
                  <c:v>2094.375</c:v>
                </c:pt>
                <c:pt idx="5836">
                  <c:v>2094.7660000000001</c:v>
                </c:pt>
                <c:pt idx="5837">
                  <c:v>2091.4059999999999</c:v>
                </c:pt>
                <c:pt idx="5838">
                  <c:v>2093.5940000000001</c:v>
                </c:pt>
                <c:pt idx="5839">
                  <c:v>2093.75</c:v>
                </c:pt>
                <c:pt idx="5840">
                  <c:v>2093.203</c:v>
                </c:pt>
                <c:pt idx="5841">
                  <c:v>2094.5309999999999</c:v>
                </c:pt>
                <c:pt idx="5842">
                  <c:v>2095</c:v>
                </c:pt>
                <c:pt idx="5843">
                  <c:v>2093.3589999999999</c:v>
                </c:pt>
                <c:pt idx="5844">
                  <c:v>2097.7339999999999</c:v>
                </c:pt>
                <c:pt idx="5845">
                  <c:v>2096.4059999999999</c:v>
                </c:pt>
                <c:pt idx="5846">
                  <c:v>2097.9690000000001</c:v>
                </c:pt>
                <c:pt idx="5847">
                  <c:v>2095.3910000000001</c:v>
                </c:pt>
                <c:pt idx="5848">
                  <c:v>2095.7809999999999</c:v>
                </c:pt>
                <c:pt idx="5849">
                  <c:v>2096.5619999999999</c:v>
                </c:pt>
                <c:pt idx="5850">
                  <c:v>2095.9369999999999</c:v>
                </c:pt>
                <c:pt idx="5851">
                  <c:v>2094.7660000000001</c:v>
                </c:pt>
                <c:pt idx="5852">
                  <c:v>2097.1869999999999</c:v>
                </c:pt>
                <c:pt idx="5853">
                  <c:v>2097.3440000000001</c:v>
                </c:pt>
                <c:pt idx="5854">
                  <c:v>2095.7809999999999</c:v>
                </c:pt>
                <c:pt idx="5855">
                  <c:v>2095.1559999999999</c:v>
                </c:pt>
                <c:pt idx="5856">
                  <c:v>2094.375</c:v>
                </c:pt>
                <c:pt idx="5857">
                  <c:v>2093.75</c:v>
                </c:pt>
                <c:pt idx="5858">
                  <c:v>2097.7339999999999</c:v>
                </c:pt>
                <c:pt idx="5859">
                  <c:v>2095.547</c:v>
                </c:pt>
                <c:pt idx="5860">
                  <c:v>2095.3910000000001</c:v>
                </c:pt>
                <c:pt idx="5861">
                  <c:v>2094.1410000000001</c:v>
                </c:pt>
                <c:pt idx="5862">
                  <c:v>2094.7660000000001</c:v>
                </c:pt>
                <c:pt idx="5863">
                  <c:v>2093.9839999999999</c:v>
                </c:pt>
                <c:pt idx="5864">
                  <c:v>2096.4059999999999</c:v>
                </c:pt>
                <c:pt idx="5865">
                  <c:v>2092.578</c:v>
                </c:pt>
                <c:pt idx="5866">
                  <c:v>2095.547</c:v>
                </c:pt>
                <c:pt idx="5867">
                  <c:v>2094.5309999999999</c:v>
                </c:pt>
                <c:pt idx="5868">
                  <c:v>2095.1559999999999</c:v>
                </c:pt>
                <c:pt idx="5869">
                  <c:v>2094.5309999999999</c:v>
                </c:pt>
                <c:pt idx="5870">
                  <c:v>2095.1559999999999</c:v>
                </c:pt>
                <c:pt idx="5871">
                  <c:v>2094.375</c:v>
                </c:pt>
                <c:pt idx="5872">
                  <c:v>2095.3910000000001</c:v>
                </c:pt>
                <c:pt idx="5873">
                  <c:v>2093.3589999999999</c:v>
                </c:pt>
                <c:pt idx="5874">
                  <c:v>2095</c:v>
                </c:pt>
                <c:pt idx="5875">
                  <c:v>2092.7339999999999</c:v>
                </c:pt>
                <c:pt idx="5876">
                  <c:v>2092.3440000000001</c:v>
                </c:pt>
                <c:pt idx="5877">
                  <c:v>2092.7339999999999</c:v>
                </c:pt>
                <c:pt idx="5878">
                  <c:v>2094.375</c:v>
                </c:pt>
                <c:pt idx="5879">
                  <c:v>2095.3910000000001</c:v>
                </c:pt>
                <c:pt idx="5880">
                  <c:v>2094.5309999999999</c:v>
                </c:pt>
                <c:pt idx="5881">
                  <c:v>2095.547</c:v>
                </c:pt>
                <c:pt idx="5882">
                  <c:v>2094.1410000000001</c:v>
                </c:pt>
                <c:pt idx="5883">
                  <c:v>2096.172</c:v>
                </c:pt>
                <c:pt idx="5884">
                  <c:v>2093.9839999999999</c:v>
                </c:pt>
                <c:pt idx="5885">
                  <c:v>2094.375</c:v>
                </c:pt>
                <c:pt idx="5886">
                  <c:v>2093.9839999999999</c:v>
                </c:pt>
                <c:pt idx="5887">
                  <c:v>2094.1410000000001</c:v>
                </c:pt>
                <c:pt idx="5888">
                  <c:v>2093.75</c:v>
                </c:pt>
                <c:pt idx="5889">
                  <c:v>2095.3910000000001</c:v>
                </c:pt>
                <c:pt idx="5890">
                  <c:v>2092.1869999999999</c:v>
                </c:pt>
                <c:pt idx="5891">
                  <c:v>2090.547</c:v>
                </c:pt>
                <c:pt idx="5892">
                  <c:v>2095.1559999999999</c:v>
                </c:pt>
                <c:pt idx="5893">
                  <c:v>2095</c:v>
                </c:pt>
                <c:pt idx="5894">
                  <c:v>2094.375</c:v>
                </c:pt>
                <c:pt idx="5895">
                  <c:v>2094.5309999999999</c:v>
                </c:pt>
                <c:pt idx="5896">
                  <c:v>2091.4059999999999</c:v>
                </c:pt>
                <c:pt idx="5897">
                  <c:v>2091.4059999999999</c:v>
                </c:pt>
                <c:pt idx="5898">
                  <c:v>2092.3440000000001</c:v>
                </c:pt>
                <c:pt idx="5899">
                  <c:v>2095.547</c:v>
                </c:pt>
                <c:pt idx="5900">
                  <c:v>2095.1559999999999</c:v>
                </c:pt>
                <c:pt idx="5901">
                  <c:v>2092.7339999999999</c:v>
                </c:pt>
                <c:pt idx="5902">
                  <c:v>2093.203</c:v>
                </c:pt>
                <c:pt idx="5903">
                  <c:v>2095</c:v>
                </c:pt>
                <c:pt idx="5904">
                  <c:v>2094.1410000000001</c:v>
                </c:pt>
                <c:pt idx="5905">
                  <c:v>2093.75</c:v>
                </c:pt>
                <c:pt idx="5906">
                  <c:v>2091.4059999999999</c:v>
                </c:pt>
                <c:pt idx="5907">
                  <c:v>2093.9839999999999</c:v>
                </c:pt>
                <c:pt idx="5908">
                  <c:v>2092.3440000000001</c:v>
                </c:pt>
                <c:pt idx="5909">
                  <c:v>2094.1410000000001</c:v>
                </c:pt>
                <c:pt idx="5910">
                  <c:v>2094.1410000000001</c:v>
                </c:pt>
                <c:pt idx="5911">
                  <c:v>2091.953</c:v>
                </c:pt>
                <c:pt idx="5912">
                  <c:v>2094.1410000000001</c:v>
                </c:pt>
                <c:pt idx="5913">
                  <c:v>2090.9369999999999</c:v>
                </c:pt>
                <c:pt idx="5914">
                  <c:v>2094.7660000000001</c:v>
                </c:pt>
                <c:pt idx="5915">
                  <c:v>2091.5619999999999</c:v>
                </c:pt>
                <c:pt idx="5916">
                  <c:v>2093.75</c:v>
                </c:pt>
                <c:pt idx="5917">
                  <c:v>2093.3589999999999</c:v>
                </c:pt>
                <c:pt idx="5918">
                  <c:v>2094.5309999999999</c:v>
                </c:pt>
                <c:pt idx="5919">
                  <c:v>2093.3589999999999</c:v>
                </c:pt>
                <c:pt idx="5920">
                  <c:v>2091.797</c:v>
                </c:pt>
                <c:pt idx="5921">
                  <c:v>2094.7660000000001</c:v>
                </c:pt>
                <c:pt idx="5922">
                  <c:v>2092.7339999999999</c:v>
                </c:pt>
                <c:pt idx="5923">
                  <c:v>2090.7809999999999</c:v>
                </c:pt>
                <c:pt idx="5924">
                  <c:v>2093.75</c:v>
                </c:pt>
                <c:pt idx="5925">
                  <c:v>2092.1869999999999</c:v>
                </c:pt>
                <c:pt idx="5926">
                  <c:v>2092.9690000000001</c:v>
                </c:pt>
                <c:pt idx="5927">
                  <c:v>2094.7660000000001</c:v>
                </c:pt>
                <c:pt idx="5928">
                  <c:v>2094.375</c:v>
                </c:pt>
                <c:pt idx="5929">
                  <c:v>2090.1559999999999</c:v>
                </c:pt>
                <c:pt idx="5930">
                  <c:v>2093.3589999999999</c:v>
                </c:pt>
                <c:pt idx="5931">
                  <c:v>2092.3440000000001</c:v>
                </c:pt>
                <c:pt idx="5932">
                  <c:v>2091.172</c:v>
                </c:pt>
                <c:pt idx="5933">
                  <c:v>2091.953</c:v>
                </c:pt>
                <c:pt idx="5934">
                  <c:v>2090.7809999999999</c:v>
                </c:pt>
                <c:pt idx="5935">
                  <c:v>2091.5619999999999</c:v>
                </c:pt>
                <c:pt idx="5936">
                  <c:v>2090.7809999999999</c:v>
                </c:pt>
                <c:pt idx="5937">
                  <c:v>2092.1869999999999</c:v>
                </c:pt>
                <c:pt idx="5938">
                  <c:v>2092.7339999999999</c:v>
                </c:pt>
                <c:pt idx="5939">
                  <c:v>2095</c:v>
                </c:pt>
                <c:pt idx="5940">
                  <c:v>2093.5940000000001</c:v>
                </c:pt>
                <c:pt idx="5941">
                  <c:v>2092.9690000000001</c:v>
                </c:pt>
                <c:pt idx="5942">
                  <c:v>2091.5619999999999</c:v>
                </c:pt>
                <c:pt idx="5943">
                  <c:v>2091.5619999999999</c:v>
                </c:pt>
                <c:pt idx="5944">
                  <c:v>2092.3440000000001</c:v>
                </c:pt>
                <c:pt idx="5945">
                  <c:v>2089.5309999999999</c:v>
                </c:pt>
                <c:pt idx="5946">
                  <c:v>2091.5619999999999</c:v>
                </c:pt>
                <c:pt idx="5947">
                  <c:v>2090.1559999999999</c:v>
                </c:pt>
                <c:pt idx="5948">
                  <c:v>2093.3589999999999</c:v>
                </c:pt>
                <c:pt idx="5949">
                  <c:v>2092.3440000000001</c:v>
                </c:pt>
                <c:pt idx="5950">
                  <c:v>2091.953</c:v>
                </c:pt>
                <c:pt idx="5951">
                  <c:v>2090</c:v>
                </c:pt>
                <c:pt idx="5952">
                  <c:v>2093.203</c:v>
                </c:pt>
                <c:pt idx="5953">
                  <c:v>2091.797</c:v>
                </c:pt>
                <c:pt idx="5954">
                  <c:v>2091.4059999999999</c:v>
                </c:pt>
                <c:pt idx="5955">
                  <c:v>2090.1559999999999</c:v>
                </c:pt>
                <c:pt idx="5956">
                  <c:v>2092.1869999999999</c:v>
                </c:pt>
                <c:pt idx="5957">
                  <c:v>2092.578</c:v>
                </c:pt>
                <c:pt idx="5958">
                  <c:v>2094.5309999999999</c:v>
                </c:pt>
                <c:pt idx="5959">
                  <c:v>2093.203</c:v>
                </c:pt>
                <c:pt idx="5960">
                  <c:v>2093.9839999999999</c:v>
                </c:pt>
                <c:pt idx="5961">
                  <c:v>2092.3440000000001</c:v>
                </c:pt>
                <c:pt idx="5962">
                  <c:v>2092.3440000000001</c:v>
                </c:pt>
                <c:pt idx="5963">
                  <c:v>2092.1869999999999</c:v>
                </c:pt>
                <c:pt idx="5964">
                  <c:v>2093.203</c:v>
                </c:pt>
                <c:pt idx="5965">
                  <c:v>2090.7809999999999</c:v>
                </c:pt>
                <c:pt idx="5966">
                  <c:v>2093.203</c:v>
                </c:pt>
                <c:pt idx="5967">
                  <c:v>2090.7809999999999</c:v>
                </c:pt>
                <c:pt idx="5968">
                  <c:v>2092.7339999999999</c:v>
                </c:pt>
                <c:pt idx="5969">
                  <c:v>2091.5619999999999</c:v>
                </c:pt>
                <c:pt idx="5970">
                  <c:v>2093.9839999999999</c:v>
                </c:pt>
                <c:pt idx="5971">
                  <c:v>2092.1869999999999</c:v>
                </c:pt>
                <c:pt idx="5972">
                  <c:v>2090.7809999999999</c:v>
                </c:pt>
                <c:pt idx="5973">
                  <c:v>2091.797</c:v>
                </c:pt>
                <c:pt idx="5974">
                  <c:v>2093.5940000000001</c:v>
                </c:pt>
                <c:pt idx="5975">
                  <c:v>2093.203</c:v>
                </c:pt>
                <c:pt idx="5976">
                  <c:v>2094.7660000000001</c:v>
                </c:pt>
                <c:pt idx="5977">
                  <c:v>2090.7809999999999</c:v>
                </c:pt>
                <c:pt idx="5978">
                  <c:v>2093.5940000000001</c:v>
                </c:pt>
                <c:pt idx="5979">
                  <c:v>2090.9369999999999</c:v>
                </c:pt>
                <c:pt idx="5980">
                  <c:v>2093.5940000000001</c:v>
                </c:pt>
                <c:pt idx="5981">
                  <c:v>2091.5619999999999</c:v>
                </c:pt>
                <c:pt idx="5982">
                  <c:v>2092.7339999999999</c:v>
                </c:pt>
                <c:pt idx="5983">
                  <c:v>2091.5619999999999</c:v>
                </c:pt>
                <c:pt idx="5984">
                  <c:v>2092.1869999999999</c:v>
                </c:pt>
                <c:pt idx="5985">
                  <c:v>2091.953</c:v>
                </c:pt>
                <c:pt idx="5986">
                  <c:v>2094.1410000000001</c:v>
                </c:pt>
                <c:pt idx="5987">
                  <c:v>2092.578</c:v>
                </c:pt>
                <c:pt idx="5988">
                  <c:v>2090.9369999999999</c:v>
                </c:pt>
                <c:pt idx="5989">
                  <c:v>2091.172</c:v>
                </c:pt>
                <c:pt idx="5990">
                  <c:v>2091.4059999999999</c:v>
                </c:pt>
                <c:pt idx="5991">
                  <c:v>2092.7339999999999</c:v>
                </c:pt>
                <c:pt idx="5992">
                  <c:v>2091.172</c:v>
                </c:pt>
                <c:pt idx="5993">
                  <c:v>2092.578</c:v>
                </c:pt>
                <c:pt idx="5994">
                  <c:v>2093.9839999999999</c:v>
                </c:pt>
                <c:pt idx="5995">
                  <c:v>2092.3440000000001</c:v>
                </c:pt>
                <c:pt idx="5996">
                  <c:v>2092.578</c:v>
                </c:pt>
                <c:pt idx="5997">
                  <c:v>2090.547</c:v>
                </c:pt>
                <c:pt idx="5998">
                  <c:v>2089.1410000000001</c:v>
                </c:pt>
                <c:pt idx="5999">
                  <c:v>2090.7809999999999</c:v>
                </c:pt>
                <c:pt idx="6000">
                  <c:v>2092.578</c:v>
                </c:pt>
                <c:pt idx="6001">
                  <c:v>2093.75</c:v>
                </c:pt>
                <c:pt idx="6002">
                  <c:v>2092.7339999999999</c:v>
                </c:pt>
                <c:pt idx="6003">
                  <c:v>2090.7809999999999</c:v>
                </c:pt>
                <c:pt idx="6004">
                  <c:v>2090.7809999999999</c:v>
                </c:pt>
                <c:pt idx="6005">
                  <c:v>2091.5619999999999</c:v>
                </c:pt>
                <c:pt idx="6006">
                  <c:v>2089.5309999999999</c:v>
                </c:pt>
                <c:pt idx="6007">
                  <c:v>2088.5940000000001</c:v>
                </c:pt>
                <c:pt idx="6008">
                  <c:v>2090.9369999999999</c:v>
                </c:pt>
                <c:pt idx="6009">
                  <c:v>2091.4059999999999</c:v>
                </c:pt>
                <c:pt idx="6010">
                  <c:v>2089.375</c:v>
                </c:pt>
                <c:pt idx="6011">
                  <c:v>2088.3589999999999</c:v>
                </c:pt>
                <c:pt idx="6012">
                  <c:v>2090</c:v>
                </c:pt>
                <c:pt idx="6013">
                  <c:v>2089.375</c:v>
                </c:pt>
                <c:pt idx="6014">
                  <c:v>2090.3910000000001</c:v>
                </c:pt>
                <c:pt idx="6015">
                  <c:v>2088.3589999999999</c:v>
                </c:pt>
                <c:pt idx="6016">
                  <c:v>2093.203</c:v>
                </c:pt>
                <c:pt idx="6017">
                  <c:v>2090.7809999999999</c:v>
                </c:pt>
                <c:pt idx="6018">
                  <c:v>2088.9839999999999</c:v>
                </c:pt>
                <c:pt idx="6019">
                  <c:v>2089.5309999999999</c:v>
                </c:pt>
                <c:pt idx="6020">
                  <c:v>2090.1559999999999</c:v>
                </c:pt>
                <c:pt idx="6021">
                  <c:v>2092.7339999999999</c:v>
                </c:pt>
                <c:pt idx="6022">
                  <c:v>2089.5309999999999</c:v>
                </c:pt>
                <c:pt idx="6023">
                  <c:v>2092.578</c:v>
                </c:pt>
                <c:pt idx="6024">
                  <c:v>2090</c:v>
                </c:pt>
                <c:pt idx="6025">
                  <c:v>2089.1410000000001</c:v>
                </c:pt>
                <c:pt idx="6026">
                  <c:v>2090</c:v>
                </c:pt>
                <c:pt idx="6027">
                  <c:v>2090.1559999999999</c:v>
                </c:pt>
                <c:pt idx="6028">
                  <c:v>2089.7660000000001</c:v>
                </c:pt>
                <c:pt idx="6029">
                  <c:v>2090.1559999999999</c:v>
                </c:pt>
                <c:pt idx="6030">
                  <c:v>2090.547</c:v>
                </c:pt>
                <c:pt idx="6031">
                  <c:v>2087.578</c:v>
                </c:pt>
                <c:pt idx="6032">
                  <c:v>2090</c:v>
                </c:pt>
                <c:pt idx="6033">
                  <c:v>2089.5309999999999</c:v>
                </c:pt>
                <c:pt idx="6034">
                  <c:v>2089.1410000000001</c:v>
                </c:pt>
                <c:pt idx="6035">
                  <c:v>2090</c:v>
                </c:pt>
                <c:pt idx="6036">
                  <c:v>2090.547</c:v>
                </c:pt>
                <c:pt idx="6037">
                  <c:v>2088.75</c:v>
                </c:pt>
                <c:pt idx="6038">
                  <c:v>2090.3910000000001</c:v>
                </c:pt>
                <c:pt idx="6039">
                  <c:v>2086.5619999999999</c:v>
                </c:pt>
                <c:pt idx="6040">
                  <c:v>2090.7809999999999</c:v>
                </c:pt>
                <c:pt idx="6041">
                  <c:v>2088.5940000000001</c:v>
                </c:pt>
                <c:pt idx="6042">
                  <c:v>2088.75</c:v>
                </c:pt>
                <c:pt idx="6043">
                  <c:v>2088.203</c:v>
                </c:pt>
                <c:pt idx="6044">
                  <c:v>2090</c:v>
                </c:pt>
                <c:pt idx="6045">
                  <c:v>2094.375</c:v>
                </c:pt>
                <c:pt idx="6046">
                  <c:v>2088.75</c:v>
                </c:pt>
                <c:pt idx="6047">
                  <c:v>2088.75</c:v>
                </c:pt>
                <c:pt idx="6048">
                  <c:v>2090.547</c:v>
                </c:pt>
                <c:pt idx="6049">
                  <c:v>2092.1869999999999</c:v>
                </c:pt>
                <c:pt idx="6050">
                  <c:v>2090.7809999999999</c:v>
                </c:pt>
                <c:pt idx="6051">
                  <c:v>2090.9369999999999</c:v>
                </c:pt>
                <c:pt idx="6052">
                  <c:v>2090.7809999999999</c:v>
                </c:pt>
                <c:pt idx="6053">
                  <c:v>2088.75</c:v>
                </c:pt>
                <c:pt idx="6054">
                  <c:v>2090.1559999999999</c:v>
                </c:pt>
                <c:pt idx="6055">
                  <c:v>2090.7809999999999</c:v>
                </c:pt>
                <c:pt idx="6056">
                  <c:v>2090</c:v>
                </c:pt>
                <c:pt idx="6057">
                  <c:v>2091.953</c:v>
                </c:pt>
                <c:pt idx="6058">
                  <c:v>2091.172</c:v>
                </c:pt>
                <c:pt idx="6059">
                  <c:v>2090.1559999999999</c:v>
                </c:pt>
                <c:pt idx="6060">
                  <c:v>2089.375</c:v>
                </c:pt>
                <c:pt idx="6061">
                  <c:v>2090.9369999999999</c:v>
                </c:pt>
                <c:pt idx="6062">
                  <c:v>2090.7809999999999</c:v>
                </c:pt>
                <c:pt idx="6063">
                  <c:v>2092.7339999999999</c:v>
                </c:pt>
                <c:pt idx="6064">
                  <c:v>2091.4059999999999</c:v>
                </c:pt>
                <c:pt idx="6065">
                  <c:v>2091.953</c:v>
                </c:pt>
                <c:pt idx="6066">
                  <c:v>2090.3910000000001</c:v>
                </c:pt>
                <c:pt idx="6067">
                  <c:v>2088.9839999999999</c:v>
                </c:pt>
                <c:pt idx="6068">
                  <c:v>2090.7809999999999</c:v>
                </c:pt>
                <c:pt idx="6069">
                  <c:v>2087.1869999999999</c:v>
                </c:pt>
                <c:pt idx="6070">
                  <c:v>2091.5619999999999</c:v>
                </c:pt>
                <c:pt idx="6071">
                  <c:v>2090.1559999999999</c:v>
                </c:pt>
                <c:pt idx="6072">
                  <c:v>2090.3910000000001</c:v>
                </c:pt>
                <c:pt idx="6073">
                  <c:v>2090.3910000000001</c:v>
                </c:pt>
                <c:pt idx="6074">
                  <c:v>2090.1559999999999</c:v>
                </c:pt>
                <c:pt idx="6075">
                  <c:v>2092.3440000000001</c:v>
                </c:pt>
                <c:pt idx="6076">
                  <c:v>2090.547</c:v>
                </c:pt>
                <c:pt idx="6077">
                  <c:v>2088.75</c:v>
                </c:pt>
                <c:pt idx="6078">
                  <c:v>2091.797</c:v>
                </c:pt>
                <c:pt idx="6079">
                  <c:v>2090</c:v>
                </c:pt>
                <c:pt idx="6080">
                  <c:v>2088.9839999999999</c:v>
                </c:pt>
                <c:pt idx="6081">
                  <c:v>2089.375</c:v>
                </c:pt>
                <c:pt idx="6082">
                  <c:v>2087.1869999999999</c:v>
                </c:pt>
                <c:pt idx="6083">
                  <c:v>2088.203</c:v>
                </c:pt>
                <c:pt idx="6084">
                  <c:v>2087.7339999999999</c:v>
                </c:pt>
                <c:pt idx="6085">
                  <c:v>2090</c:v>
                </c:pt>
                <c:pt idx="6086">
                  <c:v>2087.7339999999999</c:v>
                </c:pt>
                <c:pt idx="6087">
                  <c:v>2090.3910000000001</c:v>
                </c:pt>
                <c:pt idx="6088">
                  <c:v>2087.7339999999999</c:v>
                </c:pt>
                <c:pt idx="6089">
                  <c:v>2088.75</c:v>
                </c:pt>
                <c:pt idx="6090">
                  <c:v>2088.5940000000001</c:v>
                </c:pt>
                <c:pt idx="6091">
                  <c:v>2087.1869999999999</c:v>
                </c:pt>
                <c:pt idx="6092">
                  <c:v>2088.9839999999999</c:v>
                </c:pt>
                <c:pt idx="6093">
                  <c:v>2086.797</c:v>
                </c:pt>
                <c:pt idx="6094">
                  <c:v>2088.3589999999999</c:v>
                </c:pt>
                <c:pt idx="6095">
                  <c:v>2087.578</c:v>
                </c:pt>
                <c:pt idx="6096">
                  <c:v>2086.5619999999999</c:v>
                </c:pt>
                <c:pt idx="6097">
                  <c:v>2089.1410000000001</c:v>
                </c:pt>
                <c:pt idx="6098">
                  <c:v>2089.5309999999999</c:v>
                </c:pt>
                <c:pt idx="6099">
                  <c:v>2088.75</c:v>
                </c:pt>
                <c:pt idx="6100">
                  <c:v>2085.7809999999999</c:v>
                </c:pt>
                <c:pt idx="6101">
                  <c:v>2087.7339999999999</c:v>
                </c:pt>
                <c:pt idx="6102">
                  <c:v>2087.1869999999999</c:v>
                </c:pt>
                <c:pt idx="6103">
                  <c:v>2084.375</c:v>
                </c:pt>
                <c:pt idx="6104">
                  <c:v>2086.797</c:v>
                </c:pt>
                <c:pt idx="6105">
                  <c:v>2085.1559999999999</c:v>
                </c:pt>
                <c:pt idx="6106">
                  <c:v>2086.172</c:v>
                </c:pt>
                <c:pt idx="6107">
                  <c:v>2085.3910000000001</c:v>
                </c:pt>
                <c:pt idx="6108">
                  <c:v>2088.5940000000001</c:v>
                </c:pt>
                <c:pt idx="6109">
                  <c:v>2084.375</c:v>
                </c:pt>
                <c:pt idx="6110">
                  <c:v>2084.7660000000001</c:v>
                </c:pt>
                <c:pt idx="6111">
                  <c:v>2088.203</c:v>
                </c:pt>
                <c:pt idx="6112">
                  <c:v>2087.7339999999999</c:v>
                </c:pt>
                <c:pt idx="6113">
                  <c:v>2083.3589999999999</c:v>
                </c:pt>
                <c:pt idx="6114">
                  <c:v>2085</c:v>
                </c:pt>
                <c:pt idx="6115">
                  <c:v>2087.1869999999999</c:v>
                </c:pt>
                <c:pt idx="6116">
                  <c:v>2087.3440000000001</c:v>
                </c:pt>
                <c:pt idx="6117">
                  <c:v>2086.5619999999999</c:v>
                </c:pt>
                <c:pt idx="6118">
                  <c:v>2085.9369999999999</c:v>
                </c:pt>
                <c:pt idx="6119">
                  <c:v>2084.7660000000001</c:v>
                </c:pt>
                <c:pt idx="6120">
                  <c:v>2087.3440000000001</c:v>
                </c:pt>
                <c:pt idx="6121">
                  <c:v>2085.3910000000001</c:v>
                </c:pt>
                <c:pt idx="6122">
                  <c:v>2087.3440000000001</c:v>
                </c:pt>
                <c:pt idx="6123">
                  <c:v>2085.9369999999999</c:v>
                </c:pt>
                <c:pt idx="6124">
                  <c:v>2087.578</c:v>
                </c:pt>
                <c:pt idx="6125">
                  <c:v>2085.547</c:v>
                </c:pt>
                <c:pt idx="6126">
                  <c:v>2086.4059999999999</c:v>
                </c:pt>
                <c:pt idx="6127">
                  <c:v>2087.7339999999999</c:v>
                </c:pt>
                <c:pt idx="6128">
                  <c:v>2089.5309999999999</c:v>
                </c:pt>
                <c:pt idx="6129">
                  <c:v>2086.5619999999999</c:v>
                </c:pt>
                <c:pt idx="6130">
                  <c:v>2085.3910000000001</c:v>
                </c:pt>
                <c:pt idx="6131">
                  <c:v>2085.3910000000001</c:v>
                </c:pt>
                <c:pt idx="6132">
                  <c:v>2086.172</c:v>
                </c:pt>
                <c:pt idx="6133">
                  <c:v>2085.3910000000001</c:v>
                </c:pt>
                <c:pt idx="6134">
                  <c:v>2092.7339999999999</c:v>
                </c:pt>
                <c:pt idx="6135">
                  <c:v>2092.3440000000001</c:v>
                </c:pt>
                <c:pt idx="6136">
                  <c:v>2089.7660000000001</c:v>
                </c:pt>
                <c:pt idx="6137">
                  <c:v>2084.5309999999999</c:v>
                </c:pt>
                <c:pt idx="6138">
                  <c:v>2085.9369999999999</c:v>
                </c:pt>
                <c:pt idx="6139">
                  <c:v>2087.578</c:v>
                </c:pt>
                <c:pt idx="6140">
                  <c:v>2088.3589999999999</c:v>
                </c:pt>
                <c:pt idx="6141">
                  <c:v>2088.203</c:v>
                </c:pt>
                <c:pt idx="6142">
                  <c:v>2088.3589999999999</c:v>
                </c:pt>
                <c:pt idx="6143">
                  <c:v>2087.578</c:v>
                </c:pt>
                <c:pt idx="6144">
                  <c:v>2086.4059999999999</c:v>
                </c:pt>
                <c:pt idx="6145">
                  <c:v>2087.578</c:v>
                </c:pt>
                <c:pt idx="6146">
                  <c:v>2085</c:v>
                </c:pt>
                <c:pt idx="6147">
                  <c:v>2086.4059999999999</c:v>
                </c:pt>
                <c:pt idx="6148">
                  <c:v>2088.5940000000001</c:v>
                </c:pt>
                <c:pt idx="6149">
                  <c:v>2087.1869999999999</c:v>
                </c:pt>
                <c:pt idx="6150">
                  <c:v>2086.4059999999999</c:v>
                </c:pt>
                <c:pt idx="6151">
                  <c:v>2085.7809999999999</c:v>
                </c:pt>
                <c:pt idx="6152">
                  <c:v>2088.5940000000001</c:v>
                </c:pt>
                <c:pt idx="6153">
                  <c:v>2089.7660000000001</c:v>
                </c:pt>
                <c:pt idx="6154">
                  <c:v>2089.1410000000001</c:v>
                </c:pt>
                <c:pt idx="6155">
                  <c:v>2089.5309999999999</c:v>
                </c:pt>
                <c:pt idx="6156">
                  <c:v>2088.75</c:v>
                </c:pt>
                <c:pt idx="6157">
                  <c:v>2087.9690000000001</c:v>
                </c:pt>
                <c:pt idx="6158">
                  <c:v>2086.4059999999999</c:v>
                </c:pt>
                <c:pt idx="6159">
                  <c:v>2087.578</c:v>
                </c:pt>
                <c:pt idx="6160">
                  <c:v>2085.1559999999999</c:v>
                </c:pt>
                <c:pt idx="6161">
                  <c:v>2086.172</c:v>
                </c:pt>
                <c:pt idx="6162">
                  <c:v>2086.172</c:v>
                </c:pt>
                <c:pt idx="6163">
                  <c:v>2086.797</c:v>
                </c:pt>
                <c:pt idx="6164">
                  <c:v>2088.75</c:v>
                </c:pt>
                <c:pt idx="6165">
                  <c:v>2088.75</c:v>
                </c:pt>
                <c:pt idx="6166">
                  <c:v>2086.953</c:v>
                </c:pt>
                <c:pt idx="6167">
                  <c:v>2086.4059999999999</c:v>
                </c:pt>
                <c:pt idx="6168">
                  <c:v>2086.172</c:v>
                </c:pt>
                <c:pt idx="6169">
                  <c:v>2087.1869999999999</c:v>
                </c:pt>
                <c:pt idx="6170">
                  <c:v>2087.7339999999999</c:v>
                </c:pt>
                <c:pt idx="6171">
                  <c:v>2088.3589999999999</c:v>
                </c:pt>
                <c:pt idx="6172">
                  <c:v>2085.7809999999999</c:v>
                </c:pt>
                <c:pt idx="6173">
                  <c:v>2088.3589999999999</c:v>
                </c:pt>
                <c:pt idx="6174">
                  <c:v>2088.203</c:v>
                </c:pt>
                <c:pt idx="6175">
                  <c:v>2087.7339999999999</c:v>
                </c:pt>
                <c:pt idx="6176">
                  <c:v>2086.172</c:v>
                </c:pt>
                <c:pt idx="6177">
                  <c:v>2087.3440000000001</c:v>
                </c:pt>
                <c:pt idx="6178">
                  <c:v>2086.4059999999999</c:v>
                </c:pt>
                <c:pt idx="6179">
                  <c:v>2086.953</c:v>
                </c:pt>
                <c:pt idx="6180">
                  <c:v>2087.7339999999999</c:v>
                </c:pt>
                <c:pt idx="6181">
                  <c:v>2088.3589999999999</c:v>
                </c:pt>
                <c:pt idx="6182">
                  <c:v>2085.7809999999999</c:v>
                </c:pt>
                <c:pt idx="6183">
                  <c:v>2087.578</c:v>
                </c:pt>
                <c:pt idx="6184">
                  <c:v>2086.5619999999999</c:v>
                </c:pt>
                <c:pt idx="6185">
                  <c:v>2086.172</c:v>
                </c:pt>
                <c:pt idx="6186">
                  <c:v>2086.953</c:v>
                </c:pt>
                <c:pt idx="6187">
                  <c:v>2087.3440000000001</c:v>
                </c:pt>
                <c:pt idx="6188">
                  <c:v>2086.953</c:v>
                </c:pt>
                <c:pt idx="6189">
                  <c:v>2088.9839999999999</c:v>
                </c:pt>
                <c:pt idx="6190">
                  <c:v>2087.1869999999999</c:v>
                </c:pt>
                <c:pt idx="6191">
                  <c:v>2086.797</c:v>
                </c:pt>
                <c:pt idx="6192">
                  <c:v>2086.172</c:v>
                </c:pt>
                <c:pt idx="6193">
                  <c:v>2086.4059999999999</c:v>
                </c:pt>
                <c:pt idx="6194">
                  <c:v>2086.172</c:v>
                </c:pt>
                <c:pt idx="6195">
                  <c:v>2087.3440000000001</c:v>
                </c:pt>
                <c:pt idx="6196">
                  <c:v>2088.75</c:v>
                </c:pt>
                <c:pt idx="6197">
                  <c:v>2086.172</c:v>
                </c:pt>
                <c:pt idx="6198">
                  <c:v>2084.5309999999999</c:v>
                </c:pt>
                <c:pt idx="6199">
                  <c:v>2089.5309999999999</c:v>
                </c:pt>
                <c:pt idx="6200">
                  <c:v>2086.172</c:v>
                </c:pt>
                <c:pt idx="6201">
                  <c:v>2087.1869999999999</c:v>
                </c:pt>
                <c:pt idx="6202">
                  <c:v>2088.75</c:v>
                </c:pt>
                <c:pt idx="6203">
                  <c:v>2085.7809999999999</c:v>
                </c:pt>
                <c:pt idx="6204">
                  <c:v>2087.578</c:v>
                </c:pt>
                <c:pt idx="6205">
                  <c:v>2087.1869999999999</c:v>
                </c:pt>
                <c:pt idx="6206">
                  <c:v>2087.7339999999999</c:v>
                </c:pt>
                <c:pt idx="6207">
                  <c:v>2084.5309999999999</c:v>
                </c:pt>
                <c:pt idx="6208">
                  <c:v>2086.5619999999999</c:v>
                </c:pt>
                <c:pt idx="6209">
                  <c:v>2088.3589999999999</c:v>
                </c:pt>
                <c:pt idx="6210">
                  <c:v>2087.578</c:v>
                </c:pt>
                <c:pt idx="6211">
                  <c:v>2087.1869999999999</c:v>
                </c:pt>
                <c:pt idx="6212">
                  <c:v>2089.7660000000001</c:v>
                </c:pt>
                <c:pt idx="6213">
                  <c:v>2086.797</c:v>
                </c:pt>
                <c:pt idx="6214">
                  <c:v>2086.4059999999999</c:v>
                </c:pt>
                <c:pt idx="6215">
                  <c:v>2085.9369999999999</c:v>
                </c:pt>
                <c:pt idx="6216">
                  <c:v>2084.7660000000001</c:v>
                </c:pt>
                <c:pt idx="6217">
                  <c:v>2087.7339999999999</c:v>
                </c:pt>
                <c:pt idx="6218">
                  <c:v>2088.203</c:v>
                </c:pt>
                <c:pt idx="6219">
                  <c:v>2089.375</c:v>
                </c:pt>
                <c:pt idx="6220">
                  <c:v>2086.4059999999999</c:v>
                </c:pt>
                <c:pt idx="6221">
                  <c:v>2086.5619999999999</c:v>
                </c:pt>
                <c:pt idx="6222">
                  <c:v>2086.172</c:v>
                </c:pt>
                <c:pt idx="6223">
                  <c:v>2089.1410000000001</c:v>
                </c:pt>
                <c:pt idx="6224">
                  <c:v>2087.7339999999999</c:v>
                </c:pt>
                <c:pt idx="6225">
                  <c:v>2085.3910000000001</c:v>
                </c:pt>
                <c:pt idx="6226">
                  <c:v>2088.9839999999999</c:v>
                </c:pt>
                <c:pt idx="6227">
                  <c:v>2088.9839999999999</c:v>
                </c:pt>
                <c:pt idx="6228">
                  <c:v>2088.5940000000001</c:v>
                </c:pt>
                <c:pt idx="6229">
                  <c:v>2087.9690000000001</c:v>
                </c:pt>
                <c:pt idx="6230">
                  <c:v>2086.953</c:v>
                </c:pt>
                <c:pt idx="6231">
                  <c:v>2086.797</c:v>
                </c:pt>
                <c:pt idx="6232">
                  <c:v>2087.9690000000001</c:v>
                </c:pt>
                <c:pt idx="6233">
                  <c:v>2086.4059999999999</c:v>
                </c:pt>
                <c:pt idx="6234">
                  <c:v>2086.172</c:v>
                </c:pt>
                <c:pt idx="6235">
                  <c:v>2086.797</c:v>
                </c:pt>
                <c:pt idx="6236">
                  <c:v>2085</c:v>
                </c:pt>
                <c:pt idx="6237">
                  <c:v>2086.5619999999999</c:v>
                </c:pt>
                <c:pt idx="6238">
                  <c:v>2086.797</c:v>
                </c:pt>
                <c:pt idx="6239">
                  <c:v>2085.1559999999999</c:v>
                </c:pt>
                <c:pt idx="6240">
                  <c:v>2087.3440000000001</c:v>
                </c:pt>
                <c:pt idx="6241">
                  <c:v>2083.75</c:v>
                </c:pt>
                <c:pt idx="6242">
                  <c:v>2086.4059999999999</c:v>
                </c:pt>
                <c:pt idx="6243">
                  <c:v>2086.172</c:v>
                </c:pt>
                <c:pt idx="6244">
                  <c:v>2083.5940000000001</c:v>
                </c:pt>
                <c:pt idx="6245">
                  <c:v>2086.172</c:v>
                </c:pt>
                <c:pt idx="6246">
                  <c:v>2085.1559999999999</c:v>
                </c:pt>
                <c:pt idx="6247">
                  <c:v>2086.797</c:v>
                </c:pt>
                <c:pt idx="6248">
                  <c:v>2085.9369999999999</c:v>
                </c:pt>
                <c:pt idx="6249">
                  <c:v>2083.9839999999999</c:v>
                </c:pt>
                <c:pt idx="6250">
                  <c:v>2086.172</c:v>
                </c:pt>
                <c:pt idx="6251">
                  <c:v>2087.3440000000001</c:v>
                </c:pt>
                <c:pt idx="6252">
                  <c:v>2086.797</c:v>
                </c:pt>
                <c:pt idx="6253">
                  <c:v>2086.4059999999999</c:v>
                </c:pt>
                <c:pt idx="6254">
                  <c:v>2086.172</c:v>
                </c:pt>
                <c:pt idx="6255">
                  <c:v>2085.1559999999999</c:v>
                </c:pt>
                <c:pt idx="6256">
                  <c:v>2088.203</c:v>
                </c:pt>
                <c:pt idx="6257">
                  <c:v>2086.5619999999999</c:v>
                </c:pt>
                <c:pt idx="6258">
                  <c:v>2083.75</c:v>
                </c:pt>
                <c:pt idx="6259">
                  <c:v>2084.7660000000001</c:v>
                </c:pt>
                <c:pt idx="6260">
                  <c:v>2087.578</c:v>
                </c:pt>
                <c:pt idx="6261">
                  <c:v>2088.3589999999999</c:v>
                </c:pt>
                <c:pt idx="6262">
                  <c:v>2085.3910000000001</c:v>
                </c:pt>
                <c:pt idx="6263">
                  <c:v>2085.9369999999999</c:v>
                </c:pt>
                <c:pt idx="6264">
                  <c:v>2086.797</c:v>
                </c:pt>
                <c:pt idx="6265">
                  <c:v>2087.1869999999999</c:v>
                </c:pt>
                <c:pt idx="6266">
                  <c:v>2087.1869999999999</c:v>
                </c:pt>
                <c:pt idx="6267">
                  <c:v>2088.75</c:v>
                </c:pt>
                <c:pt idx="6268">
                  <c:v>2087.9690000000001</c:v>
                </c:pt>
                <c:pt idx="6269">
                  <c:v>2087.578</c:v>
                </c:pt>
                <c:pt idx="6270">
                  <c:v>2085.9369999999999</c:v>
                </c:pt>
                <c:pt idx="6271">
                  <c:v>2088.203</c:v>
                </c:pt>
                <c:pt idx="6272">
                  <c:v>2087.1869999999999</c:v>
                </c:pt>
                <c:pt idx="6273">
                  <c:v>2084.7660000000001</c:v>
                </c:pt>
                <c:pt idx="6274">
                  <c:v>2087.3440000000001</c:v>
                </c:pt>
                <c:pt idx="6275">
                  <c:v>2087.1869999999999</c:v>
                </c:pt>
                <c:pt idx="6276">
                  <c:v>2086.4059999999999</c:v>
                </c:pt>
                <c:pt idx="6277">
                  <c:v>2086.953</c:v>
                </c:pt>
                <c:pt idx="6278">
                  <c:v>2090.9369999999999</c:v>
                </c:pt>
                <c:pt idx="6279">
                  <c:v>2087.1869999999999</c:v>
                </c:pt>
                <c:pt idx="6280">
                  <c:v>2086.953</c:v>
                </c:pt>
                <c:pt idx="6281">
                  <c:v>2089.1410000000001</c:v>
                </c:pt>
                <c:pt idx="6282">
                  <c:v>2088.203</c:v>
                </c:pt>
                <c:pt idx="6283">
                  <c:v>2088.9839999999999</c:v>
                </c:pt>
                <c:pt idx="6284">
                  <c:v>2087.9690000000001</c:v>
                </c:pt>
                <c:pt idx="6285">
                  <c:v>2090.547</c:v>
                </c:pt>
                <c:pt idx="6286">
                  <c:v>2090.3910000000001</c:v>
                </c:pt>
                <c:pt idx="6287">
                  <c:v>2088.75</c:v>
                </c:pt>
                <c:pt idx="6288">
                  <c:v>2088.5940000000001</c:v>
                </c:pt>
                <c:pt idx="6289">
                  <c:v>2092.1869999999999</c:v>
                </c:pt>
                <c:pt idx="6290">
                  <c:v>2091.5619999999999</c:v>
                </c:pt>
                <c:pt idx="6291">
                  <c:v>2093.203</c:v>
                </c:pt>
                <c:pt idx="6292">
                  <c:v>2090.3910000000001</c:v>
                </c:pt>
                <c:pt idx="6293">
                  <c:v>2090.9369999999999</c:v>
                </c:pt>
                <c:pt idx="6294">
                  <c:v>2092.9690000000001</c:v>
                </c:pt>
                <c:pt idx="6295">
                  <c:v>2092.9690000000001</c:v>
                </c:pt>
                <c:pt idx="6296">
                  <c:v>2090.1559999999999</c:v>
                </c:pt>
                <c:pt idx="6297">
                  <c:v>2090.1559999999999</c:v>
                </c:pt>
                <c:pt idx="6298">
                  <c:v>2092.578</c:v>
                </c:pt>
                <c:pt idx="6299">
                  <c:v>2089.5309999999999</c:v>
                </c:pt>
                <c:pt idx="6300">
                  <c:v>2091.4059999999999</c:v>
                </c:pt>
                <c:pt idx="6301">
                  <c:v>2090.9369999999999</c:v>
                </c:pt>
                <c:pt idx="6302">
                  <c:v>2091.953</c:v>
                </c:pt>
                <c:pt idx="6303">
                  <c:v>2090.547</c:v>
                </c:pt>
                <c:pt idx="6304">
                  <c:v>2091.953</c:v>
                </c:pt>
                <c:pt idx="6305">
                  <c:v>2090.1559999999999</c:v>
                </c:pt>
                <c:pt idx="6306">
                  <c:v>2090.1559999999999</c:v>
                </c:pt>
                <c:pt idx="6307">
                  <c:v>2090.1559999999999</c:v>
                </c:pt>
                <c:pt idx="6308">
                  <c:v>2088.3589999999999</c:v>
                </c:pt>
                <c:pt idx="6309">
                  <c:v>2091.172</c:v>
                </c:pt>
                <c:pt idx="6310">
                  <c:v>2090</c:v>
                </c:pt>
                <c:pt idx="6311">
                  <c:v>2088.3589999999999</c:v>
                </c:pt>
                <c:pt idx="6312">
                  <c:v>2088.9839999999999</c:v>
                </c:pt>
                <c:pt idx="6313">
                  <c:v>2087.9690000000001</c:v>
                </c:pt>
                <c:pt idx="6314">
                  <c:v>2088.203</c:v>
                </c:pt>
                <c:pt idx="6315">
                  <c:v>2087.9690000000001</c:v>
                </c:pt>
                <c:pt idx="6316">
                  <c:v>2088.3589999999999</c:v>
                </c:pt>
                <c:pt idx="6317">
                  <c:v>2088.75</c:v>
                </c:pt>
                <c:pt idx="6318">
                  <c:v>2086.953</c:v>
                </c:pt>
                <c:pt idx="6319">
                  <c:v>2089.1410000000001</c:v>
                </c:pt>
                <c:pt idx="6320">
                  <c:v>2089.5309999999999</c:v>
                </c:pt>
                <c:pt idx="6321">
                  <c:v>2087.1869999999999</c:v>
                </c:pt>
                <c:pt idx="6322">
                  <c:v>2086.172</c:v>
                </c:pt>
                <c:pt idx="6323">
                  <c:v>2090.1559999999999</c:v>
                </c:pt>
                <c:pt idx="6324">
                  <c:v>2087.578</c:v>
                </c:pt>
                <c:pt idx="6325">
                  <c:v>2089.375</c:v>
                </c:pt>
                <c:pt idx="6326">
                  <c:v>2087.1869999999999</c:v>
                </c:pt>
                <c:pt idx="6327">
                  <c:v>2088.75</c:v>
                </c:pt>
                <c:pt idx="6328">
                  <c:v>2086.4059999999999</c:v>
                </c:pt>
                <c:pt idx="6329">
                  <c:v>2087.1869999999999</c:v>
                </c:pt>
                <c:pt idx="6330">
                  <c:v>2085.3910000000001</c:v>
                </c:pt>
                <c:pt idx="6331">
                  <c:v>2086.4059999999999</c:v>
                </c:pt>
                <c:pt idx="6332">
                  <c:v>2086.4059999999999</c:v>
                </c:pt>
                <c:pt idx="6333">
                  <c:v>2089.1410000000001</c:v>
                </c:pt>
                <c:pt idx="6334">
                  <c:v>2088.5940000000001</c:v>
                </c:pt>
                <c:pt idx="6335">
                  <c:v>2085</c:v>
                </c:pt>
                <c:pt idx="6336">
                  <c:v>2089.375</c:v>
                </c:pt>
                <c:pt idx="6337">
                  <c:v>2089.375</c:v>
                </c:pt>
                <c:pt idx="6338">
                  <c:v>2087.3440000000001</c:v>
                </c:pt>
                <c:pt idx="6339">
                  <c:v>2090.1559999999999</c:v>
                </c:pt>
                <c:pt idx="6340">
                  <c:v>2086.797</c:v>
                </c:pt>
                <c:pt idx="6341">
                  <c:v>2088.9839999999999</c:v>
                </c:pt>
                <c:pt idx="6342">
                  <c:v>2087.1869999999999</c:v>
                </c:pt>
                <c:pt idx="6343">
                  <c:v>2088.203</c:v>
                </c:pt>
                <c:pt idx="6344">
                  <c:v>2085.7809999999999</c:v>
                </c:pt>
                <c:pt idx="6345">
                  <c:v>2085.1559999999999</c:v>
                </c:pt>
                <c:pt idx="6346">
                  <c:v>2087.1869999999999</c:v>
                </c:pt>
                <c:pt idx="6347">
                  <c:v>2086.797</c:v>
                </c:pt>
                <c:pt idx="6348">
                  <c:v>2084.5309999999999</c:v>
                </c:pt>
                <c:pt idx="6349">
                  <c:v>2086.172</c:v>
                </c:pt>
                <c:pt idx="6350">
                  <c:v>2083.3589999999999</c:v>
                </c:pt>
                <c:pt idx="6351">
                  <c:v>2087.578</c:v>
                </c:pt>
                <c:pt idx="6352">
                  <c:v>2087.578</c:v>
                </c:pt>
                <c:pt idx="6353">
                  <c:v>2090</c:v>
                </c:pt>
                <c:pt idx="6354">
                  <c:v>2088.5940000000001</c:v>
                </c:pt>
                <c:pt idx="6355">
                  <c:v>2086.5619999999999</c:v>
                </c:pt>
                <c:pt idx="6356">
                  <c:v>2089.375</c:v>
                </c:pt>
                <c:pt idx="6357">
                  <c:v>2088.3589999999999</c:v>
                </c:pt>
                <c:pt idx="6358">
                  <c:v>2087.1869999999999</c:v>
                </c:pt>
                <c:pt idx="6359">
                  <c:v>2087.578</c:v>
                </c:pt>
                <c:pt idx="6360">
                  <c:v>2088.3589999999999</c:v>
                </c:pt>
                <c:pt idx="6361">
                  <c:v>2088.203</c:v>
                </c:pt>
                <c:pt idx="6362">
                  <c:v>2086.953</c:v>
                </c:pt>
                <c:pt idx="6363">
                  <c:v>2089.375</c:v>
                </c:pt>
                <c:pt idx="6364">
                  <c:v>2089.5309999999999</c:v>
                </c:pt>
                <c:pt idx="6365">
                  <c:v>2090.1559999999999</c:v>
                </c:pt>
                <c:pt idx="6366">
                  <c:v>2090.547</c:v>
                </c:pt>
                <c:pt idx="6367">
                  <c:v>2091.4059999999999</c:v>
                </c:pt>
                <c:pt idx="6368">
                  <c:v>2093.3589999999999</c:v>
                </c:pt>
                <c:pt idx="6369">
                  <c:v>2090.3910000000001</c:v>
                </c:pt>
                <c:pt idx="6370">
                  <c:v>2092.1869999999999</c:v>
                </c:pt>
                <c:pt idx="6371">
                  <c:v>2094.375</c:v>
                </c:pt>
                <c:pt idx="6372">
                  <c:v>2093.75</c:v>
                </c:pt>
                <c:pt idx="6373">
                  <c:v>2092.578</c:v>
                </c:pt>
                <c:pt idx="6374">
                  <c:v>2093.9839999999999</c:v>
                </c:pt>
                <c:pt idx="6375">
                  <c:v>2092.578</c:v>
                </c:pt>
                <c:pt idx="6376">
                  <c:v>2095.1559999999999</c:v>
                </c:pt>
                <c:pt idx="6377">
                  <c:v>2093.5940000000001</c:v>
                </c:pt>
                <c:pt idx="6378">
                  <c:v>2094.7660000000001</c:v>
                </c:pt>
                <c:pt idx="6379">
                  <c:v>2091.797</c:v>
                </c:pt>
                <c:pt idx="6380">
                  <c:v>2095.1559999999999</c:v>
                </c:pt>
                <c:pt idx="6381">
                  <c:v>2094.7660000000001</c:v>
                </c:pt>
                <c:pt idx="6382">
                  <c:v>2094.7660000000001</c:v>
                </c:pt>
                <c:pt idx="6383">
                  <c:v>2092.3440000000001</c:v>
                </c:pt>
                <c:pt idx="6384">
                  <c:v>2094.5309999999999</c:v>
                </c:pt>
                <c:pt idx="6385">
                  <c:v>2095.9369999999999</c:v>
                </c:pt>
                <c:pt idx="6386">
                  <c:v>2094.1410000000001</c:v>
                </c:pt>
                <c:pt idx="6387">
                  <c:v>2094.1410000000001</c:v>
                </c:pt>
                <c:pt idx="6388">
                  <c:v>2092.3440000000001</c:v>
                </c:pt>
                <c:pt idx="6389">
                  <c:v>2092.7339999999999</c:v>
                </c:pt>
                <c:pt idx="6390">
                  <c:v>2093.5940000000001</c:v>
                </c:pt>
                <c:pt idx="6391">
                  <c:v>2091.953</c:v>
                </c:pt>
                <c:pt idx="6392">
                  <c:v>2091.5619999999999</c:v>
                </c:pt>
                <c:pt idx="6393">
                  <c:v>2092.7339999999999</c:v>
                </c:pt>
                <c:pt idx="6394">
                  <c:v>2093.75</c:v>
                </c:pt>
                <c:pt idx="6395">
                  <c:v>2090.7809999999999</c:v>
                </c:pt>
                <c:pt idx="6396">
                  <c:v>2091.5619999999999</c:v>
                </c:pt>
                <c:pt idx="6397">
                  <c:v>2092.578</c:v>
                </c:pt>
                <c:pt idx="6398">
                  <c:v>2092.578</c:v>
                </c:pt>
                <c:pt idx="6399">
                  <c:v>2093.5940000000001</c:v>
                </c:pt>
                <c:pt idx="6400">
                  <c:v>2091.172</c:v>
                </c:pt>
                <c:pt idx="6401">
                  <c:v>2091.953</c:v>
                </c:pt>
                <c:pt idx="6402">
                  <c:v>2091.5619999999999</c:v>
                </c:pt>
                <c:pt idx="6403">
                  <c:v>2090.547</c:v>
                </c:pt>
                <c:pt idx="6404">
                  <c:v>2091.4059999999999</c:v>
                </c:pt>
                <c:pt idx="6405">
                  <c:v>2092.7339999999999</c:v>
                </c:pt>
                <c:pt idx="6406">
                  <c:v>2091.797</c:v>
                </c:pt>
                <c:pt idx="6407">
                  <c:v>2091.953</c:v>
                </c:pt>
                <c:pt idx="6408">
                  <c:v>2092.578</c:v>
                </c:pt>
                <c:pt idx="6409">
                  <c:v>2090.7809999999999</c:v>
                </c:pt>
                <c:pt idx="6410">
                  <c:v>2090.7809999999999</c:v>
                </c:pt>
                <c:pt idx="6411">
                  <c:v>2091.172</c:v>
                </c:pt>
                <c:pt idx="6412">
                  <c:v>2091.5619999999999</c:v>
                </c:pt>
                <c:pt idx="6413">
                  <c:v>2091.5619999999999</c:v>
                </c:pt>
                <c:pt idx="6414">
                  <c:v>2092.1869999999999</c:v>
                </c:pt>
                <c:pt idx="6415">
                  <c:v>2091.953</c:v>
                </c:pt>
                <c:pt idx="6416">
                  <c:v>2091.953</c:v>
                </c:pt>
                <c:pt idx="6417">
                  <c:v>2090</c:v>
                </c:pt>
                <c:pt idx="6418">
                  <c:v>2092.9690000000001</c:v>
                </c:pt>
                <c:pt idx="6419">
                  <c:v>2091.4059999999999</c:v>
                </c:pt>
                <c:pt idx="6420">
                  <c:v>2090.3910000000001</c:v>
                </c:pt>
                <c:pt idx="6421">
                  <c:v>2092.7339999999999</c:v>
                </c:pt>
                <c:pt idx="6422">
                  <c:v>2092.9690000000001</c:v>
                </c:pt>
                <c:pt idx="6423">
                  <c:v>2090.547</c:v>
                </c:pt>
                <c:pt idx="6424">
                  <c:v>2089.5309999999999</c:v>
                </c:pt>
                <c:pt idx="6425">
                  <c:v>2088.3589999999999</c:v>
                </c:pt>
                <c:pt idx="6426">
                  <c:v>2088.203</c:v>
                </c:pt>
                <c:pt idx="6427">
                  <c:v>2089.1410000000001</c:v>
                </c:pt>
                <c:pt idx="6428">
                  <c:v>2088.75</c:v>
                </c:pt>
                <c:pt idx="6429">
                  <c:v>2090.3910000000001</c:v>
                </c:pt>
                <c:pt idx="6430">
                  <c:v>2090.547</c:v>
                </c:pt>
                <c:pt idx="6431">
                  <c:v>2091.172</c:v>
                </c:pt>
                <c:pt idx="6432">
                  <c:v>2092.7339999999999</c:v>
                </c:pt>
                <c:pt idx="6433">
                  <c:v>2090.3910000000001</c:v>
                </c:pt>
                <c:pt idx="6434">
                  <c:v>2091.5619999999999</c:v>
                </c:pt>
                <c:pt idx="6435">
                  <c:v>2092.578</c:v>
                </c:pt>
                <c:pt idx="6436">
                  <c:v>2088.9839999999999</c:v>
                </c:pt>
                <c:pt idx="6437">
                  <c:v>2090.547</c:v>
                </c:pt>
                <c:pt idx="6438">
                  <c:v>2087.9690000000001</c:v>
                </c:pt>
                <c:pt idx="6439">
                  <c:v>2091.797</c:v>
                </c:pt>
                <c:pt idx="6440">
                  <c:v>2091.172</c:v>
                </c:pt>
                <c:pt idx="6441">
                  <c:v>2091.4059999999999</c:v>
                </c:pt>
                <c:pt idx="6442">
                  <c:v>2088.75</c:v>
                </c:pt>
                <c:pt idx="6443">
                  <c:v>2090.9369999999999</c:v>
                </c:pt>
                <c:pt idx="6444">
                  <c:v>2091.5619999999999</c:v>
                </c:pt>
                <c:pt idx="6445">
                  <c:v>2093.3589999999999</c:v>
                </c:pt>
                <c:pt idx="6446">
                  <c:v>2089.375</c:v>
                </c:pt>
                <c:pt idx="6447">
                  <c:v>2092.9690000000001</c:v>
                </c:pt>
                <c:pt idx="6448">
                  <c:v>2105.1559999999999</c:v>
                </c:pt>
                <c:pt idx="6449">
                  <c:v>2086.5619999999999</c:v>
                </c:pt>
                <c:pt idx="6450">
                  <c:v>2095</c:v>
                </c:pt>
                <c:pt idx="6451">
                  <c:v>2092.3440000000001</c:v>
                </c:pt>
                <c:pt idx="6452">
                  <c:v>2093.5940000000001</c:v>
                </c:pt>
                <c:pt idx="6453">
                  <c:v>2093.203</c:v>
                </c:pt>
                <c:pt idx="6454">
                  <c:v>2093.75</c:v>
                </c:pt>
                <c:pt idx="6455">
                  <c:v>2091.797</c:v>
                </c:pt>
                <c:pt idx="6456">
                  <c:v>2090.547</c:v>
                </c:pt>
                <c:pt idx="6457">
                  <c:v>2089.5309999999999</c:v>
                </c:pt>
                <c:pt idx="6458">
                  <c:v>2091.4059999999999</c:v>
                </c:pt>
                <c:pt idx="6459">
                  <c:v>2091.953</c:v>
                </c:pt>
                <c:pt idx="6460">
                  <c:v>2090.7809999999999</c:v>
                </c:pt>
                <c:pt idx="6461">
                  <c:v>2091.797</c:v>
                </c:pt>
                <c:pt idx="6462">
                  <c:v>2088.5940000000001</c:v>
                </c:pt>
                <c:pt idx="6463">
                  <c:v>2089.1410000000001</c:v>
                </c:pt>
                <c:pt idx="6464">
                  <c:v>2089.375</c:v>
                </c:pt>
                <c:pt idx="6465">
                  <c:v>2091.953</c:v>
                </c:pt>
                <c:pt idx="6466">
                  <c:v>2091.797</c:v>
                </c:pt>
                <c:pt idx="6467">
                  <c:v>2092.1869999999999</c:v>
                </c:pt>
                <c:pt idx="6468">
                  <c:v>2092.3440000000001</c:v>
                </c:pt>
                <c:pt idx="6469">
                  <c:v>2092.578</c:v>
                </c:pt>
                <c:pt idx="6470">
                  <c:v>2093.203</c:v>
                </c:pt>
                <c:pt idx="6471">
                  <c:v>2094.375</c:v>
                </c:pt>
                <c:pt idx="6472">
                  <c:v>2093.5940000000001</c:v>
                </c:pt>
                <c:pt idx="6473">
                  <c:v>2091.797</c:v>
                </c:pt>
                <c:pt idx="6474">
                  <c:v>2093.5940000000001</c:v>
                </c:pt>
                <c:pt idx="6475">
                  <c:v>2087.9690000000001</c:v>
                </c:pt>
                <c:pt idx="6476">
                  <c:v>2091.953</c:v>
                </c:pt>
                <c:pt idx="6477">
                  <c:v>2090.3910000000001</c:v>
                </c:pt>
                <c:pt idx="6478">
                  <c:v>2093.203</c:v>
                </c:pt>
                <c:pt idx="6479">
                  <c:v>2089.7660000000001</c:v>
                </c:pt>
                <c:pt idx="6480">
                  <c:v>2093.75</c:v>
                </c:pt>
                <c:pt idx="6481">
                  <c:v>2091.953</c:v>
                </c:pt>
                <c:pt idx="6482">
                  <c:v>2092.7339999999999</c:v>
                </c:pt>
                <c:pt idx="6483">
                  <c:v>2091.4059999999999</c:v>
                </c:pt>
                <c:pt idx="6484">
                  <c:v>2090.7809999999999</c:v>
                </c:pt>
                <c:pt idx="6485">
                  <c:v>2091.5619999999999</c:v>
                </c:pt>
                <c:pt idx="6486">
                  <c:v>2091.797</c:v>
                </c:pt>
                <c:pt idx="6487">
                  <c:v>2089.375</c:v>
                </c:pt>
                <c:pt idx="6488">
                  <c:v>2090.3910000000001</c:v>
                </c:pt>
                <c:pt idx="6489">
                  <c:v>2090.3910000000001</c:v>
                </c:pt>
                <c:pt idx="6490">
                  <c:v>2092.9690000000001</c:v>
                </c:pt>
                <c:pt idx="6491">
                  <c:v>2090.1559999999999</c:v>
                </c:pt>
                <c:pt idx="6492">
                  <c:v>2090.7809999999999</c:v>
                </c:pt>
                <c:pt idx="6493">
                  <c:v>2088.75</c:v>
                </c:pt>
                <c:pt idx="6494">
                  <c:v>2090</c:v>
                </c:pt>
                <c:pt idx="6495">
                  <c:v>2093.9839999999999</c:v>
                </c:pt>
                <c:pt idx="6496">
                  <c:v>2089.1410000000001</c:v>
                </c:pt>
                <c:pt idx="6497">
                  <c:v>2090.1559999999999</c:v>
                </c:pt>
                <c:pt idx="6498">
                  <c:v>2090.9369999999999</c:v>
                </c:pt>
                <c:pt idx="6499">
                  <c:v>2090.7809999999999</c:v>
                </c:pt>
                <c:pt idx="6500">
                  <c:v>2091.797</c:v>
                </c:pt>
                <c:pt idx="6501">
                  <c:v>2089.7660000000001</c:v>
                </c:pt>
                <c:pt idx="6502">
                  <c:v>2090</c:v>
                </c:pt>
                <c:pt idx="6503">
                  <c:v>2090.547</c:v>
                </c:pt>
                <c:pt idx="6504">
                  <c:v>2092.7339999999999</c:v>
                </c:pt>
                <c:pt idx="6505">
                  <c:v>2090.1559999999999</c:v>
                </c:pt>
                <c:pt idx="6506">
                  <c:v>2090.1559999999999</c:v>
                </c:pt>
                <c:pt idx="6507">
                  <c:v>2091.172</c:v>
                </c:pt>
                <c:pt idx="6508">
                  <c:v>2089.375</c:v>
                </c:pt>
                <c:pt idx="6509">
                  <c:v>2090.547</c:v>
                </c:pt>
                <c:pt idx="6510">
                  <c:v>2091.5619999999999</c:v>
                </c:pt>
                <c:pt idx="6511">
                  <c:v>2091.172</c:v>
                </c:pt>
                <c:pt idx="6512">
                  <c:v>2091.4059999999999</c:v>
                </c:pt>
                <c:pt idx="6513">
                  <c:v>2092.578</c:v>
                </c:pt>
                <c:pt idx="6514">
                  <c:v>2091.172</c:v>
                </c:pt>
                <c:pt idx="6515">
                  <c:v>2092.578</c:v>
                </c:pt>
                <c:pt idx="6516">
                  <c:v>2090.9369999999999</c:v>
                </c:pt>
                <c:pt idx="6517">
                  <c:v>2089.1410000000001</c:v>
                </c:pt>
                <c:pt idx="6518">
                  <c:v>2090.1559999999999</c:v>
                </c:pt>
                <c:pt idx="6519">
                  <c:v>2088.203</c:v>
                </c:pt>
                <c:pt idx="6520">
                  <c:v>2090.547</c:v>
                </c:pt>
                <c:pt idx="6521">
                  <c:v>2087.9690000000001</c:v>
                </c:pt>
                <c:pt idx="6522">
                  <c:v>2091.172</c:v>
                </c:pt>
                <c:pt idx="6523">
                  <c:v>2090</c:v>
                </c:pt>
                <c:pt idx="6524">
                  <c:v>2090.3910000000001</c:v>
                </c:pt>
                <c:pt idx="6525">
                  <c:v>2091.4059999999999</c:v>
                </c:pt>
                <c:pt idx="6526">
                  <c:v>2089.1410000000001</c:v>
                </c:pt>
                <c:pt idx="6527">
                  <c:v>2091.797</c:v>
                </c:pt>
                <c:pt idx="6528">
                  <c:v>2089.5309999999999</c:v>
                </c:pt>
                <c:pt idx="6529">
                  <c:v>2090</c:v>
                </c:pt>
                <c:pt idx="6530">
                  <c:v>2088.203</c:v>
                </c:pt>
                <c:pt idx="6531">
                  <c:v>2090.1559999999999</c:v>
                </c:pt>
                <c:pt idx="6532">
                  <c:v>2090</c:v>
                </c:pt>
                <c:pt idx="6533">
                  <c:v>2089.5309999999999</c:v>
                </c:pt>
                <c:pt idx="6534">
                  <c:v>2090.7809999999999</c:v>
                </c:pt>
                <c:pt idx="6535">
                  <c:v>2090.9369999999999</c:v>
                </c:pt>
                <c:pt idx="6536">
                  <c:v>2088.5940000000001</c:v>
                </c:pt>
                <c:pt idx="6537">
                  <c:v>2089.375</c:v>
                </c:pt>
                <c:pt idx="6538">
                  <c:v>2090.9369999999999</c:v>
                </c:pt>
                <c:pt idx="6539">
                  <c:v>2090.1559999999999</c:v>
                </c:pt>
                <c:pt idx="6540">
                  <c:v>2090.3910000000001</c:v>
                </c:pt>
                <c:pt idx="6541">
                  <c:v>2087.1869999999999</c:v>
                </c:pt>
                <c:pt idx="6542">
                  <c:v>2090</c:v>
                </c:pt>
                <c:pt idx="6543">
                  <c:v>2089.5309999999999</c:v>
                </c:pt>
                <c:pt idx="6544">
                  <c:v>2089.375</c:v>
                </c:pt>
                <c:pt idx="6545">
                  <c:v>2088.5940000000001</c:v>
                </c:pt>
                <c:pt idx="6546">
                  <c:v>2090.7809999999999</c:v>
                </c:pt>
                <c:pt idx="6547">
                  <c:v>2089.5309999999999</c:v>
                </c:pt>
                <c:pt idx="6548">
                  <c:v>2089.375</c:v>
                </c:pt>
                <c:pt idx="6549">
                  <c:v>2089.1410000000001</c:v>
                </c:pt>
                <c:pt idx="6550">
                  <c:v>2091.5619999999999</c:v>
                </c:pt>
                <c:pt idx="6551">
                  <c:v>2091.953</c:v>
                </c:pt>
                <c:pt idx="6552">
                  <c:v>2091.172</c:v>
                </c:pt>
                <c:pt idx="6553">
                  <c:v>2088.3589999999999</c:v>
                </c:pt>
                <c:pt idx="6554">
                  <c:v>2088.203</c:v>
                </c:pt>
                <c:pt idx="6555">
                  <c:v>2089.1410000000001</c:v>
                </c:pt>
                <c:pt idx="6556">
                  <c:v>2090</c:v>
                </c:pt>
                <c:pt idx="6557">
                  <c:v>2085.547</c:v>
                </c:pt>
                <c:pt idx="6558">
                  <c:v>2087.578</c:v>
                </c:pt>
                <c:pt idx="6559">
                  <c:v>2086.5619999999999</c:v>
                </c:pt>
                <c:pt idx="6560">
                  <c:v>2086.4059999999999</c:v>
                </c:pt>
                <c:pt idx="6561">
                  <c:v>2089.7660000000001</c:v>
                </c:pt>
                <c:pt idx="6562">
                  <c:v>2089.7660000000001</c:v>
                </c:pt>
                <c:pt idx="6563">
                  <c:v>2088.5940000000001</c:v>
                </c:pt>
                <c:pt idx="6564">
                  <c:v>2090.1559999999999</c:v>
                </c:pt>
                <c:pt idx="6565">
                  <c:v>2088.9839999999999</c:v>
                </c:pt>
                <c:pt idx="6566">
                  <c:v>2088.9839999999999</c:v>
                </c:pt>
                <c:pt idx="6567">
                  <c:v>2088.75</c:v>
                </c:pt>
                <c:pt idx="6568">
                  <c:v>2088.9839999999999</c:v>
                </c:pt>
                <c:pt idx="6569">
                  <c:v>2089.7660000000001</c:v>
                </c:pt>
                <c:pt idx="6570">
                  <c:v>2090.1559999999999</c:v>
                </c:pt>
                <c:pt idx="6571">
                  <c:v>2091.797</c:v>
                </c:pt>
                <c:pt idx="6572">
                  <c:v>2089.375</c:v>
                </c:pt>
                <c:pt idx="6573">
                  <c:v>2087.7339999999999</c:v>
                </c:pt>
                <c:pt idx="6574">
                  <c:v>2090.3910000000001</c:v>
                </c:pt>
                <c:pt idx="6575">
                  <c:v>2087.1869999999999</c:v>
                </c:pt>
                <c:pt idx="6576">
                  <c:v>2089.7660000000001</c:v>
                </c:pt>
                <c:pt idx="6577">
                  <c:v>2088.3589999999999</c:v>
                </c:pt>
                <c:pt idx="6578">
                  <c:v>2088.9839999999999</c:v>
                </c:pt>
                <c:pt idx="6579">
                  <c:v>2088.75</c:v>
                </c:pt>
                <c:pt idx="6580">
                  <c:v>2089.7660000000001</c:v>
                </c:pt>
                <c:pt idx="6581">
                  <c:v>2087.578</c:v>
                </c:pt>
                <c:pt idx="6582">
                  <c:v>2088.3589999999999</c:v>
                </c:pt>
                <c:pt idx="6583">
                  <c:v>2089.375</c:v>
                </c:pt>
                <c:pt idx="6584">
                  <c:v>2090</c:v>
                </c:pt>
                <c:pt idx="6585">
                  <c:v>2090.547</c:v>
                </c:pt>
                <c:pt idx="6586">
                  <c:v>2089.375</c:v>
                </c:pt>
                <c:pt idx="6587">
                  <c:v>2087.9690000000001</c:v>
                </c:pt>
                <c:pt idx="6588">
                  <c:v>2090.1559999999999</c:v>
                </c:pt>
                <c:pt idx="6589">
                  <c:v>2090</c:v>
                </c:pt>
                <c:pt idx="6590">
                  <c:v>2090</c:v>
                </c:pt>
                <c:pt idx="6591">
                  <c:v>2086.5619999999999</c:v>
                </c:pt>
                <c:pt idx="6592">
                  <c:v>2088.5940000000001</c:v>
                </c:pt>
                <c:pt idx="6593">
                  <c:v>2088.75</c:v>
                </c:pt>
                <c:pt idx="6594">
                  <c:v>2089.1410000000001</c:v>
                </c:pt>
                <c:pt idx="6595">
                  <c:v>2090.3910000000001</c:v>
                </c:pt>
                <c:pt idx="6596">
                  <c:v>2090.1559999999999</c:v>
                </c:pt>
                <c:pt idx="6597">
                  <c:v>2088.3589999999999</c:v>
                </c:pt>
                <c:pt idx="6598">
                  <c:v>2087.578</c:v>
                </c:pt>
                <c:pt idx="6599">
                  <c:v>2090</c:v>
                </c:pt>
                <c:pt idx="6600">
                  <c:v>2090</c:v>
                </c:pt>
                <c:pt idx="6601">
                  <c:v>2090</c:v>
                </c:pt>
                <c:pt idx="6602">
                  <c:v>2087.1869999999999</c:v>
                </c:pt>
                <c:pt idx="6603">
                  <c:v>2088.203</c:v>
                </c:pt>
                <c:pt idx="6604">
                  <c:v>2090</c:v>
                </c:pt>
                <c:pt idx="6605">
                  <c:v>2090.1559999999999</c:v>
                </c:pt>
                <c:pt idx="6606">
                  <c:v>2088.3589999999999</c:v>
                </c:pt>
                <c:pt idx="6607">
                  <c:v>2091.953</c:v>
                </c:pt>
                <c:pt idx="6608">
                  <c:v>2089.375</c:v>
                </c:pt>
                <c:pt idx="6609">
                  <c:v>2089.1410000000001</c:v>
                </c:pt>
                <c:pt idx="6610">
                  <c:v>2089.5309999999999</c:v>
                </c:pt>
                <c:pt idx="6611">
                  <c:v>2087.9690000000001</c:v>
                </c:pt>
                <c:pt idx="6612">
                  <c:v>2088.3589999999999</c:v>
                </c:pt>
                <c:pt idx="6613">
                  <c:v>2089.375</c:v>
                </c:pt>
                <c:pt idx="6614">
                  <c:v>2086.4059999999999</c:v>
                </c:pt>
                <c:pt idx="6615">
                  <c:v>2088.5940000000001</c:v>
                </c:pt>
                <c:pt idx="6616">
                  <c:v>2088.203</c:v>
                </c:pt>
                <c:pt idx="6617">
                  <c:v>2086.797</c:v>
                </c:pt>
                <c:pt idx="6618">
                  <c:v>2088.5940000000001</c:v>
                </c:pt>
                <c:pt idx="6619">
                  <c:v>2088.3589999999999</c:v>
                </c:pt>
                <c:pt idx="6620">
                  <c:v>2087.9690000000001</c:v>
                </c:pt>
                <c:pt idx="6621">
                  <c:v>2087.578</c:v>
                </c:pt>
                <c:pt idx="6622">
                  <c:v>2087.3440000000001</c:v>
                </c:pt>
                <c:pt idx="6623">
                  <c:v>2085.3910000000001</c:v>
                </c:pt>
                <c:pt idx="6624">
                  <c:v>2088.203</c:v>
                </c:pt>
                <c:pt idx="6625">
                  <c:v>2087.3440000000001</c:v>
                </c:pt>
                <c:pt idx="6626">
                  <c:v>2086.953</c:v>
                </c:pt>
                <c:pt idx="6627">
                  <c:v>2088.203</c:v>
                </c:pt>
                <c:pt idx="6628">
                  <c:v>2087.7339999999999</c:v>
                </c:pt>
                <c:pt idx="6629">
                  <c:v>2085.3910000000001</c:v>
                </c:pt>
                <c:pt idx="6630">
                  <c:v>2084.5309999999999</c:v>
                </c:pt>
                <c:pt idx="6631">
                  <c:v>2086.5619999999999</c:v>
                </c:pt>
                <c:pt idx="6632">
                  <c:v>2085.1559999999999</c:v>
                </c:pt>
                <c:pt idx="6633">
                  <c:v>2086.4059999999999</c:v>
                </c:pt>
                <c:pt idx="6634">
                  <c:v>2087.3440000000001</c:v>
                </c:pt>
                <c:pt idx="6635">
                  <c:v>2086.4059999999999</c:v>
                </c:pt>
                <c:pt idx="6636">
                  <c:v>2083.75</c:v>
                </c:pt>
                <c:pt idx="6637">
                  <c:v>2085.3910000000001</c:v>
                </c:pt>
                <c:pt idx="6638">
                  <c:v>2085.547</c:v>
                </c:pt>
                <c:pt idx="6639">
                  <c:v>2086.5619999999999</c:v>
                </c:pt>
                <c:pt idx="6640">
                  <c:v>2084.7660000000001</c:v>
                </c:pt>
                <c:pt idx="6641">
                  <c:v>2086.5619999999999</c:v>
                </c:pt>
                <c:pt idx="6642">
                  <c:v>2086.953</c:v>
                </c:pt>
                <c:pt idx="6643">
                  <c:v>2085</c:v>
                </c:pt>
                <c:pt idx="6644">
                  <c:v>2085.3910000000001</c:v>
                </c:pt>
                <c:pt idx="6645">
                  <c:v>2083.3589999999999</c:v>
                </c:pt>
                <c:pt idx="6646">
                  <c:v>2083.9839999999999</c:v>
                </c:pt>
                <c:pt idx="6647">
                  <c:v>2086.172</c:v>
                </c:pt>
                <c:pt idx="6648">
                  <c:v>2085.9369999999999</c:v>
                </c:pt>
                <c:pt idx="6649">
                  <c:v>2086.5619999999999</c:v>
                </c:pt>
                <c:pt idx="6650">
                  <c:v>2086.172</c:v>
                </c:pt>
                <c:pt idx="6651">
                  <c:v>2083.9839999999999</c:v>
                </c:pt>
                <c:pt idx="6652">
                  <c:v>2086.5619999999999</c:v>
                </c:pt>
                <c:pt idx="6653">
                  <c:v>2087.9690000000001</c:v>
                </c:pt>
                <c:pt idx="6654">
                  <c:v>2085.3910000000001</c:v>
                </c:pt>
                <c:pt idx="6655">
                  <c:v>2082.7339999999999</c:v>
                </c:pt>
                <c:pt idx="6656">
                  <c:v>2086.172</c:v>
                </c:pt>
                <c:pt idx="6657">
                  <c:v>2085.1559999999999</c:v>
                </c:pt>
                <c:pt idx="6658">
                  <c:v>2084.7660000000001</c:v>
                </c:pt>
                <c:pt idx="6659">
                  <c:v>2084.1410000000001</c:v>
                </c:pt>
                <c:pt idx="6660">
                  <c:v>2085.9369999999999</c:v>
                </c:pt>
                <c:pt idx="6661">
                  <c:v>2087.7339999999999</c:v>
                </c:pt>
                <c:pt idx="6662">
                  <c:v>2084.5309999999999</c:v>
                </c:pt>
                <c:pt idx="6663">
                  <c:v>2084.375</c:v>
                </c:pt>
                <c:pt idx="6664">
                  <c:v>2084.5309999999999</c:v>
                </c:pt>
                <c:pt idx="6665">
                  <c:v>2086.953</c:v>
                </c:pt>
                <c:pt idx="6666">
                  <c:v>2086.172</c:v>
                </c:pt>
                <c:pt idx="6667">
                  <c:v>2088.5940000000001</c:v>
                </c:pt>
                <c:pt idx="6668">
                  <c:v>2084.7660000000001</c:v>
                </c:pt>
                <c:pt idx="6669">
                  <c:v>2086.797</c:v>
                </c:pt>
                <c:pt idx="6670">
                  <c:v>2084.5309999999999</c:v>
                </c:pt>
                <c:pt idx="6671">
                  <c:v>2087.3440000000001</c:v>
                </c:pt>
                <c:pt idx="6672">
                  <c:v>2085</c:v>
                </c:pt>
                <c:pt idx="6673">
                  <c:v>2087.3440000000001</c:v>
                </c:pt>
                <c:pt idx="6674">
                  <c:v>2087.3440000000001</c:v>
                </c:pt>
                <c:pt idx="6675">
                  <c:v>2085.547</c:v>
                </c:pt>
                <c:pt idx="6676">
                  <c:v>2085.547</c:v>
                </c:pt>
                <c:pt idx="6677">
                  <c:v>2087.578</c:v>
                </c:pt>
                <c:pt idx="6678">
                  <c:v>2086.4059999999999</c:v>
                </c:pt>
                <c:pt idx="6679">
                  <c:v>2089.5309999999999</c:v>
                </c:pt>
                <c:pt idx="6680">
                  <c:v>2087.1869999999999</c:v>
                </c:pt>
                <c:pt idx="6681">
                  <c:v>2086.953</c:v>
                </c:pt>
                <c:pt idx="6682">
                  <c:v>2086.953</c:v>
                </c:pt>
                <c:pt idx="6683">
                  <c:v>2087.9690000000001</c:v>
                </c:pt>
                <c:pt idx="6684">
                  <c:v>2088.3589999999999</c:v>
                </c:pt>
                <c:pt idx="6685">
                  <c:v>2088.3589999999999</c:v>
                </c:pt>
                <c:pt idx="6686">
                  <c:v>2085.9369999999999</c:v>
                </c:pt>
                <c:pt idx="6687">
                  <c:v>2088.203</c:v>
                </c:pt>
                <c:pt idx="6688">
                  <c:v>2088.9839999999999</c:v>
                </c:pt>
                <c:pt idx="6689">
                  <c:v>2085.7809999999999</c:v>
                </c:pt>
                <c:pt idx="6690">
                  <c:v>2086.953</c:v>
                </c:pt>
                <c:pt idx="6691">
                  <c:v>2087.3440000000001</c:v>
                </c:pt>
                <c:pt idx="6692">
                  <c:v>2086.797</c:v>
                </c:pt>
                <c:pt idx="6693">
                  <c:v>2087.9690000000001</c:v>
                </c:pt>
                <c:pt idx="6694">
                  <c:v>2087.1869999999999</c:v>
                </c:pt>
                <c:pt idx="6695">
                  <c:v>2086.4059999999999</c:v>
                </c:pt>
                <c:pt idx="6696">
                  <c:v>2087.3440000000001</c:v>
                </c:pt>
                <c:pt idx="6697">
                  <c:v>2085.9369999999999</c:v>
                </c:pt>
                <c:pt idx="6698">
                  <c:v>2088.75</c:v>
                </c:pt>
                <c:pt idx="6699">
                  <c:v>2086.5619999999999</c:v>
                </c:pt>
                <c:pt idx="6700">
                  <c:v>2084.7660000000001</c:v>
                </c:pt>
                <c:pt idx="6701">
                  <c:v>2084.7660000000001</c:v>
                </c:pt>
                <c:pt idx="6702">
                  <c:v>2085.9369999999999</c:v>
                </c:pt>
                <c:pt idx="6703">
                  <c:v>2086.953</c:v>
                </c:pt>
                <c:pt idx="6704">
                  <c:v>2083.9839999999999</c:v>
                </c:pt>
                <c:pt idx="6705">
                  <c:v>2086.953</c:v>
                </c:pt>
                <c:pt idx="6706">
                  <c:v>2087.3440000000001</c:v>
                </c:pt>
                <c:pt idx="6707">
                  <c:v>2085.3910000000001</c:v>
                </c:pt>
                <c:pt idx="6708">
                  <c:v>2084.5309999999999</c:v>
                </c:pt>
                <c:pt idx="6709">
                  <c:v>2085.547</c:v>
                </c:pt>
                <c:pt idx="6710">
                  <c:v>2086.172</c:v>
                </c:pt>
                <c:pt idx="6711">
                  <c:v>2085.3910000000001</c:v>
                </c:pt>
                <c:pt idx="6712">
                  <c:v>2085.3910000000001</c:v>
                </c:pt>
                <c:pt idx="6713">
                  <c:v>2082.1869999999999</c:v>
                </c:pt>
                <c:pt idx="6714">
                  <c:v>2083.9839999999999</c:v>
                </c:pt>
                <c:pt idx="6715">
                  <c:v>2084.5309999999999</c:v>
                </c:pt>
                <c:pt idx="6716">
                  <c:v>2085.1559999999999</c:v>
                </c:pt>
                <c:pt idx="6717">
                  <c:v>2084.5309999999999</c:v>
                </c:pt>
                <c:pt idx="6718">
                  <c:v>2083.75</c:v>
                </c:pt>
                <c:pt idx="6719">
                  <c:v>2084.375</c:v>
                </c:pt>
                <c:pt idx="6720">
                  <c:v>2083.203</c:v>
                </c:pt>
                <c:pt idx="6721">
                  <c:v>2084.5309999999999</c:v>
                </c:pt>
                <c:pt idx="6722">
                  <c:v>2086.5619999999999</c:v>
                </c:pt>
                <c:pt idx="6723">
                  <c:v>2082.1869999999999</c:v>
                </c:pt>
                <c:pt idx="6724">
                  <c:v>2085.1559999999999</c:v>
                </c:pt>
                <c:pt idx="6725">
                  <c:v>2082.3440000000001</c:v>
                </c:pt>
                <c:pt idx="6726">
                  <c:v>2084.375</c:v>
                </c:pt>
                <c:pt idx="6727">
                  <c:v>2086.5619999999999</c:v>
                </c:pt>
                <c:pt idx="6728">
                  <c:v>2082.7339999999999</c:v>
                </c:pt>
                <c:pt idx="6729">
                  <c:v>2083.203</c:v>
                </c:pt>
                <c:pt idx="6730">
                  <c:v>2082.1869999999999</c:v>
                </c:pt>
                <c:pt idx="6731">
                  <c:v>2085.3910000000001</c:v>
                </c:pt>
                <c:pt idx="6732">
                  <c:v>2082.7339999999999</c:v>
                </c:pt>
                <c:pt idx="6733">
                  <c:v>2080.9369999999999</c:v>
                </c:pt>
                <c:pt idx="6734">
                  <c:v>2084.1410000000001</c:v>
                </c:pt>
                <c:pt idx="6735">
                  <c:v>2082.7339999999999</c:v>
                </c:pt>
                <c:pt idx="6736">
                  <c:v>2083.5940000000001</c:v>
                </c:pt>
                <c:pt idx="6737">
                  <c:v>2081.953</c:v>
                </c:pt>
                <c:pt idx="6738">
                  <c:v>2081.953</c:v>
                </c:pt>
                <c:pt idx="6739">
                  <c:v>2080.3910000000001</c:v>
                </c:pt>
                <c:pt idx="6740">
                  <c:v>2082.9690000000001</c:v>
                </c:pt>
                <c:pt idx="6741">
                  <c:v>2083.5940000000001</c:v>
                </c:pt>
                <c:pt idx="6742">
                  <c:v>2082.9690000000001</c:v>
                </c:pt>
                <c:pt idx="6743">
                  <c:v>2083.9839999999999</c:v>
                </c:pt>
                <c:pt idx="6744">
                  <c:v>2081.4059999999999</c:v>
                </c:pt>
                <c:pt idx="6745">
                  <c:v>2083.3589999999999</c:v>
                </c:pt>
                <c:pt idx="6746">
                  <c:v>2084.7660000000001</c:v>
                </c:pt>
                <c:pt idx="6747">
                  <c:v>2083.3589999999999</c:v>
                </c:pt>
                <c:pt idx="6748">
                  <c:v>2083.5940000000001</c:v>
                </c:pt>
                <c:pt idx="6749">
                  <c:v>2083.5940000000001</c:v>
                </c:pt>
                <c:pt idx="6750">
                  <c:v>2080.7809999999999</c:v>
                </c:pt>
                <c:pt idx="6751">
                  <c:v>2083.9839999999999</c:v>
                </c:pt>
                <c:pt idx="6752">
                  <c:v>2084.375</c:v>
                </c:pt>
                <c:pt idx="6753">
                  <c:v>2083.5940000000001</c:v>
                </c:pt>
                <c:pt idx="6754">
                  <c:v>2085.1559999999999</c:v>
                </c:pt>
                <c:pt idx="6755">
                  <c:v>2082.578</c:v>
                </c:pt>
                <c:pt idx="6756">
                  <c:v>2082.3440000000001</c:v>
                </c:pt>
                <c:pt idx="6757">
                  <c:v>2083.75</c:v>
                </c:pt>
                <c:pt idx="6758">
                  <c:v>2083.9839999999999</c:v>
                </c:pt>
                <c:pt idx="6759">
                  <c:v>2088.9839999999999</c:v>
                </c:pt>
                <c:pt idx="6760">
                  <c:v>2092.7339999999999</c:v>
                </c:pt>
                <c:pt idx="6761">
                  <c:v>2086.797</c:v>
                </c:pt>
                <c:pt idx="6762">
                  <c:v>2082.7339999999999</c:v>
                </c:pt>
                <c:pt idx="6763">
                  <c:v>2084.5309999999999</c:v>
                </c:pt>
                <c:pt idx="6764">
                  <c:v>2087.3440000000001</c:v>
                </c:pt>
                <c:pt idx="6765">
                  <c:v>2087.578</c:v>
                </c:pt>
                <c:pt idx="6766">
                  <c:v>2083.9839999999999</c:v>
                </c:pt>
                <c:pt idx="6767">
                  <c:v>2084.1410000000001</c:v>
                </c:pt>
                <c:pt idx="6768">
                  <c:v>2083.203</c:v>
                </c:pt>
                <c:pt idx="6769">
                  <c:v>2084.375</c:v>
                </c:pt>
                <c:pt idx="6770">
                  <c:v>2082.9690000000001</c:v>
                </c:pt>
                <c:pt idx="6771">
                  <c:v>2085.1559999999999</c:v>
                </c:pt>
                <c:pt idx="6772">
                  <c:v>2085.1559999999999</c:v>
                </c:pt>
                <c:pt idx="6773">
                  <c:v>2084.375</c:v>
                </c:pt>
                <c:pt idx="6774">
                  <c:v>2081.4059999999999</c:v>
                </c:pt>
                <c:pt idx="6775">
                  <c:v>2085.3910000000001</c:v>
                </c:pt>
                <c:pt idx="6776">
                  <c:v>2080.7809999999999</c:v>
                </c:pt>
                <c:pt idx="6777">
                  <c:v>2085.547</c:v>
                </c:pt>
                <c:pt idx="6778">
                  <c:v>2085.1559999999999</c:v>
                </c:pt>
                <c:pt idx="6779">
                  <c:v>2083.203</c:v>
                </c:pt>
                <c:pt idx="6780">
                  <c:v>2087.1869999999999</c:v>
                </c:pt>
                <c:pt idx="6781">
                  <c:v>2083.5940000000001</c:v>
                </c:pt>
                <c:pt idx="6782">
                  <c:v>2083.75</c:v>
                </c:pt>
                <c:pt idx="6783">
                  <c:v>2081.797</c:v>
                </c:pt>
                <c:pt idx="6784">
                  <c:v>2084.7660000000001</c:v>
                </c:pt>
                <c:pt idx="6785">
                  <c:v>2084.5309999999999</c:v>
                </c:pt>
                <c:pt idx="6786">
                  <c:v>2085.3910000000001</c:v>
                </c:pt>
                <c:pt idx="6787">
                  <c:v>2083.75</c:v>
                </c:pt>
                <c:pt idx="6788">
                  <c:v>2085.547</c:v>
                </c:pt>
                <c:pt idx="6789">
                  <c:v>2081.5619999999999</c:v>
                </c:pt>
                <c:pt idx="6790">
                  <c:v>2083.75</c:v>
                </c:pt>
                <c:pt idx="6791">
                  <c:v>2083.75</c:v>
                </c:pt>
                <c:pt idx="6792">
                  <c:v>2082.9690000000001</c:v>
                </c:pt>
                <c:pt idx="6793">
                  <c:v>2082.7339999999999</c:v>
                </c:pt>
                <c:pt idx="6794">
                  <c:v>2084.375</c:v>
                </c:pt>
                <c:pt idx="6795">
                  <c:v>2083.75</c:v>
                </c:pt>
                <c:pt idx="6796">
                  <c:v>2083.203</c:v>
                </c:pt>
                <c:pt idx="6797">
                  <c:v>2081.4059999999999</c:v>
                </c:pt>
                <c:pt idx="6798">
                  <c:v>2084.1410000000001</c:v>
                </c:pt>
                <c:pt idx="6799">
                  <c:v>2083.75</c:v>
                </c:pt>
                <c:pt idx="6800">
                  <c:v>2083.75</c:v>
                </c:pt>
                <c:pt idx="6801">
                  <c:v>2082.578</c:v>
                </c:pt>
                <c:pt idx="6802">
                  <c:v>2082.3440000000001</c:v>
                </c:pt>
                <c:pt idx="6803">
                  <c:v>2081.5619999999999</c:v>
                </c:pt>
                <c:pt idx="6804">
                  <c:v>2082.9690000000001</c:v>
                </c:pt>
                <c:pt idx="6805">
                  <c:v>2083.75</c:v>
                </c:pt>
                <c:pt idx="6806">
                  <c:v>2084.1410000000001</c:v>
                </c:pt>
                <c:pt idx="6807">
                  <c:v>2087.1869999999999</c:v>
                </c:pt>
                <c:pt idx="6808">
                  <c:v>2082.9690000000001</c:v>
                </c:pt>
                <c:pt idx="6809">
                  <c:v>2084.5309999999999</c:v>
                </c:pt>
                <c:pt idx="6810">
                  <c:v>2085.547</c:v>
                </c:pt>
                <c:pt idx="6811">
                  <c:v>2083.203</c:v>
                </c:pt>
                <c:pt idx="6812">
                  <c:v>2082.7339999999999</c:v>
                </c:pt>
                <c:pt idx="6813">
                  <c:v>2082.3440000000001</c:v>
                </c:pt>
                <c:pt idx="6814">
                  <c:v>2084.1410000000001</c:v>
                </c:pt>
                <c:pt idx="6815">
                  <c:v>2083.9839999999999</c:v>
                </c:pt>
                <c:pt idx="6816">
                  <c:v>2082.9690000000001</c:v>
                </c:pt>
                <c:pt idx="6817">
                  <c:v>2082.1869999999999</c:v>
                </c:pt>
                <c:pt idx="6818">
                  <c:v>2085.1559999999999</c:v>
                </c:pt>
                <c:pt idx="6819">
                  <c:v>2085.3910000000001</c:v>
                </c:pt>
                <c:pt idx="6820">
                  <c:v>2083.203</c:v>
                </c:pt>
                <c:pt idx="6821">
                  <c:v>2082.7339999999999</c:v>
                </c:pt>
                <c:pt idx="6822">
                  <c:v>2081.953</c:v>
                </c:pt>
                <c:pt idx="6823">
                  <c:v>2082.1869999999999</c:v>
                </c:pt>
                <c:pt idx="6824">
                  <c:v>2082.9690000000001</c:v>
                </c:pt>
                <c:pt idx="6825">
                  <c:v>2084.5309999999999</c:v>
                </c:pt>
                <c:pt idx="6826">
                  <c:v>2082.7339999999999</c:v>
                </c:pt>
                <c:pt idx="6827">
                  <c:v>2081.4059999999999</c:v>
                </c:pt>
                <c:pt idx="6828">
                  <c:v>2084.5309999999999</c:v>
                </c:pt>
                <c:pt idx="6829">
                  <c:v>2085.3910000000001</c:v>
                </c:pt>
                <c:pt idx="6830">
                  <c:v>2081.797</c:v>
                </c:pt>
                <c:pt idx="6831">
                  <c:v>2083.203</c:v>
                </c:pt>
                <c:pt idx="6832">
                  <c:v>2082.3440000000001</c:v>
                </c:pt>
                <c:pt idx="6833">
                  <c:v>2082.9690000000001</c:v>
                </c:pt>
                <c:pt idx="6834">
                  <c:v>2083.203</c:v>
                </c:pt>
                <c:pt idx="6835">
                  <c:v>2084.375</c:v>
                </c:pt>
                <c:pt idx="6836">
                  <c:v>2084.5309999999999</c:v>
                </c:pt>
                <c:pt idx="6837">
                  <c:v>2084.375</c:v>
                </c:pt>
                <c:pt idx="6838">
                  <c:v>2083.75</c:v>
                </c:pt>
                <c:pt idx="6839">
                  <c:v>2085.9369999999999</c:v>
                </c:pt>
                <c:pt idx="6840">
                  <c:v>2083.5940000000001</c:v>
                </c:pt>
                <c:pt idx="6841">
                  <c:v>2083.9839999999999</c:v>
                </c:pt>
                <c:pt idx="6842">
                  <c:v>2083.9839999999999</c:v>
                </c:pt>
                <c:pt idx="6843">
                  <c:v>2083.75</c:v>
                </c:pt>
                <c:pt idx="6844">
                  <c:v>2083.9839999999999</c:v>
                </c:pt>
                <c:pt idx="6845">
                  <c:v>2082.9690000000001</c:v>
                </c:pt>
                <c:pt idx="6846">
                  <c:v>2082.578</c:v>
                </c:pt>
                <c:pt idx="6847">
                  <c:v>2083.3589999999999</c:v>
                </c:pt>
                <c:pt idx="6848">
                  <c:v>2082.3440000000001</c:v>
                </c:pt>
                <c:pt idx="6849">
                  <c:v>2084.1410000000001</c:v>
                </c:pt>
                <c:pt idx="6850">
                  <c:v>2083.9839999999999</c:v>
                </c:pt>
                <c:pt idx="6851">
                  <c:v>2084.1410000000001</c:v>
                </c:pt>
                <c:pt idx="6852">
                  <c:v>2085</c:v>
                </c:pt>
                <c:pt idx="6853">
                  <c:v>2084.375</c:v>
                </c:pt>
                <c:pt idx="6854">
                  <c:v>2081.797</c:v>
                </c:pt>
                <c:pt idx="6855">
                  <c:v>2083.9839999999999</c:v>
                </c:pt>
                <c:pt idx="6856">
                  <c:v>2082.1869999999999</c:v>
                </c:pt>
                <c:pt idx="6857">
                  <c:v>2083.203</c:v>
                </c:pt>
                <c:pt idx="6858">
                  <c:v>2081.5619999999999</c:v>
                </c:pt>
                <c:pt idx="6859">
                  <c:v>2083.203</c:v>
                </c:pt>
                <c:pt idx="6860">
                  <c:v>2085</c:v>
                </c:pt>
                <c:pt idx="6861">
                  <c:v>2082.9690000000001</c:v>
                </c:pt>
                <c:pt idx="6862">
                  <c:v>2083.9839999999999</c:v>
                </c:pt>
                <c:pt idx="6863">
                  <c:v>2080.9369999999999</c:v>
                </c:pt>
                <c:pt idx="6864">
                  <c:v>2083.5940000000001</c:v>
                </c:pt>
                <c:pt idx="6865">
                  <c:v>2083.9839999999999</c:v>
                </c:pt>
                <c:pt idx="6866">
                  <c:v>2080.7809999999999</c:v>
                </c:pt>
                <c:pt idx="6867">
                  <c:v>2082.3440000000001</c:v>
                </c:pt>
                <c:pt idx="6868">
                  <c:v>2080.7809999999999</c:v>
                </c:pt>
                <c:pt idx="6869">
                  <c:v>2081.797</c:v>
                </c:pt>
                <c:pt idx="6870">
                  <c:v>2081.4059999999999</c:v>
                </c:pt>
                <c:pt idx="6871">
                  <c:v>2079.5309999999999</c:v>
                </c:pt>
                <c:pt idx="6872">
                  <c:v>2085</c:v>
                </c:pt>
                <c:pt idx="6873">
                  <c:v>2083.3589999999999</c:v>
                </c:pt>
                <c:pt idx="6874">
                  <c:v>2082.578</c:v>
                </c:pt>
                <c:pt idx="6875">
                  <c:v>2083.5940000000001</c:v>
                </c:pt>
                <c:pt idx="6876">
                  <c:v>2083.3589999999999</c:v>
                </c:pt>
                <c:pt idx="6877">
                  <c:v>2084.1410000000001</c:v>
                </c:pt>
                <c:pt idx="6878">
                  <c:v>2083.3589999999999</c:v>
                </c:pt>
                <c:pt idx="6879">
                  <c:v>2082.3440000000001</c:v>
                </c:pt>
                <c:pt idx="6880">
                  <c:v>2082.578</c:v>
                </c:pt>
                <c:pt idx="6881">
                  <c:v>2080.547</c:v>
                </c:pt>
                <c:pt idx="6882">
                  <c:v>2082.7339999999999</c:v>
                </c:pt>
                <c:pt idx="6883">
                  <c:v>2084.1410000000001</c:v>
                </c:pt>
                <c:pt idx="6884">
                  <c:v>2084.5309999999999</c:v>
                </c:pt>
                <c:pt idx="6885">
                  <c:v>2081.4059999999999</c:v>
                </c:pt>
                <c:pt idx="6886">
                  <c:v>2082.578</c:v>
                </c:pt>
                <c:pt idx="6887">
                  <c:v>2083.9839999999999</c:v>
                </c:pt>
                <c:pt idx="6888">
                  <c:v>2081.953</c:v>
                </c:pt>
                <c:pt idx="6889">
                  <c:v>2080.9369999999999</c:v>
                </c:pt>
                <c:pt idx="6890">
                  <c:v>2080.9369999999999</c:v>
                </c:pt>
                <c:pt idx="6891">
                  <c:v>2081.5619999999999</c:v>
                </c:pt>
                <c:pt idx="6892">
                  <c:v>2083.75</c:v>
                </c:pt>
                <c:pt idx="6893">
                  <c:v>2080</c:v>
                </c:pt>
                <c:pt idx="6894">
                  <c:v>2080.9369999999999</c:v>
                </c:pt>
                <c:pt idx="6895">
                  <c:v>2081.5619999999999</c:v>
                </c:pt>
                <c:pt idx="6896">
                  <c:v>2082.9690000000001</c:v>
                </c:pt>
                <c:pt idx="6897">
                  <c:v>2081.5619999999999</c:v>
                </c:pt>
                <c:pt idx="6898">
                  <c:v>2082.578</c:v>
                </c:pt>
                <c:pt idx="6899">
                  <c:v>2083.3589999999999</c:v>
                </c:pt>
                <c:pt idx="6900">
                  <c:v>2085.1559999999999</c:v>
                </c:pt>
                <c:pt idx="6901">
                  <c:v>2083.5940000000001</c:v>
                </c:pt>
                <c:pt idx="6902">
                  <c:v>2081.953</c:v>
                </c:pt>
                <c:pt idx="6903">
                  <c:v>2083.3589999999999</c:v>
                </c:pt>
                <c:pt idx="6904">
                  <c:v>2083.5940000000001</c:v>
                </c:pt>
                <c:pt idx="6905">
                  <c:v>2086.5619999999999</c:v>
                </c:pt>
                <c:pt idx="6906">
                  <c:v>2082.578</c:v>
                </c:pt>
                <c:pt idx="6907">
                  <c:v>2086.953</c:v>
                </c:pt>
                <c:pt idx="6908">
                  <c:v>2087.1869999999999</c:v>
                </c:pt>
                <c:pt idx="6909">
                  <c:v>2086.797</c:v>
                </c:pt>
                <c:pt idx="6910">
                  <c:v>2087.1869999999999</c:v>
                </c:pt>
                <c:pt idx="6911">
                  <c:v>2086.4059999999999</c:v>
                </c:pt>
                <c:pt idx="6912">
                  <c:v>2087.3440000000001</c:v>
                </c:pt>
                <c:pt idx="6913">
                  <c:v>2086.5619999999999</c:v>
                </c:pt>
                <c:pt idx="6914">
                  <c:v>2089.5309999999999</c:v>
                </c:pt>
                <c:pt idx="6915">
                  <c:v>2089.1410000000001</c:v>
                </c:pt>
                <c:pt idx="6916">
                  <c:v>2090.547</c:v>
                </c:pt>
                <c:pt idx="6917">
                  <c:v>2086.797</c:v>
                </c:pt>
                <c:pt idx="6918">
                  <c:v>2090</c:v>
                </c:pt>
                <c:pt idx="6919">
                  <c:v>2087.7339999999999</c:v>
                </c:pt>
                <c:pt idx="6920">
                  <c:v>2088.5940000000001</c:v>
                </c:pt>
                <c:pt idx="6921">
                  <c:v>2088.75</c:v>
                </c:pt>
                <c:pt idx="6922">
                  <c:v>2088.3589999999999</c:v>
                </c:pt>
                <c:pt idx="6923">
                  <c:v>2089.375</c:v>
                </c:pt>
                <c:pt idx="6924">
                  <c:v>2088.5940000000001</c:v>
                </c:pt>
                <c:pt idx="6925">
                  <c:v>2088.3589999999999</c:v>
                </c:pt>
                <c:pt idx="6926">
                  <c:v>2090.547</c:v>
                </c:pt>
                <c:pt idx="6927">
                  <c:v>2090.3910000000001</c:v>
                </c:pt>
                <c:pt idx="6928">
                  <c:v>2088.5940000000001</c:v>
                </c:pt>
                <c:pt idx="6929">
                  <c:v>2088.203</c:v>
                </c:pt>
                <c:pt idx="6930">
                  <c:v>2086.5619999999999</c:v>
                </c:pt>
                <c:pt idx="6931">
                  <c:v>2090</c:v>
                </c:pt>
                <c:pt idx="6932">
                  <c:v>2087.3440000000001</c:v>
                </c:pt>
                <c:pt idx="6933">
                  <c:v>2089.1410000000001</c:v>
                </c:pt>
                <c:pt idx="6934">
                  <c:v>2088.5940000000001</c:v>
                </c:pt>
                <c:pt idx="6935">
                  <c:v>2085.7809999999999</c:v>
                </c:pt>
                <c:pt idx="6936">
                  <c:v>2086.953</c:v>
                </c:pt>
                <c:pt idx="6937">
                  <c:v>2087.578</c:v>
                </c:pt>
                <c:pt idx="6938">
                  <c:v>2085</c:v>
                </c:pt>
                <c:pt idx="6939">
                  <c:v>2085.7809999999999</c:v>
                </c:pt>
                <c:pt idx="6940">
                  <c:v>2088.3589999999999</c:v>
                </c:pt>
                <c:pt idx="6941">
                  <c:v>2086.953</c:v>
                </c:pt>
                <c:pt idx="6942">
                  <c:v>2088.203</c:v>
                </c:pt>
                <c:pt idx="6943">
                  <c:v>2088.75</c:v>
                </c:pt>
                <c:pt idx="6944">
                  <c:v>2086.4059999999999</c:v>
                </c:pt>
                <c:pt idx="6945">
                  <c:v>2085.9369999999999</c:v>
                </c:pt>
                <c:pt idx="6946">
                  <c:v>2086.172</c:v>
                </c:pt>
                <c:pt idx="6947">
                  <c:v>2085.9369999999999</c:v>
                </c:pt>
                <c:pt idx="6948">
                  <c:v>2084.5309999999999</c:v>
                </c:pt>
                <c:pt idx="6949">
                  <c:v>2085.547</c:v>
                </c:pt>
                <c:pt idx="6950">
                  <c:v>2084.7660000000001</c:v>
                </c:pt>
                <c:pt idx="6951">
                  <c:v>2085.1559999999999</c:v>
                </c:pt>
                <c:pt idx="6952">
                  <c:v>2083.5940000000001</c:v>
                </c:pt>
                <c:pt idx="6953">
                  <c:v>2085.1559999999999</c:v>
                </c:pt>
                <c:pt idx="6954">
                  <c:v>2085</c:v>
                </c:pt>
                <c:pt idx="6955">
                  <c:v>2085.9369999999999</c:v>
                </c:pt>
                <c:pt idx="6956">
                  <c:v>2086.172</c:v>
                </c:pt>
                <c:pt idx="6957">
                  <c:v>2083.3589999999999</c:v>
                </c:pt>
                <c:pt idx="6958">
                  <c:v>2085.1559999999999</c:v>
                </c:pt>
                <c:pt idx="6959">
                  <c:v>2081.4059999999999</c:v>
                </c:pt>
                <c:pt idx="6960">
                  <c:v>2085.1559999999999</c:v>
                </c:pt>
                <c:pt idx="6961">
                  <c:v>2087.578</c:v>
                </c:pt>
                <c:pt idx="6962">
                  <c:v>2085.3910000000001</c:v>
                </c:pt>
                <c:pt idx="6963">
                  <c:v>2085.1559999999999</c:v>
                </c:pt>
                <c:pt idx="6964">
                  <c:v>2083.5940000000001</c:v>
                </c:pt>
                <c:pt idx="6965">
                  <c:v>2085.3910000000001</c:v>
                </c:pt>
                <c:pt idx="6966">
                  <c:v>2084.1410000000001</c:v>
                </c:pt>
                <c:pt idx="6967">
                  <c:v>2085.9369999999999</c:v>
                </c:pt>
                <c:pt idx="6968">
                  <c:v>2085.547</c:v>
                </c:pt>
                <c:pt idx="6969">
                  <c:v>2083.9839999999999</c:v>
                </c:pt>
                <c:pt idx="6970">
                  <c:v>2085.1559999999999</c:v>
                </c:pt>
                <c:pt idx="6971">
                  <c:v>2085</c:v>
                </c:pt>
                <c:pt idx="6972">
                  <c:v>2085.547</c:v>
                </c:pt>
                <c:pt idx="6973">
                  <c:v>2084.7660000000001</c:v>
                </c:pt>
                <c:pt idx="6974">
                  <c:v>2085.7809999999999</c:v>
                </c:pt>
                <c:pt idx="6975">
                  <c:v>2083.203</c:v>
                </c:pt>
                <c:pt idx="6976">
                  <c:v>2083.203</c:v>
                </c:pt>
                <c:pt idx="6977">
                  <c:v>2084.5309999999999</c:v>
                </c:pt>
                <c:pt idx="6978">
                  <c:v>2084.7660000000001</c:v>
                </c:pt>
                <c:pt idx="6979">
                  <c:v>2085.7809999999999</c:v>
                </c:pt>
                <c:pt idx="6980">
                  <c:v>2083.75</c:v>
                </c:pt>
                <c:pt idx="6981">
                  <c:v>2085</c:v>
                </c:pt>
                <c:pt idx="6982">
                  <c:v>2086.172</c:v>
                </c:pt>
                <c:pt idx="6983">
                  <c:v>2083.203</c:v>
                </c:pt>
                <c:pt idx="6984">
                  <c:v>2087.9690000000001</c:v>
                </c:pt>
                <c:pt idx="6985">
                  <c:v>2085.547</c:v>
                </c:pt>
                <c:pt idx="6986">
                  <c:v>2087.578</c:v>
                </c:pt>
                <c:pt idx="6987">
                  <c:v>2084.5309999999999</c:v>
                </c:pt>
                <c:pt idx="6988">
                  <c:v>2085.7809999999999</c:v>
                </c:pt>
                <c:pt idx="6989">
                  <c:v>2087.3440000000001</c:v>
                </c:pt>
                <c:pt idx="6990">
                  <c:v>2087.578</c:v>
                </c:pt>
                <c:pt idx="6991">
                  <c:v>2087.1869999999999</c:v>
                </c:pt>
                <c:pt idx="6992">
                  <c:v>2087.1869999999999</c:v>
                </c:pt>
                <c:pt idx="6993">
                  <c:v>2088.75</c:v>
                </c:pt>
                <c:pt idx="6994">
                  <c:v>2092.578</c:v>
                </c:pt>
                <c:pt idx="6995">
                  <c:v>2090</c:v>
                </c:pt>
                <c:pt idx="6996">
                  <c:v>2088.5940000000001</c:v>
                </c:pt>
                <c:pt idx="6997">
                  <c:v>2091.797</c:v>
                </c:pt>
                <c:pt idx="6998">
                  <c:v>2089.7660000000001</c:v>
                </c:pt>
                <c:pt idx="6999">
                  <c:v>2088.75</c:v>
                </c:pt>
                <c:pt idx="7000">
                  <c:v>2089.375</c:v>
                </c:pt>
                <c:pt idx="7001">
                  <c:v>2091.4059999999999</c:v>
                </c:pt>
                <c:pt idx="7002">
                  <c:v>2092.7339999999999</c:v>
                </c:pt>
                <c:pt idx="7003">
                  <c:v>2090.7809999999999</c:v>
                </c:pt>
                <c:pt idx="7004">
                  <c:v>2091.4059999999999</c:v>
                </c:pt>
                <c:pt idx="7005">
                  <c:v>2090.3910000000001</c:v>
                </c:pt>
                <c:pt idx="7006">
                  <c:v>2089.1410000000001</c:v>
                </c:pt>
                <c:pt idx="7007">
                  <c:v>2090</c:v>
                </c:pt>
                <c:pt idx="7008">
                  <c:v>2090.7809999999999</c:v>
                </c:pt>
                <c:pt idx="7009">
                  <c:v>2091.172</c:v>
                </c:pt>
                <c:pt idx="7010">
                  <c:v>2089.5309999999999</c:v>
                </c:pt>
                <c:pt idx="7011">
                  <c:v>2090.547</c:v>
                </c:pt>
                <c:pt idx="7012">
                  <c:v>2089.5309999999999</c:v>
                </c:pt>
                <c:pt idx="7013">
                  <c:v>2089.5309999999999</c:v>
                </c:pt>
                <c:pt idx="7014">
                  <c:v>2091.797</c:v>
                </c:pt>
                <c:pt idx="7015">
                  <c:v>2087.578</c:v>
                </c:pt>
                <c:pt idx="7016">
                  <c:v>2088.3589999999999</c:v>
                </c:pt>
                <c:pt idx="7017">
                  <c:v>2089.5309999999999</c:v>
                </c:pt>
                <c:pt idx="7018">
                  <c:v>2090.1559999999999</c:v>
                </c:pt>
                <c:pt idx="7019">
                  <c:v>2087.7339999999999</c:v>
                </c:pt>
                <c:pt idx="7020">
                  <c:v>2091.953</c:v>
                </c:pt>
                <c:pt idx="7021">
                  <c:v>2086.172</c:v>
                </c:pt>
                <c:pt idx="7022">
                  <c:v>2090.1559999999999</c:v>
                </c:pt>
                <c:pt idx="7023">
                  <c:v>2087.7339999999999</c:v>
                </c:pt>
                <c:pt idx="7024">
                  <c:v>2088.203</c:v>
                </c:pt>
                <c:pt idx="7025">
                  <c:v>2088.75</c:v>
                </c:pt>
                <c:pt idx="7026">
                  <c:v>2088.3589999999999</c:v>
                </c:pt>
                <c:pt idx="7027">
                  <c:v>2088.9839999999999</c:v>
                </c:pt>
                <c:pt idx="7028">
                  <c:v>2087.578</c:v>
                </c:pt>
                <c:pt idx="7029">
                  <c:v>2088.75</c:v>
                </c:pt>
                <c:pt idx="7030">
                  <c:v>2088.75</c:v>
                </c:pt>
                <c:pt idx="7031">
                  <c:v>2087.3440000000001</c:v>
                </c:pt>
                <c:pt idx="7032">
                  <c:v>2087.578</c:v>
                </c:pt>
                <c:pt idx="7033">
                  <c:v>2088.9839999999999</c:v>
                </c:pt>
                <c:pt idx="7034">
                  <c:v>2087.7339999999999</c:v>
                </c:pt>
                <c:pt idx="7035">
                  <c:v>2088.203</c:v>
                </c:pt>
                <c:pt idx="7036">
                  <c:v>2088.9839999999999</c:v>
                </c:pt>
                <c:pt idx="7037">
                  <c:v>2089.1410000000001</c:v>
                </c:pt>
                <c:pt idx="7038">
                  <c:v>2087.578</c:v>
                </c:pt>
                <c:pt idx="7039">
                  <c:v>2088.3589999999999</c:v>
                </c:pt>
                <c:pt idx="7040">
                  <c:v>2088.3589999999999</c:v>
                </c:pt>
                <c:pt idx="7041">
                  <c:v>2085.7809999999999</c:v>
                </c:pt>
                <c:pt idx="7042">
                  <c:v>2088.3589999999999</c:v>
                </c:pt>
                <c:pt idx="7043">
                  <c:v>2089.5309999999999</c:v>
                </c:pt>
                <c:pt idx="7044">
                  <c:v>2088.75</c:v>
                </c:pt>
                <c:pt idx="7045">
                  <c:v>2089.375</c:v>
                </c:pt>
                <c:pt idx="7046">
                  <c:v>2088.3589999999999</c:v>
                </c:pt>
                <c:pt idx="7047">
                  <c:v>2087.578</c:v>
                </c:pt>
                <c:pt idx="7048">
                  <c:v>2085.547</c:v>
                </c:pt>
                <c:pt idx="7049">
                  <c:v>2088.3589999999999</c:v>
                </c:pt>
                <c:pt idx="7050">
                  <c:v>2086.4059999999999</c:v>
                </c:pt>
                <c:pt idx="7051">
                  <c:v>2086.4059999999999</c:v>
                </c:pt>
                <c:pt idx="7052">
                  <c:v>2085.3910000000001</c:v>
                </c:pt>
                <c:pt idx="7053">
                  <c:v>2088.203</c:v>
                </c:pt>
                <c:pt idx="7054">
                  <c:v>2085.3910000000001</c:v>
                </c:pt>
                <c:pt idx="7055">
                  <c:v>2087.7339999999999</c:v>
                </c:pt>
                <c:pt idx="7056">
                  <c:v>2088.9839999999999</c:v>
                </c:pt>
                <c:pt idx="7057">
                  <c:v>2087.578</c:v>
                </c:pt>
                <c:pt idx="7058">
                  <c:v>2086.797</c:v>
                </c:pt>
                <c:pt idx="7059">
                  <c:v>2088.3589999999999</c:v>
                </c:pt>
                <c:pt idx="7060">
                  <c:v>2088.203</c:v>
                </c:pt>
                <c:pt idx="7061">
                  <c:v>2089.5309999999999</c:v>
                </c:pt>
                <c:pt idx="7062">
                  <c:v>2087.1869999999999</c:v>
                </c:pt>
                <c:pt idx="7063">
                  <c:v>2087.9690000000001</c:v>
                </c:pt>
                <c:pt idx="7064">
                  <c:v>2087.1869999999999</c:v>
                </c:pt>
                <c:pt idx="7065">
                  <c:v>2089.1410000000001</c:v>
                </c:pt>
                <c:pt idx="7066">
                  <c:v>2089.5309999999999</c:v>
                </c:pt>
                <c:pt idx="7067">
                  <c:v>2090.1559999999999</c:v>
                </c:pt>
                <c:pt idx="7068">
                  <c:v>2087.9690000000001</c:v>
                </c:pt>
                <c:pt idx="7069">
                  <c:v>2088.3589999999999</c:v>
                </c:pt>
                <c:pt idx="7070">
                  <c:v>2090.547</c:v>
                </c:pt>
                <c:pt idx="7071">
                  <c:v>2085</c:v>
                </c:pt>
                <c:pt idx="7072">
                  <c:v>2090.9369999999999</c:v>
                </c:pt>
                <c:pt idx="7073">
                  <c:v>2098.203</c:v>
                </c:pt>
                <c:pt idx="7074">
                  <c:v>2084.5309999999999</c:v>
                </c:pt>
                <c:pt idx="7075">
                  <c:v>2090.1559999999999</c:v>
                </c:pt>
                <c:pt idx="7076">
                  <c:v>2091.5619999999999</c:v>
                </c:pt>
                <c:pt idx="7077">
                  <c:v>2086.797</c:v>
                </c:pt>
                <c:pt idx="7078">
                  <c:v>2090.1559999999999</c:v>
                </c:pt>
                <c:pt idx="7079">
                  <c:v>2089.7660000000001</c:v>
                </c:pt>
                <c:pt idx="7080">
                  <c:v>2088.3589999999999</c:v>
                </c:pt>
                <c:pt idx="7081">
                  <c:v>2086.953</c:v>
                </c:pt>
                <c:pt idx="7082">
                  <c:v>2088.9839999999999</c:v>
                </c:pt>
                <c:pt idx="7083">
                  <c:v>2086.4059999999999</c:v>
                </c:pt>
                <c:pt idx="7084">
                  <c:v>2087.9690000000001</c:v>
                </c:pt>
                <c:pt idx="7085">
                  <c:v>2087.9690000000001</c:v>
                </c:pt>
                <c:pt idx="7086">
                  <c:v>2088.5940000000001</c:v>
                </c:pt>
                <c:pt idx="7087">
                  <c:v>2088.5940000000001</c:v>
                </c:pt>
                <c:pt idx="7088">
                  <c:v>2084.7660000000001</c:v>
                </c:pt>
                <c:pt idx="7089">
                  <c:v>2086.953</c:v>
                </c:pt>
                <c:pt idx="7090">
                  <c:v>2086.172</c:v>
                </c:pt>
                <c:pt idx="7091">
                  <c:v>2086.797</c:v>
                </c:pt>
                <c:pt idx="7092">
                  <c:v>2088.75</c:v>
                </c:pt>
                <c:pt idx="7093">
                  <c:v>2090.7809999999999</c:v>
                </c:pt>
                <c:pt idx="7094">
                  <c:v>2087.7339999999999</c:v>
                </c:pt>
                <c:pt idx="7095">
                  <c:v>2088.5940000000001</c:v>
                </c:pt>
                <c:pt idx="7096">
                  <c:v>2090.1559999999999</c:v>
                </c:pt>
                <c:pt idx="7097">
                  <c:v>2087.578</c:v>
                </c:pt>
                <c:pt idx="7098">
                  <c:v>2091.172</c:v>
                </c:pt>
                <c:pt idx="7099">
                  <c:v>2088.9839999999999</c:v>
                </c:pt>
                <c:pt idx="7100">
                  <c:v>2090</c:v>
                </c:pt>
                <c:pt idx="7101">
                  <c:v>2086.5619999999999</c:v>
                </c:pt>
                <c:pt idx="7102">
                  <c:v>2088.203</c:v>
                </c:pt>
                <c:pt idx="7103">
                  <c:v>2088.3589999999999</c:v>
                </c:pt>
                <c:pt idx="7104">
                  <c:v>2087.578</c:v>
                </c:pt>
                <c:pt idx="7105">
                  <c:v>2089.5309999999999</c:v>
                </c:pt>
                <c:pt idx="7106">
                  <c:v>2088.3589999999999</c:v>
                </c:pt>
                <c:pt idx="7107">
                  <c:v>2087.9690000000001</c:v>
                </c:pt>
                <c:pt idx="7108">
                  <c:v>2088.5940000000001</c:v>
                </c:pt>
                <c:pt idx="7109">
                  <c:v>2086.953</c:v>
                </c:pt>
                <c:pt idx="7110">
                  <c:v>2086.797</c:v>
                </c:pt>
                <c:pt idx="7111">
                  <c:v>2085.9369999999999</c:v>
                </c:pt>
                <c:pt idx="7112">
                  <c:v>2087.9690000000001</c:v>
                </c:pt>
                <c:pt idx="7113">
                  <c:v>2087.7339999999999</c:v>
                </c:pt>
                <c:pt idx="7114">
                  <c:v>2088.3589999999999</c:v>
                </c:pt>
                <c:pt idx="7115">
                  <c:v>2087.9690000000001</c:v>
                </c:pt>
                <c:pt idx="7116">
                  <c:v>2087.1869999999999</c:v>
                </c:pt>
                <c:pt idx="7117">
                  <c:v>2088.5940000000001</c:v>
                </c:pt>
                <c:pt idx="7118">
                  <c:v>2087.7339999999999</c:v>
                </c:pt>
                <c:pt idx="7119">
                  <c:v>2086.5619999999999</c:v>
                </c:pt>
                <c:pt idx="7120">
                  <c:v>2088.5940000000001</c:v>
                </c:pt>
                <c:pt idx="7121">
                  <c:v>2087.1869999999999</c:v>
                </c:pt>
                <c:pt idx="7122">
                  <c:v>2086.953</c:v>
                </c:pt>
                <c:pt idx="7123">
                  <c:v>2087.3440000000001</c:v>
                </c:pt>
                <c:pt idx="7124">
                  <c:v>2087.9690000000001</c:v>
                </c:pt>
                <c:pt idx="7125">
                  <c:v>2086.172</c:v>
                </c:pt>
                <c:pt idx="7126">
                  <c:v>2088.5940000000001</c:v>
                </c:pt>
                <c:pt idx="7127">
                  <c:v>2087.9690000000001</c:v>
                </c:pt>
                <c:pt idx="7128">
                  <c:v>2085.3910000000001</c:v>
                </c:pt>
                <c:pt idx="7129">
                  <c:v>2088.203</c:v>
                </c:pt>
                <c:pt idx="7130">
                  <c:v>2087.3440000000001</c:v>
                </c:pt>
                <c:pt idx="7131">
                  <c:v>2086.797</c:v>
                </c:pt>
                <c:pt idx="7132">
                  <c:v>2087.3440000000001</c:v>
                </c:pt>
                <c:pt idx="7133">
                  <c:v>2088.203</c:v>
                </c:pt>
                <c:pt idx="7134">
                  <c:v>2087.3440000000001</c:v>
                </c:pt>
                <c:pt idx="7135">
                  <c:v>2088.3589999999999</c:v>
                </c:pt>
                <c:pt idx="7136">
                  <c:v>2087.3440000000001</c:v>
                </c:pt>
                <c:pt idx="7137">
                  <c:v>2085</c:v>
                </c:pt>
                <c:pt idx="7138">
                  <c:v>2089.1410000000001</c:v>
                </c:pt>
                <c:pt idx="7139">
                  <c:v>2087.578</c:v>
                </c:pt>
                <c:pt idx="7140">
                  <c:v>2087.1869999999999</c:v>
                </c:pt>
                <c:pt idx="7141">
                  <c:v>2088.75</c:v>
                </c:pt>
                <c:pt idx="7142">
                  <c:v>2087.578</c:v>
                </c:pt>
                <c:pt idx="7143">
                  <c:v>2086.797</c:v>
                </c:pt>
                <c:pt idx="7144">
                  <c:v>2085.9369999999999</c:v>
                </c:pt>
                <c:pt idx="7145">
                  <c:v>2086.797</c:v>
                </c:pt>
                <c:pt idx="7146">
                  <c:v>2086.797</c:v>
                </c:pt>
                <c:pt idx="7147">
                  <c:v>2087.3440000000001</c:v>
                </c:pt>
                <c:pt idx="7148">
                  <c:v>2086.5619999999999</c:v>
                </c:pt>
                <c:pt idx="7149">
                  <c:v>2087.3440000000001</c:v>
                </c:pt>
                <c:pt idx="7150">
                  <c:v>2086.953</c:v>
                </c:pt>
                <c:pt idx="7151">
                  <c:v>2085</c:v>
                </c:pt>
                <c:pt idx="7152">
                  <c:v>2087.1869999999999</c:v>
                </c:pt>
                <c:pt idx="7153">
                  <c:v>2085.3910000000001</c:v>
                </c:pt>
                <c:pt idx="7154">
                  <c:v>2088.5940000000001</c:v>
                </c:pt>
                <c:pt idx="7155">
                  <c:v>2085.547</c:v>
                </c:pt>
                <c:pt idx="7156">
                  <c:v>2086.5619999999999</c:v>
                </c:pt>
                <c:pt idx="7157">
                  <c:v>2088.203</c:v>
                </c:pt>
                <c:pt idx="7158">
                  <c:v>2086.953</c:v>
                </c:pt>
                <c:pt idx="7159">
                  <c:v>2087.578</c:v>
                </c:pt>
                <c:pt idx="7160">
                  <c:v>2086.797</c:v>
                </c:pt>
                <c:pt idx="7161">
                  <c:v>2085.3910000000001</c:v>
                </c:pt>
                <c:pt idx="7162">
                  <c:v>2087.1869999999999</c:v>
                </c:pt>
                <c:pt idx="7163">
                  <c:v>2085.3910000000001</c:v>
                </c:pt>
                <c:pt idx="7164">
                  <c:v>2087.3440000000001</c:v>
                </c:pt>
                <c:pt idx="7165">
                  <c:v>2084.375</c:v>
                </c:pt>
                <c:pt idx="7166">
                  <c:v>2087.1869999999999</c:v>
                </c:pt>
                <c:pt idx="7167">
                  <c:v>2087.3440000000001</c:v>
                </c:pt>
                <c:pt idx="7168">
                  <c:v>2085.9369999999999</c:v>
                </c:pt>
                <c:pt idx="7169">
                  <c:v>2084.5309999999999</c:v>
                </c:pt>
                <c:pt idx="7170">
                  <c:v>2085.7809999999999</c:v>
                </c:pt>
                <c:pt idx="7171">
                  <c:v>2086.953</c:v>
                </c:pt>
                <c:pt idx="7172">
                  <c:v>2085.7809999999999</c:v>
                </c:pt>
                <c:pt idx="7173">
                  <c:v>2086.797</c:v>
                </c:pt>
                <c:pt idx="7174">
                  <c:v>2085.547</c:v>
                </c:pt>
                <c:pt idx="7175">
                  <c:v>2087.3440000000001</c:v>
                </c:pt>
                <c:pt idx="7176">
                  <c:v>2087.9690000000001</c:v>
                </c:pt>
                <c:pt idx="7177">
                  <c:v>2087.9690000000001</c:v>
                </c:pt>
                <c:pt idx="7178">
                  <c:v>2085.9369999999999</c:v>
                </c:pt>
                <c:pt idx="7179">
                  <c:v>2083.3589999999999</c:v>
                </c:pt>
                <c:pt idx="7180">
                  <c:v>2085.9369999999999</c:v>
                </c:pt>
                <c:pt idx="7181">
                  <c:v>2084.1410000000001</c:v>
                </c:pt>
                <c:pt idx="7182">
                  <c:v>2086.172</c:v>
                </c:pt>
                <c:pt idx="7183">
                  <c:v>2086.5619999999999</c:v>
                </c:pt>
                <c:pt idx="7184">
                  <c:v>2086.953</c:v>
                </c:pt>
                <c:pt idx="7185">
                  <c:v>2083.3589999999999</c:v>
                </c:pt>
                <c:pt idx="7186">
                  <c:v>2082.578</c:v>
                </c:pt>
                <c:pt idx="7187">
                  <c:v>2083.5940000000001</c:v>
                </c:pt>
                <c:pt idx="7188">
                  <c:v>2084.375</c:v>
                </c:pt>
                <c:pt idx="7189">
                  <c:v>2085.547</c:v>
                </c:pt>
                <c:pt idx="7190">
                  <c:v>2085.9369999999999</c:v>
                </c:pt>
                <c:pt idx="7191">
                  <c:v>2087.7339999999999</c:v>
                </c:pt>
                <c:pt idx="7192">
                  <c:v>2085.9369999999999</c:v>
                </c:pt>
                <c:pt idx="7193">
                  <c:v>2085.1559999999999</c:v>
                </c:pt>
                <c:pt idx="7194">
                  <c:v>2086.172</c:v>
                </c:pt>
                <c:pt idx="7195">
                  <c:v>2086.953</c:v>
                </c:pt>
                <c:pt idx="7196">
                  <c:v>2085.9369999999999</c:v>
                </c:pt>
                <c:pt idx="7197">
                  <c:v>2085</c:v>
                </c:pt>
                <c:pt idx="7198">
                  <c:v>2084.375</c:v>
                </c:pt>
                <c:pt idx="7199">
                  <c:v>2083.9839999999999</c:v>
                </c:pt>
                <c:pt idx="7200">
                  <c:v>2084.5309999999999</c:v>
                </c:pt>
                <c:pt idx="7201">
                  <c:v>2084.375</c:v>
                </c:pt>
                <c:pt idx="7202">
                  <c:v>2085.9369999999999</c:v>
                </c:pt>
                <c:pt idx="7203">
                  <c:v>2082.1869999999999</c:v>
                </c:pt>
                <c:pt idx="7204">
                  <c:v>2083.75</c:v>
                </c:pt>
                <c:pt idx="7205">
                  <c:v>2084.5309999999999</c:v>
                </c:pt>
                <c:pt idx="7206">
                  <c:v>2084.1410000000001</c:v>
                </c:pt>
                <c:pt idx="7207">
                  <c:v>2083.3589999999999</c:v>
                </c:pt>
                <c:pt idx="7208">
                  <c:v>2085.3910000000001</c:v>
                </c:pt>
                <c:pt idx="7209">
                  <c:v>2087.7339999999999</c:v>
                </c:pt>
                <c:pt idx="7210">
                  <c:v>2085.547</c:v>
                </c:pt>
                <c:pt idx="7211">
                  <c:v>2086.4059999999999</c:v>
                </c:pt>
                <c:pt idx="7212">
                  <c:v>2085.1559999999999</c:v>
                </c:pt>
                <c:pt idx="7213">
                  <c:v>2088.5940000000001</c:v>
                </c:pt>
                <c:pt idx="7214">
                  <c:v>2086.797</c:v>
                </c:pt>
                <c:pt idx="7215">
                  <c:v>2083.75</c:v>
                </c:pt>
                <c:pt idx="7216">
                  <c:v>2086.172</c:v>
                </c:pt>
                <c:pt idx="7217">
                  <c:v>2085.3910000000001</c:v>
                </c:pt>
                <c:pt idx="7218">
                  <c:v>2084.7660000000001</c:v>
                </c:pt>
                <c:pt idx="7219">
                  <c:v>2085.7809999999999</c:v>
                </c:pt>
                <c:pt idx="7220">
                  <c:v>2085.3910000000001</c:v>
                </c:pt>
                <c:pt idx="7221">
                  <c:v>2084.7660000000001</c:v>
                </c:pt>
                <c:pt idx="7222">
                  <c:v>2086.172</c:v>
                </c:pt>
                <c:pt idx="7223">
                  <c:v>2086.797</c:v>
                </c:pt>
                <c:pt idx="7224">
                  <c:v>2083.203</c:v>
                </c:pt>
                <c:pt idx="7225">
                  <c:v>2086.172</c:v>
                </c:pt>
                <c:pt idx="7226">
                  <c:v>2084.5309999999999</c:v>
                </c:pt>
                <c:pt idx="7227">
                  <c:v>2084.375</c:v>
                </c:pt>
                <c:pt idx="7228">
                  <c:v>2085</c:v>
                </c:pt>
                <c:pt idx="7229">
                  <c:v>2083.5940000000001</c:v>
                </c:pt>
                <c:pt idx="7230">
                  <c:v>2085.3910000000001</c:v>
                </c:pt>
                <c:pt idx="7231">
                  <c:v>2083.75</c:v>
                </c:pt>
                <c:pt idx="7232">
                  <c:v>2087.1869999999999</c:v>
                </c:pt>
                <c:pt idx="7233">
                  <c:v>2085.547</c:v>
                </c:pt>
                <c:pt idx="7234">
                  <c:v>2085.3910000000001</c:v>
                </c:pt>
                <c:pt idx="7235">
                  <c:v>2086.172</c:v>
                </c:pt>
                <c:pt idx="7236">
                  <c:v>2086.797</c:v>
                </c:pt>
                <c:pt idx="7237">
                  <c:v>2086.172</c:v>
                </c:pt>
                <c:pt idx="7238">
                  <c:v>2085</c:v>
                </c:pt>
                <c:pt idx="7239">
                  <c:v>2086.5619999999999</c:v>
                </c:pt>
                <c:pt idx="7240">
                  <c:v>2084.7660000000001</c:v>
                </c:pt>
                <c:pt idx="7241">
                  <c:v>2082.9690000000001</c:v>
                </c:pt>
                <c:pt idx="7242">
                  <c:v>2086.797</c:v>
                </c:pt>
                <c:pt idx="7243">
                  <c:v>2082.578</c:v>
                </c:pt>
                <c:pt idx="7244">
                  <c:v>2085.1559999999999</c:v>
                </c:pt>
                <c:pt idx="7245">
                  <c:v>2086.797</c:v>
                </c:pt>
                <c:pt idx="7246">
                  <c:v>2085.9369999999999</c:v>
                </c:pt>
                <c:pt idx="7247">
                  <c:v>2086.4059999999999</c:v>
                </c:pt>
                <c:pt idx="7248">
                  <c:v>2083.5940000000001</c:v>
                </c:pt>
                <c:pt idx="7249">
                  <c:v>2084.375</c:v>
                </c:pt>
                <c:pt idx="7250">
                  <c:v>2084.5309999999999</c:v>
                </c:pt>
                <c:pt idx="7251">
                  <c:v>2082.9690000000001</c:v>
                </c:pt>
                <c:pt idx="7252">
                  <c:v>2084.5309999999999</c:v>
                </c:pt>
                <c:pt idx="7253">
                  <c:v>2081.953</c:v>
                </c:pt>
                <c:pt idx="7254">
                  <c:v>2084.5309999999999</c:v>
                </c:pt>
                <c:pt idx="7255">
                  <c:v>2082.3440000000001</c:v>
                </c:pt>
                <c:pt idx="7256">
                  <c:v>2083.203</c:v>
                </c:pt>
                <c:pt idx="7257">
                  <c:v>2084.5309999999999</c:v>
                </c:pt>
                <c:pt idx="7258">
                  <c:v>2081.953</c:v>
                </c:pt>
                <c:pt idx="7259">
                  <c:v>2083.75</c:v>
                </c:pt>
                <c:pt idx="7260">
                  <c:v>2083.9839999999999</c:v>
                </c:pt>
                <c:pt idx="7261">
                  <c:v>2084.1410000000001</c:v>
                </c:pt>
                <c:pt idx="7262">
                  <c:v>2081.172</c:v>
                </c:pt>
                <c:pt idx="7263">
                  <c:v>2080.3910000000001</c:v>
                </c:pt>
                <c:pt idx="7264">
                  <c:v>2081.953</c:v>
                </c:pt>
                <c:pt idx="7265">
                  <c:v>2082.3440000000001</c:v>
                </c:pt>
                <c:pt idx="7266">
                  <c:v>2084.5309999999999</c:v>
                </c:pt>
                <c:pt idx="7267">
                  <c:v>2080.9369999999999</c:v>
                </c:pt>
                <c:pt idx="7268">
                  <c:v>2082.578</c:v>
                </c:pt>
                <c:pt idx="7269">
                  <c:v>2081.953</c:v>
                </c:pt>
                <c:pt idx="7270">
                  <c:v>2082.3440000000001</c:v>
                </c:pt>
                <c:pt idx="7271">
                  <c:v>2082.3440000000001</c:v>
                </c:pt>
                <c:pt idx="7272">
                  <c:v>2082.9690000000001</c:v>
                </c:pt>
                <c:pt idx="7273">
                  <c:v>2083.75</c:v>
                </c:pt>
                <c:pt idx="7274">
                  <c:v>2082.7339999999999</c:v>
                </c:pt>
                <c:pt idx="7275">
                  <c:v>2084.7660000000001</c:v>
                </c:pt>
                <c:pt idx="7276">
                  <c:v>2081.4059999999999</c:v>
                </c:pt>
                <c:pt idx="7277">
                  <c:v>2084.1410000000001</c:v>
                </c:pt>
                <c:pt idx="7278">
                  <c:v>2082.3440000000001</c:v>
                </c:pt>
                <c:pt idx="7279">
                  <c:v>2082.9690000000001</c:v>
                </c:pt>
                <c:pt idx="7280">
                  <c:v>2083.75</c:v>
                </c:pt>
                <c:pt idx="7281">
                  <c:v>2082.3440000000001</c:v>
                </c:pt>
                <c:pt idx="7282">
                  <c:v>2085</c:v>
                </c:pt>
                <c:pt idx="7283">
                  <c:v>2079.7660000000001</c:v>
                </c:pt>
                <c:pt idx="7284">
                  <c:v>2081.5619999999999</c:v>
                </c:pt>
                <c:pt idx="7285">
                  <c:v>2080.7809999999999</c:v>
                </c:pt>
                <c:pt idx="7286">
                  <c:v>2083.5940000000001</c:v>
                </c:pt>
                <c:pt idx="7287">
                  <c:v>2084.1410000000001</c:v>
                </c:pt>
                <c:pt idx="7288">
                  <c:v>2080.1559999999999</c:v>
                </c:pt>
                <c:pt idx="7289">
                  <c:v>2081.172</c:v>
                </c:pt>
                <c:pt idx="7290">
                  <c:v>2080.1559999999999</c:v>
                </c:pt>
                <c:pt idx="7291">
                  <c:v>2085.547</c:v>
                </c:pt>
                <c:pt idx="7292">
                  <c:v>2084.5309999999999</c:v>
                </c:pt>
                <c:pt idx="7293">
                  <c:v>2084.1410000000001</c:v>
                </c:pt>
                <c:pt idx="7294">
                  <c:v>2084.1410000000001</c:v>
                </c:pt>
                <c:pt idx="7295">
                  <c:v>2085.1559999999999</c:v>
                </c:pt>
                <c:pt idx="7296">
                  <c:v>2083.75</c:v>
                </c:pt>
                <c:pt idx="7297">
                  <c:v>2084.1410000000001</c:v>
                </c:pt>
                <c:pt idx="7298">
                  <c:v>2083.5940000000001</c:v>
                </c:pt>
                <c:pt idx="7299">
                  <c:v>2083.75</c:v>
                </c:pt>
                <c:pt idx="7300">
                  <c:v>2083.9839999999999</c:v>
                </c:pt>
                <c:pt idx="7301">
                  <c:v>2084.1410000000001</c:v>
                </c:pt>
                <c:pt idx="7302">
                  <c:v>2082.3440000000001</c:v>
                </c:pt>
                <c:pt idx="7303">
                  <c:v>2081.4059999999999</c:v>
                </c:pt>
                <c:pt idx="7304">
                  <c:v>2082.3440000000001</c:v>
                </c:pt>
                <c:pt idx="7305">
                  <c:v>2083.3589999999999</c:v>
                </c:pt>
                <c:pt idx="7306">
                  <c:v>2082.3440000000001</c:v>
                </c:pt>
                <c:pt idx="7307">
                  <c:v>2085.9369999999999</c:v>
                </c:pt>
                <c:pt idx="7308">
                  <c:v>2082.9690000000001</c:v>
                </c:pt>
                <c:pt idx="7309">
                  <c:v>2083.9839999999999</c:v>
                </c:pt>
                <c:pt idx="7310">
                  <c:v>2083.5940000000001</c:v>
                </c:pt>
                <c:pt idx="7311">
                  <c:v>2084.1410000000001</c:v>
                </c:pt>
                <c:pt idx="7312">
                  <c:v>2082.7339999999999</c:v>
                </c:pt>
                <c:pt idx="7313">
                  <c:v>2085.7809999999999</c:v>
                </c:pt>
                <c:pt idx="7314">
                  <c:v>2082.578</c:v>
                </c:pt>
                <c:pt idx="7315">
                  <c:v>2082.7339999999999</c:v>
                </c:pt>
                <c:pt idx="7316">
                  <c:v>2084.375</c:v>
                </c:pt>
                <c:pt idx="7317">
                  <c:v>2083.3589999999999</c:v>
                </c:pt>
                <c:pt idx="7318">
                  <c:v>2082.3440000000001</c:v>
                </c:pt>
                <c:pt idx="7319">
                  <c:v>2081.797</c:v>
                </c:pt>
                <c:pt idx="7320">
                  <c:v>2081.5619999999999</c:v>
                </c:pt>
                <c:pt idx="7321">
                  <c:v>2083.3589999999999</c:v>
                </c:pt>
                <c:pt idx="7322">
                  <c:v>2084.375</c:v>
                </c:pt>
                <c:pt idx="7323">
                  <c:v>2083.75</c:v>
                </c:pt>
                <c:pt idx="7324">
                  <c:v>2083.5940000000001</c:v>
                </c:pt>
                <c:pt idx="7325">
                  <c:v>2081.953</c:v>
                </c:pt>
                <c:pt idx="7326">
                  <c:v>2080.547</c:v>
                </c:pt>
                <c:pt idx="7327">
                  <c:v>2080.1559999999999</c:v>
                </c:pt>
                <c:pt idx="7328">
                  <c:v>2084.1410000000001</c:v>
                </c:pt>
                <c:pt idx="7329">
                  <c:v>2082.578</c:v>
                </c:pt>
                <c:pt idx="7330">
                  <c:v>2084.7660000000001</c:v>
                </c:pt>
                <c:pt idx="7331">
                  <c:v>2084.375</c:v>
                </c:pt>
                <c:pt idx="7332">
                  <c:v>2082.578</c:v>
                </c:pt>
                <c:pt idx="7333">
                  <c:v>2080.1559999999999</c:v>
                </c:pt>
                <c:pt idx="7334">
                  <c:v>2082.7339999999999</c:v>
                </c:pt>
                <c:pt idx="7335">
                  <c:v>2083.9839999999999</c:v>
                </c:pt>
                <c:pt idx="7336">
                  <c:v>2081.953</c:v>
                </c:pt>
                <c:pt idx="7337">
                  <c:v>2081.5619999999999</c:v>
                </c:pt>
                <c:pt idx="7338">
                  <c:v>2080.9369999999999</c:v>
                </c:pt>
                <c:pt idx="7339">
                  <c:v>2080</c:v>
                </c:pt>
                <c:pt idx="7340">
                  <c:v>2080.1559999999999</c:v>
                </c:pt>
                <c:pt idx="7341">
                  <c:v>2079.7660000000001</c:v>
                </c:pt>
                <c:pt idx="7342">
                  <c:v>2079.7660000000001</c:v>
                </c:pt>
                <c:pt idx="7343">
                  <c:v>2079.375</c:v>
                </c:pt>
                <c:pt idx="7344">
                  <c:v>2082.578</c:v>
                </c:pt>
                <c:pt idx="7345">
                  <c:v>2080.7809999999999</c:v>
                </c:pt>
                <c:pt idx="7346">
                  <c:v>2081.172</c:v>
                </c:pt>
                <c:pt idx="7347">
                  <c:v>2079.7660000000001</c:v>
                </c:pt>
                <c:pt idx="7348">
                  <c:v>2081.4059999999999</c:v>
                </c:pt>
                <c:pt idx="7349">
                  <c:v>2080.9369999999999</c:v>
                </c:pt>
                <c:pt idx="7350">
                  <c:v>2081.172</c:v>
                </c:pt>
                <c:pt idx="7351">
                  <c:v>2080.1559999999999</c:v>
                </c:pt>
                <c:pt idx="7352">
                  <c:v>2080.1559999999999</c:v>
                </c:pt>
                <c:pt idx="7353">
                  <c:v>2081.5619999999999</c:v>
                </c:pt>
                <c:pt idx="7354">
                  <c:v>2079.7660000000001</c:v>
                </c:pt>
                <c:pt idx="7355">
                  <c:v>2080.3910000000001</c:v>
                </c:pt>
                <c:pt idx="7356">
                  <c:v>2080.547</c:v>
                </c:pt>
                <c:pt idx="7357">
                  <c:v>2079.1410000000001</c:v>
                </c:pt>
                <c:pt idx="7358">
                  <c:v>2080</c:v>
                </c:pt>
                <c:pt idx="7359">
                  <c:v>2079.7660000000001</c:v>
                </c:pt>
                <c:pt idx="7360">
                  <c:v>2080.1559999999999</c:v>
                </c:pt>
                <c:pt idx="7361">
                  <c:v>2079.5309999999999</c:v>
                </c:pt>
                <c:pt idx="7362">
                  <c:v>2080.3910000000001</c:v>
                </c:pt>
                <c:pt idx="7363">
                  <c:v>2078.5940000000001</c:v>
                </c:pt>
                <c:pt idx="7364">
                  <c:v>2081.4059999999999</c:v>
                </c:pt>
                <c:pt idx="7365">
                  <c:v>2079.375</c:v>
                </c:pt>
                <c:pt idx="7366">
                  <c:v>2078.3589999999999</c:v>
                </c:pt>
                <c:pt idx="7367">
                  <c:v>2080.547</c:v>
                </c:pt>
                <c:pt idx="7368">
                  <c:v>2080</c:v>
                </c:pt>
                <c:pt idx="7369">
                  <c:v>2078.9839999999999</c:v>
                </c:pt>
                <c:pt idx="7370">
                  <c:v>2080.7809999999999</c:v>
                </c:pt>
                <c:pt idx="7371">
                  <c:v>2080</c:v>
                </c:pt>
                <c:pt idx="7372">
                  <c:v>2080.547</c:v>
                </c:pt>
                <c:pt idx="7373">
                  <c:v>2078.5940000000001</c:v>
                </c:pt>
                <c:pt idx="7374">
                  <c:v>2078.5940000000001</c:v>
                </c:pt>
                <c:pt idx="7375">
                  <c:v>2080.547</c:v>
                </c:pt>
                <c:pt idx="7376">
                  <c:v>2078.3589999999999</c:v>
                </c:pt>
                <c:pt idx="7377">
                  <c:v>2078.5940000000001</c:v>
                </c:pt>
                <c:pt idx="7378">
                  <c:v>2078.5940000000001</c:v>
                </c:pt>
                <c:pt idx="7379">
                  <c:v>2080.547</c:v>
                </c:pt>
                <c:pt idx="7380">
                  <c:v>2080.547</c:v>
                </c:pt>
                <c:pt idx="7381">
                  <c:v>2080.3910000000001</c:v>
                </c:pt>
                <c:pt idx="7382">
                  <c:v>2080.547</c:v>
                </c:pt>
                <c:pt idx="7383">
                  <c:v>2081.172</c:v>
                </c:pt>
                <c:pt idx="7384">
                  <c:v>2086.5619999999999</c:v>
                </c:pt>
                <c:pt idx="7385">
                  <c:v>2086.953</c:v>
                </c:pt>
                <c:pt idx="7386">
                  <c:v>2084.1410000000001</c:v>
                </c:pt>
                <c:pt idx="7387">
                  <c:v>2080.1559999999999</c:v>
                </c:pt>
                <c:pt idx="7388">
                  <c:v>2081.172</c:v>
                </c:pt>
                <c:pt idx="7389">
                  <c:v>2084.375</c:v>
                </c:pt>
                <c:pt idx="7390">
                  <c:v>2080.9369999999999</c:v>
                </c:pt>
                <c:pt idx="7391">
                  <c:v>2082.9690000000001</c:v>
                </c:pt>
                <c:pt idx="7392">
                  <c:v>2081.172</c:v>
                </c:pt>
                <c:pt idx="7393">
                  <c:v>2081.4059999999999</c:v>
                </c:pt>
                <c:pt idx="7394">
                  <c:v>2080.1559999999999</c:v>
                </c:pt>
                <c:pt idx="7395">
                  <c:v>2083.3589999999999</c:v>
                </c:pt>
                <c:pt idx="7396">
                  <c:v>2080.3910000000001</c:v>
                </c:pt>
                <c:pt idx="7397">
                  <c:v>2081.172</c:v>
                </c:pt>
                <c:pt idx="7398">
                  <c:v>2081.953</c:v>
                </c:pt>
                <c:pt idx="7399">
                  <c:v>2081.4059999999999</c:v>
                </c:pt>
                <c:pt idx="7400">
                  <c:v>2080.7809999999999</c:v>
                </c:pt>
                <c:pt idx="7401">
                  <c:v>2076.797</c:v>
                </c:pt>
                <c:pt idx="7402">
                  <c:v>2081.5619999999999</c:v>
                </c:pt>
                <c:pt idx="7403">
                  <c:v>2080.9369999999999</c:v>
                </c:pt>
                <c:pt idx="7404">
                  <c:v>2082.578</c:v>
                </c:pt>
                <c:pt idx="7405">
                  <c:v>2080.547</c:v>
                </c:pt>
                <c:pt idx="7406">
                  <c:v>2080.9369999999999</c:v>
                </c:pt>
                <c:pt idx="7407">
                  <c:v>2082.3440000000001</c:v>
                </c:pt>
                <c:pt idx="7408">
                  <c:v>2081.4059999999999</c:v>
                </c:pt>
                <c:pt idx="7409">
                  <c:v>2081.4059999999999</c:v>
                </c:pt>
                <c:pt idx="7410">
                  <c:v>2082.1869999999999</c:v>
                </c:pt>
                <c:pt idx="7411">
                  <c:v>2083.3589999999999</c:v>
                </c:pt>
                <c:pt idx="7412">
                  <c:v>2079.375</c:v>
                </c:pt>
                <c:pt idx="7413">
                  <c:v>2080.7809999999999</c:v>
                </c:pt>
                <c:pt idx="7414">
                  <c:v>2080.1559999999999</c:v>
                </c:pt>
                <c:pt idx="7415">
                  <c:v>2080.3910000000001</c:v>
                </c:pt>
                <c:pt idx="7416">
                  <c:v>2080.3910000000001</c:v>
                </c:pt>
                <c:pt idx="7417">
                  <c:v>2081.4059999999999</c:v>
                </c:pt>
                <c:pt idx="7418">
                  <c:v>2081.4059999999999</c:v>
                </c:pt>
                <c:pt idx="7419">
                  <c:v>2081.5619999999999</c:v>
                </c:pt>
                <c:pt idx="7420">
                  <c:v>2080.9369999999999</c:v>
                </c:pt>
                <c:pt idx="7421">
                  <c:v>2083.5940000000001</c:v>
                </c:pt>
                <c:pt idx="7422">
                  <c:v>2082.578</c:v>
                </c:pt>
                <c:pt idx="7423">
                  <c:v>2081.5619999999999</c:v>
                </c:pt>
                <c:pt idx="7424">
                  <c:v>2080</c:v>
                </c:pt>
                <c:pt idx="7425">
                  <c:v>2080.1559999999999</c:v>
                </c:pt>
                <c:pt idx="7426">
                  <c:v>2082.3440000000001</c:v>
                </c:pt>
                <c:pt idx="7427">
                  <c:v>2078.75</c:v>
                </c:pt>
                <c:pt idx="7428">
                  <c:v>2079.5309999999999</c:v>
                </c:pt>
                <c:pt idx="7429">
                  <c:v>2081.172</c:v>
                </c:pt>
                <c:pt idx="7430">
                  <c:v>2080.7809999999999</c:v>
                </c:pt>
                <c:pt idx="7431">
                  <c:v>2081.797</c:v>
                </c:pt>
                <c:pt idx="7432">
                  <c:v>2078.75</c:v>
                </c:pt>
                <c:pt idx="7433">
                  <c:v>2078.5940000000001</c:v>
                </c:pt>
                <c:pt idx="7434">
                  <c:v>2081.953</c:v>
                </c:pt>
                <c:pt idx="7435">
                  <c:v>2079.5309999999999</c:v>
                </c:pt>
                <c:pt idx="7436">
                  <c:v>2080.1559999999999</c:v>
                </c:pt>
                <c:pt idx="7437">
                  <c:v>2081.797</c:v>
                </c:pt>
                <c:pt idx="7438">
                  <c:v>2083.9839999999999</c:v>
                </c:pt>
                <c:pt idx="7439">
                  <c:v>2081.172</c:v>
                </c:pt>
                <c:pt idx="7440">
                  <c:v>2080.547</c:v>
                </c:pt>
                <c:pt idx="7441">
                  <c:v>2079.375</c:v>
                </c:pt>
                <c:pt idx="7442">
                  <c:v>2081.5619999999999</c:v>
                </c:pt>
                <c:pt idx="7443">
                  <c:v>2079.5309999999999</c:v>
                </c:pt>
                <c:pt idx="7444">
                  <c:v>2079.7660000000001</c:v>
                </c:pt>
                <c:pt idx="7445">
                  <c:v>2077.7339999999999</c:v>
                </c:pt>
                <c:pt idx="7446">
                  <c:v>2080.547</c:v>
                </c:pt>
                <c:pt idx="7447">
                  <c:v>2081.4059999999999</c:v>
                </c:pt>
                <c:pt idx="7448">
                  <c:v>2080.547</c:v>
                </c:pt>
                <c:pt idx="7449">
                  <c:v>2080.7809999999999</c:v>
                </c:pt>
                <c:pt idx="7450">
                  <c:v>2079.7660000000001</c:v>
                </c:pt>
                <c:pt idx="7451">
                  <c:v>2078.3589999999999</c:v>
                </c:pt>
                <c:pt idx="7452">
                  <c:v>2080.547</c:v>
                </c:pt>
                <c:pt idx="7453">
                  <c:v>2079.375</c:v>
                </c:pt>
                <c:pt idx="7454">
                  <c:v>2079.5309999999999</c:v>
                </c:pt>
                <c:pt idx="7455">
                  <c:v>2079.7660000000001</c:v>
                </c:pt>
                <c:pt idx="7456">
                  <c:v>2080</c:v>
                </c:pt>
                <c:pt idx="7457">
                  <c:v>2082.7339999999999</c:v>
                </c:pt>
                <c:pt idx="7458">
                  <c:v>2079.5309999999999</c:v>
                </c:pt>
                <c:pt idx="7459">
                  <c:v>2080</c:v>
                </c:pt>
                <c:pt idx="7460">
                  <c:v>2081.5619999999999</c:v>
                </c:pt>
                <c:pt idx="7461">
                  <c:v>2080.547</c:v>
                </c:pt>
                <c:pt idx="7462">
                  <c:v>2080</c:v>
                </c:pt>
                <c:pt idx="7463">
                  <c:v>2082.3440000000001</c:v>
                </c:pt>
                <c:pt idx="7464">
                  <c:v>2080.9369999999999</c:v>
                </c:pt>
                <c:pt idx="7465">
                  <c:v>2078.5940000000001</c:v>
                </c:pt>
                <c:pt idx="7466">
                  <c:v>2079.7660000000001</c:v>
                </c:pt>
                <c:pt idx="7467">
                  <c:v>2081.953</c:v>
                </c:pt>
                <c:pt idx="7468">
                  <c:v>2081.5619999999999</c:v>
                </c:pt>
                <c:pt idx="7469">
                  <c:v>2080.3910000000001</c:v>
                </c:pt>
                <c:pt idx="7470">
                  <c:v>2081.797</c:v>
                </c:pt>
                <c:pt idx="7471">
                  <c:v>2082.7339999999999</c:v>
                </c:pt>
                <c:pt idx="7472">
                  <c:v>2080.547</c:v>
                </c:pt>
                <c:pt idx="7473">
                  <c:v>2080</c:v>
                </c:pt>
                <c:pt idx="7474">
                  <c:v>2078.75</c:v>
                </c:pt>
                <c:pt idx="7475">
                  <c:v>2079.1410000000001</c:v>
                </c:pt>
                <c:pt idx="7476">
                  <c:v>2080.1559999999999</c:v>
                </c:pt>
                <c:pt idx="7477">
                  <c:v>2080.7809999999999</c:v>
                </c:pt>
                <c:pt idx="7478">
                  <c:v>2081.797</c:v>
                </c:pt>
                <c:pt idx="7479">
                  <c:v>2080.547</c:v>
                </c:pt>
                <c:pt idx="7480">
                  <c:v>2078.75</c:v>
                </c:pt>
                <c:pt idx="7481">
                  <c:v>2079.1410000000001</c:v>
                </c:pt>
                <c:pt idx="7482">
                  <c:v>2083.203</c:v>
                </c:pt>
                <c:pt idx="7483">
                  <c:v>2080.3910000000001</c:v>
                </c:pt>
                <c:pt idx="7484">
                  <c:v>2080.9369999999999</c:v>
                </c:pt>
                <c:pt idx="7485">
                  <c:v>2078.9839999999999</c:v>
                </c:pt>
                <c:pt idx="7486">
                  <c:v>2080</c:v>
                </c:pt>
                <c:pt idx="7487">
                  <c:v>2079.1410000000001</c:v>
                </c:pt>
                <c:pt idx="7488">
                  <c:v>2078.203</c:v>
                </c:pt>
                <c:pt idx="7489">
                  <c:v>2081.172</c:v>
                </c:pt>
                <c:pt idx="7490">
                  <c:v>2078.5940000000001</c:v>
                </c:pt>
                <c:pt idx="7491">
                  <c:v>2078.5940000000001</c:v>
                </c:pt>
                <c:pt idx="7492">
                  <c:v>2081.797</c:v>
                </c:pt>
                <c:pt idx="7493">
                  <c:v>2080</c:v>
                </c:pt>
                <c:pt idx="7494">
                  <c:v>2081.4059999999999</c:v>
                </c:pt>
                <c:pt idx="7495">
                  <c:v>2077.9690000000001</c:v>
                </c:pt>
                <c:pt idx="7496">
                  <c:v>2079.5309999999999</c:v>
                </c:pt>
                <c:pt idx="7497">
                  <c:v>2079.7660000000001</c:v>
                </c:pt>
                <c:pt idx="7498">
                  <c:v>2078.203</c:v>
                </c:pt>
                <c:pt idx="7499">
                  <c:v>2080</c:v>
                </c:pt>
                <c:pt idx="7500">
                  <c:v>2078.9839999999999</c:v>
                </c:pt>
                <c:pt idx="7501">
                  <c:v>2077.3440000000001</c:v>
                </c:pt>
                <c:pt idx="7502">
                  <c:v>2076.953</c:v>
                </c:pt>
                <c:pt idx="7503">
                  <c:v>2081.172</c:v>
                </c:pt>
                <c:pt idx="7504">
                  <c:v>2079.1410000000001</c:v>
                </c:pt>
                <c:pt idx="7505">
                  <c:v>2080.1559999999999</c:v>
                </c:pt>
                <c:pt idx="7506">
                  <c:v>2081.5619999999999</c:v>
                </c:pt>
                <c:pt idx="7507">
                  <c:v>2078.75</c:v>
                </c:pt>
                <c:pt idx="7508">
                  <c:v>2077.578</c:v>
                </c:pt>
                <c:pt idx="7509">
                  <c:v>2079.7660000000001</c:v>
                </c:pt>
                <c:pt idx="7510">
                  <c:v>2080.547</c:v>
                </c:pt>
                <c:pt idx="7511">
                  <c:v>2080</c:v>
                </c:pt>
                <c:pt idx="7512">
                  <c:v>2078.75</c:v>
                </c:pt>
                <c:pt idx="7513">
                  <c:v>2080.547</c:v>
                </c:pt>
                <c:pt idx="7514">
                  <c:v>2079.1410000000001</c:v>
                </c:pt>
                <c:pt idx="7515">
                  <c:v>2078.203</c:v>
                </c:pt>
                <c:pt idx="7516">
                  <c:v>2077.9690000000001</c:v>
                </c:pt>
                <c:pt idx="7517">
                  <c:v>2079.375</c:v>
                </c:pt>
                <c:pt idx="7518">
                  <c:v>2078.3589999999999</c:v>
                </c:pt>
                <c:pt idx="7519">
                  <c:v>2078.5940000000001</c:v>
                </c:pt>
                <c:pt idx="7520">
                  <c:v>2077.578</c:v>
                </c:pt>
                <c:pt idx="7521">
                  <c:v>2079.5309999999999</c:v>
                </c:pt>
                <c:pt idx="7522">
                  <c:v>2078.5940000000001</c:v>
                </c:pt>
                <c:pt idx="7523">
                  <c:v>2077.578</c:v>
                </c:pt>
                <c:pt idx="7524">
                  <c:v>2077.7339999999999</c:v>
                </c:pt>
                <c:pt idx="7525">
                  <c:v>2080.1559999999999</c:v>
                </c:pt>
                <c:pt idx="7526">
                  <c:v>2079.1410000000001</c:v>
                </c:pt>
                <c:pt idx="7527">
                  <c:v>2081.4059999999999</c:v>
                </c:pt>
                <c:pt idx="7528">
                  <c:v>2081.4059999999999</c:v>
                </c:pt>
                <c:pt idx="7529">
                  <c:v>2082.3440000000001</c:v>
                </c:pt>
                <c:pt idx="7530">
                  <c:v>2081.172</c:v>
                </c:pt>
                <c:pt idx="7531">
                  <c:v>2079.7660000000001</c:v>
                </c:pt>
                <c:pt idx="7532">
                  <c:v>2081.797</c:v>
                </c:pt>
                <c:pt idx="7533">
                  <c:v>2081.797</c:v>
                </c:pt>
                <c:pt idx="7534">
                  <c:v>2083.3589999999999</c:v>
                </c:pt>
                <c:pt idx="7535">
                  <c:v>2082.578</c:v>
                </c:pt>
                <c:pt idx="7536">
                  <c:v>2081.953</c:v>
                </c:pt>
                <c:pt idx="7537">
                  <c:v>2081.4059999999999</c:v>
                </c:pt>
                <c:pt idx="7538">
                  <c:v>2081.797</c:v>
                </c:pt>
                <c:pt idx="7539">
                  <c:v>2083.9839999999999</c:v>
                </c:pt>
                <c:pt idx="7540">
                  <c:v>2081.172</c:v>
                </c:pt>
                <c:pt idx="7541">
                  <c:v>2082.1869999999999</c:v>
                </c:pt>
                <c:pt idx="7542">
                  <c:v>2084.375</c:v>
                </c:pt>
                <c:pt idx="7543">
                  <c:v>2081.4059999999999</c:v>
                </c:pt>
                <c:pt idx="7544">
                  <c:v>2083.5940000000001</c:v>
                </c:pt>
                <c:pt idx="7545">
                  <c:v>2081.797</c:v>
                </c:pt>
                <c:pt idx="7546">
                  <c:v>2082.9690000000001</c:v>
                </c:pt>
                <c:pt idx="7547">
                  <c:v>2082.3440000000001</c:v>
                </c:pt>
                <c:pt idx="7548">
                  <c:v>2082.578</c:v>
                </c:pt>
                <c:pt idx="7549">
                  <c:v>2080.547</c:v>
                </c:pt>
                <c:pt idx="7550">
                  <c:v>2081.4059999999999</c:v>
                </c:pt>
                <c:pt idx="7551">
                  <c:v>2082.7339999999999</c:v>
                </c:pt>
                <c:pt idx="7552">
                  <c:v>2082.3440000000001</c:v>
                </c:pt>
                <c:pt idx="7553">
                  <c:v>2081.4059999999999</c:v>
                </c:pt>
                <c:pt idx="7554">
                  <c:v>2082.578</c:v>
                </c:pt>
                <c:pt idx="7555">
                  <c:v>2083.75</c:v>
                </c:pt>
                <c:pt idx="7556">
                  <c:v>2083.3589999999999</c:v>
                </c:pt>
                <c:pt idx="7557">
                  <c:v>2082.3440000000001</c:v>
                </c:pt>
                <c:pt idx="7558">
                  <c:v>2081.4059999999999</c:v>
                </c:pt>
                <c:pt idx="7559">
                  <c:v>2079.5309999999999</c:v>
                </c:pt>
                <c:pt idx="7560">
                  <c:v>2080.547</c:v>
                </c:pt>
                <c:pt idx="7561">
                  <c:v>2080.7809999999999</c:v>
                </c:pt>
                <c:pt idx="7562">
                  <c:v>2079.7660000000001</c:v>
                </c:pt>
                <c:pt idx="7563">
                  <c:v>2079.375</c:v>
                </c:pt>
                <c:pt idx="7564">
                  <c:v>2081.4059999999999</c:v>
                </c:pt>
                <c:pt idx="7565">
                  <c:v>2079.1410000000001</c:v>
                </c:pt>
                <c:pt idx="7566">
                  <c:v>2082.578</c:v>
                </c:pt>
                <c:pt idx="7567">
                  <c:v>2081.172</c:v>
                </c:pt>
                <c:pt idx="7568">
                  <c:v>2081.4059999999999</c:v>
                </c:pt>
                <c:pt idx="7569">
                  <c:v>2082.1869999999999</c:v>
                </c:pt>
                <c:pt idx="7570">
                  <c:v>2080.3910000000001</c:v>
                </c:pt>
                <c:pt idx="7571">
                  <c:v>2079.5309999999999</c:v>
                </c:pt>
                <c:pt idx="7572">
                  <c:v>2076.953</c:v>
                </c:pt>
                <c:pt idx="7573">
                  <c:v>2080.1559999999999</c:v>
                </c:pt>
                <c:pt idx="7574">
                  <c:v>2079.1410000000001</c:v>
                </c:pt>
                <c:pt idx="7575">
                  <c:v>2080</c:v>
                </c:pt>
                <c:pt idx="7576">
                  <c:v>2079.375</c:v>
                </c:pt>
                <c:pt idx="7577">
                  <c:v>2077.9690000000001</c:v>
                </c:pt>
                <c:pt idx="7578">
                  <c:v>2079.1410000000001</c:v>
                </c:pt>
                <c:pt idx="7579">
                  <c:v>2077.7339999999999</c:v>
                </c:pt>
                <c:pt idx="7580">
                  <c:v>2079.7660000000001</c:v>
                </c:pt>
                <c:pt idx="7581">
                  <c:v>2078.3589999999999</c:v>
                </c:pt>
                <c:pt idx="7582">
                  <c:v>2078.203</c:v>
                </c:pt>
                <c:pt idx="7583">
                  <c:v>2078.3589999999999</c:v>
                </c:pt>
                <c:pt idx="7584">
                  <c:v>2080.9369999999999</c:v>
                </c:pt>
                <c:pt idx="7585">
                  <c:v>2078.75</c:v>
                </c:pt>
                <c:pt idx="7586">
                  <c:v>2080.3910000000001</c:v>
                </c:pt>
                <c:pt idx="7587">
                  <c:v>2081.172</c:v>
                </c:pt>
                <c:pt idx="7588">
                  <c:v>2078.75</c:v>
                </c:pt>
                <c:pt idx="7589">
                  <c:v>2080.7809999999999</c:v>
                </c:pt>
                <c:pt idx="7590">
                  <c:v>2079.7660000000001</c:v>
                </c:pt>
                <c:pt idx="7591">
                  <c:v>2080</c:v>
                </c:pt>
                <c:pt idx="7592">
                  <c:v>2079.1410000000001</c:v>
                </c:pt>
                <c:pt idx="7593">
                  <c:v>2078.9839999999999</c:v>
                </c:pt>
                <c:pt idx="7594">
                  <c:v>2081.172</c:v>
                </c:pt>
                <c:pt idx="7595">
                  <c:v>2076.797</c:v>
                </c:pt>
                <c:pt idx="7596">
                  <c:v>2077.3440000000001</c:v>
                </c:pt>
                <c:pt idx="7597">
                  <c:v>2077.9690000000001</c:v>
                </c:pt>
                <c:pt idx="7598">
                  <c:v>2077.578</c:v>
                </c:pt>
                <c:pt idx="7599">
                  <c:v>2078.75</c:v>
                </c:pt>
                <c:pt idx="7600">
                  <c:v>2077.7339999999999</c:v>
                </c:pt>
                <c:pt idx="7601">
                  <c:v>2077.9690000000001</c:v>
                </c:pt>
                <c:pt idx="7602">
                  <c:v>2079.7660000000001</c:v>
                </c:pt>
                <c:pt idx="7603">
                  <c:v>2081.4059999999999</c:v>
                </c:pt>
                <c:pt idx="7604">
                  <c:v>2080.1559999999999</c:v>
                </c:pt>
                <c:pt idx="7605">
                  <c:v>2077.7339999999999</c:v>
                </c:pt>
                <c:pt idx="7606">
                  <c:v>2079.375</c:v>
                </c:pt>
                <c:pt idx="7607">
                  <c:v>2080.1559999999999</c:v>
                </c:pt>
                <c:pt idx="7608">
                  <c:v>2079.5309999999999</c:v>
                </c:pt>
                <c:pt idx="7609">
                  <c:v>2081.4059999999999</c:v>
                </c:pt>
                <c:pt idx="7610">
                  <c:v>2082.578</c:v>
                </c:pt>
                <c:pt idx="7611">
                  <c:v>2080.3910000000001</c:v>
                </c:pt>
                <c:pt idx="7612">
                  <c:v>2081.953</c:v>
                </c:pt>
                <c:pt idx="7613">
                  <c:v>2080.7809999999999</c:v>
                </c:pt>
                <c:pt idx="7614">
                  <c:v>2083.75</c:v>
                </c:pt>
                <c:pt idx="7615">
                  <c:v>2085</c:v>
                </c:pt>
                <c:pt idx="7616">
                  <c:v>2084.1410000000001</c:v>
                </c:pt>
                <c:pt idx="7617">
                  <c:v>2085.1559999999999</c:v>
                </c:pt>
                <c:pt idx="7618">
                  <c:v>2087.9690000000001</c:v>
                </c:pt>
                <c:pt idx="7619">
                  <c:v>2085.547</c:v>
                </c:pt>
                <c:pt idx="7620">
                  <c:v>2088.3589999999999</c:v>
                </c:pt>
                <c:pt idx="7621">
                  <c:v>2089.1410000000001</c:v>
                </c:pt>
                <c:pt idx="7622">
                  <c:v>2090</c:v>
                </c:pt>
                <c:pt idx="7623">
                  <c:v>2088.203</c:v>
                </c:pt>
                <c:pt idx="7624">
                  <c:v>2090.1559999999999</c:v>
                </c:pt>
                <c:pt idx="7625">
                  <c:v>2087.7339999999999</c:v>
                </c:pt>
                <c:pt idx="7626">
                  <c:v>2089.1410000000001</c:v>
                </c:pt>
                <c:pt idx="7627">
                  <c:v>2090.3910000000001</c:v>
                </c:pt>
                <c:pt idx="7628">
                  <c:v>2087.578</c:v>
                </c:pt>
                <c:pt idx="7629">
                  <c:v>2087.9690000000001</c:v>
                </c:pt>
                <c:pt idx="7630">
                  <c:v>2090.7809999999999</c:v>
                </c:pt>
                <c:pt idx="7631">
                  <c:v>2086.797</c:v>
                </c:pt>
                <c:pt idx="7632">
                  <c:v>2087.7339999999999</c:v>
                </c:pt>
                <c:pt idx="7633">
                  <c:v>2087.9690000000001</c:v>
                </c:pt>
                <c:pt idx="7634">
                  <c:v>2087.578</c:v>
                </c:pt>
                <c:pt idx="7635">
                  <c:v>2090.3910000000001</c:v>
                </c:pt>
                <c:pt idx="7636">
                  <c:v>2088.9839999999999</c:v>
                </c:pt>
                <c:pt idx="7637">
                  <c:v>2088.3589999999999</c:v>
                </c:pt>
                <c:pt idx="7638">
                  <c:v>2089.7660000000001</c:v>
                </c:pt>
                <c:pt idx="7639">
                  <c:v>2084.375</c:v>
                </c:pt>
                <c:pt idx="7640">
                  <c:v>2087.7339999999999</c:v>
                </c:pt>
                <c:pt idx="7641">
                  <c:v>2086.953</c:v>
                </c:pt>
                <c:pt idx="7642">
                  <c:v>2087.3440000000001</c:v>
                </c:pt>
                <c:pt idx="7643">
                  <c:v>2087.7339999999999</c:v>
                </c:pt>
                <c:pt idx="7644">
                  <c:v>2085.7809999999999</c:v>
                </c:pt>
                <c:pt idx="7645">
                  <c:v>2086.953</c:v>
                </c:pt>
                <c:pt idx="7646">
                  <c:v>2087.3440000000001</c:v>
                </c:pt>
                <c:pt idx="7647">
                  <c:v>2087.7339999999999</c:v>
                </c:pt>
                <c:pt idx="7648">
                  <c:v>2086.953</c:v>
                </c:pt>
                <c:pt idx="7649">
                  <c:v>2088.5940000000001</c:v>
                </c:pt>
                <c:pt idx="7650">
                  <c:v>2089.5309999999999</c:v>
                </c:pt>
                <c:pt idx="7651">
                  <c:v>2087.7339999999999</c:v>
                </c:pt>
                <c:pt idx="7652">
                  <c:v>2085.7809999999999</c:v>
                </c:pt>
                <c:pt idx="7653">
                  <c:v>2084.5309999999999</c:v>
                </c:pt>
                <c:pt idx="7654">
                  <c:v>2087.1869999999999</c:v>
                </c:pt>
                <c:pt idx="7655">
                  <c:v>2085.547</c:v>
                </c:pt>
                <c:pt idx="7656">
                  <c:v>2085.9369999999999</c:v>
                </c:pt>
                <c:pt idx="7657">
                  <c:v>2088.3589999999999</c:v>
                </c:pt>
                <c:pt idx="7658">
                  <c:v>2085.9369999999999</c:v>
                </c:pt>
                <c:pt idx="7659">
                  <c:v>2083.9839999999999</c:v>
                </c:pt>
                <c:pt idx="7660">
                  <c:v>2085.1559999999999</c:v>
                </c:pt>
                <c:pt idx="7661">
                  <c:v>2085</c:v>
                </c:pt>
                <c:pt idx="7662">
                  <c:v>2086.953</c:v>
                </c:pt>
                <c:pt idx="7663">
                  <c:v>2087.9690000000001</c:v>
                </c:pt>
                <c:pt idx="7664">
                  <c:v>2087.7339999999999</c:v>
                </c:pt>
                <c:pt idx="7665">
                  <c:v>2085</c:v>
                </c:pt>
                <c:pt idx="7666">
                  <c:v>2084.1410000000001</c:v>
                </c:pt>
                <c:pt idx="7667">
                  <c:v>2087.1869999999999</c:v>
                </c:pt>
                <c:pt idx="7668">
                  <c:v>2085.3910000000001</c:v>
                </c:pt>
                <c:pt idx="7669">
                  <c:v>2083.5940000000001</c:v>
                </c:pt>
                <c:pt idx="7670">
                  <c:v>2084.5309999999999</c:v>
                </c:pt>
                <c:pt idx="7671">
                  <c:v>2086.797</c:v>
                </c:pt>
                <c:pt idx="7672">
                  <c:v>2085.9369999999999</c:v>
                </c:pt>
                <c:pt idx="7673">
                  <c:v>2083.3589999999999</c:v>
                </c:pt>
                <c:pt idx="7674">
                  <c:v>2085</c:v>
                </c:pt>
                <c:pt idx="7675">
                  <c:v>2086.4059999999999</c:v>
                </c:pt>
                <c:pt idx="7676">
                  <c:v>2086.953</c:v>
                </c:pt>
                <c:pt idx="7677">
                  <c:v>2085.3910000000001</c:v>
                </c:pt>
                <c:pt idx="7678">
                  <c:v>2084.1410000000001</c:v>
                </c:pt>
                <c:pt idx="7679">
                  <c:v>2084.375</c:v>
                </c:pt>
                <c:pt idx="7680">
                  <c:v>2084.7660000000001</c:v>
                </c:pt>
                <c:pt idx="7681">
                  <c:v>2084.5309999999999</c:v>
                </c:pt>
                <c:pt idx="7682">
                  <c:v>2083.5940000000001</c:v>
                </c:pt>
                <c:pt idx="7683">
                  <c:v>2085</c:v>
                </c:pt>
                <c:pt idx="7684">
                  <c:v>2086.172</c:v>
                </c:pt>
                <c:pt idx="7685">
                  <c:v>2085.7809999999999</c:v>
                </c:pt>
                <c:pt idx="7686">
                  <c:v>2088.5940000000001</c:v>
                </c:pt>
                <c:pt idx="7687">
                  <c:v>2086.797</c:v>
                </c:pt>
                <c:pt idx="7688">
                  <c:v>2084.1410000000001</c:v>
                </c:pt>
                <c:pt idx="7689">
                  <c:v>2085.547</c:v>
                </c:pt>
                <c:pt idx="7690">
                  <c:v>2083.9839999999999</c:v>
                </c:pt>
                <c:pt idx="7691">
                  <c:v>2085.3910000000001</c:v>
                </c:pt>
                <c:pt idx="7692">
                  <c:v>2085.7809999999999</c:v>
                </c:pt>
                <c:pt idx="7693">
                  <c:v>2086.953</c:v>
                </c:pt>
                <c:pt idx="7694">
                  <c:v>2084.7660000000001</c:v>
                </c:pt>
                <c:pt idx="7695">
                  <c:v>2085</c:v>
                </c:pt>
                <c:pt idx="7696">
                  <c:v>2086.953</c:v>
                </c:pt>
                <c:pt idx="7697">
                  <c:v>2091.953</c:v>
                </c:pt>
                <c:pt idx="7698">
                  <c:v>2090</c:v>
                </c:pt>
                <c:pt idx="7699">
                  <c:v>2090.3910000000001</c:v>
                </c:pt>
                <c:pt idx="7700">
                  <c:v>2085.3910000000001</c:v>
                </c:pt>
                <c:pt idx="7701">
                  <c:v>2090</c:v>
                </c:pt>
                <c:pt idx="7702">
                  <c:v>2086.172</c:v>
                </c:pt>
                <c:pt idx="7703">
                  <c:v>2090.1559999999999</c:v>
                </c:pt>
                <c:pt idx="7704">
                  <c:v>2088.203</c:v>
                </c:pt>
                <c:pt idx="7705">
                  <c:v>2088.3589999999999</c:v>
                </c:pt>
                <c:pt idx="7706">
                  <c:v>2084.1410000000001</c:v>
                </c:pt>
                <c:pt idx="7707">
                  <c:v>2088.203</c:v>
                </c:pt>
                <c:pt idx="7708">
                  <c:v>2084.7660000000001</c:v>
                </c:pt>
                <c:pt idx="7709">
                  <c:v>2085.3910000000001</c:v>
                </c:pt>
                <c:pt idx="7710">
                  <c:v>2086.5619999999999</c:v>
                </c:pt>
                <c:pt idx="7711">
                  <c:v>2084.7660000000001</c:v>
                </c:pt>
                <c:pt idx="7712">
                  <c:v>2086.4059999999999</c:v>
                </c:pt>
                <c:pt idx="7713">
                  <c:v>2086.5619999999999</c:v>
                </c:pt>
                <c:pt idx="7714">
                  <c:v>2083.203</c:v>
                </c:pt>
                <c:pt idx="7715">
                  <c:v>2083.5940000000001</c:v>
                </c:pt>
                <c:pt idx="7716">
                  <c:v>2086.172</c:v>
                </c:pt>
                <c:pt idx="7717">
                  <c:v>2082.578</c:v>
                </c:pt>
                <c:pt idx="7718">
                  <c:v>2083.3589999999999</c:v>
                </c:pt>
                <c:pt idx="7719">
                  <c:v>2086.172</c:v>
                </c:pt>
                <c:pt idx="7720">
                  <c:v>2086.953</c:v>
                </c:pt>
                <c:pt idx="7721">
                  <c:v>2087.578</c:v>
                </c:pt>
                <c:pt idx="7722">
                  <c:v>2085.3910000000001</c:v>
                </c:pt>
                <c:pt idx="7723">
                  <c:v>2086.797</c:v>
                </c:pt>
                <c:pt idx="7724">
                  <c:v>2085.547</c:v>
                </c:pt>
                <c:pt idx="7725">
                  <c:v>2085.9369999999999</c:v>
                </c:pt>
                <c:pt idx="7726">
                  <c:v>2089.1410000000001</c:v>
                </c:pt>
                <c:pt idx="7727">
                  <c:v>2087.578</c:v>
                </c:pt>
                <c:pt idx="7728">
                  <c:v>2085.9369999999999</c:v>
                </c:pt>
                <c:pt idx="7729">
                  <c:v>2085.3910000000001</c:v>
                </c:pt>
                <c:pt idx="7730">
                  <c:v>2085.9369999999999</c:v>
                </c:pt>
                <c:pt idx="7731">
                  <c:v>2085.7809999999999</c:v>
                </c:pt>
                <c:pt idx="7732">
                  <c:v>2085.547</c:v>
                </c:pt>
                <c:pt idx="7733">
                  <c:v>2085.547</c:v>
                </c:pt>
                <c:pt idx="7734">
                  <c:v>2085.547</c:v>
                </c:pt>
                <c:pt idx="7735">
                  <c:v>2085</c:v>
                </c:pt>
                <c:pt idx="7736">
                  <c:v>2085.1559999999999</c:v>
                </c:pt>
                <c:pt idx="7737">
                  <c:v>2085.1559999999999</c:v>
                </c:pt>
                <c:pt idx="7738">
                  <c:v>2084.7660000000001</c:v>
                </c:pt>
                <c:pt idx="7739">
                  <c:v>2084.5309999999999</c:v>
                </c:pt>
                <c:pt idx="7740">
                  <c:v>2085.3910000000001</c:v>
                </c:pt>
                <c:pt idx="7741">
                  <c:v>2086.953</c:v>
                </c:pt>
                <c:pt idx="7742">
                  <c:v>2083.5940000000001</c:v>
                </c:pt>
                <c:pt idx="7743">
                  <c:v>2086.172</c:v>
                </c:pt>
                <c:pt idx="7744">
                  <c:v>2083.9839999999999</c:v>
                </c:pt>
                <c:pt idx="7745">
                  <c:v>2083.75</c:v>
                </c:pt>
                <c:pt idx="7746">
                  <c:v>2085.1559999999999</c:v>
                </c:pt>
                <c:pt idx="7747">
                  <c:v>2085</c:v>
                </c:pt>
                <c:pt idx="7748">
                  <c:v>2086.953</c:v>
                </c:pt>
                <c:pt idx="7749">
                  <c:v>2085.547</c:v>
                </c:pt>
                <c:pt idx="7750">
                  <c:v>2086.5619999999999</c:v>
                </c:pt>
                <c:pt idx="7751">
                  <c:v>2086.5619999999999</c:v>
                </c:pt>
                <c:pt idx="7752">
                  <c:v>2086.4059999999999</c:v>
                </c:pt>
                <c:pt idx="7753">
                  <c:v>2084.375</c:v>
                </c:pt>
                <c:pt idx="7754">
                  <c:v>2085.1559999999999</c:v>
                </c:pt>
                <c:pt idx="7755">
                  <c:v>2087.1869999999999</c:v>
                </c:pt>
                <c:pt idx="7756">
                  <c:v>2084.7660000000001</c:v>
                </c:pt>
                <c:pt idx="7757">
                  <c:v>2087.7339999999999</c:v>
                </c:pt>
                <c:pt idx="7758">
                  <c:v>2084.375</c:v>
                </c:pt>
                <c:pt idx="7759">
                  <c:v>2086.5619999999999</c:v>
                </c:pt>
                <c:pt idx="7760">
                  <c:v>2085.9369999999999</c:v>
                </c:pt>
                <c:pt idx="7761">
                  <c:v>2085.547</c:v>
                </c:pt>
                <c:pt idx="7762">
                  <c:v>2084.5309999999999</c:v>
                </c:pt>
                <c:pt idx="7763">
                  <c:v>2085.1559999999999</c:v>
                </c:pt>
                <c:pt idx="7764">
                  <c:v>2084.5309999999999</c:v>
                </c:pt>
                <c:pt idx="7765">
                  <c:v>2086.172</c:v>
                </c:pt>
                <c:pt idx="7766">
                  <c:v>2086.4059999999999</c:v>
                </c:pt>
                <c:pt idx="7767">
                  <c:v>2087.1869999999999</c:v>
                </c:pt>
                <c:pt idx="7768">
                  <c:v>2084.375</c:v>
                </c:pt>
                <c:pt idx="7769">
                  <c:v>2085.9369999999999</c:v>
                </c:pt>
                <c:pt idx="7770">
                  <c:v>2085.547</c:v>
                </c:pt>
                <c:pt idx="7771">
                  <c:v>2083.75</c:v>
                </c:pt>
                <c:pt idx="7772">
                  <c:v>2085.3910000000001</c:v>
                </c:pt>
                <c:pt idx="7773">
                  <c:v>2085.547</c:v>
                </c:pt>
                <c:pt idx="7774">
                  <c:v>2085</c:v>
                </c:pt>
                <c:pt idx="7775">
                  <c:v>2085.1559999999999</c:v>
                </c:pt>
                <c:pt idx="7776">
                  <c:v>2085.9369999999999</c:v>
                </c:pt>
                <c:pt idx="7777">
                  <c:v>2087.1869999999999</c:v>
                </c:pt>
                <c:pt idx="7778">
                  <c:v>2086.4059999999999</c:v>
                </c:pt>
                <c:pt idx="7779">
                  <c:v>2085</c:v>
                </c:pt>
                <c:pt idx="7780">
                  <c:v>2083.75</c:v>
                </c:pt>
                <c:pt idx="7781">
                  <c:v>2087.3440000000001</c:v>
                </c:pt>
                <c:pt idx="7782">
                  <c:v>2083.203</c:v>
                </c:pt>
                <c:pt idx="7783">
                  <c:v>2085.3910000000001</c:v>
                </c:pt>
                <c:pt idx="7784">
                  <c:v>2086.4059999999999</c:v>
                </c:pt>
                <c:pt idx="7785">
                  <c:v>2084.1410000000001</c:v>
                </c:pt>
                <c:pt idx="7786">
                  <c:v>2082.9690000000001</c:v>
                </c:pt>
                <c:pt idx="7787">
                  <c:v>2085</c:v>
                </c:pt>
                <c:pt idx="7788">
                  <c:v>2082.7339999999999</c:v>
                </c:pt>
                <c:pt idx="7789">
                  <c:v>2083.5940000000001</c:v>
                </c:pt>
                <c:pt idx="7790">
                  <c:v>2083.5940000000001</c:v>
                </c:pt>
                <c:pt idx="7791">
                  <c:v>2085.9369999999999</c:v>
                </c:pt>
                <c:pt idx="7792">
                  <c:v>2085.7809999999999</c:v>
                </c:pt>
                <c:pt idx="7793">
                  <c:v>2084.375</c:v>
                </c:pt>
                <c:pt idx="7794">
                  <c:v>2086.4059999999999</c:v>
                </c:pt>
                <c:pt idx="7795">
                  <c:v>2084.5309999999999</c:v>
                </c:pt>
                <c:pt idx="7796">
                  <c:v>2085</c:v>
                </c:pt>
                <c:pt idx="7797">
                  <c:v>2083.203</c:v>
                </c:pt>
                <c:pt idx="7798">
                  <c:v>2087.3440000000001</c:v>
                </c:pt>
                <c:pt idx="7799">
                  <c:v>2083.5940000000001</c:v>
                </c:pt>
                <c:pt idx="7800">
                  <c:v>2085.547</c:v>
                </c:pt>
                <c:pt idx="7801">
                  <c:v>2082.578</c:v>
                </c:pt>
                <c:pt idx="7802">
                  <c:v>2083.75</c:v>
                </c:pt>
                <c:pt idx="7803">
                  <c:v>2083.75</c:v>
                </c:pt>
                <c:pt idx="7804">
                  <c:v>2083.5940000000001</c:v>
                </c:pt>
                <c:pt idx="7805">
                  <c:v>2082.7339999999999</c:v>
                </c:pt>
                <c:pt idx="7806">
                  <c:v>2084.1410000000001</c:v>
                </c:pt>
                <c:pt idx="7807">
                  <c:v>2081.172</c:v>
                </c:pt>
                <c:pt idx="7808">
                  <c:v>2084.375</c:v>
                </c:pt>
                <c:pt idx="7809">
                  <c:v>2082.1869999999999</c:v>
                </c:pt>
                <c:pt idx="7810">
                  <c:v>2083.3589999999999</c:v>
                </c:pt>
                <c:pt idx="7811">
                  <c:v>2083.9839999999999</c:v>
                </c:pt>
                <c:pt idx="7812">
                  <c:v>2084.5309999999999</c:v>
                </c:pt>
                <c:pt idx="7813">
                  <c:v>2081.953</c:v>
                </c:pt>
                <c:pt idx="7814">
                  <c:v>2083.203</c:v>
                </c:pt>
                <c:pt idx="7815">
                  <c:v>2082.578</c:v>
                </c:pt>
                <c:pt idx="7816">
                  <c:v>2083.5940000000001</c:v>
                </c:pt>
                <c:pt idx="7817">
                  <c:v>2083.75</c:v>
                </c:pt>
                <c:pt idx="7818">
                  <c:v>2083.3589999999999</c:v>
                </c:pt>
                <c:pt idx="7819">
                  <c:v>2085</c:v>
                </c:pt>
                <c:pt idx="7820">
                  <c:v>2085.547</c:v>
                </c:pt>
                <c:pt idx="7821">
                  <c:v>2083.9839999999999</c:v>
                </c:pt>
                <c:pt idx="7822">
                  <c:v>2083.9839999999999</c:v>
                </c:pt>
                <c:pt idx="7823">
                  <c:v>2081.172</c:v>
                </c:pt>
                <c:pt idx="7824">
                  <c:v>2081.172</c:v>
                </c:pt>
                <c:pt idx="7825">
                  <c:v>2083.9839999999999</c:v>
                </c:pt>
                <c:pt idx="7826">
                  <c:v>2083.203</c:v>
                </c:pt>
                <c:pt idx="7827">
                  <c:v>2084.375</c:v>
                </c:pt>
                <c:pt idx="7828">
                  <c:v>2083.203</c:v>
                </c:pt>
                <c:pt idx="7829">
                  <c:v>2086.797</c:v>
                </c:pt>
                <c:pt idx="7830">
                  <c:v>2082.578</c:v>
                </c:pt>
                <c:pt idx="7831">
                  <c:v>2082.3440000000001</c:v>
                </c:pt>
                <c:pt idx="7832">
                  <c:v>2082.578</c:v>
                </c:pt>
                <c:pt idx="7833">
                  <c:v>2083.203</c:v>
                </c:pt>
                <c:pt idx="7834">
                  <c:v>2083.203</c:v>
                </c:pt>
                <c:pt idx="7835">
                  <c:v>2082.9690000000001</c:v>
                </c:pt>
                <c:pt idx="7836">
                  <c:v>2082.1869999999999</c:v>
                </c:pt>
                <c:pt idx="7837">
                  <c:v>2081.5619999999999</c:v>
                </c:pt>
                <c:pt idx="7838">
                  <c:v>2083.203</c:v>
                </c:pt>
                <c:pt idx="7839">
                  <c:v>2081.953</c:v>
                </c:pt>
                <c:pt idx="7840">
                  <c:v>2081.797</c:v>
                </c:pt>
                <c:pt idx="7841">
                  <c:v>2083.203</c:v>
                </c:pt>
                <c:pt idx="7842">
                  <c:v>2085.3910000000001</c:v>
                </c:pt>
                <c:pt idx="7843">
                  <c:v>2085.1559999999999</c:v>
                </c:pt>
                <c:pt idx="7844">
                  <c:v>2086.5619999999999</c:v>
                </c:pt>
                <c:pt idx="7845">
                  <c:v>2082.578</c:v>
                </c:pt>
                <c:pt idx="7846">
                  <c:v>2084.375</c:v>
                </c:pt>
                <c:pt idx="7847">
                  <c:v>2083.3589999999999</c:v>
                </c:pt>
                <c:pt idx="7848">
                  <c:v>2083.75</c:v>
                </c:pt>
                <c:pt idx="7849">
                  <c:v>2083.3589999999999</c:v>
                </c:pt>
                <c:pt idx="7850">
                  <c:v>2082.1869999999999</c:v>
                </c:pt>
                <c:pt idx="7851">
                  <c:v>2083.5940000000001</c:v>
                </c:pt>
                <c:pt idx="7852">
                  <c:v>2080.7809999999999</c:v>
                </c:pt>
                <c:pt idx="7853">
                  <c:v>2084.5309999999999</c:v>
                </c:pt>
                <c:pt idx="7854">
                  <c:v>2083.5940000000001</c:v>
                </c:pt>
                <c:pt idx="7855">
                  <c:v>2083.203</c:v>
                </c:pt>
                <c:pt idx="7856">
                  <c:v>2082.9690000000001</c:v>
                </c:pt>
                <c:pt idx="7857">
                  <c:v>2081.172</c:v>
                </c:pt>
                <c:pt idx="7858">
                  <c:v>2082.9690000000001</c:v>
                </c:pt>
                <c:pt idx="7859">
                  <c:v>2083.9839999999999</c:v>
                </c:pt>
                <c:pt idx="7860">
                  <c:v>2083.75</c:v>
                </c:pt>
                <c:pt idx="7861">
                  <c:v>2082.7339999999999</c:v>
                </c:pt>
                <c:pt idx="7862">
                  <c:v>2082.1869999999999</c:v>
                </c:pt>
                <c:pt idx="7863">
                  <c:v>2080.7809999999999</c:v>
                </c:pt>
                <c:pt idx="7864">
                  <c:v>2083.3589999999999</c:v>
                </c:pt>
                <c:pt idx="7865">
                  <c:v>2081.5619999999999</c:v>
                </c:pt>
                <c:pt idx="7866">
                  <c:v>2080.9369999999999</c:v>
                </c:pt>
                <c:pt idx="7867">
                  <c:v>2082.578</c:v>
                </c:pt>
                <c:pt idx="7868">
                  <c:v>2084.375</c:v>
                </c:pt>
                <c:pt idx="7869">
                  <c:v>2082.578</c:v>
                </c:pt>
                <c:pt idx="7870">
                  <c:v>2082.578</c:v>
                </c:pt>
                <c:pt idx="7871">
                  <c:v>2081.797</c:v>
                </c:pt>
                <c:pt idx="7872">
                  <c:v>2082.9690000000001</c:v>
                </c:pt>
                <c:pt idx="7873">
                  <c:v>2081.5619999999999</c:v>
                </c:pt>
                <c:pt idx="7874">
                  <c:v>2083.203</c:v>
                </c:pt>
                <c:pt idx="7875">
                  <c:v>2080.3910000000001</c:v>
                </c:pt>
                <c:pt idx="7876">
                  <c:v>2083.5940000000001</c:v>
                </c:pt>
                <c:pt idx="7877">
                  <c:v>2081.953</c:v>
                </c:pt>
                <c:pt idx="7878">
                  <c:v>2080.9369999999999</c:v>
                </c:pt>
                <c:pt idx="7879">
                  <c:v>2082.9690000000001</c:v>
                </c:pt>
                <c:pt idx="7880">
                  <c:v>2078.9839999999999</c:v>
                </c:pt>
                <c:pt idx="7881">
                  <c:v>2081.953</c:v>
                </c:pt>
                <c:pt idx="7882">
                  <c:v>2080.7809999999999</c:v>
                </c:pt>
                <c:pt idx="7883">
                  <c:v>2079.375</c:v>
                </c:pt>
                <c:pt idx="7884">
                  <c:v>2083.203</c:v>
                </c:pt>
                <c:pt idx="7885">
                  <c:v>2079.1410000000001</c:v>
                </c:pt>
                <c:pt idx="7886">
                  <c:v>2081.172</c:v>
                </c:pt>
                <c:pt idx="7887">
                  <c:v>2079.5309999999999</c:v>
                </c:pt>
                <c:pt idx="7888">
                  <c:v>2077.578</c:v>
                </c:pt>
                <c:pt idx="7889">
                  <c:v>2080.547</c:v>
                </c:pt>
                <c:pt idx="7890">
                  <c:v>2080.3910000000001</c:v>
                </c:pt>
                <c:pt idx="7891">
                  <c:v>2081.172</c:v>
                </c:pt>
                <c:pt idx="7892">
                  <c:v>2081.172</c:v>
                </c:pt>
                <c:pt idx="7893">
                  <c:v>2078.5940000000001</c:v>
                </c:pt>
                <c:pt idx="7894">
                  <c:v>2080.9369999999999</c:v>
                </c:pt>
                <c:pt idx="7895">
                  <c:v>2079.5309999999999</c:v>
                </c:pt>
                <c:pt idx="7896">
                  <c:v>2080.7809999999999</c:v>
                </c:pt>
                <c:pt idx="7897">
                  <c:v>2079.7660000000001</c:v>
                </c:pt>
                <c:pt idx="7898">
                  <c:v>2082.7339999999999</c:v>
                </c:pt>
                <c:pt idx="7899">
                  <c:v>2080.7809999999999</c:v>
                </c:pt>
                <c:pt idx="7900">
                  <c:v>2078.5940000000001</c:v>
                </c:pt>
                <c:pt idx="7901">
                  <c:v>2078.5940000000001</c:v>
                </c:pt>
                <c:pt idx="7902">
                  <c:v>2082.7339999999999</c:v>
                </c:pt>
                <c:pt idx="7903">
                  <c:v>2081.5619999999999</c:v>
                </c:pt>
                <c:pt idx="7904">
                  <c:v>2081.797</c:v>
                </c:pt>
                <c:pt idx="7905">
                  <c:v>2080.9369999999999</c:v>
                </c:pt>
                <c:pt idx="7906">
                  <c:v>2080.1559999999999</c:v>
                </c:pt>
                <c:pt idx="7907">
                  <c:v>2081.953</c:v>
                </c:pt>
                <c:pt idx="7908">
                  <c:v>2078.203</c:v>
                </c:pt>
                <c:pt idx="7909">
                  <c:v>2079.375</c:v>
                </c:pt>
                <c:pt idx="7910">
                  <c:v>2079.5309999999999</c:v>
                </c:pt>
                <c:pt idx="7911">
                  <c:v>2078.3589999999999</c:v>
                </c:pt>
                <c:pt idx="7912">
                  <c:v>2079.7660000000001</c:v>
                </c:pt>
                <c:pt idx="7913">
                  <c:v>2080.7809999999999</c:v>
                </c:pt>
                <c:pt idx="7914">
                  <c:v>2080.3910000000001</c:v>
                </c:pt>
                <c:pt idx="7915">
                  <c:v>2080</c:v>
                </c:pt>
                <c:pt idx="7916">
                  <c:v>2078.9839999999999</c:v>
                </c:pt>
                <c:pt idx="7917">
                  <c:v>2082.3440000000001</c:v>
                </c:pt>
                <c:pt idx="7918">
                  <c:v>2083.75</c:v>
                </c:pt>
                <c:pt idx="7919">
                  <c:v>2083.75</c:v>
                </c:pt>
                <c:pt idx="7920">
                  <c:v>2082.578</c:v>
                </c:pt>
                <c:pt idx="7921">
                  <c:v>2080.9369999999999</c:v>
                </c:pt>
                <c:pt idx="7922">
                  <c:v>2080.7809999999999</c:v>
                </c:pt>
                <c:pt idx="7923">
                  <c:v>2081.797</c:v>
                </c:pt>
                <c:pt idx="7924">
                  <c:v>2082.578</c:v>
                </c:pt>
                <c:pt idx="7925">
                  <c:v>2081.797</c:v>
                </c:pt>
                <c:pt idx="7926">
                  <c:v>2081.4059999999999</c:v>
                </c:pt>
                <c:pt idx="7927">
                  <c:v>2081.5619999999999</c:v>
                </c:pt>
                <c:pt idx="7928">
                  <c:v>2079.5309999999999</c:v>
                </c:pt>
                <c:pt idx="7929">
                  <c:v>2081.4059999999999</c:v>
                </c:pt>
                <c:pt idx="7930">
                  <c:v>2082.1869999999999</c:v>
                </c:pt>
                <c:pt idx="7931">
                  <c:v>2081.172</c:v>
                </c:pt>
                <c:pt idx="7932">
                  <c:v>2079.375</c:v>
                </c:pt>
                <c:pt idx="7933">
                  <c:v>2081.953</c:v>
                </c:pt>
                <c:pt idx="7934">
                  <c:v>2080.7809999999999</c:v>
                </c:pt>
                <c:pt idx="7935">
                  <c:v>2079.7660000000001</c:v>
                </c:pt>
                <c:pt idx="7936">
                  <c:v>2082.7339999999999</c:v>
                </c:pt>
                <c:pt idx="7937">
                  <c:v>2080</c:v>
                </c:pt>
                <c:pt idx="7938">
                  <c:v>2079.7660000000001</c:v>
                </c:pt>
                <c:pt idx="7939">
                  <c:v>2080.9369999999999</c:v>
                </c:pt>
                <c:pt idx="7940">
                  <c:v>2082.9690000000001</c:v>
                </c:pt>
                <c:pt idx="7941">
                  <c:v>2080.547</c:v>
                </c:pt>
                <c:pt idx="7942">
                  <c:v>2080</c:v>
                </c:pt>
                <c:pt idx="7943">
                  <c:v>2081.953</c:v>
                </c:pt>
                <c:pt idx="7944">
                  <c:v>2077.7339999999999</c:v>
                </c:pt>
                <c:pt idx="7945">
                  <c:v>2077.9690000000001</c:v>
                </c:pt>
                <c:pt idx="7946">
                  <c:v>2080</c:v>
                </c:pt>
                <c:pt idx="7947">
                  <c:v>2080.7809999999999</c:v>
                </c:pt>
                <c:pt idx="7948">
                  <c:v>2079.1410000000001</c:v>
                </c:pt>
                <c:pt idx="7949">
                  <c:v>2082.7339999999999</c:v>
                </c:pt>
                <c:pt idx="7950">
                  <c:v>2081.797</c:v>
                </c:pt>
                <c:pt idx="7951">
                  <c:v>2080.547</c:v>
                </c:pt>
                <c:pt idx="7952">
                  <c:v>2078.3589999999999</c:v>
                </c:pt>
                <c:pt idx="7953">
                  <c:v>2081.172</c:v>
                </c:pt>
                <c:pt idx="7954">
                  <c:v>2079.375</c:v>
                </c:pt>
                <c:pt idx="7955">
                  <c:v>2079.5309999999999</c:v>
                </c:pt>
                <c:pt idx="7956">
                  <c:v>2079.7660000000001</c:v>
                </c:pt>
                <c:pt idx="7957">
                  <c:v>2080.1559999999999</c:v>
                </c:pt>
                <c:pt idx="7958">
                  <c:v>2081.4059999999999</c:v>
                </c:pt>
                <c:pt idx="7959">
                  <c:v>2079.1410000000001</c:v>
                </c:pt>
                <c:pt idx="7960">
                  <c:v>2079.1410000000001</c:v>
                </c:pt>
                <c:pt idx="7961">
                  <c:v>2079.1410000000001</c:v>
                </c:pt>
                <c:pt idx="7962">
                  <c:v>2080.7809999999999</c:v>
                </c:pt>
                <c:pt idx="7963">
                  <c:v>2080.1559999999999</c:v>
                </c:pt>
                <c:pt idx="7964">
                  <c:v>2080.1559999999999</c:v>
                </c:pt>
                <c:pt idx="7965">
                  <c:v>2079.1410000000001</c:v>
                </c:pt>
                <c:pt idx="7966">
                  <c:v>2079.375</c:v>
                </c:pt>
                <c:pt idx="7967">
                  <c:v>2080</c:v>
                </c:pt>
                <c:pt idx="7968">
                  <c:v>2077.7339999999999</c:v>
                </c:pt>
                <c:pt idx="7969">
                  <c:v>2078.5940000000001</c:v>
                </c:pt>
                <c:pt idx="7970">
                  <c:v>2078.9839999999999</c:v>
                </c:pt>
                <c:pt idx="7971">
                  <c:v>2077.7339999999999</c:v>
                </c:pt>
                <c:pt idx="7972">
                  <c:v>2081.172</c:v>
                </c:pt>
                <c:pt idx="7973">
                  <c:v>2079.7660000000001</c:v>
                </c:pt>
                <c:pt idx="7974">
                  <c:v>2077.9690000000001</c:v>
                </c:pt>
                <c:pt idx="7975">
                  <c:v>2078.203</c:v>
                </c:pt>
                <c:pt idx="7976">
                  <c:v>2075.547</c:v>
                </c:pt>
                <c:pt idx="7977">
                  <c:v>2077.3440000000001</c:v>
                </c:pt>
                <c:pt idx="7978">
                  <c:v>2078.5940000000001</c:v>
                </c:pt>
                <c:pt idx="7979">
                  <c:v>2077.578</c:v>
                </c:pt>
                <c:pt idx="7980">
                  <c:v>2077.1869999999999</c:v>
                </c:pt>
                <c:pt idx="7981">
                  <c:v>2078.5940000000001</c:v>
                </c:pt>
                <c:pt idx="7982">
                  <c:v>2079.5309999999999</c:v>
                </c:pt>
                <c:pt idx="7983">
                  <c:v>2079.5309999999999</c:v>
                </c:pt>
                <c:pt idx="7984">
                  <c:v>2075.9369999999999</c:v>
                </c:pt>
                <c:pt idx="7985">
                  <c:v>2076.797</c:v>
                </c:pt>
                <c:pt idx="7986">
                  <c:v>2076.4059999999999</c:v>
                </c:pt>
                <c:pt idx="7987">
                  <c:v>2077.3440000000001</c:v>
                </c:pt>
                <c:pt idx="7988">
                  <c:v>2080.7809999999999</c:v>
                </c:pt>
                <c:pt idx="7989">
                  <c:v>2076.797</c:v>
                </c:pt>
                <c:pt idx="7990">
                  <c:v>2078.75</c:v>
                </c:pt>
                <c:pt idx="7991">
                  <c:v>2079.375</c:v>
                </c:pt>
                <c:pt idx="7992">
                  <c:v>2076.172</c:v>
                </c:pt>
                <c:pt idx="7993">
                  <c:v>2078.9839999999999</c:v>
                </c:pt>
                <c:pt idx="7994">
                  <c:v>2077.7339999999999</c:v>
                </c:pt>
                <c:pt idx="7995">
                  <c:v>2075.547</c:v>
                </c:pt>
                <c:pt idx="7996">
                  <c:v>2078.9839999999999</c:v>
                </c:pt>
                <c:pt idx="7997">
                  <c:v>2076.172</c:v>
                </c:pt>
                <c:pt idx="7998">
                  <c:v>2076.5619999999999</c:v>
                </c:pt>
                <c:pt idx="7999">
                  <c:v>2079.375</c:v>
                </c:pt>
                <c:pt idx="8000">
                  <c:v>2077.1869999999999</c:v>
                </c:pt>
                <c:pt idx="8001">
                  <c:v>2077.578</c:v>
                </c:pt>
                <c:pt idx="8002">
                  <c:v>2079.1410000000001</c:v>
                </c:pt>
                <c:pt idx="8003">
                  <c:v>2077.9690000000001</c:v>
                </c:pt>
                <c:pt idx="8004">
                  <c:v>2078.5940000000001</c:v>
                </c:pt>
                <c:pt idx="8005">
                  <c:v>2076.953</c:v>
                </c:pt>
                <c:pt idx="8006">
                  <c:v>2080</c:v>
                </c:pt>
                <c:pt idx="8007">
                  <c:v>2076.797</c:v>
                </c:pt>
                <c:pt idx="8008">
                  <c:v>2080.3910000000001</c:v>
                </c:pt>
                <c:pt idx="8009">
                  <c:v>2084.375</c:v>
                </c:pt>
                <c:pt idx="8010">
                  <c:v>2085.1559999999999</c:v>
                </c:pt>
                <c:pt idx="8011">
                  <c:v>2082.1869999999999</c:v>
                </c:pt>
                <c:pt idx="8012">
                  <c:v>2077.9690000000001</c:v>
                </c:pt>
                <c:pt idx="8013">
                  <c:v>2080.1559999999999</c:v>
                </c:pt>
                <c:pt idx="8014">
                  <c:v>2080.3910000000001</c:v>
                </c:pt>
                <c:pt idx="8015">
                  <c:v>2080</c:v>
                </c:pt>
                <c:pt idx="8016">
                  <c:v>2079.7660000000001</c:v>
                </c:pt>
                <c:pt idx="8017">
                  <c:v>2079.1410000000001</c:v>
                </c:pt>
                <c:pt idx="8018">
                  <c:v>2078.203</c:v>
                </c:pt>
                <c:pt idx="8019">
                  <c:v>2076.953</c:v>
                </c:pt>
                <c:pt idx="8020">
                  <c:v>2077.7339999999999</c:v>
                </c:pt>
                <c:pt idx="8021">
                  <c:v>2077.3440000000001</c:v>
                </c:pt>
                <c:pt idx="8022">
                  <c:v>2079.1410000000001</c:v>
                </c:pt>
                <c:pt idx="8023">
                  <c:v>2078.5940000000001</c:v>
                </c:pt>
                <c:pt idx="8024">
                  <c:v>2079.1410000000001</c:v>
                </c:pt>
                <c:pt idx="8025">
                  <c:v>2076.5619999999999</c:v>
                </c:pt>
                <c:pt idx="8026">
                  <c:v>2075.3910000000001</c:v>
                </c:pt>
                <c:pt idx="8027">
                  <c:v>2076.953</c:v>
                </c:pt>
                <c:pt idx="8028">
                  <c:v>2078.3589999999999</c:v>
                </c:pt>
                <c:pt idx="8029">
                  <c:v>2078.5940000000001</c:v>
                </c:pt>
                <c:pt idx="8030">
                  <c:v>2080</c:v>
                </c:pt>
                <c:pt idx="8031">
                  <c:v>2078.9839999999999</c:v>
                </c:pt>
                <c:pt idx="8032">
                  <c:v>2077.7339999999999</c:v>
                </c:pt>
                <c:pt idx="8033">
                  <c:v>2078.5940000000001</c:v>
                </c:pt>
                <c:pt idx="8034">
                  <c:v>2076.953</c:v>
                </c:pt>
                <c:pt idx="8035">
                  <c:v>2078.5940000000001</c:v>
                </c:pt>
                <c:pt idx="8036">
                  <c:v>2078.75</c:v>
                </c:pt>
                <c:pt idx="8037">
                  <c:v>2080.7809999999999</c:v>
                </c:pt>
                <c:pt idx="8038">
                  <c:v>2079.5309999999999</c:v>
                </c:pt>
                <c:pt idx="8039">
                  <c:v>2080</c:v>
                </c:pt>
                <c:pt idx="8040">
                  <c:v>2076.953</c:v>
                </c:pt>
                <c:pt idx="8041">
                  <c:v>2077.578</c:v>
                </c:pt>
                <c:pt idx="8042">
                  <c:v>2077.578</c:v>
                </c:pt>
                <c:pt idx="8043">
                  <c:v>2078.203</c:v>
                </c:pt>
                <c:pt idx="8044">
                  <c:v>2078.75</c:v>
                </c:pt>
                <c:pt idx="8045">
                  <c:v>2078.75</c:v>
                </c:pt>
                <c:pt idx="8046">
                  <c:v>2078.203</c:v>
                </c:pt>
                <c:pt idx="8047">
                  <c:v>2078.9839999999999</c:v>
                </c:pt>
                <c:pt idx="8048">
                  <c:v>2078.9839999999999</c:v>
                </c:pt>
                <c:pt idx="8049">
                  <c:v>2077.7339999999999</c:v>
                </c:pt>
                <c:pt idx="8050">
                  <c:v>2079.7660000000001</c:v>
                </c:pt>
                <c:pt idx="8051">
                  <c:v>2078.75</c:v>
                </c:pt>
                <c:pt idx="8052">
                  <c:v>2076.4059999999999</c:v>
                </c:pt>
                <c:pt idx="8053">
                  <c:v>2077.9690000000001</c:v>
                </c:pt>
                <c:pt idx="8054">
                  <c:v>2079.7660000000001</c:v>
                </c:pt>
                <c:pt idx="8055">
                  <c:v>2075.9369999999999</c:v>
                </c:pt>
                <c:pt idx="8056">
                  <c:v>2080.1559999999999</c:v>
                </c:pt>
                <c:pt idx="8057">
                  <c:v>2078.3589999999999</c:v>
                </c:pt>
                <c:pt idx="8058">
                  <c:v>2078.203</c:v>
                </c:pt>
                <c:pt idx="8059">
                  <c:v>2079.1410000000001</c:v>
                </c:pt>
                <c:pt idx="8060">
                  <c:v>2079.375</c:v>
                </c:pt>
                <c:pt idx="8061">
                  <c:v>2079.5309999999999</c:v>
                </c:pt>
                <c:pt idx="8062">
                  <c:v>2076.4059999999999</c:v>
                </c:pt>
                <c:pt idx="8063">
                  <c:v>2077.578</c:v>
                </c:pt>
                <c:pt idx="8064">
                  <c:v>2079.7660000000001</c:v>
                </c:pt>
                <c:pt idx="8065">
                  <c:v>2077.578</c:v>
                </c:pt>
                <c:pt idx="8066">
                  <c:v>2076.953</c:v>
                </c:pt>
                <c:pt idx="8067">
                  <c:v>2077.9690000000001</c:v>
                </c:pt>
                <c:pt idx="8068">
                  <c:v>2076.5619999999999</c:v>
                </c:pt>
                <c:pt idx="8069">
                  <c:v>2074.7660000000001</c:v>
                </c:pt>
                <c:pt idx="8070">
                  <c:v>2077.9690000000001</c:v>
                </c:pt>
                <c:pt idx="8071">
                  <c:v>2080.3910000000001</c:v>
                </c:pt>
                <c:pt idx="8072">
                  <c:v>2080.1559999999999</c:v>
                </c:pt>
                <c:pt idx="8073">
                  <c:v>2079.5309999999999</c:v>
                </c:pt>
                <c:pt idx="8074">
                  <c:v>2075.9369999999999</c:v>
                </c:pt>
                <c:pt idx="8075">
                  <c:v>2076.172</c:v>
                </c:pt>
                <c:pt idx="8076">
                  <c:v>2077.3440000000001</c:v>
                </c:pt>
                <c:pt idx="8077">
                  <c:v>2078.3589999999999</c:v>
                </c:pt>
                <c:pt idx="8078">
                  <c:v>2077.7339999999999</c:v>
                </c:pt>
                <c:pt idx="8079">
                  <c:v>2080.547</c:v>
                </c:pt>
                <c:pt idx="8080">
                  <c:v>2075.7809999999999</c:v>
                </c:pt>
                <c:pt idx="8081">
                  <c:v>2077.578</c:v>
                </c:pt>
                <c:pt idx="8082">
                  <c:v>2080.1559999999999</c:v>
                </c:pt>
                <c:pt idx="8083">
                  <c:v>2076.797</c:v>
                </c:pt>
                <c:pt idx="8084">
                  <c:v>2077.9690000000001</c:v>
                </c:pt>
                <c:pt idx="8085">
                  <c:v>2077.3440000000001</c:v>
                </c:pt>
                <c:pt idx="8086">
                  <c:v>2077.578</c:v>
                </c:pt>
                <c:pt idx="8087">
                  <c:v>2077.1869999999999</c:v>
                </c:pt>
                <c:pt idx="8088">
                  <c:v>2076.953</c:v>
                </c:pt>
                <c:pt idx="8089">
                  <c:v>2079.375</c:v>
                </c:pt>
                <c:pt idx="8090">
                  <c:v>2076.797</c:v>
                </c:pt>
                <c:pt idx="8091">
                  <c:v>2077.9690000000001</c:v>
                </c:pt>
                <c:pt idx="8092">
                  <c:v>2078.3589999999999</c:v>
                </c:pt>
                <c:pt idx="8093">
                  <c:v>2077.3440000000001</c:v>
                </c:pt>
                <c:pt idx="8094">
                  <c:v>2079.7660000000001</c:v>
                </c:pt>
                <c:pt idx="8095">
                  <c:v>2078.5940000000001</c:v>
                </c:pt>
                <c:pt idx="8096">
                  <c:v>2078.5940000000001</c:v>
                </c:pt>
                <c:pt idx="8097">
                  <c:v>2080</c:v>
                </c:pt>
                <c:pt idx="8098">
                  <c:v>2076.172</c:v>
                </c:pt>
                <c:pt idx="8099">
                  <c:v>2079.1410000000001</c:v>
                </c:pt>
                <c:pt idx="8100">
                  <c:v>2076.5619999999999</c:v>
                </c:pt>
                <c:pt idx="8101">
                  <c:v>2079.5309999999999</c:v>
                </c:pt>
                <c:pt idx="8102">
                  <c:v>2076.953</c:v>
                </c:pt>
                <c:pt idx="8103">
                  <c:v>2080.3910000000001</c:v>
                </c:pt>
                <c:pt idx="8104">
                  <c:v>2076.797</c:v>
                </c:pt>
                <c:pt idx="8105">
                  <c:v>2077.1869999999999</c:v>
                </c:pt>
                <c:pt idx="8106">
                  <c:v>2078.3589999999999</c:v>
                </c:pt>
                <c:pt idx="8107">
                  <c:v>2079.1410000000001</c:v>
                </c:pt>
                <c:pt idx="8108">
                  <c:v>2075.7809999999999</c:v>
                </c:pt>
                <c:pt idx="8109">
                  <c:v>2078.203</c:v>
                </c:pt>
                <c:pt idx="8110">
                  <c:v>2077.578</c:v>
                </c:pt>
                <c:pt idx="8111">
                  <c:v>2077.578</c:v>
                </c:pt>
                <c:pt idx="8112">
                  <c:v>2077.578</c:v>
                </c:pt>
                <c:pt idx="8113">
                  <c:v>2077.9690000000001</c:v>
                </c:pt>
                <c:pt idx="8114">
                  <c:v>2077.1869999999999</c:v>
                </c:pt>
                <c:pt idx="8115">
                  <c:v>2075.547</c:v>
                </c:pt>
                <c:pt idx="8116">
                  <c:v>2077.1869999999999</c:v>
                </c:pt>
                <c:pt idx="8117">
                  <c:v>2081.172</c:v>
                </c:pt>
                <c:pt idx="8118">
                  <c:v>2076.797</c:v>
                </c:pt>
                <c:pt idx="8119">
                  <c:v>2075.7809999999999</c:v>
                </c:pt>
                <c:pt idx="8120">
                  <c:v>2078.5940000000001</c:v>
                </c:pt>
                <c:pt idx="8121">
                  <c:v>2075.9369999999999</c:v>
                </c:pt>
                <c:pt idx="8122">
                  <c:v>2077.578</c:v>
                </c:pt>
                <c:pt idx="8123">
                  <c:v>2076.4059999999999</c:v>
                </c:pt>
                <c:pt idx="8124">
                  <c:v>2075.3910000000001</c:v>
                </c:pt>
                <c:pt idx="8125">
                  <c:v>2076.953</c:v>
                </c:pt>
                <c:pt idx="8126">
                  <c:v>2077.3440000000001</c:v>
                </c:pt>
                <c:pt idx="8127">
                  <c:v>2077.1869999999999</c:v>
                </c:pt>
                <c:pt idx="8128">
                  <c:v>2076.5619999999999</c:v>
                </c:pt>
                <c:pt idx="8129">
                  <c:v>2078.3589999999999</c:v>
                </c:pt>
                <c:pt idx="8130">
                  <c:v>2077.3440000000001</c:v>
                </c:pt>
                <c:pt idx="8131">
                  <c:v>2075.7809999999999</c:v>
                </c:pt>
                <c:pt idx="8132">
                  <c:v>2074.7660000000001</c:v>
                </c:pt>
                <c:pt idx="8133">
                  <c:v>2076.953</c:v>
                </c:pt>
                <c:pt idx="8134">
                  <c:v>2075.9369999999999</c:v>
                </c:pt>
                <c:pt idx="8135">
                  <c:v>2075.9369999999999</c:v>
                </c:pt>
                <c:pt idx="8136">
                  <c:v>2078.203</c:v>
                </c:pt>
                <c:pt idx="8137">
                  <c:v>2076.5619999999999</c:v>
                </c:pt>
                <c:pt idx="8138">
                  <c:v>2078.3589999999999</c:v>
                </c:pt>
                <c:pt idx="8139">
                  <c:v>2078.3589999999999</c:v>
                </c:pt>
                <c:pt idx="8140">
                  <c:v>2077.578</c:v>
                </c:pt>
                <c:pt idx="8141">
                  <c:v>2078.5940000000001</c:v>
                </c:pt>
                <c:pt idx="8142">
                  <c:v>2078.3589999999999</c:v>
                </c:pt>
                <c:pt idx="8143">
                  <c:v>2077.1869999999999</c:v>
                </c:pt>
                <c:pt idx="8144">
                  <c:v>2076.4059999999999</c:v>
                </c:pt>
                <c:pt idx="8145">
                  <c:v>2077.1869999999999</c:v>
                </c:pt>
                <c:pt idx="8146">
                  <c:v>2077.9690000000001</c:v>
                </c:pt>
                <c:pt idx="8147">
                  <c:v>2080.7809999999999</c:v>
                </c:pt>
                <c:pt idx="8148">
                  <c:v>2075.9369999999999</c:v>
                </c:pt>
                <c:pt idx="8149">
                  <c:v>2078.9839999999999</c:v>
                </c:pt>
                <c:pt idx="8150">
                  <c:v>2078.75</c:v>
                </c:pt>
                <c:pt idx="8151">
                  <c:v>2079.375</c:v>
                </c:pt>
                <c:pt idx="8152">
                  <c:v>2078.3589999999999</c:v>
                </c:pt>
                <c:pt idx="8153">
                  <c:v>2078.3589999999999</c:v>
                </c:pt>
                <c:pt idx="8154">
                  <c:v>2079.1410000000001</c:v>
                </c:pt>
                <c:pt idx="8155">
                  <c:v>2077.9690000000001</c:v>
                </c:pt>
                <c:pt idx="8156">
                  <c:v>2080.3910000000001</c:v>
                </c:pt>
                <c:pt idx="8157">
                  <c:v>2079.375</c:v>
                </c:pt>
                <c:pt idx="8158">
                  <c:v>2079.7660000000001</c:v>
                </c:pt>
                <c:pt idx="8159">
                  <c:v>2081.5619999999999</c:v>
                </c:pt>
                <c:pt idx="8160">
                  <c:v>2080</c:v>
                </c:pt>
                <c:pt idx="8161">
                  <c:v>2080</c:v>
                </c:pt>
                <c:pt idx="8162">
                  <c:v>2080.7809999999999</c:v>
                </c:pt>
                <c:pt idx="8163">
                  <c:v>2082.1869999999999</c:v>
                </c:pt>
                <c:pt idx="8164">
                  <c:v>2081.172</c:v>
                </c:pt>
                <c:pt idx="8165">
                  <c:v>2082.1869999999999</c:v>
                </c:pt>
                <c:pt idx="8166">
                  <c:v>2081.4059999999999</c:v>
                </c:pt>
                <c:pt idx="8167">
                  <c:v>2081.172</c:v>
                </c:pt>
                <c:pt idx="8168">
                  <c:v>2080.3910000000001</c:v>
                </c:pt>
                <c:pt idx="8169">
                  <c:v>2080.9369999999999</c:v>
                </c:pt>
                <c:pt idx="8170">
                  <c:v>2080.1559999999999</c:v>
                </c:pt>
                <c:pt idx="8171">
                  <c:v>2081.797</c:v>
                </c:pt>
                <c:pt idx="8172">
                  <c:v>2080.547</c:v>
                </c:pt>
                <c:pt idx="8173">
                  <c:v>2079.5309999999999</c:v>
                </c:pt>
                <c:pt idx="8174">
                  <c:v>2080.547</c:v>
                </c:pt>
                <c:pt idx="8175">
                  <c:v>2081.797</c:v>
                </c:pt>
                <c:pt idx="8176">
                  <c:v>2083.3589999999999</c:v>
                </c:pt>
                <c:pt idx="8177">
                  <c:v>2077.578</c:v>
                </c:pt>
                <c:pt idx="8178">
                  <c:v>2081.5619999999999</c:v>
                </c:pt>
                <c:pt idx="8179">
                  <c:v>2081.4059999999999</c:v>
                </c:pt>
                <c:pt idx="8180">
                  <c:v>2082.578</c:v>
                </c:pt>
                <c:pt idx="8181">
                  <c:v>2081.172</c:v>
                </c:pt>
                <c:pt idx="8182">
                  <c:v>2082.1869999999999</c:v>
                </c:pt>
                <c:pt idx="8183">
                  <c:v>2081.4059999999999</c:v>
                </c:pt>
                <c:pt idx="8184">
                  <c:v>2078.75</c:v>
                </c:pt>
                <c:pt idx="8185">
                  <c:v>2081.797</c:v>
                </c:pt>
                <c:pt idx="8186">
                  <c:v>2081.4059999999999</c:v>
                </c:pt>
                <c:pt idx="8187">
                  <c:v>2077.7339999999999</c:v>
                </c:pt>
                <c:pt idx="8188">
                  <c:v>2077.9690000000001</c:v>
                </c:pt>
                <c:pt idx="8189">
                  <c:v>2081.172</c:v>
                </c:pt>
                <c:pt idx="8190">
                  <c:v>2080.7809999999999</c:v>
                </c:pt>
                <c:pt idx="8191">
                  <c:v>2077.7339999999999</c:v>
                </c:pt>
                <c:pt idx="8192">
                  <c:v>2080</c:v>
                </c:pt>
                <c:pt idx="8193">
                  <c:v>2080.547</c:v>
                </c:pt>
                <c:pt idx="8194">
                  <c:v>2079.1410000000001</c:v>
                </c:pt>
                <c:pt idx="8195">
                  <c:v>2077.7339999999999</c:v>
                </c:pt>
                <c:pt idx="8196">
                  <c:v>2078.75</c:v>
                </c:pt>
                <c:pt idx="8197">
                  <c:v>2076.4059999999999</c:v>
                </c:pt>
                <c:pt idx="8198">
                  <c:v>2077.9690000000001</c:v>
                </c:pt>
                <c:pt idx="8199">
                  <c:v>2079.5309999999999</c:v>
                </c:pt>
                <c:pt idx="8200">
                  <c:v>2077.3440000000001</c:v>
                </c:pt>
                <c:pt idx="8201">
                  <c:v>2078.203</c:v>
                </c:pt>
                <c:pt idx="8202">
                  <c:v>2078.5940000000001</c:v>
                </c:pt>
                <c:pt idx="8203">
                  <c:v>2075.1559999999999</c:v>
                </c:pt>
                <c:pt idx="8204">
                  <c:v>2077.3440000000001</c:v>
                </c:pt>
                <c:pt idx="8205">
                  <c:v>2077.9690000000001</c:v>
                </c:pt>
                <c:pt idx="8206">
                  <c:v>2075.9369999999999</c:v>
                </c:pt>
                <c:pt idx="8207">
                  <c:v>2077.7339999999999</c:v>
                </c:pt>
                <c:pt idx="8208">
                  <c:v>2080</c:v>
                </c:pt>
                <c:pt idx="8209">
                  <c:v>2076.172</c:v>
                </c:pt>
                <c:pt idx="8210">
                  <c:v>2078.203</c:v>
                </c:pt>
                <c:pt idx="8211">
                  <c:v>2077.578</c:v>
                </c:pt>
                <c:pt idx="8212">
                  <c:v>2078.9839999999999</c:v>
                </c:pt>
                <c:pt idx="8213">
                  <c:v>2080.1559999999999</c:v>
                </c:pt>
                <c:pt idx="8214">
                  <c:v>2077.7339999999999</c:v>
                </c:pt>
                <c:pt idx="8215">
                  <c:v>2078.75</c:v>
                </c:pt>
                <c:pt idx="8216">
                  <c:v>2077.578</c:v>
                </c:pt>
                <c:pt idx="8217">
                  <c:v>2077.9690000000001</c:v>
                </c:pt>
                <c:pt idx="8218">
                  <c:v>2076.953</c:v>
                </c:pt>
                <c:pt idx="8219">
                  <c:v>2076.953</c:v>
                </c:pt>
                <c:pt idx="8220">
                  <c:v>2075.7809999999999</c:v>
                </c:pt>
                <c:pt idx="8221">
                  <c:v>2076.5619999999999</c:v>
                </c:pt>
                <c:pt idx="8222">
                  <c:v>2078.5940000000001</c:v>
                </c:pt>
                <c:pt idx="8223">
                  <c:v>2076.797</c:v>
                </c:pt>
                <c:pt idx="8224">
                  <c:v>2075.3910000000001</c:v>
                </c:pt>
                <c:pt idx="8225">
                  <c:v>2077.1869999999999</c:v>
                </c:pt>
                <c:pt idx="8226">
                  <c:v>2076.953</c:v>
                </c:pt>
                <c:pt idx="8227">
                  <c:v>2078.203</c:v>
                </c:pt>
                <c:pt idx="8228">
                  <c:v>2076.953</c:v>
                </c:pt>
                <c:pt idx="8229">
                  <c:v>2077.578</c:v>
                </c:pt>
                <c:pt idx="8230">
                  <c:v>2077.7339999999999</c:v>
                </c:pt>
                <c:pt idx="8231">
                  <c:v>2078.3589999999999</c:v>
                </c:pt>
                <c:pt idx="8232">
                  <c:v>2078.5940000000001</c:v>
                </c:pt>
                <c:pt idx="8233">
                  <c:v>2078.75</c:v>
                </c:pt>
                <c:pt idx="8234">
                  <c:v>2080</c:v>
                </c:pt>
                <c:pt idx="8235">
                  <c:v>2079.7660000000001</c:v>
                </c:pt>
                <c:pt idx="8236">
                  <c:v>2077.9690000000001</c:v>
                </c:pt>
                <c:pt idx="8237">
                  <c:v>2078.203</c:v>
                </c:pt>
                <c:pt idx="8238">
                  <c:v>2080.9369999999999</c:v>
                </c:pt>
                <c:pt idx="8239">
                  <c:v>2078.75</c:v>
                </c:pt>
                <c:pt idx="8240">
                  <c:v>2078.75</c:v>
                </c:pt>
                <c:pt idx="8241">
                  <c:v>2080</c:v>
                </c:pt>
                <c:pt idx="8242">
                  <c:v>2081.953</c:v>
                </c:pt>
                <c:pt idx="8243">
                  <c:v>2082.578</c:v>
                </c:pt>
                <c:pt idx="8244">
                  <c:v>2082.578</c:v>
                </c:pt>
                <c:pt idx="8245">
                  <c:v>2080.1559999999999</c:v>
                </c:pt>
                <c:pt idx="8246">
                  <c:v>2083.9839999999999</c:v>
                </c:pt>
                <c:pt idx="8247">
                  <c:v>2081.953</c:v>
                </c:pt>
                <c:pt idx="8248">
                  <c:v>2082.9690000000001</c:v>
                </c:pt>
                <c:pt idx="8249">
                  <c:v>2083.75</c:v>
                </c:pt>
                <c:pt idx="8250">
                  <c:v>2084.5309999999999</c:v>
                </c:pt>
                <c:pt idx="8251">
                  <c:v>2082.9690000000001</c:v>
                </c:pt>
                <c:pt idx="8252">
                  <c:v>2083.75</c:v>
                </c:pt>
                <c:pt idx="8253">
                  <c:v>2083.203</c:v>
                </c:pt>
                <c:pt idx="8254">
                  <c:v>2082.7339999999999</c:v>
                </c:pt>
                <c:pt idx="8255">
                  <c:v>2085.547</c:v>
                </c:pt>
                <c:pt idx="8256">
                  <c:v>2084.1410000000001</c:v>
                </c:pt>
                <c:pt idx="8257">
                  <c:v>2084.1410000000001</c:v>
                </c:pt>
                <c:pt idx="8258">
                  <c:v>2085.7809999999999</c:v>
                </c:pt>
                <c:pt idx="8259">
                  <c:v>2082.9690000000001</c:v>
                </c:pt>
                <c:pt idx="8260">
                  <c:v>2083.9839999999999</c:v>
                </c:pt>
                <c:pt idx="8261">
                  <c:v>2082.7339999999999</c:v>
                </c:pt>
                <c:pt idx="8262">
                  <c:v>2082.578</c:v>
                </c:pt>
                <c:pt idx="8263">
                  <c:v>2083.9839999999999</c:v>
                </c:pt>
                <c:pt idx="8264">
                  <c:v>2085.3910000000001</c:v>
                </c:pt>
                <c:pt idx="8265">
                  <c:v>2079.7660000000001</c:v>
                </c:pt>
                <c:pt idx="8266">
                  <c:v>2082.578</c:v>
                </c:pt>
                <c:pt idx="8267">
                  <c:v>2083.9839999999999</c:v>
                </c:pt>
                <c:pt idx="8268">
                  <c:v>2083.9839999999999</c:v>
                </c:pt>
                <c:pt idx="8269">
                  <c:v>2081.797</c:v>
                </c:pt>
                <c:pt idx="8270">
                  <c:v>2082.7339999999999</c:v>
                </c:pt>
                <c:pt idx="8271">
                  <c:v>2081.797</c:v>
                </c:pt>
                <c:pt idx="8272">
                  <c:v>2082.1869999999999</c:v>
                </c:pt>
                <c:pt idx="8273">
                  <c:v>2082.578</c:v>
                </c:pt>
                <c:pt idx="8274">
                  <c:v>2083.75</c:v>
                </c:pt>
                <c:pt idx="8275">
                  <c:v>2081.172</c:v>
                </c:pt>
                <c:pt idx="8276">
                  <c:v>2080.547</c:v>
                </c:pt>
                <c:pt idx="8277">
                  <c:v>2081.797</c:v>
                </c:pt>
                <c:pt idx="8278">
                  <c:v>2081.4059999999999</c:v>
                </c:pt>
                <c:pt idx="8279">
                  <c:v>2083.5940000000001</c:v>
                </c:pt>
                <c:pt idx="8280">
                  <c:v>2081.953</c:v>
                </c:pt>
                <c:pt idx="8281">
                  <c:v>2082.578</c:v>
                </c:pt>
                <c:pt idx="8282">
                  <c:v>2079.1410000000001</c:v>
                </c:pt>
                <c:pt idx="8283">
                  <c:v>2079.7660000000001</c:v>
                </c:pt>
                <c:pt idx="8284">
                  <c:v>2081.5619999999999</c:v>
                </c:pt>
                <c:pt idx="8285">
                  <c:v>2078.5940000000001</c:v>
                </c:pt>
                <c:pt idx="8286">
                  <c:v>2078.75</c:v>
                </c:pt>
                <c:pt idx="8287">
                  <c:v>2080</c:v>
                </c:pt>
                <c:pt idx="8288">
                  <c:v>2080.547</c:v>
                </c:pt>
                <c:pt idx="8289">
                  <c:v>2080.9369999999999</c:v>
                </c:pt>
                <c:pt idx="8290">
                  <c:v>2079.1410000000001</c:v>
                </c:pt>
                <c:pt idx="8291">
                  <c:v>2080.547</c:v>
                </c:pt>
                <c:pt idx="8292">
                  <c:v>2083.203</c:v>
                </c:pt>
                <c:pt idx="8293">
                  <c:v>2080.9369999999999</c:v>
                </c:pt>
                <c:pt idx="8294">
                  <c:v>2081.4059999999999</c:v>
                </c:pt>
                <c:pt idx="8295">
                  <c:v>2080.7809999999999</c:v>
                </c:pt>
                <c:pt idx="8296">
                  <c:v>2080.3910000000001</c:v>
                </c:pt>
                <c:pt idx="8297">
                  <c:v>2081.797</c:v>
                </c:pt>
                <c:pt idx="8298">
                  <c:v>2082.7339999999999</c:v>
                </c:pt>
                <c:pt idx="8299">
                  <c:v>2080.9369999999999</c:v>
                </c:pt>
                <c:pt idx="8300">
                  <c:v>2077.3440000000001</c:v>
                </c:pt>
                <c:pt idx="8301">
                  <c:v>2080.1559999999999</c:v>
                </c:pt>
                <c:pt idx="8302">
                  <c:v>2081.953</c:v>
                </c:pt>
                <c:pt idx="8303">
                  <c:v>2080.1559999999999</c:v>
                </c:pt>
                <c:pt idx="8304">
                  <c:v>2081.4059999999999</c:v>
                </c:pt>
                <c:pt idx="8305">
                  <c:v>2080.3910000000001</c:v>
                </c:pt>
                <c:pt idx="8306">
                  <c:v>2078.9839999999999</c:v>
                </c:pt>
                <c:pt idx="8307">
                  <c:v>2080.1559999999999</c:v>
                </c:pt>
                <c:pt idx="8308">
                  <c:v>2079.375</c:v>
                </c:pt>
                <c:pt idx="8309">
                  <c:v>2080.547</c:v>
                </c:pt>
                <c:pt idx="8310">
                  <c:v>2080.9369999999999</c:v>
                </c:pt>
                <c:pt idx="8311">
                  <c:v>2082.3440000000001</c:v>
                </c:pt>
                <c:pt idx="8312">
                  <c:v>2080.3910000000001</c:v>
                </c:pt>
                <c:pt idx="8313">
                  <c:v>2080</c:v>
                </c:pt>
                <c:pt idx="8314">
                  <c:v>2080.547</c:v>
                </c:pt>
                <c:pt idx="8315">
                  <c:v>2080.547</c:v>
                </c:pt>
                <c:pt idx="8316">
                  <c:v>2081.4059999999999</c:v>
                </c:pt>
                <c:pt idx="8317">
                  <c:v>2081.797</c:v>
                </c:pt>
                <c:pt idx="8318">
                  <c:v>2080</c:v>
                </c:pt>
                <c:pt idx="8319">
                  <c:v>2082.7339999999999</c:v>
                </c:pt>
                <c:pt idx="8320">
                  <c:v>2082.578</c:v>
                </c:pt>
                <c:pt idx="8321">
                  <c:v>2080.1559999999999</c:v>
                </c:pt>
                <c:pt idx="8322">
                  <c:v>2080.7809999999999</c:v>
                </c:pt>
                <c:pt idx="8323">
                  <c:v>2096.4059999999999</c:v>
                </c:pt>
                <c:pt idx="8324">
                  <c:v>2079.1410000000001</c:v>
                </c:pt>
                <c:pt idx="8325">
                  <c:v>2080.7809999999999</c:v>
                </c:pt>
                <c:pt idx="8326">
                  <c:v>2085.547</c:v>
                </c:pt>
                <c:pt idx="8327">
                  <c:v>2081.797</c:v>
                </c:pt>
                <c:pt idx="8328">
                  <c:v>2084.5309999999999</c:v>
                </c:pt>
                <c:pt idx="8329">
                  <c:v>2082.7339999999999</c:v>
                </c:pt>
                <c:pt idx="8330">
                  <c:v>2083.5940000000001</c:v>
                </c:pt>
                <c:pt idx="8331">
                  <c:v>2078.75</c:v>
                </c:pt>
                <c:pt idx="8332">
                  <c:v>2081.4059999999999</c:v>
                </c:pt>
                <c:pt idx="8333">
                  <c:v>2080.7809999999999</c:v>
                </c:pt>
                <c:pt idx="8334">
                  <c:v>2081.797</c:v>
                </c:pt>
                <c:pt idx="8335">
                  <c:v>2080</c:v>
                </c:pt>
                <c:pt idx="8336">
                  <c:v>2080.7809999999999</c:v>
                </c:pt>
                <c:pt idx="8337">
                  <c:v>2080.3910000000001</c:v>
                </c:pt>
                <c:pt idx="8338">
                  <c:v>2078.5940000000001</c:v>
                </c:pt>
                <c:pt idx="8339">
                  <c:v>2078.9839999999999</c:v>
                </c:pt>
                <c:pt idx="8340">
                  <c:v>2081.172</c:v>
                </c:pt>
                <c:pt idx="8341">
                  <c:v>2081.797</c:v>
                </c:pt>
                <c:pt idx="8342">
                  <c:v>2081.172</c:v>
                </c:pt>
                <c:pt idx="8343">
                  <c:v>2081.953</c:v>
                </c:pt>
                <c:pt idx="8344">
                  <c:v>2078.9839999999999</c:v>
                </c:pt>
                <c:pt idx="8345">
                  <c:v>2081.4059999999999</c:v>
                </c:pt>
                <c:pt idx="8346">
                  <c:v>2080.1559999999999</c:v>
                </c:pt>
                <c:pt idx="8347">
                  <c:v>2081.172</c:v>
                </c:pt>
                <c:pt idx="8348">
                  <c:v>2080.7809999999999</c:v>
                </c:pt>
                <c:pt idx="8349">
                  <c:v>2081.953</c:v>
                </c:pt>
                <c:pt idx="8350">
                  <c:v>2079.5309999999999</c:v>
                </c:pt>
                <c:pt idx="8351">
                  <c:v>2080.7809999999999</c:v>
                </c:pt>
                <c:pt idx="8352">
                  <c:v>2082.578</c:v>
                </c:pt>
                <c:pt idx="8353">
                  <c:v>2081.797</c:v>
                </c:pt>
                <c:pt idx="8354">
                  <c:v>2079.375</c:v>
                </c:pt>
                <c:pt idx="8355">
                  <c:v>2082.578</c:v>
                </c:pt>
                <c:pt idx="8356">
                  <c:v>2082.7339999999999</c:v>
                </c:pt>
                <c:pt idx="8357">
                  <c:v>2081.5619999999999</c:v>
                </c:pt>
                <c:pt idx="8358">
                  <c:v>2083.203</c:v>
                </c:pt>
                <c:pt idx="8359">
                  <c:v>2080.3910000000001</c:v>
                </c:pt>
                <c:pt idx="8360">
                  <c:v>2082.3440000000001</c:v>
                </c:pt>
                <c:pt idx="8361">
                  <c:v>2080.9369999999999</c:v>
                </c:pt>
                <c:pt idx="8362">
                  <c:v>2081.797</c:v>
                </c:pt>
                <c:pt idx="8363">
                  <c:v>2083.3589999999999</c:v>
                </c:pt>
                <c:pt idx="8364">
                  <c:v>2081.4059999999999</c:v>
                </c:pt>
                <c:pt idx="8365">
                  <c:v>2081.797</c:v>
                </c:pt>
                <c:pt idx="8366">
                  <c:v>2081.5619999999999</c:v>
                </c:pt>
                <c:pt idx="8367">
                  <c:v>2081.797</c:v>
                </c:pt>
                <c:pt idx="8368">
                  <c:v>2081.797</c:v>
                </c:pt>
                <c:pt idx="8369">
                  <c:v>2080.9369999999999</c:v>
                </c:pt>
                <c:pt idx="8370">
                  <c:v>2079.5309999999999</c:v>
                </c:pt>
                <c:pt idx="8371">
                  <c:v>2080.547</c:v>
                </c:pt>
                <c:pt idx="8372">
                  <c:v>2082.578</c:v>
                </c:pt>
                <c:pt idx="8373">
                  <c:v>2082.1869999999999</c:v>
                </c:pt>
                <c:pt idx="8374">
                  <c:v>2081.4059999999999</c:v>
                </c:pt>
                <c:pt idx="8375">
                  <c:v>2079.7660000000001</c:v>
                </c:pt>
                <c:pt idx="8376">
                  <c:v>2080.547</c:v>
                </c:pt>
                <c:pt idx="8377">
                  <c:v>2081.172</c:v>
                </c:pt>
                <c:pt idx="8378">
                  <c:v>2080.1559999999999</c:v>
                </c:pt>
                <c:pt idx="8379">
                  <c:v>2081.797</c:v>
                </c:pt>
                <c:pt idx="8380">
                  <c:v>2080.547</c:v>
                </c:pt>
                <c:pt idx="8381">
                  <c:v>2080.547</c:v>
                </c:pt>
                <c:pt idx="8382">
                  <c:v>2081.5619999999999</c:v>
                </c:pt>
                <c:pt idx="8383">
                  <c:v>2080.3910000000001</c:v>
                </c:pt>
                <c:pt idx="8384">
                  <c:v>2079.1410000000001</c:v>
                </c:pt>
                <c:pt idx="8385">
                  <c:v>2080.547</c:v>
                </c:pt>
                <c:pt idx="8386">
                  <c:v>2082.578</c:v>
                </c:pt>
                <c:pt idx="8387">
                  <c:v>2081.5619999999999</c:v>
                </c:pt>
                <c:pt idx="8388">
                  <c:v>2080.9369999999999</c:v>
                </c:pt>
                <c:pt idx="8389">
                  <c:v>2078.75</c:v>
                </c:pt>
                <c:pt idx="8390">
                  <c:v>2081.4059999999999</c:v>
                </c:pt>
                <c:pt idx="8391">
                  <c:v>2081.172</c:v>
                </c:pt>
                <c:pt idx="8392">
                  <c:v>2080.3910000000001</c:v>
                </c:pt>
                <c:pt idx="8393">
                  <c:v>2080.9369999999999</c:v>
                </c:pt>
                <c:pt idx="8394">
                  <c:v>2078.9839999999999</c:v>
                </c:pt>
                <c:pt idx="8395">
                  <c:v>2080.9369999999999</c:v>
                </c:pt>
                <c:pt idx="8396">
                  <c:v>2080.9369999999999</c:v>
                </c:pt>
                <c:pt idx="8397">
                  <c:v>2080.3910000000001</c:v>
                </c:pt>
                <c:pt idx="8398">
                  <c:v>2079.7660000000001</c:v>
                </c:pt>
                <c:pt idx="8399">
                  <c:v>2080.1559999999999</c:v>
                </c:pt>
                <c:pt idx="8400">
                  <c:v>2080.9369999999999</c:v>
                </c:pt>
                <c:pt idx="8401">
                  <c:v>2078.75</c:v>
                </c:pt>
                <c:pt idx="8402">
                  <c:v>2081.5619999999999</c:v>
                </c:pt>
                <c:pt idx="8403">
                  <c:v>2081.953</c:v>
                </c:pt>
                <c:pt idx="8404">
                  <c:v>2081.5619999999999</c:v>
                </c:pt>
                <c:pt idx="8405">
                  <c:v>2081.5619999999999</c:v>
                </c:pt>
                <c:pt idx="8406">
                  <c:v>2079.5309999999999</c:v>
                </c:pt>
                <c:pt idx="8407">
                  <c:v>2081.4059999999999</c:v>
                </c:pt>
                <c:pt idx="8408">
                  <c:v>2079.5309999999999</c:v>
                </c:pt>
                <c:pt idx="8409">
                  <c:v>2080.547</c:v>
                </c:pt>
                <c:pt idx="8410">
                  <c:v>2077.9690000000001</c:v>
                </c:pt>
                <c:pt idx="8411">
                  <c:v>2082.578</c:v>
                </c:pt>
                <c:pt idx="8412">
                  <c:v>2081.953</c:v>
                </c:pt>
                <c:pt idx="8413">
                  <c:v>2080.7809999999999</c:v>
                </c:pt>
                <c:pt idx="8414">
                  <c:v>2078.203</c:v>
                </c:pt>
                <c:pt idx="8415">
                  <c:v>2077.7339999999999</c:v>
                </c:pt>
                <c:pt idx="8416">
                  <c:v>2077.1869999999999</c:v>
                </c:pt>
                <c:pt idx="8417">
                  <c:v>2081.4059999999999</c:v>
                </c:pt>
                <c:pt idx="8418">
                  <c:v>2079.5309999999999</c:v>
                </c:pt>
                <c:pt idx="8419">
                  <c:v>2080.3910000000001</c:v>
                </c:pt>
                <c:pt idx="8420">
                  <c:v>2079.5309999999999</c:v>
                </c:pt>
                <c:pt idx="8421">
                  <c:v>2080</c:v>
                </c:pt>
                <c:pt idx="8422">
                  <c:v>2080.547</c:v>
                </c:pt>
                <c:pt idx="8423">
                  <c:v>2079.1410000000001</c:v>
                </c:pt>
                <c:pt idx="8424">
                  <c:v>2078.5940000000001</c:v>
                </c:pt>
                <c:pt idx="8425">
                  <c:v>2077.1869999999999</c:v>
                </c:pt>
                <c:pt idx="8426">
                  <c:v>2078.75</c:v>
                </c:pt>
                <c:pt idx="8427">
                  <c:v>2081.5619999999999</c:v>
                </c:pt>
                <c:pt idx="8428">
                  <c:v>2075</c:v>
                </c:pt>
                <c:pt idx="8429">
                  <c:v>2078.203</c:v>
                </c:pt>
                <c:pt idx="8430">
                  <c:v>2081.4059999999999</c:v>
                </c:pt>
                <c:pt idx="8431">
                  <c:v>2078.5940000000001</c:v>
                </c:pt>
                <c:pt idx="8432">
                  <c:v>2078.9839999999999</c:v>
                </c:pt>
                <c:pt idx="8433">
                  <c:v>2080.547</c:v>
                </c:pt>
                <c:pt idx="8434">
                  <c:v>2078.5940000000001</c:v>
                </c:pt>
                <c:pt idx="8435">
                  <c:v>2079.375</c:v>
                </c:pt>
                <c:pt idx="8436">
                  <c:v>2079.375</c:v>
                </c:pt>
                <c:pt idx="8437">
                  <c:v>2080.547</c:v>
                </c:pt>
                <c:pt idx="8438">
                  <c:v>2076.797</c:v>
                </c:pt>
                <c:pt idx="8439">
                  <c:v>2077.1869999999999</c:v>
                </c:pt>
                <c:pt idx="8440">
                  <c:v>2079.1410000000001</c:v>
                </c:pt>
                <c:pt idx="8441">
                  <c:v>2080.1559999999999</c:v>
                </c:pt>
                <c:pt idx="8442">
                  <c:v>2079.1410000000001</c:v>
                </c:pt>
                <c:pt idx="8443">
                  <c:v>2080.9369999999999</c:v>
                </c:pt>
                <c:pt idx="8444">
                  <c:v>2078.5940000000001</c:v>
                </c:pt>
                <c:pt idx="8445">
                  <c:v>2080.7809999999999</c:v>
                </c:pt>
                <c:pt idx="8446">
                  <c:v>2079.1410000000001</c:v>
                </c:pt>
                <c:pt idx="8447">
                  <c:v>2078.3589999999999</c:v>
                </c:pt>
                <c:pt idx="8448">
                  <c:v>2076.953</c:v>
                </c:pt>
                <c:pt idx="8449">
                  <c:v>2078.5940000000001</c:v>
                </c:pt>
                <c:pt idx="8450">
                  <c:v>2077.9690000000001</c:v>
                </c:pt>
                <c:pt idx="8451">
                  <c:v>2075.9369999999999</c:v>
                </c:pt>
                <c:pt idx="8452">
                  <c:v>2077.9690000000001</c:v>
                </c:pt>
                <c:pt idx="8453">
                  <c:v>2078.75</c:v>
                </c:pt>
                <c:pt idx="8454">
                  <c:v>2079.5309999999999</c:v>
                </c:pt>
                <c:pt idx="8455">
                  <c:v>2077.1869999999999</c:v>
                </c:pt>
                <c:pt idx="8456">
                  <c:v>2079.1410000000001</c:v>
                </c:pt>
                <c:pt idx="8457">
                  <c:v>2078.5940000000001</c:v>
                </c:pt>
                <c:pt idx="8458">
                  <c:v>2077.578</c:v>
                </c:pt>
                <c:pt idx="8459">
                  <c:v>2077.1869999999999</c:v>
                </c:pt>
                <c:pt idx="8460">
                  <c:v>2079.5309999999999</c:v>
                </c:pt>
                <c:pt idx="8461">
                  <c:v>2080.547</c:v>
                </c:pt>
                <c:pt idx="8462">
                  <c:v>2080.1559999999999</c:v>
                </c:pt>
                <c:pt idx="8463">
                  <c:v>2080.7809999999999</c:v>
                </c:pt>
                <c:pt idx="8464">
                  <c:v>2078.203</c:v>
                </c:pt>
                <c:pt idx="8465">
                  <c:v>2076.797</c:v>
                </c:pt>
                <c:pt idx="8466">
                  <c:v>2079.1410000000001</c:v>
                </c:pt>
                <c:pt idx="8467">
                  <c:v>2076.172</c:v>
                </c:pt>
                <c:pt idx="8468">
                  <c:v>2080</c:v>
                </c:pt>
                <c:pt idx="8469">
                  <c:v>2077.3440000000001</c:v>
                </c:pt>
                <c:pt idx="8470">
                  <c:v>2081.4059999999999</c:v>
                </c:pt>
                <c:pt idx="8471">
                  <c:v>2077.3440000000001</c:v>
                </c:pt>
                <c:pt idx="8472">
                  <c:v>2078.9839999999999</c:v>
                </c:pt>
                <c:pt idx="8473">
                  <c:v>2078.203</c:v>
                </c:pt>
                <c:pt idx="8474">
                  <c:v>2078.75</c:v>
                </c:pt>
                <c:pt idx="8475">
                  <c:v>2076.953</c:v>
                </c:pt>
                <c:pt idx="8476">
                  <c:v>2078.203</c:v>
                </c:pt>
                <c:pt idx="8477">
                  <c:v>2079.375</c:v>
                </c:pt>
                <c:pt idx="8478">
                  <c:v>2076.953</c:v>
                </c:pt>
                <c:pt idx="8479">
                  <c:v>2078.203</c:v>
                </c:pt>
                <c:pt idx="8480">
                  <c:v>2078.75</c:v>
                </c:pt>
                <c:pt idx="8481">
                  <c:v>2076.797</c:v>
                </c:pt>
                <c:pt idx="8482">
                  <c:v>2078.203</c:v>
                </c:pt>
                <c:pt idx="8483">
                  <c:v>2081.172</c:v>
                </c:pt>
                <c:pt idx="8484">
                  <c:v>2079.7660000000001</c:v>
                </c:pt>
                <c:pt idx="8485">
                  <c:v>2079.1410000000001</c:v>
                </c:pt>
                <c:pt idx="8486">
                  <c:v>2078.9839999999999</c:v>
                </c:pt>
                <c:pt idx="8487">
                  <c:v>2078.75</c:v>
                </c:pt>
                <c:pt idx="8488">
                  <c:v>2080.1559999999999</c:v>
                </c:pt>
                <c:pt idx="8489">
                  <c:v>2079.5309999999999</c:v>
                </c:pt>
                <c:pt idx="8490">
                  <c:v>2077.578</c:v>
                </c:pt>
                <c:pt idx="8491">
                  <c:v>2078.9839999999999</c:v>
                </c:pt>
                <c:pt idx="8492">
                  <c:v>2078.75</c:v>
                </c:pt>
                <c:pt idx="8493">
                  <c:v>2077.578</c:v>
                </c:pt>
                <c:pt idx="8494">
                  <c:v>2078.75</c:v>
                </c:pt>
                <c:pt idx="8495">
                  <c:v>2077.578</c:v>
                </c:pt>
                <c:pt idx="8496">
                  <c:v>2078.75</c:v>
                </c:pt>
                <c:pt idx="8497">
                  <c:v>2076.797</c:v>
                </c:pt>
                <c:pt idx="8498">
                  <c:v>2077.3440000000001</c:v>
                </c:pt>
                <c:pt idx="8499">
                  <c:v>2077.7339999999999</c:v>
                </c:pt>
                <c:pt idx="8500">
                  <c:v>2079.375</c:v>
                </c:pt>
                <c:pt idx="8501">
                  <c:v>2079.375</c:v>
                </c:pt>
                <c:pt idx="8502">
                  <c:v>2079.1410000000001</c:v>
                </c:pt>
                <c:pt idx="8503">
                  <c:v>2080.3910000000001</c:v>
                </c:pt>
                <c:pt idx="8504">
                  <c:v>2076.4059999999999</c:v>
                </c:pt>
                <c:pt idx="8505">
                  <c:v>2078.203</c:v>
                </c:pt>
                <c:pt idx="8506">
                  <c:v>2076.5619999999999</c:v>
                </c:pt>
                <c:pt idx="8507">
                  <c:v>2075.547</c:v>
                </c:pt>
                <c:pt idx="8508">
                  <c:v>2076.4059999999999</c:v>
                </c:pt>
                <c:pt idx="8509">
                  <c:v>2075.7809999999999</c:v>
                </c:pt>
                <c:pt idx="8510">
                  <c:v>2075.1559999999999</c:v>
                </c:pt>
                <c:pt idx="8511">
                  <c:v>2077.1869999999999</c:v>
                </c:pt>
                <c:pt idx="8512">
                  <c:v>2077.7339999999999</c:v>
                </c:pt>
                <c:pt idx="8513">
                  <c:v>2075.7809999999999</c:v>
                </c:pt>
                <c:pt idx="8514">
                  <c:v>2072.578</c:v>
                </c:pt>
                <c:pt idx="8515">
                  <c:v>2076.5619999999999</c:v>
                </c:pt>
                <c:pt idx="8516">
                  <c:v>2075</c:v>
                </c:pt>
                <c:pt idx="8517">
                  <c:v>2077.1869999999999</c:v>
                </c:pt>
                <c:pt idx="8518">
                  <c:v>2075.9369999999999</c:v>
                </c:pt>
                <c:pt idx="8519">
                  <c:v>2075</c:v>
                </c:pt>
                <c:pt idx="8520">
                  <c:v>2078.75</c:v>
                </c:pt>
                <c:pt idx="8521">
                  <c:v>2075.1559999999999</c:v>
                </c:pt>
                <c:pt idx="8522">
                  <c:v>2077.1869999999999</c:v>
                </c:pt>
                <c:pt idx="8523">
                  <c:v>2076.172</c:v>
                </c:pt>
                <c:pt idx="8524">
                  <c:v>2075.547</c:v>
                </c:pt>
                <c:pt idx="8525">
                  <c:v>2075.9369999999999</c:v>
                </c:pt>
                <c:pt idx="8526">
                  <c:v>2074.7660000000001</c:v>
                </c:pt>
                <c:pt idx="8527">
                  <c:v>2074.1410000000001</c:v>
                </c:pt>
                <c:pt idx="8528">
                  <c:v>2076.172</c:v>
                </c:pt>
                <c:pt idx="8529">
                  <c:v>2076.953</c:v>
                </c:pt>
                <c:pt idx="8530">
                  <c:v>2075.3910000000001</c:v>
                </c:pt>
                <c:pt idx="8531">
                  <c:v>2077.1869999999999</c:v>
                </c:pt>
                <c:pt idx="8532">
                  <c:v>2076.172</c:v>
                </c:pt>
                <c:pt idx="8533">
                  <c:v>2074.1410000000001</c:v>
                </c:pt>
                <c:pt idx="8534">
                  <c:v>2075.1559999999999</c:v>
                </c:pt>
                <c:pt idx="8535">
                  <c:v>2077.1869999999999</c:v>
                </c:pt>
                <c:pt idx="8536">
                  <c:v>2076.172</c:v>
                </c:pt>
                <c:pt idx="8537">
                  <c:v>2075.1559999999999</c:v>
                </c:pt>
                <c:pt idx="8538">
                  <c:v>2075.9369999999999</c:v>
                </c:pt>
                <c:pt idx="8539">
                  <c:v>2074.5309999999999</c:v>
                </c:pt>
                <c:pt idx="8540">
                  <c:v>2078.75</c:v>
                </c:pt>
                <c:pt idx="8541">
                  <c:v>2077.3440000000001</c:v>
                </c:pt>
                <c:pt idx="8542">
                  <c:v>2076.953</c:v>
                </c:pt>
                <c:pt idx="8543">
                  <c:v>2076.953</c:v>
                </c:pt>
                <c:pt idx="8544">
                  <c:v>2076.4059999999999</c:v>
                </c:pt>
                <c:pt idx="8545">
                  <c:v>2077.1869999999999</c:v>
                </c:pt>
                <c:pt idx="8546">
                  <c:v>2076.172</c:v>
                </c:pt>
                <c:pt idx="8547">
                  <c:v>2076.953</c:v>
                </c:pt>
                <c:pt idx="8548">
                  <c:v>2076.797</c:v>
                </c:pt>
                <c:pt idx="8549">
                  <c:v>2077.1869999999999</c:v>
                </c:pt>
                <c:pt idx="8550">
                  <c:v>2076.172</c:v>
                </c:pt>
                <c:pt idx="8551">
                  <c:v>2076.953</c:v>
                </c:pt>
                <c:pt idx="8552">
                  <c:v>2075.1559999999999</c:v>
                </c:pt>
                <c:pt idx="8553">
                  <c:v>2076.5619999999999</c:v>
                </c:pt>
                <c:pt idx="8554">
                  <c:v>2078.9839999999999</c:v>
                </c:pt>
                <c:pt idx="8555">
                  <c:v>2077.7339999999999</c:v>
                </c:pt>
                <c:pt idx="8556">
                  <c:v>2078.9839999999999</c:v>
                </c:pt>
                <c:pt idx="8557">
                  <c:v>2076.5619999999999</c:v>
                </c:pt>
                <c:pt idx="8558">
                  <c:v>2076.797</c:v>
                </c:pt>
                <c:pt idx="8559">
                  <c:v>2077.1869999999999</c:v>
                </c:pt>
                <c:pt idx="8560">
                  <c:v>2077.9690000000001</c:v>
                </c:pt>
                <c:pt idx="8561">
                  <c:v>2076.5619999999999</c:v>
                </c:pt>
                <c:pt idx="8562">
                  <c:v>2077.578</c:v>
                </c:pt>
                <c:pt idx="8563">
                  <c:v>2077.7339999999999</c:v>
                </c:pt>
                <c:pt idx="8564">
                  <c:v>2074.7660000000001</c:v>
                </c:pt>
                <c:pt idx="8565">
                  <c:v>2076.953</c:v>
                </c:pt>
                <c:pt idx="8566">
                  <c:v>2076.797</c:v>
                </c:pt>
                <c:pt idx="8567">
                  <c:v>2075.7809999999999</c:v>
                </c:pt>
                <c:pt idx="8568">
                  <c:v>2076.172</c:v>
                </c:pt>
                <c:pt idx="8569">
                  <c:v>2075.3910000000001</c:v>
                </c:pt>
                <c:pt idx="8570">
                  <c:v>2076.4059999999999</c:v>
                </c:pt>
                <c:pt idx="8571">
                  <c:v>2077.7339999999999</c:v>
                </c:pt>
                <c:pt idx="8572">
                  <c:v>2075.7809999999999</c:v>
                </c:pt>
                <c:pt idx="8573">
                  <c:v>2077.578</c:v>
                </c:pt>
                <c:pt idx="8574">
                  <c:v>2077.578</c:v>
                </c:pt>
                <c:pt idx="8575">
                  <c:v>2075.547</c:v>
                </c:pt>
                <c:pt idx="8576">
                  <c:v>2076.953</c:v>
                </c:pt>
                <c:pt idx="8577">
                  <c:v>2075.547</c:v>
                </c:pt>
                <c:pt idx="8578">
                  <c:v>2077.578</c:v>
                </c:pt>
                <c:pt idx="8579">
                  <c:v>2075</c:v>
                </c:pt>
                <c:pt idx="8580">
                  <c:v>2074.375</c:v>
                </c:pt>
                <c:pt idx="8581">
                  <c:v>2076.4059999999999</c:v>
                </c:pt>
                <c:pt idx="8582">
                  <c:v>2074.7660000000001</c:v>
                </c:pt>
                <c:pt idx="8583">
                  <c:v>2077.3440000000001</c:v>
                </c:pt>
                <c:pt idx="8584">
                  <c:v>2075.547</c:v>
                </c:pt>
                <c:pt idx="8585">
                  <c:v>2074.5309999999999</c:v>
                </c:pt>
                <c:pt idx="8586">
                  <c:v>2075.547</c:v>
                </c:pt>
                <c:pt idx="8587">
                  <c:v>2074.1410000000001</c:v>
                </c:pt>
                <c:pt idx="8588">
                  <c:v>2075.7809999999999</c:v>
                </c:pt>
                <c:pt idx="8589">
                  <c:v>2074.375</c:v>
                </c:pt>
                <c:pt idx="8590">
                  <c:v>2076.4059999999999</c:v>
                </c:pt>
                <c:pt idx="8591">
                  <c:v>2071.797</c:v>
                </c:pt>
                <c:pt idx="8592">
                  <c:v>2077.578</c:v>
                </c:pt>
                <c:pt idx="8593">
                  <c:v>2077.578</c:v>
                </c:pt>
                <c:pt idx="8594">
                  <c:v>2073.9839999999999</c:v>
                </c:pt>
                <c:pt idx="8595">
                  <c:v>2072.7339999999999</c:v>
                </c:pt>
                <c:pt idx="8596">
                  <c:v>2074.5309999999999</c:v>
                </c:pt>
                <c:pt idx="8597">
                  <c:v>2074.1410000000001</c:v>
                </c:pt>
                <c:pt idx="8598">
                  <c:v>2070.9369999999999</c:v>
                </c:pt>
                <c:pt idx="8599">
                  <c:v>2072.578</c:v>
                </c:pt>
                <c:pt idx="8600">
                  <c:v>2073.5940000000001</c:v>
                </c:pt>
                <c:pt idx="8601">
                  <c:v>2074.1410000000001</c:v>
                </c:pt>
                <c:pt idx="8602">
                  <c:v>2074.5309999999999</c:v>
                </c:pt>
                <c:pt idx="8603">
                  <c:v>2072.7339999999999</c:v>
                </c:pt>
                <c:pt idx="8604">
                  <c:v>2072.3440000000001</c:v>
                </c:pt>
                <c:pt idx="8605">
                  <c:v>2071.172</c:v>
                </c:pt>
                <c:pt idx="8606">
                  <c:v>2072.9690000000001</c:v>
                </c:pt>
                <c:pt idx="8607">
                  <c:v>2073.5940000000001</c:v>
                </c:pt>
                <c:pt idx="8608">
                  <c:v>2073.203</c:v>
                </c:pt>
                <c:pt idx="8609">
                  <c:v>2072.7339999999999</c:v>
                </c:pt>
                <c:pt idx="8610">
                  <c:v>2073.5940000000001</c:v>
                </c:pt>
                <c:pt idx="8611">
                  <c:v>2072.9690000000001</c:v>
                </c:pt>
                <c:pt idx="8612">
                  <c:v>2075</c:v>
                </c:pt>
                <c:pt idx="8613">
                  <c:v>2072.1869999999999</c:v>
                </c:pt>
                <c:pt idx="8614">
                  <c:v>2074.7660000000001</c:v>
                </c:pt>
                <c:pt idx="8615">
                  <c:v>2072.578</c:v>
                </c:pt>
                <c:pt idx="8616">
                  <c:v>2072.7339999999999</c:v>
                </c:pt>
                <c:pt idx="8617">
                  <c:v>2074.375</c:v>
                </c:pt>
                <c:pt idx="8618">
                  <c:v>2071.5619999999999</c:v>
                </c:pt>
                <c:pt idx="8619">
                  <c:v>2075</c:v>
                </c:pt>
                <c:pt idx="8620">
                  <c:v>2073.75</c:v>
                </c:pt>
                <c:pt idx="8621">
                  <c:v>2073.3589999999999</c:v>
                </c:pt>
                <c:pt idx="8622">
                  <c:v>2075.7809999999999</c:v>
                </c:pt>
                <c:pt idx="8623">
                  <c:v>2072.3440000000001</c:v>
                </c:pt>
                <c:pt idx="8624">
                  <c:v>2072.578</c:v>
                </c:pt>
                <c:pt idx="8625">
                  <c:v>2073.9839999999999</c:v>
                </c:pt>
                <c:pt idx="8626">
                  <c:v>2072.1869999999999</c:v>
                </c:pt>
                <c:pt idx="8627">
                  <c:v>2073.5940000000001</c:v>
                </c:pt>
                <c:pt idx="8628">
                  <c:v>2074.7660000000001</c:v>
                </c:pt>
                <c:pt idx="8629">
                  <c:v>2074.1410000000001</c:v>
                </c:pt>
                <c:pt idx="8630">
                  <c:v>2072.1869999999999</c:v>
                </c:pt>
                <c:pt idx="8631">
                  <c:v>2073.203</c:v>
                </c:pt>
                <c:pt idx="8632">
                  <c:v>2072.578</c:v>
                </c:pt>
                <c:pt idx="8633">
                  <c:v>2077.1869999999999</c:v>
                </c:pt>
                <c:pt idx="8634">
                  <c:v>2082.1869999999999</c:v>
                </c:pt>
                <c:pt idx="8635">
                  <c:v>2077.1869999999999</c:v>
                </c:pt>
                <c:pt idx="8636">
                  <c:v>2077.7339999999999</c:v>
                </c:pt>
                <c:pt idx="8637">
                  <c:v>2072.3440000000001</c:v>
                </c:pt>
                <c:pt idx="8638">
                  <c:v>2075.1559999999999</c:v>
                </c:pt>
                <c:pt idx="8639">
                  <c:v>2075.1559999999999</c:v>
                </c:pt>
                <c:pt idx="8640">
                  <c:v>2076.5619999999999</c:v>
                </c:pt>
                <c:pt idx="8641">
                  <c:v>2076.5619999999999</c:v>
                </c:pt>
                <c:pt idx="8642">
                  <c:v>2073.5940000000001</c:v>
                </c:pt>
                <c:pt idx="8643">
                  <c:v>2072.9690000000001</c:v>
                </c:pt>
                <c:pt idx="8644">
                  <c:v>2072.3440000000001</c:v>
                </c:pt>
                <c:pt idx="8645">
                  <c:v>2071.4059999999999</c:v>
                </c:pt>
                <c:pt idx="8646">
                  <c:v>2071.172</c:v>
                </c:pt>
                <c:pt idx="8647">
                  <c:v>2073.75</c:v>
                </c:pt>
                <c:pt idx="8648">
                  <c:v>2076.172</c:v>
                </c:pt>
                <c:pt idx="8649">
                  <c:v>2074.375</c:v>
                </c:pt>
                <c:pt idx="8650">
                  <c:v>2073.75</c:v>
                </c:pt>
                <c:pt idx="8651">
                  <c:v>2071.4059999999999</c:v>
                </c:pt>
                <c:pt idx="8652">
                  <c:v>2072.7339999999999</c:v>
                </c:pt>
                <c:pt idx="8653">
                  <c:v>2074.1410000000001</c:v>
                </c:pt>
                <c:pt idx="8654">
                  <c:v>2075.1559999999999</c:v>
                </c:pt>
                <c:pt idx="8655">
                  <c:v>2074.7660000000001</c:v>
                </c:pt>
                <c:pt idx="8656">
                  <c:v>2072.1869999999999</c:v>
                </c:pt>
                <c:pt idx="8657">
                  <c:v>2075.3910000000001</c:v>
                </c:pt>
                <c:pt idx="8658">
                  <c:v>2076.5619999999999</c:v>
                </c:pt>
                <c:pt idx="8659">
                  <c:v>2073.9839999999999</c:v>
                </c:pt>
                <c:pt idx="8660">
                  <c:v>2076.5619999999999</c:v>
                </c:pt>
                <c:pt idx="8661">
                  <c:v>2074.7660000000001</c:v>
                </c:pt>
                <c:pt idx="8662">
                  <c:v>2075</c:v>
                </c:pt>
                <c:pt idx="8663">
                  <c:v>2073.9839999999999</c:v>
                </c:pt>
                <c:pt idx="8664">
                  <c:v>2073.75</c:v>
                </c:pt>
                <c:pt idx="8665">
                  <c:v>2072.578</c:v>
                </c:pt>
                <c:pt idx="8666">
                  <c:v>2074.1410000000001</c:v>
                </c:pt>
                <c:pt idx="8667">
                  <c:v>2073.3589999999999</c:v>
                </c:pt>
                <c:pt idx="8668">
                  <c:v>2069.7660000000001</c:v>
                </c:pt>
                <c:pt idx="8669">
                  <c:v>2072.1869999999999</c:v>
                </c:pt>
                <c:pt idx="8670">
                  <c:v>2075.1559999999999</c:v>
                </c:pt>
                <c:pt idx="8671">
                  <c:v>2075.1559999999999</c:v>
                </c:pt>
                <c:pt idx="8672">
                  <c:v>2071.5619999999999</c:v>
                </c:pt>
                <c:pt idx="8673">
                  <c:v>2073.3589999999999</c:v>
                </c:pt>
                <c:pt idx="8674">
                  <c:v>2074.375</c:v>
                </c:pt>
                <c:pt idx="8675">
                  <c:v>2076.5619999999999</c:v>
                </c:pt>
                <c:pt idx="8676">
                  <c:v>2076.172</c:v>
                </c:pt>
                <c:pt idx="8677">
                  <c:v>2075.7809999999999</c:v>
                </c:pt>
                <c:pt idx="8678">
                  <c:v>2073.5940000000001</c:v>
                </c:pt>
                <c:pt idx="8679">
                  <c:v>2072.7339999999999</c:v>
                </c:pt>
                <c:pt idx="8680">
                  <c:v>2074.375</c:v>
                </c:pt>
                <c:pt idx="8681">
                  <c:v>2073.5940000000001</c:v>
                </c:pt>
                <c:pt idx="8682">
                  <c:v>2072.3440000000001</c:v>
                </c:pt>
                <c:pt idx="8683">
                  <c:v>2072.578</c:v>
                </c:pt>
                <c:pt idx="8684">
                  <c:v>2072.9690000000001</c:v>
                </c:pt>
                <c:pt idx="8685">
                  <c:v>2073.5940000000001</c:v>
                </c:pt>
                <c:pt idx="8686">
                  <c:v>2073.5940000000001</c:v>
                </c:pt>
                <c:pt idx="8687">
                  <c:v>2074.7660000000001</c:v>
                </c:pt>
                <c:pt idx="8688">
                  <c:v>2076.953</c:v>
                </c:pt>
                <c:pt idx="8689">
                  <c:v>2073.9839999999999</c:v>
                </c:pt>
                <c:pt idx="8690">
                  <c:v>2072.7339999999999</c:v>
                </c:pt>
                <c:pt idx="8691">
                  <c:v>2072.1869999999999</c:v>
                </c:pt>
                <c:pt idx="8692">
                  <c:v>2072.578</c:v>
                </c:pt>
                <c:pt idx="8693">
                  <c:v>2075.1559999999999</c:v>
                </c:pt>
                <c:pt idx="8694">
                  <c:v>2073.75</c:v>
                </c:pt>
                <c:pt idx="8695">
                  <c:v>2074.5309999999999</c:v>
                </c:pt>
                <c:pt idx="8696">
                  <c:v>2073.203</c:v>
                </c:pt>
                <c:pt idx="8697">
                  <c:v>2073.5940000000001</c:v>
                </c:pt>
                <c:pt idx="8698">
                  <c:v>2073.5940000000001</c:v>
                </c:pt>
                <c:pt idx="8699">
                  <c:v>2074.7660000000001</c:v>
                </c:pt>
                <c:pt idx="8700">
                  <c:v>2075.9369999999999</c:v>
                </c:pt>
                <c:pt idx="8701">
                  <c:v>2073.9839999999999</c:v>
                </c:pt>
                <c:pt idx="8702">
                  <c:v>2074.1410000000001</c:v>
                </c:pt>
                <c:pt idx="8703">
                  <c:v>2073.9839999999999</c:v>
                </c:pt>
                <c:pt idx="8704">
                  <c:v>2071.953</c:v>
                </c:pt>
                <c:pt idx="8705">
                  <c:v>2075.9369999999999</c:v>
                </c:pt>
                <c:pt idx="8706">
                  <c:v>2073.9839999999999</c:v>
                </c:pt>
                <c:pt idx="8707">
                  <c:v>2073.5940000000001</c:v>
                </c:pt>
                <c:pt idx="8708">
                  <c:v>2075</c:v>
                </c:pt>
                <c:pt idx="8709">
                  <c:v>2072.3440000000001</c:v>
                </c:pt>
                <c:pt idx="8710">
                  <c:v>2074.5309999999999</c:v>
                </c:pt>
                <c:pt idx="8711">
                  <c:v>2074.7660000000001</c:v>
                </c:pt>
                <c:pt idx="8712">
                  <c:v>2075.9369999999999</c:v>
                </c:pt>
                <c:pt idx="8713">
                  <c:v>2074.1410000000001</c:v>
                </c:pt>
                <c:pt idx="8714">
                  <c:v>2074.5309999999999</c:v>
                </c:pt>
                <c:pt idx="8715">
                  <c:v>2074.1410000000001</c:v>
                </c:pt>
                <c:pt idx="8716">
                  <c:v>2074.5309999999999</c:v>
                </c:pt>
                <c:pt idx="8717">
                  <c:v>2073.9839999999999</c:v>
                </c:pt>
                <c:pt idx="8718">
                  <c:v>2074.7660000000001</c:v>
                </c:pt>
                <c:pt idx="8719">
                  <c:v>2073.75</c:v>
                </c:pt>
                <c:pt idx="8720">
                  <c:v>2074.5309999999999</c:v>
                </c:pt>
                <c:pt idx="8721">
                  <c:v>2075.3910000000001</c:v>
                </c:pt>
                <c:pt idx="8722">
                  <c:v>2074.7660000000001</c:v>
                </c:pt>
                <c:pt idx="8723">
                  <c:v>2071.4059999999999</c:v>
                </c:pt>
                <c:pt idx="8724">
                  <c:v>2074.5309999999999</c:v>
                </c:pt>
                <c:pt idx="8725">
                  <c:v>2073.75</c:v>
                </c:pt>
                <c:pt idx="8726">
                  <c:v>2073.75</c:v>
                </c:pt>
                <c:pt idx="8727">
                  <c:v>2075.7809999999999</c:v>
                </c:pt>
                <c:pt idx="8728">
                  <c:v>2074.7660000000001</c:v>
                </c:pt>
                <c:pt idx="8729">
                  <c:v>2074.7660000000001</c:v>
                </c:pt>
                <c:pt idx="8730">
                  <c:v>2073.203</c:v>
                </c:pt>
                <c:pt idx="8731">
                  <c:v>2073.75</c:v>
                </c:pt>
                <c:pt idx="8732">
                  <c:v>2072.1869999999999</c:v>
                </c:pt>
                <c:pt idx="8733">
                  <c:v>2076.172</c:v>
                </c:pt>
                <c:pt idx="8734">
                  <c:v>2073.203</c:v>
                </c:pt>
                <c:pt idx="8735">
                  <c:v>2075.1559999999999</c:v>
                </c:pt>
                <c:pt idx="8736">
                  <c:v>2073.203</c:v>
                </c:pt>
                <c:pt idx="8737">
                  <c:v>2074.7660000000001</c:v>
                </c:pt>
                <c:pt idx="8738">
                  <c:v>2073.203</c:v>
                </c:pt>
                <c:pt idx="8739">
                  <c:v>2071.797</c:v>
                </c:pt>
                <c:pt idx="8740">
                  <c:v>2074.5309999999999</c:v>
                </c:pt>
                <c:pt idx="8741">
                  <c:v>2072.9690000000001</c:v>
                </c:pt>
                <c:pt idx="8742">
                  <c:v>2073.203</c:v>
                </c:pt>
                <c:pt idx="8743">
                  <c:v>2075.1559999999999</c:v>
                </c:pt>
                <c:pt idx="8744">
                  <c:v>2071.953</c:v>
                </c:pt>
                <c:pt idx="8745">
                  <c:v>2075.9369999999999</c:v>
                </c:pt>
                <c:pt idx="8746">
                  <c:v>2072.578</c:v>
                </c:pt>
                <c:pt idx="8747">
                  <c:v>2073.5940000000001</c:v>
                </c:pt>
                <c:pt idx="8748">
                  <c:v>2074.5309999999999</c:v>
                </c:pt>
                <c:pt idx="8749">
                  <c:v>2075.9369999999999</c:v>
                </c:pt>
                <c:pt idx="8750">
                  <c:v>2075</c:v>
                </c:pt>
                <c:pt idx="8751">
                  <c:v>2072.7339999999999</c:v>
                </c:pt>
                <c:pt idx="8752">
                  <c:v>2071.953</c:v>
                </c:pt>
                <c:pt idx="8753">
                  <c:v>2071.953</c:v>
                </c:pt>
                <c:pt idx="8754">
                  <c:v>2074.7660000000001</c:v>
                </c:pt>
                <c:pt idx="8755">
                  <c:v>2072.9690000000001</c:v>
                </c:pt>
                <c:pt idx="8756">
                  <c:v>2072.7339999999999</c:v>
                </c:pt>
                <c:pt idx="8757">
                  <c:v>2073.203</c:v>
                </c:pt>
                <c:pt idx="8758">
                  <c:v>2071.953</c:v>
                </c:pt>
                <c:pt idx="8759">
                  <c:v>2072.578</c:v>
                </c:pt>
                <c:pt idx="8760">
                  <c:v>2073.9839999999999</c:v>
                </c:pt>
                <c:pt idx="8761">
                  <c:v>2075.7809999999999</c:v>
                </c:pt>
                <c:pt idx="8762">
                  <c:v>2072.7339999999999</c:v>
                </c:pt>
                <c:pt idx="8763">
                  <c:v>2073.3589999999999</c:v>
                </c:pt>
                <c:pt idx="8764">
                  <c:v>2072.578</c:v>
                </c:pt>
                <c:pt idx="8765">
                  <c:v>2072.7339999999999</c:v>
                </c:pt>
                <c:pt idx="8766">
                  <c:v>2072.3440000000001</c:v>
                </c:pt>
                <c:pt idx="8767">
                  <c:v>2073.203</c:v>
                </c:pt>
                <c:pt idx="8768">
                  <c:v>2074.5309999999999</c:v>
                </c:pt>
                <c:pt idx="8769">
                  <c:v>2072.7339999999999</c:v>
                </c:pt>
                <c:pt idx="8770">
                  <c:v>2073.3589999999999</c:v>
                </c:pt>
                <c:pt idx="8771">
                  <c:v>2073.5940000000001</c:v>
                </c:pt>
                <c:pt idx="8772">
                  <c:v>2075.3910000000001</c:v>
                </c:pt>
                <c:pt idx="8773">
                  <c:v>2073.203</c:v>
                </c:pt>
                <c:pt idx="8774">
                  <c:v>2071.797</c:v>
                </c:pt>
                <c:pt idx="8775">
                  <c:v>2073.75</c:v>
                </c:pt>
                <c:pt idx="8776">
                  <c:v>2075.3910000000001</c:v>
                </c:pt>
                <c:pt idx="8777">
                  <c:v>2076.797</c:v>
                </c:pt>
                <c:pt idx="8778">
                  <c:v>2076.4059999999999</c:v>
                </c:pt>
                <c:pt idx="8779">
                  <c:v>2075.9369999999999</c:v>
                </c:pt>
                <c:pt idx="8780">
                  <c:v>2077.3440000000001</c:v>
                </c:pt>
                <c:pt idx="8781">
                  <c:v>2075.1559999999999</c:v>
                </c:pt>
                <c:pt idx="8782">
                  <c:v>2076.5619999999999</c:v>
                </c:pt>
                <c:pt idx="8783">
                  <c:v>2077.3440000000001</c:v>
                </c:pt>
                <c:pt idx="8784">
                  <c:v>2079.375</c:v>
                </c:pt>
                <c:pt idx="8785">
                  <c:v>2077.3440000000001</c:v>
                </c:pt>
                <c:pt idx="8786">
                  <c:v>2078.75</c:v>
                </c:pt>
                <c:pt idx="8787">
                  <c:v>2079.1410000000001</c:v>
                </c:pt>
                <c:pt idx="8788">
                  <c:v>2078.203</c:v>
                </c:pt>
                <c:pt idx="8789">
                  <c:v>2080.547</c:v>
                </c:pt>
                <c:pt idx="8790">
                  <c:v>2079.375</c:v>
                </c:pt>
                <c:pt idx="8791">
                  <c:v>2079.5309999999999</c:v>
                </c:pt>
                <c:pt idx="8792">
                  <c:v>2079.1410000000001</c:v>
                </c:pt>
                <c:pt idx="8793">
                  <c:v>2078.203</c:v>
                </c:pt>
                <c:pt idx="8794">
                  <c:v>2077.7339999999999</c:v>
                </c:pt>
                <c:pt idx="8795">
                  <c:v>2077.578</c:v>
                </c:pt>
                <c:pt idx="8796">
                  <c:v>2078.203</c:v>
                </c:pt>
                <c:pt idx="8797">
                  <c:v>2077.3440000000001</c:v>
                </c:pt>
                <c:pt idx="8798">
                  <c:v>2077.578</c:v>
                </c:pt>
                <c:pt idx="8799">
                  <c:v>2078.75</c:v>
                </c:pt>
                <c:pt idx="8800">
                  <c:v>2079.375</c:v>
                </c:pt>
                <c:pt idx="8801">
                  <c:v>2078.3589999999999</c:v>
                </c:pt>
                <c:pt idx="8802">
                  <c:v>2078.203</c:v>
                </c:pt>
                <c:pt idx="8803">
                  <c:v>2078.203</c:v>
                </c:pt>
                <c:pt idx="8804">
                  <c:v>2077.1869999999999</c:v>
                </c:pt>
                <c:pt idx="8805">
                  <c:v>2078.75</c:v>
                </c:pt>
                <c:pt idx="8806">
                  <c:v>2077.578</c:v>
                </c:pt>
                <c:pt idx="8807">
                  <c:v>2077.3440000000001</c:v>
                </c:pt>
                <c:pt idx="8808">
                  <c:v>2076.4059999999999</c:v>
                </c:pt>
                <c:pt idx="8809">
                  <c:v>2075.7809999999999</c:v>
                </c:pt>
                <c:pt idx="8810">
                  <c:v>2076.797</c:v>
                </c:pt>
                <c:pt idx="8811">
                  <c:v>2076.172</c:v>
                </c:pt>
                <c:pt idx="8812">
                  <c:v>2075</c:v>
                </c:pt>
                <c:pt idx="8813">
                  <c:v>2075</c:v>
                </c:pt>
                <c:pt idx="8814">
                  <c:v>2078.3589999999999</c:v>
                </c:pt>
                <c:pt idx="8815">
                  <c:v>2077.7339999999999</c:v>
                </c:pt>
                <c:pt idx="8816">
                  <c:v>2077.9690000000001</c:v>
                </c:pt>
                <c:pt idx="8817">
                  <c:v>2077.578</c:v>
                </c:pt>
                <c:pt idx="8818">
                  <c:v>2078.5940000000001</c:v>
                </c:pt>
                <c:pt idx="8819">
                  <c:v>2077.578</c:v>
                </c:pt>
                <c:pt idx="8820">
                  <c:v>2074.7660000000001</c:v>
                </c:pt>
                <c:pt idx="8821">
                  <c:v>2076.953</c:v>
                </c:pt>
                <c:pt idx="8822">
                  <c:v>2073.3589999999999</c:v>
                </c:pt>
                <c:pt idx="8823">
                  <c:v>2076.172</c:v>
                </c:pt>
                <c:pt idx="8824">
                  <c:v>2075.7809999999999</c:v>
                </c:pt>
                <c:pt idx="8825">
                  <c:v>2075.7809999999999</c:v>
                </c:pt>
                <c:pt idx="8826">
                  <c:v>2074.375</c:v>
                </c:pt>
                <c:pt idx="8827">
                  <c:v>2075.1559999999999</c:v>
                </c:pt>
                <c:pt idx="8828">
                  <c:v>2074.5309999999999</c:v>
                </c:pt>
                <c:pt idx="8829">
                  <c:v>2075.3910000000001</c:v>
                </c:pt>
                <c:pt idx="8830">
                  <c:v>2075.7809999999999</c:v>
                </c:pt>
                <c:pt idx="8831">
                  <c:v>2076.5619999999999</c:v>
                </c:pt>
                <c:pt idx="8832">
                  <c:v>2074.375</c:v>
                </c:pt>
                <c:pt idx="8833">
                  <c:v>2075.547</c:v>
                </c:pt>
                <c:pt idx="8834">
                  <c:v>2077.1869999999999</c:v>
                </c:pt>
                <c:pt idx="8835">
                  <c:v>2077.3440000000001</c:v>
                </c:pt>
                <c:pt idx="8836">
                  <c:v>2075.9369999999999</c:v>
                </c:pt>
                <c:pt idx="8837">
                  <c:v>2076.172</c:v>
                </c:pt>
                <c:pt idx="8838">
                  <c:v>2077.3440000000001</c:v>
                </c:pt>
                <c:pt idx="8839">
                  <c:v>2076.4059999999999</c:v>
                </c:pt>
                <c:pt idx="8840">
                  <c:v>2073.75</c:v>
                </c:pt>
                <c:pt idx="8841">
                  <c:v>2075</c:v>
                </c:pt>
                <c:pt idx="8842">
                  <c:v>2074.5309999999999</c:v>
                </c:pt>
                <c:pt idx="8843">
                  <c:v>2073.75</c:v>
                </c:pt>
                <c:pt idx="8844">
                  <c:v>2076.4059999999999</c:v>
                </c:pt>
                <c:pt idx="8845">
                  <c:v>2076.4059999999999</c:v>
                </c:pt>
                <c:pt idx="8846">
                  <c:v>2074.7660000000001</c:v>
                </c:pt>
                <c:pt idx="8847">
                  <c:v>2073.203</c:v>
                </c:pt>
                <c:pt idx="8848">
                  <c:v>2073.75</c:v>
                </c:pt>
                <c:pt idx="8849">
                  <c:v>2073.3589999999999</c:v>
                </c:pt>
                <c:pt idx="8850">
                  <c:v>2074.7660000000001</c:v>
                </c:pt>
                <c:pt idx="8851">
                  <c:v>2073.5940000000001</c:v>
                </c:pt>
                <c:pt idx="8852">
                  <c:v>2073.9839999999999</c:v>
                </c:pt>
                <c:pt idx="8853">
                  <c:v>2073.9839999999999</c:v>
                </c:pt>
                <c:pt idx="8854">
                  <c:v>2074.1410000000001</c:v>
                </c:pt>
                <c:pt idx="8855">
                  <c:v>2074.7660000000001</c:v>
                </c:pt>
                <c:pt idx="8856">
                  <c:v>2076.4059999999999</c:v>
                </c:pt>
                <c:pt idx="8857">
                  <c:v>2073.9839999999999</c:v>
                </c:pt>
                <c:pt idx="8858">
                  <c:v>2076.5619999999999</c:v>
                </c:pt>
                <c:pt idx="8859">
                  <c:v>2078.203</c:v>
                </c:pt>
                <c:pt idx="8860">
                  <c:v>2075.9369999999999</c:v>
                </c:pt>
                <c:pt idx="8861">
                  <c:v>2077.1869999999999</c:v>
                </c:pt>
                <c:pt idx="8862">
                  <c:v>2076.953</c:v>
                </c:pt>
                <c:pt idx="8863">
                  <c:v>2076.797</c:v>
                </c:pt>
                <c:pt idx="8864">
                  <c:v>2076.5619999999999</c:v>
                </c:pt>
                <c:pt idx="8865">
                  <c:v>2077.1869999999999</c:v>
                </c:pt>
                <c:pt idx="8866">
                  <c:v>2076.172</c:v>
                </c:pt>
                <c:pt idx="8867">
                  <c:v>2080</c:v>
                </c:pt>
                <c:pt idx="8868">
                  <c:v>2080.1559999999999</c:v>
                </c:pt>
                <c:pt idx="8869">
                  <c:v>2080.1559999999999</c:v>
                </c:pt>
                <c:pt idx="8870">
                  <c:v>2081.4059999999999</c:v>
                </c:pt>
                <c:pt idx="8871">
                  <c:v>2082.3440000000001</c:v>
                </c:pt>
                <c:pt idx="8872">
                  <c:v>2079.5309999999999</c:v>
                </c:pt>
                <c:pt idx="8873">
                  <c:v>2080.7809999999999</c:v>
                </c:pt>
                <c:pt idx="8874">
                  <c:v>2082.3440000000001</c:v>
                </c:pt>
                <c:pt idx="8875">
                  <c:v>2081.797</c:v>
                </c:pt>
                <c:pt idx="8876">
                  <c:v>2081.4059999999999</c:v>
                </c:pt>
                <c:pt idx="8877">
                  <c:v>2082.9690000000001</c:v>
                </c:pt>
                <c:pt idx="8878">
                  <c:v>2080.1559999999999</c:v>
                </c:pt>
                <c:pt idx="8879">
                  <c:v>2081.953</c:v>
                </c:pt>
                <c:pt idx="8880">
                  <c:v>2080.547</c:v>
                </c:pt>
                <c:pt idx="8881">
                  <c:v>2080</c:v>
                </c:pt>
                <c:pt idx="8882">
                  <c:v>2080.547</c:v>
                </c:pt>
                <c:pt idx="8883">
                  <c:v>2081.172</c:v>
                </c:pt>
                <c:pt idx="8884">
                  <c:v>2081.5619999999999</c:v>
                </c:pt>
                <c:pt idx="8885">
                  <c:v>2081.5619999999999</c:v>
                </c:pt>
                <c:pt idx="8886">
                  <c:v>2082.578</c:v>
                </c:pt>
                <c:pt idx="8887">
                  <c:v>2081.172</c:v>
                </c:pt>
                <c:pt idx="8888">
                  <c:v>2080.7809999999999</c:v>
                </c:pt>
                <c:pt idx="8889">
                  <c:v>2081.797</c:v>
                </c:pt>
                <c:pt idx="8890">
                  <c:v>2080.7809999999999</c:v>
                </c:pt>
                <c:pt idx="8891">
                  <c:v>2079.7660000000001</c:v>
                </c:pt>
                <c:pt idx="8892">
                  <c:v>2081.953</c:v>
                </c:pt>
                <c:pt idx="8893">
                  <c:v>2080.3910000000001</c:v>
                </c:pt>
                <c:pt idx="8894">
                  <c:v>2082.1869999999999</c:v>
                </c:pt>
                <c:pt idx="8895">
                  <c:v>2079.5309999999999</c:v>
                </c:pt>
                <c:pt idx="8896">
                  <c:v>2078.9839999999999</c:v>
                </c:pt>
                <c:pt idx="8897">
                  <c:v>2081.4059999999999</c:v>
                </c:pt>
                <c:pt idx="8898">
                  <c:v>2078.75</c:v>
                </c:pt>
                <c:pt idx="8899">
                  <c:v>2081.797</c:v>
                </c:pt>
                <c:pt idx="8900">
                  <c:v>2080.7809999999999</c:v>
                </c:pt>
                <c:pt idx="8901">
                  <c:v>2078.9839999999999</c:v>
                </c:pt>
                <c:pt idx="8902">
                  <c:v>2080</c:v>
                </c:pt>
                <c:pt idx="8903">
                  <c:v>2080.547</c:v>
                </c:pt>
                <c:pt idx="8904">
                  <c:v>2081.797</c:v>
                </c:pt>
                <c:pt idx="8905">
                  <c:v>2080.9369999999999</c:v>
                </c:pt>
                <c:pt idx="8906">
                  <c:v>2082.9690000000001</c:v>
                </c:pt>
                <c:pt idx="8907">
                  <c:v>2078.3589999999999</c:v>
                </c:pt>
                <c:pt idx="8908">
                  <c:v>2080.3910000000001</c:v>
                </c:pt>
                <c:pt idx="8909">
                  <c:v>2080.547</c:v>
                </c:pt>
                <c:pt idx="8910">
                  <c:v>2078.5940000000001</c:v>
                </c:pt>
                <c:pt idx="8911">
                  <c:v>2079.1410000000001</c:v>
                </c:pt>
                <c:pt idx="8912">
                  <c:v>2077.7339999999999</c:v>
                </c:pt>
                <c:pt idx="8913">
                  <c:v>2078.3589999999999</c:v>
                </c:pt>
                <c:pt idx="8914">
                  <c:v>2077.7339999999999</c:v>
                </c:pt>
                <c:pt idx="8915">
                  <c:v>2081.4059999999999</c:v>
                </c:pt>
                <c:pt idx="8916">
                  <c:v>2077.1869999999999</c:v>
                </c:pt>
                <c:pt idx="8917">
                  <c:v>2076.797</c:v>
                </c:pt>
                <c:pt idx="8918">
                  <c:v>2078.5940000000001</c:v>
                </c:pt>
                <c:pt idx="8919">
                  <c:v>2078.3589999999999</c:v>
                </c:pt>
                <c:pt idx="8920">
                  <c:v>2077.9690000000001</c:v>
                </c:pt>
                <c:pt idx="8921">
                  <c:v>2081.172</c:v>
                </c:pt>
                <c:pt idx="8922">
                  <c:v>2077.3440000000001</c:v>
                </c:pt>
                <c:pt idx="8923">
                  <c:v>2077.3440000000001</c:v>
                </c:pt>
                <c:pt idx="8924">
                  <c:v>2077.7339999999999</c:v>
                </c:pt>
                <c:pt idx="8925">
                  <c:v>2078.9839999999999</c:v>
                </c:pt>
                <c:pt idx="8926">
                  <c:v>2078.9839999999999</c:v>
                </c:pt>
                <c:pt idx="8927">
                  <c:v>2078.9839999999999</c:v>
                </c:pt>
                <c:pt idx="8928">
                  <c:v>2079.5309999999999</c:v>
                </c:pt>
                <c:pt idx="8929">
                  <c:v>2077.578</c:v>
                </c:pt>
                <c:pt idx="8930">
                  <c:v>2080.3910000000001</c:v>
                </c:pt>
                <c:pt idx="8931">
                  <c:v>2079.7660000000001</c:v>
                </c:pt>
                <c:pt idx="8932">
                  <c:v>2077.1869999999999</c:v>
                </c:pt>
                <c:pt idx="8933">
                  <c:v>2077.9690000000001</c:v>
                </c:pt>
                <c:pt idx="8934">
                  <c:v>2076.797</c:v>
                </c:pt>
                <c:pt idx="8935">
                  <c:v>2080.9369999999999</c:v>
                </c:pt>
                <c:pt idx="8936">
                  <c:v>2081.172</c:v>
                </c:pt>
                <c:pt idx="8937">
                  <c:v>2077.9690000000001</c:v>
                </c:pt>
                <c:pt idx="8938">
                  <c:v>2076.953</c:v>
                </c:pt>
                <c:pt idx="8939">
                  <c:v>2080.7809999999999</c:v>
                </c:pt>
                <c:pt idx="8940">
                  <c:v>2081.172</c:v>
                </c:pt>
                <c:pt idx="8941">
                  <c:v>2078.5940000000001</c:v>
                </c:pt>
                <c:pt idx="8942">
                  <c:v>2079.1410000000001</c:v>
                </c:pt>
                <c:pt idx="8943">
                  <c:v>2079.5309999999999</c:v>
                </c:pt>
                <c:pt idx="8944">
                  <c:v>2078.203</c:v>
                </c:pt>
                <c:pt idx="8945">
                  <c:v>2080.9369999999999</c:v>
                </c:pt>
                <c:pt idx="8946">
                  <c:v>2078.75</c:v>
                </c:pt>
                <c:pt idx="8947">
                  <c:v>2091.953</c:v>
                </c:pt>
                <c:pt idx="8948">
                  <c:v>2070.3910000000001</c:v>
                </c:pt>
                <c:pt idx="8949">
                  <c:v>2086.797</c:v>
                </c:pt>
                <c:pt idx="8950">
                  <c:v>2081.953</c:v>
                </c:pt>
                <c:pt idx="8951">
                  <c:v>2083.3589999999999</c:v>
                </c:pt>
                <c:pt idx="8952">
                  <c:v>2083.75</c:v>
                </c:pt>
                <c:pt idx="8953">
                  <c:v>2083.3589999999999</c:v>
                </c:pt>
                <c:pt idx="8954">
                  <c:v>2082.7339999999999</c:v>
                </c:pt>
                <c:pt idx="8955">
                  <c:v>2081.4059999999999</c:v>
                </c:pt>
                <c:pt idx="8956">
                  <c:v>2080.547</c:v>
                </c:pt>
                <c:pt idx="8957">
                  <c:v>2078.203</c:v>
                </c:pt>
                <c:pt idx="8958">
                  <c:v>2079.5309999999999</c:v>
                </c:pt>
                <c:pt idx="8959">
                  <c:v>2080.1559999999999</c:v>
                </c:pt>
                <c:pt idx="8960">
                  <c:v>2078.75</c:v>
                </c:pt>
                <c:pt idx="8961">
                  <c:v>2076.953</c:v>
                </c:pt>
                <c:pt idx="8962">
                  <c:v>2079.375</c:v>
                </c:pt>
                <c:pt idx="8963">
                  <c:v>2078.5940000000001</c:v>
                </c:pt>
                <c:pt idx="8964">
                  <c:v>2076.797</c:v>
                </c:pt>
                <c:pt idx="8965">
                  <c:v>2080.1559999999999</c:v>
                </c:pt>
                <c:pt idx="8966">
                  <c:v>2081.5619999999999</c:v>
                </c:pt>
                <c:pt idx="8967">
                  <c:v>2079.5309999999999</c:v>
                </c:pt>
                <c:pt idx="8968">
                  <c:v>2080.1559999999999</c:v>
                </c:pt>
                <c:pt idx="8969">
                  <c:v>2079.7660000000001</c:v>
                </c:pt>
                <c:pt idx="8970">
                  <c:v>2080.7809999999999</c:v>
                </c:pt>
                <c:pt idx="8971">
                  <c:v>2080.1559999999999</c:v>
                </c:pt>
                <c:pt idx="8972">
                  <c:v>2080.1559999999999</c:v>
                </c:pt>
                <c:pt idx="8973">
                  <c:v>2079.5309999999999</c:v>
                </c:pt>
                <c:pt idx="8974">
                  <c:v>2080.3910000000001</c:v>
                </c:pt>
                <c:pt idx="8975">
                  <c:v>2080.547</c:v>
                </c:pt>
                <c:pt idx="8976">
                  <c:v>2081.172</c:v>
                </c:pt>
                <c:pt idx="8977">
                  <c:v>2080.9369999999999</c:v>
                </c:pt>
                <c:pt idx="8978">
                  <c:v>2078.9839999999999</c:v>
                </c:pt>
                <c:pt idx="8979">
                  <c:v>2080.1559999999999</c:v>
                </c:pt>
                <c:pt idx="8980">
                  <c:v>2079.5309999999999</c:v>
                </c:pt>
                <c:pt idx="8981">
                  <c:v>2078.75</c:v>
                </c:pt>
                <c:pt idx="8982">
                  <c:v>2080.547</c:v>
                </c:pt>
                <c:pt idx="8983">
                  <c:v>2080</c:v>
                </c:pt>
                <c:pt idx="8984">
                  <c:v>2081.5619999999999</c:v>
                </c:pt>
                <c:pt idx="8985">
                  <c:v>2080</c:v>
                </c:pt>
                <c:pt idx="8986">
                  <c:v>2080.547</c:v>
                </c:pt>
                <c:pt idx="8987">
                  <c:v>2080</c:v>
                </c:pt>
                <c:pt idx="8988">
                  <c:v>2080</c:v>
                </c:pt>
                <c:pt idx="8989">
                  <c:v>2080.547</c:v>
                </c:pt>
                <c:pt idx="8990">
                  <c:v>2082.9690000000001</c:v>
                </c:pt>
                <c:pt idx="8991">
                  <c:v>2079.7660000000001</c:v>
                </c:pt>
                <c:pt idx="8992">
                  <c:v>2078.5940000000001</c:v>
                </c:pt>
                <c:pt idx="8993">
                  <c:v>2078.75</c:v>
                </c:pt>
                <c:pt idx="8994">
                  <c:v>2080.9369999999999</c:v>
                </c:pt>
                <c:pt idx="8995">
                  <c:v>2078.203</c:v>
                </c:pt>
                <c:pt idx="8996">
                  <c:v>2079.1410000000001</c:v>
                </c:pt>
                <c:pt idx="8997">
                  <c:v>2078.3589999999999</c:v>
                </c:pt>
                <c:pt idx="8998">
                  <c:v>2078.75</c:v>
                </c:pt>
                <c:pt idx="8999">
                  <c:v>2080</c:v>
                </c:pt>
                <c:pt idx="9000">
                  <c:v>2078.75</c:v>
                </c:pt>
                <c:pt idx="9001">
                  <c:v>2080.1559999999999</c:v>
                </c:pt>
                <c:pt idx="9002">
                  <c:v>2080</c:v>
                </c:pt>
                <c:pt idx="9003">
                  <c:v>2080</c:v>
                </c:pt>
                <c:pt idx="9004">
                  <c:v>2080</c:v>
                </c:pt>
                <c:pt idx="9005">
                  <c:v>2077.9690000000001</c:v>
                </c:pt>
                <c:pt idx="9006">
                  <c:v>2080.1559999999999</c:v>
                </c:pt>
                <c:pt idx="9007">
                  <c:v>2078.9839999999999</c:v>
                </c:pt>
                <c:pt idx="9008">
                  <c:v>2076.797</c:v>
                </c:pt>
                <c:pt idx="9009">
                  <c:v>2078.5940000000001</c:v>
                </c:pt>
                <c:pt idx="9010">
                  <c:v>2077.578</c:v>
                </c:pt>
                <c:pt idx="9011">
                  <c:v>2080.3910000000001</c:v>
                </c:pt>
                <c:pt idx="9012">
                  <c:v>2079.1410000000001</c:v>
                </c:pt>
                <c:pt idx="9013">
                  <c:v>2080.7809999999999</c:v>
                </c:pt>
                <c:pt idx="9014">
                  <c:v>2078.203</c:v>
                </c:pt>
                <c:pt idx="9015">
                  <c:v>2076.953</c:v>
                </c:pt>
                <c:pt idx="9016">
                  <c:v>2081.172</c:v>
                </c:pt>
                <c:pt idx="9017">
                  <c:v>2078.9839999999999</c:v>
                </c:pt>
                <c:pt idx="9018">
                  <c:v>2080.7809999999999</c:v>
                </c:pt>
                <c:pt idx="9019">
                  <c:v>2079.375</c:v>
                </c:pt>
                <c:pt idx="9020">
                  <c:v>2076.797</c:v>
                </c:pt>
                <c:pt idx="9021">
                  <c:v>2078.75</c:v>
                </c:pt>
                <c:pt idx="9022">
                  <c:v>2076.5619999999999</c:v>
                </c:pt>
                <c:pt idx="9023">
                  <c:v>2078.9839999999999</c:v>
                </c:pt>
                <c:pt idx="9024">
                  <c:v>2077.9690000000001</c:v>
                </c:pt>
                <c:pt idx="9025">
                  <c:v>2078.9839999999999</c:v>
                </c:pt>
                <c:pt idx="9026">
                  <c:v>2077.1869999999999</c:v>
                </c:pt>
                <c:pt idx="9027">
                  <c:v>2078.9839999999999</c:v>
                </c:pt>
                <c:pt idx="9028">
                  <c:v>2080</c:v>
                </c:pt>
                <c:pt idx="9029">
                  <c:v>2078.3589999999999</c:v>
                </c:pt>
                <c:pt idx="9030">
                  <c:v>2078.3589999999999</c:v>
                </c:pt>
                <c:pt idx="9031">
                  <c:v>2079.1410000000001</c:v>
                </c:pt>
                <c:pt idx="9032">
                  <c:v>2077.578</c:v>
                </c:pt>
                <c:pt idx="9033">
                  <c:v>2076.953</c:v>
                </c:pt>
                <c:pt idx="9034">
                  <c:v>2077.7339999999999</c:v>
                </c:pt>
                <c:pt idx="9035">
                  <c:v>2080</c:v>
                </c:pt>
                <c:pt idx="9036">
                  <c:v>2080.547</c:v>
                </c:pt>
                <c:pt idx="9037">
                  <c:v>2077.7339999999999</c:v>
                </c:pt>
                <c:pt idx="9038">
                  <c:v>2078.3589999999999</c:v>
                </c:pt>
                <c:pt idx="9039">
                  <c:v>2076.797</c:v>
                </c:pt>
                <c:pt idx="9040">
                  <c:v>2077.1869999999999</c:v>
                </c:pt>
                <c:pt idx="9041">
                  <c:v>2076.5619999999999</c:v>
                </c:pt>
                <c:pt idx="9042">
                  <c:v>2078.75</c:v>
                </c:pt>
                <c:pt idx="9043">
                  <c:v>2076.797</c:v>
                </c:pt>
                <c:pt idx="9044">
                  <c:v>2079.375</c:v>
                </c:pt>
                <c:pt idx="9045">
                  <c:v>2078.9839999999999</c:v>
                </c:pt>
                <c:pt idx="9046">
                  <c:v>2076.5619999999999</c:v>
                </c:pt>
                <c:pt idx="9047">
                  <c:v>2076.172</c:v>
                </c:pt>
                <c:pt idx="9048">
                  <c:v>2079.375</c:v>
                </c:pt>
                <c:pt idx="9049">
                  <c:v>2078.9839999999999</c:v>
                </c:pt>
                <c:pt idx="9050">
                  <c:v>2077.3440000000001</c:v>
                </c:pt>
                <c:pt idx="9051">
                  <c:v>2078.203</c:v>
                </c:pt>
                <c:pt idx="9052">
                  <c:v>2079.1410000000001</c:v>
                </c:pt>
                <c:pt idx="9053">
                  <c:v>2077.578</c:v>
                </c:pt>
                <c:pt idx="9054">
                  <c:v>2075.1559999999999</c:v>
                </c:pt>
                <c:pt idx="9055">
                  <c:v>2078.3589999999999</c:v>
                </c:pt>
                <c:pt idx="9056">
                  <c:v>2076.4059999999999</c:v>
                </c:pt>
                <c:pt idx="9057">
                  <c:v>2076.5619999999999</c:v>
                </c:pt>
                <c:pt idx="9058">
                  <c:v>2076.797</c:v>
                </c:pt>
                <c:pt idx="9059">
                  <c:v>2076.172</c:v>
                </c:pt>
                <c:pt idx="9060">
                  <c:v>2077.3440000000001</c:v>
                </c:pt>
                <c:pt idx="9061">
                  <c:v>2077.3440000000001</c:v>
                </c:pt>
                <c:pt idx="9062">
                  <c:v>2076.172</c:v>
                </c:pt>
                <c:pt idx="9063">
                  <c:v>2075.3910000000001</c:v>
                </c:pt>
                <c:pt idx="9064">
                  <c:v>2074.1410000000001</c:v>
                </c:pt>
                <c:pt idx="9065">
                  <c:v>2077.7339999999999</c:v>
                </c:pt>
                <c:pt idx="9066">
                  <c:v>2075.3910000000001</c:v>
                </c:pt>
                <c:pt idx="9067">
                  <c:v>2079.5309999999999</c:v>
                </c:pt>
                <c:pt idx="9068">
                  <c:v>2077.9690000000001</c:v>
                </c:pt>
                <c:pt idx="9069">
                  <c:v>2076.5619999999999</c:v>
                </c:pt>
                <c:pt idx="9070">
                  <c:v>2074.375</c:v>
                </c:pt>
                <c:pt idx="9071">
                  <c:v>2076.953</c:v>
                </c:pt>
                <c:pt idx="9072">
                  <c:v>2077.9690000000001</c:v>
                </c:pt>
                <c:pt idx="9073">
                  <c:v>2076.5619999999999</c:v>
                </c:pt>
                <c:pt idx="9074">
                  <c:v>2076.4059999999999</c:v>
                </c:pt>
                <c:pt idx="9075">
                  <c:v>2079.1410000000001</c:v>
                </c:pt>
                <c:pt idx="9076">
                  <c:v>2077.9690000000001</c:v>
                </c:pt>
                <c:pt idx="9077">
                  <c:v>2077.3440000000001</c:v>
                </c:pt>
                <c:pt idx="9078">
                  <c:v>2076.5619999999999</c:v>
                </c:pt>
                <c:pt idx="9079">
                  <c:v>2078.5940000000001</c:v>
                </c:pt>
                <c:pt idx="9080">
                  <c:v>2075.547</c:v>
                </c:pt>
                <c:pt idx="9081">
                  <c:v>2076.4059999999999</c:v>
                </c:pt>
                <c:pt idx="9082">
                  <c:v>2076.5619999999999</c:v>
                </c:pt>
                <c:pt idx="9083">
                  <c:v>2077.578</c:v>
                </c:pt>
                <c:pt idx="9084">
                  <c:v>2077.1869999999999</c:v>
                </c:pt>
                <c:pt idx="9085">
                  <c:v>2075.547</c:v>
                </c:pt>
                <c:pt idx="9086">
                  <c:v>2077.578</c:v>
                </c:pt>
                <c:pt idx="9087">
                  <c:v>2076.953</c:v>
                </c:pt>
                <c:pt idx="9088">
                  <c:v>2076.4059999999999</c:v>
                </c:pt>
                <c:pt idx="9089">
                  <c:v>2077.9690000000001</c:v>
                </c:pt>
                <c:pt idx="9090">
                  <c:v>2077.9690000000001</c:v>
                </c:pt>
                <c:pt idx="9091">
                  <c:v>2077.1869999999999</c:v>
                </c:pt>
                <c:pt idx="9092">
                  <c:v>2076.4059999999999</c:v>
                </c:pt>
                <c:pt idx="9093">
                  <c:v>2077.7339999999999</c:v>
                </c:pt>
                <c:pt idx="9094">
                  <c:v>2076.797</c:v>
                </c:pt>
                <c:pt idx="9095">
                  <c:v>2076.797</c:v>
                </c:pt>
                <c:pt idx="9096">
                  <c:v>2078.203</c:v>
                </c:pt>
                <c:pt idx="9097">
                  <c:v>2076.797</c:v>
                </c:pt>
                <c:pt idx="9098">
                  <c:v>2077.1869999999999</c:v>
                </c:pt>
                <c:pt idx="9099">
                  <c:v>2077.9690000000001</c:v>
                </c:pt>
                <c:pt idx="9100">
                  <c:v>2075.1559999999999</c:v>
                </c:pt>
                <c:pt idx="9101">
                  <c:v>2078.5940000000001</c:v>
                </c:pt>
                <c:pt idx="9102">
                  <c:v>2075.7809999999999</c:v>
                </c:pt>
                <c:pt idx="9103">
                  <c:v>2079.7660000000001</c:v>
                </c:pt>
                <c:pt idx="9104">
                  <c:v>2077.1869999999999</c:v>
                </c:pt>
                <c:pt idx="9105">
                  <c:v>2076.953</c:v>
                </c:pt>
                <c:pt idx="9106">
                  <c:v>2075.9369999999999</c:v>
                </c:pt>
                <c:pt idx="9107">
                  <c:v>2076.4059999999999</c:v>
                </c:pt>
                <c:pt idx="9108">
                  <c:v>2077.7339999999999</c:v>
                </c:pt>
                <c:pt idx="9109">
                  <c:v>2077.1869999999999</c:v>
                </c:pt>
                <c:pt idx="9110">
                  <c:v>2078.9839999999999</c:v>
                </c:pt>
                <c:pt idx="9111">
                  <c:v>2075.3910000000001</c:v>
                </c:pt>
                <c:pt idx="9112">
                  <c:v>2076.4059999999999</c:v>
                </c:pt>
                <c:pt idx="9113">
                  <c:v>2077.578</c:v>
                </c:pt>
                <c:pt idx="9114">
                  <c:v>2077.578</c:v>
                </c:pt>
                <c:pt idx="9115">
                  <c:v>2073.9839999999999</c:v>
                </c:pt>
                <c:pt idx="9116">
                  <c:v>2077.3440000000001</c:v>
                </c:pt>
                <c:pt idx="9117">
                  <c:v>2075.1559999999999</c:v>
                </c:pt>
                <c:pt idx="9118">
                  <c:v>2079.375</c:v>
                </c:pt>
                <c:pt idx="9119">
                  <c:v>2076.4059999999999</c:v>
                </c:pt>
                <c:pt idx="9120">
                  <c:v>2076.797</c:v>
                </c:pt>
                <c:pt idx="9121">
                  <c:v>2075.1559999999999</c:v>
                </c:pt>
                <c:pt idx="9122">
                  <c:v>2075.7809999999999</c:v>
                </c:pt>
                <c:pt idx="9123">
                  <c:v>2076.172</c:v>
                </c:pt>
                <c:pt idx="9124">
                  <c:v>2074.375</c:v>
                </c:pt>
                <c:pt idx="9125">
                  <c:v>2075.9369999999999</c:v>
                </c:pt>
                <c:pt idx="9126">
                  <c:v>2076.953</c:v>
                </c:pt>
                <c:pt idx="9127">
                  <c:v>2074.7660000000001</c:v>
                </c:pt>
                <c:pt idx="9128">
                  <c:v>2073.75</c:v>
                </c:pt>
                <c:pt idx="9129">
                  <c:v>2075</c:v>
                </c:pt>
                <c:pt idx="9130">
                  <c:v>2075</c:v>
                </c:pt>
                <c:pt idx="9131">
                  <c:v>2074.7660000000001</c:v>
                </c:pt>
                <c:pt idx="9132">
                  <c:v>2075.547</c:v>
                </c:pt>
                <c:pt idx="9133">
                  <c:v>2073.203</c:v>
                </c:pt>
                <c:pt idx="9134">
                  <c:v>2072.578</c:v>
                </c:pt>
                <c:pt idx="9135">
                  <c:v>2074.375</c:v>
                </c:pt>
                <c:pt idx="9136">
                  <c:v>2073.9839999999999</c:v>
                </c:pt>
                <c:pt idx="9137">
                  <c:v>2072.7339999999999</c:v>
                </c:pt>
                <c:pt idx="9138">
                  <c:v>2072.3440000000001</c:v>
                </c:pt>
                <c:pt idx="9139">
                  <c:v>2073.9839999999999</c:v>
                </c:pt>
                <c:pt idx="9140">
                  <c:v>2074.5309999999999</c:v>
                </c:pt>
                <c:pt idx="9141">
                  <c:v>2075.547</c:v>
                </c:pt>
                <c:pt idx="9142">
                  <c:v>2074.1410000000001</c:v>
                </c:pt>
                <c:pt idx="9143">
                  <c:v>2072.7339999999999</c:v>
                </c:pt>
                <c:pt idx="9144">
                  <c:v>2073.9839999999999</c:v>
                </c:pt>
                <c:pt idx="9145">
                  <c:v>2071.4059999999999</c:v>
                </c:pt>
                <c:pt idx="9146">
                  <c:v>2074.375</c:v>
                </c:pt>
                <c:pt idx="9147">
                  <c:v>2073.75</c:v>
                </c:pt>
                <c:pt idx="9148">
                  <c:v>2076.953</c:v>
                </c:pt>
                <c:pt idx="9149">
                  <c:v>2075.1559999999999</c:v>
                </c:pt>
                <c:pt idx="9150">
                  <c:v>2074.5309999999999</c:v>
                </c:pt>
                <c:pt idx="9151">
                  <c:v>2075</c:v>
                </c:pt>
                <c:pt idx="9152">
                  <c:v>2075.1559999999999</c:v>
                </c:pt>
                <c:pt idx="9153">
                  <c:v>2073.3589999999999</c:v>
                </c:pt>
                <c:pt idx="9154">
                  <c:v>2076.5619999999999</c:v>
                </c:pt>
                <c:pt idx="9155">
                  <c:v>2073.203</c:v>
                </c:pt>
                <c:pt idx="9156">
                  <c:v>2073.9839999999999</c:v>
                </c:pt>
                <c:pt idx="9157">
                  <c:v>2070.7809999999999</c:v>
                </c:pt>
                <c:pt idx="9158">
                  <c:v>2073.5940000000001</c:v>
                </c:pt>
                <c:pt idx="9159">
                  <c:v>2072.9690000000001</c:v>
                </c:pt>
                <c:pt idx="9160">
                  <c:v>2073.203</c:v>
                </c:pt>
                <c:pt idx="9161">
                  <c:v>2076.172</c:v>
                </c:pt>
                <c:pt idx="9162">
                  <c:v>2075.7809999999999</c:v>
                </c:pt>
                <c:pt idx="9163">
                  <c:v>2072.3440000000001</c:v>
                </c:pt>
                <c:pt idx="9164">
                  <c:v>2074.375</c:v>
                </c:pt>
                <c:pt idx="9165">
                  <c:v>2073.203</c:v>
                </c:pt>
                <c:pt idx="9166">
                  <c:v>2073.9839999999999</c:v>
                </c:pt>
                <c:pt idx="9167">
                  <c:v>2075.3910000000001</c:v>
                </c:pt>
                <c:pt idx="9168">
                  <c:v>2078.203</c:v>
                </c:pt>
                <c:pt idx="9169">
                  <c:v>2073.75</c:v>
                </c:pt>
                <c:pt idx="9170">
                  <c:v>2073.75</c:v>
                </c:pt>
                <c:pt idx="9171">
                  <c:v>2073.203</c:v>
                </c:pt>
                <c:pt idx="9172">
                  <c:v>2075</c:v>
                </c:pt>
                <c:pt idx="9173">
                  <c:v>2076.953</c:v>
                </c:pt>
                <c:pt idx="9174">
                  <c:v>2074.1410000000001</c:v>
                </c:pt>
                <c:pt idx="9175">
                  <c:v>2076.5619999999999</c:v>
                </c:pt>
                <c:pt idx="9176">
                  <c:v>2073.75</c:v>
                </c:pt>
                <c:pt idx="9177">
                  <c:v>2075.3910000000001</c:v>
                </c:pt>
                <c:pt idx="9178">
                  <c:v>2073.203</c:v>
                </c:pt>
                <c:pt idx="9179">
                  <c:v>2072.3440000000001</c:v>
                </c:pt>
                <c:pt idx="9180">
                  <c:v>2074.7660000000001</c:v>
                </c:pt>
                <c:pt idx="9181">
                  <c:v>2075.1559999999999</c:v>
                </c:pt>
                <c:pt idx="9182">
                  <c:v>2074.5309999999999</c:v>
                </c:pt>
                <c:pt idx="9183">
                  <c:v>2075.9369999999999</c:v>
                </c:pt>
                <c:pt idx="9184">
                  <c:v>2075.7809999999999</c:v>
                </c:pt>
                <c:pt idx="9185">
                  <c:v>2076.4059999999999</c:v>
                </c:pt>
                <c:pt idx="9186">
                  <c:v>2075.1559999999999</c:v>
                </c:pt>
                <c:pt idx="9187">
                  <c:v>2075.3910000000001</c:v>
                </c:pt>
                <c:pt idx="9188">
                  <c:v>2075.9369999999999</c:v>
                </c:pt>
                <c:pt idx="9189">
                  <c:v>2075.3910000000001</c:v>
                </c:pt>
                <c:pt idx="9190">
                  <c:v>2074.375</c:v>
                </c:pt>
                <c:pt idx="9191">
                  <c:v>2075.7809999999999</c:v>
                </c:pt>
                <c:pt idx="9192">
                  <c:v>2074.5309999999999</c:v>
                </c:pt>
                <c:pt idx="9193">
                  <c:v>2073.5940000000001</c:v>
                </c:pt>
                <c:pt idx="9194">
                  <c:v>2076.172</c:v>
                </c:pt>
                <c:pt idx="9195">
                  <c:v>2075</c:v>
                </c:pt>
                <c:pt idx="9196">
                  <c:v>2075</c:v>
                </c:pt>
                <c:pt idx="9197">
                  <c:v>2075.547</c:v>
                </c:pt>
                <c:pt idx="9198">
                  <c:v>2072.7339999999999</c:v>
                </c:pt>
                <c:pt idx="9199">
                  <c:v>2076.953</c:v>
                </c:pt>
                <c:pt idx="9200">
                  <c:v>2075</c:v>
                </c:pt>
                <c:pt idx="9201">
                  <c:v>2073.5940000000001</c:v>
                </c:pt>
                <c:pt idx="9202">
                  <c:v>2071.953</c:v>
                </c:pt>
                <c:pt idx="9203">
                  <c:v>2074.375</c:v>
                </c:pt>
                <c:pt idx="9204">
                  <c:v>2073.9839999999999</c:v>
                </c:pt>
                <c:pt idx="9205">
                  <c:v>2071.953</c:v>
                </c:pt>
                <c:pt idx="9206">
                  <c:v>2071.953</c:v>
                </c:pt>
                <c:pt idx="9207">
                  <c:v>2071.797</c:v>
                </c:pt>
                <c:pt idx="9208">
                  <c:v>2075.1559999999999</c:v>
                </c:pt>
                <c:pt idx="9209">
                  <c:v>2071.5619999999999</c:v>
                </c:pt>
                <c:pt idx="9210">
                  <c:v>2072.7339999999999</c:v>
                </c:pt>
                <c:pt idx="9211">
                  <c:v>2072.3440000000001</c:v>
                </c:pt>
                <c:pt idx="9212">
                  <c:v>2072.9690000000001</c:v>
                </c:pt>
                <c:pt idx="9213">
                  <c:v>2073.5940000000001</c:v>
                </c:pt>
                <c:pt idx="9214">
                  <c:v>2072.578</c:v>
                </c:pt>
                <c:pt idx="9215">
                  <c:v>2073.9839999999999</c:v>
                </c:pt>
                <c:pt idx="9216">
                  <c:v>2071.172</c:v>
                </c:pt>
                <c:pt idx="9217">
                  <c:v>2073.75</c:v>
                </c:pt>
                <c:pt idx="9218">
                  <c:v>2071.4059999999999</c:v>
                </c:pt>
                <c:pt idx="9219">
                  <c:v>2071.5619999999999</c:v>
                </c:pt>
                <c:pt idx="9220">
                  <c:v>2071.953</c:v>
                </c:pt>
                <c:pt idx="9221">
                  <c:v>2072.7339999999999</c:v>
                </c:pt>
                <c:pt idx="9222">
                  <c:v>2070.9369999999999</c:v>
                </c:pt>
                <c:pt idx="9223">
                  <c:v>2073.3589999999999</c:v>
                </c:pt>
                <c:pt idx="9224">
                  <c:v>2072.7339999999999</c:v>
                </c:pt>
                <c:pt idx="9225">
                  <c:v>2071.5619999999999</c:v>
                </c:pt>
                <c:pt idx="9226">
                  <c:v>2070</c:v>
                </c:pt>
                <c:pt idx="9227">
                  <c:v>2071.5619999999999</c:v>
                </c:pt>
                <c:pt idx="9228">
                  <c:v>2071.172</c:v>
                </c:pt>
                <c:pt idx="9229">
                  <c:v>2071.797</c:v>
                </c:pt>
                <c:pt idx="9230">
                  <c:v>2070.547</c:v>
                </c:pt>
                <c:pt idx="9231">
                  <c:v>2071.797</c:v>
                </c:pt>
                <c:pt idx="9232">
                  <c:v>2067.578</c:v>
                </c:pt>
                <c:pt idx="9233">
                  <c:v>2070.3910000000001</c:v>
                </c:pt>
                <c:pt idx="9234">
                  <c:v>2068.203</c:v>
                </c:pt>
                <c:pt idx="9235">
                  <c:v>2070.1559999999999</c:v>
                </c:pt>
                <c:pt idx="9236">
                  <c:v>2071.797</c:v>
                </c:pt>
                <c:pt idx="9237">
                  <c:v>2071.5619999999999</c:v>
                </c:pt>
                <c:pt idx="9238">
                  <c:v>2071.172</c:v>
                </c:pt>
                <c:pt idx="9239">
                  <c:v>2072.3440000000001</c:v>
                </c:pt>
                <c:pt idx="9240">
                  <c:v>2070</c:v>
                </c:pt>
                <c:pt idx="9241">
                  <c:v>2070</c:v>
                </c:pt>
                <c:pt idx="9242">
                  <c:v>2071.4059999999999</c:v>
                </c:pt>
                <c:pt idx="9243">
                  <c:v>2069.7660000000001</c:v>
                </c:pt>
                <c:pt idx="9244">
                  <c:v>2071.797</c:v>
                </c:pt>
                <c:pt idx="9245">
                  <c:v>2072.1869999999999</c:v>
                </c:pt>
                <c:pt idx="9246">
                  <c:v>2071.4059999999999</c:v>
                </c:pt>
                <c:pt idx="9247">
                  <c:v>2071.172</c:v>
                </c:pt>
                <c:pt idx="9248">
                  <c:v>2069.7660000000001</c:v>
                </c:pt>
                <c:pt idx="9249">
                  <c:v>2071.5619999999999</c:v>
                </c:pt>
                <c:pt idx="9250">
                  <c:v>2070</c:v>
                </c:pt>
                <c:pt idx="9251">
                  <c:v>2069.7660000000001</c:v>
                </c:pt>
                <c:pt idx="9252">
                  <c:v>2072.9690000000001</c:v>
                </c:pt>
                <c:pt idx="9253">
                  <c:v>2071.797</c:v>
                </c:pt>
                <c:pt idx="9254">
                  <c:v>2071.4059999999999</c:v>
                </c:pt>
                <c:pt idx="9255">
                  <c:v>2069.375</c:v>
                </c:pt>
                <c:pt idx="9256">
                  <c:v>2072.1869999999999</c:v>
                </c:pt>
                <c:pt idx="9257">
                  <c:v>2073.5940000000001</c:v>
                </c:pt>
                <c:pt idx="9258">
                  <c:v>2072.1869999999999</c:v>
                </c:pt>
                <c:pt idx="9259">
                  <c:v>2074.5309999999999</c:v>
                </c:pt>
                <c:pt idx="9260">
                  <c:v>2079.375</c:v>
                </c:pt>
                <c:pt idx="9261">
                  <c:v>2072.9690000000001</c:v>
                </c:pt>
                <c:pt idx="9262">
                  <c:v>2072.3440000000001</c:v>
                </c:pt>
                <c:pt idx="9263">
                  <c:v>2071.797</c:v>
                </c:pt>
                <c:pt idx="9264">
                  <c:v>2075</c:v>
                </c:pt>
                <c:pt idx="9265">
                  <c:v>2072.7339999999999</c:v>
                </c:pt>
                <c:pt idx="9266">
                  <c:v>2072.578</c:v>
                </c:pt>
                <c:pt idx="9267">
                  <c:v>2074.7660000000001</c:v>
                </c:pt>
                <c:pt idx="9268">
                  <c:v>2068.203</c:v>
                </c:pt>
                <c:pt idx="9269">
                  <c:v>2073.203</c:v>
                </c:pt>
                <c:pt idx="9270">
                  <c:v>2072.3440000000001</c:v>
                </c:pt>
                <c:pt idx="9271">
                  <c:v>2072.578</c:v>
                </c:pt>
                <c:pt idx="9272">
                  <c:v>2071.5619999999999</c:v>
                </c:pt>
                <c:pt idx="9273">
                  <c:v>2073.203</c:v>
                </c:pt>
                <c:pt idx="9274">
                  <c:v>2072.7339999999999</c:v>
                </c:pt>
                <c:pt idx="9275">
                  <c:v>2071.172</c:v>
                </c:pt>
                <c:pt idx="9276">
                  <c:v>2069.5309999999999</c:v>
                </c:pt>
                <c:pt idx="9277">
                  <c:v>2070.1559999999999</c:v>
                </c:pt>
                <c:pt idx="9278">
                  <c:v>2073.203</c:v>
                </c:pt>
                <c:pt idx="9279">
                  <c:v>2073.9839999999999</c:v>
                </c:pt>
                <c:pt idx="9280">
                  <c:v>2071.953</c:v>
                </c:pt>
                <c:pt idx="9281">
                  <c:v>2072.3440000000001</c:v>
                </c:pt>
                <c:pt idx="9282">
                  <c:v>2073.3589999999999</c:v>
                </c:pt>
                <c:pt idx="9283">
                  <c:v>2070.9369999999999</c:v>
                </c:pt>
                <c:pt idx="9284">
                  <c:v>2071.953</c:v>
                </c:pt>
                <c:pt idx="9285">
                  <c:v>2075.9369999999999</c:v>
                </c:pt>
                <c:pt idx="9286">
                  <c:v>2074.1410000000001</c:v>
                </c:pt>
                <c:pt idx="9287">
                  <c:v>2070</c:v>
                </c:pt>
                <c:pt idx="9288">
                  <c:v>2071.172</c:v>
                </c:pt>
                <c:pt idx="9289">
                  <c:v>2072.7339999999999</c:v>
                </c:pt>
                <c:pt idx="9290">
                  <c:v>2073.75</c:v>
                </c:pt>
                <c:pt idx="9291">
                  <c:v>2072.9690000000001</c:v>
                </c:pt>
                <c:pt idx="9292">
                  <c:v>2072.578</c:v>
                </c:pt>
                <c:pt idx="9293">
                  <c:v>2070.7809999999999</c:v>
                </c:pt>
                <c:pt idx="9294">
                  <c:v>2073.3589999999999</c:v>
                </c:pt>
                <c:pt idx="9295">
                  <c:v>2073.3589999999999</c:v>
                </c:pt>
                <c:pt idx="9296">
                  <c:v>2070.3910000000001</c:v>
                </c:pt>
                <c:pt idx="9297">
                  <c:v>2072.1869999999999</c:v>
                </c:pt>
                <c:pt idx="9298">
                  <c:v>2070.9369999999999</c:v>
                </c:pt>
                <c:pt idx="9299">
                  <c:v>2072.9690000000001</c:v>
                </c:pt>
                <c:pt idx="9300">
                  <c:v>2072.1869999999999</c:v>
                </c:pt>
                <c:pt idx="9301">
                  <c:v>2072.7339999999999</c:v>
                </c:pt>
                <c:pt idx="9302">
                  <c:v>2071.797</c:v>
                </c:pt>
                <c:pt idx="9303">
                  <c:v>2072.7339999999999</c:v>
                </c:pt>
                <c:pt idx="9304">
                  <c:v>2072.9690000000001</c:v>
                </c:pt>
                <c:pt idx="9305">
                  <c:v>2074.375</c:v>
                </c:pt>
                <c:pt idx="9306">
                  <c:v>2071.5619999999999</c:v>
                </c:pt>
                <c:pt idx="9307">
                  <c:v>2073.9839999999999</c:v>
                </c:pt>
                <c:pt idx="9308">
                  <c:v>2072.3440000000001</c:v>
                </c:pt>
                <c:pt idx="9309">
                  <c:v>2070.7809999999999</c:v>
                </c:pt>
                <c:pt idx="9310">
                  <c:v>2072.1869999999999</c:v>
                </c:pt>
                <c:pt idx="9311">
                  <c:v>2074.375</c:v>
                </c:pt>
                <c:pt idx="9312">
                  <c:v>2072.578</c:v>
                </c:pt>
                <c:pt idx="9313">
                  <c:v>2073.9839999999999</c:v>
                </c:pt>
                <c:pt idx="9314">
                  <c:v>2072.1869999999999</c:v>
                </c:pt>
                <c:pt idx="9315">
                  <c:v>2072.9690000000001</c:v>
                </c:pt>
                <c:pt idx="9316">
                  <c:v>2072.1869999999999</c:v>
                </c:pt>
                <c:pt idx="9317">
                  <c:v>2068.5940000000001</c:v>
                </c:pt>
                <c:pt idx="9318">
                  <c:v>2072.7339999999999</c:v>
                </c:pt>
                <c:pt idx="9319">
                  <c:v>2071.172</c:v>
                </c:pt>
                <c:pt idx="9320">
                  <c:v>2071.172</c:v>
                </c:pt>
                <c:pt idx="9321">
                  <c:v>2073.75</c:v>
                </c:pt>
                <c:pt idx="9322">
                  <c:v>2071.953</c:v>
                </c:pt>
                <c:pt idx="9323">
                  <c:v>2072.3440000000001</c:v>
                </c:pt>
                <c:pt idx="9324">
                  <c:v>2070.7809999999999</c:v>
                </c:pt>
                <c:pt idx="9325">
                  <c:v>2071.953</c:v>
                </c:pt>
                <c:pt idx="9326">
                  <c:v>2070</c:v>
                </c:pt>
                <c:pt idx="9327">
                  <c:v>2072.9690000000001</c:v>
                </c:pt>
                <c:pt idx="9328">
                  <c:v>2073.203</c:v>
                </c:pt>
                <c:pt idx="9329">
                  <c:v>2072.578</c:v>
                </c:pt>
                <c:pt idx="9330">
                  <c:v>2071.953</c:v>
                </c:pt>
                <c:pt idx="9331">
                  <c:v>2071.953</c:v>
                </c:pt>
                <c:pt idx="9332">
                  <c:v>2072.1869999999999</c:v>
                </c:pt>
                <c:pt idx="9333">
                  <c:v>2069.5309999999999</c:v>
                </c:pt>
                <c:pt idx="9334">
                  <c:v>2071.953</c:v>
                </c:pt>
                <c:pt idx="9335">
                  <c:v>2073.75</c:v>
                </c:pt>
                <c:pt idx="9336">
                  <c:v>2073.5940000000001</c:v>
                </c:pt>
                <c:pt idx="9337">
                  <c:v>2071.797</c:v>
                </c:pt>
                <c:pt idx="9338">
                  <c:v>2071.5619999999999</c:v>
                </c:pt>
                <c:pt idx="9339">
                  <c:v>2073.75</c:v>
                </c:pt>
                <c:pt idx="9340">
                  <c:v>2074.1410000000001</c:v>
                </c:pt>
                <c:pt idx="9341">
                  <c:v>2071.5619999999999</c:v>
                </c:pt>
                <c:pt idx="9342">
                  <c:v>2074.5309999999999</c:v>
                </c:pt>
                <c:pt idx="9343">
                  <c:v>2073.203</c:v>
                </c:pt>
                <c:pt idx="9344">
                  <c:v>2072.578</c:v>
                </c:pt>
                <c:pt idx="9345">
                  <c:v>2072.9690000000001</c:v>
                </c:pt>
                <c:pt idx="9346">
                  <c:v>2071.4059999999999</c:v>
                </c:pt>
                <c:pt idx="9347">
                  <c:v>2074.5309999999999</c:v>
                </c:pt>
                <c:pt idx="9348">
                  <c:v>2070.9369999999999</c:v>
                </c:pt>
                <c:pt idx="9349">
                  <c:v>2071.953</c:v>
                </c:pt>
                <c:pt idx="9350">
                  <c:v>2072.9690000000001</c:v>
                </c:pt>
                <c:pt idx="9351">
                  <c:v>2072.3440000000001</c:v>
                </c:pt>
                <c:pt idx="9352">
                  <c:v>2074.375</c:v>
                </c:pt>
                <c:pt idx="9353">
                  <c:v>2071.5619999999999</c:v>
                </c:pt>
                <c:pt idx="9354">
                  <c:v>2071.797</c:v>
                </c:pt>
                <c:pt idx="9355">
                  <c:v>2070.1559999999999</c:v>
                </c:pt>
                <c:pt idx="9356">
                  <c:v>2072.1869999999999</c:v>
                </c:pt>
                <c:pt idx="9357">
                  <c:v>2069.375</c:v>
                </c:pt>
                <c:pt idx="9358">
                  <c:v>2070.547</c:v>
                </c:pt>
                <c:pt idx="9359">
                  <c:v>2071.172</c:v>
                </c:pt>
                <c:pt idx="9360">
                  <c:v>2073.203</c:v>
                </c:pt>
                <c:pt idx="9361">
                  <c:v>2071.5619999999999</c:v>
                </c:pt>
                <c:pt idx="9362">
                  <c:v>2072.1869999999999</c:v>
                </c:pt>
                <c:pt idx="9363">
                  <c:v>2071.172</c:v>
                </c:pt>
                <c:pt idx="9364">
                  <c:v>2069.1410000000001</c:v>
                </c:pt>
                <c:pt idx="9365">
                  <c:v>2068.9839999999999</c:v>
                </c:pt>
                <c:pt idx="9366">
                  <c:v>2070</c:v>
                </c:pt>
                <c:pt idx="9367">
                  <c:v>2073.9839999999999</c:v>
                </c:pt>
                <c:pt idx="9368">
                  <c:v>2070</c:v>
                </c:pt>
                <c:pt idx="9369">
                  <c:v>2069.5309999999999</c:v>
                </c:pt>
                <c:pt idx="9370">
                  <c:v>2071.172</c:v>
                </c:pt>
                <c:pt idx="9371">
                  <c:v>2068.9839999999999</c:v>
                </c:pt>
                <c:pt idx="9372">
                  <c:v>2072.9690000000001</c:v>
                </c:pt>
                <c:pt idx="9373">
                  <c:v>2069.375</c:v>
                </c:pt>
                <c:pt idx="9374">
                  <c:v>2070.547</c:v>
                </c:pt>
                <c:pt idx="9375">
                  <c:v>2071.953</c:v>
                </c:pt>
                <c:pt idx="9376">
                  <c:v>2070.3910000000001</c:v>
                </c:pt>
                <c:pt idx="9377">
                  <c:v>2067.7339999999999</c:v>
                </c:pt>
                <c:pt idx="9378">
                  <c:v>2069.375</c:v>
                </c:pt>
                <c:pt idx="9379">
                  <c:v>2066.797</c:v>
                </c:pt>
                <c:pt idx="9380">
                  <c:v>2071.797</c:v>
                </c:pt>
                <c:pt idx="9381">
                  <c:v>2070.1559999999999</c:v>
                </c:pt>
                <c:pt idx="9382">
                  <c:v>2071.172</c:v>
                </c:pt>
                <c:pt idx="9383">
                  <c:v>2071.797</c:v>
                </c:pt>
                <c:pt idx="9384">
                  <c:v>2071.953</c:v>
                </c:pt>
                <c:pt idx="9385">
                  <c:v>2071.797</c:v>
                </c:pt>
                <c:pt idx="9386">
                  <c:v>2071.172</c:v>
                </c:pt>
                <c:pt idx="9387">
                  <c:v>2071.5619999999999</c:v>
                </c:pt>
                <c:pt idx="9388">
                  <c:v>2069.7660000000001</c:v>
                </c:pt>
                <c:pt idx="9389">
                  <c:v>2070.1559999999999</c:v>
                </c:pt>
                <c:pt idx="9390">
                  <c:v>2072.578</c:v>
                </c:pt>
                <c:pt idx="9391">
                  <c:v>2069.5309999999999</c:v>
                </c:pt>
                <c:pt idx="9392">
                  <c:v>2072.3440000000001</c:v>
                </c:pt>
                <c:pt idx="9393">
                  <c:v>2070.3910000000001</c:v>
                </c:pt>
                <c:pt idx="9394">
                  <c:v>2071.953</c:v>
                </c:pt>
                <c:pt idx="9395">
                  <c:v>2071.953</c:v>
                </c:pt>
                <c:pt idx="9396">
                  <c:v>2071.172</c:v>
                </c:pt>
                <c:pt idx="9397">
                  <c:v>2072.7339999999999</c:v>
                </c:pt>
                <c:pt idx="9398">
                  <c:v>2068.5940000000001</c:v>
                </c:pt>
                <c:pt idx="9399">
                  <c:v>2070.7809999999999</c:v>
                </c:pt>
                <c:pt idx="9400">
                  <c:v>2072.1869999999999</c:v>
                </c:pt>
                <c:pt idx="9401">
                  <c:v>2072.9690000000001</c:v>
                </c:pt>
                <c:pt idx="9402">
                  <c:v>2074.1410000000001</c:v>
                </c:pt>
                <c:pt idx="9403">
                  <c:v>2070.3910000000001</c:v>
                </c:pt>
                <c:pt idx="9404">
                  <c:v>2071.5619999999999</c:v>
                </c:pt>
                <c:pt idx="9405">
                  <c:v>2070.547</c:v>
                </c:pt>
                <c:pt idx="9406">
                  <c:v>2070.3910000000001</c:v>
                </c:pt>
                <c:pt idx="9407">
                  <c:v>2073.3589999999999</c:v>
                </c:pt>
                <c:pt idx="9408">
                  <c:v>2072.7339999999999</c:v>
                </c:pt>
                <c:pt idx="9409">
                  <c:v>2072.7339999999999</c:v>
                </c:pt>
                <c:pt idx="9410">
                  <c:v>2071.953</c:v>
                </c:pt>
                <c:pt idx="9411">
                  <c:v>2072.3440000000001</c:v>
                </c:pt>
                <c:pt idx="9412">
                  <c:v>2075.7809999999999</c:v>
                </c:pt>
                <c:pt idx="9413">
                  <c:v>2071.172</c:v>
                </c:pt>
                <c:pt idx="9414">
                  <c:v>2072.7339999999999</c:v>
                </c:pt>
                <c:pt idx="9415">
                  <c:v>2072.7339999999999</c:v>
                </c:pt>
                <c:pt idx="9416">
                  <c:v>2074.375</c:v>
                </c:pt>
                <c:pt idx="9417">
                  <c:v>2073.203</c:v>
                </c:pt>
                <c:pt idx="9418">
                  <c:v>2073.5940000000001</c:v>
                </c:pt>
                <c:pt idx="9419">
                  <c:v>2072.7339999999999</c:v>
                </c:pt>
                <c:pt idx="9420">
                  <c:v>2073.3589999999999</c:v>
                </c:pt>
                <c:pt idx="9421">
                  <c:v>2071.797</c:v>
                </c:pt>
                <c:pt idx="9422">
                  <c:v>2075.9369999999999</c:v>
                </c:pt>
                <c:pt idx="9423">
                  <c:v>2072.9690000000001</c:v>
                </c:pt>
                <c:pt idx="9424">
                  <c:v>2073.5940000000001</c:v>
                </c:pt>
                <c:pt idx="9425">
                  <c:v>2075.1559999999999</c:v>
                </c:pt>
                <c:pt idx="9426">
                  <c:v>2073.203</c:v>
                </c:pt>
                <c:pt idx="9427">
                  <c:v>2071.5619999999999</c:v>
                </c:pt>
                <c:pt idx="9428">
                  <c:v>2073.5940000000001</c:v>
                </c:pt>
                <c:pt idx="9429">
                  <c:v>2072.9690000000001</c:v>
                </c:pt>
                <c:pt idx="9430">
                  <c:v>2071.172</c:v>
                </c:pt>
                <c:pt idx="9431">
                  <c:v>2072.9690000000001</c:v>
                </c:pt>
                <c:pt idx="9432">
                  <c:v>2072.578</c:v>
                </c:pt>
                <c:pt idx="9433">
                  <c:v>2073.5940000000001</c:v>
                </c:pt>
                <c:pt idx="9434">
                  <c:v>2070.3910000000001</c:v>
                </c:pt>
                <c:pt idx="9435">
                  <c:v>2071.172</c:v>
                </c:pt>
                <c:pt idx="9436">
                  <c:v>2073.75</c:v>
                </c:pt>
                <c:pt idx="9437">
                  <c:v>2071.953</c:v>
                </c:pt>
                <c:pt idx="9438">
                  <c:v>2070.547</c:v>
                </c:pt>
                <c:pt idx="9439">
                  <c:v>2073.75</c:v>
                </c:pt>
                <c:pt idx="9440">
                  <c:v>2070.3910000000001</c:v>
                </c:pt>
                <c:pt idx="9441">
                  <c:v>2070.7809999999999</c:v>
                </c:pt>
                <c:pt idx="9442">
                  <c:v>2072.578</c:v>
                </c:pt>
                <c:pt idx="9443">
                  <c:v>2072.7339999999999</c:v>
                </c:pt>
                <c:pt idx="9444">
                  <c:v>2072.1869999999999</c:v>
                </c:pt>
                <c:pt idx="9445">
                  <c:v>2072.578</c:v>
                </c:pt>
                <c:pt idx="9446">
                  <c:v>2071.4059999999999</c:v>
                </c:pt>
                <c:pt idx="9447">
                  <c:v>2070.7809999999999</c:v>
                </c:pt>
                <c:pt idx="9448">
                  <c:v>2071.172</c:v>
                </c:pt>
                <c:pt idx="9449">
                  <c:v>2070.547</c:v>
                </c:pt>
                <c:pt idx="9450">
                  <c:v>2072.578</c:v>
                </c:pt>
                <c:pt idx="9451">
                  <c:v>2069.5309999999999</c:v>
                </c:pt>
                <c:pt idx="9452">
                  <c:v>2067.9690000000001</c:v>
                </c:pt>
                <c:pt idx="9453">
                  <c:v>2071.4059999999999</c:v>
                </c:pt>
                <c:pt idx="9454">
                  <c:v>2070.547</c:v>
                </c:pt>
                <c:pt idx="9455">
                  <c:v>2069.7660000000001</c:v>
                </c:pt>
                <c:pt idx="9456">
                  <c:v>2069.1410000000001</c:v>
                </c:pt>
                <c:pt idx="9457">
                  <c:v>2069.5309999999999</c:v>
                </c:pt>
                <c:pt idx="9458">
                  <c:v>2068.75</c:v>
                </c:pt>
                <c:pt idx="9459">
                  <c:v>2068.9839999999999</c:v>
                </c:pt>
                <c:pt idx="9460">
                  <c:v>2070</c:v>
                </c:pt>
                <c:pt idx="9461">
                  <c:v>2068.3589999999999</c:v>
                </c:pt>
                <c:pt idx="9462">
                  <c:v>2070.547</c:v>
                </c:pt>
                <c:pt idx="9463">
                  <c:v>2073.203</c:v>
                </c:pt>
                <c:pt idx="9464">
                  <c:v>2069.5309999999999</c:v>
                </c:pt>
                <c:pt idx="9465">
                  <c:v>2069.1410000000001</c:v>
                </c:pt>
                <c:pt idx="9466">
                  <c:v>2070.3910000000001</c:v>
                </c:pt>
                <c:pt idx="9467">
                  <c:v>2070</c:v>
                </c:pt>
                <c:pt idx="9468">
                  <c:v>2070.1559999999999</c:v>
                </c:pt>
                <c:pt idx="9469">
                  <c:v>2069.5309999999999</c:v>
                </c:pt>
                <c:pt idx="9470">
                  <c:v>2070.9369999999999</c:v>
                </c:pt>
                <c:pt idx="9471">
                  <c:v>2071.4059999999999</c:v>
                </c:pt>
                <c:pt idx="9472">
                  <c:v>2069.7660000000001</c:v>
                </c:pt>
                <c:pt idx="9473">
                  <c:v>2069.1410000000001</c:v>
                </c:pt>
                <c:pt idx="9474">
                  <c:v>2070</c:v>
                </c:pt>
                <c:pt idx="9475">
                  <c:v>2067.3440000000001</c:v>
                </c:pt>
                <c:pt idx="9476">
                  <c:v>2069.5309999999999</c:v>
                </c:pt>
                <c:pt idx="9477">
                  <c:v>2070</c:v>
                </c:pt>
                <c:pt idx="9478">
                  <c:v>2070.1559999999999</c:v>
                </c:pt>
                <c:pt idx="9479">
                  <c:v>2069.5309999999999</c:v>
                </c:pt>
                <c:pt idx="9480">
                  <c:v>2068.5940000000001</c:v>
                </c:pt>
                <c:pt idx="9481">
                  <c:v>2072.1869999999999</c:v>
                </c:pt>
                <c:pt idx="9482">
                  <c:v>2068.3589999999999</c:v>
                </c:pt>
                <c:pt idx="9483">
                  <c:v>2072.1869999999999</c:v>
                </c:pt>
                <c:pt idx="9484">
                  <c:v>2071.4059999999999</c:v>
                </c:pt>
                <c:pt idx="9485">
                  <c:v>2072.3440000000001</c:v>
                </c:pt>
                <c:pt idx="9486">
                  <c:v>2071.5619999999999</c:v>
                </c:pt>
                <c:pt idx="9487">
                  <c:v>2072.3440000000001</c:v>
                </c:pt>
                <c:pt idx="9488">
                  <c:v>2072.3440000000001</c:v>
                </c:pt>
                <c:pt idx="9489">
                  <c:v>2074.5309999999999</c:v>
                </c:pt>
                <c:pt idx="9490">
                  <c:v>2074.7660000000001</c:v>
                </c:pt>
                <c:pt idx="9491">
                  <c:v>2076.4059999999999</c:v>
                </c:pt>
                <c:pt idx="9492">
                  <c:v>2076.5619999999999</c:v>
                </c:pt>
                <c:pt idx="9493">
                  <c:v>2077.7339999999999</c:v>
                </c:pt>
                <c:pt idx="9494">
                  <c:v>2076.797</c:v>
                </c:pt>
                <c:pt idx="9495">
                  <c:v>2077.9690000000001</c:v>
                </c:pt>
                <c:pt idx="9496">
                  <c:v>2077.7339999999999</c:v>
                </c:pt>
                <c:pt idx="9497">
                  <c:v>2079.1410000000001</c:v>
                </c:pt>
                <c:pt idx="9498">
                  <c:v>2080.1559999999999</c:v>
                </c:pt>
                <c:pt idx="9499">
                  <c:v>2081.4059999999999</c:v>
                </c:pt>
                <c:pt idx="9500">
                  <c:v>2080</c:v>
                </c:pt>
                <c:pt idx="9501">
                  <c:v>2080.3910000000001</c:v>
                </c:pt>
                <c:pt idx="9502">
                  <c:v>2079.375</c:v>
                </c:pt>
                <c:pt idx="9503">
                  <c:v>2081.172</c:v>
                </c:pt>
                <c:pt idx="9504">
                  <c:v>2080.9369999999999</c:v>
                </c:pt>
                <c:pt idx="9505">
                  <c:v>2079.5309999999999</c:v>
                </c:pt>
                <c:pt idx="9506">
                  <c:v>2082.3440000000001</c:v>
                </c:pt>
                <c:pt idx="9507">
                  <c:v>2078.75</c:v>
                </c:pt>
                <c:pt idx="9508">
                  <c:v>2082.1869999999999</c:v>
                </c:pt>
                <c:pt idx="9509">
                  <c:v>2080.9369999999999</c:v>
                </c:pt>
                <c:pt idx="9510">
                  <c:v>2079.1410000000001</c:v>
                </c:pt>
                <c:pt idx="9511">
                  <c:v>2080.7809999999999</c:v>
                </c:pt>
                <c:pt idx="9512">
                  <c:v>2081.5619999999999</c:v>
                </c:pt>
                <c:pt idx="9513">
                  <c:v>2079.7660000000001</c:v>
                </c:pt>
                <c:pt idx="9514">
                  <c:v>2080.3910000000001</c:v>
                </c:pt>
                <c:pt idx="9515">
                  <c:v>2080.547</c:v>
                </c:pt>
                <c:pt idx="9516">
                  <c:v>2079.375</c:v>
                </c:pt>
                <c:pt idx="9517">
                  <c:v>2081.5619999999999</c:v>
                </c:pt>
                <c:pt idx="9518">
                  <c:v>2076.797</c:v>
                </c:pt>
                <c:pt idx="9519">
                  <c:v>2077.7339999999999</c:v>
                </c:pt>
                <c:pt idx="9520">
                  <c:v>2078.9839999999999</c:v>
                </c:pt>
                <c:pt idx="9521">
                  <c:v>2080.9369999999999</c:v>
                </c:pt>
                <c:pt idx="9522">
                  <c:v>2080.1559999999999</c:v>
                </c:pt>
                <c:pt idx="9523">
                  <c:v>2078.5940000000001</c:v>
                </c:pt>
                <c:pt idx="9524">
                  <c:v>2077.1869999999999</c:v>
                </c:pt>
                <c:pt idx="9525">
                  <c:v>2078.9839999999999</c:v>
                </c:pt>
                <c:pt idx="9526">
                  <c:v>2080</c:v>
                </c:pt>
                <c:pt idx="9527">
                  <c:v>2079.5309999999999</c:v>
                </c:pt>
                <c:pt idx="9528">
                  <c:v>2077.3440000000001</c:v>
                </c:pt>
                <c:pt idx="9529">
                  <c:v>2078.5940000000001</c:v>
                </c:pt>
                <c:pt idx="9530">
                  <c:v>2079.5309999999999</c:v>
                </c:pt>
                <c:pt idx="9531">
                  <c:v>2076.172</c:v>
                </c:pt>
                <c:pt idx="9532">
                  <c:v>2077.3440000000001</c:v>
                </c:pt>
                <c:pt idx="9533">
                  <c:v>2078.5940000000001</c:v>
                </c:pt>
                <c:pt idx="9534">
                  <c:v>2075.9369999999999</c:v>
                </c:pt>
                <c:pt idx="9535">
                  <c:v>2079.5309999999999</c:v>
                </c:pt>
                <c:pt idx="9536">
                  <c:v>2078.5940000000001</c:v>
                </c:pt>
                <c:pt idx="9537">
                  <c:v>2079.5309999999999</c:v>
                </c:pt>
                <c:pt idx="9538">
                  <c:v>2078.3589999999999</c:v>
                </c:pt>
                <c:pt idx="9539">
                  <c:v>2078.75</c:v>
                </c:pt>
                <c:pt idx="9540">
                  <c:v>2077.3440000000001</c:v>
                </c:pt>
                <c:pt idx="9541">
                  <c:v>2077.3440000000001</c:v>
                </c:pt>
                <c:pt idx="9542">
                  <c:v>2077.7339999999999</c:v>
                </c:pt>
                <c:pt idx="9543">
                  <c:v>2079.7660000000001</c:v>
                </c:pt>
                <c:pt idx="9544">
                  <c:v>2075.9369999999999</c:v>
                </c:pt>
                <c:pt idx="9545">
                  <c:v>2077.7339999999999</c:v>
                </c:pt>
                <c:pt idx="9546">
                  <c:v>2077.3440000000001</c:v>
                </c:pt>
                <c:pt idx="9547">
                  <c:v>2076.5619999999999</c:v>
                </c:pt>
                <c:pt idx="9548">
                  <c:v>2076.172</c:v>
                </c:pt>
                <c:pt idx="9549">
                  <c:v>2076.5619999999999</c:v>
                </c:pt>
                <c:pt idx="9550">
                  <c:v>2077.578</c:v>
                </c:pt>
                <c:pt idx="9551">
                  <c:v>2077.9690000000001</c:v>
                </c:pt>
                <c:pt idx="9552">
                  <c:v>2075.547</c:v>
                </c:pt>
                <c:pt idx="9553">
                  <c:v>2079.375</c:v>
                </c:pt>
                <c:pt idx="9554">
                  <c:v>2077.7339999999999</c:v>
                </c:pt>
                <c:pt idx="9555">
                  <c:v>2077.578</c:v>
                </c:pt>
                <c:pt idx="9556">
                  <c:v>2075.7809999999999</c:v>
                </c:pt>
                <c:pt idx="9557">
                  <c:v>2078.203</c:v>
                </c:pt>
                <c:pt idx="9558">
                  <c:v>2077.1869999999999</c:v>
                </c:pt>
                <c:pt idx="9559">
                  <c:v>2077.9690000000001</c:v>
                </c:pt>
                <c:pt idx="9560">
                  <c:v>2077.1869999999999</c:v>
                </c:pt>
                <c:pt idx="9561">
                  <c:v>2079.5309999999999</c:v>
                </c:pt>
                <c:pt idx="9562">
                  <c:v>2075.1559999999999</c:v>
                </c:pt>
                <c:pt idx="9563">
                  <c:v>2078.75</c:v>
                </c:pt>
                <c:pt idx="9564">
                  <c:v>2076.953</c:v>
                </c:pt>
                <c:pt idx="9565">
                  <c:v>2078.3589999999999</c:v>
                </c:pt>
                <c:pt idx="9566">
                  <c:v>2077.7339999999999</c:v>
                </c:pt>
                <c:pt idx="9567">
                  <c:v>2077.7339999999999</c:v>
                </c:pt>
                <c:pt idx="9568">
                  <c:v>2077.9690000000001</c:v>
                </c:pt>
                <c:pt idx="9569">
                  <c:v>2079.5309999999999</c:v>
                </c:pt>
                <c:pt idx="9570">
                  <c:v>2079.5309999999999</c:v>
                </c:pt>
                <c:pt idx="9571">
                  <c:v>2075.1559999999999</c:v>
                </c:pt>
                <c:pt idx="9572">
                  <c:v>2078.5940000000001</c:v>
                </c:pt>
                <c:pt idx="9573">
                  <c:v>2090.7809999999999</c:v>
                </c:pt>
                <c:pt idx="9574">
                  <c:v>2074.1410000000001</c:v>
                </c:pt>
                <c:pt idx="9575">
                  <c:v>2080.547</c:v>
                </c:pt>
                <c:pt idx="9576">
                  <c:v>2079.5309999999999</c:v>
                </c:pt>
                <c:pt idx="9577">
                  <c:v>2078.203</c:v>
                </c:pt>
                <c:pt idx="9578">
                  <c:v>2080.3910000000001</c:v>
                </c:pt>
                <c:pt idx="9579">
                  <c:v>2075.3910000000001</c:v>
                </c:pt>
                <c:pt idx="9580">
                  <c:v>2076.797</c:v>
                </c:pt>
                <c:pt idx="9581">
                  <c:v>2076.953</c:v>
                </c:pt>
                <c:pt idx="9582">
                  <c:v>2077.7339999999999</c:v>
                </c:pt>
                <c:pt idx="9583">
                  <c:v>2075.9369999999999</c:v>
                </c:pt>
                <c:pt idx="9584">
                  <c:v>2076.172</c:v>
                </c:pt>
                <c:pt idx="9585">
                  <c:v>2077.3440000000001</c:v>
                </c:pt>
                <c:pt idx="9586">
                  <c:v>2076.953</c:v>
                </c:pt>
                <c:pt idx="9587">
                  <c:v>2076.5619999999999</c:v>
                </c:pt>
                <c:pt idx="9588">
                  <c:v>2075.9369999999999</c:v>
                </c:pt>
                <c:pt idx="9589">
                  <c:v>2076.4059999999999</c:v>
                </c:pt>
                <c:pt idx="9590">
                  <c:v>2078.203</c:v>
                </c:pt>
                <c:pt idx="9591">
                  <c:v>2076.797</c:v>
                </c:pt>
                <c:pt idx="9592">
                  <c:v>2076.4059999999999</c:v>
                </c:pt>
                <c:pt idx="9593">
                  <c:v>2078.5940000000001</c:v>
                </c:pt>
                <c:pt idx="9594">
                  <c:v>2077.9690000000001</c:v>
                </c:pt>
                <c:pt idx="9595">
                  <c:v>2075.547</c:v>
                </c:pt>
                <c:pt idx="9596">
                  <c:v>2076.953</c:v>
                </c:pt>
                <c:pt idx="9597">
                  <c:v>2078.75</c:v>
                </c:pt>
                <c:pt idx="9598">
                  <c:v>2079.1410000000001</c:v>
                </c:pt>
                <c:pt idx="9599">
                  <c:v>2075.9369999999999</c:v>
                </c:pt>
                <c:pt idx="9600">
                  <c:v>2079.1410000000001</c:v>
                </c:pt>
                <c:pt idx="9601">
                  <c:v>2078.75</c:v>
                </c:pt>
                <c:pt idx="9602">
                  <c:v>2077.9690000000001</c:v>
                </c:pt>
                <c:pt idx="9603">
                  <c:v>2077.7339999999999</c:v>
                </c:pt>
                <c:pt idx="9604">
                  <c:v>2078.3589999999999</c:v>
                </c:pt>
                <c:pt idx="9605">
                  <c:v>2077.9690000000001</c:v>
                </c:pt>
                <c:pt idx="9606">
                  <c:v>2077.578</c:v>
                </c:pt>
                <c:pt idx="9607">
                  <c:v>2076.797</c:v>
                </c:pt>
                <c:pt idx="9608">
                  <c:v>2077.7339999999999</c:v>
                </c:pt>
                <c:pt idx="9609">
                  <c:v>2076.953</c:v>
                </c:pt>
                <c:pt idx="9610">
                  <c:v>2075.547</c:v>
                </c:pt>
                <c:pt idx="9611">
                  <c:v>2075.9369999999999</c:v>
                </c:pt>
                <c:pt idx="9612">
                  <c:v>2075.9369999999999</c:v>
                </c:pt>
                <c:pt idx="9613">
                  <c:v>2077.1869999999999</c:v>
                </c:pt>
                <c:pt idx="9614">
                  <c:v>2078.5940000000001</c:v>
                </c:pt>
                <c:pt idx="9615">
                  <c:v>2078.203</c:v>
                </c:pt>
                <c:pt idx="9616">
                  <c:v>2078.3589999999999</c:v>
                </c:pt>
                <c:pt idx="9617">
                  <c:v>2076.5619999999999</c:v>
                </c:pt>
                <c:pt idx="9618">
                  <c:v>2078.203</c:v>
                </c:pt>
                <c:pt idx="9619">
                  <c:v>2076.172</c:v>
                </c:pt>
                <c:pt idx="9620">
                  <c:v>2076.953</c:v>
                </c:pt>
                <c:pt idx="9621">
                  <c:v>2077.1869999999999</c:v>
                </c:pt>
                <c:pt idx="9622">
                  <c:v>2078.5940000000001</c:v>
                </c:pt>
                <c:pt idx="9623">
                  <c:v>2074.7660000000001</c:v>
                </c:pt>
                <c:pt idx="9624">
                  <c:v>2078.9839999999999</c:v>
                </c:pt>
                <c:pt idx="9625">
                  <c:v>2078.3589999999999</c:v>
                </c:pt>
                <c:pt idx="9626">
                  <c:v>2076.5619999999999</c:v>
                </c:pt>
                <c:pt idx="9627">
                  <c:v>2074.375</c:v>
                </c:pt>
                <c:pt idx="9628">
                  <c:v>2077.3440000000001</c:v>
                </c:pt>
                <c:pt idx="9629">
                  <c:v>2076.4059999999999</c:v>
                </c:pt>
                <c:pt idx="9630">
                  <c:v>2077.578</c:v>
                </c:pt>
                <c:pt idx="9631">
                  <c:v>2074.5309999999999</c:v>
                </c:pt>
                <c:pt idx="9632">
                  <c:v>2075.3910000000001</c:v>
                </c:pt>
                <c:pt idx="9633">
                  <c:v>2076.5619999999999</c:v>
                </c:pt>
                <c:pt idx="9634">
                  <c:v>2080.3910000000001</c:v>
                </c:pt>
                <c:pt idx="9635">
                  <c:v>2076.953</c:v>
                </c:pt>
                <c:pt idx="9636">
                  <c:v>2074.7660000000001</c:v>
                </c:pt>
                <c:pt idx="9637">
                  <c:v>2076.5619999999999</c:v>
                </c:pt>
                <c:pt idx="9638">
                  <c:v>2077.1869999999999</c:v>
                </c:pt>
                <c:pt idx="9639">
                  <c:v>2076.4059999999999</c:v>
                </c:pt>
                <c:pt idx="9640">
                  <c:v>2075.9369999999999</c:v>
                </c:pt>
                <c:pt idx="9641">
                  <c:v>2077.7339999999999</c:v>
                </c:pt>
                <c:pt idx="9642">
                  <c:v>2076.797</c:v>
                </c:pt>
                <c:pt idx="9643">
                  <c:v>2075.1559999999999</c:v>
                </c:pt>
                <c:pt idx="9644">
                  <c:v>2075.9369999999999</c:v>
                </c:pt>
                <c:pt idx="9645">
                  <c:v>2074.7660000000001</c:v>
                </c:pt>
                <c:pt idx="9646">
                  <c:v>2074.5309999999999</c:v>
                </c:pt>
                <c:pt idx="9647">
                  <c:v>2074.5309999999999</c:v>
                </c:pt>
                <c:pt idx="9648">
                  <c:v>2077.578</c:v>
                </c:pt>
                <c:pt idx="9649">
                  <c:v>2075.9369999999999</c:v>
                </c:pt>
                <c:pt idx="9650">
                  <c:v>2076.5619999999999</c:v>
                </c:pt>
                <c:pt idx="9651">
                  <c:v>2074.375</c:v>
                </c:pt>
                <c:pt idx="9652">
                  <c:v>2075.9369999999999</c:v>
                </c:pt>
                <c:pt idx="9653">
                  <c:v>2076.172</c:v>
                </c:pt>
                <c:pt idx="9654">
                  <c:v>2077.3440000000001</c:v>
                </c:pt>
                <c:pt idx="9655">
                  <c:v>2076.797</c:v>
                </c:pt>
                <c:pt idx="9656">
                  <c:v>2077.578</c:v>
                </c:pt>
                <c:pt idx="9657">
                  <c:v>2076.797</c:v>
                </c:pt>
                <c:pt idx="9658">
                  <c:v>2076.797</c:v>
                </c:pt>
                <c:pt idx="9659">
                  <c:v>2076.5619999999999</c:v>
                </c:pt>
                <c:pt idx="9660">
                  <c:v>2076.797</c:v>
                </c:pt>
                <c:pt idx="9661">
                  <c:v>2077.3440000000001</c:v>
                </c:pt>
                <c:pt idx="9662">
                  <c:v>2075.9369999999999</c:v>
                </c:pt>
                <c:pt idx="9663">
                  <c:v>2077.7339999999999</c:v>
                </c:pt>
                <c:pt idx="9664">
                  <c:v>2076.5619999999999</c:v>
                </c:pt>
                <c:pt idx="9665">
                  <c:v>2073.5940000000001</c:v>
                </c:pt>
                <c:pt idx="9666">
                  <c:v>2076.797</c:v>
                </c:pt>
                <c:pt idx="9667">
                  <c:v>2075.1559999999999</c:v>
                </c:pt>
                <c:pt idx="9668">
                  <c:v>2073.9839999999999</c:v>
                </c:pt>
                <c:pt idx="9669">
                  <c:v>2076.4059999999999</c:v>
                </c:pt>
                <c:pt idx="9670">
                  <c:v>2073.3589999999999</c:v>
                </c:pt>
                <c:pt idx="9671">
                  <c:v>2075.3910000000001</c:v>
                </c:pt>
                <c:pt idx="9672">
                  <c:v>2075.547</c:v>
                </c:pt>
                <c:pt idx="9673">
                  <c:v>2075</c:v>
                </c:pt>
                <c:pt idx="9674">
                  <c:v>2077.9690000000001</c:v>
                </c:pt>
                <c:pt idx="9675">
                  <c:v>2076.5619999999999</c:v>
                </c:pt>
                <c:pt idx="9676">
                  <c:v>2076.172</c:v>
                </c:pt>
                <c:pt idx="9677">
                  <c:v>2077.578</c:v>
                </c:pt>
                <c:pt idx="9678">
                  <c:v>2076.797</c:v>
                </c:pt>
                <c:pt idx="9679">
                  <c:v>2073.75</c:v>
                </c:pt>
                <c:pt idx="9680">
                  <c:v>2076.953</c:v>
                </c:pt>
                <c:pt idx="9681">
                  <c:v>2075.7809999999999</c:v>
                </c:pt>
                <c:pt idx="9682">
                  <c:v>2075</c:v>
                </c:pt>
                <c:pt idx="9683">
                  <c:v>2075.547</c:v>
                </c:pt>
                <c:pt idx="9684">
                  <c:v>2075.3910000000001</c:v>
                </c:pt>
                <c:pt idx="9685">
                  <c:v>2073.9839999999999</c:v>
                </c:pt>
                <c:pt idx="9686">
                  <c:v>2075.3910000000001</c:v>
                </c:pt>
                <c:pt idx="9687">
                  <c:v>2073.5940000000001</c:v>
                </c:pt>
                <c:pt idx="9688">
                  <c:v>2074.375</c:v>
                </c:pt>
                <c:pt idx="9689">
                  <c:v>2075.9369999999999</c:v>
                </c:pt>
                <c:pt idx="9690">
                  <c:v>2075</c:v>
                </c:pt>
                <c:pt idx="9691">
                  <c:v>2073.9839999999999</c:v>
                </c:pt>
                <c:pt idx="9692">
                  <c:v>2073.203</c:v>
                </c:pt>
                <c:pt idx="9693">
                  <c:v>2075.547</c:v>
                </c:pt>
                <c:pt idx="9694">
                  <c:v>2073.9839999999999</c:v>
                </c:pt>
                <c:pt idx="9695">
                  <c:v>2076.4059999999999</c:v>
                </c:pt>
                <c:pt idx="9696">
                  <c:v>2074.1410000000001</c:v>
                </c:pt>
                <c:pt idx="9697">
                  <c:v>2075</c:v>
                </c:pt>
                <c:pt idx="9698">
                  <c:v>2073.3589999999999</c:v>
                </c:pt>
                <c:pt idx="9699">
                  <c:v>2075.9369999999999</c:v>
                </c:pt>
                <c:pt idx="9700">
                  <c:v>2073.9839999999999</c:v>
                </c:pt>
                <c:pt idx="9701">
                  <c:v>2074.1410000000001</c:v>
                </c:pt>
                <c:pt idx="9702">
                  <c:v>2075.1559999999999</c:v>
                </c:pt>
                <c:pt idx="9703">
                  <c:v>2074.7660000000001</c:v>
                </c:pt>
                <c:pt idx="9704">
                  <c:v>2074.7660000000001</c:v>
                </c:pt>
                <c:pt idx="9705">
                  <c:v>2075</c:v>
                </c:pt>
                <c:pt idx="9706">
                  <c:v>2074.5309999999999</c:v>
                </c:pt>
                <c:pt idx="9707">
                  <c:v>2074.5309999999999</c:v>
                </c:pt>
                <c:pt idx="9708">
                  <c:v>2076.4059999999999</c:v>
                </c:pt>
                <c:pt idx="9709">
                  <c:v>2076.5619999999999</c:v>
                </c:pt>
                <c:pt idx="9710">
                  <c:v>2074.1410000000001</c:v>
                </c:pt>
                <c:pt idx="9711">
                  <c:v>2075.3910000000001</c:v>
                </c:pt>
                <c:pt idx="9712">
                  <c:v>2076.5619999999999</c:v>
                </c:pt>
                <c:pt idx="9713">
                  <c:v>2075.1559999999999</c:v>
                </c:pt>
                <c:pt idx="9714">
                  <c:v>2075.3910000000001</c:v>
                </c:pt>
                <c:pt idx="9715">
                  <c:v>2074.5309999999999</c:v>
                </c:pt>
                <c:pt idx="9716">
                  <c:v>2072.9690000000001</c:v>
                </c:pt>
                <c:pt idx="9717">
                  <c:v>2074.375</c:v>
                </c:pt>
                <c:pt idx="9718">
                  <c:v>2075.9369999999999</c:v>
                </c:pt>
                <c:pt idx="9719">
                  <c:v>2074.1410000000001</c:v>
                </c:pt>
                <c:pt idx="9720">
                  <c:v>2075.1559999999999</c:v>
                </c:pt>
                <c:pt idx="9721">
                  <c:v>2074.5309999999999</c:v>
                </c:pt>
                <c:pt idx="9722">
                  <c:v>2076.4059999999999</c:v>
                </c:pt>
                <c:pt idx="9723">
                  <c:v>2075.3910000000001</c:v>
                </c:pt>
                <c:pt idx="9724">
                  <c:v>2073.3589999999999</c:v>
                </c:pt>
                <c:pt idx="9725">
                  <c:v>2072.9690000000001</c:v>
                </c:pt>
                <c:pt idx="9726">
                  <c:v>2075.9369999999999</c:v>
                </c:pt>
                <c:pt idx="9727">
                  <c:v>2075</c:v>
                </c:pt>
                <c:pt idx="9728">
                  <c:v>2073.3589999999999</c:v>
                </c:pt>
                <c:pt idx="9729">
                  <c:v>2076.5619999999999</c:v>
                </c:pt>
                <c:pt idx="9730">
                  <c:v>2074.5309999999999</c:v>
                </c:pt>
                <c:pt idx="9731">
                  <c:v>2075.9369999999999</c:v>
                </c:pt>
                <c:pt idx="9732">
                  <c:v>2076.4059999999999</c:v>
                </c:pt>
                <c:pt idx="9733">
                  <c:v>2074.5309999999999</c:v>
                </c:pt>
                <c:pt idx="9734">
                  <c:v>2074.7660000000001</c:v>
                </c:pt>
                <c:pt idx="9735">
                  <c:v>2073.5940000000001</c:v>
                </c:pt>
                <c:pt idx="9736">
                  <c:v>2074.375</c:v>
                </c:pt>
                <c:pt idx="9737">
                  <c:v>2075</c:v>
                </c:pt>
                <c:pt idx="9738">
                  <c:v>2075.1559999999999</c:v>
                </c:pt>
                <c:pt idx="9739">
                  <c:v>2074.375</c:v>
                </c:pt>
                <c:pt idx="9740">
                  <c:v>2073.9839999999999</c:v>
                </c:pt>
                <c:pt idx="9741">
                  <c:v>2075.547</c:v>
                </c:pt>
                <c:pt idx="9742">
                  <c:v>2073.75</c:v>
                </c:pt>
                <c:pt idx="9743">
                  <c:v>2075.1559999999999</c:v>
                </c:pt>
                <c:pt idx="9744">
                  <c:v>2075.9369999999999</c:v>
                </c:pt>
                <c:pt idx="9745">
                  <c:v>2072.7339999999999</c:v>
                </c:pt>
                <c:pt idx="9746">
                  <c:v>2075</c:v>
                </c:pt>
                <c:pt idx="9747">
                  <c:v>2073.5940000000001</c:v>
                </c:pt>
                <c:pt idx="9748">
                  <c:v>2073.9839999999999</c:v>
                </c:pt>
                <c:pt idx="9749">
                  <c:v>2072.9690000000001</c:v>
                </c:pt>
                <c:pt idx="9750">
                  <c:v>2076.5619999999999</c:v>
                </c:pt>
                <c:pt idx="9751">
                  <c:v>2073.5940000000001</c:v>
                </c:pt>
                <c:pt idx="9752">
                  <c:v>2074.1410000000001</c:v>
                </c:pt>
                <c:pt idx="9753">
                  <c:v>2073.75</c:v>
                </c:pt>
                <c:pt idx="9754">
                  <c:v>2074.7660000000001</c:v>
                </c:pt>
                <c:pt idx="9755">
                  <c:v>2074.375</c:v>
                </c:pt>
                <c:pt idx="9756">
                  <c:v>2070.3910000000001</c:v>
                </c:pt>
                <c:pt idx="9757">
                  <c:v>2073.203</c:v>
                </c:pt>
                <c:pt idx="9758">
                  <c:v>2071.953</c:v>
                </c:pt>
                <c:pt idx="9759">
                  <c:v>2073.5940000000001</c:v>
                </c:pt>
                <c:pt idx="9760">
                  <c:v>2071.4059999999999</c:v>
                </c:pt>
                <c:pt idx="9761">
                  <c:v>2073.5940000000001</c:v>
                </c:pt>
                <c:pt idx="9762">
                  <c:v>2070.9369999999999</c:v>
                </c:pt>
                <c:pt idx="9763">
                  <c:v>2071.5619999999999</c:v>
                </c:pt>
                <c:pt idx="9764">
                  <c:v>2073.203</c:v>
                </c:pt>
                <c:pt idx="9765">
                  <c:v>2071.5619999999999</c:v>
                </c:pt>
                <c:pt idx="9766">
                  <c:v>2074.1410000000001</c:v>
                </c:pt>
                <c:pt idx="9767">
                  <c:v>2071.5619999999999</c:v>
                </c:pt>
                <c:pt idx="9768">
                  <c:v>2070.3910000000001</c:v>
                </c:pt>
                <c:pt idx="9769">
                  <c:v>2072.9690000000001</c:v>
                </c:pt>
                <c:pt idx="9770">
                  <c:v>2071.172</c:v>
                </c:pt>
                <c:pt idx="9771">
                  <c:v>2074.1410000000001</c:v>
                </c:pt>
                <c:pt idx="9772">
                  <c:v>2072.3440000000001</c:v>
                </c:pt>
                <c:pt idx="9773">
                  <c:v>2073.3589999999999</c:v>
                </c:pt>
                <c:pt idx="9774">
                  <c:v>2071.797</c:v>
                </c:pt>
                <c:pt idx="9775">
                  <c:v>2072.3440000000001</c:v>
                </c:pt>
                <c:pt idx="9776">
                  <c:v>2069.7660000000001</c:v>
                </c:pt>
                <c:pt idx="9777">
                  <c:v>2071.953</c:v>
                </c:pt>
                <c:pt idx="9778">
                  <c:v>2073.203</c:v>
                </c:pt>
                <c:pt idx="9779">
                  <c:v>2074.1410000000001</c:v>
                </c:pt>
                <c:pt idx="9780">
                  <c:v>2072.1869999999999</c:v>
                </c:pt>
                <c:pt idx="9781">
                  <c:v>2071.953</c:v>
                </c:pt>
                <c:pt idx="9782">
                  <c:v>2070.7809999999999</c:v>
                </c:pt>
                <c:pt idx="9783">
                  <c:v>2071.5619999999999</c:v>
                </c:pt>
                <c:pt idx="9784">
                  <c:v>2070</c:v>
                </c:pt>
                <c:pt idx="9785">
                  <c:v>2071.4059999999999</c:v>
                </c:pt>
                <c:pt idx="9786">
                  <c:v>2072.1869999999999</c:v>
                </c:pt>
                <c:pt idx="9787">
                  <c:v>2072.1869999999999</c:v>
                </c:pt>
                <c:pt idx="9788">
                  <c:v>2073.203</c:v>
                </c:pt>
                <c:pt idx="9789">
                  <c:v>2073.5940000000001</c:v>
                </c:pt>
                <c:pt idx="9790">
                  <c:v>2071.5619999999999</c:v>
                </c:pt>
                <c:pt idx="9791">
                  <c:v>2074.5309999999999</c:v>
                </c:pt>
                <c:pt idx="9792">
                  <c:v>2073.203</c:v>
                </c:pt>
                <c:pt idx="9793">
                  <c:v>2075.1559999999999</c:v>
                </c:pt>
                <c:pt idx="9794">
                  <c:v>2071.953</c:v>
                </c:pt>
                <c:pt idx="9795">
                  <c:v>2070</c:v>
                </c:pt>
                <c:pt idx="9796">
                  <c:v>2073.3589999999999</c:v>
                </c:pt>
                <c:pt idx="9797">
                  <c:v>2071.797</c:v>
                </c:pt>
                <c:pt idx="9798">
                  <c:v>2075</c:v>
                </c:pt>
                <c:pt idx="9799">
                  <c:v>2073.9839999999999</c:v>
                </c:pt>
                <c:pt idx="9800">
                  <c:v>2073.9839999999999</c:v>
                </c:pt>
                <c:pt idx="9801">
                  <c:v>2072.9690000000001</c:v>
                </c:pt>
                <c:pt idx="9802">
                  <c:v>2072.3440000000001</c:v>
                </c:pt>
                <c:pt idx="9803">
                  <c:v>2073.9839999999999</c:v>
                </c:pt>
                <c:pt idx="9804">
                  <c:v>2071.4059999999999</c:v>
                </c:pt>
                <c:pt idx="9805">
                  <c:v>2074.375</c:v>
                </c:pt>
                <c:pt idx="9806">
                  <c:v>2070.9369999999999</c:v>
                </c:pt>
                <c:pt idx="9807">
                  <c:v>2072.7339999999999</c:v>
                </c:pt>
                <c:pt idx="9808">
                  <c:v>2072.7339999999999</c:v>
                </c:pt>
                <c:pt idx="9809">
                  <c:v>2074.7660000000001</c:v>
                </c:pt>
                <c:pt idx="9810">
                  <c:v>2072.3440000000001</c:v>
                </c:pt>
                <c:pt idx="9811">
                  <c:v>2072.3440000000001</c:v>
                </c:pt>
                <c:pt idx="9812">
                  <c:v>2073.3589999999999</c:v>
                </c:pt>
                <c:pt idx="9813">
                  <c:v>2072.1869999999999</c:v>
                </c:pt>
                <c:pt idx="9814">
                  <c:v>2072.9690000000001</c:v>
                </c:pt>
                <c:pt idx="9815">
                  <c:v>2073.3589999999999</c:v>
                </c:pt>
                <c:pt idx="9816">
                  <c:v>2074.1410000000001</c:v>
                </c:pt>
                <c:pt idx="9817">
                  <c:v>2070.547</c:v>
                </c:pt>
                <c:pt idx="9818">
                  <c:v>2075.1559999999999</c:v>
                </c:pt>
                <c:pt idx="9819">
                  <c:v>2072.1869999999999</c:v>
                </c:pt>
                <c:pt idx="9820">
                  <c:v>2074.375</c:v>
                </c:pt>
                <c:pt idx="9821">
                  <c:v>2072.578</c:v>
                </c:pt>
                <c:pt idx="9822">
                  <c:v>2071.953</c:v>
                </c:pt>
                <c:pt idx="9823">
                  <c:v>2069.5309999999999</c:v>
                </c:pt>
                <c:pt idx="9824">
                  <c:v>2073.75</c:v>
                </c:pt>
                <c:pt idx="9825">
                  <c:v>2071.4059999999999</c:v>
                </c:pt>
                <c:pt idx="9826">
                  <c:v>2073.9839999999999</c:v>
                </c:pt>
                <c:pt idx="9827">
                  <c:v>2072.3440000000001</c:v>
                </c:pt>
                <c:pt idx="9828">
                  <c:v>2073.5940000000001</c:v>
                </c:pt>
                <c:pt idx="9829">
                  <c:v>2072.1869999999999</c:v>
                </c:pt>
                <c:pt idx="9830">
                  <c:v>2073.9839999999999</c:v>
                </c:pt>
                <c:pt idx="9831">
                  <c:v>2072.3440000000001</c:v>
                </c:pt>
                <c:pt idx="9832">
                  <c:v>2072.9690000000001</c:v>
                </c:pt>
                <c:pt idx="9833">
                  <c:v>2070.3910000000001</c:v>
                </c:pt>
                <c:pt idx="9834">
                  <c:v>2070.7809999999999</c:v>
                </c:pt>
                <c:pt idx="9835">
                  <c:v>2070.1559999999999</c:v>
                </c:pt>
                <c:pt idx="9836">
                  <c:v>2072.1869999999999</c:v>
                </c:pt>
                <c:pt idx="9837">
                  <c:v>2068.9839999999999</c:v>
                </c:pt>
                <c:pt idx="9838">
                  <c:v>2068.9839999999999</c:v>
                </c:pt>
                <c:pt idx="9839">
                  <c:v>2070.7809999999999</c:v>
                </c:pt>
                <c:pt idx="9840">
                  <c:v>2072.1869999999999</c:v>
                </c:pt>
                <c:pt idx="9841">
                  <c:v>2070.3910000000001</c:v>
                </c:pt>
                <c:pt idx="9842">
                  <c:v>2071.4059999999999</c:v>
                </c:pt>
                <c:pt idx="9843">
                  <c:v>2071.172</c:v>
                </c:pt>
                <c:pt idx="9844">
                  <c:v>2070.9369999999999</c:v>
                </c:pt>
                <c:pt idx="9845">
                  <c:v>2070.1559999999999</c:v>
                </c:pt>
                <c:pt idx="9846">
                  <c:v>2070</c:v>
                </c:pt>
                <c:pt idx="9847">
                  <c:v>2068.75</c:v>
                </c:pt>
                <c:pt idx="9848">
                  <c:v>2070.7809999999999</c:v>
                </c:pt>
                <c:pt idx="9849">
                  <c:v>2070</c:v>
                </c:pt>
                <c:pt idx="9850">
                  <c:v>2069.7660000000001</c:v>
                </c:pt>
                <c:pt idx="9851">
                  <c:v>2070.1559999999999</c:v>
                </c:pt>
                <c:pt idx="9852">
                  <c:v>2068.203</c:v>
                </c:pt>
                <c:pt idx="9853">
                  <c:v>2069.7660000000001</c:v>
                </c:pt>
                <c:pt idx="9854">
                  <c:v>2070.547</c:v>
                </c:pt>
                <c:pt idx="9855">
                  <c:v>2068.75</c:v>
                </c:pt>
                <c:pt idx="9856">
                  <c:v>2068.3589999999999</c:v>
                </c:pt>
                <c:pt idx="9857">
                  <c:v>2070.7809999999999</c:v>
                </c:pt>
                <c:pt idx="9858">
                  <c:v>2069.1410000000001</c:v>
                </c:pt>
                <c:pt idx="9859">
                  <c:v>2068.203</c:v>
                </c:pt>
                <c:pt idx="9860">
                  <c:v>2069.1410000000001</c:v>
                </c:pt>
                <c:pt idx="9861">
                  <c:v>2068.75</c:v>
                </c:pt>
                <c:pt idx="9862">
                  <c:v>2068.3589999999999</c:v>
                </c:pt>
                <c:pt idx="9863">
                  <c:v>2068.203</c:v>
                </c:pt>
                <c:pt idx="9864">
                  <c:v>2067.7339999999999</c:v>
                </c:pt>
                <c:pt idx="9865">
                  <c:v>2070.9369999999999</c:v>
                </c:pt>
                <c:pt idx="9866">
                  <c:v>2067.578</c:v>
                </c:pt>
                <c:pt idx="9867">
                  <c:v>2067.7339999999999</c:v>
                </c:pt>
                <c:pt idx="9868">
                  <c:v>2069.1410000000001</c:v>
                </c:pt>
                <c:pt idx="9869">
                  <c:v>2068.75</c:v>
                </c:pt>
                <c:pt idx="9870">
                  <c:v>2069.1410000000001</c:v>
                </c:pt>
                <c:pt idx="9871">
                  <c:v>2066.797</c:v>
                </c:pt>
                <c:pt idx="9872">
                  <c:v>2067.9690000000001</c:v>
                </c:pt>
                <c:pt idx="9873">
                  <c:v>2067.9690000000001</c:v>
                </c:pt>
                <c:pt idx="9874">
                  <c:v>2068.75</c:v>
                </c:pt>
                <c:pt idx="9875">
                  <c:v>2067.9690000000001</c:v>
                </c:pt>
                <c:pt idx="9876">
                  <c:v>2068.9839999999999</c:v>
                </c:pt>
                <c:pt idx="9877">
                  <c:v>2069.5309999999999</c:v>
                </c:pt>
                <c:pt idx="9878">
                  <c:v>2069.7660000000001</c:v>
                </c:pt>
                <c:pt idx="9879">
                  <c:v>2068.203</c:v>
                </c:pt>
                <c:pt idx="9880">
                  <c:v>2068.75</c:v>
                </c:pt>
                <c:pt idx="9881">
                  <c:v>2070.1559999999999</c:v>
                </c:pt>
                <c:pt idx="9882">
                  <c:v>2071.5619999999999</c:v>
                </c:pt>
                <c:pt idx="9883">
                  <c:v>2070.547</c:v>
                </c:pt>
                <c:pt idx="9884">
                  <c:v>2075.7809999999999</c:v>
                </c:pt>
                <c:pt idx="9885">
                  <c:v>2074.7660000000001</c:v>
                </c:pt>
                <c:pt idx="9886">
                  <c:v>2072.3440000000001</c:v>
                </c:pt>
                <c:pt idx="9887">
                  <c:v>2067.9690000000001</c:v>
                </c:pt>
                <c:pt idx="9888">
                  <c:v>2070.547</c:v>
                </c:pt>
                <c:pt idx="9889">
                  <c:v>2072.9690000000001</c:v>
                </c:pt>
                <c:pt idx="9890">
                  <c:v>2072.1869999999999</c:v>
                </c:pt>
                <c:pt idx="9891">
                  <c:v>2074.375</c:v>
                </c:pt>
                <c:pt idx="9892">
                  <c:v>2070</c:v>
                </c:pt>
                <c:pt idx="9893">
                  <c:v>2070.1559999999999</c:v>
                </c:pt>
                <c:pt idx="9894">
                  <c:v>2068.9839999999999</c:v>
                </c:pt>
                <c:pt idx="9895">
                  <c:v>2070.9369999999999</c:v>
                </c:pt>
                <c:pt idx="9896">
                  <c:v>2069.1410000000001</c:v>
                </c:pt>
                <c:pt idx="9897">
                  <c:v>2066.797</c:v>
                </c:pt>
                <c:pt idx="9898">
                  <c:v>2067.1869999999999</c:v>
                </c:pt>
                <c:pt idx="9899">
                  <c:v>2069.375</c:v>
                </c:pt>
                <c:pt idx="9900">
                  <c:v>2068.3589999999999</c:v>
                </c:pt>
                <c:pt idx="9901">
                  <c:v>2066.797</c:v>
                </c:pt>
                <c:pt idx="9902">
                  <c:v>2070.1559999999999</c:v>
                </c:pt>
                <c:pt idx="9903">
                  <c:v>2072.578</c:v>
                </c:pt>
                <c:pt idx="9904">
                  <c:v>2069.7660000000001</c:v>
                </c:pt>
                <c:pt idx="9905">
                  <c:v>2069.5309999999999</c:v>
                </c:pt>
                <c:pt idx="9906">
                  <c:v>2071.5619999999999</c:v>
                </c:pt>
                <c:pt idx="9907">
                  <c:v>2068.75</c:v>
                </c:pt>
                <c:pt idx="9908">
                  <c:v>2071.5619999999999</c:v>
                </c:pt>
                <c:pt idx="9909">
                  <c:v>2071.953</c:v>
                </c:pt>
                <c:pt idx="9910">
                  <c:v>2070.9369999999999</c:v>
                </c:pt>
                <c:pt idx="9911">
                  <c:v>2070.9369999999999</c:v>
                </c:pt>
                <c:pt idx="9912">
                  <c:v>2069.375</c:v>
                </c:pt>
                <c:pt idx="9913">
                  <c:v>2068.75</c:v>
                </c:pt>
                <c:pt idx="9914">
                  <c:v>2069.1410000000001</c:v>
                </c:pt>
                <c:pt idx="9915">
                  <c:v>2069.375</c:v>
                </c:pt>
                <c:pt idx="9916">
                  <c:v>2069.5309999999999</c:v>
                </c:pt>
                <c:pt idx="9917">
                  <c:v>2068.9839999999999</c:v>
                </c:pt>
                <c:pt idx="9918">
                  <c:v>2067.3440000000001</c:v>
                </c:pt>
                <c:pt idx="9919">
                  <c:v>2070.7809999999999</c:v>
                </c:pt>
                <c:pt idx="9920">
                  <c:v>2070</c:v>
                </c:pt>
                <c:pt idx="9921">
                  <c:v>2071.172</c:v>
                </c:pt>
                <c:pt idx="9922">
                  <c:v>2068.3589999999999</c:v>
                </c:pt>
                <c:pt idx="9923">
                  <c:v>2067.9690000000001</c:v>
                </c:pt>
                <c:pt idx="9924">
                  <c:v>2070.7809999999999</c:v>
                </c:pt>
                <c:pt idx="9925">
                  <c:v>2070.3910000000001</c:v>
                </c:pt>
                <c:pt idx="9926">
                  <c:v>2069.1410000000001</c:v>
                </c:pt>
                <c:pt idx="9927">
                  <c:v>2071.172</c:v>
                </c:pt>
                <c:pt idx="9928">
                  <c:v>2065.547</c:v>
                </c:pt>
                <c:pt idx="9929">
                  <c:v>2069.375</c:v>
                </c:pt>
                <c:pt idx="9930">
                  <c:v>2069.1410000000001</c:v>
                </c:pt>
                <c:pt idx="9931">
                  <c:v>2068.5940000000001</c:v>
                </c:pt>
                <c:pt idx="9932">
                  <c:v>2070.3910000000001</c:v>
                </c:pt>
                <c:pt idx="9933">
                  <c:v>2069.375</c:v>
                </c:pt>
                <c:pt idx="9934">
                  <c:v>2070.3910000000001</c:v>
                </c:pt>
                <c:pt idx="9935">
                  <c:v>2069.5309999999999</c:v>
                </c:pt>
                <c:pt idx="9936">
                  <c:v>2067.578</c:v>
                </c:pt>
                <c:pt idx="9937">
                  <c:v>2067.578</c:v>
                </c:pt>
                <c:pt idx="9938">
                  <c:v>2067.9690000000001</c:v>
                </c:pt>
                <c:pt idx="9939">
                  <c:v>2070.547</c:v>
                </c:pt>
                <c:pt idx="9940">
                  <c:v>2071.172</c:v>
                </c:pt>
                <c:pt idx="9941">
                  <c:v>2070.3910000000001</c:v>
                </c:pt>
                <c:pt idx="9942">
                  <c:v>2070.547</c:v>
                </c:pt>
                <c:pt idx="9943">
                  <c:v>2070.547</c:v>
                </c:pt>
                <c:pt idx="9944">
                  <c:v>2068.203</c:v>
                </c:pt>
                <c:pt idx="9945">
                  <c:v>2068.9839999999999</c:v>
                </c:pt>
                <c:pt idx="9946">
                  <c:v>2070</c:v>
                </c:pt>
                <c:pt idx="9947">
                  <c:v>2068.203</c:v>
                </c:pt>
                <c:pt idx="9948">
                  <c:v>2071.5619999999999</c:v>
                </c:pt>
                <c:pt idx="9949">
                  <c:v>2068.75</c:v>
                </c:pt>
                <c:pt idx="9950">
                  <c:v>2067.1869999999999</c:v>
                </c:pt>
                <c:pt idx="9951">
                  <c:v>2071.4059999999999</c:v>
                </c:pt>
                <c:pt idx="9952">
                  <c:v>2067.9690000000001</c:v>
                </c:pt>
                <c:pt idx="9953">
                  <c:v>2071.5619999999999</c:v>
                </c:pt>
                <c:pt idx="9954">
                  <c:v>2068.75</c:v>
                </c:pt>
                <c:pt idx="9955">
                  <c:v>2070.1559999999999</c:v>
                </c:pt>
                <c:pt idx="9956">
                  <c:v>2070.547</c:v>
                </c:pt>
                <c:pt idx="9957">
                  <c:v>2066.797</c:v>
                </c:pt>
                <c:pt idx="9958">
                  <c:v>2069.375</c:v>
                </c:pt>
                <c:pt idx="9959">
                  <c:v>2069.375</c:v>
                </c:pt>
                <c:pt idx="9960">
                  <c:v>2069.7660000000001</c:v>
                </c:pt>
                <c:pt idx="9961">
                  <c:v>2069.1410000000001</c:v>
                </c:pt>
                <c:pt idx="9962">
                  <c:v>2070.1559999999999</c:v>
                </c:pt>
                <c:pt idx="9963">
                  <c:v>2069.5309999999999</c:v>
                </c:pt>
                <c:pt idx="9964">
                  <c:v>2069.375</c:v>
                </c:pt>
                <c:pt idx="9965">
                  <c:v>2069.1410000000001</c:v>
                </c:pt>
                <c:pt idx="9966">
                  <c:v>2068.75</c:v>
                </c:pt>
                <c:pt idx="9967">
                  <c:v>2069.7660000000001</c:v>
                </c:pt>
                <c:pt idx="9968">
                  <c:v>2068.75</c:v>
                </c:pt>
                <c:pt idx="9969">
                  <c:v>2068.3589999999999</c:v>
                </c:pt>
                <c:pt idx="9970">
                  <c:v>2068.9839999999999</c:v>
                </c:pt>
                <c:pt idx="9971">
                  <c:v>2068.3589999999999</c:v>
                </c:pt>
                <c:pt idx="9972">
                  <c:v>2070.3910000000001</c:v>
                </c:pt>
                <c:pt idx="9973">
                  <c:v>2069.1410000000001</c:v>
                </c:pt>
                <c:pt idx="9974">
                  <c:v>2068.3589999999999</c:v>
                </c:pt>
                <c:pt idx="9975">
                  <c:v>2070.3910000000001</c:v>
                </c:pt>
                <c:pt idx="9976">
                  <c:v>2068.9839999999999</c:v>
                </c:pt>
                <c:pt idx="9977">
                  <c:v>2068.3589999999999</c:v>
                </c:pt>
                <c:pt idx="9978">
                  <c:v>2068.9839999999999</c:v>
                </c:pt>
                <c:pt idx="9979">
                  <c:v>2070</c:v>
                </c:pt>
                <c:pt idx="9980">
                  <c:v>2069.7660000000001</c:v>
                </c:pt>
                <c:pt idx="9981">
                  <c:v>2067.9690000000001</c:v>
                </c:pt>
                <c:pt idx="9982">
                  <c:v>2070</c:v>
                </c:pt>
                <c:pt idx="9983">
                  <c:v>2070.3910000000001</c:v>
                </c:pt>
                <c:pt idx="9984">
                  <c:v>2070.7809999999999</c:v>
                </c:pt>
                <c:pt idx="9985">
                  <c:v>2068.9839999999999</c:v>
                </c:pt>
                <c:pt idx="9986">
                  <c:v>2068.9839999999999</c:v>
                </c:pt>
                <c:pt idx="9987">
                  <c:v>2068.5940000000001</c:v>
                </c:pt>
                <c:pt idx="9988">
                  <c:v>2070.3910000000001</c:v>
                </c:pt>
                <c:pt idx="9989">
                  <c:v>2067.7339999999999</c:v>
                </c:pt>
                <c:pt idx="9990">
                  <c:v>2068.75</c:v>
                </c:pt>
                <c:pt idx="9991">
                  <c:v>2067.578</c:v>
                </c:pt>
                <c:pt idx="9992">
                  <c:v>2070.1559999999999</c:v>
                </c:pt>
                <c:pt idx="9993">
                  <c:v>2067.3440000000001</c:v>
                </c:pt>
                <c:pt idx="9994">
                  <c:v>2068.5940000000001</c:v>
                </c:pt>
                <c:pt idx="9995">
                  <c:v>2067.3440000000001</c:v>
                </c:pt>
                <c:pt idx="9996">
                  <c:v>2067.7339999999999</c:v>
                </c:pt>
                <c:pt idx="9997">
                  <c:v>2067.9690000000001</c:v>
                </c:pt>
                <c:pt idx="9998">
                  <c:v>2068.5940000000001</c:v>
                </c:pt>
                <c:pt idx="9999">
                  <c:v>2068.3589999999999</c:v>
                </c:pt>
                <c:pt idx="10000">
                  <c:v>2069.5309999999999</c:v>
                </c:pt>
                <c:pt idx="10001">
                  <c:v>2066.953</c:v>
                </c:pt>
                <c:pt idx="10002">
                  <c:v>2067.9690000000001</c:v>
                </c:pt>
                <c:pt idx="10003">
                  <c:v>2068.3589999999999</c:v>
                </c:pt>
                <c:pt idx="10004">
                  <c:v>2068.75</c:v>
                </c:pt>
                <c:pt idx="10005">
                  <c:v>2070.547</c:v>
                </c:pt>
                <c:pt idx="10006">
                  <c:v>2066.797</c:v>
                </c:pt>
                <c:pt idx="10007">
                  <c:v>2066.172</c:v>
                </c:pt>
                <c:pt idx="10008">
                  <c:v>2069.375</c:v>
                </c:pt>
                <c:pt idx="10009">
                  <c:v>2067.9690000000001</c:v>
                </c:pt>
                <c:pt idx="10010">
                  <c:v>2069.1410000000001</c:v>
                </c:pt>
                <c:pt idx="10011">
                  <c:v>2069.375</c:v>
                </c:pt>
                <c:pt idx="10012">
                  <c:v>2067.9690000000001</c:v>
                </c:pt>
                <c:pt idx="10013">
                  <c:v>2070</c:v>
                </c:pt>
                <c:pt idx="10014">
                  <c:v>2068.3589999999999</c:v>
                </c:pt>
                <c:pt idx="10015">
                  <c:v>2068.3589999999999</c:v>
                </c:pt>
                <c:pt idx="10016">
                  <c:v>2066.172</c:v>
                </c:pt>
                <c:pt idx="10017">
                  <c:v>2067.7339999999999</c:v>
                </c:pt>
                <c:pt idx="10018">
                  <c:v>2069.5309999999999</c:v>
                </c:pt>
                <c:pt idx="10019">
                  <c:v>2068.9839999999999</c:v>
                </c:pt>
                <c:pt idx="10020">
                  <c:v>2071.4059999999999</c:v>
                </c:pt>
                <c:pt idx="10021">
                  <c:v>2071.172</c:v>
                </c:pt>
                <c:pt idx="10022">
                  <c:v>2069.375</c:v>
                </c:pt>
                <c:pt idx="10023">
                  <c:v>2067.3440000000001</c:v>
                </c:pt>
                <c:pt idx="10024">
                  <c:v>2069.375</c:v>
                </c:pt>
                <c:pt idx="10025">
                  <c:v>2070.547</c:v>
                </c:pt>
                <c:pt idx="10026">
                  <c:v>2068.9839999999999</c:v>
                </c:pt>
                <c:pt idx="10027">
                  <c:v>2070.547</c:v>
                </c:pt>
                <c:pt idx="10028">
                  <c:v>2070.1559999999999</c:v>
                </c:pt>
                <c:pt idx="10029">
                  <c:v>2069.5309999999999</c:v>
                </c:pt>
                <c:pt idx="10030">
                  <c:v>2069.5309999999999</c:v>
                </c:pt>
                <c:pt idx="10031">
                  <c:v>2068.203</c:v>
                </c:pt>
                <c:pt idx="10032">
                  <c:v>2070.3910000000001</c:v>
                </c:pt>
                <c:pt idx="10033">
                  <c:v>2073.9839999999999</c:v>
                </c:pt>
                <c:pt idx="10034">
                  <c:v>2070.9369999999999</c:v>
                </c:pt>
                <c:pt idx="10035">
                  <c:v>2073.3589999999999</c:v>
                </c:pt>
                <c:pt idx="10036">
                  <c:v>2073.203</c:v>
                </c:pt>
                <c:pt idx="10037">
                  <c:v>2073.9839999999999</c:v>
                </c:pt>
                <c:pt idx="10038">
                  <c:v>2074.1410000000001</c:v>
                </c:pt>
                <c:pt idx="10039">
                  <c:v>2072.578</c:v>
                </c:pt>
                <c:pt idx="10040">
                  <c:v>2074.1410000000001</c:v>
                </c:pt>
                <c:pt idx="10041">
                  <c:v>2073.9839999999999</c:v>
                </c:pt>
                <c:pt idx="10042">
                  <c:v>2071.953</c:v>
                </c:pt>
                <c:pt idx="10043">
                  <c:v>2071.797</c:v>
                </c:pt>
                <c:pt idx="10044">
                  <c:v>2072.3440000000001</c:v>
                </c:pt>
                <c:pt idx="10045">
                  <c:v>2072.3440000000001</c:v>
                </c:pt>
                <c:pt idx="10046">
                  <c:v>2071.953</c:v>
                </c:pt>
                <c:pt idx="10047">
                  <c:v>2069.1410000000001</c:v>
                </c:pt>
                <c:pt idx="10048">
                  <c:v>2071.5619999999999</c:v>
                </c:pt>
                <c:pt idx="10049">
                  <c:v>2073.203</c:v>
                </c:pt>
                <c:pt idx="10050">
                  <c:v>2073.203</c:v>
                </c:pt>
                <c:pt idx="10051">
                  <c:v>2071.4059999999999</c:v>
                </c:pt>
                <c:pt idx="10052">
                  <c:v>2072.3440000000001</c:v>
                </c:pt>
                <c:pt idx="10053">
                  <c:v>2072.7339999999999</c:v>
                </c:pt>
                <c:pt idx="10054">
                  <c:v>2072.1869999999999</c:v>
                </c:pt>
                <c:pt idx="10055">
                  <c:v>2072.3440000000001</c:v>
                </c:pt>
                <c:pt idx="10056">
                  <c:v>2069.7660000000001</c:v>
                </c:pt>
                <c:pt idx="10057">
                  <c:v>2070.7809999999999</c:v>
                </c:pt>
                <c:pt idx="10058">
                  <c:v>2072.3440000000001</c:v>
                </c:pt>
                <c:pt idx="10059">
                  <c:v>2071.4059999999999</c:v>
                </c:pt>
                <c:pt idx="10060">
                  <c:v>2070.1559999999999</c:v>
                </c:pt>
                <c:pt idx="10061">
                  <c:v>2071.797</c:v>
                </c:pt>
                <c:pt idx="10062">
                  <c:v>2070.9369999999999</c:v>
                </c:pt>
                <c:pt idx="10063">
                  <c:v>2070.9369999999999</c:v>
                </c:pt>
                <c:pt idx="10064">
                  <c:v>2068.3589999999999</c:v>
                </c:pt>
                <c:pt idx="10065">
                  <c:v>2069.5309999999999</c:v>
                </c:pt>
                <c:pt idx="10066">
                  <c:v>2070.9369999999999</c:v>
                </c:pt>
                <c:pt idx="10067">
                  <c:v>2070.9369999999999</c:v>
                </c:pt>
                <c:pt idx="10068">
                  <c:v>2069.1410000000001</c:v>
                </c:pt>
                <c:pt idx="10069">
                  <c:v>2070</c:v>
                </c:pt>
                <c:pt idx="10070">
                  <c:v>2071.4059999999999</c:v>
                </c:pt>
                <c:pt idx="10071">
                  <c:v>2068.203</c:v>
                </c:pt>
                <c:pt idx="10072">
                  <c:v>2069.5309999999999</c:v>
                </c:pt>
                <c:pt idx="10073">
                  <c:v>2068.75</c:v>
                </c:pt>
                <c:pt idx="10074">
                  <c:v>2069.1410000000001</c:v>
                </c:pt>
                <c:pt idx="10075">
                  <c:v>2067.1869999999999</c:v>
                </c:pt>
                <c:pt idx="10076">
                  <c:v>2068.5940000000001</c:v>
                </c:pt>
                <c:pt idx="10077">
                  <c:v>2066.5619999999999</c:v>
                </c:pt>
                <c:pt idx="10078">
                  <c:v>2068.5940000000001</c:v>
                </c:pt>
                <c:pt idx="10079">
                  <c:v>2069.1410000000001</c:v>
                </c:pt>
                <c:pt idx="10080">
                  <c:v>2069.1410000000001</c:v>
                </c:pt>
                <c:pt idx="10081">
                  <c:v>2069.1410000000001</c:v>
                </c:pt>
                <c:pt idx="10082">
                  <c:v>2069.1410000000001</c:v>
                </c:pt>
                <c:pt idx="10083">
                  <c:v>2068.3589999999999</c:v>
                </c:pt>
                <c:pt idx="10084">
                  <c:v>2069.7660000000001</c:v>
                </c:pt>
                <c:pt idx="10085">
                  <c:v>2068.3589999999999</c:v>
                </c:pt>
                <c:pt idx="10086">
                  <c:v>2070</c:v>
                </c:pt>
                <c:pt idx="10087">
                  <c:v>2070.3910000000001</c:v>
                </c:pt>
                <c:pt idx="10088">
                  <c:v>2068.5940000000001</c:v>
                </c:pt>
                <c:pt idx="10089">
                  <c:v>2068.5940000000001</c:v>
                </c:pt>
                <c:pt idx="10090">
                  <c:v>2068.9839999999999</c:v>
                </c:pt>
                <c:pt idx="10091">
                  <c:v>2069.5309999999999</c:v>
                </c:pt>
                <c:pt idx="10092">
                  <c:v>2070</c:v>
                </c:pt>
                <c:pt idx="10093">
                  <c:v>2068.75</c:v>
                </c:pt>
                <c:pt idx="10094">
                  <c:v>2067.1869999999999</c:v>
                </c:pt>
                <c:pt idx="10095">
                  <c:v>2068.5940000000001</c:v>
                </c:pt>
                <c:pt idx="10096">
                  <c:v>2069.7660000000001</c:v>
                </c:pt>
                <c:pt idx="10097">
                  <c:v>2068.9839999999999</c:v>
                </c:pt>
                <c:pt idx="10098">
                  <c:v>2065.3910000000001</c:v>
                </c:pt>
                <c:pt idx="10099">
                  <c:v>2067.7339999999999</c:v>
                </c:pt>
                <c:pt idx="10100">
                  <c:v>2068.75</c:v>
                </c:pt>
                <c:pt idx="10101">
                  <c:v>2067.7339999999999</c:v>
                </c:pt>
                <c:pt idx="10102">
                  <c:v>2068.75</c:v>
                </c:pt>
                <c:pt idx="10103">
                  <c:v>2070.547</c:v>
                </c:pt>
                <c:pt idx="10104">
                  <c:v>2068.203</c:v>
                </c:pt>
                <c:pt idx="10105">
                  <c:v>2068.203</c:v>
                </c:pt>
                <c:pt idx="10106">
                  <c:v>2066.172</c:v>
                </c:pt>
                <c:pt idx="10107">
                  <c:v>2068.75</c:v>
                </c:pt>
                <c:pt idx="10108">
                  <c:v>2067.9690000000001</c:v>
                </c:pt>
                <c:pt idx="10109">
                  <c:v>2069.1410000000001</c:v>
                </c:pt>
                <c:pt idx="10110">
                  <c:v>2067.3440000000001</c:v>
                </c:pt>
                <c:pt idx="10111">
                  <c:v>2069.7660000000001</c:v>
                </c:pt>
                <c:pt idx="10112">
                  <c:v>2068.3589999999999</c:v>
                </c:pt>
                <c:pt idx="10113">
                  <c:v>2068.5940000000001</c:v>
                </c:pt>
                <c:pt idx="10114">
                  <c:v>2068.203</c:v>
                </c:pt>
                <c:pt idx="10115">
                  <c:v>2067.7339999999999</c:v>
                </c:pt>
                <c:pt idx="10116">
                  <c:v>2071.5619999999999</c:v>
                </c:pt>
                <c:pt idx="10117">
                  <c:v>2074.7660000000001</c:v>
                </c:pt>
                <c:pt idx="10118">
                  <c:v>2071.5619999999999</c:v>
                </c:pt>
                <c:pt idx="10119">
                  <c:v>2072.578</c:v>
                </c:pt>
                <c:pt idx="10120">
                  <c:v>2074.375</c:v>
                </c:pt>
                <c:pt idx="10121">
                  <c:v>2071.797</c:v>
                </c:pt>
                <c:pt idx="10122">
                  <c:v>2071.5619999999999</c:v>
                </c:pt>
                <c:pt idx="10123">
                  <c:v>2072.9690000000001</c:v>
                </c:pt>
                <c:pt idx="10124">
                  <c:v>2073.9839999999999</c:v>
                </c:pt>
                <c:pt idx="10125">
                  <c:v>2073.3589999999999</c:v>
                </c:pt>
                <c:pt idx="10126">
                  <c:v>2073.203</c:v>
                </c:pt>
                <c:pt idx="10127">
                  <c:v>2074.5309999999999</c:v>
                </c:pt>
                <c:pt idx="10128">
                  <c:v>2074.1410000000001</c:v>
                </c:pt>
                <c:pt idx="10129">
                  <c:v>2073.3589999999999</c:v>
                </c:pt>
                <c:pt idx="10130">
                  <c:v>2074.375</c:v>
                </c:pt>
                <c:pt idx="10131">
                  <c:v>2074.5309999999999</c:v>
                </c:pt>
                <c:pt idx="10132">
                  <c:v>2072.3440000000001</c:v>
                </c:pt>
                <c:pt idx="10133">
                  <c:v>2072.578</c:v>
                </c:pt>
                <c:pt idx="10134">
                  <c:v>2073.5940000000001</c:v>
                </c:pt>
                <c:pt idx="10135">
                  <c:v>2072.9690000000001</c:v>
                </c:pt>
                <c:pt idx="10136">
                  <c:v>2072.1869999999999</c:v>
                </c:pt>
                <c:pt idx="10137">
                  <c:v>2072.9690000000001</c:v>
                </c:pt>
                <c:pt idx="10138">
                  <c:v>2072.9690000000001</c:v>
                </c:pt>
                <c:pt idx="10139">
                  <c:v>2073.203</c:v>
                </c:pt>
                <c:pt idx="10140">
                  <c:v>2071.953</c:v>
                </c:pt>
                <c:pt idx="10141">
                  <c:v>2072.578</c:v>
                </c:pt>
                <c:pt idx="10142">
                  <c:v>2070.3910000000001</c:v>
                </c:pt>
                <c:pt idx="10143">
                  <c:v>2071.953</c:v>
                </c:pt>
                <c:pt idx="10144">
                  <c:v>2070</c:v>
                </c:pt>
                <c:pt idx="10145">
                  <c:v>2072.3440000000001</c:v>
                </c:pt>
                <c:pt idx="10146">
                  <c:v>2070.3910000000001</c:v>
                </c:pt>
                <c:pt idx="10147">
                  <c:v>2072.7339999999999</c:v>
                </c:pt>
                <c:pt idx="10148">
                  <c:v>2072.7339999999999</c:v>
                </c:pt>
                <c:pt idx="10149">
                  <c:v>2071.953</c:v>
                </c:pt>
                <c:pt idx="10150">
                  <c:v>2068.5940000000001</c:v>
                </c:pt>
                <c:pt idx="10151">
                  <c:v>2071.172</c:v>
                </c:pt>
                <c:pt idx="10152">
                  <c:v>2071.797</c:v>
                </c:pt>
                <c:pt idx="10153">
                  <c:v>2072.578</c:v>
                </c:pt>
                <c:pt idx="10154">
                  <c:v>2072.9690000000001</c:v>
                </c:pt>
                <c:pt idx="10155">
                  <c:v>2070.3910000000001</c:v>
                </c:pt>
                <c:pt idx="10156">
                  <c:v>2070.9369999999999</c:v>
                </c:pt>
                <c:pt idx="10157">
                  <c:v>2073.203</c:v>
                </c:pt>
                <c:pt idx="10158">
                  <c:v>2072.7339999999999</c:v>
                </c:pt>
                <c:pt idx="10159">
                  <c:v>2070.3910000000001</c:v>
                </c:pt>
                <c:pt idx="10160">
                  <c:v>2073.5940000000001</c:v>
                </c:pt>
                <c:pt idx="10161">
                  <c:v>2072.3440000000001</c:v>
                </c:pt>
                <c:pt idx="10162">
                  <c:v>2071.172</c:v>
                </c:pt>
                <c:pt idx="10163">
                  <c:v>2069.7660000000001</c:v>
                </c:pt>
                <c:pt idx="10164">
                  <c:v>2068.5940000000001</c:v>
                </c:pt>
                <c:pt idx="10165">
                  <c:v>2070.9369999999999</c:v>
                </c:pt>
                <c:pt idx="10166">
                  <c:v>2069.5309999999999</c:v>
                </c:pt>
                <c:pt idx="10167">
                  <c:v>2073.75</c:v>
                </c:pt>
                <c:pt idx="10168">
                  <c:v>2070.547</c:v>
                </c:pt>
                <c:pt idx="10169">
                  <c:v>2071.4059999999999</c:v>
                </c:pt>
                <c:pt idx="10170">
                  <c:v>2070.9369999999999</c:v>
                </c:pt>
                <c:pt idx="10171">
                  <c:v>2070.1559999999999</c:v>
                </c:pt>
                <c:pt idx="10172">
                  <c:v>2071.172</c:v>
                </c:pt>
                <c:pt idx="10173">
                  <c:v>2071.172</c:v>
                </c:pt>
                <c:pt idx="10174">
                  <c:v>2070.3910000000001</c:v>
                </c:pt>
                <c:pt idx="10175">
                  <c:v>2069.375</c:v>
                </c:pt>
                <c:pt idx="10176">
                  <c:v>2068.203</c:v>
                </c:pt>
                <c:pt idx="10177">
                  <c:v>2069.375</c:v>
                </c:pt>
                <c:pt idx="10178">
                  <c:v>2070.9369999999999</c:v>
                </c:pt>
                <c:pt idx="10179">
                  <c:v>2070.3910000000001</c:v>
                </c:pt>
                <c:pt idx="10180">
                  <c:v>2069.5309999999999</c:v>
                </c:pt>
                <c:pt idx="10181">
                  <c:v>2069.5309999999999</c:v>
                </c:pt>
                <c:pt idx="10182">
                  <c:v>2070.547</c:v>
                </c:pt>
                <c:pt idx="10183">
                  <c:v>2070.1559999999999</c:v>
                </c:pt>
                <c:pt idx="10184">
                  <c:v>2067.7339999999999</c:v>
                </c:pt>
                <c:pt idx="10185">
                  <c:v>2067.9690000000001</c:v>
                </c:pt>
                <c:pt idx="10186">
                  <c:v>2071.953</c:v>
                </c:pt>
                <c:pt idx="10187">
                  <c:v>2071.172</c:v>
                </c:pt>
                <c:pt idx="10188">
                  <c:v>2069.7660000000001</c:v>
                </c:pt>
                <c:pt idx="10189">
                  <c:v>2070.547</c:v>
                </c:pt>
                <c:pt idx="10190">
                  <c:v>2071.172</c:v>
                </c:pt>
                <c:pt idx="10191">
                  <c:v>2070.3910000000001</c:v>
                </c:pt>
                <c:pt idx="10192">
                  <c:v>2072.578</c:v>
                </c:pt>
                <c:pt idx="10193">
                  <c:v>2073.203</c:v>
                </c:pt>
                <c:pt idx="10194">
                  <c:v>2069.7660000000001</c:v>
                </c:pt>
                <c:pt idx="10195">
                  <c:v>2072.3440000000001</c:v>
                </c:pt>
                <c:pt idx="10196">
                  <c:v>2072.3440000000001</c:v>
                </c:pt>
                <c:pt idx="10197">
                  <c:v>2081.953</c:v>
                </c:pt>
                <c:pt idx="10198">
                  <c:v>2066.4059999999999</c:v>
                </c:pt>
                <c:pt idx="10199">
                  <c:v>2075.7809999999999</c:v>
                </c:pt>
                <c:pt idx="10200">
                  <c:v>2075.3910000000001</c:v>
                </c:pt>
                <c:pt idx="10201">
                  <c:v>2071.172</c:v>
                </c:pt>
                <c:pt idx="10202">
                  <c:v>2074.5309999999999</c:v>
                </c:pt>
                <c:pt idx="10203">
                  <c:v>2073.203</c:v>
                </c:pt>
                <c:pt idx="10204">
                  <c:v>2071.172</c:v>
                </c:pt>
                <c:pt idx="10205">
                  <c:v>2074.1410000000001</c:v>
                </c:pt>
                <c:pt idx="10206">
                  <c:v>2071.797</c:v>
                </c:pt>
                <c:pt idx="10207">
                  <c:v>2070.547</c:v>
                </c:pt>
                <c:pt idx="10208">
                  <c:v>2072.7339999999999</c:v>
                </c:pt>
                <c:pt idx="10209">
                  <c:v>2070.547</c:v>
                </c:pt>
                <c:pt idx="10210">
                  <c:v>2069.7660000000001</c:v>
                </c:pt>
                <c:pt idx="10211">
                  <c:v>2073.5940000000001</c:v>
                </c:pt>
                <c:pt idx="10212">
                  <c:v>2070.7809999999999</c:v>
                </c:pt>
                <c:pt idx="10213">
                  <c:v>2070.9369999999999</c:v>
                </c:pt>
                <c:pt idx="10214">
                  <c:v>2067.7339999999999</c:v>
                </c:pt>
                <c:pt idx="10215">
                  <c:v>2071.172</c:v>
                </c:pt>
                <c:pt idx="10216">
                  <c:v>2073.9839999999999</c:v>
                </c:pt>
                <c:pt idx="10217">
                  <c:v>2070.547</c:v>
                </c:pt>
                <c:pt idx="10218">
                  <c:v>2070.1559999999999</c:v>
                </c:pt>
                <c:pt idx="10219">
                  <c:v>2071.953</c:v>
                </c:pt>
                <c:pt idx="10220">
                  <c:v>2069.5309999999999</c:v>
                </c:pt>
                <c:pt idx="10221">
                  <c:v>2071.4059999999999</c:v>
                </c:pt>
                <c:pt idx="10222">
                  <c:v>2073.5940000000001</c:v>
                </c:pt>
                <c:pt idx="10223">
                  <c:v>2072.578</c:v>
                </c:pt>
                <c:pt idx="10224">
                  <c:v>2073.203</c:v>
                </c:pt>
                <c:pt idx="10225">
                  <c:v>2072.1869999999999</c:v>
                </c:pt>
                <c:pt idx="10226">
                  <c:v>2075.1559999999999</c:v>
                </c:pt>
                <c:pt idx="10227">
                  <c:v>2071.797</c:v>
                </c:pt>
                <c:pt idx="10228">
                  <c:v>2071.5619999999999</c:v>
                </c:pt>
                <c:pt idx="10229">
                  <c:v>2073.75</c:v>
                </c:pt>
                <c:pt idx="10230">
                  <c:v>2070.9369999999999</c:v>
                </c:pt>
                <c:pt idx="10231">
                  <c:v>2071.172</c:v>
                </c:pt>
                <c:pt idx="10232">
                  <c:v>2073.3589999999999</c:v>
                </c:pt>
                <c:pt idx="10233">
                  <c:v>2071.172</c:v>
                </c:pt>
                <c:pt idx="10234">
                  <c:v>2069.375</c:v>
                </c:pt>
                <c:pt idx="10235">
                  <c:v>2071.797</c:v>
                </c:pt>
                <c:pt idx="10236">
                  <c:v>2071.172</c:v>
                </c:pt>
                <c:pt idx="10237">
                  <c:v>2072.3440000000001</c:v>
                </c:pt>
                <c:pt idx="10238">
                  <c:v>2070.3910000000001</c:v>
                </c:pt>
                <c:pt idx="10239">
                  <c:v>2069.5309999999999</c:v>
                </c:pt>
                <c:pt idx="10240">
                  <c:v>2070</c:v>
                </c:pt>
                <c:pt idx="10241">
                  <c:v>2071.172</c:v>
                </c:pt>
                <c:pt idx="10242">
                  <c:v>2071.5619999999999</c:v>
                </c:pt>
                <c:pt idx="10243">
                  <c:v>2070.9369999999999</c:v>
                </c:pt>
                <c:pt idx="10244">
                  <c:v>2073.3589999999999</c:v>
                </c:pt>
                <c:pt idx="10245">
                  <c:v>2072.7339999999999</c:v>
                </c:pt>
                <c:pt idx="10246">
                  <c:v>2072.3440000000001</c:v>
                </c:pt>
                <c:pt idx="10247">
                  <c:v>2072.1869999999999</c:v>
                </c:pt>
                <c:pt idx="10248">
                  <c:v>2071.4059999999999</c:v>
                </c:pt>
                <c:pt idx="10249">
                  <c:v>2071.4059999999999</c:v>
                </c:pt>
                <c:pt idx="10250">
                  <c:v>2070.547</c:v>
                </c:pt>
                <c:pt idx="10251">
                  <c:v>2071.5619999999999</c:v>
                </c:pt>
                <c:pt idx="10252">
                  <c:v>2071.797</c:v>
                </c:pt>
                <c:pt idx="10253">
                  <c:v>2071.797</c:v>
                </c:pt>
                <c:pt idx="10254">
                  <c:v>2069.375</c:v>
                </c:pt>
                <c:pt idx="10255">
                  <c:v>2072.578</c:v>
                </c:pt>
                <c:pt idx="10256">
                  <c:v>2071.5619999999999</c:v>
                </c:pt>
                <c:pt idx="10257">
                  <c:v>2070.7809999999999</c:v>
                </c:pt>
                <c:pt idx="10258">
                  <c:v>2072.1869999999999</c:v>
                </c:pt>
                <c:pt idx="10259">
                  <c:v>2070.9369999999999</c:v>
                </c:pt>
                <c:pt idx="10260">
                  <c:v>2070.1559999999999</c:v>
                </c:pt>
                <c:pt idx="10261">
                  <c:v>2071.797</c:v>
                </c:pt>
                <c:pt idx="10262">
                  <c:v>2068.9839999999999</c:v>
                </c:pt>
                <c:pt idx="10263">
                  <c:v>2073.9839999999999</c:v>
                </c:pt>
                <c:pt idx="10264">
                  <c:v>2073.203</c:v>
                </c:pt>
                <c:pt idx="10265">
                  <c:v>2070</c:v>
                </c:pt>
                <c:pt idx="10266">
                  <c:v>2070.547</c:v>
                </c:pt>
                <c:pt idx="10267">
                  <c:v>2071.797</c:v>
                </c:pt>
                <c:pt idx="10268">
                  <c:v>2070.9369999999999</c:v>
                </c:pt>
                <c:pt idx="10269">
                  <c:v>2070.1559999999999</c:v>
                </c:pt>
                <c:pt idx="10270">
                  <c:v>2071.172</c:v>
                </c:pt>
                <c:pt idx="10271">
                  <c:v>2069.375</c:v>
                </c:pt>
                <c:pt idx="10272">
                  <c:v>2070.9369999999999</c:v>
                </c:pt>
                <c:pt idx="10273">
                  <c:v>2070</c:v>
                </c:pt>
                <c:pt idx="10274">
                  <c:v>2070.3910000000001</c:v>
                </c:pt>
                <c:pt idx="10275">
                  <c:v>2068.5940000000001</c:v>
                </c:pt>
                <c:pt idx="10276">
                  <c:v>2071.5619999999999</c:v>
                </c:pt>
                <c:pt idx="10277">
                  <c:v>2068.203</c:v>
                </c:pt>
                <c:pt idx="10278">
                  <c:v>2071.5619999999999</c:v>
                </c:pt>
                <c:pt idx="10279">
                  <c:v>2070.7809999999999</c:v>
                </c:pt>
                <c:pt idx="10280">
                  <c:v>2070.547</c:v>
                </c:pt>
                <c:pt idx="10281">
                  <c:v>2073.3589999999999</c:v>
                </c:pt>
                <c:pt idx="10282">
                  <c:v>2071.5619999999999</c:v>
                </c:pt>
                <c:pt idx="10283">
                  <c:v>2069.7660000000001</c:v>
                </c:pt>
                <c:pt idx="10284">
                  <c:v>2072.3440000000001</c:v>
                </c:pt>
                <c:pt idx="10285">
                  <c:v>2070.7809999999999</c:v>
                </c:pt>
                <c:pt idx="10286">
                  <c:v>2071.953</c:v>
                </c:pt>
                <c:pt idx="10287">
                  <c:v>2069.7660000000001</c:v>
                </c:pt>
                <c:pt idx="10288">
                  <c:v>2069.375</c:v>
                </c:pt>
                <c:pt idx="10289">
                  <c:v>2070.9369999999999</c:v>
                </c:pt>
                <c:pt idx="10290">
                  <c:v>2069.7660000000001</c:v>
                </c:pt>
                <c:pt idx="10291">
                  <c:v>2072.1869999999999</c:v>
                </c:pt>
                <c:pt idx="10292">
                  <c:v>2067.1869999999999</c:v>
                </c:pt>
                <c:pt idx="10293">
                  <c:v>2068.3589999999999</c:v>
                </c:pt>
                <c:pt idx="10294">
                  <c:v>2070</c:v>
                </c:pt>
                <c:pt idx="10295">
                  <c:v>2068.9839999999999</c:v>
                </c:pt>
                <c:pt idx="10296">
                  <c:v>2072.1869999999999</c:v>
                </c:pt>
                <c:pt idx="10297">
                  <c:v>2067.3440000000001</c:v>
                </c:pt>
                <c:pt idx="10298">
                  <c:v>2069.375</c:v>
                </c:pt>
                <c:pt idx="10299">
                  <c:v>2071.953</c:v>
                </c:pt>
                <c:pt idx="10300">
                  <c:v>2069.5309999999999</c:v>
                </c:pt>
                <c:pt idx="10301">
                  <c:v>2068.3589999999999</c:v>
                </c:pt>
                <c:pt idx="10302">
                  <c:v>2070.9369999999999</c:v>
                </c:pt>
                <c:pt idx="10303">
                  <c:v>2071.797</c:v>
                </c:pt>
                <c:pt idx="10304">
                  <c:v>2069.1410000000001</c:v>
                </c:pt>
                <c:pt idx="10305">
                  <c:v>2070.9369999999999</c:v>
                </c:pt>
                <c:pt idx="10306">
                  <c:v>2068.5940000000001</c:v>
                </c:pt>
                <c:pt idx="10307">
                  <c:v>2069.375</c:v>
                </c:pt>
                <c:pt idx="10308">
                  <c:v>2067.578</c:v>
                </c:pt>
                <c:pt idx="10309">
                  <c:v>2066.797</c:v>
                </c:pt>
                <c:pt idx="10310">
                  <c:v>2069.375</c:v>
                </c:pt>
                <c:pt idx="10311">
                  <c:v>2069.1410000000001</c:v>
                </c:pt>
                <c:pt idx="10312">
                  <c:v>2067.3440000000001</c:v>
                </c:pt>
                <c:pt idx="10313">
                  <c:v>2069.7660000000001</c:v>
                </c:pt>
                <c:pt idx="10314">
                  <c:v>2070.1559999999999</c:v>
                </c:pt>
                <c:pt idx="10315">
                  <c:v>2067.9690000000001</c:v>
                </c:pt>
                <c:pt idx="10316">
                  <c:v>2068.75</c:v>
                </c:pt>
                <c:pt idx="10317">
                  <c:v>2068.5940000000001</c:v>
                </c:pt>
                <c:pt idx="10318">
                  <c:v>2067.9690000000001</c:v>
                </c:pt>
                <c:pt idx="10319">
                  <c:v>2068.9839999999999</c:v>
                </c:pt>
                <c:pt idx="10320">
                  <c:v>2071.172</c:v>
                </c:pt>
                <c:pt idx="10321">
                  <c:v>2070</c:v>
                </c:pt>
                <c:pt idx="10322">
                  <c:v>2068.75</c:v>
                </c:pt>
                <c:pt idx="10323">
                  <c:v>2069.1410000000001</c:v>
                </c:pt>
                <c:pt idx="10324">
                  <c:v>2069.375</c:v>
                </c:pt>
                <c:pt idx="10325">
                  <c:v>2068.9839999999999</c:v>
                </c:pt>
                <c:pt idx="10326">
                  <c:v>2071.953</c:v>
                </c:pt>
                <c:pt idx="10327">
                  <c:v>2067.9690000000001</c:v>
                </c:pt>
                <c:pt idx="10328">
                  <c:v>2071.953</c:v>
                </c:pt>
                <c:pt idx="10329">
                  <c:v>2070.1559999999999</c:v>
                </c:pt>
                <c:pt idx="10330">
                  <c:v>2068.9839999999999</c:v>
                </c:pt>
                <c:pt idx="10331">
                  <c:v>2066.5619999999999</c:v>
                </c:pt>
                <c:pt idx="10332">
                  <c:v>2072.1869999999999</c:v>
                </c:pt>
                <c:pt idx="10333">
                  <c:v>2069.1410000000001</c:v>
                </c:pt>
                <c:pt idx="10334">
                  <c:v>2070</c:v>
                </c:pt>
                <c:pt idx="10335">
                  <c:v>2068.9839999999999</c:v>
                </c:pt>
                <c:pt idx="10336">
                  <c:v>2069.375</c:v>
                </c:pt>
                <c:pt idx="10337">
                  <c:v>2069.5309999999999</c:v>
                </c:pt>
                <c:pt idx="10338">
                  <c:v>2068.203</c:v>
                </c:pt>
                <c:pt idx="10339">
                  <c:v>2070</c:v>
                </c:pt>
                <c:pt idx="10340">
                  <c:v>2069.375</c:v>
                </c:pt>
                <c:pt idx="10341">
                  <c:v>2068.75</c:v>
                </c:pt>
                <c:pt idx="10342">
                  <c:v>2069.375</c:v>
                </c:pt>
                <c:pt idx="10343">
                  <c:v>2070.547</c:v>
                </c:pt>
                <c:pt idx="10344">
                  <c:v>2068.3589999999999</c:v>
                </c:pt>
                <c:pt idx="10345">
                  <c:v>2069.1410000000001</c:v>
                </c:pt>
                <c:pt idx="10346">
                  <c:v>2070.1559999999999</c:v>
                </c:pt>
                <c:pt idx="10347">
                  <c:v>2067.7339999999999</c:v>
                </c:pt>
                <c:pt idx="10348">
                  <c:v>2071.172</c:v>
                </c:pt>
                <c:pt idx="10349">
                  <c:v>2070</c:v>
                </c:pt>
                <c:pt idx="10350">
                  <c:v>2070</c:v>
                </c:pt>
                <c:pt idx="10351">
                  <c:v>2068.75</c:v>
                </c:pt>
                <c:pt idx="10352">
                  <c:v>2069.375</c:v>
                </c:pt>
                <c:pt idx="10353">
                  <c:v>2071.797</c:v>
                </c:pt>
                <c:pt idx="10354">
                  <c:v>2067.9690000000001</c:v>
                </c:pt>
                <c:pt idx="10355">
                  <c:v>2072.3440000000001</c:v>
                </c:pt>
                <c:pt idx="10356">
                  <c:v>2071.172</c:v>
                </c:pt>
                <c:pt idx="10357">
                  <c:v>2069.5309999999999</c:v>
                </c:pt>
                <c:pt idx="10358">
                  <c:v>2072.7339999999999</c:v>
                </c:pt>
                <c:pt idx="10359">
                  <c:v>2068.75</c:v>
                </c:pt>
                <c:pt idx="10360">
                  <c:v>2070</c:v>
                </c:pt>
                <c:pt idx="10361">
                  <c:v>2069.375</c:v>
                </c:pt>
                <c:pt idx="10362">
                  <c:v>2069.1410000000001</c:v>
                </c:pt>
                <c:pt idx="10363">
                  <c:v>2070.1559999999999</c:v>
                </c:pt>
                <c:pt idx="10364">
                  <c:v>2068.75</c:v>
                </c:pt>
                <c:pt idx="10365">
                  <c:v>2068.75</c:v>
                </c:pt>
                <c:pt idx="10366">
                  <c:v>2068.203</c:v>
                </c:pt>
                <c:pt idx="10367">
                  <c:v>2068.3589999999999</c:v>
                </c:pt>
                <c:pt idx="10368">
                  <c:v>2067.9690000000001</c:v>
                </c:pt>
                <c:pt idx="10369">
                  <c:v>2070.547</c:v>
                </c:pt>
                <c:pt idx="10370">
                  <c:v>2067.3440000000001</c:v>
                </c:pt>
                <c:pt idx="10371">
                  <c:v>2068.5940000000001</c:v>
                </c:pt>
                <c:pt idx="10372">
                  <c:v>2069.1410000000001</c:v>
                </c:pt>
                <c:pt idx="10373">
                  <c:v>2067.3440000000001</c:v>
                </c:pt>
                <c:pt idx="10374">
                  <c:v>2066.5619999999999</c:v>
                </c:pt>
                <c:pt idx="10375">
                  <c:v>2067.7339999999999</c:v>
                </c:pt>
                <c:pt idx="10376">
                  <c:v>2069.375</c:v>
                </c:pt>
                <c:pt idx="10377">
                  <c:v>2069.5309999999999</c:v>
                </c:pt>
                <c:pt idx="10378">
                  <c:v>2065.7809999999999</c:v>
                </c:pt>
                <c:pt idx="10379">
                  <c:v>2067.578</c:v>
                </c:pt>
                <c:pt idx="10380">
                  <c:v>2067.578</c:v>
                </c:pt>
                <c:pt idx="10381">
                  <c:v>2067.7339999999999</c:v>
                </c:pt>
                <c:pt idx="10382">
                  <c:v>2065.3910000000001</c:v>
                </c:pt>
                <c:pt idx="10383">
                  <c:v>2068.75</c:v>
                </c:pt>
                <c:pt idx="10384">
                  <c:v>2067.7339999999999</c:v>
                </c:pt>
                <c:pt idx="10385">
                  <c:v>2065.9369999999999</c:v>
                </c:pt>
                <c:pt idx="10386">
                  <c:v>2068.9839999999999</c:v>
                </c:pt>
                <c:pt idx="10387">
                  <c:v>2067.7339999999999</c:v>
                </c:pt>
                <c:pt idx="10388">
                  <c:v>2067.578</c:v>
                </c:pt>
                <c:pt idx="10389">
                  <c:v>2067.9690000000001</c:v>
                </c:pt>
                <c:pt idx="10390">
                  <c:v>2069.7660000000001</c:v>
                </c:pt>
                <c:pt idx="10391">
                  <c:v>2065.1559999999999</c:v>
                </c:pt>
                <c:pt idx="10392">
                  <c:v>2066.4059999999999</c:v>
                </c:pt>
                <c:pt idx="10393">
                  <c:v>2063.75</c:v>
                </c:pt>
                <c:pt idx="10394">
                  <c:v>2065.3910000000001</c:v>
                </c:pt>
                <c:pt idx="10395">
                  <c:v>2067.3440000000001</c:v>
                </c:pt>
                <c:pt idx="10396">
                  <c:v>2066.953</c:v>
                </c:pt>
                <c:pt idx="10397">
                  <c:v>2066.172</c:v>
                </c:pt>
                <c:pt idx="10398">
                  <c:v>2066.5619999999999</c:v>
                </c:pt>
                <c:pt idx="10399">
                  <c:v>2067.1869999999999</c:v>
                </c:pt>
                <c:pt idx="10400">
                  <c:v>2066.953</c:v>
                </c:pt>
                <c:pt idx="10401">
                  <c:v>2069.7660000000001</c:v>
                </c:pt>
                <c:pt idx="10402">
                  <c:v>2065.547</c:v>
                </c:pt>
                <c:pt idx="10403">
                  <c:v>2067.1869999999999</c:v>
                </c:pt>
                <c:pt idx="10404">
                  <c:v>2067.578</c:v>
                </c:pt>
                <c:pt idx="10405">
                  <c:v>2066.953</c:v>
                </c:pt>
                <c:pt idx="10406">
                  <c:v>2067.1869999999999</c:v>
                </c:pt>
                <c:pt idx="10407">
                  <c:v>2067.3440000000001</c:v>
                </c:pt>
                <c:pt idx="10408">
                  <c:v>2066.797</c:v>
                </c:pt>
                <c:pt idx="10409">
                  <c:v>2066.5619999999999</c:v>
                </c:pt>
                <c:pt idx="10410">
                  <c:v>2067.3440000000001</c:v>
                </c:pt>
                <c:pt idx="10411">
                  <c:v>2066.797</c:v>
                </c:pt>
                <c:pt idx="10412">
                  <c:v>2066.953</c:v>
                </c:pt>
                <c:pt idx="10413">
                  <c:v>2066.4059999999999</c:v>
                </c:pt>
                <c:pt idx="10414">
                  <c:v>2066.797</c:v>
                </c:pt>
                <c:pt idx="10415">
                  <c:v>2067.3440000000001</c:v>
                </c:pt>
                <c:pt idx="10416">
                  <c:v>2067.1869999999999</c:v>
                </c:pt>
                <c:pt idx="10417">
                  <c:v>2069.375</c:v>
                </c:pt>
                <c:pt idx="10418">
                  <c:v>2069.1410000000001</c:v>
                </c:pt>
                <c:pt idx="10419">
                  <c:v>2069.1410000000001</c:v>
                </c:pt>
                <c:pt idx="10420">
                  <c:v>2069.5309999999999</c:v>
                </c:pt>
                <c:pt idx="10421">
                  <c:v>2067.7339999999999</c:v>
                </c:pt>
                <c:pt idx="10422">
                  <c:v>2066.4059999999999</c:v>
                </c:pt>
                <c:pt idx="10423">
                  <c:v>2069.1410000000001</c:v>
                </c:pt>
                <c:pt idx="10424">
                  <c:v>2065.9369999999999</c:v>
                </c:pt>
                <c:pt idx="10425">
                  <c:v>2067.7339999999999</c:v>
                </c:pt>
                <c:pt idx="10426">
                  <c:v>2069.5309999999999</c:v>
                </c:pt>
                <c:pt idx="10427">
                  <c:v>2068.3589999999999</c:v>
                </c:pt>
                <c:pt idx="10428">
                  <c:v>2068.9839999999999</c:v>
                </c:pt>
                <c:pt idx="10429">
                  <c:v>2067.3440000000001</c:v>
                </c:pt>
                <c:pt idx="10430">
                  <c:v>2067.9690000000001</c:v>
                </c:pt>
                <c:pt idx="10431">
                  <c:v>2066.4059999999999</c:v>
                </c:pt>
                <c:pt idx="10432">
                  <c:v>2067.578</c:v>
                </c:pt>
                <c:pt idx="10433">
                  <c:v>2067.7339999999999</c:v>
                </c:pt>
                <c:pt idx="10434">
                  <c:v>2067.1869999999999</c:v>
                </c:pt>
                <c:pt idx="10435">
                  <c:v>2067.1869999999999</c:v>
                </c:pt>
                <c:pt idx="10436">
                  <c:v>2069.1410000000001</c:v>
                </c:pt>
                <c:pt idx="10437">
                  <c:v>2066.172</c:v>
                </c:pt>
                <c:pt idx="10438">
                  <c:v>2068.5940000000001</c:v>
                </c:pt>
                <c:pt idx="10439">
                  <c:v>2067.1869999999999</c:v>
                </c:pt>
                <c:pt idx="10440">
                  <c:v>2070.3910000000001</c:v>
                </c:pt>
                <c:pt idx="10441">
                  <c:v>2066.5619999999999</c:v>
                </c:pt>
                <c:pt idx="10442">
                  <c:v>2066.4059999999999</c:v>
                </c:pt>
                <c:pt idx="10443">
                  <c:v>2067.578</c:v>
                </c:pt>
                <c:pt idx="10444">
                  <c:v>2067.9690000000001</c:v>
                </c:pt>
                <c:pt idx="10445">
                  <c:v>2066.4059999999999</c:v>
                </c:pt>
                <c:pt idx="10446">
                  <c:v>2067.1869999999999</c:v>
                </c:pt>
                <c:pt idx="10447">
                  <c:v>2065.1559999999999</c:v>
                </c:pt>
                <c:pt idx="10448">
                  <c:v>2065</c:v>
                </c:pt>
                <c:pt idx="10449">
                  <c:v>2066.172</c:v>
                </c:pt>
                <c:pt idx="10450">
                  <c:v>2065.9369999999999</c:v>
                </c:pt>
                <c:pt idx="10451">
                  <c:v>2066.172</c:v>
                </c:pt>
                <c:pt idx="10452">
                  <c:v>2065.3910000000001</c:v>
                </c:pt>
                <c:pt idx="10453">
                  <c:v>2066.4059999999999</c:v>
                </c:pt>
                <c:pt idx="10454">
                  <c:v>2067.7339999999999</c:v>
                </c:pt>
                <c:pt idx="10455">
                  <c:v>2067.7339999999999</c:v>
                </c:pt>
                <c:pt idx="10456">
                  <c:v>2066.5619999999999</c:v>
                </c:pt>
                <c:pt idx="10457">
                  <c:v>2067.3440000000001</c:v>
                </c:pt>
                <c:pt idx="10458">
                  <c:v>2063.5940000000001</c:v>
                </c:pt>
                <c:pt idx="10459">
                  <c:v>2063.5940000000001</c:v>
                </c:pt>
                <c:pt idx="10460">
                  <c:v>2065.547</c:v>
                </c:pt>
                <c:pt idx="10461">
                  <c:v>2064.1410000000001</c:v>
                </c:pt>
                <c:pt idx="10462">
                  <c:v>2066.953</c:v>
                </c:pt>
                <c:pt idx="10463">
                  <c:v>2065.1559999999999</c:v>
                </c:pt>
                <c:pt idx="10464">
                  <c:v>2064.1410000000001</c:v>
                </c:pt>
                <c:pt idx="10465">
                  <c:v>2065.3910000000001</c:v>
                </c:pt>
                <c:pt idx="10466">
                  <c:v>2063.75</c:v>
                </c:pt>
                <c:pt idx="10467">
                  <c:v>2066.4059999999999</c:v>
                </c:pt>
                <c:pt idx="10468">
                  <c:v>2064.7660000000001</c:v>
                </c:pt>
                <c:pt idx="10469">
                  <c:v>2062.1869999999999</c:v>
                </c:pt>
                <c:pt idx="10470">
                  <c:v>2064.7660000000001</c:v>
                </c:pt>
                <c:pt idx="10471">
                  <c:v>2063.75</c:v>
                </c:pt>
                <c:pt idx="10472">
                  <c:v>2065.1559999999999</c:v>
                </c:pt>
                <c:pt idx="10473">
                  <c:v>2065</c:v>
                </c:pt>
                <c:pt idx="10474">
                  <c:v>2065.1559999999999</c:v>
                </c:pt>
                <c:pt idx="10475">
                  <c:v>2064.1410000000001</c:v>
                </c:pt>
                <c:pt idx="10476">
                  <c:v>2063.3589999999999</c:v>
                </c:pt>
                <c:pt idx="10477">
                  <c:v>2062.7339999999999</c:v>
                </c:pt>
                <c:pt idx="10478">
                  <c:v>2062.578</c:v>
                </c:pt>
                <c:pt idx="10479">
                  <c:v>2064.1410000000001</c:v>
                </c:pt>
                <c:pt idx="10480">
                  <c:v>2063.203</c:v>
                </c:pt>
                <c:pt idx="10481">
                  <c:v>2063.75</c:v>
                </c:pt>
                <c:pt idx="10482">
                  <c:v>2065</c:v>
                </c:pt>
                <c:pt idx="10483">
                  <c:v>2062.3440000000001</c:v>
                </c:pt>
                <c:pt idx="10484">
                  <c:v>2064.5309999999999</c:v>
                </c:pt>
                <c:pt idx="10485">
                  <c:v>2064.375</c:v>
                </c:pt>
                <c:pt idx="10486">
                  <c:v>2064.1410000000001</c:v>
                </c:pt>
                <c:pt idx="10487">
                  <c:v>2066.4059999999999</c:v>
                </c:pt>
                <c:pt idx="10488">
                  <c:v>2061.5619999999999</c:v>
                </c:pt>
                <c:pt idx="10489">
                  <c:v>2062.9690000000001</c:v>
                </c:pt>
                <c:pt idx="10490">
                  <c:v>2062.1869999999999</c:v>
                </c:pt>
                <c:pt idx="10491">
                  <c:v>2063.9839999999999</c:v>
                </c:pt>
                <c:pt idx="10492">
                  <c:v>2064.375</c:v>
                </c:pt>
                <c:pt idx="10493">
                  <c:v>2063.5940000000001</c:v>
                </c:pt>
                <c:pt idx="10494">
                  <c:v>2064.7660000000001</c:v>
                </c:pt>
                <c:pt idx="10495">
                  <c:v>2063.75</c:v>
                </c:pt>
                <c:pt idx="10496">
                  <c:v>2062.3440000000001</c:v>
                </c:pt>
                <c:pt idx="10497">
                  <c:v>2063.5940000000001</c:v>
                </c:pt>
                <c:pt idx="10498">
                  <c:v>2063.3589999999999</c:v>
                </c:pt>
                <c:pt idx="10499">
                  <c:v>2063.75</c:v>
                </c:pt>
                <c:pt idx="10500">
                  <c:v>2062.7339999999999</c:v>
                </c:pt>
                <c:pt idx="10501">
                  <c:v>2065.1559999999999</c:v>
                </c:pt>
                <c:pt idx="10502">
                  <c:v>2063.9839999999999</c:v>
                </c:pt>
                <c:pt idx="10503">
                  <c:v>2066.5619999999999</c:v>
                </c:pt>
                <c:pt idx="10504">
                  <c:v>2062.1869999999999</c:v>
                </c:pt>
                <c:pt idx="10505">
                  <c:v>2064.7660000000001</c:v>
                </c:pt>
                <c:pt idx="10506">
                  <c:v>2065.3910000000001</c:v>
                </c:pt>
                <c:pt idx="10507">
                  <c:v>2064.375</c:v>
                </c:pt>
                <c:pt idx="10508">
                  <c:v>2063.5940000000001</c:v>
                </c:pt>
                <c:pt idx="10509">
                  <c:v>2069.1410000000001</c:v>
                </c:pt>
                <c:pt idx="10510">
                  <c:v>2072.3440000000001</c:v>
                </c:pt>
                <c:pt idx="10511">
                  <c:v>2065.547</c:v>
                </c:pt>
                <c:pt idx="10512">
                  <c:v>2064.5309999999999</c:v>
                </c:pt>
                <c:pt idx="10513">
                  <c:v>2065</c:v>
                </c:pt>
                <c:pt idx="10514">
                  <c:v>2066.4059999999999</c:v>
                </c:pt>
                <c:pt idx="10515">
                  <c:v>2067.578</c:v>
                </c:pt>
                <c:pt idx="10516">
                  <c:v>2064.7660000000001</c:v>
                </c:pt>
                <c:pt idx="10517">
                  <c:v>2065</c:v>
                </c:pt>
                <c:pt idx="10518">
                  <c:v>2065.1559999999999</c:v>
                </c:pt>
                <c:pt idx="10519">
                  <c:v>2063.9839999999999</c:v>
                </c:pt>
                <c:pt idx="10520">
                  <c:v>2065.3910000000001</c:v>
                </c:pt>
                <c:pt idx="10521">
                  <c:v>2067.1869999999999</c:v>
                </c:pt>
                <c:pt idx="10522">
                  <c:v>2066.797</c:v>
                </c:pt>
                <c:pt idx="10523">
                  <c:v>2062.9690000000001</c:v>
                </c:pt>
                <c:pt idx="10524">
                  <c:v>2064.7660000000001</c:v>
                </c:pt>
                <c:pt idx="10525">
                  <c:v>2065.9369999999999</c:v>
                </c:pt>
                <c:pt idx="10526">
                  <c:v>2062.1869999999999</c:v>
                </c:pt>
                <c:pt idx="10527">
                  <c:v>2061.172</c:v>
                </c:pt>
                <c:pt idx="10528">
                  <c:v>2064.7660000000001</c:v>
                </c:pt>
                <c:pt idx="10529">
                  <c:v>2066.4059999999999</c:v>
                </c:pt>
                <c:pt idx="10530">
                  <c:v>2067.578</c:v>
                </c:pt>
                <c:pt idx="10531">
                  <c:v>2063.75</c:v>
                </c:pt>
                <c:pt idx="10532">
                  <c:v>2065</c:v>
                </c:pt>
                <c:pt idx="10533">
                  <c:v>2064.5309999999999</c:v>
                </c:pt>
                <c:pt idx="10534">
                  <c:v>2066.953</c:v>
                </c:pt>
                <c:pt idx="10535">
                  <c:v>2064.1410000000001</c:v>
                </c:pt>
                <c:pt idx="10536">
                  <c:v>2066.172</c:v>
                </c:pt>
                <c:pt idx="10537">
                  <c:v>2065.547</c:v>
                </c:pt>
                <c:pt idx="10538">
                  <c:v>2061.797</c:v>
                </c:pt>
                <c:pt idx="10539">
                  <c:v>2063.5940000000001</c:v>
                </c:pt>
                <c:pt idx="10540">
                  <c:v>2065.3910000000001</c:v>
                </c:pt>
                <c:pt idx="10541">
                  <c:v>2065.7809999999999</c:v>
                </c:pt>
                <c:pt idx="10542">
                  <c:v>2065.547</c:v>
                </c:pt>
                <c:pt idx="10543">
                  <c:v>2062.9690000000001</c:v>
                </c:pt>
                <c:pt idx="10544">
                  <c:v>2064.375</c:v>
                </c:pt>
                <c:pt idx="10545">
                  <c:v>2065.9369999999999</c:v>
                </c:pt>
                <c:pt idx="10546">
                  <c:v>2063.75</c:v>
                </c:pt>
                <c:pt idx="10547">
                  <c:v>2066.797</c:v>
                </c:pt>
                <c:pt idx="10548">
                  <c:v>2065</c:v>
                </c:pt>
                <c:pt idx="10549">
                  <c:v>2064.375</c:v>
                </c:pt>
                <c:pt idx="10550">
                  <c:v>2065</c:v>
                </c:pt>
                <c:pt idx="10551">
                  <c:v>2067.3440000000001</c:v>
                </c:pt>
                <c:pt idx="10552">
                  <c:v>2063.75</c:v>
                </c:pt>
                <c:pt idx="10553">
                  <c:v>2062.578</c:v>
                </c:pt>
                <c:pt idx="10554">
                  <c:v>2065.547</c:v>
                </c:pt>
                <c:pt idx="10555">
                  <c:v>2065.9369999999999</c:v>
                </c:pt>
                <c:pt idx="10556">
                  <c:v>2065</c:v>
                </c:pt>
                <c:pt idx="10557">
                  <c:v>2066.4059999999999</c:v>
                </c:pt>
                <c:pt idx="10558">
                  <c:v>2063.5940000000001</c:v>
                </c:pt>
                <c:pt idx="10559">
                  <c:v>2066.797</c:v>
                </c:pt>
                <c:pt idx="10560">
                  <c:v>2065</c:v>
                </c:pt>
                <c:pt idx="10561">
                  <c:v>2063.9839999999999</c:v>
                </c:pt>
                <c:pt idx="10562">
                  <c:v>2063.203</c:v>
                </c:pt>
                <c:pt idx="10563">
                  <c:v>2063.3589999999999</c:v>
                </c:pt>
                <c:pt idx="10564">
                  <c:v>2063.75</c:v>
                </c:pt>
                <c:pt idx="10565">
                  <c:v>2062.578</c:v>
                </c:pt>
                <c:pt idx="10566">
                  <c:v>2066.4059999999999</c:v>
                </c:pt>
                <c:pt idx="10567">
                  <c:v>2065</c:v>
                </c:pt>
                <c:pt idx="10568">
                  <c:v>2066.4059999999999</c:v>
                </c:pt>
                <c:pt idx="10569">
                  <c:v>2063.203</c:v>
                </c:pt>
                <c:pt idx="10570">
                  <c:v>2064.1410000000001</c:v>
                </c:pt>
                <c:pt idx="10571">
                  <c:v>2065.9369999999999</c:v>
                </c:pt>
                <c:pt idx="10572">
                  <c:v>2067.1869999999999</c:v>
                </c:pt>
                <c:pt idx="10573">
                  <c:v>2064.1410000000001</c:v>
                </c:pt>
                <c:pt idx="10574">
                  <c:v>2062.3440000000001</c:v>
                </c:pt>
                <c:pt idx="10575">
                  <c:v>2065.1559999999999</c:v>
                </c:pt>
                <c:pt idx="10576">
                  <c:v>2065</c:v>
                </c:pt>
                <c:pt idx="10577">
                  <c:v>2063.75</c:v>
                </c:pt>
                <c:pt idx="10578">
                  <c:v>2065.9369999999999</c:v>
                </c:pt>
                <c:pt idx="10579">
                  <c:v>2065.547</c:v>
                </c:pt>
                <c:pt idx="10580">
                  <c:v>2061.5619999999999</c:v>
                </c:pt>
                <c:pt idx="10581">
                  <c:v>2065.547</c:v>
                </c:pt>
                <c:pt idx="10582">
                  <c:v>2064.375</c:v>
                </c:pt>
                <c:pt idx="10583">
                  <c:v>2064.1410000000001</c:v>
                </c:pt>
                <c:pt idx="10584">
                  <c:v>2063.5940000000001</c:v>
                </c:pt>
                <c:pt idx="10585">
                  <c:v>2063.3589999999999</c:v>
                </c:pt>
                <c:pt idx="10586">
                  <c:v>2065.9369999999999</c:v>
                </c:pt>
                <c:pt idx="10587">
                  <c:v>2064.375</c:v>
                </c:pt>
                <c:pt idx="10588">
                  <c:v>2066.172</c:v>
                </c:pt>
                <c:pt idx="10589">
                  <c:v>2066.172</c:v>
                </c:pt>
                <c:pt idx="10590">
                  <c:v>2065.547</c:v>
                </c:pt>
                <c:pt idx="10591">
                  <c:v>2065.547</c:v>
                </c:pt>
                <c:pt idx="10592">
                  <c:v>2065.547</c:v>
                </c:pt>
                <c:pt idx="10593">
                  <c:v>2063.75</c:v>
                </c:pt>
                <c:pt idx="10594">
                  <c:v>2064.7660000000001</c:v>
                </c:pt>
                <c:pt idx="10595">
                  <c:v>2066.953</c:v>
                </c:pt>
                <c:pt idx="10596">
                  <c:v>2063.5940000000001</c:v>
                </c:pt>
                <c:pt idx="10597">
                  <c:v>2064.5309999999999</c:v>
                </c:pt>
                <c:pt idx="10598">
                  <c:v>2063.75</c:v>
                </c:pt>
                <c:pt idx="10599">
                  <c:v>2065.547</c:v>
                </c:pt>
                <c:pt idx="10600">
                  <c:v>2063.75</c:v>
                </c:pt>
                <c:pt idx="10601">
                  <c:v>2065</c:v>
                </c:pt>
                <c:pt idx="10602">
                  <c:v>2065.7809999999999</c:v>
                </c:pt>
                <c:pt idx="10603">
                  <c:v>2064.5309999999999</c:v>
                </c:pt>
                <c:pt idx="10604">
                  <c:v>2064.1410000000001</c:v>
                </c:pt>
                <c:pt idx="10605">
                  <c:v>2063.75</c:v>
                </c:pt>
                <c:pt idx="10606">
                  <c:v>2063.5940000000001</c:v>
                </c:pt>
                <c:pt idx="10607">
                  <c:v>2063.5940000000001</c:v>
                </c:pt>
                <c:pt idx="10608">
                  <c:v>2066.797</c:v>
                </c:pt>
                <c:pt idx="10609">
                  <c:v>2065.1559999999999</c:v>
                </c:pt>
                <c:pt idx="10610">
                  <c:v>2064.5309999999999</c:v>
                </c:pt>
                <c:pt idx="10611">
                  <c:v>2066.797</c:v>
                </c:pt>
                <c:pt idx="10612">
                  <c:v>2064.1410000000001</c:v>
                </c:pt>
                <c:pt idx="10613">
                  <c:v>2063.203</c:v>
                </c:pt>
                <c:pt idx="10614">
                  <c:v>2063.75</c:v>
                </c:pt>
                <c:pt idx="10615">
                  <c:v>2062.9690000000001</c:v>
                </c:pt>
                <c:pt idx="10616">
                  <c:v>2063.5940000000001</c:v>
                </c:pt>
                <c:pt idx="10617">
                  <c:v>2065.7809999999999</c:v>
                </c:pt>
                <c:pt idx="10618">
                  <c:v>2062.9690000000001</c:v>
                </c:pt>
                <c:pt idx="10619">
                  <c:v>2062.9690000000001</c:v>
                </c:pt>
                <c:pt idx="10620">
                  <c:v>2063.5940000000001</c:v>
                </c:pt>
                <c:pt idx="10621">
                  <c:v>2063.3589999999999</c:v>
                </c:pt>
                <c:pt idx="10622">
                  <c:v>2063.9839999999999</c:v>
                </c:pt>
                <c:pt idx="10623">
                  <c:v>2064.5309999999999</c:v>
                </c:pt>
                <c:pt idx="10624">
                  <c:v>2062.3440000000001</c:v>
                </c:pt>
                <c:pt idx="10625">
                  <c:v>2066.797</c:v>
                </c:pt>
                <c:pt idx="10626">
                  <c:v>2064.5309999999999</c:v>
                </c:pt>
                <c:pt idx="10627">
                  <c:v>2063.75</c:v>
                </c:pt>
                <c:pt idx="10628">
                  <c:v>2063.3589999999999</c:v>
                </c:pt>
                <c:pt idx="10629">
                  <c:v>2065.3910000000001</c:v>
                </c:pt>
                <c:pt idx="10630">
                  <c:v>2063.5940000000001</c:v>
                </c:pt>
                <c:pt idx="10631">
                  <c:v>2062.3440000000001</c:v>
                </c:pt>
                <c:pt idx="10632">
                  <c:v>2063.3589999999999</c:v>
                </c:pt>
                <c:pt idx="10633">
                  <c:v>2062.7339999999999</c:v>
                </c:pt>
                <c:pt idx="10634">
                  <c:v>2062.9690000000001</c:v>
                </c:pt>
                <c:pt idx="10635">
                  <c:v>2064.1410000000001</c:v>
                </c:pt>
                <c:pt idx="10636">
                  <c:v>2064.375</c:v>
                </c:pt>
                <c:pt idx="10637">
                  <c:v>2062.9690000000001</c:v>
                </c:pt>
                <c:pt idx="10638">
                  <c:v>2062.9690000000001</c:v>
                </c:pt>
                <c:pt idx="10639">
                  <c:v>2063.9839999999999</c:v>
                </c:pt>
                <c:pt idx="10640">
                  <c:v>2067.3440000000001</c:v>
                </c:pt>
                <c:pt idx="10641">
                  <c:v>2065.3910000000001</c:v>
                </c:pt>
                <c:pt idx="10642">
                  <c:v>2062.9690000000001</c:v>
                </c:pt>
                <c:pt idx="10643">
                  <c:v>2063.3589999999999</c:v>
                </c:pt>
                <c:pt idx="10644">
                  <c:v>2064.7660000000001</c:v>
                </c:pt>
                <c:pt idx="10645">
                  <c:v>2065</c:v>
                </c:pt>
                <c:pt idx="10646">
                  <c:v>2066.172</c:v>
                </c:pt>
                <c:pt idx="10647">
                  <c:v>2063.75</c:v>
                </c:pt>
                <c:pt idx="10648">
                  <c:v>2062.9690000000001</c:v>
                </c:pt>
                <c:pt idx="10649">
                  <c:v>2062.578</c:v>
                </c:pt>
                <c:pt idx="10650">
                  <c:v>2065</c:v>
                </c:pt>
                <c:pt idx="10651">
                  <c:v>2063.3589999999999</c:v>
                </c:pt>
                <c:pt idx="10652">
                  <c:v>2064.375</c:v>
                </c:pt>
                <c:pt idx="10653">
                  <c:v>2066.4059999999999</c:v>
                </c:pt>
                <c:pt idx="10654">
                  <c:v>2061.953</c:v>
                </c:pt>
                <c:pt idx="10655">
                  <c:v>2064.1410000000001</c:v>
                </c:pt>
                <c:pt idx="10656">
                  <c:v>2065.547</c:v>
                </c:pt>
                <c:pt idx="10657">
                  <c:v>2065.547</c:v>
                </c:pt>
                <c:pt idx="10658">
                  <c:v>2067.9690000000001</c:v>
                </c:pt>
                <c:pt idx="10659">
                  <c:v>2068.203</c:v>
                </c:pt>
                <c:pt idx="10660">
                  <c:v>2066.797</c:v>
                </c:pt>
                <c:pt idx="10661">
                  <c:v>2067.9690000000001</c:v>
                </c:pt>
                <c:pt idx="10662">
                  <c:v>2065.7809999999999</c:v>
                </c:pt>
                <c:pt idx="10663">
                  <c:v>2065.9369999999999</c:v>
                </c:pt>
                <c:pt idx="10664">
                  <c:v>2069.1410000000001</c:v>
                </c:pt>
                <c:pt idx="10665">
                  <c:v>2068.9839999999999</c:v>
                </c:pt>
                <c:pt idx="10666">
                  <c:v>2068.203</c:v>
                </c:pt>
                <c:pt idx="10667">
                  <c:v>2068.9839999999999</c:v>
                </c:pt>
                <c:pt idx="10668">
                  <c:v>2066.172</c:v>
                </c:pt>
                <c:pt idx="10669">
                  <c:v>2070.547</c:v>
                </c:pt>
                <c:pt idx="10670">
                  <c:v>2065</c:v>
                </c:pt>
                <c:pt idx="10671">
                  <c:v>2070</c:v>
                </c:pt>
                <c:pt idx="10672">
                  <c:v>2069.375</c:v>
                </c:pt>
                <c:pt idx="10673">
                  <c:v>2067.1869999999999</c:v>
                </c:pt>
                <c:pt idx="10674">
                  <c:v>2068.3589999999999</c:v>
                </c:pt>
                <c:pt idx="10675">
                  <c:v>2066.953</c:v>
                </c:pt>
                <c:pt idx="10676">
                  <c:v>2067.7339999999999</c:v>
                </c:pt>
                <c:pt idx="10677">
                  <c:v>2067.578</c:v>
                </c:pt>
                <c:pt idx="10678">
                  <c:v>2066.5619999999999</c:v>
                </c:pt>
                <c:pt idx="10679">
                  <c:v>2066.953</c:v>
                </c:pt>
                <c:pt idx="10680">
                  <c:v>2069.5309999999999</c:v>
                </c:pt>
                <c:pt idx="10681">
                  <c:v>2065.7809999999999</c:v>
                </c:pt>
                <c:pt idx="10682">
                  <c:v>2067.9690000000001</c:v>
                </c:pt>
                <c:pt idx="10683">
                  <c:v>2066.953</c:v>
                </c:pt>
                <c:pt idx="10684">
                  <c:v>2068.5940000000001</c:v>
                </c:pt>
                <c:pt idx="10685">
                  <c:v>2066.953</c:v>
                </c:pt>
                <c:pt idx="10686">
                  <c:v>2070.1559999999999</c:v>
                </c:pt>
                <c:pt idx="10687">
                  <c:v>2068.3589999999999</c:v>
                </c:pt>
                <c:pt idx="10688">
                  <c:v>2068.203</c:v>
                </c:pt>
                <c:pt idx="10689">
                  <c:v>2066.5619999999999</c:v>
                </c:pt>
                <c:pt idx="10690">
                  <c:v>2067.578</c:v>
                </c:pt>
                <c:pt idx="10691">
                  <c:v>2067.7339999999999</c:v>
                </c:pt>
                <c:pt idx="10692">
                  <c:v>2066.953</c:v>
                </c:pt>
                <c:pt idx="10693">
                  <c:v>2065.9369999999999</c:v>
                </c:pt>
                <c:pt idx="10694">
                  <c:v>2065</c:v>
                </c:pt>
                <c:pt idx="10695">
                  <c:v>2065.547</c:v>
                </c:pt>
                <c:pt idx="10696">
                  <c:v>2065.3910000000001</c:v>
                </c:pt>
                <c:pt idx="10697">
                  <c:v>2065.7809999999999</c:v>
                </c:pt>
                <c:pt idx="10698">
                  <c:v>2065.7809999999999</c:v>
                </c:pt>
                <c:pt idx="10699">
                  <c:v>2067.9690000000001</c:v>
                </c:pt>
                <c:pt idx="10700">
                  <c:v>2065.547</c:v>
                </c:pt>
                <c:pt idx="10701">
                  <c:v>2065.547</c:v>
                </c:pt>
                <c:pt idx="10702">
                  <c:v>2066.172</c:v>
                </c:pt>
                <c:pt idx="10703">
                  <c:v>2064.1410000000001</c:v>
                </c:pt>
                <c:pt idx="10704">
                  <c:v>2064.7660000000001</c:v>
                </c:pt>
                <c:pt idx="10705">
                  <c:v>2065.1559999999999</c:v>
                </c:pt>
                <c:pt idx="10706">
                  <c:v>2062.578</c:v>
                </c:pt>
                <c:pt idx="10707">
                  <c:v>2065.1559999999999</c:v>
                </c:pt>
                <c:pt idx="10708">
                  <c:v>2065.7809999999999</c:v>
                </c:pt>
                <c:pt idx="10709">
                  <c:v>2063.5940000000001</c:v>
                </c:pt>
                <c:pt idx="10710">
                  <c:v>2064.1410000000001</c:v>
                </c:pt>
                <c:pt idx="10711">
                  <c:v>2065.3910000000001</c:v>
                </c:pt>
                <c:pt idx="10712">
                  <c:v>2065.9369999999999</c:v>
                </c:pt>
                <c:pt idx="10713">
                  <c:v>2062.9690000000001</c:v>
                </c:pt>
                <c:pt idx="10714">
                  <c:v>2065</c:v>
                </c:pt>
                <c:pt idx="10715">
                  <c:v>2063.5940000000001</c:v>
                </c:pt>
                <c:pt idx="10716">
                  <c:v>2064.5309999999999</c:v>
                </c:pt>
                <c:pt idx="10717">
                  <c:v>2064.1410000000001</c:v>
                </c:pt>
                <c:pt idx="10718">
                  <c:v>2065.1559999999999</c:v>
                </c:pt>
                <c:pt idx="10719">
                  <c:v>2062.3440000000001</c:v>
                </c:pt>
                <c:pt idx="10720">
                  <c:v>2064.7660000000001</c:v>
                </c:pt>
                <c:pt idx="10721">
                  <c:v>2063.9839999999999</c:v>
                </c:pt>
                <c:pt idx="10722">
                  <c:v>2064.7660000000001</c:v>
                </c:pt>
                <c:pt idx="10723">
                  <c:v>2062.1869999999999</c:v>
                </c:pt>
                <c:pt idx="10724">
                  <c:v>2065.547</c:v>
                </c:pt>
                <c:pt idx="10725">
                  <c:v>2062.9690000000001</c:v>
                </c:pt>
                <c:pt idx="10726">
                  <c:v>2064.1410000000001</c:v>
                </c:pt>
                <c:pt idx="10727">
                  <c:v>2065.1559999999999</c:v>
                </c:pt>
                <c:pt idx="10728">
                  <c:v>2064.7660000000001</c:v>
                </c:pt>
                <c:pt idx="10729">
                  <c:v>2064.5309999999999</c:v>
                </c:pt>
                <c:pt idx="10730">
                  <c:v>2063.5940000000001</c:v>
                </c:pt>
                <c:pt idx="10731">
                  <c:v>2065.547</c:v>
                </c:pt>
                <c:pt idx="10732">
                  <c:v>2063.9839999999999</c:v>
                </c:pt>
                <c:pt idx="10733">
                  <c:v>2063.5940000000001</c:v>
                </c:pt>
                <c:pt idx="10734">
                  <c:v>2066.797</c:v>
                </c:pt>
                <c:pt idx="10735">
                  <c:v>2066.4059999999999</c:v>
                </c:pt>
                <c:pt idx="10736">
                  <c:v>2066.953</c:v>
                </c:pt>
                <c:pt idx="10737">
                  <c:v>2067.7339999999999</c:v>
                </c:pt>
                <c:pt idx="10738">
                  <c:v>2065.547</c:v>
                </c:pt>
                <c:pt idx="10739">
                  <c:v>2066.953</c:v>
                </c:pt>
                <c:pt idx="10740">
                  <c:v>2069.5309999999999</c:v>
                </c:pt>
                <c:pt idx="10741">
                  <c:v>2070.1559999999999</c:v>
                </c:pt>
                <c:pt idx="10742">
                  <c:v>2071.797</c:v>
                </c:pt>
                <c:pt idx="10743">
                  <c:v>2072.7339999999999</c:v>
                </c:pt>
                <c:pt idx="10744">
                  <c:v>2070.3910000000001</c:v>
                </c:pt>
                <c:pt idx="10745">
                  <c:v>2071.5619999999999</c:v>
                </c:pt>
                <c:pt idx="10746">
                  <c:v>2072.578</c:v>
                </c:pt>
                <c:pt idx="10747">
                  <c:v>2072.3440000000001</c:v>
                </c:pt>
                <c:pt idx="10748">
                  <c:v>2072.3440000000001</c:v>
                </c:pt>
                <c:pt idx="10749">
                  <c:v>2073.3589999999999</c:v>
                </c:pt>
                <c:pt idx="10750">
                  <c:v>2072.3440000000001</c:v>
                </c:pt>
                <c:pt idx="10751">
                  <c:v>2074.375</c:v>
                </c:pt>
                <c:pt idx="10752">
                  <c:v>2071.5619999999999</c:v>
                </c:pt>
                <c:pt idx="10753">
                  <c:v>2070.547</c:v>
                </c:pt>
                <c:pt idx="10754">
                  <c:v>2074.375</c:v>
                </c:pt>
                <c:pt idx="10755">
                  <c:v>2075.9369999999999</c:v>
                </c:pt>
                <c:pt idx="10756">
                  <c:v>2072.9690000000001</c:v>
                </c:pt>
                <c:pt idx="10757">
                  <c:v>2073.75</c:v>
                </c:pt>
                <c:pt idx="10758">
                  <c:v>2071.797</c:v>
                </c:pt>
                <c:pt idx="10759">
                  <c:v>2073.203</c:v>
                </c:pt>
                <c:pt idx="10760">
                  <c:v>2074.1410000000001</c:v>
                </c:pt>
                <c:pt idx="10761">
                  <c:v>2074.375</c:v>
                </c:pt>
                <c:pt idx="10762">
                  <c:v>2072.578</c:v>
                </c:pt>
                <c:pt idx="10763">
                  <c:v>2072.578</c:v>
                </c:pt>
                <c:pt idx="10764">
                  <c:v>2073.5940000000001</c:v>
                </c:pt>
                <c:pt idx="10765">
                  <c:v>2072.1869999999999</c:v>
                </c:pt>
                <c:pt idx="10766">
                  <c:v>2072.9690000000001</c:v>
                </c:pt>
                <c:pt idx="10767">
                  <c:v>2072.9690000000001</c:v>
                </c:pt>
                <c:pt idx="10768">
                  <c:v>2072.3440000000001</c:v>
                </c:pt>
                <c:pt idx="10769">
                  <c:v>2070.1559999999999</c:v>
                </c:pt>
                <c:pt idx="10770">
                  <c:v>2071.5619999999999</c:v>
                </c:pt>
                <c:pt idx="10771">
                  <c:v>2070.7809999999999</c:v>
                </c:pt>
                <c:pt idx="10772">
                  <c:v>2071.953</c:v>
                </c:pt>
                <c:pt idx="10773">
                  <c:v>2072.1869999999999</c:v>
                </c:pt>
                <c:pt idx="10774">
                  <c:v>2069.7660000000001</c:v>
                </c:pt>
                <c:pt idx="10775">
                  <c:v>2071.4059999999999</c:v>
                </c:pt>
                <c:pt idx="10776">
                  <c:v>2071.4059999999999</c:v>
                </c:pt>
                <c:pt idx="10777">
                  <c:v>2073.3589999999999</c:v>
                </c:pt>
                <c:pt idx="10778">
                  <c:v>2070.9369999999999</c:v>
                </c:pt>
                <c:pt idx="10779">
                  <c:v>2070.9369999999999</c:v>
                </c:pt>
                <c:pt idx="10780">
                  <c:v>2071.797</c:v>
                </c:pt>
                <c:pt idx="10781">
                  <c:v>2069.5309999999999</c:v>
                </c:pt>
                <c:pt idx="10782">
                  <c:v>2070.547</c:v>
                </c:pt>
                <c:pt idx="10783">
                  <c:v>2070.1559999999999</c:v>
                </c:pt>
                <c:pt idx="10784">
                  <c:v>2071.172</c:v>
                </c:pt>
                <c:pt idx="10785">
                  <c:v>2071.797</c:v>
                </c:pt>
                <c:pt idx="10786">
                  <c:v>2072.9690000000001</c:v>
                </c:pt>
                <c:pt idx="10787">
                  <c:v>2070.1559999999999</c:v>
                </c:pt>
                <c:pt idx="10788">
                  <c:v>2068.9839999999999</c:v>
                </c:pt>
                <c:pt idx="10789">
                  <c:v>2071.172</c:v>
                </c:pt>
                <c:pt idx="10790">
                  <c:v>2070.9369999999999</c:v>
                </c:pt>
                <c:pt idx="10791">
                  <c:v>2070.547</c:v>
                </c:pt>
                <c:pt idx="10792">
                  <c:v>2070.1559999999999</c:v>
                </c:pt>
                <c:pt idx="10793">
                  <c:v>2070.1559999999999</c:v>
                </c:pt>
                <c:pt idx="10794">
                  <c:v>2070.3910000000001</c:v>
                </c:pt>
                <c:pt idx="10795">
                  <c:v>2069.7660000000001</c:v>
                </c:pt>
                <c:pt idx="10796">
                  <c:v>2072.1869999999999</c:v>
                </c:pt>
                <c:pt idx="10797">
                  <c:v>2070</c:v>
                </c:pt>
                <c:pt idx="10798">
                  <c:v>2068.3589999999999</c:v>
                </c:pt>
                <c:pt idx="10799">
                  <c:v>2069.375</c:v>
                </c:pt>
                <c:pt idx="10800">
                  <c:v>2067.7339999999999</c:v>
                </c:pt>
                <c:pt idx="10801">
                  <c:v>2070.547</c:v>
                </c:pt>
                <c:pt idx="10802">
                  <c:v>2070.9369999999999</c:v>
                </c:pt>
                <c:pt idx="10803">
                  <c:v>2070.7809999999999</c:v>
                </c:pt>
                <c:pt idx="10804">
                  <c:v>2070.9369999999999</c:v>
                </c:pt>
                <c:pt idx="10805">
                  <c:v>2068.3589999999999</c:v>
                </c:pt>
                <c:pt idx="10806">
                  <c:v>2069.5309999999999</c:v>
                </c:pt>
                <c:pt idx="10807">
                  <c:v>2068.3589999999999</c:v>
                </c:pt>
                <c:pt idx="10808">
                  <c:v>2068.5940000000001</c:v>
                </c:pt>
                <c:pt idx="10809">
                  <c:v>2070.1559999999999</c:v>
                </c:pt>
                <c:pt idx="10810">
                  <c:v>2068.5940000000001</c:v>
                </c:pt>
                <c:pt idx="10811">
                  <c:v>2072.3440000000001</c:v>
                </c:pt>
                <c:pt idx="10812">
                  <c:v>2069.5309999999999</c:v>
                </c:pt>
                <c:pt idx="10813">
                  <c:v>2070.547</c:v>
                </c:pt>
                <c:pt idx="10814">
                  <c:v>2071.4059999999999</c:v>
                </c:pt>
                <c:pt idx="10815">
                  <c:v>2069.5309999999999</c:v>
                </c:pt>
                <c:pt idx="10816">
                  <c:v>2070.1559999999999</c:v>
                </c:pt>
                <c:pt idx="10817">
                  <c:v>2068.5940000000001</c:v>
                </c:pt>
                <c:pt idx="10818">
                  <c:v>2070.3910000000001</c:v>
                </c:pt>
                <c:pt idx="10819">
                  <c:v>2070.9369999999999</c:v>
                </c:pt>
                <c:pt idx="10820">
                  <c:v>2073.203</c:v>
                </c:pt>
                <c:pt idx="10821">
                  <c:v>2068.75</c:v>
                </c:pt>
                <c:pt idx="10822">
                  <c:v>2072.9690000000001</c:v>
                </c:pt>
                <c:pt idx="10823">
                  <c:v>2080.547</c:v>
                </c:pt>
                <c:pt idx="10824">
                  <c:v>2070.7809999999999</c:v>
                </c:pt>
                <c:pt idx="10825">
                  <c:v>2070.3910000000001</c:v>
                </c:pt>
                <c:pt idx="10826">
                  <c:v>2075.1559999999999</c:v>
                </c:pt>
                <c:pt idx="10827">
                  <c:v>2073.75</c:v>
                </c:pt>
                <c:pt idx="10828">
                  <c:v>2073.3589999999999</c:v>
                </c:pt>
                <c:pt idx="10829">
                  <c:v>2072.578</c:v>
                </c:pt>
                <c:pt idx="10830">
                  <c:v>2069.375</c:v>
                </c:pt>
                <c:pt idx="10831">
                  <c:v>2070.1559999999999</c:v>
                </c:pt>
                <c:pt idx="10832">
                  <c:v>2071.797</c:v>
                </c:pt>
                <c:pt idx="10833">
                  <c:v>2070.547</c:v>
                </c:pt>
                <c:pt idx="10834">
                  <c:v>2068.3589999999999</c:v>
                </c:pt>
                <c:pt idx="10835">
                  <c:v>2068.5940000000001</c:v>
                </c:pt>
                <c:pt idx="10836">
                  <c:v>2069.1410000000001</c:v>
                </c:pt>
                <c:pt idx="10837">
                  <c:v>2067.3440000000001</c:v>
                </c:pt>
                <c:pt idx="10838">
                  <c:v>2069.1410000000001</c:v>
                </c:pt>
                <c:pt idx="10839">
                  <c:v>2070</c:v>
                </c:pt>
                <c:pt idx="10840">
                  <c:v>2069.375</c:v>
                </c:pt>
                <c:pt idx="10841">
                  <c:v>2069.5309999999999</c:v>
                </c:pt>
                <c:pt idx="10842">
                  <c:v>2071.5619999999999</c:v>
                </c:pt>
                <c:pt idx="10843">
                  <c:v>2069.5309999999999</c:v>
                </c:pt>
                <c:pt idx="10844">
                  <c:v>2071.4059999999999</c:v>
                </c:pt>
                <c:pt idx="10845">
                  <c:v>2070.547</c:v>
                </c:pt>
                <c:pt idx="10846">
                  <c:v>2070.7809999999999</c:v>
                </c:pt>
                <c:pt idx="10847">
                  <c:v>2069.5309999999999</c:v>
                </c:pt>
                <c:pt idx="10848">
                  <c:v>2070.1559999999999</c:v>
                </c:pt>
                <c:pt idx="10849">
                  <c:v>2073.75</c:v>
                </c:pt>
                <c:pt idx="10850">
                  <c:v>2070.7809999999999</c:v>
                </c:pt>
                <c:pt idx="10851">
                  <c:v>2074.1410000000001</c:v>
                </c:pt>
                <c:pt idx="10852">
                  <c:v>2070.9369999999999</c:v>
                </c:pt>
                <c:pt idx="10853">
                  <c:v>2069.1410000000001</c:v>
                </c:pt>
                <c:pt idx="10854">
                  <c:v>2070.9369999999999</c:v>
                </c:pt>
                <c:pt idx="10855">
                  <c:v>2070.1559999999999</c:v>
                </c:pt>
                <c:pt idx="10856">
                  <c:v>2071.4059999999999</c:v>
                </c:pt>
                <c:pt idx="10857">
                  <c:v>2072.7339999999999</c:v>
                </c:pt>
                <c:pt idx="10858">
                  <c:v>2070.1559999999999</c:v>
                </c:pt>
                <c:pt idx="10859">
                  <c:v>2069.7660000000001</c:v>
                </c:pt>
                <c:pt idx="10860">
                  <c:v>2070.9369999999999</c:v>
                </c:pt>
                <c:pt idx="10861">
                  <c:v>2071.172</c:v>
                </c:pt>
                <c:pt idx="10862">
                  <c:v>2069.375</c:v>
                </c:pt>
                <c:pt idx="10863">
                  <c:v>2069.7660000000001</c:v>
                </c:pt>
                <c:pt idx="10864">
                  <c:v>2070.1559999999999</c:v>
                </c:pt>
                <c:pt idx="10865">
                  <c:v>2068.75</c:v>
                </c:pt>
                <c:pt idx="10866">
                  <c:v>2070.3910000000001</c:v>
                </c:pt>
                <c:pt idx="10867">
                  <c:v>2070.1559999999999</c:v>
                </c:pt>
                <c:pt idx="10868">
                  <c:v>2069.5309999999999</c:v>
                </c:pt>
                <c:pt idx="10869">
                  <c:v>2070.1559999999999</c:v>
                </c:pt>
                <c:pt idx="10870">
                  <c:v>2069.375</c:v>
                </c:pt>
                <c:pt idx="10871">
                  <c:v>2069.5309999999999</c:v>
                </c:pt>
                <c:pt idx="10872">
                  <c:v>2068.5940000000001</c:v>
                </c:pt>
                <c:pt idx="10873">
                  <c:v>2066.953</c:v>
                </c:pt>
                <c:pt idx="10874">
                  <c:v>2068.75</c:v>
                </c:pt>
                <c:pt idx="10875">
                  <c:v>2070.7809999999999</c:v>
                </c:pt>
                <c:pt idx="10876">
                  <c:v>2067.7339999999999</c:v>
                </c:pt>
                <c:pt idx="10877">
                  <c:v>2068.9839999999999</c:v>
                </c:pt>
                <c:pt idx="10878">
                  <c:v>2068.75</c:v>
                </c:pt>
                <c:pt idx="10879">
                  <c:v>2069.375</c:v>
                </c:pt>
                <c:pt idx="10880">
                  <c:v>2067.9690000000001</c:v>
                </c:pt>
                <c:pt idx="10881">
                  <c:v>2069.5309999999999</c:v>
                </c:pt>
                <c:pt idx="10882">
                  <c:v>2068.5940000000001</c:v>
                </c:pt>
                <c:pt idx="10883">
                  <c:v>2069.375</c:v>
                </c:pt>
                <c:pt idx="10884">
                  <c:v>2068.9839999999999</c:v>
                </c:pt>
                <c:pt idx="10885">
                  <c:v>2067.7339999999999</c:v>
                </c:pt>
                <c:pt idx="10886">
                  <c:v>2071.4059999999999</c:v>
                </c:pt>
                <c:pt idx="10887">
                  <c:v>2069.375</c:v>
                </c:pt>
                <c:pt idx="10888">
                  <c:v>2069.5309999999999</c:v>
                </c:pt>
                <c:pt idx="10889">
                  <c:v>2072.1869999999999</c:v>
                </c:pt>
                <c:pt idx="10890">
                  <c:v>2069.375</c:v>
                </c:pt>
                <c:pt idx="10891">
                  <c:v>2069.7660000000001</c:v>
                </c:pt>
                <c:pt idx="10892">
                  <c:v>2068.9839999999999</c:v>
                </c:pt>
                <c:pt idx="10893">
                  <c:v>2070.1559999999999</c:v>
                </c:pt>
                <c:pt idx="10894">
                  <c:v>2069.7660000000001</c:v>
                </c:pt>
                <c:pt idx="10895">
                  <c:v>2068.5940000000001</c:v>
                </c:pt>
                <c:pt idx="10896">
                  <c:v>2070.547</c:v>
                </c:pt>
                <c:pt idx="10897">
                  <c:v>2070.1559999999999</c:v>
                </c:pt>
                <c:pt idx="10898">
                  <c:v>2067.578</c:v>
                </c:pt>
                <c:pt idx="10899">
                  <c:v>2068.5940000000001</c:v>
                </c:pt>
                <c:pt idx="10900">
                  <c:v>2068.203</c:v>
                </c:pt>
                <c:pt idx="10901">
                  <c:v>2070</c:v>
                </c:pt>
                <c:pt idx="10902">
                  <c:v>2068.5940000000001</c:v>
                </c:pt>
                <c:pt idx="10903">
                  <c:v>2067.3440000000001</c:v>
                </c:pt>
                <c:pt idx="10904">
                  <c:v>2071.5619999999999</c:v>
                </c:pt>
                <c:pt idx="10905">
                  <c:v>2068.203</c:v>
                </c:pt>
                <c:pt idx="10906">
                  <c:v>2069.375</c:v>
                </c:pt>
                <c:pt idx="10907">
                  <c:v>2068.75</c:v>
                </c:pt>
                <c:pt idx="10908">
                  <c:v>2067.578</c:v>
                </c:pt>
                <c:pt idx="10909">
                  <c:v>2068.5940000000001</c:v>
                </c:pt>
                <c:pt idx="10910">
                  <c:v>2070.1559999999999</c:v>
                </c:pt>
                <c:pt idx="10911">
                  <c:v>2067.578</c:v>
                </c:pt>
                <c:pt idx="10912">
                  <c:v>2069.375</c:v>
                </c:pt>
                <c:pt idx="10913">
                  <c:v>2070.7809999999999</c:v>
                </c:pt>
                <c:pt idx="10914">
                  <c:v>2069.375</c:v>
                </c:pt>
                <c:pt idx="10915">
                  <c:v>2067.578</c:v>
                </c:pt>
                <c:pt idx="10916">
                  <c:v>2066.4059999999999</c:v>
                </c:pt>
                <c:pt idx="10917">
                  <c:v>2068.9839999999999</c:v>
                </c:pt>
                <c:pt idx="10918">
                  <c:v>2067.3440000000001</c:v>
                </c:pt>
                <c:pt idx="10919">
                  <c:v>2067.9690000000001</c:v>
                </c:pt>
                <c:pt idx="10920">
                  <c:v>2069.5309999999999</c:v>
                </c:pt>
                <c:pt idx="10921">
                  <c:v>2069.5309999999999</c:v>
                </c:pt>
                <c:pt idx="10922">
                  <c:v>2067.3440000000001</c:v>
                </c:pt>
                <c:pt idx="10923">
                  <c:v>2068.9839999999999</c:v>
                </c:pt>
                <c:pt idx="10924">
                  <c:v>2066.797</c:v>
                </c:pt>
                <c:pt idx="10925">
                  <c:v>2067.7339999999999</c:v>
                </c:pt>
                <c:pt idx="10926">
                  <c:v>2068.5940000000001</c:v>
                </c:pt>
                <c:pt idx="10927">
                  <c:v>2068.203</c:v>
                </c:pt>
                <c:pt idx="10928">
                  <c:v>2070.1559999999999</c:v>
                </c:pt>
                <c:pt idx="10929">
                  <c:v>2065.9369999999999</c:v>
                </c:pt>
                <c:pt idx="10930">
                  <c:v>2066.953</c:v>
                </c:pt>
                <c:pt idx="10931">
                  <c:v>2068.3589999999999</c:v>
                </c:pt>
                <c:pt idx="10932">
                  <c:v>2063.75</c:v>
                </c:pt>
                <c:pt idx="10933">
                  <c:v>2068.203</c:v>
                </c:pt>
                <c:pt idx="10934">
                  <c:v>2066.4059999999999</c:v>
                </c:pt>
                <c:pt idx="10935">
                  <c:v>2066.4059999999999</c:v>
                </c:pt>
                <c:pt idx="10936">
                  <c:v>2066.172</c:v>
                </c:pt>
                <c:pt idx="10937">
                  <c:v>2068.3589999999999</c:v>
                </c:pt>
                <c:pt idx="10938">
                  <c:v>2066.172</c:v>
                </c:pt>
                <c:pt idx="10939">
                  <c:v>2066.172</c:v>
                </c:pt>
                <c:pt idx="10940">
                  <c:v>2068.5940000000001</c:v>
                </c:pt>
                <c:pt idx="10941">
                  <c:v>2067.578</c:v>
                </c:pt>
                <c:pt idx="10942">
                  <c:v>2067.7339999999999</c:v>
                </c:pt>
                <c:pt idx="10943">
                  <c:v>2066.5619999999999</c:v>
                </c:pt>
                <c:pt idx="10944">
                  <c:v>2068.203</c:v>
                </c:pt>
                <c:pt idx="10945">
                  <c:v>2066.4059999999999</c:v>
                </c:pt>
                <c:pt idx="10946">
                  <c:v>2068.203</c:v>
                </c:pt>
                <c:pt idx="10947">
                  <c:v>2067.9690000000001</c:v>
                </c:pt>
                <c:pt idx="10948">
                  <c:v>2070.1559999999999</c:v>
                </c:pt>
                <c:pt idx="10949">
                  <c:v>2068.203</c:v>
                </c:pt>
                <c:pt idx="10950">
                  <c:v>2068.9839999999999</c:v>
                </c:pt>
                <c:pt idx="10951">
                  <c:v>2067.578</c:v>
                </c:pt>
                <c:pt idx="10952">
                  <c:v>2069.375</c:v>
                </c:pt>
                <c:pt idx="10953">
                  <c:v>2069.1410000000001</c:v>
                </c:pt>
                <c:pt idx="10954">
                  <c:v>2066.172</c:v>
                </c:pt>
                <c:pt idx="10955">
                  <c:v>2065.7809999999999</c:v>
                </c:pt>
                <c:pt idx="10956">
                  <c:v>2066.172</c:v>
                </c:pt>
                <c:pt idx="10957">
                  <c:v>2066.5619999999999</c:v>
                </c:pt>
                <c:pt idx="10958">
                  <c:v>2066.797</c:v>
                </c:pt>
                <c:pt idx="10959">
                  <c:v>2066.4059999999999</c:v>
                </c:pt>
                <c:pt idx="10960">
                  <c:v>2067.7339999999999</c:v>
                </c:pt>
                <c:pt idx="10961">
                  <c:v>2068.5940000000001</c:v>
                </c:pt>
                <c:pt idx="10962">
                  <c:v>2070.1559999999999</c:v>
                </c:pt>
                <c:pt idx="10963">
                  <c:v>2069.5309999999999</c:v>
                </c:pt>
                <c:pt idx="10964">
                  <c:v>2068.203</c:v>
                </c:pt>
                <c:pt idx="10965">
                  <c:v>2068.9839999999999</c:v>
                </c:pt>
                <c:pt idx="10966">
                  <c:v>2068.9839999999999</c:v>
                </c:pt>
                <c:pt idx="10967">
                  <c:v>2068.3589999999999</c:v>
                </c:pt>
                <c:pt idx="10968">
                  <c:v>2068.75</c:v>
                </c:pt>
                <c:pt idx="10969">
                  <c:v>2067.3440000000001</c:v>
                </c:pt>
                <c:pt idx="10970">
                  <c:v>2066.4059999999999</c:v>
                </c:pt>
                <c:pt idx="10971">
                  <c:v>2067.1869999999999</c:v>
                </c:pt>
                <c:pt idx="10972">
                  <c:v>2067.3440000000001</c:v>
                </c:pt>
                <c:pt idx="10973">
                  <c:v>2067.1869999999999</c:v>
                </c:pt>
                <c:pt idx="10974">
                  <c:v>2066.4059999999999</c:v>
                </c:pt>
                <c:pt idx="10975">
                  <c:v>2069.375</c:v>
                </c:pt>
                <c:pt idx="10976">
                  <c:v>2067.578</c:v>
                </c:pt>
                <c:pt idx="10977">
                  <c:v>2066.5619999999999</c:v>
                </c:pt>
                <c:pt idx="10978">
                  <c:v>2068.3589999999999</c:v>
                </c:pt>
                <c:pt idx="10979">
                  <c:v>2067.578</c:v>
                </c:pt>
                <c:pt idx="10980">
                  <c:v>2070</c:v>
                </c:pt>
                <c:pt idx="10981">
                  <c:v>2068.75</c:v>
                </c:pt>
                <c:pt idx="10982">
                  <c:v>2067.9690000000001</c:v>
                </c:pt>
                <c:pt idx="10983">
                  <c:v>2065.3910000000001</c:v>
                </c:pt>
                <c:pt idx="10984">
                  <c:v>2066.797</c:v>
                </c:pt>
                <c:pt idx="10985">
                  <c:v>2066.953</c:v>
                </c:pt>
                <c:pt idx="10986">
                  <c:v>2068.9839999999999</c:v>
                </c:pt>
                <c:pt idx="10987">
                  <c:v>2068.5940000000001</c:v>
                </c:pt>
                <c:pt idx="10988">
                  <c:v>2066.4059999999999</c:v>
                </c:pt>
                <c:pt idx="10989">
                  <c:v>2067.9690000000001</c:v>
                </c:pt>
                <c:pt idx="10990">
                  <c:v>2068.9839999999999</c:v>
                </c:pt>
                <c:pt idx="10991">
                  <c:v>2069.5309999999999</c:v>
                </c:pt>
                <c:pt idx="10992">
                  <c:v>2066.5619999999999</c:v>
                </c:pt>
                <c:pt idx="10993">
                  <c:v>2066.172</c:v>
                </c:pt>
                <c:pt idx="10994">
                  <c:v>2066.797</c:v>
                </c:pt>
                <c:pt idx="10995">
                  <c:v>2066.5619999999999</c:v>
                </c:pt>
                <c:pt idx="10996">
                  <c:v>2065.9369999999999</c:v>
                </c:pt>
                <c:pt idx="10997">
                  <c:v>2066.5619999999999</c:v>
                </c:pt>
                <c:pt idx="10998">
                  <c:v>2067.1869999999999</c:v>
                </c:pt>
                <c:pt idx="10999">
                  <c:v>2066.953</c:v>
                </c:pt>
                <c:pt idx="11000">
                  <c:v>2066.797</c:v>
                </c:pt>
                <c:pt idx="11001">
                  <c:v>2066.797</c:v>
                </c:pt>
                <c:pt idx="11002">
                  <c:v>2067.1869999999999</c:v>
                </c:pt>
                <c:pt idx="11003">
                  <c:v>2067.9690000000001</c:v>
                </c:pt>
                <c:pt idx="11004">
                  <c:v>2066.5619999999999</c:v>
                </c:pt>
                <c:pt idx="11005">
                  <c:v>2063.5940000000001</c:v>
                </c:pt>
                <c:pt idx="11006">
                  <c:v>2066.172</c:v>
                </c:pt>
                <c:pt idx="11007">
                  <c:v>2065.9369999999999</c:v>
                </c:pt>
                <c:pt idx="11008">
                  <c:v>2065.547</c:v>
                </c:pt>
                <c:pt idx="11009">
                  <c:v>2065.3910000000001</c:v>
                </c:pt>
                <c:pt idx="11010">
                  <c:v>2063.5940000000001</c:v>
                </c:pt>
                <c:pt idx="11011">
                  <c:v>2065.7809999999999</c:v>
                </c:pt>
                <c:pt idx="11012">
                  <c:v>2063.3589999999999</c:v>
                </c:pt>
                <c:pt idx="11013">
                  <c:v>2065.547</c:v>
                </c:pt>
                <c:pt idx="11014">
                  <c:v>2064.375</c:v>
                </c:pt>
                <c:pt idx="11015">
                  <c:v>2064.1410000000001</c:v>
                </c:pt>
                <c:pt idx="11016">
                  <c:v>2067.578</c:v>
                </c:pt>
                <c:pt idx="11017">
                  <c:v>2068.9839999999999</c:v>
                </c:pt>
                <c:pt idx="11018">
                  <c:v>2065</c:v>
                </c:pt>
                <c:pt idx="11019">
                  <c:v>2065</c:v>
                </c:pt>
                <c:pt idx="11020">
                  <c:v>2063.9839999999999</c:v>
                </c:pt>
                <c:pt idx="11021">
                  <c:v>2064.1410000000001</c:v>
                </c:pt>
                <c:pt idx="11022">
                  <c:v>2066.5619999999999</c:v>
                </c:pt>
                <c:pt idx="11023">
                  <c:v>2066.5619999999999</c:v>
                </c:pt>
                <c:pt idx="11024">
                  <c:v>2065</c:v>
                </c:pt>
                <c:pt idx="11025">
                  <c:v>2064.7660000000001</c:v>
                </c:pt>
                <c:pt idx="11026">
                  <c:v>2064.7660000000001</c:v>
                </c:pt>
                <c:pt idx="11027">
                  <c:v>2066.4059999999999</c:v>
                </c:pt>
                <c:pt idx="11028">
                  <c:v>2065.9369999999999</c:v>
                </c:pt>
                <c:pt idx="11029">
                  <c:v>2065.1559999999999</c:v>
                </c:pt>
                <c:pt idx="11030">
                  <c:v>2066.172</c:v>
                </c:pt>
                <c:pt idx="11031">
                  <c:v>2065.1559999999999</c:v>
                </c:pt>
                <c:pt idx="11032">
                  <c:v>2062.7339999999999</c:v>
                </c:pt>
                <c:pt idx="11033">
                  <c:v>2064.7660000000001</c:v>
                </c:pt>
                <c:pt idx="11034">
                  <c:v>2065</c:v>
                </c:pt>
                <c:pt idx="11035">
                  <c:v>2066.172</c:v>
                </c:pt>
                <c:pt idx="11036">
                  <c:v>2063.5940000000001</c:v>
                </c:pt>
                <c:pt idx="11037">
                  <c:v>2065.547</c:v>
                </c:pt>
                <c:pt idx="11038">
                  <c:v>2064.7660000000001</c:v>
                </c:pt>
                <c:pt idx="11039">
                  <c:v>2066.5619999999999</c:v>
                </c:pt>
                <c:pt idx="11040">
                  <c:v>2065</c:v>
                </c:pt>
                <c:pt idx="11041">
                  <c:v>2066.797</c:v>
                </c:pt>
                <c:pt idx="11042">
                  <c:v>2066.4059999999999</c:v>
                </c:pt>
                <c:pt idx="11043">
                  <c:v>2067.3440000000001</c:v>
                </c:pt>
                <c:pt idx="11044">
                  <c:v>2066.172</c:v>
                </c:pt>
                <c:pt idx="11045">
                  <c:v>2065.7809999999999</c:v>
                </c:pt>
                <c:pt idx="11046">
                  <c:v>2063.9839999999999</c:v>
                </c:pt>
                <c:pt idx="11047">
                  <c:v>2065</c:v>
                </c:pt>
                <c:pt idx="11048">
                  <c:v>2066.797</c:v>
                </c:pt>
                <c:pt idx="11049">
                  <c:v>2067.578</c:v>
                </c:pt>
                <c:pt idx="11050">
                  <c:v>2066.953</c:v>
                </c:pt>
                <c:pt idx="11051">
                  <c:v>2066.5619999999999</c:v>
                </c:pt>
                <c:pt idx="11052">
                  <c:v>2064.7660000000001</c:v>
                </c:pt>
                <c:pt idx="11053">
                  <c:v>2063.9839999999999</c:v>
                </c:pt>
                <c:pt idx="11054">
                  <c:v>2067.1869999999999</c:v>
                </c:pt>
                <c:pt idx="11055">
                  <c:v>2065.9369999999999</c:v>
                </c:pt>
                <c:pt idx="11056">
                  <c:v>2066.797</c:v>
                </c:pt>
                <c:pt idx="11057">
                  <c:v>2067.1869999999999</c:v>
                </c:pt>
                <c:pt idx="11058">
                  <c:v>2064.375</c:v>
                </c:pt>
                <c:pt idx="11059">
                  <c:v>2065.9369999999999</c:v>
                </c:pt>
                <c:pt idx="11060">
                  <c:v>2065</c:v>
                </c:pt>
                <c:pt idx="11061">
                  <c:v>2066.172</c:v>
                </c:pt>
                <c:pt idx="11062">
                  <c:v>2064.5309999999999</c:v>
                </c:pt>
                <c:pt idx="11063">
                  <c:v>2066.5619999999999</c:v>
                </c:pt>
                <c:pt idx="11064">
                  <c:v>2066.953</c:v>
                </c:pt>
                <c:pt idx="11065">
                  <c:v>2065.3910000000001</c:v>
                </c:pt>
                <c:pt idx="11066">
                  <c:v>2066.797</c:v>
                </c:pt>
                <c:pt idx="11067">
                  <c:v>2063.75</c:v>
                </c:pt>
                <c:pt idx="11068">
                  <c:v>2064.375</c:v>
                </c:pt>
                <c:pt idx="11069">
                  <c:v>2066.797</c:v>
                </c:pt>
                <c:pt idx="11070">
                  <c:v>2066.4059999999999</c:v>
                </c:pt>
                <c:pt idx="11071">
                  <c:v>2067.3440000000001</c:v>
                </c:pt>
                <c:pt idx="11072">
                  <c:v>2065.547</c:v>
                </c:pt>
                <c:pt idx="11073">
                  <c:v>2065.9369999999999</c:v>
                </c:pt>
                <c:pt idx="11074">
                  <c:v>2064.7660000000001</c:v>
                </c:pt>
                <c:pt idx="11075">
                  <c:v>2063.75</c:v>
                </c:pt>
                <c:pt idx="11076">
                  <c:v>2063.3589999999999</c:v>
                </c:pt>
                <c:pt idx="11077">
                  <c:v>2064.375</c:v>
                </c:pt>
                <c:pt idx="11078">
                  <c:v>2064.7660000000001</c:v>
                </c:pt>
                <c:pt idx="11079">
                  <c:v>2062.9690000000001</c:v>
                </c:pt>
                <c:pt idx="11080">
                  <c:v>2062.9690000000001</c:v>
                </c:pt>
                <c:pt idx="11081">
                  <c:v>2065.547</c:v>
                </c:pt>
                <c:pt idx="11082">
                  <c:v>2066.172</c:v>
                </c:pt>
                <c:pt idx="11083">
                  <c:v>2064.1410000000001</c:v>
                </c:pt>
                <c:pt idx="11084">
                  <c:v>2063.9839999999999</c:v>
                </c:pt>
                <c:pt idx="11085">
                  <c:v>2065.547</c:v>
                </c:pt>
                <c:pt idx="11086">
                  <c:v>2066.4059999999999</c:v>
                </c:pt>
                <c:pt idx="11087">
                  <c:v>2063.5940000000001</c:v>
                </c:pt>
                <c:pt idx="11088">
                  <c:v>2063.3589999999999</c:v>
                </c:pt>
                <c:pt idx="11089">
                  <c:v>2062.578</c:v>
                </c:pt>
                <c:pt idx="11090">
                  <c:v>2061.172</c:v>
                </c:pt>
                <c:pt idx="11091">
                  <c:v>2063.3589999999999</c:v>
                </c:pt>
                <c:pt idx="11092">
                  <c:v>2061.953</c:v>
                </c:pt>
                <c:pt idx="11093">
                  <c:v>2064.7660000000001</c:v>
                </c:pt>
                <c:pt idx="11094">
                  <c:v>2062.7339999999999</c:v>
                </c:pt>
                <c:pt idx="11095">
                  <c:v>2062.9690000000001</c:v>
                </c:pt>
                <c:pt idx="11096">
                  <c:v>2064.375</c:v>
                </c:pt>
                <c:pt idx="11097">
                  <c:v>2061.797</c:v>
                </c:pt>
                <c:pt idx="11098">
                  <c:v>2061.4059999999999</c:v>
                </c:pt>
                <c:pt idx="11099">
                  <c:v>2063.203</c:v>
                </c:pt>
                <c:pt idx="11100">
                  <c:v>2063.5940000000001</c:v>
                </c:pt>
                <c:pt idx="11101">
                  <c:v>2063.3589999999999</c:v>
                </c:pt>
                <c:pt idx="11102">
                  <c:v>2059.1410000000001</c:v>
                </c:pt>
                <c:pt idx="11103">
                  <c:v>2062.7339999999999</c:v>
                </c:pt>
                <c:pt idx="11104">
                  <c:v>2062.9690000000001</c:v>
                </c:pt>
                <c:pt idx="11105">
                  <c:v>2063.3589999999999</c:v>
                </c:pt>
                <c:pt idx="11106">
                  <c:v>2060.547</c:v>
                </c:pt>
                <c:pt idx="11107">
                  <c:v>2062.578</c:v>
                </c:pt>
                <c:pt idx="11108">
                  <c:v>2061.4059999999999</c:v>
                </c:pt>
                <c:pt idx="11109">
                  <c:v>2060.9369999999999</c:v>
                </c:pt>
                <c:pt idx="11110">
                  <c:v>2063.75</c:v>
                </c:pt>
                <c:pt idx="11111">
                  <c:v>2062.9690000000001</c:v>
                </c:pt>
                <c:pt idx="11112">
                  <c:v>2060.9369999999999</c:v>
                </c:pt>
                <c:pt idx="11113">
                  <c:v>2062.1869999999999</c:v>
                </c:pt>
                <c:pt idx="11114">
                  <c:v>2061.4059999999999</c:v>
                </c:pt>
                <c:pt idx="11115">
                  <c:v>2063.203</c:v>
                </c:pt>
                <c:pt idx="11116">
                  <c:v>2062.578</c:v>
                </c:pt>
                <c:pt idx="11117">
                  <c:v>2061.797</c:v>
                </c:pt>
                <c:pt idx="11118">
                  <c:v>2059.5309999999999</c:v>
                </c:pt>
                <c:pt idx="11119">
                  <c:v>2062.1869999999999</c:v>
                </c:pt>
                <c:pt idx="11120">
                  <c:v>2060.9369999999999</c:v>
                </c:pt>
                <c:pt idx="11121">
                  <c:v>2064.5309999999999</c:v>
                </c:pt>
                <c:pt idx="11122">
                  <c:v>2061.797</c:v>
                </c:pt>
                <c:pt idx="11123">
                  <c:v>2061.5619999999999</c:v>
                </c:pt>
                <c:pt idx="11124">
                  <c:v>2060.7809999999999</c:v>
                </c:pt>
                <c:pt idx="11125">
                  <c:v>2060.7809999999999</c:v>
                </c:pt>
                <c:pt idx="11126">
                  <c:v>2061.5619999999999</c:v>
                </c:pt>
                <c:pt idx="11127">
                  <c:v>2062.3440000000001</c:v>
                </c:pt>
                <c:pt idx="11128">
                  <c:v>2062.7339999999999</c:v>
                </c:pt>
                <c:pt idx="11129">
                  <c:v>2065.7809999999999</c:v>
                </c:pt>
                <c:pt idx="11130">
                  <c:v>2062.9690000000001</c:v>
                </c:pt>
                <c:pt idx="11131">
                  <c:v>2060.547</c:v>
                </c:pt>
                <c:pt idx="11132">
                  <c:v>2060.9369999999999</c:v>
                </c:pt>
                <c:pt idx="11133">
                  <c:v>2062.9690000000001</c:v>
                </c:pt>
                <c:pt idx="11134">
                  <c:v>2070.3910000000001</c:v>
                </c:pt>
                <c:pt idx="11135">
                  <c:v>2069.5309999999999</c:v>
                </c:pt>
                <c:pt idx="11136">
                  <c:v>2066.953</c:v>
                </c:pt>
                <c:pt idx="11137">
                  <c:v>2061.797</c:v>
                </c:pt>
                <c:pt idx="11138">
                  <c:v>2064.1410000000001</c:v>
                </c:pt>
                <c:pt idx="11139">
                  <c:v>2064.1410000000001</c:v>
                </c:pt>
                <c:pt idx="11140">
                  <c:v>2067.578</c:v>
                </c:pt>
                <c:pt idx="11141">
                  <c:v>2062.7339999999999</c:v>
                </c:pt>
                <c:pt idx="11142">
                  <c:v>2065.9369999999999</c:v>
                </c:pt>
                <c:pt idx="11143">
                  <c:v>2063.9839999999999</c:v>
                </c:pt>
                <c:pt idx="11144">
                  <c:v>2061.953</c:v>
                </c:pt>
                <c:pt idx="11145">
                  <c:v>2063.5940000000001</c:v>
                </c:pt>
                <c:pt idx="11146">
                  <c:v>2062.578</c:v>
                </c:pt>
                <c:pt idx="11147">
                  <c:v>2060.9369999999999</c:v>
                </c:pt>
                <c:pt idx="11148">
                  <c:v>2063.203</c:v>
                </c:pt>
                <c:pt idx="11149">
                  <c:v>2064.5309999999999</c:v>
                </c:pt>
                <c:pt idx="11150">
                  <c:v>2061.4059999999999</c:v>
                </c:pt>
                <c:pt idx="11151">
                  <c:v>2061.5619999999999</c:v>
                </c:pt>
                <c:pt idx="11152">
                  <c:v>2062.1869999999999</c:v>
                </c:pt>
                <c:pt idx="11153">
                  <c:v>2062.1869999999999</c:v>
                </c:pt>
                <c:pt idx="11154">
                  <c:v>2062.7339999999999</c:v>
                </c:pt>
                <c:pt idx="11155">
                  <c:v>2063.3589999999999</c:v>
                </c:pt>
                <c:pt idx="11156">
                  <c:v>2062.9690000000001</c:v>
                </c:pt>
                <c:pt idx="11157">
                  <c:v>2062.3440000000001</c:v>
                </c:pt>
                <c:pt idx="11158">
                  <c:v>2063.3589999999999</c:v>
                </c:pt>
                <c:pt idx="11159">
                  <c:v>2063.75</c:v>
                </c:pt>
                <c:pt idx="11160">
                  <c:v>2064.5309999999999</c:v>
                </c:pt>
                <c:pt idx="11161">
                  <c:v>2063.203</c:v>
                </c:pt>
                <c:pt idx="11162">
                  <c:v>2062.1869999999999</c:v>
                </c:pt>
                <c:pt idx="11163">
                  <c:v>2061.953</c:v>
                </c:pt>
                <c:pt idx="11164">
                  <c:v>2062.9690000000001</c:v>
                </c:pt>
                <c:pt idx="11165">
                  <c:v>2062.578</c:v>
                </c:pt>
                <c:pt idx="11166">
                  <c:v>2061.172</c:v>
                </c:pt>
                <c:pt idx="11167">
                  <c:v>2065.3910000000001</c:v>
                </c:pt>
                <c:pt idx="11168">
                  <c:v>2062.1869999999999</c:v>
                </c:pt>
                <c:pt idx="11169">
                  <c:v>2064.7660000000001</c:v>
                </c:pt>
                <c:pt idx="11170">
                  <c:v>2065.7809999999999</c:v>
                </c:pt>
                <c:pt idx="11171">
                  <c:v>2060.1559999999999</c:v>
                </c:pt>
                <c:pt idx="11172">
                  <c:v>2064.5309999999999</c:v>
                </c:pt>
                <c:pt idx="11173">
                  <c:v>2063.3589999999999</c:v>
                </c:pt>
                <c:pt idx="11174">
                  <c:v>2061.4059999999999</c:v>
                </c:pt>
                <c:pt idx="11175">
                  <c:v>2063.9839999999999</c:v>
                </c:pt>
                <c:pt idx="11176">
                  <c:v>2061.797</c:v>
                </c:pt>
                <c:pt idx="11177">
                  <c:v>2062.578</c:v>
                </c:pt>
                <c:pt idx="11178">
                  <c:v>2063.75</c:v>
                </c:pt>
                <c:pt idx="11179">
                  <c:v>2060.7809999999999</c:v>
                </c:pt>
                <c:pt idx="11180">
                  <c:v>2062.7339999999999</c:v>
                </c:pt>
                <c:pt idx="11181">
                  <c:v>2062.9690000000001</c:v>
                </c:pt>
                <c:pt idx="11182">
                  <c:v>2063.9839999999999</c:v>
                </c:pt>
                <c:pt idx="11183">
                  <c:v>2064.1410000000001</c:v>
                </c:pt>
                <c:pt idx="11184">
                  <c:v>2063.3589999999999</c:v>
                </c:pt>
                <c:pt idx="11185">
                  <c:v>2062.3440000000001</c:v>
                </c:pt>
                <c:pt idx="11186">
                  <c:v>2062.7339999999999</c:v>
                </c:pt>
                <c:pt idx="11187">
                  <c:v>2061.5619999999999</c:v>
                </c:pt>
                <c:pt idx="11188">
                  <c:v>2063.9839999999999</c:v>
                </c:pt>
                <c:pt idx="11189">
                  <c:v>2063.3589999999999</c:v>
                </c:pt>
                <c:pt idx="11190">
                  <c:v>2064.5309999999999</c:v>
                </c:pt>
                <c:pt idx="11191">
                  <c:v>2061.797</c:v>
                </c:pt>
                <c:pt idx="11192">
                  <c:v>2061.797</c:v>
                </c:pt>
                <c:pt idx="11193">
                  <c:v>2062.7339999999999</c:v>
                </c:pt>
                <c:pt idx="11194">
                  <c:v>2062.7339999999999</c:v>
                </c:pt>
                <c:pt idx="11195">
                  <c:v>2061.953</c:v>
                </c:pt>
                <c:pt idx="11196">
                  <c:v>2063.75</c:v>
                </c:pt>
                <c:pt idx="11197">
                  <c:v>2062.1869999999999</c:v>
                </c:pt>
                <c:pt idx="11198">
                  <c:v>2063.3589999999999</c:v>
                </c:pt>
                <c:pt idx="11199">
                  <c:v>2063.9839999999999</c:v>
                </c:pt>
                <c:pt idx="11200">
                  <c:v>2061.953</c:v>
                </c:pt>
                <c:pt idx="11201">
                  <c:v>2061.5619999999999</c:v>
                </c:pt>
                <c:pt idx="11202">
                  <c:v>2061.4059999999999</c:v>
                </c:pt>
                <c:pt idx="11203">
                  <c:v>2061.172</c:v>
                </c:pt>
                <c:pt idx="11204">
                  <c:v>2061.797</c:v>
                </c:pt>
                <c:pt idx="11205">
                  <c:v>2063.75</c:v>
                </c:pt>
                <c:pt idx="11206">
                  <c:v>2062.3440000000001</c:v>
                </c:pt>
                <c:pt idx="11207">
                  <c:v>2062.3440000000001</c:v>
                </c:pt>
                <c:pt idx="11208">
                  <c:v>2061.4059999999999</c:v>
                </c:pt>
                <c:pt idx="11209">
                  <c:v>2062.3440000000001</c:v>
                </c:pt>
                <c:pt idx="11210">
                  <c:v>2060.547</c:v>
                </c:pt>
                <c:pt idx="11211">
                  <c:v>2063.9839999999999</c:v>
                </c:pt>
                <c:pt idx="11212">
                  <c:v>2062.1869999999999</c:v>
                </c:pt>
                <c:pt idx="11213">
                  <c:v>2065</c:v>
                </c:pt>
                <c:pt idx="11214">
                  <c:v>2061.4059999999999</c:v>
                </c:pt>
                <c:pt idx="11215">
                  <c:v>2064.1410000000001</c:v>
                </c:pt>
                <c:pt idx="11216">
                  <c:v>2064.1410000000001</c:v>
                </c:pt>
                <c:pt idx="11217">
                  <c:v>2061.797</c:v>
                </c:pt>
                <c:pt idx="11218">
                  <c:v>2060.3910000000001</c:v>
                </c:pt>
                <c:pt idx="11219">
                  <c:v>2061.953</c:v>
                </c:pt>
                <c:pt idx="11220">
                  <c:v>2063.5940000000001</c:v>
                </c:pt>
                <c:pt idx="11221">
                  <c:v>2062.7339999999999</c:v>
                </c:pt>
                <c:pt idx="11222">
                  <c:v>2062.9690000000001</c:v>
                </c:pt>
                <c:pt idx="11223">
                  <c:v>2063.5940000000001</c:v>
                </c:pt>
                <c:pt idx="11224">
                  <c:v>2060</c:v>
                </c:pt>
                <c:pt idx="11225">
                  <c:v>2062.1869999999999</c:v>
                </c:pt>
                <c:pt idx="11226">
                  <c:v>2063.5940000000001</c:v>
                </c:pt>
                <c:pt idx="11227">
                  <c:v>2063.203</c:v>
                </c:pt>
                <c:pt idx="11228">
                  <c:v>2061.797</c:v>
                </c:pt>
                <c:pt idx="11229">
                  <c:v>2060</c:v>
                </c:pt>
                <c:pt idx="11230">
                  <c:v>2060.3910000000001</c:v>
                </c:pt>
                <c:pt idx="11231">
                  <c:v>2062.578</c:v>
                </c:pt>
                <c:pt idx="11232">
                  <c:v>2061.172</c:v>
                </c:pt>
                <c:pt idx="11233">
                  <c:v>2062.9690000000001</c:v>
                </c:pt>
                <c:pt idx="11234">
                  <c:v>2061.172</c:v>
                </c:pt>
                <c:pt idx="11235">
                  <c:v>2061.172</c:v>
                </c:pt>
                <c:pt idx="11236">
                  <c:v>2065.7809999999999</c:v>
                </c:pt>
                <c:pt idx="11237">
                  <c:v>2061.953</c:v>
                </c:pt>
                <c:pt idx="11238">
                  <c:v>2061.797</c:v>
                </c:pt>
                <c:pt idx="11239">
                  <c:v>2060.7809999999999</c:v>
                </c:pt>
                <c:pt idx="11240">
                  <c:v>2062.1869999999999</c:v>
                </c:pt>
                <c:pt idx="11241">
                  <c:v>2060.7809999999999</c:v>
                </c:pt>
                <c:pt idx="11242">
                  <c:v>2061.953</c:v>
                </c:pt>
                <c:pt idx="11243">
                  <c:v>2061.797</c:v>
                </c:pt>
                <c:pt idx="11244">
                  <c:v>2060.7809999999999</c:v>
                </c:pt>
                <c:pt idx="11245">
                  <c:v>2063.75</c:v>
                </c:pt>
                <c:pt idx="11246">
                  <c:v>2061.4059999999999</c:v>
                </c:pt>
                <c:pt idx="11247">
                  <c:v>2060.1559999999999</c:v>
                </c:pt>
                <c:pt idx="11248">
                  <c:v>2061.5619999999999</c:v>
                </c:pt>
                <c:pt idx="11249">
                  <c:v>2060</c:v>
                </c:pt>
                <c:pt idx="11250">
                  <c:v>2058.9839999999999</c:v>
                </c:pt>
                <c:pt idx="11251">
                  <c:v>2060.3910000000001</c:v>
                </c:pt>
                <c:pt idx="11252">
                  <c:v>2062.3440000000001</c:v>
                </c:pt>
                <c:pt idx="11253">
                  <c:v>2062.1869999999999</c:v>
                </c:pt>
                <c:pt idx="11254">
                  <c:v>2059.7660000000001</c:v>
                </c:pt>
                <c:pt idx="11255">
                  <c:v>2061.4059999999999</c:v>
                </c:pt>
                <c:pt idx="11256">
                  <c:v>2063.203</c:v>
                </c:pt>
                <c:pt idx="11257">
                  <c:v>2061.5619999999999</c:v>
                </c:pt>
                <c:pt idx="11258">
                  <c:v>2060.1559999999999</c:v>
                </c:pt>
                <c:pt idx="11259">
                  <c:v>2060.9369999999999</c:v>
                </c:pt>
                <c:pt idx="11260">
                  <c:v>2061.5619999999999</c:v>
                </c:pt>
                <c:pt idx="11261">
                  <c:v>2062.7339999999999</c:v>
                </c:pt>
                <c:pt idx="11262">
                  <c:v>2061.953</c:v>
                </c:pt>
                <c:pt idx="11263">
                  <c:v>2063.5940000000001</c:v>
                </c:pt>
                <c:pt idx="11264">
                  <c:v>2060</c:v>
                </c:pt>
                <c:pt idx="11265">
                  <c:v>2061.797</c:v>
                </c:pt>
                <c:pt idx="11266">
                  <c:v>2063.3589999999999</c:v>
                </c:pt>
                <c:pt idx="11267">
                  <c:v>2061.4059999999999</c:v>
                </c:pt>
                <c:pt idx="11268">
                  <c:v>2063.203</c:v>
                </c:pt>
                <c:pt idx="11269">
                  <c:v>2061.5619999999999</c:v>
                </c:pt>
                <c:pt idx="11270">
                  <c:v>2063.203</c:v>
                </c:pt>
                <c:pt idx="11271">
                  <c:v>2060.547</c:v>
                </c:pt>
                <c:pt idx="11272">
                  <c:v>2061.953</c:v>
                </c:pt>
                <c:pt idx="11273">
                  <c:v>2061.4059999999999</c:v>
                </c:pt>
                <c:pt idx="11274">
                  <c:v>2061.172</c:v>
                </c:pt>
                <c:pt idx="11275">
                  <c:v>2062.1869999999999</c:v>
                </c:pt>
                <c:pt idx="11276">
                  <c:v>2061.797</c:v>
                </c:pt>
                <c:pt idx="11277">
                  <c:v>2063.3589999999999</c:v>
                </c:pt>
                <c:pt idx="11278">
                  <c:v>2064.375</c:v>
                </c:pt>
                <c:pt idx="11279">
                  <c:v>2061.5619999999999</c:v>
                </c:pt>
                <c:pt idx="11280">
                  <c:v>2061.953</c:v>
                </c:pt>
                <c:pt idx="11281">
                  <c:v>2061.5619999999999</c:v>
                </c:pt>
                <c:pt idx="11282">
                  <c:v>2063.3589999999999</c:v>
                </c:pt>
                <c:pt idx="11283">
                  <c:v>2064.5309999999999</c:v>
                </c:pt>
                <c:pt idx="11284">
                  <c:v>2062.9690000000001</c:v>
                </c:pt>
                <c:pt idx="11285">
                  <c:v>2065.7809999999999</c:v>
                </c:pt>
                <c:pt idx="11286">
                  <c:v>2063.75</c:v>
                </c:pt>
                <c:pt idx="11287">
                  <c:v>2063.9839999999999</c:v>
                </c:pt>
                <c:pt idx="11288">
                  <c:v>2065.3910000000001</c:v>
                </c:pt>
                <c:pt idx="11289">
                  <c:v>2065.1559999999999</c:v>
                </c:pt>
                <c:pt idx="11290">
                  <c:v>2063.9839999999999</c:v>
                </c:pt>
                <c:pt idx="11291">
                  <c:v>2066.5619999999999</c:v>
                </c:pt>
                <c:pt idx="11292">
                  <c:v>2065.9369999999999</c:v>
                </c:pt>
                <c:pt idx="11293">
                  <c:v>2065.7809999999999</c:v>
                </c:pt>
                <c:pt idx="11294">
                  <c:v>2066.797</c:v>
                </c:pt>
                <c:pt idx="11295">
                  <c:v>2063.75</c:v>
                </c:pt>
                <c:pt idx="11296">
                  <c:v>2062.3440000000001</c:v>
                </c:pt>
                <c:pt idx="11297">
                  <c:v>2065.9369999999999</c:v>
                </c:pt>
                <c:pt idx="11298">
                  <c:v>2066.953</c:v>
                </c:pt>
                <c:pt idx="11299">
                  <c:v>2064.1410000000001</c:v>
                </c:pt>
                <c:pt idx="11300">
                  <c:v>2064.1410000000001</c:v>
                </c:pt>
                <c:pt idx="11301">
                  <c:v>2063.5940000000001</c:v>
                </c:pt>
                <c:pt idx="11302">
                  <c:v>2065</c:v>
                </c:pt>
                <c:pt idx="11303">
                  <c:v>2065</c:v>
                </c:pt>
                <c:pt idx="11304">
                  <c:v>2063.5940000000001</c:v>
                </c:pt>
                <c:pt idx="11305">
                  <c:v>2063.9839999999999</c:v>
                </c:pt>
                <c:pt idx="11306">
                  <c:v>2061.953</c:v>
                </c:pt>
                <c:pt idx="11307">
                  <c:v>2063.75</c:v>
                </c:pt>
                <c:pt idx="11308">
                  <c:v>2063.9839999999999</c:v>
                </c:pt>
                <c:pt idx="11309">
                  <c:v>2064.5309999999999</c:v>
                </c:pt>
                <c:pt idx="11310">
                  <c:v>2062.3440000000001</c:v>
                </c:pt>
                <c:pt idx="11311">
                  <c:v>2063.9839999999999</c:v>
                </c:pt>
                <c:pt idx="11312">
                  <c:v>2063.5940000000001</c:v>
                </c:pt>
                <c:pt idx="11313">
                  <c:v>2064.5309999999999</c:v>
                </c:pt>
                <c:pt idx="11314">
                  <c:v>2061.172</c:v>
                </c:pt>
                <c:pt idx="11315">
                  <c:v>2060.7809999999999</c:v>
                </c:pt>
                <c:pt idx="11316">
                  <c:v>2061.5619999999999</c:v>
                </c:pt>
                <c:pt idx="11317">
                  <c:v>2064.5309999999999</c:v>
                </c:pt>
                <c:pt idx="11318">
                  <c:v>2064.1410000000001</c:v>
                </c:pt>
                <c:pt idx="11319">
                  <c:v>2063.203</c:v>
                </c:pt>
                <c:pt idx="11320">
                  <c:v>2063.9839999999999</c:v>
                </c:pt>
                <c:pt idx="11321">
                  <c:v>2062.3440000000001</c:v>
                </c:pt>
                <c:pt idx="11322">
                  <c:v>2062.3440000000001</c:v>
                </c:pt>
                <c:pt idx="11323">
                  <c:v>2062.9690000000001</c:v>
                </c:pt>
                <c:pt idx="11324">
                  <c:v>2061.953</c:v>
                </c:pt>
                <c:pt idx="11325">
                  <c:v>2062.7339999999999</c:v>
                </c:pt>
                <c:pt idx="11326">
                  <c:v>2060.7809999999999</c:v>
                </c:pt>
                <c:pt idx="11327">
                  <c:v>2060</c:v>
                </c:pt>
                <c:pt idx="11328">
                  <c:v>2060.547</c:v>
                </c:pt>
                <c:pt idx="11329">
                  <c:v>2064.1410000000001</c:v>
                </c:pt>
                <c:pt idx="11330">
                  <c:v>2059.5309999999999</c:v>
                </c:pt>
                <c:pt idx="11331">
                  <c:v>2061.5619999999999</c:v>
                </c:pt>
                <c:pt idx="11332">
                  <c:v>2060.9369999999999</c:v>
                </c:pt>
                <c:pt idx="11333">
                  <c:v>2061.4059999999999</c:v>
                </c:pt>
                <c:pt idx="11334">
                  <c:v>2062.1869999999999</c:v>
                </c:pt>
                <c:pt idx="11335">
                  <c:v>2058.9839999999999</c:v>
                </c:pt>
                <c:pt idx="11336">
                  <c:v>2059.7660000000001</c:v>
                </c:pt>
                <c:pt idx="11337">
                  <c:v>2059.5309999999999</c:v>
                </c:pt>
                <c:pt idx="11338">
                  <c:v>2062.1869999999999</c:v>
                </c:pt>
                <c:pt idx="11339">
                  <c:v>2061.4059999999999</c:v>
                </c:pt>
                <c:pt idx="11340">
                  <c:v>2061.797</c:v>
                </c:pt>
                <c:pt idx="11341">
                  <c:v>2062.578</c:v>
                </c:pt>
                <c:pt idx="11342">
                  <c:v>2061.5619999999999</c:v>
                </c:pt>
                <c:pt idx="11343">
                  <c:v>2062.3440000000001</c:v>
                </c:pt>
                <c:pt idx="11344">
                  <c:v>2062.3440000000001</c:v>
                </c:pt>
                <c:pt idx="11345">
                  <c:v>2061.172</c:v>
                </c:pt>
                <c:pt idx="11346">
                  <c:v>2059.7660000000001</c:v>
                </c:pt>
                <c:pt idx="11347">
                  <c:v>2059.1410000000001</c:v>
                </c:pt>
                <c:pt idx="11348">
                  <c:v>2059.7660000000001</c:v>
                </c:pt>
                <c:pt idx="11349">
                  <c:v>2060.547</c:v>
                </c:pt>
                <c:pt idx="11350">
                  <c:v>2059.5309999999999</c:v>
                </c:pt>
                <c:pt idx="11351">
                  <c:v>2061.172</c:v>
                </c:pt>
                <c:pt idx="11352">
                  <c:v>2062.9690000000001</c:v>
                </c:pt>
                <c:pt idx="11353">
                  <c:v>2061.5619999999999</c:v>
                </c:pt>
                <c:pt idx="11354">
                  <c:v>2061.172</c:v>
                </c:pt>
                <c:pt idx="11355">
                  <c:v>2062.1869999999999</c:v>
                </c:pt>
                <c:pt idx="11356">
                  <c:v>2060</c:v>
                </c:pt>
                <c:pt idx="11357">
                  <c:v>2060.7809999999999</c:v>
                </c:pt>
                <c:pt idx="11358">
                  <c:v>2062.7339999999999</c:v>
                </c:pt>
                <c:pt idx="11359">
                  <c:v>2065</c:v>
                </c:pt>
                <c:pt idx="11360">
                  <c:v>2063.3589999999999</c:v>
                </c:pt>
                <c:pt idx="11361">
                  <c:v>2061.953</c:v>
                </c:pt>
                <c:pt idx="11362">
                  <c:v>2060.9369999999999</c:v>
                </c:pt>
                <c:pt idx="11363">
                  <c:v>2064.7660000000001</c:v>
                </c:pt>
                <c:pt idx="11364">
                  <c:v>2063.3589999999999</c:v>
                </c:pt>
                <c:pt idx="11365">
                  <c:v>2065.1559999999999</c:v>
                </c:pt>
                <c:pt idx="11366">
                  <c:v>2066.797</c:v>
                </c:pt>
                <c:pt idx="11367">
                  <c:v>2066.797</c:v>
                </c:pt>
                <c:pt idx="11368">
                  <c:v>2066.797</c:v>
                </c:pt>
                <c:pt idx="11369">
                  <c:v>2068.75</c:v>
                </c:pt>
                <c:pt idx="11370">
                  <c:v>2067.1869999999999</c:v>
                </c:pt>
                <c:pt idx="11371">
                  <c:v>2066.172</c:v>
                </c:pt>
                <c:pt idx="11372">
                  <c:v>2067.578</c:v>
                </c:pt>
                <c:pt idx="11373">
                  <c:v>2070</c:v>
                </c:pt>
                <c:pt idx="11374">
                  <c:v>2068.9839999999999</c:v>
                </c:pt>
                <c:pt idx="11375">
                  <c:v>2070.1559999999999</c:v>
                </c:pt>
                <c:pt idx="11376">
                  <c:v>2071.4059999999999</c:v>
                </c:pt>
                <c:pt idx="11377">
                  <c:v>2069.375</c:v>
                </c:pt>
                <c:pt idx="11378">
                  <c:v>2068.203</c:v>
                </c:pt>
                <c:pt idx="11379">
                  <c:v>2070.547</c:v>
                </c:pt>
                <c:pt idx="11380">
                  <c:v>2068.75</c:v>
                </c:pt>
                <c:pt idx="11381">
                  <c:v>2067.9690000000001</c:v>
                </c:pt>
                <c:pt idx="11382">
                  <c:v>2068.203</c:v>
                </c:pt>
                <c:pt idx="11383">
                  <c:v>2070.1559999999999</c:v>
                </c:pt>
                <c:pt idx="11384">
                  <c:v>2068.3589999999999</c:v>
                </c:pt>
                <c:pt idx="11385">
                  <c:v>2069.375</c:v>
                </c:pt>
                <c:pt idx="11386">
                  <c:v>2068.203</c:v>
                </c:pt>
                <c:pt idx="11387">
                  <c:v>2070</c:v>
                </c:pt>
                <c:pt idx="11388">
                  <c:v>2066.4059999999999</c:v>
                </c:pt>
                <c:pt idx="11389">
                  <c:v>2067.1869999999999</c:v>
                </c:pt>
                <c:pt idx="11390">
                  <c:v>2070.3910000000001</c:v>
                </c:pt>
                <c:pt idx="11391">
                  <c:v>2068.5940000000001</c:v>
                </c:pt>
                <c:pt idx="11392">
                  <c:v>2069.5309999999999</c:v>
                </c:pt>
                <c:pt idx="11393">
                  <c:v>2067.7339999999999</c:v>
                </c:pt>
                <c:pt idx="11394">
                  <c:v>2069.375</c:v>
                </c:pt>
                <c:pt idx="11395">
                  <c:v>2066.797</c:v>
                </c:pt>
                <c:pt idx="11396">
                  <c:v>2068.3589999999999</c:v>
                </c:pt>
                <c:pt idx="11397">
                  <c:v>2066.797</c:v>
                </c:pt>
                <c:pt idx="11398">
                  <c:v>2067.3440000000001</c:v>
                </c:pt>
                <c:pt idx="11399">
                  <c:v>2068.9839999999999</c:v>
                </c:pt>
                <c:pt idx="11400">
                  <c:v>2065.9369999999999</c:v>
                </c:pt>
                <c:pt idx="11401">
                  <c:v>2067.9690000000001</c:v>
                </c:pt>
                <c:pt idx="11402">
                  <c:v>2068.3589999999999</c:v>
                </c:pt>
                <c:pt idx="11403">
                  <c:v>2071.4059999999999</c:v>
                </c:pt>
                <c:pt idx="11404">
                  <c:v>2065.7809999999999</c:v>
                </c:pt>
                <c:pt idx="11405">
                  <c:v>2067.9690000000001</c:v>
                </c:pt>
                <c:pt idx="11406">
                  <c:v>2066.172</c:v>
                </c:pt>
                <c:pt idx="11407">
                  <c:v>2068.9839999999999</c:v>
                </c:pt>
                <c:pt idx="11408">
                  <c:v>2067.1869999999999</c:v>
                </c:pt>
                <c:pt idx="11409">
                  <c:v>2067.1869999999999</c:v>
                </c:pt>
                <c:pt idx="11410">
                  <c:v>2065.1559999999999</c:v>
                </c:pt>
                <c:pt idx="11411">
                  <c:v>2065.9369999999999</c:v>
                </c:pt>
                <c:pt idx="11412">
                  <c:v>2066.4059999999999</c:v>
                </c:pt>
                <c:pt idx="11413">
                  <c:v>2066.5619999999999</c:v>
                </c:pt>
                <c:pt idx="11414">
                  <c:v>2067.7339999999999</c:v>
                </c:pt>
                <c:pt idx="11415">
                  <c:v>2066.172</c:v>
                </c:pt>
                <c:pt idx="11416">
                  <c:v>2065.9369999999999</c:v>
                </c:pt>
                <c:pt idx="11417">
                  <c:v>2065.3910000000001</c:v>
                </c:pt>
                <c:pt idx="11418">
                  <c:v>2066.797</c:v>
                </c:pt>
                <c:pt idx="11419">
                  <c:v>2064.7660000000001</c:v>
                </c:pt>
                <c:pt idx="11420">
                  <c:v>2068.75</c:v>
                </c:pt>
                <c:pt idx="11421">
                  <c:v>2065.7809999999999</c:v>
                </c:pt>
                <c:pt idx="11422">
                  <c:v>2067.578</c:v>
                </c:pt>
                <c:pt idx="11423">
                  <c:v>2066.797</c:v>
                </c:pt>
                <c:pt idx="11424">
                  <c:v>2064.5309999999999</c:v>
                </c:pt>
                <c:pt idx="11425">
                  <c:v>2066.172</c:v>
                </c:pt>
                <c:pt idx="11426">
                  <c:v>2067.1869999999999</c:v>
                </c:pt>
                <c:pt idx="11427">
                  <c:v>2065.7809999999999</c:v>
                </c:pt>
                <c:pt idx="11428">
                  <c:v>2067.7339999999999</c:v>
                </c:pt>
                <c:pt idx="11429">
                  <c:v>2066.172</c:v>
                </c:pt>
                <c:pt idx="11430">
                  <c:v>2067.9690000000001</c:v>
                </c:pt>
                <c:pt idx="11431">
                  <c:v>2066.5619999999999</c:v>
                </c:pt>
                <c:pt idx="11432">
                  <c:v>2065</c:v>
                </c:pt>
                <c:pt idx="11433">
                  <c:v>2065.3910000000001</c:v>
                </c:pt>
                <c:pt idx="11434">
                  <c:v>2063.75</c:v>
                </c:pt>
                <c:pt idx="11435">
                  <c:v>2065</c:v>
                </c:pt>
                <c:pt idx="11436">
                  <c:v>2062.9690000000001</c:v>
                </c:pt>
                <c:pt idx="11437">
                  <c:v>2064.7660000000001</c:v>
                </c:pt>
                <c:pt idx="11438">
                  <c:v>2066.172</c:v>
                </c:pt>
                <c:pt idx="11439">
                  <c:v>2065.1559999999999</c:v>
                </c:pt>
                <c:pt idx="11440">
                  <c:v>2065.1559999999999</c:v>
                </c:pt>
                <c:pt idx="11441">
                  <c:v>2067.7339999999999</c:v>
                </c:pt>
                <c:pt idx="11442">
                  <c:v>2066.172</c:v>
                </c:pt>
                <c:pt idx="11443">
                  <c:v>2067.578</c:v>
                </c:pt>
                <c:pt idx="11444">
                  <c:v>2065</c:v>
                </c:pt>
                <c:pt idx="11445">
                  <c:v>2069.1410000000001</c:v>
                </c:pt>
                <c:pt idx="11446">
                  <c:v>2065</c:v>
                </c:pt>
                <c:pt idx="11447">
                  <c:v>2078.5940000000001</c:v>
                </c:pt>
                <c:pt idx="11448">
                  <c:v>2057.1869999999999</c:v>
                </c:pt>
                <c:pt idx="11449">
                  <c:v>2071.953</c:v>
                </c:pt>
                <c:pt idx="11450">
                  <c:v>2071.172</c:v>
                </c:pt>
                <c:pt idx="11451">
                  <c:v>2068.75</c:v>
                </c:pt>
                <c:pt idx="11452">
                  <c:v>2069.1410000000001</c:v>
                </c:pt>
                <c:pt idx="11453">
                  <c:v>2069.7660000000001</c:v>
                </c:pt>
                <c:pt idx="11454">
                  <c:v>2070</c:v>
                </c:pt>
                <c:pt idx="11455">
                  <c:v>2071.172</c:v>
                </c:pt>
                <c:pt idx="11456">
                  <c:v>2068.5940000000001</c:v>
                </c:pt>
                <c:pt idx="11457">
                  <c:v>2068.203</c:v>
                </c:pt>
                <c:pt idx="11458">
                  <c:v>2065.547</c:v>
                </c:pt>
                <c:pt idx="11459">
                  <c:v>2066.172</c:v>
                </c:pt>
                <c:pt idx="11460">
                  <c:v>2066.5619999999999</c:v>
                </c:pt>
                <c:pt idx="11461">
                  <c:v>2069.7660000000001</c:v>
                </c:pt>
                <c:pt idx="11462">
                  <c:v>2066.4059999999999</c:v>
                </c:pt>
                <c:pt idx="11463">
                  <c:v>2067.9690000000001</c:v>
                </c:pt>
                <c:pt idx="11464">
                  <c:v>2066.797</c:v>
                </c:pt>
                <c:pt idx="11465">
                  <c:v>2063.75</c:v>
                </c:pt>
                <c:pt idx="11466">
                  <c:v>2064.7660000000001</c:v>
                </c:pt>
                <c:pt idx="11467">
                  <c:v>2067.7339999999999</c:v>
                </c:pt>
                <c:pt idx="11468">
                  <c:v>2067.578</c:v>
                </c:pt>
                <c:pt idx="11469">
                  <c:v>2067.9690000000001</c:v>
                </c:pt>
                <c:pt idx="11470">
                  <c:v>2065.9369999999999</c:v>
                </c:pt>
                <c:pt idx="11471">
                  <c:v>2066.953</c:v>
                </c:pt>
                <c:pt idx="11472">
                  <c:v>2068.5940000000001</c:v>
                </c:pt>
                <c:pt idx="11473">
                  <c:v>2067.7339999999999</c:v>
                </c:pt>
                <c:pt idx="11474">
                  <c:v>2070</c:v>
                </c:pt>
                <c:pt idx="11475">
                  <c:v>2066.953</c:v>
                </c:pt>
                <c:pt idx="11476">
                  <c:v>2068.203</c:v>
                </c:pt>
                <c:pt idx="11477">
                  <c:v>2068.5940000000001</c:v>
                </c:pt>
                <c:pt idx="11478">
                  <c:v>2067.9690000000001</c:v>
                </c:pt>
                <c:pt idx="11479">
                  <c:v>2068.75</c:v>
                </c:pt>
                <c:pt idx="11480">
                  <c:v>2067.578</c:v>
                </c:pt>
                <c:pt idx="11481">
                  <c:v>2066.797</c:v>
                </c:pt>
                <c:pt idx="11482">
                  <c:v>2067.578</c:v>
                </c:pt>
                <c:pt idx="11483">
                  <c:v>2064.7660000000001</c:v>
                </c:pt>
                <c:pt idx="11484">
                  <c:v>2067.9690000000001</c:v>
                </c:pt>
                <c:pt idx="11485">
                  <c:v>2067.578</c:v>
                </c:pt>
                <c:pt idx="11486">
                  <c:v>2066.797</c:v>
                </c:pt>
                <c:pt idx="11487">
                  <c:v>2067.1869999999999</c:v>
                </c:pt>
                <c:pt idx="11488">
                  <c:v>2068.5940000000001</c:v>
                </c:pt>
                <c:pt idx="11489">
                  <c:v>2064.375</c:v>
                </c:pt>
                <c:pt idx="11490">
                  <c:v>2068.203</c:v>
                </c:pt>
                <c:pt idx="11491">
                  <c:v>2068.203</c:v>
                </c:pt>
                <c:pt idx="11492">
                  <c:v>2067.578</c:v>
                </c:pt>
                <c:pt idx="11493">
                  <c:v>2065.547</c:v>
                </c:pt>
                <c:pt idx="11494">
                  <c:v>2066.953</c:v>
                </c:pt>
                <c:pt idx="11495">
                  <c:v>2067.578</c:v>
                </c:pt>
                <c:pt idx="11496">
                  <c:v>2065.9369999999999</c:v>
                </c:pt>
                <c:pt idx="11497">
                  <c:v>2068.203</c:v>
                </c:pt>
                <c:pt idx="11498">
                  <c:v>2067.1869999999999</c:v>
                </c:pt>
                <c:pt idx="11499">
                  <c:v>2064.1410000000001</c:v>
                </c:pt>
                <c:pt idx="11500">
                  <c:v>2067.7339999999999</c:v>
                </c:pt>
                <c:pt idx="11501">
                  <c:v>2067.9690000000001</c:v>
                </c:pt>
                <c:pt idx="11502">
                  <c:v>2065.1559999999999</c:v>
                </c:pt>
                <c:pt idx="11503">
                  <c:v>2065.9369999999999</c:v>
                </c:pt>
                <c:pt idx="11504">
                  <c:v>2066.4059999999999</c:v>
                </c:pt>
                <c:pt idx="11505">
                  <c:v>2065.547</c:v>
                </c:pt>
                <c:pt idx="11506">
                  <c:v>2065.9369999999999</c:v>
                </c:pt>
                <c:pt idx="11507">
                  <c:v>2065.7809999999999</c:v>
                </c:pt>
                <c:pt idx="11508">
                  <c:v>2067.1869999999999</c:v>
                </c:pt>
                <c:pt idx="11509">
                  <c:v>2066.5619999999999</c:v>
                </c:pt>
                <c:pt idx="11510">
                  <c:v>2065.547</c:v>
                </c:pt>
                <c:pt idx="11511">
                  <c:v>2065.1559999999999</c:v>
                </c:pt>
                <c:pt idx="11512">
                  <c:v>2065.547</c:v>
                </c:pt>
                <c:pt idx="11513">
                  <c:v>2066.5619999999999</c:v>
                </c:pt>
                <c:pt idx="11514">
                  <c:v>2064.7660000000001</c:v>
                </c:pt>
                <c:pt idx="11515">
                  <c:v>2065.9369999999999</c:v>
                </c:pt>
                <c:pt idx="11516">
                  <c:v>2065.9369999999999</c:v>
                </c:pt>
                <c:pt idx="11517">
                  <c:v>2068.203</c:v>
                </c:pt>
                <c:pt idx="11518">
                  <c:v>2064.1410000000001</c:v>
                </c:pt>
                <c:pt idx="11519">
                  <c:v>2065.7809999999999</c:v>
                </c:pt>
                <c:pt idx="11520">
                  <c:v>2067.1869999999999</c:v>
                </c:pt>
                <c:pt idx="11521">
                  <c:v>2066.172</c:v>
                </c:pt>
                <c:pt idx="11522">
                  <c:v>2065.9369999999999</c:v>
                </c:pt>
                <c:pt idx="11523">
                  <c:v>2067.7339999999999</c:v>
                </c:pt>
                <c:pt idx="11524">
                  <c:v>2066.172</c:v>
                </c:pt>
                <c:pt idx="11525">
                  <c:v>2066.4059999999999</c:v>
                </c:pt>
                <c:pt idx="11526">
                  <c:v>2064.375</c:v>
                </c:pt>
                <c:pt idx="11527">
                  <c:v>2065.7809999999999</c:v>
                </c:pt>
                <c:pt idx="11528">
                  <c:v>2066.4059999999999</c:v>
                </c:pt>
                <c:pt idx="11529">
                  <c:v>2065.9369999999999</c:v>
                </c:pt>
                <c:pt idx="11530">
                  <c:v>2067.7339999999999</c:v>
                </c:pt>
                <c:pt idx="11531">
                  <c:v>2064.7660000000001</c:v>
                </c:pt>
                <c:pt idx="11532">
                  <c:v>2065.547</c:v>
                </c:pt>
                <c:pt idx="11533">
                  <c:v>2067.3440000000001</c:v>
                </c:pt>
                <c:pt idx="11534">
                  <c:v>2065.3910000000001</c:v>
                </c:pt>
                <c:pt idx="11535">
                  <c:v>2067.3440000000001</c:v>
                </c:pt>
                <c:pt idx="11536">
                  <c:v>2065.1559999999999</c:v>
                </c:pt>
                <c:pt idx="11537">
                  <c:v>2066.172</c:v>
                </c:pt>
                <c:pt idx="11538">
                  <c:v>2066.953</c:v>
                </c:pt>
                <c:pt idx="11539">
                  <c:v>2063.75</c:v>
                </c:pt>
                <c:pt idx="11540">
                  <c:v>2065.7809999999999</c:v>
                </c:pt>
                <c:pt idx="11541">
                  <c:v>2064.7660000000001</c:v>
                </c:pt>
                <c:pt idx="11542">
                  <c:v>2066.172</c:v>
                </c:pt>
                <c:pt idx="11543">
                  <c:v>2064.5309999999999</c:v>
                </c:pt>
                <c:pt idx="11544">
                  <c:v>2065.547</c:v>
                </c:pt>
                <c:pt idx="11545">
                  <c:v>2063.9839999999999</c:v>
                </c:pt>
                <c:pt idx="11546">
                  <c:v>2064.7660000000001</c:v>
                </c:pt>
                <c:pt idx="11547">
                  <c:v>2065.3910000000001</c:v>
                </c:pt>
                <c:pt idx="11548">
                  <c:v>2065.547</c:v>
                </c:pt>
                <c:pt idx="11549">
                  <c:v>2064.5309999999999</c:v>
                </c:pt>
                <c:pt idx="11550">
                  <c:v>2063.3589999999999</c:v>
                </c:pt>
                <c:pt idx="11551">
                  <c:v>2064.375</c:v>
                </c:pt>
                <c:pt idx="11552">
                  <c:v>2063.203</c:v>
                </c:pt>
                <c:pt idx="11553">
                  <c:v>2063.5940000000001</c:v>
                </c:pt>
                <c:pt idx="11554">
                  <c:v>2063.5940000000001</c:v>
                </c:pt>
                <c:pt idx="11555">
                  <c:v>2065.7809999999999</c:v>
                </c:pt>
                <c:pt idx="11556">
                  <c:v>2064.375</c:v>
                </c:pt>
                <c:pt idx="11557">
                  <c:v>2064.375</c:v>
                </c:pt>
                <c:pt idx="11558">
                  <c:v>2063.203</c:v>
                </c:pt>
                <c:pt idx="11559">
                  <c:v>2064.7660000000001</c:v>
                </c:pt>
                <c:pt idx="11560">
                  <c:v>2065</c:v>
                </c:pt>
                <c:pt idx="11561">
                  <c:v>2064.7660000000001</c:v>
                </c:pt>
                <c:pt idx="11562">
                  <c:v>2065.3910000000001</c:v>
                </c:pt>
                <c:pt idx="11563">
                  <c:v>2062.7339999999999</c:v>
                </c:pt>
                <c:pt idx="11564">
                  <c:v>2063.5940000000001</c:v>
                </c:pt>
                <c:pt idx="11565">
                  <c:v>2065</c:v>
                </c:pt>
                <c:pt idx="11566">
                  <c:v>2062.7339999999999</c:v>
                </c:pt>
                <c:pt idx="11567">
                  <c:v>2061.953</c:v>
                </c:pt>
                <c:pt idx="11568">
                  <c:v>2064.5309999999999</c:v>
                </c:pt>
                <c:pt idx="11569">
                  <c:v>2062.1869999999999</c:v>
                </c:pt>
                <c:pt idx="11570">
                  <c:v>2066.4059999999999</c:v>
                </c:pt>
                <c:pt idx="11571">
                  <c:v>2063.3589999999999</c:v>
                </c:pt>
                <c:pt idx="11572">
                  <c:v>2064.375</c:v>
                </c:pt>
                <c:pt idx="11573">
                  <c:v>2063.75</c:v>
                </c:pt>
                <c:pt idx="11574">
                  <c:v>2063.9839999999999</c:v>
                </c:pt>
                <c:pt idx="11575">
                  <c:v>2063.9839999999999</c:v>
                </c:pt>
                <c:pt idx="11576">
                  <c:v>2063.203</c:v>
                </c:pt>
                <c:pt idx="11577">
                  <c:v>2064.1410000000001</c:v>
                </c:pt>
                <c:pt idx="11578">
                  <c:v>2065.7809999999999</c:v>
                </c:pt>
                <c:pt idx="11579">
                  <c:v>2063.203</c:v>
                </c:pt>
                <c:pt idx="11580">
                  <c:v>2062.9690000000001</c:v>
                </c:pt>
                <c:pt idx="11581">
                  <c:v>2064.1410000000001</c:v>
                </c:pt>
                <c:pt idx="11582">
                  <c:v>2062.1869999999999</c:v>
                </c:pt>
                <c:pt idx="11583">
                  <c:v>2064.1410000000001</c:v>
                </c:pt>
                <c:pt idx="11584">
                  <c:v>2066.4059999999999</c:v>
                </c:pt>
                <c:pt idx="11585">
                  <c:v>2066.5619999999999</c:v>
                </c:pt>
                <c:pt idx="11586">
                  <c:v>2064.5309999999999</c:v>
                </c:pt>
                <c:pt idx="11587">
                  <c:v>2064.375</c:v>
                </c:pt>
                <c:pt idx="11588">
                  <c:v>2064.1410000000001</c:v>
                </c:pt>
                <c:pt idx="11589">
                  <c:v>2062.1869999999999</c:v>
                </c:pt>
                <c:pt idx="11590">
                  <c:v>2065.1559999999999</c:v>
                </c:pt>
                <c:pt idx="11591">
                  <c:v>2065.7809999999999</c:v>
                </c:pt>
                <c:pt idx="11592">
                  <c:v>2065.1559999999999</c:v>
                </c:pt>
                <c:pt idx="11593">
                  <c:v>2066.5619999999999</c:v>
                </c:pt>
                <c:pt idx="11594">
                  <c:v>2065.3910000000001</c:v>
                </c:pt>
                <c:pt idx="11595">
                  <c:v>2063.75</c:v>
                </c:pt>
                <c:pt idx="11596">
                  <c:v>2063.5940000000001</c:v>
                </c:pt>
                <c:pt idx="11597">
                  <c:v>2065.7809999999999</c:v>
                </c:pt>
                <c:pt idx="11598">
                  <c:v>2064.375</c:v>
                </c:pt>
                <c:pt idx="11599">
                  <c:v>2063.5940000000001</c:v>
                </c:pt>
                <c:pt idx="11600">
                  <c:v>2063.9839999999999</c:v>
                </c:pt>
                <c:pt idx="11601">
                  <c:v>2065.7809999999999</c:v>
                </c:pt>
                <c:pt idx="11602">
                  <c:v>2065.3910000000001</c:v>
                </c:pt>
                <c:pt idx="11603">
                  <c:v>2065.3910000000001</c:v>
                </c:pt>
                <c:pt idx="11604">
                  <c:v>2065.9369999999999</c:v>
                </c:pt>
                <c:pt idx="11605">
                  <c:v>2064.7660000000001</c:v>
                </c:pt>
                <c:pt idx="11606">
                  <c:v>2065.1559999999999</c:v>
                </c:pt>
                <c:pt idx="11607">
                  <c:v>2065.3910000000001</c:v>
                </c:pt>
                <c:pt idx="11608">
                  <c:v>2062.1869999999999</c:v>
                </c:pt>
                <c:pt idx="11609">
                  <c:v>2068.203</c:v>
                </c:pt>
                <c:pt idx="11610">
                  <c:v>2063.75</c:v>
                </c:pt>
                <c:pt idx="11611">
                  <c:v>2065</c:v>
                </c:pt>
                <c:pt idx="11612">
                  <c:v>2065.9369999999999</c:v>
                </c:pt>
                <c:pt idx="11613">
                  <c:v>2064.5309999999999</c:v>
                </c:pt>
                <c:pt idx="11614">
                  <c:v>2062.3440000000001</c:v>
                </c:pt>
                <c:pt idx="11615">
                  <c:v>2065.547</c:v>
                </c:pt>
                <c:pt idx="11616">
                  <c:v>2063.3589999999999</c:v>
                </c:pt>
                <c:pt idx="11617">
                  <c:v>2062.1869999999999</c:v>
                </c:pt>
                <c:pt idx="11618">
                  <c:v>2064.375</c:v>
                </c:pt>
                <c:pt idx="11619">
                  <c:v>2064.5309999999999</c:v>
                </c:pt>
                <c:pt idx="11620">
                  <c:v>2065.3910000000001</c:v>
                </c:pt>
                <c:pt idx="11621">
                  <c:v>2065.3910000000001</c:v>
                </c:pt>
                <c:pt idx="11622">
                  <c:v>2063.5940000000001</c:v>
                </c:pt>
                <c:pt idx="11623">
                  <c:v>2063.5940000000001</c:v>
                </c:pt>
                <c:pt idx="11624">
                  <c:v>2064.5309999999999</c:v>
                </c:pt>
                <c:pt idx="11625">
                  <c:v>2064.1410000000001</c:v>
                </c:pt>
                <c:pt idx="11626">
                  <c:v>2062.7339999999999</c:v>
                </c:pt>
                <c:pt idx="11627">
                  <c:v>2064.7660000000001</c:v>
                </c:pt>
                <c:pt idx="11628">
                  <c:v>2062.1869999999999</c:v>
                </c:pt>
                <c:pt idx="11629">
                  <c:v>2064.375</c:v>
                </c:pt>
                <c:pt idx="11630">
                  <c:v>2062.9690000000001</c:v>
                </c:pt>
                <c:pt idx="11631">
                  <c:v>2063.203</c:v>
                </c:pt>
                <c:pt idx="11632">
                  <c:v>2060.9369999999999</c:v>
                </c:pt>
                <c:pt idx="11633">
                  <c:v>2060.9369999999999</c:v>
                </c:pt>
                <c:pt idx="11634">
                  <c:v>2063.3589999999999</c:v>
                </c:pt>
                <c:pt idx="11635">
                  <c:v>2061.172</c:v>
                </c:pt>
                <c:pt idx="11636">
                  <c:v>2061.797</c:v>
                </c:pt>
                <c:pt idx="11637">
                  <c:v>2063.203</c:v>
                </c:pt>
                <c:pt idx="11638">
                  <c:v>2061.4059999999999</c:v>
                </c:pt>
                <c:pt idx="11639">
                  <c:v>2063.203</c:v>
                </c:pt>
                <c:pt idx="11640">
                  <c:v>2061.953</c:v>
                </c:pt>
                <c:pt idx="11641">
                  <c:v>2060.7809999999999</c:v>
                </c:pt>
                <c:pt idx="11642">
                  <c:v>2063.3589999999999</c:v>
                </c:pt>
                <c:pt idx="11643">
                  <c:v>2061.797</c:v>
                </c:pt>
                <c:pt idx="11644">
                  <c:v>2060.547</c:v>
                </c:pt>
                <c:pt idx="11645">
                  <c:v>2061.172</c:v>
                </c:pt>
                <c:pt idx="11646">
                  <c:v>2060.547</c:v>
                </c:pt>
                <c:pt idx="11647">
                  <c:v>2060.7809999999999</c:v>
                </c:pt>
                <c:pt idx="11648">
                  <c:v>2062.3440000000001</c:v>
                </c:pt>
                <c:pt idx="11649">
                  <c:v>2061.953</c:v>
                </c:pt>
                <c:pt idx="11650">
                  <c:v>2063.203</c:v>
                </c:pt>
                <c:pt idx="11651">
                  <c:v>2061.953</c:v>
                </c:pt>
                <c:pt idx="11652">
                  <c:v>2063.9839999999999</c:v>
                </c:pt>
                <c:pt idx="11653">
                  <c:v>2063.203</c:v>
                </c:pt>
                <c:pt idx="11654">
                  <c:v>2063.9839999999999</c:v>
                </c:pt>
                <c:pt idx="11655">
                  <c:v>2064.1410000000001</c:v>
                </c:pt>
                <c:pt idx="11656">
                  <c:v>2062.7339999999999</c:v>
                </c:pt>
                <c:pt idx="11657">
                  <c:v>2062.1869999999999</c:v>
                </c:pt>
                <c:pt idx="11658">
                  <c:v>2062.1869999999999</c:v>
                </c:pt>
                <c:pt idx="11659">
                  <c:v>2060.547</c:v>
                </c:pt>
                <c:pt idx="11660">
                  <c:v>2061.4059999999999</c:v>
                </c:pt>
                <c:pt idx="11661">
                  <c:v>2061.5619999999999</c:v>
                </c:pt>
                <c:pt idx="11662">
                  <c:v>2060.547</c:v>
                </c:pt>
                <c:pt idx="11663">
                  <c:v>2062.3440000000001</c:v>
                </c:pt>
                <c:pt idx="11664">
                  <c:v>2061.953</c:v>
                </c:pt>
                <c:pt idx="11665">
                  <c:v>2062.1869999999999</c:v>
                </c:pt>
                <c:pt idx="11666">
                  <c:v>2063.203</c:v>
                </c:pt>
                <c:pt idx="11667">
                  <c:v>2061.5619999999999</c:v>
                </c:pt>
                <c:pt idx="11668">
                  <c:v>2065</c:v>
                </c:pt>
                <c:pt idx="11669">
                  <c:v>2060.547</c:v>
                </c:pt>
                <c:pt idx="11670">
                  <c:v>2062.1869999999999</c:v>
                </c:pt>
                <c:pt idx="11671">
                  <c:v>2063.9839999999999</c:v>
                </c:pt>
                <c:pt idx="11672">
                  <c:v>2061.797</c:v>
                </c:pt>
                <c:pt idx="11673">
                  <c:v>2060</c:v>
                </c:pt>
                <c:pt idx="11674">
                  <c:v>2060.547</c:v>
                </c:pt>
                <c:pt idx="11675">
                  <c:v>2065</c:v>
                </c:pt>
                <c:pt idx="11676">
                  <c:v>2062.3440000000001</c:v>
                </c:pt>
                <c:pt idx="11677">
                  <c:v>2061.172</c:v>
                </c:pt>
                <c:pt idx="11678">
                  <c:v>2061.172</c:v>
                </c:pt>
                <c:pt idx="11679">
                  <c:v>2062.578</c:v>
                </c:pt>
                <c:pt idx="11680">
                  <c:v>2062.9690000000001</c:v>
                </c:pt>
                <c:pt idx="11681">
                  <c:v>2063.3589999999999</c:v>
                </c:pt>
                <c:pt idx="11682">
                  <c:v>2061.953</c:v>
                </c:pt>
                <c:pt idx="11683">
                  <c:v>2063.9839999999999</c:v>
                </c:pt>
                <c:pt idx="11684">
                  <c:v>2063.203</c:v>
                </c:pt>
                <c:pt idx="11685">
                  <c:v>2065.3910000000001</c:v>
                </c:pt>
                <c:pt idx="11686">
                  <c:v>2064.7660000000001</c:v>
                </c:pt>
                <c:pt idx="11687">
                  <c:v>2061.4059999999999</c:v>
                </c:pt>
                <c:pt idx="11688">
                  <c:v>2062.1869999999999</c:v>
                </c:pt>
                <c:pt idx="11689">
                  <c:v>2063.203</c:v>
                </c:pt>
                <c:pt idx="11690">
                  <c:v>2062.1869999999999</c:v>
                </c:pt>
                <c:pt idx="11691">
                  <c:v>2062.9690000000001</c:v>
                </c:pt>
                <c:pt idx="11692">
                  <c:v>2061.797</c:v>
                </c:pt>
                <c:pt idx="11693">
                  <c:v>2060.9369999999999</c:v>
                </c:pt>
                <c:pt idx="11694">
                  <c:v>2064.1410000000001</c:v>
                </c:pt>
                <c:pt idx="11695">
                  <c:v>2061.172</c:v>
                </c:pt>
                <c:pt idx="11696">
                  <c:v>2061.797</c:v>
                </c:pt>
                <c:pt idx="11697">
                  <c:v>2063.9839999999999</c:v>
                </c:pt>
                <c:pt idx="11698">
                  <c:v>2064.1410000000001</c:v>
                </c:pt>
                <c:pt idx="11699">
                  <c:v>2063.203</c:v>
                </c:pt>
                <c:pt idx="11700">
                  <c:v>2062.7339999999999</c:v>
                </c:pt>
                <c:pt idx="11701">
                  <c:v>2061.5619999999999</c:v>
                </c:pt>
                <c:pt idx="11702">
                  <c:v>2061.5619999999999</c:v>
                </c:pt>
                <c:pt idx="11703">
                  <c:v>2062.7339999999999</c:v>
                </c:pt>
                <c:pt idx="11704">
                  <c:v>2060</c:v>
                </c:pt>
                <c:pt idx="11705">
                  <c:v>2061.5619999999999</c:v>
                </c:pt>
                <c:pt idx="11706">
                  <c:v>2063.203</c:v>
                </c:pt>
                <c:pt idx="11707">
                  <c:v>2060</c:v>
                </c:pt>
                <c:pt idx="11708">
                  <c:v>2059.7660000000001</c:v>
                </c:pt>
                <c:pt idx="11709">
                  <c:v>2061.5619999999999</c:v>
                </c:pt>
                <c:pt idx="11710">
                  <c:v>2061.172</c:v>
                </c:pt>
                <c:pt idx="11711">
                  <c:v>2057.9690000000001</c:v>
                </c:pt>
                <c:pt idx="11712">
                  <c:v>2060.7809999999999</c:v>
                </c:pt>
                <c:pt idx="11713">
                  <c:v>2058.9839999999999</c:v>
                </c:pt>
                <c:pt idx="11714">
                  <c:v>2059.375</c:v>
                </c:pt>
                <c:pt idx="11715">
                  <c:v>2060.1559999999999</c:v>
                </c:pt>
                <c:pt idx="11716">
                  <c:v>2059.5309999999999</c:v>
                </c:pt>
                <c:pt idx="11717">
                  <c:v>2060</c:v>
                </c:pt>
                <c:pt idx="11718">
                  <c:v>2058.5940000000001</c:v>
                </c:pt>
                <c:pt idx="11719">
                  <c:v>2060.547</c:v>
                </c:pt>
                <c:pt idx="11720">
                  <c:v>2059.7660000000001</c:v>
                </c:pt>
                <c:pt idx="11721">
                  <c:v>2058.5940000000001</c:v>
                </c:pt>
                <c:pt idx="11722">
                  <c:v>2062.7339999999999</c:v>
                </c:pt>
                <c:pt idx="11723">
                  <c:v>2058.5940000000001</c:v>
                </c:pt>
                <c:pt idx="11724">
                  <c:v>2056.953</c:v>
                </c:pt>
                <c:pt idx="11725">
                  <c:v>2058.9839999999999</c:v>
                </c:pt>
                <c:pt idx="11726">
                  <c:v>2060.9369999999999</c:v>
                </c:pt>
                <c:pt idx="11727">
                  <c:v>2057.9690000000001</c:v>
                </c:pt>
                <c:pt idx="11728">
                  <c:v>2058.75</c:v>
                </c:pt>
                <c:pt idx="11729">
                  <c:v>2060.547</c:v>
                </c:pt>
                <c:pt idx="11730">
                  <c:v>2058.5940000000001</c:v>
                </c:pt>
                <c:pt idx="11731">
                  <c:v>2059.375</c:v>
                </c:pt>
                <c:pt idx="11732">
                  <c:v>2058.203</c:v>
                </c:pt>
                <c:pt idx="11733">
                  <c:v>2059.1410000000001</c:v>
                </c:pt>
                <c:pt idx="11734">
                  <c:v>2058.3589999999999</c:v>
                </c:pt>
                <c:pt idx="11735">
                  <c:v>2056.797</c:v>
                </c:pt>
                <c:pt idx="11736">
                  <c:v>2059.7660000000001</c:v>
                </c:pt>
                <c:pt idx="11737">
                  <c:v>2058.9839999999999</c:v>
                </c:pt>
                <c:pt idx="11738">
                  <c:v>2058.75</c:v>
                </c:pt>
                <c:pt idx="11739">
                  <c:v>2058.3589999999999</c:v>
                </c:pt>
                <c:pt idx="11740">
                  <c:v>2058.203</c:v>
                </c:pt>
                <c:pt idx="11741">
                  <c:v>2058.75</c:v>
                </c:pt>
                <c:pt idx="11742">
                  <c:v>2058.3589999999999</c:v>
                </c:pt>
                <c:pt idx="11743">
                  <c:v>2057.9690000000001</c:v>
                </c:pt>
                <c:pt idx="11744">
                  <c:v>2060</c:v>
                </c:pt>
                <c:pt idx="11745">
                  <c:v>2056.953</c:v>
                </c:pt>
                <c:pt idx="11746">
                  <c:v>2058.203</c:v>
                </c:pt>
                <c:pt idx="11747">
                  <c:v>2057.9690000000001</c:v>
                </c:pt>
                <c:pt idx="11748">
                  <c:v>2060.547</c:v>
                </c:pt>
                <c:pt idx="11749">
                  <c:v>2059.5309999999999</c:v>
                </c:pt>
                <c:pt idx="11750">
                  <c:v>2057.3440000000001</c:v>
                </c:pt>
                <c:pt idx="11751">
                  <c:v>2060</c:v>
                </c:pt>
                <c:pt idx="11752">
                  <c:v>2061.172</c:v>
                </c:pt>
                <c:pt idx="11753">
                  <c:v>2059.7660000000001</c:v>
                </c:pt>
                <c:pt idx="11754">
                  <c:v>2060.547</c:v>
                </c:pt>
                <c:pt idx="11755">
                  <c:v>2056.953</c:v>
                </c:pt>
                <c:pt idx="11756">
                  <c:v>2058.5940000000001</c:v>
                </c:pt>
                <c:pt idx="11757">
                  <c:v>2058.9839999999999</c:v>
                </c:pt>
                <c:pt idx="11758">
                  <c:v>2059.5309999999999</c:v>
                </c:pt>
                <c:pt idx="11759">
                  <c:v>2063.9839999999999</c:v>
                </c:pt>
                <c:pt idx="11760">
                  <c:v>2068.203</c:v>
                </c:pt>
                <c:pt idx="11761">
                  <c:v>2061.172</c:v>
                </c:pt>
                <c:pt idx="11762">
                  <c:v>2060.547</c:v>
                </c:pt>
                <c:pt idx="11763">
                  <c:v>2058.3589999999999</c:v>
                </c:pt>
                <c:pt idx="11764">
                  <c:v>2061.172</c:v>
                </c:pt>
                <c:pt idx="11765">
                  <c:v>2062.3440000000001</c:v>
                </c:pt>
                <c:pt idx="11766">
                  <c:v>2061.797</c:v>
                </c:pt>
                <c:pt idx="11767">
                  <c:v>2062.3440000000001</c:v>
                </c:pt>
                <c:pt idx="11768">
                  <c:v>2060.3910000000001</c:v>
                </c:pt>
                <c:pt idx="11769">
                  <c:v>2058.9839999999999</c:v>
                </c:pt>
                <c:pt idx="11770">
                  <c:v>2058.3589999999999</c:v>
                </c:pt>
                <c:pt idx="11771">
                  <c:v>2058.3589999999999</c:v>
                </c:pt>
                <c:pt idx="11772">
                  <c:v>2059.1410000000001</c:v>
                </c:pt>
                <c:pt idx="11773">
                  <c:v>2060.1559999999999</c:v>
                </c:pt>
                <c:pt idx="11774">
                  <c:v>2058.9839999999999</c:v>
                </c:pt>
                <c:pt idx="11775">
                  <c:v>2057.7339999999999</c:v>
                </c:pt>
                <c:pt idx="11776">
                  <c:v>2057.7339999999999</c:v>
                </c:pt>
                <c:pt idx="11777">
                  <c:v>2057.9690000000001</c:v>
                </c:pt>
                <c:pt idx="11778">
                  <c:v>2061.5619999999999</c:v>
                </c:pt>
                <c:pt idx="11779">
                  <c:v>2060.9369999999999</c:v>
                </c:pt>
                <c:pt idx="11780">
                  <c:v>2060.547</c:v>
                </c:pt>
                <c:pt idx="11781">
                  <c:v>2062.3440000000001</c:v>
                </c:pt>
                <c:pt idx="11782">
                  <c:v>2059.1410000000001</c:v>
                </c:pt>
                <c:pt idx="11783">
                  <c:v>2062.9690000000001</c:v>
                </c:pt>
                <c:pt idx="11784">
                  <c:v>2059.375</c:v>
                </c:pt>
                <c:pt idx="11785">
                  <c:v>2060.9369999999999</c:v>
                </c:pt>
                <c:pt idx="11786">
                  <c:v>2060.3910000000001</c:v>
                </c:pt>
                <c:pt idx="11787">
                  <c:v>2061.4059999999999</c:v>
                </c:pt>
                <c:pt idx="11788">
                  <c:v>2059.5309999999999</c:v>
                </c:pt>
                <c:pt idx="11789">
                  <c:v>2059.1410000000001</c:v>
                </c:pt>
                <c:pt idx="11790">
                  <c:v>2061.4059999999999</c:v>
                </c:pt>
                <c:pt idx="11791">
                  <c:v>2061.953</c:v>
                </c:pt>
                <c:pt idx="11792">
                  <c:v>2061.4059999999999</c:v>
                </c:pt>
                <c:pt idx="11793">
                  <c:v>2060.547</c:v>
                </c:pt>
                <c:pt idx="11794">
                  <c:v>2059.5309999999999</c:v>
                </c:pt>
                <c:pt idx="11795">
                  <c:v>2060.547</c:v>
                </c:pt>
                <c:pt idx="11796">
                  <c:v>2059.5309999999999</c:v>
                </c:pt>
                <c:pt idx="11797">
                  <c:v>2060.547</c:v>
                </c:pt>
                <c:pt idx="11798">
                  <c:v>2058.203</c:v>
                </c:pt>
                <c:pt idx="11799">
                  <c:v>2059.7660000000001</c:v>
                </c:pt>
                <c:pt idx="11800">
                  <c:v>2057.9690000000001</c:v>
                </c:pt>
                <c:pt idx="11801">
                  <c:v>2060.547</c:v>
                </c:pt>
                <c:pt idx="11802">
                  <c:v>2059.5309999999999</c:v>
                </c:pt>
                <c:pt idx="11803">
                  <c:v>2059.375</c:v>
                </c:pt>
                <c:pt idx="11804">
                  <c:v>2059.1410000000001</c:v>
                </c:pt>
                <c:pt idx="11805">
                  <c:v>2059.5309999999999</c:v>
                </c:pt>
                <c:pt idx="11806">
                  <c:v>2057.578</c:v>
                </c:pt>
                <c:pt idx="11807">
                  <c:v>2059.375</c:v>
                </c:pt>
                <c:pt idx="11808">
                  <c:v>2059.375</c:v>
                </c:pt>
                <c:pt idx="11809">
                  <c:v>2059.375</c:v>
                </c:pt>
                <c:pt idx="11810">
                  <c:v>2059.7660000000001</c:v>
                </c:pt>
                <c:pt idx="11811">
                  <c:v>2060</c:v>
                </c:pt>
                <c:pt idx="11812">
                  <c:v>2059.375</c:v>
                </c:pt>
                <c:pt idx="11813">
                  <c:v>2059.375</c:v>
                </c:pt>
                <c:pt idx="11814">
                  <c:v>2059.1410000000001</c:v>
                </c:pt>
                <c:pt idx="11815">
                  <c:v>2058.3589999999999</c:v>
                </c:pt>
                <c:pt idx="11816">
                  <c:v>2060.1559999999999</c:v>
                </c:pt>
                <c:pt idx="11817">
                  <c:v>2061.4059999999999</c:v>
                </c:pt>
                <c:pt idx="11818">
                  <c:v>2060.7809999999999</c:v>
                </c:pt>
                <c:pt idx="11819">
                  <c:v>2060.3910000000001</c:v>
                </c:pt>
                <c:pt idx="11820">
                  <c:v>2061.5619999999999</c:v>
                </c:pt>
                <c:pt idx="11821">
                  <c:v>2058.9839999999999</c:v>
                </c:pt>
                <c:pt idx="11822">
                  <c:v>2060.1559999999999</c:v>
                </c:pt>
                <c:pt idx="11823">
                  <c:v>2060.3910000000001</c:v>
                </c:pt>
                <c:pt idx="11824">
                  <c:v>2058.75</c:v>
                </c:pt>
                <c:pt idx="11825">
                  <c:v>2060.1559999999999</c:v>
                </c:pt>
                <c:pt idx="11826">
                  <c:v>2059.375</c:v>
                </c:pt>
                <c:pt idx="11827">
                  <c:v>2059.7660000000001</c:v>
                </c:pt>
                <c:pt idx="11828">
                  <c:v>2060</c:v>
                </c:pt>
                <c:pt idx="11829">
                  <c:v>2061.4059999999999</c:v>
                </c:pt>
                <c:pt idx="11830">
                  <c:v>2059.5309999999999</c:v>
                </c:pt>
                <c:pt idx="11831">
                  <c:v>2061.172</c:v>
                </c:pt>
                <c:pt idx="11832">
                  <c:v>2061.797</c:v>
                </c:pt>
                <c:pt idx="11833">
                  <c:v>2058.203</c:v>
                </c:pt>
                <c:pt idx="11834">
                  <c:v>2060.3910000000001</c:v>
                </c:pt>
                <c:pt idx="11835">
                  <c:v>2060.9369999999999</c:v>
                </c:pt>
                <c:pt idx="11836">
                  <c:v>2058.203</c:v>
                </c:pt>
                <c:pt idx="11837">
                  <c:v>2056.953</c:v>
                </c:pt>
                <c:pt idx="11838">
                  <c:v>2060.547</c:v>
                </c:pt>
                <c:pt idx="11839">
                  <c:v>2061.172</c:v>
                </c:pt>
                <c:pt idx="11840">
                  <c:v>2060.7809999999999</c:v>
                </c:pt>
                <c:pt idx="11841">
                  <c:v>2058.9839999999999</c:v>
                </c:pt>
                <c:pt idx="11842">
                  <c:v>2058.203</c:v>
                </c:pt>
                <c:pt idx="11843">
                  <c:v>2060.547</c:v>
                </c:pt>
                <c:pt idx="11844">
                  <c:v>2060.1559999999999</c:v>
                </c:pt>
                <c:pt idx="11845">
                  <c:v>2057.9690000000001</c:v>
                </c:pt>
                <c:pt idx="11846">
                  <c:v>2059.1410000000001</c:v>
                </c:pt>
                <c:pt idx="11847">
                  <c:v>2060.547</c:v>
                </c:pt>
                <c:pt idx="11848">
                  <c:v>2059.375</c:v>
                </c:pt>
                <c:pt idx="11849">
                  <c:v>2059.375</c:v>
                </c:pt>
                <c:pt idx="11850">
                  <c:v>2056.797</c:v>
                </c:pt>
                <c:pt idx="11851">
                  <c:v>2060.7809999999999</c:v>
                </c:pt>
                <c:pt idx="11852">
                  <c:v>2060.3910000000001</c:v>
                </c:pt>
                <c:pt idx="11853">
                  <c:v>2059.1410000000001</c:v>
                </c:pt>
                <c:pt idx="11854">
                  <c:v>2060.7809999999999</c:v>
                </c:pt>
                <c:pt idx="11855">
                  <c:v>2059.375</c:v>
                </c:pt>
                <c:pt idx="11856">
                  <c:v>2055.9369999999999</c:v>
                </c:pt>
                <c:pt idx="11857">
                  <c:v>2060</c:v>
                </c:pt>
                <c:pt idx="11858">
                  <c:v>2059.375</c:v>
                </c:pt>
                <c:pt idx="11859">
                  <c:v>2060.3910000000001</c:v>
                </c:pt>
                <c:pt idx="11860">
                  <c:v>2057.578</c:v>
                </c:pt>
                <c:pt idx="11861">
                  <c:v>2057.578</c:v>
                </c:pt>
                <c:pt idx="11862">
                  <c:v>2057.578</c:v>
                </c:pt>
                <c:pt idx="11863">
                  <c:v>2058.203</c:v>
                </c:pt>
                <c:pt idx="11864">
                  <c:v>2057.7339999999999</c:v>
                </c:pt>
                <c:pt idx="11865">
                  <c:v>2057.1869999999999</c:v>
                </c:pt>
                <c:pt idx="11866">
                  <c:v>2057.3440000000001</c:v>
                </c:pt>
                <c:pt idx="11867">
                  <c:v>2059.5309999999999</c:v>
                </c:pt>
                <c:pt idx="11868">
                  <c:v>2060.3910000000001</c:v>
                </c:pt>
                <c:pt idx="11869">
                  <c:v>2055.9369999999999</c:v>
                </c:pt>
                <c:pt idx="11870">
                  <c:v>2061.172</c:v>
                </c:pt>
                <c:pt idx="11871">
                  <c:v>2057.9690000000001</c:v>
                </c:pt>
                <c:pt idx="11872">
                  <c:v>2059.1410000000001</c:v>
                </c:pt>
                <c:pt idx="11873">
                  <c:v>2057.3440000000001</c:v>
                </c:pt>
                <c:pt idx="11874">
                  <c:v>2058.3589999999999</c:v>
                </c:pt>
                <c:pt idx="11875">
                  <c:v>2060.7809999999999</c:v>
                </c:pt>
                <c:pt idx="11876">
                  <c:v>2058.203</c:v>
                </c:pt>
                <c:pt idx="11877">
                  <c:v>2059.1410000000001</c:v>
                </c:pt>
                <c:pt idx="11878">
                  <c:v>2058.75</c:v>
                </c:pt>
                <c:pt idx="11879">
                  <c:v>2059.5309999999999</c:v>
                </c:pt>
                <c:pt idx="11880">
                  <c:v>2059.7660000000001</c:v>
                </c:pt>
                <c:pt idx="11881">
                  <c:v>2058.75</c:v>
                </c:pt>
                <c:pt idx="11882">
                  <c:v>2058.203</c:v>
                </c:pt>
                <c:pt idx="11883">
                  <c:v>2058.9839999999999</c:v>
                </c:pt>
                <c:pt idx="11884">
                  <c:v>2058.9839999999999</c:v>
                </c:pt>
                <c:pt idx="11885">
                  <c:v>2058.9839999999999</c:v>
                </c:pt>
                <c:pt idx="11886">
                  <c:v>2060.547</c:v>
                </c:pt>
                <c:pt idx="11887">
                  <c:v>2060.1559999999999</c:v>
                </c:pt>
                <c:pt idx="11888">
                  <c:v>2057.9690000000001</c:v>
                </c:pt>
                <c:pt idx="11889">
                  <c:v>2058.5940000000001</c:v>
                </c:pt>
                <c:pt idx="11890">
                  <c:v>2058.5940000000001</c:v>
                </c:pt>
                <c:pt idx="11891">
                  <c:v>2058.9839999999999</c:v>
                </c:pt>
                <c:pt idx="11892">
                  <c:v>2058.5940000000001</c:v>
                </c:pt>
                <c:pt idx="11893">
                  <c:v>2059.5309999999999</c:v>
                </c:pt>
                <c:pt idx="11894">
                  <c:v>2060</c:v>
                </c:pt>
                <c:pt idx="11895">
                  <c:v>2059.5309999999999</c:v>
                </c:pt>
                <c:pt idx="11896">
                  <c:v>2058.75</c:v>
                </c:pt>
                <c:pt idx="11897">
                  <c:v>2058.5940000000001</c:v>
                </c:pt>
                <c:pt idx="11898">
                  <c:v>2057.7339999999999</c:v>
                </c:pt>
                <c:pt idx="11899">
                  <c:v>2055.1559999999999</c:v>
                </c:pt>
                <c:pt idx="11900">
                  <c:v>2058.5940000000001</c:v>
                </c:pt>
                <c:pt idx="11901">
                  <c:v>2058.3589999999999</c:v>
                </c:pt>
                <c:pt idx="11902">
                  <c:v>2060.9369999999999</c:v>
                </c:pt>
                <c:pt idx="11903">
                  <c:v>2060.9369999999999</c:v>
                </c:pt>
                <c:pt idx="11904">
                  <c:v>2061.172</c:v>
                </c:pt>
                <c:pt idx="11905">
                  <c:v>2061.172</c:v>
                </c:pt>
                <c:pt idx="11906">
                  <c:v>2060.7809999999999</c:v>
                </c:pt>
                <c:pt idx="11907">
                  <c:v>2060.9369999999999</c:v>
                </c:pt>
                <c:pt idx="11908">
                  <c:v>2061.797</c:v>
                </c:pt>
                <c:pt idx="11909">
                  <c:v>2062.1869999999999</c:v>
                </c:pt>
                <c:pt idx="11910">
                  <c:v>2062.9690000000001</c:v>
                </c:pt>
                <c:pt idx="11911">
                  <c:v>2061.797</c:v>
                </c:pt>
                <c:pt idx="11912">
                  <c:v>2062.9690000000001</c:v>
                </c:pt>
                <c:pt idx="11913">
                  <c:v>2062.9690000000001</c:v>
                </c:pt>
                <c:pt idx="11914">
                  <c:v>2063.9839999999999</c:v>
                </c:pt>
                <c:pt idx="11915">
                  <c:v>2063.75</c:v>
                </c:pt>
                <c:pt idx="11916">
                  <c:v>2063.9839999999999</c:v>
                </c:pt>
                <c:pt idx="11917">
                  <c:v>2063.9839999999999</c:v>
                </c:pt>
                <c:pt idx="11918">
                  <c:v>2063.9839999999999</c:v>
                </c:pt>
                <c:pt idx="11919">
                  <c:v>2064.375</c:v>
                </c:pt>
                <c:pt idx="11920">
                  <c:v>2061.953</c:v>
                </c:pt>
                <c:pt idx="11921">
                  <c:v>2062.1869999999999</c:v>
                </c:pt>
                <c:pt idx="11922">
                  <c:v>2063.9839999999999</c:v>
                </c:pt>
                <c:pt idx="11923">
                  <c:v>2061.5619999999999</c:v>
                </c:pt>
                <c:pt idx="11924">
                  <c:v>2062.1869999999999</c:v>
                </c:pt>
                <c:pt idx="11925">
                  <c:v>2062.7339999999999</c:v>
                </c:pt>
                <c:pt idx="11926">
                  <c:v>2062.578</c:v>
                </c:pt>
                <c:pt idx="11927">
                  <c:v>2062.1869999999999</c:v>
                </c:pt>
                <c:pt idx="11928">
                  <c:v>2063.9839999999999</c:v>
                </c:pt>
                <c:pt idx="11929">
                  <c:v>2061.4059999999999</c:v>
                </c:pt>
                <c:pt idx="11930">
                  <c:v>2060.3910000000001</c:v>
                </c:pt>
                <c:pt idx="11931">
                  <c:v>2061.5619999999999</c:v>
                </c:pt>
                <c:pt idx="11932">
                  <c:v>2060.7809999999999</c:v>
                </c:pt>
                <c:pt idx="11933">
                  <c:v>2061.5619999999999</c:v>
                </c:pt>
                <c:pt idx="11934">
                  <c:v>2060.3910000000001</c:v>
                </c:pt>
                <c:pt idx="11935">
                  <c:v>2060.7809999999999</c:v>
                </c:pt>
                <c:pt idx="11936">
                  <c:v>2062.1869999999999</c:v>
                </c:pt>
                <c:pt idx="11937">
                  <c:v>2062.578</c:v>
                </c:pt>
                <c:pt idx="11938">
                  <c:v>2061.953</c:v>
                </c:pt>
                <c:pt idx="11939">
                  <c:v>2062.3440000000001</c:v>
                </c:pt>
                <c:pt idx="11940">
                  <c:v>2061.172</c:v>
                </c:pt>
                <c:pt idx="11941">
                  <c:v>2058.3589999999999</c:v>
                </c:pt>
                <c:pt idx="11942">
                  <c:v>2061.172</c:v>
                </c:pt>
                <c:pt idx="11943">
                  <c:v>2060.1559999999999</c:v>
                </c:pt>
                <c:pt idx="11944">
                  <c:v>2060.1559999999999</c:v>
                </c:pt>
                <c:pt idx="11945">
                  <c:v>2057.9690000000001</c:v>
                </c:pt>
                <c:pt idx="11946">
                  <c:v>2060.3910000000001</c:v>
                </c:pt>
                <c:pt idx="11947">
                  <c:v>2061.4059999999999</c:v>
                </c:pt>
                <c:pt idx="11948">
                  <c:v>2059.375</c:v>
                </c:pt>
                <c:pt idx="11949">
                  <c:v>2057.9690000000001</c:v>
                </c:pt>
                <c:pt idx="11950">
                  <c:v>2060</c:v>
                </c:pt>
                <c:pt idx="11951">
                  <c:v>2060.1559999999999</c:v>
                </c:pt>
                <c:pt idx="11952">
                  <c:v>2060.3910000000001</c:v>
                </c:pt>
                <c:pt idx="11953">
                  <c:v>2058.5940000000001</c:v>
                </c:pt>
                <c:pt idx="11954">
                  <c:v>2059.7660000000001</c:v>
                </c:pt>
                <c:pt idx="11955">
                  <c:v>2059.7660000000001</c:v>
                </c:pt>
                <c:pt idx="11956">
                  <c:v>2057.1869999999999</c:v>
                </c:pt>
                <c:pt idx="11957">
                  <c:v>2059.1410000000001</c:v>
                </c:pt>
                <c:pt idx="11958">
                  <c:v>2060.3910000000001</c:v>
                </c:pt>
                <c:pt idx="11959">
                  <c:v>2057.578</c:v>
                </c:pt>
                <c:pt idx="11960">
                  <c:v>2058.3589999999999</c:v>
                </c:pt>
                <c:pt idx="11961">
                  <c:v>2058.5940000000001</c:v>
                </c:pt>
                <c:pt idx="11962">
                  <c:v>2058.203</c:v>
                </c:pt>
                <c:pt idx="11963">
                  <c:v>2060.9369999999999</c:v>
                </c:pt>
                <c:pt idx="11964">
                  <c:v>2060</c:v>
                </c:pt>
                <c:pt idx="11965">
                  <c:v>2061.4059999999999</c:v>
                </c:pt>
                <c:pt idx="11966">
                  <c:v>2058.203</c:v>
                </c:pt>
                <c:pt idx="11967">
                  <c:v>2057.3440000000001</c:v>
                </c:pt>
                <c:pt idx="11968">
                  <c:v>2060.1559999999999</c:v>
                </c:pt>
                <c:pt idx="11969">
                  <c:v>2057.578</c:v>
                </c:pt>
                <c:pt idx="11970">
                  <c:v>2059.7660000000001</c:v>
                </c:pt>
                <c:pt idx="11971">
                  <c:v>2057.578</c:v>
                </c:pt>
                <c:pt idx="11972">
                  <c:v>2057.7339999999999</c:v>
                </c:pt>
                <c:pt idx="11973">
                  <c:v>2057.578</c:v>
                </c:pt>
                <c:pt idx="11974">
                  <c:v>2058.3589999999999</c:v>
                </c:pt>
                <c:pt idx="11975">
                  <c:v>2057.7339999999999</c:v>
                </c:pt>
                <c:pt idx="11976">
                  <c:v>2057.3440000000001</c:v>
                </c:pt>
                <c:pt idx="11977">
                  <c:v>2059.5309999999999</c:v>
                </c:pt>
                <c:pt idx="11978">
                  <c:v>2057.7339999999999</c:v>
                </c:pt>
                <c:pt idx="11979">
                  <c:v>2059.5309999999999</c:v>
                </c:pt>
                <c:pt idx="11980">
                  <c:v>2058.5940000000001</c:v>
                </c:pt>
                <c:pt idx="11981">
                  <c:v>2058.75</c:v>
                </c:pt>
                <c:pt idx="11982">
                  <c:v>2056.5619999999999</c:v>
                </c:pt>
                <c:pt idx="11983">
                  <c:v>2060.547</c:v>
                </c:pt>
                <c:pt idx="11984">
                  <c:v>2059.5309999999999</c:v>
                </c:pt>
                <c:pt idx="11985">
                  <c:v>2059.5309999999999</c:v>
                </c:pt>
                <c:pt idx="11986">
                  <c:v>2060.3910000000001</c:v>
                </c:pt>
                <c:pt idx="11987">
                  <c:v>2060.547</c:v>
                </c:pt>
                <c:pt idx="11988">
                  <c:v>2061.797</c:v>
                </c:pt>
                <c:pt idx="11989">
                  <c:v>2061.797</c:v>
                </c:pt>
                <c:pt idx="11990">
                  <c:v>2062.9690000000001</c:v>
                </c:pt>
                <c:pt idx="11991">
                  <c:v>2062.578</c:v>
                </c:pt>
                <c:pt idx="11992">
                  <c:v>2063.3589999999999</c:v>
                </c:pt>
                <c:pt idx="11993">
                  <c:v>2064.375</c:v>
                </c:pt>
                <c:pt idx="11994">
                  <c:v>2062.578</c:v>
                </c:pt>
                <c:pt idx="11995">
                  <c:v>2063.3589999999999</c:v>
                </c:pt>
                <c:pt idx="11996">
                  <c:v>2065</c:v>
                </c:pt>
                <c:pt idx="11997">
                  <c:v>2064.7660000000001</c:v>
                </c:pt>
                <c:pt idx="11998">
                  <c:v>2064.375</c:v>
                </c:pt>
                <c:pt idx="11999">
                  <c:v>2064.1410000000001</c:v>
                </c:pt>
                <c:pt idx="12000">
                  <c:v>2064.1410000000001</c:v>
                </c:pt>
                <c:pt idx="12001">
                  <c:v>2065.9369999999999</c:v>
                </c:pt>
                <c:pt idx="12002">
                  <c:v>2063.75</c:v>
                </c:pt>
                <c:pt idx="12003">
                  <c:v>2064.7660000000001</c:v>
                </c:pt>
                <c:pt idx="12004">
                  <c:v>2064.7660000000001</c:v>
                </c:pt>
                <c:pt idx="12005">
                  <c:v>2066.172</c:v>
                </c:pt>
                <c:pt idx="12006">
                  <c:v>2063.9839999999999</c:v>
                </c:pt>
                <c:pt idx="12007">
                  <c:v>2064.5309999999999</c:v>
                </c:pt>
                <c:pt idx="12008">
                  <c:v>2066.4059999999999</c:v>
                </c:pt>
                <c:pt idx="12009">
                  <c:v>2064.7660000000001</c:v>
                </c:pt>
                <c:pt idx="12010">
                  <c:v>2065.547</c:v>
                </c:pt>
                <c:pt idx="12011">
                  <c:v>2064.1410000000001</c:v>
                </c:pt>
                <c:pt idx="12012">
                  <c:v>2067.7339999999999</c:v>
                </c:pt>
                <c:pt idx="12013">
                  <c:v>2062.7339999999999</c:v>
                </c:pt>
                <c:pt idx="12014">
                  <c:v>2065.9369999999999</c:v>
                </c:pt>
                <c:pt idx="12015">
                  <c:v>2063.5940000000001</c:v>
                </c:pt>
                <c:pt idx="12016">
                  <c:v>2063.75</c:v>
                </c:pt>
                <c:pt idx="12017">
                  <c:v>2062.578</c:v>
                </c:pt>
                <c:pt idx="12018">
                  <c:v>2062.7339999999999</c:v>
                </c:pt>
                <c:pt idx="12019">
                  <c:v>2064.5309999999999</c:v>
                </c:pt>
                <c:pt idx="12020">
                  <c:v>2063.9839999999999</c:v>
                </c:pt>
                <c:pt idx="12021">
                  <c:v>2064.7660000000001</c:v>
                </c:pt>
                <c:pt idx="12022">
                  <c:v>2062.9690000000001</c:v>
                </c:pt>
                <c:pt idx="12023">
                  <c:v>2063.9839999999999</c:v>
                </c:pt>
                <c:pt idx="12024">
                  <c:v>2065</c:v>
                </c:pt>
                <c:pt idx="12025">
                  <c:v>2065.7809999999999</c:v>
                </c:pt>
                <c:pt idx="12026">
                  <c:v>2064.375</c:v>
                </c:pt>
                <c:pt idx="12027">
                  <c:v>2063.203</c:v>
                </c:pt>
                <c:pt idx="12028">
                  <c:v>2064.1410000000001</c:v>
                </c:pt>
                <c:pt idx="12029">
                  <c:v>2064.1410000000001</c:v>
                </c:pt>
                <c:pt idx="12030">
                  <c:v>2063.75</c:v>
                </c:pt>
                <c:pt idx="12031">
                  <c:v>2063.3589999999999</c:v>
                </c:pt>
                <c:pt idx="12032">
                  <c:v>2063.75</c:v>
                </c:pt>
                <c:pt idx="12033">
                  <c:v>2063.203</c:v>
                </c:pt>
                <c:pt idx="12034">
                  <c:v>2061.5619999999999</c:v>
                </c:pt>
                <c:pt idx="12035">
                  <c:v>2060.9369999999999</c:v>
                </c:pt>
                <c:pt idx="12036">
                  <c:v>2064.375</c:v>
                </c:pt>
                <c:pt idx="12037">
                  <c:v>2062.1869999999999</c:v>
                </c:pt>
                <c:pt idx="12038">
                  <c:v>2063.5940000000001</c:v>
                </c:pt>
                <c:pt idx="12039">
                  <c:v>2062.9690000000001</c:v>
                </c:pt>
                <c:pt idx="12040">
                  <c:v>2063.75</c:v>
                </c:pt>
                <c:pt idx="12041">
                  <c:v>2065.7809999999999</c:v>
                </c:pt>
                <c:pt idx="12042">
                  <c:v>2061.953</c:v>
                </c:pt>
                <c:pt idx="12043">
                  <c:v>2061.5619999999999</c:v>
                </c:pt>
                <c:pt idx="12044">
                  <c:v>2061.172</c:v>
                </c:pt>
                <c:pt idx="12045">
                  <c:v>2064.1410000000001</c:v>
                </c:pt>
                <c:pt idx="12046">
                  <c:v>2061.5619999999999</c:v>
                </c:pt>
                <c:pt idx="12047">
                  <c:v>2062.3440000000001</c:v>
                </c:pt>
                <c:pt idx="12048">
                  <c:v>2063.203</c:v>
                </c:pt>
                <c:pt idx="12049">
                  <c:v>2061.4059999999999</c:v>
                </c:pt>
                <c:pt idx="12050">
                  <c:v>2060.9369999999999</c:v>
                </c:pt>
                <c:pt idx="12051">
                  <c:v>2060.547</c:v>
                </c:pt>
                <c:pt idx="12052">
                  <c:v>2062.3440000000001</c:v>
                </c:pt>
                <c:pt idx="12053">
                  <c:v>2059.5309999999999</c:v>
                </c:pt>
                <c:pt idx="12054">
                  <c:v>2062.3440000000001</c:v>
                </c:pt>
                <c:pt idx="12055">
                  <c:v>2064.5309999999999</c:v>
                </c:pt>
                <c:pt idx="12056">
                  <c:v>2061.4059999999999</c:v>
                </c:pt>
                <c:pt idx="12057">
                  <c:v>2061.5619999999999</c:v>
                </c:pt>
                <c:pt idx="12058">
                  <c:v>2060.7809999999999</c:v>
                </c:pt>
                <c:pt idx="12059">
                  <c:v>2063.203</c:v>
                </c:pt>
                <c:pt idx="12060">
                  <c:v>2061.953</c:v>
                </c:pt>
                <c:pt idx="12061">
                  <c:v>2061.797</c:v>
                </c:pt>
                <c:pt idx="12062">
                  <c:v>2063.9839999999999</c:v>
                </c:pt>
                <c:pt idx="12063">
                  <c:v>2060.9369999999999</c:v>
                </c:pt>
                <c:pt idx="12064">
                  <c:v>2061.5619999999999</c:v>
                </c:pt>
                <c:pt idx="12065">
                  <c:v>2061.172</c:v>
                </c:pt>
                <c:pt idx="12066">
                  <c:v>2061.4059999999999</c:v>
                </c:pt>
                <c:pt idx="12067">
                  <c:v>2060.9369999999999</c:v>
                </c:pt>
                <c:pt idx="12068">
                  <c:v>2062.578</c:v>
                </c:pt>
                <c:pt idx="12069">
                  <c:v>2063.75</c:v>
                </c:pt>
                <c:pt idx="12070">
                  <c:v>2065.1559999999999</c:v>
                </c:pt>
                <c:pt idx="12071">
                  <c:v>2063.9839999999999</c:v>
                </c:pt>
                <c:pt idx="12072">
                  <c:v>2071.5619999999999</c:v>
                </c:pt>
                <c:pt idx="12073">
                  <c:v>2056.172</c:v>
                </c:pt>
                <c:pt idx="12074">
                  <c:v>2067.3440000000001</c:v>
                </c:pt>
                <c:pt idx="12075">
                  <c:v>2064.7660000000001</c:v>
                </c:pt>
                <c:pt idx="12076">
                  <c:v>2064.375</c:v>
                </c:pt>
                <c:pt idx="12077">
                  <c:v>2065.547</c:v>
                </c:pt>
                <c:pt idx="12078">
                  <c:v>2063.5940000000001</c:v>
                </c:pt>
                <c:pt idx="12079">
                  <c:v>2062.9690000000001</c:v>
                </c:pt>
                <c:pt idx="12080">
                  <c:v>2064.7660000000001</c:v>
                </c:pt>
                <c:pt idx="12081">
                  <c:v>2063.9839999999999</c:v>
                </c:pt>
                <c:pt idx="12082">
                  <c:v>2063.5940000000001</c:v>
                </c:pt>
                <c:pt idx="12083">
                  <c:v>2064.1410000000001</c:v>
                </c:pt>
                <c:pt idx="12084">
                  <c:v>2063.75</c:v>
                </c:pt>
                <c:pt idx="12085">
                  <c:v>2061.797</c:v>
                </c:pt>
                <c:pt idx="12086">
                  <c:v>2063.9839999999999</c:v>
                </c:pt>
                <c:pt idx="12087">
                  <c:v>2063.203</c:v>
                </c:pt>
                <c:pt idx="12088">
                  <c:v>2063.5940000000001</c:v>
                </c:pt>
                <c:pt idx="12089">
                  <c:v>2061.5619999999999</c:v>
                </c:pt>
                <c:pt idx="12090">
                  <c:v>2061.4059999999999</c:v>
                </c:pt>
                <c:pt idx="12091">
                  <c:v>2061.4059999999999</c:v>
                </c:pt>
                <c:pt idx="12092">
                  <c:v>2063.75</c:v>
                </c:pt>
                <c:pt idx="12093">
                  <c:v>2063.203</c:v>
                </c:pt>
                <c:pt idx="12094">
                  <c:v>2063.203</c:v>
                </c:pt>
                <c:pt idx="12095">
                  <c:v>2065.7809999999999</c:v>
                </c:pt>
                <c:pt idx="12096">
                  <c:v>2065</c:v>
                </c:pt>
                <c:pt idx="12097">
                  <c:v>2065.547</c:v>
                </c:pt>
                <c:pt idx="12098">
                  <c:v>2065.3910000000001</c:v>
                </c:pt>
                <c:pt idx="12099">
                  <c:v>2065.3910000000001</c:v>
                </c:pt>
                <c:pt idx="12100">
                  <c:v>2063.75</c:v>
                </c:pt>
                <c:pt idx="12101">
                  <c:v>2062.578</c:v>
                </c:pt>
                <c:pt idx="12102">
                  <c:v>2063.75</c:v>
                </c:pt>
                <c:pt idx="12103">
                  <c:v>2063.5940000000001</c:v>
                </c:pt>
                <c:pt idx="12104">
                  <c:v>2065</c:v>
                </c:pt>
                <c:pt idx="12105">
                  <c:v>2064.375</c:v>
                </c:pt>
                <c:pt idx="12106">
                  <c:v>2063.9839999999999</c:v>
                </c:pt>
                <c:pt idx="12107">
                  <c:v>2064.1410000000001</c:v>
                </c:pt>
                <c:pt idx="12108">
                  <c:v>2062.3440000000001</c:v>
                </c:pt>
                <c:pt idx="12109">
                  <c:v>2061.797</c:v>
                </c:pt>
                <c:pt idx="12110">
                  <c:v>2062.1869999999999</c:v>
                </c:pt>
                <c:pt idx="12111">
                  <c:v>2063.9839999999999</c:v>
                </c:pt>
                <c:pt idx="12112">
                  <c:v>2064.1410000000001</c:v>
                </c:pt>
                <c:pt idx="12113">
                  <c:v>2062.1869999999999</c:v>
                </c:pt>
                <c:pt idx="12114">
                  <c:v>2062.578</c:v>
                </c:pt>
                <c:pt idx="12115">
                  <c:v>2064.375</c:v>
                </c:pt>
                <c:pt idx="12116">
                  <c:v>2061.4059999999999</c:v>
                </c:pt>
                <c:pt idx="12117">
                  <c:v>2062.9690000000001</c:v>
                </c:pt>
                <c:pt idx="12118">
                  <c:v>2062.1869999999999</c:v>
                </c:pt>
                <c:pt idx="12119">
                  <c:v>2064.375</c:v>
                </c:pt>
                <c:pt idx="12120">
                  <c:v>2065.1559999999999</c:v>
                </c:pt>
                <c:pt idx="12121">
                  <c:v>2063.3589999999999</c:v>
                </c:pt>
                <c:pt idx="12122">
                  <c:v>2064.5309999999999</c:v>
                </c:pt>
                <c:pt idx="12123">
                  <c:v>2064.375</c:v>
                </c:pt>
                <c:pt idx="12124">
                  <c:v>2062.1869999999999</c:v>
                </c:pt>
                <c:pt idx="12125">
                  <c:v>2063.75</c:v>
                </c:pt>
                <c:pt idx="12126">
                  <c:v>2062.9690000000001</c:v>
                </c:pt>
                <c:pt idx="12127">
                  <c:v>2061.797</c:v>
                </c:pt>
                <c:pt idx="12128">
                  <c:v>2062.3440000000001</c:v>
                </c:pt>
                <c:pt idx="12129">
                  <c:v>2062.7339999999999</c:v>
                </c:pt>
                <c:pt idx="12130">
                  <c:v>2064.7660000000001</c:v>
                </c:pt>
                <c:pt idx="12131">
                  <c:v>2064.375</c:v>
                </c:pt>
                <c:pt idx="12132">
                  <c:v>2062.3440000000001</c:v>
                </c:pt>
                <c:pt idx="12133">
                  <c:v>2062.3440000000001</c:v>
                </c:pt>
                <c:pt idx="12134">
                  <c:v>2061.172</c:v>
                </c:pt>
                <c:pt idx="12135">
                  <c:v>2062.9690000000001</c:v>
                </c:pt>
                <c:pt idx="12136">
                  <c:v>2063.203</c:v>
                </c:pt>
                <c:pt idx="12137">
                  <c:v>2065.1559999999999</c:v>
                </c:pt>
                <c:pt idx="12138">
                  <c:v>2062.7339999999999</c:v>
                </c:pt>
                <c:pt idx="12139">
                  <c:v>2065.3910000000001</c:v>
                </c:pt>
                <c:pt idx="12140">
                  <c:v>2062.578</c:v>
                </c:pt>
                <c:pt idx="12141">
                  <c:v>2061.797</c:v>
                </c:pt>
                <c:pt idx="12142">
                  <c:v>2061.4059999999999</c:v>
                </c:pt>
                <c:pt idx="12143">
                  <c:v>2062.1869999999999</c:v>
                </c:pt>
                <c:pt idx="12144">
                  <c:v>2064.1410000000001</c:v>
                </c:pt>
                <c:pt idx="12145">
                  <c:v>2062.7339999999999</c:v>
                </c:pt>
                <c:pt idx="12146">
                  <c:v>2065</c:v>
                </c:pt>
                <c:pt idx="12147">
                  <c:v>2060.7809999999999</c:v>
                </c:pt>
                <c:pt idx="12148">
                  <c:v>2063.75</c:v>
                </c:pt>
                <c:pt idx="12149">
                  <c:v>2062.1869999999999</c:v>
                </c:pt>
                <c:pt idx="12150">
                  <c:v>2061.172</c:v>
                </c:pt>
                <c:pt idx="12151">
                  <c:v>2059.375</c:v>
                </c:pt>
                <c:pt idx="12152">
                  <c:v>2061.797</c:v>
                </c:pt>
                <c:pt idx="12153">
                  <c:v>2063.203</c:v>
                </c:pt>
                <c:pt idx="12154">
                  <c:v>2062.9690000000001</c:v>
                </c:pt>
                <c:pt idx="12155">
                  <c:v>2062.1869999999999</c:v>
                </c:pt>
                <c:pt idx="12156">
                  <c:v>2062.7339999999999</c:v>
                </c:pt>
                <c:pt idx="12157">
                  <c:v>2063.203</c:v>
                </c:pt>
                <c:pt idx="12158">
                  <c:v>2062.3440000000001</c:v>
                </c:pt>
                <c:pt idx="12159">
                  <c:v>2060.547</c:v>
                </c:pt>
                <c:pt idx="12160">
                  <c:v>2064.5309999999999</c:v>
                </c:pt>
                <c:pt idx="12161">
                  <c:v>2062.7339999999999</c:v>
                </c:pt>
                <c:pt idx="12162">
                  <c:v>2062.7339999999999</c:v>
                </c:pt>
                <c:pt idx="12163">
                  <c:v>2064.5309999999999</c:v>
                </c:pt>
                <c:pt idx="12164">
                  <c:v>2062.3440000000001</c:v>
                </c:pt>
                <c:pt idx="12165">
                  <c:v>2062.7339999999999</c:v>
                </c:pt>
                <c:pt idx="12166">
                  <c:v>2061.953</c:v>
                </c:pt>
                <c:pt idx="12167">
                  <c:v>2062.7339999999999</c:v>
                </c:pt>
                <c:pt idx="12168">
                  <c:v>2062.1869999999999</c:v>
                </c:pt>
                <c:pt idx="12169">
                  <c:v>2060.1559999999999</c:v>
                </c:pt>
                <c:pt idx="12170">
                  <c:v>2058.9839999999999</c:v>
                </c:pt>
                <c:pt idx="12171">
                  <c:v>2062.1869999999999</c:v>
                </c:pt>
                <c:pt idx="12172">
                  <c:v>2062.3440000000001</c:v>
                </c:pt>
                <c:pt idx="12173">
                  <c:v>2063.5940000000001</c:v>
                </c:pt>
                <c:pt idx="12174">
                  <c:v>2061.953</c:v>
                </c:pt>
                <c:pt idx="12175">
                  <c:v>2060.9369999999999</c:v>
                </c:pt>
                <c:pt idx="12176">
                  <c:v>2057.9690000000001</c:v>
                </c:pt>
                <c:pt idx="12177">
                  <c:v>2063.75</c:v>
                </c:pt>
                <c:pt idx="12178">
                  <c:v>2060</c:v>
                </c:pt>
                <c:pt idx="12179">
                  <c:v>2060.1559999999999</c:v>
                </c:pt>
                <c:pt idx="12180">
                  <c:v>2062.9690000000001</c:v>
                </c:pt>
                <c:pt idx="12181">
                  <c:v>2063.75</c:v>
                </c:pt>
                <c:pt idx="12182">
                  <c:v>2061.172</c:v>
                </c:pt>
                <c:pt idx="12183">
                  <c:v>2061.5619999999999</c:v>
                </c:pt>
                <c:pt idx="12184">
                  <c:v>2062.1869999999999</c:v>
                </c:pt>
                <c:pt idx="12185">
                  <c:v>2060</c:v>
                </c:pt>
                <c:pt idx="12186">
                  <c:v>2059.375</c:v>
                </c:pt>
                <c:pt idx="12187">
                  <c:v>2057.7339999999999</c:v>
                </c:pt>
                <c:pt idx="12188">
                  <c:v>2061.5619999999999</c:v>
                </c:pt>
                <c:pt idx="12189">
                  <c:v>2062.3440000000001</c:v>
                </c:pt>
                <c:pt idx="12190">
                  <c:v>2062.578</c:v>
                </c:pt>
                <c:pt idx="12191">
                  <c:v>2061.172</c:v>
                </c:pt>
                <c:pt idx="12192">
                  <c:v>2061.4059999999999</c:v>
                </c:pt>
                <c:pt idx="12193">
                  <c:v>2060.3910000000001</c:v>
                </c:pt>
                <c:pt idx="12194">
                  <c:v>2062.578</c:v>
                </c:pt>
                <c:pt idx="12195">
                  <c:v>2059.7660000000001</c:v>
                </c:pt>
                <c:pt idx="12196">
                  <c:v>2062.1869999999999</c:v>
                </c:pt>
                <c:pt idx="12197">
                  <c:v>2061.172</c:v>
                </c:pt>
                <c:pt idx="12198">
                  <c:v>2063.203</c:v>
                </c:pt>
                <c:pt idx="12199">
                  <c:v>2061.172</c:v>
                </c:pt>
                <c:pt idx="12200">
                  <c:v>2063.203</c:v>
                </c:pt>
                <c:pt idx="12201">
                  <c:v>2062.7339999999999</c:v>
                </c:pt>
                <c:pt idx="12202">
                  <c:v>2060.9369999999999</c:v>
                </c:pt>
                <c:pt idx="12203">
                  <c:v>2060</c:v>
                </c:pt>
                <c:pt idx="12204">
                  <c:v>2061.953</c:v>
                </c:pt>
                <c:pt idx="12205">
                  <c:v>2060.9369999999999</c:v>
                </c:pt>
                <c:pt idx="12206">
                  <c:v>2059.5309999999999</c:v>
                </c:pt>
                <c:pt idx="12207">
                  <c:v>2060.9369999999999</c:v>
                </c:pt>
                <c:pt idx="12208">
                  <c:v>2060.1559999999999</c:v>
                </c:pt>
                <c:pt idx="12209">
                  <c:v>2064.5309999999999</c:v>
                </c:pt>
                <c:pt idx="12210">
                  <c:v>2063.203</c:v>
                </c:pt>
                <c:pt idx="12211">
                  <c:v>2062.3440000000001</c:v>
                </c:pt>
                <c:pt idx="12212">
                  <c:v>2060</c:v>
                </c:pt>
                <c:pt idx="12213">
                  <c:v>2063.203</c:v>
                </c:pt>
                <c:pt idx="12214">
                  <c:v>2062.9690000000001</c:v>
                </c:pt>
                <c:pt idx="12215">
                  <c:v>2059.1410000000001</c:v>
                </c:pt>
                <c:pt idx="12216">
                  <c:v>2061.797</c:v>
                </c:pt>
                <c:pt idx="12217">
                  <c:v>2061.4059999999999</c:v>
                </c:pt>
                <c:pt idx="12218">
                  <c:v>2062.3440000000001</c:v>
                </c:pt>
                <c:pt idx="12219">
                  <c:v>2060.7809999999999</c:v>
                </c:pt>
                <c:pt idx="12220">
                  <c:v>2060.3910000000001</c:v>
                </c:pt>
                <c:pt idx="12221">
                  <c:v>2064.1410000000001</c:v>
                </c:pt>
                <c:pt idx="12222">
                  <c:v>2060.9369999999999</c:v>
                </c:pt>
                <c:pt idx="12223">
                  <c:v>2061.5619999999999</c:v>
                </c:pt>
                <c:pt idx="12224">
                  <c:v>2061.172</c:v>
                </c:pt>
                <c:pt idx="12225">
                  <c:v>2060.3910000000001</c:v>
                </c:pt>
                <c:pt idx="12226">
                  <c:v>2058.9839999999999</c:v>
                </c:pt>
                <c:pt idx="12227">
                  <c:v>2061.5619999999999</c:v>
                </c:pt>
                <c:pt idx="12228">
                  <c:v>2061.4059999999999</c:v>
                </c:pt>
                <c:pt idx="12229">
                  <c:v>2060.547</c:v>
                </c:pt>
                <c:pt idx="12230">
                  <c:v>2061.953</c:v>
                </c:pt>
                <c:pt idx="12231">
                  <c:v>2062.7339999999999</c:v>
                </c:pt>
                <c:pt idx="12232">
                  <c:v>2062.3440000000001</c:v>
                </c:pt>
                <c:pt idx="12233">
                  <c:v>2059.5309999999999</c:v>
                </c:pt>
                <c:pt idx="12234">
                  <c:v>2061.797</c:v>
                </c:pt>
                <c:pt idx="12235">
                  <c:v>2060.1559999999999</c:v>
                </c:pt>
                <c:pt idx="12236">
                  <c:v>2059.5309999999999</c:v>
                </c:pt>
                <c:pt idx="12237">
                  <c:v>2061.5619999999999</c:v>
                </c:pt>
                <c:pt idx="12238">
                  <c:v>2060.547</c:v>
                </c:pt>
                <c:pt idx="12239">
                  <c:v>2061.953</c:v>
                </c:pt>
                <c:pt idx="12240">
                  <c:v>2062.3440000000001</c:v>
                </c:pt>
                <c:pt idx="12241">
                  <c:v>2059.7660000000001</c:v>
                </c:pt>
                <c:pt idx="12242">
                  <c:v>2057.3440000000001</c:v>
                </c:pt>
                <c:pt idx="12243">
                  <c:v>2061.5619999999999</c:v>
                </c:pt>
                <c:pt idx="12244">
                  <c:v>2060</c:v>
                </c:pt>
                <c:pt idx="12245">
                  <c:v>2061.953</c:v>
                </c:pt>
                <c:pt idx="12246">
                  <c:v>2059.7660000000001</c:v>
                </c:pt>
                <c:pt idx="12247">
                  <c:v>2059.1410000000001</c:v>
                </c:pt>
                <c:pt idx="12248">
                  <c:v>2058.9839999999999</c:v>
                </c:pt>
                <c:pt idx="12249">
                  <c:v>2060.547</c:v>
                </c:pt>
                <c:pt idx="12250">
                  <c:v>2058.5940000000001</c:v>
                </c:pt>
                <c:pt idx="12251">
                  <c:v>2064.1410000000001</c:v>
                </c:pt>
                <c:pt idx="12252">
                  <c:v>2061.4059999999999</c:v>
                </c:pt>
                <c:pt idx="12253">
                  <c:v>2060</c:v>
                </c:pt>
                <c:pt idx="12254">
                  <c:v>2059.5309999999999</c:v>
                </c:pt>
                <c:pt idx="12255">
                  <c:v>2058.75</c:v>
                </c:pt>
                <c:pt idx="12256">
                  <c:v>2058.5940000000001</c:v>
                </c:pt>
                <c:pt idx="12257">
                  <c:v>2058.3589999999999</c:v>
                </c:pt>
                <c:pt idx="12258">
                  <c:v>2058.203</c:v>
                </c:pt>
                <c:pt idx="12259">
                  <c:v>2058.5940000000001</c:v>
                </c:pt>
                <c:pt idx="12260">
                  <c:v>2058.203</c:v>
                </c:pt>
                <c:pt idx="12261">
                  <c:v>2056.953</c:v>
                </c:pt>
                <c:pt idx="12262">
                  <c:v>2058.3589999999999</c:v>
                </c:pt>
                <c:pt idx="12263">
                  <c:v>2056.5619999999999</c:v>
                </c:pt>
                <c:pt idx="12264">
                  <c:v>2057.1869999999999</c:v>
                </c:pt>
                <c:pt idx="12265">
                  <c:v>2057.3440000000001</c:v>
                </c:pt>
                <c:pt idx="12266">
                  <c:v>2056.5619999999999</c:v>
                </c:pt>
                <c:pt idx="12267">
                  <c:v>2058.203</c:v>
                </c:pt>
                <c:pt idx="12268">
                  <c:v>2059.5309999999999</c:v>
                </c:pt>
                <c:pt idx="12269">
                  <c:v>2059.1410000000001</c:v>
                </c:pt>
                <c:pt idx="12270">
                  <c:v>2056.797</c:v>
                </c:pt>
                <c:pt idx="12271">
                  <c:v>2056.4059999999999</c:v>
                </c:pt>
                <c:pt idx="12272">
                  <c:v>2057.7339999999999</c:v>
                </c:pt>
                <c:pt idx="12273">
                  <c:v>2060.3910000000001</c:v>
                </c:pt>
                <c:pt idx="12274">
                  <c:v>2058.203</c:v>
                </c:pt>
                <c:pt idx="12275">
                  <c:v>2057.578</c:v>
                </c:pt>
                <c:pt idx="12276">
                  <c:v>2060.547</c:v>
                </c:pt>
                <c:pt idx="12277">
                  <c:v>2057.578</c:v>
                </c:pt>
                <c:pt idx="12278">
                  <c:v>2060.7809999999999</c:v>
                </c:pt>
                <c:pt idx="12279">
                  <c:v>2058.9839999999999</c:v>
                </c:pt>
                <c:pt idx="12280">
                  <c:v>2057.7339999999999</c:v>
                </c:pt>
                <c:pt idx="12281">
                  <c:v>2059.375</c:v>
                </c:pt>
                <c:pt idx="12282">
                  <c:v>2058.9839999999999</c:v>
                </c:pt>
                <c:pt idx="12283">
                  <c:v>2058.5940000000001</c:v>
                </c:pt>
                <c:pt idx="12284">
                  <c:v>2056.4059999999999</c:v>
                </c:pt>
                <c:pt idx="12285">
                  <c:v>2058.5940000000001</c:v>
                </c:pt>
                <c:pt idx="12286">
                  <c:v>2058.203</c:v>
                </c:pt>
                <c:pt idx="12287">
                  <c:v>2059.5309999999999</c:v>
                </c:pt>
                <c:pt idx="12288">
                  <c:v>2056.797</c:v>
                </c:pt>
                <c:pt idx="12289">
                  <c:v>2056.797</c:v>
                </c:pt>
                <c:pt idx="12290">
                  <c:v>2058.3589999999999</c:v>
                </c:pt>
                <c:pt idx="12291">
                  <c:v>2060</c:v>
                </c:pt>
                <c:pt idx="12292">
                  <c:v>2059.5309999999999</c:v>
                </c:pt>
                <c:pt idx="12293">
                  <c:v>2058.9839999999999</c:v>
                </c:pt>
                <c:pt idx="12294">
                  <c:v>2056.953</c:v>
                </c:pt>
                <c:pt idx="12295">
                  <c:v>2061.797</c:v>
                </c:pt>
                <c:pt idx="12296">
                  <c:v>2060.547</c:v>
                </c:pt>
                <c:pt idx="12297">
                  <c:v>2058.9839999999999</c:v>
                </c:pt>
                <c:pt idx="12298">
                  <c:v>2059.375</c:v>
                </c:pt>
                <c:pt idx="12299">
                  <c:v>2059.375</c:v>
                </c:pt>
                <c:pt idx="12300">
                  <c:v>2059.375</c:v>
                </c:pt>
                <c:pt idx="12301">
                  <c:v>2059.1410000000001</c:v>
                </c:pt>
                <c:pt idx="12302">
                  <c:v>2057.7339999999999</c:v>
                </c:pt>
                <c:pt idx="12303">
                  <c:v>2060</c:v>
                </c:pt>
                <c:pt idx="12304">
                  <c:v>2060.547</c:v>
                </c:pt>
                <c:pt idx="12305">
                  <c:v>2058.9839999999999</c:v>
                </c:pt>
                <c:pt idx="12306">
                  <c:v>2060.3910000000001</c:v>
                </c:pt>
                <c:pt idx="12307">
                  <c:v>2057.1869999999999</c:v>
                </c:pt>
                <c:pt idx="12308">
                  <c:v>2060.3910000000001</c:v>
                </c:pt>
                <c:pt idx="12309">
                  <c:v>2059.1410000000001</c:v>
                </c:pt>
                <c:pt idx="12310">
                  <c:v>2059.375</c:v>
                </c:pt>
                <c:pt idx="12311">
                  <c:v>2058.5940000000001</c:v>
                </c:pt>
                <c:pt idx="12312">
                  <c:v>2057.3440000000001</c:v>
                </c:pt>
                <c:pt idx="12313">
                  <c:v>2059.5309999999999</c:v>
                </c:pt>
                <c:pt idx="12314">
                  <c:v>2060.1559999999999</c:v>
                </c:pt>
                <c:pt idx="12315">
                  <c:v>2060.9369999999999</c:v>
                </c:pt>
                <c:pt idx="12316">
                  <c:v>2059.5309999999999</c:v>
                </c:pt>
                <c:pt idx="12317">
                  <c:v>2060</c:v>
                </c:pt>
                <c:pt idx="12318">
                  <c:v>2062.1869999999999</c:v>
                </c:pt>
                <c:pt idx="12319">
                  <c:v>2059.375</c:v>
                </c:pt>
                <c:pt idx="12320">
                  <c:v>2059.7660000000001</c:v>
                </c:pt>
                <c:pt idx="12321">
                  <c:v>2056.953</c:v>
                </c:pt>
                <c:pt idx="12322">
                  <c:v>2057.7339999999999</c:v>
                </c:pt>
                <c:pt idx="12323">
                  <c:v>2058.203</c:v>
                </c:pt>
                <c:pt idx="12324">
                  <c:v>2058.75</c:v>
                </c:pt>
                <c:pt idx="12325">
                  <c:v>2060.1559999999999</c:v>
                </c:pt>
                <c:pt idx="12326">
                  <c:v>2057.3440000000001</c:v>
                </c:pt>
                <c:pt idx="12327">
                  <c:v>2055.9369999999999</c:v>
                </c:pt>
                <c:pt idx="12328">
                  <c:v>2059.7660000000001</c:v>
                </c:pt>
                <c:pt idx="12329">
                  <c:v>2057.7339999999999</c:v>
                </c:pt>
                <c:pt idx="12330">
                  <c:v>2059.375</c:v>
                </c:pt>
                <c:pt idx="12331">
                  <c:v>2058.5940000000001</c:v>
                </c:pt>
                <c:pt idx="12332">
                  <c:v>2057.7339999999999</c:v>
                </c:pt>
                <c:pt idx="12333">
                  <c:v>2056.953</c:v>
                </c:pt>
                <c:pt idx="12334">
                  <c:v>2061.797</c:v>
                </c:pt>
                <c:pt idx="12335">
                  <c:v>2057.7339999999999</c:v>
                </c:pt>
                <c:pt idx="12336">
                  <c:v>2055</c:v>
                </c:pt>
                <c:pt idx="12337">
                  <c:v>2059.375</c:v>
                </c:pt>
                <c:pt idx="12338">
                  <c:v>2057.578</c:v>
                </c:pt>
                <c:pt idx="12339">
                  <c:v>2055.1559999999999</c:v>
                </c:pt>
                <c:pt idx="12340">
                  <c:v>2057.3440000000001</c:v>
                </c:pt>
                <c:pt idx="12341">
                  <c:v>2058.9839999999999</c:v>
                </c:pt>
                <c:pt idx="12342">
                  <c:v>2057.578</c:v>
                </c:pt>
                <c:pt idx="12343">
                  <c:v>2057.9690000000001</c:v>
                </c:pt>
                <c:pt idx="12344">
                  <c:v>2057.1869999999999</c:v>
                </c:pt>
                <c:pt idx="12345">
                  <c:v>2055.7809999999999</c:v>
                </c:pt>
                <c:pt idx="12346">
                  <c:v>2055.1559999999999</c:v>
                </c:pt>
                <c:pt idx="12347">
                  <c:v>2055.9369999999999</c:v>
                </c:pt>
                <c:pt idx="12348">
                  <c:v>2054.7660000000001</c:v>
                </c:pt>
                <c:pt idx="12349">
                  <c:v>2055.1559999999999</c:v>
                </c:pt>
                <c:pt idx="12350">
                  <c:v>2052.7339999999999</c:v>
                </c:pt>
                <c:pt idx="12351">
                  <c:v>2055.1559999999999</c:v>
                </c:pt>
                <c:pt idx="12352">
                  <c:v>2055.9369999999999</c:v>
                </c:pt>
                <c:pt idx="12353">
                  <c:v>2053.75</c:v>
                </c:pt>
                <c:pt idx="12354">
                  <c:v>2055.3910000000001</c:v>
                </c:pt>
                <c:pt idx="12355">
                  <c:v>2053.5940000000001</c:v>
                </c:pt>
                <c:pt idx="12356">
                  <c:v>2055.7809999999999</c:v>
                </c:pt>
                <c:pt idx="12357">
                  <c:v>2055.1559999999999</c:v>
                </c:pt>
                <c:pt idx="12358">
                  <c:v>2056.4059999999999</c:v>
                </c:pt>
                <c:pt idx="12359">
                  <c:v>2053.9839999999999</c:v>
                </c:pt>
                <c:pt idx="12360">
                  <c:v>2055.7809999999999</c:v>
                </c:pt>
                <c:pt idx="12361">
                  <c:v>2053.75</c:v>
                </c:pt>
                <c:pt idx="12362">
                  <c:v>2053.5940000000001</c:v>
                </c:pt>
                <c:pt idx="12363">
                  <c:v>2054.5309999999999</c:v>
                </c:pt>
                <c:pt idx="12364">
                  <c:v>2055.3910000000001</c:v>
                </c:pt>
                <c:pt idx="12365">
                  <c:v>2053.3589999999999</c:v>
                </c:pt>
                <c:pt idx="12366">
                  <c:v>2056.5619999999999</c:v>
                </c:pt>
                <c:pt idx="12367">
                  <c:v>2054.1410000000001</c:v>
                </c:pt>
                <c:pt idx="12368">
                  <c:v>2054.375</c:v>
                </c:pt>
                <c:pt idx="12369">
                  <c:v>2055.3910000000001</c:v>
                </c:pt>
                <c:pt idx="12370">
                  <c:v>2055.7809999999999</c:v>
                </c:pt>
                <c:pt idx="12371">
                  <c:v>2055.547</c:v>
                </c:pt>
                <c:pt idx="12372">
                  <c:v>2057.7339999999999</c:v>
                </c:pt>
                <c:pt idx="12373">
                  <c:v>2056.797</c:v>
                </c:pt>
                <c:pt idx="12374">
                  <c:v>2055.9369999999999</c:v>
                </c:pt>
                <c:pt idx="12375">
                  <c:v>2053.75</c:v>
                </c:pt>
                <c:pt idx="12376">
                  <c:v>2055.1559999999999</c:v>
                </c:pt>
                <c:pt idx="12377">
                  <c:v>2055.547</c:v>
                </c:pt>
                <c:pt idx="12378">
                  <c:v>2053.3589999999999</c:v>
                </c:pt>
                <c:pt idx="12379">
                  <c:v>2055.1559999999999</c:v>
                </c:pt>
                <c:pt idx="12380">
                  <c:v>2054.1410000000001</c:v>
                </c:pt>
                <c:pt idx="12381">
                  <c:v>2055.1559999999999</c:v>
                </c:pt>
                <c:pt idx="12382">
                  <c:v>2054.7660000000001</c:v>
                </c:pt>
                <c:pt idx="12383">
                  <c:v>2055.9369999999999</c:v>
                </c:pt>
                <c:pt idx="12384">
                  <c:v>2057.578</c:v>
                </c:pt>
                <c:pt idx="12385">
                  <c:v>2064.5309999999999</c:v>
                </c:pt>
                <c:pt idx="12386">
                  <c:v>2054.1410000000001</c:v>
                </c:pt>
                <c:pt idx="12387">
                  <c:v>2058.203</c:v>
                </c:pt>
                <c:pt idx="12388">
                  <c:v>2055.9369999999999</c:v>
                </c:pt>
                <c:pt idx="12389">
                  <c:v>2060.1559999999999</c:v>
                </c:pt>
                <c:pt idx="12390">
                  <c:v>2060</c:v>
                </c:pt>
                <c:pt idx="12391">
                  <c:v>2058.75</c:v>
                </c:pt>
                <c:pt idx="12392">
                  <c:v>2056.4059999999999</c:v>
                </c:pt>
                <c:pt idx="12393">
                  <c:v>2055.3910000000001</c:v>
                </c:pt>
                <c:pt idx="12394">
                  <c:v>2054.375</c:v>
                </c:pt>
                <c:pt idx="12395">
                  <c:v>2054.7660000000001</c:v>
                </c:pt>
                <c:pt idx="12396">
                  <c:v>2054.7660000000001</c:v>
                </c:pt>
                <c:pt idx="12397">
                  <c:v>2053.3589999999999</c:v>
                </c:pt>
                <c:pt idx="12398">
                  <c:v>2055</c:v>
                </c:pt>
                <c:pt idx="12399">
                  <c:v>2054.375</c:v>
                </c:pt>
                <c:pt idx="12400">
                  <c:v>2054.1410000000001</c:v>
                </c:pt>
                <c:pt idx="12401">
                  <c:v>2054.5309999999999</c:v>
                </c:pt>
                <c:pt idx="12402">
                  <c:v>2052.3440000000001</c:v>
                </c:pt>
                <c:pt idx="12403">
                  <c:v>2055.3910000000001</c:v>
                </c:pt>
                <c:pt idx="12404">
                  <c:v>2055.7809999999999</c:v>
                </c:pt>
                <c:pt idx="12405">
                  <c:v>2056.172</c:v>
                </c:pt>
                <c:pt idx="12406">
                  <c:v>2057.1869999999999</c:v>
                </c:pt>
                <c:pt idx="12407">
                  <c:v>2057.9690000000001</c:v>
                </c:pt>
                <c:pt idx="12408">
                  <c:v>2055.3910000000001</c:v>
                </c:pt>
                <c:pt idx="12409">
                  <c:v>2056.172</c:v>
                </c:pt>
                <c:pt idx="12410">
                  <c:v>2055.9369999999999</c:v>
                </c:pt>
                <c:pt idx="12411">
                  <c:v>2057.578</c:v>
                </c:pt>
                <c:pt idx="12412">
                  <c:v>2055.9369999999999</c:v>
                </c:pt>
                <c:pt idx="12413">
                  <c:v>2056.797</c:v>
                </c:pt>
                <c:pt idx="12414">
                  <c:v>2056.797</c:v>
                </c:pt>
                <c:pt idx="12415">
                  <c:v>2055.9369999999999</c:v>
                </c:pt>
                <c:pt idx="12416">
                  <c:v>2055.7809999999999</c:v>
                </c:pt>
                <c:pt idx="12417">
                  <c:v>2058.75</c:v>
                </c:pt>
                <c:pt idx="12418">
                  <c:v>2057.9690000000001</c:v>
                </c:pt>
                <c:pt idx="12419">
                  <c:v>2056.172</c:v>
                </c:pt>
                <c:pt idx="12420">
                  <c:v>2056.953</c:v>
                </c:pt>
                <c:pt idx="12421">
                  <c:v>2056.953</c:v>
                </c:pt>
                <c:pt idx="12422">
                  <c:v>2058.3589999999999</c:v>
                </c:pt>
                <c:pt idx="12423">
                  <c:v>2054.5309999999999</c:v>
                </c:pt>
                <c:pt idx="12424">
                  <c:v>2055.9369999999999</c:v>
                </c:pt>
                <c:pt idx="12425">
                  <c:v>2055.7809999999999</c:v>
                </c:pt>
                <c:pt idx="12426">
                  <c:v>2055.1559999999999</c:v>
                </c:pt>
                <c:pt idx="12427">
                  <c:v>2054.5309999999999</c:v>
                </c:pt>
                <c:pt idx="12428">
                  <c:v>2056.172</c:v>
                </c:pt>
                <c:pt idx="12429">
                  <c:v>2055.547</c:v>
                </c:pt>
                <c:pt idx="12430">
                  <c:v>2054.1410000000001</c:v>
                </c:pt>
                <c:pt idx="12431">
                  <c:v>2056.797</c:v>
                </c:pt>
                <c:pt idx="12432">
                  <c:v>2057.578</c:v>
                </c:pt>
                <c:pt idx="12433">
                  <c:v>2054.375</c:v>
                </c:pt>
                <c:pt idx="12434">
                  <c:v>2056.172</c:v>
                </c:pt>
                <c:pt idx="12435">
                  <c:v>2056.797</c:v>
                </c:pt>
                <c:pt idx="12436">
                  <c:v>2055.1559999999999</c:v>
                </c:pt>
                <c:pt idx="12437">
                  <c:v>2054.5309999999999</c:v>
                </c:pt>
                <c:pt idx="12438">
                  <c:v>2055.3910000000001</c:v>
                </c:pt>
                <c:pt idx="12439">
                  <c:v>2055</c:v>
                </c:pt>
                <c:pt idx="12440">
                  <c:v>2056.797</c:v>
                </c:pt>
                <c:pt idx="12441">
                  <c:v>2058.203</c:v>
                </c:pt>
                <c:pt idx="12442">
                  <c:v>2057.3440000000001</c:v>
                </c:pt>
                <c:pt idx="12443">
                  <c:v>2055.1559999999999</c:v>
                </c:pt>
                <c:pt idx="12444">
                  <c:v>2056.172</c:v>
                </c:pt>
                <c:pt idx="12445">
                  <c:v>2053.5940000000001</c:v>
                </c:pt>
                <c:pt idx="12446">
                  <c:v>2057.1869999999999</c:v>
                </c:pt>
                <c:pt idx="12447">
                  <c:v>2056.953</c:v>
                </c:pt>
                <c:pt idx="12448">
                  <c:v>2056.172</c:v>
                </c:pt>
                <c:pt idx="12449">
                  <c:v>2055.1559999999999</c:v>
                </c:pt>
                <c:pt idx="12450">
                  <c:v>2054.5309999999999</c:v>
                </c:pt>
                <c:pt idx="12451">
                  <c:v>2056.172</c:v>
                </c:pt>
                <c:pt idx="12452">
                  <c:v>2057.9690000000001</c:v>
                </c:pt>
                <c:pt idx="12453">
                  <c:v>2056.953</c:v>
                </c:pt>
                <c:pt idx="12454">
                  <c:v>2056.4059999999999</c:v>
                </c:pt>
                <c:pt idx="12455">
                  <c:v>2055.7809999999999</c:v>
                </c:pt>
                <c:pt idx="12456">
                  <c:v>2056.172</c:v>
                </c:pt>
                <c:pt idx="12457">
                  <c:v>2057.9690000000001</c:v>
                </c:pt>
                <c:pt idx="12458">
                  <c:v>2056.5619999999999</c:v>
                </c:pt>
                <c:pt idx="12459">
                  <c:v>2054.7660000000001</c:v>
                </c:pt>
                <c:pt idx="12460">
                  <c:v>2054.7660000000001</c:v>
                </c:pt>
                <c:pt idx="12461">
                  <c:v>2056.4059999999999</c:v>
                </c:pt>
                <c:pt idx="12462">
                  <c:v>2057.7339999999999</c:v>
                </c:pt>
                <c:pt idx="12463">
                  <c:v>2057.578</c:v>
                </c:pt>
                <c:pt idx="12464">
                  <c:v>2057.3440000000001</c:v>
                </c:pt>
                <c:pt idx="12465">
                  <c:v>2057.3440000000001</c:v>
                </c:pt>
                <c:pt idx="12466">
                  <c:v>2055.9369999999999</c:v>
                </c:pt>
                <c:pt idx="12467">
                  <c:v>2056.953</c:v>
                </c:pt>
                <c:pt idx="12468">
                  <c:v>2055.3910000000001</c:v>
                </c:pt>
                <c:pt idx="12469">
                  <c:v>2056.953</c:v>
                </c:pt>
                <c:pt idx="12470">
                  <c:v>2057.7339999999999</c:v>
                </c:pt>
                <c:pt idx="12471">
                  <c:v>2055.7809999999999</c:v>
                </c:pt>
                <c:pt idx="12472">
                  <c:v>2055.9369999999999</c:v>
                </c:pt>
                <c:pt idx="12473">
                  <c:v>2055.7809999999999</c:v>
                </c:pt>
                <c:pt idx="12474">
                  <c:v>2057.7339999999999</c:v>
                </c:pt>
                <c:pt idx="12475">
                  <c:v>2055.3910000000001</c:v>
                </c:pt>
                <c:pt idx="12476">
                  <c:v>2055.1559999999999</c:v>
                </c:pt>
                <c:pt idx="12477">
                  <c:v>2056.5619999999999</c:v>
                </c:pt>
                <c:pt idx="12478">
                  <c:v>2055.9369999999999</c:v>
                </c:pt>
                <c:pt idx="12479">
                  <c:v>2056.172</c:v>
                </c:pt>
                <c:pt idx="12480">
                  <c:v>2054.5309999999999</c:v>
                </c:pt>
                <c:pt idx="12481">
                  <c:v>2057.1869999999999</c:v>
                </c:pt>
                <c:pt idx="12482">
                  <c:v>2053.3589999999999</c:v>
                </c:pt>
                <c:pt idx="12483">
                  <c:v>2053.3589999999999</c:v>
                </c:pt>
                <c:pt idx="12484">
                  <c:v>2056.5619999999999</c:v>
                </c:pt>
                <c:pt idx="12485">
                  <c:v>2053.9839999999999</c:v>
                </c:pt>
                <c:pt idx="12486">
                  <c:v>2054.1410000000001</c:v>
                </c:pt>
                <c:pt idx="12487">
                  <c:v>2053.9839999999999</c:v>
                </c:pt>
                <c:pt idx="12488">
                  <c:v>2055.1559999999999</c:v>
                </c:pt>
                <c:pt idx="12489">
                  <c:v>2055.547</c:v>
                </c:pt>
                <c:pt idx="12490">
                  <c:v>2054.1410000000001</c:v>
                </c:pt>
                <c:pt idx="12491">
                  <c:v>2055.9369999999999</c:v>
                </c:pt>
                <c:pt idx="12492">
                  <c:v>2056.5619999999999</c:v>
                </c:pt>
                <c:pt idx="12493">
                  <c:v>2055.7809999999999</c:v>
                </c:pt>
                <c:pt idx="12494">
                  <c:v>2056.4059999999999</c:v>
                </c:pt>
                <c:pt idx="12495">
                  <c:v>2056.953</c:v>
                </c:pt>
                <c:pt idx="12496">
                  <c:v>2054.5309999999999</c:v>
                </c:pt>
                <c:pt idx="12497">
                  <c:v>2055.1559999999999</c:v>
                </c:pt>
                <c:pt idx="12498">
                  <c:v>2056.5619999999999</c:v>
                </c:pt>
                <c:pt idx="12499">
                  <c:v>2055.547</c:v>
                </c:pt>
                <c:pt idx="12500">
                  <c:v>2054.7660000000001</c:v>
                </c:pt>
                <c:pt idx="12501">
                  <c:v>2055.9369999999999</c:v>
                </c:pt>
                <c:pt idx="12502">
                  <c:v>2056.172</c:v>
                </c:pt>
                <c:pt idx="12503">
                  <c:v>2054.5309999999999</c:v>
                </c:pt>
                <c:pt idx="12504">
                  <c:v>2054.5309999999999</c:v>
                </c:pt>
                <c:pt idx="12505">
                  <c:v>2057.578</c:v>
                </c:pt>
                <c:pt idx="12506">
                  <c:v>2056.4059999999999</c:v>
                </c:pt>
                <c:pt idx="12507">
                  <c:v>2053.203</c:v>
                </c:pt>
                <c:pt idx="12508">
                  <c:v>2055.1559999999999</c:v>
                </c:pt>
                <c:pt idx="12509">
                  <c:v>2054.1410000000001</c:v>
                </c:pt>
                <c:pt idx="12510">
                  <c:v>2056.5619999999999</c:v>
                </c:pt>
                <c:pt idx="12511">
                  <c:v>2055.1559999999999</c:v>
                </c:pt>
                <c:pt idx="12512">
                  <c:v>2055.1559999999999</c:v>
                </c:pt>
                <c:pt idx="12513">
                  <c:v>2053.75</c:v>
                </c:pt>
                <c:pt idx="12514">
                  <c:v>2055.1559999999999</c:v>
                </c:pt>
                <c:pt idx="12515">
                  <c:v>2053.9839999999999</c:v>
                </c:pt>
                <c:pt idx="12516">
                  <c:v>2054.375</c:v>
                </c:pt>
                <c:pt idx="12517">
                  <c:v>2056.172</c:v>
                </c:pt>
                <c:pt idx="12518">
                  <c:v>2054.7660000000001</c:v>
                </c:pt>
                <c:pt idx="12519">
                  <c:v>2055.7809999999999</c:v>
                </c:pt>
                <c:pt idx="12520">
                  <c:v>2054.375</c:v>
                </c:pt>
                <c:pt idx="12521">
                  <c:v>2054.7660000000001</c:v>
                </c:pt>
                <c:pt idx="12522">
                  <c:v>2055.1559999999999</c:v>
                </c:pt>
                <c:pt idx="12523">
                  <c:v>2054.5309999999999</c:v>
                </c:pt>
                <c:pt idx="12524">
                  <c:v>2056.4059999999999</c:v>
                </c:pt>
                <c:pt idx="12525">
                  <c:v>2055</c:v>
                </c:pt>
                <c:pt idx="12526">
                  <c:v>2056.5619999999999</c:v>
                </c:pt>
                <c:pt idx="12527">
                  <c:v>2055.9369999999999</c:v>
                </c:pt>
                <c:pt idx="12528">
                  <c:v>2056.953</c:v>
                </c:pt>
                <c:pt idx="12529">
                  <c:v>2057.1869999999999</c:v>
                </c:pt>
                <c:pt idx="12530">
                  <c:v>2057.9690000000001</c:v>
                </c:pt>
                <c:pt idx="12531">
                  <c:v>2055.7809999999999</c:v>
                </c:pt>
                <c:pt idx="12532">
                  <c:v>2057.3440000000001</c:v>
                </c:pt>
                <c:pt idx="12533">
                  <c:v>2055.547</c:v>
                </c:pt>
                <c:pt idx="12534">
                  <c:v>2058.5940000000001</c:v>
                </c:pt>
                <c:pt idx="12535">
                  <c:v>2056.953</c:v>
                </c:pt>
                <c:pt idx="12536">
                  <c:v>2056.953</c:v>
                </c:pt>
                <c:pt idx="12537">
                  <c:v>2058.5940000000001</c:v>
                </c:pt>
                <c:pt idx="12538">
                  <c:v>2057.7339999999999</c:v>
                </c:pt>
                <c:pt idx="12539">
                  <c:v>2058.203</c:v>
                </c:pt>
                <c:pt idx="12540">
                  <c:v>2059.1410000000001</c:v>
                </c:pt>
                <c:pt idx="12541">
                  <c:v>2057.3440000000001</c:v>
                </c:pt>
                <c:pt idx="12542">
                  <c:v>2058.9839999999999</c:v>
                </c:pt>
                <c:pt idx="12543">
                  <c:v>2059.375</c:v>
                </c:pt>
                <c:pt idx="12544">
                  <c:v>2058.203</c:v>
                </c:pt>
                <c:pt idx="12545">
                  <c:v>2060</c:v>
                </c:pt>
                <c:pt idx="12546">
                  <c:v>2056.797</c:v>
                </c:pt>
                <c:pt idx="12547">
                  <c:v>2056.953</c:v>
                </c:pt>
                <c:pt idx="12548">
                  <c:v>2059.5309999999999</c:v>
                </c:pt>
                <c:pt idx="12549">
                  <c:v>2055.9369999999999</c:v>
                </c:pt>
                <c:pt idx="12550">
                  <c:v>2057.3440000000001</c:v>
                </c:pt>
                <c:pt idx="12551">
                  <c:v>2056.5619999999999</c:v>
                </c:pt>
                <c:pt idx="12552">
                  <c:v>2057.9690000000001</c:v>
                </c:pt>
                <c:pt idx="12553">
                  <c:v>2058.75</c:v>
                </c:pt>
                <c:pt idx="12554">
                  <c:v>2059.5309999999999</c:v>
                </c:pt>
                <c:pt idx="12555">
                  <c:v>2058.9839999999999</c:v>
                </c:pt>
                <c:pt idx="12556">
                  <c:v>2056.797</c:v>
                </c:pt>
                <c:pt idx="12557">
                  <c:v>2056.953</c:v>
                </c:pt>
                <c:pt idx="12558">
                  <c:v>2055</c:v>
                </c:pt>
                <c:pt idx="12559">
                  <c:v>2055.547</c:v>
                </c:pt>
                <c:pt idx="12560">
                  <c:v>2055.9369999999999</c:v>
                </c:pt>
                <c:pt idx="12561">
                  <c:v>2057.3440000000001</c:v>
                </c:pt>
                <c:pt idx="12562">
                  <c:v>2055.547</c:v>
                </c:pt>
                <c:pt idx="12563">
                  <c:v>2055.547</c:v>
                </c:pt>
                <c:pt idx="12564">
                  <c:v>2053.75</c:v>
                </c:pt>
                <c:pt idx="12565">
                  <c:v>2056.4059999999999</c:v>
                </c:pt>
                <c:pt idx="12566">
                  <c:v>2055.1559999999999</c:v>
                </c:pt>
                <c:pt idx="12567">
                  <c:v>2055.1559999999999</c:v>
                </c:pt>
                <c:pt idx="12568">
                  <c:v>2053.3589999999999</c:v>
                </c:pt>
                <c:pt idx="12569">
                  <c:v>2052.9690000000001</c:v>
                </c:pt>
                <c:pt idx="12570">
                  <c:v>2056.4059999999999</c:v>
                </c:pt>
                <c:pt idx="12571">
                  <c:v>2055.1559999999999</c:v>
                </c:pt>
                <c:pt idx="12572">
                  <c:v>2056.953</c:v>
                </c:pt>
                <c:pt idx="12573">
                  <c:v>2052.9690000000001</c:v>
                </c:pt>
                <c:pt idx="12574">
                  <c:v>2055.1559999999999</c:v>
                </c:pt>
                <c:pt idx="12575">
                  <c:v>2055.9369999999999</c:v>
                </c:pt>
                <c:pt idx="12576">
                  <c:v>2054.5309999999999</c:v>
                </c:pt>
                <c:pt idx="12577">
                  <c:v>2055.547</c:v>
                </c:pt>
                <c:pt idx="12578">
                  <c:v>2055.3910000000001</c:v>
                </c:pt>
                <c:pt idx="12579">
                  <c:v>2055.9369999999999</c:v>
                </c:pt>
                <c:pt idx="12580">
                  <c:v>2053.203</c:v>
                </c:pt>
                <c:pt idx="12581">
                  <c:v>2053.203</c:v>
                </c:pt>
                <c:pt idx="12582">
                  <c:v>2053.5940000000001</c:v>
                </c:pt>
                <c:pt idx="12583">
                  <c:v>2053.3589999999999</c:v>
                </c:pt>
                <c:pt idx="12584">
                  <c:v>2053.75</c:v>
                </c:pt>
                <c:pt idx="12585">
                  <c:v>2055.1559999999999</c:v>
                </c:pt>
                <c:pt idx="12586">
                  <c:v>2055.1559999999999</c:v>
                </c:pt>
                <c:pt idx="12587">
                  <c:v>2055.547</c:v>
                </c:pt>
                <c:pt idx="12588">
                  <c:v>2053.203</c:v>
                </c:pt>
                <c:pt idx="12589">
                  <c:v>2056.4059999999999</c:v>
                </c:pt>
                <c:pt idx="12590">
                  <c:v>2054.5309999999999</c:v>
                </c:pt>
                <c:pt idx="12591">
                  <c:v>2056.4059999999999</c:v>
                </c:pt>
                <c:pt idx="12592">
                  <c:v>2054.1410000000001</c:v>
                </c:pt>
                <c:pt idx="12593">
                  <c:v>2053.9839999999999</c:v>
                </c:pt>
                <c:pt idx="12594">
                  <c:v>2053.9839999999999</c:v>
                </c:pt>
                <c:pt idx="12595">
                  <c:v>2055.3910000000001</c:v>
                </c:pt>
                <c:pt idx="12596">
                  <c:v>2053.203</c:v>
                </c:pt>
                <c:pt idx="12597">
                  <c:v>2054.7660000000001</c:v>
                </c:pt>
                <c:pt idx="12598">
                  <c:v>2054.7660000000001</c:v>
                </c:pt>
                <c:pt idx="12599">
                  <c:v>2054.375</c:v>
                </c:pt>
                <c:pt idx="12600">
                  <c:v>2053.5940000000001</c:v>
                </c:pt>
                <c:pt idx="12601">
                  <c:v>2054.5309999999999</c:v>
                </c:pt>
                <c:pt idx="12602">
                  <c:v>2051.797</c:v>
                </c:pt>
                <c:pt idx="12603">
                  <c:v>2053.203</c:v>
                </c:pt>
                <c:pt idx="12604">
                  <c:v>2056.5619999999999</c:v>
                </c:pt>
                <c:pt idx="12605">
                  <c:v>2055.7809999999999</c:v>
                </c:pt>
                <c:pt idx="12606">
                  <c:v>2055.547</c:v>
                </c:pt>
                <c:pt idx="12607">
                  <c:v>2056.5619999999999</c:v>
                </c:pt>
                <c:pt idx="12608">
                  <c:v>2053.9839999999999</c:v>
                </c:pt>
                <c:pt idx="12609">
                  <c:v>2056.4059999999999</c:v>
                </c:pt>
                <c:pt idx="12610">
                  <c:v>2054.375</c:v>
                </c:pt>
                <c:pt idx="12611">
                  <c:v>2055.1559999999999</c:v>
                </c:pt>
                <c:pt idx="12612">
                  <c:v>2057.1869999999999</c:v>
                </c:pt>
                <c:pt idx="12613">
                  <c:v>2058.203</c:v>
                </c:pt>
                <c:pt idx="12614">
                  <c:v>2056.172</c:v>
                </c:pt>
                <c:pt idx="12615">
                  <c:v>2060.1559999999999</c:v>
                </c:pt>
                <c:pt idx="12616">
                  <c:v>2059.375</c:v>
                </c:pt>
                <c:pt idx="12617">
                  <c:v>2061.953</c:v>
                </c:pt>
                <c:pt idx="12618">
                  <c:v>2061.953</c:v>
                </c:pt>
                <c:pt idx="12619">
                  <c:v>2060.547</c:v>
                </c:pt>
                <c:pt idx="12620">
                  <c:v>2061.797</c:v>
                </c:pt>
                <c:pt idx="12621">
                  <c:v>2064.7660000000001</c:v>
                </c:pt>
                <c:pt idx="12622">
                  <c:v>2063.3589999999999</c:v>
                </c:pt>
                <c:pt idx="12623">
                  <c:v>2066.5619999999999</c:v>
                </c:pt>
                <c:pt idx="12624">
                  <c:v>2061.953</c:v>
                </c:pt>
                <c:pt idx="12625">
                  <c:v>2066.172</c:v>
                </c:pt>
                <c:pt idx="12626">
                  <c:v>2063.3589999999999</c:v>
                </c:pt>
                <c:pt idx="12627">
                  <c:v>2064.375</c:v>
                </c:pt>
                <c:pt idx="12628">
                  <c:v>2065.547</c:v>
                </c:pt>
                <c:pt idx="12629">
                  <c:v>2065.547</c:v>
                </c:pt>
                <c:pt idx="12630">
                  <c:v>2065.3910000000001</c:v>
                </c:pt>
                <c:pt idx="12631">
                  <c:v>2062.7339999999999</c:v>
                </c:pt>
                <c:pt idx="12632">
                  <c:v>2066.4059999999999</c:v>
                </c:pt>
                <c:pt idx="12633">
                  <c:v>2066.172</c:v>
                </c:pt>
                <c:pt idx="12634">
                  <c:v>2064.375</c:v>
                </c:pt>
                <c:pt idx="12635">
                  <c:v>2065.547</c:v>
                </c:pt>
                <c:pt idx="12636">
                  <c:v>2065.547</c:v>
                </c:pt>
                <c:pt idx="12637">
                  <c:v>2065.1559999999999</c:v>
                </c:pt>
                <c:pt idx="12638">
                  <c:v>2065</c:v>
                </c:pt>
                <c:pt idx="12639">
                  <c:v>2063.203</c:v>
                </c:pt>
                <c:pt idx="12640">
                  <c:v>2064.1410000000001</c:v>
                </c:pt>
                <c:pt idx="12641">
                  <c:v>2064.5309999999999</c:v>
                </c:pt>
                <c:pt idx="12642">
                  <c:v>2065</c:v>
                </c:pt>
                <c:pt idx="12643">
                  <c:v>2064.5309999999999</c:v>
                </c:pt>
                <c:pt idx="12644">
                  <c:v>2064.1410000000001</c:v>
                </c:pt>
                <c:pt idx="12645">
                  <c:v>2063.203</c:v>
                </c:pt>
                <c:pt idx="12646">
                  <c:v>2063.75</c:v>
                </c:pt>
                <c:pt idx="12647">
                  <c:v>2064.375</c:v>
                </c:pt>
                <c:pt idx="12648">
                  <c:v>2063.3589999999999</c:v>
                </c:pt>
                <c:pt idx="12649">
                  <c:v>2062.3440000000001</c:v>
                </c:pt>
                <c:pt idx="12650">
                  <c:v>2062.1869999999999</c:v>
                </c:pt>
                <c:pt idx="12651">
                  <c:v>2061.797</c:v>
                </c:pt>
                <c:pt idx="12652">
                  <c:v>2062.3440000000001</c:v>
                </c:pt>
                <c:pt idx="12653">
                  <c:v>2062.7339999999999</c:v>
                </c:pt>
                <c:pt idx="12654">
                  <c:v>2062.3440000000001</c:v>
                </c:pt>
                <c:pt idx="12655">
                  <c:v>2063.5940000000001</c:v>
                </c:pt>
                <c:pt idx="12656">
                  <c:v>2063.5940000000001</c:v>
                </c:pt>
                <c:pt idx="12657">
                  <c:v>2062.1869999999999</c:v>
                </c:pt>
                <c:pt idx="12658">
                  <c:v>2064.375</c:v>
                </c:pt>
                <c:pt idx="12659">
                  <c:v>2062.578</c:v>
                </c:pt>
                <c:pt idx="12660">
                  <c:v>2062.3440000000001</c:v>
                </c:pt>
                <c:pt idx="12661">
                  <c:v>2060.7809999999999</c:v>
                </c:pt>
                <c:pt idx="12662">
                  <c:v>2062.578</c:v>
                </c:pt>
                <c:pt idx="12663">
                  <c:v>2061.4059999999999</c:v>
                </c:pt>
                <c:pt idx="12664">
                  <c:v>2063.203</c:v>
                </c:pt>
                <c:pt idx="12665">
                  <c:v>2061.172</c:v>
                </c:pt>
                <c:pt idx="12666">
                  <c:v>2064.375</c:v>
                </c:pt>
                <c:pt idx="12667">
                  <c:v>2063.203</c:v>
                </c:pt>
                <c:pt idx="12668">
                  <c:v>2060.547</c:v>
                </c:pt>
                <c:pt idx="12669">
                  <c:v>2063.3589999999999</c:v>
                </c:pt>
                <c:pt idx="12670">
                  <c:v>2062.578</c:v>
                </c:pt>
                <c:pt idx="12671">
                  <c:v>2061.4059999999999</c:v>
                </c:pt>
                <c:pt idx="12672">
                  <c:v>2065.1559999999999</c:v>
                </c:pt>
                <c:pt idx="12673">
                  <c:v>2061.4059999999999</c:v>
                </c:pt>
                <c:pt idx="12674">
                  <c:v>2061.5619999999999</c:v>
                </c:pt>
                <c:pt idx="12675">
                  <c:v>2063.75</c:v>
                </c:pt>
                <c:pt idx="12676">
                  <c:v>2060.3910000000001</c:v>
                </c:pt>
                <c:pt idx="12677">
                  <c:v>2060.7809999999999</c:v>
                </c:pt>
                <c:pt idx="12678">
                  <c:v>2063.9839999999999</c:v>
                </c:pt>
                <c:pt idx="12679">
                  <c:v>2062.7339999999999</c:v>
                </c:pt>
                <c:pt idx="12680">
                  <c:v>2061.953</c:v>
                </c:pt>
                <c:pt idx="12681">
                  <c:v>2062.9690000000001</c:v>
                </c:pt>
                <c:pt idx="12682">
                  <c:v>2061.4059999999999</c:v>
                </c:pt>
                <c:pt idx="12683">
                  <c:v>2060.7809999999999</c:v>
                </c:pt>
                <c:pt idx="12684">
                  <c:v>2060.9369999999999</c:v>
                </c:pt>
                <c:pt idx="12685">
                  <c:v>2062.3440000000001</c:v>
                </c:pt>
                <c:pt idx="12686">
                  <c:v>2065.9369999999999</c:v>
                </c:pt>
                <c:pt idx="12687">
                  <c:v>2061.5619999999999</c:v>
                </c:pt>
                <c:pt idx="12688">
                  <c:v>2059.7660000000001</c:v>
                </c:pt>
                <c:pt idx="12689">
                  <c:v>2062.3440000000001</c:v>
                </c:pt>
                <c:pt idx="12690">
                  <c:v>2061.172</c:v>
                </c:pt>
                <c:pt idx="12691">
                  <c:v>2063.203</c:v>
                </c:pt>
                <c:pt idx="12692">
                  <c:v>2062.3440000000001</c:v>
                </c:pt>
                <c:pt idx="12693">
                  <c:v>2059.7660000000001</c:v>
                </c:pt>
                <c:pt idx="12694">
                  <c:v>2061.4059999999999</c:v>
                </c:pt>
                <c:pt idx="12695">
                  <c:v>2063.9839999999999</c:v>
                </c:pt>
                <c:pt idx="12696">
                  <c:v>2062.3440000000001</c:v>
                </c:pt>
                <c:pt idx="12697">
                  <c:v>2068.75</c:v>
                </c:pt>
                <c:pt idx="12698">
                  <c:v>2058.75</c:v>
                </c:pt>
                <c:pt idx="12699">
                  <c:v>2066.953</c:v>
                </c:pt>
                <c:pt idx="12700">
                  <c:v>2062.578</c:v>
                </c:pt>
                <c:pt idx="12701">
                  <c:v>2065</c:v>
                </c:pt>
                <c:pt idx="12702">
                  <c:v>2064.7660000000001</c:v>
                </c:pt>
                <c:pt idx="12703">
                  <c:v>2063.75</c:v>
                </c:pt>
                <c:pt idx="12704">
                  <c:v>2064.375</c:v>
                </c:pt>
                <c:pt idx="12705">
                  <c:v>2063.9839999999999</c:v>
                </c:pt>
                <c:pt idx="12706">
                  <c:v>2063.3589999999999</c:v>
                </c:pt>
                <c:pt idx="12707">
                  <c:v>2062.578</c:v>
                </c:pt>
                <c:pt idx="12708">
                  <c:v>2061.172</c:v>
                </c:pt>
                <c:pt idx="12709">
                  <c:v>2063.9839999999999</c:v>
                </c:pt>
                <c:pt idx="12710">
                  <c:v>2061.797</c:v>
                </c:pt>
                <c:pt idx="12711">
                  <c:v>2061.797</c:v>
                </c:pt>
                <c:pt idx="12712">
                  <c:v>2062.7339999999999</c:v>
                </c:pt>
                <c:pt idx="12713">
                  <c:v>2063.5940000000001</c:v>
                </c:pt>
                <c:pt idx="12714">
                  <c:v>2061.5619999999999</c:v>
                </c:pt>
                <c:pt idx="12715">
                  <c:v>2060.7809999999999</c:v>
                </c:pt>
                <c:pt idx="12716">
                  <c:v>2061.953</c:v>
                </c:pt>
                <c:pt idx="12717">
                  <c:v>2063.5940000000001</c:v>
                </c:pt>
                <c:pt idx="12718">
                  <c:v>2063.75</c:v>
                </c:pt>
                <c:pt idx="12719">
                  <c:v>2062.9690000000001</c:v>
                </c:pt>
                <c:pt idx="12720">
                  <c:v>2062.578</c:v>
                </c:pt>
                <c:pt idx="12721">
                  <c:v>2062.3440000000001</c:v>
                </c:pt>
                <c:pt idx="12722">
                  <c:v>2065.1559999999999</c:v>
                </c:pt>
                <c:pt idx="12723">
                  <c:v>2062.7339999999999</c:v>
                </c:pt>
                <c:pt idx="12724">
                  <c:v>2062.7339999999999</c:v>
                </c:pt>
                <c:pt idx="12725">
                  <c:v>2063.203</c:v>
                </c:pt>
                <c:pt idx="12726">
                  <c:v>2064.1410000000001</c:v>
                </c:pt>
                <c:pt idx="12727">
                  <c:v>2062.9690000000001</c:v>
                </c:pt>
                <c:pt idx="12728">
                  <c:v>2063.5940000000001</c:v>
                </c:pt>
                <c:pt idx="12729">
                  <c:v>2064.5309999999999</c:v>
                </c:pt>
                <c:pt idx="12730">
                  <c:v>2062.3440000000001</c:v>
                </c:pt>
                <c:pt idx="12731">
                  <c:v>2061.797</c:v>
                </c:pt>
                <c:pt idx="12732">
                  <c:v>2061.953</c:v>
                </c:pt>
                <c:pt idx="12733">
                  <c:v>2062.3440000000001</c:v>
                </c:pt>
                <c:pt idx="12734">
                  <c:v>2061.172</c:v>
                </c:pt>
                <c:pt idx="12735">
                  <c:v>2060.547</c:v>
                </c:pt>
                <c:pt idx="12736">
                  <c:v>2063.9839999999999</c:v>
                </c:pt>
                <c:pt idx="12737">
                  <c:v>2061.172</c:v>
                </c:pt>
                <c:pt idx="12738">
                  <c:v>2061.4059999999999</c:v>
                </c:pt>
                <c:pt idx="12739">
                  <c:v>2062.578</c:v>
                </c:pt>
                <c:pt idx="12740">
                  <c:v>2062.1869999999999</c:v>
                </c:pt>
                <c:pt idx="12741">
                  <c:v>2064.375</c:v>
                </c:pt>
                <c:pt idx="12742">
                  <c:v>2062.3440000000001</c:v>
                </c:pt>
                <c:pt idx="12743">
                  <c:v>2061.4059999999999</c:v>
                </c:pt>
                <c:pt idx="12744">
                  <c:v>2063.75</c:v>
                </c:pt>
                <c:pt idx="12745">
                  <c:v>2061.172</c:v>
                </c:pt>
                <c:pt idx="12746">
                  <c:v>2061.172</c:v>
                </c:pt>
                <c:pt idx="12747">
                  <c:v>2060.7809999999999</c:v>
                </c:pt>
                <c:pt idx="12748">
                  <c:v>2061.797</c:v>
                </c:pt>
                <c:pt idx="12749">
                  <c:v>2061.797</c:v>
                </c:pt>
                <c:pt idx="12750">
                  <c:v>2060.7809999999999</c:v>
                </c:pt>
                <c:pt idx="12751">
                  <c:v>2061.953</c:v>
                </c:pt>
                <c:pt idx="12752">
                  <c:v>2060.7809999999999</c:v>
                </c:pt>
                <c:pt idx="12753">
                  <c:v>2063.5940000000001</c:v>
                </c:pt>
                <c:pt idx="12754">
                  <c:v>2060.1559999999999</c:v>
                </c:pt>
                <c:pt idx="12755">
                  <c:v>2058.9839999999999</c:v>
                </c:pt>
                <c:pt idx="12756">
                  <c:v>2061.953</c:v>
                </c:pt>
                <c:pt idx="12757">
                  <c:v>2062.7339999999999</c:v>
                </c:pt>
                <c:pt idx="12758">
                  <c:v>2062.7339999999999</c:v>
                </c:pt>
                <c:pt idx="12759">
                  <c:v>2059.375</c:v>
                </c:pt>
                <c:pt idx="12760">
                  <c:v>2061.5619999999999</c:v>
                </c:pt>
                <c:pt idx="12761">
                  <c:v>2058.75</c:v>
                </c:pt>
                <c:pt idx="12762">
                  <c:v>2063.9839999999999</c:v>
                </c:pt>
                <c:pt idx="12763">
                  <c:v>2062.578</c:v>
                </c:pt>
                <c:pt idx="12764">
                  <c:v>2060.9369999999999</c:v>
                </c:pt>
                <c:pt idx="12765">
                  <c:v>2061.953</c:v>
                </c:pt>
                <c:pt idx="12766">
                  <c:v>2059.375</c:v>
                </c:pt>
                <c:pt idx="12767">
                  <c:v>2061.4059999999999</c:v>
                </c:pt>
                <c:pt idx="12768">
                  <c:v>2062.7339999999999</c:v>
                </c:pt>
                <c:pt idx="12769">
                  <c:v>2060.9369999999999</c:v>
                </c:pt>
                <c:pt idx="12770">
                  <c:v>2060.547</c:v>
                </c:pt>
                <c:pt idx="12771">
                  <c:v>2060.9369999999999</c:v>
                </c:pt>
                <c:pt idx="12772">
                  <c:v>2061.5619999999999</c:v>
                </c:pt>
                <c:pt idx="12773">
                  <c:v>2061.172</c:v>
                </c:pt>
                <c:pt idx="12774">
                  <c:v>2060.1559999999999</c:v>
                </c:pt>
                <c:pt idx="12775">
                  <c:v>2061.4059999999999</c:v>
                </c:pt>
                <c:pt idx="12776">
                  <c:v>2060.7809999999999</c:v>
                </c:pt>
                <c:pt idx="12777">
                  <c:v>2060.547</c:v>
                </c:pt>
                <c:pt idx="12778">
                  <c:v>2059.375</c:v>
                </c:pt>
                <c:pt idx="12779">
                  <c:v>2060.1559999999999</c:v>
                </c:pt>
                <c:pt idx="12780">
                  <c:v>2061.797</c:v>
                </c:pt>
                <c:pt idx="12781">
                  <c:v>2061.797</c:v>
                </c:pt>
                <c:pt idx="12782">
                  <c:v>2061.5619999999999</c:v>
                </c:pt>
                <c:pt idx="12783">
                  <c:v>2059.375</c:v>
                </c:pt>
                <c:pt idx="12784">
                  <c:v>2060.3910000000001</c:v>
                </c:pt>
                <c:pt idx="12785">
                  <c:v>2058.3589999999999</c:v>
                </c:pt>
                <c:pt idx="12786">
                  <c:v>2062.1869999999999</c:v>
                </c:pt>
                <c:pt idx="12787">
                  <c:v>2059.7660000000001</c:v>
                </c:pt>
                <c:pt idx="12788">
                  <c:v>2061.5619999999999</c:v>
                </c:pt>
                <c:pt idx="12789">
                  <c:v>2060</c:v>
                </c:pt>
                <c:pt idx="12790">
                  <c:v>2058.5940000000001</c:v>
                </c:pt>
                <c:pt idx="12791">
                  <c:v>2060.547</c:v>
                </c:pt>
                <c:pt idx="12792">
                  <c:v>2059.1410000000001</c:v>
                </c:pt>
                <c:pt idx="12793">
                  <c:v>2059.1410000000001</c:v>
                </c:pt>
                <c:pt idx="12794">
                  <c:v>2061.5619999999999</c:v>
                </c:pt>
                <c:pt idx="12795">
                  <c:v>2062.1869999999999</c:v>
                </c:pt>
                <c:pt idx="12796">
                  <c:v>2061.172</c:v>
                </c:pt>
                <c:pt idx="12797">
                  <c:v>2059.375</c:v>
                </c:pt>
                <c:pt idx="12798">
                  <c:v>2060.547</c:v>
                </c:pt>
                <c:pt idx="12799">
                  <c:v>2058.75</c:v>
                </c:pt>
                <c:pt idx="12800">
                  <c:v>2060.1559999999999</c:v>
                </c:pt>
                <c:pt idx="12801">
                  <c:v>2061.797</c:v>
                </c:pt>
                <c:pt idx="12802">
                  <c:v>2062.1869999999999</c:v>
                </c:pt>
                <c:pt idx="12803">
                  <c:v>2057.1869999999999</c:v>
                </c:pt>
                <c:pt idx="12804">
                  <c:v>2057.7339999999999</c:v>
                </c:pt>
                <c:pt idx="12805">
                  <c:v>2058.75</c:v>
                </c:pt>
                <c:pt idx="12806">
                  <c:v>2057.9690000000001</c:v>
                </c:pt>
                <c:pt idx="12807">
                  <c:v>2058.9839999999999</c:v>
                </c:pt>
                <c:pt idx="12808">
                  <c:v>2057.7339999999999</c:v>
                </c:pt>
                <c:pt idx="12809">
                  <c:v>2057.1869999999999</c:v>
                </c:pt>
                <c:pt idx="12810">
                  <c:v>2058.5940000000001</c:v>
                </c:pt>
                <c:pt idx="12811">
                  <c:v>2060</c:v>
                </c:pt>
                <c:pt idx="12812">
                  <c:v>2058.9839999999999</c:v>
                </c:pt>
                <c:pt idx="12813">
                  <c:v>2057.7339999999999</c:v>
                </c:pt>
                <c:pt idx="12814">
                  <c:v>2057.3440000000001</c:v>
                </c:pt>
                <c:pt idx="12815">
                  <c:v>2060.7809999999999</c:v>
                </c:pt>
                <c:pt idx="12816">
                  <c:v>2058.5940000000001</c:v>
                </c:pt>
                <c:pt idx="12817">
                  <c:v>2058.75</c:v>
                </c:pt>
                <c:pt idx="12818">
                  <c:v>2059.375</c:v>
                </c:pt>
                <c:pt idx="12819">
                  <c:v>2060.547</c:v>
                </c:pt>
                <c:pt idx="12820">
                  <c:v>2059.375</c:v>
                </c:pt>
                <c:pt idx="12821">
                  <c:v>2059.5309999999999</c:v>
                </c:pt>
                <c:pt idx="12822">
                  <c:v>2056.4059999999999</c:v>
                </c:pt>
                <c:pt idx="12823">
                  <c:v>2059.1410000000001</c:v>
                </c:pt>
                <c:pt idx="12824">
                  <c:v>2059.1410000000001</c:v>
                </c:pt>
                <c:pt idx="12825">
                  <c:v>2058.75</c:v>
                </c:pt>
                <c:pt idx="12826">
                  <c:v>2058.5940000000001</c:v>
                </c:pt>
                <c:pt idx="12827">
                  <c:v>2058.9839999999999</c:v>
                </c:pt>
                <c:pt idx="12828">
                  <c:v>2059.375</c:v>
                </c:pt>
                <c:pt idx="12829">
                  <c:v>2059.375</c:v>
                </c:pt>
                <c:pt idx="12830">
                  <c:v>2059.375</c:v>
                </c:pt>
                <c:pt idx="12831">
                  <c:v>2058.75</c:v>
                </c:pt>
                <c:pt idx="12832">
                  <c:v>2059.1410000000001</c:v>
                </c:pt>
                <c:pt idx="12833">
                  <c:v>2056.797</c:v>
                </c:pt>
                <c:pt idx="12834">
                  <c:v>2060.7809999999999</c:v>
                </c:pt>
                <c:pt idx="12835">
                  <c:v>2059.375</c:v>
                </c:pt>
                <c:pt idx="12836">
                  <c:v>2059.5309999999999</c:v>
                </c:pt>
                <c:pt idx="12837">
                  <c:v>2056.953</c:v>
                </c:pt>
                <c:pt idx="12838">
                  <c:v>2058.5940000000001</c:v>
                </c:pt>
                <c:pt idx="12839">
                  <c:v>2061.172</c:v>
                </c:pt>
                <c:pt idx="12840">
                  <c:v>2057.7339999999999</c:v>
                </c:pt>
                <c:pt idx="12841">
                  <c:v>2058.9839999999999</c:v>
                </c:pt>
                <c:pt idx="12842">
                  <c:v>2059.375</c:v>
                </c:pt>
                <c:pt idx="12843">
                  <c:v>2057.1869999999999</c:v>
                </c:pt>
                <c:pt idx="12844">
                  <c:v>2059.1410000000001</c:v>
                </c:pt>
                <c:pt idx="12845">
                  <c:v>2055</c:v>
                </c:pt>
                <c:pt idx="12846">
                  <c:v>2062.1869999999999</c:v>
                </c:pt>
                <c:pt idx="12847">
                  <c:v>2058.9839999999999</c:v>
                </c:pt>
                <c:pt idx="12848">
                  <c:v>2058.203</c:v>
                </c:pt>
                <c:pt idx="12849">
                  <c:v>2060.3910000000001</c:v>
                </c:pt>
                <c:pt idx="12850">
                  <c:v>2058.75</c:v>
                </c:pt>
                <c:pt idx="12851">
                  <c:v>2060.547</c:v>
                </c:pt>
                <c:pt idx="12852">
                  <c:v>2058.3589999999999</c:v>
                </c:pt>
                <c:pt idx="12853">
                  <c:v>2059.1410000000001</c:v>
                </c:pt>
                <c:pt idx="12854">
                  <c:v>2059.1410000000001</c:v>
                </c:pt>
                <c:pt idx="12855">
                  <c:v>2061.4059999999999</c:v>
                </c:pt>
                <c:pt idx="12856">
                  <c:v>2061.5619999999999</c:v>
                </c:pt>
                <c:pt idx="12857">
                  <c:v>2061.172</c:v>
                </c:pt>
                <c:pt idx="12858">
                  <c:v>2059.1410000000001</c:v>
                </c:pt>
                <c:pt idx="12859">
                  <c:v>2058.9839999999999</c:v>
                </c:pt>
                <c:pt idx="12860">
                  <c:v>2060.7809999999999</c:v>
                </c:pt>
                <c:pt idx="12861">
                  <c:v>2059.7660000000001</c:v>
                </c:pt>
                <c:pt idx="12862">
                  <c:v>2058.9839999999999</c:v>
                </c:pt>
                <c:pt idx="12863">
                  <c:v>2057.3440000000001</c:v>
                </c:pt>
                <c:pt idx="12864">
                  <c:v>2056.953</c:v>
                </c:pt>
                <c:pt idx="12865">
                  <c:v>2057.578</c:v>
                </c:pt>
                <c:pt idx="12866">
                  <c:v>2059.1410000000001</c:v>
                </c:pt>
                <c:pt idx="12867">
                  <c:v>2055.547</c:v>
                </c:pt>
                <c:pt idx="12868">
                  <c:v>2059.1410000000001</c:v>
                </c:pt>
                <c:pt idx="12869">
                  <c:v>2058.203</c:v>
                </c:pt>
                <c:pt idx="12870">
                  <c:v>2058.3589999999999</c:v>
                </c:pt>
                <c:pt idx="12871">
                  <c:v>2059.7660000000001</c:v>
                </c:pt>
                <c:pt idx="12872">
                  <c:v>2057.7339999999999</c:v>
                </c:pt>
                <c:pt idx="12873">
                  <c:v>2058.9839999999999</c:v>
                </c:pt>
                <c:pt idx="12874">
                  <c:v>2056.172</c:v>
                </c:pt>
                <c:pt idx="12875">
                  <c:v>2059.375</c:v>
                </c:pt>
                <c:pt idx="12876">
                  <c:v>2058.9839999999999</c:v>
                </c:pt>
                <c:pt idx="12877">
                  <c:v>2058.203</c:v>
                </c:pt>
                <c:pt idx="12878">
                  <c:v>2055.7809999999999</c:v>
                </c:pt>
                <c:pt idx="12879">
                  <c:v>2057.3440000000001</c:v>
                </c:pt>
                <c:pt idx="12880">
                  <c:v>2058.5940000000001</c:v>
                </c:pt>
                <c:pt idx="12881">
                  <c:v>2057.1869999999999</c:v>
                </c:pt>
                <c:pt idx="12882">
                  <c:v>2058.203</c:v>
                </c:pt>
                <c:pt idx="12883">
                  <c:v>2057.7339999999999</c:v>
                </c:pt>
                <c:pt idx="12884">
                  <c:v>2057.7339999999999</c:v>
                </c:pt>
                <c:pt idx="12885">
                  <c:v>2056.4059999999999</c:v>
                </c:pt>
                <c:pt idx="12886">
                  <c:v>2056.797</c:v>
                </c:pt>
                <c:pt idx="12887">
                  <c:v>2056.4059999999999</c:v>
                </c:pt>
                <c:pt idx="12888">
                  <c:v>2057.1869999999999</c:v>
                </c:pt>
                <c:pt idx="12889">
                  <c:v>2056.172</c:v>
                </c:pt>
                <c:pt idx="12890">
                  <c:v>2056.172</c:v>
                </c:pt>
                <c:pt idx="12891">
                  <c:v>2059.7660000000001</c:v>
                </c:pt>
                <c:pt idx="12892">
                  <c:v>2057.3440000000001</c:v>
                </c:pt>
                <c:pt idx="12893">
                  <c:v>2057.1869999999999</c:v>
                </c:pt>
                <c:pt idx="12894">
                  <c:v>2057.1869999999999</c:v>
                </c:pt>
                <c:pt idx="12895">
                  <c:v>2056.4059999999999</c:v>
                </c:pt>
                <c:pt idx="12896">
                  <c:v>2054.5309999999999</c:v>
                </c:pt>
                <c:pt idx="12897">
                  <c:v>2055.1559999999999</c:v>
                </c:pt>
                <c:pt idx="12898">
                  <c:v>2056.4059999999999</c:v>
                </c:pt>
                <c:pt idx="12899">
                  <c:v>2055.547</c:v>
                </c:pt>
                <c:pt idx="12900">
                  <c:v>2056.953</c:v>
                </c:pt>
                <c:pt idx="12901">
                  <c:v>2055.9369999999999</c:v>
                </c:pt>
                <c:pt idx="12902">
                  <c:v>2054.7660000000001</c:v>
                </c:pt>
                <c:pt idx="12903">
                  <c:v>2059.5309999999999</c:v>
                </c:pt>
                <c:pt idx="12904">
                  <c:v>2058.75</c:v>
                </c:pt>
                <c:pt idx="12905">
                  <c:v>2057.9690000000001</c:v>
                </c:pt>
                <c:pt idx="12906">
                  <c:v>2057.1869999999999</c:v>
                </c:pt>
                <c:pt idx="12907">
                  <c:v>2056.797</c:v>
                </c:pt>
                <c:pt idx="12908">
                  <c:v>2055.1559999999999</c:v>
                </c:pt>
                <c:pt idx="12909">
                  <c:v>2056.797</c:v>
                </c:pt>
                <c:pt idx="12910">
                  <c:v>2058.203</c:v>
                </c:pt>
                <c:pt idx="12911">
                  <c:v>2058.75</c:v>
                </c:pt>
                <c:pt idx="12912">
                  <c:v>2056.5619999999999</c:v>
                </c:pt>
                <c:pt idx="12913">
                  <c:v>2057.1869999999999</c:v>
                </c:pt>
                <c:pt idx="12914">
                  <c:v>2055.7809999999999</c:v>
                </c:pt>
                <c:pt idx="12915">
                  <c:v>2058.203</c:v>
                </c:pt>
                <c:pt idx="12916">
                  <c:v>2055.9369999999999</c:v>
                </c:pt>
                <c:pt idx="12917">
                  <c:v>2055.9369999999999</c:v>
                </c:pt>
                <c:pt idx="12918">
                  <c:v>2055.9369999999999</c:v>
                </c:pt>
                <c:pt idx="12919">
                  <c:v>2056.953</c:v>
                </c:pt>
                <c:pt idx="12920">
                  <c:v>2058.9839999999999</c:v>
                </c:pt>
                <c:pt idx="12921">
                  <c:v>2057.3440000000001</c:v>
                </c:pt>
                <c:pt idx="12922">
                  <c:v>2056.953</c:v>
                </c:pt>
                <c:pt idx="12923">
                  <c:v>2057.7339999999999</c:v>
                </c:pt>
                <c:pt idx="12924">
                  <c:v>2057.7339999999999</c:v>
                </c:pt>
                <c:pt idx="12925">
                  <c:v>2058.75</c:v>
                </c:pt>
                <c:pt idx="12926">
                  <c:v>2059.7660000000001</c:v>
                </c:pt>
                <c:pt idx="12927">
                  <c:v>2057.9690000000001</c:v>
                </c:pt>
                <c:pt idx="12928">
                  <c:v>2057.7339999999999</c:v>
                </c:pt>
                <c:pt idx="12929">
                  <c:v>2055.3910000000001</c:v>
                </c:pt>
                <c:pt idx="12930">
                  <c:v>2057.1869999999999</c:v>
                </c:pt>
                <c:pt idx="12931">
                  <c:v>2056.797</c:v>
                </c:pt>
                <c:pt idx="12932">
                  <c:v>2056.172</c:v>
                </c:pt>
                <c:pt idx="12933">
                  <c:v>2058.3589999999999</c:v>
                </c:pt>
                <c:pt idx="12934">
                  <c:v>2058.3589999999999</c:v>
                </c:pt>
                <c:pt idx="12935">
                  <c:v>2058.9839999999999</c:v>
                </c:pt>
                <c:pt idx="12936">
                  <c:v>2056.953</c:v>
                </c:pt>
                <c:pt idx="12937">
                  <c:v>2057.7339999999999</c:v>
                </c:pt>
                <c:pt idx="12938">
                  <c:v>2056.5619999999999</c:v>
                </c:pt>
                <c:pt idx="12939">
                  <c:v>2057.7339999999999</c:v>
                </c:pt>
                <c:pt idx="12940">
                  <c:v>2057.578</c:v>
                </c:pt>
                <c:pt idx="12941">
                  <c:v>2058.3589999999999</c:v>
                </c:pt>
                <c:pt idx="12942">
                  <c:v>2056.953</c:v>
                </c:pt>
                <c:pt idx="12943">
                  <c:v>2058.203</c:v>
                </c:pt>
                <c:pt idx="12944">
                  <c:v>2054.5309999999999</c:v>
                </c:pt>
                <c:pt idx="12945">
                  <c:v>2056.953</c:v>
                </c:pt>
                <c:pt idx="12946">
                  <c:v>2055.7809999999999</c:v>
                </c:pt>
                <c:pt idx="12947">
                  <c:v>2054.375</c:v>
                </c:pt>
                <c:pt idx="12948">
                  <c:v>2056.953</c:v>
                </c:pt>
                <c:pt idx="12949">
                  <c:v>2056.5619999999999</c:v>
                </c:pt>
                <c:pt idx="12950">
                  <c:v>2056.953</c:v>
                </c:pt>
                <c:pt idx="12951">
                  <c:v>2057.1869999999999</c:v>
                </c:pt>
                <c:pt idx="12952">
                  <c:v>2056.797</c:v>
                </c:pt>
                <c:pt idx="12953">
                  <c:v>2057.9690000000001</c:v>
                </c:pt>
                <c:pt idx="12954">
                  <c:v>2056.4059999999999</c:v>
                </c:pt>
                <c:pt idx="12955">
                  <c:v>2055.547</c:v>
                </c:pt>
                <c:pt idx="12956">
                  <c:v>2056.797</c:v>
                </c:pt>
                <c:pt idx="12957">
                  <c:v>2055.7809999999999</c:v>
                </c:pt>
                <c:pt idx="12958">
                  <c:v>2054.5309999999999</c:v>
                </c:pt>
                <c:pt idx="12959">
                  <c:v>2056.4059999999999</c:v>
                </c:pt>
                <c:pt idx="12960">
                  <c:v>2055.9369999999999</c:v>
                </c:pt>
                <c:pt idx="12961">
                  <c:v>2056.797</c:v>
                </c:pt>
                <c:pt idx="12962">
                  <c:v>2054.5309999999999</c:v>
                </c:pt>
                <c:pt idx="12963">
                  <c:v>2054.7660000000001</c:v>
                </c:pt>
                <c:pt idx="12964">
                  <c:v>2053.3589999999999</c:v>
                </c:pt>
                <c:pt idx="12965">
                  <c:v>2054.375</c:v>
                </c:pt>
                <c:pt idx="12966">
                  <c:v>2053.9839999999999</c:v>
                </c:pt>
                <c:pt idx="12967">
                  <c:v>2054.375</c:v>
                </c:pt>
                <c:pt idx="12968">
                  <c:v>2054.7660000000001</c:v>
                </c:pt>
                <c:pt idx="12969">
                  <c:v>2054.5309999999999</c:v>
                </c:pt>
                <c:pt idx="12970">
                  <c:v>2053.75</c:v>
                </c:pt>
                <c:pt idx="12971">
                  <c:v>2055.7809999999999</c:v>
                </c:pt>
                <c:pt idx="12972">
                  <c:v>2053.203</c:v>
                </c:pt>
                <c:pt idx="12973">
                  <c:v>2051.797</c:v>
                </c:pt>
                <c:pt idx="12974">
                  <c:v>2053.9839999999999</c:v>
                </c:pt>
                <c:pt idx="12975">
                  <c:v>2056.172</c:v>
                </c:pt>
                <c:pt idx="12976">
                  <c:v>2054.1410000000001</c:v>
                </c:pt>
                <c:pt idx="12977">
                  <c:v>2054.375</c:v>
                </c:pt>
                <c:pt idx="12978">
                  <c:v>2050.7809999999999</c:v>
                </c:pt>
                <c:pt idx="12979">
                  <c:v>2053.5940000000001</c:v>
                </c:pt>
                <c:pt idx="12980">
                  <c:v>2052.7339999999999</c:v>
                </c:pt>
                <c:pt idx="12981">
                  <c:v>2053.75</c:v>
                </c:pt>
                <c:pt idx="12982">
                  <c:v>2053.203</c:v>
                </c:pt>
                <c:pt idx="12983">
                  <c:v>2053.5940000000001</c:v>
                </c:pt>
                <c:pt idx="12984">
                  <c:v>2051.953</c:v>
                </c:pt>
                <c:pt idx="12985">
                  <c:v>2054.5309999999999</c:v>
                </c:pt>
                <c:pt idx="12986">
                  <c:v>2055.7809999999999</c:v>
                </c:pt>
                <c:pt idx="12987">
                  <c:v>2053.5940000000001</c:v>
                </c:pt>
                <c:pt idx="12988">
                  <c:v>2050.7809999999999</c:v>
                </c:pt>
                <c:pt idx="12989">
                  <c:v>2053.203</c:v>
                </c:pt>
                <c:pt idx="12990">
                  <c:v>2051.953</c:v>
                </c:pt>
                <c:pt idx="12991">
                  <c:v>2051.5619999999999</c:v>
                </c:pt>
                <c:pt idx="12992">
                  <c:v>2051.172</c:v>
                </c:pt>
                <c:pt idx="12993">
                  <c:v>2053.3589999999999</c:v>
                </c:pt>
                <c:pt idx="12994">
                  <c:v>2053.75</c:v>
                </c:pt>
                <c:pt idx="12995">
                  <c:v>2056.172</c:v>
                </c:pt>
                <c:pt idx="12996">
                  <c:v>2052.7339999999999</c:v>
                </c:pt>
                <c:pt idx="12997">
                  <c:v>2053.9839999999999</c:v>
                </c:pt>
                <c:pt idx="12998">
                  <c:v>2053.3589999999999</c:v>
                </c:pt>
                <c:pt idx="12999">
                  <c:v>2051.797</c:v>
                </c:pt>
                <c:pt idx="13000">
                  <c:v>2051.797</c:v>
                </c:pt>
                <c:pt idx="13001">
                  <c:v>2052.578</c:v>
                </c:pt>
                <c:pt idx="13002">
                  <c:v>2055.1559999999999</c:v>
                </c:pt>
                <c:pt idx="13003">
                  <c:v>2052.7339999999999</c:v>
                </c:pt>
                <c:pt idx="13004">
                  <c:v>2053.5940000000001</c:v>
                </c:pt>
                <c:pt idx="13005">
                  <c:v>2053.5940000000001</c:v>
                </c:pt>
                <c:pt idx="13006">
                  <c:v>2054.375</c:v>
                </c:pt>
                <c:pt idx="13007">
                  <c:v>2055.7809999999999</c:v>
                </c:pt>
                <c:pt idx="13008">
                  <c:v>2053.203</c:v>
                </c:pt>
                <c:pt idx="13009">
                  <c:v>2057.9690000000001</c:v>
                </c:pt>
                <c:pt idx="13010">
                  <c:v>2062.3440000000001</c:v>
                </c:pt>
                <c:pt idx="13011">
                  <c:v>2056.4059999999999</c:v>
                </c:pt>
                <c:pt idx="13012">
                  <c:v>2053.3589999999999</c:v>
                </c:pt>
                <c:pt idx="13013">
                  <c:v>2053.75</c:v>
                </c:pt>
                <c:pt idx="13014">
                  <c:v>2055.9369999999999</c:v>
                </c:pt>
                <c:pt idx="13015">
                  <c:v>2056.5619999999999</c:v>
                </c:pt>
                <c:pt idx="13016">
                  <c:v>2055</c:v>
                </c:pt>
                <c:pt idx="13017">
                  <c:v>2055.3910000000001</c:v>
                </c:pt>
                <c:pt idx="13018">
                  <c:v>2054.7660000000001</c:v>
                </c:pt>
                <c:pt idx="13019">
                  <c:v>2055.547</c:v>
                </c:pt>
                <c:pt idx="13020">
                  <c:v>2055.7809999999999</c:v>
                </c:pt>
                <c:pt idx="13021">
                  <c:v>2053.75</c:v>
                </c:pt>
                <c:pt idx="13022">
                  <c:v>2053.3589999999999</c:v>
                </c:pt>
                <c:pt idx="13023">
                  <c:v>2055.547</c:v>
                </c:pt>
                <c:pt idx="13024">
                  <c:v>2055.9369999999999</c:v>
                </c:pt>
                <c:pt idx="13025">
                  <c:v>2053.75</c:v>
                </c:pt>
                <c:pt idx="13026">
                  <c:v>2053.203</c:v>
                </c:pt>
                <c:pt idx="13027">
                  <c:v>2052.578</c:v>
                </c:pt>
                <c:pt idx="13028">
                  <c:v>2056.5619999999999</c:v>
                </c:pt>
                <c:pt idx="13029">
                  <c:v>2056.172</c:v>
                </c:pt>
                <c:pt idx="13030">
                  <c:v>2055.3910000000001</c:v>
                </c:pt>
                <c:pt idx="13031">
                  <c:v>2056.4059999999999</c:v>
                </c:pt>
                <c:pt idx="13032">
                  <c:v>2055.1559999999999</c:v>
                </c:pt>
                <c:pt idx="13033">
                  <c:v>2055.1559999999999</c:v>
                </c:pt>
                <c:pt idx="13034">
                  <c:v>2056.5619999999999</c:v>
                </c:pt>
                <c:pt idx="13035">
                  <c:v>2054.7660000000001</c:v>
                </c:pt>
                <c:pt idx="13036">
                  <c:v>2055.9369999999999</c:v>
                </c:pt>
                <c:pt idx="13037">
                  <c:v>2053.5940000000001</c:v>
                </c:pt>
                <c:pt idx="13038">
                  <c:v>2057.7339999999999</c:v>
                </c:pt>
                <c:pt idx="13039">
                  <c:v>2053.3589999999999</c:v>
                </c:pt>
                <c:pt idx="13040">
                  <c:v>2056.172</c:v>
                </c:pt>
                <c:pt idx="13041">
                  <c:v>2053.5940000000001</c:v>
                </c:pt>
                <c:pt idx="13042">
                  <c:v>2054.7660000000001</c:v>
                </c:pt>
                <c:pt idx="13043">
                  <c:v>2055.7809999999999</c:v>
                </c:pt>
                <c:pt idx="13044">
                  <c:v>2055.7809999999999</c:v>
                </c:pt>
                <c:pt idx="13045">
                  <c:v>2055.9369999999999</c:v>
                </c:pt>
                <c:pt idx="13046">
                  <c:v>2055</c:v>
                </c:pt>
                <c:pt idx="13047">
                  <c:v>2051.5619999999999</c:v>
                </c:pt>
                <c:pt idx="13048">
                  <c:v>2056.4059999999999</c:v>
                </c:pt>
                <c:pt idx="13049">
                  <c:v>2053.75</c:v>
                </c:pt>
                <c:pt idx="13050">
                  <c:v>2054.375</c:v>
                </c:pt>
                <c:pt idx="13051">
                  <c:v>2054.375</c:v>
                </c:pt>
                <c:pt idx="13052">
                  <c:v>2054.7660000000001</c:v>
                </c:pt>
                <c:pt idx="13053">
                  <c:v>2054.1410000000001</c:v>
                </c:pt>
                <c:pt idx="13054">
                  <c:v>2052.9690000000001</c:v>
                </c:pt>
                <c:pt idx="13055">
                  <c:v>2053.9839999999999</c:v>
                </c:pt>
                <c:pt idx="13056">
                  <c:v>2051.953</c:v>
                </c:pt>
                <c:pt idx="13057">
                  <c:v>2053.9839999999999</c:v>
                </c:pt>
                <c:pt idx="13058">
                  <c:v>2053.75</c:v>
                </c:pt>
                <c:pt idx="13059">
                  <c:v>2053.9839999999999</c:v>
                </c:pt>
                <c:pt idx="13060">
                  <c:v>2053.5940000000001</c:v>
                </c:pt>
                <c:pt idx="13061">
                  <c:v>2053.203</c:v>
                </c:pt>
                <c:pt idx="13062">
                  <c:v>2053.203</c:v>
                </c:pt>
                <c:pt idx="13063">
                  <c:v>2053.203</c:v>
                </c:pt>
                <c:pt idx="13064">
                  <c:v>2054.1410000000001</c:v>
                </c:pt>
                <c:pt idx="13065">
                  <c:v>2055.1559999999999</c:v>
                </c:pt>
                <c:pt idx="13066">
                  <c:v>2052.3440000000001</c:v>
                </c:pt>
                <c:pt idx="13067">
                  <c:v>2055.1559999999999</c:v>
                </c:pt>
                <c:pt idx="13068">
                  <c:v>2052.9690000000001</c:v>
                </c:pt>
                <c:pt idx="13069">
                  <c:v>2054.5309999999999</c:v>
                </c:pt>
                <c:pt idx="13070">
                  <c:v>2054.5309999999999</c:v>
                </c:pt>
                <c:pt idx="13071">
                  <c:v>2054.5309999999999</c:v>
                </c:pt>
                <c:pt idx="13072">
                  <c:v>2053.5940000000001</c:v>
                </c:pt>
                <c:pt idx="13073">
                  <c:v>2054.375</c:v>
                </c:pt>
                <c:pt idx="13074">
                  <c:v>2053.3589999999999</c:v>
                </c:pt>
                <c:pt idx="13075">
                  <c:v>2051.172</c:v>
                </c:pt>
                <c:pt idx="13076">
                  <c:v>2053.5940000000001</c:v>
                </c:pt>
                <c:pt idx="13077">
                  <c:v>2053.203</c:v>
                </c:pt>
                <c:pt idx="13078">
                  <c:v>2055</c:v>
                </c:pt>
                <c:pt idx="13079">
                  <c:v>2054.7660000000001</c:v>
                </c:pt>
                <c:pt idx="13080">
                  <c:v>2052.1869999999999</c:v>
                </c:pt>
                <c:pt idx="13081">
                  <c:v>2051.5619999999999</c:v>
                </c:pt>
                <c:pt idx="13082">
                  <c:v>2056.4059999999999</c:v>
                </c:pt>
                <c:pt idx="13083">
                  <c:v>2053.3589999999999</c:v>
                </c:pt>
                <c:pt idx="13084">
                  <c:v>2053.3589999999999</c:v>
                </c:pt>
                <c:pt idx="13085">
                  <c:v>2053.3589999999999</c:v>
                </c:pt>
                <c:pt idx="13086">
                  <c:v>2054.375</c:v>
                </c:pt>
                <c:pt idx="13087">
                  <c:v>2055.7809999999999</c:v>
                </c:pt>
                <c:pt idx="13088">
                  <c:v>2054.1410000000001</c:v>
                </c:pt>
                <c:pt idx="13089">
                  <c:v>2054.7660000000001</c:v>
                </c:pt>
                <c:pt idx="13090">
                  <c:v>2054.1410000000001</c:v>
                </c:pt>
                <c:pt idx="13091">
                  <c:v>2053.3589999999999</c:v>
                </c:pt>
                <c:pt idx="13092">
                  <c:v>2051.797</c:v>
                </c:pt>
                <c:pt idx="13093">
                  <c:v>2052.7339999999999</c:v>
                </c:pt>
                <c:pt idx="13094">
                  <c:v>2053.75</c:v>
                </c:pt>
                <c:pt idx="13095">
                  <c:v>2055</c:v>
                </c:pt>
                <c:pt idx="13096">
                  <c:v>2056.797</c:v>
                </c:pt>
                <c:pt idx="13097">
                  <c:v>2055.1559999999999</c:v>
                </c:pt>
                <c:pt idx="13098">
                  <c:v>2053.203</c:v>
                </c:pt>
                <c:pt idx="13099">
                  <c:v>2053.9839999999999</c:v>
                </c:pt>
                <c:pt idx="13100">
                  <c:v>2053.5940000000001</c:v>
                </c:pt>
                <c:pt idx="13101">
                  <c:v>2053.5940000000001</c:v>
                </c:pt>
                <c:pt idx="13102">
                  <c:v>2055.7809999999999</c:v>
                </c:pt>
                <c:pt idx="13103">
                  <c:v>2054.1410000000001</c:v>
                </c:pt>
                <c:pt idx="13104">
                  <c:v>2053.203</c:v>
                </c:pt>
                <c:pt idx="13105">
                  <c:v>2055.1559999999999</c:v>
                </c:pt>
                <c:pt idx="13106">
                  <c:v>2053.3589999999999</c:v>
                </c:pt>
                <c:pt idx="13107">
                  <c:v>2052.7339999999999</c:v>
                </c:pt>
                <c:pt idx="13108">
                  <c:v>2053.9839999999999</c:v>
                </c:pt>
                <c:pt idx="13109">
                  <c:v>2055.3910000000001</c:v>
                </c:pt>
                <c:pt idx="13110">
                  <c:v>2052.9690000000001</c:v>
                </c:pt>
                <c:pt idx="13111">
                  <c:v>2055.547</c:v>
                </c:pt>
                <c:pt idx="13112">
                  <c:v>2051.797</c:v>
                </c:pt>
                <c:pt idx="13113">
                  <c:v>2050.547</c:v>
                </c:pt>
                <c:pt idx="13114">
                  <c:v>2052.9690000000001</c:v>
                </c:pt>
                <c:pt idx="13115">
                  <c:v>2053.9839999999999</c:v>
                </c:pt>
                <c:pt idx="13116">
                  <c:v>2053.5940000000001</c:v>
                </c:pt>
                <c:pt idx="13117">
                  <c:v>2053.5940000000001</c:v>
                </c:pt>
                <c:pt idx="13118">
                  <c:v>2050.7809999999999</c:v>
                </c:pt>
                <c:pt idx="13119">
                  <c:v>2051.5619999999999</c:v>
                </c:pt>
                <c:pt idx="13120">
                  <c:v>2053.9839999999999</c:v>
                </c:pt>
                <c:pt idx="13121">
                  <c:v>2053.5940000000001</c:v>
                </c:pt>
                <c:pt idx="13122">
                  <c:v>2053.3589999999999</c:v>
                </c:pt>
                <c:pt idx="13123">
                  <c:v>2053.5940000000001</c:v>
                </c:pt>
                <c:pt idx="13124">
                  <c:v>2052.3440000000001</c:v>
                </c:pt>
                <c:pt idx="13125">
                  <c:v>2052.9690000000001</c:v>
                </c:pt>
                <c:pt idx="13126">
                  <c:v>2053.3589999999999</c:v>
                </c:pt>
                <c:pt idx="13127">
                  <c:v>2054.5309999999999</c:v>
                </c:pt>
                <c:pt idx="13128">
                  <c:v>2055.547</c:v>
                </c:pt>
                <c:pt idx="13129">
                  <c:v>2052.1869999999999</c:v>
                </c:pt>
                <c:pt idx="13130">
                  <c:v>2054.7660000000001</c:v>
                </c:pt>
                <c:pt idx="13131">
                  <c:v>2052.1869999999999</c:v>
                </c:pt>
                <c:pt idx="13132">
                  <c:v>2052.3440000000001</c:v>
                </c:pt>
                <c:pt idx="13133">
                  <c:v>2054.1410000000001</c:v>
                </c:pt>
                <c:pt idx="13134">
                  <c:v>2054.5309999999999</c:v>
                </c:pt>
                <c:pt idx="13135">
                  <c:v>2054.5309999999999</c:v>
                </c:pt>
                <c:pt idx="13136">
                  <c:v>2053.9839999999999</c:v>
                </c:pt>
                <c:pt idx="13137">
                  <c:v>2053.3589999999999</c:v>
                </c:pt>
                <c:pt idx="13138">
                  <c:v>2052.1869999999999</c:v>
                </c:pt>
                <c:pt idx="13139">
                  <c:v>2052.1869999999999</c:v>
                </c:pt>
                <c:pt idx="13140">
                  <c:v>2049.1410000000001</c:v>
                </c:pt>
                <c:pt idx="13141">
                  <c:v>2052.7339999999999</c:v>
                </c:pt>
                <c:pt idx="13142">
                  <c:v>2052.7339999999999</c:v>
                </c:pt>
                <c:pt idx="13143">
                  <c:v>2054.1410000000001</c:v>
                </c:pt>
                <c:pt idx="13144">
                  <c:v>2050.547</c:v>
                </c:pt>
                <c:pt idx="13145">
                  <c:v>2053.9839999999999</c:v>
                </c:pt>
                <c:pt idx="13146">
                  <c:v>2051.953</c:v>
                </c:pt>
                <c:pt idx="13147">
                  <c:v>2053.9839999999999</c:v>
                </c:pt>
                <c:pt idx="13148">
                  <c:v>2052.578</c:v>
                </c:pt>
                <c:pt idx="13149">
                  <c:v>2051.5619999999999</c:v>
                </c:pt>
                <c:pt idx="13150">
                  <c:v>2054.375</c:v>
                </c:pt>
                <c:pt idx="13151">
                  <c:v>2055.547</c:v>
                </c:pt>
                <c:pt idx="13152">
                  <c:v>2054.375</c:v>
                </c:pt>
                <c:pt idx="13153">
                  <c:v>2054.1410000000001</c:v>
                </c:pt>
                <c:pt idx="13154">
                  <c:v>2055.7809999999999</c:v>
                </c:pt>
                <c:pt idx="13155">
                  <c:v>2053.75</c:v>
                </c:pt>
                <c:pt idx="13156">
                  <c:v>2055.547</c:v>
                </c:pt>
                <c:pt idx="13157">
                  <c:v>2053.3589999999999</c:v>
                </c:pt>
                <c:pt idx="13158">
                  <c:v>2056.797</c:v>
                </c:pt>
                <c:pt idx="13159">
                  <c:v>2056.4059999999999</c:v>
                </c:pt>
                <c:pt idx="13160">
                  <c:v>2056.172</c:v>
                </c:pt>
                <c:pt idx="13161">
                  <c:v>2055.1559999999999</c:v>
                </c:pt>
                <c:pt idx="13162">
                  <c:v>2055.1559999999999</c:v>
                </c:pt>
                <c:pt idx="13163">
                  <c:v>2056.797</c:v>
                </c:pt>
                <c:pt idx="13164">
                  <c:v>2056.4059999999999</c:v>
                </c:pt>
                <c:pt idx="13165">
                  <c:v>2055.3910000000001</c:v>
                </c:pt>
                <c:pt idx="13166">
                  <c:v>2057.1869999999999</c:v>
                </c:pt>
                <c:pt idx="13167">
                  <c:v>2055.3910000000001</c:v>
                </c:pt>
                <c:pt idx="13168">
                  <c:v>2055.9369999999999</c:v>
                </c:pt>
                <c:pt idx="13169">
                  <c:v>2057.1869999999999</c:v>
                </c:pt>
                <c:pt idx="13170">
                  <c:v>2055.3910000000001</c:v>
                </c:pt>
                <c:pt idx="13171">
                  <c:v>2054.1410000000001</c:v>
                </c:pt>
                <c:pt idx="13172">
                  <c:v>2055</c:v>
                </c:pt>
                <c:pt idx="13173">
                  <c:v>2057.578</c:v>
                </c:pt>
                <c:pt idx="13174">
                  <c:v>2053.9839999999999</c:v>
                </c:pt>
                <c:pt idx="13175">
                  <c:v>2053.3589999999999</c:v>
                </c:pt>
                <c:pt idx="13176">
                  <c:v>2055.1559999999999</c:v>
                </c:pt>
                <c:pt idx="13177">
                  <c:v>2055.1559999999999</c:v>
                </c:pt>
                <c:pt idx="13178">
                  <c:v>2054.7660000000001</c:v>
                </c:pt>
                <c:pt idx="13179">
                  <c:v>2054.5309999999999</c:v>
                </c:pt>
                <c:pt idx="13180">
                  <c:v>2057.578</c:v>
                </c:pt>
                <c:pt idx="13181">
                  <c:v>2054.375</c:v>
                </c:pt>
                <c:pt idx="13182">
                  <c:v>2053.5940000000001</c:v>
                </c:pt>
                <c:pt idx="13183">
                  <c:v>2054.5309999999999</c:v>
                </c:pt>
                <c:pt idx="13184">
                  <c:v>2055</c:v>
                </c:pt>
                <c:pt idx="13185">
                  <c:v>2055.547</c:v>
                </c:pt>
                <c:pt idx="13186">
                  <c:v>2053.9839999999999</c:v>
                </c:pt>
                <c:pt idx="13187">
                  <c:v>2057.578</c:v>
                </c:pt>
                <c:pt idx="13188">
                  <c:v>2054.375</c:v>
                </c:pt>
                <c:pt idx="13189">
                  <c:v>2052.578</c:v>
                </c:pt>
                <c:pt idx="13190">
                  <c:v>2055.1559999999999</c:v>
                </c:pt>
                <c:pt idx="13191">
                  <c:v>2052.7339999999999</c:v>
                </c:pt>
                <c:pt idx="13192">
                  <c:v>2054.375</c:v>
                </c:pt>
                <c:pt idx="13193">
                  <c:v>2054.7660000000001</c:v>
                </c:pt>
                <c:pt idx="13194">
                  <c:v>2053.203</c:v>
                </c:pt>
                <c:pt idx="13195">
                  <c:v>2053.5940000000001</c:v>
                </c:pt>
                <c:pt idx="13196">
                  <c:v>2051.5619999999999</c:v>
                </c:pt>
                <c:pt idx="13197">
                  <c:v>2051.172</c:v>
                </c:pt>
                <c:pt idx="13198">
                  <c:v>2055.3910000000001</c:v>
                </c:pt>
                <c:pt idx="13199">
                  <c:v>2050.3910000000001</c:v>
                </c:pt>
                <c:pt idx="13200">
                  <c:v>2054.5309999999999</c:v>
                </c:pt>
                <c:pt idx="13201">
                  <c:v>2053.3589999999999</c:v>
                </c:pt>
                <c:pt idx="13202">
                  <c:v>2052.9690000000001</c:v>
                </c:pt>
                <c:pt idx="13203">
                  <c:v>2051.5619999999999</c:v>
                </c:pt>
                <c:pt idx="13204">
                  <c:v>2049.7660000000001</c:v>
                </c:pt>
                <c:pt idx="13205">
                  <c:v>2052.7339999999999</c:v>
                </c:pt>
                <c:pt idx="13206">
                  <c:v>2051.4059999999999</c:v>
                </c:pt>
                <c:pt idx="13207">
                  <c:v>2052.3440000000001</c:v>
                </c:pt>
                <c:pt idx="13208">
                  <c:v>2052.578</c:v>
                </c:pt>
                <c:pt idx="13209">
                  <c:v>2051.4059999999999</c:v>
                </c:pt>
                <c:pt idx="13210">
                  <c:v>2050.3910000000001</c:v>
                </c:pt>
                <c:pt idx="13211">
                  <c:v>2052.7339999999999</c:v>
                </c:pt>
                <c:pt idx="13212">
                  <c:v>2052.3440000000001</c:v>
                </c:pt>
                <c:pt idx="13213">
                  <c:v>2050</c:v>
                </c:pt>
                <c:pt idx="13214">
                  <c:v>2052.9690000000001</c:v>
                </c:pt>
                <c:pt idx="13215">
                  <c:v>2052.578</c:v>
                </c:pt>
                <c:pt idx="13216">
                  <c:v>2053.203</c:v>
                </c:pt>
                <c:pt idx="13217">
                  <c:v>2052.578</c:v>
                </c:pt>
                <c:pt idx="13218">
                  <c:v>2051.4059999999999</c:v>
                </c:pt>
                <c:pt idx="13219">
                  <c:v>2051.172</c:v>
                </c:pt>
                <c:pt idx="13220">
                  <c:v>2050.547</c:v>
                </c:pt>
                <c:pt idx="13221">
                  <c:v>2052.3440000000001</c:v>
                </c:pt>
                <c:pt idx="13222">
                  <c:v>2050.3910000000001</c:v>
                </c:pt>
                <c:pt idx="13223">
                  <c:v>2051.4059999999999</c:v>
                </c:pt>
                <c:pt idx="13224">
                  <c:v>2052.7339999999999</c:v>
                </c:pt>
                <c:pt idx="13225">
                  <c:v>2051.5619999999999</c:v>
                </c:pt>
                <c:pt idx="13226">
                  <c:v>2050</c:v>
                </c:pt>
                <c:pt idx="13227">
                  <c:v>2051.953</c:v>
                </c:pt>
                <c:pt idx="13228">
                  <c:v>2051.953</c:v>
                </c:pt>
                <c:pt idx="13229">
                  <c:v>2051.797</c:v>
                </c:pt>
                <c:pt idx="13230">
                  <c:v>2053.3589999999999</c:v>
                </c:pt>
                <c:pt idx="13231">
                  <c:v>2051.953</c:v>
                </c:pt>
                <c:pt idx="13232">
                  <c:v>2053.203</c:v>
                </c:pt>
                <c:pt idx="13233">
                  <c:v>2052.7339999999999</c:v>
                </c:pt>
                <c:pt idx="13234">
                  <c:v>2051.4059999999999</c:v>
                </c:pt>
                <c:pt idx="13235">
                  <c:v>2052.1869999999999</c:v>
                </c:pt>
                <c:pt idx="13236">
                  <c:v>2055.9369999999999</c:v>
                </c:pt>
                <c:pt idx="13237">
                  <c:v>2054.5309999999999</c:v>
                </c:pt>
                <c:pt idx="13238">
                  <c:v>2053.3589999999999</c:v>
                </c:pt>
                <c:pt idx="13239">
                  <c:v>2056.172</c:v>
                </c:pt>
                <c:pt idx="13240">
                  <c:v>2058.3589999999999</c:v>
                </c:pt>
                <c:pt idx="13241">
                  <c:v>2056.4059999999999</c:v>
                </c:pt>
                <c:pt idx="13242">
                  <c:v>2058.3589999999999</c:v>
                </c:pt>
                <c:pt idx="13243">
                  <c:v>2056.953</c:v>
                </c:pt>
                <c:pt idx="13244">
                  <c:v>2058.5940000000001</c:v>
                </c:pt>
                <c:pt idx="13245">
                  <c:v>2059.7660000000001</c:v>
                </c:pt>
                <c:pt idx="13246">
                  <c:v>2056.5619999999999</c:v>
                </c:pt>
                <c:pt idx="13247">
                  <c:v>2057.7339999999999</c:v>
                </c:pt>
                <c:pt idx="13248">
                  <c:v>2056.797</c:v>
                </c:pt>
                <c:pt idx="13249">
                  <c:v>2060.1559999999999</c:v>
                </c:pt>
                <c:pt idx="13250">
                  <c:v>2059.1410000000001</c:v>
                </c:pt>
                <c:pt idx="13251">
                  <c:v>2060.7809999999999</c:v>
                </c:pt>
                <c:pt idx="13252">
                  <c:v>2058.75</c:v>
                </c:pt>
                <c:pt idx="13253">
                  <c:v>2060.1559999999999</c:v>
                </c:pt>
                <c:pt idx="13254">
                  <c:v>2060.3910000000001</c:v>
                </c:pt>
                <c:pt idx="13255">
                  <c:v>2056.797</c:v>
                </c:pt>
                <c:pt idx="13256">
                  <c:v>2059.5309999999999</c:v>
                </c:pt>
                <c:pt idx="13257">
                  <c:v>2058.5940000000001</c:v>
                </c:pt>
                <c:pt idx="13258">
                  <c:v>2061.172</c:v>
                </c:pt>
                <c:pt idx="13259">
                  <c:v>2060.547</c:v>
                </c:pt>
                <c:pt idx="13260">
                  <c:v>2057.3440000000001</c:v>
                </c:pt>
                <c:pt idx="13261">
                  <c:v>2056.797</c:v>
                </c:pt>
                <c:pt idx="13262">
                  <c:v>2058.9839999999999</c:v>
                </c:pt>
                <c:pt idx="13263">
                  <c:v>2059.5309999999999</c:v>
                </c:pt>
                <c:pt idx="13264">
                  <c:v>2057.3440000000001</c:v>
                </c:pt>
                <c:pt idx="13265">
                  <c:v>2058.5940000000001</c:v>
                </c:pt>
                <c:pt idx="13266">
                  <c:v>2058.3589999999999</c:v>
                </c:pt>
                <c:pt idx="13267">
                  <c:v>2057.7339999999999</c:v>
                </c:pt>
                <c:pt idx="13268">
                  <c:v>2058.75</c:v>
                </c:pt>
                <c:pt idx="13269">
                  <c:v>2056.4059999999999</c:v>
                </c:pt>
                <c:pt idx="13270">
                  <c:v>2059.7660000000001</c:v>
                </c:pt>
                <c:pt idx="13271">
                  <c:v>2057.3440000000001</c:v>
                </c:pt>
                <c:pt idx="13272">
                  <c:v>2057.1869999999999</c:v>
                </c:pt>
                <c:pt idx="13273">
                  <c:v>2056.172</c:v>
                </c:pt>
                <c:pt idx="13274">
                  <c:v>2059.5309999999999</c:v>
                </c:pt>
                <c:pt idx="13275">
                  <c:v>2056.953</c:v>
                </c:pt>
                <c:pt idx="13276">
                  <c:v>2057.1869999999999</c:v>
                </c:pt>
                <c:pt idx="13277">
                  <c:v>2057.1869999999999</c:v>
                </c:pt>
                <c:pt idx="13278">
                  <c:v>2056.172</c:v>
                </c:pt>
                <c:pt idx="13279">
                  <c:v>2055.9369999999999</c:v>
                </c:pt>
                <c:pt idx="13280">
                  <c:v>2054.5309999999999</c:v>
                </c:pt>
                <c:pt idx="13281">
                  <c:v>2055.1559999999999</c:v>
                </c:pt>
                <c:pt idx="13282">
                  <c:v>2056.172</c:v>
                </c:pt>
                <c:pt idx="13283">
                  <c:v>2058.5940000000001</c:v>
                </c:pt>
                <c:pt idx="13284">
                  <c:v>2057.3440000000001</c:v>
                </c:pt>
                <c:pt idx="13285">
                  <c:v>2054.1410000000001</c:v>
                </c:pt>
                <c:pt idx="13286">
                  <c:v>2057.1869999999999</c:v>
                </c:pt>
                <c:pt idx="13287">
                  <c:v>2053.3589999999999</c:v>
                </c:pt>
                <c:pt idx="13288">
                  <c:v>2056.5619999999999</c:v>
                </c:pt>
                <c:pt idx="13289">
                  <c:v>2055.547</c:v>
                </c:pt>
                <c:pt idx="13290">
                  <c:v>2055.3910000000001</c:v>
                </c:pt>
                <c:pt idx="13291">
                  <c:v>2051.953</c:v>
                </c:pt>
                <c:pt idx="13292">
                  <c:v>2056.172</c:v>
                </c:pt>
                <c:pt idx="13293">
                  <c:v>2054.7660000000001</c:v>
                </c:pt>
                <c:pt idx="13294">
                  <c:v>2053.5940000000001</c:v>
                </c:pt>
                <c:pt idx="13295">
                  <c:v>2056.5619999999999</c:v>
                </c:pt>
                <c:pt idx="13296">
                  <c:v>2057.1869999999999</c:v>
                </c:pt>
                <c:pt idx="13297">
                  <c:v>2057.1869999999999</c:v>
                </c:pt>
                <c:pt idx="13298">
                  <c:v>2055</c:v>
                </c:pt>
                <c:pt idx="13299">
                  <c:v>2055.7809999999999</c:v>
                </c:pt>
                <c:pt idx="13300">
                  <c:v>2055.1559999999999</c:v>
                </c:pt>
                <c:pt idx="13301">
                  <c:v>2055.3910000000001</c:v>
                </c:pt>
                <c:pt idx="13302">
                  <c:v>2056.797</c:v>
                </c:pt>
                <c:pt idx="13303">
                  <c:v>2056.953</c:v>
                </c:pt>
                <c:pt idx="13304">
                  <c:v>2056.953</c:v>
                </c:pt>
                <c:pt idx="13305">
                  <c:v>2057.3440000000001</c:v>
                </c:pt>
                <c:pt idx="13306">
                  <c:v>2052.9690000000001</c:v>
                </c:pt>
                <c:pt idx="13307">
                  <c:v>2056.5619999999999</c:v>
                </c:pt>
                <c:pt idx="13308">
                  <c:v>2055.7809999999999</c:v>
                </c:pt>
                <c:pt idx="13309">
                  <c:v>2053.75</c:v>
                </c:pt>
                <c:pt idx="13310">
                  <c:v>2053.75</c:v>
                </c:pt>
                <c:pt idx="13311">
                  <c:v>2056.953</c:v>
                </c:pt>
                <c:pt idx="13312">
                  <c:v>2056.953</c:v>
                </c:pt>
                <c:pt idx="13313">
                  <c:v>2056.172</c:v>
                </c:pt>
                <c:pt idx="13314">
                  <c:v>2057.3440000000001</c:v>
                </c:pt>
                <c:pt idx="13315">
                  <c:v>2054.375</c:v>
                </c:pt>
                <c:pt idx="13316">
                  <c:v>2057.9690000000001</c:v>
                </c:pt>
                <c:pt idx="13317">
                  <c:v>2058.3589999999999</c:v>
                </c:pt>
                <c:pt idx="13318">
                  <c:v>2060</c:v>
                </c:pt>
                <c:pt idx="13319">
                  <c:v>2055.1559999999999</c:v>
                </c:pt>
                <c:pt idx="13320">
                  <c:v>2057.7339999999999</c:v>
                </c:pt>
                <c:pt idx="13321">
                  <c:v>2061.5619999999999</c:v>
                </c:pt>
                <c:pt idx="13322">
                  <c:v>2053.5940000000001</c:v>
                </c:pt>
                <c:pt idx="13323">
                  <c:v>2077.3440000000001</c:v>
                </c:pt>
                <c:pt idx="13324">
                  <c:v>2050.7809999999999</c:v>
                </c:pt>
                <c:pt idx="13325">
                  <c:v>2060.7809999999999</c:v>
                </c:pt>
                <c:pt idx="13326">
                  <c:v>2058.5940000000001</c:v>
                </c:pt>
                <c:pt idx="13327">
                  <c:v>2061.4059999999999</c:v>
                </c:pt>
                <c:pt idx="13328">
                  <c:v>2059.1410000000001</c:v>
                </c:pt>
                <c:pt idx="13329">
                  <c:v>2056.797</c:v>
                </c:pt>
                <c:pt idx="13330">
                  <c:v>2057.9690000000001</c:v>
                </c:pt>
                <c:pt idx="13331">
                  <c:v>2058.75</c:v>
                </c:pt>
                <c:pt idx="13332">
                  <c:v>2056.5619999999999</c:v>
                </c:pt>
                <c:pt idx="13333">
                  <c:v>2056.4059999999999</c:v>
                </c:pt>
                <c:pt idx="13334">
                  <c:v>2059.375</c:v>
                </c:pt>
                <c:pt idx="13335">
                  <c:v>2057.3440000000001</c:v>
                </c:pt>
                <c:pt idx="13336">
                  <c:v>2058.5940000000001</c:v>
                </c:pt>
                <c:pt idx="13337">
                  <c:v>2058.5940000000001</c:v>
                </c:pt>
                <c:pt idx="13338">
                  <c:v>2059.1410000000001</c:v>
                </c:pt>
                <c:pt idx="13339">
                  <c:v>2055.547</c:v>
                </c:pt>
                <c:pt idx="13340">
                  <c:v>2054.375</c:v>
                </c:pt>
                <c:pt idx="13341">
                  <c:v>2058.5940000000001</c:v>
                </c:pt>
                <c:pt idx="13342">
                  <c:v>2058.9839999999999</c:v>
                </c:pt>
                <c:pt idx="13343">
                  <c:v>2056.5619999999999</c:v>
                </c:pt>
                <c:pt idx="13344">
                  <c:v>2059.5309999999999</c:v>
                </c:pt>
                <c:pt idx="13345">
                  <c:v>2056.797</c:v>
                </c:pt>
                <c:pt idx="13346">
                  <c:v>2058.3589999999999</c:v>
                </c:pt>
                <c:pt idx="13347">
                  <c:v>2058.3589999999999</c:v>
                </c:pt>
                <c:pt idx="13348">
                  <c:v>2057.3440000000001</c:v>
                </c:pt>
                <c:pt idx="13349">
                  <c:v>2057.578</c:v>
                </c:pt>
                <c:pt idx="13350">
                  <c:v>2060</c:v>
                </c:pt>
                <c:pt idx="13351">
                  <c:v>2060.3910000000001</c:v>
                </c:pt>
                <c:pt idx="13352">
                  <c:v>2059.375</c:v>
                </c:pt>
                <c:pt idx="13353">
                  <c:v>2059.7660000000001</c:v>
                </c:pt>
                <c:pt idx="13354">
                  <c:v>2056.5619999999999</c:v>
                </c:pt>
                <c:pt idx="13355">
                  <c:v>2057.7339999999999</c:v>
                </c:pt>
                <c:pt idx="13356">
                  <c:v>2057.1869999999999</c:v>
                </c:pt>
                <c:pt idx="13357">
                  <c:v>2056.797</c:v>
                </c:pt>
                <c:pt idx="13358">
                  <c:v>2057.1869999999999</c:v>
                </c:pt>
                <c:pt idx="13359">
                  <c:v>2055.7809999999999</c:v>
                </c:pt>
                <c:pt idx="13360">
                  <c:v>2055.1559999999999</c:v>
                </c:pt>
                <c:pt idx="13361">
                  <c:v>2056.953</c:v>
                </c:pt>
                <c:pt idx="13362">
                  <c:v>2058.5940000000001</c:v>
                </c:pt>
                <c:pt idx="13363">
                  <c:v>2059.7660000000001</c:v>
                </c:pt>
                <c:pt idx="13364">
                  <c:v>2058.75</c:v>
                </c:pt>
                <c:pt idx="13365">
                  <c:v>2058.203</c:v>
                </c:pt>
                <c:pt idx="13366">
                  <c:v>2056.953</c:v>
                </c:pt>
                <c:pt idx="13367">
                  <c:v>2057.9690000000001</c:v>
                </c:pt>
                <c:pt idx="13368">
                  <c:v>2058.203</c:v>
                </c:pt>
                <c:pt idx="13369">
                  <c:v>2056.5619999999999</c:v>
                </c:pt>
                <c:pt idx="13370">
                  <c:v>2055.9369999999999</c:v>
                </c:pt>
                <c:pt idx="13371">
                  <c:v>2057.578</c:v>
                </c:pt>
                <c:pt idx="13372">
                  <c:v>2057.7339999999999</c:v>
                </c:pt>
                <c:pt idx="13373">
                  <c:v>2055.547</c:v>
                </c:pt>
                <c:pt idx="13374">
                  <c:v>2058.203</c:v>
                </c:pt>
                <c:pt idx="13375">
                  <c:v>2056.797</c:v>
                </c:pt>
                <c:pt idx="13376">
                  <c:v>2057.578</c:v>
                </c:pt>
                <c:pt idx="13377">
                  <c:v>2056.172</c:v>
                </c:pt>
                <c:pt idx="13378">
                  <c:v>2056.797</c:v>
                </c:pt>
                <c:pt idx="13379">
                  <c:v>2055.3910000000001</c:v>
                </c:pt>
                <c:pt idx="13380">
                  <c:v>2056.172</c:v>
                </c:pt>
                <c:pt idx="13381">
                  <c:v>2057.3440000000001</c:v>
                </c:pt>
                <c:pt idx="13382">
                  <c:v>2055.3910000000001</c:v>
                </c:pt>
                <c:pt idx="13383">
                  <c:v>2059.375</c:v>
                </c:pt>
                <c:pt idx="13384">
                  <c:v>2057.7339999999999</c:v>
                </c:pt>
                <c:pt idx="13385">
                  <c:v>2055.547</c:v>
                </c:pt>
                <c:pt idx="13386">
                  <c:v>2058.203</c:v>
                </c:pt>
                <c:pt idx="13387">
                  <c:v>2057.1869999999999</c:v>
                </c:pt>
                <c:pt idx="13388">
                  <c:v>2058.5940000000001</c:v>
                </c:pt>
                <c:pt idx="13389">
                  <c:v>2055</c:v>
                </c:pt>
                <c:pt idx="13390">
                  <c:v>2056.172</c:v>
                </c:pt>
                <c:pt idx="13391">
                  <c:v>2054.7660000000001</c:v>
                </c:pt>
                <c:pt idx="13392">
                  <c:v>2056.4059999999999</c:v>
                </c:pt>
                <c:pt idx="13393">
                  <c:v>2056.172</c:v>
                </c:pt>
                <c:pt idx="13394">
                  <c:v>2055.1559999999999</c:v>
                </c:pt>
                <c:pt idx="13395">
                  <c:v>2056.953</c:v>
                </c:pt>
                <c:pt idx="13396">
                  <c:v>2056.797</c:v>
                </c:pt>
                <c:pt idx="13397">
                  <c:v>2057.3440000000001</c:v>
                </c:pt>
                <c:pt idx="13398">
                  <c:v>2056.4059999999999</c:v>
                </c:pt>
                <c:pt idx="13399">
                  <c:v>2056.797</c:v>
                </c:pt>
                <c:pt idx="13400">
                  <c:v>2055.1559999999999</c:v>
                </c:pt>
                <c:pt idx="13401">
                  <c:v>2057.7339999999999</c:v>
                </c:pt>
                <c:pt idx="13402">
                  <c:v>2057.7339999999999</c:v>
                </c:pt>
                <c:pt idx="13403">
                  <c:v>2055.9369999999999</c:v>
                </c:pt>
                <c:pt idx="13404">
                  <c:v>2058.3589999999999</c:v>
                </c:pt>
                <c:pt idx="13405">
                  <c:v>2056.5619999999999</c:v>
                </c:pt>
                <c:pt idx="13406">
                  <c:v>2057.7339999999999</c:v>
                </c:pt>
                <c:pt idx="13407">
                  <c:v>2057.3440000000001</c:v>
                </c:pt>
                <c:pt idx="13408">
                  <c:v>2056.5619999999999</c:v>
                </c:pt>
                <c:pt idx="13409">
                  <c:v>2054.375</c:v>
                </c:pt>
                <c:pt idx="13410">
                  <c:v>2057.9690000000001</c:v>
                </c:pt>
                <c:pt idx="13411">
                  <c:v>2056.4059999999999</c:v>
                </c:pt>
                <c:pt idx="13412">
                  <c:v>2056.4059999999999</c:v>
                </c:pt>
                <c:pt idx="13413">
                  <c:v>2056.4059999999999</c:v>
                </c:pt>
                <c:pt idx="13414">
                  <c:v>2056.5619999999999</c:v>
                </c:pt>
                <c:pt idx="13415">
                  <c:v>2057.1869999999999</c:v>
                </c:pt>
                <c:pt idx="13416">
                  <c:v>2056.797</c:v>
                </c:pt>
                <c:pt idx="13417">
                  <c:v>2057.1869999999999</c:v>
                </c:pt>
                <c:pt idx="13418">
                  <c:v>2057.3440000000001</c:v>
                </c:pt>
                <c:pt idx="13419">
                  <c:v>2057.578</c:v>
                </c:pt>
                <c:pt idx="13420">
                  <c:v>2055.1559999999999</c:v>
                </c:pt>
                <c:pt idx="13421">
                  <c:v>2057.578</c:v>
                </c:pt>
                <c:pt idx="13422">
                  <c:v>2055.3910000000001</c:v>
                </c:pt>
                <c:pt idx="13423">
                  <c:v>2054.1410000000001</c:v>
                </c:pt>
                <c:pt idx="13424">
                  <c:v>2056.4059999999999</c:v>
                </c:pt>
                <c:pt idx="13425">
                  <c:v>2055.7809999999999</c:v>
                </c:pt>
                <c:pt idx="13426">
                  <c:v>2055.1559999999999</c:v>
                </c:pt>
                <c:pt idx="13427">
                  <c:v>2058.5940000000001</c:v>
                </c:pt>
                <c:pt idx="13428">
                  <c:v>2055.3910000000001</c:v>
                </c:pt>
                <c:pt idx="13429">
                  <c:v>2056.172</c:v>
                </c:pt>
                <c:pt idx="13430">
                  <c:v>2056.953</c:v>
                </c:pt>
                <c:pt idx="13431">
                  <c:v>2054.7660000000001</c:v>
                </c:pt>
                <c:pt idx="13432">
                  <c:v>2054.5309999999999</c:v>
                </c:pt>
                <c:pt idx="13433">
                  <c:v>2055.1559999999999</c:v>
                </c:pt>
                <c:pt idx="13434">
                  <c:v>2053.75</c:v>
                </c:pt>
                <c:pt idx="13435">
                  <c:v>2054.1410000000001</c:v>
                </c:pt>
                <c:pt idx="13436">
                  <c:v>2054.7660000000001</c:v>
                </c:pt>
                <c:pt idx="13437">
                  <c:v>2055.9369999999999</c:v>
                </c:pt>
                <c:pt idx="13438">
                  <c:v>2054.7660000000001</c:v>
                </c:pt>
                <c:pt idx="13439">
                  <c:v>2053.203</c:v>
                </c:pt>
                <c:pt idx="13440">
                  <c:v>2055.9369999999999</c:v>
                </c:pt>
                <c:pt idx="13441">
                  <c:v>2054.1410000000001</c:v>
                </c:pt>
                <c:pt idx="13442">
                  <c:v>2056.5619999999999</c:v>
                </c:pt>
                <c:pt idx="13443">
                  <c:v>2056.5619999999999</c:v>
                </c:pt>
                <c:pt idx="13444">
                  <c:v>2054.5309999999999</c:v>
                </c:pt>
                <c:pt idx="13445">
                  <c:v>2053.9839999999999</c:v>
                </c:pt>
                <c:pt idx="13446">
                  <c:v>2056.797</c:v>
                </c:pt>
                <c:pt idx="13447">
                  <c:v>2055</c:v>
                </c:pt>
                <c:pt idx="13448">
                  <c:v>2056.797</c:v>
                </c:pt>
                <c:pt idx="13449">
                  <c:v>2054.5309999999999</c:v>
                </c:pt>
                <c:pt idx="13450">
                  <c:v>2054.375</c:v>
                </c:pt>
                <c:pt idx="13451">
                  <c:v>2053.5940000000001</c:v>
                </c:pt>
                <c:pt idx="13452">
                  <c:v>2054.375</c:v>
                </c:pt>
                <c:pt idx="13453">
                  <c:v>2053.5940000000001</c:v>
                </c:pt>
                <c:pt idx="13454">
                  <c:v>2054.375</c:v>
                </c:pt>
                <c:pt idx="13455">
                  <c:v>2054.1410000000001</c:v>
                </c:pt>
                <c:pt idx="13456">
                  <c:v>2053.3589999999999</c:v>
                </c:pt>
                <c:pt idx="13457">
                  <c:v>2054.1410000000001</c:v>
                </c:pt>
                <c:pt idx="13458">
                  <c:v>2057.578</c:v>
                </c:pt>
                <c:pt idx="13459">
                  <c:v>2055.547</c:v>
                </c:pt>
                <c:pt idx="13460">
                  <c:v>2055.7809999999999</c:v>
                </c:pt>
                <c:pt idx="13461">
                  <c:v>2053.5940000000001</c:v>
                </c:pt>
                <c:pt idx="13462">
                  <c:v>2053.75</c:v>
                </c:pt>
                <c:pt idx="13463">
                  <c:v>2055.9369999999999</c:v>
                </c:pt>
                <c:pt idx="13464">
                  <c:v>2054.375</c:v>
                </c:pt>
                <c:pt idx="13465">
                  <c:v>2056.172</c:v>
                </c:pt>
                <c:pt idx="13466">
                  <c:v>2054.7660000000001</c:v>
                </c:pt>
                <c:pt idx="13467">
                  <c:v>2056.4059999999999</c:v>
                </c:pt>
                <c:pt idx="13468">
                  <c:v>2055.7809999999999</c:v>
                </c:pt>
                <c:pt idx="13469">
                  <c:v>2055.7809999999999</c:v>
                </c:pt>
                <c:pt idx="13470">
                  <c:v>2056.4059999999999</c:v>
                </c:pt>
                <c:pt idx="13471">
                  <c:v>2055.9369999999999</c:v>
                </c:pt>
                <c:pt idx="13472">
                  <c:v>2056.5619999999999</c:v>
                </c:pt>
                <c:pt idx="13473">
                  <c:v>2054.5309999999999</c:v>
                </c:pt>
                <c:pt idx="13474">
                  <c:v>2056.5619999999999</c:v>
                </c:pt>
                <c:pt idx="13475">
                  <c:v>2057.1869999999999</c:v>
                </c:pt>
                <c:pt idx="13476">
                  <c:v>2055.9369999999999</c:v>
                </c:pt>
                <c:pt idx="13477">
                  <c:v>2055.547</c:v>
                </c:pt>
                <c:pt idx="13478">
                  <c:v>2057.9690000000001</c:v>
                </c:pt>
                <c:pt idx="13479">
                  <c:v>2055.1559999999999</c:v>
                </c:pt>
                <c:pt idx="13480">
                  <c:v>2054.5309999999999</c:v>
                </c:pt>
                <c:pt idx="13481">
                  <c:v>2057.1869999999999</c:v>
                </c:pt>
                <c:pt idx="13482">
                  <c:v>2055.1559999999999</c:v>
                </c:pt>
                <c:pt idx="13483">
                  <c:v>2057.3440000000001</c:v>
                </c:pt>
                <c:pt idx="13484">
                  <c:v>2054.7660000000001</c:v>
                </c:pt>
                <c:pt idx="13485">
                  <c:v>2054.7660000000001</c:v>
                </c:pt>
                <c:pt idx="13486">
                  <c:v>2054.375</c:v>
                </c:pt>
                <c:pt idx="13487">
                  <c:v>2056.4059999999999</c:v>
                </c:pt>
                <c:pt idx="13488">
                  <c:v>2054.1410000000001</c:v>
                </c:pt>
                <c:pt idx="13489">
                  <c:v>2052.3440000000001</c:v>
                </c:pt>
                <c:pt idx="13490">
                  <c:v>2053.5940000000001</c:v>
                </c:pt>
                <c:pt idx="13491">
                  <c:v>2054.5309999999999</c:v>
                </c:pt>
                <c:pt idx="13492">
                  <c:v>2053.3589999999999</c:v>
                </c:pt>
                <c:pt idx="13493">
                  <c:v>2054.5309999999999</c:v>
                </c:pt>
                <c:pt idx="13494">
                  <c:v>2055.1559999999999</c:v>
                </c:pt>
                <c:pt idx="13495">
                  <c:v>2055.1559999999999</c:v>
                </c:pt>
                <c:pt idx="13496">
                  <c:v>2054.1410000000001</c:v>
                </c:pt>
                <c:pt idx="13497">
                  <c:v>2054.375</c:v>
                </c:pt>
                <c:pt idx="13498">
                  <c:v>2054.375</c:v>
                </c:pt>
                <c:pt idx="13499">
                  <c:v>2052.9690000000001</c:v>
                </c:pt>
                <c:pt idx="13500">
                  <c:v>2054.375</c:v>
                </c:pt>
                <c:pt idx="13501">
                  <c:v>2053.3589999999999</c:v>
                </c:pt>
                <c:pt idx="13502">
                  <c:v>2054.375</c:v>
                </c:pt>
                <c:pt idx="13503">
                  <c:v>2053.75</c:v>
                </c:pt>
                <c:pt idx="13504">
                  <c:v>2053.75</c:v>
                </c:pt>
                <c:pt idx="13505">
                  <c:v>2054.375</c:v>
                </c:pt>
                <c:pt idx="13506">
                  <c:v>2055</c:v>
                </c:pt>
                <c:pt idx="13507">
                  <c:v>2052.1869999999999</c:v>
                </c:pt>
                <c:pt idx="13508">
                  <c:v>2055.7809999999999</c:v>
                </c:pt>
                <c:pt idx="13509">
                  <c:v>2053.9839999999999</c:v>
                </c:pt>
                <c:pt idx="13510">
                  <c:v>2051.797</c:v>
                </c:pt>
                <c:pt idx="13511">
                  <c:v>2052.9690000000001</c:v>
                </c:pt>
                <c:pt idx="13512">
                  <c:v>2052.578</c:v>
                </c:pt>
                <c:pt idx="13513">
                  <c:v>2049.7660000000001</c:v>
                </c:pt>
                <c:pt idx="13514">
                  <c:v>2052.3440000000001</c:v>
                </c:pt>
                <c:pt idx="13515">
                  <c:v>2054.1410000000001</c:v>
                </c:pt>
                <c:pt idx="13516">
                  <c:v>2051.797</c:v>
                </c:pt>
                <c:pt idx="13517">
                  <c:v>2050.9369999999999</c:v>
                </c:pt>
                <c:pt idx="13518">
                  <c:v>2050.9369999999999</c:v>
                </c:pt>
                <c:pt idx="13519">
                  <c:v>2051.797</c:v>
                </c:pt>
                <c:pt idx="13520">
                  <c:v>2050.547</c:v>
                </c:pt>
                <c:pt idx="13521">
                  <c:v>2055.1559999999999</c:v>
                </c:pt>
                <c:pt idx="13522">
                  <c:v>2051.797</c:v>
                </c:pt>
                <c:pt idx="13523">
                  <c:v>2053.3589999999999</c:v>
                </c:pt>
                <c:pt idx="13524">
                  <c:v>2053.3589999999999</c:v>
                </c:pt>
                <c:pt idx="13525">
                  <c:v>2053.5940000000001</c:v>
                </c:pt>
                <c:pt idx="13526">
                  <c:v>2052.9690000000001</c:v>
                </c:pt>
                <c:pt idx="13527">
                  <c:v>2053.3589999999999</c:v>
                </c:pt>
                <c:pt idx="13528">
                  <c:v>2055.9369999999999</c:v>
                </c:pt>
                <c:pt idx="13529">
                  <c:v>2053.3589999999999</c:v>
                </c:pt>
                <c:pt idx="13530">
                  <c:v>2052.7339999999999</c:v>
                </c:pt>
                <c:pt idx="13531">
                  <c:v>2051.5619999999999</c:v>
                </c:pt>
                <c:pt idx="13532">
                  <c:v>2052.3440000000001</c:v>
                </c:pt>
                <c:pt idx="13533">
                  <c:v>2050.1559999999999</c:v>
                </c:pt>
                <c:pt idx="13534">
                  <c:v>2050.9369999999999</c:v>
                </c:pt>
                <c:pt idx="13535">
                  <c:v>2052.9690000000001</c:v>
                </c:pt>
                <c:pt idx="13536">
                  <c:v>2051.5619999999999</c:v>
                </c:pt>
                <c:pt idx="13537">
                  <c:v>2053.203</c:v>
                </c:pt>
                <c:pt idx="13538">
                  <c:v>2051.4059999999999</c:v>
                </c:pt>
                <c:pt idx="13539">
                  <c:v>2050.547</c:v>
                </c:pt>
                <c:pt idx="13540">
                  <c:v>2050.547</c:v>
                </c:pt>
                <c:pt idx="13541">
                  <c:v>2051.953</c:v>
                </c:pt>
                <c:pt idx="13542">
                  <c:v>2053.75</c:v>
                </c:pt>
                <c:pt idx="13543">
                  <c:v>2054.375</c:v>
                </c:pt>
                <c:pt idx="13544">
                  <c:v>2053.75</c:v>
                </c:pt>
                <c:pt idx="13545">
                  <c:v>2052.578</c:v>
                </c:pt>
                <c:pt idx="13546">
                  <c:v>2055</c:v>
                </c:pt>
                <c:pt idx="13547">
                  <c:v>2053.9839999999999</c:v>
                </c:pt>
                <c:pt idx="13548">
                  <c:v>2053.3589999999999</c:v>
                </c:pt>
                <c:pt idx="13549">
                  <c:v>2053.9839999999999</c:v>
                </c:pt>
                <c:pt idx="13550">
                  <c:v>2055.1559999999999</c:v>
                </c:pt>
                <c:pt idx="13551">
                  <c:v>2054.1410000000001</c:v>
                </c:pt>
                <c:pt idx="13552">
                  <c:v>2052.9690000000001</c:v>
                </c:pt>
                <c:pt idx="13553">
                  <c:v>2052.7339999999999</c:v>
                </c:pt>
                <c:pt idx="13554">
                  <c:v>2053.9839999999999</c:v>
                </c:pt>
                <c:pt idx="13555">
                  <c:v>2052.578</c:v>
                </c:pt>
                <c:pt idx="13556">
                  <c:v>2052.7339999999999</c:v>
                </c:pt>
                <c:pt idx="13557">
                  <c:v>2053.5940000000001</c:v>
                </c:pt>
                <c:pt idx="13558">
                  <c:v>2055.1559999999999</c:v>
                </c:pt>
                <c:pt idx="13559">
                  <c:v>2053.75</c:v>
                </c:pt>
                <c:pt idx="13560">
                  <c:v>2051.4059999999999</c:v>
                </c:pt>
                <c:pt idx="13561">
                  <c:v>2053.203</c:v>
                </c:pt>
                <c:pt idx="13562">
                  <c:v>2053.9839999999999</c:v>
                </c:pt>
                <c:pt idx="13563">
                  <c:v>2053.75</c:v>
                </c:pt>
                <c:pt idx="13564">
                  <c:v>2051.4059999999999</c:v>
                </c:pt>
                <c:pt idx="13565">
                  <c:v>2055.1559999999999</c:v>
                </c:pt>
                <c:pt idx="13566">
                  <c:v>2053.203</c:v>
                </c:pt>
                <c:pt idx="13567">
                  <c:v>2054.375</c:v>
                </c:pt>
                <c:pt idx="13568">
                  <c:v>2053.75</c:v>
                </c:pt>
                <c:pt idx="13569">
                  <c:v>2051.953</c:v>
                </c:pt>
                <c:pt idx="13570">
                  <c:v>2053.203</c:v>
                </c:pt>
                <c:pt idx="13571">
                  <c:v>2051.797</c:v>
                </c:pt>
                <c:pt idx="13572">
                  <c:v>2052.1869999999999</c:v>
                </c:pt>
                <c:pt idx="13573">
                  <c:v>2052.3440000000001</c:v>
                </c:pt>
                <c:pt idx="13574">
                  <c:v>2051.172</c:v>
                </c:pt>
                <c:pt idx="13575">
                  <c:v>2052.578</c:v>
                </c:pt>
                <c:pt idx="13576">
                  <c:v>2054.1410000000001</c:v>
                </c:pt>
                <c:pt idx="13577">
                  <c:v>2051.5619999999999</c:v>
                </c:pt>
                <c:pt idx="13578">
                  <c:v>2051.4059999999999</c:v>
                </c:pt>
                <c:pt idx="13579">
                  <c:v>2050.9369999999999</c:v>
                </c:pt>
                <c:pt idx="13580">
                  <c:v>2048.9839999999999</c:v>
                </c:pt>
                <c:pt idx="13581">
                  <c:v>2051.4059999999999</c:v>
                </c:pt>
                <c:pt idx="13582">
                  <c:v>2055.3910000000001</c:v>
                </c:pt>
                <c:pt idx="13583">
                  <c:v>2052.3440000000001</c:v>
                </c:pt>
                <c:pt idx="13584">
                  <c:v>2053.3589999999999</c:v>
                </c:pt>
                <c:pt idx="13585">
                  <c:v>2051.953</c:v>
                </c:pt>
                <c:pt idx="13586">
                  <c:v>2051.953</c:v>
                </c:pt>
                <c:pt idx="13587">
                  <c:v>2050.9369999999999</c:v>
                </c:pt>
                <c:pt idx="13588">
                  <c:v>2049.5309999999999</c:v>
                </c:pt>
                <c:pt idx="13589">
                  <c:v>2050.3910000000001</c:v>
                </c:pt>
                <c:pt idx="13590">
                  <c:v>2051.797</c:v>
                </c:pt>
                <c:pt idx="13591">
                  <c:v>2050.3910000000001</c:v>
                </c:pt>
                <c:pt idx="13592">
                  <c:v>2050.9369999999999</c:v>
                </c:pt>
                <c:pt idx="13593">
                  <c:v>2050.9369999999999</c:v>
                </c:pt>
                <c:pt idx="13594">
                  <c:v>2049.375</c:v>
                </c:pt>
                <c:pt idx="13595">
                  <c:v>2048.9839999999999</c:v>
                </c:pt>
                <c:pt idx="13596">
                  <c:v>2049.7660000000001</c:v>
                </c:pt>
                <c:pt idx="13597">
                  <c:v>2050.9369999999999</c:v>
                </c:pt>
                <c:pt idx="13598">
                  <c:v>2049.5309999999999</c:v>
                </c:pt>
                <c:pt idx="13599">
                  <c:v>2050</c:v>
                </c:pt>
                <c:pt idx="13600">
                  <c:v>2049.7660000000001</c:v>
                </c:pt>
                <c:pt idx="13601">
                  <c:v>2049.375</c:v>
                </c:pt>
                <c:pt idx="13602">
                  <c:v>2050.1559999999999</c:v>
                </c:pt>
                <c:pt idx="13603">
                  <c:v>2050</c:v>
                </c:pt>
                <c:pt idx="13604">
                  <c:v>2050.7809999999999</c:v>
                </c:pt>
                <c:pt idx="13605">
                  <c:v>2050.547</c:v>
                </c:pt>
                <c:pt idx="13606">
                  <c:v>2049.5309999999999</c:v>
                </c:pt>
                <c:pt idx="13607">
                  <c:v>2047.9690000000001</c:v>
                </c:pt>
                <c:pt idx="13608">
                  <c:v>2052.1869999999999</c:v>
                </c:pt>
                <c:pt idx="13609">
                  <c:v>2047.7339999999999</c:v>
                </c:pt>
                <c:pt idx="13610">
                  <c:v>2049.1410000000001</c:v>
                </c:pt>
                <c:pt idx="13611">
                  <c:v>2052.1869999999999</c:v>
                </c:pt>
                <c:pt idx="13612">
                  <c:v>2049.375</c:v>
                </c:pt>
                <c:pt idx="13613">
                  <c:v>2048.75</c:v>
                </c:pt>
                <c:pt idx="13614">
                  <c:v>2049.1410000000001</c:v>
                </c:pt>
                <c:pt idx="13615">
                  <c:v>2046.797</c:v>
                </c:pt>
                <c:pt idx="13616">
                  <c:v>2047.9690000000001</c:v>
                </c:pt>
                <c:pt idx="13617">
                  <c:v>2047.1869999999999</c:v>
                </c:pt>
                <c:pt idx="13618">
                  <c:v>2049.7660000000001</c:v>
                </c:pt>
                <c:pt idx="13619">
                  <c:v>2047.7339999999999</c:v>
                </c:pt>
                <c:pt idx="13620">
                  <c:v>2050</c:v>
                </c:pt>
                <c:pt idx="13621">
                  <c:v>2049.375</c:v>
                </c:pt>
                <c:pt idx="13622">
                  <c:v>2048.3589999999999</c:v>
                </c:pt>
                <c:pt idx="13623">
                  <c:v>2048.3589999999999</c:v>
                </c:pt>
                <c:pt idx="13624">
                  <c:v>2047.1869999999999</c:v>
                </c:pt>
                <c:pt idx="13625">
                  <c:v>2050</c:v>
                </c:pt>
                <c:pt idx="13626">
                  <c:v>2050.3910000000001</c:v>
                </c:pt>
                <c:pt idx="13627">
                  <c:v>2049.375</c:v>
                </c:pt>
                <c:pt idx="13628">
                  <c:v>2048.9839999999999</c:v>
                </c:pt>
                <c:pt idx="13629">
                  <c:v>2051.172</c:v>
                </c:pt>
                <c:pt idx="13630">
                  <c:v>2048.9839999999999</c:v>
                </c:pt>
                <c:pt idx="13631">
                  <c:v>2046.5619999999999</c:v>
                </c:pt>
                <c:pt idx="13632">
                  <c:v>2049.5309999999999</c:v>
                </c:pt>
                <c:pt idx="13633">
                  <c:v>2051.172</c:v>
                </c:pt>
                <c:pt idx="13634">
                  <c:v>2051.172</c:v>
                </c:pt>
                <c:pt idx="13635">
                  <c:v>2058.203</c:v>
                </c:pt>
                <c:pt idx="13636">
                  <c:v>2052.9690000000001</c:v>
                </c:pt>
                <c:pt idx="13637">
                  <c:v>2050.9369999999999</c:v>
                </c:pt>
                <c:pt idx="13638">
                  <c:v>2051.797</c:v>
                </c:pt>
                <c:pt idx="13639">
                  <c:v>2050.547</c:v>
                </c:pt>
                <c:pt idx="13640">
                  <c:v>2053.75</c:v>
                </c:pt>
                <c:pt idx="13641">
                  <c:v>2053.203</c:v>
                </c:pt>
                <c:pt idx="13642">
                  <c:v>2050.3910000000001</c:v>
                </c:pt>
                <c:pt idx="13643">
                  <c:v>2050.9369999999999</c:v>
                </c:pt>
                <c:pt idx="13644">
                  <c:v>2050.547</c:v>
                </c:pt>
                <c:pt idx="13645">
                  <c:v>2048.3589999999999</c:v>
                </c:pt>
                <c:pt idx="13646">
                  <c:v>2051.4059999999999</c:v>
                </c:pt>
                <c:pt idx="13647">
                  <c:v>2049.375</c:v>
                </c:pt>
                <c:pt idx="13648">
                  <c:v>2049.375</c:v>
                </c:pt>
                <c:pt idx="13649">
                  <c:v>2050.547</c:v>
                </c:pt>
                <c:pt idx="13650">
                  <c:v>2049.7660000000001</c:v>
                </c:pt>
                <c:pt idx="13651">
                  <c:v>2050.1559999999999</c:v>
                </c:pt>
                <c:pt idx="13652">
                  <c:v>2048.203</c:v>
                </c:pt>
                <c:pt idx="13653">
                  <c:v>2048.9839999999999</c:v>
                </c:pt>
                <c:pt idx="13654">
                  <c:v>2052.7339999999999</c:v>
                </c:pt>
                <c:pt idx="13655">
                  <c:v>2051.4059999999999</c:v>
                </c:pt>
                <c:pt idx="13656">
                  <c:v>2050.3910000000001</c:v>
                </c:pt>
                <c:pt idx="13657">
                  <c:v>2051.172</c:v>
                </c:pt>
                <c:pt idx="13658">
                  <c:v>2051.172</c:v>
                </c:pt>
                <c:pt idx="13659">
                  <c:v>2050.7809999999999</c:v>
                </c:pt>
                <c:pt idx="13660">
                  <c:v>2051.797</c:v>
                </c:pt>
                <c:pt idx="13661">
                  <c:v>2051.797</c:v>
                </c:pt>
                <c:pt idx="13662">
                  <c:v>2051.4059999999999</c:v>
                </c:pt>
                <c:pt idx="13663">
                  <c:v>2052.578</c:v>
                </c:pt>
                <c:pt idx="13664">
                  <c:v>2049.5309999999999</c:v>
                </c:pt>
                <c:pt idx="13665">
                  <c:v>2052.3440000000001</c:v>
                </c:pt>
                <c:pt idx="13666">
                  <c:v>2049.7660000000001</c:v>
                </c:pt>
                <c:pt idx="13667">
                  <c:v>2051.172</c:v>
                </c:pt>
                <c:pt idx="13668">
                  <c:v>2050.1559999999999</c:v>
                </c:pt>
                <c:pt idx="13669">
                  <c:v>2051.797</c:v>
                </c:pt>
                <c:pt idx="13670">
                  <c:v>2051.797</c:v>
                </c:pt>
                <c:pt idx="13671">
                  <c:v>2052.3440000000001</c:v>
                </c:pt>
                <c:pt idx="13672">
                  <c:v>2051.4059999999999</c:v>
                </c:pt>
                <c:pt idx="13673">
                  <c:v>2050.547</c:v>
                </c:pt>
                <c:pt idx="13674">
                  <c:v>2051.172</c:v>
                </c:pt>
                <c:pt idx="13675">
                  <c:v>2049.1410000000001</c:v>
                </c:pt>
                <c:pt idx="13676">
                  <c:v>2050.547</c:v>
                </c:pt>
                <c:pt idx="13677">
                  <c:v>2050.3910000000001</c:v>
                </c:pt>
                <c:pt idx="13678">
                  <c:v>2047.7339999999999</c:v>
                </c:pt>
                <c:pt idx="13679">
                  <c:v>2048.203</c:v>
                </c:pt>
                <c:pt idx="13680">
                  <c:v>2050.1559999999999</c:v>
                </c:pt>
                <c:pt idx="13681">
                  <c:v>2049.7660000000001</c:v>
                </c:pt>
                <c:pt idx="13682">
                  <c:v>2049.1410000000001</c:v>
                </c:pt>
                <c:pt idx="13683">
                  <c:v>2047.9690000000001</c:v>
                </c:pt>
                <c:pt idx="13684">
                  <c:v>2049.5309999999999</c:v>
                </c:pt>
                <c:pt idx="13685">
                  <c:v>2050</c:v>
                </c:pt>
                <c:pt idx="13686">
                  <c:v>2049.7660000000001</c:v>
                </c:pt>
                <c:pt idx="13687">
                  <c:v>2049.5309999999999</c:v>
                </c:pt>
                <c:pt idx="13688">
                  <c:v>2047.9690000000001</c:v>
                </c:pt>
                <c:pt idx="13689">
                  <c:v>2047.3440000000001</c:v>
                </c:pt>
                <c:pt idx="13690">
                  <c:v>2051.797</c:v>
                </c:pt>
                <c:pt idx="13691">
                  <c:v>2050.547</c:v>
                </c:pt>
                <c:pt idx="13692">
                  <c:v>2049.375</c:v>
                </c:pt>
                <c:pt idx="13693">
                  <c:v>2050</c:v>
                </c:pt>
                <c:pt idx="13694">
                  <c:v>2051.4059999999999</c:v>
                </c:pt>
                <c:pt idx="13695">
                  <c:v>2050.3910000000001</c:v>
                </c:pt>
                <c:pt idx="13696">
                  <c:v>2048.75</c:v>
                </c:pt>
                <c:pt idx="13697">
                  <c:v>2050</c:v>
                </c:pt>
                <c:pt idx="13698">
                  <c:v>2051.172</c:v>
                </c:pt>
                <c:pt idx="13699">
                  <c:v>2051.953</c:v>
                </c:pt>
                <c:pt idx="13700">
                  <c:v>2050.3910000000001</c:v>
                </c:pt>
                <c:pt idx="13701">
                  <c:v>2050.547</c:v>
                </c:pt>
                <c:pt idx="13702">
                  <c:v>2049.1410000000001</c:v>
                </c:pt>
                <c:pt idx="13703">
                  <c:v>2048.5940000000001</c:v>
                </c:pt>
                <c:pt idx="13704">
                  <c:v>2049.1410000000001</c:v>
                </c:pt>
                <c:pt idx="13705">
                  <c:v>2049.7660000000001</c:v>
                </c:pt>
                <c:pt idx="13706">
                  <c:v>2050.7809999999999</c:v>
                </c:pt>
                <c:pt idx="13707">
                  <c:v>2050.547</c:v>
                </c:pt>
                <c:pt idx="13708">
                  <c:v>2050.3910000000001</c:v>
                </c:pt>
                <c:pt idx="13709">
                  <c:v>2049.1410000000001</c:v>
                </c:pt>
                <c:pt idx="13710">
                  <c:v>2051.4059999999999</c:v>
                </c:pt>
                <c:pt idx="13711">
                  <c:v>2052.3440000000001</c:v>
                </c:pt>
                <c:pt idx="13712">
                  <c:v>2052.9690000000001</c:v>
                </c:pt>
                <c:pt idx="13713">
                  <c:v>2049.5309999999999</c:v>
                </c:pt>
                <c:pt idx="13714">
                  <c:v>2050.547</c:v>
                </c:pt>
                <c:pt idx="13715">
                  <c:v>2051.4059999999999</c:v>
                </c:pt>
                <c:pt idx="13716">
                  <c:v>2049.5309999999999</c:v>
                </c:pt>
                <c:pt idx="13717">
                  <c:v>2050.3910000000001</c:v>
                </c:pt>
                <c:pt idx="13718">
                  <c:v>2051.172</c:v>
                </c:pt>
                <c:pt idx="13719">
                  <c:v>2050</c:v>
                </c:pt>
                <c:pt idx="13720">
                  <c:v>2049.1410000000001</c:v>
                </c:pt>
                <c:pt idx="13721">
                  <c:v>2049.375</c:v>
                </c:pt>
                <c:pt idx="13722">
                  <c:v>2052.578</c:v>
                </c:pt>
                <c:pt idx="13723">
                  <c:v>2052.9690000000001</c:v>
                </c:pt>
                <c:pt idx="13724">
                  <c:v>2050.3910000000001</c:v>
                </c:pt>
                <c:pt idx="13725">
                  <c:v>2047.7339999999999</c:v>
                </c:pt>
                <c:pt idx="13726">
                  <c:v>2048.203</c:v>
                </c:pt>
                <c:pt idx="13727">
                  <c:v>2049.375</c:v>
                </c:pt>
                <c:pt idx="13728">
                  <c:v>2049.1410000000001</c:v>
                </c:pt>
                <c:pt idx="13729">
                  <c:v>2050.3910000000001</c:v>
                </c:pt>
                <c:pt idx="13730">
                  <c:v>2047.578</c:v>
                </c:pt>
                <c:pt idx="13731">
                  <c:v>2048.9839999999999</c:v>
                </c:pt>
                <c:pt idx="13732">
                  <c:v>2050.9369999999999</c:v>
                </c:pt>
                <c:pt idx="13733">
                  <c:v>2050.3910000000001</c:v>
                </c:pt>
                <c:pt idx="13734">
                  <c:v>2050.7809999999999</c:v>
                </c:pt>
                <c:pt idx="13735">
                  <c:v>2048.3589999999999</c:v>
                </c:pt>
                <c:pt idx="13736">
                  <c:v>2049.7660000000001</c:v>
                </c:pt>
                <c:pt idx="13737">
                  <c:v>2048.3589999999999</c:v>
                </c:pt>
                <c:pt idx="13738">
                  <c:v>2046.797</c:v>
                </c:pt>
                <c:pt idx="13739">
                  <c:v>2048.9839999999999</c:v>
                </c:pt>
                <c:pt idx="13740">
                  <c:v>2048.5940000000001</c:v>
                </c:pt>
                <c:pt idx="13741">
                  <c:v>2049.5309999999999</c:v>
                </c:pt>
                <c:pt idx="13742">
                  <c:v>2050.9369999999999</c:v>
                </c:pt>
                <c:pt idx="13743">
                  <c:v>2046.953</c:v>
                </c:pt>
                <c:pt idx="13744">
                  <c:v>2047.7339999999999</c:v>
                </c:pt>
                <c:pt idx="13745">
                  <c:v>2049.5309999999999</c:v>
                </c:pt>
                <c:pt idx="13746">
                  <c:v>2047.9690000000001</c:v>
                </c:pt>
                <c:pt idx="13747">
                  <c:v>2050.7809999999999</c:v>
                </c:pt>
                <c:pt idx="13748">
                  <c:v>2048.9839999999999</c:v>
                </c:pt>
                <c:pt idx="13749">
                  <c:v>2047.7339999999999</c:v>
                </c:pt>
                <c:pt idx="13750">
                  <c:v>2050.3910000000001</c:v>
                </c:pt>
                <c:pt idx="13751">
                  <c:v>2049.7660000000001</c:v>
                </c:pt>
                <c:pt idx="13752">
                  <c:v>2048.9839999999999</c:v>
                </c:pt>
                <c:pt idx="13753">
                  <c:v>2048.9839999999999</c:v>
                </c:pt>
                <c:pt idx="13754">
                  <c:v>2048.203</c:v>
                </c:pt>
                <c:pt idx="13755">
                  <c:v>2050.1559999999999</c:v>
                </c:pt>
                <c:pt idx="13756">
                  <c:v>2048.9839999999999</c:v>
                </c:pt>
                <c:pt idx="13757">
                  <c:v>2047.7339999999999</c:v>
                </c:pt>
                <c:pt idx="13758">
                  <c:v>2049.7660000000001</c:v>
                </c:pt>
                <c:pt idx="13759">
                  <c:v>2049.1410000000001</c:v>
                </c:pt>
                <c:pt idx="13760">
                  <c:v>2050.1559999999999</c:v>
                </c:pt>
                <c:pt idx="13761">
                  <c:v>2048.9839999999999</c:v>
                </c:pt>
                <c:pt idx="13762">
                  <c:v>2047.9690000000001</c:v>
                </c:pt>
                <c:pt idx="13763">
                  <c:v>2047.9690000000001</c:v>
                </c:pt>
                <c:pt idx="13764">
                  <c:v>2049.375</c:v>
                </c:pt>
                <c:pt idx="13765">
                  <c:v>2048.203</c:v>
                </c:pt>
                <c:pt idx="13766">
                  <c:v>2048.3589999999999</c:v>
                </c:pt>
                <c:pt idx="13767">
                  <c:v>2048.3589999999999</c:v>
                </c:pt>
                <c:pt idx="13768">
                  <c:v>2049.5309999999999</c:v>
                </c:pt>
                <c:pt idx="13769">
                  <c:v>2049.7660000000001</c:v>
                </c:pt>
                <c:pt idx="13770">
                  <c:v>2048.5940000000001</c:v>
                </c:pt>
                <c:pt idx="13771">
                  <c:v>2048.5940000000001</c:v>
                </c:pt>
                <c:pt idx="13772">
                  <c:v>2050.1559999999999</c:v>
                </c:pt>
                <c:pt idx="13773">
                  <c:v>2048.9839999999999</c:v>
                </c:pt>
                <c:pt idx="13774">
                  <c:v>2049.375</c:v>
                </c:pt>
                <c:pt idx="13775">
                  <c:v>2048.5940000000001</c:v>
                </c:pt>
                <c:pt idx="13776">
                  <c:v>2051.172</c:v>
                </c:pt>
                <c:pt idx="13777">
                  <c:v>2049.5309999999999</c:v>
                </c:pt>
                <c:pt idx="13778">
                  <c:v>2052.1869999999999</c:v>
                </c:pt>
                <c:pt idx="13779">
                  <c:v>2049.5309999999999</c:v>
                </c:pt>
                <c:pt idx="13780">
                  <c:v>2048.203</c:v>
                </c:pt>
                <c:pt idx="13781">
                  <c:v>2050.1559999999999</c:v>
                </c:pt>
                <c:pt idx="13782">
                  <c:v>2049.375</c:v>
                </c:pt>
                <c:pt idx="13783">
                  <c:v>2050.7809999999999</c:v>
                </c:pt>
                <c:pt idx="13784">
                  <c:v>2051.4059999999999</c:v>
                </c:pt>
                <c:pt idx="13785">
                  <c:v>2052.1869999999999</c:v>
                </c:pt>
                <c:pt idx="13786">
                  <c:v>2051.4059999999999</c:v>
                </c:pt>
                <c:pt idx="13787">
                  <c:v>2052.578</c:v>
                </c:pt>
                <c:pt idx="13788">
                  <c:v>2050.547</c:v>
                </c:pt>
                <c:pt idx="13789">
                  <c:v>2050.7809999999999</c:v>
                </c:pt>
                <c:pt idx="13790">
                  <c:v>2050.1559999999999</c:v>
                </c:pt>
                <c:pt idx="13791">
                  <c:v>2051.953</c:v>
                </c:pt>
                <c:pt idx="13792">
                  <c:v>2051.5619999999999</c:v>
                </c:pt>
                <c:pt idx="13793">
                  <c:v>2050</c:v>
                </c:pt>
                <c:pt idx="13794">
                  <c:v>2052.7339999999999</c:v>
                </c:pt>
                <c:pt idx="13795">
                  <c:v>2052.7339999999999</c:v>
                </c:pt>
                <c:pt idx="13796">
                  <c:v>2052.7339999999999</c:v>
                </c:pt>
                <c:pt idx="13797">
                  <c:v>2051.797</c:v>
                </c:pt>
                <c:pt idx="13798">
                  <c:v>2049.7660000000001</c:v>
                </c:pt>
                <c:pt idx="13799">
                  <c:v>2049.1410000000001</c:v>
                </c:pt>
                <c:pt idx="13800">
                  <c:v>2051.172</c:v>
                </c:pt>
                <c:pt idx="13801">
                  <c:v>2050.9369999999999</c:v>
                </c:pt>
                <c:pt idx="13802">
                  <c:v>2052.578</c:v>
                </c:pt>
                <c:pt idx="13803">
                  <c:v>2050.547</c:v>
                </c:pt>
                <c:pt idx="13804">
                  <c:v>2053.9839999999999</c:v>
                </c:pt>
                <c:pt idx="13805">
                  <c:v>2051.172</c:v>
                </c:pt>
                <c:pt idx="13806">
                  <c:v>2051.797</c:v>
                </c:pt>
                <c:pt idx="13807">
                  <c:v>2049.7660000000001</c:v>
                </c:pt>
                <c:pt idx="13808">
                  <c:v>2048.5940000000001</c:v>
                </c:pt>
                <c:pt idx="13809">
                  <c:v>2051.953</c:v>
                </c:pt>
                <c:pt idx="13810">
                  <c:v>2053.3589999999999</c:v>
                </c:pt>
                <c:pt idx="13811">
                  <c:v>2051.5619999999999</c:v>
                </c:pt>
                <c:pt idx="13812">
                  <c:v>2049.1410000000001</c:v>
                </c:pt>
                <c:pt idx="13813">
                  <c:v>2050.1559999999999</c:v>
                </c:pt>
                <c:pt idx="13814">
                  <c:v>2048.9839999999999</c:v>
                </c:pt>
                <c:pt idx="13815">
                  <c:v>2049.1410000000001</c:v>
                </c:pt>
                <c:pt idx="13816">
                  <c:v>2050.7809999999999</c:v>
                </c:pt>
                <c:pt idx="13817">
                  <c:v>2050.9369999999999</c:v>
                </c:pt>
                <c:pt idx="13818">
                  <c:v>2052.3440000000001</c:v>
                </c:pt>
                <c:pt idx="13819">
                  <c:v>2050.9369999999999</c:v>
                </c:pt>
                <c:pt idx="13820">
                  <c:v>2048.9839999999999</c:v>
                </c:pt>
                <c:pt idx="13821">
                  <c:v>2050.3910000000001</c:v>
                </c:pt>
                <c:pt idx="13822">
                  <c:v>2048.75</c:v>
                </c:pt>
                <c:pt idx="13823">
                  <c:v>2048.203</c:v>
                </c:pt>
                <c:pt idx="13824">
                  <c:v>2048.203</c:v>
                </c:pt>
                <c:pt idx="13825">
                  <c:v>2050</c:v>
                </c:pt>
                <c:pt idx="13826">
                  <c:v>2049.7660000000001</c:v>
                </c:pt>
                <c:pt idx="13827">
                  <c:v>2049.375</c:v>
                </c:pt>
                <c:pt idx="13828">
                  <c:v>2048.9839999999999</c:v>
                </c:pt>
                <c:pt idx="13829">
                  <c:v>2050.1559999999999</c:v>
                </c:pt>
                <c:pt idx="13830">
                  <c:v>2048.5940000000001</c:v>
                </c:pt>
                <c:pt idx="13831">
                  <c:v>2048.9839999999999</c:v>
                </c:pt>
                <c:pt idx="13832">
                  <c:v>2048.203</c:v>
                </c:pt>
                <c:pt idx="13833">
                  <c:v>2048.75</c:v>
                </c:pt>
                <c:pt idx="13834">
                  <c:v>2049.7660000000001</c:v>
                </c:pt>
                <c:pt idx="13835">
                  <c:v>2046.953</c:v>
                </c:pt>
                <c:pt idx="13836">
                  <c:v>2046.953</c:v>
                </c:pt>
                <c:pt idx="13837">
                  <c:v>2048.203</c:v>
                </c:pt>
                <c:pt idx="13838">
                  <c:v>2048.5940000000001</c:v>
                </c:pt>
                <c:pt idx="13839">
                  <c:v>2048.75</c:v>
                </c:pt>
                <c:pt idx="13840">
                  <c:v>2048.5940000000001</c:v>
                </c:pt>
                <c:pt idx="13841">
                  <c:v>2048.5940000000001</c:v>
                </c:pt>
                <c:pt idx="13842">
                  <c:v>2047.9690000000001</c:v>
                </c:pt>
                <c:pt idx="13843">
                  <c:v>2044.375</c:v>
                </c:pt>
                <c:pt idx="13844">
                  <c:v>2047.7339999999999</c:v>
                </c:pt>
                <c:pt idx="13845">
                  <c:v>2046.4059999999999</c:v>
                </c:pt>
                <c:pt idx="13846">
                  <c:v>2048.3589999999999</c:v>
                </c:pt>
                <c:pt idx="13847">
                  <c:v>2047.1869999999999</c:v>
                </c:pt>
                <c:pt idx="13848">
                  <c:v>2047.9690000000001</c:v>
                </c:pt>
                <c:pt idx="13849">
                  <c:v>2047.1869999999999</c:v>
                </c:pt>
                <c:pt idx="13850">
                  <c:v>2046.5619999999999</c:v>
                </c:pt>
                <c:pt idx="13851">
                  <c:v>2048.3589999999999</c:v>
                </c:pt>
                <c:pt idx="13852">
                  <c:v>2047.1869999999999</c:v>
                </c:pt>
                <c:pt idx="13853">
                  <c:v>2047.578</c:v>
                </c:pt>
                <c:pt idx="13854">
                  <c:v>2048.3589999999999</c:v>
                </c:pt>
                <c:pt idx="13855">
                  <c:v>2046.4059999999999</c:v>
                </c:pt>
                <c:pt idx="13856">
                  <c:v>2049.375</c:v>
                </c:pt>
                <c:pt idx="13857">
                  <c:v>2049.5309999999999</c:v>
                </c:pt>
                <c:pt idx="13858">
                  <c:v>2050.9369999999999</c:v>
                </c:pt>
                <c:pt idx="13859">
                  <c:v>2050.7809999999999</c:v>
                </c:pt>
                <c:pt idx="13860">
                  <c:v>2048.75</c:v>
                </c:pt>
                <c:pt idx="13861">
                  <c:v>2050.547</c:v>
                </c:pt>
                <c:pt idx="13862">
                  <c:v>2051.4059999999999</c:v>
                </c:pt>
                <c:pt idx="13863">
                  <c:v>2051.5619999999999</c:v>
                </c:pt>
                <c:pt idx="13864">
                  <c:v>2050</c:v>
                </c:pt>
                <c:pt idx="13865">
                  <c:v>2053.9839999999999</c:v>
                </c:pt>
                <c:pt idx="13866">
                  <c:v>2052.9690000000001</c:v>
                </c:pt>
                <c:pt idx="13867">
                  <c:v>2052.578</c:v>
                </c:pt>
                <c:pt idx="13868">
                  <c:v>2055</c:v>
                </c:pt>
                <c:pt idx="13869">
                  <c:v>2054.7660000000001</c:v>
                </c:pt>
                <c:pt idx="13870">
                  <c:v>2055.1559999999999</c:v>
                </c:pt>
                <c:pt idx="13871">
                  <c:v>2055.3910000000001</c:v>
                </c:pt>
                <c:pt idx="13872">
                  <c:v>2054.7660000000001</c:v>
                </c:pt>
                <c:pt idx="13873">
                  <c:v>2056.797</c:v>
                </c:pt>
                <c:pt idx="13874">
                  <c:v>2055.1559999999999</c:v>
                </c:pt>
                <c:pt idx="13875">
                  <c:v>2057.1869999999999</c:v>
                </c:pt>
                <c:pt idx="13876">
                  <c:v>2054.7660000000001</c:v>
                </c:pt>
                <c:pt idx="13877">
                  <c:v>2056.797</c:v>
                </c:pt>
                <c:pt idx="13878">
                  <c:v>2056.5619999999999</c:v>
                </c:pt>
                <c:pt idx="13879">
                  <c:v>2056.172</c:v>
                </c:pt>
                <c:pt idx="13880">
                  <c:v>2055.547</c:v>
                </c:pt>
                <c:pt idx="13881">
                  <c:v>2058.75</c:v>
                </c:pt>
                <c:pt idx="13882">
                  <c:v>2057.578</c:v>
                </c:pt>
                <c:pt idx="13883">
                  <c:v>2057.7339999999999</c:v>
                </c:pt>
                <c:pt idx="13884">
                  <c:v>2057.3440000000001</c:v>
                </c:pt>
                <c:pt idx="13885">
                  <c:v>2057.7339999999999</c:v>
                </c:pt>
                <c:pt idx="13886">
                  <c:v>2055.7809999999999</c:v>
                </c:pt>
                <c:pt idx="13887">
                  <c:v>2054.5309999999999</c:v>
                </c:pt>
                <c:pt idx="13888">
                  <c:v>2053.203</c:v>
                </c:pt>
                <c:pt idx="13889">
                  <c:v>2054.7660000000001</c:v>
                </c:pt>
                <c:pt idx="13890">
                  <c:v>2055</c:v>
                </c:pt>
                <c:pt idx="13891">
                  <c:v>2059.1410000000001</c:v>
                </c:pt>
                <c:pt idx="13892">
                  <c:v>2055.3910000000001</c:v>
                </c:pt>
                <c:pt idx="13893">
                  <c:v>2056.5619999999999</c:v>
                </c:pt>
                <c:pt idx="13894">
                  <c:v>2054.5309999999999</c:v>
                </c:pt>
                <c:pt idx="13895">
                  <c:v>2053.75</c:v>
                </c:pt>
                <c:pt idx="13896">
                  <c:v>2056.953</c:v>
                </c:pt>
                <c:pt idx="13897">
                  <c:v>2055.1559999999999</c:v>
                </c:pt>
                <c:pt idx="13898">
                  <c:v>2057.3440000000001</c:v>
                </c:pt>
                <c:pt idx="13899">
                  <c:v>2055.7809999999999</c:v>
                </c:pt>
                <c:pt idx="13900">
                  <c:v>2052.9690000000001</c:v>
                </c:pt>
                <c:pt idx="13901">
                  <c:v>2054.375</c:v>
                </c:pt>
                <c:pt idx="13902">
                  <c:v>2056.797</c:v>
                </c:pt>
                <c:pt idx="13903">
                  <c:v>2055</c:v>
                </c:pt>
                <c:pt idx="13904">
                  <c:v>2053.75</c:v>
                </c:pt>
                <c:pt idx="13905">
                  <c:v>2054.5309999999999</c:v>
                </c:pt>
                <c:pt idx="13906">
                  <c:v>2053.9839999999999</c:v>
                </c:pt>
                <c:pt idx="13907">
                  <c:v>2054.5309999999999</c:v>
                </c:pt>
                <c:pt idx="13908">
                  <c:v>2055.547</c:v>
                </c:pt>
                <c:pt idx="13909">
                  <c:v>2055.3910000000001</c:v>
                </c:pt>
                <c:pt idx="13910">
                  <c:v>2054.5309999999999</c:v>
                </c:pt>
                <c:pt idx="13911">
                  <c:v>2055.1559999999999</c:v>
                </c:pt>
                <c:pt idx="13912">
                  <c:v>2054.1410000000001</c:v>
                </c:pt>
                <c:pt idx="13913">
                  <c:v>2054.375</c:v>
                </c:pt>
                <c:pt idx="13914">
                  <c:v>2055</c:v>
                </c:pt>
                <c:pt idx="13915">
                  <c:v>2055.1559999999999</c:v>
                </c:pt>
                <c:pt idx="13916">
                  <c:v>2054.1410000000001</c:v>
                </c:pt>
                <c:pt idx="13917">
                  <c:v>2053.5940000000001</c:v>
                </c:pt>
                <c:pt idx="13918">
                  <c:v>2051.953</c:v>
                </c:pt>
                <c:pt idx="13919">
                  <c:v>2051.953</c:v>
                </c:pt>
                <c:pt idx="13920">
                  <c:v>2055.547</c:v>
                </c:pt>
                <c:pt idx="13921">
                  <c:v>2054.375</c:v>
                </c:pt>
                <c:pt idx="13922">
                  <c:v>2053.75</c:v>
                </c:pt>
                <c:pt idx="13923">
                  <c:v>2052.3440000000001</c:v>
                </c:pt>
                <c:pt idx="13924">
                  <c:v>2054.1410000000001</c:v>
                </c:pt>
                <c:pt idx="13925">
                  <c:v>2052.1869999999999</c:v>
                </c:pt>
                <c:pt idx="13926">
                  <c:v>2052.1869999999999</c:v>
                </c:pt>
                <c:pt idx="13927">
                  <c:v>2053.75</c:v>
                </c:pt>
                <c:pt idx="13928">
                  <c:v>2055.547</c:v>
                </c:pt>
                <c:pt idx="13929">
                  <c:v>2053.9839999999999</c:v>
                </c:pt>
                <c:pt idx="13930">
                  <c:v>2053.9839999999999</c:v>
                </c:pt>
                <c:pt idx="13931">
                  <c:v>2054.7660000000001</c:v>
                </c:pt>
                <c:pt idx="13932">
                  <c:v>2053.5940000000001</c:v>
                </c:pt>
                <c:pt idx="13933">
                  <c:v>2052.578</c:v>
                </c:pt>
                <c:pt idx="13934">
                  <c:v>2052.1869999999999</c:v>
                </c:pt>
                <c:pt idx="13935">
                  <c:v>2051.953</c:v>
                </c:pt>
                <c:pt idx="13936">
                  <c:v>2052.578</c:v>
                </c:pt>
                <c:pt idx="13937">
                  <c:v>2053.9839999999999</c:v>
                </c:pt>
                <c:pt idx="13938">
                  <c:v>2053.75</c:v>
                </c:pt>
                <c:pt idx="13939">
                  <c:v>2054.1410000000001</c:v>
                </c:pt>
                <c:pt idx="13940">
                  <c:v>2053.9839999999999</c:v>
                </c:pt>
                <c:pt idx="13941">
                  <c:v>2057.578</c:v>
                </c:pt>
                <c:pt idx="13942">
                  <c:v>2054.375</c:v>
                </c:pt>
                <c:pt idx="13943">
                  <c:v>2056.172</c:v>
                </c:pt>
                <c:pt idx="13944">
                  <c:v>2053.75</c:v>
                </c:pt>
                <c:pt idx="13945">
                  <c:v>2057.1869999999999</c:v>
                </c:pt>
                <c:pt idx="13946">
                  <c:v>2054.7660000000001</c:v>
                </c:pt>
                <c:pt idx="13947">
                  <c:v>2070.7809999999999</c:v>
                </c:pt>
                <c:pt idx="13948">
                  <c:v>2039.5309999999999</c:v>
                </c:pt>
                <c:pt idx="13949">
                  <c:v>2062.9690000000001</c:v>
                </c:pt>
                <c:pt idx="13950">
                  <c:v>2059.375</c:v>
                </c:pt>
                <c:pt idx="13951">
                  <c:v>2053.9839999999999</c:v>
                </c:pt>
                <c:pt idx="13952">
                  <c:v>2059.7660000000001</c:v>
                </c:pt>
                <c:pt idx="13953">
                  <c:v>2057.3440000000001</c:v>
                </c:pt>
                <c:pt idx="13954">
                  <c:v>2055.3910000000001</c:v>
                </c:pt>
                <c:pt idx="13955">
                  <c:v>2058.5940000000001</c:v>
                </c:pt>
                <c:pt idx="13956">
                  <c:v>2055</c:v>
                </c:pt>
                <c:pt idx="13957">
                  <c:v>2054.7660000000001</c:v>
                </c:pt>
                <c:pt idx="13958">
                  <c:v>2054.5309999999999</c:v>
                </c:pt>
                <c:pt idx="13959">
                  <c:v>2053.3589999999999</c:v>
                </c:pt>
                <c:pt idx="13960">
                  <c:v>2055</c:v>
                </c:pt>
                <c:pt idx="13961">
                  <c:v>2055.3910000000001</c:v>
                </c:pt>
                <c:pt idx="13962">
                  <c:v>2055.9369999999999</c:v>
                </c:pt>
                <c:pt idx="13963">
                  <c:v>2054.7660000000001</c:v>
                </c:pt>
                <c:pt idx="13964">
                  <c:v>2054.1410000000001</c:v>
                </c:pt>
                <c:pt idx="13965">
                  <c:v>2053.75</c:v>
                </c:pt>
                <c:pt idx="13966">
                  <c:v>2055.1559999999999</c:v>
                </c:pt>
                <c:pt idx="13967">
                  <c:v>2054.7660000000001</c:v>
                </c:pt>
                <c:pt idx="13968">
                  <c:v>2053.3589999999999</c:v>
                </c:pt>
                <c:pt idx="13969">
                  <c:v>2053.75</c:v>
                </c:pt>
                <c:pt idx="13970">
                  <c:v>2056.4059999999999</c:v>
                </c:pt>
                <c:pt idx="13971">
                  <c:v>2057.9690000000001</c:v>
                </c:pt>
                <c:pt idx="13972">
                  <c:v>2056.4059999999999</c:v>
                </c:pt>
                <c:pt idx="13973">
                  <c:v>2053.3589999999999</c:v>
                </c:pt>
                <c:pt idx="13974">
                  <c:v>2056.172</c:v>
                </c:pt>
                <c:pt idx="13975">
                  <c:v>2056.172</c:v>
                </c:pt>
                <c:pt idx="13976">
                  <c:v>2056.4059999999999</c:v>
                </c:pt>
                <c:pt idx="13977">
                  <c:v>2055.1559999999999</c:v>
                </c:pt>
                <c:pt idx="13978">
                  <c:v>2057.7339999999999</c:v>
                </c:pt>
                <c:pt idx="13979">
                  <c:v>2056.172</c:v>
                </c:pt>
                <c:pt idx="13980">
                  <c:v>2054.7660000000001</c:v>
                </c:pt>
                <c:pt idx="13981">
                  <c:v>2055</c:v>
                </c:pt>
                <c:pt idx="13982">
                  <c:v>2055.547</c:v>
                </c:pt>
                <c:pt idx="13983">
                  <c:v>2055.3910000000001</c:v>
                </c:pt>
                <c:pt idx="13984">
                  <c:v>2055.1559999999999</c:v>
                </c:pt>
                <c:pt idx="13985">
                  <c:v>2055.3910000000001</c:v>
                </c:pt>
                <c:pt idx="13986">
                  <c:v>2055</c:v>
                </c:pt>
                <c:pt idx="13987">
                  <c:v>2053.75</c:v>
                </c:pt>
                <c:pt idx="13988">
                  <c:v>2053.9839999999999</c:v>
                </c:pt>
                <c:pt idx="13989">
                  <c:v>2055</c:v>
                </c:pt>
                <c:pt idx="13990">
                  <c:v>2055.1559999999999</c:v>
                </c:pt>
                <c:pt idx="13991">
                  <c:v>2053.9839999999999</c:v>
                </c:pt>
                <c:pt idx="13992">
                  <c:v>2053.203</c:v>
                </c:pt>
                <c:pt idx="13993">
                  <c:v>2055.3910000000001</c:v>
                </c:pt>
                <c:pt idx="13994">
                  <c:v>2052.9690000000001</c:v>
                </c:pt>
                <c:pt idx="13995">
                  <c:v>2054.1410000000001</c:v>
                </c:pt>
                <c:pt idx="13996">
                  <c:v>2054.5309999999999</c:v>
                </c:pt>
                <c:pt idx="13997">
                  <c:v>2054.7660000000001</c:v>
                </c:pt>
                <c:pt idx="13998">
                  <c:v>2055.1559999999999</c:v>
                </c:pt>
                <c:pt idx="13999">
                  <c:v>2052.9690000000001</c:v>
                </c:pt>
                <c:pt idx="14000">
                  <c:v>2055.7809999999999</c:v>
                </c:pt>
                <c:pt idx="14001">
                  <c:v>2055</c:v>
                </c:pt>
                <c:pt idx="14002">
                  <c:v>2055</c:v>
                </c:pt>
                <c:pt idx="14003">
                  <c:v>2051.797</c:v>
                </c:pt>
                <c:pt idx="14004">
                  <c:v>2056.953</c:v>
                </c:pt>
                <c:pt idx="14005">
                  <c:v>2052.3440000000001</c:v>
                </c:pt>
                <c:pt idx="14006">
                  <c:v>2053.3589999999999</c:v>
                </c:pt>
                <c:pt idx="14007">
                  <c:v>2052.9690000000001</c:v>
                </c:pt>
                <c:pt idx="14008">
                  <c:v>2051.953</c:v>
                </c:pt>
                <c:pt idx="14009">
                  <c:v>2053.3589999999999</c:v>
                </c:pt>
                <c:pt idx="14010">
                  <c:v>2054.375</c:v>
                </c:pt>
                <c:pt idx="14011">
                  <c:v>2054.5309999999999</c:v>
                </c:pt>
                <c:pt idx="14012">
                  <c:v>2054.7660000000001</c:v>
                </c:pt>
                <c:pt idx="14013">
                  <c:v>2052.1869999999999</c:v>
                </c:pt>
                <c:pt idx="14014">
                  <c:v>2053.3589999999999</c:v>
                </c:pt>
                <c:pt idx="14015">
                  <c:v>2051.797</c:v>
                </c:pt>
                <c:pt idx="14016">
                  <c:v>2055.547</c:v>
                </c:pt>
                <c:pt idx="14017">
                  <c:v>2054.1410000000001</c:v>
                </c:pt>
                <c:pt idx="14018">
                  <c:v>2052.9690000000001</c:v>
                </c:pt>
                <c:pt idx="14019">
                  <c:v>2053.3589999999999</c:v>
                </c:pt>
                <c:pt idx="14020">
                  <c:v>2054.5309999999999</c:v>
                </c:pt>
                <c:pt idx="14021">
                  <c:v>2054.5309999999999</c:v>
                </c:pt>
                <c:pt idx="14022">
                  <c:v>2052.7339999999999</c:v>
                </c:pt>
                <c:pt idx="14023">
                  <c:v>2053.203</c:v>
                </c:pt>
                <c:pt idx="14024">
                  <c:v>2055.9369999999999</c:v>
                </c:pt>
                <c:pt idx="14025">
                  <c:v>2054.375</c:v>
                </c:pt>
                <c:pt idx="14026">
                  <c:v>2053.75</c:v>
                </c:pt>
                <c:pt idx="14027">
                  <c:v>2055.1559999999999</c:v>
                </c:pt>
                <c:pt idx="14028">
                  <c:v>2054.5309999999999</c:v>
                </c:pt>
                <c:pt idx="14029">
                  <c:v>2053.75</c:v>
                </c:pt>
                <c:pt idx="14030">
                  <c:v>2054.5309999999999</c:v>
                </c:pt>
                <c:pt idx="14031">
                  <c:v>2053.75</c:v>
                </c:pt>
                <c:pt idx="14032">
                  <c:v>2053.9839999999999</c:v>
                </c:pt>
                <c:pt idx="14033">
                  <c:v>2053.5940000000001</c:v>
                </c:pt>
                <c:pt idx="14034">
                  <c:v>2053.3589999999999</c:v>
                </c:pt>
                <c:pt idx="14035">
                  <c:v>2054.5309999999999</c:v>
                </c:pt>
                <c:pt idx="14036">
                  <c:v>2051.5619999999999</c:v>
                </c:pt>
                <c:pt idx="14037">
                  <c:v>2055</c:v>
                </c:pt>
                <c:pt idx="14038">
                  <c:v>2053.5940000000001</c:v>
                </c:pt>
                <c:pt idx="14039">
                  <c:v>2051.797</c:v>
                </c:pt>
                <c:pt idx="14040">
                  <c:v>2053.75</c:v>
                </c:pt>
                <c:pt idx="14041">
                  <c:v>2054.5309999999999</c:v>
                </c:pt>
                <c:pt idx="14042">
                  <c:v>2053.203</c:v>
                </c:pt>
                <c:pt idx="14043">
                  <c:v>2051.4059999999999</c:v>
                </c:pt>
                <c:pt idx="14044">
                  <c:v>2049.7660000000001</c:v>
                </c:pt>
                <c:pt idx="14045">
                  <c:v>2053.75</c:v>
                </c:pt>
                <c:pt idx="14046">
                  <c:v>2054.375</c:v>
                </c:pt>
                <c:pt idx="14047">
                  <c:v>2053.5940000000001</c:v>
                </c:pt>
                <c:pt idx="14048">
                  <c:v>2052.9690000000001</c:v>
                </c:pt>
                <c:pt idx="14049">
                  <c:v>2051.953</c:v>
                </c:pt>
                <c:pt idx="14050">
                  <c:v>2052.1869999999999</c:v>
                </c:pt>
                <c:pt idx="14051">
                  <c:v>2050.9369999999999</c:v>
                </c:pt>
                <c:pt idx="14052">
                  <c:v>2054.7660000000001</c:v>
                </c:pt>
                <c:pt idx="14053">
                  <c:v>2051.4059999999999</c:v>
                </c:pt>
                <c:pt idx="14054">
                  <c:v>2050</c:v>
                </c:pt>
                <c:pt idx="14055">
                  <c:v>2054.1410000000001</c:v>
                </c:pt>
                <c:pt idx="14056">
                  <c:v>2050.7809999999999</c:v>
                </c:pt>
                <c:pt idx="14057">
                  <c:v>2051.172</c:v>
                </c:pt>
                <c:pt idx="14058">
                  <c:v>2052.7339999999999</c:v>
                </c:pt>
                <c:pt idx="14059">
                  <c:v>2052.3440000000001</c:v>
                </c:pt>
                <c:pt idx="14060">
                  <c:v>2049.1410000000001</c:v>
                </c:pt>
                <c:pt idx="14061">
                  <c:v>2050.9369999999999</c:v>
                </c:pt>
                <c:pt idx="14062">
                  <c:v>2052.1869999999999</c:v>
                </c:pt>
                <c:pt idx="14063">
                  <c:v>2051.953</c:v>
                </c:pt>
                <c:pt idx="14064">
                  <c:v>2052.1869999999999</c:v>
                </c:pt>
                <c:pt idx="14065">
                  <c:v>2050.9369999999999</c:v>
                </c:pt>
                <c:pt idx="14066">
                  <c:v>2054.7660000000001</c:v>
                </c:pt>
                <c:pt idx="14067">
                  <c:v>2050.547</c:v>
                </c:pt>
                <c:pt idx="14068">
                  <c:v>2050.9369999999999</c:v>
                </c:pt>
                <c:pt idx="14069">
                  <c:v>2051.4059999999999</c:v>
                </c:pt>
                <c:pt idx="14070">
                  <c:v>2052.1869999999999</c:v>
                </c:pt>
                <c:pt idx="14071">
                  <c:v>2052.578</c:v>
                </c:pt>
                <c:pt idx="14072">
                  <c:v>2050.1559999999999</c:v>
                </c:pt>
                <c:pt idx="14073">
                  <c:v>2053.75</c:v>
                </c:pt>
                <c:pt idx="14074">
                  <c:v>2051.4059999999999</c:v>
                </c:pt>
                <c:pt idx="14075">
                  <c:v>2052.1869999999999</c:v>
                </c:pt>
                <c:pt idx="14076">
                  <c:v>2050.9369999999999</c:v>
                </c:pt>
                <c:pt idx="14077">
                  <c:v>2051.4059999999999</c:v>
                </c:pt>
                <c:pt idx="14078">
                  <c:v>2051.953</c:v>
                </c:pt>
                <c:pt idx="14079">
                  <c:v>2052.9690000000001</c:v>
                </c:pt>
                <c:pt idx="14080">
                  <c:v>2050.1559999999999</c:v>
                </c:pt>
                <c:pt idx="14081">
                  <c:v>2051.5619999999999</c:v>
                </c:pt>
                <c:pt idx="14082">
                  <c:v>2050.9369999999999</c:v>
                </c:pt>
                <c:pt idx="14083">
                  <c:v>2053.203</c:v>
                </c:pt>
                <c:pt idx="14084">
                  <c:v>2050.7809999999999</c:v>
                </c:pt>
                <c:pt idx="14085">
                  <c:v>2050.547</c:v>
                </c:pt>
                <c:pt idx="14086">
                  <c:v>2054.7660000000001</c:v>
                </c:pt>
                <c:pt idx="14087">
                  <c:v>2053.3589999999999</c:v>
                </c:pt>
                <c:pt idx="14088">
                  <c:v>2052.3440000000001</c:v>
                </c:pt>
                <c:pt idx="14089">
                  <c:v>2052.1869999999999</c:v>
                </c:pt>
                <c:pt idx="14090">
                  <c:v>2052.7339999999999</c:v>
                </c:pt>
                <c:pt idx="14091">
                  <c:v>2054.1410000000001</c:v>
                </c:pt>
                <c:pt idx="14092">
                  <c:v>2051.5619999999999</c:v>
                </c:pt>
                <c:pt idx="14093">
                  <c:v>2053.203</c:v>
                </c:pt>
                <c:pt idx="14094">
                  <c:v>2050.3910000000001</c:v>
                </c:pt>
                <c:pt idx="14095">
                  <c:v>2050.547</c:v>
                </c:pt>
                <c:pt idx="14096">
                  <c:v>2053.3589999999999</c:v>
                </c:pt>
                <c:pt idx="14097">
                  <c:v>2051.797</c:v>
                </c:pt>
                <c:pt idx="14098">
                  <c:v>2050.1559999999999</c:v>
                </c:pt>
                <c:pt idx="14099">
                  <c:v>2053.9839999999999</c:v>
                </c:pt>
                <c:pt idx="14100">
                  <c:v>2053.5940000000001</c:v>
                </c:pt>
                <c:pt idx="14101">
                  <c:v>2051.953</c:v>
                </c:pt>
                <c:pt idx="14102">
                  <c:v>2054.5309999999999</c:v>
                </c:pt>
                <c:pt idx="14103">
                  <c:v>2049.5309999999999</c:v>
                </c:pt>
                <c:pt idx="14104">
                  <c:v>2054.1410000000001</c:v>
                </c:pt>
                <c:pt idx="14105">
                  <c:v>2051.953</c:v>
                </c:pt>
                <c:pt idx="14106">
                  <c:v>2053.75</c:v>
                </c:pt>
                <c:pt idx="14107">
                  <c:v>2055.3910000000001</c:v>
                </c:pt>
                <c:pt idx="14108">
                  <c:v>2052.7339999999999</c:v>
                </c:pt>
                <c:pt idx="14109">
                  <c:v>2050.9369999999999</c:v>
                </c:pt>
                <c:pt idx="14110">
                  <c:v>2052.9690000000001</c:v>
                </c:pt>
                <c:pt idx="14111">
                  <c:v>2052.578</c:v>
                </c:pt>
                <c:pt idx="14112">
                  <c:v>2055</c:v>
                </c:pt>
                <c:pt idx="14113">
                  <c:v>2049.7660000000001</c:v>
                </c:pt>
                <c:pt idx="14114">
                  <c:v>2050.547</c:v>
                </c:pt>
                <c:pt idx="14115">
                  <c:v>2052.578</c:v>
                </c:pt>
                <c:pt idx="14116">
                  <c:v>2053.3589999999999</c:v>
                </c:pt>
                <c:pt idx="14117">
                  <c:v>2051.953</c:v>
                </c:pt>
                <c:pt idx="14118">
                  <c:v>2050.547</c:v>
                </c:pt>
                <c:pt idx="14119">
                  <c:v>2050.3910000000001</c:v>
                </c:pt>
                <c:pt idx="14120">
                  <c:v>2051.953</c:v>
                </c:pt>
                <c:pt idx="14121">
                  <c:v>2051.4059999999999</c:v>
                </c:pt>
                <c:pt idx="14122">
                  <c:v>2050.7809999999999</c:v>
                </c:pt>
                <c:pt idx="14123">
                  <c:v>2051.172</c:v>
                </c:pt>
                <c:pt idx="14124">
                  <c:v>2047.9690000000001</c:v>
                </c:pt>
                <c:pt idx="14125">
                  <c:v>2050.547</c:v>
                </c:pt>
                <c:pt idx="14126">
                  <c:v>2053.9839999999999</c:v>
                </c:pt>
                <c:pt idx="14127">
                  <c:v>2049.1410000000001</c:v>
                </c:pt>
                <c:pt idx="14128">
                  <c:v>2051.172</c:v>
                </c:pt>
                <c:pt idx="14129">
                  <c:v>2050</c:v>
                </c:pt>
                <c:pt idx="14130">
                  <c:v>2048.9839999999999</c:v>
                </c:pt>
                <c:pt idx="14131">
                  <c:v>2051.953</c:v>
                </c:pt>
                <c:pt idx="14132">
                  <c:v>2049.1410000000001</c:v>
                </c:pt>
                <c:pt idx="14133">
                  <c:v>2051.172</c:v>
                </c:pt>
                <c:pt idx="14134">
                  <c:v>2052.9690000000001</c:v>
                </c:pt>
                <c:pt idx="14135">
                  <c:v>2050.547</c:v>
                </c:pt>
                <c:pt idx="14136">
                  <c:v>2050.547</c:v>
                </c:pt>
                <c:pt idx="14137">
                  <c:v>2048.9839999999999</c:v>
                </c:pt>
                <c:pt idx="14138">
                  <c:v>2048.75</c:v>
                </c:pt>
                <c:pt idx="14139">
                  <c:v>2050.7809999999999</c:v>
                </c:pt>
                <c:pt idx="14140">
                  <c:v>2049.5309999999999</c:v>
                </c:pt>
                <c:pt idx="14141">
                  <c:v>2050.9369999999999</c:v>
                </c:pt>
                <c:pt idx="14142">
                  <c:v>2047.7339999999999</c:v>
                </c:pt>
                <c:pt idx="14143">
                  <c:v>2050.547</c:v>
                </c:pt>
                <c:pt idx="14144">
                  <c:v>2049.375</c:v>
                </c:pt>
                <c:pt idx="14145">
                  <c:v>2049.375</c:v>
                </c:pt>
                <c:pt idx="14146">
                  <c:v>2048.5940000000001</c:v>
                </c:pt>
                <c:pt idx="14147">
                  <c:v>2050.9369999999999</c:v>
                </c:pt>
                <c:pt idx="14148">
                  <c:v>2051.172</c:v>
                </c:pt>
                <c:pt idx="14149">
                  <c:v>2049.7660000000001</c:v>
                </c:pt>
                <c:pt idx="14150">
                  <c:v>2048.203</c:v>
                </c:pt>
                <c:pt idx="14151">
                  <c:v>2049.7660000000001</c:v>
                </c:pt>
                <c:pt idx="14152">
                  <c:v>2048.5940000000001</c:v>
                </c:pt>
                <c:pt idx="14153">
                  <c:v>2049.1410000000001</c:v>
                </c:pt>
                <c:pt idx="14154">
                  <c:v>2051.5619999999999</c:v>
                </c:pt>
                <c:pt idx="14155">
                  <c:v>2051.4059999999999</c:v>
                </c:pt>
                <c:pt idx="14156">
                  <c:v>2047.578</c:v>
                </c:pt>
                <c:pt idx="14157">
                  <c:v>2050</c:v>
                </c:pt>
                <c:pt idx="14158">
                  <c:v>2049.7660000000001</c:v>
                </c:pt>
                <c:pt idx="14159">
                  <c:v>2049.375</c:v>
                </c:pt>
                <c:pt idx="14160">
                  <c:v>2050.7809999999999</c:v>
                </c:pt>
                <c:pt idx="14161">
                  <c:v>2051.953</c:v>
                </c:pt>
                <c:pt idx="14162">
                  <c:v>2048.5940000000001</c:v>
                </c:pt>
                <c:pt idx="14163">
                  <c:v>2048.203</c:v>
                </c:pt>
                <c:pt idx="14164">
                  <c:v>2048.5940000000001</c:v>
                </c:pt>
                <c:pt idx="14165">
                  <c:v>2050.3910000000001</c:v>
                </c:pt>
                <c:pt idx="14166">
                  <c:v>2051.797</c:v>
                </c:pt>
                <c:pt idx="14167">
                  <c:v>2050.9369999999999</c:v>
                </c:pt>
                <c:pt idx="14168">
                  <c:v>2050.7809999999999</c:v>
                </c:pt>
                <c:pt idx="14169">
                  <c:v>2050.3910000000001</c:v>
                </c:pt>
                <c:pt idx="14170">
                  <c:v>2050.3910000000001</c:v>
                </c:pt>
                <c:pt idx="14171">
                  <c:v>2052.3440000000001</c:v>
                </c:pt>
                <c:pt idx="14172">
                  <c:v>2052.9690000000001</c:v>
                </c:pt>
                <c:pt idx="14173">
                  <c:v>2052.7339999999999</c:v>
                </c:pt>
                <c:pt idx="14174">
                  <c:v>2049.7660000000001</c:v>
                </c:pt>
                <c:pt idx="14175">
                  <c:v>2051.5619999999999</c:v>
                </c:pt>
                <c:pt idx="14176">
                  <c:v>2049.1410000000001</c:v>
                </c:pt>
                <c:pt idx="14177">
                  <c:v>2052.1869999999999</c:v>
                </c:pt>
                <c:pt idx="14178">
                  <c:v>2050.1559999999999</c:v>
                </c:pt>
                <c:pt idx="14179">
                  <c:v>2050.1559999999999</c:v>
                </c:pt>
                <c:pt idx="14180">
                  <c:v>2050.547</c:v>
                </c:pt>
                <c:pt idx="14181">
                  <c:v>2050.3910000000001</c:v>
                </c:pt>
                <c:pt idx="14182">
                  <c:v>2052.9690000000001</c:v>
                </c:pt>
                <c:pt idx="14183">
                  <c:v>2052.3440000000001</c:v>
                </c:pt>
                <c:pt idx="14184">
                  <c:v>2053.203</c:v>
                </c:pt>
                <c:pt idx="14185">
                  <c:v>2050.547</c:v>
                </c:pt>
                <c:pt idx="14186">
                  <c:v>2050</c:v>
                </c:pt>
                <c:pt idx="14187">
                  <c:v>2050.9369999999999</c:v>
                </c:pt>
                <c:pt idx="14188">
                  <c:v>2049.7660000000001</c:v>
                </c:pt>
                <c:pt idx="14189">
                  <c:v>2051.797</c:v>
                </c:pt>
                <c:pt idx="14190">
                  <c:v>2050.547</c:v>
                </c:pt>
                <c:pt idx="14191">
                  <c:v>2051.4059999999999</c:v>
                </c:pt>
                <c:pt idx="14192">
                  <c:v>2050.9369999999999</c:v>
                </c:pt>
                <c:pt idx="14193">
                  <c:v>2050.9369999999999</c:v>
                </c:pt>
                <c:pt idx="14194">
                  <c:v>2047.7339999999999</c:v>
                </c:pt>
                <c:pt idx="14195">
                  <c:v>2050.1559999999999</c:v>
                </c:pt>
                <c:pt idx="14196">
                  <c:v>2049.5309999999999</c:v>
                </c:pt>
                <c:pt idx="14197">
                  <c:v>2050.3910000000001</c:v>
                </c:pt>
                <c:pt idx="14198">
                  <c:v>2050</c:v>
                </c:pt>
                <c:pt idx="14199">
                  <c:v>2051.953</c:v>
                </c:pt>
                <c:pt idx="14200">
                  <c:v>2050</c:v>
                </c:pt>
                <c:pt idx="14201">
                  <c:v>2047.3440000000001</c:v>
                </c:pt>
                <c:pt idx="14202">
                  <c:v>2048.75</c:v>
                </c:pt>
                <c:pt idx="14203">
                  <c:v>2048.9839999999999</c:v>
                </c:pt>
                <c:pt idx="14204">
                  <c:v>2049.1410000000001</c:v>
                </c:pt>
                <c:pt idx="14205">
                  <c:v>2049.1410000000001</c:v>
                </c:pt>
                <c:pt idx="14206">
                  <c:v>2050.3910000000001</c:v>
                </c:pt>
                <c:pt idx="14207">
                  <c:v>2048.9839999999999</c:v>
                </c:pt>
                <c:pt idx="14208">
                  <c:v>2050.7809999999999</c:v>
                </c:pt>
                <c:pt idx="14209">
                  <c:v>2048.9839999999999</c:v>
                </c:pt>
                <c:pt idx="14210">
                  <c:v>2045</c:v>
                </c:pt>
                <c:pt idx="14211">
                  <c:v>2048.3589999999999</c:v>
                </c:pt>
                <c:pt idx="14212">
                  <c:v>2048.75</c:v>
                </c:pt>
                <c:pt idx="14213">
                  <c:v>2046.953</c:v>
                </c:pt>
                <c:pt idx="14214">
                  <c:v>2046.172</c:v>
                </c:pt>
                <c:pt idx="14215">
                  <c:v>2047.578</c:v>
                </c:pt>
                <c:pt idx="14216">
                  <c:v>2049.375</c:v>
                </c:pt>
                <c:pt idx="14217">
                  <c:v>2047.578</c:v>
                </c:pt>
                <c:pt idx="14218">
                  <c:v>2046.5619999999999</c:v>
                </c:pt>
                <c:pt idx="14219">
                  <c:v>2050.1559999999999</c:v>
                </c:pt>
                <c:pt idx="14220">
                  <c:v>2044.5309999999999</c:v>
                </c:pt>
                <c:pt idx="14221">
                  <c:v>2046.4059999999999</c:v>
                </c:pt>
                <c:pt idx="14222">
                  <c:v>2049.375</c:v>
                </c:pt>
                <c:pt idx="14223">
                  <c:v>2047.3440000000001</c:v>
                </c:pt>
                <c:pt idx="14224">
                  <c:v>2045.3910000000001</c:v>
                </c:pt>
                <c:pt idx="14225">
                  <c:v>2047.3440000000001</c:v>
                </c:pt>
                <c:pt idx="14226">
                  <c:v>2047.1869999999999</c:v>
                </c:pt>
                <c:pt idx="14227">
                  <c:v>2045.3910000000001</c:v>
                </c:pt>
                <c:pt idx="14228">
                  <c:v>2047.1869999999999</c:v>
                </c:pt>
                <c:pt idx="14229">
                  <c:v>2047.1869999999999</c:v>
                </c:pt>
                <c:pt idx="14230">
                  <c:v>2045.7809999999999</c:v>
                </c:pt>
                <c:pt idx="14231">
                  <c:v>2048.75</c:v>
                </c:pt>
                <c:pt idx="14232">
                  <c:v>2046.797</c:v>
                </c:pt>
                <c:pt idx="14233">
                  <c:v>2048.3589999999999</c:v>
                </c:pt>
                <c:pt idx="14234">
                  <c:v>2045.7809999999999</c:v>
                </c:pt>
                <c:pt idx="14235">
                  <c:v>2045.3910000000001</c:v>
                </c:pt>
                <c:pt idx="14236">
                  <c:v>2048.3589999999999</c:v>
                </c:pt>
                <c:pt idx="14237">
                  <c:v>2045.7809999999999</c:v>
                </c:pt>
                <c:pt idx="14238">
                  <c:v>2046.5619999999999</c:v>
                </c:pt>
                <c:pt idx="14239">
                  <c:v>2045.1559999999999</c:v>
                </c:pt>
                <c:pt idx="14240">
                  <c:v>2047.1869999999999</c:v>
                </c:pt>
                <c:pt idx="14241">
                  <c:v>2046.172</c:v>
                </c:pt>
                <c:pt idx="14242">
                  <c:v>2046.5619999999999</c:v>
                </c:pt>
                <c:pt idx="14243">
                  <c:v>2045.7809999999999</c:v>
                </c:pt>
                <c:pt idx="14244">
                  <c:v>2047.9690000000001</c:v>
                </c:pt>
                <c:pt idx="14245">
                  <c:v>2047.578</c:v>
                </c:pt>
                <c:pt idx="14246">
                  <c:v>2046.172</c:v>
                </c:pt>
                <c:pt idx="14247">
                  <c:v>2046.5619999999999</c:v>
                </c:pt>
                <c:pt idx="14248">
                  <c:v>2046.5619999999999</c:v>
                </c:pt>
                <c:pt idx="14249">
                  <c:v>2047.1869999999999</c:v>
                </c:pt>
                <c:pt idx="14250">
                  <c:v>2046.797</c:v>
                </c:pt>
                <c:pt idx="14251">
                  <c:v>2047.7339999999999</c:v>
                </c:pt>
                <c:pt idx="14252">
                  <c:v>2044.5309999999999</c:v>
                </c:pt>
                <c:pt idx="14253">
                  <c:v>2045.9369999999999</c:v>
                </c:pt>
                <c:pt idx="14254">
                  <c:v>2047.3440000000001</c:v>
                </c:pt>
                <c:pt idx="14255">
                  <c:v>2045.7809999999999</c:v>
                </c:pt>
                <c:pt idx="14256">
                  <c:v>2043.3589999999999</c:v>
                </c:pt>
                <c:pt idx="14257">
                  <c:v>2043.9839999999999</c:v>
                </c:pt>
                <c:pt idx="14258">
                  <c:v>2046.5619999999999</c:v>
                </c:pt>
                <c:pt idx="14259">
                  <c:v>2050.3910000000001</c:v>
                </c:pt>
                <c:pt idx="14260">
                  <c:v>2056.5619999999999</c:v>
                </c:pt>
                <c:pt idx="14261">
                  <c:v>2047.3440000000001</c:v>
                </c:pt>
                <c:pt idx="14262">
                  <c:v>2047.3440000000001</c:v>
                </c:pt>
                <c:pt idx="14263">
                  <c:v>2046.4059999999999</c:v>
                </c:pt>
                <c:pt idx="14264">
                  <c:v>2050.1559999999999</c:v>
                </c:pt>
                <c:pt idx="14265">
                  <c:v>2049.7660000000001</c:v>
                </c:pt>
                <c:pt idx="14266">
                  <c:v>2049.1410000000001</c:v>
                </c:pt>
                <c:pt idx="14267">
                  <c:v>2050</c:v>
                </c:pt>
                <c:pt idx="14268">
                  <c:v>2047.9690000000001</c:v>
                </c:pt>
                <c:pt idx="14269">
                  <c:v>2046.4059999999999</c:v>
                </c:pt>
                <c:pt idx="14270">
                  <c:v>2050.547</c:v>
                </c:pt>
                <c:pt idx="14271">
                  <c:v>2047.3440000000001</c:v>
                </c:pt>
                <c:pt idx="14272">
                  <c:v>2045.9369999999999</c:v>
                </c:pt>
                <c:pt idx="14273">
                  <c:v>2046.5619999999999</c:v>
                </c:pt>
                <c:pt idx="14274">
                  <c:v>2048.75</c:v>
                </c:pt>
                <c:pt idx="14275">
                  <c:v>2046.797</c:v>
                </c:pt>
                <c:pt idx="14276">
                  <c:v>2046.4059999999999</c:v>
                </c:pt>
                <c:pt idx="14277">
                  <c:v>2045.9369999999999</c:v>
                </c:pt>
                <c:pt idx="14278">
                  <c:v>2047.1869999999999</c:v>
                </c:pt>
                <c:pt idx="14279">
                  <c:v>2046.4059999999999</c:v>
                </c:pt>
                <c:pt idx="14280">
                  <c:v>2048.5940000000001</c:v>
                </c:pt>
                <c:pt idx="14281">
                  <c:v>2048.3589999999999</c:v>
                </c:pt>
                <c:pt idx="14282">
                  <c:v>2046.172</c:v>
                </c:pt>
                <c:pt idx="14283">
                  <c:v>2047.1869999999999</c:v>
                </c:pt>
                <c:pt idx="14284">
                  <c:v>2047.7339999999999</c:v>
                </c:pt>
                <c:pt idx="14285">
                  <c:v>2050.3910000000001</c:v>
                </c:pt>
                <c:pt idx="14286">
                  <c:v>2049.7660000000001</c:v>
                </c:pt>
                <c:pt idx="14287">
                  <c:v>2048.9839999999999</c:v>
                </c:pt>
                <c:pt idx="14288">
                  <c:v>2045.7809999999999</c:v>
                </c:pt>
                <c:pt idx="14289">
                  <c:v>2046.797</c:v>
                </c:pt>
                <c:pt idx="14290">
                  <c:v>2047.3440000000001</c:v>
                </c:pt>
                <c:pt idx="14291">
                  <c:v>2047.578</c:v>
                </c:pt>
                <c:pt idx="14292">
                  <c:v>2045.1559999999999</c:v>
                </c:pt>
                <c:pt idx="14293">
                  <c:v>2045.3910000000001</c:v>
                </c:pt>
                <c:pt idx="14294">
                  <c:v>2048.3589999999999</c:v>
                </c:pt>
                <c:pt idx="14295">
                  <c:v>2045.547</c:v>
                </c:pt>
                <c:pt idx="14296">
                  <c:v>2045.9369999999999</c:v>
                </c:pt>
                <c:pt idx="14297">
                  <c:v>2049.1410000000001</c:v>
                </c:pt>
                <c:pt idx="14298">
                  <c:v>2048.75</c:v>
                </c:pt>
                <c:pt idx="14299">
                  <c:v>2043.5940000000001</c:v>
                </c:pt>
                <c:pt idx="14300">
                  <c:v>2046.953</c:v>
                </c:pt>
                <c:pt idx="14301">
                  <c:v>2046.4059999999999</c:v>
                </c:pt>
                <c:pt idx="14302">
                  <c:v>2044.375</c:v>
                </c:pt>
                <c:pt idx="14303">
                  <c:v>2047.1869999999999</c:v>
                </c:pt>
                <c:pt idx="14304">
                  <c:v>2044.375</c:v>
                </c:pt>
                <c:pt idx="14305">
                  <c:v>2045.3910000000001</c:v>
                </c:pt>
                <c:pt idx="14306">
                  <c:v>2045.9369999999999</c:v>
                </c:pt>
                <c:pt idx="14307">
                  <c:v>2049.375</c:v>
                </c:pt>
                <c:pt idx="14308">
                  <c:v>2044.7660000000001</c:v>
                </c:pt>
                <c:pt idx="14309">
                  <c:v>2045</c:v>
                </c:pt>
                <c:pt idx="14310">
                  <c:v>2048.203</c:v>
                </c:pt>
                <c:pt idx="14311">
                  <c:v>2047.1869999999999</c:v>
                </c:pt>
                <c:pt idx="14312">
                  <c:v>2046.797</c:v>
                </c:pt>
                <c:pt idx="14313">
                  <c:v>2046.172</c:v>
                </c:pt>
                <c:pt idx="14314">
                  <c:v>2045.7809999999999</c:v>
                </c:pt>
                <c:pt idx="14315">
                  <c:v>2045.9369999999999</c:v>
                </c:pt>
                <c:pt idx="14316">
                  <c:v>2047.9690000000001</c:v>
                </c:pt>
                <c:pt idx="14317">
                  <c:v>2046.5619999999999</c:v>
                </c:pt>
                <c:pt idx="14318">
                  <c:v>2047.578</c:v>
                </c:pt>
                <c:pt idx="14319">
                  <c:v>2047.7339999999999</c:v>
                </c:pt>
                <c:pt idx="14320">
                  <c:v>2048.9839999999999</c:v>
                </c:pt>
                <c:pt idx="14321">
                  <c:v>2048.203</c:v>
                </c:pt>
                <c:pt idx="14322">
                  <c:v>2048.203</c:v>
                </c:pt>
                <c:pt idx="14323">
                  <c:v>2048.203</c:v>
                </c:pt>
                <c:pt idx="14324">
                  <c:v>2047.7339999999999</c:v>
                </c:pt>
                <c:pt idx="14325">
                  <c:v>2046.5619999999999</c:v>
                </c:pt>
                <c:pt idx="14326">
                  <c:v>2045.547</c:v>
                </c:pt>
                <c:pt idx="14327">
                  <c:v>2047.7339999999999</c:v>
                </c:pt>
                <c:pt idx="14328">
                  <c:v>2045.9369999999999</c:v>
                </c:pt>
                <c:pt idx="14329">
                  <c:v>2045.1559999999999</c:v>
                </c:pt>
                <c:pt idx="14330">
                  <c:v>2046.4059999999999</c:v>
                </c:pt>
                <c:pt idx="14331">
                  <c:v>2048.9839999999999</c:v>
                </c:pt>
                <c:pt idx="14332">
                  <c:v>2046.5619999999999</c:v>
                </c:pt>
                <c:pt idx="14333">
                  <c:v>2046.953</c:v>
                </c:pt>
                <c:pt idx="14334">
                  <c:v>2047.1869999999999</c:v>
                </c:pt>
                <c:pt idx="14335">
                  <c:v>2048.75</c:v>
                </c:pt>
                <c:pt idx="14336">
                  <c:v>2048.203</c:v>
                </c:pt>
                <c:pt idx="14337">
                  <c:v>2050.7809999999999</c:v>
                </c:pt>
                <c:pt idx="14338">
                  <c:v>2046.797</c:v>
                </c:pt>
                <c:pt idx="14339">
                  <c:v>2045.7809999999999</c:v>
                </c:pt>
                <c:pt idx="14340">
                  <c:v>2045.3910000000001</c:v>
                </c:pt>
                <c:pt idx="14341">
                  <c:v>2046.172</c:v>
                </c:pt>
                <c:pt idx="14342">
                  <c:v>2045.3910000000001</c:v>
                </c:pt>
                <c:pt idx="14343">
                  <c:v>2046.4059999999999</c:v>
                </c:pt>
                <c:pt idx="14344">
                  <c:v>2046.797</c:v>
                </c:pt>
                <c:pt idx="14345">
                  <c:v>2047.9690000000001</c:v>
                </c:pt>
                <c:pt idx="14346">
                  <c:v>2045.9369999999999</c:v>
                </c:pt>
                <c:pt idx="14347">
                  <c:v>2048.75</c:v>
                </c:pt>
                <c:pt idx="14348">
                  <c:v>2048.3589999999999</c:v>
                </c:pt>
                <c:pt idx="14349">
                  <c:v>2048.203</c:v>
                </c:pt>
                <c:pt idx="14350">
                  <c:v>2045.547</c:v>
                </c:pt>
                <c:pt idx="14351">
                  <c:v>2046.5619999999999</c:v>
                </c:pt>
                <c:pt idx="14352">
                  <c:v>2048.3589999999999</c:v>
                </c:pt>
                <c:pt idx="14353">
                  <c:v>2046.172</c:v>
                </c:pt>
                <c:pt idx="14354">
                  <c:v>2048.203</c:v>
                </c:pt>
                <c:pt idx="14355">
                  <c:v>2046.5619999999999</c:v>
                </c:pt>
                <c:pt idx="14356">
                  <c:v>2045.547</c:v>
                </c:pt>
                <c:pt idx="14357">
                  <c:v>2045.9369999999999</c:v>
                </c:pt>
                <c:pt idx="14358">
                  <c:v>2045.7809999999999</c:v>
                </c:pt>
                <c:pt idx="14359">
                  <c:v>2048.3589999999999</c:v>
                </c:pt>
                <c:pt idx="14360">
                  <c:v>2045.1559999999999</c:v>
                </c:pt>
                <c:pt idx="14361">
                  <c:v>2045.547</c:v>
                </c:pt>
                <c:pt idx="14362">
                  <c:v>2046.4059999999999</c:v>
                </c:pt>
                <c:pt idx="14363">
                  <c:v>2047.3440000000001</c:v>
                </c:pt>
                <c:pt idx="14364">
                  <c:v>2044.1410000000001</c:v>
                </c:pt>
                <c:pt idx="14365">
                  <c:v>2045.9369999999999</c:v>
                </c:pt>
                <c:pt idx="14366">
                  <c:v>2046.172</c:v>
                </c:pt>
                <c:pt idx="14367">
                  <c:v>2046.953</c:v>
                </c:pt>
                <c:pt idx="14368">
                  <c:v>2046.4059999999999</c:v>
                </c:pt>
                <c:pt idx="14369">
                  <c:v>2045</c:v>
                </c:pt>
                <c:pt idx="14370">
                  <c:v>2048.75</c:v>
                </c:pt>
                <c:pt idx="14371">
                  <c:v>2044.7660000000001</c:v>
                </c:pt>
                <c:pt idx="14372">
                  <c:v>2045.547</c:v>
                </c:pt>
                <c:pt idx="14373">
                  <c:v>2046.4059999999999</c:v>
                </c:pt>
                <c:pt idx="14374">
                  <c:v>2044.1410000000001</c:v>
                </c:pt>
                <c:pt idx="14375">
                  <c:v>2046.953</c:v>
                </c:pt>
                <c:pt idx="14376">
                  <c:v>2045.9369999999999</c:v>
                </c:pt>
                <c:pt idx="14377">
                  <c:v>2045.7809999999999</c:v>
                </c:pt>
                <c:pt idx="14378">
                  <c:v>2044.5309999999999</c:v>
                </c:pt>
                <c:pt idx="14379">
                  <c:v>2045.547</c:v>
                </c:pt>
                <c:pt idx="14380">
                  <c:v>2046.953</c:v>
                </c:pt>
                <c:pt idx="14381">
                  <c:v>2045</c:v>
                </c:pt>
                <c:pt idx="14382">
                  <c:v>2044.375</c:v>
                </c:pt>
                <c:pt idx="14383">
                  <c:v>2046.5619999999999</c:v>
                </c:pt>
                <c:pt idx="14384">
                  <c:v>2045.547</c:v>
                </c:pt>
                <c:pt idx="14385">
                  <c:v>2046.5619999999999</c:v>
                </c:pt>
                <c:pt idx="14386">
                  <c:v>2045.3910000000001</c:v>
                </c:pt>
                <c:pt idx="14387">
                  <c:v>2047.9690000000001</c:v>
                </c:pt>
                <c:pt idx="14388">
                  <c:v>2044.5309999999999</c:v>
                </c:pt>
                <c:pt idx="14389">
                  <c:v>2045.1559999999999</c:v>
                </c:pt>
                <c:pt idx="14390">
                  <c:v>2046.172</c:v>
                </c:pt>
                <c:pt idx="14391">
                  <c:v>2045.7809999999999</c:v>
                </c:pt>
                <c:pt idx="14392">
                  <c:v>2047.9690000000001</c:v>
                </c:pt>
                <c:pt idx="14393">
                  <c:v>2046.4059999999999</c:v>
                </c:pt>
                <c:pt idx="14394">
                  <c:v>2046.172</c:v>
                </c:pt>
                <c:pt idx="14395">
                  <c:v>2047.578</c:v>
                </c:pt>
                <c:pt idx="14396">
                  <c:v>2046.172</c:v>
                </c:pt>
                <c:pt idx="14397">
                  <c:v>2047.3440000000001</c:v>
                </c:pt>
                <c:pt idx="14398">
                  <c:v>2045</c:v>
                </c:pt>
                <c:pt idx="14399">
                  <c:v>2046.953</c:v>
                </c:pt>
                <c:pt idx="14400">
                  <c:v>2048.5940000000001</c:v>
                </c:pt>
                <c:pt idx="14401">
                  <c:v>2048.5940000000001</c:v>
                </c:pt>
                <c:pt idx="14402">
                  <c:v>2047.7339999999999</c:v>
                </c:pt>
                <c:pt idx="14403">
                  <c:v>2048.5940000000001</c:v>
                </c:pt>
                <c:pt idx="14404">
                  <c:v>2048.9839999999999</c:v>
                </c:pt>
                <c:pt idx="14405">
                  <c:v>2048.9839999999999</c:v>
                </c:pt>
                <c:pt idx="14406">
                  <c:v>2047.3440000000001</c:v>
                </c:pt>
                <c:pt idx="14407">
                  <c:v>2048.3589999999999</c:v>
                </c:pt>
                <c:pt idx="14408">
                  <c:v>2048.203</c:v>
                </c:pt>
                <c:pt idx="14409">
                  <c:v>2048.3589999999999</c:v>
                </c:pt>
                <c:pt idx="14410">
                  <c:v>2049.375</c:v>
                </c:pt>
                <c:pt idx="14411">
                  <c:v>2047.578</c:v>
                </c:pt>
                <c:pt idx="14412">
                  <c:v>2050.1559999999999</c:v>
                </c:pt>
                <c:pt idx="14413">
                  <c:v>2047.7339999999999</c:v>
                </c:pt>
                <c:pt idx="14414">
                  <c:v>2051.172</c:v>
                </c:pt>
                <c:pt idx="14415">
                  <c:v>2048.75</c:v>
                </c:pt>
                <c:pt idx="14416">
                  <c:v>2050</c:v>
                </c:pt>
                <c:pt idx="14417">
                  <c:v>2048.75</c:v>
                </c:pt>
                <c:pt idx="14418">
                  <c:v>2051.5619999999999</c:v>
                </c:pt>
                <c:pt idx="14419">
                  <c:v>2047.3440000000001</c:v>
                </c:pt>
                <c:pt idx="14420">
                  <c:v>2047.578</c:v>
                </c:pt>
                <c:pt idx="14421">
                  <c:v>2047.9690000000001</c:v>
                </c:pt>
                <c:pt idx="14422">
                  <c:v>2049.1410000000001</c:v>
                </c:pt>
                <c:pt idx="14423">
                  <c:v>2047.578</c:v>
                </c:pt>
                <c:pt idx="14424">
                  <c:v>2048.9839999999999</c:v>
                </c:pt>
                <c:pt idx="14425">
                  <c:v>2049.375</c:v>
                </c:pt>
                <c:pt idx="14426">
                  <c:v>2049.7660000000001</c:v>
                </c:pt>
                <c:pt idx="14427">
                  <c:v>2047.7339999999999</c:v>
                </c:pt>
                <c:pt idx="14428">
                  <c:v>2049.375</c:v>
                </c:pt>
                <c:pt idx="14429">
                  <c:v>2051.5619999999999</c:v>
                </c:pt>
                <c:pt idx="14430">
                  <c:v>2048.5940000000001</c:v>
                </c:pt>
                <c:pt idx="14431">
                  <c:v>2048.75</c:v>
                </c:pt>
                <c:pt idx="14432">
                  <c:v>2047.1869999999999</c:v>
                </c:pt>
                <c:pt idx="14433">
                  <c:v>2048.5940000000001</c:v>
                </c:pt>
                <c:pt idx="14434">
                  <c:v>2048.203</c:v>
                </c:pt>
                <c:pt idx="14435">
                  <c:v>2047.578</c:v>
                </c:pt>
                <c:pt idx="14436">
                  <c:v>2048.3589999999999</c:v>
                </c:pt>
                <c:pt idx="14437">
                  <c:v>2049.5309999999999</c:v>
                </c:pt>
                <c:pt idx="14438">
                  <c:v>2048.203</c:v>
                </c:pt>
                <c:pt idx="14439">
                  <c:v>2047.1869999999999</c:v>
                </c:pt>
                <c:pt idx="14440">
                  <c:v>2044.7660000000001</c:v>
                </c:pt>
                <c:pt idx="14441">
                  <c:v>2048.3589999999999</c:v>
                </c:pt>
                <c:pt idx="14442">
                  <c:v>2047.3440000000001</c:v>
                </c:pt>
                <c:pt idx="14443">
                  <c:v>2047.3440000000001</c:v>
                </c:pt>
                <c:pt idx="14444">
                  <c:v>2047.7339999999999</c:v>
                </c:pt>
                <c:pt idx="14445">
                  <c:v>2048.75</c:v>
                </c:pt>
                <c:pt idx="14446">
                  <c:v>2048.3589999999999</c:v>
                </c:pt>
                <c:pt idx="14447">
                  <c:v>2044.375</c:v>
                </c:pt>
                <c:pt idx="14448">
                  <c:v>2046.5619999999999</c:v>
                </c:pt>
                <c:pt idx="14449">
                  <c:v>2047.1869999999999</c:v>
                </c:pt>
                <c:pt idx="14450">
                  <c:v>2046.5619999999999</c:v>
                </c:pt>
                <c:pt idx="14451">
                  <c:v>2046.172</c:v>
                </c:pt>
                <c:pt idx="14452">
                  <c:v>2046.953</c:v>
                </c:pt>
                <c:pt idx="14453">
                  <c:v>2045.547</c:v>
                </c:pt>
                <c:pt idx="14454">
                  <c:v>2045.547</c:v>
                </c:pt>
                <c:pt idx="14455">
                  <c:v>2045.1559999999999</c:v>
                </c:pt>
                <c:pt idx="14456">
                  <c:v>2046.172</c:v>
                </c:pt>
                <c:pt idx="14457">
                  <c:v>2045.547</c:v>
                </c:pt>
                <c:pt idx="14458">
                  <c:v>2045.9369999999999</c:v>
                </c:pt>
                <c:pt idx="14459">
                  <c:v>2043.9839999999999</c:v>
                </c:pt>
                <c:pt idx="14460">
                  <c:v>2045.9369999999999</c:v>
                </c:pt>
                <c:pt idx="14461">
                  <c:v>2045</c:v>
                </c:pt>
                <c:pt idx="14462">
                  <c:v>2046.5619999999999</c:v>
                </c:pt>
                <c:pt idx="14463">
                  <c:v>2047.3440000000001</c:v>
                </c:pt>
                <c:pt idx="14464">
                  <c:v>2046.172</c:v>
                </c:pt>
                <c:pt idx="14465">
                  <c:v>2047.1869999999999</c:v>
                </c:pt>
                <c:pt idx="14466">
                  <c:v>2045.7809999999999</c:v>
                </c:pt>
                <c:pt idx="14467">
                  <c:v>2044.7660000000001</c:v>
                </c:pt>
                <c:pt idx="14468">
                  <c:v>2045.547</c:v>
                </c:pt>
                <c:pt idx="14469">
                  <c:v>2044.7660000000001</c:v>
                </c:pt>
                <c:pt idx="14470">
                  <c:v>2046.797</c:v>
                </c:pt>
                <c:pt idx="14471">
                  <c:v>2043.75</c:v>
                </c:pt>
                <c:pt idx="14472">
                  <c:v>2046.953</c:v>
                </c:pt>
                <c:pt idx="14473">
                  <c:v>2045.3910000000001</c:v>
                </c:pt>
                <c:pt idx="14474">
                  <c:v>2044.7660000000001</c:v>
                </c:pt>
                <c:pt idx="14475">
                  <c:v>2041.797</c:v>
                </c:pt>
                <c:pt idx="14476">
                  <c:v>2044.1410000000001</c:v>
                </c:pt>
                <c:pt idx="14477">
                  <c:v>2044.5309999999999</c:v>
                </c:pt>
                <c:pt idx="14478">
                  <c:v>2042.578</c:v>
                </c:pt>
                <c:pt idx="14479">
                  <c:v>2044.5309999999999</c:v>
                </c:pt>
                <c:pt idx="14480">
                  <c:v>2045.7809999999999</c:v>
                </c:pt>
                <c:pt idx="14481">
                  <c:v>2045.9369999999999</c:v>
                </c:pt>
                <c:pt idx="14482">
                  <c:v>2046.953</c:v>
                </c:pt>
                <c:pt idx="14483">
                  <c:v>2045.1559999999999</c:v>
                </c:pt>
                <c:pt idx="14484">
                  <c:v>2045.9369999999999</c:v>
                </c:pt>
                <c:pt idx="14485">
                  <c:v>2044.5309999999999</c:v>
                </c:pt>
                <c:pt idx="14486">
                  <c:v>2047.1869999999999</c:v>
                </c:pt>
                <c:pt idx="14487">
                  <c:v>2048.203</c:v>
                </c:pt>
                <c:pt idx="14488">
                  <c:v>2048.5940000000001</c:v>
                </c:pt>
                <c:pt idx="14489">
                  <c:v>2048.75</c:v>
                </c:pt>
                <c:pt idx="14490">
                  <c:v>2050.1559999999999</c:v>
                </c:pt>
                <c:pt idx="14491">
                  <c:v>2050.9369999999999</c:v>
                </c:pt>
                <c:pt idx="14492">
                  <c:v>2050.1559999999999</c:v>
                </c:pt>
                <c:pt idx="14493">
                  <c:v>2052.9690000000001</c:v>
                </c:pt>
                <c:pt idx="14494">
                  <c:v>2052.1869999999999</c:v>
                </c:pt>
                <c:pt idx="14495">
                  <c:v>2052.1869999999999</c:v>
                </c:pt>
                <c:pt idx="14496">
                  <c:v>2051.797</c:v>
                </c:pt>
                <c:pt idx="14497">
                  <c:v>2054.1410000000001</c:v>
                </c:pt>
                <c:pt idx="14498">
                  <c:v>2054.375</c:v>
                </c:pt>
                <c:pt idx="14499">
                  <c:v>2052.3440000000001</c:v>
                </c:pt>
                <c:pt idx="14500">
                  <c:v>2055.547</c:v>
                </c:pt>
                <c:pt idx="14501">
                  <c:v>2055.1559999999999</c:v>
                </c:pt>
                <c:pt idx="14502">
                  <c:v>2053.5940000000001</c:v>
                </c:pt>
                <c:pt idx="14503">
                  <c:v>2054.375</c:v>
                </c:pt>
                <c:pt idx="14504">
                  <c:v>2057.3440000000001</c:v>
                </c:pt>
                <c:pt idx="14505">
                  <c:v>2054.1410000000001</c:v>
                </c:pt>
                <c:pt idx="14506">
                  <c:v>2054.375</c:v>
                </c:pt>
                <c:pt idx="14507">
                  <c:v>2052.3440000000001</c:v>
                </c:pt>
                <c:pt idx="14508">
                  <c:v>2051.797</c:v>
                </c:pt>
                <c:pt idx="14509">
                  <c:v>2052.7339999999999</c:v>
                </c:pt>
                <c:pt idx="14510">
                  <c:v>2052.7339999999999</c:v>
                </c:pt>
                <c:pt idx="14511">
                  <c:v>2054.7660000000001</c:v>
                </c:pt>
                <c:pt idx="14512">
                  <c:v>2054.7660000000001</c:v>
                </c:pt>
                <c:pt idx="14513">
                  <c:v>2053.3589999999999</c:v>
                </c:pt>
                <c:pt idx="14514">
                  <c:v>2053.3589999999999</c:v>
                </c:pt>
                <c:pt idx="14515">
                  <c:v>2053.9839999999999</c:v>
                </c:pt>
                <c:pt idx="14516">
                  <c:v>2050.9369999999999</c:v>
                </c:pt>
                <c:pt idx="14517">
                  <c:v>2053.5940000000001</c:v>
                </c:pt>
                <c:pt idx="14518">
                  <c:v>2055.7809999999999</c:v>
                </c:pt>
                <c:pt idx="14519">
                  <c:v>2053.5940000000001</c:v>
                </c:pt>
                <c:pt idx="14520">
                  <c:v>2053.9839999999999</c:v>
                </c:pt>
                <c:pt idx="14521">
                  <c:v>2054.1410000000001</c:v>
                </c:pt>
                <c:pt idx="14522">
                  <c:v>2051.953</c:v>
                </c:pt>
                <c:pt idx="14523">
                  <c:v>2051.797</c:v>
                </c:pt>
                <c:pt idx="14524">
                  <c:v>2051.172</c:v>
                </c:pt>
                <c:pt idx="14525">
                  <c:v>2053.5940000000001</c:v>
                </c:pt>
                <c:pt idx="14526">
                  <c:v>2052.578</c:v>
                </c:pt>
                <c:pt idx="14527">
                  <c:v>2050.7809999999999</c:v>
                </c:pt>
                <c:pt idx="14528">
                  <c:v>2052.578</c:v>
                </c:pt>
                <c:pt idx="14529">
                  <c:v>2050.3910000000001</c:v>
                </c:pt>
                <c:pt idx="14530">
                  <c:v>2053.203</c:v>
                </c:pt>
                <c:pt idx="14531">
                  <c:v>2054.1410000000001</c:v>
                </c:pt>
                <c:pt idx="14532">
                  <c:v>2053.9839999999999</c:v>
                </c:pt>
                <c:pt idx="14533">
                  <c:v>2051.5619999999999</c:v>
                </c:pt>
                <c:pt idx="14534">
                  <c:v>2051.797</c:v>
                </c:pt>
                <c:pt idx="14535">
                  <c:v>2052.1869999999999</c:v>
                </c:pt>
                <c:pt idx="14536">
                  <c:v>2052.578</c:v>
                </c:pt>
                <c:pt idx="14537">
                  <c:v>2051.5619999999999</c:v>
                </c:pt>
                <c:pt idx="14538">
                  <c:v>2049.7660000000001</c:v>
                </c:pt>
                <c:pt idx="14539">
                  <c:v>2050.547</c:v>
                </c:pt>
                <c:pt idx="14540">
                  <c:v>2052.9690000000001</c:v>
                </c:pt>
                <c:pt idx="14541">
                  <c:v>2051.5619999999999</c:v>
                </c:pt>
                <c:pt idx="14542">
                  <c:v>2052.9690000000001</c:v>
                </c:pt>
                <c:pt idx="14543">
                  <c:v>2050</c:v>
                </c:pt>
                <c:pt idx="14544">
                  <c:v>2049.375</c:v>
                </c:pt>
                <c:pt idx="14545">
                  <c:v>2050.9369999999999</c:v>
                </c:pt>
                <c:pt idx="14546">
                  <c:v>2051.4059999999999</c:v>
                </c:pt>
                <c:pt idx="14547">
                  <c:v>2051.5619999999999</c:v>
                </c:pt>
                <c:pt idx="14548">
                  <c:v>2053.203</c:v>
                </c:pt>
                <c:pt idx="14549">
                  <c:v>2049.375</c:v>
                </c:pt>
                <c:pt idx="14550">
                  <c:v>2051.797</c:v>
                </c:pt>
                <c:pt idx="14551">
                  <c:v>2048.9839999999999</c:v>
                </c:pt>
                <c:pt idx="14552">
                  <c:v>2050.3910000000001</c:v>
                </c:pt>
                <c:pt idx="14553">
                  <c:v>2050.1559999999999</c:v>
                </c:pt>
                <c:pt idx="14554">
                  <c:v>2051.172</c:v>
                </c:pt>
                <c:pt idx="14555">
                  <c:v>2052.578</c:v>
                </c:pt>
                <c:pt idx="14556">
                  <c:v>2050</c:v>
                </c:pt>
                <c:pt idx="14557">
                  <c:v>2049.375</c:v>
                </c:pt>
                <c:pt idx="14558">
                  <c:v>2049.5309999999999</c:v>
                </c:pt>
                <c:pt idx="14559">
                  <c:v>2049.7660000000001</c:v>
                </c:pt>
                <c:pt idx="14560">
                  <c:v>2053.5940000000001</c:v>
                </c:pt>
                <c:pt idx="14561">
                  <c:v>2052.578</c:v>
                </c:pt>
                <c:pt idx="14562">
                  <c:v>2050.1559999999999</c:v>
                </c:pt>
                <c:pt idx="14563">
                  <c:v>2051.953</c:v>
                </c:pt>
                <c:pt idx="14564">
                  <c:v>2051.797</c:v>
                </c:pt>
                <c:pt idx="14565">
                  <c:v>2051.5619999999999</c:v>
                </c:pt>
                <c:pt idx="14566">
                  <c:v>2052.3440000000001</c:v>
                </c:pt>
                <c:pt idx="14567">
                  <c:v>2050.9369999999999</c:v>
                </c:pt>
                <c:pt idx="14568">
                  <c:v>2052.578</c:v>
                </c:pt>
                <c:pt idx="14569">
                  <c:v>2052.3440000000001</c:v>
                </c:pt>
                <c:pt idx="14570">
                  <c:v>2053.5940000000001</c:v>
                </c:pt>
                <c:pt idx="14571">
                  <c:v>2053.5940000000001</c:v>
                </c:pt>
                <c:pt idx="14572">
                  <c:v>2043.9839999999999</c:v>
                </c:pt>
                <c:pt idx="14573">
                  <c:v>2077.1869999999999</c:v>
                </c:pt>
                <c:pt idx="14574">
                  <c:v>2041.953</c:v>
                </c:pt>
                <c:pt idx="14575">
                  <c:v>2055.9369999999999</c:v>
                </c:pt>
                <c:pt idx="14576">
                  <c:v>2056.4059999999999</c:v>
                </c:pt>
                <c:pt idx="14577">
                  <c:v>2055.547</c:v>
                </c:pt>
                <c:pt idx="14578">
                  <c:v>2057.9690000000001</c:v>
                </c:pt>
                <c:pt idx="14579">
                  <c:v>2052.578</c:v>
                </c:pt>
                <c:pt idx="14580">
                  <c:v>2053.3589999999999</c:v>
                </c:pt>
                <c:pt idx="14581">
                  <c:v>2055</c:v>
                </c:pt>
                <c:pt idx="14582">
                  <c:v>2053.9839999999999</c:v>
                </c:pt>
                <c:pt idx="14583">
                  <c:v>2054.5309999999999</c:v>
                </c:pt>
                <c:pt idx="14584">
                  <c:v>2051.5619999999999</c:v>
                </c:pt>
                <c:pt idx="14585">
                  <c:v>2052.3440000000001</c:v>
                </c:pt>
                <c:pt idx="14586">
                  <c:v>2055.1559999999999</c:v>
                </c:pt>
                <c:pt idx="14587">
                  <c:v>2053.5940000000001</c:v>
                </c:pt>
                <c:pt idx="14588">
                  <c:v>2052.3440000000001</c:v>
                </c:pt>
                <c:pt idx="14589">
                  <c:v>2052.3440000000001</c:v>
                </c:pt>
                <c:pt idx="14590">
                  <c:v>2051.172</c:v>
                </c:pt>
                <c:pt idx="14591">
                  <c:v>2050.7809999999999</c:v>
                </c:pt>
                <c:pt idx="14592">
                  <c:v>2054.1410000000001</c:v>
                </c:pt>
                <c:pt idx="14593">
                  <c:v>2051.4059999999999</c:v>
                </c:pt>
                <c:pt idx="14594">
                  <c:v>2053.3589999999999</c:v>
                </c:pt>
                <c:pt idx="14595">
                  <c:v>2051.953</c:v>
                </c:pt>
                <c:pt idx="14596">
                  <c:v>2051.953</c:v>
                </c:pt>
                <c:pt idx="14597">
                  <c:v>2051.953</c:v>
                </c:pt>
                <c:pt idx="14598">
                  <c:v>2054.7660000000001</c:v>
                </c:pt>
                <c:pt idx="14599">
                  <c:v>2054.7660000000001</c:v>
                </c:pt>
                <c:pt idx="14600">
                  <c:v>2052.9690000000001</c:v>
                </c:pt>
                <c:pt idx="14601">
                  <c:v>2054.7660000000001</c:v>
                </c:pt>
                <c:pt idx="14602">
                  <c:v>2053.3589999999999</c:v>
                </c:pt>
                <c:pt idx="14603">
                  <c:v>2053.3589999999999</c:v>
                </c:pt>
                <c:pt idx="14604">
                  <c:v>2053.75</c:v>
                </c:pt>
                <c:pt idx="14605">
                  <c:v>2054.5309999999999</c:v>
                </c:pt>
                <c:pt idx="14606">
                  <c:v>2050.7809999999999</c:v>
                </c:pt>
                <c:pt idx="14607">
                  <c:v>2052.3440000000001</c:v>
                </c:pt>
                <c:pt idx="14608">
                  <c:v>2054.1410000000001</c:v>
                </c:pt>
                <c:pt idx="14609">
                  <c:v>2052.7339999999999</c:v>
                </c:pt>
                <c:pt idx="14610">
                  <c:v>2052.1869999999999</c:v>
                </c:pt>
                <c:pt idx="14611">
                  <c:v>2053.75</c:v>
                </c:pt>
                <c:pt idx="14612">
                  <c:v>2052.3440000000001</c:v>
                </c:pt>
                <c:pt idx="14613">
                  <c:v>2051.5619999999999</c:v>
                </c:pt>
                <c:pt idx="14614">
                  <c:v>2052.7339999999999</c:v>
                </c:pt>
                <c:pt idx="14615">
                  <c:v>2050.7809999999999</c:v>
                </c:pt>
                <c:pt idx="14616">
                  <c:v>2054.375</c:v>
                </c:pt>
                <c:pt idx="14617">
                  <c:v>2053.203</c:v>
                </c:pt>
                <c:pt idx="14618">
                  <c:v>2051.5619999999999</c:v>
                </c:pt>
                <c:pt idx="14619">
                  <c:v>2053.5940000000001</c:v>
                </c:pt>
                <c:pt idx="14620">
                  <c:v>2050.9369999999999</c:v>
                </c:pt>
                <c:pt idx="14621">
                  <c:v>2052.1869999999999</c:v>
                </c:pt>
                <c:pt idx="14622">
                  <c:v>2052.9690000000001</c:v>
                </c:pt>
                <c:pt idx="14623">
                  <c:v>2051.797</c:v>
                </c:pt>
                <c:pt idx="14624">
                  <c:v>2052.7339999999999</c:v>
                </c:pt>
                <c:pt idx="14625">
                  <c:v>2052.578</c:v>
                </c:pt>
                <c:pt idx="14626">
                  <c:v>2052.7339999999999</c:v>
                </c:pt>
                <c:pt idx="14627">
                  <c:v>2052.578</c:v>
                </c:pt>
                <c:pt idx="14628">
                  <c:v>2051.797</c:v>
                </c:pt>
                <c:pt idx="14629">
                  <c:v>2053.5940000000001</c:v>
                </c:pt>
                <c:pt idx="14630">
                  <c:v>2052.578</c:v>
                </c:pt>
                <c:pt idx="14631">
                  <c:v>2051.5619999999999</c:v>
                </c:pt>
                <c:pt idx="14632">
                  <c:v>2051.953</c:v>
                </c:pt>
                <c:pt idx="14633">
                  <c:v>2050.3910000000001</c:v>
                </c:pt>
                <c:pt idx="14634">
                  <c:v>2051.172</c:v>
                </c:pt>
                <c:pt idx="14635">
                  <c:v>2051.5619999999999</c:v>
                </c:pt>
                <c:pt idx="14636">
                  <c:v>2051.797</c:v>
                </c:pt>
                <c:pt idx="14637">
                  <c:v>2050.3910000000001</c:v>
                </c:pt>
                <c:pt idx="14638">
                  <c:v>2051.5619999999999</c:v>
                </c:pt>
                <c:pt idx="14639">
                  <c:v>2050.1559999999999</c:v>
                </c:pt>
                <c:pt idx="14640">
                  <c:v>2051.4059999999999</c:v>
                </c:pt>
                <c:pt idx="14641">
                  <c:v>2050.1559999999999</c:v>
                </c:pt>
                <c:pt idx="14642">
                  <c:v>2052.7339999999999</c:v>
                </c:pt>
                <c:pt idx="14643">
                  <c:v>2050.9369999999999</c:v>
                </c:pt>
                <c:pt idx="14644">
                  <c:v>2051.953</c:v>
                </c:pt>
                <c:pt idx="14645">
                  <c:v>2052.3440000000001</c:v>
                </c:pt>
                <c:pt idx="14646">
                  <c:v>2050.7809999999999</c:v>
                </c:pt>
                <c:pt idx="14647">
                  <c:v>2049.375</c:v>
                </c:pt>
                <c:pt idx="14648">
                  <c:v>2052.3440000000001</c:v>
                </c:pt>
                <c:pt idx="14649">
                  <c:v>2053.5940000000001</c:v>
                </c:pt>
                <c:pt idx="14650">
                  <c:v>2051.953</c:v>
                </c:pt>
                <c:pt idx="14651">
                  <c:v>2051.4059999999999</c:v>
                </c:pt>
                <c:pt idx="14652">
                  <c:v>2051.172</c:v>
                </c:pt>
                <c:pt idx="14653">
                  <c:v>2052.7339999999999</c:v>
                </c:pt>
                <c:pt idx="14654">
                  <c:v>2050.547</c:v>
                </c:pt>
                <c:pt idx="14655">
                  <c:v>2053.75</c:v>
                </c:pt>
                <c:pt idx="14656">
                  <c:v>2053.75</c:v>
                </c:pt>
                <c:pt idx="14657">
                  <c:v>2052.3440000000001</c:v>
                </c:pt>
                <c:pt idx="14658">
                  <c:v>2052.1869999999999</c:v>
                </c:pt>
                <c:pt idx="14659">
                  <c:v>2051.172</c:v>
                </c:pt>
                <c:pt idx="14660">
                  <c:v>2051.953</c:v>
                </c:pt>
                <c:pt idx="14661">
                  <c:v>2050.9369999999999</c:v>
                </c:pt>
                <c:pt idx="14662">
                  <c:v>2051.797</c:v>
                </c:pt>
                <c:pt idx="14663">
                  <c:v>2052.578</c:v>
                </c:pt>
                <c:pt idx="14664">
                  <c:v>2051.5619999999999</c:v>
                </c:pt>
                <c:pt idx="14665">
                  <c:v>2048.9839999999999</c:v>
                </c:pt>
                <c:pt idx="14666">
                  <c:v>2050.3910000000001</c:v>
                </c:pt>
                <c:pt idx="14667">
                  <c:v>2053.9839999999999</c:v>
                </c:pt>
                <c:pt idx="14668">
                  <c:v>2049.5309999999999</c:v>
                </c:pt>
                <c:pt idx="14669">
                  <c:v>2049.5309999999999</c:v>
                </c:pt>
                <c:pt idx="14670">
                  <c:v>2049.5309999999999</c:v>
                </c:pt>
                <c:pt idx="14671">
                  <c:v>2048.75</c:v>
                </c:pt>
                <c:pt idx="14672">
                  <c:v>2051.172</c:v>
                </c:pt>
                <c:pt idx="14673">
                  <c:v>2049.7660000000001</c:v>
                </c:pt>
                <c:pt idx="14674">
                  <c:v>2050.7809999999999</c:v>
                </c:pt>
                <c:pt idx="14675">
                  <c:v>2051.172</c:v>
                </c:pt>
                <c:pt idx="14676">
                  <c:v>2051.4059999999999</c:v>
                </c:pt>
                <c:pt idx="14677">
                  <c:v>2051.953</c:v>
                </c:pt>
                <c:pt idx="14678">
                  <c:v>2050.1559999999999</c:v>
                </c:pt>
                <c:pt idx="14679">
                  <c:v>2050.1559999999999</c:v>
                </c:pt>
                <c:pt idx="14680">
                  <c:v>2052.1869999999999</c:v>
                </c:pt>
                <c:pt idx="14681">
                  <c:v>2051.5619999999999</c:v>
                </c:pt>
                <c:pt idx="14682">
                  <c:v>2049.375</c:v>
                </c:pt>
                <c:pt idx="14683">
                  <c:v>2049.7660000000001</c:v>
                </c:pt>
                <c:pt idx="14684">
                  <c:v>2049.7660000000001</c:v>
                </c:pt>
                <c:pt idx="14685">
                  <c:v>2048.3589999999999</c:v>
                </c:pt>
                <c:pt idx="14686">
                  <c:v>2050</c:v>
                </c:pt>
                <c:pt idx="14687">
                  <c:v>2050.1559999999999</c:v>
                </c:pt>
                <c:pt idx="14688">
                  <c:v>2050.547</c:v>
                </c:pt>
                <c:pt idx="14689">
                  <c:v>2050</c:v>
                </c:pt>
                <c:pt idx="14690">
                  <c:v>2049.5309999999999</c:v>
                </c:pt>
                <c:pt idx="14691">
                  <c:v>2050.547</c:v>
                </c:pt>
                <c:pt idx="14692">
                  <c:v>2051.797</c:v>
                </c:pt>
                <c:pt idx="14693">
                  <c:v>2052.3440000000001</c:v>
                </c:pt>
                <c:pt idx="14694">
                  <c:v>2051.172</c:v>
                </c:pt>
                <c:pt idx="14695">
                  <c:v>2050</c:v>
                </c:pt>
                <c:pt idx="14696">
                  <c:v>2047.9690000000001</c:v>
                </c:pt>
                <c:pt idx="14697">
                  <c:v>2050.7809999999999</c:v>
                </c:pt>
                <c:pt idx="14698">
                  <c:v>2050.3910000000001</c:v>
                </c:pt>
                <c:pt idx="14699">
                  <c:v>2051.172</c:v>
                </c:pt>
                <c:pt idx="14700">
                  <c:v>2049.5309999999999</c:v>
                </c:pt>
                <c:pt idx="14701">
                  <c:v>2048.75</c:v>
                </c:pt>
                <c:pt idx="14702">
                  <c:v>2047.578</c:v>
                </c:pt>
                <c:pt idx="14703">
                  <c:v>2050.547</c:v>
                </c:pt>
                <c:pt idx="14704">
                  <c:v>2051.5619999999999</c:v>
                </c:pt>
                <c:pt idx="14705">
                  <c:v>2048.3589999999999</c:v>
                </c:pt>
                <c:pt idx="14706">
                  <c:v>2048.75</c:v>
                </c:pt>
                <c:pt idx="14707">
                  <c:v>2050</c:v>
                </c:pt>
                <c:pt idx="14708">
                  <c:v>2050.7809999999999</c:v>
                </c:pt>
                <c:pt idx="14709">
                  <c:v>2050.547</c:v>
                </c:pt>
                <c:pt idx="14710">
                  <c:v>2048.9839999999999</c:v>
                </c:pt>
                <c:pt idx="14711">
                  <c:v>2049.5309999999999</c:v>
                </c:pt>
                <c:pt idx="14712">
                  <c:v>2051.797</c:v>
                </c:pt>
                <c:pt idx="14713">
                  <c:v>2050.7809999999999</c:v>
                </c:pt>
                <c:pt idx="14714">
                  <c:v>2050.9369999999999</c:v>
                </c:pt>
                <c:pt idx="14715">
                  <c:v>2049.1410000000001</c:v>
                </c:pt>
                <c:pt idx="14716">
                  <c:v>2050.1559999999999</c:v>
                </c:pt>
                <c:pt idx="14717">
                  <c:v>2051.4059999999999</c:v>
                </c:pt>
                <c:pt idx="14718">
                  <c:v>2050.7809999999999</c:v>
                </c:pt>
                <c:pt idx="14719">
                  <c:v>2051.5619999999999</c:v>
                </c:pt>
                <c:pt idx="14720">
                  <c:v>2050.547</c:v>
                </c:pt>
                <c:pt idx="14721">
                  <c:v>2051.4059999999999</c:v>
                </c:pt>
                <c:pt idx="14722">
                  <c:v>2051.797</c:v>
                </c:pt>
                <c:pt idx="14723">
                  <c:v>2048.9839999999999</c:v>
                </c:pt>
                <c:pt idx="14724">
                  <c:v>2049.5309999999999</c:v>
                </c:pt>
                <c:pt idx="14725">
                  <c:v>2051.172</c:v>
                </c:pt>
                <c:pt idx="14726">
                  <c:v>2050.1559999999999</c:v>
                </c:pt>
                <c:pt idx="14727">
                  <c:v>2050</c:v>
                </c:pt>
                <c:pt idx="14728">
                  <c:v>2050.547</c:v>
                </c:pt>
                <c:pt idx="14729">
                  <c:v>2047.578</c:v>
                </c:pt>
                <c:pt idx="14730">
                  <c:v>2048.9839999999999</c:v>
                </c:pt>
                <c:pt idx="14731">
                  <c:v>2050.1559999999999</c:v>
                </c:pt>
                <c:pt idx="14732">
                  <c:v>2049.375</c:v>
                </c:pt>
                <c:pt idx="14733">
                  <c:v>2049.1410000000001</c:v>
                </c:pt>
                <c:pt idx="14734">
                  <c:v>2048.5940000000001</c:v>
                </c:pt>
                <c:pt idx="14735">
                  <c:v>2048.203</c:v>
                </c:pt>
                <c:pt idx="14736">
                  <c:v>2050.3910000000001</c:v>
                </c:pt>
                <c:pt idx="14737">
                  <c:v>2049.1410000000001</c:v>
                </c:pt>
                <c:pt idx="14738">
                  <c:v>2048.203</c:v>
                </c:pt>
                <c:pt idx="14739">
                  <c:v>2051.5619999999999</c:v>
                </c:pt>
                <c:pt idx="14740">
                  <c:v>2050.7809999999999</c:v>
                </c:pt>
                <c:pt idx="14741">
                  <c:v>2047.9690000000001</c:v>
                </c:pt>
                <c:pt idx="14742">
                  <c:v>2047.578</c:v>
                </c:pt>
                <c:pt idx="14743">
                  <c:v>2048.9839999999999</c:v>
                </c:pt>
                <c:pt idx="14744">
                  <c:v>2048.9839999999999</c:v>
                </c:pt>
                <c:pt idx="14745">
                  <c:v>2047.9690000000001</c:v>
                </c:pt>
                <c:pt idx="14746">
                  <c:v>2048.5940000000001</c:v>
                </c:pt>
                <c:pt idx="14747">
                  <c:v>2047.578</c:v>
                </c:pt>
                <c:pt idx="14748">
                  <c:v>2049.375</c:v>
                </c:pt>
                <c:pt idx="14749">
                  <c:v>2045.1559999999999</c:v>
                </c:pt>
                <c:pt idx="14750">
                  <c:v>2047.3440000000001</c:v>
                </c:pt>
                <c:pt idx="14751">
                  <c:v>2050</c:v>
                </c:pt>
                <c:pt idx="14752">
                  <c:v>2050.1559999999999</c:v>
                </c:pt>
                <c:pt idx="14753">
                  <c:v>2047.7339999999999</c:v>
                </c:pt>
                <c:pt idx="14754">
                  <c:v>2049.1410000000001</c:v>
                </c:pt>
                <c:pt idx="14755">
                  <c:v>2046.172</c:v>
                </c:pt>
                <c:pt idx="14756">
                  <c:v>2049.375</c:v>
                </c:pt>
                <c:pt idx="14757">
                  <c:v>2049.5309999999999</c:v>
                </c:pt>
                <c:pt idx="14758">
                  <c:v>2047.3440000000001</c:v>
                </c:pt>
                <c:pt idx="14759">
                  <c:v>2046.797</c:v>
                </c:pt>
                <c:pt idx="14760">
                  <c:v>2046.172</c:v>
                </c:pt>
                <c:pt idx="14761">
                  <c:v>2049.1410000000001</c:v>
                </c:pt>
                <c:pt idx="14762">
                  <c:v>2047.7339999999999</c:v>
                </c:pt>
                <c:pt idx="14763">
                  <c:v>2048.203</c:v>
                </c:pt>
                <c:pt idx="14764">
                  <c:v>2046.797</c:v>
                </c:pt>
                <c:pt idx="14765">
                  <c:v>2048.75</c:v>
                </c:pt>
                <c:pt idx="14766">
                  <c:v>2047.9690000000001</c:v>
                </c:pt>
                <c:pt idx="14767">
                  <c:v>2045.3910000000001</c:v>
                </c:pt>
                <c:pt idx="14768">
                  <c:v>2047.3440000000001</c:v>
                </c:pt>
                <c:pt idx="14769">
                  <c:v>2047.578</c:v>
                </c:pt>
                <c:pt idx="14770">
                  <c:v>2045.9369999999999</c:v>
                </c:pt>
                <c:pt idx="14771">
                  <c:v>2047.7339999999999</c:v>
                </c:pt>
                <c:pt idx="14772">
                  <c:v>2047.1869999999999</c:v>
                </c:pt>
                <c:pt idx="14773">
                  <c:v>2046.172</c:v>
                </c:pt>
                <c:pt idx="14774">
                  <c:v>2047.7339999999999</c:v>
                </c:pt>
                <c:pt idx="14775">
                  <c:v>2045.1559999999999</c:v>
                </c:pt>
                <c:pt idx="14776">
                  <c:v>2045.547</c:v>
                </c:pt>
                <c:pt idx="14777">
                  <c:v>2048.9839999999999</c:v>
                </c:pt>
                <c:pt idx="14778">
                  <c:v>2047.9690000000001</c:v>
                </c:pt>
                <c:pt idx="14779">
                  <c:v>2048.9839999999999</c:v>
                </c:pt>
                <c:pt idx="14780">
                  <c:v>2048.5940000000001</c:v>
                </c:pt>
                <c:pt idx="14781">
                  <c:v>2046.797</c:v>
                </c:pt>
                <c:pt idx="14782">
                  <c:v>2047.3440000000001</c:v>
                </c:pt>
                <c:pt idx="14783">
                  <c:v>2045.7809999999999</c:v>
                </c:pt>
                <c:pt idx="14784">
                  <c:v>2048.203</c:v>
                </c:pt>
                <c:pt idx="14785">
                  <c:v>2046.5619999999999</c:v>
                </c:pt>
                <c:pt idx="14786">
                  <c:v>2045.3910000000001</c:v>
                </c:pt>
                <c:pt idx="14787">
                  <c:v>2048.9839999999999</c:v>
                </c:pt>
                <c:pt idx="14788">
                  <c:v>2047.9690000000001</c:v>
                </c:pt>
                <c:pt idx="14789">
                  <c:v>2048.3589999999999</c:v>
                </c:pt>
                <c:pt idx="14790">
                  <c:v>2046.797</c:v>
                </c:pt>
                <c:pt idx="14791">
                  <c:v>2047.7339999999999</c:v>
                </c:pt>
                <c:pt idx="14792">
                  <c:v>2047.578</c:v>
                </c:pt>
                <c:pt idx="14793">
                  <c:v>2051.172</c:v>
                </c:pt>
                <c:pt idx="14794">
                  <c:v>2050</c:v>
                </c:pt>
                <c:pt idx="14795">
                  <c:v>2048.9839999999999</c:v>
                </c:pt>
                <c:pt idx="14796">
                  <c:v>2048.3589999999999</c:v>
                </c:pt>
                <c:pt idx="14797">
                  <c:v>2049.5309999999999</c:v>
                </c:pt>
                <c:pt idx="14798">
                  <c:v>2047.9690000000001</c:v>
                </c:pt>
                <c:pt idx="14799">
                  <c:v>2047.3440000000001</c:v>
                </c:pt>
                <c:pt idx="14800">
                  <c:v>2049.375</c:v>
                </c:pt>
                <c:pt idx="14801">
                  <c:v>2047.1869999999999</c:v>
                </c:pt>
                <c:pt idx="14802">
                  <c:v>2047.9690000000001</c:v>
                </c:pt>
                <c:pt idx="14803">
                  <c:v>2050.7809999999999</c:v>
                </c:pt>
                <c:pt idx="14804">
                  <c:v>2047.578</c:v>
                </c:pt>
                <c:pt idx="14805">
                  <c:v>2048.203</c:v>
                </c:pt>
                <c:pt idx="14806">
                  <c:v>2047.9690000000001</c:v>
                </c:pt>
                <c:pt idx="14807">
                  <c:v>2051.172</c:v>
                </c:pt>
                <c:pt idx="14808">
                  <c:v>2048.9839999999999</c:v>
                </c:pt>
                <c:pt idx="14809">
                  <c:v>2049.7660000000001</c:v>
                </c:pt>
                <c:pt idx="14810">
                  <c:v>2046.953</c:v>
                </c:pt>
                <c:pt idx="14811">
                  <c:v>2046.4059999999999</c:v>
                </c:pt>
                <c:pt idx="14812">
                  <c:v>2046.953</c:v>
                </c:pt>
                <c:pt idx="14813">
                  <c:v>2047.1869999999999</c:v>
                </c:pt>
                <c:pt idx="14814">
                  <c:v>2047.7339999999999</c:v>
                </c:pt>
                <c:pt idx="14815">
                  <c:v>2048.5940000000001</c:v>
                </c:pt>
                <c:pt idx="14816">
                  <c:v>2047.1869999999999</c:v>
                </c:pt>
                <c:pt idx="14817">
                  <c:v>2047.578</c:v>
                </c:pt>
                <c:pt idx="14818">
                  <c:v>2050.547</c:v>
                </c:pt>
                <c:pt idx="14819">
                  <c:v>2048.3589999999999</c:v>
                </c:pt>
                <c:pt idx="14820">
                  <c:v>2050.1559999999999</c:v>
                </c:pt>
                <c:pt idx="14821">
                  <c:v>2046.172</c:v>
                </c:pt>
                <c:pt idx="14822">
                  <c:v>2047.1869999999999</c:v>
                </c:pt>
                <c:pt idx="14823">
                  <c:v>2048.3589999999999</c:v>
                </c:pt>
                <c:pt idx="14824">
                  <c:v>2047.9690000000001</c:v>
                </c:pt>
                <c:pt idx="14825">
                  <c:v>2048.203</c:v>
                </c:pt>
                <c:pt idx="14826">
                  <c:v>2048.3589999999999</c:v>
                </c:pt>
                <c:pt idx="14827">
                  <c:v>2048.75</c:v>
                </c:pt>
                <c:pt idx="14828">
                  <c:v>2047.1869999999999</c:v>
                </c:pt>
                <c:pt idx="14829">
                  <c:v>2047.578</c:v>
                </c:pt>
                <c:pt idx="14830">
                  <c:v>2045.9369999999999</c:v>
                </c:pt>
                <c:pt idx="14831">
                  <c:v>2047.3440000000001</c:v>
                </c:pt>
                <c:pt idx="14832">
                  <c:v>2046.172</c:v>
                </c:pt>
                <c:pt idx="14833">
                  <c:v>2046.4059999999999</c:v>
                </c:pt>
                <c:pt idx="14834">
                  <c:v>2047.3440000000001</c:v>
                </c:pt>
                <c:pt idx="14835">
                  <c:v>2048.75</c:v>
                </c:pt>
                <c:pt idx="14836">
                  <c:v>2045.7809999999999</c:v>
                </c:pt>
                <c:pt idx="14837">
                  <c:v>2046.172</c:v>
                </c:pt>
                <c:pt idx="14838">
                  <c:v>2044.7660000000001</c:v>
                </c:pt>
                <c:pt idx="14839">
                  <c:v>2045.3910000000001</c:v>
                </c:pt>
                <c:pt idx="14840">
                  <c:v>2043.9839999999999</c:v>
                </c:pt>
                <c:pt idx="14841">
                  <c:v>2045.547</c:v>
                </c:pt>
                <c:pt idx="14842">
                  <c:v>2046.953</c:v>
                </c:pt>
                <c:pt idx="14843">
                  <c:v>2044.375</c:v>
                </c:pt>
                <c:pt idx="14844">
                  <c:v>2045.3910000000001</c:v>
                </c:pt>
                <c:pt idx="14845">
                  <c:v>2046.4059999999999</c:v>
                </c:pt>
                <c:pt idx="14846">
                  <c:v>2045</c:v>
                </c:pt>
                <c:pt idx="14847">
                  <c:v>2047.578</c:v>
                </c:pt>
                <c:pt idx="14848">
                  <c:v>2043.9839999999999</c:v>
                </c:pt>
                <c:pt idx="14849">
                  <c:v>2044.1410000000001</c:v>
                </c:pt>
                <c:pt idx="14850">
                  <c:v>2046.172</c:v>
                </c:pt>
                <c:pt idx="14851">
                  <c:v>2045.9369999999999</c:v>
                </c:pt>
                <c:pt idx="14852">
                  <c:v>2044.375</c:v>
                </c:pt>
                <c:pt idx="14853">
                  <c:v>2043.75</c:v>
                </c:pt>
                <c:pt idx="14854">
                  <c:v>2045.7809999999999</c:v>
                </c:pt>
                <c:pt idx="14855">
                  <c:v>2046.172</c:v>
                </c:pt>
                <c:pt idx="14856">
                  <c:v>2045</c:v>
                </c:pt>
                <c:pt idx="14857">
                  <c:v>2045.7809999999999</c:v>
                </c:pt>
                <c:pt idx="14858">
                  <c:v>2044.5309999999999</c:v>
                </c:pt>
                <c:pt idx="14859">
                  <c:v>2042.7339999999999</c:v>
                </c:pt>
                <c:pt idx="14860">
                  <c:v>2043.5940000000001</c:v>
                </c:pt>
                <c:pt idx="14861">
                  <c:v>2042.3440000000001</c:v>
                </c:pt>
                <c:pt idx="14862">
                  <c:v>2045</c:v>
                </c:pt>
                <c:pt idx="14863">
                  <c:v>2044.5309999999999</c:v>
                </c:pt>
                <c:pt idx="14864">
                  <c:v>2045.1559999999999</c:v>
                </c:pt>
                <c:pt idx="14865">
                  <c:v>2044.1410000000001</c:v>
                </c:pt>
                <c:pt idx="14866">
                  <c:v>2042.9690000000001</c:v>
                </c:pt>
                <c:pt idx="14867">
                  <c:v>2041.953</c:v>
                </c:pt>
                <c:pt idx="14868">
                  <c:v>2044.1410000000001</c:v>
                </c:pt>
                <c:pt idx="14869">
                  <c:v>2043.3589999999999</c:v>
                </c:pt>
                <c:pt idx="14870">
                  <c:v>2043.203</c:v>
                </c:pt>
                <c:pt idx="14871">
                  <c:v>2045.547</c:v>
                </c:pt>
                <c:pt idx="14872">
                  <c:v>2043.203</c:v>
                </c:pt>
                <c:pt idx="14873">
                  <c:v>2043.9839999999999</c:v>
                </c:pt>
                <c:pt idx="14874">
                  <c:v>2044.1410000000001</c:v>
                </c:pt>
                <c:pt idx="14875">
                  <c:v>2044.5309999999999</c:v>
                </c:pt>
                <c:pt idx="14876">
                  <c:v>2043.9839999999999</c:v>
                </c:pt>
                <c:pt idx="14877">
                  <c:v>2044.375</c:v>
                </c:pt>
                <c:pt idx="14878">
                  <c:v>2042.3440000000001</c:v>
                </c:pt>
                <c:pt idx="14879">
                  <c:v>2044.375</c:v>
                </c:pt>
                <c:pt idx="14880">
                  <c:v>2042.7339999999999</c:v>
                </c:pt>
                <c:pt idx="14881">
                  <c:v>2044.1410000000001</c:v>
                </c:pt>
                <c:pt idx="14882">
                  <c:v>2045.7809999999999</c:v>
                </c:pt>
                <c:pt idx="14883">
                  <c:v>2047.7339999999999</c:v>
                </c:pt>
                <c:pt idx="14884">
                  <c:v>2047.1869999999999</c:v>
                </c:pt>
                <c:pt idx="14885">
                  <c:v>2053.75</c:v>
                </c:pt>
                <c:pt idx="14886">
                  <c:v>2048.9839999999999</c:v>
                </c:pt>
                <c:pt idx="14887">
                  <c:v>2042.578</c:v>
                </c:pt>
                <c:pt idx="14888">
                  <c:v>2048.203</c:v>
                </c:pt>
                <c:pt idx="14889">
                  <c:v>2044.5309999999999</c:v>
                </c:pt>
                <c:pt idx="14890">
                  <c:v>2049.7660000000001</c:v>
                </c:pt>
                <c:pt idx="14891">
                  <c:v>2045</c:v>
                </c:pt>
                <c:pt idx="14892">
                  <c:v>2045.1559999999999</c:v>
                </c:pt>
                <c:pt idx="14893">
                  <c:v>2043.9839999999999</c:v>
                </c:pt>
                <c:pt idx="14894">
                  <c:v>2044.375</c:v>
                </c:pt>
                <c:pt idx="14895">
                  <c:v>2042.7339999999999</c:v>
                </c:pt>
                <c:pt idx="14896">
                  <c:v>2044.7660000000001</c:v>
                </c:pt>
                <c:pt idx="14897">
                  <c:v>2044.1410000000001</c:v>
                </c:pt>
                <c:pt idx="14898">
                  <c:v>2046.172</c:v>
                </c:pt>
                <c:pt idx="14899">
                  <c:v>2046.172</c:v>
                </c:pt>
                <c:pt idx="14900">
                  <c:v>2043.9839999999999</c:v>
                </c:pt>
                <c:pt idx="14901">
                  <c:v>2044.375</c:v>
                </c:pt>
                <c:pt idx="14902">
                  <c:v>2044.7660000000001</c:v>
                </c:pt>
                <c:pt idx="14903">
                  <c:v>2042.7339999999999</c:v>
                </c:pt>
                <c:pt idx="14904">
                  <c:v>2045.3910000000001</c:v>
                </c:pt>
                <c:pt idx="14905">
                  <c:v>2044.5309999999999</c:v>
                </c:pt>
                <c:pt idx="14906">
                  <c:v>2042.7339999999999</c:v>
                </c:pt>
                <c:pt idx="14907">
                  <c:v>2046.172</c:v>
                </c:pt>
                <c:pt idx="14908">
                  <c:v>2043.75</c:v>
                </c:pt>
                <c:pt idx="14909">
                  <c:v>2045</c:v>
                </c:pt>
                <c:pt idx="14910">
                  <c:v>2043.5940000000001</c:v>
                </c:pt>
                <c:pt idx="14911">
                  <c:v>2047.9690000000001</c:v>
                </c:pt>
                <c:pt idx="14912">
                  <c:v>2045.547</c:v>
                </c:pt>
                <c:pt idx="14913">
                  <c:v>2044.5309999999999</c:v>
                </c:pt>
                <c:pt idx="14914">
                  <c:v>2044.7660000000001</c:v>
                </c:pt>
                <c:pt idx="14915">
                  <c:v>2042.3440000000001</c:v>
                </c:pt>
                <c:pt idx="14916">
                  <c:v>2044.7660000000001</c:v>
                </c:pt>
                <c:pt idx="14917">
                  <c:v>2043.5940000000001</c:v>
                </c:pt>
                <c:pt idx="14918">
                  <c:v>2043.9839999999999</c:v>
                </c:pt>
                <c:pt idx="14919">
                  <c:v>2045.3910000000001</c:v>
                </c:pt>
                <c:pt idx="14920">
                  <c:v>2043.203</c:v>
                </c:pt>
                <c:pt idx="14921">
                  <c:v>2043.203</c:v>
                </c:pt>
                <c:pt idx="14922">
                  <c:v>2047.9690000000001</c:v>
                </c:pt>
                <c:pt idx="14923">
                  <c:v>2046.5619999999999</c:v>
                </c:pt>
                <c:pt idx="14924">
                  <c:v>2043.75</c:v>
                </c:pt>
                <c:pt idx="14925">
                  <c:v>2045.7809999999999</c:v>
                </c:pt>
                <c:pt idx="14926">
                  <c:v>2045.7809999999999</c:v>
                </c:pt>
                <c:pt idx="14927">
                  <c:v>2045</c:v>
                </c:pt>
                <c:pt idx="14928">
                  <c:v>2042.578</c:v>
                </c:pt>
                <c:pt idx="14929">
                  <c:v>2044.5309999999999</c:v>
                </c:pt>
                <c:pt idx="14930">
                  <c:v>2046.172</c:v>
                </c:pt>
                <c:pt idx="14931">
                  <c:v>2044.375</c:v>
                </c:pt>
                <c:pt idx="14932">
                  <c:v>2042.578</c:v>
                </c:pt>
                <c:pt idx="14933">
                  <c:v>2044.5309999999999</c:v>
                </c:pt>
                <c:pt idx="14934">
                  <c:v>2041.953</c:v>
                </c:pt>
                <c:pt idx="14935">
                  <c:v>2043.75</c:v>
                </c:pt>
                <c:pt idx="14936">
                  <c:v>2044.5309999999999</c:v>
                </c:pt>
                <c:pt idx="14937">
                  <c:v>2045.547</c:v>
                </c:pt>
                <c:pt idx="14938">
                  <c:v>2045.547</c:v>
                </c:pt>
                <c:pt idx="14939">
                  <c:v>2043.75</c:v>
                </c:pt>
                <c:pt idx="14940">
                  <c:v>2045.547</c:v>
                </c:pt>
                <c:pt idx="14941">
                  <c:v>2045.1559999999999</c:v>
                </c:pt>
                <c:pt idx="14942">
                  <c:v>2045.3910000000001</c:v>
                </c:pt>
                <c:pt idx="14943">
                  <c:v>2043.9839999999999</c:v>
                </c:pt>
                <c:pt idx="14944">
                  <c:v>2044.5309999999999</c:v>
                </c:pt>
                <c:pt idx="14945">
                  <c:v>2045.3910000000001</c:v>
                </c:pt>
                <c:pt idx="14946">
                  <c:v>2046.4059999999999</c:v>
                </c:pt>
                <c:pt idx="14947">
                  <c:v>2043.9839999999999</c:v>
                </c:pt>
                <c:pt idx="14948">
                  <c:v>2044.375</c:v>
                </c:pt>
                <c:pt idx="14949">
                  <c:v>2046.5619999999999</c:v>
                </c:pt>
                <c:pt idx="14950">
                  <c:v>2046.172</c:v>
                </c:pt>
                <c:pt idx="14951">
                  <c:v>2042.1869999999999</c:v>
                </c:pt>
                <c:pt idx="14952">
                  <c:v>2044.375</c:v>
                </c:pt>
                <c:pt idx="14953">
                  <c:v>2044.375</c:v>
                </c:pt>
                <c:pt idx="14954">
                  <c:v>2046.5619999999999</c:v>
                </c:pt>
                <c:pt idx="14955">
                  <c:v>2045.547</c:v>
                </c:pt>
                <c:pt idx="14956">
                  <c:v>2045.547</c:v>
                </c:pt>
                <c:pt idx="14957">
                  <c:v>2042.3440000000001</c:v>
                </c:pt>
                <c:pt idx="14958">
                  <c:v>2043.75</c:v>
                </c:pt>
                <c:pt idx="14959">
                  <c:v>2045.9369999999999</c:v>
                </c:pt>
                <c:pt idx="14960">
                  <c:v>2045.7809999999999</c:v>
                </c:pt>
                <c:pt idx="14961">
                  <c:v>2043.75</c:v>
                </c:pt>
                <c:pt idx="14962">
                  <c:v>2045</c:v>
                </c:pt>
                <c:pt idx="14963">
                  <c:v>2046.5619999999999</c:v>
                </c:pt>
                <c:pt idx="14964">
                  <c:v>2045.7809999999999</c:v>
                </c:pt>
                <c:pt idx="14965">
                  <c:v>2045</c:v>
                </c:pt>
                <c:pt idx="14966">
                  <c:v>2047.578</c:v>
                </c:pt>
                <c:pt idx="14967">
                  <c:v>2045.547</c:v>
                </c:pt>
                <c:pt idx="14968">
                  <c:v>2045.547</c:v>
                </c:pt>
                <c:pt idx="14969">
                  <c:v>2045.1559999999999</c:v>
                </c:pt>
                <c:pt idx="14970">
                  <c:v>2048.5940000000001</c:v>
                </c:pt>
                <c:pt idx="14971">
                  <c:v>2043.75</c:v>
                </c:pt>
                <c:pt idx="14972">
                  <c:v>2045.9369999999999</c:v>
                </c:pt>
                <c:pt idx="14973">
                  <c:v>2044.1410000000001</c:v>
                </c:pt>
                <c:pt idx="14974">
                  <c:v>2043.5940000000001</c:v>
                </c:pt>
                <c:pt idx="14975">
                  <c:v>2044.375</c:v>
                </c:pt>
                <c:pt idx="14976">
                  <c:v>2043.203</c:v>
                </c:pt>
                <c:pt idx="14977">
                  <c:v>2044.375</c:v>
                </c:pt>
                <c:pt idx="14978">
                  <c:v>2045.9369999999999</c:v>
                </c:pt>
                <c:pt idx="14979">
                  <c:v>2044.375</c:v>
                </c:pt>
                <c:pt idx="14980">
                  <c:v>2044.7660000000001</c:v>
                </c:pt>
                <c:pt idx="14981">
                  <c:v>2044.375</c:v>
                </c:pt>
                <c:pt idx="14982">
                  <c:v>2043.203</c:v>
                </c:pt>
                <c:pt idx="14983">
                  <c:v>2043.3589999999999</c:v>
                </c:pt>
                <c:pt idx="14984">
                  <c:v>2045</c:v>
                </c:pt>
                <c:pt idx="14985">
                  <c:v>2044.1410000000001</c:v>
                </c:pt>
                <c:pt idx="14986">
                  <c:v>2045.1559999999999</c:v>
                </c:pt>
                <c:pt idx="14987">
                  <c:v>2044.375</c:v>
                </c:pt>
                <c:pt idx="14988">
                  <c:v>2043.9839999999999</c:v>
                </c:pt>
                <c:pt idx="14989">
                  <c:v>2044.375</c:v>
                </c:pt>
                <c:pt idx="14990">
                  <c:v>2042.7339999999999</c:v>
                </c:pt>
                <c:pt idx="14991">
                  <c:v>2042.9690000000001</c:v>
                </c:pt>
                <c:pt idx="14992">
                  <c:v>2046.5619999999999</c:v>
                </c:pt>
                <c:pt idx="14993">
                  <c:v>2042.578</c:v>
                </c:pt>
                <c:pt idx="14994">
                  <c:v>2042.7339999999999</c:v>
                </c:pt>
                <c:pt idx="14995">
                  <c:v>2043.9839999999999</c:v>
                </c:pt>
                <c:pt idx="14996">
                  <c:v>2043.3589999999999</c:v>
                </c:pt>
                <c:pt idx="14997">
                  <c:v>2045.547</c:v>
                </c:pt>
                <c:pt idx="14998">
                  <c:v>2043.75</c:v>
                </c:pt>
                <c:pt idx="14999">
                  <c:v>2043.3589999999999</c:v>
                </c:pt>
                <c:pt idx="15000">
                  <c:v>2043.9839999999999</c:v>
                </c:pt>
                <c:pt idx="15001">
                  <c:v>2043.3589999999999</c:v>
                </c:pt>
                <c:pt idx="15002">
                  <c:v>2042.578</c:v>
                </c:pt>
                <c:pt idx="15003">
                  <c:v>2042.9690000000001</c:v>
                </c:pt>
                <c:pt idx="15004">
                  <c:v>2042.7339999999999</c:v>
                </c:pt>
                <c:pt idx="15005">
                  <c:v>2043.5940000000001</c:v>
                </c:pt>
                <c:pt idx="15006">
                  <c:v>2044.5309999999999</c:v>
                </c:pt>
                <c:pt idx="15007">
                  <c:v>2040.9369999999999</c:v>
                </c:pt>
                <c:pt idx="15008">
                  <c:v>2044.5309999999999</c:v>
                </c:pt>
                <c:pt idx="15009">
                  <c:v>2044.1410000000001</c:v>
                </c:pt>
                <c:pt idx="15010">
                  <c:v>2043.5940000000001</c:v>
                </c:pt>
                <c:pt idx="15011">
                  <c:v>2042.3440000000001</c:v>
                </c:pt>
                <c:pt idx="15012">
                  <c:v>2043.203</c:v>
                </c:pt>
                <c:pt idx="15013">
                  <c:v>2044.5309999999999</c:v>
                </c:pt>
                <c:pt idx="15014">
                  <c:v>2042.578</c:v>
                </c:pt>
                <c:pt idx="15015">
                  <c:v>2044.375</c:v>
                </c:pt>
                <c:pt idx="15016">
                  <c:v>2043.75</c:v>
                </c:pt>
                <c:pt idx="15017">
                  <c:v>2043.75</c:v>
                </c:pt>
                <c:pt idx="15018">
                  <c:v>2042.9690000000001</c:v>
                </c:pt>
                <c:pt idx="15019">
                  <c:v>2042.9690000000001</c:v>
                </c:pt>
                <c:pt idx="15020">
                  <c:v>2043.75</c:v>
                </c:pt>
                <c:pt idx="15021">
                  <c:v>2045</c:v>
                </c:pt>
                <c:pt idx="15022">
                  <c:v>2043.5940000000001</c:v>
                </c:pt>
                <c:pt idx="15023">
                  <c:v>2042.7339999999999</c:v>
                </c:pt>
                <c:pt idx="15024">
                  <c:v>2045.547</c:v>
                </c:pt>
                <c:pt idx="15025">
                  <c:v>2043.75</c:v>
                </c:pt>
                <c:pt idx="15026">
                  <c:v>2044.1410000000001</c:v>
                </c:pt>
                <c:pt idx="15027">
                  <c:v>2043.75</c:v>
                </c:pt>
                <c:pt idx="15028">
                  <c:v>2045.547</c:v>
                </c:pt>
                <c:pt idx="15029">
                  <c:v>2044.5309999999999</c:v>
                </c:pt>
                <c:pt idx="15030">
                  <c:v>2045</c:v>
                </c:pt>
                <c:pt idx="15031">
                  <c:v>2045.3910000000001</c:v>
                </c:pt>
                <c:pt idx="15032">
                  <c:v>2046.4059999999999</c:v>
                </c:pt>
                <c:pt idx="15033">
                  <c:v>2044.5309999999999</c:v>
                </c:pt>
                <c:pt idx="15034">
                  <c:v>2046.172</c:v>
                </c:pt>
                <c:pt idx="15035">
                  <c:v>2042.9690000000001</c:v>
                </c:pt>
                <c:pt idx="15036">
                  <c:v>2044.5309999999999</c:v>
                </c:pt>
                <c:pt idx="15037">
                  <c:v>2044.7660000000001</c:v>
                </c:pt>
                <c:pt idx="15038">
                  <c:v>2046.172</c:v>
                </c:pt>
                <c:pt idx="15039">
                  <c:v>2045</c:v>
                </c:pt>
                <c:pt idx="15040">
                  <c:v>2047.1869999999999</c:v>
                </c:pt>
                <c:pt idx="15041">
                  <c:v>2045.9369999999999</c:v>
                </c:pt>
                <c:pt idx="15042">
                  <c:v>2042.7339999999999</c:v>
                </c:pt>
                <c:pt idx="15043">
                  <c:v>2047.1869999999999</c:v>
                </c:pt>
                <c:pt idx="15044">
                  <c:v>2044.5309999999999</c:v>
                </c:pt>
                <c:pt idx="15045">
                  <c:v>2042.7339999999999</c:v>
                </c:pt>
                <c:pt idx="15046">
                  <c:v>2043.5940000000001</c:v>
                </c:pt>
                <c:pt idx="15047">
                  <c:v>2043.5940000000001</c:v>
                </c:pt>
                <c:pt idx="15048">
                  <c:v>2043.75</c:v>
                </c:pt>
                <c:pt idx="15049">
                  <c:v>2043.75</c:v>
                </c:pt>
                <c:pt idx="15050">
                  <c:v>2045.7809999999999</c:v>
                </c:pt>
                <c:pt idx="15051">
                  <c:v>2044.375</c:v>
                </c:pt>
                <c:pt idx="15052">
                  <c:v>2043.9839999999999</c:v>
                </c:pt>
                <c:pt idx="15053">
                  <c:v>2041.797</c:v>
                </c:pt>
                <c:pt idx="15054">
                  <c:v>2043.75</c:v>
                </c:pt>
                <c:pt idx="15055">
                  <c:v>2042.7339999999999</c:v>
                </c:pt>
                <c:pt idx="15056">
                  <c:v>2042.9690000000001</c:v>
                </c:pt>
                <c:pt idx="15057">
                  <c:v>2043.9839999999999</c:v>
                </c:pt>
                <c:pt idx="15058">
                  <c:v>2043.5940000000001</c:v>
                </c:pt>
                <c:pt idx="15059">
                  <c:v>2045.9369999999999</c:v>
                </c:pt>
                <c:pt idx="15060">
                  <c:v>2043.75</c:v>
                </c:pt>
                <c:pt idx="15061">
                  <c:v>2042.9690000000001</c:v>
                </c:pt>
                <c:pt idx="15062">
                  <c:v>2044.375</c:v>
                </c:pt>
                <c:pt idx="15063">
                  <c:v>2043.203</c:v>
                </c:pt>
                <c:pt idx="15064">
                  <c:v>2041.797</c:v>
                </c:pt>
                <c:pt idx="15065">
                  <c:v>2043.9839999999999</c:v>
                </c:pt>
                <c:pt idx="15066">
                  <c:v>2042.7339999999999</c:v>
                </c:pt>
                <c:pt idx="15067">
                  <c:v>2042.3440000000001</c:v>
                </c:pt>
                <c:pt idx="15068">
                  <c:v>2041.4059999999999</c:v>
                </c:pt>
                <c:pt idx="15069">
                  <c:v>2041.172</c:v>
                </c:pt>
                <c:pt idx="15070">
                  <c:v>2043.203</c:v>
                </c:pt>
                <c:pt idx="15071">
                  <c:v>2042.3440000000001</c:v>
                </c:pt>
                <c:pt idx="15072">
                  <c:v>2041.4059999999999</c:v>
                </c:pt>
                <c:pt idx="15073">
                  <c:v>2040.9369999999999</c:v>
                </c:pt>
                <c:pt idx="15074">
                  <c:v>2042.578</c:v>
                </c:pt>
                <c:pt idx="15075">
                  <c:v>2042.7339999999999</c:v>
                </c:pt>
                <c:pt idx="15076">
                  <c:v>2042.9690000000001</c:v>
                </c:pt>
                <c:pt idx="15077">
                  <c:v>2042.1869999999999</c:v>
                </c:pt>
                <c:pt idx="15078">
                  <c:v>2041.5619999999999</c:v>
                </c:pt>
                <c:pt idx="15079">
                  <c:v>2040</c:v>
                </c:pt>
                <c:pt idx="15080">
                  <c:v>2040.547</c:v>
                </c:pt>
                <c:pt idx="15081">
                  <c:v>2040.1559999999999</c:v>
                </c:pt>
                <c:pt idx="15082">
                  <c:v>2041.4059999999999</c:v>
                </c:pt>
                <c:pt idx="15083">
                  <c:v>2039.375</c:v>
                </c:pt>
                <c:pt idx="15084">
                  <c:v>2043.203</c:v>
                </c:pt>
                <c:pt idx="15085">
                  <c:v>2041.5619999999999</c:v>
                </c:pt>
                <c:pt idx="15086">
                  <c:v>2038.3589999999999</c:v>
                </c:pt>
                <c:pt idx="15087">
                  <c:v>2042.578</c:v>
                </c:pt>
                <c:pt idx="15088">
                  <c:v>2040.3910000000001</c:v>
                </c:pt>
                <c:pt idx="15089">
                  <c:v>2040.7809999999999</c:v>
                </c:pt>
                <c:pt idx="15090">
                  <c:v>2042.7339999999999</c:v>
                </c:pt>
                <c:pt idx="15091">
                  <c:v>2042.578</c:v>
                </c:pt>
                <c:pt idx="15092">
                  <c:v>2042.1869999999999</c:v>
                </c:pt>
                <c:pt idx="15093">
                  <c:v>2039.375</c:v>
                </c:pt>
                <c:pt idx="15094">
                  <c:v>2041.797</c:v>
                </c:pt>
                <c:pt idx="15095">
                  <c:v>2039.375</c:v>
                </c:pt>
                <c:pt idx="15096">
                  <c:v>2037.578</c:v>
                </c:pt>
                <c:pt idx="15097">
                  <c:v>2041.4059999999999</c:v>
                </c:pt>
                <c:pt idx="15098">
                  <c:v>2040.3910000000001</c:v>
                </c:pt>
                <c:pt idx="15099">
                  <c:v>2039.5309999999999</c:v>
                </c:pt>
                <c:pt idx="15100">
                  <c:v>2039.1410000000001</c:v>
                </c:pt>
                <c:pt idx="15101">
                  <c:v>2040.547</c:v>
                </c:pt>
                <c:pt idx="15102">
                  <c:v>2038.3589999999999</c:v>
                </c:pt>
                <c:pt idx="15103">
                  <c:v>2041.172</c:v>
                </c:pt>
                <c:pt idx="15104">
                  <c:v>2040.7809999999999</c:v>
                </c:pt>
                <c:pt idx="15105">
                  <c:v>2038.5940000000001</c:v>
                </c:pt>
                <c:pt idx="15106">
                  <c:v>2039.375</c:v>
                </c:pt>
                <c:pt idx="15107">
                  <c:v>2042.9690000000001</c:v>
                </c:pt>
                <c:pt idx="15108">
                  <c:v>2040.9369999999999</c:v>
                </c:pt>
                <c:pt idx="15109">
                  <c:v>2040.547</c:v>
                </c:pt>
                <c:pt idx="15110">
                  <c:v>2042.578</c:v>
                </c:pt>
                <c:pt idx="15111">
                  <c:v>2043.75</c:v>
                </c:pt>
                <c:pt idx="15112">
                  <c:v>2042.9690000000001</c:v>
                </c:pt>
                <c:pt idx="15113">
                  <c:v>2046.797</c:v>
                </c:pt>
                <c:pt idx="15114">
                  <c:v>2045.3910000000001</c:v>
                </c:pt>
                <c:pt idx="15115">
                  <c:v>2045</c:v>
                </c:pt>
                <c:pt idx="15116">
                  <c:v>2045.547</c:v>
                </c:pt>
                <c:pt idx="15117">
                  <c:v>2048.3589999999999</c:v>
                </c:pt>
                <c:pt idx="15118">
                  <c:v>2047.1869999999999</c:v>
                </c:pt>
                <c:pt idx="15119">
                  <c:v>2049.5309999999999</c:v>
                </c:pt>
                <c:pt idx="15120">
                  <c:v>2050.1559999999999</c:v>
                </c:pt>
                <c:pt idx="15121">
                  <c:v>2050.9369999999999</c:v>
                </c:pt>
                <c:pt idx="15122">
                  <c:v>2048.5940000000001</c:v>
                </c:pt>
                <c:pt idx="15123">
                  <c:v>2051.172</c:v>
                </c:pt>
                <c:pt idx="15124">
                  <c:v>2051.172</c:v>
                </c:pt>
                <c:pt idx="15125">
                  <c:v>2050.9369999999999</c:v>
                </c:pt>
                <c:pt idx="15126">
                  <c:v>2052.1869999999999</c:v>
                </c:pt>
                <c:pt idx="15127">
                  <c:v>2052.3440000000001</c:v>
                </c:pt>
                <c:pt idx="15128">
                  <c:v>2051.5619999999999</c:v>
                </c:pt>
                <c:pt idx="15129">
                  <c:v>2050.1559999999999</c:v>
                </c:pt>
                <c:pt idx="15130">
                  <c:v>2050.547</c:v>
                </c:pt>
                <c:pt idx="15131">
                  <c:v>2050</c:v>
                </c:pt>
                <c:pt idx="15132">
                  <c:v>2052.1869999999999</c:v>
                </c:pt>
                <c:pt idx="15133">
                  <c:v>2052.7339999999999</c:v>
                </c:pt>
                <c:pt idx="15134">
                  <c:v>2050</c:v>
                </c:pt>
                <c:pt idx="15135">
                  <c:v>2050.7809999999999</c:v>
                </c:pt>
                <c:pt idx="15136">
                  <c:v>2051.953</c:v>
                </c:pt>
                <c:pt idx="15137">
                  <c:v>2051.953</c:v>
                </c:pt>
                <c:pt idx="15138">
                  <c:v>2050.547</c:v>
                </c:pt>
                <c:pt idx="15139">
                  <c:v>2050.547</c:v>
                </c:pt>
                <c:pt idx="15140">
                  <c:v>2047.1869999999999</c:v>
                </c:pt>
                <c:pt idx="15141">
                  <c:v>2051.4059999999999</c:v>
                </c:pt>
                <c:pt idx="15142">
                  <c:v>2049.1410000000001</c:v>
                </c:pt>
                <c:pt idx="15143">
                  <c:v>2051.5619999999999</c:v>
                </c:pt>
                <c:pt idx="15144">
                  <c:v>2047.3440000000001</c:v>
                </c:pt>
                <c:pt idx="15145">
                  <c:v>2050.3910000000001</c:v>
                </c:pt>
                <c:pt idx="15146">
                  <c:v>2050.547</c:v>
                </c:pt>
                <c:pt idx="15147">
                  <c:v>2050.7809999999999</c:v>
                </c:pt>
                <c:pt idx="15148">
                  <c:v>2050.1559999999999</c:v>
                </c:pt>
                <c:pt idx="15149">
                  <c:v>2049.375</c:v>
                </c:pt>
                <c:pt idx="15150">
                  <c:v>2050.1559999999999</c:v>
                </c:pt>
                <c:pt idx="15151">
                  <c:v>2048.5940000000001</c:v>
                </c:pt>
                <c:pt idx="15152">
                  <c:v>2047.1869999999999</c:v>
                </c:pt>
                <c:pt idx="15153">
                  <c:v>2050</c:v>
                </c:pt>
                <c:pt idx="15154">
                  <c:v>2047.3440000000001</c:v>
                </c:pt>
                <c:pt idx="15155">
                  <c:v>2047.9690000000001</c:v>
                </c:pt>
                <c:pt idx="15156">
                  <c:v>2049.5309999999999</c:v>
                </c:pt>
                <c:pt idx="15157">
                  <c:v>2051.4059999999999</c:v>
                </c:pt>
                <c:pt idx="15158">
                  <c:v>2047.578</c:v>
                </c:pt>
                <c:pt idx="15159">
                  <c:v>2050.9369999999999</c:v>
                </c:pt>
                <c:pt idx="15160">
                  <c:v>2046.172</c:v>
                </c:pt>
                <c:pt idx="15161">
                  <c:v>2048.3589999999999</c:v>
                </c:pt>
                <c:pt idx="15162">
                  <c:v>2047.9690000000001</c:v>
                </c:pt>
                <c:pt idx="15163">
                  <c:v>2046.953</c:v>
                </c:pt>
                <c:pt idx="15164">
                  <c:v>2048.75</c:v>
                </c:pt>
                <c:pt idx="15165">
                  <c:v>2048.9839999999999</c:v>
                </c:pt>
                <c:pt idx="15166">
                  <c:v>2047.1869999999999</c:v>
                </c:pt>
                <c:pt idx="15167">
                  <c:v>2049.7660000000001</c:v>
                </c:pt>
                <c:pt idx="15168">
                  <c:v>2048.3589999999999</c:v>
                </c:pt>
                <c:pt idx="15169">
                  <c:v>2045.9369999999999</c:v>
                </c:pt>
                <c:pt idx="15170">
                  <c:v>2047.7339999999999</c:v>
                </c:pt>
                <c:pt idx="15171">
                  <c:v>2047.3440000000001</c:v>
                </c:pt>
                <c:pt idx="15172">
                  <c:v>2045.3910000000001</c:v>
                </c:pt>
                <c:pt idx="15173">
                  <c:v>2047.7339999999999</c:v>
                </c:pt>
                <c:pt idx="15174">
                  <c:v>2046.953</c:v>
                </c:pt>
                <c:pt idx="15175">
                  <c:v>2047.7339999999999</c:v>
                </c:pt>
                <c:pt idx="15176">
                  <c:v>2045.3910000000001</c:v>
                </c:pt>
                <c:pt idx="15177">
                  <c:v>2046.5619999999999</c:v>
                </c:pt>
                <c:pt idx="15178">
                  <c:v>2047.3440000000001</c:v>
                </c:pt>
                <c:pt idx="15179">
                  <c:v>2050</c:v>
                </c:pt>
                <c:pt idx="15180">
                  <c:v>2047.1869999999999</c:v>
                </c:pt>
                <c:pt idx="15181">
                  <c:v>2047.9690000000001</c:v>
                </c:pt>
                <c:pt idx="15182">
                  <c:v>2046.5619999999999</c:v>
                </c:pt>
                <c:pt idx="15183">
                  <c:v>2049.1410000000001</c:v>
                </c:pt>
                <c:pt idx="15184">
                  <c:v>2046.5619999999999</c:v>
                </c:pt>
                <c:pt idx="15185">
                  <c:v>2048.203</c:v>
                </c:pt>
                <c:pt idx="15186">
                  <c:v>2048.75</c:v>
                </c:pt>
                <c:pt idx="15187">
                  <c:v>2048.75</c:v>
                </c:pt>
                <c:pt idx="15188">
                  <c:v>2049.5309999999999</c:v>
                </c:pt>
                <c:pt idx="15189">
                  <c:v>2048.75</c:v>
                </c:pt>
                <c:pt idx="15190">
                  <c:v>2047.578</c:v>
                </c:pt>
                <c:pt idx="15191">
                  <c:v>2047.578</c:v>
                </c:pt>
                <c:pt idx="15192">
                  <c:v>2048.5940000000001</c:v>
                </c:pt>
                <c:pt idx="15193">
                  <c:v>2047.9690000000001</c:v>
                </c:pt>
                <c:pt idx="15194">
                  <c:v>2049.7660000000001</c:v>
                </c:pt>
                <c:pt idx="15195">
                  <c:v>2050.547</c:v>
                </c:pt>
                <c:pt idx="15196">
                  <c:v>2051.797</c:v>
                </c:pt>
                <c:pt idx="15197">
                  <c:v>2062.7339999999999</c:v>
                </c:pt>
                <c:pt idx="15198">
                  <c:v>2033.9839999999999</c:v>
                </c:pt>
                <c:pt idx="15199">
                  <c:v>2059.5309999999999</c:v>
                </c:pt>
                <c:pt idx="15200">
                  <c:v>2052.3440000000001</c:v>
                </c:pt>
                <c:pt idx="15201">
                  <c:v>2052.1869999999999</c:v>
                </c:pt>
                <c:pt idx="15202">
                  <c:v>2053.75</c:v>
                </c:pt>
                <c:pt idx="15203">
                  <c:v>2053.3589999999999</c:v>
                </c:pt>
                <c:pt idx="15204">
                  <c:v>2052.3440000000001</c:v>
                </c:pt>
                <c:pt idx="15205">
                  <c:v>2049.7660000000001</c:v>
                </c:pt>
                <c:pt idx="15206">
                  <c:v>2050.3910000000001</c:v>
                </c:pt>
                <c:pt idx="15207">
                  <c:v>2050</c:v>
                </c:pt>
                <c:pt idx="15208">
                  <c:v>2050.1559999999999</c:v>
                </c:pt>
                <c:pt idx="15209">
                  <c:v>2047.1869999999999</c:v>
                </c:pt>
                <c:pt idx="15210">
                  <c:v>2049.7660000000001</c:v>
                </c:pt>
                <c:pt idx="15211">
                  <c:v>2048.5940000000001</c:v>
                </c:pt>
                <c:pt idx="15212">
                  <c:v>2048.9839999999999</c:v>
                </c:pt>
                <c:pt idx="15213">
                  <c:v>2047.9690000000001</c:v>
                </c:pt>
                <c:pt idx="15214">
                  <c:v>2046.5619999999999</c:v>
                </c:pt>
                <c:pt idx="15215">
                  <c:v>2047.3440000000001</c:v>
                </c:pt>
                <c:pt idx="15216">
                  <c:v>2049.5309999999999</c:v>
                </c:pt>
                <c:pt idx="15217">
                  <c:v>2050.1559999999999</c:v>
                </c:pt>
                <c:pt idx="15218">
                  <c:v>2050</c:v>
                </c:pt>
                <c:pt idx="15219">
                  <c:v>2049.375</c:v>
                </c:pt>
                <c:pt idx="15220">
                  <c:v>2050.9369999999999</c:v>
                </c:pt>
                <c:pt idx="15221">
                  <c:v>2052.1869999999999</c:v>
                </c:pt>
                <c:pt idx="15222">
                  <c:v>2049.5309999999999</c:v>
                </c:pt>
                <c:pt idx="15223">
                  <c:v>2050.9369999999999</c:v>
                </c:pt>
                <c:pt idx="15224">
                  <c:v>2050.7809999999999</c:v>
                </c:pt>
                <c:pt idx="15225">
                  <c:v>2050.1559999999999</c:v>
                </c:pt>
                <c:pt idx="15226">
                  <c:v>2051.953</c:v>
                </c:pt>
                <c:pt idx="15227">
                  <c:v>2051.172</c:v>
                </c:pt>
                <c:pt idx="15228">
                  <c:v>2050</c:v>
                </c:pt>
                <c:pt idx="15229">
                  <c:v>2048.5940000000001</c:v>
                </c:pt>
                <c:pt idx="15230">
                  <c:v>2049.7660000000001</c:v>
                </c:pt>
                <c:pt idx="15231">
                  <c:v>2049.5309999999999</c:v>
                </c:pt>
                <c:pt idx="15232">
                  <c:v>2050.3910000000001</c:v>
                </c:pt>
                <c:pt idx="15233">
                  <c:v>2050</c:v>
                </c:pt>
                <c:pt idx="15234">
                  <c:v>2048.9839999999999</c:v>
                </c:pt>
                <c:pt idx="15235">
                  <c:v>2046.953</c:v>
                </c:pt>
                <c:pt idx="15236">
                  <c:v>2050.547</c:v>
                </c:pt>
                <c:pt idx="15237">
                  <c:v>2049.5309999999999</c:v>
                </c:pt>
                <c:pt idx="15238">
                  <c:v>2048.9839999999999</c:v>
                </c:pt>
                <c:pt idx="15239">
                  <c:v>2048.75</c:v>
                </c:pt>
                <c:pt idx="15240">
                  <c:v>2048.5940000000001</c:v>
                </c:pt>
                <c:pt idx="15241">
                  <c:v>2050.1559999999999</c:v>
                </c:pt>
                <c:pt idx="15242">
                  <c:v>2048.9839999999999</c:v>
                </c:pt>
                <c:pt idx="15243">
                  <c:v>2049.7660000000001</c:v>
                </c:pt>
                <c:pt idx="15244">
                  <c:v>2046.4059999999999</c:v>
                </c:pt>
                <c:pt idx="15245">
                  <c:v>2046.4059999999999</c:v>
                </c:pt>
                <c:pt idx="15246">
                  <c:v>2046.953</c:v>
                </c:pt>
                <c:pt idx="15247">
                  <c:v>2048.75</c:v>
                </c:pt>
                <c:pt idx="15248">
                  <c:v>2050.7809999999999</c:v>
                </c:pt>
                <c:pt idx="15249">
                  <c:v>2049.1410000000001</c:v>
                </c:pt>
                <c:pt idx="15250">
                  <c:v>2047.9690000000001</c:v>
                </c:pt>
                <c:pt idx="15251">
                  <c:v>2050.1559999999999</c:v>
                </c:pt>
                <c:pt idx="15252">
                  <c:v>2048.75</c:v>
                </c:pt>
                <c:pt idx="15253">
                  <c:v>2050.9369999999999</c:v>
                </c:pt>
                <c:pt idx="15254">
                  <c:v>2048.9839999999999</c:v>
                </c:pt>
                <c:pt idx="15255">
                  <c:v>2047.9690000000001</c:v>
                </c:pt>
                <c:pt idx="15256">
                  <c:v>2046.953</c:v>
                </c:pt>
                <c:pt idx="15257">
                  <c:v>2047.9690000000001</c:v>
                </c:pt>
                <c:pt idx="15258">
                  <c:v>2050</c:v>
                </c:pt>
                <c:pt idx="15259">
                  <c:v>2047.7339999999999</c:v>
                </c:pt>
                <c:pt idx="15260">
                  <c:v>2047.9690000000001</c:v>
                </c:pt>
                <c:pt idx="15261">
                  <c:v>2046.953</c:v>
                </c:pt>
                <c:pt idx="15262">
                  <c:v>2047.9690000000001</c:v>
                </c:pt>
                <c:pt idx="15263">
                  <c:v>2046.172</c:v>
                </c:pt>
                <c:pt idx="15264">
                  <c:v>2049.375</c:v>
                </c:pt>
                <c:pt idx="15265">
                  <c:v>2049.5309999999999</c:v>
                </c:pt>
                <c:pt idx="15266">
                  <c:v>2048.203</c:v>
                </c:pt>
                <c:pt idx="15267">
                  <c:v>2045.3910000000001</c:v>
                </c:pt>
                <c:pt idx="15268">
                  <c:v>2049.1410000000001</c:v>
                </c:pt>
                <c:pt idx="15269">
                  <c:v>2048.75</c:v>
                </c:pt>
                <c:pt idx="15270">
                  <c:v>2046.4059999999999</c:v>
                </c:pt>
                <c:pt idx="15271">
                  <c:v>2047.9690000000001</c:v>
                </c:pt>
                <c:pt idx="15272">
                  <c:v>2049.5309999999999</c:v>
                </c:pt>
                <c:pt idx="15273">
                  <c:v>2047.7339999999999</c:v>
                </c:pt>
                <c:pt idx="15274">
                  <c:v>2046.953</c:v>
                </c:pt>
                <c:pt idx="15275">
                  <c:v>2045.9369999999999</c:v>
                </c:pt>
                <c:pt idx="15276">
                  <c:v>2047.578</c:v>
                </c:pt>
                <c:pt idx="15277">
                  <c:v>2049.7660000000001</c:v>
                </c:pt>
                <c:pt idx="15278">
                  <c:v>2050.1559999999999</c:v>
                </c:pt>
                <c:pt idx="15279">
                  <c:v>2049.1410000000001</c:v>
                </c:pt>
                <c:pt idx="15280">
                  <c:v>2048.203</c:v>
                </c:pt>
                <c:pt idx="15281">
                  <c:v>2046.953</c:v>
                </c:pt>
                <c:pt idx="15282">
                  <c:v>2047.3440000000001</c:v>
                </c:pt>
                <c:pt idx="15283">
                  <c:v>2046.5619999999999</c:v>
                </c:pt>
                <c:pt idx="15284">
                  <c:v>2045.9369999999999</c:v>
                </c:pt>
                <c:pt idx="15285">
                  <c:v>2049.375</c:v>
                </c:pt>
                <c:pt idx="15286">
                  <c:v>2048.9839999999999</c:v>
                </c:pt>
                <c:pt idx="15287">
                  <c:v>2046.4059999999999</c:v>
                </c:pt>
                <c:pt idx="15288">
                  <c:v>2047.9690000000001</c:v>
                </c:pt>
                <c:pt idx="15289">
                  <c:v>2048.3589999999999</c:v>
                </c:pt>
                <c:pt idx="15290">
                  <c:v>2045.3910000000001</c:v>
                </c:pt>
                <c:pt idx="15291">
                  <c:v>2047.1869999999999</c:v>
                </c:pt>
                <c:pt idx="15292">
                  <c:v>2046.172</c:v>
                </c:pt>
                <c:pt idx="15293">
                  <c:v>2046.5619999999999</c:v>
                </c:pt>
                <c:pt idx="15294">
                  <c:v>2047.9690000000001</c:v>
                </c:pt>
                <c:pt idx="15295">
                  <c:v>2047.9690000000001</c:v>
                </c:pt>
                <c:pt idx="15296">
                  <c:v>2046.5619999999999</c:v>
                </c:pt>
                <c:pt idx="15297">
                  <c:v>2048.203</c:v>
                </c:pt>
                <c:pt idx="15298">
                  <c:v>2044.7660000000001</c:v>
                </c:pt>
                <c:pt idx="15299">
                  <c:v>2047.1869999999999</c:v>
                </c:pt>
                <c:pt idx="15300">
                  <c:v>2046.172</c:v>
                </c:pt>
                <c:pt idx="15301">
                  <c:v>2045.3910000000001</c:v>
                </c:pt>
                <c:pt idx="15302">
                  <c:v>2047.7339999999999</c:v>
                </c:pt>
                <c:pt idx="15303">
                  <c:v>2045.7809999999999</c:v>
                </c:pt>
                <c:pt idx="15304">
                  <c:v>2046.172</c:v>
                </c:pt>
                <c:pt idx="15305">
                  <c:v>2047.3440000000001</c:v>
                </c:pt>
                <c:pt idx="15306">
                  <c:v>2045.3910000000001</c:v>
                </c:pt>
                <c:pt idx="15307">
                  <c:v>2047.3440000000001</c:v>
                </c:pt>
                <c:pt idx="15308">
                  <c:v>2045.1559999999999</c:v>
                </c:pt>
                <c:pt idx="15309">
                  <c:v>2046.797</c:v>
                </c:pt>
                <c:pt idx="15310">
                  <c:v>2048.75</c:v>
                </c:pt>
                <c:pt idx="15311">
                  <c:v>2045.547</c:v>
                </c:pt>
                <c:pt idx="15312">
                  <c:v>2047.7339999999999</c:v>
                </c:pt>
                <c:pt idx="15313">
                  <c:v>2046.4059999999999</c:v>
                </c:pt>
                <c:pt idx="15314">
                  <c:v>2046.797</c:v>
                </c:pt>
                <c:pt idx="15315">
                  <c:v>2047.3440000000001</c:v>
                </c:pt>
                <c:pt idx="15316">
                  <c:v>2047.9690000000001</c:v>
                </c:pt>
                <c:pt idx="15317">
                  <c:v>2045.1559999999999</c:v>
                </c:pt>
                <c:pt idx="15318">
                  <c:v>2045.9369999999999</c:v>
                </c:pt>
                <c:pt idx="15319">
                  <c:v>2046.953</c:v>
                </c:pt>
                <c:pt idx="15320">
                  <c:v>2047.7339999999999</c:v>
                </c:pt>
                <c:pt idx="15321">
                  <c:v>2046.5619999999999</c:v>
                </c:pt>
                <c:pt idx="15322">
                  <c:v>2046.5619999999999</c:v>
                </c:pt>
                <c:pt idx="15323">
                  <c:v>2046.797</c:v>
                </c:pt>
                <c:pt idx="15324">
                  <c:v>2046.5619999999999</c:v>
                </c:pt>
                <c:pt idx="15325">
                  <c:v>2045.7809999999999</c:v>
                </c:pt>
                <c:pt idx="15326">
                  <c:v>2045.9369999999999</c:v>
                </c:pt>
                <c:pt idx="15327">
                  <c:v>2048.75</c:v>
                </c:pt>
                <c:pt idx="15328">
                  <c:v>2046.953</c:v>
                </c:pt>
                <c:pt idx="15329">
                  <c:v>2045.7809999999999</c:v>
                </c:pt>
                <c:pt idx="15330">
                  <c:v>2045</c:v>
                </c:pt>
                <c:pt idx="15331">
                  <c:v>2047.3440000000001</c:v>
                </c:pt>
                <c:pt idx="15332">
                  <c:v>2045.547</c:v>
                </c:pt>
                <c:pt idx="15333">
                  <c:v>2047.578</c:v>
                </c:pt>
                <c:pt idx="15334">
                  <c:v>2048.5940000000001</c:v>
                </c:pt>
                <c:pt idx="15335">
                  <c:v>2045</c:v>
                </c:pt>
                <c:pt idx="15336">
                  <c:v>2047.9690000000001</c:v>
                </c:pt>
                <c:pt idx="15337">
                  <c:v>2045.7809999999999</c:v>
                </c:pt>
                <c:pt idx="15338">
                  <c:v>2046.4059999999999</c:v>
                </c:pt>
                <c:pt idx="15339">
                  <c:v>2045.1559999999999</c:v>
                </c:pt>
                <c:pt idx="15340">
                  <c:v>2048.75</c:v>
                </c:pt>
                <c:pt idx="15341">
                  <c:v>2046.4059999999999</c:v>
                </c:pt>
                <c:pt idx="15342">
                  <c:v>2049.7660000000001</c:v>
                </c:pt>
                <c:pt idx="15343">
                  <c:v>2049.5309999999999</c:v>
                </c:pt>
                <c:pt idx="15344">
                  <c:v>2048.5940000000001</c:v>
                </c:pt>
                <c:pt idx="15345">
                  <c:v>2047.7339999999999</c:v>
                </c:pt>
                <c:pt idx="15346">
                  <c:v>2047.1869999999999</c:v>
                </c:pt>
                <c:pt idx="15347">
                  <c:v>2048.203</c:v>
                </c:pt>
                <c:pt idx="15348">
                  <c:v>2046.797</c:v>
                </c:pt>
                <c:pt idx="15349">
                  <c:v>2046.5619999999999</c:v>
                </c:pt>
                <c:pt idx="15350">
                  <c:v>2048.203</c:v>
                </c:pt>
                <c:pt idx="15351">
                  <c:v>2051.5619999999999</c:v>
                </c:pt>
                <c:pt idx="15352">
                  <c:v>2048.75</c:v>
                </c:pt>
                <c:pt idx="15353">
                  <c:v>2048.3589999999999</c:v>
                </c:pt>
                <c:pt idx="15354">
                  <c:v>2046.797</c:v>
                </c:pt>
                <c:pt idx="15355">
                  <c:v>2047.7339999999999</c:v>
                </c:pt>
                <c:pt idx="15356">
                  <c:v>2047.578</c:v>
                </c:pt>
                <c:pt idx="15357">
                  <c:v>2047.7339999999999</c:v>
                </c:pt>
                <c:pt idx="15358">
                  <c:v>2046.172</c:v>
                </c:pt>
                <c:pt idx="15359">
                  <c:v>2049.5309999999999</c:v>
                </c:pt>
                <c:pt idx="15360">
                  <c:v>2050.7809999999999</c:v>
                </c:pt>
                <c:pt idx="15361">
                  <c:v>2048.75</c:v>
                </c:pt>
                <c:pt idx="15362">
                  <c:v>2047.3440000000001</c:v>
                </c:pt>
                <c:pt idx="15363">
                  <c:v>2046.4059999999999</c:v>
                </c:pt>
                <c:pt idx="15364">
                  <c:v>2045.9369999999999</c:v>
                </c:pt>
                <c:pt idx="15365">
                  <c:v>2044.5309999999999</c:v>
                </c:pt>
                <c:pt idx="15366">
                  <c:v>2046.5619999999999</c:v>
                </c:pt>
                <c:pt idx="15367">
                  <c:v>2045.7809999999999</c:v>
                </c:pt>
                <c:pt idx="15368">
                  <c:v>2047.9690000000001</c:v>
                </c:pt>
                <c:pt idx="15369">
                  <c:v>2047.1869999999999</c:v>
                </c:pt>
                <c:pt idx="15370">
                  <c:v>2046.797</c:v>
                </c:pt>
                <c:pt idx="15371">
                  <c:v>2043.3589999999999</c:v>
                </c:pt>
                <c:pt idx="15372">
                  <c:v>2044.7660000000001</c:v>
                </c:pt>
                <c:pt idx="15373">
                  <c:v>2045.7809999999999</c:v>
                </c:pt>
                <c:pt idx="15374">
                  <c:v>2045.7809999999999</c:v>
                </c:pt>
                <c:pt idx="15375">
                  <c:v>2044.375</c:v>
                </c:pt>
                <c:pt idx="15376">
                  <c:v>2047.1869999999999</c:v>
                </c:pt>
                <c:pt idx="15377">
                  <c:v>2043.9839999999999</c:v>
                </c:pt>
                <c:pt idx="15378">
                  <c:v>2045</c:v>
                </c:pt>
                <c:pt idx="15379">
                  <c:v>2045.9369999999999</c:v>
                </c:pt>
                <c:pt idx="15380">
                  <c:v>2043.5940000000001</c:v>
                </c:pt>
                <c:pt idx="15381">
                  <c:v>2045.1559999999999</c:v>
                </c:pt>
                <c:pt idx="15382">
                  <c:v>2045.1559999999999</c:v>
                </c:pt>
                <c:pt idx="15383">
                  <c:v>2046.172</c:v>
                </c:pt>
                <c:pt idx="15384">
                  <c:v>2045.547</c:v>
                </c:pt>
                <c:pt idx="15385">
                  <c:v>2045.3910000000001</c:v>
                </c:pt>
                <c:pt idx="15386">
                  <c:v>2044.1410000000001</c:v>
                </c:pt>
                <c:pt idx="15387">
                  <c:v>2043.5940000000001</c:v>
                </c:pt>
                <c:pt idx="15388">
                  <c:v>2043.203</c:v>
                </c:pt>
                <c:pt idx="15389">
                  <c:v>2043.203</c:v>
                </c:pt>
                <c:pt idx="15390">
                  <c:v>2046.953</c:v>
                </c:pt>
                <c:pt idx="15391">
                  <c:v>2043.5940000000001</c:v>
                </c:pt>
                <c:pt idx="15392">
                  <c:v>2046.172</c:v>
                </c:pt>
                <c:pt idx="15393">
                  <c:v>2041.797</c:v>
                </c:pt>
                <c:pt idx="15394">
                  <c:v>2042.578</c:v>
                </c:pt>
                <c:pt idx="15395">
                  <c:v>2044.1410000000001</c:v>
                </c:pt>
                <c:pt idx="15396">
                  <c:v>2045.3910000000001</c:v>
                </c:pt>
                <c:pt idx="15397">
                  <c:v>2045.1559999999999</c:v>
                </c:pt>
                <c:pt idx="15398">
                  <c:v>2044.1410000000001</c:v>
                </c:pt>
                <c:pt idx="15399">
                  <c:v>2043.5940000000001</c:v>
                </c:pt>
                <c:pt idx="15400">
                  <c:v>2044.375</c:v>
                </c:pt>
                <c:pt idx="15401">
                  <c:v>2046.5619999999999</c:v>
                </c:pt>
                <c:pt idx="15402">
                  <c:v>2044.5309999999999</c:v>
                </c:pt>
                <c:pt idx="15403">
                  <c:v>2045</c:v>
                </c:pt>
                <c:pt idx="15404">
                  <c:v>2045.7809999999999</c:v>
                </c:pt>
                <c:pt idx="15405">
                  <c:v>2044.7660000000001</c:v>
                </c:pt>
                <c:pt idx="15406">
                  <c:v>2045.1559999999999</c:v>
                </c:pt>
                <c:pt idx="15407">
                  <c:v>2041.797</c:v>
                </c:pt>
                <c:pt idx="15408">
                  <c:v>2043.9839999999999</c:v>
                </c:pt>
                <c:pt idx="15409">
                  <c:v>2041.172</c:v>
                </c:pt>
                <c:pt idx="15410">
                  <c:v>2043.75</c:v>
                </c:pt>
                <c:pt idx="15411">
                  <c:v>2046.4059999999999</c:v>
                </c:pt>
                <c:pt idx="15412">
                  <c:v>2041.172</c:v>
                </c:pt>
                <c:pt idx="15413">
                  <c:v>2041.953</c:v>
                </c:pt>
                <c:pt idx="15414">
                  <c:v>2043.5940000000001</c:v>
                </c:pt>
                <c:pt idx="15415">
                  <c:v>2043.203</c:v>
                </c:pt>
                <c:pt idx="15416">
                  <c:v>2044.375</c:v>
                </c:pt>
                <c:pt idx="15417">
                  <c:v>2043.5940000000001</c:v>
                </c:pt>
                <c:pt idx="15418">
                  <c:v>2046.4059999999999</c:v>
                </c:pt>
                <c:pt idx="15419">
                  <c:v>2046.4059999999999</c:v>
                </c:pt>
                <c:pt idx="15420">
                  <c:v>2044.1410000000001</c:v>
                </c:pt>
                <c:pt idx="15421">
                  <c:v>2045.7809999999999</c:v>
                </c:pt>
                <c:pt idx="15422">
                  <c:v>2045.3910000000001</c:v>
                </c:pt>
                <c:pt idx="15423">
                  <c:v>2045.1559999999999</c:v>
                </c:pt>
                <c:pt idx="15424">
                  <c:v>2042.1869999999999</c:v>
                </c:pt>
                <c:pt idx="15425">
                  <c:v>2043.203</c:v>
                </c:pt>
                <c:pt idx="15426">
                  <c:v>2043.9839999999999</c:v>
                </c:pt>
                <c:pt idx="15427">
                  <c:v>2044.1410000000001</c:v>
                </c:pt>
                <c:pt idx="15428">
                  <c:v>2043.203</c:v>
                </c:pt>
                <c:pt idx="15429">
                  <c:v>2042.9690000000001</c:v>
                </c:pt>
                <c:pt idx="15430">
                  <c:v>2042.9690000000001</c:v>
                </c:pt>
                <c:pt idx="15431">
                  <c:v>2045.3910000000001</c:v>
                </c:pt>
                <c:pt idx="15432">
                  <c:v>2044.1410000000001</c:v>
                </c:pt>
                <c:pt idx="15433">
                  <c:v>2045.9369999999999</c:v>
                </c:pt>
                <c:pt idx="15434">
                  <c:v>2044.375</c:v>
                </c:pt>
                <c:pt idx="15435">
                  <c:v>2043.9839999999999</c:v>
                </c:pt>
                <c:pt idx="15436">
                  <c:v>2044.1410000000001</c:v>
                </c:pt>
                <c:pt idx="15437">
                  <c:v>2043.3589999999999</c:v>
                </c:pt>
                <c:pt idx="15438">
                  <c:v>2044.7660000000001</c:v>
                </c:pt>
                <c:pt idx="15439">
                  <c:v>2043.75</c:v>
                </c:pt>
                <c:pt idx="15440">
                  <c:v>2047.3440000000001</c:v>
                </c:pt>
                <c:pt idx="15441">
                  <c:v>2042.7339999999999</c:v>
                </c:pt>
                <c:pt idx="15442">
                  <c:v>2045.7809999999999</c:v>
                </c:pt>
                <c:pt idx="15443">
                  <c:v>2042.9690000000001</c:v>
                </c:pt>
                <c:pt idx="15444">
                  <c:v>2045</c:v>
                </c:pt>
                <c:pt idx="15445">
                  <c:v>2042.578</c:v>
                </c:pt>
                <c:pt idx="15446">
                  <c:v>2044.7660000000001</c:v>
                </c:pt>
                <c:pt idx="15447">
                  <c:v>2046.4059999999999</c:v>
                </c:pt>
                <c:pt idx="15448">
                  <c:v>2043.5940000000001</c:v>
                </c:pt>
                <c:pt idx="15449">
                  <c:v>2044.375</c:v>
                </c:pt>
                <c:pt idx="15450">
                  <c:v>2040.547</c:v>
                </c:pt>
                <c:pt idx="15451">
                  <c:v>2045.9369999999999</c:v>
                </c:pt>
                <c:pt idx="15452">
                  <c:v>2044.375</c:v>
                </c:pt>
                <c:pt idx="15453">
                  <c:v>2046.172</c:v>
                </c:pt>
                <c:pt idx="15454">
                  <c:v>2040.7809999999999</c:v>
                </c:pt>
                <c:pt idx="15455">
                  <c:v>2043.203</c:v>
                </c:pt>
                <c:pt idx="15456">
                  <c:v>2044.5309999999999</c:v>
                </c:pt>
                <c:pt idx="15457">
                  <c:v>2042.3440000000001</c:v>
                </c:pt>
                <c:pt idx="15458">
                  <c:v>2043.3589999999999</c:v>
                </c:pt>
                <c:pt idx="15459">
                  <c:v>2044.1410000000001</c:v>
                </c:pt>
                <c:pt idx="15460">
                  <c:v>2045.547</c:v>
                </c:pt>
                <c:pt idx="15461">
                  <c:v>2040.9369999999999</c:v>
                </c:pt>
                <c:pt idx="15462">
                  <c:v>2045</c:v>
                </c:pt>
                <c:pt idx="15463">
                  <c:v>2041.797</c:v>
                </c:pt>
                <c:pt idx="15464">
                  <c:v>2042.3440000000001</c:v>
                </c:pt>
                <c:pt idx="15465">
                  <c:v>2039.7660000000001</c:v>
                </c:pt>
                <c:pt idx="15466">
                  <c:v>2042.578</c:v>
                </c:pt>
                <c:pt idx="15467">
                  <c:v>2041.797</c:v>
                </c:pt>
                <c:pt idx="15468">
                  <c:v>2043.5940000000001</c:v>
                </c:pt>
                <c:pt idx="15469">
                  <c:v>2038.75</c:v>
                </c:pt>
                <c:pt idx="15470">
                  <c:v>2042.578</c:v>
                </c:pt>
                <c:pt idx="15471">
                  <c:v>2042.9690000000001</c:v>
                </c:pt>
                <c:pt idx="15472">
                  <c:v>2042.578</c:v>
                </c:pt>
                <c:pt idx="15473">
                  <c:v>2043.75</c:v>
                </c:pt>
                <c:pt idx="15474">
                  <c:v>2040.7809999999999</c:v>
                </c:pt>
                <c:pt idx="15475">
                  <c:v>2041.4059999999999</c:v>
                </c:pt>
                <c:pt idx="15476">
                  <c:v>2042.9690000000001</c:v>
                </c:pt>
                <c:pt idx="15477">
                  <c:v>2042.1869999999999</c:v>
                </c:pt>
                <c:pt idx="15478">
                  <c:v>2040</c:v>
                </c:pt>
                <c:pt idx="15479">
                  <c:v>2040.1559999999999</c:v>
                </c:pt>
                <c:pt idx="15480">
                  <c:v>2040.3910000000001</c:v>
                </c:pt>
                <c:pt idx="15481">
                  <c:v>2040.547</c:v>
                </c:pt>
                <c:pt idx="15482">
                  <c:v>2039.5309999999999</c:v>
                </c:pt>
                <c:pt idx="15483">
                  <c:v>2040.1559999999999</c:v>
                </c:pt>
                <c:pt idx="15484">
                  <c:v>2039.375</c:v>
                </c:pt>
                <c:pt idx="15485">
                  <c:v>2040.7809999999999</c:v>
                </c:pt>
                <c:pt idx="15486">
                  <c:v>2041.172</c:v>
                </c:pt>
                <c:pt idx="15487">
                  <c:v>2039.5309999999999</c:v>
                </c:pt>
                <c:pt idx="15488">
                  <c:v>2043.203</c:v>
                </c:pt>
                <c:pt idx="15489">
                  <c:v>2040.1559999999999</c:v>
                </c:pt>
                <c:pt idx="15490">
                  <c:v>2041.5619999999999</c:v>
                </c:pt>
                <c:pt idx="15491">
                  <c:v>2039.5309999999999</c:v>
                </c:pt>
                <c:pt idx="15492">
                  <c:v>2041.953</c:v>
                </c:pt>
                <c:pt idx="15493">
                  <c:v>2041.797</c:v>
                </c:pt>
                <c:pt idx="15494">
                  <c:v>2039.7660000000001</c:v>
                </c:pt>
                <c:pt idx="15495">
                  <c:v>2038.5940000000001</c:v>
                </c:pt>
                <c:pt idx="15496">
                  <c:v>2043.9839999999999</c:v>
                </c:pt>
                <c:pt idx="15497">
                  <c:v>2039.1410000000001</c:v>
                </c:pt>
                <c:pt idx="15498">
                  <c:v>2043.203</c:v>
                </c:pt>
                <c:pt idx="15499">
                  <c:v>2042.578</c:v>
                </c:pt>
                <c:pt idx="15500">
                  <c:v>2042.578</c:v>
                </c:pt>
                <c:pt idx="15501">
                  <c:v>2041.4059999999999</c:v>
                </c:pt>
                <c:pt idx="15502">
                  <c:v>2039.5309999999999</c:v>
                </c:pt>
                <c:pt idx="15503">
                  <c:v>2038.75</c:v>
                </c:pt>
                <c:pt idx="15504">
                  <c:v>2040.9369999999999</c:v>
                </c:pt>
                <c:pt idx="15505">
                  <c:v>2040.547</c:v>
                </c:pt>
                <c:pt idx="15506">
                  <c:v>2040.7809999999999</c:v>
                </c:pt>
                <c:pt idx="15507">
                  <c:v>2040</c:v>
                </c:pt>
                <c:pt idx="15508">
                  <c:v>2043.3589999999999</c:v>
                </c:pt>
                <c:pt idx="15509">
                  <c:v>2042.3440000000001</c:v>
                </c:pt>
                <c:pt idx="15510">
                  <c:v>2051.172</c:v>
                </c:pt>
                <c:pt idx="15511">
                  <c:v>2040.547</c:v>
                </c:pt>
                <c:pt idx="15512">
                  <c:v>2043.5940000000001</c:v>
                </c:pt>
                <c:pt idx="15513">
                  <c:v>2040</c:v>
                </c:pt>
                <c:pt idx="15514">
                  <c:v>2042.3440000000001</c:v>
                </c:pt>
                <c:pt idx="15515">
                  <c:v>2045.3910000000001</c:v>
                </c:pt>
                <c:pt idx="15516">
                  <c:v>2043.75</c:v>
                </c:pt>
                <c:pt idx="15517">
                  <c:v>2043.75</c:v>
                </c:pt>
                <c:pt idx="15518">
                  <c:v>2041.4059999999999</c:v>
                </c:pt>
                <c:pt idx="15519">
                  <c:v>2041.172</c:v>
                </c:pt>
                <c:pt idx="15520">
                  <c:v>2040.3910000000001</c:v>
                </c:pt>
                <c:pt idx="15521">
                  <c:v>2042.578</c:v>
                </c:pt>
                <c:pt idx="15522">
                  <c:v>2040.1559999999999</c:v>
                </c:pt>
                <c:pt idx="15523">
                  <c:v>2041.953</c:v>
                </c:pt>
                <c:pt idx="15524">
                  <c:v>2044.1410000000001</c:v>
                </c:pt>
                <c:pt idx="15525">
                  <c:v>2041.797</c:v>
                </c:pt>
                <c:pt idx="15526">
                  <c:v>2039.7660000000001</c:v>
                </c:pt>
                <c:pt idx="15527">
                  <c:v>2040.7809999999999</c:v>
                </c:pt>
                <c:pt idx="15528">
                  <c:v>2042.1869999999999</c:v>
                </c:pt>
                <c:pt idx="15529">
                  <c:v>2043.5940000000001</c:v>
                </c:pt>
                <c:pt idx="15530">
                  <c:v>2041.172</c:v>
                </c:pt>
                <c:pt idx="15531">
                  <c:v>2044.7660000000001</c:v>
                </c:pt>
                <c:pt idx="15532">
                  <c:v>2043.75</c:v>
                </c:pt>
                <c:pt idx="15533">
                  <c:v>2040.7809999999999</c:v>
                </c:pt>
                <c:pt idx="15534">
                  <c:v>2042.1869999999999</c:v>
                </c:pt>
                <c:pt idx="15535">
                  <c:v>2041.4059999999999</c:v>
                </c:pt>
                <c:pt idx="15536">
                  <c:v>2041.5619999999999</c:v>
                </c:pt>
                <c:pt idx="15537">
                  <c:v>2040.7809999999999</c:v>
                </c:pt>
                <c:pt idx="15538">
                  <c:v>2041.172</c:v>
                </c:pt>
                <c:pt idx="15539">
                  <c:v>2040.7809999999999</c:v>
                </c:pt>
                <c:pt idx="15540">
                  <c:v>2041.953</c:v>
                </c:pt>
                <c:pt idx="15541">
                  <c:v>2040.1559999999999</c:v>
                </c:pt>
                <c:pt idx="15542">
                  <c:v>2040.547</c:v>
                </c:pt>
                <c:pt idx="15543">
                  <c:v>2042.578</c:v>
                </c:pt>
                <c:pt idx="15544">
                  <c:v>2039.375</c:v>
                </c:pt>
                <c:pt idx="15545">
                  <c:v>2041.797</c:v>
                </c:pt>
                <c:pt idx="15546">
                  <c:v>2040.7809999999999</c:v>
                </c:pt>
                <c:pt idx="15547">
                  <c:v>2041.172</c:v>
                </c:pt>
                <c:pt idx="15548">
                  <c:v>2040.7809999999999</c:v>
                </c:pt>
                <c:pt idx="15549">
                  <c:v>2041.953</c:v>
                </c:pt>
                <c:pt idx="15550">
                  <c:v>2044.5309999999999</c:v>
                </c:pt>
                <c:pt idx="15551">
                  <c:v>2042.1869999999999</c:v>
                </c:pt>
                <c:pt idx="15552">
                  <c:v>2041.953</c:v>
                </c:pt>
                <c:pt idx="15553">
                  <c:v>2038.9839999999999</c:v>
                </c:pt>
                <c:pt idx="15554">
                  <c:v>2041.172</c:v>
                </c:pt>
                <c:pt idx="15555">
                  <c:v>2039.7660000000001</c:v>
                </c:pt>
                <c:pt idx="15556">
                  <c:v>2042.9690000000001</c:v>
                </c:pt>
                <c:pt idx="15557">
                  <c:v>2041.4059999999999</c:v>
                </c:pt>
                <c:pt idx="15558">
                  <c:v>2040</c:v>
                </c:pt>
                <c:pt idx="15559">
                  <c:v>2044.1410000000001</c:v>
                </c:pt>
                <c:pt idx="15560">
                  <c:v>2037.7339999999999</c:v>
                </c:pt>
                <c:pt idx="15561">
                  <c:v>2041.172</c:v>
                </c:pt>
                <c:pt idx="15562">
                  <c:v>2040.7809999999999</c:v>
                </c:pt>
                <c:pt idx="15563">
                  <c:v>2040.3910000000001</c:v>
                </c:pt>
                <c:pt idx="15564">
                  <c:v>2041.4059999999999</c:v>
                </c:pt>
                <c:pt idx="15565">
                  <c:v>2043.203</c:v>
                </c:pt>
                <c:pt idx="15566">
                  <c:v>2040.547</c:v>
                </c:pt>
                <c:pt idx="15567">
                  <c:v>2041.172</c:v>
                </c:pt>
                <c:pt idx="15568">
                  <c:v>2042.3440000000001</c:v>
                </c:pt>
                <c:pt idx="15569">
                  <c:v>2041.172</c:v>
                </c:pt>
                <c:pt idx="15570">
                  <c:v>2040</c:v>
                </c:pt>
                <c:pt idx="15571">
                  <c:v>2044.5309999999999</c:v>
                </c:pt>
                <c:pt idx="15572">
                  <c:v>2042.7339999999999</c:v>
                </c:pt>
                <c:pt idx="15573">
                  <c:v>2043.3589999999999</c:v>
                </c:pt>
                <c:pt idx="15574">
                  <c:v>2040.547</c:v>
                </c:pt>
                <c:pt idx="15575">
                  <c:v>2040.3910000000001</c:v>
                </c:pt>
                <c:pt idx="15576">
                  <c:v>2042.3440000000001</c:v>
                </c:pt>
                <c:pt idx="15577">
                  <c:v>2043.5940000000001</c:v>
                </c:pt>
                <c:pt idx="15578">
                  <c:v>2040.7809999999999</c:v>
                </c:pt>
                <c:pt idx="15579">
                  <c:v>2042.9690000000001</c:v>
                </c:pt>
                <c:pt idx="15580">
                  <c:v>2041.4059999999999</c:v>
                </c:pt>
                <c:pt idx="15581">
                  <c:v>2042.3440000000001</c:v>
                </c:pt>
                <c:pt idx="15582">
                  <c:v>2040.9369999999999</c:v>
                </c:pt>
                <c:pt idx="15583">
                  <c:v>2039.375</c:v>
                </c:pt>
                <c:pt idx="15584">
                  <c:v>2041.172</c:v>
                </c:pt>
                <c:pt idx="15585">
                  <c:v>2041.4059999999999</c:v>
                </c:pt>
                <c:pt idx="15586">
                  <c:v>2040.547</c:v>
                </c:pt>
                <c:pt idx="15587">
                  <c:v>2039.375</c:v>
                </c:pt>
                <c:pt idx="15588">
                  <c:v>2043.9839999999999</c:v>
                </c:pt>
                <c:pt idx="15589">
                  <c:v>2041.953</c:v>
                </c:pt>
                <c:pt idx="15590">
                  <c:v>2041.4059999999999</c:v>
                </c:pt>
                <c:pt idx="15591">
                  <c:v>2040.3910000000001</c:v>
                </c:pt>
                <c:pt idx="15592">
                  <c:v>2040.1559999999999</c:v>
                </c:pt>
                <c:pt idx="15593">
                  <c:v>2039.7660000000001</c:v>
                </c:pt>
                <c:pt idx="15594">
                  <c:v>2042.7339999999999</c:v>
                </c:pt>
                <c:pt idx="15595">
                  <c:v>2040</c:v>
                </c:pt>
                <c:pt idx="15596">
                  <c:v>2040.3910000000001</c:v>
                </c:pt>
                <c:pt idx="15597">
                  <c:v>2040.3910000000001</c:v>
                </c:pt>
                <c:pt idx="15598">
                  <c:v>2041.172</c:v>
                </c:pt>
                <c:pt idx="15599">
                  <c:v>2040.547</c:v>
                </c:pt>
                <c:pt idx="15600">
                  <c:v>2042.3440000000001</c:v>
                </c:pt>
                <c:pt idx="15601">
                  <c:v>2041.172</c:v>
                </c:pt>
                <c:pt idx="15602">
                  <c:v>2040.9369999999999</c:v>
                </c:pt>
                <c:pt idx="15603">
                  <c:v>2041.953</c:v>
                </c:pt>
                <c:pt idx="15604">
                  <c:v>2039.7660000000001</c:v>
                </c:pt>
                <c:pt idx="15605">
                  <c:v>2040.3910000000001</c:v>
                </c:pt>
                <c:pt idx="15606">
                  <c:v>2041.5619999999999</c:v>
                </c:pt>
                <c:pt idx="15607">
                  <c:v>2041.5619999999999</c:v>
                </c:pt>
                <c:pt idx="15608">
                  <c:v>2040.9369999999999</c:v>
                </c:pt>
                <c:pt idx="15609">
                  <c:v>2041.172</c:v>
                </c:pt>
                <c:pt idx="15610">
                  <c:v>2041.953</c:v>
                </c:pt>
                <c:pt idx="15611">
                  <c:v>2042.3440000000001</c:v>
                </c:pt>
                <c:pt idx="15612">
                  <c:v>2040.3910000000001</c:v>
                </c:pt>
                <c:pt idx="15613">
                  <c:v>2038.3589999999999</c:v>
                </c:pt>
                <c:pt idx="15614">
                  <c:v>2040.3910000000001</c:v>
                </c:pt>
                <c:pt idx="15615">
                  <c:v>2041.4059999999999</c:v>
                </c:pt>
                <c:pt idx="15616">
                  <c:v>2040.1559999999999</c:v>
                </c:pt>
                <c:pt idx="15617">
                  <c:v>2040.547</c:v>
                </c:pt>
                <c:pt idx="15618">
                  <c:v>2039.5309999999999</c:v>
                </c:pt>
                <c:pt idx="15619">
                  <c:v>2041.953</c:v>
                </c:pt>
                <c:pt idx="15620">
                  <c:v>2040.9369999999999</c:v>
                </c:pt>
                <c:pt idx="15621">
                  <c:v>2041.172</c:v>
                </c:pt>
                <c:pt idx="15622">
                  <c:v>2039.7660000000001</c:v>
                </c:pt>
                <c:pt idx="15623">
                  <c:v>2040.9369999999999</c:v>
                </c:pt>
                <c:pt idx="15624">
                  <c:v>2039.375</c:v>
                </c:pt>
                <c:pt idx="15625">
                  <c:v>2041.5619999999999</c:v>
                </c:pt>
                <c:pt idx="15626">
                  <c:v>2041.172</c:v>
                </c:pt>
                <c:pt idx="15627">
                  <c:v>2040.547</c:v>
                </c:pt>
                <c:pt idx="15628">
                  <c:v>2040.7809999999999</c:v>
                </c:pt>
                <c:pt idx="15629">
                  <c:v>2040</c:v>
                </c:pt>
                <c:pt idx="15630">
                  <c:v>2042.1869999999999</c:v>
                </c:pt>
                <c:pt idx="15631">
                  <c:v>2041.172</c:v>
                </c:pt>
                <c:pt idx="15632">
                  <c:v>2039.7660000000001</c:v>
                </c:pt>
                <c:pt idx="15633">
                  <c:v>2040.547</c:v>
                </c:pt>
                <c:pt idx="15634">
                  <c:v>2039.1410000000001</c:v>
                </c:pt>
                <c:pt idx="15635">
                  <c:v>2040.3910000000001</c:v>
                </c:pt>
                <c:pt idx="15636">
                  <c:v>2040.7809999999999</c:v>
                </c:pt>
                <c:pt idx="15637">
                  <c:v>2040.9369999999999</c:v>
                </c:pt>
                <c:pt idx="15638">
                  <c:v>2043.3589999999999</c:v>
                </c:pt>
                <c:pt idx="15639">
                  <c:v>2041.172</c:v>
                </c:pt>
                <c:pt idx="15640">
                  <c:v>2042.3440000000001</c:v>
                </c:pt>
                <c:pt idx="15641">
                  <c:v>2041.4059999999999</c:v>
                </c:pt>
                <c:pt idx="15642">
                  <c:v>2040.1559999999999</c:v>
                </c:pt>
                <c:pt idx="15643">
                  <c:v>2041.4059999999999</c:v>
                </c:pt>
                <c:pt idx="15644">
                  <c:v>2040.1559999999999</c:v>
                </c:pt>
                <c:pt idx="15645">
                  <c:v>2042.578</c:v>
                </c:pt>
                <c:pt idx="15646">
                  <c:v>2040.3910000000001</c:v>
                </c:pt>
                <c:pt idx="15647">
                  <c:v>2041.172</c:v>
                </c:pt>
                <c:pt idx="15648">
                  <c:v>2042.3440000000001</c:v>
                </c:pt>
                <c:pt idx="15649">
                  <c:v>2040.547</c:v>
                </c:pt>
                <c:pt idx="15650">
                  <c:v>2041.5619999999999</c:v>
                </c:pt>
                <c:pt idx="15651">
                  <c:v>2043.203</c:v>
                </c:pt>
                <c:pt idx="15652">
                  <c:v>2042.9690000000001</c:v>
                </c:pt>
                <c:pt idx="15653">
                  <c:v>2042.578</c:v>
                </c:pt>
                <c:pt idx="15654">
                  <c:v>2042.578</c:v>
                </c:pt>
                <c:pt idx="15655">
                  <c:v>2043.203</c:v>
                </c:pt>
                <c:pt idx="15656">
                  <c:v>2040.1559999999999</c:v>
                </c:pt>
                <c:pt idx="15657">
                  <c:v>2041.953</c:v>
                </c:pt>
                <c:pt idx="15658">
                  <c:v>2041.797</c:v>
                </c:pt>
                <c:pt idx="15659">
                  <c:v>2043.9839999999999</c:v>
                </c:pt>
                <c:pt idx="15660">
                  <c:v>2041.797</c:v>
                </c:pt>
                <c:pt idx="15661">
                  <c:v>2040.7809999999999</c:v>
                </c:pt>
                <c:pt idx="15662">
                  <c:v>2040.9369999999999</c:v>
                </c:pt>
                <c:pt idx="15663">
                  <c:v>2041.5619999999999</c:v>
                </c:pt>
                <c:pt idx="15664">
                  <c:v>2042.7339999999999</c:v>
                </c:pt>
                <c:pt idx="15665">
                  <c:v>2041.797</c:v>
                </c:pt>
                <c:pt idx="15666">
                  <c:v>2042.7339999999999</c:v>
                </c:pt>
                <c:pt idx="15667">
                  <c:v>2043.9839999999999</c:v>
                </c:pt>
                <c:pt idx="15668">
                  <c:v>2042.9690000000001</c:v>
                </c:pt>
                <c:pt idx="15669">
                  <c:v>2041.797</c:v>
                </c:pt>
                <c:pt idx="15670">
                  <c:v>2043.75</c:v>
                </c:pt>
                <c:pt idx="15671">
                  <c:v>2041.953</c:v>
                </c:pt>
                <c:pt idx="15672">
                  <c:v>2042.9690000000001</c:v>
                </c:pt>
                <c:pt idx="15673">
                  <c:v>2042.7339999999999</c:v>
                </c:pt>
                <c:pt idx="15674">
                  <c:v>2044.5309999999999</c:v>
                </c:pt>
                <c:pt idx="15675">
                  <c:v>2042.3440000000001</c:v>
                </c:pt>
                <c:pt idx="15676">
                  <c:v>2044.7660000000001</c:v>
                </c:pt>
                <c:pt idx="15677">
                  <c:v>2043.75</c:v>
                </c:pt>
                <c:pt idx="15678">
                  <c:v>2042.3440000000001</c:v>
                </c:pt>
                <c:pt idx="15679">
                  <c:v>2042.9690000000001</c:v>
                </c:pt>
                <c:pt idx="15680">
                  <c:v>2043.75</c:v>
                </c:pt>
                <c:pt idx="15681">
                  <c:v>2042.578</c:v>
                </c:pt>
                <c:pt idx="15682">
                  <c:v>2041.172</c:v>
                </c:pt>
                <c:pt idx="15683">
                  <c:v>2042.578</c:v>
                </c:pt>
                <c:pt idx="15684">
                  <c:v>2045.547</c:v>
                </c:pt>
                <c:pt idx="15685">
                  <c:v>2040</c:v>
                </c:pt>
                <c:pt idx="15686">
                  <c:v>2042.7339999999999</c:v>
                </c:pt>
                <c:pt idx="15687">
                  <c:v>2043.75</c:v>
                </c:pt>
                <c:pt idx="15688">
                  <c:v>2043.203</c:v>
                </c:pt>
                <c:pt idx="15689">
                  <c:v>2041.172</c:v>
                </c:pt>
                <c:pt idx="15690">
                  <c:v>2041.172</c:v>
                </c:pt>
                <c:pt idx="15691">
                  <c:v>2041.797</c:v>
                </c:pt>
                <c:pt idx="15692">
                  <c:v>2041.797</c:v>
                </c:pt>
                <c:pt idx="15693">
                  <c:v>2042.3440000000001</c:v>
                </c:pt>
                <c:pt idx="15694">
                  <c:v>2040</c:v>
                </c:pt>
                <c:pt idx="15695">
                  <c:v>2040.9369999999999</c:v>
                </c:pt>
                <c:pt idx="15696">
                  <c:v>2041.172</c:v>
                </c:pt>
                <c:pt idx="15697">
                  <c:v>2043.3589999999999</c:v>
                </c:pt>
                <c:pt idx="15698">
                  <c:v>2040</c:v>
                </c:pt>
                <c:pt idx="15699">
                  <c:v>2040.3910000000001</c:v>
                </c:pt>
                <c:pt idx="15700">
                  <c:v>2040.1559999999999</c:v>
                </c:pt>
                <c:pt idx="15701">
                  <c:v>2039.5309999999999</c:v>
                </c:pt>
                <c:pt idx="15702">
                  <c:v>2039.7660000000001</c:v>
                </c:pt>
                <c:pt idx="15703">
                  <c:v>2040</c:v>
                </c:pt>
                <c:pt idx="15704">
                  <c:v>2039.7660000000001</c:v>
                </c:pt>
                <c:pt idx="15705">
                  <c:v>2040.7809999999999</c:v>
                </c:pt>
                <c:pt idx="15706">
                  <c:v>2039.7660000000001</c:v>
                </c:pt>
                <c:pt idx="15707">
                  <c:v>2039.1410000000001</c:v>
                </c:pt>
                <c:pt idx="15708">
                  <c:v>2040</c:v>
                </c:pt>
                <c:pt idx="15709">
                  <c:v>2040.7809999999999</c:v>
                </c:pt>
                <c:pt idx="15710">
                  <c:v>2037.578</c:v>
                </c:pt>
                <c:pt idx="15711">
                  <c:v>2039.5309999999999</c:v>
                </c:pt>
                <c:pt idx="15712">
                  <c:v>2041.953</c:v>
                </c:pt>
                <c:pt idx="15713">
                  <c:v>2039.7660000000001</c:v>
                </c:pt>
                <c:pt idx="15714">
                  <c:v>2041.5619999999999</c:v>
                </c:pt>
                <c:pt idx="15715">
                  <c:v>2039.1410000000001</c:v>
                </c:pt>
                <c:pt idx="15716">
                  <c:v>2042.7339999999999</c:v>
                </c:pt>
                <c:pt idx="15717">
                  <c:v>2040</c:v>
                </c:pt>
                <c:pt idx="15718">
                  <c:v>2040.7809999999999</c:v>
                </c:pt>
                <c:pt idx="15719">
                  <c:v>2038.9839999999999</c:v>
                </c:pt>
                <c:pt idx="15720">
                  <c:v>2040.1559999999999</c:v>
                </c:pt>
                <c:pt idx="15721">
                  <c:v>2039.375</c:v>
                </c:pt>
                <c:pt idx="15722">
                  <c:v>2040.3910000000001</c:v>
                </c:pt>
                <c:pt idx="15723">
                  <c:v>2039.375</c:v>
                </c:pt>
                <c:pt idx="15724">
                  <c:v>2038.9839999999999</c:v>
                </c:pt>
                <c:pt idx="15725">
                  <c:v>2037.578</c:v>
                </c:pt>
                <c:pt idx="15726">
                  <c:v>2037.7339999999999</c:v>
                </c:pt>
                <c:pt idx="15727">
                  <c:v>2040.1559999999999</c:v>
                </c:pt>
                <c:pt idx="15728">
                  <c:v>2039.7660000000001</c:v>
                </c:pt>
                <c:pt idx="15729">
                  <c:v>2041.172</c:v>
                </c:pt>
                <c:pt idx="15730">
                  <c:v>2038.9839999999999</c:v>
                </c:pt>
                <c:pt idx="15731">
                  <c:v>2039.5309999999999</c:v>
                </c:pt>
                <c:pt idx="15732">
                  <c:v>2039.1410000000001</c:v>
                </c:pt>
                <c:pt idx="15733">
                  <c:v>2039.1410000000001</c:v>
                </c:pt>
                <c:pt idx="15734">
                  <c:v>2043.203</c:v>
                </c:pt>
                <c:pt idx="15735">
                  <c:v>2039.375</c:v>
                </c:pt>
                <c:pt idx="15736">
                  <c:v>2042.1869999999999</c:v>
                </c:pt>
                <c:pt idx="15737">
                  <c:v>2041.5619999999999</c:v>
                </c:pt>
                <c:pt idx="15738">
                  <c:v>2041.5619999999999</c:v>
                </c:pt>
                <c:pt idx="15739">
                  <c:v>2040.9369999999999</c:v>
                </c:pt>
                <c:pt idx="15740">
                  <c:v>2041.4059999999999</c:v>
                </c:pt>
                <c:pt idx="15741">
                  <c:v>2041.953</c:v>
                </c:pt>
                <c:pt idx="15742">
                  <c:v>2046.4059999999999</c:v>
                </c:pt>
                <c:pt idx="15743">
                  <c:v>2044.5309999999999</c:v>
                </c:pt>
                <c:pt idx="15744">
                  <c:v>2047.1869999999999</c:v>
                </c:pt>
                <c:pt idx="15745">
                  <c:v>2045.1559999999999</c:v>
                </c:pt>
                <c:pt idx="15746">
                  <c:v>2045.3910000000001</c:v>
                </c:pt>
                <c:pt idx="15747">
                  <c:v>2045</c:v>
                </c:pt>
                <c:pt idx="15748">
                  <c:v>2046.797</c:v>
                </c:pt>
                <c:pt idx="15749">
                  <c:v>2047.1869999999999</c:v>
                </c:pt>
                <c:pt idx="15750">
                  <c:v>2045.7809999999999</c:v>
                </c:pt>
                <c:pt idx="15751">
                  <c:v>2045</c:v>
                </c:pt>
                <c:pt idx="15752">
                  <c:v>2045.9369999999999</c:v>
                </c:pt>
                <c:pt idx="15753">
                  <c:v>2044.7660000000001</c:v>
                </c:pt>
                <c:pt idx="15754">
                  <c:v>2046.5619999999999</c:v>
                </c:pt>
                <c:pt idx="15755">
                  <c:v>2045.1559999999999</c:v>
                </c:pt>
                <c:pt idx="15756">
                  <c:v>2046.5619999999999</c:v>
                </c:pt>
                <c:pt idx="15757">
                  <c:v>2043.3589999999999</c:v>
                </c:pt>
                <c:pt idx="15758">
                  <c:v>2045.3910000000001</c:v>
                </c:pt>
                <c:pt idx="15759">
                  <c:v>2045.9369999999999</c:v>
                </c:pt>
                <c:pt idx="15760">
                  <c:v>2045.1559999999999</c:v>
                </c:pt>
                <c:pt idx="15761">
                  <c:v>2044.5309999999999</c:v>
                </c:pt>
                <c:pt idx="15762">
                  <c:v>2043.203</c:v>
                </c:pt>
                <c:pt idx="15763">
                  <c:v>2045.3910000000001</c:v>
                </c:pt>
                <c:pt idx="15764">
                  <c:v>2045</c:v>
                </c:pt>
                <c:pt idx="15765">
                  <c:v>2045.9369999999999</c:v>
                </c:pt>
                <c:pt idx="15766">
                  <c:v>2043.5940000000001</c:v>
                </c:pt>
                <c:pt idx="15767">
                  <c:v>2045.3910000000001</c:v>
                </c:pt>
                <c:pt idx="15768">
                  <c:v>2045.547</c:v>
                </c:pt>
                <c:pt idx="15769">
                  <c:v>2044.7660000000001</c:v>
                </c:pt>
                <c:pt idx="15770">
                  <c:v>2044.1410000000001</c:v>
                </c:pt>
                <c:pt idx="15771">
                  <c:v>2045.3910000000001</c:v>
                </c:pt>
                <c:pt idx="15772">
                  <c:v>2046.797</c:v>
                </c:pt>
                <c:pt idx="15773">
                  <c:v>2045</c:v>
                </c:pt>
                <c:pt idx="15774">
                  <c:v>2043.3589999999999</c:v>
                </c:pt>
                <c:pt idx="15775">
                  <c:v>2045.547</c:v>
                </c:pt>
                <c:pt idx="15776">
                  <c:v>2043.75</c:v>
                </c:pt>
                <c:pt idx="15777">
                  <c:v>2043.5940000000001</c:v>
                </c:pt>
                <c:pt idx="15778">
                  <c:v>2045.7809999999999</c:v>
                </c:pt>
                <c:pt idx="15779">
                  <c:v>2042.578</c:v>
                </c:pt>
                <c:pt idx="15780">
                  <c:v>2044.375</c:v>
                </c:pt>
                <c:pt idx="15781">
                  <c:v>2043.75</c:v>
                </c:pt>
                <c:pt idx="15782">
                  <c:v>2043.9839999999999</c:v>
                </c:pt>
                <c:pt idx="15783">
                  <c:v>2043.75</c:v>
                </c:pt>
                <c:pt idx="15784">
                  <c:v>2042.578</c:v>
                </c:pt>
                <c:pt idx="15785">
                  <c:v>2044.1410000000001</c:v>
                </c:pt>
                <c:pt idx="15786">
                  <c:v>2043.5940000000001</c:v>
                </c:pt>
                <c:pt idx="15787">
                  <c:v>2042.1869999999999</c:v>
                </c:pt>
                <c:pt idx="15788">
                  <c:v>2042.9690000000001</c:v>
                </c:pt>
                <c:pt idx="15789">
                  <c:v>2042.3440000000001</c:v>
                </c:pt>
                <c:pt idx="15790">
                  <c:v>2043.75</c:v>
                </c:pt>
                <c:pt idx="15791">
                  <c:v>2043.75</c:v>
                </c:pt>
                <c:pt idx="15792">
                  <c:v>2044.7660000000001</c:v>
                </c:pt>
                <c:pt idx="15793">
                  <c:v>2042.3440000000001</c:v>
                </c:pt>
                <c:pt idx="15794">
                  <c:v>2041.953</c:v>
                </c:pt>
                <c:pt idx="15795">
                  <c:v>2042.7339999999999</c:v>
                </c:pt>
                <c:pt idx="15796">
                  <c:v>2041.797</c:v>
                </c:pt>
                <c:pt idx="15797">
                  <c:v>2044.7660000000001</c:v>
                </c:pt>
                <c:pt idx="15798">
                  <c:v>2042.1869999999999</c:v>
                </c:pt>
                <c:pt idx="15799">
                  <c:v>2041.4059999999999</c:v>
                </c:pt>
                <c:pt idx="15800">
                  <c:v>2044.7660000000001</c:v>
                </c:pt>
                <c:pt idx="15801">
                  <c:v>2044.375</c:v>
                </c:pt>
                <c:pt idx="15802">
                  <c:v>2043.3589999999999</c:v>
                </c:pt>
                <c:pt idx="15803">
                  <c:v>2045.1559999999999</c:v>
                </c:pt>
                <c:pt idx="15804">
                  <c:v>2044.5309999999999</c:v>
                </c:pt>
                <c:pt idx="15805">
                  <c:v>2040.3910000000001</c:v>
                </c:pt>
                <c:pt idx="15806">
                  <c:v>2044.5309999999999</c:v>
                </c:pt>
                <c:pt idx="15807">
                  <c:v>2042.578</c:v>
                </c:pt>
                <c:pt idx="15808">
                  <c:v>2042.9690000000001</c:v>
                </c:pt>
                <c:pt idx="15809">
                  <c:v>2041.4059999999999</c:v>
                </c:pt>
                <c:pt idx="15810">
                  <c:v>2042.7339999999999</c:v>
                </c:pt>
                <c:pt idx="15811">
                  <c:v>2042.7339999999999</c:v>
                </c:pt>
                <c:pt idx="15812">
                  <c:v>2044.1410000000001</c:v>
                </c:pt>
                <c:pt idx="15813">
                  <c:v>2042.3440000000001</c:v>
                </c:pt>
                <c:pt idx="15814">
                  <c:v>2042.9690000000001</c:v>
                </c:pt>
                <c:pt idx="15815">
                  <c:v>2043.9839999999999</c:v>
                </c:pt>
                <c:pt idx="15816">
                  <c:v>2043.5940000000001</c:v>
                </c:pt>
                <c:pt idx="15817">
                  <c:v>2043.5940000000001</c:v>
                </c:pt>
                <c:pt idx="15818">
                  <c:v>2041.797</c:v>
                </c:pt>
                <c:pt idx="15819">
                  <c:v>2044.375</c:v>
                </c:pt>
                <c:pt idx="15820">
                  <c:v>2046.953</c:v>
                </c:pt>
                <c:pt idx="15821">
                  <c:v>2045.3910000000001</c:v>
                </c:pt>
                <c:pt idx="15822">
                  <c:v>2036.5619999999999</c:v>
                </c:pt>
                <c:pt idx="15823">
                  <c:v>2066.4059999999999</c:v>
                </c:pt>
                <c:pt idx="15824">
                  <c:v>2039.7660000000001</c:v>
                </c:pt>
                <c:pt idx="15825">
                  <c:v>2047.1869999999999</c:v>
                </c:pt>
                <c:pt idx="15826">
                  <c:v>2050.7809999999999</c:v>
                </c:pt>
                <c:pt idx="15827">
                  <c:v>2045.547</c:v>
                </c:pt>
                <c:pt idx="15828">
                  <c:v>2046.172</c:v>
                </c:pt>
                <c:pt idx="15829">
                  <c:v>2045.9369999999999</c:v>
                </c:pt>
                <c:pt idx="15830">
                  <c:v>2046.953</c:v>
                </c:pt>
                <c:pt idx="15831">
                  <c:v>2045.3910000000001</c:v>
                </c:pt>
                <c:pt idx="15832">
                  <c:v>2046.5619999999999</c:v>
                </c:pt>
                <c:pt idx="15833">
                  <c:v>2043.75</c:v>
                </c:pt>
                <c:pt idx="15834">
                  <c:v>2043.9839999999999</c:v>
                </c:pt>
                <c:pt idx="15835">
                  <c:v>2044.5309999999999</c:v>
                </c:pt>
                <c:pt idx="15836">
                  <c:v>2044.375</c:v>
                </c:pt>
                <c:pt idx="15837">
                  <c:v>2045.1559999999999</c:v>
                </c:pt>
                <c:pt idx="15838">
                  <c:v>2044.7660000000001</c:v>
                </c:pt>
                <c:pt idx="15839">
                  <c:v>2044.5309999999999</c:v>
                </c:pt>
                <c:pt idx="15840">
                  <c:v>2041.953</c:v>
                </c:pt>
                <c:pt idx="15841">
                  <c:v>2044.375</c:v>
                </c:pt>
                <c:pt idx="15842">
                  <c:v>2044.7660000000001</c:v>
                </c:pt>
                <c:pt idx="15843">
                  <c:v>2044.5309999999999</c:v>
                </c:pt>
                <c:pt idx="15844">
                  <c:v>2045</c:v>
                </c:pt>
                <c:pt idx="15845">
                  <c:v>2045</c:v>
                </c:pt>
                <c:pt idx="15846">
                  <c:v>2043.203</c:v>
                </c:pt>
                <c:pt idx="15847">
                  <c:v>2045.1559999999999</c:v>
                </c:pt>
                <c:pt idx="15848">
                  <c:v>2046.4059999999999</c:v>
                </c:pt>
                <c:pt idx="15849">
                  <c:v>2045.1559999999999</c:v>
                </c:pt>
                <c:pt idx="15850">
                  <c:v>2045</c:v>
                </c:pt>
                <c:pt idx="15851">
                  <c:v>2043.9839999999999</c:v>
                </c:pt>
                <c:pt idx="15852">
                  <c:v>2047.1869999999999</c:v>
                </c:pt>
                <c:pt idx="15853">
                  <c:v>2045.7809999999999</c:v>
                </c:pt>
                <c:pt idx="15854">
                  <c:v>2044.5309999999999</c:v>
                </c:pt>
                <c:pt idx="15855">
                  <c:v>2044.375</c:v>
                </c:pt>
                <c:pt idx="15856">
                  <c:v>2045.7809999999999</c:v>
                </c:pt>
                <c:pt idx="15857">
                  <c:v>2041.953</c:v>
                </c:pt>
                <c:pt idx="15858">
                  <c:v>2044.375</c:v>
                </c:pt>
                <c:pt idx="15859">
                  <c:v>2045.7809999999999</c:v>
                </c:pt>
                <c:pt idx="15860">
                  <c:v>2044.5309999999999</c:v>
                </c:pt>
                <c:pt idx="15861">
                  <c:v>2043.5940000000001</c:v>
                </c:pt>
                <c:pt idx="15862">
                  <c:v>2043.75</c:v>
                </c:pt>
                <c:pt idx="15863">
                  <c:v>2043.203</c:v>
                </c:pt>
                <c:pt idx="15864">
                  <c:v>2044.1410000000001</c:v>
                </c:pt>
                <c:pt idx="15865">
                  <c:v>2045.7809999999999</c:v>
                </c:pt>
                <c:pt idx="15866">
                  <c:v>2046.172</c:v>
                </c:pt>
                <c:pt idx="15867">
                  <c:v>2044.7660000000001</c:v>
                </c:pt>
                <c:pt idx="15868">
                  <c:v>2044.1410000000001</c:v>
                </c:pt>
                <c:pt idx="15869">
                  <c:v>2044.375</c:v>
                </c:pt>
                <c:pt idx="15870">
                  <c:v>2043.9839999999999</c:v>
                </c:pt>
                <c:pt idx="15871">
                  <c:v>2043.9839999999999</c:v>
                </c:pt>
                <c:pt idx="15872">
                  <c:v>2044.7660000000001</c:v>
                </c:pt>
                <c:pt idx="15873">
                  <c:v>2043.5940000000001</c:v>
                </c:pt>
                <c:pt idx="15874">
                  <c:v>2046.172</c:v>
                </c:pt>
                <c:pt idx="15875">
                  <c:v>2043.9839999999999</c:v>
                </c:pt>
                <c:pt idx="15876">
                  <c:v>2043.203</c:v>
                </c:pt>
                <c:pt idx="15877">
                  <c:v>2043.3589999999999</c:v>
                </c:pt>
                <c:pt idx="15878">
                  <c:v>2043.3589999999999</c:v>
                </c:pt>
                <c:pt idx="15879">
                  <c:v>2044.7660000000001</c:v>
                </c:pt>
                <c:pt idx="15880">
                  <c:v>2040.7809999999999</c:v>
                </c:pt>
                <c:pt idx="15881">
                  <c:v>2043.75</c:v>
                </c:pt>
                <c:pt idx="15882">
                  <c:v>2045.547</c:v>
                </c:pt>
                <c:pt idx="15883">
                  <c:v>2043.203</c:v>
                </c:pt>
                <c:pt idx="15884">
                  <c:v>2042.1869999999999</c:v>
                </c:pt>
                <c:pt idx="15885">
                  <c:v>2044.5309999999999</c:v>
                </c:pt>
                <c:pt idx="15886">
                  <c:v>2042.578</c:v>
                </c:pt>
                <c:pt idx="15887">
                  <c:v>2045.547</c:v>
                </c:pt>
                <c:pt idx="15888">
                  <c:v>2042.3440000000001</c:v>
                </c:pt>
                <c:pt idx="15889">
                  <c:v>2041.5619999999999</c:v>
                </c:pt>
                <c:pt idx="15890">
                  <c:v>2043.9839999999999</c:v>
                </c:pt>
                <c:pt idx="15891">
                  <c:v>2042.9690000000001</c:v>
                </c:pt>
                <c:pt idx="15892">
                  <c:v>2043.5940000000001</c:v>
                </c:pt>
                <c:pt idx="15893">
                  <c:v>2042.9690000000001</c:v>
                </c:pt>
                <c:pt idx="15894">
                  <c:v>2044.1410000000001</c:v>
                </c:pt>
                <c:pt idx="15895">
                  <c:v>2045</c:v>
                </c:pt>
                <c:pt idx="15896">
                  <c:v>2044.5309999999999</c:v>
                </c:pt>
                <c:pt idx="15897">
                  <c:v>2043.203</c:v>
                </c:pt>
                <c:pt idx="15898">
                  <c:v>2041.5619999999999</c:v>
                </c:pt>
                <c:pt idx="15899">
                  <c:v>2045.3910000000001</c:v>
                </c:pt>
                <c:pt idx="15900">
                  <c:v>2042.1869999999999</c:v>
                </c:pt>
                <c:pt idx="15901">
                  <c:v>2041.797</c:v>
                </c:pt>
                <c:pt idx="15902">
                  <c:v>2044.375</c:v>
                </c:pt>
                <c:pt idx="15903">
                  <c:v>2042.3440000000001</c:v>
                </c:pt>
                <c:pt idx="15904">
                  <c:v>2043.75</c:v>
                </c:pt>
                <c:pt idx="15905">
                  <c:v>2044.1410000000001</c:v>
                </c:pt>
                <c:pt idx="15906">
                  <c:v>2044.375</c:v>
                </c:pt>
                <c:pt idx="15907">
                  <c:v>2044.375</c:v>
                </c:pt>
                <c:pt idx="15908">
                  <c:v>2043.75</c:v>
                </c:pt>
                <c:pt idx="15909">
                  <c:v>2043.3589999999999</c:v>
                </c:pt>
                <c:pt idx="15910">
                  <c:v>2043.203</c:v>
                </c:pt>
                <c:pt idx="15911">
                  <c:v>2042.578</c:v>
                </c:pt>
                <c:pt idx="15912">
                  <c:v>2043.9839999999999</c:v>
                </c:pt>
                <c:pt idx="15913">
                  <c:v>2043.75</c:v>
                </c:pt>
                <c:pt idx="15914">
                  <c:v>2043.9839999999999</c:v>
                </c:pt>
                <c:pt idx="15915">
                  <c:v>2043.3589999999999</c:v>
                </c:pt>
                <c:pt idx="15916">
                  <c:v>2042.1869999999999</c:v>
                </c:pt>
                <c:pt idx="15917">
                  <c:v>2040.9369999999999</c:v>
                </c:pt>
                <c:pt idx="15918">
                  <c:v>2044.7660000000001</c:v>
                </c:pt>
                <c:pt idx="15919">
                  <c:v>2040.7809999999999</c:v>
                </c:pt>
                <c:pt idx="15920">
                  <c:v>2042.578</c:v>
                </c:pt>
                <c:pt idx="15921">
                  <c:v>2042.9690000000001</c:v>
                </c:pt>
                <c:pt idx="15922">
                  <c:v>2041.4059999999999</c:v>
                </c:pt>
                <c:pt idx="15923">
                  <c:v>2043.3589999999999</c:v>
                </c:pt>
                <c:pt idx="15924">
                  <c:v>2043.9839999999999</c:v>
                </c:pt>
                <c:pt idx="15925">
                  <c:v>2041.5619999999999</c:v>
                </c:pt>
                <c:pt idx="15926">
                  <c:v>2044.375</c:v>
                </c:pt>
                <c:pt idx="15927">
                  <c:v>2044.375</c:v>
                </c:pt>
                <c:pt idx="15928">
                  <c:v>2041.797</c:v>
                </c:pt>
                <c:pt idx="15929">
                  <c:v>2041.797</c:v>
                </c:pt>
                <c:pt idx="15930">
                  <c:v>2040.9369999999999</c:v>
                </c:pt>
                <c:pt idx="15931">
                  <c:v>2042.3440000000001</c:v>
                </c:pt>
                <c:pt idx="15932">
                  <c:v>2041.5619999999999</c:v>
                </c:pt>
                <c:pt idx="15933">
                  <c:v>2043.3589999999999</c:v>
                </c:pt>
                <c:pt idx="15934">
                  <c:v>2041.172</c:v>
                </c:pt>
                <c:pt idx="15935">
                  <c:v>2044.5309999999999</c:v>
                </c:pt>
                <c:pt idx="15936">
                  <c:v>2041.172</c:v>
                </c:pt>
                <c:pt idx="15937">
                  <c:v>2041.5619999999999</c:v>
                </c:pt>
                <c:pt idx="15938">
                  <c:v>2043.75</c:v>
                </c:pt>
                <c:pt idx="15939">
                  <c:v>2041.797</c:v>
                </c:pt>
                <c:pt idx="15940">
                  <c:v>2042.7339999999999</c:v>
                </c:pt>
                <c:pt idx="15941">
                  <c:v>2042.578</c:v>
                </c:pt>
                <c:pt idx="15942">
                  <c:v>2041.4059999999999</c:v>
                </c:pt>
                <c:pt idx="15943">
                  <c:v>2041.172</c:v>
                </c:pt>
                <c:pt idx="15944">
                  <c:v>2042.578</c:v>
                </c:pt>
                <c:pt idx="15945">
                  <c:v>2043.3589999999999</c:v>
                </c:pt>
                <c:pt idx="15946">
                  <c:v>2041.5619999999999</c:v>
                </c:pt>
                <c:pt idx="15947">
                  <c:v>2041.953</c:v>
                </c:pt>
                <c:pt idx="15948">
                  <c:v>2043.9839999999999</c:v>
                </c:pt>
                <c:pt idx="15949">
                  <c:v>2043.75</c:v>
                </c:pt>
                <c:pt idx="15950">
                  <c:v>2043.203</c:v>
                </c:pt>
                <c:pt idx="15951">
                  <c:v>2041.953</c:v>
                </c:pt>
                <c:pt idx="15952">
                  <c:v>2040.3910000000001</c:v>
                </c:pt>
                <c:pt idx="15953">
                  <c:v>2041.5619999999999</c:v>
                </c:pt>
                <c:pt idx="15954">
                  <c:v>2041.797</c:v>
                </c:pt>
                <c:pt idx="15955">
                  <c:v>2043.75</c:v>
                </c:pt>
                <c:pt idx="15956">
                  <c:v>2045</c:v>
                </c:pt>
                <c:pt idx="15957">
                  <c:v>2042.7339999999999</c:v>
                </c:pt>
                <c:pt idx="15958">
                  <c:v>2041.953</c:v>
                </c:pt>
                <c:pt idx="15959">
                  <c:v>2041.5619999999999</c:v>
                </c:pt>
                <c:pt idx="15960">
                  <c:v>2042.1869999999999</c:v>
                </c:pt>
                <c:pt idx="15961">
                  <c:v>2042.3440000000001</c:v>
                </c:pt>
                <c:pt idx="15962">
                  <c:v>2042.7339999999999</c:v>
                </c:pt>
                <c:pt idx="15963">
                  <c:v>2043.5940000000001</c:v>
                </c:pt>
                <c:pt idx="15964">
                  <c:v>2041.172</c:v>
                </c:pt>
                <c:pt idx="15965">
                  <c:v>2041.5619999999999</c:v>
                </c:pt>
                <c:pt idx="15966">
                  <c:v>2044.1410000000001</c:v>
                </c:pt>
                <c:pt idx="15967">
                  <c:v>2041.5619999999999</c:v>
                </c:pt>
                <c:pt idx="15968">
                  <c:v>2041.5619999999999</c:v>
                </c:pt>
                <c:pt idx="15969">
                  <c:v>2041.953</c:v>
                </c:pt>
                <c:pt idx="15970">
                  <c:v>2042.578</c:v>
                </c:pt>
                <c:pt idx="15971">
                  <c:v>2043.3589999999999</c:v>
                </c:pt>
                <c:pt idx="15972">
                  <c:v>2043.3589999999999</c:v>
                </c:pt>
                <c:pt idx="15973">
                  <c:v>2042.1869999999999</c:v>
                </c:pt>
                <c:pt idx="15974">
                  <c:v>2041.797</c:v>
                </c:pt>
                <c:pt idx="15975">
                  <c:v>2039.5309999999999</c:v>
                </c:pt>
                <c:pt idx="15976">
                  <c:v>2041.5619999999999</c:v>
                </c:pt>
                <c:pt idx="15977">
                  <c:v>2042.3440000000001</c:v>
                </c:pt>
                <c:pt idx="15978">
                  <c:v>2044.1410000000001</c:v>
                </c:pt>
                <c:pt idx="15979">
                  <c:v>2040.547</c:v>
                </c:pt>
                <c:pt idx="15980">
                  <c:v>2044.1410000000001</c:v>
                </c:pt>
                <c:pt idx="15981">
                  <c:v>2043.75</c:v>
                </c:pt>
                <c:pt idx="15982">
                  <c:v>2041.4059999999999</c:v>
                </c:pt>
                <c:pt idx="15983">
                  <c:v>2044.7660000000001</c:v>
                </c:pt>
                <c:pt idx="15984">
                  <c:v>2040.3910000000001</c:v>
                </c:pt>
                <c:pt idx="15985">
                  <c:v>2042.3440000000001</c:v>
                </c:pt>
                <c:pt idx="15986">
                  <c:v>2042.3440000000001</c:v>
                </c:pt>
                <c:pt idx="15987">
                  <c:v>2042.1869999999999</c:v>
                </c:pt>
                <c:pt idx="15988">
                  <c:v>2041.797</c:v>
                </c:pt>
                <c:pt idx="15989">
                  <c:v>2044.5309999999999</c:v>
                </c:pt>
                <c:pt idx="15990">
                  <c:v>2040.547</c:v>
                </c:pt>
                <c:pt idx="15991">
                  <c:v>2043.203</c:v>
                </c:pt>
                <c:pt idx="15992">
                  <c:v>2040.1559999999999</c:v>
                </c:pt>
                <c:pt idx="15993">
                  <c:v>2042.3440000000001</c:v>
                </c:pt>
                <c:pt idx="15994">
                  <c:v>2040.7809999999999</c:v>
                </c:pt>
                <c:pt idx="15995">
                  <c:v>2042.578</c:v>
                </c:pt>
                <c:pt idx="15996">
                  <c:v>2045.1559999999999</c:v>
                </c:pt>
                <c:pt idx="15997">
                  <c:v>2042.1869999999999</c:v>
                </c:pt>
                <c:pt idx="15998">
                  <c:v>2041.797</c:v>
                </c:pt>
                <c:pt idx="15999">
                  <c:v>2041.4059999999999</c:v>
                </c:pt>
                <c:pt idx="16000">
                  <c:v>2041.953</c:v>
                </c:pt>
                <c:pt idx="16001">
                  <c:v>2041.953</c:v>
                </c:pt>
                <c:pt idx="16002">
                  <c:v>2041.953</c:v>
                </c:pt>
                <c:pt idx="16003">
                  <c:v>2042.3440000000001</c:v>
                </c:pt>
                <c:pt idx="16004">
                  <c:v>2040.9369999999999</c:v>
                </c:pt>
                <c:pt idx="16005">
                  <c:v>2042.1869999999999</c:v>
                </c:pt>
                <c:pt idx="16006">
                  <c:v>2040.547</c:v>
                </c:pt>
                <c:pt idx="16007">
                  <c:v>2040.1559999999999</c:v>
                </c:pt>
                <c:pt idx="16008">
                  <c:v>2041.172</c:v>
                </c:pt>
                <c:pt idx="16009">
                  <c:v>2042.7339999999999</c:v>
                </c:pt>
                <c:pt idx="16010">
                  <c:v>2041.4059999999999</c:v>
                </c:pt>
                <c:pt idx="16011">
                  <c:v>2040.9369999999999</c:v>
                </c:pt>
                <c:pt idx="16012">
                  <c:v>2040.1559999999999</c:v>
                </c:pt>
                <c:pt idx="16013">
                  <c:v>2037.9690000000001</c:v>
                </c:pt>
                <c:pt idx="16014">
                  <c:v>2040.3910000000001</c:v>
                </c:pt>
                <c:pt idx="16015">
                  <c:v>2040.1559999999999</c:v>
                </c:pt>
                <c:pt idx="16016">
                  <c:v>2041.5619999999999</c:v>
                </c:pt>
                <c:pt idx="16017">
                  <c:v>2042.3440000000001</c:v>
                </c:pt>
                <c:pt idx="16018">
                  <c:v>2039.5309999999999</c:v>
                </c:pt>
                <c:pt idx="16019">
                  <c:v>2037.9690000000001</c:v>
                </c:pt>
                <c:pt idx="16020">
                  <c:v>2038.9839999999999</c:v>
                </c:pt>
                <c:pt idx="16021">
                  <c:v>2037.578</c:v>
                </c:pt>
                <c:pt idx="16022">
                  <c:v>2038.9839999999999</c:v>
                </c:pt>
                <c:pt idx="16023">
                  <c:v>2040.7809999999999</c:v>
                </c:pt>
                <c:pt idx="16024">
                  <c:v>2037.9690000000001</c:v>
                </c:pt>
                <c:pt idx="16025">
                  <c:v>2039.7660000000001</c:v>
                </c:pt>
                <c:pt idx="16026">
                  <c:v>2040</c:v>
                </c:pt>
                <c:pt idx="16027">
                  <c:v>2041.5619999999999</c:v>
                </c:pt>
                <c:pt idx="16028">
                  <c:v>2040.9369999999999</c:v>
                </c:pt>
                <c:pt idx="16029">
                  <c:v>2041.797</c:v>
                </c:pt>
                <c:pt idx="16030">
                  <c:v>2039.7660000000001</c:v>
                </c:pt>
                <c:pt idx="16031">
                  <c:v>2040</c:v>
                </c:pt>
                <c:pt idx="16032">
                  <c:v>2039.7660000000001</c:v>
                </c:pt>
                <c:pt idx="16033">
                  <c:v>2040.7809999999999</c:v>
                </c:pt>
                <c:pt idx="16034">
                  <c:v>2041.4059999999999</c:v>
                </c:pt>
                <c:pt idx="16035">
                  <c:v>2037.7339999999999</c:v>
                </c:pt>
                <c:pt idx="16036">
                  <c:v>2038.5940000000001</c:v>
                </c:pt>
                <c:pt idx="16037">
                  <c:v>2040.547</c:v>
                </c:pt>
                <c:pt idx="16038">
                  <c:v>2039.1410000000001</c:v>
                </c:pt>
                <c:pt idx="16039">
                  <c:v>2039.1410000000001</c:v>
                </c:pt>
                <c:pt idx="16040">
                  <c:v>2041.172</c:v>
                </c:pt>
                <c:pt idx="16041">
                  <c:v>2040</c:v>
                </c:pt>
                <c:pt idx="16042">
                  <c:v>2039.375</c:v>
                </c:pt>
                <c:pt idx="16043">
                  <c:v>2040.1559999999999</c:v>
                </c:pt>
                <c:pt idx="16044">
                  <c:v>2040.7809999999999</c:v>
                </c:pt>
                <c:pt idx="16045">
                  <c:v>2042.1869999999999</c:v>
                </c:pt>
                <c:pt idx="16046">
                  <c:v>2038.5940000000001</c:v>
                </c:pt>
                <c:pt idx="16047">
                  <c:v>2041.953</c:v>
                </c:pt>
                <c:pt idx="16048">
                  <c:v>2040.9369999999999</c:v>
                </c:pt>
                <c:pt idx="16049">
                  <c:v>2040.1559999999999</c:v>
                </c:pt>
                <c:pt idx="16050">
                  <c:v>2040.9369999999999</c:v>
                </c:pt>
                <c:pt idx="16051">
                  <c:v>2041.5619999999999</c:v>
                </c:pt>
                <c:pt idx="16052">
                  <c:v>2039.7660000000001</c:v>
                </c:pt>
                <c:pt idx="16053">
                  <c:v>2038.9839999999999</c:v>
                </c:pt>
                <c:pt idx="16054">
                  <c:v>2041.5619999999999</c:v>
                </c:pt>
                <c:pt idx="16055">
                  <c:v>2038.75</c:v>
                </c:pt>
                <c:pt idx="16056">
                  <c:v>2039.7660000000001</c:v>
                </c:pt>
                <c:pt idx="16057">
                  <c:v>2042.1869999999999</c:v>
                </c:pt>
                <c:pt idx="16058">
                  <c:v>2040</c:v>
                </c:pt>
                <c:pt idx="16059">
                  <c:v>2041.797</c:v>
                </c:pt>
                <c:pt idx="16060">
                  <c:v>2040</c:v>
                </c:pt>
                <c:pt idx="16061">
                  <c:v>2039.375</c:v>
                </c:pt>
                <c:pt idx="16062">
                  <c:v>2040.547</c:v>
                </c:pt>
                <c:pt idx="16063">
                  <c:v>2039.7660000000001</c:v>
                </c:pt>
                <c:pt idx="16064">
                  <c:v>2042.3440000000001</c:v>
                </c:pt>
                <c:pt idx="16065">
                  <c:v>2039.375</c:v>
                </c:pt>
                <c:pt idx="16066">
                  <c:v>2040</c:v>
                </c:pt>
                <c:pt idx="16067">
                  <c:v>2040.7809999999999</c:v>
                </c:pt>
                <c:pt idx="16068">
                  <c:v>2039.375</c:v>
                </c:pt>
                <c:pt idx="16069">
                  <c:v>2039.5309999999999</c:v>
                </c:pt>
                <c:pt idx="16070">
                  <c:v>2040</c:v>
                </c:pt>
                <c:pt idx="16071">
                  <c:v>2037.7339999999999</c:v>
                </c:pt>
                <c:pt idx="16072">
                  <c:v>2039.5309999999999</c:v>
                </c:pt>
                <c:pt idx="16073">
                  <c:v>2040</c:v>
                </c:pt>
                <c:pt idx="16074">
                  <c:v>2040.3910000000001</c:v>
                </c:pt>
                <c:pt idx="16075">
                  <c:v>2039.5309999999999</c:v>
                </c:pt>
                <c:pt idx="16076">
                  <c:v>2040.9369999999999</c:v>
                </c:pt>
                <c:pt idx="16077">
                  <c:v>2038.75</c:v>
                </c:pt>
                <c:pt idx="16078">
                  <c:v>2038.75</c:v>
                </c:pt>
                <c:pt idx="16079">
                  <c:v>2040.1559999999999</c:v>
                </c:pt>
                <c:pt idx="16080">
                  <c:v>2039.5309999999999</c:v>
                </c:pt>
                <c:pt idx="16081">
                  <c:v>2040</c:v>
                </c:pt>
                <c:pt idx="16082">
                  <c:v>2037.1869999999999</c:v>
                </c:pt>
                <c:pt idx="16083">
                  <c:v>2039.375</c:v>
                </c:pt>
                <c:pt idx="16084">
                  <c:v>2039.5309999999999</c:v>
                </c:pt>
                <c:pt idx="16085">
                  <c:v>2038.3589999999999</c:v>
                </c:pt>
                <c:pt idx="16086">
                  <c:v>2037.578</c:v>
                </c:pt>
                <c:pt idx="16087">
                  <c:v>2038.203</c:v>
                </c:pt>
                <c:pt idx="16088">
                  <c:v>2037.578</c:v>
                </c:pt>
                <c:pt idx="16089">
                  <c:v>2036.953</c:v>
                </c:pt>
                <c:pt idx="16090">
                  <c:v>2038.5940000000001</c:v>
                </c:pt>
                <c:pt idx="16091">
                  <c:v>2038.5940000000001</c:v>
                </c:pt>
                <c:pt idx="16092">
                  <c:v>2039.5309999999999</c:v>
                </c:pt>
                <c:pt idx="16093">
                  <c:v>2038.9839999999999</c:v>
                </c:pt>
                <c:pt idx="16094">
                  <c:v>2038.9839999999999</c:v>
                </c:pt>
                <c:pt idx="16095">
                  <c:v>2037.7339999999999</c:v>
                </c:pt>
                <c:pt idx="16096">
                  <c:v>2037.1869999999999</c:v>
                </c:pt>
                <c:pt idx="16097">
                  <c:v>2036.953</c:v>
                </c:pt>
                <c:pt idx="16098">
                  <c:v>2035.9369999999999</c:v>
                </c:pt>
                <c:pt idx="16099">
                  <c:v>2036.797</c:v>
                </c:pt>
                <c:pt idx="16100">
                  <c:v>2037.3440000000001</c:v>
                </c:pt>
                <c:pt idx="16101">
                  <c:v>2035.3910000000001</c:v>
                </c:pt>
                <c:pt idx="16102">
                  <c:v>2038.9839999999999</c:v>
                </c:pt>
                <c:pt idx="16103">
                  <c:v>2035.7809999999999</c:v>
                </c:pt>
                <c:pt idx="16104">
                  <c:v>2038.9839999999999</c:v>
                </c:pt>
                <c:pt idx="16105">
                  <c:v>2036.4059999999999</c:v>
                </c:pt>
                <c:pt idx="16106">
                  <c:v>2037.1869999999999</c:v>
                </c:pt>
                <c:pt idx="16107">
                  <c:v>2037.7339999999999</c:v>
                </c:pt>
                <c:pt idx="16108">
                  <c:v>2035.1559999999999</c:v>
                </c:pt>
                <c:pt idx="16109">
                  <c:v>2035.1559999999999</c:v>
                </c:pt>
                <c:pt idx="16110">
                  <c:v>2036.953</c:v>
                </c:pt>
                <c:pt idx="16111">
                  <c:v>2036.4059999999999</c:v>
                </c:pt>
                <c:pt idx="16112">
                  <c:v>2038.75</c:v>
                </c:pt>
                <c:pt idx="16113">
                  <c:v>2037.3440000000001</c:v>
                </c:pt>
                <c:pt idx="16114">
                  <c:v>2036.4059999999999</c:v>
                </c:pt>
                <c:pt idx="16115">
                  <c:v>2037.1869999999999</c:v>
                </c:pt>
                <c:pt idx="16116">
                  <c:v>2037.1869999999999</c:v>
                </c:pt>
                <c:pt idx="16117">
                  <c:v>2036.172</c:v>
                </c:pt>
                <c:pt idx="16118">
                  <c:v>2035</c:v>
                </c:pt>
                <c:pt idx="16119">
                  <c:v>2038.3589999999999</c:v>
                </c:pt>
                <c:pt idx="16120">
                  <c:v>2036.172</c:v>
                </c:pt>
                <c:pt idx="16121">
                  <c:v>2035.9369999999999</c:v>
                </c:pt>
                <c:pt idx="16122">
                  <c:v>2037.578</c:v>
                </c:pt>
                <c:pt idx="16123">
                  <c:v>2037.1869999999999</c:v>
                </c:pt>
                <c:pt idx="16124">
                  <c:v>2035.9369999999999</c:v>
                </c:pt>
                <c:pt idx="16125">
                  <c:v>2037.9690000000001</c:v>
                </c:pt>
                <c:pt idx="16126">
                  <c:v>2035.7809999999999</c:v>
                </c:pt>
                <c:pt idx="16127">
                  <c:v>2038.75</c:v>
                </c:pt>
                <c:pt idx="16128">
                  <c:v>2035.9369999999999</c:v>
                </c:pt>
                <c:pt idx="16129">
                  <c:v>2037.7339999999999</c:v>
                </c:pt>
                <c:pt idx="16130">
                  <c:v>2040.7809999999999</c:v>
                </c:pt>
                <c:pt idx="16131">
                  <c:v>2038.203</c:v>
                </c:pt>
                <c:pt idx="16132">
                  <c:v>2037.7339999999999</c:v>
                </c:pt>
                <c:pt idx="16133">
                  <c:v>2038.203</c:v>
                </c:pt>
                <c:pt idx="16134">
                  <c:v>2041.172</c:v>
                </c:pt>
                <c:pt idx="16135">
                  <c:v>2044.7660000000001</c:v>
                </c:pt>
                <c:pt idx="16136">
                  <c:v>2043.75</c:v>
                </c:pt>
                <c:pt idx="16137">
                  <c:v>2035.3910000000001</c:v>
                </c:pt>
                <c:pt idx="16138">
                  <c:v>2039.5309999999999</c:v>
                </c:pt>
                <c:pt idx="16139">
                  <c:v>2037.578</c:v>
                </c:pt>
                <c:pt idx="16140">
                  <c:v>2042.1869999999999</c:v>
                </c:pt>
                <c:pt idx="16141">
                  <c:v>2040.3910000000001</c:v>
                </c:pt>
                <c:pt idx="16142">
                  <c:v>2038.75</c:v>
                </c:pt>
                <c:pt idx="16143">
                  <c:v>2037.7339999999999</c:v>
                </c:pt>
                <c:pt idx="16144">
                  <c:v>2038.75</c:v>
                </c:pt>
                <c:pt idx="16145">
                  <c:v>2037.7339999999999</c:v>
                </c:pt>
                <c:pt idx="16146">
                  <c:v>2037.578</c:v>
                </c:pt>
                <c:pt idx="16147">
                  <c:v>2037.7339999999999</c:v>
                </c:pt>
                <c:pt idx="16148">
                  <c:v>2038.5940000000001</c:v>
                </c:pt>
                <c:pt idx="16149">
                  <c:v>2037.7339999999999</c:v>
                </c:pt>
                <c:pt idx="16150">
                  <c:v>2036.4059999999999</c:v>
                </c:pt>
                <c:pt idx="16151">
                  <c:v>2038.3589999999999</c:v>
                </c:pt>
                <c:pt idx="16152">
                  <c:v>2035.547</c:v>
                </c:pt>
                <c:pt idx="16153">
                  <c:v>2036.5619999999999</c:v>
                </c:pt>
                <c:pt idx="16154">
                  <c:v>2039.375</c:v>
                </c:pt>
                <c:pt idx="16155">
                  <c:v>2037.9690000000001</c:v>
                </c:pt>
                <c:pt idx="16156">
                  <c:v>2040.547</c:v>
                </c:pt>
                <c:pt idx="16157">
                  <c:v>2036.953</c:v>
                </c:pt>
                <c:pt idx="16158">
                  <c:v>2035.9369999999999</c:v>
                </c:pt>
                <c:pt idx="16159">
                  <c:v>2037.7339999999999</c:v>
                </c:pt>
                <c:pt idx="16160">
                  <c:v>2036.797</c:v>
                </c:pt>
                <c:pt idx="16161">
                  <c:v>2039.1410000000001</c:v>
                </c:pt>
                <c:pt idx="16162">
                  <c:v>2040</c:v>
                </c:pt>
                <c:pt idx="16163">
                  <c:v>2038.203</c:v>
                </c:pt>
                <c:pt idx="16164">
                  <c:v>2038.3589999999999</c:v>
                </c:pt>
                <c:pt idx="16165">
                  <c:v>2037.7339999999999</c:v>
                </c:pt>
                <c:pt idx="16166">
                  <c:v>2038.203</c:v>
                </c:pt>
                <c:pt idx="16167">
                  <c:v>2039.375</c:v>
                </c:pt>
                <c:pt idx="16168">
                  <c:v>2036.172</c:v>
                </c:pt>
                <c:pt idx="16169">
                  <c:v>2035.1559999999999</c:v>
                </c:pt>
                <c:pt idx="16170">
                  <c:v>2037.3440000000001</c:v>
                </c:pt>
                <c:pt idx="16171">
                  <c:v>2034.7660000000001</c:v>
                </c:pt>
                <c:pt idx="16172">
                  <c:v>2036.4059999999999</c:v>
                </c:pt>
                <c:pt idx="16173">
                  <c:v>2039.5309999999999</c:v>
                </c:pt>
                <c:pt idx="16174">
                  <c:v>2037.578</c:v>
                </c:pt>
                <c:pt idx="16175">
                  <c:v>2038.5940000000001</c:v>
                </c:pt>
                <c:pt idx="16176">
                  <c:v>2037.578</c:v>
                </c:pt>
                <c:pt idx="16177">
                  <c:v>2039.375</c:v>
                </c:pt>
                <c:pt idx="16178">
                  <c:v>2039.5309999999999</c:v>
                </c:pt>
                <c:pt idx="16179">
                  <c:v>2037.9690000000001</c:v>
                </c:pt>
                <c:pt idx="16180">
                  <c:v>2037.1869999999999</c:v>
                </c:pt>
                <c:pt idx="16181">
                  <c:v>2037.578</c:v>
                </c:pt>
                <c:pt idx="16182">
                  <c:v>2035</c:v>
                </c:pt>
                <c:pt idx="16183">
                  <c:v>2035.9369999999999</c:v>
                </c:pt>
                <c:pt idx="16184">
                  <c:v>2037.7339999999999</c:v>
                </c:pt>
                <c:pt idx="16185">
                  <c:v>2036.172</c:v>
                </c:pt>
                <c:pt idx="16186">
                  <c:v>2036.953</c:v>
                </c:pt>
                <c:pt idx="16187">
                  <c:v>2037.3440000000001</c:v>
                </c:pt>
                <c:pt idx="16188">
                  <c:v>2037.7339999999999</c:v>
                </c:pt>
                <c:pt idx="16189">
                  <c:v>2039.375</c:v>
                </c:pt>
                <c:pt idx="16190">
                  <c:v>2037.1869999999999</c:v>
                </c:pt>
                <c:pt idx="16191">
                  <c:v>2035</c:v>
                </c:pt>
                <c:pt idx="16192">
                  <c:v>2035.3910000000001</c:v>
                </c:pt>
                <c:pt idx="16193">
                  <c:v>2037.9690000000001</c:v>
                </c:pt>
                <c:pt idx="16194">
                  <c:v>2039.7660000000001</c:v>
                </c:pt>
                <c:pt idx="16195">
                  <c:v>2037.578</c:v>
                </c:pt>
                <c:pt idx="16196">
                  <c:v>2036.797</c:v>
                </c:pt>
                <c:pt idx="16197">
                  <c:v>2041.172</c:v>
                </c:pt>
                <c:pt idx="16198">
                  <c:v>2039.375</c:v>
                </c:pt>
                <c:pt idx="16199">
                  <c:v>2036.953</c:v>
                </c:pt>
                <c:pt idx="16200">
                  <c:v>2038.5940000000001</c:v>
                </c:pt>
                <c:pt idx="16201">
                  <c:v>2037.578</c:v>
                </c:pt>
                <c:pt idx="16202">
                  <c:v>2035.3910000000001</c:v>
                </c:pt>
                <c:pt idx="16203">
                  <c:v>2039.7660000000001</c:v>
                </c:pt>
                <c:pt idx="16204">
                  <c:v>2038.9839999999999</c:v>
                </c:pt>
                <c:pt idx="16205">
                  <c:v>2039.375</c:v>
                </c:pt>
                <c:pt idx="16206">
                  <c:v>2037.578</c:v>
                </c:pt>
                <c:pt idx="16207">
                  <c:v>2036.953</c:v>
                </c:pt>
                <c:pt idx="16208">
                  <c:v>2034.7660000000001</c:v>
                </c:pt>
                <c:pt idx="16209">
                  <c:v>2036.953</c:v>
                </c:pt>
                <c:pt idx="16210">
                  <c:v>2038.5940000000001</c:v>
                </c:pt>
                <c:pt idx="16211">
                  <c:v>2039.375</c:v>
                </c:pt>
                <c:pt idx="16212">
                  <c:v>2038.5940000000001</c:v>
                </c:pt>
                <c:pt idx="16213">
                  <c:v>2037.578</c:v>
                </c:pt>
                <c:pt idx="16214">
                  <c:v>2038.5940000000001</c:v>
                </c:pt>
                <c:pt idx="16215">
                  <c:v>2036.4059999999999</c:v>
                </c:pt>
                <c:pt idx="16216">
                  <c:v>2037.9690000000001</c:v>
                </c:pt>
                <c:pt idx="16217">
                  <c:v>2036.4059999999999</c:v>
                </c:pt>
                <c:pt idx="16218">
                  <c:v>2037.7339999999999</c:v>
                </c:pt>
                <c:pt idx="16219">
                  <c:v>2038.9839999999999</c:v>
                </c:pt>
                <c:pt idx="16220">
                  <c:v>2040</c:v>
                </c:pt>
                <c:pt idx="16221">
                  <c:v>2037.9690000000001</c:v>
                </c:pt>
                <c:pt idx="16222">
                  <c:v>2039.7660000000001</c:v>
                </c:pt>
                <c:pt idx="16223">
                  <c:v>2036.953</c:v>
                </c:pt>
                <c:pt idx="16224">
                  <c:v>2038.5940000000001</c:v>
                </c:pt>
                <c:pt idx="16225">
                  <c:v>2037.9690000000001</c:v>
                </c:pt>
                <c:pt idx="16226">
                  <c:v>2037.3440000000001</c:v>
                </c:pt>
                <c:pt idx="16227">
                  <c:v>2038.203</c:v>
                </c:pt>
                <c:pt idx="16228">
                  <c:v>2038.9839999999999</c:v>
                </c:pt>
                <c:pt idx="16229">
                  <c:v>2037.7339999999999</c:v>
                </c:pt>
                <c:pt idx="16230">
                  <c:v>2036.5619999999999</c:v>
                </c:pt>
                <c:pt idx="16231">
                  <c:v>2036.797</c:v>
                </c:pt>
                <c:pt idx="16232">
                  <c:v>2036.5619999999999</c:v>
                </c:pt>
                <c:pt idx="16233">
                  <c:v>2034.7660000000001</c:v>
                </c:pt>
                <c:pt idx="16234">
                  <c:v>2037.7339999999999</c:v>
                </c:pt>
                <c:pt idx="16235">
                  <c:v>2036.953</c:v>
                </c:pt>
                <c:pt idx="16236">
                  <c:v>2037.3440000000001</c:v>
                </c:pt>
                <c:pt idx="16237">
                  <c:v>2035.9369999999999</c:v>
                </c:pt>
                <c:pt idx="16238">
                  <c:v>2035.3910000000001</c:v>
                </c:pt>
                <c:pt idx="16239">
                  <c:v>2037.1869999999999</c:v>
                </c:pt>
                <c:pt idx="16240">
                  <c:v>2035.7809999999999</c:v>
                </c:pt>
                <c:pt idx="16241">
                  <c:v>2033.3589999999999</c:v>
                </c:pt>
                <c:pt idx="16242">
                  <c:v>2039.5309999999999</c:v>
                </c:pt>
                <c:pt idx="16243">
                  <c:v>2035.3910000000001</c:v>
                </c:pt>
                <c:pt idx="16244">
                  <c:v>2035.1559999999999</c:v>
                </c:pt>
                <c:pt idx="16245">
                  <c:v>2036.953</c:v>
                </c:pt>
                <c:pt idx="16246">
                  <c:v>2036.953</c:v>
                </c:pt>
                <c:pt idx="16247">
                  <c:v>2036.5619999999999</c:v>
                </c:pt>
                <c:pt idx="16248">
                  <c:v>2035.7809999999999</c:v>
                </c:pt>
                <c:pt idx="16249">
                  <c:v>2035.9369999999999</c:v>
                </c:pt>
                <c:pt idx="16250">
                  <c:v>2037.7339999999999</c:v>
                </c:pt>
                <c:pt idx="16251">
                  <c:v>2037.578</c:v>
                </c:pt>
                <c:pt idx="16252">
                  <c:v>2035.547</c:v>
                </c:pt>
                <c:pt idx="16253">
                  <c:v>2036.953</c:v>
                </c:pt>
                <c:pt idx="16254">
                  <c:v>2037.7339999999999</c:v>
                </c:pt>
                <c:pt idx="16255">
                  <c:v>2037.3440000000001</c:v>
                </c:pt>
                <c:pt idx="16256">
                  <c:v>2035.1559999999999</c:v>
                </c:pt>
                <c:pt idx="16257">
                  <c:v>2037.1869999999999</c:v>
                </c:pt>
                <c:pt idx="16258">
                  <c:v>2035.3910000000001</c:v>
                </c:pt>
                <c:pt idx="16259">
                  <c:v>2036.5619999999999</c:v>
                </c:pt>
                <c:pt idx="16260">
                  <c:v>2038.203</c:v>
                </c:pt>
                <c:pt idx="16261">
                  <c:v>2035.9369999999999</c:v>
                </c:pt>
                <c:pt idx="16262">
                  <c:v>2035.3910000000001</c:v>
                </c:pt>
                <c:pt idx="16263">
                  <c:v>2037.7339999999999</c:v>
                </c:pt>
                <c:pt idx="16264">
                  <c:v>2036.4059999999999</c:v>
                </c:pt>
                <c:pt idx="16265">
                  <c:v>2035</c:v>
                </c:pt>
                <c:pt idx="16266">
                  <c:v>2038.9839999999999</c:v>
                </c:pt>
                <c:pt idx="16267">
                  <c:v>2037.7339999999999</c:v>
                </c:pt>
                <c:pt idx="16268">
                  <c:v>2036.953</c:v>
                </c:pt>
                <c:pt idx="16269">
                  <c:v>2036.953</c:v>
                </c:pt>
                <c:pt idx="16270">
                  <c:v>2037.7339999999999</c:v>
                </c:pt>
                <c:pt idx="16271">
                  <c:v>2036.953</c:v>
                </c:pt>
                <c:pt idx="16272">
                  <c:v>2038.3589999999999</c:v>
                </c:pt>
                <c:pt idx="16273">
                  <c:v>2037.3440000000001</c:v>
                </c:pt>
                <c:pt idx="16274">
                  <c:v>2038.3589999999999</c:v>
                </c:pt>
                <c:pt idx="16275">
                  <c:v>2035.7809999999999</c:v>
                </c:pt>
                <c:pt idx="16276">
                  <c:v>2038.203</c:v>
                </c:pt>
                <c:pt idx="16277">
                  <c:v>2038.75</c:v>
                </c:pt>
                <c:pt idx="16278">
                  <c:v>2038.9839999999999</c:v>
                </c:pt>
                <c:pt idx="16279">
                  <c:v>2038.5940000000001</c:v>
                </c:pt>
                <c:pt idx="16280">
                  <c:v>2035.547</c:v>
                </c:pt>
                <c:pt idx="16281">
                  <c:v>2036.172</c:v>
                </c:pt>
                <c:pt idx="16282">
                  <c:v>2037.3440000000001</c:v>
                </c:pt>
                <c:pt idx="16283">
                  <c:v>2037.9690000000001</c:v>
                </c:pt>
                <c:pt idx="16284">
                  <c:v>2037.3440000000001</c:v>
                </c:pt>
                <c:pt idx="16285">
                  <c:v>2038.203</c:v>
                </c:pt>
                <c:pt idx="16286">
                  <c:v>2037.3440000000001</c:v>
                </c:pt>
                <c:pt idx="16287">
                  <c:v>2040</c:v>
                </c:pt>
                <c:pt idx="16288">
                  <c:v>2039.375</c:v>
                </c:pt>
                <c:pt idx="16289">
                  <c:v>2038.203</c:v>
                </c:pt>
                <c:pt idx="16290">
                  <c:v>2038.3589999999999</c:v>
                </c:pt>
                <c:pt idx="16291">
                  <c:v>2037.9690000000001</c:v>
                </c:pt>
                <c:pt idx="16292">
                  <c:v>2038.9839999999999</c:v>
                </c:pt>
                <c:pt idx="16293">
                  <c:v>2037.1869999999999</c:v>
                </c:pt>
                <c:pt idx="16294">
                  <c:v>2038.3589999999999</c:v>
                </c:pt>
                <c:pt idx="16295">
                  <c:v>2039.375</c:v>
                </c:pt>
                <c:pt idx="16296">
                  <c:v>2036.953</c:v>
                </c:pt>
                <c:pt idx="16297">
                  <c:v>2040.1559999999999</c:v>
                </c:pt>
                <c:pt idx="16298">
                  <c:v>2038.5940000000001</c:v>
                </c:pt>
                <c:pt idx="16299">
                  <c:v>2038.9839999999999</c:v>
                </c:pt>
                <c:pt idx="16300">
                  <c:v>2039.375</c:v>
                </c:pt>
                <c:pt idx="16301">
                  <c:v>2038.9839999999999</c:v>
                </c:pt>
                <c:pt idx="16302">
                  <c:v>2037.1869999999999</c:v>
                </c:pt>
                <c:pt idx="16303">
                  <c:v>2034.375</c:v>
                </c:pt>
                <c:pt idx="16304">
                  <c:v>2036.797</c:v>
                </c:pt>
                <c:pt idx="16305">
                  <c:v>2039.1410000000001</c:v>
                </c:pt>
                <c:pt idx="16306">
                  <c:v>2038.3589999999999</c:v>
                </c:pt>
                <c:pt idx="16307">
                  <c:v>2040.3910000000001</c:v>
                </c:pt>
                <c:pt idx="16308">
                  <c:v>2035.9369999999999</c:v>
                </c:pt>
                <c:pt idx="16309">
                  <c:v>2038.9839999999999</c:v>
                </c:pt>
                <c:pt idx="16310">
                  <c:v>2036.797</c:v>
                </c:pt>
                <c:pt idx="16311">
                  <c:v>2036.5619999999999</c:v>
                </c:pt>
                <c:pt idx="16312">
                  <c:v>2037.9690000000001</c:v>
                </c:pt>
                <c:pt idx="16313">
                  <c:v>2037.1869999999999</c:v>
                </c:pt>
                <c:pt idx="16314">
                  <c:v>2037.578</c:v>
                </c:pt>
                <c:pt idx="16315">
                  <c:v>2036.953</c:v>
                </c:pt>
                <c:pt idx="16316">
                  <c:v>2037.1869999999999</c:v>
                </c:pt>
                <c:pt idx="16317">
                  <c:v>2038.203</c:v>
                </c:pt>
                <c:pt idx="16318">
                  <c:v>2035.9369999999999</c:v>
                </c:pt>
                <c:pt idx="16319">
                  <c:v>2035.3910000000001</c:v>
                </c:pt>
                <c:pt idx="16320">
                  <c:v>2037.1869999999999</c:v>
                </c:pt>
                <c:pt idx="16321">
                  <c:v>2036.172</c:v>
                </c:pt>
                <c:pt idx="16322">
                  <c:v>2036.4059999999999</c:v>
                </c:pt>
                <c:pt idx="16323">
                  <c:v>2033.9839999999999</c:v>
                </c:pt>
                <c:pt idx="16324">
                  <c:v>2035.9369999999999</c:v>
                </c:pt>
                <c:pt idx="16325">
                  <c:v>2034.5309999999999</c:v>
                </c:pt>
                <c:pt idx="16326">
                  <c:v>2033.75</c:v>
                </c:pt>
                <c:pt idx="16327">
                  <c:v>2036.953</c:v>
                </c:pt>
                <c:pt idx="16328">
                  <c:v>2035.1559999999999</c:v>
                </c:pt>
                <c:pt idx="16329">
                  <c:v>2033.9839999999999</c:v>
                </c:pt>
                <c:pt idx="16330">
                  <c:v>2037.578</c:v>
                </c:pt>
                <c:pt idx="16331">
                  <c:v>2032.9690000000001</c:v>
                </c:pt>
                <c:pt idx="16332">
                  <c:v>2034.1410000000001</c:v>
                </c:pt>
                <c:pt idx="16333">
                  <c:v>2033.75</c:v>
                </c:pt>
                <c:pt idx="16334">
                  <c:v>2035.547</c:v>
                </c:pt>
                <c:pt idx="16335">
                  <c:v>2036.172</c:v>
                </c:pt>
                <c:pt idx="16336">
                  <c:v>2034.7660000000001</c:v>
                </c:pt>
                <c:pt idx="16337">
                  <c:v>2033.3589999999999</c:v>
                </c:pt>
                <c:pt idx="16338">
                  <c:v>2036.172</c:v>
                </c:pt>
                <c:pt idx="16339">
                  <c:v>2034.375</c:v>
                </c:pt>
                <c:pt idx="16340">
                  <c:v>2036.4059999999999</c:v>
                </c:pt>
                <c:pt idx="16341">
                  <c:v>2032.9690000000001</c:v>
                </c:pt>
                <c:pt idx="16342">
                  <c:v>2033.3589999999999</c:v>
                </c:pt>
                <c:pt idx="16343">
                  <c:v>2035.7809999999999</c:v>
                </c:pt>
                <c:pt idx="16344">
                  <c:v>2034.375</c:v>
                </c:pt>
                <c:pt idx="16345">
                  <c:v>2037.1869999999999</c:v>
                </c:pt>
                <c:pt idx="16346">
                  <c:v>2034.7660000000001</c:v>
                </c:pt>
                <c:pt idx="16347">
                  <c:v>2034.375</c:v>
                </c:pt>
                <c:pt idx="16348">
                  <c:v>2038.5940000000001</c:v>
                </c:pt>
                <c:pt idx="16349">
                  <c:v>2039.7660000000001</c:v>
                </c:pt>
                <c:pt idx="16350">
                  <c:v>2036.5619999999999</c:v>
                </c:pt>
                <c:pt idx="16351">
                  <c:v>2041.953</c:v>
                </c:pt>
                <c:pt idx="16352">
                  <c:v>2043.3589999999999</c:v>
                </c:pt>
                <c:pt idx="16353">
                  <c:v>2043.9839999999999</c:v>
                </c:pt>
                <c:pt idx="16354">
                  <c:v>2047.3440000000001</c:v>
                </c:pt>
                <c:pt idx="16355">
                  <c:v>2051.5619999999999</c:v>
                </c:pt>
                <c:pt idx="16356">
                  <c:v>2055.3910000000001</c:v>
                </c:pt>
                <c:pt idx="16357">
                  <c:v>2057.578</c:v>
                </c:pt>
                <c:pt idx="16358">
                  <c:v>2065</c:v>
                </c:pt>
                <c:pt idx="16359">
                  <c:v>2070.9369999999999</c:v>
                </c:pt>
                <c:pt idx="16360">
                  <c:v>2075.7809999999999</c:v>
                </c:pt>
                <c:pt idx="16361">
                  <c:v>2080.3910000000001</c:v>
                </c:pt>
                <c:pt idx="16362">
                  <c:v>2083.75</c:v>
                </c:pt>
                <c:pt idx="16363">
                  <c:v>2095</c:v>
                </c:pt>
                <c:pt idx="16364">
                  <c:v>2097.3440000000001</c:v>
                </c:pt>
                <c:pt idx="16365">
                  <c:v>2101.4059999999999</c:v>
                </c:pt>
                <c:pt idx="16366">
                  <c:v>2107.9690000000001</c:v>
                </c:pt>
                <c:pt idx="16367">
                  <c:v>2110.3910000000001</c:v>
                </c:pt>
                <c:pt idx="16368">
                  <c:v>2116.5619999999999</c:v>
                </c:pt>
                <c:pt idx="16369">
                  <c:v>2121.4059999999999</c:v>
                </c:pt>
                <c:pt idx="16370">
                  <c:v>2122.7339999999999</c:v>
                </c:pt>
                <c:pt idx="16371">
                  <c:v>2125.547</c:v>
                </c:pt>
                <c:pt idx="16372">
                  <c:v>2126.5619999999999</c:v>
                </c:pt>
                <c:pt idx="16373">
                  <c:v>2129.7660000000001</c:v>
                </c:pt>
                <c:pt idx="16374">
                  <c:v>2130.3910000000001</c:v>
                </c:pt>
                <c:pt idx="16375">
                  <c:v>2132.7339999999999</c:v>
                </c:pt>
                <c:pt idx="16376">
                  <c:v>2131.5619999999999</c:v>
                </c:pt>
                <c:pt idx="16377">
                  <c:v>2132.7339999999999</c:v>
                </c:pt>
                <c:pt idx="16378">
                  <c:v>2135.1559999999999</c:v>
                </c:pt>
                <c:pt idx="16379">
                  <c:v>2134.1410000000001</c:v>
                </c:pt>
                <c:pt idx="16380">
                  <c:v>2134.1410000000001</c:v>
                </c:pt>
                <c:pt idx="16381">
                  <c:v>2134.1410000000001</c:v>
                </c:pt>
                <c:pt idx="16382">
                  <c:v>2133.3589999999999</c:v>
                </c:pt>
                <c:pt idx="16383">
                  <c:v>2132.9690000000001</c:v>
                </c:pt>
                <c:pt idx="16384">
                  <c:v>2133.5940000000001</c:v>
                </c:pt>
                <c:pt idx="16385">
                  <c:v>2137.3440000000001</c:v>
                </c:pt>
                <c:pt idx="16386">
                  <c:v>2136.797</c:v>
                </c:pt>
                <c:pt idx="16387">
                  <c:v>2137.9690000000001</c:v>
                </c:pt>
                <c:pt idx="16388">
                  <c:v>2138.75</c:v>
                </c:pt>
                <c:pt idx="16389">
                  <c:v>2140.7809999999999</c:v>
                </c:pt>
                <c:pt idx="16390">
                  <c:v>2141.172</c:v>
                </c:pt>
                <c:pt idx="16391">
                  <c:v>2143.203</c:v>
                </c:pt>
                <c:pt idx="16392">
                  <c:v>2146.4059999999999</c:v>
                </c:pt>
                <c:pt idx="16393">
                  <c:v>2146.797</c:v>
                </c:pt>
                <c:pt idx="16394">
                  <c:v>2149.7660000000001</c:v>
                </c:pt>
                <c:pt idx="16395">
                  <c:v>2150.9369999999999</c:v>
                </c:pt>
                <c:pt idx="16396">
                  <c:v>2155.7809999999999</c:v>
                </c:pt>
                <c:pt idx="16397">
                  <c:v>2154.7660000000001</c:v>
                </c:pt>
                <c:pt idx="16398">
                  <c:v>2155.9369999999999</c:v>
                </c:pt>
                <c:pt idx="16399">
                  <c:v>2159.1410000000001</c:v>
                </c:pt>
                <c:pt idx="16400">
                  <c:v>2159.7660000000001</c:v>
                </c:pt>
                <c:pt idx="16401">
                  <c:v>2161.797</c:v>
                </c:pt>
                <c:pt idx="16402">
                  <c:v>2163.203</c:v>
                </c:pt>
                <c:pt idx="16403">
                  <c:v>2162.3440000000001</c:v>
                </c:pt>
                <c:pt idx="16404">
                  <c:v>2164.375</c:v>
                </c:pt>
                <c:pt idx="16405">
                  <c:v>2167.3440000000001</c:v>
                </c:pt>
                <c:pt idx="16406">
                  <c:v>2166.797</c:v>
                </c:pt>
                <c:pt idx="16407">
                  <c:v>2168.3589999999999</c:v>
                </c:pt>
                <c:pt idx="16408">
                  <c:v>2169.7660000000001</c:v>
                </c:pt>
                <c:pt idx="16409">
                  <c:v>2169.375</c:v>
                </c:pt>
                <c:pt idx="16410">
                  <c:v>2171.797</c:v>
                </c:pt>
                <c:pt idx="16411">
                  <c:v>2171.797</c:v>
                </c:pt>
                <c:pt idx="16412">
                  <c:v>2172.3440000000001</c:v>
                </c:pt>
                <c:pt idx="16413">
                  <c:v>2173.3589999999999</c:v>
                </c:pt>
                <c:pt idx="16414">
                  <c:v>2172.7339999999999</c:v>
                </c:pt>
                <c:pt idx="16415">
                  <c:v>2174.375</c:v>
                </c:pt>
                <c:pt idx="16416">
                  <c:v>2174.7660000000001</c:v>
                </c:pt>
                <c:pt idx="16417">
                  <c:v>2177.3440000000001</c:v>
                </c:pt>
                <c:pt idx="16418">
                  <c:v>2178.203</c:v>
                </c:pt>
                <c:pt idx="16419">
                  <c:v>2179.1410000000001</c:v>
                </c:pt>
                <c:pt idx="16420">
                  <c:v>2177.7339999999999</c:v>
                </c:pt>
                <c:pt idx="16421">
                  <c:v>2181.797</c:v>
                </c:pt>
                <c:pt idx="16422">
                  <c:v>2181.5619999999999</c:v>
                </c:pt>
                <c:pt idx="16423">
                  <c:v>2178.75</c:v>
                </c:pt>
                <c:pt idx="16424">
                  <c:v>2183.75</c:v>
                </c:pt>
                <c:pt idx="16425">
                  <c:v>2181.172</c:v>
                </c:pt>
                <c:pt idx="16426">
                  <c:v>2185.1559999999999</c:v>
                </c:pt>
                <c:pt idx="16427">
                  <c:v>2181.172</c:v>
                </c:pt>
                <c:pt idx="16428">
                  <c:v>2183.203</c:v>
                </c:pt>
                <c:pt idx="16429">
                  <c:v>2181.4059999999999</c:v>
                </c:pt>
                <c:pt idx="16430">
                  <c:v>2183.203</c:v>
                </c:pt>
                <c:pt idx="16431">
                  <c:v>2182.578</c:v>
                </c:pt>
                <c:pt idx="16432">
                  <c:v>2182.1869999999999</c:v>
                </c:pt>
                <c:pt idx="16433">
                  <c:v>2184.5309999999999</c:v>
                </c:pt>
                <c:pt idx="16434">
                  <c:v>2181.172</c:v>
                </c:pt>
                <c:pt idx="16435">
                  <c:v>2182.7339999999999</c:v>
                </c:pt>
                <c:pt idx="16436">
                  <c:v>2183.9839999999999</c:v>
                </c:pt>
                <c:pt idx="16437">
                  <c:v>2180.9369999999999</c:v>
                </c:pt>
                <c:pt idx="16438">
                  <c:v>2182.9690000000001</c:v>
                </c:pt>
                <c:pt idx="16439">
                  <c:v>2180.9369999999999</c:v>
                </c:pt>
                <c:pt idx="16440">
                  <c:v>2185</c:v>
                </c:pt>
                <c:pt idx="16441">
                  <c:v>2181.4059999999999</c:v>
                </c:pt>
                <c:pt idx="16442">
                  <c:v>2183.3589999999999</c:v>
                </c:pt>
                <c:pt idx="16443">
                  <c:v>2183.9839999999999</c:v>
                </c:pt>
                <c:pt idx="16444">
                  <c:v>2183.75</c:v>
                </c:pt>
                <c:pt idx="16445">
                  <c:v>2185.7809999999999</c:v>
                </c:pt>
                <c:pt idx="16446">
                  <c:v>2183.9839999999999</c:v>
                </c:pt>
                <c:pt idx="16447">
                  <c:v>2184.375</c:v>
                </c:pt>
                <c:pt idx="16448">
                  <c:v>2182.578</c:v>
                </c:pt>
                <c:pt idx="16449">
                  <c:v>2185.1559999999999</c:v>
                </c:pt>
                <c:pt idx="16450">
                  <c:v>2185</c:v>
                </c:pt>
                <c:pt idx="16451">
                  <c:v>2184.375</c:v>
                </c:pt>
                <c:pt idx="16452">
                  <c:v>2187.1869999999999</c:v>
                </c:pt>
                <c:pt idx="16453">
                  <c:v>2187.3440000000001</c:v>
                </c:pt>
                <c:pt idx="16454">
                  <c:v>2191.4059999999999</c:v>
                </c:pt>
                <c:pt idx="16455">
                  <c:v>2191.172</c:v>
                </c:pt>
                <c:pt idx="16456">
                  <c:v>2188.75</c:v>
                </c:pt>
                <c:pt idx="16457">
                  <c:v>2190.547</c:v>
                </c:pt>
                <c:pt idx="16458">
                  <c:v>2191.4059999999999</c:v>
                </c:pt>
                <c:pt idx="16459">
                  <c:v>2197.578</c:v>
                </c:pt>
                <c:pt idx="16460">
                  <c:v>2195.7809999999999</c:v>
                </c:pt>
                <c:pt idx="16461">
                  <c:v>2197.3440000000001</c:v>
                </c:pt>
                <c:pt idx="16462">
                  <c:v>2197.7339999999999</c:v>
                </c:pt>
                <c:pt idx="16463">
                  <c:v>2197.578</c:v>
                </c:pt>
                <c:pt idx="16464">
                  <c:v>2197.578</c:v>
                </c:pt>
                <c:pt idx="16465">
                  <c:v>2198.75</c:v>
                </c:pt>
                <c:pt idx="16466">
                  <c:v>2200.1559999999999</c:v>
                </c:pt>
                <c:pt idx="16467">
                  <c:v>2198.75</c:v>
                </c:pt>
                <c:pt idx="16468">
                  <c:v>2200.1559999999999</c:v>
                </c:pt>
                <c:pt idx="16469">
                  <c:v>2201.953</c:v>
                </c:pt>
                <c:pt idx="16470">
                  <c:v>2201.172</c:v>
                </c:pt>
                <c:pt idx="16471">
                  <c:v>2202.3440000000001</c:v>
                </c:pt>
                <c:pt idx="16472">
                  <c:v>2200.547</c:v>
                </c:pt>
                <c:pt idx="16473">
                  <c:v>2199.7660000000001</c:v>
                </c:pt>
                <c:pt idx="16474">
                  <c:v>2197.9690000000001</c:v>
                </c:pt>
                <c:pt idx="16475">
                  <c:v>2200.3910000000001</c:v>
                </c:pt>
                <c:pt idx="16476">
                  <c:v>2199.5309999999999</c:v>
                </c:pt>
                <c:pt idx="16477">
                  <c:v>2200.1559999999999</c:v>
                </c:pt>
                <c:pt idx="16478">
                  <c:v>2201.5619999999999</c:v>
                </c:pt>
                <c:pt idx="16479">
                  <c:v>2199.375</c:v>
                </c:pt>
                <c:pt idx="16480">
                  <c:v>2199.375</c:v>
                </c:pt>
                <c:pt idx="16481">
                  <c:v>2196.172</c:v>
                </c:pt>
                <c:pt idx="16482">
                  <c:v>2198.9839999999999</c:v>
                </c:pt>
                <c:pt idx="16483">
                  <c:v>2197.1869999999999</c:v>
                </c:pt>
                <c:pt idx="16484">
                  <c:v>2199.375</c:v>
                </c:pt>
                <c:pt idx="16485">
                  <c:v>2197.9690000000001</c:v>
                </c:pt>
                <c:pt idx="16486">
                  <c:v>2196.172</c:v>
                </c:pt>
                <c:pt idx="16487">
                  <c:v>2196.4059999999999</c:v>
                </c:pt>
                <c:pt idx="16488">
                  <c:v>2197.578</c:v>
                </c:pt>
                <c:pt idx="16489">
                  <c:v>2197.578</c:v>
                </c:pt>
                <c:pt idx="16490">
                  <c:v>2196.172</c:v>
                </c:pt>
                <c:pt idx="16491">
                  <c:v>2198.3589999999999</c:v>
                </c:pt>
                <c:pt idx="16492">
                  <c:v>2197.7339999999999</c:v>
                </c:pt>
                <c:pt idx="16493">
                  <c:v>2196.4059999999999</c:v>
                </c:pt>
                <c:pt idx="16494">
                  <c:v>2196.953</c:v>
                </c:pt>
                <c:pt idx="16495">
                  <c:v>2197.3440000000001</c:v>
                </c:pt>
                <c:pt idx="16496">
                  <c:v>2197.7339999999999</c:v>
                </c:pt>
                <c:pt idx="16497">
                  <c:v>2195.3910000000001</c:v>
                </c:pt>
                <c:pt idx="16498">
                  <c:v>2194.7660000000001</c:v>
                </c:pt>
                <c:pt idx="16499">
                  <c:v>2198.5940000000001</c:v>
                </c:pt>
                <c:pt idx="16500">
                  <c:v>2195.9369999999999</c:v>
                </c:pt>
                <c:pt idx="16501">
                  <c:v>2195.547</c:v>
                </c:pt>
                <c:pt idx="16502">
                  <c:v>2197.1869999999999</c:v>
                </c:pt>
                <c:pt idx="16503">
                  <c:v>2195</c:v>
                </c:pt>
                <c:pt idx="16504">
                  <c:v>2193.9839999999999</c:v>
                </c:pt>
                <c:pt idx="16505">
                  <c:v>2193.9839999999999</c:v>
                </c:pt>
                <c:pt idx="16506">
                  <c:v>2194.5309999999999</c:v>
                </c:pt>
                <c:pt idx="16507">
                  <c:v>2195.3910000000001</c:v>
                </c:pt>
                <c:pt idx="16508">
                  <c:v>2192.3440000000001</c:v>
                </c:pt>
                <c:pt idx="16509">
                  <c:v>2195.547</c:v>
                </c:pt>
                <c:pt idx="16510">
                  <c:v>2194.7660000000001</c:v>
                </c:pt>
                <c:pt idx="16511">
                  <c:v>2193.203</c:v>
                </c:pt>
                <c:pt idx="16512">
                  <c:v>2193.9839999999999</c:v>
                </c:pt>
                <c:pt idx="16513">
                  <c:v>2195</c:v>
                </c:pt>
                <c:pt idx="16514">
                  <c:v>2192.578</c:v>
                </c:pt>
                <c:pt idx="16515">
                  <c:v>2192.1869999999999</c:v>
                </c:pt>
                <c:pt idx="16516">
                  <c:v>2192.9690000000001</c:v>
                </c:pt>
                <c:pt idx="16517">
                  <c:v>2195</c:v>
                </c:pt>
                <c:pt idx="16518">
                  <c:v>2193.5940000000001</c:v>
                </c:pt>
                <c:pt idx="16519">
                  <c:v>2193.203</c:v>
                </c:pt>
                <c:pt idx="16520">
                  <c:v>2191.4059999999999</c:v>
                </c:pt>
                <c:pt idx="16521">
                  <c:v>2191.5619999999999</c:v>
                </c:pt>
                <c:pt idx="16522">
                  <c:v>2192.1869999999999</c:v>
                </c:pt>
                <c:pt idx="16523">
                  <c:v>2192.578</c:v>
                </c:pt>
                <c:pt idx="16524">
                  <c:v>2191.5619999999999</c:v>
                </c:pt>
                <c:pt idx="16525">
                  <c:v>2191.5619999999999</c:v>
                </c:pt>
                <c:pt idx="16526">
                  <c:v>2190.7809999999999</c:v>
                </c:pt>
                <c:pt idx="16527">
                  <c:v>2190.7809999999999</c:v>
                </c:pt>
                <c:pt idx="16528">
                  <c:v>2191.172</c:v>
                </c:pt>
                <c:pt idx="16529">
                  <c:v>2191.5619999999999</c:v>
                </c:pt>
                <c:pt idx="16530">
                  <c:v>2190.1559999999999</c:v>
                </c:pt>
                <c:pt idx="16531">
                  <c:v>2192.1869999999999</c:v>
                </c:pt>
                <c:pt idx="16532">
                  <c:v>2189.375</c:v>
                </c:pt>
                <c:pt idx="16533">
                  <c:v>2188.75</c:v>
                </c:pt>
                <c:pt idx="16534">
                  <c:v>2191.5619999999999</c:v>
                </c:pt>
                <c:pt idx="16535">
                  <c:v>2187.3440000000001</c:v>
                </c:pt>
                <c:pt idx="16536">
                  <c:v>2187.9690000000001</c:v>
                </c:pt>
                <c:pt idx="16537">
                  <c:v>2189.1410000000001</c:v>
                </c:pt>
                <c:pt idx="16538">
                  <c:v>2186.953</c:v>
                </c:pt>
                <c:pt idx="16539">
                  <c:v>2187.9690000000001</c:v>
                </c:pt>
                <c:pt idx="16540">
                  <c:v>2190</c:v>
                </c:pt>
                <c:pt idx="16541">
                  <c:v>2187.3440000000001</c:v>
                </c:pt>
                <c:pt idx="16542">
                  <c:v>2185.7809999999999</c:v>
                </c:pt>
                <c:pt idx="16543">
                  <c:v>2188.9839999999999</c:v>
                </c:pt>
                <c:pt idx="16544">
                  <c:v>2185.547</c:v>
                </c:pt>
                <c:pt idx="16545">
                  <c:v>2184.1410000000001</c:v>
                </c:pt>
                <c:pt idx="16546">
                  <c:v>2183.75</c:v>
                </c:pt>
                <c:pt idx="16547">
                  <c:v>2184.7660000000001</c:v>
                </c:pt>
                <c:pt idx="16548">
                  <c:v>2186.4059999999999</c:v>
                </c:pt>
                <c:pt idx="16549">
                  <c:v>2186.4059999999999</c:v>
                </c:pt>
                <c:pt idx="16550">
                  <c:v>2185</c:v>
                </c:pt>
                <c:pt idx="16551">
                  <c:v>2183.9839999999999</c:v>
                </c:pt>
                <c:pt idx="16552">
                  <c:v>2184.7660000000001</c:v>
                </c:pt>
                <c:pt idx="16553">
                  <c:v>2183.5940000000001</c:v>
                </c:pt>
                <c:pt idx="16554">
                  <c:v>2185</c:v>
                </c:pt>
                <c:pt idx="16555">
                  <c:v>2183.5940000000001</c:v>
                </c:pt>
                <c:pt idx="16556">
                  <c:v>2182.3440000000001</c:v>
                </c:pt>
                <c:pt idx="16557">
                  <c:v>2182.3440000000001</c:v>
                </c:pt>
                <c:pt idx="16558">
                  <c:v>2183.75</c:v>
                </c:pt>
                <c:pt idx="16559">
                  <c:v>2180.547</c:v>
                </c:pt>
                <c:pt idx="16560">
                  <c:v>2183.5940000000001</c:v>
                </c:pt>
                <c:pt idx="16561">
                  <c:v>2184.1410000000001</c:v>
                </c:pt>
                <c:pt idx="16562">
                  <c:v>2180.7809999999999</c:v>
                </c:pt>
                <c:pt idx="16563">
                  <c:v>2181.5619999999999</c:v>
                </c:pt>
                <c:pt idx="16564">
                  <c:v>2179.7660000000001</c:v>
                </c:pt>
                <c:pt idx="16565">
                  <c:v>2178.9839999999999</c:v>
                </c:pt>
                <c:pt idx="16566">
                  <c:v>2180.9369999999999</c:v>
                </c:pt>
                <c:pt idx="16567">
                  <c:v>2180.7809999999999</c:v>
                </c:pt>
                <c:pt idx="16568">
                  <c:v>2181.797</c:v>
                </c:pt>
                <c:pt idx="16569">
                  <c:v>2180.9369999999999</c:v>
                </c:pt>
                <c:pt idx="16570">
                  <c:v>2179.375</c:v>
                </c:pt>
                <c:pt idx="16571">
                  <c:v>2178.3589999999999</c:v>
                </c:pt>
                <c:pt idx="16572">
                  <c:v>2178.203</c:v>
                </c:pt>
                <c:pt idx="16573">
                  <c:v>2178.203</c:v>
                </c:pt>
                <c:pt idx="16574">
                  <c:v>2178.9839999999999</c:v>
                </c:pt>
                <c:pt idx="16575">
                  <c:v>2177.578</c:v>
                </c:pt>
                <c:pt idx="16576">
                  <c:v>2177.1869999999999</c:v>
                </c:pt>
                <c:pt idx="16577">
                  <c:v>2176.5619999999999</c:v>
                </c:pt>
                <c:pt idx="16578">
                  <c:v>2179.1410000000001</c:v>
                </c:pt>
                <c:pt idx="16579">
                  <c:v>2176.4059999999999</c:v>
                </c:pt>
                <c:pt idx="16580">
                  <c:v>2177.1869999999999</c:v>
                </c:pt>
                <c:pt idx="16581">
                  <c:v>2176.5619999999999</c:v>
                </c:pt>
                <c:pt idx="16582">
                  <c:v>2174.7660000000001</c:v>
                </c:pt>
                <c:pt idx="16583">
                  <c:v>2175.1559999999999</c:v>
                </c:pt>
                <c:pt idx="16584">
                  <c:v>2174.5309999999999</c:v>
                </c:pt>
                <c:pt idx="16585">
                  <c:v>2175.7809999999999</c:v>
                </c:pt>
                <c:pt idx="16586">
                  <c:v>2173.3589999999999</c:v>
                </c:pt>
                <c:pt idx="16587">
                  <c:v>2175</c:v>
                </c:pt>
                <c:pt idx="16588">
                  <c:v>2172.1869999999999</c:v>
                </c:pt>
                <c:pt idx="16589">
                  <c:v>2173.203</c:v>
                </c:pt>
                <c:pt idx="16590">
                  <c:v>2174.1410000000001</c:v>
                </c:pt>
                <c:pt idx="16591">
                  <c:v>2173.3589999999999</c:v>
                </c:pt>
                <c:pt idx="16592">
                  <c:v>2174.1410000000001</c:v>
                </c:pt>
                <c:pt idx="16593">
                  <c:v>2173.5940000000001</c:v>
                </c:pt>
                <c:pt idx="16594">
                  <c:v>2170.3910000000001</c:v>
                </c:pt>
                <c:pt idx="16595">
                  <c:v>2173.75</c:v>
                </c:pt>
                <c:pt idx="16596">
                  <c:v>2171.797</c:v>
                </c:pt>
                <c:pt idx="16597">
                  <c:v>2172.7339999999999</c:v>
                </c:pt>
                <c:pt idx="16598">
                  <c:v>2171.797</c:v>
                </c:pt>
                <c:pt idx="16599">
                  <c:v>2170</c:v>
                </c:pt>
                <c:pt idx="16600">
                  <c:v>2170.1559999999999</c:v>
                </c:pt>
                <c:pt idx="16601">
                  <c:v>2170.9369999999999</c:v>
                </c:pt>
                <c:pt idx="16602">
                  <c:v>2170.547</c:v>
                </c:pt>
                <c:pt idx="16603">
                  <c:v>2170.1559999999999</c:v>
                </c:pt>
                <c:pt idx="16604">
                  <c:v>2171.4059999999999</c:v>
                </c:pt>
                <c:pt idx="16605">
                  <c:v>2168.9839999999999</c:v>
                </c:pt>
                <c:pt idx="16606">
                  <c:v>2171.797</c:v>
                </c:pt>
                <c:pt idx="16607">
                  <c:v>2170.3910000000001</c:v>
                </c:pt>
                <c:pt idx="16608">
                  <c:v>2169.7660000000001</c:v>
                </c:pt>
                <c:pt idx="16609">
                  <c:v>2170.547</c:v>
                </c:pt>
                <c:pt idx="16610">
                  <c:v>2170.3910000000001</c:v>
                </c:pt>
                <c:pt idx="16611">
                  <c:v>2167.9690000000001</c:v>
                </c:pt>
                <c:pt idx="16612">
                  <c:v>2169.7660000000001</c:v>
                </c:pt>
                <c:pt idx="16613">
                  <c:v>2168.3589999999999</c:v>
                </c:pt>
                <c:pt idx="16614">
                  <c:v>2171.797</c:v>
                </c:pt>
                <c:pt idx="16615">
                  <c:v>2167.1869999999999</c:v>
                </c:pt>
                <c:pt idx="16616">
                  <c:v>2166.953</c:v>
                </c:pt>
                <c:pt idx="16617">
                  <c:v>2168.203</c:v>
                </c:pt>
                <c:pt idx="16618">
                  <c:v>2167.578</c:v>
                </c:pt>
                <c:pt idx="16619">
                  <c:v>2166.797</c:v>
                </c:pt>
                <c:pt idx="16620">
                  <c:v>2164.5309999999999</c:v>
                </c:pt>
                <c:pt idx="16621">
                  <c:v>2167.3440000000001</c:v>
                </c:pt>
                <c:pt idx="16622">
                  <c:v>2164.7660000000001</c:v>
                </c:pt>
                <c:pt idx="16623">
                  <c:v>2167.3440000000001</c:v>
                </c:pt>
                <c:pt idx="16624">
                  <c:v>2166.5619999999999</c:v>
                </c:pt>
                <c:pt idx="16625">
                  <c:v>2168.5940000000001</c:v>
                </c:pt>
                <c:pt idx="16626">
                  <c:v>2168.203</c:v>
                </c:pt>
                <c:pt idx="16627">
                  <c:v>2166.5619999999999</c:v>
                </c:pt>
                <c:pt idx="16628">
                  <c:v>2163.75</c:v>
                </c:pt>
                <c:pt idx="16629">
                  <c:v>2164.1410000000001</c:v>
                </c:pt>
                <c:pt idx="16630">
                  <c:v>2163.9839999999999</c:v>
                </c:pt>
                <c:pt idx="16631">
                  <c:v>2165</c:v>
                </c:pt>
                <c:pt idx="16632">
                  <c:v>2163.5940000000001</c:v>
                </c:pt>
                <c:pt idx="16633">
                  <c:v>2165.3910000000001</c:v>
                </c:pt>
                <c:pt idx="16634">
                  <c:v>2164.375</c:v>
                </c:pt>
                <c:pt idx="16635">
                  <c:v>2165.9369999999999</c:v>
                </c:pt>
                <c:pt idx="16636">
                  <c:v>2165.547</c:v>
                </c:pt>
                <c:pt idx="16637">
                  <c:v>2164.375</c:v>
                </c:pt>
                <c:pt idx="16638">
                  <c:v>2162.9690000000001</c:v>
                </c:pt>
                <c:pt idx="16639">
                  <c:v>2162.3440000000001</c:v>
                </c:pt>
                <c:pt idx="16640">
                  <c:v>2162.1869999999999</c:v>
                </c:pt>
                <c:pt idx="16641">
                  <c:v>2161.5619999999999</c:v>
                </c:pt>
                <c:pt idx="16642">
                  <c:v>2162.7339999999999</c:v>
                </c:pt>
                <c:pt idx="16643">
                  <c:v>2162.1869999999999</c:v>
                </c:pt>
                <c:pt idx="16644">
                  <c:v>2161.4059999999999</c:v>
                </c:pt>
                <c:pt idx="16645">
                  <c:v>2161.5619999999999</c:v>
                </c:pt>
                <c:pt idx="16646">
                  <c:v>2160.1559999999999</c:v>
                </c:pt>
                <c:pt idx="16647">
                  <c:v>2162.7339999999999</c:v>
                </c:pt>
                <c:pt idx="16648">
                  <c:v>2161.797</c:v>
                </c:pt>
                <c:pt idx="16649">
                  <c:v>2162.1869999999999</c:v>
                </c:pt>
                <c:pt idx="16650">
                  <c:v>2160.7809999999999</c:v>
                </c:pt>
                <c:pt idx="16651">
                  <c:v>2160.9369999999999</c:v>
                </c:pt>
                <c:pt idx="16652">
                  <c:v>2159.5309999999999</c:v>
                </c:pt>
                <c:pt idx="16653">
                  <c:v>2160.7809999999999</c:v>
                </c:pt>
                <c:pt idx="16654">
                  <c:v>2161.4059999999999</c:v>
                </c:pt>
                <c:pt idx="16655">
                  <c:v>2161.797</c:v>
                </c:pt>
                <c:pt idx="16656">
                  <c:v>2160.9369999999999</c:v>
                </c:pt>
                <c:pt idx="16657">
                  <c:v>2160.9369999999999</c:v>
                </c:pt>
                <c:pt idx="16658">
                  <c:v>2162.1869999999999</c:v>
                </c:pt>
                <c:pt idx="16659">
                  <c:v>2160.9369999999999</c:v>
                </c:pt>
                <c:pt idx="16660">
                  <c:v>2161.5619999999999</c:v>
                </c:pt>
                <c:pt idx="16661">
                  <c:v>2161.5619999999999</c:v>
                </c:pt>
                <c:pt idx="16662">
                  <c:v>2160.3910000000001</c:v>
                </c:pt>
                <c:pt idx="16663">
                  <c:v>2158.203</c:v>
                </c:pt>
                <c:pt idx="16664">
                  <c:v>2160.9369999999999</c:v>
                </c:pt>
                <c:pt idx="16665">
                  <c:v>2161.4059999999999</c:v>
                </c:pt>
                <c:pt idx="16666">
                  <c:v>2159.5309999999999</c:v>
                </c:pt>
                <c:pt idx="16667">
                  <c:v>2156.953</c:v>
                </c:pt>
                <c:pt idx="16668">
                  <c:v>2156.5619999999999</c:v>
                </c:pt>
                <c:pt idx="16669">
                  <c:v>2158.9839999999999</c:v>
                </c:pt>
                <c:pt idx="16670">
                  <c:v>2157.9690000000001</c:v>
                </c:pt>
                <c:pt idx="16671">
                  <c:v>2159.1410000000001</c:v>
                </c:pt>
                <c:pt idx="16672">
                  <c:v>2160.3910000000001</c:v>
                </c:pt>
                <c:pt idx="16673">
                  <c:v>2158.5940000000001</c:v>
                </c:pt>
                <c:pt idx="16674">
                  <c:v>2158.75</c:v>
                </c:pt>
                <c:pt idx="16675">
                  <c:v>2158.75</c:v>
                </c:pt>
                <c:pt idx="16676">
                  <c:v>2160</c:v>
                </c:pt>
                <c:pt idx="16677">
                  <c:v>2158.75</c:v>
                </c:pt>
                <c:pt idx="16678">
                  <c:v>2159.375</c:v>
                </c:pt>
                <c:pt idx="16679">
                  <c:v>2159.375</c:v>
                </c:pt>
                <c:pt idx="16680">
                  <c:v>2156.5619999999999</c:v>
                </c:pt>
                <c:pt idx="16681">
                  <c:v>2160.3910000000001</c:v>
                </c:pt>
                <c:pt idx="16682">
                  <c:v>2157.9690000000001</c:v>
                </c:pt>
                <c:pt idx="16683">
                  <c:v>2158.75</c:v>
                </c:pt>
                <c:pt idx="16684">
                  <c:v>2157.578</c:v>
                </c:pt>
                <c:pt idx="16685">
                  <c:v>2156.797</c:v>
                </c:pt>
                <c:pt idx="16686">
                  <c:v>2158.5940000000001</c:v>
                </c:pt>
                <c:pt idx="16687">
                  <c:v>2157.578</c:v>
                </c:pt>
                <c:pt idx="16688">
                  <c:v>2155.9369999999999</c:v>
                </c:pt>
                <c:pt idx="16689">
                  <c:v>2156.953</c:v>
                </c:pt>
                <c:pt idx="16690">
                  <c:v>2157.3440000000001</c:v>
                </c:pt>
                <c:pt idx="16691">
                  <c:v>2156.953</c:v>
                </c:pt>
                <c:pt idx="16692">
                  <c:v>2158.3589999999999</c:v>
                </c:pt>
                <c:pt idx="16693">
                  <c:v>2157.578</c:v>
                </c:pt>
                <c:pt idx="16694">
                  <c:v>2154.1410000000001</c:v>
                </c:pt>
                <c:pt idx="16695">
                  <c:v>2154.375</c:v>
                </c:pt>
                <c:pt idx="16696">
                  <c:v>2158.5940000000001</c:v>
                </c:pt>
                <c:pt idx="16697">
                  <c:v>2156.797</c:v>
                </c:pt>
                <c:pt idx="16698">
                  <c:v>2157.578</c:v>
                </c:pt>
                <c:pt idx="16699">
                  <c:v>2157.9690000000001</c:v>
                </c:pt>
                <c:pt idx="16700">
                  <c:v>2156.953</c:v>
                </c:pt>
                <c:pt idx="16701">
                  <c:v>2155.547</c:v>
                </c:pt>
                <c:pt idx="16702">
                  <c:v>2155.3910000000001</c:v>
                </c:pt>
                <c:pt idx="16703">
                  <c:v>2154.1410000000001</c:v>
                </c:pt>
                <c:pt idx="16704">
                  <c:v>2153.9839999999999</c:v>
                </c:pt>
                <c:pt idx="16705">
                  <c:v>2153.5940000000001</c:v>
                </c:pt>
                <c:pt idx="16706">
                  <c:v>2156.4059999999999</c:v>
                </c:pt>
                <c:pt idx="16707">
                  <c:v>2154.5309999999999</c:v>
                </c:pt>
                <c:pt idx="16708">
                  <c:v>2152.3440000000001</c:v>
                </c:pt>
                <c:pt idx="16709">
                  <c:v>2155.9369999999999</c:v>
                </c:pt>
                <c:pt idx="16710">
                  <c:v>2155.7809999999999</c:v>
                </c:pt>
                <c:pt idx="16711">
                  <c:v>2153.9839999999999</c:v>
                </c:pt>
                <c:pt idx="16712">
                  <c:v>2152.9690000000001</c:v>
                </c:pt>
                <c:pt idx="16713">
                  <c:v>2152.7339999999999</c:v>
                </c:pt>
                <c:pt idx="16714">
                  <c:v>2153.9839999999999</c:v>
                </c:pt>
                <c:pt idx="16715">
                  <c:v>2155.3910000000001</c:v>
                </c:pt>
                <c:pt idx="16716">
                  <c:v>2153.3589999999999</c:v>
                </c:pt>
                <c:pt idx="16717">
                  <c:v>2153.9839999999999</c:v>
                </c:pt>
                <c:pt idx="16718">
                  <c:v>2152.1869999999999</c:v>
                </c:pt>
                <c:pt idx="16719">
                  <c:v>2149.7660000000001</c:v>
                </c:pt>
                <c:pt idx="16720">
                  <c:v>2155.3910000000001</c:v>
                </c:pt>
                <c:pt idx="16721">
                  <c:v>2153.203</c:v>
                </c:pt>
                <c:pt idx="16722">
                  <c:v>2153.5940000000001</c:v>
                </c:pt>
                <c:pt idx="16723">
                  <c:v>2152.1869999999999</c:v>
                </c:pt>
                <c:pt idx="16724">
                  <c:v>2151.953</c:v>
                </c:pt>
                <c:pt idx="16725">
                  <c:v>2152.578</c:v>
                </c:pt>
                <c:pt idx="16726">
                  <c:v>2152.1869999999999</c:v>
                </c:pt>
                <c:pt idx="16727">
                  <c:v>2153.3589999999999</c:v>
                </c:pt>
                <c:pt idx="16728">
                  <c:v>2153.3589999999999</c:v>
                </c:pt>
                <c:pt idx="16729">
                  <c:v>2151.172</c:v>
                </c:pt>
                <c:pt idx="16730">
                  <c:v>2153.75</c:v>
                </c:pt>
                <c:pt idx="16731">
                  <c:v>2152.578</c:v>
                </c:pt>
                <c:pt idx="16732">
                  <c:v>2151.953</c:v>
                </c:pt>
                <c:pt idx="16733">
                  <c:v>2150.3910000000001</c:v>
                </c:pt>
                <c:pt idx="16734">
                  <c:v>2149.7660000000001</c:v>
                </c:pt>
                <c:pt idx="16735">
                  <c:v>2150.9369999999999</c:v>
                </c:pt>
                <c:pt idx="16736">
                  <c:v>2150.3910000000001</c:v>
                </c:pt>
                <c:pt idx="16737">
                  <c:v>2152.1869999999999</c:v>
                </c:pt>
                <c:pt idx="16738">
                  <c:v>2150.1559999999999</c:v>
                </c:pt>
                <c:pt idx="16739">
                  <c:v>2150.7809999999999</c:v>
                </c:pt>
                <c:pt idx="16740">
                  <c:v>2151.4059999999999</c:v>
                </c:pt>
                <c:pt idx="16741">
                  <c:v>2150.547</c:v>
                </c:pt>
                <c:pt idx="16742">
                  <c:v>2148.75</c:v>
                </c:pt>
                <c:pt idx="16743">
                  <c:v>2150.1559999999999</c:v>
                </c:pt>
                <c:pt idx="16744">
                  <c:v>2150.547</c:v>
                </c:pt>
                <c:pt idx="16745">
                  <c:v>2148.9839999999999</c:v>
                </c:pt>
                <c:pt idx="16746">
                  <c:v>2149.5309999999999</c:v>
                </c:pt>
                <c:pt idx="16747">
                  <c:v>2150.3910000000001</c:v>
                </c:pt>
                <c:pt idx="16748">
                  <c:v>2149.1410000000001</c:v>
                </c:pt>
                <c:pt idx="16749">
                  <c:v>2148.9839999999999</c:v>
                </c:pt>
                <c:pt idx="16750">
                  <c:v>2149.7660000000001</c:v>
                </c:pt>
                <c:pt idx="16751">
                  <c:v>2151.953</c:v>
                </c:pt>
                <c:pt idx="16752">
                  <c:v>2150.3910000000001</c:v>
                </c:pt>
                <c:pt idx="16753">
                  <c:v>2149.375</c:v>
                </c:pt>
                <c:pt idx="16754">
                  <c:v>2150.7809999999999</c:v>
                </c:pt>
                <c:pt idx="16755">
                  <c:v>2147.578</c:v>
                </c:pt>
                <c:pt idx="16756">
                  <c:v>2148.9839999999999</c:v>
                </c:pt>
                <c:pt idx="16757">
                  <c:v>2147.9690000000001</c:v>
                </c:pt>
                <c:pt idx="16758">
                  <c:v>2148.3589999999999</c:v>
                </c:pt>
                <c:pt idx="16759">
                  <c:v>2147.1869999999999</c:v>
                </c:pt>
                <c:pt idx="16760">
                  <c:v>2145.7809999999999</c:v>
                </c:pt>
                <c:pt idx="16761">
                  <c:v>2147.578</c:v>
                </c:pt>
                <c:pt idx="16762">
                  <c:v>2148.3589999999999</c:v>
                </c:pt>
                <c:pt idx="16763">
                  <c:v>2146.5619999999999</c:v>
                </c:pt>
                <c:pt idx="16764">
                  <c:v>2147.1869999999999</c:v>
                </c:pt>
                <c:pt idx="16765">
                  <c:v>2144.1410000000001</c:v>
                </c:pt>
                <c:pt idx="16766">
                  <c:v>2147.3440000000001</c:v>
                </c:pt>
                <c:pt idx="16767">
                  <c:v>2145.9369999999999</c:v>
                </c:pt>
                <c:pt idx="16768">
                  <c:v>2147.3440000000001</c:v>
                </c:pt>
                <c:pt idx="16769">
                  <c:v>2145.1559999999999</c:v>
                </c:pt>
                <c:pt idx="16770">
                  <c:v>2147.578</c:v>
                </c:pt>
                <c:pt idx="16771">
                  <c:v>2145.547</c:v>
                </c:pt>
                <c:pt idx="16772">
                  <c:v>2145</c:v>
                </c:pt>
                <c:pt idx="16773">
                  <c:v>2146.797</c:v>
                </c:pt>
                <c:pt idx="16774">
                  <c:v>2142.3440000000001</c:v>
                </c:pt>
                <c:pt idx="16775">
                  <c:v>2144.7660000000001</c:v>
                </c:pt>
                <c:pt idx="16776">
                  <c:v>2143.5940000000001</c:v>
                </c:pt>
                <c:pt idx="16777">
                  <c:v>2145</c:v>
                </c:pt>
                <c:pt idx="16778">
                  <c:v>2145.9369999999999</c:v>
                </c:pt>
                <c:pt idx="16779">
                  <c:v>2145.547</c:v>
                </c:pt>
                <c:pt idx="16780">
                  <c:v>2142.3440000000001</c:v>
                </c:pt>
                <c:pt idx="16781">
                  <c:v>2143.5940000000001</c:v>
                </c:pt>
                <c:pt idx="16782">
                  <c:v>2143.75</c:v>
                </c:pt>
                <c:pt idx="16783">
                  <c:v>2143.5940000000001</c:v>
                </c:pt>
                <c:pt idx="16784">
                  <c:v>2142.7339999999999</c:v>
                </c:pt>
                <c:pt idx="16785">
                  <c:v>2140.3910000000001</c:v>
                </c:pt>
                <c:pt idx="16786">
                  <c:v>2143.5940000000001</c:v>
                </c:pt>
                <c:pt idx="16787">
                  <c:v>2144.375</c:v>
                </c:pt>
                <c:pt idx="16788">
                  <c:v>2142.1869999999999</c:v>
                </c:pt>
                <c:pt idx="16789">
                  <c:v>2142.3440000000001</c:v>
                </c:pt>
                <c:pt idx="16790">
                  <c:v>2141.953</c:v>
                </c:pt>
                <c:pt idx="16791">
                  <c:v>2139.5309999999999</c:v>
                </c:pt>
                <c:pt idx="16792">
                  <c:v>2141.953</c:v>
                </c:pt>
                <c:pt idx="16793">
                  <c:v>2142.3440000000001</c:v>
                </c:pt>
                <c:pt idx="16794">
                  <c:v>2142.1869999999999</c:v>
                </c:pt>
                <c:pt idx="16795">
                  <c:v>2139.1410000000001</c:v>
                </c:pt>
                <c:pt idx="16796">
                  <c:v>2140.7809999999999</c:v>
                </c:pt>
                <c:pt idx="16797">
                  <c:v>2140.1559999999999</c:v>
                </c:pt>
                <c:pt idx="16798">
                  <c:v>2139.375</c:v>
                </c:pt>
                <c:pt idx="16799">
                  <c:v>2141.797</c:v>
                </c:pt>
                <c:pt idx="16800">
                  <c:v>2140.547</c:v>
                </c:pt>
                <c:pt idx="16801">
                  <c:v>2141.172</c:v>
                </c:pt>
                <c:pt idx="16802">
                  <c:v>2140.547</c:v>
                </c:pt>
                <c:pt idx="16803">
                  <c:v>2137.578</c:v>
                </c:pt>
                <c:pt idx="16804">
                  <c:v>2140.3910000000001</c:v>
                </c:pt>
                <c:pt idx="16805">
                  <c:v>2137.578</c:v>
                </c:pt>
                <c:pt idx="16806">
                  <c:v>2138.5940000000001</c:v>
                </c:pt>
                <c:pt idx="16807">
                  <c:v>2136.797</c:v>
                </c:pt>
                <c:pt idx="16808">
                  <c:v>2137.578</c:v>
                </c:pt>
                <c:pt idx="16809">
                  <c:v>2138.9839999999999</c:v>
                </c:pt>
                <c:pt idx="16810">
                  <c:v>2138.3589999999999</c:v>
                </c:pt>
                <c:pt idx="16811">
                  <c:v>2137.578</c:v>
                </c:pt>
                <c:pt idx="16812">
                  <c:v>2138.3589999999999</c:v>
                </c:pt>
                <c:pt idx="16813">
                  <c:v>2137.3440000000001</c:v>
                </c:pt>
                <c:pt idx="16814">
                  <c:v>2136.953</c:v>
                </c:pt>
                <c:pt idx="16815">
                  <c:v>2138.3589999999999</c:v>
                </c:pt>
                <c:pt idx="16816">
                  <c:v>2138.5940000000001</c:v>
                </c:pt>
                <c:pt idx="16817">
                  <c:v>2138.3589999999999</c:v>
                </c:pt>
                <c:pt idx="16818">
                  <c:v>2136.5619999999999</c:v>
                </c:pt>
                <c:pt idx="16819">
                  <c:v>2135.3910000000001</c:v>
                </c:pt>
                <c:pt idx="16820">
                  <c:v>2135.3910000000001</c:v>
                </c:pt>
                <c:pt idx="16821">
                  <c:v>2136.4059999999999</c:v>
                </c:pt>
                <c:pt idx="16822">
                  <c:v>2137.7339999999999</c:v>
                </c:pt>
                <c:pt idx="16823">
                  <c:v>2135.9369999999999</c:v>
                </c:pt>
                <c:pt idx="16824">
                  <c:v>2137.3440000000001</c:v>
                </c:pt>
                <c:pt idx="16825">
                  <c:v>2134.5309999999999</c:v>
                </c:pt>
                <c:pt idx="16826">
                  <c:v>2135</c:v>
                </c:pt>
                <c:pt idx="16827">
                  <c:v>2134.1410000000001</c:v>
                </c:pt>
                <c:pt idx="16828">
                  <c:v>2133.5940000000001</c:v>
                </c:pt>
                <c:pt idx="16829">
                  <c:v>2135.9369999999999</c:v>
                </c:pt>
                <c:pt idx="16830">
                  <c:v>2133.75</c:v>
                </c:pt>
                <c:pt idx="16831">
                  <c:v>2133.203</c:v>
                </c:pt>
                <c:pt idx="16832">
                  <c:v>2132.3440000000001</c:v>
                </c:pt>
                <c:pt idx="16833">
                  <c:v>2134.375</c:v>
                </c:pt>
                <c:pt idx="16834">
                  <c:v>2131.4059999999999</c:v>
                </c:pt>
                <c:pt idx="16835">
                  <c:v>2133.5940000000001</c:v>
                </c:pt>
                <c:pt idx="16836">
                  <c:v>2131.953</c:v>
                </c:pt>
                <c:pt idx="16837">
                  <c:v>2132.1869999999999</c:v>
                </c:pt>
                <c:pt idx="16838">
                  <c:v>2133.203</c:v>
                </c:pt>
                <c:pt idx="16839">
                  <c:v>2131.5619999999999</c:v>
                </c:pt>
                <c:pt idx="16840">
                  <c:v>2131.4059999999999</c:v>
                </c:pt>
                <c:pt idx="16841">
                  <c:v>2132.7339999999999</c:v>
                </c:pt>
                <c:pt idx="16842">
                  <c:v>2132.3440000000001</c:v>
                </c:pt>
                <c:pt idx="16843">
                  <c:v>2133.75</c:v>
                </c:pt>
                <c:pt idx="16844">
                  <c:v>2130.3910000000001</c:v>
                </c:pt>
                <c:pt idx="16845">
                  <c:v>2130.1559999999999</c:v>
                </c:pt>
                <c:pt idx="16846">
                  <c:v>2133.203</c:v>
                </c:pt>
                <c:pt idx="16847">
                  <c:v>2131.5619999999999</c:v>
                </c:pt>
                <c:pt idx="16848">
                  <c:v>2128.75</c:v>
                </c:pt>
                <c:pt idx="16849">
                  <c:v>2130.7809999999999</c:v>
                </c:pt>
                <c:pt idx="16850">
                  <c:v>2129.5309999999999</c:v>
                </c:pt>
                <c:pt idx="16851">
                  <c:v>2130.1559999999999</c:v>
                </c:pt>
                <c:pt idx="16852">
                  <c:v>2131.172</c:v>
                </c:pt>
                <c:pt idx="16853">
                  <c:v>2128.75</c:v>
                </c:pt>
                <c:pt idx="16854">
                  <c:v>2131.797</c:v>
                </c:pt>
                <c:pt idx="16855">
                  <c:v>2131.5619999999999</c:v>
                </c:pt>
                <c:pt idx="16856">
                  <c:v>2129.1410000000001</c:v>
                </c:pt>
                <c:pt idx="16857">
                  <c:v>2128.9839999999999</c:v>
                </c:pt>
                <c:pt idx="16858">
                  <c:v>2128.75</c:v>
                </c:pt>
                <c:pt idx="16859">
                  <c:v>2129.375</c:v>
                </c:pt>
                <c:pt idx="16860">
                  <c:v>2128.5940000000001</c:v>
                </c:pt>
                <c:pt idx="16861">
                  <c:v>2131.4059999999999</c:v>
                </c:pt>
                <c:pt idx="16862">
                  <c:v>2128.75</c:v>
                </c:pt>
                <c:pt idx="16863">
                  <c:v>2129.375</c:v>
                </c:pt>
                <c:pt idx="16864">
                  <c:v>2131.172</c:v>
                </c:pt>
                <c:pt idx="16865">
                  <c:v>2128.203</c:v>
                </c:pt>
                <c:pt idx="16866">
                  <c:v>2128.3589999999999</c:v>
                </c:pt>
                <c:pt idx="16867">
                  <c:v>2130.1559999999999</c:v>
                </c:pt>
                <c:pt idx="16868">
                  <c:v>2129.5309999999999</c:v>
                </c:pt>
                <c:pt idx="16869">
                  <c:v>2126.953</c:v>
                </c:pt>
                <c:pt idx="16870">
                  <c:v>2128.9839999999999</c:v>
                </c:pt>
                <c:pt idx="16871">
                  <c:v>2125.3910000000001</c:v>
                </c:pt>
                <c:pt idx="16872">
                  <c:v>2128.3589999999999</c:v>
                </c:pt>
                <c:pt idx="16873">
                  <c:v>2125.547</c:v>
                </c:pt>
                <c:pt idx="16874">
                  <c:v>2126.953</c:v>
                </c:pt>
                <c:pt idx="16875">
                  <c:v>2127.9690000000001</c:v>
                </c:pt>
                <c:pt idx="16876">
                  <c:v>2127.578</c:v>
                </c:pt>
                <c:pt idx="16877">
                  <c:v>2126.4059999999999</c:v>
                </c:pt>
                <c:pt idx="16878">
                  <c:v>2126.953</c:v>
                </c:pt>
                <c:pt idx="16879">
                  <c:v>2127.3440000000001</c:v>
                </c:pt>
                <c:pt idx="16880">
                  <c:v>2125.1559999999999</c:v>
                </c:pt>
                <c:pt idx="16881">
                  <c:v>2124.7660000000001</c:v>
                </c:pt>
                <c:pt idx="16882">
                  <c:v>2125.9369999999999</c:v>
                </c:pt>
                <c:pt idx="16883">
                  <c:v>2127.578</c:v>
                </c:pt>
                <c:pt idx="16884">
                  <c:v>2125</c:v>
                </c:pt>
                <c:pt idx="16885">
                  <c:v>2126.172</c:v>
                </c:pt>
                <c:pt idx="16886">
                  <c:v>2125.3910000000001</c:v>
                </c:pt>
                <c:pt idx="16887">
                  <c:v>2124.375</c:v>
                </c:pt>
                <c:pt idx="16888">
                  <c:v>2127.578</c:v>
                </c:pt>
                <c:pt idx="16889">
                  <c:v>2124.1410000000001</c:v>
                </c:pt>
                <c:pt idx="16890">
                  <c:v>2126.172</c:v>
                </c:pt>
                <c:pt idx="16891">
                  <c:v>2125.1559999999999</c:v>
                </c:pt>
                <c:pt idx="16892">
                  <c:v>2125.1559999999999</c:v>
                </c:pt>
                <c:pt idx="16893">
                  <c:v>2124.5309999999999</c:v>
                </c:pt>
                <c:pt idx="16894">
                  <c:v>2123.3589999999999</c:v>
                </c:pt>
                <c:pt idx="16895">
                  <c:v>2123.5940000000001</c:v>
                </c:pt>
                <c:pt idx="16896">
                  <c:v>2121.953</c:v>
                </c:pt>
                <c:pt idx="16897">
                  <c:v>2125.1559999999999</c:v>
                </c:pt>
                <c:pt idx="16898">
                  <c:v>2124.375</c:v>
                </c:pt>
                <c:pt idx="16899">
                  <c:v>2122.3440000000001</c:v>
                </c:pt>
                <c:pt idx="16900">
                  <c:v>2122.1869999999999</c:v>
                </c:pt>
                <c:pt idx="16901">
                  <c:v>2123.9839999999999</c:v>
                </c:pt>
                <c:pt idx="16902">
                  <c:v>2122.9690000000001</c:v>
                </c:pt>
                <c:pt idx="16903">
                  <c:v>2124.7660000000001</c:v>
                </c:pt>
                <c:pt idx="16904">
                  <c:v>2123.203</c:v>
                </c:pt>
                <c:pt idx="16905">
                  <c:v>2122.3440000000001</c:v>
                </c:pt>
                <c:pt idx="16906">
                  <c:v>2123.9839999999999</c:v>
                </c:pt>
                <c:pt idx="16907">
                  <c:v>2123.9839999999999</c:v>
                </c:pt>
                <c:pt idx="16908">
                  <c:v>2124.5309999999999</c:v>
                </c:pt>
                <c:pt idx="16909">
                  <c:v>2123.75</c:v>
                </c:pt>
                <c:pt idx="16910">
                  <c:v>2124.7660000000001</c:v>
                </c:pt>
                <c:pt idx="16911">
                  <c:v>2122.578</c:v>
                </c:pt>
                <c:pt idx="16912">
                  <c:v>2122.9690000000001</c:v>
                </c:pt>
                <c:pt idx="16913">
                  <c:v>2122.9690000000001</c:v>
                </c:pt>
                <c:pt idx="16914">
                  <c:v>2121.953</c:v>
                </c:pt>
                <c:pt idx="16915">
                  <c:v>2122.7339999999999</c:v>
                </c:pt>
                <c:pt idx="16916">
                  <c:v>2124.1410000000001</c:v>
                </c:pt>
                <c:pt idx="16917">
                  <c:v>2123.3589999999999</c:v>
                </c:pt>
                <c:pt idx="16918">
                  <c:v>2121.953</c:v>
                </c:pt>
                <c:pt idx="16919">
                  <c:v>2119.7660000000001</c:v>
                </c:pt>
                <c:pt idx="16920">
                  <c:v>2121.5619999999999</c:v>
                </c:pt>
                <c:pt idx="16921">
                  <c:v>2121.4059999999999</c:v>
                </c:pt>
                <c:pt idx="16922">
                  <c:v>2122.7339999999999</c:v>
                </c:pt>
                <c:pt idx="16923">
                  <c:v>2122.3440000000001</c:v>
                </c:pt>
                <c:pt idx="16924">
                  <c:v>2123.3589999999999</c:v>
                </c:pt>
                <c:pt idx="16925">
                  <c:v>2122.3440000000001</c:v>
                </c:pt>
                <c:pt idx="16926">
                  <c:v>2123.75</c:v>
                </c:pt>
                <c:pt idx="16927">
                  <c:v>2121.5619999999999</c:v>
                </c:pt>
                <c:pt idx="16928">
                  <c:v>2121.4059999999999</c:v>
                </c:pt>
                <c:pt idx="16929">
                  <c:v>2120.547</c:v>
                </c:pt>
                <c:pt idx="16930">
                  <c:v>2122.1869999999999</c:v>
                </c:pt>
                <c:pt idx="16931">
                  <c:v>2121.953</c:v>
                </c:pt>
                <c:pt idx="16932">
                  <c:v>2121.5619999999999</c:v>
                </c:pt>
                <c:pt idx="16933">
                  <c:v>2120.547</c:v>
                </c:pt>
                <c:pt idx="16934">
                  <c:v>2120.547</c:v>
                </c:pt>
                <c:pt idx="16935">
                  <c:v>2122.1869999999999</c:v>
                </c:pt>
                <c:pt idx="16936">
                  <c:v>2119.375</c:v>
                </c:pt>
                <c:pt idx="16937">
                  <c:v>2121.4059999999999</c:v>
                </c:pt>
                <c:pt idx="16938">
                  <c:v>2119.7660000000001</c:v>
                </c:pt>
                <c:pt idx="16939">
                  <c:v>2122.9690000000001</c:v>
                </c:pt>
                <c:pt idx="16940">
                  <c:v>2119.375</c:v>
                </c:pt>
                <c:pt idx="16941">
                  <c:v>2120</c:v>
                </c:pt>
                <c:pt idx="16942">
                  <c:v>2122.3440000000001</c:v>
                </c:pt>
                <c:pt idx="16943">
                  <c:v>2119.375</c:v>
                </c:pt>
                <c:pt idx="16944">
                  <c:v>2120.547</c:v>
                </c:pt>
                <c:pt idx="16945">
                  <c:v>2118.203</c:v>
                </c:pt>
                <c:pt idx="16946">
                  <c:v>2121.4059999999999</c:v>
                </c:pt>
                <c:pt idx="16947">
                  <c:v>2120.7809999999999</c:v>
                </c:pt>
                <c:pt idx="16948">
                  <c:v>2116.953</c:v>
                </c:pt>
                <c:pt idx="16949">
                  <c:v>2118.3589999999999</c:v>
                </c:pt>
                <c:pt idx="16950">
                  <c:v>2119.1410000000001</c:v>
                </c:pt>
                <c:pt idx="16951">
                  <c:v>2120.1559999999999</c:v>
                </c:pt>
                <c:pt idx="16952">
                  <c:v>2118.203</c:v>
                </c:pt>
                <c:pt idx="16953">
                  <c:v>2121.797</c:v>
                </c:pt>
                <c:pt idx="16954">
                  <c:v>2120.1559999999999</c:v>
                </c:pt>
                <c:pt idx="16955">
                  <c:v>2118.203</c:v>
                </c:pt>
                <c:pt idx="16956">
                  <c:v>2117.578</c:v>
                </c:pt>
                <c:pt idx="16957">
                  <c:v>2119.5309999999999</c:v>
                </c:pt>
                <c:pt idx="16958">
                  <c:v>2117.9690000000001</c:v>
                </c:pt>
                <c:pt idx="16959">
                  <c:v>2117.1869999999999</c:v>
                </c:pt>
                <c:pt idx="16960">
                  <c:v>2116.953</c:v>
                </c:pt>
                <c:pt idx="16961">
                  <c:v>2118.75</c:v>
                </c:pt>
                <c:pt idx="16962">
                  <c:v>2117.3440000000001</c:v>
                </c:pt>
                <c:pt idx="16963">
                  <c:v>2120</c:v>
                </c:pt>
                <c:pt idx="16964">
                  <c:v>2117.9690000000001</c:v>
                </c:pt>
                <c:pt idx="16965">
                  <c:v>2119.5309999999999</c:v>
                </c:pt>
                <c:pt idx="16966">
                  <c:v>2118.9839999999999</c:v>
                </c:pt>
                <c:pt idx="16967">
                  <c:v>2119.1410000000001</c:v>
                </c:pt>
                <c:pt idx="16968">
                  <c:v>2118.5940000000001</c:v>
                </c:pt>
                <c:pt idx="16969">
                  <c:v>2116.797</c:v>
                </c:pt>
                <c:pt idx="16970">
                  <c:v>2116.4059999999999</c:v>
                </c:pt>
                <c:pt idx="16971">
                  <c:v>2117.3440000000001</c:v>
                </c:pt>
                <c:pt idx="16972">
                  <c:v>2116.4059999999999</c:v>
                </c:pt>
                <c:pt idx="16973">
                  <c:v>2116.953</c:v>
                </c:pt>
                <c:pt idx="16974">
                  <c:v>2116.172</c:v>
                </c:pt>
                <c:pt idx="16975">
                  <c:v>2117.3440000000001</c:v>
                </c:pt>
                <c:pt idx="16976">
                  <c:v>2116.4059999999999</c:v>
                </c:pt>
                <c:pt idx="16977">
                  <c:v>2116.4059999999999</c:v>
                </c:pt>
                <c:pt idx="16978">
                  <c:v>2117.578</c:v>
                </c:pt>
                <c:pt idx="16979">
                  <c:v>2118.203</c:v>
                </c:pt>
                <c:pt idx="16980">
                  <c:v>2117.1869999999999</c:v>
                </c:pt>
                <c:pt idx="16981">
                  <c:v>2116.172</c:v>
                </c:pt>
                <c:pt idx="16982">
                  <c:v>2116.5619999999999</c:v>
                </c:pt>
                <c:pt idx="16983">
                  <c:v>2115.3910000000001</c:v>
                </c:pt>
                <c:pt idx="16984">
                  <c:v>2116.797</c:v>
                </c:pt>
                <c:pt idx="16985">
                  <c:v>2117.7339999999999</c:v>
                </c:pt>
                <c:pt idx="16986">
                  <c:v>2118.75</c:v>
                </c:pt>
                <c:pt idx="16987">
                  <c:v>2115.7809999999999</c:v>
                </c:pt>
                <c:pt idx="16988">
                  <c:v>2113.5940000000001</c:v>
                </c:pt>
                <c:pt idx="16989">
                  <c:v>2115.9369999999999</c:v>
                </c:pt>
                <c:pt idx="16990">
                  <c:v>2115.547</c:v>
                </c:pt>
                <c:pt idx="16991">
                  <c:v>2116.5619999999999</c:v>
                </c:pt>
                <c:pt idx="16992">
                  <c:v>2116.4059999999999</c:v>
                </c:pt>
                <c:pt idx="16993">
                  <c:v>2117.7339999999999</c:v>
                </c:pt>
                <c:pt idx="16994">
                  <c:v>2118.203</c:v>
                </c:pt>
                <c:pt idx="16995">
                  <c:v>2113.203</c:v>
                </c:pt>
                <c:pt idx="16996">
                  <c:v>2115.547</c:v>
                </c:pt>
                <c:pt idx="16997">
                  <c:v>2115</c:v>
                </c:pt>
                <c:pt idx="16998">
                  <c:v>2115.7809999999999</c:v>
                </c:pt>
                <c:pt idx="16999">
                  <c:v>2117.3440000000001</c:v>
                </c:pt>
                <c:pt idx="17000">
                  <c:v>2114.5309999999999</c:v>
                </c:pt>
                <c:pt idx="17001">
                  <c:v>2115</c:v>
                </c:pt>
                <c:pt idx="17002">
                  <c:v>2116.4059999999999</c:v>
                </c:pt>
                <c:pt idx="17003">
                  <c:v>2112.9690000000001</c:v>
                </c:pt>
                <c:pt idx="17004">
                  <c:v>2114.5309999999999</c:v>
                </c:pt>
                <c:pt idx="17005">
                  <c:v>2114.375</c:v>
                </c:pt>
                <c:pt idx="17006">
                  <c:v>2115</c:v>
                </c:pt>
                <c:pt idx="17007">
                  <c:v>2114.1410000000001</c:v>
                </c:pt>
                <c:pt idx="17008">
                  <c:v>2114.375</c:v>
                </c:pt>
                <c:pt idx="17009">
                  <c:v>2115.547</c:v>
                </c:pt>
                <c:pt idx="17010">
                  <c:v>2113.9839999999999</c:v>
                </c:pt>
                <c:pt idx="17011">
                  <c:v>2115.3910000000001</c:v>
                </c:pt>
                <c:pt idx="17012">
                  <c:v>2113.203</c:v>
                </c:pt>
                <c:pt idx="17013">
                  <c:v>2114.7660000000001</c:v>
                </c:pt>
                <c:pt idx="17014">
                  <c:v>2113.5940000000001</c:v>
                </c:pt>
                <c:pt idx="17015">
                  <c:v>2115</c:v>
                </c:pt>
                <c:pt idx="17016">
                  <c:v>2114.1410000000001</c:v>
                </c:pt>
                <c:pt idx="17017">
                  <c:v>2115.547</c:v>
                </c:pt>
                <c:pt idx="17018">
                  <c:v>2113.203</c:v>
                </c:pt>
                <c:pt idx="17019">
                  <c:v>2113.9839999999999</c:v>
                </c:pt>
                <c:pt idx="17020">
                  <c:v>2113.75</c:v>
                </c:pt>
                <c:pt idx="17021">
                  <c:v>2113.3589999999999</c:v>
                </c:pt>
                <c:pt idx="17022">
                  <c:v>2112.9690000000001</c:v>
                </c:pt>
                <c:pt idx="17023">
                  <c:v>2114.7660000000001</c:v>
                </c:pt>
                <c:pt idx="17024">
                  <c:v>2114.375</c:v>
                </c:pt>
                <c:pt idx="17025">
                  <c:v>2113.75</c:v>
                </c:pt>
                <c:pt idx="17026">
                  <c:v>2112.3440000000001</c:v>
                </c:pt>
                <c:pt idx="17027">
                  <c:v>2112.3440000000001</c:v>
                </c:pt>
                <c:pt idx="17028">
                  <c:v>2113.3589999999999</c:v>
                </c:pt>
                <c:pt idx="17029">
                  <c:v>2112.3440000000001</c:v>
                </c:pt>
                <c:pt idx="17030">
                  <c:v>2110.9369999999999</c:v>
                </c:pt>
                <c:pt idx="17031">
                  <c:v>2113.75</c:v>
                </c:pt>
                <c:pt idx="17032">
                  <c:v>2112.578</c:v>
                </c:pt>
                <c:pt idx="17033">
                  <c:v>2110.9369999999999</c:v>
                </c:pt>
                <c:pt idx="17034">
                  <c:v>2111.953</c:v>
                </c:pt>
                <c:pt idx="17035">
                  <c:v>2112.3440000000001</c:v>
                </c:pt>
                <c:pt idx="17036">
                  <c:v>2111.797</c:v>
                </c:pt>
                <c:pt idx="17037">
                  <c:v>2110.7809999999999</c:v>
                </c:pt>
                <c:pt idx="17038">
                  <c:v>2110.547</c:v>
                </c:pt>
                <c:pt idx="17039">
                  <c:v>2110.9369999999999</c:v>
                </c:pt>
                <c:pt idx="17040">
                  <c:v>2110.7809999999999</c:v>
                </c:pt>
                <c:pt idx="17041">
                  <c:v>2110</c:v>
                </c:pt>
                <c:pt idx="17042">
                  <c:v>2108.9839999999999</c:v>
                </c:pt>
                <c:pt idx="17043">
                  <c:v>2108.9839999999999</c:v>
                </c:pt>
                <c:pt idx="17044">
                  <c:v>2111.797</c:v>
                </c:pt>
                <c:pt idx="17045">
                  <c:v>2107.9690000000001</c:v>
                </c:pt>
                <c:pt idx="17046">
                  <c:v>2107.7339999999999</c:v>
                </c:pt>
                <c:pt idx="17047">
                  <c:v>2110.1559999999999</c:v>
                </c:pt>
                <c:pt idx="17048">
                  <c:v>2108.5940000000001</c:v>
                </c:pt>
                <c:pt idx="17049">
                  <c:v>2110</c:v>
                </c:pt>
                <c:pt idx="17050">
                  <c:v>2110.3910000000001</c:v>
                </c:pt>
                <c:pt idx="17051">
                  <c:v>2111.172</c:v>
                </c:pt>
                <c:pt idx="17052">
                  <c:v>2108.3589999999999</c:v>
                </c:pt>
                <c:pt idx="17053">
                  <c:v>2108.5940000000001</c:v>
                </c:pt>
                <c:pt idx="17054">
                  <c:v>2109.375</c:v>
                </c:pt>
                <c:pt idx="17055">
                  <c:v>2107.9690000000001</c:v>
                </c:pt>
                <c:pt idx="17056">
                  <c:v>2107.578</c:v>
                </c:pt>
                <c:pt idx="17057">
                  <c:v>2109.375</c:v>
                </c:pt>
                <c:pt idx="17058">
                  <c:v>2108.3589999999999</c:v>
                </c:pt>
                <c:pt idx="17059">
                  <c:v>2107.1869999999999</c:v>
                </c:pt>
                <c:pt idx="17060">
                  <c:v>2108.203</c:v>
                </c:pt>
                <c:pt idx="17061">
                  <c:v>2108.75</c:v>
                </c:pt>
                <c:pt idx="17062">
                  <c:v>2110.547</c:v>
                </c:pt>
                <c:pt idx="17063">
                  <c:v>2106.797</c:v>
                </c:pt>
                <c:pt idx="17064">
                  <c:v>2108.75</c:v>
                </c:pt>
                <c:pt idx="17065">
                  <c:v>2105.9369999999999</c:v>
                </c:pt>
                <c:pt idx="17066">
                  <c:v>2107.9690000000001</c:v>
                </c:pt>
                <c:pt idx="17067">
                  <c:v>2106.5619999999999</c:v>
                </c:pt>
                <c:pt idx="17068">
                  <c:v>2105.7809999999999</c:v>
                </c:pt>
                <c:pt idx="17069">
                  <c:v>2107.1869999999999</c:v>
                </c:pt>
                <c:pt idx="17070">
                  <c:v>2107.1869999999999</c:v>
                </c:pt>
                <c:pt idx="17071">
                  <c:v>2106.953</c:v>
                </c:pt>
                <c:pt idx="17072">
                  <c:v>2106.4059999999999</c:v>
                </c:pt>
                <c:pt idx="17073">
                  <c:v>2105.7809999999999</c:v>
                </c:pt>
                <c:pt idx="17074">
                  <c:v>2106.953</c:v>
                </c:pt>
                <c:pt idx="17075">
                  <c:v>2106.5619999999999</c:v>
                </c:pt>
                <c:pt idx="17076">
                  <c:v>2107.7339999999999</c:v>
                </c:pt>
                <c:pt idx="17077">
                  <c:v>2105.3910000000001</c:v>
                </c:pt>
                <c:pt idx="17078">
                  <c:v>2106.5619999999999</c:v>
                </c:pt>
                <c:pt idx="17079">
                  <c:v>2101.797</c:v>
                </c:pt>
                <c:pt idx="17080">
                  <c:v>2103.9839999999999</c:v>
                </c:pt>
                <c:pt idx="17081">
                  <c:v>2106.953</c:v>
                </c:pt>
                <c:pt idx="17082">
                  <c:v>2106.797</c:v>
                </c:pt>
                <c:pt idx="17083">
                  <c:v>2103.75</c:v>
                </c:pt>
                <c:pt idx="17084">
                  <c:v>2102.1869999999999</c:v>
                </c:pt>
                <c:pt idx="17085">
                  <c:v>2104.5309999999999</c:v>
                </c:pt>
                <c:pt idx="17086">
                  <c:v>2104.375</c:v>
                </c:pt>
                <c:pt idx="17087">
                  <c:v>2105.3910000000001</c:v>
                </c:pt>
                <c:pt idx="17088">
                  <c:v>2103.3589999999999</c:v>
                </c:pt>
                <c:pt idx="17089">
                  <c:v>2103.5940000000001</c:v>
                </c:pt>
                <c:pt idx="17090">
                  <c:v>2102.9690000000001</c:v>
                </c:pt>
                <c:pt idx="17091">
                  <c:v>2101.953</c:v>
                </c:pt>
                <c:pt idx="17092">
                  <c:v>2103.75</c:v>
                </c:pt>
                <c:pt idx="17093">
                  <c:v>2102.1869999999999</c:v>
                </c:pt>
                <c:pt idx="17094">
                  <c:v>2102.1869999999999</c:v>
                </c:pt>
                <c:pt idx="17095">
                  <c:v>2101.953</c:v>
                </c:pt>
                <c:pt idx="17096">
                  <c:v>2104.5309999999999</c:v>
                </c:pt>
                <c:pt idx="17097">
                  <c:v>2102.3440000000001</c:v>
                </c:pt>
                <c:pt idx="17098">
                  <c:v>2102.578</c:v>
                </c:pt>
                <c:pt idx="17099">
                  <c:v>2101.4059999999999</c:v>
                </c:pt>
                <c:pt idx="17100">
                  <c:v>2101.5619999999999</c:v>
                </c:pt>
                <c:pt idx="17101">
                  <c:v>2101.4059999999999</c:v>
                </c:pt>
                <c:pt idx="17102">
                  <c:v>2102.7339999999999</c:v>
                </c:pt>
                <c:pt idx="17103">
                  <c:v>2101.4059999999999</c:v>
                </c:pt>
                <c:pt idx="17104">
                  <c:v>2102.1869999999999</c:v>
                </c:pt>
                <c:pt idx="17105">
                  <c:v>2101.172</c:v>
                </c:pt>
                <c:pt idx="17106">
                  <c:v>2100.9369999999999</c:v>
                </c:pt>
                <c:pt idx="17107">
                  <c:v>2102.3440000000001</c:v>
                </c:pt>
                <c:pt idx="17108">
                  <c:v>2100.9369999999999</c:v>
                </c:pt>
                <c:pt idx="17109">
                  <c:v>2100.547</c:v>
                </c:pt>
                <c:pt idx="17110">
                  <c:v>2100</c:v>
                </c:pt>
                <c:pt idx="17111">
                  <c:v>2100.1559999999999</c:v>
                </c:pt>
                <c:pt idx="17112">
                  <c:v>2098.9839999999999</c:v>
                </c:pt>
                <c:pt idx="17113">
                  <c:v>2098.75</c:v>
                </c:pt>
                <c:pt idx="17114">
                  <c:v>2097.9690000000001</c:v>
                </c:pt>
                <c:pt idx="17115">
                  <c:v>2099.5309999999999</c:v>
                </c:pt>
                <c:pt idx="17116">
                  <c:v>2099.7660000000001</c:v>
                </c:pt>
                <c:pt idx="17117">
                  <c:v>2098.3589999999999</c:v>
                </c:pt>
                <c:pt idx="17118">
                  <c:v>2099.375</c:v>
                </c:pt>
                <c:pt idx="17119">
                  <c:v>2101.5619999999999</c:v>
                </c:pt>
                <c:pt idx="17120">
                  <c:v>2101.172</c:v>
                </c:pt>
                <c:pt idx="17121">
                  <c:v>2099.7660000000001</c:v>
                </c:pt>
                <c:pt idx="17122">
                  <c:v>2100.1559999999999</c:v>
                </c:pt>
                <c:pt idx="17123">
                  <c:v>2100</c:v>
                </c:pt>
                <c:pt idx="17124">
                  <c:v>2097.9690000000001</c:v>
                </c:pt>
                <c:pt idx="17125">
                  <c:v>2098.5940000000001</c:v>
                </c:pt>
                <c:pt idx="17126">
                  <c:v>2096.953</c:v>
                </c:pt>
                <c:pt idx="17127">
                  <c:v>2096.953</c:v>
                </c:pt>
                <c:pt idx="17128">
                  <c:v>2098.5940000000001</c:v>
                </c:pt>
                <c:pt idx="17129">
                  <c:v>2098.3589999999999</c:v>
                </c:pt>
                <c:pt idx="17130">
                  <c:v>2097.1869999999999</c:v>
                </c:pt>
                <c:pt idx="17131">
                  <c:v>2098.5940000000001</c:v>
                </c:pt>
                <c:pt idx="17132">
                  <c:v>2098.3589999999999</c:v>
                </c:pt>
                <c:pt idx="17133">
                  <c:v>2098.75</c:v>
                </c:pt>
                <c:pt idx="17134">
                  <c:v>2097.3440000000001</c:v>
                </c:pt>
                <c:pt idx="17135">
                  <c:v>2097.3440000000001</c:v>
                </c:pt>
                <c:pt idx="17136">
                  <c:v>2096.797</c:v>
                </c:pt>
                <c:pt idx="17137">
                  <c:v>2096.172</c:v>
                </c:pt>
                <c:pt idx="17138">
                  <c:v>2096.4059999999999</c:v>
                </c:pt>
                <c:pt idx="17139">
                  <c:v>2095.7809999999999</c:v>
                </c:pt>
                <c:pt idx="17140">
                  <c:v>2097.7339999999999</c:v>
                </c:pt>
                <c:pt idx="17141">
                  <c:v>2096.4059999999999</c:v>
                </c:pt>
                <c:pt idx="17142">
                  <c:v>2097.9690000000001</c:v>
                </c:pt>
                <c:pt idx="17143">
                  <c:v>2094.5309999999999</c:v>
                </c:pt>
                <c:pt idx="17144">
                  <c:v>2096.172</c:v>
                </c:pt>
                <c:pt idx="17145">
                  <c:v>2097.1869999999999</c:v>
                </c:pt>
                <c:pt idx="17146">
                  <c:v>2097.578</c:v>
                </c:pt>
                <c:pt idx="17147">
                  <c:v>2095.3910000000001</c:v>
                </c:pt>
                <c:pt idx="17148">
                  <c:v>2095.547</c:v>
                </c:pt>
                <c:pt idx="17149">
                  <c:v>2096.5619999999999</c:v>
                </c:pt>
                <c:pt idx="17150">
                  <c:v>2095.7809999999999</c:v>
                </c:pt>
                <c:pt idx="17151">
                  <c:v>2097.1869999999999</c:v>
                </c:pt>
                <c:pt idx="17152">
                  <c:v>2095.7809999999999</c:v>
                </c:pt>
                <c:pt idx="17153">
                  <c:v>2097.9690000000001</c:v>
                </c:pt>
                <c:pt idx="17154">
                  <c:v>2094.375</c:v>
                </c:pt>
                <c:pt idx="17155">
                  <c:v>2095.1559999999999</c:v>
                </c:pt>
                <c:pt idx="17156">
                  <c:v>2095.547</c:v>
                </c:pt>
                <c:pt idx="17157">
                  <c:v>2093.75</c:v>
                </c:pt>
                <c:pt idx="17158">
                  <c:v>2093.5940000000001</c:v>
                </c:pt>
                <c:pt idx="17159">
                  <c:v>2094.1410000000001</c:v>
                </c:pt>
                <c:pt idx="17160">
                  <c:v>2095.7809999999999</c:v>
                </c:pt>
                <c:pt idx="17161">
                  <c:v>2095.547</c:v>
                </c:pt>
                <c:pt idx="17162">
                  <c:v>2095.9369999999999</c:v>
                </c:pt>
                <c:pt idx="17163">
                  <c:v>2095</c:v>
                </c:pt>
                <c:pt idx="17164">
                  <c:v>2093.9839999999999</c:v>
                </c:pt>
                <c:pt idx="17165">
                  <c:v>2093.9839999999999</c:v>
                </c:pt>
                <c:pt idx="17166">
                  <c:v>2093.9839999999999</c:v>
                </c:pt>
                <c:pt idx="17167">
                  <c:v>2092.1869999999999</c:v>
                </c:pt>
                <c:pt idx="17168">
                  <c:v>2093.5940000000001</c:v>
                </c:pt>
                <c:pt idx="17169">
                  <c:v>2095.547</c:v>
                </c:pt>
                <c:pt idx="17170">
                  <c:v>2095.9369999999999</c:v>
                </c:pt>
                <c:pt idx="17171">
                  <c:v>2091.953</c:v>
                </c:pt>
                <c:pt idx="17172">
                  <c:v>2095</c:v>
                </c:pt>
                <c:pt idx="17173">
                  <c:v>2093.75</c:v>
                </c:pt>
                <c:pt idx="17174">
                  <c:v>2095.1559999999999</c:v>
                </c:pt>
                <c:pt idx="17175">
                  <c:v>2092.9690000000001</c:v>
                </c:pt>
                <c:pt idx="17176">
                  <c:v>2095.9369999999999</c:v>
                </c:pt>
                <c:pt idx="17177">
                  <c:v>2091.5619999999999</c:v>
                </c:pt>
                <c:pt idx="17178">
                  <c:v>2095.3910000000001</c:v>
                </c:pt>
                <c:pt idx="17179">
                  <c:v>2093.9839999999999</c:v>
                </c:pt>
                <c:pt idx="17180">
                  <c:v>2093.203</c:v>
                </c:pt>
                <c:pt idx="17181">
                  <c:v>2093.203</c:v>
                </c:pt>
                <c:pt idx="17182">
                  <c:v>2091.5619999999999</c:v>
                </c:pt>
                <c:pt idx="17183">
                  <c:v>2093.3589999999999</c:v>
                </c:pt>
                <c:pt idx="17184">
                  <c:v>2093.75</c:v>
                </c:pt>
                <c:pt idx="17185">
                  <c:v>2093.9839999999999</c:v>
                </c:pt>
                <c:pt idx="17186">
                  <c:v>2095.3910000000001</c:v>
                </c:pt>
                <c:pt idx="17187">
                  <c:v>2091.172</c:v>
                </c:pt>
                <c:pt idx="17188">
                  <c:v>2093.5940000000001</c:v>
                </c:pt>
                <c:pt idx="17189">
                  <c:v>2092.3440000000001</c:v>
                </c:pt>
                <c:pt idx="17190">
                  <c:v>2092.3440000000001</c:v>
                </c:pt>
                <c:pt idx="17191">
                  <c:v>2093.3589999999999</c:v>
                </c:pt>
                <c:pt idx="17192">
                  <c:v>2093.5940000000001</c:v>
                </c:pt>
                <c:pt idx="17193">
                  <c:v>2091.797</c:v>
                </c:pt>
                <c:pt idx="17194">
                  <c:v>2092.7339999999999</c:v>
                </c:pt>
                <c:pt idx="17195">
                  <c:v>2091.4059999999999</c:v>
                </c:pt>
                <c:pt idx="17196">
                  <c:v>2092.578</c:v>
                </c:pt>
                <c:pt idx="17197">
                  <c:v>2091.797</c:v>
                </c:pt>
                <c:pt idx="17198">
                  <c:v>2093.3589999999999</c:v>
                </c:pt>
                <c:pt idx="17199">
                  <c:v>2093.203</c:v>
                </c:pt>
                <c:pt idx="17200">
                  <c:v>2092.1869999999999</c:v>
                </c:pt>
                <c:pt idx="17201">
                  <c:v>2093.9839999999999</c:v>
                </c:pt>
                <c:pt idx="17202">
                  <c:v>2092.1869999999999</c:v>
                </c:pt>
                <c:pt idx="17203">
                  <c:v>2091.5619999999999</c:v>
                </c:pt>
                <c:pt idx="17204">
                  <c:v>2091.4059999999999</c:v>
                </c:pt>
                <c:pt idx="17205">
                  <c:v>2093.75</c:v>
                </c:pt>
                <c:pt idx="17206">
                  <c:v>2090.547</c:v>
                </c:pt>
                <c:pt idx="17207">
                  <c:v>2092.3440000000001</c:v>
                </c:pt>
                <c:pt idx="17208">
                  <c:v>2092.3440000000001</c:v>
                </c:pt>
                <c:pt idx="17209">
                  <c:v>2091.953</c:v>
                </c:pt>
                <c:pt idx="17210">
                  <c:v>2092.3440000000001</c:v>
                </c:pt>
                <c:pt idx="17211">
                  <c:v>2091.953</c:v>
                </c:pt>
                <c:pt idx="17212">
                  <c:v>2091.4059999999999</c:v>
                </c:pt>
                <c:pt idx="17213">
                  <c:v>2092.1869999999999</c:v>
                </c:pt>
                <c:pt idx="17214">
                  <c:v>2092.1869999999999</c:v>
                </c:pt>
                <c:pt idx="17215">
                  <c:v>2091.953</c:v>
                </c:pt>
                <c:pt idx="17216">
                  <c:v>2093.3589999999999</c:v>
                </c:pt>
                <c:pt idx="17217">
                  <c:v>2091.4059999999999</c:v>
                </c:pt>
                <c:pt idx="17218">
                  <c:v>2090.547</c:v>
                </c:pt>
                <c:pt idx="17219">
                  <c:v>2088.9839999999999</c:v>
                </c:pt>
                <c:pt idx="17220">
                  <c:v>2091.5619999999999</c:v>
                </c:pt>
                <c:pt idx="17221">
                  <c:v>2090.9369999999999</c:v>
                </c:pt>
                <c:pt idx="17222">
                  <c:v>2090.1559999999999</c:v>
                </c:pt>
                <c:pt idx="17223">
                  <c:v>2092.3440000000001</c:v>
                </c:pt>
                <c:pt idx="17224">
                  <c:v>2091.797</c:v>
                </c:pt>
                <c:pt idx="17225">
                  <c:v>2091.172</c:v>
                </c:pt>
                <c:pt idx="17226">
                  <c:v>2090.547</c:v>
                </c:pt>
                <c:pt idx="17227">
                  <c:v>2092.1869999999999</c:v>
                </c:pt>
                <c:pt idx="17228">
                  <c:v>2089.7660000000001</c:v>
                </c:pt>
                <c:pt idx="17229">
                  <c:v>2091.172</c:v>
                </c:pt>
                <c:pt idx="17230">
                  <c:v>2091.5619999999999</c:v>
                </c:pt>
                <c:pt idx="17231">
                  <c:v>2090.1559999999999</c:v>
                </c:pt>
                <c:pt idx="17232">
                  <c:v>2089.5309999999999</c:v>
                </c:pt>
                <c:pt idx="17233">
                  <c:v>2091.4059999999999</c:v>
                </c:pt>
                <c:pt idx="17234">
                  <c:v>2091.172</c:v>
                </c:pt>
                <c:pt idx="17235">
                  <c:v>2090.1559999999999</c:v>
                </c:pt>
                <c:pt idx="17236">
                  <c:v>2090.3910000000001</c:v>
                </c:pt>
                <c:pt idx="17237">
                  <c:v>2087.7339999999999</c:v>
                </c:pt>
                <c:pt idx="17238">
                  <c:v>2089.5309999999999</c:v>
                </c:pt>
                <c:pt idx="17239">
                  <c:v>2090.9369999999999</c:v>
                </c:pt>
                <c:pt idx="17240">
                  <c:v>2087.9690000000001</c:v>
                </c:pt>
                <c:pt idx="17241">
                  <c:v>2091.4059999999999</c:v>
                </c:pt>
                <c:pt idx="17242">
                  <c:v>2090.9369999999999</c:v>
                </c:pt>
                <c:pt idx="17243">
                  <c:v>2087.7339999999999</c:v>
                </c:pt>
                <c:pt idx="17244">
                  <c:v>2090.7809999999999</c:v>
                </c:pt>
                <c:pt idx="17245">
                  <c:v>2090.7809999999999</c:v>
                </c:pt>
                <c:pt idx="17246">
                  <c:v>2090.1559999999999</c:v>
                </c:pt>
                <c:pt idx="17247">
                  <c:v>2088.75</c:v>
                </c:pt>
                <c:pt idx="17248">
                  <c:v>2089.1410000000001</c:v>
                </c:pt>
                <c:pt idx="17249">
                  <c:v>2090.7809999999999</c:v>
                </c:pt>
                <c:pt idx="17250">
                  <c:v>2088.203</c:v>
                </c:pt>
                <c:pt idx="17251">
                  <c:v>2088.203</c:v>
                </c:pt>
                <c:pt idx="17252">
                  <c:v>2089.1410000000001</c:v>
                </c:pt>
                <c:pt idx="17253">
                  <c:v>2086.953</c:v>
                </c:pt>
                <c:pt idx="17254">
                  <c:v>2090.9369999999999</c:v>
                </c:pt>
                <c:pt idx="17255">
                  <c:v>2090.547</c:v>
                </c:pt>
                <c:pt idx="17256">
                  <c:v>2091.797</c:v>
                </c:pt>
                <c:pt idx="17257">
                  <c:v>2090.7809999999999</c:v>
                </c:pt>
                <c:pt idx="17258">
                  <c:v>2090.3910000000001</c:v>
                </c:pt>
                <c:pt idx="17259">
                  <c:v>2088.9839999999999</c:v>
                </c:pt>
                <c:pt idx="17260">
                  <c:v>2088.75</c:v>
                </c:pt>
                <c:pt idx="17261">
                  <c:v>2090</c:v>
                </c:pt>
                <c:pt idx="17262">
                  <c:v>2090.7809999999999</c:v>
                </c:pt>
                <c:pt idx="17263">
                  <c:v>2088.9839999999999</c:v>
                </c:pt>
                <c:pt idx="17264">
                  <c:v>2089.1410000000001</c:v>
                </c:pt>
                <c:pt idx="17265">
                  <c:v>2088.3589999999999</c:v>
                </c:pt>
                <c:pt idx="17266">
                  <c:v>2088.5940000000001</c:v>
                </c:pt>
                <c:pt idx="17267">
                  <c:v>2087.1869999999999</c:v>
                </c:pt>
                <c:pt idx="17268">
                  <c:v>2086.797</c:v>
                </c:pt>
                <c:pt idx="17269">
                  <c:v>2087.9690000000001</c:v>
                </c:pt>
                <c:pt idx="17270">
                  <c:v>2087.9690000000001</c:v>
                </c:pt>
                <c:pt idx="17271">
                  <c:v>2088.9839999999999</c:v>
                </c:pt>
                <c:pt idx="17272">
                  <c:v>2088.75</c:v>
                </c:pt>
                <c:pt idx="17273">
                  <c:v>2086.953</c:v>
                </c:pt>
                <c:pt idx="17274">
                  <c:v>2088.203</c:v>
                </c:pt>
                <c:pt idx="17275">
                  <c:v>2087.578</c:v>
                </c:pt>
                <c:pt idx="17276">
                  <c:v>2086.953</c:v>
                </c:pt>
                <c:pt idx="17277">
                  <c:v>2087.3440000000001</c:v>
                </c:pt>
                <c:pt idx="17278">
                  <c:v>2088.75</c:v>
                </c:pt>
                <c:pt idx="17279">
                  <c:v>2088.203</c:v>
                </c:pt>
                <c:pt idx="17280">
                  <c:v>2088.9839999999999</c:v>
                </c:pt>
                <c:pt idx="17281">
                  <c:v>2086.5619999999999</c:v>
                </c:pt>
                <c:pt idx="17282">
                  <c:v>2088.3589999999999</c:v>
                </c:pt>
                <c:pt idx="17283">
                  <c:v>2087.578</c:v>
                </c:pt>
                <c:pt idx="17284">
                  <c:v>2086.797</c:v>
                </c:pt>
                <c:pt idx="17285">
                  <c:v>2089.7660000000001</c:v>
                </c:pt>
                <c:pt idx="17286">
                  <c:v>2088.75</c:v>
                </c:pt>
                <c:pt idx="17287">
                  <c:v>2087.7339999999999</c:v>
                </c:pt>
                <c:pt idx="17288">
                  <c:v>2085.547</c:v>
                </c:pt>
                <c:pt idx="17289">
                  <c:v>2084.7660000000001</c:v>
                </c:pt>
                <c:pt idx="17290">
                  <c:v>2088.9839999999999</c:v>
                </c:pt>
                <c:pt idx="17291">
                  <c:v>2087.9690000000001</c:v>
                </c:pt>
                <c:pt idx="17292">
                  <c:v>2087.9690000000001</c:v>
                </c:pt>
                <c:pt idx="17293">
                  <c:v>2086.5619999999999</c:v>
                </c:pt>
                <c:pt idx="17294">
                  <c:v>2085.547</c:v>
                </c:pt>
                <c:pt idx="17295">
                  <c:v>2086.797</c:v>
                </c:pt>
                <c:pt idx="17296">
                  <c:v>2085.547</c:v>
                </c:pt>
                <c:pt idx="17297">
                  <c:v>2085.9369999999999</c:v>
                </c:pt>
                <c:pt idx="17298">
                  <c:v>2087.1869999999999</c:v>
                </c:pt>
                <c:pt idx="17299">
                  <c:v>2085.9369999999999</c:v>
                </c:pt>
                <c:pt idx="17300">
                  <c:v>2087.1869999999999</c:v>
                </c:pt>
                <c:pt idx="17301">
                  <c:v>2085.3910000000001</c:v>
                </c:pt>
                <c:pt idx="17302">
                  <c:v>2084.375</c:v>
                </c:pt>
                <c:pt idx="17303">
                  <c:v>2084.7660000000001</c:v>
                </c:pt>
                <c:pt idx="17304">
                  <c:v>2083.203</c:v>
                </c:pt>
                <c:pt idx="17305">
                  <c:v>2086.953</c:v>
                </c:pt>
                <c:pt idx="17306">
                  <c:v>2085.547</c:v>
                </c:pt>
                <c:pt idx="17307">
                  <c:v>2085.1559999999999</c:v>
                </c:pt>
                <c:pt idx="17308">
                  <c:v>2085.547</c:v>
                </c:pt>
                <c:pt idx="17309">
                  <c:v>2084.1410000000001</c:v>
                </c:pt>
                <c:pt idx="17310">
                  <c:v>2083.3589999999999</c:v>
                </c:pt>
                <c:pt idx="17311">
                  <c:v>2084.7660000000001</c:v>
                </c:pt>
                <c:pt idx="17312">
                  <c:v>2084.1410000000001</c:v>
                </c:pt>
                <c:pt idx="17313">
                  <c:v>2084.7660000000001</c:v>
                </c:pt>
                <c:pt idx="17314">
                  <c:v>2084.1410000000001</c:v>
                </c:pt>
                <c:pt idx="17315">
                  <c:v>2086.4059999999999</c:v>
                </c:pt>
                <c:pt idx="17316">
                  <c:v>2083.5940000000001</c:v>
                </c:pt>
                <c:pt idx="17317">
                  <c:v>2082.3440000000001</c:v>
                </c:pt>
                <c:pt idx="17318">
                  <c:v>2085.9369999999999</c:v>
                </c:pt>
                <c:pt idx="17319">
                  <c:v>2081.4059999999999</c:v>
                </c:pt>
                <c:pt idx="17320">
                  <c:v>2085.3910000000001</c:v>
                </c:pt>
                <c:pt idx="17321">
                  <c:v>2085</c:v>
                </c:pt>
                <c:pt idx="17322">
                  <c:v>2083.5940000000001</c:v>
                </c:pt>
                <c:pt idx="17323">
                  <c:v>2082.1869999999999</c:v>
                </c:pt>
                <c:pt idx="17324">
                  <c:v>2083.3589999999999</c:v>
                </c:pt>
                <c:pt idx="17325">
                  <c:v>2081.5619999999999</c:v>
                </c:pt>
                <c:pt idx="17326">
                  <c:v>2082.9690000000001</c:v>
                </c:pt>
                <c:pt idx="17327">
                  <c:v>2083.3589999999999</c:v>
                </c:pt>
                <c:pt idx="17328">
                  <c:v>2084.1410000000001</c:v>
                </c:pt>
                <c:pt idx="17329">
                  <c:v>2080.547</c:v>
                </c:pt>
                <c:pt idx="17330">
                  <c:v>2081.953</c:v>
                </c:pt>
                <c:pt idx="17331">
                  <c:v>2081.953</c:v>
                </c:pt>
                <c:pt idx="17332">
                  <c:v>2082.3440000000001</c:v>
                </c:pt>
                <c:pt idx="17333">
                  <c:v>2080.547</c:v>
                </c:pt>
                <c:pt idx="17334">
                  <c:v>2083.203</c:v>
                </c:pt>
                <c:pt idx="17335">
                  <c:v>2083.203</c:v>
                </c:pt>
                <c:pt idx="17336">
                  <c:v>2081.797</c:v>
                </c:pt>
                <c:pt idx="17337">
                  <c:v>2080.3910000000001</c:v>
                </c:pt>
                <c:pt idx="17338">
                  <c:v>2080.9369999999999</c:v>
                </c:pt>
                <c:pt idx="17339">
                  <c:v>2079.375</c:v>
                </c:pt>
                <c:pt idx="17340">
                  <c:v>2083.3589999999999</c:v>
                </c:pt>
                <c:pt idx="17341">
                  <c:v>2082.578</c:v>
                </c:pt>
                <c:pt idx="17342">
                  <c:v>2082.9690000000001</c:v>
                </c:pt>
                <c:pt idx="17343">
                  <c:v>2082.7339999999999</c:v>
                </c:pt>
                <c:pt idx="17344">
                  <c:v>2079.7660000000001</c:v>
                </c:pt>
                <c:pt idx="17345">
                  <c:v>2082.578</c:v>
                </c:pt>
                <c:pt idx="17346">
                  <c:v>2078.5940000000001</c:v>
                </c:pt>
                <c:pt idx="17347">
                  <c:v>2081.4059999999999</c:v>
                </c:pt>
                <c:pt idx="17348">
                  <c:v>2080.9369999999999</c:v>
                </c:pt>
                <c:pt idx="17349">
                  <c:v>2080.9369999999999</c:v>
                </c:pt>
                <c:pt idx="17350">
                  <c:v>2080.7809999999999</c:v>
                </c:pt>
                <c:pt idx="17351">
                  <c:v>2082.578</c:v>
                </c:pt>
                <c:pt idx="17352">
                  <c:v>2081.172</c:v>
                </c:pt>
                <c:pt idx="17353">
                  <c:v>2080.547</c:v>
                </c:pt>
                <c:pt idx="17354">
                  <c:v>2079.5309999999999</c:v>
                </c:pt>
                <c:pt idx="17355">
                  <c:v>2080.1559999999999</c:v>
                </c:pt>
                <c:pt idx="17356">
                  <c:v>2080.547</c:v>
                </c:pt>
                <c:pt idx="17357">
                  <c:v>2079.7660000000001</c:v>
                </c:pt>
                <c:pt idx="17358">
                  <c:v>2079.375</c:v>
                </c:pt>
                <c:pt idx="17359">
                  <c:v>2080.1559999999999</c:v>
                </c:pt>
                <c:pt idx="17360">
                  <c:v>2078.203</c:v>
                </c:pt>
                <c:pt idx="17361">
                  <c:v>2078.75</c:v>
                </c:pt>
                <c:pt idx="17362">
                  <c:v>2077.7339999999999</c:v>
                </c:pt>
                <c:pt idx="17363">
                  <c:v>2079.7660000000001</c:v>
                </c:pt>
                <c:pt idx="17364">
                  <c:v>2080.547</c:v>
                </c:pt>
                <c:pt idx="17365">
                  <c:v>2076.797</c:v>
                </c:pt>
                <c:pt idx="17366">
                  <c:v>2078.5940000000001</c:v>
                </c:pt>
                <c:pt idx="17367">
                  <c:v>2079.7660000000001</c:v>
                </c:pt>
                <c:pt idx="17368">
                  <c:v>2079.1410000000001</c:v>
                </c:pt>
                <c:pt idx="17369">
                  <c:v>2077.9690000000001</c:v>
                </c:pt>
                <c:pt idx="17370">
                  <c:v>2078.75</c:v>
                </c:pt>
                <c:pt idx="17371">
                  <c:v>2077.3440000000001</c:v>
                </c:pt>
                <c:pt idx="17372">
                  <c:v>2078.9839999999999</c:v>
                </c:pt>
                <c:pt idx="17373">
                  <c:v>2079.1410000000001</c:v>
                </c:pt>
                <c:pt idx="17374">
                  <c:v>2077.578</c:v>
                </c:pt>
                <c:pt idx="17375">
                  <c:v>2075.3910000000001</c:v>
                </c:pt>
                <c:pt idx="17376">
                  <c:v>2077.9690000000001</c:v>
                </c:pt>
                <c:pt idx="17377">
                  <c:v>2077.578</c:v>
                </c:pt>
                <c:pt idx="17378">
                  <c:v>2078.75</c:v>
                </c:pt>
                <c:pt idx="17379">
                  <c:v>2077.7339999999999</c:v>
                </c:pt>
                <c:pt idx="17380">
                  <c:v>2077.7339999999999</c:v>
                </c:pt>
                <c:pt idx="17381">
                  <c:v>2075</c:v>
                </c:pt>
                <c:pt idx="17382">
                  <c:v>2073.75</c:v>
                </c:pt>
                <c:pt idx="17383">
                  <c:v>2077.3440000000001</c:v>
                </c:pt>
                <c:pt idx="17384">
                  <c:v>2076.953</c:v>
                </c:pt>
                <c:pt idx="17385">
                  <c:v>2077.9690000000001</c:v>
                </c:pt>
                <c:pt idx="17386">
                  <c:v>2076.797</c:v>
                </c:pt>
                <c:pt idx="17387">
                  <c:v>2075.547</c:v>
                </c:pt>
                <c:pt idx="17388">
                  <c:v>2076.4059999999999</c:v>
                </c:pt>
                <c:pt idx="17389">
                  <c:v>2076.797</c:v>
                </c:pt>
                <c:pt idx="17390">
                  <c:v>2077.578</c:v>
                </c:pt>
                <c:pt idx="17391">
                  <c:v>2075.3910000000001</c:v>
                </c:pt>
                <c:pt idx="17392">
                  <c:v>2077.3440000000001</c:v>
                </c:pt>
                <c:pt idx="17393">
                  <c:v>2075.1559999999999</c:v>
                </c:pt>
                <c:pt idx="17394">
                  <c:v>2075.547</c:v>
                </c:pt>
                <c:pt idx="17395">
                  <c:v>2075</c:v>
                </c:pt>
                <c:pt idx="17396">
                  <c:v>2075.3910000000001</c:v>
                </c:pt>
                <c:pt idx="17397">
                  <c:v>2074.5309999999999</c:v>
                </c:pt>
                <c:pt idx="17398">
                  <c:v>2075.7809999999999</c:v>
                </c:pt>
                <c:pt idx="17399">
                  <c:v>2075</c:v>
                </c:pt>
                <c:pt idx="17400">
                  <c:v>2078.203</c:v>
                </c:pt>
                <c:pt idx="17401">
                  <c:v>2075</c:v>
                </c:pt>
                <c:pt idx="17402">
                  <c:v>2075.547</c:v>
                </c:pt>
                <c:pt idx="17403">
                  <c:v>2075.7809999999999</c:v>
                </c:pt>
                <c:pt idx="17404">
                  <c:v>2075.7809999999999</c:v>
                </c:pt>
                <c:pt idx="17405">
                  <c:v>2075.3910000000001</c:v>
                </c:pt>
                <c:pt idx="17406">
                  <c:v>2074.7660000000001</c:v>
                </c:pt>
                <c:pt idx="17407">
                  <c:v>2073.3589999999999</c:v>
                </c:pt>
                <c:pt idx="17408">
                  <c:v>2075</c:v>
                </c:pt>
                <c:pt idx="17409">
                  <c:v>2075</c:v>
                </c:pt>
                <c:pt idx="17410">
                  <c:v>2071.953</c:v>
                </c:pt>
                <c:pt idx="17411">
                  <c:v>2074.7660000000001</c:v>
                </c:pt>
                <c:pt idx="17412">
                  <c:v>2073.5940000000001</c:v>
                </c:pt>
                <c:pt idx="17413">
                  <c:v>2074.1410000000001</c:v>
                </c:pt>
                <c:pt idx="17414">
                  <c:v>2073.75</c:v>
                </c:pt>
                <c:pt idx="17415">
                  <c:v>2073.9839999999999</c:v>
                </c:pt>
                <c:pt idx="17416">
                  <c:v>2074.7660000000001</c:v>
                </c:pt>
                <c:pt idx="17417">
                  <c:v>2075</c:v>
                </c:pt>
                <c:pt idx="17418">
                  <c:v>2074.1410000000001</c:v>
                </c:pt>
                <c:pt idx="17419">
                  <c:v>2075.547</c:v>
                </c:pt>
                <c:pt idx="17420">
                  <c:v>2075.1559999999999</c:v>
                </c:pt>
                <c:pt idx="17421">
                  <c:v>2073.203</c:v>
                </c:pt>
                <c:pt idx="17422">
                  <c:v>2073.75</c:v>
                </c:pt>
                <c:pt idx="17423">
                  <c:v>2073.9839999999999</c:v>
                </c:pt>
                <c:pt idx="17424">
                  <c:v>2071.953</c:v>
                </c:pt>
                <c:pt idx="17425">
                  <c:v>2075.7809999999999</c:v>
                </c:pt>
                <c:pt idx="17426">
                  <c:v>2071.953</c:v>
                </c:pt>
                <c:pt idx="17427">
                  <c:v>2075.3910000000001</c:v>
                </c:pt>
                <c:pt idx="17428">
                  <c:v>2073.75</c:v>
                </c:pt>
                <c:pt idx="17429">
                  <c:v>2073.9839999999999</c:v>
                </c:pt>
                <c:pt idx="17430">
                  <c:v>2072.578</c:v>
                </c:pt>
                <c:pt idx="17431">
                  <c:v>2074.375</c:v>
                </c:pt>
                <c:pt idx="17432">
                  <c:v>2075.1559999999999</c:v>
                </c:pt>
                <c:pt idx="17433">
                  <c:v>2074.7660000000001</c:v>
                </c:pt>
                <c:pt idx="17434">
                  <c:v>2072.1869999999999</c:v>
                </c:pt>
                <c:pt idx="17435">
                  <c:v>2071.797</c:v>
                </c:pt>
                <c:pt idx="17436">
                  <c:v>2071.797</c:v>
                </c:pt>
                <c:pt idx="17437">
                  <c:v>2071.953</c:v>
                </c:pt>
                <c:pt idx="17438">
                  <c:v>2073.203</c:v>
                </c:pt>
                <c:pt idx="17439">
                  <c:v>2074.375</c:v>
                </c:pt>
                <c:pt idx="17440">
                  <c:v>2075</c:v>
                </c:pt>
                <c:pt idx="17441">
                  <c:v>2073.203</c:v>
                </c:pt>
                <c:pt idx="17442">
                  <c:v>2071.172</c:v>
                </c:pt>
                <c:pt idx="17443">
                  <c:v>2071.172</c:v>
                </c:pt>
                <c:pt idx="17444">
                  <c:v>2074.375</c:v>
                </c:pt>
                <c:pt idx="17445">
                  <c:v>2073.75</c:v>
                </c:pt>
                <c:pt idx="17446">
                  <c:v>2073.75</c:v>
                </c:pt>
                <c:pt idx="17447">
                  <c:v>2072.7339999999999</c:v>
                </c:pt>
                <c:pt idx="17448">
                  <c:v>2074.7660000000001</c:v>
                </c:pt>
                <c:pt idx="17449">
                  <c:v>2072.578</c:v>
                </c:pt>
                <c:pt idx="17450">
                  <c:v>2071.953</c:v>
                </c:pt>
                <c:pt idx="17451">
                  <c:v>2072.9690000000001</c:v>
                </c:pt>
                <c:pt idx="17452">
                  <c:v>2072.3440000000001</c:v>
                </c:pt>
                <c:pt idx="17453">
                  <c:v>2071.172</c:v>
                </c:pt>
                <c:pt idx="17454">
                  <c:v>2072.578</c:v>
                </c:pt>
                <c:pt idx="17455">
                  <c:v>2071.5619999999999</c:v>
                </c:pt>
                <c:pt idx="17456">
                  <c:v>2070.3910000000001</c:v>
                </c:pt>
                <c:pt idx="17457">
                  <c:v>2070.1559999999999</c:v>
                </c:pt>
                <c:pt idx="17458">
                  <c:v>2073.75</c:v>
                </c:pt>
                <c:pt idx="17459">
                  <c:v>2072.9690000000001</c:v>
                </c:pt>
                <c:pt idx="17460">
                  <c:v>2075.3910000000001</c:v>
                </c:pt>
                <c:pt idx="17461">
                  <c:v>2071.953</c:v>
                </c:pt>
                <c:pt idx="17462">
                  <c:v>2073.203</c:v>
                </c:pt>
                <c:pt idx="17463">
                  <c:v>2069.375</c:v>
                </c:pt>
                <c:pt idx="17464">
                  <c:v>2071.4059999999999</c:v>
                </c:pt>
                <c:pt idx="17465">
                  <c:v>2073.203</c:v>
                </c:pt>
                <c:pt idx="17466">
                  <c:v>2073.203</c:v>
                </c:pt>
                <c:pt idx="17467">
                  <c:v>2071.5619999999999</c:v>
                </c:pt>
                <c:pt idx="17468">
                  <c:v>2073.3589999999999</c:v>
                </c:pt>
                <c:pt idx="17469">
                  <c:v>2073.203</c:v>
                </c:pt>
                <c:pt idx="17470">
                  <c:v>2071.953</c:v>
                </c:pt>
                <c:pt idx="17471">
                  <c:v>2071.4059999999999</c:v>
                </c:pt>
                <c:pt idx="17472">
                  <c:v>2071.4059999999999</c:v>
                </c:pt>
                <c:pt idx="17473">
                  <c:v>2073.3589999999999</c:v>
                </c:pt>
                <c:pt idx="17474">
                  <c:v>2071.5619999999999</c:v>
                </c:pt>
                <c:pt idx="17475">
                  <c:v>2072.3440000000001</c:v>
                </c:pt>
                <c:pt idx="17476">
                  <c:v>2072.1869999999999</c:v>
                </c:pt>
                <c:pt idx="17477">
                  <c:v>2070.1559999999999</c:v>
                </c:pt>
                <c:pt idx="17478">
                  <c:v>2072.1869999999999</c:v>
                </c:pt>
                <c:pt idx="17479">
                  <c:v>2072.578</c:v>
                </c:pt>
                <c:pt idx="17480">
                  <c:v>2072.9690000000001</c:v>
                </c:pt>
                <c:pt idx="17481">
                  <c:v>2071.953</c:v>
                </c:pt>
                <c:pt idx="17482">
                  <c:v>2073.9839999999999</c:v>
                </c:pt>
                <c:pt idx="17483">
                  <c:v>2071.953</c:v>
                </c:pt>
                <c:pt idx="17484">
                  <c:v>2070.3910000000001</c:v>
                </c:pt>
                <c:pt idx="17485">
                  <c:v>2070.9369999999999</c:v>
                </c:pt>
                <c:pt idx="17486">
                  <c:v>2073.75</c:v>
                </c:pt>
                <c:pt idx="17487">
                  <c:v>2072.1869999999999</c:v>
                </c:pt>
                <c:pt idx="17488">
                  <c:v>2072.3440000000001</c:v>
                </c:pt>
                <c:pt idx="17489">
                  <c:v>2072.3440000000001</c:v>
                </c:pt>
                <c:pt idx="17490">
                  <c:v>2073.9839999999999</c:v>
                </c:pt>
                <c:pt idx="17491">
                  <c:v>2070.3910000000001</c:v>
                </c:pt>
                <c:pt idx="17492">
                  <c:v>2071.4059999999999</c:v>
                </c:pt>
                <c:pt idx="17493">
                  <c:v>2071.172</c:v>
                </c:pt>
                <c:pt idx="17494">
                  <c:v>2072.578</c:v>
                </c:pt>
                <c:pt idx="17495">
                  <c:v>2071.953</c:v>
                </c:pt>
                <c:pt idx="17496">
                  <c:v>2070.9369999999999</c:v>
                </c:pt>
                <c:pt idx="17497">
                  <c:v>2068.9839999999999</c:v>
                </c:pt>
                <c:pt idx="17498">
                  <c:v>2070.1559999999999</c:v>
                </c:pt>
                <c:pt idx="17499">
                  <c:v>2071.4059999999999</c:v>
                </c:pt>
                <c:pt idx="17500">
                  <c:v>2070.547</c:v>
                </c:pt>
                <c:pt idx="17501">
                  <c:v>2071.5619999999999</c:v>
                </c:pt>
                <c:pt idx="17502">
                  <c:v>2071.953</c:v>
                </c:pt>
                <c:pt idx="17503">
                  <c:v>2071.953</c:v>
                </c:pt>
                <c:pt idx="17504">
                  <c:v>2071.4059999999999</c:v>
                </c:pt>
                <c:pt idx="17505">
                  <c:v>2071.5619999999999</c:v>
                </c:pt>
                <c:pt idx="17506">
                  <c:v>2072.9690000000001</c:v>
                </c:pt>
                <c:pt idx="17507">
                  <c:v>2071.172</c:v>
                </c:pt>
                <c:pt idx="17508">
                  <c:v>2069.375</c:v>
                </c:pt>
                <c:pt idx="17509">
                  <c:v>2072.1869999999999</c:v>
                </c:pt>
                <c:pt idx="17510">
                  <c:v>2068.5940000000001</c:v>
                </c:pt>
                <c:pt idx="17511">
                  <c:v>2069.7660000000001</c:v>
                </c:pt>
                <c:pt idx="17512">
                  <c:v>2071.5619999999999</c:v>
                </c:pt>
                <c:pt idx="17513">
                  <c:v>2069.7660000000001</c:v>
                </c:pt>
                <c:pt idx="17514">
                  <c:v>2069.5309999999999</c:v>
                </c:pt>
                <c:pt idx="17515">
                  <c:v>2071.5619999999999</c:v>
                </c:pt>
                <c:pt idx="17516">
                  <c:v>2070.547</c:v>
                </c:pt>
                <c:pt idx="17517">
                  <c:v>2068.75</c:v>
                </c:pt>
                <c:pt idx="17518">
                  <c:v>2071.797</c:v>
                </c:pt>
                <c:pt idx="17519">
                  <c:v>2070.9369999999999</c:v>
                </c:pt>
                <c:pt idx="17520">
                  <c:v>2070.547</c:v>
                </c:pt>
                <c:pt idx="17521">
                  <c:v>2070.3910000000001</c:v>
                </c:pt>
                <c:pt idx="17522">
                  <c:v>2070.547</c:v>
                </c:pt>
                <c:pt idx="17523">
                  <c:v>2071.5619999999999</c:v>
                </c:pt>
                <c:pt idx="17524">
                  <c:v>2071.797</c:v>
                </c:pt>
                <c:pt idx="17525">
                  <c:v>2070.9369999999999</c:v>
                </c:pt>
                <c:pt idx="17526">
                  <c:v>2071.4059999999999</c:v>
                </c:pt>
                <c:pt idx="17527">
                  <c:v>2071.797</c:v>
                </c:pt>
                <c:pt idx="17528">
                  <c:v>2068.75</c:v>
                </c:pt>
                <c:pt idx="17529">
                  <c:v>2069.5309999999999</c:v>
                </c:pt>
                <c:pt idx="17530">
                  <c:v>2071.797</c:v>
                </c:pt>
                <c:pt idx="17531">
                  <c:v>2071.172</c:v>
                </c:pt>
                <c:pt idx="17532">
                  <c:v>2070.3910000000001</c:v>
                </c:pt>
                <c:pt idx="17533">
                  <c:v>2069.7660000000001</c:v>
                </c:pt>
                <c:pt idx="17534">
                  <c:v>2070.547</c:v>
                </c:pt>
                <c:pt idx="17535">
                  <c:v>2071.172</c:v>
                </c:pt>
                <c:pt idx="17536">
                  <c:v>2070.547</c:v>
                </c:pt>
                <c:pt idx="17537">
                  <c:v>2070.3910000000001</c:v>
                </c:pt>
                <c:pt idx="17538">
                  <c:v>2068.9839999999999</c:v>
                </c:pt>
                <c:pt idx="17539">
                  <c:v>2068.9839999999999</c:v>
                </c:pt>
                <c:pt idx="17540">
                  <c:v>2073.203</c:v>
                </c:pt>
                <c:pt idx="17541">
                  <c:v>2068.75</c:v>
                </c:pt>
                <c:pt idx="17542">
                  <c:v>2070.547</c:v>
                </c:pt>
                <c:pt idx="17543">
                  <c:v>2069.1410000000001</c:v>
                </c:pt>
                <c:pt idx="17544">
                  <c:v>2066.797</c:v>
                </c:pt>
                <c:pt idx="17545">
                  <c:v>2069.1410000000001</c:v>
                </c:pt>
                <c:pt idx="17546">
                  <c:v>2070.1559999999999</c:v>
                </c:pt>
                <c:pt idx="17547">
                  <c:v>2070.9369999999999</c:v>
                </c:pt>
                <c:pt idx="17548">
                  <c:v>2070.3910000000001</c:v>
                </c:pt>
                <c:pt idx="17549">
                  <c:v>2069.5309999999999</c:v>
                </c:pt>
                <c:pt idx="17550">
                  <c:v>2069.1410000000001</c:v>
                </c:pt>
                <c:pt idx="17551">
                  <c:v>2067.1869999999999</c:v>
                </c:pt>
                <c:pt idx="17552">
                  <c:v>2069.5309999999999</c:v>
                </c:pt>
                <c:pt idx="17553">
                  <c:v>2067.578</c:v>
                </c:pt>
                <c:pt idx="17554">
                  <c:v>2070</c:v>
                </c:pt>
                <c:pt idx="17555">
                  <c:v>2067.1869999999999</c:v>
                </c:pt>
                <c:pt idx="17556">
                  <c:v>2067.9690000000001</c:v>
                </c:pt>
                <c:pt idx="17557">
                  <c:v>2069.1410000000001</c:v>
                </c:pt>
                <c:pt idx="17558">
                  <c:v>2068.75</c:v>
                </c:pt>
                <c:pt idx="17559">
                  <c:v>2068.3589999999999</c:v>
                </c:pt>
                <c:pt idx="17560">
                  <c:v>2068.9839999999999</c:v>
                </c:pt>
                <c:pt idx="17561">
                  <c:v>2070.7809999999999</c:v>
                </c:pt>
                <c:pt idx="17562">
                  <c:v>2067.7339999999999</c:v>
                </c:pt>
                <c:pt idx="17563">
                  <c:v>2067.578</c:v>
                </c:pt>
                <c:pt idx="17564">
                  <c:v>2067.1869999999999</c:v>
                </c:pt>
                <c:pt idx="17565">
                  <c:v>2068.3589999999999</c:v>
                </c:pt>
                <c:pt idx="17566">
                  <c:v>2065.1559999999999</c:v>
                </c:pt>
                <c:pt idx="17567">
                  <c:v>2068.3589999999999</c:v>
                </c:pt>
                <c:pt idx="17568">
                  <c:v>2068.9839999999999</c:v>
                </c:pt>
                <c:pt idx="17569">
                  <c:v>2069.5309999999999</c:v>
                </c:pt>
                <c:pt idx="17570">
                  <c:v>2067.1869999999999</c:v>
                </c:pt>
                <c:pt idx="17571">
                  <c:v>2068.9839999999999</c:v>
                </c:pt>
                <c:pt idx="17572">
                  <c:v>2066.797</c:v>
                </c:pt>
                <c:pt idx="17573">
                  <c:v>2067.7339999999999</c:v>
                </c:pt>
                <c:pt idx="17574">
                  <c:v>2065.7809999999999</c:v>
                </c:pt>
                <c:pt idx="17575">
                  <c:v>2066.953</c:v>
                </c:pt>
                <c:pt idx="17576">
                  <c:v>2067.3440000000001</c:v>
                </c:pt>
                <c:pt idx="17577">
                  <c:v>2067.9690000000001</c:v>
                </c:pt>
                <c:pt idx="17578">
                  <c:v>2065.3910000000001</c:v>
                </c:pt>
                <c:pt idx="17579">
                  <c:v>2067.3440000000001</c:v>
                </c:pt>
                <c:pt idx="17580">
                  <c:v>2067.7339999999999</c:v>
                </c:pt>
                <c:pt idx="17581">
                  <c:v>2066.5619999999999</c:v>
                </c:pt>
                <c:pt idx="17582">
                  <c:v>2067.9690000000001</c:v>
                </c:pt>
                <c:pt idx="17583">
                  <c:v>2064.375</c:v>
                </c:pt>
                <c:pt idx="17584">
                  <c:v>2066.797</c:v>
                </c:pt>
                <c:pt idx="17585">
                  <c:v>2067.3440000000001</c:v>
                </c:pt>
                <c:pt idx="17586">
                  <c:v>2066.5619999999999</c:v>
                </c:pt>
                <c:pt idx="17587">
                  <c:v>2066.172</c:v>
                </c:pt>
                <c:pt idx="17588">
                  <c:v>2067.9690000000001</c:v>
                </c:pt>
                <c:pt idx="17589">
                  <c:v>2066.4059999999999</c:v>
                </c:pt>
                <c:pt idx="17590">
                  <c:v>2066.953</c:v>
                </c:pt>
                <c:pt idx="17591">
                  <c:v>2064.375</c:v>
                </c:pt>
                <c:pt idx="17592">
                  <c:v>2067.7339999999999</c:v>
                </c:pt>
                <c:pt idx="17593">
                  <c:v>2065.547</c:v>
                </c:pt>
                <c:pt idx="17594">
                  <c:v>2065.3910000000001</c:v>
                </c:pt>
                <c:pt idx="17595">
                  <c:v>2065.1559999999999</c:v>
                </c:pt>
                <c:pt idx="17596">
                  <c:v>2064.375</c:v>
                </c:pt>
                <c:pt idx="17597">
                  <c:v>2065.7809999999999</c:v>
                </c:pt>
                <c:pt idx="17598">
                  <c:v>2066.5619999999999</c:v>
                </c:pt>
                <c:pt idx="17599">
                  <c:v>2063.5940000000001</c:v>
                </c:pt>
                <c:pt idx="17600">
                  <c:v>2063.75</c:v>
                </c:pt>
                <c:pt idx="17601">
                  <c:v>2065.547</c:v>
                </c:pt>
                <c:pt idx="17602">
                  <c:v>2065.1559999999999</c:v>
                </c:pt>
                <c:pt idx="17603">
                  <c:v>2064.375</c:v>
                </c:pt>
                <c:pt idx="17604">
                  <c:v>2064.375</c:v>
                </c:pt>
                <c:pt idx="17605">
                  <c:v>2065.1559999999999</c:v>
                </c:pt>
                <c:pt idx="17606">
                  <c:v>2063.3589999999999</c:v>
                </c:pt>
                <c:pt idx="17607">
                  <c:v>2064.375</c:v>
                </c:pt>
                <c:pt idx="17608">
                  <c:v>2064.7660000000001</c:v>
                </c:pt>
                <c:pt idx="17609">
                  <c:v>2067.3440000000001</c:v>
                </c:pt>
                <c:pt idx="17610">
                  <c:v>2063.203</c:v>
                </c:pt>
                <c:pt idx="17611">
                  <c:v>2065.3910000000001</c:v>
                </c:pt>
                <c:pt idx="17612">
                  <c:v>2065.7809999999999</c:v>
                </c:pt>
                <c:pt idx="17613">
                  <c:v>2063.203</c:v>
                </c:pt>
                <c:pt idx="17614">
                  <c:v>2065.3910000000001</c:v>
                </c:pt>
                <c:pt idx="17615">
                  <c:v>2062.9690000000001</c:v>
                </c:pt>
                <c:pt idx="17616">
                  <c:v>2062.578</c:v>
                </c:pt>
                <c:pt idx="17617">
                  <c:v>2062.9690000000001</c:v>
                </c:pt>
                <c:pt idx="17618">
                  <c:v>2063.5940000000001</c:v>
                </c:pt>
                <c:pt idx="17619">
                  <c:v>2062.3440000000001</c:v>
                </c:pt>
                <c:pt idx="17620">
                  <c:v>2062.578</c:v>
                </c:pt>
                <c:pt idx="17621">
                  <c:v>2063.9839999999999</c:v>
                </c:pt>
                <c:pt idx="17622">
                  <c:v>2063.75</c:v>
                </c:pt>
                <c:pt idx="17623">
                  <c:v>2064.1410000000001</c:v>
                </c:pt>
                <c:pt idx="17624">
                  <c:v>2062.3440000000001</c:v>
                </c:pt>
                <c:pt idx="17625">
                  <c:v>2062.3440000000001</c:v>
                </c:pt>
                <c:pt idx="17626">
                  <c:v>2064.1410000000001</c:v>
                </c:pt>
                <c:pt idx="17627">
                  <c:v>2061.953</c:v>
                </c:pt>
                <c:pt idx="17628">
                  <c:v>2062.9690000000001</c:v>
                </c:pt>
                <c:pt idx="17629">
                  <c:v>2062.9690000000001</c:v>
                </c:pt>
                <c:pt idx="17630">
                  <c:v>2060.9369999999999</c:v>
                </c:pt>
                <c:pt idx="17631">
                  <c:v>2062.9690000000001</c:v>
                </c:pt>
                <c:pt idx="17632">
                  <c:v>2063.75</c:v>
                </c:pt>
                <c:pt idx="17633">
                  <c:v>2061.953</c:v>
                </c:pt>
                <c:pt idx="17634">
                  <c:v>2065</c:v>
                </c:pt>
                <c:pt idx="17635">
                  <c:v>2062.9690000000001</c:v>
                </c:pt>
                <c:pt idx="17636">
                  <c:v>2060.9369999999999</c:v>
                </c:pt>
                <c:pt idx="17637">
                  <c:v>2061.4059999999999</c:v>
                </c:pt>
                <c:pt idx="17638">
                  <c:v>2062.9690000000001</c:v>
                </c:pt>
                <c:pt idx="17639">
                  <c:v>2060.9369999999999</c:v>
                </c:pt>
                <c:pt idx="17640">
                  <c:v>2063.5940000000001</c:v>
                </c:pt>
                <c:pt idx="17641">
                  <c:v>2062.1869999999999</c:v>
                </c:pt>
                <c:pt idx="17642">
                  <c:v>2061.953</c:v>
                </c:pt>
                <c:pt idx="17643">
                  <c:v>2060.3910000000001</c:v>
                </c:pt>
                <c:pt idx="17644">
                  <c:v>2063.3589999999999</c:v>
                </c:pt>
                <c:pt idx="17645">
                  <c:v>2060.547</c:v>
                </c:pt>
                <c:pt idx="17646">
                  <c:v>2061.5619999999999</c:v>
                </c:pt>
                <c:pt idx="17647">
                  <c:v>2061.5619999999999</c:v>
                </c:pt>
                <c:pt idx="17648">
                  <c:v>2061.797</c:v>
                </c:pt>
                <c:pt idx="17649">
                  <c:v>2061.797</c:v>
                </c:pt>
                <c:pt idx="17650">
                  <c:v>2063.3589999999999</c:v>
                </c:pt>
                <c:pt idx="17651">
                  <c:v>2059.7660000000001</c:v>
                </c:pt>
                <c:pt idx="17652">
                  <c:v>2061.4059999999999</c:v>
                </c:pt>
                <c:pt idx="17653">
                  <c:v>2062.3440000000001</c:v>
                </c:pt>
                <c:pt idx="17654">
                  <c:v>2060.3910000000001</c:v>
                </c:pt>
                <c:pt idx="17655">
                  <c:v>2061.172</c:v>
                </c:pt>
                <c:pt idx="17656">
                  <c:v>2063.5940000000001</c:v>
                </c:pt>
                <c:pt idx="17657">
                  <c:v>2060.9369999999999</c:v>
                </c:pt>
                <c:pt idx="17658">
                  <c:v>2060.547</c:v>
                </c:pt>
                <c:pt idx="17659">
                  <c:v>2061.4059999999999</c:v>
                </c:pt>
                <c:pt idx="17660">
                  <c:v>2060.9369999999999</c:v>
                </c:pt>
                <c:pt idx="17661">
                  <c:v>2061.4059999999999</c:v>
                </c:pt>
                <c:pt idx="17662">
                  <c:v>2061.5619999999999</c:v>
                </c:pt>
                <c:pt idx="17663">
                  <c:v>2060</c:v>
                </c:pt>
                <c:pt idx="17664">
                  <c:v>2060.9369999999999</c:v>
                </c:pt>
                <c:pt idx="17665">
                  <c:v>2060.3910000000001</c:v>
                </c:pt>
                <c:pt idx="17666">
                  <c:v>2059.7660000000001</c:v>
                </c:pt>
                <c:pt idx="17667">
                  <c:v>2061.172</c:v>
                </c:pt>
                <c:pt idx="17668">
                  <c:v>2060.547</c:v>
                </c:pt>
                <c:pt idx="17669">
                  <c:v>2059.375</c:v>
                </c:pt>
                <c:pt idx="17670">
                  <c:v>2061.797</c:v>
                </c:pt>
                <c:pt idx="17671">
                  <c:v>2059.7660000000001</c:v>
                </c:pt>
                <c:pt idx="17672">
                  <c:v>2061.4059999999999</c:v>
                </c:pt>
                <c:pt idx="17673">
                  <c:v>2060.547</c:v>
                </c:pt>
                <c:pt idx="17674">
                  <c:v>2058.9839999999999</c:v>
                </c:pt>
                <c:pt idx="17675">
                  <c:v>2060.7809999999999</c:v>
                </c:pt>
                <c:pt idx="17676">
                  <c:v>2060.9369999999999</c:v>
                </c:pt>
                <c:pt idx="17677">
                  <c:v>2058.75</c:v>
                </c:pt>
                <c:pt idx="17678">
                  <c:v>2060.7809999999999</c:v>
                </c:pt>
                <c:pt idx="17679">
                  <c:v>2058.9839999999999</c:v>
                </c:pt>
                <c:pt idx="17680">
                  <c:v>2058.5940000000001</c:v>
                </c:pt>
                <c:pt idx="17681">
                  <c:v>2060.7809999999999</c:v>
                </c:pt>
                <c:pt idx="17682">
                  <c:v>2060.547</c:v>
                </c:pt>
                <c:pt idx="17683">
                  <c:v>2060.1559999999999</c:v>
                </c:pt>
                <c:pt idx="17684">
                  <c:v>2059.5309999999999</c:v>
                </c:pt>
                <c:pt idx="17685">
                  <c:v>2058.3589999999999</c:v>
                </c:pt>
                <c:pt idx="17686">
                  <c:v>2061.4059999999999</c:v>
                </c:pt>
                <c:pt idx="17687">
                  <c:v>2061.797</c:v>
                </c:pt>
                <c:pt idx="17688">
                  <c:v>2058.75</c:v>
                </c:pt>
                <c:pt idx="17689">
                  <c:v>2059.7660000000001</c:v>
                </c:pt>
                <c:pt idx="17690">
                  <c:v>2057.9690000000001</c:v>
                </c:pt>
                <c:pt idx="17691">
                  <c:v>2057.1869999999999</c:v>
                </c:pt>
                <c:pt idx="17692">
                  <c:v>2057.7339999999999</c:v>
                </c:pt>
                <c:pt idx="17693">
                  <c:v>2059.375</c:v>
                </c:pt>
                <c:pt idx="17694">
                  <c:v>2059.1410000000001</c:v>
                </c:pt>
                <c:pt idx="17695">
                  <c:v>2059.1410000000001</c:v>
                </c:pt>
                <c:pt idx="17696">
                  <c:v>2058.5940000000001</c:v>
                </c:pt>
                <c:pt idx="17697">
                  <c:v>2058.9839999999999</c:v>
                </c:pt>
                <c:pt idx="17698">
                  <c:v>2060.9369999999999</c:v>
                </c:pt>
                <c:pt idx="17699">
                  <c:v>2058.9839999999999</c:v>
                </c:pt>
                <c:pt idx="17700">
                  <c:v>2059.5309999999999</c:v>
                </c:pt>
                <c:pt idx="17701">
                  <c:v>2058.3589999999999</c:v>
                </c:pt>
                <c:pt idx="17702">
                  <c:v>2056.172</c:v>
                </c:pt>
                <c:pt idx="17703">
                  <c:v>2059.5309999999999</c:v>
                </c:pt>
                <c:pt idx="17704">
                  <c:v>2060.1559999999999</c:v>
                </c:pt>
                <c:pt idx="17705">
                  <c:v>2060</c:v>
                </c:pt>
                <c:pt idx="17706">
                  <c:v>2058.203</c:v>
                </c:pt>
                <c:pt idx="17707">
                  <c:v>2059.375</c:v>
                </c:pt>
                <c:pt idx="17708">
                  <c:v>2059.7660000000001</c:v>
                </c:pt>
                <c:pt idx="17709">
                  <c:v>2061.5619999999999</c:v>
                </c:pt>
                <c:pt idx="17710">
                  <c:v>2058.9839999999999</c:v>
                </c:pt>
                <c:pt idx="17711">
                  <c:v>2060.1559999999999</c:v>
                </c:pt>
                <c:pt idx="17712">
                  <c:v>2056.172</c:v>
                </c:pt>
                <c:pt idx="17713">
                  <c:v>2057.3440000000001</c:v>
                </c:pt>
                <c:pt idx="17714">
                  <c:v>2057.7339999999999</c:v>
                </c:pt>
                <c:pt idx="17715">
                  <c:v>2057.1869999999999</c:v>
                </c:pt>
                <c:pt idx="17716">
                  <c:v>2058.9839999999999</c:v>
                </c:pt>
                <c:pt idx="17717">
                  <c:v>2057.578</c:v>
                </c:pt>
                <c:pt idx="17718">
                  <c:v>2059.375</c:v>
                </c:pt>
                <c:pt idx="17719">
                  <c:v>2058.9839999999999</c:v>
                </c:pt>
                <c:pt idx="17720">
                  <c:v>2058.9839999999999</c:v>
                </c:pt>
                <c:pt idx="17721">
                  <c:v>2058.75</c:v>
                </c:pt>
                <c:pt idx="17722">
                  <c:v>2058.9839999999999</c:v>
                </c:pt>
                <c:pt idx="17723">
                  <c:v>2058.5940000000001</c:v>
                </c:pt>
                <c:pt idx="17724">
                  <c:v>2059.1410000000001</c:v>
                </c:pt>
                <c:pt idx="17725">
                  <c:v>2059.7660000000001</c:v>
                </c:pt>
                <c:pt idx="17726">
                  <c:v>2057.7339999999999</c:v>
                </c:pt>
                <c:pt idx="17727">
                  <c:v>2057.9690000000001</c:v>
                </c:pt>
                <c:pt idx="17728">
                  <c:v>2058.9839999999999</c:v>
                </c:pt>
                <c:pt idx="17729">
                  <c:v>2059.5309999999999</c:v>
                </c:pt>
                <c:pt idx="17730">
                  <c:v>2057.9690000000001</c:v>
                </c:pt>
                <c:pt idx="17731">
                  <c:v>2057.7339999999999</c:v>
                </c:pt>
                <c:pt idx="17732">
                  <c:v>2055.7809999999999</c:v>
                </c:pt>
                <c:pt idx="17733">
                  <c:v>2058.5940000000001</c:v>
                </c:pt>
                <c:pt idx="17734">
                  <c:v>2056.4059999999999</c:v>
                </c:pt>
                <c:pt idx="17735">
                  <c:v>2058.203</c:v>
                </c:pt>
                <c:pt idx="17736">
                  <c:v>2057.1869999999999</c:v>
                </c:pt>
                <c:pt idx="17737">
                  <c:v>2059.375</c:v>
                </c:pt>
                <c:pt idx="17738">
                  <c:v>2058.9839999999999</c:v>
                </c:pt>
                <c:pt idx="17739">
                  <c:v>2059.1410000000001</c:v>
                </c:pt>
                <c:pt idx="17740">
                  <c:v>2057.9690000000001</c:v>
                </c:pt>
                <c:pt idx="17741">
                  <c:v>2057.9690000000001</c:v>
                </c:pt>
                <c:pt idx="17742">
                  <c:v>2057.9690000000001</c:v>
                </c:pt>
                <c:pt idx="17743">
                  <c:v>2059.375</c:v>
                </c:pt>
                <c:pt idx="17744">
                  <c:v>2056.953</c:v>
                </c:pt>
                <c:pt idx="17745">
                  <c:v>2060.7809999999999</c:v>
                </c:pt>
                <c:pt idx="17746">
                  <c:v>2059.5309999999999</c:v>
                </c:pt>
                <c:pt idx="17747">
                  <c:v>2056.5619999999999</c:v>
                </c:pt>
                <c:pt idx="17748">
                  <c:v>2059.7660000000001</c:v>
                </c:pt>
                <c:pt idx="17749">
                  <c:v>2060</c:v>
                </c:pt>
                <c:pt idx="17750">
                  <c:v>2059.375</c:v>
                </c:pt>
                <c:pt idx="17751">
                  <c:v>2058.203</c:v>
                </c:pt>
                <c:pt idx="17752">
                  <c:v>2057.9690000000001</c:v>
                </c:pt>
                <c:pt idx="17753">
                  <c:v>2058.3589999999999</c:v>
                </c:pt>
                <c:pt idx="17754">
                  <c:v>2059.1410000000001</c:v>
                </c:pt>
                <c:pt idx="17755">
                  <c:v>2057.7339999999999</c:v>
                </c:pt>
                <c:pt idx="17756">
                  <c:v>2056.5619999999999</c:v>
                </c:pt>
                <c:pt idx="17757">
                  <c:v>2055.9369999999999</c:v>
                </c:pt>
                <c:pt idx="17758">
                  <c:v>2056.953</c:v>
                </c:pt>
                <c:pt idx="17759">
                  <c:v>2058.75</c:v>
                </c:pt>
                <c:pt idx="17760">
                  <c:v>2058.5940000000001</c:v>
                </c:pt>
                <c:pt idx="17761">
                  <c:v>2058.3589999999999</c:v>
                </c:pt>
                <c:pt idx="17762">
                  <c:v>2057.1869999999999</c:v>
                </c:pt>
                <c:pt idx="17763">
                  <c:v>2058.5940000000001</c:v>
                </c:pt>
                <c:pt idx="17764">
                  <c:v>2057.9690000000001</c:v>
                </c:pt>
                <c:pt idx="17765">
                  <c:v>2057.9690000000001</c:v>
                </c:pt>
                <c:pt idx="17766">
                  <c:v>2057.7339999999999</c:v>
                </c:pt>
                <c:pt idx="17767">
                  <c:v>2057.9690000000001</c:v>
                </c:pt>
                <c:pt idx="17768">
                  <c:v>2059.1410000000001</c:v>
                </c:pt>
                <c:pt idx="17769">
                  <c:v>2057.3440000000001</c:v>
                </c:pt>
                <c:pt idx="17770">
                  <c:v>2056.4059999999999</c:v>
                </c:pt>
                <c:pt idx="17771">
                  <c:v>2056.953</c:v>
                </c:pt>
                <c:pt idx="17772">
                  <c:v>2056.953</c:v>
                </c:pt>
                <c:pt idx="17773">
                  <c:v>2056.172</c:v>
                </c:pt>
                <c:pt idx="17774">
                  <c:v>2058.3589999999999</c:v>
                </c:pt>
                <c:pt idx="17775">
                  <c:v>2059.5309999999999</c:v>
                </c:pt>
                <c:pt idx="17776">
                  <c:v>2059.375</c:v>
                </c:pt>
                <c:pt idx="17777">
                  <c:v>2056.797</c:v>
                </c:pt>
                <c:pt idx="17778">
                  <c:v>2056.4059999999999</c:v>
                </c:pt>
                <c:pt idx="17779">
                  <c:v>2058.203</c:v>
                </c:pt>
                <c:pt idx="17780">
                  <c:v>2058.203</c:v>
                </c:pt>
                <c:pt idx="17781">
                  <c:v>2058.5940000000001</c:v>
                </c:pt>
                <c:pt idx="17782">
                  <c:v>2056.5619999999999</c:v>
                </c:pt>
                <c:pt idx="17783">
                  <c:v>2055.9369999999999</c:v>
                </c:pt>
                <c:pt idx="17784">
                  <c:v>2056.5619999999999</c:v>
                </c:pt>
                <c:pt idx="17785">
                  <c:v>2057.578</c:v>
                </c:pt>
                <c:pt idx="17786">
                  <c:v>2056.953</c:v>
                </c:pt>
                <c:pt idx="17787">
                  <c:v>2057.3440000000001</c:v>
                </c:pt>
                <c:pt idx="17788">
                  <c:v>2055.547</c:v>
                </c:pt>
                <c:pt idx="17789">
                  <c:v>2057.9690000000001</c:v>
                </c:pt>
                <c:pt idx="17790">
                  <c:v>2055.7809999999999</c:v>
                </c:pt>
                <c:pt idx="17791">
                  <c:v>2057.9690000000001</c:v>
                </c:pt>
                <c:pt idx="17792">
                  <c:v>2057.578</c:v>
                </c:pt>
                <c:pt idx="17793">
                  <c:v>2055.7809999999999</c:v>
                </c:pt>
                <c:pt idx="17794">
                  <c:v>2057.7339999999999</c:v>
                </c:pt>
                <c:pt idx="17795">
                  <c:v>2055.7809999999999</c:v>
                </c:pt>
                <c:pt idx="17796">
                  <c:v>2056.5619999999999</c:v>
                </c:pt>
                <c:pt idx="17797">
                  <c:v>2056.5619999999999</c:v>
                </c:pt>
                <c:pt idx="17798">
                  <c:v>2057.1869999999999</c:v>
                </c:pt>
                <c:pt idx="17799">
                  <c:v>2058.5940000000001</c:v>
                </c:pt>
                <c:pt idx="17800">
                  <c:v>2055.9369999999999</c:v>
                </c:pt>
                <c:pt idx="17801">
                  <c:v>2055.3910000000001</c:v>
                </c:pt>
                <c:pt idx="17802">
                  <c:v>2056.797</c:v>
                </c:pt>
                <c:pt idx="17803">
                  <c:v>2057.1869999999999</c:v>
                </c:pt>
                <c:pt idx="17804">
                  <c:v>2057.578</c:v>
                </c:pt>
                <c:pt idx="17805">
                  <c:v>2055</c:v>
                </c:pt>
                <c:pt idx="17806">
                  <c:v>2056.5619999999999</c:v>
                </c:pt>
                <c:pt idx="17807">
                  <c:v>2056.953</c:v>
                </c:pt>
                <c:pt idx="17808">
                  <c:v>2055.547</c:v>
                </c:pt>
                <c:pt idx="17809">
                  <c:v>2055</c:v>
                </c:pt>
                <c:pt idx="17810">
                  <c:v>2056.797</c:v>
                </c:pt>
                <c:pt idx="17811">
                  <c:v>2055</c:v>
                </c:pt>
                <c:pt idx="17812">
                  <c:v>2056.4059999999999</c:v>
                </c:pt>
                <c:pt idx="17813">
                  <c:v>2055.9369999999999</c:v>
                </c:pt>
                <c:pt idx="17814">
                  <c:v>2055.9369999999999</c:v>
                </c:pt>
                <c:pt idx="17815">
                  <c:v>2056.4059999999999</c:v>
                </c:pt>
                <c:pt idx="17816">
                  <c:v>2055.547</c:v>
                </c:pt>
                <c:pt idx="17817">
                  <c:v>2056.4059999999999</c:v>
                </c:pt>
                <c:pt idx="17818">
                  <c:v>2055</c:v>
                </c:pt>
                <c:pt idx="17819">
                  <c:v>2055</c:v>
                </c:pt>
                <c:pt idx="17820">
                  <c:v>2057.7339999999999</c:v>
                </c:pt>
                <c:pt idx="17821">
                  <c:v>2056.172</c:v>
                </c:pt>
                <c:pt idx="17822">
                  <c:v>2053.5940000000001</c:v>
                </c:pt>
                <c:pt idx="17823">
                  <c:v>2057.3440000000001</c:v>
                </c:pt>
                <c:pt idx="17824">
                  <c:v>2056.4059999999999</c:v>
                </c:pt>
                <c:pt idx="17825">
                  <c:v>2055.1559999999999</c:v>
                </c:pt>
                <c:pt idx="17826">
                  <c:v>2055.9369999999999</c:v>
                </c:pt>
                <c:pt idx="17827">
                  <c:v>2054.1410000000001</c:v>
                </c:pt>
                <c:pt idx="17828">
                  <c:v>2056.5619999999999</c:v>
                </c:pt>
                <c:pt idx="17829">
                  <c:v>2057.3440000000001</c:v>
                </c:pt>
                <c:pt idx="17830">
                  <c:v>2056.172</c:v>
                </c:pt>
                <c:pt idx="17831">
                  <c:v>2055.547</c:v>
                </c:pt>
                <c:pt idx="17832">
                  <c:v>2055.3910000000001</c:v>
                </c:pt>
                <c:pt idx="17833">
                  <c:v>2055.1559999999999</c:v>
                </c:pt>
                <c:pt idx="17834">
                  <c:v>2055.1559999999999</c:v>
                </c:pt>
                <c:pt idx="17835">
                  <c:v>2055.3910000000001</c:v>
                </c:pt>
                <c:pt idx="17836">
                  <c:v>2054.5309999999999</c:v>
                </c:pt>
                <c:pt idx="17837">
                  <c:v>2051.4059999999999</c:v>
                </c:pt>
                <c:pt idx="17838">
                  <c:v>2054.375</c:v>
                </c:pt>
                <c:pt idx="17839">
                  <c:v>2055.7809999999999</c:v>
                </c:pt>
                <c:pt idx="17840">
                  <c:v>2052.578</c:v>
                </c:pt>
                <c:pt idx="17841">
                  <c:v>2054.5309999999999</c:v>
                </c:pt>
                <c:pt idx="17842">
                  <c:v>2053.5940000000001</c:v>
                </c:pt>
                <c:pt idx="17843">
                  <c:v>2055.547</c:v>
                </c:pt>
                <c:pt idx="17844">
                  <c:v>2054.375</c:v>
                </c:pt>
                <c:pt idx="17845">
                  <c:v>2053.75</c:v>
                </c:pt>
                <c:pt idx="17846">
                  <c:v>2054.375</c:v>
                </c:pt>
                <c:pt idx="17847">
                  <c:v>2053.9839999999999</c:v>
                </c:pt>
                <c:pt idx="17848">
                  <c:v>2054.5309999999999</c:v>
                </c:pt>
                <c:pt idx="17849">
                  <c:v>2051.172</c:v>
                </c:pt>
                <c:pt idx="17850">
                  <c:v>2054.7660000000001</c:v>
                </c:pt>
                <c:pt idx="17851">
                  <c:v>2053.3589999999999</c:v>
                </c:pt>
                <c:pt idx="17852">
                  <c:v>2053.5940000000001</c:v>
                </c:pt>
                <c:pt idx="17853">
                  <c:v>2053.9839999999999</c:v>
                </c:pt>
                <c:pt idx="17854">
                  <c:v>2053.3589999999999</c:v>
                </c:pt>
                <c:pt idx="17855">
                  <c:v>2052.7339999999999</c:v>
                </c:pt>
                <c:pt idx="17856">
                  <c:v>2053.9839999999999</c:v>
                </c:pt>
                <c:pt idx="17857">
                  <c:v>2051.5619999999999</c:v>
                </c:pt>
                <c:pt idx="17858">
                  <c:v>2053.75</c:v>
                </c:pt>
                <c:pt idx="17859">
                  <c:v>2056.797</c:v>
                </c:pt>
                <c:pt idx="17860">
                  <c:v>2054.375</c:v>
                </c:pt>
                <c:pt idx="17861">
                  <c:v>2055.3910000000001</c:v>
                </c:pt>
                <c:pt idx="17862">
                  <c:v>2055.1559999999999</c:v>
                </c:pt>
                <c:pt idx="17863">
                  <c:v>2052.9690000000001</c:v>
                </c:pt>
                <c:pt idx="17864">
                  <c:v>2051.953</c:v>
                </c:pt>
                <c:pt idx="17865">
                  <c:v>2053.9839999999999</c:v>
                </c:pt>
                <c:pt idx="17866">
                  <c:v>2051.5619999999999</c:v>
                </c:pt>
                <c:pt idx="17867">
                  <c:v>2051.953</c:v>
                </c:pt>
                <c:pt idx="17868">
                  <c:v>2054.5309999999999</c:v>
                </c:pt>
                <c:pt idx="17869">
                  <c:v>2053.5940000000001</c:v>
                </c:pt>
                <c:pt idx="17870">
                  <c:v>2051.953</c:v>
                </c:pt>
                <c:pt idx="17871">
                  <c:v>2052.578</c:v>
                </c:pt>
                <c:pt idx="17872">
                  <c:v>2051.953</c:v>
                </c:pt>
                <c:pt idx="17873">
                  <c:v>2053.75</c:v>
                </c:pt>
                <c:pt idx="17874">
                  <c:v>2051.5619999999999</c:v>
                </c:pt>
                <c:pt idx="17875">
                  <c:v>2052.3440000000001</c:v>
                </c:pt>
                <c:pt idx="17876">
                  <c:v>2053.75</c:v>
                </c:pt>
                <c:pt idx="17877">
                  <c:v>2050.7809999999999</c:v>
                </c:pt>
                <c:pt idx="17878">
                  <c:v>2053.3589999999999</c:v>
                </c:pt>
                <c:pt idx="17879">
                  <c:v>2050.3910000000001</c:v>
                </c:pt>
                <c:pt idx="17880">
                  <c:v>2051.953</c:v>
                </c:pt>
                <c:pt idx="17881">
                  <c:v>2053.3589999999999</c:v>
                </c:pt>
                <c:pt idx="17882">
                  <c:v>2051.953</c:v>
                </c:pt>
                <c:pt idx="17883">
                  <c:v>2050.3910000000001</c:v>
                </c:pt>
                <c:pt idx="17884">
                  <c:v>2051.953</c:v>
                </c:pt>
                <c:pt idx="17885">
                  <c:v>2051.797</c:v>
                </c:pt>
                <c:pt idx="17886">
                  <c:v>2051.797</c:v>
                </c:pt>
                <c:pt idx="17887">
                  <c:v>2050.7809999999999</c:v>
                </c:pt>
                <c:pt idx="17888">
                  <c:v>2052.1869999999999</c:v>
                </c:pt>
                <c:pt idx="17889">
                  <c:v>2052.9690000000001</c:v>
                </c:pt>
                <c:pt idx="17890">
                  <c:v>2052.1869999999999</c:v>
                </c:pt>
                <c:pt idx="17891">
                  <c:v>2049.7660000000001</c:v>
                </c:pt>
                <c:pt idx="17892">
                  <c:v>2050.1559999999999</c:v>
                </c:pt>
                <c:pt idx="17893">
                  <c:v>2052.578</c:v>
                </c:pt>
                <c:pt idx="17894">
                  <c:v>2051.797</c:v>
                </c:pt>
                <c:pt idx="17895">
                  <c:v>2050.547</c:v>
                </c:pt>
                <c:pt idx="17896">
                  <c:v>2049.7660000000001</c:v>
                </c:pt>
                <c:pt idx="17897">
                  <c:v>2050.547</c:v>
                </c:pt>
                <c:pt idx="17898">
                  <c:v>2051.5619999999999</c:v>
                </c:pt>
                <c:pt idx="17899">
                  <c:v>2051.4059999999999</c:v>
                </c:pt>
                <c:pt idx="17900">
                  <c:v>2049.7660000000001</c:v>
                </c:pt>
                <c:pt idx="17901">
                  <c:v>2050.547</c:v>
                </c:pt>
                <c:pt idx="17902">
                  <c:v>2051.4059999999999</c:v>
                </c:pt>
                <c:pt idx="17903">
                  <c:v>2050.7809999999999</c:v>
                </c:pt>
                <c:pt idx="17904">
                  <c:v>2051.4059999999999</c:v>
                </c:pt>
                <c:pt idx="17905">
                  <c:v>2049.1410000000001</c:v>
                </c:pt>
                <c:pt idx="17906">
                  <c:v>2051.172</c:v>
                </c:pt>
                <c:pt idx="17907">
                  <c:v>2049.5309999999999</c:v>
                </c:pt>
                <c:pt idx="17908">
                  <c:v>2049.7660000000001</c:v>
                </c:pt>
                <c:pt idx="17909">
                  <c:v>2051.5619999999999</c:v>
                </c:pt>
                <c:pt idx="17910">
                  <c:v>2051.4059999999999</c:v>
                </c:pt>
                <c:pt idx="17911">
                  <c:v>2051.797</c:v>
                </c:pt>
                <c:pt idx="17912">
                  <c:v>2048.75</c:v>
                </c:pt>
                <c:pt idx="17913">
                  <c:v>2049.375</c:v>
                </c:pt>
                <c:pt idx="17914">
                  <c:v>2050.547</c:v>
                </c:pt>
                <c:pt idx="17915">
                  <c:v>2051.5619999999999</c:v>
                </c:pt>
                <c:pt idx="17916">
                  <c:v>2049.7660000000001</c:v>
                </c:pt>
                <c:pt idx="17917">
                  <c:v>2050.9369999999999</c:v>
                </c:pt>
                <c:pt idx="17918">
                  <c:v>2050.1559999999999</c:v>
                </c:pt>
                <c:pt idx="17919">
                  <c:v>2049.7660000000001</c:v>
                </c:pt>
                <c:pt idx="17920">
                  <c:v>2048.3589999999999</c:v>
                </c:pt>
                <c:pt idx="17921">
                  <c:v>2050.7809999999999</c:v>
                </c:pt>
                <c:pt idx="17922">
                  <c:v>2050.1559999999999</c:v>
                </c:pt>
                <c:pt idx="17923">
                  <c:v>2051.172</c:v>
                </c:pt>
                <c:pt idx="17924">
                  <c:v>2049.5309999999999</c:v>
                </c:pt>
                <c:pt idx="17925">
                  <c:v>2049.375</c:v>
                </c:pt>
                <c:pt idx="17926">
                  <c:v>2050.1559999999999</c:v>
                </c:pt>
                <c:pt idx="17927">
                  <c:v>2048.75</c:v>
                </c:pt>
                <c:pt idx="17928">
                  <c:v>2049.1410000000001</c:v>
                </c:pt>
                <c:pt idx="17929">
                  <c:v>2047.3440000000001</c:v>
                </c:pt>
                <c:pt idx="17930">
                  <c:v>2050.1559999999999</c:v>
                </c:pt>
                <c:pt idx="17931">
                  <c:v>2050.547</c:v>
                </c:pt>
                <c:pt idx="17932">
                  <c:v>2050.1559999999999</c:v>
                </c:pt>
                <c:pt idx="17933">
                  <c:v>2049.375</c:v>
                </c:pt>
                <c:pt idx="17934">
                  <c:v>2050.9369999999999</c:v>
                </c:pt>
                <c:pt idx="17935">
                  <c:v>2047.9690000000001</c:v>
                </c:pt>
                <c:pt idx="17936">
                  <c:v>2050</c:v>
                </c:pt>
                <c:pt idx="17937">
                  <c:v>2047.9690000000001</c:v>
                </c:pt>
                <c:pt idx="17938">
                  <c:v>2050.547</c:v>
                </c:pt>
                <c:pt idx="17939">
                  <c:v>2049.7660000000001</c:v>
                </c:pt>
                <c:pt idx="17940">
                  <c:v>2048.75</c:v>
                </c:pt>
                <c:pt idx="17941">
                  <c:v>2048.3589999999999</c:v>
                </c:pt>
                <c:pt idx="17942">
                  <c:v>2048.9839999999999</c:v>
                </c:pt>
                <c:pt idx="17943">
                  <c:v>2049.5309999999999</c:v>
                </c:pt>
                <c:pt idx="17944">
                  <c:v>2050.547</c:v>
                </c:pt>
                <c:pt idx="17945">
                  <c:v>2050.547</c:v>
                </c:pt>
                <c:pt idx="17946">
                  <c:v>2047.7339999999999</c:v>
                </c:pt>
                <c:pt idx="17947">
                  <c:v>2049.7660000000001</c:v>
                </c:pt>
                <c:pt idx="17948">
                  <c:v>2050.1559999999999</c:v>
                </c:pt>
                <c:pt idx="17949">
                  <c:v>2048.3589999999999</c:v>
                </c:pt>
                <c:pt idx="17950">
                  <c:v>2048.75</c:v>
                </c:pt>
                <c:pt idx="17951">
                  <c:v>2048.5940000000001</c:v>
                </c:pt>
                <c:pt idx="17952">
                  <c:v>2049.1410000000001</c:v>
                </c:pt>
                <c:pt idx="17953">
                  <c:v>2047.7339999999999</c:v>
                </c:pt>
                <c:pt idx="17954">
                  <c:v>2049.1410000000001</c:v>
                </c:pt>
                <c:pt idx="17955">
                  <c:v>2047.9690000000001</c:v>
                </c:pt>
                <c:pt idx="17956">
                  <c:v>2047.7339999999999</c:v>
                </c:pt>
                <c:pt idx="17957">
                  <c:v>2050.1559999999999</c:v>
                </c:pt>
                <c:pt idx="17958">
                  <c:v>2047.7339999999999</c:v>
                </c:pt>
                <c:pt idx="17959">
                  <c:v>2048.5940000000001</c:v>
                </c:pt>
                <c:pt idx="17960">
                  <c:v>2048.3589999999999</c:v>
                </c:pt>
                <c:pt idx="17961">
                  <c:v>2046.797</c:v>
                </c:pt>
                <c:pt idx="17962">
                  <c:v>2048.203</c:v>
                </c:pt>
                <c:pt idx="17963">
                  <c:v>2049.7660000000001</c:v>
                </c:pt>
                <c:pt idx="17964">
                  <c:v>2047.9690000000001</c:v>
                </c:pt>
                <c:pt idx="17965">
                  <c:v>2047.1869999999999</c:v>
                </c:pt>
                <c:pt idx="17966">
                  <c:v>2046.4059999999999</c:v>
                </c:pt>
                <c:pt idx="17967">
                  <c:v>2049.7660000000001</c:v>
                </c:pt>
                <c:pt idx="17968">
                  <c:v>2049.375</c:v>
                </c:pt>
                <c:pt idx="17969">
                  <c:v>2049.5309999999999</c:v>
                </c:pt>
                <c:pt idx="17970">
                  <c:v>2049.1410000000001</c:v>
                </c:pt>
                <c:pt idx="17971">
                  <c:v>2048.5940000000001</c:v>
                </c:pt>
                <c:pt idx="17972">
                  <c:v>2049.5309999999999</c:v>
                </c:pt>
                <c:pt idx="17973">
                  <c:v>2047.578</c:v>
                </c:pt>
                <c:pt idx="17974">
                  <c:v>2048.3589999999999</c:v>
                </c:pt>
                <c:pt idx="17975">
                  <c:v>2048.3589999999999</c:v>
                </c:pt>
                <c:pt idx="17976">
                  <c:v>2049.5309999999999</c:v>
                </c:pt>
                <c:pt idx="17977">
                  <c:v>2050.1559999999999</c:v>
                </c:pt>
                <c:pt idx="17978">
                  <c:v>2046.953</c:v>
                </c:pt>
                <c:pt idx="17979">
                  <c:v>2048.203</c:v>
                </c:pt>
                <c:pt idx="17980">
                  <c:v>2048.75</c:v>
                </c:pt>
                <c:pt idx="17981">
                  <c:v>2049.5309999999999</c:v>
                </c:pt>
                <c:pt idx="17982">
                  <c:v>2047.7339999999999</c:v>
                </c:pt>
                <c:pt idx="17983">
                  <c:v>2049.5309999999999</c:v>
                </c:pt>
                <c:pt idx="17984">
                  <c:v>2047.7339999999999</c:v>
                </c:pt>
                <c:pt idx="17985">
                  <c:v>2045.7809999999999</c:v>
                </c:pt>
                <c:pt idx="17986">
                  <c:v>2048.203</c:v>
                </c:pt>
                <c:pt idx="17987">
                  <c:v>2046.4059999999999</c:v>
                </c:pt>
                <c:pt idx="17988">
                  <c:v>2045.7809999999999</c:v>
                </c:pt>
                <c:pt idx="17989">
                  <c:v>2048.203</c:v>
                </c:pt>
                <c:pt idx="17990">
                  <c:v>2046.172</c:v>
                </c:pt>
                <c:pt idx="17991">
                  <c:v>2048.75</c:v>
                </c:pt>
                <c:pt idx="17992">
                  <c:v>2050.547</c:v>
                </c:pt>
                <c:pt idx="17993">
                  <c:v>2048.3589999999999</c:v>
                </c:pt>
                <c:pt idx="17994">
                  <c:v>2046.953</c:v>
                </c:pt>
                <c:pt idx="17995">
                  <c:v>2049.1410000000001</c:v>
                </c:pt>
                <c:pt idx="17996">
                  <c:v>2047.578</c:v>
                </c:pt>
                <c:pt idx="17997">
                  <c:v>2047.7339999999999</c:v>
                </c:pt>
                <c:pt idx="17998">
                  <c:v>2047.7339999999999</c:v>
                </c:pt>
                <c:pt idx="17999">
                  <c:v>2048.5940000000001</c:v>
                </c:pt>
                <c:pt idx="18000">
                  <c:v>2047.7339999999999</c:v>
                </c:pt>
                <c:pt idx="18001">
                  <c:v>2047.1869999999999</c:v>
                </c:pt>
                <c:pt idx="18002">
                  <c:v>2047.7339999999999</c:v>
                </c:pt>
                <c:pt idx="18003">
                  <c:v>2050</c:v>
                </c:pt>
                <c:pt idx="18004">
                  <c:v>2047.7339999999999</c:v>
                </c:pt>
                <c:pt idx="18005">
                  <c:v>2047.1869999999999</c:v>
                </c:pt>
                <c:pt idx="18006">
                  <c:v>2045.9369999999999</c:v>
                </c:pt>
                <c:pt idx="18007">
                  <c:v>2049.1410000000001</c:v>
                </c:pt>
                <c:pt idx="18008">
                  <c:v>2047.578</c:v>
                </c:pt>
                <c:pt idx="18009">
                  <c:v>2049.1410000000001</c:v>
                </c:pt>
                <c:pt idx="18010">
                  <c:v>2046.172</c:v>
                </c:pt>
                <c:pt idx="18011">
                  <c:v>2046.172</c:v>
                </c:pt>
                <c:pt idx="18012">
                  <c:v>2046.797</c:v>
                </c:pt>
                <c:pt idx="18013">
                  <c:v>2046.953</c:v>
                </c:pt>
                <c:pt idx="18014">
                  <c:v>2048.9839999999999</c:v>
                </c:pt>
                <c:pt idx="18015">
                  <c:v>2048.75</c:v>
                </c:pt>
                <c:pt idx="18016">
                  <c:v>2048.203</c:v>
                </c:pt>
                <c:pt idx="18017">
                  <c:v>2048.9839999999999</c:v>
                </c:pt>
                <c:pt idx="18018">
                  <c:v>2045.547</c:v>
                </c:pt>
                <c:pt idx="18019">
                  <c:v>2049.1410000000001</c:v>
                </c:pt>
                <c:pt idx="18020">
                  <c:v>2047.578</c:v>
                </c:pt>
                <c:pt idx="18021">
                  <c:v>2047.9690000000001</c:v>
                </c:pt>
                <c:pt idx="18022">
                  <c:v>2049.7660000000001</c:v>
                </c:pt>
                <c:pt idx="18023">
                  <c:v>2049.375</c:v>
                </c:pt>
                <c:pt idx="18024">
                  <c:v>2047.1869999999999</c:v>
                </c:pt>
                <c:pt idx="18025">
                  <c:v>2045.7809999999999</c:v>
                </c:pt>
                <c:pt idx="18026">
                  <c:v>2047.1869999999999</c:v>
                </c:pt>
                <c:pt idx="18027">
                  <c:v>2047.578</c:v>
                </c:pt>
                <c:pt idx="18028">
                  <c:v>2046.5619999999999</c:v>
                </c:pt>
                <c:pt idx="18029">
                  <c:v>2046.797</c:v>
                </c:pt>
                <c:pt idx="18030">
                  <c:v>2048.203</c:v>
                </c:pt>
                <c:pt idx="18031">
                  <c:v>2048.203</c:v>
                </c:pt>
                <c:pt idx="18032">
                  <c:v>2047.3440000000001</c:v>
                </c:pt>
                <c:pt idx="18033">
                  <c:v>2047.7339999999999</c:v>
                </c:pt>
                <c:pt idx="18034">
                  <c:v>2046.4059999999999</c:v>
                </c:pt>
                <c:pt idx="18035">
                  <c:v>2048.9839999999999</c:v>
                </c:pt>
                <c:pt idx="18036">
                  <c:v>2050.1559999999999</c:v>
                </c:pt>
                <c:pt idx="18037">
                  <c:v>2048.5940000000001</c:v>
                </c:pt>
                <c:pt idx="18038">
                  <c:v>2047.578</c:v>
                </c:pt>
                <c:pt idx="18039">
                  <c:v>2049.375</c:v>
                </c:pt>
                <c:pt idx="18040">
                  <c:v>2047.9690000000001</c:v>
                </c:pt>
                <c:pt idx="18041">
                  <c:v>2048.3589999999999</c:v>
                </c:pt>
                <c:pt idx="18042">
                  <c:v>2047.3440000000001</c:v>
                </c:pt>
                <c:pt idx="18043">
                  <c:v>2047.3440000000001</c:v>
                </c:pt>
                <c:pt idx="18044">
                  <c:v>2049.7660000000001</c:v>
                </c:pt>
                <c:pt idx="18045">
                  <c:v>2049.1410000000001</c:v>
                </c:pt>
                <c:pt idx="18046">
                  <c:v>2047.1869999999999</c:v>
                </c:pt>
                <c:pt idx="18047">
                  <c:v>2046.5619999999999</c:v>
                </c:pt>
                <c:pt idx="18048">
                  <c:v>2048.5940000000001</c:v>
                </c:pt>
                <c:pt idx="18049">
                  <c:v>2045.1559999999999</c:v>
                </c:pt>
                <c:pt idx="18050">
                  <c:v>2048.75</c:v>
                </c:pt>
                <c:pt idx="18051">
                  <c:v>2046.4059999999999</c:v>
                </c:pt>
                <c:pt idx="18052">
                  <c:v>2048.203</c:v>
                </c:pt>
                <c:pt idx="18053">
                  <c:v>2046.5619999999999</c:v>
                </c:pt>
                <c:pt idx="18054">
                  <c:v>2048.75</c:v>
                </c:pt>
                <c:pt idx="18055">
                  <c:v>2047.9690000000001</c:v>
                </c:pt>
                <c:pt idx="18056">
                  <c:v>2045.7809999999999</c:v>
                </c:pt>
                <c:pt idx="18057">
                  <c:v>2046.5619999999999</c:v>
                </c:pt>
                <c:pt idx="18058">
                  <c:v>2048.5940000000001</c:v>
                </c:pt>
                <c:pt idx="18059">
                  <c:v>2047.9690000000001</c:v>
                </c:pt>
                <c:pt idx="18060">
                  <c:v>2047.3440000000001</c:v>
                </c:pt>
                <c:pt idx="18061">
                  <c:v>2046.5619999999999</c:v>
                </c:pt>
                <c:pt idx="18062">
                  <c:v>2047.578</c:v>
                </c:pt>
                <c:pt idx="18063">
                  <c:v>2047.3440000000001</c:v>
                </c:pt>
                <c:pt idx="18064">
                  <c:v>2046.172</c:v>
                </c:pt>
                <c:pt idx="18065">
                  <c:v>2046.172</c:v>
                </c:pt>
                <c:pt idx="18066">
                  <c:v>2048.5940000000001</c:v>
                </c:pt>
                <c:pt idx="18067">
                  <c:v>2047.3440000000001</c:v>
                </c:pt>
                <c:pt idx="18068">
                  <c:v>2045.7809999999999</c:v>
                </c:pt>
                <c:pt idx="18069">
                  <c:v>2047.1869999999999</c:v>
                </c:pt>
                <c:pt idx="18070">
                  <c:v>2046.953</c:v>
                </c:pt>
                <c:pt idx="18071">
                  <c:v>2044.7660000000001</c:v>
                </c:pt>
                <c:pt idx="18072">
                  <c:v>2046.5619999999999</c:v>
                </c:pt>
                <c:pt idx="18073">
                  <c:v>2044.7660000000001</c:v>
                </c:pt>
                <c:pt idx="18074">
                  <c:v>2047.9690000000001</c:v>
                </c:pt>
                <c:pt idx="18075">
                  <c:v>2046.797</c:v>
                </c:pt>
                <c:pt idx="18076">
                  <c:v>2047.7339999999999</c:v>
                </c:pt>
                <c:pt idx="18077">
                  <c:v>2046.797</c:v>
                </c:pt>
                <c:pt idx="18078">
                  <c:v>2049.375</c:v>
                </c:pt>
                <c:pt idx="18079">
                  <c:v>2048.203</c:v>
                </c:pt>
                <c:pt idx="18080">
                  <c:v>2047.578</c:v>
                </c:pt>
                <c:pt idx="18081">
                  <c:v>2046.797</c:v>
                </c:pt>
                <c:pt idx="18082">
                  <c:v>2047.7339999999999</c:v>
                </c:pt>
                <c:pt idx="18083">
                  <c:v>2045.3910000000001</c:v>
                </c:pt>
                <c:pt idx="18084">
                  <c:v>2045</c:v>
                </c:pt>
                <c:pt idx="18085">
                  <c:v>2045.3910000000001</c:v>
                </c:pt>
                <c:pt idx="18086">
                  <c:v>2047.3440000000001</c:v>
                </c:pt>
                <c:pt idx="18087">
                  <c:v>2046.4059999999999</c:v>
                </c:pt>
                <c:pt idx="18088">
                  <c:v>2045.1559999999999</c:v>
                </c:pt>
                <c:pt idx="18089">
                  <c:v>2046.172</c:v>
                </c:pt>
                <c:pt idx="18090">
                  <c:v>2045.7809999999999</c:v>
                </c:pt>
                <c:pt idx="18091">
                  <c:v>2046.4059999999999</c:v>
                </c:pt>
                <c:pt idx="18092">
                  <c:v>2044.1410000000001</c:v>
                </c:pt>
                <c:pt idx="18093">
                  <c:v>2045.547</c:v>
                </c:pt>
                <c:pt idx="18094">
                  <c:v>2046.797</c:v>
                </c:pt>
                <c:pt idx="18095">
                  <c:v>2046.797</c:v>
                </c:pt>
                <c:pt idx="18096">
                  <c:v>2045.547</c:v>
                </c:pt>
                <c:pt idx="18097">
                  <c:v>2045.3910000000001</c:v>
                </c:pt>
                <c:pt idx="18098">
                  <c:v>2047.578</c:v>
                </c:pt>
                <c:pt idx="18099">
                  <c:v>2045.9369999999999</c:v>
                </c:pt>
                <c:pt idx="18100">
                  <c:v>2045.3910000000001</c:v>
                </c:pt>
                <c:pt idx="18101">
                  <c:v>2044.7660000000001</c:v>
                </c:pt>
                <c:pt idx="18102">
                  <c:v>2045.9369999999999</c:v>
                </c:pt>
                <c:pt idx="18103">
                  <c:v>2044.7660000000001</c:v>
                </c:pt>
                <c:pt idx="18104">
                  <c:v>2046.953</c:v>
                </c:pt>
                <c:pt idx="18105">
                  <c:v>2046.4059999999999</c:v>
                </c:pt>
                <c:pt idx="18106">
                  <c:v>2045.1559999999999</c:v>
                </c:pt>
                <c:pt idx="18107">
                  <c:v>2043.203</c:v>
                </c:pt>
                <c:pt idx="18108">
                  <c:v>2044.7660000000001</c:v>
                </c:pt>
                <c:pt idx="18109">
                  <c:v>2045.9369999999999</c:v>
                </c:pt>
                <c:pt idx="18110">
                  <c:v>2045.3910000000001</c:v>
                </c:pt>
                <c:pt idx="18111">
                  <c:v>2045</c:v>
                </c:pt>
                <c:pt idx="18112">
                  <c:v>2045</c:v>
                </c:pt>
                <c:pt idx="18113">
                  <c:v>2045.7809999999999</c:v>
                </c:pt>
                <c:pt idx="18114">
                  <c:v>2045</c:v>
                </c:pt>
                <c:pt idx="18115">
                  <c:v>2045.547</c:v>
                </c:pt>
                <c:pt idx="18116">
                  <c:v>2044.5309999999999</c:v>
                </c:pt>
                <c:pt idx="18117">
                  <c:v>2044.1410000000001</c:v>
                </c:pt>
                <c:pt idx="18118">
                  <c:v>2046.172</c:v>
                </c:pt>
                <c:pt idx="18119">
                  <c:v>2045</c:v>
                </c:pt>
                <c:pt idx="18120">
                  <c:v>2045.7809999999999</c:v>
                </c:pt>
                <c:pt idx="18121">
                  <c:v>2045.3910000000001</c:v>
                </c:pt>
                <c:pt idx="18122">
                  <c:v>2044.375</c:v>
                </c:pt>
                <c:pt idx="18123">
                  <c:v>2043.75</c:v>
                </c:pt>
                <c:pt idx="18124">
                  <c:v>2046.172</c:v>
                </c:pt>
                <c:pt idx="18125">
                  <c:v>2043.75</c:v>
                </c:pt>
                <c:pt idx="18126">
                  <c:v>2045.9369999999999</c:v>
                </c:pt>
                <c:pt idx="18127">
                  <c:v>2044.375</c:v>
                </c:pt>
                <c:pt idx="18128">
                  <c:v>2045.9369999999999</c:v>
                </c:pt>
                <c:pt idx="18129">
                  <c:v>2043.9839999999999</c:v>
                </c:pt>
                <c:pt idx="18130">
                  <c:v>2044.1410000000001</c:v>
                </c:pt>
                <c:pt idx="18131">
                  <c:v>2043.9839999999999</c:v>
                </c:pt>
                <c:pt idx="18132">
                  <c:v>2046.172</c:v>
                </c:pt>
                <c:pt idx="18133">
                  <c:v>2045.3910000000001</c:v>
                </c:pt>
                <c:pt idx="18134">
                  <c:v>2043.5940000000001</c:v>
                </c:pt>
                <c:pt idx="18135">
                  <c:v>2043.5940000000001</c:v>
                </c:pt>
                <c:pt idx="18136">
                  <c:v>2043.75</c:v>
                </c:pt>
                <c:pt idx="18137">
                  <c:v>2044.1410000000001</c:v>
                </c:pt>
                <c:pt idx="18138">
                  <c:v>2044.1410000000001</c:v>
                </c:pt>
                <c:pt idx="18139">
                  <c:v>2042.7339999999999</c:v>
                </c:pt>
                <c:pt idx="18140">
                  <c:v>2042.578</c:v>
                </c:pt>
                <c:pt idx="18141">
                  <c:v>2044.5309999999999</c:v>
                </c:pt>
                <c:pt idx="18142">
                  <c:v>2042.9690000000001</c:v>
                </c:pt>
                <c:pt idx="18143">
                  <c:v>2043.203</c:v>
                </c:pt>
                <c:pt idx="18144">
                  <c:v>2045</c:v>
                </c:pt>
                <c:pt idx="18145">
                  <c:v>2042.7339999999999</c:v>
                </c:pt>
                <c:pt idx="18146">
                  <c:v>2045</c:v>
                </c:pt>
                <c:pt idx="18147">
                  <c:v>2043.5940000000001</c:v>
                </c:pt>
                <c:pt idx="18148">
                  <c:v>2043.203</c:v>
                </c:pt>
                <c:pt idx="18149">
                  <c:v>2044.5309999999999</c:v>
                </c:pt>
                <c:pt idx="18150">
                  <c:v>2043.3589999999999</c:v>
                </c:pt>
                <c:pt idx="18151">
                  <c:v>2043.75</c:v>
                </c:pt>
                <c:pt idx="18152">
                  <c:v>2043.5940000000001</c:v>
                </c:pt>
                <c:pt idx="18153">
                  <c:v>2042.1869999999999</c:v>
                </c:pt>
                <c:pt idx="18154">
                  <c:v>2044.375</c:v>
                </c:pt>
                <c:pt idx="18155">
                  <c:v>2043.203</c:v>
                </c:pt>
                <c:pt idx="18156">
                  <c:v>2043.203</c:v>
                </c:pt>
                <c:pt idx="18157">
                  <c:v>2043.3589999999999</c:v>
                </c:pt>
                <c:pt idx="18158">
                  <c:v>2042.7339999999999</c:v>
                </c:pt>
                <c:pt idx="18159">
                  <c:v>2040.1559999999999</c:v>
                </c:pt>
                <c:pt idx="18160">
                  <c:v>2042.7339999999999</c:v>
                </c:pt>
                <c:pt idx="18161">
                  <c:v>2041.953</c:v>
                </c:pt>
                <c:pt idx="18162">
                  <c:v>2045.1559999999999</c:v>
                </c:pt>
                <c:pt idx="18163">
                  <c:v>2042.9690000000001</c:v>
                </c:pt>
                <c:pt idx="18164">
                  <c:v>2042.1869999999999</c:v>
                </c:pt>
                <c:pt idx="18165">
                  <c:v>2042.7339999999999</c:v>
                </c:pt>
                <c:pt idx="18166">
                  <c:v>2043.203</c:v>
                </c:pt>
                <c:pt idx="18167">
                  <c:v>2043.75</c:v>
                </c:pt>
                <c:pt idx="18168">
                  <c:v>2044.375</c:v>
                </c:pt>
                <c:pt idx="18169">
                  <c:v>2042.9690000000001</c:v>
                </c:pt>
                <c:pt idx="18170">
                  <c:v>2042.7339999999999</c:v>
                </c:pt>
                <c:pt idx="18171">
                  <c:v>2042.3440000000001</c:v>
                </c:pt>
                <c:pt idx="18172">
                  <c:v>2041.953</c:v>
                </c:pt>
                <c:pt idx="18173">
                  <c:v>2042.7339999999999</c:v>
                </c:pt>
                <c:pt idx="18174">
                  <c:v>2041.5619999999999</c:v>
                </c:pt>
                <c:pt idx="18175">
                  <c:v>2043.203</c:v>
                </c:pt>
                <c:pt idx="18176">
                  <c:v>2040.3910000000001</c:v>
                </c:pt>
                <c:pt idx="18177">
                  <c:v>2042.9690000000001</c:v>
                </c:pt>
                <c:pt idx="18178">
                  <c:v>2042.578</c:v>
                </c:pt>
                <c:pt idx="18179">
                  <c:v>2041.5619999999999</c:v>
                </c:pt>
                <c:pt idx="18180">
                  <c:v>2041.172</c:v>
                </c:pt>
                <c:pt idx="18181">
                  <c:v>2042.9690000000001</c:v>
                </c:pt>
                <c:pt idx="18182">
                  <c:v>2041.953</c:v>
                </c:pt>
                <c:pt idx="18183">
                  <c:v>2044.1410000000001</c:v>
                </c:pt>
                <c:pt idx="18184">
                  <c:v>2040.3910000000001</c:v>
                </c:pt>
                <c:pt idx="18185">
                  <c:v>2040.1559999999999</c:v>
                </c:pt>
                <c:pt idx="18186">
                  <c:v>2042.9690000000001</c:v>
                </c:pt>
                <c:pt idx="18187">
                  <c:v>2043.9839999999999</c:v>
                </c:pt>
                <c:pt idx="18188">
                  <c:v>2041.5619999999999</c:v>
                </c:pt>
                <c:pt idx="18189">
                  <c:v>2042.9690000000001</c:v>
                </c:pt>
                <c:pt idx="18190">
                  <c:v>2041.4059999999999</c:v>
                </c:pt>
                <c:pt idx="18191">
                  <c:v>2040.9369999999999</c:v>
                </c:pt>
                <c:pt idx="18192">
                  <c:v>2043.203</c:v>
                </c:pt>
                <c:pt idx="18193">
                  <c:v>2040.7809999999999</c:v>
                </c:pt>
                <c:pt idx="18194">
                  <c:v>2041.797</c:v>
                </c:pt>
                <c:pt idx="18195">
                  <c:v>2041.4059999999999</c:v>
                </c:pt>
                <c:pt idx="18196">
                  <c:v>2040.9369999999999</c:v>
                </c:pt>
                <c:pt idx="18197">
                  <c:v>2042.1869999999999</c:v>
                </c:pt>
                <c:pt idx="18198">
                  <c:v>2045.1559999999999</c:v>
                </c:pt>
                <c:pt idx="18199">
                  <c:v>2042.9690000000001</c:v>
                </c:pt>
                <c:pt idx="18200">
                  <c:v>2042.9690000000001</c:v>
                </c:pt>
                <c:pt idx="18201">
                  <c:v>2041.172</c:v>
                </c:pt>
                <c:pt idx="18202">
                  <c:v>2041.797</c:v>
                </c:pt>
                <c:pt idx="18203">
                  <c:v>2040.7809999999999</c:v>
                </c:pt>
                <c:pt idx="18204">
                  <c:v>2041.4059999999999</c:v>
                </c:pt>
                <c:pt idx="18205">
                  <c:v>2041.797</c:v>
                </c:pt>
                <c:pt idx="18206">
                  <c:v>2042.1869999999999</c:v>
                </c:pt>
                <c:pt idx="18207">
                  <c:v>2041.5619999999999</c:v>
                </c:pt>
                <c:pt idx="18208">
                  <c:v>2043.5940000000001</c:v>
                </c:pt>
                <c:pt idx="18209">
                  <c:v>2043.5940000000001</c:v>
                </c:pt>
                <c:pt idx="18210">
                  <c:v>2040.547</c:v>
                </c:pt>
                <c:pt idx="18211">
                  <c:v>2042.7339999999999</c:v>
                </c:pt>
                <c:pt idx="18212">
                  <c:v>2041.172</c:v>
                </c:pt>
                <c:pt idx="18213">
                  <c:v>2042.3440000000001</c:v>
                </c:pt>
                <c:pt idx="18214">
                  <c:v>2041.4059999999999</c:v>
                </c:pt>
                <c:pt idx="18215">
                  <c:v>2039.1410000000001</c:v>
                </c:pt>
                <c:pt idx="18216">
                  <c:v>2041.5619999999999</c:v>
                </c:pt>
                <c:pt idx="18217">
                  <c:v>2042.3440000000001</c:v>
                </c:pt>
                <c:pt idx="18218">
                  <c:v>2040.547</c:v>
                </c:pt>
                <c:pt idx="18219">
                  <c:v>2040.547</c:v>
                </c:pt>
                <c:pt idx="18220">
                  <c:v>2040.9369999999999</c:v>
                </c:pt>
                <c:pt idx="18221">
                  <c:v>2041.172</c:v>
                </c:pt>
                <c:pt idx="18222">
                  <c:v>2039.7660000000001</c:v>
                </c:pt>
                <c:pt idx="18223">
                  <c:v>2039.7660000000001</c:v>
                </c:pt>
                <c:pt idx="18224">
                  <c:v>2042.9690000000001</c:v>
                </c:pt>
                <c:pt idx="18225">
                  <c:v>2042.1869999999999</c:v>
                </c:pt>
                <c:pt idx="18226">
                  <c:v>2041.797</c:v>
                </c:pt>
                <c:pt idx="18227">
                  <c:v>2040.1559999999999</c:v>
                </c:pt>
                <c:pt idx="18228">
                  <c:v>2040.547</c:v>
                </c:pt>
                <c:pt idx="18229">
                  <c:v>2040.9369999999999</c:v>
                </c:pt>
                <c:pt idx="18230">
                  <c:v>2043.3589999999999</c:v>
                </c:pt>
                <c:pt idx="18231">
                  <c:v>2040</c:v>
                </c:pt>
                <c:pt idx="18232">
                  <c:v>2042.3440000000001</c:v>
                </c:pt>
                <c:pt idx="18233">
                  <c:v>2040.1559999999999</c:v>
                </c:pt>
                <c:pt idx="18234">
                  <c:v>2040</c:v>
                </c:pt>
                <c:pt idx="18235">
                  <c:v>2041.172</c:v>
                </c:pt>
                <c:pt idx="18236">
                  <c:v>2041.4059999999999</c:v>
                </c:pt>
                <c:pt idx="18237">
                  <c:v>2041.5619999999999</c:v>
                </c:pt>
                <c:pt idx="18238">
                  <c:v>2041.4059999999999</c:v>
                </c:pt>
                <c:pt idx="18239">
                  <c:v>2040.1559999999999</c:v>
                </c:pt>
                <c:pt idx="18240">
                  <c:v>2040.7809999999999</c:v>
                </c:pt>
                <c:pt idx="18241">
                  <c:v>2040</c:v>
                </c:pt>
                <c:pt idx="18242">
                  <c:v>2040.547</c:v>
                </c:pt>
                <c:pt idx="18243">
                  <c:v>2040</c:v>
                </c:pt>
                <c:pt idx="18244">
                  <c:v>2041.797</c:v>
                </c:pt>
                <c:pt idx="18245">
                  <c:v>2039.7660000000001</c:v>
                </c:pt>
                <c:pt idx="18246">
                  <c:v>2039.375</c:v>
                </c:pt>
                <c:pt idx="18247">
                  <c:v>2038.3589999999999</c:v>
                </c:pt>
                <c:pt idx="18248">
                  <c:v>2042.578</c:v>
                </c:pt>
                <c:pt idx="18249">
                  <c:v>2039.1410000000001</c:v>
                </c:pt>
                <c:pt idx="18250">
                  <c:v>2040.1559999999999</c:v>
                </c:pt>
                <c:pt idx="18251">
                  <c:v>2040.547</c:v>
                </c:pt>
                <c:pt idx="18252">
                  <c:v>2040.9369999999999</c:v>
                </c:pt>
                <c:pt idx="18253">
                  <c:v>2041.953</c:v>
                </c:pt>
                <c:pt idx="18254">
                  <c:v>2041.4059999999999</c:v>
                </c:pt>
                <c:pt idx="18255">
                  <c:v>2040.3910000000001</c:v>
                </c:pt>
                <c:pt idx="18256">
                  <c:v>2041.4059999999999</c:v>
                </c:pt>
                <c:pt idx="18257">
                  <c:v>2040.9369999999999</c:v>
                </c:pt>
                <c:pt idx="18258">
                  <c:v>2039.375</c:v>
                </c:pt>
                <c:pt idx="18259">
                  <c:v>2040.7809999999999</c:v>
                </c:pt>
                <c:pt idx="18260">
                  <c:v>2040.1559999999999</c:v>
                </c:pt>
                <c:pt idx="18261">
                  <c:v>2039.7660000000001</c:v>
                </c:pt>
                <c:pt idx="18262">
                  <c:v>2040.9369999999999</c:v>
                </c:pt>
                <c:pt idx="18263">
                  <c:v>2039.375</c:v>
                </c:pt>
                <c:pt idx="18264">
                  <c:v>2041.172</c:v>
                </c:pt>
                <c:pt idx="18265">
                  <c:v>2040.3910000000001</c:v>
                </c:pt>
                <c:pt idx="18266">
                  <c:v>2039.1410000000001</c:v>
                </c:pt>
                <c:pt idx="18267">
                  <c:v>2038.203</c:v>
                </c:pt>
                <c:pt idx="18268">
                  <c:v>2043.203</c:v>
                </c:pt>
                <c:pt idx="18269">
                  <c:v>2039.1410000000001</c:v>
                </c:pt>
                <c:pt idx="18270">
                  <c:v>2041.172</c:v>
                </c:pt>
                <c:pt idx="18271">
                  <c:v>2039.375</c:v>
                </c:pt>
                <c:pt idx="18272">
                  <c:v>2040.547</c:v>
                </c:pt>
                <c:pt idx="18273">
                  <c:v>2039.375</c:v>
                </c:pt>
                <c:pt idx="18274">
                  <c:v>2040.9369999999999</c:v>
                </c:pt>
                <c:pt idx="18275">
                  <c:v>2040.1559999999999</c:v>
                </c:pt>
                <c:pt idx="18276">
                  <c:v>2039.7660000000001</c:v>
                </c:pt>
                <c:pt idx="18277">
                  <c:v>2039.7660000000001</c:v>
                </c:pt>
                <c:pt idx="18278">
                  <c:v>2042.578</c:v>
                </c:pt>
                <c:pt idx="18279">
                  <c:v>2041.5619999999999</c:v>
                </c:pt>
                <c:pt idx="18280">
                  <c:v>2038.9839999999999</c:v>
                </c:pt>
                <c:pt idx="18281">
                  <c:v>2040.3910000000001</c:v>
                </c:pt>
                <c:pt idx="18282">
                  <c:v>2040.9369999999999</c:v>
                </c:pt>
                <c:pt idx="18283">
                  <c:v>2041.4059999999999</c:v>
                </c:pt>
                <c:pt idx="18284">
                  <c:v>2040.9369999999999</c:v>
                </c:pt>
                <c:pt idx="18285">
                  <c:v>2040.7809999999999</c:v>
                </c:pt>
                <c:pt idx="18286">
                  <c:v>2041.797</c:v>
                </c:pt>
                <c:pt idx="18287">
                  <c:v>2039.7660000000001</c:v>
                </c:pt>
                <c:pt idx="18288">
                  <c:v>2039.5309999999999</c:v>
                </c:pt>
                <c:pt idx="18289">
                  <c:v>2040.3910000000001</c:v>
                </c:pt>
                <c:pt idx="18290">
                  <c:v>2040</c:v>
                </c:pt>
                <c:pt idx="18291">
                  <c:v>2041.5619999999999</c:v>
                </c:pt>
                <c:pt idx="18292">
                  <c:v>2041.953</c:v>
                </c:pt>
                <c:pt idx="18293">
                  <c:v>2039.7660000000001</c:v>
                </c:pt>
                <c:pt idx="18294">
                  <c:v>2040</c:v>
                </c:pt>
                <c:pt idx="18295">
                  <c:v>2039.5309999999999</c:v>
                </c:pt>
                <c:pt idx="18296">
                  <c:v>2042.578</c:v>
                </c:pt>
                <c:pt idx="18297">
                  <c:v>2039.7660000000001</c:v>
                </c:pt>
                <c:pt idx="18298">
                  <c:v>2039.7660000000001</c:v>
                </c:pt>
                <c:pt idx="18299">
                  <c:v>2040.9369999999999</c:v>
                </c:pt>
                <c:pt idx="18300">
                  <c:v>2040.9369999999999</c:v>
                </c:pt>
                <c:pt idx="18301">
                  <c:v>2040.547</c:v>
                </c:pt>
                <c:pt idx="18302">
                  <c:v>2040.9369999999999</c:v>
                </c:pt>
                <c:pt idx="18303">
                  <c:v>2040</c:v>
                </c:pt>
                <c:pt idx="18304">
                  <c:v>2040.9369999999999</c:v>
                </c:pt>
                <c:pt idx="18305">
                  <c:v>2037.3440000000001</c:v>
                </c:pt>
                <c:pt idx="18306">
                  <c:v>2038.5940000000001</c:v>
                </c:pt>
                <c:pt idx="18307">
                  <c:v>2040.3910000000001</c:v>
                </c:pt>
                <c:pt idx="18308">
                  <c:v>2040</c:v>
                </c:pt>
                <c:pt idx="18309">
                  <c:v>2038.5940000000001</c:v>
                </c:pt>
                <c:pt idx="18310">
                  <c:v>2039.5309999999999</c:v>
                </c:pt>
                <c:pt idx="18311">
                  <c:v>2040.3910000000001</c:v>
                </c:pt>
                <c:pt idx="18312">
                  <c:v>2042.1869999999999</c:v>
                </c:pt>
                <c:pt idx="18313">
                  <c:v>2040.3910000000001</c:v>
                </c:pt>
                <c:pt idx="18314">
                  <c:v>2040.547</c:v>
                </c:pt>
                <c:pt idx="18315">
                  <c:v>2040.547</c:v>
                </c:pt>
                <c:pt idx="18316">
                  <c:v>2038.75</c:v>
                </c:pt>
                <c:pt idx="18317">
                  <c:v>2041.797</c:v>
                </c:pt>
                <c:pt idx="18318">
                  <c:v>2038.9839999999999</c:v>
                </c:pt>
                <c:pt idx="18319">
                  <c:v>2041.797</c:v>
                </c:pt>
                <c:pt idx="18320">
                  <c:v>2037.3440000000001</c:v>
                </c:pt>
                <c:pt idx="18321">
                  <c:v>2039.5309999999999</c:v>
                </c:pt>
                <c:pt idx="18322">
                  <c:v>2040.547</c:v>
                </c:pt>
                <c:pt idx="18323">
                  <c:v>2039.1410000000001</c:v>
                </c:pt>
                <c:pt idx="18324">
                  <c:v>2038.9839999999999</c:v>
                </c:pt>
                <c:pt idx="18325">
                  <c:v>2038.9839999999999</c:v>
                </c:pt>
                <c:pt idx="18326">
                  <c:v>2039.375</c:v>
                </c:pt>
                <c:pt idx="18327">
                  <c:v>2040.3910000000001</c:v>
                </c:pt>
                <c:pt idx="18328">
                  <c:v>2039.7660000000001</c:v>
                </c:pt>
                <c:pt idx="18329">
                  <c:v>2040.1559999999999</c:v>
                </c:pt>
                <c:pt idx="18330">
                  <c:v>2038.5940000000001</c:v>
                </c:pt>
                <c:pt idx="18331">
                  <c:v>2039.7660000000001</c:v>
                </c:pt>
                <c:pt idx="18332">
                  <c:v>2040.9369999999999</c:v>
                </c:pt>
                <c:pt idx="18333">
                  <c:v>2041.5619999999999</c:v>
                </c:pt>
                <c:pt idx="18334">
                  <c:v>2038.3589999999999</c:v>
                </c:pt>
                <c:pt idx="18335">
                  <c:v>2040.7809999999999</c:v>
                </c:pt>
                <c:pt idx="18336">
                  <c:v>2040</c:v>
                </c:pt>
                <c:pt idx="18337">
                  <c:v>2039.7660000000001</c:v>
                </c:pt>
                <c:pt idx="18338">
                  <c:v>2040.3910000000001</c:v>
                </c:pt>
                <c:pt idx="18339">
                  <c:v>2041.4059999999999</c:v>
                </c:pt>
                <c:pt idx="18340">
                  <c:v>2040.3910000000001</c:v>
                </c:pt>
                <c:pt idx="18341">
                  <c:v>2039.1410000000001</c:v>
                </c:pt>
                <c:pt idx="18342">
                  <c:v>2040</c:v>
                </c:pt>
                <c:pt idx="18343">
                  <c:v>2039.1410000000001</c:v>
                </c:pt>
                <c:pt idx="18344">
                  <c:v>2039.1410000000001</c:v>
                </c:pt>
                <c:pt idx="18345">
                  <c:v>2039.5309999999999</c:v>
                </c:pt>
                <c:pt idx="18346">
                  <c:v>2037.9690000000001</c:v>
                </c:pt>
                <c:pt idx="18347">
                  <c:v>2038.9839999999999</c:v>
                </c:pt>
                <c:pt idx="18348">
                  <c:v>2040</c:v>
                </c:pt>
                <c:pt idx="18349">
                  <c:v>2037.9690000000001</c:v>
                </c:pt>
                <c:pt idx="18350">
                  <c:v>2040.3910000000001</c:v>
                </c:pt>
                <c:pt idx="18351">
                  <c:v>2037.578</c:v>
                </c:pt>
                <c:pt idx="18352">
                  <c:v>2038.9839999999999</c:v>
                </c:pt>
                <c:pt idx="18353">
                  <c:v>2040</c:v>
                </c:pt>
                <c:pt idx="18354">
                  <c:v>2039.1410000000001</c:v>
                </c:pt>
                <c:pt idx="18355">
                  <c:v>2039.1410000000001</c:v>
                </c:pt>
                <c:pt idx="18356">
                  <c:v>2040.9369999999999</c:v>
                </c:pt>
                <c:pt idx="18357">
                  <c:v>2038.203</c:v>
                </c:pt>
                <c:pt idx="18358">
                  <c:v>2037.9690000000001</c:v>
                </c:pt>
                <c:pt idx="18359">
                  <c:v>2039.7660000000001</c:v>
                </c:pt>
                <c:pt idx="18360">
                  <c:v>2039.1410000000001</c:v>
                </c:pt>
                <c:pt idx="18361">
                  <c:v>2038.203</c:v>
                </c:pt>
                <c:pt idx="18362">
                  <c:v>2040.3910000000001</c:v>
                </c:pt>
                <c:pt idx="18363">
                  <c:v>2040</c:v>
                </c:pt>
                <c:pt idx="18364">
                  <c:v>2040.7809999999999</c:v>
                </c:pt>
                <c:pt idx="18365">
                  <c:v>2038.5940000000001</c:v>
                </c:pt>
                <c:pt idx="18366">
                  <c:v>2036.5619999999999</c:v>
                </c:pt>
                <c:pt idx="18367">
                  <c:v>2037.9690000000001</c:v>
                </c:pt>
                <c:pt idx="18368">
                  <c:v>2036.172</c:v>
                </c:pt>
                <c:pt idx="18369">
                  <c:v>2036.797</c:v>
                </c:pt>
                <c:pt idx="18370">
                  <c:v>2037.9690000000001</c:v>
                </c:pt>
                <c:pt idx="18371">
                  <c:v>2038.5940000000001</c:v>
                </c:pt>
                <c:pt idx="18372">
                  <c:v>2036.5619999999999</c:v>
                </c:pt>
                <c:pt idx="18373">
                  <c:v>2037.9690000000001</c:v>
                </c:pt>
                <c:pt idx="18374">
                  <c:v>2040.7809999999999</c:v>
                </c:pt>
                <c:pt idx="18375">
                  <c:v>2040.547</c:v>
                </c:pt>
                <c:pt idx="18376">
                  <c:v>2036.797</c:v>
                </c:pt>
                <c:pt idx="18377">
                  <c:v>2036.797</c:v>
                </c:pt>
                <c:pt idx="18378">
                  <c:v>2038.9839999999999</c:v>
                </c:pt>
                <c:pt idx="18379">
                  <c:v>2041.172</c:v>
                </c:pt>
                <c:pt idx="18380">
                  <c:v>2037.1869999999999</c:v>
                </c:pt>
                <c:pt idx="18381">
                  <c:v>2038.3589999999999</c:v>
                </c:pt>
                <c:pt idx="18382">
                  <c:v>2037.3440000000001</c:v>
                </c:pt>
                <c:pt idx="18383">
                  <c:v>2038.9839999999999</c:v>
                </c:pt>
                <c:pt idx="18384">
                  <c:v>2036.797</c:v>
                </c:pt>
                <c:pt idx="18385">
                  <c:v>2039.5309999999999</c:v>
                </c:pt>
                <c:pt idx="18386">
                  <c:v>2038.3589999999999</c:v>
                </c:pt>
                <c:pt idx="18387">
                  <c:v>2037.9690000000001</c:v>
                </c:pt>
                <c:pt idx="18388">
                  <c:v>2035.547</c:v>
                </c:pt>
                <c:pt idx="18389">
                  <c:v>2037.7339999999999</c:v>
                </c:pt>
                <c:pt idx="18390">
                  <c:v>2036.953</c:v>
                </c:pt>
                <c:pt idx="18391">
                  <c:v>2039.375</c:v>
                </c:pt>
                <c:pt idx="18392">
                  <c:v>2035.7809999999999</c:v>
                </c:pt>
                <c:pt idx="18393">
                  <c:v>2040</c:v>
                </c:pt>
                <c:pt idx="18394">
                  <c:v>2039.5309999999999</c:v>
                </c:pt>
                <c:pt idx="18395">
                  <c:v>2038.75</c:v>
                </c:pt>
                <c:pt idx="18396">
                  <c:v>2038.75</c:v>
                </c:pt>
                <c:pt idx="18397">
                  <c:v>2037.7339999999999</c:v>
                </c:pt>
                <c:pt idx="18398">
                  <c:v>2036.5619999999999</c:v>
                </c:pt>
                <c:pt idx="18399">
                  <c:v>2037.3440000000001</c:v>
                </c:pt>
                <c:pt idx="18400">
                  <c:v>2036.953</c:v>
                </c:pt>
                <c:pt idx="18401">
                  <c:v>2037.9690000000001</c:v>
                </c:pt>
                <c:pt idx="18402">
                  <c:v>2038.3589999999999</c:v>
                </c:pt>
                <c:pt idx="18403">
                  <c:v>2036.172</c:v>
                </c:pt>
                <c:pt idx="18404">
                  <c:v>2039.375</c:v>
                </c:pt>
                <c:pt idx="18405">
                  <c:v>2037.578</c:v>
                </c:pt>
                <c:pt idx="18406">
                  <c:v>2036.953</c:v>
                </c:pt>
                <c:pt idx="18407">
                  <c:v>2035.3910000000001</c:v>
                </c:pt>
                <c:pt idx="18408">
                  <c:v>2037.3440000000001</c:v>
                </c:pt>
                <c:pt idx="18409">
                  <c:v>2036.5619999999999</c:v>
                </c:pt>
                <c:pt idx="18410">
                  <c:v>2035.547</c:v>
                </c:pt>
                <c:pt idx="18411">
                  <c:v>2036.953</c:v>
                </c:pt>
                <c:pt idx="18412">
                  <c:v>2037.3440000000001</c:v>
                </c:pt>
                <c:pt idx="18413">
                  <c:v>2038.75</c:v>
                </c:pt>
                <c:pt idx="18414">
                  <c:v>2038.9839999999999</c:v>
                </c:pt>
                <c:pt idx="18415">
                  <c:v>2037.1869999999999</c:v>
                </c:pt>
                <c:pt idx="18416">
                  <c:v>2038.203</c:v>
                </c:pt>
                <c:pt idx="18417">
                  <c:v>2037.1869999999999</c:v>
                </c:pt>
                <c:pt idx="18418">
                  <c:v>2036.797</c:v>
                </c:pt>
                <c:pt idx="18419">
                  <c:v>2037.7339999999999</c:v>
                </c:pt>
                <c:pt idx="18420">
                  <c:v>2037.578</c:v>
                </c:pt>
                <c:pt idx="18421">
                  <c:v>2037.1869999999999</c:v>
                </c:pt>
                <c:pt idx="18422">
                  <c:v>2036.953</c:v>
                </c:pt>
                <c:pt idx="18423">
                  <c:v>2039.375</c:v>
                </c:pt>
                <c:pt idx="18424">
                  <c:v>2035.547</c:v>
                </c:pt>
                <c:pt idx="18425">
                  <c:v>2036.4059999999999</c:v>
                </c:pt>
                <c:pt idx="18426">
                  <c:v>2034.7660000000001</c:v>
                </c:pt>
                <c:pt idx="18427">
                  <c:v>2037.578</c:v>
                </c:pt>
                <c:pt idx="18428">
                  <c:v>2036.953</c:v>
                </c:pt>
                <c:pt idx="18429">
                  <c:v>2035.1559999999999</c:v>
                </c:pt>
                <c:pt idx="18430">
                  <c:v>2037.7339999999999</c:v>
                </c:pt>
                <c:pt idx="18431">
                  <c:v>2034.5309999999999</c:v>
                </c:pt>
                <c:pt idx="18432">
                  <c:v>2036.5619999999999</c:v>
                </c:pt>
                <c:pt idx="18433">
                  <c:v>2037.1869999999999</c:v>
                </c:pt>
                <c:pt idx="18434">
                  <c:v>2036.797</c:v>
                </c:pt>
                <c:pt idx="18435">
                  <c:v>2036.5619999999999</c:v>
                </c:pt>
                <c:pt idx="18436">
                  <c:v>2036.172</c:v>
                </c:pt>
                <c:pt idx="18437">
                  <c:v>2035.9369999999999</c:v>
                </c:pt>
                <c:pt idx="18438">
                  <c:v>2036.953</c:v>
                </c:pt>
                <c:pt idx="18439">
                  <c:v>2035</c:v>
                </c:pt>
                <c:pt idx="18440">
                  <c:v>2036.953</c:v>
                </c:pt>
                <c:pt idx="18441">
                  <c:v>2036.5619999999999</c:v>
                </c:pt>
                <c:pt idx="18442">
                  <c:v>2034.7660000000001</c:v>
                </c:pt>
                <c:pt idx="18443">
                  <c:v>2035</c:v>
                </c:pt>
                <c:pt idx="18444">
                  <c:v>2035.547</c:v>
                </c:pt>
                <c:pt idx="18445">
                  <c:v>2037.3440000000001</c:v>
                </c:pt>
                <c:pt idx="18446">
                  <c:v>2035.7809999999999</c:v>
                </c:pt>
                <c:pt idx="18447">
                  <c:v>2036.5619999999999</c:v>
                </c:pt>
                <c:pt idx="18448">
                  <c:v>2033.5940000000001</c:v>
                </c:pt>
                <c:pt idx="18449">
                  <c:v>2038.75</c:v>
                </c:pt>
                <c:pt idx="18450">
                  <c:v>2037.3440000000001</c:v>
                </c:pt>
                <c:pt idx="18451">
                  <c:v>2035.547</c:v>
                </c:pt>
                <c:pt idx="18452">
                  <c:v>2035.547</c:v>
                </c:pt>
                <c:pt idx="18453">
                  <c:v>2034.7660000000001</c:v>
                </c:pt>
                <c:pt idx="18454">
                  <c:v>2035.1559999999999</c:v>
                </c:pt>
                <c:pt idx="18455">
                  <c:v>2034.7660000000001</c:v>
                </c:pt>
                <c:pt idx="18456">
                  <c:v>2035.1559999999999</c:v>
                </c:pt>
                <c:pt idx="18457">
                  <c:v>2036.953</c:v>
                </c:pt>
                <c:pt idx="18458">
                  <c:v>2035.1559999999999</c:v>
                </c:pt>
                <c:pt idx="18459">
                  <c:v>2037.7339999999999</c:v>
                </c:pt>
                <c:pt idx="18460">
                  <c:v>2037.3440000000001</c:v>
                </c:pt>
                <c:pt idx="18461">
                  <c:v>2036.4059999999999</c:v>
                </c:pt>
                <c:pt idx="18462">
                  <c:v>2034.1410000000001</c:v>
                </c:pt>
                <c:pt idx="18463">
                  <c:v>2036.5619999999999</c:v>
                </c:pt>
                <c:pt idx="18464">
                  <c:v>2039.1410000000001</c:v>
                </c:pt>
                <c:pt idx="18465">
                  <c:v>2035.3910000000001</c:v>
                </c:pt>
                <c:pt idx="18466">
                  <c:v>2034.375</c:v>
                </c:pt>
                <c:pt idx="18467">
                  <c:v>2035.7809999999999</c:v>
                </c:pt>
                <c:pt idx="18468">
                  <c:v>2036.172</c:v>
                </c:pt>
                <c:pt idx="18469">
                  <c:v>2036.5619999999999</c:v>
                </c:pt>
                <c:pt idx="18470">
                  <c:v>2035.9369999999999</c:v>
                </c:pt>
                <c:pt idx="18471">
                  <c:v>2033.5940000000001</c:v>
                </c:pt>
                <c:pt idx="18472">
                  <c:v>2035.3910000000001</c:v>
                </c:pt>
                <c:pt idx="18473">
                  <c:v>2035</c:v>
                </c:pt>
                <c:pt idx="18474">
                  <c:v>2035.547</c:v>
                </c:pt>
                <c:pt idx="18475">
                  <c:v>2033.3589999999999</c:v>
                </c:pt>
                <c:pt idx="18476">
                  <c:v>2035.1559999999999</c:v>
                </c:pt>
                <c:pt idx="18477">
                  <c:v>2035.547</c:v>
                </c:pt>
                <c:pt idx="18478">
                  <c:v>2036.4059999999999</c:v>
                </c:pt>
                <c:pt idx="18479">
                  <c:v>2035.7809999999999</c:v>
                </c:pt>
                <c:pt idx="18480">
                  <c:v>2033.3589999999999</c:v>
                </c:pt>
                <c:pt idx="18481">
                  <c:v>2036.172</c:v>
                </c:pt>
                <c:pt idx="18482">
                  <c:v>2036.953</c:v>
                </c:pt>
                <c:pt idx="18483">
                  <c:v>2036.172</c:v>
                </c:pt>
                <c:pt idx="18484">
                  <c:v>2037.1869999999999</c:v>
                </c:pt>
                <c:pt idx="18485">
                  <c:v>2036.172</c:v>
                </c:pt>
                <c:pt idx="18486">
                  <c:v>2036.797</c:v>
                </c:pt>
                <c:pt idx="18487">
                  <c:v>2035.547</c:v>
                </c:pt>
                <c:pt idx="18488">
                  <c:v>2035.1559999999999</c:v>
                </c:pt>
                <c:pt idx="18489">
                  <c:v>2032.7339999999999</c:v>
                </c:pt>
                <c:pt idx="18490">
                  <c:v>2036.172</c:v>
                </c:pt>
                <c:pt idx="18491">
                  <c:v>2037.3440000000001</c:v>
                </c:pt>
                <c:pt idx="18492">
                  <c:v>2035.9369999999999</c:v>
                </c:pt>
                <c:pt idx="18493">
                  <c:v>2033.9839999999999</c:v>
                </c:pt>
                <c:pt idx="18494">
                  <c:v>2034.7660000000001</c:v>
                </c:pt>
                <c:pt idx="18495">
                  <c:v>2036.4059999999999</c:v>
                </c:pt>
                <c:pt idx="18496">
                  <c:v>2036.5619999999999</c:v>
                </c:pt>
                <c:pt idx="18497">
                  <c:v>2038.203</c:v>
                </c:pt>
                <c:pt idx="18498">
                  <c:v>2034.1410000000001</c:v>
                </c:pt>
                <c:pt idx="18499">
                  <c:v>2036.4059999999999</c:v>
                </c:pt>
                <c:pt idx="18500">
                  <c:v>2036.172</c:v>
                </c:pt>
                <c:pt idx="18501">
                  <c:v>2035.1559999999999</c:v>
                </c:pt>
                <c:pt idx="18502">
                  <c:v>2033.75</c:v>
                </c:pt>
                <c:pt idx="18503">
                  <c:v>2033.5940000000001</c:v>
                </c:pt>
                <c:pt idx="18504">
                  <c:v>2035.3910000000001</c:v>
                </c:pt>
                <c:pt idx="18505">
                  <c:v>2036.797</c:v>
                </c:pt>
                <c:pt idx="18506">
                  <c:v>2035.7809999999999</c:v>
                </c:pt>
                <c:pt idx="18507">
                  <c:v>2033.9839999999999</c:v>
                </c:pt>
                <c:pt idx="18508">
                  <c:v>2034.1410000000001</c:v>
                </c:pt>
                <c:pt idx="18509">
                  <c:v>2035.9369999999999</c:v>
                </c:pt>
                <c:pt idx="18510">
                  <c:v>2036.172</c:v>
                </c:pt>
                <c:pt idx="18511">
                  <c:v>2036.4059999999999</c:v>
                </c:pt>
                <c:pt idx="18512">
                  <c:v>2034.1410000000001</c:v>
                </c:pt>
                <c:pt idx="18513">
                  <c:v>2038.203</c:v>
                </c:pt>
                <c:pt idx="18514">
                  <c:v>2036.797</c:v>
                </c:pt>
                <c:pt idx="18515">
                  <c:v>2035.7809999999999</c:v>
                </c:pt>
                <c:pt idx="18516">
                  <c:v>2035.547</c:v>
                </c:pt>
                <c:pt idx="18517">
                  <c:v>2033.3589999999999</c:v>
                </c:pt>
                <c:pt idx="18518">
                  <c:v>2035.9369999999999</c:v>
                </c:pt>
                <c:pt idx="18519">
                  <c:v>2035</c:v>
                </c:pt>
                <c:pt idx="18520">
                  <c:v>2036.4059999999999</c:v>
                </c:pt>
                <c:pt idx="18521">
                  <c:v>2037.578</c:v>
                </c:pt>
                <c:pt idx="18522">
                  <c:v>2034.7660000000001</c:v>
                </c:pt>
                <c:pt idx="18523">
                  <c:v>2034.7660000000001</c:v>
                </c:pt>
                <c:pt idx="18524">
                  <c:v>2034.1410000000001</c:v>
                </c:pt>
                <c:pt idx="18525">
                  <c:v>2034.1410000000001</c:v>
                </c:pt>
                <c:pt idx="18526">
                  <c:v>2035.1559999999999</c:v>
                </c:pt>
                <c:pt idx="18527">
                  <c:v>2034.375</c:v>
                </c:pt>
                <c:pt idx="18528">
                  <c:v>2036.953</c:v>
                </c:pt>
                <c:pt idx="18529">
                  <c:v>2036.4059999999999</c:v>
                </c:pt>
                <c:pt idx="18530">
                  <c:v>2036.172</c:v>
                </c:pt>
                <c:pt idx="18531">
                  <c:v>2032.9690000000001</c:v>
                </c:pt>
                <c:pt idx="18532">
                  <c:v>2035.547</c:v>
                </c:pt>
                <c:pt idx="18533">
                  <c:v>2036.172</c:v>
                </c:pt>
                <c:pt idx="18534">
                  <c:v>2035</c:v>
                </c:pt>
                <c:pt idx="18535">
                  <c:v>2036.4059999999999</c:v>
                </c:pt>
                <c:pt idx="18536">
                  <c:v>2035.9369999999999</c:v>
                </c:pt>
                <c:pt idx="18537">
                  <c:v>2035.547</c:v>
                </c:pt>
                <c:pt idx="18538">
                  <c:v>2035</c:v>
                </c:pt>
                <c:pt idx="18539">
                  <c:v>2033.5940000000001</c:v>
                </c:pt>
                <c:pt idx="18540">
                  <c:v>2036.172</c:v>
                </c:pt>
                <c:pt idx="18541">
                  <c:v>2037.3440000000001</c:v>
                </c:pt>
                <c:pt idx="18542">
                  <c:v>2035.3910000000001</c:v>
                </c:pt>
                <c:pt idx="18543">
                  <c:v>2033.75</c:v>
                </c:pt>
                <c:pt idx="18544">
                  <c:v>2035</c:v>
                </c:pt>
                <c:pt idx="18545">
                  <c:v>2034.5309999999999</c:v>
                </c:pt>
                <c:pt idx="18546">
                  <c:v>2034.375</c:v>
                </c:pt>
                <c:pt idx="18547">
                  <c:v>2034.5309999999999</c:v>
                </c:pt>
                <c:pt idx="18548">
                  <c:v>2036.4059999999999</c:v>
                </c:pt>
                <c:pt idx="18549">
                  <c:v>2035.1559999999999</c:v>
                </c:pt>
                <c:pt idx="18550">
                  <c:v>2035</c:v>
                </c:pt>
                <c:pt idx="18551">
                  <c:v>2033.5940000000001</c:v>
                </c:pt>
                <c:pt idx="18552">
                  <c:v>2033.75</c:v>
                </c:pt>
                <c:pt idx="18553">
                  <c:v>2032.7339999999999</c:v>
                </c:pt>
                <c:pt idx="18554">
                  <c:v>2036.4059999999999</c:v>
                </c:pt>
                <c:pt idx="18555">
                  <c:v>2035.3910000000001</c:v>
                </c:pt>
                <c:pt idx="18556">
                  <c:v>2034.375</c:v>
                </c:pt>
                <c:pt idx="18557">
                  <c:v>2035.547</c:v>
                </c:pt>
                <c:pt idx="18558">
                  <c:v>2035</c:v>
                </c:pt>
                <c:pt idx="18559">
                  <c:v>2032.3440000000001</c:v>
                </c:pt>
                <c:pt idx="18560">
                  <c:v>2035.547</c:v>
                </c:pt>
                <c:pt idx="18561">
                  <c:v>2036.172</c:v>
                </c:pt>
                <c:pt idx="18562">
                  <c:v>2035.1559999999999</c:v>
                </c:pt>
                <c:pt idx="18563">
                  <c:v>2036.4059999999999</c:v>
                </c:pt>
                <c:pt idx="18564">
                  <c:v>2033.5940000000001</c:v>
                </c:pt>
                <c:pt idx="18565">
                  <c:v>2033.75</c:v>
                </c:pt>
                <c:pt idx="18566">
                  <c:v>2035.1559999999999</c:v>
                </c:pt>
                <c:pt idx="18567">
                  <c:v>2035</c:v>
                </c:pt>
                <c:pt idx="18568">
                  <c:v>2034.5309999999999</c:v>
                </c:pt>
                <c:pt idx="18569">
                  <c:v>2037.1869999999999</c:v>
                </c:pt>
                <c:pt idx="18570">
                  <c:v>2033.75</c:v>
                </c:pt>
                <c:pt idx="18571">
                  <c:v>2035.1559999999999</c:v>
                </c:pt>
                <c:pt idx="18572">
                  <c:v>2034.7660000000001</c:v>
                </c:pt>
                <c:pt idx="18573">
                  <c:v>2033.5940000000001</c:v>
                </c:pt>
                <c:pt idx="18574">
                  <c:v>2036.172</c:v>
                </c:pt>
                <c:pt idx="18575">
                  <c:v>2034.375</c:v>
                </c:pt>
                <c:pt idx="18576">
                  <c:v>2033.9839999999999</c:v>
                </c:pt>
                <c:pt idx="18577">
                  <c:v>2035.7809999999999</c:v>
                </c:pt>
                <c:pt idx="18578">
                  <c:v>2033.203</c:v>
                </c:pt>
                <c:pt idx="18579">
                  <c:v>2034.7660000000001</c:v>
                </c:pt>
                <c:pt idx="18580">
                  <c:v>2034.1410000000001</c:v>
                </c:pt>
                <c:pt idx="18581">
                  <c:v>2035.9369999999999</c:v>
                </c:pt>
                <c:pt idx="18582">
                  <c:v>2037.3440000000001</c:v>
                </c:pt>
                <c:pt idx="18583">
                  <c:v>2034.375</c:v>
                </c:pt>
                <c:pt idx="18584">
                  <c:v>2034.1410000000001</c:v>
                </c:pt>
                <c:pt idx="18585">
                  <c:v>2032.578</c:v>
                </c:pt>
                <c:pt idx="18586">
                  <c:v>2036.4059999999999</c:v>
                </c:pt>
                <c:pt idx="18587">
                  <c:v>2035.547</c:v>
                </c:pt>
                <c:pt idx="18588">
                  <c:v>2034.375</c:v>
                </c:pt>
                <c:pt idx="18589">
                  <c:v>2036.5619999999999</c:v>
                </c:pt>
                <c:pt idx="18590">
                  <c:v>2033.5940000000001</c:v>
                </c:pt>
                <c:pt idx="18591">
                  <c:v>2035</c:v>
                </c:pt>
                <c:pt idx="18592">
                  <c:v>2036.172</c:v>
                </c:pt>
                <c:pt idx="18593">
                  <c:v>2036.172</c:v>
                </c:pt>
                <c:pt idx="18594">
                  <c:v>2035.1559999999999</c:v>
                </c:pt>
                <c:pt idx="18595">
                  <c:v>2037.578</c:v>
                </c:pt>
                <c:pt idx="18596">
                  <c:v>2035.7809999999999</c:v>
                </c:pt>
                <c:pt idx="18597">
                  <c:v>2034.5309999999999</c:v>
                </c:pt>
                <c:pt idx="18598">
                  <c:v>2035.547</c:v>
                </c:pt>
                <c:pt idx="18599">
                  <c:v>2036.172</c:v>
                </c:pt>
                <c:pt idx="18600">
                  <c:v>2036.5619999999999</c:v>
                </c:pt>
                <c:pt idx="18601">
                  <c:v>2036.797</c:v>
                </c:pt>
                <c:pt idx="18602">
                  <c:v>2036.797</c:v>
                </c:pt>
                <c:pt idx="18603">
                  <c:v>2035.1559999999999</c:v>
                </c:pt>
                <c:pt idx="18604">
                  <c:v>2033.9839999999999</c:v>
                </c:pt>
                <c:pt idx="18605">
                  <c:v>2036.953</c:v>
                </c:pt>
                <c:pt idx="18606">
                  <c:v>2033.9839999999999</c:v>
                </c:pt>
                <c:pt idx="18607">
                  <c:v>2033.75</c:v>
                </c:pt>
                <c:pt idx="18608">
                  <c:v>2033.9839999999999</c:v>
                </c:pt>
                <c:pt idx="18609">
                  <c:v>2033.5940000000001</c:v>
                </c:pt>
                <c:pt idx="18610">
                  <c:v>2037.1869999999999</c:v>
                </c:pt>
                <c:pt idx="18611">
                  <c:v>2035.3910000000001</c:v>
                </c:pt>
                <c:pt idx="18612">
                  <c:v>2034.375</c:v>
                </c:pt>
                <c:pt idx="18613">
                  <c:v>2033.3589999999999</c:v>
                </c:pt>
                <c:pt idx="18614">
                  <c:v>2035.1559999999999</c:v>
                </c:pt>
                <c:pt idx="18615">
                  <c:v>2035.547</c:v>
                </c:pt>
                <c:pt idx="18616">
                  <c:v>2034.1410000000001</c:v>
                </c:pt>
                <c:pt idx="18617">
                  <c:v>2035</c:v>
                </c:pt>
                <c:pt idx="18618">
                  <c:v>2034.7660000000001</c:v>
                </c:pt>
                <c:pt idx="18619">
                  <c:v>2034.375</c:v>
                </c:pt>
                <c:pt idx="18620">
                  <c:v>2033.9839999999999</c:v>
                </c:pt>
                <c:pt idx="18621">
                  <c:v>2036.4059999999999</c:v>
                </c:pt>
                <c:pt idx="18622">
                  <c:v>2035.3910000000001</c:v>
                </c:pt>
                <c:pt idx="18623">
                  <c:v>2033.9839999999999</c:v>
                </c:pt>
                <c:pt idx="18624">
                  <c:v>2034.5309999999999</c:v>
                </c:pt>
                <c:pt idx="18625">
                  <c:v>2035.547</c:v>
                </c:pt>
                <c:pt idx="18626">
                  <c:v>2034.1410000000001</c:v>
                </c:pt>
                <c:pt idx="18627">
                  <c:v>2033.5940000000001</c:v>
                </c:pt>
                <c:pt idx="18628">
                  <c:v>2036.5619999999999</c:v>
                </c:pt>
                <c:pt idx="18629">
                  <c:v>2035.9369999999999</c:v>
                </c:pt>
                <c:pt idx="18630">
                  <c:v>2032.7339999999999</c:v>
                </c:pt>
                <c:pt idx="18631">
                  <c:v>2035.3910000000001</c:v>
                </c:pt>
                <c:pt idx="18632">
                  <c:v>2033.75</c:v>
                </c:pt>
                <c:pt idx="18633">
                  <c:v>2037.1869999999999</c:v>
                </c:pt>
                <c:pt idx="18634">
                  <c:v>2035.1559999999999</c:v>
                </c:pt>
                <c:pt idx="18635">
                  <c:v>2036.4059999999999</c:v>
                </c:pt>
                <c:pt idx="18636">
                  <c:v>2032.1869999999999</c:v>
                </c:pt>
                <c:pt idx="18637">
                  <c:v>2035</c:v>
                </c:pt>
                <c:pt idx="18638">
                  <c:v>2035.1559999999999</c:v>
                </c:pt>
                <c:pt idx="18639">
                  <c:v>2034.5309999999999</c:v>
                </c:pt>
                <c:pt idx="18640">
                  <c:v>2035.547</c:v>
                </c:pt>
                <c:pt idx="18641">
                  <c:v>2034.5309999999999</c:v>
                </c:pt>
                <c:pt idx="18642">
                  <c:v>2034.7660000000001</c:v>
                </c:pt>
                <c:pt idx="18643">
                  <c:v>2032.578</c:v>
                </c:pt>
                <c:pt idx="18644">
                  <c:v>2036.953</c:v>
                </c:pt>
                <c:pt idx="18645">
                  <c:v>2034.375</c:v>
                </c:pt>
                <c:pt idx="18646">
                  <c:v>2036.4059999999999</c:v>
                </c:pt>
                <c:pt idx="18647">
                  <c:v>2033.9839999999999</c:v>
                </c:pt>
                <c:pt idx="18648">
                  <c:v>2035.3910000000001</c:v>
                </c:pt>
                <c:pt idx="18649">
                  <c:v>2036.172</c:v>
                </c:pt>
                <c:pt idx="18650">
                  <c:v>2034.375</c:v>
                </c:pt>
                <c:pt idx="18651">
                  <c:v>2032.1869999999999</c:v>
                </c:pt>
                <c:pt idx="18652">
                  <c:v>2032.1869999999999</c:v>
                </c:pt>
                <c:pt idx="18653">
                  <c:v>2032.1869999999999</c:v>
                </c:pt>
                <c:pt idx="18654">
                  <c:v>2032.9690000000001</c:v>
                </c:pt>
                <c:pt idx="18655">
                  <c:v>2034.5309999999999</c:v>
                </c:pt>
                <c:pt idx="18656">
                  <c:v>2032.7339999999999</c:v>
                </c:pt>
                <c:pt idx="18657">
                  <c:v>2032.7339999999999</c:v>
                </c:pt>
                <c:pt idx="18658">
                  <c:v>2031.5619999999999</c:v>
                </c:pt>
                <c:pt idx="18659">
                  <c:v>2035</c:v>
                </c:pt>
                <c:pt idx="18660">
                  <c:v>2032.7339999999999</c:v>
                </c:pt>
                <c:pt idx="18661">
                  <c:v>2032.9690000000001</c:v>
                </c:pt>
                <c:pt idx="18662">
                  <c:v>2034.7660000000001</c:v>
                </c:pt>
                <c:pt idx="18663">
                  <c:v>2033.9839999999999</c:v>
                </c:pt>
                <c:pt idx="18664">
                  <c:v>2034.1410000000001</c:v>
                </c:pt>
                <c:pt idx="18665">
                  <c:v>2031.953</c:v>
                </c:pt>
                <c:pt idx="18666">
                  <c:v>2031.172</c:v>
                </c:pt>
                <c:pt idx="18667">
                  <c:v>2032.9690000000001</c:v>
                </c:pt>
                <c:pt idx="18668">
                  <c:v>2032.7339999999999</c:v>
                </c:pt>
                <c:pt idx="18669">
                  <c:v>2031.797</c:v>
                </c:pt>
                <c:pt idx="18670">
                  <c:v>2032.578</c:v>
                </c:pt>
                <c:pt idx="18671">
                  <c:v>2032.9690000000001</c:v>
                </c:pt>
                <c:pt idx="18672">
                  <c:v>2031.5619999999999</c:v>
                </c:pt>
                <c:pt idx="18673">
                  <c:v>2032.9690000000001</c:v>
                </c:pt>
                <c:pt idx="18674">
                  <c:v>2032.3440000000001</c:v>
                </c:pt>
                <c:pt idx="18675">
                  <c:v>2033.5940000000001</c:v>
                </c:pt>
                <c:pt idx="18676">
                  <c:v>2035</c:v>
                </c:pt>
                <c:pt idx="18677">
                  <c:v>2031.5619999999999</c:v>
                </c:pt>
                <c:pt idx="18678">
                  <c:v>2032.7339999999999</c:v>
                </c:pt>
                <c:pt idx="18679">
                  <c:v>2032.1869999999999</c:v>
                </c:pt>
                <c:pt idx="18680">
                  <c:v>2033.3589999999999</c:v>
                </c:pt>
                <c:pt idx="18681">
                  <c:v>2034.5309999999999</c:v>
                </c:pt>
                <c:pt idx="18682">
                  <c:v>2033.3589999999999</c:v>
                </c:pt>
                <c:pt idx="18683">
                  <c:v>2031.172</c:v>
                </c:pt>
                <c:pt idx="18684">
                  <c:v>2032.3440000000001</c:v>
                </c:pt>
                <c:pt idx="18685">
                  <c:v>2031.953</c:v>
                </c:pt>
                <c:pt idx="18686">
                  <c:v>2032.3440000000001</c:v>
                </c:pt>
                <c:pt idx="18687">
                  <c:v>2034.5309999999999</c:v>
                </c:pt>
                <c:pt idx="18688">
                  <c:v>2035.3910000000001</c:v>
                </c:pt>
                <c:pt idx="18689">
                  <c:v>2032.9690000000001</c:v>
                </c:pt>
                <c:pt idx="18690">
                  <c:v>2033.3589999999999</c:v>
                </c:pt>
                <c:pt idx="18691">
                  <c:v>2032.1869999999999</c:v>
                </c:pt>
                <c:pt idx="18692">
                  <c:v>2032.578</c:v>
                </c:pt>
                <c:pt idx="18693">
                  <c:v>2032.9690000000001</c:v>
                </c:pt>
                <c:pt idx="18694">
                  <c:v>2031.797</c:v>
                </c:pt>
                <c:pt idx="18695">
                  <c:v>2032.9690000000001</c:v>
                </c:pt>
                <c:pt idx="18696">
                  <c:v>2033.5940000000001</c:v>
                </c:pt>
                <c:pt idx="18697">
                  <c:v>2032.578</c:v>
                </c:pt>
                <c:pt idx="18698">
                  <c:v>2032.578</c:v>
                </c:pt>
                <c:pt idx="18699">
                  <c:v>2031.5619999999999</c:v>
                </c:pt>
                <c:pt idx="18700">
                  <c:v>2032.7339999999999</c:v>
                </c:pt>
                <c:pt idx="18701">
                  <c:v>2031.5619999999999</c:v>
                </c:pt>
                <c:pt idx="18702">
                  <c:v>2033.9839999999999</c:v>
                </c:pt>
                <c:pt idx="18703">
                  <c:v>2032.3440000000001</c:v>
                </c:pt>
                <c:pt idx="18704">
                  <c:v>2033.203</c:v>
                </c:pt>
                <c:pt idx="18705">
                  <c:v>2031.797</c:v>
                </c:pt>
                <c:pt idx="18706">
                  <c:v>2030.7809999999999</c:v>
                </c:pt>
                <c:pt idx="18707">
                  <c:v>2032.578</c:v>
                </c:pt>
                <c:pt idx="18708">
                  <c:v>2033.3589999999999</c:v>
                </c:pt>
                <c:pt idx="18709">
                  <c:v>2032.578</c:v>
                </c:pt>
                <c:pt idx="18710">
                  <c:v>2031.172</c:v>
                </c:pt>
                <c:pt idx="18711">
                  <c:v>2031.5619999999999</c:v>
                </c:pt>
                <c:pt idx="18712">
                  <c:v>2031.953</c:v>
                </c:pt>
                <c:pt idx="18713">
                  <c:v>2031.953</c:v>
                </c:pt>
                <c:pt idx="18714">
                  <c:v>2033.203</c:v>
                </c:pt>
                <c:pt idx="18715">
                  <c:v>2032.3440000000001</c:v>
                </c:pt>
                <c:pt idx="18716">
                  <c:v>2032.7339999999999</c:v>
                </c:pt>
                <c:pt idx="18717">
                  <c:v>2032.7339999999999</c:v>
                </c:pt>
                <c:pt idx="18718">
                  <c:v>2033.75</c:v>
                </c:pt>
                <c:pt idx="18719">
                  <c:v>2031.797</c:v>
                </c:pt>
                <c:pt idx="18720">
                  <c:v>2030.9369999999999</c:v>
                </c:pt>
                <c:pt idx="18721">
                  <c:v>2035.1559999999999</c:v>
                </c:pt>
                <c:pt idx="18722">
                  <c:v>2030.3910000000001</c:v>
                </c:pt>
                <c:pt idx="18723">
                  <c:v>2032.3440000000001</c:v>
                </c:pt>
                <c:pt idx="18724">
                  <c:v>2033.3589999999999</c:v>
                </c:pt>
                <c:pt idx="18725">
                  <c:v>2031.953</c:v>
                </c:pt>
                <c:pt idx="18726">
                  <c:v>2033.5940000000001</c:v>
                </c:pt>
                <c:pt idx="18727">
                  <c:v>2031.797</c:v>
                </c:pt>
                <c:pt idx="18728">
                  <c:v>2033.203</c:v>
                </c:pt>
                <c:pt idx="18729">
                  <c:v>2032.1869999999999</c:v>
                </c:pt>
                <c:pt idx="18730">
                  <c:v>2034.5309999999999</c:v>
                </c:pt>
                <c:pt idx="18731">
                  <c:v>2032.7339999999999</c:v>
                </c:pt>
                <c:pt idx="18732">
                  <c:v>2035.3910000000001</c:v>
                </c:pt>
                <c:pt idx="18733">
                  <c:v>2032.3440000000001</c:v>
                </c:pt>
                <c:pt idx="18734">
                  <c:v>2030.1559999999999</c:v>
                </c:pt>
                <c:pt idx="18735">
                  <c:v>2032.578</c:v>
                </c:pt>
                <c:pt idx="18736">
                  <c:v>2033.203</c:v>
                </c:pt>
                <c:pt idx="18737">
                  <c:v>2031.4059999999999</c:v>
                </c:pt>
                <c:pt idx="18738">
                  <c:v>2032.3440000000001</c:v>
                </c:pt>
                <c:pt idx="18739">
                  <c:v>2031.5619999999999</c:v>
                </c:pt>
                <c:pt idx="18740">
                  <c:v>2034.1410000000001</c:v>
                </c:pt>
                <c:pt idx="18741">
                  <c:v>2033.5940000000001</c:v>
                </c:pt>
                <c:pt idx="18742">
                  <c:v>2033.9839999999999</c:v>
                </c:pt>
                <c:pt idx="18743">
                  <c:v>2032.9690000000001</c:v>
                </c:pt>
                <c:pt idx="18744">
                  <c:v>2032.1869999999999</c:v>
                </c:pt>
                <c:pt idx="18745">
                  <c:v>2033.9839999999999</c:v>
                </c:pt>
                <c:pt idx="18746">
                  <c:v>2032.1869999999999</c:v>
                </c:pt>
                <c:pt idx="18747">
                  <c:v>2034.1410000000001</c:v>
                </c:pt>
                <c:pt idx="18748">
                  <c:v>2032.1869999999999</c:v>
                </c:pt>
                <c:pt idx="18749">
                  <c:v>2031.953</c:v>
                </c:pt>
                <c:pt idx="18750">
                  <c:v>2031.172</c:v>
                </c:pt>
                <c:pt idx="18751">
                  <c:v>2032.578</c:v>
                </c:pt>
                <c:pt idx="18752">
                  <c:v>2032.9690000000001</c:v>
                </c:pt>
                <c:pt idx="18753">
                  <c:v>2033.203</c:v>
                </c:pt>
                <c:pt idx="18754">
                  <c:v>2031.5619999999999</c:v>
                </c:pt>
                <c:pt idx="18755">
                  <c:v>2031.172</c:v>
                </c:pt>
                <c:pt idx="18756">
                  <c:v>2033.5940000000001</c:v>
                </c:pt>
                <c:pt idx="18757">
                  <c:v>2030.9369999999999</c:v>
                </c:pt>
                <c:pt idx="18758">
                  <c:v>2031.797</c:v>
                </c:pt>
                <c:pt idx="18759">
                  <c:v>2031.5619999999999</c:v>
                </c:pt>
                <c:pt idx="18760">
                  <c:v>2030.547</c:v>
                </c:pt>
                <c:pt idx="18761">
                  <c:v>2030.9369999999999</c:v>
                </c:pt>
                <c:pt idx="18762">
                  <c:v>2030.9369999999999</c:v>
                </c:pt>
                <c:pt idx="18763">
                  <c:v>2030</c:v>
                </c:pt>
                <c:pt idx="18764">
                  <c:v>2033.3589999999999</c:v>
                </c:pt>
                <c:pt idx="18765">
                  <c:v>2032.9690000000001</c:v>
                </c:pt>
                <c:pt idx="18766">
                  <c:v>2033.5940000000001</c:v>
                </c:pt>
                <c:pt idx="18767">
                  <c:v>2033.5940000000001</c:v>
                </c:pt>
                <c:pt idx="18768">
                  <c:v>2031.5619999999999</c:v>
                </c:pt>
                <c:pt idx="18769">
                  <c:v>2031.797</c:v>
                </c:pt>
                <c:pt idx="18770">
                  <c:v>2032.1869999999999</c:v>
                </c:pt>
                <c:pt idx="18771">
                  <c:v>2031.172</c:v>
                </c:pt>
                <c:pt idx="18772">
                  <c:v>2031.953</c:v>
                </c:pt>
                <c:pt idx="18773">
                  <c:v>2031.797</c:v>
                </c:pt>
                <c:pt idx="18774">
                  <c:v>2032.7339999999999</c:v>
                </c:pt>
                <c:pt idx="18775">
                  <c:v>2033.5940000000001</c:v>
                </c:pt>
                <c:pt idx="18776">
                  <c:v>2032.9690000000001</c:v>
                </c:pt>
                <c:pt idx="18777">
                  <c:v>2032.7339999999999</c:v>
                </c:pt>
                <c:pt idx="18778">
                  <c:v>2031.5619999999999</c:v>
                </c:pt>
                <c:pt idx="18779">
                  <c:v>2030.9369999999999</c:v>
                </c:pt>
                <c:pt idx="18780">
                  <c:v>2032.1869999999999</c:v>
                </c:pt>
                <c:pt idx="18781">
                  <c:v>2033.9839999999999</c:v>
                </c:pt>
                <c:pt idx="18782">
                  <c:v>2032.3440000000001</c:v>
                </c:pt>
                <c:pt idx="18783">
                  <c:v>2031.172</c:v>
                </c:pt>
                <c:pt idx="18784">
                  <c:v>2033.5940000000001</c:v>
                </c:pt>
                <c:pt idx="18785">
                  <c:v>2032.3440000000001</c:v>
                </c:pt>
                <c:pt idx="18786">
                  <c:v>2032.7339999999999</c:v>
                </c:pt>
                <c:pt idx="18787">
                  <c:v>2031.5619999999999</c:v>
                </c:pt>
                <c:pt idx="18788">
                  <c:v>2031.4059999999999</c:v>
                </c:pt>
                <c:pt idx="18789">
                  <c:v>2031.4059999999999</c:v>
                </c:pt>
                <c:pt idx="18790">
                  <c:v>2033.5940000000001</c:v>
                </c:pt>
                <c:pt idx="18791">
                  <c:v>2031.172</c:v>
                </c:pt>
                <c:pt idx="18792">
                  <c:v>2030.9369999999999</c:v>
                </c:pt>
                <c:pt idx="18793">
                  <c:v>2033.203</c:v>
                </c:pt>
                <c:pt idx="18794">
                  <c:v>2032.9690000000001</c:v>
                </c:pt>
                <c:pt idx="18795">
                  <c:v>2032.1869999999999</c:v>
                </c:pt>
                <c:pt idx="18796">
                  <c:v>2030.3910000000001</c:v>
                </c:pt>
                <c:pt idx="18797">
                  <c:v>2029.7660000000001</c:v>
                </c:pt>
                <c:pt idx="18798">
                  <c:v>2033.203</c:v>
                </c:pt>
                <c:pt idx="18799">
                  <c:v>2032.7339999999999</c:v>
                </c:pt>
                <c:pt idx="18800">
                  <c:v>2030.3910000000001</c:v>
                </c:pt>
                <c:pt idx="18801">
                  <c:v>2033.75</c:v>
                </c:pt>
                <c:pt idx="18802">
                  <c:v>2032.3440000000001</c:v>
                </c:pt>
                <c:pt idx="18803">
                  <c:v>2031.5619999999999</c:v>
                </c:pt>
                <c:pt idx="18804">
                  <c:v>2032.7339999999999</c:v>
                </c:pt>
                <c:pt idx="18805">
                  <c:v>2031.5619999999999</c:v>
                </c:pt>
                <c:pt idx="18806">
                  <c:v>2033.3589999999999</c:v>
                </c:pt>
                <c:pt idx="18807">
                  <c:v>2032.578</c:v>
                </c:pt>
                <c:pt idx="18808">
                  <c:v>2031.172</c:v>
                </c:pt>
                <c:pt idx="18809">
                  <c:v>2032.9690000000001</c:v>
                </c:pt>
                <c:pt idx="18810">
                  <c:v>2033.75</c:v>
                </c:pt>
                <c:pt idx="18811">
                  <c:v>2032.578</c:v>
                </c:pt>
                <c:pt idx="18812">
                  <c:v>2032.3440000000001</c:v>
                </c:pt>
                <c:pt idx="18813">
                  <c:v>2032.7339999999999</c:v>
                </c:pt>
                <c:pt idx="18814">
                  <c:v>2030.7809999999999</c:v>
                </c:pt>
                <c:pt idx="18815">
                  <c:v>2030.9369999999999</c:v>
                </c:pt>
                <c:pt idx="18816">
                  <c:v>2035</c:v>
                </c:pt>
                <c:pt idx="18817">
                  <c:v>2032.578</c:v>
                </c:pt>
                <c:pt idx="18818">
                  <c:v>2031.797</c:v>
                </c:pt>
                <c:pt idx="18819">
                  <c:v>2030.9369999999999</c:v>
                </c:pt>
                <c:pt idx="18820">
                  <c:v>2034.375</c:v>
                </c:pt>
                <c:pt idx="18821">
                  <c:v>2031.797</c:v>
                </c:pt>
                <c:pt idx="18822">
                  <c:v>2032.1869999999999</c:v>
                </c:pt>
                <c:pt idx="18823">
                  <c:v>2032.1869999999999</c:v>
                </c:pt>
                <c:pt idx="18824">
                  <c:v>2032.9690000000001</c:v>
                </c:pt>
                <c:pt idx="18825">
                  <c:v>2034.1410000000001</c:v>
                </c:pt>
                <c:pt idx="18826">
                  <c:v>2032.578</c:v>
                </c:pt>
                <c:pt idx="18827">
                  <c:v>2031.797</c:v>
                </c:pt>
                <c:pt idx="18828">
                  <c:v>2032.578</c:v>
                </c:pt>
                <c:pt idx="18829">
                  <c:v>2032.1869999999999</c:v>
                </c:pt>
                <c:pt idx="18830">
                  <c:v>2032.1869999999999</c:v>
                </c:pt>
                <c:pt idx="18831">
                  <c:v>2032.578</c:v>
                </c:pt>
                <c:pt idx="18832">
                  <c:v>2030.9369999999999</c:v>
                </c:pt>
                <c:pt idx="18833">
                  <c:v>2032.3440000000001</c:v>
                </c:pt>
                <c:pt idx="18834">
                  <c:v>2031.172</c:v>
                </c:pt>
                <c:pt idx="18835">
                  <c:v>2032.9690000000001</c:v>
                </c:pt>
                <c:pt idx="18836">
                  <c:v>2029.375</c:v>
                </c:pt>
                <c:pt idx="18837">
                  <c:v>2032.9690000000001</c:v>
                </c:pt>
                <c:pt idx="18838">
                  <c:v>2033.5940000000001</c:v>
                </c:pt>
                <c:pt idx="18839">
                  <c:v>2032.578</c:v>
                </c:pt>
                <c:pt idx="18840">
                  <c:v>2031.5619999999999</c:v>
                </c:pt>
                <c:pt idx="18841">
                  <c:v>2031.797</c:v>
                </c:pt>
                <c:pt idx="18842">
                  <c:v>2032.9690000000001</c:v>
                </c:pt>
                <c:pt idx="18843">
                  <c:v>2031.953</c:v>
                </c:pt>
                <c:pt idx="18844">
                  <c:v>2031.4059999999999</c:v>
                </c:pt>
                <c:pt idx="18845">
                  <c:v>2031.172</c:v>
                </c:pt>
                <c:pt idx="18846">
                  <c:v>2029.375</c:v>
                </c:pt>
                <c:pt idx="18847">
                  <c:v>2030.7809999999999</c:v>
                </c:pt>
                <c:pt idx="18848">
                  <c:v>2033.203</c:v>
                </c:pt>
                <c:pt idx="18849">
                  <c:v>2032.7339999999999</c:v>
                </c:pt>
                <c:pt idx="18850">
                  <c:v>2029.1410000000001</c:v>
                </c:pt>
                <c:pt idx="18851">
                  <c:v>2030.3910000000001</c:v>
                </c:pt>
                <c:pt idx="18852">
                  <c:v>2031.5619999999999</c:v>
                </c:pt>
                <c:pt idx="18853">
                  <c:v>2032.1869999999999</c:v>
                </c:pt>
                <c:pt idx="18854">
                  <c:v>2030.7809999999999</c:v>
                </c:pt>
                <c:pt idx="18855">
                  <c:v>2033.203</c:v>
                </c:pt>
                <c:pt idx="18856">
                  <c:v>2032.3440000000001</c:v>
                </c:pt>
                <c:pt idx="18857">
                  <c:v>2033.3589999999999</c:v>
                </c:pt>
                <c:pt idx="18858">
                  <c:v>2030.7809999999999</c:v>
                </c:pt>
                <c:pt idx="18859">
                  <c:v>2032.1869999999999</c:v>
                </c:pt>
                <c:pt idx="18860">
                  <c:v>2032.3440000000001</c:v>
                </c:pt>
                <c:pt idx="18861">
                  <c:v>2034.1410000000001</c:v>
                </c:pt>
                <c:pt idx="18862">
                  <c:v>2031.172</c:v>
                </c:pt>
                <c:pt idx="18863">
                  <c:v>2031.172</c:v>
                </c:pt>
                <c:pt idx="18864">
                  <c:v>2032.7339999999999</c:v>
                </c:pt>
                <c:pt idx="18865">
                  <c:v>2033.5940000000001</c:v>
                </c:pt>
                <c:pt idx="18866">
                  <c:v>2033.75</c:v>
                </c:pt>
                <c:pt idx="18867">
                  <c:v>2032.7339999999999</c:v>
                </c:pt>
                <c:pt idx="18868">
                  <c:v>2029.375</c:v>
                </c:pt>
                <c:pt idx="18869">
                  <c:v>2032.578</c:v>
                </c:pt>
                <c:pt idx="18870">
                  <c:v>2032.7339999999999</c:v>
                </c:pt>
                <c:pt idx="18871">
                  <c:v>2029.7660000000001</c:v>
                </c:pt>
                <c:pt idx="18872">
                  <c:v>2031.953</c:v>
                </c:pt>
                <c:pt idx="18873">
                  <c:v>2030</c:v>
                </c:pt>
                <c:pt idx="18874">
                  <c:v>2031.953</c:v>
                </c:pt>
                <c:pt idx="18875">
                  <c:v>2031.797</c:v>
                </c:pt>
                <c:pt idx="18876">
                  <c:v>2029.7660000000001</c:v>
                </c:pt>
                <c:pt idx="18877">
                  <c:v>2030.3910000000001</c:v>
                </c:pt>
                <c:pt idx="18878">
                  <c:v>2031.953</c:v>
                </c:pt>
                <c:pt idx="18879">
                  <c:v>2032.7339999999999</c:v>
                </c:pt>
                <c:pt idx="18880">
                  <c:v>2033.5940000000001</c:v>
                </c:pt>
                <c:pt idx="18881">
                  <c:v>2031.797</c:v>
                </c:pt>
                <c:pt idx="18882">
                  <c:v>2030.1559999999999</c:v>
                </c:pt>
                <c:pt idx="18883">
                  <c:v>2031.5619999999999</c:v>
                </c:pt>
                <c:pt idx="18884">
                  <c:v>2030</c:v>
                </c:pt>
                <c:pt idx="18885">
                  <c:v>2030.547</c:v>
                </c:pt>
                <c:pt idx="18886">
                  <c:v>2031.953</c:v>
                </c:pt>
                <c:pt idx="18887">
                  <c:v>2031.797</c:v>
                </c:pt>
                <c:pt idx="18888">
                  <c:v>2032.7339999999999</c:v>
                </c:pt>
                <c:pt idx="18889">
                  <c:v>2030</c:v>
                </c:pt>
                <c:pt idx="18890">
                  <c:v>2032.3440000000001</c:v>
                </c:pt>
                <c:pt idx="18891">
                  <c:v>2030.9369999999999</c:v>
                </c:pt>
                <c:pt idx="18892">
                  <c:v>2031.953</c:v>
                </c:pt>
                <c:pt idx="18893">
                  <c:v>2031.4059999999999</c:v>
                </c:pt>
                <c:pt idx="18894">
                  <c:v>2033.5940000000001</c:v>
                </c:pt>
                <c:pt idx="18895">
                  <c:v>2031.797</c:v>
                </c:pt>
                <c:pt idx="18896">
                  <c:v>2027.9690000000001</c:v>
                </c:pt>
                <c:pt idx="18897">
                  <c:v>2030.9369999999999</c:v>
                </c:pt>
                <c:pt idx="18898">
                  <c:v>2031.797</c:v>
                </c:pt>
                <c:pt idx="18899">
                  <c:v>2030.9369999999999</c:v>
                </c:pt>
                <c:pt idx="18900">
                  <c:v>2031.5619999999999</c:v>
                </c:pt>
                <c:pt idx="18901">
                  <c:v>2031.953</c:v>
                </c:pt>
                <c:pt idx="18902">
                  <c:v>2031.4059999999999</c:v>
                </c:pt>
                <c:pt idx="18903">
                  <c:v>2031.4059999999999</c:v>
                </c:pt>
                <c:pt idx="18904">
                  <c:v>2030.7809999999999</c:v>
                </c:pt>
                <c:pt idx="18905">
                  <c:v>2031.953</c:v>
                </c:pt>
                <c:pt idx="18906">
                  <c:v>2032.1869999999999</c:v>
                </c:pt>
                <c:pt idx="18907">
                  <c:v>2031.797</c:v>
                </c:pt>
                <c:pt idx="18908">
                  <c:v>2031.953</c:v>
                </c:pt>
                <c:pt idx="18909">
                  <c:v>2029.1410000000001</c:v>
                </c:pt>
                <c:pt idx="18910">
                  <c:v>2030</c:v>
                </c:pt>
                <c:pt idx="18911">
                  <c:v>2031.5619999999999</c:v>
                </c:pt>
                <c:pt idx="18912">
                  <c:v>2032.578</c:v>
                </c:pt>
                <c:pt idx="18913">
                  <c:v>2029.375</c:v>
                </c:pt>
                <c:pt idx="18914">
                  <c:v>2029.375</c:v>
                </c:pt>
                <c:pt idx="18915">
                  <c:v>2029.7660000000001</c:v>
                </c:pt>
                <c:pt idx="18916">
                  <c:v>2028.3589999999999</c:v>
                </c:pt>
                <c:pt idx="18917">
                  <c:v>2031.172</c:v>
                </c:pt>
                <c:pt idx="18918">
                  <c:v>2030.547</c:v>
                </c:pt>
                <c:pt idx="18919">
                  <c:v>2030.1559999999999</c:v>
                </c:pt>
                <c:pt idx="18920">
                  <c:v>2032.3440000000001</c:v>
                </c:pt>
                <c:pt idx="18921">
                  <c:v>2029.1410000000001</c:v>
                </c:pt>
                <c:pt idx="18922">
                  <c:v>2030.1559999999999</c:v>
                </c:pt>
                <c:pt idx="18923">
                  <c:v>2033.5940000000001</c:v>
                </c:pt>
                <c:pt idx="18924">
                  <c:v>2031.4059999999999</c:v>
                </c:pt>
                <c:pt idx="18925">
                  <c:v>2030.547</c:v>
                </c:pt>
                <c:pt idx="18926">
                  <c:v>2030.9369999999999</c:v>
                </c:pt>
                <c:pt idx="18927">
                  <c:v>2031.797</c:v>
                </c:pt>
                <c:pt idx="18928">
                  <c:v>2030.547</c:v>
                </c:pt>
                <c:pt idx="18929">
                  <c:v>2031.172</c:v>
                </c:pt>
                <c:pt idx="18930">
                  <c:v>2030.9369999999999</c:v>
                </c:pt>
                <c:pt idx="18931">
                  <c:v>2029.7660000000001</c:v>
                </c:pt>
                <c:pt idx="18932">
                  <c:v>2033.203</c:v>
                </c:pt>
                <c:pt idx="18933">
                  <c:v>2030.3910000000001</c:v>
                </c:pt>
                <c:pt idx="18934">
                  <c:v>2030.9369999999999</c:v>
                </c:pt>
                <c:pt idx="18935">
                  <c:v>2030.9369999999999</c:v>
                </c:pt>
                <c:pt idx="18936">
                  <c:v>2028.5940000000001</c:v>
                </c:pt>
                <c:pt idx="18937">
                  <c:v>2032.7339999999999</c:v>
                </c:pt>
                <c:pt idx="18938">
                  <c:v>2030.547</c:v>
                </c:pt>
                <c:pt idx="18939">
                  <c:v>2031.797</c:v>
                </c:pt>
                <c:pt idx="18940">
                  <c:v>2029.7660000000001</c:v>
                </c:pt>
                <c:pt idx="18941">
                  <c:v>2031.5619999999999</c:v>
                </c:pt>
                <c:pt idx="18942">
                  <c:v>2029.7660000000001</c:v>
                </c:pt>
                <c:pt idx="18943">
                  <c:v>2031.797</c:v>
                </c:pt>
                <c:pt idx="18944">
                  <c:v>2031.172</c:v>
                </c:pt>
                <c:pt idx="18945">
                  <c:v>2032.1869999999999</c:v>
                </c:pt>
                <c:pt idx="18946">
                  <c:v>2030.547</c:v>
                </c:pt>
                <c:pt idx="18947">
                  <c:v>2030</c:v>
                </c:pt>
                <c:pt idx="18948">
                  <c:v>2030</c:v>
                </c:pt>
                <c:pt idx="18949">
                  <c:v>2030.3910000000001</c:v>
                </c:pt>
                <c:pt idx="18950">
                  <c:v>2030</c:v>
                </c:pt>
                <c:pt idx="18951">
                  <c:v>2030.547</c:v>
                </c:pt>
                <c:pt idx="18952">
                  <c:v>2031.953</c:v>
                </c:pt>
                <c:pt idx="18953">
                  <c:v>2030.1559999999999</c:v>
                </c:pt>
                <c:pt idx="18954">
                  <c:v>2028.5940000000001</c:v>
                </c:pt>
                <c:pt idx="18955">
                  <c:v>2031.797</c:v>
                </c:pt>
                <c:pt idx="18956">
                  <c:v>2029.375</c:v>
                </c:pt>
                <c:pt idx="18957">
                  <c:v>2031.4059999999999</c:v>
                </c:pt>
                <c:pt idx="18958">
                  <c:v>2030.3910000000001</c:v>
                </c:pt>
                <c:pt idx="18959">
                  <c:v>2029.7660000000001</c:v>
                </c:pt>
                <c:pt idx="18960">
                  <c:v>2031.4059999999999</c:v>
                </c:pt>
                <c:pt idx="18961">
                  <c:v>2028.9839999999999</c:v>
                </c:pt>
                <c:pt idx="18962">
                  <c:v>2028.203</c:v>
                </c:pt>
                <c:pt idx="18963">
                  <c:v>2030.1559999999999</c:v>
                </c:pt>
                <c:pt idx="18964">
                  <c:v>2030.547</c:v>
                </c:pt>
                <c:pt idx="18965">
                  <c:v>2029.1410000000001</c:v>
                </c:pt>
                <c:pt idx="18966">
                  <c:v>2028.9839999999999</c:v>
                </c:pt>
                <c:pt idx="18967">
                  <c:v>2030.7809999999999</c:v>
                </c:pt>
                <c:pt idx="18968">
                  <c:v>2031.172</c:v>
                </c:pt>
                <c:pt idx="18969">
                  <c:v>2030.3910000000001</c:v>
                </c:pt>
                <c:pt idx="18970">
                  <c:v>2032.3440000000001</c:v>
                </c:pt>
                <c:pt idx="18971">
                  <c:v>2029.5309999999999</c:v>
                </c:pt>
                <c:pt idx="18972">
                  <c:v>2029.5309999999999</c:v>
                </c:pt>
                <c:pt idx="18973">
                  <c:v>2026.797</c:v>
                </c:pt>
                <c:pt idx="18974">
                  <c:v>2028.203</c:v>
                </c:pt>
                <c:pt idx="18975">
                  <c:v>2031.953</c:v>
                </c:pt>
                <c:pt idx="18976">
                  <c:v>2030.7809999999999</c:v>
                </c:pt>
                <c:pt idx="18977">
                  <c:v>2028.5940000000001</c:v>
                </c:pt>
                <c:pt idx="18978">
                  <c:v>2031.172</c:v>
                </c:pt>
                <c:pt idx="18979">
                  <c:v>2030.547</c:v>
                </c:pt>
                <c:pt idx="18980">
                  <c:v>2029.7660000000001</c:v>
                </c:pt>
                <c:pt idx="18981">
                  <c:v>2028.75</c:v>
                </c:pt>
                <c:pt idx="18982">
                  <c:v>2031.953</c:v>
                </c:pt>
                <c:pt idx="18983">
                  <c:v>2031.172</c:v>
                </c:pt>
                <c:pt idx="18984">
                  <c:v>2030.9369999999999</c:v>
                </c:pt>
                <c:pt idx="18985">
                  <c:v>2028.75</c:v>
                </c:pt>
                <c:pt idx="18986">
                  <c:v>2030.3910000000001</c:v>
                </c:pt>
                <c:pt idx="18987">
                  <c:v>2028.203</c:v>
                </c:pt>
                <c:pt idx="18988">
                  <c:v>2030.9369999999999</c:v>
                </c:pt>
                <c:pt idx="18989">
                  <c:v>2030</c:v>
                </c:pt>
                <c:pt idx="18990">
                  <c:v>2030.547</c:v>
                </c:pt>
                <c:pt idx="18991">
                  <c:v>2028.203</c:v>
                </c:pt>
                <c:pt idx="18992">
                  <c:v>2030.547</c:v>
                </c:pt>
                <c:pt idx="18993">
                  <c:v>2030</c:v>
                </c:pt>
                <c:pt idx="18994">
                  <c:v>2029.1410000000001</c:v>
                </c:pt>
                <c:pt idx="18995">
                  <c:v>2029.7660000000001</c:v>
                </c:pt>
                <c:pt idx="18996">
                  <c:v>2029.375</c:v>
                </c:pt>
                <c:pt idx="18997">
                  <c:v>2030.547</c:v>
                </c:pt>
                <c:pt idx="18998">
                  <c:v>2030.7809999999999</c:v>
                </c:pt>
                <c:pt idx="18999">
                  <c:v>2026.953</c:v>
                </c:pt>
                <c:pt idx="19000">
                  <c:v>2030</c:v>
                </c:pt>
                <c:pt idx="19001">
                  <c:v>2028.3589999999999</c:v>
                </c:pt>
                <c:pt idx="19002">
                  <c:v>2030.1559999999999</c:v>
                </c:pt>
                <c:pt idx="19003">
                  <c:v>2029.5309999999999</c:v>
                </c:pt>
                <c:pt idx="19004">
                  <c:v>2027.9690000000001</c:v>
                </c:pt>
                <c:pt idx="19005">
                  <c:v>2028.9839999999999</c:v>
                </c:pt>
                <c:pt idx="19006">
                  <c:v>2030.547</c:v>
                </c:pt>
                <c:pt idx="19007">
                  <c:v>2029.7660000000001</c:v>
                </c:pt>
                <c:pt idx="19008">
                  <c:v>2030.3910000000001</c:v>
                </c:pt>
                <c:pt idx="19009">
                  <c:v>2028.203</c:v>
                </c:pt>
                <c:pt idx="19010">
                  <c:v>2030.7809999999999</c:v>
                </c:pt>
                <c:pt idx="19011">
                  <c:v>2031.4059999999999</c:v>
                </c:pt>
                <c:pt idx="19012">
                  <c:v>2028.5940000000001</c:v>
                </c:pt>
                <c:pt idx="19013">
                  <c:v>2029.7660000000001</c:v>
                </c:pt>
                <c:pt idx="19014">
                  <c:v>2030</c:v>
                </c:pt>
                <c:pt idx="19015">
                  <c:v>2028.9839999999999</c:v>
                </c:pt>
                <c:pt idx="19016">
                  <c:v>2028.203</c:v>
                </c:pt>
                <c:pt idx="19017">
                  <c:v>2030.3910000000001</c:v>
                </c:pt>
                <c:pt idx="19018">
                  <c:v>2029.5309999999999</c:v>
                </c:pt>
                <c:pt idx="19019">
                  <c:v>2027.578</c:v>
                </c:pt>
                <c:pt idx="19020">
                  <c:v>2028.5940000000001</c:v>
                </c:pt>
                <c:pt idx="19021">
                  <c:v>2028.3589999999999</c:v>
                </c:pt>
                <c:pt idx="19022">
                  <c:v>2030</c:v>
                </c:pt>
                <c:pt idx="19023">
                  <c:v>2029.5309999999999</c:v>
                </c:pt>
                <c:pt idx="19024">
                  <c:v>2030.1559999999999</c:v>
                </c:pt>
                <c:pt idx="19025">
                  <c:v>2028.9839999999999</c:v>
                </c:pt>
                <c:pt idx="19026">
                  <c:v>2029.1410000000001</c:v>
                </c:pt>
                <c:pt idx="19027">
                  <c:v>2030.7809999999999</c:v>
                </c:pt>
                <c:pt idx="19028">
                  <c:v>2028.3589999999999</c:v>
                </c:pt>
                <c:pt idx="19029">
                  <c:v>2029.375</c:v>
                </c:pt>
                <c:pt idx="19030">
                  <c:v>2029.375</c:v>
                </c:pt>
                <c:pt idx="19031">
                  <c:v>2028.75</c:v>
                </c:pt>
                <c:pt idx="19032">
                  <c:v>2028.5940000000001</c:v>
                </c:pt>
                <c:pt idx="19033">
                  <c:v>2028.9839999999999</c:v>
                </c:pt>
                <c:pt idx="19034">
                  <c:v>2029.7660000000001</c:v>
                </c:pt>
                <c:pt idx="19035">
                  <c:v>2029.7660000000001</c:v>
                </c:pt>
                <c:pt idx="19036">
                  <c:v>2026.797</c:v>
                </c:pt>
                <c:pt idx="19037">
                  <c:v>2030.547</c:v>
                </c:pt>
                <c:pt idx="19038">
                  <c:v>2030.547</c:v>
                </c:pt>
                <c:pt idx="19039">
                  <c:v>2026.797</c:v>
                </c:pt>
                <c:pt idx="19040">
                  <c:v>2030.547</c:v>
                </c:pt>
                <c:pt idx="19041">
                  <c:v>2030.1559999999999</c:v>
                </c:pt>
                <c:pt idx="19042">
                  <c:v>2027.9690000000001</c:v>
                </c:pt>
                <c:pt idx="19043">
                  <c:v>2029.5309999999999</c:v>
                </c:pt>
                <c:pt idx="19044">
                  <c:v>2029.1410000000001</c:v>
                </c:pt>
                <c:pt idx="19045">
                  <c:v>2031.5619999999999</c:v>
                </c:pt>
                <c:pt idx="19046">
                  <c:v>2030.7809999999999</c:v>
                </c:pt>
                <c:pt idx="19047">
                  <c:v>2031.4059999999999</c:v>
                </c:pt>
                <c:pt idx="19048">
                  <c:v>2027.7339999999999</c:v>
                </c:pt>
                <c:pt idx="19049">
                  <c:v>2029.375</c:v>
                </c:pt>
                <c:pt idx="19050">
                  <c:v>2029.7660000000001</c:v>
                </c:pt>
                <c:pt idx="19051">
                  <c:v>2030.1559999999999</c:v>
                </c:pt>
                <c:pt idx="19052">
                  <c:v>2030.9369999999999</c:v>
                </c:pt>
                <c:pt idx="19053">
                  <c:v>2031.4059999999999</c:v>
                </c:pt>
                <c:pt idx="19054">
                  <c:v>2032.7339999999999</c:v>
                </c:pt>
                <c:pt idx="19055">
                  <c:v>2030.547</c:v>
                </c:pt>
                <c:pt idx="19056">
                  <c:v>2027.7339999999999</c:v>
                </c:pt>
                <c:pt idx="19057">
                  <c:v>2030.1559999999999</c:v>
                </c:pt>
                <c:pt idx="19058">
                  <c:v>2030.1559999999999</c:v>
                </c:pt>
                <c:pt idx="19059">
                  <c:v>2031.5619999999999</c:v>
                </c:pt>
                <c:pt idx="19060">
                  <c:v>2030.7809999999999</c:v>
                </c:pt>
                <c:pt idx="19061">
                  <c:v>2029.5309999999999</c:v>
                </c:pt>
                <c:pt idx="19062">
                  <c:v>2029.5309999999999</c:v>
                </c:pt>
                <c:pt idx="19063">
                  <c:v>2030.1559999999999</c:v>
                </c:pt>
                <c:pt idx="19064">
                  <c:v>2031.953</c:v>
                </c:pt>
                <c:pt idx="19065">
                  <c:v>2030.7809999999999</c:v>
                </c:pt>
                <c:pt idx="19066">
                  <c:v>2029.375</c:v>
                </c:pt>
                <c:pt idx="19067">
                  <c:v>2031.172</c:v>
                </c:pt>
                <c:pt idx="19068">
                  <c:v>2029.375</c:v>
                </c:pt>
                <c:pt idx="19069">
                  <c:v>2030.9369999999999</c:v>
                </c:pt>
                <c:pt idx="19070">
                  <c:v>2032.1869999999999</c:v>
                </c:pt>
                <c:pt idx="19071">
                  <c:v>2031.797</c:v>
                </c:pt>
                <c:pt idx="19072">
                  <c:v>2030.7809999999999</c:v>
                </c:pt>
                <c:pt idx="19073">
                  <c:v>2028.9839999999999</c:v>
                </c:pt>
                <c:pt idx="19074">
                  <c:v>2030.1559999999999</c:v>
                </c:pt>
                <c:pt idx="19075">
                  <c:v>2031.4059999999999</c:v>
                </c:pt>
                <c:pt idx="19076">
                  <c:v>2029.375</c:v>
                </c:pt>
                <c:pt idx="19077">
                  <c:v>2031.5619999999999</c:v>
                </c:pt>
                <c:pt idx="19078">
                  <c:v>2031.5619999999999</c:v>
                </c:pt>
                <c:pt idx="19079">
                  <c:v>2030.9369999999999</c:v>
                </c:pt>
                <c:pt idx="19080">
                  <c:v>2030</c:v>
                </c:pt>
                <c:pt idx="19081">
                  <c:v>2027.578</c:v>
                </c:pt>
                <c:pt idx="19082">
                  <c:v>2030.547</c:v>
                </c:pt>
                <c:pt idx="19083">
                  <c:v>2029.7660000000001</c:v>
                </c:pt>
                <c:pt idx="19084">
                  <c:v>2029.375</c:v>
                </c:pt>
                <c:pt idx="19085">
                  <c:v>2031.953</c:v>
                </c:pt>
                <c:pt idx="19086">
                  <c:v>2029.1410000000001</c:v>
                </c:pt>
                <c:pt idx="19087">
                  <c:v>2030.7809999999999</c:v>
                </c:pt>
                <c:pt idx="19088">
                  <c:v>2029.1410000000001</c:v>
                </c:pt>
                <c:pt idx="19089">
                  <c:v>2031.953</c:v>
                </c:pt>
                <c:pt idx="19090">
                  <c:v>2031.5619999999999</c:v>
                </c:pt>
                <c:pt idx="19091">
                  <c:v>2029.1410000000001</c:v>
                </c:pt>
                <c:pt idx="19092">
                  <c:v>2029.1410000000001</c:v>
                </c:pt>
                <c:pt idx="19093">
                  <c:v>2028.9839999999999</c:v>
                </c:pt>
                <c:pt idx="19094">
                  <c:v>2030.1559999999999</c:v>
                </c:pt>
                <c:pt idx="19095">
                  <c:v>2029.5309999999999</c:v>
                </c:pt>
                <c:pt idx="19096">
                  <c:v>2027.9690000000001</c:v>
                </c:pt>
                <c:pt idx="19097">
                  <c:v>2030.547</c:v>
                </c:pt>
                <c:pt idx="19098">
                  <c:v>2029.7660000000001</c:v>
                </c:pt>
                <c:pt idx="19099">
                  <c:v>2031.4059999999999</c:v>
                </c:pt>
                <c:pt idx="19100">
                  <c:v>2028.9839999999999</c:v>
                </c:pt>
                <c:pt idx="19101">
                  <c:v>2030.1559999999999</c:v>
                </c:pt>
                <c:pt idx="19102">
                  <c:v>2030.1559999999999</c:v>
                </c:pt>
                <c:pt idx="19103">
                  <c:v>2030.1559999999999</c:v>
                </c:pt>
                <c:pt idx="19104">
                  <c:v>2029.7660000000001</c:v>
                </c:pt>
                <c:pt idx="19105">
                  <c:v>2031.4059999999999</c:v>
                </c:pt>
                <c:pt idx="19106">
                  <c:v>2030.547</c:v>
                </c:pt>
                <c:pt idx="19107">
                  <c:v>2029.5309999999999</c:v>
                </c:pt>
                <c:pt idx="19108">
                  <c:v>2028.3589999999999</c:v>
                </c:pt>
                <c:pt idx="19109">
                  <c:v>2031.5619999999999</c:v>
                </c:pt>
                <c:pt idx="19110">
                  <c:v>2029.1410000000001</c:v>
                </c:pt>
                <c:pt idx="19111">
                  <c:v>2029.7660000000001</c:v>
                </c:pt>
                <c:pt idx="19112">
                  <c:v>2028.9839999999999</c:v>
                </c:pt>
                <c:pt idx="19113">
                  <c:v>2030.7809999999999</c:v>
                </c:pt>
                <c:pt idx="19114">
                  <c:v>2029.375</c:v>
                </c:pt>
                <c:pt idx="19115">
                  <c:v>2028.5940000000001</c:v>
                </c:pt>
                <c:pt idx="19116">
                  <c:v>2027.7339999999999</c:v>
                </c:pt>
                <c:pt idx="19117">
                  <c:v>2028.9839999999999</c:v>
                </c:pt>
                <c:pt idx="19118">
                  <c:v>2031.172</c:v>
                </c:pt>
                <c:pt idx="19119">
                  <c:v>2028.203</c:v>
                </c:pt>
                <c:pt idx="19120">
                  <c:v>2028.5940000000001</c:v>
                </c:pt>
                <c:pt idx="19121">
                  <c:v>2027.9690000000001</c:v>
                </c:pt>
                <c:pt idx="19122">
                  <c:v>2029.5309999999999</c:v>
                </c:pt>
                <c:pt idx="19123">
                  <c:v>2027.7339999999999</c:v>
                </c:pt>
                <c:pt idx="19124">
                  <c:v>2029.5309999999999</c:v>
                </c:pt>
                <c:pt idx="19125">
                  <c:v>2029.5309999999999</c:v>
                </c:pt>
                <c:pt idx="19126">
                  <c:v>2029.375</c:v>
                </c:pt>
                <c:pt idx="19127">
                  <c:v>2030.3910000000001</c:v>
                </c:pt>
                <c:pt idx="19128">
                  <c:v>2028.9839999999999</c:v>
                </c:pt>
                <c:pt idx="19129">
                  <c:v>2031.4059999999999</c:v>
                </c:pt>
                <c:pt idx="19130">
                  <c:v>2030.1559999999999</c:v>
                </c:pt>
                <c:pt idx="19131">
                  <c:v>2031.5619999999999</c:v>
                </c:pt>
                <c:pt idx="19132">
                  <c:v>2028.3589999999999</c:v>
                </c:pt>
                <c:pt idx="19133">
                  <c:v>2029.375</c:v>
                </c:pt>
                <c:pt idx="19134">
                  <c:v>2028.75</c:v>
                </c:pt>
                <c:pt idx="19135">
                  <c:v>2029.5309999999999</c:v>
                </c:pt>
                <c:pt idx="19136">
                  <c:v>2030.3910000000001</c:v>
                </c:pt>
                <c:pt idx="19137">
                  <c:v>2029.7660000000001</c:v>
                </c:pt>
                <c:pt idx="19138">
                  <c:v>2028.5940000000001</c:v>
                </c:pt>
                <c:pt idx="19139">
                  <c:v>2029.375</c:v>
                </c:pt>
                <c:pt idx="19140">
                  <c:v>2029.7660000000001</c:v>
                </c:pt>
                <c:pt idx="19141">
                  <c:v>2028.5940000000001</c:v>
                </c:pt>
                <c:pt idx="19142">
                  <c:v>2030</c:v>
                </c:pt>
                <c:pt idx="19143">
                  <c:v>2027.3440000000001</c:v>
                </c:pt>
                <c:pt idx="19144">
                  <c:v>2027.3440000000001</c:v>
                </c:pt>
                <c:pt idx="19145">
                  <c:v>2028.5940000000001</c:v>
                </c:pt>
                <c:pt idx="19146">
                  <c:v>2027.7339999999999</c:v>
                </c:pt>
                <c:pt idx="19147">
                  <c:v>2030.1559999999999</c:v>
                </c:pt>
                <c:pt idx="19148">
                  <c:v>2030</c:v>
                </c:pt>
                <c:pt idx="19149">
                  <c:v>2030.7809999999999</c:v>
                </c:pt>
                <c:pt idx="19150">
                  <c:v>2030.9369999999999</c:v>
                </c:pt>
                <c:pt idx="19151">
                  <c:v>2030.9369999999999</c:v>
                </c:pt>
                <c:pt idx="19152">
                  <c:v>2028.3589999999999</c:v>
                </c:pt>
                <c:pt idx="19153">
                  <c:v>2028.75</c:v>
                </c:pt>
                <c:pt idx="19154">
                  <c:v>2028.5940000000001</c:v>
                </c:pt>
                <c:pt idx="19155">
                  <c:v>2029.375</c:v>
                </c:pt>
                <c:pt idx="19156">
                  <c:v>2028.75</c:v>
                </c:pt>
                <c:pt idx="19157">
                  <c:v>2029.1410000000001</c:v>
                </c:pt>
                <c:pt idx="19158">
                  <c:v>2030.1559999999999</c:v>
                </c:pt>
                <c:pt idx="19159">
                  <c:v>2029.375</c:v>
                </c:pt>
                <c:pt idx="19160">
                  <c:v>2029.5309999999999</c:v>
                </c:pt>
                <c:pt idx="19161">
                  <c:v>2028.5940000000001</c:v>
                </c:pt>
                <c:pt idx="19162">
                  <c:v>2028.3589999999999</c:v>
                </c:pt>
                <c:pt idx="19163">
                  <c:v>2030.3910000000001</c:v>
                </c:pt>
                <c:pt idx="19164">
                  <c:v>2029.5309999999999</c:v>
                </c:pt>
                <c:pt idx="19165">
                  <c:v>2026.5619999999999</c:v>
                </c:pt>
                <c:pt idx="19166">
                  <c:v>2028.3589999999999</c:v>
                </c:pt>
                <c:pt idx="19167">
                  <c:v>2029.375</c:v>
                </c:pt>
                <c:pt idx="19168">
                  <c:v>2027.3440000000001</c:v>
                </c:pt>
                <c:pt idx="19169">
                  <c:v>2026.5619999999999</c:v>
                </c:pt>
                <c:pt idx="19170">
                  <c:v>2029.5309999999999</c:v>
                </c:pt>
                <c:pt idx="19171">
                  <c:v>2027.3440000000001</c:v>
                </c:pt>
                <c:pt idx="19172">
                  <c:v>2028.3589999999999</c:v>
                </c:pt>
                <c:pt idx="19173">
                  <c:v>2028.203</c:v>
                </c:pt>
                <c:pt idx="19174">
                  <c:v>2028.3589999999999</c:v>
                </c:pt>
                <c:pt idx="19175">
                  <c:v>2030.1559999999999</c:v>
                </c:pt>
                <c:pt idx="19176">
                  <c:v>2029.1410000000001</c:v>
                </c:pt>
                <c:pt idx="19177">
                  <c:v>2030</c:v>
                </c:pt>
                <c:pt idx="19178">
                  <c:v>2028.75</c:v>
                </c:pt>
                <c:pt idx="19179">
                  <c:v>2028.3589999999999</c:v>
                </c:pt>
                <c:pt idx="19180">
                  <c:v>2030.7809999999999</c:v>
                </c:pt>
                <c:pt idx="19181">
                  <c:v>2026.953</c:v>
                </c:pt>
                <c:pt idx="19182">
                  <c:v>2030.547</c:v>
                </c:pt>
                <c:pt idx="19183">
                  <c:v>2028.9839999999999</c:v>
                </c:pt>
                <c:pt idx="19184">
                  <c:v>2026.797</c:v>
                </c:pt>
                <c:pt idx="19185">
                  <c:v>2029.5309999999999</c:v>
                </c:pt>
                <c:pt idx="19186">
                  <c:v>2026.953</c:v>
                </c:pt>
                <c:pt idx="19187">
                  <c:v>2028.9839999999999</c:v>
                </c:pt>
                <c:pt idx="19188">
                  <c:v>2029.7660000000001</c:v>
                </c:pt>
                <c:pt idx="19189">
                  <c:v>2028.9839999999999</c:v>
                </c:pt>
                <c:pt idx="19190">
                  <c:v>2027.7339999999999</c:v>
                </c:pt>
                <c:pt idx="19191">
                  <c:v>2027.7339999999999</c:v>
                </c:pt>
                <c:pt idx="19192">
                  <c:v>2028.75</c:v>
                </c:pt>
                <c:pt idx="19193">
                  <c:v>2030.7809999999999</c:v>
                </c:pt>
                <c:pt idx="19194">
                  <c:v>2028.9839999999999</c:v>
                </c:pt>
                <c:pt idx="19195">
                  <c:v>2027.7339999999999</c:v>
                </c:pt>
                <c:pt idx="19196">
                  <c:v>2027.1869999999999</c:v>
                </c:pt>
                <c:pt idx="19197">
                  <c:v>2026.172</c:v>
                </c:pt>
                <c:pt idx="19198">
                  <c:v>2030</c:v>
                </c:pt>
                <c:pt idx="19199">
                  <c:v>2028.203</c:v>
                </c:pt>
                <c:pt idx="19200">
                  <c:v>2029.7660000000001</c:v>
                </c:pt>
                <c:pt idx="19201">
                  <c:v>2027.3440000000001</c:v>
                </c:pt>
                <c:pt idx="19202">
                  <c:v>2027.9690000000001</c:v>
                </c:pt>
                <c:pt idx="19203">
                  <c:v>2025.9369999999999</c:v>
                </c:pt>
                <c:pt idx="19204">
                  <c:v>2026.953</c:v>
                </c:pt>
                <c:pt idx="19205">
                  <c:v>2029.7660000000001</c:v>
                </c:pt>
                <c:pt idx="19206">
                  <c:v>2028.75</c:v>
                </c:pt>
                <c:pt idx="19207">
                  <c:v>2028.75</c:v>
                </c:pt>
                <c:pt idx="19208">
                  <c:v>2030.3910000000001</c:v>
                </c:pt>
                <c:pt idx="19209">
                  <c:v>2027.9690000000001</c:v>
                </c:pt>
                <c:pt idx="19210">
                  <c:v>2028.9839999999999</c:v>
                </c:pt>
                <c:pt idx="19211">
                  <c:v>2029.1410000000001</c:v>
                </c:pt>
                <c:pt idx="19212">
                  <c:v>2027.1869999999999</c:v>
                </c:pt>
                <c:pt idx="19213">
                  <c:v>2027.7339999999999</c:v>
                </c:pt>
                <c:pt idx="19214">
                  <c:v>2028.5940000000001</c:v>
                </c:pt>
                <c:pt idx="19215">
                  <c:v>2028.75</c:v>
                </c:pt>
                <c:pt idx="19216">
                  <c:v>2029.5309999999999</c:v>
                </c:pt>
                <c:pt idx="19217">
                  <c:v>2028.203</c:v>
                </c:pt>
                <c:pt idx="19218">
                  <c:v>2030</c:v>
                </c:pt>
                <c:pt idx="19219">
                  <c:v>2030.1559999999999</c:v>
                </c:pt>
                <c:pt idx="19220">
                  <c:v>2028.5940000000001</c:v>
                </c:pt>
                <c:pt idx="19221">
                  <c:v>2030.3910000000001</c:v>
                </c:pt>
                <c:pt idx="19222">
                  <c:v>2029.375</c:v>
                </c:pt>
                <c:pt idx="19223">
                  <c:v>2026.5619999999999</c:v>
                </c:pt>
                <c:pt idx="19224">
                  <c:v>2029.1410000000001</c:v>
                </c:pt>
                <c:pt idx="19225">
                  <c:v>2026.953</c:v>
                </c:pt>
                <c:pt idx="19226">
                  <c:v>2030.9369999999999</c:v>
                </c:pt>
                <c:pt idx="19227">
                  <c:v>2029.1410000000001</c:v>
                </c:pt>
                <c:pt idx="19228">
                  <c:v>2027.7339999999999</c:v>
                </c:pt>
                <c:pt idx="19229">
                  <c:v>2027.578</c:v>
                </c:pt>
                <c:pt idx="19230">
                  <c:v>2028.203</c:v>
                </c:pt>
                <c:pt idx="19231">
                  <c:v>2028.3589999999999</c:v>
                </c:pt>
                <c:pt idx="19232">
                  <c:v>2028.75</c:v>
                </c:pt>
                <c:pt idx="19233">
                  <c:v>2028.9839999999999</c:v>
                </c:pt>
                <c:pt idx="19234">
                  <c:v>2028.3589999999999</c:v>
                </c:pt>
                <c:pt idx="19235">
                  <c:v>2026.4059999999999</c:v>
                </c:pt>
                <c:pt idx="19236">
                  <c:v>2029.375</c:v>
                </c:pt>
                <c:pt idx="19237">
                  <c:v>2027.9690000000001</c:v>
                </c:pt>
                <c:pt idx="19238">
                  <c:v>2027.578</c:v>
                </c:pt>
                <c:pt idx="19239">
                  <c:v>2026.953</c:v>
                </c:pt>
                <c:pt idx="19240">
                  <c:v>2028.203</c:v>
                </c:pt>
                <c:pt idx="19241">
                  <c:v>2029.7660000000001</c:v>
                </c:pt>
                <c:pt idx="19242">
                  <c:v>2027.7339999999999</c:v>
                </c:pt>
                <c:pt idx="19243">
                  <c:v>2027.9690000000001</c:v>
                </c:pt>
                <c:pt idx="19244">
                  <c:v>2027.7339999999999</c:v>
                </c:pt>
                <c:pt idx="19245">
                  <c:v>2027.3440000000001</c:v>
                </c:pt>
                <c:pt idx="19246">
                  <c:v>2029.1410000000001</c:v>
                </c:pt>
                <c:pt idx="19247">
                  <c:v>2028.5940000000001</c:v>
                </c:pt>
                <c:pt idx="19248">
                  <c:v>2027.1869999999999</c:v>
                </c:pt>
                <c:pt idx="19249">
                  <c:v>2027.3440000000001</c:v>
                </c:pt>
                <c:pt idx="19250">
                  <c:v>2027.578</c:v>
                </c:pt>
                <c:pt idx="19251">
                  <c:v>2027.578</c:v>
                </c:pt>
                <c:pt idx="19252">
                  <c:v>2027.9690000000001</c:v>
                </c:pt>
                <c:pt idx="19253">
                  <c:v>2027.578</c:v>
                </c:pt>
                <c:pt idx="19254">
                  <c:v>2029.7660000000001</c:v>
                </c:pt>
                <c:pt idx="19255">
                  <c:v>2029.1410000000001</c:v>
                </c:pt>
                <c:pt idx="19256">
                  <c:v>2027.9690000000001</c:v>
                </c:pt>
                <c:pt idx="19257">
                  <c:v>2026.953</c:v>
                </c:pt>
                <c:pt idx="19258">
                  <c:v>2027.578</c:v>
                </c:pt>
                <c:pt idx="19259">
                  <c:v>2028.75</c:v>
                </c:pt>
                <c:pt idx="19260">
                  <c:v>2027.1869999999999</c:v>
                </c:pt>
                <c:pt idx="19261">
                  <c:v>2030.3910000000001</c:v>
                </c:pt>
                <c:pt idx="19262">
                  <c:v>2029.1410000000001</c:v>
                </c:pt>
                <c:pt idx="19263">
                  <c:v>2027.1869999999999</c:v>
                </c:pt>
                <c:pt idx="19264">
                  <c:v>2032.578</c:v>
                </c:pt>
                <c:pt idx="19265">
                  <c:v>2026.797</c:v>
                </c:pt>
                <c:pt idx="19266">
                  <c:v>2027.3440000000001</c:v>
                </c:pt>
                <c:pt idx="19267">
                  <c:v>2028.203</c:v>
                </c:pt>
                <c:pt idx="19268">
                  <c:v>2029.7660000000001</c:v>
                </c:pt>
                <c:pt idx="19269">
                  <c:v>2028.9839999999999</c:v>
                </c:pt>
                <c:pt idx="19270">
                  <c:v>2029.375</c:v>
                </c:pt>
                <c:pt idx="19271">
                  <c:v>2028.3589999999999</c:v>
                </c:pt>
                <c:pt idx="19272">
                  <c:v>2026.797</c:v>
                </c:pt>
                <c:pt idx="19273">
                  <c:v>2028.3589999999999</c:v>
                </c:pt>
                <c:pt idx="19274">
                  <c:v>2026.4059999999999</c:v>
                </c:pt>
                <c:pt idx="19275">
                  <c:v>2028.203</c:v>
                </c:pt>
                <c:pt idx="19276">
                  <c:v>2027.1869999999999</c:v>
                </c:pt>
                <c:pt idx="19277">
                  <c:v>2027.578</c:v>
                </c:pt>
                <c:pt idx="19278">
                  <c:v>2027.7339999999999</c:v>
                </c:pt>
                <c:pt idx="19279">
                  <c:v>2027.7339999999999</c:v>
                </c:pt>
                <c:pt idx="19280">
                  <c:v>2031.4059999999999</c:v>
                </c:pt>
                <c:pt idx="19281">
                  <c:v>2028.3589999999999</c:v>
                </c:pt>
                <c:pt idx="19282">
                  <c:v>2027.3440000000001</c:v>
                </c:pt>
                <c:pt idx="19283">
                  <c:v>2028.5940000000001</c:v>
                </c:pt>
                <c:pt idx="19284">
                  <c:v>2028.203</c:v>
                </c:pt>
                <c:pt idx="19285">
                  <c:v>2027.7339999999999</c:v>
                </c:pt>
                <c:pt idx="19286">
                  <c:v>2026.797</c:v>
                </c:pt>
                <c:pt idx="19287">
                  <c:v>2028.3589999999999</c:v>
                </c:pt>
                <c:pt idx="19288">
                  <c:v>2028.203</c:v>
                </c:pt>
                <c:pt idx="19289">
                  <c:v>2029.5309999999999</c:v>
                </c:pt>
                <c:pt idx="19290">
                  <c:v>2029.375</c:v>
                </c:pt>
                <c:pt idx="19291">
                  <c:v>2026.172</c:v>
                </c:pt>
                <c:pt idx="19292">
                  <c:v>2026.4059999999999</c:v>
                </c:pt>
                <c:pt idx="19293">
                  <c:v>2029.7660000000001</c:v>
                </c:pt>
                <c:pt idx="19294">
                  <c:v>2028.203</c:v>
                </c:pt>
                <c:pt idx="19295">
                  <c:v>2029.1410000000001</c:v>
                </c:pt>
                <c:pt idx="19296">
                  <c:v>2027.7339999999999</c:v>
                </c:pt>
                <c:pt idx="19297">
                  <c:v>2029.1410000000001</c:v>
                </c:pt>
                <c:pt idx="19298">
                  <c:v>2028.9839999999999</c:v>
                </c:pt>
                <c:pt idx="19299">
                  <c:v>2028.9839999999999</c:v>
                </c:pt>
                <c:pt idx="19300">
                  <c:v>2028.9839999999999</c:v>
                </c:pt>
                <c:pt idx="19301">
                  <c:v>2028.203</c:v>
                </c:pt>
                <c:pt idx="19302">
                  <c:v>2025.547</c:v>
                </c:pt>
                <c:pt idx="19303">
                  <c:v>2027.3440000000001</c:v>
                </c:pt>
                <c:pt idx="19304">
                  <c:v>2030</c:v>
                </c:pt>
                <c:pt idx="19305">
                  <c:v>2028.75</c:v>
                </c:pt>
                <c:pt idx="19306">
                  <c:v>2028.203</c:v>
                </c:pt>
                <c:pt idx="19307">
                  <c:v>2028.203</c:v>
                </c:pt>
                <c:pt idx="19308">
                  <c:v>2028.75</c:v>
                </c:pt>
                <c:pt idx="19309">
                  <c:v>2026.172</c:v>
                </c:pt>
                <c:pt idx="19310">
                  <c:v>2027.7339999999999</c:v>
                </c:pt>
                <c:pt idx="19311">
                  <c:v>2029.5309999999999</c:v>
                </c:pt>
                <c:pt idx="19312">
                  <c:v>2027.578</c:v>
                </c:pt>
                <c:pt idx="19313">
                  <c:v>2028.75</c:v>
                </c:pt>
                <c:pt idx="19314">
                  <c:v>2028.5940000000001</c:v>
                </c:pt>
                <c:pt idx="19315">
                  <c:v>2029.1410000000001</c:v>
                </c:pt>
                <c:pt idx="19316">
                  <c:v>2028.9839999999999</c:v>
                </c:pt>
                <c:pt idx="19317">
                  <c:v>2028.203</c:v>
                </c:pt>
                <c:pt idx="19318">
                  <c:v>2028.75</c:v>
                </c:pt>
                <c:pt idx="19319">
                  <c:v>2028.75</c:v>
                </c:pt>
                <c:pt idx="19320">
                  <c:v>2028.9839999999999</c:v>
                </c:pt>
                <c:pt idx="19321">
                  <c:v>2030.9369999999999</c:v>
                </c:pt>
                <c:pt idx="19322">
                  <c:v>2028.3589999999999</c:v>
                </c:pt>
                <c:pt idx="19323">
                  <c:v>2026.797</c:v>
                </c:pt>
                <c:pt idx="19324">
                  <c:v>2030.1559999999999</c:v>
                </c:pt>
                <c:pt idx="19325">
                  <c:v>2030.9369999999999</c:v>
                </c:pt>
                <c:pt idx="19326">
                  <c:v>2027.9690000000001</c:v>
                </c:pt>
                <c:pt idx="19327">
                  <c:v>2028.3589999999999</c:v>
                </c:pt>
                <c:pt idx="19328">
                  <c:v>2029.1410000000001</c:v>
                </c:pt>
                <c:pt idx="19329">
                  <c:v>2027.7339999999999</c:v>
                </c:pt>
                <c:pt idx="19330">
                  <c:v>2030</c:v>
                </c:pt>
                <c:pt idx="19331">
                  <c:v>2031.797</c:v>
                </c:pt>
                <c:pt idx="19332">
                  <c:v>2027.9690000000001</c:v>
                </c:pt>
                <c:pt idx="19333">
                  <c:v>2029.5309999999999</c:v>
                </c:pt>
                <c:pt idx="19334">
                  <c:v>2029.375</c:v>
                </c:pt>
                <c:pt idx="19335">
                  <c:v>2029.1410000000001</c:v>
                </c:pt>
                <c:pt idx="19336">
                  <c:v>2028.5940000000001</c:v>
                </c:pt>
                <c:pt idx="19337">
                  <c:v>2028.9839999999999</c:v>
                </c:pt>
                <c:pt idx="19338">
                  <c:v>2028.75</c:v>
                </c:pt>
                <c:pt idx="19339">
                  <c:v>2026.5619999999999</c:v>
                </c:pt>
                <c:pt idx="19340">
                  <c:v>2028.5940000000001</c:v>
                </c:pt>
                <c:pt idx="19341">
                  <c:v>2029.7660000000001</c:v>
                </c:pt>
                <c:pt idx="19342">
                  <c:v>2028.5940000000001</c:v>
                </c:pt>
                <c:pt idx="19343">
                  <c:v>2026.5619999999999</c:v>
                </c:pt>
                <c:pt idx="19344">
                  <c:v>2029.1410000000001</c:v>
                </c:pt>
                <c:pt idx="19345">
                  <c:v>2027.578</c:v>
                </c:pt>
                <c:pt idx="19346">
                  <c:v>2027.7339999999999</c:v>
                </c:pt>
                <c:pt idx="19347">
                  <c:v>2028.203</c:v>
                </c:pt>
                <c:pt idx="19348">
                  <c:v>2030</c:v>
                </c:pt>
                <c:pt idx="19349">
                  <c:v>2028.9839999999999</c:v>
                </c:pt>
                <c:pt idx="19350">
                  <c:v>2029.7660000000001</c:v>
                </c:pt>
                <c:pt idx="19351">
                  <c:v>2029.7660000000001</c:v>
                </c:pt>
                <c:pt idx="19352">
                  <c:v>2028.3589999999999</c:v>
                </c:pt>
                <c:pt idx="19353">
                  <c:v>2030</c:v>
                </c:pt>
                <c:pt idx="19354">
                  <c:v>2027.578</c:v>
                </c:pt>
                <c:pt idx="19355">
                  <c:v>2029.1410000000001</c:v>
                </c:pt>
                <c:pt idx="19356">
                  <c:v>2028.5940000000001</c:v>
                </c:pt>
                <c:pt idx="19357">
                  <c:v>2027.7339999999999</c:v>
                </c:pt>
                <c:pt idx="19358">
                  <c:v>2028.203</c:v>
                </c:pt>
                <c:pt idx="19359">
                  <c:v>2026.4059999999999</c:v>
                </c:pt>
                <c:pt idx="19360">
                  <c:v>2029.1410000000001</c:v>
                </c:pt>
                <c:pt idx="19361">
                  <c:v>2028.75</c:v>
                </c:pt>
                <c:pt idx="19362">
                  <c:v>2028.203</c:v>
                </c:pt>
                <c:pt idx="19363">
                  <c:v>2029.7660000000001</c:v>
                </c:pt>
                <c:pt idx="19364">
                  <c:v>2028.3589999999999</c:v>
                </c:pt>
                <c:pt idx="19365">
                  <c:v>2027.3440000000001</c:v>
                </c:pt>
                <c:pt idx="19366">
                  <c:v>2028.75</c:v>
                </c:pt>
                <c:pt idx="19367">
                  <c:v>2028.75</c:v>
                </c:pt>
                <c:pt idx="19368">
                  <c:v>2027.9690000000001</c:v>
                </c:pt>
                <c:pt idx="19369">
                  <c:v>2030.3910000000001</c:v>
                </c:pt>
                <c:pt idx="19370">
                  <c:v>2029.1410000000001</c:v>
                </c:pt>
                <c:pt idx="19371">
                  <c:v>2028.203</c:v>
                </c:pt>
                <c:pt idx="19372">
                  <c:v>2028.203</c:v>
                </c:pt>
                <c:pt idx="19373">
                  <c:v>2025.9369999999999</c:v>
                </c:pt>
                <c:pt idx="19374">
                  <c:v>2028.3589999999999</c:v>
                </c:pt>
                <c:pt idx="19375">
                  <c:v>2027.9690000000001</c:v>
                </c:pt>
                <c:pt idx="19376">
                  <c:v>2027.9690000000001</c:v>
                </c:pt>
                <c:pt idx="19377">
                  <c:v>2027.1869999999999</c:v>
                </c:pt>
                <c:pt idx="19378">
                  <c:v>2027.1869999999999</c:v>
                </c:pt>
                <c:pt idx="19379">
                  <c:v>2027.9690000000001</c:v>
                </c:pt>
                <c:pt idx="19380">
                  <c:v>2029.1410000000001</c:v>
                </c:pt>
                <c:pt idx="19381">
                  <c:v>2028.75</c:v>
                </c:pt>
                <c:pt idx="19382">
                  <c:v>2029.5309999999999</c:v>
                </c:pt>
                <c:pt idx="19383">
                  <c:v>2027.9690000000001</c:v>
                </c:pt>
                <c:pt idx="19384">
                  <c:v>2030</c:v>
                </c:pt>
                <c:pt idx="19385">
                  <c:v>2028.3589999999999</c:v>
                </c:pt>
                <c:pt idx="19386">
                  <c:v>2028.3589999999999</c:v>
                </c:pt>
                <c:pt idx="19387">
                  <c:v>2028.75</c:v>
                </c:pt>
                <c:pt idx="19388">
                  <c:v>2028.3589999999999</c:v>
                </c:pt>
                <c:pt idx="19389">
                  <c:v>2027.578</c:v>
                </c:pt>
                <c:pt idx="19390">
                  <c:v>2029.1410000000001</c:v>
                </c:pt>
                <c:pt idx="19391">
                  <c:v>2027.3440000000001</c:v>
                </c:pt>
                <c:pt idx="19392">
                  <c:v>2027.578</c:v>
                </c:pt>
                <c:pt idx="19393">
                  <c:v>2026.4059999999999</c:v>
                </c:pt>
                <c:pt idx="19394">
                  <c:v>2029.1410000000001</c:v>
                </c:pt>
                <c:pt idx="19395">
                  <c:v>2027.3440000000001</c:v>
                </c:pt>
                <c:pt idx="19396">
                  <c:v>2028.9839999999999</c:v>
                </c:pt>
                <c:pt idx="19397">
                  <c:v>2031.172</c:v>
                </c:pt>
                <c:pt idx="19398">
                  <c:v>2025.9369999999999</c:v>
                </c:pt>
                <c:pt idx="19399">
                  <c:v>2031.5619999999999</c:v>
                </c:pt>
                <c:pt idx="19400">
                  <c:v>2027.1869999999999</c:v>
                </c:pt>
                <c:pt idx="19401">
                  <c:v>2026.5619999999999</c:v>
                </c:pt>
                <c:pt idx="19402">
                  <c:v>2030</c:v>
                </c:pt>
                <c:pt idx="19403">
                  <c:v>2027.578</c:v>
                </c:pt>
                <c:pt idx="19404">
                  <c:v>2029.5309999999999</c:v>
                </c:pt>
                <c:pt idx="19405">
                  <c:v>2028.5940000000001</c:v>
                </c:pt>
                <c:pt idx="19406">
                  <c:v>2030.9369999999999</c:v>
                </c:pt>
                <c:pt idx="19407">
                  <c:v>2030</c:v>
                </c:pt>
                <c:pt idx="19408">
                  <c:v>2028.9839999999999</c:v>
                </c:pt>
                <c:pt idx="19409">
                  <c:v>2028.5940000000001</c:v>
                </c:pt>
                <c:pt idx="19410">
                  <c:v>2028.5940000000001</c:v>
                </c:pt>
                <c:pt idx="19411">
                  <c:v>2027.578</c:v>
                </c:pt>
                <c:pt idx="19412">
                  <c:v>2028.203</c:v>
                </c:pt>
                <c:pt idx="19413">
                  <c:v>2029.375</c:v>
                </c:pt>
                <c:pt idx="19414">
                  <c:v>2030.7809999999999</c:v>
                </c:pt>
                <c:pt idx="19415">
                  <c:v>2028.203</c:v>
                </c:pt>
                <c:pt idx="19416">
                  <c:v>2027.3440000000001</c:v>
                </c:pt>
                <c:pt idx="19417">
                  <c:v>2027.578</c:v>
                </c:pt>
                <c:pt idx="19418">
                  <c:v>2029.1410000000001</c:v>
                </c:pt>
                <c:pt idx="19419">
                  <c:v>2029.1410000000001</c:v>
                </c:pt>
                <c:pt idx="19420">
                  <c:v>2029.7660000000001</c:v>
                </c:pt>
                <c:pt idx="19421">
                  <c:v>2025.7809999999999</c:v>
                </c:pt>
                <c:pt idx="19422">
                  <c:v>2027.578</c:v>
                </c:pt>
                <c:pt idx="19423">
                  <c:v>2027.9690000000001</c:v>
                </c:pt>
                <c:pt idx="19424">
                  <c:v>2029.1410000000001</c:v>
                </c:pt>
                <c:pt idx="19425">
                  <c:v>2027.3440000000001</c:v>
                </c:pt>
                <c:pt idx="19426">
                  <c:v>2026.953</c:v>
                </c:pt>
                <c:pt idx="19427">
                  <c:v>2026.4059999999999</c:v>
                </c:pt>
                <c:pt idx="19428">
                  <c:v>2028.9839999999999</c:v>
                </c:pt>
                <c:pt idx="19429">
                  <c:v>2027.578</c:v>
                </c:pt>
                <c:pt idx="19430">
                  <c:v>2030.1559999999999</c:v>
                </c:pt>
                <c:pt idx="19431">
                  <c:v>2029.375</c:v>
                </c:pt>
                <c:pt idx="19432">
                  <c:v>2026.172</c:v>
                </c:pt>
                <c:pt idx="19433">
                  <c:v>2028.5940000000001</c:v>
                </c:pt>
                <c:pt idx="19434">
                  <c:v>2025.9369999999999</c:v>
                </c:pt>
                <c:pt idx="19435">
                  <c:v>2029.1410000000001</c:v>
                </c:pt>
                <c:pt idx="19436">
                  <c:v>2028.5940000000001</c:v>
                </c:pt>
                <c:pt idx="19437">
                  <c:v>2028.3589999999999</c:v>
                </c:pt>
                <c:pt idx="19438">
                  <c:v>2028.5940000000001</c:v>
                </c:pt>
                <c:pt idx="19439">
                  <c:v>2028.203</c:v>
                </c:pt>
                <c:pt idx="19440">
                  <c:v>2028.203</c:v>
                </c:pt>
                <c:pt idx="19441">
                  <c:v>2027.7339999999999</c:v>
                </c:pt>
                <c:pt idx="19442">
                  <c:v>2027.7339999999999</c:v>
                </c:pt>
                <c:pt idx="19443">
                  <c:v>2025.7809999999999</c:v>
                </c:pt>
                <c:pt idx="19444">
                  <c:v>2025.7809999999999</c:v>
                </c:pt>
                <c:pt idx="19445">
                  <c:v>2027.7339999999999</c:v>
                </c:pt>
                <c:pt idx="19446">
                  <c:v>2027.1869999999999</c:v>
                </c:pt>
                <c:pt idx="19447">
                  <c:v>2027.7339999999999</c:v>
                </c:pt>
                <c:pt idx="19448">
                  <c:v>2028.203</c:v>
                </c:pt>
                <c:pt idx="19449">
                  <c:v>2026.172</c:v>
                </c:pt>
                <c:pt idx="19450">
                  <c:v>2025.3910000000001</c:v>
                </c:pt>
                <c:pt idx="19451">
                  <c:v>2027.578</c:v>
                </c:pt>
                <c:pt idx="19452">
                  <c:v>2029.7660000000001</c:v>
                </c:pt>
                <c:pt idx="19453">
                  <c:v>2028.203</c:v>
                </c:pt>
                <c:pt idx="19454">
                  <c:v>2027.9690000000001</c:v>
                </c:pt>
                <c:pt idx="19455">
                  <c:v>2026.172</c:v>
                </c:pt>
                <c:pt idx="19456">
                  <c:v>2028.3589999999999</c:v>
                </c:pt>
                <c:pt idx="19457">
                  <c:v>2029.375</c:v>
                </c:pt>
                <c:pt idx="19458">
                  <c:v>2027.9690000000001</c:v>
                </c:pt>
                <c:pt idx="19459">
                  <c:v>2027.7339999999999</c:v>
                </c:pt>
                <c:pt idx="19460">
                  <c:v>2027.1869999999999</c:v>
                </c:pt>
                <c:pt idx="19461">
                  <c:v>2027.578</c:v>
                </c:pt>
                <c:pt idx="19462">
                  <c:v>2028.9839999999999</c:v>
                </c:pt>
                <c:pt idx="19463">
                  <c:v>2026.953</c:v>
                </c:pt>
                <c:pt idx="19464">
                  <c:v>2028.5940000000001</c:v>
                </c:pt>
                <c:pt idx="19465">
                  <c:v>2028.75</c:v>
                </c:pt>
                <c:pt idx="19466">
                  <c:v>2025.7809999999999</c:v>
                </c:pt>
                <c:pt idx="19467">
                  <c:v>2026.5619999999999</c:v>
                </c:pt>
                <c:pt idx="19468">
                  <c:v>2027.578</c:v>
                </c:pt>
                <c:pt idx="19469">
                  <c:v>2027.7339999999999</c:v>
                </c:pt>
                <c:pt idx="19470">
                  <c:v>2031.172</c:v>
                </c:pt>
                <c:pt idx="19471">
                  <c:v>2027.3440000000001</c:v>
                </c:pt>
                <c:pt idx="19472">
                  <c:v>2027.1869999999999</c:v>
                </c:pt>
                <c:pt idx="19473">
                  <c:v>2028.3589999999999</c:v>
                </c:pt>
                <c:pt idx="19474">
                  <c:v>2028.75</c:v>
                </c:pt>
                <c:pt idx="19475">
                  <c:v>2025.547</c:v>
                </c:pt>
                <c:pt idx="19476">
                  <c:v>2027.3440000000001</c:v>
                </c:pt>
                <c:pt idx="19477">
                  <c:v>2028.3589999999999</c:v>
                </c:pt>
                <c:pt idx="19478">
                  <c:v>2028.9839999999999</c:v>
                </c:pt>
                <c:pt idx="19479">
                  <c:v>2027.3440000000001</c:v>
                </c:pt>
                <c:pt idx="19480">
                  <c:v>2027.3440000000001</c:v>
                </c:pt>
                <c:pt idx="19481">
                  <c:v>2028.3589999999999</c:v>
                </c:pt>
                <c:pt idx="19482">
                  <c:v>2027.3440000000001</c:v>
                </c:pt>
                <c:pt idx="19483">
                  <c:v>2027.9690000000001</c:v>
                </c:pt>
                <c:pt idx="19484">
                  <c:v>2026.4059999999999</c:v>
                </c:pt>
                <c:pt idx="19485">
                  <c:v>2028.203</c:v>
                </c:pt>
                <c:pt idx="19486">
                  <c:v>2026.953</c:v>
                </c:pt>
                <c:pt idx="19487">
                  <c:v>2028.3589999999999</c:v>
                </c:pt>
                <c:pt idx="19488">
                  <c:v>2026.5619999999999</c:v>
                </c:pt>
                <c:pt idx="19489">
                  <c:v>2029.1410000000001</c:v>
                </c:pt>
                <c:pt idx="19490">
                  <c:v>2025.9369999999999</c:v>
                </c:pt>
                <c:pt idx="19491">
                  <c:v>2028.9839999999999</c:v>
                </c:pt>
                <c:pt idx="19492">
                  <c:v>2029.5309999999999</c:v>
                </c:pt>
                <c:pt idx="19493">
                  <c:v>2027.7339999999999</c:v>
                </c:pt>
                <c:pt idx="19494">
                  <c:v>2026.953</c:v>
                </c:pt>
                <c:pt idx="19495">
                  <c:v>2026.797</c:v>
                </c:pt>
                <c:pt idx="19496">
                  <c:v>2026.953</c:v>
                </c:pt>
                <c:pt idx="19497">
                  <c:v>2026.172</c:v>
                </c:pt>
                <c:pt idx="19498">
                  <c:v>2028.203</c:v>
                </c:pt>
                <c:pt idx="19499">
                  <c:v>2027.9690000000001</c:v>
                </c:pt>
                <c:pt idx="19500">
                  <c:v>2027.9690000000001</c:v>
                </c:pt>
                <c:pt idx="19501">
                  <c:v>2027.578</c:v>
                </c:pt>
                <c:pt idx="19502">
                  <c:v>2027.578</c:v>
                </c:pt>
                <c:pt idx="19503">
                  <c:v>2027.9690000000001</c:v>
                </c:pt>
                <c:pt idx="19504">
                  <c:v>2029.7660000000001</c:v>
                </c:pt>
                <c:pt idx="19505">
                  <c:v>2026.5619999999999</c:v>
                </c:pt>
                <c:pt idx="19506">
                  <c:v>2027.7339999999999</c:v>
                </c:pt>
                <c:pt idx="19507">
                  <c:v>2028.203</c:v>
                </c:pt>
                <c:pt idx="19508">
                  <c:v>2026.797</c:v>
                </c:pt>
                <c:pt idx="19509">
                  <c:v>2027.3440000000001</c:v>
                </c:pt>
                <c:pt idx="19510">
                  <c:v>2027.578</c:v>
                </c:pt>
                <c:pt idx="19511">
                  <c:v>2026.953</c:v>
                </c:pt>
                <c:pt idx="19512">
                  <c:v>2027.9690000000001</c:v>
                </c:pt>
                <c:pt idx="19513">
                  <c:v>2026.4059999999999</c:v>
                </c:pt>
                <c:pt idx="19514">
                  <c:v>2027.1869999999999</c:v>
                </c:pt>
                <c:pt idx="19515">
                  <c:v>2027.3440000000001</c:v>
                </c:pt>
                <c:pt idx="19516">
                  <c:v>2028.75</c:v>
                </c:pt>
                <c:pt idx="19517">
                  <c:v>2027.3440000000001</c:v>
                </c:pt>
                <c:pt idx="19518">
                  <c:v>2027.9690000000001</c:v>
                </c:pt>
                <c:pt idx="19519">
                  <c:v>2026.953</c:v>
                </c:pt>
                <c:pt idx="19520">
                  <c:v>2028.3589999999999</c:v>
                </c:pt>
                <c:pt idx="19521">
                  <c:v>2027.578</c:v>
                </c:pt>
                <c:pt idx="19522">
                  <c:v>2026.172</c:v>
                </c:pt>
                <c:pt idx="19523">
                  <c:v>2027.9690000000001</c:v>
                </c:pt>
                <c:pt idx="19524">
                  <c:v>2027.1869999999999</c:v>
                </c:pt>
                <c:pt idx="19525">
                  <c:v>2026.5619999999999</c:v>
                </c:pt>
                <c:pt idx="19526">
                  <c:v>2027.1869999999999</c:v>
                </c:pt>
                <c:pt idx="19527">
                  <c:v>2025.547</c:v>
                </c:pt>
                <c:pt idx="19528">
                  <c:v>2028.3589999999999</c:v>
                </c:pt>
                <c:pt idx="19529">
                  <c:v>2026.4059999999999</c:v>
                </c:pt>
                <c:pt idx="19530">
                  <c:v>2026.953</c:v>
                </c:pt>
                <c:pt idx="19531">
                  <c:v>2027.1869999999999</c:v>
                </c:pt>
                <c:pt idx="19532">
                  <c:v>2026.172</c:v>
                </c:pt>
                <c:pt idx="19533">
                  <c:v>2027.3440000000001</c:v>
                </c:pt>
                <c:pt idx="19534">
                  <c:v>2027.578</c:v>
                </c:pt>
                <c:pt idx="19535">
                  <c:v>2026.172</c:v>
                </c:pt>
                <c:pt idx="19536">
                  <c:v>2028.203</c:v>
                </c:pt>
                <c:pt idx="19537">
                  <c:v>2028.203</c:v>
                </c:pt>
                <c:pt idx="19538">
                  <c:v>2027.7339999999999</c:v>
                </c:pt>
                <c:pt idx="19539">
                  <c:v>2028.203</c:v>
                </c:pt>
                <c:pt idx="19540">
                  <c:v>2024.7660000000001</c:v>
                </c:pt>
                <c:pt idx="19541">
                  <c:v>2026.953</c:v>
                </c:pt>
                <c:pt idx="19542">
                  <c:v>2029.1410000000001</c:v>
                </c:pt>
                <c:pt idx="19543">
                  <c:v>2027.578</c:v>
                </c:pt>
                <c:pt idx="19544">
                  <c:v>2026.797</c:v>
                </c:pt>
                <c:pt idx="19545">
                  <c:v>2026.172</c:v>
                </c:pt>
                <c:pt idx="19546">
                  <c:v>2025.1559999999999</c:v>
                </c:pt>
                <c:pt idx="19547">
                  <c:v>2027.9690000000001</c:v>
                </c:pt>
                <c:pt idx="19548">
                  <c:v>2030</c:v>
                </c:pt>
                <c:pt idx="19549">
                  <c:v>2029.5309999999999</c:v>
                </c:pt>
                <c:pt idx="19550">
                  <c:v>2027.9690000000001</c:v>
                </c:pt>
                <c:pt idx="19551">
                  <c:v>2026.5619999999999</c:v>
                </c:pt>
                <c:pt idx="19552">
                  <c:v>2027.578</c:v>
                </c:pt>
                <c:pt idx="19553">
                  <c:v>2030</c:v>
                </c:pt>
                <c:pt idx="19554">
                  <c:v>2029.375</c:v>
                </c:pt>
                <c:pt idx="19555">
                  <c:v>2027.578</c:v>
                </c:pt>
                <c:pt idx="19556">
                  <c:v>2028.9839999999999</c:v>
                </c:pt>
                <c:pt idx="19557">
                  <c:v>2026.4059999999999</c:v>
                </c:pt>
                <c:pt idx="19558">
                  <c:v>2027.7339999999999</c:v>
                </c:pt>
                <c:pt idx="19559">
                  <c:v>2027.7339999999999</c:v>
                </c:pt>
                <c:pt idx="19560">
                  <c:v>2027.3440000000001</c:v>
                </c:pt>
                <c:pt idx="19561">
                  <c:v>2029.375</c:v>
                </c:pt>
                <c:pt idx="19562">
                  <c:v>2025.7809999999999</c:v>
                </c:pt>
                <c:pt idx="19563">
                  <c:v>2028.5940000000001</c:v>
                </c:pt>
                <c:pt idx="19564">
                  <c:v>2026.953</c:v>
                </c:pt>
                <c:pt idx="19565">
                  <c:v>2029.1410000000001</c:v>
                </c:pt>
                <c:pt idx="19566">
                  <c:v>2026.953</c:v>
                </c:pt>
                <c:pt idx="19567">
                  <c:v>2027.3440000000001</c:v>
                </c:pt>
                <c:pt idx="19568">
                  <c:v>2027.578</c:v>
                </c:pt>
                <c:pt idx="19569">
                  <c:v>2028.5940000000001</c:v>
                </c:pt>
                <c:pt idx="19570">
                  <c:v>2027.1869999999999</c:v>
                </c:pt>
                <c:pt idx="19571">
                  <c:v>2029.5309999999999</c:v>
                </c:pt>
                <c:pt idx="19572">
                  <c:v>2026.4059999999999</c:v>
                </c:pt>
                <c:pt idx="19573">
                  <c:v>2028.203</c:v>
                </c:pt>
                <c:pt idx="19574">
                  <c:v>2025.9369999999999</c:v>
                </c:pt>
                <c:pt idx="19575">
                  <c:v>2027.7339999999999</c:v>
                </c:pt>
                <c:pt idx="19576">
                  <c:v>2029.375</c:v>
                </c:pt>
                <c:pt idx="19577">
                  <c:v>2028.75</c:v>
                </c:pt>
                <c:pt idx="19578">
                  <c:v>2026.4059999999999</c:v>
                </c:pt>
                <c:pt idx="19579">
                  <c:v>2027.3440000000001</c:v>
                </c:pt>
                <c:pt idx="19580">
                  <c:v>2028.5940000000001</c:v>
                </c:pt>
                <c:pt idx="19581">
                  <c:v>2028.3589999999999</c:v>
                </c:pt>
                <c:pt idx="19582">
                  <c:v>2028.3589999999999</c:v>
                </c:pt>
                <c:pt idx="19583">
                  <c:v>2026.953</c:v>
                </c:pt>
                <c:pt idx="19584">
                  <c:v>2028.203</c:v>
                </c:pt>
                <c:pt idx="19585">
                  <c:v>2029.375</c:v>
                </c:pt>
                <c:pt idx="19586">
                  <c:v>2028.3589999999999</c:v>
                </c:pt>
                <c:pt idx="19587">
                  <c:v>2029.1410000000001</c:v>
                </c:pt>
                <c:pt idx="19588">
                  <c:v>2026.172</c:v>
                </c:pt>
                <c:pt idx="19589">
                  <c:v>2026.5619999999999</c:v>
                </c:pt>
                <c:pt idx="19590">
                  <c:v>2027.1869999999999</c:v>
                </c:pt>
                <c:pt idx="19591">
                  <c:v>2027.1869999999999</c:v>
                </c:pt>
                <c:pt idx="19592">
                  <c:v>2027.9690000000001</c:v>
                </c:pt>
                <c:pt idx="19593">
                  <c:v>2026.953</c:v>
                </c:pt>
                <c:pt idx="19594">
                  <c:v>2026.953</c:v>
                </c:pt>
                <c:pt idx="19595">
                  <c:v>2025.9369999999999</c:v>
                </c:pt>
                <c:pt idx="19596">
                  <c:v>2027.578</c:v>
                </c:pt>
                <c:pt idx="19597">
                  <c:v>2028.5940000000001</c:v>
                </c:pt>
                <c:pt idx="19598">
                  <c:v>2026.953</c:v>
                </c:pt>
                <c:pt idx="19599">
                  <c:v>2027.9690000000001</c:v>
                </c:pt>
                <c:pt idx="19600">
                  <c:v>2026.797</c:v>
                </c:pt>
                <c:pt idx="19601">
                  <c:v>2030.7809999999999</c:v>
                </c:pt>
                <c:pt idx="19602">
                  <c:v>2026.4059999999999</c:v>
                </c:pt>
                <c:pt idx="19603">
                  <c:v>2026.953</c:v>
                </c:pt>
                <c:pt idx="19604">
                  <c:v>2026.953</c:v>
                </c:pt>
                <c:pt idx="19605">
                  <c:v>2027.3440000000001</c:v>
                </c:pt>
                <c:pt idx="19606">
                  <c:v>2027.7339999999999</c:v>
                </c:pt>
                <c:pt idx="19607">
                  <c:v>2027.578</c:v>
                </c:pt>
                <c:pt idx="19608">
                  <c:v>2026.953</c:v>
                </c:pt>
                <c:pt idx="19609">
                  <c:v>2027.1869999999999</c:v>
                </c:pt>
                <c:pt idx="19610">
                  <c:v>2030.547</c:v>
                </c:pt>
                <c:pt idx="19611">
                  <c:v>2029.375</c:v>
                </c:pt>
                <c:pt idx="19612">
                  <c:v>2029.375</c:v>
                </c:pt>
                <c:pt idx="19613">
                  <c:v>2026.953</c:v>
                </c:pt>
                <c:pt idx="19614">
                  <c:v>2025.1559999999999</c:v>
                </c:pt>
                <c:pt idx="19615">
                  <c:v>2028.203</c:v>
                </c:pt>
                <c:pt idx="19616">
                  <c:v>2025.3910000000001</c:v>
                </c:pt>
                <c:pt idx="19617">
                  <c:v>2027.9690000000001</c:v>
                </c:pt>
                <c:pt idx="19618">
                  <c:v>2026.5619999999999</c:v>
                </c:pt>
                <c:pt idx="19619">
                  <c:v>2027.578</c:v>
                </c:pt>
                <c:pt idx="19620">
                  <c:v>2026.953</c:v>
                </c:pt>
                <c:pt idx="19621">
                  <c:v>2030.547</c:v>
                </c:pt>
                <c:pt idx="19622">
                  <c:v>2025.3910000000001</c:v>
                </c:pt>
                <c:pt idx="19623">
                  <c:v>2026.172</c:v>
                </c:pt>
                <c:pt idx="19624">
                  <c:v>2025.3910000000001</c:v>
                </c:pt>
                <c:pt idx="19625">
                  <c:v>2027.7339999999999</c:v>
                </c:pt>
                <c:pt idx="19626">
                  <c:v>2026.4059999999999</c:v>
                </c:pt>
                <c:pt idx="19627">
                  <c:v>2025.547</c:v>
                </c:pt>
                <c:pt idx="19628">
                  <c:v>2027.3440000000001</c:v>
                </c:pt>
                <c:pt idx="19629">
                  <c:v>2028.3589999999999</c:v>
                </c:pt>
                <c:pt idx="19630">
                  <c:v>2026.172</c:v>
                </c:pt>
                <c:pt idx="19631">
                  <c:v>2028.203</c:v>
                </c:pt>
                <c:pt idx="19632">
                  <c:v>2027.7339999999999</c:v>
                </c:pt>
                <c:pt idx="19633">
                  <c:v>2028.203</c:v>
                </c:pt>
                <c:pt idx="19634">
                  <c:v>2027.1869999999999</c:v>
                </c:pt>
                <c:pt idx="19635">
                  <c:v>2028.3589999999999</c:v>
                </c:pt>
                <c:pt idx="19636">
                  <c:v>2026.4059999999999</c:v>
                </c:pt>
                <c:pt idx="19637">
                  <c:v>2028.5940000000001</c:v>
                </c:pt>
                <c:pt idx="19638">
                  <c:v>2027.578</c:v>
                </c:pt>
                <c:pt idx="19639">
                  <c:v>2027.3440000000001</c:v>
                </c:pt>
                <c:pt idx="19640">
                  <c:v>2027.1869999999999</c:v>
                </c:pt>
                <c:pt idx="19641">
                  <c:v>2026.953</c:v>
                </c:pt>
                <c:pt idx="19642">
                  <c:v>2027.3440000000001</c:v>
                </c:pt>
                <c:pt idx="19643">
                  <c:v>2027.9690000000001</c:v>
                </c:pt>
                <c:pt idx="19644">
                  <c:v>2027.3440000000001</c:v>
                </c:pt>
                <c:pt idx="19645">
                  <c:v>2027.1869999999999</c:v>
                </c:pt>
                <c:pt idx="19646">
                  <c:v>2026.4059999999999</c:v>
                </c:pt>
                <c:pt idx="19647">
                  <c:v>2026.953</c:v>
                </c:pt>
                <c:pt idx="19648">
                  <c:v>2027.7339999999999</c:v>
                </c:pt>
                <c:pt idx="19649">
                  <c:v>2029.1410000000001</c:v>
                </c:pt>
                <c:pt idx="19650">
                  <c:v>2026.5619999999999</c:v>
                </c:pt>
                <c:pt idx="19651">
                  <c:v>2026.953</c:v>
                </c:pt>
                <c:pt idx="19652">
                  <c:v>2026.5619999999999</c:v>
                </c:pt>
                <c:pt idx="19653">
                  <c:v>2026.797</c:v>
                </c:pt>
                <c:pt idx="19654">
                  <c:v>2028.9839999999999</c:v>
                </c:pt>
                <c:pt idx="19655">
                  <c:v>2027.7339999999999</c:v>
                </c:pt>
                <c:pt idx="19656">
                  <c:v>2026.4059999999999</c:v>
                </c:pt>
                <c:pt idx="19657">
                  <c:v>2028.75</c:v>
                </c:pt>
                <c:pt idx="19658">
                  <c:v>2029.5309999999999</c:v>
                </c:pt>
                <c:pt idx="19659">
                  <c:v>2026.797</c:v>
                </c:pt>
                <c:pt idx="19660">
                  <c:v>2026.953</c:v>
                </c:pt>
                <c:pt idx="19661">
                  <c:v>2026.4059999999999</c:v>
                </c:pt>
                <c:pt idx="19662">
                  <c:v>2027.1869999999999</c:v>
                </c:pt>
                <c:pt idx="19663">
                  <c:v>2027.7339999999999</c:v>
                </c:pt>
                <c:pt idx="19664">
                  <c:v>2027.3440000000001</c:v>
                </c:pt>
                <c:pt idx="19665">
                  <c:v>2026.953</c:v>
                </c:pt>
                <c:pt idx="19666">
                  <c:v>2030.1559999999999</c:v>
                </c:pt>
                <c:pt idx="19667">
                  <c:v>2029.7660000000001</c:v>
                </c:pt>
                <c:pt idx="19668">
                  <c:v>2025.9369999999999</c:v>
                </c:pt>
                <c:pt idx="19669">
                  <c:v>2028.75</c:v>
                </c:pt>
                <c:pt idx="19670">
                  <c:v>2027.9690000000001</c:v>
                </c:pt>
                <c:pt idx="19671">
                  <c:v>2027.9690000000001</c:v>
                </c:pt>
                <c:pt idx="19672">
                  <c:v>2029.1410000000001</c:v>
                </c:pt>
                <c:pt idx="19673">
                  <c:v>2027.7339999999999</c:v>
                </c:pt>
                <c:pt idx="19674">
                  <c:v>2024.1410000000001</c:v>
                </c:pt>
                <c:pt idx="19675">
                  <c:v>2027.3440000000001</c:v>
                </c:pt>
                <c:pt idx="19676">
                  <c:v>2027.578</c:v>
                </c:pt>
                <c:pt idx="19677">
                  <c:v>2028.3589999999999</c:v>
                </c:pt>
                <c:pt idx="19678">
                  <c:v>2026.5619999999999</c:v>
                </c:pt>
                <c:pt idx="19679">
                  <c:v>2026.5619999999999</c:v>
                </c:pt>
                <c:pt idx="19680">
                  <c:v>2028.3589999999999</c:v>
                </c:pt>
                <c:pt idx="19681">
                  <c:v>2026.953</c:v>
                </c:pt>
                <c:pt idx="19682">
                  <c:v>2026.953</c:v>
                </c:pt>
                <c:pt idx="19683">
                  <c:v>2027.578</c:v>
                </c:pt>
                <c:pt idx="19684">
                  <c:v>2027.578</c:v>
                </c:pt>
                <c:pt idx="19685">
                  <c:v>2028.3589999999999</c:v>
                </c:pt>
                <c:pt idx="19686">
                  <c:v>2028.75</c:v>
                </c:pt>
                <c:pt idx="19687">
                  <c:v>2027.3440000000001</c:v>
                </c:pt>
                <c:pt idx="19688">
                  <c:v>2028.3589999999999</c:v>
                </c:pt>
                <c:pt idx="19689">
                  <c:v>2026.4059999999999</c:v>
                </c:pt>
                <c:pt idx="19690">
                  <c:v>2027.3440000000001</c:v>
                </c:pt>
                <c:pt idx="19691">
                  <c:v>2029.7660000000001</c:v>
                </c:pt>
                <c:pt idx="19692">
                  <c:v>2027.7339999999999</c:v>
                </c:pt>
                <c:pt idx="19693">
                  <c:v>2027.7339999999999</c:v>
                </c:pt>
                <c:pt idx="19694">
                  <c:v>2027.1869999999999</c:v>
                </c:pt>
                <c:pt idx="19695">
                  <c:v>2027.578</c:v>
                </c:pt>
                <c:pt idx="19696">
                  <c:v>2027.9690000000001</c:v>
                </c:pt>
                <c:pt idx="19697">
                  <c:v>2028.203</c:v>
                </c:pt>
                <c:pt idx="19698">
                  <c:v>2028.203</c:v>
                </c:pt>
                <c:pt idx="19699">
                  <c:v>2029.1410000000001</c:v>
                </c:pt>
                <c:pt idx="19700">
                  <c:v>2027.9690000000001</c:v>
                </c:pt>
                <c:pt idx="19701">
                  <c:v>2027.578</c:v>
                </c:pt>
                <c:pt idx="19702">
                  <c:v>2028.9839999999999</c:v>
                </c:pt>
                <c:pt idx="19703">
                  <c:v>2025.9369999999999</c:v>
                </c:pt>
                <c:pt idx="19704">
                  <c:v>2027.7339999999999</c:v>
                </c:pt>
                <c:pt idx="19705">
                  <c:v>2028.5940000000001</c:v>
                </c:pt>
                <c:pt idx="19706">
                  <c:v>2025.9369999999999</c:v>
                </c:pt>
                <c:pt idx="19707">
                  <c:v>2025.9369999999999</c:v>
                </c:pt>
                <c:pt idx="19708">
                  <c:v>2029.5309999999999</c:v>
                </c:pt>
                <c:pt idx="19709">
                  <c:v>2027.9690000000001</c:v>
                </c:pt>
                <c:pt idx="19710">
                  <c:v>2026.5619999999999</c:v>
                </c:pt>
                <c:pt idx="19711">
                  <c:v>2029.375</c:v>
                </c:pt>
                <c:pt idx="19712">
                  <c:v>2028.203</c:v>
                </c:pt>
                <c:pt idx="19713">
                  <c:v>2027.7339999999999</c:v>
                </c:pt>
                <c:pt idx="19714">
                  <c:v>2027.1869999999999</c:v>
                </c:pt>
                <c:pt idx="19715">
                  <c:v>2028.5940000000001</c:v>
                </c:pt>
                <c:pt idx="19716">
                  <c:v>2026.172</c:v>
                </c:pt>
                <c:pt idx="19717">
                  <c:v>2026.4059999999999</c:v>
                </c:pt>
                <c:pt idx="19718">
                  <c:v>2029.7660000000001</c:v>
                </c:pt>
                <c:pt idx="19719">
                  <c:v>2026.5619999999999</c:v>
                </c:pt>
                <c:pt idx="19720">
                  <c:v>2027.578</c:v>
                </c:pt>
                <c:pt idx="19721">
                  <c:v>2028.9839999999999</c:v>
                </c:pt>
                <c:pt idx="19722">
                  <c:v>2025.547</c:v>
                </c:pt>
                <c:pt idx="19723">
                  <c:v>2028.75</c:v>
                </c:pt>
                <c:pt idx="19724">
                  <c:v>2024.375</c:v>
                </c:pt>
                <c:pt idx="19725">
                  <c:v>2027.3440000000001</c:v>
                </c:pt>
                <c:pt idx="19726">
                  <c:v>2028.5940000000001</c:v>
                </c:pt>
                <c:pt idx="19727">
                  <c:v>2025.9369999999999</c:v>
                </c:pt>
                <c:pt idx="19728">
                  <c:v>2026.953</c:v>
                </c:pt>
                <c:pt idx="19729">
                  <c:v>2026.797</c:v>
                </c:pt>
                <c:pt idx="19730">
                  <c:v>2028.203</c:v>
                </c:pt>
                <c:pt idx="19731">
                  <c:v>2029.375</c:v>
                </c:pt>
                <c:pt idx="19732">
                  <c:v>2028.5940000000001</c:v>
                </c:pt>
                <c:pt idx="19733">
                  <c:v>2028.5940000000001</c:v>
                </c:pt>
                <c:pt idx="19734">
                  <c:v>2028.203</c:v>
                </c:pt>
                <c:pt idx="19735">
                  <c:v>2026.4059999999999</c:v>
                </c:pt>
                <c:pt idx="19736">
                  <c:v>2028.3589999999999</c:v>
                </c:pt>
                <c:pt idx="19737">
                  <c:v>2025.9369999999999</c:v>
                </c:pt>
                <c:pt idx="19738">
                  <c:v>2027.9690000000001</c:v>
                </c:pt>
                <c:pt idx="19739">
                  <c:v>2029.5309999999999</c:v>
                </c:pt>
                <c:pt idx="19740">
                  <c:v>2026.953</c:v>
                </c:pt>
                <c:pt idx="19741">
                  <c:v>2027.3440000000001</c:v>
                </c:pt>
                <c:pt idx="19742">
                  <c:v>2027.578</c:v>
                </c:pt>
                <c:pt idx="19743">
                  <c:v>2028.75</c:v>
                </c:pt>
                <c:pt idx="19744">
                  <c:v>2025.7809999999999</c:v>
                </c:pt>
                <c:pt idx="19745">
                  <c:v>2027.7339999999999</c:v>
                </c:pt>
                <c:pt idx="19746">
                  <c:v>2027.1869999999999</c:v>
                </c:pt>
                <c:pt idx="19747">
                  <c:v>2029.375</c:v>
                </c:pt>
                <c:pt idx="19748">
                  <c:v>2028.203</c:v>
                </c:pt>
                <c:pt idx="19749">
                  <c:v>2026.797</c:v>
                </c:pt>
                <c:pt idx="19750">
                  <c:v>2026.172</c:v>
                </c:pt>
                <c:pt idx="19751">
                  <c:v>2023.5940000000001</c:v>
                </c:pt>
                <c:pt idx="19752">
                  <c:v>2029.1410000000001</c:v>
                </c:pt>
                <c:pt idx="19753">
                  <c:v>2028.75</c:v>
                </c:pt>
                <c:pt idx="19754">
                  <c:v>2027.7339999999999</c:v>
                </c:pt>
                <c:pt idx="19755">
                  <c:v>2026.5619999999999</c:v>
                </c:pt>
                <c:pt idx="19756">
                  <c:v>2028.3589999999999</c:v>
                </c:pt>
                <c:pt idx="19757">
                  <c:v>2027.3440000000001</c:v>
                </c:pt>
                <c:pt idx="19758">
                  <c:v>2025.9369999999999</c:v>
                </c:pt>
                <c:pt idx="19759">
                  <c:v>2026.5619999999999</c:v>
                </c:pt>
                <c:pt idx="19760">
                  <c:v>2027.7339999999999</c:v>
                </c:pt>
                <c:pt idx="19761">
                  <c:v>2026.953</c:v>
                </c:pt>
                <c:pt idx="19762">
                  <c:v>2028.203</c:v>
                </c:pt>
                <c:pt idx="19763">
                  <c:v>2027.3440000000001</c:v>
                </c:pt>
                <c:pt idx="19764">
                  <c:v>2027.9690000000001</c:v>
                </c:pt>
                <c:pt idx="19765">
                  <c:v>2026.5619999999999</c:v>
                </c:pt>
                <c:pt idx="19766">
                  <c:v>2026.5619999999999</c:v>
                </c:pt>
                <c:pt idx="19767">
                  <c:v>2025.7809999999999</c:v>
                </c:pt>
                <c:pt idx="19768">
                  <c:v>2027.1869999999999</c:v>
                </c:pt>
                <c:pt idx="19769">
                  <c:v>2027.7339999999999</c:v>
                </c:pt>
                <c:pt idx="19770">
                  <c:v>2026.4059999999999</c:v>
                </c:pt>
                <c:pt idx="19771">
                  <c:v>2028.75</c:v>
                </c:pt>
                <c:pt idx="19772">
                  <c:v>2027.3440000000001</c:v>
                </c:pt>
                <c:pt idx="19773">
                  <c:v>2028.203</c:v>
                </c:pt>
                <c:pt idx="19774">
                  <c:v>2024.5309999999999</c:v>
                </c:pt>
                <c:pt idx="19775">
                  <c:v>2028.3589999999999</c:v>
                </c:pt>
                <c:pt idx="19776">
                  <c:v>2027.578</c:v>
                </c:pt>
                <c:pt idx="19777">
                  <c:v>2026.172</c:v>
                </c:pt>
                <c:pt idx="19778">
                  <c:v>2026.4059999999999</c:v>
                </c:pt>
                <c:pt idx="19779">
                  <c:v>2028.3589999999999</c:v>
                </c:pt>
                <c:pt idx="19780">
                  <c:v>2028.9839999999999</c:v>
                </c:pt>
                <c:pt idx="19781">
                  <c:v>2028.203</c:v>
                </c:pt>
                <c:pt idx="19782">
                  <c:v>2027.1869999999999</c:v>
                </c:pt>
                <c:pt idx="19783">
                  <c:v>2026.172</c:v>
                </c:pt>
                <c:pt idx="19784">
                  <c:v>2026.4059999999999</c:v>
                </c:pt>
                <c:pt idx="19785">
                  <c:v>2026.5619999999999</c:v>
                </c:pt>
                <c:pt idx="19786">
                  <c:v>2026.953</c:v>
                </c:pt>
                <c:pt idx="19787">
                  <c:v>2027.3440000000001</c:v>
                </c:pt>
                <c:pt idx="19788">
                  <c:v>2026.5619999999999</c:v>
                </c:pt>
                <c:pt idx="19789">
                  <c:v>2027.9690000000001</c:v>
                </c:pt>
                <c:pt idx="19790">
                  <c:v>2028.3589999999999</c:v>
                </c:pt>
                <c:pt idx="19791">
                  <c:v>2027.1869999999999</c:v>
                </c:pt>
                <c:pt idx="19792">
                  <c:v>2028.203</c:v>
                </c:pt>
                <c:pt idx="19793">
                  <c:v>2025.9369999999999</c:v>
                </c:pt>
                <c:pt idx="19794">
                  <c:v>2026.953</c:v>
                </c:pt>
                <c:pt idx="19795">
                  <c:v>2025.7809999999999</c:v>
                </c:pt>
                <c:pt idx="19796">
                  <c:v>2026.4059999999999</c:v>
                </c:pt>
                <c:pt idx="19797">
                  <c:v>2028.3589999999999</c:v>
                </c:pt>
                <c:pt idx="19798">
                  <c:v>2027.578</c:v>
                </c:pt>
                <c:pt idx="19799">
                  <c:v>2026.4059999999999</c:v>
                </c:pt>
                <c:pt idx="19800">
                  <c:v>2026.4059999999999</c:v>
                </c:pt>
                <c:pt idx="19801">
                  <c:v>2027.9690000000001</c:v>
                </c:pt>
                <c:pt idx="19802">
                  <c:v>2025.3910000000001</c:v>
                </c:pt>
                <c:pt idx="19803">
                  <c:v>2029.375</c:v>
                </c:pt>
                <c:pt idx="19804">
                  <c:v>2027.1869999999999</c:v>
                </c:pt>
                <c:pt idx="19805">
                  <c:v>2027.3440000000001</c:v>
                </c:pt>
                <c:pt idx="19806">
                  <c:v>2026.953</c:v>
                </c:pt>
                <c:pt idx="19807">
                  <c:v>2026.953</c:v>
                </c:pt>
                <c:pt idx="19808">
                  <c:v>2025</c:v>
                </c:pt>
                <c:pt idx="19809">
                  <c:v>2024.5309999999999</c:v>
                </c:pt>
                <c:pt idx="19810">
                  <c:v>2026.4059999999999</c:v>
                </c:pt>
                <c:pt idx="19811">
                  <c:v>2028.3589999999999</c:v>
                </c:pt>
                <c:pt idx="19812">
                  <c:v>2027.9690000000001</c:v>
                </c:pt>
                <c:pt idx="19813">
                  <c:v>2028.9839999999999</c:v>
                </c:pt>
                <c:pt idx="19814">
                  <c:v>2026.172</c:v>
                </c:pt>
                <c:pt idx="19815">
                  <c:v>2027.9690000000001</c:v>
                </c:pt>
                <c:pt idx="19816">
                  <c:v>2029.5309999999999</c:v>
                </c:pt>
                <c:pt idx="19817">
                  <c:v>2026.172</c:v>
                </c:pt>
                <c:pt idx="19818">
                  <c:v>2028.5940000000001</c:v>
                </c:pt>
                <c:pt idx="19819">
                  <c:v>2026.5619999999999</c:v>
                </c:pt>
                <c:pt idx="19820">
                  <c:v>2027.578</c:v>
                </c:pt>
                <c:pt idx="19821">
                  <c:v>2028.203</c:v>
                </c:pt>
                <c:pt idx="19822">
                  <c:v>2026.5619999999999</c:v>
                </c:pt>
                <c:pt idx="19823">
                  <c:v>2027.7339999999999</c:v>
                </c:pt>
                <c:pt idx="19824">
                  <c:v>2027.9690000000001</c:v>
                </c:pt>
                <c:pt idx="19825">
                  <c:v>2026.953</c:v>
                </c:pt>
                <c:pt idx="19826">
                  <c:v>2027.3440000000001</c:v>
                </c:pt>
                <c:pt idx="19827">
                  <c:v>2027.9690000000001</c:v>
                </c:pt>
                <c:pt idx="19828">
                  <c:v>2027.578</c:v>
                </c:pt>
                <c:pt idx="19829">
                  <c:v>2029.5309999999999</c:v>
                </c:pt>
                <c:pt idx="19830">
                  <c:v>2027.7339999999999</c:v>
                </c:pt>
                <c:pt idx="19831">
                  <c:v>2028.3589999999999</c:v>
                </c:pt>
                <c:pt idx="19832">
                  <c:v>2026.797</c:v>
                </c:pt>
                <c:pt idx="19833">
                  <c:v>2027.3440000000001</c:v>
                </c:pt>
                <c:pt idx="19834">
                  <c:v>2027.9690000000001</c:v>
                </c:pt>
                <c:pt idx="19835">
                  <c:v>2027.9690000000001</c:v>
                </c:pt>
                <c:pt idx="19836">
                  <c:v>2026.797</c:v>
                </c:pt>
                <c:pt idx="19837">
                  <c:v>2028.9839999999999</c:v>
                </c:pt>
                <c:pt idx="19838">
                  <c:v>2026.953</c:v>
                </c:pt>
                <c:pt idx="19839">
                  <c:v>2027.1869999999999</c:v>
                </c:pt>
                <c:pt idx="19840">
                  <c:v>2025.9369999999999</c:v>
                </c:pt>
                <c:pt idx="19841">
                  <c:v>2027.3440000000001</c:v>
                </c:pt>
                <c:pt idx="19842">
                  <c:v>2027.3440000000001</c:v>
                </c:pt>
                <c:pt idx="19843">
                  <c:v>2026.172</c:v>
                </c:pt>
                <c:pt idx="19844">
                  <c:v>2027.7339999999999</c:v>
                </c:pt>
                <c:pt idx="19845">
                  <c:v>2028.3589999999999</c:v>
                </c:pt>
                <c:pt idx="19846">
                  <c:v>2028.5940000000001</c:v>
                </c:pt>
                <c:pt idx="19847">
                  <c:v>2027.3440000000001</c:v>
                </c:pt>
                <c:pt idx="19848">
                  <c:v>2026.953</c:v>
                </c:pt>
                <c:pt idx="19849">
                  <c:v>2027.7339999999999</c:v>
                </c:pt>
                <c:pt idx="19850">
                  <c:v>2026.797</c:v>
                </c:pt>
                <c:pt idx="19851">
                  <c:v>2027.578</c:v>
                </c:pt>
                <c:pt idx="19852">
                  <c:v>2028.203</c:v>
                </c:pt>
                <c:pt idx="19853">
                  <c:v>2026.953</c:v>
                </c:pt>
                <c:pt idx="19854">
                  <c:v>2027.7339999999999</c:v>
                </c:pt>
                <c:pt idx="19855">
                  <c:v>2028.3589999999999</c:v>
                </c:pt>
                <c:pt idx="19856">
                  <c:v>2028.3589999999999</c:v>
                </c:pt>
                <c:pt idx="19857">
                  <c:v>2028.75</c:v>
                </c:pt>
                <c:pt idx="19858">
                  <c:v>2025.9369999999999</c:v>
                </c:pt>
                <c:pt idx="19859">
                  <c:v>2026.4059999999999</c:v>
                </c:pt>
                <c:pt idx="19860">
                  <c:v>2026.797</c:v>
                </c:pt>
                <c:pt idx="19861">
                  <c:v>2026.797</c:v>
                </c:pt>
                <c:pt idx="19862">
                  <c:v>2026.5619999999999</c:v>
                </c:pt>
                <c:pt idx="19863">
                  <c:v>2027.3440000000001</c:v>
                </c:pt>
                <c:pt idx="19864">
                  <c:v>2025.3910000000001</c:v>
                </c:pt>
                <c:pt idx="19865">
                  <c:v>2027.7339999999999</c:v>
                </c:pt>
                <c:pt idx="19866">
                  <c:v>2026.797</c:v>
                </c:pt>
                <c:pt idx="19867">
                  <c:v>2028.75</c:v>
                </c:pt>
                <c:pt idx="19868">
                  <c:v>2026.5619999999999</c:v>
                </c:pt>
                <c:pt idx="19869">
                  <c:v>2027.1869999999999</c:v>
                </c:pt>
                <c:pt idx="19870">
                  <c:v>2028.203</c:v>
                </c:pt>
                <c:pt idx="19871">
                  <c:v>2025.547</c:v>
                </c:pt>
                <c:pt idx="19872">
                  <c:v>2028.3589999999999</c:v>
                </c:pt>
                <c:pt idx="19873">
                  <c:v>2025</c:v>
                </c:pt>
                <c:pt idx="19874">
                  <c:v>2025.7809999999999</c:v>
                </c:pt>
                <c:pt idx="19875">
                  <c:v>2028.203</c:v>
                </c:pt>
                <c:pt idx="19876">
                  <c:v>2024.7660000000001</c:v>
                </c:pt>
                <c:pt idx="19877">
                  <c:v>2026.172</c:v>
                </c:pt>
                <c:pt idx="19878">
                  <c:v>2025.547</c:v>
                </c:pt>
                <c:pt idx="19879">
                  <c:v>2027.3440000000001</c:v>
                </c:pt>
                <c:pt idx="19880">
                  <c:v>2026.5619999999999</c:v>
                </c:pt>
                <c:pt idx="19881">
                  <c:v>2027.1869999999999</c:v>
                </c:pt>
                <c:pt idx="19882">
                  <c:v>2026.4059999999999</c:v>
                </c:pt>
                <c:pt idx="19883">
                  <c:v>2027.1869999999999</c:v>
                </c:pt>
                <c:pt idx="19884">
                  <c:v>2028.75</c:v>
                </c:pt>
                <c:pt idx="19885">
                  <c:v>2026.797</c:v>
                </c:pt>
                <c:pt idx="19886">
                  <c:v>2028.203</c:v>
                </c:pt>
                <c:pt idx="19887">
                  <c:v>2026.953</c:v>
                </c:pt>
                <c:pt idx="19888">
                  <c:v>2025.7809999999999</c:v>
                </c:pt>
                <c:pt idx="19889">
                  <c:v>2026.5619999999999</c:v>
                </c:pt>
                <c:pt idx="19890">
                  <c:v>2028.203</c:v>
                </c:pt>
                <c:pt idx="19891">
                  <c:v>2027.1869999999999</c:v>
                </c:pt>
                <c:pt idx="19892">
                  <c:v>2027.1869999999999</c:v>
                </c:pt>
                <c:pt idx="19893">
                  <c:v>2028.203</c:v>
                </c:pt>
                <c:pt idx="19894">
                  <c:v>2029.375</c:v>
                </c:pt>
                <c:pt idx="19895">
                  <c:v>2028.5940000000001</c:v>
                </c:pt>
                <c:pt idx="19896">
                  <c:v>2025.547</c:v>
                </c:pt>
                <c:pt idx="19897">
                  <c:v>2027.1869999999999</c:v>
                </c:pt>
                <c:pt idx="19898">
                  <c:v>2025.7809999999999</c:v>
                </c:pt>
                <c:pt idx="19899">
                  <c:v>2028.203</c:v>
                </c:pt>
                <c:pt idx="19900">
                  <c:v>2027.3440000000001</c:v>
                </c:pt>
                <c:pt idx="19901">
                  <c:v>2027.7339999999999</c:v>
                </c:pt>
                <c:pt idx="19902">
                  <c:v>2027.1869999999999</c:v>
                </c:pt>
                <c:pt idx="19903">
                  <c:v>2028.75</c:v>
                </c:pt>
                <c:pt idx="19904">
                  <c:v>2028.75</c:v>
                </c:pt>
                <c:pt idx="19905">
                  <c:v>2027.578</c:v>
                </c:pt>
                <c:pt idx="19906">
                  <c:v>2026.5619999999999</c:v>
                </c:pt>
                <c:pt idx="19907">
                  <c:v>2027.9690000000001</c:v>
                </c:pt>
                <c:pt idx="19908">
                  <c:v>2027.1869999999999</c:v>
                </c:pt>
                <c:pt idx="19909">
                  <c:v>2025.547</c:v>
                </c:pt>
                <c:pt idx="19910">
                  <c:v>2027.578</c:v>
                </c:pt>
                <c:pt idx="19911">
                  <c:v>2024.5309999999999</c:v>
                </c:pt>
                <c:pt idx="19912">
                  <c:v>2027.9690000000001</c:v>
                </c:pt>
                <c:pt idx="19913">
                  <c:v>2026.953</c:v>
                </c:pt>
                <c:pt idx="19914">
                  <c:v>2024.7660000000001</c:v>
                </c:pt>
                <c:pt idx="19915">
                  <c:v>2027.1869999999999</c:v>
                </c:pt>
                <c:pt idx="19916">
                  <c:v>2025.9369999999999</c:v>
                </c:pt>
                <c:pt idx="19917">
                  <c:v>2027.7339999999999</c:v>
                </c:pt>
                <c:pt idx="19918">
                  <c:v>2027.3440000000001</c:v>
                </c:pt>
                <c:pt idx="19919">
                  <c:v>2030.1559999999999</c:v>
                </c:pt>
                <c:pt idx="19920">
                  <c:v>2027.9690000000001</c:v>
                </c:pt>
                <c:pt idx="19921">
                  <c:v>2027.7339999999999</c:v>
                </c:pt>
                <c:pt idx="19922">
                  <c:v>2025.1559999999999</c:v>
                </c:pt>
                <c:pt idx="19923">
                  <c:v>2028.3589999999999</c:v>
                </c:pt>
                <c:pt idx="19924">
                  <c:v>2027.578</c:v>
                </c:pt>
                <c:pt idx="19925">
                  <c:v>2027.1869999999999</c:v>
                </c:pt>
                <c:pt idx="19926">
                  <c:v>2026.953</c:v>
                </c:pt>
                <c:pt idx="19927">
                  <c:v>2027.578</c:v>
                </c:pt>
                <c:pt idx="19928">
                  <c:v>2026.797</c:v>
                </c:pt>
                <c:pt idx="19929">
                  <c:v>2027.7339999999999</c:v>
                </c:pt>
                <c:pt idx="19930">
                  <c:v>2026.953</c:v>
                </c:pt>
                <c:pt idx="19931">
                  <c:v>2026.4059999999999</c:v>
                </c:pt>
                <c:pt idx="19932">
                  <c:v>2029.5309999999999</c:v>
                </c:pt>
                <c:pt idx="19933">
                  <c:v>2028.5940000000001</c:v>
                </c:pt>
                <c:pt idx="19934">
                  <c:v>2027.1869999999999</c:v>
                </c:pt>
                <c:pt idx="19935">
                  <c:v>2028.203</c:v>
                </c:pt>
                <c:pt idx="19936">
                  <c:v>2027.7339999999999</c:v>
                </c:pt>
                <c:pt idx="19937">
                  <c:v>2027.1869999999999</c:v>
                </c:pt>
                <c:pt idx="19938">
                  <c:v>2027.578</c:v>
                </c:pt>
                <c:pt idx="19939">
                  <c:v>2026.953</c:v>
                </c:pt>
                <c:pt idx="19940">
                  <c:v>2027.9690000000001</c:v>
                </c:pt>
                <c:pt idx="19941">
                  <c:v>2025.9369999999999</c:v>
                </c:pt>
                <c:pt idx="19942">
                  <c:v>2025.7809999999999</c:v>
                </c:pt>
                <c:pt idx="19943">
                  <c:v>2027.7339999999999</c:v>
                </c:pt>
                <c:pt idx="19944">
                  <c:v>2026.4059999999999</c:v>
                </c:pt>
                <c:pt idx="19945">
                  <c:v>2027.3440000000001</c:v>
                </c:pt>
                <c:pt idx="19946">
                  <c:v>2026.953</c:v>
                </c:pt>
                <c:pt idx="19947">
                  <c:v>2026.953</c:v>
                </c:pt>
                <c:pt idx="19948">
                  <c:v>2028.203</c:v>
                </c:pt>
                <c:pt idx="19949">
                  <c:v>2023.9839999999999</c:v>
                </c:pt>
                <c:pt idx="19950">
                  <c:v>2025.9369999999999</c:v>
                </c:pt>
                <c:pt idx="19951">
                  <c:v>2026.953</c:v>
                </c:pt>
                <c:pt idx="19952">
                  <c:v>2026.953</c:v>
                </c:pt>
                <c:pt idx="19953">
                  <c:v>2025.7809999999999</c:v>
                </c:pt>
                <c:pt idx="19954">
                  <c:v>2028.9839999999999</c:v>
                </c:pt>
                <c:pt idx="19955">
                  <c:v>2024.1410000000001</c:v>
                </c:pt>
                <c:pt idx="19956">
                  <c:v>2026.4059999999999</c:v>
                </c:pt>
                <c:pt idx="19957">
                  <c:v>2026.4059999999999</c:v>
                </c:pt>
                <c:pt idx="19958">
                  <c:v>2025.9369999999999</c:v>
                </c:pt>
                <c:pt idx="19959">
                  <c:v>2026.953</c:v>
                </c:pt>
                <c:pt idx="19960">
                  <c:v>2026.953</c:v>
                </c:pt>
                <c:pt idx="19961">
                  <c:v>2027.7339999999999</c:v>
                </c:pt>
                <c:pt idx="19962">
                  <c:v>2027.7339999999999</c:v>
                </c:pt>
                <c:pt idx="19963">
                  <c:v>2027.7339999999999</c:v>
                </c:pt>
                <c:pt idx="19964">
                  <c:v>2026.5619999999999</c:v>
                </c:pt>
                <c:pt idx="19965">
                  <c:v>2028.203</c:v>
                </c:pt>
                <c:pt idx="19966">
                  <c:v>2026.5619999999999</c:v>
                </c:pt>
                <c:pt idx="19967">
                  <c:v>2026.953</c:v>
                </c:pt>
                <c:pt idx="19968">
                  <c:v>2026.953</c:v>
                </c:pt>
                <c:pt idx="19969">
                  <c:v>2028.203</c:v>
                </c:pt>
                <c:pt idx="19970">
                  <c:v>2026.4059999999999</c:v>
                </c:pt>
                <c:pt idx="19971">
                  <c:v>2028.203</c:v>
                </c:pt>
                <c:pt idx="19972">
                  <c:v>2027.7339999999999</c:v>
                </c:pt>
                <c:pt idx="19973">
                  <c:v>2026.953</c:v>
                </c:pt>
                <c:pt idx="19974">
                  <c:v>2028.3589999999999</c:v>
                </c:pt>
                <c:pt idx="19975">
                  <c:v>2025.9369999999999</c:v>
                </c:pt>
                <c:pt idx="19976">
                  <c:v>2028.3589999999999</c:v>
                </c:pt>
                <c:pt idx="19977">
                  <c:v>2027.7339999999999</c:v>
                </c:pt>
                <c:pt idx="19978">
                  <c:v>2028.203</c:v>
                </c:pt>
                <c:pt idx="19979">
                  <c:v>2028.203</c:v>
                </c:pt>
                <c:pt idx="19980">
                  <c:v>2024.5309999999999</c:v>
                </c:pt>
                <c:pt idx="19981">
                  <c:v>2023.9839999999999</c:v>
                </c:pt>
                <c:pt idx="19982">
                  <c:v>2026.5619999999999</c:v>
                </c:pt>
                <c:pt idx="19983">
                  <c:v>2024.375</c:v>
                </c:pt>
                <c:pt idx="19984">
                  <c:v>2027.578</c:v>
                </c:pt>
                <c:pt idx="19985">
                  <c:v>2026.4059999999999</c:v>
                </c:pt>
                <c:pt idx="19986">
                  <c:v>2027.3440000000001</c:v>
                </c:pt>
                <c:pt idx="19987">
                  <c:v>2028.203</c:v>
                </c:pt>
                <c:pt idx="19988">
                  <c:v>2026.797</c:v>
                </c:pt>
                <c:pt idx="19989">
                  <c:v>2026.797</c:v>
                </c:pt>
                <c:pt idx="19990">
                  <c:v>2025.7809999999999</c:v>
                </c:pt>
                <c:pt idx="19991">
                  <c:v>2027.1869999999999</c:v>
                </c:pt>
                <c:pt idx="19992">
                  <c:v>2027.578</c:v>
                </c:pt>
                <c:pt idx="19993">
                  <c:v>2028.5940000000001</c:v>
                </c:pt>
                <c:pt idx="19994">
                  <c:v>2028.203</c:v>
                </c:pt>
                <c:pt idx="19995">
                  <c:v>2026.953</c:v>
                </c:pt>
                <c:pt idx="19996">
                  <c:v>2027.3440000000001</c:v>
                </c:pt>
                <c:pt idx="19997">
                  <c:v>2025.1559999999999</c:v>
                </c:pt>
                <c:pt idx="19998">
                  <c:v>2025.1559999999999</c:v>
                </c:pt>
                <c:pt idx="19999">
                  <c:v>2025.9369999999999</c:v>
                </c:pt>
                <c:pt idx="20000">
                  <c:v>2026.4059999999999</c:v>
                </c:pt>
                <c:pt idx="20001">
                  <c:v>2026.172</c:v>
                </c:pt>
                <c:pt idx="20002">
                  <c:v>2026.953</c:v>
                </c:pt>
                <c:pt idx="20003">
                  <c:v>2027.578</c:v>
                </c:pt>
                <c:pt idx="20004">
                  <c:v>2027.9690000000001</c:v>
                </c:pt>
                <c:pt idx="20005">
                  <c:v>2024.1410000000001</c:v>
                </c:pt>
                <c:pt idx="20006">
                  <c:v>2025.9369999999999</c:v>
                </c:pt>
                <c:pt idx="20007">
                  <c:v>2025.3910000000001</c:v>
                </c:pt>
                <c:pt idx="20008">
                  <c:v>2025.9369999999999</c:v>
                </c:pt>
                <c:pt idx="20009">
                  <c:v>2027.578</c:v>
                </c:pt>
                <c:pt idx="20010">
                  <c:v>2026.953</c:v>
                </c:pt>
                <c:pt idx="20011">
                  <c:v>2024.5309999999999</c:v>
                </c:pt>
                <c:pt idx="20012">
                  <c:v>2026.172</c:v>
                </c:pt>
                <c:pt idx="20013">
                  <c:v>2027.1869999999999</c:v>
                </c:pt>
                <c:pt idx="20014">
                  <c:v>2025</c:v>
                </c:pt>
                <c:pt idx="20015">
                  <c:v>2025.3910000000001</c:v>
                </c:pt>
                <c:pt idx="20016">
                  <c:v>2025.1559999999999</c:v>
                </c:pt>
                <c:pt idx="20017">
                  <c:v>2026.953</c:v>
                </c:pt>
                <c:pt idx="20018">
                  <c:v>2027.1869999999999</c:v>
                </c:pt>
                <c:pt idx="20019">
                  <c:v>2025.3910000000001</c:v>
                </c:pt>
                <c:pt idx="20020">
                  <c:v>2025.547</c:v>
                </c:pt>
                <c:pt idx="20021">
                  <c:v>2025.7809999999999</c:v>
                </c:pt>
                <c:pt idx="20022">
                  <c:v>2027.9690000000001</c:v>
                </c:pt>
                <c:pt idx="20023">
                  <c:v>2026.797</c:v>
                </c:pt>
                <c:pt idx="20024">
                  <c:v>2026.797</c:v>
                </c:pt>
                <c:pt idx="20025">
                  <c:v>2027.1869999999999</c:v>
                </c:pt>
                <c:pt idx="20026">
                  <c:v>2025.547</c:v>
                </c:pt>
                <c:pt idx="20027">
                  <c:v>2029.7660000000001</c:v>
                </c:pt>
                <c:pt idx="20028">
                  <c:v>2027.7339999999999</c:v>
                </c:pt>
                <c:pt idx="20029">
                  <c:v>2026.172</c:v>
                </c:pt>
                <c:pt idx="20030">
                  <c:v>2025.9369999999999</c:v>
                </c:pt>
                <c:pt idx="20031">
                  <c:v>2027.1869999999999</c:v>
                </c:pt>
                <c:pt idx="20032">
                  <c:v>2025.3910000000001</c:v>
                </c:pt>
                <c:pt idx="20033">
                  <c:v>2026.4059999999999</c:v>
                </c:pt>
                <c:pt idx="20034">
                  <c:v>2028.5940000000001</c:v>
                </c:pt>
                <c:pt idx="20035">
                  <c:v>2027.1869999999999</c:v>
                </c:pt>
                <c:pt idx="20036">
                  <c:v>2025.9369999999999</c:v>
                </c:pt>
                <c:pt idx="20037">
                  <c:v>2026.797</c:v>
                </c:pt>
                <c:pt idx="20038">
                  <c:v>2028.9839999999999</c:v>
                </c:pt>
                <c:pt idx="20039">
                  <c:v>2026.797</c:v>
                </c:pt>
                <c:pt idx="20040">
                  <c:v>2025.9369999999999</c:v>
                </c:pt>
                <c:pt idx="20041">
                  <c:v>2026.953</c:v>
                </c:pt>
                <c:pt idx="20042">
                  <c:v>2026.4059999999999</c:v>
                </c:pt>
                <c:pt idx="20043">
                  <c:v>2025.7809999999999</c:v>
                </c:pt>
                <c:pt idx="20044">
                  <c:v>2026.797</c:v>
                </c:pt>
                <c:pt idx="20045">
                  <c:v>2025.1559999999999</c:v>
                </c:pt>
                <c:pt idx="20046">
                  <c:v>2025.3910000000001</c:v>
                </c:pt>
                <c:pt idx="20047">
                  <c:v>2026.5619999999999</c:v>
                </c:pt>
                <c:pt idx="20048">
                  <c:v>2026.953</c:v>
                </c:pt>
                <c:pt idx="20049">
                  <c:v>2025.1559999999999</c:v>
                </c:pt>
                <c:pt idx="20050">
                  <c:v>2026.5619999999999</c:v>
                </c:pt>
                <c:pt idx="20051">
                  <c:v>2026.953</c:v>
                </c:pt>
                <c:pt idx="20052">
                  <c:v>2024.7660000000001</c:v>
                </c:pt>
                <c:pt idx="20053">
                  <c:v>2028.203</c:v>
                </c:pt>
                <c:pt idx="20054">
                  <c:v>2026.953</c:v>
                </c:pt>
                <c:pt idx="20055">
                  <c:v>2028.3589999999999</c:v>
                </c:pt>
                <c:pt idx="20056">
                  <c:v>2026.172</c:v>
                </c:pt>
                <c:pt idx="20057">
                  <c:v>2023.9839999999999</c:v>
                </c:pt>
                <c:pt idx="20058">
                  <c:v>2028.203</c:v>
                </c:pt>
                <c:pt idx="20059">
                  <c:v>2028.203</c:v>
                </c:pt>
                <c:pt idx="20060">
                  <c:v>2026.797</c:v>
                </c:pt>
                <c:pt idx="20061">
                  <c:v>2026.4059999999999</c:v>
                </c:pt>
                <c:pt idx="20062">
                  <c:v>2026.5619999999999</c:v>
                </c:pt>
                <c:pt idx="20063">
                  <c:v>2026.5619999999999</c:v>
                </c:pt>
                <c:pt idx="20064">
                  <c:v>2026.5619999999999</c:v>
                </c:pt>
                <c:pt idx="20065">
                  <c:v>2026.5619999999999</c:v>
                </c:pt>
                <c:pt idx="20066">
                  <c:v>2025.7809999999999</c:v>
                </c:pt>
                <c:pt idx="20067">
                  <c:v>2026.953</c:v>
                </c:pt>
                <c:pt idx="20068">
                  <c:v>2025.9369999999999</c:v>
                </c:pt>
                <c:pt idx="20069">
                  <c:v>2026.953</c:v>
                </c:pt>
                <c:pt idx="20070">
                  <c:v>2027.578</c:v>
                </c:pt>
                <c:pt idx="20071">
                  <c:v>2026.172</c:v>
                </c:pt>
                <c:pt idx="20072">
                  <c:v>2025.1559999999999</c:v>
                </c:pt>
                <c:pt idx="20073">
                  <c:v>2027.9690000000001</c:v>
                </c:pt>
                <c:pt idx="20074">
                  <c:v>2026.5619999999999</c:v>
                </c:pt>
                <c:pt idx="20075">
                  <c:v>2030.547</c:v>
                </c:pt>
                <c:pt idx="20076">
                  <c:v>2028.3589999999999</c:v>
                </c:pt>
                <c:pt idx="20077">
                  <c:v>2026.5619999999999</c:v>
                </c:pt>
                <c:pt idx="20078">
                  <c:v>2027.578</c:v>
                </c:pt>
                <c:pt idx="20079">
                  <c:v>2026.172</c:v>
                </c:pt>
                <c:pt idx="20080">
                  <c:v>2025.547</c:v>
                </c:pt>
                <c:pt idx="20081">
                  <c:v>2026.797</c:v>
                </c:pt>
                <c:pt idx="20082">
                  <c:v>2026.5619999999999</c:v>
                </c:pt>
                <c:pt idx="20083">
                  <c:v>2029.1410000000001</c:v>
                </c:pt>
                <c:pt idx="20084">
                  <c:v>2027.3440000000001</c:v>
                </c:pt>
                <c:pt idx="20085">
                  <c:v>2026.5619999999999</c:v>
                </c:pt>
                <c:pt idx="20086">
                  <c:v>2026.797</c:v>
                </c:pt>
                <c:pt idx="20087">
                  <c:v>2026.797</c:v>
                </c:pt>
                <c:pt idx="20088">
                  <c:v>2027.578</c:v>
                </c:pt>
                <c:pt idx="20089">
                  <c:v>2026.5619999999999</c:v>
                </c:pt>
                <c:pt idx="20090">
                  <c:v>2027.1869999999999</c:v>
                </c:pt>
                <c:pt idx="20091">
                  <c:v>2027.9690000000001</c:v>
                </c:pt>
                <c:pt idx="20092">
                  <c:v>2027.7339999999999</c:v>
                </c:pt>
                <c:pt idx="20093">
                  <c:v>2026.4059999999999</c:v>
                </c:pt>
                <c:pt idx="20094">
                  <c:v>2025.9369999999999</c:v>
                </c:pt>
                <c:pt idx="20095">
                  <c:v>2026.953</c:v>
                </c:pt>
                <c:pt idx="20096">
                  <c:v>2027.9690000000001</c:v>
                </c:pt>
                <c:pt idx="20097">
                  <c:v>2028.203</c:v>
                </c:pt>
                <c:pt idx="20098">
                  <c:v>2027.7339999999999</c:v>
                </c:pt>
                <c:pt idx="20099">
                  <c:v>2026.953</c:v>
                </c:pt>
                <c:pt idx="20100">
                  <c:v>2027.1869999999999</c:v>
                </c:pt>
                <c:pt idx="20101">
                  <c:v>2028.5940000000001</c:v>
                </c:pt>
                <c:pt idx="20102">
                  <c:v>2024.375</c:v>
                </c:pt>
                <c:pt idx="20103">
                  <c:v>2026.797</c:v>
                </c:pt>
                <c:pt idx="20104">
                  <c:v>2027.7339999999999</c:v>
                </c:pt>
                <c:pt idx="20105">
                  <c:v>2026.4059999999999</c:v>
                </c:pt>
                <c:pt idx="20106">
                  <c:v>2025.547</c:v>
                </c:pt>
                <c:pt idx="20107">
                  <c:v>2025.9369999999999</c:v>
                </c:pt>
                <c:pt idx="20108">
                  <c:v>2025.7809999999999</c:v>
                </c:pt>
                <c:pt idx="20109">
                  <c:v>2026.797</c:v>
                </c:pt>
                <c:pt idx="20110">
                  <c:v>2029.1410000000001</c:v>
                </c:pt>
                <c:pt idx="20111">
                  <c:v>2026.4059999999999</c:v>
                </c:pt>
                <c:pt idx="20112">
                  <c:v>2026.4059999999999</c:v>
                </c:pt>
                <c:pt idx="20113">
                  <c:v>2027.9690000000001</c:v>
                </c:pt>
                <c:pt idx="20114">
                  <c:v>2028.203</c:v>
                </c:pt>
                <c:pt idx="20115">
                  <c:v>2028.9839999999999</c:v>
                </c:pt>
                <c:pt idx="20116">
                  <c:v>2027.1869999999999</c:v>
                </c:pt>
                <c:pt idx="20117">
                  <c:v>2027.578</c:v>
                </c:pt>
                <c:pt idx="20118">
                  <c:v>2025.547</c:v>
                </c:pt>
                <c:pt idx="20119">
                  <c:v>2028.75</c:v>
                </c:pt>
                <c:pt idx="20120">
                  <c:v>2027.9690000000001</c:v>
                </c:pt>
                <c:pt idx="20121">
                  <c:v>2028.203</c:v>
                </c:pt>
                <c:pt idx="20122">
                  <c:v>2025.3910000000001</c:v>
                </c:pt>
                <c:pt idx="20123">
                  <c:v>2026.4059999999999</c:v>
                </c:pt>
                <c:pt idx="20124">
                  <c:v>2025.3910000000001</c:v>
                </c:pt>
                <c:pt idx="20125">
                  <c:v>2026.797</c:v>
                </c:pt>
                <c:pt idx="20126">
                  <c:v>2026.5619999999999</c:v>
                </c:pt>
                <c:pt idx="20127">
                  <c:v>2024.5309999999999</c:v>
                </c:pt>
                <c:pt idx="20128">
                  <c:v>2026.5619999999999</c:v>
                </c:pt>
                <c:pt idx="20129">
                  <c:v>2028.203</c:v>
                </c:pt>
                <c:pt idx="20130">
                  <c:v>2027.1869999999999</c:v>
                </c:pt>
                <c:pt idx="20131">
                  <c:v>2027.1869999999999</c:v>
                </c:pt>
                <c:pt idx="20132">
                  <c:v>2024.5309999999999</c:v>
                </c:pt>
                <c:pt idx="20133">
                  <c:v>2026.4059999999999</c:v>
                </c:pt>
                <c:pt idx="20134">
                  <c:v>2025.3910000000001</c:v>
                </c:pt>
                <c:pt idx="20135">
                  <c:v>2028.75</c:v>
                </c:pt>
                <c:pt idx="20136">
                  <c:v>2025</c:v>
                </c:pt>
                <c:pt idx="20137">
                  <c:v>2026.797</c:v>
                </c:pt>
                <c:pt idx="20138">
                  <c:v>2028.203</c:v>
                </c:pt>
                <c:pt idx="20139">
                  <c:v>2026.797</c:v>
                </c:pt>
                <c:pt idx="20140">
                  <c:v>2026.172</c:v>
                </c:pt>
                <c:pt idx="20141">
                  <c:v>2026.4059999999999</c:v>
                </c:pt>
                <c:pt idx="20142">
                  <c:v>2024.5309999999999</c:v>
                </c:pt>
                <c:pt idx="20143">
                  <c:v>2025.1559999999999</c:v>
                </c:pt>
                <c:pt idx="20144">
                  <c:v>2025.7809999999999</c:v>
                </c:pt>
                <c:pt idx="20145">
                  <c:v>2026.5619999999999</c:v>
                </c:pt>
                <c:pt idx="20146">
                  <c:v>2025.7809999999999</c:v>
                </c:pt>
                <c:pt idx="20147">
                  <c:v>2026.953</c:v>
                </c:pt>
                <c:pt idx="20148">
                  <c:v>2026.953</c:v>
                </c:pt>
                <c:pt idx="20149">
                  <c:v>2025.7809999999999</c:v>
                </c:pt>
                <c:pt idx="20150">
                  <c:v>2026.5619999999999</c:v>
                </c:pt>
                <c:pt idx="20151">
                  <c:v>2026.172</c:v>
                </c:pt>
                <c:pt idx="20152">
                  <c:v>2025</c:v>
                </c:pt>
                <c:pt idx="20153">
                  <c:v>2027.7339999999999</c:v>
                </c:pt>
                <c:pt idx="20154">
                  <c:v>2027.7339999999999</c:v>
                </c:pt>
                <c:pt idx="20155">
                  <c:v>2026.5619999999999</c:v>
                </c:pt>
                <c:pt idx="20156">
                  <c:v>2027.3440000000001</c:v>
                </c:pt>
                <c:pt idx="20157">
                  <c:v>2026.797</c:v>
                </c:pt>
                <c:pt idx="20158">
                  <c:v>2028.3589999999999</c:v>
                </c:pt>
                <c:pt idx="20159">
                  <c:v>2027.3440000000001</c:v>
                </c:pt>
                <c:pt idx="20160">
                  <c:v>2027.7339999999999</c:v>
                </c:pt>
                <c:pt idx="20161">
                  <c:v>2026.797</c:v>
                </c:pt>
                <c:pt idx="20162">
                  <c:v>2028.203</c:v>
                </c:pt>
                <c:pt idx="20163">
                  <c:v>2025.7809999999999</c:v>
                </c:pt>
                <c:pt idx="20164">
                  <c:v>2027.3440000000001</c:v>
                </c:pt>
                <c:pt idx="20165">
                  <c:v>2028.203</c:v>
                </c:pt>
                <c:pt idx="20166">
                  <c:v>2026.172</c:v>
                </c:pt>
                <c:pt idx="20167">
                  <c:v>2027.7339999999999</c:v>
                </c:pt>
                <c:pt idx="20168">
                  <c:v>2027.1869999999999</c:v>
                </c:pt>
                <c:pt idx="20169">
                  <c:v>2025.547</c:v>
                </c:pt>
                <c:pt idx="20170">
                  <c:v>2027.3440000000001</c:v>
                </c:pt>
                <c:pt idx="20171">
                  <c:v>2025.547</c:v>
                </c:pt>
                <c:pt idx="20172">
                  <c:v>2026.5619999999999</c:v>
                </c:pt>
                <c:pt idx="20173">
                  <c:v>2028.203</c:v>
                </c:pt>
                <c:pt idx="20174">
                  <c:v>2026.172</c:v>
                </c:pt>
                <c:pt idx="20175">
                  <c:v>2026.953</c:v>
                </c:pt>
                <c:pt idx="20176">
                  <c:v>2028.75</c:v>
                </c:pt>
                <c:pt idx="20177">
                  <c:v>2026.4059999999999</c:v>
                </c:pt>
                <c:pt idx="20178">
                  <c:v>2027.3440000000001</c:v>
                </c:pt>
                <c:pt idx="20179">
                  <c:v>2027.1869999999999</c:v>
                </c:pt>
                <c:pt idx="20180">
                  <c:v>2025.9369999999999</c:v>
                </c:pt>
                <c:pt idx="20181">
                  <c:v>2026.5619999999999</c:v>
                </c:pt>
                <c:pt idx="20182">
                  <c:v>2025.9369999999999</c:v>
                </c:pt>
                <c:pt idx="20183">
                  <c:v>2026.4059999999999</c:v>
                </c:pt>
                <c:pt idx="20184">
                  <c:v>2025.9369999999999</c:v>
                </c:pt>
                <c:pt idx="20185">
                  <c:v>2028.203</c:v>
                </c:pt>
                <c:pt idx="20186">
                  <c:v>2026.172</c:v>
                </c:pt>
                <c:pt idx="20187">
                  <c:v>2027.3440000000001</c:v>
                </c:pt>
                <c:pt idx="20188">
                  <c:v>2025</c:v>
                </c:pt>
                <c:pt idx="20189">
                  <c:v>2027.3440000000001</c:v>
                </c:pt>
                <c:pt idx="20190">
                  <c:v>2026.797</c:v>
                </c:pt>
                <c:pt idx="20191">
                  <c:v>2025.547</c:v>
                </c:pt>
                <c:pt idx="20192">
                  <c:v>2026.5619999999999</c:v>
                </c:pt>
                <c:pt idx="20193">
                  <c:v>2026.5619999999999</c:v>
                </c:pt>
                <c:pt idx="20194">
                  <c:v>2026.953</c:v>
                </c:pt>
                <c:pt idx="20195">
                  <c:v>2025.9369999999999</c:v>
                </c:pt>
                <c:pt idx="20196">
                  <c:v>2027.578</c:v>
                </c:pt>
                <c:pt idx="20197">
                  <c:v>2026.172</c:v>
                </c:pt>
                <c:pt idx="20198">
                  <c:v>2026.953</c:v>
                </c:pt>
                <c:pt idx="20199">
                  <c:v>2028.5940000000001</c:v>
                </c:pt>
                <c:pt idx="20200">
                  <c:v>2027.9690000000001</c:v>
                </c:pt>
                <c:pt idx="20201">
                  <c:v>2027.3440000000001</c:v>
                </c:pt>
                <c:pt idx="20202">
                  <c:v>2028.203</c:v>
                </c:pt>
                <c:pt idx="20203">
                  <c:v>2028.75</c:v>
                </c:pt>
                <c:pt idx="20204">
                  <c:v>2026.5619999999999</c:v>
                </c:pt>
                <c:pt idx="20205">
                  <c:v>2026.5619999999999</c:v>
                </c:pt>
                <c:pt idx="20206">
                  <c:v>2027.1869999999999</c:v>
                </c:pt>
                <c:pt idx="20207">
                  <c:v>2024.7660000000001</c:v>
                </c:pt>
                <c:pt idx="20208">
                  <c:v>2026.172</c:v>
                </c:pt>
                <c:pt idx="20209">
                  <c:v>2025</c:v>
                </c:pt>
                <c:pt idx="20210">
                  <c:v>2025.9369999999999</c:v>
                </c:pt>
                <c:pt idx="20211">
                  <c:v>2026.953</c:v>
                </c:pt>
                <c:pt idx="20212">
                  <c:v>2027.1869999999999</c:v>
                </c:pt>
                <c:pt idx="20213">
                  <c:v>2023.9839999999999</c:v>
                </c:pt>
                <c:pt idx="20214">
                  <c:v>2026.172</c:v>
                </c:pt>
                <c:pt idx="20215">
                  <c:v>2025.3910000000001</c:v>
                </c:pt>
                <c:pt idx="20216">
                  <c:v>2026.4059999999999</c:v>
                </c:pt>
                <c:pt idx="20217">
                  <c:v>2026.5619999999999</c:v>
                </c:pt>
                <c:pt idx="20218">
                  <c:v>2029.1410000000001</c:v>
                </c:pt>
                <c:pt idx="20219">
                  <c:v>2027.1869999999999</c:v>
                </c:pt>
                <c:pt idx="20220">
                  <c:v>2029.7660000000001</c:v>
                </c:pt>
                <c:pt idx="20221">
                  <c:v>2026.953</c:v>
                </c:pt>
                <c:pt idx="20222">
                  <c:v>2027.9690000000001</c:v>
                </c:pt>
                <c:pt idx="20223">
                  <c:v>2026.953</c:v>
                </c:pt>
                <c:pt idx="20224">
                  <c:v>2028.3589999999999</c:v>
                </c:pt>
                <c:pt idx="20225">
                  <c:v>2025.547</c:v>
                </c:pt>
                <c:pt idx="20226">
                  <c:v>2026.797</c:v>
                </c:pt>
                <c:pt idx="20227">
                  <c:v>2025.3910000000001</c:v>
                </c:pt>
                <c:pt idx="20228">
                  <c:v>2025.9369999999999</c:v>
                </c:pt>
                <c:pt idx="20229">
                  <c:v>2026.5619999999999</c:v>
                </c:pt>
                <c:pt idx="20230">
                  <c:v>2028.75</c:v>
                </c:pt>
                <c:pt idx="20231">
                  <c:v>2027.9690000000001</c:v>
                </c:pt>
                <c:pt idx="20232">
                  <c:v>2026.5619999999999</c:v>
                </c:pt>
                <c:pt idx="20233">
                  <c:v>2028.3589999999999</c:v>
                </c:pt>
                <c:pt idx="20234">
                  <c:v>2025.7809999999999</c:v>
                </c:pt>
                <c:pt idx="20235">
                  <c:v>2026.172</c:v>
                </c:pt>
                <c:pt idx="20236">
                  <c:v>2025.547</c:v>
                </c:pt>
                <c:pt idx="20237">
                  <c:v>2025</c:v>
                </c:pt>
                <c:pt idx="20238">
                  <c:v>2028.3589999999999</c:v>
                </c:pt>
                <c:pt idx="20239">
                  <c:v>2025.9369999999999</c:v>
                </c:pt>
                <c:pt idx="20240">
                  <c:v>2026.797</c:v>
                </c:pt>
                <c:pt idx="20241">
                  <c:v>2025.7809999999999</c:v>
                </c:pt>
                <c:pt idx="20242">
                  <c:v>2025</c:v>
                </c:pt>
                <c:pt idx="20243">
                  <c:v>2026.4059999999999</c:v>
                </c:pt>
                <c:pt idx="20244">
                  <c:v>2026.953</c:v>
                </c:pt>
                <c:pt idx="20245">
                  <c:v>2025.7809999999999</c:v>
                </c:pt>
                <c:pt idx="20246">
                  <c:v>2027.7339999999999</c:v>
                </c:pt>
                <c:pt idx="20247">
                  <c:v>2027.1869999999999</c:v>
                </c:pt>
                <c:pt idx="20248">
                  <c:v>2024.7660000000001</c:v>
                </c:pt>
                <c:pt idx="20249">
                  <c:v>2025.9369999999999</c:v>
                </c:pt>
                <c:pt idx="20250">
                  <c:v>2026.4059999999999</c:v>
                </c:pt>
                <c:pt idx="20251">
                  <c:v>2027.578</c:v>
                </c:pt>
                <c:pt idx="20252">
                  <c:v>2026.4059999999999</c:v>
                </c:pt>
                <c:pt idx="20253">
                  <c:v>2026.4059999999999</c:v>
                </c:pt>
                <c:pt idx="20254">
                  <c:v>2025.7809999999999</c:v>
                </c:pt>
                <c:pt idx="20255">
                  <c:v>2025.3910000000001</c:v>
                </c:pt>
                <c:pt idx="20256">
                  <c:v>2025.7809999999999</c:v>
                </c:pt>
                <c:pt idx="20257">
                  <c:v>2025</c:v>
                </c:pt>
                <c:pt idx="20258">
                  <c:v>2026.953</c:v>
                </c:pt>
                <c:pt idx="20259">
                  <c:v>2027.3440000000001</c:v>
                </c:pt>
                <c:pt idx="20260">
                  <c:v>2025</c:v>
                </c:pt>
                <c:pt idx="20261">
                  <c:v>2024.5309999999999</c:v>
                </c:pt>
                <c:pt idx="20262">
                  <c:v>2026.4059999999999</c:v>
                </c:pt>
                <c:pt idx="20263">
                  <c:v>2025.7809999999999</c:v>
                </c:pt>
                <c:pt idx="20264">
                  <c:v>2026.4059999999999</c:v>
                </c:pt>
                <c:pt idx="20265">
                  <c:v>2028.75</c:v>
                </c:pt>
                <c:pt idx="20266">
                  <c:v>2025.7809999999999</c:v>
                </c:pt>
                <c:pt idx="20267">
                  <c:v>2025.547</c:v>
                </c:pt>
                <c:pt idx="20268">
                  <c:v>2026.172</c:v>
                </c:pt>
                <c:pt idx="20269">
                  <c:v>2026.953</c:v>
                </c:pt>
                <c:pt idx="20270">
                  <c:v>2026.953</c:v>
                </c:pt>
                <c:pt idx="20271">
                  <c:v>2027.7339999999999</c:v>
                </c:pt>
                <c:pt idx="20272">
                  <c:v>2025.9369999999999</c:v>
                </c:pt>
                <c:pt idx="20273">
                  <c:v>2026.4059999999999</c:v>
                </c:pt>
                <c:pt idx="20274">
                  <c:v>2027.7339999999999</c:v>
                </c:pt>
                <c:pt idx="20275">
                  <c:v>2026.5619999999999</c:v>
                </c:pt>
                <c:pt idx="20276">
                  <c:v>2024.1410000000001</c:v>
                </c:pt>
                <c:pt idx="20277">
                  <c:v>2025.7809999999999</c:v>
                </c:pt>
                <c:pt idx="20278">
                  <c:v>2026.4059999999999</c:v>
                </c:pt>
                <c:pt idx="20279">
                  <c:v>2026.4059999999999</c:v>
                </c:pt>
                <c:pt idx="20280">
                  <c:v>2025.7809999999999</c:v>
                </c:pt>
                <c:pt idx="20281">
                  <c:v>2027.7339999999999</c:v>
                </c:pt>
                <c:pt idx="20282">
                  <c:v>2025.547</c:v>
                </c:pt>
                <c:pt idx="20283">
                  <c:v>2028.9839999999999</c:v>
                </c:pt>
                <c:pt idx="20284">
                  <c:v>2027.3440000000001</c:v>
                </c:pt>
                <c:pt idx="20285">
                  <c:v>2027.1869999999999</c:v>
                </c:pt>
                <c:pt idx="20286">
                  <c:v>2024.5309999999999</c:v>
                </c:pt>
                <c:pt idx="20287">
                  <c:v>2025.9369999999999</c:v>
                </c:pt>
                <c:pt idx="20288">
                  <c:v>2025.547</c:v>
                </c:pt>
                <c:pt idx="20289">
                  <c:v>2026.5619999999999</c:v>
                </c:pt>
                <c:pt idx="20290">
                  <c:v>2026.172</c:v>
                </c:pt>
                <c:pt idx="20291">
                  <c:v>2025.1559999999999</c:v>
                </c:pt>
                <c:pt idx="20292">
                  <c:v>2027.1869999999999</c:v>
                </c:pt>
                <c:pt idx="20293">
                  <c:v>2026.4059999999999</c:v>
                </c:pt>
                <c:pt idx="20294">
                  <c:v>2027.9690000000001</c:v>
                </c:pt>
                <c:pt idx="20295">
                  <c:v>2027.7339999999999</c:v>
                </c:pt>
                <c:pt idx="20296">
                  <c:v>2027.1869999999999</c:v>
                </c:pt>
                <c:pt idx="20297">
                  <c:v>2027.578</c:v>
                </c:pt>
                <c:pt idx="20298">
                  <c:v>2025.9369999999999</c:v>
                </c:pt>
                <c:pt idx="20299">
                  <c:v>2028.3589999999999</c:v>
                </c:pt>
                <c:pt idx="20300">
                  <c:v>2026.172</c:v>
                </c:pt>
                <c:pt idx="20301">
                  <c:v>2023.203</c:v>
                </c:pt>
                <c:pt idx="20302">
                  <c:v>2023.9839999999999</c:v>
                </c:pt>
                <c:pt idx="20303">
                  <c:v>2025.547</c:v>
                </c:pt>
                <c:pt idx="20304">
                  <c:v>2026.172</c:v>
                </c:pt>
                <c:pt idx="20305">
                  <c:v>2025.9369999999999</c:v>
                </c:pt>
                <c:pt idx="20306">
                  <c:v>2030.7809999999999</c:v>
                </c:pt>
                <c:pt idx="20307">
                  <c:v>2027.1869999999999</c:v>
                </c:pt>
                <c:pt idx="20308">
                  <c:v>2026.797</c:v>
                </c:pt>
                <c:pt idx="20309">
                  <c:v>2027.1869999999999</c:v>
                </c:pt>
                <c:pt idx="20310">
                  <c:v>2026.4059999999999</c:v>
                </c:pt>
                <c:pt idx="20311">
                  <c:v>2026.953</c:v>
                </c:pt>
                <c:pt idx="20312">
                  <c:v>2028.3589999999999</c:v>
                </c:pt>
                <c:pt idx="20313">
                  <c:v>2028.9839999999999</c:v>
                </c:pt>
                <c:pt idx="20314">
                  <c:v>2025.547</c:v>
                </c:pt>
                <c:pt idx="20315">
                  <c:v>2026.797</c:v>
                </c:pt>
                <c:pt idx="20316">
                  <c:v>2025</c:v>
                </c:pt>
                <c:pt idx="20317">
                  <c:v>2028.9839999999999</c:v>
                </c:pt>
                <c:pt idx="20318">
                  <c:v>2027.9690000000001</c:v>
                </c:pt>
                <c:pt idx="20319">
                  <c:v>2025.9369999999999</c:v>
                </c:pt>
                <c:pt idx="20320">
                  <c:v>2027.7339999999999</c:v>
                </c:pt>
                <c:pt idx="20321">
                  <c:v>2025.547</c:v>
                </c:pt>
                <c:pt idx="20322">
                  <c:v>2027.9690000000001</c:v>
                </c:pt>
                <c:pt idx="20323">
                  <c:v>2025.1559999999999</c:v>
                </c:pt>
                <c:pt idx="20324">
                  <c:v>2028.203</c:v>
                </c:pt>
                <c:pt idx="20325">
                  <c:v>2026.953</c:v>
                </c:pt>
                <c:pt idx="20326">
                  <c:v>2025.9369999999999</c:v>
                </c:pt>
                <c:pt idx="20327">
                  <c:v>2027.1869999999999</c:v>
                </c:pt>
                <c:pt idx="20328">
                  <c:v>2028.9839999999999</c:v>
                </c:pt>
                <c:pt idx="20329">
                  <c:v>2028.3589999999999</c:v>
                </c:pt>
                <c:pt idx="20330">
                  <c:v>2025.7809999999999</c:v>
                </c:pt>
                <c:pt idx="20331">
                  <c:v>2027.7339999999999</c:v>
                </c:pt>
                <c:pt idx="20332">
                  <c:v>2025.9369999999999</c:v>
                </c:pt>
                <c:pt idx="20333">
                  <c:v>2028.75</c:v>
                </c:pt>
                <c:pt idx="20334">
                  <c:v>2027.3440000000001</c:v>
                </c:pt>
                <c:pt idx="20335">
                  <c:v>2026.4059999999999</c:v>
                </c:pt>
                <c:pt idx="20336">
                  <c:v>2027.3440000000001</c:v>
                </c:pt>
                <c:pt idx="20337">
                  <c:v>2025.9369999999999</c:v>
                </c:pt>
                <c:pt idx="20338">
                  <c:v>2026.797</c:v>
                </c:pt>
                <c:pt idx="20339">
                  <c:v>2027.1869999999999</c:v>
                </c:pt>
                <c:pt idx="20340">
                  <c:v>2027.3440000000001</c:v>
                </c:pt>
                <c:pt idx="20341">
                  <c:v>2028.3589999999999</c:v>
                </c:pt>
                <c:pt idx="20342">
                  <c:v>2027.9690000000001</c:v>
                </c:pt>
                <c:pt idx="20343">
                  <c:v>2028.203</c:v>
                </c:pt>
                <c:pt idx="20344">
                  <c:v>2026.5619999999999</c:v>
                </c:pt>
                <c:pt idx="20345">
                  <c:v>2026.797</c:v>
                </c:pt>
                <c:pt idx="20346">
                  <c:v>2025.547</c:v>
                </c:pt>
                <c:pt idx="20347">
                  <c:v>2028.203</c:v>
                </c:pt>
                <c:pt idx="20348">
                  <c:v>2026.4059999999999</c:v>
                </c:pt>
                <c:pt idx="20349">
                  <c:v>2027.3440000000001</c:v>
                </c:pt>
                <c:pt idx="20350">
                  <c:v>2026.797</c:v>
                </c:pt>
                <c:pt idx="20351">
                  <c:v>2028.203</c:v>
                </c:pt>
                <c:pt idx="20352">
                  <c:v>2026.4059999999999</c:v>
                </c:pt>
                <c:pt idx="20353">
                  <c:v>2026.953</c:v>
                </c:pt>
                <c:pt idx="20354">
                  <c:v>2028.9839999999999</c:v>
                </c:pt>
                <c:pt idx="20355">
                  <c:v>2026.4059999999999</c:v>
                </c:pt>
                <c:pt idx="20356">
                  <c:v>2027.3440000000001</c:v>
                </c:pt>
                <c:pt idx="20357">
                  <c:v>2027.7339999999999</c:v>
                </c:pt>
                <c:pt idx="20358">
                  <c:v>2028.203</c:v>
                </c:pt>
                <c:pt idx="20359">
                  <c:v>2025.9369999999999</c:v>
                </c:pt>
                <c:pt idx="20360">
                  <c:v>2024.1410000000001</c:v>
                </c:pt>
                <c:pt idx="20361">
                  <c:v>2027.578</c:v>
                </c:pt>
                <c:pt idx="20362">
                  <c:v>2025.547</c:v>
                </c:pt>
                <c:pt idx="20363">
                  <c:v>2026.5619999999999</c:v>
                </c:pt>
                <c:pt idx="20364">
                  <c:v>2027.578</c:v>
                </c:pt>
                <c:pt idx="20365">
                  <c:v>2026.172</c:v>
                </c:pt>
                <c:pt idx="20366">
                  <c:v>2025.7809999999999</c:v>
                </c:pt>
                <c:pt idx="20367">
                  <c:v>2028.9839999999999</c:v>
                </c:pt>
                <c:pt idx="20368">
                  <c:v>2027.1869999999999</c:v>
                </c:pt>
                <c:pt idx="20369">
                  <c:v>2028.5940000000001</c:v>
                </c:pt>
                <c:pt idx="20370">
                  <c:v>2026.953</c:v>
                </c:pt>
                <c:pt idx="20371">
                  <c:v>2027.578</c:v>
                </c:pt>
                <c:pt idx="20372">
                  <c:v>2028.203</c:v>
                </c:pt>
                <c:pt idx="20373">
                  <c:v>2026.5619999999999</c:v>
                </c:pt>
                <c:pt idx="20374">
                  <c:v>2027.578</c:v>
                </c:pt>
                <c:pt idx="20375">
                  <c:v>2027.1869999999999</c:v>
                </c:pt>
                <c:pt idx="20376">
                  <c:v>2025.7809999999999</c:v>
                </c:pt>
                <c:pt idx="20377">
                  <c:v>2026.953</c:v>
                </c:pt>
                <c:pt idx="20378">
                  <c:v>2026.953</c:v>
                </c:pt>
                <c:pt idx="20379">
                  <c:v>2025.547</c:v>
                </c:pt>
                <c:pt idx="20380">
                  <c:v>2027.7339999999999</c:v>
                </c:pt>
                <c:pt idx="20381">
                  <c:v>2027.9690000000001</c:v>
                </c:pt>
                <c:pt idx="20382">
                  <c:v>2027.9690000000001</c:v>
                </c:pt>
                <c:pt idx="20383">
                  <c:v>2026.953</c:v>
                </c:pt>
                <c:pt idx="20384">
                  <c:v>2025.3910000000001</c:v>
                </c:pt>
                <c:pt idx="20385">
                  <c:v>2025.3910000000001</c:v>
                </c:pt>
                <c:pt idx="20386">
                  <c:v>2025.1559999999999</c:v>
                </c:pt>
                <c:pt idx="20387">
                  <c:v>2026.4059999999999</c:v>
                </c:pt>
                <c:pt idx="20388">
                  <c:v>2026.172</c:v>
                </c:pt>
                <c:pt idx="20389">
                  <c:v>2026.797</c:v>
                </c:pt>
                <c:pt idx="20390">
                  <c:v>2026.797</c:v>
                </c:pt>
                <c:pt idx="20391">
                  <c:v>2023.5940000000001</c:v>
                </c:pt>
                <c:pt idx="20392">
                  <c:v>2025.7809999999999</c:v>
                </c:pt>
                <c:pt idx="20393">
                  <c:v>2026.5619999999999</c:v>
                </c:pt>
                <c:pt idx="20394">
                  <c:v>2026.797</c:v>
                </c:pt>
                <c:pt idx="20395">
                  <c:v>2028.75</c:v>
                </c:pt>
                <c:pt idx="20396">
                  <c:v>2026.953</c:v>
                </c:pt>
                <c:pt idx="20397">
                  <c:v>2025.9369999999999</c:v>
                </c:pt>
                <c:pt idx="20398">
                  <c:v>2028.5940000000001</c:v>
                </c:pt>
                <c:pt idx="20399">
                  <c:v>2026.172</c:v>
                </c:pt>
                <c:pt idx="20400">
                  <c:v>2026.953</c:v>
                </c:pt>
                <c:pt idx="20401">
                  <c:v>2026.172</c:v>
                </c:pt>
                <c:pt idx="20402">
                  <c:v>2025.7809999999999</c:v>
                </c:pt>
                <c:pt idx="20403">
                  <c:v>2025.547</c:v>
                </c:pt>
                <c:pt idx="20404">
                  <c:v>2028.3589999999999</c:v>
                </c:pt>
                <c:pt idx="20405">
                  <c:v>2025</c:v>
                </c:pt>
                <c:pt idx="20406">
                  <c:v>2025.1559999999999</c:v>
                </c:pt>
                <c:pt idx="20407">
                  <c:v>2028.203</c:v>
                </c:pt>
                <c:pt idx="20408">
                  <c:v>2025.7809999999999</c:v>
                </c:pt>
                <c:pt idx="20409">
                  <c:v>2025.7809999999999</c:v>
                </c:pt>
                <c:pt idx="20410">
                  <c:v>2026.5619999999999</c:v>
                </c:pt>
                <c:pt idx="20411">
                  <c:v>2025.1559999999999</c:v>
                </c:pt>
                <c:pt idx="20412">
                  <c:v>2026.4059999999999</c:v>
                </c:pt>
                <c:pt idx="20413">
                  <c:v>2025.9369999999999</c:v>
                </c:pt>
                <c:pt idx="20414">
                  <c:v>2027.9690000000001</c:v>
                </c:pt>
                <c:pt idx="20415">
                  <c:v>2025.9369999999999</c:v>
                </c:pt>
                <c:pt idx="20416">
                  <c:v>2027.1869999999999</c:v>
                </c:pt>
                <c:pt idx="20417">
                  <c:v>2025.1559999999999</c:v>
                </c:pt>
                <c:pt idx="20418">
                  <c:v>2025.9369999999999</c:v>
                </c:pt>
                <c:pt idx="20419">
                  <c:v>2027.9690000000001</c:v>
                </c:pt>
                <c:pt idx="20420">
                  <c:v>2025.547</c:v>
                </c:pt>
                <c:pt idx="20421">
                  <c:v>2026.953</c:v>
                </c:pt>
                <c:pt idx="20422">
                  <c:v>2026.5619999999999</c:v>
                </c:pt>
                <c:pt idx="20423">
                  <c:v>2026.172</c:v>
                </c:pt>
                <c:pt idx="20424">
                  <c:v>2026.4059999999999</c:v>
                </c:pt>
                <c:pt idx="20425">
                  <c:v>2027.578</c:v>
                </c:pt>
                <c:pt idx="20426">
                  <c:v>2026.4059999999999</c:v>
                </c:pt>
                <c:pt idx="20427">
                  <c:v>2027.3440000000001</c:v>
                </c:pt>
                <c:pt idx="20428">
                  <c:v>2027.3440000000001</c:v>
                </c:pt>
                <c:pt idx="20429">
                  <c:v>2024.5309999999999</c:v>
                </c:pt>
                <c:pt idx="20430">
                  <c:v>2027.578</c:v>
                </c:pt>
                <c:pt idx="20431">
                  <c:v>2027.7339999999999</c:v>
                </c:pt>
                <c:pt idx="20432">
                  <c:v>2028.3589999999999</c:v>
                </c:pt>
                <c:pt idx="20433">
                  <c:v>2026.797</c:v>
                </c:pt>
                <c:pt idx="20434">
                  <c:v>2028.3589999999999</c:v>
                </c:pt>
                <c:pt idx="20435">
                  <c:v>2025.547</c:v>
                </c:pt>
                <c:pt idx="20436">
                  <c:v>2028.5940000000001</c:v>
                </c:pt>
                <c:pt idx="20437">
                  <c:v>2027.9690000000001</c:v>
                </c:pt>
                <c:pt idx="20438">
                  <c:v>2026.4059999999999</c:v>
                </c:pt>
                <c:pt idx="20439">
                  <c:v>2026.172</c:v>
                </c:pt>
                <c:pt idx="20440">
                  <c:v>2025.1559999999999</c:v>
                </c:pt>
                <c:pt idx="20441">
                  <c:v>2028.9839999999999</c:v>
                </c:pt>
                <c:pt idx="20442">
                  <c:v>2025.3910000000001</c:v>
                </c:pt>
                <c:pt idx="20443">
                  <c:v>2026.4059999999999</c:v>
                </c:pt>
                <c:pt idx="20444">
                  <c:v>2028.203</c:v>
                </c:pt>
                <c:pt idx="20445">
                  <c:v>2027.1869999999999</c:v>
                </c:pt>
                <c:pt idx="20446">
                  <c:v>2028.203</c:v>
                </c:pt>
                <c:pt idx="20447">
                  <c:v>2025.3910000000001</c:v>
                </c:pt>
                <c:pt idx="20448">
                  <c:v>2025.7809999999999</c:v>
                </c:pt>
                <c:pt idx="20449">
                  <c:v>2025.1559999999999</c:v>
                </c:pt>
                <c:pt idx="20450">
                  <c:v>2026.797</c:v>
                </c:pt>
                <c:pt idx="20451">
                  <c:v>2026.953</c:v>
                </c:pt>
                <c:pt idx="20452">
                  <c:v>2025.7809999999999</c:v>
                </c:pt>
                <c:pt idx="20453">
                  <c:v>2027.1869999999999</c:v>
                </c:pt>
                <c:pt idx="20454">
                  <c:v>2025.547</c:v>
                </c:pt>
                <c:pt idx="20455">
                  <c:v>2026.953</c:v>
                </c:pt>
                <c:pt idx="20456">
                  <c:v>2028.75</c:v>
                </c:pt>
                <c:pt idx="20457">
                  <c:v>2025.9369999999999</c:v>
                </c:pt>
                <c:pt idx="20458">
                  <c:v>2027.3440000000001</c:v>
                </c:pt>
                <c:pt idx="20459">
                  <c:v>2026.953</c:v>
                </c:pt>
                <c:pt idx="20460">
                  <c:v>2025</c:v>
                </c:pt>
                <c:pt idx="20461">
                  <c:v>2029.7660000000001</c:v>
                </c:pt>
                <c:pt idx="20462">
                  <c:v>2028.75</c:v>
                </c:pt>
                <c:pt idx="20463">
                  <c:v>2026.4059999999999</c:v>
                </c:pt>
                <c:pt idx="20464">
                  <c:v>2027.578</c:v>
                </c:pt>
                <c:pt idx="20465">
                  <c:v>2027.3440000000001</c:v>
                </c:pt>
                <c:pt idx="20466">
                  <c:v>2027.1869999999999</c:v>
                </c:pt>
                <c:pt idx="20467">
                  <c:v>2029.7660000000001</c:v>
                </c:pt>
                <c:pt idx="20468">
                  <c:v>2025.9369999999999</c:v>
                </c:pt>
                <c:pt idx="20469">
                  <c:v>2028.203</c:v>
                </c:pt>
                <c:pt idx="20470">
                  <c:v>2025</c:v>
                </c:pt>
                <c:pt idx="20471">
                  <c:v>2026.5619999999999</c:v>
                </c:pt>
                <c:pt idx="20472">
                  <c:v>2026.953</c:v>
                </c:pt>
                <c:pt idx="20473">
                  <c:v>2027.3440000000001</c:v>
                </c:pt>
                <c:pt idx="20474">
                  <c:v>2025.1559999999999</c:v>
                </c:pt>
                <c:pt idx="20475">
                  <c:v>2026.953</c:v>
                </c:pt>
                <c:pt idx="20476">
                  <c:v>2027.1869999999999</c:v>
                </c:pt>
                <c:pt idx="20477">
                  <c:v>2027.3440000000001</c:v>
                </c:pt>
                <c:pt idx="20478">
                  <c:v>2026.797</c:v>
                </c:pt>
                <c:pt idx="20479">
                  <c:v>2026.172</c:v>
                </c:pt>
                <c:pt idx="20480">
                  <c:v>2025.9369999999999</c:v>
                </c:pt>
                <c:pt idx="20481">
                  <c:v>2026.5619999999999</c:v>
                </c:pt>
                <c:pt idx="20482">
                  <c:v>2025.547</c:v>
                </c:pt>
                <c:pt idx="20483">
                  <c:v>2027.1869999999999</c:v>
                </c:pt>
                <c:pt idx="20484">
                  <c:v>2028.3589999999999</c:v>
                </c:pt>
                <c:pt idx="20485">
                  <c:v>2024.5309999999999</c:v>
                </c:pt>
                <c:pt idx="20486">
                  <c:v>2025.9369999999999</c:v>
                </c:pt>
                <c:pt idx="20487">
                  <c:v>2027.3440000000001</c:v>
                </c:pt>
                <c:pt idx="20488">
                  <c:v>2028.5940000000001</c:v>
                </c:pt>
                <c:pt idx="20489">
                  <c:v>2026.797</c:v>
                </c:pt>
                <c:pt idx="20490">
                  <c:v>2025.1559999999999</c:v>
                </c:pt>
                <c:pt idx="20491">
                  <c:v>2024.7660000000001</c:v>
                </c:pt>
                <c:pt idx="20492">
                  <c:v>2025.1559999999999</c:v>
                </c:pt>
                <c:pt idx="20493">
                  <c:v>2026.172</c:v>
                </c:pt>
                <c:pt idx="20494">
                  <c:v>2025</c:v>
                </c:pt>
                <c:pt idx="20495">
                  <c:v>2027.578</c:v>
                </c:pt>
                <c:pt idx="20496">
                  <c:v>2026.953</c:v>
                </c:pt>
                <c:pt idx="20497">
                  <c:v>2027.1869999999999</c:v>
                </c:pt>
                <c:pt idx="20498">
                  <c:v>2025</c:v>
                </c:pt>
                <c:pt idx="20499">
                  <c:v>2025.1559999999999</c:v>
                </c:pt>
                <c:pt idx="20500">
                  <c:v>2026.797</c:v>
                </c:pt>
                <c:pt idx="20501">
                  <c:v>2025.3910000000001</c:v>
                </c:pt>
                <c:pt idx="20502">
                  <c:v>2026.953</c:v>
                </c:pt>
                <c:pt idx="20503">
                  <c:v>2024.1410000000001</c:v>
                </c:pt>
                <c:pt idx="20504">
                  <c:v>2027.1869999999999</c:v>
                </c:pt>
                <c:pt idx="20505">
                  <c:v>2028.5940000000001</c:v>
                </c:pt>
                <c:pt idx="20506">
                  <c:v>2025.7809999999999</c:v>
                </c:pt>
                <c:pt idx="20507">
                  <c:v>2028.75</c:v>
                </c:pt>
                <c:pt idx="20508">
                  <c:v>2026.4059999999999</c:v>
                </c:pt>
                <c:pt idx="20509">
                  <c:v>2026.797</c:v>
                </c:pt>
                <c:pt idx="20510">
                  <c:v>2025.547</c:v>
                </c:pt>
                <c:pt idx="20511">
                  <c:v>2026.4059999999999</c:v>
                </c:pt>
                <c:pt idx="20512">
                  <c:v>2027.1869999999999</c:v>
                </c:pt>
                <c:pt idx="20513">
                  <c:v>2022.7339999999999</c:v>
                </c:pt>
                <c:pt idx="20514">
                  <c:v>2027.578</c:v>
                </c:pt>
                <c:pt idx="20515">
                  <c:v>2025.9369999999999</c:v>
                </c:pt>
                <c:pt idx="20516">
                  <c:v>2029.375</c:v>
                </c:pt>
                <c:pt idx="20517">
                  <c:v>2027.7339999999999</c:v>
                </c:pt>
                <c:pt idx="20518">
                  <c:v>2028.5940000000001</c:v>
                </c:pt>
                <c:pt idx="20519">
                  <c:v>2026.172</c:v>
                </c:pt>
                <c:pt idx="20520">
                  <c:v>2025.3910000000001</c:v>
                </c:pt>
                <c:pt idx="20521">
                  <c:v>2025.3910000000001</c:v>
                </c:pt>
                <c:pt idx="20522">
                  <c:v>2025.1559999999999</c:v>
                </c:pt>
                <c:pt idx="20523">
                  <c:v>2025.7809999999999</c:v>
                </c:pt>
                <c:pt idx="20524">
                  <c:v>2023.5940000000001</c:v>
                </c:pt>
                <c:pt idx="20525">
                  <c:v>2025.9369999999999</c:v>
                </c:pt>
                <c:pt idx="20526">
                  <c:v>2026.172</c:v>
                </c:pt>
                <c:pt idx="20527">
                  <c:v>2026.953</c:v>
                </c:pt>
                <c:pt idx="20528">
                  <c:v>2029.375</c:v>
                </c:pt>
                <c:pt idx="20529">
                  <c:v>2027.578</c:v>
                </c:pt>
                <c:pt idx="20530">
                  <c:v>2024.7660000000001</c:v>
                </c:pt>
                <c:pt idx="20531">
                  <c:v>2026.953</c:v>
                </c:pt>
                <c:pt idx="20532">
                  <c:v>2028.3589999999999</c:v>
                </c:pt>
                <c:pt idx="20533">
                  <c:v>2026.953</c:v>
                </c:pt>
                <c:pt idx="20534">
                  <c:v>2027.7339999999999</c:v>
                </c:pt>
                <c:pt idx="20535">
                  <c:v>2027.3440000000001</c:v>
                </c:pt>
                <c:pt idx="20536">
                  <c:v>2027.9690000000001</c:v>
                </c:pt>
                <c:pt idx="20537">
                  <c:v>2026.5619999999999</c:v>
                </c:pt>
                <c:pt idx="20538">
                  <c:v>2025.9369999999999</c:v>
                </c:pt>
                <c:pt idx="20539">
                  <c:v>2026.5619999999999</c:v>
                </c:pt>
                <c:pt idx="20540">
                  <c:v>2025.7809999999999</c:v>
                </c:pt>
                <c:pt idx="20541">
                  <c:v>2027.1869999999999</c:v>
                </c:pt>
                <c:pt idx="20542">
                  <c:v>2024.7660000000001</c:v>
                </c:pt>
                <c:pt idx="20543">
                  <c:v>2025.547</c:v>
                </c:pt>
                <c:pt idx="20544">
                  <c:v>2027.9690000000001</c:v>
                </c:pt>
                <c:pt idx="20545">
                  <c:v>2026.797</c:v>
                </c:pt>
                <c:pt idx="20546">
                  <c:v>2025.3910000000001</c:v>
                </c:pt>
                <c:pt idx="20547">
                  <c:v>2027.9690000000001</c:v>
                </c:pt>
                <c:pt idx="20548">
                  <c:v>2027.9690000000001</c:v>
                </c:pt>
                <c:pt idx="20549">
                  <c:v>2027.578</c:v>
                </c:pt>
                <c:pt idx="20550">
                  <c:v>2024.5309999999999</c:v>
                </c:pt>
                <c:pt idx="20551">
                  <c:v>2026.172</c:v>
                </c:pt>
                <c:pt idx="20552">
                  <c:v>2026.172</c:v>
                </c:pt>
                <c:pt idx="20553">
                  <c:v>2025.1559999999999</c:v>
                </c:pt>
                <c:pt idx="20554">
                  <c:v>2026.797</c:v>
                </c:pt>
                <c:pt idx="20555">
                  <c:v>2025.7809999999999</c:v>
                </c:pt>
                <c:pt idx="20556">
                  <c:v>2027.578</c:v>
                </c:pt>
                <c:pt idx="20557">
                  <c:v>2026.5619999999999</c:v>
                </c:pt>
                <c:pt idx="20558">
                  <c:v>2026.172</c:v>
                </c:pt>
                <c:pt idx="20559">
                  <c:v>2025.3910000000001</c:v>
                </c:pt>
                <c:pt idx="20560">
                  <c:v>2025.9369999999999</c:v>
                </c:pt>
                <c:pt idx="20561">
                  <c:v>2026.953</c:v>
                </c:pt>
                <c:pt idx="20562">
                  <c:v>2027.7339999999999</c:v>
                </c:pt>
                <c:pt idx="20563">
                  <c:v>2026.5619999999999</c:v>
                </c:pt>
                <c:pt idx="20564">
                  <c:v>2028.203</c:v>
                </c:pt>
                <c:pt idx="20565">
                  <c:v>2025.9369999999999</c:v>
                </c:pt>
                <c:pt idx="20566">
                  <c:v>2026.4059999999999</c:v>
                </c:pt>
                <c:pt idx="20567">
                  <c:v>2024.375</c:v>
                </c:pt>
                <c:pt idx="20568">
                  <c:v>2026.172</c:v>
                </c:pt>
                <c:pt idx="20569">
                  <c:v>2024.5309999999999</c:v>
                </c:pt>
                <c:pt idx="20570">
                  <c:v>2026.5619999999999</c:v>
                </c:pt>
                <c:pt idx="20571">
                  <c:v>2026.5619999999999</c:v>
                </c:pt>
                <c:pt idx="20572">
                  <c:v>2025.7809999999999</c:v>
                </c:pt>
                <c:pt idx="20573">
                  <c:v>2024.5309999999999</c:v>
                </c:pt>
                <c:pt idx="20574">
                  <c:v>2023.75</c:v>
                </c:pt>
                <c:pt idx="20575">
                  <c:v>2028.203</c:v>
                </c:pt>
                <c:pt idx="20576">
                  <c:v>2023.5940000000001</c:v>
                </c:pt>
                <c:pt idx="20577">
                  <c:v>2025.9369999999999</c:v>
                </c:pt>
                <c:pt idx="20578">
                  <c:v>2026.172</c:v>
                </c:pt>
                <c:pt idx="20579">
                  <c:v>2025.9369999999999</c:v>
                </c:pt>
                <c:pt idx="20580">
                  <c:v>2025.9369999999999</c:v>
                </c:pt>
                <c:pt idx="20581">
                  <c:v>2026.172</c:v>
                </c:pt>
                <c:pt idx="20582">
                  <c:v>2025.3910000000001</c:v>
                </c:pt>
                <c:pt idx="20583">
                  <c:v>2025.3910000000001</c:v>
                </c:pt>
                <c:pt idx="20584">
                  <c:v>2026.953</c:v>
                </c:pt>
                <c:pt idx="20585">
                  <c:v>2025.7809999999999</c:v>
                </c:pt>
                <c:pt idx="20586">
                  <c:v>2028.203</c:v>
                </c:pt>
                <c:pt idx="20587">
                  <c:v>2025.547</c:v>
                </c:pt>
                <c:pt idx="20588">
                  <c:v>2026.797</c:v>
                </c:pt>
                <c:pt idx="20589">
                  <c:v>2026.4059999999999</c:v>
                </c:pt>
                <c:pt idx="20590">
                  <c:v>2025.7809999999999</c:v>
                </c:pt>
                <c:pt idx="20591">
                  <c:v>2025.547</c:v>
                </c:pt>
                <c:pt idx="20592">
                  <c:v>2027.3440000000001</c:v>
                </c:pt>
                <c:pt idx="20593">
                  <c:v>2025</c:v>
                </c:pt>
                <c:pt idx="20594">
                  <c:v>2025.7809999999999</c:v>
                </c:pt>
                <c:pt idx="20595">
                  <c:v>2025</c:v>
                </c:pt>
                <c:pt idx="20596">
                  <c:v>2023.5940000000001</c:v>
                </c:pt>
                <c:pt idx="20597">
                  <c:v>2026.953</c:v>
                </c:pt>
                <c:pt idx="20598">
                  <c:v>2026.797</c:v>
                </c:pt>
                <c:pt idx="20599">
                  <c:v>2025.547</c:v>
                </c:pt>
                <c:pt idx="20600">
                  <c:v>2027.578</c:v>
                </c:pt>
                <c:pt idx="20601">
                  <c:v>2026.4059999999999</c:v>
                </c:pt>
                <c:pt idx="20602">
                  <c:v>2028.3589999999999</c:v>
                </c:pt>
                <c:pt idx="20603">
                  <c:v>2029.375</c:v>
                </c:pt>
                <c:pt idx="20604">
                  <c:v>2025.9369999999999</c:v>
                </c:pt>
                <c:pt idx="20605">
                  <c:v>2028.203</c:v>
                </c:pt>
                <c:pt idx="20606">
                  <c:v>2028.203</c:v>
                </c:pt>
                <c:pt idx="20607">
                  <c:v>2025.7809999999999</c:v>
                </c:pt>
                <c:pt idx="20608">
                  <c:v>2024.375</c:v>
                </c:pt>
                <c:pt idx="20609">
                  <c:v>2022.9690000000001</c:v>
                </c:pt>
                <c:pt idx="20610">
                  <c:v>2026.797</c:v>
                </c:pt>
                <c:pt idx="20611">
                  <c:v>2027.1869999999999</c:v>
                </c:pt>
                <c:pt idx="20612">
                  <c:v>2027.578</c:v>
                </c:pt>
                <c:pt idx="20613">
                  <c:v>2028.203</c:v>
                </c:pt>
                <c:pt idx="20614">
                  <c:v>2027.9690000000001</c:v>
                </c:pt>
                <c:pt idx="20615">
                  <c:v>2026.797</c:v>
                </c:pt>
                <c:pt idx="20616">
                  <c:v>2026.953</c:v>
                </c:pt>
                <c:pt idx="20617">
                  <c:v>2026.4059999999999</c:v>
                </c:pt>
                <c:pt idx="20618">
                  <c:v>2025.9369999999999</c:v>
                </c:pt>
                <c:pt idx="20619">
                  <c:v>2027.7339999999999</c:v>
                </c:pt>
                <c:pt idx="20620">
                  <c:v>2027.1869999999999</c:v>
                </c:pt>
                <c:pt idx="20621">
                  <c:v>2025.9369999999999</c:v>
                </c:pt>
                <c:pt idx="20622">
                  <c:v>2024.7660000000001</c:v>
                </c:pt>
                <c:pt idx="20623">
                  <c:v>2027.3440000000001</c:v>
                </c:pt>
                <c:pt idx="20624">
                  <c:v>2028.203</c:v>
                </c:pt>
                <c:pt idx="20625">
                  <c:v>2026.172</c:v>
                </c:pt>
                <c:pt idx="20626">
                  <c:v>2026.172</c:v>
                </c:pt>
                <c:pt idx="20627">
                  <c:v>2026.4059999999999</c:v>
                </c:pt>
                <c:pt idx="20628">
                  <c:v>2024.5309999999999</c:v>
                </c:pt>
                <c:pt idx="20629">
                  <c:v>2026.4059999999999</c:v>
                </c:pt>
                <c:pt idx="20630">
                  <c:v>2026.4059999999999</c:v>
                </c:pt>
                <c:pt idx="20631">
                  <c:v>2027.578</c:v>
                </c:pt>
                <c:pt idx="20632">
                  <c:v>2025.9369999999999</c:v>
                </c:pt>
                <c:pt idx="20633">
                  <c:v>2027.1869999999999</c:v>
                </c:pt>
                <c:pt idx="20634">
                  <c:v>2025.547</c:v>
                </c:pt>
                <c:pt idx="20635">
                  <c:v>2027.578</c:v>
                </c:pt>
                <c:pt idx="20636">
                  <c:v>2028.75</c:v>
                </c:pt>
                <c:pt idx="20637">
                  <c:v>2025.9369999999999</c:v>
                </c:pt>
                <c:pt idx="20638">
                  <c:v>2029.7660000000001</c:v>
                </c:pt>
                <c:pt idx="20639">
                  <c:v>2025.9369999999999</c:v>
                </c:pt>
                <c:pt idx="20640">
                  <c:v>2024.5309999999999</c:v>
                </c:pt>
                <c:pt idx="20641">
                  <c:v>2026.5619999999999</c:v>
                </c:pt>
                <c:pt idx="20642">
                  <c:v>2024.1410000000001</c:v>
                </c:pt>
                <c:pt idx="20643">
                  <c:v>2027.9690000000001</c:v>
                </c:pt>
                <c:pt idx="20644">
                  <c:v>2025.547</c:v>
                </c:pt>
                <c:pt idx="20645">
                  <c:v>2028.203</c:v>
                </c:pt>
                <c:pt idx="20646">
                  <c:v>2029.375</c:v>
                </c:pt>
                <c:pt idx="20647">
                  <c:v>2025.1559999999999</c:v>
                </c:pt>
                <c:pt idx="20648">
                  <c:v>2025.547</c:v>
                </c:pt>
                <c:pt idx="20649">
                  <c:v>2025.9369999999999</c:v>
                </c:pt>
                <c:pt idx="20650">
                  <c:v>2025.547</c:v>
                </c:pt>
                <c:pt idx="20651">
                  <c:v>2027.578</c:v>
                </c:pt>
                <c:pt idx="20652">
                  <c:v>2025.547</c:v>
                </c:pt>
                <c:pt idx="20653">
                  <c:v>2026.4059999999999</c:v>
                </c:pt>
                <c:pt idx="20654">
                  <c:v>2026.5619999999999</c:v>
                </c:pt>
                <c:pt idx="20655">
                  <c:v>2026.4059999999999</c:v>
                </c:pt>
                <c:pt idx="20656">
                  <c:v>2027.1869999999999</c:v>
                </c:pt>
                <c:pt idx="20657">
                  <c:v>2026.172</c:v>
                </c:pt>
                <c:pt idx="20658">
                  <c:v>2027.578</c:v>
                </c:pt>
                <c:pt idx="20659">
                  <c:v>2026.5619999999999</c:v>
                </c:pt>
                <c:pt idx="20660">
                  <c:v>2027.7339999999999</c:v>
                </c:pt>
                <c:pt idx="20661">
                  <c:v>2025.9369999999999</c:v>
                </c:pt>
                <c:pt idx="20662">
                  <c:v>2026.5619999999999</c:v>
                </c:pt>
                <c:pt idx="20663">
                  <c:v>2025.547</c:v>
                </c:pt>
                <c:pt idx="20664">
                  <c:v>2026.953</c:v>
                </c:pt>
                <c:pt idx="20665">
                  <c:v>2026.172</c:v>
                </c:pt>
                <c:pt idx="20666">
                  <c:v>2027.3440000000001</c:v>
                </c:pt>
                <c:pt idx="20667">
                  <c:v>2026.172</c:v>
                </c:pt>
                <c:pt idx="20668">
                  <c:v>2025.7809999999999</c:v>
                </c:pt>
                <c:pt idx="20669">
                  <c:v>2027.578</c:v>
                </c:pt>
                <c:pt idx="20670">
                  <c:v>2026.172</c:v>
                </c:pt>
                <c:pt idx="20671">
                  <c:v>2026.4059999999999</c:v>
                </c:pt>
                <c:pt idx="20672">
                  <c:v>2026.4059999999999</c:v>
                </c:pt>
                <c:pt idx="20673">
                  <c:v>2025.547</c:v>
                </c:pt>
                <c:pt idx="20674">
                  <c:v>2027.7339999999999</c:v>
                </c:pt>
                <c:pt idx="20675">
                  <c:v>2027.1869999999999</c:v>
                </c:pt>
                <c:pt idx="20676">
                  <c:v>2028.203</c:v>
                </c:pt>
                <c:pt idx="20677">
                  <c:v>2027.1869999999999</c:v>
                </c:pt>
                <c:pt idx="20678">
                  <c:v>2027.578</c:v>
                </c:pt>
                <c:pt idx="20679">
                  <c:v>2026.953</c:v>
                </c:pt>
                <c:pt idx="20680">
                  <c:v>2028.3589999999999</c:v>
                </c:pt>
                <c:pt idx="20681">
                  <c:v>2025.7809999999999</c:v>
                </c:pt>
                <c:pt idx="20682">
                  <c:v>2027.7339999999999</c:v>
                </c:pt>
                <c:pt idx="20683">
                  <c:v>2026.172</c:v>
                </c:pt>
                <c:pt idx="20684">
                  <c:v>2026.4059999999999</c:v>
                </c:pt>
                <c:pt idx="20685">
                  <c:v>2027.578</c:v>
                </c:pt>
                <c:pt idx="20686">
                  <c:v>2025.9369999999999</c:v>
                </c:pt>
                <c:pt idx="20687">
                  <c:v>2024.7660000000001</c:v>
                </c:pt>
                <c:pt idx="20688">
                  <c:v>2026.5619999999999</c:v>
                </c:pt>
                <c:pt idx="20689">
                  <c:v>2025.7809999999999</c:v>
                </c:pt>
                <c:pt idx="20690">
                  <c:v>2028.9839999999999</c:v>
                </c:pt>
                <c:pt idx="20691">
                  <c:v>2027.578</c:v>
                </c:pt>
                <c:pt idx="20692">
                  <c:v>2027.578</c:v>
                </c:pt>
                <c:pt idx="20693">
                  <c:v>2027.1869999999999</c:v>
                </c:pt>
                <c:pt idx="20694">
                  <c:v>2026.4059999999999</c:v>
                </c:pt>
                <c:pt idx="20695">
                  <c:v>2025</c:v>
                </c:pt>
                <c:pt idx="20696">
                  <c:v>2026.172</c:v>
                </c:pt>
                <c:pt idx="20697">
                  <c:v>2024.7660000000001</c:v>
                </c:pt>
                <c:pt idx="20698">
                  <c:v>2026.953</c:v>
                </c:pt>
                <c:pt idx="20699">
                  <c:v>2024.7660000000001</c:v>
                </c:pt>
                <c:pt idx="20700">
                  <c:v>2026.797</c:v>
                </c:pt>
                <c:pt idx="20701">
                  <c:v>2026.797</c:v>
                </c:pt>
                <c:pt idx="20702">
                  <c:v>2027.7339999999999</c:v>
                </c:pt>
                <c:pt idx="20703">
                  <c:v>2028.9839999999999</c:v>
                </c:pt>
                <c:pt idx="20704">
                  <c:v>2026.4059999999999</c:v>
                </c:pt>
                <c:pt idx="20705">
                  <c:v>2025.9369999999999</c:v>
                </c:pt>
                <c:pt idx="20706">
                  <c:v>2025.9369999999999</c:v>
                </c:pt>
                <c:pt idx="20707">
                  <c:v>2023.5940000000001</c:v>
                </c:pt>
                <c:pt idx="20708">
                  <c:v>2025.547</c:v>
                </c:pt>
                <c:pt idx="20709">
                  <c:v>2029.7660000000001</c:v>
                </c:pt>
                <c:pt idx="20710">
                  <c:v>2027.1869999999999</c:v>
                </c:pt>
                <c:pt idx="20711">
                  <c:v>2025.547</c:v>
                </c:pt>
                <c:pt idx="20712">
                  <c:v>2026.172</c:v>
                </c:pt>
                <c:pt idx="20713">
                  <c:v>2028.9839999999999</c:v>
                </c:pt>
                <c:pt idx="20714">
                  <c:v>2025.7809999999999</c:v>
                </c:pt>
                <c:pt idx="20715">
                  <c:v>2025.1559999999999</c:v>
                </c:pt>
                <c:pt idx="20716">
                  <c:v>2027.3440000000001</c:v>
                </c:pt>
                <c:pt idx="20717">
                  <c:v>2025.547</c:v>
                </c:pt>
                <c:pt idx="20718">
                  <c:v>2025.9369999999999</c:v>
                </c:pt>
                <c:pt idx="20719">
                  <c:v>2028.3589999999999</c:v>
                </c:pt>
                <c:pt idx="20720">
                  <c:v>2026.797</c:v>
                </c:pt>
                <c:pt idx="20721">
                  <c:v>2025.3910000000001</c:v>
                </c:pt>
                <c:pt idx="20722">
                  <c:v>2026.4059999999999</c:v>
                </c:pt>
                <c:pt idx="20723">
                  <c:v>2027.3440000000001</c:v>
                </c:pt>
                <c:pt idx="20724">
                  <c:v>2025.547</c:v>
                </c:pt>
                <c:pt idx="20725">
                  <c:v>2028.203</c:v>
                </c:pt>
                <c:pt idx="20726">
                  <c:v>2026.4059999999999</c:v>
                </c:pt>
                <c:pt idx="20727">
                  <c:v>2026.4059999999999</c:v>
                </c:pt>
                <c:pt idx="20728">
                  <c:v>2026.172</c:v>
                </c:pt>
                <c:pt idx="20729">
                  <c:v>2025.9369999999999</c:v>
                </c:pt>
                <c:pt idx="20730">
                  <c:v>2025.7809999999999</c:v>
                </c:pt>
                <c:pt idx="20731">
                  <c:v>2026.797</c:v>
                </c:pt>
                <c:pt idx="20732">
                  <c:v>2025.3910000000001</c:v>
                </c:pt>
                <c:pt idx="20733">
                  <c:v>2027.1869999999999</c:v>
                </c:pt>
                <c:pt idx="20734">
                  <c:v>2023.9839999999999</c:v>
                </c:pt>
                <c:pt idx="20735">
                  <c:v>2027.3440000000001</c:v>
                </c:pt>
                <c:pt idx="20736">
                  <c:v>2026.953</c:v>
                </c:pt>
                <c:pt idx="20737">
                  <c:v>2027.9690000000001</c:v>
                </c:pt>
                <c:pt idx="20738">
                  <c:v>2026.953</c:v>
                </c:pt>
                <c:pt idx="20739">
                  <c:v>2027.1869999999999</c:v>
                </c:pt>
                <c:pt idx="20740">
                  <c:v>2025.9369999999999</c:v>
                </c:pt>
                <c:pt idx="20741">
                  <c:v>2029.1410000000001</c:v>
                </c:pt>
                <c:pt idx="20742">
                  <c:v>2026.4059999999999</c:v>
                </c:pt>
                <c:pt idx="20743">
                  <c:v>2024.375</c:v>
                </c:pt>
                <c:pt idx="20744">
                  <c:v>2027.3440000000001</c:v>
                </c:pt>
                <c:pt idx="20745">
                  <c:v>2026.953</c:v>
                </c:pt>
                <c:pt idx="20746">
                  <c:v>2027.578</c:v>
                </c:pt>
                <c:pt idx="20747">
                  <c:v>2026.797</c:v>
                </c:pt>
                <c:pt idx="20748">
                  <c:v>2025.547</c:v>
                </c:pt>
                <c:pt idx="20749">
                  <c:v>2026.172</c:v>
                </c:pt>
                <c:pt idx="20750">
                  <c:v>2030.3910000000001</c:v>
                </c:pt>
                <c:pt idx="20751">
                  <c:v>2025.7809999999999</c:v>
                </c:pt>
                <c:pt idx="20752">
                  <c:v>2025.1559999999999</c:v>
                </c:pt>
                <c:pt idx="20753">
                  <c:v>2025.3910000000001</c:v>
                </c:pt>
                <c:pt idx="20754">
                  <c:v>2028.203</c:v>
                </c:pt>
                <c:pt idx="20755">
                  <c:v>2026.797</c:v>
                </c:pt>
                <c:pt idx="20756">
                  <c:v>2026.5619999999999</c:v>
                </c:pt>
                <c:pt idx="20757">
                  <c:v>2030</c:v>
                </c:pt>
                <c:pt idx="20758">
                  <c:v>2026.4059999999999</c:v>
                </c:pt>
                <c:pt idx="20759">
                  <c:v>2025.9369999999999</c:v>
                </c:pt>
                <c:pt idx="20760">
                  <c:v>2027.1869999999999</c:v>
                </c:pt>
                <c:pt idx="20761">
                  <c:v>2024.5309999999999</c:v>
                </c:pt>
                <c:pt idx="20762">
                  <c:v>2026.4059999999999</c:v>
                </c:pt>
                <c:pt idx="20763">
                  <c:v>2027.1869999999999</c:v>
                </c:pt>
                <c:pt idx="20764">
                  <c:v>2028.3589999999999</c:v>
                </c:pt>
                <c:pt idx="20765">
                  <c:v>2027.7339999999999</c:v>
                </c:pt>
                <c:pt idx="20766">
                  <c:v>2025.3910000000001</c:v>
                </c:pt>
                <c:pt idx="20767">
                  <c:v>2026.172</c:v>
                </c:pt>
                <c:pt idx="20768">
                  <c:v>2026.4059999999999</c:v>
                </c:pt>
                <c:pt idx="20769">
                  <c:v>2026.797</c:v>
                </c:pt>
                <c:pt idx="20770">
                  <c:v>2025.547</c:v>
                </c:pt>
                <c:pt idx="20771">
                  <c:v>2026.953</c:v>
                </c:pt>
                <c:pt idx="20772">
                  <c:v>2025.547</c:v>
                </c:pt>
                <c:pt idx="20773">
                  <c:v>2025.1559999999999</c:v>
                </c:pt>
                <c:pt idx="20774">
                  <c:v>2026.4059999999999</c:v>
                </c:pt>
                <c:pt idx="20775">
                  <c:v>2028.3589999999999</c:v>
                </c:pt>
                <c:pt idx="20776">
                  <c:v>2026.797</c:v>
                </c:pt>
                <c:pt idx="20777">
                  <c:v>2028.203</c:v>
                </c:pt>
                <c:pt idx="20778">
                  <c:v>2025</c:v>
                </c:pt>
                <c:pt idx="20779">
                  <c:v>2025.9369999999999</c:v>
                </c:pt>
                <c:pt idx="20780">
                  <c:v>2028.75</c:v>
                </c:pt>
                <c:pt idx="20781">
                  <c:v>2025.9369999999999</c:v>
                </c:pt>
                <c:pt idx="20782">
                  <c:v>2027.1869999999999</c:v>
                </c:pt>
                <c:pt idx="20783">
                  <c:v>2028.5940000000001</c:v>
                </c:pt>
                <c:pt idx="20784">
                  <c:v>2026.4059999999999</c:v>
                </c:pt>
                <c:pt idx="20785">
                  <c:v>2026.797</c:v>
                </c:pt>
                <c:pt idx="20786">
                  <c:v>2026.5619999999999</c:v>
                </c:pt>
                <c:pt idx="20787">
                  <c:v>2028.5940000000001</c:v>
                </c:pt>
                <c:pt idx="20788">
                  <c:v>2027.578</c:v>
                </c:pt>
                <c:pt idx="20789">
                  <c:v>2026.797</c:v>
                </c:pt>
                <c:pt idx="20790">
                  <c:v>2025.547</c:v>
                </c:pt>
                <c:pt idx="20791">
                  <c:v>2027.578</c:v>
                </c:pt>
                <c:pt idx="20792">
                  <c:v>2027.578</c:v>
                </c:pt>
                <c:pt idx="20793">
                  <c:v>2026.172</c:v>
                </c:pt>
                <c:pt idx="20794">
                  <c:v>2025.7809999999999</c:v>
                </c:pt>
                <c:pt idx="20795">
                  <c:v>2023.9839999999999</c:v>
                </c:pt>
                <c:pt idx="20796">
                  <c:v>2026.4059999999999</c:v>
                </c:pt>
                <c:pt idx="20797">
                  <c:v>2024.5309999999999</c:v>
                </c:pt>
                <c:pt idx="20798">
                  <c:v>2025.547</c:v>
                </c:pt>
                <c:pt idx="20799">
                  <c:v>2025.3910000000001</c:v>
                </c:pt>
                <c:pt idx="20800">
                  <c:v>2027.7339999999999</c:v>
                </c:pt>
                <c:pt idx="20801">
                  <c:v>2026.172</c:v>
                </c:pt>
                <c:pt idx="20802">
                  <c:v>2025.1559999999999</c:v>
                </c:pt>
                <c:pt idx="20803">
                  <c:v>2025.9369999999999</c:v>
                </c:pt>
                <c:pt idx="20804">
                  <c:v>2027.7339999999999</c:v>
                </c:pt>
                <c:pt idx="20805">
                  <c:v>2024.7660000000001</c:v>
                </c:pt>
                <c:pt idx="20806">
                  <c:v>2026.953</c:v>
                </c:pt>
                <c:pt idx="20807">
                  <c:v>2025.547</c:v>
                </c:pt>
                <c:pt idx="20808">
                  <c:v>2025</c:v>
                </c:pt>
                <c:pt idx="20809">
                  <c:v>2024.7660000000001</c:v>
                </c:pt>
                <c:pt idx="20810">
                  <c:v>2025.547</c:v>
                </c:pt>
                <c:pt idx="20811">
                  <c:v>2025.7809999999999</c:v>
                </c:pt>
                <c:pt idx="20812">
                  <c:v>2027.3440000000001</c:v>
                </c:pt>
                <c:pt idx="20813">
                  <c:v>2026.5619999999999</c:v>
                </c:pt>
                <c:pt idx="20814">
                  <c:v>2025.7809999999999</c:v>
                </c:pt>
                <c:pt idx="20815">
                  <c:v>2027.578</c:v>
                </c:pt>
                <c:pt idx="20816">
                  <c:v>2028.75</c:v>
                </c:pt>
                <c:pt idx="20817">
                  <c:v>2027.578</c:v>
                </c:pt>
                <c:pt idx="20818">
                  <c:v>2027.1869999999999</c:v>
                </c:pt>
                <c:pt idx="20819">
                  <c:v>2027.3440000000001</c:v>
                </c:pt>
                <c:pt idx="20820">
                  <c:v>2026.5619999999999</c:v>
                </c:pt>
                <c:pt idx="20821">
                  <c:v>2025.7809999999999</c:v>
                </c:pt>
                <c:pt idx="20822">
                  <c:v>2030.7809999999999</c:v>
                </c:pt>
                <c:pt idx="20823">
                  <c:v>2028.3589999999999</c:v>
                </c:pt>
                <c:pt idx="20824">
                  <c:v>2027.9690000000001</c:v>
                </c:pt>
                <c:pt idx="20825">
                  <c:v>2027.7339999999999</c:v>
                </c:pt>
                <c:pt idx="20826">
                  <c:v>2025.7809999999999</c:v>
                </c:pt>
                <c:pt idx="20827">
                  <c:v>2025.1559999999999</c:v>
                </c:pt>
                <c:pt idx="20828">
                  <c:v>2026.953</c:v>
                </c:pt>
                <c:pt idx="20829">
                  <c:v>2027.1869999999999</c:v>
                </c:pt>
                <c:pt idx="20830">
                  <c:v>2025.3910000000001</c:v>
                </c:pt>
                <c:pt idx="20831">
                  <c:v>2028.5940000000001</c:v>
                </c:pt>
                <c:pt idx="20832">
                  <c:v>2025.7809999999999</c:v>
                </c:pt>
                <c:pt idx="20833">
                  <c:v>2026.797</c:v>
                </c:pt>
                <c:pt idx="20834">
                  <c:v>2027.1869999999999</c:v>
                </c:pt>
                <c:pt idx="20835">
                  <c:v>2025.9369999999999</c:v>
                </c:pt>
                <c:pt idx="20836">
                  <c:v>2027.3440000000001</c:v>
                </c:pt>
                <c:pt idx="20837">
                  <c:v>2025.1559999999999</c:v>
                </c:pt>
                <c:pt idx="20838">
                  <c:v>2028.5940000000001</c:v>
                </c:pt>
                <c:pt idx="20839">
                  <c:v>2026.4059999999999</c:v>
                </c:pt>
                <c:pt idx="20840">
                  <c:v>2025</c:v>
                </c:pt>
                <c:pt idx="20841">
                  <c:v>2027.9690000000001</c:v>
                </c:pt>
                <c:pt idx="20842">
                  <c:v>2026.4059999999999</c:v>
                </c:pt>
                <c:pt idx="20843">
                  <c:v>2026.4059999999999</c:v>
                </c:pt>
                <c:pt idx="20844">
                  <c:v>2026.953</c:v>
                </c:pt>
                <c:pt idx="20845">
                  <c:v>2026.172</c:v>
                </c:pt>
                <c:pt idx="20846">
                  <c:v>2025.1559999999999</c:v>
                </c:pt>
                <c:pt idx="20847">
                  <c:v>2027.1869999999999</c:v>
                </c:pt>
                <c:pt idx="20848">
                  <c:v>2024.1410000000001</c:v>
                </c:pt>
                <c:pt idx="20849">
                  <c:v>2028.203</c:v>
                </c:pt>
                <c:pt idx="20850">
                  <c:v>2023.75</c:v>
                </c:pt>
                <c:pt idx="20851">
                  <c:v>2024.5309999999999</c:v>
                </c:pt>
                <c:pt idx="20852">
                  <c:v>2026.5619999999999</c:v>
                </c:pt>
                <c:pt idx="20853">
                  <c:v>2024.5309999999999</c:v>
                </c:pt>
                <c:pt idx="20854">
                  <c:v>2024.375</c:v>
                </c:pt>
                <c:pt idx="20855">
                  <c:v>2026.172</c:v>
                </c:pt>
                <c:pt idx="20856">
                  <c:v>2026.953</c:v>
                </c:pt>
                <c:pt idx="20857">
                  <c:v>2028.5940000000001</c:v>
                </c:pt>
                <c:pt idx="20858">
                  <c:v>2026.4059999999999</c:v>
                </c:pt>
                <c:pt idx="20859">
                  <c:v>2026.5619999999999</c:v>
                </c:pt>
                <c:pt idx="20860">
                  <c:v>2026.4059999999999</c:v>
                </c:pt>
                <c:pt idx="20861">
                  <c:v>2025</c:v>
                </c:pt>
                <c:pt idx="20862">
                  <c:v>2023.9839999999999</c:v>
                </c:pt>
                <c:pt idx="20863">
                  <c:v>2026.4059999999999</c:v>
                </c:pt>
                <c:pt idx="20864">
                  <c:v>2025.9369999999999</c:v>
                </c:pt>
                <c:pt idx="20865">
                  <c:v>2027.3440000000001</c:v>
                </c:pt>
                <c:pt idx="20866">
                  <c:v>2024.375</c:v>
                </c:pt>
                <c:pt idx="20867">
                  <c:v>2025.547</c:v>
                </c:pt>
                <c:pt idx="20868">
                  <c:v>2025.1559999999999</c:v>
                </c:pt>
                <c:pt idx="20869">
                  <c:v>2026.5619999999999</c:v>
                </c:pt>
                <c:pt idx="20870">
                  <c:v>2027.3440000000001</c:v>
                </c:pt>
                <c:pt idx="20871">
                  <c:v>2028.203</c:v>
                </c:pt>
                <c:pt idx="20872">
                  <c:v>2027.578</c:v>
                </c:pt>
                <c:pt idx="20873">
                  <c:v>2027.9690000000001</c:v>
                </c:pt>
                <c:pt idx="20874">
                  <c:v>2027.3440000000001</c:v>
                </c:pt>
                <c:pt idx="20875">
                  <c:v>2024.5309999999999</c:v>
                </c:pt>
                <c:pt idx="20876">
                  <c:v>2026.172</c:v>
                </c:pt>
                <c:pt idx="20877">
                  <c:v>2025.3910000000001</c:v>
                </c:pt>
                <c:pt idx="20878">
                  <c:v>2028.203</c:v>
                </c:pt>
                <c:pt idx="20879">
                  <c:v>2028.9839999999999</c:v>
                </c:pt>
                <c:pt idx="20880">
                  <c:v>2026.4059999999999</c:v>
                </c:pt>
                <c:pt idx="20881">
                  <c:v>2026.4059999999999</c:v>
                </c:pt>
                <c:pt idx="20882">
                  <c:v>2025.9369999999999</c:v>
                </c:pt>
                <c:pt idx="20883">
                  <c:v>2025.1559999999999</c:v>
                </c:pt>
                <c:pt idx="20884">
                  <c:v>2027.1869999999999</c:v>
                </c:pt>
                <c:pt idx="20885">
                  <c:v>2024.5309999999999</c:v>
                </c:pt>
                <c:pt idx="20886">
                  <c:v>2022.3440000000001</c:v>
                </c:pt>
                <c:pt idx="20887">
                  <c:v>2025.9369999999999</c:v>
                </c:pt>
                <c:pt idx="20888">
                  <c:v>2024.5309999999999</c:v>
                </c:pt>
                <c:pt idx="20889">
                  <c:v>2027.3440000000001</c:v>
                </c:pt>
                <c:pt idx="20890">
                  <c:v>2025</c:v>
                </c:pt>
                <c:pt idx="20891">
                  <c:v>2025.1559999999999</c:v>
                </c:pt>
                <c:pt idx="20892">
                  <c:v>2025.3910000000001</c:v>
                </c:pt>
                <c:pt idx="20893">
                  <c:v>2026.172</c:v>
                </c:pt>
                <c:pt idx="20894">
                  <c:v>2025.547</c:v>
                </c:pt>
                <c:pt idx="20895">
                  <c:v>2026.5619999999999</c:v>
                </c:pt>
                <c:pt idx="20896">
                  <c:v>2026.953</c:v>
                </c:pt>
                <c:pt idx="20897">
                  <c:v>2027.7339999999999</c:v>
                </c:pt>
                <c:pt idx="20898">
                  <c:v>2026.172</c:v>
                </c:pt>
                <c:pt idx="20899">
                  <c:v>2023.5940000000001</c:v>
                </c:pt>
                <c:pt idx="20900">
                  <c:v>2027.578</c:v>
                </c:pt>
                <c:pt idx="20901">
                  <c:v>2026.797</c:v>
                </c:pt>
                <c:pt idx="20902">
                  <c:v>2025.7809999999999</c:v>
                </c:pt>
                <c:pt idx="20903">
                  <c:v>2024.5309999999999</c:v>
                </c:pt>
                <c:pt idx="20904">
                  <c:v>2026.5619999999999</c:v>
                </c:pt>
                <c:pt idx="20905">
                  <c:v>2026.172</c:v>
                </c:pt>
                <c:pt idx="20906">
                  <c:v>2025</c:v>
                </c:pt>
                <c:pt idx="20907">
                  <c:v>2027.9690000000001</c:v>
                </c:pt>
                <c:pt idx="20908">
                  <c:v>2027.578</c:v>
                </c:pt>
                <c:pt idx="20909">
                  <c:v>2025.7809999999999</c:v>
                </c:pt>
                <c:pt idx="20910">
                  <c:v>2025.1559999999999</c:v>
                </c:pt>
                <c:pt idx="20911">
                  <c:v>2025.3910000000001</c:v>
                </c:pt>
                <c:pt idx="20912">
                  <c:v>2024.5309999999999</c:v>
                </c:pt>
                <c:pt idx="20913">
                  <c:v>2028.9839999999999</c:v>
                </c:pt>
                <c:pt idx="20914">
                  <c:v>2026.953</c:v>
                </c:pt>
                <c:pt idx="20915">
                  <c:v>2023.3589999999999</c:v>
                </c:pt>
                <c:pt idx="20916">
                  <c:v>2025.547</c:v>
                </c:pt>
                <c:pt idx="20917">
                  <c:v>2025.1559999999999</c:v>
                </c:pt>
                <c:pt idx="20918">
                  <c:v>2025.7809999999999</c:v>
                </c:pt>
                <c:pt idx="20919">
                  <c:v>2026.5619999999999</c:v>
                </c:pt>
                <c:pt idx="20920">
                  <c:v>2025.9369999999999</c:v>
                </c:pt>
                <c:pt idx="20921">
                  <c:v>2025.9369999999999</c:v>
                </c:pt>
                <c:pt idx="20922">
                  <c:v>2026.172</c:v>
                </c:pt>
                <c:pt idx="20923">
                  <c:v>2026.953</c:v>
                </c:pt>
                <c:pt idx="20924">
                  <c:v>2025.3910000000001</c:v>
                </c:pt>
                <c:pt idx="20925">
                  <c:v>2026.172</c:v>
                </c:pt>
                <c:pt idx="20926">
                  <c:v>2025.1559999999999</c:v>
                </c:pt>
                <c:pt idx="20927">
                  <c:v>2025.7809999999999</c:v>
                </c:pt>
                <c:pt idx="20928">
                  <c:v>2028.203</c:v>
                </c:pt>
                <c:pt idx="20929">
                  <c:v>2028.5940000000001</c:v>
                </c:pt>
                <c:pt idx="20930">
                  <c:v>2025.1559999999999</c:v>
                </c:pt>
                <c:pt idx="20931">
                  <c:v>2025.7809999999999</c:v>
                </c:pt>
                <c:pt idx="20932">
                  <c:v>2028.9839999999999</c:v>
                </c:pt>
                <c:pt idx="20933">
                  <c:v>2025.7809999999999</c:v>
                </c:pt>
                <c:pt idx="20934">
                  <c:v>2025.1559999999999</c:v>
                </c:pt>
                <c:pt idx="20935">
                  <c:v>2026.953</c:v>
                </c:pt>
                <c:pt idx="20936">
                  <c:v>2027.9690000000001</c:v>
                </c:pt>
                <c:pt idx="20937">
                  <c:v>2025.7809999999999</c:v>
                </c:pt>
                <c:pt idx="20938">
                  <c:v>2025</c:v>
                </c:pt>
                <c:pt idx="20939">
                  <c:v>2025.1559999999999</c:v>
                </c:pt>
                <c:pt idx="20940">
                  <c:v>2027.7339999999999</c:v>
                </c:pt>
                <c:pt idx="20941">
                  <c:v>2025.1559999999999</c:v>
                </c:pt>
                <c:pt idx="20942">
                  <c:v>2027.1869999999999</c:v>
                </c:pt>
                <c:pt idx="20943">
                  <c:v>2027.578</c:v>
                </c:pt>
                <c:pt idx="20944">
                  <c:v>2026.797</c:v>
                </c:pt>
                <c:pt idx="20945">
                  <c:v>2025.3910000000001</c:v>
                </c:pt>
                <c:pt idx="20946">
                  <c:v>2026.953</c:v>
                </c:pt>
                <c:pt idx="20947">
                  <c:v>2025.3910000000001</c:v>
                </c:pt>
                <c:pt idx="20948">
                  <c:v>2026.5619999999999</c:v>
                </c:pt>
                <c:pt idx="20949">
                  <c:v>2025.7809999999999</c:v>
                </c:pt>
                <c:pt idx="20950">
                  <c:v>2028.203</c:v>
                </c:pt>
                <c:pt idx="20951">
                  <c:v>2025.3910000000001</c:v>
                </c:pt>
                <c:pt idx="20952">
                  <c:v>2024.7660000000001</c:v>
                </c:pt>
                <c:pt idx="20953">
                  <c:v>2027.3440000000001</c:v>
                </c:pt>
                <c:pt idx="20954">
                  <c:v>2026.4059999999999</c:v>
                </c:pt>
                <c:pt idx="20955">
                  <c:v>2025.547</c:v>
                </c:pt>
                <c:pt idx="20956">
                  <c:v>2025.9369999999999</c:v>
                </c:pt>
                <c:pt idx="20957">
                  <c:v>2027.578</c:v>
                </c:pt>
                <c:pt idx="20958">
                  <c:v>2025.3910000000001</c:v>
                </c:pt>
                <c:pt idx="20959">
                  <c:v>2027.578</c:v>
                </c:pt>
                <c:pt idx="20960">
                  <c:v>2025.9369999999999</c:v>
                </c:pt>
                <c:pt idx="20961">
                  <c:v>2026.797</c:v>
                </c:pt>
                <c:pt idx="20962">
                  <c:v>2027.9690000000001</c:v>
                </c:pt>
                <c:pt idx="20963">
                  <c:v>2026.797</c:v>
                </c:pt>
                <c:pt idx="20964">
                  <c:v>2026.5619999999999</c:v>
                </c:pt>
                <c:pt idx="20965">
                  <c:v>2026.172</c:v>
                </c:pt>
                <c:pt idx="20966">
                  <c:v>2025.547</c:v>
                </c:pt>
                <c:pt idx="20967">
                  <c:v>2026.5619999999999</c:v>
                </c:pt>
                <c:pt idx="20968">
                  <c:v>2027.7339999999999</c:v>
                </c:pt>
                <c:pt idx="20969">
                  <c:v>2023.9839999999999</c:v>
                </c:pt>
                <c:pt idx="20970">
                  <c:v>2025</c:v>
                </c:pt>
                <c:pt idx="20971">
                  <c:v>2026.953</c:v>
                </c:pt>
                <c:pt idx="20972">
                  <c:v>2026.4059999999999</c:v>
                </c:pt>
                <c:pt idx="20973">
                  <c:v>2026.5619999999999</c:v>
                </c:pt>
                <c:pt idx="20974">
                  <c:v>2026.5619999999999</c:v>
                </c:pt>
                <c:pt idx="20975">
                  <c:v>2027.7339999999999</c:v>
                </c:pt>
                <c:pt idx="20976">
                  <c:v>2025.7809999999999</c:v>
                </c:pt>
                <c:pt idx="20977">
                  <c:v>2027.3440000000001</c:v>
                </c:pt>
                <c:pt idx="20978">
                  <c:v>2025.7809999999999</c:v>
                </c:pt>
                <c:pt idx="20979">
                  <c:v>2026.797</c:v>
                </c:pt>
                <c:pt idx="20980">
                  <c:v>2025.547</c:v>
                </c:pt>
                <c:pt idx="20981">
                  <c:v>2026.4059999999999</c:v>
                </c:pt>
                <c:pt idx="20982">
                  <c:v>2026.4059999999999</c:v>
                </c:pt>
                <c:pt idx="20983">
                  <c:v>2026.797</c:v>
                </c:pt>
                <c:pt idx="20984">
                  <c:v>2026.5619999999999</c:v>
                </c:pt>
                <c:pt idx="20985">
                  <c:v>2028.9839999999999</c:v>
                </c:pt>
                <c:pt idx="20986">
                  <c:v>2026.5619999999999</c:v>
                </c:pt>
                <c:pt idx="20987">
                  <c:v>2027.9690000000001</c:v>
                </c:pt>
                <c:pt idx="20988">
                  <c:v>2025.3910000000001</c:v>
                </c:pt>
                <c:pt idx="20989">
                  <c:v>2027.3440000000001</c:v>
                </c:pt>
                <c:pt idx="20990">
                  <c:v>2025.547</c:v>
                </c:pt>
                <c:pt idx="20991">
                  <c:v>2026.172</c:v>
                </c:pt>
                <c:pt idx="20992">
                  <c:v>2026.5619999999999</c:v>
                </c:pt>
                <c:pt idx="20993">
                  <c:v>2026.797</c:v>
                </c:pt>
                <c:pt idx="20994">
                  <c:v>2029.375</c:v>
                </c:pt>
                <c:pt idx="20995">
                  <c:v>2026.172</c:v>
                </c:pt>
                <c:pt idx="20996">
                  <c:v>2026.953</c:v>
                </c:pt>
                <c:pt idx="20997">
                  <c:v>2027.578</c:v>
                </c:pt>
                <c:pt idx="20998">
                  <c:v>2024.5309999999999</c:v>
                </c:pt>
                <c:pt idx="20999">
                  <c:v>2024.7660000000001</c:v>
                </c:pt>
                <c:pt idx="21000">
                  <c:v>2027.1869999999999</c:v>
                </c:pt>
                <c:pt idx="21001">
                  <c:v>2027.578</c:v>
                </c:pt>
                <c:pt idx="21002">
                  <c:v>2023.75</c:v>
                </c:pt>
                <c:pt idx="21003">
                  <c:v>2026.953</c:v>
                </c:pt>
                <c:pt idx="21004">
                  <c:v>2026.172</c:v>
                </c:pt>
                <c:pt idx="21005">
                  <c:v>2025</c:v>
                </c:pt>
                <c:pt idx="21006">
                  <c:v>2025.547</c:v>
                </c:pt>
                <c:pt idx="21007">
                  <c:v>2025.547</c:v>
                </c:pt>
                <c:pt idx="21008">
                  <c:v>2024.5309999999999</c:v>
                </c:pt>
                <c:pt idx="21009">
                  <c:v>2027.1869999999999</c:v>
                </c:pt>
                <c:pt idx="21010">
                  <c:v>2025.9369999999999</c:v>
                </c:pt>
                <c:pt idx="21011">
                  <c:v>2027.9690000000001</c:v>
                </c:pt>
                <c:pt idx="21012">
                  <c:v>2025</c:v>
                </c:pt>
                <c:pt idx="21013">
                  <c:v>2027.578</c:v>
                </c:pt>
                <c:pt idx="21014">
                  <c:v>2025.7809999999999</c:v>
                </c:pt>
                <c:pt idx="21015">
                  <c:v>2025.3910000000001</c:v>
                </c:pt>
                <c:pt idx="21016">
                  <c:v>2025.9369999999999</c:v>
                </c:pt>
                <c:pt idx="21017">
                  <c:v>2028.203</c:v>
                </c:pt>
                <c:pt idx="21018">
                  <c:v>2025.547</c:v>
                </c:pt>
                <c:pt idx="21019">
                  <c:v>2025.9369999999999</c:v>
                </c:pt>
                <c:pt idx="21020">
                  <c:v>2026.4059999999999</c:v>
                </c:pt>
                <c:pt idx="21021">
                  <c:v>2026.953</c:v>
                </c:pt>
                <c:pt idx="21022">
                  <c:v>2024.7660000000001</c:v>
                </c:pt>
                <c:pt idx="21023">
                  <c:v>2024.1410000000001</c:v>
                </c:pt>
                <c:pt idx="21024">
                  <c:v>2024.375</c:v>
                </c:pt>
                <c:pt idx="21025">
                  <c:v>2028.75</c:v>
                </c:pt>
                <c:pt idx="21026">
                  <c:v>2025.7809999999999</c:v>
                </c:pt>
                <c:pt idx="21027">
                  <c:v>2026.172</c:v>
                </c:pt>
                <c:pt idx="21028">
                  <c:v>2026.797</c:v>
                </c:pt>
                <c:pt idx="21029">
                  <c:v>2024.5309999999999</c:v>
                </c:pt>
                <c:pt idx="21030">
                  <c:v>2026.953</c:v>
                </c:pt>
                <c:pt idx="21031">
                  <c:v>2028.75</c:v>
                </c:pt>
                <c:pt idx="21032">
                  <c:v>2028.5940000000001</c:v>
                </c:pt>
                <c:pt idx="21033">
                  <c:v>2026.953</c:v>
                </c:pt>
                <c:pt idx="21034">
                  <c:v>2025.9369999999999</c:v>
                </c:pt>
                <c:pt idx="21035">
                  <c:v>2027.9690000000001</c:v>
                </c:pt>
                <c:pt idx="21036">
                  <c:v>2025.1559999999999</c:v>
                </c:pt>
                <c:pt idx="21037">
                  <c:v>2026.4059999999999</c:v>
                </c:pt>
                <c:pt idx="21038">
                  <c:v>2027.578</c:v>
                </c:pt>
                <c:pt idx="21039">
                  <c:v>2026.797</c:v>
                </c:pt>
                <c:pt idx="21040">
                  <c:v>2024.5309999999999</c:v>
                </c:pt>
                <c:pt idx="21041">
                  <c:v>2028.203</c:v>
                </c:pt>
                <c:pt idx="21042">
                  <c:v>2026.5619999999999</c:v>
                </c:pt>
                <c:pt idx="21043">
                  <c:v>2027.1869999999999</c:v>
                </c:pt>
                <c:pt idx="21044">
                  <c:v>2028.3589999999999</c:v>
                </c:pt>
                <c:pt idx="21045">
                  <c:v>2026.4059999999999</c:v>
                </c:pt>
                <c:pt idx="21046">
                  <c:v>2028.9839999999999</c:v>
                </c:pt>
                <c:pt idx="21047">
                  <c:v>2024.5309999999999</c:v>
                </c:pt>
                <c:pt idx="21048">
                  <c:v>2027.1869999999999</c:v>
                </c:pt>
                <c:pt idx="21049">
                  <c:v>2024.375</c:v>
                </c:pt>
                <c:pt idx="21050">
                  <c:v>2026.4059999999999</c:v>
                </c:pt>
                <c:pt idx="21051">
                  <c:v>2026.4059999999999</c:v>
                </c:pt>
                <c:pt idx="21052">
                  <c:v>2026.172</c:v>
                </c:pt>
                <c:pt idx="21053">
                  <c:v>2026.5619999999999</c:v>
                </c:pt>
                <c:pt idx="21054">
                  <c:v>2025</c:v>
                </c:pt>
                <c:pt idx="21055">
                  <c:v>2025.3910000000001</c:v>
                </c:pt>
                <c:pt idx="21056">
                  <c:v>2026.4059999999999</c:v>
                </c:pt>
                <c:pt idx="21057">
                  <c:v>2027.9690000000001</c:v>
                </c:pt>
                <c:pt idx="21058">
                  <c:v>2027.1869999999999</c:v>
                </c:pt>
                <c:pt idx="21059">
                  <c:v>2027.578</c:v>
                </c:pt>
                <c:pt idx="21060">
                  <c:v>2025.7809999999999</c:v>
                </c:pt>
                <c:pt idx="21061">
                  <c:v>2025.3910000000001</c:v>
                </c:pt>
                <c:pt idx="21062">
                  <c:v>2024.7660000000001</c:v>
                </c:pt>
                <c:pt idx="21063">
                  <c:v>2025.547</c:v>
                </c:pt>
                <c:pt idx="21064">
                  <c:v>2024.375</c:v>
                </c:pt>
                <c:pt idx="21065">
                  <c:v>2025.7809999999999</c:v>
                </c:pt>
                <c:pt idx="21066">
                  <c:v>2025</c:v>
                </c:pt>
                <c:pt idx="21067">
                  <c:v>2025.9369999999999</c:v>
                </c:pt>
                <c:pt idx="21068">
                  <c:v>2024.7660000000001</c:v>
                </c:pt>
                <c:pt idx="21069">
                  <c:v>2023.75</c:v>
                </c:pt>
                <c:pt idx="21070">
                  <c:v>2025.547</c:v>
                </c:pt>
                <c:pt idx="21071">
                  <c:v>2022.578</c:v>
                </c:pt>
                <c:pt idx="21072">
                  <c:v>2026.797</c:v>
                </c:pt>
                <c:pt idx="21073">
                  <c:v>2027.3440000000001</c:v>
                </c:pt>
                <c:pt idx="21074">
                  <c:v>2025.1559999999999</c:v>
                </c:pt>
                <c:pt idx="21075">
                  <c:v>2027.578</c:v>
                </c:pt>
                <c:pt idx="21076">
                  <c:v>2026.4059999999999</c:v>
                </c:pt>
                <c:pt idx="21077">
                  <c:v>2026.953</c:v>
                </c:pt>
                <c:pt idx="21078">
                  <c:v>2025.1559999999999</c:v>
                </c:pt>
                <c:pt idx="21079">
                  <c:v>2026.172</c:v>
                </c:pt>
                <c:pt idx="21080">
                  <c:v>2025.1559999999999</c:v>
                </c:pt>
                <c:pt idx="21081">
                  <c:v>2026.797</c:v>
                </c:pt>
                <c:pt idx="21082">
                  <c:v>2025.3910000000001</c:v>
                </c:pt>
                <c:pt idx="21083">
                  <c:v>2025.7809999999999</c:v>
                </c:pt>
                <c:pt idx="21084">
                  <c:v>2024.7660000000001</c:v>
                </c:pt>
                <c:pt idx="21085">
                  <c:v>2026.5619999999999</c:v>
                </c:pt>
                <c:pt idx="21086">
                  <c:v>2025.9369999999999</c:v>
                </c:pt>
                <c:pt idx="21087">
                  <c:v>2025.3910000000001</c:v>
                </c:pt>
                <c:pt idx="21088">
                  <c:v>2026.953</c:v>
                </c:pt>
                <c:pt idx="21089">
                  <c:v>2025</c:v>
                </c:pt>
                <c:pt idx="21090">
                  <c:v>2025.9369999999999</c:v>
                </c:pt>
                <c:pt idx="21091">
                  <c:v>2025.3910000000001</c:v>
                </c:pt>
                <c:pt idx="21092">
                  <c:v>2025.9369999999999</c:v>
                </c:pt>
                <c:pt idx="21093">
                  <c:v>2026.953</c:v>
                </c:pt>
                <c:pt idx="21094">
                  <c:v>2025.9369999999999</c:v>
                </c:pt>
                <c:pt idx="21095">
                  <c:v>2027.9690000000001</c:v>
                </c:pt>
                <c:pt idx="21096">
                  <c:v>2025.3910000000001</c:v>
                </c:pt>
                <c:pt idx="21097">
                  <c:v>2028.5940000000001</c:v>
                </c:pt>
                <c:pt idx="21098">
                  <c:v>2026.797</c:v>
                </c:pt>
                <c:pt idx="21099">
                  <c:v>2025.9369999999999</c:v>
                </c:pt>
                <c:pt idx="21100">
                  <c:v>2027.7339999999999</c:v>
                </c:pt>
                <c:pt idx="21101">
                  <c:v>2025.9369999999999</c:v>
                </c:pt>
                <c:pt idx="21102">
                  <c:v>2026.953</c:v>
                </c:pt>
                <c:pt idx="21103">
                  <c:v>2025.7809999999999</c:v>
                </c:pt>
                <c:pt idx="21104">
                  <c:v>2025.3910000000001</c:v>
                </c:pt>
                <c:pt idx="21105">
                  <c:v>2025.7809999999999</c:v>
                </c:pt>
                <c:pt idx="21106">
                  <c:v>2025.9369999999999</c:v>
                </c:pt>
                <c:pt idx="21107">
                  <c:v>2024.5309999999999</c:v>
                </c:pt>
                <c:pt idx="21108">
                  <c:v>2025.3910000000001</c:v>
                </c:pt>
                <c:pt idx="21109">
                  <c:v>2027.3440000000001</c:v>
                </c:pt>
                <c:pt idx="21110">
                  <c:v>2026.797</c:v>
                </c:pt>
                <c:pt idx="21111">
                  <c:v>2025.9369999999999</c:v>
                </c:pt>
                <c:pt idx="21112">
                  <c:v>2026.953</c:v>
                </c:pt>
                <c:pt idx="21113">
                  <c:v>2025.9369999999999</c:v>
                </c:pt>
                <c:pt idx="21114">
                  <c:v>2026.172</c:v>
                </c:pt>
                <c:pt idx="21115">
                  <c:v>2025.1559999999999</c:v>
                </c:pt>
                <c:pt idx="21116">
                  <c:v>2025.7809999999999</c:v>
                </c:pt>
                <c:pt idx="21117">
                  <c:v>2027.1869999999999</c:v>
                </c:pt>
                <c:pt idx="21118">
                  <c:v>2026.4059999999999</c:v>
                </c:pt>
                <c:pt idx="21119">
                  <c:v>2024.1410000000001</c:v>
                </c:pt>
                <c:pt idx="21120">
                  <c:v>2025.3910000000001</c:v>
                </c:pt>
                <c:pt idx="21121">
                  <c:v>2024.1410000000001</c:v>
                </c:pt>
                <c:pt idx="21122">
                  <c:v>2026.172</c:v>
                </c:pt>
                <c:pt idx="21123">
                  <c:v>2025.9369999999999</c:v>
                </c:pt>
                <c:pt idx="21124">
                  <c:v>2026.797</c:v>
                </c:pt>
                <c:pt idx="21125">
                  <c:v>2023.5940000000001</c:v>
                </c:pt>
                <c:pt idx="21126">
                  <c:v>2024.1410000000001</c:v>
                </c:pt>
                <c:pt idx="21127">
                  <c:v>2027.9690000000001</c:v>
                </c:pt>
                <c:pt idx="21128">
                  <c:v>2024.5309999999999</c:v>
                </c:pt>
                <c:pt idx="21129">
                  <c:v>2025.547</c:v>
                </c:pt>
                <c:pt idx="21130">
                  <c:v>2026.953</c:v>
                </c:pt>
                <c:pt idx="21131">
                  <c:v>2025.9369999999999</c:v>
                </c:pt>
                <c:pt idx="21132">
                  <c:v>2024.1410000000001</c:v>
                </c:pt>
                <c:pt idx="21133">
                  <c:v>2027.3440000000001</c:v>
                </c:pt>
                <c:pt idx="21134">
                  <c:v>2026.953</c:v>
                </c:pt>
                <c:pt idx="21135">
                  <c:v>2027.3440000000001</c:v>
                </c:pt>
                <c:pt idx="21136">
                  <c:v>2025</c:v>
                </c:pt>
                <c:pt idx="21137">
                  <c:v>2026.953</c:v>
                </c:pt>
                <c:pt idx="21138">
                  <c:v>2026.797</c:v>
                </c:pt>
                <c:pt idx="21139">
                  <c:v>2027.9690000000001</c:v>
                </c:pt>
                <c:pt idx="21140">
                  <c:v>2026.172</c:v>
                </c:pt>
                <c:pt idx="21141">
                  <c:v>2027.1869999999999</c:v>
                </c:pt>
                <c:pt idx="21142">
                  <c:v>2025</c:v>
                </c:pt>
                <c:pt idx="21143">
                  <c:v>2027.3440000000001</c:v>
                </c:pt>
                <c:pt idx="21144">
                  <c:v>2026.5619999999999</c:v>
                </c:pt>
                <c:pt idx="21145">
                  <c:v>2026.5619999999999</c:v>
                </c:pt>
                <c:pt idx="21146">
                  <c:v>2024.7660000000001</c:v>
                </c:pt>
                <c:pt idx="21147">
                  <c:v>2025.1559999999999</c:v>
                </c:pt>
                <c:pt idx="21148">
                  <c:v>2027.1869999999999</c:v>
                </c:pt>
                <c:pt idx="21149">
                  <c:v>2024.1410000000001</c:v>
                </c:pt>
                <c:pt idx="21150">
                  <c:v>2027.578</c:v>
                </c:pt>
                <c:pt idx="21151">
                  <c:v>2026.5619999999999</c:v>
                </c:pt>
                <c:pt idx="21152">
                  <c:v>2027.9690000000001</c:v>
                </c:pt>
                <c:pt idx="21153">
                  <c:v>2026.172</c:v>
                </c:pt>
                <c:pt idx="21154">
                  <c:v>2025.547</c:v>
                </c:pt>
                <c:pt idx="21155">
                  <c:v>2025.547</c:v>
                </c:pt>
                <c:pt idx="21156">
                  <c:v>2026.4059999999999</c:v>
                </c:pt>
                <c:pt idx="21157">
                  <c:v>2026.797</c:v>
                </c:pt>
                <c:pt idx="21158">
                  <c:v>2024.5309999999999</c:v>
                </c:pt>
                <c:pt idx="21159">
                  <c:v>2025.1559999999999</c:v>
                </c:pt>
                <c:pt idx="21160">
                  <c:v>2025.9369999999999</c:v>
                </c:pt>
                <c:pt idx="21161">
                  <c:v>2024.5309999999999</c:v>
                </c:pt>
                <c:pt idx="21162">
                  <c:v>2026.172</c:v>
                </c:pt>
                <c:pt idx="21163">
                  <c:v>2027.1869999999999</c:v>
                </c:pt>
                <c:pt idx="21164">
                  <c:v>2027.578</c:v>
                </c:pt>
                <c:pt idx="21165">
                  <c:v>2024.375</c:v>
                </c:pt>
                <c:pt idx="21166">
                  <c:v>2026.5619999999999</c:v>
                </c:pt>
                <c:pt idx="21167">
                  <c:v>2023.5940000000001</c:v>
                </c:pt>
                <c:pt idx="21168">
                  <c:v>2026.953</c:v>
                </c:pt>
                <c:pt idx="21169">
                  <c:v>2026.172</c:v>
                </c:pt>
                <c:pt idx="21170">
                  <c:v>2027.1869999999999</c:v>
                </c:pt>
                <c:pt idx="21171">
                  <c:v>2025.1559999999999</c:v>
                </c:pt>
                <c:pt idx="21172">
                  <c:v>2027.9690000000001</c:v>
                </c:pt>
                <c:pt idx="21173">
                  <c:v>2026.953</c:v>
                </c:pt>
                <c:pt idx="21174">
                  <c:v>2026.5619999999999</c:v>
                </c:pt>
                <c:pt idx="21175">
                  <c:v>2026.5619999999999</c:v>
                </c:pt>
                <c:pt idx="21176">
                  <c:v>2026.172</c:v>
                </c:pt>
                <c:pt idx="21177">
                  <c:v>2027.1869999999999</c:v>
                </c:pt>
                <c:pt idx="21178">
                  <c:v>2026.953</c:v>
                </c:pt>
                <c:pt idx="21179">
                  <c:v>2026.953</c:v>
                </c:pt>
                <c:pt idx="21180">
                  <c:v>2023.203</c:v>
                </c:pt>
                <c:pt idx="21181">
                  <c:v>2024.375</c:v>
                </c:pt>
                <c:pt idx="21182">
                  <c:v>2026.797</c:v>
                </c:pt>
                <c:pt idx="21183">
                  <c:v>2026.953</c:v>
                </c:pt>
                <c:pt idx="21184">
                  <c:v>2028.3589999999999</c:v>
                </c:pt>
                <c:pt idx="21185">
                  <c:v>2026.5619999999999</c:v>
                </c:pt>
                <c:pt idx="21186">
                  <c:v>2024.5309999999999</c:v>
                </c:pt>
                <c:pt idx="21187">
                  <c:v>2025.547</c:v>
                </c:pt>
                <c:pt idx="21188">
                  <c:v>2028.5940000000001</c:v>
                </c:pt>
                <c:pt idx="21189">
                  <c:v>2027.1869999999999</c:v>
                </c:pt>
                <c:pt idx="21190">
                  <c:v>2025.3910000000001</c:v>
                </c:pt>
                <c:pt idx="21191">
                  <c:v>2027.3440000000001</c:v>
                </c:pt>
                <c:pt idx="21192">
                  <c:v>2027.3440000000001</c:v>
                </c:pt>
                <c:pt idx="21193">
                  <c:v>2025.547</c:v>
                </c:pt>
                <c:pt idx="21194">
                  <c:v>2024.5309999999999</c:v>
                </c:pt>
                <c:pt idx="21195">
                  <c:v>2028.203</c:v>
                </c:pt>
                <c:pt idx="21196">
                  <c:v>2027.7339999999999</c:v>
                </c:pt>
                <c:pt idx="21197">
                  <c:v>2027.3440000000001</c:v>
                </c:pt>
                <c:pt idx="21198">
                  <c:v>2025.9369999999999</c:v>
                </c:pt>
                <c:pt idx="21199">
                  <c:v>2025.7809999999999</c:v>
                </c:pt>
                <c:pt idx="21200">
                  <c:v>2026.953</c:v>
                </c:pt>
                <c:pt idx="21201">
                  <c:v>2026.953</c:v>
                </c:pt>
                <c:pt idx="21202">
                  <c:v>2028.3589999999999</c:v>
                </c:pt>
                <c:pt idx="21203">
                  <c:v>2026.172</c:v>
                </c:pt>
                <c:pt idx="21204">
                  <c:v>2025.7809999999999</c:v>
                </c:pt>
                <c:pt idx="21205">
                  <c:v>2024.7660000000001</c:v>
                </c:pt>
                <c:pt idx="21206">
                  <c:v>2028.5940000000001</c:v>
                </c:pt>
                <c:pt idx="21207">
                  <c:v>2025</c:v>
                </c:pt>
                <c:pt idx="21208">
                  <c:v>2025.547</c:v>
                </c:pt>
                <c:pt idx="21209">
                  <c:v>2027.578</c:v>
                </c:pt>
                <c:pt idx="21210">
                  <c:v>2026.797</c:v>
                </c:pt>
                <c:pt idx="21211">
                  <c:v>2024.5309999999999</c:v>
                </c:pt>
                <c:pt idx="21212">
                  <c:v>2027.7339999999999</c:v>
                </c:pt>
                <c:pt idx="21213">
                  <c:v>2026.953</c:v>
                </c:pt>
                <c:pt idx="21214">
                  <c:v>2026.5619999999999</c:v>
                </c:pt>
                <c:pt idx="21215">
                  <c:v>2026.5619999999999</c:v>
                </c:pt>
                <c:pt idx="21216">
                  <c:v>2026.5619999999999</c:v>
                </c:pt>
                <c:pt idx="21217">
                  <c:v>2025</c:v>
                </c:pt>
                <c:pt idx="21218">
                  <c:v>2026.953</c:v>
                </c:pt>
                <c:pt idx="21219">
                  <c:v>2028.3589999999999</c:v>
                </c:pt>
                <c:pt idx="21220">
                  <c:v>2025.547</c:v>
                </c:pt>
                <c:pt idx="21221">
                  <c:v>2027.1869999999999</c:v>
                </c:pt>
                <c:pt idx="21222">
                  <c:v>2026.172</c:v>
                </c:pt>
                <c:pt idx="21223">
                  <c:v>2024.5309999999999</c:v>
                </c:pt>
                <c:pt idx="21224">
                  <c:v>2026.953</c:v>
                </c:pt>
                <c:pt idx="21225">
                  <c:v>2028.3589999999999</c:v>
                </c:pt>
                <c:pt idx="21226">
                  <c:v>2028.5940000000001</c:v>
                </c:pt>
                <c:pt idx="21227">
                  <c:v>2026.797</c:v>
                </c:pt>
                <c:pt idx="21228">
                  <c:v>2026.172</c:v>
                </c:pt>
                <c:pt idx="21229">
                  <c:v>2026.5619999999999</c:v>
                </c:pt>
                <c:pt idx="21230">
                  <c:v>2026.172</c:v>
                </c:pt>
                <c:pt idx="21231">
                  <c:v>2026.172</c:v>
                </c:pt>
                <c:pt idx="21232">
                  <c:v>2025.1559999999999</c:v>
                </c:pt>
                <c:pt idx="21233">
                  <c:v>2028.75</c:v>
                </c:pt>
                <c:pt idx="21234">
                  <c:v>2026.953</c:v>
                </c:pt>
                <c:pt idx="21235">
                  <c:v>2026.797</c:v>
                </c:pt>
                <c:pt idx="21236">
                  <c:v>2026.5619999999999</c:v>
                </c:pt>
                <c:pt idx="21237">
                  <c:v>2027.3440000000001</c:v>
                </c:pt>
                <c:pt idx="21238">
                  <c:v>2026.4059999999999</c:v>
                </c:pt>
                <c:pt idx="21239">
                  <c:v>2028.203</c:v>
                </c:pt>
                <c:pt idx="21240">
                  <c:v>2025.7809999999999</c:v>
                </c:pt>
                <c:pt idx="21241">
                  <c:v>2028.9839999999999</c:v>
                </c:pt>
                <c:pt idx="21242">
                  <c:v>2026.5619999999999</c:v>
                </c:pt>
                <c:pt idx="21243">
                  <c:v>2027.1869999999999</c:v>
                </c:pt>
                <c:pt idx="21244">
                  <c:v>2025.547</c:v>
                </c:pt>
                <c:pt idx="21245">
                  <c:v>2025.7809999999999</c:v>
                </c:pt>
                <c:pt idx="21246">
                  <c:v>2026.172</c:v>
                </c:pt>
                <c:pt idx="21247">
                  <c:v>2026.172</c:v>
                </c:pt>
                <c:pt idx="21248">
                  <c:v>2025.1559999999999</c:v>
                </c:pt>
                <c:pt idx="21249">
                  <c:v>2027.7339999999999</c:v>
                </c:pt>
                <c:pt idx="21250">
                  <c:v>2026.797</c:v>
                </c:pt>
                <c:pt idx="21251">
                  <c:v>2026.797</c:v>
                </c:pt>
                <c:pt idx="21252">
                  <c:v>2026.5619999999999</c:v>
                </c:pt>
                <c:pt idx="21253">
                  <c:v>2026.172</c:v>
                </c:pt>
                <c:pt idx="21254">
                  <c:v>2027.1869999999999</c:v>
                </c:pt>
                <c:pt idx="21255">
                  <c:v>2026.5619999999999</c:v>
                </c:pt>
                <c:pt idx="21256">
                  <c:v>2023.203</c:v>
                </c:pt>
                <c:pt idx="21257">
                  <c:v>2026.5619999999999</c:v>
                </c:pt>
                <c:pt idx="21258">
                  <c:v>2025.547</c:v>
                </c:pt>
                <c:pt idx="21259">
                  <c:v>2025.7809999999999</c:v>
                </c:pt>
                <c:pt idx="21260">
                  <c:v>2027.578</c:v>
                </c:pt>
                <c:pt idx="21261">
                  <c:v>2025.7809999999999</c:v>
                </c:pt>
                <c:pt idx="21262">
                  <c:v>2026.172</c:v>
                </c:pt>
                <c:pt idx="21263">
                  <c:v>2026.5619999999999</c:v>
                </c:pt>
                <c:pt idx="21264">
                  <c:v>2025.3910000000001</c:v>
                </c:pt>
                <c:pt idx="21265">
                  <c:v>2025.3910000000001</c:v>
                </c:pt>
                <c:pt idx="21266">
                  <c:v>2026.5619999999999</c:v>
                </c:pt>
                <c:pt idx="21267">
                  <c:v>2027.7339999999999</c:v>
                </c:pt>
                <c:pt idx="21268">
                  <c:v>2024.7660000000001</c:v>
                </c:pt>
                <c:pt idx="21269">
                  <c:v>2024.375</c:v>
                </c:pt>
                <c:pt idx="21270">
                  <c:v>2025.3910000000001</c:v>
                </c:pt>
                <c:pt idx="21271">
                  <c:v>2025</c:v>
                </c:pt>
                <c:pt idx="21272">
                  <c:v>2024.375</c:v>
                </c:pt>
                <c:pt idx="21273">
                  <c:v>2026.172</c:v>
                </c:pt>
                <c:pt idx="21274">
                  <c:v>2025.547</c:v>
                </c:pt>
                <c:pt idx="21275">
                  <c:v>2026.797</c:v>
                </c:pt>
                <c:pt idx="21276">
                  <c:v>2027.1869999999999</c:v>
                </c:pt>
                <c:pt idx="21277">
                  <c:v>2026.4059999999999</c:v>
                </c:pt>
                <c:pt idx="21278">
                  <c:v>2026.4059999999999</c:v>
                </c:pt>
                <c:pt idx="21279">
                  <c:v>2024.1410000000001</c:v>
                </c:pt>
                <c:pt idx="21280">
                  <c:v>2026.172</c:v>
                </c:pt>
                <c:pt idx="21281">
                  <c:v>2025</c:v>
                </c:pt>
                <c:pt idx="21282">
                  <c:v>2026.5619999999999</c:v>
                </c:pt>
                <c:pt idx="21283">
                  <c:v>2025.547</c:v>
                </c:pt>
                <c:pt idx="21284">
                  <c:v>2025.9369999999999</c:v>
                </c:pt>
                <c:pt idx="21285">
                  <c:v>2025.1559999999999</c:v>
                </c:pt>
                <c:pt idx="21286">
                  <c:v>2025.547</c:v>
                </c:pt>
                <c:pt idx="21287">
                  <c:v>2025.547</c:v>
                </c:pt>
                <c:pt idx="21288">
                  <c:v>2030</c:v>
                </c:pt>
                <c:pt idx="21289">
                  <c:v>2026.172</c:v>
                </c:pt>
                <c:pt idx="21290">
                  <c:v>2024.5309999999999</c:v>
                </c:pt>
                <c:pt idx="21291">
                  <c:v>2027.1869999999999</c:v>
                </c:pt>
                <c:pt idx="21292">
                  <c:v>2025.1559999999999</c:v>
                </c:pt>
                <c:pt idx="21293">
                  <c:v>2026.953</c:v>
                </c:pt>
                <c:pt idx="21294">
                  <c:v>2025</c:v>
                </c:pt>
                <c:pt idx="21295">
                  <c:v>2026.4059999999999</c:v>
                </c:pt>
                <c:pt idx="21296">
                  <c:v>2026.4059999999999</c:v>
                </c:pt>
                <c:pt idx="21297">
                  <c:v>2026.172</c:v>
                </c:pt>
                <c:pt idx="21298">
                  <c:v>2026.797</c:v>
                </c:pt>
                <c:pt idx="21299">
                  <c:v>2027.1869999999999</c:v>
                </c:pt>
                <c:pt idx="21300">
                  <c:v>2026.5619999999999</c:v>
                </c:pt>
                <c:pt idx="21301">
                  <c:v>2026.172</c:v>
                </c:pt>
                <c:pt idx="21302">
                  <c:v>2026.797</c:v>
                </c:pt>
                <c:pt idx="21303">
                  <c:v>2026.5619999999999</c:v>
                </c:pt>
                <c:pt idx="21304">
                  <c:v>2026.5619999999999</c:v>
                </c:pt>
                <c:pt idx="21305">
                  <c:v>2025.1559999999999</c:v>
                </c:pt>
                <c:pt idx="21306">
                  <c:v>2027.578</c:v>
                </c:pt>
                <c:pt idx="21307">
                  <c:v>2026.172</c:v>
                </c:pt>
                <c:pt idx="21308">
                  <c:v>2023.9839999999999</c:v>
                </c:pt>
                <c:pt idx="21309">
                  <c:v>2027.3440000000001</c:v>
                </c:pt>
                <c:pt idx="21310">
                  <c:v>2025.9369999999999</c:v>
                </c:pt>
                <c:pt idx="21311">
                  <c:v>2024.5309999999999</c:v>
                </c:pt>
                <c:pt idx="21312">
                  <c:v>2026.4059999999999</c:v>
                </c:pt>
                <c:pt idx="21313">
                  <c:v>2024.375</c:v>
                </c:pt>
                <c:pt idx="21314">
                  <c:v>2025.7809999999999</c:v>
                </c:pt>
                <c:pt idx="21315">
                  <c:v>2025.7809999999999</c:v>
                </c:pt>
                <c:pt idx="21316">
                  <c:v>2026.953</c:v>
                </c:pt>
                <c:pt idx="21317">
                  <c:v>2025.9369999999999</c:v>
                </c:pt>
                <c:pt idx="21318">
                  <c:v>2025.547</c:v>
                </c:pt>
                <c:pt idx="21319">
                  <c:v>2026.5619999999999</c:v>
                </c:pt>
                <c:pt idx="21320">
                  <c:v>2025.547</c:v>
                </c:pt>
                <c:pt idx="21321">
                  <c:v>2022.9690000000001</c:v>
                </c:pt>
                <c:pt idx="21322">
                  <c:v>2027.3440000000001</c:v>
                </c:pt>
                <c:pt idx="21323">
                  <c:v>2026.953</c:v>
                </c:pt>
                <c:pt idx="21324">
                  <c:v>2027.578</c:v>
                </c:pt>
                <c:pt idx="21325">
                  <c:v>2024.7660000000001</c:v>
                </c:pt>
                <c:pt idx="21326">
                  <c:v>2026.172</c:v>
                </c:pt>
                <c:pt idx="21327">
                  <c:v>2025.1559999999999</c:v>
                </c:pt>
                <c:pt idx="21328">
                  <c:v>2025.1559999999999</c:v>
                </c:pt>
                <c:pt idx="21329">
                  <c:v>2025.547</c:v>
                </c:pt>
                <c:pt idx="21330">
                  <c:v>2028.203</c:v>
                </c:pt>
                <c:pt idx="21331">
                  <c:v>2024.375</c:v>
                </c:pt>
                <c:pt idx="21332">
                  <c:v>2027.1869999999999</c:v>
                </c:pt>
                <c:pt idx="21333">
                  <c:v>2028.5940000000001</c:v>
                </c:pt>
                <c:pt idx="21334">
                  <c:v>2028.203</c:v>
                </c:pt>
                <c:pt idx="21335">
                  <c:v>2025.3910000000001</c:v>
                </c:pt>
                <c:pt idx="21336">
                  <c:v>2025.1559999999999</c:v>
                </c:pt>
                <c:pt idx="21337">
                  <c:v>2025</c:v>
                </c:pt>
                <c:pt idx="21338">
                  <c:v>2026.953</c:v>
                </c:pt>
                <c:pt idx="21339">
                  <c:v>2026.797</c:v>
                </c:pt>
                <c:pt idx="21340">
                  <c:v>2024.375</c:v>
                </c:pt>
                <c:pt idx="21341">
                  <c:v>2024.5309999999999</c:v>
                </c:pt>
                <c:pt idx="21342">
                  <c:v>2025.547</c:v>
                </c:pt>
                <c:pt idx="21343">
                  <c:v>2027.1869999999999</c:v>
                </c:pt>
                <c:pt idx="21344">
                  <c:v>2026.5619999999999</c:v>
                </c:pt>
                <c:pt idx="21345">
                  <c:v>2024.1410000000001</c:v>
                </c:pt>
                <c:pt idx="21346">
                  <c:v>2023.5940000000001</c:v>
                </c:pt>
                <c:pt idx="21347">
                  <c:v>2025</c:v>
                </c:pt>
                <c:pt idx="21348">
                  <c:v>2025.9369999999999</c:v>
                </c:pt>
                <c:pt idx="21349">
                  <c:v>2024.7660000000001</c:v>
                </c:pt>
                <c:pt idx="21350">
                  <c:v>2025.9369999999999</c:v>
                </c:pt>
                <c:pt idx="21351">
                  <c:v>2026.5619999999999</c:v>
                </c:pt>
                <c:pt idx="21352">
                  <c:v>2025.3910000000001</c:v>
                </c:pt>
                <c:pt idx="21353">
                  <c:v>2024.5309999999999</c:v>
                </c:pt>
                <c:pt idx="21354">
                  <c:v>2025.1559999999999</c:v>
                </c:pt>
                <c:pt idx="21355">
                  <c:v>2028.3589999999999</c:v>
                </c:pt>
                <c:pt idx="21356">
                  <c:v>2026.172</c:v>
                </c:pt>
                <c:pt idx="21357">
                  <c:v>2026.953</c:v>
                </c:pt>
                <c:pt idx="21358">
                  <c:v>2024.375</c:v>
                </c:pt>
                <c:pt idx="21359">
                  <c:v>2027.578</c:v>
                </c:pt>
                <c:pt idx="21360">
                  <c:v>2025.547</c:v>
                </c:pt>
                <c:pt idx="21361">
                  <c:v>2026.4059999999999</c:v>
                </c:pt>
                <c:pt idx="21362">
                  <c:v>2026.4059999999999</c:v>
                </c:pt>
                <c:pt idx="21363">
                  <c:v>2026.4059999999999</c:v>
                </c:pt>
                <c:pt idx="21364">
                  <c:v>2025.3910000000001</c:v>
                </c:pt>
                <c:pt idx="21365">
                  <c:v>2025.547</c:v>
                </c:pt>
                <c:pt idx="21366">
                  <c:v>2026.172</c:v>
                </c:pt>
                <c:pt idx="21367">
                  <c:v>2025</c:v>
                </c:pt>
                <c:pt idx="21368">
                  <c:v>2025.9369999999999</c:v>
                </c:pt>
                <c:pt idx="21369">
                  <c:v>2025</c:v>
                </c:pt>
                <c:pt idx="21370">
                  <c:v>2024.7660000000001</c:v>
                </c:pt>
                <c:pt idx="21371">
                  <c:v>2027.7339999999999</c:v>
                </c:pt>
                <c:pt idx="21372">
                  <c:v>2024.7660000000001</c:v>
                </c:pt>
                <c:pt idx="21373">
                  <c:v>2024.5309999999999</c:v>
                </c:pt>
                <c:pt idx="21374">
                  <c:v>2026.5619999999999</c:v>
                </c:pt>
                <c:pt idx="21375">
                  <c:v>2027.578</c:v>
                </c:pt>
                <c:pt idx="21376">
                  <c:v>2026.5619999999999</c:v>
                </c:pt>
                <c:pt idx="21377">
                  <c:v>2026.953</c:v>
                </c:pt>
                <c:pt idx="21378">
                  <c:v>2025.7809999999999</c:v>
                </c:pt>
                <c:pt idx="21379">
                  <c:v>2024.1410000000001</c:v>
                </c:pt>
                <c:pt idx="21380">
                  <c:v>2026.797</c:v>
                </c:pt>
                <c:pt idx="21381">
                  <c:v>2023.5940000000001</c:v>
                </c:pt>
                <c:pt idx="21382">
                  <c:v>2025</c:v>
                </c:pt>
                <c:pt idx="21383">
                  <c:v>2025.3910000000001</c:v>
                </c:pt>
                <c:pt idx="21384">
                  <c:v>2026.4059999999999</c:v>
                </c:pt>
                <c:pt idx="21385">
                  <c:v>2025.9369999999999</c:v>
                </c:pt>
                <c:pt idx="21386">
                  <c:v>2028.203</c:v>
                </c:pt>
                <c:pt idx="21387">
                  <c:v>2025</c:v>
                </c:pt>
                <c:pt idx="21388">
                  <c:v>2024.375</c:v>
                </c:pt>
                <c:pt idx="21389">
                  <c:v>2026.5619999999999</c:v>
                </c:pt>
                <c:pt idx="21390">
                  <c:v>2023.5940000000001</c:v>
                </c:pt>
                <c:pt idx="21391">
                  <c:v>2027.3440000000001</c:v>
                </c:pt>
                <c:pt idx="21392">
                  <c:v>2025.9369999999999</c:v>
                </c:pt>
                <c:pt idx="21393">
                  <c:v>2024.5309999999999</c:v>
                </c:pt>
                <c:pt idx="21394">
                  <c:v>2026.172</c:v>
                </c:pt>
                <c:pt idx="21395">
                  <c:v>2025.9369999999999</c:v>
                </c:pt>
                <c:pt idx="21396">
                  <c:v>2026.4059999999999</c:v>
                </c:pt>
                <c:pt idx="21397">
                  <c:v>2025.7809999999999</c:v>
                </c:pt>
                <c:pt idx="21398">
                  <c:v>2026.797</c:v>
                </c:pt>
                <c:pt idx="21399">
                  <c:v>2025.7809999999999</c:v>
                </c:pt>
                <c:pt idx="21400">
                  <c:v>2024.5309999999999</c:v>
                </c:pt>
                <c:pt idx="21401">
                  <c:v>2028.75</c:v>
                </c:pt>
                <c:pt idx="21402">
                  <c:v>2026.172</c:v>
                </c:pt>
                <c:pt idx="21403">
                  <c:v>2023.203</c:v>
                </c:pt>
                <c:pt idx="21404">
                  <c:v>2025</c:v>
                </c:pt>
                <c:pt idx="21405">
                  <c:v>2027.3440000000001</c:v>
                </c:pt>
                <c:pt idx="21406">
                  <c:v>2027.1869999999999</c:v>
                </c:pt>
                <c:pt idx="21407">
                  <c:v>2026.172</c:v>
                </c:pt>
                <c:pt idx="21408">
                  <c:v>2025.1559999999999</c:v>
                </c:pt>
                <c:pt idx="21409">
                  <c:v>2026.172</c:v>
                </c:pt>
                <c:pt idx="21410">
                  <c:v>2027.578</c:v>
                </c:pt>
                <c:pt idx="21411">
                  <c:v>2025.3910000000001</c:v>
                </c:pt>
                <c:pt idx="21412">
                  <c:v>2026.172</c:v>
                </c:pt>
                <c:pt idx="21413">
                  <c:v>2026.797</c:v>
                </c:pt>
                <c:pt idx="21414">
                  <c:v>2029.7660000000001</c:v>
                </c:pt>
                <c:pt idx="21415">
                  <c:v>2025.547</c:v>
                </c:pt>
                <c:pt idx="21416">
                  <c:v>2024.5309999999999</c:v>
                </c:pt>
                <c:pt idx="21417">
                  <c:v>2025.3910000000001</c:v>
                </c:pt>
                <c:pt idx="21418">
                  <c:v>2026.4059999999999</c:v>
                </c:pt>
                <c:pt idx="21419">
                  <c:v>2024.1410000000001</c:v>
                </c:pt>
                <c:pt idx="21420">
                  <c:v>2025.3910000000001</c:v>
                </c:pt>
                <c:pt idx="21421">
                  <c:v>2025.7809999999999</c:v>
                </c:pt>
                <c:pt idx="21422">
                  <c:v>2026.172</c:v>
                </c:pt>
                <c:pt idx="21423">
                  <c:v>2026.797</c:v>
                </c:pt>
                <c:pt idx="21424">
                  <c:v>2026.953</c:v>
                </c:pt>
                <c:pt idx="21425">
                  <c:v>2023.5940000000001</c:v>
                </c:pt>
                <c:pt idx="21426">
                  <c:v>2026.172</c:v>
                </c:pt>
                <c:pt idx="21427">
                  <c:v>2024.7660000000001</c:v>
                </c:pt>
                <c:pt idx="21428">
                  <c:v>2025</c:v>
                </c:pt>
                <c:pt idx="21429">
                  <c:v>2024.5309999999999</c:v>
                </c:pt>
                <c:pt idx="21430">
                  <c:v>2024.375</c:v>
                </c:pt>
                <c:pt idx="21431">
                  <c:v>2026.4059999999999</c:v>
                </c:pt>
                <c:pt idx="21432">
                  <c:v>2026.4059999999999</c:v>
                </c:pt>
                <c:pt idx="21433">
                  <c:v>2025.547</c:v>
                </c:pt>
                <c:pt idx="21434">
                  <c:v>2025.9369999999999</c:v>
                </c:pt>
                <c:pt idx="21435">
                  <c:v>2026.172</c:v>
                </c:pt>
                <c:pt idx="21436">
                  <c:v>2025.3910000000001</c:v>
                </c:pt>
                <c:pt idx="21437">
                  <c:v>2027.7339999999999</c:v>
                </c:pt>
                <c:pt idx="21438">
                  <c:v>2026.953</c:v>
                </c:pt>
                <c:pt idx="21439">
                  <c:v>2025.9369999999999</c:v>
                </c:pt>
                <c:pt idx="21440">
                  <c:v>2023.5940000000001</c:v>
                </c:pt>
                <c:pt idx="21441">
                  <c:v>2023.3589999999999</c:v>
                </c:pt>
                <c:pt idx="21442">
                  <c:v>2026.797</c:v>
                </c:pt>
                <c:pt idx="21443">
                  <c:v>2027.1869999999999</c:v>
                </c:pt>
                <c:pt idx="21444">
                  <c:v>2027.7339999999999</c:v>
                </c:pt>
                <c:pt idx="21445">
                  <c:v>2026.172</c:v>
                </c:pt>
                <c:pt idx="21446">
                  <c:v>2025.7809999999999</c:v>
                </c:pt>
                <c:pt idx="21447">
                  <c:v>2026.953</c:v>
                </c:pt>
                <c:pt idx="21448">
                  <c:v>2024.7660000000001</c:v>
                </c:pt>
                <c:pt idx="21449">
                  <c:v>2024.7660000000001</c:v>
                </c:pt>
                <c:pt idx="21450">
                  <c:v>2026.953</c:v>
                </c:pt>
                <c:pt idx="21451">
                  <c:v>2027.3440000000001</c:v>
                </c:pt>
                <c:pt idx="21452">
                  <c:v>2025.547</c:v>
                </c:pt>
                <c:pt idx="21453">
                  <c:v>2027.7339999999999</c:v>
                </c:pt>
                <c:pt idx="21454">
                  <c:v>2025.1559999999999</c:v>
                </c:pt>
                <c:pt idx="21455">
                  <c:v>2027.7339999999999</c:v>
                </c:pt>
                <c:pt idx="21456">
                  <c:v>2028.203</c:v>
                </c:pt>
                <c:pt idx="21457">
                  <c:v>2026.4059999999999</c:v>
                </c:pt>
                <c:pt idx="21458">
                  <c:v>2026.5619999999999</c:v>
                </c:pt>
                <c:pt idx="21459">
                  <c:v>2026.5619999999999</c:v>
                </c:pt>
                <c:pt idx="21460">
                  <c:v>2025.9369999999999</c:v>
                </c:pt>
                <c:pt idx="21461">
                  <c:v>2025.1559999999999</c:v>
                </c:pt>
                <c:pt idx="21462">
                  <c:v>2025.547</c:v>
                </c:pt>
                <c:pt idx="21463">
                  <c:v>2025.1559999999999</c:v>
                </c:pt>
                <c:pt idx="21464">
                  <c:v>2026.172</c:v>
                </c:pt>
                <c:pt idx="21465">
                  <c:v>2027.9690000000001</c:v>
                </c:pt>
                <c:pt idx="21466">
                  <c:v>2027.1869999999999</c:v>
                </c:pt>
                <c:pt idx="21467">
                  <c:v>2027.7339999999999</c:v>
                </c:pt>
                <c:pt idx="21468">
                  <c:v>2026.4059999999999</c:v>
                </c:pt>
                <c:pt idx="21469">
                  <c:v>2024.5309999999999</c:v>
                </c:pt>
                <c:pt idx="21470">
                  <c:v>2026.4059999999999</c:v>
                </c:pt>
                <c:pt idx="21471">
                  <c:v>2026.953</c:v>
                </c:pt>
                <c:pt idx="21472">
                  <c:v>2026.953</c:v>
                </c:pt>
                <c:pt idx="21473">
                  <c:v>2024.7660000000001</c:v>
                </c:pt>
                <c:pt idx="21474">
                  <c:v>2025</c:v>
                </c:pt>
                <c:pt idx="21475">
                  <c:v>2025.9369999999999</c:v>
                </c:pt>
                <c:pt idx="21476">
                  <c:v>2026.4059999999999</c:v>
                </c:pt>
                <c:pt idx="21477">
                  <c:v>2027.578</c:v>
                </c:pt>
                <c:pt idx="21478">
                  <c:v>2026.797</c:v>
                </c:pt>
                <c:pt idx="21479">
                  <c:v>2027.3440000000001</c:v>
                </c:pt>
                <c:pt idx="21480">
                  <c:v>2025</c:v>
                </c:pt>
                <c:pt idx="21481">
                  <c:v>2026.797</c:v>
                </c:pt>
                <c:pt idx="21482">
                  <c:v>2025.7809999999999</c:v>
                </c:pt>
                <c:pt idx="21483">
                  <c:v>2025.1559999999999</c:v>
                </c:pt>
                <c:pt idx="21484">
                  <c:v>2027.7339999999999</c:v>
                </c:pt>
                <c:pt idx="21485">
                  <c:v>2027.1869999999999</c:v>
                </c:pt>
                <c:pt idx="21486">
                  <c:v>2025.9369999999999</c:v>
                </c:pt>
                <c:pt idx="21487">
                  <c:v>2025.3910000000001</c:v>
                </c:pt>
                <c:pt idx="21488">
                  <c:v>2023.3589999999999</c:v>
                </c:pt>
                <c:pt idx="21489">
                  <c:v>2027.9690000000001</c:v>
                </c:pt>
                <c:pt idx="21490">
                  <c:v>2025.9369999999999</c:v>
                </c:pt>
                <c:pt idx="21491">
                  <c:v>2025</c:v>
                </c:pt>
                <c:pt idx="21492">
                  <c:v>2028.75</c:v>
                </c:pt>
                <c:pt idx="21493">
                  <c:v>2025.9369999999999</c:v>
                </c:pt>
                <c:pt idx="21494">
                  <c:v>2027.578</c:v>
                </c:pt>
                <c:pt idx="21495">
                  <c:v>2024.7660000000001</c:v>
                </c:pt>
                <c:pt idx="21496">
                  <c:v>2027.1869999999999</c:v>
                </c:pt>
                <c:pt idx="21497">
                  <c:v>2027.1869999999999</c:v>
                </c:pt>
                <c:pt idx="21498">
                  <c:v>2026.5619999999999</c:v>
                </c:pt>
                <c:pt idx="21499">
                  <c:v>2026.4059999999999</c:v>
                </c:pt>
                <c:pt idx="21500">
                  <c:v>2023.9839999999999</c:v>
                </c:pt>
                <c:pt idx="21501">
                  <c:v>2025.547</c:v>
                </c:pt>
                <c:pt idx="21502">
                  <c:v>2028.3589999999999</c:v>
                </c:pt>
                <c:pt idx="21503">
                  <c:v>2025.3910000000001</c:v>
                </c:pt>
                <c:pt idx="21504">
                  <c:v>2026.4059999999999</c:v>
                </c:pt>
                <c:pt idx="21505">
                  <c:v>2026.4059999999999</c:v>
                </c:pt>
                <c:pt idx="21506">
                  <c:v>2026.797</c:v>
                </c:pt>
                <c:pt idx="21507">
                  <c:v>2027.1869999999999</c:v>
                </c:pt>
                <c:pt idx="21508">
                  <c:v>2026.172</c:v>
                </c:pt>
                <c:pt idx="21509">
                  <c:v>2025.1559999999999</c:v>
                </c:pt>
                <c:pt idx="21510">
                  <c:v>2027.578</c:v>
                </c:pt>
                <c:pt idx="21511">
                  <c:v>2025.547</c:v>
                </c:pt>
                <c:pt idx="21512">
                  <c:v>2026.172</c:v>
                </c:pt>
                <c:pt idx="21513">
                  <c:v>2027.3440000000001</c:v>
                </c:pt>
                <c:pt idx="21514">
                  <c:v>2023.75</c:v>
                </c:pt>
                <c:pt idx="21515">
                  <c:v>2024.5309999999999</c:v>
                </c:pt>
                <c:pt idx="21516">
                  <c:v>2025.9369999999999</c:v>
                </c:pt>
                <c:pt idx="21517">
                  <c:v>2028.5940000000001</c:v>
                </c:pt>
                <c:pt idx="21518">
                  <c:v>2025.7809999999999</c:v>
                </c:pt>
                <c:pt idx="21519">
                  <c:v>2027.3440000000001</c:v>
                </c:pt>
                <c:pt idx="21520">
                  <c:v>2025.1559999999999</c:v>
                </c:pt>
                <c:pt idx="21521">
                  <c:v>2026.5619999999999</c:v>
                </c:pt>
                <c:pt idx="21522">
                  <c:v>2026.5619999999999</c:v>
                </c:pt>
                <c:pt idx="21523">
                  <c:v>2026.5619999999999</c:v>
                </c:pt>
                <c:pt idx="21524">
                  <c:v>2028.3589999999999</c:v>
                </c:pt>
                <c:pt idx="21525">
                  <c:v>2021.953</c:v>
                </c:pt>
                <c:pt idx="21526">
                  <c:v>2026.172</c:v>
                </c:pt>
                <c:pt idx="21527">
                  <c:v>2026.4059999999999</c:v>
                </c:pt>
                <c:pt idx="21528">
                  <c:v>2026.172</c:v>
                </c:pt>
                <c:pt idx="21529">
                  <c:v>2025.9369999999999</c:v>
                </c:pt>
                <c:pt idx="21530">
                  <c:v>2028.75</c:v>
                </c:pt>
                <c:pt idx="21531">
                  <c:v>2023.9839999999999</c:v>
                </c:pt>
                <c:pt idx="21532">
                  <c:v>2025.547</c:v>
                </c:pt>
                <c:pt idx="21533">
                  <c:v>2024.7660000000001</c:v>
                </c:pt>
                <c:pt idx="21534">
                  <c:v>2024.7660000000001</c:v>
                </c:pt>
                <c:pt idx="21535">
                  <c:v>2026.172</c:v>
                </c:pt>
                <c:pt idx="21536">
                  <c:v>2025</c:v>
                </c:pt>
                <c:pt idx="21537">
                  <c:v>2027.7339999999999</c:v>
                </c:pt>
                <c:pt idx="21538">
                  <c:v>2026.953</c:v>
                </c:pt>
                <c:pt idx="21539">
                  <c:v>2025.9369999999999</c:v>
                </c:pt>
                <c:pt idx="21540">
                  <c:v>2025.9369999999999</c:v>
                </c:pt>
                <c:pt idx="21541">
                  <c:v>2026.5619999999999</c:v>
                </c:pt>
                <c:pt idx="21542">
                  <c:v>2026.4059999999999</c:v>
                </c:pt>
                <c:pt idx="21543">
                  <c:v>2025.3910000000001</c:v>
                </c:pt>
                <c:pt idx="21544">
                  <c:v>2026.797</c:v>
                </c:pt>
                <c:pt idx="21545">
                  <c:v>2027.1869999999999</c:v>
                </c:pt>
                <c:pt idx="21546">
                  <c:v>2025</c:v>
                </c:pt>
                <c:pt idx="21547">
                  <c:v>2025.7809999999999</c:v>
                </c:pt>
                <c:pt idx="21548">
                  <c:v>2026.797</c:v>
                </c:pt>
                <c:pt idx="21549">
                  <c:v>2026.797</c:v>
                </c:pt>
                <c:pt idx="21550">
                  <c:v>2025.1559999999999</c:v>
                </c:pt>
                <c:pt idx="21551">
                  <c:v>2025.7809999999999</c:v>
                </c:pt>
                <c:pt idx="21552">
                  <c:v>2024.375</c:v>
                </c:pt>
                <c:pt idx="21553">
                  <c:v>2028.3589999999999</c:v>
                </c:pt>
                <c:pt idx="21554">
                  <c:v>2027.7339999999999</c:v>
                </c:pt>
                <c:pt idx="21555">
                  <c:v>2025.3910000000001</c:v>
                </c:pt>
                <c:pt idx="21556">
                  <c:v>2025.3910000000001</c:v>
                </c:pt>
                <c:pt idx="21557">
                  <c:v>2025.7809999999999</c:v>
                </c:pt>
                <c:pt idx="21558">
                  <c:v>2026.4059999999999</c:v>
                </c:pt>
                <c:pt idx="21559">
                  <c:v>2026.4059999999999</c:v>
                </c:pt>
                <c:pt idx="21560">
                  <c:v>2025.7809999999999</c:v>
                </c:pt>
                <c:pt idx="21561">
                  <c:v>2025.7809999999999</c:v>
                </c:pt>
                <c:pt idx="21562">
                  <c:v>2026.797</c:v>
                </c:pt>
                <c:pt idx="21563">
                  <c:v>2026.5619999999999</c:v>
                </c:pt>
                <c:pt idx="21564">
                  <c:v>2026.797</c:v>
                </c:pt>
                <c:pt idx="21565">
                  <c:v>2023.203</c:v>
                </c:pt>
                <c:pt idx="21566">
                  <c:v>2025.7809999999999</c:v>
                </c:pt>
                <c:pt idx="21567">
                  <c:v>2025.9369999999999</c:v>
                </c:pt>
                <c:pt idx="21568">
                  <c:v>2026.172</c:v>
                </c:pt>
                <c:pt idx="21569">
                  <c:v>2026.797</c:v>
                </c:pt>
                <c:pt idx="21570">
                  <c:v>2026.797</c:v>
                </c:pt>
                <c:pt idx="21571">
                  <c:v>2025.3910000000001</c:v>
                </c:pt>
                <c:pt idx="21572">
                  <c:v>2027.1869999999999</c:v>
                </c:pt>
                <c:pt idx="21573">
                  <c:v>2024.7660000000001</c:v>
                </c:pt>
                <c:pt idx="21574">
                  <c:v>2026.5619999999999</c:v>
                </c:pt>
                <c:pt idx="21575">
                  <c:v>2027.9690000000001</c:v>
                </c:pt>
                <c:pt idx="21576">
                  <c:v>2026.4059999999999</c:v>
                </c:pt>
                <c:pt idx="21577">
                  <c:v>2025.7809999999999</c:v>
                </c:pt>
                <c:pt idx="21578">
                  <c:v>2025.1559999999999</c:v>
                </c:pt>
                <c:pt idx="21579">
                  <c:v>2024.7660000000001</c:v>
                </c:pt>
                <c:pt idx="21580">
                  <c:v>2024.7660000000001</c:v>
                </c:pt>
                <c:pt idx="21581">
                  <c:v>2025.547</c:v>
                </c:pt>
                <c:pt idx="21582">
                  <c:v>2025.7809999999999</c:v>
                </c:pt>
                <c:pt idx="21583">
                  <c:v>2025.1559999999999</c:v>
                </c:pt>
                <c:pt idx="21584">
                  <c:v>2025.1559999999999</c:v>
                </c:pt>
                <c:pt idx="21585">
                  <c:v>2027.9690000000001</c:v>
                </c:pt>
                <c:pt idx="21586">
                  <c:v>2025.547</c:v>
                </c:pt>
                <c:pt idx="21587">
                  <c:v>2025.547</c:v>
                </c:pt>
                <c:pt idx="21588">
                  <c:v>2025.1559999999999</c:v>
                </c:pt>
                <c:pt idx="21589">
                  <c:v>2027.7339999999999</c:v>
                </c:pt>
                <c:pt idx="21590">
                  <c:v>2026.953</c:v>
                </c:pt>
                <c:pt idx="21591">
                  <c:v>2026.953</c:v>
                </c:pt>
                <c:pt idx="21592">
                  <c:v>2026.5619999999999</c:v>
                </c:pt>
                <c:pt idx="21593">
                  <c:v>2026.797</c:v>
                </c:pt>
                <c:pt idx="21594">
                  <c:v>2025.9369999999999</c:v>
                </c:pt>
                <c:pt idx="21595">
                  <c:v>2025.7809999999999</c:v>
                </c:pt>
                <c:pt idx="21596">
                  <c:v>2025.547</c:v>
                </c:pt>
                <c:pt idx="21597">
                  <c:v>2022.1869999999999</c:v>
                </c:pt>
                <c:pt idx="21598">
                  <c:v>2026.797</c:v>
                </c:pt>
                <c:pt idx="21599">
                  <c:v>2025.547</c:v>
                </c:pt>
                <c:pt idx="21600">
                  <c:v>2026.4059999999999</c:v>
                </c:pt>
                <c:pt idx="21601">
                  <c:v>2025</c:v>
                </c:pt>
                <c:pt idx="21602">
                  <c:v>2026.5619999999999</c:v>
                </c:pt>
                <c:pt idx="21603">
                  <c:v>2024.7660000000001</c:v>
                </c:pt>
                <c:pt idx="21604">
                  <c:v>2026.953</c:v>
                </c:pt>
                <c:pt idx="21605">
                  <c:v>2026.172</c:v>
                </c:pt>
                <c:pt idx="21606">
                  <c:v>2023.75</c:v>
                </c:pt>
                <c:pt idx="21607">
                  <c:v>2025.3910000000001</c:v>
                </c:pt>
                <c:pt idx="21608">
                  <c:v>2026.4059999999999</c:v>
                </c:pt>
                <c:pt idx="21609">
                  <c:v>2027.9690000000001</c:v>
                </c:pt>
                <c:pt idx="21610">
                  <c:v>2026.5619999999999</c:v>
                </c:pt>
                <c:pt idx="21611">
                  <c:v>2025</c:v>
                </c:pt>
                <c:pt idx="21612">
                  <c:v>2027.7339999999999</c:v>
                </c:pt>
                <c:pt idx="21613">
                  <c:v>2025.547</c:v>
                </c:pt>
                <c:pt idx="21614">
                  <c:v>2025.9369999999999</c:v>
                </c:pt>
                <c:pt idx="21615">
                  <c:v>2025.7809999999999</c:v>
                </c:pt>
                <c:pt idx="21616">
                  <c:v>2024.1410000000001</c:v>
                </c:pt>
                <c:pt idx="21617">
                  <c:v>2027.9690000000001</c:v>
                </c:pt>
                <c:pt idx="21618">
                  <c:v>2024.5309999999999</c:v>
                </c:pt>
                <c:pt idx="21619">
                  <c:v>2026.953</c:v>
                </c:pt>
                <c:pt idx="21620">
                  <c:v>2026.4059999999999</c:v>
                </c:pt>
                <c:pt idx="21621">
                  <c:v>2025.9369999999999</c:v>
                </c:pt>
                <c:pt idx="21622">
                  <c:v>2025.547</c:v>
                </c:pt>
                <c:pt idx="21623">
                  <c:v>2026.953</c:v>
                </c:pt>
                <c:pt idx="21624">
                  <c:v>2025.1559999999999</c:v>
                </c:pt>
                <c:pt idx="21625">
                  <c:v>2025.1559999999999</c:v>
                </c:pt>
                <c:pt idx="21626">
                  <c:v>2024.7660000000001</c:v>
                </c:pt>
                <c:pt idx="21627">
                  <c:v>2025.9369999999999</c:v>
                </c:pt>
                <c:pt idx="21628">
                  <c:v>2025.3910000000001</c:v>
                </c:pt>
                <c:pt idx="21629">
                  <c:v>2027.1869999999999</c:v>
                </c:pt>
                <c:pt idx="21630">
                  <c:v>2025.3910000000001</c:v>
                </c:pt>
                <c:pt idx="21631">
                  <c:v>2025.7809999999999</c:v>
                </c:pt>
                <c:pt idx="21632">
                  <c:v>2027.578</c:v>
                </c:pt>
                <c:pt idx="21633">
                  <c:v>2025.547</c:v>
                </c:pt>
                <c:pt idx="21634">
                  <c:v>2025.9369999999999</c:v>
                </c:pt>
                <c:pt idx="21635">
                  <c:v>2026.5619999999999</c:v>
                </c:pt>
                <c:pt idx="21636">
                  <c:v>2026.4059999999999</c:v>
                </c:pt>
                <c:pt idx="21637">
                  <c:v>2026.4059999999999</c:v>
                </c:pt>
                <c:pt idx="21638">
                  <c:v>2027.9690000000001</c:v>
                </c:pt>
                <c:pt idx="21639">
                  <c:v>2025.1559999999999</c:v>
                </c:pt>
                <c:pt idx="21640">
                  <c:v>2025.9369999999999</c:v>
                </c:pt>
                <c:pt idx="21641">
                  <c:v>2026.4059999999999</c:v>
                </c:pt>
                <c:pt idx="21642">
                  <c:v>2028.3589999999999</c:v>
                </c:pt>
                <c:pt idx="21643">
                  <c:v>2025.7809999999999</c:v>
                </c:pt>
                <c:pt idx="21644">
                  <c:v>2024.5309999999999</c:v>
                </c:pt>
                <c:pt idx="21645">
                  <c:v>2025.547</c:v>
                </c:pt>
                <c:pt idx="21646">
                  <c:v>2025</c:v>
                </c:pt>
                <c:pt idx="21647">
                  <c:v>2025.547</c:v>
                </c:pt>
                <c:pt idx="21648">
                  <c:v>2026.5619999999999</c:v>
                </c:pt>
                <c:pt idx="21649">
                  <c:v>2024.375</c:v>
                </c:pt>
                <c:pt idx="21650">
                  <c:v>2024.375</c:v>
                </c:pt>
                <c:pt idx="21651">
                  <c:v>2025.9369999999999</c:v>
                </c:pt>
                <c:pt idx="21652">
                  <c:v>2024.1410000000001</c:v>
                </c:pt>
                <c:pt idx="21653">
                  <c:v>2025.3910000000001</c:v>
                </c:pt>
                <c:pt idx="21654">
                  <c:v>2026.172</c:v>
                </c:pt>
                <c:pt idx="21655">
                  <c:v>2026.797</c:v>
                </c:pt>
                <c:pt idx="21656">
                  <c:v>2025.9369999999999</c:v>
                </c:pt>
                <c:pt idx="21657">
                  <c:v>2025.3910000000001</c:v>
                </c:pt>
                <c:pt idx="21658">
                  <c:v>2026.5619999999999</c:v>
                </c:pt>
                <c:pt idx="21659">
                  <c:v>2025</c:v>
                </c:pt>
                <c:pt idx="21660">
                  <c:v>2026.5619999999999</c:v>
                </c:pt>
                <c:pt idx="21661">
                  <c:v>2026.797</c:v>
                </c:pt>
                <c:pt idx="21662">
                  <c:v>2024.375</c:v>
                </c:pt>
                <c:pt idx="21663">
                  <c:v>2025.9369999999999</c:v>
                </c:pt>
                <c:pt idx="21664">
                  <c:v>2027.7339999999999</c:v>
                </c:pt>
                <c:pt idx="21665">
                  <c:v>2027.9690000000001</c:v>
                </c:pt>
                <c:pt idx="21666">
                  <c:v>2025</c:v>
                </c:pt>
                <c:pt idx="21667">
                  <c:v>2025.9369999999999</c:v>
                </c:pt>
                <c:pt idx="21668">
                  <c:v>2026.4059999999999</c:v>
                </c:pt>
                <c:pt idx="21669">
                  <c:v>2025.547</c:v>
                </c:pt>
                <c:pt idx="21670">
                  <c:v>2025</c:v>
                </c:pt>
                <c:pt idx="21671">
                  <c:v>2026.5619999999999</c:v>
                </c:pt>
                <c:pt idx="21672">
                  <c:v>2025.3910000000001</c:v>
                </c:pt>
                <c:pt idx="21673">
                  <c:v>2026.953</c:v>
                </c:pt>
                <c:pt idx="21674">
                  <c:v>2025.547</c:v>
                </c:pt>
                <c:pt idx="21675">
                  <c:v>2025</c:v>
                </c:pt>
                <c:pt idx="21676">
                  <c:v>2024.7660000000001</c:v>
                </c:pt>
                <c:pt idx="21677">
                  <c:v>2023.9839999999999</c:v>
                </c:pt>
                <c:pt idx="21678">
                  <c:v>2024.1410000000001</c:v>
                </c:pt>
                <c:pt idx="21679">
                  <c:v>2029.5309999999999</c:v>
                </c:pt>
                <c:pt idx="21680">
                  <c:v>2025</c:v>
                </c:pt>
                <c:pt idx="21681">
                  <c:v>2023.75</c:v>
                </c:pt>
                <c:pt idx="21682">
                  <c:v>2026.4059999999999</c:v>
                </c:pt>
                <c:pt idx="21683">
                  <c:v>2026.172</c:v>
                </c:pt>
                <c:pt idx="21684">
                  <c:v>2026.4059999999999</c:v>
                </c:pt>
                <c:pt idx="21685">
                  <c:v>2025.9369999999999</c:v>
                </c:pt>
                <c:pt idx="21686">
                  <c:v>2025.547</c:v>
                </c:pt>
                <c:pt idx="21687">
                  <c:v>2025.1559999999999</c:v>
                </c:pt>
                <c:pt idx="21688">
                  <c:v>2027.578</c:v>
                </c:pt>
                <c:pt idx="21689">
                  <c:v>2027.3440000000001</c:v>
                </c:pt>
                <c:pt idx="21690">
                  <c:v>2026.172</c:v>
                </c:pt>
                <c:pt idx="21691">
                  <c:v>2027.1869999999999</c:v>
                </c:pt>
                <c:pt idx="21692">
                  <c:v>2023.203</c:v>
                </c:pt>
                <c:pt idx="21693">
                  <c:v>2027.578</c:v>
                </c:pt>
                <c:pt idx="21694">
                  <c:v>2025.9369999999999</c:v>
                </c:pt>
                <c:pt idx="21695">
                  <c:v>2026.953</c:v>
                </c:pt>
                <c:pt idx="21696">
                  <c:v>2026.953</c:v>
                </c:pt>
                <c:pt idx="21697">
                  <c:v>2025.7809999999999</c:v>
                </c:pt>
                <c:pt idx="21698">
                  <c:v>2027.578</c:v>
                </c:pt>
                <c:pt idx="21699">
                  <c:v>2025.7809999999999</c:v>
                </c:pt>
                <c:pt idx="21700">
                  <c:v>2024.5309999999999</c:v>
                </c:pt>
                <c:pt idx="21701">
                  <c:v>2025.9369999999999</c:v>
                </c:pt>
                <c:pt idx="21702">
                  <c:v>2025.7809999999999</c:v>
                </c:pt>
                <c:pt idx="21703">
                  <c:v>2028.203</c:v>
                </c:pt>
                <c:pt idx="21704">
                  <c:v>2026.797</c:v>
                </c:pt>
                <c:pt idx="21705">
                  <c:v>2026.797</c:v>
                </c:pt>
                <c:pt idx="21706">
                  <c:v>2025.3910000000001</c:v>
                </c:pt>
                <c:pt idx="21707">
                  <c:v>2024.7660000000001</c:v>
                </c:pt>
                <c:pt idx="21708">
                  <c:v>2025.7809999999999</c:v>
                </c:pt>
                <c:pt idx="21709">
                  <c:v>2025</c:v>
                </c:pt>
                <c:pt idx="21710">
                  <c:v>2024.5309999999999</c:v>
                </c:pt>
                <c:pt idx="21711">
                  <c:v>2024.375</c:v>
                </c:pt>
                <c:pt idx="21712">
                  <c:v>2023.9839999999999</c:v>
                </c:pt>
                <c:pt idx="21713">
                  <c:v>2026.172</c:v>
                </c:pt>
                <c:pt idx="21714">
                  <c:v>2023.9839999999999</c:v>
                </c:pt>
                <c:pt idx="21715">
                  <c:v>2026.5619999999999</c:v>
                </c:pt>
                <c:pt idx="21716">
                  <c:v>2025.9369999999999</c:v>
                </c:pt>
                <c:pt idx="21717">
                  <c:v>2024.1410000000001</c:v>
                </c:pt>
                <c:pt idx="21718">
                  <c:v>2025.547</c:v>
                </c:pt>
                <c:pt idx="21719">
                  <c:v>2022.578</c:v>
                </c:pt>
                <c:pt idx="21720">
                  <c:v>2023.3589999999999</c:v>
                </c:pt>
                <c:pt idx="21721">
                  <c:v>2028.75</c:v>
                </c:pt>
                <c:pt idx="21722">
                  <c:v>2024.375</c:v>
                </c:pt>
                <c:pt idx="21723">
                  <c:v>2026.172</c:v>
                </c:pt>
                <c:pt idx="21724">
                  <c:v>2027.1869999999999</c:v>
                </c:pt>
                <c:pt idx="21725">
                  <c:v>2027.1869999999999</c:v>
                </c:pt>
                <c:pt idx="21726">
                  <c:v>2027.1869999999999</c:v>
                </c:pt>
                <c:pt idx="21727">
                  <c:v>2025.7809999999999</c:v>
                </c:pt>
                <c:pt idx="21728">
                  <c:v>2027.3440000000001</c:v>
                </c:pt>
                <c:pt idx="21729">
                  <c:v>2026.5619999999999</c:v>
                </c:pt>
                <c:pt idx="21730">
                  <c:v>2026.4059999999999</c:v>
                </c:pt>
                <c:pt idx="21731">
                  <c:v>2026.172</c:v>
                </c:pt>
                <c:pt idx="21732">
                  <c:v>2026.4059999999999</c:v>
                </c:pt>
                <c:pt idx="21733">
                  <c:v>2027.7339999999999</c:v>
                </c:pt>
                <c:pt idx="21734">
                  <c:v>2025.9369999999999</c:v>
                </c:pt>
                <c:pt idx="21735">
                  <c:v>2025.3910000000001</c:v>
                </c:pt>
                <c:pt idx="21736">
                  <c:v>2027.3440000000001</c:v>
                </c:pt>
                <c:pt idx="21737">
                  <c:v>2025.3910000000001</c:v>
                </c:pt>
                <c:pt idx="21738">
                  <c:v>2027.3440000000001</c:v>
                </c:pt>
                <c:pt idx="21739">
                  <c:v>2027.1869999999999</c:v>
                </c:pt>
                <c:pt idx="21740">
                  <c:v>2027.1869999999999</c:v>
                </c:pt>
                <c:pt idx="21741">
                  <c:v>2025</c:v>
                </c:pt>
                <c:pt idx="21742">
                  <c:v>2026.953</c:v>
                </c:pt>
                <c:pt idx="21743">
                  <c:v>2027.578</c:v>
                </c:pt>
                <c:pt idx="21744">
                  <c:v>2025.3910000000001</c:v>
                </c:pt>
                <c:pt idx="21745">
                  <c:v>2025.7809999999999</c:v>
                </c:pt>
                <c:pt idx="21746">
                  <c:v>2027.3440000000001</c:v>
                </c:pt>
                <c:pt idx="21747">
                  <c:v>2027.9690000000001</c:v>
                </c:pt>
                <c:pt idx="21748">
                  <c:v>2025.547</c:v>
                </c:pt>
                <c:pt idx="21749">
                  <c:v>2026.172</c:v>
                </c:pt>
                <c:pt idx="21750">
                  <c:v>2024.5309999999999</c:v>
                </c:pt>
                <c:pt idx="21751">
                  <c:v>2026.4059999999999</c:v>
                </c:pt>
                <c:pt idx="21752">
                  <c:v>2024.7660000000001</c:v>
                </c:pt>
                <c:pt idx="21753">
                  <c:v>2025.9369999999999</c:v>
                </c:pt>
                <c:pt idx="21754">
                  <c:v>2025.9369999999999</c:v>
                </c:pt>
                <c:pt idx="21755">
                  <c:v>2025.7809999999999</c:v>
                </c:pt>
                <c:pt idx="21756">
                  <c:v>2024.375</c:v>
                </c:pt>
                <c:pt idx="21757">
                  <c:v>2025.547</c:v>
                </c:pt>
                <c:pt idx="21758">
                  <c:v>2026.172</c:v>
                </c:pt>
                <c:pt idx="21759">
                  <c:v>2027.1869999999999</c:v>
                </c:pt>
                <c:pt idx="21760">
                  <c:v>2024.7660000000001</c:v>
                </c:pt>
                <c:pt idx="21761">
                  <c:v>2025</c:v>
                </c:pt>
                <c:pt idx="21762">
                  <c:v>2025.7809999999999</c:v>
                </c:pt>
                <c:pt idx="21763">
                  <c:v>2025.3910000000001</c:v>
                </c:pt>
                <c:pt idx="21764">
                  <c:v>2027.578</c:v>
                </c:pt>
                <c:pt idx="21765">
                  <c:v>2026.4059999999999</c:v>
                </c:pt>
                <c:pt idx="21766">
                  <c:v>2025.547</c:v>
                </c:pt>
                <c:pt idx="21767">
                  <c:v>2025</c:v>
                </c:pt>
                <c:pt idx="21768">
                  <c:v>2026.4059999999999</c:v>
                </c:pt>
                <c:pt idx="21769">
                  <c:v>2025</c:v>
                </c:pt>
                <c:pt idx="21770">
                  <c:v>2023.203</c:v>
                </c:pt>
                <c:pt idx="21771">
                  <c:v>2025.7809999999999</c:v>
                </c:pt>
                <c:pt idx="21772">
                  <c:v>2026.797</c:v>
                </c:pt>
                <c:pt idx="21773">
                  <c:v>2025.547</c:v>
                </c:pt>
                <c:pt idx="21774">
                  <c:v>2025.547</c:v>
                </c:pt>
                <c:pt idx="21775">
                  <c:v>2025.1559999999999</c:v>
                </c:pt>
                <c:pt idx="21776">
                  <c:v>2024.7660000000001</c:v>
                </c:pt>
                <c:pt idx="21777">
                  <c:v>2025</c:v>
                </c:pt>
                <c:pt idx="21778">
                  <c:v>2026.953</c:v>
                </c:pt>
                <c:pt idx="21779">
                  <c:v>2027.3440000000001</c:v>
                </c:pt>
                <c:pt idx="21780">
                  <c:v>2027.578</c:v>
                </c:pt>
                <c:pt idx="21781">
                  <c:v>2024.7660000000001</c:v>
                </c:pt>
                <c:pt idx="21782">
                  <c:v>2024.5309999999999</c:v>
                </c:pt>
                <c:pt idx="21783">
                  <c:v>2025.7809999999999</c:v>
                </c:pt>
                <c:pt idx="21784">
                  <c:v>2025.9369999999999</c:v>
                </c:pt>
                <c:pt idx="21785">
                  <c:v>2025</c:v>
                </c:pt>
                <c:pt idx="21786">
                  <c:v>2025.3910000000001</c:v>
                </c:pt>
                <c:pt idx="21787">
                  <c:v>2026.5619999999999</c:v>
                </c:pt>
                <c:pt idx="21788">
                  <c:v>2024.7660000000001</c:v>
                </c:pt>
                <c:pt idx="21789">
                  <c:v>2022.7339999999999</c:v>
                </c:pt>
                <c:pt idx="21790">
                  <c:v>2024.7660000000001</c:v>
                </c:pt>
                <c:pt idx="21791">
                  <c:v>2026.4059999999999</c:v>
                </c:pt>
                <c:pt idx="21792">
                  <c:v>2026.5619999999999</c:v>
                </c:pt>
                <c:pt idx="21793">
                  <c:v>2027.9690000000001</c:v>
                </c:pt>
                <c:pt idx="21794">
                  <c:v>2025.9369999999999</c:v>
                </c:pt>
                <c:pt idx="21795">
                  <c:v>2024.5309999999999</c:v>
                </c:pt>
                <c:pt idx="21796">
                  <c:v>2025.7809999999999</c:v>
                </c:pt>
                <c:pt idx="21797">
                  <c:v>2024.5309999999999</c:v>
                </c:pt>
                <c:pt idx="21798">
                  <c:v>2025.3910000000001</c:v>
                </c:pt>
                <c:pt idx="21799">
                  <c:v>2025</c:v>
                </c:pt>
                <c:pt idx="21800">
                  <c:v>2024.5309999999999</c:v>
                </c:pt>
                <c:pt idx="21801">
                  <c:v>2024.375</c:v>
                </c:pt>
                <c:pt idx="21802">
                  <c:v>2024.7660000000001</c:v>
                </c:pt>
                <c:pt idx="21803">
                  <c:v>2027.1869999999999</c:v>
                </c:pt>
                <c:pt idx="21804">
                  <c:v>2025.9369999999999</c:v>
                </c:pt>
                <c:pt idx="21805">
                  <c:v>2025</c:v>
                </c:pt>
                <c:pt idx="21806">
                  <c:v>2025.3910000000001</c:v>
                </c:pt>
                <c:pt idx="21807">
                  <c:v>2025</c:v>
                </c:pt>
                <c:pt idx="21808">
                  <c:v>2026.797</c:v>
                </c:pt>
                <c:pt idx="21809">
                  <c:v>2026.172</c:v>
                </c:pt>
                <c:pt idx="21810">
                  <c:v>2023.75</c:v>
                </c:pt>
                <c:pt idx="21811">
                  <c:v>2024.5309999999999</c:v>
                </c:pt>
                <c:pt idx="21812">
                  <c:v>2027.578</c:v>
                </c:pt>
                <c:pt idx="21813">
                  <c:v>2023.9839999999999</c:v>
                </c:pt>
                <c:pt idx="21814">
                  <c:v>2025.3910000000001</c:v>
                </c:pt>
                <c:pt idx="21815">
                  <c:v>2025.1559999999999</c:v>
                </c:pt>
                <c:pt idx="21816">
                  <c:v>2025.547</c:v>
                </c:pt>
                <c:pt idx="21817">
                  <c:v>2025.1559999999999</c:v>
                </c:pt>
                <c:pt idx="21818">
                  <c:v>2027.1869999999999</c:v>
                </c:pt>
                <c:pt idx="21819">
                  <c:v>2025</c:v>
                </c:pt>
                <c:pt idx="21820">
                  <c:v>2024.375</c:v>
                </c:pt>
                <c:pt idx="21821">
                  <c:v>2025.547</c:v>
                </c:pt>
                <c:pt idx="21822">
                  <c:v>2026.953</c:v>
                </c:pt>
                <c:pt idx="21823">
                  <c:v>2027.7339999999999</c:v>
                </c:pt>
                <c:pt idx="21824">
                  <c:v>2026.953</c:v>
                </c:pt>
                <c:pt idx="21825">
                  <c:v>2025.9369999999999</c:v>
                </c:pt>
                <c:pt idx="21826">
                  <c:v>2027.1869999999999</c:v>
                </c:pt>
                <c:pt idx="21827">
                  <c:v>2025.9369999999999</c:v>
                </c:pt>
                <c:pt idx="21828">
                  <c:v>2026.953</c:v>
                </c:pt>
                <c:pt idx="21829">
                  <c:v>2025.7809999999999</c:v>
                </c:pt>
                <c:pt idx="21830">
                  <c:v>2024.7660000000001</c:v>
                </c:pt>
                <c:pt idx="21831">
                  <c:v>2025.1559999999999</c:v>
                </c:pt>
                <c:pt idx="21832">
                  <c:v>2023.75</c:v>
                </c:pt>
                <c:pt idx="21833">
                  <c:v>2025.1559999999999</c:v>
                </c:pt>
                <c:pt idx="21834">
                  <c:v>2028.3589999999999</c:v>
                </c:pt>
                <c:pt idx="21835">
                  <c:v>2025.547</c:v>
                </c:pt>
                <c:pt idx="21836">
                  <c:v>2027.9690000000001</c:v>
                </c:pt>
                <c:pt idx="21837">
                  <c:v>2025.1559999999999</c:v>
                </c:pt>
                <c:pt idx="21838">
                  <c:v>2025.547</c:v>
                </c:pt>
                <c:pt idx="21839">
                  <c:v>2026.953</c:v>
                </c:pt>
                <c:pt idx="21840">
                  <c:v>2026.4059999999999</c:v>
                </c:pt>
                <c:pt idx="21841">
                  <c:v>2025.547</c:v>
                </c:pt>
                <c:pt idx="21842">
                  <c:v>2026.953</c:v>
                </c:pt>
                <c:pt idx="21843">
                  <c:v>2023.75</c:v>
                </c:pt>
                <c:pt idx="21844">
                  <c:v>2025</c:v>
                </c:pt>
                <c:pt idx="21845">
                  <c:v>2026.953</c:v>
                </c:pt>
                <c:pt idx="21846">
                  <c:v>2026.797</c:v>
                </c:pt>
                <c:pt idx="21847">
                  <c:v>2022.7339999999999</c:v>
                </c:pt>
                <c:pt idx="21848">
                  <c:v>2025</c:v>
                </c:pt>
                <c:pt idx="21849">
                  <c:v>2028.3589999999999</c:v>
                </c:pt>
                <c:pt idx="21850">
                  <c:v>2026.5619999999999</c:v>
                </c:pt>
                <c:pt idx="21851">
                  <c:v>2025.3910000000001</c:v>
                </c:pt>
                <c:pt idx="21852">
                  <c:v>2027.3440000000001</c:v>
                </c:pt>
                <c:pt idx="21853">
                  <c:v>2024.375</c:v>
                </c:pt>
                <c:pt idx="21854">
                  <c:v>2026.5619999999999</c:v>
                </c:pt>
                <c:pt idx="21855">
                  <c:v>2025.7809999999999</c:v>
                </c:pt>
                <c:pt idx="21856">
                  <c:v>2026.953</c:v>
                </c:pt>
                <c:pt idx="21857">
                  <c:v>2025.3910000000001</c:v>
                </c:pt>
                <c:pt idx="21858">
                  <c:v>2025.3910000000001</c:v>
                </c:pt>
                <c:pt idx="21859">
                  <c:v>2025.3910000000001</c:v>
                </c:pt>
                <c:pt idx="21860">
                  <c:v>2026.172</c:v>
                </c:pt>
                <c:pt idx="21861">
                  <c:v>2025.7809999999999</c:v>
                </c:pt>
                <c:pt idx="21862">
                  <c:v>2025.7809999999999</c:v>
                </c:pt>
                <c:pt idx="21863">
                  <c:v>2027.1869999999999</c:v>
                </c:pt>
                <c:pt idx="21864">
                  <c:v>2025.3910000000001</c:v>
                </c:pt>
                <c:pt idx="21865">
                  <c:v>2025.9369999999999</c:v>
                </c:pt>
                <c:pt idx="21866">
                  <c:v>2028.75</c:v>
                </c:pt>
                <c:pt idx="21867">
                  <c:v>2023.203</c:v>
                </c:pt>
                <c:pt idx="21868">
                  <c:v>2024.5309999999999</c:v>
                </c:pt>
                <c:pt idx="21869">
                  <c:v>2025.547</c:v>
                </c:pt>
                <c:pt idx="21870">
                  <c:v>2024.375</c:v>
                </c:pt>
                <c:pt idx="21871">
                  <c:v>2025.1559999999999</c:v>
                </c:pt>
                <c:pt idx="21872">
                  <c:v>2026.797</c:v>
                </c:pt>
                <c:pt idx="21873">
                  <c:v>2025.1559999999999</c:v>
                </c:pt>
                <c:pt idx="21874">
                  <c:v>2026.4059999999999</c:v>
                </c:pt>
                <c:pt idx="21875">
                  <c:v>2025.1559999999999</c:v>
                </c:pt>
                <c:pt idx="21876">
                  <c:v>2025.9369999999999</c:v>
                </c:pt>
                <c:pt idx="21877">
                  <c:v>2024.7660000000001</c:v>
                </c:pt>
                <c:pt idx="21878">
                  <c:v>2022.7339999999999</c:v>
                </c:pt>
                <c:pt idx="21879">
                  <c:v>2025.7809999999999</c:v>
                </c:pt>
                <c:pt idx="21880">
                  <c:v>2027.578</c:v>
                </c:pt>
                <c:pt idx="21881">
                  <c:v>2025.547</c:v>
                </c:pt>
                <c:pt idx="21882">
                  <c:v>2025.547</c:v>
                </c:pt>
                <c:pt idx="21883">
                  <c:v>2024.1410000000001</c:v>
                </c:pt>
                <c:pt idx="21884">
                  <c:v>2026.5619999999999</c:v>
                </c:pt>
                <c:pt idx="21885">
                  <c:v>2025</c:v>
                </c:pt>
                <c:pt idx="21886">
                  <c:v>2025.3910000000001</c:v>
                </c:pt>
                <c:pt idx="21887">
                  <c:v>2025.547</c:v>
                </c:pt>
                <c:pt idx="21888">
                  <c:v>2026.4059999999999</c:v>
                </c:pt>
                <c:pt idx="21889">
                  <c:v>2027.3440000000001</c:v>
                </c:pt>
                <c:pt idx="21890">
                  <c:v>2025.3910000000001</c:v>
                </c:pt>
                <c:pt idx="21891">
                  <c:v>2025.547</c:v>
                </c:pt>
                <c:pt idx="21892">
                  <c:v>2025</c:v>
                </c:pt>
                <c:pt idx="21893">
                  <c:v>2025.547</c:v>
                </c:pt>
                <c:pt idx="21894">
                  <c:v>2024.1410000000001</c:v>
                </c:pt>
                <c:pt idx="21895">
                  <c:v>2025.547</c:v>
                </c:pt>
                <c:pt idx="21896">
                  <c:v>2025.547</c:v>
                </c:pt>
                <c:pt idx="21897">
                  <c:v>2024.1410000000001</c:v>
                </c:pt>
                <c:pt idx="21898">
                  <c:v>2027.7339999999999</c:v>
                </c:pt>
                <c:pt idx="21899">
                  <c:v>2026.953</c:v>
                </c:pt>
                <c:pt idx="21900">
                  <c:v>2026.797</c:v>
                </c:pt>
                <c:pt idx="21901">
                  <c:v>2023.9839999999999</c:v>
                </c:pt>
                <c:pt idx="21902">
                  <c:v>2025.3910000000001</c:v>
                </c:pt>
                <c:pt idx="21903">
                  <c:v>2025.547</c:v>
                </c:pt>
                <c:pt idx="21904">
                  <c:v>2025.1559999999999</c:v>
                </c:pt>
                <c:pt idx="21905">
                  <c:v>2026.172</c:v>
                </c:pt>
                <c:pt idx="21906">
                  <c:v>2024.7660000000001</c:v>
                </c:pt>
                <c:pt idx="21907">
                  <c:v>2026.4059999999999</c:v>
                </c:pt>
                <c:pt idx="21908">
                  <c:v>2025.547</c:v>
                </c:pt>
                <c:pt idx="21909">
                  <c:v>2026.4059999999999</c:v>
                </c:pt>
                <c:pt idx="21910">
                  <c:v>2026.5619999999999</c:v>
                </c:pt>
                <c:pt idx="21911">
                  <c:v>2024.375</c:v>
                </c:pt>
                <c:pt idx="21912">
                  <c:v>2024.5309999999999</c:v>
                </c:pt>
                <c:pt idx="21913">
                  <c:v>2026.5619999999999</c:v>
                </c:pt>
                <c:pt idx="21914">
                  <c:v>2024.1410000000001</c:v>
                </c:pt>
                <c:pt idx="21915">
                  <c:v>2025.3910000000001</c:v>
                </c:pt>
                <c:pt idx="21916">
                  <c:v>2025.3910000000001</c:v>
                </c:pt>
                <c:pt idx="21917">
                  <c:v>2024.5309999999999</c:v>
                </c:pt>
                <c:pt idx="21918">
                  <c:v>2025.547</c:v>
                </c:pt>
                <c:pt idx="21919">
                  <c:v>2025.3910000000001</c:v>
                </c:pt>
                <c:pt idx="21920">
                  <c:v>2023.5940000000001</c:v>
                </c:pt>
                <c:pt idx="21921">
                  <c:v>2026.797</c:v>
                </c:pt>
                <c:pt idx="21922">
                  <c:v>2025.1559999999999</c:v>
                </c:pt>
                <c:pt idx="21923">
                  <c:v>2026.4059999999999</c:v>
                </c:pt>
                <c:pt idx="21924">
                  <c:v>2026.172</c:v>
                </c:pt>
                <c:pt idx="21925">
                  <c:v>2026.953</c:v>
                </c:pt>
                <c:pt idx="21926">
                  <c:v>2026.5619999999999</c:v>
                </c:pt>
                <c:pt idx="21927">
                  <c:v>2025.9369999999999</c:v>
                </c:pt>
                <c:pt idx="21928">
                  <c:v>2025.7809999999999</c:v>
                </c:pt>
                <c:pt idx="21929">
                  <c:v>2026.953</c:v>
                </c:pt>
                <c:pt idx="21930">
                  <c:v>2027.1869999999999</c:v>
                </c:pt>
                <c:pt idx="21931">
                  <c:v>2026.172</c:v>
                </c:pt>
                <c:pt idx="21932">
                  <c:v>2025.1559999999999</c:v>
                </c:pt>
                <c:pt idx="21933">
                  <c:v>2026.797</c:v>
                </c:pt>
                <c:pt idx="21934">
                  <c:v>2025.547</c:v>
                </c:pt>
                <c:pt idx="21935">
                  <c:v>2023.9839999999999</c:v>
                </c:pt>
                <c:pt idx="21936">
                  <c:v>2026.797</c:v>
                </c:pt>
                <c:pt idx="21937">
                  <c:v>2023.5940000000001</c:v>
                </c:pt>
                <c:pt idx="21938">
                  <c:v>2025.547</c:v>
                </c:pt>
                <c:pt idx="21939">
                  <c:v>2028.3589999999999</c:v>
                </c:pt>
                <c:pt idx="21940">
                  <c:v>2027.3440000000001</c:v>
                </c:pt>
                <c:pt idx="21941">
                  <c:v>2024.7660000000001</c:v>
                </c:pt>
                <c:pt idx="21942">
                  <c:v>2028.203</c:v>
                </c:pt>
                <c:pt idx="21943">
                  <c:v>2025.547</c:v>
                </c:pt>
                <c:pt idx="21944">
                  <c:v>2027.7339999999999</c:v>
                </c:pt>
                <c:pt idx="21945">
                  <c:v>2025.3910000000001</c:v>
                </c:pt>
                <c:pt idx="21946">
                  <c:v>2023.75</c:v>
                </c:pt>
                <c:pt idx="21947">
                  <c:v>2026.5619999999999</c:v>
                </c:pt>
                <c:pt idx="21948">
                  <c:v>2027.1869999999999</c:v>
                </c:pt>
                <c:pt idx="21949">
                  <c:v>2025.7809999999999</c:v>
                </c:pt>
                <c:pt idx="21950">
                  <c:v>2026.953</c:v>
                </c:pt>
                <c:pt idx="21951">
                  <c:v>2023.75</c:v>
                </c:pt>
                <c:pt idx="21952">
                  <c:v>2026.797</c:v>
                </c:pt>
                <c:pt idx="21953">
                  <c:v>2026.4059999999999</c:v>
                </c:pt>
                <c:pt idx="21954">
                  <c:v>2025.1559999999999</c:v>
                </c:pt>
                <c:pt idx="21955">
                  <c:v>2023.9839999999999</c:v>
                </c:pt>
                <c:pt idx="21956">
                  <c:v>2024.375</c:v>
                </c:pt>
                <c:pt idx="21957">
                  <c:v>2024.1410000000001</c:v>
                </c:pt>
                <c:pt idx="21958">
                  <c:v>2024.7660000000001</c:v>
                </c:pt>
                <c:pt idx="21959">
                  <c:v>2025.3910000000001</c:v>
                </c:pt>
                <c:pt idx="21960">
                  <c:v>2026.797</c:v>
                </c:pt>
                <c:pt idx="21961">
                  <c:v>2023.3589999999999</c:v>
                </c:pt>
                <c:pt idx="21962">
                  <c:v>2025.1559999999999</c:v>
                </c:pt>
                <c:pt idx="21963">
                  <c:v>2025.3910000000001</c:v>
                </c:pt>
                <c:pt idx="21964">
                  <c:v>2026.4059999999999</c:v>
                </c:pt>
                <c:pt idx="21965">
                  <c:v>2025.7809999999999</c:v>
                </c:pt>
                <c:pt idx="21966">
                  <c:v>2025.9369999999999</c:v>
                </c:pt>
                <c:pt idx="21967">
                  <c:v>2028.5940000000001</c:v>
                </c:pt>
                <c:pt idx="21968">
                  <c:v>2025.7809999999999</c:v>
                </c:pt>
                <c:pt idx="21969">
                  <c:v>2024.7660000000001</c:v>
                </c:pt>
                <c:pt idx="21970">
                  <c:v>2025.547</c:v>
                </c:pt>
                <c:pt idx="21971">
                  <c:v>2025.9369999999999</c:v>
                </c:pt>
                <c:pt idx="21972">
                  <c:v>2023.5940000000001</c:v>
                </c:pt>
                <c:pt idx="21973">
                  <c:v>2024.7660000000001</c:v>
                </c:pt>
                <c:pt idx="21974">
                  <c:v>2026.4059999999999</c:v>
                </c:pt>
                <c:pt idx="21975">
                  <c:v>2025.1559999999999</c:v>
                </c:pt>
                <c:pt idx="21976">
                  <c:v>2024.7660000000001</c:v>
                </c:pt>
                <c:pt idx="21977">
                  <c:v>2025.3910000000001</c:v>
                </c:pt>
                <c:pt idx="21978">
                  <c:v>2025.1559999999999</c:v>
                </c:pt>
                <c:pt idx="21979">
                  <c:v>2025.3910000000001</c:v>
                </c:pt>
                <c:pt idx="21980">
                  <c:v>2024.5309999999999</c:v>
                </c:pt>
                <c:pt idx="21981">
                  <c:v>2027.9690000000001</c:v>
                </c:pt>
                <c:pt idx="21982">
                  <c:v>2025.3910000000001</c:v>
                </c:pt>
                <c:pt idx="21983">
                  <c:v>2027.578</c:v>
                </c:pt>
                <c:pt idx="21984">
                  <c:v>2024.375</c:v>
                </c:pt>
                <c:pt idx="21985">
                  <c:v>2024.375</c:v>
                </c:pt>
                <c:pt idx="21986">
                  <c:v>2025.7809999999999</c:v>
                </c:pt>
                <c:pt idx="21987">
                  <c:v>2026.5619999999999</c:v>
                </c:pt>
                <c:pt idx="21988">
                  <c:v>2024.375</c:v>
                </c:pt>
                <c:pt idx="21989">
                  <c:v>2025.7809999999999</c:v>
                </c:pt>
                <c:pt idx="21990">
                  <c:v>2023.9839999999999</c:v>
                </c:pt>
                <c:pt idx="21991">
                  <c:v>2025</c:v>
                </c:pt>
                <c:pt idx="21992">
                  <c:v>2026.797</c:v>
                </c:pt>
                <c:pt idx="21993">
                  <c:v>2026.4059999999999</c:v>
                </c:pt>
                <c:pt idx="21994">
                  <c:v>2024.7660000000001</c:v>
                </c:pt>
                <c:pt idx="21995">
                  <c:v>2024.1410000000001</c:v>
                </c:pt>
                <c:pt idx="21996">
                  <c:v>2024.1410000000001</c:v>
                </c:pt>
                <c:pt idx="21997">
                  <c:v>2022.3440000000001</c:v>
                </c:pt>
                <c:pt idx="21998">
                  <c:v>2024.7660000000001</c:v>
                </c:pt>
                <c:pt idx="21999">
                  <c:v>2026.953</c:v>
                </c:pt>
                <c:pt idx="22000">
                  <c:v>2025.1559999999999</c:v>
                </c:pt>
                <c:pt idx="22001">
                  <c:v>2026.953</c:v>
                </c:pt>
                <c:pt idx="22002">
                  <c:v>2029.1410000000001</c:v>
                </c:pt>
                <c:pt idx="22003">
                  <c:v>2026.4059999999999</c:v>
                </c:pt>
                <c:pt idx="22004">
                  <c:v>2025.547</c:v>
                </c:pt>
                <c:pt idx="22005">
                  <c:v>2024.5309999999999</c:v>
                </c:pt>
                <c:pt idx="22006">
                  <c:v>2026.5619999999999</c:v>
                </c:pt>
                <c:pt idx="22007">
                  <c:v>2027.9690000000001</c:v>
                </c:pt>
                <c:pt idx="22008">
                  <c:v>2025.1559999999999</c:v>
                </c:pt>
                <c:pt idx="22009">
                  <c:v>2025.547</c:v>
                </c:pt>
                <c:pt idx="22010">
                  <c:v>2022.7339999999999</c:v>
                </c:pt>
                <c:pt idx="22011">
                  <c:v>2026.4059999999999</c:v>
                </c:pt>
                <c:pt idx="22012">
                  <c:v>2023.75</c:v>
                </c:pt>
                <c:pt idx="22013">
                  <c:v>2028.203</c:v>
                </c:pt>
                <c:pt idx="22014">
                  <c:v>2025</c:v>
                </c:pt>
                <c:pt idx="22015">
                  <c:v>2024.5309999999999</c:v>
                </c:pt>
                <c:pt idx="22016">
                  <c:v>2026.953</c:v>
                </c:pt>
                <c:pt idx="22017">
                  <c:v>2025.1559999999999</c:v>
                </c:pt>
                <c:pt idx="22018">
                  <c:v>2025.547</c:v>
                </c:pt>
                <c:pt idx="22019">
                  <c:v>2024.7660000000001</c:v>
                </c:pt>
                <c:pt idx="22020">
                  <c:v>2023.9839999999999</c:v>
                </c:pt>
                <c:pt idx="22021">
                  <c:v>2024.1410000000001</c:v>
                </c:pt>
                <c:pt idx="22022">
                  <c:v>2026.4059999999999</c:v>
                </c:pt>
                <c:pt idx="22023">
                  <c:v>2026.5619999999999</c:v>
                </c:pt>
                <c:pt idx="22024">
                  <c:v>2025.547</c:v>
                </c:pt>
                <c:pt idx="22025">
                  <c:v>2026.953</c:v>
                </c:pt>
                <c:pt idx="22026">
                  <c:v>2025.1559999999999</c:v>
                </c:pt>
                <c:pt idx="22027">
                  <c:v>2027.578</c:v>
                </c:pt>
                <c:pt idx="22028">
                  <c:v>2027.9690000000001</c:v>
                </c:pt>
                <c:pt idx="22029">
                  <c:v>2024.375</c:v>
                </c:pt>
                <c:pt idx="22030">
                  <c:v>2023.203</c:v>
                </c:pt>
                <c:pt idx="22031">
                  <c:v>2025</c:v>
                </c:pt>
                <c:pt idx="22032">
                  <c:v>2025.547</c:v>
                </c:pt>
                <c:pt idx="22033">
                  <c:v>2024.7660000000001</c:v>
                </c:pt>
                <c:pt idx="22034">
                  <c:v>2023.75</c:v>
                </c:pt>
                <c:pt idx="22035">
                  <c:v>2026.5619999999999</c:v>
                </c:pt>
                <c:pt idx="22036">
                  <c:v>2026.953</c:v>
                </c:pt>
                <c:pt idx="22037">
                  <c:v>2027.578</c:v>
                </c:pt>
                <c:pt idx="22038">
                  <c:v>2025.9369999999999</c:v>
                </c:pt>
                <c:pt idx="22039">
                  <c:v>2026.172</c:v>
                </c:pt>
                <c:pt idx="22040">
                  <c:v>2026.172</c:v>
                </c:pt>
                <c:pt idx="22041">
                  <c:v>2025.547</c:v>
                </c:pt>
                <c:pt idx="22042">
                  <c:v>2027.1869999999999</c:v>
                </c:pt>
                <c:pt idx="22043">
                  <c:v>2024.7660000000001</c:v>
                </c:pt>
                <c:pt idx="22044">
                  <c:v>2025</c:v>
                </c:pt>
                <c:pt idx="22045">
                  <c:v>2024.5309999999999</c:v>
                </c:pt>
                <c:pt idx="22046">
                  <c:v>2026.172</c:v>
                </c:pt>
                <c:pt idx="22047">
                  <c:v>2024.1410000000001</c:v>
                </c:pt>
                <c:pt idx="22048">
                  <c:v>2024.7660000000001</c:v>
                </c:pt>
                <c:pt idx="22049">
                  <c:v>2024.1410000000001</c:v>
                </c:pt>
                <c:pt idx="22050">
                  <c:v>2026.953</c:v>
                </c:pt>
                <c:pt idx="22051">
                  <c:v>2024.7660000000001</c:v>
                </c:pt>
                <c:pt idx="22052">
                  <c:v>2025</c:v>
                </c:pt>
                <c:pt idx="22053">
                  <c:v>2026.953</c:v>
                </c:pt>
                <c:pt idx="22054">
                  <c:v>2025.3910000000001</c:v>
                </c:pt>
                <c:pt idx="22055">
                  <c:v>2025.547</c:v>
                </c:pt>
                <c:pt idx="22056">
                  <c:v>2026.172</c:v>
                </c:pt>
                <c:pt idx="22057">
                  <c:v>2025</c:v>
                </c:pt>
                <c:pt idx="22058">
                  <c:v>2024.7660000000001</c:v>
                </c:pt>
                <c:pt idx="22059">
                  <c:v>2025.547</c:v>
                </c:pt>
                <c:pt idx="22060">
                  <c:v>2025</c:v>
                </c:pt>
                <c:pt idx="22061">
                  <c:v>2025.547</c:v>
                </c:pt>
                <c:pt idx="22062">
                  <c:v>2023.5940000000001</c:v>
                </c:pt>
                <c:pt idx="22063">
                  <c:v>2026.4059999999999</c:v>
                </c:pt>
                <c:pt idx="22064">
                  <c:v>2023.9839999999999</c:v>
                </c:pt>
                <c:pt idx="22065">
                  <c:v>2025.547</c:v>
                </c:pt>
                <c:pt idx="22066">
                  <c:v>2025.547</c:v>
                </c:pt>
                <c:pt idx="22067">
                  <c:v>2025.9369999999999</c:v>
                </c:pt>
                <c:pt idx="22068">
                  <c:v>2025.547</c:v>
                </c:pt>
                <c:pt idx="22069">
                  <c:v>2025.9369999999999</c:v>
                </c:pt>
                <c:pt idx="22070">
                  <c:v>2026.5619999999999</c:v>
                </c:pt>
                <c:pt idx="22071">
                  <c:v>2025.7809999999999</c:v>
                </c:pt>
                <c:pt idx="22072">
                  <c:v>2026.5619999999999</c:v>
                </c:pt>
                <c:pt idx="22073">
                  <c:v>2025.1559999999999</c:v>
                </c:pt>
                <c:pt idx="22074">
                  <c:v>2025.3910000000001</c:v>
                </c:pt>
                <c:pt idx="22075">
                  <c:v>2023.9839999999999</c:v>
                </c:pt>
                <c:pt idx="22076">
                  <c:v>2028.75</c:v>
                </c:pt>
                <c:pt idx="22077">
                  <c:v>2025.1559999999999</c:v>
                </c:pt>
                <c:pt idx="22078">
                  <c:v>2027.7339999999999</c:v>
                </c:pt>
                <c:pt idx="22079">
                  <c:v>2027.7339999999999</c:v>
                </c:pt>
                <c:pt idx="22080">
                  <c:v>2027.7339999999999</c:v>
                </c:pt>
                <c:pt idx="22081">
                  <c:v>2025.3910000000001</c:v>
                </c:pt>
                <c:pt idx="22082">
                  <c:v>2026.172</c:v>
                </c:pt>
                <c:pt idx="22083">
                  <c:v>2024.7660000000001</c:v>
                </c:pt>
                <c:pt idx="22084">
                  <c:v>2025.7809999999999</c:v>
                </c:pt>
                <c:pt idx="22085">
                  <c:v>2025.7809999999999</c:v>
                </c:pt>
                <c:pt idx="22086">
                  <c:v>2026.4059999999999</c:v>
                </c:pt>
                <c:pt idx="22087">
                  <c:v>2025.3910000000001</c:v>
                </c:pt>
                <c:pt idx="22088">
                  <c:v>2025</c:v>
                </c:pt>
                <c:pt idx="22089">
                  <c:v>2023.75</c:v>
                </c:pt>
                <c:pt idx="22090">
                  <c:v>2026.953</c:v>
                </c:pt>
                <c:pt idx="22091">
                  <c:v>2025.1559999999999</c:v>
                </c:pt>
                <c:pt idx="22092">
                  <c:v>2026.172</c:v>
                </c:pt>
                <c:pt idx="22093">
                  <c:v>2025.9369999999999</c:v>
                </c:pt>
                <c:pt idx="22094">
                  <c:v>2025.9369999999999</c:v>
                </c:pt>
                <c:pt idx="22095">
                  <c:v>2026.797</c:v>
                </c:pt>
                <c:pt idx="22096">
                  <c:v>2028.9839999999999</c:v>
                </c:pt>
                <c:pt idx="22097">
                  <c:v>2028.203</c:v>
                </c:pt>
                <c:pt idx="22098">
                  <c:v>2024.375</c:v>
                </c:pt>
                <c:pt idx="22099">
                  <c:v>2028.203</c:v>
                </c:pt>
                <c:pt idx="22100">
                  <c:v>2024.5309999999999</c:v>
                </c:pt>
                <c:pt idx="22101">
                  <c:v>2024.375</c:v>
                </c:pt>
                <c:pt idx="22102">
                  <c:v>2025.1559999999999</c:v>
                </c:pt>
                <c:pt idx="22103">
                  <c:v>2026.797</c:v>
                </c:pt>
                <c:pt idx="22104">
                  <c:v>2025.9369999999999</c:v>
                </c:pt>
                <c:pt idx="22105">
                  <c:v>2026.797</c:v>
                </c:pt>
                <c:pt idx="22106">
                  <c:v>2025.547</c:v>
                </c:pt>
                <c:pt idx="22107">
                  <c:v>2027.7339999999999</c:v>
                </c:pt>
                <c:pt idx="22108">
                  <c:v>2025.3910000000001</c:v>
                </c:pt>
                <c:pt idx="22109">
                  <c:v>2025.9369999999999</c:v>
                </c:pt>
                <c:pt idx="22110">
                  <c:v>2026.953</c:v>
                </c:pt>
                <c:pt idx="22111">
                  <c:v>2023.203</c:v>
                </c:pt>
                <c:pt idx="22112">
                  <c:v>2022.3440000000001</c:v>
                </c:pt>
                <c:pt idx="22113">
                  <c:v>2025</c:v>
                </c:pt>
                <c:pt idx="22114">
                  <c:v>2024.7660000000001</c:v>
                </c:pt>
                <c:pt idx="22115">
                  <c:v>2025.547</c:v>
                </c:pt>
                <c:pt idx="22116">
                  <c:v>2026.5619999999999</c:v>
                </c:pt>
                <c:pt idx="22117">
                  <c:v>2025.7809999999999</c:v>
                </c:pt>
                <c:pt idx="22118">
                  <c:v>2026.172</c:v>
                </c:pt>
                <c:pt idx="22119">
                  <c:v>2024.7660000000001</c:v>
                </c:pt>
                <c:pt idx="22120">
                  <c:v>2023.75</c:v>
                </c:pt>
                <c:pt idx="22121">
                  <c:v>2026.172</c:v>
                </c:pt>
                <c:pt idx="22122">
                  <c:v>2025</c:v>
                </c:pt>
                <c:pt idx="22123">
                  <c:v>2024.1410000000001</c:v>
                </c:pt>
                <c:pt idx="22124">
                  <c:v>2025</c:v>
                </c:pt>
                <c:pt idx="22125">
                  <c:v>2025.1559999999999</c:v>
                </c:pt>
                <c:pt idx="22126">
                  <c:v>2025</c:v>
                </c:pt>
                <c:pt idx="22127">
                  <c:v>2023.75</c:v>
                </c:pt>
                <c:pt idx="22128">
                  <c:v>2027.1869999999999</c:v>
                </c:pt>
                <c:pt idx="22129">
                  <c:v>2026.172</c:v>
                </c:pt>
                <c:pt idx="22130">
                  <c:v>2023.9839999999999</c:v>
                </c:pt>
                <c:pt idx="22131">
                  <c:v>2025.3910000000001</c:v>
                </c:pt>
                <c:pt idx="22132">
                  <c:v>2025.7809999999999</c:v>
                </c:pt>
                <c:pt idx="22133">
                  <c:v>2025.7809999999999</c:v>
                </c:pt>
                <c:pt idx="22134">
                  <c:v>2025.3910000000001</c:v>
                </c:pt>
                <c:pt idx="22135">
                  <c:v>2025.3910000000001</c:v>
                </c:pt>
                <c:pt idx="22136">
                  <c:v>2026.5619999999999</c:v>
                </c:pt>
                <c:pt idx="22137">
                  <c:v>2026.172</c:v>
                </c:pt>
                <c:pt idx="22138">
                  <c:v>2025.7809999999999</c:v>
                </c:pt>
                <c:pt idx="22139">
                  <c:v>2025.547</c:v>
                </c:pt>
                <c:pt idx="22140">
                  <c:v>2026.5619999999999</c:v>
                </c:pt>
                <c:pt idx="22141">
                  <c:v>2025.9369999999999</c:v>
                </c:pt>
                <c:pt idx="22142">
                  <c:v>2025.7809999999999</c:v>
                </c:pt>
                <c:pt idx="22143">
                  <c:v>2027.3440000000001</c:v>
                </c:pt>
                <c:pt idx="22144">
                  <c:v>2025</c:v>
                </c:pt>
                <c:pt idx="22145">
                  <c:v>2024.375</c:v>
                </c:pt>
                <c:pt idx="22146">
                  <c:v>2026.4059999999999</c:v>
                </c:pt>
                <c:pt idx="22147">
                  <c:v>2026.172</c:v>
                </c:pt>
                <c:pt idx="22148">
                  <c:v>2026.172</c:v>
                </c:pt>
                <c:pt idx="22149">
                  <c:v>2027.1869999999999</c:v>
                </c:pt>
                <c:pt idx="22150">
                  <c:v>2026.797</c:v>
                </c:pt>
                <c:pt idx="22151">
                  <c:v>2025.9369999999999</c:v>
                </c:pt>
                <c:pt idx="22152">
                  <c:v>2025.7809999999999</c:v>
                </c:pt>
                <c:pt idx="22153">
                  <c:v>2026.953</c:v>
                </c:pt>
                <c:pt idx="22154">
                  <c:v>2025.547</c:v>
                </c:pt>
                <c:pt idx="22155">
                  <c:v>2025.1559999999999</c:v>
                </c:pt>
                <c:pt idx="22156">
                  <c:v>2026.5619999999999</c:v>
                </c:pt>
                <c:pt idx="22157">
                  <c:v>2026.172</c:v>
                </c:pt>
                <c:pt idx="22158">
                  <c:v>2027.3440000000001</c:v>
                </c:pt>
                <c:pt idx="22159">
                  <c:v>2025</c:v>
                </c:pt>
                <c:pt idx="22160">
                  <c:v>2025</c:v>
                </c:pt>
                <c:pt idx="22161">
                  <c:v>2024.375</c:v>
                </c:pt>
                <c:pt idx="22162">
                  <c:v>2025.7809999999999</c:v>
                </c:pt>
                <c:pt idx="22163">
                  <c:v>2025.1559999999999</c:v>
                </c:pt>
                <c:pt idx="22164">
                  <c:v>2025.9369999999999</c:v>
                </c:pt>
                <c:pt idx="22165">
                  <c:v>2025.1559999999999</c:v>
                </c:pt>
                <c:pt idx="22166">
                  <c:v>2028.9839999999999</c:v>
                </c:pt>
                <c:pt idx="22167">
                  <c:v>2025.547</c:v>
                </c:pt>
                <c:pt idx="22168">
                  <c:v>2025.547</c:v>
                </c:pt>
                <c:pt idx="22169">
                  <c:v>2026.5619999999999</c:v>
                </c:pt>
                <c:pt idx="22170">
                  <c:v>2024.1410000000001</c:v>
                </c:pt>
                <c:pt idx="22171">
                  <c:v>2023.3589999999999</c:v>
                </c:pt>
                <c:pt idx="22172">
                  <c:v>2026.797</c:v>
                </c:pt>
                <c:pt idx="22173">
                  <c:v>2025.3910000000001</c:v>
                </c:pt>
                <c:pt idx="22174">
                  <c:v>2026.4059999999999</c:v>
                </c:pt>
                <c:pt idx="22175">
                  <c:v>2026.4059999999999</c:v>
                </c:pt>
                <c:pt idx="22176">
                  <c:v>2024.5309999999999</c:v>
                </c:pt>
                <c:pt idx="22177">
                  <c:v>2025.3910000000001</c:v>
                </c:pt>
                <c:pt idx="22178">
                  <c:v>2024.5309999999999</c:v>
                </c:pt>
                <c:pt idx="22179">
                  <c:v>2025.547</c:v>
                </c:pt>
                <c:pt idx="22180">
                  <c:v>2026.5619999999999</c:v>
                </c:pt>
                <c:pt idx="22181">
                  <c:v>2026.4059999999999</c:v>
                </c:pt>
                <c:pt idx="22182">
                  <c:v>2026.4059999999999</c:v>
                </c:pt>
                <c:pt idx="22183">
                  <c:v>2025.7809999999999</c:v>
                </c:pt>
                <c:pt idx="22184">
                  <c:v>2026.172</c:v>
                </c:pt>
                <c:pt idx="22185">
                  <c:v>2026.4059999999999</c:v>
                </c:pt>
                <c:pt idx="22186">
                  <c:v>2025.3910000000001</c:v>
                </c:pt>
                <c:pt idx="22187">
                  <c:v>2026.172</c:v>
                </c:pt>
                <c:pt idx="22188">
                  <c:v>2026.953</c:v>
                </c:pt>
                <c:pt idx="22189">
                  <c:v>2023.75</c:v>
                </c:pt>
                <c:pt idx="22190">
                  <c:v>2025.9369999999999</c:v>
                </c:pt>
                <c:pt idx="22191">
                  <c:v>2026.953</c:v>
                </c:pt>
                <c:pt idx="22192">
                  <c:v>2026.953</c:v>
                </c:pt>
                <c:pt idx="22193">
                  <c:v>2026.5619999999999</c:v>
                </c:pt>
                <c:pt idx="22194">
                  <c:v>2026.5619999999999</c:v>
                </c:pt>
                <c:pt idx="22195">
                  <c:v>2026.953</c:v>
                </c:pt>
                <c:pt idx="22196">
                  <c:v>2027.578</c:v>
                </c:pt>
                <c:pt idx="22197">
                  <c:v>2027.1869999999999</c:v>
                </c:pt>
                <c:pt idx="22198">
                  <c:v>2025.7809999999999</c:v>
                </c:pt>
                <c:pt idx="22199">
                  <c:v>2023.75</c:v>
                </c:pt>
                <c:pt idx="22200">
                  <c:v>2025</c:v>
                </c:pt>
                <c:pt idx="22201">
                  <c:v>2024.7660000000001</c:v>
                </c:pt>
                <c:pt idx="22202">
                  <c:v>2028.3589999999999</c:v>
                </c:pt>
                <c:pt idx="22203">
                  <c:v>2024.375</c:v>
                </c:pt>
                <c:pt idx="22204">
                  <c:v>2025</c:v>
                </c:pt>
                <c:pt idx="22205">
                  <c:v>2024.375</c:v>
                </c:pt>
                <c:pt idx="22206">
                  <c:v>2025.3910000000001</c:v>
                </c:pt>
                <c:pt idx="22207">
                  <c:v>2025.1559999999999</c:v>
                </c:pt>
                <c:pt idx="22208">
                  <c:v>2025.9369999999999</c:v>
                </c:pt>
                <c:pt idx="22209">
                  <c:v>2025.547</c:v>
                </c:pt>
                <c:pt idx="22210">
                  <c:v>2023.5940000000001</c:v>
                </c:pt>
                <c:pt idx="22211">
                  <c:v>2026.4059999999999</c:v>
                </c:pt>
                <c:pt idx="22212">
                  <c:v>2026.172</c:v>
                </c:pt>
                <c:pt idx="22213">
                  <c:v>2027.578</c:v>
                </c:pt>
                <c:pt idx="22214">
                  <c:v>2025.1559999999999</c:v>
                </c:pt>
                <c:pt idx="22215">
                  <c:v>2025.9369999999999</c:v>
                </c:pt>
                <c:pt idx="22216">
                  <c:v>2025.9369999999999</c:v>
                </c:pt>
                <c:pt idx="22217">
                  <c:v>2026.797</c:v>
                </c:pt>
                <c:pt idx="22218">
                  <c:v>2025.547</c:v>
                </c:pt>
                <c:pt idx="22219">
                  <c:v>2023.9839999999999</c:v>
                </c:pt>
                <c:pt idx="22220">
                  <c:v>2026.797</c:v>
                </c:pt>
                <c:pt idx="22221">
                  <c:v>2025.9369999999999</c:v>
                </c:pt>
                <c:pt idx="22222">
                  <c:v>2023.3589999999999</c:v>
                </c:pt>
                <c:pt idx="22223">
                  <c:v>2023.9839999999999</c:v>
                </c:pt>
                <c:pt idx="22224">
                  <c:v>2025</c:v>
                </c:pt>
                <c:pt idx="22225">
                  <c:v>2026.5619999999999</c:v>
                </c:pt>
                <c:pt idx="22226">
                  <c:v>2023.5940000000001</c:v>
                </c:pt>
                <c:pt idx="22227">
                  <c:v>2025.3910000000001</c:v>
                </c:pt>
                <c:pt idx="22228">
                  <c:v>2026.797</c:v>
                </c:pt>
                <c:pt idx="22229">
                  <c:v>2025</c:v>
                </c:pt>
                <c:pt idx="22230">
                  <c:v>2025.3910000000001</c:v>
                </c:pt>
                <c:pt idx="22231">
                  <c:v>2025.547</c:v>
                </c:pt>
                <c:pt idx="22232">
                  <c:v>2023.5940000000001</c:v>
                </c:pt>
                <c:pt idx="22233">
                  <c:v>2024.5309999999999</c:v>
                </c:pt>
                <c:pt idx="22234">
                  <c:v>2026.4059999999999</c:v>
                </c:pt>
                <c:pt idx="22235">
                  <c:v>2026.797</c:v>
                </c:pt>
                <c:pt idx="22236">
                  <c:v>2023.9839999999999</c:v>
                </c:pt>
                <c:pt idx="22237">
                  <c:v>2024.375</c:v>
                </c:pt>
                <c:pt idx="22238">
                  <c:v>2026.4059999999999</c:v>
                </c:pt>
                <c:pt idx="22239">
                  <c:v>2024.7660000000001</c:v>
                </c:pt>
                <c:pt idx="22240">
                  <c:v>2026.797</c:v>
                </c:pt>
                <c:pt idx="22241">
                  <c:v>2026.5619999999999</c:v>
                </c:pt>
                <c:pt idx="22242">
                  <c:v>2026.5619999999999</c:v>
                </c:pt>
                <c:pt idx="22243">
                  <c:v>2026.5619999999999</c:v>
                </c:pt>
                <c:pt idx="22244">
                  <c:v>2027.3440000000001</c:v>
                </c:pt>
                <c:pt idx="22245">
                  <c:v>2025.3910000000001</c:v>
                </c:pt>
                <c:pt idx="22246">
                  <c:v>2025.1559999999999</c:v>
                </c:pt>
                <c:pt idx="22247">
                  <c:v>2026.172</c:v>
                </c:pt>
                <c:pt idx="22248">
                  <c:v>2023.75</c:v>
                </c:pt>
                <c:pt idx="22249">
                  <c:v>2025.7809999999999</c:v>
                </c:pt>
                <c:pt idx="22250">
                  <c:v>2027.9690000000001</c:v>
                </c:pt>
                <c:pt idx="22251">
                  <c:v>2023.5940000000001</c:v>
                </c:pt>
                <c:pt idx="22252">
                  <c:v>2025.1559999999999</c:v>
                </c:pt>
                <c:pt idx="22253">
                  <c:v>2025.1559999999999</c:v>
                </c:pt>
                <c:pt idx="22254">
                  <c:v>2026.797</c:v>
                </c:pt>
                <c:pt idx="22255">
                  <c:v>2024.375</c:v>
                </c:pt>
                <c:pt idx="22256">
                  <c:v>2025.3910000000001</c:v>
                </c:pt>
                <c:pt idx="22257">
                  <c:v>2025</c:v>
                </c:pt>
                <c:pt idx="22258">
                  <c:v>2025.9369999999999</c:v>
                </c:pt>
                <c:pt idx="22259">
                  <c:v>2024.5309999999999</c:v>
                </c:pt>
                <c:pt idx="22260">
                  <c:v>2023.9839999999999</c:v>
                </c:pt>
                <c:pt idx="22261">
                  <c:v>2026.797</c:v>
                </c:pt>
                <c:pt idx="22262">
                  <c:v>2026.4059999999999</c:v>
                </c:pt>
                <c:pt idx="22263">
                  <c:v>2025.7809999999999</c:v>
                </c:pt>
                <c:pt idx="22264">
                  <c:v>2026.172</c:v>
                </c:pt>
                <c:pt idx="22265">
                  <c:v>2026.797</c:v>
                </c:pt>
                <c:pt idx="22266">
                  <c:v>2026.953</c:v>
                </c:pt>
                <c:pt idx="22267">
                  <c:v>2026.5619999999999</c:v>
                </c:pt>
                <c:pt idx="22268">
                  <c:v>2025.1559999999999</c:v>
                </c:pt>
                <c:pt idx="22269">
                  <c:v>2025.3910000000001</c:v>
                </c:pt>
                <c:pt idx="22270">
                  <c:v>2026.172</c:v>
                </c:pt>
                <c:pt idx="22271">
                  <c:v>2026.953</c:v>
                </c:pt>
                <c:pt idx="22272">
                  <c:v>2025.7809999999999</c:v>
                </c:pt>
                <c:pt idx="22273">
                  <c:v>2025.1559999999999</c:v>
                </c:pt>
                <c:pt idx="22274">
                  <c:v>2025.7809999999999</c:v>
                </c:pt>
                <c:pt idx="22275">
                  <c:v>2027.3440000000001</c:v>
                </c:pt>
                <c:pt idx="22276">
                  <c:v>2023.5940000000001</c:v>
                </c:pt>
                <c:pt idx="22277">
                  <c:v>2027.578</c:v>
                </c:pt>
                <c:pt idx="22278">
                  <c:v>2026.4059999999999</c:v>
                </c:pt>
                <c:pt idx="22279">
                  <c:v>2025.547</c:v>
                </c:pt>
                <c:pt idx="22280">
                  <c:v>2025.9369999999999</c:v>
                </c:pt>
                <c:pt idx="22281">
                  <c:v>2024.7660000000001</c:v>
                </c:pt>
                <c:pt idx="22282">
                  <c:v>2026.953</c:v>
                </c:pt>
                <c:pt idx="22283">
                  <c:v>2024.1410000000001</c:v>
                </c:pt>
                <c:pt idx="22284">
                  <c:v>2026.4059999999999</c:v>
                </c:pt>
                <c:pt idx="22285">
                  <c:v>2025.7809999999999</c:v>
                </c:pt>
                <c:pt idx="22286">
                  <c:v>2027.3440000000001</c:v>
                </c:pt>
                <c:pt idx="22287">
                  <c:v>2026.797</c:v>
                </c:pt>
                <c:pt idx="22288">
                  <c:v>2028.3589999999999</c:v>
                </c:pt>
                <c:pt idx="22289">
                  <c:v>2026.5619999999999</c:v>
                </c:pt>
                <c:pt idx="22290">
                  <c:v>2024.5309999999999</c:v>
                </c:pt>
                <c:pt idx="22291">
                  <c:v>2025.7809999999999</c:v>
                </c:pt>
                <c:pt idx="22292">
                  <c:v>2026.953</c:v>
                </c:pt>
                <c:pt idx="22293">
                  <c:v>2027.1869999999999</c:v>
                </c:pt>
                <c:pt idx="22294">
                  <c:v>2025.3910000000001</c:v>
                </c:pt>
                <c:pt idx="22295">
                  <c:v>2025</c:v>
                </c:pt>
                <c:pt idx="22296">
                  <c:v>2026.5619999999999</c:v>
                </c:pt>
                <c:pt idx="22297">
                  <c:v>2027.578</c:v>
                </c:pt>
                <c:pt idx="22298">
                  <c:v>2024.375</c:v>
                </c:pt>
                <c:pt idx="22299">
                  <c:v>2025</c:v>
                </c:pt>
                <c:pt idx="22300">
                  <c:v>2025.547</c:v>
                </c:pt>
                <c:pt idx="22301">
                  <c:v>2027.1869999999999</c:v>
                </c:pt>
                <c:pt idx="22302">
                  <c:v>2027.3440000000001</c:v>
                </c:pt>
                <c:pt idx="22303">
                  <c:v>2023.5940000000001</c:v>
                </c:pt>
                <c:pt idx="22304">
                  <c:v>2025.547</c:v>
                </c:pt>
                <c:pt idx="22305">
                  <c:v>2025</c:v>
                </c:pt>
                <c:pt idx="22306">
                  <c:v>2026.797</c:v>
                </c:pt>
                <c:pt idx="22307">
                  <c:v>2025.9369999999999</c:v>
                </c:pt>
                <c:pt idx="22308">
                  <c:v>2025.9369999999999</c:v>
                </c:pt>
                <c:pt idx="22309">
                  <c:v>2025.547</c:v>
                </c:pt>
                <c:pt idx="22310">
                  <c:v>2026.953</c:v>
                </c:pt>
                <c:pt idx="22311">
                  <c:v>2026.5619999999999</c:v>
                </c:pt>
                <c:pt idx="22312">
                  <c:v>2025</c:v>
                </c:pt>
                <c:pt idx="22313">
                  <c:v>2027.1869999999999</c:v>
                </c:pt>
                <c:pt idx="22314">
                  <c:v>2027.9690000000001</c:v>
                </c:pt>
                <c:pt idx="22315">
                  <c:v>2025.7809999999999</c:v>
                </c:pt>
                <c:pt idx="22316">
                  <c:v>2026.953</c:v>
                </c:pt>
                <c:pt idx="22317">
                  <c:v>2026.172</c:v>
                </c:pt>
                <c:pt idx="22318">
                  <c:v>2024.375</c:v>
                </c:pt>
                <c:pt idx="22319">
                  <c:v>2025.1559999999999</c:v>
                </c:pt>
                <c:pt idx="22320">
                  <c:v>2024.375</c:v>
                </c:pt>
                <c:pt idx="22321">
                  <c:v>2024.1410000000001</c:v>
                </c:pt>
                <c:pt idx="22322">
                  <c:v>2025.1559999999999</c:v>
                </c:pt>
                <c:pt idx="22323">
                  <c:v>2026.172</c:v>
                </c:pt>
                <c:pt idx="22324">
                  <c:v>2025</c:v>
                </c:pt>
                <c:pt idx="22325">
                  <c:v>2026.172</c:v>
                </c:pt>
                <c:pt idx="22326">
                  <c:v>2027.3440000000001</c:v>
                </c:pt>
                <c:pt idx="22327">
                  <c:v>2026.5619999999999</c:v>
                </c:pt>
                <c:pt idx="22328">
                  <c:v>2025.3910000000001</c:v>
                </c:pt>
                <c:pt idx="22329">
                  <c:v>2025.7809999999999</c:v>
                </c:pt>
                <c:pt idx="22330">
                  <c:v>2024.375</c:v>
                </c:pt>
                <c:pt idx="22331">
                  <c:v>2023.75</c:v>
                </c:pt>
                <c:pt idx="22332">
                  <c:v>2025.9369999999999</c:v>
                </c:pt>
                <c:pt idx="22333">
                  <c:v>2025.3910000000001</c:v>
                </c:pt>
                <c:pt idx="22334">
                  <c:v>2024.7660000000001</c:v>
                </c:pt>
                <c:pt idx="22335">
                  <c:v>2023.5940000000001</c:v>
                </c:pt>
                <c:pt idx="22336">
                  <c:v>2024.375</c:v>
                </c:pt>
                <c:pt idx="22337">
                  <c:v>2027.1869999999999</c:v>
                </c:pt>
                <c:pt idx="22338">
                  <c:v>2025.547</c:v>
                </c:pt>
                <c:pt idx="22339">
                  <c:v>2025.7809999999999</c:v>
                </c:pt>
                <c:pt idx="22340">
                  <c:v>2025.9369999999999</c:v>
                </c:pt>
                <c:pt idx="22341">
                  <c:v>2025.1559999999999</c:v>
                </c:pt>
                <c:pt idx="22342">
                  <c:v>2025.9369999999999</c:v>
                </c:pt>
                <c:pt idx="22343">
                  <c:v>2027.1869999999999</c:v>
                </c:pt>
                <c:pt idx="22344">
                  <c:v>2025.7809999999999</c:v>
                </c:pt>
                <c:pt idx="22345">
                  <c:v>2026.5619999999999</c:v>
                </c:pt>
                <c:pt idx="22346">
                  <c:v>2026.797</c:v>
                </c:pt>
                <c:pt idx="22347">
                  <c:v>2025.547</c:v>
                </c:pt>
                <c:pt idx="22348">
                  <c:v>2026.797</c:v>
                </c:pt>
                <c:pt idx="22349">
                  <c:v>2026.5619999999999</c:v>
                </c:pt>
                <c:pt idx="22350">
                  <c:v>2025.7809999999999</c:v>
                </c:pt>
                <c:pt idx="22351">
                  <c:v>2027.7339999999999</c:v>
                </c:pt>
                <c:pt idx="22352">
                  <c:v>2025.7809999999999</c:v>
                </c:pt>
                <c:pt idx="22353">
                  <c:v>2025.1559999999999</c:v>
                </c:pt>
                <c:pt idx="22354">
                  <c:v>2026.953</c:v>
                </c:pt>
                <c:pt idx="22355">
                  <c:v>2025.9369999999999</c:v>
                </c:pt>
                <c:pt idx="22356">
                  <c:v>2025.7809999999999</c:v>
                </c:pt>
                <c:pt idx="22357">
                  <c:v>2025.547</c:v>
                </c:pt>
                <c:pt idx="22358">
                  <c:v>2026.5619999999999</c:v>
                </c:pt>
                <c:pt idx="22359">
                  <c:v>2027.1869999999999</c:v>
                </c:pt>
                <c:pt idx="22360">
                  <c:v>2027.1869999999999</c:v>
                </c:pt>
                <c:pt idx="22361">
                  <c:v>2026.953</c:v>
                </c:pt>
                <c:pt idx="22362">
                  <c:v>2022.9690000000001</c:v>
                </c:pt>
                <c:pt idx="22363">
                  <c:v>2025.9369999999999</c:v>
                </c:pt>
                <c:pt idx="22364">
                  <c:v>2025.3910000000001</c:v>
                </c:pt>
                <c:pt idx="22365">
                  <c:v>2026.797</c:v>
                </c:pt>
                <c:pt idx="22366">
                  <c:v>2026.4059999999999</c:v>
                </c:pt>
                <c:pt idx="22367">
                  <c:v>2024.7660000000001</c:v>
                </c:pt>
                <c:pt idx="22368">
                  <c:v>2023.75</c:v>
                </c:pt>
                <c:pt idx="22369">
                  <c:v>2023.203</c:v>
                </c:pt>
                <c:pt idx="22370">
                  <c:v>2025.547</c:v>
                </c:pt>
                <c:pt idx="22371">
                  <c:v>2025.9369999999999</c:v>
                </c:pt>
                <c:pt idx="22372">
                  <c:v>2025</c:v>
                </c:pt>
                <c:pt idx="22373">
                  <c:v>2024.1410000000001</c:v>
                </c:pt>
                <c:pt idx="22374">
                  <c:v>2025.1559999999999</c:v>
                </c:pt>
                <c:pt idx="22375">
                  <c:v>2024.7660000000001</c:v>
                </c:pt>
                <c:pt idx="22376">
                  <c:v>2023.5940000000001</c:v>
                </c:pt>
                <c:pt idx="22377">
                  <c:v>2025.3910000000001</c:v>
                </c:pt>
                <c:pt idx="22378">
                  <c:v>2025.3910000000001</c:v>
                </c:pt>
                <c:pt idx="22379">
                  <c:v>2025.9369999999999</c:v>
                </c:pt>
                <c:pt idx="22380">
                  <c:v>2028.203</c:v>
                </c:pt>
                <c:pt idx="22381">
                  <c:v>2026.5619999999999</c:v>
                </c:pt>
                <c:pt idx="22382">
                  <c:v>2026.4059999999999</c:v>
                </c:pt>
                <c:pt idx="22383">
                  <c:v>2024.375</c:v>
                </c:pt>
                <c:pt idx="22384">
                  <c:v>2026.4059999999999</c:v>
                </c:pt>
                <c:pt idx="22385">
                  <c:v>2027.578</c:v>
                </c:pt>
                <c:pt idx="22386">
                  <c:v>2025.547</c:v>
                </c:pt>
                <c:pt idx="22387">
                  <c:v>2023.9839999999999</c:v>
                </c:pt>
                <c:pt idx="22388">
                  <c:v>2025.7809999999999</c:v>
                </c:pt>
                <c:pt idx="22389">
                  <c:v>2025.3910000000001</c:v>
                </c:pt>
                <c:pt idx="22390">
                  <c:v>2024.375</c:v>
                </c:pt>
                <c:pt idx="22391">
                  <c:v>2027.3440000000001</c:v>
                </c:pt>
                <c:pt idx="22392">
                  <c:v>2027.578</c:v>
                </c:pt>
                <c:pt idx="22393">
                  <c:v>2026.5619999999999</c:v>
                </c:pt>
                <c:pt idx="22394">
                  <c:v>2025.7809999999999</c:v>
                </c:pt>
                <c:pt idx="22395">
                  <c:v>2029.7660000000001</c:v>
                </c:pt>
                <c:pt idx="22396">
                  <c:v>2027.3440000000001</c:v>
                </c:pt>
                <c:pt idx="22397">
                  <c:v>2023.3589999999999</c:v>
                </c:pt>
                <c:pt idx="22398">
                  <c:v>2026.4059999999999</c:v>
                </c:pt>
                <c:pt idx="22399">
                  <c:v>2025</c:v>
                </c:pt>
                <c:pt idx="22400">
                  <c:v>2023.203</c:v>
                </c:pt>
                <c:pt idx="22401">
                  <c:v>2025.3910000000001</c:v>
                </c:pt>
                <c:pt idx="22402">
                  <c:v>2025.547</c:v>
                </c:pt>
                <c:pt idx="22403">
                  <c:v>2025.547</c:v>
                </c:pt>
                <c:pt idx="22404">
                  <c:v>2027.578</c:v>
                </c:pt>
                <c:pt idx="22405">
                  <c:v>2025.3910000000001</c:v>
                </c:pt>
                <c:pt idx="22406">
                  <c:v>2025.7809999999999</c:v>
                </c:pt>
                <c:pt idx="22407">
                  <c:v>2028.5940000000001</c:v>
                </c:pt>
                <c:pt idx="22408">
                  <c:v>2023.9839999999999</c:v>
                </c:pt>
                <c:pt idx="22409">
                  <c:v>2026.797</c:v>
                </c:pt>
                <c:pt idx="22410">
                  <c:v>2025.1559999999999</c:v>
                </c:pt>
                <c:pt idx="22411">
                  <c:v>2024.1410000000001</c:v>
                </c:pt>
                <c:pt idx="22412">
                  <c:v>2027.578</c:v>
                </c:pt>
                <c:pt idx="22413">
                  <c:v>2026.4059999999999</c:v>
                </c:pt>
                <c:pt idx="22414">
                  <c:v>2026.797</c:v>
                </c:pt>
                <c:pt idx="22415">
                  <c:v>2025.3910000000001</c:v>
                </c:pt>
                <c:pt idx="22416">
                  <c:v>2025.3910000000001</c:v>
                </c:pt>
                <c:pt idx="22417">
                  <c:v>2026.4059999999999</c:v>
                </c:pt>
                <c:pt idx="22418">
                  <c:v>2026.797</c:v>
                </c:pt>
                <c:pt idx="22419">
                  <c:v>2025.547</c:v>
                </c:pt>
                <c:pt idx="22420">
                  <c:v>2026.5619999999999</c:v>
                </c:pt>
                <c:pt idx="22421">
                  <c:v>2026.172</c:v>
                </c:pt>
                <c:pt idx="22422">
                  <c:v>2028.5940000000001</c:v>
                </c:pt>
                <c:pt idx="22423">
                  <c:v>2024.375</c:v>
                </c:pt>
                <c:pt idx="22424">
                  <c:v>2026.172</c:v>
                </c:pt>
                <c:pt idx="22425">
                  <c:v>2026.797</c:v>
                </c:pt>
                <c:pt idx="22426">
                  <c:v>2025.547</c:v>
                </c:pt>
                <c:pt idx="22427">
                  <c:v>2025.7809999999999</c:v>
                </c:pt>
                <c:pt idx="22428">
                  <c:v>2027.578</c:v>
                </c:pt>
                <c:pt idx="22429">
                  <c:v>2023.3589999999999</c:v>
                </c:pt>
                <c:pt idx="22430">
                  <c:v>2025</c:v>
                </c:pt>
                <c:pt idx="22431">
                  <c:v>2025.7809999999999</c:v>
                </c:pt>
                <c:pt idx="22432">
                  <c:v>2023.9839999999999</c:v>
                </c:pt>
                <c:pt idx="22433">
                  <c:v>2026.172</c:v>
                </c:pt>
                <c:pt idx="22434">
                  <c:v>2027.578</c:v>
                </c:pt>
                <c:pt idx="22435">
                  <c:v>2025.9369999999999</c:v>
                </c:pt>
                <c:pt idx="22436">
                  <c:v>2025.3910000000001</c:v>
                </c:pt>
                <c:pt idx="22437">
                  <c:v>2026.5619999999999</c:v>
                </c:pt>
                <c:pt idx="22438">
                  <c:v>2025.3910000000001</c:v>
                </c:pt>
                <c:pt idx="22439">
                  <c:v>2024.7660000000001</c:v>
                </c:pt>
                <c:pt idx="22440">
                  <c:v>2025</c:v>
                </c:pt>
                <c:pt idx="22441">
                  <c:v>2025.547</c:v>
                </c:pt>
                <c:pt idx="22442">
                  <c:v>2026.797</c:v>
                </c:pt>
                <c:pt idx="22443">
                  <c:v>2025</c:v>
                </c:pt>
                <c:pt idx="22444">
                  <c:v>2025.1559999999999</c:v>
                </c:pt>
                <c:pt idx="22445">
                  <c:v>2026.172</c:v>
                </c:pt>
                <c:pt idx="22446">
                  <c:v>2025.3910000000001</c:v>
                </c:pt>
                <c:pt idx="22447">
                  <c:v>2026.953</c:v>
                </c:pt>
                <c:pt idx="22448">
                  <c:v>2023.5940000000001</c:v>
                </c:pt>
                <c:pt idx="22449">
                  <c:v>2026.4059999999999</c:v>
                </c:pt>
                <c:pt idx="22450">
                  <c:v>2025.547</c:v>
                </c:pt>
                <c:pt idx="22451">
                  <c:v>2024.375</c:v>
                </c:pt>
                <c:pt idx="22452">
                  <c:v>2026.5619999999999</c:v>
                </c:pt>
                <c:pt idx="22453">
                  <c:v>2025.1559999999999</c:v>
                </c:pt>
                <c:pt idx="22454">
                  <c:v>2023.3589999999999</c:v>
                </c:pt>
                <c:pt idx="22455">
                  <c:v>2025.547</c:v>
                </c:pt>
                <c:pt idx="22456">
                  <c:v>2027.3440000000001</c:v>
                </c:pt>
                <c:pt idx="22457">
                  <c:v>2025.1559999999999</c:v>
                </c:pt>
                <c:pt idx="22458">
                  <c:v>2025.3910000000001</c:v>
                </c:pt>
                <c:pt idx="22459">
                  <c:v>2025.3910000000001</c:v>
                </c:pt>
                <c:pt idx="22460">
                  <c:v>2027.578</c:v>
                </c:pt>
                <c:pt idx="22461">
                  <c:v>2027.578</c:v>
                </c:pt>
                <c:pt idx="22462">
                  <c:v>2025.1559999999999</c:v>
                </c:pt>
                <c:pt idx="22463">
                  <c:v>2024.5309999999999</c:v>
                </c:pt>
                <c:pt idx="22464">
                  <c:v>2025.1559999999999</c:v>
                </c:pt>
                <c:pt idx="22465">
                  <c:v>2025.7809999999999</c:v>
                </c:pt>
                <c:pt idx="22466">
                  <c:v>2024.7660000000001</c:v>
                </c:pt>
                <c:pt idx="22467">
                  <c:v>2024.7660000000001</c:v>
                </c:pt>
                <c:pt idx="22468">
                  <c:v>2025</c:v>
                </c:pt>
                <c:pt idx="22469">
                  <c:v>2026.797</c:v>
                </c:pt>
                <c:pt idx="22470">
                  <c:v>2026.797</c:v>
                </c:pt>
                <c:pt idx="22471">
                  <c:v>2025.7809999999999</c:v>
                </c:pt>
                <c:pt idx="22472">
                  <c:v>2025</c:v>
                </c:pt>
                <c:pt idx="22473">
                  <c:v>2027.9690000000001</c:v>
                </c:pt>
                <c:pt idx="22474">
                  <c:v>2025.9369999999999</c:v>
                </c:pt>
                <c:pt idx="22475">
                  <c:v>2025.547</c:v>
                </c:pt>
                <c:pt idx="22476">
                  <c:v>2023.5940000000001</c:v>
                </c:pt>
                <c:pt idx="22477">
                  <c:v>2025.3910000000001</c:v>
                </c:pt>
                <c:pt idx="22478">
                  <c:v>2025.3910000000001</c:v>
                </c:pt>
                <c:pt idx="22479">
                  <c:v>2025.1559999999999</c:v>
                </c:pt>
                <c:pt idx="22480">
                  <c:v>2025.1559999999999</c:v>
                </c:pt>
                <c:pt idx="22481">
                  <c:v>2024.5309999999999</c:v>
                </c:pt>
                <c:pt idx="22482">
                  <c:v>2026.172</c:v>
                </c:pt>
                <c:pt idx="22483">
                  <c:v>2028.9839999999999</c:v>
                </c:pt>
                <c:pt idx="22484">
                  <c:v>2025.3910000000001</c:v>
                </c:pt>
                <c:pt idx="22485">
                  <c:v>2025.547</c:v>
                </c:pt>
                <c:pt idx="22486">
                  <c:v>2025.9369999999999</c:v>
                </c:pt>
                <c:pt idx="22487">
                  <c:v>2026.797</c:v>
                </c:pt>
                <c:pt idx="22488">
                  <c:v>2027.1869999999999</c:v>
                </c:pt>
                <c:pt idx="22489">
                  <c:v>2026.172</c:v>
                </c:pt>
                <c:pt idx="22490">
                  <c:v>2028.3589999999999</c:v>
                </c:pt>
                <c:pt idx="22491">
                  <c:v>2025.7809999999999</c:v>
                </c:pt>
                <c:pt idx="22492">
                  <c:v>2025.7809999999999</c:v>
                </c:pt>
                <c:pt idx="22493">
                  <c:v>2024.5309999999999</c:v>
                </c:pt>
                <c:pt idx="22494">
                  <c:v>2023.5940000000001</c:v>
                </c:pt>
                <c:pt idx="22495">
                  <c:v>2025.7809999999999</c:v>
                </c:pt>
                <c:pt idx="22496">
                  <c:v>2024.5309999999999</c:v>
                </c:pt>
                <c:pt idx="22497">
                  <c:v>2024.5309999999999</c:v>
                </c:pt>
                <c:pt idx="22498">
                  <c:v>2023.5940000000001</c:v>
                </c:pt>
                <c:pt idx="22499">
                  <c:v>2025.9369999999999</c:v>
                </c:pt>
                <c:pt idx="22500">
                  <c:v>2023.3589999999999</c:v>
                </c:pt>
                <c:pt idx="22501">
                  <c:v>2027.1869999999999</c:v>
                </c:pt>
                <c:pt idx="22502">
                  <c:v>2023.75</c:v>
                </c:pt>
                <c:pt idx="22503">
                  <c:v>2025.9369999999999</c:v>
                </c:pt>
                <c:pt idx="22504">
                  <c:v>2024.375</c:v>
                </c:pt>
                <c:pt idx="22505">
                  <c:v>2025</c:v>
                </c:pt>
                <c:pt idx="22506">
                  <c:v>2025.547</c:v>
                </c:pt>
                <c:pt idx="22507">
                  <c:v>2025.3910000000001</c:v>
                </c:pt>
                <c:pt idx="22508">
                  <c:v>2023.75</c:v>
                </c:pt>
                <c:pt idx="22509">
                  <c:v>2025.1559999999999</c:v>
                </c:pt>
                <c:pt idx="22510">
                  <c:v>2023.9839999999999</c:v>
                </c:pt>
                <c:pt idx="22511">
                  <c:v>2026.5619999999999</c:v>
                </c:pt>
                <c:pt idx="22512">
                  <c:v>2025</c:v>
                </c:pt>
                <c:pt idx="22513">
                  <c:v>2025</c:v>
                </c:pt>
                <c:pt idx="22514">
                  <c:v>2024.375</c:v>
                </c:pt>
                <c:pt idx="22515">
                  <c:v>2024.7660000000001</c:v>
                </c:pt>
                <c:pt idx="22516">
                  <c:v>2027.7339999999999</c:v>
                </c:pt>
                <c:pt idx="22517">
                  <c:v>2026.797</c:v>
                </c:pt>
                <c:pt idx="22518">
                  <c:v>2025.547</c:v>
                </c:pt>
                <c:pt idx="22519">
                  <c:v>2026.172</c:v>
                </c:pt>
                <c:pt idx="22520">
                  <c:v>2024.7660000000001</c:v>
                </c:pt>
                <c:pt idx="22521">
                  <c:v>2026.4059999999999</c:v>
                </c:pt>
                <c:pt idx="22522">
                  <c:v>2025</c:v>
                </c:pt>
                <c:pt idx="22523">
                  <c:v>2025.1559999999999</c:v>
                </c:pt>
                <c:pt idx="22524">
                  <c:v>2023.9839999999999</c:v>
                </c:pt>
                <c:pt idx="22525">
                  <c:v>2025</c:v>
                </c:pt>
                <c:pt idx="22526">
                  <c:v>2026.5619999999999</c:v>
                </c:pt>
                <c:pt idx="22527">
                  <c:v>2023.203</c:v>
                </c:pt>
                <c:pt idx="22528">
                  <c:v>2027.578</c:v>
                </c:pt>
                <c:pt idx="22529">
                  <c:v>2025.3910000000001</c:v>
                </c:pt>
                <c:pt idx="22530">
                  <c:v>2023.75</c:v>
                </c:pt>
                <c:pt idx="22531">
                  <c:v>2026.5619999999999</c:v>
                </c:pt>
                <c:pt idx="22532">
                  <c:v>2026.5619999999999</c:v>
                </c:pt>
                <c:pt idx="22533">
                  <c:v>2024.7660000000001</c:v>
                </c:pt>
                <c:pt idx="22534">
                  <c:v>2025.1559999999999</c:v>
                </c:pt>
                <c:pt idx="22535">
                  <c:v>2025.1559999999999</c:v>
                </c:pt>
                <c:pt idx="22536">
                  <c:v>2027.1869999999999</c:v>
                </c:pt>
                <c:pt idx="22537">
                  <c:v>2025.9369999999999</c:v>
                </c:pt>
                <c:pt idx="22538">
                  <c:v>2025.3910000000001</c:v>
                </c:pt>
                <c:pt idx="22539">
                  <c:v>2024.5309999999999</c:v>
                </c:pt>
                <c:pt idx="22540">
                  <c:v>2025.9369999999999</c:v>
                </c:pt>
                <c:pt idx="22541">
                  <c:v>2027.1869999999999</c:v>
                </c:pt>
                <c:pt idx="22542">
                  <c:v>2024.375</c:v>
                </c:pt>
                <c:pt idx="22543">
                  <c:v>2025.7809999999999</c:v>
                </c:pt>
                <c:pt idx="22544">
                  <c:v>2025.9369999999999</c:v>
                </c:pt>
                <c:pt idx="22545">
                  <c:v>2026.4059999999999</c:v>
                </c:pt>
                <c:pt idx="22546">
                  <c:v>2025.1559999999999</c:v>
                </c:pt>
                <c:pt idx="22547">
                  <c:v>2025</c:v>
                </c:pt>
                <c:pt idx="22548">
                  <c:v>2025.9369999999999</c:v>
                </c:pt>
                <c:pt idx="22549">
                  <c:v>2024.7660000000001</c:v>
                </c:pt>
                <c:pt idx="22550">
                  <c:v>2026.797</c:v>
                </c:pt>
                <c:pt idx="22551">
                  <c:v>2025</c:v>
                </c:pt>
                <c:pt idx="22552">
                  <c:v>2024.375</c:v>
                </c:pt>
                <c:pt idx="22553">
                  <c:v>2028.5940000000001</c:v>
                </c:pt>
                <c:pt idx="22554">
                  <c:v>2024.1410000000001</c:v>
                </c:pt>
                <c:pt idx="22555">
                  <c:v>2025.7809999999999</c:v>
                </c:pt>
                <c:pt idx="22556">
                  <c:v>2025.3910000000001</c:v>
                </c:pt>
                <c:pt idx="22557">
                  <c:v>2025</c:v>
                </c:pt>
                <c:pt idx="22558">
                  <c:v>2025.7809999999999</c:v>
                </c:pt>
                <c:pt idx="22559">
                  <c:v>2026.5619999999999</c:v>
                </c:pt>
                <c:pt idx="22560">
                  <c:v>2023.75</c:v>
                </c:pt>
                <c:pt idx="22561">
                  <c:v>2026.172</c:v>
                </c:pt>
                <c:pt idx="22562">
                  <c:v>2025.1559999999999</c:v>
                </c:pt>
                <c:pt idx="22563">
                  <c:v>2026.5619999999999</c:v>
                </c:pt>
                <c:pt idx="22564">
                  <c:v>2023.9839999999999</c:v>
                </c:pt>
                <c:pt idx="22565">
                  <c:v>2025.7809999999999</c:v>
                </c:pt>
                <c:pt idx="22566">
                  <c:v>2024.5309999999999</c:v>
                </c:pt>
                <c:pt idx="22567">
                  <c:v>2026.172</c:v>
                </c:pt>
                <c:pt idx="22568">
                  <c:v>2023.203</c:v>
                </c:pt>
                <c:pt idx="22569">
                  <c:v>2027.9690000000001</c:v>
                </c:pt>
                <c:pt idx="22570">
                  <c:v>2026.172</c:v>
                </c:pt>
                <c:pt idx="22571">
                  <c:v>2025.9369999999999</c:v>
                </c:pt>
                <c:pt idx="22572">
                  <c:v>2026.172</c:v>
                </c:pt>
                <c:pt idx="22573">
                  <c:v>2025.547</c:v>
                </c:pt>
                <c:pt idx="22574">
                  <c:v>2026.4059999999999</c:v>
                </c:pt>
                <c:pt idx="22575">
                  <c:v>2024.7660000000001</c:v>
                </c:pt>
                <c:pt idx="22576">
                  <c:v>2027.7339999999999</c:v>
                </c:pt>
                <c:pt idx="22577">
                  <c:v>2027.1869999999999</c:v>
                </c:pt>
                <c:pt idx="22578">
                  <c:v>2024.1410000000001</c:v>
                </c:pt>
                <c:pt idx="22579">
                  <c:v>2026.797</c:v>
                </c:pt>
                <c:pt idx="22580">
                  <c:v>2022.3440000000001</c:v>
                </c:pt>
                <c:pt idx="22581">
                  <c:v>2025.1559999999999</c:v>
                </c:pt>
                <c:pt idx="22582">
                  <c:v>2023.9839999999999</c:v>
                </c:pt>
                <c:pt idx="22583">
                  <c:v>2025.547</c:v>
                </c:pt>
                <c:pt idx="22584">
                  <c:v>2026.5619999999999</c:v>
                </c:pt>
                <c:pt idx="22585">
                  <c:v>2024.7660000000001</c:v>
                </c:pt>
                <c:pt idx="22586">
                  <c:v>2025.547</c:v>
                </c:pt>
                <c:pt idx="22587">
                  <c:v>2025.547</c:v>
                </c:pt>
                <c:pt idx="22588">
                  <c:v>2025</c:v>
                </c:pt>
                <c:pt idx="22589">
                  <c:v>2025.547</c:v>
                </c:pt>
                <c:pt idx="22590">
                  <c:v>2025.9369999999999</c:v>
                </c:pt>
                <c:pt idx="22591">
                  <c:v>2025.3910000000001</c:v>
                </c:pt>
                <c:pt idx="22592">
                  <c:v>2027.9690000000001</c:v>
                </c:pt>
                <c:pt idx="22593">
                  <c:v>2025.7809999999999</c:v>
                </c:pt>
                <c:pt idx="22594">
                  <c:v>2026.953</c:v>
                </c:pt>
                <c:pt idx="22595">
                  <c:v>2025.3910000000001</c:v>
                </c:pt>
                <c:pt idx="22596">
                  <c:v>2024.5309999999999</c:v>
                </c:pt>
                <c:pt idx="22597">
                  <c:v>2025.3910000000001</c:v>
                </c:pt>
                <c:pt idx="22598">
                  <c:v>2024.1410000000001</c:v>
                </c:pt>
                <c:pt idx="22599">
                  <c:v>2026.953</c:v>
                </c:pt>
                <c:pt idx="22600">
                  <c:v>2025.547</c:v>
                </c:pt>
                <c:pt idx="22601">
                  <c:v>2026.5619999999999</c:v>
                </c:pt>
                <c:pt idx="22602">
                  <c:v>2027.578</c:v>
                </c:pt>
                <c:pt idx="22603">
                  <c:v>2025.547</c:v>
                </c:pt>
                <c:pt idx="22604">
                  <c:v>2025</c:v>
                </c:pt>
                <c:pt idx="22605">
                  <c:v>2025.7809999999999</c:v>
                </c:pt>
                <c:pt idx="22606">
                  <c:v>2026.797</c:v>
                </c:pt>
                <c:pt idx="22607">
                  <c:v>2024.7660000000001</c:v>
                </c:pt>
                <c:pt idx="22608">
                  <c:v>2025.7809999999999</c:v>
                </c:pt>
                <c:pt idx="22609">
                  <c:v>2027.3440000000001</c:v>
                </c:pt>
                <c:pt idx="22610">
                  <c:v>2025.1559999999999</c:v>
                </c:pt>
                <c:pt idx="22611">
                  <c:v>2026.953</c:v>
                </c:pt>
                <c:pt idx="22612">
                  <c:v>2026.5619999999999</c:v>
                </c:pt>
                <c:pt idx="22613">
                  <c:v>2025.547</c:v>
                </c:pt>
                <c:pt idx="22614">
                  <c:v>2025.547</c:v>
                </c:pt>
                <c:pt idx="22615">
                  <c:v>2025.7809999999999</c:v>
                </c:pt>
                <c:pt idx="22616">
                  <c:v>2023.75</c:v>
                </c:pt>
                <c:pt idx="22617">
                  <c:v>2024.1410000000001</c:v>
                </c:pt>
                <c:pt idx="22618">
                  <c:v>2026.5619999999999</c:v>
                </c:pt>
                <c:pt idx="22619">
                  <c:v>2024.7660000000001</c:v>
                </c:pt>
                <c:pt idx="22620">
                  <c:v>2025.9369999999999</c:v>
                </c:pt>
                <c:pt idx="22621">
                  <c:v>2023.5940000000001</c:v>
                </c:pt>
                <c:pt idx="22622">
                  <c:v>2025.1559999999999</c:v>
                </c:pt>
                <c:pt idx="22623">
                  <c:v>2027.3440000000001</c:v>
                </c:pt>
                <c:pt idx="22624">
                  <c:v>2026.172</c:v>
                </c:pt>
                <c:pt idx="22625">
                  <c:v>2026.172</c:v>
                </c:pt>
                <c:pt idx="22626">
                  <c:v>2025.1559999999999</c:v>
                </c:pt>
                <c:pt idx="22627">
                  <c:v>2026.797</c:v>
                </c:pt>
                <c:pt idx="22628">
                  <c:v>2025.7809999999999</c:v>
                </c:pt>
                <c:pt idx="22629">
                  <c:v>2024.375</c:v>
                </c:pt>
                <c:pt idx="22630">
                  <c:v>2023.3589999999999</c:v>
                </c:pt>
                <c:pt idx="22631">
                  <c:v>2024.7660000000001</c:v>
                </c:pt>
                <c:pt idx="22632">
                  <c:v>2025.3910000000001</c:v>
                </c:pt>
                <c:pt idx="22633">
                  <c:v>2027.9690000000001</c:v>
                </c:pt>
                <c:pt idx="22634">
                  <c:v>2027.3440000000001</c:v>
                </c:pt>
                <c:pt idx="22635">
                  <c:v>2027.3440000000001</c:v>
                </c:pt>
                <c:pt idx="22636">
                  <c:v>2025.7809999999999</c:v>
                </c:pt>
                <c:pt idx="22637">
                  <c:v>2026.4059999999999</c:v>
                </c:pt>
                <c:pt idx="22638">
                  <c:v>2025.9369999999999</c:v>
                </c:pt>
                <c:pt idx="22639">
                  <c:v>2025.547</c:v>
                </c:pt>
                <c:pt idx="22640">
                  <c:v>2025</c:v>
                </c:pt>
                <c:pt idx="22641">
                  <c:v>2028.203</c:v>
                </c:pt>
                <c:pt idx="22642">
                  <c:v>2024.7660000000001</c:v>
                </c:pt>
                <c:pt idx="22643">
                  <c:v>2025</c:v>
                </c:pt>
                <c:pt idx="22644">
                  <c:v>2024.375</c:v>
                </c:pt>
                <c:pt idx="22645">
                  <c:v>2025.3910000000001</c:v>
                </c:pt>
                <c:pt idx="22646">
                  <c:v>2025.547</c:v>
                </c:pt>
                <c:pt idx="22647">
                  <c:v>2023.9839999999999</c:v>
                </c:pt>
                <c:pt idx="22648">
                  <c:v>2025.547</c:v>
                </c:pt>
                <c:pt idx="22649">
                  <c:v>2025.1559999999999</c:v>
                </c:pt>
                <c:pt idx="22650">
                  <c:v>2024.5309999999999</c:v>
                </c:pt>
                <c:pt idx="22651">
                  <c:v>2025.3910000000001</c:v>
                </c:pt>
                <c:pt idx="22652">
                  <c:v>2025.1559999999999</c:v>
                </c:pt>
                <c:pt idx="22653">
                  <c:v>2026.797</c:v>
                </c:pt>
                <c:pt idx="22654">
                  <c:v>2025.3910000000001</c:v>
                </c:pt>
                <c:pt idx="22655">
                  <c:v>2024.375</c:v>
                </c:pt>
                <c:pt idx="22656">
                  <c:v>2025</c:v>
                </c:pt>
                <c:pt idx="22657">
                  <c:v>2025.9369999999999</c:v>
                </c:pt>
                <c:pt idx="22658">
                  <c:v>2024.1410000000001</c:v>
                </c:pt>
                <c:pt idx="22659">
                  <c:v>2025.547</c:v>
                </c:pt>
                <c:pt idx="22660">
                  <c:v>2025.547</c:v>
                </c:pt>
                <c:pt idx="22661">
                  <c:v>2023.3589999999999</c:v>
                </c:pt>
                <c:pt idx="22662">
                  <c:v>2024.7660000000001</c:v>
                </c:pt>
                <c:pt idx="22663">
                  <c:v>2026.4059999999999</c:v>
                </c:pt>
                <c:pt idx="22664">
                  <c:v>2026.953</c:v>
                </c:pt>
                <c:pt idx="22665">
                  <c:v>2026.4059999999999</c:v>
                </c:pt>
                <c:pt idx="22666">
                  <c:v>2026.172</c:v>
                </c:pt>
                <c:pt idx="22667">
                  <c:v>2026.5619999999999</c:v>
                </c:pt>
                <c:pt idx="22668">
                  <c:v>2025.9369999999999</c:v>
                </c:pt>
                <c:pt idx="22669">
                  <c:v>2028.203</c:v>
                </c:pt>
                <c:pt idx="22670">
                  <c:v>2025.9369999999999</c:v>
                </c:pt>
                <c:pt idx="22671">
                  <c:v>2030.1559999999999</c:v>
                </c:pt>
                <c:pt idx="22672">
                  <c:v>2027.1869999999999</c:v>
                </c:pt>
                <c:pt idx="22673">
                  <c:v>2024.375</c:v>
                </c:pt>
                <c:pt idx="22674">
                  <c:v>2025.3910000000001</c:v>
                </c:pt>
                <c:pt idx="22675">
                  <c:v>2025.9369999999999</c:v>
                </c:pt>
                <c:pt idx="22676">
                  <c:v>2027.1869999999999</c:v>
                </c:pt>
                <c:pt idx="22677">
                  <c:v>2025.547</c:v>
                </c:pt>
                <c:pt idx="22678">
                  <c:v>2026.953</c:v>
                </c:pt>
                <c:pt idx="22679">
                  <c:v>2023.5940000000001</c:v>
                </c:pt>
                <c:pt idx="22680">
                  <c:v>2026.4059999999999</c:v>
                </c:pt>
                <c:pt idx="22681">
                  <c:v>2025.9369999999999</c:v>
                </c:pt>
                <c:pt idx="22682">
                  <c:v>2023.75</c:v>
                </c:pt>
                <c:pt idx="22683">
                  <c:v>2025.7809999999999</c:v>
                </c:pt>
                <c:pt idx="22684">
                  <c:v>2025.547</c:v>
                </c:pt>
                <c:pt idx="22685">
                  <c:v>2028.3589999999999</c:v>
                </c:pt>
                <c:pt idx="22686">
                  <c:v>2025.9369999999999</c:v>
                </c:pt>
                <c:pt idx="22687">
                  <c:v>2024.7660000000001</c:v>
                </c:pt>
                <c:pt idx="22688">
                  <c:v>2026.797</c:v>
                </c:pt>
                <c:pt idx="22689">
                  <c:v>2024.375</c:v>
                </c:pt>
                <c:pt idx="22690">
                  <c:v>2025.547</c:v>
                </c:pt>
                <c:pt idx="22691">
                  <c:v>2024.1410000000001</c:v>
                </c:pt>
                <c:pt idx="22692">
                  <c:v>2025.547</c:v>
                </c:pt>
                <c:pt idx="22693">
                  <c:v>2025.1559999999999</c:v>
                </c:pt>
                <c:pt idx="22694">
                  <c:v>2027.1869999999999</c:v>
                </c:pt>
                <c:pt idx="22695">
                  <c:v>2027.1869999999999</c:v>
                </c:pt>
                <c:pt idx="22696">
                  <c:v>2023.75</c:v>
                </c:pt>
                <c:pt idx="22697">
                  <c:v>2026.5619999999999</c:v>
                </c:pt>
                <c:pt idx="22698">
                  <c:v>2026.4059999999999</c:v>
                </c:pt>
                <c:pt idx="22699">
                  <c:v>2024.5309999999999</c:v>
                </c:pt>
                <c:pt idx="22700">
                  <c:v>2026.797</c:v>
                </c:pt>
                <c:pt idx="22701">
                  <c:v>2026.172</c:v>
                </c:pt>
                <c:pt idx="22702">
                  <c:v>2027.3440000000001</c:v>
                </c:pt>
                <c:pt idx="22703">
                  <c:v>2027.7339999999999</c:v>
                </c:pt>
                <c:pt idx="22704">
                  <c:v>2025.3910000000001</c:v>
                </c:pt>
                <c:pt idx="22705">
                  <c:v>2025.547</c:v>
                </c:pt>
                <c:pt idx="22706">
                  <c:v>2025.547</c:v>
                </c:pt>
                <c:pt idx="22707">
                  <c:v>2028.5940000000001</c:v>
                </c:pt>
                <c:pt idx="22708">
                  <c:v>2026.172</c:v>
                </c:pt>
                <c:pt idx="22709">
                  <c:v>2026.4059999999999</c:v>
                </c:pt>
                <c:pt idx="22710">
                  <c:v>2027.1869999999999</c:v>
                </c:pt>
                <c:pt idx="22711">
                  <c:v>2025.1559999999999</c:v>
                </c:pt>
                <c:pt idx="22712">
                  <c:v>2026.953</c:v>
                </c:pt>
                <c:pt idx="22713">
                  <c:v>2025.9369999999999</c:v>
                </c:pt>
                <c:pt idx="22714">
                  <c:v>2027.1869999999999</c:v>
                </c:pt>
                <c:pt idx="22715">
                  <c:v>2025.3910000000001</c:v>
                </c:pt>
                <c:pt idx="22716">
                  <c:v>2026.953</c:v>
                </c:pt>
                <c:pt idx="22717">
                  <c:v>2025.9369999999999</c:v>
                </c:pt>
                <c:pt idx="22718">
                  <c:v>2025.7809999999999</c:v>
                </c:pt>
                <c:pt idx="22719">
                  <c:v>2025.1559999999999</c:v>
                </c:pt>
                <c:pt idx="22720">
                  <c:v>2025.547</c:v>
                </c:pt>
                <c:pt idx="22721">
                  <c:v>2025.3910000000001</c:v>
                </c:pt>
                <c:pt idx="22722">
                  <c:v>2025</c:v>
                </c:pt>
                <c:pt idx="22723">
                  <c:v>2025.3910000000001</c:v>
                </c:pt>
                <c:pt idx="22724">
                  <c:v>2026.4059999999999</c:v>
                </c:pt>
                <c:pt idx="22725">
                  <c:v>2027.1869999999999</c:v>
                </c:pt>
                <c:pt idx="22726">
                  <c:v>2024.375</c:v>
                </c:pt>
                <c:pt idx="22727">
                  <c:v>2025.9369999999999</c:v>
                </c:pt>
                <c:pt idx="22728">
                  <c:v>2025.9369999999999</c:v>
                </c:pt>
                <c:pt idx="22729">
                  <c:v>2025.9369999999999</c:v>
                </c:pt>
                <c:pt idx="22730">
                  <c:v>2023.203</c:v>
                </c:pt>
                <c:pt idx="22731">
                  <c:v>2024.7660000000001</c:v>
                </c:pt>
                <c:pt idx="22732">
                  <c:v>2026.172</c:v>
                </c:pt>
                <c:pt idx="22733">
                  <c:v>2026.5619999999999</c:v>
                </c:pt>
                <c:pt idx="22734">
                  <c:v>2026.5619999999999</c:v>
                </c:pt>
                <c:pt idx="22735">
                  <c:v>2024.375</c:v>
                </c:pt>
                <c:pt idx="22736">
                  <c:v>2026.172</c:v>
                </c:pt>
                <c:pt idx="22737">
                  <c:v>2027.9690000000001</c:v>
                </c:pt>
                <c:pt idx="22738">
                  <c:v>2026.172</c:v>
                </c:pt>
                <c:pt idx="22739">
                  <c:v>2026.4059999999999</c:v>
                </c:pt>
                <c:pt idx="22740">
                  <c:v>2027.1869999999999</c:v>
                </c:pt>
                <c:pt idx="22741">
                  <c:v>2026.5619999999999</c:v>
                </c:pt>
                <c:pt idx="22742">
                  <c:v>2026.797</c:v>
                </c:pt>
                <c:pt idx="22743">
                  <c:v>2025.3910000000001</c:v>
                </c:pt>
                <c:pt idx="22744">
                  <c:v>2024.375</c:v>
                </c:pt>
                <c:pt idx="22745">
                  <c:v>2027.7339999999999</c:v>
                </c:pt>
                <c:pt idx="22746">
                  <c:v>2025.547</c:v>
                </c:pt>
                <c:pt idx="22747">
                  <c:v>2026.797</c:v>
                </c:pt>
                <c:pt idx="22748">
                  <c:v>2026.5619999999999</c:v>
                </c:pt>
                <c:pt idx="22749">
                  <c:v>2026.5619999999999</c:v>
                </c:pt>
                <c:pt idx="22750">
                  <c:v>2025.547</c:v>
                </c:pt>
                <c:pt idx="22751">
                  <c:v>2026.797</c:v>
                </c:pt>
                <c:pt idx="22752">
                  <c:v>2024.7660000000001</c:v>
                </c:pt>
                <c:pt idx="22753">
                  <c:v>2027.3440000000001</c:v>
                </c:pt>
                <c:pt idx="22754">
                  <c:v>2025</c:v>
                </c:pt>
                <c:pt idx="22755">
                  <c:v>2027.3440000000001</c:v>
                </c:pt>
                <c:pt idx="22756">
                  <c:v>2027.578</c:v>
                </c:pt>
                <c:pt idx="22757">
                  <c:v>2025.547</c:v>
                </c:pt>
                <c:pt idx="22758">
                  <c:v>2025.3910000000001</c:v>
                </c:pt>
                <c:pt idx="22759">
                  <c:v>2024.375</c:v>
                </c:pt>
                <c:pt idx="22760">
                  <c:v>2025.1559999999999</c:v>
                </c:pt>
                <c:pt idx="22761">
                  <c:v>2026.4059999999999</c:v>
                </c:pt>
                <c:pt idx="22762">
                  <c:v>2025.9369999999999</c:v>
                </c:pt>
                <c:pt idx="22763">
                  <c:v>2024.7660000000001</c:v>
                </c:pt>
                <c:pt idx="22764">
                  <c:v>2026.4059999999999</c:v>
                </c:pt>
                <c:pt idx="22765">
                  <c:v>2026.4059999999999</c:v>
                </c:pt>
                <c:pt idx="22766">
                  <c:v>2026.953</c:v>
                </c:pt>
                <c:pt idx="22767">
                  <c:v>2022.9690000000001</c:v>
                </c:pt>
                <c:pt idx="22768">
                  <c:v>2026.953</c:v>
                </c:pt>
                <c:pt idx="22769">
                  <c:v>2025.7809999999999</c:v>
                </c:pt>
                <c:pt idx="22770">
                  <c:v>2026.5619999999999</c:v>
                </c:pt>
                <c:pt idx="22771">
                  <c:v>2026.953</c:v>
                </c:pt>
                <c:pt idx="22772">
                  <c:v>2024.5309999999999</c:v>
                </c:pt>
                <c:pt idx="22773">
                  <c:v>2023.9839999999999</c:v>
                </c:pt>
                <c:pt idx="22774">
                  <c:v>2026.797</c:v>
                </c:pt>
                <c:pt idx="22775">
                  <c:v>2026.797</c:v>
                </c:pt>
                <c:pt idx="22776">
                  <c:v>2026.953</c:v>
                </c:pt>
                <c:pt idx="22777">
                  <c:v>2026.172</c:v>
                </c:pt>
                <c:pt idx="22778">
                  <c:v>2026.797</c:v>
                </c:pt>
                <c:pt idx="22779">
                  <c:v>2026.797</c:v>
                </c:pt>
                <c:pt idx="22780">
                  <c:v>2025.1559999999999</c:v>
                </c:pt>
                <c:pt idx="22781">
                  <c:v>2025.547</c:v>
                </c:pt>
                <c:pt idx="22782">
                  <c:v>2025.7809999999999</c:v>
                </c:pt>
                <c:pt idx="22783">
                  <c:v>2026.5619999999999</c:v>
                </c:pt>
                <c:pt idx="22784">
                  <c:v>2026.4059999999999</c:v>
                </c:pt>
                <c:pt idx="22785">
                  <c:v>2027.3440000000001</c:v>
                </c:pt>
                <c:pt idx="22786">
                  <c:v>2026.4059999999999</c:v>
                </c:pt>
                <c:pt idx="22787">
                  <c:v>2026.5619999999999</c:v>
                </c:pt>
                <c:pt idx="22788">
                  <c:v>2026.172</c:v>
                </c:pt>
                <c:pt idx="22789">
                  <c:v>2025</c:v>
                </c:pt>
                <c:pt idx="22790">
                  <c:v>2027.578</c:v>
                </c:pt>
                <c:pt idx="22791">
                  <c:v>2024.5309999999999</c:v>
                </c:pt>
                <c:pt idx="22792">
                  <c:v>2026.5619999999999</c:v>
                </c:pt>
                <c:pt idx="22793">
                  <c:v>2027.3440000000001</c:v>
                </c:pt>
                <c:pt idx="22794">
                  <c:v>2026.4059999999999</c:v>
                </c:pt>
                <c:pt idx="22795">
                  <c:v>2025.3910000000001</c:v>
                </c:pt>
                <c:pt idx="22796">
                  <c:v>2024.7660000000001</c:v>
                </c:pt>
                <c:pt idx="22797">
                  <c:v>2025.1559999999999</c:v>
                </c:pt>
                <c:pt idx="22798">
                  <c:v>2023.75</c:v>
                </c:pt>
                <c:pt idx="22799">
                  <c:v>2024.7660000000001</c:v>
                </c:pt>
                <c:pt idx="22800">
                  <c:v>2024.375</c:v>
                </c:pt>
                <c:pt idx="22801">
                  <c:v>2026.797</c:v>
                </c:pt>
                <c:pt idx="22802">
                  <c:v>2025.9369999999999</c:v>
                </c:pt>
                <c:pt idx="22803">
                  <c:v>2026.953</c:v>
                </c:pt>
                <c:pt idx="22804">
                  <c:v>2027.3440000000001</c:v>
                </c:pt>
                <c:pt idx="22805">
                  <c:v>2027.1869999999999</c:v>
                </c:pt>
                <c:pt idx="22806">
                  <c:v>2024.1410000000001</c:v>
                </c:pt>
                <c:pt idx="22807">
                  <c:v>2026.4059999999999</c:v>
                </c:pt>
                <c:pt idx="22808">
                  <c:v>2026.953</c:v>
                </c:pt>
                <c:pt idx="22809">
                  <c:v>2024.5309999999999</c:v>
                </c:pt>
                <c:pt idx="22810">
                  <c:v>2025.7809999999999</c:v>
                </c:pt>
                <c:pt idx="22811">
                  <c:v>2025.9369999999999</c:v>
                </c:pt>
                <c:pt idx="22812">
                  <c:v>2027.1869999999999</c:v>
                </c:pt>
                <c:pt idx="22813">
                  <c:v>2025.1559999999999</c:v>
                </c:pt>
                <c:pt idx="22814">
                  <c:v>2026.172</c:v>
                </c:pt>
                <c:pt idx="22815">
                  <c:v>2027.9690000000001</c:v>
                </c:pt>
                <c:pt idx="22816">
                  <c:v>2026.5619999999999</c:v>
                </c:pt>
                <c:pt idx="22817">
                  <c:v>2026.797</c:v>
                </c:pt>
                <c:pt idx="22818">
                  <c:v>2024.7660000000001</c:v>
                </c:pt>
                <c:pt idx="22819">
                  <c:v>2024.5309999999999</c:v>
                </c:pt>
                <c:pt idx="22820">
                  <c:v>2025</c:v>
                </c:pt>
                <c:pt idx="22821">
                  <c:v>2023.75</c:v>
                </c:pt>
                <c:pt idx="22822">
                  <c:v>2026.172</c:v>
                </c:pt>
                <c:pt idx="22823">
                  <c:v>2027.3440000000001</c:v>
                </c:pt>
                <c:pt idx="22824">
                  <c:v>2028.203</c:v>
                </c:pt>
                <c:pt idx="22825">
                  <c:v>2025.3910000000001</c:v>
                </c:pt>
                <c:pt idx="22826">
                  <c:v>2027.578</c:v>
                </c:pt>
                <c:pt idx="22827">
                  <c:v>2024.1410000000001</c:v>
                </c:pt>
                <c:pt idx="22828">
                  <c:v>2026.797</c:v>
                </c:pt>
                <c:pt idx="22829">
                  <c:v>2027.3440000000001</c:v>
                </c:pt>
                <c:pt idx="22830">
                  <c:v>2024.375</c:v>
                </c:pt>
                <c:pt idx="22831">
                  <c:v>2029.7660000000001</c:v>
                </c:pt>
                <c:pt idx="22832">
                  <c:v>2026.953</c:v>
                </c:pt>
                <c:pt idx="22833">
                  <c:v>2026.172</c:v>
                </c:pt>
                <c:pt idx="22834">
                  <c:v>2025.7809999999999</c:v>
                </c:pt>
                <c:pt idx="22835">
                  <c:v>2025.3910000000001</c:v>
                </c:pt>
                <c:pt idx="22836">
                  <c:v>2026.4059999999999</c:v>
                </c:pt>
                <c:pt idx="22837">
                  <c:v>2024.1410000000001</c:v>
                </c:pt>
                <c:pt idx="22838">
                  <c:v>2027.578</c:v>
                </c:pt>
                <c:pt idx="22839">
                  <c:v>2026.5619999999999</c:v>
                </c:pt>
                <c:pt idx="22840">
                  <c:v>2024.375</c:v>
                </c:pt>
                <c:pt idx="22841">
                  <c:v>2025</c:v>
                </c:pt>
                <c:pt idx="22842">
                  <c:v>2027.1869999999999</c:v>
                </c:pt>
                <c:pt idx="22843">
                  <c:v>2025.7809999999999</c:v>
                </c:pt>
                <c:pt idx="22844">
                  <c:v>2027.3440000000001</c:v>
                </c:pt>
                <c:pt idx="22845">
                  <c:v>2023.9839999999999</c:v>
                </c:pt>
                <c:pt idx="22846">
                  <c:v>2024.7660000000001</c:v>
                </c:pt>
                <c:pt idx="22847">
                  <c:v>2027.1869999999999</c:v>
                </c:pt>
                <c:pt idx="22848">
                  <c:v>2027.7339999999999</c:v>
                </c:pt>
                <c:pt idx="22849">
                  <c:v>2025.9369999999999</c:v>
                </c:pt>
                <c:pt idx="22850">
                  <c:v>2025.9369999999999</c:v>
                </c:pt>
                <c:pt idx="22851">
                  <c:v>2026.797</c:v>
                </c:pt>
                <c:pt idx="22852">
                  <c:v>2027.3440000000001</c:v>
                </c:pt>
                <c:pt idx="22853">
                  <c:v>2024.375</c:v>
                </c:pt>
                <c:pt idx="22854">
                  <c:v>2025.7809999999999</c:v>
                </c:pt>
                <c:pt idx="22855">
                  <c:v>2022.9690000000001</c:v>
                </c:pt>
                <c:pt idx="22856">
                  <c:v>2025.7809999999999</c:v>
                </c:pt>
                <c:pt idx="22857">
                  <c:v>2025</c:v>
                </c:pt>
                <c:pt idx="22858">
                  <c:v>2024.5309999999999</c:v>
                </c:pt>
                <c:pt idx="22859">
                  <c:v>2026.797</c:v>
                </c:pt>
                <c:pt idx="22860">
                  <c:v>2025.7809999999999</c:v>
                </c:pt>
                <c:pt idx="22861">
                  <c:v>2026.797</c:v>
                </c:pt>
                <c:pt idx="22862">
                  <c:v>2023.75</c:v>
                </c:pt>
                <c:pt idx="22863">
                  <c:v>2026.172</c:v>
                </c:pt>
                <c:pt idx="22864">
                  <c:v>2028.5940000000001</c:v>
                </c:pt>
                <c:pt idx="22865">
                  <c:v>2025.9369999999999</c:v>
                </c:pt>
                <c:pt idx="22866">
                  <c:v>2025.547</c:v>
                </c:pt>
                <c:pt idx="22867">
                  <c:v>2026.797</c:v>
                </c:pt>
                <c:pt idx="22868">
                  <c:v>2025.7809999999999</c:v>
                </c:pt>
                <c:pt idx="22869">
                  <c:v>2026.5619999999999</c:v>
                </c:pt>
                <c:pt idx="22870">
                  <c:v>2026.953</c:v>
                </c:pt>
                <c:pt idx="22871">
                  <c:v>2025.7809999999999</c:v>
                </c:pt>
                <c:pt idx="22872">
                  <c:v>2025.7809999999999</c:v>
                </c:pt>
                <c:pt idx="22873">
                  <c:v>2026.172</c:v>
                </c:pt>
                <c:pt idx="22874">
                  <c:v>2027.1869999999999</c:v>
                </c:pt>
                <c:pt idx="22875">
                  <c:v>2025</c:v>
                </c:pt>
                <c:pt idx="22876">
                  <c:v>2025.3910000000001</c:v>
                </c:pt>
                <c:pt idx="22877">
                  <c:v>2025.547</c:v>
                </c:pt>
                <c:pt idx="22878">
                  <c:v>2025.1559999999999</c:v>
                </c:pt>
                <c:pt idx="22879">
                  <c:v>2024.5309999999999</c:v>
                </c:pt>
                <c:pt idx="22880">
                  <c:v>2025.547</c:v>
                </c:pt>
                <c:pt idx="22881">
                  <c:v>2027.3440000000001</c:v>
                </c:pt>
                <c:pt idx="22882">
                  <c:v>2026.4059999999999</c:v>
                </c:pt>
                <c:pt idx="22883">
                  <c:v>2024.5309999999999</c:v>
                </c:pt>
                <c:pt idx="22884">
                  <c:v>2025.3910000000001</c:v>
                </c:pt>
                <c:pt idx="22885">
                  <c:v>2025.547</c:v>
                </c:pt>
                <c:pt idx="22886">
                  <c:v>2025.9369999999999</c:v>
                </c:pt>
                <c:pt idx="22887">
                  <c:v>2026.797</c:v>
                </c:pt>
                <c:pt idx="22888">
                  <c:v>2024.5309999999999</c:v>
                </c:pt>
                <c:pt idx="22889">
                  <c:v>2025.1559999999999</c:v>
                </c:pt>
                <c:pt idx="22890">
                  <c:v>2026.953</c:v>
                </c:pt>
                <c:pt idx="22891">
                  <c:v>2026.5619999999999</c:v>
                </c:pt>
                <c:pt idx="22892">
                  <c:v>2026.953</c:v>
                </c:pt>
                <c:pt idx="22893">
                  <c:v>2025.3910000000001</c:v>
                </c:pt>
                <c:pt idx="22894">
                  <c:v>2026.5619999999999</c:v>
                </c:pt>
                <c:pt idx="22895">
                  <c:v>2023.5940000000001</c:v>
                </c:pt>
                <c:pt idx="22896">
                  <c:v>2026.797</c:v>
                </c:pt>
                <c:pt idx="22897">
                  <c:v>2025.9369999999999</c:v>
                </c:pt>
                <c:pt idx="22898">
                  <c:v>2025.9369999999999</c:v>
                </c:pt>
                <c:pt idx="22899">
                  <c:v>2028.3589999999999</c:v>
                </c:pt>
                <c:pt idx="22900">
                  <c:v>2024.5309999999999</c:v>
                </c:pt>
                <c:pt idx="22901">
                  <c:v>2026.4059999999999</c:v>
                </c:pt>
                <c:pt idx="22902">
                  <c:v>2027.1869999999999</c:v>
                </c:pt>
                <c:pt idx="22903">
                  <c:v>2024.1410000000001</c:v>
                </c:pt>
                <c:pt idx="22904">
                  <c:v>2025.1559999999999</c:v>
                </c:pt>
                <c:pt idx="22905">
                  <c:v>2027.1869999999999</c:v>
                </c:pt>
                <c:pt idx="22906">
                  <c:v>2025.3910000000001</c:v>
                </c:pt>
                <c:pt idx="22907">
                  <c:v>2025.7809999999999</c:v>
                </c:pt>
                <c:pt idx="22908">
                  <c:v>2028.9839999999999</c:v>
                </c:pt>
                <c:pt idx="22909">
                  <c:v>2026.172</c:v>
                </c:pt>
                <c:pt idx="22910">
                  <c:v>2026.797</c:v>
                </c:pt>
                <c:pt idx="22911">
                  <c:v>2025.3910000000001</c:v>
                </c:pt>
                <c:pt idx="22912">
                  <c:v>2027.1869999999999</c:v>
                </c:pt>
                <c:pt idx="22913">
                  <c:v>2025.7809999999999</c:v>
                </c:pt>
                <c:pt idx="22914">
                  <c:v>2026.797</c:v>
                </c:pt>
                <c:pt idx="22915">
                  <c:v>2026.172</c:v>
                </c:pt>
                <c:pt idx="22916">
                  <c:v>2026.172</c:v>
                </c:pt>
                <c:pt idx="22917">
                  <c:v>2024.1410000000001</c:v>
                </c:pt>
                <c:pt idx="22918">
                  <c:v>2025.3910000000001</c:v>
                </c:pt>
                <c:pt idx="22919">
                  <c:v>2025.1559999999999</c:v>
                </c:pt>
                <c:pt idx="22920">
                  <c:v>2026.172</c:v>
                </c:pt>
                <c:pt idx="22921">
                  <c:v>2026.172</c:v>
                </c:pt>
                <c:pt idx="22922">
                  <c:v>2023.9839999999999</c:v>
                </c:pt>
                <c:pt idx="22923">
                  <c:v>2023.9839999999999</c:v>
                </c:pt>
                <c:pt idx="22924">
                  <c:v>2029.5309999999999</c:v>
                </c:pt>
                <c:pt idx="22925">
                  <c:v>2027.9690000000001</c:v>
                </c:pt>
                <c:pt idx="22926">
                  <c:v>2025.3910000000001</c:v>
                </c:pt>
                <c:pt idx="22927">
                  <c:v>2028.203</c:v>
                </c:pt>
                <c:pt idx="22928">
                  <c:v>2025.1559999999999</c:v>
                </c:pt>
                <c:pt idx="22929">
                  <c:v>2024.1410000000001</c:v>
                </c:pt>
                <c:pt idx="22930">
                  <c:v>2028.3589999999999</c:v>
                </c:pt>
                <c:pt idx="22931">
                  <c:v>2025.1559999999999</c:v>
                </c:pt>
                <c:pt idx="22932">
                  <c:v>2026.5619999999999</c:v>
                </c:pt>
                <c:pt idx="22933">
                  <c:v>2023.9839999999999</c:v>
                </c:pt>
                <c:pt idx="22934">
                  <c:v>2027.3440000000001</c:v>
                </c:pt>
                <c:pt idx="22935">
                  <c:v>2024.1410000000001</c:v>
                </c:pt>
                <c:pt idx="22936">
                  <c:v>2027.3440000000001</c:v>
                </c:pt>
                <c:pt idx="22937">
                  <c:v>2024.5309999999999</c:v>
                </c:pt>
                <c:pt idx="22938">
                  <c:v>2026.953</c:v>
                </c:pt>
                <c:pt idx="22939">
                  <c:v>2026.797</c:v>
                </c:pt>
                <c:pt idx="22940">
                  <c:v>2025.9369999999999</c:v>
                </c:pt>
                <c:pt idx="22941">
                  <c:v>2024.7660000000001</c:v>
                </c:pt>
                <c:pt idx="22942">
                  <c:v>2026.797</c:v>
                </c:pt>
                <c:pt idx="22943">
                  <c:v>2022.7339999999999</c:v>
                </c:pt>
                <c:pt idx="22944">
                  <c:v>2024.1410000000001</c:v>
                </c:pt>
                <c:pt idx="22945">
                  <c:v>2028.75</c:v>
                </c:pt>
                <c:pt idx="22946">
                  <c:v>2024.7660000000001</c:v>
                </c:pt>
                <c:pt idx="22947">
                  <c:v>2026.953</c:v>
                </c:pt>
                <c:pt idx="22948">
                  <c:v>2025.3910000000001</c:v>
                </c:pt>
                <c:pt idx="22949">
                  <c:v>2028.3589999999999</c:v>
                </c:pt>
                <c:pt idx="22950">
                  <c:v>2028.5940000000001</c:v>
                </c:pt>
                <c:pt idx="22951">
                  <c:v>2025.7809999999999</c:v>
                </c:pt>
                <c:pt idx="22952">
                  <c:v>2024.375</c:v>
                </c:pt>
                <c:pt idx="22953">
                  <c:v>2024.7660000000001</c:v>
                </c:pt>
                <c:pt idx="22954">
                  <c:v>2027.9690000000001</c:v>
                </c:pt>
                <c:pt idx="22955">
                  <c:v>2025.547</c:v>
                </c:pt>
                <c:pt idx="22956">
                  <c:v>2026.172</c:v>
                </c:pt>
                <c:pt idx="22957">
                  <c:v>2028.5940000000001</c:v>
                </c:pt>
                <c:pt idx="22958">
                  <c:v>2025.7809999999999</c:v>
                </c:pt>
                <c:pt idx="22959">
                  <c:v>2026.797</c:v>
                </c:pt>
                <c:pt idx="22960">
                  <c:v>2025</c:v>
                </c:pt>
                <c:pt idx="22961">
                  <c:v>2027.1869999999999</c:v>
                </c:pt>
                <c:pt idx="22962">
                  <c:v>2024.5309999999999</c:v>
                </c:pt>
                <c:pt idx="22963">
                  <c:v>2025.1559999999999</c:v>
                </c:pt>
                <c:pt idx="22964">
                  <c:v>2026.5619999999999</c:v>
                </c:pt>
                <c:pt idx="22965">
                  <c:v>2025.7809999999999</c:v>
                </c:pt>
                <c:pt idx="22966">
                  <c:v>2027.1869999999999</c:v>
                </c:pt>
                <c:pt idx="22967">
                  <c:v>2024.1410000000001</c:v>
                </c:pt>
                <c:pt idx="22968">
                  <c:v>2026.5619999999999</c:v>
                </c:pt>
                <c:pt idx="22969">
                  <c:v>2026.172</c:v>
                </c:pt>
                <c:pt idx="22970">
                  <c:v>2026.797</c:v>
                </c:pt>
                <c:pt idx="22971">
                  <c:v>2025.1559999999999</c:v>
                </c:pt>
                <c:pt idx="22972">
                  <c:v>2023.9839999999999</c:v>
                </c:pt>
                <c:pt idx="22973">
                  <c:v>2023.9839999999999</c:v>
                </c:pt>
                <c:pt idx="22974">
                  <c:v>2026.953</c:v>
                </c:pt>
                <c:pt idx="22975">
                  <c:v>2026.172</c:v>
                </c:pt>
                <c:pt idx="22976">
                  <c:v>2025.9369999999999</c:v>
                </c:pt>
                <c:pt idx="22977">
                  <c:v>2025</c:v>
                </c:pt>
                <c:pt idx="22978">
                  <c:v>2025.9369999999999</c:v>
                </c:pt>
                <c:pt idx="22979">
                  <c:v>2027.3440000000001</c:v>
                </c:pt>
                <c:pt idx="22980">
                  <c:v>2025</c:v>
                </c:pt>
                <c:pt idx="22981">
                  <c:v>2026.797</c:v>
                </c:pt>
                <c:pt idx="22982">
                  <c:v>2026.953</c:v>
                </c:pt>
                <c:pt idx="22983">
                  <c:v>2025.3910000000001</c:v>
                </c:pt>
                <c:pt idx="22984">
                  <c:v>2023.75</c:v>
                </c:pt>
                <c:pt idx="22985">
                  <c:v>2026.4059999999999</c:v>
                </c:pt>
                <c:pt idx="22986">
                  <c:v>2024.5309999999999</c:v>
                </c:pt>
                <c:pt idx="22987">
                  <c:v>2026.953</c:v>
                </c:pt>
                <c:pt idx="22988">
                  <c:v>2027.3440000000001</c:v>
                </c:pt>
                <c:pt idx="22989">
                  <c:v>2025.3910000000001</c:v>
                </c:pt>
                <c:pt idx="22990">
                  <c:v>2025.9369999999999</c:v>
                </c:pt>
                <c:pt idx="22991">
                  <c:v>2025.547</c:v>
                </c:pt>
                <c:pt idx="22992">
                  <c:v>2025.1559999999999</c:v>
                </c:pt>
                <c:pt idx="22993">
                  <c:v>2027.1869999999999</c:v>
                </c:pt>
                <c:pt idx="22994">
                  <c:v>2027.9690000000001</c:v>
                </c:pt>
                <c:pt idx="22995">
                  <c:v>2027.9690000000001</c:v>
                </c:pt>
                <c:pt idx="22996">
                  <c:v>2026.172</c:v>
                </c:pt>
                <c:pt idx="22997">
                  <c:v>2027.1869999999999</c:v>
                </c:pt>
                <c:pt idx="22998">
                  <c:v>2025.9369999999999</c:v>
                </c:pt>
                <c:pt idx="22999">
                  <c:v>2024.375</c:v>
                </c:pt>
                <c:pt idx="23000">
                  <c:v>2023.75</c:v>
                </c:pt>
                <c:pt idx="23001">
                  <c:v>2024.7660000000001</c:v>
                </c:pt>
                <c:pt idx="23002">
                  <c:v>2025.7809999999999</c:v>
                </c:pt>
                <c:pt idx="23003">
                  <c:v>2026.4059999999999</c:v>
                </c:pt>
                <c:pt idx="23004">
                  <c:v>2026.172</c:v>
                </c:pt>
                <c:pt idx="23005">
                  <c:v>2026.5619999999999</c:v>
                </c:pt>
                <c:pt idx="23006">
                  <c:v>2026.953</c:v>
                </c:pt>
                <c:pt idx="23007">
                  <c:v>2028.203</c:v>
                </c:pt>
                <c:pt idx="23008">
                  <c:v>2024.7660000000001</c:v>
                </c:pt>
                <c:pt idx="23009">
                  <c:v>2024.7660000000001</c:v>
                </c:pt>
                <c:pt idx="23010">
                  <c:v>2026.172</c:v>
                </c:pt>
                <c:pt idx="23011">
                  <c:v>2027.7339999999999</c:v>
                </c:pt>
                <c:pt idx="23012">
                  <c:v>2025.547</c:v>
                </c:pt>
                <c:pt idx="23013">
                  <c:v>2025.9369999999999</c:v>
                </c:pt>
                <c:pt idx="23014">
                  <c:v>2025.1559999999999</c:v>
                </c:pt>
                <c:pt idx="23015">
                  <c:v>2026.797</c:v>
                </c:pt>
                <c:pt idx="23016">
                  <c:v>2026.172</c:v>
                </c:pt>
                <c:pt idx="23017">
                  <c:v>2025.9369999999999</c:v>
                </c:pt>
                <c:pt idx="23018">
                  <c:v>2026.172</c:v>
                </c:pt>
                <c:pt idx="23019">
                  <c:v>2025.547</c:v>
                </c:pt>
                <c:pt idx="23020">
                  <c:v>2025.1559999999999</c:v>
                </c:pt>
                <c:pt idx="23021">
                  <c:v>2024.5309999999999</c:v>
                </c:pt>
                <c:pt idx="23022">
                  <c:v>2026.797</c:v>
                </c:pt>
                <c:pt idx="23023">
                  <c:v>2025.7809999999999</c:v>
                </c:pt>
                <c:pt idx="23024">
                  <c:v>2024.5309999999999</c:v>
                </c:pt>
                <c:pt idx="23025">
                  <c:v>2028.9839999999999</c:v>
                </c:pt>
                <c:pt idx="23026">
                  <c:v>2027.578</c:v>
                </c:pt>
                <c:pt idx="23027">
                  <c:v>2025.9369999999999</c:v>
                </c:pt>
                <c:pt idx="23028">
                  <c:v>2027.3440000000001</c:v>
                </c:pt>
                <c:pt idx="23029">
                  <c:v>2023.9839999999999</c:v>
                </c:pt>
                <c:pt idx="23030">
                  <c:v>2024.1410000000001</c:v>
                </c:pt>
                <c:pt idx="23031">
                  <c:v>2027.9690000000001</c:v>
                </c:pt>
                <c:pt idx="23032">
                  <c:v>2027.7339999999999</c:v>
                </c:pt>
                <c:pt idx="23033">
                  <c:v>2025.3910000000001</c:v>
                </c:pt>
                <c:pt idx="23034">
                  <c:v>2028.9839999999999</c:v>
                </c:pt>
                <c:pt idx="23035">
                  <c:v>2025.9369999999999</c:v>
                </c:pt>
                <c:pt idx="23036">
                  <c:v>2025.7809999999999</c:v>
                </c:pt>
                <c:pt idx="23037">
                  <c:v>2025</c:v>
                </c:pt>
                <c:pt idx="23038">
                  <c:v>2024.1410000000001</c:v>
                </c:pt>
                <c:pt idx="23039">
                  <c:v>2028.203</c:v>
                </c:pt>
                <c:pt idx="23040">
                  <c:v>2025.3910000000001</c:v>
                </c:pt>
                <c:pt idx="23041">
                  <c:v>2025.3910000000001</c:v>
                </c:pt>
                <c:pt idx="23042">
                  <c:v>2026.953</c:v>
                </c:pt>
                <c:pt idx="23043">
                  <c:v>2027.3440000000001</c:v>
                </c:pt>
                <c:pt idx="23044">
                  <c:v>2025.1559999999999</c:v>
                </c:pt>
                <c:pt idx="23045">
                  <c:v>2026.4059999999999</c:v>
                </c:pt>
                <c:pt idx="23046">
                  <c:v>2026.4059999999999</c:v>
                </c:pt>
                <c:pt idx="23047">
                  <c:v>2023.9839999999999</c:v>
                </c:pt>
                <c:pt idx="23048">
                  <c:v>2025.1559999999999</c:v>
                </c:pt>
                <c:pt idx="23049">
                  <c:v>2025.1559999999999</c:v>
                </c:pt>
                <c:pt idx="23050">
                  <c:v>2026.5619999999999</c:v>
                </c:pt>
                <c:pt idx="23051">
                  <c:v>2026.953</c:v>
                </c:pt>
                <c:pt idx="23052">
                  <c:v>2025.1559999999999</c:v>
                </c:pt>
                <c:pt idx="23053">
                  <c:v>2026.172</c:v>
                </c:pt>
                <c:pt idx="23054">
                  <c:v>2026.4059999999999</c:v>
                </c:pt>
                <c:pt idx="23055">
                  <c:v>2027.3440000000001</c:v>
                </c:pt>
                <c:pt idx="23056">
                  <c:v>2025.7809999999999</c:v>
                </c:pt>
                <c:pt idx="23057">
                  <c:v>2026.5619999999999</c:v>
                </c:pt>
                <c:pt idx="23058">
                  <c:v>2026.172</c:v>
                </c:pt>
                <c:pt idx="23059">
                  <c:v>2027.1869999999999</c:v>
                </c:pt>
                <c:pt idx="23060">
                  <c:v>2027.1869999999999</c:v>
                </c:pt>
                <c:pt idx="23061">
                  <c:v>2024.7660000000001</c:v>
                </c:pt>
                <c:pt idx="23062">
                  <c:v>2026.953</c:v>
                </c:pt>
                <c:pt idx="23063">
                  <c:v>2024.1410000000001</c:v>
                </c:pt>
                <c:pt idx="23064">
                  <c:v>2028.3589999999999</c:v>
                </c:pt>
                <c:pt idx="23065">
                  <c:v>2025.1559999999999</c:v>
                </c:pt>
                <c:pt idx="23066">
                  <c:v>2025.547</c:v>
                </c:pt>
                <c:pt idx="23067">
                  <c:v>2026.797</c:v>
                </c:pt>
                <c:pt idx="23068">
                  <c:v>2027.1869999999999</c:v>
                </c:pt>
                <c:pt idx="23069">
                  <c:v>2026.172</c:v>
                </c:pt>
                <c:pt idx="23070">
                  <c:v>2024.5309999999999</c:v>
                </c:pt>
                <c:pt idx="23071">
                  <c:v>2028.3589999999999</c:v>
                </c:pt>
                <c:pt idx="23072">
                  <c:v>2025.547</c:v>
                </c:pt>
                <c:pt idx="23073">
                  <c:v>2025.547</c:v>
                </c:pt>
                <c:pt idx="23074">
                  <c:v>2026.5619999999999</c:v>
                </c:pt>
                <c:pt idx="23075">
                  <c:v>2025.9369999999999</c:v>
                </c:pt>
                <c:pt idx="23076">
                  <c:v>2026.797</c:v>
                </c:pt>
                <c:pt idx="23077">
                  <c:v>2027.7339999999999</c:v>
                </c:pt>
                <c:pt idx="23078">
                  <c:v>2028.3589999999999</c:v>
                </c:pt>
                <c:pt idx="23079">
                  <c:v>2025.3910000000001</c:v>
                </c:pt>
                <c:pt idx="23080">
                  <c:v>2026.5619999999999</c:v>
                </c:pt>
                <c:pt idx="23081">
                  <c:v>2025.7809999999999</c:v>
                </c:pt>
                <c:pt idx="23082">
                  <c:v>2026.5619999999999</c:v>
                </c:pt>
                <c:pt idx="23083">
                  <c:v>2024.1410000000001</c:v>
                </c:pt>
                <c:pt idx="23084">
                  <c:v>2025.9369999999999</c:v>
                </c:pt>
                <c:pt idx="23085">
                  <c:v>2028.75</c:v>
                </c:pt>
                <c:pt idx="23086">
                  <c:v>2025.547</c:v>
                </c:pt>
                <c:pt idx="23087">
                  <c:v>2025.7809999999999</c:v>
                </c:pt>
                <c:pt idx="23088">
                  <c:v>2026.797</c:v>
                </c:pt>
                <c:pt idx="23089">
                  <c:v>2027.7339999999999</c:v>
                </c:pt>
                <c:pt idx="23090">
                  <c:v>2026.5619999999999</c:v>
                </c:pt>
                <c:pt idx="23091">
                  <c:v>2025.547</c:v>
                </c:pt>
                <c:pt idx="23092">
                  <c:v>2025.7809999999999</c:v>
                </c:pt>
                <c:pt idx="23093">
                  <c:v>2025.9369999999999</c:v>
                </c:pt>
                <c:pt idx="23094">
                  <c:v>2026.797</c:v>
                </c:pt>
                <c:pt idx="23095">
                  <c:v>2024.375</c:v>
                </c:pt>
                <c:pt idx="23096">
                  <c:v>2025.7809999999999</c:v>
                </c:pt>
                <c:pt idx="23097">
                  <c:v>2026.797</c:v>
                </c:pt>
                <c:pt idx="23098">
                  <c:v>2027.1869999999999</c:v>
                </c:pt>
                <c:pt idx="23099">
                  <c:v>2028.203</c:v>
                </c:pt>
                <c:pt idx="23100">
                  <c:v>2027.9690000000001</c:v>
                </c:pt>
                <c:pt idx="23101">
                  <c:v>2026.5619999999999</c:v>
                </c:pt>
                <c:pt idx="23102">
                  <c:v>2026.5619999999999</c:v>
                </c:pt>
                <c:pt idx="23103">
                  <c:v>2026.172</c:v>
                </c:pt>
                <c:pt idx="23104">
                  <c:v>2028.203</c:v>
                </c:pt>
                <c:pt idx="23105">
                  <c:v>2025.3910000000001</c:v>
                </c:pt>
                <c:pt idx="23106">
                  <c:v>2026.5619999999999</c:v>
                </c:pt>
                <c:pt idx="23107">
                  <c:v>2026.4059999999999</c:v>
                </c:pt>
                <c:pt idx="23108">
                  <c:v>2025.9369999999999</c:v>
                </c:pt>
                <c:pt idx="23109">
                  <c:v>2025.9369999999999</c:v>
                </c:pt>
                <c:pt idx="23110">
                  <c:v>2024.375</c:v>
                </c:pt>
                <c:pt idx="23111">
                  <c:v>2026.797</c:v>
                </c:pt>
                <c:pt idx="23112">
                  <c:v>2026.172</c:v>
                </c:pt>
                <c:pt idx="23113">
                  <c:v>2026.5619999999999</c:v>
                </c:pt>
                <c:pt idx="23114">
                  <c:v>2025.1559999999999</c:v>
                </c:pt>
                <c:pt idx="23115">
                  <c:v>2026.5619999999999</c:v>
                </c:pt>
                <c:pt idx="23116">
                  <c:v>2027.578</c:v>
                </c:pt>
                <c:pt idx="23117">
                  <c:v>2028.3589999999999</c:v>
                </c:pt>
                <c:pt idx="23118">
                  <c:v>2024.7660000000001</c:v>
                </c:pt>
                <c:pt idx="23119">
                  <c:v>2025.547</c:v>
                </c:pt>
                <c:pt idx="23120">
                  <c:v>2026.797</c:v>
                </c:pt>
                <c:pt idx="23121">
                  <c:v>2026.797</c:v>
                </c:pt>
                <c:pt idx="23122">
                  <c:v>2026.953</c:v>
                </c:pt>
                <c:pt idx="23123">
                  <c:v>2024.7660000000001</c:v>
                </c:pt>
                <c:pt idx="23124">
                  <c:v>2027.1869999999999</c:v>
                </c:pt>
                <c:pt idx="23125">
                  <c:v>2025</c:v>
                </c:pt>
                <c:pt idx="23126">
                  <c:v>2025.547</c:v>
                </c:pt>
                <c:pt idx="23127">
                  <c:v>2025</c:v>
                </c:pt>
                <c:pt idx="23128">
                  <c:v>2026.5619999999999</c:v>
                </c:pt>
                <c:pt idx="23129">
                  <c:v>2025.3910000000001</c:v>
                </c:pt>
                <c:pt idx="23130">
                  <c:v>2027.3440000000001</c:v>
                </c:pt>
                <c:pt idx="23131">
                  <c:v>2026.797</c:v>
                </c:pt>
                <c:pt idx="23132">
                  <c:v>2025.3910000000001</c:v>
                </c:pt>
                <c:pt idx="23133">
                  <c:v>2024.5309999999999</c:v>
                </c:pt>
                <c:pt idx="23134">
                  <c:v>2026.4059999999999</c:v>
                </c:pt>
                <c:pt idx="23135">
                  <c:v>2027.578</c:v>
                </c:pt>
                <c:pt idx="23136">
                  <c:v>2025.7809999999999</c:v>
                </c:pt>
                <c:pt idx="23137">
                  <c:v>2025.1559999999999</c:v>
                </c:pt>
                <c:pt idx="23138">
                  <c:v>2026.172</c:v>
                </c:pt>
                <c:pt idx="23139">
                  <c:v>2025.9369999999999</c:v>
                </c:pt>
                <c:pt idx="23140">
                  <c:v>2024.7660000000001</c:v>
                </c:pt>
                <c:pt idx="23141">
                  <c:v>2027.1869999999999</c:v>
                </c:pt>
                <c:pt idx="23142">
                  <c:v>2024.7660000000001</c:v>
                </c:pt>
                <c:pt idx="23143">
                  <c:v>2026.953</c:v>
                </c:pt>
                <c:pt idx="23144">
                  <c:v>2027.3440000000001</c:v>
                </c:pt>
                <c:pt idx="23145">
                  <c:v>2028.5940000000001</c:v>
                </c:pt>
                <c:pt idx="23146">
                  <c:v>2025.9369999999999</c:v>
                </c:pt>
                <c:pt idx="23147">
                  <c:v>2022.7339999999999</c:v>
                </c:pt>
                <c:pt idx="23148">
                  <c:v>2025.9369999999999</c:v>
                </c:pt>
                <c:pt idx="23149">
                  <c:v>2028.203</c:v>
                </c:pt>
                <c:pt idx="23150">
                  <c:v>2024.7660000000001</c:v>
                </c:pt>
                <c:pt idx="23151">
                  <c:v>2024.375</c:v>
                </c:pt>
                <c:pt idx="23152">
                  <c:v>2024.375</c:v>
                </c:pt>
                <c:pt idx="23153">
                  <c:v>2026.4059999999999</c:v>
                </c:pt>
                <c:pt idx="23154">
                  <c:v>2026.5619999999999</c:v>
                </c:pt>
                <c:pt idx="23155">
                  <c:v>2023.9839999999999</c:v>
                </c:pt>
                <c:pt idx="23156">
                  <c:v>2024.7660000000001</c:v>
                </c:pt>
                <c:pt idx="23157">
                  <c:v>2025.3910000000001</c:v>
                </c:pt>
                <c:pt idx="23158">
                  <c:v>2025.3910000000001</c:v>
                </c:pt>
                <c:pt idx="23159">
                  <c:v>2025.547</c:v>
                </c:pt>
                <c:pt idx="23160">
                  <c:v>2026.953</c:v>
                </c:pt>
                <c:pt idx="23161">
                  <c:v>2027.3440000000001</c:v>
                </c:pt>
                <c:pt idx="23162">
                  <c:v>2025.9369999999999</c:v>
                </c:pt>
                <c:pt idx="23163">
                  <c:v>2025</c:v>
                </c:pt>
                <c:pt idx="23164">
                  <c:v>2024.5309999999999</c:v>
                </c:pt>
                <c:pt idx="23165">
                  <c:v>2025.3910000000001</c:v>
                </c:pt>
                <c:pt idx="23166">
                  <c:v>2026.4059999999999</c:v>
                </c:pt>
                <c:pt idx="23167">
                  <c:v>2025</c:v>
                </c:pt>
                <c:pt idx="23168">
                  <c:v>2027.7339999999999</c:v>
                </c:pt>
                <c:pt idx="23169">
                  <c:v>2024.5309999999999</c:v>
                </c:pt>
                <c:pt idx="23170">
                  <c:v>2026.797</c:v>
                </c:pt>
                <c:pt idx="23171">
                  <c:v>2029.375</c:v>
                </c:pt>
                <c:pt idx="23172">
                  <c:v>2026.4059999999999</c:v>
                </c:pt>
                <c:pt idx="23173">
                  <c:v>2025.7809999999999</c:v>
                </c:pt>
                <c:pt idx="23174">
                  <c:v>2027.578</c:v>
                </c:pt>
                <c:pt idx="23175">
                  <c:v>2027.3440000000001</c:v>
                </c:pt>
                <c:pt idx="23176">
                  <c:v>2027.1869999999999</c:v>
                </c:pt>
                <c:pt idx="23177">
                  <c:v>2027.7339999999999</c:v>
                </c:pt>
                <c:pt idx="23178">
                  <c:v>2026.953</c:v>
                </c:pt>
                <c:pt idx="23179">
                  <c:v>2025.7809999999999</c:v>
                </c:pt>
                <c:pt idx="23180">
                  <c:v>2025</c:v>
                </c:pt>
                <c:pt idx="23181">
                  <c:v>2027.3440000000001</c:v>
                </c:pt>
                <c:pt idx="23182">
                  <c:v>2028.203</c:v>
                </c:pt>
                <c:pt idx="23183">
                  <c:v>2026.4059999999999</c:v>
                </c:pt>
                <c:pt idx="23184">
                  <c:v>2022.1869999999999</c:v>
                </c:pt>
                <c:pt idx="23185">
                  <c:v>2025.7809999999999</c:v>
                </c:pt>
                <c:pt idx="23186">
                  <c:v>2023.203</c:v>
                </c:pt>
                <c:pt idx="23187">
                  <c:v>2025.7809999999999</c:v>
                </c:pt>
                <c:pt idx="23188">
                  <c:v>2025.9369999999999</c:v>
                </c:pt>
                <c:pt idx="23189">
                  <c:v>2023.9839999999999</c:v>
                </c:pt>
                <c:pt idx="23190">
                  <c:v>2027.7339999999999</c:v>
                </c:pt>
                <c:pt idx="23191">
                  <c:v>2027.9690000000001</c:v>
                </c:pt>
                <c:pt idx="23192">
                  <c:v>2023.9839999999999</c:v>
                </c:pt>
                <c:pt idx="23193">
                  <c:v>2025.1559999999999</c:v>
                </c:pt>
                <c:pt idx="23194">
                  <c:v>2027.1869999999999</c:v>
                </c:pt>
                <c:pt idx="23195">
                  <c:v>2025.3910000000001</c:v>
                </c:pt>
                <c:pt idx="23196">
                  <c:v>2028.203</c:v>
                </c:pt>
                <c:pt idx="23197">
                  <c:v>2026.797</c:v>
                </c:pt>
                <c:pt idx="23198">
                  <c:v>2027.3440000000001</c:v>
                </c:pt>
                <c:pt idx="23199">
                  <c:v>2024.375</c:v>
                </c:pt>
                <c:pt idx="23200">
                  <c:v>2027.7339999999999</c:v>
                </c:pt>
                <c:pt idx="23201">
                  <c:v>2025.3910000000001</c:v>
                </c:pt>
                <c:pt idx="23202">
                  <c:v>2024.7660000000001</c:v>
                </c:pt>
                <c:pt idx="23203">
                  <c:v>2028.75</c:v>
                </c:pt>
                <c:pt idx="23204">
                  <c:v>2028.203</c:v>
                </c:pt>
                <c:pt idx="23205">
                  <c:v>2025.7809999999999</c:v>
                </c:pt>
                <c:pt idx="23206">
                  <c:v>2027.3440000000001</c:v>
                </c:pt>
                <c:pt idx="23207">
                  <c:v>2026.4059999999999</c:v>
                </c:pt>
                <c:pt idx="23208">
                  <c:v>2024.7660000000001</c:v>
                </c:pt>
                <c:pt idx="23209">
                  <c:v>2024.7660000000001</c:v>
                </c:pt>
                <c:pt idx="23210">
                  <c:v>2026.172</c:v>
                </c:pt>
                <c:pt idx="23211">
                  <c:v>2025.547</c:v>
                </c:pt>
                <c:pt idx="23212">
                  <c:v>2024.375</c:v>
                </c:pt>
                <c:pt idx="23213">
                  <c:v>2026.797</c:v>
                </c:pt>
                <c:pt idx="23214">
                  <c:v>2027.578</c:v>
                </c:pt>
                <c:pt idx="23215">
                  <c:v>2029.5309999999999</c:v>
                </c:pt>
                <c:pt idx="23216">
                  <c:v>2025.9369999999999</c:v>
                </c:pt>
                <c:pt idx="23217">
                  <c:v>2025</c:v>
                </c:pt>
                <c:pt idx="23218">
                  <c:v>2027.578</c:v>
                </c:pt>
                <c:pt idx="23219">
                  <c:v>2029.375</c:v>
                </c:pt>
                <c:pt idx="23220">
                  <c:v>2027.578</c:v>
                </c:pt>
                <c:pt idx="23221">
                  <c:v>2026.797</c:v>
                </c:pt>
                <c:pt idx="23222">
                  <c:v>2025.9369999999999</c:v>
                </c:pt>
                <c:pt idx="23223">
                  <c:v>2025.7809999999999</c:v>
                </c:pt>
                <c:pt idx="23224">
                  <c:v>2027.7339999999999</c:v>
                </c:pt>
                <c:pt idx="23225">
                  <c:v>2025.7809999999999</c:v>
                </c:pt>
                <c:pt idx="23226">
                  <c:v>2027.1869999999999</c:v>
                </c:pt>
                <c:pt idx="23227">
                  <c:v>2025.9369999999999</c:v>
                </c:pt>
                <c:pt idx="23228">
                  <c:v>2025.7809999999999</c:v>
                </c:pt>
                <c:pt idx="23229">
                  <c:v>2025.9369999999999</c:v>
                </c:pt>
                <c:pt idx="23230">
                  <c:v>2025.9369999999999</c:v>
                </c:pt>
                <c:pt idx="23231">
                  <c:v>2026.4059999999999</c:v>
                </c:pt>
                <c:pt idx="23232">
                  <c:v>2025.3910000000001</c:v>
                </c:pt>
                <c:pt idx="23233">
                  <c:v>2026.172</c:v>
                </c:pt>
                <c:pt idx="23234">
                  <c:v>2025</c:v>
                </c:pt>
                <c:pt idx="23235">
                  <c:v>2027.578</c:v>
                </c:pt>
                <c:pt idx="23236">
                  <c:v>2028.3589999999999</c:v>
                </c:pt>
                <c:pt idx="23237">
                  <c:v>2027.3440000000001</c:v>
                </c:pt>
                <c:pt idx="23238">
                  <c:v>2025.9369999999999</c:v>
                </c:pt>
                <c:pt idx="23239">
                  <c:v>2026.4059999999999</c:v>
                </c:pt>
                <c:pt idx="23240">
                  <c:v>2027.3440000000001</c:v>
                </c:pt>
                <c:pt idx="23241">
                  <c:v>2024.5309999999999</c:v>
                </c:pt>
                <c:pt idx="23242">
                  <c:v>2026.953</c:v>
                </c:pt>
                <c:pt idx="23243">
                  <c:v>2027.1869999999999</c:v>
                </c:pt>
                <c:pt idx="23244">
                  <c:v>2026.172</c:v>
                </c:pt>
                <c:pt idx="23245">
                  <c:v>2026.5619999999999</c:v>
                </c:pt>
                <c:pt idx="23246">
                  <c:v>2026.953</c:v>
                </c:pt>
                <c:pt idx="23247">
                  <c:v>2024.5309999999999</c:v>
                </c:pt>
                <c:pt idx="23248">
                  <c:v>2027.3440000000001</c:v>
                </c:pt>
                <c:pt idx="23249">
                  <c:v>2027.9690000000001</c:v>
                </c:pt>
                <c:pt idx="23250">
                  <c:v>2025</c:v>
                </c:pt>
                <c:pt idx="23251">
                  <c:v>2027.578</c:v>
                </c:pt>
                <c:pt idx="23252">
                  <c:v>2027.3440000000001</c:v>
                </c:pt>
                <c:pt idx="23253">
                  <c:v>2026.953</c:v>
                </c:pt>
                <c:pt idx="23254">
                  <c:v>2025.1559999999999</c:v>
                </c:pt>
                <c:pt idx="23255">
                  <c:v>2027.7339999999999</c:v>
                </c:pt>
                <c:pt idx="23256">
                  <c:v>2026.953</c:v>
                </c:pt>
                <c:pt idx="23257">
                  <c:v>2024.5309999999999</c:v>
                </c:pt>
                <c:pt idx="23258">
                  <c:v>2028.9839999999999</c:v>
                </c:pt>
                <c:pt idx="23259">
                  <c:v>2025.547</c:v>
                </c:pt>
                <c:pt idx="23260">
                  <c:v>2027.1869999999999</c:v>
                </c:pt>
                <c:pt idx="23261">
                  <c:v>2026.5619999999999</c:v>
                </c:pt>
                <c:pt idx="23262">
                  <c:v>2025.1559999999999</c:v>
                </c:pt>
                <c:pt idx="23263">
                  <c:v>2028.75</c:v>
                </c:pt>
                <c:pt idx="23264">
                  <c:v>2028.203</c:v>
                </c:pt>
                <c:pt idx="23265">
                  <c:v>2026.797</c:v>
                </c:pt>
                <c:pt idx="23266">
                  <c:v>2025</c:v>
                </c:pt>
                <c:pt idx="23267">
                  <c:v>2026.5619999999999</c:v>
                </c:pt>
                <c:pt idx="23268">
                  <c:v>2026.4059999999999</c:v>
                </c:pt>
                <c:pt idx="23269">
                  <c:v>2026.797</c:v>
                </c:pt>
                <c:pt idx="23270">
                  <c:v>2027.3440000000001</c:v>
                </c:pt>
                <c:pt idx="23271">
                  <c:v>2026.172</c:v>
                </c:pt>
                <c:pt idx="23272">
                  <c:v>2026.172</c:v>
                </c:pt>
                <c:pt idx="23273">
                  <c:v>2027.1869999999999</c:v>
                </c:pt>
                <c:pt idx="23274">
                  <c:v>2027.9690000000001</c:v>
                </c:pt>
                <c:pt idx="23275">
                  <c:v>2026.797</c:v>
                </c:pt>
                <c:pt idx="23276">
                  <c:v>2025.9369999999999</c:v>
                </c:pt>
                <c:pt idx="23277">
                  <c:v>2027.1869999999999</c:v>
                </c:pt>
                <c:pt idx="23278">
                  <c:v>2026.4059999999999</c:v>
                </c:pt>
                <c:pt idx="23279">
                  <c:v>2025.3910000000001</c:v>
                </c:pt>
                <c:pt idx="23280">
                  <c:v>2027.1869999999999</c:v>
                </c:pt>
                <c:pt idx="23281">
                  <c:v>2026.172</c:v>
                </c:pt>
                <c:pt idx="23282">
                  <c:v>2028.75</c:v>
                </c:pt>
                <c:pt idx="23283">
                  <c:v>2028.203</c:v>
                </c:pt>
                <c:pt idx="23284">
                  <c:v>2025</c:v>
                </c:pt>
                <c:pt idx="23285">
                  <c:v>2025.547</c:v>
                </c:pt>
                <c:pt idx="23286">
                  <c:v>2027.578</c:v>
                </c:pt>
                <c:pt idx="23287">
                  <c:v>2027.7339999999999</c:v>
                </c:pt>
                <c:pt idx="23288">
                  <c:v>2029.1410000000001</c:v>
                </c:pt>
                <c:pt idx="23289">
                  <c:v>2025.547</c:v>
                </c:pt>
                <c:pt idx="23290">
                  <c:v>2028.203</c:v>
                </c:pt>
                <c:pt idx="23291">
                  <c:v>2027.7339999999999</c:v>
                </c:pt>
                <c:pt idx="23292">
                  <c:v>2025.9369999999999</c:v>
                </c:pt>
                <c:pt idx="23293">
                  <c:v>2026.797</c:v>
                </c:pt>
                <c:pt idx="23294">
                  <c:v>2025.7809999999999</c:v>
                </c:pt>
                <c:pt idx="23295">
                  <c:v>2025.1559999999999</c:v>
                </c:pt>
                <c:pt idx="23296">
                  <c:v>2025.3910000000001</c:v>
                </c:pt>
                <c:pt idx="23297">
                  <c:v>2027.7339999999999</c:v>
                </c:pt>
                <c:pt idx="23298">
                  <c:v>2028.5940000000001</c:v>
                </c:pt>
                <c:pt idx="23299">
                  <c:v>2026.4059999999999</c:v>
                </c:pt>
                <c:pt idx="23300">
                  <c:v>2023.203</c:v>
                </c:pt>
                <c:pt idx="23301">
                  <c:v>2026.4059999999999</c:v>
                </c:pt>
                <c:pt idx="23302">
                  <c:v>2025.547</c:v>
                </c:pt>
                <c:pt idx="23303">
                  <c:v>2026.5619999999999</c:v>
                </c:pt>
                <c:pt idx="23304">
                  <c:v>2026.797</c:v>
                </c:pt>
                <c:pt idx="23305">
                  <c:v>2026.953</c:v>
                </c:pt>
                <c:pt idx="23306">
                  <c:v>2026.172</c:v>
                </c:pt>
                <c:pt idx="23307">
                  <c:v>2029.375</c:v>
                </c:pt>
                <c:pt idx="23308">
                  <c:v>2027.578</c:v>
                </c:pt>
                <c:pt idx="23309">
                  <c:v>2028.5940000000001</c:v>
                </c:pt>
                <c:pt idx="23310">
                  <c:v>2025.3910000000001</c:v>
                </c:pt>
                <c:pt idx="23311">
                  <c:v>2026.5619999999999</c:v>
                </c:pt>
                <c:pt idx="23312">
                  <c:v>2026.5619999999999</c:v>
                </c:pt>
                <c:pt idx="23313">
                  <c:v>2027.9690000000001</c:v>
                </c:pt>
                <c:pt idx="23314">
                  <c:v>2026.953</c:v>
                </c:pt>
                <c:pt idx="23315">
                  <c:v>2025.547</c:v>
                </c:pt>
                <c:pt idx="23316">
                  <c:v>2024.375</c:v>
                </c:pt>
                <c:pt idx="23317">
                  <c:v>2026.5619999999999</c:v>
                </c:pt>
                <c:pt idx="23318">
                  <c:v>2026.5619999999999</c:v>
                </c:pt>
                <c:pt idx="23319">
                  <c:v>2027.1869999999999</c:v>
                </c:pt>
                <c:pt idx="23320">
                  <c:v>2023.75</c:v>
                </c:pt>
                <c:pt idx="23321">
                  <c:v>2026.953</c:v>
                </c:pt>
                <c:pt idx="23322">
                  <c:v>2027.578</c:v>
                </c:pt>
                <c:pt idx="23323">
                  <c:v>2027.7339999999999</c:v>
                </c:pt>
                <c:pt idx="23324">
                  <c:v>2025.9369999999999</c:v>
                </c:pt>
                <c:pt idx="23325">
                  <c:v>2026.953</c:v>
                </c:pt>
                <c:pt idx="23326">
                  <c:v>2025.9369999999999</c:v>
                </c:pt>
                <c:pt idx="23327">
                  <c:v>2025.7809999999999</c:v>
                </c:pt>
                <c:pt idx="23328">
                  <c:v>2026.953</c:v>
                </c:pt>
                <c:pt idx="23329">
                  <c:v>2026.797</c:v>
                </c:pt>
                <c:pt idx="23330">
                  <c:v>2028.203</c:v>
                </c:pt>
                <c:pt idx="23331">
                  <c:v>2027.1869999999999</c:v>
                </c:pt>
                <c:pt idx="23332">
                  <c:v>2025.1559999999999</c:v>
                </c:pt>
                <c:pt idx="23333">
                  <c:v>2025.7809999999999</c:v>
                </c:pt>
                <c:pt idx="23334">
                  <c:v>2025.9369999999999</c:v>
                </c:pt>
                <c:pt idx="23335">
                  <c:v>2026.953</c:v>
                </c:pt>
                <c:pt idx="23336">
                  <c:v>2024.7660000000001</c:v>
                </c:pt>
                <c:pt idx="23337">
                  <c:v>2025.1559999999999</c:v>
                </c:pt>
                <c:pt idx="23338">
                  <c:v>2025.1559999999999</c:v>
                </c:pt>
                <c:pt idx="23339">
                  <c:v>2026.172</c:v>
                </c:pt>
                <c:pt idx="23340">
                  <c:v>2026.172</c:v>
                </c:pt>
                <c:pt idx="23341">
                  <c:v>2026.953</c:v>
                </c:pt>
                <c:pt idx="23342">
                  <c:v>2027.7339999999999</c:v>
                </c:pt>
                <c:pt idx="23343">
                  <c:v>2026.953</c:v>
                </c:pt>
                <c:pt idx="23344">
                  <c:v>2026.5619999999999</c:v>
                </c:pt>
                <c:pt idx="23345">
                  <c:v>2026.5619999999999</c:v>
                </c:pt>
                <c:pt idx="23346">
                  <c:v>2024.7660000000001</c:v>
                </c:pt>
                <c:pt idx="23347">
                  <c:v>2026.172</c:v>
                </c:pt>
                <c:pt idx="23348">
                  <c:v>2026.797</c:v>
                </c:pt>
                <c:pt idx="23349">
                  <c:v>2026.4059999999999</c:v>
                </c:pt>
                <c:pt idx="23350">
                  <c:v>2025.547</c:v>
                </c:pt>
                <c:pt idx="23351">
                  <c:v>2025.547</c:v>
                </c:pt>
                <c:pt idx="23352">
                  <c:v>2026.5619999999999</c:v>
                </c:pt>
                <c:pt idx="23353">
                  <c:v>2027.1869999999999</c:v>
                </c:pt>
                <c:pt idx="23354">
                  <c:v>2025.547</c:v>
                </c:pt>
                <c:pt idx="23355">
                  <c:v>2026.5619999999999</c:v>
                </c:pt>
                <c:pt idx="23356">
                  <c:v>2026.172</c:v>
                </c:pt>
                <c:pt idx="23357">
                  <c:v>2026.797</c:v>
                </c:pt>
                <c:pt idx="23358">
                  <c:v>2025.7809999999999</c:v>
                </c:pt>
                <c:pt idx="23359">
                  <c:v>2027.1869999999999</c:v>
                </c:pt>
                <c:pt idx="23360">
                  <c:v>2027.578</c:v>
                </c:pt>
                <c:pt idx="23361">
                  <c:v>2027.7339999999999</c:v>
                </c:pt>
                <c:pt idx="23362">
                  <c:v>2025.3910000000001</c:v>
                </c:pt>
                <c:pt idx="23363">
                  <c:v>2027.3440000000001</c:v>
                </c:pt>
                <c:pt idx="23364">
                  <c:v>2027.3440000000001</c:v>
                </c:pt>
                <c:pt idx="23365">
                  <c:v>2024.7660000000001</c:v>
                </c:pt>
                <c:pt idx="23366">
                  <c:v>2025.9369999999999</c:v>
                </c:pt>
                <c:pt idx="23367">
                  <c:v>2026.172</c:v>
                </c:pt>
                <c:pt idx="23368">
                  <c:v>2026.172</c:v>
                </c:pt>
                <c:pt idx="23369">
                  <c:v>2024.375</c:v>
                </c:pt>
                <c:pt idx="23370">
                  <c:v>2026.797</c:v>
                </c:pt>
                <c:pt idx="23371">
                  <c:v>2027.1869999999999</c:v>
                </c:pt>
                <c:pt idx="23372">
                  <c:v>2025.7809999999999</c:v>
                </c:pt>
                <c:pt idx="23373">
                  <c:v>2028.203</c:v>
                </c:pt>
                <c:pt idx="23374">
                  <c:v>2025.9369999999999</c:v>
                </c:pt>
                <c:pt idx="23375">
                  <c:v>2027.578</c:v>
                </c:pt>
                <c:pt idx="23376">
                  <c:v>2027.3440000000001</c:v>
                </c:pt>
                <c:pt idx="23377">
                  <c:v>2027.7339999999999</c:v>
                </c:pt>
                <c:pt idx="23378">
                  <c:v>2026.5619999999999</c:v>
                </c:pt>
                <c:pt idx="23379">
                  <c:v>2025.1559999999999</c:v>
                </c:pt>
                <c:pt idx="23380">
                  <c:v>2025.1559999999999</c:v>
                </c:pt>
                <c:pt idx="23381">
                  <c:v>2026.953</c:v>
                </c:pt>
                <c:pt idx="23382">
                  <c:v>2026.797</c:v>
                </c:pt>
                <c:pt idx="23383">
                  <c:v>2028.3589999999999</c:v>
                </c:pt>
                <c:pt idx="23384">
                  <c:v>2025.9369999999999</c:v>
                </c:pt>
                <c:pt idx="23385">
                  <c:v>2027.7339999999999</c:v>
                </c:pt>
                <c:pt idx="23386">
                  <c:v>2027.7339999999999</c:v>
                </c:pt>
                <c:pt idx="23387">
                  <c:v>2024.375</c:v>
                </c:pt>
                <c:pt idx="23388">
                  <c:v>2026.953</c:v>
                </c:pt>
                <c:pt idx="23389">
                  <c:v>2025.9369999999999</c:v>
                </c:pt>
                <c:pt idx="23390">
                  <c:v>2025.7809999999999</c:v>
                </c:pt>
                <c:pt idx="23391">
                  <c:v>2024.7660000000001</c:v>
                </c:pt>
                <c:pt idx="23392">
                  <c:v>2027.578</c:v>
                </c:pt>
                <c:pt idx="23393">
                  <c:v>2027.7339999999999</c:v>
                </c:pt>
                <c:pt idx="23394">
                  <c:v>2026.172</c:v>
                </c:pt>
                <c:pt idx="23395">
                  <c:v>2027.3440000000001</c:v>
                </c:pt>
                <c:pt idx="23396">
                  <c:v>2026.172</c:v>
                </c:pt>
                <c:pt idx="23397">
                  <c:v>2025.547</c:v>
                </c:pt>
                <c:pt idx="23398">
                  <c:v>2027.3440000000001</c:v>
                </c:pt>
                <c:pt idx="23399">
                  <c:v>2026.4059999999999</c:v>
                </c:pt>
                <c:pt idx="23400">
                  <c:v>2026.953</c:v>
                </c:pt>
                <c:pt idx="23401">
                  <c:v>2027.1869999999999</c:v>
                </c:pt>
                <c:pt idx="23402">
                  <c:v>2026.4059999999999</c:v>
                </c:pt>
                <c:pt idx="23403">
                  <c:v>2025.1559999999999</c:v>
                </c:pt>
                <c:pt idx="23404">
                  <c:v>2027.3440000000001</c:v>
                </c:pt>
                <c:pt idx="23405">
                  <c:v>2027.1869999999999</c:v>
                </c:pt>
                <c:pt idx="23406">
                  <c:v>2026.5619999999999</c:v>
                </c:pt>
                <c:pt idx="23407">
                  <c:v>2026.172</c:v>
                </c:pt>
                <c:pt idx="23408">
                  <c:v>2025</c:v>
                </c:pt>
                <c:pt idx="23409">
                  <c:v>2025.547</c:v>
                </c:pt>
                <c:pt idx="23410">
                  <c:v>2027.9690000000001</c:v>
                </c:pt>
                <c:pt idx="23411">
                  <c:v>2024.375</c:v>
                </c:pt>
                <c:pt idx="23412">
                  <c:v>2026.797</c:v>
                </c:pt>
                <c:pt idx="23413">
                  <c:v>2026.5619999999999</c:v>
                </c:pt>
                <c:pt idx="23414">
                  <c:v>2025.547</c:v>
                </c:pt>
                <c:pt idx="23415">
                  <c:v>2025.7809999999999</c:v>
                </c:pt>
                <c:pt idx="23416">
                  <c:v>2026.5619999999999</c:v>
                </c:pt>
                <c:pt idx="23417">
                  <c:v>2026.172</c:v>
                </c:pt>
                <c:pt idx="23418">
                  <c:v>2026.172</c:v>
                </c:pt>
                <c:pt idx="23419">
                  <c:v>2024.7660000000001</c:v>
                </c:pt>
                <c:pt idx="23420">
                  <c:v>2028.9839999999999</c:v>
                </c:pt>
                <c:pt idx="23421">
                  <c:v>2027.1869999999999</c:v>
                </c:pt>
                <c:pt idx="23422">
                  <c:v>2026.4059999999999</c:v>
                </c:pt>
                <c:pt idx="23423">
                  <c:v>2025.7809999999999</c:v>
                </c:pt>
                <c:pt idx="23424">
                  <c:v>2025.547</c:v>
                </c:pt>
                <c:pt idx="23425">
                  <c:v>2026.953</c:v>
                </c:pt>
                <c:pt idx="23426">
                  <c:v>2025.9369999999999</c:v>
                </c:pt>
                <c:pt idx="23427">
                  <c:v>2027.7339999999999</c:v>
                </c:pt>
                <c:pt idx="23428">
                  <c:v>2027.7339999999999</c:v>
                </c:pt>
                <c:pt idx="23429">
                  <c:v>2028.5940000000001</c:v>
                </c:pt>
                <c:pt idx="23430">
                  <c:v>2026.5619999999999</c:v>
                </c:pt>
                <c:pt idx="23431">
                  <c:v>2027.578</c:v>
                </c:pt>
                <c:pt idx="23432">
                  <c:v>2023.75</c:v>
                </c:pt>
                <c:pt idx="23433">
                  <c:v>2025.547</c:v>
                </c:pt>
                <c:pt idx="23434">
                  <c:v>2025.9369999999999</c:v>
                </c:pt>
                <c:pt idx="23435">
                  <c:v>2027.1869999999999</c:v>
                </c:pt>
                <c:pt idx="23436">
                  <c:v>2026.5619999999999</c:v>
                </c:pt>
                <c:pt idx="23437">
                  <c:v>2028.5940000000001</c:v>
                </c:pt>
                <c:pt idx="23438">
                  <c:v>2026.4059999999999</c:v>
                </c:pt>
                <c:pt idx="23439">
                  <c:v>2026.953</c:v>
                </c:pt>
                <c:pt idx="23440">
                  <c:v>2025.9369999999999</c:v>
                </c:pt>
                <c:pt idx="23441">
                  <c:v>2024.5309999999999</c:v>
                </c:pt>
                <c:pt idx="23442">
                  <c:v>2026.953</c:v>
                </c:pt>
                <c:pt idx="23443">
                  <c:v>2026.172</c:v>
                </c:pt>
                <c:pt idx="23444">
                  <c:v>2025</c:v>
                </c:pt>
                <c:pt idx="23445">
                  <c:v>2028.3589999999999</c:v>
                </c:pt>
                <c:pt idx="23446">
                  <c:v>2024.7660000000001</c:v>
                </c:pt>
                <c:pt idx="23447">
                  <c:v>2028.203</c:v>
                </c:pt>
                <c:pt idx="23448">
                  <c:v>2028.5940000000001</c:v>
                </c:pt>
                <c:pt idx="23449">
                  <c:v>2027.7339999999999</c:v>
                </c:pt>
                <c:pt idx="23450">
                  <c:v>2025.547</c:v>
                </c:pt>
                <c:pt idx="23451">
                  <c:v>2026.797</c:v>
                </c:pt>
                <c:pt idx="23452">
                  <c:v>2025.547</c:v>
                </c:pt>
                <c:pt idx="23453">
                  <c:v>2026.797</c:v>
                </c:pt>
                <c:pt idx="23454">
                  <c:v>2024.7660000000001</c:v>
                </c:pt>
                <c:pt idx="23455">
                  <c:v>2026.5619999999999</c:v>
                </c:pt>
                <c:pt idx="23456">
                  <c:v>2027.7339999999999</c:v>
                </c:pt>
                <c:pt idx="23457">
                  <c:v>2024.7660000000001</c:v>
                </c:pt>
                <c:pt idx="23458">
                  <c:v>2025.547</c:v>
                </c:pt>
                <c:pt idx="23459">
                  <c:v>2025.1559999999999</c:v>
                </c:pt>
                <c:pt idx="23460">
                  <c:v>2024.7660000000001</c:v>
                </c:pt>
                <c:pt idx="23461">
                  <c:v>2025.7809999999999</c:v>
                </c:pt>
                <c:pt idx="23462">
                  <c:v>2024.5309999999999</c:v>
                </c:pt>
                <c:pt idx="23463">
                  <c:v>2025.9369999999999</c:v>
                </c:pt>
                <c:pt idx="23464">
                  <c:v>2028.75</c:v>
                </c:pt>
                <c:pt idx="23465">
                  <c:v>2027.3440000000001</c:v>
                </c:pt>
                <c:pt idx="23466">
                  <c:v>2025.9369999999999</c:v>
                </c:pt>
                <c:pt idx="23467">
                  <c:v>2027.1869999999999</c:v>
                </c:pt>
                <c:pt idx="23468">
                  <c:v>2024.7660000000001</c:v>
                </c:pt>
                <c:pt idx="23469">
                  <c:v>2028.3589999999999</c:v>
                </c:pt>
                <c:pt idx="23470">
                  <c:v>2028.3589999999999</c:v>
                </c:pt>
                <c:pt idx="23471">
                  <c:v>2026.953</c:v>
                </c:pt>
                <c:pt idx="23472">
                  <c:v>2026.5619999999999</c:v>
                </c:pt>
                <c:pt idx="23473">
                  <c:v>2026.172</c:v>
                </c:pt>
                <c:pt idx="23474">
                  <c:v>2024.375</c:v>
                </c:pt>
                <c:pt idx="23475">
                  <c:v>2027.578</c:v>
                </c:pt>
                <c:pt idx="23476">
                  <c:v>2025.7809999999999</c:v>
                </c:pt>
                <c:pt idx="23477">
                  <c:v>2024.375</c:v>
                </c:pt>
                <c:pt idx="23478">
                  <c:v>2027.578</c:v>
                </c:pt>
                <c:pt idx="23479">
                  <c:v>2027.1869999999999</c:v>
                </c:pt>
                <c:pt idx="23480">
                  <c:v>2026.4059999999999</c:v>
                </c:pt>
                <c:pt idx="23481">
                  <c:v>2027.1869999999999</c:v>
                </c:pt>
                <c:pt idx="23482">
                  <c:v>2025.1559999999999</c:v>
                </c:pt>
                <c:pt idx="23483">
                  <c:v>2025.1559999999999</c:v>
                </c:pt>
                <c:pt idx="23484">
                  <c:v>2027.3440000000001</c:v>
                </c:pt>
                <c:pt idx="23485">
                  <c:v>2028.3589999999999</c:v>
                </c:pt>
                <c:pt idx="23486">
                  <c:v>2028.75</c:v>
                </c:pt>
                <c:pt idx="23487">
                  <c:v>2025.547</c:v>
                </c:pt>
                <c:pt idx="23488">
                  <c:v>2028.5940000000001</c:v>
                </c:pt>
                <c:pt idx="23489">
                  <c:v>2026.172</c:v>
                </c:pt>
                <c:pt idx="23490">
                  <c:v>2024.5309999999999</c:v>
                </c:pt>
                <c:pt idx="23491">
                  <c:v>2027.3440000000001</c:v>
                </c:pt>
                <c:pt idx="23492">
                  <c:v>2026.4059999999999</c:v>
                </c:pt>
                <c:pt idx="23493">
                  <c:v>2027.1869999999999</c:v>
                </c:pt>
                <c:pt idx="23494">
                  <c:v>2026.797</c:v>
                </c:pt>
                <c:pt idx="23495">
                  <c:v>2027.1869999999999</c:v>
                </c:pt>
                <c:pt idx="23496">
                  <c:v>2028.203</c:v>
                </c:pt>
                <c:pt idx="23497">
                  <c:v>2023.5940000000001</c:v>
                </c:pt>
                <c:pt idx="23498">
                  <c:v>2024.1410000000001</c:v>
                </c:pt>
                <c:pt idx="23499">
                  <c:v>2025.1559999999999</c:v>
                </c:pt>
                <c:pt idx="23500">
                  <c:v>2025.547</c:v>
                </c:pt>
                <c:pt idx="23501">
                  <c:v>2023.75</c:v>
                </c:pt>
                <c:pt idx="23502">
                  <c:v>2027.3440000000001</c:v>
                </c:pt>
                <c:pt idx="23503">
                  <c:v>2026.797</c:v>
                </c:pt>
                <c:pt idx="23504">
                  <c:v>2026.172</c:v>
                </c:pt>
                <c:pt idx="23505">
                  <c:v>2025.1559999999999</c:v>
                </c:pt>
                <c:pt idx="23506">
                  <c:v>2025.7809999999999</c:v>
                </c:pt>
                <c:pt idx="23507">
                  <c:v>2027.7339999999999</c:v>
                </c:pt>
                <c:pt idx="23508">
                  <c:v>2026.4059999999999</c:v>
                </c:pt>
                <c:pt idx="23509">
                  <c:v>2027.7339999999999</c:v>
                </c:pt>
                <c:pt idx="23510">
                  <c:v>2026.5619999999999</c:v>
                </c:pt>
                <c:pt idx="23511">
                  <c:v>2023.3589999999999</c:v>
                </c:pt>
                <c:pt idx="23512">
                  <c:v>2026.172</c:v>
                </c:pt>
                <c:pt idx="23513">
                  <c:v>2025.547</c:v>
                </c:pt>
                <c:pt idx="23514">
                  <c:v>2026.4059999999999</c:v>
                </c:pt>
                <c:pt idx="23515">
                  <c:v>2025.547</c:v>
                </c:pt>
                <c:pt idx="23516">
                  <c:v>2024.5309999999999</c:v>
                </c:pt>
                <c:pt idx="23517">
                  <c:v>2029.7660000000001</c:v>
                </c:pt>
                <c:pt idx="23518">
                  <c:v>2026.172</c:v>
                </c:pt>
                <c:pt idx="23519">
                  <c:v>2026.172</c:v>
                </c:pt>
                <c:pt idx="23520">
                  <c:v>2028.5940000000001</c:v>
                </c:pt>
                <c:pt idx="23521">
                  <c:v>2027.3440000000001</c:v>
                </c:pt>
                <c:pt idx="23522">
                  <c:v>2026.4059999999999</c:v>
                </c:pt>
                <c:pt idx="23523">
                  <c:v>2025.9369999999999</c:v>
                </c:pt>
                <c:pt idx="23524">
                  <c:v>2025.547</c:v>
                </c:pt>
                <c:pt idx="23525">
                  <c:v>2027.7339999999999</c:v>
                </c:pt>
                <c:pt idx="23526">
                  <c:v>2027.3440000000001</c:v>
                </c:pt>
                <c:pt idx="23527">
                  <c:v>2026.5619999999999</c:v>
                </c:pt>
                <c:pt idx="23528">
                  <c:v>2025.3910000000001</c:v>
                </c:pt>
                <c:pt idx="23529">
                  <c:v>2026.4059999999999</c:v>
                </c:pt>
                <c:pt idx="23530">
                  <c:v>2025</c:v>
                </c:pt>
                <c:pt idx="23531">
                  <c:v>2026.797</c:v>
                </c:pt>
                <c:pt idx="23532">
                  <c:v>2025.547</c:v>
                </c:pt>
                <c:pt idx="23533">
                  <c:v>2025.7809999999999</c:v>
                </c:pt>
                <c:pt idx="23534">
                  <c:v>2026.5619999999999</c:v>
                </c:pt>
                <c:pt idx="23535">
                  <c:v>2026.4059999999999</c:v>
                </c:pt>
                <c:pt idx="23536">
                  <c:v>2026.4059999999999</c:v>
                </c:pt>
                <c:pt idx="23537">
                  <c:v>2025.7809999999999</c:v>
                </c:pt>
                <c:pt idx="23538">
                  <c:v>2025.1559999999999</c:v>
                </c:pt>
                <c:pt idx="23539">
                  <c:v>2025</c:v>
                </c:pt>
                <c:pt idx="23540">
                  <c:v>2026.797</c:v>
                </c:pt>
                <c:pt idx="23541">
                  <c:v>2026.4059999999999</c:v>
                </c:pt>
                <c:pt idx="23542">
                  <c:v>2027.1869999999999</c:v>
                </c:pt>
                <c:pt idx="23543">
                  <c:v>2024.7660000000001</c:v>
                </c:pt>
                <c:pt idx="23544">
                  <c:v>2026.5619999999999</c:v>
                </c:pt>
                <c:pt idx="23545">
                  <c:v>2025.3910000000001</c:v>
                </c:pt>
                <c:pt idx="23546">
                  <c:v>2026.5619999999999</c:v>
                </c:pt>
                <c:pt idx="23547">
                  <c:v>2026.5619999999999</c:v>
                </c:pt>
                <c:pt idx="23548">
                  <c:v>2026.172</c:v>
                </c:pt>
                <c:pt idx="23549">
                  <c:v>2024.375</c:v>
                </c:pt>
                <c:pt idx="23550">
                  <c:v>2027.1869999999999</c:v>
                </c:pt>
                <c:pt idx="23551">
                  <c:v>2027.578</c:v>
                </c:pt>
                <c:pt idx="23552">
                  <c:v>2025.9369999999999</c:v>
                </c:pt>
                <c:pt idx="23553">
                  <c:v>2027.3440000000001</c:v>
                </c:pt>
                <c:pt idx="23554">
                  <c:v>2027.7339999999999</c:v>
                </c:pt>
                <c:pt idx="23555">
                  <c:v>2025.547</c:v>
                </c:pt>
                <c:pt idx="23556">
                  <c:v>2025.9369999999999</c:v>
                </c:pt>
                <c:pt idx="23557">
                  <c:v>2026.5619999999999</c:v>
                </c:pt>
                <c:pt idx="23558">
                  <c:v>2025</c:v>
                </c:pt>
                <c:pt idx="23559">
                  <c:v>2023.203</c:v>
                </c:pt>
                <c:pt idx="23560">
                  <c:v>2027.9690000000001</c:v>
                </c:pt>
                <c:pt idx="23561">
                  <c:v>2026.4059999999999</c:v>
                </c:pt>
                <c:pt idx="23562">
                  <c:v>2026.5619999999999</c:v>
                </c:pt>
                <c:pt idx="23563">
                  <c:v>2027.1869999999999</c:v>
                </c:pt>
                <c:pt idx="23564">
                  <c:v>2024.7660000000001</c:v>
                </c:pt>
                <c:pt idx="23565">
                  <c:v>2027.7339999999999</c:v>
                </c:pt>
                <c:pt idx="23566">
                  <c:v>2025.1559999999999</c:v>
                </c:pt>
                <c:pt idx="23567">
                  <c:v>2026.4059999999999</c:v>
                </c:pt>
                <c:pt idx="23568">
                  <c:v>2025.7809999999999</c:v>
                </c:pt>
                <c:pt idx="23569">
                  <c:v>2026.172</c:v>
                </c:pt>
                <c:pt idx="23570">
                  <c:v>2025.7809999999999</c:v>
                </c:pt>
                <c:pt idx="23571">
                  <c:v>2024.375</c:v>
                </c:pt>
                <c:pt idx="23572">
                  <c:v>2027.1869999999999</c:v>
                </c:pt>
                <c:pt idx="23573">
                  <c:v>2026.5619999999999</c:v>
                </c:pt>
                <c:pt idx="23574">
                  <c:v>2027.578</c:v>
                </c:pt>
                <c:pt idx="23575">
                  <c:v>2024.1410000000001</c:v>
                </c:pt>
                <c:pt idx="23576">
                  <c:v>2025.9369999999999</c:v>
                </c:pt>
                <c:pt idx="23577">
                  <c:v>2024.7660000000001</c:v>
                </c:pt>
                <c:pt idx="23578">
                  <c:v>2026.4059999999999</c:v>
                </c:pt>
                <c:pt idx="23579">
                  <c:v>2027.7339999999999</c:v>
                </c:pt>
                <c:pt idx="23580">
                  <c:v>2025.1559999999999</c:v>
                </c:pt>
                <c:pt idx="23581">
                  <c:v>2026.797</c:v>
                </c:pt>
                <c:pt idx="23582">
                  <c:v>2027.3440000000001</c:v>
                </c:pt>
                <c:pt idx="23583">
                  <c:v>2025</c:v>
                </c:pt>
                <c:pt idx="23584">
                  <c:v>2025.1559999999999</c:v>
                </c:pt>
                <c:pt idx="23585">
                  <c:v>2025.9369999999999</c:v>
                </c:pt>
                <c:pt idx="23586">
                  <c:v>2024.7660000000001</c:v>
                </c:pt>
                <c:pt idx="23587">
                  <c:v>2027.3440000000001</c:v>
                </c:pt>
                <c:pt idx="23588">
                  <c:v>2025.547</c:v>
                </c:pt>
                <c:pt idx="23589">
                  <c:v>2026.4059999999999</c:v>
                </c:pt>
                <c:pt idx="23590">
                  <c:v>2025.3910000000001</c:v>
                </c:pt>
                <c:pt idx="23591">
                  <c:v>2026.172</c:v>
                </c:pt>
                <c:pt idx="23592">
                  <c:v>2026.797</c:v>
                </c:pt>
                <c:pt idx="23593">
                  <c:v>2025.3910000000001</c:v>
                </c:pt>
                <c:pt idx="23594">
                  <c:v>2027.3440000000001</c:v>
                </c:pt>
                <c:pt idx="23595">
                  <c:v>2026.797</c:v>
                </c:pt>
                <c:pt idx="23596">
                  <c:v>2029.5309999999999</c:v>
                </c:pt>
                <c:pt idx="23597">
                  <c:v>2024.7660000000001</c:v>
                </c:pt>
                <c:pt idx="23598">
                  <c:v>2030</c:v>
                </c:pt>
                <c:pt idx="23599">
                  <c:v>2027.7339999999999</c:v>
                </c:pt>
                <c:pt idx="23600">
                  <c:v>2025.9369999999999</c:v>
                </c:pt>
                <c:pt idx="23601">
                  <c:v>2025.1559999999999</c:v>
                </c:pt>
                <c:pt idx="23602">
                  <c:v>2026.4059999999999</c:v>
                </c:pt>
                <c:pt idx="23603">
                  <c:v>2026.4059999999999</c:v>
                </c:pt>
                <c:pt idx="23604">
                  <c:v>2027.3440000000001</c:v>
                </c:pt>
                <c:pt idx="23605">
                  <c:v>2025.9369999999999</c:v>
                </c:pt>
                <c:pt idx="23606">
                  <c:v>2026.4059999999999</c:v>
                </c:pt>
                <c:pt idx="23607">
                  <c:v>2024.7660000000001</c:v>
                </c:pt>
                <c:pt idx="23608">
                  <c:v>2025.547</c:v>
                </c:pt>
                <c:pt idx="23609">
                  <c:v>2028.203</c:v>
                </c:pt>
                <c:pt idx="23610">
                  <c:v>2027.578</c:v>
                </c:pt>
                <c:pt idx="23611">
                  <c:v>2027.1869999999999</c:v>
                </c:pt>
                <c:pt idx="23612">
                  <c:v>2026.172</c:v>
                </c:pt>
                <c:pt idx="23613">
                  <c:v>2028.75</c:v>
                </c:pt>
                <c:pt idx="23614">
                  <c:v>2026.172</c:v>
                </c:pt>
                <c:pt idx="23615">
                  <c:v>2027.3440000000001</c:v>
                </c:pt>
                <c:pt idx="23616">
                  <c:v>2026.797</c:v>
                </c:pt>
                <c:pt idx="23617">
                  <c:v>2027.1869999999999</c:v>
                </c:pt>
                <c:pt idx="23618">
                  <c:v>2025.547</c:v>
                </c:pt>
                <c:pt idx="23619">
                  <c:v>2025.9369999999999</c:v>
                </c:pt>
                <c:pt idx="23620">
                  <c:v>2027.1869999999999</c:v>
                </c:pt>
                <c:pt idx="23621">
                  <c:v>2025.9369999999999</c:v>
                </c:pt>
                <c:pt idx="23622">
                  <c:v>2025.9369999999999</c:v>
                </c:pt>
                <c:pt idx="23623">
                  <c:v>2025.7809999999999</c:v>
                </c:pt>
                <c:pt idx="23624">
                  <c:v>2027.1869999999999</c:v>
                </c:pt>
                <c:pt idx="23625">
                  <c:v>2026.5619999999999</c:v>
                </c:pt>
                <c:pt idx="23626">
                  <c:v>2025.547</c:v>
                </c:pt>
                <c:pt idx="23627">
                  <c:v>2026.953</c:v>
                </c:pt>
                <c:pt idx="23628">
                  <c:v>2025.3910000000001</c:v>
                </c:pt>
                <c:pt idx="23629">
                  <c:v>2026.797</c:v>
                </c:pt>
                <c:pt idx="23630">
                  <c:v>2027.3440000000001</c:v>
                </c:pt>
                <c:pt idx="23631">
                  <c:v>2026.797</c:v>
                </c:pt>
                <c:pt idx="23632">
                  <c:v>2023.9839999999999</c:v>
                </c:pt>
                <c:pt idx="23633">
                  <c:v>2026.4059999999999</c:v>
                </c:pt>
                <c:pt idx="23634">
                  <c:v>2025.3910000000001</c:v>
                </c:pt>
                <c:pt idx="23635">
                  <c:v>2025.547</c:v>
                </c:pt>
                <c:pt idx="23636">
                  <c:v>2024.375</c:v>
                </c:pt>
                <c:pt idx="23637">
                  <c:v>2027.578</c:v>
                </c:pt>
                <c:pt idx="23638">
                  <c:v>2023.9839999999999</c:v>
                </c:pt>
                <c:pt idx="23639">
                  <c:v>2028.3589999999999</c:v>
                </c:pt>
                <c:pt idx="23640">
                  <c:v>2025.1559999999999</c:v>
                </c:pt>
                <c:pt idx="23641">
                  <c:v>2027.3440000000001</c:v>
                </c:pt>
                <c:pt idx="23642">
                  <c:v>2025.547</c:v>
                </c:pt>
                <c:pt idx="23643">
                  <c:v>2027.1869999999999</c:v>
                </c:pt>
                <c:pt idx="23644">
                  <c:v>2026.953</c:v>
                </c:pt>
                <c:pt idx="23645">
                  <c:v>2026.172</c:v>
                </c:pt>
                <c:pt idx="23646">
                  <c:v>2026.172</c:v>
                </c:pt>
                <c:pt idx="23647">
                  <c:v>2025.7809999999999</c:v>
                </c:pt>
                <c:pt idx="23648">
                  <c:v>2027.9690000000001</c:v>
                </c:pt>
                <c:pt idx="23649">
                  <c:v>2029.1410000000001</c:v>
                </c:pt>
                <c:pt idx="23650">
                  <c:v>2025.9369999999999</c:v>
                </c:pt>
                <c:pt idx="23651">
                  <c:v>2027.1869999999999</c:v>
                </c:pt>
                <c:pt idx="23652">
                  <c:v>2025.3910000000001</c:v>
                </c:pt>
                <c:pt idx="23653">
                  <c:v>2025</c:v>
                </c:pt>
                <c:pt idx="23654">
                  <c:v>2029.375</c:v>
                </c:pt>
                <c:pt idx="23655">
                  <c:v>2026.172</c:v>
                </c:pt>
                <c:pt idx="23656">
                  <c:v>2025.1559999999999</c:v>
                </c:pt>
                <c:pt idx="23657">
                  <c:v>2027.7339999999999</c:v>
                </c:pt>
                <c:pt idx="23658">
                  <c:v>2026.953</c:v>
                </c:pt>
                <c:pt idx="23659">
                  <c:v>2028.203</c:v>
                </c:pt>
                <c:pt idx="23660">
                  <c:v>2027.3440000000001</c:v>
                </c:pt>
                <c:pt idx="23661">
                  <c:v>2027.3440000000001</c:v>
                </c:pt>
                <c:pt idx="23662">
                  <c:v>2026.797</c:v>
                </c:pt>
                <c:pt idx="23663">
                  <c:v>2026.172</c:v>
                </c:pt>
                <c:pt idx="23664">
                  <c:v>2026.172</c:v>
                </c:pt>
                <c:pt idx="23665">
                  <c:v>2027.578</c:v>
                </c:pt>
                <c:pt idx="23666">
                  <c:v>2026.5619999999999</c:v>
                </c:pt>
                <c:pt idx="23667">
                  <c:v>2028.75</c:v>
                </c:pt>
                <c:pt idx="23668">
                  <c:v>2026.172</c:v>
                </c:pt>
                <c:pt idx="23669">
                  <c:v>2027.1869999999999</c:v>
                </c:pt>
                <c:pt idx="23670">
                  <c:v>2027.578</c:v>
                </c:pt>
                <c:pt idx="23671">
                  <c:v>2026.5619999999999</c:v>
                </c:pt>
                <c:pt idx="23672">
                  <c:v>2025.9369999999999</c:v>
                </c:pt>
                <c:pt idx="23673">
                  <c:v>2030.1559999999999</c:v>
                </c:pt>
                <c:pt idx="23674">
                  <c:v>2026.797</c:v>
                </c:pt>
                <c:pt idx="23675">
                  <c:v>2026.797</c:v>
                </c:pt>
                <c:pt idx="23676">
                  <c:v>2025.9369999999999</c:v>
                </c:pt>
                <c:pt idx="23677">
                  <c:v>2030.547</c:v>
                </c:pt>
                <c:pt idx="23678">
                  <c:v>2026.5619999999999</c:v>
                </c:pt>
                <c:pt idx="23679">
                  <c:v>2027.3440000000001</c:v>
                </c:pt>
                <c:pt idx="23680">
                  <c:v>2026.797</c:v>
                </c:pt>
                <c:pt idx="23681">
                  <c:v>2024.5309999999999</c:v>
                </c:pt>
                <c:pt idx="23682">
                  <c:v>2027.1869999999999</c:v>
                </c:pt>
                <c:pt idx="23683">
                  <c:v>2026.172</c:v>
                </c:pt>
                <c:pt idx="23684">
                  <c:v>2026.953</c:v>
                </c:pt>
                <c:pt idx="23685">
                  <c:v>2025.3910000000001</c:v>
                </c:pt>
                <c:pt idx="23686">
                  <c:v>2027.9690000000001</c:v>
                </c:pt>
                <c:pt idx="23687">
                  <c:v>2025</c:v>
                </c:pt>
                <c:pt idx="23688">
                  <c:v>2026.172</c:v>
                </c:pt>
                <c:pt idx="23689">
                  <c:v>2027.578</c:v>
                </c:pt>
                <c:pt idx="23690">
                  <c:v>2027.7339999999999</c:v>
                </c:pt>
                <c:pt idx="23691">
                  <c:v>2026.5619999999999</c:v>
                </c:pt>
                <c:pt idx="23692">
                  <c:v>2028.5940000000001</c:v>
                </c:pt>
                <c:pt idx="23693">
                  <c:v>2025.7809999999999</c:v>
                </c:pt>
                <c:pt idx="23694">
                  <c:v>2027.1869999999999</c:v>
                </c:pt>
                <c:pt idx="23695">
                  <c:v>2026.5619999999999</c:v>
                </c:pt>
                <c:pt idx="23696">
                  <c:v>2027.1869999999999</c:v>
                </c:pt>
                <c:pt idx="23697">
                  <c:v>2025.547</c:v>
                </c:pt>
                <c:pt idx="23698">
                  <c:v>2025.3910000000001</c:v>
                </c:pt>
                <c:pt idx="23699">
                  <c:v>2027.578</c:v>
                </c:pt>
                <c:pt idx="23700">
                  <c:v>2027.578</c:v>
                </c:pt>
                <c:pt idx="23701">
                  <c:v>2026.797</c:v>
                </c:pt>
                <c:pt idx="23702">
                  <c:v>2027.9690000000001</c:v>
                </c:pt>
                <c:pt idx="23703">
                  <c:v>2026.4059999999999</c:v>
                </c:pt>
                <c:pt idx="23704">
                  <c:v>2027.578</c:v>
                </c:pt>
                <c:pt idx="23705">
                  <c:v>2028.203</c:v>
                </c:pt>
                <c:pt idx="23706">
                  <c:v>2023.3589999999999</c:v>
                </c:pt>
                <c:pt idx="23707">
                  <c:v>2023.9839999999999</c:v>
                </c:pt>
                <c:pt idx="23708">
                  <c:v>2029.5309999999999</c:v>
                </c:pt>
                <c:pt idx="23709">
                  <c:v>2026.5619999999999</c:v>
                </c:pt>
                <c:pt idx="23710">
                  <c:v>2027.3440000000001</c:v>
                </c:pt>
                <c:pt idx="23711">
                  <c:v>2025.547</c:v>
                </c:pt>
                <c:pt idx="23712">
                  <c:v>2026.172</c:v>
                </c:pt>
                <c:pt idx="23713">
                  <c:v>2026.5619999999999</c:v>
                </c:pt>
                <c:pt idx="23714">
                  <c:v>2023.9839999999999</c:v>
                </c:pt>
                <c:pt idx="23715">
                  <c:v>2027.578</c:v>
                </c:pt>
                <c:pt idx="23716">
                  <c:v>2025.547</c:v>
                </c:pt>
                <c:pt idx="23717">
                  <c:v>2024.1410000000001</c:v>
                </c:pt>
                <c:pt idx="23718">
                  <c:v>2027.578</c:v>
                </c:pt>
                <c:pt idx="23719">
                  <c:v>2028.203</c:v>
                </c:pt>
                <c:pt idx="23720">
                  <c:v>2025.9369999999999</c:v>
                </c:pt>
                <c:pt idx="23721">
                  <c:v>2026.953</c:v>
                </c:pt>
                <c:pt idx="23722">
                  <c:v>2026.172</c:v>
                </c:pt>
                <c:pt idx="23723">
                  <c:v>2028.9839999999999</c:v>
                </c:pt>
                <c:pt idx="23724">
                  <c:v>2026.797</c:v>
                </c:pt>
                <c:pt idx="23725">
                  <c:v>2026.953</c:v>
                </c:pt>
                <c:pt idx="23726">
                  <c:v>2028.3589999999999</c:v>
                </c:pt>
                <c:pt idx="23727">
                  <c:v>2026.4059999999999</c:v>
                </c:pt>
                <c:pt idx="23728">
                  <c:v>2026.797</c:v>
                </c:pt>
                <c:pt idx="23729">
                  <c:v>2026.953</c:v>
                </c:pt>
                <c:pt idx="23730">
                  <c:v>2026.4059999999999</c:v>
                </c:pt>
                <c:pt idx="23731">
                  <c:v>2025.1559999999999</c:v>
                </c:pt>
                <c:pt idx="23732">
                  <c:v>2025.547</c:v>
                </c:pt>
                <c:pt idx="23733">
                  <c:v>2024.7660000000001</c:v>
                </c:pt>
                <c:pt idx="23734">
                  <c:v>2027.3440000000001</c:v>
                </c:pt>
                <c:pt idx="23735">
                  <c:v>2026.172</c:v>
                </c:pt>
                <c:pt idx="23736">
                  <c:v>2027.3440000000001</c:v>
                </c:pt>
                <c:pt idx="23737">
                  <c:v>2026.5619999999999</c:v>
                </c:pt>
                <c:pt idx="23738">
                  <c:v>2026.4059999999999</c:v>
                </c:pt>
                <c:pt idx="23739">
                  <c:v>2025.3910000000001</c:v>
                </c:pt>
                <c:pt idx="23740">
                  <c:v>2029.1410000000001</c:v>
                </c:pt>
                <c:pt idx="23741">
                  <c:v>2025.3910000000001</c:v>
                </c:pt>
                <c:pt idx="23742">
                  <c:v>2027.7339999999999</c:v>
                </c:pt>
                <c:pt idx="23743">
                  <c:v>2026.953</c:v>
                </c:pt>
                <c:pt idx="23744">
                  <c:v>2025.547</c:v>
                </c:pt>
                <c:pt idx="23745">
                  <c:v>2026.797</c:v>
                </c:pt>
                <c:pt idx="23746">
                  <c:v>2027.7339999999999</c:v>
                </c:pt>
                <c:pt idx="23747">
                  <c:v>2027.1869999999999</c:v>
                </c:pt>
                <c:pt idx="23748">
                  <c:v>2028.9839999999999</c:v>
                </c:pt>
                <c:pt idx="23749">
                  <c:v>2025.1559999999999</c:v>
                </c:pt>
                <c:pt idx="23750">
                  <c:v>2028.203</c:v>
                </c:pt>
                <c:pt idx="23751">
                  <c:v>2025.547</c:v>
                </c:pt>
                <c:pt idx="23752">
                  <c:v>2026.5619999999999</c:v>
                </c:pt>
                <c:pt idx="23753">
                  <c:v>2026.172</c:v>
                </c:pt>
                <c:pt idx="23754">
                  <c:v>2024.7660000000001</c:v>
                </c:pt>
                <c:pt idx="23755">
                  <c:v>2026.797</c:v>
                </c:pt>
                <c:pt idx="23756">
                  <c:v>2026.172</c:v>
                </c:pt>
                <c:pt idx="23757">
                  <c:v>2024.375</c:v>
                </c:pt>
                <c:pt idx="23758">
                  <c:v>2027.3440000000001</c:v>
                </c:pt>
                <c:pt idx="23759">
                  <c:v>2028.3589999999999</c:v>
                </c:pt>
                <c:pt idx="23760">
                  <c:v>2025</c:v>
                </c:pt>
                <c:pt idx="23761">
                  <c:v>2024.1410000000001</c:v>
                </c:pt>
                <c:pt idx="23762">
                  <c:v>2026.797</c:v>
                </c:pt>
                <c:pt idx="23763">
                  <c:v>2025.9369999999999</c:v>
                </c:pt>
                <c:pt idx="23764">
                  <c:v>2026.172</c:v>
                </c:pt>
                <c:pt idx="23765">
                  <c:v>2024.375</c:v>
                </c:pt>
                <c:pt idx="23766">
                  <c:v>2024.7660000000001</c:v>
                </c:pt>
                <c:pt idx="23767">
                  <c:v>2026.953</c:v>
                </c:pt>
                <c:pt idx="23768">
                  <c:v>2025</c:v>
                </c:pt>
                <c:pt idx="23769">
                  <c:v>2025.9369999999999</c:v>
                </c:pt>
                <c:pt idx="23770">
                  <c:v>2027.1869999999999</c:v>
                </c:pt>
                <c:pt idx="23771">
                  <c:v>2025.3910000000001</c:v>
                </c:pt>
                <c:pt idx="23772">
                  <c:v>2026.172</c:v>
                </c:pt>
                <c:pt idx="23773">
                  <c:v>2026.172</c:v>
                </c:pt>
                <c:pt idx="23774">
                  <c:v>2025.7809999999999</c:v>
                </c:pt>
                <c:pt idx="23775">
                  <c:v>2025.7809999999999</c:v>
                </c:pt>
                <c:pt idx="23776">
                  <c:v>2025.7809999999999</c:v>
                </c:pt>
                <c:pt idx="23777">
                  <c:v>2027.3440000000001</c:v>
                </c:pt>
                <c:pt idx="23778">
                  <c:v>2026.172</c:v>
                </c:pt>
                <c:pt idx="23779">
                  <c:v>2026.4059999999999</c:v>
                </c:pt>
                <c:pt idx="23780">
                  <c:v>2025.9369999999999</c:v>
                </c:pt>
                <c:pt idx="23781">
                  <c:v>2026.4059999999999</c:v>
                </c:pt>
                <c:pt idx="23782">
                  <c:v>2026.172</c:v>
                </c:pt>
                <c:pt idx="23783">
                  <c:v>2026.5619999999999</c:v>
                </c:pt>
                <c:pt idx="23784">
                  <c:v>2027.1869999999999</c:v>
                </c:pt>
                <c:pt idx="23785">
                  <c:v>2025.3910000000001</c:v>
                </c:pt>
                <c:pt idx="23786">
                  <c:v>2025.547</c:v>
                </c:pt>
                <c:pt idx="23787">
                  <c:v>2023.75</c:v>
                </c:pt>
                <c:pt idx="23788">
                  <c:v>2025</c:v>
                </c:pt>
                <c:pt idx="23789">
                  <c:v>2027.3440000000001</c:v>
                </c:pt>
                <c:pt idx="23790">
                  <c:v>2025.9369999999999</c:v>
                </c:pt>
                <c:pt idx="23791">
                  <c:v>2025.547</c:v>
                </c:pt>
                <c:pt idx="23792">
                  <c:v>2024.1410000000001</c:v>
                </c:pt>
                <c:pt idx="23793">
                  <c:v>2026.797</c:v>
                </c:pt>
                <c:pt idx="23794">
                  <c:v>2026.5619999999999</c:v>
                </c:pt>
                <c:pt idx="23795">
                  <c:v>2025.7809999999999</c:v>
                </c:pt>
                <c:pt idx="23796">
                  <c:v>2025.9369999999999</c:v>
                </c:pt>
                <c:pt idx="23797">
                  <c:v>2025.9369999999999</c:v>
                </c:pt>
                <c:pt idx="23798">
                  <c:v>2025.7809999999999</c:v>
                </c:pt>
                <c:pt idx="23799">
                  <c:v>2028.203</c:v>
                </c:pt>
                <c:pt idx="23800">
                  <c:v>2027.578</c:v>
                </c:pt>
                <c:pt idx="23801">
                  <c:v>2027.3440000000001</c:v>
                </c:pt>
                <c:pt idx="23802">
                  <c:v>2025.7809999999999</c:v>
                </c:pt>
                <c:pt idx="23803">
                  <c:v>2025.1559999999999</c:v>
                </c:pt>
                <c:pt idx="23804">
                  <c:v>2026.4059999999999</c:v>
                </c:pt>
                <c:pt idx="23805">
                  <c:v>2025.1559999999999</c:v>
                </c:pt>
                <c:pt idx="23806">
                  <c:v>2025.7809999999999</c:v>
                </c:pt>
                <c:pt idx="23807">
                  <c:v>2025.7809999999999</c:v>
                </c:pt>
                <c:pt idx="23808">
                  <c:v>2026.797</c:v>
                </c:pt>
                <c:pt idx="23809">
                  <c:v>2026.4059999999999</c:v>
                </c:pt>
                <c:pt idx="23810">
                  <c:v>2025</c:v>
                </c:pt>
                <c:pt idx="23811">
                  <c:v>2027.9690000000001</c:v>
                </c:pt>
                <c:pt idx="23812">
                  <c:v>2024.7660000000001</c:v>
                </c:pt>
                <c:pt idx="23813">
                  <c:v>2025.547</c:v>
                </c:pt>
                <c:pt idx="23814">
                  <c:v>2025.547</c:v>
                </c:pt>
                <c:pt idx="23815">
                  <c:v>2025.547</c:v>
                </c:pt>
                <c:pt idx="23816">
                  <c:v>2026.5619999999999</c:v>
                </c:pt>
                <c:pt idx="23817">
                  <c:v>2025.9369999999999</c:v>
                </c:pt>
                <c:pt idx="23818">
                  <c:v>2026.797</c:v>
                </c:pt>
                <c:pt idx="23819">
                  <c:v>2025.3910000000001</c:v>
                </c:pt>
                <c:pt idx="23820">
                  <c:v>2026.797</c:v>
                </c:pt>
                <c:pt idx="23821">
                  <c:v>2028.5940000000001</c:v>
                </c:pt>
                <c:pt idx="23822">
                  <c:v>2026.5619999999999</c:v>
                </c:pt>
                <c:pt idx="23823">
                  <c:v>2028.3589999999999</c:v>
                </c:pt>
                <c:pt idx="23824">
                  <c:v>2026.4059999999999</c:v>
                </c:pt>
                <c:pt idx="23825">
                  <c:v>2027.578</c:v>
                </c:pt>
                <c:pt idx="23826">
                  <c:v>2028.203</c:v>
                </c:pt>
                <c:pt idx="23827">
                  <c:v>2028.203</c:v>
                </c:pt>
                <c:pt idx="23828">
                  <c:v>2026.5619999999999</c:v>
                </c:pt>
                <c:pt idx="23829">
                  <c:v>2025.3910000000001</c:v>
                </c:pt>
                <c:pt idx="23830">
                  <c:v>2028.3589999999999</c:v>
                </c:pt>
                <c:pt idx="23831">
                  <c:v>2026.797</c:v>
                </c:pt>
                <c:pt idx="23832">
                  <c:v>2025.9369999999999</c:v>
                </c:pt>
                <c:pt idx="23833">
                  <c:v>2026.797</c:v>
                </c:pt>
                <c:pt idx="23834">
                  <c:v>2025.9369999999999</c:v>
                </c:pt>
                <c:pt idx="23835">
                  <c:v>2025.3910000000001</c:v>
                </c:pt>
                <c:pt idx="23836">
                  <c:v>2025</c:v>
                </c:pt>
                <c:pt idx="23837">
                  <c:v>2029.1410000000001</c:v>
                </c:pt>
                <c:pt idx="23838">
                  <c:v>2027.578</c:v>
                </c:pt>
                <c:pt idx="23839">
                  <c:v>2025.1559999999999</c:v>
                </c:pt>
                <c:pt idx="23840">
                  <c:v>2024.7660000000001</c:v>
                </c:pt>
                <c:pt idx="23841">
                  <c:v>2024.375</c:v>
                </c:pt>
                <c:pt idx="23842">
                  <c:v>2029.375</c:v>
                </c:pt>
                <c:pt idx="23843">
                  <c:v>2027.3440000000001</c:v>
                </c:pt>
                <c:pt idx="23844">
                  <c:v>2029.375</c:v>
                </c:pt>
                <c:pt idx="23845">
                  <c:v>2028.203</c:v>
                </c:pt>
                <c:pt idx="23846">
                  <c:v>2026.953</c:v>
                </c:pt>
                <c:pt idx="23847">
                  <c:v>2026.797</c:v>
                </c:pt>
                <c:pt idx="23848">
                  <c:v>2025.547</c:v>
                </c:pt>
                <c:pt idx="23849">
                  <c:v>2026.5619999999999</c:v>
                </c:pt>
                <c:pt idx="23850">
                  <c:v>2027.9690000000001</c:v>
                </c:pt>
                <c:pt idx="23851">
                  <c:v>2026.5619999999999</c:v>
                </c:pt>
                <c:pt idx="23852">
                  <c:v>2026.172</c:v>
                </c:pt>
                <c:pt idx="23853">
                  <c:v>2024.375</c:v>
                </c:pt>
                <c:pt idx="23854">
                  <c:v>2027.578</c:v>
                </c:pt>
                <c:pt idx="23855">
                  <c:v>2025.7809999999999</c:v>
                </c:pt>
                <c:pt idx="23856">
                  <c:v>2025.547</c:v>
                </c:pt>
                <c:pt idx="23857">
                  <c:v>2025.3910000000001</c:v>
                </c:pt>
                <c:pt idx="23858">
                  <c:v>2027.1869999999999</c:v>
                </c:pt>
                <c:pt idx="23859">
                  <c:v>2028.75</c:v>
                </c:pt>
                <c:pt idx="23860">
                  <c:v>2026.172</c:v>
                </c:pt>
                <c:pt idx="23861">
                  <c:v>2027.578</c:v>
                </c:pt>
                <c:pt idx="23862">
                  <c:v>2026.797</c:v>
                </c:pt>
                <c:pt idx="23863">
                  <c:v>2025.3910000000001</c:v>
                </c:pt>
                <c:pt idx="23864">
                  <c:v>2026.797</c:v>
                </c:pt>
                <c:pt idx="23865">
                  <c:v>2025.9369999999999</c:v>
                </c:pt>
                <c:pt idx="23866">
                  <c:v>2024.7660000000001</c:v>
                </c:pt>
                <c:pt idx="23867">
                  <c:v>2025.7809999999999</c:v>
                </c:pt>
                <c:pt idx="23868">
                  <c:v>2026.5619999999999</c:v>
                </c:pt>
                <c:pt idx="23869">
                  <c:v>2026.4059999999999</c:v>
                </c:pt>
                <c:pt idx="23870">
                  <c:v>2026.4059999999999</c:v>
                </c:pt>
                <c:pt idx="23871">
                  <c:v>2025.9369999999999</c:v>
                </c:pt>
                <c:pt idx="23872">
                  <c:v>2026.5619999999999</c:v>
                </c:pt>
                <c:pt idx="23873">
                  <c:v>2028.9839999999999</c:v>
                </c:pt>
                <c:pt idx="23874">
                  <c:v>2028.3589999999999</c:v>
                </c:pt>
                <c:pt idx="23875">
                  <c:v>2027.3440000000001</c:v>
                </c:pt>
                <c:pt idx="23876">
                  <c:v>2025.9369999999999</c:v>
                </c:pt>
                <c:pt idx="23877">
                  <c:v>2026.797</c:v>
                </c:pt>
                <c:pt idx="23878">
                  <c:v>2027.1869999999999</c:v>
                </c:pt>
                <c:pt idx="23879">
                  <c:v>2026.172</c:v>
                </c:pt>
                <c:pt idx="23880">
                  <c:v>2027.578</c:v>
                </c:pt>
                <c:pt idx="23881">
                  <c:v>2026.4059999999999</c:v>
                </c:pt>
                <c:pt idx="23882">
                  <c:v>2026.172</c:v>
                </c:pt>
                <c:pt idx="23883">
                  <c:v>2025</c:v>
                </c:pt>
                <c:pt idx="23884">
                  <c:v>2027.1869999999999</c:v>
                </c:pt>
                <c:pt idx="23885">
                  <c:v>2026.172</c:v>
                </c:pt>
                <c:pt idx="23886">
                  <c:v>2024.375</c:v>
                </c:pt>
                <c:pt idx="23887">
                  <c:v>2027.9690000000001</c:v>
                </c:pt>
                <c:pt idx="23888">
                  <c:v>2026.5619999999999</c:v>
                </c:pt>
                <c:pt idx="23889">
                  <c:v>2025.1559999999999</c:v>
                </c:pt>
                <c:pt idx="23890">
                  <c:v>2027.578</c:v>
                </c:pt>
                <c:pt idx="23891">
                  <c:v>2028.203</c:v>
                </c:pt>
                <c:pt idx="23892">
                  <c:v>2029.5309999999999</c:v>
                </c:pt>
                <c:pt idx="23893">
                  <c:v>2026.797</c:v>
                </c:pt>
                <c:pt idx="23894">
                  <c:v>2026.5619999999999</c:v>
                </c:pt>
                <c:pt idx="23895">
                  <c:v>2027.1869999999999</c:v>
                </c:pt>
                <c:pt idx="23896">
                  <c:v>2026.172</c:v>
                </c:pt>
                <c:pt idx="23897">
                  <c:v>2025</c:v>
                </c:pt>
                <c:pt idx="23898">
                  <c:v>2026.953</c:v>
                </c:pt>
                <c:pt idx="23899">
                  <c:v>2027.3440000000001</c:v>
                </c:pt>
                <c:pt idx="23900">
                  <c:v>2025.547</c:v>
                </c:pt>
                <c:pt idx="23901">
                  <c:v>2028.9839999999999</c:v>
                </c:pt>
                <c:pt idx="23902">
                  <c:v>2026.5619999999999</c:v>
                </c:pt>
                <c:pt idx="23903">
                  <c:v>2024.7660000000001</c:v>
                </c:pt>
                <c:pt idx="23904">
                  <c:v>2027.9690000000001</c:v>
                </c:pt>
                <c:pt idx="23905">
                  <c:v>2026.172</c:v>
                </c:pt>
                <c:pt idx="23906">
                  <c:v>2027.1869999999999</c:v>
                </c:pt>
                <c:pt idx="23907">
                  <c:v>2027.578</c:v>
                </c:pt>
                <c:pt idx="23908">
                  <c:v>2026.5619999999999</c:v>
                </c:pt>
                <c:pt idx="23909">
                  <c:v>2025.9369999999999</c:v>
                </c:pt>
                <c:pt idx="23910">
                  <c:v>2027.7339999999999</c:v>
                </c:pt>
                <c:pt idx="23911">
                  <c:v>2026.172</c:v>
                </c:pt>
                <c:pt idx="23912">
                  <c:v>2026.953</c:v>
                </c:pt>
                <c:pt idx="23913">
                  <c:v>2027.1869999999999</c:v>
                </c:pt>
                <c:pt idx="23914">
                  <c:v>2025.9369999999999</c:v>
                </c:pt>
                <c:pt idx="23915">
                  <c:v>2025.7809999999999</c:v>
                </c:pt>
                <c:pt idx="23916">
                  <c:v>2027.578</c:v>
                </c:pt>
                <c:pt idx="23917">
                  <c:v>2025.3910000000001</c:v>
                </c:pt>
                <c:pt idx="23918">
                  <c:v>2026.953</c:v>
                </c:pt>
                <c:pt idx="23919">
                  <c:v>2026.5619999999999</c:v>
                </c:pt>
                <c:pt idx="23920">
                  <c:v>2025.547</c:v>
                </c:pt>
                <c:pt idx="23921">
                  <c:v>2027.3440000000001</c:v>
                </c:pt>
                <c:pt idx="23922">
                  <c:v>2026.172</c:v>
                </c:pt>
                <c:pt idx="23923">
                  <c:v>2026.4059999999999</c:v>
                </c:pt>
                <c:pt idx="23924">
                  <c:v>2026.4059999999999</c:v>
                </c:pt>
                <c:pt idx="23925">
                  <c:v>2026.4059999999999</c:v>
                </c:pt>
                <c:pt idx="23926">
                  <c:v>2026.797</c:v>
                </c:pt>
                <c:pt idx="23927">
                  <c:v>2026.797</c:v>
                </c:pt>
                <c:pt idx="23928">
                  <c:v>2026.5619999999999</c:v>
                </c:pt>
                <c:pt idx="23929">
                  <c:v>2026.953</c:v>
                </c:pt>
                <c:pt idx="23930">
                  <c:v>2028.3589999999999</c:v>
                </c:pt>
                <c:pt idx="23931">
                  <c:v>2025.547</c:v>
                </c:pt>
                <c:pt idx="23932">
                  <c:v>2026.797</c:v>
                </c:pt>
                <c:pt idx="23933">
                  <c:v>2026.172</c:v>
                </c:pt>
                <c:pt idx="23934">
                  <c:v>2025.9369999999999</c:v>
                </c:pt>
                <c:pt idx="23935">
                  <c:v>2024.5309999999999</c:v>
                </c:pt>
                <c:pt idx="23936">
                  <c:v>2026.797</c:v>
                </c:pt>
                <c:pt idx="23937">
                  <c:v>2029.1410000000001</c:v>
                </c:pt>
                <c:pt idx="23938">
                  <c:v>2025.9369999999999</c:v>
                </c:pt>
                <c:pt idx="23939">
                  <c:v>2025</c:v>
                </c:pt>
                <c:pt idx="23940">
                  <c:v>2027.578</c:v>
                </c:pt>
                <c:pt idx="23941">
                  <c:v>2025.7809999999999</c:v>
                </c:pt>
                <c:pt idx="23942">
                  <c:v>2022.9690000000001</c:v>
                </c:pt>
                <c:pt idx="23943">
                  <c:v>2025.9369999999999</c:v>
                </c:pt>
                <c:pt idx="23944">
                  <c:v>2025.1559999999999</c:v>
                </c:pt>
                <c:pt idx="23945">
                  <c:v>2027.1869999999999</c:v>
                </c:pt>
                <c:pt idx="23946">
                  <c:v>2026.5619999999999</c:v>
                </c:pt>
                <c:pt idx="23947">
                  <c:v>2028.5940000000001</c:v>
                </c:pt>
                <c:pt idx="23948">
                  <c:v>2026.797</c:v>
                </c:pt>
                <c:pt idx="23949">
                  <c:v>2025.7809999999999</c:v>
                </c:pt>
                <c:pt idx="23950">
                  <c:v>2026.4059999999999</c:v>
                </c:pt>
                <c:pt idx="23951">
                  <c:v>2025.547</c:v>
                </c:pt>
                <c:pt idx="23952">
                  <c:v>2027.1869999999999</c:v>
                </c:pt>
                <c:pt idx="23953">
                  <c:v>2026.953</c:v>
                </c:pt>
                <c:pt idx="23954">
                  <c:v>2027.3440000000001</c:v>
                </c:pt>
                <c:pt idx="23955">
                  <c:v>2026.5619999999999</c:v>
                </c:pt>
                <c:pt idx="23956">
                  <c:v>2027.9690000000001</c:v>
                </c:pt>
                <c:pt idx="23957">
                  <c:v>2025.3910000000001</c:v>
                </c:pt>
                <c:pt idx="23958">
                  <c:v>2025.1559999999999</c:v>
                </c:pt>
                <c:pt idx="23959">
                  <c:v>2025.547</c:v>
                </c:pt>
                <c:pt idx="23960">
                  <c:v>2028.75</c:v>
                </c:pt>
                <c:pt idx="23961">
                  <c:v>2027.9690000000001</c:v>
                </c:pt>
                <c:pt idx="23962">
                  <c:v>2028.3589999999999</c:v>
                </c:pt>
                <c:pt idx="23963">
                  <c:v>2025.9369999999999</c:v>
                </c:pt>
                <c:pt idx="23964">
                  <c:v>2026.797</c:v>
                </c:pt>
                <c:pt idx="23965">
                  <c:v>2026.953</c:v>
                </c:pt>
                <c:pt idx="23966">
                  <c:v>2026.953</c:v>
                </c:pt>
                <c:pt idx="23967">
                  <c:v>2029.1410000000001</c:v>
                </c:pt>
                <c:pt idx="23968">
                  <c:v>2026.797</c:v>
                </c:pt>
                <c:pt idx="23969">
                  <c:v>2024.5309999999999</c:v>
                </c:pt>
                <c:pt idx="23970">
                  <c:v>2026.5619999999999</c:v>
                </c:pt>
                <c:pt idx="23971">
                  <c:v>2027.1869999999999</c:v>
                </c:pt>
                <c:pt idx="23972">
                  <c:v>2027.3440000000001</c:v>
                </c:pt>
                <c:pt idx="23973">
                  <c:v>2028.75</c:v>
                </c:pt>
                <c:pt idx="23974">
                  <c:v>2025.547</c:v>
                </c:pt>
                <c:pt idx="23975">
                  <c:v>2026.797</c:v>
                </c:pt>
                <c:pt idx="23976">
                  <c:v>2026.5619999999999</c:v>
                </c:pt>
                <c:pt idx="23977">
                  <c:v>2027.1869999999999</c:v>
                </c:pt>
                <c:pt idx="23978">
                  <c:v>2026.172</c:v>
                </c:pt>
                <c:pt idx="23979">
                  <c:v>2027.3440000000001</c:v>
                </c:pt>
                <c:pt idx="23980">
                  <c:v>2028.75</c:v>
                </c:pt>
                <c:pt idx="23981">
                  <c:v>2026.797</c:v>
                </c:pt>
                <c:pt idx="23982">
                  <c:v>2028.5940000000001</c:v>
                </c:pt>
                <c:pt idx="23983">
                  <c:v>2024.5309999999999</c:v>
                </c:pt>
                <c:pt idx="23984">
                  <c:v>2024.375</c:v>
                </c:pt>
                <c:pt idx="23985">
                  <c:v>2027.3440000000001</c:v>
                </c:pt>
                <c:pt idx="23986">
                  <c:v>2026.797</c:v>
                </c:pt>
                <c:pt idx="23987">
                  <c:v>2025.3910000000001</c:v>
                </c:pt>
                <c:pt idx="23988">
                  <c:v>2024.5309999999999</c:v>
                </c:pt>
                <c:pt idx="23989">
                  <c:v>2026.797</c:v>
                </c:pt>
                <c:pt idx="23990">
                  <c:v>2026.4059999999999</c:v>
                </c:pt>
                <c:pt idx="23991">
                  <c:v>2025.7809999999999</c:v>
                </c:pt>
                <c:pt idx="23992">
                  <c:v>2026.953</c:v>
                </c:pt>
                <c:pt idx="23993">
                  <c:v>2025.9369999999999</c:v>
                </c:pt>
                <c:pt idx="23994">
                  <c:v>2026.4059999999999</c:v>
                </c:pt>
                <c:pt idx="23995">
                  <c:v>2025.3910000000001</c:v>
                </c:pt>
                <c:pt idx="23996">
                  <c:v>2025.9369999999999</c:v>
                </c:pt>
                <c:pt idx="23997">
                  <c:v>2026.953</c:v>
                </c:pt>
                <c:pt idx="23998">
                  <c:v>2025.9369999999999</c:v>
                </c:pt>
                <c:pt idx="23999">
                  <c:v>2027.1869999999999</c:v>
                </c:pt>
                <c:pt idx="24000">
                  <c:v>2026.172</c:v>
                </c:pt>
                <c:pt idx="24001">
                  <c:v>2025.1559999999999</c:v>
                </c:pt>
                <c:pt idx="24002">
                  <c:v>2024.375</c:v>
                </c:pt>
                <c:pt idx="24003">
                  <c:v>2027.7339999999999</c:v>
                </c:pt>
                <c:pt idx="24004">
                  <c:v>2026.5619999999999</c:v>
                </c:pt>
                <c:pt idx="24005">
                  <c:v>2025.3910000000001</c:v>
                </c:pt>
                <c:pt idx="24006">
                  <c:v>2026.797</c:v>
                </c:pt>
                <c:pt idx="24007">
                  <c:v>2026.953</c:v>
                </c:pt>
                <c:pt idx="24008">
                  <c:v>2025.7809999999999</c:v>
                </c:pt>
                <c:pt idx="24009">
                  <c:v>2026.5619999999999</c:v>
                </c:pt>
                <c:pt idx="24010">
                  <c:v>2026.5619999999999</c:v>
                </c:pt>
                <c:pt idx="24011">
                  <c:v>2026.953</c:v>
                </c:pt>
                <c:pt idx="24012">
                  <c:v>2027.1869999999999</c:v>
                </c:pt>
                <c:pt idx="24013">
                  <c:v>2027.1869999999999</c:v>
                </c:pt>
                <c:pt idx="24014">
                  <c:v>2028.203</c:v>
                </c:pt>
                <c:pt idx="24015">
                  <c:v>2026.4059999999999</c:v>
                </c:pt>
                <c:pt idx="24016">
                  <c:v>2025.3910000000001</c:v>
                </c:pt>
                <c:pt idx="24017">
                  <c:v>2025.1559999999999</c:v>
                </c:pt>
                <c:pt idx="24018">
                  <c:v>2025.9369999999999</c:v>
                </c:pt>
                <c:pt idx="24019">
                  <c:v>2025.3910000000001</c:v>
                </c:pt>
                <c:pt idx="24020">
                  <c:v>2026.797</c:v>
                </c:pt>
                <c:pt idx="24021">
                  <c:v>2028.3589999999999</c:v>
                </c:pt>
                <c:pt idx="24022">
                  <c:v>2026.953</c:v>
                </c:pt>
                <c:pt idx="24023">
                  <c:v>2027.7339999999999</c:v>
                </c:pt>
                <c:pt idx="24024">
                  <c:v>2026.953</c:v>
                </c:pt>
                <c:pt idx="24025">
                  <c:v>2028.203</c:v>
                </c:pt>
                <c:pt idx="24026">
                  <c:v>2026.172</c:v>
                </c:pt>
                <c:pt idx="24027">
                  <c:v>2028.75</c:v>
                </c:pt>
                <c:pt idx="24028">
                  <c:v>2026.797</c:v>
                </c:pt>
                <c:pt idx="24029">
                  <c:v>2026.953</c:v>
                </c:pt>
                <c:pt idx="24030">
                  <c:v>2026.797</c:v>
                </c:pt>
                <c:pt idx="24031">
                  <c:v>2025.547</c:v>
                </c:pt>
                <c:pt idx="24032">
                  <c:v>2026.5619999999999</c:v>
                </c:pt>
                <c:pt idx="24033">
                  <c:v>2027.1869999999999</c:v>
                </c:pt>
                <c:pt idx="24034">
                  <c:v>2028.3589999999999</c:v>
                </c:pt>
                <c:pt idx="24035">
                  <c:v>2027.3440000000001</c:v>
                </c:pt>
                <c:pt idx="24036">
                  <c:v>2026.797</c:v>
                </c:pt>
                <c:pt idx="24037">
                  <c:v>2026.172</c:v>
                </c:pt>
                <c:pt idx="24038">
                  <c:v>2028.203</c:v>
                </c:pt>
                <c:pt idx="24039">
                  <c:v>2025.1559999999999</c:v>
                </c:pt>
                <c:pt idx="24040">
                  <c:v>2026.5619999999999</c:v>
                </c:pt>
                <c:pt idx="24041">
                  <c:v>2025</c:v>
                </c:pt>
                <c:pt idx="24042">
                  <c:v>2026.4059999999999</c:v>
                </c:pt>
                <c:pt idx="24043">
                  <c:v>2025.7809999999999</c:v>
                </c:pt>
                <c:pt idx="24044">
                  <c:v>2025.3910000000001</c:v>
                </c:pt>
                <c:pt idx="24045">
                  <c:v>2023.3589999999999</c:v>
                </c:pt>
                <c:pt idx="24046">
                  <c:v>2025.547</c:v>
                </c:pt>
                <c:pt idx="24047">
                  <c:v>2025.9369999999999</c:v>
                </c:pt>
                <c:pt idx="24048">
                  <c:v>2027.3440000000001</c:v>
                </c:pt>
                <c:pt idx="24049">
                  <c:v>2026.4059999999999</c:v>
                </c:pt>
                <c:pt idx="24050">
                  <c:v>2025.7809999999999</c:v>
                </c:pt>
                <c:pt idx="24051">
                  <c:v>2027.1869999999999</c:v>
                </c:pt>
                <c:pt idx="24052">
                  <c:v>2026.953</c:v>
                </c:pt>
                <c:pt idx="24053">
                  <c:v>2025.7809999999999</c:v>
                </c:pt>
                <c:pt idx="24054">
                  <c:v>2025.9369999999999</c:v>
                </c:pt>
                <c:pt idx="24055">
                  <c:v>2026.4059999999999</c:v>
                </c:pt>
                <c:pt idx="24056">
                  <c:v>2027.578</c:v>
                </c:pt>
                <c:pt idx="24057">
                  <c:v>2027.3440000000001</c:v>
                </c:pt>
                <c:pt idx="24058">
                  <c:v>2027.578</c:v>
                </c:pt>
                <c:pt idx="24059">
                  <c:v>2027.7339999999999</c:v>
                </c:pt>
                <c:pt idx="24060">
                  <c:v>2025.7809999999999</c:v>
                </c:pt>
                <c:pt idx="24061">
                  <c:v>2027.7339999999999</c:v>
                </c:pt>
                <c:pt idx="24062">
                  <c:v>2024.1410000000001</c:v>
                </c:pt>
                <c:pt idx="24063">
                  <c:v>2025.3910000000001</c:v>
                </c:pt>
                <c:pt idx="24064">
                  <c:v>2026.953</c:v>
                </c:pt>
                <c:pt idx="24065">
                  <c:v>2026.4059999999999</c:v>
                </c:pt>
                <c:pt idx="24066">
                  <c:v>2028.75</c:v>
                </c:pt>
                <c:pt idx="24067">
                  <c:v>2025</c:v>
                </c:pt>
                <c:pt idx="24068">
                  <c:v>2026.172</c:v>
                </c:pt>
                <c:pt idx="24069">
                  <c:v>2024.5309999999999</c:v>
                </c:pt>
                <c:pt idx="24070">
                  <c:v>2026.172</c:v>
                </c:pt>
                <c:pt idx="24071">
                  <c:v>2026.172</c:v>
                </c:pt>
                <c:pt idx="24072">
                  <c:v>2024.375</c:v>
                </c:pt>
                <c:pt idx="24073">
                  <c:v>2025.1559999999999</c:v>
                </c:pt>
                <c:pt idx="24074">
                  <c:v>2027.3440000000001</c:v>
                </c:pt>
                <c:pt idx="24075">
                  <c:v>2025.9369999999999</c:v>
                </c:pt>
                <c:pt idx="24076">
                  <c:v>2025.7809999999999</c:v>
                </c:pt>
                <c:pt idx="24077">
                  <c:v>2026.797</c:v>
                </c:pt>
                <c:pt idx="24078">
                  <c:v>2025.9369999999999</c:v>
                </c:pt>
                <c:pt idx="24079">
                  <c:v>2025.7809999999999</c:v>
                </c:pt>
                <c:pt idx="24080">
                  <c:v>2025.7809999999999</c:v>
                </c:pt>
                <c:pt idx="24081">
                  <c:v>2024.5309999999999</c:v>
                </c:pt>
                <c:pt idx="24082">
                  <c:v>2024.5309999999999</c:v>
                </c:pt>
                <c:pt idx="24083">
                  <c:v>2026.797</c:v>
                </c:pt>
                <c:pt idx="24084">
                  <c:v>2025.547</c:v>
                </c:pt>
                <c:pt idx="24085">
                  <c:v>2025.3910000000001</c:v>
                </c:pt>
                <c:pt idx="24086">
                  <c:v>2026.953</c:v>
                </c:pt>
                <c:pt idx="24087">
                  <c:v>2026.797</c:v>
                </c:pt>
                <c:pt idx="24088">
                  <c:v>2025</c:v>
                </c:pt>
                <c:pt idx="24089">
                  <c:v>2025.3910000000001</c:v>
                </c:pt>
                <c:pt idx="24090">
                  <c:v>2025.1559999999999</c:v>
                </c:pt>
                <c:pt idx="24091">
                  <c:v>2026.5619999999999</c:v>
                </c:pt>
                <c:pt idx="24092">
                  <c:v>2024.7660000000001</c:v>
                </c:pt>
                <c:pt idx="24093">
                  <c:v>2028.3589999999999</c:v>
                </c:pt>
                <c:pt idx="24094">
                  <c:v>2026.4059999999999</c:v>
                </c:pt>
                <c:pt idx="24095">
                  <c:v>2026.4059999999999</c:v>
                </c:pt>
                <c:pt idx="24096">
                  <c:v>2023.3589999999999</c:v>
                </c:pt>
                <c:pt idx="24097">
                  <c:v>2028.3589999999999</c:v>
                </c:pt>
                <c:pt idx="24098">
                  <c:v>2025.547</c:v>
                </c:pt>
                <c:pt idx="24099">
                  <c:v>2026.797</c:v>
                </c:pt>
                <c:pt idx="24100">
                  <c:v>2028.9839999999999</c:v>
                </c:pt>
                <c:pt idx="24101">
                  <c:v>2027.1869999999999</c:v>
                </c:pt>
                <c:pt idx="24102">
                  <c:v>2027.7339999999999</c:v>
                </c:pt>
                <c:pt idx="24103">
                  <c:v>2026.172</c:v>
                </c:pt>
                <c:pt idx="24104">
                  <c:v>2025.9369999999999</c:v>
                </c:pt>
                <c:pt idx="24105">
                  <c:v>2025</c:v>
                </c:pt>
                <c:pt idx="24106">
                  <c:v>2026.4059999999999</c:v>
                </c:pt>
                <c:pt idx="24107">
                  <c:v>2025.547</c:v>
                </c:pt>
                <c:pt idx="24108">
                  <c:v>2027.9690000000001</c:v>
                </c:pt>
                <c:pt idx="24109">
                  <c:v>2028.203</c:v>
                </c:pt>
                <c:pt idx="24110">
                  <c:v>2025</c:v>
                </c:pt>
                <c:pt idx="24111">
                  <c:v>2026.953</c:v>
                </c:pt>
                <c:pt idx="24112">
                  <c:v>2025.7809999999999</c:v>
                </c:pt>
                <c:pt idx="24113">
                  <c:v>2025.7809999999999</c:v>
                </c:pt>
                <c:pt idx="24114">
                  <c:v>2025.1559999999999</c:v>
                </c:pt>
                <c:pt idx="24115">
                  <c:v>2027.1869999999999</c:v>
                </c:pt>
                <c:pt idx="24116">
                  <c:v>2025.547</c:v>
                </c:pt>
                <c:pt idx="24117">
                  <c:v>2026.172</c:v>
                </c:pt>
                <c:pt idx="24118">
                  <c:v>2027.578</c:v>
                </c:pt>
                <c:pt idx="24119">
                  <c:v>2026.4059999999999</c:v>
                </c:pt>
                <c:pt idx="24120">
                  <c:v>2026.953</c:v>
                </c:pt>
                <c:pt idx="24121">
                  <c:v>2026.5619999999999</c:v>
                </c:pt>
                <c:pt idx="24122">
                  <c:v>2027.1869999999999</c:v>
                </c:pt>
                <c:pt idx="24123">
                  <c:v>2028.9839999999999</c:v>
                </c:pt>
                <c:pt idx="24124">
                  <c:v>2028.9839999999999</c:v>
                </c:pt>
                <c:pt idx="24125">
                  <c:v>2025.9369999999999</c:v>
                </c:pt>
                <c:pt idx="24126">
                  <c:v>2029.375</c:v>
                </c:pt>
                <c:pt idx="24127">
                  <c:v>2026.4059999999999</c:v>
                </c:pt>
                <c:pt idx="24128">
                  <c:v>2026.5619999999999</c:v>
                </c:pt>
                <c:pt idx="24129">
                  <c:v>2025.547</c:v>
                </c:pt>
                <c:pt idx="24130">
                  <c:v>2026.172</c:v>
                </c:pt>
                <c:pt idx="24131">
                  <c:v>2026.4059999999999</c:v>
                </c:pt>
                <c:pt idx="24132">
                  <c:v>2025.9369999999999</c:v>
                </c:pt>
                <c:pt idx="24133">
                  <c:v>2026.5619999999999</c:v>
                </c:pt>
                <c:pt idx="24134">
                  <c:v>2026.4059999999999</c:v>
                </c:pt>
                <c:pt idx="24135">
                  <c:v>2026.172</c:v>
                </c:pt>
                <c:pt idx="24136">
                  <c:v>2026.797</c:v>
                </c:pt>
                <c:pt idx="24137">
                  <c:v>2024.1410000000001</c:v>
                </c:pt>
                <c:pt idx="24138">
                  <c:v>2027.1869999999999</c:v>
                </c:pt>
                <c:pt idx="24139">
                  <c:v>2026.4059999999999</c:v>
                </c:pt>
                <c:pt idx="24140">
                  <c:v>2027.9690000000001</c:v>
                </c:pt>
                <c:pt idx="24141">
                  <c:v>2025.9369999999999</c:v>
                </c:pt>
                <c:pt idx="24142">
                  <c:v>2027.1869999999999</c:v>
                </c:pt>
                <c:pt idx="24143">
                  <c:v>2025.1559999999999</c:v>
                </c:pt>
                <c:pt idx="24144">
                  <c:v>2027.1869999999999</c:v>
                </c:pt>
                <c:pt idx="24145">
                  <c:v>2026.4059999999999</c:v>
                </c:pt>
                <c:pt idx="24146">
                  <c:v>2027.9690000000001</c:v>
                </c:pt>
                <c:pt idx="24147">
                  <c:v>2027.578</c:v>
                </c:pt>
                <c:pt idx="24148">
                  <c:v>2026.4059999999999</c:v>
                </c:pt>
                <c:pt idx="24149">
                  <c:v>2027.578</c:v>
                </c:pt>
                <c:pt idx="24150">
                  <c:v>2027.3440000000001</c:v>
                </c:pt>
                <c:pt idx="24151">
                  <c:v>2026.953</c:v>
                </c:pt>
                <c:pt idx="24152">
                  <c:v>2025</c:v>
                </c:pt>
                <c:pt idx="24153">
                  <c:v>2026.5619999999999</c:v>
                </c:pt>
                <c:pt idx="24154">
                  <c:v>2025.3910000000001</c:v>
                </c:pt>
                <c:pt idx="24155">
                  <c:v>2028.3589999999999</c:v>
                </c:pt>
                <c:pt idx="24156">
                  <c:v>2027.3440000000001</c:v>
                </c:pt>
                <c:pt idx="24157">
                  <c:v>2026.797</c:v>
                </c:pt>
                <c:pt idx="24158">
                  <c:v>2026.5619999999999</c:v>
                </c:pt>
                <c:pt idx="24159">
                  <c:v>2025</c:v>
                </c:pt>
                <c:pt idx="24160">
                  <c:v>2026.4059999999999</c:v>
                </c:pt>
                <c:pt idx="24161">
                  <c:v>2026.4059999999999</c:v>
                </c:pt>
                <c:pt idx="24162">
                  <c:v>2027.7339999999999</c:v>
                </c:pt>
                <c:pt idx="24163">
                  <c:v>2026.5619999999999</c:v>
                </c:pt>
                <c:pt idx="24164">
                  <c:v>2028.203</c:v>
                </c:pt>
                <c:pt idx="24165">
                  <c:v>2027.578</c:v>
                </c:pt>
                <c:pt idx="24166">
                  <c:v>2027.3440000000001</c:v>
                </c:pt>
                <c:pt idx="24167">
                  <c:v>2028.75</c:v>
                </c:pt>
                <c:pt idx="24168">
                  <c:v>2025.7809999999999</c:v>
                </c:pt>
                <c:pt idx="24169">
                  <c:v>2026.797</c:v>
                </c:pt>
                <c:pt idx="24170">
                  <c:v>2025.547</c:v>
                </c:pt>
                <c:pt idx="24171">
                  <c:v>2024.375</c:v>
                </c:pt>
                <c:pt idx="24172">
                  <c:v>2024.1410000000001</c:v>
                </c:pt>
                <c:pt idx="24173">
                  <c:v>2024.1410000000001</c:v>
                </c:pt>
                <c:pt idx="24174">
                  <c:v>2026.4059999999999</c:v>
                </c:pt>
                <c:pt idx="24175">
                  <c:v>2026.953</c:v>
                </c:pt>
                <c:pt idx="24176">
                  <c:v>2027.7339999999999</c:v>
                </c:pt>
                <c:pt idx="24177">
                  <c:v>2027.578</c:v>
                </c:pt>
                <c:pt idx="24178">
                  <c:v>2026.797</c:v>
                </c:pt>
                <c:pt idx="24179">
                  <c:v>2026.5619999999999</c:v>
                </c:pt>
                <c:pt idx="24180">
                  <c:v>2026.172</c:v>
                </c:pt>
                <c:pt idx="24181">
                  <c:v>2026.5619999999999</c:v>
                </c:pt>
                <c:pt idx="24182">
                  <c:v>2026.172</c:v>
                </c:pt>
                <c:pt idx="24183">
                  <c:v>2027.7339999999999</c:v>
                </c:pt>
                <c:pt idx="24184">
                  <c:v>2026.953</c:v>
                </c:pt>
                <c:pt idx="24185">
                  <c:v>2028.203</c:v>
                </c:pt>
                <c:pt idx="24186">
                  <c:v>2027.9690000000001</c:v>
                </c:pt>
                <c:pt idx="24187">
                  <c:v>2025.7809999999999</c:v>
                </c:pt>
                <c:pt idx="24188">
                  <c:v>2027.578</c:v>
                </c:pt>
                <c:pt idx="24189">
                  <c:v>2025.7809999999999</c:v>
                </c:pt>
                <c:pt idx="24190">
                  <c:v>2027.9690000000001</c:v>
                </c:pt>
                <c:pt idx="24191">
                  <c:v>2028.9839999999999</c:v>
                </c:pt>
                <c:pt idx="24192">
                  <c:v>2027.1869999999999</c:v>
                </c:pt>
                <c:pt idx="24193">
                  <c:v>2027.1869999999999</c:v>
                </c:pt>
                <c:pt idx="24194">
                  <c:v>2025</c:v>
                </c:pt>
                <c:pt idx="24195">
                  <c:v>2024.1410000000001</c:v>
                </c:pt>
                <c:pt idx="24196">
                  <c:v>2026.5619999999999</c:v>
                </c:pt>
                <c:pt idx="24197">
                  <c:v>2025.547</c:v>
                </c:pt>
                <c:pt idx="24198">
                  <c:v>2027.7339999999999</c:v>
                </c:pt>
                <c:pt idx="24199">
                  <c:v>2026.5619999999999</c:v>
                </c:pt>
                <c:pt idx="24200">
                  <c:v>2027.1869999999999</c:v>
                </c:pt>
                <c:pt idx="24201">
                  <c:v>2025.7809999999999</c:v>
                </c:pt>
                <c:pt idx="24202">
                  <c:v>2027.7339999999999</c:v>
                </c:pt>
                <c:pt idx="24203">
                  <c:v>2026.5619999999999</c:v>
                </c:pt>
                <c:pt idx="24204">
                  <c:v>2029.1410000000001</c:v>
                </c:pt>
                <c:pt idx="24205">
                  <c:v>2027.1869999999999</c:v>
                </c:pt>
                <c:pt idx="24206">
                  <c:v>2027.7339999999999</c:v>
                </c:pt>
                <c:pt idx="24207">
                  <c:v>2027.9690000000001</c:v>
                </c:pt>
                <c:pt idx="24208">
                  <c:v>2029.5309999999999</c:v>
                </c:pt>
                <c:pt idx="24209">
                  <c:v>2026.172</c:v>
                </c:pt>
                <c:pt idx="24210">
                  <c:v>2026.5619999999999</c:v>
                </c:pt>
                <c:pt idx="24211">
                  <c:v>2027.1869999999999</c:v>
                </c:pt>
                <c:pt idx="24212">
                  <c:v>2026.4059999999999</c:v>
                </c:pt>
                <c:pt idx="24213">
                  <c:v>2027.9690000000001</c:v>
                </c:pt>
                <c:pt idx="24214">
                  <c:v>2027.578</c:v>
                </c:pt>
                <c:pt idx="24215">
                  <c:v>2026.4059999999999</c:v>
                </c:pt>
                <c:pt idx="24216">
                  <c:v>2027.578</c:v>
                </c:pt>
                <c:pt idx="24217">
                  <c:v>2029.375</c:v>
                </c:pt>
                <c:pt idx="24218">
                  <c:v>2025.547</c:v>
                </c:pt>
                <c:pt idx="24219">
                  <c:v>2024.5309999999999</c:v>
                </c:pt>
                <c:pt idx="24220">
                  <c:v>2027.9690000000001</c:v>
                </c:pt>
                <c:pt idx="24221">
                  <c:v>2028.9839999999999</c:v>
                </c:pt>
                <c:pt idx="24222">
                  <c:v>2025.7809999999999</c:v>
                </c:pt>
                <c:pt idx="24223">
                  <c:v>2026.953</c:v>
                </c:pt>
                <c:pt idx="24224">
                  <c:v>2026.172</c:v>
                </c:pt>
                <c:pt idx="24225">
                  <c:v>2026.953</c:v>
                </c:pt>
                <c:pt idx="24226">
                  <c:v>2026.953</c:v>
                </c:pt>
                <c:pt idx="24227">
                  <c:v>2025.547</c:v>
                </c:pt>
                <c:pt idx="24228">
                  <c:v>2027.9690000000001</c:v>
                </c:pt>
                <c:pt idx="24229">
                  <c:v>2026.953</c:v>
                </c:pt>
                <c:pt idx="24230">
                  <c:v>2028.203</c:v>
                </c:pt>
                <c:pt idx="24231">
                  <c:v>2026.953</c:v>
                </c:pt>
                <c:pt idx="24232">
                  <c:v>2027.9690000000001</c:v>
                </c:pt>
                <c:pt idx="24233">
                  <c:v>2030.3910000000001</c:v>
                </c:pt>
                <c:pt idx="24234">
                  <c:v>2028.203</c:v>
                </c:pt>
                <c:pt idx="24235">
                  <c:v>2026.4059999999999</c:v>
                </c:pt>
                <c:pt idx="24236">
                  <c:v>2028.5940000000001</c:v>
                </c:pt>
                <c:pt idx="24237">
                  <c:v>2028.203</c:v>
                </c:pt>
                <c:pt idx="24238">
                  <c:v>2025.7809999999999</c:v>
                </c:pt>
                <c:pt idx="24239">
                  <c:v>2028.203</c:v>
                </c:pt>
                <c:pt idx="24240">
                  <c:v>2027.9690000000001</c:v>
                </c:pt>
                <c:pt idx="24241">
                  <c:v>2025</c:v>
                </c:pt>
                <c:pt idx="24242">
                  <c:v>2027.3440000000001</c:v>
                </c:pt>
                <c:pt idx="24243">
                  <c:v>2025.9369999999999</c:v>
                </c:pt>
                <c:pt idx="24244">
                  <c:v>2026.953</c:v>
                </c:pt>
                <c:pt idx="24245">
                  <c:v>2025</c:v>
                </c:pt>
                <c:pt idx="24246">
                  <c:v>2026.953</c:v>
                </c:pt>
                <c:pt idx="24247">
                  <c:v>2026.797</c:v>
                </c:pt>
                <c:pt idx="24248">
                  <c:v>2025.547</c:v>
                </c:pt>
                <c:pt idx="24249">
                  <c:v>2027.578</c:v>
                </c:pt>
                <c:pt idx="24250">
                  <c:v>2027.578</c:v>
                </c:pt>
                <c:pt idx="24251">
                  <c:v>2027.578</c:v>
                </c:pt>
                <c:pt idx="24252">
                  <c:v>2026.4059999999999</c:v>
                </c:pt>
                <c:pt idx="24253">
                  <c:v>2025</c:v>
                </c:pt>
                <c:pt idx="24254">
                  <c:v>2026.797</c:v>
                </c:pt>
                <c:pt idx="24255">
                  <c:v>2026.4059999999999</c:v>
                </c:pt>
                <c:pt idx="24256">
                  <c:v>2028.3589999999999</c:v>
                </c:pt>
                <c:pt idx="24257">
                  <c:v>2026.5619999999999</c:v>
                </c:pt>
                <c:pt idx="24258">
                  <c:v>2025.9369999999999</c:v>
                </c:pt>
                <c:pt idx="24259">
                  <c:v>2028.3589999999999</c:v>
                </c:pt>
                <c:pt idx="24260">
                  <c:v>2028.203</c:v>
                </c:pt>
                <c:pt idx="24261">
                  <c:v>2025.7809999999999</c:v>
                </c:pt>
                <c:pt idx="24262">
                  <c:v>2027.7339999999999</c:v>
                </c:pt>
                <c:pt idx="24263">
                  <c:v>2027.7339999999999</c:v>
                </c:pt>
                <c:pt idx="24264">
                  <c:v>2025.9369999999999</c:v>
                </c:pt>
                <c:pt idx="24265">
                  <c:v>2028.5940000000001</c:v>
                </c:pt>
                <c:pt idx="24266">
                  <c:v>2025.9369999999999</c:v>
                </c:pt>
                <c:pt idx="24267">
                  <c:v>2027.1869999999999</c:v>
                </c:pt>
                <c:pt idx="24268">
                  <c:v>2026.5619999999999</c:v>
                </c:pt>
                <c:pt idx="24269">
                  <c:v>2027.1869999999999</c:v>
                </c:pt>
                <c:pt idx="24270">
                  <c:v>2027.578</c:v>
                </c:pt>
                <c:pt idx="24271">
                  <c:v>2027.1869999999999</c:v>
                </c:pt>
                <c:pt idx="24272">
                  <c:v>2025.547</c:v>
                </c:pt>
                <c:pt idx="24273">
                  <c:v>2026.797</c:v>
                </c:pt>
                <c:pt idx="24274">
                  <c:v>2029.375</c:v>
                </c:pt>
                <c:pt idx="24275">
                  <c:v>2027.3440000000001</c:v>
                </c:pt>
                <c:pt idx="24276">
                  <c:v>2025.547</c:v>
                </c:pt>
                <c:pt idx="24277">
                  <c:v>2025.3910000000001</c:v>
                </c:pt>
                <c:pt idx="24278">
                  <c:v>2025.547</c:v>
                </c:pt>
                <c:pt idx="24279">
                  <c:v>2025.7809999999999</c:v>
                </c:pt>
                <c:pt idx="24280">
                  <c:v>2025.9369999999999</c:v>
                </c:pt>
                <c:pt idx="24281">
                  <c:v>2026.797</c:v>
                </c:pt>
                <c:pt idx="24282">
                  <c:v>2026.5619999999999</c:v>
                </c:pt>
                <c:pt idx="24283">
                  <c:v>2027.1869999999999</c:v>
                </c:pt>
                <c:pt idx="24284">
                  <c:v>2025.547</c:v>
                </c:pt>
                <c:pt idx="24285">
                  <c:v>2026.172</c:v>
                </c:pt>
                <c:pt idx="24286">
                  <c:v>2024.1410000000001</c:v>
                </c:pt>
                <c:pt idx="24287">
                  <c:v>2027.3440000000001</c:v>
                </c:pt>
                <c:pt idx="24288">
                  <c:v>2025.1559999999999</c:v>
                </c:pt>
                <c:pt idx="24289">
                  <c:v>2026.4059999999999</c:v>
                </c:pt>
                <c:pt idx="24290">
                  <c:v>2026.5619999999999</c:v>
                </c:pt>
                <c:pt idx="24291">
                  <c:v>2023.9839999999999</c:v>
                </c:pt>
                <c:pt idx="24292">
                  <c:v>2024.7660000000001</c:v>
                </c:pt>
                <c:pt idx="24293">
                  <c:v>2026.797</c:v>
                </c:pt>
                <c:pt idx="24294">
                  <c:v>2027.1869999999999</c:v>
                </c:pt>
                <c:pt idx="24295">
                  <c:v>2026.4059999999999</c:v>
                </c:pt>
                <c:pt idx="24296">
                  <c:v>2026.953</c:v>
                </c:pt>
                <c:pt idx="24297">
                  <c:v>2026.953</c:v>
                </c:pt>
                <c:pt idx="24298">
                  <c:v>2026.4059999999999</c:v>
                </c:pt>
                <c:pt idx="24299">
                  <c:v>2025.547</c:v>
                </c:pt>
                <c:pt idx="24300">
                  <c:v>2025.3910000000001</c:v>
                </c:pt>
                <c:pt idx="24301">
                  <c:v>2027.3440000000001</c:v>
                </c:pt>
                <c:pt idx="24302">
                  <c:v>2023.75</c:v>
                </c:pt>
                <c:pt idx="24303">
                  <c:v>2026.5619999999999</c:v>
                </c:pt>
                <c:pt idx="24304">
                  <c:v>2026.953</c:v>
                </c:pt>
                <c:pt idx="24305">
                  <c:v>2026.953</c:v>
                </c:pt>
                <c:pt idx="24306">
                  <c:v>2026.172</c:v>
                </c:pt>
                <c:pt idx="24307">
                  <c:v>2026.797</c:v>
                </c:pt>
                <c:pt idx="24308">
                  <c:v>2025.7809999999999</c:v>
                </c:pt>
                <c:pt idx="24309">
                  <c:v>2026.172</c:v>
                </c:pt>
                <c:pt idx="24310">
                  <c:v>2027.7339999999999</c:v>
                </c:pt>
                <c:pt idx="24311">
                  <c:v>2028.203</c:v>
                </c:pt>
                <c:pt idx="24312">
                  <c:v>2028.203</c:v>
                </c:pt>
                <c:pt idx="24313">
                  <c:v>2026.797</c:v>
                </c:pt>
                <c:pt idx="24314">
                  <c:v>2028.75</c:v>
                </c:pt>
                <c:pt idx="24315">
                  <c:v>2025.9369999999999</c:v>
                </c:pt>
                <c:pt idx="24316">
                  <c:v>2027.578</c:v>
                </c:pt>
                <c:pt idx="24317">
                  <c:v>2027.1869999999999</c:v>
                </c:pt>
                <c:pt idx="24318">
                  <c:v>2027.578</c:v>
                </c:pt>
                <c:pt idx="24319">
                  <c:v>2027.1869999999999</c:v>
                </c:pt>
                <c:pt idx="24320">
                  <c:v>2028.203</c:v>
                </c:pt>
                <c:pt idx="24321">
                  <c:v>2026.4059999999999</c:v>
                </c:pt>
                <c:pt idx="24322">
                  <c:v>2025.7809999999999</c:v>
                </c:pt>
                <c:pt idx="24323">
                  <c:v>2025</c:v>
                </c:pt>
                <c:pt idx="24324">
                  <c:v>2024.7660000000001</c:v>
                </c:pt>
                <c:pt idx="24325">
                  <c:v>2027.3440000000001</c:v>
                </c:pt>
                <c:pt idx="24326">
                  <c:v>2024.5309999999999</c:v>
                </c:pt>
                <c:pt idx="24327">
                  <c:v>2027.578</c:v>
                </c:pt>
                <c:pt idx="24328">
                  <c:v>2025.7809999999999</c:v>
                </c:pt>
                <c:pt idx="24329">
                  <c:v>2026.797</c:v>
                </c:pt>
                <c:pt idx="24330">
                  <c:v>2025.547</c:v>
                </c:pt>
                <c:pt idx="24331">
                  <c:v>2025.7809999999999</c:v>
                </c:pt>
                <c:pt idx="24332">
                  <c:v>2025</c:v>
                </c:pt>
                <c:pt idx="24333">
                  <c:v>2026.172</c:v>
                </c:pt>
                <c:pt idx="24334">
                  <c:v>2028.3589999999999</c:v>
                </c:pt>
                <c:pt idx="24335">
                  <c:v>2025.7809999999999</c:v>
                </c:pt>
                <c:pt idx="24336">
                  <c:v>2027.7339999999999</c:v>
                </c:pt>
                <c:pt idx="24337">
                  <c:v>2026.953</c:v>
                </c:pt>
                <c:pt idx="24338">
                  <c:v>2029.7660000000001</c:v>
                </c:pt>
                <c:pt idx="24339">
                  <c:v>2028.3589999999999</c:v>
                </c:pt>
                <c:pt idx="24340">
                  <c:v>2023.5940000000001</c:v>
                </c:pt>
                <c:pt idx="24341">
                  <c:v>2027.9690000000001</c:v>
                </c:pt>
                <c:pt idx="24342">
                  <c:v>2027.3440000000001</c:v>
                </c:pt>
                <c:pt idx="24343">
                  <c:v>2025.3910000000001</c:v>
                </c:pt>
                <c:pt idx="24344">
                  <c:v>2025.9369999999999</c:v>
                </c:pt>
                <c:pt idx="24345">
                  <c:v>2025.3910000000001</c:v>
                </c:pt>
                <c:pt idx="24346">
                  <c:v>2028.5940000000001</c:v>
                </c:pt>
                <c:pt idx="24347">
                  <c:v>2026.797</c:v>
                </c:pt>
                <c:pt idx="24348">
                  <c:v>2026.5619999999999</c:v>
                </c:pt>
                <c:pt idx="24349">
                  <c:v>2025.1559999999999</c:v>
                </c:pt>
                <c:pt idx="24350">
                  <c:v>2025</c:v>
                </c:pt>
                <c:pt idx="24351">
                  <c:v>2026.5619999999999</c:v>
                </c:pt>
                <c:pt idx="24352">
                  <c:v>2025.7809999999999</c:v>
                </c:pt>
                <c:pt idx="24353">
                  <c:v>2025.547</c:v>
                </c:pt>
                <c:pt idx="24354">
                  <c:v>2026.5619999999999</c:v>
                </c:pt>
                <c:pt idx="24355">
                  <c:v>2026.5619999999999</c:v>
                </c:pt>
                <c:pt idx="24356">
                  <c:v>2025.547</c:v>
                </c:pt>
                <c:pt idx="24357">
                  <c:v>2028.203</c:v>
                </c:pt>
                <c:pt idx="24358">
                  <c:v>2026.797</c:v>
                </c:pt>
                <c:pt idx="24359">
                  <c:v>2027.1869999999999</c:v>
                </c:pt>
                <c:pt idx="24360">
                  <c:v>2026.953</c:v>
                </c:pt>
                <c:pt idx="24361">
                  <c:v>2025.3910000000001</c:v>
                </c:pt>
                <c:pt idx="24362">
                  <c:v>2026.172</c:v>
                </c:pt>
                <c:pt idx="24363">
                  <c:v>2027.578</c:v>
                </c:pt>
                <c:pt idx="24364">
                  <c:v>2025.7809999999999</c:v>
                </c:pt>
                <c:pt idx="24365">
                  <c:v>2026.797</c:v>
                </c:pt>
                <c:pt idx="24366">
                  <c:v>2026.953</c:v>
                </c:pt>
                <c:pt idx="24367">
                  <c:v>2029.375</c:v>
                </c:pt>
                <c:pt idx="24368">
                  <c:v>2026.172</c:v>
                </c:pt>
                <c:pt idx="24369">
                  <c:v>2025.7809999999999</c:v>
                </c:pt>
                <c:pt idx="24370">
                  <c:v>2030.1559999999999</c:v>
                </c:pt>
                <c:pt idx="24371">
                  <c:v>2026.172</c:v>
                </c:pt>
                <c:pt idx="24372">
                  <c:v>2025.9369999999999</c:v>
                </c:pt>
                <c:pt idx="24373">
                  <c:v>2026.4059999999999</c:v>
                </c:pt>
                <c:pt idx="24374">
                  <c:v>2027.1869999999999</c:v>
                </c:pt>
                <c:pt idx="24375">
                  <c:v>2027.9690000000001</c:v>
                </c:pt>
                <c:pt idx="24376">
                  <c:v>2027.3440000000001</c:v>
                </c:pt>
                <c:pt idx="24377">
                  <c:v>2025</c:v>
                </c:pt>
                <c:pt idx="24378">
                  <c:v>2025</c:v>
                </c:pt>
                <c:pt idx="24379">
                  <c:v>2025</c:v>
                </c:pt>
                <c:pt idx="24380">
                  <c:v>2025.547</c:v>
                </c:pt>
                <c:pt idx="24381">
                  <c:v>2030.3910000000001</c:v>
                </c:pt>
                <c:pt idx="24382">
                  <c:v>2025.7809999999999</c:v>
                </c:pt>
                <c:pt idx="24383">
                  <c:v>2027.3440000000001</c:v>
                </c:pt>
                <c:pt idx="24384">
                  <c:v>2027.3440000000001</c:v>
                </c:pt>
                <c:pt idx="24385">
                  <c:v>2026.172</c:v>
                </c:pt>
                <c:pt idx="24386">
                  <c:v>2025.547</c:v>
                </c:pt>
                <c:pt idx="24387">
                  <c:v>2025.9369999999999</c:v>
                </c:pt>
                <c:pt idx="24388">
                  <c:v>2026.172</c:v>
                </c:pt>
                <c:pt idx="24389">
                  <c:v>2026.797</c:v>
                </c:pt>
                <c:pt idx="24390">
                  <c:v>2025.3910000000001</c:v>
                </c:pt>
                <c:pt idx="24391">
                  <c:v>2027.3440000000001</c:v>
                </c:pt>
                <c:pt idx="24392">
                  <c:v>2027.3440000000001</c:v>
                </c:pt>
                <c:pt idx="24393">
                  <c:v>2026.797</c:v>
                </c:pt>
                <c:pt idx="24394">
                  <c:v>2026.5619999999999</c:v>
                </c:pt>
                <c:pt idx="24395">
                  <c:v>2025</c:v>
                </c:pt>
                <c:pt idx="24396">
                  <c:v>2027.9690000000001</c:v>
                </c:pt>
                <c:pt idx="24397">
                  <c:v>2025.1559999999999</c:v>
                </c:pt>
                <c:pt idx="24398">
                  <c:v>2026.5619999999999</c:v>
                </c:pt>
                <c:pt idx="24399">
                  <c:v>2026.797</c:v>
                </c:pt>
                <c:pt idx="24400">
                  <c:v>2026.172</c:v>
                </c:pt>
                <c:pt idx="24401">
                  <c:v>2027.3440000000001</c:v>
                </c:pt>
                <c:pt idx="24402">
                  <c:v>2028.3589999999999</c:v>
                </c:pt>
                <c:pt idx="24403">
                  <c:v>2026.797</c:v>
                </c:pt>
                <c:pt idx="24404">
                  <c:v>2026.953</c:v>
                </c:pt>
                <c:pt idx="24405">
                  <c:v>2026.172</c:v>
                </c:pt>
                <c:pt idx="24406">
                  <c:v>2028.203</c:v>
                </c:pt>
                <c:pt idx="24407">
                  <c:v>2027.578</c:v>
                </c:pt>
                <c:pt idx="24408">
                  <c:v>2026.172</c:v>
                </c:pt>
                <c:pt idx="24409">
                  <c:v>2027.578</c:v>
                </c:pt>
                <c:pt idx="24410">
                  <c:v>2027.7339999999999</c:v>
                </c:pt>
                <c:pt idx="24411">
                  <c:v>2027.9690000000001</c:v>
                </c:pt>
                <c:pt idx="24412">
                  <c:v>2026.4059999999999</c:v>
                </c:pt>
                <c:pt idx="24413">
                  <c:v>2026.4059999999999</c:v>
                </c:pt>
                <c:pt idx="24414">
                  <c:v>2025.1559999999999</c:v>
                </c:pt>
                <c:pt idx="24415">
                  <c:v>2027.9690000000001</c:v>
                </c:pt>
                <c:pt idx="24416">
                  <c:v>2028.3589999999999</c:v>
                </c:pt>
                <c:pt idx="24417">
                  <c:v>2027.9690000000001</c:v>
                </c:pt>
                <c:pt idx="24418">
                  <c:v>2026.797</c:v>
                </c:pt>
                <c:pt idx="24419">
                  <c:v>2026.172</c:v>
                </c:pt>
                <c:pt idx="24420">
                  <c:v>2027.578</c:v>
                </c:pt>
                <c:pt idx="24421">
                  <c:v>2027.7339999999999</c:v>
                </c:pt>
                <c:pt idx="24422">
                  <c:v>2025.547</c:v>
                </c:pt>
                <c:pt idx="24423">
                  <c:v>2025.1559999999999</c:v>
                </c:pt>
                <c:pt idx="24424">
                  <c:v>2026.172</c:v>
                </c:pt>
                <c:pt idx="24425">
                  <c:v>2026.5619999999999</c:v>
                </c:pt>
                <c:pt idx="24426">
                  <c:v>2028.5940000000001</c:v>
                </c:pt>
                <c:pt idx="24427">
                  <c:v>2025.547</c:v>
                </c:pt>
                <c:pt idx="24428">
                  <c:v>2025.7809999999999</c:v>
                </c:pt>
                <c:pt idx="24429">
                  <c:v>2027.7339999999999</c:v>
                </c:pt>
                <c:pt idx="24430">
                  <c:v>2027.9690000000001</c:v>
                </c:pt>
                <c:pt idx="24431">
                  <c:v>2026.5619999999999</c:v>
                </c:pt>
                <c:pt idx="24432">
                  <c:v>2026.5619999999999</c:v>
                </c:pt>
                <c:pt idx="24433">
                  <c:v>2026.953</c:v>
                </c:pt>
                <c:pt idx="24434">
                  <c:v>2026.4059999999999</c:v>
                </c:pt>
                <c:pt idx="24435">
                  <c:v>2027.3440000000001</c:v>
                </c:pt>
                <c:pt idx="24436">
                  <c:v>2028.203</c:v>
                </c:pt>
                <c:pt idx="24437">
                  <c:v>2028.203</c:v>
                </c:pt>
                <c:pt idx="24438">
                  <c:v>2026.797</c:v>
                </c:pt>
                <c:pt idx="24439">
                  <c:v>2027.1869999999999</c:v>
                </c:pt>
                <c:pt idx="24440">
                  <c:v>2026.4059999999999</c:v>
                </c:pt>
                <c:pt idx="24441">
                  <c:v>2027.7339999999999</c:v>
                </c:pt>
                <c:pt idx="24442">
                  <c:v>2024.7660000000001</c:v>
                </c:pt>
                <c:pt idx="24443">
                  <c:v>2028.3589999999999</c:v>
                </c:pt>
                <c:pt idx="24444">
                  <c:v>2026.797</c:v>
                </c:pt>
                <c:pt idx="24445">
                  <c:v>2025.3910000000001</c:v>
                </c:pt>
                <c:pt idx="24446">
                  <c:v>2028.203</c:v>
                </c:pt>
                <c:pt idx="24447">
                  <c:v>2027.7339999999999</c:v>
                </c:pt>
                <c:pt idx="24448">
                  <c:v>2030.9369999999999</c:v>
                </c:pt>
                <c:pt idx="24449">
                  <c:v>2026.172</c:v>
                </c:pt>
                <c:pt idx="24450">
                  <c:v>2024.375</c:v>
                </c:pt>
                <c:pt idx="24451">
                  <c:v>2027.578</c:v>
                </c:pt>
                <c:pt idx="24452">
                  <c:v>2028.203</c:v>
                </c:pt>
                <c:pt idx="24453">
                  <c:v>2024.7660000000001</c:v>
                </c:pt>
                <c:pt idx="24454">
                  <c:v>2027.7339999999999</c:v>
                </c:pt>
                <c:pt idx="24455">
                  <c:v>2027.578</c:v>
                </c:pt>
                <c:pt idx="24456">
                  <c:v>2027.7339999999999</c:v>
                </c:pt>
                <c:pt idx="24457">
                  <c:v>2026.4059999999999</c:v>
                </c:pt>
                <c:pt idx="24458">
                  <c:v>2027.1869999999999</c:v>
                </c:pt>
                <c:pt idx="24459">
                  <c:v>2026.4059999999999</c:v>
                </c:pt>
                <c:pt idx="24460">
                  <c:v>2026.172</c:v>
                </c:pt>
                <c:pt idx="24461">
                  <c:v>2027.578</c:v>
                </c:pt>
                <c:pt idx="24462">
                  <c:v>2026.172</c:v>
                </c:pt>
                <c:pt idx="24463">
                  <c:v>2026.797</c:v>
                </c:pt>
                <c:pt idx="24464">
                  <c:v>2027.3440000000001</c:v>
                </c:pt>
                <c:pt idx="24465">
                  <c:v>2027.578</c:v>
                </c:pt>
                <c:pt idx="24466">
                  <c:v>2028.5940000000001</c:v>
                </c:pt>
                <c:pt idx="24467">
                  <c:v>2025.9369999999999</c:v>
                </c:pt>
                <c:pt idx="24468">
                  <c:v>2028.3589999999999</c:v>
                </c:pt>
                <c:pt idx="24469">
                  <c:v>2025.3910000000001</c:v>
                </c:pt>
                <c:pt idx="24470">
                  <c:v>2028.3589999999999</c:v>
                </c:pt>
                <c:pt idx="24471">
                  <c:v>2026.4059999999999</c:v>
                </c:pt>
                <c:pt idx="24472">
                  <c:v>2023.203</c:v>
                </c:pt>
                <c:pt idx="24473">
                  <c:v>2026.172</c:v>
                </c:pt>
                <c:pt idx="24474">
                  <c:v>2025.9369999999999</c:v>
                </c:pt>
                <c:pt idx="24475">
                  <c:v>2027.578</c:v>
                </c:pt>
                <c:pt idx="24476">
                  <c:v>2028.203</c:v>
                </c:pt>
                <c:pt idx="24477">
                  <c:v>2025.9369999999999</c:v>
                </c:pt>
                <c:pt idx="24478">
                  <c:v>2027.1869999999999</c:v>
                </c:pt>
                <c:pt idx="24479">
                  <c:v>2023.75</c:v>
                </c:pt>
                <c:pt idx="24480">
                  <c:v>2025.9369999999999</c:v>
                </c:pt>
                <c:pt idx="24481">
                  <c:v>2026.4059999999999</c:v>
                </c:pt>
                <c:pt idx="24482">
                  <c:v>2025.9369999999999</c:v>
                </c:pt>
                <c:pt idx="24483">
                  <c:v>2026.5619999999999</c:v>
                </c:pt>
                <c:pt idx="24484">
                  <c:v>2026.953</c:v>
                </c:pt>
                <c:pt idx="24485">
                  <c:v>2028.203</c:v>
                </c:pt>
                <c:pt idx="24486">
                  <c:v>2027.3440000000001</c:v>
                </c:pt>
                <c:pt idx="24487">
                  <c:v>2026.797</c:v>
                </c:pt>
                <c:pt idx="24488">
                  <c:v>2028.5940000000001</c:v>
                </c:pt>
                <c:pt idx="24489">
                  <c:v>2026.172</c:v>
                </c:pt>
                <c:pt idx="24490">
                  <c:v>2027.1869999999999</c:v>
                </c:pt>
                <c:pt idx="24491">
                  <c:v>2025.9369999999999</c:v>
                </c:pt>
                <c:pt idx="24492">
                  <c:v>2029.1410000000001</c:v>
                </c:pt>
                <c:pt idx="24493">
                  <c:v>2025.7809999999999</c:v>
                </c:pt>
                <c:pt idx="24494">
                  <c:v>2026.953</c:v>
                </c:pt>
                <c:pt idx="24495">
                  <c:v>2024.7660000000001</c:v>
                </c:pt>
                <c:pt idx="24496">
                  <c:v>2028.3589999999999</c:v>
                </c:pt>
                <c:pt idx="24497">
                  <c:v>2030.3910000000001</c:v>
                </c:pt>
                <c:pt idx="24498">
                  <c:v>2026.172</c:v>
                </c:pt>
                <c:pt idx="24499">
                  <c:v>2025.9369999999999</c:v>
                </c:pt>
                <c:pt idx="24500">
                  <c:v>2026.4059999999999</c:v>
                </c:pt>
                <c:pt idx="24501">
                  <c:v>2025.9369999999999</c:v>
                </c:pt>
                <c:pt idx="24502">
                  <c:v>2026.953</c:v>
                </c:pt>
                <c:pt idx="24503">
                  <c:v>2026.4059999999999</c:v>
                </c:pt>
                <c:pt idx="24504">
                  <c:v>2023.5940000000001</c:v>
                </c:pt>
                <c:pt idx="24505">
                  <c:v>2026.797</c:v>
                </c:pt>
                <c:pt idx="24506">
                  <c:v>2029.1410000000001</c:v>
                </c:pt>
                <c:pt idx="24507">
                  <c:v>2027.7339999999999</c:v>
                </c:pt>
                <c:pt idx="24508">
                  <c:v>2029.375</c:v>
                </c:pt>
                <c:pt idx="24509">
                  <c:v>2026.797</c:v>
                </c:pt>
                <c:pt idx="24510">
                  <c:v>2026.953</c:v>
                </c:pt>
                <c:pt idx="24511">
                  <c:v>2028.75</c:v>
                </c:pt>
                <c:pt idx="24512">
                  <c:v>2026.5619999999999</c:v>
                </c:pt>
                <c:pt idx="24513">
                  <c:v>2027.3440000000001</c:v>
                </c:pt>
                <c:pt idx="24514">
                  <c:v>2027.7339999999999</c:v>
                </c:pt>
                <c:pt idx="24515">
                  <c:v>2025.547</c:v>
                </c:pt>
                <c:pt idx="24516">
                  <c:v>2027.3440000000001</c:v>
                </c:pt>
                <c:pt idx="24517">
                  <c:v>2027.1869999999999</c:v>
                </c:pt>
                <c:pt idx="24518">
                  <c:v>2027.1869999999999</c:v>
                </c:pt>
                <c:pt idx="24519">
                  <c:v>2030</c:v>
                </c:pt>
                <c:pt idx="24520">
                  <c:v>2030.1559999999999</c:v>
                </c:pt>
                <c:pt idx="24521">
                  <c:v>2025.9369999999999</c:v>
                </c:pt>
                <c:pt idx="24522">
                  <c:v>2025.9369999999999</c:v>
                </c:pt>
                <c:pt idx="24523">
                  <c:v>2026.953</c:v>
                </c:pt>
                <c:pt idx="24524">
                  <c:v>2025.1559999999999</c:v>
                </c:pt>
                <c:pt idx="24525">
                  <c:v>2025</c:v>
                </c:pt>
                <c:pt idx="24526">
                  <c:v>2027.1869999999999</c:v>
                </c:pt>
                <c:pt idx="24527">
                  <c:v>2027.1869999999999</c:v>
                </c:pt>
                <c:pt idx="24528">
                  <c:v>2025.9369999999999</c:v>
                </c:pt>
                <c:pt idx="24529">
                  <c:v>2026.5619999999999</c:v>
                </c:pt>
                <c:pt idx="24530">
                  <c:v>2025.547</c:v>
                </c:pt>
                <c:pt idx="24531">
                  <c:v>2026.953</c:v>
                </c:pt>
                <c:pt idx="24532">
                  <c:v>2027.1869999999999</c:v>
                </c:pt>
                <c:pt idx="24533">
                  <c:v>2024.1410000000001</c:v>
                </c:pt>
                <c:pt idx="24534">
                  <c:v>2026.4059999999999</c:v>
                </c:pt>
                <c:pt idx="24535">
                  <c:v>2027.7339999999999</c:v>
                </c:pt>
                <c:pt idx="24536">
                  <c:v>2024.7660000000001</c:v>
                </c:pt>
                <c:pt idx="24537">
                  <c:v>2025.7809999999999</c:v>
                </c:pt>
                <c:pt idx="24538">
                  <c:v>2023.9839999999999</c:v>
                </c:pt>
                <c:pt idx="24539">
                  <c:v>2026.953</c:v>
                </c:pt>
                <c:pt idx="24540">
                  <c:v>2028.9839999999999</c:v>
                </c:pt>
                <c:pt idx="24541">
                  <c:v>2025.1559999999999</c:v>
                </c:pt>
                <c:pt idx="24542">
                  <c:v>2029.1410000000001</c:v>
                </c:pt>
                <c:pt idx="24543">
                  <c:v>2027.7339999999999</c:v>
                </c:pt>
                <c:pt idx="24544">
                  <c:v>2027.1869999999999</c:v>
                </c:pt>
                <c:pt idx="24545">
                  <c:v>2026.172</c:v>
                </c:pt>
                <c:pt idx="24546">
                  <c:v>2027.7339999999999</c:v>
                </c:pt>
                <c:pt idx="24547">
                  <c:v>2028.203</c:v>
                </c:pt>
                <c:pt idx="24548">
                  <c:v>2026.4059999999999</c:v>
                </c:pt>
                <c:pt idx="24549">
                  <c:v>2027.3440000000001</c:v>
                </c:pt>
                <c:pt idx="24550">
                  <c:v>2026.797</c:v>
                </c:pt>
                <c:pt idx="24551">
                  <c:v>2026.953</c:v>
                </c:pt>
                <c:pt idx="24552">
                  <c:v>2027.1869999999999</c:v>
                </c:pt>
                <c:pt idx="24553">
                  <c:v>2025.1559999999999</c:v>
                </c:pt>
                <c:pt idx="24554">
                  <c:v>2027.3440000000001</c:v>
                </c:pt>
                <c:pt idx="24555">
                  <c:v>2026.172</c:v>
                </c:pt>
                <c:pt idx="24556">
                  <c:v>2026.5619999999999</c:v>
                </c:pt>
                <c:pt idx="24557">
                  <c:v>2025.9369999999999</c:v>
                </c:pt>
                <c:pt idx="24558">
                  <c:v>2027.9690000000001</c:v>
                </c:pt>
                <c:pt idx="24559">
                  <c:v>2026.5619999999999</c:v>
                </c:pt>
                <c:pt idx="24560">
                  <c:v>2025.547</c:v>
                </c:pt>
                <c:pt idx="24561">
                  <c:v>2026.5619999999999</c:v>
                </c:pt>
                <c:pt idx="24562">
                  <c:v>2023.75</c:v>
                </c:pt>
                <c:pt idx="24563">
                  <c:v>2024.7660000000001</c:v>
                </c:pt>
                <c:pt idx="24564">
                  <c:v>2024.7660000000001</c:v>
                </c:pt>
                <c:pt idx="24565">
                  <c:v>2023.3589999999999</c:v>
                </c:pt>
                <c:pt idx="24566">
                  <c:v>2027.7339999999999</c:v>
                </c:pt>
                <c:pt idx="24567">
                  <c:v>2026.172</c:v>
                </c:pt>
                <c:pt idx="24568">
                  <c:v>2026.797</c:v>
                </c:pt>
                <c:pt idx="24569">
                  <c:v>2027.1869999999999</c:v>
                </c:pt>
                <c:pt idx="24570">
                  <c:v>2026.5619999999999</c:v>
                </c:pt>
                <c:pt idx="24571">
                  <c:v>2027.7339999999999</c:v>
                </c:pt>
                <c:pt idx="24572">
                  <c:v>2025</c:v>
                </c:pt>
                <c:pt idx="24573">
                  <c:v>2025.7809999999999</c:v>
                </c:pt>
                <c:pt idx="24574">
                  <c:v>2024.7660000000001</c:v>
                </c:pt>
                <c:pt idx="24575">
                  <c:v>2026.953</c:v>
                </c:pt>
                <c:pt idx="24576">
                  <c:v>2026.797</c:v>
                </c:pt>
                <c:pt idx="24577">
                  <c:v>2027.1869999999999</c:v>
                </c:pt>
                <c:pt idx="24578">
                  <c:v>2028.3589999999999</c:v>
                </c:pt>
                <c:pt idx="24579">
                  <c:v>2026.172</c:v>
                </c:pt>
                <c:pt idx="24580">
                  <c:v>2028.3589999999999</c:v>
                </c:pt>
                <c:pt idx="24581">
                  <c:v>2025.7809999999999</c:v>
                </c:pt>
                <c:pt idx="24582">
                  <c:v>2026.797</c:v>
                </c:pt>
                <c:pt idx="24583">
                  <c:v>2027.578</c:v>
                </c:pt>
                <c:pt idx="24584">
                  <c:v>2028.3589999999999</c:v>
                </c:pt>
                <c:pt idx="24585">
                  <c:v>2027.1869999999999</c:v>
                </c:pt>
                <c:pt idx="24586">
                  <c:v>2029.5309999999999</c:v>
                </c:pt>
                <c:pt idx="24587">
                  <c:v>2026.4059999999999</c:v>
                </c:pt>
                <c:pt idx="24588">
                  <c:v>2026.953</c:v>
                </c:pt>
                <c:pt idx="24589">
                  <c:v>2027.578</c:v>
                </c:pt>
                <c:pt idx="24590">
                  <c:v>2027.7339999999999</c:v>
                </c:pt>
                <c:pt idx="24591">
                  <c:v>2027.9690000000001</c:v>
                </c:pt>
                <c:pt idx="24592">
                  <c:v>2026.797</c:v>
                </c:pt>
                <c:pt idx="24593">
                  <c:v>2026.4059999999999</c:v>
                </c:pt>
                <c:pt idx="24594">
                  <c:v>2028.3589999999999</c:v>
                </c:pt>
                <c:pt idx="24595">
                  <c:v>2028.3589999999999</c:v>
                </c:pt>
                <c:pt idx="24596">
                  <c:v>2026.5619999999999</c:v>
                </c:pt>
                <c:pt idx="24597">
                  <c:v>2027.3440000000001</c:v>
                </c:pt>
                <c:pt idx="24598">
                  <c:v>2027.9690000000001</c:v>
                </c:pt>
                <c:pt idx="24599">
                  <c:v>2026.797</c:v>
                </c:pt>
                <c:pt idx="24600">
                  <c:v>2026.953</c:v>
                </c:pt>
                <c:pt idx="24601">
                  <c:v>2027.7339999999999</c:v>
                </c:pt>
                <c:pt idx="24602">
                  <c:v>2025.3910000000001</c:v>
                </c:pt>
                <c:pt idx="24603">
                  <c:v>2027.1869999999999</c:v>
                </c:pt>
                <c:pt idx="24604">
                  <c:v>2026.953</c:v>
                </c:pt>
                <c:pt idx="24605">
                  <c:v>2029.7660000000001</c:v>
                </c:pt>
                <c:pt idx="24606">
                  <c:v>2026.5619999999999</c:v>
                </c:pt>
                <c:pt idx="24607">
                  <c:v>2028.3589999999999</c:v>
                </c:pt>
                <c:pt idx="24608">
                  <c:v>2026.953</c:v>
                </c:pt>
                <c:pt idx="24609">
                  <c:v>2028.75</c:v>
                </c:pt>
                <c:pt idx="24610">
                  <c:v>2026.797</c:v>
                </c:pt>
                <c:pt idx="24611">
                  <c:v>2024.375</c:v>
                </c:pt>
                <c:pt idx="24612">
                  <c:v>2026.5619999999999</c:v>
                </c:pt>
                <c:pt idx="24613">
                  <c:v>2025.9369999999999</c:v>
                </c:pt>
                <c:pt idx="24614">
                  <c:v>2026.5619999999999</c:v>
                </c:pt>
                <c:pt idx="24615">
                  <c:v>2028.203</c:v>
                </c:pt>
                <c:pt idx="24616">
                  <c:v>2028.75</c:v>
                </c:pt>
                <c:pt idx="24617">
                  <c:v>2026.172</c:v>
                </c:pt>
                <c:pt idx="24618">
                  <c:v>2027.3440000000001</c:v>
                </c:pt>
                <c:pt idx="24619">
                  <c:v>2027.9690000000001</c:v>
                </c:pt>
                <c:pt idx="24620">
                  <c:v>2026.953</c:v>
                </c:pt>
                <c:pt idx="24621">
                  <c:v>2026.4059999999999</c:v>
                </c:pt>
                <c:pt idx="24622">
                  <c:v>2026.5619999999999</c:v>
                </c:pt>
                <c:pt idx="24623">
                  <c:v>2028.9839999999999</c:v>
                </c:pt>
                <c:pt idx="24624">
                  <c:v>2025.7809999999999</c:v>
                </c:pt>
                <c:pt idx="24625">
                  <c:v>2028.203</c:v>
                </c:pt>
                <c:pt idx="24626">
                  <c:v>2027.7339999999999</c:v>
                </c:pt>
                <c:pt idx="24627">
                  <c:v>2028.75</c:v>
                </c:pt>
                <c:pt idx="24628">
                  <c:v>2025</c:v>
                </c:pt>
                <c:pt idx="24629">
                  <c:v>2027.1869999999999</c:v>
                </c:pt>
                <c:pt idx="24630">
                  <c:v>2024.5309999999999</c:v>
                </c:pt>
                <c:pt idx="24631">
                  <c:v>2025.7809999999999</c:v>
                </c:pt>
                <c:pt idx="24632">
                  <c:v>2027.1869999999999</c:v>
                </c:pt>
                <c:pt idx="24633">
                  <c:v>2026.4059999999999</c:v>
                </c:pt>
                <c:pt idx="24634">
                  <c:v>2028.75</c:v>
                </c:pt>
                <c:pt idx="24635">
                  <c:v>2026.5619999999999</c:v>
                </c:pt>
                <c:pt idx="24636">
                  <c:v>2024.7660000000001</c:v>
                </c:pt>
                <c:pt idx="24637">
                  <c:v>2028.3589999999999</c:v>
                </c:pt>
                <c:pt idx="24638">
                  <c:v>2025.3910000000001</c:v>
                </c:pt>
                <c:pt idx="24639">
                  <c:v>2025.7809999999999</c:v>
                </c:pt>
                <c:pt idx="24640">
                  <c:v>2027.578</c:v>
                </c:pt>
                <c:pt idx="24641">
                  <c:v>2027.578</c:v>
                </c:pt>
                <c:pt idx="24642">
                  <c:v>2026.5619999999999</c:v>
                </c:pt>
                <c:pt idx="24643">
                  <c:v>2023.75</c:v>
                </c:pt>
                <c:pt idx="24644">
                  <c:v>2028.203</c:v>
                </c:pt>
                <c:pt idx="24645">
                  <c:v>2028.3589999999999</c:v>
                </c:pt>
                <c:pt idx="24646">
                  <c:v>2026.5619999999999</c:v>
                </c:pt>
                <c:pt idx="24647">
                  <c:v>2027.578</c:v>
                </c:pt>
                <c:pt idx="24648">
                  <c:v>2026.172</c:v>
                </c:pt>
                <c:pt idx="24649">
                  <c:v>2025.9369999999999</c:v>
                </c:pt>
                <c:pt idx="24650">
                  <c:v>2027.3440000000001</c:v>
                </c:pt>
                <c:pt idx="24651">
                  <c:v>2027.1869999999999</c:v>
                </c:pt>
                <c:pt idx="24652">
                  <c:v>2024.1410000000001</c:v>
                </c:pt>
                <c:pt idx="24653">
                  <c:v>2027.7339999999999</c:v>
                </c:pt>
                <c:pt idx="24654">
                  <c:v>2026.4059999999999</c:v>
                </c:pt>
                <c:pt idx="24655">
                  <c:v>2028.3589999999999</c:v>
                </c:pt>
                <c:pt idx="24656">
                  <c:v>2028.5940000000001</c:v>
                </c:pt>
                <c:pt idx="24657">
                  <c:v>2024.7660000000001</c:v>
                </c:pt>
                <c:pt idx="24658">
                  <c:v>2027.3440000000001</c:v>
                </c:pt>
                <c:pt idx="24659">
                  <c:v>2027.3440000000001</c:v>
                </c:pt>
                <c:pt idx="24660">
                  <c:v>2029.375</c:v>
                </c:pt>
                <c:pt idx="24661">
                  <c:v>2025.9369999999999</c:v>
                </c:pt>
                <c:pt idx="24662">
                  <c:v>2025.9369999999999</c:v>
                </c:pt>
                <c:pt idx="24663">
                  <c:v>2025.3910000000001</c:v>
                </c:pt>
                <c:pt idx="24664">
                  <c:v>2025.1559999999999</c:v>
                </c:pt>
                <c:pt idx="24665">
                  <c:v>2028.75</c:v>
                </c:pt>
                <c:pt idx="24666">
                  <c:v>2025.3910000000001</c:v>
                </c:pt>
                <c:pt idx="24667">
                  <c:v>2026.5619999999999</c:v>
                </c:pt>
                <c:pt idx="24668">
                  <c:v>2028.3589999999999</c:v>
                </c:pt>
                <c:pt idx="24669">
                  <c:v>2025.547</c:v>
                </c:pt>
                <c:pt idx="24670">
                  <c:v>2028.5940000000001</c:v>
                </c:pt>
                <c:pt idx="24671">
                  <c:v>2028.75</c:v>
                </c:pt>
                <c:pt idx="24672">
                  <c:v>2025.7809999999999</c:v>
                </c:pt>
                <c:pt idx="24673">
                  <c:v>2026.797</c:v>
                </c:pt>
                <c:pt idx="24674">
                  <c:v>2025</c:v>
                </c:pt>
                <c:pt idx="24675">
                  <c:v>2027.1869999999999</c:v>
                </c:pt>
                <c:pt idx="24676">
                  <c:v>2025.7809999999999</c:v>
                </c:pt>
                <c:pt idx="24677">
                  <c:v>2026.797</c:v>
                </c:pt>
                <c:pt idx="24678">
                  <c:v>2026.172</c:v>
                </c:pt>
                <c:pt idx="24679">
                  <c:v>2025.547</c:v>
                </c:pt>
                <c:pt idx="24680">
                  <c:v>2025.7809999999999</c:v>
                </c:pt>
                <c:pt idx="24681">
                  <c:v>2026.953</c:v>
                </c:pt>
                <c:pt idx="24682">
                  <c:v>2028.203</c:v>
                </c:pt>
                <c:pt idx="24683">
                  <c:v>2025.7809999999999</c:v>
                </c:pt>
                <c:pt idx="24684">
                  <c:v>2027.1869999999999</c:v>
                </c:pt>
                <c:pt idx="24685">
                  <c:v>2028.9839999999999</c:v>
                </c:pt>
                <c:pt idx="24686">
                  <c:v>2025.3910000000001</c:v>
                </c:pt>
                <c:pt idx="24687">
                  <c:v>2028.5940000000001</c:v>
                </c:pt>
                <c:pt idx="24688">
                  <c:v>2028.5940000000001</c:v>
                </c:pt>
                <c:pt idx="24689">
                  <c:v>2026.4059999999999</c:v>
                </c:pt>
                <c:pt idx="24690">
                  <c:v>2026.172</c:v>
                </c:pt>
                <c:pt idx="24691">
                  <c:v>2026.5619999999999</c:v>
                </c:pt>
                <c:pt idx="24692">
                  <c:v>2025.3910000000001</c:v>
                </c:pt>
                <c:pt idx="24693">
                  <c:v>2025.9369999999999</c:v>
                </c:pt>
                <c:pt idx="24694">
                  <c:v>2026.953</c:v>
                </c:pt>
                <c:pt idx="24695">
                  <c:v>2025.3910000000001</c:v>
                </c:pt>
                <c:pt idx="24696">
                  <c:v>2025.7809999999999</c:v>
                </c:pt>
                <c:pt idx="24697">
                  <c:v>2025.1559999999999</c:v>
                </c:pt>
                <c:pt idx="24698">
                  <c:v>2027.7339999999999</c:v>
                </c:pt>
                <c:pt idx="24699">
                  <c:v>2027.7339999999999</c:v>
                </c:pt>
                <c:pt idx="24700">
                  <c:v>2026.5619999999999</c:v>
                </c:pt>
                <c:pt idx="24701">
                  <c:v>2026.4059999999999</c:v>
                </c:pt>
                <c:pt idx="24702">
                  <c:v>2026.797</c:v>
                </c:pt>
                <c:pt idx="24703">
                  <c:v>2027.7339999999999</c:v>
                </c:pt>
                <c:pt idx="24704">
                  <c:v>2028.3589999999999</c:v>
                </c:pt>
                <c:pt idx="24705">
                  <c:v>2023.9839999999999</c:v>
                </c:pt>
                <c:pt idx="24706">
                  <c:v>2026.953</c:v>
                </c:pt>
                <c:pt idx="24707">
                  <c:v>2026.953</c:v>
                </c:pt>
                <c:pt idx="24708">
                  <c:v>2026.953</c:v>
                </c:pt>
                <c:pt idx="24709">
                  <c:v>2027.1869999999999</c:v>
                </c:pt>
                <c:pt idx="24710">
                  <c:v>2025.547</c:v>
                </c:pt>
                <c:pt idx="24711">
                  <c:v>2027.9690000000001</c:v>
                </c:pt>
                <c:pt idx="24712">
                  <c:v>2024.375</c:v>
                </c:pt>
                <c:pt idx="24713">
                  <c:v>2027.9690000000001</c:v>
                </c:pt>
                <c:pt idx="24714">
                  <c:v>2027.9690000000001</c:v>
                </c:pt>
                <c:pt idx="24715">
                  <c:v>2026.953</c:v>
                </c:pt>
                <c:pt idx="24716">
                  <c:v>2026.953</c:v>
                </c:pt>
                <c:pt idx="24717">
                  <c:v>2023.75</c:v>
                </c:pt>
                <c:pt idx="24718">
                  <c:v>2025.7809999999999</c:v>
                </c:pt>
                <c:pt idx="24719">
                  <c:v>2026.953</c:v>
                </c:pt>
                <c:pt idx="24720">
                  <c:v>2027.3440000000001</c:v>
                </c:pt>
                <c:pt idx="24721">
                  <c:v>2025.9369999999999</c:v>
                </c:pt>
                <c:pt idx="24722">
                  <c:v>2028.5940000000001</c:v>
                </c:pt>
                <c:pt idx="24723">
                  <c:v>2024.5309999999999</c:v>
                </c:pt>
                <c:pt idx="24724">
                  <c:v>2025</c:v>
                </c:pt>
                <c:pt idx="24725">
                  <c:v>2025.9369999999999</c:v>
                </c:pt>
                <c:pt idx="24726">
                  <c:v>2025.3910000000001</c:v>
                </c:pt>
                <c:pt idx="24727">
                  <c:v>2027.9690000000001</c:v>
                </c:pt>
                <c:pt idx="24728">
                  <c:v>2025.9369999999999</c:v>
                </c:pt>
                <c:pt idx="24729">
                  <c:v>2028.5940000000001</c:v>
                </c:pt>
                <c:pt idx="24730">
                  <c:v>2030.3910000000001</c:v>
                </c:pt>
                <c:pt idx="24731">
                  <c:v>2024.1410000000001</c:v>
                </c:pt>
                <c:pt idx="24732">
                  <c:v>2025</c:v>
                </c:pt>
                <c:pt idx="24733">
                  <c:v>2027.578</c:v>
                </c:pt>
                <c:pt idx="24734">
                  <c:v>2025.3910000000001</c:v>
                </c:pt>
                <c:pt idx="24735">
                  <c:v>2027.9690000000001</c:v>
                </c:pt>
                <c:pt idx="24736">
                  <c:v>2027.9690000000001</c:v>
                </c:pt>
                <c:pt idx="24737">
                  <c:v>2025.547</c:v>
                </c:pt>
                <c:pt idx="24738">
                  <c:v>2024.7660000000001</c:v>
                </c:pt>
                <c:pt idx="24739">
                  <c:v>2027.3440000000001</c:v>
                </c:pt>
                <c:pt idx="24740">
                  <c:v>2026.797</c:v>
                </c:pt>
                <c:pt idx="24741">
                  <c:v>2026.172</c:v>
                </c:pt>
                <c:pt idx="24742">
                  <c:v>2025.9369999999999</c:v>
                </c:pt>
                <c:pt idx="24743">
                  <c:v>2028.3589999999999</c:v>
                </c:pt>
                <c:pt idx="24744">
                  <c:v>2029.1410000000001</c:v>
                </c:pt>
                <c:pt idx="24745">
                  <c:v>2026.172</c:v>
                </c:pt>
                <c:pt idx="24746">
                  <c:v>2026.797</c:v>
                </c:pt>
                <c:pt idx="24747">
                  <c:v>2025</c:v>
                </c:pt>
                <c:pt idx="24748">
                  <c:v>2027.7339999999999</c:v>
                </c:pt>
                <c:pt idx="24749">
                  <c:v>2025.1559999999999</c:v>
                </c:pt>
                <c:pt idx="24750">
                  <c:v>2026.4059999999999</c:v>
                </c:pt>
                <c:pt idx="24751">
                  <c:v>2027.9690000000001</c:v>
                </c:pt>
                <c:pt idx="24752">
                  <c:v>2025.9369999999999</c:v>
                </c:pt>
                <c:pt idx="24753">
                  <c:v>2028.3589999999999</c:v>
                </c:pt>
                <c:pt idx="24754">
                  <c:v>2025.547</c:v>
                </c:pt>
                <c:pt idx="24755">
                  <c:v>2027.578</c:v>
                </c:pt>
                <c:pt idx="24756">
                  <c:v>2025.1559999999999</c:v>
                </c:pt>
                <c:pt idx="24757">
                  <c:v>2025</c:v>
                </c:pt>
                <c:pt idx="24758">
                  <c:v>2026.797</c:v>
                </c:pt>
                <c:pt idx="24759">
                  <c:v>2027.578</c:v>
                </c:pt>
                <c:pt idx="24760">
                  <c:v>2025.7809999999999</c:v>
                </c:pt>
                <c:pt idx="24761">
                  <c:v>2027.1869999999999</c:v>
                </c:pt>
                <c:pt idx="24762">
                  <c:v>2027.3440000000001</c:v>
                </c:pt>
                <c:pt idx="24763">
                  <c:v>2024.7660000000001</c:v>
                </c:pt>
                <c:pt idx="24764">
                  <c:v>2024.375</c:v>
                </c:pt>
                <c:pt idx="24765">
                  <c:v>2027.578</c:v>
                </c:pt>
                <c:pt idx="24766">
                  <c:v>2028.3589999999999</c:v>
                </c:pt>
                <c:pt idx="24767">
                  <c:v>2027.3440000000001</c:v>
                </c:pt>
                <c:pt idx="24768">
                  <c:v>2025.7809999999999</c:v>
                </c:pt>
                <c:pt idx="24769">
                  <c:v>2024.1410000000001</c:v>
                </c:pt>
                <c:pt idx="24770">
                  <c:v>2025.9369999999999</c:v>
                </c:pt>
                <c:pt idx="24771">
                  <c:v>2026.953</c:v>
                </c:pt>
                <c:pt idx="24772">
                  <c:v>2025.1559999999999</c:v>
                </c:pt>
                <c:pt idx="24773">
                  <c:v>2026.172</c:v>
                </c:pt>
                <c:pt idx="24774">
                  <c:v>2026.5619999999999</c:v>
                </c:pt>
                <c:pt idx="24775">
                  <c:v>2027.1869999999999</c:v>
                </c:pt>
                <c:pt idx="24776">
                  <c:v>2024.375</c:v>
                </c:pt>
                <c:pt idx="24777">
                  <c:v>2025.3910000000001</c:v>
                </c:pt>
                <c:pt idx="24778">
                  <c:v>2026.4059999999999</c:v>
                </c:pt>
                <c:pt idx="24779">
                  <c:v>2025.547</c:v>
                </c:pt>
                <c:pt idx="24780">
                  <c:v>2025.9369999999999</c:v>
                </c:pt>
                <c:pt idx="24781">
                  <c:v>2024.5309999999999</c:v>
                </c:pt>
                <c:pt idx="24782">
                  <c:v>2023.75</c:v>
                </c:pt>
                <c:pt idx="24783">
                  <c:v>2026.797</c:v>
                </c:pt>
                <c:pt idx="24784">
                  <c:v>2023.9839999999999</c:v>
                </c:pt>
                <c:pt idx="24785">
                  <c:v>2029.5309999999999</c:v>
                </c:pt>
                <c:pt idx="24786">
                  <c:v>2025.547</c:v>
                </c:pt>
                <c:pt idx="24787">
                  <c:v>2026.172</c:v>
                </c:pt>
                <c:pt idx="24788">
                  <c:v>2025.1559999999999</c:v>
                </c:pt>
                <c:pt idx="24789">
                  <c:v>2024.1410000000001</c:v>
                </c:pt>
                <c:pt idx="24790">
                  <c:v>2024.5309999999999</c:v>
                </c:pt>
                <c:pt idx="24791">
                  <c:v>2027.3440000000001</c:v>
                </c:pt>
                <c:pt idx="24792">
                  <c:v>2024.375</c:v>
                </c:pt>
                <c:pt idx="24793">
                  <c:v>2025.9369999999999</c:v>
                </c:pt>
                <c:pt idx="24794">
                  <c:v>2027.1869999999999</c:v>
                </c:pt>
                <c:pt idx="24795">
                  <c:v>2025</c:v>
                </c:pt>
                <c:pt idx="24796">
                  <c:v>2028.203</c:v>
                </c:pt>
                <c:pt idx="24797">
                  <c:v>2022.578</c:v>
                </c:pt>
                <c:pt idx="24798">
                  <c:v>2025.547</c:v>
                </c:pt>
                <c:pt idx="24799">
                  <c:v>2027.7339999999999</c:v>
                </c:pt>
                <c:pt idx="24800">
                  <c:v>2028.3589999999999</c:v>
                </c:pt>
                <c:pt idx="24801">
                  <c:v>2024.7660000000001</c:v>
                </c:pt>
                <c:pt idx="24802">
                  <c:v>2027.9690000000001</c:v>
                </c:pt>
                <c:pt idx="24803">
                  <c:v>2025.547</c:v>
                </c:pt>
                <c:pt idx="24804">
                  <c:v>2025.3910000000001</c:v>
                </c:pt>
                <c:pt idx="24805">
                  <c:v>2027.3440000000001</c:v>
                </c:pt>
                <c:pt idx="24806">
                  <c:v>2026.797</c:v>
                </c:pt>
                <c:pt idx="24807">
                  <c:v>2027.3440000000001</c:v>
                </c:pt>
                <c:pt idx="24808">
                  <c:v>2026.797</c:v>
                </c:pt>
                <c:pt idx="24809">
                  <c:v>2025.7809999999999</c:v>
                </c:pt>
                <c:pt idx="24810">
                  <c:v>2028.203</c:v>
                </c:pt>
                <c:pt idx="24811">
                  <c:v>2027.9690000000001</c:v>
                </c:pt>
                <c:pt idx="24812">
                  <c:v>2026.953</c:v>
                </c:pt>
                <c:pt idx="24813">
                  <c:v>2026.797</c:v>
                </c:pt>
                <c:pt idx="24814">
                  <c:v>2027.578</c:v>
                </c:pt>
                <c:pt idx="24815">
                  <c:v>2025.7809999999999</c:v>
                </c:pt>
                <c:pt idx="24816">
                  <c:v>2026.953</c:v>
                </c:pt>
                <c:pt idx="24817">
                  <c:v>2027.3440000000001</c:v>
                </c:pt>
                <c:pt idx="24818">
                  <c:v>2025.7809999999999</c:v>
                </c:pt>
                <c:pt idx="24819">
                  <c:v>2026.953</c:v>
                </c:pt>
                <c:pt idx="24820">
                  <c:v>2028.5940000000001</c:v>
                </c:pt>
                <c:pt idx="24821">
                  <c:v>2026.172</c:v>
                </c:pt>
                <c:pt idx="24822">
                  <c:v>2026.797</c:v>
                </c:pt>
                <c:pt idx="24823">
                  <c:v>2027.7339999999999</c:v>
                </c:pt>
                <c:pt idx="24824">
                  <c:v>2027.578</c:v>
                </c:pt>
                <c:pt idx="24825">
                  <c:v>2024.5309999999999</c:v>
                </c:pt>
                <c:pt idx="24826">
                  <c:v>2026.172</c:v>
                </c:pt>
                <c:pt idx="24827">
                  <c:v>2026.172</c:v>
                </c:pt>
                <c:pt idx="24828">
                  <c:v>2025.3910000000001</c:v>
                </c:pt>
                <c:pt idx="24829">
                  <c:v>2023.9839999999999</c:v>
                </c:pt>
                <c:pt idx="24830">
                  <c:v>2025.9369999999999</c:v>
                </c:pt>
                <c:pt idx="24831">
                  <c:v>2025.7809999999999</c:v>
                </c:pt>
                <c:pt idx="24832">
                  <c:v>2027.9690000000001</c:v>
                </c:pt>
                <c:pt idx="24833">
                  <c:v>2026.172</c:v>
                </c:pt>
                <c:pt idx="24834">
                  <c:v>2023.9839999999999</c:v>
                </c:pt>
                <c:pt idx="24835">
                  <c:v>2027.1869999999999</c:v>
                </c:pt>
                <c:pt idx="24836">
                  <c:v>2028.5940000000001</c:v>
                </c:pt>
                <c:pt idx="24837">
                  <c:v>2027.578</c:v>
                </c:pt>
                <c:pt idx="24838">
                  <c:v>2025.9369999999999</c:v>
                </c:pt>
                <c:pt idx="24839">
                  <c:v>2027.3440000000001</c:v>
                </c:pt>
                <c:pt idx="24840">
                  <c:v>2026.5619999999999</c:v>
                </c:pt>
                <c:pt idx="24841">
                  <c:v>2028.3589999999999</c:v>
                </c:pt>
                <c:pt idx="24842">
                  <c:v>2026.4059999999999</c:v>
                </c:pt>
                <c:pt idx="24843">
                  <c:v>2028.75</c:v>
                </c:pt>
                <c:pt idx="24844">
                  <c:v>2026.5619999999999</c:v>
                </c:pt>
                <c:pt idx="24845">
                  <c:v>2028.5940000000001</c:v>
                </c:pt>
                <c:pt idx="24846">
                  <c:v>2025.1559999999999</c:v>
                </c:pt>
                <c:pt idx="24847">
                  <c:v>2025.547</c:v>
                </c:pt>
                <c:pt idx="24848">
                  <c:v>2027.578</c:v>
                </c:pt>
                <c:pt idx="24849">
                  <c:v>2026.4059999999999</c:v>
                </c:pt>
                <c:pt idx="24850">
                  <c:v>2026.4059999999999</c:v>
                </c:pt>
                <c:pt idx="24851">
                  <c:v>2028.3589999999999</c:v>
                </c:pt>
                <c:pt idx="24852">
                  <c:v>2027.578</c:v>
                </c:pt>
                <c:pt idx="24853">
                  <c:v>2026.797</c:v>
                </c:pt>
                <c:pt idx="24854">
                  <c:v>2025</c:v>
                </c:pt>
                <c:pt idx="24855">
                  <c:v>2026.5619999999999</c:v>
                </c:pt>
                <c:pt idx="24856">
                  <c:v>2026.953</c:v>
                </c:pt>
                <c:pt idx="24857">
                  <c:v>2026.172</c:v>
                </c:pt>
                <c:pt idx="24858">
                  <c:v>2026.172</c:v>
                </c:pt>
                <c:pt idx="24859">
                  <c:v>2026.953</c:v>
                </c:pt>
                <c:pt idx="24860">
                  <c:v>2026.5619999999999</c:v>
                </c:pt>
                <c:pt idx="24861">
                  <c:v>2025.9369999999999</c:v>
                </c:pt>
                <c:pt idx="24862">
                  <c:v>2025.7809999999999</c:v>
                </c:pt>
                <c:pt idx="24863">
                  <c:v>2026.5619999999999</c:v>
                </c:pt>
                <c:pt idx="24864">
                  <c:v>2027.1869999999999</c:v>
                </c:pt>
                <c:pt idx="24865">
                  <c:v>2027.3440000000001</c:v>
                </c:pt>
                <c:pt idx="24866">
                  <c:v>2025.3910000000001</c:v>
                </c:pt>
                <c:pt idx="24867">
                  <c:v>2027.7339999999999</c:v>
                </c:pt>
                <c:pt idx="24868">
                  <c:v>2025.3910000000001</c:v>
                </c:pt>
                <c:pt idx="24869">
                  <c:v>2025.9369999999999</c:v>
                </c:pt>
                <c:pt idx="24870">
                  <c:v>2026.953</c:v>
                </c:pt>
                <c:pt idx="24871">
                  <c:v>2026.797</c:v>
                </c:pt>
                <c:pt idx="24872">
                  <c:v>2025.547</c:v>
                </c:pt>
                <c:pt idx="24873">
                  <c:v>2027.578</c:v>
                </c:pt>
                <c:pt idx="24874">
                  <c:v>2026.4059999999999</c:v>
                </c:pt>
                <c:pt idx="24875">
                  <c:v>2027.3440000000001</c:v>
                </c:pt>
                <c:pt idx="24876">
                  <c:v>2026.797</c:v>
                </c:pt>
                <c:pt idx="24877">
                  <c:v>2026.5619999999999</c:v>
                </c:pt>
                <c:pt idx="24878">
                  <c:v>2025.7809999999999</c:v>
                </c:pt>
                <c:pt idx="24879">
                  <c:v>2027.1869999999999</c:v>
                </c:pt>
                <c:pt idx="24880">
                  <c:v>2025.3910000000001</c:v>
                </c:pt>
                <c:pt idx="24881">
                  <c:v>2025.9369999999999</c:v>
                </c:pt>
                <c:pt idx="24882">
                  <c:v>2028.5940000000001</c:v>
                </c:pt>
                <c:pt idx="24883">
                  <c:v>2025.547</c:v>
                </c:pt>
                <c:pt idx="24884">
                  <c:v>2027.578</c:v>
                </c:pt>
                <c:pt idx="24885">
                  <c:v>2025.9369999999999</c:v>
                </c:pt>
                <c:pt idx="24886">
                  <c:v>2026.953</c:v>
                </c:pt>
                <c:pt idx="24887">
                  <c:v>2027.578</c:v>
                </c:pt>
                <c:pt idx="24888">
                  <c:v>2027.578</c:v>
                </c:pt>
                <c:pt idx="24889">
                  <c:v>2026.953</c:v>
                </c:pt>
                <c:pt idx="24890">
                  <c:v>2026.5619999999999</c:v>
                </c:pt>
                <c:pt idx="24891">
                  <c:v>2026.5619999999999</c:v>
                </c:pt>
                <c:pt idx="24892">
                  <c:v>2028.203</c:v>
                </c:pt>
                <c:pt idx="24893">
                  <c:v>2026.5619999999999</c:v>
                </c:pt>
                <c:pt idx="24894">
                  <c:v>2028.203</c:v>
                </c:pt>
                <c:pt idx="24895">
                  <c:v>2025.1559999999999</c:v>
                </c:pt>
                <c:pt idx="24896">
                  <c:v>2029.1410000000001</c:v>
                </c:pt>
                <c:pt idx="24897">
                  <c:v>2026.797</c:v>
                </c:pt>
                <c:pt idx="24898">
                  <c:v>2028.5940000000001</c:v>
                </c:pt>
                <c:pt idx="24899">
                  <c:v>2027.9690000000001</c:v>
                </c:pt>
                <c:pt idx="24900">
                  <c:v>2026.953</c:v>
                </c:pt>
                <c:pt idx="24901">
                  <c:v>2028.9839999999999</c:v>
                </c:pt>
                <c:pt idx="24902">
                  <c:v>2028.3589999999999</c:v>
                </c:pt>
                <c:pt idx="24903">
                  <c:v>2029.7660000000001</c:v>
                </c:pt>
                <c:pt idx="24904">
                  <c:v>2027.578</c:v>
                </c:pt>
                <c:pt idx="24905">
                  <c:v>2026.5619999999999</c:v>
                </c:pt>
                <c:pt idx="24906">
                  <c:v>2026.5619999999999</c:v>
                </c:pt>
                <c:pt idx="24907">
                  <c:v>2025.3910000000001</c:v>
                </c:pt>
                <c:pt idx="24908">
                  <c:v>2025.7809999999999</c:v>
                </c:pt>
                <c:pt idx="24909">
                  <c:v>2028.203</c:v>
                </c:pt>
                <c:pt idx="24910">
                  <c:v>2025.547</c:v>
                </c:pt>
                <c:pt idx="24911">
                  <c:v>2025.547</c:v>
                </c:pt>
                <c:pt idx="24912">
                  <c:v>2026.5619999999999</c:v>
                </c:pt>
                <c:pt idx="24913">
                  <c:v>2026.4059999999999</c:v>
                </c:pt>
                <c:pt idx="24914">
                  <c:v>2026.4059999999999</c:v>
                </c:pt>
                <c:pt idx="24915">
                  <c:v>2025.9369999999999</c:v>
                </c:pt>
                <c:pt idx="24916">
                  <c:v>2026.172</c:v>
                </c:pt>
                <c:pt idx="24917">
                  <c:v>2026.5619999999999</c:v>
                </c:pt>
                <c:pt idx="24918">
                  <c:v>2028.203</c:v>
                </c:pt>
                <c:pt idx="24919">
                  <c:v>2026.797</c:v>
                </c:pt>
                <c:pt idx="24920">
                  <c:v>2026.5619999999999</c:v>
                </c:pt>
                <c:pt idx="24921">
                  <c:v>2025.7809999999999</c:v>
                </c:pt>
                <c:pt idx="24922">
                  <c:v>2027.9690000000001</c:v>
                </c:pt>
                <c:pt idx="24923">
                  <c:v>2027.3440000000001</c:v>
                </c:pt>
                <c:pt idx="24924">
                  <c:v>2025.3910000000001</c:v>
                </c:pt>
                <c:pt idx="24925">
                  <c:v>2028.203</c:v>
                </c:pt>
                <c:pt idx="24926">
                  <c:v>2029.5309999999999</c:v>
                </c:pt>
                <c:pt idx="24927">
                  <c:v>2027.9690000000001</c:v>
                </c:pt>
                <c:pt idx="24928">
                  <c:v>2029.1410000000001</c:v>
                </c:pt>
                <c:pt idx="24929">
                  <c:v>2026.172</c:v>
                </c:pt>
                <c:pt idx="24930">
                  <c:v>2027.1869999999999</c:v>
                </c:pt>
                <c:pt idx="24931">
                  <c:v>2027.9690000000001</c:v>
                </c:pt>
                <c:pt idx="24932">
                  <c:v>2025.9369999999999</c:v>
                </c:pt>
                <c:pt idx="24933">
                  <c:v>2029.375</c:v>
                </c:pt>
                <c:pt idx="24934">
                  <c:v>2027.3440000000001</c:v>
                </c:pt>
                <c:pt idx="24935">
                  <c:v>2025.9369999999999</c:v>
                </c:pt>
                <c:pt idx="24936">
                  <c:v>2026.797</c:v>
                </c:pt>
                <c:pt idx="24937">
                  <c:v>2025.1559999999999</c:v>
                </c:pt>
                <c:pt idx="24938">
                  <c:v>2027.578</c:v>
                </c:pt>
                <c:pt idx="24939">
                  <c:v>2026.797</c:v>
                </c:pt>
                <c:pt idx="24940">
                  <c:v>2026.4059999999999</c:v>
                </c:pt>
                <c:pt idx="24941">
                  <c:v>2027.9690000000001</c:v>
                </c:pt>
                <c:pt idx="24942">
                  <c:v>2026.4059999999999</c:v>
                </c:pt>
                <c:pt idx="24943">
                  <c:v>2024.7660000000001</c:v>
                </c:pt>
                <c:pt idx="24944">
                  <c:v>2026.797</c:v>
                </c:pt>
                <c:pt idx="24945">
                  <c:v>2029.1410000000001</c:v>
                </c:pt>
                <c:pt idx="24946">
                  <c:v>2029.375</c:v>
                </c:pt>
                <c:pt idx="24947">
                  <c:v>2028.9839999999999</c:v>
                </c:pt>
                <c:pt idx="24948">
                  <c:v>2028.203</c:v>
                </c:pt>
                <c:pt idx="24949">
                  <c:v>2028.3589999999999</c:v>
                </c:pt>
                <c:pt idx="24950">
                  <c:v>2027.1869999999999</c:v>
                </c:pt>
                <c:pt idx="24951">
                  <c:v>2027.578</c:v>
                </c:pt>
                <c:pt idx="24952">
                  <c:v>2026.953</c:v>
                </c:pt>
                <c:pt idx="24953">
                  <c:v>2025.547</c:v>
                </c:pt>
                <c:pt idx="24954">
                  <c:v>2027.578</c:v>
                </c:pt>
                <c:pt idx="24955">
                  <c:v>2026.953</c:v>
                </c:pt>
                <c:pt idx="24956">
                  <c:v>2026.953</c:v>
                </c:pt>
                <c:pt idx="24957">
                  <c:v>2027.9690000000001</c:v>
                </c:pt>
                <c:pt idx="24958">
                  <c:v>2026.953</c:v>
                </c:pt>
                <c:pt idx="24959">
                  <c:v>2025.3910000000001</c:v>
                </c:pt>
                <c:pt idx="24960">
                  <c:v>2024.7660000000001</c:v>
                </c:pt>
                <c:pt idx="24961">
                  <c:v>2025.547</c:v>
                </c:pt>
                <c:pt idx="24962">
                  <c:v>2028.9839999999999</c:v>
                </c:pt>
                <c:pt idx="24963">
                  <c:v>2026.5619999999999</c:v>
                </c:pt>
                <c:pt idx="24964">
                  <c:v>2027.1869999999999</c:v>
                </c:pt>
                <c:pt idx="24965">
                  <c:v>2025.3910000000001</c:v>
                </c:pt>
                <c:pt idx="24966">
                  <c:v>2025.547</c:v>
                </c:pt>
                <c:pt idx="24967">
                  <c:v>2027.7339999999999</c:v>
                </c:pt>
                <c:pt idx="24968">
                  <c:v>2026.4059999999999</c:v>
                </c:pt>
                <c:pt idx="24969">
                  <c:v>2025.7809999999999</c:v>
                </c:pt>
                <c:pt idx="24970">
                  <c:v>2026.172</c:v>
                </c:pt>
                <c:pt idx="24971">
                  <c:v>2026.4059999999999</c:v>
                </c:pt>
                <c:pt idx="24972">
                  <c:v>2027.3440000000001</c:v>
                </c:pt>
                <c:pt idx="24973">
                  <c:v>2026.953</c:v>
                </c:pt>
                <c:pt idx="24974">
                  <c:v>2025.1559999999999</c:v>
                </c:pt>
                <c:pt idx="24975">
                  <c:v>2025.7809999999999</c:v>
                </c:pt>
                <c:pt idx="24976">
                  <c:v>2027.9690000000001</c:v>
                </c:pt>
                <c:pt idx="24977">
                  <c:v>2025.7809999999999</c:v>
                </c:pt>
                <c:pt idx="24978">
                  <c:v>2026.172</c:v>
                </c:pt>
                <c:pt idx="24979">
                  <c:v>2025.7809999999999</c:v>
                </c:pt>
                <c:pt idx="24980">
                  <c:v>2024.375</c:v>
                </c:pt>
                <c:pt idx="24981">
                  <c:v>2026.4059999999999</c:v>
                </c:pt>
                <c:pt idx="24982">
                  <c:v>2026.953</c:v>
                </c:pt>
                <c:pt idx="24983">
                  <c:v>2026.172</c:v>
                </c:pt>
                <c:pt idx="24984">
                  <c:v>2025.3910000000001</c:v>
                </c:pt>
                <c:pt idx="24985">
                  <c:v>2026.5619999999999</c:v>
                </c:pt>
                <c:pt idx="24986">
                  <c:v>2025.9369999999999</c:v>
                </c:pt>
                <c:pt idx="24987">
                  <c:v>2025.3910000000001</c:v>
                </c:pt>
                <c:pt idx="24988">
                  <c:v>2025.3910000000001</c:v>
                </c:pt>
                <c:pt idx="24989">
                  <c:v>2025.7809999999999</c:v>
                </c:pt>
                <c:pt idx="24990">
                  <c:v>2026.4059999999999</c:v>
                </c:pt>
                <c:pt idx="24991">
                  <c:v>2027.3440000000001</c:v>
                </c:pt>
                <c:pt idx="24992">
                  <c:v>2027.1869999999999</c:v>
                </c:pt>
                <c:pt idx="24993">
                  <c:v>2026.5619999999999</c:v>
                </c:pt>
                <c:pt idx="24994">
                  <c:v>2027.7339999999999</c:v>
                </c:pt>
                <c:pt idx="24995">
                  <c:v>2024.5309999999999</c:v>
                </c:pt>
                <c:pt idx="24996">
                  <c:v>2026.953</c:v>
                </c:pt>
                <c:pt idx="24997">
                  <c:v>2027.9690000000001</c:v>
                </c:pt>
                <c:pt idx="24998">
                  <c:v>2027.7339999999999</c:v>
                </c:pt>
                <c:pt idx="24999">
                  <c:v>2026.797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92A5-4D0E-8CF1-464F58AB53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5868160"/>
        <c:axId val="155878144"/>
      </c:scatterChart>
      <c:valAx>
        <c:axId val="155868160"/>
        <c:scaling>
          <c:orientation val="minMax"/>
          <c:max val="1.4000000000000002E-3"/>
          <c:min val="0"/>
        </c:scaling>
        <c:delete val="0"/>
        <c:axPos val="b"/>
        <c:numFmt formatCode="0.00E+00" sourceLinked="1"/>
        <c:majorTickMark val="out"/>
        <c:minorTickMark val="none"/>
        <c:tickLblPos val="nextTo"/>
        <c:txPr>
          <a:bodyPr/>
          <a:lstStyle/>
          <a:p>
            <a:pPr>
              <a:defRPr sz="800" baseline="0"/>
            </a:pPr>
            <a:endParaRPr lang="en-US"/>
          </a:p>
        </c:txPr>
        <c:crossAx val="155878144"/>
        <c:crosses val="autoZero"/>
        <c:crossBetween val="midCat"/>
      </c:valAx>
      <c:valAx>
        <c:axId val="155878144"/>
        <c:scaling>
          <c:orientation val="minMax"/>
          <c:min val="150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 baseline="0"/>
            </a:pPr>
            <a:endParaRPr lang="en-US"/>
          </a:p>
        </c:txPr>
        <c:crossAx val="155868160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71995361754253506"/>
          <c:y val="0.36409903324687576"/>
          <c:w val="0.28004638245746494"/>
          <c:h val="0.35565008252770575"/>
        </c:manualLayout>
      </c:layout>
      <c:overlay val="0"/>
      <c:txPr>
        <a:bodyPr/>
        <a:lstStyle/>
        <a:p>
          <a:pPr>
            <a:defRPr sz="800" baseline="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100" b="0" baseline="0"/>
            </a:pPr>
            <a:r>
              <a:rPr lang="en-US" sz="1100" b="0" baseline="0"/>
              <a:t>Bus and snubber ripple with standard HVCM configuration, cable bus, 75 kV output</a:t>
            </a:r>
          </a:p>
        </c:rich>
      </c:tx>
      <c:layout>
        <c:manualLayout>
          <c:xMode val="edge"/>
          <c:yMode val="edge"/>
          <c:x val="0.12456664716290643"/>
          <c:y val="0"/>
        </c:manualLayout>
      </c:layout>
      <c:overlay val="1"/>
      <c:spPr>
        <a:solidFill>
          <a:schemeClr val="bg1"/>
        </a:solidFill>
      </c:sp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'Lam bus ripple data'!$I$1</c:f>
              <c:strCache>
                <c:ptCount val="1"/>
                <c:pt idx="0">
                  <c:v>V bus A</c:v>
                </c:pt>
              </c:strCache>
            </c:strRef>
          </c:tx>
          <c:marker>
            <c:symbol val="none"/>
          </c:marker>
          <c:xVal>
            <c:numRef>
              <c:f>'Lam bus ripple data'!$H$2:$H$25001</c:f>
              <c:numCache>
                <c:formatCode>General</c:formatCode>
                <c:ptCount val="25000"/>
                <c:pt idx="0">
                  <c:v>-1.9911999900000001E-4</c:v>
                </c:pt>
                <c:pt idx="1">
                  <c:v>-1.99039999E-4</c:v>
                </c:pt>
                <c:pt idx="2">
                  <c:v>-1.9895999900000001E-4</c:v>
                </c:pt>
                <c:pt idx="3">
                  <c:v>-1.98879999E-4</c:v>
                </c:pt>
                <c:pt idx="4">
                  <c:v>-1.9879999900000001E-4</c:v>
                </c:pt>
                <c:pt idx="5">
                  <c:v>-1.98719999E-4</c:v>
                </c:pt>
                <c:pt idx="6">
                  <c:v>-1.9863999900000001E-4</c:v>
                </c:pt>
                <c:pt idx="7">
                  <c:v>-1.98559999E-4</c:v>
                </c:pt>
                <c:pt idx="8">
                  <c:v>-1.9847999899999999E-4</c:v>
                </c:pt>
                <c:pt idx="9">
                  <c:v>-1.98399999E-4</c:v>
                </c:pt>
                <c:pt idx="10">
                  <c:v>-1.9831999899999999E-4</c:v>
                </c:pt>
                <c:pt idx="11">
                  <c:v>-1.98239999E-4</c:v>
                </c:pt>
                <c:pt idx="12">
                  <c:v>-1.9815999899999999E-4</c:v>
                </c:pt>
                <c:pt idx="13">
                  <c:v>-1.98079999E-4</c:v>
                </c:pt>
                <c:pt idx="14">
                  <c:v>-1.9799999899999999E-4</c:v>
                </c:pt>
                <c:pt idx="15">
                  <c:v>-1.9791999900000001E-4</c:v>
                </c:pt>
                <c:pt idx="16">
                  <c:v>-1.9783999899999999E-4</c:v>
                </c:pt>
                <c:pt idx="17">
                  <c:v>-1.9775999900000001E-4</c:v>
                </c:pt>
                <c:pt idx="18">
                  <c:v>-1.97679999E-4</c:v>
                </c:pt>
                <c:pt idx="19">
                  <c:v>-1.9759999900000001E-4</c:v>
                </c:pt>
                <c:pt idx="20">
                  <c:v>-1.97519999E-4</c:v>
                </c:pt>
                <c:pt idx="21">
                  <c:v>-1.9743999900000001E-4</c:v>
                </c:pt>
                <c:pt idx="22">
                  <c:v>-1.97359999E-4</c:v>
                </c:pt>
                <c:pt idx="23">
                  <c:v>-1.9727999900000001E-4</c:v>
                </c:pt>
                <c:pt idx="24">
                  <c:v>-1.97199999E-4</c:v>
                </c:pt>
                <c:pt idx="25">
                  <c:v>-1.9711999899999999E-4</c:v>
                </c:pt>
                <c:pt idx="26">
                  <c:v>-1.97039999E-4</c:v>
                </c:pt>
                <c:pt idx="27">
                  <c:v>-1.9695999899999999E-4</c:v>
                </c:pt>
                <c:pt idx="28">
                  <c:v>-1.96879999E-4</c:v>
                </c:pt>
                <c:pt idx="29">
                  <c:v>-1.9679999899999999E-4</c:v>
                </c:pt>
                <c:pt idx="30">
                  <c:v>-1.96719999E-4</c:v>
                </c:pt>
                <c:pt idx="31">
                  <c:v>-1.9663999899999999E-4</c:v>
                </c:pt>
                <c:pt idx="32">
                  <c:v>-1.9655999900000001E-4</c:v>
                </c:pt>
                <c:pt idx="33">
                  <c:v>-1.9647999899999999E-4</c:v>
                </c:pt>
                <c:pt idx="34">
                  <c:v>-1.9639999900000001E-4</c:v>
                </c:pt>
                <c:pt idx="35">
                  <c:v>-1.9631999899999999E-4</c:v>
                </c:pt>
                <c:pt idx="36">
                  <c:v>-1.9623999900000001E-4</c:v>
                </c:pt>
                <c:pt idx="37">
                  <c:v>-1.96159999E-4</c:v>
                </c:pt>
                <c:pt idx="38">
                  <c:v>-1.9607999900000001E-4</c:v>
                </c:pt>
                <c:pt idx="39">
                  <c:v>-1.95999999E-4</c:v>
                </c:pt>
                <c:pt idx="40">
                  <c:v>-1.9591999900000001E-4</c:v>
                </c:pt>
                <c:pt idx="41">
                  <c:v>-1.95839999E-4</c:v>
                </c:pt>
                <c:pt idx="42">
                  <c:v>-1.9575999900000001E-4</c:v>
                </c:pt>
                <c:pt idx="43">
                  <c:v>-1.95679999E-4</c:v>
                </c:pt>
                <c:pt idx="44">
                  <c:v>-1.9559999899999999E-4</c:v>
                </c:pt>
                <c:pt idx="45">
                  <c:v>-1.95519999E-4</c:v>
                </c:pt>
                <c:pt idx="46">
                  <c:v>-1.9543999899999999E-4</c:v>
                </c:pt>
                <c:pt idx="47">
                  <c:v>-1.95359999E-4</c:v>
                </c:pt>
                <c:pt idx="48">
                  <c:v>-1.9527999899999999E-4</c:v>
                </c:pt>
                <c:pt idx="49">
                  <c:v>-1.9519999900000001E-4</c:v>
                </c:pt>
                <c:pt idx="50">
                  <c:v>-1.9511999899999999E-4</c:v>
                </c:pt>
                <c:pt idx="51">
                  <c:v>-1.9503999900000001E-4</c:v>
                </c:pt>
                <c:pt idx="52">
                  <c:v>-1.9495999899999999E-4</c:v>
                </c:pt>
                <c:pt idx="53">
                  <c:v>-1.9487999900000001E-4</c:v>
                </c:pt>
                <c:pt idx="54">
                  <c:v>-1.94799999E-4</c:v>
                </c:pt>
                <c:pt idx="55">
                  <c:v>-1.9471999900000001E-4</c:v>
                </c:pt>
                <c:pt idx="56">
                  <c:v>-1.94639999E-4</c:v>
                </c:pt>
                <c:pt idx="57">
                  <c:v>-1.9455999900000001E-4</c:v>
                </c:pt>
                <c:pt idx="58">
                  <c:v>-1.94479999E-4</c:v>
                </c:pt>
                <c:pt idx="59">
                  <c:v>-1.9439999900000001E-4</c:v>
                </c:pt>
                <c:pt idx="60">
                  <c:v>-1.94319999E-4</c:v>
                </c:pt>
                <c:pt idx="61">
                  <c:v>-1.9423999899999999E-4</c:v>
                </c:pt>
                <c:pt idx="62">
                  <c:v>-1.94159999E-4</c:v>
                </c:pt>
                <c:pt idx="63">
                  <c:v>-1.9407999899999999E-4</c:v>
                </c:pt>
                <c:pt idx="64">
                  <c:v>-1.93999999E-4</c:v>
                </c:pt>
                <c:pt idx="65">
                  <c:v>-1.9391999899999999E-4</c:v>
                </c:pt>
                <c:pt idx="66">
                  <c:v>-1.93839999E-4</c:v>
                </c:pt>
                <c:pt idx="67">
                  <c:v>-1.9375999899999999E-4</c:v>
                </c:pt>
                <c:pt idx="68">
                  <c:v>-1.9367999900000001E-4</c:v>
                </c:pt>
                <c:pt idx="69">
                  <c:v>-1.9359999899999999E-4</c:v>
                </c:pt>
                <c:pt idx="70">
                  <c:v>-1.9351999900000001E-4</c:v>
                </c:pt>
                <c:pt idx="71">
                  <c:v>-1.93439999E-4</c:v>
                </c:pt>
                <c:pt idx="72">
                  <c:v>-1.9335999900000001E-4</c:v>
                </c:pt>
                <c:pt idx="73">
                  <c:v>-1.93279999E-4</c:v>
                </c:pt>
                <c:pt idx="74">
                  <c:v>-1.9319999900000001E-4</c:v>
                </c:pt>
                <c:pt idx="75">
                  <c:v>-1.93119999E-4</c:v>
                </c:pt>
                <c:pt idx="76">
                  <c:v>-1.9303999900000001E-4</c:v>
                </c:pt>
                <c:pt idx="77">
                  <c:v>-1.92959999E-4</c:v>
                </c:pt>
                <c:pt idx="78">
                  <c:v>-1.9287999899999999E-4</c:v>
                </c:pt>
                <c:pt idx="79">
                  <c:v>-1.92799999E-4</c:v>
                </c:pt>
                <c:pt idx="80">
                  <c:v>-1.9271999899999999E-4</c:v>
                </c:pt>
                <c:pt idx="81">
                  <c:v>-1.92639999E-4</c:v>
                </c:pt>
                <c:pt idx="82">
                  <c:v>-1.9255999899999999E-4</c:v>
                </c:pt>
                <c:pt idx="83">
                  <c:v>-1.92479999E-4</c:v>
                </c:pt>
                <c:pt idx="84">
                  <c:v>-1.9239999899999999E-4</c:v>
                </c:pt>
                <c:pt idx="85">
                  <c:v>-1.9231999900000001E-4</c:v>
                </c:pt>
                <c:pt idx="86">
                  <c:v>-1.9223999899999999E-4</c:v>
                </c:pt>
                <c:pt idx="87">
                  <c:v>-1.9215999900000001E-4</c:v>
                </c:pt>
                <c:pt idx="88">
                  <c:v>-1.9207999899999999E-4</c:v>
                </c:pt>
                <c:pt idx="89">
                  <c:v>-1.9199999900000001E-4</c:v>
                </c:pt>
                <c:pt idx="90">
                  <c:v>-1.91919999E-4</c:v>
                </c:pt>
                <c:pt idx="91">
                  <c:v>-1.9183999900000001E-4</c:v>
                </c:pt>
                <c:pt idx="92">
                  <c:v>-1.91759999E-4</c:v>
                </c:pt>
                <c:pt idx="93">
                  <c:v>-1.9167999900000001E-4</c:v>
                </c:pt>
                <c:pt idx="94">
                  <c:v>-1.91599999E-4</c:v>
                </c:pt>
                <c:pt idx="95">
                  <c:v>-1.9151999900000001E-4</c:v>
                </c:pt>
                <c:pt idx="96">
                  <c:v>-1.91439999E-4</c:v>
                </c:pt>
                <c:pt idx="97">
                  <c:v>-1.9135999899999999E-4</c:v>
                </c:pt>
                <c:pt idx="98">
                  <c:v>-1.91279999E-4</c:v>
                </c:pt>
                <c:pt idx="99">
                  <c:v>-1.9119999899999999E-4</c:v>
                </c:pt>
                <c:pt idx="100">
                  <c:v>-1.91119999E-4</c:v>
                </c:pt>
                <c:pt idx="101">
                  <c:v>-1.9103999899999999E-4</c:v>
                </c:pt>
                <c:pt idx="102">
                  <c:v>-1.9095999900000001E-4</c:v>
                </c:pt>
                <c:pt idx="103">
                  <c:v>-1.9087999899999999E-4</c:v>
                </c:pt>
                <c:pt idx="104">
                  <c:v>-1.9079999900000001E-4</c:v>
                </c:pt>
                <c:pt idx="105">
                  <c:v>-1.9071999899999999E-4</c:v>
                </c:pt>
                <c:pt idx="106">
                  <c:v>-1.9063999900000001E-4</c:v>
                </c:pt>
                <c:pt idx="107">
                  <c:v>-1.90559999E-4</c:v>
                </c:pt>
                <c:pt idx="108">
                  <c:v>-1.9047999900000001E-4</c:v>
                </c:pt>
                <c:pt idx="109">
                  <c:v>-1.90399999E-4</c:v>
                </c:pt>
                <c:pt idx="110">
                  <c:v>-1.9031999900000001E-4</c:v>
                </c:pt>
                <c:pt idx="111">
                  <c:v>-1.90239999E-4</c:v>
                </c:pt>
                <c:pt idx="112">
                  <c:v>-1.9015999900000001E-4</c:v>
                </c:pt>
                <c:pt idx="113">
                  <c:v>-1.90079999E-4</c:v>
                </c:pt>
                <c:pt idx="114">
                  <c:v>-1.8999999899999999E-4</c:v>
                </c:pt>
                <c:pt idx="115">
                  <c:v>-1.89919999E-4</c:v>
                </c:pt>
                <c:pt idx="116">
                  <c:v>-1.8983999899999999E-4</c:v>
                </c:pt>
                <c:pt idx="117">
                  <c:v>-1.89759999E-4</c:v>
                </c:pt>
                <c:pt idx="118">
                  <c:v>-1.8967999899999999E-4</c:v>
                </c:pt>
                <c:pt idx="119">
                  <c:v>-1.89599999E-4</c:v>
                </c:pt>
                <c:pt idx="120">
                  <c:v>-1.8951999899999999E-4</c:v>
                </c:pt>
                <c:pt idx="121">
                  <c:v>-1.8943999900000001E-4</c:v>
                </c:pt>
                <c:pt idx="122">
                  <c:v>-1.8935999899999999E-4</c:v>
                </c:pt>
                <c:pt idx="123">
                  <c:v>-1.8927999900000001E-4</c:v>
                </c:pt>
                <c:pt idx="124">
                  <c:v>-1.89199999E-4</c:v>
                </c:pt>
                <c:pt idx="125">
                  <c:v>-1.8911999900000001E-4</c:v>
                </c:pt>
                <c:pt idx="126">
                  <c:v>-1.89039999E-4</c:v>
                </c:pt>
                <c:pt idx="127">
                  <c:v>-1.8895999900000001E-4</c:v>
                </c:pt>
                <c:pt idx="128">
                  <c:v>-1.88879999E-4</c:v>
                </c:pt>
                <c:pt idx="129">
                  <c:v>-1.8879999900000001E-4</c:v>
                </c:pt>
                <c:pt idx="130">
                  <c:v>-1.88719999E-4</c:v>
                </c:pt>
                <c:pt idx="131">
                  <c:v>-1.8863999899999999E-4</c:v>
                </c:pt>
                <c:pt idx="132">
                  <c:v>-1.88559999E-4</c:v>
                </c:pt>
                <c:pt idx="133">
                  <c:v>-1.8847999899999999E-4</c:v>
                </c:pt>
                <c:pt idx="134">
                  <c:v>-1.88399999E-4</c:v>
                </c:pt>
                <c:pt idx="135">
                  <c:v>-1.8831999899999999E-4</c:v>
                </c:pt>
                <c:pt idx="136">
                  <c:v>-1.88239999E-4</c:v>
                </c:pt>
                <c:pt idx="137">
                  <c:v>-1.8815999899999999E-4</c:v>
                </c:pt>
                <c:pt idx="138">
                  <c:v>-1.8807999900000001E-4</c:v>
                </c:pt>
                <c:pt idx="139">
                  <c:v>-1.8799999899999999E-4</c:v>
                </c:pt>
                <c:pt idx="140">
                  <c:v>-1.8791999900000001E-4</c:v>
                </c:pt>
                <c:pt idx="141">
                  <c:v>-1.8783999899999999E-4</c:v>
                </c:pt>
                <c:pt idx="142">
                  <c:v>-1.8775999900000001E-4</c:v>
                </c:pt>
                <c:pt idx="143">
                  <c:v>-1.87679999E-4</c:v>
                </c:pt>
                <c:pt idx="144">
                  <c:v>-1.8759999900000001E-4</c:v>
                </c:pt>
                <c:pt idx="145">
                  <c:v>-1.87519999E-4</c:v>
                </c:pt>
                <c:pt idx="146">
                  <c:v>-1.8743999900000001E-4</c:v>
                </c:pt>
                <c:pt idx="147">
                  <c:v>-1.87359999E-4</c:v>
                </c:pt>
                <c:pt idx="148">
                  <c:v>-1.8727999900000001E-4</c:v>
                </c:pt>
                <c:pt idx="149">
                  <c:v>-1.87199999E-4</c:v>
                </c:pt>
                <c:pt idx="150">
                  <c:v>-1.8711999899999999E-4</c:v>
                </c:pt>
                <c:pt idx="151">
                  <c:v>-1.87039999E-4</c:v>
                </c:pt>
                <c:pt idx="152">
                  <c:v>-1.8695999899999999E-4</c:v>
                </c:pt>
                <c:pt idx="153">
                  <c:v>-1.86879999E-4</c:v>
                </c:pt>
                <c:pt idx="154">
                  <c:v>-1.8679999899999999E-4</c:v>
                </c:pt>
                <c:pt idx="155">
                  <c:v>-1.8671999900000001E-4</c:v>
                </c:pt>
                <c:pt idx="156">
                  <c:v>-1.8663999899999999E-4</c:v>
                </c:pt>
                <c:pt idx="157">
                  <c:v>-1.8655999900000001E-4</c:v>
                </c:pt>
                <c:pt idx="158">
                  <c:v>-1.8647999899999999E-4</c:v>
                </c:pt>
                <c:pt idx="159">
                  <c:v>-1.8639999900000001E-4</c:v>
                </c:pt>
                <c:pt idx="160">
                  <c:v>-1.86319999E-4</c:v>
                </c:pt>
                <c:pt idx="161">
                  <c:v>-1.8623999900000001E-4</c:v>
                </c:pt>
                <c:pt idx="162">
                  <c:v>-1.86159999E-4</c:v>
                </c:pt>
                <c:pt idx="163">
                  <c:v>-1.8607999900000001E-4</c:v>
                </c:pt>
                <c:pt idx="164">
                  <c:v>-1.85999999E-4</c:v>
                </c:pt>
                <c:pt idx="165">
                  <c:v>-1.8591999900000001E-4</c:v>
                </c:pt>
                <c:pt idx="166">
                  <c:v>-1.85839999E-4</c:v>
                </c:pt>
                <c:pt idx="167">
                  <c:v>-1.8575999899999999E-4</c:v>
                </c:pt>
                <c:pt idx="168">
                  <c:v>-1.85679999E-4</c:v>
                </c:pt>
                <c:pt idx="169">
                  <c:v>-1.8559999899999999E-4</c:v>
                </c:pt>
                <c:pt idx="170">
                  <c:v>-1.85519999E-4</c:v>
                </c:pt>
                <c:pt idx="171">
                  <c:v>-1.8543999899999999E-4</c:v>
                </c:pt>
                <c:pt idx="172">
                  <c:v>-1.85359999E-4</c:v>
                </c:pt>
                <c:pt idx="173">
                  <c:v>-1.8527999899999999E-4</c:v>
                </c:pt>
                <c:pt idx="174">
                  <c:v>-1.8519999900000001E-4</c:v>
                </c:pt>
                <c:pt idx="175">
                  <c:v>-1.8511999899999999E-4</c:v>
                </c:pt>
                <c:pt idx="176">
                  <c:v>-1.8503999900000001E-4</c:v>
                </c:pt>
                <c:pt idx="177">
                  <c:v>-1.8495999899999999E-4</c:v>
                </c:pt>
                <c:pt idx="178">
                  <c:v>-1.8487999900000001E-4</c:v>
                </c:pt>
                <c:pt idx="179">
                  <c:v>-1.84799999E-4</c:v>
                </c:pt>
                <c:pt idx="180">
                  <c:v>-1.8471999900000001E-4</c:v>
                </c:pt>
                <c:pt idx="181">
                  <c:v>-1.84639999E-4</c:v>
                </c:pt>
                <c:pt idx="182">
                  <c:v>-1.8455999900000001E-4</c:v>
                </c:pt>
                <c:pt idx="183">
                  <c:v>-1.84479999E-4</c:v>
                </c:pt>
                <c:pt idx="184">
                  <c:v>-1.8439999899999999E-4</c:v>
                </c:pt>
                <c:pt idx="185">
                  <c:v>-1.84319999E-4</c:v>
                </c:pt>
                <c:pt idx="186">
                  <c:v>-1.8423999899999999E-4</c:v>
                </c:pt>
                <c:pt idx="187">
                  <c:v>-1.84159999E-4</c:v>
                </c:pt>
                <c:pt idx="188">
                  <c:v>-1.8407999899999999E-4</c:v>
                </c:pt>
                <c:pt idx="189">
                  <c:v>-1.83999999E-4</c:v>
                </c:pt>
                <c:pt idx="190">
                  <c:v>-1.8391999899999999E-4</c:v>
                </c:pt>
                <c:pt idx="191">
                  <c:v>-1.8383999900000001E-4</c:v>
                </c:pt>
                <c:pt idx="192">
                  <c:v>-1.8375999899999999E-4</c:v>
                </c:pt>
                <c:pt idx="193">
                  <c:v>-1.8367999900000001E-4</c:v>
                </c:pt>
                <c:pt idx="194">
                  <c:v>-1.8359999899999999E-4</c:v>
                </c:pt>
                <c:pt idx="195">
                  <c:v>-1.8351999900000001E-4</c:v>
                </c:pt>
                <c:pt idx="196">
                  <c:v>-1.83439999E-4</c:v>
                </c:pt>
                <c:pt idx="197">
                  <c:v>-1.8335999900000001E-4</c:v>
                </c:pt>
                <c:pt idx="198">
                  <c:v>-1.83279999E-4</c:v>
                </c:pt>
                <c:pt idx="199">
                  <c:v>-1.8319999900000001E-4</c:v>
                </c:pt>
                <c:pt idx="200">
                  <c:v>-1.83119999E-4</c:v>
                </c:pt>
                <c:pt idx="201">
                  <c:v>-1.8303999900000001E-4</c:v>
                </c:pt>
                <c:pt idx="202">
                  <c:v>-1.82959999E-4</c:v>
                </c:pt>
                <c:pt idx="203">
                  <c:v>-1.8287999899999999E-4</c:v>
                </c:pt>
                <c:pt idx="204">
                  <c:v>-1.82799999E-4</c:v>
                </c:pt>
                <c:pt idx="205">
                  <c:v>-1.8271999899999999E-4</c:v>
                </c:pt>
                <c:pt idx="206">
                  <c:v>-1.82639999E-4</c:v>
                </c:pt>
                <c:pt idx="207">
                  <c:v>-1.8255999899999999E-4</c:v>
                </c:pt>
                <c:pt idx="208">
                  <c:v>-1.8247999900000001E-4</c:v>
                </c:pt>
                <c:pt idx="209">
                  <c:v>-1.8239999899999999E-4</c:v>
                </c:pt>
                <c:pt idx="210">
                  <c:v>-1.8231999900000001E-4</c:v>
                </c:pt>
                <c:pt idx="211">
                  <c:v>-1.8223999899999999E-4</c:v>
                </c:pt>
                <c:pt idx="212">
                  <c:v>-1.8215999900000001E-4</c:v>
                </c:pt>
                <c:pt idx="213">
                  <c:v>-1.82079999E-4</c:v>
                </c:pt>
                <c:pt idx="214">
                  <c:v>-1.8199999900000001E-4</c:v>
                </c:pt>
                <c:pt idx="215">
                  <c:v>-1.81919999E-4</c:v>
                </c:pt>
                <c:pt idx="216">
                  <c:v>-1.8183999900000001E-4</c:v>
                </c:pt>
                <c:pt idx="217">
                  <c:v>-1.81759999E-4</c:v>
                </c:pt>
                <c:pt idx="218">
                  <c:v>-1.8167999900000001E-4</c:v>
                </c:pt>
                <c:pt idx="219">
                  <c:v>-1.81599999E-4</c:v>
                </c:pt>
                <c:pt idx="220">
                  <c:v>-1.8151999899999999E-4</c:v>
                </c:pt>
                <c:pt idx="221">
                  <c:v>-1.81439999E-4</c:v>
                </c:pt>
                <c:pt idx="222">
                  <c:v>-1.8135999899999999E-4</c:v>
                </c:pt>
                <c:pt idx="223">
                  <c:v>-1.81279999E-4</c:v>
                </c:pt>
                <c:pt idx="224">
                  <c:v>-1.8119999899999999E-4</c:v>
                </c:pt>
                <c:pt idx="225">
                  <c:v>-1.81119999E-4</c:v>
                </c:pt>
                <c:pt idx="226">
                  <c:v>-1.8103999899999999E-4</c:v>
                </c:pt>
                <c:pt idx="227">
                  <c:v>-1.8095999900000001E-4</c:v>
                </c:pt>
                <c:pt idx="228">
                  <c:v>-1.8087999899999999E-4</c:v>
                </c:pt>
                <c:pt idx="229">
                  <c:v>-1.8079999900000001E-4</c:v>
                </c:pt>
                <c:pt idx="230">
                  <c:v>-1.8071999899999999E-4</c:v>
                </c:pt>
                <c:pt idx="231">
                  <c:v>-1.8063999900000001E-4</c:v>
                </c:pt>
                <c:pt idx="232">
                  <c:v>-1.80559999E-4</c:v>
                </c:pt>
                <c:pt idx="233">
                  <c:v>-1.8047999900000001E-4</c:v>
                </c:pt>
                <c:pt idx="234">
                  <c:v>-1.80399999E-4</c:v>
                </c:pt>
                <c:pt idx="235">
                  <c:v>-1.8031999900000001E-4</c:v>
                </c:pt>
                <c:pt idx="236">
                  <c:v>-1.80239999E-4</c:v>
                </c:pt>
                <c:pt idx="237">
                  <c:v>-1.8015999899999999E-4</c:v>
                </c:pt>
                <c:pt idx="238">
                  <c:v>-1.80079999E-4</c:v>
                </c:pt>
                <c:pt idx="239">
                  <c:v>-1.7999999899999999E-4</c:v>
                </c:pt>
                <c:pt idx="240">
                  <c:v>-1.79919999E-4</c:v>
                </c:pt>
                <c:pt idx="241">
                  <c:v>-1.7983999899999999E-4</c:v>
                </c:pt>
                <c:pt idx="242">
                  <c:v>-1.79759999E-4</c:v>
                </c:pt>
                <c:pt idx="243">
                  <c:v>-1.7967999899999999E-4</c:v>
                </c:pt>
                <c:pt idx="244">
                  <c:v>-1.7959999900000001E-4</c:v>
                </c:pt>
                <c:pt idx="245">
                  <c:v>-1.7951999899999999E-4</c:v>
                </c:pt>
                <c:pt idx="246">
                  <c:v>-1.7943999900000001E-4</c:v>
                </c:pt>
                <c:pt idx="247">
                  <c:v>-1.7935999899999999E-4</c:v>
                </c:pt>
                <c:pt idx="248">
                  <c:v>-1.7927999900000001E-4</c:v>
                </c:pt>
                <c:pt idx="249">
                  <c:v>-1.79199999E-4</c:v>
                </c:pt>
                <c:pt idx="250">
                  <c:v>-1.7911999900000001E-4</c:v>
                </c:pt>
                <c:pt idx="251">
                  <c:v>-1.79039999E-4</c:v>
                </c:pt>
                <c:pt idx="252">
                  <c:v>-1.7895999900000001E-4</c:v>
                </c:pt>
                <c:pt idx="253">
                  <c:v>-1.78879999E-4</c:v>
                </c:pt>
                <c:pt idx="254">
                  <c:v>-1.7879999900000001E-4</c:v>
                </c:pt>
                <c:pt idx="255">
                  <c:v>-1.78719999E-4</c:v>
                </c:pt>
                <c:pt idx="256">
                  <c:v>-1.7863999899999999E-4</c:v>
                </c:pt>
                <c:pt idx="257">
                  <c:v>-1.78559999E-4</c:v>
                </c:pt>
                <c:pt idx="258">
                  <c:v>-1.7847999899999999E-4</c:v>
                </c:pt>
                <c:pt idx="259">
                  <c:v>-1.78399999E-4</c:v>
                </c:pt>
                <c:pt idx="260">
                  <c:v>-1.7831999899999999E-4</c:v>
                </c:pt>
                <c:pt idx="261">
                  <c:v>-1.7823999900000001E-4</c:v>
                </c:pt>
                <c:pt idx="262">
                  <c:v>-1.7815999899999999E-4</c:v>
                </c:pt>
                <c:pt idx="263">
                  <c:v>-1.7807999900000001E-4</c:v>
                </c:pt>
                <c:pt idx="264">
                  <c:v>-1.7799999899999999E-4</c:v>
                </c:pt>
                <c:pt idx="265">
                  <c:v>-1.7791999900000001E-4</c:v>
                </c:pt>
                <c:pt idx="266">
                  <c:v>-1.77839999E-4</c:v>
                </c:pt>
                <c:pt idx="267">
                  <c:v>-1.7775999900000001E-4</c:v>
                </c:pt>
                <c:pt idx="268">
                  <c:v>-1.77679999E-4</c:v>
                </c:pt>
                <c:pt idx="269">
                  <c:v>-1.7759999900000001E-4</c:v>
                </c:pt>
                <c:pt idx="270">
                  <c:v>-1.77519999E-4</c:v>
                </c:pt>
                <c:pt idx="271">
                  <c:v>-1.7743999900000001E-4</c:v>
                </c:pt>
                <c:pt idx="272">
                  <c:v>-1.77359999E-4</c:v>
                </c:pt>
                <c:pt idx="273">
                  <c:v>-1.7727999899999999E-4</c:v>
                </c:pt>
                <c:pt idx="274">
                  <c:v>-1.77199999E-4</c:v>
                </c:pt>
                <c:pt idx="275">
                  <c:v>-1.7711999899999999E-4</c:v>
                </c:pt>
                <c:pt idx="276">
                  <c:v>-1.77039999E-4</c:v>
                </c:pt>
                <c:pt idx="277">
                  <c:v>-1.7695999899999999E-4</c:v>
                </c:pt>
                <c:pt idx="278">
                  <c:v>-1.76879999E-4</c:v>
                </c:pt>
                <c:pt idx="279">
                  <c:v>-1.7679999899999999E-4</c:v>
                </c:pt>
                <c:pt idx="280">
                  <c:v>-1.7671999900000001E-4</c:v>
                </c:pt>
                <c:pt idx="281">
                  <c:v>-1.7663999899999999E-4</c:v>
                </c:pt>
                <c:pt idx="282">
                  <c:v>-1.7655999900000001E-4</c:v>
                </c:pt>
                <c:pt idx="283">
                  <c:v>-1.7647999899999999E-4</c:v>
                </c:pt>
                <c:pt idx="284">
                  <c:v>-1.7639999900000001E-4</c:v>
                </c:pt>
                <c:pt idx="285">
                  <c:v>-1.76319999E-4</c:v>
                </c:pt>
                <c:pt idx="286">
                  <c:v>-1.7623999900000001E-4</c:v>
                </c:pt>
                <c:pt idx="287">
                  <c:v>-1.76159999E-4</c:v>
                </c:pt>
                <c:pt idx="288">
                  <c:v>-1.7607999900000001E-4</c:v>
                </c:pt>
                <c:pt idx="289">
                  <c:v>-1.75999999E-4</c:v>
                </c:pt>
                <c:pt idx="290">
                  <c:v>-1.7591999899999999E-4</c:v>
                </c:pt>
                <c:pt idx="291">
                  <c:v>-1.75839999E-4</c:v>
                </c:pt>
                <c:pt idx="292">
                  <c:v>-1.7575999899999999E-4</c:v>
                </c:pt>
                <c:pt idx="293">
                  <c:v>-1.75679999E-4</c:v>
                </c:pt>
                <c:pt idx="294">
                  <c:v>-1.7559999899999999E-4</c:v>
                </c:pt>
                <c:pt idx="295">
                  <c:v>-1.75519999E-4</c:v>
                </c:pt>
                <c:pt idx="296">
                  <c:v>-1.7543999899999999E-4</c:v>
                </c:pt>
                <c:pt idx="297">
                  <c:v>-1.7535999900000001E-4</c:v>
                </c:pt>
                <c:pt idx="298">
                  <c:v>-1.7527999899999999E-4</c:v>
                </c:pt>
                <c:pt idx="299">
                  <c:v>-1.7519999900000001E-4</c:v>
                </c:pt>
                <c:pt idx="300">
                  <c:v>-1.7511999899999999E-4</c:v>
                </c:pt>
                <c:pt idx="301">
                  <c:v>-1.7503999900000001E-4</c:v>
                </c:pt>
                <c:pt idx="302">
                  <c:v>-1.74959999E-4</c:v>
                </c:pt>
                <c:pt idx="303">
                  <c:v>-1.7487999900000001E-4</c:v>
                </c:pt>
                <c:pt idx="304">
                  <c:v>-1.74799999E-4</c:v>
                </c:pt>
                <c:pt idx="305">
                  <c:v>-1.7471999900000001E-4</c:v>
                </c:pt>
                <c:pt idx="306">
                  <c:v>-1.74639999E-4</c:v>
                </c:pt>
                <c:pt idx="307">
                  <c:v>-1.7455999900000001E-4</c:v>
                </c:pt>
                <c:pt idx="308">
                  <c:v>-1.74479999E-4</c:v>
                </c:pt>
                <c:pt idx="309">
                  <c:v>-1.7439999899999999E-4</c:v>
                </c:pt>
                <c:pt idx="310">
                  <c:v>-1.74319999E-4</c:v>
                </c:pt>
                <c:pt idx="311">
                  <c:v>-1.7423999899999999E-4</c:v>
                </c:pt>
                <c:pt idx="312">
                  <c:v>-1.74159999E-4</c:v>
                </c:pt>
                <c:pt idx="313">
                  <c:v>-1.7407999899999999E-4</c:v>
                </c:pt>
                <c:pt idx="314">
                  <c:v>-1.7399999900000001E-4</c:v>
                </c:pt>
                <c:pt idx="315">
                  <c:v>-1.7391999899999999E-4</c:v>
                </c:pt>
                <c:pt idx="316">
                  <c:v>-1.7383999900000001E-4</c:v>
                </c:pt>
                <c:pt idx="317">
                  <c:v>-1.7375999899999999E-4</c:v>
                </c:pt>
                <c:pt idx="318">
                  <c:v>-1.7367999900000001E-4</c:v>
                </c:pt>
                <c:pt idx="319">
                  <c:v>-1.73599999E-4</c:v>
                </c:pt>
                <c:pt idx="320">
                  <c:v>-1.7351999900000001E-4</c:v>
                </c:pt>
                <c:pt idx="321">
                  <c:v>-1.73439999E-4</c:v>
                </c:pt>
                <c:pt idx="322">
                  <c:v>-1.7335999900000001E-4</c:v>
                </c:pt>
                <c:pt idx="323">
                  <c:v>-1.73279999E-4</c:v>
                </c:pt>
                <c:pt idx="324">
                  <c:v>-1.7319999900000001E-4</c:v>
                </c:pt>
                <c:pt idx="325">
                  <c:v>-1.73119999E-4</c:v>
                </c:pt>
                <c:pt idx="326">
                  <c:v>-1.7303999899999999E-4</c:v>
                </c:pt>
                <c:pt idx="327">
                  <c:v>-1.72959999E-4</c:v>
                </c:pt>
                <c:pt idx="328">
                  <c:v>-1.7287999899999999E-4</c:v>
                </c:pt>
                <c:pt idx="329">
                  <c:v>-1.72799999E-4</c:v>
                </c:pt>
                <c:pt idx="330">
                  <c:v>-1.7271999899999999E-4</c:v>
                </c:pt>
                <c:pt idx="331">
                  <c:v>-1.72639999E-4</c:v>
                </c:pt>
                <c:pt idx="332">
                  <c:v>-1.7255999899999999E-4</c:v>
                </c:pt>
                <c:pt idx="333">
                  <c:v>-1.7247999900000001E-4</c:v>
                </c:pt>
                <c:pt idx="334">
                  <c:v>-1.7239999899999999E-4</c:v>
                </c:pt>
                <c:pt idx="335">
                  <c:v>-1.7231999900000001E-4</c:v>
                </c:pt>
                <c:pt idx="336">
                  <c:v>-1.7223999899999999E-4</c:v>
                </c:pt>
                <c:pt idx="337">
                  <c:v>-1.7215999900000001E-4</c:v>
                </c:pt>
                <c:pt idx="338">
                  <c:v>-1.72079999E-4</c:v>
                </c:pt>
                <c:pt idx="339">
                  <c:v>-1.7199999900000001E-4</c:v>
                </c:pt>
                <c:pt idx="340">
                  <c:v>-1.71919999E-4</c:v>
                </c:pt>
                <c:pt idx="341">
                  <c:v>-1.7183999900000001E-4</c:v>
                </c:pt>
                <c:pt idx="342">
                  <c:v>-1.71759999E-4</c:v>
                </c:pt>
                <c:pt idx="343">
                  <c:v>-1.7167999899999999E-4</c:v>
                </c:pt>
                <c:pt idx="344">
                  <c:v>-1.71599999E-4</c:v>
                </c:pt>
                <c:pt idx="345">
                  <c:v>-1.7151999899999999E-4</c:v>
                </c:pt>
                <c:pt idx="346">
                  <c:v>-1.71439999E-4</c:v>
                </c:pt>
                <c:pt idx="347">
                  <c:v>-1.7135999899999999E-4</c:v>
                </c:pt>
                <c:pt idx="348">
                  <c:v>-1.71279999E-4</c:v>
                </c:pt>
                <c:pt idx="349">
                  <c:v>-1.7119999899999999E-4</c:v>
                </c:pt>
                <c:pt idx="350">
                  <c:v>-1.7111999900000001E-4</c:v>
                </c:pt>
                <c:pt idx="351">
                  <c:v>-1.7103999899999999E-4</c:v>
                </c:pt>
                <c:pt idx="352">
                  <c:v>-1.7095999900000001E-4</c:v>
                </c:pt>
                <c:pt idx="353">
                  <c:v>-1.7087999899999999E-4</c:v>
                </c:pt>
                <c:pt idx="354">
                  <c:v>-1.7079999900000001E-4</c:v>
                </c:pt>
                <c:pt idx="355">
                  <c:v>-1.70719999E-4</c:v>
                </c:pt>
                <c:pt idx="356">
                  <c:v>-1.7063999900000001E-4</c:v>
                </c:pt>
                <c:pt idx="357">
                  <c:v>-1.70559999E-4</c:v>
                </c:pt>
                <c:pt idx="358">
                  <c:v>-1.7047999900000001E-4</c:v>
                </c:pt>
                <c:pt idx="359">
                  <c:v>-1.70399999E-4</c:v>
                </c:pt>
                <c:pt idx="360">
                  <c:v>-1.7031999900000001E-4</c:v>
                </c:pt>
                <c:pt idx="361">
                  <c:v>-1.70239999E-4</c:v>
                </c:pt>
                <c:pt idx="362">
                  <c:v>-1.7015999899999999E-4</c:v>
                </c:pt>
                <c:pt idx="363">
                  <c:v>-1.70079999E-4</c:v>
                </c:pt>
                <c:pt idx="364">
                  <c:v>-1.6999999899999999E-4</c:v>
                </c:pt>
                <c:pt idx="365">
                  <c:v>-1.69919999E-4</c:v>
                </c:pt>
                <c:pt idx="366">
                  <c:v>-1.6983999899999999E-4</c:v>
                </c:pt>
                <c:pt idx="367">
                  <c:v>-1.69759999E-4</c:v>
                </c:pt>
                <c:pt idx="368">
                  <c:v>-1.6967999899999999E-4</c:v>
                </c:pt>
                <c:pt idx="369">
                  <c:v>-1.6959999900000001E-4</c:v>
                </c:pt>
                <c:pt idx="370">
                  <c:v>-1.6951999899999999E-4</c:v>
                </c:pt>
                <c:pt idx="371">
                  <c:v>-1.6943999900000001E-4</c:v>
                </c:pt>
                <c:pt idx="372">
                  <c:v>-1.69359999E-4</c:v>
                </c:pt>
                <c:pt idx="373">
                  <c:v>-1.6927999900000001E-4</c:v>
                </c:pt>
                <c:pt idx="374">
                  <c:v>-1.69199999E-4</c:v>
                </c:pt>
                <c:pt idx="375">
                  <c:v>-1.6911999900000001E-4</c:v>
                </c:pt>
                <c:pt idx="376">
                  <c:v>-1.69039999E-4</c:v>
                </c:pt>
                <c:pt idx="377">
                  <c:v>-1.6895999900000001E-4</c:v>
                </c:pt>
                <c:pt idx="378">
                  <c:v>-1.68879999E-4</c:v>
                </c:pt>
                <c:pt idx="379">
                  <c:v>-1.6879999899999999E-4</c:v>
                </c:pt>
                <c:pt idx="380">
                  <c:v>-1.68719999E-4</c:v>
                </c:pt>
                <c:pt idx="381">
                  <c:v>-1.6863999899999999E-4</c:v>
                </c:pt>
                <c:pt idx="382">
                  <c:v>-1.68559999E-4</c:v>
                </c:pt>
                <c:pt idx="383">
                  <c:v>-1.6847999899999999E-4</c:v>
                </c:pt>
                <c:pt idx="384">
                  <c:v>-1.68399999E-4</c:v>
                </c:pt>
                <c:pt idx="385">
                  <c:v>-1.6831999899999999E-4</c:v>
                </c:pt>
                <c:pt idx="386">
                  <c:v>-1.6823999900000001E-4</c:v>
                </c:pt>
                <c:pt idx="387">
                  <c:v>-1.6815999899999999E-4</c:v>
                </c:pt>
                <c:pt idx="388">
                  <c:v>-1.6807999900000001E-4</c:v>
                </c:pt>
                <c:pt idx="389">
                  <c:v>-1.6799999899999999E-4</c:v>
                </c:pt>
                <c:pt idx="390">
                  <c:v>-1.6791999900000001E-4</c:v>
                </c:pt>
                <c:pt idx="391">
                  <c:v>-1.67839999E-4</c:v>
                </c:pt>
                <c:pt idx="392">
                  <c:v>-1.6775999900000001E-4</c:v>
                </c:pt>
                <c:pt idx="393">
                  <c:v>-1.67679999E-4</c:v>
                </c:pt>
                <c:pt idx="394">
                  <c:v>-1.6759999900000001E-4</c:v>
                </c:pt>
                <c:pt idx="395">
                  <c:v>-1.67519999E-4</c:v>
                </c:pt>
                <c:pt idx="396">
                  <c:v>-1.6743999899999999E-4</c:v>
                </c:pt>
                <c:pt idx="397">
                  <c:v>-1.67359999E-4</c:v>
                </c:pt>
                <c:pt idx="398">
                  <c:v>-1.6727999899999999E-4</c:v>
                </c:pt>
                <c:pt idx="399">
                  <c:v>-1.67199999E-4</c:v>
                </c:pt>
                <c:pt idx="400">
                  <c:v>-1.6711999899999999E-4</c:v>
                </c:pt>
                <c:pt idx="401">
                  <c:v>-1.67039999E-4</c:v>
                </c:pt>
                <c:pt idx="402">
                  <c:v>-1.6695999899999999E-4</c:v>
                </c:pt>
                <c:pt idx="403">
                  <c:v>-1.6687999900000001E-4</c:v>
                </c:pt>
                <c:pt idx="404">
                  <c:v>-1.6679999899999999E-4</c:v>
                </c:pt>
                <c:pt idx="405">
                  <c:v>-1.6671999900000001E-4</c:v>
                </c:pt>
                <c:pt idx="406">
                  <c:v>-1.6663999899999999E-4</c:v>
                </c:pt>
                <c:pt idx="407">
                  <c:v>-1.6655999900000001E-4</c:v>
                </c:pt>
                <c:pt idx="408">
                  <c:v>-1.66479999E-4</c:v>
                </c:pt>
                <c:pt idx="409">
                  <c:v>-1.6639999900000001E-4</c:v>
                </c:pt>
                <c:pt idx="410">
                  <c:v>-1.66319999E-4</c:v>
                </c:pt>
                <c:pt idx="411">
                  <c:v>-1.6623999900000001E-4</c:v>
                </c:pt>
                <c:pt idx="412">
                  <c:v>-1.66159999E-4</c:v>
                </c:pt>
                <c:pt idx="413">
                  <c:v>-1.6607999900000001E-4</c:v>
                </c:pt>
                <c:pt idx="414">
                  <c:v>-1.65999999E-4</c:v>
                </c:pt>
                <c:pt idx="415">
                  <c:v>-1.6591999899999999E-4</c:v>
                </c:pt>
                <c:pt idx="416">
                  <c:v>-1.65839999E-4</c:v>
                </c:pt>
                <c:pt idx="417">
                  <c:v>-1.6575999899999999E-4</c:v>
                </c:pt>
                <c:pt idx="418">
                  <c:v>-1.65679999E-4</c:v>
                </c:pt>
                <c:pt idx="419">
                  <c:v>-1.6559999899999999E-4</c:v>
                </c:pt>
                <c:pt idx="420">
                  <c:v>-1.65519999E-4</c:v>
                </c:pt>
                <c:pt idx="421">
                  <c:v>-1.6543999899999999E-4</c:v>
                </c:pt>
                <c:pt idx="422">
                  <c:v>-1.6535999900000001E-4</c:v>
                </c:pt>
                <c:pt idx="423">
                  <c:v>-1.6527999899999999E-4</c:v>
                </c:pt>
                <c:pt idx="424">
                  <c:v>-1.6519999900000001E-4</c:v>
                </c:pt>
                <c:pt idx="425">
                  <c:v>-1.65119999E-4</c:v>
                </c:pt>
                <c:pt idx="426">
                  <c:v>-1.6503999900000001E-4</c:v>
                </c:pt>
                <c:pt idx="427">
                  <c:v>-1.64959999E-4</c:v>
                </c:pt>
                <c:pt idx="428">
                  <c:v>-1.6487999900000001E-4</c:v>
                </c:pt>
                <c:pt idx="429">
                  <c:v>-1.64799999E-4</c:v>
                </c:pt>
                <c:pt idx="430">
                  <c:v>-1.6471999900000001E-4</c:v>
                </c:pt>
                <c:pt idx="431">
                  <c:v>-1.64639999E-4</c:v>
                </c:pt>
                <c:pt idx="432">
                  <c:v>-1.6455999899999999E-4</c:v>
                </c:pt>
                <c:pt idx="433">
                  <c:v>-1.64479999E-4</c:v>
                </c:pt>
                <c:pt idx="434">
                  <c:v>-1.6439999899999999E-4</c:v>
                </c:pt>
                <c:pt idx="435">
                  <c:v>-1.64319999E-4</c:v>
                </c:pt>
                <c:pt idx="436">
                  <c:v>-1.6423999899999999E-4</c:v>
                </c:pt>
                <c:pt idx="437">
                  <c:v>-1.64159999E-4</c:v>
                </c:pt>
                <c:pt idx="438">
                  <c:v>-1.6407999899999999E-4</c:v>
                </c:pt>
                <c:pt idx="439">
                  <c:v>-1.6399999900000001E-4</c:v>
                </c:pt>
                <c:pt idx="440">
                  <c:v>-1.6391999899999999E-4</c:v>
                </c:pt>
                <c:pt idx="441">
                  <c:v>-1.6383999900000001E-4</c:v>
                </c:pt>
                <c:pt idx="442">
                  <c:v>-1.6375999899999999E-4</c:v>
                </c:pt>
                <c:pt idx="443">
                  <c:v>-1.6367999900000001E-4</c:v>
                </c:pt>
                <c:pt idx="444">
                  <c:v>-1.63599999E-4</c:v>
                </c:pt>
                <c:pt idx="445">
                  <c:v>-1.6351999900000001E-4</c:v>
                </c:pt>
                <c:pt idx="446">
                  <c:v>-1.63439999E-4</c:v>
                </c:pt>
                <c:pt idx="447">
                  <c:v>-1.6335999900000001E-4</c:v>
                </c:pt>
                <c:pt idx="448">
                  <c:v>-1.63279999E-4</c:v>
                </c:pt>
                <c:pt idx="449">
                  <c:v>-1.6319999900000001E-4</c:v>
                </c:pt>
                <c:pt idx="450">
                  <c:v>-1.63119999E-4</c:v>
                </c:pt>
                <c:pt idx="451">
                  <c:v>-1.6303999899999999E-4</c:v>
                </c:pt>
                <c:pt idx="452">
                  <c:v>-1.62959999E-4</c:v>
                </c:pt>
                <c:pt idx="453">
                  <c:v>-1.6287999899999999E-4</c:v>
                </c:pt>
                <c:pt idx="454">
                  <c:v>-1.62799999E-4</c:v>
                </c:pt>
                <c:pt idx="455">
                  <c:v>-1.6271999899999999E-4</c:v>
                </c:pt>
                <c:pt idx="456">
                  <c:v>-1.6263999900000001E-4</c:v>
                </c:pt>
                <c:pt idx="457">
                  <c:v>-1.6255999899999999E-4</c:v>
                </c:pt>
                <c:pt idx="458">
                  <c:v>-1.6247999900000001E-4</c:v>
                </c:pt>
                <c:pt idx="459">
                  <c:v>-1.6239999899999999E-4</c:v>
                </c:pt>
                <c:pt idx="460">
                  <c:v>-1.6231999900000001E-4</c:v>
                </c:pt>
                <c:pt idx="461">
                  <c:v>-1.62239999E-4</c:v>
                </c:pt>
                <c:pt idx="462">
                  <c:v>-1.6215999900000001E-4</c:v>
                </c:pt>
                <c:pt idx="463">
                  <c:v>-1.62079999E-4</c:v>
                </c:pt>
                <c:pt idx="464">
                  <c:v>-1.6199999900000001E-4</c:v>
                </c:pt>
                <c:pt idx="465">
                  <c:v>-1.61919999E-4</c:v>
                </c:pt>
                <c:pt idx="466">
                  <c:v>-1.6183999900000001E-4</c:v>
                </c:pt>
                <c:pt idx="467">
                  <c:v>-1.61759999E-4</c:v>
                </c:pt>
                <c:pt idx="468">
                  <c:v>-1.6167999899999999E-4</c:v>
                </c:pt>
                <c:pt idx="469">
                  <c:v>-1.61599999E-4</c:v>
                </c:pt>
                <c:pt idx="470">
                  <c:v>-1.6151999899999999E-4</c:v>
                </c:pt>
                <c:pt idx="471">
                  <c:v>-1.61439999E-4</c:v>
                </c:pt>
                <c:pt idx="472">
                  <c:v>-1.6135999899999999E-4</c:v>
                </c:pt>
                <c:pt idx="473">
                  <c:v>-1.61279999E-4</c:v>
                </c:pt>
                <c:pt idx="474">
                  <c:v>-1.6119999899999999E-4</c:v>
                </c:pt>
                <c:pt idx="475">
                  <c:v>-1.6111999900000001E-4</c:v>
                </c:pt>
                <c:pt idx="476">
                  <c:v>-1.6103999899999999E-4</c:v>
                </c:pt>
                <c:pt idx="477">
                  <c:v>-1.6095999900000001E-4</c:v>
                </c:pt>
                <c:pt idx="478">
                  <c:v>-1.60879999E-4</c:v>
                </c:pt>
                <c:pt idx="479">
                  <c:v>-1.6079999900000001E-4</c:v>
                </c:pt>
                <c:pt idx="480">
                  <c:v>-1.60719999E-4</c:v>
                </c:pt>
                <c:pt idx="481">
                  <c:v>-1.6063999900000001E-4</c:v>
                </c:pt>
                <c:pt idx="482">
                  <c:v>-1.60559999E-4</c:v>
                </c:pt>
                <c:pt idx="483">
                  <c:v>-1.6047999900000001E-4</c:v>
                </c:pt>
                <c:pt idx="484">
                  <c:v>-1.60399999E-4</c:v>
                </c:pt>
                <c:pt idx="485">
                  <c:v>-1.6031999899999999E-4</c:v>
                </c:pt>
                <c:pt idx="486">
                  <c:v>-1.60239999E-4</c:v>
                </c:pt>
                <c:pt idx="487">
                  <c:v>-1.6015999899999999E-4</c:v>
                </c:pt>
                <c:pt idx="488">
                  <c:v>-1.60079999E-4</c:v>
                </c:pt>
                <c:pt idx="489">
                  <c:v>-1.5999999899999999E-4</c:v>
                </c:pt>
                <c:pt idx="490">
                  <c:v>-1.59919999E-4</c:v>
                </c:pt>
                <c:pt idx="491">
                  <c:v>-1.5983999899999999E-4</c:v>
                </c:pt>
                <c:pt idx="492">
                  <c:v>-1.5975999900000001E-4</c:v>
                </c:pt>
                <c:pt idx="493">
                  <c:v>-1.5967999899999999E-4</c:v>
                </c:pt>
                <c:pt idx="494">
                  <c:v>-1.5959999900000001E-4</c:v>
                </c:pt>
                <c:pt idx="495">
                  <c:v>-1.5951999899999999E-4</c:v>
                </c:pt>
                <c:pt idx="496">
                  <c:v>-1.5943999900000001E-4</c:v>
                </c:pt>
                <c:pt idx="497">
                  <c:v>-1.59359999E-4</c:v>
                </c:pt>
                <c:pt idx="498">
                  <c:v>-1.5927999900000001E-4</c:v>
                </c:pt>
                <c:pt idx="499">
                  <c:v>-1.59199999E-4</c:v>
                </c:pt>
                <c:pt idx="500">
                  <c:v>-1.5911999900000001E-4</c:v>
                </c:pt>
                <c:pt idx="501">
                  <c:v>-1.59039999E-4</c:v>
                </c:pt>
                <c:pt idx="502">
                  <c:v>-1.5895999900000001E-4</c:v>
                </c:pt>
                <c:pt idx="503">
                  <c:v>-1.58879999E-4</c:v>
                </c:pt>
                <c:pt idx="504">
                  <c:v>-1.5879999899999999E-4</c:v>
                </c:pt>
                <c:pt idx="505">
                  <c:v>-1.58719999E-4</c:v>
                </c:pt>
                <c:pt idx="506">
                  <c:v>-1.5863999899999999E-4</c:v>
                </c:pt>
                <c:pt idx="507">
                  <c:v>-1.58559999E-4</c:v>
                </c:pt>
                <c:pt idx="508">
                  <c:v>-1.5847999899999999E-4</c:v>
                </c:pt>
                <c:pt idx="509">
                  <c:v>-1.5839999900000001E-4</c:v>
                </c:pt>
                <c:pt idx="510">
                  <c:v>-1.5831999899999999E-4</c:v>
                </c:pt>
                <c:pt idx="511">
                  <c:v>-1.5823999900000001E-4</c:v>
                </c:pt>
                <c:pt idx="512">
                  <c:v>-1.5815999899999999E-4</c:v>
                </c:pt>
                <c:pt idx="513">
                  <c:v>-1.5807999900000001E-4</c:v>
                </c:pt>
                <c:pt idx="514">
                  <c:v>-1.57999999E-4</c:v>
                </c:pt>
                <c:pt idx="515">
                  <c:v>-1.5791999900000001E-4</c:v>
                </c:pt>
                <c:pt idx="516">
                  <c:v>-1.57839999E-4</c:v>
                </c:pt>
                <c:pt idx="517">
                  <c:v>-1.5775999900000001E-4</c:v>
                </c:pt>
                <c:pt idx="518">
                  <c:v>-1.57679999E-4</c:v>
                </c:pt>
                <c:pt idx="519">
                  <c:v>-1.5759999900000001E-4</c:v>
                </c:pt>
                <c:pt idx="520">
                  <c:v>-1.57519999E-4</c:v>
                </c:pt>
                <c:pt idx="521">
                  <c:v>-1.5743999899999999E-4</c:v>
                </c:pt>
                <c:pt idx="522">
                  <c:v>-1.57359999E-4</c:v>
                </c:pt>
                <c:pt idx="523">
                  <c:v>-1.5727999899999999E-4</c:v>
                </c:pt>
                <c:pt idx="524">
                  <c:v>-1.57199999E-4</c:v>
                </c:pt>
                <c:pt idx="525">
                  <c:v>-1.5711999899999999E-4</c:v>
                </c:pt>
                <c:pt idx="526">
                  <c:v>-1.57039999E-4</c:v>
                </c:pt>
                <c:pt idx="527">
                  <c:v>-1.5695999899999999E-4</c:v>
                </c:pt>
                <c:pt idx="528">
                  <c:v>-1.5687999900000001E-4</c:v>
                </c:pt>
                <c:pt idx="529">
                  <c:v>-1.5679999899999999E-4</c:v>
                </c:pt>
                <c:pt idx="530">
                  <c:v>-1.5671999900000001E-4</c:v>
                </c:pt>
                <c:pt idx="531">
                  <c:v>-1.56639999E-4</c:v>
                </c:pt>
                <c:pt idx="532">
                  <c:v>-1.5655999900000001E-4</c:v>
                </c:pt>
                <c:pt idx="533">
                  <c:v>-1.56479999E-4</c:v>
                </c:pt>
                <c:pt idx="534">
                  <c:v>-1.5639999900000001E-4</c:v>
                </c:pt>
                <c:pt idx="535">
                  <c:v>-1.56319999E-4</c:v>
                </c:pt>
                <c:pt idx="536">
                  <c:v>-1.5623999900000001E-4</c:v>
                </c:pt>
                <c:pt idx="537">
                  <c:v>-1.56159999E-4</c:v>
                </c:pt>
                <c:pt idx="538">
                  <c:v>-1.5607999899999999E-4</c:v>
                </c:pt>
                <c:pt idx="539">
                  <c:v>-1.55999999E-4</c:v>
                </c:pt>
                <c:pt idx="540">
                  <c:v>-1.5591999899999999E-4</c:v>
                </c:pt>
                <c:pt idx="541">
                  <c:v>-1.55839999E-4</c:v>
                </c:pt>
                <c:pt idx="542">
                  <c:v>-1.5575999899999999E-4</c:v>
                </c:pt>
                <c:pt idx="543">
                  <c:v>-1.55679999E-4</c:v>
                </c:pt>
                <c:pt idx="544">
                  <c:v>-1.5559999899999999E-4</c:v>
                </c:pt>
                <c:pt idx="545">
                  <c:v>-1.5551999900000001E-4</c:v>
                </c:pt>
                <c:pt idx="546">
                  <c:v>-1.5543999899999999E-4</c:v>
                </c:pt>
                <c:pt idx="547">
                  <c:v>-1.5535999900000001E-4</c:v>
                </c:pt>
                <c:pt idx="548">
                  <c:v>-1.5527999899999999E-4</c:v>
                </c:pt>
                <c:pt idx="549">
                  <c:v>-1.5519999900000001E-4</c:v>
                </c:pt>
                <c:pt idx="550">
                  <c:v>-1.55119999E-4</c:v>
                </c:pt>
                <c:pt idx="551">
                  <c:v>-1.5503999900000001E-4</c:v>
                </c:pt>
                <c:pt idx="552">
                  <c:v>-1.54959999E-4</c:v>
                </c:pt>
                <c:pt idx="553">
                  <c:v>-1.5487999900000001E-4</c:v>
                </c:pt>
                <c:pt idx="554">
                  <c:v>-1.54799999E-4</c:v>
                </c:pt>
                <c:pt idx="555">
                  <c:v>-1.5471999900000001E-4</c:v>
                </c:pt>
                <c:pt idx="556">
                  <c:v>-1.54639999E-4</c:v>
                </c:pt>
                <c:pt idx="557">
                  <c:v>-1.5455999899999999E-4</c:v>
                </c:pt>
                <c:pt idx="558">
                  <c:v>-1.54479999E-4</c:v>
                </c:pt>
                <c:pt idx="559">
                  <c:v>-1.5439999899999999E-4</c:v>
                </c:pt>
                <c:pt idx="560">
                  <c:v>-1.54319999E-4</c:v>
                </c:pt>
                <c:pt idx="561">
                  <c:v>-1.5423999899999999E-4</c:v>
                </c:pt>
                <c:pt idx="562">
                  <c:v>-1.5415999900000001E-4</c:v>
                </c:pt>
                <c:pt idx="563">
                  <c:v>-1.5407999899999999E-4</c:v>
                </c:pt>
                <c:pt idx="564">
                  <c:v>-1.5399999900000001E-4</c:v>
                </c:pt>
                <c:pt idx="565">
                  <c:v>-1.5391999899999999E-4</c:v>
                </c:pt>
                <c:pt idx="566">
                  <c:v>-1.5383999900000001E-4</c:v>
                </c:pt>
                <c:pt idx="567">
                  <c:v>-1.53759999E-4</c:v>
                </c:pt>
                <c:pt idx="568">
                  <c:v>-1.5367999900000001E-4</c:v>
                </c:pt>
                <c:pt idx="569">
                  <c:v>-1.53599999E-4</c:v>
                </c:pt>
                <c:pt idx="570">
                  <c:v>-1.5351999900000001E-4</c:v>
                </c:pt>
                <c:pt idx="571">
                  <c:v>-1.53439999E-4</c:v>
                </c:pt>
                <c:pt idx="572">
                  <c:v>-1.5335999900000001E-4</c:v>
                </c:pt>
                <c:pt idx="573">
                  <c:v>-1.53279999E-4</c:v>
                </c:pt>
                <c:pt idx="574">
                  <c:v>-1.5319999899999999E-4</c:v>
                </c:pt>
                <c:pt idx="575">
                  <c:v>-1.53119999E-4</c:v>
                </c:pt>
                <c:pt idx="576">
                  <c:v>-1.5303999899999999E-4</c:v>
                </c:pt>
                <c:pt idx="577">
                  <c:v>-1.52959999E-4</c:v>
                </c:pt>
                <c:pt idx="578">
                  <c:v>-1.5287999899999999E-4</c:v>
                </c:pt>
                <c:pt idx="579">
                  <c:v>-1.52799999E-4</c:v>
                </c:pt>
                <c:pt idx="580">
                  <c:v>-1.5271999899999999E-4</c:v>
                </c:pt>
                <c:pt idx="581">
                  <c:v>-1.5263999900000001E-4</c:v>
                </c:pt>
                <c:pt idx="582">
                  <c:v>-1.5255999899999999E-4</c:v>
                </c:pt>
                <c:pt idx="583">
                  <c:v>-1.5247999900000001E-4</c:v>
                </c:pt>
                <c:pt idx="584">
                  <c:v>-1.5239999899999999E-4</c:v>
                </c:pt>
                <c:pt idx="585">
                  <c:v>-1.5231999900000001E-4</c:v>
                </c:pt>
                <c:pt idx="586">
                  <c:v>-1.52239999E-4</c:v>
                </c:pt>
                <c:pt idx="587">
                  <c:v>-1.5215999900000001E-4</c:v>
                </c:pt>
                <c:pt idx="588">
                  <c:v>-1.52079999E-4</c:v>
                </c:pt>
                <c:pt idx="589">
                  <c:v>-1.5199999900000001E-4</c:v>
                </c:pt>
                <c:pt idx="590">
                  <c:v>-1.51919999E-4</c:v>
                </c:pt>
                <c:pt idx="591">
                  <c:v>-1.5183999899999999E-4</c:v>
                </c:pt>
                <c:pt idx="592">
                  <c:v>-1.51759999E-4</c:v>
                </c:pt>
                <c:pt idx="593">
                  <c:v>-1.5167999899999999E-4</c:v>
                </c:pt>
                <c:pt idx="594">
                  <c:v>-1.51599999E-4</c:v>
                </c:pt>
                <c:pt idx="595">
                  <c:v>-1.5151999899999999E-4</c:v>
                </c:pt>
                <c:pt idx="596">
                  <c:v>-1.51439999E-4</c:v>
                </c:pt>
                <c:pt idx="597">
                  <c:v>-1.5135999899999999E-4</c:v>
                </c:pt>
                <c:pt idx="598">
                  <c:v>-1.5127999900000001E-4</c:v>
                </c:pt>
                <c:pt idx="599">
                  <c:v>-1.5119999899999999E-4</c:v>
                </c:pt>
                <c:pt idx="600">
                  <c:v>-1.5111999900000001E-4</c:v>
                </c:pt>
                <c:pt idx="601">
                  <c:v>-1.5103999899999999E-4</c:v>
                </c:pt>
                <c:pt idx="602">
                  <c:v>-1.5095999900000001E-4</c:v>
                </c:pt>
                <c:pt idx="603">
                  <c:v>-1.50879999E-4</c:v>
                </c:pt>
                <c:pt idx="604">
                  <c:v>-1.5079999900000001E-4</c:v>
                </c:pt>
                <c:pt idx="605">
                  <c:v>-1.50719999E-4</c:v>
                </c:pt>
                <c:pt idx="606">
                  <c:v>-1.5063999900000001E-4</c:v>
                </c:pt>
                <c:pt idx="607">
                  <c:v>-1.50559999E-4</c:v>
                </c:pt>
                <c:pt idx="608">
                  <c:v>-1.5047999900000001E-4</c:v>
                </c:pt>
                <c:pt idx="609">
                  <c:v>-1.50399999E-4</c:v>
                </c:pt>
                <c:pt idx="610">
                  <c:v>-1.5031999899999999E-4</c:v>
                </c:pt>
                <c:pt idx="611">
                  <c:v>-1.50239999E-4</c:v>
                </c:pt>
                <c:pt idx="612">
                  <c:v>-1.5015999899999999E-4</c:v>
                </c:pt>
                <c:pt idx="613">
                  <c:v>-1.50079999E-4</c:v>
                </c:pt>
                <c:pt idx="614">
                  <c:v>-1.4999999899999999E-4</c:v>
                </c:pt>
                <c:pt idx="615">
                  <c:v>-1.4991999900000001E-4</c:v>
                </c:pt>
                <c:pt idx="616">
                  <c:v>-1.4983999899999999E-4</c:v>
                </c:pt>
                <c:pt idx="617">
                  <c:v>-1.4975999900000001E-4</c:v>
                </c:pt>
                <c:pt idx="618">
                  <c:v>-1.4967999899999999E-4</c:v>
                </c:pt>
                <c:pt idx="619">
                  <c:v>-1.4959999900000001E-4</c:v>
                </c:pt>
                <c:pt idx="620">
                  <c:v>-1.49519999E-4</c:v>
                </c:pt>
                <c:pt idx="621">
                  <c:v>-1.4943999900000001E-4</c:v>
                </c:pt>
                <c:pt idx="622">
                  <c:v>-1.49359999E-4</c:v>
                </c:pt>
                <c:pt idx="623">
                  <c:v>-1.4927999900000001E-4</c:v>
                </c:pt>
                <c:pt idx="624">
                  <c:v>-1.49199999E-4</c:v>
                </c:pt>
                <c:pt idx="625">
                  <c:v>-1.4911999900000001E-4</c:v>
                </c:pt>
                <c:pt idx="626">
                  <c:v>-1.49039999E-4</c:v>
                </c:pt>
                <c:pt idx="627">
                  <c:v>-1.4895999899999999E-4</c:v>
                </c:pt>
                <c:pt idx="628">
                  <c:v>-1.48879999E-4</c:v>
                </c:pt>
                <c:pt idx="629">
                  <c:v>-1.4879999899999999E-4</c:v>
                </c:pt>
                <c:pt idx="630">
                  <c:v>-1.48719999E-4</c:v>
                </c:pt>
                <c:pt idx="631">
                  <c:v>-1.4863999899999999E-4</c:v>
                </c:pt>
                <c:pt idx="632">
                  <c:v>-1.48559999E-4</c:v>
                </c:pt>
                <c:pt idx="633">
                  <c:v>-1.4847999899999999E-4</c:v>
                </c:pt>
                <c:pt idx="634">
                  <c:v>-1.4839999900000001E-4</c:v>
                </c:pt>
                <c:pt idx="635">
                  <c:v>-1.4831999899999999E-4</c:v>
                </c:pt>
                <c:pt idx="636">
                  <c:v>-1.4823999900000001E-4</c:v>
                </c:pt>
                <c:pt idx="637">
                  <c:v>-1.4815999899999999E-4</c:v>
                </c:pt>
                <c:pt idx="638">
                  <c:v>-1.4807999900000001E-4</c:v>
                </c:pt>
                <c:pt idx="639">
                  <c:v>-1.47999999E-4</c:v>
                </c:pt>
                <c:pt idx="640">
                  <c:v>-1.4791999900000001E-4</c:v>
                </c:pt>
                <c:pt idx="641">
                  <c:v>-1.47839999E-4</c:v>
                </c:pt>
                <c:pt idx="642">
                  <c:v>-1.4775999900000001E-4</c:v>
                </c:pt>
                <c:pt idx="643">
                  <c:v>-1.47679999E-4</c:v>
                </c:pt>
                <c:pt idx="644">
                  <c:v>-1.4759999899999999E-4</c:v>
                </c:pt>
                <c:pt idx="645">
                  <c:v>-1.47519999E-4</c:v>
                </c:pt>
                <c:pt idx="646">
                  <c:v>-1.4743999899999999E-4</c:v>
                </c:pt>
                <c:pt idx="647">
                  <c:v>-1.47359999E-4</c:v>
                </c:pt>
                <c:pt idx="648">
                  <c:v>-1.4727999899999999E-4</c:v>
                </c:pt>
                <c:pt idx="649">
                  <c:v>-1.47199999E-4</c:v>
                </c:pt>
                <c:pt idx="650">
                  <c:v>-1.4711999899999999E-4</c:v>
                </c:pt>
                <c:pt idx="651">
                  <c:v>-1.4703999900000001E-4</c:v>
                </c:pt>
                <c:pt idx="652">
                  <c:v>-1.4695999899999999E-4</c:v>
                </c:pt>
                <c:pt idx="653">
                  <c:v>-1.4687999900000001E-4</c:v>
                </c:pt>
                <c:pt idx="654">
                  <c:v>-1.4679999899999999E-4</c:v>
                </c:pt>
                <c:pt idx="655">
                  <c:v>-1.4671999900000001E-4</c:v>
                </c:pt>
                <c:pt idx="656">
                  <c:v>-1.46639999E-4</c:v>
                </c:pt>
                <c:pt idx="657">
                  <c:v>-1.4655999900000001E-4</c:v>
                </c:pt>
                <c:pt idx="658">
                  <c:v>-1.46479999E-4</c:v>
                </c:pt>
                <c:pt idx="659">
                  <c:v>-1.4639999900000001E-4</c:v>
                </c:pt>
                <c:pt idx="660">
                  <c:v>-1.46319999E-4</c:v>
                </c:pt>
                <c:pt idx="661">
                  <c:v>-1.4623999900000001E-4</c:v>
                </c:pt>
                <c:pt idx="662">
                  <c:v>-1.46159999E-4</c:v>
                </c:pt>
                <c:pt idx="663">
                  <c:v>-1.4607999899999999E-4</c:v>
                </c:pt>
                <c:pt idx="664">
                  <c:v>-1.45999999E-4</c:v>
                </c:pt>
                <c:pt idx="665">
                  <c:v>-1.4591999899999999E-4</c:v>
                </c:pt>
                <c:pt idx="666">
                  <c:v>-1.45839999E-4</c:v>
                </c:pt>
                <c:pt idx="667">
                  <c:v>-1.4575999899999999E-4</c:v>
                </c:pt>
                <c:pt idx="668">
                  <c:v>-1.4567999900000001E-4</c:v>
                </c:pt>
                <c:pt idx="669">
                  <c:v>-1.4559999899999999E-4</c:v>
                </c:pt>
                <c:pt idx="670">
                  <c:v>-1.4551999900000001E-4</c:v>
                </c:pt>
                <c:pt idx="671">
                  <c:v>-1.4543999899999999E-4</c:v>
                </c:pt>
                <c:pt idx="672">
                  <c:v>-1.4535999900000001E-4</c:v>
                </c:pt>
                <c:pt idx="673">
                  <c:v>-1.45279999E-4</c:v>
                </c:pt>
                <c:pt idx="674">
                  <c:v>-1.4519999900000001E-4</c:v>
                </c:pt>
                <c:pt idx="675">
                  <c:v>-1.45119999E-4</c:v>
                </c:pt>
                <c:pt idx="676">
                  <c:v>-1.4503999900000001E-4</c:v>
                </c:pt>
                <c:pt idx="677">
                  <c:v>-1.44959999E-4</c:v>
                </c:pt>
                <c:pt idx="678">
                  <c:v>-1.4487999900000001E-4</c:v>
                </c:pt>
                <c:pt idx="679">
                  <c:v>-1.44799999E-4</c:v>
                </c:pt>
                <c:pt idx="680">
                  <c:v>-1.4471999899999999E-4</c:v>
                </c:pt>
                <c:pt idx="681">
                  <c:v>-1.44639999E-4</c:v>
                </c:pt>
                <c:pt idx="682">
                  <c:v>-1.4455999899999999E-4</c:v>
                </c:pt>
                <c:pt idx="683">
                  <c:v>-1.44479999E-4</c:v>
                </c:pt>
                <c:pt idx="684">
                  <c:v>-1.4439999899999999E-4</c:v>
                </c:pt>
                <c:pt idx="685">
                  <c:v>-1.44319999E-4</c:v>
                </c:pt>
                <c:pt idx="686">
                  <c:v>-1.4423999899999999E-4</c:v>
                </c:pt>
                <c:pt idx="687">
                  <c:v>-1.4415999900000001E-4</c:v>
                </c:pt>
                <c:pt idx="688">
                  <c:v>-1.4407999899999999E-4</c:v>
                </c:pt>
                <c:pt idx="689">
                  <c:v>-1.4399999900000001E-4</c:v>
                </c:pt>
                <c:pt idx="690">
                  <c:v>-1.4391999899999999E-4</c:v>
                </c:pt>
                <c:pt idx="691">
                  <c:v>-1.4383999900000001E-4</c:v>
                </c:pt>
                <c:pt idx="692">
                  <c:v>-1.43759999E-4</c:v>
                </c:pt>
                <c:pt idx="693">
                  <c:v>-1.4367999900000001E-4</c:v>
                </c:pt>
                <c:pt idx="694">
                  <c:v>-1.43599999E-4</c:v>
                </c:pt>
                <c:pt idx="695">
                  <c:v>-1.4351999900000001E-4</c:v>
                </c:pt>
                <c:pt idx="696">
                  <c:v>-1.43439999E-4</c:v>
                </c:pt>
                <c:pt idx="697">
                  <c:v>-1.4335999899999999E-4</c:v>
                </c:pt>
                <c:pt idx="698">
                  <c:v>-1.43279999E-4</c:v>
                </c:pt>
                <c:pt idx="699">
                  <c:v>-1.4319999899999999E-4</c:v>
                </c:pt>
                <c:pt idx="700">
                  <c:v>-1.43119999E-4</c:v>
                </c:pt>
                <c:pt idx="701">
                  <c:v>-1.4303999899999999E-4</c:v>
                </c:pt>
                <c:pt idx="702">
                  <c:v>-1.42959999E-4</c:v>
                </c:pt>
                <c:pt idx="703">
                  <c:v>-1.4287999899999999E-4</c:v>
                </c:pt>
                <c:pt idx="704">
                  <c:v>-1.4279999900000001E-4</c:v>
                </c:pt>
                <c:pt idx="705">
                  <c:v>-1.4271999899999999E-4</c:v>
                </c:pt>
                <c:pt idx="706">
                  <c:v>-1.4263999900000001E-4</c:v>
                </c:pt>
                <c:pt idx="707">
                  <c:v>-1.4255999899999999E-4</c:v>
                </c:pt>
                <c:pt idx="708">
                  <c:v>-1.4247999900000001E-4</c:v>
                </c:pt>
                <c:pt idx="709">
                  <c:v>-1.42399999E-4</c:v>
                </c:pt>
                <c:pt idx="710">
                  <c:v>-1.4231999900000001E-4</c:v>
                </c:pt>
                <c:pt idx="711">
                  <c:v>-1.42239999E-4</c:v>
                </c:pt>
                <c:pt idx="712">
                  <c:v>-1.4215999900000001E-4</c:v>
                </c:pt>
                <c:pt idx="713">
                  <c:v>-1.42079999E-4</c:v>
                </c:pt>
                <c:pt idx="714">
                  <c:v>-1.4199999900000001E-4</c:v>
                </c:pt>
                <c:pt idx="715">
                  <c:v>-1.41919999E-4</c:v>
                </c:pt>
                <c:pt idx="716">
                  <c:v>-1.4183999899999999E-4</c:v>
                </c:pt>
                <c:pt idx="717">
                  <c:v>-1.41759999E-4</c:v>
                </c:pt>
                <c:pt idx="718">
                  <c:v>-1.4167999899999999E-4</c:v>
                </c:pt>
                <c:pt idx="719">
                  <c:v>-1.41599999E-4</c:v>
                </c:pt>
                <c:pt idx="720">
                  <c:v>-1.4151999899999999E-4</c:v>
                </c:pt>
                <c:pt idx="721">
                  <c:v>-1.4143999900000001E-4</c:v>
                </c:pt>
                <c:pt idx="722">
                  <c:v>-1.4135999899999999E-4</c:v>
                </c:pt>
                <c:pt idx="723">
                  <c:v>-1.4127999900000001E-4</c:v>
                </c:pt>
                <c:pt idx="724">
                  <c:v>-1.4119999899999999E-4</c:v>
                </c:pt>
                <c:pt idx="725">
                  <c:v>-1.4111999900000001E-4</c:v>
                </c:pt>
                <c:pt idx="726">
                  <c:v>-1.41039999E-4</c:v>
                </c:pt>
                <c:pt idx="727">
                  <c:v>-1.4095999900000001E-4</c:v>
                </c:pt>
                <c:pt idx="728">
                  <c:v>-1.40879999E-4</c:v>
                </c:pt>
                <c:pt idx="729">
                  <c:v>-1.4079999900000001E-4</c:v>
                </c:pt>
                <c:pt idx="730">
                  <c:v>-1.40719999E-4</c:v>
                </c:pt>
                <c:pt idx="731">
                  <c:v>-1.4063999900000001E-4</c:v>
                </c:pt>
                <c:pt idx="732">
                  <c:v>-1.40559999E-4</c:v>
                </c:pt>
                <c:pt idx="733">
                  <c:v>-1.4047999899999999E-4</c:v>
                </c:pt>
                <c:pt idx="734">
                  <c:v>-1.40399999E-4</c:v>
                </c:pt>
                <c:pt idx="735">
                  <c:v>-1.4031999899999999E-4</c:v>
                </c:pt>
                <c:pt idx="736">
                  <c:v>-1.40239999E-4</c:v>
                </c:pt>
                <c:pt idx="737">
                  <c:v>-1.4015999899999999E-4</c:v>
                </c:pt>
                <c:pt idx="738">
                  <c:v>-1.40079999E-4</c:v>
                </c:pt>
                <c:pt idx="739">
                  <c:v>-1.3999999899999999E-4</c:v>
                </c:pt>
                <c:pt idx="740">
                  <c:v>-1.3991999900000001E-4</c:v>
                </c:pt>
                <c:pt idx="741">
                  <c:v>-1.3983999899999999E-4</c:v>
                </c:pt>
                <c:pt idx="742">
                  <c:v>-1.3975999900000001E-4</c:v>
                </c:pt>
                <c:pt idx="743">
                  <c:v>-1.3967999899999999E-4</c:v>
                </c:pt>
                <c:pt idx="744">
                  <c:v>-1.3959999900000001E-4</c:v>
                </c:pt>
                <c:pt idx="745">
                  <c:v>-1.39519999E-4</c:v>
                </c:pt>
                <c:pt idx="746">
                  <c:v>-1.3943999900000001E-4</c:v>
                </c:pt>
                <c:pt idx="747">
                  <c:v>-1.39359999E-4</c:v>
                </c:pt>
                <c:pt idx="748">
                  <c:v>-1.3927999900000001E-4</c:v>
                </c:pt>
                <c:pt idx="749">
                  <c:v>-1.39199999E-4</c:v>
                </c:pt>
                <c:pt idx="750">
                  <c:v>-1.3911999899999999E-4</c:v>
                </c:pt>
                <c:pt idx="751">
                  <c:v>-1.39039999E-4</c:v>
                </c:pt>
                <c:pt idx="752">
                  <c:v>-1.3895999899999999E-4</c:v>
                </c:pt>
                <c:pt idx="753">
                  <c:v>-1.38879999E-4</c:v>
                </c:pt>
                <c:pt idx="754">
                  <c:v>-1.3879999899999999E-4</c:v>
                </c:pt>
                <c:pt idx="755">
                  <c:v>-1.38719999E-4</c:v>
                </c:pt>
                <c:pt idx="756">
                  <c:v>-1.3863999899999999E-4</c:v>
                </c:pt>
                <c:pt idx="757">
                  <c:v>-1.3855999900000001E-4</c:v>
                </c:pt>
                <c:pt idx="758">
                  <c:v>-1.3847999899999999E-4</c:v>
                </c:pt>
                <c:pt idx="759">
                  <c:v>-1.3839999900000001E-4</c:v>
                </c:pt>
                <c:pt idx="760">
                  <c:v>-1.3831999899999999E-4</c:v>
                </c:pt>
                <c:pt idx="761">
                  <c:v>-1.3823999900000001E-4</c:v>
                </c:pt>
                <c:pt idx="762">
                  <c:v>-1.38159999E-4</c:v>
                </c:pt>
                <c:pt idx="763">
                  <c:v>-1.3807999900000001E-4</c:v>
                </c:pt>
                <c:pt idx="764">
                  <c:v>-1.37999999E-4</c:v>
                </c:pt>
                <c:pt idx="765">
                  <c:v>-1.3791999900000001E-4</c:v>
                </c:pt>
                <c:pt idx="766">
                  <c:v>-1.37839999E-4</c:v>
                </c:pt>
                <c:pt idx="767">
                  <c:v>-1.3775999900000001E-4</c:v>
                </c:pt>
                <c:pt idx="768">
                  <c:v>-1.37679999E-4</c:v>
                </c:pt>
                <c:pt idx="769">
                  <c:v>-1.3759999899999999E-4</c:v>
                </c:pt>
                <c:pt idx="770">
                  <c:v>-1.37519999E-4</c:v>
                </c:pt>
                <c:pt idx="771">
                  <c:v>-1.3743999899999999E-4</c:v>
                </c:pt>
                <c:pt idx="772">
                  <c:v>-1.37359999E-4</c:v>
                </c:pt>
                <c:pt idx="773">
                  <c:v>-1.3727999899999999E-4</c:v>
                </c:pt>
                <c:pt idx="774">
                  <c:v>-1.37199999E-4</c:v>
                </c:pt>
                <c:pt idx="775">
                  <c:v>-1.3711999899999999E-4</c:v>
                </c:pt>
                <c:pt idx="776">
                  <c:v>-1.3703999900000001E-4</c:v>
                </c:pt>
                <c:pt idx="777">
                  <c:v>-1.3695999899999999E-4</c:v>
                </c:pt>
                <c:pt idx="778">
                  <c:v>-1.3687999900000001E-4</c:v>
                </c:pt>
                <c:pt idx="779">
                  <c:v>-1.36799999E-4</c:v>
                </c:pt>
                <c:pt idx="780">
                  <c:v>-1.3671999900000001E-4</c:v>
                </c:pt>
                <c:pt idx="781">
                  <c:v>-1.36639999E-4</c:v>
                </c:pt>
                <c:pt idx="782">
                  <c:v>-1.3655999900000001E-4</c:v>
                </c:pt>
                <c:pt idx="783">
                  <c:v>-1.36479999E-4</c:v>
                </c:pt>
                <c:pt idx="784">
                  <c:v>-1.3639999900000001E-4</c:v>
                </c:pt>
                <c:pt idx="785">
                  <c:v>-1.36319999E-4</c:v>
                </c:pt>
                <c:pt idx="786">
                  <c:v>-1.3623999899999999E-4</c:v>
                </c:pt>
                <c:pt idx="787">
                  <c:v>-1.36159999E-4</c:v>
                </c:pt>
                <c:pt idx="788">
                  <c:v>-1.3607999899999999E-4</c:v>
                </c:pt>
                <c:pt idx="789">
                  <c:v>-1.35999999E-4</c:v>
                </c:pt>
                <c:pt idx="790">
                  <c:v>-1.3591999899999999E-4</c:v>
                </c:pt>
                <c:pt idx="791">
                  <c:v>-1.35839999E-4</c:v>
                </c:pt>
                <c:pt idx="792">
                  <c:v>-1.3575999899999999E-4</c:v>
                </c:pt>
                <c:pt idx="793">
                  <c:v>-1.3567999900000001E-4</c:v>
                </c:pt>
                <c:pt idx="794">
                  <c:v>-1.3559999899999999E-4</c:v>
                </c:pt>
                <c:pt idx="795">
                  <c:v>-1.3551999900000001E-4</c:v>
                </c:pt>
                <c:pt idx="796">
                  <c:v>-1.3543999899999999E-4</c:v>
                </c:pt>
                <c:pt idx="797">
                  <c:v>-1.3535999900000001E-4</c:v>
                </c:pt>
                <c:pt idx="798">
                  <c:v>-1.35279999E-4</c:v>
                </c:pt>
                <c:pt idx="799">
                  <c:v>-1.3519999900000001E-4</c:v>
                </c:pt>
                <c:pt idx="800">
                  <c:v>-1.35119999E-4</c:v>
                </c:pt>
                <c:pt idx="801">
                  <c:v>-1.3503999900000001E-4</c:v>
                </c:pt>
                <c:pt idx="802">
                  <c:v>-1.34959999E-4</c:v>
                </c:pt>
                <c:pt idx="803">
                  <c:v>-1.3487999899999999E-4</c:v>
                </c:pt>
                <c:pt idx="804">
                  <c:v>-1.34799999E-4</c:v>
                </c:pt>
                <c:pt idx="805">
                  <c:v>-1.3471999899999999E-4</c:v>
                </c:pt>
                <c:pt idx="806">
                  <c:v>-1.34639999E-4</c:v>
                </c:pt>
                <c:pt idx="807">
                  <c:v>-1.3455999899999999E-4</c:v>
                </c:pt>
                <c:pt idx="808">
                  <c:v>-1.34479999E-4</c:v>
                </c:pt>
                <c:pt idx="809">
                  <c:v>-1.3439999899999999E-4</c:v>
                </c:pt>
                <c:pt idx="810">
                  <c:v>-1.3431999900000001E-4</c:v>
                </c:pt>
                <c:pt idx="811">
                  <c:v>-1.3423999899999999E-4</c:v>
                </c:pt>
                <c:pt idx="812">
                  <c:v>-1.3415999900000001E-4</c:v>
                </c:pt>
                <c:pt idx="813">
                  <c:v>-1.3407999899999999E-4</c:v>
                </c:pt>
                <c:pt idx="814">
                  <c:v>-1.3399999900000001E-4</c:v>
                </c:pt>
                <c:pt idx="815">
                  <c:v>-1.33919999E-4</c:v>
                </c:pt>
                <c:pt idx="816">
                  <c:v>-1.3383999900000001E-4</c:v>
                </c:pt>
                <c:pt idx="817">
                  <c:v>-1.33759999E-4</c:v>
                </c:pt>
                <c:pt idx="818">
                  <c:v>-1.3367999900000001E-4</c:v>
                </c:pt>
                <c:pt idx="819">
                  <c:v>-1.33599999E-4</c:v>
                </c:pt>
                <c:pt idx="820">
                  <c:v>-1.3351999900000001E-4</c:v>
                </c:pt>
                <c:pt idx="821">
                  <c:v>-1.33439999E-4</c:v>
                </c:pt>
                <c:pt idx="822">
                  <c:v>-1.3335999899999999E-4</c:v>
                </c:pt>
                <c:pt idx="823">
                  <c:v>-1.33279999E-4</c:v>
                </c:pt>
                <c:pt idx="824">
                  <c:v>-1.3319999899999999E-4</c:v>
                </c:pt>
                <c:pt idx="825">
                  <c:v>-1.33119999E-4</c:v>
                </c:pt>
                <c:pt idx="826">
                  <c:v>-1.3303999899999999E-4</c:v>
                </c:pt>
                <c:pt idx="827">
                  <c:v>-1.32959999E-4</c:v>
                </c:pt>
                <c:pt idx="828">
                  <c:v>-1.3287999899999999E-4</c:v>
                </c:pt>
                <c:pt idx="829">
                  <c:v>-1.3279999900000001E-4</c:v>
                </c:pt>
                <c:pt idx="830">
                  <c:v>-1.3271999899999999E-4</c:v>
                </c:pt>
                <c:pt idx="831">
                  <c:v>-1.3263999900000001E-4</c:v>
                </c:pt>
                <c:pt idx="832">
                  <c:v>-1.32559999E-4</c:v>
                </c:pt>
                <c:pt idx="833">
                  <c:v>-1.3247999900000001E-4</c:v>
                </c:pt>
                <c:pt idx="834">
                  <c:v>-1.32399999E-4</c:v>
                </c:pt>
                <c:pt idx="835">
                  <c:v>-1.3231999900000001E-4</c:v>
                </c:pt>
                <c:pt idx="836">
                  <c:v>-1.32239999E-4</c:v>
                </c:pt>
                <c:pt idx="837">
                  <c:v>-1.3215999900000001E-4</c:v>
                </c:pt>
                <c:pt idx="838">
                  <c:v>-1.32079999E-4</c:v>
                </c:pt>
                <c:pt idx="839">
                  <c:v>-1.3199999899999999E-4</c:v>
                </c:pt>
                <c:pt idx="840">
                  <c:v>-1.31919999E-4</c:v>
                </c:pt>
                <c:pt idx="841">
                  <c:v>-1.3183999899999999E-4</c:v>
                </c:pt>
                <c:pt idx="842">
                  <c:v>-1.31759999E-4</c:v>
                </c:pt>
                <c:pt idx="843">
                  <c:v>-1.3167999899999999E-4</c:v>
                </c:pt>
                <c:pt idx="844">
                  <c:v>-1.31599999E-4</c:v>
                </c:pt>
                <c:pt idx="845">
                  <c:v>-1.3151999899999999E-4</c:v>
                </c:pt>
                <c:pt idx="846">
                  <c:v>-1.3143999900000001E-4</c:v>
                </c:pt>
                <c:pt idx="847">
                  <c:v>-1.3135999899999999E-4</c:v>
                </c:pt>
                <c:pt idx="848">
                  <c:v>-1.3127999900000001E-4</c:v>
                </c:pt>
                <c:pt idx="849">
                  <c:v>-1.3119999899999999E-4</c:v>
                </c:pt>
                <c:pt idx="850">
                  <c:v>-1.3111999900000001E-4</c:v>
                </c:pt>
                <c:pt idx="851">
                  <c:v>-1.31039999E-4</c:v>
                </c:pt>
                <c:pt idx="852">
                  <c:v>-1.3095999900000001E-4</c:v>
                </c:pt>
                <c:pt idx="853">
                  <c:v>-1.30879999E-4</c:v>
                </c:pt>
                <c:pt idx="854">
                  <c:v>-1.3079999900000001E-4</c:v>
                </c:pt>
                <c:pt idx="855">
                  <c:v>-1.30719999E-4</c:v>
                </c:pt>
                <c:pt idx="856">
                  <c:v>-1.3063999899999999E-4</c:v>
                </c:pt>
                <c:pt idx="857">
                  <c:v>-1.30559999E-4</c:v>
                </c:pt>
                <c:pt idx="858">
                  <c:v>-1.3047999899999999E-4</c:v>
                </c:pt>
                <c:pt idx="859">
                  <c:v>-1.30399999E-4</c:v>
                </c:pt>
                <c:pt idx="860">
                  <c:v>-1.3031999899999999E-4</c:v>
                </c:pt>
                <c:pt idx="861">
                  <c:v>-1.30239999E-4</c:v>
                </c:pt>
                <c:pt idx="862">
                  <c:v>-1.3015999899999999E-4</c:v>
                </c:pt>
                <c:pt idx="863">
                  <c:v>-1.3007999900000001E-4</c:v>
                </c:pt>
                <c:pt idx="864">
                  <c:v>-1.2999999899999999E-4</c:v>
                </c:pt>
                <c:pt idx="865">
                  <c:v>-1.2991999900000001E-4</c:v>
                </c:pt>
                <c:pt idx="866">
                  <c:v>-1.2983999899999999E-4</c:v>
                </c:pt>
                <c:pt idx="867">
                  <c:v>-1.2975999900000001E-4</c:v>
                </c:pt>
                <c:pt idx="868">
                  <c:v>-1.29679999E-4</c:v>
                </c:pt>
                <c:pt idx="869">
                  <c:v>-1.2959999900000001E-4</c:v>
                </c:pt>
                <c:pt idx="870">
                  <c:v>-1.29519999E-4</c:v>
                </c:pt>
                <c:pt idx="871">
                  <c:v>-1.2943999900000001E-4</c:v>
                </c:pt>
                <c:pt idx="872">
                  <c:v>-1.29359999E-4</c:v>
                </c:pt>
                <c:pt idx="873">
                  <c:v>-1.2927999900000001E-4</c:v>
                </c:pt>
                <c:pt idx="874">
                  <c:v>-1.29199999E-4</c:v>
                </c:pt>
                <c:pt idx="875">
                  <c:v>-1.2911999899999999E-4</c:v>
                </c:pt>
                <c:pt idx="876">
                  <c:v>-1.29039999E-4</c:v>
                </c:pt>
                <c:pt idx="877">
                  <c:v>-1.2895999899999999E-4</c:v>
                </c:pt>
                <c:pt idx="878">
                  <c:v>-1.28879999E-4</c:v>
                </c:pt>
                <c:pt idx="879">
                  <c:v>-1.2879999899999999E-4</c:v>
                </c:pt>
                <c:pt idx="880">
                  <c:v>-1.28719999E-4</c:v>
                </c:pt>
                <c:pt idx="881">
                  <c:v>-1.2863999899999999E-4</c:v>
                </c:pt>
                <c:pt idx="882">
                  <c:v>-1.2855999900000001E-4</c:v>
                </c:pt>
                <c:pt idx="883">
                  <c:v>-1.2847999899999999E-4</c:v>
                </c:pt>
                <c:pt idx="884">
                  <c:v>-1.2839999900000001E-4</c:v>
                </c:pt>
                <c:pt idx="885">
                  <c:v>-1.28319999E-4</c:v>
                </c:pt>
                <c:pt idx="886">
                  <c:v>-1.2823999900000001E-4</c:v>
                </c:pt>
                <c:pt idx="887">
                  <c:v>-1.28159999E-4</c:v>
                </c:pt>
                <c:pt idx="888">
                  <c:v>-1.2807999900000001E-4</c:v>
                </c:pt>
                <c:pt idx="889">
                  <c:v>-1.27999999E-4</c:v>
                </c:pt>
                <c:pt idx="890">
                  <c:v>-1.2791999900000001E-4</c:v>
                </c:pt>
                <c:pt idx="891">
                  <c:v>-1.27839999E-4</c:v>
                </c:pt>
                <c:pt idx="892">
                  <c:v>-1.2775999899999999E-4</c:v>
                </c:pt>
                <c:pt idx="893">
                  <c:v>-1.27679999E-4</c:v>
                </c:pt>
                <c:pt idx="894">
                  <c:v>-1.2759999899999999E-4</c:v>
                </c:pt>
                <c:pt idx="895">
                  <c:v>-1.27519999E-4</c:v>
                </c:pt>
                <c:pt idx="896">
                  <c:v>-1.2743999899999999E-4</c:v>
                </c:pt>
                <c:pt idx="897">
                  <c:v>-1.27359999E-4</c:v>
                </c:pt>
                <c:pt idx="898">
                  <c:v>-1.2727999899999999E-4</c:v>
                </c:pt>
                <c:pt idx="899">
                  <c:v>-1.2719999900000001E-4</c:v>
                </c:pt>
                <c:pt idx="900">
                  <c:v>-1.2711999899999999E-4</c:v>
                </c:pt>
                <c:pt idx="901">
                  <c:v>-1.2703999900000001E-4</c:v>
                </c:pt>
                <c:pt idx="902">
                  <c:v>-1.2695999899999999E-4</c:v>
                </c:pt>
                <c:pt idx="903">
                  <c:v>-1.2687999900000001E-4</c:v>
                </c:pt>
                <c:pt idx="904">
                  <c:v>-1.26799999E-4</c:v>
                </c:pt>
                <c:pt idx="905">
                  <c:v>-1.2671999900000001E-4</c:v>
                </c:pt>
                <c:pt idx="906">
                  <c:v>-1.26639999E-4</c:v>
                </c:pt>
                <c:pt idx="907">
                  <c:v>-1.2655999900000001E-4</c:v>
                </c:pt>
                <c:pt idx="908">
                  <c:v>-1.26479999E-4</c:v>
                </c:pt>
                <c:pt idx="909">
                  <c:v>-1.2639999900000001E-4</c:v>
                </c:pt>
                <c:pt idx="910">
                  <c:v>-1.26319999E-4</c:v>
                </c:pt>
                <c:pt idx="911">
                  <c:v>-1.2623999899999999E-4</c:v>
                </c:pt>
                <c:pt idx="912">
                  <c:v>-1.26159999E-4</c:v>
                </c:pt>
                <c:pt idx="913">
                  <c:v>-1.2607999899999999E-4</c:v>
                </c:pt>
                <c:pt idx="914">
                  <c:v>-1.25999999E-4</c:v>
                </c:pt>
                <c:pt idx="915">
                  <c:v>-1.2591999899999999E-4</c:v>
                </c:pt>
                <c:pt idx="916">
                  <c:v>-1.2583999900000001E-4</c:v>
                </c:pt>
                <c:pt idx="917">
                  <c:v>-1.2575999899999999E-4</c:v>
                </c:pt>
                <c:pt idx="918">
                  <c:v>-1.2567999900000001E-4</c:v>
                </c:pt>
                <c:pt idx="919">
                  <c:v>-1.2559999899999999E-4</c:v>
                </c:pt>
                <c:pt idx="920">
                  <c:v>-1.2551999900000001E-4</c:v>
                </c:pt>
                <c:pt idx="921">
                  <c:v>-1.25439999E-4</c:v>
                </c:pt>
                <c:pt idx="922">
                  <c:v>-1.2535999900000001E-4</c:v>
                </c:pt>
                <c:pt idx="923">
                  <c:v>-1.25279999E-4</c:v>
                </c:pt>
                <c:pt idx="924">
                  <c:v>-1.2519999900000001E-4</c:v>
                </c:pt>
                <c:pt idx="925">
                  <c:v>-1.25119999E-4</c:v>
                </c:pt>
                <c:pt idx="926">
                  <c:v>-1.2503999900000001E-4</c:v>
                </c:pt>
                <c:pt idx="927">
                  <c:v>-1.24959999E-4</c:v>
                </c:pt>
                <c:pt idx="928">
                  <c:v>-1.2487999899999999E-4</c:v>
                </c:pt>
                <c:pt idx="929">
                  <c:v>-1.24799999E-4</c:v>
                </c:pt>
                <c:pt idx="930">
                  <c:v>-1.2471999899999999E-4</c:v>
                </c:pt>
                <c:pt idx="931">
                  <c:v>-1.24639999E-4</c:v>
                </c:pt>
                <c:pt idx="932">
                  <c:v>-1.2455999899999999E-4</c:v>
                </c:pt>
                <c:pt idx="933">
                  <c:v>-1.24479999E-4</c:v>
                </c:pt>
                <c:pt idx="934">
                  <c:v>-1.2439999899999999E-4</c:v>
                </c:pt>
                <c:pt idx="935">
                  <c:v>-1.2431999900000001E-4</c:v>
                </c:pt>
                <c:pt idx="936">
                  <c:v>-1.2423999899999999E-4</c:v>
                </c:pt>
                <c:pt idx="937">
                  <c:v>-1.2415999900000001E-4</c:v>
                </c:pt>
                <c:pt idx="938">
                  <c:v>-1.24079999E-4</c:v>
                </c:pt>
                <c:pt idx="939">
                  <c:v>-1.2399999900000001E-4</c:v>
                </c:pt>
                <c:pt idx="940">
                  <c:v>-1.23919999E-4</c:v>
                </c:pt>
                <c:pt idx="941">
                  <c:v>-1.2383999900000001E-4</c:v>
                </c:pt>
                <c:pt idx="942">
                  <c:v>-1.23759999E-4</c:v>
                </c:pt>
                <c:pt idx="943">
                  <c:v>-1.2367999900000001E-4</c:v>
                </c:pt>
                <c:pt idx="944">
                  <c:v>-1.23599999E-4</c:v>
                </c:pt>
                <c:pt idx="945">
                  <c:v>-1.2351999899999999E-4</c:v>
                </c:pt>
                <c:pt idx="946">
                  <c:v>-1.23439999E-4</c:v>
                </c:pt>
                <c:pt idx="947">
                  <c:v>-1.2335999899999999E-4</c:v>
                </c:pt>
                <c:pt idx="948">
                  <c:v>-1.23279999E-4</c:v>
                </c:pt>
                <c:pt idx="949">
                  <c:v>-1.2319999899999999E-4</c:v>
                </c:pt>
                <c:pt idx="950">
                  <c:v>-1.23119999E-4</c:v>
                </c:pt>
                <c:pt idx="951">
                  <c:v>-1.2303999899999999E-4</c:v>
                </c:pt>
                <c:pt idx="952">
                  <c:v>-1.2295999900000001E-4</c:v>
                </c:pt>
                <c:pt idx="953">
                  <c:v>-1.2287999899999999E-4</c:v>
                </c:pt>
                <c:pt idx="954">
                  <c:v>-1.2279999900000001E-4</c:v>
                </c:pt>
                <c:pt idx="955">
                  <c:v>-1.2271999899999999E-4</c:v>
                </c:pt>
                <c:pt idx="956">
                  <c:v>-1.2263999900000001E-4</c:v>
                </c:pt>
                <c:pt idx="957">
                  <c:v>-1.22559999E-4</c:v>
                </c:pt>
                <c:pt idx="958">
                  <c:v>-1.2247999900000001E-4</c:v>
                </c:pt>
                <c:pt idx="959">
                  <c:v>-1.22399999E-4</c:v>
                </c:pt>
                <c:pt idx="960">
                  <c:v>-1.2231999900000001E-4</c:v>
                </c:pt>
                <c:pt idx="961">
                  <c:v>-1.22239999E-4</c:v>
                </c:pt>
                <c:pt idx="962">
                  <c:v>-1.2215999900000001E-4</c:v>
                </c:pt>
                <c:pt idx="963">
                  <c:v>-1.22079999E-4</c:v>
                </c:pt>
                <c:pt idx="964">
                  <c:v>-1.21999999E-4</c:v>
                </c:pt>
                <c:pt idx="965">
                  <c:v>-1.21919999E-4</c:v>
                </c:pt>
                <c:pt idx="966">
                  <c:v>-1.21839999E-4</c:v>
                </c:pt>
                <c:pt idx="967">
                  <c:v>-1.21759999E-4</c:v>
                </c:pt>
                <c:pt idx="968">
                  <c:v>-1.21679999E-4</c:v>
                </c:pt>
                <c:pt idx="969">
                  <c:v>-1.2159999900000001E-4</c:v>
                </c:pt>
                <c:pt idx="970">
                  <c:v>-1.2151999900000001E-4</c:v>
                </c:pt>
                <c:pt idx="971">
                  <c:v>-1.2143999899999999E-4</c:v>
                </c:pt>
                <c:pt idx="972">
                  <c:v>-1.2135999899999999E-4</c:v>
                </c:pt>
                <c:pt idx="973">
                  <c:v>-1.2127999899999999E-4</c:v>
                </c:pt>
                <c:pt idx="974">
                  <c:v>-1.21199999E-4</c:v>
                </c:pt>
                <c:pt idx="975">
                  <c:v>-1.21119999E-4</c:v>
                </c:pt>
                <c:pt idx="976">
                  <c:v>-1.21039999E-4</c:v>
                </c:pt>
                <c:pt idx="977">
                  <c:v>-1.20959999E-4</c:v>
                </c:pt>
                <c:pt idx="978">
                  <c:v>-1.20879999E-4</c:v>
                </c:pt>
                <c:pt idx="979">
                  <c:v>-1.20799999E-4</c:v>
                </c:pt>
                <c:pt idx="980">
                  <c:v>-1.20719999E-4</c:v>
                </c:pt>
                <c:pt idx="981">
                  <c:v>-1.20639999E-4</c:v>
                </c:pt>
                <c:pt idx="982">
                  <c:v>-1.20559999E-4</c:v>
                </c:pt>
                <c:pt idx="983">
                  <c:v>-1.20479999E-4</c:v>
                </c:pt>
                <c:pt idx="984">
                  <c:v>-1.20399999E-4</c:v>
                </c:pt>
                <c:pt idx="985">
                  <c:v>-1.20319999E-4</c:v>
                </c:pt>
                <c:pt idx="986">
                  <c:v>-1.20239999E-4</c:v>
                </c:pt>
                <c:pt idx="987">
                  <c:v>-1.2015999900000001E-4</c:v>
                </c:pt>
                <c:pt idx="988">
                  <c:v>-1.2007999900000001E-4</c:v>
                </c:pt>
                <c:pt idx="989">
                  <c:v>-1.1999999899999999E-4</c:v>
                </c:pt>
                <c:pt idx="990">
                  <c:v>-1.1991999899999999E-4</c:v>
                </c:pt>
                <c:pt idx="991">
                  <c:v>-1.19839999E-4</c:v>
                </c:pt>
                <c:pt idx="992">
                  <c:v>-1.19759999E-4</c:v>
                </c:pt>
                <c:pt idx="993">
                  <c:v>-1.19679999E-4</c:v>
                </c:pt>
                <c:pt idx="994">
                  <c:v>-1.19599999E-4</c:v>
                </c:pt>
                <c:pt idx="995">
                  <c:v>-1.19519999E-4</c:v>
                </c:pt>
                <c:pt idx="996">
                  <c:v>-1.19439999E-4</c:v>
                </c:pt>
                <c:pt idx="997">
                  <c:v>-1.19359999E-4</c:v>
                </c:pt>
                <c:pt idx="998">
                  <c:v>-1.19279999E-4</c:v>
                </c:pt>
                <c:pt idx="999">
                  <c:v>-1.19199999E-4</c:v>
                </c:pt>
                <c:pt idx="1000">
                  <c:v>-1.19119999E-4</c:v>
                </c:pt>
                <c:pt idx="1001">
                  <c:v>-1.19039999E-4</c:v>
                </c:pt>
                <c:pt idx="1002">
                  <c:v>-1.18959999E-4</c:v>
                </c:pt>
                <c:pt idx="1003">
                  <c:v>-1.18879999E-4</c:v>
                </c:pt>
                <c:pt idx="1004">
                  <c:v>-1.18799999E-4</c:v>
                </c:pt>
                <c:pt idx="1005">
                  <c:v>-1.1871999900000001E-4</c:v>
                </c:pt>
                <c:pt idx="1006">
                  <c:v>-1.1863999900000001E-4</c:v>
                </c:pt>
                <c:pt idx="1007">
                  <c:v>-1.1855999899999999E-4</c:v>
                </c:pt>
                <c:pt idx="1008">
                  <c:v>-1.1847999899999999E-4</c:v>
                </c:pt>
                <c:pt idx="1009">
                  <c:v>-1.18399999E-4</c:v>
                </c:pt>
                <c:pt idx="1010">
                  <c:v>-1.18319999E-4</c:v>
                </c:pt>
                <c:pt idx="1011">
                  <c:v>-1.18239999E-4</c:v>
                </c:pt>
                <c:pt idx="1012">
                  <c:v>-1.18159999E-4</c:v>
                </c:pt>
                <c:pt idx="1013">
                  <c:v>-1.18079999E-4</c:v>
                </c:pt>
                <c:pt idx="1014">
                  <c:v>-1.17999999E-4</c:v>
                </c:pt>
                <c:pt idx="1015">
                  <c:v>-1.17919999E-4</c:v>
                </c:pt>
                <c:pt idx="1016">
                  <c:v>-1.17839999E-4</c:v>
                </c:pt>
                <c:pt idx="1017">
                  <c:v>-1.17759999E-4</c:v>
                </c:pt>
                <c:pt idx="1018">
                  <c:v>-1.17679999E-4</c:v>
                </c:pt>
                <c:pt idx="1019">
                  <c:v>-1.17599999E-4</c:v>
                </c:pt>
                <c:pt idx="1020">
                  <c:v>-1.17519999E-4</c:v>
                </c:pt>
                <c:pt idx="1021">
                  <c:v>-1.17439999E-4</c:v>
                </c:pt>
                <c:pt idx="1022">
                  <c:v>-1.1735999900000001E-4</c:v>
                </c:pt>
                <c:pt idx="1023">
                  <c:v>-1.1727999900000001E-4</c:v>
                </c:pt>
                <c:pt idx="1024">
                  <c:v>-1.1719999900000001E-4</c:v>
                </c:pt>
                <c:pt idx="1025">
                  <c:v>-1.1711999899999999E-4</c:v>
                </c:pt>
                <c:pt idx="1026">
                  <c:v>-1.1703999899999999E-4</c:v>
                </c:pt>
                <c:pt idx="1027">
                  <c:v>-1.16959999E-4</c:v>
                </c:pt>
                <c:pt idx="1028">
                  <c:v>-1.16879999E-4</c:v>
                </c:pt>
                <c:pt idx="1029">
                  <c:v>-1.16799999E-4</c:v>
                </c:pt>
                <c:pt idx="1030">
                  <c:v>-1.16719999E-4</c:v>
                </c:pt>
                <c:pt idx="1031">
                  <c:v>-1.16639999E-4</c:v>
                </c:pt>
                <c:pt idx="1032">
                  <c:v>-1.16559999E-4</c:v>
                </c:pt>
                <c:pt idx="1033">
                  <c:v>-1.16479999E-4</c:v>
                </c:pt>
                <c:pt idx="1034">
                  <c:v>-1.16399999E-4</c:v>
                </c:pt>
                <c:pt idx="1035">
                  <c:v>-1.16319999E-4</c:v>
                </c:pt>
                <c:pt idx="1036">
                  <c:v>-1.16239999E-4</c:v>
                </c:pt>
                <c:pt idx="1037">
                  <c:v>-1.16159999E-4</c:v>
                </c:pt>
                <c:pt idx="1038">
                  <c:v>-1.16079999E-4</c:v>
                </c:pt>
                <c:pt idx="1039">
                  <c:v>-1.15999999E-4</c:v>
                </c:pt>
                <c:pt idx="1040">
                  <c:v>-1.1591999900000001E-4</c:v>
                </c:pt>
                <c:pt idx="1041">
                  <c:v>-1.1583999900000001E-4</c:v>
                </c:pt>
                <c:pt idx="1042">
                  <c:v>-1.1575999899999999E-4</c:v>
                </c:pt>
                <c:pt idx="1043">
                  <c:v>-1.1567999899999999E-4</c:v>
                </c:pt>
                <c:pt idx="1044">
                  <c:v>-1.1559999899999999E-4</c:v>
                </c:pt>
                <c:pt idx="1045">
                  <c:v>-1.15519999E-4</c:v>
                </c:pt>
                <c:pt idx="1046">
                  <c:v>-1.15439999E-4</c:v>
                </c:pt>
                <c:pt idx="1047">
                  <c:v>-1.15359999E-4</c:v>
                </c:pt>
                <c:pt idx="1048">
                  <c:v>-1.15279999E-4</c:v>
                </c:pt>
                <c:pt idx="1049">
                  <c:v>-1.15199999E-4</c:v>
                </c:pt>
                <c:pt idx="1050">
                  <c:v>-1.15119999E-4</c:v>
                </c:pt>
                <c:pt idx="1051">
                  <c:v>-1.15039999E-4</c:v>
                </c:pt>
                <c:pt idx="1052">
                  <c:v>-1.14959999E-4</c:v>
                </c:pt>
                <c:pt idx="1053">
                  <c:v>-1.14879999E-4</c:v>
                </c:pt>
                <c:pt idx="1054">
                  <c:v>-1.14799999E-4</c:v>
                </c:pt>
                <c:pt idx="1055">
                  <c:v>-1.14719999E-4</c:v>
                </c:pt>
                <c:pt idx="1056">
                  <c:v>-1.14639999E-4</c:v>
                </c:pt>
                <c:pt idx="1057">
                  <c:v>-1.14559999E-4</c:v>
                </c:pt>
                <c:pt idx="1058">
                  <c:v>-1.1447999900000001E-4</c:v>
                </c:pt>
                <c:pt idx="1059">
                  <c:v>-1.1439999900000001E-4</c:v>
                </c:pt>
                <c:pt idx="1060">
                  <c:v>-1.1431999899999999E-4</c:v>
                </c:pt>
                <c:pt idx="1061">
                  <c:v>-1.1423999899999999E-4</c:v>
                </c:pt>
                <c:pt idx="1062">
                  <c:v>-1.14159999E-4</c:v>
                </c:pt>
                <c:pt idx="1063">
                  <c:v>-1.14079999E-4</c:v>
                </c:pt>
                <c:pt idx="1064">
                  <c:v>-1.13999999E-4</c:v>
                </c:pt>
                <c:pt idx="1065">
                  <c:v>-1.13919999E-4</c:v>
                </c:pt>
                <c:pt idx="1066">
                  <c:v>-1.13839999E-4</c:v>
                </c:pt>
                <c:pt idx="1067">
                  <c:v>-1.13759999E-4</c:v>
                </c:pt>
                <c:pt idx="1068">
                  <c:v>-1.13679999E-4</c:v>
                </c:pt>
                <c:pt idx="1069">
                  <c:v>-1.13599999E-4</c:v>
                </c:pt>
                <c:pt idx="1070">
                  <c:v>-1.13519999E-4</c:v>
                </c:pt>
                <c:pt idx="1071">
                  <c:v>-1.13439999E-4</c:v>
                </c:pt>
                <c:pt idx="1072">
                  <c:v>-1.13359999E-4</c:v>
                </c:pt>
                <c:pt idx="1073">
                  <c:v>-1.13279999E-4</c:v>
                </c:pt>
                <c:pt idx="1074">
                  <c:v>-1.13199999E-4</c:v>
                </c:pt>
                <c:pt idx="1075">
                  <c:v>-1.1311999900000001E-4</c:v>
                </c:pt>
                <c:pt idx="1076">
                  <c:v>-1.1303999900000001E-4</c:v>
                </c:pt>
                <c:pt idx="1077">
                  <c:v>-1.1295999900000001E-4</c:v>
                </c:pt>
                <c:pt idx="1078">
                  <c:v>-1.1287999899999999E-4</c:v>
                </c:pt>
                <c:pt idx="1079">
                  <c:v>-1.1279999899999999E-4</c:v>
                </c:pt>
                <c:pt idx="1080">
                  <c:v>-1.12719999E-4</c:v>
                </c:pt>
                <c:pt idx="1081">
                  <c:v>-1.12639999E-4</c:v>
                </c:pt>
                <c:pt idx="1082">
                  <c:v>-1.12559999E-4</c:v>
                </c:pt>
                <c:pt idx="1083">
                  <c:v>-1.12479999E-4</c:v>
                </c:pt>
                <c:pt idx="1084">
                  <c:v>-1.12399999E-4</c:v>
                </c:pt>
                <c:pt idx="1085">
                  <c:v>-1.12319999E-4</c:v>
                </c:pt>
                <c:pt idx="1086">
                  <c:v>-1.12239999E-4</c:v>
                </c:pt>
                <c:pt idx="1087">
                  <c:v>-1.12159999E-4</c:v>
                </c:pt>
                <c:pt idx="1088">
                  <c:v>-1.12079999E-4</c:v>
                </c:pt>
                <c:pt idx="1089">
                  <c:v>-1.11999999E-4</c:v>
                </c:pt>
                <c:pt idx="1090">
                  <c:v>-1.11919999E-4</c:v>
                </c:pt>
                <c:pt idx="1091">
                  <c:v>-1.11839999E-4</c:v>
                </c:pt>
                <c:pt idx="1092">
                  <c:v>-1.11759999E-4</c:v>
                </c:pt>
                <c:pt idx="1093">
                  <c:v>-1.1167999900000001E-4</c:v>
                </c:pt>
                <c:pt idx="1094">
                  <c:v>-1.1159999900000001E-4</c:v>
                </c:pt>
                <c:pt idx="1095">
                  <c:v>-1.1151999899999999E-4</c:v>
                </c:pt>
                <c:pt idx="1096">
                  <c:v>-1.1143999899999999E-4</c:v>
                </c:pt>
                <c:pt idx="1097">
                  <c:v>-1.1135999899999999E-4</c:v>
                </c:pt>
                <c:pt idx="1098">
                  <c:v>-1.11279999E-4</c:v>
                </c:pt>
                <c:pt idx="1099">
                  <c:v>-1.11199999E-4</c:v>
                </c:pt>
                <c:pt idx="1100">
                  <c:v>-1.11119999E-4</c:v>
                </c:pt>
                <c:pt idx="1101">
                  <c:v>-1.11039999E-4</c:v>
                </c:pt>
                <c:pt idx="1102">
                  <c:v>-1.10959999E-4</c:v>
                </c:pt>
                <c:pt idx="1103">
                  <c:v>-1.10879999E-4</c:v>
                </c:pt>
                <c:pt idx="1104">
                  <c:v>-1.10799999E-4</c:v>
                </c:pt>
                <c:pt idx="1105">
                  <c:v>-1.10719999E-4</c:v>
                </c:pt>
                <c:pt idx="1106">
                  <c:v>-1.10639999E-4</c:v>
                </c:pt>
                <c:pt idx="1107">
                  <c:v>-1.10559999E-4</c:v>
                </c:pt>
                <c:pt idx="1108">
                  <c:v>-1.10479999E-4</c:v>
                </c:pt>
                <c:pt idx="1109">
                  <c:v>-1.10399999E-4</c:v>
                </c:pt>
                <c:pt idx="1110">
                  <c:v>-1.10319999E-4</c:v>
                </c:pt>
                <c:pt idx="1111">
                  <c:v>-1.1023999900000001E-4</c:v>
                </c:pt>
                <c:pt idx="1112">
                  <c:v>-1.1015999900000001E-4</c:v>
                </c:pt>
                <c:pt idx="1113">
                  <c:v>-1.1007999899999999E-4</c:v>
                </c:pt>
                <c:pt idx="1114">
                  <c:v>-1.0999999899999999E-4</c:v>
                </c:pt>
                <c:pt idx="1115">
                  <c:v>-1.09919999E-4</c:v>
                </c:pt>
                <c:pt idx="1116">
                  <c:v>-1.09839999E-4</c:v>
                </c:pt>
                <c:pt idx="1117">
                  <c:v>-1.09759999E-4</c:v>
                </c:pt>
                <c:pt idx="1118">
                  <c:v>-1.09679999E-4</c:v>
                </c:pt>
                <c:pt idx="1119">
                  <c:v>-1.09599999E-4</c:v>
                </c:pt>
                <c:pt idx="1120">
                  <c:v>-1.09519999E-4</c:v>
                </c:pt>
                <c:pt idx="1121">
                  <c:v>-1.09439999E-4</c:v>
                </c:pt>
                <c:pt idx="1122">
                  <c:v>-1.09359999E-4</c:v>
                </c:pt>
                <c:pt idx="1123">
                  <c:v>-1.09279999E-4</c:v>
                </c:pt>
                <c:pt idx="1124">
                  <c:v>-1.09199999E-4</c:v>
                </c:pt>
                <c:pt idx="1125">
                  <c:v>-1.09119999E-4</c:v>
                </c:pt>
                <c:pt idx="1126">
                  <c:v>-1.09039999E-4</c:v>
                </c:pt>
                <c:pt idx="1127">
                  <c:v>-1.08959999E-4</c:v>
                </c:pt>
                <c:pt idx="1128">
                  <c:v>-1.0887999900000001E-4</c:v>
                </c:pt>
                <c:pt idx="1129">
                  <c:v>-1.0879999900000001E-4</c:v>
                </c:pt>
                <c:pt idx="1130">
                  <c:v>-1.0871999900000001E-4</c:v>
                </c:pt>
                <c:pt idx="1131">
                  <c:v>-1.0863999899999999E-4</c:v>
                </c:pt>
                <c:pt idx="1132">
                  <c:v>-1.0855999899999999E-4</c:v>
                </c:pt>
                <c:pt idx="1133">
                  <c:v>-1.08479999E-4</c:v>
                </c:pt>
                <c:pt idx="1134">
                  <c:v>-1.08399999E-4</c:v>
                </c:pt>
                <c:pt idx="1135">
                  <c:v>-1.08319999E-4</c:v>
                </c:pt>
                <c:pt idx="1136">
                  <c:v>-1.08239999E-4</c:v>
                </c:pt>
                <c:pt idx="1137">
                  <c:v>-1.08159999E-4</c:v>
                </c:pt>
                <c:pt idx="1138">
                  <c:v>-1.08079999E-4</c:v>
                </c:pt>
                <c:pt idx="1139">
                  <c:v>-1.07999999E-4</c:v>
                </c:pt>
                <c:pt idx="1140">
                  <c:v>-1.07919999E-4</c:v>
                </c:pt>
                <c:pt idx="1141">
                  <c:v>-1.07839999E-4</c:v>
                </c:pt>
                <c:pt idx="1142">
                  <c:v>-1.07759999E-4</c:v>
                </c:pt>
                <c:pt idx="1143">
                  <c:v>-1.07679999E-4</c:v>
                </c:pt>
                <c:pt idx="1144">
                  <c:v>-1.07599999E-4</c:v>
                </c:pt>
                <c:pt idx="1145">
                  <c:v>-1.07519999E-4</c:v>
                </c:pt>
                <c:pt idx="1146">
                  <c:v>-1.0743999900000001E-4</c:v>
                </c:pt>
                <c:pt idx="1147">
                  <c:v>-1.0735999900000001E-4</c:v>
                </c:pt>
                <c:pt idx="1148">
                  <c:v>-1.0727999899999999E-4</c:v>
                </c:pt>
                <c:pt idx="1149">
                  <c:v>-1.0719999899999999E-4</c:v>
                </c:pt>
                <c:pt idx="1150">
                  <c:v>-1.0711999899999999E-4</c:v>
                </c:pt>
                <c:pt idx="1151">
                  <c:v>-1.07039999E-4</c:v>
                </c:pt>
                <c:pt idx="1152">
                  <c:v>-1.06959999E-4</c:v>
                </c:pt>
                <c:pt idx="1153">
                  <c:v>-1.06879999E-4</c:v>
                </c:pt>
                <c:pt idx="1154">
                  <c:v>-1.06799999E-4</c:v>
                </c:pt>
                <c:pt idx="1155">
                  <c:v>-1.06719999E-4</c:v>
                </c:pt>
                <c:pt idx="1156">
                  <c:v>-1.06639999E-4</c:v>
                </c:pt>
                <c:pt idx="1157">
                  <c:v>-1.06559999E-4</c:v>
                </c:pt>
                <c:pt idx="1158">
                  <c:v>-1.06479999E-4</c:v>
                </c:pt>
                <c:pt idx="1159">
                  <c:v>-1.06399999E-4</c:v>
                </c:pt>
                <c:pt idx="1160">
                  <c:v>-1.06319999E-4</c:v>
                </c:pt>
                <c:pt idx="1161">
                  <c:v>-1.06239999E-4</c:v>
                </c:pt>
                <c:pt idx="1162">
                  <c:v>-1.06159999E-4</c:v>
                </c:pt>
                <c:pt idx="1163">
                  <c:v>-1.06079999E-4</c:v>
                </c:pt>
                <c:pt idx="1164">
                  <c:v>-1.0599999900000001E-4</c:v>
                </c:pt>
                <c:pt idx="1165">
                  <c:v>-1.0591999900000001E-4</c:v>
                </c:pt>
                <c:pt idx="1166">
                  <c:v>-1.0583999899999999E-4</c:v>
                </c:pt>
                <c:pt idx="1167">
                  <c:v>-1.0575999899999999E-4</c:v>
                </c:pt>
                <c:pt idx="1168">
                  <c:v>-1.05679999E-4</c:v>
                </c:pt>
                <c:pt idx="1169">
                  <c:v>-1.05599999E-4</c:v>
                </c:pt>
                <c:pt idx="1170">
                  <c:v>-1.05519999E-4</c:v>
                </c:pt>
                <c:pt idx="1171">
                  <c:v>-1.05439999E-4</c:v>
                </c:pt>
                <c:pt idx="1172">
                  <c:v>-1.05359999E-4</c:v>
                </c:pt>
                <c:pt idx="1173">
                  <c:v>-1.05279999E-4</c:v>
                </c:pt>
                <c:pt idx="1174">
                  <c:v>-1.05199999E-4</c:v>
                </c:pt>
                <c:pt idx="1175">
                  <c:v>-1.05119999E-4</c:v>
                </c:pt>
                <c:pt idx="1176">
                  <c:v>-1.05039999E-4</c:v>
                </c:pt>
                <c:pt idx="1177">
                  <c:v>-1.04959999E-4</c:v>
                </c:pt>
                <c:pt idx="1178">
                  <c:v>-1.04879999E-4</c:v>
                </c:pt>
                <c:pt idx="1179">
                  <c:v>-1.04799999E-4</c:v>
                </c:pt>
                <c:pt idx="1180">
                  <c:v>-1.04719999E-4</c:v>
                </c:pt>
                <c:pt idx="1181">
                  <c:v>-1.0463999900000001E-4</c:v>
                </c:pt>
                <c:pt idx="1182">
                  <c:v>-1.0455999900000001E-4</c:v>
                </c:pt>
                <c:pt idx="1183">
                  <c:v>-1.0447999900000001E-4</c:v>
                </c:pt>
                <c:pt idx="1184">
                  <c:v>-1.0439999899999999E-4</c:v>
                </c:pt>
                <c:pt idx="1185">
                  <c:v>-1.0431999899999999E-4</c:v>
                </c:pt>
                <c:pt idx="1186">
                  <c:v>-1.04239999E-4</c:v>
                </c:pt>
                <c:pt idx="1187">
                  <c:v>-1.04159999E-4</c:v>
                </c:pt>
                <c:pt idx="1188">
                  <c:v>-1.04079999E-4</c:v>
                </c:pt>
                <c:pt idx="1189">
                  <c:v>-1.03999999E-4</c:v>
                </c:pt>
                <c:pt idx="1190">
                  <c:v>-1.03919999E-4</c:v>
                </c:pt>
                <c:pt idx="1191">
                  <c:v>-1.03839999E-4</c:v>
                </c:pt>
                <c:pt idx="1192">
                  <c:v>-1.03759999E-4</c:v>
                </c:pt>
                <c:pt idx="1193">
                  <c:v>-1.03679999E-4</c:v>
                </c:pt>
                <c:pt idx="1194">
                  <c:v>-1.03599999E-4</c:v>
                </c:pt>
                <c:pt idx="1195">
                  <c:v>-1.03519999E-4</c:v>
                </c:pt>
                <c:pt idx="1196">
                  <c:v>-1.03439999E-4</c:v>
                </c:pt>
                <c:pt idx="1197">
                  <c:v>-1.03359999E-4</c:v>
                </c:pt>
                <c:pt idx="1198">
                  <c:v>-1.03279999E-4</c:v>
                </c:pt>
                <c:pt idx="1199">
                  <c:v>-1.0319999900000001E-4</c:v>
                </c:pt>
                <c:pt idx="1200">
                  <c:v>-1.0311999900000001E-4</c:v>
                </c:pt>
                <c:pt idx="1201">
                  <c:v>-1.0303999899999999E-4</c:v>
                </c:pt>
                <c:pt idx="1202">
                  <c:v>-1.0295999899999999E-4</c:v>
                </c:pt>
                <c:pt idx="1203">
                  <c:v>-1.0287999899999999E-4</c:v>
                </c:pt>
                <c:pt idx="1204">
                  <c:v>-1.02799999E-4</c:v>
                </c:pt>
                <c:pt idx="1205">
                  <c:v>-1.02719999E-4</c:v>
                </c:pt>
                <c:pt idx="1206">
                  <c:v>-1.02639999E-4</c:v>
                </c:pt>
                <c:pt idx="1207">
                  <c:v>-1.02559999E-4</c:v>
                </c:pt>
                <c:pt idx="1208">
                  <c:v>-1.02479999E-4</c:v>
                </c:pt>
                <c:pt idx="1209">
                  <c:v>-1.02399999E-4</c:v>
                </c:pt>
                <c:pt idx="1210">
                  <c:v>-1.02319999E-4</c:v>
                </c:pt>
                <c:pt idx="1211">
                  <c:v>-1.02239999E-4</c:v>
                </c:pt>
                <c:pt idx="1212">
                  <c:v>-1.02159999E-4</c:v>
                </c:pt>
                <c:pt idx="1213">
                  <c:v>-1.02079999E-4</c:v>
                </c:pt>
                <c:pt idx="1214">
                  <c:v>-1.01999999E-4</c:v>
                </c:pt>
                <c:pt idx="1215">
                  <c:v>-1.01919999E-4</c:v>
                </c:pt>
                <c:pt idx="1216">
                  <c:v>-1.01839999E-4</c:v>
                </c:pt>
                <c:pt idx="1217">
                  <c:v>-1.0175999900000001E-4</c:v>
                </c:pt>
                <c:pt idx="1218">
                  <c:v>-1.0167999900000001E-4</c:v>
                </c:pt>
                <c:pt idx="1219">
                  <c:v>-1.0159999899999999E-4</c:v>
                </c:pt>
                <c:pt idx="1220">
                  <c:v>-1.0151999899999999E-4</c:v>
                </c:pt>
                <c:pt idx="1221">
                  <c:v>-1.01439999E-4</c:v>
                </c:pt>
                <c:pt idx="1222">
                  <c:v>-1.01359999E-4</c:v>
                </c:pt>
                <c:pt idx="1223">
                  <c:v>-1.01279999E-4</c:v>
                </c:pt>
                <c:pt idx="1224">
                  <c:v>-1.01199999E-4</c:v>
                </c:pt>
                <c:pt idx="1225">
                  <c:v>-1.01119999E-4</c:v>
                </c:pt>
                <c:pt idx="1226">
                  <c:v>-1.01039999E-4</c:v>
                </c:pt>
                <c:pt idx="1227">
                  <c:v>-1.00959999E-4</c:v>
                </c:pt>
                <c:pt idx="1228">
                  <c:v>-1.00879999E-4</c:v>
                </c:pt>
                <c:pt idx="1229">
                  <c:v>-1.00799999E-4</c:v>
                </c:pt>
                <c:pt idx="1230">
                  <c:v>-1.00719999E-4</c:v>
                </c:pt>
                <c:pt idx="1231">
                  <c:v>-1.00639999E-4</c:v>
                </c:pt>
                <c:pt idx="1232">
                  <c:v>-1.00559999E-4</c:v>
                </c:pt>
                <c:pt idx="1233">
                  <c:v>-1.00479999E-4</c:v>
                </c:pt>
                <c:pt idx="1234">
                  <c:v>-1.00399999E-4</c:v>
                </c:pt>
                <c:pt idx="1235">
                  <c:v>-1.0031999900000001E-4</c:v>
                </c:pt>
                <c:pt idx="1236">
                  <c:v>-1.0023999900000001E-4</c:v>
                </c:pt>
                <c:pt idx="1237">
                  <c:v>-1.0015999899999999E-4</c:v>
                </c:pt>
                <c:pt idx="1238">
                  <c:v>-1.0007999899999999E-4</c:v>
                </c:pt>
                <c:pt idx="1239" formatCode="0.00E+00">
                  <c:v>-9.9999999400000002E-5</c:v>
                </c:pt>
                <c:pt idx="1240" formatCode="0.00E+00">
                  <c:v>-9.9919999400000003E-5</c:v>
                </c:pt>
                <c:pt idx="1241" formatCode="0.00E+00">
                  <c:v>-9.9839999400000003E-5</c:v>
                </c:pt>
                <c:pt idx="1242" formatCode="0.00E+00">
                  <c:v>-9.9759999400000004E-5</c:v>
                </c:pt>
                <c:pt idx="1243" formatCode="0.00E+00">
                  <c:v>-9.9679999400000005E-5</c:v>
                </c:pt>
                <c:pt idx="1244" formatCode="0.00E+00">
                  <c:v>-9.9599999400000006E-5</c:v>
                </c:pt>
                <c:pt idx="1245" formatCode="0.00E+00">
                  <c:v>-9.9519999400000006E-5</c:v>
                </c:pt>
                <c:pt idx="1246" formatCode="0.00E+00">
                  <c:v>-9.9439999399999994E-5</c:v>
                </c:pt>
                <c:pt idx="1247" formatCode="0.00E+00">
                  <c:v>-9.9359999399999994E-5</c:v>
                </c:pt>
                <c:pt idx="1248" formatCode="0.00E+00">
                  <c:v>-9.9279999399999995E-5</c:v>
                </c:pt>
                <c:pt idx="1249" formatCode="0.00E+00">
                  <c:v>-9.9199999399999996E-5</c:v>
                </c:pt>
                <c:pt idx="1250" formatCode="0.00E+00">
                  <c:v>-9.9119999399999997E-5</c:v>
                </c:pt>
                <c:pt idx="1251" formatCode="0.00E+00">
                  <c:v>-9.9039999399999997E-5</c:v>
                </c:pt>
                <c:pt idx="1252" formatCode="0.00E+00">
                  <c:v>-9.8959999399999998E-5</c:v>
                </c:pt>
                <c:pt idx="1253" formatCode="0.00E+00">
                  <c:v>-9.8879999399999999E-5</c:v>
                </c:pt>
                <c:pt idx="1254" formatCode="0.00E+00">
                  <c:v>-9.87999994E-5</c:v>
                </c:pt>
                <c:pt idx="1255" formatCode="0.00E+00">
                  <c:v>-9.87199994E-5</c:v>
                </c:pt>
                <c:pt idx="1256" formatCode="0.00E+00">
                  <c:v>-9.8639999400000001E-5</c:v>
                </c:pt>
                <c:pt idx="1257" formatCode="0.00E+00">
                  <c:v>-9.8559999400000002E-5</c:v>
                </c:pt>
                <c:pt idx="1258" formatCode="0.00E+00">
                  <c:v>-9.8479999400000003E-5</c:v>
                </c:pt>
                <c:pt idx="1259" formatCode="0.00E+00">
                  <c:v>-9.8399999400000004E-5</c:v>
                </c:pt>
                <c:pt idx="1260" formatCode="0.00E+00">
                  <c:v>-9.8319999400000004E-5</c:v>
                </c:pt>
                <c:pt idx="1261" formatCode="0.00E+00">
                  <c:v>-9.8239999400000005E-5</c:v>
                </c:pt>
                <c:pt idx="1262" formatCode="0.00E+00">
                  <c:v>-9.8159999400000006E-5</c:v>
                </c:pt>
                <c:pt idx="1263" formatCode="0.00E+00">
                  <c:v>-9.8079999400000007E-5</c:v>
                </c:pt>
                <c:pt idx="1264" formatCode="0.00E+00">
                  <c:v>-9.7999999399999994E-5</c:v>
                </c:pt>
                <c:pt idx="1265" formatCode="0.00E+00">
                  <c:v>-9.7919999399999995E-5</c:v>
                </c:pt>
                <c:pt idx="1266" formatCode="0.00E+00">
                  <c:v>-9.7839999399999995E-5</c:v>
                </c:pt>
                <c:pt idx="1267" formatCode="0.00E+00">
                  <c:v>-9.7759999399999996E-5</c:v>
                </c:pt>
                <c:pt idx="1268" formatCode="0.00E+00">
                  <c:v>-9.7679999399999997E-5</c:v>
                </c:pt>
                <c:pt idx="1269" formatCode="0.00E+00">
                  <c:v>-9.7599999399999998E-5</c:v>
                </c:pt>
                <c:pt idx="1270" formatCode="0.00E+00">
                  <c:v>-9.7519999399999998E-5</c:v>
                </c:pt>
                <c:pt idx="1271" formatCode="0.00E+00">
                  <c:v>-9.7439999399999999E-5</c:v>
                </c:pt>
                <c:pt idx="1272" formatCode="0.00E+00">
                  <c:v>-9.73599994E-5</c:v>
                </c:pt>
                <c:pt idx="1273" formatCode="0.00E+00">
                  <c:v>-9.7279999400000001E-5</c:v>
                </c:pt>
                <c:pt idx="1274" formatCode="0.00E+00">
                  <c:v>-9.7199999400000001E-5</c:v>
                </c:pt>
                <c:pt idx="1275" formatCode="0.00E+00">
                  <c:v>-9.7119999400000002E-5</c:v>
                </c:pt>
                <c:pt idx="1276" formatCode="0.00E+00">
                  <c:v>-9.7039999400000003E-5</c:v>
                </c:pt>
                <c:pt idx="1277" formatCode="0.00E+00">
                  <c:v>-9.6959999400000004E-5</c:v>
                </c:pt>
                <c:pt idx="1278" formatCode="0.00E+00">
                  <c:v>-9.6879999400000005E-5</c:v>
                </c:pt>
                <c:pt idx="1279" formatCode="0.00E+00">
                  <c:v>-9.6799999400000005E-5</c:v>
                </c:pt>
                <c:pt idx="1280" formatCode="0.00E+00">
                  <c:v>-9.6719999400000006E-5</c:v>
                </c:pt>
                <c:pt idx="1281" formatCode="0.00E+00">
                  <c:v>-9.6639999399999993E-5</c:v>
                </c:pt>
                <c:pt idx="1282" formatCode="0.00E+00">
                  <c:v>-9.6559999399999994E-5</c:v>
                </c:pt>
                <c:pt idx="1283" formatCode="0.00E+00">
                  <c:v>-9.6479999399999995E-5</c:v>
                </c:pt>
                <c:pt idx="1284" formatCode="0.00E+00">
                  <c:v>-9.6399999399999996E-5</c:v>
                </c:pt>
                <c:pt idx="1285" formatCode="0.00E+00">
                  <c:v>-9.6319999399999996E-5</c:v>
                </c:pt>
                <c:pt idx="1286" formatCode="0.00E+00">
                  <c:v>-9.6239999399999997E-5</c:v>
                </c:pt>
                <c:pt idx="1287" formatCode="0.00E+00">
                  <c:v>-9.6159999399999998E-5</c:v>
                </c:pt>
                <c:pt idx="1288" formatCode="0.00E+00">
                  <c:v>-9.6079999399999999E-5</c:v>
                </c:pt>
                <c:pt idx="1289" formatCode="0.00E+00">
                  <c:v>-9.5999999399999999E-5</c:v>
                </c:pt>
                <c:pt idx="1290" formatCode="0.00E+00">
                  <c:v>-9.59199994E-5</c:v>
                </c:pt>
                <c:pt idx="1291" formatCode="0.00E+00">
                  <c:v>-9.5839999400000001E-5</c:v>
                </c:pt>
                <c:pt idx="1292" formatCode="0.00E+00">
                  <c:v>-9.5759999400000002E-5</c:v>
                </c:pt>
                <c:pt idx="1293" formatCode="0.00E+00">
                  <c:v>-9.5679999400000002E-5</c:v>
                </c:pt>
                <c:pt idx="1294" formatCode="0.00E+00">
                  <c:v>-9.5599999400000003E-5</c:v>
                </c:pt>
                <c:pt idx="1295" formatCode="0.00E+00">
                  <c:v>-9.5519999400000004E-5</c:v>
                </c:pt>
                <c:pt idx="1296" formatCode="0.00E+00">
                  <c:v>-9.5439999400000005E-5</c:v>
                </c:pt>
                <c:pt idx="1297" formatCode="0.00E+00">
                  <c:v>-9.5359999400000006E-5</c:v>
                </c:pt>
                <c:pt idx="1298" formatCode="0.00E+00">
                  <c:v>-9.5279999400000006E-5</c:v>
                </c:pt>
                <c:pt idx="1299" formatCode="0.00E+00">
                  <c:v>-9.5199999399999994E-5</c:v>
                </c:pt>
                <c:pt idx="1300" formatCode="0.00E+00">
                  <c:v>-9.5119999399999994E-5</c:v>
                </c:pt>
                <c:pt idx="1301" formatCode="0.00E+00">
                  <c:v>-9.5039999399999995E-5</c:v>
                </c:pt>
                <c:pt idx="1302" formatCode="0.00E+00">
                  <c:v>-9.4959999399999996E-5</c:v>
                </c:pt>
                <c:pt idx="1303" formatCode="0.00E+00">
                  <c:v>-9.4879999399999997E-5</c:v>
                </c:pt>
                <c:pt idx="1304" formatCode="0.00E+00">
                  <c:v>-9.4799999399999997E-5</c:v>
                </c:pt>
                <c:pt idx="1305" formatCode="0.00E+00">
                  <c:v>-9.4719999399999998E-5</c:v>
                </c:pt>
                <c:pt idx="1306" formatCode="0.00E+00">
                  <c:v>-9.4639999399999999E-5</c:v>
                </c:pt>
                <c:pt idx="1307" formatCode="0.00E+00">
                  <c:v>-9.45599994E-5</c:v>
                </c:pt>
                <c:pt idx="1308" formatCode="0.00E+00">
                  <c:v>-9.44799994E-5</c:v>
                </c:pt>
                <c:pt idx="1309" formatCode="0.00E+00">
                  <c:v>-9.4399999400000001E-5</c:v>
                </c:pt>
                <c:pt idx="1310" formatCode="0.00E+00">
                  <c:v>-9.4319999400000002E-5</c:v>
                </c:pt>
                <c:pt idx="1311" formatCode="0.00E+00">
                  <c:v>-9.4239999400000003E-5</c:v>
                </c:pt>
                <c:pt idx="1312" formatCode="0.00E+00">
                  <c:v>-9.4159999400000003E-5</c:v>
                </c:pt>
                <c:pt idx="1313" formatCode="0.00E+00">
                  <c:v>-9.4079999400000004E-5</c:v>
                </c:pt>
                <c:pt idx="1314" formatCode="0.00E+00">
                  <c:v>-9.3999999400000005E-5</c:v>
                </c:pt>
                <c:pt idx="1315" formatCode="0.00E+00">
                  <c:v>-9.3919999400000006E-5</c:v>
                </c:pt>
                <c:pt idx="1316" formatCode="0.00E+00">
                  <c:v>-9.3839999400000007E-5</c:v>
                </c:pt>
                <c:pt idx="1317" formatCode="0.00E+00">
                  <c:v>-9.3759999399999994E-5</c:v>
                </c:pt>
                <c:pt idx="1318" formatCode="0.00E+00">
                  <c:v>-9.3679999399999995E-5</c:v>
                </c:pt>
                <c:pt idx="1319" formatCode="0.00E+00">
                  <c:v>-9.3599999399999995E-5</c:v>
                </c:pt>
                <c:pt idx="1320" formatCode="0.00E+00">
                  <c:v>-9.3519999399999996E-5</c:v>
                </c:pt>
                <c:pt idx="1321" formatCode="0.00E+00">
                  <c:v>-9.3439999399999997E-5</c:v>
                </c:pt>
                <c:pt idx="1322" formatCode="0.00E+00">
                  <c:v>-9.3359999399999998E-5</c:v>
                </c:pt>
                <c:pt idx="1323" formatCode="0.00E+00">
                  <c:v>-9.3279999399999998E-5</c:v>
                </c:pt>
                <c:pt idx="1324" formatCode="0.00E+00">
                  <c:v>-9.3199999399999999E-5</c:v>
                </c:pt>
                <c:pt idx="1325" formatCode="0.00E+00">
                  <c:v>-9.31199994E-5</c:v>
                </c:pt>
                <c:pt idx="1326" formatCode="0.00E+00">
                  <c:v>-9.3039999400000001E-5</c:v>
                </c:pt>
                <c:pt idx="1327" formatCode="0.00E+00">
                  <c:v>-9.2959999400000001E-5</c:v>
                </c:pt>
                <c:pt idx="1328" formatCode="0.00E+00">
                  <c:v>-9.2879999400000002E-5</c:v>
                </c:pt>
                <c:pt idx="1329" formatCode="0.00E+00">
                  <c:v>-9.2799999400000003E-5</c:v>
                </c:pt>
                <c:pt idx="1330" formatCode="0.00E+00">
                  <c:v>-9.2719999400000004E-5</c:v>
                </c:pt>
                <c:pt idx="1331" formatCode="0.00E+00">
                  <c:v>-9.2639999400000004E-5</c:v>
                </c:pt>
                <c:pt idx="1332" formatCode="0.00E+00">
                  <c:v>-9.2559999400000005E-5</c:v>
                </c:pt>
                <c:pt idx="1333" formatCode="0.00E+00">
                  <c:v>-9.2479999400000006E-5</c:v>
                </c:pt>
                <c:pt idx="1334" formatCode="0.00E+00">
                  <c:v>-9.2399999400000007E-5</c:v>
                </c:pt>
                <c:pt idx="1335" formatCode="0.00E+00">
                  <c:v>-9.2319999399999994E-5</c:v>
                </c:pt>
                <c:pt idx="1336" formatCode="0.00E+00">
                  <c:v>-9.2239999399999995E-5</c:v>
                </c:pt>
                <c:pt idx="1337" formatCode="0.00E+00">
                  <c:v>-9.2159999399999996E-5</c:v>
                </c:pt>
                <c:pt idx="1338" formatCode="0.00E+00">
                  <c:v>-9.2079999399999996E-5</c:v>
                </c:pt>
                <c:pt idx="1339" formatCode="0.00E+00">
                  <c:v>-9.1999999399999997E-5</c:v>
                </c:pt>
                <c:pt idx="1340" formatCode="0.00E+00">
                  <c:v>-9.1919999399999998E-5</c:v>
                </c:pt>
                <c:pt idx="1341" formatCode="0.00E+00">
                  <c:v>-9.1839999399999999E-5</c:v>
                </c:pt>
                <c:pt idx="1342" formatCode="0.00E+00">
                  <c:v>-9.1759999399999999E-5</c:v>
                </c:pt>
                <c:pt idx="1343" formatCode="0.00E+00">
                  <c:v>-9.16799994E-5</c:v>
                </c:pt>
                <c:pt idx="1344" formatCode="0.00E+00">
                  <c:v>-9.1599999400000001E-5</c:v>
                </c:pt>
                <c:pt idx="1345" formatCode="0.00E+00">
                  <c:v>-9.1519999400000002E-5</c:v>
                </c:pt>
                <c:pt idx="1346" formatCode="0.00E+00">
                  <c:v>-9.1439999400000002E-5</c:v>
                </c:pt>
                <c:pt idx="1347" formatCode="0.00E+00">
                  <c:v>-9.1359999400000003E-5</c:v>
                </c:pt>
                <c:pt idx="1348" formatCode="0.00E+00">
                  <c:v>-9.1279999400000004E-5</c:v>
                </c:pt>
                <c:pt idx="1349" formatCode="0.00E+00">
                  <c:v>-9.1199999400000005E-5</c:v>
                </c:pt>
                <c:pt idx="1350" formatCode="0.00E+00">
                  <c:v>-9.1119999400000005E-5</c:v>
                </c:pt>
                <c:pt idx="1351" formatCode="0.00E+00">
                  <c:v>-9.1039999400000006E-5</c:v>
                </c:pt>
                <c:pt idx="1352" formatCode="0.00E+00">
                  <c:v>-9.0959999399999993E-5</c:v>
                </c:pt>
                <c:pt idx="1353" formatCode="0.00E+00">
                  <c:v>-9.0879999399999994E-5</c:v>
                </c:pt>
                <c:pt idx="1354" formatCode="0.00E+00">
                  <c:v>-9.0799999399999995E-5</c:v>
                </c:pt>
                <c:pt idx="1355" formatCode="0.00E+00">
                  <c:v>-9.0719999399999996E-5</c:v>
                </c:pt>
                <c:pt idx="1356" formatCode="0.00E+00">
                  <c:v>-9.0639999399999997E-5</c:v>
                </c:pt>
                <c:pt idx="1357" formatCode="0.00E+00">
                  <c:v>-9.0559999399999997E-5</c:v>
                </c:pt>
                <c:pt idx="1358" formatCode="0.00E+00">
                  <c:v>-9.0479999500000003E-5</c:v>
                </c:pt>
                <c:pt idx="1359" formatCode="0.00E+00">
                  <c:v>-9.0399999500000004E-5</c:v>
                </c:pt>
                <c:pt idx="1360" formatCode="0.00E+00">
                  <c:v>-9.0319999500000005E-5</c:v>
                </c:pt>
                <c:pt idx="1361" formatCode="0.00E+00">
                  <c:v>-9.0239999500000005E-5</c:v>
                </c:pt>
                <c:pt idx="1362" formatCode="0.00E+00">
                  <c:v>-9.0159999500000006E-5</c:v>
                </c:pt>
                <c:pt idx="1363" formatCode="0.00E+00">
                  <c:v>-9.0079999499999993E-5</c:v>
                </c:pt>
                <c:pt idx="1364" formatCode="0.00E+00">
                  <c:v>-8.9999999499999994E-5</c:v>
                </c:pt>
                <c:pt idx="1365" formatCode="0.00E+00">
                  <c:v>-8.9919999499999995E-5</c:v>
                </c:pt>
                <c:pt idx="1366" formatCode="0.00E+00">
                  <c:v>-8.9839999499999996E-5</c:v>
                </c:pt>
                <c:pt idx="1367" formatCode="0.00E+00">
                  <c:v>-8.9759999499999996E-5</c:v>
                </c:pt>
                <c:pt idx="1368" formatCode="0.00E+00">
                  <c:v>-8.9679999499999997E-5</c:v>
                </c:pt>
                <c:pt idx="1369" formatCode="0.00E+00">
                  <c:v>-8.9599999499999998E-5</c:v>
                </c:pt>
                <c:pt idx="1370" formatCode="0.00E+00">
                  <c:v>-8.9519999499999999E-5</c:v>
                </c:pt>
                <c:pt idx="1371" formatCode="0.00E+00">
                  <c:v>-8.9439999499999999E-5</c:v>
                </c:pt>
                <c:pt idx="1372" formatCode="0.00E+00">
                  <c:v>-8.93599995E-5</c:v>
                </c:pt>
                <c:pt idx="1373" formatCode="0.00E+00">
                  <c:v>-8.9279999500000001E-5</c:v>
                </c:pt>
                <c:pt idx="1374" formatCode="0.00E+00">
                  <c:v>-8.9199999500000002E-5</c:v>
                </c:pt>
                <c:pt idx="1375" formatCode="0.00E+00">
                  <c:v>-8.9119999500000003E-5</c:v>
                </c:pt>
                <c:pt idx="1376" formatCode="0.00E+00">
                  <c:v>-8.9039999500000003E-5</c:v>
                </c:pt>
                <c:pt idx="1377" formatCode="0.00E+00">
                  <c:v>-8.8959999500000004E-5</c:v>
                </c:pt>
                <c:pt idx="1378" formatCode="0.00E+00">
                  <c:v>-8.8879999500000005E-5</c:v>
                </c:pt>
                <c:pt idx="1379" formatCode="0.00E+00">
                  <c:v>-8.8799999500000006E-5</c:v>
                </c:pt>
                <c:pt idx="1380" formatCode="0.00E+00">
                  <c:v>-8.8719999500000006E-5</c:v>
                </c:pt>
                <c:pt idx="1381" formatCode="0.00E+00">
                  <c:v>-8.8639999499999994E-5</c:v>
                </c:pt>
                <c:pt idx="1382" formatCode="0.00E+00">
                  <c:v>-8.8559999499999994E-5</c:v>
                </c:pt>
                <c:pt idx="1383" formatCode="0.00E+00">
                  <c:v>-8.8479999499999995E-5</c:v>
                </c:pt>
                <c:pt idx="1384" formatCode="0.00E+00">
                  <c:v>-8.8399999499999996E-5</c:v>
                </c:pt>
                <c:pt idx="1385" formatCode="0.00E+00">
                  <c:v>-8.8319999499999997E-5</c:v>
                </c:pt>
                <c:pt idx="1386" formatCode="0.00E+00">
                  <c:v>-8.8239999499999997E-5</c:v>
                </c:pt>
                <c:pt idx="1387" formatCode="0.00E+00">
                  <c:v>-8.8159999499999998E-5</c:v>
                </c:pt>
                <c:pt idx="1388" formatCode="0.00E+00">
                  <c:v>-8.8079999499999999E-5</c:v>
                </c:pt>
                <c:pt idx="1389" formatCode="0.00E+00">
                  <c:v>-8.79999995E-5</c:v>
                </c:pt>
                <c:pt idx="1390" formatCode="0.00E+00">
                  <c:v>-8.79199995E-5</c:v>
                </c:pt>
                <c:pt idx="1391" formatCode="0.00E+00">
                  <c:v>-8.7839999500000001E-5</c:v>
                </c:pt>
                <c:pt idx="1392" formatCode="0.00E+00">
                  <c:v>-8.7759999500000002E-5</c:v>
                </c:pt>
                <c:pt idx="1393" formatCode="0.00E+00">
                  <c:v>-8.7679999500000003E-5</c:v>
                </c:pt>
                <c:pt idx="1394" formatCode="0.00E+00">
                  <c:v>-8.7599999500000004E-5</c:v>
                </c:pt>
                <c:pt idx="1395" formatCode="0.00E+00">
                  <c:v>-8.7519999500000004E-5</c:v>
                </c:pt>
                <c:pt idx="1396" formatCode="0.00E+00">
                  <c:v>-8.7439999500000005E-5</c:v>
                </c:pt>
                <c:pt idx="1397" formatCode="0.00E+00">
                  <c:v>-8.7359999500000006E-5</c:v>
                </c:pt>
                <c:pt idx="1398" formatCode="0.00E+00">
                  <c:v>-8.7279999500000007E-5</c:v>
                </c:pt>
                <c:pt idx="1399" formatCode="0.00E+00">
                  <c:v>-8.7199999499999994E-5</c:v>
                </c:pt>
                <c:pt idx="1400" formatCode="0.00E+00">
                  <c:v>-8.7119999499999995E-5</c:v>
                </c:pt>
                <c:pt idx="1401" formatCode="0.00E+00">
                  <c:v>-8.7039999499999995E-5</c:v>
                </c:pt>
                <c:pt idx="1402" formatCode="0.00E+00">
                  <c:v>-8.6959999499999996E-5</c:v>
                </c:pt>
                <c:pt idx="1403" formatCode="0.00E+00">
                  <c:v>-8.6879999499999997E-5</c:v>
                </c:pt>
                <c:pt idx="1404" formatCode="0.00E+00">
                  <c:v>-8.6799999499999998E-5</c:v>
                </c:pt>
                <c:pt idx="1405" formatCode="0.00E+00">
                  <c:v>-8.6719999499999998E-5</c:v>
                </c:pt>
                <c:pt idx="1406" formatCode="0.00E+00">
                  <c:v>-8.6639999499999999E-5</c:v>
                </c:pt>
                <c:pt idx="1407" formatCode="0.00E+00">
                  <c:v>-8.65599995E-5</c:v>
                </c:pt>
                <c:pt idx="1408" formatCode="0.00E+00">
                  <c:v>-8.6479999500000001E-5</c:v>
                </c:pt>
                <c:pt idx="1409" formatCode="0.00E+00">
                  <c:v>-8.6399999500000001E-5</c:v>
                </c:pt>
                <c:pt idx="1410" formatCode="0.00E+00">
                  <c:v>-8.6319999500000002E-5</c:v>
                </c:pt>
                <c:pt idx="1411" formatCode="0.00E+00">
                  <c:v>-8.6239999500000003E-5</c:v>
                </c:pt>
                <c:pt idx="1412" formatCode="0.00E+00">
                  <c:v>-8.6159999500000004E-5</c:v>
                </c:pt>
                <c:pt idx="1413" formatCode="0.00E+00">
                  <c:v>-8.6079999500000005E-5</c:v>
                </c:pt>
                <c:pt idx="1414" formatCode="0.00E+00">
                  <c:v>-8.5999999500000005E-5</c:v>
                </c:pt>
                <c:pt idx="1415" formatCode="0.00E+00">
                  <c:v>-8.5919999500000006E-5</c:v>
                </c:pt>
                <c:pt idx="1416" formatCode="0.00E+00">
                  <c:v>-8.5839999499999993E-5</c:v>
                </c:pt>
                <c:pt idx="1417" formatCode="0.00E+00">
                  <c:v>-8.5759999499999994E-5</c:v>
                </c:pt>
                <c:pt idx="1418" formatCode="0.00E+00">
                  <c:v>-8.5679999499999995E-5</c:v>
                </c:pt>
                <c:pt idx="1419" formatCode="0.00E+00">
                  <c:v>-8.5599999499999996E-5</c:v>
                </c:pt>
                <c:pt idx="1420" formatCode="0.00E+00">
                  <c:v>-8.5519999499999996E-5</c:v>
                </c:pt>
                <c:pt idx="1421" formatCode="0.00E+00">
                  <c:v>-8.5439999499999997E-5</c:v>
                </c:pt>
                <c:pt idx="1422" formatCode="0.00E+00">
                  <c:v>-8.5359999499999998E-5</c:v>
                </c:pt>
                <c:pt idx="1423" formatCode="0.00E+00">
                  <c:v>-8.5279999499999999E-5</c:v>
                </c:pt>
                <c:pt idx="1424" formatCode="0.00E+00">
                  <c:v>-8.5199999499999999E-5</c:v>
                </c:pt>
                <c:pt idx="1425" formatCode="0.00E+00">
                  <c:v>-8.51199995E-5</c:v>
                </c:pt>
                <c:pt idx="1426" formatCode="0.00E+00">
                  <c:v>-8.5039999500000001E-5</c:v>
                </c:pt>
                <c:pt idx="1427" formatCode="0.00E+00">
                  <c:v>-8.4959999500000002E-5</c:v>
                </c:pt>
                <c:pt idx="1428" formatCode="0.00E+00">
                  <c:v>-8.4879999500000002E-5</c:v>
                </c:pt>
                <c:pt idx="1429" formatCode="0.00E+00">
                  <c:v>-8.4799999500000003E-5</c:v>
                </c:pt>
                <c:pt idx="1430" formatCode="0.00E+00">
                  <c:v>-8.4719999500000004E-5</c:v>
                </c:pt>
                <c:pt idx="1431" formatCode="0.00E+00">
                  <c:v>-8.4639999500000005E-5</c:v>
                </c:pt>
                <c:pt idx="1432" formatCode="0.00E+00">
                  <c:v>-8.4559999500000006E-5</c:v>
                </c:pt>
                <c:pt idx="1433" formatCode="0.00E+00">
                  <c:v>-8.4479999500000006E-5</c:v>
                </c:pt>
                <c:pt idx="1434" formatCode="0.00E+00">
                  <c:v>-8.4399999499999994E-5</c:v>
                </c:pt>
                <c:pt idx="1435" formatCode="0.00E+00">
                  <c:v>-8.4319999499999994E-5</c:v>
                </c:pt>
                <c:pt idx="1436" formatCode="0.00E+00">
                  <c:v>-8.4239999499999995E-5</c:v>
                </c:pt>
                <c:pt idx="1437" formatCode="0.00E+00">
                  <c:v>-8.4159999499999996E-5</c:v>
                </c:pt>
                <c:pt idx="1438" formatCode="0.00E+00">
                  <c:v>-8.4079999499999997E-5</c:v>
                </c:pt>
                <c:pt idx="1439" formatCode="0.00E+00">
                  <c:v>-8.3999999499999997E-5</c:v>
                </c:pt>
                <c:pt idx="1440" formatCode="0.00E+00">
                  <c:v>-8.3919999499999998E-5</c:v>
                </c:pt>
                <c:pt idx="1441" formatCode="0.00E+00">
                  <c:v>-8.3839999499999999E-5</c:v>
                </c:pt>
                <c:pt idx="1442" formatCode="0.00E+00">
                  <c:v>-8.37599995E-5</c:v>
                </c:pt>
                <c:pt idx="1443" formatCode="0.00E+00">
                  <c:v>-8.36799995E-5</c:v>
                </c:pt>
                <c:pt idx="1444" formatCode="0.00E+00">
                  <c:v>-8.3599999500000001E-5</c:v>
                </c:pt>
                <c:pt idx="1445" formatCode="0.00E+00">
                  <c:v>-8.3519999500000002E-5</c:v>
                </c:pt>
                <c:pt idx="1446" formatCode="0.00E+00">
                  <c:v>-8.3439999500000003E-5</c:v>
                </c:pt>
                <c:pt idx="1447" formatCode="0.00E+00">
                  <c:v>-8.3359999500000003E-5</c:v>
                </c:pt>
                <c:pt idx="1448" formatCode="0.00E+00">
                  <c:v>-8.3279999500000004E-5</c:v>
                </c:pt>
                <c:pt idx="1449" formatCode="0.00E+00">
                  <c:v>-8.3199999500000005E-5</c:v>
                </c:pt>
                <c:pt idx="1450" formatCode="0.00E+00">
                  <c:v>-8.3119999500000006E-5</c:v>
                </c:pt>
                <c:pt idx="1451" formatCode="0.00E+00">
                  <c:v>-8.3039999500000007E-5</c:v>
                </c:pt>
                <c:pt idx="1452" formatCode="0.00E+00">
                  <c:v>-8.2959999499999994E-5</c:v>
                </c:pt>
                <c:pt idx="1453" formatCode="0.00E+00">
                  <c:v>-8.2879999499999995E-5</c:v>
                </c:pt>
                <c:pt idx="1454" formatCode="0.00E+00">
                  <c:v>-8.2799999499999995E-5</c:v>
                </c:pt>
                <c:pt idx="1455" formatCode="0.00E+00">
                  <c:v>-8.2719999499999996E-5</c:v>
                </c:pt>
                <c:pt idx="1456" formatCode="0.00E+00">
                  <c:v>-8.2639999499999997E-5</c:v>
                </c:pt>
                <c:pt idx="1457" formatCode="0.00E+00">
                  <c:v>-8.2559999499999998E-5</c:v>
                </c:pt>
                <c:pt idx="1458" formatCode="0.00E+00">
                  <c:v>-8.2479999499999998E-5</c:v>
                </c:pt>
                <c:pt idx="1459" formatCode="0.00E+00">
                  <c:v>-8.2399999499999999E-5</c:v>
                </c:pt>
                <c:pt idx="1460" formatCode="0.00E+00">
                  <c:v>-8.23199995E-5</c:v>
                </c:pt>
                <c:pt idx="1461" formatCode="0.00E+00">
                  <c:v>-8.2239999500000001E-5</c:v>
                </c:pt>
                <c:pt idx="1462" formatCode="0.00E+00">
                  <c:v>-8.2159999500000001E-5</c:v>
                </c:pt>
                <c:pt idx="1463" formatCode="0.00E+00">
                  <c:v>-8.2079999500000002E-5</c:v>
                </c:pt>
                <c:pt idx="1464" formatCode="0.00E+00">
                  <c:v>-8.1999999500000003E-5</c:v>
                </c:pt>
                <c:pt idx="1465" formatCode="0.00E+00">
                  <c:v>-8.1919999500000004E-5</c:v>
                </c:pt>
                <c:pt idx="1466" formatCode="0.00E+00">
                  <c:v>-8.1839999500000004E-5</c:v>
                </c:pt>
                <c:pt idx="1467" formatCode="0.00E+00">
                  <c:v>-8.1759999500000005E-5</c:v>
                </c:pt>
                <c:pt idx="1468" formatCode="0.00E+00">
                  <c:v>-8.1679999500000006E-5</c:v>
                </c:pt>
                <c:pt idx="1469" formatCode="0.00E+00">
                  <c:v>-8.1599999500000007E-5</c:v>
                </c:pt>
                <c:pt idx="1470" formatCode="0.00E+00">
                  <c:v>-8.1519999499999994E-5</c:v>
                </c:pt>
                <c:pt idx="1471" formatCode="0.00E+00">
                  <c:v>-8.1439999499999995E-5</c:v>
                </c:pt>
                <c:pt idx="1472" formatCode="0.00E+00">
                  <c:v>-8.1359999499999996E-5</c:v>
                </c:pt>
                <c:pt idx="1473" formatCode="0.00E+00">
                  <c:v>-8.1279999499999996E-5</c:v>
                </c:pt>
                <c:pt idx="1474" formatCode="0.00E+00">
                  <c:v>-8.1199999499999997E-5</c:v>
                </c:pt>
                <c:pt idx="1475" formatCode="0.00E+00">
                  <c:v>-8.1119999499999998E-5</c:v>
                </c:pt>
                <c:pt idx="1476" formatCode="0.00E+00">
                  <c:v>-8.1039999499999999E-5</c:v>
                </c:pt>
                <c:pt idx="1477" formatCode="0.00E+00">
                  <c:v>-8.0959999499999999E-5</c:v>
                </c:pt>
                <c:pt idx="1478" formatCode="0.00E+00">
                  <c:v>-8.08799995E-5</c:v>
                </c:pt>
                <c:pt idx="1479" formatCode="0.00E+00">
                  <c:v>-8.0799999500000001E-5</c:v>
                </c:pt>
                <c:pt idx="1480" formatCode="0.00E+00">
                  <c:v>-8.0719999500000002E-5</c:v>
                </c:pt>
                <c:pt idx="1481" formatCode="0.00E+00">
                  <c:v>-8.0639999500000002E-5</c:v>
                </c:pt>
                <c:pt idx="1482" formatCode="0.00E+00">
                  <c:v>-8.0559999500000003E-5</c:v>
                </c:pt>
                <c:pt idx="1483" formatCode="0.00E+00">
                  <c:v>-8.0479999500000004E-5</c:v>
                </c:pt>
                <c:pt idx="1484" formatCode="0.00E+00">
                  <c:v>-8.0399999500000005E-5</c:v>
                </c:pt>
                <c:pt idx="1485" formatCode="0.00E+00">
                  <c:v>-8.0319999500000005E-5</c:v>
                </c:pt>
                <c:pt idx="1486" formatCode="0.00E+00">
                  <c:v>-8.0239999500000006E-5</c:v>
                </c:pt>
                <c:pt idx="1487" formatCode="0.00E+00">
                  <c:v>-8.0159999499999993E-5</c:v>
                </c:pt>
                <c:pt idx="1488" formatCode="0.00E+00">
                  <c:v>-8.0079999499999994E-5</c:v>
                </c:pt>
                <c:pt idx="1489" formatCode="0.00E+00">
                  <c:v>-7.9999999499999995E-5</c:v>
                </c:pt>
                <c:pt idx="1490" formatCode="0.00E+00">
                  <c:v>-7.9919999499999996E-5</c:v>
                </c:pt>
                <c:pt idx="1491" formatCode="0.00E+00">
                  <c:v>-7.9839999499999997E-5</c:v>
                </c:pt>
                <c:pt idx="1492" formatCode="0.00E+00">
                  <c:v>-7.9759999499999997E-5</c:v>
                </c:pt>
                <c:pt idx="1493" formatCode="0.00E+00">
                  <c:v>-7.9679999499999998E-5</c:v>
                </c:pt>
                <c:pt idx="1494" formatCode="0.00E+00">
                  <c:v>-7.9599999499999999E-5</c:v>
                </c:pt>
                <c:pt idx="1495" formatCode="0.00E+00">
                  <c:v>-7.95199995E-5</c:v>
                </c:pt>
                <c:pt idx="1496" formatCode="0.00E+00">
                  <c:v>-7.94399995E-5</c:v>
                </c:pt>
                <c:pt idx="1497" formatCode="0.00E+00">
                  <c:v>-7.9359999500000001E-5</c:v>
                </c:pt>
                <c:pt idx="1498" formatCode="0.00E+00">
                  <c:v>-7.9279999500000002E-5</c:v>
                </c:pt>
                <c:pt idx="1499" formatCode="0.00E+00">
                  <c:v>-7.9199999500000003E-5</c:v>
                </c:pt>
                <c:pt idx="1500" formatCode="0.00E+00">
                  <c:v>-7.9119999500000003E-5</c:v>
                </c:pt>
                <c:pt idx="1501" formatCode="0.00E+00">
                  <c:v>-7.9039999500000004E-5</c:v>
                </c:pt>
                <c:pt idx="1502" formatCode="0.00E+00">
                  <c:v>-7.8959999500000005E-5</c:v>
                </c:pt>
                <c:pt idx="1503" formatCode="0.00E+00">
                  <c:v>-7.8879999500000006E-5</c:v>
                </c:pt>
                <c:pt idx="1504" formatCode="0.00E+00">
                  <c:v>-7.8799999500000006E-5</c:v>
                </c:pt>
                <c:pt idx="1505" formatCode="0.00E+00">
                  <c:v>-7.8719999499999994E-5</c:v>
                </c:pt>
                <c:pt idx="1506" formatCode="0.00E+00">
                  <c:v>-7.8639999499999994E-5</c:v>
                </c:pt>
                <c:pt idx="1507" formatCode="0.00E+00">
                  <c:v>-7.8559999499999995E-5</c:v>
                </c:pt>
                <c:pt idx="1508" formatCode="0.00E+00">
                  <c:v>-7.8479999499999996E-5</c:v>
                </c:pt>
                <c:pt idx="1509" formatCode="0.00E+00">
                  <c:v>-7.8399999499999997E-5</c:v>
                </c:pt>
                <c:pt idx="1510" formatCode="0.00E+00">
                  <c:v>-7.8319999499999998E-5</c:v>
                </c:pt>
                <c:pt idx="1511" formatCode="0.00E+00">
                  <c:v>-7.8239999499999998E-5</c:v>
                </c:pt>
                <c:pt idx="1512" formatCode="0.00E+00">
                  <c:v>-7.8159999499999999E-5</c:v>
                </c:pt>
                <c:pt idx="1513" formatCode="0.00E+00">
                  <c:v>-7.80799995E-5</c:v>
                </c:pt>
                <c:pt idx="1514" formatCode="0.00E+00">
                  <c:v>-7.7999999500000001E-5</c:v>
                </c:pt>
                <c:pt idx="1515" formatCode="0.00E+00">
                  <c:v>-7.7919999500000001E-5</c:v>
                </c:pt>
                <c:pt idx="1516" formatCode="0.00E+00">
                  <c:v>-7.7839999500000002E-5</c:v>
                </c:pt>
                <c:pt idx="1517" formatCode="0.00E+00">
                  <c:v>-7.7759999500000003E-5</c:v>
                </c:pt>
                <c:pt idx="1518" formatCode="0.00E+00">
                  <c:v>-7.7679999500000004E-5</c:v>
                </c:pt>
                <c:pt idx="1519" formatCode="0.00E+00">
                  <c:v>-7.7599999500000004E-5</c:v>
                </c:pt>
                <c:pt idx="1520" formatCode="0.00E+00">
                  <c:v>-7.7519999500000005E-5</c:v>
                </c:pt>
                <c:pt idx="1521" formatCode="0.00E+00">
                  <c:v>-7.7439999500000006E-5</c:v>
                </c:pt>
                <c:pt idx="1522" formatCode="0.00E+00">
                  <c:v>-7.7359999500000007E-5</c:v>
                </c:pt>
                <c:pt idx="1523" formatCode="0.00E+00">
                  <c:v>-7.7279999499999994E-5</c:v>
                </c:pt>
                <c:pt idx="1524" formatCode="0.00E+00">
                  <c:v>-7.7199999499999995E-5</c:v>
                </c:pt>
                <c:pt idx="1525" formatCode="0.00E+00">
                  <c:v>-7.7119999499999995E-5</c:v>
                </c:pt>
                <c:pt idx="1526" formatCode="0.00E+00">
                  <c:v>-7.7039999499999996E-5</c:v>
                </c:pt>
                <c:pt idx="1527" formatCode="0.00E+00">
                  <c:v>-7.6959999499999997E-5</c:v>
                </c:pt>
                <c:pt idx="1528" formatCode="0.00E+00">
                  <c:v>-7.6879999499999998E-5</c:v>
                </c:pt>
                <c:pt idx="1529" formatCode="0.00E+00">
                  <c:v>-7.6799999499999999E-5</c:v>
                </c:pt>
                <c:pt idx="1530" formatCode="0.00E+00">
                  <c:v>-7.6719999499999999E-5</c:v>
                </c:pt>
                <c:pt idx="1531" formatCode="0.00E+00">
                  <c:v>-7.66399995E-5</c:v>
                </c:pt>
                <c:pt idx="1532" formatCode="0.00E+00">
                  <c:v>-7.6559999500000001E-5</c:v>
                </c:pt>
                <c:pt idx="1533" formatCode="0.00E+00">
                  <c:v>-7.6479999500000002E-5</c:v>
                </c:pt>
                <c:pt idx="1534" formatCode="0.00E+00">
                  <c:v>-7.6399999500000002E-5</c:v>
                </c:pt>
                <c:pt idx="1535" formatCode="0.00E+00">
                  <c:v>-7.6319999500000003E-5</c:v>
                </c:pt>
                <c:pt idx="1536" formatCode="0.00E+00">
                  <c:v>-7.6239999500000004E-5</c:v>
                </c:pt>
                <c:pt idx="1537" formatCode="0.00E+00">
                  <c:v>-7.6159999500000005E-5</c:v>
                </c:pt>
                <c:pt idx="1538" formatCode="0.00E+00">
                  <c:v>-7.6079999500000005E-5</c:v>
                </c:pt>
                <c:pt idx="1539" formatCode="0.00E+00">
                  <c:v>-7.5999999500000006E-5</c:v>
                </c:pt>
                <c:pt idx="1540" formatCode="0.00E+00">
                  <c:v>-7.5919999499999993E-5</c:v>
                </c:pt>
                <c:pt idx="1541" formatCode="0.00E+00">
                  <c:v>-7.5839999499999994E-5</c:v>
                </c:pt>
                <c:pt idx="1542" formatCode="0.00E+00">
                  <c:v>-7.5759999499999995E-5</c:v>
                </c:pt>
                <c:pt idx="1543" formatCode="0.00E+00">
                  <c:v>-7.5679999499999996E-5</c:v>
                </c:pt>
                <c:pt idx="1544" formatCode="0.00E+00">
                  <c:v>-7.5599999499999996E-5</c:v>
                </c:pt>
                <c:pt idx="1545" formatCode="0.00E+00">
                  <c:v>-7.5519999499999997E-5</c:v>
                </c:pt>
                <c:pt idx="1546" formatCode="0.00E+00">
                  <c:v>-7.5439999499999998E-5</c:v>
                </c:pt>
                <c:pt idx="1547" formatCode="0.00E+00">
                  <c:v>-7.5359999499999999E-5</c:v>
                </c:pt>
                <c:pt idx="1548" formatCode="0.00E+00">
                  <c:v>-7.52799995E-5</c:v>
                </c:pt>
                <c:pt idx="1549" formatCode="0.00E+00">
                  <c:v>-7.51999995E-5</c:v>
                </c:pt>
                <c:pt idx="1550" formatCode="0.00E+00">
                  <c:v>-7.5119999500000001E-5</c:v>
                </c:pt>
                <c:pt idx="1551" formatCode="0.00E+00">
                  <c:v>-7.5039999500000002E-5</c:v>
                </c:pt>
                <c:pt idx="1552" formatCode="0.00E+00">
                  <c:v>-7.4959999500000003E-5</c:v>
                </c:pt>
                <c:pt idx="1553" formatCode="0.00E+00">
                  <c:v>-7.4879999500000003E-5</c:v>
                </c:pt>
                <c:pt idx="1554" formatCode="0.00E+00">
                  <c:v>-7.4799999500000004E-5</c:v>
                </c:pt>
                <c:pt idx="1555" formatCode="0.00E+00">
                  <c:v>-7.4719999500000005E-5</c:v>
                </c:pt>
                <c:pt idx="1556" formatCode="0.00E+00">
                  <c:v>-7.4639999500000006E-5</c:v>
                </c:pt>
                <c:pt idx="1557" formatCode="0.00E+00">
                  <c:v>-7.4559999500000006E-5</c:v>
                </c:pt>
                <c:pt idx="1558" formatCode="0.00E+00">
                  <c:v>-7.4479999499999994E-5</c:v>
                </c:pt>
                <c:pt idx="1559" formatCode="0.00E+00">
                  <c:v>-7.4399999499999994E-5</c:v>
                </c:pt>
                <c:pt idx="1560" formatCode="0.00E+00">
                  <c:v>-7.4319999499999995E-5</c:v>
                </c:pt>
                <c:pt idx="1561" formatCode="0.00E+00">
                  <c:v>-7.4239999499999996E-5</c:v>
                </c:pt>
                <c:pt idx="1562" formatCode="0.00E+00">
                  <c:v>-7.4159999499999997E-5</c:v>
                </c:pt>
                <c:pt idx="1563" formatCode="0.00E+00">
                  <c:v>-7.4079999499999997E-5</c:v>
                </c:pt>
                <c:pt idx="1564" formatCode="0.00E+00">
                  <c:v>-7.3999999600000003E-5</c:v>
                </c:pt>
                <c:pt idx="1565" formatCode="0.00E+00">
                  <c:v>-7.3919999600000004E-5</c:v>
                </c:pt>
                <c:pt idx="1566" formatCode="0.00E+00">
                  <c:v>-7.3839999600000005E-5</c:v>
                </c:pt>
                <c:pt idx="1567" formatCode="0.00E+00">
                  <c:v>-7.3759999600000006E-5</c:v>
                </c:pt>
                <c:pt idx="1568" formatCode="0.00E+00">
                  <c:v>-7.3679999600000006E-5</c:v>
                </c:pt>
                <c:pt idx="1569" formatCode="0.00E+00">
                  <c:v>-7.3599999599999994E-5</c:v>
                </c:pt>
                <c:pt idx="1570" formatCode="0.00E+00">
                  <c:v>-7.3519999599999994E-5</c:v>
                </c:pt>
                <c:pt idx="1571" formatCode="0.00E+00">
                  <c:v>-7.3439999599999995E-5</c:v>
                </c:pt>
                <c:pt idx="1572" formatCode="0.00E+00">
                  <c:v>-7.3359999599999996E-5</c:v>
                </c:pt>
                <c:pt idx="1573" formatCode="0.00E+00">
                  <c:v>-7.3279999599999997E-5</c:v>
                </c:pt>
                <c:pt idx="1574" formatCode="0.00E+00">
                  <c:v>-7.3199999599999997E-5</c:v>
                </c:pt>
                <c:pt idx="1575" formatCode="0.00E+00">
                  <c:v>-7.3119999599999998E-5</c:v>
                </c:pt>
                <c:pt idx="1576" formatCode="0.00E+00">
                  <c:v>-7.3039999599999999E-5</c:v>
                </c:pt>
                <c:pt idx="1577" formatCode="0.00E+00">
                  <c:v>-7.29599996E-5</c:v>
                </c:pt>
                <c:pt idx="1578" formatCode="0.00E+00">
                  <c:v>-7.28799996E-5</c:v>
                </c:pt>
                <c:pt idx="1579" formatCode="0.00E+00">
                  <c:v>-7.2799999600000001E-5</c:v>
                </c:pt>
                <c:pt idx="1580" formatCode="0.00E+00">
                  <c:v>-7.2719999600000002E-5</c:v>
                </c:pt>
                <c:pt idx="1581" formatCode="0.00E+00">
                  <c:v>-7.2639999600000003E-5</c:v>
                </c:pt>
                <c:pt idx="1582" formatCode="0.00E+00">
                  <c:v>-7.2559999600000003E-5</c:v>
                </c:pt>
                <c:pt idx="1583" formatCode="0.00E+00">
                  <c:v>-7.2479999600000004E-5</c:v>
                </c:pt>
                <c:pt idx="1584" formatCode="0.00E+00">
                  <c:v>-7.2399999600000005E-5</c:v>
                </c:pt>
                <c:pt idx="1585" formatCode="0.00E+00">
                  <c:v>-7.2319999600000006E-5</c:v>
                </c:pt>
                <c:pt idx="1586" formatCode="0.00E+00">
                  <c:v>-7.2239999600000007E-5</c:v>
                </c:pt>
                <c:pt idx="1587" formatCode="0.00E+00">
                  <c:v>-7.2159999599999994E-5</c:v>
                </c:pt>
                <c:pt idx="1588" formatCode="0.00E+00">
                  <c:v>-7.2079999599999995E-5</c:v>
                </c:pt>
                <c:pt idx="1589" formatCode="0.00E+00">
                  <c:v>-7.1999999599999995E-5</c:v>
                </c:pt>
                <c:pt idx="1590" formatCode="0.00E+00">
                  <c:v>-7.1919999599999996E-5</c:v>
                </c:pt>
                <c:pt idx="1591" formatCode="0.00E+00">
                  <c:v>-7.1839999599999997E-5</c:v>
                </c:pt>
                <c:pt idx="1592" formatCode="0.00E+00">
                  <c:v>-7.1759999599999998E-5</c:v>
                </c:pt>
                <c:pt idx="1593" formatCode="0.00E+00">
                  <c:v>-7.1679999599999998E-5</c:v>
                </c:pt>
                <c:pt idx="1594" formatCode="0.00E+00">
                  <c:v>-7.1599999599999999E-5</c:v>
                </c:pt>
                <c:pt idx="1595" formatCode="0.00E+00">
                  <c:v>-7.15199996E-5</c:v>
                </c:pt>
                <c:pt idx="1596" formatCode="0.00E+00">
                  <c:v>-7.1439999600000001E-5</c:v>
                </c:pt>
                <c:pt idx="1597" formatCode="0.00E+00">
                  <c:v>-7.1359999600000001E-5</c:v>
                </c:pt>
                <c:pt idx="1598" formatCode="0.00E+00">
                  <c:v>-7.1279999600000002E-5</c:v>
                </c:pt>
                <c:pt idx="1599" formatCode="0.00E+00">
                  <c:v>-7.1199999600000003E-5</c:v>
                </c:pt>
                <c:pt idx="1600" formatCode="0.00E+00">
                  <c:v>-7.1119999600000004E-5</c:v>
                </c:pt>
                <c:pt idx="1601" formatCode="0.00E+00">
                  <c:v>-7.1039999600000004E-5</c:v>
                </c:pt>
                <c:pt idx="1602" formatCode="0.00E+00">
                  <c:v>-7.0959999600000005E-5</c:v>
                </c:pt>
                <c:pt idx="1603" formatCode="0.00E+00">
                  <c:v>-7.0879999600000006E-5</c:v>
                </c:pt>
                <c:pt idx="1604" formatCode="0.00E+00">
                  <c:v>-7.0799999599999993E-5</c:v>
                </c:pt>
                <c:pt idx="1605" formatCode="0.00E+00">
                  <c:v>-7.0719999599999994E-5</c:v>
                </c:pt>
                <c:pt idx="1606" formatCode="0.00E+00">
                  <c:v>-7.0639999599999995E-5</c:v>
                </c:pt>
                <c:pt idx="1607" formatCode="0.00E+00">
                  <c:v>-7.0559999599999996E-5</c:v>
                </c:pt>
                <c:pt idx="1608" formatCode="0.00E+00">
                  <c:v>-7.0479999599999996E-5</c:v>
                </c:pt>
                <c:pt idx="1609" formatCode="0.00E+00">
                  <c:v>-7.0399999599999997E-5</c:v>
                </c:pt>
                <c:pt idx="1610" formatCode="0.00E+00">
                  <c:v>-7.0319999599999998E-5</c:v>
                </c:pt>
                <c:pt idx="1611" formatCode="0.00E+00">
                  <c:v>-7.0239999599999999E-5</c:v>
                </c:pt>
                <c:pt idx="1612" formatCode="0.00E+00">
                  <c:v>-7.0159999599999999E-5</c:v>
                </c:pt>
                <c:pt idx="1613" formatCode="0.00E+00">
                  <c:v>-7.00799996E-5</c:v>
                </c:pt>
                <c:pt idx="1614" formatCode="0.00E+00">
                  <c:v>-6.9999999600000001E-5</c:v>
                </c:pt>
                <c:pt idx="1615" formatCode="0.00E+00">
                  <c:v>-6.9919999600000002E-5</c:v>
                </c:pt>
                <c:pt idx="1616" formatCode="0.00E+00">
                  <c:v>-6.9839999600000002E-5</c:v>
                </c:pt>
                <c:pt idx="1617" formatCode="0.00E+00">
                  <c:v>-6.9759999600000003E-5</c:v>
                </c:pt>
                <c:pt idx="1618" formatCode="0.00E+00">
                  <c:v>-6.9679999600000004E-5</c:v>
                </c:pt>
                <c:pt idx="1619" formatCode="0.00E+00">
                  <c:v>-6.9599999600000005E-5</c:v>
                </c:pt>
                <c:pt idx="1620" formatCode="0.00E+00">
                  <c:v>-6.9519999600000005E-5</c:v>
                </c:pt>
                <c:pt idx="1621" formatCode="0.00E+00">
                  <c:v>-6.9439999600000006E-5</c:v>
                </c:pt>
                <c:pt idx="1622" formatCode="0.00E+00">
                  <c:v>-6.9359999599999993E-5</c:v>
                </c:pt>
                <c:pt idx="1623" formatCode="0.00E+00">
                  <c:v>-6.9279999599999994E-5</c:v>
                </c:pt>
                <c:pt idx="1624" formatCode="0.00E+00">
                  <c:v>-6.9199999599999995E-5</c:v>
                </c:pt>
                <c:pt idx="1625" formatCode="0.00E+00">
                  <c:v>-6.9119999599999996E-5</c:v>
                </c:pt>
                <c:pt idx="1626" formatCode="0.00E+00">
                  <c:v>-6.9039999599999997E-5</c:v>
                </c:pt>
                <c:pt idx="1627" formatCode="0.00E+00">
                  <c:v>-6.8959999599999997E-5</c:v>
                </c:pt>
                <c:pt idx="1628" formatCode="0.00E+00">
                  <c:v>-6.8879999599999998E-5</c:v>
                </c:pt>
                <c:pt idx="1629" formatCode="0.00E+00">
                  <c:v>-6.8799999599999999E-5</c:v>
                </c:pt>
                <c:pt idx="1630" formatCode="0.00E+00">
                  <c:v>-6.87199996E-5</c:v>
                </c:pt>
                <c:pt idx="1631" formatCode="0.00E+00">
                  <c:v>-6.86399996E-5</c:v>
                </c:pt>
                <c:pt idx="1632" formatCode="0.00E+00">
                  <c:v>-6.8559999600000001E-5</c:v>
                </c:pt>
                <c:pt idx="1633" formatCode="0.00E+00">
                  <c:v>-6.8479999600000002E-5</c:v>
                </c:pt>
                <c:pt idx="1634" formatCode="0.00E+00">
                  <c:v>-6.8399999600000003E-5</c:v>
                </c:pt>
                <c:pt idx="1635" formatCode="0.00E+00">
                  <c:v>-6.8319999600000003E-5</c:v>
                </c:pt>
                <c:pt idx="1636" formatCode="0.00E+00">
                  <c:v>-6.8239999600000004E-5</c:v>
                </c:pt>
                <c:pt idx="1637" formatCode="0.00E+00">
                  <c:v>-6.8159999600000005E-5</c:v>
                </c:pt>
                <c:pt idx="1638" formatCode="0.00E+00">
                  <c:v>-6.8079999600000006E-5</c:v>
                </c:pt>
                <c:pt idx="1639" formatCode="0.00E+00">
                  <c:v>-6.7999999600000006E-5</c:v>
                </c:pt>
                <c:pt idx="1640" formatCode="0.00E+00">
                  <c:v>-6.7919999599999994E-5</c:v>
                </c:pt>
                <c:pt idx="1641" formatCode="0.00E+00">
                  <c:v>-6.7839999599999994E-5</c:v>
                </c:pt>
                <c:pt idx="1642" formatCode="0.00E+00">
                  <c:v>-6.7759999599999995E-5</c:v>
                </c:pt>
                <c:pt idx="1643" formatCode="0.00E+00">
                  <c:v>-6.7679999599999996E-5</c:v>
                </c:pt>
                <c:pt idx="1644" formatCode="0.00E+00">
                  <c:v>-6.7599999599999997E-5</c:v>
                </c:pt>
                <c:pt idx="1645" formatCode="0.00E+00">
                  <c:v>-6.7519999599999998E-5</c:v>
                </c:pt>
                <c:pt idx="1646" formatCode="0.00E+00">
                  <c:v>-6.7439999599999998E-5</c:v>
                </c:pt>
                <c:pt idx="1647" formatCode="0.00E+00">
                  <c:v>-6.7359999599999999E-5</c:v>
                </c:pt>
                <c:pt idx="1648" formatCode="0.00E+00">
                  <c:v>-6.72799996E-5</c:v>
                </c:pt>
                <c:pt idx="1649" formatCode="0.00E+00">
                  <c:v>-6.7199999600000001E-5</c:v>
                </c:pt>
                <c:pt idx="1650" formatCode="0.00E+00">
                  <c:v>-6.7119999600000001E-5</c:v>
                </c:pt>
                <c:pt idx="1651" formatCode="0.00E+00">
                  <c:v>-6.7039999600000002E-5</c:v>
                </c:pt>
                <c:pt idx="1652" formatCode="0.00E+00">
                  <c:v>-6.6959999600000003E-5</c:v>
                </c:pt>
                <c:pt idx="1653" formatCode="0.00E+00">
                  <c:v>-6.6879999600000004E-5</c:v>
                </c:pt>
                <c:pt idx="1654" formatCode="0.00E+00">
                  <c:v>-6.6799999600000004E-5</c:v>
                </c:pt>
                <c:pt idx="1655" formatCode="0.00E+00">
                  <c:v>-6.6719999600000005E-5</c:v>
                </c:pt>
                <c:pt idx="1656" formatCode="0.00E+00">
                  <c:v>-6.6639999600000006E-5</c:v>
                </c:pt>
                <c:pt idx="1657" formatCode="0.00E+00">
                  <c:v>-6.6559999600000007E-5</c:v>
                </c:pt>
                <c:pt idx="1658" formatCode="0.00E+00">
                  <c:v>-6.6479999599999994E-5</c:v>
                </c:pt>
                <c:pt idx="1659" formatCode="0.00E+00">
                  <c:v>-6.6399999599999995E-5</c:v>
                </c:pt>
                <c:pt idx="1660" formatCode="0.00E+00">
                  <c:v>-6.6319999599999995E-5</c:v>
                </c:pt>
                <c:pt idx="1661" formatCode="0.00E+00">
                  <c:v>-6.6239999599999996E-5</c:v>
                </c:pt>
                <c:pt idx="1662" formatCode="0.00E+00">
                  <c:v>-6.6159999599999997E-5</c:v>
                </c:pt>
                <c:pt idx="1663" formatCode="0.00E+00">
                  <c:v>-6.6079999599999998E-5</c:v>
                </c:pt>
                <c:pt idx="1664" formatCode="0.00E+00">
                  <c:v>-6.5999999599999999E-5</c:v>
                </c:pt>
                <c:pt idx="1665" formatCode="0.00E+00">
                  <c:v>-6.5919999599999999E-5</c:v>
                </c:pt>
                <c:pt idx="1666" formatCode="0.00E+00">
                  <c:v>-6.58399996E-5</c:v>
                </c:pt>
                <c:pt idx="1667" formatCode="0.00E+00">
                  <c:v>-6.5759999600000001E-5</c:v>
                </c:pt>
                <c:pt idx="1668" formatCode="0.00E+00">
                  <c:v>-6.5679999600000002E-5</c:v>
                </c:pt>
                <c:pt idx="1669" formatCode="0.00E+00">
                  <c:v>-6.5599999600000002E-5</c:v>
                </c:pt>
                <c:pt idx="1670" formatCode="0.00E+00">
                  <c:v>-6.5519999600000003E-5</c:v>
                </c:pt>
                <c:pt idx="1671" formatCode="0.00E+00">
                  <c:v>-6.5439999600000004E-5</c:v>
                </c:pt>
                <c:pt idx="1672" formatCode="0.00E+00">
                  <c:v>-6.5359999600000005E-5</c:v>
                </c:pt>
                <c:pt idx="1673" formatCode="0.00E+00">
                  <c:v>-6.5279999600000005E-5</c:v>
                </c:pt>
                <c:pt idx="1674" formatCode="0.00E+00">
                  <c:v>-6.5199999600000006E-5</c:v>
                </c:pt>
                <c:pt idx="1675" formatCode="0.00E+00">
                  <c:v>-6.5119999599999993E-5</c:v>
                </c:pt>
                <c:pt idx="1676" formatCode="0.00E+00">
                  <c:v>-6.5039999599999994E-5</c:v>
                </c:pt>
                <c:pt idx="1677" formatCode="0.00E+00">
                  <c:v>-6.4959999599999995E-5</c:v>
                </c:pt>
                <c:pt idx="1678" formatCode="0.00E+00">
                  <c:v>-6.4879999599999996E-5</c:v>
                </c:pt>
                <c:pt idx="1679" formatCode="0.00E+00">
                  <c:v>-6.4799999599999996E-5</c:v>
                </c:pt>
                <c:pt idx="1680" formatCode="0.00E+00">
                  <c:v>-6.4719999599999997E-5</c:v>
                </c:pt>
                <c:pt idx="1681" formatCode="0.00E+00">
                  <c:v>-6.4639999599999998E-5</c:v>
                </c:pt>
                <c:pt idx="1682" formatCode="0.00E+00">
                  <c:v>-6.4559999599999999E-5</c:v>
                </c:pt>
                <c:pt idx="1683" formatCode="0.00E+00">
                  <c:v>-6.44799996E-5</c:v>
                </c:pt>
                <c:pt idx="1684" formatCode="0.00E+00">
                  <c:v>-6.43999996E-5</c:v>
                </c:pt>
                <c:pt idx="1685" formatCode="0.00E+00">
                  <c:v>-6.4319999600000001E-5</c:v>
                </c:pt>
                <c:pt idx="1686" formatCode="0.00E+00">
                  <c:v>-6.4239999600000002E-5</c:v>
                </c:pt>
                <c:pt idx="1687" formatCode="0.00E+00">
                  <c:v>-6.4159999600000003E-5</c:v>
                </c:pt>
                <c:pt idx="1688" formatCode="0.00E+00">
                  <c:v>-6.4079999600000003E-5</c:v>
                </c:pt>
                <c:pt idx="1689" formatCode="0.00E+00">
                  <c:v>-6.3999999600000004E-5</c:v>
                </c:pt>
                <c:pt idx="1690" formatCode="0.00E+00">
                  <c:v>-6.3919999600000005E-5</c:v>
                </c:pt>
                <c:pt idx="1691" formatCode="0.00E+00">
                  <c:v>-6.3839999600000006E-5</c:v>
                </c:pt>
                <c:pt idx="1692" formatCode="0.00E+00">
                  <c:v>-6.3759999600000006E-5</c:v>
                </c:pt>
                <c:pt idx="1693" formatCode="0.00E+00">
                  <c:v>-6.3679999599999994E-5</c:v>
                </c:pt>
                <c:pt idx="1694" formatCode="0.00E+00">
                  <c:v>-6.3599999599999994E-5</c:v>
                </c:pt>
                <c:pt idx="1695" formatCode="0.00E+00">
                  <c:v>-6.3519999599999995E-5</c:v>
                </c:pt>
                <c:pt idx="1696" formatCode="0.00E+00">
                  <c:v>-6.3439999599999996E-5</c:v>
                </c:pt>
                <c:pt idx="1697" formatCode="0.00E+00">
                  <c:v>-6.3359999599999997E-5</c:v>
                </c:pt>
                <c:pt idx="1698" formatCode="0.00E+00">
                  <c:v>-6.3279999599999997E-5</c:v>
                </c:pt>
                <c:pt idx="1699" formatCode="0.00E+00">
                  <c:v>-6.3199999599999998E-5</c:v>
                </c:pt>
                <c:pt idx="1700" formatCode="0.00E+00">
                  <c:v>-6.3119999599999999E-5</c:v>
                </c:pt>
                <c:pt idx="1701" formatCode="0.00E+00">
                  <c:v>-6.30399996E-5</c:v>
                </c:pt>
                <c:pt idx="1702" formatCode="0.00E+00">
                  <c:v>-6.2959999600000001E-5</c:v>
                </c:pt>
                <c:pt idx="1703" formatCode="0.00E+00">
                  <c:v>-6.2879999600000001E-5</c:v>
                </c:pt>
                <c:pt idx="1704" formatCode="0.00E+00">
                  <c:v>-6.2799999600000002E-5</c:v>
                </c:pt>
                <c:pt idx="1705" formatCode="0.00E+00">
                  <c:v>-6.2719999600000003E-5</c:v>
                </c:pt>
                <c:pt idx="1706" formatCode="0.00E+00">
                  <c:v>-6.2639999600000004E-5</c:v>
                </c:pt>
                <c:pt idx="1707" formatCode="0.00E+00">
                  <c:v>-6.2559999600000004E-5</c:v>
                </c:pt>
                <c:pt idx="1708" formatCode="0.00E+00">
                  <c:v>-6.2479999600000005E-5</c:v>
                </c:pt>
                <c:pt idx="1709" formatCode="0.00E+00">
                  <c:v>-6.2399999600000006E-5</c:v>
                </c:pt>
                <c:pt idx="1710" formatCode="0.00E+00">
                  <c:v>-6.2319999600000007E-5</c:v>
                </c:pt>
                <c:pt idx="1711" formatCode="0.00E+00">
                  <c:v>-6.2239999599999994E-5</c:v>
                </c:pt>
                <c:pt idx="1712" formatCode="0.00E+00">
                  <c:v>-6.2159999599999995E-5</c:v>
                </c:pt>
                <c:pt idx="1713" formatCode="0.00E+00">
                  <c:v>-6.2079999599999995E-5</c:v>
                </c:pt>
                <c:pt idx="1714" formatCode="0.00E+00">
                  <c:v>-6.1999999599999996E-5</c:v>
                </c:pt>
                <c:pt idx="1715" formatCode="0.00E+00">
                  <c:v>-6.1919999599999997E-5</c:v>
                </c:pt>
                <c:pt idx="1716" formatCode="0.00E+00">
                  <c:v>-6.1839999599999998E-5</c:v>
                </c:pt>
                <c:pt idx="1717" formatCode="0.00E+00">
                  <c:v>-6.1759999599999998E-5</c:v>
                </c:pt>
                <c:pt idx="1718" formatCode="0.00E+00">
                  <c:v>-6.1679999599999999E-5</c:v>
                </c:pt>
                <c:pt idx="1719" formatCode="0.00E+00">
                  <c:v>-6.15999996E-5</c:v>
                </c:pt>
                <c:pt idx="1720" formatCode="0.00E+00">
                  <c:v>-6.1519999600000001E-5</c:v>
                </c:pt>
                <c:pt idx="1721" formatCode="0.00E+00">
                  <c:v>-6.1439999600000002E-5</c:v>
                </c:pt>
                <c:pt idx="1722" formatCode="0.00E+00">
                  <c:v>-6.1359999600000002E-5</c:v>
                </c:pt>
                <c:pt idx="1723" formatCode="0.00E+00">
                  <c:v>-6.1279999600000003E-5</c:v>
                </c:pt>
                <c:pt idx="1724" formatCode="0.00E+00">
                  <c:v>-6.1199999600000004E-5</c:v>
                </c:pt>
                <c:pt idx="1725" formatCode="0.00E+00">
                  <c:v>-6.1119999600000005E-5</c:v>
                </c:pt>
                <c:pt idx="1726" formatCode="0.00E+00">
                  <c:v>-6.1039999600000005E-5</c:v>
                </c:pt>
                <c:pt idx="1727" formatCode="0.00E+00">
                  <c:v>-6.0959999599999999E-5</c:v>
                </c:pt>
                <c:pt idx="1728" formatCode="0.00E+00">
                  <c:v>-6.08799996E-5</c:v>
                </c:pt>
                <c:pt idx="1729" formatCode="0.00E+00">
                  <c:v>-6.0799999600000001E-5</c:v>
                </c:pt>
                <c:pt idx="1730" formatCode="0.00E+00">
                  <c:v>-6.0719999600000002E-5</c:v>
                </c:pt>
                <c:pt idx="1731" formatCode="0.00E+00">
                  <c:v>-6.0639999600000002E-5</c:v>
                </c:pt>
                <c:pt idx="1732" formatCode="0.00E+00">
                  <c:v>-6.0559999600000003E-5</c:v>
                </c:pt>
                <c:pt idx="1733" formatCode="0.00E+00">
                  <c:v>-6.0479999599999997E-5</c:v>
                </c:pt>
                <c:pt idx="1734" formatCode="0.00E+00">
                  <c:v>-6.0399999599999998E-5</c:v>
                </c:pt>
                <c:pt idx="1735" formatCode="0.00E+00">
                  <c:v>-6.0319999599999999E-5</c:v>
                </c:pt>
                <c:pt idx="1736" formatCode="0.00E+00">
                  <c:v>-6.0239999599999999E-5</c:v>
                </c:pt>
                <c:pt idx="1737" formatCode="0.00E+00">
                  <c:v>-6.01599996E-5</c:v>
                </c:pt>
                <c:pt idx="1738" formatCode="0.00E+00">
                  <c:v>-6.0079999600000001E-5</c:v>
                </c:pt>
                <c:pt idx="1739" formatCode="0.00E+00">
                  <c:v>-5.9999999600000002E-5</c:v>
                </c:pt>
                <c:pt idx="1740" formatCode="0.00E+00">
                  <c:v>-5.9919999600000003E-5</c:v>
                </c:pt>
                <c:pt idx="1741" formatCode="0.00E+00">
                  <c:v>-5.9839999600000003E-5</c:v>
                </c:pt>
                <c:pt idx="1742" formatCode="0.00E+00">
                  <c:v>-5.9759999599999997E-5</c:v>
                </c:pt>
                <c:pt idx="1743" formatCode="0.00E+00">
                  <c:v>-5.9679999599999998E-5</c:v>
                </c:pt>
                <c:pt idx="1744" formatCode="0.00E+00">
                  <c:v>-5.9599999599999999E-5</c:v>
                </c:pt>
                <c:pt idx="1745" formatCode="0.00E+00">
                  <c:v>-5.95199996E-5</c:v>
                </c:pt>
                <c:pt idx="1746" formatCode="0.00E+00">
                  <c:v>-5.94399996E-5</c:v>
                </c:pt>
                <c:pt idx="1747" formatCode="0.00E+00">
                  <c:v>-5.9359999600000001E-5</c:v>
                </c:pt>
                <c:pt idx="1748" formatCode="0.00E+00">
                  <c:v>-5.9279999600000002E-5</c:v>
                </c:pt>
                <c:pt idx="1749" formatCode="0.00E+00">
                  <c:v>-5.9199999600000003E-5</c:v>
                </c:pt>
                <c:pt idx="1750" formatCode="0.00E+00">
                  <c:v>-5.9119999599999997E-5</c:v>
                </c:pt>
                <c:pt idx="1751" formatCode="0.00E+00">
                  <c:v>-5.9039999599999997E-5</c:v>
                </c:pt>
                <c:pt idx="1752" formatCode="0.00E+00">
                  <c:v>-5.8959999599999998E-5</c:v>
                </c:pt>
                <c:pt idx="1753" formatCode="0.00E+00">
                  <c:v>-5.8879999599999999E-5</c:v>
                </c:pt>
                <c:pt idx="1754" formatCode="0.00E+00">
                  <c:v>-5.87999996E-5</c:v>
                </c:pt>
                <c:pt idx="1755" formatCode="0.00E+00">
                  <c:v>-5.87199996E-5</c:v>
                </c:pt>
                <c:pt idx="1756" formatCode="0.00E+00">
                  <c:v>-5.8639999600000001E-5</c:v>
                </c:pt>
                <c:pt idx="1757" formatCode="0.00E+00">
                  <c:v>-5.8559999600000002E-5</c:v>
                </c:pt>
                <c:pt idx="1758" formatCode="0.00E+00">
                  <c:v>-5.8479999600000003E-5</c:v>
                </c:pt>
                <c:pt idx="1759" formatCode="0.00E+00">
                  <c:v>-5.8399999599999997E-5</c:v>
                </c:pt>
                <c:pt idx="1760" formatCode="0.00E+00">
                  <c:v>-5.8319999599999998E-5</c:v>
                </c:pt>
                <c:pt idx="1761" formatCode="0.00E+00">
                  <c:v>-5.8239999599999998E-5</c:v>
                </c:pt>
                <c:pt idx="1762" formatCode="0.00E+00">
                  <c:v>-5.8159999599999999E-5</c:v>
                </c:pt>
                <c:pt idx="1763" formatCode="0.00E+00">
                  <c:v>-5.80799996E-5</c:v>
                </c:pt>
                <c:pt idx="1764" formatCode="0.00E+00">
                  <c:v>-5.7999999600000001E-5</c:v>
                </c:pt>
                <c:pt idx="1765" formatCode="0.00E+00">
                  <c:v>-5.7919999600000001E-5</c:v>
                </c:pt>
                <c:pt idx="1766" formatCode="0.00E+00">
                  <c:v>-5.7839999600000002E-5</c:v>
                </c:pt>
                <c:pt idx="1767" formatCode="0.00E+00">
                  <c:v>-5.7759999600000003E-5</c:v>
                </c:pt>
                <c:pt idx="1768" formatCode="0.00E+00">
                  <c:v>-5.7679999599999997E-5</c:v>
                </c:pt>
                <c:pt idx="1769" formatCode="0.00E+00">
                  <c:v>-5.7599999599999998E-5</c:v>
                </c:pt>
                <c:pt idx="1770" formatCode="0.00E+00">
                  <c:v>-5.7519999699999997E-5</c:v>
                </c:pt>
                <c:pt idx="1771" formatCode="0.00E+00">
                  <c:v>-5.7439999699999997E-5</c:v>
                </c:pt>
                <c:pt idx="1772" formatCode="0.00E+00">
                  <c:v>-5.7359999699999998E-5</c:v>
                </c:pt>
                <c:pt idx="1773" formatCode="0.00E+00">
                  <c:v>-5.7279999699999999E-5</c:v>
                </c:pt>
                <c:pt idx="1774" formatCode="0.00E+00">
                  <c:v>-5.71999997E-5</c:v>
                </c:pt>
                <c:pt idx="1775" formatCode="0.00E+00">
                  <c:v>-5.71199997E-5</c:v>
                </c:pt>
                <c:pt idx="1776" formatCode="0.00E+00">
                  <c:v>-5.7039999700000001E-5</c:v>
                </c:pt>
                <c:pt idx="1777" formatCode="0.00E+00">
                  <c:v>-5.6959999700000002E-5</c:v>
                </c:pt>
                <c:pt idx="1778" formatCode="0.00E+00">
                  <c:v>-5.6879999700000003E-5</c:v>
                </c:pt>
                <c:pt idx="1779" formatCode="0.00E+00">
                  <c:v>-5.6799999699999997E-5</c:v>
                </c:pt>
                <c:pt idx="1780" formatCode="0.00E+00">
                  <c:v>-5.6719999699999998E-5</c:v>
                </c:pt>
                <c:pt idx="1781" formatCode="0.00E+00">
                  <c:v>-5.6639999699999998E-5</c:v>
                </c:pt>
                <c:pt idx="1782" formatCode="0.00E+00">
                  <c:v>-5.6559999699999999E-5</c:v>
                </c:pt>
                <c:pt idx="1783" formatCode="0.00E+00">
                  <c:v>-5.64799997E-5</c:v>
                </c:pt>
                <c:pt idx="1784" formatCode="0.00E+00">
                  <c:v>-5.6399999700000001E-5</c:v>
                </c:pt>
                <c:pt idx="1785" formatCode="0.00E+00">
                  <c:v>-5.6319999700000001E-5</c:v>
                </c:pt>
                <c:pt idx="1786" formatCode="0.00E+00">
                  <c:v>-5.6239999700000002E-5</c:v>
                </c:pt>
                <c:pt idx="1787" formatCode="0.00E+00">
                  <c:v>-5.6159999700000003E-5</c:v>
                </c:pt>
                <c:pt idx="1788" formatCode="0.00E+00">
                  <c:v>-5.6079999699999997E-5</c:v>
                </c:pt>
                <c:pt idx="1789" formatCode="0.00E+00">
                  <c:v>-5.5999999699999998E-5</c:v>
                </c:pt>
                <c:pt idx="1790" formatCode="0.00E+00">
                  <c:v>-5.5919999699999998E-5</c:v>
                </c:pt>
                <c:pt idx="1791" formatCode="0.00E+00">
                  <c:v>-5.5839999699999999E-5</c:v>
                </c:pt>
                <c:pt idx="1792" formatCode="0.00E+00">
                  <c:v>-5.57599997E-5</c:v>
                </c:pt>
                <c:pt idx="1793" formatCode="0.00E+00">
                  <c:v>-5.5679999700000001E-5</c:v>
                </c:pt>
                <c:pt idx="1794" formatCode="0.00E+00">
                  <c:v>-5.5599999700000001E-5</c:v>
                </c:pt>
                <c:pt idx="1795" formatCode="0.00E+00">
                  <c:v>-5.5519999700000002E-5</c:v>
                </c:pt>
                <c:pt idx="1796" formatCode="0.00E+00">
                  <c:v>-5.5439999700000003E-5</c:v>
                </c:pt>
                <c:pt idx="1797" formatCode="0.00E+00">
                  <c:v>-5.5359999699999997E-5</c:v>
                </c:pt>
                <c:pt idx="1798" formatCode="0.00E+00">
                  <c:v>-5.5279999699999998E-5</c:v>
                </c:pt>
                <c:pt idx="1799" formatCode="0.00E+00">
                  <c:v>-5.5199999699999999E-5</c:v>
                </c:pt>
                <c:pt idx="1800" formatCode="0.00E+00">
                  <c:v>-5.5119999699999999E-5</c:v>
                </c:pt>
                <c:pt idx="1801" formatCode="0.00E+00">
                  <c:v>-5.50399997E-5</c:v>
                </c:pt>
                <c:pt idx="1802" formatCode="0.00E+00">
                  <c:v>-5.4959999700000001E-5</c:v>
                </c:pt>
                <c:pt idx="1803" formatCode="0.00E+00">
                  <c:v>-5.4879999700000002E-5</c:v>
                </c:pt>
                <c:pt idx="1804" formatCode="0.00E+00">
                  <c:v>-5.4799999700000002E-5</c:v>
                </c:pt>
                <c:pt idx="1805" formatCode="0.00E+00">
                  <c:v>-5.4719999700000003E-5</c:v>
                </c:pt>
                <c:pt idx="1806" formatCode="0.00E+00">
                  <c:v>-5.4639999699999997E-5</c:v>
                </c:pt>
                <c:pt idx="1807" formatCode="0.00E+00">
                  <c:v>-5.4559999699999998E-5</c:v>
                </c:pt>
                <c:pt idx="1808" formatCode="0.00E+00">
                  <c:v>-5.4479999699999999E-5</c:v>
                </c:pt>
                <c:pt idx="1809" formatCode="0.00E+00">
                  <c:v>-5.4399999699999999E-5</c:v>
                </c:pt>
                <c:pt idx="1810" formatCode="0.00E+00">
                  <c:v>-5.43199997E-5</c:v>
                </c:pt>
                <c:pt idx="1811" formatCode="0.00E+00">
                  <c:v>-5.4239999700000001E-5</c:v>
                </c:pt>
                <c:pt idx="1812" formatCode="0.00E+00">
                  <c:v>-5.4159999700000002E-5</c:v>
                </c:pt>
                <c:pt idx="1813" formatCode="0.00E+00">
                  <c:v>-5.4079999700000002E-5</c:v>
                </c:pt>
                <c:pt idx="1814" formatCode="0.00E+00">
                  <c:v>-5.3999999700000003E-5</c:v>
                </c:pt>
                <c:pt idx="1815" formatCode="0.00E+00">
                  <c:v>-5.3919999699999997E-5</c:v>
                </c:pt>
                <c:pt idx="1816" formatCode="0.00E+00">
                  <c:v>-5.3839999699999998E-5</c:v>
                </c:pt>
                <c:pt idx="1817" formatCode="0.00E+00">
                  <c:v>-5.3759999699999999E-5</c:v>
                </c:pt>
                <c:pt idx="1818" formatCode="0.00E+00">
                  <c:v>-5.36799997E-5</c:v>
                </c:pt>
                <c:pt idx="1819" formatCode="0.00E+00">
                  <c:v>-5.35999997E-5</c:v>
                </c:pt>
                <c:pt idx="1820" formatCode="0.00E+00">
                  <c:v>-5.3519999700000001E-5</c:v>
                </c:pt>
                <c:pt idx="1821" formatCode="0.00E+00">
                  <c:v>-5.3439999700000002E-5</c:v>
                </c:pt>
                <c:pt idx="1822" formatCode="0.00E+00">
                  <c:v>-5.3359999700000003E-5</c:v>
                </c:pt>
                <c:pt idx="1823" formatCode="0.00E+00">
                  <c:v>-5.3279999700000003E-5</c:v>
                </c:pt>
                <c:pt idx="1824" formatCode="0.00E+00">
                  <c:v>-5.3199999699999997E-5</c:v>
                </c:pt>
                <c:pt idx="1825" formatCode="0.00E+00">
                  <c:v>-5.3119999699999998E-5</c:v>
                </c:pt>
                <c:pt idx="1826" formatCode="0.00E+00">
                  <c:v>-5.3039999699999999E-5</c:v>
                </c:pt>
                <c:pt idx="1827" formatCode="0.00E+00">
                  <c:v>-5.29599997E-5</c:v>
                </c:pt>
                <c:pt idx="1828" formatCode="0.00E+00">
                  <c:v>-5.28799997E-5</c:v>
                </c:pt>
                <c:pt idx="1829" formatCode="0.00E+00">
                  <c:v>-5.2799999700000001E-5</c:v>
                </c:pt>
                <c:pt idx="1830" formatCode="0.00E+00">
                  <c:v>-5.2719999700000002E-5</c:v>
                </c:pt>
                <c:pt idx="1831" formatCode="0.00E+00">
                  <c:v>-5.2639999700000003E-5</c:v>
                </c:pt>
                <c:pt idx="1832" formatCode="0.00E+00">
                  <c:v>-5.2559999699999997E-5</c:v>
                </c:pt>
                <c:pt idx="1833" formatCode="0.00E+00">
                  <c:v>-5.2479999699999997E-5</c:v>
                </c:pt>
                <c:pt idx="1834" formatCode="0.00E+00">
                  <c:v>-5.2399999699999998E-5</c:v>
                </c:pt>
                <c:pt idx="1835" formatCode="0.00E+00">
                  <c:v>-5.2319999699999999E-5</c:v>
                </c:pt>
                <c:pt idx="1836" formatCode="0.00E+00">
                  <c:v>-5.22399997E-5</c:v>
                </c:pt>
                <c:pt idx="1837" formatCode="0.00E+00">
                  <c:v>-5.2159999700000001E-5</c:v>
                </c:pt>
                <c:pt idx="1838" formatCode="0.00E+00">
                  <c:v>-5.2079999700000001E-5</c:v>
                </c:pt>
                <c:pt idx="1839" formatCode="0.00E+00">
                  <c:v>-5.1999999700000002E-5</c:v>
                </c:pt>
                <c:pt idx="1840" formatCode="0.00E+00">
                  <c:v>-5.1919999700000003E-5</c:v>
                </c:pt>
                <c:pt idx="1841" formatCode="0.00E+00">
                  <c:v>-5.1839999699999997E-5</c:v>
                </c:pt>
                <c:pt idx="1842" formatCode="0.00E+00">
                  <c:v>-5.1759999699999998E-5</c:v>
                </c:pt>
                <c:pt idx="1843" formatCode="0.00E+00">
                  <c:v>-5.1679999699999998E-5</c:v>
                </c:pt>
                <c:pt idx="1844" formatCode="0.00E+00">
                  <c:v>-5.1599999699999999E-5</c:v>
                </c:pt>
                <c:pt idx="1845" formatCode="0.00E+00">
                  <c:v>-5.15199997E-5</c:v>
                </c:pt>
                <c:pt idx="1846" formatCode="0.00E+00">
                  <c:v>-5.1439999700000001E-5</c:v>
                </c:pt>
                <c:pt idx="1847" formatCode="0.00E+00">
                  <c:v>-5.1359999700000001E-5</c:v>
                </c:pt>
                <c:pt idx="1848" formatCode="0.00E+00">
                  <c:v>-5.1279999700000002E-5</c:v>
                </c:pt>
                <c:pt idx="1849" formatCode="0.00E+00">
                  <c:v>-5.1199999700000003E-5</c:v>
                </c:pt>
                <c:pt idx="1850" formatCode="0.00E+00">
                  <c:v>-5.1119999699999997E-5</c:v>
                </c:pt>
                <c:pt idx="1851" formatCode="0.00E+00">
                  <c:v>-5.1039999699999998E-5</c:v>
                </c:pt>
                <c:pt idx="1852" formatCode="0.00E+00">
                  <c:v>-5.0959999699999998E-5</c:v>
                </c:pt>
                <c:pt idx="1853" formatCode="0.00E+00">
                  <c:v>-5.0879999699999999E-5</c:v>
                </c:pt>
                <c:pt idx="1854" formatCode="0.00E+00">
                  <c:v>-5.07999997E-5</c:v>
                </c:pt>
                <c:pt idx="1855" formatCode="0.00E+00">
                  <c:v>-5.0719999700000001E-5</c:v>
                </c:pt>
                <c:pt idx="1856" formatCode="0.00E+00">
                  <c:v>-5.0639999700000002E-5</c:v>
                </c:pt>
                <c:pt idx="1857" formatCode="0.00E+00">
                  <c:v>-5.0559999700000002E-5</c:v>
                </c:pt>
                <c:pt idx="1858" formatCode="0.00E+00">
                  <c:v>-5.0479999700000003E-5</c:v>
                </c:pt>
                <c:pt idx="1859" formatCode="0.00E+00">
                  <c:v>-5.0399999699999997E-5</c:v>
                </c:pt>
                <c:pt idx="1860" formatCode="0.00E+00">
                  <c:v>-5.0319999699999998E-5</c:v>
                </c:pt>
                <c:pt idx="1861" formatCode="0.00E+00">
                  <c:v>-5.0239999699999999E-5</c:v>
                </c:pt>
                <c:pt idx="1862" formatCode="0.00E+00">
                  <c:v>-5.0159999699999999E-5</c:v>
                </c:pt>
                <c:pt idx="1863" formatCode="0.00E+00">
                  <c:v>-5.00799997E-5</c:v>
                </c:pt>
                <c:pt idx="1864" formatCode="0.00E+00">
                  <c:v>-4.9999999700000001E-5</c:v>
                </c:pt>
                <c:pt idx="1865" formatCode="0.00E+00">
                  <c:v>-4.9919999700000002E-5</c:v>
                </c:pt>
                <c:pt idx="1866" formatCode="0.00E+00">
                  <c:v>-4.9839999700000002E-5</c:v>
                </c:pt>
                <c:pt idx="1867" formatCode="0.00E+00">
                  <c:v>-4.9759999700000003E-5</c:v>
                </c:pt>
                <c:pt idx="1868" formatCode="0.00E+00">
                  <c:v>-4.9679999699999997E-5</c:v>
                </c:pt>
                <c:pt idx="1869" formatCode="0.00E+00">
                  <c:v>-4.9599999699999998E-5</c:v>
                </c:pt>
                <c:pt idx="1870" formatCode="0.00E+00">
                  <c:v>-4.9519999699999999E-5</c:v>
                </c:pt>
                <c:pt idx="1871" formatCode="0.00E+00">
                  <c:v>-4.9439999699999999E-5</c:v>
                </c:pt>
                <c:pt idx="1872" formatCode="0.00E+00">
                  <c:v>-4.93599997E-5</c:v>
                </c:pt>
                <c:pt idx="1873" formatCode="0.00E+00">
                  <c:v>-4.9279999700000001E-5</c:v>
                </c:pt>
                <c:pt idx="1874" formatCode="0.00E+00">
                  <c:v>-4.9199999700000002E-5</c:v>
                </c:pt>
                <c:pt idx="1875" formatCode="0.00E+00">
                  <c:v>-4.9119999700000003E-5</c:v>
                </c:pt>
                <c:pt idx="1876" formatCode="0.00E+00">
                  <c:v>-4.9039999700000003E-5</c:v>
                </c:pt>
                <c:pt idx="1877" formatCode="0.00E+00">
                  <c:v>-4.8959999699999997E-5</c:v>
                </c:pt>
                <c:pt idx="1878" formatCode="0.00E+00">
                  <c:v>-4.8879999699999998E-5</c:v>
                </c:pt>
                <c:pt idx="1879" formatCode="0.00E+00">
                  <c:v>-4.8799999699999999E-5</c:v>
                </c:pt>
                <c:pt idx="1880" formatCode="0.00E+00">
                  <c:v>-4.87199997E-5</c:v>
                </c:pt>
                <c:pt idx="1881" formatCode="0.00E+00">
                  <c:v>-4.86399997E-5</c:v>
                </c:pt>
                <c:pt idx="1882" formatCode="0.00E+00">
                  <c:v>-4.8559999700000001E-5</c:v>
                </c:pt>
                <c:pt idx="1883" formatCode="0.00E+00">
                  <c:v>-4.8479999700000002E-5</c:v>
                </c:pt>
                <c:pt idx="1884" formatCode="0.00E+00">
                  <c:v>-4.8399999700000003E-5</c:v>
                </c:pt>
                <c:pt idx="1885" formatCode="0.00E+00">
                  <c:v>-4.8319999699999997E-5</c:v>
                </c:pt>
                <c:pt idx="1886" formatCode="0.00E+00">
                  <c:v>-4.8239999699999997E-5</c:v>
                </c:pt>
                <c:pt idx="1887" formatCode="0.00E+00">
                  <c:v>-4.8159999699999998E-5</c:v>
                </c:pt>
                <c:pt idx="1888" formatCode="0.00E+00">
                  <c:v>-4.8079999699999999E-5</c:v>
                </c:pt>
                <c:pt idx="1889" formatCode="0.00E+00">
                  <c:v>-4.79999997E-5</c:v>
                </c:pt>
                <c:pt idx="1890" formatCode="0.00E+00">
                  <c:v>-4.79199997E-5</c:v>
                </c:pt>
                <c:pt idx="1891" formatCode="0.00E+00">
                  <c:v>-4.7839999700000001E-5</c:v>
                </c:pt>
                <c:pt idx="1892" formatCode="0.00E+00">
                  <c:v>-4.7759999700000002E-5</c:v>
                </c:pt>
                <c:pt idx="1893" formatCode="0.00E+00">
                  <c:v>-4.7679999700000003E-5</c:v>
                </c:pt>
                <c:pt idx="1894" formatCode="0.00E+00">
                  <c:v>-4.7599999699999997E-5</c:v>
                </c:pt>
                <c:pt idx="1895" formatCode="0.00E+00">
                  <c:v>-4.7519999699999998E-5</c:v>
                </c:pt>
                <c:pt idx="1896" formatCode="0.00E+00">
                  <c:v>-4.7439999699999998E-5</c:v>
                </c:pt>
                <c:pt idx="1897" formatCode="0.00E+00">
                  <c:v>-4.7359999699999999E-5</c:v>
                </c:pt>
                <c:pt idx="1898" formatCode="0.00E+00">
                  <c:v>-4.72799997E-5</c:v>
                </c:pt>
                <c:pt idx="1899" formatCode="0.00E+00">
                  <c:v>-4.7199999700000001E-5</c:v>
                </c:pt>
                <c:pt idx="1900" formatCode="0.00E+00">
                  <c:v>-4.7119999700000001E-5</c:v>
                </c:pt>
                <c:pt idx="1901" formatCode="0.00E+00">
                  <c:v>-4.7039999700000002E-5</c:v>
                </c:pt>
                <c:pt idx="1902" formatCode="0.00E+00">
                  <c:v>-4.6959999700000003E-5</c:v>
                </c:pt>
                <c:pt idx="1903" formatCode="0.00E+00">
                  <c:v>-4.6879999699999997E-5</c:v>
                </c:pt>
                <c:pt idx="1904" formatCode="0.00E+00">
                  <c:v>-4.6799999699999998E-5</c:v>
                </c:pt>
                <c:pt idx="1905" formatCode="0.00E+00">
                  <c:v>-4.6719999699999998E-5</c:v>
                </c:pt>
                <c:pt idx="1906" formatCode="0.00E+00">
                  <c:v>-4.6639999699999999E-5</c:v>
                </c:pt>
                <c:pt idx="1907" formatCode="0.00E+00">
                  <c:v>-4.65599997E-5</c:v>
                </c:pt>
                <c:pt idx="1908" formatCode="0.00E+00">
                  <c:v>-4.6479999700000001E-5</c:v>
                </c:pt>
                <c:pt idx="1909" formatCode="0.00E+00">
                  <c:v>-4.6399999700000001E-5</c:v>
                </c:pt>
                <c:pt idx="1910" formatCode="0.00E+00">
                  <c:v>-4.6319999700000002E-5</c:v>
                </c:pt>
                <c:pt idx="1911" formatCode="0.00E+00">
                  <c:v>-4.6239999700000003E-5</c:v>
                </c:pt>
                <c:pt idx="1912" formatCode="0.00E+00">
                  <c:v>-4.6159999699999997E-5</c:v>
                </c:pt>
                <c:pt idx="1913" formatCode="0.00E+00">
                  <c:v>-4.6079999699999998E-5</c:v>
                </c:pt>
                <c:pt idx="1914" formatCode="0.00E+00">
                  <c:v>-4.5999999699999999E-5</c:v>
                </c:pt>
                <c:pt idx="1915" formatCode="0.00E+00">
                  <c:v>-4.5919999699999999E-5</c:v>
                </c:pt>
                <c:pt idx="1916" formatCode="0.00E+00">
                  <c:v>-4.58399997E-5</c:v>
                </c:pt>
                <c:pt idx="1917" formatCode="0.00E+00">
                  <c:v>-4.5759999700000001E-5</c:v>
                </c:pt>
                <c:pt idx="1918" formatCode="0.00E+00">
                  <c:v>-4.5679999700000002E-5</c:v>
                </c:pt>
                <c:pt idx="1919" formatCode="0.00E+00">
                  <c:v>-4.5599999700000002E-5</c:v>
                </c:pt>
                <c:pt idx="1920" formatCode="0.00E+00">
                  <c:v>-4.5519999700000003E-5</c:v>
                </c:pt>
                <c:pt idx="1921" formatCode="0.00E+00">
                  <c:v>-4.5439999699999997E-5</c:v>
                </c:pt>
                <c:pt idx="1922" formatCode="0.00E+00">
                  <c:v>-4.5359999699999998E-5</c:v>
                </c:pt>
                <c:pt idx="1923" formatCode="0.00E+00">
                  <c:v>-4.5279999699999999E-5</c:v>
                </c:pt>
                <c:pt idx="1924" formatCode="0.00E+00">
                  <c:v>-4.5199999699999999E-5</c:v>
                </c:pt>
                <c:pt idx="1925" formatCode="0.00E+00">
                  <c:v>-4.51199997E-5</c:v>
                </c:pt>
                <c:pt idx="1926" formatCode="0.00E+00">
                  <c:v>-4.5039999700000001E-5</c:v>
                </c:pt>
                <c:pt idx="1927" formatCode="0.00E+00">
                  <c:v>-4.4959999700000002E-5</c:v>
                </c:pt>
                <c:pt idx="1928" formatCode="0.00E+00">
                  <c:v>-4.4879999700000002E-5</c:v>
                </c:pt>
                <c:pt idx="1929" formatCode="0.00E+00">
                  <c:v>-4.4799999700000003E-5</c:v>
                </c:pt>
                <c:pt idx="1930" formatCode="0.00E+00">
                  <c:v>-4.4719999699999997E-5</c:v>
                </c:pt>
                <c:pt idx="1931" formatCode="0.00E+00">
                  <c:v>-4.4639999699999998E-5</c:v>
                </c:pt>
                <c:pt idx="1932" formatCode="0.00E+00">
                  <c:v>-4.4559999699999999E-5</c:v>
                </c:pt>
                <c:pt idx="1933" formatCode="0.00E+00">
                  <c:v>-4.44799997E-5</c:v>
                </c:pt>
                <c:pt idx="1934" formatCode="0.00E+00">
                  <c:v>-4.43999997E-5</c:v>
                </c:pt>
                <c:pt idx="1935" formatCode="0.00E+00">
                  <c:v>-4.4319999700000001E-5</c:v>
                </c:pt>
                <c:pt idx="1936" formatCode="0.00E+00">
                  <c:v>-4.4239999700000002E-5</c:v>
                </c:pt>
                <c:pt idx="1937" formatCode="0.00E+00">
                  <c:v>-4.4159999700000003E-5</c:v>
                </c:pt>
                <c:pt idx="1938" formatCode="0.00E+00">
                  <c:v>-4.4079999700000003E-5</c:v>
                </c:pt>
                <c:pt idx="1939" formatCode="0.00E+00">
                  <c:v>-4.3999999699999997E-5</c:v>
                </c:pt>
                <c:pt idx="1940" formatCode="0.00E+00">
                  <c:v>-4.3919999699999998E-5</c:v>
                </c:pt>
                <c:pt idx="1941" formatCode="0.00E+00">
                  <c:v>-4.3839999699999999E-5</c:v>
                </c:pt>
                <c:pt idx="1942" formatCode="0.00E+00">
                  <c:v>-4.37599997E-5</c:v>
                </c:pt>
                <c:pt idx="1943" formatCode="0.00E+00">
                  <c:v>-4.36799997E-5</c:v>
                </c:pt>
                <c:pt idx="1944" formatCode="0.00E+00">
                  <c:v>-4.3599999700000001E-5</c:v>
                </c:pt>
                <c:pt idx="1945" formatCode="0.00E+00">
                  <c:v>-4.3519999700000002E-5</c:v>
                </c:pt>
                <c:pt idx="1946" formatCode="0.00E+00">
                  <c:v>-4.3439999700000003E-5</c:v>
                </c:pt>
                <c:pt idx="1947" formatCode="0.00E+00">
                  <c:v>-4.3359999699999997E-5</c:v>
                </c:pt>
                <c:pt idx="1948" formatCode="0.00E+00">
                  <c:v>-4.3279999699999997E-5</c:v>
                </c:pt>
                <c:pt idx="1949" formatCode="0.00E+00">
                  <c:v>-4.3199999699999998E-5</c:v>
                </c:pt>
                <c:pt idx="1950" formatCode="0.00E+00">
                  <c:v>-4.3119999699999999E-5</c:v>
                </c:pt>
                <c:pt idx="1951" formatCode="0.00E+00">
                  <c:v>-4.30399997E-5</c:v>
                </c:pt>
                <c:pt idx="1952" formatCode="0.00E+00">
                  <c:v>-4.2959999700000001E-5</c:v>
                </c:pt>
                <c:pt idx="1953" formatCode="0.00E+00">
                  <c:v>-4.2879999700000001E-5</c:v>
                </c:pt>
                <c:pt idx="1954" formatCode="0.00E+00">
                  <c:v>-4.2799999700000002E-5</c:v>
                </c:pt>
                <c:pt idx="1955" formatCode="0.00E+00">
                  <c:v>-4.2719999700000003E-5</c:v>
                </c:pt>
                <c:pt idx="1956" formatCode="0.00E+00">
                  <c:v>-4.2639999699999997E-5</c:v>
                </c:pt>
                <c:pt idx="1957" formatCode="0.00E+00">
                  <c:v>-4.2559999699999998E-5</c:v>
                </c:pt>
                <c:pt idx="1958" formatCode="0.00E+00">
                  <c:v>-4.2479999699999998E-5</c:v>
                </c:pt>
                <c:pt idx="1959" formatCode="0.00E+00">
                  <c:v>-4.2399999699999999E-5</c:v>
                </c:pt>
                <c:pt idx="1960" formatCode="0.00E+00">
                  <c:v>-4.23199997E-5</c:v>
                </c:pt>
                <c:pt idx="1961" formatCode="0.00E+00">
                  <c:v>-4.2239999700000001E-5</c:v>
                </c:pt>
                <c:pt idx="1962" formatCode="0.00E+00">
                  <c:v>-4.2159999700000001E-5</c:v>
                </c:pt>
                <c:pt idx="1963" formatCode="0.00E+00">
                  <c:v>-4.2079999700000002E-5</c:v>
                </c:pt>
                <c:pt idx="1964" formatCode="0.00E+00">
                  <c:v>-4.1999999700000003E-5</c:v>
                </c:pt>
                <c:pt idx="1965" formatCode="0.00E+00">
                  <c:v>-4.1919999699999997E-5</c:v>
                </c:pt>
                <c:pt idx="1966" formatCode="0.00E+00">
                  <c:v>-4.1839999699999998E-5</c:v>
                </c:pt>
                <c:pt idx="1967" formatCode="0.00E+00">
                  <c:v>-4.1759999699999998E-5</c:v>
                </c:pt>
                <c:pt idx="1968" formatCode="0.00E+00">
                  <c:v>-4.1679999699999999E-5</c:v>
                </c:pt>
                <c:pt idx="1969" formatCode="0.00E+00">
                  <c:v>-4.15999997E-5</c:v>
                </c:pt>
                <c:pt idx="1970" formatCode="0.00E+00">
                  <c:v>-4.1519999700000001E-5</c:v>
                </c:pt>
                <c:pt idx="1971" formatCode="0.00E+00">
                  <c:v>-4.1439999700000002E-5</c:v>
                </c:pt>
                <c:pt idx="1972" formatCode="0.00E+00">
                  <c:v>-4.1359999700000002E-5</c:v>
                </c:pt>
                <c:pt idx="1973" formatCode="0.00E+00">
                  <c:v>-4.1279999700000003E-5</c:v>
                </c:pt>
                <c:pt idx="1974" formatCode="0.00E+00">
                  <c:v>-4.1199999699999997E-5</c:v>
                </c:pt>
                <c:pt idx="1975" formatCode="0.00E+00">
                  <c:v>-4.1119999800000003E-5</c:v>
                </c:pt>
                <c:pt idx="1976" formatCode="0.00E+00">
                  <c:v>-4.1039999799999997E-5</c:v>
                </c:pt>
                <c:pt idx="1977" formatCode="0.00E+00">
                  <c:v>-4.0959999799999998E-5</c:v>
                </c:pt>
                <c:pt idx="1978" formatCode="0.00E+00">
                  <c:v>-4.0879999799999998E-5</c:v>
                </c:pt>
                <c:pt idx="1979" formatCode="0.00E+00">
                  <c:v>-4.0799999799999999E-5</c:v>
                </c:pt>
                <c:pt idx="1980" formatCode="0.00E+00">
                  <c:v>-4.07199998E-5</c:v>
                </c:pt>
                <c:pt idx="1981" formatCode="0.00E+00">
                  <c:v>-4.0639999800000001E-5</c:v>
                </c:pt>
                <c:pt idx="1982" formatCode="0.00E+00">
                  <c:v>-4.0559999800000001E-5</c:v>
                </c:pt>
                <c:pt idx="1983" formatCode="0.00E+00">
                  <c:v>-4.0479999800000002E-5</c:v>
                </c:pt>
                <c:pt idx="1984" formatCode="0.00E+00">
                  <c:v>-4.0399999800000003E-5</c:v>
                </c:pt>
                <c:pt idx="1985" formatCode="0.00E+00">
                  <c:v>-4.0319999799999997E-5</c:v>
                </c:pt>
                <c:pt idx="1986" formatCode="0.00E+00">
                  <c:v>-4.0239999799999998E-5</c:v>
                </c:pt>
                <c:pt idx="1987" formatCode="0.00E+00">
                  <c:v>-4.0159999799999998E-5</c:v>
                </c:pt>
                <c:pt idx="1988" formatCode="0.00E+00">
                  <c:v>-4.0079999799999999E-5</c:v>
                </c:pt>
                <c:pt idx="1989" formatCode="0.00E+00">
                  <c:v>-3.99999998E-5</c:v>
                </c:pt>
                <c:pt idx="1990" formatCode="0.00E+00">
                  <c:v>-3.9919999800000001E-5</c:v>
                </c:pt>
                <c:pt idx="1991" formatCode="0.00E+00">
                  <c:v>-3.9839999800000002E-5</c:v>
                </c:pt>
                <c:pt idx="1992" formatCode="0.00E+00">
                  <c:v>-3.9759999800000002E-5</c:v>
                </c:pt>
                <c:pt idx="1993" formatCode="0.00E+00">
                  <c:v>-3.9679999800000003E-5</c:v>
                </c:pt>
                <c:pt idx="1994" formatCode="0.00E+00">
                  <c:v>-3.9599999799999997E-5</c:v>
                </c:pt>
                <c:pt idx="1995" formatCode="0.00E+00">
                  <c:v>-3.9519999799999998E-5</c:v>
                </c:pt>
                <c:pt idx="1996" formatCode="0.00E+00">
                  <c:v>-3.9439999799999999E-5</c:v>
                </c:pt>
                <c:pt idx="1997" formatCode="0.00E+00">
                  <c:v>-3.9359999799999999E-5</c:v>
                </c:pt>
                <c:pt idx="1998" formatCode="0.00E+00">
                  <c:v>-3.92799998E-5</c:v>
                </c:pt>
                <c:pt idx="1999" formatCode="0.00E+00">
                  <c:v>-3.9199999800000001E-5</c:v>
                </c:pt>
                <c:pt idx="2000" formatCode="0.00E+00">
                  <c:v>-3.9119999800000002E-5</c:v>
                </c:pt>
                <c:pt idx="2001" formatCode="0.00E+00">
                  <c:v>-3.9039999800000002E-5</c:v>
                </c:pt>
                <c:pt idx="2002" formatCode="0.00E+00">
                  <c:v>-3.8959999800000003E-5</c:v>
                </c:pt>
                <c:pt idx="2003" formatCode="0.00E+00">
                  <c:v>-3.8879999799999997E-5</c:v>
                </c:pt>
                <c:pt idx="2004" formatCode="0.00E+00">
                  <c:v>-3.8799999799999998E-5</c:v>
                </c:pt>
                <c:pt idx="2005" formatCode="0.00E+00">
                  <c:v>-3.8719999799999999E-5</c:v>
                </c:pt>
                <c:pt idx="2006" formatCode="0.00E+00">
                  <c:v>-3.8639999799999999E-5</c:v>
                </c:pt>
                <c:pt idx="2007" formatCode="0.00E+00">
                  <c:v>-3.85599998E-5</c:v>
                </c:pt>
                <c:pt idx="2008" formatCode="0.00E+00">
                  <c:v>-3.8479999800000001E-5</c:v>
                </c:pt>
                <c:pt idx="2009" formatCode="0.00E+00">
                  <c:v>-3.8399999800000002E-5</c:v>
                </c:pt>
                <c:pt idx="2010" formatCode="0.00E+00">
                  <c:v>-3.8319999800000003E-5</c:v>
                </c:pt>
                <c:pt idx="2011" formatCode="0.00E+00">
                  <c:v>-3.8239999800000003E-5</c:v>
                </c:pt>
                <c:pt idx="2012" formatCode="0.00E+00">
                  <c:v>-3.8159999799999997E-5</c:v>
                </c:pt>
                <c:pt idx="2013" formatCode="0.00E+00">
                  <c:v>-3.8079999799999998E-5</c:v>
                </c:pt>
                <c:pt idx="2014" formatCode="0.00E+00">
                  <c:v>-3.7999999799999999E-5</c:v>
                </c:pt>
                <c:pt idx="2015" formatCode="0.00E+00">
                  <c:v>-3.79199998E-5</c:v>
                </c:pt>
                <c:pt idx="2016" formatCode="0.00E+00">
                  <c:v>-3.78399998E-5</c:v>
                </c:pt>
                <c:pt idx="2017" formatCode="0.00E+00">
                  <c:v>-3.7759999800000001E-5</c:v>
                </c:pt>
                <c:pt idx="2018" formatCode="0.00E+00">
                  <c:v>-3.7679999800000002E-5</c:v>
                </c:pt>
                <c:pt idx="2019" formatCode="0.00E+00">
                  <c:v>-3.7599999800000003E-5</c:v>
                </c:pt>
                <c:pt idx="2020" formatCode="0.00E+00">
                  <c:v>-3.7519999799999997E-5</c:v>
                </c:pt>
                <c:pt idx="2021" formatCode="0.00E+00">
                  <c:v>-3.7439999799999997E-5</c:v>
                </c:pt>
                <c:pt idx="2022" formatCode="0.00E+00">
                  <c:v>-3.7359999799999998E-5</c:v>
                </c:pt>
                <c:pt idx="2023" formatCode="0.00E+00">
                  <c:v>-3.7279999799999999E-5</c:v>
                </c:pt>
                <c:pt idx="2024" formatCode="0.00E+00">
                  <c:v>-3.71999998E-5</c:v>
                </c:pt>
                <c:pt idx="2025" formatCode="0.00E+00">
                  <c:v>-3.71199998E-5</c:v>
                </c:pt>
                <c:pt idx="2026" formatCode="0.00E+00">
                  <c:v>-3.7039999800000001E-5</c:v>
                </c:pt>
                <c:pt idx="2027" formatCode="0.00E+00">
                  <c:v>-3.6959999800000002E-5</c:v>
                </c:pt>
                <c:pt idx="2028" formatCode="0.00E+00">
                  <c:v>-3.6879999800000003E-5</c:v>
                </c:pt>
                <c:pt idx="2029" formatCode="0.00E+00">
                  <c:v>-3.6799999799999997E-5</c:v>
                </c:pt>
                <c:pt idx="2030" formatCode="0.00E+00">
                  <c:v>-3.6719999799999998E-5</c:v>
                </c:pt>
                <c:pt idx="2031" formatCode="0.00E+00">
                  <c:v>-3.6639999799999998E-5</c:v>
                </c:pt>
                <c:pt idx="2032" formatCode="0.00E+00">
                  <c:v>-3.6559999799999999E-5</c:v>
                </c:pt>
                <c:pt idx="2033" formatCode="0.00E+00">
                  <c:v>-3.64799998E-5</c:v>
                </c:pt>
                <c:pt idx="2034" formatCode="0.00E+00">
                  <c:v>-3.6399999800000001E-5</c:v>
                </c:pt>
                <c:pt idx="2035" formatCode="0.00E+00">
                  <c:v>-3.6319999800000001E-5</c:v>
                </c:pt>
                <c:pt idx="2036" formatCode="0.00E+00">
                  <c:v>-3.6239999800000002E-5</c:v>
                </c:pt>
                <c:pt idx="2037" formatCode="0.00E+00">
                  <c:v>-3.6159999800000003E-5</c:v>
                </c:pt>
                <c:pt idx="2038" formatCode="0.00E+00">
                  <c:v>-3.6079999799999997E-5</c:v>
                </c:pt>
                <c:pt idx="2039" formatCode="0.00E+00">
                  <c:v>-3.5999999799999998E-5</c:v>
                </c:pt>
                <c:pt idx="2040" formatCode="0.00E+00">
                  <c:v>-3.5919999799999998E-5</c:v>
                </c:pt>
                <c:pt idx="2041" formatCode="0.00E+00">
                  <c:v>-3.5839999799999999E-5</c:v>
                </c:pt>
                <c:pt idx="2042" formatCode="0.00E+00">
                  <c:v>-3.57599998E-5</c:v>
                </c:pt>
                <c:pt idx="2043" formatCode="0.00E+00">
                  <c:v>-3.5679999800000001E-5</c:v>
                </c:pt>
                <c:pt idx="2044" formatCode="0.00E+00">
                  <c:v>-3.5599999800000001E-5</c:v>
                </c:pt>
                <c:pt idx="2045" formatCode="0.00E+00">
                  <c:v>-3.5519999800000002E-5</c:v>
                </c:pt>
                <c:pt idx="2046" formatCode="0.00E+00">
                  <c:v>-3.5439999800000003E-5</c:v>
                </c:pt>
                <c:pt idx="2047" formatCode="0.00E+00">
                  <c:v>-3.5359999799999997E-5</c:v>
                </c:pt>
                <c:pt idx="2048" formatCode="0.00E+00">
                  <c:v>-3.5279999799999998E-5</c:v>
                </c:pt>
                <c:pt idx="2049" formatCode="0.00E+00">
                  <c:v>-3.5199999799999999E-5</c:v>
                </c:pt>
                <c:pt idx="2050" formatCode="0.00E+00">
                  <c:v>-3.5119999799999999E-5</c:v>
                </c:pt>
                <c:pt idx="2051" formatCode="0.00E+00">
                  <c:v>-3.50399998E-5</c:v>
                </c:pt>
                <c:pt idx="2052" formatCode="0.00E+00">
                  <c:v>-3.4959999800000001E-5</c:v>
                </c:pt>
                <c:pt idx="2053" formatCode="0.00E+00">
                  <c:v>-3.4879999800000002E-5</c:v>
                </c:pt>
                <c:pt idx="2054" formatCode="0.00E+00">
                  <c:v>-3.4799999800000002E-5</c:v>
                </c:pt>
                <c:pt idx="2055" formatCode="0.00E+00">
                  <c:v>-3.4719999800000003E-5</c:v>
                </c:pt>
                <c:pt idx="2056" formatCode="0.00E+00">
                  <c:v>-3.4639999799999997E-5</c:v>
                </c:pt>
                <c:pt idx="2057" formatCode="0.00E+00">
                  <c:v>-3.4559999799999998E-5</c:v>
                </c:pt>
                <c:pt idx="2058" formatCode="0.00E+00">
                  <c:v>-3.4479999799999999E-5</c:v>
                </c:pt>
                <c:pt idx="2059" formatCode="0.00E+00">
                  <c:v>-3.4399999799999999E-5</c:v>
                </c:pt>
                <c:pt idx="2060" formatCode="0.00E+00">
                  <c:v>-3.43199998E-5</c:v>
                </c:pt>
                <c:pt idx="2061" formatCode="0.00E+00">
                  <c:v>-3.4239999800000001E-5</c:v>
                </c:pt>
                <c:pt idx="2062" formatCode="0.00E+00">
                  <c:v>-3.4159999800000002E-5</c:v>
                </c:pt>
                <c:pt idx="2063" formatCode="0.00E+00">
                  <c:v>-3.4079999800000002E-5</c:v>
                </c:pt>
                <c:pt idx="2064" formatCode="0.00E+00">
                  <c:v>-3.3999999800000003E-5</c:v>
                </c:pt>
                <c:pt idx="2065" formatCode="0.00E+00">
                  <c:v>-3.3919999799999997E-5</c:v>
                </c:pt>
                <c:pt idx="2066" formatCode="0.00E+00">
                  <c:v>-3.3839999799999998E-5</c:v>
                </c:pt>
                <c:pt idx="2067" formatCode="0.00E+00">
                  <c:v>-3.3759999799999999E-5</c:v>
                </c:pt>
                <c:pt idx="2068" formatCode="0.00E+00">
                  <c:v>-3.36799998E-5</c:v>
                </c:pt>
                <c:pt idx="2069" formatCode="0.00E+00">
                  <c:v>-3.35999998E-5</c:v>
                </c:pt>
                <c:pt idx="2070" formatCode="0.00E+00">
                  <c:v>-3.3519999800000001E-5</c:v>
                </c:pt>
                <c:pt idx="2071" formatCode="0.00E+00">
                  <c:v>-3.3439999800000002E-5</c:v>
                </c:pt>
                <c:pt idx="2072" formatCode="0.00E+00">
                  <c:v>-3.3359999800000003E-5</c:v>
                </c:pt>
                <c:pt idx="2073" formatCode="0.00E+00">
                  <c:v>-3.3279999800000003E-5</c:v>
                </c:pt>
                <c:pt idx="2074" formatCode="0.00E+00">
                  <c:v>-3.3199999799999997E-5</c:v>
                </c:pt>
                <c:pt idx="2075" formatCode="0.00E+00">
                  <c:v>-3.3119999799999998E-5</c:v>
                </c:pt>
                <c:pt idx="2076" formatCode="0.00E+00">
                  <c:v>-3.3039999799999999E-5</c:v>
                </c:pt>
                <c:pt idx="2077" formatCode="0.00E+00">
                  <c:v>-3.29599998E-5</c:v>
                </c:pt>
                <c:pt idx="2078" formatCode="0.00E+00">
                  <c:v>-3.28799998E-5</c:v>
                </c:pt>
                <c:pt idx="2079" formatCode="0.00E+00">
                  <c:v>-3.2799999800000001E-5</c:v>
                </c:pt>
                <c:pt idx="2080" formatCode="0.00E+00">
                  <c:v>-3.2719999800000002E-5</c:v>
                </c:pt>
                <c:pt idx="2081" formatCode="0.00E+00">
                  <c:v>-3.2639999800000003E-5</c:v>
                </c:pt>
                <c:pt idx="2082" formatCode="0.00E+00">
                  <c:v>-3.2559999799999997E-5</c:v>
                </c:pt>
                <c:pt idx="2083" formatCode="0.00E+00">
                  <c:v>-3.2479999799999997E-5</c:v>
                </c:pt>
                <c:pt idx="2084" formatCode="0.00E+00">
                  <c:v>-3.2399999799999998E-5</c:v>
                </c:pt>
                <c:pt idx="2085" formatCode="0.00E+00">
                  <c:v>-3.2319999799999999E-5</c:v>
                </c:pt>
                <c:pt idx="2086" formatCode="0.00E+00">
                  <c:v>-3.22399998E-5</c:v>
                </c:pt>
                <c:pt idx="2087" formatCode="0.00E+00">
                  <c:v>-3.2159999800000001E-5</c:v>
                </c:pt>
                <c:pt idx="2088" formatCode="0.00E+00">
                  <c:v>-3.2079999800000001E-5</c:v>
                </c:pt>
                <c:pt idx="2089" formatCode="0.00E+00">
                  <c:v>-3.1999999800000002E-5</c:v>
                </c:pt>
                <c:pt idx="2090" formatCode="0.00E+00">
                  <c:v>-3.1919999800000003E-5</c:v>
                </c:pt>
                <c:pt idx="2091" formatCode="0.00E+00">
                  <c:v>-3.1839999799999997E-5</c:v>
                </c:pt>
                <c:pt idx="2092" formatCode="0.00E+00">
                  <c:v>-3.1759999799999998E-5</c:v>
                </c:pt>
                <c:pt idx="2093" formatCode="0.00E+00">
                  <c:v>-3.1679999799999998E-5</c:v>
                </c:pt>
                <c:pt idx="2094" formatCode="0.00E+00">
                  <c:v>-3.1599999799999999E-5</c:v>
                </c:pt>
                <c:pt idx="2095" formatCode="0.00E+00">
                  <c:v>-3.15199998E-5</c:v>
                </c:pt>
                <c:pt idx="2096" formatCode="0.00E+00">
                  <c:v>-3.1439999800000001E-5</c:v>
                </c:pt>
                <c:pt idx="2097" formatCode="0.00E+00">
                  <c:v>-3.1359999800000001E-5</c:v>
                </c:pt>
                <c:pt idx="2098" formatCode="0.00E+00">
                  <c:v>-3.1279999800000002E-5</c:v>
                </c:pt>
                <c:pt idx="2099" formatCode="0.00E+00">
                  <c:v>-3.1199999800000003E-5</c:v>
                </c:pt>
                <c:pt idx="2100" formatCode="0.00E+00">
                  <c:v>-3.1119999799999997E-5</c:v>
                </c:pt>
                <c:pt idx="2101" formatCode="0.00E+00">
                  <c:v>-3.1039999799999998E-5</c:v>
                </c:pt>
                <c:pt idx="2102" formatCode="0.00E+00">
                  <c:v>-3.0959999799999998E-5</c:v>
                </c:pt>
                <c:pt idx="2103" formatCode="0.00E+00">
                  <c:v>-3.0879999799999999E-5</c:v>
                </c:pt>
                <c:pt idx="2104" formatCode="0.00E+00">
                  <c:v>-3.07999998E-5</c:v>
                </c:pt>
                <c:pt idx="2105" formatCode="0.00E+00">
                  <c:v>-3.0719999800000001E-5</c:v>
                </c:pt>
                <c:pt idx="2106" formatCode="0.00E+00">
                  <c:v>-3.0639999800000002E-5</c:v>
                </c:pt>
                <c:pt idx="2107" formatCode="0.00E+00">
                  <c:v>-3.0559999800000002E-5</c:v>
                </c:pt>
                <c:pt idx="2108" formatCode="0.00E+00">
                  <c:v>-3.04799998E-5</c:v>
                </c:pt>
                <c:pt idx="2109" formatCode="0.00E+00">
                  <c:v>-3.03999998E-5</c:v>
                </c:pt>
                <c:pt idx="2110" formatCode="0.00E+00">
                  <c:v>-3.0319999800000001E-5</c:v>
                </c:pt>
                <c:pt idx="2111" formatCode="0.00E+00">
                  <c:v>-3.0239999799999999E-5</c:v>
                </c:pt>
                <c:pt idx="2112" formatCode="0.00E+00">
                  <c:v>-3.0159999799999999E-5</c:v>
                </c:pt>
                <c:pt idx="2113" formatCode="0.00E+00">
                  <c:v>-3.00799998E-5</c:v>
                </c:pt>
                <c:pt idx="2114" formatCode="0.00E+00">
                  <c:v>-2.9999999800000001E-5</c:v>
                </c:pt>
                <c:pt idx="2115" formatCode="0.00E+00">
                  <c:v>-2.9919999800000002E-5</c:v>
                </c:pt>
                <c:pt idx="2116" formatCode="0.00E+00">
                  <c:v>-2.9839999799999999E-5</c:v>
                </c:pt>
                <c:pt idx="2117" formatCode="0.00E+00">
                  <c:v>-2.97599998E-5</c:v>
                </c:pt>
                <c:pt idx="2118" formatCode="0.00E+00">
                  <c:v>-2.9679999800000001E-5</c:v>
                </c:pt>
                <c:pt idx="2119" formatCode="0.00E+00">
                  <c:v>-2.9599999800000001E-5</c:v>
                </c:pt>
                <c:pt idx="2120" formatCode="0.00E+00">
                  <c:v>-2.9519999799999999E-5</c:v>
                </c:pt>
                <c:pt idx="2121" formatCode="0.00E+00">
                  <c:v>-2.9439999799999999E-5</c:v>
                </c:pt>
                <c:pt idx="2122" formatCode="0.00E+00">
                  <c:v>-2.93599998E-5</c:v>
                </c:pt>
                <c:pt idx="2123" formatCode="0.00E+00">
                  <c:v>-2.9279999800000001E-5</c:v>
                </c:pt>
                <c:pt idx="2124" formatCode="0.00E+00">
                  <c:v>-2.9199999799999998E-5</c:v>
                </c:pt>
                <c:pt idx="2125" formatCode="0.00E+00">
                  <c:v>-2.9119999799999999E-5</c:v>
                </c:pt>
                <c:pt idx="2126" formatCode="0.00E+00">
                  <c:v>-2.90399998E-5</c:v>
                </c:pt>
                <c:pt idx="2127" formatCode="0.00E+00">
                  <c:v>-2.8959999800000001E-5</c:v>
                </c:pt>
                <c:pt idx="2128" formatCode="0.00E+00">
                  <c:v>-2.8879999800000001E-5</c:v>
                </c:pt>
                <c:pt idx="2129" formatCode="0.00E+00">
                  <c:v>-2.8799999799999999E-5</c:v>
                </c:pt>
                <c:pt idx="2130" formatCode="0.00E+00">
                  <c:v>-2.87199998E-5</c:v>
                </c:pt>
                <c:pt idx="2131" formatCode="0.00E+00">
                  <c:v>-2.86399998E-5</c:v>
                </c:pt>
                <c:pt idx="2132" formatCode="0.00E+00">
                  <c:v>-2.8559999800000001E-5</c:v>
                </c:pt>
                <c:pt idx="2133" formatCode="0.00E+00">
                  <c:v>-2.8479999799999998E-5</c:v>
                </c:pt>
                <c:pt idx="2134" formatCode="0.00E+00">
                  <c:v>-2.8399999799999999E-5</c:v>
                </c:pt>
                <c:pt idx="2135" formatCode="0.00E+00">
                  <c:v>-2.83199998E-5</c:v>
                </c:pt>
                <c:pt idx="2136" formatCode="0.00E+00">
                  <c:v>-2.8239999800000001E-5</c:v>
                </c:pt>
                <c:pt idx="2137" formatCode="0.00E+00">
                  <c:v>-2.8159999800000002E-5</c:v>
                </c:pt>
                <c:pt idx="2138" formatCode="0.00E+00">
                  <c:v>-2.8079999799999999E-5</c:v>
                </c:pt>
                <c:pt idx="2139" formatCode="0.00E+00">
                  <c:v>-2.79999998E-5</c:v>
                </c:pt>
                <c:pt idx="2140" formatCode="0.00E+00">
                  <c:v>-2.79199998E-5</c:v>
                </c:pt>
                <c:pt idx="2141" formatCode="0.00E+00">
                  <c:v>-2.7839999800000001E-5</c:v>
                </c:pt>
                <c:pt idx="2142" formatCode="0.00E+00">
                  <c:v>-2.7759999799999999E-5</c:v>
                </c:pt>
                <c:pt idx="2143" formatCode="0.00E+00">
                  <c:v>-2.7679999799999999E-5</c:v>
                </c:pt>
                <c:pt idx="2144" formatCode="0.00E+00">
                  <c:v>-2.75999998E-5</c:v>
                </c:pt>
                <c:pt idx="2145" formatCode="0.00E+00">
                  <c:v>-2.7519999800000001E-5</c:v>
                </c:pt>
                <c:pt idx="2146" formatCode="0.00E+00">
                  <c:v>-2.7439999800000002E-5</c:v>
                </c:pt>
                <c:pt idx="2147" formatCode="0.00E+00">
                  <c:v>-2.7359999799999999E-5</c:v>
                </c:pt>
                <c:pt idx="2148" formatCode="0.00E+00">
                  <c:v>-2.72799998E-5</c:v>
                </c:pt>
                <c:pt idx="2149" formatCode="0.00E+00">
                  <c:v>-2.7199999800000001E-5</c:v>
                </c:pt>
                <c:pt idx="2150" formatCode="0.00E+00">
                  <c:v>-2.7119999800000001E-5</c:v>
                </c:pt>
                <c:pt idx="2151" formatCode="0.00E+00">
                  <c:v>-2.7039999799999999E-5</c:v>
                </c:pt>
                <c:pt idx="2152" formatCode="0.00E+00">
                  <c:v>-2.6959999799999999E-5</c:v>
                </c:pt>
                <c:pt idx="2153" formatCode="0.00E+00">
                  <c:v>-2.68799998E-5</c:v>
                </c:pt>
                <c:pt idx="2154" formatCode="0.00E+00">
                  <c:v>-2.6799999800000001E-5</c:v>
                </c:pt>
                <c:pt idx="2155" formatCode="0.00E+00">
                  <c:v>-2.6719999799999998E-5</c:v>
                </c:pt>
                <c:pt idx="2156" formatCode="0.00E+00">
                  <c:v>-2.6639999799999999E-5</c:v>
                </c:pt>
                <c:pt idx="2157" formatCode="0.00E+00">
                  <c:v>-2.65599998E-5</c:v>
                </c:pt>
                <c:pt idx="2158" formatCode="0.00E+00">
                  <c:v>-2.6479999800000001E-5</c:v>
                </c:pt>
                <c:pt idx="2159" formatCode="0.00E+00">
                  <c:v>-2.6399999800000001E-5</c:v>
                </c:pt>
                <c:pt idx="2160" formatCode="0.00E+00">
                  <c:v>-2.6319999799999999E-5</c:v>
                </c:pt>
                <c:pt idx="2161" formatCode="0.00E+00">
                  <c:v>-2.62399998E-5</c:v>
                </c:pt>
                <c:pt idx="2162" formatCode="0.00E+00">
                  <c:v>-2.61599998E-5</c:v>
                </c:pt>
                <c:pt idx="2163" formatCode="0.00E+00">
                  <c:v>-2.6079999800000001E-5</c:v>
                </c:pt>
                <c:pt idx="2164" formatCode="0.00E+00">
                  <c:v>-2.5999999799999999E-5</c:v>
                </c:pt>
                <c:pt idx="2165" formatCode="0.00E+00">
                  <c:v>-2.5919999799999999E-5</c:v>
                </c:pt>
                <c:pt idx="2166" formatCode="0.00E+00">
                  <c:v>-2.58399998E-5</c:v>
                </c:pt>
                <c:pt idx="2167" formatCode="0.00E+00">
                  <c:v>-2.5759999800000001E-5</c:v>
                </c:pt>
                <c:pt idx="2168" formatCode="0.00E+00">
                  <c:v>-2.5679999800000002E-5</c:v>
                </c:pt>
                <c:pt idx="2169" formatCode="0.00E+00">
                  <c:v>-2.5599999799999999E-5</c:v>
                </c:pt>
                <c:pt idx="2170" formatCode="0.00E+00">
                  <c:v>-2.55199998E-5</c:v>
                </c:pt>
                <c:pt idx="2171" formatCode="0.00E+00">
                  <c:v>-2.54399998E-5</c:v>
                </c:pt>
                <c:pt idx="2172" formatCode="0.00E+00">
                  <c:v>-2.5359999800000001E-5</c:v>
                </c:pt>
                <c:pt idx="2173" formatCode="0.00E+00">
                  <c:v>-2.5279999799999999E-5</c:v>
                </c:pt>
                <c:pt idx="2174" formatCode="0.00E+00">
                  <c:v>-2.5199999799999999E-5</c:v>
                </c:pt>
                <c:pt idx="2175" formatCode="0.00E+00">
                  <c:v>-2.51199998E-5</c:v>
                </c:pt>
                <c:pt idx="2176" formatCode="0.00E+00">
                  <c:v>-2.5039999800000001E-5</c:v>
                </c:pt>
                <c:pt idx="2177" formatCode="0.00E+00">
                  <c:v>-2.4959999799999998E-5</c:v>
                </c:pt>
                <c:pt idx="2178" formatCode="0.00E+00">
                  <c:v>-2.4879999799999999E-5</c:v>
                </c:pt>
                <c:pt idx="2179" formatCode="0.00E+00">
                  <c:v>-2.47999998E-5</c:v>
                </c:pt>
                <c:pt idx="2180" formatCode="0.00E+00">
                  <c:v>-2.4719999800000001E-5</c:v>
                </c:pt>
                <c:pt idx="2181" formatCode="0.00E+00">
                  <c:v>-2.46399999E-5</c:v>
                </c:pt>
                <c:pt idx="2182" formatCode="0.00E+00">
                  <c:v>-2.45599999E-5</c:v>
                </c:pt>
                <c:pt idx="2183" formatCode="0.00E+00">
                  <c:v>-2.4479999900000001E-5</c:v>
                </c:pt>
                <c:pt idx="2184" formatCode="0.00E+00">
                  <c:v>-2.4399999899999999E-5</c:v>
                </c:pt>
                <c:pt idx="2185" formatCode="0.00E+00">
                  <c:v>-2.4319999899999999E-5</c:v>
                </c:pt>
                <c:pt idx="2186" formatCode="0.00E+00">
                  <c:v>-2.42399999E-5</c:v>
                </c:pt>
                <c:pt idx="2187" formatCode="0.00E+00">
                  <c:v>-2.4159999900000001E-5</c:v>
                </c:pt>
                <c:pt idx="2188" formatCode="0.00E+00">
                  <c:v>-2.4079999900000002E-5</c:v>
                </c:pt>
                <c:pt idx="2189" formatCode="0.00E+00">
                  <c:v>-2.3999999899999999E-5</c:v>
                </c:pt>
                <c:pt idx="2190" formatCode="0.00E+00">
                  <c:v>-2.39199999E-5</c:v>
                </c:pt>
                <c:pt idx="2191" formatCode="0.00E+00">
                  <c:v>-2.3839999900000001E-5</c:v>
                </c:pt>
                <c:pt idx="2192" formatCode="0.00E+00">
                  <c:v>-2.3759999900000001E-5</c:v>
                </c:pt>
                <c:pt idx="2193" formatCode="0.00E+00">
                  <c:v>-2.3679999899999999E-5</c:v>
                </c:pt>
                <c:pt idx="2194" formatCode="0.00E+00">
                  <c:v>-2.3599999899999999E-5</c:v>
                </c:pt>
                <c:pt idx="2195" formatCode="0.00E+00">
                  <c:v>-2.35199999E-5</c:v>
                </c:pt>
                <c:pt idx="2196" formatCode="0.00E+00">
                  <c:v>-2.3439999900000001E-5</c:v>
                </c:pt>
                <c:pt idx="2197" formatCode="0.00E+00">
                  <c:v>-2.3359999899999998E-5</c:v>
                </c:pt>
                <c:pt idx="2198" formatCode="0.00E+00">
                  <c:v>-2.3279999899999999E-5</c:v>
                </c:pt>
                <c:pt idx="2199" formatCode="0.00E+00">
                  <c:v>-2.31999999E-5</c:v>
                </c:pt>
                <c:pt idx="2200" formatCode="0.00E+00">
                  <c:v>-2.3119999900000001E-5</c:v>
                </c:pt>
                <c:pt idx="2201" formatCode="0.00E+00">
                  <c:v>-2.3039999900000001E-5</c:v>
                </c:pt>
                <c:pt idx="2202" formatCode="0.00E+00">
                  <c:v>-2.2959999899999999E-5</c:v>
                </c:pt>
                <c:pt idx="2203" formatCode="0.00E+00">
                  <c:v>-2.28799999E-5</c:v>
                </c:pt>
                <c:pt idx="2204" formatCode="0.00E+00">
                  <c:v>-2.27999999E-5</c:v>
                </c:pt>
                <c:pt idx="2205" formatCode="0.00E+00">
                  <c:v>-2.2719999900000001E-5</c:v>
                </c:pt>
                <c:pt idx="2206" formatCode="0.00E+00">
                  <c:v>-2.2639999899999998E-5</c:v>
                </c:pt>
                <c:pt idx="2207" formatCode="0.00E+00">
                  <c:v>-2.2559999899999999E-5</c:v>
                </c:pt>
                <c:pt idx="2208" formatCode="0.00E+00">
                  <c:v>-2.24799999E-5</c:v>
                </c:pt>
                <c:pt idx="2209" formatCode="0.00E+00">
                  <c:v>-2.2399999900000001E-5</c:v>
                </c:pt>
                <c:pt idx="2210" formatCode="0.00E+00">
                  <c:v>-2.2319999900000002E-5</c:v>
                </c:pt>
                <c:pt idx="2211" formatCode="0.00E+00">
                  <c:v>-2.2239999899999999E-5</c:v>
                </c:pt>
                <c:pt idx="2212" formatCode="0.00E+00">
                  <c:v>-2.21599999E-5</c:v>
                </c:pt>
                <c:pt idx="2213" formatCode="0.00E+00">
                  <c:v>-2.20799999E-5</c:v>
                </c:pt>
                <c:pt idx="2214" formatCode="0.00E+00">
                  <c:v>-2.1999999900000001E-5</c:v>
                </c:pt>
                <c:pt idx="2215" formatCode="0.00E+00">
                  <c:v>-2.1919999899999999E-5</c:v>
                </c:pt>
                <c:pt idx="2216" formatCode="0.00E+00">
                  <c:v>-2.1839999899999999E-5</c:v>
                </c:pt>
                <c:pt idx="2217" formatCode="0.00E+00">
                  <c:v>-2.17599999E-5</c:v>
                </c:pt>
                <c:pt idx="2218" formatCode="0.00E+00">
                  <c:v>-2.1679999900000001E-5</c:v>
                </c:pt>
                <c:pt idx="2219" formatCode="0.00E+00">
                  <c:v>-2.1599999900000002E-5</c:v>
                </c:pt>
                <c:pt idx="2220" formatCode="0.00E+00">
                  <c:v>-2.1519999899999999E-5</c:v>
                </c:pt>
                <c:pt idx="2221" formatCode="0.00E+00">
                  <c:v>-2.14399999E-5</c:v>
                </c:pt>
                <c:pt idx="2222" formatCode="0.00E+00">
                  <c:v>-2.1359999900000001E-5</c:v>
                </c:pt>
                <c:pt idx="2223" formatCode="0.00E+00">
                  <c:v>-2.1279999900000001E-5</c:v>
                </c:pt>
                <c:pt idx="2224" formatCode="0.00E+00">
                  <c:v>-2.1199999899999999E-5</c:v>
                </c:pt>
                <c:pt idx="2225" formatCode="0.00E+00">
                  <c:v>-2.1119999899999999E-5</c:v>
                </c:pt>
                <c:pt idx="2226" formatCode="0.00E+00">
                  <c:v>-2.10399999E-5</c:v>
                </c:pt>
                <c:pt idx="2227" formatCode="0.00E+00">
                  <c:v>-2.0959999900000001E-5</c:v>
                </c:pt>
                <c:pt idx="2228" formatCode="0.00E+00">
                  <c:v>-2.0879999899999998E-5</c:v>
                </c:pt>
                <c:pt idx="2229" formatCode="0.00E+00">
                  <c:v>-2.0799999899999999E-5</c:v>
                </c:pt>
                <c:pt idx="2230" formatCode="0.00E+00">
                  <c:v>-2.07199999E-5</c:v>
                </c:pt>
                <c:pt idx="2231" formatCode="0.00E+00">
                  <c:v>-2.0639999900000001E-5</c:v>
                </c:pt>
                <c:pt idx="2232" formatCode="0.00E+00">
                  <c:v>-2.0559999900000001E-5</c:v>
                </c:pt>
                <c:pt idx="2233" formatCode="0.00E+00">
                  <c:v>-2.0479999899999999E-5</c:v>
                </c:pt>
                <c:pt idx="2234" formatCode="0.00E+00">
                  <c:v>-2.03999999E-5</c:v>
                </c:pt>
                <c:pt idx="2235" formatCode="0.00E+00">
                  <c:v>-2.03199999E-5</c:v>
                </c:pt>
                <c:pt idx="2236" formatCode="0.00E+00">
                  <c:v>-2.0239999900000001E-5</c:v>
                </c:pt>
                <c:pt idx="2237" formatCode="0.00E+00">
                  <c:v>-2.0159999899999998E-5</c:v>
                </c:pt>
                <c:pt idx="2238" formatCode="0.00E+00">
                  <c:v>-2.0079999899999999E-5</c:v>
                </c:pt>
                <c:pt idx="2239" formatCode="0.00E+00">
                  <c:v>-1.99999999E-5</c:v>
                </c:pt>
                <c:pt idx="2240" formatCode="0.00E+00">
                  <c:v>-1.9919999900000001E-5</c:v>
                </c:pt>
                <c:pt idx="2241" formatCode="0.00E+00">
                  <c:v>-1.9839999900000002E-5</c:v>
                </c:pt>
                <c:pt idx="2242" formatCode="0.00E+00">
                  <c:v>-1.9759999899999999E-5</c:v>
                </c:pt>
                <c:pt idx="2243" formatCode="0.00E+00">
                  <c:v>-1.96799999E-5</c:v>
                </c:pt>
                <c:pt idx="2244" formatCode="0.00E+00">
                  <c:v>-1.95999999E-5</c:v>
                </c:pt>
                <c:pt idx="2245" formatCode="0.00E+00">
                  <c:v>-1.9519999900000001E-5</c:v>
                </c:pt>
                <c:pt idx="2246" formatCode="0.00E+00">
                  <c:v>-1.9439999899999999E-5</c:v>
                </c:pt>
                <c:pt idx="2247" formatCode="0.00E+00">
                  <c:v>-1.9359999899999999E-5</c:v>
                </c:pt>
                <c:pt idx="2248" formatCode="0.00E+00">
                  <c:v>-1.92799999E-5</c:v>
                </c:pt>
                <c:pt idx="2249" formatCode="0.00E+00">
                  <c:v>-1.9199999900000001E-5</c:v>
                </c:pt>
                <c:pt idx="2250" formatCode="0.00E+00">
                  <c:v>-1.9119999900000002E-5</c:v>
                </c:pt>
                <c:pt idx="2251" formatCode="0.00E+00">
                  <c:v>-1.9039999899999999E-5</c:v>
                </c:pt>
                <c:pt idx="2252" formatCode="0.00E+00">
                  <c:v>-1.89599999E-5</c:v>
                </c:pt>
                <c:pt idx="2253" formatCode="0.00E+00">
                  <c:v>-1.8879999900000001E-5</c:v>
                </c:pt>
                <c:pt idx="2254" formatCode="0.00E+00">
                  <c:v>-1.8799999900000001E-5</c:v>
                </c:pt>
                <c:pt idx="2255" formatCode="0.00E+00">
                  <c:v>-1.8719999899999999E-5</c:v>
                </c:pt>
                <c:pt idx="2256" formatCode="0.00E+00">
                  <c:v>-1.8639999899999999E-5</c:v>
                </c:pt>
                <c:pt idx="2257" formatCode="0.00E+00">
                  <c:v>-1.85599999E-5</c:v>
                </c:pt>
                <c:pt idx="2258" formatCode="0.00E+00">
                  <c:v>-1.8479999900000001E-5</c:v>
                </c:pt>
                <c:pt idx="2259" formatCode="0.00E+00">
                  <c:v>-1.8399999899999998E-5</c:v>
                </c:pt>
                <c:pt idx="2260" formatCode="0.00E+00">
                  <c:v>-1.8319999899999999E-5</c:v>
                </c:pt>
                <c:pt idx="2261" formatCode="0.00E+00">
                  <c:v>-1.82399999E-5</c:v>
                </c:pt>
                <c:pt idx="2262" formatCode="0.00E+00">
                  <c:v>-1.8159999900000001E-5</c:v>
                </c:pt>
                <c:pt idx="2263" formatCode="0.00E+00">
                  <c:v>-1.8079999900000001E-5</c:v>
                </c:pt>
                <c:pt idx="2264" formatCode="0.00E+00">
                  <c:v>-1.7999999899999999E-5</c:v>
                </c:pt>
                <c:pt idx="2265" formatCode="0.00E+00">
                  <c:v>-1.79199999E-5</c:v>
                </c:pt>
                <c:pt idx="2266" formatCode="0.00E+00">
                  <c:v>-1.78399999E-5</c:v>
                </c:pt>
                <c:pt idx="2267" formatCode="0.00E+00">
                  <c:v>-1.7759999900000001E-5</c:v>
                </c:pt>
                <c:pt idx="2268" formatCode="0.00E+00">
                  <c:v>-1.7679999899999998E-5</c:v>
                </c:pt>
                <c:pt idx="2269" formatCode="0.00E+00">
                  <c:v>-1.7599999899999999E-5</c:v>
                </c:pt>
                <c:pt idx="2270" formatCode="0.00E+00">
                  <c:v>-1.75199999E-5</c:v>
                </c:pt>
                <c:pt idx="2271" formatCode="0.00E+00">
                  <c:v>-1.7439999900000001E-5</c:v>
                </c:pt>
                <c:pt idx="2272" formatCode="0.00E+00">
                  <c:v>-1.7359999900000002E-5</c:v>
                </c:pt>
                <c:pt idx="2273" formatCode="0.00E+00">
                  <c:v>-1.7279999899999999E-5</c:v>
                </c:pt>
                <c:pt idx="2274" formatCode="0.00E+00">
                  <c:v>-1.71999999E-5</c:v>
                </c:pt>
                <c:pt idx="2275" formatCode="0.00E+00">
                  <c:v>-1.71199999E-5</c:v>
                </c:pt>
                <c:pt idx="2276" formatCode="0.00E+00">
                  <c:v>-1.7039999900000001E-5</c:v>
                </c:pt>
                <c:pt idx="2277" formatCode="0.00E+00">
                  <c:v>-1.6959999899999999E-5</c:v>
                </c:pt>
                <c:pt idx="2278" formatCode="0.00E+00">
                  <c:v>-1.6879999899999999E-5</c:v>
                </c:pt>
                <c:pt idx="2279" formatCode="0.00E+00">
                  <c:v>-1.67999999E-5</c:v>
                </c:pt>
                <c:pt idx="2280" formatCode="0.00E+00">
                  <c:v>-1.6719999900000001E-5</c:v>
                </c:pt>
                <c:pt idx="2281" formatCode="0.00E+00">
                  <c:v>-1.6639999900000002E-5</c:v>
                </c:pt>
                <c:pt idx="2282" formatCode="0.00E+00">
                  <c:v>-1.6559999899999999E-5</c:v>
                </c:pt>
                <c:pt idx="2283" formatCode="0.00E+00">
                  <c:v>-1.64799999E-5</c:v>
                </c:pt>
                <c:pt idx="2284" formatCode="0.00E+00">
                  <c:v>-1.6399999900000001E-5</c:v>
                </c:pt>
                <c:pt idx="2285" formatCode="0.00E+00">
                  <c:v>-1.6319999900000001E-5</c:v>
                </c:pt>
                <c:pt idx="2286" formatCode="0.00E+00">
                  <c:v>-1.6239999899999999E-5</c:v>
                </c:pt>
                <c:pt idx="2287" formatCode="0.00E+00">
                  <c:v>-1.6159999899999999E-5</c:v>
                </c:pt>
                <c:pt idx="2288" formatCode="0.00E+00">
                  <c:v>-1.60799999E-5</c:v>
                </c:pt>
                <c:pt idx="2289" formatCode="0.00E+00">
                  <c:v>-1.5999999900000001E-5</c:v>
                </c:pt>
                <c:pt idx="2290" formatCode="0.00E+00">
                  <c:v>-1.5919999899999998E-5</c:v>
                </c:pt>
                <c:pt idx="2291" formatCode="0.00E+00">
                  <c:v>-1.5839999899999999E-5</c:v>
                </c:pt>
                <c:pt idx="2292" formatCode="0.00E+00">
                  <c:v>-1.57599999E-5</c:v>
                </c:pt>
                <c:pt idx="2293" formatCode="0.00E+00">
                  <c:v>-1.5679999900000001E-5</c:v>
                </c:pt>
                <c:pt idx="2294" formatCode="0.00E+00">
                  <c:v>-1.5599999900000001E-5</c:v>
                </c:pt>
                <c:pt idx="2295" formatCode="0.00E+00">
                  <c:v>-1.5519999899999999E-5</c:v>
                </c:pt>
                <c:pt idx="2296" formatCode="0.00E+00">
                  <c:v>-1.54399999E-5</c:v>
                </c:pt>
                <c:pt idx="2297" formatCode="0.00E+00">
                  <c:v>-1.53599999E-5</c:v>
                </c:pt>
                <c:pt idx="2298" formatCode="0.00E+00">
                  <c:v>-1.5279999900000001E-5</c:v>
                </c:pt>
                <c:pt idx="2299" formatCode="0.00E+00">
                  <c:v>-1.51999999E-5</c:v>
                </c:pt>
                <c:pt idx="2300" formatCode="0.00E+00">
                  <c:v>-1.5119999899999999E-5</c:v>
                </c:pt>
                <c:pt idx="2301" formatCode="0.00E+00">
                  <c:v>-1.50399999E-5</c:v>
                </c:pt>
                <c:pt idx="2302" formatCode="0.00E+00">
                  <c:v>-1.4959999900000001E-5</c:v>
                </c:pt>
                <c:pt idx="2303" formatCode="0.00E+00">
                  <c:v>-1.48799999E-5</c:v>
                </c:pt>
                <c:pt idx="2304" formatCode="0.00E+00">
                  <c:v>-1.4799999900000001E-5</c:v>
                </c:pt>
                <c:pt idx="2305" formatCode="0.00E+00">
                  <c:v>-1.47199999E-5</c:v>
                </c:pt>
                <c:pt idx="2306" formatCode="0.00E+00">
                  <c:v>-1.46399999E-5</c:v>
                </c:pt>
                <c:pt idx="2307" formatCode="0.00E+00">
                  <c:v>-1.45599999E-5</c:v>
                </c:pt>
                <c:pt idx="2308" formatCode="0.00E+00">
                  <c:v>-1.44799999E-5</c:v>
                </c:pt>
                <c:pt idx="2309" formatCode="0.00E+00">
                  <c:v>-1.4399999899999999E-5</c:v>
                </c:pt>
                <c:pt idx="2310" formatCode="0.00E+00">
                  <c:v>-1.43199999E-5</c:v>
                </c:pt>
                <c:pt idx="2311" formatCode="0.00E+00">
                  <c:v>-1.4239999899999999E-5</c:v>
                </c:pt>
                <c:pt idx="2312" formatCode="0.00E+00">
                  <c:v>-1.41599999E-5</c:v>
                </c:pt>
                <c:pt idx="2313" formatCode="0.00E+00">
                  <c:v>-1.4079999900000001E-5</c:v>
                </c:pt>
                <c:pt idx="2314" formatCode="0.00E+00">
                  <c:v>-1.39999999E-5</c:v>
                </c:pt>
                <c:pt idx="2315" formatCode="0.00E+00">
                  <c:v>-1.3919999900000001E-5</c:v>
                </c:pt>
                <c:pt idx="2316" formatCode="0.00E+00">
                  <c:v>-1.38399999E-5</c:v>
                </c:pt>
                <c:pt idx="2317" formatCode="0.00E+00">
                  <c:v>-1.37599999E-5</c:v>
                </c:pt>
                <c:pt idx="2318" formatCode="0.00E+00">
                  <c:v>-1.36799999E-5</c:v>
                </c:pt>
                <c:pt idx="2319" formatCode="0.00E+00">
                  <c:v>-1.35999999E-5</c:v>
                </c:pt>
                <c:pt idx="2320" formatCode="0.00E+00">
                  <c:v>-1.3519999899999999E-5</c:v>
                </c:pt>
                <c:pt idx="2321" formatCode="0.00E+00">
                  <c:v>-1.34399999E-5</c:v>
                </c:pt>
                <c:pt idx="2322" formatCode="0.00E+00">
                  <c:v>-1.3359999899999999E-5</c:v>
                </c:pt>
                <c:pt idx="2323" formatCode="0.00E+00">
                  <c:v>-1.32799999E-5</c:v>
                </c:pt>
                <c:pt idx="2324" formatCode="0.00E+00">
                  <c:v>-1.3199999900000001E-5</c:v>
                </c:pt>
                <c:pt idx="2325" formatCode="0.00E+00">
                  <c:v>-1.31199999E-5</c:v>
                </c:pt>
                <c:pt idx="2326" formatCode="0.00E+00">
                  <c:v>-1.3039999900000001E-5</c:v>
                </c:pt>
                <c:pt idx="2327" formatCode="0.00E+00">
                  <c:v>-1.29599999E-5</c:v>
                </c:pt>
                <c:pt idx="2328" formatCode="0.00E+00">
                  <c:v>-1.28799999E-5</c:v>
                </c:pt>
                <c:pt idx="2329" formatCode="0.00E+00">
                  <c:v>-1.2799999899999999E-5</c:v>
                </c:pt>
                <c:pt idx="2330" formatCode="0.00E+00">
                  <c:v>-1.27199999E-5</c:v>
                </c:pt>
                <c:pt idx="2331" formatCode="0.00E+00">
                  <c:v>-1.2639999899999999E-5</c:v>
                </c:pt>
                <c:pt idx="2332" formatCode="0.00E+00">
                  <c:v>-1.25599999E-5</c:v>
                </c:pt>
                <c:pt idx="2333" formatCode="0.00E+00">
                  <c:v>-1.2479999899999999E-5</c:v>
                </c:pt>
                <c:pt idx="2334" formatCode="0.00E+00">
                  <c:v>-1.23999999E-5</c:v>
                </c:pt>
                <c:pt idx="2335" formatCode="0.00E+00">
                  <c:v>-1.2319999900000001E-5</c:v>
                </c:pt>
                <c:pt idx="2336" formatCode="0.00E+00">
                  <c:v>-1.22399999E-5</c:v>
                </c:pt>
                <c:pt idx="2337" formatCode="0.00E+00">
                  <c:v>-1.2159999900000001E-5</c:v>
                </c:pt>
                <c:pt idx="2338" formatCode="0.00E+00">
                  <c:v>-1.20799999E-5</c:v>
                </c:pt>
                <c:pt idx="2339" formatCode="0.00E+00">
                  <c:v>-1.19999999E-5</c:v>
                </c:pt>
                <c:pt idx="2340" formatCode="0.00E+00">
                  <c:v>-1.1919999899999999E-5</c:v>
                </c:pt>
                <c:pt idx="2341" formatCode="0.00E+00">
                  <c:v>-1.18399999E-5</c:v>
                </c:pt>
                <c:pt idx="2342" formatCode="0.00E+00">
                  <c:v>-1.1759999899999999E-5</c:v>
                </c:pt>
                <c:pt idx="2343" formatCode="0.00E+00">
                  <c:v>-1.16799999E-5</c:v>
                </c:pt>
                <c:pt idx="2344" formatCode="0.00E+00">
                  <c:v>-1.1599999900000001E-5</c:v>
                </c:pt>
                <c:pt idx="2345" formatCode="0.00E+00">
                  <c:v>-1.15199999E-5</c:v>
                </c:pt>
                <c:pt idx="2346" formatCode="0.00E+00">
                  <c:v>-1.1439999900000001E-5</c:v>
                </c:pt>
                <c:pt idx="2347" formatCode="0.00E+00">
                  <c:v>-1.13599999E-5</c:v>
                </c:pt>
                <c:pt idx="2348" formatCode="0.00E+00">
                  <c:v>-1.12799999E-5</c:v>
                </c:pt>
                <c:pt idx="2349" formatCode="0.00E+00">
                  <c:v>-1.11999999E-5</c:v>
                </c:pt>
                <c:pt idx="2350" formatCode="0.00E+00">
                  <c:v>-1.11199999E-5</c:v>
                </c:pt>
                <c:pt idx="2351" formatCode="0.00E+00">
                  <c:v>-1.1039999899999999E-5</c:v>
                </c:pt>
                <c:pt idx="2352" formatCode="0.00E+00">
                  <c:v>-1.09599999E-5</c:v>
                </c:pt>
                <c:pt idx="2353" formatCode="0.00E+00">
                  <c:v>-1.0879999899999999E-5</c:v>
                </c:pt>
                <c:pt idx="2354" formatCode="0.00E+00">
                  <c:v>-1.07999999E-5</c:v>
                </c:pt>
                <c:pt idx="2355" formatCode="0.00E+00">
                  <c:v>-1.0719999900000001E-5</c:v>
                </c:pt>
                <c:pt idx="2356" formatCode="0.00E+00">
                  <c:v>-1.06399999E-5</c:v>
                </c:pt>
                <c:pt idx="2357" formatCode="0.00E+00">
                  <c:v>-1.0559999900000001E-5</c:v>
                </c:pt>
                <c:pt idx="2358" formatCode="0.00E+00">
                  <c:v>-1.04799999E-5</c:v>
                </c:pt>
                <c:pt idx="2359" formatCode="0.00E+00">
                  <c:v>-1.03999999E-5</c:v>
                </c:pt>
                <c:pt idx="2360" formatCode="0.00E+00">
                  <c:v>-1.03199999E-5</c:v>
                </c:pt>
                <c:pt idx="2361" formatCode="0.00E+00">
                  <c:v>-1.02399999E-5</c:v>
                </c:pt>
                <c:pt idx="2362" formatCode="0.00E+00">
                  <c:v>-1.0159999899999999E-5</c:v>
                </c:pt>
                <c:pt idx="2363" formatCode="0.00E+00">
                  <c:v>-1.00799999E-5</c:v>
                </c:pt>
                <c:pt idx="2364" formatCode="0.00E+00">
                  <c:v>-9.9999999400000002E-6</c:v>
                </c:pt>
                <c:pt idx="2365" formatCode="0.00E+00">
                  <c:v>-9.9199999399999992E-6</c:v>
                </c:pt>
                <c:pt idx="2366" formatCode="0.00E+00">
                  <c:v>-9.83999994E-6</c:v>
                </c:pt>
                <c:pt idx="2367" formatCode="0.00E+00">
                  <c:v>-9.7599999400000008E-6</c:v>
                </c:pt>
                <c:pt idx="2368" formatCode="0.00E+00">
                  <c:v>-9.6799999399999999E-6</c:v>
                </c:pt>
                <c:pt idx="2369" formatCode="0.00E+00">
                  <c:v>-9.5999999400000006E-6</c:v>
                </c:pt>
                <c:pt idx="2370" formatCode="0.00E+00">
                  <c:v>-9.5199999399999997E-6</c:v>
                </c:pt>
                <c:pt idx="2371" formatCode="0.00E+00">
                  <c:v>-9.4399999400000005E-6</c:v>
                </c:pt>
                <c:pt idx="2372" formatCode="0.00E+00">
                  <c:v>-9.3599999399999995E-6</c:v>
                </c:pt>
                <c:pt idx="2373" formatCode="0.00E+00">
                  <c:v>-9.2799999400000003E-6</c:v>
                </c:pt>
                <c:pt idx="2374" formatCode="0.00E+00">
                  <c:v>-9.1999999399999994E-6</c:v>
                </c:pt>
                <c:pt idx="2375" formatCode="0.00E+00">
                  <c:v>-9.1199999400000001E-6</c:v>
                </c:pt>
                <c:pt idx="2376" formatCode="0.00E+00">
                  <c:v>-9.0399999500000007E-6</c:v>
                </c:pt>
                <c:pt idx="2377" formatCode="0.00E+00">
                  <c:v>-8.9599999499999998E-6</c:v>
                </c:pt>
                <c:pt idx="2378" formatCode="0.00E+00">
                  <c:v>-8.8799999500000006E-6</c:v>
                </c:pt>
                <c:pt idx="2379" formatCode="0.00E+00">
                  <c:v>-8.7999999499999996E-6</c:v>
                </c:pt>
                <c:pt idx="2380" formatCode="0.00E+00">
                  <c:v>-8.7199999500000004E-6</c:v>
                </c:pt>
                <c:pt idx="2381" formatCode="0.00E+00">
                  <c:v>-8.6399999499999995E-6</c:v>
                </c:pt>
                <c:pt idx="2382" formatCode="0.00E+00">
                  <c:v>-8.5599999500000002E-6</c:v>
                </c:pt>
                <c:pt idx="2383" formatCode="0.00E+00">
                  <c:v>-8.4799999499999993E-6</c:v>
                </c:pt>
                <c:pt idx="2384" formatCode="0.00E+00">
                  <c:v>-8.3999999500000001E-6</c:v>
                </c:pt>
                <c:pt idx="2385" formatCode="0.00E+00">
                  <c:v>-8.3199999500000008E-6</c:v>
                </c:pt>
                <c:pt idx="2386" formatCode="0.00E+00">
                  <c:v>-8.2399999499999999E-6</c:v>
                </c:pt>
                <c:pt idx="2387" formatCode="0.00E+00">
                  <c:v>-8.1599999500000007E-6</c:v>
                </c:pt>
                <c:pt idx="2388" formatCode="0.00E+00">
                  <c:v>-8.0799999499999997E-6</c:v>
                </c:pt>
                <c:pt idx="2389" formatCode="0.00E+00">
                  <c:v>-7.9999999500000005E-6</c:v>
                </c:pt>
                <c:pt idx="2390" formatCode="0.00E+00">
                  <c:v>-7.9199999499999996E-6</c:v>
                </c:pt>
                <c:pt idx="2391" formatCode="0.00E+00">
                  <c:v>-7.8399999500000004E-6</c:v>
                </c:pt>
                <c:pt idx="2392" formatCode="0.00E+00">
                  <c:v>-7.7599999499999994E-6</c:v>
                </c:pt>
                <c:pt idx="2393" formatCode="0.00E+00">
                  <c:v>-7.6799999500000002E-6</c:v>
                </c:pt>
                <c:pt idx="2394" formatCode="0.00E+00">
                  <c:v>-7.5999999500000001E-6</c:v>
                </c:pt>
                <c:pt idx="2395" formatCode="0.00E+00">
                  <c:v>-7.51999995E-6</c:v>
                </c:pt>
                <c:pt idx="2396" formatCode="0.00E+00">
                  <c:v>-7.4399999499999999E-6</c:v>
                </c:pt>
                <c:pt idx="2397" formatCode="0.00E+00">
                  <c:v>-7.3599999599999997E-6</c:v>
                </c:pt>
                <c:pt idx="2398" formatCode="0.00E+00">
                  <c:v>-7.2799999599999996E-6</c:v>
                </c:pt>
                <c:pt idx="2399" formatCode="0.00E+00">
                  <c:v>-7.1999999600000004E-6</c:v>
                </c:pt>
                <c:pt idx="2400" formatCode="0.00E+00">
                  <c:v>-7.1199999600000003E-6</c:v>
                </c:pt>
                <c:pt idx="2401" formatCode="0.00E+00">
                  <c:v>-7.0399999600000002E-6</c:v>
                </c:pt>
                <c:pt idx="2402" formatCode="0.00E+00">
                  <c:v>-6.9599999600000001E-6</c:v>
                </c:pt>
                <c:pt idx="2403" formatCode="0.00E+00">
                  <c:v>-6.8799999600000001E-6</c:v>
                </c:pt>
                <c:pt idx="2404" formatCode="0.00E+00">
                  <c:v>-6.79999996E-6</c:v>
                </c:pt>
                <c:pt idx="2405" formatCode="0.00E+00">
                  <c:v>-6.7199999599999999E-6</c:v>
                </c:pt>
                <c:pt idx="2406" formatCode="0.00E+00">
                  <c:v>-6.6399999599999998E-6</c:v>
                </c:pt>
                <c:pt idx="2407" formatCode="0.00E+00">
                  <c:v>-6.5599999599999997E-6</c:v>
                </c:pt>
                <c:pt idx="2408" formatCode="0.00E+00">
                  <c:v>-6.4799999599999996E-6</c:v>
                </c:pt>
                <c:pt idx="2409" formatCode="0.00E+00">
                  <c:v>-6.3999999600000004E-6</c:v>
                </c:pt>
                <c:pt idx="2410" formatCode="0.00E+00">
                  <c:v>-6.3199999600000003E-6</c:v>
                </c:pt>
                <c:pt idx="2411" formatCode="0.00E+00">
                  <c:v>-6.2399999600000003E-6</c:v>
                </c:pt>
                <c:pt idx="2412" formatCode="0.00E+00">
                  <c:v>-6.1599999600000002E-6</c:v>
                </c:pt>
                <c:pt idx="2413" formatCode="0.00E+00">
                  <c:v>-6.0799999600000001E-6</c:v>
                </c:pt>
                <c:pt idx="2414" formatCode="0.00E+00">
                  <c:v>-5.99999996E-6</c:v>
                </c:pt>
                <c:pt idx="2415" formatCode="0.00E+00">
                  <c:v>-5.9199999599999999E-6</c:v>
                </c:pt>
                <c:pt idx="2416" formatCode="0.00E+00">
                  <c:v>-5.8399999599999998E-6</c:v>
                </c:pt>
                <c:pt idx="2417" formatCode="0.00E+00">
                  <c:v>-5.7599999599999998E-6</c:v>
                </c:pt>
                <c:pt idx="2418" formatCode="0.00E+00">
                  <c:v>-5.6799999700000004E-6</c:v>
                </c:pt>
                <c:pt idx="2419" formatCode="0.00E+00">
                  <c:v>-5.5999999700000003E-6</c:v>
                </c:pt>
                <c:pt idx="2420" formatCode="0.00E+00">
                  <c:v>-5.5199999700000002E-6</c:v>
                </c:pt>
                <c:pt idx="2421" formatCode="0.00E+00">
                  <c:v>-5.4399999700000001E-6</c:v>
                </c:pt>
                <c:pt idx="2422" formatCode="0.00E+00">
                  <c:v>-5.35999997E-6</c:v>
                </c:pt>
                <c:pt idx="2423" formatCode="0.00E+00">
                  <c:v>-5.2799999699999999E-6</c:v>
                </c:pt>
                <c:pt idx="2424" formatCode="0.00E+00">
                  <c:v>-5.1999999699999999E-6</c:v>
                </c:pt>
                <c:pt idx="2425" formatCode="0.00E+00">
                  <c:v>-5.1199999699999998E-6</c:v>
                </c:pt>
                <c:pt idx="2426" formatCode="0.00E+00">
                  <c:v>-5.0399999699999997E-6</c:v>
                </c:pt>
                <c:pt idx="2427" formatCode="0.00E+00">
                  <c:v>-4.9599999699999996E-6</c:v>
                </c:pt>
                <c:pt idx="2428" formatCode="0.00E+00">
                  <c:v>-4.8799999700000004E-6</c:v>
                </c:pt>
                <c:pt idx="2429" formatCode="0.00E+00">
                  <c:v>-4.7999999700000003E-6</c:v>
                </c:pt>
                <c:pt idx="2430" formatCode="0.00E+00">
                  <c:v>-4.7199999700000002E-6</c:v>
                </c:pt>
                <c:pt idx="2431" formatCode="0.00E+00">
                  <c:v>-4.6399999700000001E-6</c:v>
                </c:pt>
                <c:pt idx="2432" formatCode="0.00E+00">
                  <c:v>-4.5599999700000001E-6</c:v>
                </c:pt>
                <c:pt idx="2433" formatCode="0.00E+00">
                  <c:v>-4.47999997E-6</c:v>
                </c:pt>
                <c:pt idx="2434" formatCode="0.00E+00">
                  <c:v>-4.3999999699999999E-6</c:v>
                </c:pt>
                <c:pt idx="2435" formatCode="0.00E+00">
                  <c:v>-4.3199999699999998E-6</c:v>
                </c:pt>
                <c:pt idx="2436" formatCode="0.00E+00">
                  <c:v>-4.2399999699999997E-6</c:v>
                </c:pt>
                <c:pt idx="2437" formatCode="0.00E+00">
                  <c:v>-4.1599999699999997E-6</c:v>
                </c:pt>
                <c:pt idx="2438" formatCode="0.00E+00">
                  <c:v>-4.0799999800000003E-6</c:v>
                </c:pt>
                <c:pt idx="2439" formatCode="0.00E+00">
                  <c:v>-3.9999999800000002E-6</c:v>
                </c:pt>
                <c:pt idx="2440" formatCode="0.00E+00">
                  <c:v>-3.9199999800000001E-6</c:v>
                </c:pt>
                <c:pt idx="2441" formatCode="0.00E+00">
                  <c:v>-3.83999998E-6</c:v>
                </c:pt>
                <c:pt idx="2442" formatCode="0.00E+00">
                  <c:v>-3.7599999799999999E-6</c:v>
                </c:pt>
                <c:pt idx="2443" formatCode="0.00E+00">
                  <c:v>-3.6799999799999998E-6</c:v>
                </c:pt>
                <c:pt idx="2444" formatCode="0.00E+00">
                  <c:v>-3.5999999800000002E-6</c:v>
                </c:pt>
                <c:pt idx="2445" formatCode="0.00E+00">
                  <c:v>-3.5199999800000001E-6</c:v>
                </c:pt>
                <c:pt idx="2446" formatCode="0.00E+00">
                  <c:v>-3.43999998E-6</c:v>
                </c:pt>
                <c:pt idx="2447" formatCode="0.00E+00">
                  <c:v>-3.3599999799999999E-6</c:v>
                </c:pt>
                <c:pt idx="2448" formatCode="0.00E+00">
                  <c:v>-3.2799999799999999E-6</c:v>
                </c:pt>
                <c:pt idx="2449" formatCode="0.00E+00">
                  <c:v>-3.1999999800000002E-6</c:v>
                </c:pt>
                <c:pt idx="2450" formatCode="0.00E+00">
                  <c:v>-3.1199999800000001E-6</c:v>
                </c:pt>
                <c:pt idx="2451" formatCode="0.00E+00">
                  <c:v>-3.03999998E-6</c:v>
                </c:pt>
                <c:pt idx="2452" formatCode="0.00E+00">
                  <c:v>-2.95999998E-6</c:v>
                </c:pt>
                <c:pt idx="2453" formatCode="0.00E+00">
                  <c:v>-2.8799999799999999E-6</c:v>
                </c:pt>
                <c:pt idx="2454" formatCode="0.00E+00">
                  <c:v>-2.7999999799999998E-6</c:v>
                </c:pt>
                <c:pt idx="2455" formatCode="0.00E+00">
                  <c:v>-2.7199999800000001E-6</c:v>
                </c:pt>
                <c:pt idx="2456" formatCode="0.00E+00">
                  <c:v>-2.6399999800000001E-6</c:v>
                </c:pt>
                <c:pt idx="2457" formatCode="0.00E+00">
                  <c:v>-2.55999998E-6</c:v>
                </c:pt>
                <c:pt idx="2458" formatCode="0.00E+00">
                  <c:v>-2.4799999799999999E-6</c:v>
                </c:pt>
                <c:pt idx="2459" formatCode="0.00E+00">
                  <c:v>-2.3999999900000001E-6</c:v>
                </c:pt>
                <c:pt idx="2460" formatCode="0.00E+00">
                  <c:v>-2.31999999E-6</c:v>
                </c:pt>
                <c:pt idx="2461" formatCode="0.00E+00">
                  <c:v>-2.2399999899999999E-6</c:v>
                </c:pt>
                <c:pt idx="2462" formatCode="0.00E+00">
                  <c:v>-2.1599999899999998E-6</c:v>
                </c:pt>
                <c:pt idx="2463" formatCode="0.00E+00">
                  <c:v>-2.0799999900000002E-6</c:v>
                </c:pt>
                <c:pt idx="2464" formatCode="0.00E+00">
                  <c:v>-1.9999999900000001E-6</c:v>
                </c:pt>
                <c:pt idx="2465" formatCode="0.00E+00">
                  <c:v>-1.91999999E-6</c:v>
                </c:pt>
                <c:pt idx="2466" formatCode="0.00E+00">
                  <c:v>-1.8399999899999999E-6</c:v>
                </c:pt>
                <c:pt idx="2467" formatCode="0.00E+00">
                  <c:v>-1.7599999900000001E-6</c:v>
                </c:pt>
                <c:pt idx="2468" formatCode="0.00E+00">
                  <c:v>-1.67999999E-6</c:v>
                </c:pt>
                <c:pt idx="2469" formatCode="0.00E+00">
                  <c:v>-1.5999999900000001E-6</c:v>
                </c:pt>
                <c:pt idx="2470" formatCode="0.00E+00">
                  <c:v>-1.51999999E-6</c:v>
                </c:pt>
                <c:pt idx="2471" formatCode="0.00E+00">
                  <c:v>-1.4399999899999999E-6</c:v>
                </c:pt>
                <c:pt idx="2472" formatCode="0.00E+00">
                  <c:v>-1.3599999900000001E-6</c:v>
                </c:pt>
                <c:pt idx="2473" formatCode="0.00E+00">
                  <c:v>-1.27999999E-6</c:v>
                </c:pt>
                <c:pt idx="2474" formatCode="0.00E+00">
                  <c:v>-1.1999999899999999E-6</c:v>
                </c:pt>
                <c:pt idx="2475" formatCode="0.00E+00">
                  <c:v>-1.11999999E-6</c:v>
                </c:pt>
                <c:pt idx="2476" formatCode="0.00E+00">
                  <c:v>-1.03999999E-6</c:v>
                </c:pt>
                <c:pt idx="2477" formatCode="0.00E+00">
                  <c:v>-9.599999940000001E-7</c:v>
                </c:pt>
                <c:pt idx="2478" formatCode="0.00E+00">
                  <c:v>-8.7999999500000003E-7</c:v>
                </c:pt>
                <c:pt idx="2479" formatCode="0.00E+00">
                  <c:v>-7.9999999500000005E-7</c:v>
                </c:pt>
                <c:pt idx="2480" formatCode="0.00E+00">
                  <c:v>-7.1999999599999997E-7</c:v>
                </c:pt>
                <c:pt idx="2481" formatCode="0.00E+00">
                  <c:v>-6.39999996E-7</c:v>
                </c:pt>
                <c:pt idx="2482" formatCode="0.00E+00">
                  <c:v>-5.5999999700000003E-7</c:v>
                </c:pt>
                <c:pt idx="2483" formatCode="0.00E+00">
                  <c:v>-4.7999999700000005E-7</c:v>
                </c:pt>
                <c:pt idx="2484" formatCode="0.00E+00">
                  <c:v>-3.9999999799999997E-7</c:v>
                </c:pt>
                <c:pt idx="2485" formatCode="0.00E+00">
                  <c:v>-3.19999998E-7</c:v>
                </c:pt>
                <c:pt idx="2486" formatCode="0.00E+00">
                  <c:v>-2.3999999899999997E-7</c:v>
                </c:pt>
                <c:pt idx="2487" formatCode="0.00E+00">
                  <c:v>-1.59999999E-7</c:v>
                </c:pt>
                <c:pt idx="2488" formatCode="0.00E+00">
                  <c:v>-7.99999995E-8</c:v>
                </c:pt>
                <c:pt idx="2489">
                  <c:v>0</c:v>
                </c:pt>
                <c:pt idx="2490" formatCode="0.00E+00">
                  <c:v>7.99999995E-8</c:v>
                </c:pt>
                <c:pt idx="2491" formatCode="0.00E+00">
                  <c:v>1.59999999E-7</c:v>
                </c:pt>
                <c:pt idx="2492" formatCode="0.00E+00">
                  <c:v>2.3999999899999997E-7</c:v>
                </c:pt>
                <c:pt idx="2493" formatCode="0.00E+00">
                  <c:v>3.19999998E-7</c:v>
                </c:pt>
                <c:pt idx="2494" formatCode="0.00E+00">
                  <c:v>3.9999999799999997E-7</c:v>
                </c:pt>
                <c:pt idx="2495" formatCode="0.00E+00">
                  <c:v>4.7999999700000005E-7</c:v>
                </c:pt>
                <c:pt idx="2496" formatCode="0.00E+00">
                  <c:v>5.5999999700000003E-7</c:v>
                </c:pt>
                <c:pt idx="2497" formatCode="0.00E+00">
                  <c:v>6.39999996E-7</c:v>
                </c:pt>
                <c:pt idx="2498" formatCode="0.00E+00">
                  <c:v>7.1999999599999997E-7</c:v>
                </c:pt>
                <c:pt idx="2499" formatCode="0.00E+00">
                  <c:v>7.9999999500000005E-7</c:v>
                </c:pt>
                <c:pt idx="2500" formatCode="0.00E+00">
                  <c:v>8.7999999500000003E-7</c:v>
                </c:pt>
                <c:pt idx="2501" formatCode="0.00E+00">
                  <c:v>9.599999940000001E-7</c:v>
                </c:pt>
                <c:pt idx="2502" formatCode="0.00E+00">
                  <c:v>1.03999999E-6</c:v>
                </c:pt>
                <c:pt idx="2503" formatCode="0.00E+00">
                  <c:v>1.11999999E-6</c:v>
                </c:pt>
                <c:pt idx="2504" formatCode="0.00E+00">
                  <c:v>1.1999999899999999E-6</c:v>
                </c:pt>
                <c:pt idx="2505" formatCode="0.00E+00">
                  <c:v>1.27999999E-6</c:v>
                </c:pt>
                <c:pt idx="2506" formatCode="0.00E+00">
                  <c:v>1.3599999900000001E-6</c:v>
                </c:pt>
                <c:pt idx="2507" formatCode="0.00E+00">
                  <c:v>1.4399999899999999E-6</c:v>
                </c:pt>
                <c:pt idx="2508" formatCode="0.00E+00">
                  <c:v>1.51999999E-6</c:v>
                </c:pt>
                <c:pt idx="2509" formatCode="0.00E+00">
                  <c:v>1.5999999900000001E-6</c:v>
                </c:pt>
                <c:pt idx="2510" formatCode="0.00E+00">
                  <c:v>1.67999999E-6</c:v>
                </c:pt>
                <c:pt idx="2511" formatCode="0.00E+00">
                  <c:v>1.7599999900000001E-6</c:v>
                </c:pt>
                <c:pt idx="2512" formatCode="0.00E+00">
                  <c:v>1.8399999899999999E-6</c:v>
                </c:pt>
                <c:pt idx="2513" formatCode="0.00E+00">
                  <c:v>1.91999999E-6</c:v>
                </c:pt>
                <c:pt idx="2514" formatCode="0.00E+00">
                  <c:v>1.9999999900000001E-6</c:v>
                </c:pt>
                <c:pt idx="2515" formatCode="0.00E+00">
                  <c:v>2.0799999900000002E-6</c:v>
                </c:pt>
                <c:pt idx="2516" formatCode="0.00E+00">
                  <c:v>2.1599999899999998E-6</c:v>
                </c:pt>
                <c:pt idx="2517" formatCode="0.00E+00">
                  <c:v>2.2399999899999999E-6</c:v>
                </c:pt>
                <c:pt idx="2518" formatCode="0.00E+00">
                  <c:v>2.31999999E-6</c:v>
                </c:pt>
                <c:pt idx="2519" formatCode="0.00E+00">
                  <c:v>2.3999999900000001E-6</c:v>
                </c:pt>
                <c:pt idx="2520" formatCode="0.00E+00">
                  <c:v>2.4799999799999999E-6</c:v>
                </c:pt>
                <c:pt idx="2521" formatCode="0.00E+00">
                  <c:v>2.55999998E-6</c:v>
                </c:pt>
                <c:pt idx="2522" formatCode="0.00E+00">
                  <c:v>2.6399999800000001E-6</c:v>
                </c:pt>
                <c:pt idx="2523" formatCode="0.00E+00">
                  <c:v>2.7199999800000001E-6</c:v>
                </c:pt>
                <c:pt idx="2524" formatCode="0.00E+00">
                  <c:v>2.7999999799999998E-6</c:v>
                </c:pt>
                <c:pt idx="2525" formatCode="0.00E+00">
                  <c:v>2.8799999799999999E-6</c:v>
                </c:pt>
                <c:pt idx="2526" formatCode="0.00E+00">
                  <c:v>2.95999998E-6</c:v>
                </c:pt>
                <c:pt idx="2527" formatCode="0.00E+00">
                  <c:v>3.03999998E-6</c:v>
                </c:pt>
                <c:pt idx="2528" formatCode="0.00E+00">
                  <c:v>3.1199999800000001E-6</c:v>
                </c:pt>
                <c:pt idx="2529" formatCode="0.00E+00">
                  <c:v>3.1999999800000002E-6</c:v>
                </c:pt>
                <c:pt idx="2530" formatCode="0.00E+00">
                  <c:v>3.2799999799999999E-6</c:v>
                </c:pt>
                <c:pt idx="2531" formatCode="0.00E+00">
                  <c:v>3.3599999799999999E-6</c:v>
                </c:pt>
                <c:pt idx="2532" formatCode="0.00E+00">
                  <c:v>3.43999998E-6</c:v>
                </c:pt>
                <c:pt idx="2533" formatCode="0.00E+00">
                  <c:v>3.5199999800000001E-6</c:v>
                </c:pt>
                <c:pt idx="2534" formatCode="0.00E+00">
                  <c:v>3.5999999800000002E-6</c:v>
                </c:pt>
                <c:pt idx="2535" formatCode="0.00E+00">
                  <c:v>3.6799999799999998E-6</c:v>
                </c:pt>
                <c:pt idx="2536" formatCode="0.00E+00">
                  <c:v>3.7599999799999999E-6</c:v>
                </c:pt>
                <c:pt idx="2537" formatCode="0.00E+00">
                  <c:v>3.83999998E-6</c:v>
                </c:pt>
                <c:pt idx="2538" formatCode="0.00E+00">
                  <c:v>3.9199999800000001E-6</c:v>
                </c:pt>
                <c:pt idx="2539" formatCode="0.00E+00">
                  <c:v>3.9999999800000002E-6</c:v>
                </c:pt>
                <c:pt idx="2540" formatCode="0.00E+00">
                  <c:v>4.0799999800000003E-6</c:v>
                </c:pt>
                <c:pt idx="2541" formatCode="0.00E+00">
                  <c:v>4.1599999699999997E-6</c:v>
                </c:pt>
                <c:pt idx="2542" formatCode="0.00E+00">
                  <c:v>4.2399999699999997E-6</c:v>
                </c:pt>
                <c:pt idx="2543" formatCode="0.00E+00">
                  <c:v>4.3199999699999998E-6</c:v>
                </c:pt>
                <c:pt idx="2544" formatCode="0.00E+00">
                  <c:v>4.3999999699999999E-6</c:v>
                </c:pt>
                <c:pt idx="2545" formatCode="0.00E+00">
                  <c:v>4.47999997E-6</c:v>
                </c:pt>
                <c:pt idx="2546" formatCode="0.00E+00">
                  <c:v>4.5599999700000001E-6</c:v>
                </c:pt>
                <c:pt idx="2547" formatCode="0.00E+00">
                  <c:v>4.6399999700000001E-6</c:v>
                </c:pt>
                <c:pt idx="2548" formatCode="0.00E+00">
                  <c:v>4.7199999700000002E-6</c:v>
                </c:pt>
                <c:pt idx="2549" formatCode="0.00E+00">
                  <c:v>4.7999999700000003E-6</c:v>
                </c:pt>
                <c:pt idx="2550" formatCode="0.00E+00">
                  <c:v>4.8799999700000004E-6</c:v>
                </c:pt>
                <c:pt idx="2551" formatCode="0.00E+00">
                  <c:v>4.9599999699999996E-6</c:v>
                </c:pt>
                <c:pt idx="2552" formatCode="0.00E+00">
                  <c:v>5.0399999699999997E-6</c:v>
                </c:pt>
                <c:pt idx="2553" formatCode="0.00E+00">
                  <c:v>5.1199999699999998E-6</c:v>
                </c:pt>
                <c:pt idx="2554" formatCode="0.00E+00">
                  <c:v>5.1999999699999999E-6</c:v>
                </c:pt>
                <c:pt idx="2555" formatCode="0.00E+00">
                  <c:v>5.2799999699999999E-6</c:v>
                </c:pt>
                <c:pt idx="2556" formatCode="0.00E+00">
                  <c:v>5.35999997E-6</c:v>
                </c:pt>
                <c:pt idx="2557" formatCode="0.00E+00">
                  <c:v>5.4399999700000001E-6</c:v>
                </c:pt>
                <c:pt idx="2558" formatCode="0.00E+00">
                  <c:v>5.5199999700000002E-6</c:v>
                </c:pt>
                <c:pt idx="2559" formatCode="0.00E+00">
                  <c:v>5.5999999700000003E-6</c:v>
                </c:pt>
                <c:pt idx="2560" formatCode="0.00E+00">
                  <c:v>5.6799999700000004E-6</c:v>
                </c:pt>
                <c:pt idx="2561" formatCode="0.00E+00">
                  <c:v>5.7599999599999998E-6</c:v>
                </c:pt>
                <c:pt idx="2562" formatCode="0.00E+00">
                  <c:v>5.8399999599999998E-6</c:v>
                </c:pt>
                <c:pt idx="2563" formatCode="0.00E+00">
                  <c:v>5.9199999599999999E-6</c:v>
                </c:pt>
                <c:pt idx="2564" formatCode="0.00E+00">
                  <c:v>5.99999996E-6</c:v>
                </c:pt>
                <c:pt idx="2565" formatCode="0.00E+00">
                  <c:v>6.0799999600000001E-6</c:v>
                </c:pt>
                <c:pt idx="2566" formatCode="0.00E+00">
                  <c:v>6.1599999600000002E-6</c:v>
                </c:pt>
                <c:pt idx="2567" formatCode="0.00E+00">
                  <c:v>6.2399999600000003E-6</c:v>
                </c:pt>
                <c:pt idx="2568" formatCode="0.00E+00">
                  <c:v>6.3199999600000003E-6</c:v>
                </c:pt>
                <c:pt idx="2569" formatCode="0.00E+00">
                  <c:v>6.3999999600000004E-6</c:v>
                </c:pt>
                <c:pt idx="2570" formatCode="0.00E+00">
                  <c:v>6.4799999599999996E-6</c:v>
                </c:pt>
                <c:pt idx="2571" formatCode="0.00E+00">
                  <c:v>6.5599999599999997E-6</c:v>
                </c:pt>
                <c:pt idx="2572" formatCode="0.00E+00">
                  <c:v>6.6399999599999998E-6</c:v>
                </c:pt>
                <c:pt idx="2573" formatCode="0.00E+00">
                  <c:v>6.7199999599999999E-6</c:v>
                </c:pt>
                <c:pt idx="2574" formatCode="0.00E+00">
                  <c:v>6.79999996E-6</c:v>
                </c:pt>
                <c:pt idx="2575" formatCode="0.00E+00">
                  <c:v>6.8799999600000001E-6</c:v>
                </c:pt>
                <c:pt idx="2576" formatCode="0.00E+00">
                  <c:v>6.9599999600000001E-6</c:v>
                </c:pt>
                <c:pt idx="2577" formatCode="0.00E+00">
                  <c:v>7.0399999600000002E-6</c:v>
                </c:pt>
                <c:pt idx="2578" formatCode="0.00E+00">
                  <c:v>7.1199999600000003E-6</c:v>
                </c:pt>
                <c:pt idx="2579" formatCode="0.00E+00">
                  <c:v>7.1999999600000004E-6</c:v>
                </c:pt>
                <c:pt idx="2580" formatCode="0.00E+00">
                  <c:v>7.2799999599999996E-6</c:v>
                </c:pt>
                <c:pt idx="2581" formatCode="0.00E+00">
                  <c:v>7.3599999599999997E-6</c:v>
                </c:pt>
                <c:pt idx="2582" formatCode="0.00E+00">
                  <c:v>7.4399999499999999E-6</c:v>
                </c:pt>
                <c:pt idx="2583" formatCode="0.00E+00">
                  <c:v>7.51999995E-6</c:v>
                </c:pt>
                <c:pt idx="2584" formatCode="0.00E+00">
                  <c:v>7.5999999500000001E-6</c:v>
                </c:pt>
                <c:pt idx="2585" formatCode="0.00E+00">
                  <c:v>7.6799999500000002E-6</c:v>
                </c:pt>
                <c:pt idx="2586" formatCode="0.00E+00">
                  <c:v>7.7599999499999994E-6</c:v>
                </c:pt>
                <c:pt idx="2587" formatCode="0.00E+00">
                  <c:v>7.8399999500000004E-6</c:v>
                </c:pt>
                <c:pt idx="2588" formatCode="0.00E+00">
                  <c:v>7.9199999499999996E-6</c:v>
                </c:pt>
                <c:pt idx="2589" formatCode="0.00E+00">
                  <c:v>7.9999999500000005E-6</c:v>
                </c:pt>
                <c:pt idx="2590" formatCode="0.00E+00">
                  <c:v>8.0799999499999997E-6</c:v>
                </c:pt>
                <c:pt idx="2591" formatCode="0.00E+00">
                  <c:v>8.1599999500000007E-6</c:v>
                </c:pt>
                <c:pt idx="2592" formatCode="0.00E+00">
                  <c:v>8.2399999499999999E-6</c:v>
                </c:pt>
                <c:pt idx="2593" formatCode="0.00E+00">
                  <c:v>8.3199999500000008E-6</c:v>
                </c:pt>
                <c:pt idx="2594" formatCode="0.00E+00">
                  <c:v>8.3999999500000001E-6</c:v>
                </c:pt>
                <c:pt idx="2595" formatCode="0.00E+00">
                  <c:v>8.4799999499999993E-6</c:v>
                </c:pt>
                <c:pt idx="2596" formatCode="0.00E+00">
                  <c:v>8.5599999500000002E-6</c:v>
                </c:pt>
                <c:pt idx="2597" formatCode="0.00E+00">
                  <c:v>8.6399999499999995E-6</c:v>
                </c:pt>
                <c:pt idx="2598" formatCode="0.00E+00">
                  <c:v>8.7199999500000004E-6</c:v>
                </c:pt>
                <c:pt idx="2599" formatCode="0.00E+00">
                  <c:v>8.7999999499999996E-6</c:v>
                </c:pt>
                <c:pt idx="2600" formatCode="0.00E+00">
                  <c:v>8.8799999500000006E-6</c:v>
                </c:pt>
                <c:pt idx="2601" formatCode="0.00E+00">
                  <c:v>8.9599999499999998E-6</c:v>
                </c:pt>
                <c:pt idx="2602" formatCode="0.00E+00">
                  <c:v>9.0399999500000007E-6</c:v>
                </c:pt>
                <c:pt idx="2603" formatCode="0.00E+00">
                  <c:v>9.1199999400000001E-6</c:v>
                </c:pt>
                <c:pt idx="2604" formatCode="0.00E+00">
                  <c:v>9.1999999399999994E-6</c:v>
                </c:pt>
                <c:pt idx="2605" formatCode="0.00E+00">
                  <c:v>9.2799999400000003E-6</c:v>
                </c:pt>
                <c:pt idx="2606" formatCode="0.00E+00">
                  <c:v>9.3599999399999995E-6</c:v>
                </c:pt>
                <c:pt idx="2607" formatCode="0.00E+00">
                  <c:v>9.4399999400000005E-6</c:v>
                </c:pt>
                <c:pt idx="2608" formatCode="0.00E+00">
                  <c:v>9.5199999399999997E-6</c:v>
                </c:pt>
                <c:pt idx="2609" formatCode="0.00E+00">
                  <c:v>9.5999999400000006E-6</c:v>
                </c:pt>
                <c:pt idx="2610" formatCode="0.00E+00">
                  <c:v>9.6799999399999999E-6</c:v>
                </c:pt>
                <c:pt idx="2611" formatCode="0.00E+00">
                  <c:v>9.7599999400000008E-6</c:v>
                </c:pt>
                <c:pt idx="2612" formatCode="0.00E+00">
                  <c:v>9.83999994E-6</c:v>
                </c:pt>
                <c:pt idx="2613" formatCode="0.00E+00">
                  <c:v>9.9199999399999992E-6</c:v>
                </c:pt>
                <c:pt idx="2614" formatCode="0.00E+00">
                  <c:v>9.9999999400000002E-6</c:v>
                </c:pt>
                <c:pt idx="2615" formatCode="0.00E+00">
                  <c:v>1.00799999E-5</c:v>
                </c:pt>
                <c:pt idx="2616" formatCode="0.00E+00">
                  <c:v>1.0159999899999999E-5</c:v>
                </c:pt>
                <c:pt idx="2617" formatCode="0.00E+00">
                  <c:v>1.02399999E-5</c:v>
                </c:pt>
                <c:pt idx="2618" formatCode="0.00E+00">
                  <c:v>1.03199999E-5</c:v>
                </c:pt>
                <c:pt idx="2619" formatCode="0.00E+00">
                  <c:v>1.03999999E-5</c:v>
                </c:pt>
                <c:pt idx="2620" formatCode="0.00E+00">
                  <c:v>1.04799999E-5</c:v>
                </c:pt>
                <c:pt idx="2621" formatCode="0.00E+00">
                  <c:v>1.0559999900000001E-5</c:v>
                </c:pt>
                <c:pt idx="2622" formatCode="0.00E+00">
                  <c:v>1.06399999E-5</c:v>
                </c:pt>
                <c:pt idx="2623" formatCode="0.00E+00">
                  <c:v>1.0719999900000001E-5</c:v>
                </c:pt>
                <c:pt idx="2624" formatCode="0.00E+00">
                  <c:v>1.07999999E-5</c:v>
                </c:pt>
                <c:pt idx="2625" formatCode="0.00E+00">
                  <c:v>1.0879999899999999E-5</c:v>
                </c:pt>
                <c:pt idx="2626" formatCode="0.00E+00">
                  <c:v>1.09599999E-5</c:v>
                </c:pt>
                <c:pt idx="2627" formatCode="0.00E+00">
                  <c:v>1.1039999899999999E-5</c:v>
                </c:pt>
                <c:pt idx="2628" formatCode="0.00E+00">
                  <c:v>1.11199999E-5</c:v>
                </c:pt>
                <c:pt idx="2629" formatCode="0.00E+00">
                  <c:v>1.11999999E-5</c:v>
                </c:pt>
                <c:pt idx="2630" formatCode="0.00E+00">
                  <c:v>1.12799999E-5</c:v>
                </c:pt>
                <c:pt idx="2631" formatCode="0.00E+00">
                  <c:v>1.13599999E-5</c:v>
                </c:pt>
                <c:pt idx="2632" formatCode="0.00E+00">
                  <c:v>1.1439999900000001E-5</c:v>
                </c:pt>
                <c:pt idx="2633" formatCode="0.00E+00">
                  <c:v>1.15199999E-5</c:v>
                </c:pt>
                <c:pt idx="2634" formatCode="0.00E+00">
                  <c:v>1.1599999900000001E-5</c:v>
                </c:pt>
                <c:pt idx="2635" formatCode="0.00E+00">
                  <c:v>1.16799999E-5</c:v>
                </c:pt>
                <c:pt idx="2636" formatCode="0.00E+00">
                  <c:v>1.1759999899999999E-5</c:v>
                </c:pt>
                <c:pt idx="2637" formatCode="0.00E+00">
                  <c:v>1.18399999E-5</c:v>
                </c:pt>
                <c:pt idx="2638" formatCode="0.00E+00">
                  <c:v>1.1919999899999999E-5</c:v>
                </c:pt>
                <c:pt idx="2639" formatCode="0.00E+00">
                  <c:v>1.19999999E-5</c:v>
                </c:pt>
                <c:pt idx="2640" formatCode="0.00E+00">
                  <c:v>1.20799999E-5</c:v>
                </c:pt>
                <c:pt idx="2641" formatCode="0.00E+00">
                  <c:v>1.2159999900000001E-5</c:v>
                </c:pt>
                <c:pt idx="2642" formatCode="0.00E+00">
                  <c:v>1.22399999E-5</c:v>
                </c:pt>
                <c:pt idx="2643" formatCode="0.00E+00">
                  <c:v>1.2319999900000001E-5</c:v>
                </c:pt>
                <c:pt idx="2644" formatCode="0.00E+00">
                  <c:v>1.23999999E-5</c:v>
                </c:pt>
                <c:pt idx="2645" formatCode="0.00E+00">
                  <c:v>1.2479999899999999E-5</c:v>
                </c:pt>
                <c:pt idx="2646" formatCode="0.00E+00">
                  <c:v>1.25599999E-5</c:v>
                </c:pt>
                <c:pt idx="2647" formatCode="0.00E+00">
                  <c:v>1.2639999899999999E-5</c:v>
                </c:pt>
                <c:pt idx="2648" formatCode="0.00E+00">
                  <c:v>1.27199999E-5</c:v>
                </c:pt>
                <c:pt idx="2649" formatCode="0.00E+00">
                  <c:v>1.2799999899999999E-5</c:v>
                </c:pt>
                <c:pt idx="2650" formatCode="0.00E+00">
                  <c:v>1.28799999E-5</c:v>
                </c:pt>
                <c:pt idx="2651" formatCode="0.00E+00">
                  <c:v>1.29599999E-5</c:v>
                </c:pt>
                <c:pt idx="2652" formatCode="0.00E+00">
                  <c:v>1.3039999900000001E-5</c:v>
                </c:pt>
                <c:pt idx="2653" formatCode="0.00E+00">
                  <c:v>1.31199999E-5</c:v>
                </c:pt>
                <c:pt idx="2654" formatCode="0.00E+00">
                  <c:v>1.3199999900000001E-5</c:v>
                </c:pt>
                <c:pt idx="2655" formatCode="0.00E+00">
                  <c:v>1.32799999E-5</c:v>
                </c:pt>
                <c:pt idx="2656" formatCode="0.00E+00">
                  <c:v>1.3359999899999999E-5</c:v>
                </c:pt>
                <c:pt idx="2657" formatCode="0.00E+00">
                  <c:v>1.34399999E-5</c:v>
                </c:pt>
                <c:pt idx="2658" formatCode="0.00E+00">
                  <c:v>1.3519999899999999E-5</c:v>
                </c:pt>
                <c:pt idx="2659" formatCode="0.00E+00">
                  <c:v>1.35999999E-5</c:v>
                </c:pt>
                <c:pt idx="2660" formatCode="0.00E+00">
                  <c:v>1.36799999E-5</c:v>
                </c:pt>
                <c:pt idx="2661" formatCode="0.00E+00">
                  <c:v>1.37599999E-5</c:v>
                </c:pt>
                <c:pt idx="2662" formatCode="0.00E+00">
                  <c:v>1.38399999E-5</c:v>
                </c:pt>
                <c:pt idx="2663" formatCode="0.00E+00">
                  <c:v>1.3919999900000001E-5</c:v>
                </c:pt>
                <c:pt idx="2664" formatCode="0.00E+00">
                  <c:v>1.39999999E-5</c:v>
                </c:pt>
                <c:pt idx="2665" formatCode="0.00E+00">
                  <c:v>1.4079999900000001E-5</c:v>
                </c:pt>
                <c:pt idx="2666" formatCode="0.00E+00">
                  <c:v>1.41599999E-5</c:v>
                </c:pt>
                <c:pt idx="2667" formatCode="0.00E+00">
                  <c:v>1.4239999899999999E-5</c:v>
                </c:pt>
                <c:pt idx="2668" formatCode="0.00E+00">
                  <c:v>1.43199999E-5</c:v>
                </c:pt>
                <c:pt idx="2669" formatCode="0.00E+00">
                  <c:v>1.4399999899999999E-5</c:v>
                </c:pt>
                <c:pt idx="2670" formatCode="0.00E+00">
                  <c:v>1.44799999E-5</c:v>
                </c:pt>
                <c:pt idx="2671" formatCode="0.00E+00">
                  <c:v>1.45599999E-5</c:v>
                </c:pt>
                <c:pt idx="2672" formatCode="0.00E+00">
                  <c:v>1.46399999E-5</c:v>
                </c:pt>
                <c:pt idx="2673" formatCode="0.00E+00">
                  <c:v>1.47199999E-5</c:v>
                </c:pt>
                <c:pt idx="2674" formatCode="0.00E+00">
                  <c:v>1.4799999900000001E-5</c:v>
                </c:pt>
                <c:pt idx="2675" formatCode="0.00E+00">
                  <c:v>1.48799999E-5</c:v>
                </c:pt>
                <c:pt idx="2676" formatCode="0.00E+00">
                  <c:v>1.4959999900000001E-5</c:v>
                </c:pt>
                <c:pt idx="2677" formatCode="0.00E+00">
                  <c:v>1.50399999E-5</c:v>
                </c:pt>
                <c:pt idx="2678" formatCode="0.00E+00">
                  <c:v>1.5119999899999999E-5</c:v>
                </c:pt>
                <c:pt idx="2679" formatCode="0.00E+00">
                  <c:v>1.51999999E-5</c:v>
                </c:pt>
                <c:pt idx="2680" formatCode="0.00E+00">
                  <c:v>1.5279999900000001E-5</c:v>
                </c:pt>
                <c:pt idx="2681" formatCode="0.00E+00">
                  <c:v>1.53599999E-5</c:v>
                </c:pt>
                <c:pt idx="2682" formatCode="0.00E+00">
                  <c:v>1.54399999E-5</c:v>
                </c:pt>
                <c:pt idx="2683" formatCode="0.00E+00">
                  <c:v>1.5519999899999999E-5</c:v>
                </c:pt>
                <c:pt idx="2684" formatCode="0.00E+00">
                  <c:v>1.5599999900000001E-5</c:v>
                </c:pt>
                <c:pt idx="2685" formatCode="0.00E+00">
                  <c:v>1.5679999900000001E-5</c:v>
                </c:pt>
                <c:pt idx="2686" formatCode="0.00E+00">
                  <c:v>1.57599999E-5</c:v>
                </c:pt>
                <c:pt idx="2687" formatCode="0.00E+00">
                  <c:v>1.5839999899999999E-5</c:v>
                </c:pt>
                <c:pt idx="2688" formatCode="0.00E+00">
                  <c:v>1.5919999899999998E-5</c:v>
                </c:pt>
                <c:pt idx="2689" formatCode="0.00E+00">
                  <c:v>1.5999999900000001E-5</c:v>
                </c:pt>
                <c:pt idx="2690" formatCode="0.00E+00">
                  <c:v>1.60799999E-5</c:v>
                </c:pt>
                <c:pt idx="2691" formatCode="0.00E+00">
                  <c:v>1.6159999899999999E-5</c:v>
                </c:pt>
                <c:pt idx="2692" formatCode="0.00E+00">
                  <c:v>1.6239999899999999E-5</c:v>
                </c:pt>
                <c:pt idx="2693" formatCode="0.00E+00">
                  <c:v>1.6319999900000001E-5</c:v>
                </c:pt>
                <c:pt idx="2694" formatCode="0.00E+00">
                  <c:v>1.6399999900000001E-5</c:v>
                </c:pt>
                <c:pt idx="2695" formatCode="0.00E+00">
                  <c:v>1.64799999E-5</c:v>
                </c:pt>
                <c:pt idx="2696" formatCode="0.00E+00">
                  <c:v>1.6559999899999999E-5</c:v>
                </c:pt>
                <c:pt idx="2697" formatCode="0.00E+00">
                  <c:v>1.6639999900000002E-5</c:v>
                </c:pt>
                <c:pt idx="2698" formatCode="0.00E+00">
                  <c:v>1.6719999900000001E-5</c:v>
                </c:pt>
                <c:pt idx="2699" formatCode="0.00E+00">
                  <c:v>1.67999999E-5</c:v>
                </c:pt>
                <c:pt idx="2700" formatCode="0.00E+00">
                  <c:v>1.6879999899999999E-5</c:v>
                </c:pt>
                <c:pt idx="2701" formatCode="0.00E+00">
                  <c:v>1.6959999899999999E-5</c:v>
                </c:pt>
                <c:pt idx="2702" formatCode="0.00E+00">
                  <c:v>1.7039999900000001E-5</c:v>
                </c:pt>
                <c:pt idx="2703" formatCode="0.00E+00">
                  <c:v>1.71199999E-5</c:v>
                </c:pt>
                <c:pt idx="2704" formatCode="0.00E+00">
                  <c:v>1.71999999E-5</c:v>
                </c:pt>
                <c:pt idx="2705" formatCode="0.00E+00">
                  <c:v>1.7279999899999999E-5</c:v>
                </c:pt>
                <c:pt idx="2706" formatCode="0.00E+00">
                  <c:v>1.7359999900000002E-5</c:v>
                </c:pt>
                <c:pt idx="2707" formatCode="0.00E+00">
                  <c:v>1.7439999900000001E-5</c:v>
                </c:pt>
                <c:pt idx="2708" formatCode="0.00E+00">
                  <c:v>1.75199999E-5</c:v>
                </c:pt>
                <c:pt idx="2709" formatCode="0.00E+00">
                  <c:v>1.7599999899999999E-5</c:v>
                </c:pt>
                <c:pt idx="2710" formatCode="0.00E+00">
                  <c:v>1.7679999899999998E-5</c:v>
                </c:pt>
                <c:pt idx="2711" formatCode="0.00E+00">
                  <c:v>1.7759999900000001E-5</c:v>
                </c:pt>
                <c:pt idx="2712" formatCode="0.00E+00">
                  <c:v>1.78399999E-5</c:v>
                </c:pt>
                <c:pt idx="2713" formatCode="0.00E+00">
                  <c:v>1.79199999E-5</c:v>
                </c:pt>
                <c:pt idx="2714" formatCode="0.00E+00">
                  <c:v>1.7999999899999999E-5</c:v>
                </c:pt>
                <c:pt idx="2715" formatCode="0.00E+00">
                  <c:v>1.8079999900000001E-5</c:v>
                </c:pt>
                <c:pt idx="2716" formatCode="0.00E+00">
                  <c:v>1.8159999900000001E-5</c:v>
                </c:pt>
                <c:pt idx="2717" formatCode="0.00E+00">
                  <c:v>1.82399999E-5</c:v>
                </c:pt>
                <c:pt idx="2718" formatCode="0.00E+00">
                  <c:v>1.8319999899999999E-5</c:v>
                </c:pt>
                <c:pt idx="2719" formatCode="0.00E+00">
                  <c:v>1.8399999899999998E-5</c:v>
                </c:pt>
                <c:pt idx="2720" formatCode="0.00E+00">
                  <c:v>1.8479999900000001E-5</c:v>
                </c:pt>
                <c:pt idx="2721" formatCode="0.00E+00">
                  <c:v>1.85599999E-5</c:v>
                </c:pt>
                <c:pt idx="2722" formatCode="0.00E+00">
                  <c:v>1.8639999899999999E-5</c:v>
                </c:pt>
                <c:pt idx="2723" formatCode="0.00E+00">
                  <c:v>1.8719999899999999E-5</c:v>
                </c:pt>
                <c:pt idx="2724" formatCode="0.00E+00">
                  <c:v>1.8799999900000001E-5</c:v>
                </c:pt>
                <c:pt idx="2725" formatCode="0.00E+00">
                  <c:v>1.8879999900000001E-5</c:v>
                </c:pt>
                <c:pt idx="2726" formatCode="0.00E+00">
                  <c:v>1.89599999E-5</c:v>
                </c:pt>
                <c:pt idx="2727" formatCode="0.00E+00">
                  <c:v>1.9039999899999999E-5</c:v>
                </c:pt>
                <c:pt idx="2728" formatCode="0.00E+00">
                  <c:v>1.9119999900000002E-5</c:v>
                </c:pt>
                <c:pt idx="2729" formatCode="0.00E+00">
                  <c:v>1.9199999900000001E-5</c:v>
                </c:pt>
                <c:pt idx="2730" formatCode="0.00E+00">
                  <c:v>1.92799999E-5</c:v>
                </c:pt>
                <c:pt idx="2731" formatCode="0.00E+00">
                  <c:v>1.9359999899999999E-5</c:v>
                </c:pt>
                <c:pt idx="2732" formatCode="0.00E+00">
                  <c:v>1.9439999899999999E-5</c:v>
                </c:pt>
                <c:pt idx="2733" formatCode="0.00E+00">
                  <c:v>1.9519999900000001E-5</c:v>
                </c:pt>
                <c:pt idx="2734" formatCode="0.00E+00">
                  <c:v>1.95999999E-5</c:v>
                </c:pt>
                <c:pt idx="2735" formatCode="0.00E+00">
                  <c:v>1.96799999E-5</c:v>
                </c:pt>
                <c:pt idx="2736" formatCode="0.00E+00">
                  <c:v>1.9759999899999999E-5</c:v>
                </c:pt>
                <c:pt idx="2737" formatCode="0.00E+00">
                  <c:v>1.9839999900000002E-5</c:v>
                </c:pt>
                <c:pt idx="2738" formatCode="0.00E+00">
                  <c:v>1.9919999900000001E-5</c:v>
                </c:pt>
                <c:pt idx="2739" formatCode="0.00E+00">
                  <c:v>1.99999999E-5</c:v>
                </c:pt>
                <c:pt idx="2740" formatCode="0.00E+00">
                  <c:v>2.0079999899999999E-5</c:v>
                </c:pt>
                <c:pt idx="2741" formatCode="0.00E+00">
                  <c:v>2.0159999899999998E-5</c:v>
                </c:pt>
                <c:pt idx="2742" formatCode="0.00E+00">
                  <c:v>2.0239999900000001E-5</c:v>
                </c:pt>
                <c:pt idx="2743" formatCode="0.00E+00">
                  <c:v>2.03199999E-5</c:v>
                </c:pt>
                <c:pt idx="2744" formatCode="0.00E+00">
                  <c:v>2.03999999E-5</c:v>
                </c:pt>
                <c:pt idx="2745" formatCode="0.00E+00">
                  <c:v>2.0479999899999999E-5</c:v>
                </c:pt>
                <c:pt idx="2746" formatCode="0.00E+00">
                  <c:v>2.0559999900000001E-5</c:v>
                </c:pt>
                <c:pt idx="2747" formatCode="0.00E+00">
                  <c:v>2.0639999900000001E-5</c:v>
                </c:pt>
                <c:pt idx="2748" formatCode="0.00E+00">
                  <c:v>2.07199999E-5</c:v>
                </c:pt>
                <c:pt idx="2749" formatCode="0.00E+00">
                  <c:v>2.0799999899999999E-5</c:v>
                </c:pt>
                <c:pt idx="2750" formatCode="0.00E+00">
                  <c:v>2.0879999899999998E-5</c:v>
                </c:pt>
                <c:pt idx="2751" formatCode="0.00E+00">
                  <c:v>2.0959999900000001E-5</c:v>
                </c:pt>
                <c:pt idx="2752" formatCode="0.00E+00">
                  <c:v>2.10399999E-5</c:v>
                </c:pt>
                <c:pt idx="2753" formatCode="0.00E+00">
                  <c:v>2.1119999899999999E-5</c:v>
                </c:pt>
                <c:pt idx="2754" formatCode="0.00E+00">
                  <c:v>2.1199999899999999E-5</c:v>
                </c:pt>
                <c:pt idx="2755" formatCode="0.00E+00">
                  <c:v>2.1279999900000001E-5</c:v>
                </c:pt>
                <c:pt idx="2756" formatCode="0.00E+00">
                  <c:v>2.1359999900000001E-5</c:v>
                </c:pt>
                <c:pt idx="2757" formatCode="0.00E+00">
                  <c:v>2.14399999E-5</c:v>
                </c:pt>
                <c:pt idx="2758" formatCode="0.00E+00">
                  <c:v>2.1519999899999999E-5</c:v>
                </c:pt>
                <c:pt idx="2759" formatCode="0.00E+00">
                  <c:v>2.1599999900000002E-5</c:v>
                </c:pt>
                <c:pt idx="2760" formatCode="0.00E+00">
                  <c:v>2.1679999900000001E-5</c:v>
                </c:pt>
                <c:pt idx="2761" formatCode="0.00E+00">
                  <c:v>2.17599999E-5</c:v>
                </c:pt>
                <c:pt idx="2762" formatCode="0.00E+00">
                  <c:v>2.1839999899999999E-5</c:v>
                </c:pt>
                <c:pt idx="2763" formatCode="0.00E+00">
                  <c:v>2.1919999899999999E-5</c:v>
                </c:pt>
                <c:pt idx="2764" formatCode="0.00E+00">
                  <c:v>2.1999999900000001E-5</c:v>
                </c:pt>
                <c:pt idx="2765" formatCode="0.00E+00">
                  <c:v>2.20799999E-5</c:v>
                </c:pt>
                <c:pt idx="2766" formatCode="0.00E+00">
                  <c:v>2.21599999E-5</c:v>
                </c:pt>
                <c:pt idx="2767" formatCode="0.00E+00">
                  <c:v>2.2239999899999999E-5</c:v>
                </c:pt>
                <c:pt idx="2768" formatCode="0.00E+00">
                  <c:v>2.2319999900000002E-5</c:v>
                </c:pt>
                <c:pt idx="2769" formatCode="0.00E+00">
                  <c:v>2.2399999900000001E-5</c:v>
                </c:pt>
                <c:pt idx="2770" formatCode="0.00E+00">
                  <c:v>2.24799999E-5</c:v>
                </c:pt>
                <c:pt idx="2771" formatCode="0.00E+00">
                  <c:v>2.2559999899999999E-5</c:v>
                </c:pt>
                <c:pt idx="2772" formatCode="0.00E+00">
                  <c:v>2.2639999899999998E-5</c:v>
                </c:pt>
                <c:pt idx="2773" formatCode="0.00E+00">
                  <c:v>2.2719999900000001E-5</c:v>
                </c:pt>
                <c:pt idx="2774" formatCode="0.00E+00">
                  <c:v>2.27999999E-5</c:v>
                </c:pt>
                <c:pt idx="2775" formatCode="0.00E+00">
                  <c:v>2.28799999E-5</c:v>
                </c:pt>
                <c:pt idx="2776" formatCode="0.00E+00">
                  <c:v>2.2959999899999999E-5</c:v>
                </c:pt>
                <c:pt idx="2777" formatCode="0.00E+00">
                  <c:v>2.3039999900000001E-5</c:v>
                </c:pt>
                <c:pt idx="2778" formatCode="0.00E+00">
                  <c:v>2.3119999900000001E-5</c:v>
                </c:pt>
                <c:pt idx="2779" formatCode="0.00E+00">
                  <c:v>2.31999999E-5</c:v>
                </c:pt>
                <c:pt idx="2780" formatCode="0.00E+00">
                  <c:v>2.3279999899999999E-5</c:v>
                </c:pt>
                <c:pt idx="2781" formatCode="0.00E+00">
                  <c:v>2.3359999899999998E-5</c:v>
                </c:pt>
                <c:pt idx="2782" formatCode="0.00E+00">
                  <c:v>2.3439999900000001E-5</c:v>
                </c:pt>
                <c:pt idx="2783" formatCode="0.00E+00">
                  <c:v>2.35199999E-5</c:v>
                </c:pt>
                <c:pt idx="2784" formatCode="0.00E+00">
                  <c:v>2.3599999899999999E-5</c:v>
                </c:pt>
                <c:pt idx="2785" formatCode="0.00E+00">
                  <c:v>2.3679999899999999E-5</c:v>
                </c:pt>
                <c:pt idx="2786" formatCode="0.00E+00">
                  <c:v>2.3759999900000001E-5</c:v>
                </c:pt>
                <c:pt idx="2787" formatCode="0.00E+00">
                  <c:v>2.3839999900000001E-5</c:v>
                </c:pt>
                <c:pt idx="2788" formatCode="0.00E+00">
                  <c:v>2.39199999E-5</c:v>
                </c:pt>
                <c:pt idx="2789" formatCode="0.00E+00">
                  <c:v>2.3999999899999999E-5</c:v>
                </c:pt>
                <c:pt idx="2790" formatCode="0.00E+00">
                  <c:v>2.4079999900000002E-5</c:v>
                </c:pt>
                <c:pt idx="2791" formatCode="0.00E+00">
                  <c:v>2.4159999900000001E-5</c:v>
                </c:pt>
                <c:pt idx="2792" formatCode="0.00E+00">
                  <c:v>2.42399999E-5</c:v>
                </c:pt>
                <c:pt idx="2793" formatCode="0.00E+00">
                  <c:v>2.4319999899999999E-5</c:v>
                </c:pt>
                <c:pt idx="2794" formatCode="0.00E+00">
                  <c:v>2.4399999899999999E-5</c:v>
                </c:pt>
                <c:pt idx="2795" formatCode="0.00E+00">
                  <c:v>2.4479999900000001E-5</c:v>
                </c:pt>
                <c:pt idx="2796" formatCode="0.00E+00">
                  <c:v>2.45599999E-5</c:v>
                </c:pt>
                <c:pt idx="2797" formatCode="0.00E+00">
                  <c:v>2.46399999E-5</c:v>
                </c:pt>
                <c:pt idx="2798" formatCode="0.00E+00">
                  <c:v>2.4719999800000001E-5</c:v>
                </c:pt>
                <c:pt idx="2799" formatCode="0.00E+00">
                  <c:v>2.47999998E-5</c:v>
                </c:pt>
                <c:pt idx="2800" formatCode="0.00E+00">
                  <c:v>2.4879999799999999E-5</c:v>
                </c:pt>
                <c:pt idx="2801" formatCode="0.00E+00">
                  <c:v>2.4959999799999998E-5</c:v>
                </c:pt>
                <c:pt idx="2802" formatCode="0.00E+00">
                  <c:v>2.5039999800000001E-5</c:v>
                </c:pt>
                <c:pt idx="2803" formatCode="0.00E+00">
                  <c:v>2.51199998E-5</c:v>
                </c:pt>
                <c:pt idx="2804" formatCode="0.00E+00">
                  <c:v>2.5199999799999999E-5</c:v>
                </c:pt>
                <c:pt idx="2805" formatCode="0.00E+00">
                  <c:v>2.5279999799999999E-5</c:v>
                </c:pt>
                <c:pt idx="2806" formatCode="0.00E+00">
                  <c:v>2.5359999800000001E-5</c:v>
                </c:pt>
                <c:pt idx="2807" formatCode="0.00E+00">
                  <c:v>2.54399998E-5</c:v>
                </c:pt>
                <c:pt idx="2808" formatCode="0.00E+00">
                  <c:v>2.55199998E-5</c:v>
                </c:pt>
                <c:pt idx="2809" formatCode="0.00E+00">
                  <c:v>2.5599999799999999E-5</c:v>
                </c:pt>
                <c:pt idx="2810" formatCode="0.00E+00">
                  <c:v>2.5679999800000002E-5</c:v>
                </c:pt>
                <c:pt idx="2811" formatCode="0.00E+00">
                  <c:v>2.5759999800000001E-5</c:v>
                </c:pt>
                <c:pt idx="2812" formatCode="0.00E+00">
                  <c:v>2.58399998E-5</c:v>
                </c:pt>
                <c:pt idx="2813" formatCode="0.00E+00">
                  <c:v>2.5919999799999999E-5</c:v>
                </c:pt>
                <c:pt idx="2814" formatCode="0.00E+00">
                  <c:v>2.5999999799999999E-5</c:v>
                </c:pt>
                <c:pt idx="2815" formatCode="0.00E+00">
                  <c:v>2.6079999800000001E-5</c:v>
                </c:pt>
                <c:pt idx="2816" formatCode="0.00E+00">
                  <c:v>2.61599998E-5</c:v>
                </c:pt>
                <c:pt idx="2817" formatCode="0.00E+00">
                  <c:v>2.62399998E-5</c:v>
                </c:pt>
                <c:pt idx="2818" formatCode="0.00E+00">
                  <c:v>2.6319999799999999E-5</c:v>
                </c:pt>
                <c:pt idx="2819" formatCode="0.00E+00">
                  <c:v>2.6399999800000001E-5</c:v>
                </c:pt>
                <c:pt idx="2820" formatCode="0.00E+00">
                  <c:v>2.6479999800000001E-5</c:v>
                </c:pt>
                <c:pt idx="2821" formatCode="0.00E+00">
                  <c:v>2.65599998E-5</c:v>
                </c:pt>
                <c:pt idx="2822" formatCode="0.00E+00">
                  <c:v>2.6639999799999999E-5</c:v>
                </c:pt>
                <c:pt idx="2823" formatCode="0.00E+00">
                  <c:v>2.6719999799999998E-5</c:v>
                </c:pt>
                <c:pt idx="2824" formatCode="0.00E+00">
                  <c:v>2.6799999800000001E-5</c:v>
                </c:pt>
                <c:pt idx="2825" formatCode="0.00E+00">
                  <c:v>2.68799998E-5</c:v>
                </c:pt>
                <c:pt idx="2826" formatCode="0.00E+00">
                  <c:v>2.6959999799999999E-5</c:v>
                </c:pt>
                <c:pt idx="2827" formatCode="0.00E+00">
                  <c:v>2.7039999799999999E-5</c:v>
                </c:pt>
                <c:pt idx="2828" formatCode="0.00E+00">
                  <c:v>2.7119999800000001E-5</c:v>
                </c:pt>
                <c:pt idx="2829" formatCode="0.00E+00">
                  <c:v>2.7199999800000001E-5</c:v>
                </c:pt>
                <c:pt idx="2830" formatCode="0.00E+00">
                  <c:v>2.72799998E-5</c:v>
                </c:pt>
                <c:pt idx="2831" formatCode="0.00E+00">
                  <c:v>2.7359999799999999E-5</c:v>
                </c:pt>
                <c:pt idx="2832" formatCode="0.00E+00">
                  <c:v>2.7439999800000002E-5</c:v>
                </c:pt>
                <c:pt idx="2833" formatCode="0.00E+00">
                  <c:v>2.7519999800000001E-5</c:v>
                </c:pt>
                <c:pt idx="2834" formatCode="0.00E+00">
                  <c:v>2.75999998E-5</c:v>
                </c:pt>
                <c:pt idx="2835" formatCode="0.00E+00">
                  <c:v>2.7679999799999999E-5</c:v>
                </c:pt>
                <c:pt idx="2836" formatCode="0.00E+00">
                  <c:v>2.7759999799999999E-5</c:v>
                </c:pt>
                <c:pt idx="2837" formatCode="0.00E+00">
                  <c:v>2.7839999800000001E-5</c:v>
                </c:pt>
                <c:pt idx="2838" formatCode="0.00E+00">
                  <c:v>2.79199998E-5</c:v>
                </c:pt>
                <c:pt idx="2839" formatCode="0.00E+00">
                  <c:v>2.79999998E-5</c:v>
                </c:pt>
                <c:pt idx="2840" formatCode="0.00E+00">
                  <c:v>2.8079999799999999E-5</c:v>
                </c:pt>
                <c:pt idx="2841" formatCode="0.00E+00">
                  <c:v>2.8159999800000002E-5</c:v>
                </c:pt>
                <c:pt idx="2842" formatCode="0.00E+00">
                  <c:v>2.8239999800000001E-5</c:v>
                </c:pt>
                <c:pt idx="2843" formatCode="0.00E+00">
                  <c:v>2.83199998E-5</c:v>
                </c:pt>
                <c:pt idx="2844" formatCode="0.00E+00">
                  <c:v>2.8399999799999999E-5</c:v>
                </c:pt>
                <c:pt idx="2845" formatCode="0.00E+00">
                  <c:v>2.8479999799999998E-5</c:v>
                </c:pt>
                <c:pt idx="2846" formatCode="0.00E+00">
                  <c:v>2.8559999800000001E-5</c:v>
                </c:pt>
                <c:pt idx="2847" formatCode="0.00E+00">
                  <c:v>2.86399998E-5</c:v>
                </c:pt>
                <c:pt idx="2848" formatCode="0.00E+00">
                  <c:v>2.87199998E-5</c:v>
                </c:pt>
                <c:pt idx="2849" formatCode="0.00E+00">
                  <c:v>2.8799999799999999E-5</c:v>
                </c:pt>
                <c:pt idx="2850" formatCode="0.00E+00">
                  <c:v>2.8879999800000001E-5</c:v>
                </c:pt>
                <c:pt idx="2851" formatCode="0.00E+00">
                  <c:v>2.8959999800000001E-5</c:v>
                </c:pt>
                <c:pt idx="2852" formatCode="0.00E+00">
                  <c:v>2.90399998E-5</c:v>
                </c:pt>
                <c:pt idx="2853" formatCode="0.00E+00">
                  <c:v>2.9119999799999999E-5</c:v>
                </c:pt>
                <c:pt idx="2854" formatCode="0.00E+00">
                  <c:v>2.9199999799999998E-5</c:v>
                </c:pt>
                <c:pt idx="2855" formatCode="0.00E+00">
                  <c:v>2.9279999800000001E-5</c:v>
                </c:pt>
                <c:pt idx="2856" formatCode="0.00E+00">
                  <c:v>2.93599998E-5</c:v>
                </c:pt>
                <c:pt idx="2857" formatCode="0.00E+00">
                  <c:v>2.9439999799999999E-5</c:v>
                </c:pt>
                <c:pt idx="2858" formatCode="0.00E+00">
                  <c:v>2.9519999799999999E-5</c:v>
                </c:pt>
                <c:pt idx="2859" formatCode="0.00E+00">
                  <c:v>2.9599999800000001E-5</c:v>
                </c:pt>
                <c:pt idx="2860" formatCode="0.00E+00">
                  <c:v>2.9679999800000001E-5</c:v>
                </c:pt>
                <c:pt idx="2861" formatCode="0.00E+00">
                  <c:v>2.97599998E-5</c:v>
                </c:pt>
                <c:pt idx="2862" formatCode="0.00E+00">
                  <c:v>2.9839999799999999E-5</c:v>
                </c:pt>
                <c:pt idx="2863" formatCode="0.00E+00">
                  <c:v>2.9919999800000002E-5</c:v>
                </c:pt>
                <c:pt idx="2864" formatCode="0.00E+00">
                  <c:v>2.9999999800000001E-5</c:v>
                </c:pt>
                <c:pt idx="2865" formatCode="0.00E+00">
                  <c:v>3.00799998E-5</c:v>
                </c:pt>
                <c:pt idx="2866" formatCode="0.00E+00">
                  <c:v>3.0159999799999999E-5</c:v>
                </c:pt>
                <c:pt idx="2867" formatCode="0.00E+00">
                  <c:v>3.0239999799999999E-5</c:v>
                </c:pt>
                <c:pt idx="2868" formatCode="0.00E+00">
                  <c:v>3.0319999800000001E-5</c:v>
                </c:pt>
                <c:pt idx="2869" formatCode="0.00E+00">
                  <c:v>3.03999998E-5</c:v>
                </c:pt>
                <c:pt idx="2870" formatCode="0.00E+00">
                  <c:v>3.04799998E-5</c:v>
                </c:pt>
                <c:pt idx="2871" formatCode="0.00E+00">
                  <c:v>3.0559999800000002E-5</c:v>
                </c:pt>
                <c:pt idx="2872" formatCode="0.00E+00">
                  <c:v>3.0639999800000002E-5</c:v>
                </c:pt>
                <c:pt idx="2873" formatCode="0.00E+00">
                  <c:v>3.0719999800000001E-5</c:v>
                </c:pt>
                <c:pt idx="2874" formatCode="0.00E+00">
                  <c:v>3.07999998E-5</c:v>
                </c:pt>
                <c:pt idx="2875" formatCode="0.00E+00">
                  <c:v>3.0879999799999999E-5</c:v>
                </c:pt>
                <c:pt idx="2876" formatCode="0.00E+00">
                  <c:v>3.0959999799999998E-5</c:v>
                </c:pt>
                <c:pt idx="2877" formatCode="0.00E+00">
                  <c:v>3.1039999799999998E-5</c:v>
                </c:pt>
                <c:pt idx="2878" formatCode="0.00E+00">
                  <c:v>3.1119999799999997E-5</c:v>
                </c:pt>
                <c:pt idx="2879" formatCode="0.00E+00">
                  <c:v>3.1199999800000003E-5</c:v>
                </c:pt>
                <c:pt idx="2880" formatCode="0.00E+00">
                  <c:v>3.1279999800000002E-5</c:v>
                </c:pt>
                <c:pt idx="2881" formatCode="0.00E+00">
                  <c:v>3.1359999800000001E-5</c:v>
                </c:pt>
                <c:pt idx="2882" formatCode="0.00E+00">
                  <c:v>3.1439999800000001E-5</c:v>
                </c:pt>
                <c:pt idx="2883" formatCode="0.00E+00">
                  <c:v>3.15199998E-5</c:v>
                </c:pt>
                <c:pt idx="2884" formatCode="0.00E+00">
                  <c:v>3.1599999799999999E-5</c:v>
                </c:pt>
                <c:pt idx="2885" formatCode="0.00E+00">
                  <c:v>3.1679999799999998E-5</c:v>
                </c:pt>
                <c:pt idx="2886" formatCode="0.00E+00">
                  <c:v>3.1759999799999998E-5</c:v>
                </c:pt>
                <c:pt idx="2887" formatCode="0.00E+00">
                  <c:v>3.1839999799999997E-5</c:v>
                </c:pt>
                <c:pt idx="2888" formatCode="0.00E+00">
                  <c:v>3.1919999800000003E-5</c:v>
                </c:pt>
                <c:pt idx="2889" formatCode="0.00E+00">
                  <c:v>3.1999999800000002E-5</c:v>
                </c:pt>
                <c:pt idx="2890" formatCode="0.00E+00">
                  <c:v>3.2079999800000001E-5</c:v>
                </c:pt>
                <c:pt idx="2891" formatCode="0.00E+00">
                  <c:v>3.2159999800000001E-5</c:v>
                </c:pt>
                <c:pt idx="2892" formatCode="0.00E+00">
                  <c:v>3.22399998E-5</c:v>
                </c:pt>
                <c:pt idx="2893" formatCode="0.00E+00">
                  <c:v>3.2319999799999999E-5</c:v>
                </c:pt>
                <c:pt idx="2894" formatCode="0.00E+00">
                  <c:v>3.2399999799999998E-5</c:v>
                </c:pt>
                <c:pt idx="2895" formatCode="0.00E+00">
                  <c:v>3.2479999799999997E-5</c:v>
                </c:pt>
                <c:pt idx="2896" formatCode="0.00E+00">
                  <c:v>3.2559999799999997E-5</c:v>
                </c:pt>
                <c:pt idx="2897" formatCode="0.00E+00">
                  <c:v>3.2639999800000003E-5</c:v>
                </c:pt>
                <c:pt idx="2898" formatCode="0.00E+00">
                  <c:v>3.2719999800000002E-5</c:v>
                </c:pt>
                <c:pt idx="2899" formatCode="0.00E+00">
                  <c:v>3.2799999800000001E-5</c:v>
                </c:pt>
                <c:pt idx="2900" formatCode="0.00E+00">
                  <c:v>3.28799998E-5</c:v>
                </c:pt>
                <c:pt idx="2901" formatCode="0.00E+00">
                  <c:v>3.29599998E-5</c:v>
                </c:pt>
                <c:pt idx="2902" formatCode="0.00E+00">
                  <c:v>3.3039999799999999E-5</c:v>
                </c:pt>
                <c:pt idx="2903" formatCode="0.00E+00">
                  <c:v>3.3119999799999998E-5</c:v>
                </c:pt>
                <c:pt idx="2904" formatCode="0.00E+00">
                  <c:v>3.3199999799999997E-5</c:v>
                </c:pt>
                <c:pt idx="2905" formatCode="0.00E+00">
                  <c:v>3.3279999800000003E-5</c:v>
                </c:pt>
                <c:pt idx="2906" formatCode="0.00E+00">
                  <c:v>3.3359999800000003E-5</c:v>
                </c:pt>
                <c:pt idx="2907" formatCode="0.00E+00">
                  <c:v>3.3439999800000002E-5</c:v>
                </c:pt>
                <c:pt idx="2908" formatCode="0.00E+00">
                  <c:v>3.3519999800000001E-5</c:v>
                </c:pt>
                <c:pt idx="2909" formatCode="0.00E+00">
                  <c:v>3.35999998E-5</c:v>
                </c:pt>
                <c:pt idx="2910" formatCode="0.00E+00">
                  <c:v>3.36799998E-5</c:v>
                </c:pt>
                <c:pt idx="2911" formatCode="0.00E+00">
                  <c:v>3.3759999799999999E-5</c:v>
                </c:pt>
                <c:pt idx="2912" formatCode="0.00E+00">
                  <c:v>3.3839999799999998E-5</c:v>
                </c:pt>
                <c:pt idx="2913" formatCode="0.00E+00">
                  <c:v>3.3919999799999997E-5</c:v>
                </c:pt>
                <c:pt idx="2914" formatCode="0.00E+00">
                  <c:v>3.3999999800000003E-5</c:v>
                </c:pt>
                <c:pt idx="2915" formatCode="0.00E+00">
                  <c:v>3.4079999800000002E-5</c:v>
                </c:pt>
                <c:pt idx="2916" formatCode="0.00E+00">
                  <c:v>3.4159999800000002E-5</c:v>
                </c:pt>
                <c:pt idx="2917" formatCode="0.00E+00">
                  <c:v>3.4239999800000001E-5</c:v>
                </c:pt>
                <c:pt idx="2918" formatCode="0.00E+00">
                  <c:v>3.43199998E-5</c:v>
                </c:pt>
                <c:pt idx="2919" formatCode="0.00E+00">
                  <c:v>3.4399999799999999E-5</c:v>
                </c:pt>
                <c:pt idx="2920" formatCode="0.00E+00">
                  <c:v>3.4479999799999999E-5</c:v>
                </c:pt>
                <c:pt idx="2921" formatCode="0.00E+00">
                  <c:v>3.4559999799999998E-5</c:v>
                </c:pt>
                <c:pt idx="2922" formatCode="0.00E+00">
                  <c:v>3.4639999799999997E-5</c:v>
                </c:pt>
                <c:pt idx="2923" formatCode="0.00E+00">
                  <c:v>3.4719999800000003E-5</c:v>
                </c:pt>
                <c:pt idx="2924" formatCode="0.00E+00">
                  <c:v>3.4799999800000002E-5</c:v>
                </c:pt>
                <c:pt idx="2925" formatCode="0.00E+00">
                  <c:v>3.4879999800000002E-5</c:v>
                </c:pt>
                <c:pt idx="2926" formatCode="0.00E+00">
                  <c:v>3.4959999800000001E-5</c:v>
                </c:pt>
                <c:pt idx="2927" formatCode="0.00E+00">
                  <c:v>3.50399998E-5</c:v>
                </c:pt>
                <c:pt idx="2928" formatCode="0.00E+00">
                  <c:v>3.5119999799999999E-5</c:v>
                </c:pt>
                <c:pt idx="2929" formatCode="0.00E+00">
                  <c:v>3.5199999799999999E-5</c:v>
                </c:pt>
                <c:pt idx="2930" formatCode="0.00E+00">
                  <c:v>3.5279999799999998E-5</c:v>
                </c:pt>
                <c:pt idx="2931" formatCode="0.00E+00">
                  <c:v>3.5359999799999997E-5</c:v>
                </c:pt>
                <c:pt idx="2932" formatCode="0.00E+00">
                  <c:v>3.5439999800000003E-5</c:v>
                </c:pt>
                <c:pt idx="2933" formatCode="0.00E+00">
                  <c:v>3.5519999800000002E-5</c:v>
                </c:pt>
                <c:pt idx="2934" formatCode="0.00E+00">
                  <c:v>3.5599999800000001E-5</c:v>
                </c:pt>
                <c:pt idx="2935" formatCode="0.00E+00">
                  <c:v>3.5679999800000001E-5</c:v>
                </c:pt>
                <c:pt idx="2936" formatCode="0.00E+00">
                  <c:v>3.57599998E-5</c:v>
                </c:pt>
                <c:pt idx="2937" formatCode="0.00E+00">
                  <c:v>3.5839999799999999E-5</c:v>
                </c:pt>
                <c:pt idx="2938" formatCode="0.00E+00">
                  <c:v>3.5919999799999998E-5</c:v>
                </c:pt>
                <c:pt idx="2939" formatCode="0.00E+00">
                  <c:v>3.5999999799999998E-5</c:v>
                </c:pt>
                <c:pt idx="2940" formatCode="0.00E+00">
                  <c:v>3.6079999799999997E-5</c:v>
                </c:pt>
                <c:pt idx="2941" formatCode="0.00E+00">
                  <c:v>3.6159999800000003E-5</c:v>
                </c:pt>
                <c:pt idx="2942" formatCode="0.00E+00">
                  <c:v>3.6239999800000002E-5</c:v>
                </c:pt>
                <c:pt idx="2943" formatCode="0.00E+00">
                  <c:v>3.6319999800000001E-5</c:v>
                </c:pt>
                <c:pt idx="2944" formatCode="0.00E+00">
                  <c:v>3.6399999800000001E-5</c:v>
                </c:pt>
                <c:pt idx="2945" formatCode="0.00E+00">
                  <c:v>3.64799998E-5</c:v>
                </c:pt>
                <c:pt idx="2946" formatCode="0.00E+00">
                  <c:v>3.6559999799999999E-5</c:v>
                </c:pt>
                <c:pt idx="2947" formatCode="0.00E+00">
                  <c:v>3.6639999799999998E-5</c:v>
                </c:pt>
                <c:pt idx="2948" formatCode="0.00E+00">
                  <c:v>3.6719999799999998E-5</c:v>
                </c:pt>
                <c:pt idx="2949" formatCode="0.00E+00">
                  <c:v>3.6799999799999997E-5</c:v>
                </c:pt>
                <c:pt idx="2950" formatCode="0.00E+00">
                  <c:v>3.6879999800000003E-5</c:v>
                </c:pt>
                <c:pt idx="2951" formatCode="0.00E+00">
                  <c:v>3.6959999800000002E-5</c:v>
                </c:pt>
                <c:pt idx="2952" formatCode="0.00E+00">
                  <c:v>3.7039999800000001E-5</c:v>
                </c:pt>
                <c:pt idx="2953" formatCode="0.00E+00">
                  <c:v>3.71199998E-5</c:v>
                </c:pt>
                <c:pt idx="2954" formatCode="0.00E+00">
                  <c:v>3.71999998E-5</c:v>
                </c:pt>
                <c:pt idx="2955" formatCode="0.00E+00">
                  <c:v>3.7279999799999999E-5</c:v>
                </c:pt>
                <c:pt idx="2956" formatCode="0.00E+00">
                  <c:v>3.7359999799999998E-5</c:v>
                </c:pt>
                <c:pt idx="2957" formatCode="0.00E+00">
                  <c:v>3.7439999799999997E-5</c:v>
                </c:pt>
                <c:pt idx="2958" formatCode="0.00E+00">
                  <c:v>3.7519999799999997E-5</c:v>
                </c:pt>
                <c:pt idx="2959" formatCode="0.00E+00">
                  <c:v>3.7599999800000003E-5</c:v>
                </c:pt>
                <c:pt idx="2960" formatCode="0.00E+00">
                  <c:v>3.7679999800000002E-5</c:v>
                </c:pt>
                <c:pt idx="2961" formatCode="0.00E+00">
                  <c:v>3.7759999800000001E-5</c:v>
                </c:pt>
                <c:pt idx="2962" formatCode="0.00E+00">
                  <c:v>3.78399998E-5</c:v>
                </c:pt>
                <c:pt idx="2963" formatCode="0.00E+00">
                  <c:v>3.79199998E-5</c:v>
                </c:pt>
                <c:pt idx="2964" formatCode="0.00E+00">
                  <c:v>3.7999999799999999E-5</c:v>
                </c:pt>
                <c:pt idx="2965" formatCode="0.00E+00">
                  <c:v>3.8079999799999998E-5</c:v>
                </c:pt>
                <c:pt idx="2966" formatCode="0.00E+00">
                  <c:v>3.8159999799999997E-5</c:v>
                </c:pt>
                <c:pt idx="2967" formatCode="0.00E+00">
                  <c:v>3.8239999800000003E-5</c:v>
                </c:pt>
                <c:pt idx="2968" formatCode="0.00E+00">
                  <c:v>3.8319999800000003E-5</c:v>
                </c:pt>
                <c:pt idx="2969" formatCode="0.00E+00">
                  <c:v>3.8399999800000002E-5</c:v>
                </c:pt>
                <c:pt idx="2970" formatCode="0.00E+00">
                  <c:v>3.8479999800000001E-5</c:v>
                </c:pt>
                <c:pt idx="2971" formatCode="0.00E+00">
                  <c:v>3.85599998E-5</c:v>
                </c:pt>
                <c:pt idx="2972" formatCode="0.00E+00">
                  <c:v>3.8639999799999999E-5</c:v>
                </c:pt>
                <c:pt idx="2973" formatCode="0.00E+00">
                  <c:v>3.8719999799999999E-5</c:v>
                </c:pt>
                <c:pt idx="2974" formatCode="0.00E+00">
                  <c:v>3.8799999799999998E-5</c:v>
                </c:pt>
                <c:pt idx="2975" formatCode="0.00E+00">
                  <c:v>3.8879999799999997E-5</c:v>
                </c:pt>
                <c:pt idx="2976" formatCode="0.00E+00">
                  <c:v>3.8959999800000003E-5</c:v>
                </c:pt>
                <c:pt idx="2977" formatCode="0.00E+00">
                  <c:v>3.9039999800000002E-5</c:v>
                </c:pt>
                <c:pt idx="2978" formatCode="0.00E+00">
                  <c:v>3.9119999800000002E-5</c:v>
                </c:pt>
                <c:pt idx="2979" formatCode="0.00E+00">
                  <c:v>3.9199999800000001E-5</c:v>
                </c:pt>
                <c:pt idx="2980" formatCode="0.00E+00">
                  <c:v>3.92799998E-5</c:v>
                </c:pt>
                <c:pt idx="2981" formatCode="0.00E+00">
                  <c:v>3.9359999799999999E-5</c:v>
                </c:pt>
                <c:pt idx="2982" formatCode="0.00E+00">
                  <c:v>3.9439999799999999E-5</c:v>
                </c:pt>
                <c:pt idx="2983" formatCode="0.00E+00">
                  <c:v>3.9519999799999998E-5</c:v>
                </c:pt>
                <c:pt idx="2984" formatCode="0.00E+00">
                  <c:v>3.9599999799999997E-5</c:v>
                </c:pt>
                <c:pt idx="2985" formatCode="0.00E+00">
                  <c:v>3.9679999800000003E-5</c:v>
                </c:pt>
                <c:pt idx="2986" formatCode="0.00E+00">
                  <c:v>3.9759999800000002E-5</c:v>
                </c:pt>
                <c:pt idx="2987" formatCode="0.00E+00">
                  <c:v>3.9839999800000002E-5</c:v>
                </c:pt>
                <c:pt idx="2988" formatCode="0.00E+00">
                  <c:v>3.9919999800000001E-5</c:v>
                </c:pt>
                <c:pt idx="2989" formatCode="0.00E+00">
                  <c:v>3.99999998E-5</c:v>
                </c:pt>
                <c:pt idx="2990" formatCode="0.00E+00">
                  <c:v>4.0079999799999999E-5</c:v>
                </c:pt>
                <c:pt idx="2991" formatCode="0.00E+00">
                  <c:v>4.0159999799999998E-5</c:v>
                </c:pt>
                <c:pt idx="2992" formatCode="0.00E+00">
                  <c:v>4.0239999799999998E-5</c:v>
                </c:pt>
                <c:pt idx="2993" formatCode="0.00E+00">
                  <c:v>4.0319999799999997E-5</c:v>
                </c:pt>
                <c:pt idx="2994" formatCode="0.00E+00">
                  <c:v>4.0399999800000003E-5</c:v>
                </c:pt>
                <c:pt idx="2995" formatCode="0.00E+00">
                  <c:v>4.0479999800000002E-5</c:v>
                </c:pt>
                <c:pt idx="2996" formatCode="0.00E+00">
                  <c:v>4.0559999800000001E-5</c:v>
                </c:pt>
                <c:pt idx="2997" formatCode="0.00E+00">
                  <c:v>4.0639999800000001E-5</c:v>
                </c:pt>
                <c:pt idx="2998" formatCode="0.00E+00">
                  <c:v>4.07199998E-5</c:v>
                </c:pt>
                <c:pt idx="2999" formatCode="0.00E+00">
                  <c:v>4.0799999799999999E-5</c:v>
                </c:pt>
                <c:pt idx="3000" formatCode="0.00E+00">
                  <c:v>4.0879999799999998E-5</c:v>
                </c:pt>
                <c:pt idx="3001" formatCode="0.00E+00">
                  <c:v>4.0959999799999998E-5</c:v>
                </c:pt>
                <c:pt idx="3002" formatCode="0.00E+00">
                  <c:v>4.1039999799999997E-5</c:v>
                </c:pt>
                <c:pt idx="3003" formatCode="0.00E+00">
                  <c:v>4.1119999800000003E-5</c:v>
                </c:pt>
                <c:pt idx="3004" formatCode="0.00E+00">
                  <c:v>4.1199999699999997E-5</c:v>
                </c:pt>
                <c:pt idx="3005" formatCode="0.00E+00">
                  <c:v>4.1279999700000003E-5</c:v>
                </c:pt>
                <c:pt idx="3006" formatCode="0.00E+00">
                  <c:v>4.1359999700000002E-5</c:v>
                </c:pt>
                <c:pt idx="3007" formatCode="0.00E+00">
                  <c:v>4.1439999700000002E-5</c:v>
                </c:pt>
                <c:pt idx="3008" formatCode="0.00E+00">
                  <c:v>4.1519999700000001E-5</c:v>
                </c:pt>
                <c:pt idx="3009" formatCode="0.00E+00">
                  <c:v>4.15999997E-5</c:v>
                </c:pt>
                <c:pt idx="3010" formatCode="0.00E+00">
                  <c:v>4.1679999699999999E-5</c:v>
                </c:pt>
                <c:pt idx="3011" formatCode="0.00E+00">
                  <c:v>4.1759999699999998E-5</c:v>
                </c:pt>
                <c:pt idx="3012" formatCode="0.00E+00">
                  <c:v>4.1839999699999998E-5</c:v>
                </c:pt>
                <c:pt idx="3013" formatCode="0.00E+00">
                  <c:v>4.1919999699999997E-5</c:v>
                </c:pt>
                <c:pt idx="3014" formatCode="0.00E+00">
                  <c:v>4.1999999700000003E-5</c:v>
                </c:pt>
                <c:pt idx="3015" formatCode="0.00E+00">
                  <c:v>4.2079999700000002E-5</c:v>
                </c:pt>
                <c:pt idx="3016" formatCode="0.00E+00">
                  <c:v>4.2159999700000001E-5</c:v>
                </c:pt>
                <c:pt idx="3017" formatCode="0.00E+00">
                  <c:v>4.2239999700000001E-5</c:v>
                </c:pt>
                <c:pt idx="3018" formatCode="0.00E+00">
                  <c:v>4.23199997E-5</c:v>
                </c:pt>
                <c:pt idx="3019" formatCode="0.00E+00">
                  <c:v>4.2399999699999999E-5</c:v>
                </c:pt>
                <c:pt idx="3020" formatCode="0.00E+00">
                  <c:v>4.2479999699999998E-5</c:v>
                </c:pt>
                <c:pt idx="3021" formatCode="0.00E+00">
                  <c:v>4.2559999699999998E-5</c:v>
                </c:pt>
                <c:pt idx="3022" formatCode="0.00E+00">
                  <c:v>4.2639999699999997E-5</c:v>
                </c:pt>
                <c:pt idx="3023" formatCode="0.00E+00">
                  <c:v>4.2719999700000003E-5</c:v>
                </c:pt>
                <c:pt idx="3024" formatCode="0.00E+00">
                  <c:v>4.2799999700000002E-5</c:v>
                </c:pt>
                <c:pt idx="3025" formatCode="0.00E+00">
                  <c:v>4.2879999700000001E-5</c:v>
                </c:pt>
                <c:pt idx="3026" formatCode="0.00E+00">
                  <c:v>4.2959999700000001E-5</c:v>
                </c:pt>
                <c:pt idx="3027" formatCode="0.00E+00">
                  <c:v>4.30399997E-5</c:v>
                </c:pt>
                <c:pt idx="3028" formatCode="0.00E+00">
                  <c:v>4.3119999699999999E-5</c:v>
                </c:pt>
                <c:pt idx="3029" formatCode="0.00E+00">
                  <c:v>4.3199999699999998E-5</c:v>
                </c:pt>
                <c:pt idx="3030" formatCode="0.00E+00">
                  <c:v>4.3279999699999997E-5</c:v>
                </c:pt>
                <c:pt idx="3031" formatCode="0.00E+00">
                  <c:v>4.3359999699999997E-5</c:v>
                </c:pt>
                <c:pt idx="3032" formatCode="0.00E+00">
                  <c:v>4.3439999700000003E-5</c:v>
                </c:pt>
                <c:pt idx="3033" formatCode="0.00E+00">
                  <c:v>4.3519999700000002E-5</c:v>
                </c:pt>
                <c:pt idx="3034" formatCode="0.00E+00">
                  <c:v>4.3599999700000001E-5</c:v>
                </c:pt>
                <c:pt idx="3035" formatCode="0.00E+00">
                  <c:v>4.36799997E-5</c:v>
                </c:pt>
                <c:pt idx="3036" formatCode="0.00E+00">
                  <c:v>4.37599997E-5</c:v>
                </c:pt>
                <c:pt idx="3037" formatCode="0.00E+00">
                  <c:v>4.3839999699999999E-5</c:v>
                </c:pt>
                <c:pt idx="3038" formatCode="0.00E+00">
                  <c:v>4.3919999699999998E-5</c:v>
                </c:pt>
                <c:pt idx="3039" formatCode="0.00E+00">
                  <c:v>4.3999999699999997E-5</c:v>
                </c:pt>
                <c:pt idx="3040" formatCode="0.00E+00">
                  <c:v>4.4079999700000003E-5</c:v>
                </c:pt>
                <c:pt idx="3041" formatCode="0.00E+00">
                  <c:v>4.4159999700000003E-5</c:v>
                </c:pt>
                <c:pt idx="3042" formatCode="0.00E+00">
                  <c:v>4.4239999700000002E-5</c:v>
                </c:pt>
                <c:pt idx="3043" formatCode="0.00E+00">
                  <c:v>4.4319999700000001E-5</c:v>
                </c:pt>
                <c:pt idx="3044" formatCode="0.00E+00">
                  <c:v>4.43999997E-5</c:v>
                </c:pt>
                <c:pt idx="3045" formatCode="0.00E+00">
                  <c:v>4.44799997E-5</c:v>
                </c:pt>
                <c:pt idx="3046" formatCode="0.00E+00">
                  <c:v>4.4559999699999999E-5</c:v>
                </c:pt>
                <c:pt idx="3047" formatCode="0.00E+00">
                  <c:v>4.4639999699999998E-5</c:v>
                </c:pt>
                <c:pt idx="3048" formatCode="0.00E+00">
                  <c:v>4.4719999699999997E-5</c:v>
                </c:pt>
                <c:pt idx="3049" formatCode="0.00E+00">
                  <c:v>4.4799999700000003E-5</c:v>
                </c:pt>
                <c:pt idx="3050" formatCode="0.00E+00">
                  <c:v>4.4879999700000002E-5</c:v>
                </c:pt>
                <c:pt idx="3051" formatCode="0.00E+00">
                  <c:v>4.4959999700000002E-5</c:v>
                </c:pt>
                <c:pt idx="3052" formatCode="0.00E+00">
                  <c:v>4.5039999700000001E-5</c:v>
                </c:pt>
                <c:pt idx="3053" formatCode="0.00E+00">
                  <c:v>4.51199997E-5</c:v>
                </c:pt>
                <c:pt idx="3054" formatCode="0.00E+00">
                  <c:v>4.5199999699999999E-5</c:v>
                </c:pt>
                <c:pt idx="3055" formatCode="0.00E+00">
                  <c:v>4.5279999699999999E-5</c:v>
                </c:pt>
                <c:pt idx="3056" formatCode="0.00E+00">
                  <c:v>4.5359999699999998E-5</c:v>
                </c:pt>
                <c:pt idx="3057" formatCode="0.00E+00">
                  <c:v>4.5439999699999997E-5</c:v>
                </c:pt>
                <c:pt idx="3058" formatCode="0.00E+00">
                  <c:v>4.5519999700000003E-5</c:v>
                </c:pt>
                <c:pt idx="3059" formatCode="0.00E+00">
                  <c:v>4.5599999700000002E-5</c:v>
                </c:pt>
                <c:pt idx="3060" formatCode="0.00E+00">
                  <c:v>4.5679999700000002E-5</c:v>
                </c:pt>
                <c:pt idx="3061" formatCode="0.00E+00">
                  <c:v>4.5759999700000001E-5</c:v>
                </c:pt>
                <c:pt idx="3062" formatCode="0.00E+00">
                  <c:v>4.58399997E-5</c:v>
                </c:pt>
                <c:pt idx="3063" formatCode="0.00E+00">
                  <c:v>4.5919999699999999E-5</c:v>
                </c:pt>
                <c:pt idx="3064" formatCode="0.00E+00">
                  <c:v>4.5999999699999999E-5</c:v>
                </c:pt>
                <c:pt idx="3065" formatCode="0.00E+00">
                  <c:v>4.6079999699999998E-5</c:v>
                </c:pt>
                <c:pt idx="3066" formatCode="0.00E+00">
                  <c:v>4.6159999699999997E-5</c:v>
                </c:pt>
                <c:pt idx="3067" formatCode="0.00E+00">
                  <c:v>4.6239999700000003E-5</c:v>
                </c:pt>
                <c:pt idx="3068" formatCode="0.00E+00">
                  <c:v>4.6319999700000002E-5</c:v>
                </c:pt>
                <c:pt idx="3069" formatCode="0.00E+00">
                  <c:v>4.6399999700000001E-5</c:v>
                </c:pt>
                <c:pt idx="3070" formatCode="0.00E+00">
                  <c:v>4.6479999700000001E-5</c:v>
                </c:pt>
                <c:pt idx="3071" formatCode="0.00E+00">
                  <c:v>4.65599997E-5</c:v>
                </c:pt>
                <c:pt idx="3072" formatCode="0.00E+00">
                  <c:v>4.6639999699999999E-5</c:v>
                </c:pt>
                <c:pt idx="3073" formatCode="0.00E+00">
                  <c:v>4.6719999699999998E-5</c:v>
                </c:pt>
                <c:pt idx="3074" formatCode="0.00E+00">
                  <c:v>4.6799999699999998E-5</c:v>
                </c:pt>
                <c:pt idx="3075" formatCode="0.00E+00">
                  <c:v>4.6879999699999997E-5</c:v>
                </c:pt>
                <c:pt idx="3076" formatCode="0.00E+00">
                  <c:v>4.6959999700000003E-5</c:v>
                </c:pt>
                <c:pt idx="3077" formatCode="0.00E+00">
                  <c:v>4.7039999700000002E-5</c:v>
                </c:pt>
                <c:pt idx="3078" formatCode="0.00E+00">
                  <c:v>4.7119999700000001E-5</c:v>
                </c:pt>
                <c:pt idx="3079" formatCode="0.00E+00">
                  <c:v>4.7199999700000001E-5</c:v>
                </c:pt>
                <c:pt idx="3080" formatCode="0.00E+00">
                  <c:v>4.72799997E-5</c:v>
                </c:pt>
                <c:pt idx="3081" formatCode="0.00E+00">
                  <c:v>4.7359999699999999E-5</c:v>
                </c:pt>
                <c:pt idx="3082" formatCode="0.00E+00">
                  <c:v>4.7439999699999998E-5</c:v>
                </c:pt>
                <c:pt idx="3083" formatCode="0.00E+00">
                  <c:v>4.7519999699999998E-5</c:v>
                </c:pt>
                <c:pt idx="3084" formatCode="0.00E+00">
                  <c:v>4.7599999699999997E-5</c:v>
                </c:pt>
                <c:pt idx="3085" formatCode="0.00E+00">
                  <c:v>4.7679999700000003E-5</c:v>
                </c:pt>
                <c:pt idx="3086" formatCode="0.00E+00">
                  <c:v>4.7759999700000002E-5</c:v>
                </c:pt>
                <c:pt idx="3087" formatCode="0.00E+00">
                  <c:v>4.7839999700000001E-5</c:v>
                </c:pt>
                <c:pt idx="3088" formatCode="0.00E+00">
                  <c:v>4.79199997E-5</c:v>
                </c:pt>
                <c:pt idx="3089" formatCode="0.00E+00">
                  <c:v>4.79999997E-5</c:v>
                </c:pt>
                <c:pt idx="3090" formatCode="0.00E+00">
                  <c:v>4.8079999699999999E-5</c:v>
                </c:pt>
                <c:pt idx="3091" formatCode="0.00E+00">
                  <c:v>4.8159999699999998E-5</c:v>
                </c:pt>
                <c:pt idx="3092" formatCode="0.00E+00">
                  <c:v>4.8239999699999997E-5</c:v>
                </c:pt>
                <c:pt idx="3093" formatCode="0.00E+00">
                  <c:v>4.8319999699999997E-5</c:v>
                </c:pt>
                <c:pt idx="3094" formatCode="0.00E+00">
                  <c:v>4.8399999700000003E-5</c:v>
                </c:pt>
                <c:pt idx="3095" formatCode="0.00E+00">
                  <c:v>4.8479999700000002E-5</c:v>
                </c:pt>
                <c:pt idx="3096" formatCode="0.00E+00">
                  <c:v>4.8559999700000001E-5</c:v>
                </c:pt>
                <c:pt idx="3097" formatCode="0.00E+00">
                  <c:v>4.86399997E-5</c:v>
                </c:pt>
                <c:pt idx="3098" formatCode="0.00E+00">
                  <c:v>4.87199997E-5</c:v>
                </c:pt>
                <c:pt idx="3099" formatCode="0.00E+00">
                  <c:v>4.8799999699999999E-5</c:v>
                </c:pt>
                <c:pt idx="3100" formatCode="0.00E+00">
                  <c:v>4.8879999699999998E-5</c:v>
                </c:pt>
                <c:pt idx="3101" formatCode="0.00E+00">
                  <c:v>4.8959999699999997E-5</c:v>
                </c:pt>
                <c:pt idx="3102" formatCode="0.00E+00">
                  <c:v>4.9039999700000003E-5</c:v>
                </c:pt>
                <c:pt idx="3103" formatCode="0.00E+00">
                  <c:v>4.9119999700000003E-5</c:v>
                </c:pt>
                <c:pt idx="3104" formatCode="0.00E+00">
                  <c:v>4.9199999700000002E-5</c:v>
                </c:pt>
                <c:pt idx="3105" formatCode="0.00E+00">
                  <c:v>4.9279999700000001E-5</c:v>
                </c:pt>
                <c:pt idx="3106" formatCode="0.00E+00">
                  <c:v>4.93599997E-5</c:v>
                </c:pt>
                <c:pt idx="3107" formatCode="0.00E+00">
                  <c:v>4.9439999699999999E-5</c:v>
                </c:pt>
                <c:pt idx="3108" formatCode="0.00E+00">
                  <c:v>4.9519999699999999E-5</c:v>
                </c:pt>
                <c:pt idx="3109" formatCode="0.00E+00">
                  <c:v>4.9599999699999998E-5</c:v>
                </c:pt>
                <c:pt idx="3110" formatCode="0.00E+00">
                  <c:v>4.9679999699999997E-5</c:v>
                </c:pt>
                <c:pt idx="3111" formatCode="0.00E+00">
                  <c:v>4.9759999700000003E-5</c:v>
                </c:pt>
                <c:pt idx="3112" formatCode="0.00E+00">
                  <c:v>4.9839999700000002E-5</c:v>
                </c:pt>
                <c:pt idx="3113" formatCode="0.00E+00">
                  <c:v>4.9919999700000002E-5</c:v>
                </c:pt>
                <c:pt idx="3114" formatCode="0.00E+00">
                  <c:v>4.9999999700000001E-5</c:v>
                </c:pt>
                <c:pt idx="3115" formatCode="0.00E+00">
                  <c:v>5.00799997E-5</c:v>
                </c:pt>
                <c:pt idx="3116" formatCode="0.00E+00">
                  <c:v>5.0159999699999999E-5</c:v>
                </c:pt>
                <c:pt idx="3117" formatCode="0.00E+00">
                  <c:v>5.0239999699999999E-5</c:v>
                </c:pt>
                <c:pt idx="3118" formatCode="0.00E+00">
                  <c:v>5.0319999699999998E-5</c:v>
                </c:pt>
                <c:pt idx="3119" formatCode="0.00E+00">
                  <c:v>5.0399999699999997E-5</c:v>
                </c:pt>
                <c:pt idx="3120" formatCode="0.00E+00">
                  <c:v>5.0479999700000003E-5</c:v>
                </c:pt>
                <c:pt idx="3121" formatCode="0.00E+00">
                  <c:v>5.0559999700000002E-5</c:v>
                </c:pt>
                <c:pt idx="3122" formatCode="0.00E+00">
                  <c:v>5.0639999700000002E-5</c:v>
                </c:pt>
                <c:pt idx="3123" formatCode="0.00E+00">
                  <c:v>5.0719999700000001E-5</c:v>
                </c:pt>
                <c:pt idx="3124" formatCode="0.00E+00">
                  <c:v>5.07999997E-5</c:v>
                </c:pt>
                <c:pt idx="3125" formatCode="0.00E+00">
                  <c:v>5.0879999699999999E-5</c:v>
                </c:pt>
                <c:pt idx="3126" formatCode="0.00E+00">
                  <c:v>5.0959999699999998E-5</c:v>
                </c:pt>
                <c:pt idx="3127" formatCode="0.00E+00">
                  <c:v>5.1039999699999998E-5</c:v>
                </c:pt>
                <c:pt idx="3128" formatCode="0.00E+00">
                  <c:v>5.1119999699999997E-5</c:v>
                </c:pt>
                <c:pt idx="3129" formatCode="0.00E+00">
                  <c:v>5.1199999700000003E-5</c:v>
                </c:pt>
                <c:pt idx="3130" formatCode="0.00E+00">
                  <c:v>5.1279999700000002E-5</c:v>
                </c:pt>
                <c:pt idx="3131" formatCode="0.00E+00">
                  <c:v>5.1359999700000001E-5</c:v>
                </c:pt>
                <c:pt idx="3132" formatCode="0.00E+00">
                  <c:v>5.1439999700000001E-5</c:v>
                </c:pt>
                <c:pt idx="3133" formatCode="0.00E+00">
                  <c:v>5.15199997E-5</c:v>
                </c:pt>
                <c:pt idx="3134" formatCode="0.00E+00">
                  <c:v>5.1599999699999999E-5</c:v>
                </c:pt>
                <c:pt idx="3135" formatCode="0.00E+00">
                  <c:v>5.1679999699999998E-5</c:v>
                </c:pt>
                <c:pt idx="3136" formatCode="0.00E+00">
                  <c:v>5.1759999699999998E-5</c:v>
                </c:pt>
                <c:pt idx="3137" formatCode="0.00E+00">
                  <c:v>5.1839999699999997E-5</c:v>
                </c:pt>
                <c:pt idx="3138" formatCode="0.00E+00">
                  <c:v>5.1919999700000003E-5</c:v>
                </c:pt>
                <c:pt idx="3139" formatCode="0.00E+00">
                  <c:v>5.1999999700000002E-5</c:v>
                </c:pt>
                <c:pt idx="3140" formatCode="0.00E+00">
                  <c:v>5.2079999700000001E-5</c:v>
                </c:pt>
                <c:pt idx="3141" formatCode="0.00E+00">
                  <c:v>5.2159999700000001E-5</c:v>
                </c:pt>
                <c:pt idx="3142" formatCode="0.00E+00">
                  <c:v>5.22399997E-5</c:v>
                </c:pt>
                <c:pt idx="3143" formatCode="0.00E+00">
                  <c:v>5.2319999699999999E-5</c:v>
                </c:pt>
                <c:pt idx="3144" formatCode="0.00E+00">
                  <c:v>5.2399999699999998E-5</c:v>
                </c:pt>
                <c:pt idx="3145" formatCode="0.00E+00">
                  <c:v>5.2479999699999997E-5</c:v>
                </c:pt>
                <c:pt idx="3146" formatCode="0.00E+00">
                  <c:v>5.2559999699999997E-5</c:v>
                </c:pt>
                <c:pt idx="3147" formatCode="0.00E+00">
                  <c:v>5.2639999700000003E-5</c:v>
                </c:pt>
                <c:pt idx="3148" formatCode="0.00E+00">
                  <c:v>5.2719999700000002E-5</c:v>
                </c:pt>
                <c:pt idx="3149" formatCode="0.00E+00">
                  <c:v>5.2799999700000001E-5</c:v>
                </c:pt>
                <c:pt idx="3150" formatCode="0.00E+00">
                  <c:v>5.28799997E-5</c:v>
                </c:pt>
                <c:pt idx="3151" formatCode="0.00E+00">
                  <c:v>5.29599997E-5</c:v>
                </c:pt>
                <c:pt idx="3152" formatCode="0.00E+00">
                  <c:v>5.3039999699999999E-5</c:v>
                </c:pt>
                <c:pt idx="3153" formatCode="0.00E+00">
                  <c:v>5.3119999699999998E-5</c:v>
                </c:pt>
                <c:pt idx="3154" formatCode="0.00E+00">
                  <c:v>5.3199999699999997E-5</c:v>
                </c:pt>
                <c:pt idx="3155" formatCode="0.00E+00">
                  <c:v>5.3279999700000003E-5</c:v>
                </c:pt>
                <c:pt idx="3156" formatCode="0.00E+00">
                  <c:v>5.3359999700000003E-5</c:v>
                </c:pt>
                <c:pt idx="3157" formatCode="0.00E+00">
                  <c:v>5.3439999700000002E-5</c:v>
                </c:pt>
                <c:pt idx="3158" formatCode="0.00E+00">
                  <c:v>5.3519999700000001E-5</c:v>
                </c:pt>
                <c:pt idx="3159" formatCode="0.00E+00">
                  <c:v>5.35999997E-5</c:v>
                </c:pt>
                <c:pt idx="3160" formatCode="0.00E+00">
                  <c:v>5.36799997E-5</c:v>
                </c:pt>
                <c:pt idx="3161" formatCode="0.00E+00">
                  <c:v>5.3759999699999999E-5</c:v>
                </c:pt>
                <c:pt idx="3162" formatCode="0.00E+00">
                  <c:v>5.3839999699999998E-5</c:v>
                </c:pt>
                <c:pt idx="3163" formatCode="0.00E+00">
                  <c:v>5.3919999699999997E-5</c:v>
                </c:pt>
                <c:pt idx="3164" formatCode="0.00E+00">
                  <c:v>5.3999999700000003E-5</c:v>
                </c:pt>
                <c:pt idx="3165" formatCode="0.00E+00">
                  <c:v>5.4079999700000002E-5</c:v>
                </c:pt>
                <c:pt idx="3166" formatCode="0.00E+00">
                  <c:v>5.4159999700000002E-5</c:v>
                </c:pt>
                <c:pt idx="3167" formatCode="0.00E+00">
                  <c:v>5.4239999700000001E-5</c:v>
                </c:pt>
                <c:pt idx="3168" formatCode="0.00E+00">
                  <c:v>5.43199997E-5</c:v>
                </c:pt>
                <c:pt idx="3169" formatCode="0.00E+00">
                  <c:v>5.4399999699999999E-5</c:v>
                </c:pt>
                <c:pt idx="3170" formatCode="0.00E+00">
                  <c:v>5.4479999699999999E-5</c:v>
                </c:pt>
                <c:pt idx="3171" formatCode="0.00E+00">
                  <c:v>5.4559999699999998E-5</c:v>
                </c:pt>
                <c:pt idx="3172" formatCode="0.00E+00">
                  <c:v>5.4639999699999997E-5</c:v>
                </c:pt>
                <c:pt idx="3173" formatCode="0.00E+00">
                  <c:v>5.4719999700000003E-5</c:v>
                </c:pt>
                <c:pt idx="3174" formatCode="0.00E+00">
                  <c:v>5.4799999700000002E-5</c:v>
                </c:pt>
                <c:pt idx="3175" formatCode="0.00E+00">
                  <c:v>5.4879999700000002E-5</c:v>
                </c:pt>
                <c:pt idx="3176" formatCode="0.00E+00">
                  <c:v>5.4959999700000001E-5</c:v>
                </c:pt>
                <c:pt idx="3177" formatCode="0.00E+00">
                  <c:v>5.50399997E-5</c:v>
                </c:pt>
                <c:pt idx="3178" formatCode="0.00E+00">
                  <c:v>5.5119999699999999E-5</c:v>
                </c:pt>
                <c:pt idx="3179" formatCode="0.00E+00">
                  <c:v>5.5199999699999999E-5</c:v>
                </c:pt>
                <c:pt idx="3180" formatCode="0.00E+00">
                  <c:v>5.5279999699999998E-5</c:v>
                </c:pt>
                <c:pt idx="3181" formatCode="0.00E+00">
                  <c:v>5.5359999699999997E-5</c:v>
                </c:pt>
                <c:pt idx="3182" formatCode="0.00E+00">
                  <c:v>5.5439999700000003E-5</c:v>
                </c:pt>
                <c:pt idx="3183" formatCode="0.00E+00">
                  <c:v>5.5519999700000002E-5</c:v>
                </c:pt>
                <c:pt idx="3184" formatCode="0.00E+00">
                  <c:v>5.5599999700000001E-5</c:v>
                </c:pt>
                <c:pt idx="3185" formatCode="0.00E+00">
                  <c:v>5.5679999700000001E-5</c:v>
                </c:pt>
                <c:pt idx="3186" formatCode="0.00E+00">
                  <c:v>5.57599997E-5</c:v>
                </c:pt>
                <c:pt idx="3187" formatCode="0.00E+00">
                  <c:v>5.5839999699999999E-5</c:v>
                </c:pt>
                <c:pt idx="3188" formatCode="0.00E+00">
                  <c:v>5.5919999699999998E-5</c:v>
                </c:pt>
                <c:pt idx="3189" formatCode="0.00E+00">
                  <c:v>5.5999999699999998E-5</c:v>
                </c:pt>
                <c:pt idx="3190" formatCode="0.00E+00">
                  <c:v>5.6079999699999997E-5</c:v>
                </c:pt>
                <c:pt idx="3191" formatCode="0.00E+00">
                  <c:v>5.6159999700000003E-5</c:v>
                </c:pt>
                <c:pt idx="3192" formatCode="0.00E+00">
                  <c:v>5.6239999700000002E-5</c:v>
                </c:pt>
                <c:pt idx="3193" formatCode="0.00E+00">
                  <c:v>5.6319999700000001E-5</c:v>
                </c:pt>
                <c:pt idx="3194" formatCode="0.00E+00">
                  <c:v>5.6399999700000001E-5</c:v>
                </c:pt>
                <c:pt idx="3195" formatCode="0.00E+00">
                  <c:v>5.64799997E-5</c:v>
                </c:pt>
                <c:pt idx="3196" formatCode="0.00E+00">
                  <c:v>5.6559999699999999E-5</c:v>
                </c:pt>
                <c:pt idx="3197" formatCode="0.00E+00">
                  <c:v>5.6639999699999998E-5</c:v>
                </c:pt>
                <c:pt idx="3198" formatCode="0.00E+00">
                  <c:v>5.6719999699999998E-5</c:v>
                </c:pt>
                <c:pt idx="3199" formatCode="0.00E+00">
                  <c:v>5.6799999699999997E-5</c:v>
                </c:pt>
                <c:pt idx="3200" formatCode="0.00E+00">
                  <c:v>5.6879999700000003E-5</c:v>
                </c:pt>
                <c:pt idx="3201" formatCode="0.00E+00">
                  <c:v>5.6959999700000002E-5</c:v>
                </c:pt>
                <c:pt idx="3202" formatCode="0.00E+00">
                  <c:v>5.7039999700000001E-5</c:v>
                </c:pt>
                <c:pt idx="3203" formatCode="0.00E+00">
                  <c:v>5.71199997E-5</c:v>
                </c:pt>
                <c:pt idx="3204" formatCode="0.00E+00">
                  <c:v>5.71999997E-5</c:v>
                </c:pt>
                <c:pt idx="3205" formatCode="0.00E+00">
                  <c:v>5.7279999699999999E-5</c:v>
                </c:pt>
                <c:pt idx="3206" formatCode="0.00E+00">
                  <c:v>5.7359999699999998E-5</c:v>
                </c:pt>
                <c:pt idx="3207" formatCode="0.00E+00">
                  <c:v>5.7439999699999997E-5</c:v>
                </c:pt>
                <c:pt idx="3208" formatCode="0.00E+00">
                  <c:v>5.7519999699999997E-5</c:v>
                </c:pt>
                <c:pt idx="3209" formatCode="0.00E+00">
                  <c:v>5.7599999599999998E-5</c:v>
                </c:pt>
                <c:pt idx="3210" formatCode="0.00E+00">
                  <c:v>5.7679999599999997E-5</c:v>
                </c:pt>
                <c:pt idx="3211" formatCode="0.00E+00">
                  <c:v>5.7759999600000003E-5</c:v>
                </c:pt>
                <c:pt idx="3212" formatCode="0.00E+00">
                  <c:v>5.7839999600000002E-5</c:v>
                </c:pt>
                <c:pt idx="3213" formatCode="0.00E+00">
                  <c:v>5.7919999600000001E-5</c:v>
                </c:pt>
                <c:pt idx="3214" formatCode="0.00E+00">
                  <c:v>5.7999999600000001E-5</c:v>
                </c:pt>
                <c:pt idx="3215" formatCode="0.00E+00">
                  <c:v>5.80799996E-5</c:v>
                </c:pt>
                <c:pt idx="3216" formatCode="0.00E+00">
                  <c:v>5.8159999599999999E-5</c:v>
                </c:pt>
                <c:pt idx="3217" formatCode="0.00E+00">
                  <c:v>5.8239999599999998E-5</c:v>
                </c:pt>
                <c:pt idx="3218" formatCode="0.00E+00">
                  <c:v>5.8319999599999998E-5</c:v>
                </c:pt>
                <c:pt idx="3219" formatCode="0.00E+00">
                  <c:v>5.8399999599999997E-5</c:v>
                </c:pt>
                <c:pt idx="3220" formatCode="0.00E+00">
                  <c:v>5.8479999600000003E-5</c:v>
                </c:pt>
                <c:pt idx="3221" formatCode="0.00E+00">
                  <c:v>5.8559999600000002E-5</c:v>
                </c:pt>
                <c:pt idx="3222" formatCode="0.00E+00">
                  <c:v>5.8639999600000001E-5</c:v>
                </c:pt>
                <c:pt idx="3223" formatCode="0.00E+00">
                  <c:v>5.87199996E-5</c:v>
                </c:pt>
                <c:pt idx="3224" formatCode="0.00E+00">
                  <c:v>5.87999996E-5</c:v>
                </c:pt>
                <c:pt idx="3225" formatCode="0.00E+00">
                  <c:v>5.8879999599999999E-5</c:v>
                </c:pt>
                <c:pt idx="3226" formatCode="0.00E+00">
                  <c:v>5.8959999599999998E-5</c:v>
                </c:pt>
                <c:pt idx="3227" formatCode="0.00E+00">
                  <c:v>5.9039999599999997E-5</c:v>
                </c:pt>
                <c:pt idx="3228" formatCode="0.00E+00">
                  <c:v>5.9119999599999997E-5</c:v>
                </c:pt>
                <c:pt idx="3229" formatCode="0.00E+00">
                  <c:v>5.9199999600000003E-5</c:v>
                </c:pt>
                <c:pt idx="3230" formatCode="0.00E+00">
                  <c:v>5.9279999600000002E-5</c:v>
                </c:pt>
                <c:pt idx="3231" formatCode="0.00E+00">
                  <c:v>5.9359999600000001E-5</c:v>
                </c:pt>
                <c:pt idx="3232" formatCode="0.00E+00">
                  <c:v>5.94399996E-5</c:v>
                </c:pt>
                <c:pt idx="3233" formatCode="0.00E+00">
                  <c:v>5.95199996E-5</c:v>
                </c:pt>
                <c:pt idx="3234" formatCode="0.00E+00">
                  <c:v>5.9599999599999999E-5</c:v>
                </c:pt>
                <c:pt idx="3235" formatCode="0.00E+00">
                  <c:v>5.9679999599999998E-5</c:v>
                </c:pt>
                <c:pt idx="3236" formatCode="0.00E+00">
                  <c:v>5.9759999599999997E-5</c:v>
                </c:pt>
                <c:pt idx="3237" formatCode="0.00E+00">
                  <c:v>5.9839999600000003E-5</c:v>
                </c:pt>
                <c:pt idx="3238" formatCode="0.00E+00">
                  <c:v>5.9919999600000003E-5</c:v>
                </c:pt>
                <c:pt idx="3239" formatCode="0.00E+00">
                  <c:v>5.9999999600000002E-5</c:v>
                </c:pt>
                <c:pt idx="3240" formatCode="0.00E+00">
                  <c:v>6.0079999600000001E-5</c:v>
                </c:pt>
                <c:pt idx="3241" formatCode="0.00E+00">
                  <c:v>6.01599996E-5</c:v>
                </c:pt>
                <c:pt idx="3242" formatCode="0.00E+00">
                  <c:v>6.0239999599999999E-5</c:v>
                </c:pt>
                <c:pt idx="3243" formatCode="0.00E+00">
                  <c:v>6.0319999599999999E-5</c:v>
                </c:pt>
                <c:pt idx="3244" formatCode="0.00E+00">
                  <c:v>6.0399999599999998E-5</c:v>
                </c:pt>
                <c:pt idx="3245" formatCode="0.00E+00">
                  <c:v>6.0479999599999997E-5</c:v>
                </c:pt>
                <c:pt idx="3246" formatCode="0.00E+00">
                  <c:v>6.0559999600000003E-5</c:v>
                </c:pt>
                <c:pt idx="3247" formatCode="0.00E+00">
                  <c:v>6.0639999600000002E-5</c:v>
                </c:pt>
                <c:pt idx="3248" formatCode="0.00E+00">
                  <c:v>6.0719999600000002E-5</c:v>
                </c:pt>
                <c:pt idx="3249" formatCode="0.00E+00">
                  <c:v>6.0799999600000001E-5</c:v>
                </c:pt>
                <c:pt idx="3250" formatCode="0.00E+00">
                  <c:v>6.08799996E-5</c:v>
                </c:pt>
                <c:pt idx="3251" formatCode="0.00E+00">
                  <c:v>6.0959999599999999E-5</c:v>
                </c:pt>
                <c:pt idx="3252" formatCode="0.00E+00">
                  <c:v>6.1039999600000005E-5</c:v>
                </c:pt>
                <c:pt idx="3253" formatCode="0.00E+00">
                  <c:v>6.1119999600000005E-5</c:v>
                </c:pt>
                <c:pt idx="3254" formatCode="0.00E+00">
                  <c:v>6.1199999600000004E-5</c:v>
                </c:pt>
                <c:pt idx="3255" formatCode="0.00E+00">
                  <c:v>6.1279999600000003E-5</c:v>
                </c:pt>
                <c:pt idx="3256" formatCode="0.00E+00">
                  <c:v>6.1359999600000002E-5</c:v>
                </c:pt>
                <c:pt idx="3257" formatCode="0.00E+00">
                  <c:v>6.1439999600000002E-5</c:v>
                </c:pt>
                <c:pt idx="3258" formatCode="0.00E+00">
                  <c:v>6.1519999600000001E-5</c:v>
                </c:pt>
                <c:pt idx="3259" formatCode="0.00E+00">
                  <c:v>6.15999996E-5</c:v>
                </c:pt>
                <c:pt idx="3260" formatCode="0.00E+00">
                  <c:v>6.1679999599999999E-5</c:v>
                </c:pt>
                <c:pt idx="3261" formatCode="0.00E+00">
                  <c:v>6.1759999599999998E-5</c:v>
                </c:pt>
                <c:pt idx="3262" formatCode="0.00E+00">
                  <c:v>6.1839999599999998E-5</c:v>
                </c:pt>
                <c:pt idx="3263" formatCode="0.00E+00">
                  <c:v>6.1919999599999997E-5</c:v>
                </c:pt>
                <c:pt idx="3264" formatCode="0.00E+00">
                  <c:v>6.1999999599999996E-5</c:v>
                </c:pt>
                <c:pt idx="3265" formatCode="0.00E+00">
                  <c:v>6.2079999599999995E-5</c:v>
                </c:pt>
                <c:pt idx="3266" formatCode="0.00E+00">
                  <c:v>6.2159999599999995E-5</c:v>
                </c:pt>
                <c:pt idx="3267" formatCode="0.00E+00">
                  <c:v>6.2239999599999994E-5</c:v>
                </c:pt>
                <c:pt idx="3268" formatCode="0.00E+00">
                  <c:v>6.2319999600000007E-5</c:v>
                </c:pt>
                <c:pt idx="3269" formatCode="0.00E+00">
                  <c:v>6.2399999600000006E-5</c:v>
                </c:pt>
                <c:pt idx="3270" formatCode="0.00E+00">
                  <c:v>6.2479999600000005E-5</c:v>
                </c:pt>
                <c:pt idx="3271" formatCode="0.00E+00">
                  <c:v>6.2559999600000004E-5</c:v>
                </c:pt>
                <c:pt idx="3272" formatCode="0.00E+00">
                  <c:v>6.2639999600000004E-5</c:v>
                </c:pt>
                <c:pt idx="3273" formatCode="0.00E+00">
                  <c:v>6.2719999600000003E-5</c:v>
                </c:pt>
                <c:pt idx="3274" formatCode="0.00E+00">
                  <c:v>6.2799999600000002E-5</c:v>
                </c:pt>
                <c:pt idx="3275" formatCode="0.00E+00">
                  <c:v>6.2879999600000001E-5</c:v>
                </c:pt>
                <c:pt idx="3276" formatCode="0.00E+00">
                  <c:v>6.2959999600000001E-5</c:v>
                </c:pt>
                <c:pt idx="3277" formatCode="0.00E+00">
                  <c:v>6.30399996E-5</c:v>
                </c:pt>
                <c:pt idx="3278" formatCode="0.00E+00">
                  <c:v>6.3119999599999999E-5</c:v>
                </c:pt>
                <c:pt idx="3279" formatCode="0.00E+00">
                  <c:v>6.3199999599999998E-5</c:v>
                </c:pt>
                <c:pt idx="3280" formatCode="0.00E+00">
                  <c:v>6.3279999599999997E-5</c:v>
                </c:pt>
                <c:pt idx="3281" formatCode="0.00E+00">
                  <c:v>6.3359999599999997E-5</c:v>
                </c:pt>
                <c:pt idx="3282" formatCode="0.00E+00">
                  <c:v>6.3439999599999996E-5</c:v>
                </c:pt>
                <c:pt idx="3283" formatCode="0.00E+00">
                  <c:v>6.3519999599999995E-5</c:v>
                </c:pt>
                <c:pt idx="3284" formatCode="0.00E+00">
                  <c:v>6.3599999599999994E-5</c:v>
                </c:pt>
                <c:pt idx="3285" formatCode="0.00E+00">
                  <c:v>6.3679999599999994E-5</c:v>
                </c:pt>
                <c:pt idx="3286" formatCode="0.00E+00">
                  <c:v>6.3759999600000006E-5</c:v>
                </c:pt>
                <c:pt idx="3287" formatCode="0.00E+00">
                  <c:v>6.3839999600000006E-5</c:v>
                </c:pt>
                <c:pt idx="3288" formatCode="0.00E+00">
                  <c:v>6.3919999600000005E-5</c:v>
                </c:pt>
                <c:pt idx="3289" formatCode="0.00E+00">
                  <c:v>6.3999999600000004E-5</c:v>
                </c:pt>
                <c:pt idx="3290" formatCode="0.00E+00">
                  <c:v>6.4079999600000003E-5</c:v>
                </c:pt>
                <c:pt idx="3291" formatCode="0.00E+00">
                  <c:v>6.4159999600000003E-5</c:v>
                </c:pt>
                <c:pt idx="3292" formatCode="0.00E+00">
                  <c:v>6.4239999600000002E-5</c:v>
                </c:pt>
                <c:pt idx="3293" formatCode="0.00E+00">
                  <c:v>6.4319999600000001E-5</c:v>
                </c:pt>
                <c:pt idx="3294" formatCode="0.00E+00">
                  <c:v>6.43999996E-5</c:v>
                </c:pt>
                <c:pt idx="3295" formatCode="0.00E+00">
                  <c:v>6.44799996E-5</c:v>
                </c:pt>
                <c:pt idx="3296" formatCode="0.00E+00">
                  <c:v>6.4559999599999999E-5</c:v>
                </c:pt>
                <c:pt idx="3297" formatCode="0.00E+00">
                  <c:v>6.4639999599999998E-5</c:v>
                </c:pt>
                <c:pt idx="3298" formatCode="0.00E+00">
                  <c:v>6.4719999599999997E-5</c:v>
                </c:pt>
                <c:pt idx="3299" formatCode="0.00E+00">
                  <c:v>6.4799999599999996E-5</c:v>
                </c:pt>
                <c:pt idx="3300" formatCode="0.00E+00">
                  <c:v>6.4879999599999996E-5</c:v>
                </c:pt>
                <c:pt idx="3301" formatCode="0.00E+00">
                  <c:v>6.4959999599999995E-5</c:v>
                </c:pt>
                <c:pt idx="3302" formatCode="0.00E+00">
                  <c:v>6.5039999599999994E-5</c:v>
                </c:pt>
                <c:pt idx="3303" formatCode="0.00E+00">
                  <c:v>6.5119999599999993E-5</c:v>
                </c:pt>
                <c:pt idx="3304" formatCode="0.00E+00">
                  <c:v>6.5199999600000006E-5</c:v>
                </c:pt>
                <c:pt idx="3305" formatCode="0.00E+00">
                  <c:v>6.5279999600000005E-5</c:v>
                </c:pt>
                <c:pt idx="3306" formatCode="0.00E+00">
                  <c:v>6.5359999600000005E-5</c:v>
                </c:pt>
                <c:pt idx="3307" formatCode="0.00E+00">
                  <c:v>6.5439999600000004E-5</c:v>
                </c:pt>
                <c:pt idx="3308" formatCode="0.00E+00">
                  <c:v>6.5519999600000003E-5</c:v>
                </c:pt>
                <c:pt idx="3309" formatCode="0.00E+00">
                  <c:v>6.5599999600000002E-5</c:v>
                </c:pt>
                <c:pt idx="3310" formatCode="0.00E+00">
                  <c:v>6.5679999600000002E-5</c:v>
                </c:pt>
                <c:pt idx="3311" formatCode="0.00E+00">
                  <c:v>6.5759999600000001E-5</c:v>
                </c:pt>
                <c:pt idx="3312" formatCode="0.00E+00">
                  <c:v>6.58399996E-5</c:v>
                </c:pt>
                <c:pt idx="3313" formatCode="0.00E+00">
                  <c:v>6.5919999599999999E-5</c:v>
                </c:pt>
                <c:pt idx="3314" formatCode="0.00E+00">
                  <c:v>6.5999999599999999E-5</c:v>
                </c:pt>
                <c:pt idx="3315" formatCode="0.00E+00">
                  <c:v>6.6079999599999998E-5</c:v>
                </c:pt>
                <c:pt idx="3316" formatCode="0.00E+00">
                  <c:v>6.6159999599999997E-5</c:v>
                </c:pt>
                <c:pt idx="3317" formatCode="0.00E+00">
                  <c:v>6.6239999599999996E-5</c:v>
                </c:pt>
                <c:pt idx="3318" formatCode="0.00E+00">
                  <c:v>6.6319999599999995E-5</c:v>
                </c:pt>
                <c:pt idx="3319" formatCode="0.00E+00">
                  <c:v>6.6399999599999995E-5</c:v>
                </c:pt>
                <c:pt idx="3320" formatCode="0.00E+00">
                  <c:v>6.6479999599999994E-5</c:v>
                </c:pt>
                <c:pt idx="3321" formatCode="0.00E+00">
                  <c:v>6.6559999600000007E-5</c:v>
                </c:pt>
                <c:pt idx="3322" formatCode="0.00E+00">
                  <c:v>6.6639999600000006E-5</c:v>
                </c:pt>
                <c:pt idx="3323" formatCode="0.00E+00">
                  <c:v>6.6719999600000005E-5</c:v>
                </c:pt>
                <c:pt idx="3324" formatCode="0.00E+00">
                  <c:v>6.6799999600000004E-5</c:v>
                </c:pt>
                <c:pt idx="3325" formatCode="0.00E+00">
                  <c:v>6.6879999600000004E-5</c:v>
                </c:pt>
                <c:pt idx="3326" formatCode="0.00E+00">
                  <c:v>6.6959999600000003E-5</c:v>
                </c:pt>
                <c:pt idx="3327" formatCode="0.00E+00">
                  <c:v>6.7039999600000002E-5</c:v>
                </c:pt>
                <c:pt idx="3328" formatCode="0.00E+00">
                  <c:v>6.7119999600000001E-5</c:v>
                </c:pt>
                <c:pt idx="3329" formatCode="0.00E+00">
                  <c:v>6.7199999600000001E-5</c:v>
                </c:pt>
                <c:pt idx="3330" formatCode="0.00E+00">
                  <c:v>6.72799996E-5</c:v>
                </c:pt>
                <c:pt idx="3331" formatCode="0.00E+00">
                  <c:v>6.7359999599999999E-5</c:v>
                </c:pt>
                <c:pt idx="3332" formatCode="0.00E+00">
                  <c:v>6.7439999599999998E-5</c:v>
                </c:pt>
                <c:pt idx="3333" formatCode="0.00E+00">
                  <c:v>6.7519999599999998E-5</c:v>
                </c:pt>
                <c:pt idx="3334" formatCode="0.00E+00">
                  <c:v>6.7599999599999997E-5</c:v>
                </c:pt>
                <c:pt idx="3335" formatCode="0.00E+00">
                  <c:v>6.7679999599999996E-5</c:v>
                </c:pt>
                <c:pt idx="3336" formatCode="0.00E+00">
                  <c:v>6.7759999599999995E-5</c:v>
                </c:pt>
                <c:pt idx="3337" formatCode="0.00E+00">
                  <c:v>6.7839999599999994E-5</c:v>
                </c:pt>
                <c:pt idx="3338" formatCode="0.00E+00">
                  <c:v>6.7919999599999994E-5</c:v>
                </c:pt>
                <c:pt idx="3339" formatCode="0.00E+00">
                  <c:v>6.7999999600000006E-5</c:v>
                </c:pt>
                <c:pt idx="3340" formatCode="0.00E+00">
                  <c:v>6.8079999600000006E-5</c:v>
                </c:pt>
                <c:pt idx="3341" formatCode="0.00E+00">
                  <c:v>6.8159999600000005E-5</c:v>
                </c:pt>
                <c:pt idx="3342" formatCode="0.00E+00">
                  <c:v>6.8239999600000004E-5</c:v>
                </c:pt>
                <c:pt idx="3343" formatCode="0.00E+00">
                  <c:v>6.8319999600000003E-5</c:v>
                </c:pt>
                <c:pt idx="3344" formatCode="0.00E+00">
                  <c:v>6.8399999600000003E-5</c:v>
                </c:pt>
                <c:pt idx="3345" formatCode="0.00E+00">
                  <c:v>6.8479999600000002E-5</c:v>
                </c:pt>
                <c:pt idx="3346" formatCode="0.00E+00">
                  <c:v>6.8559999600000001E-5</c:v>
                </c:pt>
                <c:pt idx="3347" formatCode="0.00E+00">
                  <c:v>6.86399996E-5</c:v>
                </c:pt>
                <c:pt idx="3348" formatCode="0.00E+00">
                  <c:v>6.87199996E-5</c:v>
                </c:pt>
                <c:pt idx="3349" formatCode="0.00E+00">
                  <c:v>6.8799999599999999E-5</c:v>
                </c:pt>
                <c:pt idx="3350" formatCode="0.00E+00">
                  <c:v>6.8879999599999998E-5</c:v>
                </c:pt>
                <c:pt idx="3351" formatCode="0.00E+00">
                  <c:v>6.8959999599999997E-5</c:v>
                </c:pt>
                <c:pt idx="3352" formatCode="0.00E+00">
                  <c:v>6.9039999599999997E-5</c:v>
                </c:pt>
                <c:pt idx="3353" formatCode="0.00E+00">
                  <c:v>6.9119999599999996E-5</c:v>
                </c:pt>
                <c:pt idx="3354" formatCode="0.00E+00">
                  <c:v>6.9199999599999995E-5</c:v>
                </c:pt>
                <c:pt idx="3355" formatCode="0.00E+00">
                  <c:v>6.9279999599999994E-5</c:v>
                </c:pt>
                <c:pt idx="3356" formatCode="0.00E+00">
                  <c:v>6.9359999599999993E-5</c:v>
                </c:pt>
                <c:pt idx="3357" formatCode="0.00E+00">
                  <c:v>6.9439999600000006E-5</c:v>
                </c:pt>
                <c:pt idx="3358" formatCode="0.00E+00">
                  <c:v>6.9519999600000005E-5</c:v>
                </c:pt>
                <c:pt idx="3359" formatCode="0.00E+00">
                  <c:v>6.9599999600000005E-5</c:v>
                </c:pt>
                <c:pt idx="3360" formatCode="0.00E+00">
                  <c:v>6.9679999600000004E-5</c:v>
                </c:pt>
                <c:pt idx="3361" formatCode="0.00E+00">
                  <c:v>6.9759999600000003E-5</c:v>
                </c:pt>
                <c:pt idx="3362" formatCode="0.00E+00">
                  <c:v>6.9839999600000002E-5</c:v>
                </c:pt>
                <c:pt idx="3363" formatCode="0.00E+00">
                  <c:v>6.9919999600000002E-5</c:v>
                </c:pt>
                <c:pt idx="3364" formatCode="0.00E+00">
                  <c:v>6.9999999600000001E-5</c:v>
                </c:pt>
                <c:pt idx="3365" formatCode="0.00E+00">
                  <c:v>7.00799996E-5</c:v>
                </c:pt>
                <c:pt idx="3366" formatCode="0.00E+00">
                  <c:v>7.0159999599999999E-5</c:v>
                </c:pt>
                <c:pt idx="3367" formatCode="0.00E+00">
                  <c:v>7.0239999599999999E-5</c:v>
                </c:pt>
                <c:pt idx="3368" formatCode="0.00E+00">
                  <c:v>7.0319999599999998E-5</c:v>
                </c:pt>
                <c:pt idx="3369" formatCode="0.00E+00">
                  <c:v>7.0399999599999997E-5</c:v>
                </c:pt>
                <c:pt idx="3370" formatCode="0.00E+00">
                  <c:v>7.0479999599999996E-5</c:v>
                </c:pt>
                <c:pt idx="3371" formatCode="0.00E+00">
                  <c:v>7.0559999599999996E-5</c:v>
                </c:pt>
                <c:pt idx="3372" formatCode="0.00E+00">
                  <c:v>7.0639999599999995E-5</c:v>
                </c:pt>
                <c:pt idx="3373" formatCode="0.00E+00">
                  <c:v>7.0719999599999994E-5</c:v>
                </c:pt>
                <c:pt idx="3374" formatCode="0.00E+00">
                  <c:v>7.0799999599999993E-5</c:v>
                </c:pt>
                <c:pt idx="3375" formatCode="0.00E+00">
                  <c:v>7.0879999600000006E-5</c:v>
                </c:pt>
                <c:pt idx="3376" formatCode="0.00E+00">
                  <c:v>7.0959999600000005E-5</c:v>
                </c:pt>
                <c:pt idx="3377" formatCode="0.00E+00">
                  <c:v>7.1039999600000004E-5</c:v>
                </c:pt>
                <c:pt idx="3378" formatCode="0.00E+00">
                  <c:v>7.1119999600000004E-5</c:v>
                </c:pt>
                <c:pt idx="3379" formatCode="0.00E+00">
                  <c:v>7.1199999600000003E-5</c:v>
                </c:pt>
                <c:pt idx="3380" formatCode="0.00E+00">
                  <c:v>7.1279999600000002E-5</c:v>
                </c:pt>
                <c:pt idx="3381" formatCode="0.00E+00">
                  <c:v>7.1359999600000001E-5</c:v>
                </c:pt>
                <c:pt idx="3382" formatCode="0.00E+00">
                  <c:v>7.1439999600000001E-5</c:v>
                </c:pt>
                <c:pt idx="3383" formatCode="0.00E+00">
                  <c:v>7.15199996E-5</c:v>
                </c:pt>
                <c:pt idx="3384" formatCode="0.00E+00">
                  <c:v>7.1599999599999999E-5</c:v>
                </c:pt>
                <c:pt idx="3385" formatCode="0.00E+00">
                  <c:v>7.1679999599999998E-5</c:v>
                </c:pt>
                <c:pt idx="3386" formatCode="0.00E+00">
                  <c:v>7.1759999599999998E-5</c:v>
                </c:pt>
                <c:pt idx="3387" formatCode="0.00E+00">
                  <c:v>7.1839999599999997E-5</c:v>
                </c:pt>
                <c:pt idx="3388" formatCode="0.00E+00">
                  <c:v>7.1919999599999996E-5</c:v>
                </c:pt>
                <c:pt idx="3389" formatCode="0.00E+00">
                  <c:v>7.1999999599999995E-5</c:v>
                </c:pt>
                <c:pt idx="3390" formatCode="0.00E+00">
                  <c:v>7.2079999599999995E-5</c:v>
                </c:pt>
                <c:pt idx="3391" formatCode="0.00E+00">
                  <c:v>7.2159999599999994E-5</c:v>
                </c:pt>
                <c:pt idx="3392" formatCode="0.00E+00">
                  <c:v>7.2239999600000007E-5</c:v>
                </c:pt>
                <c:pt idx="3393" formatCode="0.00E+00">
                  <c:v>7.2319999600000006E-5</c:v>
                </c:pt>
                <c:pt idx="3394" formatCode="0.00E+00">
                  <c:v>7.2399999600000005E-5</c:v>
                </c:pt>
                <c:pt idx="3395" formatCode="0.00E+00">
                  <c:v>7.2479999600000004E-5</c:v>
                </c:pt>
                <c:pt idx="3396" formatCode="0.00E+00">
                  <c:v>7.2559999600000003E-5</c:v>
                </c:pt>
                <c:pt idx="3397" formatCode="0.00E+00">
                  <c:v>7.2639999600000003E-5</c:v>
                </c:pt>
                <c:pt idx="3398" formatCode="0.00E+00">
                  <c:v>7.2719999600000002E-5</c:v>
                </c:pt>
                <c:pt idx="3399" formatCode="0.00E+00">
                  <c:v>7.2799999600000001E-5</c:v>
                </c:pt>
                <c:pt idx="3400" formatCode="0.00E+00">
                  <c:v>7.28799996E-5</c:v>
                </c:pt>
                <c:pt idx="3401" formatCode="0.00E+00">
                  <c:v>7.29599996E-5</c:v>
                </c:pt>
                <c:pt idx="3402" formatCode="0.00E+00">
                  <c:v>7.3039999599999999E-5</c:v>
                </c:pt>
                <c:pt idx="3403" formatCode="0.00E+00">
                  <c:v>7.3119999599999998E-5</c:v>
                </c:pt>
                <c:pt idx="3404" formatCode="0.00E+00">
                  <c:v>7.3199999599999997E-5</c:v>
                </c:pt>
                <c:pt idx="3405" formatCode="0.00E+00">
                  <c:v>7.3279999599999997E-5</c:v>
                </c:pt>
                <c:pt idx="3406" formatCode="0.00E+00">
                  <c:v>7.3359999599999996E-5</c:v>
                </c:pt>
                <c:pt idx="3407" formatCode="0.00E+00">
                  <c:v>7.3439999599999995E-5</c:v>
                </c:pt>
                <c:pt idx="3408" formatCode="0.00E+00">
                  <c:v>7.3519999599999994E-5</c:v>
                </c:pt>
                <c:pt idx="3409" formatCode="0.00E+00">
                  <c:v>7.3599999599999994E-5</c:v>
                </c:pt>
                <c:pt idx="3410" formatCode="0.00E+00">
                  <c:v>7.3679999600000006E-5</c:v>
                </c:pt>
                <c:pt idx="3411" formatCode="0.00E+00">
                  <c:v>7.3759999600000006E-5</c:v>
                </c:pt>
                <c:pt idx="3412" formatCode="0.00E+00">
                  <c:v>7.3839999600000005E-5</c:v>
                </c:pt>
                <c:pt idx="3413" formatCode="0.00E+00">
                  <c:v>7.3919999600000004E-5</c:v>
                </c:pt>
                <c:pt idx="3414" formatCode="0.00E+00">
                  <c:v>7.3999999600000003E-5</c:v>
                </c:pt>
                <c:pt idx="3415" formatCode="0.00E+00">
                  <c:v>7.4079999499999997E-5</c:v>
                </c:pt>
                <c:pt idx="3416" formatCode="0.00E+00">
                  <c:v>7.4159999499999997E-5</c:v>
                </c:pt>
                <c:pt idx="3417" formatCode="0.00E+00">
                  <c:v>7.4239999499999996E-5</c:v>
                </c:pt>
                <c:pt idx="3418" formatCode="0.00E+00">
                  <c:v>7.4319999499999995E-5</c:v>
                </c:pt>
                <c:pt idx="3419" formatCode="0.00E+00">
                  <c:v>7.4399999499999994E-5</c:v>
                </c:pt>
                <c:pt idx="3420" formatCode="0.00E+00">
                  <c:v>7.4479999499999994E-5</c:v>
                </c:pt>
                <c:pt idx="3421" formatCode="0.00E+00">
                  <c:v>7.4559999500000006E-5</c:v>
                </c:pt>
                <c:pt idx="3422" formatCode="0.00E+00">
                  <c:v>7.4639999500000006E-5</c:v>
                </c:pt>
                <c:pt idx="3423" formatCode="0.00E+00">
                  <c:v>7.4719999500000005E-5</c:v>
                </c:pt>
                <c:pt idx="3424" formatCode="0.00E+00">
                  <c:v>7.4799999500000004E-5</c:v>
                </c:pt>
                <c:pt idx="3425" formatCode="0.00E+00">
                  <c:v>7.4879999500000003E-5</c:v>
                </c:pt>
                <c:pt idx="3426" formatCode="0.00E+00">
                  <c:v>7.4959999500000003E-5</c:v>
                </c:pt>
                <c:pt idx="3427" formatCode="0.00E+00">
                  <c:v>7.5039999500000002E-5</c:v>
                </c:pt>
                <c:pt idx="3428" formatCode="0.00E+00">
                  <c:v>7.5119999500000001E-5</c:v>
                </c:pt>
                <c:pt idx="3429" formatCode="0.00E+00">
                  <c:v>7.51999995E-5</c:v>
                </c:pt>
                <c:pt idx="3430" formatCode="0.00E+00">
                  <c:v>7.52799995E-5</c:v>
                </c:pt>
                <c:pt idx="3431" formatCode="0.00E+00">
                  <c:v>7.5359999499999999E-5</c:v>
                </c:pt>
                <c:pt idx="3432" formatCode="0.00E+00">
                  <c:v>7.5439999499999998E-5</c:v>
                </c:pt>
                <c:pt idx="3433" formatCode="0.00E+00">
                  <c:v>7.5519999499999997E-5</c:v>
                </c:pt>
                <c:pt idx="3434" formatCode="0.00E+00">
                  <c:v>7.5599999499999996E-5</c:v>
                </c:pt>
                <c:pt idx="3435" formatCode="0.00E+00">
                  <c:v>7.5679999499999996E-5</c:v>
                </c:pt>
                <c:pt idx="3436" formatCode="0.00E+00">
                  <c:v>7.5759999499999995E-5</c:v>
                </c:pt>
                <c:pt idx="3437" formatCode="0.00E+00">
                  <c:v>7.5839999499999994E-5</c:v>
                </c:pt>
                <c:pt idx="3438" formatCode="0.00E+00">
                  <c:v>7.5919999499999993E-5</c:v>
                </c:pt>
                <c:pt idx="3439" formatCode="0.00E+00">
                  <c:v>7.5999999500000006E-5</c:v>
                </c:pt>
                <c:pt idx="3440" formatCode="0.00E+00">
                  <c:v>7.6079999500000005E-5</c:v>
                </c:pt>
                <c:pt idx="3441" formatCode="0.00E+00">
                  <c:v>7.6159999500000005E-5</c:v>
                </c:pt>
                <c:pt idx="3442" formatCode="0.00E+00">
                  <c:v>7.6239999500000004E-5</c:v>
                </c:pt>
                <c:pt idx="3443" formatCode="0.00E+00">
                  <c:v>7.6319999500000003E-5</c:v>
                </c:pt>
                <c:pt idx="3444" formatCode="0.00E+00">
                  <c:v>7.6399999500000002E-5</c:v>
                </c:pt>
                <c:pt idx="3445" formatCode="0.00E+00">
                  <c:v>7.6479999500000002E-5</c:v>
                </c:pt>
                <c:pt idx="3446" formatCode="0.00E+00">
                  <c:v>7.6559999500000001E-5</c:v>
                </c:pt>
                <c:pt idx="3447" formatCode="0.00E+00">
                  <c:v>7.66399995E-5</c:v>
                </c:pt>
                <c:pt idx="3448" formatCode="0.00E+00">
                  <c:v>7.6719999499999999E-5</c:v>
                </c:pt>
                <c:pt idx="3449" formatCode="0.00E+00">
                  <c:v>7.6799999499999999E-5</c:v>
                </c:pt>
                <c:pt idx="3450" formatCode="0.00E+00">
                  <c:v>7.6879999499999998E-5</c:v>
                </c:pt>
                <c:pt idx="3451" formatCode="0.00E+00">
                  <c:v>7.6959999499999997E-5</c:v>
                </c:pt>
                <c:pt idx="3452" formatCode="0.00E+00">
                  <c:v>7.7039999499999996E-5</c:v>
                </c:pt>
                <c:pt idx="3453" formatCode="0.00E+00">
                  <c:v>7.7119999499999995E-5</c:v>
                </c:pt>
                <c:pt idx="3454" formatCode="0.00E+00">
                  <c:v>7.7199999499999995E-5</c:v>
                </c:pt>
                <c:pt idx="3455" formatCode="0.00E+00">
                  <c:v>7.7279999499999994E-5</c:v>
                </c:pt>
                <c:pt idx="3456" formatCode="0.00E+00">
                  <c:v>7.7359999500000007E-5</c:v>
                </c:pt>
                <c:pt idx="3457" formatCode="0.00E+00">
                  <c:v>7.7439999500000006E-5</c:v>
                </c:pt>
                <c:pt idx="3458" formatCode="0.00E+00">
                  <c:v>7.7519999500000005E-5</c:v>
                </c:pt>
                <c:pt idx="3459" formatCode="0.00E+00">
                  <c:v>7.7599999500000004E-5</c:v>
                </c:pt>
                <c:pt idx="3460" formatCode="0.00E+00">
                  <c:v>7.7679999500000004E-5</c:v>
                </c:pt>
                <c:pt idx="3461" formatCode="0.00E+00">
                  <c:v>7.7759999500000003E-5</c:v>
                </c:pt>
                <c:pt idx="3462" formatCode="0.00E+00">
                  <c:v>7.7839999500000002E-5</c:v>
                </c:pt>
                <c:pt idx="3463" formatCode="0.00E+00">
                  <c:v>7.7919999500000001E-5</c:v>
                </c:pt>
                <c:pt idx="3464" formatCode="0.00E+00">
                  <c:v>7.7999999500000001E-5</c:v>
                </c:pt>
                <c:pt idx="3465" formatCode="0.00E+00">
                  <c:v>7.80799995E-5</c:v>
                </c:pt>
                <c:pt idx="3466" formatCode="0.00E+00">
                  <c:v>7.8159999499999999E-5</c:v>
                </c:pt>
                <c:pt idx="3467" formatCode="0.00E+00">
                  <c:v>7.8239999499999998E-5</c:v>
                </c:pt>
                <c:pt idx="3468" formatCode="0.00E+00">
                  <c:v>7.8319999499999998E-5</c:v>
                </c:pt>
                <c:pt idx="3469" formatCode="0.00E+00">
                  <c:v>7.8399999499999997E-5</c:v>
                </c:pt>
                <c:pt idx="3470" formatCode="0.00E+00">
                  <c:v>7.8479999499999996E-5</c:v>
                </c:pt>
                <c:pt idx="3471" formatCode="0.00E+00">
                  <c:v>7.8559999499999995E-5</c:v>
                </c:pt>
                <c:pt idx="3472" formatCode="0.00E+00">
                  <c:v>7.8639999499999994E-5</c:v>
                </c:pt>
                <c:pt idx="3473" formatCode="0.00E+00">
                  <c:v>7.8719999499999994E-5</c:v>
                </c:pt>
                <c:pt idx="3474" formatCode="0.00E+00">
                  <c:v>7.8799999500000006E-5</c:v>
                </c:pt>
                <c:pt idx="3475" formatCode="0.00E+00">
                  <c:v>7.8879999500000006E-5</c:v>
                </c:pt>
                <c:pt idx="3476" formatCode="0.00E+00">
                  <c:v>7.8959999500000005E-5</c:v>
                </c:pt>
                <c:pt idx="3477" formatCode="0.00E+00">
                  <c:v>7.9039999500000004E-5</c:v>
                </c:pt>
                <c:pt idx="3478" formatCode="0.00E+00">
                  <c:v>7.9119999500000003E-5</c:v>
                </c:pt>
                <c:pt idx="3479" formatCode="0.00E+00">
                  <c:v>7.9199999500000003E-5</c:v>
                </c:pt>
                <c:pt idx="3480" formatCode="0.00E+00">
                  <c:v>7.9279999500000002E-5</c:v>
                </c:pt>
                <c:pt idx="3481" formatCode="0.00E+00">
                  <c:v>7.9359999500000001E-5</c:v>
                </c:pt>
                <c:pt idx="3482" formatCode="0.00E+00">
                  <c:v>7.94399995E-5</c:v>
                </c:pt>
                <c:pt idx="3483" formatCode="0.00E+00">
                  <c:v>7.95199995E-5</c:v>
                </c:pt>
                <c:pt idx="3484" formatCode="0.00E+00">
                  <c:v>7.9599999499999999E-5</c:v>
                </c:pt>
                <c:pt idx="3485" formatCode="0.00E+00">
                  <c:v>7.9679999499999998E-5</c:v>
                </c:pt>
                <c:pt idx="3486" formatCode="0.00E+00">
                  <c:v>7.9759999499999997E-5</c:v>
                </c:pt>
                <c:pt idx="3487" formatCode="0.00E+00">
                  <c:v>7.9839999499999997E-5</c:v>
                </c:pt>
                <c:pt idx="3488" formatCode="0.00E+00">
                  <c:v>7.9919999499999996E-5</c:v>
                </c:pt>
                <c:pt idx="3489" formatCode="0.00E+00">
                  <c:v>7.9999999499999995E-5</c:v>
                </c:pt>
                <c:pt idx="3490" formatCode="0.00E+00">
                  <c:v>8.0079999499999994E-5</c:v>
                </c:pt>
                <c:pt idx="3491" formatCode="0.00E+00">
                  <c:v>8.0159999499999993E-5</c:v>
                </c:pt>
                <c:pt idx="3492" formatCode="0.00E+00">
                  <c:v>8.0239999500000006E-5</c:v>
                </c:pt>
                <c:pt idx="3493" formatCode="0.00E+00">
                  <c:v>8.0319999500000005E-5</c:v>
                </c:pt>
                <c:pt idx="3494" formatCode="0.00E+00">
                  <c:v>8.0399999500000005E-5</c:v>
                </c:pt>
                <c:pt idx="3495" formatCode="0.00E+00">
                  <c:v>8.0479999500000004E-5</c:v>
                </c:pt>
                <c:pt idx="3496" formatCode="0.00E+00">
                  <c:v>8.0559999500000003E-5</c:v>
                </c:pt>
                <c:pt idx="3497" formatCode="0.00E+00">
                  <c:v>8.0639999500000002E-5</c:v>
                </c:pt>
                <c:pt idx="3498" formatCode="0.00E+00">
                  <c:v>8.0719999500000002E-5</c:v>
                </c:pt>
                <c:pt idx="3499" formatCode="0.00E+00">
                  <c:v>8.0799999500000001E-5</c:v>
                </c:pt>
                <c:pt idx="3500" formatCode="0.00E+00">
                  <c:v>8.08799995E-5</c:v>
                </c:pt>
                <c:pt idx="3501" formatCode="0.00E+00">
                  <c:v>8.0959999499999999E-5</c:v>
                </c:pt>
                <c:pt idx="3502" formatCode="0.00E+00">
                  <c:v>8.1039999499999999E-5</c:v>
                </c:pt>
                <c:pt idx="3503" formatCode="0.00E+00">
                  <c:v>8.1119999499999998E-5</c:v>
                </c:pt>
                <c:pt idx="3504" formatCode="0.00E+00">
                  <c:v>8.1199999499999997E-5</c:v>
                </c:pt>
                <c:pt idx="3505" formatCode="0.00E+00">
                  <c:v>8.1279999499999996E-5</c:v>
                </c:pt>
                <c:pt idx="3506" formatCode="0.00E+00">
                  <c:v>8.1359999499999996E-5</c:v>
                </c:pt>
                <c:pt idx="3507" formatCode="0.00E+00">
                  <c:v>8.1439999499999995E-5</c:v>
                </c:pt>
                <c:pt idx="3508" formatCode="0.00E+00">
                  <c:v>8.1519999499999994E-5</c:v>
                </c:pt>
                <c:pt idx="3509" formatCode="0.00E+00">
                  <c:v>8.1599999500000007E-5</c:v>
                </c:pt>
                <c:pt idx="3510" formatCode="0.00E+00">
                  <c:v>8.1679999500000006E-5</c:v>
                </c:pt>
                <c:pt idx="3511" formatCode="0.00E+00">
                  <c:v>8.1759999500000005E-5</c:v>
                </c:pt>
                <c:pt idx="3512" formatCode="0.00E+00">
                  <c:v>8.1839999500000004E-5</c:v>
                </c:pt>
                <c:pt idx="3513" formatCode="0.00E+00">
                  <c:v>8.1919999500000004E-5</c:v>
                </c:pt>
                <c:pt idx="3514" formatCode="0.00E+00">
                  <c:v>8.1999999500000003E-5</c:v>
                </c:pt>
                <c:pt idx="3515" formatCode="0.00E+00">
                  <c:v>8.2079999500000002E-5</c:v>
                </c:pt>
                <c:pt idx="3516" formatCode="0.00E+00">
                  <c:v>8.2159999500000001E-5</c:v>
                </c:pt>
                <c:pt idx="3517" formatCode="0.00E+00">
                  <c:v>8.2239999500000001E-5</c:v>
                </c:pt>
                <c:pt idx="3518" formatCode="0.00E+00">
                  <c:v>8.23199995E-5</c:v>
                </c:pt>
                <c:pt idx="3519" formatCode="0.00E+00">
                  <c:v>8.2399999499999999E-5</c:v>
                </c:pt>
                <c:pt idx="3520" formatCode="0.00E+00">
                  <c:v>8.2479999499999998E-5</c:v>
                </c:pt>
                <c:pt idx="3521" formatCode="0.00E+00">
                  <c:v>8.2559999499999998E-5</c:v>
                </c:pt>
                <c:pt idx="3522" formatCode="0.00E+00">
                  <c:v>8.2639999499999997E-5</c:v>
                </c:pt>
                <c:pt idx="3523" formatCode="0.00E+00">
                  <c:v>8.2719999499999996E-5</c:v>
                </c:pt>
                <c:pt idx="3524" formatCode="0.00E+00">
                  <c:v>8.2799999499999995E-5</c:v>
                </c:pt>
                <c:pt idx="3525" formatCode="0.00E+00">
                  <c:v>8.2879999499999995E-5</c:v>
                </c:pt>
                <c:pt idx="3526" formatCode="0.00E+00">
                  <c:v>8.2959999499999994E-5</c:v>
                </c:pt>
                <c:pt idx="3527" formatCode="0.00E+00">
                  <c:v>8.3039999500000007E-5</c:v>
                </c:pt>
                <c:pt idx="3528" formatCode="0.00E+00">
                  <c:v>8.3119999500000006E-5</c:v>
                </c:pt>
                <c:pt idx="3529" formatCode="0.00E+00">
                  <c:v>8.3199999500000005E-5</c:v>
                </c:pt>
                <c:pt idx="3530" formatCode="0.00E+00">
                  <c:v>8.3279999500000004E-5</c:v>
                </c:pt>
                <c:pt idx="3531" formatCode="0.00E+00">
                  <c:v>8.3359999500000003E-5</c:v>
                </c:pt>
                <c:pt idx="3532" formatCode="0.00E+00">
                  <c:v>8.3439999500000003E-5</c:v>
                </c:pt>
                <c:pt idx="3533" formatCode="0.00E+00">
                  <c:v>8.3519999500000002E-5</c:v>
                </c:pt>
                <c:pt idx="3534" formatCode="0.00E+00">
                  <c:v>8.3599999500000001E-5</c:v>
                </c:pt>
                <c:pt idx="3535" formatCode="0.00E+00">
                  <c:v>8.36799995E-5</c:v>
                </c:pt>
                <c:pt idx="3536" formatCode="0.00E+00">
                  <c:v>8.37599995E-5</c:v>
                </c:pt>
                <c:pt idx="3537" formatCode="0.00E+00">
                  <c:v>8.3839999499999999E-5</c:v>
                </c:pt>
                <c:pt idx="3538" formatCode="0.00E+00">
                  <c:v>8.3919999499999998E-5</c:v>
                </c:pt>
                <c:pt idx="3539" formatCode="0.00E+00">
                  <c:v>8.3999999499999997E-5</c:v>
                </c:pt>
                <c:pt idx="3540" formatCode="0.00E+00">
                  <c:v>8.4079999499999997E-5</c:v>
                </c:pt>
                <c:pt idx="3541" formatCode="0.00E+00">
                  <c:v>8.4159999499999996E-5</c:v>
                </c:pt>
                <c:pt idx="3542" formatCode="0.00E+00">
                  <c:v>8.4239999499999995E-5</c:v>
                </c:pt>
                <c:pt idx="3543" formatCode="0.00E+00">
                  <c:v>8.4319999499999994E-5</c:v>
                </c:pt>
                <c:pt idx="3544" formatCode="0.00E+00">
                  <c:v>8.4399999499999994E-5</c:v>
                </c:pt>
                <c:pt idx="3545" formatCode="0.00E+00">
                  <c:v>8.4479999500000006E-5</c:v>
                </c:pt>
                <c:pt idx="3546" formatCode="0.00E+00">
                  <c:v>8.4559999500000006E-5</c:v>
                </c:pt>
                <c:pt idx="3547" formatCode="0.00E+00">
                  <c:v>8.4639999500000005E-5</c:v>
                </c:pt>
                <c:pt idx="3548" formatCode="0.00E+00">
                  <c:v>8.4719999500000004E-5</c:v>
                </c:pt>
                <c:pt idx="3549" formatCode="0.00E+00">
                  <c:v>8.4799999500000003E-5</c:v>
                </c:pt>
                <c:pt idx="3550" formatCode="0.00E+00">
                  <c:v>8.4879999500000002E-5</c:v>
                </c:pt>
                <c:pt idx="3551" formatCode="0.00E+00">
                  <c:v>8.4959999500000002E-5</c:v>
                </c:pt>
                <c:pt idx="3552" formatCode="0.00E+00">
                  <c:v>8.5039999500000001E-5</c:v>
                </c:pt>
                <c:pt idx="3553" formatCode="0.00E+00">
                  <c:v>8.51199995E-5</c:v>
                </c:pt>
                <c:pt idx="3554" formatCode="0.00E+00">
                  <c:v>8.5199999499999999E-5</c:v>
                </c:pt>
                <c:pt idx="3555" formatCode="0.00E+00">
                  <c:v>8.5279999499999999E-5</c:v>
                </c:pt>
                <c:pt idx="3556" formatCode="0.00E+00">
                  <c:v>8.5359999499999998E-5</c:v>
                </c:pt>
                <c:pt idx="3557" formatCode="0.00E+00">
                  <c:v>8.5439999499999997E-5</c:v>
                </c:pt>
                <c:pt idx="3558" formatCode="0.00E+00">
                  <c:v>8.5519999499999996E-5</c:v>
                </c:pt>
                <c:pt idx="3559" formatCode="0.00E+00">
                  <c:v>8.5599999499999996E-5</c:v>
                </c:pt>
                <c:pt idx="3560" formatCode="0.00E+00">
                  <c:v>8.5679999499999995E-5</c:v>
                </c:pt>
                <c:pt idx="3561" formatCode="0.00E+00">
                  <c:v>8.5759999499999994E-5</c:v>
                </c:pt>
                <c:pt idx="3562" formatCode="0.00E+00">
                  <c:v>8.5839999499999993E-5</c:v>
                </c:pt>
                <c:pt idx="3563" formatCode="0.00E+00">
                  <c:v>8.5919999500000006E-5</c:v>
                </c:pt>
                <c:pt idx="3564" formatCode="0.00E+00">
                  <c:v>8.5999999500000005E-5</c:v>
                </c:pt>
                <c:pt idx="3565" formatCode="0.00E+00">
                  <c:v>8.6079999500000005E-5</c:v>
                </c:pt>
                <c:pt idx="3566" formatCode="0.00E+00">
                  <c:v>8.6159999500000004E-5</c:v>
                </c:pt>
                <c:pt idx="3567" formatCode="0.00E+00">
                  <c:v>8.6239999500000003E-5</c:v>
                </c:pt>
                <c:pt idx="3568" formatCode="0.00E+00">
                  <c:v>8.6319999500000002E-5</c:v>
                </c:pt>
                <c:pt idx="3569" formatCode="0.00E+00">
                  <c:v>8.6399999500000001E-5</c:v>
                </c:pt>
                <c:pt idx="3570" formatCode="0.00E+00">
                  <c:v>8.6479999500000001E-5</c:v>
                </c:pt>
                <c:pt idx="3571" formatCode="0.00E+00">
                  <c:v>8.65599995E-5</c:v>
                </c:pt>
                <c:pt idx="3572" formatCode="0.00E+00">
                  <c:v>8.6639999499999999E-5</c:v>
                </c:pt>
                <c:pt idx="3573" formatCode="0.00E+00">
                  <c:v>8.6719999499999998E-5</c:v>
                </c:pt>
                <c:pt idx="3574" formatCode="0.00E+00">
                  <c:v>8.6799999499999998E-5</c:v>
                </c:pt>
                <c:pt idx="3575" formatCode="0.00E+00">
                  <c:v>8.6879999499999997E-5</c:v>
                </c:pt>
                <c:pt idx="3576" formatCode="0.00E+00">
                  <c:v>8.6959999499999996E-5</c:v>
                </c:pt>
                <c:pt idx="3577" formatCode="0.00E+00">
                  <c:v>8.7039999499999995E-5</c:v>
                </c:pt>
                <c:pt idx="3578" formatCode="0.00E+00">
                  <c:v>8.7119999499999995E-5</c:v>
                </c:pt>
                <c:pt idx="3579" formatCode="0.00E+00">
                  <c:v>8.7199999499999994E-5</c:v>
                </c:pt>
                <c:pt idx="3580" formatCode="0.00E+00">
                  <c:v>8.7279999500000007E-5</c:v>
                </c:pt>
                <c:pt idx="3581" formatCode="0.00E+00">
                  <c:v>8.7359999500000006E-5</c:v>
                </c:pt>
                <c:pt idx="3582" formatCode="0.00E+00">
                  <c:v>8.7439999500000005E-5</c:v>
                </c:pt>
                <c:pt idx="3583" formatCode="0.00E+00">
                  <c:v>8.7519999500000004E-5</c:v>
                </c:pt>
                <c:pt idx="3584" formatCode="0.00E+00">
                  <c:v>8.7599999500000004E-5</c:v>
                </c:pt>
                <c:pt idx="3585" formatCode="0.00E+00">
                  <c:v>8.7679999500000003E-5</c:v>
                </c:pt>
                <c:pt idx="3586" formatCode="0.00E+00">
                  <c:v>8.7759999500000002E-5</c:v>
                </c:pt>
                <c:pt idx="3587" formatCode="0.00E+00">
                  <c:v>8.7839999500000001E-5</c:v>
                </c:pt>
                <c:pt idx="3588" formatCode="0.00E+00">
                  <c:v>8.79199995E-5</c:v>
                </c:pt>
                <c:pt idx="3589" formatCode="0.00E+00">
                  <c:v>8.79999995E-5</c:v>
                </c:pt>
                <c:pt idx="3590" formatCode="0.00E+00">
                  <c:v>8.8079999499999999E-5</c:v>
                </c:pt>
                <c:pt idx="3591" formatCode="0.00E+00">
                  <c:v>8.8159999499999998E-5</c:v>
                </c:pt>
                <c:pt idx="3592" formatCode="0.00E+00">
                  <c:v>8.8239999499999997E-5</c:v>
                </c:pt>
                <c:pt idx="3593" formatCode="0.00E+00">
                  <c:v>8.8319999499999997E-5</c:v>
                </c:pt>
                <c:pt idx="3594" formatCode="0.00E+00">
                  <c:v>8.8399999499999996E-5</c:v>
                </c:pt>
                <c:pt idx="3595" formatCode="0.00E+00">
                  <c:v>8.8479999499999995E-5</c:v>
                </c:pt>
                <c:pt idx="3596" formatCode="0.00E+00">
                  <c:v>8.8559999499999994E-5</c:v>
                </c:pt>
                <c:pt idx="3597" formatCode="0.00E+00">
                  <c:v>8.8639999499999994E-5</c:v>
                </c:pt>
                <c:pt idx="3598" formatCode="0.00E+00">
                  <c:v>8.8719999500000006E-5</c:v>
                </c:pt>
                <c:pt idx="3599" formatCode="0.00E+00">
                  <c:v>8.8799999500000006E-5</c:v>
                </c:pt>
                <c:pt idx="3600" formatCode="0.00E+00">
                  <c:v>8.8879999500000005E-5</c:v>
                </c:pt>
                <c:pt idx="3601" formatCode="0.00E+00">
                  <c:v>8.8959999500000004E-5</c:v>
                </c:pt>
                <c:pt idx="3602" formatCode="0.00E+00">
                  <c:v>8.9039999500000003E-5</c:v>
                </c:pt>
                <c:pt idx="3603" formatCode="0.00E+00">
                  <c:v>8.9119999500000003E-5</c:v>
                </c:pt>
                <c:pt idx="3604" formatCode="0.00E+00">
                  <c:v>8.9199999500000002E-5</c:v>
                </c:pt>
                <c:pt idx="3605" formatCode="0.00E+00">
                  <c:v>8.9279999500000001E-5</c:v>
                </c:pt>
                <c:pt idx="3606" formatCode="0.00E+00">
                  <c:v>8.93599995E-5</c:v>
                </c:pt>
                <c:pt idx="3607" formatCode="0.00E+00">
                  <c:v>8.9439999499999999E-5</c:v>
                </c:pt>
                <c:pt idx="3608" formatCode="0.00E+00">
                  <c:v>8.9519999499999999E-5</c:v>
                </c:pt>
                <c:pt idx="3609" formatCode="0.00E+00">
                  <c:v>8.9599999499999998E-5</c:v>
                </c:pt>
                <c:pt idx="3610" formatCode="0.00E+00">
                  <c:v>8.9679999499999997E-5</c:v>
                </c:pt>
                <c:pt idx="3611" formatCode="0.00E+00">
                  <c:v>8.9759999499999996E-5</c:v>
                </c:pt>
                <c:pt idx="3612" formatCode="0.00E+00">
                  <c:v>8.9839999499999996E-5</c:v>
                </c:pt>
                <c:pt idx="3613" formatCode="0.00E+00">
                  <c:v>8.9919999499999995E-5</c:v>
                </c:pt>
                <c:pt idx="3614" formatCode="0.00E+00">
                  <c:v>8.9999999499999994E-5</c:v>
                </c:pt>
                <c:pt idx="3615" formatCode="0.00E+00">
                  <c:v>9.0079999499999993E-5</c:v>
                </c:pt>
                <c:pt idx="3616" formatCode="0.00E+00">
                  <c:v>9.0159999500000006E-5</c:v>
                </c:pt>
                <c:pt idx="3617" formatCode="0.00E+00">
                  <c:v>9.0239999500000005E-5</c:v>
                </c:pt>
                <c:pt idx="3618" formatCode="0.00E+00">
                  <c:v>9.0319999500000005E-5</c:v>
                </c:pt>
                <c:pt idx="3619" formatCode="0.00E+00">
                  <c:v>9.0399999500000004E-5</c:v>
                </c:pt>
                <c:pt idx="3620" formatCode="0.00E+00">
                  <c:v>9.0479999500000003E-5</c:v>
                </c:pt>
                <c:pt idx="3621" formatCode="0.00E+00">
                  <c:v>9.0559999399999997E-5</c:v>
                </c:pt>
                <c:pt idx="3622" formatCode="0.00E+00">
                  <c:v>9.0639999399999997E-5</c:v>
                </c:pt>
                <c:pt idx="3623" formatCode="0.00E+00">
                  <c:v>9.0719999399999996E-5</c:v>
                </c:pt>
                <c:pt idx="3624" formatCode="0.00E+00">
                  <c:v>9.0799999399999995E-5</c:v>
                </c:pt>
                <c:pt idx="3625" formatCode="0.00E+00">
                  <c:v>9.0879999399999994E-5</c:v>
                </c:pt>
                <c:pt idx="3626" formatCode="0.00E+00">
                  <c:v>9.0959999399999993E-5</c:v>
                </c:pt>
                <c:pt idx="3627" formatCode="0.00E+00">
                  <c:v>9.1039999400000006E-5</c:v>
                </c:pt>
                <c:pt idx="3628" formatCode="0.00E+00">
                  <c:v>9.1119999400000005E-5</c:v>
                </c:pt>
                <c:pt idx="3629" formatCode="0.00E+00">
                  <c:v>9.1199999400000005E-5</c:v>
                </c:pt>
                <c:pt idx="3630" formatCode="0.00E+00">
                  <c:v>9.1279999400000004E-5</c:v>
                </c:pt>
                <c:pt idx="3631" formatCode="0.00E+00">
                  <c:v>9.1359999400000003E-5</c:v>
                </c:pt>
                <c:pt idx="3632" formatCode="0.00E+00">
                  <c:v>9.1439999400000002E-5</c:v>
                </c:pt>
                <c:pt idx="3633" formatCode="0.00E+00">
                  <c:v>9.1519999400000002E-5</c:v>
                </c:pt>
                <c:pt idx="3634" formatCode="0.00E+00">
                  <c:v>9.1599999400000001E-5</c:v>
                </c:pt>
                <c:pt idx="3635" formatCode="0.00E+00">
                  <c:v>9.16799994E-5</c:v>
                </c:pt>
                <c:pt idx="3636" formatCode="0.00E+00">
                  <c:v>9.1759999399999999E-5</c:v>
                </c:pt>
                <c:pt idx="3637" formatCode="0.00E+00">
                  <c:v>9.1839999399999999E-5</c:v>
                </c:pt>
                <c:pt idx="3638" formatCode="0.00E+00">
                  <c:v>9.1919999399999998E-5</c:v>
                </c:pt>
                <c:pt idx="3639" formatCode="0.00E+00">
                  <c:v>9.1999999399999997E-5</c:v>
                </c:pt>
                <c:pt idx="3640" formatCode="0.00E+00">
                  <c:v>9.2079999399999996E-5</c:v>
                </c:pt>
                <c:pt idx="3641" formatCode="0.00E+00">
                  <c:v>9.2159999399999996E-5</c:v>
                </c:pt>
                <c:pt idx="3642" formatCode="0.00E+00">
                  <c:v>9.2239999399999995E-5</c:v>
                </c:pt>
                <c:pt idx="3643" formatCode="0.00E+00">
                  <c:v>9.2319999399999994E-5</c:v>
                </c:pt>
                <c:pt idx="3644" formatCode="0.00E+00">
                  <c:v>9.2399999400000007E-5</c:v>
                </c:pt>
                <c:pt idx="3645" formatCode="0.00E+00">
                  <c:v>9.2479999400000006E-5</c:v>
                </c:pt>
                <c:pt idx="3646" formatCode="0.00E+00">
                  <c:v>9.2559999400000005E-5</c:v>
                </c:pt>
                <c:pt idx="3647" formatCode="0.00E+00">
                  <c:v>9.2639999400000004E-5</c:v>
                </c:pt>
                <c:pt idx="3648" formatCode="0.00E+00">
                  <c:v>9.2719999400000004E-5</c:v>
                </c:pt>
                <c:pt idx="3649" formatCode="0.00E+00">
                  <c:v>9.2799999400000003E-5</c:v>
                </c:pt>
                <c:pt idx="3650" formatCode="0.00E+00">
                  <c:v>9.2879999400000002E-5</c:v>
                </c:pt>
                <c:pt idx="3651" formatCode="0.00E+00">
                  <c:v>9.2959999400000001E-5</c:v>
                </c:pt>
                <c:pt idx="3652" formatCode="0.00E+00">
                  <c:v>9.3039999400000001E-5</c:v>
                </c:pt>
                <c:pt idx="3653" formatCode="0.00E+00">
                  <c:v>9.31199994E-5</c:v>
                </c:pt>
                <c:pt idx="3654" formatCode="0.00E+00">
                  <c:v>9.3199999399999999E-5</c:v>
                </c:pt>
                <c:pt idx="3655" formatCode="0.00E+00">
                  <c:v>9.3279999399999998E-5</c:v>
                </c:pt>
                <c:pt idx="3656" formatCode="0.00E+00">
                  <c:v>9.3359999399999998E-5</c:v>
                </c:pt>
                <c:pt idx="3657" formatCode="0.00E+00">
                  <c:v>9.3439999399999997E-5</c:v>
                </c:pt>
                <c:pt idx="3658" formatCode="0.00E+00">
                  <c:v>9.3519999399999996E-5</c:v>
                </c:pt>
                <c:pt idx="3659" formatCode="0.00E+00">
                  <c:v>9.3599999399999995E-5</c:v>
                </c:pt>
                <c:pt idx="3660" formatCode="0.00E+00">
                  <c:v>9.3679999399999995E-5</c:v>
                </c:pt>
                <c:pt idx="3661" formatCode="0.00E+00">
                  <c:v>9.3759999399999994E-5</c:v>
                </c:pt>
                <c:pt idx="3662" formatCode="0.00E+00">
                  <c:v>9.3839999400000007E-5</c:v>
                </c:pt>
                <c:pt idx="3663" formatCode="0.00E+00">
                  <c:v>9.3919999400000006E-5</c:v>
                </c:pt>
                <c:pt idx="3664" formatCode="0.00E+00">
                  <c:v>9.3999999400000005E-5</c:v>
                </c:pt>
                <c:pt idx="3665" formatCode="0.00E+00">
                  <c:v>9.4079999400000004E-5</c:v>
                </c:pt>
                <c:pt idx="3666" formatCode="0.00E+00">
                  <c:v>9.4159999400000003E-5</c:v>
                </c:pt>
                <c:pt idx="3667" formatCode="0.00E+00">
                  <c:v>9.4239999400000003E-5</c:v>
                </c:pt>
                <c:pt idx="3668" formatCode="0.00E+00">
                  <c:v>9.4319999400000002E-5</c:v>
                </c:pt>
                <c:pt idx="3669" formatCode="0.00E+00">
                  <c:v>9.4399999400000001E-5</c:v>
                </c:pt>
                <c:pt idx="3670" formatCode="0.00E+00">
                  <c:v>9.44799994E-5</c:v>
                </c:pt>
                <c:pt idx="3671" formatCode="0.00E+00">
                  <c:v>9.45599994E-5</c:v>
                </c:pt>
                <c:pt idx="3672" formatCode="0.00E+00">
                  <c:v>9.4639999399999999E-5</c:v>
                </c:pt>
                <c:pt idx="3673" formatCode="0.00E+00">
                  <c:v>9.4719999399999998E-5</c:v>
                </c:pt>
                <c:pt idx="3674" formatCode="0.00E+00">
                  <c:v>9.4799999399999997E-5</c:v>
                </c:pt>
                <c:pt idx="3675" formatCode="0.00E+00">
                  <c:v>9.4879999399999997E-5</c:v>
                </c:pt>
                <c:pt idx="3676" formatCode="0.00E+00">
                  <c:v>9.4959999399999996E-5</c:v>
                </c:pt>
                <c:pt idx="3677" formatCode="0.00E+00">
                  <c:v>9.5039999399999995E-5</c:v>
                </c:pt>
                <c:pt idx="3678" formatCode="0.00E+00">
                  <c:v>9.5119999399999994E-5</c:v>
                </c:pt>
                <c:pt idx="3679" formatCode="0.00E+00">
                  <c:v>9.5199999399999994E-5</c:v>
                </c:pt>
                <c:pt idx="3680" formatCode="0.00E+00">
                  <c:v>9.5279999400000006E-5</c:v>
                </c:pt>
                <c:pt idx="3681" formatCode="0.00E+00">
                  <c:v>9.5359999400000006E-5</c:v>
                </c:pt>
                <c:pt idx="3682" formatCode="0.00E+00">
                  <c:v>9.5439999400000005E-5</c:v>
                </c:pt>
                <c:pt idx="3683" formatCode="0.00E+00">
                  <c:v>9.5519999400000004E-5</c:v>
                </c:pt>
                <c:pt idx="3684" formatCode="0.00E+00">
                  <c:v>9.5599999400000003E-5</c:v>
                </c:pt>
                <c:pt idx="3685" formatCode="0.00E+00">
                  <c:v>9.5679999400000002E-5</c:v>
                </c:pt>
                <c:pt idx="3686" formatCode="0.00E+00">
                  <c:v>9.5759999400000002E-5</c:v>
                </c:pt>
                <c:pt idx="3687" formatCode="0.00E+00">
                  <c:v>9.5839999400000001E-5</c:v>
                </c:pt>
                <c:pt idx="3688" formatCode="0.00E+00">
                  <c:v>9.59199994E-5</c:v>
                </c:pt>
                <c:pt idx="3689" formatCode="0.00E+00">
                  <c:v>9.5999999399999999E-5</c:v>
                </c:pt>
                <c:pt idx="3690" formatCode="0.00E+00">
                  <c:v>9.6079999399999999E-5</c:v>
                </c:pt>
                <c:pt idx="3691" formatCode="0.00E+00">
                  <c:v>9.6159999399999998E-5</c:v>
                </c:pt>
                <c:pt idx="3692" formatCode="0.00E+00">
                  <c:v>9.6239999399999997E-5</c:v>
                </c:pt>
                <c:pt idx="3693" formatCode="0.00E+00">
                  <c:v>9.6319999399999996E-5</c:v>
                </c:pt>
                <c:pt idx="3694" formatCode="0.00E+00">
                  <c:v>9.6399999399999996E-5</c:v>
                </c:pt>
                <c:pt idx="3695" formatCode="0.00E+00">
                  <c:v>9.6479999399999995E-5</c:v>
                </c:pt>
                <c:pt idx="3696" formatCode="0.00E+00">
                  <c:v>9.6559999399999994E-5</c:v>
                </c:pt>
                <c:pt idx="3697" formatCode="0.00E+00">
                  <c:v>9.6639999399999993E-5</c:v>
                </c:pt>
                <c:pt idx="3698" formatCode="0.00E+00">
                  <c:v>9.6719999400000006E-5</c:v>
                </c:pt>
                <c:pt idx="3699" formatCode="0.00E+00">
                  <c:v>9.6799999400000005E-5</c:v>
                </c:pt>
                <c:pt idx="3700" formatCode="0.00E+00">
                  <c:v>9.6879999400000005E-5</c:v>
                </c:pt>
                <c:pt idx="3701" formatCode="0.00E+00">
                  <c:v>9.6959999400000004E-5</c:v>
                </c:pt>
                <c:pt idx="3702" formatCode="0.00E+00">
                  <c:v>9.7039999400000003E-5</c:v>
                </c:pt>
                <c:pt idx="3703" formatCode="0.00E+00">
                  <c:v>9.7119999400000002E-5</c:v>
                </c:pt>
                <c:pt idx="3704" formatCode="0.00E+00">
                  <c:v>9.7199999400000001E-5</c:v>
                </c:pt>
                <c:pt idx="3705" formatCode="0.00E+00">
                  <c:v>9.7279999400000001E-5</c:v>
                </c:pt>
                <c:pt idx="3706" formatCode="0.00E+00">
                  <c:v>9.73599994E-5</c:v>
                </c:pt>
                <c:pt idx="3707" formatCode="0.00E+00">
                  <c:v>9.7439999399999999E-5</c:v>
                </c:pt>
                <c:pt idx="3708" formatCode="0.00E+00">
                  <c:v>9.7519999399999998E-5</c:v>
                </c:pt>
                <c:pt idx="3709" formatCode="0.00E+00">
                  <c:v>9.7599999399999998E-5</c:v>
                </c:pt>
                <c:pt idx="3710" formatCode="0.00E+00">
                  <c:v>9.7679999399999997E-5</c:v>
                </c:pt>
                <c:pt idx="3711" formatCode="0.00E+00">
                  <c:v>9.7759999399999996E-5</c:v>
                </c:pt>
                <c:pt idx="3712" formatCode="0.00E+00">
                  <c:v>9.7839999399999995E-5</c:v>
                </c:pt>
                <c:pt idx="3713" formatCode="0.00E+00">
                  <c:v>9.7919999399999995E-5</c:v>
                </c:pt>
                <c:pt idx="3714" formatCode="0.00E+00">
                  <c:v>9.7999999399999994E-5</c:v>
                </c:pt>
                <c:pt idx="3715" formatCode="0.00E+00">
                  <c:v>9.8079999400000007E-5</c:v>
                </c:pt>
                <c:pt idx="3716" formatCode="0.00E+00">
                  <c:v>9.8159999400000006E-5</c:v>
                </c:pt>
                <c:pt idx="3717" formatCode="0.00E+00">
                  <c:v>9.8239999400000005E-5</c:v>
                </c:pt>
                <c:pt idx="3718" formatCode="0.00E+00">
                  <c:v>9.8319999400000004E-5</c:v>
                </c:pt>
                <c:pt idx="3719" formatCode="0.00E+00">
                  <c:v>9.8399999400000004E-5</c:v>
                </c:pt>
                <c:pt idx="3720" formatCode="0.00E+00">
                  <c:v>9.8479999400000003E-5</c:v>
                </c:pt>
                <c:pt idx="3721" formatCode="0.00E+00">
                  <c:v>9.8559999400000002E-5</c:v>
                </c:pt>
                <c:pt idx="3722" formatCode="0.00E+00">
                  <c:v>9.8639999400000001E-5</c:v>
                </c:pt>
                <c:pt idx="3723" formatCode="0.00E+00">
                  <c:v>9.87199994E-5</c:v>
                </c:pt>
                <c:pt idx="3724" formatCode="0.00E+00">
                  <c:v>9.87999994E-5</c:v>
                </c:pt>
                <c:pt idx="3725" formatCode="0.00E+00">
                  <c:v>9.8879999399999999E-5</c:v>
                </c:pt>
                <c:pt idx="3726" formatCode="0.00E+00">
                  <c:v>9.8959999399999998E-5</c:v>
                </c:pt>
                <c:pt idx="3727" formatCode="0.00E+00">
                  <c:v>9.9039999399999997E-5</c:v>
                </c:pt>
                <c:pt idx="3728" formatCode="0.00E+00">
                  <c:v>9.9119999399999997E-5</c:v>
                </c:pt>
                <c:pt idx="3729" formatCode="0.00E+00">
                  <c:v>9.9199999399999996E-5</c:v>
                </c:pt>
                <c:pt idx="3730" formatCode="0.00E+00">
                  <c:v>9.9279999399999995E-5</c:v>
                </c:pt>
                <c:pt idx="3731" formatCode="0.00E+00">
                  <c:v>9.9359999399999994E-5</c:v>
                </c:pt>
                <c:pt idx="3732" formatCode="0.00E+00">
                  <c:v>9.9439999399999994E-5</c:v>
                </c:pt>
                <c:pt idx="3733" formatCode="0.00E+00">
                  <c:v>9.9519999400000006E-5</c:v>
                </c:pt>
                <c:pt idx="3734" formatCode="0.00E+00">
                  <c:v>9.9599999400000006E-5</c:v>
                </c:pt>
                <c:pt idx="3735" formatCode="0.00E+00">
                  <c:v>9.9679999400000005E-5</c:v>
                </c:pt>
                <c:pt idx="3736" formatCode="0.00E+00">
                  <c:v>9.9759999400000004E-5</c:v>
                </c:pt>
                <c:pt idx="3737" formatCode="0.00E+00">
                  <c:v>9.9839999400000003E-5</c:v>
                </c:pt>
                <c:pt idx="3738" formatCode="0.00E+00">
                  <c:v>9.9919999400000003E-5</c:v>
                </c:pt>
                <c:pt idx="3739" formatCode="0.00E+00">
                  <c:v>9.9999999400000002E-5</c:v>
                </c:pt>
                <c:pt idx="3740">
                  <c:v>1.0007999899999999E-4</c:v>
                </c:pt>
                <c:pt idx="3741">
                  <c:v>1.0015999899999999E-4</c:v>
                </c:pt>
                <c:pt idx="3742">
                  <c:v>1.0023999900000001E-4</c:v>
                </c:pt>
                <c:pt idx="3743">
                  <c:v>1.0031999900000001E-4</c:v>
                </c:pt>
                <c:pt idx="3744">
                  <c:v>1.00399999E-4</c:v>
                </c:pt>
                <c:pt idx="3745">
                  <c:v>1.00479999E-4</c:v>
                </c:pt>
                <c:pt idx="3746">
                  <c:v>1.00559999E-4</c:v>
                </c:pt>
                <c:pt idx="3747">
                  <c:v>1.00639999E-4</c:v>
                </c:pt>
                <c:pt idx="3748">
                  <c:v>1.00719999E-4</c:v>
                </c:pt>
                <c:pt idx="3749">
                  <c:v>1.00799999E-4</c:v>
                </c:pt>
                <c:pt idx="3750">
                  <c:v>1.00879999E-4</c:v>
                </c:pt>
                <c:pt idx="3751">
                  <c:v>1.00959999E-4</c:v>
                </c:pt>
                <c:pt idx="3752">
                  <c:v>1.01039999E-4</c:v>
                </c:pt>
                <c:pt idx="3753">
                  <c:v>1.01119999E-4</c:v>
                </c:pt>
                <c:pt idx="3754">
                  <c:v>1.01199999E-4</c:v>
                </c:pt>
                <c:pt idx="3755">
                  <c:v>1.01279999E-4</c:v>
                </c:pt>
                <c:pt idx="3756">
                  <c:v>1.01359999E-4</c:v>
                </c:pt>
                <c:pt idx="3757">
                  <c:v>1.01439999E-4</c:v>
                </c:pt>
                <c:pt idx="3758">
                  <c:v>1.0151999899999999E-4</c:v>
                </c:pt>
                <c:pt idx="3759">
                  <c:v>1.0159999899999999E-4</c:v>
                </c:pt>
                <c:pt idx="3760">
                  <c:v>1.0167999900000001E-4</c:v>
                </c:pt>
                <c:pt idx="3761">
                  <c:v>1.0175999900000001E-4</c:v>
                </c:pt>
                <c:pt idx="3762">
                  <c:v>1.01839999E-4</c:v>
                </c:pt>
                <c:pt idx="3763">
                  <c:v>1.01919999E-4</c:v>
                </c:pt>
                <c:pt idx="3764">
                  <c:v>1.01999999E-4</c:v>
                </c:pt>
                <c:pt idx="3765">
                  <c:v>1.02079999E-4</c:v>
                </c:pt>
                <c:pt idx="3766">
                  <c:v>1.02159999E-4</c:v>
                </c:pt>
                <c:pt idx="3767">
                  <c:v>1.02239999E-4</c:v>
                </c:pt>
                <c:pt idx="3768">
                  <c:v>1.02319999E-4</c:v>
                </c:pt>
                <c:pt idx="3769">
                  <c:v>1.02399999E-4</c:v>
                </c:pt>
                <c:pt idx="3770">
                  <c:v>1.02479999E-4</c:v>
                </c:pt>
                <c:pt idx="3771">
                  <c:v>1.02559999E-4</c:v>
                </c:pt>
                <c:pt idx="3772">
                  <c:v>1.02639999E-4</c:v>
                </c:pt>
                <c:pt idx="3773">
                  <c:v>1.02719999E-4</c:v>
                </c:pt>
                <c:pt idx="3774">
                  <c:v>1.02799999E-4</c:v>
                </c:pt>
                <c:pt idx="3775">
                  <c:v>1.0287999899999999E-4</c:v>
                </c:pt>
                <c:pt idx="3776">
                  <c:v>1.0295999899999999E-4</c:v>
                </c:pt>
                <c:pt idx="3777">
                  <c:v>1.0303999899999999E-4</c:v>
                </c:pt>
                <c:pt idx="3778">
                  <c:v>1.0311999900000001E-4</c:v>
                </c:pt>
                <c:pt idx="3779">
                  <c:v>1.0319999900000001E-4</c:v>
                </c:pt>
                <c:pt idx="3780">
                  <c:v>1.03279999E-4</c:v>
                </c:pt>
                <c:pt idx="3781">
                  <c:v>1.03359999E-4</c:v>
                </c:pt>
                <c:pt idx="3782">
                  <c:v>1.03439999E-4</c:v>
                </c:pt>
                <c:pt idx="3783">
                  <c:v>1.03519999E-4</c:v>
                </c:pt>
                <c:pt idx="3784">
                  <c:v>1.03599999E-4</c:v>
                </c:pt>
                <c:pt idx="3785">
                  <c:v>1.03679999E-4</c:v>
                </c:pt>
                <c:pt idx="3786">
                  <c:v>1.03759999E-4</c:v>
                </c:pt>
                <c:pt idx="3787">
                  <c:v>1.03839999E-4</c:v>
                </c:pt>
                <c:pt idx="3788">
                  <c:v>1.03919999E-4</c:v>
                </c:pt>
                <c:pt idx="3789">
                  <c:v>1.03999999E-4</c:v>
                </c:pt>
                <c:pt idx="3790">
                  <c:v>1.04079999E-4</c:v>
                </c:pt>
                <c:pt idx="3791">
                  <c:v>1.04159999E-4</c:v>
                </c:pt>
                <c:pt idx="3792">
                  <c:v>1.04239999E-4</c:v>
                </c:pt>
                <c:pt idx="3793">
                  <c:v>1.0431999899999999E-4</c:v>
                </c:pt>
                <c:pt idx="3794">
                  <c:v>1.0439999899999999E-4</c:v>
                </c:pt>
                <c:pt idx="3795">
                  <c:v>1.0447999900000001E-4</c:v>
                </c:pt>
                <c:pt idx="3796">
                  <c:v>1.0455999900000001E-4</c:v>
                </c:pt>
                <c:pt idx="3797">
                  <c:v>1.0463999900000001E-4</c:v>
                </c:pt>
                <c:pt idx="3798">
                  <c:v>1.04719999E-4</c:v>
                </c:pt>
                <c:pt idx="3799">
                  <c:v>1.04799999E-4</c:v>
                </c:pt>
                <c:pt idx="3800">
                  <c:v>1.04879999E-4</c:v>
                </c:pt>
                <c:pt idx="3801">
                  <c:v>1.04959999E-4</c:v>
                </c:pt>
                <c:pt idx="3802">
                  <c:v>1.05039999E-4</c:v>
                </c:pt>
                <c:pt idx="3803">
                  <c:v>1.05119999E-4</c:v>
                </c:pt>
                <c:pt idx="3804">
                  <c:v>1.05199999E-4</c:v>
                </c:pt>
                <c:pt idx="3805">
                  <c:v>1.05279999E-4</c:v>
                </c:pt>
                <c:pt idx="3806">
                  <c:v>1.05359999E-4</c:v>
                </c:pt>
                <c:pt idx="3807">
                  <c:v>1.05439999E-4</c:v>
                </c:pt>
                <c:pt idx="3808">
                  <c:v>1.05519999E-4</c:v>
                </c:pt>
                <c:pt idx="3809">
                  <c:v>1.05599999E-4</c:v>
                </c:pt>
                <c:pt idx="3810">
                  <c:v>1.05679999E-4</c:v>
                </c:pt>
                <c:pt idx="3811">
                  <c:v>1.0575999899999999E-4</c:v>
                </c:pt>
                <c:pt idx="3812">
                  <c:v>1.0583999899999999E-4</c:v>
                </c:pt>
                <c:pt idx="3813">
                  <c:v>1.0591999900000001E-4</c:v>
                </c:pt>
                <c:pt idx="3814">
                  <c:v>1.0599999900000001E-4</c:v>
                </c:pt>
                <c:pt idx="3815">
                  <c:v>1.06079999E-4</c:v>
                </c:pt>
                <c:pt idx="3816">
                  <c:v>1.06159999E-4</c:v>
                </c:pt>
                <c:pt idx="3817">
                  <c:v>1.06239999E-4</c:v>
                </c:pt>
                <c:pt idx="3818">
                  <c:v>1.06319999E-4</c:v>
                </c:pt>
                <c:pt idx="3819">
                  <c:v>1.06399999E-4</c:v>
                </c:pt>
                <c:pt idx="3820">
                  <c:v>1.06479999E-4</c:v>
                </c:pt>
                <c:pt idx="3821">
                  <c:v>1.06559999E-4</c:v>
                </c:pt>
                <c:pt idx="3822">
                  <c:v>1.06639999E-4</c:v>
                </c:pt>
                <c:pt idx="3823">
                  <c:v>1.06719999E-4</c:v>
                </c:pt>
                <c:pt idx="3824">
                  <c:v>1.06799999E-4</c:v>
                </c:pt>
                <c:pt idx="3825">
                  <c:v>1.06879999E-4</c:v>
                </c:pt>
                <c:pt idx="3826">
                  <c:v>1.06959999E-4</c:v>
                </c:pt>
                <c:pt idx="3827">
                  <c:v>1.07039999E-4</c:v>
                </c:pt>
                <c:pt idx="3828">
                  <c:v>1.0711999899999999E-4</c:v>
                </c:pt>
                <c:pt idx="3829">
                  <c:v>1.0719999899999999E-4</c:v>
                </c:pt>
                <c:pt idx="3830">
                  <c:v>1.0727999899999999E-4</c:v>
                </c:pt>
                <c:pt idx="3831">
                  <c:v>1.0735999900000001E-4</c:v>
                </c:pt>
                <c:pt idx="3832">
                  <c:v>1.0743999900000001E-4</c:v>
                </c:pt>
                <c:pt idx="3833">
                  <c:v>1.07519999E-4</c:v>
                </c:pt>
                <c:pt idx="3834">
                  <c:v>1.07599999E-4</c:v>
                </c:pt>
                <c:pt idx="3835">
                  <c:v>1.07679999E-4</c:v>
                </c:pt>
                <c:pt idx="3836">
                  <c:v>1.07759999E-4</c:v>
                </c:pt>
                <c:pt idx="3837">
                  <c:v>1.07839999E-4</c:v>
                </c:pt>
                <c:pt idx="3838">
                  <c:v>1.07919999E-4</c:v>
                </c:pt>
                <c:pt idx="3839">
                  <c:v>1.07999999E-4</c:v>
                </c:pt>
                <c:pt idx="3840">
                  <c:v>1.08079999E-4</c:v>
                </c:pt>
                <c:pt idx="3841">
                  <c:v>1.08159999E-4</c:v>
                </c:pt>
                <c:pt idx="3842">
                  <c:v>1.08239999E-4</c:v>
                </c:pt>
                <c:pt idx="3843">
                  <c:v>1.08319999E-4</c:v>
                </c:pt>
                <c:pt idx="3844">
                  <c:v>1.08399999E-4</c:v>
                </c:pt>
                <c:pt idx="3845">
                  <c:v>1.08479999E-4</c:v>
                </c:pt>
                <c:pt idx="3846">
                  <c:v>1.0855999899999999E-4</c:v>
                </c:pt>
                <c:pt idx="3847">
                  <c:v>1.0863999899999999E-4</c:v>
                </c:pt>
                <c:pt idx="3848">
                  <c:v>1.0871999900000001E-4</c:v>
                </c:pt>
                <c:pt idx="3849">
                  <c:v>1.0879999900000001E-4</c:v>
                </c:pt>
                <c:pt idx="3850">
                  <c:v>1.0887999900000001E-4</c:v>
                </c:pt>
                <c:pt idx="3851">
                  <c:v>1.08959999E-4</c:v>
                </c:pt>
                <c:pt idx="3852">
                  <c:v>1.09039999E-4</c:v>
                </c:pt>
                <c:pt idx="3853">
                  <c:v>1.09119999E-4</c:v>
                </c:pt>
                <c:pt idx="3854">
                  <c:v>1.09199999E-4</c:v>
                </c:pt>
                <c:pt idx="3855">
                  <c:v>1.09279999E-4</c:v>
                </c:pt>
                <c:pt idx="3856">
                  <c:v>1.09359999E-4</c:v>
                </c:pt>
                <c:pt idx="3857">
                  <c:v>1.09439999E-4</c:v>
                </c:pt>
                <c:pt idx="3858">
                  <c:v>1.09519999E-4</c:v>
                </c:pt>
                <c:pt idx="3859">
                  <c:v>1.09599999E-4</c:v>
                </c:pt>
                <c:pt idx="3860">
                  <c:v>1.09679999E-4</c:v>
                </c:pt>
                <c:pt idx="3861">
                  <c:v>1.09759999E-4</c:v>
                </c:pt>
                <c:pt idx="3862">
                  <c:v>1.09839999E-4</c:v>
                </c:pt>
                <c:pt idx="3863">
                  <c:v>1.09919999E-4</c:v>
                </c:pt>
                <c:pt idx="3864">
                  <c:v>1.0999999899999999E-4</c:v>
                </c:pt>
                <c:pt idx="3865">
                  <c:v>1.1007999899999999E-4</c:v>
                </c:pt>
                <c:pt idx="3866">
                  <c:v>1.1015999900000001E-4</c:v>
                </c:pt>
                <c:pt idx="3867">
                  <c:v>1.1023999900000001E-4</c:v>
                </c:pt>
                <c:pt idx="3868">
                  <c:v>1.10319999E-4</c:v>
                </c:pt>
                <c:pt idx="3869">
                  <c:v>1.10399999E-4</c:v>
                </c:pt>
                <c:pt idx="3870">
                  <c:v>1.10479999E-4</c:v>
                </c:pt>
                <c:pt idx="3871">
                  <c:v>1.10559999E-4</c:v>
                </c:pt>
                <c:pt idx="3872">
                  <c:v>1.10639999E-4</c:v>
                </c:pt>
                <c:pt idx="3873">
                  <c:v>1.10719999E-4</c:v>
                </c:pt>
                <c:pt idx="3874">
                  <c:v>1.10799999E-4</c:v>
                </c:pt>
                <c:pt idx="3875">
                  <c:v>1.10879999E-4</c:v>
                </c:pt>
                <c:pt idx="3876">
                  <c:v>1.10959999E-4</c:v>
                </c:pt>
                <c:pt idx="3877">
                  <c:v>1.11039999E-4</c:v>
                </c:pt>
                <c:pt idx="3878">
                  <c:v>1.11119999E-4</c:v>
                </c:pt>
                <c:pt idx="3879">
                  <c:v>1.11199999E-4</c:v>
                </c:pt>
                <c:pt idx="3880">
                  <c:v>1.11279999E-4</c:v>
                </c:pt>
                <c:pt idx="3881">
                  <c:v>1.1135999899999999E-4</c:v>
                </c:pt>
                <c:pt idx="3882">
                  <c:v>1.1143999899999999E-4</c:v>
                </c:pt>
                <c:pt idx="3883">
                  <c:v>1.1151999899999999E-4</c:v>
                </c:pt>
                <c:pt idx="3884">
                  <c:v>1.1159999900000001E-4</c:v>
                </c:pt>
                <c:pt idx="3885">
                  <c:v>1.1167999900000001E-4</c:v>
                </c:pt>
                <c:pt idx="3886">
                  <c:v>1.11759999E-4</c:v>
                </c:pt>
                <c:pt idx="3887">
                  <c:v>1.11839999E-4</c:v>
                </c:pt>
                <c:pt idx="3888">
                  <c:v>1.11919999E-4</c:v>
                </c:pt>
                <c:pt idx="3889">
                  <c:v>1.11999999E-4</c:v>
                </c:pt>
                <c:pt idx="3890">
                  <c:v>1.12079999E-4</c:v>
                </c:pt>
                <c:pt idx="3891">
                  <c:v>1.12159999E-4</c:v>
                </c:pt>
                <c:pt idx="3892">
                  <c:v>1.12239999E-4</c:v>
                </c:pt>
                <c:pt idx="3893">
                  <c:v>1.12319999E-4</c:v>
                </c:pt>
                <c:pt idx="3894">
                  <c:v>1.12399999E-4</c:v>
                </c:pt>
                <c:pt idx="3895">
                  <c:v>1.12479999E-4</c:v>
                </c:pt>
                <c:pt idx="3896">
                  <c:v>1.12559999E-4</c:v>
                </c:pt>
                <c:pt idx="3897">
                  <c:v>1.12639999E-4</c:v>
                </c:pt>
                <c:pt idx="3898">
                  <c:v>1.12719999E-4</c:v>
                </c:pt>
                <c:pt idx="3899">
                  <c:v>1.1279999899999999E-4</c:v>
                </c:pt>
                <c:pt idx="3900">
                  <c:v>1.1287999899999999E-4</c:v>
                </c:pt>
                <c:pt idx="3901">
                  <c:v>1.1295999900000001E-4</c:v>
                </c:pt>
                <c:pt idx="3902">
                  <c:v>1.1303999900000001E-4</c:v>
                </c:pt>
                <c:pt idx="3903">
                  <c:v>1.1311999900000001E-4</c:v>
                </c:pt>
                <c:pt idx="3904">
                  <c:v>1.13199999E-4</c:v>
                </c:pt>
                <c:pt idx="3905">
                  <c:v>1.13279999E-4</c:v>
                </c:pt>
                <c:pt idx="3906">
                  <c:v>1.13359999E-4</c:v>
                </c:pt>
                <c:pt idx="3907">
                  <c:v>1.13439999E-4</c:v>
                </c:pt>
                <c:pt idx="3908">
                  <c:v>1.13519999E-4</c:v>
                </c:pt>
                <c:pt idx="3909">
                  <c:v>1.13599999E-4</c:v>
                </c:pt>
                <c:pt idx="3910">
                  <c:v>1.13679999E-4</c:v>
                </c:pt>
                <c:pt idx="3911">
                  <c:v>1.13759999E-4</c:v>
                </c:pt>
                <c:pt idx="3912">
                  <c:v>1.13839999E-4</c:v>
                </c:pt>
                <c:pt idx="3913">
                  <c:v>1.13919999E-4</c:v>
                </c:pt>
                <c:pt idx="3914">
                  <c:v>1.13999999E-4</c:v>
                </c:pt>
                <c:pt idx="3915">
                  <c:v>1.14079999E-4</c:v>
                </c:pt>
                <c:pt idx="3916">
                  <c:v>1.14159999E-4</c:v>
                </c:pt>
                <c:pt idx="3917">
                  <c:v>1.1423999899999999E-4</c:v>
                </c:pt>
                <c:pt idx="3918">
                  <c:v>1.1431999899999999E-4</c:v>
                </c:pt>
                <c:pt idx="3919">
                  <c:v>1.1439999900000001E-4</c:v>
                </c:pt>
                <c:pt idx="3920">
                  <c:v>1.1447999900000001E-4</c:v>
                </c:pt>
                <c:pt idx="3921">
                  <c:v>1.14559999E-4</c:v>
                </c:pt>
                <c:pt idx="3922">
                  <c:v>1.14639999E-4</c:v>
                </c:pt>
                <c:pt idx="3923">
                  <c:v>1.14719999E-4</c:v>
                </c:pt>
                <c:pt idx="3924">
                  <c:v>1.14799999E-4</c:v>
                </c:pt>
                <c:pt idx="3925">
                  <c:v>1.14879999E-4</c:v>
                </c:pt>
                <c:pt idx="3926">
                  <c:v>1.14959999E-4</c:v>
                </c:pt>
                <c:pt idx="3927">
                  <c:v>1.15039999E-4</c:v>
                </c:pt>
                <c:pt idx="3928">
                  <c:v>1.15119999E-4</c:v>
                </c:pt>
                <c:pt idx="3929">
                  <c:v>1.15199999E-4</c:v>
                </c:pt>
                <c:pt idx="3930">
                  <c:v>1.15279999E-4</c:v>
                </c:pt>
                <c:pt idx="3931">
                  <c:v>1.15359999E-4</c:v>
                </c:pt>
                <c:pt idx="3932">
                  <c:v>1.15439999E-4</c:v>
                </c:pt>
                <c:pt idx="3933">
                  <c:v>1.15519999E-4</c:v>
                </c:pt>
                <c:pt idx="3934">
                  <c:v>1.1559999899999999E-4</c:v>
                </c:pt>
                <c:pt idx="3935">
                  <c:v>1.1567999899999999E-4</c:v>
                </c:pt>
                <c:pt idx="3936">
                  <c:v>1.1575999899999999E-4</c:v>
                </c:pt>
                <c:pt idx="3937">
                  <c:v>1.1583999900000001E-4</c:v>
                </c:pt>
                <c:pt idx="3938">
                  <c:v>1.1591999900000001E-4</c:v>
                </c:pt>
                <c:pt idx="3939">
                  <c:v>1.15999999E-4</c:v>
                </c:pt>
                <c:pt idx="3940">
                  <c:v>1.16079999E-4</c:v>
                </c:pt>
                <c:pt idx="3941">
                  <c:v>1.16159999E-4</c:v>
                </c:pt>
                <c:pt idx="3942">
                  <c:v>1.16239999E-4</c:v>
                </c:pt>
                <c:pt idx="3943">
                  <c:v>1.16319999E-4</c:v>
                </c:pt>
                <c:pt idx="3944">
                  <c:v>1.16399999E-4</c:v>
                </c:pt>
                <c:pt idx="3945">
                  <c:v>1.16479999E-4</c:v>
                </c:pt>
                <c:pt idx="3946">
                  <c:v>1.16559999E-4</c:v>
                </c:pt>
                <c:pt idx="3947">
                  <c:v>1.16639999E-4</c:v>
                </c:pt>
                <c:pt idx="3948">
                  <c:v>1.16719999E-4</c:v>
                </c:pt>
                <c:pt idx="3949">
                  <c:v>1.16799999E-4</c:v>
                </c:pt>
                <c:pt idx="3950">
                  <c:v>1.16879999E-4</c:v>
                </c:pt>
                <c:pt idx="3951">
                  <c:v>1.16959999E-4</c:v>
                </c:pt>
                <c:pt idx="3952">
                  <c:v>1.1703999899999999E-4</c:v>
                </c:pt>
                <c:pt idx="3953">
                  <c:v>1.1711999899999999E-4</c:v>
                </c:pt>
                <c:pt idx="3954">
                  <c:v>1.1719999900000001E-4</c:v>
                </c:pt>
                <c:pt idx="3955">
                  <c:v>1.1727999900000001E-4</c:v>
                </c:pt>
                <c:pt idx="3956">
                  <c:v>1.1735999900000001E-4</c:v>
                </c:pt>
                <c:pt idx="3957">
                  <c:v>1.17439999E-4</c:v>
                </c:pt>
                <c:pt idx="3958">
                  <c:v>1.17519999E-4</c:v>
                </c:pt>
                <c:pt idx="3959">
                  <c:v>1.17599999E-4</c:v>
                </c:pt>
                <c:pt idx="3960">
                  <c:v>1.17679999E-4</c:v>
                </c:pt>
                <c:pt idx="3961">
                  <c:v>1.17759999E-4</c:v>
                </c:pt>
                <c:pt idx="3962">
                  <c:v>1.17839999E-4</c:v>
                </c:pt>
                <c:pt idx="3963">
                  <c:v>1.17919999E-4</c:v>
                </c:pt>
                <c:pt idx="3964">
                  <c:v>1.17999999E-4</c:v>
                </c:pt>
                <c:pt idx="3965">
                  <c:v>1.18079999E-4</c:v>
                </c:pt>
                <c:pt idx="3966">
                  <c:v>1.18159999E-4</c:v>
                </c:pt>
                <c:pt idx="3967">
                  <c:v>1.18239999E-4</c:v>
                </c:pt>
                <c:pt idx="3968">
                  <c:v>1.18319999E-4</c:v>
                </c:pt>
                <c:pt idx="3969">
                  <c:v>1.18399999E-4</c:v>
                </c:pt>
                <c:pt idx="3970">
                  <c:v>1.1847999899999999E-4</c:v>
                </c:pt>
                <c:pt idx="3971">
                  <c:v>1.1855999899999999E-4</c:v>
                </c:pt>
                <c:pt idx="3972">
                  <c:v>1.1863999900000001E-4</c:v>
                </c:pt>
                <c:pt idx="3973">
                  <c:v>1.1871999900000001E-4</c:v>
                </c:pt>
                <c:pt idx="3974">
                  <c:v>1.18799999E-4</c:v>
                </c:pt>
                <c:pt idx="3975">
                  <c:v>1.18879999E-4</c:v>
                </c:pt>
                <c:pt idx="3976">
                  <c:v>1.18959999E-4</c:v>
                </c:pt>
                <c:pt idx="3977">
                  <c:v>1.19039999E-4</c:v>
                </c:pt>
                <c:pt idx="3978">
                  <c:v>1.19119999E-4</c:v>
                </c:pt>
                <c:pt idx="3979">
                  <c:v>1.19199999E-4</c:v>
                </c:pt>
                <c:pt idx="3980">
                  <c:v>1.19279999E-4</c:v>
                </c:pt>
                <c:pt idx="3981">
                  <c:v>1.19359999E-4</c:v>
                </c:pt>
                <c:pt idx="3982">
                  <c:v>1.19439999E-4</c:v>
                </c:pt>
                <c:pt idx="3983">
                  <c:v>1.19519999E-4</c:v>
                </c:pt>
                <c:pt idx="3984">
                  <c:v>1.19599999E-4</c:v>
                </c:pt>
                <c:pt idx="3985">
                  <c:v>1.19679999E-4</c:v>
                </c:pt>
                <c:pt idx="3986">
                  <c:v>1.19759999E-4</c:v>
                </c:pt>
                <c:pt idx="3987">
                  <c:v>1.19839999E-4</c:v>
                </c:pt>
                <c:pt idx="3988">
                  <c:v>1.1991999899999999E-4</c:v>
                </c:pt>
                <c:pt idx="3989">
                  <c:v>1.1999999899999999E-4</c:v>
                </c:pt>
                <c:pt idx="3990">
                  <c:v>1.2007999900000001E-4</c:v>
                </c:pt>
                <c:pt idx="3991">
                  <c:v>1.2015999900000001E-4</c:v>
                </c:pt>
                <c:pt idx="3992">
                  <c:v>1.20239999E-4</c:v>
                </c:pt>
                <c:pt idx="3993">
                  <c:v>1.20319999E-4</c:v>
                </c:pt>
                <c:pt idx="3994">
                  <c:v>1.20399999E-4</c:v>
                </c:pt>
                <c:pt idx="3995">
                  <c:v>1.20479999E-4</c:v>
                </c:pt>
                <c:pt idx="3996">
                  <c:v>1.20559999E-4</c:v>
                </c:pt>
                <c:pt idx="3997">
                  <c:v>1.20639999E-4</c:v>
                </c:pt>
                <c:pt idx="3998">
                  <c:v>1.20719999E-4</c:v>
                </c:pt>
                <c:pt idx="3999">
                  <c:v>1.20799999E-4</c:v>
                </c:pt>
                <c:pt idx="4000">
                  <c:v>1.20879999E-4</c:v>
                </c:pt>
                <c:pt idx="4001">
                  <c:v>1.20959999E-4</c:v>
                </c:pt>
                <c:pt idx="4002">
                  <c:v>1.21039999E-4</c:v>
                </c:pt>
                <c:pt idx="4003">
                  <c:v>1.21119999E-4</c:v>
                </c:pt>
                <c:pt idx="4004">
                  <c:v>1.21199999E-4</c:v>
                </c:pt>
                <c:pt idx="4005">
                  <c:v>1.2127999899999999E-4</c:v>
                </c:pt>
                <c:pt idx="4006">
                  <c:v>1.2135999899999999E-4</c:v>
                </c:pt>
                <c:pt idx="4007">
                  <c:v>1.2143999899999999E-4</c:v>
                </c:pt>
                <c:pt idx="4008">
                  <c:v>1.2151999900000001E-4</c:v>
                </c:pt>
                <c:pt idx="4009">
                  <c:v>1.2159999900000001E-4</c:v>
                </c:pt>
                <c:pt idx="4010">
                  <c:v>1.21679999E-4</c:v>
                </c:pt>
                <c:pt idx="4011">
                  <c:v>1.21759999E-4</c:v>
                </c:pt>
                <c:pt idx="4012">
                  <c:v>1.21839999E-4</c:v>
                </c:pt>
                <c:pt idx="4013">
                  <c:v>1.21919999E-4</c:v>
                </c:pt>
                <c:pt idx="4014">
                  <c:v>1.21999999E-4</c:v>
                </c:pt>
                <c:pt idx="4015">
                  <c:v>1.22079999E-4</c:v>
                </c:pt>
                <c:pt idx="4016">
                  <c:v>1.2215999900000001E-4</c:v>
                </c:pt>
                <c:pt idx="4017">
                  <c:v>1.22239999E-4</c:v>
                </c:pt>
                <c:pt idx="4018">
                  <c:v>1.2231999900000001E-4</c:v>
                </c:pt>
                <c:pt idx="4019">
                  <c:v>1.22399999E-4</c:v>
                </c:pt>
                <c:pt idx="4020">
                  <c:v>1.2247999900000001E-4</c:v>
                </c:pt>
                <c:pt idx="4021">
                  <c:v>1.22559999E-4</c:v>
                </c:pt>
                <c:pt idx="4022">
                  <c:v>1.2263999900000001E-4</c:v>
                </c:pt>
                <c:pt idx="4023">
                  <c:v>1.2271999899999999E-4</c:v>
                </c:pt>
                <c:pt idx="4024">
                  <c:v>1.2279999900000001E-4</c:v>
                </c:pt>
                <c:pt idx="4025">
                  <c:v>1.2287999899999999E-4</c:v>
                </c:pt>
                <c:pt idx="4026">
                  <c:v>1.2295999900000001E-4</c:v>
                </c:pt>
                <c:pt idx="4027">
                  <c:v>1.2303999899999999E-4</c:v>
                </c:pt>
                <c:pt idx="4028">
                  <c:v>1.23119999E-4</c:v>
                </c:pt>
                <c:pt idx="4029">
                  <c:v>1.2319999899999999E-4</c:v>
                </c:pt>
                <c:pt idx="4030">
                  <c:v>1.23279999E-4</c:v>
                </c:pt>
                <c:pt idx="4031">
                  <c:v>1.2335999899999999E-4</c:v>
                </c:pt>
                <c:pt idx="4032">
                  <c:v>1.23439999E-4</c:v>
                </c:pt>
                <c:pt idx="4033">
                  <c:v>1.2351999899999999E-4</c:v>
                </c:pt>
                <c:pt idx="4034">
                  <c:v>1.23599999E-4</c:v>
                </c:pt>
                <c:pt idx="4035">
                  <c:v>1.2367999900000001E-4</c:v>
                </c:pt>
                <c:pt idx="4036">
                  <c:v>1.23759999E-4</c:v>
                </c:pt>
                <c:pt idx="4037">
                  <c:v>1.2383999900000001E-4</c:v>
                </c:pt>
                <c:pt idx="4038">
                  <c:v>1.23919999E-4</c:v>
                </c:pt>
                <c:pt idx="4039">
                  <c:v>1.2399999900000001E-4</c:v>
                </c:pt>
                <c:pt idx="4040">
                  <c:v>1.24079999E-4</c:v>
                </c:pt>
                <c:pt idx="4041">
                  <c:v>1.2415999900000001E-4</c:v>
                </c:pt>
                <c:pt idx="4042">
                  <c:v>1.2423999899999999E-4</c:v>
                </c:pt>
                <c:pt idx="4043">
                  <c:v>1.2431999900000001E-4</c:v>
                </c:pt>
                <c:pt idx="4044">
                  <c:v>1.2439999899999999E-4</c:v>
                </c:pt>
                <c:pt idx="4045">
                  <c:v>1.24479999E-4</c:v>
                </c:pt>
                <c:pt idx="4046">
                  <c:v>1.2455999899999999E-4</c:v>
                </c:pt>
                <c:pt idx="4047">
                  <c:v>1.24639999E-4</c:v>
                </c:pt>
                <c:pt idx="4048">
                  <c:v>1.2471999899999999E-4</c:v>
                </c:pt>
                <c:pt idx="4049">
                  <c:v>1.24799999E-4</c:v>
                </c:pt>
                <c:pt idx="4050">
                  <c:v>1.2487999899999999E-4</c:v>
                </c:pt>
                <c:pt idx="4051">
                  <c:v>1.24959999E-4</c:v>
                </c:pt>
                <c:pt idx="4052">
                  <c:v>1.2503999900000001E-4</c:v>
                </c:pt>
                <c:pt idx="4053">
                  <c:v>1.25119999E-4</c:v>
                </c:pt>
                <c:pt idx="4054">
                  <c:v>1.2519999900000001E-4</c:v>
                </c:pt>
                <c:pt idx="4055">
                  <c:v>1.25279999E-4</c:v>
                </c:pt>
                <c:pt idx="4056">
                  <c:v>1.2535999900000001E-4</c:v>
                </c:pt>
                <c:pt idx="4057">
                  <c:v>1.25439999E-4</c:v>
                </c:pt>
                <c:pt idx="4058">
                  <c:v>1.2551999900000001E-4</c:v>
                </c:pt>
                <c:pt idx="4059">
                  <c:v>1.2559999899999999E-4</c:v>
                </c:pt>
                <c:pt idx="4060">
                  <c:v>1.2567999900000001E-4</c:v>
                </c:pt>
                <c:pt idx="4061">
                  <c:v>1.2575999899999999E-4</c:v>
                </c:pt>
                <c:pt idx="4062">
                  <c:v>1.2583999900000001E-4</c:v>
                </c:pt>
                <c:pt idx="4063">
                  <c:v>1.2591999899999999E-4</c:v>
                </c:pt>
                <c:pt idx="4064">
                  <c:v>1.25999999E-4</c:v>
                </c:pt>
                <c:pt idx="4065">
                  <c:v>1.2607999899999999E-4</c:v>
                </c:pt>
                <c:pt idx="4066">
                  <c:v>1.26159999E-4</c:v>
                </c:pt>
                <c:pt idx="4067">
                  <c:v>1.2623999899999999E-4</c:v>
                </c:pt>
                <c:pt idx="4068">
                  <c:v>1.26319999E-4</c:v>
                </c:pt>
                <c:pt idx="4069">
                  <c:v>1.2639999900000001E-4</c:v>
                </c:pt>
                <c:pt idx="4070">
                  <c:v>1.26479999E-4</c:v>
                </c:pt>
                <c:pt idx="4071">
                  <c:v>1.2655999900000001E-4</c:v>
                </c:pt>
                <c:pt idx="4072">
                  <c:v>1.26639999E-4</c:v>
                </c:pt>
                <c:pt idx="4073">
                  <c:v>1.2671999900000001E-4</c:v>
                </c:pt>
                <c:pt idx="4074">
                  <c:v>1.26799999E-4</c:v>
                </c:pt>
                <c:pt idx="4075">
                  <c:v>1.2687999900000001E-4</c:v>
                </c:pt>
                <c:pt idx="4076">
                  <c:v>1.2695999899999999E-4</c:v>
                </c:pt>
                <c:pt idx="4077">
                  <c:v>1.2703999900000001E-4</c:v>
                </c:pt>
                <c:pt idx="4078">
                  <c:v>1.2711999899999999E-4</c:v>
                </c:pt>
                <c:pt idx="4079">
                  <c:v>1.2719999900000001E-4</c:v>
                </c:pt>
                <c:pt idx="4080">
                  <c:v>1.2727999899999999E-4</c:v>
                </c:pt>
                <c:pt idx="4081">
                  <c:v>1.27359999E-4</c:v>
                </c:pt>
                <c:pt idx="4082">
                  <c:v>1.2743999899999999E-4</c:v>
                </c:pt>
                <c:pt idx="4083">
                  <c:v>1.27519999E-4</c:v>
                </c:pt>
                <c:pt idx="4084">
                  <c:v>1.2759999899999999E-4</c:v>
                </c:pt>
                <c:pt idx="4085">
                  <c:v>1.27679999E-4</c:v>
                </c:pt>
                <c:pt idx="4086">
                  <c:v>1.2775999899999999E-4</c:v>
                </c:pt>
                <c:pt idx="4087">
                  <c:v>1.27839999E-4</c:v>
                </c:pt>
                <c:pt idx="4088">
                  <c:v>1.2791999900000001E-4</c:v>
                </c:pt>
                <c:pt idx="4089">
                  <c:v>1.27999999E-4</c:v>
                </c:pt>
                <c:pt idx="4090">
                  <c:v>1.2807999900000001E-4</c:v>
                </c:pt>
                <c:pt idx="4091">
                  <c:v>1.28159999E-4</c:v>
                </c:pt>
                <c:pt idx="4092">
                  <c:v>1.2823999900000001E-4</c:v>
                </c:pt>
                <c:pt idx="4093">
                  <c:v>1.28319999E-4</c:v>
                </c:pt>
                <c:pt idx="4094">
                  <c:v>1.2839999900000001E-4</c:v>
                </c:pt>
                <c:pt idx="4095">
                  <c:v>1.2847999899999999E-4</c:v>
                </c:pt>
                <c:pt idx="4096">
                  <c:v>1.2855999900000001E-4</c:v>
                </c:pt>
                <c:pt idx="4097">
                  <c:v>1.2863999899999999E-4</c:v>
                </c:pt>
                <c:pt idx="4098">
                  <c:v>1.28719999E-4</c:v>
                </c:pt>
                <c:pt idx="4099">
                  <c:v>1.2879999899999999E-4</c:v>
                </c:pt>
                <c:pt idx="4100">
                  <c:v>1.28879999E-4</c:v>
                </c:pt>
                <c:pt idx="4101">
                  <c:v>1.2895999899999999E-4</c:v>
                </c:pt>
                <c:pt idx="4102">
                  <c:v>1.29039999E-4</c:v>
                </c:pt>
                <c:pt idx="4103">
                  <c:v>1.2911999899999999E-4</c:v>
                </c:pt>
                <c:pt idx="4104">
                  <c:v>1.29199999E-4</c:v>
                </c:pt>
                <c:pt idx="4105">
                  <c:v>1.2927999900000001E-4</c:v>
                </c:pt>
                <c:pt idx="4106">
                  <c:v>1.29359999E-4</c:v>
                </c:pt>
                <c:pt idx="4107">
                  <c:v>1.2943999900000001E-4</c:v>
                </c:pt>
                <c:pt idx="4108">
                  <c:v>1.29519999E-4</c:v>
                </c:pt>
                <c:pt idx="4109">
                  <c:v>1.2959999900000001E-4</c:v>
                </c:pt>
                <c:pt idx="4110">
                  <c:v>1.29679999E-4</c:v>
                </c:pt>
                <c:pt idx="4111">
                  <c:v>1.2975999900000001E-4</c:v>
                </c:pt>
                <c:pt idx="4112">
                  <c:v>1.2983999899999999E-4</c:v>
                </c:pt>
                <c:pt idx="4113">
                  <c:v>1.2991999900000001E-4</c:v>
                </c:pt>
                <c:pt idx="4114">
                  <c:v>1.2999999899999999E-4</c:v>
                </c:pt>
                <c:pt idx="4115">
                  <c:v>1.3007999900000001E-4</c:v>
                </c:pt>
                <c:pt idx="4116">
                  <c:v>1.3015999899999999E-4</c:v>
                </c:pt>
                <c:pt idx="4117">
                  <c:v>1.30239999E-4</c:v>
                </c:pt>
                <c:pt idx="4118">
                  <c:v>1.3031999899999999E-4</c:v>
                </c:pt>
                <c:pt idx="4119">
                  <c:v>1.30399999E-4</c:v>
                </c:pt>
                <c:pt idx="4120">
                  <c:v>1.3047999899999999E-4</c:v>
                </c:pt>
                <c:pt idx="4121">
                  <c:v>1.30559999E-4</c:v>
                </c:pt>
                <c:pt idx="4122">
                  <c:v>1.3063999899999999E-4</c:v>
                </c:pt>
                <c:pt idx="4123">
                  <c:v>1.30719999E-4</c:v>
                </c:pt>
                <c:pt idx="4124">
                  <c:v>1.3079999900000001E-4</c:v>
                </c:pt>
                <c:pt idx="4125">
                  <c:v>1.30879999E-4</c:v>
                </c:pt>
                <c:pt idx="4126">
                  <c:v>1.3095999900000001E-4</c:v>
                </c:pt>
                <c:pt idx="4127">
                  <c:v>1.31039999E-4</c:v>
                </c:pt>
                <c:pt idx="4128">
                  <c:v>1.3111999900000001E-4</c:v>
                </c:pt>
                <c:pt idx="4129">
                  <c:v>1.3119999899999999E-4</c:v>
                </c:pt>
                <c:pt idx="4130">
                  <c:v>1.3127999900000001E-4</c:v>
                </c:pt>
                <c:pt idx="4131">
                  <c:v>1.3135999899999999E-4</c:v>
                </c:pt>
                <c:pt idx="4132">
                  <c:v>1.3143999900000001E-4</c:v>
                </c:pt>
                <c:pt idx="4133">
                  <c:v>1.3151999899999999E-4</c:v>
                </c:pt>
                <c:pt idx="4134">
                  <c:v>1.31599999E-4</c:v>
                </c:pt>
                <c:pt idx="4135">
                  <c:v>1.3167999899999999E-4</c:v>
                </c:pt>
                <c:pt idx="4136">
                  <c:v>1.31759999E-4</c:v>
                </c:pt>
                <c:pt idx="4137">
                  <c:v>1.3183999899999999E-4</c:v>
                </c:pt>
                <c:pt idx="4138">
                  <c:v>1.31919999E-4</c:v>
                </c:pt>
                <c:pt idx="4139">
                  <c:v>1.3199999899999999E-4</c:v>
                </c:pt>
                <c:pt idx="4140">
                  <c:v>1.32079999E-4</c:v>
                </c:pt>
                <c:pt idx="4141">
                  <c:v>1.3215999900000001E-4</c:v>
                </c:pt>
                <c:pt idx="4142">
                  <c:v>1.32239999E-4</c:v>
                </c:pt>
                <c:pt idx="4143">
                  <c:v>1.3231999900000001E-4</c:v>
                </c:pt>
                <c:pt idx="4144">
                  <c:v>1.32399999E-4</c:v>
                </c:pt>
                <c:pt idx="4145">
                  <c:v>1.3247999900000001E-4</c:v>
                </c:pt>
                <c:pt idx="4146">
                  <c:v>1.32559999E-4</c:v>
                </c:pt>
                <c:pt idx="4147">
                  <c:v>1.3263999900000001E-4</c:v>
                </c:pt>
                <c:pt idx="4148">
                  <c:v>1.3271999899999999E-4</c:v>
                </c:pt>
                <c:pt idx="4149">
                  <c:v>1.3279999900000001E-4</c:v>
                </c:pt>
                <c:pt idx="4150">
                  <c:v>1.3287999899999999E-4</c:v>
                </c:pt>
                <c:pt idx="4151">
                  <c:v>1.32959999E-4</c:v>
                </c:pt>
                <c:pt idx="4152">
                  <c:v>1.3303999899999999E-4</c:v>
                </c:pt>
                <c:pt idx="4153">
                  <c:v>1.33119999E-4</c:v>
                </c:pt>
                <c:pt idx="4154">
                  <c:v>1.3319999899999999E-4</c:v>
                </c:pt>
                <c:pt idx="4155">
                  <c:v>1.33279999E-4</c:v>
                </c:pt>
                <c:pt idx="4156">
                  <c:v>1.3335999899999999E-4</c:v>
                </c:pt>
                <c:pt idx="4157">
                  <c:v>1.33439999E-4</c:v>
                </c:pt>
                <c:pt idx="4158">
                  <c:v>1.3351999900000001E-4</c:v>
                </c:pt>
                <c:pt idx="4159">
                  <c:v>1.33599999E-4</c:v>
                </c:pt>
                <c:pt idx="4160">
                  <c:v>1.3367999900000001E-4</c:v>
                </c:pt>
                <c:pt idx="4161">
                  <c:v>1.33759999E-4</c:v>
                </c:pt>
                <c:pt idx="4162">
                  <c:v>1.3383999900000001E-4</c:v>
                </c:pt>
                <c:pt idx="4163">
                  <c:v>1.33919999E-4</c:v>
                </c:pt>
                <c:pt idx="4164">
                  <c:v>1.3399999900000001E-4</c:v>
                </c:pt>
                <c:pt idx="4165">
                  <c:v>1.3407999899999999E-4</c:v>
                </c:pt>
                <c:pt idx="4166">
                  <c:v>1.3415999900000001E-4</c:v>
                </c:pt>
                <c:pt idx="4167">
                  <c:v>1.3423999899999999E-4</c:v>
                </c:pt>
                <c:pt idx="4168">
                  <c:v>1.3431999900000001E-4</c:v>
                </c:pt>
                <c:pt idx="4169">
                  <c:v>1.3439999899999999E-4</c:v>
                </c:pt>
                <c:pt idx="4170">
                  <c:v>1.34479999E-4</c:v>
                </c:pt>
                <c:pt idx="4171">
                  <c:v>1.3455999899999999E-4</c:v>
                </c:pt>
                <c:pt idx="4172">
                  <c:v>1.34639999E-4</c:v>
                </c:pt>
                <c:pt idx="4173">
                  <c:v>1.3471999899999999E-4</c:v>
                </c:pt>
                <c:pt idx="4174">
                  <c:v>1.34799999E-4</c:v>
                </c:pt>
                <c:pt idx="4175">
                  <c:v>1.3487999899999999E-4</c:v>
                </c:pt>
                <c:pt idx="4176">
                  <c:v>1.34959999E-4</c:v>
                </c:pt>
                <c:pt idx="4177">
                  <c:v>1.3503999900000001E-4</c:v>
                </c:pt>
                <c:pt idx="4178">
                  <c:v>1.35119999E-4</c:v>
                </c:pt>
                <c:pt idx="4179">
                  <c:v>1.3519999900000001E-4</c:v>
                </c:pt>
                <c:pt idx="4180">
                  <c:v>1.35279999E-4</c:v>
                </c:pt>
                <c:pt idx="4181">
                  <c:v>1.3535999900000001E-4</c:v>
                </c:pt>
                <c:pt idx="4182">
                  <c:v>1.3543999899999999E-4</c:v>
                </c:pt>
                <c:pt idx="4183">
                  <c:v>1.3551999900000001E-4</c:v>
                </c:pt>
                <c:pt idx="4184">
                  <c:v>1.3559999899999999E-4</c:v>
                </c:pt>
                <c:pt idx="4185">
                  <c:v>1.3567999900000001E-4</c:v>
                </c:pt>
                <c:pt idx="4186">
                  <c:v>1.3575999899999999E-4</c:v>
                </c:pt>
                <c:pt idx="4187">
                  <c:v>1.35839999E-4</c:v>
                </c:pt>
                <c:pt idx="4188">
                  <c:v>1.3591999899999999E-4</c:v>
                </c:pt>
                <c:pt idx="4189">
                  <c:v>1.35999999E-4</c:v>
                </c:pt>
                <c:pt idx="4190">
                  <c:v>1.3607999899999999E-4</c:v>
                </c:pt>
                <c:pt idx="4191">
                  <c:v>1.36159999E-4</c:v>
                </c:pt>
                <c:pt idx="4192">
                  <c:v>1.3623999899999999E-4</c:v>
                </c:pt>
                <c:pt idx="4193">
                  <c:v>1.36319999E-4</c:v>
                </c:pt>
                <c:pt idx="4194">
                  <c:v>1.3639999900000001E-4</c:v>
                </c:pt>
                <c:pt idx="4195">
                  <c:v>1.36479999E-4</c:v>
                </c:pt>
                <c:pt idx="4196">
                  <c:v>1.3655999900000001E-4</c:v>
                </c:pt>
                <c:pt idx="4197">
                  <c:v>1.36639999E-4</c:v>
                </c:pt>
                <c:pt idx="4198">
                  <c:v>1.3671999900000001E-4</c:v>
                </c:pt>
                <c:pt idx="4199">
                  <c:v>1.36799999E-4</c:v>
                </c:pt>
                <c:pt idx="4200">
                  <c:v>1.3687999900000001E-4</c:v>
                </c:pt>
                <c:pt idx="4201">
                  <c:v>1.3695999899999999E-4</c:v>
                </c:pt>
                <c:pt idx="4202">
                  <c:v>1.3703999900000001E-4</c:v>
                </c:pt>
                <c:pt idx="4203">
                  <c:v>1.3711999899999999E-4</c:v>
                </c:pt>
                <c:pt idx="4204">
                  <c:v>1.37199999E-4</c:v>
                </c:pt>
                <c:pt idx="4205">
                  <c:v>1.3727999899999999E-4</c:v>
                </c:pt>
                <c:pt idx="4206">
                  <c:v>1.37359999E-4</c:v>
                </c:pt>
                <c:pt idx="4207">
                  <c:v>1.3743999899999999E-4</c:v>
                </c:pt>
                <c:pt idx="4208">
                  <c:v>1.37519999E-4</c:v>
                </c:pt>
                <c:pt idx="4209">
                  <c:v>1.3759999899999999E-4</c:v>
                </c:pt>
                <c:pt idx="4210">
                  <c:v>1.37679999E-4</c:v>
                </c:pt>
                <c:pt idx="4211">
                  <c:v>1.3775999900000001E-4</c:v>
                </c:pt>
                <c:pt idx="4212">
                  <c:v>1.37839999E-4</c:v>
                </c:pt>
                <c:pt idx="4213">
                  <c:v>1.3791999900000001E-4</c:v>
                </c:pt>
                <c:pt idx="4214">
                  <c:v>1.37999999E-4</c:v>
                </c:pt>
                <c:pt idx="4215">
                  <c:v>1.3807999900000001E-4</c:v>
                </c:pt>
                <c:pt idx="4216">
                  <c:v>1.38159999E-4</c:v>
                </c:pt>
                <c:pt idx="4217">
                  <c:v>1.3823999900000001E-4</c:v>
                </c:pt>
                <c:pt idx="4218">
                  <c:v>1.3831999899999999E-4</c:v>
                </c:pt>
                <c:pt idx="4219">
                  <c:v>1.3839999900000001E-4</c:v>
                </c:pt>
                <c:pt idx="4220">
                  <c:v>1.3847999899999999E-4</c:v>
                </c:pt>
                <c:pt idx="4221">
                  <c:v>1.3855999900000001E-4</c:v>
                </c:pt>
                <c:pt idx="4222">
                  <c:v>1.3863999899999999E-4</c:v>
                </c:pt>
                <c:pt idx="4223">
                  <c:v>1.38719999E-4</c:v>
                </c:pt>
                <c:pt idx="4224">
                  <c:v>1.3879999899999999E-4</c:v>
                </c:pt>
                <c:pt idx="4225">
                  <c:v>1.38879999E-4</c:v>
                </c:pt>
                <c:pt idx="4226">
                  <c:v>1.3895999899999999E-4</c:v>
                </c:pt>
                <c:pt idx="4227">
                  <c:v>1.39039999E-4</c:v>
                </c:pt>
                <c:pt idx="4228">
                  <c:v>1.3911999899999999E-4</c:v>
                </c:pt>
                <c:pt idx="4229">
                  <c:v>1.39199999E-4</c:v>
                </c:pt>
                <c:pt idx="4230">
                  <c:v>1.3927999900000001E-4</c:v>
                </c:pt>
                <c:pt idx="4231">
                  <c:v>1.39359999E-4</c:v>
                </c:pt>
                <c:pt idx="4232">
                  <c:v>1.3943999900000001E-4</c:v>
                </c:pt>
                <c:pt idx="4233">
                  <c:v>1.39519999E-4</c:v>
                </c:pt>
                <c:pt idx="4234">
                  <c:v>1.3959999900000001E-4</c:v>
                </c:pt>
                <c:pt idx="4235">
                  <c:v>1.3967999899999999E-4</c:v>
                </c:pt>
                <c:pt idx="4236">
                  <c:v>1.3975999900000001E-4</c:v>
                </c:pt>
                <c:pt idx="4237">
                  <c:v>1.3983999899999999E-4</c:v>
                </c:pt>
                <c:pt idx="4238">
                  <c:v>1.3991999900000001E-4</c:v>
                </c:pt>
                <c:pt idx="4239">
                  <c:v>1.3999999899999999E-4</c:v>
                </c:pt>
                <c:pt idx="4240">
                  <c:v>1.40079999E-4</c:v>
                </c:pt>
                <c:pt idx="4241">
                  <c:v>1.4015999899999999E-4</c:v>
                </c:pt>
                <c:pt idx="4242">
                  <c:v>1.40239999E-4</c:v>
                </c:pt>
                <c:pt idx="4243">
                  <c:v>1.4031999899999999E-4</c:v>
                </c:pt>
                <c:pt idx="4244">
                  <c:v>1.40399999E-4</c:v>
                </c:pt>
                <c:pt idx="4245">
                  <c:v>1.4047999899999999E-4</c:v>
                </c:pt>
                <c:pt idx="4246">
                  <c:v>1.40559999E-4</c:v>
                </c:pt>
                <c:pt idx="4247">
                  <c:v>1.4063999900000001E-4</c:v>
                </c:pt>
                <c:pt idx="4248">
                  <c:v>1.40719999E-4</c:v>
                </c:pt>
                <c:pt idx="4249">
                  <c:v>1.4079999900000001E-4</c:v>
                </c:pt>
                <c:pt idx="4250">
                  <c:v>1.40879999E-4</c:v>
                </c:pt>
                <c:pt idx="4251">
                  <c:v>1.4095999900000001E-4</c:v>
                </c:pt>
                <c:pt idx="4252">
                  <c:v>1.41039999E-4</c:v>
                </c:pt>
                <c:pt idx="4253">
                  <c:v>1.4111999900000001E-4</c:v>
                </c:pt>
                <c:pt idx="4254">
                  <c:v>1.4119999899999999E-4</c:v>
                </c:pt>
                <c:pt idx="4255">
                  <c:v>1.4127999900000001E-4</c:v>
                </c:pt>
                <c:pt idx="4256">
                  <c:v>1.4135999899999999E-4</c:v>
                </c:pt>
                <c:pt idx="4257">
                  <c:v>1.4143999900000001E-4</c:v>
                </c:pt>
                <c:pt idx="4258">
                  <c:v>1.4151999899999999E-4</c:v>
                </c:pt>
                <c:pt idx="4259">
                  <c:v>1.41599999E-4</c:v>
                </c:pt>
                <c:pt idx="4260">
                  <c:v>1.4167999899999999E-4</c:v>
                </c:pt>
                <c:pt idx="4261">
                  <c:v>1.41759999E-4</c:v>
                </c:pt>
                <c:pt idx="4262">
                  <c:v>1.4183999899999999E-4</c:v>
                </c:pt>
                <c:pt idx="4263">
                  <c:v>1.41919999E-4</c:v>
                </c:pt>
                <c:pt idx="4264">
                  <c:v>1.4199999900000001E-4</c:v>
                </c:pt>
                <c:pt idx="4265">
                  <c:v>1.42079999E-4</c:v>
                </c:pt>
                <c:pt idx="4266">
                  <c:v>1.4215999900000001E-4</c:v>
                </c:pt>
                <c:pt idx="4267">
                  <c:v>1.42239999E-4</c:v>
                </c:pt>
                <c:pt idx="4268">
                  <c:v>1.4231999900000001E-4</c:v>
                </c:pt>
                <c:pt idx="4269">
                  <c:v>1.42399999E-4</c:v>
                </c:pt>
                <c:pt idx="4270">
                  <c:v>1.4247999900000001E-4</c:v>
                </c:pt>
                <c:pt idx="4271">
                  <c:v>1.4255999899999999E-4</c:v>
                </c:pt>
                <c:pt idx="4272">
                  <c:v>1.4263999900000001E-4</c:v>
                </c:pt>
                <c:pt idx="4273">
                  <c:v>1.4271999899999999E-4</c:v>
                </c:pt>
                <c:pt idx="4274">
                  <c:v>1.4279999900000001E-4</c:v>
                </c:pt>
                <c:pt idx="4275">
                  <c:v>1.4287999899999999E-4</c:v>
                </c:pt>
                <c:pt idx="4276">
                  <c:v>1.42959999E-4</c:v>
                </c:pt>
                <c:pt idx="4277">
                  <c:v>1.4303999899999999E-4</c:v>
                </c:pt>
                <c:pt idx="4278">
                  <c:v>1.43119999E-4</c:v>
                </c:pt>
                <c:pt idx="4279">
                  <c:v>1.4319999899999999E-4</c:v>
                </c:pt>
                <c:pt idx="4280">
                  <c:v>1.43279999E-4</c:v>
                </c:pt>
                <c:pt idx="4281">
                  <c:v>1.4335999899999999E-4</c:v>
                </c:pt>
                <c:pt idx="4282">
                  <c:v>1.43439999E-4</c:v>
                </c:pt>
                <c:pt idx="4283">
                  <c:v>1.4351999900000001E-4</c:v>
                </c:pt>
                <c:pt idx="4284">
                  <c:v>1.43599999E-4</c:v>
                </c:pt>
                <c:pt idx="4285">
                  <c:v>1.4367999900000001E-4</c:v>
                </c:pt>
                <c:pt idx="4286">
                  <c:v>1.43759999E-4</c:v>
                </c:pt>
                <c:pt idx="4287">
                  <c:v>1.4383999900000001E-4</c:v>
                </c:pt>
                <c:pt idx="4288">
                  <c:v>1.4391999899999999E-4</c:v>
                </c:pt>
                <c:pt idx="4289">
                  <c:v>1.4399999900000001E-4</c:v>
                </c:pt>
                <c:pt idx="4290">
                  <c:v>1.4407999899999999E-4</c:v>
                </c:pt>
                <c:pt idx="4291">
                  <c:v>1.4415999900000001E-4</c:v>
                </c:pt>
                <c:pt idx="4292">
                  <c:v>1.4423999899999999E-4</c:v>
                </c:pt>
                <c:pt idx="4293">
                  <c:v>1.44319999E-4</c:v>
                </c:pt>
                <c:pt idx="4294">
                  <c:v>1.4439999899999999E-4</c:v>
                </c:pt>
                <c:pt idx="4295">
                  <c:v>1.44479999E-4</c:v>
                </c:pt>
                <c:pt idx="4296">
                  <c:v>1.4455999899999999E-4</c:v>
                </c:pt>
                <c:pt idx="4297">
                  <c:v>1.44639999E-4</c:v>
                </c:pt>
                <c:pt idx="4298">
                  <c:v>1.4471999899999999E-4</c:v>
                </c:pt>
                <c:pt idx="4299">
                  <c:v>1.44799999E-4</c:v>
                </c:pt>
                <c:pt idx="4300">
                  <c:v>1.4487999900000001E-4</c:v>
                </c:pt>
                <c:pt idx="4301">
                  <c:v>1.44959999E-4</c:v>
                </c:pt>
                <c:pt idx="4302">
                  <c:v>1.4503999900000001E-4</c:v>
                </c:pt>
                <c:pt idx="4303">
                  <c:v>1.45119999E-4</c:v>
                </c:pt>
                <c:pt idx="4304">
                  <c:v>1.4519999900000001E-4</c:v>
                </c:pt>
                <c:pt idx="4305">
                  <c:v>1.45279999E-4</c:v>
                </c:pt>
                <c:pt idx="4306">
                  <c:v>1.4535999900000001E-4</c:v>
                </c:pt>
                <c:pt idx="4307">
                  <c:v>1.4543999899999999E-4</c:v>
                </c:pt>
                <c:pt idx="4308">
                  <c:v>1.4551999900000001E-4</c:v>
                </c:pt>
                <c:pt idx="4309">
                  <c:v>1.4559999899999999E-4</c:v>
                </c:pt>
                <c:pt idx="4310">
                  <c:v>1.4567999900000001E-4</c:v>
                </c:pt>
                <c:pt idx="4311">
                  <c:v>1.4575999899999999E-4</c:v>
                </c:pt>
                <c:pt idx="4312">
                  <c:v>1.45839999E-4</c:v>
                </c:pt>
                <c:pt idx="4313">
                  <c:v>1.4591999899999999E-4</c:v>
                </c:pt>
                <c:pt idx="4314">
                  <c:v>1.45999999E-4</c:v>
                </c:pt>
                <c:pt idx="4315">
                  <c:v>1.4607999899999999E-4</c:v>
                </c:pt>
                <c:pt idx="4316">
                  <c:v>1.46159999E-4</c:v>
                </c:pt>
                <c:pt idx="4317">
                  <c:v>1.4623999900000001E-4</c:v>
                </c:pt>
                <c:pt idx="4318">
                  <c:v>1.46319999E-4</c:v>
                </c:pt>
                <c:pt idx="4319">
                  <c:v>1.4639999900000001E-4</c:v>
                </c:pt>
                <c:pt idx="4320">
                  <c:v>1.46479999E-4</c:v>
                </c:pt>
                <c:pt idx="4321">
                  <c:v>1.4655999900000001E-4</c:v>
                </c:pt>
                <c:pt idx="4322">
                  <c:v>1.46639999E-4</c:v>
                </c:pt>
                <c:pt idx="4323">
                  <c:v>1.4671999900000001E-4</c:v>
                </c:pt>
                <c:pt idx="4324">
                  <c:v>1.4679999899999999E-4</c:v>
                </c:pt>
                <c:pt idx="4325">
                  <c:v>1.4687999900000001E-4</c:v>
                </c:pt>
                <c:pt idx="4326">
                  <c:v>1.4695999899999999E-4</c:v>
                </c:pt>
                <c:pt idx="4327">
                  <c:v>1.4703999900000001E-4</c:v>
                </c:pt>
                <c:pt idx="4328">
                  <c:v>1.4711999899999999E-4</c:v>
                </c:pt>
                <c:pt idx="4329">
                  <c:v>1.47199999E-4</c:v>
                </c:pt>
                <c:pt idx="4330">
                  <c:v>1.4727999899999999E-4</c:v>
                </c:pt>
                <c:pt idx="4331">
                  <c:v>1.47359999E-4</c:v>
                </c:pt>
                <c:pt idx="4332">
                  <c:v>1.4743999899999999E-4</c:v>
                </c:pt>
                <c:pt idx="4333">
                  <c:v>1.47519999E-4</c:v>
                </c:pt>
                <c:pt idx="4334">
                  <c:v>1.4759999899999999E-4</c:v>
                </c:pt>
                <c:pt idx="4335">
                  <c:v>1.47679999E-4</c:v>
                </c:pt>
                <c:pt idx="4336">
                  <c:v>1.4775999900000001E-4</c:v>
                </c:pt>
                <c:pt idx="4337">
                  <c:v>1.47839999E-4</c:v>
                </c:pt>
                <c:pt idx="4338">
                  <c:v>1.4791999900000001E-4</c:v>
                </c:pt>
                <c:pt idx="4339">
                  <c:v>1.47999999E-4</c:v>
                </c:pt>
                <c:pt idx="4340">
                  <c:v>1.4807999900000001E-4</c:v>
                </c:pt>
                <c:pt idx="4341">
                  <c:v>1.4815999899999999E-4</c:v>
                </c:pt>
                <c:pt idx="4342">
                  <c:v>1.4823999900000001E-4</c:v>
                </c:pt>
                <c:pt idx="4343">
                  <c:v>1.4831999899999999E-4</c:v>
                </c:pt>
                <c:pt idx="4344">
                  <c:v>1.4839999900000001E-4</c:v>
                </c:pt>
                <c:pt idx="4345">
                  <c:v>1.4847999899999999E-4</c:v>
                </c:pt>
                <c:pt idx="4346">
                  <c:v>1.48559999E-4</c:v>
                </c:pt>
                <c:pt idx="4347">
                  <c:v>1.4863999899999999E-4</c:v>
                </c:pt>
                <c:pt idx="4348">
                  <c:v>1.48719999E-4</c:v>
                </c:pt>
                <c:pt idx="4349">
                  <c:v>1.4879999899999999E-4</c:v>
                </c:pt>
                <c:pt idx="4350">
                  <c:v>1.48879999E-4</c:v>
                </c:pt>
                <c:pt idx="4351">
                  <c:v>1.4895999899999999E-4</c:v>
                </c:pt>
                <c:pt idx="4352">
                  <c:v>1.49039999E-4</c:v>
                </c:pt>
                <c:pt idx="4353">
                  <c:v>1.4911999900000001E-4</c:v>
                </c:pt>
                <c:pt idx="4354">
                  <c:v>1.49199999E-4</c:v>
                </c:pt>
                <c:pt idx="4355">
                  <c:v>1.4927999900000001E-4</c:v>
                </c:pt>
                <c:pt idx="4356">
                  <c:v>1.49359999E-4</c:v>
                </c:pt>
                <c:pt idx="4357">
                  <c:v>1.4943999900000001E-4</c:v>
                </c:pt>
                <c:pt idx="4358">
                  <c:v>1.49519999E-4</c:v>
                </c:pt>
                <c:pt idx="4359">
                  <c:v>1.4959999900000001E-4</c:v>
                </c:pt>
                <c:pt idx="4360">
                  <c:v>1.4967999899999999E-4</c:v>
                </c:pt>
                <c:pt idx="4361">
                  <c:v>1.4975999900000001E-4</c:v>
                </c:pt>
                <c:pt idx="4362">
                  <c:v>1.4983999899999999E-4</c:v>
                </c:pt>
                <c:pt idx="4363">
                  <c:v>1.4991999900000001E-4</c:v>
                </c:pt>
                <c:pt idx="4364">
                  <c:v>1.4999999899999999E-4</c:v>
                </c:pt>
                <c:pt idx="4365">
                  <c:v>1.50079999E-4</c:v>
                </c:pt>
                <c:pt idx="4366">
                  <c:v>1.5015999899999999E-4</c:v>
                </c:pt>
                <c:pt idx="4367">
                  <c:v>1.50239999E-4</c:v>
                </c:pt>
                <c:pt idx="4368">
                  <c:v>1.5031999899999999E-4</c:v>
                </c:pt>
                <c:pt idx="4369">
                  <c:v>1.50399999E-4</c:v>
                </c:pt>
                <c:pt idx="4370">
                  <c:v>1.5047999900000001E-4</c:v>
                </c:pt>
                <c:pt idx="4371">
                  <c:v>1.50559999E-4</c:v>
                </c:pt>
                <c:pt idx="4372">
                  <c:v>1.5063999900000001E-4</c:v>
                </c:pt>
                <c:pt idx="4373">
                  <c:v>1.50719999E-4</c:v>
                </c:pt>
                <c:pt idx="4374">
                  <c:v>1.5079999900000001E-4</c:v>
                </c:pt>
                <c:pt idx="4375">
                  <c:v>1.50879999E-4</c:v>
                </c:pt>
                <c:pt idx="4376">
                  <c:v>1.5095999900000001E-4</c:v>
                </c:pt>
                <c:pt idx="4377">
                  <c:v>1.5103999899999999E-4</c:v>
                </c:pt>
                <c:pt idx="4378">
                  <c:v>1.5111999900000001E-4</c:v>
                </c:pt>
                <c:pt idx="4379">
                  <c:v>1.5119999899999999E-4</c:v>
                </c:pt>
                <c:pt idx="4380">
                  <c:v>1.5127999900000001E-4</c:v>
                </c:pt>
                <c:pt idx="4381">
                  <c:v>1.5135999899999999E-4</c:v>
                </c:pt>
                <c:pt idx="4382">
                  <c:v>1.51439999E-4</c:v>
                </c:pt>
                <c:pt idx="4383">
                  <c:v>1.5151999899999999E-4</c:v>
                </c:pt>
                <c:pt idx="4384">
                  <c:v>1.51599999E-4</c:v>
                </c:pt>
                <c:pt idx="4385">
                  <c:v>1.5167999899999999E-4</c:v>
                </c:pt>
                <c:pt idx="4386">
                  <c:v>1.51759999E-4</c:v>
                </c:pt>
                <c:pt idx="4387">
                  <c:v>1.5183999899999999E-4</c:v>
                </c:pt>
                <c:pt idx="4388">
                  <c:v>1.51919999E-4</c:v>
                </c:pt>
                <c:pt idx="4389">
                  <c:v>1.5199999900000001E-4</c:v>
                </c:pt>
                <c:pt idx="4390">
                  <c:v>1.52079999E-4</c:v>
                </c:pt>
                <c:pt idx="4391">
                  <c:v>1.5215999900000001E-4</c:v>
                </c:pt>
                <c:pt idx="4392">
                  <c:v>1.52239999E-4</c:v>
                </c:pt>
                <c:pt idx="4393">
                  <c:v>1.5231999900000001E-4</c:v>
                </c:pt>
                <c:pt idx="4394">
                  <c:v>1.5239999899999999E-4</c:v>
                </c:pt>
                <c:pt idx="4395">
                  <c:v>1.5247999900000001E-4</c:v>
                </c:pt>
                <c:pt idx="4396">
                  <c:v>1.5255999899999999E-4</c:v>
                </c:pt>
                <c:pt idx="4397">
                  <c:v>1.5263999900000001E-4</c:v>
                </c:pt>
                <c:pt idx="4398">
                  <c:v>1.5271999899999999E-4</c:v>
                </c:pt>
                <c:pt idx="4399">
                  <c:v>1.52799999E-4</c:v>
                </c:pt>
                <c:pt idx="4400">
                  <c:v>1.5287999899999999E-4</c:v>
                </c:pt>
                <c:pt idx="4401">
                  <c:v>1.52959999E-4</c:v>
                </c:pt>
                <c:pt idx="4402">
                  <c:v>1.5303999899999999E-4</c:v>
                </c:pt>
                <c:pt idx="4403">
                  <c:v>1.53119999E-4</c:v>
                </c:pt>
                <c:pt idx="4404">
                  <c:v>1.5319999899999999E-4</c:v>
                </c:pt>
                <c:pt idx="4405">
                  <c:v>1.53279999E-4</c:v>
                </c:pt>
                <c:pt idx="4406">
                  <c:v>1.5335999900000001E-4</c:v>
                </c:pt>
                <c:pt idx="4407">
                  <c:v>1.53439999E-4</c:v>
                </c:pt>
                <c:pt idx="4408">
                  <c:v>1.5351999900000001E-4</c:v>
                </c:pt>
                <c:pt idx="4409">
                  <c:v>1.53599999E-4</c:v>
                </c:pt>
                <c:pt idx="4410">
                  <c:v>1.5367999900000001E-4</c:v>
                </c:pt>
                <c:pt idx="4411">
                  <c:v>1.53759999E-4</c:v>
                </c:pt>
                <c:pt idx="4412">
                  <c:v>1.5383999900000001E-4</c:v>
                </c:pt>
                <c:pt idx="4413">
                  <c:v>1.5391999899999999E-4</c:v>
                </c:pt>
                <c:pt idx="4414">
                  <c:v>1.5399999900000001E-4</c:v>
                </c:pt>
                <c:pt idx="4415">
                  <c:v>1.5407999899999999E-4</c:v>
                </c:pt>
                <c:pt idx="4416">
                  <c:v>1.5415999900000001E-4</c:v>
                </c:pt>
                <c:pt idx="4417">
                  <c:v>1.5423999899999999E-4</c:v>
                </c:pt>
                <c:pt idx="4418">
                  <c:v>1.54319999E-4</c:v>
                </c:pt>
                <c:pt idx="4419">
                  <c:v>1.5439999899999999E-4</c:v>
                </c:pt>
                <c:pt idx="4420">
                  <c:v>1.54479999E-4</c:v>
                </c:pt>
                <c:pt idx="4421">
                  <c:v>1.5455999899999999E-4</c:v>
                </c:pt>
                <c:pt idx="4422">
                  <c:v>1.54639999E-4</c:v>
                </c:pt>
                <c:pt idx="4423">
                  <c:v>1.5471999900000001E-4</c:v>
                </c:pt>
                <c:pt idx="4424">
                  <c:v>1.54799999E-4</c:v>
                </c:pt>
                <c:pt idx="4425">
                  <c:v>1.5487999900000001E-4</c:v>
                </c:pt>
                <c:pt idx="4426">
                  <c:v>1.54959999E-4</c:v>
                </c:pt>
                <c:pt idx="4427">
                  <c:v>1.5503999900000001E-4</c:v>
                </c:pt>
                <c:pt idx="4428">
                  <c:v>1.55119999E-4</c:v>
                </c:pt>
                <c:pt idx="4429">
                  <c:v>1.5519999900000001E-4</c:v>
                </c:pt>
                <c:pt idx="4430">
                  <c:v>1.5527999899999999E-4</c:v>
                </c:pt>
                <c:pt idx="4431">
                  <c:v>1.5535999900000001E-4</c:v>
                </c:pt>
                <c:pt idx="4432">
                  <c:v>1.5543999899999999E-4</c:v>
                </c:pt>
                <c:pt idx="4433">
                  <c:v>1.5551999900000001E-4</c:v>
                </c:pt>
                <c:pt idx="4434">
                  <c:v>1.5559999899999999E-4</c:v>
                </c:pt>
                <c:pt idx="4435">
                  <c:v>1.55679999E-4</c:v>
                </c:pt>
                <c:pt idx="4436">
                  <c:v>1.5575999899999999E-4</c:v>
                </c:pt>
                <c:pt idx="4437">
                  <c:v>1.55839999E-4</c:v>
                </c:pt>
                <c:pt idx="4438">
                  <c:v>1.5591999899999999E-4</c:v>
                </c:pt>
                <c:pt idx="4439">
                  <c:v>1.55999999E-4</c:v>
                </c:pt>
                <c:pt idx="4440">
                  <c:v>1.5607999899999999E-4</c:v>
                </c:pt>
                <c:pt idx="4441">
                  <c:v>1.56159999E-4</c:v>
                </c:pt>
                <c:pt idx="4442">
                  <c:v>1.5623999900000001E-4</c:v>
                </c:pt>
                <c:pt idx="4443">
                  <c:v>1.56319999E-4</c:v>
                </c:pt>
                <c:pt idx="4444">
                  <c:v>1.5639999900000001E-4</c:v>
                </c:pt>
                <c:pt idx="4445">
                  <c:v>1.56479999E-4</c:v>
                </c:pt>
                <c:pt idx="4446">
                  <c:v>1.5655999900000001E-4</c:v>
                </c:pt>
                <c:pt idx="4447">
                  <c:v>1.56639999E-4</c:v>
                </c:pt>
                <c:pt idx="4448">
                  <c:v>1.5671999900000001E-4</c:v>
                </c:pt>
                <c:pt idx="4449">
                  <c:v>1.5679999899999999E-4</c:v>
                </c:pt>
                <c:pt idx="4450">
                  <c:v>1.5687999900000001E-4</c:v>
                </c:pt>
                <c:pt idx="4451">
                  <c:v>1.5695999899999999E-4</c:v>
                </c:pt>
                <c:pt idx="4452">
                  <c:v>1.57039999E-4</c:v>
                </c:pt>
                <c:pt idx="4453">
                  <c:v>1.5711999899999999E-4</c:v>
                </c:pt>
                <c:pt idx="4454">
                  <c:v>1.57199999E-4</c:v>
                </c:pt>
                <c:pt idx="4455">
                  <c:v>1.5727999899999999E-4</c:v>
                </c:pt>
                <c:pt idx="4456">
                  <c:v>1.57359999E-4</c:v>
                </c:pt>
                <c:pt idx="4457">
                  <c:v>1.5743999899999999E-4</c:v>
                </c:pt>
                <c:pt idx="4458">
                  <c:v>1.57519999E-4</c:v>
                </c:pt>
                <c:pt idx="4459">
                  <c:v>1.5759999900000001E-4</c:v>
                </c:pt>
                <c:pt idx="4460">
                  <c:v>1.57679999E-4</c:v>
                </c:pt>
                <c:pt idx="4461">
                  <c:v>1.5775999900000001E-4</c:v>
                </c:pt>
                <c:pt idx="4462">
                  <c:v>1.57839999E-4</c:v>
                </c:pt>
                <c:pt idx="4463">
                  <c:v>1.5791999900000001E-4</c:v>
                </c:pt>
                <c:pt idx="4464">
                  <c:v>1.57999999E-4</c:v>
                </c:pt>
                <c:pt idx="4465">
                  <c:v>1.5807999900000001E-4</c:v>
                </c:pt>
                <c:pt idx="4466">
                  <c:v>1.5815999899999999E-4</c:v>
                </c:pt>
                <c:pt idx="4467">
                  <c:v>1.5823999900000001E-4</c:v>
                </c:pt>
                <c:pt idx="4468">
                  <c:v>1.5831999899999999E-4</c:v>
                </c:pt>
                <c:pt idx="4469">
                  <c:v>1.5839999900000001E-4</c:v>
                </c:pt>
                <c:pt idx="4470">
                  <c:v>1.5847999899999999E-4</c:v>
                </c:pt>
                <c:pt idx="4471">
                  <c:v>1.58559999E-4</c:v>
                </c:pt>
                <c:pt idx="4472">
                  <c:v>1.5863999899999999E-4</c:v>
                </c:pt>
                <c:pt idx="4473">
                  <c:v>1.58719999E-4</c:v>
                </c:pt>
                <c:pt idx="4474">
                  <c:v>1.5879999899999999E-4</c:v>
                </c:pt>
                <c:pt idx="4475">
                  <c:v>1.58879999E-4</c:v>
                </c:pt>
                <c:pt idx="4476">
                  <c:v>1.5895999900000001E-4</c:v>
                </c:pt>
                <c:pt idx="4477">
                  <c:v>1.59039999E-4</c:v>
                </c:pt>
                <c:pt idx="4478">
                  <c:v>1.5911999900000001E-4</c:v>
                </c:pt>
                <c:pt idx="4479">
                  <c:v>1.59199999E-4</c:v>
                </c:pt>
                <c:pt idx="4480">
                  <c:v>1.5927999900000001E-4</c:v>
                </c:pt>
                <c:pt idx="4481">
                  <c:v>1.59359999E-4</c:v>
                </c:pt>
                <c:pt idx="4482">
                  <c:v>1.5943999900000001E-4</c:v>
                </c:pt>
                <c:pt idx="4483">
                  <c:v>1.5951999899999999E-4</c:v>
                </c:pt>
                <c:pt idx="4484">
                  <c:v>1.5959999900000001E-4</c:v>
                </c:pt>
                <c:pt idx="4485">
                  <c:v>1.5967999899999999E-4</c:v>
                </c:pt>
                <c:pt idx="4486">
                  <c:v>1.5975999900000001E-4</c:v>
                </c:pt>
                <c:pt idx="4487">
                  <c:v>1.5983999899999999E-4</c:v>
                </c:pt>
                <c:pt idx="4488">
                  <c:v>1.59919999E-4</c:v>
                </c:pt>
                <c:pt idx="4489">
                  <c:v>1.5999999899999999E-4</c:v>
                </c:pt>
                <c:pt idx="4490">
                  <c:v>1.60079999E-4</c:v>
                </c:pt>
                <c:pt idx="4491">
                  <c:v>1.6015999899999999E-4</c:v>
                </c:pt>
                <c:pt idx="4492">
                  <c:v>1.60239999E-4</c:v>
                </c:pt>
                <c:pt idx="4493">
                  <c:v>1.6031999899999999E-4</c:v>
                </c:pt>
                <c:pt idx="4494">
                  <c:v>1.60399999E-4</c:v>
                </c:pt>
                <c:pt idx="4495">
                  <c:v>1.6047999900000001E-4</c:v>
                </c:pt>
                <c:pt idx="4496">
                  <c:v>1.60559999E-4</c:v>
                </c:pt>
                <c:pt idx="4497">
                  <c:v>1.6063999900000001E-4</c:v>
                </c:pt>
                <c:pt idx="4498">
                  <c:v>1.60719999E-4</c:v>
                </c:pt>
                <c:pt idx="4499">
                  <c:v>1.6079999900000001E-4</c:v>
                </c:pt>
                <c:pt idx="4500">
                  <c:v>1.60879999E-4</c:v>
                </c:pt>
                <c:pt idx="4501">
                  <c:v>1.6095999900000001E-4</c:v>
                </c:pt>
                <c:pt idx="4502">
                  <c:v>1.6103999899999999E-4</c:v>
                </c:pt>
                <c:pt idx="4503">
                  <c:v>1.6111999900000001E-4</c:v>
                </c:pt>
                <c:pt idx="4504">
                  <c:v>1.6119999899999999E-4</c:v>
                </c:pt>
                <c:pt idx="4505">
                  <c:v>1.61279999E-4</c:v>
                </c:pt>
                <c:pt idx="4506">
                  <c:v>1.6135999899999999E-4</c:v>
                </c:pt>
                <c:pt idx="4507">
                  <c:v>1.61439999E-4</c:v>
                </c:pt>
                <c:pt idx="4508">
                  <c:v>1.6151999899999999E-4</c:v>
                </c:pt>
                <c:pt idx="4509">
                  <c:v>1.61599999E-4</c:v>
                </c:pt>
                <c:pt idx="4510">
                  <c:v>1.6167999899999999E-4</c:v>
                </c:pt>
                <c:pt idx="4511">
                  <c:v>1.61759999E-4</c:v>
                </c:pt>
                <c:pt idx="4512">
                  <c:v>1.6183999900000001E-4</c:v>
                </c:pt>
                <c:pt idx="4513">
                  <c:v>1.61919999E-4</c:v>
                </c:pt>
                <c:pt idx="4514">
                  <c:v>1.6199999900000001E-4</c:v>
                </c:pt>
                <c:pt idx="4515">
                  <c:v>1.62079999E-4</c:v>
                </c:pt>
                <c:pt idx="4516">
                  <c:v>1.6215999900000001E-4</c:v>
                </c:pt>
                <c:pt idx="4517">
                  <c:v>1.62239999E-4</c:v>
                </c:pt>
                <c:pt idx="4518">
                  <c:v>1.6231999900000001E-4</c:v>
                </c:pt>
                <c:pt idx="4519">
                  <c:v>1.6239999899999999E-4</c:v>
                </c:pt>
                <c:pt idx="4520">
                  <c:v>1.6247999900000001E-4</c:v>
                </c:pt>
                <c:pt idx="4521">
                  <c:v>1.6255999899999999E-4</c:v>
                </c:pt>
                <c:pt idx="4522">
                  <c:v>1.6263999900000001E-4</c:v>
                </c:pt>
                <c:pt idx="4523">
                  <c:v>1.6271999899999999E-4</c:v>
                </c:pt>
                <c:pt idx="4524">
                  <c:v>1.62799999E-4</c:v>
                </c:pt>
                <c:pt idx="4525">
                  <c:v>1.6287999899999999E-4</c:v>
                </c:pt>
                <c:pt idx="4526">
                  <c:v>1.62959999E-4</c:v>
                </c:pt>
                <c:pt idx="4527">
                  <c:v>1.6303999899999999E-4</c:v>
                </c:pt>
                <c:pt idx="4528">
                  <c:v>1.63119999E-4</c:v>
                </c:pt>
                <c:pt idx="4529">
                  <c:v>1.6319999900000001E-4</c:v>
                </c:pt>
                <c:pt idx="4530">
                  <c:v>1.63279999E-4</c:v>
                </c:pt>
                <c:pt idx="4531">
                  <c:v>1.6335999900000001E-4</c:v>
                </c:pt>
                <c:pt idx="4532">
                  <c:v>1.63439999E-4</c:v>
                </c:pt>
                <c:pt idx="4533">
                  <c:v>1.6351999900000001E-4</c:v>
                </c:pt>
                <c:pt idx="4534">
                  <c:v>1.63599999E-4</c:v>
                </c:pt>
                <c:pt idx="4535">
                  <c:v>1.6367999900000001E-4</c:v>
                </c:pt>
                <c:pt idx="4536">
                  <c:v>1.6375999899999999E-4</c:v>
                </c:pt>
                <c:pt idx="4537">
                  <c:v>1.6383999900000001E-4</c:v>
                </c:pt>
                <c:pt idx="4538">
                  <c:v>1.6391999899999999E-4</c:v>
                </c:pt>
                <c:pt idx="4539">
                  <c:v>1.6399999900000001E-4</c:v>
                </c:pt>
                <c:pt idx="4540">
                  <c:v>1.6407999899999999E-4</c:v>
                </c:pt>
                <c:pt idx="4541">
                  <c:v>1.64159999E-4</c:v>
                </c:pt>
                <c:pt idx="4542">
                  <c:v>1.6423999899999999E-4</c:v>
                </c:pt>
                <c:pt idx="4543">
                  <c:v>1.64319999E-4</c:v>
                </c:pt>
                <c:pt idx="4544">
                  <c:v>1.6439999899999999E-4</c:v>
                </c:pt>
                <c:pt idx="4545">
                  <c:v>1.64479999E-4</c:v>
                </c:pt>
                <c:pt idx="4546">
                  <c:v>1.6455999899999999E-4</c:v>
                </c:pt>
                <c:pt idx="4547">
                  <c:v>1.64639999E-4</c:v>
                </c:pt>
                <c:pt idx="4548">
                  <c:v>1.6471999900000001E-4</c:v>
                </c:pt>
                <c:pt idx="4549">
                  <c:v>1.64799999E-4</c:v>
                </c:pt>
                <c:pt idx="4550">
                  <c:v>1.6487999900000001E-4</c:v>
                </c:pt>
                <c:pt idx="4551">
                  <c:v>1.64959999E-4</c:v>
                </c:pt>
                <c:pt idx="4552">
                  <c:v>1.6503999900000001E-4</c:v>
                </c:pt>
                <c:pt idx="4553">
                  <c:v>1.65119999E-4</c:v>
                </c:pt>
                <c:pt idx="4554">
                  <c:v>1.6519999900000001E-4</c:v>
                </c:pt>
                <c:pt idx="4555">
                  <c:v>1.6527999899999999E-4</c:v>
                </c:pt>
                <c:pt idx="4556">
                  <c:v>1.6535999900000001E-4</c:v>
                </c:pt>
                <c:pt idx="4557">
                  <c:v>1.6543999899999999E-4</c:v>
                </c:pt>
                <c:pt idx="4558">
                  <c:v>1.65519999E-4</c:v>
                </c:pt>
                <c:pt idx="4559">
                  <c:v>1.6559999899999999E-4</c:v>
                </c:pt>
                <c:pt idx="4560">
                  <c:v>1.65679999E-4</c:v>
                </c:pt>
                <c:pt idx="4561">
                  <c:v>1.6575999899999999E-4</c:v>
                </c:pt>
                <c:pt idx="4562">
                  <c:v>1.65839999E-4</c:v>
                </c:pt>
                <c:pt idx="4563">
                  <c:v>1.6591999899999999E-4</c:v>
                </c:pt>
                <c:pt idx="4564">
                  <c:v>1.65999999E-4</c:v>
                </c:pt>
                <c:pt idx="4565">
                  <c:v>1.6607999900000001E-4</c:v>
                </c:pt>
                <c:pt idx="4566">
                  <c:v>1.66159999E-4</c:v>
                </c:pt>
                <c:pt idx="4567">
                  <c:v>1.6623999900000001E-4</c:v>
                </c:pt>
                <c:pt idx="4568">
                  <c:v>1.66319999E-4</c:v>
                </c:pt>
                <c:pt idx="4569">
                  <c:v>1.6639999900000001E-4</c:v>
                </c:pt>
                <c:pt idx="4570">
                  <c:v>1.66479999E-4</c:v>
                </c:pt>
                <c:pt idx="4571">
                  <c:v>1.6655999900000001E-4</c:v>
                </c:pt>
                <c:pt idx="4572">
                  <c:v>1.6663999899999999E-4</c:v>
                </c:pt>
                <c:pt idx="4573">
                  <c:v>1.6671999900000001E-4</c:v>
                </c:pt>
                <c:pt idx="4574">
                  <c:v>1.6679999899999999E-4</c:v>
                </c:pt>
                <c:pt idx="4575">
                  <c:v>1.6687999900000001E-4</c:v>
                </c:pt>
                <c:pt idx="4576">
                  <c:v>1.6695999899999999E-4</c:v>
                </c:pt>
                <c:pt idx="4577">
                  <c:v>1.67039999E-4</c:v>
                </c:pt>
                <c:pt idx="4578">
                  <c:v>1.6711999899999999E-4</c:v>
                </c:pt>
                <c:pt idx="4579">
                  <c:v>1.67199999E-4</c:v>
                </c:pt>
                <c:pt idx="4580">
                  <c:v>1.6727999899999999E-4</c:v>
                </c:pt>
                <c:pt idx="4581">
                  <c:v>1.67359999E-4</c:v>
                </c:pt>
                <c:pt idx="4582">
                  <c:v>1.6743999899999999E-4</c:v>
                </c:pt>
                <c:pt idx="4583">
                  <c:v>1.67519999E-4</c:v>
                </c:pt>
                <c:pt idx="4584">
                  <c:v>1.6759999900000001E-4</c:v>
                </c:pt>
                <c:pt idx="4585">
                  <c:v>1.67679999E-4</c:v>
                </c:pt>
                <c:pt idx="4586">
                  <c:v>1.6775999900000001E-4</c:v>
                </c:pt>
                <c:pt idx="4587">
                  <c:v>1.67839999E-4</c:v>
                </c:pt>
                <c:pt idx="4588">
                  <c:v>1.6791999900000001E-4</c:v>
                </c:pt>
                <c:pt idx="4589">
                  <c:v>1.6799999899999999E-4</c:v>
                </c:pt>
                <c:pt idx="4590">
                  <c:v>1.6807999900000001E-4</c:v>
                </c:pt>
                <c:pt idx="4591">
                  <c:v>1.6815999899999999E-4</c:v>
                </c:pt>
                <c:pt idx="4592">
                  <c:v>1.6823999900000001E-4</c:v>
                </c:pt>
                <c:pt idx="4593">
                  <c:v>1.6831999899999999E-4</c:v>
                </c:pt>
                <c:pt idx="4594">
                  <c:v>1.68399999E-4</c:v>
                </c:pt>
                <c:pt idx="4595">
                  <c:v>1.6847999899999999E-4</c:v>
                </c:pt>
                <c:pt idx="4596">
                  <c:v>1.68559999E-4</c:v>
                </c:pt>
                <c:pt idx="4597">
                  <c:v>1.6863999899999999E-4</c:v>
                </c:pt>
                <c:pt idx="4598">
                  <c:v>1.68719999E-4</c:v>
                </c:pt>
                <c:pt idx="4599">
                  <c:v>1.6879999899999999E-4</c:v>
                </c:pt>
                <c:pt idx="4600">
                  <c:v>1.68879999E-4</c:v>
                </c:pt>
                <c:pt idx="4601">
                  <c:v>1.6895999900000001E-4</c:v>
                </c:pt>
                <c:pt idx="4602">
                  <c:v>1.69039999E-4</c:v>
                </c:pt>
                <c:pt idx="4603">
                  <c:v>1.6911999900000001E-4</c:v>
                </c:pt>
                <c:pt idx="4604">
                  <c:v>1.69199999E-4</c:v>
                </c:pt>
                <c:pt idx="4605">
                  <c:v>1.6927999900000001E-4</c:v>
                </c:pt>
                <c:pt idx="4606">
                  <c:v>1.69359999E-4</c:v>
                </c:pt>
                <c:pt idx="4607">
                  <c:v>1.6943999900000001E-4</c:v>
                </c:pt>
                <c:pt idx="4608">
                  <c:v>1.6951999899999999E-4</c:v>
                </c:pt>
                <c:pt idx="4609">
                  <c:v>1.6959999900000001E-4</c:v>
                </c:pt>
                <c:pt idx="4610">
                  <c:v>1.6967999899999999E-4</c:v>
                </c:pt>
                <c:pt idx="4611">
                  <c:v>1.69759999E-4</c:v>
                </c:pt>
                <c:pt idx="4612">
                  <c:v>1.6983999899999999E-4</c:v>
                </c:pt>
                <c:pt idx="4613">
                  <c:v>1.69919999E-4</c:v>
                </c:pt>
                <c:pt idx="4614">
                  <c:v>1.6999999899999999E-4</c:v>
                </c:pt>
                <c:pt idx="4615">
                  <c:v>1.70079999E-4</c:v>
                </c:pt>
                <c:pt idx="4616">
                  <c:v>1.7015999899999999E-4</c:v>
                </c:pt>
                <c:pt idx="4617">
                  <c:v>1.70239999E-4</c:v>
                </c:pt>
                <c:pt idx="4618">
                  <c:v>1.7031999900000001E-4</c:v>
                </c:pt>
                <c:pt idx="4619">
                  <c:v>1.70399999E-4</c:v>
                </c:pt>
                <c:pt idx="4620">
                  <c:v>1.7047999900000001E-4</c:v>
                </c:pt>
                <c:pt idx="4621">
                  <c:v>1.70559999E-4</c:v>
                </c:pt>
                <c:pt idx="4622">
                  <c:v>1.7063999900000001E-4</c:v>
                </c:pt>
                <c:pt idx="4623">
                  <c:v>1.70719999E-4</c:v>
                </c:pt>
                <c:pt idx="4624">
                  <c:v>1.7079999900000001E-4</c:v>
                </c:pt>
                <c:pt idx="4625">
                  <c:v>1.7087999899999999E-4</c:v>
                </c:pt>
                <c:pt idx="4626">
                  <c:v>1.7095999900000001E-4</c:v>
                </c:pt>
                <c:pt idx="4627">
                  <c:v>1.7103999899999999E-4</c:v>
                </c:pt>
                <c:pt idx="4628">
                  <c:v>1.7111999900000001E-4</c:v>
                </c:pt>
                <c:pt idx="4629">
                  <c:v>1.7119999899999999E-4</c:v>
                </c:pt>
                <c:pt idx="4630">
                  <c:v>1.71279999E-4</c:v>
                </c:pt>
                <c:pt idx="4631">
                  <c:v>1.7135999899999999E-4</c:v>
                </c:pt>
                <c:pt idx="4632">
                  <c:v>1.71439999E-4</c:v>
                </c:pt>
                <c:pt idx="4633">
                  <c:v>1.7151999899999999E-4</c:v>
                </c:pt>
                <c:pt idx="4634">
                  <c:v>1.71599999E-4</c:v>
                </c:pt>
                <c:pt idx="4635">
                  <c:v>1.7167999899999999E-4</c:v>
                </c:pt>
                <c:pt idx="4636">
                  <c:v>1.71759999E-4</c:v>
                </c:pt>
                <c:pt idx="4637">
                  <c:v>1.7183999900000001E-4</c:v>
                </c:pt>
                <c:pt idx="4638">
                  <c:v>1.71919999E-4</c:v>
                </c:pt>
                <c:pt idx="4639">
                  <c:v>1.7199999900000001E-4</c:v>
                </c:pt>
                <c:pt idx="4640">
                  <c:v>1.72079999E-4</c:v>
                </c:pt>
                <c:pt idx="4641">
                  <c:v>1.7215999900000001E-4</c:v>
                </c:pt>
                <c:pt idx="4642">
                  <c:v>1.7223999899999999E-4</c:v>
                </c:pt>
                <c:pt idx="4643">
                  <c:v>1.7231999900000001E-4</c:v>
                </c:pt>
                <c:pt idx="4644">
                  <c:v>1.7239999899999999E-4</c:v>
                </c:pt>
                <c:pt idx="4645">
                  <c:v>1.7247999900000001E-4</c:v>
                </c:pt>
                <c:pt idx="4646">
                  <c:v>1.7255999899999999E-4</c:v>
                </c:pt>
                <c:pt idx="4647">
                  <c:v>1.72639999E-4</c:v>
                </c:pt>
                <c:pt idx="4648">
                  <c:v>1.7271999899999999E-4</c:v>
                </c:pt>
                <c:pt idx="4649">
                  <c:v>1.72799999E-4</c:v>
                </c:pt>
                <c:pt idx="4650">
                  <c:v>1.7287999899999999E-4</c:v>
                </c:pt>
                <c:pt idx="4651">
                  <c:v>1.72959999E-4</c:v>
                </c:pt>
                <c:pt idx="4652">
                  <c:v>1.7303999899999999E-4</c:v>
                </c:pt>
                <c:pt idx="4653">
                  <c:v>1.73119999E-4</c:v>
                </c:pt>
                <c:pt idx="4654">
                  <c:v>1.7319999900000001E-4</c:v>
                </c:pt>
                <c:pt idx="4655">
                  <c:v>1.73279999E-4</c:v>
                </c:pt>
                <c:pt idx="4656">
                  <c:v>1.7335999900000001E-4</c:v>
                </c:pt>
                <c:pt idx="4657">
                  <c:v>1.73439999E-4</c:v>
                </c:pt>
                <c:pt idx="4658">
                  <c:v>1.7351999900000001E-4</c:v>
                </c:pt>
                <c:pt idx="4659">
                  <c:v>1.73599999E-4</c:v>
                </c:pt>
                <c:pt idx="4660">
                  <c:v>1.7367999900000001E-4</c:v>
                </c:pt>
                <c:pt idx="4661">
                  <c:v>1.7375999899999999E-4</c:v>
                </c:pt>
                <c:pt idx="4662">
                  <c:v>1.7383999900000001E-4</c:v>
                </c:pt>
                <c:pt idx="4663">
                  <c:v>1.7391999899999999E-4</c:v>
                </c:pt>
                <c:pt idx="4664">
                  <c:v>1.7399999900000001E-4</c:v>
                </c:pt>
                <c:pt idx="4665">
                  <c:v>1.7407999899999999E-4</c:v>
                </c:pt>
                <c:pt idx="4666">
                  <c:v>1.74159999E-4</c:v>
                </c:pt>
                <c:pt idx="4667">
                  <c:v>1.7423999899999999E-4</c:v>
                </c:pt>
                <c:pt idx="4668">
                  <c:v>1.74319999E-4</c:v>
                </c:pt>
                <c:pt idx="4669">
                  <c:v>1.7439999899999999E-4</c:v>
                </c:pt>
                <c:pt idx="4670">
                  <c:v>1.74479999E-4</c:v>
                </c:pt>
                <c:pt idx="4671">
                  <c:v>1.7455999900000001E-4</c:v>
                </c:pt>
                <c:pt idx="4672">
                  <c:v>1.74639999E-4</c:v>
                </c:pt>
                <c:pt idx="4673">
                  <c:v>1.7471999900000001E-4</c:v>
                </c:pt>
                <c:pt idx="4674">
                  <c:v>1.74799999E-4</c:v>
                </c:pt>
                <c:pt idx="4675">
                  <c:v>1.7487999900000001E-4</c:v>
                </c:pt>
                <c:pt idx="4676">
                  <c:v>1.74959999E-4</c:v>
                </c:pt>
                <c:pt idx="4677">
                  <c:v>1.7503999900000001E-4</c:v>
                </c:pt>
                <c:pt idx="4678">
                  <c:v>1.7511999899999999E-4</c:v>
                </c:pt>
                <c:pt idx="4679">
                  <c:v>1.7519999900000001E-4</c:v>
                </c:pt>
                <c:pt idx="4680">
                  <c:v>1.7527999899999999E-4</c:v>
                </c:pt>
                <c:pt idx="4681">
                  <c:v>1.7535999900000001E-4</c:v>
                </c:pt>
                <c:pt idx="4682">
                  <c:v>1.7543999899999999E-4</c:v>
                </c:pt>
                <c:pt idx="4683">
                  <c:v>1.75519999E-4</c:v>
                </c:pt>
                <c:pt idx="4684">
                  <c:v>1.7559999899999999E-4</c:v>
                </c:pt>
                <c:pt idx="4685">
                  <c:v>1.75679999E-4</c:v>
                </c:pt>
                <c:pt idx="4686">
                  <c:v>1.7575999899999999E-4</c:v>
                </c:pt>
                <c:pt idx="4687">
                  <c:v>1.75839999E-4</c:v>
                </c:pt>
                <c:pt idx="4688">
                  <c:v>1.7591999899999999E-4</c:v>
                </c:pt>
                <c:pt idx="4689">
                  <c:v>1.75999999E-4</c:v>
                </c:pt>
                <c:pt idx="4690">
                  <c:v>1.7607999900000001E-4</c:v>
                </c:pt>
                <c:pt idx="4691">
                  <c:v>1.76159999E-4</c:v>
                </c:pt>
                <c:pt idx="4692">
                  <c:v>1.7623999900000001E-4</c:v>
                </c:pt>
                <c:pt idx="4693">
                  <c:v>1.76319999E-4</c:v>
                </c:pt>
                <c:pt idx="4694">
                  <c:v>1.7639999900000001E-4</c:v>
                </c:pt>
                <c:pt idx="4695">
                  <c:v>1.7647999899999999E-4</c:v>
                </c:pt>
                <c:pt idx="4696">
                  <c:v>1.7655999900000001E-4</c:v>
                </c:pt>
                <c:pt idx="4697">
                  <c:v>1.7663999899999999E-4</c:v>
                </c:pt>
                <c:pt idx="4698">
                  <c:v>1.7671999900000001E-4</c:v>
                </c:pt>
                <c:pt idx="4699">
                  <c:v>1.7679999899999999E-4</c:v>
                </c:pt>
                <c:pt idx="4700">
                  <c:v>1.76879999E-4</c:v>
                </c:pt>
                <c:pt idx="4701">
                  <c:v>1.7695999899999999E-4</c:v>
                </c:pt>
                <c:pt idx="4702">
                  <c:v>1.77039999E-4</c:v>
                </c:pt>
                <c:pt idx="4703">
                  <c:v>1.7711999899999999E-4</c:v>
                </c:pt>
                <c:pt idx="4704">
                  <c:v>1.77199999E-4</c:v>
                </c:pt>
                <c:pt idx="4705">
                  <c:v>1.7727999899999999E-4</c:v>
                </c:pt>
                <c:pt idx="4706">
                  <c:v>1.77359999E-4</c:v>
                </c:pt>
                <c:pt idx="4707">
                  <c:v>1.7743999900000001E-4</c:v>
                </c:pt>
                <c:pt idx="4708">
                  <c:v>1.77519999E-4</c:v>
                </c:pt>
                <c:pt idx="4709">
                  <c:v>1.7759999900000001E-4</c:v>
                </c:pt>
                <c:pt idx="4710">
                  <c:v>1.77679999E-4</c:v>
                </c:pt>
                <c:pt idx="4711">
                  <c:v>1.7775999900000001E-4</c:v>
                </c:pt>
                <c:pt idx="4712">
                  <c:v>1.77839999E-4</c:v>
                </c:pt>
                <c:pt idx="4713">
                  <c:v>1.7791999900000001E-4</c:v>
                </c:pt>
                <c:pt idx="4714">
                  <c:v>1.7799999899999999E-4</c:v>
                </c:pt>
                <c:pt idx="4715">
                  <c:v>1.7807999900000001E-4</c:v>
                </c:pt>
                <c:pt idx="4716">
                  <c:v>1.7815999899999999E-4</c:v>
                </c:pt>
                <c:pt idx="4717">
                  <c:v>1.7823999900000001E-4</c:v>
                </c:pt>
                <c:pt idx="4718">
                  <c:v>1.7831999899999999E-4</c:v>
                </c:pt>
                <c:pt idx="4719">
                  <c:v>1.78399999E-4</c:v>
                </c:pt>
                <c:pt idx="4720">
                  <c:v>1.7847999899999999E-4</c:v>
                </c:pt>
                <c:pt idx="4721">
                  <c:v>1.78559999E-4</c:v>
                </c:pt>
                <c:pt idx="4722">
                  <c:v>1.7863999899999999E-4</c:v>
                </c:pt>
                <c:pt idx="4723">
                  <c:v>1.78719999E-4</c:v>
                </c:pt>
                <c:pt idx="4724">
                  <c:v>1.7879999900000001E-4</c:v>
                </c:pt>
                <c:pt idx="4725">
                  <c:v>1.78879999E-4</c:v>
                </c:pt>
                <c:pt idx="4726">
                  <c:v>1.7895999900000001E-4</c:v>
                </c:pt>
                <c:pt idx="4727">
                  <c:v>1.79039999E-4</c:v>
                </c:pt>
                <c:pt idx="4728">
                  <c:v>1.7911999900000001E-4</c:v>
                </c:pt>
                <c:pt idx="4729">
                  <c:v>1.79199999E-4</c:v>
                </c:pt>
                <c:pt idx="4730">
                  <c:v>1.7927999900000001E-4</c:v>
                </c:pt>
                <c:pt idx="4731">
                  <c:v>1.7935999899999999E-4</c:v>
                </c:pt>
                <c:pt idx="4732">
                  <c:v>1.7943999900000001E-4</c:v>
                </c:pt>
                <c:pt idx="4733">
                  <c:v>1.7951999899999999E-4</c:v>
                </c:pt>
                <c:pt idx="4734">
                  <c:v>1.7959999900000001E-4</c:v>
                </c:pt>
                <c:pt idx="4735">
                  <c:v>1.7967999899999999E-4</c:v>
                </c:pt>
                <c:pt idx="4736">
                  <c:v>1.79759999E-4</c:v>
                </c:pt>
                <c:pt idx="4737">
                  <c:v>1.7983999899999999E-4</c:v>
                </c:pt>
                <c:pt idx="4738">
                  <c:v>1.79919999E-4</c:v>
                </c:pt>
                <c:pt idx="4739">
                  <c:v>1.7999999899999999E-4</c:v>
                </c:pt>
                <c:pt idx="4740">
                  <c:v>1.80079999E-4</c:v>
                </c:pt>
                <c:pt idx="4741">
                  <c:v>1.8015999899999999E-4</c:v>
                </c:pt>
                <c:pt idx="4742">
                  <c:v>1.80239999E-4</c:v>
                </c:pt>
                <c:pt idx="4743">
                  <c:v>1.8031999900000001E-4</c:v>
                </c:pt>
                <c:pt idx="4744">
                  <c:v>1.80399999E-4</c:v>
                </c:pt>
                <c:pt idx="4745">
                  <c:v>1.8047999900000001E-4</c:v>
                </c:pt>
                <c:pt idx="4746">
                  <c:v>1.80559999E-4</c:v>
                </c:pt>
                <c:pt idx="4747">
                  <c:v>1.8063999900000001E-4</c:v>
                </c:pt>
                <c:pt idx="4748">
                  <c:v>1.8071999899999999E-4</c:v>
                </c:pt>
                <c:pt idx="4749">
                  <c:v>1.8079999900000001E-4</c:v>
                </c:pt>
                <c:pt idx="4750">
                  <c:v>1.8087999899999999E-4</c:v>
                </c:pt>
                <c:pt idx="4751">
                  <c:v>1.8095999900000001E-4</c:v>
                </c:pt>
                <c:pt idx="4752">
                  <c:v>1.8103999899999999E-4</c:v>
                </c:pt>
                <c:pt idx="4753">
                  <c:v>1.81119999E-4</c:v>
                </c:pt>
                <c:pt idx="4754">
                  <c:v>1.8119999899999999E-4</c:v>
                </c:pt>
                <c:pt idx="4755">
                  <c:v>1.81279999E-4</c:v>
                </c:pt>
                <c:pt idx="4756">
                  <c:v>1.8135999899999999E-4</c:v>
                </c:pt>
                <c:pt idx="4757">
                  <c:v>1.81439999E-4</c:v>
                </c:pt>
                <c:pt idx="4758">
                  <c:v>1.8151999899999999E-4</c:v>
                </c:pt>
                <c:pt idx="4759">
                  <c:v>1.81599999E-4</c:v>
                </c:pt>
                <c:pt idx="4760">
                  <c:v>1.8167999900000001E-4</c:v>
                </c:pt>
                <c:pt idx="4761">
                  <c:v>1.81759999E-4</c:v>
                </c:pt>
                <c:pt idx="4762">
                  <c:v>1.8183999900000001E-4</c:v>
                </c:pt>
                <c:pt idx="4763">
                  <c:v>1.81919999E-4</c:v>
                </c:pt>
                <c:pt idx="4764">
                  <c:v>1.8199999900000001E-4</c:v>
                </c:pt>
                <c:pt idx="4765">
                  <c:v>1.82079999E-4</c:v>
                </c:pt>
                <c:pt idx="4766">
                  <c:v>1.8215999900000001E-4</c:v>
                </c:pt>
                <c:pt idx="4767">
                  <c:v>1.8223999899999999E-4</c:v>
                </c:pt>
                <c:pt idx="4768">
                  <c:v>1.8231999900000001E-4</c:v>
                </c:pt>
                <c:pt idx="4769">
                  <c:v>1.8239999899999999E-4</c:v>
                </c:pt>
                <c:pt idx="4770">
                  <c:v>1.8247999900000001E-4</c:v>
                </c:pt>
                <c:pt idx="4771">
                  <c:v>1.8255999899999999E-4</c:v>
                </c:pt>
                <c:pt idx="4772">
                  <c:v>1.82639999E-4</c:v>
                </c:pt>
                <c:pt idx="4773">
                  <c:v>1.8271999899999999E-4</c:v>
                </c:pt>
                <c:pt idx="4774">
                  <c:v>1.82799999E-4</c:v>
                </c:pt>
                <c:pt idx="4775">
                  <c:v>1.8287999899999999E-4</c:v>
                </c:pt>
                <c:pt idx="4776">
                  <c:v>1.82959999E-4</c:v>
                </c:pt>
                <c:pt idx="4777">
                  <c:v>1.8303999900000001E-4</c:v>
                </c:pt>
                <c:pt idx="4778">
                  <c:v>1.83119999E-4</c:v>
                </c:pt>
                <c:pt idx="4779">
                  <c:v>1.8319999900000001E-4</c:v>
                </c:pt>
                <c:pt idx="4780">
                  <c:v>1.83279999E-4</c:v>
                </c:pt>
                <c:pt idx="4781">
                  <c:v>1.8335999900000001E-4</c:v>
                </c:pt>
                <c:pt idx="4782">
                  <c:v>1.83439999E-4</c:v>
                </c:pt>
                <c:pt idx="4783">
                  <c:v>1.8351999900000001E-4</c:v>
                </c:pt>
                <c:pt idx="4784">
                  <c:v>1.8359999899999999E-4</c:v>
                </c:pt>
                <c:pt idx="4785">
                  <c:v>1.8367999900000001E-4</c:v>
                </c:pt>
                <c:pt idx="4786">
                  <c:v>1.8375999899999999E-4</c:v>
                </c:pt>
                <c:pt idx="4787">
                  <c:v>1.8383999900000001E-4</c:v>
                </c:pt>
                <c:pt idx="4788">
                  <c:v>1.8391999899999999E-4</c:v>
                </c:pt>
                <c:pt idx="4789">
                  <c:v>1.83999999E-4</c:v>
                </c:pt>
                <c:pt idx="4790">
                  <c:v>1.8407999899999999E-4</c:v>
                </c:pt>
                <c:pt idx="4791">
                  <c:v>1.84159999E-4</c:v>
                </c:pt>
                <c:pt idx="4792">
                  <c:v>1.8423999899999999E-4</c:v>
                </c:pt>
                <c:pt idx="4793">
                  <c:v>1.84319999E-4</c:v>
                </c:pt>
                <c:pt idx="4794">
                  <c:v>1.8439999899999999E-4</c:v>
                </c:pt>
                <c:pt idx="4795">
                  <c:v>1.84479999E-4</c:v>
                </c:pt>
                <c:pt idx="4796">
                  <c:v>1.8455999900000001E-4</c:v>
                </c:pt>
                <c:pt idx="4797">
                  <c:v>1.84639999E-4</c:v>
                </c:pt>
                <c:pt idx="4798">
                  <c:v>1.8471999900000001E-4</c:v>
                </c:pt>
                <c:pt idx="4799">
                  <c:v>1.84799999E-4</c:v>
                </c:pt>
                <c:pt idx="4800">
                  <c:v>1.8487999900000001E-4</c:v>
                </c:pt>
                <c:pt idx="4801">
                  <c:v>1.8495999899999999E-4</c:v>
                </c:pt>
                <c:pt idx="4802">
                  <c:v>1.8503999900000001E-4</c:v>
                </c:pt>
                <c:pt idx="4803">
                  <c:v>1.8511999899999999E-4</c:v>
                </c:pt>
                <c:pt idx="4804">
                  <c:v>1.8519999900000001E-4</c:v>
                </c:pt>
                <c:pt idx="4805">
                  <c:v>1.8527999899999999E-4</c:v>
                </c:pt>
                <c:pt idx="4806">
                  <c:v>1.85359999E-4</c:v>
                </c:pt>
                <c:pt idx="4807">
                  <c:v>1.8543999899999999E-4</c:v>
                </c:pt>
                <c:pt idx="4808">
                  <c:v>1.85519999E-4</c:v>
                </c:pt>
                <c:pt idx="4809">
                  <c:v>1.8559999899999999E-4</c:v>
                </c:pt>
                <c:pt idx="4810">
                  <c:v>1.85679999E-4</c:v>
                </c:pt>
                <c:pt idx="4811">
                  <c:v>1.8575999899999999E-4</c:v>
                </c:pt>
                <c:pt idx="4812">
                  <c:v>1.85839999E-4</c:v>
                </c:pt>
                <c:pt idx="4813">
                  <c:v>1.8591999900000001E-4</c:v>
                </c:pt>
                <c:pt idx="4814">
                  <c:v>1.85999999E-4</c:v>
                </c:pt>
                <c:pt idx="4815">
                  <c:v>1.8607999900000001E-4</c:v>
                </c:pt>
                <c:pt idx="4816">
                  <c:v>1.86159999E-4</c:v>
                </c:pt>
                <c:pt idx="4817">
                  <c:v>1.8623999900000001E-4</c:v>
                </c:pt>
                <c:pt idx="4818">
                  <c:v>1.86319999E-4</c:v>
                </c:pt>
                <c:pt idx="4819">
                  <c:v>1.8639999900000001E-4</c:v>
                </c:pt>
                <c:pt idx="4820">
                  <c:v>1.8647999899999999E-4</c:v>
                </c:pt>
                <c:pt idx="4821">
                  <c:v>1.8655999900000001E-4</c:v>
                </c:pt>
                <c:pt idx="4822">
                  <c:v>1.8663999899999999E-4</c:v>
                </c:pt>
                <c:pt idx="4823">
                  <c:v>1.8671999900000001E-4</c:v>
                </c:pt>
                <c:pt idx="4824">
                  <c:v>1.8679999899999999E-4</c:v>
                </c:pt>
                <c:pt idx="4825">
                  <c:v>1.86879999E-4</c:v>
                </c:pt>
                <c:pt idx="4826">
                  <c:v>1.8695999899999999E-4</c:v>
                </c:pt>
                <c:pt idx="4827">
                  <c:v>1.87039999E-4</c:v>
                </c:pt>
                <c:pt idx="4828">
                  <c:v>1.8711999899999999E-4</c:v>
                </c:pt>
                <c:pt idx="4829">
                  <c:v>1.87199999E-4</c:v>
                </c:pt>
                <c:pt idx="4830">
                  <c:v>1.8727999900000001E-4</c:v>
                </c:pt>
                <c:pt idx="4831">
                  <c:v>1.87359999E-4</c:v>
                </c:pt>
                <c:pt idx="4832">
                  <c:v>1.8743999900000001E-4</c:v>
                </c:pt>
                <c:pt idx="4833">
                  <c:v>1.87519999E-4</c:v>
                </c:pt>
                <c:pt idx="4834">
                  <c:v>1.8759999900000001E-4</c:v>
                </c:pt>
                <c:pt idx="4835">
                  <c:v>1.87679999E-4</c:v>
                </c:pt>
                <c:pt idx="4836">
                  <c:v>1.8775999900000001E-4</c:v>
                </c:pt>
                <c:pt idx="4837">
                  <c:v>1.8783999899999999E-4</c:v>
                </c:pt>
                <c:pt idx="4838">
                  <c:v>1.8791999900000001E-4</c:v>
                </c:pt>
                <c:pt idx="4839">
                  <c:v>1.8799999899999999E-4</c:v>
                </c:pt>
                <c:pt idx="4840">
                  <c:v>1.8807999900000001E-4</c:v>
                </c:pt>
                <c:pt idx="4841">
                  <c:v>1.8815999899999999E-4</c:v>
                </c:pt>
                <c:pt idx="4842">
                  <c:v>1.88239999E-4</c:v>
                </c:pt>
                <c:pt idx="4843">
                  <c:v>1.8831999899999999E-4</c:v>
                </c:pt>
                <c:pt idx="4844">
                  <c:v>1.88399999E-4</c:v>
                </c:pt>
                <c:pt idx="4845">
                  <c:v>1.8847999899999999E-4</c:v>
                </c:pt>
                <c:pt idx="4846">
                  <c:v>1.88559999E-4</c:v>
                </c:pt>
                <c:pt idx="4847">
                  <c:v>1.8863999899999999E-4</c:v>
                </c:pt>
                <c:pt idx="4848">
                  <c:v>1.88719999E-4</c:v>
                </c:pt>
                <c:pt idx="4849">
                  <c:v>1.8879999900000001E-4</c:v>
                </c:pt>
                <c:pt idx="4850">
                  <c:v>1.88879999E-4</c:v>
                </c:pt>
                <c:pt idx="4851">
                  <c:v>1.8895999900000001E-4</c:v>
                </c:pt>
                <c:pt idx="4852">
                  <c:v>1.89039999E-4</c:v>
                </c:pt>
                <c:pt idx="4853">
                  <c:v>1.8911999900000001E-4</c:v>
                </c:pt>
                <c:pt idx="4854">
                  <c:v>1.89199999E-4</c:v>
                </c:pt>
                <c:pt idx="4855">
                  <c:v>1.8927999900000001E-4</c:v>
                </c:pt>
                <c:pt idx="4856">
                  <c:v>1.8935999899999999E-4</c:v>
                </c:pt>
                <c:pt idx="4857">
                  <c:v>1.8943999900000001E-4</c:v>
                </c:pt>
                <c:pt idx="4858">
                  <c:v>1.8951999899999999E-4</c:v>
                </c:pt>
                <c:pt idx="4859">
                  <c:v>1.89599999E-4</c:v>
                </c:pt>
                <c:pt idx="4860">
                  <c:v>1.8967999899999999E-4</c:v>
                </c:pt>
                <c:pt idx="4861">
                  <c:v>1.89759999E-4</c:v>
                </c:pt>
                <c:pt idx="4862">
                  <c:v>1.8983999899999999E-4</c:v>
                </c:pt>
                <c:pt idx="4863">
                  <c:v>1.89919999E-4</c:v>
                </c:pt>
                <c:pt idx="4864">
                  <c:v>1.8999999899999999E-4</c:v>
                </c:pt>
                <c:pt idx="4865">
                  <c:v>1.90079999E-4</c:v>
                </c:pt>
                <c:pt idx="4866">
                  <c:v>1.9015999900000001E-4</c:v>
                </c:pt>
                <c:pt idx="4867">
                  <c:v>1.90239999E-4</c:v>
                </c:pt>
                <c:pt idx="4868">
                  <c:v>1.9031999900000001E-4</c:v>
                </c:pt>
                <c:pt idx="4869">
                  <c:v>1.90399999E-4</c:v>
                </c:pt>
                <c:pt idx="4870">
                  <c:v>1.9047999900000001E-4</c:v>
                </c:pt>
                <c:pt idx="4871">
                  <c:v>1.90559999E-4</c:v>
                </c:pt>
                <c:pt idx="4872">
                  <c:v>1.9063999900000001E-4</c:v>
                </c:pt>
                <c:pt idx="4873">
                  <c:v>1.9071999899999999E-4</c:v>
                </c:pt>
                <c:pt idx="4874">
                  <c:v>1.9079999900000001E-4</c:v>
                </c:pt>
                <c:pt idx="4875">
                  <c:v>1.9087999899999999E-4</c:v>
                </c:pt>
                <c:pt idx="4876">
                  <c:v>1.9095999900000001E-4</c:v>
                </c:pt>
                <c:pt idx="4877">
                  <c:v>1.9103999899999999E-4</c:v>
                </c:pt>
                <c:pt idx="4878">
                  <c:v>1.91119999E-4</c:v>
                </c:pt>
                <c:pt idx="4879">
                  <c:v>1.9119999899999999E-4</c:v>
                </c:pt>
                <c:pt idx="4880">
                  <c:v>1.91279999E-4</c:v>
                </c:pt>
                <c:pt idx="4881">
                  <c:v>1.9135999899999999E-4</c:v>
                </c:pt>
                <c:pt idx="4882">
                  <c:v>1.91439999E-4</c:v>
                </c:pt>
                <c:pt idx="4883">
                  <c:v>1.9151999900000001E-4</c:v>
                </c:pt>
                <c:pt idx="4884">
                  <c:v>1.91599999E-4</c:v>
                </c:pt>
                <c:pt idx="4885">
                  <c:v>1.9167999900000001E-4</c:v>
                </c:pt>
                <c:pt idx="4886">
                  <c:v>1.91759999E-4</c:v>
                </c:pt>
                <c:pt idx="4887">
                  <c:v>1.9183999900000001E-4</c:v>
                </c:pt>
                <c:pt idx="4888">
                  <c:v>1.91919999E-4</c:v>
                </c:pt>
                <c:pt idx="4889">
                  <c:v>1.9199999900000001E-4</c:v>
                </c:pt>
                <c:pt idx="4890">
                  <c:v>1.9207999899999999E-4</c:v>
                </c:pt>
                <c:pt idx="4891">
                  <c:v>1.9215999900000001E-4</c:v>
                </c:pt>
                <c:pt idx="4892">
                  <c:v>1.9223999899999999E-4</c:v>
                </c:pt>
                <c:pt idx="4893">
                  <c:v>1.9231999900000001E-4</c:v>
                </c:pt>
                <c:pt idx="4894">
                  <c:v>1.9239999899999999E-4</c:v>
                </c:pt>
                <c:pt idx="4895">
                  <c:v>1.92479999E-4</c:v>
                </c:pt>
                <c:pt idx="4896">
                  <c:v>1.9255999899999999E-4</c:v>
                </c:pt>
                <c:pt idx="4897">
                  <c:v>1.92639999E-4</c:v>
                </c:pt>
                <c:pt idx="4898">
                  <c:v>1.9271999899999999E-4</c:v>
                </c:pt>
                <c:pt idx="4899">
                  <c:v>1.92799999E-4</c:v>
                </c:pt>
                <c:pt idx="4900">
                  <c:v>1.9287999899999999E-4</c:v>
                </c:pt>
                <c:pt idx="4901">
                  <c:v>1.92959999E-4</c:v>
                </c:pt>
                <c:pt idx="4902">
                  <c:v>1.9303999900000001E-4</c:v>
                </c:pt>
                <c:pt idx="4903">
                  <c:v>1.93119999E-4</c:v>
                </c:pt>
                <c:pt idx="4904">
                  <c:v>1.9319999900000001E-4</c:v>
                </c:pt>
                <c:pt idx="4905">
                  <c:v>1.93279999E-4</c:v>
                </c:pt>
                <c:pt idx="4906">
                  <c:v>1.9335999900000001E-4</c:v>
                </c:pt>
                <c:pt idx="4907">
                  <c:v>1.93439999E-4</c:v>
                </c:pt>
                <c:pt idx="4908">
                  <c:v>1.9351999900000001E-4</c:v>
                </c:pt>
                <c:pt idx="4909">
                  <c:v>1.9359999899999999E-4</c:v>
                </c:pt>
                <c:pt idx="4910">
                  <c:v>1.9367999900000001E-4</c:v>
                </c:pt>
                <c:pt idx="4911">
                  <c:v>1.9375999899999999E-4</c:v>
                </c:pt>
                <c:pt idx="4912">
                  <c:v>1.93839999E-4</c:v>
                </c:pt>
                <c:pt idx="4913">
                  <c:v>1.9391999899999999E-4</c:v>
                </c:pt>
                <c:pt idx="4914">
                  <c:v>1.93999999E-4</c:v>
                </c:pt>
                <c:pt idx="4915">
                  <c:v>1.9407999899999999E-4</c:v>
                </c:pt>
                <c:pt idx="4916">
                  <c:v>1.94159999E-4</c:v>
                </c:pt>
                <c:pt idx="4917">
                  <c:v>1.9423999899999999E-4</c:v>
                </c:pt>
                <c:pt idx="4918">
                  <c:v>1.94319999E-4</c:v>
                </c:pt>
                <c:pt idx="4919">
                  <c:v>1.9439999900000001E-4</c:v>
                </c:pt>
                <c:pt idx="4920">
                  <c:v>1.94479999E-4</c:v>
                </c:pt>
                <c:pt idx="4921">
                  <c:v>1.9455999900000001E-4</c:v>
                </c:pt>
                <c:pt idx="4922">
                  <c:v>1.94639999E-4</c:v>
                </c:pt>
                <c:pt idx="4923">
                  <c:v>1.9471999900000001E-4</c:v>
                </c:pt>
                <c:pt idx="4924">
                  <c:v>1.94799999E-4</c:v>
                </c:pt>
                <c:pt idx="4925">
                  <c:v>1.9487999900000001E-4</c:v>
                </c:pt>
                <c:pt idx="4926">
                  <c:v>1.9495999899999999E-4</c:v>
                </c:pt>
                <c:pt idx="4927">
                  <c:v>1.9503999900000001E-4</c:v>
                </c:pt>
                <c:pt idx="4928">
                  <c:v>1.9511999899999999E-4</c:v>
                </c:pt>
                <c:pt idx="4929">
                  <c:v>1.9519999900000001E-4</c:v>
                </c:pt>
                <c:pt idx="4930">
                  <c:v>1.9527999899999999E-4</c:v>
                </c:pt>
                <c:pt idx="4931">
                  <c:v>1.95359999E-4</c:v>
                </c:pt>
                <c:pt idx="4932">
                  <c:v>1.9543999899999999E-4</c:v>
                </c:pt>
                <c:pt idx="4933">
                  <c:v>1.95519999E-4</c:v>
                </c:pt>
                <c:pt idx="4934">
                  <c:v>1.9559999899999999E-4</c:v>
                </c:pt>
                <c:pt idx="4935">
                  <c:v>1.95679999E-4</c:v>
                </c:pt>
                <c:pt idx="4936">
                  <c:v>1.9575999900000001E-4</c:v>
                </c:pt>
                <c:pt idx="4937">
                  <c:v>1.95839999E-4</c:v>
                </c:pt>
                <c:pt idx="4938">
                  <c:v>1.9591999900000001E-4</c:v>
                </c:pt>
                <c:pt idx="4939">
                  <c:v>1.95999999E-4</c:v>
                </c:pt>
                <c:pt idx="4940">
                  <c:v>1.9607999900000001E-4</c:v>
                </c:pt>
                <c:pt idx="4941">
                  <c:v>1.96159999E-4</c:v>
                </c:pt>
                <c:pt idx="4942">
                  <c:v>1.9623999900000001E-4</c:v>
                </c:pt>
                <c:pt idx="4943">
                  <c:v>1.9631999899999999E-4</c:v>
                </c:pt>
                <c:pt idx="4944">
                  <c:v>1.9639999900000001E-4</c:v>
                </c:pt>
                <c:pt idx="4945">
                  <c:v>1.9647999899999999E-4</c:v>
                </c:pt>
                <c:pt idx="4946">
                  <c:v>1.9655999900000001E-4</c:v>
                </c:pt>
                <c:pt idx="4947">
                  <c:v>1.9663999899999999E-4</c:v>
                </c:pt>
                <c:pt idx="4948">
                  <c:v>1.96719999E-4</c:v>
                </c:pt>
                <c:pt idx="4949">
                  <c:v>1.9679999899999999E-4</c:v>
                </c:pt>
                <c:pt idx="4950">
                  <c:v>1.96879999E-4</c:v>
                </c:pt>
                <c:pt idx="4951">
                  <c:v>1.9695999899999999E-4</c:v>
                </c:pt>
                <c:pt idx="4952">
                  <c:v>1.97039999E-4</c:v>
                </c:pt>
                <c:pt idx="4953">
                  <c:v>1.9711999899999999E-4</c:v>
                </c:pt>
                <c:pt idx="4954">
                  <c:v>1.97199999E-4</c:v>
                </c:pt>
                <c:pt idx="4955">
                  <c:v>1.9727999900000001E-4</c:v>
                </c:pt>
                <c:pt idx="4956">
                  <c:v>1.97359999E-4</c:v>
                </c:pt>
                <c:pt idx="4957">
                  <c:v>1.9743999900000001E-4</c:v>
                </c:pt>
                <c:pt idx="4958">
                  <c:v>1.97519999E-4</c:v>
                </c:pt>
                <c:pt idx="4959">
                  <c:v>1.9759999900000001E-4</c:v>
                </c:pt>
                <c:pt idx="4960">
                  <c:v>1.97679999E-4</c:v>
                </c:pt>
                <c:pt idx="4961">
                  <c:v>1.9775999900000001E-4</c:v>
                </c:pt>
                <c:pt idx="4962">
                  <c:v>1.9783999899999999E-4</c:v>
                </c:pt>
                <c:pt idx="4963">
                  <c:v>1.9791999900000001E-4</c:v>
                </c:pt>
                <c:pt idx="4964">
                  <c:v>1.9799999899999999E-4</c:v>
                </c:pt>
                <c:pt idx="4965">
                  <c:v>1.98079999E-4</c:v>
                </c:pt>
                <c:pt idx="4966">
                  <c:v>1.9815999899999999E-4</c:v>
                </c:pt>
                <c:pt idx="4967">
                  <c:v>1.98239999E-4</c:v>
                </c:pt>
                <c:pt idx="4968">
                  <c:v>1.9831999899999999E-4</c:v>
                </c:pt>
                <c:pt idx="4969">
                  <c:v>1.98399999E-4</c:v>
                </c:pt>
                <c:pt idx="4970">
                  <c:v>1.9847999899999999E-4</c:v>
                </c:pt>
                <c:pt idx="4971">
                  <c:v>1.98559999E-4</c:v>
                </c:pt>
                <c:pt idx="4972">
                  <c:v>1.9863999900000001E-4</c:v>
                </c:pt>
                <c:pt idx="4973">
                  <c:v>1.98719999E-4</c:v>
                </c:pt>
                <c:pt idx="4974">
                  <c:v>1.9879999900000001E-4</c:v>
                </c:pt>
                <c:pt idx="4975">
                  <c:v>1.98879999E-4</c:v>
                </c:pt>
                <c:pt idx="4976">
                  <c:v>1.9895999900000001E-4</c:v>
                </c:pt>
                <c:pt idx="4977">
                  <c:v>1.99039999E-4</c:v>
                </c:pt>
                <c:pt idx="4978">
                  <c:v>1.9911999900000001E-4</c:v>
                </c:pt>
                <c:pt idx="4979">
                  <c:v>1.9919999899999999E-4</c:v>
                </c:pt>
                <c:pt idx="4980">
                  <c:v>1.9927999900000001E-4</c:v>
                </c:pt>
                <c:pt idx="4981">
                  <c:v>1.9935999899999999E-4</c:v>
                </c:pt>
                <c:pt idx="4982">
                  <c:v>1.9943999900000001E-4</c:v>
                </c:pt>
                <c:pt idx="4983">
                  <c:v>1.9951999899999999E-4</c:v>
                </c:pt>
                <c:pt idx="4984">
                  <c:v>1.99599999E-4</c:v>
                </c:pt>
                <c:pt idx="4985">
                  <c:v>1.9967999899999999E-4</c:v>
                </c:pt>
                <c:pt idx="4986">
                  <c:v>1.99759999E-4</c:v>
                </c:pt>
                <c:pt idx="4987">
                  <c:v>1.9983999899999999E-4</c:v>
                </c:pt>
                <c:pt idx="4988">
                  <c:v>1.99919999E-4</c:v>
                </c:pt>
                <c:pt idx="4989">
                  <c:v>1.9999999899999999E-4</c:v>
                </c:pt>
                <c:pt idx="4990">
                  <c:v>2.00079999E-4</c:v>
                </c:pt>
                <c:pt idx="4991">
                  <c:v>2.0015999900000001E-4</c:v>
                </c:pt>
                <c:pt idx="4992">
                  <c:v>2.00239999E-4</c:v>
                </c:pt>
                <c:pt idx="4993">
                  <c:v>2.0031999900000001E-4</c:v>
                </c:pt>
                <c:pt idx="4994">
                  <c:v>2.00399999E-4</c:v>
                </c:pt>
                <c:pt idx="4995">
                  <c:v>2.0047999900000001E-4</c:v>
                </c:pt>
                <c:pt idx="4996">
                  <c:v>2.0055999899999999E-4</c:v>
                </c:pt>
                <c:pt idx="4997">
                  <c:v>2.0063999900000001E-4</c:v>
                </c:pt>
                <c:pt idx="4998">
                  <c:v>2.0071999899999999E-4</c:v>
                </c:pt>
                <c:pt idx="4999">
                  <c:v>2.0079999900000001E-4</c:v>
                </c:pt>
                <c:pt idx="5000">
                  <c:v>2.0087999899999999E-4</c:v>
                </c:pt>
                <c:pt idx="5001">
                  <c:v>2.00959999E-4</c:v>
                </c:pt>
                <c:pt idx="5002">
                  <c:v>2.0103999899999999E-4</c:v>
                </c:pt>
                <c:pt idx="5003">
                  <c:v>2.01119999E-4</c:v>
                </c:pt>
                <c:pt idx="5004">
                  <c:v>2.0119999899999999E-4</c:v>
                </c:pt>
                <c:pt idx="5005">
                  <c:v>2.01279999E-4</c:v>
                </c:pt>
                <c:pt idx="5006">
                  <c:v>2.0135999899999999E-4</c:v>
                </c:pt>
                <c:pt idx="5007">
                  <c:v>2.01439999E-4</c:v>
                </c:pt>
                <c:pt idx="5008">
                  <c:v>2.0151999900000001E-4</c:v>
                </c:pt>
                <c:pt idx="5009">
                  <c:v>2.01599999E-4</c:v>
                </c:pt>
                <c:pt idx="5010">
                  <c:v>2.0167999900000001E-4</c:v>
                </c:pt>
                <c:pt idx="5011">
                  <c:v>2.01759999E-4</c:v>
                </c:pt>
                <c:pt idx="5012">
                  <c:v>2.0183999900000001E-4</c:v>
                </c:pt>
                <c:pt idx="5013">
                  <c:v>2.01919999E-4</c:v>
                </c:pt>
                <c:pt idx="5014">
                  <c:v>2.0199999900000001E-4</c:v>
                </c:pt>
                <c:pt idx="5015">
                  <c:v>2.0207999899999999E-4</c:v>
                </c:pt>
                <c:pt idx="5016">
                  <c:v>2.0215999900000001E-4</c:v>
                </c:pt>
                <c:pt idx="5017">
                  <c:v>2.0223999899999999E-4</c:v>
                </c:pt>
                <c:pt idx="5018">
                  <c:v>2.02319999E-4</c:v>
                </c:pt>
                <c:pt idx="5019">
                  <c:v>2.0239999899999999E-4</c:v>
                </c:pt>
                <c:pt idx="5020">
                  <c:v>2.02479999E-4</c:v>
                </c:pt>
                <c:pt idx="5021">
                  <c:v>2.0255999899999999E-4</c:v>
                </c:pt>
                <c:pt idx="5022">
                  <c:v>2.02639999E-4</c:v>
                </c:pt>
                <c:pt idx="5023">
                  <c:v>2.0271999899999999E-4</c:v>
                </c:pt>
                <c:pt idx="5024">
                  <c:v>2.02799999E-4</c:v>
                </c:pt>
                <c:pt idx="5025">
                  <c:v>2.0287999900000001E-4</c:v>
                </c:pt>
                <c:pt idx="5026">
                  <c:v>2.02959999E-4</c:v>
                </c:pt>
                <c:pt idx="5027">
                  <c:v>2.0303999900000001E-4</c:v>
                </c:pt>
                <c:pt idx="5028">
                  <c:v>2.03119999E-4</c:v>
                </c:pt>
                <c:pt idx="5029">
                  <c:v>2.0319999900000001E-4</c:v>
                </c:pt>
                <c:pt idx="5030">
                  <c:v>2.03279999E-4</c:v>
                </c:pt>
                <c:pt idx="5031">
                  <c:v>2.0335999900000001E-4</c:v>
                </c:pt>
                <c:pt idx="5032">
                  <c:v>2.0343999899999999E-4</c:v>
                </c:pt>
                <c:pt idx="5033">
                  <c:v>2.0351999900000001E-4</c:v>
                </c:pt>
                <c:pt idx="5034">
                  <c:v>2.0359999899999999E-4</c:v>
                </c:pt>
                <c:pt idx="5035">
                  <c:v>2.0367999900000001E-4</c:v>
                </c:pt>
                <c:pt idx="5036">
                  <c:v>2.0375999899999999E-4</c:v>
                </c:pt>
                <c:pt idx="5037">
                  <c:v>2.03839999E-4</c:v>
                </c:pt>
                <c:pt idx="5038">
                  <c:v>2.0391999899999999E-4</c:v>
                </c:pt>
                <c:pt idx="5039">
                  <c:v>2.03999999E-4</c:v>
                </c:pt>
                <c:pt idx="5040">
                  <c:v>2.0407999899999999E-4</c:v>
                </c:pt>
                <c:pt idx="5041">
                  <c:v>2.04159999E-4</c:v>
                </c:pt>
                <c:pt idx="5042">
                  <c:v>2.0423999899999999E-4</c:v>
                </c:pt>
                <c:pt idx="5043">
                  <c:v>2.04319999E-4</c:v>
                </c:pt>
                <c:pt idx="5044">
                  <c:v>2.0439999900000001E-4</c:v>
                </c:pt>
                <c:pt idx="5045">
                  <c:v>2.04479999E-4</c:v>
                </c:pt>
                <c:pt idx="5046">
                  <c:v>2.0455999900000001E-4</c:v>
                </c:pt>
                <c:pt idx="5047">
                  <c:v>2.04639999E-4</c:v>
                </c:pt>
                <c:pt idx="5048">
                  <c:v>2.0471999900000001E-4</c:v>
                </c:pt>
                <c:pt idx="5049">
                  <c:v>2.0479999899999999E-4</c:v>
                </c:pt>
                <c:pt idx="5050">
                  <c:v>2.0487999900000001E-4</c:v>
                </c:pt>
                <c:pt idx="5051">
                  <c:v>2.0495999899999999E-4</c:v>
                </c:pt>
                <c:pt idx="5052">
                  <c:v>2.0503999900000001E-4</c:v>
                </c:pt>
                <c:pt idx="5053">
                  <c:v>2.0511999899999999E-4</c:v>
                </c:pt>
                <c:pt idx="5054">
                  <c:v>2.05199999E-4</c:v>
                </c:pt>
                <c:pt idx="5055">
                  <c:v>2.0527999899999999E-4</c:v>
                </c:pt>
                <c:pt idx="5056">
                  <c:v>2.05359999E-4</c:v>
                </c:pt>
                <c:pt idx="5057">
                  <c:v>2.0543999899999999E-4</c:v>
                </c:pt>
                <c:pt idx="5058">
                  <c:v>2.05519999E-4</c:v>
                </c:pt>
                <c:pt idx="5059">
                  <c:v>2.0559999899999999E-4</c:v>
                </c:pt>
                <c:pt idx="5060">
                  <c:v>2.05679999E-4</c:v>
                </c:pt>
                <c:pt idx="5061">
                  <c:v>2.0575999900000001E-4</c:v>
                </c:pt>
                <c:pt idx="5062">
                  <c:v>2.05839999E-4</c:v>
                </c:pt>
                <c:pt idx="5063">
                  <c:v>2.0591999900000001E-4</c:v>
                </c:pt>
                <c:pt idx="5064">
                  <c:v>2.05999999E-4</c:v>
                </c:pt>
                <c:pt idx="5065">
                  <c:v>2.0607999900000001E-4</c:v>
                </c:pt>
                <c:pt idx="5066">
                  <c:v>2.06159999E-4</c:v>
                </c:pt>
                <c:pt idx="5067">
                  <c:v>2.0623999900000001E-4</c:v>
                </c:pt>
                <c:pt idx="5068">
                  <c:v>2.0631999899999999E-4</c:v>
                </c:pt>
                <c:pt idx="5069">
                  <c:v>2.0639999900000001E-4</c:v>
                </c:pt>
                <c:pt idx="5070">
                  <c:v>2.0647999899999999E-4</c:v>
                </c:pt>
                <c:pt idx="5071">
                  <c:v>2.06559999E-4</c:v>
                </c:pt>
                <c:pt idx="5072">
                  <c:v>2.0663999899999999E-4</c:v>
                </c:pt>
                <c:pt idx="5073">
                  <c:v>2.06719999E-4</c:v>
                </c:pt>
                <c:pt idx="5074">
                  <c:v>2.0679999899999999E-4</c:v>
                </c:pt>
                <c:pt idx="5075">
                  <c:v>2.06879999E-4</c:v>
                </c:pt>
                <c:pt idx="5076">
                  <c:v>2.0695999899999999E-4</c:v>
                </c:pt>
                <c:pt idx="5077">
                  <c:v>2.07039999E-4</c:v>
                </c:pt>
                <c:pt idx="5078">
                  <c:v>2.0711999900000001E-4</c:v>
                </c:pt>
                <c:pt idx="5079">
                  <c:v>2.07199999E-4</c:v>
                </c:pt>
                <c:pt idx="5080">
                  <c:v>2.0727999900000001E-4</c:v>
                </c:pt>
                <c:pt idx="5081">
                  <c:v>2.07359999E-4</c:v>
                </c:pt>
                <c:pt idx="5082">
                  <c:v>2.0743999900000001E-4</c:v>
                </c:pt>
                <c:pt idx="5083">
                  <c:v>2.07519999E-4</c:v>
                </c:pt>
                <c:pt idx="5084">
                  <c:v>2.0759999900000001E-4</c:v>
                </c:pt>
                <c:pt idx="5085">
                  <c:v>2.0767999899999999E-4</c:v>
                </c:pt>
                <c:pt idx="5086">
                  <c:v>2.0775999900000001E-4</c:v>
                </c:pt>
                <c:pt idx="5087">
                  <c:v>2.0783999899999999E-4</c:v>
                </c:pt>
                <c:pt idx="5088">
                  <c:v>2.0791999900000001E-4</c:v>
                </c:pt>
                <c:pt idx="5089">
                  <c:v>2.0799999899999999E-4</c:v>
                </c:pt>
                <c:pt idx="5090">
                  <c:v>2.08079999E-4</c:v>
                </c:pt>
                <c:pt idx="5091">
                  <c:v>2.0815999899999999E-4</c:v>
                </c:pt>
                <c:pt idx="5092">
                  <c:v>2.08239999E-4</c:v>
                </c:pt>
                <c:pt idx="5093">
                  <c:v>2.0831999899999999E-4</c:v>
                </c:pt>
                <c:pt idx="5094">
                  <c:v>2.08399999E-4</c:v>
                </c:pt>
                <c:pt idx="5095">
                  <c:v>2.0847999899999999E-4</c:v>
                </c:pt>
                <c:pt idx="5096">
                  <c:v>2.08559999E-4</c:v>
                </c:pt>
                <c:pt idx="5097">
                  <c:v>2.0863999900000001E-4</c:v>
                </c:pt>
                <c:pt idx="5098">
                  <c:v>2.08719999E-4</c:v>
                </c:pt>
                <c:pt idx="5099">
                  <c:v>2.0879999900000001E-4</c:v>
                </c:pt>
                <c:pt idx="5100">
                  <c:v>2.08879999E-4</c:v>
                </c:pt>
                <c:pt idx="5101">
                  <c:v>2.0895999900000001E-4</c:v>
                </c:pt>
                <c:pt idx="5102">
                  <c:v>2.0903999899999999E-4</c:v>
                </c:pt>
                <c:pt idx="5103">
                  <c:v>2.0911999900000001E-4</c:v>
                </c:pt>
                <c:pt idx="5104">
                  <c:v>2.0919999899999999E-4</c:v>
                </c:pt>
                <c:pt idx="5105">
                  <c:v>2.0927999900000001E-4</c:v>
                </c:pt>
                <c:pt idx="5106">
                  <c:v>2.0935999899999999E-4</c:v>
                </c:pt>
                <c:pt idx="5107">
                  <c:v>2.09439999E-4</c:v>
                </c:pt>
                <c:pt idx="5108">
                  <c:v>2.0951999899999999E-4</c:v>
                </c:pt>
                <c:pt idx="5109">
                  <c:v>2.09599999E-4</c:v>
                </c:pt>
                <c:pt idx="5110">
                  <c:v>2.0967999899999999E-4</c:v>
                </c:pt>
                <c:pt idx="5111">
                  <c:v>2.09759999E-4</c:v>
                </c:pt>
                <c:pt idx="5112">
                  <c:v>2.0983999899999999E-4</c:v>
                </c:pt>
                <c:pt idx="5113">
                  <c:v>2.09919999E-4</c:v>
                </c:pt>
                <c:pt idx="5114">
                  <c:v>2.0999999900000001E-4</c:v>
                </c:pt>
                <c:pt idx="5115">
                  <c:v>2.10079999E-4</c:v>
                </c:pt>
                <c:pt idx="5116">
                  <c:v>2.1015999900000001E-4</c:v>
                </c:pt>
                <c:pt idx="5117">
                  <c:v>2.10239999E-4</c:v>
                </c:pt>
                <c:pt idx="5118">
                  <c:v>2.1031999900000001E-4</c:v>
                </c:pt>
                <c:pt idx="5119">
                  <c:v>2.10399999E-4</c:v>
                </c:pt>
                <c:pt idx="5120">
                  <c:v>2.1047999900000001E-4</c:v>
                </c:pt>
                <c:pt idx="5121">
                  <c:v>2.1055999899999999E-4</c:v>
                </c:pt>
                <c:pt idx="5122">
                  <c:v>2.1063999900000001E-4</c:v>
                </c:pt>
                <c:pt idx="5123">
                  <c:v>2.1071999899999999E-4</c:v>
                </c:pt>
                <c:pt idx="5124">
                  <c:v>2.1079999900000001E-4</c:v>
                </c:pt>
                <c:pt idx="5125">
                  <c:v>2.1087999899999999E-4</c:v>
                </c:pt>
                <c:pt idx="5126">
                  <c:v>2.10959999E-4</c:v>
                </c:pt>
                <c:pt idx="5127">
                  <c:v>2.1103999899999999E-4</c:v>
                </c:pt>
                <c:pt idx="5128">
                  <c:v>2.11119999E-4</c:v>
                </c:pt>
                <c:pt idx="5129">
                  <c:v>2.1119999899999999E-4</c:v>
                </c:pt>
                <c:pt idx="5130">
                  <c:v>2.11279999E-4</c:v>
                </c:pt>
                <c:pt idx="5131">
                  <c:v>2.1135999900000001E-4</c:v>
                </c:pt>
                <c:pt idx="5132">
                  <c:v>2.11439999E-4</c:v>
                </c:pt>
                <c:pt idx="5133">
                  <c:v>2.1151999900000001E-4</c:v>
                </c:pt>
                <c:pt idx="5134">
                  <c:v>2.11599999E-4</c:v>
                </c:pt>
                <c:pt idx="5135">
                  <c:v>2.1167999900000001E-4</c:v>
                </c:pt>
                <c:pt idx="5136">
                  <c:v>2.11759999E-4</c:v>
                </c:pt>
                <c:pt idx="5137">
                  <c:v>2.1183999900000001E-4</c:v>
                </c:pt>
                <c:pt idx="5138">
                  <c:v>2.1191999899999999E-4</c:v>
                </c:pt>
                <c:pt idx="5139">
                  <c:v>2.1199999900000001E-4</c:v>
                </c:pt>
                <c:pt idx="5140">
                  <c:v>2.1207999899999999E-4</c:v>
                </c:pt>
                <c:pt idx="5141">
                  <c:v>2.1215999900000001E-4</c:v>
                </c:pt>
                <c:pt idx="5142">
                  <c:v>2.1223999899999999E-4</c:v>
                </c:pt>
                <c:pt idx="5143">
                  <c:v>2.12319999E-4</c:v>
                </c:pt>
                <c:pt idx="5144">
                  <c:v>2.1239999899999999E-4</c:v>
                </c:pt>
                <c:pt idx="5145">
                  <c:v>2.12479999E-4</c:v>
                </c:pt>
                <c:pt idx="5146">
                  <c:v>2.1255999899999999E-4</c:v>
                </c:pt>
                <c:pt idx="5147">
                  <c:v>2.12639999E-4</c:v>
                </c:pt>
                <c:pt idx="5148">
                  <c:v>2.1271999899999999E-4</c:v>
                </c:pt>
                <c:pt idx="5149">
                  <c:v>2.12799999E-4</c:v>
                </c:pt>
                <c:pt idx="5150">
                  <c:v>2.1287999900000001E-4</c:v>
                </c:pt>
                <c:pt idx="5151">
                  <c:v>2.12959999E-4</c:v>
                </c:pt>
                <c:pt idx="5152">
                  <c:v>2.1303999900000001E-4</c:v>
                </c:pt>
                <c:pt idx="5153">
                  <c:v>2.13119999E-4</c:v>
                </c:pt>
                <c:pt idx="5154">
                  <c:v>2.1319999900000001E-4</c:v>
                </c:pt>
                <c:pt idx="5155">
                  <c:v>2.1327999899999999E-4</c:v>
                </c:pt>
                <c:pt idx="5156">
                  <c:v>2.1335999900000001E-4</c:v>
                </c:pt>
                <c:pt idx="5157">
                  <c:v>2.1343999899999999E-4</c:v>
                </c:pt>
                <c:pt idx="5158">
                  <c:v>2.1351999900000001E-4</c:v>
                </c:pt>
                <c:pt idx="5159">
                  <c:v>2.1359999899999999E-4</c:v>
                </c:pt>
                <c:pt idx="5160">
                  <c:v>2.13679999E-4</c:v>
                </c:pt>
                <c:pt idx="5161">
                  <c:v>2.1375999899999999E-4</c:v>
                </c:pt>
                <c:pt idx="5162">
                  <c:v>2.13839999E-4</c:v>
                </c:pt>
                <c:pt idx="5163">
                  <c:v>2.1391999899999999E-4</c:v>
                </c:pt>
                <c:pt idx="5164">
                  <c:v>2.13999999E-4</c:v>
                </c:pt>
                <c:pt idx="5165">
                  <c:v>2.1407999899999999E-4</c:v>
                </c:pt>
                <c:pt idx="5166">
                  <c:v>2.14159999E-4</c:v>
                </c:pt>
                <c:pt idx="5167">
                  <c:v>2.1423999900000001E-4</c:v>
                </c:pt>
                <c:pt idx="5168">
                  <c:v>2.14319999E-4</c:v>
                </c:pt>
                <c:pt idx="5169">
                  <c:v>2.1439999900000001E-4</c:v>
                </c:pt>
                <c:pt idx="5170">
                  <c:v>2.14479999E-4</c:v>
                </c:pt>
                <c:pt idx="5171">
                  <c:v>2.1455999900000001E-4</c:v>
                </c:pt>
                <c:pt idx="5172">
                  <c:v>2.14639999E-4</c:v>
                </c:pt>
                <c:pt idx="5173">
                  <c:v>2.1471999900000001E-4</c:v>
                </c:pt>
                <c:pt idx="5174">
                  <c:v>2.1479999899999999E-4</c:v>
                </c:pt>
                <c:pt idx="5175">
                  <c:v>2.1487999900000001E-4</c:v>
                </c:pt>
                <c:pt idx="5176">
                  <c:v>2.1495999899999999E-4</c:v>
                </c:pt>
                <c:pt idx="5177">
                  <c:v>2.1503999900000001E-4</c:v>
                </c:pt>
                <c:pt idx="5178">
                  <c:v>2.1511999899999999E-4</c:v>
                </c:pt>
                <c:pt idx="5179">
                  <c:v>2.15199999E-4</c:v>
                </c:pt>
                <c:pt idx="5180">
                  <c:v>2.1527999899999999E-4</c:v>
                </c:pt>
                <c:pt idx="5181">
                  <c:v>2.15359999E-4</c:v>
                </c:pt>
                <c:pt idx="5182">
                  <c:v>2.1543999899999999E-4</c:v>
                </c:pt>
                <c:pt idx="5183">
                  <c:v>2.15519999E-4</c:v>
                </c:pt>
                <c:pt idx="5184">
                  <c:v>2.1559999900000001E-4</c:v>
                </c:pt>
                <c:pt idx="5185">
                  <c:v>2.15679999E-4</c:v>
                </c:pt>
                <c:pt idx="5186">
                  <c:v>2.1575999900000001E-4</c:v>
                </c:pt>
                <c:pt idx="5187">
                  <c:v>2.15839999E-4</c:v>
                </c:pt>
                <c:pt idx="5188">
                  <c:v>2.1591999900000001E-4</c:v>
                </c:pt>
                <c:pt idx="5189">
                  <c:v>2.15999999E-4</c:v>
                </c:pt>
                <c:pt idx="5190">
                  <c:v>2.1607999900000001E-4</c:v>
                </c:pt>
                <c:pt idx="5191">
                  <c:v>2.1615999899999999E-4</c:v>
                </c:pt>
                <c:pt idx="5192">
                  <c:v>2.1623999900000001E-4</c:v>
                </c:pt>
                <c:pt idx="5193">
                  <c:v>2.1631999899999999E-4</c:v>
                </c:pt>
                <c:pt idx="5194">
                  <c:v>2.1639999900000001E-4</c:v>
                </c:pt>
                <c:pt idx="5195">
                  <c:v>2.1647999899999999E-4</c:v>
                </c:pt>
                <c:pt idx="5196">
                  <c:v>2.16559999E-4</c:v>
                </c:pt>
                <c:pt idx="5197">
                  <c:v>2.1663999899999999E-4</c:v>
                </c:pt>
                <c:pt idx="5198">
                  <c:v>2.16719999E-4</c:v>
                </c:pt>
                <c:pt idx="5199">
                  <c:v>2.1679999899999999E-4</c:v>
                </c:pt>
                <c:pt idx="5200">
                  <c:v>2.16879999E-4</c:v>
                </c:pt>
                <c:pt idx="5201">
                  <c:v>2.1695999899999999E-4</c:v>
                </c:pt>
                <c:pt idx="5202">
                  <c:v>2.17039999E-4</c:v>
                </c:pt>
                <c:pt idx="5203">
                  <c:v>2.1711999900000001E-4</c:v>
                </c:pt>
                <c:pt idx="5204">
                  <c:v>2.17199999E-4</c:v>
                </c:pt>
                <c:pt idx="5205">
                  <c:v>2.1727999900000001E-4</c:v>
                </c:pt>
                <c:pt idx="5206">
                  <c:v>2.17359999E-4</c:v>
                </c:pt>
                <c:pt idx="5207">
                  <c:v>2.1743999900000001E-4</c:v>
                </c:pt>
                <c:pt idx="5208">
                  <c:v>2.1751999899999999E-4</c:v>
                </c:pt>
                <c:pt idx="5209">
                  <c:v>2.1759999900000001E-4</c:v>
                </c:pt>
                <c:pt idx="5210">
                  <c:v>2.1767999899999999E-4</c:v>
                </c:pt>
                <c:pt idx="5211">
                  <c:v>2.1775999900000001E-4</c:v>
                </c:pt>
                <c:pt idx="5212">
                  <c:v>2.1783999899999999E-4</c:v>
                </c:pt>
                <c:pt idx="5213">
                  <c:v>2.17919999E-4</c:v>
                </c:pt>
                <c:pt idx="5214">
                  <c:v>2.1799999899999999E-4</c:v>
                </c:pt>
                <c:pt idx="5215">
                  <c:v>2.18079999E-4</c:v>
                </c:pt>
                <c:pt idx="5216">
                  <c:v>2.1815999899999999E-4</c:v>
                </c:pt>
                <c:pt idx="5217">
                  <c:v>2.18239999E-4</c:v>
                </c:pt>
                <c:pt idx="5218">
                  <c:v>2.1831999899999999E-4</c:v>
                </c:pt>
                <c:pt idx="5219">
                  <c:v>2.18399999E-4</c:v>
                </c:pt>
                <c:pt idx="5220">
                  <c:v>2.1847999900000001E-4</c:v>
                </c:pt>
                <c:pt idx="5221">
                  <c:v>2.18559999E-4</c:v>
                </c:pt>
                <c:pt idx="5222">
                  <c:v>2.1863999900000001E-4</c:v>
                </c:pt>
                <c:pt idx="5223">
                  <c:v>2.18719999E-4</c:v>
                </c:pt>
                <c:pt idx="5224">
                  <c:v>2.1879999900000001E-4</c:v>
                </c:pt>
                <c:pt idx="5225">
                  <c:v>2.18879999E-4</c:v>
                </c:pt>
                <c:pt idx="5226">
                  <c:v>2.1895999900000001E-4</c:v>
                </c:pt>
                <c:pt idx="5227">
                  <c:v>2.1903999899999999E-4</c:v>
                </c:pt>
                <c:pt idx="5228">
                  <c:v>2.1911999900000001E-4</c:v>
                </c:pt>
                <c:pt idx="5229">
                  <c:v>2.1919999899999999E-4</c:v>
                </c:pt>
                <c:pt idx="5230">
                  <c:v>2.1927999900000001E-4</c:v>
                </c:pt>
                <c:pt idx="5231">
                  <c:v>2.1935999899999999E-4</c:v>
                </c:pt>
                <c:pt idx="5232">
                  <c:v>2.19439999E-4</c:v>
                </c:pt>
                <c:pt idx="5233">
                  <c:v>2.1951999899999999E-4</c:v>
                </c:pt>
                <c:pt idx="5234">
                  <c:v>2.19599999E-4</c:v>
                </c:pt>
                <c:pt idx="5235">
                  <c:v>2.1967999899999999E-4</c:v>
                </c:pt>
                <c:pt idx="5236">
                  <c:v>2.19759999E-4</c:v>
                </c:pt>
                <c:pt idx="5237">
                  <c:v>2.1983999900000001E-4</c:v>
                </c:pt>
                <c:pt idx="5238">
                  <c:v>2.19919999E-4</c:v>
                </c:pt>
                <c:pt idx="5239">
                  <c:v>2.1999999900000001E-4</c:v>
                </c:pt>
                <c:pt idx="5240">
                  <c:v>2.20079999E-4</c:v>
                </c:pt>
                <c:pt idx="5241">
                  <c:v>2.2015999900000001E-4</c:v>
                </c:pt>
                <c:pt idx="5242">
                  <c:v>2.20239999E-4</c:v>
                </c:pt>
                <c:pt idx="5243">
                  <c:v>2.2031999900000001E-4</c:v>
                </c:pt>
                <c:pt idx="5244">
                  <c:v>2.2039999899999999E-4</c:v>
                </c:pt>
                <c:pt idx="5245">
                  <c:v>2.2047999900000001E-4</c:v>
                </c:pt>
                <c:pt idx="5246">
                  <c:v>2.2055999899999999E-4</c:v>
                </c:pt>
                <c:pt idx="5247">
                  <c:v>2.2063999900000001E-4</c:v>
                </c:pt>
                <c:pt idx="5248">
                  <c:v>2.2071999899999999E-4</c:v>
                </c:pt>
                <c:pt idx="5249">
                  <c:v>2.20799999E-4</c:v>
                </c:pt>
                <c:pt idx="5250">
                  <c:v>2.2087999899999999E-4</c:v>
                </c:pt>
                <c:pt idx="5251">
                  <c:v>2.20959999E-4</c:v>
                </c:pt>
                <c:pt idx="5252">
                  <c:v>2.2103999899999999E-4</c:v>
                </c:pt>
                <c:pt idx="5253">
                  <c:v>2.21119999E-4</c:v>
                </c:pt>
                <c:pt idx="5254">
                  <c:v>2.2119999899999999E-4</c:v>
                </c:pt>
                <c:pt idx="5255">
                  <c:v>2.21279999E-4</c:v>
                </c:pt>
                <c:pt idx="5256">
                  <c:v>2.2135999900000001E-4</c:v>
                </c:pt>
                <c:pt idx="5257">
                  <c:v>2.21439999E-4</c:v>
                </c:pt>
                <c:pt idx="5258">
                  <c:v>2.2151999900000001E-4</c:v>
                </c:pt>
                <c:pt idx="5259">
                  <c:v>2.21599999E-4</c:v>
                </c:pt>
                <c:pt idx="5260">
                  <c:v>2.2167999900000001E-4</c:v>
                </c:pt>
                <c:pt idx="5261">
                  <c:v>2.2175999899999999E-4</c:v>
                </c:pt>
                <c:pt idx="5262">
                  <c:v>2.2183999900000001E-4</c:v>
                </c:pt>
                <c:pt idx="5263">
                  <c:v>2.2191999899999999E-4</c:v>
                </c:pt>
                <c:pt idx="5264">
                  <c:v>2.2199999900000001E-4</c:v>
                </c:pt>
                <c:pt idx="5265">
                  <c:v>2.2207999899999999E-4</c:v>
                </c:pt>
                <c:pt idx="5266">
                  <c:v>2.22159999E-4</c:v>
                </c:pt>
                <c:pt idx="5267">
                  <c:v>2.2223999899999999E-4</c:v>
                </c:pt>
                <c:pt idx="5268">
                  <c:v>2.22319999E-4</c:v>
                </c:pt>
                <c:pt idx="5269">
                  <c:v>2.2239999899999999E-4</c:v>
                </c:pt>
                <c:pt idx="5270">
                  <c:v>2.22479999E-4</c:v>
                </c:pt>
                <c:pt idx="5271">
                  <c:v>2.2255999899999999E-4</c:v>
                </c:pt>
                <c:pt idx="5272">
                  <c:v>2.22639999E-4</c:v>
                </c:pt>
                <c:pt idx="5273">
                  <c:v>2.2271999900000001E-4</c:v>
                </c:pt>
                <c:pt idx="5274">
                  <c:v>2.22799999E-4</c:v>
                </c:pt>
                <c:pt idx="5275">
                  <c:v>2.2287999900000001E-4</c:v>
                </c:pt>
                <c:pt idx="5276">
                  <c:v>2.22959999E-4</c:v>
                </c:pt>
                <c:pt idx="5277">
                  <c:v>2.2303999900000001E-4</c:v>
                </c:pt>
                <c:pt idx="5278">
                  <c:v>2.23119999E-4</c:v>
                </c:pt>
                <c:pt idx="5279">
                  <c:v>2.2319999900000001E-4</c:v>
                </c:pt>
                <c:pt idx="5280">
                  <c:v>2.2327999899999999E-4</c:v>
                </c:pt>
                <c:pt idx="5281">
                  <c:v>2.2335999900000001E-4</c:v>
                </c:pt>
                <c:pt idx="5282">
                  <c:v>2.2343999899999999E-4</c:v>
                </c:pt>
                <c:pt idx="5283">
                  <c:v>2.2351999900000001E-4</c:v>
                </c:pt>
                <c:pt idx="5284">
                  <c:v>2.2359999899999999E-4</c:v>
                </c:pt>
                <c:pt idx="5285">
                  <c:v>2.23679999E-4</c:v>
                </c:pt>
                <c:pt idx="5286">
                  <c:v>2.2375999899999999E-4</c:v>
                </c:pt>
                <c:pt idx="5287">
                  <c:v>2.23839999E-4</c:v>
                </c:pt>
                <c:pt idx="5288">
                  <c:v>2.2391999899999999E-4</c:v>
                </c:pt>
                <c:pt idx="5289">
                  <c:v>2.23999999E-4</c:v>
                </c:pt>
                <c:pt idx="5290">
                  <c:v>2.2407999900000001E-4</c:v>
                </c:pt>
                <c:pt idx="5291">
                  <c:v>2.24159999E-4</c:v>
                </c:pt>
                <c:pt idx="5292">
                  <c:v>2.2423999900000001E-4</c:v>
                </c:pt>
                <c:pt idx="5293">
                  <c:v>2.24319999E-4</c:v>
                </c:pt>
                <c:pt idx="5294">
                  <c:v>2.2439999900000001E-4</c:v>
                </c:pt>
                <c:pt idx="5295">
                  <c:v>2.24479999E-4</c:v>
                </c:pt>
                <c:pt idx="5296">
                  <c:v>2.2455999900000001E-4</c:v>
                </c:pt>
                <c:pt idx="5297">
                  <c:v>2.2463999899999999E-4</c:v>
                </c:pt>
                <c:pt idx="5298">
                  <c:v>2.2471999900000001E-4</c:v>
                </c:pt>
                <c:pt idx="5299">
                  <c:v>2.2479999899999999E-4</c:v>
                </c:pt>
                <c:pt idx="5300">
                  <c:v>2.2487999900000001E-4</c:v>
                </c:pt>
                <c:pt idx="5301">
                  <c:v>2.2495999899999999E-4</c:v>
                </c:pt>
                <c:pt idx="5302">
                  <c:v>2.25039999E-4</c:v>
                </c:pt>
                <c:pt idx="5303">
                  <c:v>2.2511999899999999E-4</c:v>
                </c:pt>
                <c:pt idx="5304">
                  <c:v>2.25199999E-4</c:v>
                </c:pt>
                <c:pt idx="5305">
                  <c:v>2.2527999899999999E-4</c:v>
                </c:pt>
                <c:pt idx="5306">
                  <c:v>2.25359999E-4</c:v>
                </c:pt>
                <c:pt idx="5307">
                  <c:v>2.2543999899999999E-4</c:v>
                </c:pt>
                <c:pt idx="5308">
                  <c:v>2.25519999E-4</c:v>
                </c:pt>
                <c:pt idx="5309">
                  <c:v>2.2559999900000001E-4</c:v>
                </c:pt>
                <c:pt idx="5310">
                  <c:v>2.25679999E-4</c:v>
                </c:pt>
                <c:pt idx="5311">
                  <c:v>2.2575999900000001E-4</c:v>
                </c:pt>
                <c:pt idx="5312">
                  <c:v>2.25839999E-4</c:v>
                </c:pt>
                <c:pt idx="5313">
                  <c:v>2.2591999900000001E-4</c:v>
                </c:pt>
                <c:pt idx="5314">
                  <c:v>2.25999999E-4</c:v>
                </c:pt>
                <c:pt idx="5315">
                  <c:v>2.2607999900000001E-4</c:v>
                </c:pt>
                <c:pt idx="5316">
                  <c:v>2.2615999899999999E-4</c:v>
                </c:pt>
                <c:pt idx="5317">
                  <c:v>2.2623999900000001E-4</c:v>
                </c:pt>
                <c:pt idx="5318">
                  <c:v>2.2631999899999999E-4</c:v>
                </c:pt>
                <c:pt idx="5319">
                  <c:v>2.26399999E-4</c:v>
                </c:pt>
                <c:pt idx="5320">
                  <c:v>2.2647999899999999E-4</c:v>
                </c:pt>
                <c:pt idx="5321">
                  <c:v>2.26559999E-4</c:v>
                </c:pt>
                <c:pt idx="5322">
                  <c:v>2.2663999899999999E-4</c:v>
                </c:pt>
                <c:pt idx="5323">
                  <c:v>2.26719999E-4</c:v>
                </c:pt>
                <c:pt idx="5324">
                  <c:v>2.2679999899999999E-4</c:v>
                </c:pt>
                <c:pt idx="5325">
                  <c:v>2.26879999E-4</c:v>
                </c:pt>
                <c:pt idx="5326">
                  <c:v>2.2695999900000001E-4</c:v>
                </c:pt>
                <c:pt idx="5327">
                  <c:v>2.27039999E-4</c:v>
                </c:pt>
                <c:pt idx="5328">
                  <c:v>2.2711999900000001E-4</c:v>
                </c:pt>
                <c:pt idx="5329">
                  <c:v>2.27199999E-4</c:v>
                </c:pt>
                <c:pt idx="5330">
                  <c:v>2.2727999900000001E-4</c:v>
                </c:pt>
                <c:pt idx="5331">
                  <c:v>2.27359999E-4</c:v>
                </c:pt>
                <c:pt idx="5332">
                  <c:v>2.2743999900000001E-4</c:v>
                </c:pt>
                <c:pt idx="5333">
                  <c:v>2.2751999899999999E-4</c:v>
                </c:pt>
                <c:pt idx="5334">
                  <c:v>2.2759999900000001E-4</c:v>
                </c:pt>
                <c:pt idx="5335">
                  <c:v>2.2767999899999999E-4</c:v>
                </c:pt>
                <c:pt idx="5336">
                  <c:v>2.2775999900000001E-4</c:v>
                </c:pt>
                <c:pt idx="5337">
                  <c:v>2.2783999899999999E-4</c:v>
                </c:pt>
                <c:pt idx="5338">
                  <c:v>2.27919999E-4</c:v>
                </c:pt>
                <c:pt idx="5339">
                  <c:v>2.2799999899999999E-4</c:v>
                </c:pt>
                <c:pt idx="5340">
                  <c:v>2.28079999E-4</c:v>
                </c:pt>
                <c:pt idx="5341">
                  <c:v>2.2815999899999999E-4</c:v>
                </c:pt>
                <c:pt idx="5342">
                  <c:v>2.28239999E-4</c:v>
                </c:pt>
                <c:pt idx="5343">
                  <c:v>2.2831999900000001E-4</c:v>
                </c:pt>
                <c:pt idx="5344">
                  <c:v>2.28399999E-4</c:v>
                </c:pt>
                <c:pt idx="5345">
                  <c:v>2.2847999900000001E-4</c:v>
                </c:pt>
                <c:pt idx="5346">
                  <c:v>2.28559999E-4</c:v>
                </c:pt>
                <c:pt idx="5347">
                  <c:v>2.2863999900000001E-4</c:v>
                </c:pt>
                <c:pt idx="5348">
                  <c:v>2.28719999E-4</c:v>
                </c:pt>
                <c:pt idx="5349">
                  <c:v>2.2879999900000001E-4</c:v>
                </c:pt>
                <c:pt idx="5350">
                  <c:v>2.2887999899999999E-4</c:v>
                </c:pt>
                <c:pt idx="5351">
                  <c:v>2.2895999900000001E-4</c:v>
                </c:pt>
                <c:pt idx="5352">
                  <c:v>2.2903999899999999E-4</c:v>
                </c:pt>
                <c:pt idx="5353">
                  <c:v>2.2911999900000001E-4</c:v>
                </c:pt>
                <c:pt idx="5354">
                  <c:v>2.2919999899999999E-4</c:v>
                </c:pt>
                <c:pt idx="5355">
                  <c:v>2.29279999E-4</c:v>
                </c:pt>
                <c:pt idx="5356">
                  <c:v>2.2935999899999999E-4</c:v>
                </c:pt>
                <c:pt idx="5357">
                  <c:v>2.29439999E-4</c:v>
                </c:pt>
                <c:pt idx="5358">
                  <c:v>2.2951999899999999E-4</c:v>
                </c:pt>
                <c:pt idx="5359">
                  <c:v>2.29599999E-4</c:v>
                </c:pt>
                <c:pt idx="5360">
                  <c:v>2.2967999899999999E-4</c:v>
                </c:pt>
                <c:pt idx="5361">
                  <c:v>2.29759999E-4</c:v>
                </c:pt>
                <c:pt idx="5362">
                  <c:v>2.2983999900000001E-4</c:v>
                </c:pt>
                <c:pt idx="5363">
                  <c:v>2.29919999E-4</c:v>
                </c:pt>
                <c:pt idx="5364">
                  <c:v>2.2999999900000001E-4</c:v>
                </c:pt>
                <c:pt idx="5365">
                  <c:v>2.30079999E-4</c:v>
                </c:pt>
                <c:pt idx="5366">
                  <c:v>2.3015999900000001E-4</c:v>
                </c:pt>
                <c:pt idx="5367">
                  <c:v>2.30239999E-4</c:v>
                </c:pt>
                <c:pt idx="5368">
                  <c:v>2.3031999900000001E-4</c:v>
                </c:pt>
                <c:pt idx="5369">
                  <c:v>2.3039999899999999E-4</c:v>
                </c:pt>
                <c:pt idx="5370">
                  <c:v>2.3047999900000001E-4</c:v>
                </c:pt>
                <c:pt idx="5371">
                  <c:v>2.3055999899999999E-4</c:v>
                </c:pt>
                <c:pt idx="5372">
                  <c:v>2.30639999E-4</c:v>
                </c:pt>
                <c:pt idx="5373">
                  <c:v>2.3071999899999999E-4</c:v>
                </c:pt>
                <c:pt idx="5374">
                  <c:v>2.30799999E-4</c:v>
                </c:pt>
                <c:pt idx="5375">
                  <c:v>2.3087999899999999E-4</c:v>
                </c:pt>
                <c:pt idx="5376">
                  <c:v>2.30959999E-4</c:v>
                </c:pt>
                <c:pt idx="5377">
                  <c:v>2.3103999899999999E-4</c:v>
                </c:pt>
                <c:pt idx="5378">
                  <c:v>2.31119999E-4</c:v>
                </c:pt>
                <c:pt idx="5379">
                  <c:v>2.3119999900000001E-4</c:v>
                </c:pt>
                <c:pt idx="5380">
                  <c:v>2.31279999E-4</c:v>
                </c:pt>
                <c:pt idx="5381">
                  <c:v>2.3135999900000001E-4</c:v>
                </c:pt>
                <c:pt idx="5382">
                  <c:v>2.31439999E-4</c:v>
                </c:pt>
                <c:pt idx="5383">
                  <c:v>2.3151999900000001E-4</c:v>
                </c:pt>
                <c:pt idx="5384">
                  <c:v>2.31599999E-4</c:v>
                </c:pt>
                <c:pt idx="5385">
                  <c:v>2.3167999900000001E-4</c:v>
                </c:pt>
                <c:pt idx="5386">
                  <c:v>2.3175999899999999E-4</c:v>
                </c:pt>
                <c:pt idx="5387">
                  <c:v>2.3183999900000001E-4</c:v>
                </c:pt>
                <c:pt idx="5388">
                  <c:v>2.3191999899999999E-4</c:v>
                </c:pt>
                <c:pt idx="5389">
                  <c:v>2.3199999900000001E-4</c:v>
                </c:pt>
                <c:pt idx="5390">
                  <c:v>2.3207999899999999E-4</c:v>
                </c:pt>
                <c:pt idx="5391">
                  <c:v>2.32159999E-4</c:v>
                </c:pt>
                <c:pt idx="5392">
                  <c:v>2.3223999899999999E-4</c:v>
                </c:pt>
                <c:pt idx="5393">
                  <c:v>2.32319999E-4</c:v>
                </c:pt>
                <c:pt idx="5394">
                  <c:v>2.3239999899999999E-4</c:v>
                </c:pt>
                <c:pt idx="5395">
                  <c:v>2.32479999E-4</c:v>
                </c:pt>
                <c:pt idx="5396">
                  <c:v>2.3255999899999999E-4</c:v>
                </c:pt>
                <c:pt idx="5397">
                  <c:v>2.32639999E-4</c:v>
                </c:pt>
                <c:pt idx="5398">
                  <c:v>2.3271999900000001E-4</c:v>
                </c:pt>
                <c:pt idx="5399">
                  <c:v>2.32799999E-4</c:v>
                </c:pt>
                <c:pt idx="5400">
                  <c:v>2.3287999900000001E-4</c:v>
                </c:pt>
                <c:pt idx="5401">
                  <c:v>2.32959999E-4</c:v>
                </c:pt>
                <c:pt idx="5402">
                  <c:v>2.3303999900000001E-4</c:v>
                </c:pt>
                <c:pt idx="5403">
                  <c:v>2.3311999899999999E-4</c:v>
                </c:pt>
                <c:pt idx="5404">
                  <c:v>2.3319999900000001E-4</c:v>
                </c:pt>
                <c:pt idx="5405">
                  <c:v>2.3327999899999999E-4</c:v>
                </c:pt>
                <c:pt idx="5406">
                  <c:v>2.3335999900000001E-4</c:v>
                </c:pt>
                <c:pt idx="5407">
                  <c:v>2.3343999899999999E-4</c:v>
                </c:pt>
                <c:pt idx="5408">
                  <c:v>2.33519999E-4</c:v>
                </c:pt>
                <c:pt idx="5409">
                  <c:v>2.3359999899999999E-4</c:v>
                </c:pt>
                <c:pt idx="5410">
                  <c:v>2.33679999E-4</c:v>
                </c:pt>
                <c:pt idx="5411">
                  <c:v>2.3375999899999999E-4</c:v>
                </c:pt>
                <c:pt idx="5412">
                  <c:v>2.33839999E-4</c:v>
                </c:pt>
                <c:pt idx="5413">
                  <c:v>2.3391999899999999E-4</c:v>
                </c:pt>
                <c:pt idx="5414">
                  <c:v>2.33999999E-4</c:v>
                </c:pt>
                <c:pt idx="5415">
                  <c:v>2.3407999900000001E-4</c:v>
                </c:pt>
                <c:pt idx="5416">
                  <c:v>2.34159999E-4</c:v>
                </c:pt>
                <c:pt idx="5417">
                  <c:v>2.3423999900000001E-4</c:v>
                </c:pt>
                <c:pt idx="5418">
                  <c:v>2.34319999E-4</c:v>
                </c:pt>
                <c:pt idx="5419">
                  <c:v>2.3439999900000001E-4</c:v>
                </c:pt>
                <c:pt idx="5420">
                  <c:v>2.34479999E-4</c:v>
                </c:pt>
                <c:pt idx="5421">
                  <c:v>2.3455999900000001E-4</c:v>
                </c:pt>
                <c:pt idx="5422">
                  <c:v>2.3463999899999999E-4</c:v>
                </c:pt>
                <c:pt idx="5423">
                  <c:v>2.3471999900000001E-4</c:v>
                </c:pt>
                <c:pt idx="5424">
                  <c:v>2.3479999899999999E-4</c:v>
                </c:pt>
                <c:pt idx="5425">
                  <c:v>2.34879999E-4</c:v>
                </c:pt>
                <c:pt idx="5426">
                  <c:v>2.3495999899999999E-4</c:v>
                </c:pt>
                <c:pt idx="5427">
                  <c:v>2.35039999E-4</c:v>
                </c:pt>
                <c:pt idx="5428">
                  <c:v>2.3511999899999999E-4</c:v>
                </c:pt>
                <c:pt idx="5429">
                  <c:v>2.35199999E-4</c:v>
                </c:pt>
                <c:pt idx="5430">
                  <c:v>2.3527999899999999E-4</c:v>
                </c:pt>
                <c:pt idx="5431">
                  <c:v>2.35359999E-4</c:v>
                </c:pt>
                <c:pt idx="5432">
                  <c:v>2.3543999900000001E-4</c:v>
                </c:pt>
                <c:pt idx="5433">
                  <c:v>2.35519999E-4</c:v>
                </c:pt>
                <c:pt idx="5434">
                  <c:v>2.3559999900000001E-4</c:v>
                </c:pt>
                <c:pt idx="5435">
                  <c:v>2.35679999E-4</c:v>
                </c:pt>
                <c:pt idx="5436">
                  <c:v>2.3575999900000001E-4</c:v>
                </c:pt>
                <c:pt idx="5437">
                  <c:v>2.35839999E-4</c:v>
                </c:pt>
                <c:pt idx="5438">
                  <c:v>2.3591999900000001E-4</c:v>
                </c:pt>
                <c:pt idx="5439">
                  <c:v>2.3599999899999999E-4</c:v>
                </c:pt>
                <c:pt idx="5440">
                  <c:v>2.3607999900000001E-4</c:v>
                </c:pt>
                <c:pt idx="5441">
                  <c:v>2.3615999899999999E-4</c:v>
                </c:pt>
                <c:pt idx="5442">
                  <c:v>2.3623999900000001E-4</c:v>
                </c:pt>
                <c:pt idx="5443">
                  <c:v>2.3631999899999999E-4</c:v>
                </c:pt>
                <c:pt idx="5444">
                  <c:v>2.36399999E-4</c:v>
                </c:pt>
                <c:pt idx="5445">
                  <c:v>2.3647999899999999E-4</c:v>
                </c:pt>
                <c:pt idx="5446">
                  <c:v>2.36559999E-4</c:v>
                </c:pt>
                <c:pt idx="5447">
                  <c:v>2.3663999899999999E-4</c:v>
                </c:pt>
                <c:pt idx="5448">
                  <c:v>2.36719999E-4</c:v>
                </c:pt>
                <c:pt idx="5449">
                  <c:v>2.3679999899999999E-4</c:v>
                </c:pt>
                <c:pt idx="5450">
                  <c:v>2.36879999E-4</c:v>
                </c:pt>
                <c:pt idx="5451">
                  <c:v>2.3695999900000001E-4</c:v>
                </c:pt>
                <c:pt idx="5452">
                  <c:v>2.37039999E-4</c:v>
                </c:pt>
                <c:pt idx="5453">
                  <c:v>2.3711999900000001E-4</c:v>
                </c:pt>
                <c:pt idx="5454">
                  <c:v>2.37199999E-4</c:v>
                </c:pt>
                <c:pt idx="5455">
                  <c:v>2.3727999900000001E-4</c:v>
                </c:pt>
                <c:pt idx="5456">
                  <c:v>2.3735999899999999E-4</c:v>
                </c:pt>
                <c:pt idx="5457">
                  <c:v>2.3743999900000001E-4</c:v>
                </c:pt>
                <c:pt idx="5458">
                  <c:v>2.3751999899999999E-4</c:v>
                </c:pt>
                <c:pt idx="5459">
                  <c:v>2.3759999900000001E-4</c:v>
                </c:pt>
                <c:pt idx="5460">
                  <c:v>2.3767999899999999E-4</c:v>
                </c:pt>
                <c:pt idx="5461">
                  <c:v>2.37759999E-4</c:v>
                </c:pt>
                <c:pt idx="5462">
                  <c:v>2.3783999899999999E-4</c:v>
                </c:pt>
                <c:pt idx="5463">
                  <c:v>2.37919999E-4</c:v>
                </c:pt>
                <c:pt idx="5464">
                  <c:v>2.3799999899999999E-4</c:v>
                </c:pt>
                <c:pt idx="5465">
                  <c:v>2.38079999E-4</c:v>
                </c:pt>
                <c:pt idx="5466">
                  <c:v>2.3815999899999999E-4</c:v>
                </c:pt>
                <c:pt idx="5467">
                  <c:v>2.38239999E-4</c:v>
                </c:pt>
                <c:pt idx="5468">
                  <c:v>2.3831999900000001E-4</c:v>
                </c:pt>
                <c:pt idx="5469">
                  <c:v>2.38399999E-4</c:v>
                </c:pt>
                <c:pt idx="5470">
                  <c:v>2.3847999900000001E-4</c:v>
                </c:pt>
                <c:pt idx="5471">
                  <c:v>2.38559999E-4</c:v>
                </c:pt>
                <c:pt idx="5472">
                  <c:v>2.3863999900000001E-4</c:v>
                </c:pt>
                <c:pt idx="5473">
                  <c:v>2.38719999E-4</c:v>
                </c:pt>
                <c:pt idx="5474">
                  <c:v>2.3879999900000001E-4</c:v>
                </c:pt>
                <c:pt idx="5475">
                  <c:v>2.3887999899999999E-4</c:v>
                </c:pt>
                <c:pt idx="5476">
                  <c:v>2.3895999900000001E-4</c:v>
                </c:pt>
                <c:pt idx="5477">
                  <c:v>2.3903999899999999E-4</c:v>
                </c:pt>
                <c:pt idx="5478">
                  <c:v>2.39119999E-4</c:v>
                </c:pt>
                <c:pt idx="5479">
                  <c:v>2.3919999899999999E-4</c:v>
                </c:pt>
                <c:pt idx="5480">
                  <c:v>2.39279999E-4</c:v>
                </c:pt>
                <c:pt idx="5481">
                  <c:v>2.3935999899999999E-4</c:v>
                </c:pt>
                <c:pt idx="5482">
                  <c:v>2.39439999E-4</c:v>
                </c:pt>
                <c:pt idx="5483">
                  <c:v>2.3951999899999999E-4</c:v>
                </c:pt>
                <c:pt idx="5484">
                  <c:v>2.39599999E-4</c:v>
                </c:pt>
                <c:pt idx="5485">
                  <c:v>2.3967999900000001E-4</c:v>
                </c:pt>
                <c:pt idx="5486">
                  <c:v>2.39759999E-4</c:v>
                </c:pt>
                <c:pt idx="5487">
                  <c:v>2.3983999900000001E-4</c:v>
                </c:pt>
                <c:pt idx="5488">
                  <c:v>2.39919999E-4</c:v>
                </c:pt>
                <c:pt idx="5489">
                  <c:v>2.3999999900000001E-4</c:v>
                </c:pt>
                <c:pt idx="5490">
                  <c:v>2.40079999E-4</c:v>
                </c:pt>
                <c:pt idx="5491">
                  <c:v>2.4015999900000001E-4</c:v>
                </c:pt>
                <c:pt idx="5492">
                  <c:v>2.4023999899999999E-4</c:v>
                </c:pt>
                <c:pt idx="5493">
                  <c:v>2.4031999900000001E-4</c:v>
                </c:pt>
                <c:pt idx="5494">
                  <c:v>2.4039999899999999E-4</c:v>
                </c:pt>
                <c:pt idx="5495">
                  <c:v>2.4047999900000001E-4</c:v>
                </c:pt>
                <c:pt idx="5496">
                  <c:v>2.4055999899999999E-4</c:v>
                </c:pt>
                <c:pt idx="5497">
                  <c:v>2.40639999E-4</c:v>
                </c:pt>
                <c:pt idx="5498">
                  <c:v>2.4071999899999999E-4</c:v>
                </c:pt>
                <c:pt idx="5499">
                  <c:v>2.40799999E-4</c:v>
                </c:pt>
                <c:pt idx="5500">
                  <c:v>2.4087999899999999E-4</c:v>
                </c:pt>
                <c:pt idx="5501">
                  <c:v>2.40959999E-4</c:v>
                </c:pt>
                <c:pt idx="5502">
                  <c:v>2.4103999899999999E-4</c:v>
                </c:pt>
                <c:pt idx="5503">
                  <c:v>2.41119999E-4</c:v>
                </c:pt>
                <c:pt idx="5504">
                  <c:v>2.4119999900000001E-4</c:v>
                </c:pt>
                <c:pt idx="5505">
                  <c:v>2.41279999E-4</c:v>
                </c:pt>
                <c:pt idx="5506">
                  <c:v>2.4135999900000001E-4</c:v>
                </c:pt>
                <c:pt idx="5507">
                  <c:v>2.41439999E-4</c:v>
                </c:pt>
                <c:pt idx="5508">
                  <c:v>2.4151999900000001E-4</c:v>
                </c:pt>
                <c:pt idx="5509">
                  <c:v>2.4159999899999999E-4</c:v>
                </c:pt>
                <c:pt idx="5510">
                  <c:v>2.4167999900000001E-4</c:v>
                </c:pt>
                <c:pt idx="5511">
                  <c:v>2.4175999899999999E-4</c:v>
                </c:pt>
                <c:pt idx="5512">
                  <c:v>2.4183999900000001E-4</c:v>
                </c:pt>
                <c:pt idx="5513">
                  <c:v>2.4191999899999999E-4</c:v>
                </c:pt>
                <c:pt idx="5514">
                  <c:v>2.41999999E-4</c:v>
                </c:pt>
                <c:pt idx="5515">
                  <c:v>2.4207999899999999E-4</c:v>
                </c:pt>
                <c:pt idx="5516">
                  <c:v>2.42159999E-4</c:v>
                </c:pt>
                <c:pt idx="5517">
                  <c:v>2.4223999899999999E-4</c:v>
                </c:pt>
                <c:pt idx="5518">
                  <c:v>2.42319999E-4</c:v>
                </c:pt>
                <c:pt idx="5519">
                  <c:v>2.4239999899999999E-4</c:v>
                </c:pt>
                <c:pt idx="5520">
                  <c:v>2.42479999E-4</c:v>
                </c:pt>
                <c:pt idx="5521">
                  <c:v>2.4255999900000001E-4</c:v>
                </c:pt>
                <c:pt idx="5522">
                  <c:v>2.42639999E-4</c:v>
                </c:pt>
                <c:pt idx="5523">
                  <c:v>2.4271999900000001E-4</c:v>
                </c:pt>
                <c:pt idx="5524">
                  <c:v>2.42799999E-4</c:v>
                </c:pt>
                <c:pt idx="5525">
                  <c:v>2.4287999900000001E-4</c:v>
                </c:pt>
                <c:pt idx="5526">
                  <c:v>2.42959999E-4</c:v>
                </c:pt>
                <c:pt idx="5527">
                  <c:v>2.4303999900000001E-4</c:v>
                </c:pt>
                <c:pt idx="5528">
                  <c:v>2.4311999899999999E-4</c:v>
                </c:pt>
                <c:pt idx="5529">
                  <c:v>2.4319999900000001E-4</c:v>
                </c:pt>
                <c:pt idx="5530">
                  <c:v>2.4327999899999999E-4</c:v>
                </c:pt>
                <c:pt idx="5531">
                  <c:v>2.4335999900000001E-4</c:v>
                </c:pt>
                <c:pt idx="5532">
                  <c:v>2.4343999899999999E-4</c:v>
                </c:pt>
                <c:pt idx="5533">
                  <c:v>2.43519999E-4</c:v>
                </c:pt>
                <c:pt idx="5534">
                  <c:v>2.4359999899999999E-4</c:v>
                </c:pt>
                <c:pt idx="5535">
                  <c:v>2.43679999E-4</c:v>
                </c:pt>
                <c:pt idx="5536">
                  <c:v>2.4375999899999999E-4</c:v>
                </c:pt>
                <c:pt idx="5537">
                  <c:v>2.43839999E-4</c:v>
                </c:pt>
                <c:pt idx="5538">
                  <c:v>2.4391999900000001E-4</c:v>
                </c:pt>
                <c:pt idx="5539">
                  <c:v>2.43999999E-4</c:v>
                </c:pt>
                <c:pt idx="5540">
                  <c:v>2.4407999900000001E-4</c:v>
                </c:pt>
                <c:pt idx="5541">
                  <c:v>2.44159999E-4</c:v>
                </c:pt>
                <c:pt idx="5542">
                  <c:v>2.4423999900000001E-4</c:v>
                </c:pt>
                <c:pt idx="5543">
                  <c:v>2.4431999900000002E-4</c:v>
                </c:pt>
                <c:pt idx="5544">
                  <c:v>2.4439999899999998E-4</c:v>
                </c:pt>
                <c:pt idx="5545">
                  <c:v>2.4447999899999999E-4</c:v>
                </c:pt>
                <c:pt idx="5546">
                  <c:v>2.4455999900000001E-4</c:v>
                </c:pt>
                <c:pt idx="5547">
                  <c:v>2.4463999900000002E-4</c:v>
                </c:pt>
                <c:pt idx="5548">
                  <c:v>2.4471999899999998E-4</c:v>
                </c:pt>
                <c:pt idx="5549">
                  <c:v>2.4479999899999999E-4</c:v>
                </c:pt>
                <c:pt idx="5550">
                  <c:v>2.44879999E-4</c:v>
                </c:pt>
                <c:pt idx="5551">
                  <c:v>2.4495999900000002E-4</c:v>
                </c:pt>
                <c:pt idx="5552">
                  <c:v>2.4503999899999998E-4</c:v>
                </c:pt>
                <c:pt idx="5553">
                  <c:v>2.4511999899999999E-4</c:v>
                </c:pt>
                <c:pt idx="5554">
                  <c:v>2.45199999E-4</c:v>
                </c:pt>
                <c:pt idx="5555">
                  <c:v>2.4527999900000001E-4</c:v>
                </c:pt>
                <c:pt idx="5556">
                  <c:v>2.4535999900000003E-4</c:v>
                </c:pt>
                <c:pt idx="5557">
                  <c:v>2.4543999899999999E-4</c:v>
                </c:pt>
                <c:pt idx="5558">
                  <c:v>2.45519999E-4</c:v>
                </c:pt>
                <c:pt idx="5559">
                  <c:v>2.4559999900000001E-4</c:v>
                </c:pt>
                <c:pt idx="5560">
                  <c:v>2.4567999900000002E-4</c:v>
                </c:pt>
                <c:pt idx="5561">
                  <c:v>2.4575999899999998E-4</c:v>
                </c:pt>
                <c:pt idx="5562">
                  <c:v>2.4583999899999999E-4</c:v>
                </c:pt>
                <c:pt idx="5563">
                  <c:v>2.4591999900000001E-4</c:v>
                </c:pt>
                <c:pt idx="5564">
                  <c:v>2.4599999900000002E-4</c:v>
                </c:pt>
                <c:pt idx="5565">
                  <c:v>2.4607999899999998E-4</c:v>
                </c:pt>
                <c:pt idx="5566">
                  <c:v>2.4615999899999999E-4</c:v>
                </c:pt>
                <c:pt idx="5567">
                  <c:v>2.46239999E-4</c:v>
                </c:pt>
                <c:pt idx="5568">
                  <c:v>2.4631999900000002E-4</c:v>
                </c:pt>
                <c:pt idx="5569">
                  <c:v>2.4639999899999998E-4</c:v>
                </c:pt>
                <c:pt idx="5570">
                  <c:v>2.4647999899999999E-4</c:v>
                </c:pt>
                <c:pt idx="5571">
                  <c:v>2.46559999E-4</c:v>
                </c:pt>
                <c:pt idx="5572">
                  <c:v>2.4663999900000001E-4</c:v>
                </c:pt>
                <c:pt idx="5573">
                  <c:v>2.4671999900000003E-4</c:v>
                </c:pt>
                <c:pt idx="5574">
                  <c:v>2.4679999899999999E-4</c:v>
                </c:pt>
                <c:pt idx="5575">
                  <c:v>2.46879998E-4</c:v>
                </c:pt>
                <c:pt idx="5576">
                  <c:v>2.4695999800000002E-4</c:v>
                </c:pt>
                <c:pt idx="5577">
                  <c:v>2.4703999799999997E-4</c:v>
                </c:pt>
                <c:pt idx="5578">
                  <c:v>2.4711999799999999E-4</c:v>
                </c:pt>
                <c:pt idx="5579">
                  <c:v>2.47199998E-4</c:v>
                </c:pt>
                <c:pt idx="5580">
                  <c:v>2.4727999800000001E-4</c:v>
                </c:pt>
                <c:pt idx="5581">
                  <c:v>2.4735999800000002E-4</c:v>
                </c:pt>
                <c:pt idx="5582">
                  <c:v>2.4743999799999998E-4</c:v>
                </c:pt>
                <c:pt idx="5583">
                  <c:v>2.47519998E-4</c:v>
                </c:pt>
                <c:pt idx="5584">
                  <c:v>2.4759999800000001E-4</c:v>
                </c:pt>
                <c:pt idx="5585">
                  <c:v>2.4767999800000002E-4</c:v>
                </c:pt>
                <c:pt idx="5586">
                  <c:v>2.4775999799999998E-4</c:v>
                </c:pt>
                <c:pt idx="5587">
                  <c:v>2.4783999799999999E-4</c:v>
                </c:pt>
                <c:pt idx="5588">
                  <c:v>2.4791999800000001E-4</c:v>
                </c:pt>
                <c:pt idx="5589">
                  <c:v>2.4799999800000002E-4</c:v>
                </c:pt>
                <c:pt idx="5590">
                  <c:v>2.4807999799999998E-4</c:v>
                </c:pt>
                <c:pt idx="5591">
                  <c:v>2.4815999799999999E-4</c:v>
                </c:pt>
                <c:pt idx="5592">
                  <c:v>2.48239998E-4</c:v>
                </c:pt>
                <c:pt idx="5593">
                  <c:v>2.4831999800000002E-4</c:v>
                </c:pt>
                <c:pt idx="5594">
                  <c:v>2.4839999799999997E-4</c:v>
                </c:pt>
                <c:pt idx="5595">
                  <c:v>2.4847999799999999E-4</c:v>
                </c:pt>
                <c:pt idx="5596">
                  <c:v>2.48559998E-4</c:v>
                </c:pt>
                <c:pt idx="5597">
                  <c:v>2.4863999800000001E-4</c:v>
                </c:pt>
                <c:pt idx="5598">
                  <c:v>2.4871999800000003E-4</c:v>
                </c:pt>
                <c:pt idx="5599">
                  <c:v>2.4879999799999998E-4</c:v>
                </c:pt>
                <c:pt idx="5600">
                  <c:v>2.48879998E-4</c:v>
                </c:pt>
                <c:pt idx="5601">
                  <c:v>2.4895999800000001E-4</c:v>
                </c:pt>
                <c:pt idx="5602">
                  <c:v>2.4903999800000002E-4</c:v>
                </c:pt>
                <c:pt idx="5603">
                  <c:v>2.4911999799999998E-4</c:v>
                </c:pt>
                <c:pt idx="5604">
                  <c:v>2.4919999799999999E-4</c:v>
                </c:pt>
                <c:pt idx="5605">
                  <c:v>2.4927999800000001E-4</c:v>
                </c:pt>
                <c:pt idx="5606">
                  <c:v>2.4935999800000002E-4</c:v>
                </c:pt>
                <c:pt idx="5607">
                  <c:v>2.4943999799999998E-4</c:v>
                </c:pt>
                <c:pt idx="5608">
                  <c:v>2.4951999799999999E-4</c:v>
                </c:pt>
                <c:pt idx="5609">
                  <c:v>2.49599998E-4</c:v>
                </c:pt>
                <c:pt idx="5610">
                  <c:v>2.4967999800000002E-4</c:v>
                </c:pt>
                <c:pt idx="5611">
                  <c:v>2.4975999799999997E-4</c:v>
                </c:pt>
                <c:pt idx="5612">
                  <c:v>2.4983999799999999E-4</c:v>
                </c:pt>
                <c:pt idx="5613">
                  <c:v>2.49919998E-4</c:v>
                </c:pt>
                <c:pt idx="5614">
                  <c:v>2.4999999800000001E-4</c:v>
                </c:pt>
                <c:pt idx="5615">
                  <c:v>2.5007999800000003E-4</c:v>
                </c:pt>
                <c:pt idx="5616">
                  <c:v>2.5015999799999998E-4</c:v>
                </c:pt>
                <c:pt idx="5617">
                  <c:v>2.50239998E-4</c:v>
                </c:pt>
                <c:pt idx="5618">
                  <c:v>2.5031999800000001E-4</c:v>
                </c:pt>
                <c:pt idx="5619">
                  <c:v>2.5039999800000002E-4</c:v>
                </c:pt>
                <c:pt idx="5620">
                  <c:v>2.5047999799999998E-4</c:v>
                </c:pt>
                <c:pt idx="5621">
                  <c:v>2.5055999799999999E-4</c:v>
                </c:pt>
                <c:pt idx="5622">
                  <c:v>2.5063999800000001E-4</c:v>
                </c:pt>
                <c:pt idx="5623">
                  <c:v>2.5071999800000002E-4</c:v>
                </c:pt>
                <c:pt idx="5624">
                  <c:v>2.5079999799999998E-4</c:v>
                </c:pt>
                <c:pt idx="5625">
                  <c:v>2.5087999799999999E-4</c:v>
                </c:pt>
                <c:pt idx="5626">
                  <c:v>2.50959998E-4</c:v>
                </c:pt>
                <c:pt idx="5627">
                  <c:v>2.5103999800000002E-4</c:v>
                </c:pt>
                <c:pt idx="5628">
                  <c:v>2.5111999799999998E-4</c:v>
                </c:pt>
                <c:pt idx="5629">
                  <c:v>2.5119999799999999E-4</c:v>
                </c:pt>
                <c:pt idx="5630">
                  <c:v>2.51279998E-4</c:v>
                </c:pt>
                <c:pt idx="5631">
                  <c:v>2.5135999800000001E-4</c:v>
                </c:pt>
                <c:pt idx="5632">
                  <c:v>2.5143999800000003E-4</c:v>
                </c:pt>
                <c:pt idx="5633">
                  <c:v>2.5151999799999999E-4</c:v>
                </c:pt>
                <c:pt idx="5634">
                  <c:v>2.51599998E-4</c:v>
                </c:pt>
                <c:pt idx="5635">
                  <c:v>2.5167999800000001E-4</c:v>
                </c:pt>
                <c:pt idx="5636">
                  <c:v>2.5175999800000002E-4</c:v>
                </c:pt>
                <c:pt idx="5637">
                  <c:v>2.5183999799999998E-4</c:v>
                </c:pt>
                <c:pt idx="5638">
                  <c:v>2.5191999799999999E-4</c:v>
                </c:pt>
                <c:pt idx="5639">
                  <c:v>2.5199999800000001E-4</c:v>
                </c:pt>
                <c:pt idx="5640">
                  <c:v>2.5207999800000002E-4</c:v>
                </c:pt>
                <c:pt idx="5641">
                  <c:v>2.5215999799999998E-4</c:v>
                </c:pt>
                <c:pt idx="5642">
                  <c:v>2.5223999799999999E-4</c:v>
                </c:pt>
                <c:pt idx="5643">
                  <c:v>2.52319998E-4</c:v>
                </c:pt>
                <c:pt idx="5644">
                  <c:v>2.5239999800000002E-4</c:v>
                </c:pt>
                <c:pt idx="5645">
                  <c:v>2.5247999799999998E-4</c:v>
                </c:pt>
                <c:pt idx="5646">
                  <c:v>2.5255999799999999E-4</c:v>
                </c:pt>
                <c:pt idx="5647">
                  <c:v>2.52639998E-4</c:v>
                </c:pt>
                <c:pt idx="5648">
                  <c:v>2.5271999800000001E-4</c:v>
                </c:pt>
                <c:pt idx="5649">
                  <c:v>2.5279999800000003E-4</c:v>
                </c:pt>
                <c:pt idx="5650">
                  <c:v>2.5287999799999999E-4</c:v>
                </c:pt>
                <c:pt idx="5651">
                  <c:v>2.52959998E-4</c:v>
                </c:pt>
                <c:pt idx="5652">
                  <c:v>2.5303999800000001E-4</c:v>
                </c:pt>
                <c:pt idx="5653">
                  <c:v>2.5311999800000002E-4</c:v>
                </c:pt>
                <c:pt idx="5654">
                  <c:v>2.5319999799999998E-4</c:v>
                </c:pt>
                <c:pt idx="5655">
                  <c:v>2.53279998E-4</c:v>
                </c:pt>
                <c:pt idx="5656">
                  <c:v>2.5335999800000001E-4</c:v>
                </c:pt>
                <c:pt idx="5657">
                  <c:v>2.5343999800000002E-4</c:v>
                </c:pt>
                <c:pt idx="5658">
                  <c:v>2.5351999799999998E-4</c:v>
                </c:pt>
                <c:pt idx="5659">
                  <c:v>2.5359999799999999E-4</c:v>
                </c:pt>
                <c:pt idx="5660">
                  <c:v>2.5367999800000001E-4</c:v>
                </c:pt>
                <c:pt idx="5661">
                  <c:v>2.5375999800000002E-4</c:v>
                </c:pt>
                <c:pt idx="5662">
                  <c:v>2.5383999799999998E-4</c:v>
                </c:pt>
                <c:pt idx="5663">
                  <c:v>2.5391999799999999E-4</c:v>
                </c:pt>
                <c:pt idx="5664">
                  <c:v>2.53999998E-4</c:v>
                </c:pt>
                <c:pt idx="5665">
                  <c:v>2.5407999800000001E-4</c:v>
                </c:pt>
                <c:pt idx="5666">
                  <c:v>2.5415999799999997E-4</c:v>
                </c:pt>
                <c:pt idx="5667">
                  <c:v>2.5423999799999999E-4</c:v>
                </c:pt>
                <c:pt idx="5668">
                  <c:v>2.54319998E-4</c:v>
                </c:pt>
                <c:pt idx="5669">
                  <c:v>2.5439999800000001E-4</c:v>
                </c:pt>
                <c:pt idx="5670">
                  <c:v>2.5447999800000002E-4</c:v>
                </c:pt>
                <c:pt idx="5671">
                  <c:v>2.5455999799999998E-4</c:v>
                </c:pt>
                <c:pt idx="5672">
                  <c:v>2.54639998E-4</c:v>
                </c:pt>
                <c:pt idx="5673">
                  <c:v>2.5471999800000001E-4</c:v>
                </c:pt>
                <c:pt idx="5674">
                  <c:v>2.5479999800000002E-4</c:v>
                </c:pt>
                <c:pt idx="5675">
                  <c:v>2.5487999799999998E-4</c:v>
                </c:pt>
                <c:pt idx="5676">
                  <c:v>2.5495999799999999E-4</c:v>
                </c:pt>
                <c:pt idx="5677">
                  <c:v>2.5503999800000001E-4</c:v>
                </c:pt>
                <c:pt idx="5678">
                  <c:v>2.5511999800000002E-4</c:v>
                </c:pt>
                <c:pt idx="5679">
                  <c:v>2.5519999799999998E-4</c:v>
                </c:pt>
                <c:pt idx="5680">
                  <c:v>2.5527999799999999E-4</c:v>
                </c:pt>
                <c:pt idx="5681">
                  <c:v>2.55359998E-4</c:v>
                </c:pt>
                <c:pt idx="5682">
                  <c:v>2.5543999800000002E-4</c:v>
                </c:pt>
                <c:pt idx="5683">
                  <c:v>2.5551999799999997E-4</c:v>
                </c:pt>
                <c:pt idx="5684">
                  <c:v>2.5559999799999999E-4</c:v>
                </c:pt>
                <c:pt idx="5685">
                  <c:v>2.55679998E-4</c:v>
                </c:pt>
                <c:pt idx="5686">
                  <c:v>2.5575999800000001E-4</c:v>
                </c:pt>
                <c:pt idx="5687">
                  <c:v>2.5583999800000003E-4</c:v>
                </c:pt>
                <c:pt idx="5688">
                  <c:v>2.5591999799999998E-4</c:v>
                </c:pt>
                <c:pt idx="5689">
                  <c:v>2.55999998E-4</c:v>
                </c:pt>
                <c:pt idx="5690">
                  <c:v>2.5607999800000001E-4</c:v>
                </c:pt>
                <c:pt idx="5691">
                  <c:v>2.5615999800000002E-4</c:v>
                </c:pt>
                <c:pt idx="5692">
                  <c:v>2.5623999799999998E-4</c:v>
                </c:pt>
                <c:pt idx="5693">
                  <c:v>2.5631999799999999E-4</c:v>
                </c:pt>
                <c:pt idx="5694">
                  <c:v>2.5639999800000001E-4</c:v>
                </c:pt>
                <c:pt idx="5695">
                  <c:v>2.5647999800000002E-4</c:v>
                </c:pt>
                <c:pt idx="5696">
                  <c:v>2.5655999799999998E-4</c:v>
                </c:pt>
                <c:pt idx="5697">
                  <c:v>2.5663999799999999E-4</c:v>
                </c:pt>
                <c:pt idx="5698">
                  <c:v>2.56719998E-4</c:v>
                </c:pt>
                <c:pt idx="5699">
                  <c:v>2.5679999800000002E-4</c:v>
                </c:pt>
                <c:pt idx="5700">
                  <c:v>2.5687999799999997E-4</c:v>
                </c:pt>
                <c:pt idx="5701">
                  <c:v>2.5695999799999999E-4</c:v>
                </c:pt>
                <c:pt idx="5702">
                  <c:v>2.57039998E-4</c:v>
                </c:pt>
                <c:pt idx="5703">
                  <c:v>2.5711999800000001E-4</c:v>
                </c:pt>
                <c:pt idx="5704">
                  <c:v>2.5719999800000003E-4</c:v>
                </c:pt>
                <c:pt idx="5705">
                  <c:v>2.5727999799999998E-4</c:v>
                </c:pt>
                <c:pt idx="5706">
                  <c:v>2.57359998E-4</c:v>
                </c:pt>
                <c:pt idx="5707">
                  <c:v>2.5743999800000001E-4</c:v>
                </c:pt>
                <c:pt idx="5708">
                  <c:v>2.5751999800000002E-4</c:v>
                </c:pt>
                <c:pt idx="5709">
                  <c:v>2.5759999799999998E-4</c:v>
                </c:pt>
                <c:pt idx="5710">
                  <c:v>2.5767999799999999E-4</c:v>
                </c:pt>
                <c:pt idx="5711">
                  <c:v>2.5775999800000001E-4</c:v>
                </c:pt>
                <c:pt idx="5712">
                  <c:v>2.5783999800000002E-4</c:v>
                </c:pt>
                <c:pt idx="5713">
                  <c:v>2.5791999799999998E-4</c:v>
                </c:pt>
                <c:pt idx="5714">
                  <c:v>2.5799999799999999E-4</c:v>
                </c:pt>
                <c:pt idx="5715">
                  <c:v>2.58079998E-4</c:v>
                </c:pt>
                <c:pt idx="5716">
                  <c:v>2.5815999800000002E-4</c:v>
                </c:pt>
                <c:pt idx="5717">
                  <c:v>2.5823999799999997E-4</c:v>
                </c:pt>
                <c:pt idx="5718">
                  <c:v>2.5831999799999999E-4</c:v>
                </c:pt>
                <c:pt idx="5719">
                  <c:v>2.58399998E-4</c:v>
                </c:pt>
                <c:pt idx="5720">
                  <c:v>2.5847999800000001E-4</c:v>
                </c:pt>
                <c:pt idx="5721">
                  <c:v>2.5855999800000003E-4</c:v>
                </c:pt>
                <c:pt idx="5722">
                  <c:v>2.5863999799999998E-4</c:v>
                </c:pt>
                <c:pt idx="5723">
                  <c:v>2.58719998E-4</c:v>
                </c:pt>
                <c:pt idx="5724">
                  <c:v>2.5879999800000001E-4</c:v>
                </c:pt>
                <c:pt idx="5725">
                  <c:v>2.5887999800000002E-4</c:v>
                </c:pt>
                <c:pt idx="5726">
                  <c:v>2.5895999799999998E-4</c:v>
                </c:pt>
                <c:pt idx="5727">
                  <c:v>2.5903999799999999E-4</c:v>
                </c:pt>
                <c:pt idx="5728">
                  <c:v>2.5911999800000001E-4</c:v>
                </c:pt>
                <c:pt idx="5729">
                  <c:v>2.5919999800000002E-4</c:v>
                </c:pt>
                <c:pt idx="5730">
                  <c:v>2.5927999799999998E-4</c:v>
                </c:pt>
                <c:pt idx="5731">
                  <c:v>2.5935999799999999E-4</c:v>
                </c:pt>
                <c:pt idx="5732">
                  <c:v>2.59439998E-4</c:v>
                </c:pt>
                <c:pt idx="5733">
                  <c:v>2.5951999800000002E-4</c:v>
                </c:pt>
                <c:pt idx="5734">
                  <c:v>2.5959999799999998E-4</c:v>
                </c:pt>
                <c:pt idx="5735">
                  <c:v>2.5967999799999999E-4</c:v>
                </c:pt>
                <c:pt idx="5736">
                  <c:v>2.59759998E-4</c:v>
                </c:pt>
                <c:pt idx="5737">
                  <c:v>2.5983999800000001E-4</c:v>
                </c:pt>
                <c:pt idx="5738">
                  <c:v>2.5991999800000003E-4</c:v>
                </c:pt>
                <c:pt idx="5739">
                  <c:v>2.5999999799999999E-4</c:v>
                </c:pt>
                <c:pt idx="5740">
                  <c:v>2.60079998E-4</c:v>
                </c:pt>
                <c:pt idx="5741">
                  <c:v>2.6015999800000001E-4</c:v>
                </c:pt>
                <c:pt idx="5742">
                  <c:v>2.6023999800000002E-4</c:v>
                </c:pt>
                <c:pt idx="5743">
                  <c:v>2.6031999799999998E-4</c:v>
                </c:pt>
                <c:pt idx="5744">
                  <c:v>2.6039999799999999E-4</c:v>
                </c:pt>
                <c:pt idx="5745">
                  <c:v>2.6047999800000001E-4</c:v>
                </c:pt>
                <c:pt idx="5746">
                  <c:v>2.6055999800000002E-4</c:v>
                </c:pt>
                <c:pt idx="5747">
                  <c:v>2.6063999799999998E-4</c:v>
                </c:pt>
                <c:pt idx="5748">
                  <c:v>2.6071999799999999E-4</c:v>
                </c:pt>
                <c:pt idx="5749">
                  <c:v>2.60799998E-4</c:v>
                </c:pt>
                <c:pt idx="5750">
                  <c:v>2.6087999800000002E-4</c:v>
                </c:pt>
                <c:pt idx="5751">
                  <c:v>2.6095999799999998E-4</c:v>
                </c:pt>
                <c:pt idx="5752">
                  <c:v>2.6103999799999999E-4</c:v>
                </c:pt>
                <c:pt idx="5753">
                  <c:v>2.61119998E-4</c:v>
                </c:pt>
                <c:pt idx="5754">
                  <c:v>2.6119999800000001E-4</c:v>
                </c:pt>
                <c:pt idx="5755">
                  <c:v>2.6127999799999997E-4</c:v>
                </c:pt>
                <c:pt idx="5756">
                  <c:v>2.6135999799999999E-4</c:v>
                </c:pt>
                <c:pt idx="5757">
                  <c:v>2.61439998E-4</c:v>
                </c:pt>
                <c:pt idx="5758">
                  <c:v>2.6151999800000001E-4</c:v>
                </c:pt>
                <c:pt idx="5759">
                  <c:v>2.6159999800000002E-4</c:v>
                </c:pt>
                <c:pt idx="5760">
                  <c:v>2.6167999799999998E-4</c:v>
                </c:pt>
                <c:pt idx="5761">
                  <c:v>2.61759998E-4</c:v>
                </c:pt>
                <c:pt idx="5762">
                  <c:v>2.6183999800000001E-4</c:v>
                </c:pt>
                <c:pt idx="5763">
                  <c:v>2.6191999800000002E-4</c:v>
                </c:pt>
                <c:pt idx="5764">
                  <c:v>2.6199999799999998E-4</c:v>
                </c:pt>
                <c:pt idx="5765">
                  <c:v>2.6207999799999999E-4</c:v>
                </c:pt>
                <c:pt idx="5766">
                  <c:v>2.6215999800000001E-4</c:v>
                </c:pt>
                <c:pt idx="5767">
                  <c:v>2.6223999800000002E-4</c:v>
                </c:pt>
                <c:pt idx="5768">
                  <c:v>2.6231999799999998E-4</c:v>
                </c:pt>
                <c:pt idx="5769">
                  <c:v>2.6239999799999999E-4</c:v>
                </c:pt>
                <c:pt idx="5770">
                  <c:v>2.62479998E-4</c:v>
                </c:pt>
                <c:pt idx="5771">
                  <c:v>2.6255999800000001E-4</c:v>
                </c:pt>
                <c:pt idx="5772">
                  <c:v>2.6263999799999997E-4</c:v>
                </c:pt>
                <c:pt idx="5773">
                  <c:v>2.6271999799999999E-4</c:v>
                </c:pt>
                <c:pt idx="5774">
                  <c:v>2.62799998E-4</c:v>
                </c:pt>
                <c:pt idx="5775">
                  <c:v>2.6287999800000001E-4</c:v>
                </c:pt>
                <c:pt idx="5776">
                  <c:v>2.6295999800000002E-4</c:v>
                </c:pt>
                <c:pt idx="5777">
                  <c:v>2.6303999799999998E-4</c:v>
                </c:pt>
                <c:pt idx="5778">
                  <c:v>2.63119998E-4</c:v>
                </c:pt>
                <c:pt idx="5779">
                  <c:v>2.6319999800000001E-4</c:v>
                </c:pt>
                <c:pt idx="5780">
                  <c:v>2.6327999800000002E-4</c:v>
                </c:pt>
                <c:pt idx="5781">
                  <c:v>2.6335999799999998E-4</c:v>
                </c:pt>
                <c:pt idx="5782">
                  <c:v>2.6343999799999999E-4</c:v>
                </c:pt>
                <c:pt idx="5783">
                  <c:v>2.6351999800000001E-4</c:v>
                </c:pt>
                <c:pt idx="5784">
                  <c:v>2.6359999800000002E-4</c:v>
                </c:pt>
                <c:pt idx="5785">
                  <c:v>2.6367999799999998E-4</c:v>
                </c:pt>
                <c:pt idx="5786">
                  <c:v>2.6375999799999999E-4</c:v>
                </c:pt>
                <c:pt idx="5787">
                  <c:v>2.63839998E-4</c:v>
                </c:pt>
                <c:pt idx="5788">
                  <c:v>2.6391999800000002E-4</c:v>
                </c:pt>
                <c:pt idx="5789">
                  <c:v>2.6399999799999997E-4</c:v>
                </c:pt>
                <c:pt idx="5790">
                  <c:v>2.6407999799999999E-4</c:v>
                </c:pt>
                <c:pt idx="5791">
                  <c:v>2.64159998E-4</c:v>
                </c:pt>
                <c:pt idx="5792">
                  <c:v>2.6423999800000001E-4</c:v>
                </c:pt>
                <c:pt idx="5793">
                  <c:v>2.6431999800000003E-4</c:v>
                </c:pt>
                <c:pt idx="5794">
                  <c:v>2.6439999799999998E-4</c:v>
                </c:pt>
                <c:pt idx="5795">
                  <c:v>2.64479998E-4</c:v>
                </c:pt>
                <c:pt idx="5796">
                  <c:v>2.6455999800000001E-4</c:v>
                </c:pt>
                <c:pt idx="5797">
                  <c:v>2.6463999800000002E-4</c:v>
                </c:pt>
                <c:pt idx="5798">
                  <c:v>2.6471999799999998E-4</c:v>
                </c:pt>
                <c:pt idx="5799">
                  <c:v>2.6479999799999999E-4</c:v>
                </c:pt>
                <c:pt idx="5800">
                  <c:v>2.6487999800000001E-4</c:v>
                </c:pt>
                <c:pt idx="5801">
                  <c:v>2.6495999800000002E-4</c:v>
                </c:pt>
                <c:pt idx="5802">
                  <c:v>2.6503999799999998E-4</c:v>
                </c:pt>
                <c:pt idx="5803">
                  <c:v>2.6511999799999999E-4</c:v>
                </c:pt>
                <c:pt idx="5804">
                  <c:v>2.65199998E-4</c:v>
                </c:pt>
                <c:pt idx="5805">
                  <c:v>2.6527999800000002E-4</c:v>
                </c:pt>
                <c:pt idx="5806">
                  <c:v>2.6535999799999997E-4</c:v>
                </c:pt>
                <c:pt idx="5807">
                  <c:v>2.6543999799999999E-4</c:v>
                </c:pt>
                <c:pt idx="5808">
                  <c:v>2.65519998E-4</c:v>
                </c:pt>
                <c:pt idx="5809">
                  <c:v>2.6559999800000001E-4</c:v>
                </c:pt>
                <c:pt idx="5810">
                  <c:v>2.6567999800000003E-4</c:v>
                </c:pt>
                <c:pt idx="5811">
                  <c:v>2.6575999799999998E-4</c:v>
                </c:pt>
                <c:pt idx="5812">
                  <c:v>2.65839998E-4</c:v>
                </c:pt>
                <c:pt idx="5813">
                  <c:v>2.6591999800000001E-4</c:v>
                </c:pt>
                <c:pt idx="5814">
                  <c:v>2.6599999800000002E-4</c:v>
                </c:pt>
                <c:pt idx="5815">
                  <c:v>2.6607999799999998E-4</c:v>
                </c:pt>
                <c:pt idx="5816">
                  <c:v>2.6615999799999999E-4</c:v>
                </c:pt>
                <c:pt idx="5817">
                  <c:v>2.6623999800000001E-4</c:v>
                </c:pt>
                <c:pt idx="5818">
                  <c:v>2.6631999800000002E-4</c:v>
                </c:pt>
                <c:pt idx="5819">
                  <c:v>2.6639999799999998E-4</c:v>
                </c:pt>
                <c:pt idx="5820">
                  <c:v>2.6647999799999999E-4</c:v>
                </c:pt>
                <c:pt idx="5821">
                  <c:v>2.66559998E-4</c:v>
                </c:pt>
                <c:pt idx="5822">
                  <c:v>2.6663999800000002E-4</c:v>
                </c:pt>
                <c:pt idx="5823">
                  <c:v>2.6671999799999998E-4</c:v>
                </c:pt>
                <c:pt idx="5824">
                  <c:v>2.6679999799999999E-4</c:v>
                </c:pt>
                <c:pt idx="5825">
                  <c:v>2.66879998E-4</c:v>
                </c:pt>
                <c:pt idx="5826">
                  <c:v>2.6695999800000001E-4</c:v>
                </c:pt>
                <c:pt idx="5827">
                  <c:v>2.6703999800000003E-4</c:v>
                </c:pt>
                <c:pt idx="5828">
                  <c:v>2.6711999799999998E-4</c:v>
                </c:pt>
                <c:pt idx="5829">
                  <c:v>2.67199998E-4</c:v>
                </c:pt>
                <c:pt idx="5830">
                  <c:v>2.6727999800000001E-4</c:v>
                </c:pt>
                <c:pt idx="5831">
                  <c:v>2.6735999800000002E-4</c:v>
                </c:pt>
                <c:pt idx="5832">
                  <c:v>2.6743999799999998E-4</c:v>
                </c:pt>
                <c:pt idx="5833">
                  <c:v>2.6751999799999999E-4</c:v>
                </c:pt>
                <c:pt idx="5834">
                  <c:v>2.6759999800000001E-4</c:v>
                </c:pt>
                <c:pt idx="5835">
                  <c:v>2.6767999800000002E-4</c:v>
                </c:pt>
                <c:pt idx="5836">
                  <c:v>2.6775999799999998E-4</c:v>
                </c:pt>
                <c:pt idx="5837">
                  <c:v>2.6783999799999999E-4</c:v>
                </c:pt>
                <c:pt idx="5838">
                  <c:v>2.67919998E-4</c:v>
                </c:pt>
                <c:pt idx="5839">
                  <c:v>2.6799999800000002E-4</c:v>
                </c:pt>
                <c:pt idx="5840">
                  <c:v>2.6807999799999998E-4</c:v>
                </c:pt>
                <c:pt idx="5841">
                  <c:v>2.6815999799999999E-4</c:v>
                </c:pt>
                <c:pt idx="5842">
                  <c:v>2.68239998E-4</c:v>
                </c:pt>
                <c:pt idx="5843">
                  <c:v>2.6831999800000001E-4</c:v>
                </c:pt>
                <c:pt idx="5844">
                  <c:v>2.6839999800000003E-4</c:v>
                </c:pt>
                <c:pt idx="5845">
                  <c:v>2.6847999799999999E-4</c:v>
                </c:pt>
                <c:pt idx="5846">
                  <c:v>2.68559998E-4</c:v>
                </c:pt>
                <c:pt idx="5847">
                  <c:v>2.6863999800000001E-4</c:v>
                </c:pt>
                <c:pt idx="5848">
                  <c:v>2.6871999800000002E-4</c:v>
                </c:pt>
                <c:pt idx="5849">
                  <c:v>2.6879999799999998E-4</c:v>
                </c:pt>
                <c:pt idx="5850">
                  <c:v>2.68879998E-4</c:v>
                </c:pt>
                <c:pt idx="5851">
                  <c:v>2.6895999800000001E-4</c:v>
                </c:pt>
                <c:pt idx="5852">
                  <c:v>2.6903999800000002E-4</c:v>
                </c:pt>
                <c:pt idx="5853">
                  <c:v>2.6911999799999998E-4</c:v>
                </c:pt>
                <c:pt idx="5854">
                  <c:v>2.6919999799999999E-4</c:v>
                </c:pt>
                <c:pt idx="5855">
                  <c:v>2.69279998E-4</c:v>
                </c:pt>
                <c:pt idx="5856">
                  <c:v>2.6935999800000002E-4</c:v>
                </c:pt>
                <c:pt idx="5857">
                  <c:v>2.6943999799999998E-4</c:v>
                </c:pt>
                <c:pt idx="5858">
                  <c:v>2.6951999799999999E-4</c:v>
                </c:pt>
                <c:pt idx="5859">
                  <c:v>2.69599998E-4</c:v>
                </c:pt>
                <c:pt idx="5860">
                  <c:v>2.6967999800000001E-4</c:v>
                </c:pt>
                <c:pt idx="5861">
                  <c:v>2.6975999799999997E-4</c:v>
                </c:pt>
                <c:pt idx="5862">
                  <c:v>2.6983999799999999E-4</c:v>
                </c:pt>
                <c:pt idx="5863">
                  <c:v>2.69919998E-4</c:v>
                </c:pt>
                <c:pt idx="5864">
                  <c:v>2.6999999800000001E-4</c:v>
                </c:pt>
                <c:pt idx="5865">
                  <c:v>2.7007999800000002E-4</c:v>
                </c:pt>
                <c:pt idx="5866">
                  <c:v>2.7015999799999998E-4</c:v>
                </c:pt>
                <c:pt idx="5867">
                  <c:v>2.70239998E-4</c:v>
                </c:pt>
                <c:pt idx="5868">
                  <c:v>2.7031999800000001E-4</c:v>
                </c:pt>
                <c:pt idx="5869">
                  <c:v>2.7039999800000002E-4</c:v>
                </c:pt>
                <c:pt idx="5870">
                  <c:v>2.7047999799999998E-4</c:v>
                </c:pt>
                <c:pt idx="5871">
                  <c:v>2.7055999799999999E-4</c:v>
                </c:pt>
                <c:pt idx="5872">
                  <c:v>2.7063999800000001E-4</c:v>
                </c:pt>
                <c:pt idx="5873">
                  <c:v>2.7071999800000002E-4</c:v>
                </c:pt>
                <c:pt idx="5874">
                  <c:v>2.7079999799999998E-4</c:v>
                </c:pt>
                <c:pt idx="5875">
                  <c:v>2.7087999799999999E-4</c:v>
                </c:pt>
                <c:pt idx="5876">
                  <c:v>2.70959998E-4</c:v>
                </c:pt>
                <c:pt idx="5877">
                  <c:v>2.7103999800000002E-4</c:v>
                </c:pt>
                <c:pt idx="5878">
                  <c:v>2.7111999799999997E-4</c:v>
                </c:pt>
                <c:pt idx="5879">
                  <c:v>2.7119999799999999E-4</c:v>
                </c:pt>
                <c:pt idx="5880">
                  <c:v>2.71279998E-4</c:v>
                </c:pt>
                <c:pt idx="5881">
                  <c:v>2.7135999800000001E-4</c:v>
                </c:pt>
                <c:pt idx="5882">
                  <c:v>2.7143999800000002E-4</c:v>
                </c:pt>
                <c:pt idx="5883">
                  <c:v>2.7151999799999998E-4</c:v>
                </c:pt>
                <c:pt idx="5884">
                  <c:v>2.71599998E-4</c:v>
                </c:pt>
                <c:pt idx="5885">
                  <c:v>2.7167999800000001E-4</c:v>
                </c:pt>
                <c:pt idx="5886">
                  <c:v>2.7175999800000002E-4</c:v>
                </c:pt>
                <c:pt idx="5887">
                  <c:v>2.7183999799999998E-4</c:v>
                </c:pt>
                <c:pt idx="5888">
                  <c:v>2.7191999799999999E-4</c:v>
                </c:pt>
                <c:pt idx="5889">
                  <c:v>2.7199999800000001E-4</c:v>
                </c:pt>
                <c:pt idx="5890">
                  <c:v>2.7207999800000002E-4</c:v>
                </c:pt>
                <c:pt idx="5891">
                  <c:v>2.7215999799999998E-4</c:v>
                </c:pt>
                <c:pt idx="5892">
                  <c:v>2.7223999799999999E-4</c:v>
                </c:pt>
                <c:pt idx="5893">
                  <c:v>2.72319998E-4</c:v>
                </c:pt>
                <c:pt idx="5894">
                  <c:v>2.7239999800000002E-4</c:v>
                </c:pt>
                <c:pt idx="5895">
                  <c:v>2.7247999799999997E-4</c:v>
                </c:pt>
                <c:pt idx="5896">
                  <c:v>2.7255999799999999E-4</c:v>
                </c:pt>
                <c:pt idx="5897">
                  <c:v>2.72639998E-4</c:v>
                </c:pt>
                <c:pt idx="5898">
                  <c:v>2.7271999800000001E-4</c:v>
                </c:pt>
                <c:pt idx="5899">
                  <c:v>2.7279999800000003E-4</c:v>
                </c:pt>
                <c:pt idx="5900">
                  <c:v>2.7287999799999998E-4</c:v>
                </c:pt>
                <c:pt idx="5901">
                  <c:v>2.72959998E-4</c:v>
                </c:pt>
                <c:pt idx="5902">
                  <c:v>2.7303999800000001E-4</c:v>
                </c:pt>
                <c:pt idx="5903">
                  <c:v>2.7311999800000002E-4</c:v>
                </c:pt>
                <c:pt idx="5904">
                  <c:v>2.7319999799999998E-4</c:v>
                </c:pt>
                <c:pt idx="5905">
                  <c:v>2.7327999799999999E-4</c:v>
                </c:pt>
                <c:pt idx="5906">
                  <c:v>2.7335999800000001E-4</c:v>
                </c:pt>
                <c:pt idx="5907">
                  <c:v>2.7343999800000002E-4</c:v>
                </c:pt>
                <c:pt idx="5908">
                  <c:v>2.7351999799999998E-4</c:v>
                </c:pt>
                <c:pt idx="5909">
                  <c:v>2.7359999799999999E-4</c:v>
                </c:pt>
                <c:pt idx="5910">
                  <c:v>2.73679998E-4</c:v>
                </c:pt>
                <c:pt idx="5911">
                  <c:v>2.7375999800000002E-4</c:v>
                </c:pt>
                <c:pt idx="5912">
                  <c:v>2.7383999799999997E-4</c:v>
                </c:pt>
                <c:pt idx="5913">
                  <c:v>2.7391999799999999E-4</c:v>
                </c:pt>
                <c:pt idx="5914">
                  <c:v>2.73999998E-4</c:v>
                </c:pt>
                <c:pt idx="5915">
                  <c:v>2.7407999800000001E-4</c:v>
                </c:pt>
                <c:pt idx="5916">
                  <c:v>2.7415999800000003E-4</c:v>
                </c:pt>
                <c:pt idx="5917">
                  <c:v>2.7423999799999998E-4</c:v>
                </c:pt>
                <c:pt idx="5918">
                  <c:v>2.74319998E-4</c:v>
                </c:pt>
                <c:pt idx="5919">
                  <c:v>2.7439999800000001E-4</c:v>
                </c:pt>
                <c:pt idx="5920">
                  <c:v>2.7447999800000002E-4</c:v>
                </c:pt>
                <c:pt idx="5921">
                  <c:v>2.7455999799999998E-4</c:v>
                </c:pt>
                <c:pt idx="5922">
                  <c:v>2.7463999799999999E-4</c:v>
                </c:pt>
                <c:pt idx="5923">
                  <c:v>2.7471999800000001E-4</c:v>
                </c:pt>
                <c:pt idx="5924">
                  <c:v>2.7479999800000002E-4</c:v>
                </c:pt>
                <c:pt idx="5925">
                  <c:v>2.7487999799999998E-4</c:v>
                </c:pt>
                <c:pt idx="5926">
                  <c:v>2.7495999799999999E-4</c:v>
                </c:pt>
                <c:pt idx="5927">
                  <c:v>2.75039998E-4</c:v>
                </c:pt>
                <c:pt idx="5928">
                  <c:v>2.7511999800000002E-4</c:v>
                </c:pt>
                <c:pt idx="5929">
                  <c:v>2.7519999799999998E-4</c:v>
                </c:pt>
                <c:pt idx="5930">
                  <c:v>2.7527999799999999E-4</c:v>
                </c:pt>
                <c:pt idx="5931">
                  <c:v>2.75359998E-4</c:v>
                </c:pt>
                <c:pt idx="5932">
                  <c:v>2.7543999800000001E-4</c:v>
                </c:pt>
                <c:pt idx="5933">
                  <c:v>2.7551999800000003E-4</c:v>
                </c:pt>
                <c:pt idx="5934">
                  <c:v>2.7559999799999998E-4</c:v>
                </c:pt>
                <c:pt idx="5935">
                  <c:v>2.75679998E-4</c:v>
                </c:pt>
                <c:pt idx="5936">
                  <c:v>2.7575999800000001E-4</c:v>
                </c:pt>
                <c:pt idx="5937">
                  <c:v>2.7583999800000002E-4</c:v>
                </c:pt>
                <c:pt idx="5938">
                  <c:v>2.7591999799999998E-4</c:v>
                </c:pt>
                <c:pt idx="5939">
                  <c:v>2.7599999799999999E-4</c:v>
                </c:pt>
                <c:pt idx="5940">
                  <c:v>2.7607999800000001E-4</c:v>
                </c:pt>
                <c:pt idx="5941">
                  <c:v>2.7615999800000002E-4</c:v>
                </c:pt>
                <c:pt idx="5942">
                  <c:v>2.7623999799999998E-4</c:v>
                </c:pt>
                <c:pt idx="5943">
                  <c:v>2.7631999799999999E-4</c:v>
                </c:pt>
                <c:pt idx="5944">
                  <c:v>2.76399998E-4</c:v>
                </c:pt>
                <c:pt idx="5945">
                  <c:v>2.7647999800000002E-4</c:v>
                </c:pt>
                <c:pt idx="5946">
                  <c:v>2.7655999799999998E-4</c:v>
                </c:pt>
                <c:pt idx="5947">
                  <c:v>2.7663999799999999E-4</c:v>
                </c:pt>
                <c:pt idx="5948">
                  <c:v>2.76719998E-4</c:v>
                </c:pt>
                <c:pt idx="5949">
                  <c:v>2.7679999800000001E-4</c:v>
                </c:pt>
                <c:pt idx="5950">
                  <c:v>2.7687999800000003E-4</c:v>
                </c:pt>
                <c:pt idx="5951">
                  <c:v>2.7695999799999999E-4</c:v>
                </c:pt>
                <c:pt idx="5952">
                  <c:v>2.77039998E-4</c:v>
                </c:pt>
                <c:pt idx="5953">
                  <c:v>2.7711999800000001E-4</c:v>
                </c:pt>
                <c:pt idx="5954">
                  <c:v>2.7719999800000002E-4</c:v>
                </c:pt>
                <c:pt idx="5955">
                  <c:v>2.7727999799999998E-4</c:v>
                </c:pt>
                <c:pt idx="5956">
                  <c:v>2.77359998E-4</c:v>
                </c:pt>
                <c:pt idx="5957">
                  <c:v>2.7743999800000001E-4</c:v>
                </c:pt>
                <c:pt idx="5958">
                  <c:v>2.7751999800000002E-4</c:v>
                </c:pt>
                <c:pt idx="5959">
                  <c:v>2.7759999799999998E-4</c:v>
                </c:pt>
                <c:pt idx="5960">
                  <c:v>2.7767999799999999E-4</c:v>
                </c:pt>
                <c:pt idx="5961">
                  <c:v>2.77759998E-4</c:v>
                </c:pt>
                <c:pt idx="5962">
                  <c:v>2.7783999800000002E-4</c:v>
                </c:pt>
                <c:pt idx="5963">
                  <c:v>2.7791999799999998E-4</c:v>
                </c:pt>
                <c:pt idx="5964">
                  <c:v>2.7799999799999999E-4</c:v>
                </c:pt>
                <c:pt idx="5965">
                  <c:v>2.78079998E-4</c:v>
                </c:pt>
                <c:pt idx="5966">
                  <c:v>2.7815999800000001E-4</c:v>
                </c:pt>
                <c:pt idx="5967">
                  <c:v>2.7823999799999997E-4</c:v>
                </c:pt>
                <c:pt idx="5968">
                  <c:v>2.7831999799999999E-4</c:v>
                </c:pt>
                <c:pt idx="5969">
                  <c:v>2.78399998E-4</c:v>
                </c:pt>
                <c:pt idx="5970">
                  <c:v>2.7847999800000001E-4</c:v>
                </c:pt>
                <c:pt idx="5971">
                  <c:v>2.7855999800000002E-4</c:v>
                </c:pt>
                <c:pt idx="5972">
                  <c:v>2.7863999799999998E-4</c:v>
                </c:pt>
                <c:pt idx="5973">
                  <c:v>2.78719998E-4</c:v>
                </c:pt>
                <c:pt idx="5974">
                  <c:v>2.7879999800000001E-4</c:v>
                </c:pt>
                <c:pt idx="5975">
                  <c:v>2.7887999800000002E-4</c:v>
                </c:pt>
                <c:pt idx="5976">
                  <c:v>2.7895999799999998E-4</c:v>
                </c:pt>
                <c:pt idx="5977">
                  <c:v>2.7903999799999999E-4</c:v>
                </c:pt>
                <c:pt idx="5978">
                  <c:v>2.7911999800000001E-4</c:v>
                </c:pt>
                <c:pt idx="5979">
                  <c:v>2.7919999800000002E-4</c:v>
                </c:pt>
                <c:pt idx="5980">
                  <c:v>2.7927999799999998E-4</c:v>
                </c:pt>
                <c:pt idx="5981">
                  <c:v>2.7935999799999999E-4</c:v>
                </c:pt>
                <c:pt idx="5982">
                  <c:v>2.79439998E-4</c:v>
                </c:pt>
                <c:pt idx="5983">
                  <c:v>2.7951999800000002E-4</c:v>
                </c:pt>
                <c:pt idx="5984">
                  <c:v>2.7959999799999997E-4</c:v>
                </c:pt>
                <c:pt idx="5985">
                  <c:v>2.7967999799999999E-4</c:v>
                </c:pt>
                <c:pt idx="5986">
                  <c:v>2.79759998E-4</c:v>
                </c:pt>
                <c:pt idx="5987">
                  <c:v>2.7983999800000001E-4</c:v>
                </c:pt>
                <c:pt idx="5988">
                  <c:v>2.7991999800000002E-4</c:v>
                </c:pt>
                <c:pt idx="5989">
                  <c:v>2.7999999799999998E-4</c:v>
                </c:pt>
                <c:pt idx="5990">
                  <c:v>2.80079998E-4</c:v>
                </c:pt>
                <c:pt idx="5991">
                  <c:v>2.8015999800000001E-4</c:v>
                </c:pt>
                <c:pt idx="5992">
                  <c:v>2.8023999800000002E-4</c:v>
                </c:pt>
                <c:pt idx="5993">
                  <c:v>2.8031999799999998E-4</c:v>
                </c:pt>
                <c:pt idx="5994">
                  <c:v>2.8039999799999999E-4</c:v>
                </c:pt>
                <c:pt idx="5995">
                  <c:v>2.8047999800000001E-4</c:v>
                </c:pt>
                <c:pt idx="5996">
                  <c:v>2.8055999800000002E-4</c:v>
                </c:pt>
                <c:pt idx="5997">
                  <c:v>2.8063999799999998E-4</c:v>
                </c:pt>
                <c:pt idx="5998">
                  <c:v>2.8071999799999999E-4</c:v>
                </c:pt>
                <c:pt idx="5999">
                  <c:v>2.80799998E-4</c:v>
                </c:pt>
                <c:pt idx="6000">
                  <c:v>2.8087999800000002E-4</c:v>
                </c:pt>
                <c:pt idx="6001">
                  <c:v>2.8095999799999997E-4</c:v>
                </c:pt>
                <c:pt idx="6002">
                  <c:v>2.8103999799999999E-4</c:v>
                </c:pt>
                <c:pt idx="6003">
                  <c:v>2.81119998E-4</c:v>
                </c:pt>
                <c:pt idx="6004">
                  <c:v>2.8119999800000001E-4</c:v>
                </c:pt>
                <c:pt idx="6005">
                  <c:v>2.8127999800000003E-4</c:v>
                </c:pt>
                <c:pt idx="6006">
                  <c:v>2.8135999799999998E-4</c:v>
                </c:pt>
                <c:pt idx="6007">
                  <c:v>2.81439998E-4</c:v>
                </c:pt>
                <c:pt idx="6008">
                  <c:v>2.8151999800000001E-4</c:v>
                </c:pt>
                <c:pt idx="6009">
                  <c:v>2.8159999800000002E-4</c:v>
                </c:pt>
                <c:pt idx="6010">
                  <c:v>2.8167999799999998E-4</c:v>
                </c:pt>
                <c:pt idx="6011">
                  <c:v>2.8175999799999999E-4</c:v>
                </c:pt>
                <c:pt idx="6012">
                  <c:v>2.8183999800000001E-4</c:v>
                </c:pt>
                <c:pt idx="6013">
                  <c:v>2.8191999800000002E-4</c:v>
                </c:pt>
                <c:pt idx="6014">
                  <c:v>2.8199999799999998E-4</c:v>
                </c:pt>
                <c:pt idx="6015">
                  <c:v>2.8207999799999999E-4</c:v>
                </c:pt>
                <c:pt idx="6016">
                  <c:v>2.82159998E-4</c:v>
                </c:pt>
                <c:pt idx="6017">
                  <c:v>2.8223999800000002E-4</c:v>
                </c:pt>
                <c:pt idx="6018">
                  <c:v>2.8231999799999997E-4</c:v>
                </c:pt>
                <c:pt idx="6019">
                  <c:v>2.8239999799999999E-4</c:v>
                </c:pt>
                <c:pt idx="6020">
                  <c:v>2.82479998E-4</c:v>
                </c:pt>
                <c:pt idx="6021">
                  <c:v>2.8255999800000001E-4</c:v>
                </c:pt>
                <c:pt idx="6022">
                  <c:v>2.8263999800000003E-4</c:v>
                </c:pt>
                <c:pt idx="6023">
                  <c:v>2.8271999799999998E-4</c:v>
                </c:pt>
                <c:pt idx="6024">
                  <c:v>2.82799998E-4</c:v>
                </c:pt>
                <c:pt idx="6025">
                  <c:v>2.8287999800000001E-4</c:v>
                </c:pt>
                <c:pt idx="6026">
                  <c:v>2.8295999800000002E-4</c:v>
                </c:pt>
                <c:pt idx="6027">
                  <c:v>2.8303999799999998E-4</c:v>
                </c:pt>
                <c:pt idx="6028">
                  <c:v>2.8311999799999999E-4</c:v>
                </c:pt>
                <c:pt idx="6029">
                  <c:v>2.8319999800000001E-4</c:v>
                </c:pt>
                <c:pt idx="6030">
                  <c:v>2.8327999800000002E-4</c:v>
                </c:pt>
                <c:pt idx="6031">
                  <c:v>2.8335999799999998E-4</c:v>
                </c:pt>
                <c:pt idx="6032">
                  <c:v>2.8343999799999999E-4</c:v>
                </c:pt>
                <c:pt idx="6033">
                  <c:v>2.83519998E-4</c:v>
                </c:pt>
                <c:pt idx="6034">
                  <c:v>2.8359999800000002E-4</c:v>
                </c:pt>
                <c:pt idx="6035">
                  <c:v>2.8367999799999998E-4</c:v>
                </c:pt>
                <c:pt idx="6036">
                  <c:v>2.8375999799999999E-4</c:v>
                </c:pt>
                <c:pt idx="6037">
                  <c:v>2.83839998E-4</c:v>
                </c:pt>
                <c:pt idx="6038">
                  <c:v>2.8391999800000001E-4</c:v>
                </c:pt>
                <c:pt idx="6039">
                  <c:v>2.8399999800000003E-4</c:v>
                </c:pt>
                <c:pt idx="6040">
                  <c:v>2.8407999799999999E-4</c:v>
                </c:pt>
                <c:pt idx="6041">
                  <c:v>2.84159998E-4</c:v>
                </c:pt>
                <c:pt idx="6042">
                  <c:v>2.8423999800000001E-4</c:v>
                </c:pt>
                <c:pt idx="6043">
                  <c:v>2.8431999800000002E-4</c:v>
                </c:pt>
                <c:pt idx="6044">
                  <c:v>2.8439999799999998E-4</c:v>
                </c:pt>
                <c:pt idx="6045">
                  <c:v>2.8447999799999999E-4</c:v>
                </c:pt>
                <c:pt idx="6046">
                  <c:v>2.8455999800000001E-4</c:v>
                </c:pt>
                <c:pt idx="6047">
                  <c:v>2.8463999800000002E-4</c:v>
                </c:pt>
                <c:pt idx="6048">
                  <c:v>2.8471999799999998E-4</c:v>
                </c:pt>
                <c:pt idx="6049">
                  <c:v>2.8479999799999999E-4</c:v>
                </c:pt>
                <c:pt idx="6050">
                  <c:v>2.84879998E-4</c:v>
                </c:pt>
                <c:pt idx="6051">
                  <c:v>2.8495999800000002E-4</c:v>
                </c:pt>
                <c:pt idx="6052">
                  <c:v>2.8503999799999998E-4</c:v>
                </c:pt>
                <c:pt idx="6053">
                  <c:v>2.8511999799999999E-4</c:v>
                </c:pt>
                <c:pt idx="6054">
                  <c:v>2.85199998E-4</c:v>
                </c:pt>
                <c:pt idx="6055">
                  <c:v>2.8527999800000001E-4</c:v>
                </c:pt>
                <c:pt idx="6056">
                  <c:v>2.8535999800000003E-4</c:v>
                </c:pt>
                <c:pt idx="6057">
                  <c:v>2.8543999799999999E-4</c:v>
                </c:pt>
                <c:pt idx="6058">
                  <c:v>2.85519998E-4</c:v>
                </c:pt>
                <c:pt idx="6059">
                  <c:v>2.8559999800000001E-4</c:v>
                </c:pt>
                <c:pt idx="6060">
                  <c:v>2.8567999800000002E-4</c:v>
                </c:pt>
                <c:pt idx="6061">
                  <c:v>2.8575999799999998E-4</c:v>
                </c:pt>
                <c:pt idx="6062">
                  <c:v>2.85839998E-4</c:v>
                </c:pt>
                <c:pt idx="6063">
                  <c:v>2.8591999800000001E-4</c:v>
                </c:pt>
                <c:pt idx="6064">
                  <c:v>2.8599999800000002E-4</c:v>
                </c:pt>
                <c:pt idx="6065">
                  <c:v>2.8607999799999998E-4</c:v>
                </c:pt>
                <c:pt idx="6066">
                  <c:v>2.8615999799999999E-4</c:v>
                </c:pt>
                <c:pt idx="6067">
                  <c:v>2.8623999800000001E-4</c:v>
                </c:pt>
                <c:pt idx="6068">
                  <c:v>2.8631999800000002E-4</c:v>
                </c:pt>
                <c:pt idx="6069">
                  <c:v>2.8639999799999998E-4</c:v>
                </c:pt>
                <c:pt idx="6070">
                  <c:v>2.8647999799999999E-4</c:v>
                </c:pt>
                <c:pt idx="6071">
                  <c:v>2.86559998E-4</c:v>
                </c:pt>
                <c:pt idx="6072">
                  <c:v>2.8663999800000001E-4</c:v>
                </c:pt>
                <c:pt idx="6073">
                  <c:v>2.8671999799999997E-4</c:v>
                </c:pt>
                <c:pt idx="6074">
                  <c:v>2.8679999799999999E-4</c:v>
                </c:pt>
                <c:pt idx="6075">
                  <c:v>2.86879998E-4</c:v>
                </c:pt>
                <c:pt idx="6076">
                  <c:v>2.8695999800000001E-4</c:v>
                </c:pt>
                <c:pt idx="6077">
                  <c:v>2.8703999800000002E-4</c:v>
                </c:pt>
                <c:pt idx="6078">
                  <c:v>2.8711999799999998E-4</c:v>
                </c:pt>
                <c:pt idx="6079">
                  <c:v>2.87199998E-4</c:v>
                </c:pt>
                <c:pt idx="6080">
                  <c:v>2.8727999800000001E-4</c:v>
                </c:pt>
                <c:pt idx="6081">
                  <c:v>2.8735999800000002E-4</c:v>
                </c:pt>
                <c:pt idx="6082">
                  <c:v>2.8743999799999998E-4</c:v>
                </c:pt>
                <c:pt idx="6083">
                  <c:v>2.8751999799999999E-4</c:v>
                </c:pt>
                <c:pt idx="6084">
                  <c:v>2.8759999800000001E-4</c:v>
                </c:pt>
                <c:pt idx="6085">
                  <c:v>2.8767999800000002E-4</c:v>
                </c:pt>
                <c:pt idx="6086">
                  <c:v>2.8775999799999998E-4</c:v>
                </c:pt>
                <c:pt idx="6087">
                  <c:v>2.8783999799999999E-4</c:v>
                </c:pt>
                <c:pt idx="6088">
                  <c:v>2.87919998E-4</c:v>
                </c:pt>
                <c:pt idx="6089">
                  <c:v>2.8799999800000002E-4</c:v>
                </c:pt>
                <c:pt idx="6090">
                  <c:v>2.8807999799999997E-4</c:v>
                </c:pt>
                <c:pt idx="6091">
                  <c:v>2.8815999799999999E-4</c:v>
                </c:pt>
                <c:pt idx="6092">
                  <c:v>2.88239998E-4</c:v>
                </c:pt>
                <c:pt idx="6093">
                  <c:v>2.8831999800000001E-4</c:v>
                </c:pt>
                <c:pt idx="6094">
                  <c:v>2.8839999800000003E-4</c:v>
                </c:pt>
                <c:pt idx="6095">
                  <c:v>2.8847999799999998E-4</c:v>
                </c:pt>
                <c:pt idx="6096">
                  <c:v>2.88559998E-4</c:v>
                </c:pt>
                <c:pt idx="6097">
                  <c:v>2.8863999800000001E-4</c:v>
                </c:pt>
                <c:pt idx="6098">
                  <c:v>2.8871999800000002E-4</c:v>
                </c:pt>
                <c:pt idx="6099">
                  <c:v>2.8879999799999998E-4</c:v>
                </c:pt>
                <c:pt idx="6100">
                  <c:v>2.8887999799999999E-4</c:v>
                </c:pt>
                <c:pt idx="6101">
                  <c:v>2.8895999800000001E-4</c:v>
                </c:pt>
                <c:pt idx="6102">
                  <c:v>2.8903999800000002E-4</c:v>
                </c:pt>
                <c:pt idx="6103">
                  <c:v>2.8911999799999998E-4</c:v>
                </c:pt>
                <c:pt idx="6104">
                  <c:v>2.8919999799999999E-4</c:v>
                </c:pt>
                <c:pt idx="6105">
                  <c:v>2.89279998E-4</c:v>
                </c:pt>
                <c:pt idx="6106">
                  <c:v>2.8935999800000002E-4</c:v>
                </c:pt>
                <c:pt idx="6107">
                  <c:v>2.8943999799999997E-4</c:v>
                </c:pt>
                <c:pt idx="6108">
                  <c:v>2.8951999799999999E-4</c:v>
                </c:pt>
                <c:pt idx="6109">
                  <c:v>2.89599998E-4</c:v>
                </c:pt>
                <c:pt idx="6110">
                  <c:v>2.8967999800000001E-4</c:v>
                </c:pt>
                <c:pt idx="6111">
                  <c:v>2.8975999800000003E-4</c:v>
                </c:pt>
                <c:pt idx="6112">
                  <c:v>2.8983999799999998E-4</c:v>
                </c:pt>
                <c:pt idx="6113">
                  <c:v>2.89919998E-4</c:v>
                </c:pt>
                <c:pt idx="6114">
                  <c:v>2.8999999800000001E-4</c:v>
                </c:pt>
                <c:pt idx="6115">
                  <c:v>2.9007999800000002E-4</c:v>
                </c:pt>
                <c:pt idx="6116">
                  <c:v>2.9015999799999998E-4</c:v>
                </c:pt>
                <c:pt idx="6117">
                  <c:v>2.9023999799999999E-4</c:v>
                </c:pt>
                <c:pt idx="6118">
                  <c:v>2.9031999800000001E-4</c:v>
                </c:pt>
                <c:pt idx="6119">
                  <c:v>2.9039999800000002E-4</c:v>
                </c:pt>
                <c:pt idx="6120">
                  <c:v>2.9047999799999998E-4</c:v>
                </c:pt>
                <c:pt idx="6121">
                  <c:v>2.9055999799999999E-4</c:v>
                </c:pt>
                <c:pt idx="6122">
                  <c:v>2.90639998E-4</c:v>
                </c:pt>
                <c:pt idx="6123">
                  <c:v>2.9071999800000002E-4</c:v>
                </c:pt>
                <c:pt idx="6124">
                  <c:v>2.9079999799999997E-4</c:v>
                </c:pt>
                <c:pt idx="6125">
                  <c:v>2.9087999799999999E-4</c:v>
                </c:pt>
                <c:pt idx="6126">
                  <c:v>2.90959998E-4</c:v>
                </c:pt>
                <c:pt idx="6127">
                  <c:v>2.9103999800000001E-4</c:v>
                </c:pt>
                <c:pt idx="6128">
                  <c:v>2.9111999800000003E-4</c:v>
                </c:pt>
                <c:pt idx="6129">
                  <c:v>2.9119999799999998E-4</c:v>
                </c:pt>
                <c:pt idx="6130">
                  <c:v>2.91279998E-4</c:v>
                </c:pt>
                <c:pt idx="6131">
                  <c:v>2.9135999800000001E-4</c:v>
                </c:pt>
                <c:pt idx="6132">
                  <c:v>2.9143999800000002E-4</c:v>
                </c:pt>
                <c:pt idx="6133">
                  <c:v>2.9151999799999998E-4</c:v>
                </c:pt>
                <c:pt idx="6134">
                  <c:v>2.9159999799999999E-4</c:v>
                </c:pt>
                <c:pt idx="6135">
                  <c:v>2.9167999800000001E-4</c:v>
                </c:pt>
                <c:pt idx="6136">
                  <c:v>2.9175999800000002E-4</c:v>
                </c:pt>
                <c:pt idx="6137">
                  <c:v>2.9183999799999998E-4</c:v>
                </c:pt>
                <c:pt idx="6138">
                  <c:v>2.9191999799999999E-4</c:v>
                </c:pt>
                <c:pt idx="6139">
                  <c:v>2.91999998E-4</c:v>
                </c:pt>
                <c:pt idx="6140">
                  <c:v>2.9207999800000002E-4</c:v>
                </c:pt>
                <c:pt idx="6141">
                  <c:v>2.9215999799999998E-4</c:v>
                </c:pt>
                <c:pt idx="6142">
                  <c:v>2.9223999799999999E-4</c:v>
                </c:pt>
                <c:pt idx="6143">
                  <c:v>2.92319998E-4</c:v>
                </c:pt>
                <c:pt idx="6144">
                  <c:v>2.9239999800000001E-4</c:v>
                </c:pt>
                <c:pt idx="6145">
                  <c:v>2.9247999800000003E-4</c:v>
                </c:pt>
                <c:pt idx="6146">
                  <c:v>2.9255999799999999E-4</c:v>
                </c:pt>
                <c:pt idx="6147">
                  <c:v>2.92639998E-4</c:v>
                </c:pt>
                <c:pt idx="6148">
                  <c:v>2.9271999800000001E-4</c:v>
                </c:pt>
                <c:pt idx="6149">
                  <c:v>2.9279999800000002E-4</c:v>
                </c:pt>
                <c:pt idx="6150">
                  <c:v>2.9287999799999998E-4</c:v>
                </c:pt>
                <c:pt idx="6151">
                  <c:v>2.9295999799999999E-4</c:v>
                </c:pt>
                <c:pt idx="6152">
                  <c:v>2.9303999800000001E-4</c:v>
                </c:pt>
                <c:pt idx="6153">
                  <c:v>2.9311999800000002E-4</c:v>
                </c:pt>
                <c:pt idx="6154">
                  <c:v>2.9319999799999998E-4</c:v>
                </c:pt>
                <c:pt idx="6155">
                  <c:v>2.9327999799999999E-4</c:v>
                </c:pt>
                <c:pt idx="6156">
                  <c:v>2.93359998E-4</c:v>
                </c:pt>
                <c:pt idx="6157">
                  <c:v>2.9343999800000002E-4</c:v>
                </c:pt>
                <c:pt idx="6158">
                  <c:v>2.9351999799999998E-4</c:v>
                </c:pt>
                <c:pt idx="6159">
                  <c:v>2.9359999799999999E-4</c:v>
                </c:pt>
                <c:pt idx="6160">
                  <c:v>2.93679998E-4</c:v>
                </c:pt>
                <c:pt idx="6161">
                  <c:v>2.9375999800000001E-4</c:v>
                </c:pt>
                <c:pt idx="6162">
                  <c:v>2.9383999799999997E-4</c:v>
                </c:pt>
                <c:pt idx="6163">
                  <c:v>2.9391999799999999E-4</c:v>
                </c:pt>
                <c:pt idx="6164">
                  <c:v>2.93999998E-4</c:v>
                </c:pt>
                <c:pt idx="6165">
                  <c:v>2.9407999800000001E-4</c:v>
                </c:pt>
                <c:pt idx="6166">
                  <c:v>2.9415999800000002E-4</c:v>
                </c:pt>
                <c:pt idx="6167">
                  <c:v>2.9423999799999998E-4</c:v>
                </c:pt>
                <c:pt idx="6168">
                  <c:v>2.94319998E-4</c:v>
                </c:pt>
                <c:pt idx="6169">
                  <c:v>2.9439999800000001E-4</c:v>
                </c:pt>
                <c:pt idx="6170">
                  <c:v>2.9447999800000002E-4</c:v>
                </c:pt>
                <c:pt idx="6171">
                  <c:v>2.9455999799999998E-4</c:v>
                </c:pt>
                <c:pt idx="6172">
                  <c:v>2.9463999799999999E-4</c:v>
                </c:pt>
                <c:pt idx="6173">
                  <c:v>2.9471999800000001E-4</c:v>
                </c:pt>
                <c:pt idx="6174">
                  <c:v>2.9479999800000002E-4</c:v>
                </c:pt>
                <c:pt idx="6175">
                  <c:v>2.9487999799999998E-4</c:v>
                </c:pt>
                <c:pt idx="6176">
                  <c:v>2.9495999799999999E-4</c:v>
                </c:pt>
                <c:pt idx="6177">
                  <c:v>2.95039998E-4</c:v>
                </c:pt>
                <c:pt idx="6178">
                  <c:v>2.9511999800000001E-4</c:v>
                </c:pt>
                <c:pt idx="6179">
                  <c:v>2.9519999799999997E-4</c:v>
                </c:pt>
                <c:pt idx="6180">
                  <c:v>2.9527999799999999E-4</c:v>
                </c:pt>
                <c:pt idx="6181">
                  <c:v>2.95359998E-4</c:v>
                </c:pt>
                <c:pt idx="6182">
                  <c:v>2.9543999800000001E-4</c:v>
                </c:pt>
                <c:pt idx="6183">
                  <c:v>2.9551999800000002E-4</c:v>
                </c:pt>
                <c:pt idx="6184">
                  <c:v>2.9559999799999998E-4</c:v>
                </c:pt>
                <c:pt idx="6185">
                  <c:v>2.95679998E-4</c:v>
                </c:pt>
                <c:pt idx="6186">
                  <c:v>2.9575999800000001E-4</c:v>
                </c:pt>
                <c:pt idx="6187">
                  <c:v>2.9583999800000002E-4</c:v>
                </c:pt>
                <c:pt idx="6188">
                  <c:v>2.9591999799999998E-4</c:v>
                </c:pt>
                <c:pt idx="6189">
                  <c:v>2.9599999799999999E-4</c:v>
                </c:pt>
                <c:pt idx="6190">
                  <c:v>2.9607999800000001E-4</c:v>
                </c:pt>
                <c:pt idx="6191">
                  <c:v>2.9615999800000002E-4</c:v>
                </c:pt>
                <c:pt idx="6192">
                  <c:v>2.9623999799999998E-4</c:v>
                </c:pt>
                <c:pt idx="6193">
                  <c:v>2.9631999799999999E-4</c:v>
                </c:pt>
                <c:pt idx="6194">
                  <c:v>2.96399998E-4</c:v>
                </c:pt>
                <c:pt idx="6195">
                  <c:v>2.9647999800000002E-4</c:v>
                </c:pt>
                <c:pt idx="6196">
                  <c:v>2.9655999799999997E-4</c:v>
                </c:pt>
                <c:pt idx="6197">
                  <c:v>2.9663999799999999E-4</c:v>
                </c:pt>
                <c:pt idx="6198">
                  <c:v>2.96719998E-4</c:v>
                </c:pt>
                <c:pt idx="6199">
                  <c:v>2.9679999800000001E-4</c:v>
                </c:pt>
                <c:pt idx="6200">
                  <c:v>2.9687999800000003E-4</c:v>
                </c:pt>
                <c:pt idx="6201">
                  <c:v>2.9695999799999998E-4</c:v>
                </c:pt>
                <c:pt idx="6202">
                  <c:v>2.97039998E-4</c:v>
                </c:pt>
                <c:pt idx="6203">
                  <c:v>2.9711999800000001E-4</c:v>
                </c:pt>
                <c:pt idx="6204">
                  <c:v>2.9719999800000002E-4</c:v>
                </c:pt>
                <c:pt idx="6205">
                  <c:v>2.9727999799999998E-4</c:v>
                </c:pt>
                <c:pt idx="6206">
                  <c:v>2.9735999799999999E-4</c:v>
                </c:pt>
                <c:pt idx="6207">
                  <c:v>2.9743999800000001E-4</c:v>
                </c:pt>
                <c:pt idx="6208">
                  <c:v>2.9751999800000002E-4</c:v>
                </c:pt>
                <c:pt idx="6209">
                  <c:v>2.9759999799999998E-4</c:v>
                </c:pt>
                <c:pt idx="6210">
                  <c:v>2.9767999799999999E-4</c:v>
                </c:pt>
                <c:pt idx="6211">
                  <c:v>2.97759998E-4</c:v>
                </c:pt>
                <c:pt idx="6212">
                  <c:v>2.9783999800000002E-4</c:v>
                </c:pt>
                <c:pt idx="6213">
                  <c:v>2.9791999799999997E-4</c:v>
                </c:pt>
                <c:pt idx="6214">
                  <c:v>2.9799999799999999E-4</c:v>
                </c:pt>
                <c:pt idx="6215">
                  <c:v>2.98079998E-4</c:v>
                </c:pt>
                <c:pt idx="6216">
                  <c:v>2.9815999800000001E-4</c:v>
                </c:pt>
                <c:pt idx="6217">
                  <c:v>2.9823999800000003E-4</c:v>
                </c:pt>
                <c:pt idx="6218">
                  <c:v>2.9831999799999998E-4</c:v>
                </c:pt>
                <c:pt idx="6219">
                  <c:v>2.98399998E-4</c:v>
                </c:pt>
                <c:pt idx="6220">
                  <c:v>2.9847999800000001E-4</c:v>
                </c:pt>
                <c:pt idx="6221">
                  <c:v>2.9855999800000002E-4</c:v>
                </c:pt>
                <c:pt idx="6222">
                  <c:v>2.9863999799999998E-4</c:v>
                </c:pt>
                <c:pt idx="6223">
                  <c:v>2.9871999799999999E-4</c:v>
                </c:pt>
                <c:pt idx="6224">
                  <c:v>2.9879999800000001E-4</c:v>
                </c:pt>
                <c:pt idx="6225">
                  <c:v>2.9887999800000002E-4</c:v>
                </c:pt>
                <c:pt idx="6226">
                  <c:v>2.9895999799999998E-4</c:v>
                </c:pt>
                <c:pt idx="6227">
                  <c:v>2.9903999799999999E-4</c:v>
                </c:pt>
                <c:pt idx="6228">
                  <c:v>2.99119998E-4</c:v>
                </c:pt>
                <c:pt idx="6229">
                  <c:v>2.9919999800000002E-4</c:v>
                </c:pt>
                <c:pt idx="6230">
                  <c:v>2.9927999799999998E-4</c:v>
                </c:pt>
                <c:pt idx="6231">
                  <c:v>2.9935999799999999E-4</c:v>
                </c:pt>
                <c:pt idx="6232">
                  <c:v>2.99439998E-4</c:v>
                </c:pt>
                <c:pt idx="6233">
                  <c:v>2.9951999800000001E-4</c:v>
                </c:pt>
                <c:pt idx="6234">
                  <c:v>2.9959999800000003E-4</c:v>
                </c:pt>
                <c:pt idx="6235">
                  <c:v>2.9967999799999998E-4</c:v>
                </c:pt>
                <c:pt idx="6236">
                  <c:v>2.99759998E-4</c:v>
                </c:pt>
                <c:pt idx="6237">
                  <c:v>2.9983999800000001E-4</c:v>
                </c:pt>
                <c:pt idx="6238">
                  <c:v>2.9991999800000002E-4</c:v>
                </c:pt>
                <c:pt idx="6239">
                  <c:v>2.9999999799999998E-4</c:v>
                </c:pt>
                <c:pt idx="6240">
                  <c:v>3.0007999799999999E-4</c:v>
                </c:pt>
                <c:pt idx="6241">
                  <c:v>3.0015999800000001E-4</c:v>
                </c:pt>
                <c:pt idx="6242">
                  <c:v>3.0023999800000002E-4</c:v>
                </c:pt>
                <c:pt idx="6243">
                  <c:v>3.0031999799999998E-4</c:v>
                </c:pt>
                <c:pt idx="6244">
                  <c:v>3.0039999799999999E-4</c:v>
                </c:pt>
                <c:pt idx="6245">
                  <c:v>3.00479998E-4</c:v>
                </c:pt>
                <c:pt idx="6246">
                  <c:v>3.0055999800000002E-4</c:v>
                </c:pt>
                <c:pt idx="6247">
                  <c:v>3.0063999799999998E-4</c:v>
                </c:pt>
                <c:pt idx="6248">
                  <c:v>3.0071999799999999E-4</c:v>
                </c:pt>
                <c:pt idx="6249">
                  <c:v>3.00799998E-4</c:v>
                </c:pt>
                <c:pt idx="6250">
                  <c:v>3.0087999800000001E-4</c:v>
                </c:pt>
                <c:pt idx="6251">
                  <c:v>3.0095999800000003E-4</c:v>
                </c:pt>
                <c:pt idx="6252">
                  <c:v>3.0103999799999999E-4</c:v>
                </c:pt>
                <c:pt idx="6253">
                  <c:v>3.01119998E-4</c:v>
                </c:pt>
                <c:pt idx="6254">
                  <c:v>3.0119999800000001E-4</c:v>
                </c:pt>
                <c:pt idx="6255">
                  <c:v>3.0127999800000002E-4</c:v>
                </c:pt>
                <c:pt idx="6256">
                  <c:v>3.0135999799999998E-4</c:v>
                </c:pt>
                <c:pt idx="6257">
                  <c:v>3.01439998E-4</c:v>
                </c:pt>
                <c:pt idx="6258">
                  <c:v>3.0151999800000001E-4</c:v>
                </c:pt>
                <c:pt idx="6259">
                  <c:v>3.0159999800000002E-4</c:v>
                </c:pt>
                <c:pt idx="6260">
                  <c:v>3.0167999799999998E-4</c:v>
                </c:pt>
                <c:pt idx="6261">
                  <c:v>3.0175999799999999E-4</c:v>
                </c:pt>
                <c:pt idx="6262">
                  <c:v>3.01839998E-4</c:v>
                </c:pt>
                <c:pt idx="6263">
                  <c:v>3.0191999800000002E-4</c:v>
                </c:pt>
                <c:pt idx="6264">
                  <c:v>3.0199999799999998E-4</c:v>
                </c:pt>
                <c:pt idx="6265">
                  <c:v>3.0207999799999999E-4</c:v>
                </c:pt>
                <c:pt idx="6266">
                  <c:v>3.02159998E-4</c:v>
                </c:pt>
                <c:pt idx="6267">
                  <c:v>3.0223999800000001E-4</c:v>
                </c:pt>
                <c:pt idx="6268">
                  <c:v>3.0231999799999997E-4</c:v>
                </c:pt>
                <c:pt idx="6269">
                  <c:v>3.0239999799999999E-4</c:v>
                </c:pt>
                <c:pt idx="6270">
                  <c:v>3.02479998E-4</c:v>
                </c:pt>
                <c:pt idx="6271">
                  <c:v>3.0255999800000001E-4</c:v>
                </c:pt>
                <c:pt idx="6272">
                  <c:v>3.0263999800000002E-4</c:v>
                </c:pt>
                <c:pt idx="6273">
                  <c:v>3.0271999799999998E-4</c:v>
                </c:pt>
                <c:pt idx="6274">
                  <c:v>3.02799998E-4</c:v>
                </c:pt>
                <c:pt idx="6275">
                  <c:v>3.0287999800000001E-4</c:v>
                </c:pt>
                <c:pt idx="6276">
                  <c:v>3.0295999800000002E-4</c:v>
                </c:pt>
                <c:pt idx="6277">
                  <c:v>3.0303999799999998E-4</c:v>
                </c:pt>
                <c:pt idx="6278">
                  <c:v>3.0311999799999999E-4</c:v>
                </c:pt>
                <c:pt idx="6279">
                  <c:v>3.0319999800000001E-4</c:v>
                </c:pt>
                <c:pt idx="6280">
                  <c:v>3.0327999800000002E-4</c:v>
                </c:pt>
                <c:pt idx="6281">
                  <c:v>3.0335999799999998E-4</c:v>
                </c:pt>
                <c:pt idx="6282">
                  <c:v>3.0343999799999999E-4</c:v>
                </c:pt>
                <c:pt idx="6283">
                  <c:v>3.03519998E-4</c:v>
                </c:pt>
                <c:pt idx="6284">
                  <c:v>3.0359999800000002E-4</c:v>
                </c:pt>
                <c:pt idx="6285">
                  <c:v>3.0367999799999997E-4</c:v>
                </c:pt>
                <c:pt idx="6286">
                  <c:v>3.0375999799999999E-4</c:v>
                </c:pt>
                <c:pt idx="6287">
                  <c:v>3.03839998E-4</c:v>
                </c:pt>
                <c:pt idx="6288">
                  <c:v>3.0391999800000001E-4</c:v>
                </c:pt>
                <c:pt idx="6289">
                  <c:v>3.0399999800000002E-4</c:v>
                </c:pt>
                <c:pt idx="6290">
                  <c:v>3.0407999799999998E-4</c:v>
                </c:pt>
                <c:pt idx="6291">
                  <c:v>3.04159998E-4</c:v>
                </c:pt>
                <c:pt idx="6292">
                  <c:v>3.0423999800000001E-4</c:v>
                </c:pt>
                <c:pt idx="6293">
                  <c:v>3.0431999800000002E-4</c:v>
                </c:pt>
                <c:pt idx="6294">
                  <c:v>3.0439999799999998E-4</c:v>
                </c:pt>
                <c:pt idx="6295">
                  <c:v>3.0447999799999999E-4</c:v>
                </c:pt>
                <c:pt idx="6296">
                  <c:v>3.0455999800000001E-4</c:v>
                </c:pt>
                <c:pt idx="6297">
                  <c:v>3.0463999800000002E-4</c:v>
                </c:pt>
                <c:pt idx="6298">
                  <c:v>3.0471999799999998E-4</c:v>
                </c:pt>
                <c:pt idx="6299">
                  <c:v>3.0479999799999999E-4</c:v>
                </c:pt>
                <c:pt idx="6300">
                  <c:v>3.04879998E-4</c:v>
                </c:pt>
                <c:pt idx="6301">
                  <c:v>3.0495999800000002E-4</c:v>
                </c:pt>
                <c:pt idx="6302">
                  <c:v>3.0503999799999997E-4</c:v>
                </c:pt>
                <c:pt idx="6303">
                  <c:v>3.0511999799999999E-4</c:v>
                </c:pt>
                <c:pt idx="6304">
                  <c:v>3.05199998E-4</c:v>
                </c:pt>
                <c:pt idx="6305">
                  <c:v>3.0527999800000001E-4</c:v>
                </c:pt>
                <c:pt idx="6306">
                  <c:v>3.0535999800000003E-4</c:v>
                </c:pt>
                <c:pt idx="6307">
                  <c:v>3.0543999799999998E-4</c:v>
                </c:pt>
                <c:pt idx="6308">
                  <c:v>3.05519998E-4</c:v>
                </c:pt>
                <c:pt idx="6309">
                  <c:v>3.0559999800000001E-4</c:v>
                </c:pt>
                <c:pt idx="6310">
                  <c:v>3.0567999800000002E-4</c:v>
                </c:pt>
                <c:pt idx="6311">
                  <c:v>3.0575999799999998E-4</c:v>
                </c:pt>
                <c:pt idx="6312">
                  <c:v>3.0583999799999999E-4</c:v>
                </c:pt>
                <c:pt idx="6313">
                  <c:v>3.0591999800000001E-4</c:v>
                </c:pt>
                <c:pt idx="6314">
                  <c:v>3.0599999800000002E-4</c:v>
                </c:pt>
                <c:pt idx="6315">
                  <c:v>3.0607999799999998E-4</c:v>
                </c:pt>
                <c:pt idx="6316">
                  <c:v>3.0615999799999999E-4</c:v>
                </c:pt>
                <c:pt idx="6317">
                  <c:v>3.06239998E-4</c:v>
                </c:pt>
                <c:pt idx="6318">
                  <c:v>3.0631999800000002E-4</c:v>
                </c:pt>
                <c:pt idx="6319">
                  <c:v>3.0639999799999997E-4</c:v>
                </c:pt>
                <c:pt idx="6320">
                  <c:v>3.0647999799999999E-4</c:v>
                </c:pt>
                <c:pt idx="6321">
                  <c:v>3.06559998E-4</c:v>
                </c:pt>
                <c:pt idx="6322">
                  <c:v>3.0663999800000001E-4</c:v>
                </c:pt>
                <c:pt idx="6323">
                  <c:v>3.0671999800000003E-4</c:v>
                </c:pt>
                <c:pt idx="6324">
                  <c:v>3.0679999799999998E-4</c:v>
                </c:pt>
                <c:pt idx="6325">
                  <c:v>3.06879998E-4</c:v>
                </c:pt>
                <c:pt idx="6326">
                  <c:v>3.0695999800000001E-4</c:v>
                </c:pt>
                <c:pt idx="6327">
                  <c:v>3.0703999800000002E-4</c:v>
                </c:pt>
                <c:pt idx="6328">
                  <c:v>3.0711999799999998E-4</c:v>
                </c:pt>
                <c:pt idx="6329">
                  <c:v>3.0719999799999999E-4</c:v>
                </c:pt>
                <c:pt idx="6330">
                  <c:v>3.0727999800000001E-4</c:v>
                </c:pt>
                <c:pt idx="6331">
                  <c:v>3.0735999800000002E-4</c:v>
                </c:pt>
                <c:pt idx="6332">
                  <c:v>3.0743999799999998E-4</c:v>
                </c:pt>
                <c:pt idx="6333">
                  <c:v>3.0751999799999999E-4</c:v>
                </c:pt>
                <c:pt idx="6334">
                  <c:v>3.07599998E-4</c:v>
                </c:pt>
                <c:pt idx="6335">
                  <c:v>3.0767999800000002E-4</c:v>
                </c:pt>
                <c:pt idx="6336">
                  <c:v>3.0775999799999998E-4</c:v>
                </c:pt>
                <c:pt idx="6337">
                  <c:v>3.0783999799999999E-4</c:v>
                </c:pt>
                <c:pt idx="6338">
                  <c:v>3.07919998E-4</c:v>
                </c:pt>
                <c:pt idx="6339">
                  <c:v>3.0799999800000001E-4</c:v>
                </c:pt>
                <c:pt idx="6340">
                  <c:v>3.0807999800000003E-4</c:v>
                </c:pt>
                <c:pt idx="6341">
                  <c:v>3.0815999799999998E-4</c:v>
                </c:pt>
                <c:pt idx="6342">
                  <c:v>3.08239998E-4</c:v>
                </c:pt>
                <c:pt idx="6343">
                  <c:v>3.0831999800000001E-4</c:v>
                </c:pt>
                <c:pt idx="6344">
                  <c:v>3.0839999800000002E-4</c:v>
                </c:pt>
                <c:pt idx="6345">
                  <c:v>3.0847999799999998E-4</c:v>
                </c:pt>
                <c:pt idx="6346">
                  <c:v>3.0855999799999999E-4</c:v>
                </c:pt>
                <c:pt idx="6347">
                  <c:v>3.0863999800000001E-4</c:v>
                </c:pt>
                <c:pt idx="6348">
                  <c:v>3.0871999800000002E-4</c:v>
                </c:pt>
                <c:pt idx="6349">
                  <c:v>3.0879999799999998E-4</c:v>
                </c:pt>
                <c:pt idx="6350">
                  <c:v>3.0887999799999999E-4</c:v>
                </c:pt>
                <c:pt idx="6351">
                  <c:v>3.08959998E-4</c:v>
                </c:pt>
                <c:pt idx="6352">
                  <c:v>3.0903999800000002E-4</c:v>
                </c:pt>
                <c:pt idx="6353">
                  <c:v>3.0911999799999998E-4</c:v>
                </c:pt>
                <c:pt idx="6354">
                  <c:v>3.0919999799999999E-4</c:v>
                </c:pt>
                <c:pt idx="6355">
                  <c:v>3.09279998E-4</c:v>
                </c:pt>
                <c:pt idx="6356">
                  <c:v>3.0935999800000001E-4</c:v>
                </c:pt>
                <c:pt idx="6357">
                  <c:v>3.0943999800000003E-4</c:v>
                </c:pt>
                <c:pt idx="6358">
                  <c:v>3.0951999799999999E-4</c:v>
                </c:pt>
                <c:pt idx="6359">
                  <c:v>3.09599998E-4</c:v>
                </c:pt>
                <c:pt idx="6360">
                  <c:v>3.0967999800000001E-4</c:v>
                </c:pt>
                <c:pt idx="6361">
                  <c:v>3.0975999800000002E-4</c:v>
                </c:pt>
                <c:pt idx="6362">
                  <c:v>3.0983999799999998E-4</c:v>
                </c:pt>
                <c:pt idx="6363">
                  <c:v>3.09919998E-4</c:v>
                </c:pt>
                <c:pt idx="6364">
                  <c:v>3.0999999800000001E-4</c:v>
                </c:pt>
                <c:pt idx="6365">
                  <c:v>3.1007999800000002E-4</c:v>
                </c:pt>
                <c:pt idx="6366">
                  <c:v>3.1015999799999998E-4</c:v>
                </c:pt>
                <c:pt idx="6367">
                  <c:v>3.1023999799999999E-4</c:v>
                </c:pt>
                <c:pt idx="6368">
                  <c:v>3.10319998E-4</c:v>
                </c:pt>
                <c:pt idx="6369">
                  <c:v>3.1039999800000002E-4</c:v>
                </c:pt>
                <c:pt idx="6370">
                  <c:v>3.1047999799999998E-4</c:v>
                </c:pt>
                <c:pt idx="6371">
                  <c:v>3.1055999799999999E-4</c:v>
                </c:pt>
                <c:pt idx="6372">
                  <c:v>3.10639998E-4</c:v>
                </c:pt>
                <c:pt idx="6373">
                  <c:v>3.1071999800000001E-4</c:v>
                </c:pt>
                <c:pt idx="6374">
                  <c:v>3.1079999799999997E-4</c:v>
                </c:pt>
                <c:pt idx="6375">
                  <c:v>3.1087999799999999E-4</c:v>
                </c:pt>
                <c:pt idx="6376">
                  <c:v>3.10959998E-4</c:v>
                </c:pt>
                <c:pt idx="6377">
                  <c:v>3.1103999800000001E-4</c:v>
                </c:pt>
                <c:pt idx="6378">
                  <c:v>3.1111999800000002E-4</c:v>
                </c:pt>
                <c:pt idx="6379">
                  <c:v>3.1119999799999998E-4</c:v>
                </c:pt>
                <c:pt idx="6380">
                  <c:v>3.11279998E-4</c:v>
                </c:pt>
                <c:pt idx="6381">
                  <c:v>3.1135999800000001E-4</c:v>
                </c:pt>
                <c:pt idx="6382">
                  <c:v>3.1143999800000002E-4</c:v>
                </c:pt>
                <c:pt idx="6383">
                  <c:v>3.1151999799999998E-4</c:v>
                </c:pt>
                <c:pt idx="6384">
                  <c:v>3.1159999799999999E-4</c:v>
                </c:pt>
                <c:pt idx="6385">
                  <c:v>3.1167999800000001E-4</c:v>
                </c:pt>
                <c:pt idx="6386">
                  <c:v>3.1175999800000002E-4</c:v>
                </c:pt>
                <c:pt idx="6387">
                  <c:v>3.1183999799999998E-4</c:v>
                </c:pt>
                <c:pt idx="6388">
                  <c:v>3.1191999799999999E-4</c:v>
                </c:pt>
                <c:pt idx="6389">
                  <c:v>3.11999998E-4</c:v>
                </c:pt>
                <c:pt idx="6390">
                  <c:v>3.1207999800000002E-4</c:v>
                </c:pt>
                <c:pt idx="6391">
                  <c:v>3.1215999799999997E-4</c:v>
                </c:pt>
                <c:pt idx="6392">
                  <c:v>3.1223999799999999E-4</c:v>
                </c:pt>
                <c:pt idx="6393">
                  <c:v>3.12319998E-4</c:v>
                </c:pt>
                <c:pt idx="6394">
                  <c:v>3.1239999800000001E-4</c:v>
                </c:pt>
                <c:pt idx="6395">
                  <c:v>3.1247999800000002E-4</c:v>
                </c:pt>
                <c:pt idx="6396">
                  <c:v>3.1255999799999998E-4</c:v>
                </c:pt>
                <c:pt idx="6397">
                  <c:v>3.12639998E-4</c:v>
                </c:pt>
                <c:pt idx="6398">
                  <c:v>3.1271999800000001E-4</c:v>
                </c:pt>
                <c:pt idx="6399">
                  <c:v>3.1279999800000002E-4</c:v>
                </c:pt>
                <c:pt idx="6400">
                  <c:v>3.1287999799999998E-4</c:v>
                </c:pt>
                <c:pt idx="6401">
                  <c:v>3.1295999799999999E-4</c:v>
                </c:pt>
                <c:pt idx="6402">
                  <c:v>3.1303999800000001E-4</c:v>
                </c:pt>
                <c:pt idx="6403">
                  <c:v>3.1311999800000002E-4</c:v>
                </c:pt>
                <c:pt idx="6404">
                  <c:v>3.1319999799999998E-4</c:v>
                </c:pt>
                <c:pt idx="6405">
                  <c:v>3.1327999799999999E-4</c:v>
                </c:pt>
                <c:pt idx="6406">
                  <c:v>3.13359998E-4</c:v>
                </c:pt>
                <c:pt idx="6407">
                  <c:v>3.1343999800000002E-4</c:v>
                </c:pt>
                <c:pt idx="6408">
                  <c:v>3.1351999799999997E-4</c:v>
                </c:pt>
                <c:pt idx="6409">
                  <c:v>3.1359999799999999E-4</c:v>
                </c:pt>
                <c:pt idx="6410">
                  <c:v>3.13679998E-4</c:v>
                </c:pt>
                <c:pt idx="6411">
                  <c:v>3.1375999800000001E-4</c:v>
                </c:pt>
                <c:pt idx="6412">
                  <c:v>3.1383999800000003E-4</c:v>
                </c:pt>
                <c:pt idx="6413">
                  <c:v>3.1391999799999998E-4</c:v>
                </c:pt>
                <c:pt idx="6414">
                  <c:v>3.13999998E-4</c:v>
                </c:pt>
                <c:pt idx="6415">
                  <c:v>3.1407999800000001E-4</c:v>
                </c:pt>
                <c:pt idx="6416">
                  <c:v>3.1415999800000002E-4</c:v>
                </c:pt>
                <c:pt idx="6417">
                  <c:v>3.1423999799999998E-4</c:v>
                </c:pt>
                <c:pt idx="6418">
                  <c:v>3.1431999799999999E-4</c:v>
                </c:pt>
                <c:pt idx="6419">
                  <c:v>3.1439999800000001E-4</c:v>
                </c:pt>
                <c:pt idx="6420">
                  <c:v>3.1447999800000002E-4</c:v>
                </c:pt>
                <c:pt idx="6421">
                  <c:v>3.1455999799999998E-4</c:v>
                </c:pt>
                <c:pt idx="6422">
                  <c:v>3.1463999799999999E-4</c:v>
                </c:pt>
                <c:pt idx="6423">
                  <c:v>3.14719998E-4</c:v>
                </c:pt>
                <c:pt idx="6424">
                  <c:v>3.1479999800000002E-4</c:v>
                </c:pt>
                <c:pt idx="6425">
                  <c:v>3.1487999799999997E-4</c:v>
                </c:pt>
                <c:pt idx="6426">
                  <c:v>3.1495999799999999E-4</c:v>
                </c:pt>
                <c:pt idx="6427">
                  <c:v>3.15039998E-4</c:v>
                </c:pt>
                <c:pt idx="6428">
                  <c:v>3.1511999800000001E-4</c:v>
                </c:pt>
                <c:pt idx="6429">
                  <c:v>3.1519999800000003E-4</c:v>
                </c:pt>
                <c:pt idx="6430">
                  <c:v>3.1527999799999998E-4</c:v>
                </c:pt>
                <c:pt idx="6431">
                  <c:v>3.15359998E-4</c:v>
                </c:pt>
                <c:pt idx="6432">
                  <c:v>3.1543999800000001E-4</c:v>
                </c:pt>
                <c:pt idx="6433">
                  <c:v>3.1551999800000002E-4</c:v>
                </c:pt>
                <c:pt idx="6434">
                  <c:v>3.1559999799999998E-4</c:v>
                </c:pt>
                <c:pt idx="6435">
                  <c:v>3.1567999799999999E-4</c:v>
                </c:pt>
                <c:pt idx="6436">
                  <c:v>3.1575999800000001E-4</c:v>
                </c:pt>
                <c:pt idx="6437">
                  <c:v>3.1583999800000002E-4</c:v>
                </c:pt>
                <c:pt idx="6438">
                  <c:v>3.1591999799999998E-4</c:v>
                </c:pt>
                <c:pt idx="6439">
                  <c:v>3.1599999799999999E-4</c:v>
                </c:pt>
                <c:pt idx="6440">
                  <c:v>3.16079998E-4</c:v>
                </c:pt>
                <c:pt idx="6441">
                  <c:v>3.1615999800000002E-4</c:v>
                </c:pt>
                <c:pt idx="6442">
                  <c:v>3.1623999799999998E-4</c:v>
                </c:pt>
                <c:pt idx="6443">
                  <c:v>3.1631999799999999E-4</c:v>
                </c:pt>
                <c:pt idx="6444">
                  <c:v>3.16399998E-4</c:v>
                </c:pt>
                <c:pt idx="6445">
                  <c:v>3.1647999800000001E-4</c:v>
                </c:pt>
                <c:pt idx="6446">
                  <c:v>3.1655999800000003E-4</c:v>
                </c:pt>
                <c:pt idx="6447">
                  <c:v>3.1663999799999999E-4</c:v>
                </c:pt>
                <c:pt idx="6448">
                  <c:v>3.16719998E-4</c:v>
                </c:pt>
                <c:pt idx="6449">
                  <c:v>3.1679999800000001E-4</c:v>
                </c:pt>
                <c:pt idx="6450">
                  <c:v>3.1687999800000002E-4</c:v>
                </c:pt>
                <c:pt idx="6451">
                  <c:v>3.1695999799999998E-4</c:v>
                </c:pt>
                <c:pt idx="6452">
                  <c:v>3.1703999799999999E-4</c:v>
                </c:pt>
                <c:pt idx="6453">
                  <c:v>3.1711999800000001E-4</c:v>
                </c:pt>
                <c:pt idx="6454">
                  <c:v>3.1719999800000002E-4</c:v>
                </c:pt>
                <c:pt idx="6455">
                  <c:v>3.1727999799999998E-4</c:v>
                </c:pt>
                <c:pt idx="6456">
                  <c:v>3.1735999799999999E-4</c:v>
                </c:pt>
                <c:pt idx="6457">
                  <c:v>3.17439998E-4</c:v>
                </c:pt>
                <c:pt idx="6458">
                  <c:v>3.1751999800000002E-4</c:v>
                </c:pt>
                <c:pt idx="6459">
                  <c:v>3.1759999799999998E-4</c:v>
                </c:pt>
                <c:pt idx="6460">
                  <c:v>3.1767999799999999E-4</c:v>
                </c:pt>
                <c:pt idx="6461">
                  <c:v>3.17759998E-4</c:v>
                </c:pt>
                <c:pt idx="6462">
                  <c:v>3.1783999800000001E-4</c:v>
                </c:pt>
                <c:pt idx="6463">
                  <c:v>3.1791999800000003E-4</c:v>
                </c:pt>
                <c:pt idx="6464">
                  <c:v>3.1799999799999999E-4</c:v>
                </c:pt>
                <c:pt idx="6465">
                  <c:v>3.18079998E-4</c:v>
                </c:pt>
                <c:pt idx="6466">
                  <c:v>3.1815999800000001E-4</c:v>
                </c:pt>
                <c:pt idx="6467">
                  <c:v>3.1823999800000002E-4</c:v>
                </c:pt>
                <c:pt idx="6468">
                  <c:v>3.1831999799999998E-4</c:v>
                </c:pt>
                <c:pt idx="6469">
                  <c:v>3.18399998E-4</c:v>
                </c:pt>
                <c:pt idx="6470">
                  <c:v>3.1847999800000001E-4</c:v>
                </c:pt>
                <c:pt idx="6471">
                  <c:v>3.1855999800000002E-4</c:v>
                </c:pt>
                <c:pt idx="6472">
                  <c:v>3.1863999799999998E-4</c:v>
                </c:pt>
                <c:pt idx="6473">
                  <c:v>3.1871999799999999E-4</c:v>
                </c:pt>
                <c:pt idx="6474">
                  <c:v>3.1879999800000001E-4</c:v>
                </c:pt>
                <c:pt idx="6475">
                  <c:v>3.1887999800000002E-4</c:v>
                </c:pt>
                <c:pt idx="6476">
                  <c:v>3.1895999799999998E-4</c:v>
                </c:pt>
                <c:pt idx="6477">
                  <c:v>3.1903999799999999E-4</c:v>
                </c:pt>
                <c:pt idx="6478">
                  <c:v>3.19119998E-4</c:v>
                </c:pt>
                <c:pt idx="6479">
                  <c:v>3.1919999800000001E-4</c:v>
                </c:pt>
                <c:pt idx="6480">
                  <c:v>3.1927999799999997E-4</c:v>
                </c:pt>
                <c:pt idx="6481">
                  <c:v>3.1935999799999999E-4</c:v>
                </c:pt>
                <c:pt idx="6482">
                  <c:v>3.19439998E-4</c:v>
                </c:pt>
                <c:pt idx="6483">
                  <c:v>3.1951999800000001E-4</c:v>
                </c:pt>
                <c:pt idx="6484">
                  <c:v>3.1959999800000002E-4</c:v>
                </c:pt>
                <c:pt idx="6485">
                  <c:v>3.1967999799999998E-4</c:v>
                </c:pt>
                <c:pt idx="6486">
                  <c:v>3.19759998E-4</c:v>
                </c:pt>
                <c:pt idx="6487">
                  <c:v>3.1983999800000001E-4</c:v>
                </c:pt>
                <c:pt idx="6488">
                  <c:v>3.1991999800000002E-4</c:v>
                </c:pt>
                <c:pt idx="6489">
                  <c:v>3.1999999799999998E-4</c:v>
                </c:pt>
                <c:pt idx="6490">
                  <c:v>3.2007999799999999E-4</c:v>
                </c:pt>
                <c:pt idx="6491">
                  <c:v>3.2015999800000001E-4</c:v>
                </c:pt>
                <c:pt idx="6492">
                  <c:v>3.2023999800000002E-4</c:v>
                </c:pt>
                <c:pt idx="6493">
                  <c:v>3.2031999799999998E-4</c:v>
                </c:pt>
                <c:pt idx="6494">
                  <c:v>3.2039999799999999E-4</c:v>
                </c:pt>
                <c:pt idx="6495">
                  <c:v>3.20479998E-4</c:v>
                </c:pt>
                <c:pt idx="6496">
                  <c:v>3.2055999800000002E-4</c:v>
                </c:pt>
                <c:pt idx="6497">
                  <c:v>3.2063999799999997E-4</c:v>
                </c:pt>
                <c:pt idx="6498">
                  <c:v>3.2071999799999999E-4</c:v>
                </c:pt>
                <c:pt idx="6499">
                  <c:v>3.20799998E-4</c:v>
                </c:pt>
                <c:pt idx="6500">
                  <c:v>3.2087999800000001E-4</c:v>
                </c:pt>
                <c:pt idx="6501">
                  <c:v>3.2095999800000002E-4</c:v>
                </c:pt>
                <c:pt idx="6502">
                  <c:v>3.2103999799999998E-4</c:v>
                </c:pt>
                <c:pt idx="6503">
                  <c:v>3.21119998E-4</c:v>
                </c:pt>
                <c:pt idx="6504">
                  <c:v>3.2119999800000001E-4</c:v>
                </c:pt>
                <c:pt idx="6505">
                  <c:v>3.2127999800000002E-4</c:v>
                </c:pt>
                <c:pt idx="6506">
                  <c:v>3.2135999799999998E-4</c:v>
                </c:pt>
                <c:pt idx="6507">
                  <c:v>3.2143999799999999E-4</c:v>
                </c:pt>
                <c:pt idx="6508">
                  <c:v>3.2151999800000001E-4</c:v>
                </c:pt>
                <c:pt idx="6509">
                  <c:v>3.2159999800000002E-4</c:v>
                </c:pt>
                <c:pt idx="6510">
                  <c:v>3.2167999799999998E-4</c:v>
                </c:pt>
                <c:pt idx="6511">
                  <c:v>3.2175999799999999E-4</c:v>
                </c:pt>
                <c:pt idx="6512">
                  <c:v>3.21839998E-4</c:v>
                </c:pt>
                <c:pt idx="6513">
                  <c:v>3.2191999800000002E-4</c:v>
                </c:pt>
                <c:pt idx="6514">
                  <c:v>3.2199999799999997E-4</c:v>
                </c:pt>
                <c:pt idx="6515">
                  <c:v>3.2207999799999999E-4</c:v>
                </c:pt>
                <c:pt idx="6516">
                  <c:v>3.22159998E-4</c:v>
                </c:pt>
                <c:pt idx="6517">
                  <c:v>3.2223999800000001E-4</c:v>
                </c:pt>
                <c:pt idx="6518">
                  <c:v>3.2231999800000003E-4</c:v>
                </c:pt>
                <c:pt idx="6519">
                  <c:v>3.2239999799999998E-4</c:v>
                </c:pt>
                <c:pt idx="6520">
                  <c:v>3.22479998E-4</c:v>
                </c:pt>
                <c:pt idx="6521">
                  <c:v>3.2255999800000001E-4</c:v>
                </c:pt>
                <c:pt idx="6522">
                  <c:v>3.2263999800000002E-4</c:v>
                </c:pt>
                <c:pt idx="6523">
                  <c:v>3.2271999799999998E-4</c:v>
                </c:pt>
                <c:pt idx="6524">
                  <c:v>3.2279999799999999E-4</c:v>
                </c:pt>
                <c:pt idx="6525">
                  <c:v>3.2287999800000001E-4</c:v>
                </c:pt>
                <c:pt idx="6526">
                  <c:v>3.2295999800000002E-4</c:v>
                </c:pt>
                <c:pt idx="6527">
                  <c:v>3.2303999799999998E-4</c:v>
                </c:pt>
                <c:pt idx="6528">
                  <c:v>3.2311999799999999E-4</c:v>
                </c:pt>
                <c:pt idx="6529">
                  <c:v>3.23199998E-4</c:v>
                </c:pt>
                <c:pt idx="6530">
                  <c:v>3.2327999800000002E-4</c:v>
                </c:pt>
                <c:pt idx="6531">
                  <c:v>3.2335999799999997E-4</c:v>
                </c:pt>
                <c:pt idx="6532">
                  <c:v>3.2343999799999999E-4</c:v>
                </c:pt>
                <c:pt idx="6533">
                  <c:v>3.23519998E-4</c:v>
                </c:pt>
                <c:pt idx="6534">
                  <c:v>3.2359999800000001E-4</c:v>
                </c:pt>
                <c:pt idx="6535">
                  <c:v>3.2367999800000003E-4</c:v>
                </c:pt>
                <c:pt idx="6536">
                  <c:v>3.2375999799999998E-4</c:v>
                </c:pt>
                <c:pt idx="6537">
                  <c:v>3.23839998E-4</c:v>
                </c:pt>
                <c:pt idx="6538">
                  <c:v>3.2391999800000001E-4</c:v>
                </c:pt>
                <c:pt idx="6539">
                  <c:v>3.2399999800000002E-4</c:v>
                </c:pt>
                <c:pt idx="6540">
                  <c:v>3.2407999799999998E-4</c:v>
                </c:pt>
                <c:pt idx="6541">
                  <c:v>3.2415999799999999E-4</c:v>
                </c:pt>
                <c:pt idx="6542">
                  <c:v>3.2423999800000001E-4</c:v>
                </c:pt>
                <c:pt idx="6543">
                  <c:v>3.2431999800000002E-4</c:v>
                </c:pt>
                <c:pt idx="6544">
                  <c:v>3.2439999799999998E-4</c:v>
                </c:pt>
                <c:pt idx="6545">
                  <c:v>3.2447999799999999E-4</c:v>
                </c:pt>
                <c:pt idx="6546">
                  <c:v>3.24559998E-4</c:v>
                </c:pt>
                <c:pt idx="6547">
                  <c:v>3.2463999800000002E-4</c:v>
                </c:pt>
                <c:pt idx="6548">
                  <c:v>3.2471999799999998E-4</c:v>
                </c:pt>
                <c:pt idx="6549">
                  <c:v>3.2479999799999999E-4</c:v>
                </c:pt>
                <c:pt idx="6550">
                  <c:v>3.24879998E-4</c:v>
                </c:pt>
                <c:pt idx="6551">
                  <c:v>3.2495999800000001E-4</c:v>
                </c:pt>
                <c:pt idx="6552">
                  <c:v>3.2503999800000003E-4</c:v>
                </c:pt>
                <c:pt idx="6553">
                  <c:v>3.2511999799999999E-4</c:v>
                </c:pt>
                <c:pt idx="6554">
                  <c:v>3.25199998E-4</c:v>
                </c:pt>
                <c:pt idx="6555">
                  <c:v>3.2527999800000001E-4</c:v>
                </c:pt>
                <c:pt idx="6556">
                  <c:v>3.2535999800000002E-4</c:v>
                </c:pt>
                <c:pt idx="6557">
                  <c:v>3.2543999799999998E-4</c:v>
                </c:pt>
                <c:pt idx="6558">
                  <c:v>3.2551999799999999E-4</c:v>
                </c:pt>
                <c:pt idx="6559">
                  <c:v>3.2559999800000001E-4</c:v>
                </c:pt>
                <c:pt idx="6560">
                  <c:v>3.2567999800000002E-4</c:v>
                </c:pt>
                <c:pt idx="6561">
                  <c:v>3.2575999799999998E-4</c:v>
                </c:pt>
                <c:pt idx="6562">
                  <c:v>3.2583999799999999E-4</c:v>
                </c:pt>
                <c:pt idx="6563">
                  <c:v>3.25919998E-4</c:v>
                </c:pt>
                <c:pt idx="6564">
                  <c:v>3.2599999800000002E-4</c:v>
                </c:pt>
                <c:pt idx="6565">
                  <c:v>3.2607999799999998E-4</c:v>
                </c:pt>
                <c:pt idx="6566">
                  <c:v>3.2615999799999999E-4</c:v>
                </c:pt>
                <c:pt idx="6567">
                  <c:v>3.26239998E-4</c:v>
                </c:pt>
                <c:pt idx="6568">
                  <c:v>3.2631999800000001E-4</c:v>
                </c:pt>
                <c:pt idx="6569">
                  <c:v>3.2639999800000003E-4</c:v>
                </c:pt>
                <c:pt idx="6570">
                  <c:v>3.2647999799999999E-4</c:v>
                </c:pt>
                <c:pt idx="6571">
                  <c:v>3.26559998E-4</c:v>
                </c:pt>
                <c:pt idx="6572">
                  <c:v>3.2663999800000001E-4</c:v>
                </c:pt>
                <c:pt idx="6573">
                  <c:v>3.2671999800000002E-4</c:v>
                </c:pt>
                <c:pt idx="6574">
                  <c:v>3.2679999799999998E-4</c:v>
                </c:pt>
                <c:pt idx="6575">
                  <c:v>3.26879998E-4</c:v>
                </c:pt>
                <c:pt idx="6576">
                  <c:v>3.2695999800000001E-4</c:v>
                </c:pt>
                <c:pt idx="6577">
                  <c:v>3.2703999800000002E-4</c:v>
                </c:pt>
                <c:pt idx="6578">
                  <c:v>3.2711999799999998E-4</c:v>
                </c:pt>
                <c:pt idx="6579">
                  <c:v>3.2719999799999999E-4</c:v>
                </c:pt>
                <c:pt idx="6580">
                  <c:v>3.2727999800000001E-4</c:v>
                </c:pt>
                <c:pt idx="6581">
                  <c:v>3.2735999800000002E-4</c:v>
                </c:pt>
                <c:pt idx="6582">
                  <c:v>3.2743999799999998E-4</c:v>
                </c:pt>
                <c:pt idx="6583">
                  <c:v>3.2751999799999999E-4</c:v>
                </c:pt>
                <c:pt idx="6584">
                  <c:v>3.27599998E-4</c:v>
                </c:pt>
                <c:pt idx="6585">
                  <c:v>3.2767999800000001E-4</c:v>
                </c:pt>
                <c:pt idx="6586">
                  <c:v>3.2775999799999997E-4</c:v>
                </c:pt>
                <c:pt idx="6587">
                  <c:v>3.2783999799999999E-4</c:v>
                </c:pt>
                <c:pt idx="6588">
                  <c:v>3.27919998E-4</c:v>
                </c:pt>
                <c:pt idx="6589">
                  <c:v>3.2799999800000001E-4</c:v>
                </c:pt>
                <c:pt idx="6590">
                  <c:v>3.2807999800000002E-4</c:v>
                </c:pt>
                <c:pt idx="6591">
                  <c:v>3.2815999799999998E-4</c:v>
                </c:pt>
                <c:pt idx="6592">
                  <c:v>3.28239998E-4</c:v>
                </c:pt>
                <c:pt idx="6593">
                  <c:v>3.2831999800000001E-4</c:v>
                </c:pt>
                <c:pt idx="6594">
                  <c:v>3.2839999800000002E-4</c:v>
                </c:pt>
                <c:pt idx="6595">
                  <c:v>3.2847999799999998E-4</c:v>
                </c:pt>
                <c:pt idx="6596">
                  <c:v>3.2855999799999999E-4</c:v>
                </c:pt>
                <c:pt idx="6597">
                  <c:v>3.2863999800000001E-4</c:v>
                </c:pt>
                <c:pt idx="6598">
                  <c:v>3.2871999800000002E-4</c:v>
                </c:pt>
                <c:pt idx="6599">
                  <c:v>3.2879999799999998E-4</c:v>
                </c:pt>
                <c:pt idx="6600">
                  <c:v>3.2887999799999999E-4</c:v>
                </c:pt>
                <c:pt idx="6601">
                  <c:v>3.28959998E-4</c:v>
                </c:pt>
                <c:pt idx="6602">
                  <c:v>3.2903999800000002E-4</c:v>
                </c:pt>
                <c:pt idx="6603">
                  <c:v>3.2911999799999997E-4</c:v>
                </c:pt>
                <c:pt idx="6604">
                  <c:v>3.2919999799999999E-4</c:v>
                </c:pt>
                <c:pt idx="6605">
                  <c:v>3.29279998E-4</c:v>
                </c:pt>
                <c:pt idx="6606">
                  <c:v>3.2935999800000001E-4</c:v>
                </c:pt>
                <c:pt idx="6607">
                  <c:v>3.2943999800000003E-4</c:v>
                </c:pt>
                <c:pt idx="6608">
                  <c:v>3.2951999799999998E-4</c:v>
                </c:pt>
                <c:pt idx="6609">
                  <c:v>3.29599998E-4</c:v>
                </c:pt>
                <c:pt idx="6610">
                  <c:v>3.2967999800000001E-4</c:v>
                </c:pt>
                <c:pt idx="6611">
                  <c:v>3.2975999800000002E-4</c:v>
                </c:pt>
                <c:pt idx="6612">
                  <c:v>3.2983999799999998E-4</c:v>
                </c:pt>
                <c:pt idx="6613">
                  <c:v>3.2991999799999999E-4</c:v>
                </c:pt>
                <c:pt idx="6614">
                  <c:v>3.2999999800000001E-4</c:v>
                </c:pt>
                <c:pt idx="6615">
                  <c:v>3.3007999800000002E-4</c:v>
                </c:pt>
                <c:pt idx="6616">
                  <c:v>3.3015999799999998E-4</c:v>
                </c:pt>
                <c:pt idx="6617">
                  <c:v>3.3023999799999999E-4</c:v>
                </c:pt>
                <c:pt idx="6618">
                  <c:v>3.30319998E-4</c:v>
                </c:pt>
                <c:pt idx="6619">
                  <c:v>3.3039999800000002E-4</c:v>
                </c:pt>
                <c:pt idx="6620">
                  <c:v>3.3047999799999997E-4</c:v>
                </c:pt>
                <c:pt idx="6621">
                  <c:v>3.3055999799999999E-4</c:v>
                </c:pt>
                <c:pt idx="6622">
                  <c:v>3.30639998E-4</c:v>
                </c:pt>
                <c:pt idx="6623">
                  <c:v>3.3071999800000001E-4</c:v>
                </c:pt>
                <c:pt idx="6624">
                  <c:v>3.3079999800000003E-4</c:v>
                </c:pt>
                <c:pt idx="6625">
                  <c:v>3.3087999799999998E-4</c:v>
                </c:pt>
                <c:pt idx="6626">
                  <c:v>3.30959998E-4</c:v>
                </c:pt>
                <c:pt idx="6627">
                  <c:v>3.3103999800000001E-4</c:v>
                </c:pt>
                <c:pt idx="6628">
                  <c:v>3.3111999800000002E-4</c:v>
                </c:pt>
                <c:pt idx="6629">
                  <c:v>3.3119999799999998E-4</c:v>
                </c:pt>
                <c:pt idx="6630">
                  <c:v>3.3127999799999999E-4</c:v>
                </c:pt>
                <c:pt idx="6631">
                  <c:v>3.3135999800000001E-4</c:v>
                </c:pt>
                <c:pt idx="6632">
                  <c:v>3.3143999800000002E-4</c:v>
                </c:pt>
                <c:pt idx="6633">
                  <c:v>3.3151999799999998E-4</c:v>
                </c:pt>
                <c:pt idx="6634">
                  <c:v>3.3159999799999999E-4</c:v>
                </c:pt>
                <c:pt idx="6635">
                  <c:v>3.31679998E-4</c:v>
                </c:pt>
                <c:pt idx="6636">
                  <c:v>3.3175999800000002E-4</c:v>
                </c:pt>
                <c:pt idx="6637">
                  <c:v>3.3183999799999998E-4</c:v>
                </c:pt>
                <c:pt idx="6638">
                  <c:v>3.3191999799999999E-4</c:v>
                </c:pt>
                <c:pt idx="6639">
                  <c:v>3.31999998E-4</c:v>
                </c:pt>
                <c:pt idx="6640">
                  <c:v>3.3207999800000001E-4</c:v>
                </c:pt>
                <c:pt idx="6641">
                  <c:v>3.3215999800000003E-4</c:v>
                </c:pt>
                <c:pt idx="6642">
                  <c:v>3.3223999799999998E-4</c:v>
                </c:pt>
                <c:pt idx="6643">
                  <c:v>3.32319998E-4</c:v>
                </c:pt>
                <c:pt idx="6644">
                  <c:v>3.3239999800000001E-4</c:v>
                </c:pt>
                <c:pt idx="6645">
                  <c:v>3.3247999800000002E-4</c:v>
                </c:pt>
                <c:pt idx="6646">
                  <c:v>3.3255999799999998E-4</c:v>
                </c:pt>
                <c:pt idx="6647">
                  <c:v>3.3263999799999999E-4</c:v>
                </c:pt>
                <c:pt idx="6648">
                  <c:v>3.3271999800000001E-4</c:v>
                </c:pt>
                <c:pt idx="6649">
                  <c:v>3.3279999800000002E-4</c:v>
                </c:pt>
                <c:pt idx="6650">
                  <c:v>3.3287999799999998E-4</c:v>
                </c:pt>
                <c:pt idx="6651">
                  <c:v>3.3295999799999999E-4</c:v>
                </c:pt>
                <c:pt idx="6652">
                  <c:v>3.33039998E-4</c:v>
                </c:pt>
                <c:pt idx="6653">
                  <c:v>3.3311999800000002E-4</c:v>
                </c:pt>
                <c:pt idx="6654">
                  <c:v>3.3319999799999998E-4</c:v>
                </c:pt>
                <c:pt idx="6655">
                  <c:v>3.3327999799999999E-4</c:v>
                </c:pt>
                <c:pt idx="6656">
                  <c:v>3.33359998E-4</c:v>
                </c:pt>
                <c:pt idx="6657">
                  <c:v>3.3343999800000001E-4</c:v>
                </c:pt>
                <c:pt idx="6658">
                  <c:v>3.3351999800000003E-4</c:v>
                </c:pt>
                <c:pt idx="6659">
                  <c:v>3.3359999799999999E-4</c:v>
                </c:pt>
                <c:pt idx="6660">
                  <c:v>3.33679998E-4</c:v>
                </c:pt>
                <c:pt idx="6661">
                  <c:v>3.3375999800000001E-4</c:v>
                </c:pt>
                <c:pt idx="6662">
                  <c:v>3.3383999800000002E-4</c:v>
                </c:pt>
                <c:pt idx="6663">
                  <c:v>3.3391999799999998E-4</c:v>
                </c:pt>
                <c:pt idx="6664">
                  <c:v>3.3399999799999999E-4</c:v>
                </c:pt>
                <c:pt idx="6665">
                  <c:v>3.3407999800000001E-4</c:v>
                </c:pt>
                <c:pt idx="6666">
                  <c:v>3.3415999800000002E-4</c:v>
                </c:pt>
                <c:pt idx="6667">
                  <c:v>3.3423999799999998E-4</c:v>
                </c:pt>
                <c:pt idx="6668">
                  <c:v>3.3431999799999999E-4</c:v>
                </c:pt>
                <c:pt idx="6669">
                  <c:v>3.34399998E-4</c:v>
                </c:pt>
                <c:pt idx="6670">
                  <c:v>3.3447999800000002E-4</c:v>
                </c:pt>
                <c:pt idx="6671">
                  <c:v>3.3455999799999998E-4</c:v>
                </c:pt>
                <c:pt idx="6672">
                  <c:v>3.3463999799999999E-4</c:v>
                </c:pt>
                <c:pt idx="6673">
                  <c:v>3.34719998E-4</c:v>
                </c:pt>
                <c:pt idx="6674">
                  <c:v>3.3479999800000001E-4</c:v>
                </c:pt>
                <c:pt idx="6675">
                  <c:v>3.3487999799999997E-4</c:v>
                </c:pt>
                <c:pt idx="6676">
                  <c:v>3.3495999799999999E-4</c:v>
                </c:pt>
                <c:pt idx="6677">
                  <c:v>3.35039998E-4</c:v>
                </c:pt>
                <c:pt idx="6678">
                  <c:v>3.3511999800000001E-4</c:v>
                </c:pt>
                <c:pt idx="6679">
                  <c:v>3.3519999800000002E-4</c:v>
                </c:pt>
                <c:pt idx="6680">
                  <c:v>3.3527999799999998E-4</c:v>
                </c:pt>
                <c:pt idx="6681">
                  <c:v>3.35359998E-4</c:v>
                </c:pt>
                <c:pt idx="6682">
                  <c:v>3.3543999800000001E-4</c:v>
                </c:pt>
                <c:pt idx="6683">
                  <c:v>3.3551999800000002E-4</c:v>
                </c:pt>
                <c:pt idx="6684">
                  <c:v>3.3559999799999998E-4</c:v>
                </c:pt>
                <c:pt idx="6685">
                  <c:v>3.3567999799999999E-4</c:v>
                </c:pt>
                <c:pt idx="6686">
                  <c:v>3.3575999800000001E-4</c:v>
                </c:pt>
                <c:pt idx="6687">
                  <c:v>3.3583999800000002E-4</c:v>
                </c:pt>
                <c:pt idx="6688">
                  <c:v>3.3591999799999998E-4</c:v>
                </c:pt>
                <c:pt idx="6689">
                  <c:v>3.3599999799999999E-4</c:v>
                </c:pt>
                <c:pt idx="6690">
                  <c:v>3.36079998E-4</c:v>
                </c:pt>
                <c:pt idx="6691">
                  <c:v>3.3615999800000001E-4</c:v>
                </c:pt>
                <c:pt idx="6692">
                  <c:v>3.3623999799999997E-4</c:v>
                </c:pt>
                <c:pt idx="6693">
                  <c:v>3.3631999799999999E-4</c:v>
                </c:pt>
                <c:pt idx="6694">
                  <c:v>3.36399998E-4</c:v>
                </c:pt>
                <c:pt idx="6695">
                  <c:v>3.3647999800000001E-4</c:v>
                </c:pt>
                <c:pt idx="6696">
                  <c:v>3.3655999800000002E-4</c:v>
                </c:pt>
                <c:pt idx="6697">
                  <c:v>3.3663999799999998E-4</c:v>
                </c:pt>
                <c:pt idx="6698">
                  <c:v>3.36719998E-4</c:v>
                </c:pt>
                <c:pt idx="6699">
                  <c:v>3.3679999800000001E-4</c:v>
                </c:pt>
                <c:pt idx="6700">
                  <c:v>3.3687999800000002E-4</c:v>
                </c:pt>
                <c:pt idx="6701">
                  <c:v>3.3695999799999998E-4</c:v>
                </c:pt>
                <c:pt idx="6702">
                  <c:v>3.3703999799999999E-4</c:v>
                </c:pt>
                <c:pt idx="6703">
                  <c:v>3.3711999800000001E-4</c:v>
                </c:pt>
                <c:pt idx="6704">
                  <c:v>3.3719999800000002E-4</c:v>
                </c:pt>
                <c:pt idx="6705">
                  <c:v>3.3727999799999998E-4</c:v>
                </c:pt>
                <c:pt idx="6706">
                  <c:v>3.3735999799999999E-4</c:v>
                </c:pt>
                <c:pt idx="6707">
                  <c:v>3.37439998E-4</c:v>
                </c:pt>
                <c:pt idx="6708">
                  <c:v>3.3751999800000002E-4</c:v>
                </c:pt>
                <c:pt idx="6709">
                  <c:v>3.3759999799999997E-4</c:v>
                </c:pt>
                <c:pt idx="6710">
                  <c:v>3.3767999799999999E-4</c:v>
                </c:pt>
                <c:pt idx="6711">
                  <c:v>3.37759998E-4</c:v>
                </c:pt>
                <c:pt idx="6712">
                  <c:v>3.3783999800000001E-4</c:v>
                </c:pt>
                <c:pt idx="6713">
                  <c:v>3.3791999800000003E-4</c:v>
                </c:pt>
                <c:pt idx="6714">
                  <c:v>3.3799999799999998E-4</c:v>
                </c:pt>
                <c:pt idx="6715">
                  <c:v>3.38079998E-4</c:v>
                </c:pt>
                <c:pt idx="6716">
                  <c:v>3.3815999800000001E-4</c:v>
                </c:pt>
                <c:pt idx="6717">
                  <c:v>3.3823999800000002E-4</c:v>
                </c:pt>
                <c:pt idx="6718">
                  <c:v>3.3831999799999998E-4</c:v>
                </c:pt>
                <c:pt idx="6719">
                  <c:v>3.3839999799999999E-4</c:v>
                </c:pt>
                <c:pt idx="6720">
                  <c:v>3.3847999800000001E-4</c:v>
                </c:pt>
                <c:pt idx="6721">
                  <c:v>3.3855999800000002E-4</c:v>
                </c:pt>
                <c:pt idx="6722">
                  <c:v>3.3863999799999998E-4</c:v>
                </c:pt>
                <c:pt idx="6723">
                  <c:v>3.3871999799999999E-4</c:v>
                </c:pt>
                <c:pt idx="6724">
                  <c:v>3.38799998E-4</c:v>
                </c:pt>
                <c:pt idx="6725">
                  <c:v>3.3887999800000002E-4</c:v>
                </c:pt>
                <c:pt idx="6726">
                  <c:v>3.3895999799999997E-4</c:v>
                </c:pt>
                <c:pt idx="6727">
                  <c:v>3.3903999799999999E-4</c:v>
                </c:pt>
                <c:pt idx="6728">
                  <c:v>3.39119998E-4</c:v>
                </c:pt>
                <c:pt idx="6729">
                  <c:v>3.3919999800000001E-4</c:v>
                </c:pt>
                <c:pt idx="6730">
                  <c:v>3.3927999800000003E-4</c:v>
                </c:pt>
                <c:pt idx="6731">
                  <c:v>3.3935999799999998E-4</c:v>
                </c:pt>
                <c:pt idx="6732">
                  <c:v>3.39439998E-4</c:v>
                </c:pt>
                <c:pt idx="6733">
                  <c:v>3.3951999800000001E-4</c:v>
                </c:pt>
                <c:pt idx="6734">
                  <c:v>3.3959999800000002E-4</c:v>
                </c:pt>
                <c:pt idx="6735">
                  <c:v>3.3967999799999998E-4</c:v>
                </c:pt>
                <c:pt idx="6736">
                  <c:v>3.3975999799999999E-4</c:v>
                </c:pt>
                <c:pt idx="6737">
                  <c:v>3.3983999800000001E-4</c:v>
                </c:pt>
                <c:pt idx="6738">
                  <c:v>3.3991999800000002E-4</c:v>
                </c:pt>
                <c:pt idx="6739">
                  <c:v>3.3999999799999998E-4</c:v>
                </c:pt>
                <c:pt idx="6740">
                  <c:v>3.4007999799999999E-4</c:v>
                </c:pt>
                <c:pt idx="6741">
                  <c:v>3.40159998E-4</c:v>
                </c:pt>
                <c:pt idx="6742">
                  <c:v>3.4023999800000002E-4</c:v>
                </c:pt>
                <c:pt idx="6743">
                  <c:v>3.4031999799999998E-4</c:v>
                </c:pt>
                <c:pt idx="6744">
                  <c:v>3.4039999799999999E-4</c:v>
                </c:pt>
                <c:pt idx="6745">
                  <c:v>3.40479998E-4</c:v>
                </c:pt>
                <c:pt idx="6746">
                  <c:v>3.4055999800000001E-4</c:v>
                </c:pt>
                <c:pt idx="6747">
                  <c:v>3.4063999800000003E-4</c:v>
                </c:pt>
                <c:pt idx="6748">
                  <c:v>3.4071999799999998E-4</c:v>
                </c:pt>
                <c:pt idx="6749">
                  <c:v>3.40799998E-4</c:v>
                </c:pt>
                <c:pt idx="6750">
                  <c:v>3.4087999800000001E-4</c:v>
                </c:pt>
                <c:pt idx="6751">
                  <c:v>3.4095999800000002E-4</c:v>
                </c:pt>
                <c:pt idx="6752">
                  <c:v>3.4103999799999998E-4</c:v>
                </c:pt>
                <c:pt idx="6753">
                  <c:v>3.4111999799999999E-4</c:v>
                </c:pt>
                <c:pt idx="6754">
                  <c:v>3.4119999800000001E-4</c:v>
                </c:pt>
                <c:pt idx="6755">
                  <c:v>3.4127999800000002E-4</c:v>
                </c:pt>
                <c:pt idx="6756">
                  <c:v>3.4135999799999998E-4</c:v>
                </c:pt>
                <c:pt idx="6757">
                  <c:v>3.4143999799999999E-4</c:v>
                </c:pt>
                <c:pt idx="6758">
                  <c:v>3.41519998E-4</c:v>
                </c:pt>
                <c:pt idx="6759">
                  <c:v>3.4159999800000002E-4</c:v>
                </c:pt>
                <c:pt idx="6760">
                  <c:v>3.4167999799999998E-4</c:v>
                </c:pt>
                <c:pt idx="6761">
                  <c:v>3.4175999799999999E-4</c:v>
                </c:pt>
                <c:pt idx="6762">
                  <c:v>3.41839998E-4</c:v>
                </c:pt>
                <c:pt idx="6763">
                  <c:v>3.4191999800000001E-4</c:v>
                </c:pt>
                <c:pt idx="6764">
                  <c:v>3.4199999800000003E-4</c:v>
                </c:pt>
                <c:pt idx="6765">
                  <c:v>3.4207999799999999E-4</c:v>
                </c:pt>
                <c:pt idx="6766">
                  <c:v>3.42159998E-4</c:v>
                </c:pt>
                <c:pt idx="6767">
                  <c:v>3.4223999800000001E-4</c:v>
                </c:pt>
                <c:pt idx="6768">
                  <c:v>3.4231999800000002E-4</c:v>
                </c:pt>
                <c:pt idx="6769">
                  <c:v>3.4239999799999998E-4</c:v>
                </c:pt>
                <c:pt idx="6770">
                  <c:v>3.42479998E-4</c:v>
                </c:pt>
                <c:pt idx="6771">
                  <c:v>3.4255999800000001E-4</c:v>
                </c:pt>
                <c:pt idx="6772">
                  <c:v>3.4263999800000002E-4</c:v>
                </c:pt>
                <c:pt idx="6773">
                  <c:v>3.4271999799999998E-4</c:v>
                </c:pt>
                <c:pt idx="6774">
                  <c:v>3.4279999799999999E-4</c:v>
                </c:pt>
                <c:pt idx="6775">
                  <c:v>3.42879998E-4</c:v>
                </c:pt>
                <c:pt idx="6776">
                  <c:v>3.4295999800000002E-4</c:v>
                </c:pt>
                <c:pt idx="6777">
                  <c:v>3.4303999799999998E-4</c:v>
                </c:pt>
                <c:pt idx="6778">
                  <c:v>3.4311999799999999E-4</c:v>
                </c:pt>
                <c:pt idx="6779">
                  <c:v>3.43199998E-4</c:v>
                </c:pt>
                <c:pt idx="6780">
                  <c:v>3.4327999800000001E-4</c:v>
                </c:pt>
                <c:pt idx="6781">
                  <c:v>3.4335999799999997E-4</c:v>
                </c:pt>
                <c:pt idx="6782">
                  <c:v>3.4343999799999999E-4</c:v>
                </c:pt>
                <c:pt idx="6783">
                  <c:v>3.43519998E-4</c:v>
                </c:pt>
                <c:pt idx="6784">
                  <c:v>3.4359999800000001E-4</c:v>
                </c:pt>
                <c:pt idx="6785">
                  <c:v>3.4367999800000002E-4</c:v>
                </c:pt>
                <c:pt idx="6786">
                  <c:v>3.4375999799999998E-4</c:v>
                </c:pt>
                <c:pt idx="6787">
                  <c:v>3.43839998E-4</c:v>
                </c:pt>
                <c:pt idx="6788">
                  <c:v>3.4391999800000001E-4</c:v>
                </c:pt>
                <c:pt idx="6789">
                  <c:v>3.4399999800000002E-4</c:v>
                </c:pt>
                <c:pt idx="6790">
                  <c:v>3.4407999799999998E-4</c:v>
                </c:pt>
                <c:pt idx="6791">
                  <c:v>3.4415999799999999E-4</c:v>
                </c:pt>
                <c:pt idx="6792">
                  <c:v>3.4423999800000001E-4</c:v>
                </c:pt>
                <c:pt idx="6793">
                  <c:v>3.4431999800000002E-4</c:v>
                </c:pt>
                <c:pt idx="6794">
                  <c:v>3.4439999799999998E-4</c:v>
                </c:pt>
                <c:pt idx="6795">
                  <c:v>3.4447999799999999E-4</c:v>
                </c:pt>
                <c:pt idx="6796">
                  <c:v>3.44559998E-4</c:v>
                </c:pt>
                <c:pt idx="6797">
                  <c:v>3.4463999800000002E-4</c:v>
                </c:pt>
                <c:pt idx="6798">
                  <c:v>3.4471999799999997E-4</c:v>
                </c:pt>
                <c:pt idx="6799">
                  <c:v>3.4479999799999999E-4</c:v>
                </c:pt>
                <c:pt idx="6800">
                  <c:v>3.44879998E-4</c:v>
                </c:pt>
                <c:pt idx="6801">
                  <c:v>3.4495999800000001E-4</c:v>
                </c:pt>
                <c:pt idx="6802">
                  <c:v>3.4503999800000002E-4</c:v>
                </c:pt>
                <c:pt idx="6803">
                  <c:v>3.4511999799999998E-4</c:v>
                </c:pt>
                <c:pt idx="6804">
                  <c:v>3.45199998E-4</c:v>
                </c:pt>
                <c:pt idx="6805">
                  <c:v>3.4527999800000001E-4</c:v>
                </c:pt>
                <c:pt idx="6806">
                  <c:v>3.4535999800000002E-4</c:v>
                </c:pt>
                <c:pt idx="6807">
                  <c:v>3.4543999799999998E-4</c:v>
                </c:pt>
                <c:pt idx="6808">
                  <c:v>3.4551999799999999E-4</c:v>
                </c:pt>
                <c:pt idx="6809">
                  <c:v>3.4559999800000001E-4</c:v>
                </c:pt>
                <c:pt idx="6810">
                  <c:v>3.4567999800000002E-4</c:v>
                </c:pt>
                <c:pt idx="6811">
                  <c:v>3.4575999799999998E-4</c:v>
                </c:pt>
                <c:pt idx="6812">
                  <c:v>3.4583999799999999E-4</c:v>
                </c:pt>
                <c:pt idx="6813">
                  <c:v>3.45919998E-4</c:v>
                </c:pt>
                <c:pt idx="6814">
                  <c:v>3.4599999800000002E-4</c:v>
                </c:pt>
                <c:pt idx="6815">
                  <c:v>3.4607999799999997E-4</c:v>
                </c:pt>
                <c:pt idx="6816">
                  <c:v>3.4615999799999999E-4</c:v>
                </c:pt>
                <c:pt idx="6817">
                  <c:v>3.46239998E-4</c:v>
                </c:pt>
                <c:pt idx="6818">
                  <c:v>3.4631999800000001E-4</c:v>
                </c:pt>
                <c:pt idx="6819">
                  <c:v>3.4639999800000003E-4</c:v>
                </c:pt>
                <c:pt idx="6820">
                  <c:v>3.4647999799999998E-4</c:v>
                </c:pt>
                <c:pt idx="6821">
                  <c:v>3.46559998E-4</c:v>
                </c:pt>
                <c:pt idx="6822">
                  <c:v>3.4663999800000001E-4</c:v>
                </c:pt>
                <c:pt idx="6823">
                  <c:v>3.4671999800000002E-4</c:v>
                </c:pt>
                <c:pt idx="6824">
                  <c:v>3.4679999799999998E-4</c:v>
                </c:pt>
                <c:pt idx="6825">
                  <c:v>3.4687999799999999E-4</c:v>
                </c:pt>
                <c:pt idx="6826">
                  <c:v>3.4695999800000001E-4</c:v>
                </c:pt>
                <c:pt idx="6827">
                  <c:v>3.4703999800000002E-4</c:v>
                </c:pt>
                <c:pt idx="6828">
                  <c:v>3.4711999799999998E-4</c:v>
                </c:pt>
                <c:pt idx="6829">
                  <c:v>3.4719999799999999E-4</c:v>
                </c:pt>
                <c:pt idx="6830">
                  <c:v>3.47279998E-4</c:v>
                </c:pt>
                <c:pt idx="6831">
                  <c:v>3.4735999800000002E-4</c:v>
                </c:pt>
                <c:pt idx="6832">
                  <c:v>3.4743999799999997E-4</c:v>
                </c:pt>
                <c:pt idx="6833">
                  <c:v>3.4751999799999999E-4</c:v>
                </c:pt>
                <c:pt idx="6834">
                  <c:v>3.47599998E-4</c:v>
                </c:pt>
                <c:pt idx="6835">
                  <c:v>3.4767999800000001E-4</c:v>
                </c:pt>
                <c:pt idx="6836">
                  <c:v>3.4775999800000003E-4</c:v>
                </c:pt>
                <c:pt idx="6837">
                  <c:v>3.4783999799999998E-4</c:v>
                </c:pt>
                <c:pt idx="6838">
                  <c:v>3.47919998E-4</c:v>
                </c:pt>
                <c:pt idx="6839">
                  <c:v>3.4799999800000001E-4</c:v>
                </c:pt>
                <c:pt idx="6840">
                  <c:v>3.4807999800000002E-4</c:v>
                </c:pt>
                <c:pt idx="6841">
                  <c:v>3.4815999799999998E-4</c:v>
                </c:pt>
                <c:pt idx="6842">
                  <c:v>3.4823999799999999E-4</c:v>
                </c:pt>
                <c:pt idx="6843">
                  <c:v>3.4831999800000001E-4</c:v>
                </c:pt>
                <c:pt idx="6844">
                  <c:v>3.4839999800000002E-4</c:v>
                </c:pt>
                <c:pt idx="6845">
                  <c:v>3.4847999799999998E-4</c:v>
                </c:pt>
                <c:pt idx="6846">
                  <c:v>3.4855999799999999E-4</c:v>
                </c:pt>
                <c:pt idx="6847">
                  <c:v>3.48639998E-4</c:v>
                </c:pt>
                <c:pt idx="6848">
                  <c:v>3.4871999800000002E-4</c:v>
                </c:pt>
                <c:pt idx="6849">
                  <c:v>3.4879999799999998E-4</c:v>
                </c:pt>
                <c:pt idx="6850">
                  <c:v>3.4887999799999999E-4</c:v>
                </c:pt>
                <c:pt idx="6851">
                  <c:v>3.48959998E-4</c:v>
                </c:pt>
                <c:pt idx="6852">
                  <c:v>3.4903999800000001E-4</c:v>
                </c:pt>
                <c:pt idx="6853">
                  <c:v>3.4911999800000003E-4</c:v>
                </c:pt>
                <c:pt idx="6854">
                  <c:v>3.4919999799999998E-4</c:v>
                </c:pt>
                <c:pt idx="6855">
                  <c:v>3.49279998E-4</c:v>
                </c:pt>
                <c:pt idx="6856">
                  <c:v>3.4935999800000001E-4</c:v>
                </c:pt>
                <c:pt idx="6857">
                  <c:v>3.4943999800000002E-4</c:v>
                </c:pt>
                <c:pt idx="6858">
                  <c:v>3.4951999799999998E-4</c:v>
                </c:pt>
                <c:pt idx="6859">
                  <c:v>3.4959999799999999E-4</c:v>
                </c:pt>
                <c:pt idx="6860">
                  <c:v>3.4967999800000001E-4</c:v>
                </c:pt>
                <c:pt idx="6861">
                  <c:v>3.4975999800000002E-4</c:v>
                </c:pt>
                <c:pt idx="6862">
                  <c:v>3.4983999799999998E-4</c:v>
                </c:pt>
                <c:pt idx="6863">
                  <c:v>3.4991999799999999E-4</c:v>
                </c:pt>
                <c:pt idx="6864">
                  <c:v>3.49999998E-4</c:v>
                </c:pt>
                <c:pt idx="6865">
                  <c:v>3.5007999800000002E-4</c:v>
                </c:pt>
                <c:pt idx="6866">
                  <c:v>3.5015999799999998E-4</c:v>
                </c:pt>
                <c:pt idx="6867">
                  <c:v>3.5023999799999999E-4</c:v>
                </c:pt>
                <c:pt idx="6868">
                  <c:v>3.50319998E-4</c:v>
                </c:pt>
                <c:pt idx="6869">
                  <c:v>3.5039999800000001E-4</c:v>
                </c:pt>
                <c:pt idx="6870">
                  <c:v>3.5047999800000003E-4</c:v>
                </c:pt>
                <c:pt idx="6871">
                  <c:v>3.5055999799999999E-4</c:v>
                </c:pt>
                <c:pt idx="6872">
                  <c:v>3.50639998E-4</c:v>
                </c:pt>
                <c:pt idx="6873">
                  <c:v>3.5071999800000001E-4</c:v>
                </c:pt>
                <c:pt idx="6874">
                  <c:v>3.5079999800000002E-4</c:v>
                </c:pt>
                <c:pt idx="6875">
                  <c:v>3.5087999799999998E-4</c:v>
                </c:pt>
                <c:pt idx="6876">
                  <c:v>3.50959998E-4</c:v>
                </c:pt>
                <c:pt idx="6877">
                  <c:v>3.5103999800000001E-4</c:v>
                </c:pt>
                <c:pt idx="6878">
                  <c:v>3.5111999800000002E-4</c:v>
                </c:pt>
                <c:pt idx="6879">
                  <c:v>3.5119999799999998E-4</c:v>
                </c:pt>
                <c:pt idx="6880">
                  <c:v>3.5127999799999999E-4</c:v>
                </c:pt>
                <c:pt idx="6881">
                  <c:v>3.51359998E-4</c:v>
                </c:pt>
                <c:pt idx="6882">
                  <c:v>3.5143999800000002E-4</c:v>
                </c:pt>
                <c:pt idx="6883">
                  <c:v>3.5151999799999998E-4</c:v>
                </c:pt>
                <c:pt idx="6884">
                  <c:v>3.5159999799999999E-4</c:v>
                </c:pt>
                <c:pt idx="6885">
                  <c:v>3.51679998E-4</c:v>
                </c:pt>
                <c:pt idx="6886">
                  <c:v>3.5175999800000001E-4</c:v>
                </c:pt>
                <c:pt idx="6887">
                  <c:v>3.5183999799999997E-4</c:v>
                </c:pt>
                <c:pt idx="6888">
                  <c:v>3.5191999799999999E-4</c:v>
                </c:pt>
                <c:pt idx="6889">
                  <c:v>3.51999998E-4</c:v>
                </c:pt>
                <c:pt idx="6890">
                  <c:v>3.5207999800000001E-4</c:v>
                </c:pt>
                <c:pt idx="6891">
                  <c:v>3.5215999800000002E-4</c:v>
                </c:pt>
                <c:pt idx="6892">
                  <c:v>3.5223999799999998E-4</c:v>
                </c:pt>
                <c:pt idx="6893">
                  <c:v>3.52319998E-4</c:v>
                </c:pt>
                <c:pt idx="6894">
                  <c:v>3.5239999800000001E-4</c:v>
                </c:pt>
                <c:pt idx="6895">
                  <c:v>3.5247999800000002E-4</c:v>
                </c:pt>
                <c:pt idx="6896">
                  <c:v>3.5255999799999998E-4</c:v>
                </c:pt>
                <c:pt idx="6897">
                  <c:v>3.5263999799999999E-4</c:v>
                </c:pt>
                <c:pt idx="6898">
                  <c:v>3.5271999800000001E-4</c:v>
                </c:pt>
                <c:pt idx="6899">
                  <c:v>3.5279999800000002E-4</c:v>
                </c:pt>
                <c:pt idx="6900">
                  <c:v>3.5287999799999998E-4</c:v>
                </c:pt>
                <c:pt idx="6901">
                  <c:v>3.5295999799999999E-4</c:v>
                </c:pt>
                <c:pt idx="6902">
                  <c:v>3.53039998E-4</c:v>
                </c:pt>
                <c:pt idx="6903">
                  <c:v>3.5311999800000002E-4</c:v>
                </c:pt>
                <c:pt idx="6904">
                  <c:v>3.5319999799999997E-4</c:v>
                </c:pt>
                <c:pt idx="6905">
                  <c:v>3.5327999799999999E-4</c:v>
                </c:pt>
                <c:pt idx="6906">
                  <c:v>3.53359998E-4</c:v>
                </c:pt>
                <c:pt idx="6907">
                  <c:v>3.5343999800000001E-4</c:v>
                </c:pt>
                <c:pt idx="6908">
                  <c:v>3.5351999800000002E-4</c:v>
                </c:pt>
                <c:pt idx="6909">
                  <c:v>3.5359999799999998E-4</c:v>
                </c:pt>
                <c:pt idx="6910">
                  <c:v>3.53679998E-4</c:v>
                </c:pt>
                <c:pt idx="6911">
                  <c:v>3.5375999800000001E-4</c:v>
                </c:pt>
                <c:pt idx="6912">
                  <c:v>3.5383999800000002E-4</c:v>
                </c:pt>
                <c:pt idx="6913">
                  <c:v>3.5391999799999998E-4</c:v>
                </c:pt>
                <c:pt idx="6914">
                  <c:v>3.5399999799999999E-4</c:v>
                </c:pt>
                <c:pt idx="6915">
                  <c:v>3.5407999800000001E-4</c:v>
                </c:pt>
                <c:pt idx="6916">
                  <c:v>3.5415999800000002E-4</c:v>
                </c:pt>
                <c:pt idx="6917">
                  <c:v>3.5423999799999998E-4</c:v>
                </c:pt>
                <c:pt idx="6918">
                  <c:v>3.5431999799999999E-4</c:v>
                </c:pt>
                <c:pt idx="6919">
                  <c:v>3.54399998E-4</c:v>
                </c:pt>
                <c:pt idx="6920">
                  <c:v>3.5447999800000002E-4</c:v>
                </c:pt>
                <c:pt idx="6921">
                  <c:v>3.5455999799999997E-4</c:v>
                </c:pt>
                <c:pt idx="6922">
                  <c:v>3.5463999799999999E-4</c:v>
                </c:pt>
                <c:pt idx="6923">
                  <c:v>3.54719998E-4</c:v>
                </c:pt>
                <c:pt idx="6924">
                  <c:v>3.5479999800000001E-4</c:v>
                </c:pt>
                <c:pt idx="6925">
                  <c:v>3.5487999800000003E-4</c:v>
                </c:pt>
                <c:pt idx="6926">
                  <c:v>3.5495999799999998E-4</c:v>
                </c:pt>
                <c:pt idx="6927">
                  <c:v>3.55039998E-4</c:v>
                </c:pt>
                <c:pt idx="6928">
                  <c:v>3.5511999800000001E-4</c:v>
                </c:pt>
                <c:pt idx="6929">
                  <c:v>3.5519999800000002E-4</c:v>
                </c:pt>
                <c:pt idx="6930">
                  <c:v>3.5527999799999998E-4</c:v>
                </c:pt>
                <c:pt idx="6931">
                  <c:v>3.5535999799999999E-4</c:v>
                </c:pt>
                <c:pt idx="6932">
                  <c:v>3.5543999800000001E-4</c:v>
                </c:pt>
                <c:pt idx="6933">
                  <c:v>3.5551999800000002E-4</c:v>
                </c:pt>
                <c:pt idx="6934">
                  <c:v>3.5559999799999998E-4</c:v>
                </c:pt>
                <c:pt idx="6935">
                  <c:v>3.5567999799999999E-4</c:v>
                </c:pt>
                <c:pt idx="6936">
                  <c:v>3.55759998E-4</c:v>
                </c:pt>
                <c:pt idx="6937">
                  <c:v>3.5583999800000002E-4</c:v>
                </c:pt>
                <c:pt idx="6938">
                  <c:v>3.5591999799999997E-4</c:v>
                </c:pt>
                <c:pt idx="6939">
                  <c:v>3.5599999799999999E-4</c:v>
                </c:pt>
                <c:pt idx="6940">
                  <c:v>3.56079998E-4</c:v>
                </c:pt>
                <c:pt idx="6941">
                  <c:v>3.5615999800000001E-4</c:v>
                </c:pt>
                <c:pt idx="6942">
                  <c:v>3.5623999800000003E-4</c:v>
                </c:pt>
                <c:pt idx="6943">
                  <c:v>3.5631999799999998E-4</c:v>
                </c:pt>
                <c:pt idx="6944">
                  <c:v>3.56399998E-4</c:v>
                </c:pt>
                <c:pt idx="6945">
                  <c:v>3.5647999800000001E-4</c:v>
                </c:pt>
                <c:pt idx="6946">
                  <c:v>3.5655999800000002E-4</c:v>
                </c:pt>
                <c:pt idx="6947">
                  <c:v>3.5663999799999998E-4</c:v>
                </c:pt>
                <c:pt idx="6948">
                  <c:v>3.5671999799999999E-4</c:v>
                </c:pt>
                <c:pt idx="6949">
                  <c:v>3.5679999800000001E-4</c:v>
                </c:pt>
                <c:pt idx="6950">
                  <c:v>3.5687999800000002E-4</c:v>
                </c:pt>
                <c:pt idx="6951">
                  <c:v>3.5695999799999998E-4</c:v>
                </c:pt>
                <c:pt idx="6952">
                  <c:v>3.5703999799999999E-4</c:v>
                </c:pt>
                <c:pt idx="6953">
                  <c:v>3.57119998E-4</c:v>
                </c:pt>
                <c:pt idx="6954">
                  <c:v>3.5719999800000002E-4</c:v>
                </c:pt>
                <c:pt idx="6955">
                  <c:v>3.5727999799999998E-4</c:v>
                </c:pt>
                <c:pt idx="6956">
                  <c:v>3.5735999799999999E-4</c:v>
                </c:pt>
                <c:pt idx="6957">
                  <c:v>3.57439998E-4</c:v>
                </c:pt>
                <c:pt idx="6958">
                  <c:v>3.5751999800000001E-4</c:v>
                </c:pt>
                <c:pt idx="6959">
                  <c:v>3.5759999800000003E-4</c:v>
                </c:pt>
                <c:pt idx="6960">
                  <c:v>3.5767999799999999E-4</c:v>
                </c:pt>
                <c:pt idx="6961">
                  <c:v>3.57759998E-4</c:v>
                </c:pt>
                <c:pt idx="6962">
                  <c:v>3.5783999800000001E-4</c:v>
                </c:pt>
                <c:pt idx="6963">
                  <c:v>3.5791999800000002E-4</c:v>
                </c:pt>
                <c:pt idx="6964">
                  <c:v>3.5799999799999998E-4</c:v>
                </c:pt>
                <c:pt idx="6965">
                  <c:v>3.5807999799999999E-4</c:v>
                </c:pt>
                <c:pt idx="6966">
                  <c:v>3.5815999800000001E-4</c:v>
                </c:pt>
                <c:pt idx="6967">
                  <c:v>3.5823999800000002E-4</c:v>
                </c:pt>
                <c:pt idx="6968">
                  <c:v>3.5831999799999998E-4</c:v>
                </c:pt>
                <c:pt idx="6969">
                  <c:v>3.5839999799999999E-4</c:v>
                </c:pt>
                <c:pt idx="6970">
                  <c:v>3.58479998E-4</c:v>
                </c:pt>
                <c:pt idx="6971">
                  <c:v>3.5855999800000002E-4</c:v>
                </c:pt>
                <c:pt idx="6972">
                  <c:v>3.5863999799999998E-4</c:v>
                </c:pt>
                <c:pt idx="6973">
                  <c:v>3.5871999799999999E-4</c:v>
                </c:pt>
                <c:pt idx="6974">
                  <c:v>3.58799998E-4</c:v>
                </c:pt>
                <c:pt idx="6975">
                  <c:v>3.5887999800000001E-4</c:v>
                </c:pt>
                <c:pt idx="6976">
                  <c:v>3.5895999800000003E-4</c:v>
                </c:pt>
                <c:pt idx="6977">
                  <c:v>3.5903999799999999E-4</c:v>
                </c:pt>
                <c:pt idx="6978">
                  <c:v>3.59119998E-4</c:v>
                </c:pt>
                <c:pt idx="6979">
                  <c:v>3.5919999800000001E-4</c:v>
                </c:pt>
                <c:pt idx="6980">
                  <c:v>3.5927999800000002E-4</c:v>
                </c:pt>
                <c:pt idx="6981">
                  <c:v>3.5935999799999998E-4</c:v>
                </c:pt>
                <c:pt idx="6982">
                  <c:v>3.59439998E-4</c:v>
                </c:pt>
                <c:pt idx="6983">
                  <c:v>3.5951999800000001E-4</c:v>
                </c:pt>
                <c:pt idx="6984">
                  <c:v>3.5959999800000002E-4</c:v>
                </c:pt>
                <c:pt idx="6985">
                  <c:v>3.5967999799999998E-4</c:v>
                </c:pt>
                <c:pt idx="6986">
                  <c:v>3.5975999799999999E-4</c:v>
                </c:pt>
                <c:pt idx="6987">
                  <c:v>3.5983999800000001E-4</c:v>
                </c:pt>
                <c:pt idx="6988">
                  <c:v>3.5991999800000002E-4</c:v>
                </c:pt>
                <c:pt idx="6989">
                  <c:v>3.5999999799999998E-4</c:v>
                </c:pt>
                <c:pt idx="6990">
                  <c:v>3.6007999799999999E-4</c:v>
                </c:pt>
                <c:pt idx="6991">
                  <c:v>3.60159998E-4</c:v>
                </c:pt>
                <c:pt idx="6992">
                  <c:v>3.6023999800000001E-4</c:v>
                </c:pt>
                <c:pt idx="6993">
                  <c:v>3.6031999799999997E-4</c:v>
                </c:pt>
                <c:pt idx="6994">
                  <c:v>3.6039999799999999E-4</c:v>
                </c:pt>
                <c:pt idx="6995">
                  <c:v>3.60479998E-4</c:v>
                </c:pt>
                <c:pt idx="6996">
                  <c:v>3.6055999800000001E-4</c:v>
                </c:pt>
                <c:pt idx="6997">
                  <c:v>3.6063999800000002E-4</c:v>
                </c:pt>
                <c:pt idx="6998">
                  <c:v>3.6071999799999998E-4</c:v>
                </c:pt>
                <c:pt idx="6999">
                  <c:v>3.60799998E-4</c:v>
                </c:pt>
                <c:pt idx="7000">
                  <c:v>3.6087999800000001E-4</c:v>
                </c:pt>
                <c:pt idx="7001">
                  <c:v>3.6095999800000002E-4</c:v>
                </c:pt>
                <c:pt idx="7002">
                  <c:v>3.6103999799999998E-4</c:v>
                </c:pt>
                <c:pt idx="7003">
                  <c:v>3.6111999799999999E-4</c:v>
                </c:pt>
                <c:pt idx="7004">
                  <c:v>3.6119999800000001E-4</c:v>
                </c:pt>
                <c:pt idx="7005">
                  <c:v>3.6127999800000002E-4</c:v>
                </c:pt>
                <c:pt idx="7006">
                  <c:v>3.6135999799999998E-4</c:v>
                </c:pt>
                <c:pt idx="7007">
                  <c:v>3.6143999799999999E-4</c:v>
                </c:pt>
                <c:pt idx="7008">
                  <c:v>3.61519998E-4</c:v>
                </c:pt>
                <c:pt idx="7009">
                  <c:v>3.6159999800000002E-4</c:v>
                </c:pt>
                <c:pt idx="7010">
                  <c:v>3.6167999799999997E-4</c:v>
                </c:pt>
                <c:pt idx="7011">
                  <c:v>3.6175999799999999E-4</c:v>
                </c:pt>
                <c:pt idx="7012">
                  <c:v>3.61839998E-4</c:v>
                </c:pt>
                <c:pt idx="7013">
                  <c:v>3.6191999800000001E-4</c:v>
                </c:pt>
                <c:pt idx="7014">
                  <c:v>3.6199999800000003E-4</c:v>
                </c:pt>
                <c:pt idx="7015">
                  <c:v>3.6207999799999998E-4</c:v>
                </c:pt>
                <c:pt idx="7016">
                  <c:v>3.62159998E-4</c:v>
                </c:pt>
                <c:pt idx="7017">
                  <c:v>3.6223999800000001E-4</c:v>
                </c:pt>
                <c:pt idx="7018">
                  <c:v>3.6231999800000002E-4</c:v>
                </c:pt>
                <c:pt idx="7019">
                  <c:v>3.6239999799999998E-4</c:v>
                </c:pt>
                <c:pt idx="7020">
                  <c:v>3.6247999799999999E-4</c:v>
                </c:pt>
                <c:pt idx="7021">
                  <c:v>3.6255999800000001E-4</c:v>
                </c:pt>
                <c:pt idx="7022">
                  <c:v>3.6263999800000002E-4</c:v>
                </c:pt>
                <c:pt idx="7023">
                  <c:v>3.6271999799999998E-4</c:v>
                </c:pt>
                <c:pt idx="7024">
                  <c:v>3.6279999799999999E-4</c:v>
                </c:pt>
                <c:pt idx="7025">
                  <c:v>3.62879998E-4</c:v>
                </c:pt>
                <c:pt idx="7026">
                  <c:v>3.6295999800000002E-4</c:v>
                </c:pt>
                <c:pt idx="7027">
                  <c:v>3.6303999799999997E-4</c:v>
                </c:pt>
                <c:pt idx="7028">
                  <c:v>3.6311999799999999E-4</c:v>
                </c:pt>
                <c:pt idx="7029">
                  <c:v>3.63199998E-4</c:v>
                </c:pt>
                <c:pt idx="7030">
                  <c:v>3.6327999800000001E-4</c:v>
                </c:pt>
                <c:pt idx="7031">
                  <c:v>3.6335999800000003E-4</c:v>
                </c:pt>
                <c:pt idx="7032">
                  <c:v>3.6343999799999998E-4</c:v>
                </c:pt>
                <c:pt idx="7033">
                  <c:v>3.63519998E-4</c:v>
                </c:pt>
                <c:pt idx="7034">
                  <c:v>3.6359999800000001E-4</c:v>
                </c:pt>
                <c:pt idx="7035">
                  <c:v>3.6367999800000002E-4</c:v>
                </c:pt>
                <c:pt idx="7036">
                  <c:v>3.6375999799999998E-4</c:v>
                </c:pt>
                <c:pt idx="7037">
                  <c:v>3.6383999799999999E-4</c:v>
                </c:pt>
                <c:pt idx="7038">
                  <c:v>3.6391999800000001E-4</c:v>
                </c:pt>
                <c:pt idx="7039">
                  <c:v>3.6399999800000002E-4</c:v>
                </c:pt>
                <c:pt idx="7040">
                  <c:v>3.6407999799999998E-4</c:v>
                </c:pt>
                <c:pt idx="7041">
                  <c:v>3.6415999799999999E-4</c:v>
                </c:pt>
                <c:pt idx="7042">
                  <c:v>3.64239998E-4</c:v>
                </c:pt>
                <c:pt idx="7043">
                  <c:v>3.6431999800000002E-4</c:v>
                </c:pt>
                <c:pt idx="7044">
                  <c:v>3.6439999799999997E-4</c:v>
                </c:pt>
                <c:pt idx="7045">
                  <c:v>3.6447999799999999E-4</c:v>
                </c:pt>
                <c:pt idx="7046">
                  <c:v>3.64559998E-4</c:v>
                </c:pt>
                <c:pt idx="7047">
                  <c:v>3.6463999800000001E-4</c:v>
                </c:pt>
                <c:pt idx="7048">
                  <c:v>3.6471999800000003E-4</c:v>
                </c:pt>
                <c:pt idx="7049">
                  <c:v>3.6479999799999998E-4</c:v>
                </c:pt>
                <c:pt idx="7050">
                  <c:v>3.64879998E-4</c:v>
                </c:pt>
                <c:pt idx="7051">
                  <c:v>3.6495999800000001E-4</c:v>
                </c:pt>
                <c:pt idx="7052">
                  <c:v>3.6503999800000002E-4</c:v>
                </c:pt>
                <c:pt idx="7053">
                  <c:v>3.6511999799999998E-4</c:v>
                </c:pt>
                <c:pt idx="7054">
                  <c:v>3.6519999799999999E-4</c:v>
                </c:pt>
                <c:pt idx="7055">
                  <c:v>3.6527999800000001E-4</c:v>
                </c:pt>
                <c:pt idx="7056">
                  <c:v>3.6535999800000002E-4</c:v>
                </c:pt>
                <c:pt idx="7057">
                  <c:v>3.6543999799999998E-4</c:v>
                </c:pt>
                <c:pt idx="7058">
                  <c:v>3.6551999799999999E-4</c:v>
                </c:pt>
                <c:pt idx="7059">
                  <c:v>3.65599998E-4</c:v>
                </c:pt>
                <c:pt idx="7060">
                  <c:v>3.6567999800000002E-4</c:v>
                </c:pt>
                <c:pt idx="7061">
                  <c:v>3.6575999799999998E-4</c:v>
                </c:pt>
                <c:pt idx="7062">
                  <c:v>3.6583999799999999E-4</c:v>
                </c:pt>
                <c:pt idx="7063">
                  <c:v>3.65919998E-4</c:v>
                </c:pt>
                <c:pt idx="7064">
                  <c:v>3.6599999800000001E-4</c:v>
                </c:pt>
                <c:pt idx="7065">
                  <c:v>3.6607999800000003E-4</c:v>
                </c:pt>
                <c:pt idx="7066">
                  <c:v>3.6615999799999999E-4</c:v>
                </c:pt>
                <c:pt idx="7067">
                  <c:v>3.66239998E-4</c:v>
                </c:pt>
                <c:pt idx="7068">
                  <c:v>3.6631999800000001E-4</c:v>
                </c:pt>
                <c:pt idx="7069">
                  <c:v>3.6639999800000002E-4</c:v>
                </c:pt>
                <c:pt idx="7070">
                  <c:v>3.6647999799999998E-4</c:v>
                </c:pt>
                <c:pt idx="7071">
                  <c:v>3.6655999799999999E-4</c:v>
                </c:pt>
                <c:pt idx="7072">
                  <c:v>3.6663999800000001E-4</c:v>
                </c:pt>
                <c:pt idx="7073">
                  <c:v>3.6671999800000002E-4</c:v>
                </c:pt>
                <c:pt idx="7074">
                  <c:v>3.6679999799999998E-4</c:v>
                </c:pt>
                <c:pt idx="7075">
                  <c:v>3.6687999799999999E-4</c:v>
                </c:pt>
                <c:pt idx="7076">
                  <c:v>3.66959998E-4</c:v>
                </c:pt>
                <c:pt idx="7077">
                  <c:v>3.6703999800000002E-4</c:v>
                </c:pt>
                <c:pt idx="7078">
                  <c:v>3.6711999799999998E-4</c:v>
                </c:pt>
                <c:pt idx="7079">
                  <c:v>3.6719999799999999E-4</c:v>
                </c:pt>
                <c:pt idx="7080">
                  <c:v>3.67279998E-4</c:v>
                </c:pt>
                <c:pt idx="7081">
                  <c:v>3.6735999800000001E-4</c:v>
                </c:pt>
                <c:pt idx="7082">
                  <c:v>3.6743999799999997E-4</c:v>
                </c:pt>
                <c:pt idx="7083">
                  <c:v>3.6751999799999999E-4</c:v>
                </c:pt>
                <c:pt idx="7084">
                  <c:v>3.67599998E-4</c:v>
                </c:pt>
                <c:pt idx="7085">
                  <c:v>3.6767999800000001E-4</c:v>
                </c:pt>
                <c:pt idx="7086">
                  <c:v>3.6775999800000002E-4</c:v>
                </c:pt>
                <c:pt idx="7087">
                  <c:v>3.6783999799999998E-4</c:v>
                </c:pt>
                <c:pt idx="7088">
                  <c:v>3.67919998E-4</c:v>
                </c:pt>
                <c:pt idx="7089">
                  <c:v>3.6799999800000001E-4</c:v>
                </c:pt>
                <c:pt idx="7090">
                  <c:v>3.6807999800000002E-4</c:v>
                </c:pt>
                <c:pt idx="7091">
                  <c:v>3.6815999799999998E-4</c:v>
                </c:pt>
                <c:pt idx="7092">
                  <c:v>3.6823999799999999E-4</c:v>
                </c:pt>
                <c:pt idx="7093">
                  <c:v>3.6831999800000001E-4</c:v>
                </c:pt>
                <c:pt idx="7094">
                  <c:v>3.6839999800000002E-4</c:v>
                </c:pt>
                <c:pt idx="7095">
                  <c:v>3.6847999799999998E-4</c:v>
                </c:pt>
                <c:pt idx="7096">
                  <c:v>3.6855999799999999E-4</c:v>
                </c:pt>
                <c:pt idx="7097">
                  <c:v>3.68639998E-4</c:v>
                </c:pt>
                <c:pt idx="7098">
                  <c:v>3.6871999800000001E-4</c:v>
                </c:pt>
                <c:pt idx="7099">
                  <c:v>3.6879999799999997E-4</c:v>
                </c:pt>
                <c:pt idx="7100">
                  <c:v>3.6887999799999999E-4</c:v>
                </c:pt>
                <c:pt idx="7101">
                  <c:v>3.68959998E-4</c:v>
                </c:pt>
                <c:pt idx="7102">
                  <c:v>3.6903999800000001E-4</c:v>
                </c:pt>
                <c:pt idx="7103">
                  <c:v>3.6911999800000002E-4</c:v>
                </c:pt>
                <c:pt idx="7104">
                  <c:v>3.6919999799999998E-4</c:v>
                </c:pt>
                <c:pt idx="7105">
                  <c:v>3.69279998E-4</c:v>
                </c:pt>
                <c:pt idx="7106">
                  <c:v>3.6935999800000001E-4</c:v>
                </c:pt>
                <c:pt idx="7107">
                  <c:v>3.6943999800000002E-4</c:v>
                </c:pt>
                <c:pt idx="7108">
                  <c:v>3.6951999799999998E-4</c:v>
                </c:pt>
                <c:pt idx="7109">
                  <c:v>3.6959999799999999E-4</c:v>
                </c:pt>
                <c:pt idx="7110">
                  <c:v>3.6967999800000001E-4</c:v>
                </c:pt>
                <c:pt idx="7111">
                  <c:v>3.6975999800000002E-4</c:v>
                </c:pt>
                <c:pt idx="7112">
                  <c:v>3.6983999799999998E-4</c:v>
                </c:pt>
                <c:pt idx="7113">
                  <c:v>3.6991999799999999E-4</c:v>
                </c:pt>
                <c:pt idx="7114">
                  <c:v>3.69999998E-4</c:v>
                </c:pt>
                <c:pt idx="7115">
                  <c:v>3.7007999800000002E-4</c:v>
                </c:pt>
                <c:pt idx="7116">
                  <c:v>3.7015999799999997E-4</c:v>
                </c:pt>
                <c:pt idx="7117">
                  <c:v>3.7023999799999999E-4</c:v>
                </c:pt>
                <c:pt idx="7118">
                  <c:v>3.70319998E-4</c:v>
                </c:pt>
                <c:pt idx="7119">
                  <c:v>3.7039999800000001E-4</c:v>
                </c:pt>
                <c:pt idx="7120">
                  <c:v>3.7047999800000003E-4</c:v>
                </c:pt>
                <c:pt idx="7121">
                  <c:v>3.7055999799999998E-4</c:v>
                </c:pt>
                <c:pt idx="7122">
                  <c:v>3.70639998E-4</c:v>
                </c:pt>
                <c:pt idx="7123">
                  <c:v>3.7071999800000001E-4</c:v>
                </c:pt>
                <c:pt idx="7124">
                  <c:v>3.7079999800000002E-4</c:v>
                </c:pt>
                <c:pt idx="7125">
                  <c:v>3.7087999799999998E-4</c:v>
                </c:pt>
                <c:pt idx="7126">
                  <c:v>3.7095999799999999E-4</c:v>
                </c:pt>
                <c:pt idx="7127">
                  <c:v>3.7103999800000001E-4</c:v>
                </c:pt>
                <c:pt idx="7128">
                  <c:v>3.7111999800000002E-4</c:v>
                </c:pt>
                <c:pt idx="7129">
                  <c:v>3.7119999799999998E-4</c:v>
                </c:pt>
                <c:pt idx="7130">
                  <c:v>3.7127999799999999E-4</c:v>
                </c:pt>
                <c:pt idx="7131">
                  <c:v>3.71359998E-4</c:v>
                </c:pt>
                <c:pt idx="7132">
                  <c:v>3.7143999800000002E-4</c:v>
                </c:pt>
                <c:pt idx="7133">
                  <c:v>3.7151999799999997E-4</c:v>
                </c:pt>
                <c:pt idx="7134">
                  <c:v>3.7159999799999999E-4</c:v>
                </c:pt>
                <c:pt idx="7135">
                  <c:v>3.71679998E-4</c:v>
                </c:pt>
                <c:pt idx="7136">
                  <c:v>3.7175999800000001E-4</c:v>
                </c:pt>
                <c:pt idx="7137">
                  <c:v>3.7183999800000003E-4</c:v>
                </c:pt>
                <c:pt idx="7138">
                  <c:v>3.7191999799999998E-4</c:v>
                </c:pt>
                <c:pt idx="7139">
                  <c:v>3.71999998E-4</c:v>
                </c:pt>
                <c:pt idx="7140">
                  <c:v>3.7207999800000001E-4</c:v>
                </c:pt>
                <c:pt idx="7141">
                  <c:v>3.7215999800000002E-4</c:v>
                </c:pt>
                <c:pt idx="7142">
                  <c:v>3.7223999799999998E-4</c:v>
                </c:pt>
                <c:pt idx="7143">
                  <c:v>3.7231999799999999E-4</c:v>
                </c:pt>
                <c:pt idx="7144">
                  <c:v>3.7239999800000001E-4</c:v>
                </c:pt>
                <c:pt idx="7145">
                  <c:v>3.7247999800000002E-4</c:v>
                </c:pt>
                <c:pt idx="7146">
                  <c:v>3.7255999799999998E-4</c:v>
                </c:pt>
                <c:pt idx="7147">
                  <c:v>3.7263999799999999E-4</c:v>
                </c:pt>
                <c:pt idx="7148">
                  <c:v>3.72719998E-4</c:v>
                </c:pt>
                <c:pt idx="7149">
                  <c:v>3.7279999800000002E-4</c:v>
                </c:pt>
                <c:pt idx="7150">
                  <c:v>3.7287999799999998E-4</c:v>
                </c:pt>
                <c:pt idx="7151">
                  <c:v>3.7295999799999999E-4</c:v>
                </c:pt>
                <c:pt idx="7152">
                  <c:v>3.73039998E-4</c:v>
                </c:pt>
                <c:pt idx="7153">
                  <c:v>3.7311999800000001E-4</c:v>
                </c:pt>
                <c:pt idx="7154">
                  <c:v>3.7319999800000003E-4</c:v>
                </c:pt>
                <c:pt idx="7155">
                  <c:v>3.7327999799999998E-4</c:v>
                </c:pt>
                <c:pt idx="7156">
                  <c:v>3.73359998E-4</c:v>
                </c:pt>
                <c:pt idx="7157">
                  <c:v>3.7343999800000001E-4</c:v>
                </c:pt>
                <c:pt idx="7158">
                  <c:v>3.7351999800000002E-4</c:v>
                </c:pt>
                <c:pt idx="7159">
                  <c:v>3.7359999799999998E-4</c:v>
                </c:pt>
                <c:pt idx="7160">
                  <c:v>3.7367999799999999E-4</c:v>
                </c:pt>
                <c:pt idx="7161">
                  <c:v>3.7375999800000001E-4</c:v>
                </c:pt>
                <c:pt idx="7162">
                  <c:v>3.7383999800000002E-4</c:v>
                </c:pt>
                <c:pt idx="7163">
                  <c:v>3.7391999799999998E-4</c:v>
                </c:pt>
                <c:pt idx="7164">
                  <c:v>3.7399999799999999E-4</c:v>
                </c:pt>
                <c:pt idx="7165">
                  <c:v>3.74079998E-4</c:v>
                </c:pt>
                <c:pt idx="7166">
                  <c:v>3.7415999800000002E-4</c:v>
                </c:pt>
                <c:pt idx="7167">
                  <c:v>3.7423999799999998E-4</c:v>
                </c:pt>
                <c:pt idx="7168">
                  <c:v>3.7431999799999999E-4</c:v>
                </c:pt>
                <c:pt idx="7169">
                  <c:v>3.74399998E-4</c:v>
                </c:pt>
                <c:pt idx="7170">
                  <c:v>3.7447999800000001E-4</c:v>
                </c:pt>
                <c:pt idx="7171">
                  <c:v>3.7455999800000003E-4</c:v>
                </c:pt>
                <c:pt idx="7172">
                  <c:v>3.7463999799999999E-4</c:v>
                </c:pt>
                <c:pt idx="7173">
                  <c:v>3.74719998E-4</c:v>
                </c:pt>
                <c:pt idx="7174">
                  <c:v>3.7479999800000001E-4</c:v>
                </c:pt>
                <c:pt idx="7175">
                  <c:v>3.7487999800000002E-4</c:v>
                </c:pt>
                <c:pt idx="7176">
                  <c:v>3.7495999799999998E-4</c:v>
                </c:pt>
                <c:pt idx="7177">
                  <c:v>3.75039998E-4</c:v>
                </c:pt>
                <c:pt idx="7178">
                  <c:v>3.7511999800000001E-4</c:v>
                </c:pt>
                <c:pt idx="7179">
                  <c:v>3.7519999800000002E-4</c:v>
                </c:pt>
                <c:pt idx="7180">
                  <c:v>3.7527999799999998E-4</c:v>
                </c:pt>
                <c:pt idx="7181">
                  <c:v>3.7535999799999999E-4</c:v>
                </c:pt>
                <c:pt idx="7182">
                  <c:v>3.75439998E-4</c:v>
                </c:pt>
                <c:pt idx="7183">
                  <c:v>3.7551999800000002E-4</c:v>
                </c:pt>
                <c:pt idx="7184">
                  <c:v>3.7559999799999998E-4</c:v>
                </c:pt>
                <c:pt idx="7185">
                  <c:v>3.7567999799999999E-4</c:v>
                </c:pt>
                <c:pt idx="7186">
                  <c:v>3.75759998E-4</c:v>
                </c:pt>
                <c:pt idx="7187">
                  <c:v>3.7583999800000001E-4</c:v>
                </c:pt>
                <c:pt idx="7188">
                  <c:v>3.7591999799999997E-4</c:v>
                </c:pt>
                <c:pt idx="7189">
                  <c:v>3.7599999799999999E-4</c:v>
                </c:pt>
                <c:pt idx="7190">
                  <c:v>3.76079998E-4</c:v>
                </c:pt>
                <c:pt idx="7191">
                  <c:v>3.7615999800000001E-4</c:v>
                </c:pt>
                <c:pt idx="7192">
                  <c:v>3.7623999800000002E-4</c:v>
                </c:pt>
                <c:pt idx="7193">
                  <c:v>3.7631999799999998E-4</c:v>
                </c:pt>
                <c:pt idx="7194">
                  <c:v>3.76399998E-4</c:v>
                </c:pt>
                <c:pt idx="7195">
                  <c:v>3.7647999800000001E-4</c:v>
                </c:pt>
                <c:pt idx="7196">
                  <c:v>3.7655999800000002E-4</c:v>
                </c:pt>
                <c:pt idx="7197">
                  <c:v>3.7663999799999998E-4</c:v>
                </c:pt>
                <c:pt idx="7198">
                  <c:v>3.7671999799999999E-4</c:v>
                </c:pt>
                <c:pt idx="7199">
                  <c:v>3.7679999800000001E-4</c:v>
                </c:pt>
                <c:pt idx="7200">
                  <c:v>3.7687999800000002E-4</c:v>
                </c:pt>
                <c:pt idx="7201">
                  <c:v>3.7695999799999998E-4</c:v>
                </c:pt>
                <c:pt idx="7202">
                  <c:v>3.7703999799999999E-4</c:v>
                </c:pt>
                <c:pt idx="7203">
                  <c:v>3.77119998E-4</c:v>
                </c:pt>
                <c:pt idx="7204">
                  <c:v>3.7719999800000002E-4</c:v>
                </c:pt>
                <c:pt idx="7205">
                  <c:v>3.7727999799999997E-4</c:v>
                </c:pt>
                <c:pt idx="7206">
                  <c:v>3.7735999799999999E-4</c:v>
                </c:pt>
                <c:pt idx="7207">
                  <c:v>3.77439998E-4</c:v>
                </c:pt>
                <c:pt idx="7208">
                  <c:v>3.7751999800000001E-4</c:v>
                </c:pt>
                <c:pt idx="7209">
                  <c:v>3.7759999800000002E-4</c:v>
                </c:pt>
                <c:pt idx="7210">
                  <c:v>3.7767999799999998E-4</c:v>
                </c:pt>
                <c:pt idx="7211">
                  <c:v>3.77759998E-4</c:v>
                </c:pt>
                <c:pt idx="7212">
                  <c:v>3.7783999800000001E-4</c:v>
                </c:pt>
                <c:pt idx="7213">
                  <c:v>3.7791999800000002E-4</c:v>
                </c:pt>
                <c:pt idx="7214">
                  <c:v>3.7799999799999998E-4</c:v>
                </c:pt>
                <c:pt idx="7215">
                  <c:v>3.7807999799999999E-4</c:v>
                </c:pt>
                <c:pt idx="7216">
                  <c:v>3.7815999800000001E-4</c:v>
                </c:pt>
                <c:pt idx="7217">
                  <c:v>3.7823999800000002E-4</c:v>
                </c:pt>
                <c:pt idx="7218">
                  <c:v>3.7831999799999998E-4</c:v>
                </c:pt>
                <c:pt idx="7219">
                  <c:v>3.7839999799999999E-4</c:v>
                </c:pt>
                <c:pt idx="7220">
                  <c:v>3.78479998E-4</c:v>
                </c:pt>
                <c:pt idx="7221">
                  <c:v>3.7855999800000002E-4</c:v>
                </c:pt>
                <c:pt idx="7222">
                  <c:v>3.7863999799999997E-4</c:v>
                </c:pt>
                <c:pt idx="7223">
                  <c:v>3.7871999799999999E-4</c:v>
                </c:pt>
                <c:pt idx="7224">
                  <c:v>3.78799998E-4</c:v>
                </c:pt>
                <c:pt idx="7225">
                  <c:v>3.7887999800000001E-4</c:v>
                </c:pt>
                <c:pt idx="7226">
                  <c:v>3.7895999800000003E-4</c:v>
                </c:pt>
                <c:pt idx="7227">
                  <c:v>3.7903999799999998E-4</c:v>
                </c:pt>
                <c:pt idx="7228">
                  <c:v>3.79119998E-4</c:v>
                </c:pt>
                <c:pt idx="7229">
                  <c:v>3.7919999800000001E-4</c:v>
                </c:pt>
                <c:pt idx="7230">
                  <c:v>3.7927999800000002E-4</c:v>
                </c:pt>
                <c:pt idx="7231">
                  <c:v>3.7935999799999998E-4</c:v>
                </c:pt>
                <c:pt idx="7232">
                  <c:v>3.7943999799999999E-4</c:v>
                </c:pt>
                <c:pt idx="7233">
                  <c:v>3.7951999800000001E-4</c:v>
                </c:pt>
                <c:pt idx="7234">
                  <c:v>3.7959999800000002E-4</c:v>
                </c:pt>
                <c:pt idx="7235">
                  <c:v>3.7967999799999998E-4</c:v>
                </c:pt>
                <c:pt idx="7236">
                  <c:v>3.7975999799999999E-4</c:v>
                </c:pt>
                <c:pt idx="7237">
                  <c:v>3.79839998E-4</c:v>
                </c:pt>
                <c:pt idx="7238">
                  <c:v>3.7991999800000002E-4</c:v>
                </c:pt>
                <c:pt idx="7239">
                  <c:v>3.7999999799999997E-4</c:v>
                </c:pt>
                <c:pt idx="7240">
                  <c:v>3.8007999799999999E-4</c:v>
                </c:pt>
                <c:pt idx="7241">
                  <c:v>3.80159998E-4</c:v>
                </c:pt>
                <c:pt idx="7242">
                  <c:v>3.8023999800000001E-4</c:v>
                </c:pt>
                <c:pt idx="7243">
                  <c:v>3.8031999800000003E-4</c:v>
                </c:pt>
                <c:pt idx="7244">
                  <c:v>3.8039999799999998E-4</c:v>
                </c:pt>
                <c:pt idx="7245">
                  <c:v>3.80479998E-4</c:v>
                </c:pt>
                <c:pt idx="7246">
                  <c:v>3.8055999800000001E-4</c:v>
                </c:pt>
                <c:pt idx="7247">
                  <c:v>3.8063999800000002E-4</c:v>
                </c:pt>
                <c:pt idx="7248">
                  <c:v>3.8071999799999998E-4</c:v>
                </c:pt>
                <c:pt idx="7249">
                  <c:v>3.8079999799999999E-4</c:v>
                </c:pt>
                <c:pt idx="7250">
                  <c:v>3.8087999800000001E-4</c:v>
                </c:pt>
                <c:pt idx="7251">
                  <c:v>3.8095999800000002E-4</c:v>
                </c:pt>
                <c:pt idx="7252">
                  <c:v>3.8103999799999998E-4</c:v>
                </c:pt>
                <c:pt idx="7253">
                  <c:v>3.8111999799999999E-4</c:v>
                </c:pt>
                <c:pt idx="7254">
                  <c:v>3.81199998E-4</c:v>
                </c:pt>
                <c:pt idx="7255">
                  <c:v>3.8127999800000002E-4</c:v>
                </c:pt>
                <c:pt idx="7256">
                  <c:v>3.8135999799999998E-4</c:v>
                </c:pt>
                <c:pt idx="7257">
                  <c:v>3.8143999799999999E-4</c:v>
                </c:pt>
                <c:pt idx="7258">
                  <c:v>3.81519998E-4</c:v>
                </c:pt>
                <c:pt idx="7259">
                  <c:v>3.8159999800000001E-4</c:v>
                </c:pt>
                <c:pt idx="7260">
                  <c:v>3.8167999800000003E-4</c:v>
                </c:pt>
                <c:pt idx="7261">
                  <c:v>3.8175999799999998E-4</c:v>
                </c:pt>
                <c:pt idx="7262">
                  <c:v>3.81839998E-4</c:v>
                </c:pt>
                <c:pt idx="7263">
                  <c:v>3.8191999800000001E-4</c:v>
                </c:pt>
                <c:pt idx="7264">
                  <c:v>3.8199999800000002E-4</c:v>
                </c:pt>
                <c:pt idx="7265">
                  <c:v>3.8207999799999998E-4</c:v>
                </c:pt>
                <c:pt idx="7266">
                  <c:v>3.8215999799999999E-4</c:v>
                </c:pt>
                <c:pt idx="7267">
                  <c:v>3.8223999800000001E-4</c:v>
                </c:pt>
                <c:pt idx="7268">
                  <c:v>3.8231999800000002E-4</c:v>
                </c:pt>
                <c:pt idx="7269">
                  <c:v>3.8239999799999998E-4</c:v>
                </c:pt>
                <c:pt idx="7270">
                  <c:v>3.8247999799999999E-4</c:v>
                </c:pt>
                <c:pt idx="7271">
                  <c:v>3.82559998E-4</c:v>
                </c:pt>
                <c:pt idx="7272">
                  <c:v>3.8263999800000002E-4</c:v>
                </c:pt>
                <c:pt idx="7273">
                  <c:v>3.8271999799999998E-4</c:v>
                </c:pt>
                <c:pt idx="7274">
                  <c:v>3.8279999799999999E-4</c:v>
                </c:pt>
                <c:pt idx="7275">
                  <c:v>3.82879998E-4</c:v>
                </c:pt>
                <c:pt idx="7276">
                  <c:v>3.8295999800000001E-4</c:v>
                </c:pt>
                <c:pt idx="7277">
                  <c:v>3.8303999800000003E-4</c:v>
                </c:pt>
                <c:pt idx="7278">
                  <c:v>3.8311999799999999E-4</c:v>
                </c:pt>
                <c:pt idx="7279">
                  <c:v>3.83199998E-4</c:v>
                </c:pt>
                <c:pt idx="7280">
                  <c:v>3.8327999800000001E-4</c:v>
                </c:pt>
                <c:pt idx="7281">
                  <c:v>3.8335999800000002E-4</c:v>
                </c:pt>
                <c:pt idx="7282">
                  <c:v>3.8343999799999998E-4</c:v>
                </c:pt>
                <c:pt idx="7283">
                  <c:v>3.83519998E-4</c:v>
                </c:pt>
                <c:pt idx="7284">
                  <c:v>3.8359999800000001E-4</c:v>
                </c:pt>
                <c:pt idx="7285">
                  <c:v>3.8367999800000002E-4</c:v>
                </c:pt>
                <c:pt idx="7286">
                  <c:v>3.8375999799999998E-4</c:v>
                </c:pt>
                <c:pt idx="7287">
                  <c:v>3.8383999799999999E-4</c:v>
                </c:pt>
                <c:pt idx="7288">
                  <c:v>3.83919998E-4</c:v>
                </c:pt>
                <c:pt idx="7289">
                  <c:v>3.8399999800000002E-4</c:v>
                </c:pt>
                <c:pt idx="7290">
                  <c:v>3.8407999799999998E-4</c:v>
                </c:pt>
                <c:pt idx="7291">
                  <c:v>3.8415999799999999E-4</c:v>
                </c:pt>
                <c:pt idx="7292">
                  <c:v>3.84239998E-4</c:v>
                </c:pt>
                <c:pt idx="7293">
                  <c:v>3.8431999800000001E-4</c:v>
                </c:pt>
                <c:pt idx="7294">
                  <c:v>3.8439999799999997E-4</c:v>
                </c:pt>
                <c:pt idx="7295">
                  <c:v>3.8447999799999999E-4</c:v>
                </c:pt>
                <c:pt idx="7296">
                  <c:v>3.84559998E-4</c:v>
                </c:pt>
                <c:pt idx="7297">
                  <c:v>3.8463999800000001E-4</c:v>
                </c:pt>
                <c:pt idx="7298">
                  <c:v>3.8471999800000002E-4</c:v>
                </c:pt>
                <c:pt idx="7299">
                  <c:v>3.8479999799999998E-4</c:v>
                </c:pt>
                <c:pt idx="7300">
                  <c:v>3.84879998E-4</c:v>
                </c:pt>
                <c:pt idx="7301">
                  <c:v>3.8495999800000001E-4</c:v>
                </c:pt>
                <c:pt idx="7302">
                  <c:v>3.8503999800000002E-4</c:v>
                </c:pt>
                <c:pt idx="7303">
                  <c:v>3.8511999799999998E-4</c:v>
                </c:pt>
                <c:pt idx="7304">
                  <c:v>3.8519999799999999E-4</c:v>
                </c:pt>
                <c:pt idx="7305">
                  <c:v>3.8527999800000001E-4</c:v>
                </c:pt>
                <c:pt idx="7306">
                  <c:v>3.8535999800000002E-4</c:v>
                </c:pt>
                <c:pt idx="7307">
                  <c:v>3.8543999799999998E-4</c:v>
                </c:pt>
                <c:pt idx="7308">
                  <c:v>3.8551999799999999E-4</c:v>
                </c:pt>
                <c:pt idx="7309">
                  <c:v>3.85599998E-4</c:v>
                </c:pt>
                <c:pt idx="7310">
                  <c:v>3.8567999800000002E-4</c:v>
                </c:pt>
                <c:pt idx="7311">
                  <c:v>3.8575999799999997E-4</c:v>
                </c:pt>
                <c:pt idx="7312">
                  <c:v>3.8583999799999999E-4</c:v>
                </c:pt>
                <c:pt idx="7313">
                  <c:v>3.85919998E-4</c:v>
                </c:pt>
                <c:pt idx="7314">
                  <c:v>3.8599999800000001E-4</c:v>
                </c:pt>
                <c:pt idx="7315">
                  <c:v>3.8607999800000002E-4</c:v>
                </c:pt>
                <c:pt idx="7316">
                  <c:v>3.8615999799999998E-4</c:v>
                </c:pt>
                <c:pt idx="7317">
                  <c:v>3.86239998E-4</c:v>
                </c:pt>
                <c:pt idx="7318">
                  <c:v>3.8631999800000001E-4</c:v>
                </c:pt>
                <c:pt idx="7319">
                  <c:v>3.8639999800000002E-4</c:v>
                </c:pt>
                <c:pt idx="7320">
                  <c:v>3.8647999799999998E-4</c:v>
                </c:pt>
                <c:pt idx="7321">
                  <c:v>3.8655999799999999E-4</c:v>
                </c:pt>
                <c:pt idx="7322">
                  <c:v>3.8663999800000001E-4</c:v>
                </c:pt>
                <c:pt idx="7323">
                  <c:v>3.8671999800000002E-4</c:v>
                </c:pt>
                <c:pt idx="7324">
                  <c:v>3.8679999799999998E-4</c:v>
                </c:pt>
                <c:pt idx="7325">
                  <c:v>3.8687999799999999E-4</c:v>
                </c:pt>
                <c:pt idx="7326">
                  <c:v>3.86959998E-4</c:v>
                </c:pt>
                <c:pt idx="7327">
                  <c:v>3.8703999800000002E-4</c:v>
                </c:pt>
                <c:pt idx="7328">
                  <c:v>3.8711999799999997E-4</c:v>
                </c:pt>
                <c:pt idx="7329">
                  <c:v>3.8719999799999999E-4</c:v>
                </c:pt>
                <c:pt idx="7330">
                  <c:v>3.87279998E-4</c:v>
                </c:pt>
                <c:pt idx="7331">
                  <c:v>3.8735999800000001E-4</c:v>
                </c:pt>
                <c:pt idx="7332">
                  <c:v>3.8743999800000003E-4</c:v>
                </c:pt>
                <c:pt idx="7333">
                  <c:v>3.8751999799999998E-4</c:v>
                </c:pt>
                <c:pt idx="7334">
                  <c:v>3.87599998E-4</c:v>
                </c:pt>
                <c:pt idx="7335">
                  <c:v>3.8767999800000001E-4</c:v>
                </c:pt>
                <c:pt idx="7336">
                  <c:v>3.8775999800000002E-4</c:v>
                </c:pt>
                <c:pt idx="7337">
                  <c:v>3.8783999799999998E-4</c:v>
                </c:pt>
                <c:pt idx="7338">
                  <c:v>3.8791999799999999E-4</c:v>
                </c:pt>
                <c:pt idx="7339">
                  <c:v>3.8799999800000001E-4</c:v>
                </c:pt>
                <c:pt idx="7340">
                  <c:v>3.8807999800000002E-4</c:v>
                </c:pt>
                <c:pt idx="7341">
                  <c:v>3.8815999799999998E-4</c:v>
                </c:pt>
                <c:pt idx="7342">
                  <c:v>3.8823999799999999E-4</c:v>
                </c:pt>
                <c:pt idx="7343">
                  <c:v>3.88319998E-4</c:v>
                </c:pt>
                <c:pt idx="7344">
                  <c:v>3.8839999800000002E-4</c:v>
                </c:pt>
                <c:pt idx="7345">
                  <c:v>3.8847999799999997E-4</c:v>
                </c:pt>
                <c:pt idx="7346">
                  <c:v>3.8855999799999999E-4</c:v>
                </c:pt>
                <c:pt idx="7347">
                  <c:v>3.88639998E-4</c:v>
                </c:pt>
                <c:pt idx="7348">
                  <c:v>3.8871999800000001E-4</c:v>
                </c:pt>
                <c:pt idx="7349">
                  <c:v>3.8879999800000003E-4</c:v>
                </c:pt>
                <c:pt idx="7350">
                  <c:v>3.8887999799999998E-4</c:v>
                </c:pt>
                <c:pt idx="7351">
                  <c:v>3.88959998E-4</c:v>
                </c:pt>
                <c:pt idx="7352">
                  <c:v>3.8903999800000001E-4</c:v>
                </c:pt>
                <c:pt idx="7353">
                  <c:v>3.8911999800000002E-4</c:v>
                </c:pt>
                <c:pt idx="7354">
                  <c:v>3.8919999799999998E-4</c:v>
                </c:pt>
                <c:pt idx="7355">
                  <c:v>3.8927999799999999E-4</c:v>
                </c:pt>
                <c:pt idx="7356">
                  <c:v>3.8935999800000001E-4</c:v>
                </c:pt>
                <c:pt idx="7357">
                  <c:v>3.8943999800000002E-4</c:v>
                </c:pt>
                <c:pt idx="7358">
                  <c:v>3.8951999799999998E-4</c:v>
                </c:pt>
                <c:pt idx="7359">
                  <c:v>3.8959999799999999E-4</c:v>
                </c:pt>
                <c:pt idx="7360">
                  <c:v>3.89679998E-4</c:v>
                </c:pt>
                <c:pt idx="7361">
                  <c:v>3.8975999800000002E-4</c:v>
                </c:pt>
                <c:pt idx="7362">
                  <c:v>3.8983999799999998E-4</c:v>
                </c:pt>
                <c:pt idx="7363">
                  <c:v>3.8991999799999999E-4</c:v>
                </c:pt>
                <c:pt idx="7364">
                  <c:v>3.89999998E-4</c:v>
                </c:pt>
                <c:pt idx="7365">
                  <c:v>3.9007999800000001E-4</c:v>
                </c:pt>
                <c:pt idx="7366">
                  <c:v>3.9015999800000003E-4</c:v>
                </c:pt>
                <c:pt idx="7367">
                  <c:v>3.9023999799999999E-4</c:v>
                </c:pt>
                <c:pt idx="7368">
                  <c:v>3.90319998E-4</c:v>
                </c:pt>
                <c:pt idx="7369">
                  <c:v>3.9039999800000001E-4</c:v>
                </c:pt>
                <c:pt idx="7370">
                  <c:v>3.9047999800000002E-4</c:v>
                </c:pt>
                <c:pt idx="7371">
                  <c:v>3.9055999799999998E-4</c:v>
                </c:pt>
                <c:pt idx="7372">
                  <c:v>3.9063999799999999E-4</c:v>
                </c:pt>
                <c:pt idx="7373">
                  <c:v>3.9071999800000001E-4</c:v>
                </c:pt>
                <c:pt idx="7374">
                  <c:v>3.9079999800000002E-4</c:v>
                </c:pt>
                <c:pt idx="7375">
                  <c:v>3.9087999799999998E-4</c:v>
                </c:pt>
                <c:pt idx="7376">
                  <c:v>3.9095999799999999E-4</c:v>
                </c:pt>
                <c:pt idx="7377">
                  <c:v>3.91039998E-4</c:v>
                </c:pt>
                <c:pt idx="7378">
                  <c:v>3.9111999800000002E-4</c:v>
                </c:pt>
                <c:pt idx="7379">
                  <c:v>3.9119999799999998E-4</c:v>
                </c:pt>
                <c:pt idx="7380">
                  <c:v>3.9127999799999999E-4</c:v>
                </c:pt>
                <c:pt idx="7381">
                  <c:v>3.91359998E-4</c:v>
                </c:pt>
                <c:pt idx="7382">
                  <c:v>3.9143999800000001E-4</c:v>
                </c:pt>
                <c:pt idx="7383">
                  <c:v>3.9151999800000003E-4</c:v>
                </c:pt>
                <c:pt idx="7384">
                  <c:v>3.9159999799999999E-4</c:v>
                </c:pt>
                <c:pt idx="7385">
                  <c:v>3.91679998E-4</c:v>
                </c:pt>
                <c:pt idx="7386">
                  <c:v>3.9175999800000001E-4</c:v>
                </c:pt>
                <c:pt idx="7387">
                  <c:v>3.9183999800000002E-4</c:v>
                </c:pt>
                <c:pt idx="7388">
                  <c:v>3.9191999799999998E-4</c:v>
                </c:pt>
                <c:pt idx="7389">
                  <c:v>3.91999998E-4</c:v>
                </c:pt>
                <c:pt idx="7390">
                  <c:v>3.9207999800000001E-4</c:v>
                </c:pt>
                <c:pt idx="7391">
                  <c:v>3.9215999800000002E-4</c:v>
                </c:pt>
                <c:pt idx="7392">
                  <c:v>3.9223999799999998E-4</c:v>
                </c:pt>
                <c:pt idx="7393">
                  <c:v>3.9231999799999999E-4</c:v>
                </c:pt>
                <c:pt idx="7394">
                  <c:v>3.9239999800000001E-4</c:v>
                </c:pt>
                <c:pt idx="7395">
                  <c:v>3.9247999800000002E-4</c:v>
                </c:pt>
                <c:pt idx="7396">
                  <c:v>3.9255999799999998E-4</c:v>
                </c:pt>
                <c:pt idx="7397">
                  <c:v>3.9263999799999999E-4</c:v>
                </c:pt>
                <c:pt idx="7398">
                  <c:v>3.92719998E-4</c:v>
                </c:pt>
                <c:pt idx="7399">
                  <c:v>3.9279999800000001E-4</c:v>
                </c:pt>
                <c:pt idx="7400">
                  <c:v>3.9287999799999997E-4</c:v>
                </c:pt>
                <c:pt idx="7401">
                  <c:v>3.9295999799999999E-4</c:v>
                </c:pt>
                <c:pt idx="7402">
                  <c:v>3.93039998E-4</c:v>
                </c:pt>
                <c:pt idx="7403">
                  <c:v>3.9311999800000001E-4</c:v>
                </c:pt>
                <c:pt idx="7404">
                  <c:v>3.9319999800000002E-4</c:v>
                </c:pt>
                <c:pt idx="7405">
                  <c:v>3.9327999799999998E-4</c:v>
                </c:pt>
                <c:pt idx="7406">
                  <c:v>3.93359998E-4</c:v>
                </c:pt>
                <c:pt idx="7407">
                  <c:v>3.9343999800000001E-4</c:v>
                </c:pt>
                <c:pt idx="7408">
                  <c:v>3.9351999800000002E-4</c:v>
                </c:pt>
                <c:pt idx="7409">
                  <c:v>3.9359999799999998E-4</c:v>
                </c:pt>
                <c:pt idx="7410">
                  <c:v>3.9367999799999999E-4</c:v>
                </c:pt>
                <c:pt idx="7411">
                  <c:v>3.9375999800000001E-4</c:v>
                </c:pt>
                <c:pt idx="7412">
                  <c:v>3.9383999800000002E-4</c:v>
                </c:pt>
                <c:pt idx="7413">
                  <c:v>3.9391999799999998E-4</c:v>
                </c:pt>
                <c:pt idx="7414">
                  <c:v>3.9399999799999999E-4</c:v>
                </c:pt>
                <c:pt idx="7415">
                  <c:v>3.94079998E-4</c:v>
                </c:pt>
                <c:pt idx="7416">
                  <c:v>3.9415999800000002E-4</c:v>
                </c:pt>
                <c:pt idx="7417">
                  <c:v>3.9423999799999997E-4</c:v>
                </c:pt>
                <c:pt idx="7418">
                  <c:v>3.9431999799999999E-4</c:v>
                </c:pt>
                <c:pt idx="7419">
                  <c:v>3.94399998E-4</c:v>
                </c:pt>
                <c:pt idx="7420">
                  <c:v>3.9447999800000001E-4</c:v>
                </c:pt>
                <c:pt idx="7421">
                  <c:v>3.9455999800000003E-4</c:v>
                </c:pt>
                <c:pt idx="7422">
                  <c:v>3.9463999799999998E-4</c:v>
                </c:pt>
                <c:pt idx="7423">
                  <c:v>3.94719998E-4</c:v>
                </c:pt>
                <c:pt idx="7424">
                  <c:v>3.9479999800000001E-4</c:v>
                </c:pt>
                <c:pt idx="7425">
                  <c:v>3.9487999800000002E-4</c:v>
                </c:pt>
                <c:pt idx="7426">
                  <c:v>3.9495999799999998E-4</c:v>
                </c:pt>
                <c:pt idx="7427">
                  <c:v>3.9503999799999999E-4</c:v>
                </c:pt>
                <c:pt idx="7428">
                  <c:v>3.9511999800000001E-4</c:v>
                </c:pt>
                <c:pt idx="7429">
                  <c:v>3.9519999800000002E-4</c:v>
                </c:pt>
                <c:pt idx="7430">
                  <c:v>3.9527999799999998E-4</c:v>
                </c:pt>
                <c:pt idx="7431">
                  <c:v>3.9535999799999999E-4</c:v>
                </c:pt>
                <c:pt idx="7432">
                  <c:v>3.95439998E-4</c:v>
                </c:pt>
                <c:pt idx="7433">
                  <c:v>3.9551999800000002E-4</c:v>
                </c:pt>
                <c:pt idx="7434">
                  <c:v>3.9559999799999997E-4</c:v>
                </c:pt>
                <c:pt idx="7435">
                  <c:v>3.9567999799999999E-4</c:v>
                </c:pt>
                <c:pt idx="7436">
                  <c:v>3.95759998E-4</c:v>
                </c:pt>
                <c:pt idx="7437">
                  <c:v>3.9583999800000001E-4</c:v>
                </c:pt>
                <c:pt idx="7438">
                  <c:v>3.9591999800000003E-4</c:v>
                </c:pt>
                <c:pt idx="7439">
                  <c:v>3.9599999799999998E-4</c:v>
                </c:pt>
                <c:pt idx="7440">
                  <c:v>3.96079998E-4</c:v>
                </c:pt>
                <c:pt idx="7441">
                  <c:v>3.9615999800000001E-4</c:v>
                </c:pt>
                <c:pt idx="7442">
                  <c:v>3.9623999800000002E-4</c:v>
                </c:pt>
                <c:pt idx="7443">
                  <c:v>3.9631999799999998E-4</c:v>
                </c:pt>
                <c:pt idx="7444">
                  <c:v>3.9639999799999999E-4</c:v>
                </c:pt>
                <c:pt idx="7445">
                  <c:v>3.9647999800000001E-4</c:v>
                </c:pt>
                <c:pt idx="7446">
                  <c:v>3.9655999800000002E-4</c:v>
                </c:pt>
                <c:pt idx="7447">
                  <c:v>3.9663999799999998E-4</c:v>
                </c:pt>
                <c:pt idx="7448">
                  <c:v>3.9671999799999999E-4</c:v>
                </c:pt>
                <c:pt idx="7449">
                  <c:v>3.96799998E-4</c:v>
                </c:pt>
                <c:pt idx="7450">
                  <c:v>3.9687999800000002E-4</c:v>
                </c:pt>
                <c:pt idx="7451">
                  <c:v>3.9695999799999997E-4</c:v>
                </c:pt>
                <c:pt idx="7452">
                  <c:v>3.9703999799999999E-4</c:v>
                </c:pt>
                <c:pt idx="7453">
                  <c:v>3.97119998E-4</c:v>
                </c:pt>
                <c:pt idx="7454">
                  <c:v>3.9719999800000001E-4</c:v>
                </c:pt>
                <c:pt idx="7455">
                  <c:v>3.9727999800000003E-4</c:v>
                </c:pt>
                <c:pt idx="7456">
                  <c:v>3.9735999799999998E-4</c:v>
                </c:pt>
                <c:pt idx="7457">
                  <c:v>3.97439998E-4</c:v>
                </c:pt>
                <c:pt idx="7458">
                  <c:v>3.9751999800000001E-4</c:v>
                </c:pt>
                <c:pt idx="7459">
                  <c:v>3.9759999800000002E-4</c:v>
                </c:pt>
                <c:pt idx="7460">
                  <c:v>3.9767999799999998E-4</c:v>
                </c:pt>
                <c:pt idx="7461">
                  <c:v>3.9775999799999999E-4</c:v>
                </c:pt>
                <c:pt idx="7462">
                  <c:v>3.9783999800000001E-4</c:v>
                </c:pt>
                <c:pt idx="7463">
                  <c:v>3.9791999800000002E-4</c:v>
                </c:pt>
                <c:pt idx="7464">
                  <c:v>3.9799999799999998E-4</c:v>
                </c:pt>
                <c:pt idx="7465">
                  <c:v>3.9807999799999999E-4</c:v>
                </c:pt>
                <c:pt idx="7466">
                  <c:v>3.98159998E-4</c:v>
                </c:pt>
                <c:pt idx="7467">
                  <c:v>3.9823999800000002E-4</c:v>
                </c:pt>
                <c:pt idx="7468">
                  <c:v>3.9831999799999998E-4</c:v>
                </c:pt>
                <c:pt idx="7469">
                  <c:v>3.9839999799999999E-4</c:v>
                </c:pt>
                <c:pt idx="7470">
                  <c:v>3.98479998E-4</c:v>
                </c:pt>
                <c:pt idx="7471">
                  <c:v>3.9855999800000001E-4</c:v>
                </c:pt>
                <c:pt idx="7472">
                  <c:v>3.9863999800000003E-4</c:v>
                </c:pt>
                <c:pt idx="7473">
                  <c:v>3.9871999799999999E-4</c:v>
                </c:pt>
                <c:pt idx="7474">
                  <c:v>3.98799998E-4</c:v>
                </c:pt>
                <c:pt idx="7475">
                  <c:v>3.9887999800000001E-4</c:v>
                </c:pt>
                <c:pt idx="7476">
                  <c:v>3.9895999800000002E-4</c:v>
                </c:pt>
                <c:pt idx="7477">
                  <c:v>3.9903999799999998E-4</c:v>
                </c:pt>
                <c:pt idx="7478">
                  <c:v>3.9911999799999999E-4</c:v>
                </c:pt>
                <c:pt idx="7479">
                  <c:v>3.9919999800000001E-4</c:v>
                </c:pt>
                <c:pt idx="7480">
                  <c:v>3.9927999800000002E-4</c:v>
                </c:pt>
                <c:pt idx="7481">
                  <c:v>3.9935999799999998E-4</c:v>
                </c:pt>
                <c:pt idx="7482">
                  <c:v>3.9943999799999999E-4</c:v>
                </c:pt>
                <c:pt idx="7483">
                  <c:v>3.99519998E-4</c:v>
                </c:pt>
                <c:pt idx="7484">
                  <c:v>3.9959999800000002E-4</c:v>
                </c:pt>
                <c:pt idx="7485">
                  <c:v>3.9967999799999998E-4</c:v>
                </c:pt>
                <c:pt idx="7486">
                  <c:v>3.9975999799999999E-4</c:v>
                </c:pt>
                <c:pt idx="7487">
                  <c:v>3.99839998E-4</c:v>
                </c:pt>
                <c:pt idx="7488">
                  <c:v>3.9991999800000001E-4</c:v>
                </c:pt>
                <c:pt idx="7489">
                  <c:v>3.9999999799999997E-4</c:v>
                </c:pt>
                <c:pt idx="7490">
                  <c:v>4.0007999799999999E-4</c:v>
                </c:pt>
                <c:pt idx="7491">
                  <c:v>4.00159998E-4</c:v>
                </c:pt>
                <c:pt idx="7492">
                  <c:v>4.0023999800000001E-4</c:v>
                </c:pt>
                <c:pt idx="7493">
                  <c:v>4.0031999800000002E-4</c:v>
                </c:pt>
                <c:pt idx="7494">
                  <c:v>4.0039999799999998E-4</c:v>
                </c:pt>
                <c:pt idx="7495">
                  <c:v>4.00479998E-4</c:v>
                </c:pt>
                <c:pt idx="7496">
                  <c:v>4.0055999800000001E-4</c:v>
                </c:pt>
                <c:pt idx="7497">
                  <c:v>4.0063999800000002E-4</c:v>
                </c:pt>
                <c:pt idx="7498">
                  <c:v>4.0071999799999998E-4</c:v>
                </c:pt>
                <c:pt idx="7499">
                  <c:v>4.0079999799999999E-4</c:v>
                </c:pt>
                <c:pt idx="7500">
                  <c:v>4.0087999800000001E-4</c:v>
                </c:pt>
                <c:pt idx="7501">
                  <c:v>4.0095999800000002E-4</c:v>
                </c:pt>
                <c:pt idx="7502">
                  <c:v>4.0103999799999998E-4</c:v>
                </c:pt>
                <c:pt idx="7503">
                  <c:v>4.0111999799999999E-4</c:v>
                </c:pt>
                <c:pt idx="7504">
                  <c:v>4.01199998E-4</c:v>
                </c:pt>
                <c:pt idx="7505">
                  <c:v>4.0127999800000001E-4</c:v>
                </c:pt>
                <c:pt idx="7506">
                  <c:v>4.0135999799999997E-4</c:v>
                </c:pt>
                <c:pt idx="7507">
                  <c:v>4.0143999799999999E-4</c:v>
                </c:pt>
                <c:pt idx="7508">
                  <c:v>4.01519998E-4</c:v>
                </c:pt>
                <c:pt idx="7509">
                  <c:v>4.0159999800000001E-4</c:v>
                </c:pt>
                <c:pt idx="7510">
                  <c:v>4.0167999800000002E-4</c:v>
                </c:pt>
                <c:pt idx="7511">
                  <c:v>4.0175999799999998E-4</c:v>
                </c:pt>
                <c:pt idx="7512">
                  <c:v>4.01839998E-4</c:v>
                </c:pt>
                <c:pt idx="7513">
                  <c:v>4.0191999800000001E-4</c:v>
                </c:pt>
                <c:pt idx="7514">
                  <c:v>4.0199999800000002E-4</c:v>
                </c:pt>
                <c:pt idx="7515">
                  <c:v>4.0207999799999998E-4</c:v>
                </c:pt>
                <c:pt idx="7516">
                  <c:v>4.0215999799999999E-4</c:v>
                </c:pt>
                <c:pt idx="7517">
                  <c:v>4.0223999800000001E-4</c:v>
                </c:pt>
                <c:pt idx="7518">
                  <c:v>4.0231999800000002E-4</c:v>
                </c:pt>
                <c:pt idx="7519">
                  <c:v>4.0239999799999998E-4</c:v>
                </c:pt>
                <c:pt idx="7520">
                  <c:v>4.0247999799999999E-4</c:v>
                </c:pt>
                <c:pt idx="7521">
                  <c:v>4.02559998E-4</c:v>
                </c:pt>
                <c:pt idx="7522">
                  <c:v>4.0263999800000002E-4</c:v>
                </c:pt>
                <c:pt idx="7523">
                  <c:v>4.0271999799999997E-4</c:v>
                </c:pt>
                <c:pt idx="7524">
                  <c:v>4.0279999799999999E-4</c:v>
                </c:pt>
                <c:pt idx="7525">
                  <c:v>4.02879998E-4</c:v>
                </c:pt>
                <c:pt idx="7526">
                  <c:v>4.0295999800000001E-4</c:v>
                </c:pt>
                <c:pt idx="7527">
                  <c:v>4.0303999800000003E-4</c:v>
                </c:pt>
                <c:pt idx="7528">
                  <c:v>4.0311999799999998E-4</c:v>
                </c:pt>
                <c:pt idx="7529">
                  <c:v>4.03199998E-4</c:v>
                </c:pt>
                <c:pt idx="7530">
                  <c:v>4.0327999800000001E-4</c:v>
                </c:pt>
                <c:pt idx="7531">
                  <c:v>4.0335999800000002E-4</c:v>
                </c:pt>
                <c:pt idx="7532">
                  <c:v>4.0343999799999998E-4</c:v>
                </c:pt>
                <c:pt idx="7533">
                  <c:v>4.0351999799999999E-4</c:v>
                </c:pt>
                <c:pt idx="7534">
                  <c:v>4.0359999800000001E-4</c:v>
                </c:pt>
                <c:pt idx="7535">
                  <c:v>4.0367999800000002E-4</c:v>
                </c:pt>
                <c:pt idx="7536">
                  <c:v>4.0375999799999998E-4</c:v>
                </c:pt>
                <c:pt idx="7537">
                  <c:v>4.0383999799999999E-4</c:v>
                </c:pt>
                <c:pt idx="7538">
                  <c:v>4.03919998E-4</c:v>
                </c:pt>
                <c:pt idx="7539">
                  <c:v>4.0399999800000002E-4</c:v>
                </c:pt>
                <c:pt idx="7540">
                  <c:v>4.0407999799999997E-4</c:v>
                </c:pt>
                <c:pt idx="7541">
                  <c:v>4.0415999799999999E-4</c:v>
                </c:pt>
                <c:pt idx="7542">
                  <c:v>4.04239998E-4</c:v>
                </c:pt>
                <c:pt idx="7543">
                  <c:v>4.0431999800000001E-4</c:v>
                </c:pt>
                <c:pt idx="7544">
                  <c:v>4.0439999800000003E-4</c:v>
                </c:pt>
                <c:pt idx="7545">
                  <c:v>4.0447999799999998E-4</c:v>
                </c:pt>
                <c:pt idx="7546">
                  <c:v>4.04559998E-4</c:v>
                </c:pt>
                <c:pt idx="7547">
                  <c:v>4.0463999800000001E-4</c:v>
                </c:pt>
                <c:pt idx="7548">
                  <c:v>4.0471999800000002E-4</c:v>
                </c:pt>
                <c:pt idx="7549">
                  <c:v>4.0479999799999998E-4</c:v>
                </c:pt>
                <c:pt idx="7550">
                  <c:v>4.0487999799999999E-4</c:v>
                </c:pt>
                <c:pt idx="7551">
                  <c:v>4.0495999800000001E-4</c:v>
                </c:pt>
                <c:pt idx="7552">
                  <c:v>4.0503999800000002E-4</c:v>
                </c:pt>
                <c:pt idx="7553">
                  <c:v>4.0511999799999998E-4</c:v>
                </c:pt>
                <c:pt idx="7554">
                  <c:v>4.0519999799999999E-4</c:v>
                </c:pt>
                <c:pt idx="7555">
                  <c:v>4.05279998E-4</c:v>
                </c:pt>
                <c:pt idx="7556">
                  <c:v>4.0535999800000002E-4</c:v>
                </c:pt>
                <c:pt idx="7557">
                  <c:v>4.0543999799999998E-4</c:v>
                </c:pt>
                <c:pt idx="7558">
                  <c:v>4.0551999799999999E-4</c:v>
                </c:pt>
                <c:pt idx="7559">
                  <c:v>4.05599998E-4</c:v>
                </c:pt>
                <c:pt idx="7560">
                  <c:v>4.0567999800000001E-4</c:v>
                </c:pt>
                <c:pt idx="7561">
                  <c:v>4.0575999800000003E-4</c:v>
                </c:pt>
                <c:pt idx="7562">
                  <c:v>4.0583999799999998E-4</c:v>
                </c:pt>
                <c:pt idx="7563">
                  <c:v>4.05919998E-4</c:v>
                </c:pt>
                <c:pt idx="7564">
                  <c:v>4.0599999800000001E-4</c:v>
                </c:pt>
                <c:pt idx="7565">
                  <c:v>4.0607999800000002E-4</c:v>
                </c:pt>
                <c:pt idx="7566">
                  <c:v>4.0615999799999998E-4</c:v>
                </c:pt>
                <c:pt idx="7567">
                  <c:v>4.0623999799999999E-4</c:v>
                </c:pt>
                <c:pt idx="7568">
                  <c:v>4.0631999800000001E-4</c:v>
                </c:pt>
                <c:pt idx="7569">
                  <c:v>4.0639999800000002E-4</c:v>
                </c:pt>
                <c:pt idx="7570">
                  <c:v>4.0647999799999998E-4</c:v>
                </c:pt>
                <c:pt idx="7571">
                  <c:v>4.0655999799999999E-4</c:v>
                </c:pt>
                <c:pt idx="7572">
                  <c:v>4.06639998E-4</c:v>
                </c:pt>
                <c:pt idx="7573">
                  <c:v>4.0671999800000002E-4</c:v>
                </c:pt>
                <c:pt idx="7574">
                  <c:v>4.0679999799999998E-4</c:v>
                </c:pt>
                <c:pt idx="7575">
                  <c:v>4.0687999799999999E-4</c:v>
                </c:pt>
                <c:pt idx="7576">
                  <c:v>4.06959998E-4</c:v>
                </c:pt>
                <c:pt idx="7577">
                  <c:v>4.0703999800000001E-4</c:v>
                </c:pt>
                <c:pt idx="7578">
                  <c:v>4.0711999800000003E-4</c:v>
                </c:pt>
                <c:pt idx="7579">
                  <c:v>4.0719999799999999E-4</c:v>
                </c:pt>
                <c:pt idx="7580">
                  <c:v>4.07279998E-4</c:v>
                </c:pt>
                <c:pt idx="7581">
                  <c:v>4.0735999800000001E-4</c:v>
                </c:pt>
                <c:pt idx="7582">
                  <c:v>4.0743999800000002E-4</c:v>
                </c:pt>
                <c:pt idx="7583">
                  <c:v>4.0751999799999998E-4</c:v>
                </c:pt>
                <c:pt idx="7584">
                  <c:v>4.07599998E-4</c:v>
                </c:pt>
                <c:pt idx="7585">
                  <c:v>4.0767999800000001E-4</c:v>
                </c:pt>
                <c:pt idx="7586">
                  <c:v>4.0775999800000002E-4</c:v>
                </c:pt>
                <c:pt idx="7587">
                  <c:v>4.0783999799999998E-4</c:v>
                </c:pt>
                <c:pt idx="7588">
                  <c:v>4.0791999799999999E-4</c:v>
                </c:pt>
                <c:pt idx="7589">
                  <c:v>4.07999998E-4</c:v>
                </c:pt>
                <c:pt idx="7590">
                  <c:v>4.0807999800000002E-4</c:v>
                </c:pt>
                <c:pt idx="7591">
                  <c:v>4.0815999799999998E-4</c:v>
                </c:pt>
                <c:pt idx="7592">
                  <c:v>4.0823999799999999E-4</c:v>
                </c:pt>
                <c:pt idx="7593">
                  <c:v>4.08319998E-4</c:v>
                </c:pt>
                <c:pt idx="7594">
                  <c:v>4.0839999800000001E-4</c:v>
                </c:pt>
                <c:pt idx="7595">
                  <c:v>4.0847999799999997E-4</c:v>
                </c:pt>
                <c:pt idx="7596">
                  <c:v>4.0855999799999999E-4</c:v>
                </c:pt>
                <c:pt idx="7597">
                  <c:v>4.08639998E-4</c:v>
                </c:pt>
                <c:pt idx="7598">
                  <c:v>4.0871999800000001E-4</c:v>
                </c:pt>
                <c:pt idx="7599">
                  <c:v>4.0879999800000002E-4</c:v>
                </c:pt>
                <c:pt idx="7600">
                  <c:v>4.0887999799999998E-4</c:v>
                </c:pt>
                <c:pt idx="7601">
                  <c:v>4.08959998E-4</c:v>
                </c:pt>
                <c:pt idx="7602">
                  <c:v>4.0903999800000001E-4</c:v>
                </c:pt>
                <c:pt idx="7603">
                  <c:v>4.0911999800000002E-4</c:v>
                </c:pt>
                <c:pt idx="7604">
                  <c:v>4.0919999799999998E-4</c:v>
                </c:pt>
                <c:pt idx="7605">
                  <c:v>4.0927999799999999E-4</c:v>
                </c:pt>
                <c:pt idx="7606">
                  <c:v>4.0935999800000001E-4</c:v>
                </c:pt>
                <c:pt idx="7607">
                  <c:v>4.0943999800000002E-4</c:v>
                </c:pt>
                <c:pt idx="7608">
                  <c:v>4.0951999799999998E-4</c:v>
                </c:pt>
                <c:pt idx="7609">
                  <c:v>4.0959999799999999E-4</c:v>
                </c:pt>
                <c:pt idx="7610">
                  <c:v>4.09679998E-4</c:v>
                </c:pt>
                <c:pt idx="7611">
                  <c:v>4.0975999800000002E-4</c:v>
                </c:pt>
                <c:pt idx="7612">
                  <c:v>4.0983999799999997E-4</c:v>
                </c:pt>
                <c:pt idx="7613">
                  <c:v>4.0991999799999999E-4</c:v>
                </c:pt>
                <c:pt idx="7614">
                  <c:v>4.09999998E-4</c:v>
                </c:pt>
                <c:pt idx="7615">
                  <c:v>4.1007999800000001E-4</c:v>
                </c:pt>
                <c:pt idx="7616">
                  <c:v>4.1015999800000002E-4</c:v>
                </c:pt>
                <c:pt idx="7617">
                  <c:v>4.1023999799999998E-4</c:v>
                </c:pt>
                <c:pt idx="7618">
                  <c:v>4.10319998E-4</c:v>
                </c:pt>
                <c:pt idx="7619">
                  <c:v>4.1039999800000001E-4</c:v>
                </c:pt>
                <c:pt idx="7620">
                  <c:v>4.1047999800000002E-4</c:v>
                </c:pt>
                <c:pt idx="7621">
                  <c:v>4.1055999799999998E-4</c:v>
                </c:pt>
                <c:pt idx="7622">
                  <c:v>4.1063999799999999E-4</c:v>
                </c:pt>
                <c:pt idx="7623">
                  <c:v>4.1071999800000001E-4</c:v>
                </c:pt>
                <c:pt idx="7624">
                  <c:v>4.1079999800000002E-4</c:v>
                </c:pt>
                <c:pt idx="7625">
                  <c:v>4.1087999799999998E-4</c:v>
                </c:pt>
                <c:pt idx="7626">
                  <c:v>4.1095999799999999E-4</c:v>
                </c:pt>
                <c:pt idx="7627">
                  <c:v>4.11039998E-4</c:v>
                </c:pt>
                <c:pt idx="7628">
                  <c:v>4.1111999800000002E-4</c:v>
                </c:pt>
                <c:pt idx="7629">
                  <c:v>4.1119999799999997E-4</c:v>
                </c:pt>
                <c:pt idx="7630">
                  <c:v>4.1127999799999999E-4</c:v>
                </c:pt>
                <c:pt idx="7631">
                  <c:v>4.11359997E-4</c:v>
                </c:pt>
                <c:pt idx="7632">
                  <c:v>4.1143999700000002E-4</c:v>
                </c:pt>
                <c:pt idx="7633">
                  <c:v>4.1151999699999998E-4</c:v>
                </c:pt>
                <c:pt idx="7634">
                  <c:v>4.1159999699999999E-4</c:v>
                </c:pt>
                <c:pt idx="7635">
                  <c:v>4.11679997E-4</c:v>
                </c:pt>
                <c:pt idx="7636">
                  <c:v>4.1175999700000001E-4</c:v>
                </c:pt>
                <c:pt idx="7637">
                  <c:v>4.1183999700000003E-4</c:v>
                </c:pt>
                <c:pt idx="7638">
                  <c:v>4.1191999699999998E-4</c:v>
                </c:pt>
                <c:pt idx="7639">
                  <c:v>4.11999997E-4</c:v>
                </c:pt>
                <c:pt idx="7640">
                  <c:v>4.1207999700000001E-4</c:v>
                </c:pt>
                <c:pt idx="7641">
                  <c:v>4.1215999700000002E-4</c:v>
                </c:pt>
                <c:pt idx="7642">
                  <c:v>4.1223999699999998E-4</c:v>
                </c:pt>
                <c:pt idx="7643">
                  <c:v>4.1231999699999999E-4</c:v>
                </c:pt>
                <c:pt idx="7644">
                  <c:v>4.1239999700000001E-4</c:v>
                </c:pt>
                <c:pt idx="7645">
                  <c:v>4.1247999700000002E-4</c:v>
                </c:pt>
                <c:pt idx="7646">
                  <c:v>4.1255999699999998E-4</c:v>
                </c:pt>
                <c:pt idx="7647">
                  <c:v>4.1263999699999999E-4</c:v>
                </c:pt>
                <c:pt idx="7648">
                  <c:v>4.12719997E-4</c:v>
                </c:pt>
                <c:pt idx="7649">
                  <c:v>4.1279999700000002E-4</c:v>
                </c:pt>
                <c:pt idx="7650">
                  <c:v>4.1287999699999998E-4</c:v>
                </c:pt>
                <c:pt idx="7651">
                  <c:v>4.1295999699999999E-4</c:v>
                </c:pt>
                <c:pt idx="7652">
                  <c:v>4.13039997E-4</c:v>
                </c:pt>
                <c:pt idx="7653">
                  <c:v>4.1311999700000001E-4</c:v>
                </c:pt>
                <c:pt idx="7654">
                  <c:v>4.1319999700000003E-4</c:v>
                </c:pt>
                <c:pt idx="7655">
                  <c:v>4.1327999699999999E-4</c:v>
                </c:pt>
                <c:pt idx="7656">
                  <c:v>4.13359997E-4</c:v>
                </c:pt>
                <c:pt idx="7657">
                  <c:v>4.1343999700000001E-4</c:v>
                </c:pt>
                <c:pt idx="7658">
                  <c:v>4.1351999700000002E-4</c:v>
                </c:pt>
                <c:pt idx="7659">
                  <c:v>4.1359999699999998E-4</c:v>
                </c:pt>
                <c:pt idx="7660">
                  <c:v>4.13679997E-4</c:v>
                </c:pt>
                <c:pt idx="7661">
                  <c:v>4.1375999700000001E-4</c:v>
                </c:pt>
                <c:pt idx="7662">
                  <c:v>4.1383999700000002E-4</c:v>
                </c:pt>
                <c:pt idx="7663">
                  <c:v>4.1391999699999998E-4</c:v>
                </c:pt>
                <c:pt idx="7664">
                  <c:v>4.1399999699999999E-4</c:v>
                </c:pt>
                <c:pt idx="7665">
                  <c:v>4.14079997E-4</c:v>
                </c:pt>
                <c:pt idx="7666">
                  <c:v>4.1415999700000002E-4</c:v>
                </c:pt>
                <c:pt idx="7667">
                  <c:v>4.1423999699999998E-4</c:v>
                </c:pt>
                <c:pt idx="7668">
                  <c:v>4.1431999699999999E-4</c:v>
                </c:pt>
                <c:pt idx="7669">
                  <c:v>4.14399997E-4</c:v>
                </c:pt>
                <c:pt idx="7670">
                  <c:v>4.1447999700000001E-4</c:v>
                </c:pt>
                <c:pt idx="7671">
                  <c:v>4.1455999699999997E-4</c:v>
                </c:pt>
                <c:pt idx="7672">
                  <c:v>4.1463999699999999E-4</c:v>
                </c:pt>
                <c:pt idx="7673">
                  <c:v>4.14719997E-4</c:v>
                </c:pt>
                <c:pt idx="7674">
                  <c:v>4.1479999700000001E-4</c:v>
                </c:pt>
                <c:pt idx="7675">
                  <c:v>4.1487999700000002E-4</c:v>
                </c:pt>
                <c:pt idx="7676">
                  <c:v>4.1495999699999998E-4</c:v>
                </c:pt>
                <c:pt idx="7677">
                  <c:v>4.15039997E-4</c:v>
                </c:pt>
                <c:pt idx="7678">
                  <c:v>4.1511999700000001E-4</c:v>
                </c:pt>
                <c:pt idx="7679">
                  <c:v>4.1519999700000002E-4</c:v>
                </c:pt>
                <c:pt idx="7680">
                  <c:v>4.1527999699999998E-4</c:v>
                </c:pt>
                <c:pt idx="7681">
                  <c:v>4.1535999699999999E-4</c:v>
                </c:pt>
                <c:pt idx="7682">
                  <c:v>4.1543999700000001E-4</c:v>
                </c:pt>
                <c:pt idx="7683">
                  <c:v>4.1551999700000002E-4</c:v>
                </c:pt>
                <c:pt idx="7684">
                  <c:v>4.1559999699999998E-4</c:v>
                </c:pt>
                <c:pt idx="7685">
                  <c:v>4.1567999699999999E-4</c:v>
                </c:pt>
                <c:pt idx="7686">
                  <c:v>4.15759997E-4</c:v>
                </c:pt>
                <c:pt idx="7687">
                  <c:v>4.1583999700000002E-4</c:v>
                </c:pt>
                <c:pt idx="7688">
                  <c:v>4.1591999699999997E-4</c:v>
                </c:pt>
                <c:pt idx="7689">
                  <c:v>4.1599999699999999E-4</c:v>
                </c:pt>
                <c:pt idx="7690">
                  <c:v>4.16079997E-4</c:v>
                </c:pt>
                <c:pt idx="7691">
                  <c:v>4.1615999700000001E-4</c:v>
                </c:pt>
                <c:pt idx="7692">
                  <c:v>4.1623999700000002E-4</c:v>
                </c:pt>
                <c:pt idx="7693">
                  <c:v>4.1631999699999998E-4</c:v>
                </c:pt>
                <c:pt idx="7694">
                  <c:v>4.16399997E-4</c:v>
                </c:pt>
                <c:pt idx="7695">
                  <c:v>4.1647999700000001E-4</c:v>
                </c:pt>
                <c:pt idx="7696">
                  <c:v>4.1655999700000002E-4</c:v>
                </c:pt>
                <c:pt idx="7697">
                  <c:v>4.1663999699999998E-4</c:v>
                </c:pt>
                <c:pt idx="7698">
                  <c:v>4.1671999699999999E-4</c:v>
                </c:pt>
                <c:pt idx="7699">
                  <c:v>4.1679999700000001E-4</c:v>
                </c:pt>
                <c:pt idx="7700">
                  <c:v>4.1687999700000002E-4</c:v>
                </c:pt>
                <c:pt idx="7701">
                  <c:v>4.1695999699999998E-4</c:v>
                </c:pt>
                <c:pt idx="7702">
                  <c:v>4.1703999699999999E-4</c:v>
                </c:pt>
                <c:pt idx="7703">
                  <c:v>4.17119997E-4</c:v>
                </c:pt>
                <c:pt idx="7704">
                  <c:v>4.1719999700000002E-4</c:v>
                </c:pt>
                <c:pt idx="7705">
                  <c:v>4.1727999699999997E-4</c:v>
                </c:pt>
                <c:pt idx="7706">
                  <c:v>4.1735999699999999E-4</c:v>
                </c:pt>
                <c:pt idx="7707">
                  <c:v>4.17439997E-4</c:v>
                </c:pt>
                <c:pt idx="7708">
                  <c:v>4.1751999700000001E-4</c:v>
                </c:pt>
                <c:pt idx="7709">
                  <c:v>4.1759999700000003E-4</c:v>
                </c:pt>
                <c:pt idx="7710">
                  <c:v>4.1767999699999998E-4</c:v>
                </c:pt>
                <c:pt idx="7711">
                  <c:v>4.17759997E-4</c:v>
                </c:pt>
                <c:pt idx="7712">
                  <c:v>4.1783999700000001E-4</c:v>
                </c:pt>
                <c:pt idx="7713">
                  <c:v>4.1791999700000002E-4</c:v>
                </c:pt>
                <c:pt idx="7714">
                  <c:v>4.1799999699999998E-4</c:v>
                </c:pt>
                <c:pt idx="7715">
                  <c:v>4.1807999699999999E-4</c:v>
                </c:pt>
                <c:pt idx="7716">
                  <c:v>4.1815999700000001E-4</c:v>
                </c:pt>
                <c:pt idx="7717">
                  <c:v>4.1823999700000002E-4</c:v>
                </c:pt>
                <c:pt idx="7718">
                  <c:v>4.1831999699999998E-4</c:v>
                </c:pt>
                <c:pt idx="7719">
                  <c:v>4.1839999699999999E-4</c:v>
                </c:pt>
                <c:pt idx="7720">
                  <c:v>4.18479997E-4</c:v>
                </c:pt>
                <c:pt idx="7721">
                  <c:v>4.1855999700000002E-4</c:v>
                </c:pt>
                <c:pt idx="7722">
                  <c:v>4.1863999699999997E-4</c:v>
                </c:pt>
                <c:pt idx="7723">
                  <c:v>4.1871999699999999E-4</c:v>
                </c:pt>
                <c:pt idx="7724">
                  <c:v>4.18799997E-4</c:v>
                </c:pt>
                <c:pt idx="7725">
                  <c:v>4.1887999700000001E-4</c:v>
                </c:pt>
                <c:pt idx="7726">
                  <c:v>4.1895999700000003E-4</c:v>
                </c:pt>
                <c:pt idx="7727">
                  <c:v>4.1903999699999998E-4</c:v>
                </c:pt>
                <c:pt idx="7728">
                  <c:v>4.19119997E-4</c:v>
                </c:pt>
                <c:pt idx="7729">
                  <c:v>4.1919999700000001E-4</c:v>
                </c:pt>
                <c:pt idx="7730">
                  <c:v>4.1927999700000002E-4</c:v>
                </c:pt>
                <c:pt idx="7731">
                  <c:v>4.1935999699999998E-4</c:v>
                </c:pt>
                <c:pt idx="7732">
                  <c:v>4.1943999699999999E-4</c:v>
                </c:pt>
                <c:pt idx="7733">
                  <c:v>4.1951999700000001E-4</c:v>
                </c:pt>
                <c:pt idx="7734">
                  <c:v>4.1959999700000002E-4</c:v>
                </c:pt>
                <c:pt idx="7735">
                  <c:v>4.1967999699999998E-4</c:v>
                </c:pt>
                <c:pt idx="7736">
                  <c:v>4.1975999699999999E-4</c:v>
                </c:pt>
                <c:pt idx="7737">
                  <c:v>4.19839997E-4</c:v>
                </c:pt>
                <c:pt idx="7738">
                  <c:v>4.1991999700000002E-4</c:v>
                </c:pt>
                <c:pt idx="7739">
                  <c:v>4.1999999699999998E-4</c:v>
                </c:pt>
                <c:pt idx="7740">
                  <c:v>4.2007999699999999E-4</c:v>
                </c:pt>
                <c:pt idx="7741">
                  <c:v>4.20159997E-4</c:v>
                </c:pt>
                <c:pt idx="7742">
                  <c:v>4.2023999700000001E-4</c:v>
                </c:pt>
                <c:pt idx="7743">
                  <c:v>4.2031999700000003E-4</c:v>
                </c:pt>
                <c:pt idx="7744">
                  <c:v>4.2039999699999998E-4</c:v>
                </c:pt>
                <c:pt idx="7745">
                  <c:v>4.20479997E-4</c:v>
                </c:pt>
                <c:pt idx="7746">
                  <c:v>4.2055999700000001E-4</c:v>
                </c:pt>
                <c:pt idx="7747">
                  <c:v>4.2063999700000002E-4</c:v>
                </c:pt>
                <c:pt idx="7748">
                  <c:v>4.2071999699999998E-4</c:v>
                </c:pt>
                <c:pt idx="7749">
                  <c:v>4.2079999699999999E-4</c:v>
                </c:pt>
                <c:pt idx="7750">
                  <c:v>4.2087999700000001E-4</c:v>
                </c:pt>
                <c:pt idx="7751">
                  <c:v>4.2095999700000002E-4</c:v>
                </c:pt>
                <c:pt idx="7752">
                  <c:v>4.2103999699999998E-4</c:v>
                </c:pt>
                <c:pt idx="7753">
                  <c:v>4.2111999699999999E-4</c:v>
                </c:pt>
                <c:pt idx="7754">
                  <c:v>4.21199997E-4</c:v>
                </c:pt>
                <c:pt idx="7755">
                  <c:v>4.2127999700000002E-4</c:v>
                </c:pt>
                <c:pt idx="7756">
                  <c:v>4.2135999699999998E-4</c:v>
                </c:pt>
                <c:pt idx="7757">
                  <c:v>4.2143999699999999E-4</c:v>
                </c:pt>
                <c:pt idx="7758">
                  <c:v>4.21519997E-4</c:v>
                </c:pt>
                <c:pt idx="7759">
                  <c:v>4.2159999700000001E-4</c:v>
                </c:pt>
                <c:pt idx="7760">
                  <c:v>4.2167999700000003E-4</c:v>
                </c:pt>
                <c:pt idx="7761">
                  <c:v>4.2175999699999999E-4</c:v>
                </c:pt>
                <c:pt idx="7762">
                  <c:v>4.21839997E-4</c:v>
                </c:pt>
                <c:pt idx="7763">
                  <c:v>4.2191999700000001E-4</c:v>
                </c:pt>
                <c:pt idx="7764">
                  <c:v>4.2199999700000002E-4</c:v>
                </c:pt>
                <c:pt idx="7765">
                  <c:v>4.2207999699999998E-4</c:v>
                </c:pt>
                <c:pt idx="7766">
                  <c:v>4.22159997E-4</c:v>
                </c:pt>
                <c:pt idx="7767">
                  <c:v>4.2223999700000001E-4</c:v>
                </c:pt>
                <c:pt idx="7768">
                  <c:v>4.2231999700000002E-4</c:v>
                </c:pt>
                <c:pt idx="7769">
                  <c:v>4.2239999699999998E-4</c:v>
                </c:pt>
                <c:pt idx="7770">
                  <c:v>4.2247999699999999E-4</c:v>
                </c:pt>
                <c:pt idx="7771">
                  <c:v>4.22559997E-4</c:v>
                </c:pt>
                <c:pt idx="7772">
                  <c:v>4.2263999700000002E-4</c:v>
                </c:pt>
                <c:pt idx="7773">
                  <c:v>4.2271999699999998E-4</c:v>
                </c:pt>
                <c:pt idx="7774">
                  <c:v>4.2279999699999999E-4</c:v>
                </c:pt>
                <c:pt idx="7775">
                  <c:v>4.22879997E-4</c:v>
                </c:pt>
                <c:pt idx="7776">
                  <c:v>4.2295999700000001E-4</c:v>
                </c:pt>
                <c:pt idx="7777">
                  <c:v>4.2303999699999997E-4</c:v>
                </c:pt>
                <c:pt idx="7778">
                  <c:v>4.2311999699999999E-4</c:v>
                </c:pt>
                <c:pt idx="7779">
                  <c:v>4.23199997E-4</c:v>
                </c:pt>
                <c:pt idx="7780">
                  <c:v>4.2327999700000001E-4</c:v>
                </c:pt>
                <c:pt idx="7781">
                  <c:v>4.2335999700000002E-4</c:v>
                </c:pt>
                <c:pt idx="7782">
                  <c:v>4.2343999699999998E-4</c:v>
                </c:pt>
                <c:pt idx="7783">
                  <c:v>4.23519997E-4</c:v>
                </c:pt>
                <c:pt idx="7784">
                  <c:v>4.2359999700000001E-4</c:v>
                </c:pt>
                <c:pt idx="7785">
                  <c:v>4.2367999700000002E-4</c:v>
                </c:pt>
                <c:pt idx="7786">
                  <c:v>4.2375999699999998E-4</c:v>
                </c:pt>
                <c:pt idx="7787">
                  <c:v>4.2383999699999999E-4</c:v>
                </c:pt>
                <c:pt idx="7788">
                  <c:v>4.2391999700000001E-4</c:v>
                </c:pt>
                <c:pt idx="7789">
                  <c:v>4.2399999700000002E-4</c:v>
                </c:pt>
                <c:pt idx="7790">
                  <c:v>4.2407999699999998E-4</c:v>
                </c:pt>
                <c:pt idx="7791">
                  <c:v>4.2415999699999999E-4</c:v>
                </c:pt>
                <c:pt idx="7792">
                  <c:v>4.24239997E-4</c:v>
                </c:pt>
                <c:pt idx="7793">
                  <c:v>4.2431999700000002E-4</c:v>
                </c:pt>
                <c:pt idx="7794">
                  <c:v>4.2439999699999997E-4</c:v>
                </c:pt>
                <c:pt idx="7795">
                  <c:v>4.2447999699999999E-4</c:v>
                </c:pt>
                <c:pt idx="7796">
                  <c:v>4.24559997E-4</c:v>
                </c:pt>
                <c:pt idx="7797">
                  <c:v>4.2463999700000001E-4</c:v>
                </c:pt>
                <c:pt idx="7798">
                  <c:v>4.2471999700000002E-4</c:v>
                </c:pt>
                <c:pt idx="7799">
                  <c:v>4.2479999699999998E-4</c:v>
                </c:pt>
                <c:pt idx="7800">
                  <c:v>4.24879997E-4</c:v>
                </c:pt>
                <c:pt idx="7801">
                  <c:v>4.2495999700000001E-4</c:v>
                </c:pt>
                <c:pt idx="7802">
                  <c:v>4.2503999700000002E-4</c:v>
                </c:pt>
                <c:pt idx="7803">
                  <c:v>4.2511999699999998E-4</c:v>
                </c:pt>
                <c:pt idx="7804">
                  <c:v>4.2519999699999999E-4</c:v>
                </c:pt>
                <c:pt idx="7805">
                  <c:v>4.2527999700000001E-4</c:v>
                </c:pt>
                <c:pt idx="7806">
                  <c:v>4.2535999700000002E-4</c:v>
                </c:pt>
                <c:pt idx="7807">
                  <c:v>4.2543999699999998E-4</c:v>
                </c:pt>
                <c:pt idx="7808">
                  <c:v>4.2551999699999999E-4</c:v>
                </c:pt>
                <c:pt idx="7809">
                  <c:v>4.25599997E-4</c:v>
                </c:pt>
                <c:pt idx="7810">
                  <c:v>4.2567999700000002E-4</c:v>
                </c:pt>
                <c:pt idx="7811">
                  <c:v>4.2575999699999997E-4</c:v>
                </c:pt>
                <c:pt idx="7812">
                  <c:v>4.2583999699999999E-4</c:v>
                </c:pt>
                <c:pt idx="7813">
                  <c:v>4.25919997E-4</c:v>
                </c:pt>
                <c:pt idx="7814">
                  <c:v>4.2599999700000001E-4</c:v>
                </c:pt>
                <c:pt idx="7815">
                  <c:v>4.2607999700000003E-4</c:v>
                </c:pt>
                <c:pt idx="7816">
                  <c:v>4.2615999699999998E-4</c:v>
                </c:pt>
                <c:pt idx="7817">
                  <c:v>4.26239997E-4</c:v>
                </c:pt>
                <c:pt idx="7818">
                  <c:v>4.2631999700000001E-4</c:v>
                </c:pt>
                <c:pt idx="7819">
                  <c:v>4.2639999700000002E-4</c:v>
                </c:pt>
                <c:pt idx="7820">
                  <c:v>4.2647999699999998E-4</c:v>
                </c:pt>
                <c:pt idx="7821">
                  <c:v>4.2655999699999999E-4</c:v>
                </c:pt>
                <c:pt idx="7822">
                  <c:v>4.2663999700000001E-4</c:v>
                </c:pt>
                <c:pt idx="7823">
                  <c:v>4.2671999700000002E-4</c:v>
                </c:pt>
                <c:pt idx="7824">
                  <c:v>4.2679999699999998E-4</c:v>
                </c:pt>
                <c:pt idx="7825">
                  <c:v>4.2687999699999999E-4</c:v>
                </c:pt>
                <c:pt idx="7826">
                  <c:v>4.26959997E-4</c:v>
                </c:pt>
                <c:pt idx="7827">
                  <c:v>4.2703999700000002E-4</c:v>
                </c:pt>
                <c:pt idx="7828">
                  <c:v>4.2711999699999997E-4</c:v>
                </c:pt>
                <c:pt idx="7829">
                  <c:v>4.2719999699999999E-4</c:v>
                </c:pt>
                <c:pt idx="7830">
                  <c:v>4.27279997E-4</c:v>
                </c:pt>
                <c:pt idx="7831">
                  <c:v>4.2735999700000001E-4</c:v>
                </c:pt>
                <c:pt idx="7832">
                  <c:v>4.2743999700000003E-4</c:v>
                </c:pt>
                <c:pt idx="7833">
                  <c:v>4.2751999699999998E-4</c:v>
                </c:pt>
                <c:pt idx="7834">
                  <c:v>4.27599997E-4</c:v>
                </c:pt>
                <c:pt idx="7835">
                  <c:v>4.2767999700000001E-4</c:v>
                </c:pt>
                <c:pt idx="7836">
                  <c:v>4.2775999700000002E-4</c:v>
                </c:pt>
                <c:pt idx="7837">
                  <c:v>4.2783999699999998E-4</c:v>
                </c:pt>
                <c:pt idx="7838">
                  <c:v>4.2791999699999999E-4</c:v>
                </c:pt>
                <c:pt idx="7839">
                  <c:v>4.2799999700000001E-4</c:v>
                </c:pt>
                <c:pt idx="7840">
                  <c:v>4.2807999700000002E-4</c:v>
                </c:pt>
                <c:pt idx="7841">
                  <c:v>4.2815999699999998E-4</c:v>
                </c:pt>
                <c:pt idx="7842">
                  <c:v>4.2823999699999999E-4</c:v>
                </c:pt>
                <c:pt idx="7843">
                  <c:v>4.28319997E-4</c:v>
                </c:pt>
                <c:pt idx="7844">
                  <c:v>4.2839999700000002E-4</c:v>
                </c:pt>
                <c:pt idx="7845">
                  <c:v>4.2847999699999998E-4</c:v>
                </c:pt>
                <c:pt idx="7846">
                  <c:v>4.2855999699999999E-4</c:v>
                </c:pt>
                <c:pt idx="7847">
                  <c:v>4.28639997E-4</c:v>
                </c:pt>
                <c:pt idx="7848">
                  <c:v>4.2871999700000001E-4</c:v>
                </c:pt>
                <c:pt idx="7849">
                  <c:v>4.2879999700000003E-4</c:v>
                </c:pt>
                <c:pt idx="7850">
                  <c:v>4.2887999699999999E-4</c:v>
                </c:pt>
                <c:pt idx="7851">
                  <c:v>4.28959997E-4</c:v>
                </c:pt>
                <c:pt idx="7852">
                  <c:v>4.2903999700000001E-4</c:v>
                </c:pt>
                <c:pt idx="7853">
                  <c:v>4.2911999700000002E-4</c:v>
                </c:pt>
                <c:pt idx="7854">
                  <c:v>4.2919999699999998E-4</c:v>
                </c:pt>
                <c:pt idx="7855">
                  <c:v>4.2927999699999999E-4</c:v>
                </c:pt>
                <c:pt idx="7856">
                  <c:v>4.2935999700000001E-4</c:v>
                </c:pt>
                <c:pt idx="7857">
                  <c:v>4.2943999700000002E-4</c:v>
                </c:pt>
                <c:pt idx="7858">
                  <c:v>4.2951999699999998E-4</c:v>
                </c:pt>
                <c:pt idx="7859">
                  <c:v>4.2959999699999999E-4</c:v>
                </c:pt>
                <c:pt idx="7860">
                  <c:v>4.29679997E-4</c:v>
                </c:pt>
                <c:pt idx="7861">
                  <c:v>4.2975999700000002E-4</c:v>
                </c:pt>
                <c:pt idx="7862">
                  <c:v>4.2983999699999998E-4</c:v>
                </c:pt>
                <c:pt idx="7863">
                  <c:v>4.2991999699999999E-4</c:v>
                </c:pt>
                <c:pt idx="7864">
                  <c:v>4.29999997E-4</c:v>
                </c:pt>
                <c:pt idx="7865">
                  <c:v>4.3007999700000001E-4</c:v>
                </c:pt>
                <c:pt idx="7866">
                  <c:v>4.3015999700000003E-4</c:v>
                </c:pt>
                <c:pt idx="7867">
                  <c:v>4.3023999699999999E-4</c:v>
                </c:pt>
                <c:pt idx="7868">
                  <c:v>4.30319997E-4</c:v>
                </c:pt>
                <c:pt idx="7869">
                  <c:v>4.3039999700000001E-4</c:v>
                </c:pt>
                <c:pt idx="7870">
                  <c:v>4.3047999700000002E-4</c:v>
                </c:pt>
                <c:pt idx="7871">
                  <c:v>4.3055999699999998E-4</c:v>
                </c:pt>
                <c:pt idx="7872">
                  <c:v>4.30639997E-4</c:v>
                </c:pt>
                <c:pt idx="7873">
                  <c:v>4.3071999700000001E-4</c:v>
                </c:pt>
                <c:pt idx="7874">
                  <c:v>4.3079999700000002E-4</c:v>
                </c:pt>
                <c:pt idx="7875">
                  <c:v>4.3087999699999998E-4</c:v>
                </c:pt>
                <c:pt idx="7876">
                  <c:v>4.3095999699999999E-4</c:v>
                </c:pt>
                <c:pt idx="7877">
                  <c:v>4.3103999700000001E-4</c:v>
                </c:pt>
                <c:pt idx="7878">
                  <c:v>4.3111999700000002E-4</c:v>
                </c:pt>
                <c:pt idx="7879">
                  <c:v>4.3119999699999998E-4</c:v>
                </c:pt>
                <c:pt idx="7880">
                  <c:v>4.3127999699999999E-4</c:v>
                </c:pt>
                <c:pt idx="7881">
                  <c:v>4.31359997E-4</c:v>
                </c:pt>
                <c:pt idx="7882">
                  <c:v>4.3143999700000001E-4</c:v>
                </c:pt>
                <c:pt idx="7883">
                  <c:v>4.3151999699999997E-4</c:v>
                </c:pt>
                <c:pt idx="7884">
                  <c:v>4.3159999699999999E-4</c:v>
                </c:pt>
                <c:pt idx="7885">
                  <c:v>4.31679997E-4</c:v>
                </c:pt>
                <c:pt idx="7886">
                  <c:v>4.3175999700000001E-4</c:v>
                </c:pt>
                <c:pt idx="7887">
                  <c:v>4.3183999700000002E-4</c:v>
                </c:pt>
                <c:pt idx="7888">
                  <c:v>4.3191999699999998E-4</c:v>
                </c:pt>
                <c:pt idx="7889">
                  <c:v>4.31999997E-4</c:v>
                </c:pt>
                <c:pt idx="7890">
                  <c:v>4.3207999700000001E-4</c:v>
                </c:pt>
                <c:pt idx="7891">
                  <c:v>4.3215999700000002E-4</c:v>
                </c:pt>
                <c:pt idx="7892">
                  <c:v>4.3223999699999998E-4</c:v>
                </c:pt>
                <c:pt idx="7893">
                  <c:v>4.3231999699999999E-4</c:v>
                </c:pt>
                <c:pt idx="7894">
                  <c:v>4.3239999700000001E-4</c:v>
                </c:pt>
                <c:pt idx="7895">
                  <c:v>4.3247999700000002E-4</c:v>
                </c:pt>
                <c:pt idx="7896">
                  <c:v>4.3255999699999998E-4</c:v>
                </c:pt>
                <c:pt idx="7897">
                  <c:v>4.3263999699999999E-4</c:v>
                </c:pt>
                <c:pt idx="7898">
                  <c:v>4.32719997E-4</c:v>
                </c:pt>
                <c:pt idx="7899">
                  <c:v>4.3279999700000002E-4</c:v>
                </c:pt>
                <c:pt idx="7900">
                  <c:v>4.3287999699999997E-4</c:v>
                </c:pt>
                <c:pt idx="7901">
                  <c:v>4.3295999699999999E-4</c:v>
                </c:pt>
                <c:pt idx="7902">
                  <c:v>4.33039997E-4</c:v>
                </c:pt>
                <c:pt idx="7903">
                  <c:v>4.3311999700000001E-4</c:v>
                </c:pt>
                <c:pt idx="7904">
                  <c:v>4.3319999700000002E-4</c:v>
                </c:pt>
                <c:pt idx="7905">
                  <c:v>4.3327999699999998E-4</c:v>
                </c:pt>
                <c:pt idx="7906">
                  <c:v>4.33359997E-4</c:v>
                </c:pt>
                <c:pt idx="7907">
                  <c:v>4.3343999700000001E-4</c:v>
                </c:pt>
                <c:pt idx="7908">
                  <c:v>4.3351999700000002E-4</c:v>
                </c:pt>
                <c:pt idx="7909">
                  <c:v>4.3359999699999998E-4</c:v>
                </c:pt>
                <c:pt idx="7910">
                  <c:v>4.3367999699999999E-4</c:v>
                </c:pt>
                <c:pt idx="7911">
                  <c:v>4.3375999700000001E-4</c:v>
                </c:pt>
                <c:pt idx="7912">
                  <c:v>4.3383999700000002E-4</c:v>
                </c:pt>
                <c:pt idx="7913">
                  <c:v>4.3391999699999998E-4</c:v>
                </c:pt>
                <c:pt idx="7914">
                  <c:v>4.3399999699999999E-4</c:v>
                </c:pt>
                <c:pt idx="7915">
                  <c:v>4.34079997E-4</c:v>
                </c:pt>
                <c:pt idx="7916">
                  <c:v>4.3415999700000002E-4</c:v>
                </c:pt>
                <c:pt idx="7917">
                  <c:v>4.3423999699999997E-4</c:v>
                </c:pt>
                <c:pt idx="7918">
                  <c:v>4.3431999699999999E-4</c:v>
                </c:pt>
                <c:pt idx="7919">
                  <c:v>4.34399997E-4</c:v>
                </c:pt>
                <c:pt idx="7920">
                  <c:v>4.3447999700000001E-4</c:v>
                </c:pt>
                <c:pt idx="7921">
                  <c:v>4.3455999700000003E-4</c:v>
                </c:pt>
                <c:pt idx="7922">
                  <c:v>4.3463999699999998E-4</c:v>
                </c:pt>
                <c:pt idx="7923">
                  <c:v>4.34719997E-4</c:v>
                </c:pt>
                <c:pt idx="7924">
                  <c:v>4.3479999700000001E-4</c:v>
                </c:pt>
                <c:pt idx="7925">
                  <c:v>4.3487999700000002E-4</c:v>
                </c:pt>
                <c:pt idx="7926">
                  <c:v>4.3495999699999998E-4</c:v>
                </c:pt>
                <c:pt idx="7927">
                  <c:v>4.3503999699999999E-4</c:v>
                </c:pt>
                <c:pt idx="7928">
                  <c:v>4.3511999700000001E-4</c:v>
                </c:pt>
                <c:pt idx="7929">
                  <c:v>4.3519999700000002E-4</c:v>
                </c:pt>
                <c:pt idx="7930">
                  <c:v>4.3527999699999998E-4</c:v>
                </c:pt>
                <c:pt idx="7931">
                  <c:v>4.3535999699999999E-4</c:v>
                </c:pt>
                <c:pt idx="7932">
                  <c:v>4.35439997E-4</c:v>
                </c:pt>
                <c:pt idx="7933">
                  <c:v>4.3551999700000002E-4</c:v>
                </c:pt>
                <c:pt idx="7934">
                  <c:v>4.3559999699999997E-4</c:v>
                </c:pt>
                <c:pt idx="7935">
                  <c:v>4.3567999699999999E-4</c:v>
                </c:pt>
                <c:pt idx="7936">
                  <c:v>4.35759997E-4</c:v>
                </c:pt>
                <c:pt idx="7937">
                  <c:v>4.3583999700000001E-4</c:v>
                </c:pt>
                <c:pt idx="7938">
                  <c:v>4.3591999700000003E-4</c:v>
                </c:pt>
                <c:pt idx="7939">
                  <c:v>4.3599999699999998E-4</c:v>
                </c:pt>
                <c:pt idx="7940">
                  <c:v>4.36079997E-4</c:v>
                </c:pt>
                <c:pt idx="7941">
                  <c:v>4.3615999700000001E-4</c:v>
                </c:pt>
                <c:pt idx="7942">
                  <c:v>4.3623999700000002E-4</c:v>
                </c:pt>
                <c:pt idx="7943">
                  <c:v>4.3631999699999998E-4</c:v>
                </c:pt>
                <c:pt idx="7944">
                  <c:v>4.3639999699999999E-4</c:v>
                </c:pt>
                <c:pt idx="7945">
                  <c:v>4.3647999700000001E-4</c:v>
                </c:pt>
                <c:pt idx="7946">
                  <c:v>4.3655999700000002E-4</c:v>
                </c:pt>
                <c:pt idx="7947">
                  <c:v>4.3663999699999998E-4</c:v>
                </c:pt>
                <c:pt idx="7948">
                  <c:v>4.3671999699999999E-4</c:v>
                </c:pt>
                <c:pt idx="7949">
                  <c:v>4.36799997E-4</c:v>
                </c:pt>
                <c:pt idx="7950">
                  <c:v>4.3687999700000002E-4</c:v>
                </c:pt>
                <c:pt idx="7951">
                  <c:v>4.3695999699999998E-4</c:v>
                </c:pt>
                <c:pt idx="7952">
                  <c:v>4.3703999699999999E-4</c:v>
                </c:pt>
                <c:pt idx="7953">
                  <c:v>4.37119997E-4</c:v>
                </c:pt>
                <c:pt idx="7954">
                  <c:v>4.3719999700000001E-4</c:v>
                </c:pt>
                <c:pt idx="7955">
                  <c:v>4.3727999700000003E-4</c:v>
                </c:pt>
                <c:pt idx="7956">
                  <c:v>4.3735999699999999E-4</c:v>
                </c:pt>
                <c:pt idx="7957">
                  <c:v>4.37439997E-4</c:v>
                </c:pt>
                <c:pt idx="7958">
                  <c:v>4.3751999700000001E-4</c:v>
                </c:pt>
                <c:pt idx="7959">
                  <c:v>4.3759999700000002E-4</c:v>
                </c:pt>
                <c:pt idx="7960">
                  <c:v>4.3767999699999998E-4</c:v>
                </c:pt>
                <c:pt idx="7961">
                  <c:v>4.3775999699999999E-4</c:v>
                </c:pt>
                <c:pt idx="7962">
                  <c:v>4.3783999700000001E-4</c:v>
                </c:pt>
                <c:pt idx="7963">
                  <c:v>4.3791999700000002E-4</c:v>
                </c:pt>
                <c:pt idx="7964">
                  <c:v>4.3799999699999998E-4</c:v>
                </c:pt>
                <c:pt idx="7965">
                  <c:v>4.3807999699999999E-4</c:v>
                </c:pt>
                <c:pt idx="7966">
                  <c:v>4.38159997E-4</c:v>
                </c:pt>
                <c:pt idx="7967">
                  <c:v>4.3823999700000002E-4</c:v>
                </c:pt>
                <c:pt idx="7968">
                  <c:v>4.3831999699999998E-4</c:v>
                </c:pt>
                <c:pt idx="7969">
                  <c:v>4.3839999699999999E-4</c:v>
                </c:pt>
                <c:pt idx="7970">
                  <c:v>4.38479997E-4</c:v>
                </c:pt>
                <c:pt idx="7971">
                  <c:v>4.3855999700000001E-4</c:v>
                </c:pt>
                <c:pt idx="7972">
                  <c:v>4.3863999699999997E-4</c:v>
                </c:pt>
                <c:pt idx="7973">
                  <c:v>4.3871999699999999E-4</c:v>
                </c:pt>
                <c:pt idx="7974">
                  <c:v>4.38799997E-4</c:v>
                </c:pt>
                <c:pt idx="7975">
                  <c:v>4.3887999700000001E-4</c:v>
                </c:pt>
                <c:pt idx="7976">
                  <c:v>4.3895999700000002E-4</c:v>
                </c:pt>
                <c:pt idx="7977">
                  <c:v>4.3903999699999998E-4</c:v>
                </c:pt>
                <c:pt idx="7978">
                  <c:v>4.39119997E-4</c:v>
                </c:pt>
                <c:pt idx="7979">
                  <c:v>4.3919999700000001E-4</c:v>
                </c:pt>
                <c:pt idx="7980">
                  <c:v>4.3927999700000002E-4</c:v>
                </c:pt>
                <c:pt idx="7981">
                  <c:v>4.3935999699999998E-4</c:v>
                </c:pt>
                <c:pt idx="7982">
                  <c:v>4.3943999699999999E-4</c:v>
                </c:pt>
                <c:pt idx="7983">
                  <c:v>4.3951999700000001E-4</c:v>
                </c:pt>
                <c:pt idx="7984">
                  <c:v>4.3959999700000002E-4</c:v>
                </c:pt>
                <c:pt idx="7985">
                  <c:v>4.3967999699999998E-4</c:v>
                </c:pt>
                <c:pt idx="7986">
                  <c:v>4.3975999699999999E-4</c:v>
                </c:pt>
                <c:pt idx="7987">
                  <c:v>4.39839997E-4</c:v>
                </c:pt>
                <c:pt idx="7988">
                  <c:v>4.3991999700000001E-4</c:v>
                </c:pt>
                <c:pt idx="7989">
                  <c:v>4.3999999699999997E-4</c:v>
                </c:pt>
                <c:pt idx="7990">
                  <c:v>4.4007999699999999E-4</c:v>
                </c:pt>
                <c:pt idx="7991">
                  <c:v>4.40159997E-4</c:v>
                </c:pt>
                <c:pt idx="7992">
                  <c:v>4.4023999700000001E-4</c:v>
                </c:pt>
                <c:pt idx="7993">
                  <c:v>4.4031999700000002E-4</c:v>
                </c:pt>
                <c:pt idx="7994">
                  <c:v>4.4039999699999998E-4</c:v>
                </c:pt>
                <c:pt idx="7995">
                  <c:v>4.40479997E-4</c:v>
                </c:pt>
                <c:pt idx="7996">
                  <c:v>4.4055999700000001E-4</c:v>
                </c:pt>
                <c:pt idx="7997">
                  <c:v>4.4063999700000002E-4</c:v>
                </c:pt>
                <c:pt idx="7998">
                  <c:v>4.4071999699999998E-4</c:v>
                </c:pt>
                <c:pt idx="7999">
                  <c:v>4.4079999699999999E-4</c:v>
                </c:pt>
                <c:pt idx="8000">
                  <c:v>4.4087999700000001E-4</c:v>
                </c:pt>
                <c:pt idx="8001">
                  <c:v>4.4095999700000002E-4</c:v>
                </c:pt>
                <c:pt idx="8002">
                  <c:v>4.4103999699999998E-4</c:v>
                </c:pt>
                <c:pt idx="8003">
                  <c:v>4.4111999699999999E-4</c:v>
                </c:pt>
                <c:pt idx="8004">
                  <c:v>4.41199997E-4</c:v>
                </c:pt>
                <c:pt idx="8005">
                  <c:v>4.4127999700000002E-4</c:v>
                </c:pt>
                <c:pt idx="8006">
                  <c:v>4.4135999699999997E-4</c:v>
                </c:pt>
                <c:pt idx="8007">
                  <c:v>4.4143999699999999E-4</c:v>
                </c:pt>
                <c:pt idx="8008">
                  <c:v>4.41519997E-4</c:v>
                </c:pt>
                <c:pt idx="8009">
                  <c:v>4.4159999700000001E-4</c:v>
                </c:pt>
                <c:pt idx="8010">
                  <c:v>4.4167999700000003E-4</c:v>
                </c:pt>
                <c:pt idx="8011">
                  <c:v>4.4175999699999998E-4</c:v>
                </c:pt>
                <c:pt idx="8012">
                  <c:v>4.41839997E-4</c:v>
                </c:pt>
                <c:pt idx="8013">
                  <c:v>4.4191999700000001E-4</c:v>
                </c:pt>
                <c:pt idx="8014">
                  <c:v>4.4199999700000002E-4</c:v>
                </c:pt>
                <c:pt idx="8015">
                  <c:v>4.4207999699999998E-4</c:v>
                </c:pt>
                <c:pt idx="8016">
                  <c:v>4.4215999699999999E-4</c:v>
                </c:pt>
                <c:pt idx="8017">
                  <c:v>4.4223999700000001E-4</c:v>
                </c:pt>
                <c:pt idx="8018">
                  <c:v>4.4231999700000002E-4</c:v>
                </c:pt>
                <c:pt idx="8019">
                  <c:v>4.4239999699999998E-4</c:v>
                </c:pt>
                <c:pt idx="8020">
                  <c:v>4.4247999699999999E-4</c:v>
                </c:pt>
                <c:pt idx="8021">
                  <c:v>4.42559997E-4</c:v>
                </c:pt>
                <c:pt idx="8022">
                  <c:v>4.4263999700000002E-4</c:v>
                </c:pt>
                <c:pt idx="8023">
                  <c:v>4.4271999699999997E-4</c:v>
                </c:pt>
                <c:pt idx="8024">
                  <c:v>4.4279999699999999E-4</c:v>
                </c:pt>
                <c:pt idx="8025">
                  <c:v>4.42879997E-4</c:v>
                </c:pt>
                <c:pt idx="8026">
                  <c:v>4.4295999700000001E-4</c:v>
                </c:pt>
                <c:pt idx="8027">
                  <c:v>4.4303999700000003E-4</c:v>
                </c:pt>
                <c:pt idx="8028">
                  <c:v>4.4311999699999998E-4</c:v>
                </c:pt>
                <c:pt idx="8029">
                  <c:v>4.43199997E-4</c:v>
                </c:pt>
                <c:pt idx="8030">
                  <c:v>4.4327999700000001E-4</c:v>
                </c:pt>
                <c:pt idx="8031">
                  <c:v>4.4335999700000002E-4</c:v>
                </c:pt>
                <c:pt idx="8032">
                  <c:v>4.4343999699999998E-4</c:v>
                </c:pt>
                <c:pt idx="8033">
                  <c:v>4.4351999699999999E-4</c:v>
                </c:pt>
                <c:pt idx="8034">
                  <c:v>4.4359999700000001E-4</c:v>
                </c:pt>
                <c:pt idx="8035">
                  <c:v>4.4367999700000002E-4</c:v>
                </c:pt>
                <c:pt idx="8036">
                  <c:v>4.4375999699999998E-4</c:v>
                </c:pt>
                <c:pt idx="8037">
                  <c:v>4.4383999699999999E-4</c:v>
                </c:pt>
                <c:pt idx="8038">
                  <c:v>4.43919997E-4</c:v>
                </c:pt>
                <c:pt idx="8039">
                  <c:v>4.4399999700000002E-4</c:v>
                </c:pt>
                <c:pt idx="8040">
                  <c:v>4.4407999699999998E-4</c:v>
                </c:pt>
                <c:pt idx="8041">
                  <c:v>4.4415999699999999E-4</c:v>
                </c:pt>
                <c:pt idx="8042">
                  <c:v>4.44239997E-4</c:v>
                </c:pt>
                <c:pt idx="8043">
                  <c:v>4.4431999700000001E-4</c:v>
                </c:pt>
                <c:pt idx="8044">
                  <c:v>4.4439999700000003E-4</c:v>
                </c:pt>
                <c:pt idx="8045">
                  <c:v>4.4447999699999998E-4</c:v>
                </c:pt>
                <c:pt idx="8046">
                  <c:v>4.44559997E-4</c:v>
                </c:pt>
                <c:pt idx="8047">
                  <c:v>4.4463999700000001E-4</c:v>
                </c:pt>
                <c:pt idx="8048">
                  <c:v>4.4471999700000002E-4</c:v>
                </c:pt>
                <c:pt idx="8049">
                  <c:v>4.4479999699999998E-4</c:v>
                </c:pt>
                <c:pt idx="8050">
                  <c:v>4.4487999699999999E-4</c:v>
                </c:pt>
                <c:pt idx="8051">
                  <c:v>4.4495999700000001E-4</c:v>
                </c:pt>
                <c:pt idx="8052">
                  <c:v>4.4503999700000002E-4</c:v>
                </c:pt>
                <c:pt idx="8053">
                  <c:v>4.4511999699999998E-4</c:v>
                </c:pt>
                <c:pt idx="8054">
                  <c:v>4.4519999699999999E-4</c:v>
                </c:pt>
                <c:pt idx="8055">
                  <c:v>4.45279997E-4</c:v>
                </c:pt>
                <c:pt idx="8056">
                  <c:v>4.4535999700000002E-4</c:v>
                </c:pt>
                <c:pt idx="8057">
                  <c:v>4.4543999699999998E-4</c:v>
                </c:pt>
                <c:pt idx="8058">
                  <c:v>4.4551999699999999E-4</c:v>
                </c:pt>
                <c:pt idx="8059">
                  <c:v>4.45599997E-4</c:v>
                </c:pt>
                <c:pt idx="8060">
                  <c:v>4.4567999700000001E-4</c:v>
                </c:pt>
                <c:pt idx="8061">
                  <c:v>4.4575999700000003E-4</c:v>
                </c:pt>
                <c:pt idx="8062">
                  <c:v>4.4583999699999999E-4</c:v>
                </c:pt>
                <c:pt idx="8063">
                  <c:v>4.45919997E-4</c:v>
                </c:pt>
                <c:pt idx="8064">
                  <c:v>4.4599999700000001E-4</c:v>
                </c:pt>
                <c:pt idx="8065">
                  <c:v>4.4607999700000002E-4</c:v>
                </c:pt>
                <c:pt idx="8066">
                  <c:v>4.4615999699999998E-4</c:v>
                </c:pt>
                <c:pt idx="8067">
                  <c:v>4.46239997E-4</c:v>
                </c:pt>
                <c:pt idx="8068">
                  <c:v>4.4631999700000001E-4</c:v>
                </c:pt>
                <c:pt idx="8069">
                  <c:v>4.4639999700000002E-4</c:v>
                </c:pt>
                <c:pt idx="8070">
                  <c:v>4.4647999699999998E-4</c:v>
                </c:pt>
                <c:pt idx="8071">
                  <c:v>4.4655999699999999E-4</c:v>
                </c:pt>
                <c:pt idx="8072">
                  <c:v>4.46639997E-4</c:v>
                </c:pt>
                <c:pt idx="8073">
                  <c:v>4.4671999700000002E-4</c:v>
                </c:pt>
                <c:pt idx="8074">
                  <c:v>4.4679999699999998E-4</c:v>
                </c:pt>
                <c:pt idx="8075">
                  <c:v>4.4687999699999999E-4</c:v>
                </c:pt>
                <c:pt idx="8076">
                  <c:v>4.46959997E-4</c:v>
                </c:pt>
                <c:pt idx="8077">
                  <c:v>4.4703999700000001E-4</c:v>
                </c:pt>
                <c:pt idx="8078">
                  <c:v>4.4711999699999997E-4</c:v>
                </c:pt>
                <c:pt idx="8079">
                  <c:v>4.4719999699999999E-4</c:v>
                </c:pt>
                <c:pt idx="8080">
                  <c:v>4.47279997E-4</c:v>
                </c:pt>
                <c:pt idx="8081">
                  <c:v>4.4735999700000001E-4</c:v>
                </c:pt>
                <c:pt idx="8082">
                  <c:v>4.4743999700000002E-4</c:v>
                </c:pt>
                <c:pt idx="8083">
                  <c:v>4.4751999699999998E-4</c:v>
                </c:pt>
                <c:pt idx="8084">
                  <c:v>4.47599997E-4</c:v>
                </c:pt>
                <c:pt idx="8085">
                  <c:v>4.4767999700000001E-4</c:v>
                </c:pt>
                <c:pt idx="8086">
                  <c:v>4.4775999700000002E-4</c:v>
                </c:pt>
                <c:pt idx="8087">
                  <c:v>4.4783999699999998E-4</c:v>
                </c:pt>
                <c:pt idx="8088">
                  <c:v>4.4791999699999999E-4</c:v>
                </c:pt>
                <c:pt idx="8089">
                  <c:v>4.4799999700000001E-4</c:v>
                </c:pt>
                <c:pt idx="8090">
                  <c:v>4.4807999700000002E-4</c:v>
                </c:pt>
                <c:pt idx="8091">
                  <c:v>4.4815999699999998E-4</c:v>
                </c:pt>
                <c:pt idx="8092">
                  <c:v>4.4823999699999999E-4</c:v>
                </c:pt>
                <c:pt idx="8093">
                  <c:v>4.48319997E-4</c:v>
                </c:pt>
                <c:pt idx="8094">
                  <c:v>4.4839999700000001E-4</c:v>
                </c:pt>
                <c:pt idx="8095">
                  <c:v>4.4847999699999997E-4</c:v>
                </c:pt>
                <c:pt idx="8096">
                  <c:v>4.4855999699999999E-4</c:v>
                </c:pt>
                <c:pt idx="8097">
                  <c:v>4.48639997E-4</c:v>
                </c:pt>
                <c:pt idx="8098">
                  <c:v>4.4871999700000001E-4</c:v>
                </c:pt>
                <c:pt idx="8099">
                  <c:v>4.4879999700000002E-4</c:v>
                </c:pt>
                <c:pt idx="8100">
                  <c:v>4.4887999699999998E-4</c:v>
                </c:pt>
                <c:pt idx="8101">
                  <c:v>4.48959997E-4</c:v>
                </c:pt>
                <c:pt idx="8102">
                  <c:v>4.4903999700000001E-4</c:v>
                </c:pt>
                <c:pt idx="8103">
                  <c:v>4.4911999700000002E-4</c:v>
                </c:pt>
                <c:pt idx="8104">
                  <c:v>4.4919999699999998E-4</c:v>
                </c:pt>
                <c:pt idx="8105">
                  <c:v>4.4927999699999999E-4</c:v>
                </c:pt>
                <c:pt idx="8106">
                  <c:v>4.4935999700000001E-4</c:v>
                </c:pt>
                <c:pt idx="8107">
                  <c:v>4.4943999700000002E-4</c:v>
                </c:pt>
                <c:pt idx="8108">
                  <c:v>4.4951999699999998E-4</c:v>
                </c:pt>
                <c:pt idx="8109">
                  <c:v>4.4959999699999999E-4</c:v>
                </c:pt>
                <c:pt idx="8110">
                  <c:v>4.49679997E-4</c:v>
                </c:pt>
                <c:pt idx="8111">
                  <c:v>4.4975999700000002E-4</c:v>
                </c:pt>
                <c:pt idx="8112">
                  <c:v>4.4983999699999997E-4</c:v>
                </c:pt>
                <c:pt idx="8113">
                  <c:v>4.4991999699999999E-4</c:v>
                </c:pt>
                <c:pt idx="8114">
                  <c:v>4.49999997E-4</c:v>
                </c:pt>
                <c:pt idx="8115">
                  <c:v>4.5007999700000001E-4</c:v>
                </c:pt>
                <c:pt idx="8116">
                  <c:v>4.5015999700000003E-4</c:v>
                </c:pt>
                <c:pt idx="8117">
                  <c:v>4.5023999699999998E-4</c:v>
                </c:pt>
                <c:pt idx="8118">
                  <c:v>4.50319997E-4</c:v>
                </c:pt>
                <c:pt idx="8119">
                  <c:v>4.5039999700000001E-4</c:v>
                </c:pt>
                <c:pt idx="8120">
                  <c:v>4.5047999700000002E-4</c:v>
                </c:pt>
                <c:pt idx="8121">
                  <c:v>4.5055999699999998E-4</c:v>
                </c:pt>
                <c:pt idx="8122">
                  <c:v>4.5063999699999999E-4</c:v>
                </c:pt>
                <c:pt idx="8123">
                  <c:v>4.5071999700000001E-4</c:v>
                </c:pt>
                <c:pt idx="8124">
                  <c:v>4.5079999700000002E-4</c:v>
                </c:pt>
                <c:pt idx="8125">
                  <c:v>4.5087999699999998E-4</c:v>
                </c:pt>
                <c:pt idx="8126">
                  <c:v>4.5095999699999999E-4</c:v>
                </c:pt>
                <c:pt idx="8127">
                  <c:v>4.51039997E-4</c:v>
                </c:pt>
                <c:pt idx="8128">
                  <c:v>4.5111999700000002E-4</c:v>
                </c:pt>
                <c:pt idx="8129">
                  <c:v>4.5119999699999997E-4</c:v>
                </c:pt>
                <c:pt idx="8130">
                  <c:v>4.5127999699999999E-4</c:v>
                </c:pt>
                <c:pt idx="8131">
                  <c:v>4.51359997E-4</c:v>
                </c:pt>
                <c:pt idx="8132">
                  <c:v>4.5143999700000001E-4</c:v>
                </c:pt>
                <c:pt idx="8133">
                  <c:v>4.5151999700000003E-4</c:v>
                </c:pt>
                <c:pt idx="8134">
                  <c:v>4.5159999699999998E-4</c:v>
                </c:pt>
                <c:pt idx="8135">
                  <c:v>4.51679997E-4</c:v>
                </c:pt>
                <c:pt idx="8136">
                  <c:v>4.5175999700000001E-4</c:v>
                </c:pt>
                <c:pt idx="8137">
                  <c:v>4.5183999700000002E-4</c:v>
                </c:pt>
                <c:pt idx="8138">
                  <c:v>4.5191999699999998E-4</c:v>
                </c:pt>
                <c:pt idx="8139">
                  <c:v>4.5199999699999999E-4</c:v>
                </c:pt>
                <c:pt idx="8140">
                  <c:v>4.5207999700000001E-4</c:v>
                </c:pt>
                <c:pt idx="8141">
                  <c:v>4.5215999700000002E-4</c:v>
                </c:pt>
                <c:pt idx="8142">
                  <c:v>4.5223999699999998E-4</c:v>
                </c:pt>
                <c:pt idx="8143">
                  <c:v>4.5231999699999999E-4</c:v>
                </c:pt>
                <c:pt idx="8144">
                  <c:v>4.52399997E-4</c:v>
                </c:pt>
                <c:pt idx="8145">
                  <c:v>4.5247999700000002E-4</c:v>
                </c:pt>
                <c:pt idx="8146">
                  <c:v>4.5255999699999998E-4</c:v>
                </c:pt>
                <c:pt idx="8147">
                  <c:v>4.5263999699999999E-4</c:v>
                </c:pt>
                <c:pt idx="8148">
                  <c:v>4.52719997E-4</c:v>
                </c:pt>
                <c:pt idx="8149">
                  <c:v>4.5279999700000001E-4</c:v>
                </c:pt>
                <c:pt idx="8150">
                  <c:v>4.5287999700000003E-4</c:v>
                </c:pt>
                <c:pt idx="8151">
                  <c:v>4.5295999699999998E-4</c:v>
                </c:pt>
                <c:pt idx="8152">
                  <c:v>4.53039997E-4</c:v>
                </c:pt>
                <c:pt idx="8153">
                  <c:v>4.5311999700000001E-4</c:v>
                </c:pt>
                <c:pt idx="8154">
                  <c:v>4.5319999700000002E-4</c:v>
                </c:pt>
                <c:pt idx="8155">
                  <c:v>4.5327999699999998E-4</c:v>
                </c:pt>
                <c:pt idx="8156">
                  <c:v>4.5335999699999999E-4</c:v>
                </c:pt>
                <c:pt idx="8157">
                  <c:v>4.5343999700000001E-4</c:v>
                </c:pt>
                <c:pt idx="8158">
                  <c:v>4.5351999700000002E-4</c:v>
                </c:pt>
                <c:pt idx="8159">
                  <c:v>4.5359999699999998E-4</c:v>
                </c:pt>
                <c:pt idx="8160">
                  <c:v>4.5367999699999999E-4</c:v>
                </c:pt>
                <c:pt idx="8161">
                  <c:v>4.53759997E-4</c:v>
                </c:pt>
                <c:pt idx="8162">
                  <c:v>4.5383999700000002E-4</c:v>
                </c:pt>
                <c:pt idx="8163">
                  <c:v>4.5391999699999998E-4</c:v>
                </c:pt>
                <c:pt idx="8164">
                  <c:v>4.5399999699999999E-4</c:v>
                </c:pt>
                <c:pt idx="8165">
                  <c:v>4.54079997E-4</c:v>
                </c:pt>
                <c:pt idx="8166">
                  <c:v>4.5415999700000001E-4</c:v>
                </c:pt>
                <c:pt idx="8167">
                  <c:v>4.5423999700000003E-4</c:v>
                </c:pt>
                <c:pt idx="8168">
                  <c:v>4.5431999699999999E-4</c:v>
                </c:pt>
                <c:pt idx="8169">
                  <c:v>4.54399997E-4</c:v>
                </c:pt>
                <c:pt idx="8170">
                  <c:v>4.5447999700000001E-4</c:v>
                </c:pt>
                <c:pt idx="8171">
                  <c:v>4.5455999700000002E-4</c:v>
                </c:pt>
                <c:pt idx="8172">
                  <c:v>4.5463999699999998E-4</c:v>
                </c:pt>
                <c:pt idx="8173">
                  <c:v>4.54719997E-4</c:v>
                </c:pt>
                <c:pt idx="8174">
                  <c:v>4.5479999700000001E-4</c:v>
                </c:pt>
                <c:pt idx="8175">
                  <c:v>4.5487999700000002E-4</c:v>
                </c:pt>
                <c:pt idx="8176">
                  <c:v>4.5495999699999998E-4</c:v>
                </c:pt>
                <c:pt idx="8177">
                  <c:v>4.5503999699999999E-4</c:v>
                </c:pt>
                <c:pt idx="8178">
                  <c:v>4.55119997E-4</c:v>
                </c:pt>
                <c:pt idx="8179">
                  <c:v>4.5519999700000002E-4</c:v>
                </c:pt>
                <c:pt idx="8180">
                  <c:v>4.5527999699999998E-4</c:v>
                </c:pt>
                <c:pt idx="8181">
                  <c:v>4.5535999699999999E-4</c:v>
                </c:pt>
                <c:pt idx="8182">
                  <c:v>4.55439997E-4</c:v>
                </c:pt>
                <c:pt idx="8183">
                  <c:v>4.5551999700000001E-4</c:v>
                </c:pt>
                <c:pt idx="8184">
                  <c:v>4.5559999699999997E-4</c:v>
                </c:pt>
                <c:pt idx="8185">
                  <c:v>4.5567999699999999E-4</c:v>
                </c:pt>
                <c:pt idx="8186">
                  <c:v>4.55759997E-4</c:v>
                </c:pt>
                <c:pt idx="8187">
                  <c:v>4.5583999700000001E-4</c:v>
                </c:pt>
                <c:pt idx="8188">
                  <c:v>4.5591999700000002E-4</c:v>
                </c:pt>
                <c:pt idx="8189">
                  <c:v>4.5599999699999998E-4</c:v>
                </c:pt>
                <c:pt idx="8190">
                  <c:v>4.56079997E-4</c:v>
                </c:pt>
                <c:pt idx="8191">
                  <c:v>4.5615999700000001E-4</c:v>
                </c:pt>
                <c:pt idx="8192">
                  <c:v>4.5623999700000002E-4</c:v>
                </c:pt>
                <c:pt idx="8193">
                  <c:v>4.5631999699999998E-4</c:v>
                </c:pt>
                <c:pt idx="8194">
                  <c:v>4.5639999699999999E-4</c:v>
                </c:pt>
                <c:pt idx="8195">
                  <c:v>4.5647999700000001E-4</c:v>
                </c:pt>
                <c:pt idx="8196">
                  <c:v>4.5655999700000002E-4</c:v>
                </c:pt>
                <c:pt idx="8197">
                  <c:v>4.5663999699999998E-4</c:v>
                </c:pt>
                <c:pt idx="8198">
                  <c:v>4.5671999699999999E-4</c:v>
                </c:pt>
                <c:pt idx="8199">
                  <c:v>4.56799997E-4</c:v>
                </c:pt>
                <c:pt idx="8200">
                  <c:v>4.5687999700000002E-4</c:v>
                </c:pt>
                <c:pt idx="8201">
                  <c:v>4.5695999699999997E-4</c:v>
                </c:pt>
                <c:pt idx="8202">
                  <c:v>4.5703999699999999E-4</c:v>
                </c:pt>
                <c:pt idx="8203">
                  <c:v>4.57119997E-4</c:v>
                </c:pt>
                <c:pt idx="8204">
                  <c:v>4.5719999700000001E-4</c:v>
                </c:pt>
                <c:pt idx="8205">
                  <c:v>4.5727999700000002E-4</c:v>
                </c:pt>
                <c:pt idx="8206">
                  <c:v>4.5735999699999998E-4</c:v>
                </c:pt>
                <c:pt idx="8207">
                  <c:v>4.57439997E-4</c:v>
                </c:pt>
                <c:pt idx="8208">
                  <c:v>4.5751999700000001E-4</c:v>
                </c:pt>
                <c:pt idx="8209">
                  <c:v>4.5759999700000002E-4</c:v>
                </c:pt>
                <c:pt idx="8210">
                  <c:v>4.5767999699999998E-4</c:v>
                </c:pt>
                <c:pt idx="8211">
                  <c:v>4.5775999699999999E-4</c:v>
                </c:pt>
                <c:pt idx="8212">
                  <c:v>4.5783999700000001E-4</c:v>
                </c:pt>
                <c:pt idx="8213">
                  <c:v>4.5791999700000002E-4</c:v>
                </c:pt>
                <c:pt idx="8214">
                  <c:v>4.5799999699999998E-4</c:v>
                </c:pt>
                <c:pt idx="8215">
                  <c:v>4.5807999699999999E-4</c:v>
                </c:pt>
                <c:pt idx="8216">
                  <c:v>4.58159997E-4</c:v>
                </c:pt>
                <c:pt idx="8217">
                  <c:v>4.5823999700000002E-4</c:v>
                </c:pt>
                <c:pt idx="8218">
                  <c:v>4.5831999699999997E-4</c:v>
                </c:pt>
                <c:pt idx="8219">
                  <c:v>4.5839999699999999E-4</c:v>
                </c:pt>
                <c:pt idx="8220">
                  <c:v>4.58479997E-4</c:v>
                </c:pt>
                <c:pt idx="8221">
                  <c:v>4.5855999700000001E-4</c:v>
                </c:pt>
                <c:pt idx="8222">
                  <c:v>4.5863999700000003E-4</c:v>
                </c:pt>
                <c:pt idx="8223">
                  <c:v>4.5871999699999998E-4</c:v>
                </c:pt>
                <c:pt idx="8224">
                  <c:v>4.58799997E-4</c:v>
                </c:pt>
                <c:pt idx="8225">
                  <c:v>4.5887999700000001E-4</c:v>
                </c:pt>
                <c:pt idx="8226">
                  <c:v>4.5895999700000002E-4</c:v>
                </c:pt>
                <c:pt idx="8227">
                  <c:v>4.5903999699999998E-4</c:v>
                </c:pt>
                <c:pt idx="8228">
                  <c:v>4.5911999699999999E-4</c:v>
                </c:pt>
                <c:pt idx="8229">
                  <c:v>4.5919999700000001E-4</c:v>
                </c:pt>
                <c:pt idx="8230">
                  <c:v>4.5927999700000002E-4</c:v>
                </c:pt>
                <c:pt idx="8231">
                  <c:v>4.5935999699999998E-4</c:v>
                </c:pt>
                <c:pt idx="8232">
                  <c:v>4.5943999699999999E-4</c:v>
                </c:pt>
                <c:pt idx="8233">
                  <c:v>4.59519997E-4</c:v>
                </c:pt>
                <c:pt idx="8234">
                  <c:v>4.5959999700000002E-4</c:v>
                </c:pt>
                <c:pt idx="8235">
                  <c:v>4.5967999699999997E-4</c:v>
                </c:pt>
                <c:pt idx="8236">
                  <c:v>4.5975999699999999E-4</c:v>
                </c:pt>
                <c:pt idx="8237">
                  <c:v>4.59839997E-4</c:v>
                </c:pt>
                <c:pt idx="8238">
                  <c:v>4.5991999700000001E-4</c:v>
                </c:pt>
                <c:pt idx="8239">
                  <c:v>4.5999999700000003E-4</c:v>
                </c:pt>
                <c:pt idx="8240">
                  <c:v>4.6007999699999998E-4</c:v>
                </c:pt>
                <c:pt idx="8241">
                  <c:v>4.60159997E-4</c:v>
                </c:pt>
                <c:pt idx="8242">
                  <c:v>4.6023999700000001E-4</c:v>
                </c:pt>
                <c:pt idx="8243">
                  <c:v>4.6031999700000002E-4</c:v>
                </c:pt>
                <c:pt idx="8244">
                  <c:v>4.6039999699999998E-4</c:v>
                </c:pt>
                <c:pt idx="8245">
                  <c:v>4.6047999699999999E-4</c:v>
                </c:pt>
                <c:pt idx="8246">
                  <c:v>4.6055999700000001E-4</c:v>
                </c:pt>
                <c:pt idx="8247">
                  <c:v>4.6063999700000002E-4</c:v>
                </c:pt>
                <c:pt idx="8248">
                  <c:v>4.6071999699999998E-4</c:v>
                </c:pt>
                <c:pt idx="8249">
                  <c:v>4.6079999699999999E-4</c:v>
                </c:pt>
                <c:pt idx="8250">
                  <c:v>4.60879997E-4</c:v>
                </c:pt>
                <c:pt idx="8251">
                  <c:v>4.6095999700000002E-4</c:v>
                </c:pt>
                <c:pt idx="8252">
                  <c:v>4.6103999699999998E-4</c:v>
                </c:pt>
                <c:pt idx="8253">
                  <c:v>4.6111999699999999E-4</c:v>
                </c:pt>
                <c:pt idx="8254">
                  <c:v>4.61199997E-4</c:v>
                </c:pt>
                <c:pt idx="8255">
                  <c:v>4.6127999700000001E-4</c:v>
                </c:pt>
                <c:pt idx="8256">
                  <c:v>4.6135999700000003E-4</c:v>
                </c:pt>
                <c:pt idx="8257">
                  <c:v>4.6143999699999999E-4</c:v>
                </c:pt>
                <c:pt idx="8258">
                  <c:v>4.61519997E-4</c:v>
                </c:pt>
                <c:pt idx="8259">
                  <c:v>4.6159999700000001E-4</c:v>
                </c:pt>
                <c:pt idx="8260">
                  <c:v>4.6167999700000002E-4</c:v>
                </c:pt>
                <c:pt idx="8261">
                  <c:v>4.6175999699999998E-4</c:v>
                </c:pt>
                <c:pt idx="8262">
                  <c:v>4.6183999699999999E-4</c:v>
                </c:pt>
                <c:pt idx="8263">
                  <c:v>4.6191999700000001E-4</c:v>
                </c:pt>
                <c:pt idx="8264">
                  <c:v>4.6199999700000002E-4</c:v>
                </c:pt>
                <c:pt idx="8265">
                  <c:v>4.6207999699999998E-4</c:v>
                </c:pt>
                <c:pt idx="8266">
                  <c:v>4.6215999699999999E-4</c:v>
                </c:pt>
                <c:pt idx="8267">
                  <c:v>4.62239997E-4</c:v>
                </c:pt>
                <c:pt idx="8268">
                  <c:v>4.6231999700000002E-4</c:v>
                </c:pt>
                <c:pt idx="8269">
                  <c:v>4.6239999699999998E-4</c:v>
                </c:pt>
                <c:pt idx="8270">
                  <c:v>4.6247999699999999E-4</c:v>
                </c:pt>
                <c:pt idx="8271">
                  <c:v>4.62559997E-4</c:v>
                </c:pt>
                <c:pt idx="8272">
                  <c:v>4.6263999700000001E-4</c:v>
                </c:pt>
                <c:pt idx="8273">
                  <c:v>4.6271999700000003E-4</c:v>
                </c:pt>
                <c:pt idx="8274">
                  <c:v>4.6279999699999999E-4</c:v>
                </c:pt>
                <c:pt idx="8275">
                  <c:v>4.62879997E-4</c:v>
                </c:pt>
                <c:pt idx="8276">
                  <c:v>4.6295999700000001E-4</c:v>
                </c:pt>
                <c:pt idx="8277">
                  <c:v>4.6303999700000002E-4</c:v>
                </c:pt>
                <c:pt idx="8278">
                  <c:v>4.6311999699999998E-4</c:v>
                </c:pt>
                <c:pt idx="8279">
                  <c:v>4.63199997E-4</c:v>
                </c:pt>
                <c:pt idx="8280">
                  <c:v>4.6327999700000001E-4</c:v>
                </c:pt>
                <c:pt idx="8281">
                  <c:v>4.6335999700000002E-4</c:v>
                </c:pt>
                <c:pt idx="8282">
                  <c:v>4.6343999699999998E-4</c:v>
                </c:pt>
                <c:pt idx="8283">
                  <c:v>4.6351999699999999E-4</c:v>
                </c:pt>
                <c:pt idx="8284">
                  <c:v>4.63599997E-4</c:v>
                </c:pt>
                <c:pt idx="8285">
                  <c:v>4.6367999700000002E-4</c:v>
                </c:pt>
                <c:pt idx="8286">
                  <c:v>4.6375999699999998E-4</c:v>
                </c:pt>
                <c:pt idx="8287">
                  <c:v>4.6383999699999999E-4</c:v>
                </c:pt>
                <c:pt idx="8288">
                  <c:v>4.63919997E-4</c:v>
                </c:pt>
                <c:pt idx="8289">
                  <c:v>4.6399999700000001E-4</c:v>
                </c:pt>
                <c:pt idx="8290">
                  <c:v>4.6407999699999997E-4</c:v>
                </c:pt>
                <c:pt idx="8291">
                  <c:v>4.6415999699999999E-4</c:v>
                </c:pt>
                <c:pt idx="8292">
                  <c:v>4.64239997E-4</c:v>
                </c:pt>
                <c:pt idx="8293">
                  <c:v>4.6431999700000001E-4</c:v>
                </c:pt>
                <c:pt idx="8294">
                  <c:v>4.6439999700000002E-4</c:v>
                </c:pt>
                <c:pt idx="8295">
                  <c:v>4.6447999699999998E-4</c:v>
                </c:pt>
                <c:pt idx="8296">
                  <c:v>4.64559997E-4</c:v>
                </c:pt>
                <c:pt idx="8297">
                  <c:v>4.6463999700000001E-4</c:v>
                </c:pt>
                <c:pt idx="8298">
                  <c:v>4.6471999700000002E-4</c:v>
                </c:pt>
                <c:pt idx="8299">
                  <c:v>4.6479999699999998E-4</c:v>
                </c:pt>
                <c:pt idx="8300">
                  <c:v>4.6487999699999999E-4</c:v>
                </c:pt>
                <c:pt idx="8301">
                  <c:v>4.6495999700000001E-4</c:v>
                </c:pt>
                <c:pt idx="8302">
                  <c:v>4.6503999700000002E-4</c:v>
                </c:pt>
                <c:pt idx="8303">
                  <c:v>4.6511999699999998E-4</c:v>
                </c:pt>
                <c:pt idx="8304">
                  <c:v>4.6519999699999999E-4</c:v>
                </c:pt>
                <c:pt idx="8305">
                  <c:v>4.65279997E-4</c:v>
                </c:pt>
                <c:pt idx="8306">
                  <c:v>4.6535999700000002E-4</c:v>
                </c:pt>
                <c:pt idx="8307">
                  <c:v>4.6543999699999997E-4</c:v>
                </c:pt>
                <c:pt idx="8308">
                  <c:v>4.6551999699999999E-4</c:v>
                </c:pt>
                <c:pt idx="8309">
                  <c:v>4.65599997E-4</c:v>
                </c:pt>
                <c:pt idx="8310">
                  <c:v>4.6567999700000001E-4</c:v>
                </c:pt>
                <c:pt idx="8311">
                  <c:v>4.6575999700000002E-4</c:v>
                </c:pt>
                <c:pt idx="8312">
                  <c:v>4.6583999699999998E-4</c:v>
                </c:pt>
                <c:pt idx="8313">
                  <c:v>4.65919997E-4</c:v>
                </c:pt>
                <c:pt idx="8314">
                  <c:v>4.6599999700000001E-4</c:v>
                </c:pt>
                <c:pt idx="8315">
                  <c:v>4.6607999700000002E-4</c:v>
                </c:pt>
                <c:pt idx="8316">
                  <c:v>4.6615999699999998E-4</c:v>
                </c:pt>
                <c:pt idx="8317">
                  <c:v>4.6623999699999999E-4</c:v>
                </c:pt>
                <c:pt idx="8318">
                  <c:v>4.6631999700000001E-4</c:v>
                </c:pt>
                <c:pt idx="8319">
                  <c:v>4.6639999700000002E-4</c:v>
                </c:pt>
                <c:pt idx="8320">
                  <c:v>4.6647999699999998E-4</c:v>
                </c:pt>
                <c:pt idx="8321">
                  <c:v>4.6655999699999999E-4</c:v>
                </c:pt>
                <c:pt idx="8322">
                  <c:v>4.66639997E-4</c:v>
                </c:pt>
                <c:pt idx="8323">
                  <c:v>4.6671999700000002E-4</c:v>
                </c:pt>
                <c:pt idx="8324">
                  <c:v>4.6679999699999997E-4</c:v>
                </c:pt>
                <c:pt idx="8325">
                  <c:v>4.6687999699999999E-4</c:v>
                </c:pt>
                <c:pt idx="8326">
                  <c:v>4.66959997E-4</c:v>
                </c:pt>
                <c:pt idx="8327">
                  <c:v>4.6703999700000001E-4</c:v>
                </c:pt>
                <c:pt idx="8328">
                  <c:v>4.6711999700000003E-4</c:v>
                </c:pt>
                <c:pt idx="8329">
                  <c:v>4.6719999699999998E-4</c:v>
                </c:pt>
                <c:pt idx="8330">
                  <c:v>4.67279997E-4</c:v>
                </c:pt>
                <c:pt idx="8331">
                  <c:v>4.6735999700000001E-4</c:v>
                </c:pt>
                <c:pt idx="8332">
                  <c:v>4.6743999700000002E-4</c:v>
                </c:pt>
                <c:pt idx="8333">
                  <c:v>4.6751999699999998E-4</c:v>
                </c:pt>
                <c:pt idx="8334">
                  <c:v>4.6759999699999999E-4</c:v>
                </c:pt>
                <c:pt idx="8335">
                  <c:v>4.6767999700000001E-4</c:v>
                </c:pt>
                <c:pt idx="8336">
                  <c:v>4.6775999700000002E-4</c:v>
                </c:pt>
                <c:pt idx="8337">
                  <c:v>4.6783999699999998E-4</c:v>
                </c:pt>
                <c:pt idx="8338">
                  <c:v>4.6791999699999999E-4</c:v>
                </c:pt>
                <c:pt idx="8339">
                  <c:v>4.67999997E-4</c:v>
                </c:pt>
                <c:pt idx="8340">
                  <c:v>4.6807999700000002E-4</c:v>
                </c:pt>
                <c:pt idx="8341">
                  <c:v>4.6815999699999997E-4</c:v>
                </c:pt>
                <c:pt idx="8342">
                  <c:v>4.6823999699999999E-4</c:v>
                </c:pt>
                <c:pt idx="8343">
                  <c:v>4.68319997E-4</c:v>
                </c:pt>
                <c:pt idx="8344">
                  <c:v>4.6839999700000001E-4</c:v>
                </c:pt>
                <c:pt idx="8345">
                  <c:v>4.6847999700000003E-4</c:v>
                </c:pt>
                <c:pt idx="8346">
                  <c:v>4.6855999699999998E-4</c:v>
                </c:pt>
                <c:pt idx="8347">
                  <c:v>4.68639997E-4</c:v>
                </c:pt>
                <c:pt idx="8348">
                  <c:v>4.6871999700000001E-4</c:v>
                </c:pt>
                <c:pt idx="8349">
                  <c:v>4.6879999700000002E-4</c:v>
                </c:pt>
                <c:pt idx="8350">
                  <c:v>4.6887999699999998E-4</c:v>
                </c:pt>
                <c:pt idx="8351">
                  <c:v>4.6895999699999999E-4</c:v>
                </c:pt>
                <c:pt idx="8352">
                  <c:v>4.6903999700000001E-4</c:v>
                </c:pt>
                <c:pt idx="8353">
                  <c:v>4.6911999700000002E-4</c:v>
                </c:pt>
                <c:pt idx="8354">
                  <c:v>4.6919999699999998E-4</c:v>
                </c:pt>
                <c:pt idx="8355">
                  <c:v>4.6927999699999999E-4</c:v>
                </c:pt>
                <c:pt idx="8356">
                  <c:v>4.69359997E-4</c:v>
                </c:pt>
                <c:pt idx="8357">
                  <c:v>4.6943999700000002E-4</c:v>
                </c:pt>
                <c:pt idx="8358">
                  <c:v>4.6951999699999998E-4</c:v>
                </c:pt>
                <c:pt idx="8359">
                  <c:v>4.6959999699999999E-4</c:v>
                </c:pt>
                <c:pt idx="8360">
                  <c:v>4.69679997E-4</c:v>
                </c:pt>
                <c:pt idx="8361">
                  <c:v>4.6975999700000001E-4</c:v>
                </c:pt>
                <c:pt idx="8362">
                  <c:v>4.6983999700000003E-4</c:v>
                </c:pt>
                <c:pt idx="8363">
                  <c:v>4.6991999699999999E-4</c:v>
                </c:pt>
                <c:pt idx="8364">
                  <c:v>4.69999997E-4</c:v>
                </c:pt>
                <c:pt idx="8365">
                  <c:v>4.7007999700000001E-4</c:v>
                </c:pt>
                <c:pt idx="8366">
                  <c:v>4.7015999700000002E-4</c:v>
                </c:pt>
                <c:pt idx="8367">
                  <c:v>4.7023999699999998E-4</c:v>
                </c:pt>
                <c:pt idx="8368">
                  <c:v>4.7031999699999999E-4</c:v>
                </c:pt>
                <c:pt idx="8369">
                  <c:v>4.7039999700000001E-4</c:v>
                </c:pt>
                <c:pt idx="8370">
                  <c:v>4.7047999700000002E-4</c:v>
                </c:pt>
                <c:pt idx="8371">
                  <c:v>4.7055999699999998E-4</c:v>
                </c:pt>
                <c:pt idx="8372">
                  <c:v>4.7063999699999999E-4</c:v>
                </c:pt>
                <c:pt idx="8373">
                  <c:v>4.70719997E-4</c:v>
                </c:pt>
                <c:pt idx="8374">
                  <c:v>4.7079999700000002E-4</c:v>
                </c:pt>
                <c:pt idx="8375">
                  <c:v>4.7087999699999998E-4</c:v>
                </c:pt>
                <c:pt idx="8376">
                  <c:v>4.7095999699999999E-4</c:v>
                </c:pt>
                <c:pt idx="8377">
                  <c:v>4.71039997E-4</c:v>
                </c:pt>
                <c:pt idx="8378">
                  <c:v>4.7111999700000001E-4</c:v>
                </c:pt>
                <c:pt idx="8379">
                  <c:v>4.7119999700000003E-4</c:v>
                </c:pt>
                <c:pt idx="8380">
                  <c:v>4.7127999699999999E-4</c:v>
                </c:pt>
                <c:pt idx="8381">
                  <c:v>4.71359997E-4</c:v>
                </c:pt>
                <c:pt idx="8382">
                  <c:v>4.7143999700000001E-4</c:v>
                </c:pt>
                <c:pt idx="8383">
                  <c:v>4.7151999700000002E-4</c:v>
                </c:pt>
                <c:pt idx="8384">
                  <c:v>4.7159999699999998E-4</c:v>
                </c:pt>
                <c:pt idx="8385">
                  <c:v>4.71679997E-4</c:v>
                </c:pt>
                <c:pt idx="8386">
                  <c:v>4.7175999700000001E-4</c:v>
                </c:pt>
                <c:pt idx="8387">
                  <c:v>4.7183999700000002E-4</c:v>
                </c:pt>
                <c:pt idx="8388">
                  <c:v>4.7191999699999998E-4</c:v>
                </c:pt>
                <c:pt idx="8389">
                  <c:v>4.7199999699999999E-4</c:v>
                </c:pt>
                <c:pt idx="8390">
                  <c:v>4.7207999700000001E-4</c:v>
                </c:pt>
                <c:pt idx="8391">
                  <c:v>4.7215999700000002E-4</c:v>
                </c:pt>
                <c:pt idx="8392">
                  <c:v>4.7223999699999998E-4</c:v>
                </c:pt>
                <c:pt idx="8393">
                  <c:v>4.7231999699999999E-4</c:v>
                </c:pt>
                <c:pt idx="8394">
                  <c:v>4.72399997E-4</c:v>
                </c:pt>
                <c:pt idx="8395">
                  <c:v>4.7247999700000001E-4</c:v>
                </c:pt>
                <c:pt idx="8396">
                  <c:v>4.7255999699999997E-4</c:v>
                </c:pt>
                <c:pt idx="8397">
                  <c:v>4.7263999699999999E-4</c:v>
                </c:pt>
                <c:pt idx="8398">
                  <c:v>4.72719997E-4</c:v>
                </c:pt>
                <c:pt idx="8399">
                  <c:v>4.7279999700000001E-4</c:v>
                </c:pt>
                <c:pt idx="8400">
                  <c:v>4.7287999700000002E-4</c:v>
                </c:pt>
                <c:pt idx="8401">
                  <c:v>4.7295999699999998E-4</c:v>
                </c:pt>
                <c:pt idx="8402">
                  <c:v>4.73039997E-4</c:v>
                </c:pt>
                <c:pt idx="8403">
                  <c:v>4.7311999700000001E-4</c:v>
                </c:pt>
                <c:pt idx="8404">
                  <c:v>4.7319999700000002E-4</c:v>
                </c:pt>
                <c:pt idx="8405">
                  <c:v>4.7327999699999998E-4</c:v>
                </c:pt>
                <c:pt idx="8406">
                  <c:v>4.7335999699999999E-4</c:v>
                </c:pt>
                <c:pt idx="8407">
                  <c:v>4.7343999700000001E-4</c:v>
                </c:pt>
                <c:pt idx="8408">
                  <c:v>4.7351999700000002E-4</c:v>
                </c:pt>
                <c:pt idx="8409">
                  <c:v>4.7359999699999998E-4</c:v>
                </c:pt>
                <c:pt idx="8410">
                  <c:v>4.7367999699999999E-4</c:v>
                </c:pt>
                <c:pt idx="8411">
                  <c:v>4.73759997E-4</c:v>
                </c:pt>
                <c:pt idx="8412">
                  <c:v>4.7383999700000002E-4</c:v>
                </c:pt>
                <c:pt idx="8413">
                  <c:v>4.7391999699999997E-4</c:v>
                </c:pt>
                <c:pt idx="8414">
                  <c:v>4.7399999699999999E-4</c:v>
                </c:pt>
                <c:pt idx="8415">
                  <c:v>4.74079997E-4</c:v>
                </c:pt>
                <c:pt idx="8416">
                  <c:v>4.7415999700000001E-4</c:v>
                </c:pt>
                <c:pt idx="8417">
                  <c:v>4.7423999700000003E-4</c:v>
                </c:pt>
                <c:pt idx="8418">
                  <c:v>4.7431999699999998E-4</c:v>
                </c:pt>
                <c:pt idx="8419">
                  <c:v>4.74399997E-4</c:v>
                </c:pt>
                <c:pt idx="8420">
                  <c:v>4.7447999700000001E-4</c:v>
                </c:pt>
                <c:pt idx="8421">
                  <c:v>4.7455999700000002E-4</c:v>
                </c:pt>
                <c:pt idx="8422">
                  <c:v>4.7463999699999998E-4</c:v>
                </c:pt>
                <c:pt idx="8423">
                  <c:v>4.7471999699999999E-4</c:v>
                </c:pt>
                <c:pt idx="8424">
                  <c:v>4.7479999700000001E-4</c:v>
                </c:pt>
                <c:pt idx="8425">
                  <c:v>4.7487999700000002E-4</c:v>
                </c:pt>
                <c:pt idx="8426">
                  <c:v>4.7495999699999998E-4</c:v>
                </c:pt>
                <c:pt idx="8427">
                  <c:v>4.7503999699999999E-4</c:v>
                </c:pt>
                <c:pt idx="8428">
                  <c:v>4.75119997E-4</c:v>
                </c:pt>
                <c:pt idx="8429">
                  <c:v>4.7519999700000002E-4</c:v>
                </c:pt>
                <c:pt idx="8430">
                  <c:v>4.7527999699999997E-4</c:v>
                </c:pt>
                <c:pt idx="8431">
                  <c:v>4.7535999699999999E-4</c:v>
                </c:pt>
                <c:pt idx="8432">
                  <c:v>4.75439997E-4</c:v>
                </c:pt>
                <c:pt idx="8433">
                  <c:v>4.7551999700000001E-4</c:v>
                </c:pt>
                <c:pt idx="8434">
                  <c:v>4.7559999700000003E-4</c:v>
                </c:pt>
                <c:pt idx="8435">
                  <c:v>4.7567999699999998E-4</c:v>
                </c:pt>
                <c:pt idx="8436">
                  <c:v>4.75759997E-4</c:v>
                </c:pt>
                <c:pt idx="8437">
                  <c:v>4.7583999700000001E-4</c:v>
                </c:pt>
                <c:pt idx="8438">
                  <c:v>4.7591999700000002E-4</c:v>
                </c:pt>
                <c:pt idx="8439">
                  <c:v>4.7599999699999998E-4</c:v>
                </c:pt>
                <c:pt idx="8440">
                  <c:v>4.7607999699999999E-4</c:v>
                </c:pt>
                <c:pt idx="8441">
                  <c:v>4.7615999700000001E-4</c:v>
                </c:pt>
                <c:pt idx="8442">
                  <c:v>4.7623999700000002E-4</c:v>
                </c:pt>
                <c:pt idx="8443">
                  <c:v>4.7631999699999998E-4</c:v>
                </c:pt>
                <c:pt idx="8444">
                  <c:v>4.7639999699999999E-4</c:v>
                </c:pt>
                <c:pt idx="8445">
                  <c:v>4.76479997E-4</c:v>
                </c:pt>
                <c:pt idx="8446">
                  <c:v>4.7655999700000002E-4</c:v>
                </c:pt>
                <c:pt idx="8447">
                  <c:v>4.7663999699999998E-4</c:v>
                </c:pt>
                <c:pt idx="8448">
                  <c:v>4.7671999699999999E-4</c:v>
                </c:pt>
                <c:pt idx="8449">
                  <c:v>4.76799997E-4</c:v>
                </c:pt>
                <c:pt idx="8450">
                  <c:v>4.7687999700000001E-4</c:v>
                </c:pt>
                <c:pt idx="8451">
                  <c:v>4.7695999700000003E-4</c:v>
                </c:pt>
                <c:pt idx="8452">
                  <c:v>4.7703999699999998E-4</c:v>
                </c:pt>
                <c:pt idx="8453">
                  <c:v>4.77119997E-4</c:v>
                </c:pt>
                <c:pt idx="8454">
                  <c:v>4.7719999700000001E-4</c:v>
                </c:pt>
                <c:pt idx="8455">
                  <c:v>4.7727999700000002E-4</c:v>
                </c:pt>
                <c:pt idx="8456">
                  <c:v>4.7735999699999998E-4</c:v>
                </c:pt>
                <c:pt idx="8457">
                  <c:v>4.7743999699999999E-4</c:v>
                </c:pt>
                <c:pt idx="8458">
                  <c:v>4.7751999700000001E-4</c:v>
                </c:pt>
                <c:pt idx="8459">
                  <c:v>4.7759999700000002E-4</c:v>
                </c:pt>
                <c:pt idx="8460">
                  <c:v>4.7767999699999998E-4</c:v>
                </c:pt>
                <c:pt idx="8461">
                  <c:v>4.7775999699999999E-4</c:v>
                </c:pt>
                <c:pt idx="8462">
                  <c:v>4.77839997E-4</c:v>
                </c:pt>
                <c:pt idx="8463">
                  <c:v>4.7791999700000002E-4</c:v>
                </c:pt>
                <c:pt idx="8464">
                  <c:v>4.7799999699999998E-4</c:v>
                </c:pt>
                <c:pt idx="8465">
                  <c:v>4.7807999699999999E-4</c:v>
                </c:pt>
                <c:pt idx="8466">
                  <c:v>4.78159997E-4</c:v>
                </c:pt>
                <c:pt idx="8467">
                  <c:v>4.7823999700000001E-4</c:v>
                </c:pt>
                <c:pt idx="8468">
                  <c:v>4.7831999700000003E-4</c:v>
                </c:pt>
                <c:pt idx="8469">
                  <c:v>4.7839999699999999E-4</c:v>
                </c:pt>
                <c:pt idx="8470">
                  <c:v>4.78479997E-4</c:v>
                </c:pt>
                <c:pt idx="8471">
                  <c:v>4.7855999700000001E-4</c:v>
                </c:pt>
                <c:pt idx="8472">
                  <c:v>4.7863999700000002E-4</c:v>
                </c:pt>
                <c:pt idx="8473">
                  <c:v>4.7871999699999998E-4</c:v>
                </c:pt>
                <c:pt idx="8474">
                  <c:v>4.7879999699999999E-4</c:v>
                </c:pt>
                <c:pt idx="8475">
                  <c:v>4.7887999700000001E-4</c:v>
                </c:pt>
                <c:pt idx="8476">
                  <c:v>4.7895999700000002E-4</c:v>
                </c:pt>
                <c:pt idx="8477">
                  <c:v>4.7903999699999998E-4</c:v>
                </c:pt>
                <c:pt idx="8478">
                  <c:v>4.7911999699999999E-4</c:v>
                </c:pt>
                <c:pt idx="8479">
                  <c:v>4.79199997E-4</c:v>
                </c:pt>
                <c:pt idx="8480">
                  <c:v>4.7927999700000002E-4</c:v>
                </c:pt>
                <c:pt idx="8481">
                  <c:v>4.7935999699999998E-4</c:v>
                </c:pt>
                <c:pt idx="8482">
                  <c:v>4.7943999699999999E-4</c:v>
                </c:pt>
                <c:pt idx="8483">
                  <c:v>4.79519997E-4</c:v>
                </c:pt>
                <c:pt idx="8484">
                  <c:v>4.7959999700000001E-4</c:v>
                </c:pt>
                <c:pt idx="8485">
                  <c:v>4.7967999699999997E-4</c:v>
                </c:pt>
                <c:pt idx="8486">
                  <c:v>4.7975999699999999E-4</c:v>
                </c:pt>
                <c:pt idx="8487">
                  <c:v>4.79839997E-4</c:v>
                </c:pt>
                <c:pt idx="8488">
                  <c:v>4.7991999700000001E-4</c:v>
                </c:pt>
                <c:pt idx="8489">
                  <c:v>4.7999999700000002E-4</c:v>
                </c:pt>
                <c:pt idx="8490">
                  <c:v>4.8007999699999998E-4</c:v>
                </c:pt>
                <c:pt idx="8491">
                  <c:v>4.80159997E-4</c:v>
                </c:pt>
                <c:pt idx="8492">
                  <c:v>4.8023999700000001E-4</c:v>
                </c:pt>
                <c:pt idx="8493">
                  <c:v>4.8031999700000002E-4</c:v>
                </c:pt>
                <c:pt idx="8494">
                  <c:v>4.8039999699999998E-4</c:v>
                </c:pt>
                <c:pt idx="8495">
                  <c:v>4.8047999699999999E-4</c:v>
                </c:pt>
                <c:pt idx="8496">
                  <c:v>4.8055999700000001E-4</c:v>
                </c:pt>
                <c:pt idx="8497">
                  <c:v>4.8063999700000002E-4</c:v>
                </c:pt>
                <c:pt idx="8498">
                  <c:v>4.8071999699999998E-4</c:v>
                </c:pt>
                <c:pt idx="8499">
                  <c:v>4.8079999699999999E-4</c:v>
                </c:pt>
                <c:pt idx="8500">
                  <c:v>4.80879997E-4</c:v>
                </c:pt>
                <c:pt idx="8501">
                  <c:v>4.8095999700000001E-4</c:v>
                </c:pt>
                <c:pt idx="8502">
                  <c:v>4.8103999699999997E-4</c:v>
                </c:pt>
                <c:pt idx="8503">
                  <c:v>4.8111999699999999E-4</c:v>
                </c:pt>
                <c:pt idx="8504">
                  <c:v>4.81199997E-4</c:v>
                </c:pt>
                <c:pt idx="8505">
                  <c:v>4.8127999700000001E-4</c:v>
                </c:pt>
                <c:pt idx="8506">
                  <c:v>4.8135999700000002E-4</c:v>
                </c:pt>
                <c:pt idx="8507">
                  <c:v>4.8143999699999998E-4</c:v>
                </c:pt>
                <c:pt idx="8508">
                  <c:v>4.81519997E-4</c:v>
                </c:pt>
                <c:pt idx="8509">
                  <c:v>4.8159999700000001E-4</c:v>
                </c:pt>
                <c:pt idx="8510">
                  <c:v>4.8167999700000002E-4</c:v>
                </c:pt>
                <c:pt idx="8511">
                  <c:v>4.8175999699999998E-4</c:v>
                </c:pt>
                <c:pt idx="8512">
                  <c:v>4.8183999699999999E-4</c:v>
                </c:pt>
                <c:pt idx="8513">
                  <c:v>4.8191999700000001E-4</c:v>
                </c:pt>
                <c:pt idx="8514">
                  <c:v>4.8199999700000002E-4</c:v>
                </c:pt>
                <c:pt idx="8515">
                  <c:v>4.8207999699999998E-4</c:v>
                </c:pt>
                <c:pt idx="8516">
                  <c:v>4.8215999699999999E-4</c:v>
                </c:pt>
                <c:pt idx="8517">
                  <c:v>4.82239997E-4</c:v>
                </c:pt>
                <c:pt idx="8518">
                  <c:v>4.8231999700000002E-4</c:v>
                </c:pt>
                <c:pt idx="8519">
                  <c:v>4.8239999699999997E-4</c:v>
                </c:pt>
                <c:pt idx="8520">
                  <c:v>4.8247999699999999E-4</c:v>
                </c:pt>
                <c:pt idx="8521">
                  <c:v>4.82559997E-4</c:v>
                </c:pt>
                <c:pt idx="8522">
                  <c:v>4.8263999700000001E-4</c:v>
                </c:pt>
                <c:pt idx="8523">
                  <c:v>4.8271999700000003E-4</c:v>
                </c:pt>
                <c:pt idx="8524">
                  <c:v>4.8279999699999998E-4</c:v>
                </c:pt>
                <c:pt idx="8525">
                  <c:v>4.82879997E-4</c:v>
                </c:pt>
                <c:pt idx="8526">
                  <c:v>4.8295999700000001E-4</c:v>
                </c:pt>
                <c:pt idx="8527">
                  <c:v>4.8303999700000002E-4</c:v>
                </c:pt>
                <c:pt idx="8528">
                  <c:v>4.8311999699999998E-4</c:v>
                </c:pt>
                <c:pt idx="8529">
                  <c:v>4.8319999699999999E-4</c:v>
                </c:pt>
                <c:pt idx="8530">
                  <c:v>4.8327999700000001E-4</c:v>
                </c:pt>
                <c:pt idx="8531">
                  <c:v>4.8335999700000002E-4</c:v>
                </c:pt>
                <c:pt idx="8532">
                  <c:v>4.8343999699999998E-4</c:v>
                </c:pt>
                <c:pt idx="8533">
                  <c:v>4.8351999699999999E-4</c:v>
                </c:pt>
                <c:pt idx="8534">
                  <c:v>4.83599997E-4</c:v>
                </c:pt>
                <c:pt idx="8535">
                  <c:v>4.8367999700000002E-4</c:v>
                </c:pt>
                <c:pt idx="8536">
                  <c:v>4.8375999699999997E-4</c:v>
                </c:pt>
                <c:pt idx="8537">
                  <c:v>4.8383999699999999E-4</c:v>
                </c:pt>
                <c:pt idx="8538">
                  <c:v>4.83919997E-4</c:v>
                </c:pt>
                <c:pt idx="8539">
                  <c:v>4.8399999700000001E-4</c:v>
                </c:pt>
                <c:pt idx="8540">
                  <c:v>4.8407999700000003E-4</c:v>
                </c:pt>
                <c:pt idx="8541">
                  <c:v>4.8415999699999998E-4</c:v>
                </c:pt>
                <c:pt idx="8542">
                  <c:v>4.84239997E-4</c:v>
                </c:pt>
                <c:pt idx="8543">
                  <c:v>4.8431999700000001E-4</c:v>
                </c:pt>
                <c:pt idx="8544">
                  <c:v>4.8439999700000002E-4</c:v>
                </c:pt>
                <c:pt idx="8545">
                  <c:v>4.8447999699999998E-4</c:v>
                </c:pt>
                <c:pt idx="8546">
                  <c:v>4.8455999699999999E-4</c:v>
                </c:pt>
                <c:pt idx="8547">
                  <c:v>4.8463999700000001E-4</c:v>
                </c:pt>
                <c:pt idx="8548">
                  <c:v>4.8471999700000002E-4</c:v>
                </c:pt>
                <c:pt idx="8549">
                  <c:v>4.8479999699999998E-4</c:v>
                </c:pt>
                <c:pt idx="8550">
                  <c:v>4.8487999699999999E-4</c:v>
                </c:pt>
                <c:pt idx="8551">
                  <c:v>4.84959997E-4</c:v>
                </c:pt>
                <c:pt idx="8552">
                  <c:v>4.8503999700000002E-4</c:v>
                </c:pt>
                <c:pt idx="8553">
                  <c:v>4.8511999699999998E-4</c:v>
                </c:pt>
                <c:pt idx="8554">
                  <c:v>4.8519999699999999E-4</c:v>
                </c:pt>
                <c:pt idx="8555">
                  <c:v>4.85279997E-4</c:v>
                </c:pt>
                <c:pt idx="8556">
                  <c:v>4.8535999700000001E-4</c:v>
                </c:pt>
                <c:pt idx="8557">
                  <c:v>4.8543999700000003E-4</c:v>
                </c:pt>
                <c:pt idx="8558">
                  <c:v>4.8551999699999998E-4</c:v>
                </c:pt>
                <c:pt idx="8559">
                  <c:v>4.85599997E-4</c:v>
                </c:pt>
                <c:pt idx="8560">
                  <c:v>4.8567999700000001E-4</c:v>
                </c:pt>
                <c:pt idx="8561">
                  <c:v>4.8575999700000002E-4</c:v>
                </c:pt>
                <c:pt idx="8562">
                  <c:v>4.8583999699999998E-4</c:v>
                </c:pt>
                <c:pt idx="8563">
                  <c:v>4.8591999699999999E-4</c:v>
                </c:pt>
                <c:pt idx="8564">
                  <c:v>4.8599999700000001E-4</c:v>
                </c:pt>
                <c:pt idx="8565">
                  <c:v>4.8607999700000002E-4</c:v>
                </c:pt>
                <c:pt idx="8566">
                  <c:v>4.8615999699999998E-4</c:v>
                </c:pt>
                <c:pt idx="8567">
                  <c:v>4.8623999699999999E-4</c:v>
                </c:pt>
                <c:pt idx="8568">
                  <c:v>4.86319997E-4</c:v>
                </c:pt>
                <c:pt idx="8569">
                  <c:v>4.8639999700000002E-4</c:v>
                </c:pt>
                <c:pt idx="8570">
                  <c:v>4.8647999699999998E-4</c:v>
                </c:pt>
                <c:pt idx="8571">
                  <c:v>4.8655999699999999E-4</c:v>
                </c:pt>
                <c:pt idx="8572">
                  <c:v>4.86639997E-4</c:v>
                </c:pt>
                <c:pt idx="8573">
                  <c:v>4.8671999700000001E-4</c:v>
                </c:pt>
                <c:pt idx="8574">
                  <c:v>4.8679999700000003E-4</c:v>
                </c:pt>
                <c:pt idx="8575">
                  <c:v>4.8687999699999999E-4</c:v>
                </c:pt>
                <c:pt idx="8576">
                  <c:v>4.86959997E-4</c:v>
                </c:pt>
                <c:pt idx="8577">
                  <c:v>4.8703999700000001E-4</c:v>
                </c:pt>
                <c:pt idx="8578">
                  <c:v>4.8711999700000002E-4</c:v>
                </c:pt>
                <c:pt idx="8579">
                  <c:v>4.8719999699999998E-4</c:v>
                </c:pt>
                <c:pt idx="8580">
                  <c:v>4.87279997E-4</c:v>
                </c:pt>
                <c:pt idx="8581">
                  <c:v>4.8735999700000001E-4</c:v>
                </c:pt>
                <c:pt idx="8582">
                  <c:v>4.8743999700000002E-4</c:v>
                </c:pt>
                <c:pt idx="8583">
                  <c:v>4.8751999699999998E-4</c:v>
                </c:pt>
                <c:pt idx="8584">
                  <c:v>4.8759999699999999E-4</c:v>
                </c:pt>
                <c:pt idx="8585">
                  <c:v>4.87679997E-4</c:v>
                </c:pt>
                <c:pt idx="8586">
                  <c:v>4.8775999700000002E-4</c:v>
                </c:pt>
                <c:pt idx="8587">
                  <c:v>4.8783999699999998E-4</c:v>
                </c:pt>
                <c:pt idx="8588">
                  <c:v>4.8791999699999999E-4</c:v>
                </c:pt>
                <c:pt idx="8589">
                  <c:v>4.87999997E-4</c:v>
                </c:pt>
                <c:pt idx="8590">
                  <c:v>4.8807999700000001E-4</c:v>
                </c:pt>
                <c:pt idx="8591">
                  <c:v>4.8815999699999997E-4</c:v>
                </c:pt>
                <c:pt idx="8592">
                  <c:v>4.8823999699999999E-4</c:v>
                </c:pt>
                <c:pt idx="8593">
                  <c:v>4.88319997E-4</c:v>
                </c:pt>
                <c:pt idx="8594">
                  <c:v>4.8839999699999996E-4</c:v>
                </c:pt>
                <c:pt idx="8595">
                  <c:v>4.8847999700000002E-4</c:v>
                </c:pt>
                <c:pt idx="8596">
                  <c:v>4.8855999699999998E-4</c:v>
                </c:pt>
                <c:pt idx="8597">
                  <c:v>4.8863999700000005E-4</c:v>
                </c:pt>
                <c:pt idx="8598">
                  <c:v>4.8871999700000001E-4</c:v>
                </c:pt>
                <c:pt idx="8599">
                  <c:v>4.8879999699999997E-4</c:v>
                </c:pt>
                <c:pt idx="8600">
                  <c:v>4.8887999700000003E-4</c:v>
                </c:pt>
                <c:pt idx="8601">
                  <c:v>4.8895999699999999E-4</c:v>
                </c:pt>
                <c:pt idx="8602">
                  <c:v>4.8903999699999995E-4</c:v>
                </c:pt>
                <c:pt idx="8603">
                  <c:v>4.8911999700000002E-4</c:v>
                </c:pt>
                <c:pt idx="8604">
                  <c:v>4.8919999699999998E-4</c:v>
                </c:pt>
                <c:pt idx="8605">
                  <c:v>4.8927999700000004E-4</c:v>
                </c:pt>
                <c:pt idx="8606">
                  <c:v>4.89359997E-4</c:v>
                </c:pt>
                <c:pt idx="8607">
                  <c:v>4.8943999699999996E-4</c:v>
                </c:pt>
                <c:pt idx="8608">
                  <c:v>4.8951999700000003E-4</c:v>
                </c:pt>
                <c:pt idx="8609">
                  <c:v>4.8959999699999999E-4</c:v>
                </c:pt>
                <c:pt idx="8610">
                  <c:v>4.8967999700000005E-4</c:v>
                </c:pt>
                <c:pt idx="8611">
                  <c:v>4.8975999700000001E-4</c:v>
                </c:pt>
                <c:pt idx="8612">
                  <c:v>4.8983999699999997E-4</c:v>
                </c:pt>
                <c:pt idx="8613">
                  <c:v>4.8991999700000004E-4</c:v>
                </c:pt>
                <c:pt idx="8614">
                  <c:v>4.89999997E-4</c:v>
                </c:pt>
                <c:pt idx="8615">
                  <c:v>4.9007999699999995E-4</c:v>
                </c:pt>
                <c:pt idx="8616">
                  <c:v>4.9015999700000002E-4</c:v>
                </c:pt>
                <c:pt idx="8617">
                  <c:v>4.9023999699999998E-4</c:v>
                </c:pt>
                <c:pt idx="8618">
                  <c:v>4.9031999700000005E-4</c:v>
                </c:pt>
                <c:pt idx="8619">
                  <c:v>4.9039999700000001E-4</c:v>
                </c:pt>
                <c:pt idx="8620">
                  <c:v>4.9047999699999996E-4</c:v>
                </c:pt>
                <c:pt idx="8621">
                  <c:v>4.9055999700000003E-4</c:v>
                </c:pt>
                <c:pt idx="8622">
                  <c:v>4.9063999699999999E-4</c:v>
                </c:pt>
                <c:pt idx="8623">
                  <c:v>4.9071999699999995E-4</c:v>
                </c:pt>
                <c:pt idx="8624">
                  <c:v>4.9079999700000002E-4</c:v>
                </c:pt>
                <c:pt idx="8625">
                  <c:v>4.9087999699999997E-4</c:v>
                </c:pt>
                <c:pt idx="8626">
                  <c:v>4.9095999700000004E-4</c:v>
                </c:pt>
                <c:pt idx="8627">
                  <c:v>4.91039997E-4</c:v>
                </c:pt>
                <c:pt idx="8628">
                  <c:v>4.9111999699999996E-4</c:v>
                </c:pt>
                <c:pt idx="8629">
                  <c:v>4.9119999700000003E-4</c:v>
                </c:pt>
                <c:pt idx="8630">
                  <c:v>4.9127999699999998E-4</c:v>
                </c:pt>
                <c:pt idx="8631">
                  <c:v>4.9135999700000005E-4</c:v>
                </c:pt>
                <c:pt idx="8632">
                  <c:v>4.9143999700000001E-4</c:v>
                </c:pt>
                <c:pt idx="8633">
                  <c:v>4.9151999699999997E-4</c:v>
                </c:pt>
                <c:pt idx="8634">
                  <c:v>4.9159999700000004E-4</c:v>
                </c:pt>
                <c:pt idx="8635">
                  <c:v>4.9167999699999999E-4</c:v>
                </c:pt>
                <c:pt idx="8636">
                  <c:v>4.9175999699999995E-4</c:v>
                </c:pt>
                <c:pt idx="8637">
                  <c:v>4.9183999700000002E-4</c:v>
                </c:pt>
                <c:pt idx="8638">
                  <c:v>4.9191999699999998E-4</c:v>
                </c:pt>
                <c:pt idx="8639">
                  <c:v>4.9199999700000004E-4</c:v>
                </c:pt>
                <c:pt idx="8640">
                  <c:v>4.92079997E-4</c:v>
                </c:pt>
                <c:pt idx="8641">
                  <c:v>4.9215999699999996E-4</c:v>
                </c:pt>
                <c:pt idx="8642">
                  <c:v>4.9223999700000003E-4</c:v>
                </c:pt>
                <c:pt idx="8643">
                  <c:v>4.9231999699999999E-4</c:v>
                </c:pt>
                <c:pt idx="8644">
                  <c:v>4.9239999699999995E-4</c:v>
                </c:pt>
                <c:pt idx="8645">
                  <c:v>4.9247999700000001E-4</c:v>
                </c:pt>
                <c:pt idx="8646">
                  <c:v>4.9255999699999997E-4</c:v>
                </c:pt>
                <c:pt idx="8647">
                  <c:v>4.9263999700000004E-4</c:v>
                </c:pt>
                <c:pt idx="8648">
                  <c:v>4.92719997E-4</c:v>
                </c:pt>
                <c:pt idx="8649">
                  <c:v>4.9279999699999996E-4</c:v>
                </c:pt>
                <c:pt idx="8650">
                  <c:v>4.9287999700000002E-4</c:v>
                </c:pt>
                <c:pt idx="8651">
                  <c:v>4.9295999699999998E-4</c:v>
                </c:pt>
                <c:pt idx="8652">
                  <c:v>4.9303999700000005E-4</c:v>
                </c:pt>
                <c:pt idx="8653">
                  <c:v>4.9311999700000001E-4</c:v>
                </c:pt>
                <c:pt idx="8654">
                  <c:v>4.9319999699999997E-4</c:v>
                </c:pt>
                <c:pt idx="8655">
                  <c:v>4.9327999700000003E-4</c:v>
                </c:pt>
                <c:pt idx="8656">
                  <c:v>4.9335999699999999E-4</c:v>
                </c:pt>
                <c:pt idx="8657">
                  <c:v>4.9343999699999995E-4</c:v>
                </c:pt>
                <c:pt idx="8658">
                  <c:v>4.9351999700000002E-4</c:v>
                </c:pt>
                <c:pt idx="8659">
                  <c:v>4.9359999699999998E-4</c:v>
                </c:pt>
                <c:pt idx="8660">
                  <c:v>4.9367999700000004E-4</c:v>
                </c:pt>
                <c:pt idx="8661">
                  <c:v>4.93759997E-4</c:v>
                </c:pt>
                <c:pt idx="8662">
                  <c:v>4.9383999699999996E-4</c:v>
                </c:pt>
                <c:pt idx="8663">
                  <c:v>4.9391999700000003E-4</c:v>
                </c:pt>
                <c:pt idx="8664">
                  <c:v>4.9399999699999998E-4</c:v>
                </c:pt>
                <c:pt idx="8665">
                  <c:v>4.9407999700000005E-4</c:v>
                </c:pt>
                <c:pt idx="8666">
                  <c:v>4.9415999700000001E-4</c:v>
                </c:pt>
                <c:pt idx="8667">
                  <c:v>4.9423999699999997E-4</c:v>
                </c:pt>
                <c:pt idx="8668">
                  <c:v>4.9431999700000004E-4</c:v>
                </c:pt>
                <c:pt idx="8669">
                  <c:v>4.9439999699999999E-4</c:v>
                </c:pt>
                <c:pt idx="8670">
                  <c:v>4.9447999699999995E-4</c:v>
                </c:pt>
                <c:pt idx="8671">
                  <c:v>4.9455999700000002E-4</c:v>
                </c:pt>
                <c:pt idx="8672">
                  <c:v>4.9463999699999998E-4</c:v>
                </c:pt>
                <c:pt idx="8673">
                  <c:v>4.9471999700000005E-4</c:v>
                </c:pt>
                <c:pt idx="8674">
                  <c:v>4.94799997E-4</c:v>
                </c:pt>
                <c:pt idx="8675">
                  <c:v>4.9487999699999996E-4</c:v>
                </c:pt>
                <c:pt idx="8676">
                  <c:v>4.9495999700000003E-4</c:v>
                </c:pt>
                <c:pt idx="8677">
                  <c:v>4.9503999699999999E-4</c:v>
                </c:pt>
                <c:pt idx="8678">
                  <c:v>4.9511999699999995E-4</c:v>
                </c:pt>
                <c:pt idx="8679">
                  <c:v>4.9519999700000001E-4</c:v>
                </c:pt>
                <c:pt idx="8680">
                  <c:v>4.9527999699999997E-4</c:v>
                </c:pt>
                <c:pt idx="8681">
                  <c:v>4.9535999700000004E-4</c:v>
                </c:pt>
                <c:pt idx="8682">
                  <c:v>4.95439997E-4</c:v>
                </c:pt>
                <c:pt idx="8683">
                  <c:v>4.9551999699999996E-4</c:v>
                </c:pt>
                <c:pt idx="8684">
                  <c:v>4.9559999700000002E-4</c:v>
                </c:pt>
                <c:pt idx="8685">
                  <c:v>4.9567999699999998E-4</c:v>
                </c:pt>
                <c:pt idx="8686">
                  <c:v>4.9575999700000005E-4</c:v>
                </c:pt>
                <c:pt idx="8687">
                  <c:v>4.9583999700000001E-4</c:v>
                </c:pt>
                <c:pt idx="8688">
                  <c:v>4.9591999699999997E-4</c:v>
                </c:pt>
                <c:pt idx="8689">
                  <c:v>4.9599999700000003E-4</c:v>
                </c:pt>
                <c:pt idx="8690">
                  <c:v>4.9607999699999999E-4</c:v>
                </c:pt>
                <c:pt idx="8691">
                  <c:v>4.9615999699999995E-4</c:v>
                </c:pt>
                <c:pt idx="8692">
                  <c:v>4.9623999700000002E-4</c:v>
                </c:pt>
                <c:pt idx="8693">
                  <c:v>4.9631999699999998E-4</c:v>
                </c:pt>
                <c:pt idx="8694">
                  <c:v>4.9639999700000004E-4</c:v>
                </c:pt>
                <c:pt idx="8695">
                  <c:v>4.96479997E-4</c:v>
                </c:pt>
                <c:pt idx="8696">
                  <c:v>4.9655999699999996E-4</c:v>
                </c:pt>
                <c:pt idx="8697">
                  <c:v>4.9663999700000003E-4</c:v>
                </c:pt>
                <c:pt idx="8698">
                  <c:v>4.9671999699999999E-4</c:v>
                </c:pt>
                <c:pt idx="8699">
                  <c:v>4.9679999700000005E-4</c:v>
                </c:pt>
                <c:pt idx="8700">
                  <c:v>4.9687999700000001E-4</c:v>
                </c:pt>
                <c:pt idx="8701">
                  <c:v>4.9695999699999997E-4</c:v>
                </c:pt>
                <c:pt idx="8702">
                  <c:v>4.9703999700000004E-4</c:v>
                </c:pt>
                <c:pt idx="8703">
                  <c:v>4.97119997E-4</c:v>
                </c:pt>
                <c:pt idx="8704">
                  <c:v>4.9719999699999995E-4</c:v>
                </c:pt>
                <c:pt idx="8705">
                  <c:v>4.9727999700000002E-4</c:v>
                </c:pt>
                <c:pt idx="8706">
                  <c:v>4.9735999699999998E-4</c:v>
                </c:pt>
                <c:pt idx="8707">
                  <c:v>4.9743999700000005E-4</c:v>
                </c:pt>
                <c:pt idx="8708">
                  <c:v>4.9751999700000001E-4</c:v>
                </c:pt>
                <c:pt idx="8709">
                  <c:v>4.9759999699999996E-4</c:v>
                </c:pt>
                <c:pt idx="8710">
                  <c:v>4.9767999700000003E-4</c:v>
                </c:pt>
                <c:pt idx="8711">
                  <c:v>4.9775999699999999E-4</c:v>
                </c:pt>
                <c:pt idx="8712">
                  <c:v>4.9783999699999995E-4</c:v>
                </c:pt>
                <c:pt idx="8713">
                  <c:v>4.9791999700000002E-4</c:v>
                </c:pt>
                <c:pt idx="8714">
                  <c:v>4.9799999699999997E-4</c:v>
                </c:pt>
                <c:pt idx="8715">
                  <c:v>4.9807999700000004E-4</c:v>
                </c:pt>
                <c:pt idx="8716">
                  <c:v>4.98159997E-4</c:v>
                </c:pt>
                <c:pt idx="8717">
                  <c:v>4.9823999699999996E-4</c:v>
                </c:pt>
                <c:pt idx="8718">
                  <c:v>4.9831999700000002E-4</c:v>
                </c:pt>
                <c:pt idx="8719">
                  <c:v>4.9839999699999998E-4</c:v>
                </c:pt>
                <c:pt idx="8720">
                  <c:v>4.9847999700000005E-4</c:v>
                </c:pt>
                <c:pt idx="8721">
                  <c:v>4.9855999700000001E-4</c:v>
                </c:pt>
                <c:pt idx="8722">
                  <c:v>4.9863999699999997E-4</c:v>
                </c:pt>
                <c:pt idx="8723">
                  <c:v>4.9871999700000003E-4</c:v>
                </c:pt>
                <c:pt idx="8724">
                  <c:v>4.9879999699999999E-4</c:v>
                </c:pt>
                <c:pt idx="8725">
                  <c:v>4.9887999699999995E-4</c:v>
                </c:pt>
                <c:pt idx="8726">
                  <c:v>4.9895999700000002E-4</c:v>
                </c:pt>
                <c:pt idx="8727">
                  <c:v>4.9903999699999998E-4</c:v>
                </c:pt>
                <c:pt idx="8728">
                  <c:v>4.9911999700000004E-4</c:v>
                </c:pt>
                <c:pt idx="8729">
                  <c:v>4.99199997E-4</c:v>
                </c:pt>
                <c:pt idx="8730">
                  <c:v>4.9927999699999996E-4</c:v>
                </c:pt>
                <c:pt idx="8731">
                  <c:v>4.9935999700000003E-4</c:v>
                </c:pt>
                <c:pt idx="8732">
                  <c:v>4.9943999699999999E-4</c:v>
                </c:pt>
                <c:pt idx="8733">
                  <c:v>4.9951999700000005E-4</c:v>
                </c:pt>
                <c:pt idx="8734">
                  <c:v>4.9959999700000001E-4</c:v>
                </c:pt>
                <c:pt idx="8735">
                  <c:v>4.9967999699999997E-4</c:v>
                </c:pt>
                <c:pt idx="8736">
                  <c:v>4.9975999700000004E-4</c:v>
                </c:pt>
                <c:pt idx="8737">
                  <c:v>4.99839997E-4</c:v>
                </c:pt>
                <c:pt idx="8738">
                  <c:v>4.9991999699999996E-4</c:v>
                </c:pt>
                <c:pt idx="8739">
                  <c:v>4.9999999700000002E-4</c:v>
                </c:pt>
                <c:pt idx="8740">
                  <c:v>5.0007999699999998E-4</c:v>
                </c:pt>
                <c:pt idx="8741">
                  <c:v>5.0015999700000005E-4</c:v>
                </c:pt>
                <c:pt idx="8742">
                  <c:v>5.0023999700000001E-4</c:v>
                </c:pt>
                <c:pt idx="8743">
                  <c:v>5.0031999699999997E-4</c:v>
                </c:pt>
                <c:pt idx="8744">
                  <c:v>5.0039999700000003E-4</c:v>
                </c:pt>
                <c:pt idx="8745">
                  <c:v>5.0047999699999999E-4</c:v>
                </c:pt>
                <c:pt idx="8746">
                  <c:v>5.0055999699999995E-4</c:v>
                </c:pt>
                <c:pt idx="8747">
                  <c:v>5.0063999700000002E-4</c:v>
                </c:pt>
                <c:pt idx="8748">
                  <c:v>5.0071999699999997E-4</c:v>
                </c:pt>
                <c:pt idx="8749">
                  <c:v>5.0079999700000004E-4</c:v>
                </c:pt>
                <c:pt idx="8750">
                  <c:v>5.00879997E-4</c:v>
                </c:pt>
                <c:pt idx="8751">
                  <c:v>5.0095999699999996E-4</c:v>
                </c:pt>
                <c:pt idx="8752">
                  <c:v>5.0103999700000003E-4</c:v>
                </c:pt>
                <c:pt idx="8753">
                  <c:v>5.0111999699999998E-4</c:v>
                </c:pt>
                <c:pt idx="8754">
                  <c:v>5.0119999700000005E-4</c:v>
                </c:pt>
                <c:pt idx="8755">
                  <c:v>5.0127999700000001E-4</c:v>
                </c:pt>
                <c:pt idx="8756">
                  <c:v>5.0135999699999997E-4</c:v>
                </c:pt>
                <c:pt idx="8757">
                  <c:v>5.0143999700000004E-4</c:v>
                </c:pt>
                <c:pt idx="8758">
                  <c:v>5.0151999699999999E-4</c:v>
                </c:pt>
                <c:pt idx="8759">
                  <c:v>5.0159999699999995E-4</c:v>
                </c:pt>
                <c:pt idx="8760">
                  <c:v>5.0167999700000002E-4</c:v>
                </c:pt>
                <c:pt idx="8761">
                  <c:v>5.0175999699999998E-4</c:v>
                </c:pt>
                <c:pt idx="8762">
                  <c:v>5.0183999700000005E-4</c:v>
                </c:pt>
                <c:pt idx="8763">
                  <c:v>5.01919997E-4</c:v>
                </c:pt>
                <c:pt idx="8764">
                  <c:v>5.0199999699999996E-4</c:v>
                </c:pt>
                <c:pt idx="8765">
                  <c:v>5.0207999700000003E-4</c:v>
                </c:pt>
                <c:pt idx="8766">
                  <c:v>5.0215999699999999E-4</c:v>
                </c:pt>
                <c:pt idx="8767">
                  <c:v>5.0223999699999995E-4</c:v>
                </c:pt>
                <c:pt idx="8768">
                  <c:v>5.0231999700000001E-4</c:v>
                </c:pt>
                <c:pt idx="8769">
                  <c:v>5.0239999699999997E-4</c:v>
                </c:pt>
                <c:pt idx="8770">
                  <c:v>5.0247999700000004E-4</c:v>
                </c:pt>
                <c:pt idx="8771">
                  <c:v>5.02559997E-4</c:v>
                </c:pt>
                <c:pt idx="8772">
                  <c:v>5.0263999699999996E-4</c:v>
                </c:pt>
                <c:pt idx="8773">
                  <c:v>5.0271999700000002E-4</c:v>
                </c:pt>
                <c:pt idx="8774">
                  <c:v>5.0279999699999998E-4</c:v>
                </c:pt>
                <c:pt idx="8775">
                  <c:v>5.0287999700000005E-4</c:v>
                </c:pt>
                <c:pt idx="8776">
                  <c:v>5.0295999700000001E-4</c:v>
                </c:pt>
                <c:pt idx="8777">
                  <c:v>5.0303999699999997E-4</c:v>
                </c:pt>
                <c:pt idx="8778">
                  <c:v>5.0311999700000003E-4</c:v>
                </c:pt>
                <c:pt idx="8779">
                  <c:v>5.0319999699999999E-4</c:v>
                </c:pt>
                <c:pt idx="8780">
                  <c:v>5.0327999699999995E-4</c:v>
                </c:pt>
                <c:pt idx="8781">
                  <c:v>5.0335999700000002E-4</c:v>
                </c:pt>
                <c:pt idx="8782">
                  <c:v>5.0343999699999998E-4</c:v>
                </c:pt>
                <c:pt idx="8783">
                  <c:v>5.0351999700000004E-4</c:v>
                </c:pt>
                <c:pt idx="8784">
                  <c:v>5.03599997E-4</c:v>
                </c:pt>
                <c:pt idx="8785">
                  <c:v>5.0367999699999996E-4</c:v>
                </c:pt>
                <c:pt idx="8786">
                  <c:v>5.0375999700000003E-4</c:v>
                </c:pt>
                <c:pt idx="8787">
                  <c:v>5.0383999699999999E-4</c:v>
                </c:pt>
                <c:pt idx="8788">
                  <c:v>5.0391999700000005E-4</c:v>
                </c:pt>
                <c:pt idx="8789">
                  <c:v>5.0399999700000001E-4</c:v>
                </c:pt>
                <c:pt idx="8790">
                  <c:v>5.0407999699999997E-4</c:v>
                </c:pt>
                <c:pt idx="8791">
                  <c:v>5.0415999700000004E-4</c:v>
                </c:pt>
                <c:pt idx="8792">
                  <c:v>5.04239997E-4</c:v>
                </c:pt>
                <c:pt idx="8793">
                  <c:v>5.0431999699999995E-4</c:v>
                </c:pt>
                <c:pt idx="8794">
                  <c:v>5.0439999700000002E-4</c:v>
                </c:pt>
                <c:pt idx="8795">
                  <c:v>5.0447999699999998E-4</c:v>
                </c:pt>
                <c:pt idx="8796">
                  <c:v>5.0455999700000005E-4</c:v>
                </c:pt>
                <c:pt idx="8797">
                  <c:v>5.0463999700000001E-4</c:v>
                </c:pt>
                <c:pt idx="8798">
                  <c:v>5.0471999699999996E-4</c:v>
                </c:pt>
                <c:pt idx="8799">
                  <c:v>5.0479999700000003E-4</c:v>
                </c:pt>
                <c:pt idx="8800">
                  <c:v>5.0487999699999999E-4</c:v>
                </c:pt>
                <c:pt idx="8801">
                  <c:v>5.0495999699999995E-4</c:v>
                </c:pt>
                <c:pt idx="8802">
                  <c:v>5.0503999700000001E-4</c:v>
                </c:pt>
                <c:pt idx="8803">
                  <c:v>5.0511999699999997E-4</c:v>
                </c:pt>
                <c:pt idx="8804">
                  <c:v>5.0519999700000004E-4</c:v>
                </c:pt>
                <c:pt idx="8805">
                  <c:v>5.05279997E-4</c:v>
                </c:pt>
                <c:pt idx="8806">
                  <c:v>5.0535999699999996E-4</c:v>
                </c:pt>
                <c:pt idx="8807">
                  <c:v>5.0543999700000002E-4</c:v>
                </c:pt>
                <c:pt idx="8808">
                  <c:v>5.0551999699999998E-4</c:v>
                </c:pt>
                <c:pt idx="8809">
                  <c:v>5.0559999700000005E-4</c:v>
                </c:pt>
                <c:pt idx="8810">
                  <c:v>5.0567999700000001E-4</c:v>
                </c:pt>
                <c:pt idx="8811">
                  <c:v>5.0575999699999997E-4</c:v>
                </c:pt>
                <c:pt idx="8812">
                  <c:v>5.0583999700000003E-4</c:v>
                </c:pt>
                <c:pt idx="8813">
                  <c:v>5.0591999699999999E-4</c:v>
                </c:pt>
                <c:pt idx="8814">
                  <c:v>5.0599999699999995E-4</c:v>
                </c:pt>
                <c:pt idx="8815">
                  <c:v>5.0607999700000002E-4</c:v>
                </c:pt>
                <c:pt idx="8816">
                  <c:v>5.0615999699999998E-4</c:v>
                </c:pt>
                <c:pt idx="8817">
                  <c:v>5.0623999700000004E-4</c:v>
                </c:pt>
                <c:pt idx="8818">
                  <c:v>5.06319997E-4</c:v>
                </c:pt>
                <c:pt idx="8819">
                  <c:v>5.0639999699999996E-4</c:v>
                </c:pt>
                <c:pt idx="8820">
                  <c:v>5.0647999700000003E-4</c:v>
                </c:pt>
                <c:pt idx="8821">
                  <c:v>5.0655999699999999E-4</c:v>
                </c:pt>
                <c:pt idx="8822">
                  <c:v>5.0663999700000005E-4</c:v>
                </c:pt>
                <c:pt idx="8823">
                  <c:v>5.0671999700000001E-4</c:v>
                </c:pt>
                <c:pt idx="8824">
                  <c:v>5.0679999699999997E-4</c:v>
                </c:pt>
                <c:pt idx="8825">
                  <c:v>5.0687999700000004E-4</c:v>
                </c:pt>
                <c:pt idx="8826">
                  <c:v>5.06959997E-4</c:v>
                </c:pt>
                <c:pt idx="8827">
                  <c:v>5.0703999699999995E-4</c:v>
                </c:pt>
                <c:pt idx="8828">
                  <c:v>5.0711999700000002E-4</c:v>
                </c:pt>
                <c:pt idx="8829">
                  <c:v>5.0719999699999998E-4</c:v>
                </c:pt>
                <c:pt idx="8830">
                  <c:v>5.0727999700000005E-4</c:v>
                </c:pt>
                <c:pt idx="8831">
                  <c:v>5.0735999700000001E-4</c:v>
                </c:pt>
                <c:pt idx="8832">
                  <c:v>5.0743999699999996E-4</c:v>
                </c:pt>
                <c:pt idx="8833">
                  <c:v>5.0751999700000003E-4</c:v>
                </c:pt>
                <c:pt idx="8834">
                  <c:v>5.0759999699999999E-4</c:v>
                </c:pt>
                <c:pt idx="8835">
                  <c:v>5.0767999699999995E-4</c:v>
                </c:pt>
                <c:pt idx="8836">
                  <c:v>5.0775999700000002E-4</c:v>
                </c:pt>
                <c:pt idx="8837">
                  <c:v>5.0783999699999997E-4</c:v>
                </c:pt>
                <c:pt idx="8838">
                  <c:v>5.0791999700000004E-4</c:v>
                </c:pt>
                <c:pt idx="8839">
                  <c:v>5.07999997E-4</c:v>
                </c:pt>
                <c:pt idx="8840">
                  <c:v>5.0807999699999996E-4</c:v>
                </c:pt>
                <c:pt idx="8841">
                  <c:v>5.0815999700000003E-4</c:v>
                </c:pt>
                <c:pt idx="8842">
                  <c:v>5.0823999699999998E-4</c:v>
                </c:pt>
                <c:pt idx="8843">
                  <c:v>5.0831999700000005E-4</c:v>
                </c:pt>
                <c:pt idx="8844">
                  <c:v>5.0839999700000001E-4</c:v>
                </c:pt>
                <c:pt idx="8845">
                  <c:v>5.0847999699999997E-4</c:v>
                </c:pt>
                <c:pt idx="8846">
                  <c:v>5.0855999700000004E-4</c:v>
                </c:pt>
                <c:pt idx="8847">
                  <c:v>5.0863999699999999E-4</c:v>
                </c:pt>
                <c:pt idx="8848">
                  <c:v>5.0871999699999995E-4</c:v>
                </c:pt>
                <c:pt idx="8849">
                  <c:v>5.0879999700000002E-4</c:v>
                </c:pt>
                <c:pt idx="8850">
                  <c:v>5.0887999699999998E-4</c:v>
                </c:pt>
                <c:pt idx="8851">
                  <c:v>5.0895999700000005E-4</c:v>
                </c:pt>
                <c:pt idx="8852">
                  <c:v>5.09039997E-4</c:v>
                </c:pt>
                <c:pt idx="8853">
                  <c:v>5.0911999699999996E-4</c:v>
                </c:pt>
                <c:pt idx="8854">
                  <c:v>5.0919999700000003E-4</c:v>
                </c:pt>
                <c:pt idx="8855">
                  <c:v>5.0927999699999999E-4</c:v>
                </c:pt>
                <c:pt idx="8856">
                  <c:v>5.0935999699999995E-4</c:v>
                </c:pt>
                <c:pt idx="8857">
                  <c:v>5.0943999700000001E-4</c:v>
                </c:pt>
                <c:pt idx="8858">
                  <c:v>5.0951999699999997E-4</c:v>
                </c:pt>
                <c:pt idx="8859">
                  <c:v>5.0959999700000004E-4</c:v>
                </c:pt>
                <c:pt idx="8860">
                  <c:v>5.09679997E-4</c:v>
                </c:pt>
                <c:pt idx="8861">
                  <c:v>5.0975999699999996E-4</c:v>
                </c:pt>
                <c:pt idx="8862">
                  <c:v>5.0983999700000002E-4</c:v>
                </c:pt>
                <c:pt idx="8863">
                  <c:v>5.0991999699999998E-4</c:v>
                </c:pt>
                <c:pt idx="8864">
                  <c:v>5.0999999700000005E-4</c:v>
                </c:pt>
                <c:pt idx="8865">
                  <c:v>5.1007999700000001E-4</c:v>
                </c:pt>
                <c:pt idx="8866">
                  <c:v>5.1015999699999997E-4</c:v>
                </c:pt>
                <c:pt idx="8867">
                  <c:v>5.1023999700000003E-4</c:v>
                </c:pt>
                <c:pt idx="8868">
                  <c:v>5.1031999699999999E-4</c:v>
                </c:pt>
                <c:pt idx="8869">
                  <c:v>5.1039999699999995E-4</c:v>
                </c:pt>
                <c:pt idx="8870">
                  <c:v>5.1047999700000002E-4</c:v>
                </c:pt>
                <c:pt idx="8871">
                  <c:v>5.1055999699999998E-4</c:v>
                </c:pt>
                <c:pt idx="8872">
                  <c:v>5.1063999700000004E-4</c:v>
                </c:pt>
                <c:pt idx="8873">
                  <c:v>5.10719997E-4</c:v>
                </c:pt>
                <c:pt idx="8874">
                  <c:v>5.1079999699999996E-4</c:v>
                </c:pt>
                <c:pt idx="8875">
                  <c:v>5.1087999700000003E-4</c:v>
                </c:pt>
                <c:pt idx="8876">
                  <c:v>5.1095999699999999E-4</c:v>
                </c:pt>
                <c:pt idx="8877">
                  <c:v>5.1103999700000005E-4</c:v>
                </c:pt>
                <c:pt idx="8878">
                  <c:v>5.1111999700000001E-4</c:v>
                </c:pt>
                <c:pt idx="8879">
                  <c:v>5.1119999699999997E-4</c:v>
                </c:pt>
                <c:pt idx="8880">
                  <c:v>5.1127999700000004E-4</c:v>
                </c:pt>
                <c:pt idx="8881">
                  <c:v>5.1135999699999999E-4</c:v>
                </c:pt>
                <c:pt idx="8882">
                  <c:v>5.1143999699999995E-4</c:v>
                </c:pt>
                <c:pt idx="8883">
                  <c:v>5.1151999700000002E-4</c:v>
                </c:pt>
                <c:pt idx="8884">
                  <c:v>5.1159999699999998E-4</c:v>
                </c:pt>
                <c:pt idx="8885">
                  <c:v>5.1167999700000005E-4</c:v>
                </c:pt>
                <c:pt idx="8886">
                  <c:v>5.11759997E-4</c:v>
                </c:pt>
                <c:pt idx="8887">
                  <c:v>5.1183999699999996E-4</c:v>
                </c:pt>
                <c:pt idx="8888">
                  <c:v>5.1191999700000003E-4</c:v>
                </c:pt>
                <c:pt idx="8889">
                  <c:v>5.1199999699999999E-4</c:v>
                </c:pt>
                <c:pt idx="8890">
                  <c:v>5.1207999699999995E-4</c:v>
                </c:pt>
                <c:pt idx="8891">
                  <c:v>5.1215999700000001E-4</c:v>
                </c:pt>
                <c:pt idx="8892">
                  <c:v>5.1223999699999997E-4</c:v>
                </c:pt>
                <c:pt idx="8893">
                  <c:v>5.1231999700000004E-4</c:v>
                </c:pt>
                <c:pt idx="8894">
                  <c:v>5.12399997E-4</c:v>
                </c:pt>
                <c:pt idx="8895">
                  <c:v>5.1247999699999996E-4</c:v>
                </c:pt>
                <c:pt idx="8896">
                  <c:v>5.1255999700000002E-4</c:v>
                </c:pt>
                <c:pt idx="8897">
                  <c:v>5.1263999699999998E-4</c:v>
                </c:pt>
                <c:pt idx="8898">
                  <c:v>5.1271999700000005E-4</c:v>
                </c:pt>
                <c:pt idx="8899">
                  <c:v>5.1279999700000001E-4</c:v>
                </c:pt>
                <c:pt idx="8900">
                  <c:v>5.1287999699999997E-4</c:v>
                </c:pt>
                <c:pt idx="8901">
                  <c:v>5.1295999700000003E-4</c:v>
                </c:pt>
                <c:pt idx="8902">
                  <c:v>5.1303999699999999E-4</c:v>
                </c:pt>
                <c:pt idx="8903">
                  <c:v>5.1311999699999995E-4</c:v>
                </c:pt>
                <c:pt idx="8904">
                  <c:v>5.1319999700000002E-4</c:v>
                </c:pt>
                <c:pt idx="8905">
                  <c:v>5.1327999699999998E-4</c:v>
                </c:pt>
                <c:pt idx="8906">
                  <c:v>5.1335999700000004E-4</c:v>
                </c:pt>
                <c:pt idx="8907">
                  <c:v>5.13439997E-4</c:v>
                </c:pt>
                <c:pt idx="8908">
                  <c:v>5.1351999699999996E-4</c:v>
                </c:pt>
                <c:pt idx="8909">
                  <c:v>5.1359999700000003E-4</c:v>
                </c:pt>
                <c:pt idx="8910">
                  <c:v>5.1367999699999999E-4</c:v>
                </c:pt>
                <c:pt idx="8911">
                  <c:v>5.1375999700000005E-4</c:v>
                </c:pt>
                <c:pt idx="8912">
                  <c:v>5.1383999700000001E-4</c:v>
                </c:pt>
                <c:pt idx="8913">
                  <c:v>5.1391999699999997E-4</c:v>
                </c:pt>
                <c:pt idx="8914">
                  <c:v>5.1399999700000004E-4</c:v>
                </c:pt>
                <c:pt idx="8915">
                  <c:v>5.14079997E-4</c:v>
                </c:pt>
                <c:pt idx="8916">
                  <c:v>5.1415999699999995E-4</c:v>
                </c:pt>
                <c:pt idx="8917">
                  <c:v>5.1423999700000002E-4</c:v>
                </c:pt>
                <c:pt idx="8918">
                  <c:v>5.1431999699999998E-4</c:v>
                </c:pt>
                <c:pt idx="8919">
                  <c:v>5.1439999700000005E-4</c:v>
                </c:pt>
                <c:pt idx="8920">
                  <c:v>5.1447999700000001E-4</c:v>
                </c:pt>
                <c:pt idx="8921">
                  <c:v>5.1455999699999996E-4</c:v>
                </c:pt>
                <c:pt idx="8922">
                  <c:v>5.1463999700000003E-4</c:v>
                </c:pt>
                <c:pt idx="8923">
                  <c:v>5.1471999699999999E-4</c:v>
                </c:pt>
                <c:pt idx="8924">
                  <c:v>5.1479999699999995E-4</c:v>
                </c:pt>
                <c:pt idx="8925">
                  <c:v>5.1487999700000002E-4</c:v>
                </c:pt>
                <c:pt idx="8926">
                  <c:v>5.1495999699999997E-4</c:v>
                </c:pt>
                <c:pt idx="8927">
                  <c:v>5.1503999700000004E-4</c:v>
                </c:pt>
                <c:pt idx="8928">
                  <c:v>5.15119997E-4</c:v>
                </c:pt>
                <c:pt idx="8929">
                  <c:v>5.1519999699999996E-4</c:v>
                </c:pt>
                <c:pt idx="8930">
                  <c:v>5.1527999700000003E-4</c:v>
                </c:pt>
                <c:pt idx="8931">
                  <c:v>5.1535999699999998E-4</c:v>
                </c:pt>
                <c:pt idx="8932">
                  <c:v>5.1543999700000005E-4</c:v>
                </c:pt>
                <c:pt idx="8933">
                  <c:v>5.1551999700000001E-4</c:v>
                </c:pt>
                <c:pt idx="8934">
                  <c:v>5.1559999699999997E-4</c:v>
                </c:pt>
                <c:pt idx="8935">
                  <c:v>5.1567999700000003E-4</c:v>
                </c:pt>
                <c:pt idx="8936">
                  <c:v>5.1575999699999999E-4</c:v>
                </c:pt>
                <c:pt idx="8937">
                  <c:v>5.1583999699999995E-4</c:v>
                </c:pt>
                <c:pt idx="8938">
                  <c:v>5.1591999700000002E-4</c:v>
                </c:pt>
                <c:pt idx="8939">
                  <c:v>5.1599999699999998E-4</c:v>
                </c:pt>
                <c:pt idx="8940">
                  <c:v>5.1607999700000004E-4</c:v>
                </c:pt>
                <c:pt idx="8941">
                  <c:v>5.16159997E-4</c:v>
                </c:pt>
                <c:pt idx="8942">
                  <c:v>5.1623999699999996E-4</c:v>
                </c:pt>
                <c:pt idx="8943">
                  <c:v>5.1631999700000003E-4</c:v>
                </c:pt>
                <c:pt idx="8944">
                  <c:v>5.1639999699999999E-4</c:v>
                </c:pt>
                <c:pt idx="8945">
                  <c:v>5.1647999699999995E-4</c:v>
                </c:pt>
                <c:pt idx="8946">
                  <c:v>5.1655999700000001E-4</c:v>
                </c:pt>
                <c:pt idx="8947">
                  <c:v>5.1663999699999997E-4</c:v>
                </c:pt>
                <c:pt idx="8948">
                  <c:v>5.1671999700000004E-4</c:v>
                </c:pt>
                <c:pt idx="8949">
                  <c:v>5.16799997E-4</c:v>
                </c:pt>
                <c:pt idx="8950">
                  <c:v>5.1687999699999996E-4</c:v>
                </c:pt>
                <c:pt idx="8951">
                  <c:v>5.1695999700000002E-4</c:v>
                </c:pt>
                <c:pt idx="8952">
                  <c:v>5.1703999699999998E-4</c:v>
                </c:pt>
                <c:pt idx="8953">
                  <c:v>5.1711999700000005E-4</c:v>
                </c:pt>
                <c:pt idx="8954">
                  <c:v>5.1719999700000001E-4</c:v>
                </c:pt>
                <c:pt idx="8955">
                  <c:v>5.1727999699999997E-4</c:v>
                </c:pt>
                <c:pt idx="8956">
                  <c:v>5.1735999700000003E-4</c:v>
                </c:pt>
                <c:pt idx="8957">
                  <c:v>5.1743999699999999E-4</c:v>
                </c:pt>
                <c:pt idx="8958">
                  <c:v>5.1751999699999995E-4</c:v>
                </c:pt>
                <c:pt idx="8959">
                  <c:v>5.1759999700000002E-4</c:v>
                </c:pt>
                <c:pt idx="8960">
                  <c:v>5.1767999699999998E-4</c:v>
                </c:pt>
                <c:pt idx="8961">
                  <c:v>5.1775999700000004E-4</c:v>
                </c:pt>
                <c:pt idx="8962">
                  <c:v>5.17839997E-4</c:v>
                </c:pt>
                <c:pt idx="8963">
                  <c:v>5.1791999699999996E-4</c:v>
                </c:pt>
                <c:pt idx="8964">
                  <c:v>5.1799999700000003E-4</c:v>
                </c:pt>
                <c:pt idx="8965">
                  <c:v>5.1807999699999998E-4</c:v>
                </c:pt>
                <c:pt idx="8966">
                  <c:v>5.1815999700000005E-4</c:v>
                </c:pt>
                <c:pt idx="8967">
                  <c:v>5.1823999700000001E-4</c:v>
                </c:pt>
                <c:pt idx="8968">
                  <c:v>5.1831999699999997E-4</c:v>
                </c:pt>
                <c:pt idx="8969">
                  <c:v>5.1839999700000004E-4</c:v>
                </c:pt>
                <c:pt idx="8970">
                  <c:v>5.1847999699999999E-4</c:v>
                </c:pt>
                <c:pt idx="8971">
                  <c:v>5.1855999699999995E-4</c:v>
                </c:pt>
                <c:pt idx="8972">
                  <c:v>5.1863999700000002E-4</c:v>
                </c:pt>
                <c:pt idx="8973">
                  <c:v>5.1871999699999998E-4</c:v>
                </c:pt>
                <c:pt idx="8974">
                  <c:v>5.1879999700000005E-4</c:v>
                </c:pt>
                <c:pt idx="8975">
                  <c:v>5.18879997E-4</c:v>
                </c:pt>
                <c:pt idx="8976">
                  <c:v>5.1895999699999996E-4</c:v>
                </c:pt>
                <c:pt idx="8977">
                  <c:v>5.1903999700000003E-4</c:v>
                </c:pt>
                <c:pt idx="8978">
                  <c:v>5.1911999699999999E-4</c:v>
                </c:pt>
                <c:pt idx="8979">
                  <c:v>5.1919999699999995E-4</c:v>
                </c:pt>
                <c:pt idx="8980">
                  <c:v>5.1927999700000001E-4</c:v>
                </c:pt>
                <c:pt idx="8981">
                  <c:v>5.1935999699999997E-4</c:v>
                </c:pt>
                <c:pt idx="8982">
                  <c:v>5.1943999700000004E-4</c:v>
                </c:pt>
                <c:pt idx="8983">
                  <c:v>5.19519997E-4</c:v>
                </c:pt>
                <c:pt idx="8984">
                  <c:v>5.1959999699999996E-4</c:v>
                </c:pt>
                <c:pt idx="8985">
                  <c:v>5.1967999700000002E-4</c:v>
                </c:pt>
                <c:pt idx="8986">
                  <c:v>5.1975999699999998E-4</c:v>
                </c:pt>
                <c:pt idx="8987">
                  <c:v>5.1983999700000005E-4</c:v>
                </c:pt>
                <c:pt idx="8988">
                  <c:v>5.1991999700000001E-4</c:v>
                </c:pt>
                <c:pt idx="8989">
                  <c:v>5.1999999699999997E-4</c:v>
                </c:pt>
                <c:pt idx="8990">
                  <c:v>5.2007999700000003E-4</c:v>
                </c:pt>
                <c:pt idx="8991">
                  <c:v>5.2015999699999999E-4</c:v>
                </c:pt>
                <c:pt idx="8992">
                  <c:v>5.2023999699999995E-4</c:v>
                </c:pt>
                <c:pt idx="8993">
                  <c:v>5.2031999700000002E-4</c:v>
                </c:pt>
                <c:pt idx="8994">
                  <c:v>5.2039999699999998E-4</c:v>
                </c:pt>
                <c:pt idx="8995">
                  <c:v>5.2047999700000004E-4</c:v>
                </c:pt>
                <c:pt idx="8996">
                  <c:v>5.20559997E-4</c:v>
                </c:pt>
                <c:pt idx="8997">
                  <c:v>5.2063999699999996E-4</c:v>
                </c:pt>
                <c:pt idx="8998">
                  <c:v>5.2071999700000003E-4</c:v>
                </c:pt>
                <c:pt idx="8999">
                  <c:v>5.2079999699999999E-4</c:v>
                </c:pt>
                <c:pt idx="9000">
                  <c:v>5.2087999700000005E-4</c:v>
                </c:pt>
                <c:pt idx="9001">
                  <c:v>5.2095999700000001E-4</c:v>
                </c:pt>
                <c:pt idx="9002">
                  <c:v>5.2103999699999997E-4</c:v>
                </c:pt>
                <c:pt idx="9003">
                  <c:v>5.2111999700000004E-4</c:v>
                </c:pt>
                <c:pt idx="9004">
                  <c:v>5.21199997E-4</c:v>
                </c:pt>
                <c:pt idx="9005">
                  <c:v>5.2127999699999995E-4</c:v>
                </c:pt>
                <c:pt idx="9006">
                  <c:v>5.2135999700000002E-4</c:v>
                </c:pt>
                <c:pt idx="9007">
                  <c:v>5.2143999699999998E-4</c:v>
                </c:pt>
                <c:pt idx="9008">
                  <c:v>5.2151999700000005E-4</c:v>
                </c:pt>
                <c:pt idx="9009">
                  <c:v>5.2159999700000001E-4</c:v>
                </c:pt>
                <c:pt idx="9010">
                  <c:v>5.2167999699999996E-4</c:v>
                </c:pt>
                <c:pt idx="9011">
                  <c:v>5.2175999700000003E-4</c:v>
                </c:pt>
                <c:pt idx="9012">
                  <c:v>5.2183999699999999E-4</c:v>
                </c:pt>
                <c:pt idx="9013">
                  <c:v>5.2191999699999995E-4</c:v>
                </c:pt>
                <c:pt idx="9014">
                  <c:v>5.2199999700000002E-4</c:v>
                </c:pt>
                <c:pt idx="9015">
                  <c:v>5.2207999699999997E-4</c:v>
                </c:pt>
                <c:pt idx="9016">
                  <c:v>5.2215999700000004E-4</c:v>
                </c:pt>
                <c:pt idx="9017">
                  <c:v>5.22239997E-4</c:v>
                </c:pt>
                <c:pt idx="9018">
                  <c:v>5.2231999699999996E-4</c:v>
                </c:pt>
                <c:pt idx="9019">
                  <c:v>5.2239999700000002E-4</c:v>
                </c:pt>
                <c:pt idx="9020">
                  <c:v>5.2247999699999998E-4</c:v>
                </c:pt>
                <c:pt idx="9021">
                  <c:v>5.2255999700000005E-4</c:v>
                </c:pt>
                <c:pt idx="9022">
                  <c:v>5.2263999700000001E-4</c:v>
                </c:pt>
                <c:pt idx="9023">
                  <c:v>5.2271999699999997E-4</c:v>
                </c:pt>
                <c:pt idx="9024">
                  <c:v>5.2279999700000003E-4</c:v>
                </c:pt>
                <c:pt idx="9025">
                  <c:v>5.2287999699999999E-4</c:v>
                </c:pt>
                <c:pt idx="9026">
                  <c:v>5.2295999699999995E-4</c:v>
                </c:pt>
                <c:pt idx="9027">
                  <c:v>5.2303999700000002E-4</c:v>
                </c:pt>
                <c:pt idx="9028">
                  <c:v>5.2311999699999998E-4</c:v>
                </c:pt>
                <c:pt idx="9029">
                  <c:v>5.2319999700000004E-4</c:v>
                </c:pt>
                <c:pt idx="9030">
                  <c:v>5.23279997E-4</c:v>
                </c:pt>
                <c:pt idx="9031">
                  <c:v>5.2335999699999996E-4</c:v>
                </c:pt>
                <c:pt idx="9032">
                  <c:v>5.2343999700000003E-4</c:v>
                </c:pt>
                <c:pt idx="9033">
                  <c:v>5.2351999699999999E-4</c:v>
                </c:pt>
                <c:pt idx="9034">
                  <c:v>5.2359999700000005E-4</c:v>
                </c:pt>
                <c:pt idx="9035">
                  <c:v>5.2367999700000001E-4</c:v>
                </c:pt>
                <c:pt idx="9036">
                  <c:v>5.2375999699999997E-4</c:v>
                </c:pt>
                <c:pt idx="9037">
                  <c:v>5.2383999700000004E-4</c:v>
                </c:pt>
                <c:pt idx="9038">
                  <c:v>5.23919997E-4</c:v>
                </c:pt>
                <c:pt idx="9039">
                  <c:v>5.2399999699999996E-4</c:v>
                </c:pt>
                <c:pt idx="9040">
                  <c:v>5.2407999700000002E-4</c:v>
                </c:pt>
                <c:pt idx="9041">
                  <c:v>5.2415999699999998E-4</c:v>
                </c:pt>
                <c:pt idx="9042">
                  <c:v>5.2423999700000005E-4</c:v>
                </c:pt>
                <c:pt idx="9043">
                  <c:v>5.2431999700000001E-4</c:v>
                </c:pt>
                <c:pt idx="9044">
                  <c:v>5.2439999699999996E-4</c:v>
                </c:pt>
                <c:pt idx="9045">
                  <c:v>5.2447999700000003E-4</c:v>
                </c:pt>
                <c:pt idx="9046">
                  <c:v>5.2455999699999999E-4</c:v>
                </c:pt>
                <c:pt idx="9047">
                  <c:v>5.2463999699999995E-4</c:v>
                </c:pt>
                <c:pt idx="9048">
                  <c:v>5.2471999700000002E-4</c:v>
                </c:pt>
                <c:pt idx="9049">
                  <c:v>5.2479999699999997E-4</c:v>
                </c:pt>
                <c:pt idx="9050">
                  <c:v>5.2487999700000004E-4</c:v>
                </c:pt>
                <c:pt idx="9051">
                  <c:v>5.24959997E-4</c:v>
                </c:pt>
                <c:pt idx="9052">
                  <c:v>5.2503999699999996E-4</c:v>
                </c:pt>
                <c:pt idx="9053">
                  <c:v>5.2511999700000003E-4</c:v>
                </c:pt>
                <c:pt idx="9054">
                  <c:v>5.2519999699999998E-4</c:v>
                </c:pt>
                <c:pt idx="9055">
                  <c:v>5.2527999700000005E-4</c:v>
                </c:pt>
                <c:pt idx="9056">
                  <c:v>5.2535999700000001E-4</c:v>
                </c:pt>
                <c:pt idx="9057">
                  <c:v>5.2543999699999997E-4</c:v>
                </c:pt>
                <c:pt idx="9058">
                  <c:v>5.2551999700000004E-4</c:v>
                </c:pt>
                <c:pt idx="9059">
                  <c:v>5.2559999699999999E-4</c:v>
                </c:pt>
                <c:pt idx="9060">
                  <c:v>5.2567999699999995E-4</c:v>
                </c:pt>
                <c:pt idx="9061">
                  <c:v>5.2575999700000002E-4</c:v>
                </c:pt>
                <c:pt idx="9062">
                  <c:v>5.2583999699999998E-4</c:v>
                </c:pt>
                <c:pt idx="9063">
                  <c:v>5.2591999700000005E-4</c:v>
                </c:pt>
                <c:pt idx="9064">
                  <c:v>5.25999997E-4</c:v>
                </c:pt>
                <c:pt idx="9065">
                  <c:v>5.2607999699999996E-4</c:v>
                </c:pt>
                <c:pt idx="9066">
                  <c:v>5.2615999700000003E-4</c:v>
                </c:pt>
                <c:pt idx="9067">
                  <c:v>5.2623999699999999E-4</c:v>
                </c:pt>
                <c:pt idx="9068">
                  <c:v>5.2631999699999995E-4</c:v>
                </c:pt>
                <c:pt idx="9069">
                  <c:v>5.2639999700000001E-4</c:v>
                </c:pt>
                <c:pt idx="9070">
                  <c:v>5.2647999699999997E-4</c:v>
                </c:pt>
                <c:pt idx="9071">
                  <c:v>5.2655999700000004E-4</c:v>
                </c:pt>
                <c:pt idx="9072">
                  <c:v>5.26639997E-4</c:v>
                </c:pt>
                <c:pt idx="9073">
                  <c:v>5.2671999699999996E-4</c:v>
                </c:pt>
                <c:pt idx="9074">
                  <c:v>5.2679999700000002E-4</c:v>
                </c:pt>
                <c:pt idx="9075">
                  <c:v>5.2687999699999998E-4</c:v>
                </c:pt>
                <c:pt idx="9076">
                  <c:v>5.2695999700000005E-4</c:v>
                </c:pt>
                <c:pt idx="9077">
                  <c:v>5.2703999700000001E-4</c:v>
                </c:pt>
                <c:pt idx="9078">
                  <c:v>5.2711999699999997E-4</c:v>
                </c:pt>
                <c:pt idx="9079">
                  <c:v>5.2719999700000003E-4</c:v>
                </c:pt>
                <c:pt idx="9080">
                  <c:v>5.2727999699999999E-4</c:v>
                </c:pt>
                <c:pt idx="9081">
                  <c:v>5.2735999699999995E-4</c:v>
                </c:pt>
                <c:pt idx="9082">
                  <c:v>5.2743999700000002E-4</c:v>
                </c:pt>
                <c:pt idx="9083">
                  <c:v>5.2751999699999998E-4</c:v>
                </c:pt>
                <c:pt idx="9084">
                  <c:v>5.2759999700000004E-4</c:v>
                </c:pt>
                <c:pt idx="9085">
                  <c:v>5.27679997E-4</c:v>
                </c:pt>
                <c:pt idx="9086">
                  <c:v>5.2775999699999996E-4</c:v>
                </c:pt>
                <c:pt idx="9087">
                  <c:v>5.2783999700000003E-4</c:v>
                </c:pt>
                <c:pt idx="9088">
                  <c:v>5.2791999699999999E-4</c:v>
                </c:pt>
                <c:pt idx="9089">
                  <c:v>5.2799999700000005E-4</c:v>
                </c:pt>
                <c:pt idx="9090">
                  <c:v>5.2807999700000001E-4</c:v>
                </c:pt>
                <c:pt idx="9091">
                  <c:v>5.2815999699999997E-4</c:v>
                </c:pt>
                <c:pt idx="9092">
                  <c:v>5.2823999700000004E-4</c:v>
                </c:pt>
                <c:pt idx="9093">
                  <c:v>5.28319997E-4</c:v>
                </c:pt>
                <c:pt idx="9094">
                  <c:v>5.2839999699999995E-4</c:v>
                </c:pt>
                <c:pt idx="9095">
                  <c:v>5.2847999700000002E-4</c:v>
                </c:pt>
                <c:pt idx="9096">
                  <c:v>5.2855999699999998E-4</c:v>
                </c:pt>
                <c:pt idx="9097">
                  <c:v>5.2863999700000005E-4</c:v>
                </c:pt>
                <c:pt idx="9098">
                  <c:v>5.28719997E-4</c:v>
                </c:pt>
                <c:pt idx="9099">
                  <c:v>5.2879999699999996E-4</c:v>
                </c:pt>
                <c:pt idx="9100">
                  <c:v>5.2887999700000003E-4</c:v>
                </c:pt>
                <c:pt idx="9101">
                  <c:v>5.2895999699999999E-4</c:v>
                </c:pt>
                <c:pt idx="9102">
                  <c:v>5.2903999699999995E-4</c:v>
                </c:pt>
                <c:pt idx="9103">
                  <c:v>5.2911999700000001E-4</c:v>
                </c:pt>
                <c:pt idx="9104">
                  <c:v>5.2919999699999997E-4</c:v>
                </c:pt>
                <c:pt idx="9105">
                  <c:v>5.2927999700000004E-4</c:v>
                </c:pt>
                <c:pt idx="9106">
                  <c:v>5.29359997E-4</c:v>
                </c:pt>
                <c:pt idx="9107">
                  <c:v>5.2943999699999996E-4</c:v>
                </c:pt>
                <c:pt idx="9108">
                  <c:v>5.2951999700000002E-4</c:v>
                </c:pt>
                <c:pt idx="9109">
                  <c:v>5.2959999699999998E-4</c:v>
                </c:pt>
                <c:pt idx="9110">
                  <c:v>5.2967999700000005E-4</c:v>
                </c:pt>
                <c:pt idx="9111">
                  <c:v>5.2975999700000001E-4</c:v>
                </c:pt>
                <c:pt idx="9112">
                  <c:v>5.2983999699999997E-4</c:v>
                </c:pt>
                <c:pt idx="9113">
                  <c:v>5.2991999700000003E-4</c:v>
                </c:pt>
                <c:pt idx="9114">
                  <c:v>5.2999999699999999E-4</c:v>
                </c:pt>
                <c:pt idx="9115">
                  <c:v>5.3007999699999995E-4</c:v>
                </c:pt>
                <c:pt idx="9116">
                  <c:v>5.3015999700000002E-4</c:v>
                </c:pt>
                <c:pt idx="9117">
                  <c:v>5.3023999699999998E-4</c:v>
                </c:pt>
                <c:pt idx="9118">
                  <c:v>5.3031999700000004E-4</c:v>
                </c:pt>
                <c:pt idx="9119">
                  <c:v>5.30399997E-4</c:v>
                </c:pt>
                <c:pt idx="9120">
                  <c:v>5.3047999699999996E-4</c:v>
                </c:pt>
                <c:pt idx="9121">
                  <c:v>5.3055999700000003E-4</c:v>
                </c:pt>
                <c:pt idx="9122">
                  <c:v>5.3063999699999999E-4</c:v>
                </c:pt>
                <c:pt idx="9123">
                  <c:v>5.3071999700000005E-4</c:v>
                </c:pt>
                <c:pt idx="9124">
                  <c:v>5.3079999700000001E-4</c:v>
                </c:pt>
                <c:pt idx="9125">
                  <c:v>5.3087999699999997E-4</c:v>
                </c:pt>
                <c:pt idx="9126">
                  <c:v>5.3095999700000004E-4</c:v>
                </c:pt>
                <c:pt idx="9127">
                  <c:v>5.31039997E-4</c:v>
                </c:pt>
                <c:pt idx="9128">
                  <c:v>5.3111999699999995E-4</c:v>
                </c:pt>
                <c:pt idx="9129">
                  <c:v>5.3119999700000002E-4</c:v>
                </c:pt>
                <c:pt idx="9130">
                  <c:v>5.3127999699999998E-4</c:v>
                </c:pt>
                <c:pt idx="9131">
                  <c:v>5.3135999700000005E-4</c:v>
                </c:pt>
                <c:pt idx="9132">
                  <c:v>5.3143999700000001E-4</c:v>
                </c:pt>
                <c:pt idx="9133">
                  <c:v>5.3151999699999996E-4</c:v>
                </c:pt>
                <c:pt idx="9134">
                  <c:v>5.3159999700000003E-4</c:v>
                </c:pt>
                <c:pt idx="9135">
                  <c:v>5.3167999699999999E-4</c:v>
                </c:pt>
                <c:pt idx="9136">
                  <c:v>5.3175999699999995E-4</c:v>
                </c:pt>
                <c:pt idx="9137">
                  <c:v>5.3183999700000002E-4</c:v>
                </c:pt>
                <c:pt idx="9138">
                  <c:v>5.3191999699999997E-4</c:v>
                </c:pt>
                <c:pt idx="9139">
                  <c:v>5.3199999700000004E-4</c:v>
                </c:pt>
                <c:pt idx="9140">
                  <c:v>5.32079997E-4</c:v>
                </c:pt>
                <c:pt idx="9141">
                  <c:v>5.3215999699999996E-4</c:v>
                </c:pt>
                <c:pt idx="9142">
                  <c:v>5.3223999700000003E-4</c:v>
                </c:pt>
                <c:pt idx="9143">
                  <c:v>5.3231999699999998E-4</c:v>
                </c:pt>
                <c:pt idx="9144">
                  <c:v>5.3239999700000005E-4</c:v>
                </c:pt>
                <c:pt idx="9145">
                  <c:v>5.3247999700000001E-4</c:v>
                </c:pt>
                <c:pt idx="9146">
                  <c:v>5.3255999699999997E-4</c:v>
                </c:pt>
                <c:pt idx="9147">
                  <c:v>5.3263999700000004E-4</c:v>
                </c:pt>
                <c:pt idx="9148">
                  <c:v>5.3271999699999999E-4</c:v>
                </c:pt>
                <c:pt idx="9149">
                  <c:v>5.3279999699999995E-4</c:v>
                </c:pt>
                <c:pt idx="9150">
                  <c:v>5.3287999700000002E-4</c:v>
                </c:pt>
                <c:pt idx="9151">
                  <c:v>5.3295999699999998E-4</c:v>
                </c:pt>
                <c:pt idx="9152">
                  <c:v>5.3303999700000004E-4</c:v>
                </c:pt>
                <c:pt idx="9153">
                  <c:v>5.33119997E-4</c:v>
                </c:pt>
                <c:pt idx="9154">
                  <c:v>5.3319999699999996E-4</c:v>
                </c:pt>
                <c:pt idx="9155">
                  <c:v>5.3327999700000003E-4</c:v>
                </c:pt>
                <c:pt idx="9156">
                  <c:v>5.3335999699999999E-4</c:v>
                </c:pt>
                <c:pt idx="9157">
                  <c:v>5.3343999699999995E-4</c:v>
                </c:pt>
                <c:pt idx="9158">
                  <c:v>5.3351999700000001E-4</c:v>
                </c:pt>
                <c:pt idx="9159">
                  <c:v>5.3359999699999997E-4</c:v>
                </c:pt>
                <c:pt idx="9160">
                  <c:v>5.3367999700000004E-4</c:v>
                </c:pt>
                <c:pt idx="9161">
                  <c:v>5.33759997E-4</c:v>
                </c:pt>
                <c:pt idx="9162">
                  <c:v>5.3383999699999996E-4</c:v>
                </c:pt>
                <c:pt idx="9163">
                  <c:v>5.3391999700000002E-4</c:v>
                </c:pt>
                <c:pt idx="9164">
                  <c:v>5.3399999699999998E-4</c:v>
                </c:pt>
                <c:pt idx="9165">
                  <c:v>5.3407999700000005E-4</c:v>
                </c:pt>
                <c:pt idx="9166">
                  <c:v>5.3415999700000001E-4</c:v>
                </c:pt>
                <c:pt idx="9167">
                  <c:v>5.3423999699999997E-4</c:v>
                </c:pt>
                <c:pt idx="9168">
                  <c:v>5.3431999700000003E-4</c:v>
                </c:pt>
                <c:pt idx="9169">
                  <c:v>5.3439999699999999E-4</c:v>
                </c:pt>
                <c:pt idx="9170">
                  <c:v>5.3447999699999995E-4</c:v>
                </c:pt>
                <c:pt idx="9171">
                  <c:v>5.3455999700000002E-4</c:v>
                </c:pt>
                <c:pt idx="9172">
                  <c:v>5.3463999699999998E-4</c:v>
                </c:pt>
                <c:pt idx="9173">
                  <c:v>5.3471999700000004E-4</c:v>
                </c:pt>
                <c:pt idx="9174">
                  <c:v>5.34799997E-4</c:v>
                </c:pt>
                <c:pt idx="9175">
                  <c:v>5.3487999699999996E-4</c:v>
                </c:pt>
                <c:pt idx="9176">
                  <c:v>5.3495999700000003E-4</c:v>
                </c:pt>
                <c:pt idx="9177">
                  <c:v>5.3503999699999999E-4</c:v>
                </c:pt>
                <c:pt idx="9178">
                  <c:v>5.3511999700000005E-4</c:v>
                </c:pt>
                <c:pt idx="9179">
                  <c:v>5.3519999700000001E-4</c:v>
                </c:pt>
                <c:pt idx="9180">
                  <c:v>5.3527999699999997E-4</c:v>
                </c:pt>
                <c:pt idx="9181">
                  <c:v>5.3535999700000004E-4</c:v>
                </c:pt>
                <c:pt idx="9182">
                  <c:v>5.3543999699999999E-4</c:v>
                </c:pt>
                <c:pt idx="9183">
                  <c:v>5.3551999699999995E-4</c:v>
                </c:pt>
                <c:pt idx="9184">
                  <c:v>5.3559999700000002E-4</c:v>
                </c:pt>
                <c:pt idx="9185">
                  <c:v>5.3567999699999998E-4</c:v>
                </c:pt>
                <c:pt idx="9186">
                  <c:v>5.3575999700000005E-4</c:v>
                </c:pt>
                <c:pt idx="9187">
                  <c:v>5.35839997E-4</c:v>
                </c:pt>
                <c:pt idx="9188">
                  <c:v>5.3591999699999996E-4</c:v>
                </c:pt>
                <c:pt idx="9189">
                  <c:v>5.3599999700000003E-4</c:v>
                </c:pt>
                <c:pt idx="9190">
                  <c:v>5.3607999699999999E-4</c:v>
                </c:pt>
                <c:pt idx="9191">
                  <c:v>5.3615999699999995E-4</c:v>
                </c:pt>
                <c:pt idx="9192">
                  <c:v>5.3623999700000001E-4</c:v>
                </c:pt>
                <c:pt idx="9193">
                  <c:v>5.3631999699999997E-4</c:v>
                </c:pt>
                <c:pt idx="9194">
                  <c:v>5.3639999700000004E-4</c:v>
                </c:pt>
                <c:pt idx="9195">
                  <c:v>5.36479997E-4</c:v>
                </c:pt>
                <c:pt idx="9196">
                  <c:v>5.3655999699999996E-4</c:v>
                </c:pt>
                <c:pt idx="9197">
                  <c:v>5.3663999700000002E-4</c:v>
                </c:pt>
                <c:pt idx="9198">
                  <c:v>5.3671999699999998E-4</c:v>
                </c:pt>
                <c:pt idx="9199">
                  <c:v>5.3679999700000005E-4</c:v>
                </c:pt>
                <c:pt idx="9200">
                  <c:v>5.3687999700000001E-4</c:v>
                </c:pt>
                <c:pt idx="9201">
                  <c:v>5.3695999699999997E-4</c:v>
                </c:pt>
                <c:pt idx="9202">
                  <c:v>5.3703999700000003E-4</c:v>
                </c:pt>
                <c:pt idx="9203">
                  <c:v>5.3711999699999999E-4</c:v>
                </c:pt>
                <c:pt idx="9204">
                  <c:v>5.3719999699999995E-4</c:v>
                </c:pt>
                <c:pt idx="9205">
                  <c:v>5.3727999700000002E-4</c:v>
                </c:pt>
                <c:pt idx="9206">
                  <c:v>5.3735999699999998E-4</c:v>
                </c:pt>
                <c:pt idx="9207">
                  <c:v>5.3743999700000004E-4</c:v>
                </c:pt>
                <c:pt idx="9208">
                  <c:v>5.37519997E-4</c:v>
                </c:pt>
                <c:pt idx="9209">
                  <c:v>5.3759999699999996E-4</c:v>
                </c:pt>
                <c:pt idx="9210">
                  <c:v>5.3767999700000003E-4</c:v>
                </c:pt>
                <c:pt idx="9211">
                  <c:v>5.3775999699999999E-4</c:v>
                </c:pt>
                <c:pt idx="9212">
                  <c:v>5.3783999700000005E-4</c:v>
                </c:pt>
                <c:pt idx="9213">
                  <c:v>5.3791999700000001E-4</c:v>
                </c:pt>
                <c:pt idx="9214">
                  <c:v>5.3799999699999997E-4</c:v>
                </c:pt>
                <c:pt idx="9215">
                  <c:v>5.3807999700000004E-4</c:v>
                </c:pt>
                <c:pt idx="9216">
                  <c:v>5.38159997E-4</c:v>
                </c:pt>
                <c:pt idx="9217">
                  <c:v>5.3823999699999995E-4</c:v>
                </c:pt>
                <c:pt idx="9218">
                  <c:v>5.3831999700000002E-4</c:v>
                </c:pt>
                <c:pt idx="9219">
                  <c:v>5.3839999699999998E-4</c:v>
                </c:pt>
                <c:pt idx="9220">
                  <c:v>5.3847999700000005E-4</c:v>
                </c:pt>
                <c:pt idx="9221">
                  <c:v>5.3855999700000001E-4</c:v>
                </c:pt>
                <c:pt idx="9222">
                  <c:v>5.3863999699999996E-4</c:v>
                </c:pt>
                <c:pt idx="9223">
                  <c:v>5.3871999700000003E-4</c:v>
                </c:pt>
                <c:pt idx="9224">
                  <c:v>5.3879999699999999E-4</c:v>
                </c:pt>
                <c:pt idx="9225">
                  <c:v>5.3887999699999995E-4</c:v>
                </c:pt>
                <c:pt idx="9226">
                  <c:v>5.3895999700000002E-4</c:v>
                </c:pt>
                <c:pt idx="9227">
                  <c:v>5.3903999699999997E-4</c:v>
                </c:pt>
                <c:pt idx="9228">
                  <c:v>5.3911999700000004E-4</c:v>
                </c:pt>
                <c:pt idx="9229">
                  <c:v>5.39199997E-4</c:v>
                </c:pt>
                <c:pt idx="9230">
                  <c:v>5.3927999699999996E-4</c:v>
                </c:pt>
                <c:pt idx="9231">
                  <c:v>5.3935999700000003E-4</c:v>
                </c:pt>
                <c:pt idx="9232">
                  <c:v>5.3943999699999998E-4</c:v>
                </c:pt>
                <c:pt idx="9233">
                  <c:v>5.3951999700000005E-4</c:v>
                </c:pt>
                <c:pt idx="9234">
                  <c:v>5.3959999700000001E-4</c:v>
                </c:pt>
                <c:pt idx="9235">
                  <c:v>5.3967999699999997E-4</c:v>
                </c:pt>
                <c:pt idx="9236">
                  <c:v>5.3975999700000003E-4</c:v>
                </c:pt>
                <c:pt idx="9237">
                  <c:v>5.3983999699999999E-4</c:v>
                </c:pt>
                <c:pt idx="9238">
                  <c:v>5.3991999699999995E-4</c:v>
                </c:pt>
                <c:pt idx="9239">
                  <c:v>5.3999999700000002E-4</c:v>
                </c:pt>
                <c:pt idx="9240">
                  <c:v>5.4007999699999998E-4</c:v>
                </c:pt>
                <c:pt idx="9241">
                  <c:v>5.4015999700000004E-4</c:v>
                </c:pt>
                <c:pt idx="9242">
                  <c:v>5.40239997E-4</c:v>
                </c:pt>
                <c:pt idx="9243">
                  <c:v>5.4031999699999996E-4</c:v>
                </c:pt>
                <c:pt idx="9244">
                  <c:v>5.4039999700000003E-4</c:v>
                </c:pt>
                <c:pt idx="9245">
                  <c:v>5.4047999699999999E-4</c:v>
                </c:pt>
                <c:pt idx="9246">
                  <c:v>5.4055999700000005E-4</c:v>
                </c:pt>
                <c:pt idx="9247">
                  <c:v>5.4063999700000001E-4</c:v>
                </c:pt>
                <c:pt idx="9248">
                  <c:v>5.4071999699999997E-4</c:v>
                </c:pt>
                <c:pt idx="9249">
                  <c:v>5.4079999700000004E-4</c:v>
                </c:pt>
                <c:pt idx="9250">
                  <c:v>5.40879997E-4</c:v>
                </c:pt>
                <c:pt idx="9251">
                  <c:v>5.4095999699999996E-4</c:v>
                </c:pt>
                <c:pt idx="9252">
                  <c:v>5.4103999700000002E-4</c:v>
                </c:pt>
                <c:pt idx="9253">
                  <c:v>5.4111999699999998E-4</c:v>
                </c:pt>
                <c:pt idx="9254">
                  <c:v>5.4119999700000005E-4</c:v>
                </c:pt>
                <c:pt idx="9255">
                  <c:v>5.4127999700000001E-4</c:v>
                </c:pt>
                <c:pt idx="9256">
                  <c:v>5.4135999699999997E-4</c:v>
                </c:pt>
                <c:pt idx="9257">
                  <c:v>5.4143999700000003E-4</c:v>
                </c:pt>
                <c:pt idx="9258">
                  <c:v>5.4151999699999999E-4</c:v>
                </c:pt>
                <c:pt idx="9259">
                  <c:v>5.4159999699999995E-4</c:v>
                </c:pt>
                <c:pt idx="9260">
                  <c:v>5.4167999700000002E-4</c:v>
                </c:pt>
                <c:pt idx="9261">
                  <c:v>5.4175999699999997E-4</c:v>
                </c:pt>
                <c:pt idx="9262">
                  <c:v>5.4183999700000004E-4</c:v>
                </c:pt>
                <c:pt idx="9263">
                  <c:v>5.41919997E-4</c:v>
                </c:pt>
                <c:pt idx="9264">
                  <c:v>5.4199999699999996E-4</c:v>
                </c:pt>
                <c:pt idx="9265">
                  <c:v>5.4207999700000003E-4</c:v>
                </c:pt>
                <c:pt idx="9266">
                  <c:v>5.4215999699999998E-4</c:v>
                </c:pt>
                <c:pt idx="9267">
                  <c:v>5.4223999700000005E-4</c:v>
                </c:pt>
                <c:pt idx="9268">
                  <c:v>5.4231999700000001E-4</c:v>
                </c:pt>
                <c:pt idx="9269">
                  <c:v>5.4239999699999997E-4</c:v>
                </c:pt>
                <c:pt idx="9270">
                  <c:v>5.4247999700000004E-4</c:v>
                </c:pt>
                <c:pt idx="9271">
                  <c:v>5.4255999699999999E-4</c:v>
                </c:pt>
                <c:pt idx="9272">
                  <c:v>5.4263999699999995E-4</c:v>
                </c:pt>
                <c:pt idx="9273">
                  <c:v>5.4271999700000002E-4</c:v>
                </c:pt>
                <c:pt idx="9274">
                  <c:v>5.4279999699999998E-4</c:v>
                </c:pt>
                <c:pt idx="9275">
                  <c:v>5.4287999700000005E-4</c:v>
                </c:pt>
                <c:pt idx="9276">
                  <c:v>5.42959997E-4</c:v>
                </c:pt>
                <c:pt idx="9277">
                  <c:v>5.4303999699999996E-4</c:v>
                </c:pt>
                <c:pt idx="9278">
                  <c:v>5.4311999700000003E-4</c:v>
                </c:pt>
                <c:pt idx="9279">
                  <c:v>5.4319999699999999E-4</c:v>
                </c:pt>
                <c:pt idx="9280">
                  <c:v>5.4327999699999995E-4</c:v>
                </c:pt>
                <c:pt idx="9281">
                  <c:v>5.4335999700000001E-4</c:v>
                </c:pt>
                <c:pt idx="9282">
                  <c:v>5.4343999699999997E-4</c:v>
                </c:pt>
                <c:pt idx="9283">
                  <c:v>5.4351999700000004E-4</c:v>
                </c:pt>
                <c:pt idx="9284">
                  <c:v>5.43599997E-4</c:v>
                </c:pt>
                <c:pt idx="9285">
                  <c:v>5.4367999699999996E-4</c:v>
                </c:pt>
                <c:pt idx="9286">
                  <c:v>5.4375999700000002E-4</c:v>
                </c:pt>
                <c:pt idx="9287">
                  <c:v>5.4383999699999998E-4</c:v>
                </c:pt>
                <c:pt idx="9288">
                  <c:v>5.4391999700000005E-4</c:v>
                </c:pt>
                <c:pt idx="9289">
                  <c:v>5.4399999700000001E-4</c:v>
                </c:pt>
                <c:pt idx="9290">
                  <c:v>5.4407999699999997E-4</c:v>
                </c:pt>
                <c:pt idx="9291">
                  <c:v>5.4415999700000003E-4</c:v>
                </c:pt>
                <c:pt idx="9292">
                  <c:v>5.4423999699999999E-4</c:v>
                </c:pt>
                <c:pt idx="9293">
                  <c:v>5.4431999699999995E-4</c:v>
                </c:pt>
                <c:pt idx="9294">
                  <c:v>5.4439999700000002E-4</c:v>
                </c:pt>
                <c:pt idx="9295">
                  <c:v>5.4447999699999998E-4</c:v>
                </c:pt>
                <c:pt idx="9296">
                  <c:v>5.4455999700000004E-4</c:v>
                </c:pt>
                <c:pt idx="9297">
                  <c:v>5.44639997E-4</c:v>
                </c:pt>
                <c:pt idx="9298">
                  <c:v>5.4471999699999996E-4</c:v>
                </c:pt>
                <c:pt idx="9299">
                  <c:v>5.4479999700000003E-4</c:v>
                </c:pt>
                <c:pt idx="9300">
                  <c:v>5.4487999699999999E-4</c:v>
                </c:pt>
                <c:pt idx="9301">
                  <c:v>5.4495999700000005E-4</c:v>
                </c:pt>
                <c:pt idx="9302">
                  <c:v>5.4503999700000001E-4</c:v>
                </c:pt>
                <c:pt idx="9303">
                  <c:v>5.4511999699999997E-4</c:v>
                </c:pt>
                <c:pt idx="9304">
                  <c:v>5.4519999700000004E-4</c:v>
                </c:pt>
                <c:pt idx="9305">
                  <c:v>5.45279997E-4</c:v>
                </c:pt>
                <c:pt idx="9306">
                  <c:v>5.4535999699999995E-4</c:v>
                </c:pt>
                <c:pt idx="9307">
                  <c:v>5.4543999700000002E-4</c:v>
                </c:pt>
                <c:pt idx="9308">
                  <c:v>5.4551999699999998E-4</c:v>
                </c:pt>
                <c:pt idx="9309">
                  <c:v>5.4559999700000005E-4</c:v>
                </c:pt>
                <c:pt idx="9310">
                  <c:v>5.4567999700000001E-4</c:v>
                </c:pt>
                <c:pt idx="9311">
                  <c:v>5.4575999699999996E-4</c:v>
                </c:pt>
                <c:pt idx="9312">
                  <c:v>5.4583999700000003E-4</c:v>
                </c:pt>
                <c:pt idx="9313">
                  <c:v>5.4591999699999999E-4</c:v>
                </c:pt>
                <c:pt idx="9314">
                  <c:v>5.4599999699999995E-4</c:v>
                </c:pt>
                <c:pt idx="9315">
                  <c:v>5.4607999700000001E-4</c:v>
                </c:pt>
                <c:pt idx="9316">
                  <c:v>5.4615999699999997E-4</c:v>
                </c:pt>
                <c:pt idx="9317">
                  <c:v>5.4623999700000004E-4</c:v>
                </c:pt>
                <c:pt idx="9318">
                  <c:v>5.46319997E-4</c:v>
                </c:pt>
                <c:pt idx="9319">
                  <c:v>5.4639999699999996E-4</c:v>
                </c:pt>
                <c:pt idx="9320">
                  <c:v>5.4647999700000002E-4</c:v>
                </c:pt>
                <c:pt idx="9321">
                  <c:v>5.4655999699999998E-4</c:v>
                </c:pt>
                <c:pt idx="9322">
                  <c:v>5.4663999700000005E-4</c:v>
                </c:pt>
                <c:pt idx="9323">
                  <c:v>5.4671999700000001E-4</c:v>
                </c:pt>
                <c:pt idx="9324">
                  <c:v>5.4679999699999997E-4</c:v>
                </c:pt>
                <c:pt idx="9325">
                  <c:v>5.4687999700000003E-4</c:v>
                </c:pt>
                <c:pt idx="9326">
                  <c:v>5.4695999699999999E-4</c:v>
                </c:pt>
                <c:pt idx="9327">
                  <c:v>5.4703999699999995E-4</c:v>
                </c:pt>
                <c:pt idx="9328">
                  <c:v>5.4711999700000002E-4</c:v>
                </c:pt>
                <c:pt idx="9329">
                  <c:v>5.4719999699999998E-4</c:v>
                </c:pt>
                <c:pt idx="9330">
                  <c:v>5.4727999700000004E-4</c:v>
                </c:pt>
                <c:pt idx="9331">
                  <c:v>5.47359997E-4</c:v>
                </c:pt>
                <c:pt idx="9332">
                  <c:v>5.4743999699999996E-4</c:v>
                </c:pt>
                <c:pt idx="9333">
                  <c:v>5.4751999700000003E-4</c:v>
                </c:pt>
                <c:pt idx="9334">
                  <c:v>5.4759999699999999E-4</c:v>
                </c:pt>
                <c:pt idx="9335">
                  <c:v>5.4767999700000005E-4</c:v>
                </c:pt>
                <c:pt idx="9336">
                  <c:v>5.4775999700000001E-4</c:v>
                </c:pt>
                <c:pt idx="9337">
                  <c:v>5.4783999699999997E-4</c:v>
                </c:pt>
                <c:pt idx="9338">
                  <c:v>5.4791999700000004E-4</c:v>
                </c:pt>
                <c:pt idx="9339">
                  <c:v>5.47999997E-4</c:v>
                </c:pt>
                <c:pt idx="9340">
                  <c:v>5.4807999699999996E-4</c:v>
                </c:pt>
                <c:pt idx="9341">
                  <c:v>5.4815999700000002E-4</c:v>
                </c:pt>
                <c:pt idx="9342">
                  <c:v>5.4823999699999998E-4</c:v>
                </c:pt>
                <c:pt idx="9343">
                  <c:v>5.4831999700000005E-4</c:v>
                </c:pt>
                <c:pt idx="9344">
                  <c:v>5.4839999700000001E-4</c:v>
                </c:pt>
                <c:pt idx="9345">
                  <c:v>5.4847999699999996E-4</c:v>
                </c:pt>
                <c:pt idx="9346">
                  <c:v>5.4855999700000003E-4</c:v>
                </c:pt>
                <c:pt idx="9347">
                  <c:v>5.4863999699999999E-4</c:v>
                </c:pt>
                <c:pt idx="9348">
                  <c:v>5.4871999699999995E-4</c:v>
                </c:pt>
                <c:pt idx="9349">
                  <c:v>5.4879999700000002E-4</c:v>
                </c:pt>
                <c:pt idx="9350">
                  <c:v>5.4887999699999997E-4</c:v>
                </c:pt>
                <c:pt idx="9351">
                  <c:v>5.4895999700000004E-4</c:v>
                </c:pt>
                <c:pt idx="9352">
                  <c:v>5.49039997E-4</c:v>
                </c:pt>
                <c:pt idx="9353">
                  <c:v>5.4911999699999996E-4</c:v>
                </c:pt>
                <c:pt idx="9354">
                  <c:v>5.4919999700000003E-4</c:v>
                </c:pt>
                <c:pt idx="9355">
                  <c:v>5.4927999699999998E-4</c:v>
                </c:pt>
                <c:pt idx="9356">
                  <c:v>5.4935999700000005E-4</c:v>
                </c:pt>
                <c:pt idx="9357">
                  <c:v>5.4943999700000001E-4</c:v>
                </c:pt>
                <c:pt idx="9358">
                  <c:v>5.4951999699999997E-4</c:v>
                </c:pt>
                <c:pt idx="9359">
                  <c:v>5.4959999700000004E-4</c:v>
                </c:pt>
                <c:pt idx="9360">
                  <c:v>5.4967999699999999E-4</c:v>
                </c:pt>
                <c:pt idx="9361">
                  <c:v>5.4975999699999995E-4</c:v>
                </c:pt>
                <c:pt idx="9362">
                  <c:v>5.4983999700000002E-4</c:v>
                </c:pt>
                <c:pt idx="9363">
                  <c:v>5.4991999699999998E-4</c:v>
                </c:pt>
                <c:pt idx="9364">
                  <c:v>5.4999999700000005E-4</c:v>
                </c:pt>
                <c:pt idx="9365">
                  <c:v>5.50079997E-4</c:v>
                </c:pt>
                <c:pt idx="9366">
                  <c:v>5.5015999699999996E-4</c:v>
                </c:pt>
                <c:pt idx="9367">
                  <c:v>5.5023999700000003E-4</c:v>
                </c:pt>
                <c:pt idx="9368">
                  <c:v>5.5031999699999999E-4</c:v>
                </c:pt>
                <c:pt idx="9369">
                  <c:v>5.5039999699999995E-4</c:v>
                </c:pt>
                <c:pt idx="9370">
                  <c:v>5.5047999700000001E-4</c:v>
                </c:pt>
                <c:pt idx="9371">
                  <c:v>5.5055999699999997E-4</c:v>
                </c:pt>
                <c:pt idx="9372">
                  <c:v>5.5063999700000004E-4</c:v>
                </c:pt>
                <c:pt idx="9373">
                  <c:v>5.50719997E-4</c:v>
                </c:pt>
                <c:pt idx="9374">
                  <c:v>5.5079999699999996E-4</c:v>
                </c:pt>
                <c:pt idx="9375">
                  <c:v>5.5087999700000002E-4</c:v>
                </c:pt>
                <c:pt idx="9376">
                  <c:v>5.5095999699999998E-4</c:v>
                </c:pt>
                <c:pt idx="9377">
                  <c:v>5.5103999700000005E-4</c:v>
                </c:pt>
                <c:pt idx="9378">
                  <c:v>5.5111999700000001E-4</c:v>
                </c:pt>
                <c:pt idx="9379">
                  <c:v>5.5119999699999997E-4</c:v>
                </c:pt>
                <c:pt idx="9380">
                  <c:v>5.5127999700000003E-4</c:v>
                </c:pt>
                <c:pt idx="9381">
                  <c:v>5.5135999699999999E-4</c:v>
                </c:pt>
                <c:pt idx="9382">
                  <c:v>5.5143999699999995E-4</c:v>
                </c:pt>
                <c:pt idx="9383">
                  <c:v>5.5151999700000002E-4</c:v>
                </c:pt>
                <c:pt idx="9384">
                  <c:v>5.5159999699999998E-4</c:v>
                </c:pt>
                <c:pt idx="9385">
                  <c:v>5.5167999700000004E-4</c:v>
                </c:pt>
                <c:pt idx="9386">
                  <c:v>5.51759997E-4</c:v>
                </c:pt>
                <c:pt idx="9387">
                  <c:v>5.5183999699999996E-4</c:v>
                </c:pt>
                <c:pt idx="9388">
                  <c:v>5.5191999700000003E-4</c:v>
                </c:pt>
                <c:pt idx="9389">
                  <c:v>5.5199999699999999E-4</c:v>
                </c:pt>
                <c:pt idx="9390">
                  <c:v>5.5207999700000005E-4</c:v>
                </c:pt>
                <c:pt idx="9391">
                  <c:v>5.5215999700000001E-4</c:v>
                </c:pt>
                <c:pt idx="9392">
                  <c:v>5.5223999699999997E-4</c:v>
                </c:pt>
                <c:pt idx="9393">
                  <c:v>5.5231999700000004E-4</c:v>
                </c:pt>
                <c:pt idx="9394">
                  <c:v>5.52399997E-4</c:v>
                </c:pt>
                <c:pt idx="9395">
                  <c:v>5.5247999699999995E-4</c:v>
                </c:pt>
                <c:pt idx="9396">
                  <c:v>5.5255999700000002E-4</c:v>
                </c:pt>
                <c:pt idx="9397">
                  <c:v>5.5263999699999998E-4</c:v>
                </c:pt>
                <c:pt idx="9398">
                  <c:v>5.5271999700000005E-4</c:v>
                </c:pt>
                <c:pt idx="9399">
                  <c:v>5.52799997E-4</c:v>
                </c:pt>
                <c:pt idx="9400">
                  <c:v>5.5287999699999996E-4</c:v>
                </c:pt>
                <c:pt idx="9401">
                  <c:v>5.5295999700000003E-4</c:v>
                </c:pt>
                <c:pt idx="9402">
                  <c:v>5.5303999699999999E-4</c:v>
                </c:pt>
                <c:pt idx="9403">
                  <c:v>5.5311999699999995E-4</c:v>
                </c:pt>
                <c:pt idx="9404">
                  <c:v>5.5319999700000001E-4</c:v>
                </c:pt>
                <c:pt idx="9405">
                  <c:v>5.5327999699999997E-4</c:v>
                </c:pt>
                <c:pt idx="9406">
                  <c:v>5.5335999700000004E-4</c:v>
                </c:pt>
                <c:pt idx="9407">
                  <c:v>5.53439997E-4</c:v>
                </c:pt>
                <c:pt idx="9408">
                  <c:v>5.5351999699999996E-4</c:v>
                </c:pt>
                <c:pt idx="9409">
                  <c:v>5.5359999700000002E-4</c:v>
                </c:pt>
                <c:pt idx="9410">
                  <c:v>5.5367999699999998E-4</c:v>
                </c:pt>
                <c:pt idx="9411">
                  <c:v>5.5375999700000005E-4</c:v>
                </c:pt>
                <c:pt idx="9412">
                  <c:v>5.5383999700000001E-4</c:v>
                </c:pt>
                <c:pt idx="9413">
                  <c:v>5.5391999699999997E-4</c:v>
                </c:pt>
                <c:pt idx="9414">
                  <c:v>5.5399999700000003E-4</c:v>
                </c:pt>
                <c:pt idx="9415">
                  <c:v>5.5407999699999999E-4</c:v>
                </c:pt>
                <c:pt idx="9416">
                  <c:v>5.5415999699999995E-4</c:v>
                </c:pt>
                <c:pt idx="9417">
                  <c:v>5.5423999700000002E-4</c:v>
                </c:pt>
                <c:pt idx="9418">
                  <c:v>5.5431999699999998E-4</c:v>
                </c:pt>
                <c:pt idx="9419">
                  <c:v>5.5439999700000004E-4</c:v>
                </c:pt>
                <c:pt idx="9420">
                  <c:v>5.54479997E-4</c:v>
                </c:pt>
                <c:pt idx="9421">
                  <c:v>5.5455999699999996E-4</c:v>
                </c:pt>
                <c:pt idx="9422">
                  <c:v>5.5463999700000003E-4</c:v>
                </c:pt>
                <c:pt idx="9423">
                  <c:v>5.5471999699999999E-4</c:v>
                </c:pt>
                <c:pt idx="9424">
                  <c:v>5.5479999700000005E-4</c:v>
                </c:pt>
                <c:pt idx="9425">
                  <c:v>5.5487999700000001E-4</c:v>
                </c:pt>
                <c:pt idx="9426">
                  <c:v>5.5495999699999997E-4</c:v>
                </c:pt>
                <c:pt idx="9427">
                  <c:v>5.5503999700000004E-4</c:v>
                </c:pt>
                <c:pt idx="9428">
                  <c:v>5.55119997E-4</c:v>
                </c:pt>
                <c:pt idx="9429">
                  <c:v>5.5519999699999995E-4</c:v>
                </c:pt>
                <c:pt idx="9430">
                  <c:v>5.5527999700000002E-4</c:v>
                </c:pt>
                <c:pt idx="9431">
                  <c:v>5.5535999699999998E-4</c:v>
                </c:pt>
                <c:pt idx="9432">
                  <c:v>5.5543999700000005E-4</c:v>
                </c:pt>
                <c:pt idx="9433">
                  <c:v>5.5551999700000001E-4</c:v>
                </c:pt>
                <c:pt idx="9434">
                  <c:v>5.5559999699999996E-4</c:v>
                </c:pt>
                <c:pt idx="9435">
                  <c:v>5.5567999700000003E-4</c:v>
                </c:pt>
                <c:pt idx="9436">
                  <c:v>5.5575999699999999E-4</c:v>
                </c:pt>
                <c:pt idx="9437">
                  <c:v>5.5583999699999995E-4</c:v>
                </c:pt>
                <c:pt idx="9438">
                  <c:v>5.5591999700000002E-4</c:v>
                </c:pt>
                <c:pt idx="9439">
                  <c:v>5.5599999699999997E-4</c:v>
                </c:pt>
                <c:pt idx="9440">
                  <c:v>5.5607999700000004E-4</c:v>
                </c:pt>
                <c:pt idx="9441">
                  <c:v>5.56159997E-4</c:v>
                </c:pt>
                <c:pt idx="9442">
                  <c:v>5.5623999699999996E-4</c:v>
                </c:pt>
                <c:pt idx="9443">
                  <c:v>5.5631999700000003E-4</c:v>
                </c:pt>
                <c:pt idx="9444">
                  <c:v>5.5639999699999998E-4</c:v>
                </c:pt>
                <c:pt idx="9445">
                  <c:v>5.5647999700000005E-4</c:v>
                </c:pt>
                <c:pt idx="9446">
                  <c:v>5.5655999700000001E-4</c:v>
                </c:pt>
                <c:pt idx="9447">
                  <c:v>5.5663999699999997E-4</c:v>
                </c:pt>
                <c:pt idx="9448">
                  <c:v>5.5671999700000003E-4</c:v>
                </c:pt>
                <c:pt idx="9449">
                  <c:v>5.5679999699999999E-4</c:v>
                </c:pt>
                <c:pt idx="9450">
                  <c:v>5.5687999699999995E-4</c:v>
                </c:pt>
                <c:pt idx="9451">
                  <c:v>5.5695999700000002E-4</c:v>
                </c:pt>
                <c:pt idx="9452">
                  <c:v>5.5703999699999998E-4</c:v>
                </c:pt>
                <c:pt idx="9453">
                  <c:v>5.5711999700000004E-4</c:v>
                </c:pt>
                <c:pt idx="9454">
                  <c:v>5.57199997E-4</c:v>
                </c:pt>
                <c:pt idx="9455">
                  <c:v>5.5727999699999996E-4</c:v>
                </c:pt>
                <c:pt idx="9456">
                  <c:v>5.5735999700000003E-4</c:v>
                </c:pt>
                <c:pt idx="9457">
                  <c:v>5.5743999699999999E-4</c:v>
                </c:pt>
                <c:pt idx="9458">
                  <c:v>5.5751999699999995E-4</c:v>
                </c:pt>
                <c:pt idx="9459">
                  <c:v>5.5759999700000001E-4</c:v>
                </c:pt>
                <c:pt idx="9460">
                  <c:v>5.5767999699999997E-4</c:v>
                </c:pt>
                <c:pt idx="9461">
                  <c:v>5.5775999700000004E-4</c:v>
                </c:pt>
                <c:pt idx="9462">
                  <c:v>5.57839997E-4</c:v>
                </c:pt>
                <c:pt idx="9463">
                  <c:v>5.5791999699999996E-4</c:v>
                </c:pt>
                <c:pt idx="9464">
                  <c:v>5.5799999700000002E-4</c:v>
                </c:pt>
                <c:pt idx="9465">
                  <c:v>5.5807999699999998E-4</c:v>
                </c:pt>
                <c:pt idx="9466">
                  <c:v>5.5815999700000005E-4</c:v>
                </c:pt>
                <c:pt idx="9467">
                  <c:v>5.5823999700000001E-4</c:v>
                </c:pt>
                <c:pt idx="9468">
                  <c:v>5.5831999699999997E-4</c:v>
                </c:pt>
                <c:pt idx="9469">
                  <c:v>5.5839999700000003E-4</c:v>
                </c:pt>
                <c:pt idx="9470">
                  <c:v>5.5847999699999999E-4</c:v>
                </c:pt>
                <c:pt idx="9471">
                  <c:v>5.5855999699999995E-4</c:v>
                </c:pt>
                <c:pt idx="9472">
                  <c:v>5.5863999700000002E-4</c:v>
                </c:pt>
                <c:pt idx="9473">
                  <c:v>5.5871999699999998E-4</c:v>
                </c:pt>
                <c:pt idx="9474">
                  <c:v>5.5879999700000004E-4</c:v>
                </c:pt>
                <c:pt idx="9475">
                  <c:v>5.58879997E-4</c:v>
                </c:pt>
                <c:pt idx="9476">
                  <c:v>5.5895999699999996E-4</c:v>
                </c:pt>
                <c:pt idx="9477">
                  <c:v>5.5903999700000003E-4</c:v>
                </c:pt>
                <c:pt idx="9478">
                  <c:v>5.5911999699999998E-4</c:v>
                </c:pt>
                <c:pt idx="9479">
                  <c:v>5.5919999700000005E-4</c:v>
                </c:pt>
                <c:pt idx="9480">
                  <c:v>5.5927999700000001E-4</c:v>
                </c:pt>
                <c:pt idx="9481">
                  <c:v>5.5935999699999997E-4</c:v>
                </c:pt>
                <c:pt idx="9482">
                  <c:v>5.5943999700000004E-4</c:v>
                </c:pt>
                <c:pt idx="9483">
                  <c:v>5.5951999699999999E-4</c:v>
                </c:pt>
                <c:pt idx="9484">
                  <c:v>5.5959999699999995E-4</c:v>
                </c:pt>
                <c:pt idx="9485">
                  <c:v>5.5967999700000002E-4</c:v>
                </c:pt>
                <c:pt idx="9486">
                  <c:v>5.5975999699999998E-4</c:v>
                </c:pt>
                <c:pt idx="9487">
                  <c:v>5.5983999700000005E-4</c:v>
                </c:pt>
                <c:pt idx="9488">
                  <c:v>5.59919997E-4</c:v>
                </c:pt>
                <c:pt idx="9489">
                  <c:v>5.5999999699999996E-4</c:v>
                </c:pt>
                <c:pt idx="9490">
                  <c:v>5.6007999700000003E-4</c:v>
                </c:pt>
                <c:pt idx="9491">
                  <c:v>5.6015999699999999E-4</c:v>
                </c:pt>
                <c:pt idx="9492">
                  <c:v>5.6023999699999995E-4</c:v>
                </c:pt>
                <c:pt idx="9493">
                  <c:v>5.6031999700000001E-4</c:v>
                </c:pt>
                <c:pt idx="9494">
                  <c:v>5.6039999699999997E-4</c:v>
                </c:pt>
                <c:pt idx="9495">
                  <c:v>5.6047999700000004E-4</c:v>
                </c:pt>
                <c:pt idx="9496">
                  <c:v>5.60559997E-4</c:v>
                </c:pt>
                <c:pt idx="9497">
                  <c:v>5.6063999699999996E-4</c:v>
                </c:pt>
                <c:pt idx="9498">
                  <c:v>5.6071999700000002E-4</c:v>
                </c:pt>
                <c:pt idx="9499">
                  <c:v>5.6079999699999998E-4</c:v>
                </c:pt>
                <c:pt idx="9500">
                  <c:v>5.6087999700000005E-4</c:v>
                </c:pt>
                <c:pt idx="9501">
                  <c:v>5.6095999700000001E-4</c:v>
                </c:pt>
                <c:pt idx="9502">
                  <c:v>5.6103999699999997E-4</c:v>
                </c:pt>
                <c:pt idx="9503">
                  <c:v>5.6111999700000003E-4</c:v>
                </c:pt>
                <c:pt idx="9504">
                  <c:v>5.6119999699999999E-4</c:v>
                </c:pt>
                <c:pt idx="9505">
                  <c:v>5.6127999699999995E-4</c:v>
                </c:pt>
                <c:pt idx="9506">
                  <c:v>5.6135999700000002E-4</c:v>
                </c:pt>
                <c:pt idx="9507">
                  <c:v>5.6143999699999998E-4</c:v>
                </c:pt>
                <c:pt idx="9508">
                  <c:v>5.6151999700000004E-4</c:v>
                </c:pt>
                <c:pt idx="9509">
                  <c:v>5.61599997E-4</c:v>
                </c:pt>
                <c:pt idx="9510">
                  <c:v>5.6167999699999996E-4</c:v>
                </c:pt>
                <c:pt idx="9511">
                  <c:v>5.6175999700000003E-4</c:v>
                </c:pt>
                <c:pt idx="9512">
                  <c:v>5.6183999699999999E-4</c:v>
                </c:pt>
                <c:pt idx="9513">
                  <c:v>5.6191999700000005E-4</c:v>
                </c:pt>
                <c:pt idx="9514">
                  <c:v>5.6199999700000001E-4</c:v>
                </c:pt>
                <c:pt idx="9515">
                  <c:v>5.6207999699999997E-4</c:v>
                </c:pt>
                <c:pt idx="9516">
                  <c:v>5.6215999700000004E-4</c:v>
                </c:pt>
                <c:pt idx="9517">
                  <c:v>5.62239997E-4</c:v>
                </c:pt>
                <c:pt idx="9518">
                  <c:v>5.6231999699999995E-4</c:v>
                </c:pt>
                <c:pt idx="9519">
                  <c:v>5.6239999700000002E-4</c:v>
                </c:pt>
                <c:pt idx="9520">
                  <c:v>5.6247999699999998E-4</c:v>
                </c:pt>
                <c:pt idx="9521">
                  <c:v>5.6255999700000005E-4</c:v>
                </c:pt>
                <c:pt idx="9522">
                  <c:v>5.6263999700000001E-4</c:v>
                </c:pt>
                <c:pt idx="9523">
                  <c:v>5.6271999699999996E-4</c:v>
                </c:pt>
                <c:pt idx="9524">
                  <c:v>5.6279999700000003E-4</c:v>
                </c:pt>
                <c:pt idx="9525">
                  <c:v>5.6287999699999999E-4</c:v>
                </c:pt>
                <c:pt idx="9526">
                  <c:v>5.6295999699999995E-4</c:v>
                </c:pt>
                <c:pt idx="9527">
                  <c:v>5.6303999700000002E-4</c:v>
                </c:pt>
                <c:pt idx="9528">
                  <c:v>5.6311999699999997E-4</c:v>
                </c:pt>
                <c:pt idx="9529">
                  <c:v>5.6319999700000004E-4</c:v>
                </c:pt>
                <c:pt idx="9530">
                  <c:v>5.63279997E-4</c:v>
                </c:pt>
                <c:pt idx="9531">
                  <c:v>5.6335999699999996E-4</c:v>
                </c:pt>
                <c:pt idx="9532">
                  <c:v>5.6343999700000002E-4</c:v>
                </c:pt>
                <c:pt idx="9533">
                  <c:v>5.6351999699999998E-4</c:v>
                </c:pt>
                <c:pt idx="9534">
                  <c:v>5.6359999700000005E-4</c:v>
                </c:pt>
                <c:pt idx="9535">
                  <c:v>5.6367999700000001E-4</c:v>
                </c:pt>
                <c:pt idx="9536">
                  <c:v>5.6375999699999997E-4</c:v>
                </c:pt>
                <c:pt idx="9537">
                  <c:v>5.6383999700000003E-4</c:v>
                </c:pt>
                <c:pt idx="9538">
                  <c:v>5.6391999699999999E-4</c:v>
                </c:pt>
                <c:pt idx="9539">
                  <c:v>5.6399999699999995E-4</c:v>
                </c:pt>
                <c:pt idx="9540">
                  <c:v>5.6407999700000002E-4</c:v>
                </c:pt>
                <c:pt idx="9541">
                  <c:v>5.6415999699999998E-4</c:v>
                </c:pt>
                <c:pt idx="9542">
                  <c:v>5.6423999700000004E-4</c:v>
                </c:pt>
                <c:pt idx="9543">
                  <c:v>5.64319997E-4</c:v>
                </c:pt>
                <c:pt idx="9544">
                  <c:v>5.6439999699999996E-4</c:v>
                </c:pt>
                <c:pt idx="9545">
                  <c:v>5.6447999700000003E-4</c:v>
                </c:pt>
                <c:pt idx="9546">
                  <c:v>5.6455999699999999E-4</c:v>
                </c:pt>
                <c:pt idx="9547">
                  <c:v>5.6463999700000005E-4</c:v>
                </c:pt>
                <c:pt idx="9548">
                  <c:v>5.6471999700000001E-4</c:v>
                </c:pt>
                <c:pt idx="9549">
                  <c:v>5.6479999699999997E-4</c:v>
                </c:pt>
                <c:pt idx="9550">
                  <c:v>5.6487999700000004E-4</c:v>
                </c:pt>
                <c:pt idx="9551">
                  <c:v>5.64959997E-4</c:v>
                </c:pt>
                <c:pt idx="9552">
                  <c:v>5.6503999699999996E-4</c:v>
                </c:pt>
                <c:pt idx="9553">
                  <c:v>5.6511999700000002E-4</c:v>
                </c:pt>
                <c:pt idx="9554">
                  <c:v>5.6519999699999998E-4</c:v>
                </c:pt>
                <c:pt idx="9555">
                  <c:v>5.6527999700000005E-4</c:v>
                </c:pt>
                <c:pt idx="9556">
                  <c:v>5.6535999700000001E-4</c:v>
                </c:pt>
                <c:pt idx="9557">
                  <c:v>5.6543999699999997E-4</c:v>
                </c:pt>
                <c:pt idx="9558">
                  <c:v>5.6551999700000003E-4</c:v>
                </c:pt>
                <c:pt idx="9559">
                  <c:v>5.6559999699999999E-4</c:v>
                </c:pt>
                <c:pt idx="9560">
                  <c:v>5.6567999699999995E-4</c:v>
                </c:pt>
                <c:pt idx="9561">
                  <c:v>5.6575999700000002E-4</c:v>
                </c:pt>
                <c:pt idx="9562">
                  <c:v>5.6583999699999997E-4</c:v>
                </c:pt>
                <c:pt idx="9563">
                  <c:v>5.6591999700000004E-4</c:v>
                </c:pt>
                <c:pt idx="9564">
                  <c:v>5.65999997E-4</c:v>
                </c:pt>
                <c:pt idx="9565">
                  <c:v>5.6607999699999996E-4</c:v>
                </c:pt>
                <c:pt idx="9566">
                  <c:v>5.6615999700000003E-4</c:v>
                </c:pt>
                <c:pt idx="9567">
                  <c:v>5.6623999699999998E-4</c:v>
                </c:pt>
                <c:pt idx="9568">
                  <c:v>5.6631999700000005E-4</c:v>
                </c:pt>
                <c:pt idx="9569">
                  <c:v>5.6639999700000001E-4</c:v>
                </c:pt>
                <c:pt idx="9570">
                  <c:v>5.6647999699999997E-4</c:v>
                </c:pt>
                <c:pt idx="9571">
                  <c:v>5.6655999700000004E-4</c:v>
                </c:pt>
                <c:pt idx="9572">
                  <c:v>5.6663999699999999E-4</c:v>
                </c:pt>
                <c:pt idx="9573">
                  <c:v>5.6671999699999995E-4</c:v>
                </c:pt>
                <c:pt idx="9574">
                  <c:v>5.6679999700000002E-4</c:v>
                </c:pt>
                <c:pt idx="9575">
                  <c:v>5.6687999699999998E-4</c:v>
                </c:pt>
                <c:pt idx="9576">
                  <c:v>5.6695999700000005E-4</c:v>
                </c:pt>
                <c:pt idx="9577">
                  <c:v>5.67039997E-4</c:v>
                </c:pt>
                <c:pt idx="9578">
                  <c:v>5.6711999699999996E-4</c:v>
                </c:pt>
                <c:pt idx="9579">
                  <c:v>5.6719999700000003E-4</c:v>
                </c:pt>
                <c:pt idx="9580">
                  <c:v>5.6727999699999999E-4</c:v>
                </c:pt>
                <c:pt idx="9581">
                  <c:v>5.6735999699999995E-4</c:v>
                </c:pt>
                <c:pt idx="9582">
                  <c:v>5.6743999700000001E-4</c:v>
                </c:pt>
                <c:pt idx="9583">
                  <c:v>5.6751999699999997E-4</c:v>
                </c:pt>
                <c:pt idx="9584">
                  <c:v>5.6759999700000004E-4</c:v>
                </c:pt>
                <c:pt idx="9585">
                  <c:v>5.67679997E-4</c:v>
                </c:pt>
                <c:pt idx="9586">
                  <c:v>5.6775999699999996E-4</c:v>
                </c:pt>
                <c:pt idx="9587">
                  <c:v>5.6783999700000002E-4</c:v>
                </c:pt>
                <c:pt idx="9588">
                  <c:v>5.6791999699999998E-4</c:v>
                </c:pt>
                <c:pt idx="9589">
                  <c:v>5.6799999700000005E-4</c:v>
                </c:pt>
                <c:pt idx="9590">
                  <c:v>5.6807999700000001E-4</c:v>
                </c:pt>
                <c:pt idx="9591">
                  <c:v>5.6815999699999997E-4</c:v>
                </c:pt>
                <c:pt idx="9592">
                  <c:v>5.6823999700000003E-4</c:v>
                </c:pt>
                <c:pt idx="9593">
                  <c:v>5.6831999699999999E-4</c:v>
                </c:pt>
                <c:pt idx="9594">
                  <c:v>5.6839999699999995E-4</c:v>
                </c:pt>
                <c:pt idx="9595">
                  <c:v>5.6847999700000002E-4</c:v>
                </c:pt>
                <c:pt idx="9596">
                  <c:v>5.6855999699999998E-4</c:v>
                </c:pt>
                <c:pt idx="9597">
                  <c:v>5.6863999700000004E-4</c:v>
                </c:pt>
                <c:pt idx="9598">
                  <c:v>5.68719997E-4</c:v>
                </c:pt>
                <c:pt idx="9599">
                  <c:v>5.6879999699999996E-4</c:v>
                </c:pt>
                <c:pt idx="9600">
                  <c:v>5.6887999700000003E-4</c:v>
                </c:pt>
                <c:pt idx="9601">
                  <c:v>5.6895999699999999E-4</c:v>
                </c:pt>
                <c:pt idx="9602">
                  <c:v>5.6903999700000005E-4</c:v>
                </c:pt>
                <c:pt idx="9603">
                  <c:v>5.6911999700000001E-4</c:v>
                </c:pt>
                <c:pt idx="9604">
                  <c:v>5.6919999699999997E-4</c:v>
                </c:pt>
                <c:pt idx="9605">
                  <c:v>5.6927999700000004E-4</c:v>
                </c:pt>
                <c:pt idx="9606">
                  <c:v>5.69359997E-4</c:v>
                </c:pt>
                <c:pt idx="9607">
                  <c:v>5.6943999699999995E-4</c:v>
                </c:pt>
                <c:pt idx="9608">
                  <c:v>5.6951999700000002E-4</c:v>
                </c:pt>
                <c:pt idx="9609">
                  <c:v>5.6959999699999998E-4</c:v>
                </c:pt>
                <c:pt idx="9610">
                  <c:v>5.6967999700000005E-4</c:v>
                </c:pt>
                <c:pt idx="9611">
                  <c:v>5.6975999700000001E-4</c:v>
                </c:pt>
                <c:pt idx="9612">
                  <c:v>5.6983999699999996E-4</c:v>
                </c:pt>
                <c:pt idx="9613">
                  <c:v>5.6991999700000003E-4</c:v>
                </c:pt>
                <c:pt idx="9614">
                  <c:v>5.6999999699999999E-4</c:v>
                </c:pt>
                <c:pt idx="9615">
                  <c:v>5.7007999699999995E-4</c:v>
                </c:pt>
                <c:pt idx="9616">
                  <c:v>5.7015999700000001E-4</c:v>
                </c:pt>
                <c:pt idx="9617">
                  <c:v>5.7023999699999997E-4</c:v>
                </c:pt>
                <c:pt idx="9618">
                  <c:v>5.7031999700000004E-4</c:v>
                </c:pt>
                <c:pt idx="9619">
                  <c:v>5.70399997E-4</c:v>
                </c:pt>
                <c:pt idx="9620">
                  <c:v>5.7047999699999996E-4</c:v>
                </c:pt>
                <c:pt idx="9621">
                  <c:v>5.7055999700000002E-4</c:v>
                </c:pt>
                <c:pt idx="9622">
                  <c:v>5.7063999699999998E-4</c:v>
                </c:pt>
                <c:pt idx="9623">
                  <c:v>5.7071999700000005E-4</c:v>
                </c:pt>
                <c:pt idx="9624">
                  <c:v>5.7079999700000001E-4</c:v>
                </c:pt>
                <c:pt idx="9625">
                  <c:v>5.7087999699999997E-4</c:v>
                </c:pt>
                <c:pt idx="9626">
                  <c:v>5.7095999700000003E-4</c:v>
                </c:pt>
                <c:pt idx="9627">
                  <c:v>5.7103999699999999E-4</c:v>
                </c:pt>
                <c:pt idx="9628">
                  <c:v>5.7111999699999995E-4</c:v>
                </c:pt>
                <c:pt idx="9629">
                  <c:v>5.7119999700000002E-4</c:v>
                </c:pt>
                <c:pt idx="9630">
                  <c:v>5.7127999699999998E-4</c:v>
                </c:pt>
                <c:pt idx="9631">
                  <c:v>5.7135999700000004E-4</c:v>
                </c:pt>
                <c:pt idx="9632">
                  <c:v>5.71439997E-4</c:v>
                </c:pt>
                <c:pt idx="9633">
                  <c:v>5.7151999699999996E-4</c:v>
                </c:pt>
                <c:pt idx="9634">
                  <c:v>5.7159999700000003E-4</c:v>
                </c:pt>
                <c:pt idx="9635">
                  <c:v>5.7167999699999999E-4</c:v>
                </c:pt>
                <c:pt idx="9636">
                  <c:v>5.7175999700000005E-4</c:v>
                </c:pt>
                <c:pt idx="9637">
                  <c:v>5.7183999700000001E-4</c:v>
                </c:pt>
                <c:pt idx="9638">
                  <c:v>5.7191999699999997E-4</c:v>
                </c:pt>
                <c:pt idx="9639">
                  <c:v>5.7199999700000004E-4</c:v>
                </c:pt>
                <c:pt idx="9640">
                  <c:v>5.72079997E-4</c:v>
                </c:pt>
                <c:pt idx="9641">
                  <c:v>5.7215999699999995E-4</c:v>
                </c:pt>
                <c:pt idx="9642">
                  <c:v>5.7223999700000002E-4</c:v>
                </c:pt>
                <c:pt idx="9643">
                  <c:v>5.7231999699999998E-4</c:v>
                </c:pt>
                <c:pt idx="9644">
                  <c:v>5.7239999700000005E-4</c:v>
                </c:pt>
                <c:pt idx="9645">
                  <c:v>5.7247999700000001E-4</c:v>
                </c:pt>
                <c:pt idx="9646">
                  <c:v>5.7255999699999996E-4</c:v>
                </c:pt>
                <c:pt idx="9647">
                  <c:v>5.7263999700000003E-4</c:v>
                </c:pt>
                <c:pt idx="9648">
                  <c:v>5.7271999699999999E-4</c:v>
                </c:pt>
                <c:pt idx="9649">
                  <c:v>5.7279999699999995E-4</c:v>
                </c:pt>
                <c:pt idx="9650">
                  <c:v>5.7287999700000002E-4</c:v>
                </c:pt>
                <c:pt idx="9651">
                  <c:v>5.7295999699999997E-4</c:v>
                </c:pt>
                <c:pt idx="9652">
                  <c:v>5.7303999700000004E-4</c:v>
                </c:pt>
                <c:pt idx="9653">
                  <c:v>5.73119997E-4</c:v>
                </c:pt>
                <c:pt idx="9654">
                  <c:v>5.7319999699999996E-4</c:v>
                </c:pt>
                <c:pt idx="9655">
                  <c:v>5.7327999700000003E-4</c:v>
                </c:pt>
                <c:pt idx="9656">
                  <c:v>5.7335999699999998E-4</c:v>
                </c:pt>
                <c:pt idx="9657">
                  <c:v>5.7343999700000005E-4</c:v>
                </c:pt>
                <c:pt idx="9658">
                  <c:v>5.7351999700000001E-4</c:v>
                </c:pt>
                <c:pt idx="9659">
                  <c:v>5.7359999699999997E-4</c:v>
                </c:pt>
                <c:pt idx="9660">
                  <c:v>5.7367999700000004E-4</c:v>
                </c:pt>
                <c:pt idx="9661">
                  <c:v>5.7375999699999999E-4</c:v>
                </c:pt>
                <c:pt idx="9662">
                  <c:v>5.7383999699999995E-4</c:v>
                </c:pt>
                <c:pt idx="9663">
                  <c:v>5.7391999700000002E-4</c:v>
                </c:pt>
                <c:pt idx="9664">
                  <c:v>5.7399999699999998E-4</c:v>
                </c:pt>
                <c:pt idx="9665">
                  <c:v>5.7407999700000004E-4</c:v>
                </c:pt>
                <c:pt idx="9666">
                  <c:v>5.74159997E-4</c:v>
                </c:pt>
                <c:pt idx="9667">
                  <c:v>5.7423999699999996E-4</c:v>
                </c:pt>
                <c:pt idx="9668">
                  <c:v>5.7431999700000003E-4</c:v>
                </c:pt>
                <c:pt idx="9669">
                  <c:v>5.7439999699999999E-4</c:v>
                </c:pt>
                <c:pt idx="9670">
                  <c:v>5.7447999699999995E-4</c:v>
                </c:pt>
                <c:pt idx="9671">
                  <c:v>5.7455999700000001E-4</c:v>
                </c:pt>
                <c:pt idx="9672">
                  <c:v>5.7463999699999997E-4</c:v>
                </c:pt>
                <c:pt idx="9673">
                  <c:v>5.7471999700000004E-4</c:v>
                </c:pt>
                <c:pt idx="9674">
                  <c:v>5.74799997E-4</c:v>
                </c:pt>
                <c:pt idx="9675">
                  <c:v>5.7487999699999996E-4</c:v>
                </c:pt>
                <c:pt idx="9676">
                  <c:v>5.7495999700000002E-4</c:v>
                </c:pt>
                <c:pt idx="9677">
                  <c:v>5.7503999699999998E-4</c:v>
                </c:pt>
                <c:pt idx="9678">
                  <c:v>5.7511999700000005E-4</c:v>
                </c:pt>
                <c:pt idx="9679">
                  <c:v>5.7519999700000001E-4</c:v>
                </c:pt>
                <c:pt idx="9680">
                  <c:v>5.7527999699999997E-4</c:v>
                </c:pt>
                <c:pt idx="9681">
                  <c:v>5.7535999700000003E-4</c:v>
                </c:pt>
                <c:pt idx="9682">
                  <c:v>5.7543999699999999E-4</c:v>
                </c:pt>
                <c:pt idx="9683">
                  <c:v>5.7551999699999995E-4</c:v>
                </c:pt>
                <c:pt idx="9684">
                  <c:v>5.7559999700000002E-4</c:v>
                </c:pt>
                <c:pt idx="9685">
                  <c:v>5.7567999699999998E-4</c:v>
                </c:pt>
                <c:pt idx="9686">
                  <c:v>5.7575999700000004E-4</c:v>
                </c:pt>
                <c:pt idx="9687">
                  <c:v>5.75839997E-4</c:v>
                </c:pt>
                <c:pt idx="9688">
                  <c:v>5.7591999599999996E-4</c:v>
                </c:pt>
                <c:pt idx="9689">
                  <c:v>5.7599999600000003E-4</c:v>
                </c:pt>
                <c:pt idx="9690">
                  <c:v>5.7607999599999999E-4</c:v>
                </c:pt>
                <c:pt idx="9691">
                  <c:v>5.7615999599999995E-4</c:v>
                </c:pt>
                <c:pt idx="9692">
                  <c:v>5.7623999600000001E-4</c:v>
                </c:pt>
                <c:pt idx="9693">
                  <c:v>5.7631999599999997E-4</c:v>
                </c:pt>
                <c:pt idx="9694">
                  <c:v>5.7639999600000004E-4</c:v>
                </c:pt>
                <c:pt idx="9695">
                  <c:v>5.76479996E-4</c:v>
                </c:pt>
                <c:pt idx="9696">
                  <c:v>5.7655999599999996E-4</c:v>
                </c:pt>
                <c:pt idx="9697">
                  <c:v>5.7663999600000002E-4</c:v>
                </c:pt>
                <c:pt idx="9698">
                  <c:v>5.7671999599999998E-4</c:v>
                </c:pt>
                <c:pt idx="9699">
                  <c:v>5.7679999600000005E-4</c:v>
                </c:pt>
                <c:pt idx="9700">
                  <c:v>5.7687999600000001E-4</c:v>
                </c:pt>
                <c:pt idx="9701">
                  <c:v>5.7695999599999997E-4</c:v>
                </c:pt>
                <c:pt idx="9702">
                  <c:v>5.7703999600000003E-4</c:v>
                </c:pt>
                <c:pt idx="9703">
                  <c:v>5.7711999599999999E-4</c:v>
                </c:pt>
                <c:pt idx="9704">
                  <c:v>5.7719999599999995E-4</c:v>
                </c:pt>
                <c:pt idx="9705">
                  <c:v>5.7727999600000002E-4</c:v>
                </c:pt>
                <c:pt idx="9706">
                  <c:v>5.7735999599999998E-4</c:v>
                </c:pt>
                <c:pt idx="9707">
                  <c:v>5.7743999600000004E-4</c:v>
                </c:pt>
                <c:pt idx="9708">
                  <c:v>5.77519996E-4</c:v>
                </c:pt>
                <c:pt idx="9709">
                  <c:v>5.7759999599999996E-4</c:v>
                </c:pt>
                <c:pt idx="9710">
                  <c:v>5.7767999600000003E-4</c:v>
                </c:pt>
                <c:pt idx="9711">
                  <c:v>5.7775999599999999E-4</c:v>
                </c:pt>
                <c:pt idx="9712">
                  <c:v>5.7783999600000005E-4</c:v>
                </c:pt>
                <c:pt idx="9713">
                  <c:v>5.7791999600000001E-4</c:v>
                </c:pt>
                <c:pt idx="9714">
                  <c:v>5.7799999599999997E-4</c:v>
                </c:pt>
                <c:pt idx="9715">
                  <c:v>5.7807999600000004E-4</c:v>
                </c:pt>
                <c:pt idx="9716">
                  <c:v>5.78159996E-4</c:v>
                </c:pt>
                <c:pt idx="9717">
                  <c:v>5.7823999599999995E-4</c:v>
                </c:pt>
                <c:pt idx="9718">
                  <c:v>5.7831999600000002E-4</c:v>
                </c:pt>
                <c:pt idx="9719">
                  <c:v>5.7839999599999998E-4</c:v>
                </c:pt>
                <c:pt idx="9720">
                  <c:v>5.7847999600000005E-4</c:v>
                </c:pt>
                <c:pt idx="9721">
                  <c:v>5.7855999600000001E-4</c:v>
                </c:pt>
                <c:pt idx="9722">
                  <c:v>5.7863999599999996E-4</c:v>
                </c:pt>
                <c:pt idx="9723">
                  <c:v>5.7871999600000003E-4</c:v>
                </c:pt>
                <c:pt idx="9724">
                  <c:v>5.7879999599999999E-4</c:v>
                </c:pt>
                <c:pt idx="9725">
                  <c:v>5.7887999599999995E-4</c:v>
                </c:pt>
                <c:pt idx="9726">
                  <c:v>5.7895999600000002E-4</c:v>
                </c:pt>
                <c:pt idx="9727">
                  <c:v>5.7903999599999997E-4</c:v>
                </c:pt>
                <c:pt idx="9728">
                  <c:v>5.7911999600000004E-4</c:v>
                </c:pt>
                <c:pt idx="9729">
                  <c:v>5.79199996E-4</c:v>
                </c:pt>
                <c:pt idx="9730">
                  <c:v>5.7927999599999996E-4</c:v>
                </c:pt>
                <c:pt idx="9731">
                  <c:v>5.7935999600000003E-4</c:v>
                </c:pt>
                <c:pt idx="9732">
                  <c:v>5.7943999599999998E-4</c:v>
                </c:pt>
                <c:pt idx="9733">
                  <c:v>5.7951999600000005E-4</c:v>
                </c:pt>
                <c:pt idx="9734">
                  <c:v>5.7959999600000001E-4</c:v>
                </c:pt>
                <c:pt idx="9735">
                  <c:v>5.7967999599999997E-4</c:v>
                </c:pt>
                <c:pt idx="9736">
                  <c:v>5.7975999600000004E-4</c:v>
                </c:pt>
                <c:pt idx="9737">
                  <c:v>5.7983999599999999E-4</c:v>
                </c:pt>
                <c:pt idx="9738">
                  <c:v>5.7991999599999995E-4</c:v>
                </c:pt>
                <c:pt idx="9739">
                  <c:v>5.7999999600000002E-4</c:v>
                </c:pt>
                <c:pt idx="9740">
                  <c:v>5.8007999599999998E-4</c:v>
                </c:pt>
                <c:pt idx="9741">
                  <c:v>5.8015999600000004E-4</c:v>
                </c:pt>
                <c:pt idx="9742">
                  <c:v>5.80239996E-4</c:v>
                </c:pt>
                <c:pt idx="9743">
                  <c:v>5.8031999599999996E-4</c:v>
                </c:pt>
                <c:pt idx="9744">
                  <c:v>5.8039999600000003E-4</c:v>
                </c:pt>
                <c:pt idx="9745">
                  <c:v>5.8047999599999999E-4</c:v>
                </c:pt>
                <c:pt idx="9746">
                  <c:v>5.8055999599999995E-4</c:v>
                </c:pt>
                <c:pt idx="9747">
                  <c:v>5.8063999600000001E-4</c:v>
                </c:pt>
                <c:pt idx="9748">
                  <c:v>5.8071999599999997E-4</c:v>
                </c:pt>
                <c:pt idx="9749">
                  <c:v>5.8079999600000004E-4</c:v>
                </c:pt>
                <c:pt idx="9750">
                  <c:v>5.80879996E-4</c:v>
                </c:pt>
                <c:pt idx="9751">
                  <c:v>5.8095999599999996E-4</c:v>
                </c:pt>
                <c:pt idx="9752">
                  <c:v>5.8103999600000002E-4</c:v>
                </c:pt>
                <c:pt idx="9753">
                  <c:v>5.8111999599999998E-4</c:v>
                </c:pt>
                <c:pt idx="9754">
                  <c:v>5.8119999600000005E-4</c:v>
                </c:pt>
                <c:pt idx="9755">
                  <c:v>5.8127999600000001E-4</c:v>
                </c:pt>
                <c:pt idx="9756">
                  <c:v>5.8135999599999997E-4</c:v>
                </c:pt>
                <c:pt idx="9757">
                  <c:v>5.8143999600000003E-4</c:v>
                </c:pt>
                <c:pt idx="9758">
                  <c:v>5.8151999599999999E-4</c:v>
                </c:pt>
                <c:pt idx="9759">
                  <c:v>5.8159999599999995E-4</c:v>
                </c:pt>
                <c:pt idx="9760">
                  <c:v>5.8167999600000002E-4</c:v>
                </c:pt>
                <c:pt idx="9761">
                  <c:v>5.8175999599999998E-4</c:v>
                </c:pt>
                <c:pt idx="9762">
                  <c:v>5.8183999600000004E-4</c:v>
                </c:pt>
                <c:pt idx="9763">
                  <c:v>5.81919996E-4</c:v>
                </c:pt>
                <c:pt idx="9764">
                  <c:v>5.8199999599999996E-4</c:v>
                </c:pt>
                <c:pt idx="9765">
                  <c:v>5.8207999600000003E-4</c:v>
                </c:pt>
                <c:pt idx="9766">
                  <c:v>5.8215999599999999E-4</c:v>
                </c:pt>
                <c:pt idx="9767">
                  <c:v>5.8223999600000005E-4</c:v>
                </c:pt>
                <c:pt idx="9768">
                  <c:v>5.8231999600000001E-4</c:v>
                </c:pt>
                <c:pt idx="9769">
                  <c:v>5.8239999599999997E-4</c:v>
                </c:pt>
                <c:pt idx="9770">
                  <c:v>5.8247999600000004E-4</c:v>
                </c:pt>
                <c:pt idx="9771">
                  <c:v>5.8255999599999999E-4</c:v>
                </c:pt>
                <c:pt idx="9772">
                  <c:v>5.8263999599999995E-4</c:v>
                </c:pt>
                <c:pt idx="9773">
                  <c:v>5.8271999600000002E-4</c:v>
                </c:pt>
                <c:pt idx="9774">
                  <c:v>5.8279999599999998E-4</c:v>
                </c:pt>
                <c:pt idx="9775">
                  <c:v>5.8287999600000005E-4</c:v>
                </c:pt>
                <c:pt idx="9776">
                  <c:v>5.82959996E-4</c:v>
                </c:pt>
                <c:pt idx="9777">
                  <c:v>5.8303999599999996E-4</c:v>
                </c:pt>
                <c:pt idx="9778">
                  <c:v>5.8311999600000003E-4</c:v>
                </c:pt>
                <c:pt idx="9779">
                  <c:v>5.8319999599999999E-4</c:v>
                </c:pt>
                <c:pt idx="9780">
                  <c:v>5.8327999599999995E-4</c:v>
                </c:pt>
                <c:pt idx="9781">
                  <c:v>5.8335999600000001E-4</c:v>
                </c:pt>
                <c:pt idx="9782">
                  <c:v>5.8343999599999997E-4</c:v>
                </c:pt>
                <c:pt idx="9783">
                  <c:v>5.8351999600000004E-4</c:v>
                </c:pt>
                <c:pt idx="9784">
                  <c:v>5.83599996E-4</c:v>
                </c:pt>
                <c:pt idx="9785">
                  <c:v>5.8367999599999996E-4</c:v>
                </c:pt>
                <c:pt idx="9786">
                  <c:v>5.8375999600000002E-4</c:v>
                </c:pt>
                <c:pt idx="9787">
                  <c:v>5.8383999599999998E-4</c:v>
                </c:pt>
                <c:pt idx="9788">
                  <c:v>5.8391999600000005E-4</c:v>
                </c:pt>
                <c:pt idx="9789">
                  <c:v>5.8399999600000001E-4</c:v>
                </c:pt>
                <c:pt idx="9790">
                  <c:v>5.8407999599999997E-4</c:v>
                </c:pt>
                <c:pt idx="9791">
                  <c:v>5.8415999600000003E-4</c:v>
                </c:pt>
                <c:pt idx="9792">
                  <c:v>5.8423999599999999E-4</c:v>
                </c:pt>
                <c:pt idx="9793">
                  <c:v>5.8431999599999995E-4</c:v>
                </c:pt>
                <c:pt idx="9794">
                  <c:v>5.8439999600000002E-4</c:v>
                </c:pt>
                <c:pt idx="9795">
                  <c:v>5.8447999599999998E-4</c:v>
                </c:pt>
                <c:pt idx="9796">
                  <c:v>5.8455999600000004E-4</c:v>
                </c:pt>
                <c:pt idx="9797">
                  <c:v>5.84639996E-4</c:v>
                </c:pt>
                <c:pt idx="9798">
                  <c:v>5.8471999599999996E-4</c:v>
                </c:pt>
                <c:pt idx="9799">
                  <c:v>5.8479999600000003E-4</c:v>
                </c:pt>
                <c:pt idx="9800">
                  <c:v>5.8487999599999999E-4</c:v>
                </c:pt>
                <c:pt idx="9801">
                  <c:v>5.8495999600000005E-4</c:v>
                </c:pt>
                <c:pt idx="9802">
                  <c:v>5.8503999600000001E-4</c:v>
                </c:pt>
                <c:pt idx="9803">
                  <c:v>5.8511999599999997E-4</c:v>
                </c:pt>
                <c:pt idx="9804">
                  <c:v>5.8519999600000004E-4</c:v>
                </c:pt>
                <c:pt idx="9805">
                  <c:v>5.85279996E-4</c:v>
                </c:pt>
                <c:pt idx="9806">
                  <c:v>5.8535999599999995E-4</c:v>
                </c:pt>
                <c:pt idx="9807">
                  <c:v>5.8543999600000002E-4</c:v>
                </c:pt>
                <c:pt idx="9808">
                  <c:v>5.8551999599999998E-4</c:v>
                </c:pt>
                <c:pt idx="9809">
                  <c:v>5.8559999600000005E-4</c:v>
                </c:pt>
                <c:pt idx="9810">
                  <c:v>5.8567999600000001E-4</c:v>
                </c:pt>
                <c:pt idx="9811">
                  <c:v>5.8575999599999996E-4</c:v>
                </c:pt>
                <c:pt idx="9812">
                  <c:v>5.8583999600000003E-4</c:v>
                </c:pt>
                <c:pt idx="9813">
                  <c:v>5.8591999599999999E-4</c:v>
                </c:pt>
                <c:pt idx="9814">
                  <c:v>5.8599999599999995E-4</c:v>
                </c:pt>
                <c:pt idx="9815">
                  <c:v>5.8607999600000002E-4</c:v>
                </c:pt>
                <c:pt idx="9816">
                  <c:v>5.8615999599999997E-4</c:v>
                </c:pt>
                <c:pt idx="9817">
                  <c:v>5.8623999600000004E-4</c:v>
                </c:pt>
                <c:pt idx="9818">
                  <c:v>5.86319996E-4</c:v>
                </c:pt>
                <c:pt idx="9819">
                  <c:v>5.8639999599999996E-4</c:v>
                </c:pt>
                <c:pt idx="9820">
                  <c:v>5.8647999600000003E-4</c:v>
                </c:pt>
                <c:pt idx="9821">
                  <c:v>5.8655999599999998E-4</c:v>
                </c:pt>
                <c:pt idx="9822">
                  <c:v>5.8663999600000005E-4</c:v>
                </c:pt>
                <c:pt idx="9823">
                  <c:v>5.8671999600000001E-4</c:v>
                </c:pt>
                <c:pt idx="9824">
                  <c:v>5.8679999599999997E-4</c:v>
                </c:pt>
                <c:pt idx="9825">
                  <c:v>5.8687999600000003E-4</c:v>
                </c:pt>
                <c:pt idx="9826">
                  <c:v>5.8695999599999999E-4</c:v>
                </c:pt>
                <c:pt idx="9827">
                  <c:v>5.8703999599999995E-4</c:v>
                </c:pt>
                <c:pt idx="9828">
                  <c:v>5.8711999600000002E-4</c:v>
                </c:pt>
                <c:pt idx="9829">
                  <c:v>5.8719999599999998E-4</c:v>
                </c:pt>
                <c:pt idx="9830">
                  <c:v>5.8727999600000004E-4</c:v>
                </c:pt>
                <c:pt idx="9831">
                  <c:v>5.87359996E-4</c:v>
                </c:pt>
                <c:pt idx="9832">
                  <c:v>5.8743999599999996E-4</c:v>
                </c:pt>
                <c:pt idx="9833">
                  <c:v>5.8751999600000003E-4</c:v>
                </c:pt>
                <c:pt idx="9834">
                  <c:v>5.8759999599999999E-4</c:v>
                </c:pt>
                <c:pt idx="9835">
                  <c:v>5.8767999599999995E-4</c:v>
                </c:pt>
                <c:pt idx="9836">
                  <c:v>5.8775999600000001E-4</c:v>
                </c:pt>
                <c:pt idx="9837">
                  <c:v>5.8783999599999997E-4</c:v>
                </c:pt>
                <c:pt idx="9838">
                  <c:v>5.8791999600000004E-4</c:v>
                </c:pt>
                <c:pt idx="9839">
                  <c:v>5.87999996E-4</c:v>
                </c:pt>
                <c:pt idx="9840">
                  <c:v>5.8807999599999996E-4</c:v>
                </c:pt>
                <c:pt idx="9841">
                  <c:v>5.8815999600000002E-4</c:v>
                </c:pt>
                <c:pt idx="9842">
                  <c:v>5.8823999599999998E-4</c:v>
                </c:pt>
                <c:pt idx="9843">
                  <c:v>5.8831999600000005E-4</c:v>
                </c:pt>
                <c:pt idx="9844">
                  <c:v>5.8839999600000001E-4</c:v>
                </c:pt>
                <c:pt idx="9845">
                  <c:v>5.8847999599999997E-4</c:v>
                </c:pt>
                <c:pt idx="9846">
                  <c:v>5.8855999600000003E-4</c:v>
                </c:pt>
                <c:pt idx="9847">
                  <c:v>5.8863999599999999E-4</c:v>
                </c:pt>
                <c:pt idx="9848">
                  <c:v>5.8871999599999995E-4</c:v>
                </c:pt>
                <c:pt idx="9849">
                  <c:v>5.8879999600000002E-4</c:v>
                </c:pt>
                <c:pt idx="9850">
                  <c:v>5.8887999599999998E-4</c:v>
                </c:pt>
                <c:pt idx="9851">
                  <c:v>5.8895999600000004E-4</c:v>
                </c:pt>
                <c:pt idx="9852">
                  <c:v>5.89039996E-4</c:v>
                </c:pt>
                <c:pt idx="9853">
                  <c:v>5.8911999599999996E-4</c:v>
                </c:pt>
                <c:pt idx="9854">
                  <c:v>5.8919999600000003E-4</c:v>
                </c:pt>
                <c:pt idx="9855">
                  <c:v>5.8927999599999998E-4</c:v>
                </c:pt>
                <c:pt idx="9856">
                  <c:v>5.8935999600000005E-4</c:v>
                </c:pt>
                <c:pt idx="9857">
                  <c:v>5.8943999600000001E-4</c:v>
                </c:pt>
                <c:pt idx="9858">
                  <c:v>5.8951999599999997E-4</c:v>
                </c:pt>
                <c:pt idx="9859">
                  <c:v>5.8959999600000004E-4</c:v>
                </c:pt>
                <c:pt idx="9860">
                  <c:v>5.8967999599999999E-4</c:v>
                </c:pt>
                <c:pt idx="9861">
                  <c:v>5.8975999599999995E-4</c:v>
                </c:pt>
                <c:pt idx="9862">
                  <c:v>5.8983999600000002E-4</c:v>
                </c:pt>
                <c:pt idx="9863">
                  <c:v>5.8991999599999998E-4</c:v>
                </c:pt>
                <c:pt idx="9864">
                  <c:v>5.8999999600000005E-4</c:v>
                </c:pt>
                <c:pt idx="9865">
                  <c:v>5.90079996E-4</c:v>
                </c:pt>
                <c:pt idx="9866">
                  <c:v>5.9015999599999996E-4</c:v>
                </c:pt>
                <c:pt idx="9867">
                  <c:v>5.9023999600000003E-4</c:v>
                </c:pt>
                <c:pt idx="9868">
                  <c:v>5.9031999599999999E-4</c:v>
                </c:pt>
                <c:pt idx="9869">
                  <c:v>5.9039999599999995E-4</c:v>
                </c:pt>
                <c:pt idx="9870">
                  <c:v>5.9047999600000001E-4</c:v>
                </c:pt>
                <c:pt idx="9871">
                  <c:v>5.9055999599999997E-4</c:v>
                </c:pt>
                <c:pt idx="9872">
                  <c:v>5.9063999600000004E-4</c:v>
                </c:pt>
                <c:pt idx="9873">
                  <c:v>5.90719996E-4</c:v>
                </c:pt>
                <c:pt idx="9874">
                  <c:v>5.9079999599999996E-4</c:v>
                </c:pt>
                <c:pt idx="9875">
                  <c:v>5.9087999600000002E-4</c:v>
                </c:pt>
                <c:pt idx="9876">
                  <c:v>5.9095999599999998E-4</c:v>
                </c:pt>
                <c:pt idx="9877">
                  <c:v>5.9103999600000005E-4</c:v>
                </c:pt>
                <c:pt idx="9878">
                  <c:v>5.9111999600000001E-4</c:v>
                </c:pt>
                <c:pt idx="9879">
                  <c:v>5.9119999599999997E-4</c:v>
                </c:pt>
                <c:pt idx="9880">
                  <c:v>5.9127999600000003E-4</c:v>
                </c:pt>
                <c:pt idx="9881">
                  <c:v>5.9135999599999999E-4</c:v>
                </c:pt>
                <c:pt idx="9882">
                  <c:v>5.9143999599999995E-4</c:v>
                </c:pt>
                <c:pt idx="9883">
                  <c:v>5.9151999600000002E-4</c:v>
                </c:pt>
                <c:pt idx="9884">
                  <c:v>5.9159999599999998E-4</c:v>
                </c:pt>
                <c:pt idx="9885">
                  <c:v>5.9167999600000004E-4</c:v>
                </c:pt>
                <c:pt idx="9886">
                  <c:v>5.91759996E-4</c:v>
                </c:pt>
                <c:pt idx="9887">
                  <c:v>5.9183999599999996E-4</c:v>
                </c:pt>
                <c:pt idx="9888">
                  <c:v>5.9191999600000003E-4</c:v>
                </c:pt>
                <c:pt idx="9889">
                  <c:v>5.9199999599999999E-4</c:v>
                </c:pt>
                <c:pt idx="9890">
                  <c:v>5.9207999600000005E-4</c:v>
                </c:pt>
                <c:pt idx="9891">
                  <c:v>5.9215999600000001E-4</c:v>
                </c:pt>
                <c:pt idx="9892">
                  <c:v>5.9223999599999997E-4</c:v>
                </c:pt>
                <c:pt idx="9893">
                  <c:v>5.9231999600000004E-4</c:v>
                </c:pt>
                <c:pt idx="9894">
                  <c:v>5.92399996E-4</c:v>
                </c:pt>
                <c:pt idx="9895">
                  <c:v>5.9247999599999995E-4</c:v>
                </c:pt>
                <c:pt idx="9896">
                  <c:v>5.9255999600000002E-4</c:v>
                </c:pt>
                <c:pt idx="9897">
                  <c:v>5.9263999599999998E-4</c:v>
                </c:pt>
                <c:pt idx="9898">
                  <c:v>5.9271999600000005E-4</c:v>
                </c:pt>
                <c:pt idx="9899">
                  <c:v>5.9279999600000001E-4</c:v>
                </c:pt>
                <c:pt idx="9900">
                  <c:v>5.9287999599999996E-4</c:v>
                </c:pt>
                <c:pt idx="9901">
                  <c:v>5.9295999600000003E-4</c:v>
                </c:pt>
                <c:pt idx="9902">
                  <c:v>5.9303999599999999E-4</c:v>
                </c:pt>
                <c:pt idx="9903">
                  <c:v>5.9311999599999995E-4</c:v>
                </c:pt>
                <c:pt idx="9904">
                  <c:v>5.9319999600000001E-4</c:v>
                </c:pt>
                <c:pt idx="9905">
                  <c:v>5.9327999599999997E-4</c:v>
                </c:pt>
                <c:pt idx="9906">
                  <c:v>5.9335999600000004E-4</c:v>
                </c:pt>
                <c:pt idx="9907">
                  <c:v>5.93439996E-4</c:v>
                </c:pt>
                <c:pt idx="9908">
                  <c:v>5.9351999599999996E-4</c:v>
                </c:pt>
                <c:pt idx="9909">
                  <c:v>5.9359999600000002E-4</c:v>
                </c:pt>
                <c:pt idx="9910">
                  <c:v>5.9367999599999998E-4</c:v>
                </c:pt>
                <c:pt idx="9911">
                  <c:v>5.9375999600000005E-4</c:v>
                </c:pt>
                <c:pt idx="9912">
                  <c:v>5.9383999600000001E-4</c:v>
                </c:pt>
                <c:pt idx="9913">
                  <c:v>5.9391999599999997E-4</c:v>
                </c:pt>
                <c:pt idx="9914">
                  <c:v>5.9399999600000003E-4</c:v>
                </c:pt>
                <c:pt idx="9915">
                  <c:v>5.9407999599999999E-4</c:v>
                </c:pt>
                <c:pt idx="9916">
                  <c:v>5.9415999599999995E-4</c:v>
                </c:pt>
                <c:pt idx="9917">
                  <c:v>5.9423999600000002E-4</c:v>
                </c:pt>
                <c:pt idx="9918">
                  <c:v>5.9431999599999998E-4</c:v>
                </c:pt>
                <c:pt idx="9919">
                  <c:v>5.9439999600000004E-4</c:v>
                </c:pt>
                <c:pt idx="9920">
                  <c:v>5.94479996E-4</c:v>
                </c:pt>
                <c:pt idx="9921">
                  <c:v>5.9455999599999996E-4</c:v>
                </c:pt>
                <c:pt idx="9922">
                  <c:v>5.9463999600000003E-4</c:v>
                </c:pt>
                <c:pt idx="9923">
                  <c:v>5.9471999599999999E-4</c:v>
                </c:pt>
                <c:pt idx="9924">
                  <c:v>5.9479999600000005E-4</c:v>
                </c:pt>
                <c:pt idx="9925">
                  <c:v>5.9487999600000001E-4</c:v>
                </c:pt>
                <c:pt idx="9926">
                  <c:v>5.9495999599999997E-4</c:v>
                </c:pt>
                <c:pt idx="9927">
                  <c:v>5.9503999600000004E-4</c:v>
                </c:pt>
                <c:pt idx="9928">
                  <c:v>5.95119996E-4</c:v>
                </c:pt>
                <c:pt idx="9929">
                  <c:v>5.9519999599999996E-4</c:v>
                </c:pt>
                <c:pt idx="9930">
                  <c:v>5.9527999600000002E-4</c:v>
                </c:pt>
                <c:pt idx="9931">
                  <c:v>5.9535999599999998E-4</c:v>
                </c:pt>
                <c:pt idx="9932">
                  <c:v>5.9543999600000005E-4</c:v>
                </c:pt>
                <c:pt idx="9933">
                  <c:v>5.9551999600000001E-4</c:v>
                </c:pt>
                <c:pt idx="9934">
                  <c:v>5.9559999599999996E-4</c:v>
                </c:pt>
                <c:pt idx="9935">
                  <c:v>5.9567999600000003E-4</c:v>
                </c:pt>
                <c:pt idx="9936">
                  <c:v>5.9575999599999999E-4</c:v>
                </c:pt>
                <c:pt idx="9937">
                  <c:v>5.9583999599999995E-4</c:v>
                </c:pt>
                <c:pt idx="9938">
                  <c:v>5.9591999600000002E-4</c:v>
                </c:pt>
                <c:pt idx="9939">
                  <c:v>5.9599999599999997E-4</c:v>
                </c:pt>
                <c:pt idx="9940">
                  <c:v>5.9607999600000004E-4</c:v>
                </c:pt>
                <c:pt idx="9941">
                  <c:v>5.96159996E-4</c:v>
                </c:pt>
                <c:pt idx="9942">
                  <c:v>5.9623999599999996E-4</c:v>
                </c:pt>
                <c:pt idx="9943">
                  <c:v>5.9631999600000003E-4</c:v>
                </c:pt>
                <c:pt idx="9944">
                  <c:v>5.9639999599999998E-4</c:v>
                </c:pt>
                <c:pt idx="9945">
                  <c:v>5.9647999600000005E-4</c:v>
                </c:pt>
                <c:pt idx="9946">
                  <c:v>5.9655999600000001E-4</c:v>
                </c:pt>
                <c:pt idx="9947">
                  <c:v>5.9663999599999997E-4</c:v>
                </c:pt>
                <c:pt idx="9948">
                  <c:v>5.9671999600000004E-4</c:v>
                </c:pt>
                <c:pt idx="9949">
                  <c:v>5.9679999599999999E-4</c:v>
                </c:pt>
                <c:pt idx="9950">
                  <c:v>5.9687999599999995E-4</c:v>
                </c:pt>
                <c:pt idx="9951">
                  <c:v>5.9695999600000002E-4</c:v>
                </c:pt>
                <c:pt idx="9952">
                  <c:v>5.9703999599999998E-4</c:v>
                </c:pt>
                <c:pt idx="9953">
                  <c:v>5.9711999600000005E-4</c:v>
                </c:pt>
                <c:pt idx="9954">
                  <c:v>5.97199996E-4</c:v>
                </c:pt>
                <c:pt idx="9955">
                  <c:v>5.9727999599999996E-4</c:v>
                </c:pt>
                <c:pt idx="9956">
                  <c:v>5.9735999600000003E-4</c:v>
                </c:pt>
                <c:pt idx="9957">
                  <c:v>5.9743999599999999E-4</c:v>
                </c:pt>
                <c:pt idx="9958">
                  <c:v>5.9751999599999995E-4</c:v>
                </c:pt>
                <c:pt idx="9959">
                  <c:v>5.9759999600000001E-4</c:v>
                </c:pt>
                <c:pt idx="9960">
                  <c:v>5.9767999599999997E-4</c:v>
                </c:pt>
                <c:pt idx="9961">
                  <c:v>5.9775999600000004E-4</c:v>
                </c:pt>
                <c:pt idx="9962">
                  <c:v>5.97839996E-4</c:v>
                </c:pt>
                <c:pt idx="9963">
                  <c:v>5.9791999599999996E-4</c:v>
                </c:pt>
                <c:pt idx="9964">
                  <c:v>5.9799999600000002E-4</c:v>
                </c:pt>
                <c:pt idx="9965">
                  <c:v>5.9807999599999998E-4</c:v>
                </c:pt>
                <c:pt idx="9966">
                  <c:v>5.9815999600000005E-4</c:v>
                </c:pt>
                <c:pt idx="9967">
                  <c:v>5.9823999600000001E-4</c:v>
                </c:pt>
                <c:pt idx="9968">
                  <c:v>5.9831999599999997E-4</c:v>
                </c:pt>
                <c:pt idx="9969">
                  <c:v>5.9839999600000003E-4</c:v>
                </c:pt>
                <c:pt idx="9970">
                  <c:v>5.9847999599999999E-4</c:v>
                </c:pt>
                <c:pt idx="9971">
                  <c:v>5.9855999599999995E-4</c:v>
                </c:pt>
                <c:pt idx="9972">
                  <c:v>5.9863999600000002E-4</c:v>
                </c:pt>
                <c:pt idx="9973">
                  <c:v>5.9871999599999998E-4</c:v>
                </c:pt>
                <c:pt idx="9974">
                  <c:v>5.9879999600000004E-4</c:v>
                </c:pt>
                <c:pt idx="9975">
                  <c:v>5.98879996E-4</c:v>
                </c:pt>
                <c:pt idx="9976">
                  <c:v>5.9895999599999996E-4</c:v>
                </c:pt>
                <c:pt idx="9977">
                  <c:v>5.9903999600000003E-4</c:v>
                </c:pt>
                <c:pt idx="9978">
                  <c:v>5.9911999599999999E-4</c:v>
                </c:pt>
                <c:pt idx="9979">
                  <c:v>5.9919999600000005E-4</c:v>
                </c:pt>
                <c:pt idx="9980">
                  <c:v>5.9927999600000001E-4</c:v>
                </c:pt>
                <c:pt idx="9981">
                  <c:v>5.9935999599999997E-4</c:v>
                </c:pt>
                <c:pt idx="9982">
                  <c:v>5.9943999600000004E-4</c:v>
                </c:pt>
                <c:pt idx="9983">
                  <c:v>5.99519996E-4</c:v>
                </c:pt>
                <c:pt idx="9984">
                  <c:v>5.9959999599999995E-4</c:v>
                </c:pt>
                <c:pt idx="9985">
                  <c:v>5.9967999600000002E-4</c:v>
                </c:pt>
                <c:pt idx="9986">
                  <c:v>5.9975999599999998E-4</c:v>
                </c:pt>
                <c:pt idx="9987">
                  <c:v>5.9983999600000005E-4</c:v>
                </c:pt>
                <c:pt idx="9988">
                  <c:v>5.99919996E-4</c:v>
                </c:pt>
                <c:pt idx="9989">
                  <c:v>5.9999999599999996E-4</c:v>
                </c:pt>
                <c:pt idx="9990">
                  <c:v>6.0007999600000003E-4</c:v>
                </c:pt>
                <c:pt idx="9991">
                  <c:v>6.0015999599999999E-4</c:v>
                </c:pt>
                <c:pt idx="9992">
                  <c:v>6.0023999599999995E-4</c:v>
                </c:pt>
                <c:pt idx="9993">
                  <c:v>6.0031999600000001E-4</c:v>
                </c:pt>
                <c:pt idx="9994">
                  <c:v>6.0039999599999997E-4</c:v>
                </c:pt>
                <c:pt idx="9995">
                  <c:v>6.0047999600000004E-4</c:v>
                </c:pt>
                <c:pt idx="9996">
                  <c:v>6.00559996E-4</c:v>
                </c:pt>
                <c:pt idx="9997">
                  <c:v>6.0063999599999996E-4</c:v>
                </c:pt>
                <c:pt idx="9998">
                  <c:v>6.0071999600000002E-4</c:v>
                </c:pt>
                <c:pt idx="9999">
                  <c:v>6.0079999599999998E-4</c:v>
                </c:pt>
                <c:pt idx="10000">
                  <c:v>6.0087999600000005E-4</c:v>
                </c:pt>
                <c:pt idx="10001">
                  <c:v>6.0095999600000001E-4</c:v>
                </c:pt>
                <c:pt idx="10002">
                  <c:v>6.0103999599999997E-4</c:v>
                </c:pt>
                <c:pt idx="10003">
                  <c:v>6.0111999600000003E-4</c:v>
                </c:pt>
                <c:pt idx="10004">
                  <c:v>6.0119999599999999E-4</c:v>
                </c:pt>
                <c:pt idx="10005">
                  <c:v>6.0127999599999995E-4</c:v>
                </c:pt>
                <c:pt idx="10006">
                  <c:v>6.0135999600000002E-4</c:v>
                </c:pt>
                <c:pt idx="10007">
                  <c:v>6.0143999599999998E-4</c:v>
                </c:pt>
                <c:pt idx="10008">
                  <c:v>6.0151999600000004E-4</c:v>
                </c:pt>
                <c:pt idx="10009">
                  <c:v>6.01599996E-4</c:v>
                </c:pt>
                <c:pt idx="10010">
                  <c:v>6.0167999599999996E-4</c:v>
                </c:pt>
                <c:pt idx="10011">
                  <c:v>6.0175999600000003E-4</c:v>
                </c:pt>
                <c:pt idx="10012">
                  <c:v>6.0183999599999999E-4</c:v>
                </c:pt>
                <c:pt idx="10013">
                  <c:v>6.0191999600000005E-4</c:v>
                </c:pt>
                <c:pt idx="10014">
                  <c:v>6.0199999600000001E-4</c:v>
                </c:pt>
                <c:pt idx="10015">
                  <c:v>6.0207999599999997E-4</c:v>
                </c:pt>
                <c:pt idx="10016">
                  <c:v>6.0215999600000004E-4</c:v>
                </c:pt>
                <c:pt idx="10017">
                  <c:v>6.02239996E-4</c:v>
                </c:pt>
                <c:pt idx="10018">
                  <c:v>6.0231999599999995E-4</c:v>
                </c:pt>
                <c:pt idx="10019">
                  <c:v>6.0239999600000002E-4</c:v>
                </c:pt>
                <c:pt idx="10020">
                  <c:v>6.0247999599999998E-4</c:v>
                </c:pt>
                <c:pt idx="10021">
                  <c:v>6.0255999600000005E-4</c:v>
                </c:pt>
                <c:pt idx="10022">
                  <c:v>6.0263999600000001E-4</c:v>
                </c:pt>
                <c:pt idx="10023">
                  <c:v>6.0271999599999996E-4</c:v>
                </c:pt>
                <c:pt idx="10024">
                  <c:v>6.0279999600000003E-4</c:v>
                </c:pt>
                <c:pt idx="10025">
                  <c:v>6.0287999599999999E-4</c:v>
                </c:pt>
                <c:pt idx="10026">
                  <c:v>6.0295999599999995E-4</c:v>
                </c:pt>
                <c:pt idx="10027">
                  <c:v>6.0303999600000002E-4</c:v>
                </c:pt>
                <c:pt idx="10028">
                  <c:v>6.0311999599999997E-4</c:v>
                </c:pt>
                <c:pt idx="10029">
                  <c:v>6.0319999600000004E-4</c:v>
                </c:pt>
                <c:pt idx="10030">
                  <c:v>6.03279996E-4</c:v>
                </c:pt>
                <c:pt idx="10031">
                  <c:v>6.0335999599999996E-4</c:v>
                </c:pt>
                <c:pt idx="10032">
                  <c:v>6.0343999600000003E-4</c:v>
                </c:pt>
                <c:pt idx="10033">
                  <c:v>6.0351999599999998E-4</c:v>
                </c:pt>
                <c:pt idx="10034">
                  <c:v>6.0359999600000005E-4</c:v>
                </c:pt>
                <c:pt idx="10035">
                  <c:v>6.0367999600000001E-4</c:v>
                </c:pt>
                <c:pt idx="10036">
                  <c:v>6.0375999599999997E-4</c:v>
                </c:pt>
                <c:pt idx="10037">
                  <c:v>6.0383999600000004E-4</c:v>
                </c:pt>
                <c:pt idx="10038">
                  <c:v>6.0391999599999999E-4</c:v>
                </c:pt>
                <c:pt idx="10039">
                  <c:v>6.0399999599999995E-4</c:v>
                </c:pt>
                <c:pt idx="10040">
                  <c:v>6.0407999600000002E-4</c:v>
                </c:pt>
                <c:pt idx="10041">
                  <c:v>6.0415999599999998E-4</c:v>
                </c:pt>
                <c:pt idx="10042">
                  <c:v>6.0423999600000004E-4</c:v>
                </c:pt>
                <c:pt idx="10043">
                  <c:v>6.04319996E-4</c:v>
                </c:pt>
                <c:pt idx="10044">
                  <c:v>6.0439999599999996E-4</c:v>
                </c:pt>
                <c:pt idx="10045">
                  <c:v>6.0447999600000003E-4</c:v>
                </c:pt>
                <c:pt idx="10046">
                  <c:v>6.0455999599999999E-4</c:v>
                </c:pt>
                <c:pt idx="10047">
                  <c:v>6.0463999599999995E-4</c:v>
                </c:pt>
                <c:pt idx="10048">
                  <c:v>6.0471999600000001E-4</c:v>
                </c:pt>
                <c:pt idx="10049">
                  <c:v>6.0479999599999997E-4</c:v>
                </c:pt>
                <c:pt idx="10050">
                  <c:v>6.0487999600000004E-4</c:v>
                </c:pt>
                <c:pt idx="10051">
                  <c:v>6.04959996E-4</c:v>
                </c:pt>
                <c:pt idx="10052">
                  <c:v>6.0503999599999996E-4</c:v>
                </c:pt>
                <c:pt idx="10053">
                  <c:v>6.0511999600000002E-4</c:v>
                </c:pt>
                <c:pt idx="10054">
                  <c:v>6.0519999599999998E-4</c:v>
                </c:pt>
                <c:pt idx="10055">
                  <c:v>6.0527999600000005E-4</c:v>
                </c:pt>
                <c:pt idx="10056">
                  <c:v>6.0535999600000001E-4</c:v>
                </c:pt>
                <c:pt idx="10057">
                  <c:v>6.0543999599999997E-4</c:v>
                </c:pt>
                <c:pt idx="10058">
                  <c:v>6.0551999600000003E-4</c:v>
                </c:pt>
                <c:pt idx="10059">
                  <c:v>6.0559999599999999E-4</c:v>
                </c:pt>
                <c:pt idx="10060">
                  <c:v>6.0567999599999995E-4</c:v>
                </c:pt>
                <c:pt idx="10061">
                  <c:v>6.0575999600000002E-4</c:v>
                </c:pt>
                <c:pt idx="10062">
                  <c:v>6.0583999599999998E-4</c:v>
                </c:pt>
                <c:pt idx="10063">
                  <c:v>6.0591999600000004E-4</c:v>
                </c:pt>
                <c:pt idx="10064">
                  <c:v>6.05999996E-4</c:v>
                </c:pt>
                <c:pt idx="10065">
                  <c:v>6.0607999599999996E-4</c:v>
                </c:pt>
                <c:pt idx="10066">
                  <c:v>6.0615999600000003E-4</c:v>
                </c:pt>
                <c:pt idx="10067">
                  <c:v>6.0623999599999998E-4</c:v>
                </c:pt>
                <c:pt idx="10068">
                  <c:v>6.0631999600000005E-4</c:v>
                </c:pt>
                <c:pt idx="10069">
                  <c:v>6.0639999600000001E-4</c:v>
                </c:pt>
                <c:pt idx="10070">
                  <c:v>6.0647999599999997E-4</c:v>
                </c:pt>
                <c:pt idx="10071">
                  <c:v>6.0655999600000004E-4</c:v>
                </c:pt>
                <c:pt idx="10072">
                  <c:v>6.0663999599999999E-4</c:v>
                </c:pt>
                <c:pt idx="10073">
                  <c:v>6.0671999599999995E-4</c:v>
                </c:pt>
                <c:pt idx="10074">
                  <c:v>6.0679999600000002E-4</c:v>
                </c:pt>
                <c:pt idx="10075">
                  <c:v>6.0687999599999998E-4</c:v>
                </c:pt>
                <c:pt idx="10076">
                  <c:v>6.0695999600000005E-4</c:v>
                </c:pt>
                <c:pt idx="10077">
                  <c:v>6.07039996E-4</c:v>
                </c:pt>
                <c:pt idx="10078">
                  <c:v>6.0711999599999996E-4</c:v>
                </c:pt>
                <c:pt idx="10079">
                  <c:v>6.0719999600000003E-4</c:v>
                </c:pt>
                <c:pt idx="10080">
                  <c:v>6.0727999599999999E-4</c:v>
                </c:pt>
                <c:pt idx="10081">
                  <c:v>6.0735999599999995E-4</c:v>
                </c:pt>
                <c:pt idx="10082">
                  <c:v>6.0743999600000001E-4</c:v>
                </c:pt>
                <c:pt idx="10083">
                  <c:v>6.0751999599999997E-4</c:v>
                </c:pt>
                <c:pt idx="10084">
                  <c:v>6.0759999600000004E-4</c:v>
                </c:pt>
                <c:pt idx="10085">
                  <c:v>6.07679996E-4</c:v>
                </c:pt>
                <c:pt idx="10086">
                  <c:v>6.0775999599999996E-4</c:v>
                </c:pt>
                <c:pt idx="10087">
                  <c:v>6.0783999600000002E-4</c:v>
                </c:pt>
                <c:pt idx="10088">
                  <c:v>6.0791999599999998E-4</c:v>
                </c:pt>
                <c:pt idx="10089">
                  <c:v>6.0799999600000005E-4</c:v>
                </c:pt>
                <c:pt idx="10090">
                  <c:v>6.0807999600000001E-4</c:v>
                </c:pt>
                <c:pt idx="10091">
                  <c:v>6.0815999599999997E-4</c:v>
                </c:pt>
                <c:pt idx="10092">
                  <c:v>6.0823999600000003E-4</c:v>
                </c:pt>
                <c:pt idx="10093">
                  <c:v>6.0831999599999999E-4</c:v>
                </c:pt>
                <c:pt idx="10094">
                  <c:v>6.0839999599999995E-4</c:v>
                </c:pt>
                <c:pt idx="10095">
                  <c:v>6.0847999600000002E-4</c:v>
                </c:pt>
                <c:pt idx="10096">
                  <c:v>6.0855999599999998E-4</c:v>
                </c:pt>
                <c:pt idx="10097">
                  <c:v>6.0863999600000004E-4</c:v>
                </c:pt>
                <c:pt idx="10098">
                  <c:v>6.08719996E-4</c:v>
                </c:pt>
                <c:pt idx="10099">
                  <c:v>6.0879999599999996E-4</c:v>
                </c:pt>
                <c:pt idx="10100">
                  <c:v>6.0887999600000003E-4</c:v>
                </c:pt>
                <c:pt idx="10101">
                  <c:v>6.0895999599999999E-4</c:v>
                </c:pt>
                <c:pt idx="10102">
                  <c:v>6.0903999600000005E-4</c:v>
                </c:pt>
                <c:pt idx="10103">
                  <c:v>6.0911999600000001E-4</c:v>
                </c:pt>
                <c:pt idx="10104">
                  <c:v>6.0919999599999997E-4</c:v>
                </c:pt>
                <c:pt idx="10105">
                  <c:v>6.0927999600000004E-4</c:v>
                </c:pt>
                <c:pt idx="10106">
                  <c:v>6.09359996E-4</c:v>
                </c:pt>
                <c:pt idx="10107">
                  <c:v>6.0943999599999995E-4</c:v>
                </c:pt>
                <c:pt idx="10108">
                  <c:v>6.0951999600000002E-4</c:v>
                </c:pt>
                <c:pt idx="10109">
                  <c:v>6.0959999599999998E-4</c:v>
                </c:pt>
                <c:pt idx="10110">
                  <c:v>6.0967999600000005E-4</c:v>
                </c:pt>
                <c:pt idx="10111">
                  <c:v>6.0975999600000001E-4</c:v>
                </c:pt>
                <c:pt idx="10112">
                  <c:v>6.0983999599999996E-4</c:v>
                </c:pt>
                <c:pt idx="10113">
                  <c:v>6.0991999600000003E-4</c:v>
                </c:pt>
                <c:pt idx="10114">
                  <c:v>6.0999999599999999E-4</c:v>
                </c:pt>
                <c:pt idx="10115">
                  <c:v>6.1007999599999995E-4</c:v>
                </c:pt>
                <c:pt idx="10116">
                  <c:v>6.1015999600000002E-4</c:v>
                </c:pt>
                <c:pt idx="10117">
                  <c:v>6.1023999599999997E-4</c:v>
                </c:pt>
                <c:pt idx="10118">
                  <c:v>6.1031999600000004E-4</c:v>
                </c:pt>
                <c:pt idx="10119">
                  <c:v>6.10399996E-4</c:v>
                </c:pt>
                <c:pt idx="10120">
                  <c:v>6.1047999599999996E-4</c:v>
                </c:pt>
                <c:pt idx="10121">
                  <c:v>6.1055999600000002E-4</c:v>
                </c:pt>
                <c:pt idx="10122">
                  <c:v>6.1063999599999998E-4</c:v>
                </c:pt>
                <c:pt idx="10123">
                  <c:v>6.1071999600000005E-4</c:v>
                </c:pt>
                <c:pt idx="10124">
                  <c:v>6.1079999600000001E-4</c:v>
                </c:pt>
                <c:pt idx="10125">
                  <c:v>6.1087999599999997E-4</c:v>
                </c:pt>
                <c:pt idx="10126">
                  <c:v>6.1095999600000003E-4</c:v>
                </c:pt>
                <c:pt idx="10127">
                  <c:v>6.1103999599999999E-4</c:v>
                </c:pt>
                <c:pt idx="10128">
                  <c:v>6.1111999599999995E-4</c:v>
                </c:pt>
                <c:pt idx="10129">
                  <c:v>6.1119999600000002E-4</c:v>
                </c:pt>
                <c:pt idx="10130">
                  <c:v>6.1127999599999998E-4</c:v>
                </c:pt>
                <c:pt idx="10131">
                  <c:v>6.1135999600000004E-4</c:v>
                </c:pt>
                <c:pt idx="10132">
                  <c:v>6.11439996E-4</c:v>
                </c:pt>
                <c:pt idx="10133">
                  <c:v>6.1151999599999996E-4</c:v>
                </c:pt>
                <c:pt idx="10134">
                  <c:v>6.1159999600000003E-4</c:v>
                </c:pt>
                <c:pt idx="10135">
                  <c:v>6.1167999599999999E-4</c:v>
                </c:pt>
                <c:pt idx="10136">
                  <c:v>6.1175999600000005E-4</c:v>
                </c:pt>
                <c:pt idx="10137">
                  <c:v>6.1183999600000001E-4</c:v>
                </c:pt>
                <c:pt idx="10138">
                  <c:v>6.1191999599999997E-4</c:v>
                </c:pt>
                <c:pt idx="10139">
                  <c:v>6.1199999600000004E-4</c:v>
                </c:pt>
                <c:pt idx="10140">
                  <c:v>6.12079996E-4</c:v>
                </c:pt>
                <c:pt idx="10141">
                  <c:v>6.1215999599999996E-4</c:v>
                </c:pt>
                <c:pt idx="10142">
                  <c:v>6.1223999600000002E-4</c:v>
                </c:pt>
                <c:pt idx="10143">
                  <c:v>6.1231999599999998E-4</c:v>
                </c:pt>
                <c:pt idx="10144">
                  <c:v>6.1239999600000005E-4</c:v>
                </c:pt>
                <c:pt idx="10145">
                  <c:v>6.1247999600000001E-4</c:v>
                </c:pt>
                <c:pt idx="10146">
                  <c:v>6.1255999599999997E-4</c:v>
                </c:pt>
                <c:pt idx="10147">
                  <c:v>6.1263999600000003E-4</c:v>
                </c:pt>
                <c:pt idx="10148">
                  <c:v>6.1271999599999999E-4</c:v>
                </c:pt>
                <c:pt idx="10149">
                  <c:v>6.1279999599999995E-4</c:v>
                </c:pt>
                <c:pt idx="10150">
                  <c:v>6.1287999600000002E-4</c:v>
                </c:pt>
                <c:pt idx="10151">
                  <c:v>6.1295999599999997E-4</c:v>
                </c:pt>
                <c:pt idx="10152">
                  <c:v>6.1303999600000004E-4</c:v>
                </c:pt>
                <c:pt idx="10153">
                  <c:v>6.13119996E-4</c:v>
                </c:pt>
                <c:pt idx="10154">
                  <c:v>6.1319999599999996E-4</c:v>
                </c:pt>
                <c:pt idx="10155">
                  <c:v>6.1327999600000003E-4</c:v>
                </c:pt>
                <c:pt idx="10156">
                  <c:v>6.1335999599999998E-4</c:v>
                </c:pt>
                <c:pt idx="10157">
                  <c:v>6.1343999600000005E-4</c:v>
                </c:pt>
                <c:pt idx="10158">
                  <c:v>6.1351999600000001E-4</c:v>
                </c:pt>
                <c:pt idx="10159">
                  <c:v>6.1359999599999997E-4</c:v>
                </c:pt>
                <c:pt idx="10160">
                  <c:v>6.1367999600000004E-4</c:v>
                </c:pt>
                <c:pt idx="10161">
                  <c:v>6.1375999599999999E-4</c:v>
                </c:pt>
                <c:pt idx="10162">
                  <c:v>6.1383999599999995E-4</c:v>
                </c:pt>
                <c:pt idx="10163">
                  <c:v>6.1391999600000002E-4</c:v>
                </c:pt>
                <c:pt idx="10164">
                  <c:v>6.1399999599999998E-4</c:v>
                </c:pt>
                <c:pt idx="10165">
                  <c:v>6.1407999600000005E-4</c:v>
                </c:pt>
                <c:pt idx="10166">
                  <c:v>6.14159996E-4</c:v>
                </c:pt>
                <c:pt idx="10167">
                  <c:v>6.1423999599999996E-4</c:v>
                </c:pt>
                <c:pt idx="10168">
                  <c:v>6.1431999600000003E-4</c:v>
                </c:pt>
                <c:pt idx="10169">
                  <c:v>6.1439999599999999E-4</c:v>
                </c:pt>
                <c:pt idx="10170">
                  <c:v>6.1447999599999995E-4</c:v>
                </c:pt>
                <c:pt idx="10171">
                  <c:v>6.1455999600000001E-4</c:v>
                </c:pt>
                <c:pt idx="10172">
                  <c:v>6.1463999599999997E-4</c:v>
                </c:pt>
                <c:pt idx="10173">
                  <c:v>6.1471999600000004E-4</c:v>
                </c:pt>
                <c:pt idx="10174">
                  <c:v>6.14799996E-4</c:v>
                </c:pt>
                <c:pt idx="10175">
                  <c:v>6.1487999599999996E-4</c:v>
                </c:pt>
                <c:pt idx="10176">
                  <c:v>6.1495999600000002E-4</c:v>
                </c:pt>
                <c:pt idx="10177">
                  <c:v>6.1503999599999998E-4</c:v>
                </c:pt>
                <c:pt idx="10178">
                  <c:v>6.1511999600000005E-4</c:v>
                </c:pt>
                <c:pt idx="10179">
                  <c:v>6.1519999600000001E-4</c:v>
                </c:pt>
                <c:pt idx="10180">
                  <c:v>6.1527999599999997E-4</c:v>
                </c:pt>
                <c:pt idx="10181">
                  <c:v>6.1535999600000003E-4</c:v>
                </c:pt>
                <c:pt idx="10182">
                  <c:v>6.1543999599999999E-4</c:v>
                </c:pt>
                <c:pt idx="10183">
                  <c:v>6.1551999599999995E-4</c:v>
                </c:pt>
                <c:pt idx="10184">
                  <c:v>6.1559999600000002E-4</c:v>
                </c:pt>
                <c:pt idx="10185">
                  <c:v>6.1567999599999998E-4</c:v>
                </c:pt>
                <c:pt idx="10186">
                  <c:v>6.1575999600000004E-4</c:v>
                </c:pt>
                <c:pt idx="10187">
                  <c:v>6.15839996E-4</c:v>
                </c:pt>
                <c:pt idx="10188">
                  <c:v>6.1591999599999996E-4</c:v>
                </c:pt>
                <c:pt idx="10189">
                  <c:v>6.1599999600000003E-4</c:v>
                </c:pt>
                <c:pt idx="10190">
                  <c:v>6.1607999599999999E-4</c:v>
                </c:pt>
                <c:pt idx="10191">
                  <c:v>6.1615999600000005E-4</c:v>
                </c:pt>
                <c:pt idx="10192">
                  <c:v>6.1623999600000001E-4</c:v>
                </c:pt>
                <c:pt idx="10193">
                  <c:v>6.1631999599999997E-4</c:v>
                </c:pt>
                <c:pt idx="10194">
                  <c:v>6.1639999600000004E-4</c:v>
                </c:pt>
                <c:pt idx="10195">
                  <c:v>6.16479996E-4</c:v>
                </c:pt>
                <c:pt idx="10196">
                  <c:v>6.1655999599999995E-4</c:v>
                </c:pt>
                <c:pt idx="10197">
                  <c:v>6.1663999600000002E-4</c:v>
                </c:pt>
                <c:pt idx="10198">
                  <c:v>6.1671999599999998E-4</c:v>
                </c:pt>
                <c:pt idx="10199">
                  <c:v>6.1679999600000005E-4</c:v>
                </c:pt>
                <c:pt idx="10200">
                  <c:v>6.1687999600000001E-4</c:v>
                </c:pt>
                <c:pt idx="10201">
                  <c:v>6.1695999599999996E-4</c:v>
                </c:pt>
                <c:pt idx="10202">
                  <c:v>6.1703999600000003E-4</c:v>
                </c:pt>
                <c:pt idx="10203">
                  <c:v>6.1711999599999999E-4</c:v>
                </c:pt>
                <c:pt idx="10204">
                  <c:v>6.1719999599999995E-4</c:v>
                </c:pt>
                <c:pt idx="10205">
                  <c:v>6.1727999600000001E-4</c:v>
                </c:pt>
                <c:pt idx="10206">
                  <c:v>6.1735999599999997E-4</c:v>
                </c:pt>
                <c:pt idx="10207">
                  <c:v>6.1743999600000004E-4</c:v>
                </c:pt>
                <c:pt idx="10208">
                  <c:v>6.17519996E-4</c:v>
                </c:pt>
                <c:pt idx="10209">
                  <c:v>6.1759999599999996E-4</c:v>
                </c:pt>
                <c:pt idx="10210">
                  <c:v>6.1767999600000002E-4</c:v>
                </c:pt>
                <c:pt idx="10211">
                  <c:v>6.1775999599999998E-4</c:v>
                </c:pt>
                <c:pt idx="10212">
                  <c:v>6.1783999600000005E-4</c:v>
                </c:pt>
                <c:pt idx="10213">
                  <c:v>6.1791999600000001E-4</c:v>
                </c:pt>
                <c:pt idx="10214">
                  <c:v>6.1799999599999997E-4</c:v>
                </c:pt>
                <c:pt idx="10215">
                  <c:v>6.1807999600000003E-4</c:v>
                </c:pt>
                <c:pt idx="10216">
                  <c:v>6.1815999599999999E-4</c:v>
                </c:pt>
                <c:pt idx="10217">
                  <c:v>6.1823999599999995E-4</c:v>
                </c:pt>
                <c:pt idx="10218">
                  <c:v>6.1831999600000002E-4</c:v>
                </c:pt>
                <c:pt idx="10219">
                  <c:v>6.1839999599999998E-4</c:v>
                </c:pt>
                <c:pt idx="10220">
                  <c:v>6.1847999600000004E-4</c:v>
                </c:pt>
                <c:pt idx="10221">
                  <c:v>6.18559996E-4</c:v>
                </c:pt>
                <c:pt idx="10222">
                  <c:v>6.1863999599999996E-4</c:v>
                </c:pt>
                <c:pt idx="10223">
                  <c:v>6.1871999600000003E-4</c:v>
                </c:pt>
                <c:pt idx="10224">
                  <c:v>6.1879999599999999E-4</c:v>
                </c:pt>
                <c:pt idx="10225">
                  <c:v>6.1887999600000005E-4</c:v>
                </c:pt>
                <c:pt idx="10226">
                  <c:v>6.1895999600000001E-4</c:v>
                </c:pt>
                <c:pt idx="10227">
                  <c:v>6.1903999599999997E-4</c:v>
                </c:pt>
                <c:pt idx="10228">
                  <c:v>6.1911999600000004E-4</c:v>
                </c:pt>
                <c:pt idx="10229">
                  <c:v>6.19199996E-4</c:v>
                </c:pt>
                <c:pt idx="10230">
                  <c:v>6.1927999599999996E-4</c:v>
                </c:pt>
                <c:pt idx="10231">
                  <c:v>6.1935999600000002E-4</c:v>
                </c:pt>
                <c:pt idx="10232">
                  <c:v>6.1943999599999998E-4</c:v>
                </c:pt>
                <c:pt idx="10233">
                  <c:v>6.1951999600000005E-4</c:v>
                </c:pt>
                <c:pt idx="10234">
                  <c:v>6.1959999600000001E-4</c:v>
                </c:pt>
                <c:pt idx="10235">
                  <c:v>6.1967999599999996E-4</c:v>
                </c:pt>
                <c:pt idx="10236">
                  <c:v>6.1975999600000003E-4</c:v>
                </c:pt>
                <c:pt idx="10237">
                  <c:v>6.1983999599999999E-4</c:v>
                </c:pt>
                <c:pt idx="10238">
                  <c:v>6.1991999599999995E-4</c:v>
                </c:pt>
                <c:pt idx="10239">
                  <c:v>6.1999999600000002E-4</c:v>
                </c:pt>
                <c:pt idx="10240">
                  <c:v>6.2007999599999997E-4</c:v>
                </c:pt>
                <c:pt idx="10241">
                  <c:v>6.2015999600000004E-4</c:v>
                </c:pt>
                <c:pt idx="10242">
                  <c:v>6.20239996E-4</c:v>
                </c:pt>
                <c:pt idx="10243">
                  <c:v>6.2031999599999996E-4</c:v>
                </c:pt>
                <c:pt idx="10244">
                  <c:v>6.2039999600000003E-4</c:v>
                </c:pt>
                <c:pt idx="10245">
                  <c:v>6.2047999599999998E-4</c:v>
                </c:pt>
                <c:pt idx="10246">
                  <c:v>6.2055999600000005E-4</c:v>
                </c:pt>
                <c:pt idx="10247">
                  <c:v>6.2063999600000001E-4</c:v>
                </c:pt>
                <c:pt idx="10248">
                  <c:v>6.2071999599999997E-4</c:v>
                </c:pt>
                <c:pt idx="10249">
                  <c:v>6.2079999600000004E-4</c:v>
                </c:pt>
                <c:pt idx="10250">
                  <c:v>6.2087999599999999E-4</c:v>
                </c:pt>
                <c:pt idx="10251">
                  <c:v>6.2095999599999995E-4</c:v>
                </c:pt>
                <c:pt idx="10252">
                  <c:v>6.2103999600000002E-4</c:v>
                </c:pt>
                <c:pt idx="10253">
                  <c:v>6.2111999599999998E-4</c:v>
                </c:pt>
                <c:pt idx="10254">
                  <c:v>6.2119999600000005E-4</c:v>
                </c:pt>
                <c:pt idx="10255">
                  <c:v>6.21279996E-4</c:v>
                </c:pt>
                <c:pt idx="10256">
                  <c:v>6.2135999599999996E-4</c:v>
                </c:pt>
                <c:pt idx="10257">
                  <c:v>6.2143999600000003E-4</c:v>
                </c:pt>
                <c:pt idx="10258">
                  <c:v>6.2151999599999999E-4</c:v>
                </c:pt>
                <c:pt idx="10259">
                  <c:v>6.2159999599999995E-4</c:v>
                </c:pt>
                <c:pt idx="10260">
                  <c:v>6.2167999600000001E-4</c:v>
                </c:pt>
                <c:pt idx="10261">
                  <c:v>6.2175999599999997E-4</c:v>
                </c:pt>
                <c:pt idx="10262">
                  <c:v>6.2183999600000004E-4</c:v>
                </c:pt>
                <c:pt idx="10263">
                  <c:v>6.21919996E-4</c:v>
                </c:pt>
                <c:pt idx="10264">
                  <c:v>6.2199999599999996E-4</c:v>
                </c:pt>
                <c:pt idx="10265">
                  <c:v>6.2207999600000002E-4</c:v>
                </c:pt>
                <c:pt idx="10266">
                  <c:v>6.2215999599999998E-4</c:v>
                </c:pt>
                <c:pt idx="10267">
                  <c:v>6.2223999600000005E-4</c:v>
                </c:pt>
                <c:pt idx="10268">
                  <c:v>6.2231999600000001E-4</c:v>
                </c:pt>
                <c:pt idx="10269">
                  <c:v>6.2239999599999997E-4</c:v>
                </c:pt>
                <c:pt idx="10270">
                  <c:v>6.2247999600000003E-4</c:v>
                </c:pt>
                <c:pt idx="10271">
                  <c:v>6.2255999599999999E-4</c:v>
                </c:pt>
                <c:pt idx="10272">
                  <c:v>6.2263999599999995E-4</c:v>
                </c:pt>
                <c:pt idx="10273">
                  <c:v>6.2271999600000002E-4</c:v>
                </c:pt>
                <c:pt idx="10274">
                  <c:v>6.2279999599999998E-4</c:v>
                </c:pt>
                <c:pt idx="10275">
                  <c:v>6.2287999600000004E-4</c:v>
                </c:pt>
                <c:pt idx="10276">
                  <c:v>6.22959996E-4</c:v>
                </c:pt>
                <c:pt idx="10277">
                  <c:v>6.2303999599999996E-4</c:v>
                </c:pt>
                <c:pt idx="10278">
                  <c:v>6.2311999600000003E-4</c:v>
                </c:pt>
                <c:pt idx="10279">
                  <c:v>6.2319999599999999E-4</c:v>
                </c:pt>
                <c:pt idx="10280">
                  <c:v>6.2327999600000005E-4</c:v>
                </c:pt>
                <c:pt idx="10281">
                  <c:v>6.2335999600000001E-4</c:v>
                </c:pt>
                <c:pt idx="10282">
                  <c:v>6.2343999599999997E-4</c:v>
                </c:pt>
                <c:pt idx="10283">
                  <c:v>6.2351999600000004E-4</c:v>
                </c:pt>
                <c:pt idx="10284">
                  <c:v>6.2359999599999999E-4</c:v>
                </c:pt>
                <c:pt idx="10285">
                  <c:v>6.2367999599999995E-4</c:v>
                </c:pt>
                <c:pt idx="10286">
                  <c:v>6.2375999600000002E-4</c:v>
                </c:pt>
                <c:pt idx="10287">
                  <c:v>6.2383999599999998E-4</c:v>
                </c:pt>
                <c:pt idx="10288">
                  <c:v>6.2391999600000005E-4</c:v>
                </c:pt>
                <c:pt idx="10289">
                  <c:v>6.23999996E-4</c:v>
                </c:pt>
                <c:pt idx="10290">
                  <c:v>6.2407999599999996E-4</c:v>
                </c:pt>
                <c:pt idx="10291">
                  <c:v>6.2415999600000003E-4</c:v>
                </c:pt>
                <c:pt idx="10292">
                  <c:v>6.2423999599999999E-4</c:v>
                </c:pt>
                <c:pt idx="10293">
                  <c:v>6.2431999599999995E-4</c:v>
                </c:pt>
                <c:pt idx="10294">
                  <c:v>6.2439999600000001E-4</c:v>
                </c:pt>
                <c:pt idx="10295">
                  <c:v>6.2447999599999997E-4</c:v>
                </c:pt>
                <c:pt idx="10296">
                  <c:v>6.2455999600000004E-4</c:v>
                </c:pt>
                <c:pt idx="10297">
                  <c:v>6.24639996E-4</c:v>
                </c:pt>
                <c:pt idx="10298">
                  <c:v>6.2471999599999996E-4</c:v>
                </c:pt>
                <c:pt idx="10299">
                  <c:v>6.2479999600000002E-4</c:v>
                </c:pt>
                <c:pt idx="10300">
                  <c:v>6.2487999599999998E-4</c:v>
                </c:pt>
                <c:pt idx="10301">
                  <c:v>6.2495999600000005E-4</c:v>
                </c:pt>
                <c:pt idx="10302">
                  <c:v>6.2503999600000001E-4</c:v>
                </c:pt>
                <c:pt idx="10303">
                  <c:v>6.2511999599999997E-4</c:v>
                </c:pt>
                <c:pt idx="10304">
                  <c:v>6.2519999600000003E-4</c:v>
                </c:pt>
                <c:pt idx="10305">
                  <c:v>6.2527999599999999E-4</c:v>
                </c:pt>
                <c:pt idx="10306">
                  <c:v>6.2535999599999995E-4</c:v>
                </c:pt>
                <c:pt idx="10307">
                  <c:v>6.2543999600000002E-4</c:v>
                </c:pt>
                <c:pt idx="10308">
                  <c:v>6.2551999599999998E-4</c:v>
                </c:pt>
                <c:pt idx="10309">
                  <c:v>6.2559999600000004E-4</c:v>
                </c:pt>
                <c:pt idx="10310">
                  <c:v>6.25679996E-4</c:v>
                </c:pt>
                <c:pt idx="10311">
                  <c:v>6.2575999599999996E-4</c:v>
                </c:pt>
                <c:pt idx="10312">
                  <c:v>6.2583999600000003E-4</c:v>
                </c:pt>
                <c:pt idx="10313">
                  <c:v>6.2591999599999999E-4</c:v>
                </c:pt>
                <c:pt idx="10314">
                  <c:v>6.2599999600000005E-4</c:v>
                </c:pt>
                <c:pt idx="10315">
                  <c:v>6.2607999600000001E-4</c:v>
                </c:pt>
                <c:pt idx="10316">
                  <c:v>6.2615999599999997E-4</c:v>
                </c:pt>
                <c:pt idx="10317">
                  <c:v>6.2623999600000004E-4</c:v>
                </c:pt>
                <c:pt idx="10318">
                  <c:v>6.26319996E-4</c:v>
                </c:pt>
                <c:pt idx="10319">
                  <c:v>6.2639999599999995E-4</c:v>
                </c:pt>
                <c:pt idx="10320">
                  <c:v>6.2647999600000002E-4</c:v>
                </c:pt>
                <c:pt idx="10321">
                  <c:v>6.2655999599999998E-4</c:v>
                </c:pt>
                <c:pt idx="10322">
                  <c:v>6.2663999600000005E-4</c:v>
                </c:pt>
                <c:pt idx="10323">
                  <c:v>6.2671999600000001E-4</c:v>
                </c:pt>
                <c:pt idx="10324">
                  <c:v>6.2679999599999996E-4</c:v>
                </c:pt>
                <c:pt idx="10325">
                  <c:v>6.2687999600000003E-4</c:v>
                </c:pt>
                <c:pt idx="10326">
                  <c:v>6.2695999599999999E-4</c:v>
                </c:pt>
                <c:pt idx="10327">
                  <c:v>6.2703999599999995E-4</c:v>
                </c:pt>
                <c:pt idx="10328">
                  <c:v>6.2711999600000002E-4</c:v>
                </c:pt>
                <c:pt idx="10329">
                  <c:v>6.2719999599999997E-4</c:v>
                </c:pt>
                <c:pt idx="10330">
                  <c:v>6.2727999600000004E-4</c:v>
                </c:pt>
                <c:pt idx="10331">
                  <c:v>6.27359996E-4</c:v>
                </c:pt>
                <c:pt idx="10332">
                  <c:v>6.2743999599999996E-4</c:v>
                </c:pt>
                <c:pt idx="10333">
                  <c:v>6.2751999600000003E-4</c:v>
                </c:pt>
                <c:pt idx="10334">
                  <c:v>6.2759999599999998E-4</c:v>
                </c:pt>
                <c:pt idx="10335">
                  <c:v>6.2767999600000005E-4</c:v>
                </c:pt>
                <c:pt idx="10336">
                  <c:v>6.2775999600000001E-4</c:v>
                </c:pt>
                <c:pt idx="10337">
                  <c:v>6.2783999599999997E-4</c:v>
                </c:pt>
                <c:pt idx="10338">
                  <c:v>6.2791999600000003E-4</c:v>
                </c:pt>
                <c:pt idx="10339">
                  <c:v>6.2799999599999999E-4</c:v>
                </c:pt>
                <c:pt idx="10340">
                  <c:v>6.2807999599999995E-4</c:v>
                </c:pt>
                <c:pt idx="10341">
                  <c:v>6.2815999600000002E-4</c:v>
                </c:pt>
                <c:pt idx="10342">
                  <c:v>6.2823999599999998E-4</c:v>
                </c:pt>
                <c:pt idx="10343">
                  <c:v>6.2831999600000004E-4</c:v>
                </c:pt>
                <c:pt idx="10344">
                  <c:v>6.28399996E-4</c:v>
                </c:pt>
                <c:pt idx="10345">
                  <c:v>6.2847999599999996E-4</c:v>
                </c:pt>
                <c:pt idx="10346">
                  <c:v>6.2855999600000003E-4</c:v>
                </c:pt>
                <c:pt idx="10347">
                  <c:v>6.2863999599999999E-4</c:v>
                </c:pt>
                <c:pt idx="10348">
                  <c:v>6.2871999599999995E-4</c:v>
                </c:pt>
                <c:pt idx="10349">
                  <c:v>6.2879999600000001E-4</c:v>
                </c:pt>
                <c:pt idx="10350">
                  <c:v>6.2887999599999997E-4</c:v>
                </c:pt>
                <c:pt idx="10351">
                  <c:v>6.2895999600000004E-4</c:v>
                </c:pt>
                <c:pt idx="10352">
                  <c:v>6.29039996E-4</c:v>
                </c:pt>
                <c:pt idx="10353">
                  <c:v>6.2911999599999996E-4</c:v>
                </c:pt>
                <c:pt idx="10354">
                  <c:v>6.2919999600000002E-4</c:v>
                </c:pt>
                <c:pt idx="10355">
                  <c:v>6.2927999599999998E-4</c:v>
                </c:pt>
                <c:pt idx="10356">
                  <c:v>6.2935999600000005E-4</c:v>
                </c:pt>
                <c:pt idx="10357">
                  <c:v>6.2943999600000001E-4</c:v>
                </c:pt>
                <c:pt idx="10358">
                  <c:v>6.2951999599999997E-4</c:v>
                </c:pt>
                <c:pt idx="10359">
                  <c:v>6.2959999600000003E-4</c:v>
                </c:pt>
                <c:pt idx="10360">
                  <c:v>6.2967999599999999E-4</c:v>
                </c:pt>
                <c:pt idx="10361">
                  <c:v>6.2975999599999995E-4</c:v>
                </c:pt>
                <c:pt idx="10362">
                  <c:v>6.2983999600000002E-4</c:v>
                </c:pt>
                <c:pt idx="10363">
                  <c:v>6.2991999599999998E-4</c:v>
                </c:pt>
                <c:pt idx="10364">
                  <c:v>6.2999999600000004E-4</c:v>
                </c:pt>
                <c:pt idx="10365">
                  <c:v>6.30079996E-4</c:v>
                </c:pt>
                <c:pt idx="10366">
                  <c:v>6.3015999599999996E-4</c:v>
                </c:pt>
                <c:pt idx="10367">
                  <c:v>6.3023999600000003E-4</c:v>
                </c:pt>
                <c:pt idx="10368">
                  <c:v>6.3031999599999998E-4</c:v>
                </c:pt>
                <c:pt idx="10369">
                  <c:v>6.3039999600000005E-4</c:v>
                </c:pt>
                <c:pt idx="10370">
                  <c:v>6.3047999600000001E-4</c:v>
                </c:pt>
                <c:pt idx="10371">
                  <c:v>6.3055999599999997E-4</c:v>
                </c:pt>
                <c:pt idx="10372">
                  <c:v>6.3063999600000004E-4</c:v>
                </c:pt>
                <c:pt idx="10373">
                  <c:v>6.3071999599999999E-4</c:v>
                </c:pt>
                <c:pt idx="10374">
                  <c:v>6.3079999599999995E-4</c:v>
                </c:pt>
                <c:pt idx="10375">
                  <c:v>6.3087999600000002E-4</c:v>
                </c:pt>
                <c:pt idx="10376">
                  <c:v>6.3095999599999998E-4</c:v>
                </c:pt>
                <c:pt idx="10377">
                  <c:v>6.3103999600000005E-4</c:v>
                </c:pt>
                <c:pt idx="10378">
                  <c:v>6.31119996E-4</c:v>
                </c:pt>
                <c:pt idx="10379">
                  <c:v>6.3119999599999996E-4</c:v>
                </c:pt>
                <c:pt idx="10380">
                  <c:v>6.3127999600000003E-4</c:v>
                </c:pt>
                <c:pt idx="10381">
                  <c:v>6.3135999599999999E-4</c:v>
                </c:pt>
                <c:pt idx="10382">
                  <c:v>6.3143999599999995E-4</c:v>
                </c:pt>
                <c:pt idx="10383">
                  <c:v>6.3151999600000001E-4</c:v>
                </c:pt>
                <c:pt idx="10384">
                  <c:v>6.3159999599999997E-4</c:v>
                </c:pt>
                <c:pt idx="10385">
                  <c:v>6.3167999600000004E-4</c:v>
                </c:pt>
                <c:pt idx="10386">
                  <c:v>6.31759996E-4</c:v>
                </c:pt>
                <c:pt idx="10387">
                  <c:v>6.3183999599999996E-4</c:v>
                </c:pt>
                <c:pt idx="10388">
                  <c:v>6.3191999600000002E-4</c:v>
                </c:pt>
                <c:pt idx="10389">
                  <c:v>6.3199999599999998E-4</c:v>
                </c:pt>
                <c:pt idx="10390">
                  <c:v>6.3207999600000005E-4</c:v>
                </c:pt>
                <c:pt idx="10391">
                  <c:v>6.3215999600000001E-4</c:v>
                </c:pt>
                <c:pt idx="10392">
                  <c:v>6.3223999599999997E-4</c:v>
                </c:pt>
                <c:pt idx="10393">
                  <c:v>6.3231999600000003E-4</c:v>
                </c:pt>
                <c:pt idx="10394">
                  <c:v>6.3239999599999999E-4</c:v>
                </c:pt>
                <c:pt idx="10395">
                  <c:v>6.3247999599999995E-4</c:v>
                </c:pt>
                <c:pt idx="10396">
                  <c:v>6.3255999600000002E-4</c:v>
                </c:pt>
                <c:pt idx="10397">
                  <c:v>6.3263999599999998E-4</c:v>
                </c:pt>
                <c:pt idx="10398">
                  <c:v>6.3271999600000004E-4</c:v>
                </c:pt>
                <c:pt idx="10399">
                  <c:v>6.32799996E-4</c:v>
                </c:pt>
                <c:pt idx="10400">
                  <c:v>6.3287999599999996E-4</c:v>
                </c:pt>
                <c:pt idx="10401">
                  <c:v>6.3295999600000003E-4</c:v>
                </c:pt>
                <c:pt idx="10402">
                  <c:v>6.3303999599999999E-4</c:v>
                </c:pt>
                <c:pt idx="10403">
                  <c:v>6.3311999600000005E-4</c:v>
                </c:pt>
                <c:pt idx="10404">
                  <c:v>6.3319999600000001E-4</c:v>
                </c:pt>
                <c:pt idx="10405">
                  <c:v>6.3327999599999997E-4</c:v>
                </c:pt>
                <c:pt idx="10406">
                  <c:v>6.3335999600000004E-4</c:v>
                </c:pt>
                <c:pt idx="10407">
                  <c:v>6.33439996E-4</c:v>
                </c:pt>
                <c:pt idx="10408">
                  <c:v>6.3351999599999995E-4</c:v>
                </c:pt>
                <c:pt idx="10409">
                  <c:v>6.3359999600000002E-4</c:v>
                </c:pt>
                <c:pt idx="10410">
                  <c:v>6.3367999599999998E-4</c:v>
                </c:pt>
                <c:pt idx="10411">
                  <c:v>6.3375999600000005E-4</c:v>
                </c:pt>
                <c:pt idx="10412">
                  <c:v>6.3383999600000001E-4</c:v>
                </c:pt>
                <c:pt idx="10413">
                  <c:v>6.3391999599999996E-4</c:v>
                </c:pt>
                <c:pt idx="10414">
                  <c:v>6.3399999600000003E-4</c:v>
                </c:pt>
                <c:pt idx="10415">
                  <c:v>6.3407999599999999E-4</c:v>
                </c:pt>
                <c:pt idx="10416">
                  <c:v>6.3415999599999995E-4</c:v>
                </c:pt>
                <c:pt idx="10417">
                  <c:v>6.3423999600000002E-4</c:v>
                </c:pt>
                <c:pt idx="10418">
                  <c:v>6.3431999599999997E-4</c:v>
                </c:pt>
                <c:pt idx="10419">
                  <c:v>6.3439999600000004E-4</c:v>
                </c:pt>
                <c:pt idx="10420">
                  <c:v>6.34479996E-4</c:v>
                </c:pt>
                <c:pt idx="10421">
                  <c:v>6.3455999599999996E-4</c:v>
                </c:pt>
                <c:pt idx="10422">
                  <c:v>6.3463999600000002E-4</c:v>
                </c:pt>
                <c:pt idx="10423">
                  <c:v>6.3471999599999998E-4</c:v>
                </c:pt>
                <c:pt idx="10424">
                  <c:v>6.3479999600000005E-4</c:v>
                </c:pt>
                <c:pt idx="10425">
                  <c:v>6.3487999600000001E-4</c:v>
                </c:pt>
                <c:pt idx="10426">
                  <c:v>6.3495999599999997E-4</c:v>
                </c:pt>
                <c:pt idx="10427">
                  <c:v>6.3503999600000003E-4</c:v>
                </c:pt>
                <c:pt idx="10428">
                  <c:v>6.3511999599999999E-4</c:v>
                </c:pt>
                <c:pt idx="10429">
                  <c:v>6.3519999599999995E-4</c:v>
                </c:pt>
                <c:pt idx="10430">
                  <c:v>6.3527999600000002E-4</c:v>
                </c:pt>
                <c:pt idx="10431">
                  <c:v>6.3535999599999998E-4</c:v>
                </c:pt>
                <c:pt idx="10432">
                  <c:v>6.3543999600000004E-4</c:v>
                </c:pt>
                <c:pt idx="10433">
                  <c:v>6.35519996E-4</c:v>
                </c:pt>
                <c:pt idx="10434">
                  <c:v>6.3559999599999996E-4</c:v>
                </c:pt>
                <c:pt idx="10435">
                  <c:v>6.3567999600000003E-4</c:v>
                </c:pt>
                <c:pt idx="10436">
                  <c:v>6.3575999599999999E-4</c:v>
                </c:pt>
                <c:pt idx="10437">
                  <c:v>6.3583999600000005E-4</c:v>
                </c:pt>
                <c:pt idx="10438">
                  <c:v>6.3591999600000001E-4</c:v>
                </c:pt>
                <c:pt idx="10439">
                  <c:v>6.3599999599999997E-4</c:v>
                </c:pt>
                <c:pt idx="10440">
                  <c:v>6.3607999600000004E-4</c:v>
                </c:pt>
                <c:pt idx="10441">
                  <c:v>6.36159996E-4</c:v>
                </c:pt>
                <c:pt idx="10442">
                  <c:v>6.3623999599999996E-4</c:v>
                </c:pt>
                <c:pt idx="10443">
                  <c:v>6.3631999600000002E-4</c:v>
                </c:pt>
                <c:pt idx="10444">
                  <c:v>6.3639999599999998E-4</c:v>
                </c:pt>
                <c:pt idx="10445">
                  <c:v>6.3647999600000005E-4</c:v>
                </c:pt>
                <c:pt idx="10446">
                  <c:v>6.3655999600000001E-4</c:v>
                </c:pt>
                <c:pt idx="10447">
                  <c:v>6.3663999599999996E-4</c:v>
                </c:pt>
                <c:pt idx="10448">
                  <c:v>6.3671999600000003E-4</c:v>
                </c:pt>
                <c:pt idx="10449">
                  <c:v>6.3679999599999999E-4</c:v>
                </c:pt>
                <c:pt idx="10450">
                  <c:v>6.3687999599999995E-4</c:v>
                </c:pt>
                <c:pt idx="10451">
                  <c:v>6.3695999600000002E-4</c:v>
                </c:pt>
                <c:pt idx="10452">
                  <c:v>6.3703999599999997E-4</c:v>
                </c:pt>
                <c:pt idx="10453">
                  <c:v>6.3711999600000004E-4</c:v>
                </c:pt>
                <c:pt idx="10454">
                  <c:v>6.37199996E-4</c:v>
                </c:pt>
                <c:pt idx="10455">
                  <c:v>6.3727999599999996E-4</c:v>
                </c:pt>
                <c:pt idx="10456">
                  <c:v>6.3735999600000003E-4</c:v>
                </c:pt>
                <c:pt idx="10457">
                  <c:v>6.3743999599999998E-4</c:v>
                </c:pt>
                <c:pt idx="10458">
                  <c:v>6.3751999600000005E-4</c:v>
                </c:pt>
                <c:pt idx="10459">
                  <c:v>6.3759999600000001E-4</c:v>
                </c:pt>
                <c:pt idx="10460">
                  <c:v>6.3767999599999997E-4</c:v>
                </c:pt>
                <c:pt idx="10461">
                  <c:v>6.3775999600000004E-4</c:v>
                </c:pt>
                <c:pt idx="10462">
                  <c:v>6.3783999599999999E-4</c:v>
                </c:pt>
                <c:pt idx="10463">
                  <c:v>6.3791999599999995E-4</c:v>
                </c:pt>
                <c:pt idx="10464">
                  <c:v>6.3799999600000002E-4</c:v>
                </c:pt>
                <c:pt idx="10465">
                  <c:v>6.3807999599999998E-4</c:v>
                </c:pt>
                <c:pt idx="10466">
                  <c:v>6.3815999600000005E-4</c:v>
                </c:pt>
                <c:pt idx="10467">
                  <c:v>6.38239996E-4</c:v>
                </c:pt>
                <c:pt idx="10468">
                  <c:v>6.3831999599999996E-4</c:v>
                </c:pt>
                <c:pt idx="10469">
                  <c:v>6.3839999600000003E-4</c:v>
                </c:pt>
                <c:pt idx="10470">
                  <c:v>6.3847999599999999E-4</c:v>
                </c:pt>
                <c:pt idx="10471">
                  <c:v>6.3855999599999995E-4</c:v>
                </c:pt>
                <c:pt idx="10472">
                  <c:v>6.3863999600000001E-4</c:v>
                </c:pt>
                <c:pt idx="10473">
                  <c:v>6.3871999599999997E-4</c:v>
                </c:pt>
                <c:pt idx="10474">
                  <c:v>6.3879999600000004E-4</c:v>
                </c:pt>
                <c:pt idx="10475">
                  <c:v>6.38879996E-4</c:v>
                </c:pt>
                <c:pt idx="10476">
                  <c:v>6.3895999599999996E-4</c:v>
                </c:pt>
                <c:pt idx="10477">
                  <c:v>6.3903999600000002E-4</c:v>
                </c:pt>
                <c:pt idx="10478">
                  <c:v>6.3911999599999998E-4</c:v>
                </c:pt>
                <c:pt idx="10479">
                  <c:v>6.3919999600000005E-4</c:v>
                </c:pt>
                <c:pt idx="10480">
                  <c:v>6.3927999600000001E-4</c:v>
                </c:pt>
                <c:pt idx="10481">
                  <c:v>6.3935999599999997E-4</c:v>
                </c:pt>
                <c:pt idx="10482">
                  <c:v>6.3943999600000003E-4</c:v>
                </c:pt>
                <c:pt idx="10483">
                  <c:v>6.3951999599999999E-4</c:v>
                </c:pt>
                <c:pt idx="10484">
                  <c:v>6.3959999599999995E-4</c:v>
                </c:pt>
                <c:pt idx="10485">
                  <c:v>6.3967999600000002E-4</c:v>
                </c:pt>
                <c:pt idx="10486">
                  <c:v>6.3975999599999998E-4</c:v>
                </c:pt>
                <c:pt idx="10487">
                  <c:v>6.3983999600000004E-4</c:v>
                </c:pt>
                <c:pt idx="10488">
                  <c:v>6.39919996E-4</c:v>
                </c:pt>
                <c:pt idx="10489">
                  <c:v>6.3999999599999996E-4</c:v>
                </c:pt>
                <c:pt idx="10490">
                  <c:v>6.4007999600000003E-4</c:v>
                </c:pt>
                <c:pt idx="10491">
                  <c:v>6.4015999599999999E-4</c:v>
                </c:pt>
                <c:pt idx="10492">
                  <c:v>6.4023999600000005E-4</c:v>
                </c:pt>
                <c:pt idx="10493">
                  <c:v>6.4031999600000001E-4</c:v>
                </c:pt>
                <c:pt idx="10494">
                  <c:v>6.4039999599999997E-4</c:v>
                </c:pt>
                <c:pt idx="10495">
                  <c:v>6.4047999600000004E-4</c:v>
                </c:pt>
                <c:pt idx="10496">
                  <c:v>6.40559996E-4</c:v>
                </c:pt>
                <c:pt idx="10497">
                  <c:v>6.4063999599999995E-4</c:v>
                </c:pt>
                <c:pt idx="10498">
                  <c:v>6.4071999600000002E-4</c:v>
                </c:pt>
                <c:pt idx="10499">
                  <c:v>6.4079999599999998E-4</c:v>
                </c:pt>
                <c:pt idx="10500">
                  <c:v>6.4087999600000005E-4</c:v>
                </c:pt>
                <c:pt idx="10501">
                  <c:v>6.40959996E-4</c:v>
                </c:pt>
                <c:pt idx="10502">
                  <c:v>6.4103999599999996E-4</c:v>
                </c:pt>
                <c:pt idx="10503">
                  <c:v>6.4111999600000003E-4</c:v>
                </c:pt>
                <c:pt idx="10504">
                  <c:v>6.4119999599999999E-4</c:v>
                </c:pt>
                <c:pt idx="10505">
                  <c:v>6.4127999599999995E-4</c:v>
                </c:pt>
                <c:pt idx="10506">
                  <c:v>6.4135999600000001E-4</c:v>
                </c:pt>
                <c:pt idx="10507">
                  <c:v>6.4143999599999997E-4</c:v>
                </c:pt>
                <c:pt idx="10508">
                  <c:v>6.4151999600000004E-4</c:v>
                </c:pt>
                <c:pt idx="10509">
                  <c:v>6.41599996E-4</c:v>
                </c:pt>
                <c:pt idx="10510">
                  <c:v>6.4167999599999996E-4</c:v>
                </c:pt>
                <c:pt idx="10511">
                  <c:v>6.4175999600000002E-4</c:v>
                </c:pt>
                <c:pt idx="10512">
                  <c:v>6.4183999599999998E-4</c:v>
                </c:pt>
                <c:pt idx="10513">
                  <c:v>6.4191999600000005E-4</c:v>
                </c:pt>
                <c:pt idx="10514">
                  <c:v>6.4199999600000001E-4</c:v>
                </c:pt>
                <c:pt idx="10515">
                  <c:v>6.4207999599999997E-4</c:v>
                </c:pt>
                <c:pt idx="10516">
                  <c:v>6.4215999600000003E-4</c:v>
                </c:pt>
                <c:pt idx="10517">
                  <c:v>6.4223999599999999E-4</c:v>
                </c:pt>
                <c:pt idx="10518">
                  <c:v>6.4231999599999995E-4</c:v>
                </c:pt>
                <c:pt idx="10519">
                  <c:v>6.4239999600000002E-4</c:v>
                </c:pt>
                <c:pt idx="10520">
                  <c:v>6.4247999599999998E-4</c:v>
                </c:pt>
                <c:pt idx="10521">
                  <c:v>6.4255999600000004E-4</c:v>
                </c:pt>
                <c:pt idx="10522">
                  <c:v>6.42639996E-4</c:v>
                </c:pt>
                <c:pt idx="10523">
                  <c:v>6.4271999599999996E-4</c:v>
                </c:pt>
                <c:pt idx="10524">
                  <c:v>6.4279999600000003E-4</c:v>
                </c:pt>
                <c:pt idx="10525">
                  <c:v>6.4287999599999999E-4</c:v>
                </c:pt>
                <c:pt idx="10526">
                  <c:v>6.4295999600000005E-4</c:v>
                </c:pt>
                <c:pt idx="10527">
                  <c:v>6.4303999600000001E-4</c:v>
                </c:pt>
                <c:pt idx="10528">
                  <c:v>6.4311999599999997E-4</c:v>
                </c:pt>
                <c:pt idx="10529">
                  <c:v>6.4319999600000004E-4</c:v>
                </c:pt>
                <c:pt idx="10530">
                  <c:v>6.43279996E-4</c:v>
                </c:pt>
                <c:pt idx="10531">
                  <c:v>6.4335999599999995E-4</c:v>
                </c:pt>
                <c:pt idx="10532">
                  <c:v>6.4343999600000002E-4</c:v>
                </c:pt>
                <c:pt idx="10533">
                  <c:v>6.4351999599999998E-4</c:v>
                </c:pt>
                <c:pt idx="10534">
                  <c:v>6.4359999600000005E-4</c:v>
                </c:pt>
                <c:pt idx="10535">
                  <c:v>6.4367999600000001E-4</c:v>
                </c:pt>
                <c:pt idx="10536">
                  <c:v>6.4375999599999996E-4</c:v>
                </c:pt>
                <c:pt idx="10537">
                  <c:v>6.4383999600000003E-4</c:v>
                </c:pt>
                <c:pt idx="10538">
                  <c:v>6.4391999599999999E-4</c:v>
                </c:pt>
                <c:pt idx="10539">
                  <c:v>6.4399999599999995E-4</c:v>
                </c:pt>
                <c:pt idx="10540">
                  <c:v>6.4407999600000002E-4</c:v>
                </c:pt>
                <c:pt idx="10541">
                  <c:v>6.4415999599999997E-4</c:v>
                </c:pt>
                <c:pt idx="10542">
                  <c:v>6.4423999600000004E-4</c:v>
                </c:pt>
                <c:pt idx="10543">
                  <c:v>6.44319996E-4</c:v>
                </c:pt>
                <c:pt idx="10544">
                  <c:v>6.4439999599999996E-4</c:v>
                </c:pt>
                <c:pt idx="10545">
                  <c:v>6.4447999600000003E-4</c:v>
                </c:pt>
                <c:pt idx="10546">
                  <c:v>6.4455999599999998E-4</c:v>
                </c:pt>
                <c:pt idx="10547">
                  <c:v>6.4463999600000005E-4</c:v>
                </c:pt>
                <c:pt idx="10548">
                  <c:v>6.4471999600000001E-4</c:v>
                </c:pt>
                <c:pt idx="10549">
                  <c:v>6.4479999599999997E-4</c:v>
                </c:pt>
                <c:pt idx="10550">
                  <c:v>6.4487999600000004E-4</c:v>
                </c:pt>
                <c:pt idx="10551">
                  <c:v>6.4495999599999999E-4</c:v>
                </c:pt>
                <c:pt idx="10552">
                  <c:v>6.4503999599999995E-4</c:v>
                </c:pt>
                <c:pt idx="10553">
                  <c:v>6.4511999600000002E-4</c:v>
                </c:pt>
                <c:pt idx="10554">
                  <c:v>6.4519999599999998E-4</c:v>
                </c:pt>
                <c:pt idx="10555">
                  <c:v>6.4527999600000004E-4</c:v>
                </c:pt>
                <c:pt idx="10556">
                  <c:v>6.45359996E-4</c:v>
                </c:pt>
                <c:pt idx="10557">
                  <c:v>6.4543999599999996E-4</c:v>
                </c:pt>
                <c:pt idx="10558">
                  <c:v>6.4551999600000003E-4</c:v>
                </c:pt>
                <c:pt idx="10559">
                  <c:v>6.4559999599999999E-4</c:v>
                </c:pt>
                <c:pt idx="10560">
                  <c:v>6.4567999599999995E-4</c:v>
                </c:pt>
                <c:pt idx="10561">
                  <c:v>6.4575999600000001E-4</c:v>
                </c:pt>
                <c:pt idx="10562">
                  <c:v>6.4583999599999997E-4</c:v>
                </c:pt>
                <c:pt idx="10563">
                  <c:v>6.4591999600000004E-4</c:v>
                </c:pt>
                <c:pt idx="10564">
                  <c:v>6.45999996E-4</c:v>
                </c:pt>
                <c:pt idx="10565">
                  <c:v>6.4607999599999996E-4</c:v>
                </c:pt>
                <c:pt idx="10566">
                  <c:v>6.4615999600000002E-4</c:v>
                </c:pt>
                <c:pt idx="10567">
                  <c:v>6.4623999599999998E-4</c:v>
                </c:pt>
                <c:pt idx="10568">
                  <c:v>6.4631999600000005E-4</c:v>
                </c:pt>
                <c:pt idx="10569">
                  <c:v>6.4639999600000001E-4</c:v>
                </c:pt>
                <c:pt idx="10570">
                  <c:v>6.4647999599999997E-4</c:v>
                </c:pt>
                <c:pt idx="10571">
                  <c:v>6.4655999600000003E-4</c:v>
                </c:pt>
                <c:pt idx="10572">
                  <c:v>6.4663999599999999E-4</c:v>
                </c:pt>
                <c:pt idx="10573">
                  <c:v>6.4671999599999995E-4</c:v>
                </c:pt>
                <c:pt idx="10574">
                  <c:v>6.4679999600000002E-4</c:v>
                </c:pt>
                <c:pt idx="10575">
                  <c:v>6.4687999599999998E-4</c:v>
                </c:pt>
                <c:pt idx="10576">
                  <c:v>6.4695999600000004E-4</c:v>
                </c:pt>
                <c:pt idx="10577">
                  <c:v>6.47039996E-4</c:v>
                </c:pt>
                <c:pt idx="10578">
                  <c:v>6.4711999599999996E-4</c:v>
                </c:pt>
                <c:pt idx="10579">
                  <c:v>6.4719999600000003E-4</c:v>
                </c:pt>
                <c:pt idx="10580">
                  <c:v>6.4727999599999999E-4</c:v>
                </c:pt>
                <c:pt idx="10581">
                  <c:v>6.4735999600000005E-4</c:v>
                </c:pt>
                <c:pt idx="10582">
                  <c:v>6.4743999600000001E-4</c:v>
                </c:pt>
                <c:pt idx="10583">
                  <c:v>6.4751999599999997E-4</c:v>
                </c:pt>
                <c:pt idx="10584">
                  <c:v>6.4759999600000004E-4</c:v>
                </c:pt>
                <c:pt idx="10585">
                  <c:v>6.4767999599999999E-4</c:v>
                </c:pt>
                <c:pt idx="10586">
                  <c:v>6.4775999599999995E-4</c:v>
                </c:pt>
                <c:pt idx="10587">
                  <c:v>6.4783999600000002E-4</c:v>
                </c:pt>
                <c:pt idx="10588">
                  <c:v>6.4791999599999998E-4</c:v>
                </c:pt>
                <c:pt idx="10589">
                  <c:v>6.4799999600000005E-4</c:v>
                </c:pt>
                <c:pt idx="10590">
                  <c:v>6.48079996E-4</c:v>
                </c:pt>
                <c:pt idx="10591">
                  <c:v>6.4815999599999996E-4</c:v>
                </c:pt>
                <c:pt idx="10592">
                  <c:v>6.4823999600000003E-4</c:v>
                </c:pt>
                <c:pt idx="10593">
                  <c:v>6.4831999599999999E-4</c:v>
                </c:pt>
                <c:pt idx="10594">
                  <c:v>6.4839999599999995E-4</c:v>
                </c:pt>
                <c:pt idx="10595">
                  <c:v>6.4847999600000001E-4</c:v>
                </c:pt>
                <c:pt idx="10596">
                  <c:v>6.4855999599999997E-4</c:v>
                </c:pt>
                <c:pt idx="10597">
                  <c:v>6.4863999600000004E-4</c:v>
                </c:pt>
                <c:pt idx="10598">
                  <c:v>6.48719996E-4</c:v>
                </c:pt>
                <c:pt idx="10599">
                  <c:v>6.4879999599999996E-4</c:v>
                </c:pt>
                <c:pt idx="10600">
                  <c:v>6.4887999600000002E-4</c:v>
                </c:pt>
                <c:pt idx="10601">
                  <c:v>6.4895999599999998E-4</c:v>
                </c:pt>
                <c:pt idx="10602">
                  <c:v>6.4903999600000005E-4</c:v>
                </c:pt>
                <c:pt idx="10603">
                  <c:v>6.4911999600000001E-4</c:v>
                </c:pt>
                <c:pt idx="10604">
                  <c:v>6.4919999599999997E-4</c:v>
                </c:pt>
                <c:pt idx="10605">
                  <c:v>6.4927999600000003E-4</c:v>
                </c:pt>
                <c:pt idx="10606">
                  <c:v>6.4935999599999999E-4</c:v>
                </c:pt>
                <c:pt idx="10607">
                  <c:v>6.4943999599999995E-4</c:v>
                </c:pt>
                <c:pt idx="10608">
                  <c:v>6.4951999600000002E-4</c:v>
                </c:pt>
                <c:pt idx="10609">
                  <c:v>6.4959999599999998E-4</c:v>
                </c:pt>
                <c:pt idx="10610">
                  <c:v>6.4967999600000004E-4</c:v>
                </c:pt>
                <c:pt idx="10611">
                  <c:v>6.49759996E-4</c:v>
                </c:pt>
                <c:pt idx="10612">
                  <c:v>6.4983999599999996E-4</c:v>
                </c:pt>
                <c:pt idx="10613">
                  <c:v>6.4991999600000003E-4</c:v>
                </c:pt>
                <c:pt idx="10614">
                  <c:v>6.4999999599999999E-4</c:v>
                </c:pt>
                <c:pt idx="10615">
                  <c:v>6.5007999600000005E-4</c:v>
                </c:pt>
                <c:pt idx="10616">
                  <c:v>6.5015999600000001E-4</c:v>
                </c:pt>
                <c:pt idx="10617">
                  <c:v>6.5023999599999997E-4</c:v>
                </c:pt>
                <c:pt idx="10618">
                  <c:v>6.5031999600000004E-4</c:v>
                </c:pt>
                <c:pt idx="10619">
                  <c:v>6.50399996E-4</c:v>
                </c:pt>
                <c:pt idx="10620">
                  <c:v>6.5047999599999995E-4</c:v>
                </c:pt>
                <c:pt idx="10621">
                  <c:v>6.5055999600000002E-4</c:v>
                </c:pt>
                <c:pt idx="10622">
                  <c:v>6.5063999599999998E-4</c:v>
                </c:pt>
                <c:pt idx="10623">
                  <c:v>6.5071999600000005E-4</c:v>
                </c:pt>
                <c:pt idx="10624">
                  <c:v>6.5079999600000001E-4</c:v>
                </c:pt>
                <c:pt idx="10625">
                  <c:v>6.5087999599999996E-4</c:v>
                </c:pt>
                <c:pt idx="10626">
                  <c:v>6.5095999600000003E-4</c:v>
                </c:pt>
                <c:pt idx="10627">
                  <c:v>6.5103999599999999E-4</c:v>
                </c:pt>
                <c:pt idx="10628">
                  <c:v>6.5111999599999995E-4</c:v>
                </c:pt>
                <c:pt idx="10629">
                  <c:v>6.5119999600000002E-4</c:v>
                </c:pt>
                <c:pt idx="10630">
                  <c:v>6.5127999599999997E-4</c:v>
                </c:pt>
                <c:pt idx="10631">
                  <c:v>6.5135999600000004E-4</c:v>
                </c:pt>
                <c:pt idx="10632">
                  <c:v>6.51439996E-4</c:v>
                </c:pt>
                <c:pt idx="10633">
                  <c:v>6.5151999599999996E-4</c:v>
                </c:pt>
                <c:pt idx="10634">
                  <c:v>6.5159999600000003E-4</c:v>
                </c:pt>
                <c:pt idx="10635">
                  <c:v>6.5167999599999998E-4</c:v>
                </c:pt>
                <c:pt idx="10636">
                  <c:v>6.5175999600000005E-4</c:v>
                </c:pt>
                <c:pt idx="10637">
                  <c:v>6.5183999600000001E-4</c:v>
                </c:pt>
                <c:pt idx="10638">
                  <c:v>6.5191999599999997E-4</c:v>
                </c:pt>
                <c:pt idx="10639">
                  <c:v>6.5199999600000003E-4</c:v>
                </c:pt>
                <c:pt idx="10640">
                  <c:v>6.5207999599999999E-4</c:v>
                </c:pt>
                <c:pt idx="10641">
                  <c:v>6.5215999599999995E-4</c:v>
                </c:pt>
                <c:pt idx="10642">
                  <c:v>6.5223999600000002E-4</c:v>
                </c:pt>
                <c:pt idx="10643">
                  <c:v>6.5231999599999998E-4</c:v>
                </c:pt>
                <c:pt idx="10644">
                  <c:v>6.5239999600000004E-4</c:v>
                </c:pt>
                <c:pt idx="10645">
                  <c:v>6.52479996E-4</c:v>
                </c:pt>
                <c:pt idx="10646">
                  <c:v>6.5255999599999996E-4</c:v>
                </c:pt>
                <c:pt idx="10647">
                  <c:v>6.5263999600000003E-4</c:v>
                </c:pt>
                <c:pt idx="10648">
                  <c:v>6.5271999599999999E-4</c:v>
                </c:pt>
                <c:pt idx="10649">
                  <c:v>6.5279999600000005E-4</c:v>
                </c:pt>
                <c:pt idx="10650">
                  <c:v>6.5287999600000001E-4</c:v>
                </c:pt>
                <c:pt idx="10651">
                  <c:v>6.5295999599999997E-4</c:v>
                </c:pt>
                <c:pt idx="10652">
                  <c:v>6.5303999600000004E-4</c:v>
                </c:pt>
                <c:pt idx="10653">
                  <c:v>6.53119996E-4</c:v>
                </c:pt>
                <c:pt idx="10654">
                  <c:v>6.5319999599999996E-4</c:v>
                </c:pt>
                <c:pt idx="10655">
                  <c:v>6.5327999600000002E-4</c:v>
                </c:pt>
                <c:pt idx="10656">
                  <c:v>6.5335999599999998E-4</c:v>
                </c:pt>
                <c:pt idx="10657">
                  <c:v>6.5343999600000005E-4</c:v>
                </c:pt>
                <c:pt idx="10658">
                  <c:v>6.5351999600000001E-4</c:v>
                </c:pt>
                <c:pt idx="10659">
                  <c:v>6.5359999599999997E-4</c:v>
                </c:pt>
                <c:pt idx="10660">
                  <c:v>6.5367999600000003E-4</c:v>
                </c:pt>
                <c:pt idx="10661">
                  <c:v>6.5375999599999999E-4</c:v>
                </c:pt>
                <c:pt idx="10662">
                  <c:v>6.5383999599999995E-4</c:v>
                </c:pt>
                <c:pt idx="10663">
                  <c:v>6.5391999600000002E-4</c:v>
                </c:pt>
                <c:pt idx="10664">
                  <c:v>6.5399999599999997E-4</c:v>
                </c:pt>
                <c:pt idx="10665">
                  <c:v>6.5407999600000004E-4</c:v>
                </c:pt>
                <c:pt idx="10666">
                  <c:v>6.54159996E-4</c:v>
                </c:pt>
                <c:pt idx="10667">
                  <c:v>6.5423999599999996E-4</c:v>
                </c:pt>
                <c:pt idx="10668">
                  <c:v>6.5431999600000003E-4</c:v>
                </c:pt>
                <c:pt idx="10669">
                  <c:v>6.5439999599999998E-4</c:v>
                </c:pt>
                <c:pt idx="10670">
                  <c:v>6.5447999600000005E-4</c:v>
                </c:pt>
                <c:pt idx="10671">
                  <c:v>6.5455999600000001E-4</c:v>
                </c:pt>
                <c:pt idx="10672">
                  <c:v>6.5463999599999997E-4</c:v>
                </c:pt>
                <c:pt idx="10673">
                  <c:v>6.5471999600000004E-4</c:v>
                </c:pt>
                <c:pt idx="10674">
                  <c:v>6.5479999599999999E-4</c:v>
                </c:pt>
                <c:pt idx="10675">
                  <c:v>6.5487999599999995E-4</c:v>
                </c:pt>
                <c:pt idx="10676">
                  <c:v>6.5495999600000002E-4</c:v>
                </c:pt>
                <c:pt idx="10677">
                  <c:v>6.5503999599999998E-4</c:v>
                </c:pt>
                <c:pt idx="10678">
                  <c:v>6.5511999600000005E-4</c:v>
                </c:pt>
                <c:pt idx="10679">
                  <c:v>6.55199996E-4</c:v>
                </c:pt>
                <c:pt idx="10680">
                  <c:v>6.5527999599999996E-4</c:v>
                </c:pt>
                <c:pt idx="10681">
                  <c:v>6.5535999600000003E-4</c:v>
                </c:pt>
                <c:pt idx="10682">
                  <c:v>6.5543999599999999E-4</c:v>
                </c:pt>
                <c:pt idx="10683">
                  <c:v>6.5551999599999995E-4</c:v>
                </c:pt>
                <c:pt idx="10684">
                  <c:v>6.5559999600000001E-4</c:v>
                </c:pt>
                <c:pt idx="10685">
                  <c:v>6.5567999599999997E-4</c:v>
                </c:pt>
                <c:pt idx="10686">
                  <c:v>6.5575999600000004E-4</c:v>
                </c:pt>
                <c:pt idx="10687">
                  <c:v>6.55839996E-4</c:v>
                </c:pt>
                <c:pt idx="10688">
                  <c:v>6.5591999599999996E-4</c:v>
                </c:pt>
                <c:pt idx="10689">
                  <c:v>6.5599999600000002E-4</c:v>
                </c:pt>
                <c:pt idx="10690">
                  <c:v>6.5607999599999998E-4</c:v>
                </c:pt>
                <c:pt idx="10691">
                  <c:v>6.5615999600000005E-4</c:v>
                </c:pt>
                <c:pt idx="10692">
                  <c:v>6.5623999600000001E-4</c:v>
                </c:pt>
                <c:pt idx="10693">
                  <c:v>6.5631999599999997E-4</c:v>
                </c:pt>
                <c:pt idx="10694">
                  <c:v>6.5639999600000003E-4</c:v>
                </c:pt>
                <c:pt idx="10695">
                  <c:v>6.5647999599999999E-4</c:v>
                </c:pt>
                <c:pt idx="10696">
                  <c:v>6.5655999599999995E-4</c:v>
                </c:pt>
                <c:pt idx="10697">
                  <c:v>6.5663999600000002E-4</c:v>
                </c:pt>
                <c:pt idx="10698">
                  <c:v>6.5671999599999998E-4</c:v>
                </c:pt>
                <c:pt idx="10699">
                  <c:v>6.5679999600000004E-4</c:v>
                </c:pt>
                <c:pt idx="10700">
                  <c:v>6.56879996E-4</c:v>
                </c:pt>
                <c:pt idx="10701">
                  <c:v>6.5695999599999996E-4</c:v>
                </c:pt>
                <c:pt idx="10702">
                  <c:v>6.5703999600000003E-4</c:v>
                </c:pt>
                <c:pt idx="10703">
                  <c:v>6.5711999599999999E-4</c:v>
                </c:pt>
                <c:pt idx="10704">
                  <c:v>6.5719999600000005E-4</c:v>
                </c:pt>
                <c:pt idx="10705">
                  <c:v>6.5727999600000001E-4</c:v>
                </c:pt>
                <c:pt idx="10706">
                  <c:v>6.5735999599999997E-4</c:v>
                </c:pt>
                <c:pt idx="10707">
                  <c:v>6.5743999600000004E-4</c:v>
                </c:pt>
                <c:pt idx="10708">
                  <c:v>6.57519996E-4</c:v>
                </c:pt>
                <c:pt idx="10709">
                  <c:v>6.5759999599999995E-4</c:v>
                </c:pt>
                <c:pt idx="10710">
                  <c:v>6.5767999600000002E-4</c:v>
                </c:pt>
                <c:pt idx="10711">
                  <c:v>6.5775999599999998E-4</c:v>
                </c:pt>
                <c:pt idx="10712">
                  <c:v>6.5783999600000005E-4</c:v>
                </c:pt>
                <c:pt idx="10713">
                  <c:v>6.5791999600000001E-4</c:v>
                </c:pt>
                <c:pt idx="10714">
                  <c:v>6.5799999599999996E-4</c:v>
                </c:pt>
                <c:pt idx="10715">
                  <c:v>6.5807999600000003E-4</c:v>
                </c:pt>
                <c:pt idx="10716">
                  <c:v>6.5815999599999999E-4</c:v>
                </c:pt>
                <c:pt idx="10717">
                  <c:v>6.5823999599999995E-4</c:v>
                </c:pt>
                <c:pt idx="10718">
                  <c:v>6.5831999600000001E-4</c:v>
                </c:pt>
                <c:pt idx="10719">
                  <c:v>6.5839999599999997E-4</c:v>
                </c:pt>
                <c:pt idx="10720">
                  <c:v>6.5847999600000004E-4</c:v>
                </c:pt>
                <c:pt idx="10721">
                  <c:v>6.58559996E-4</c:v>
                </c:pt>
                <c:pt idx="10722">
                  <c:v>6.5863999599999996E-4</c:v>
                </c:pt>
                <c:pt idx="10723">
                  <c:v>6.5871999600000002E-4</c:v>
                </c:pt>
                <c:pt idx="10724">
                  <c:v>6.5879999599999998E-4</c:v>
                </c:pt>
                <c:pt idx="10725">
                  <c:v>6.5887999600000005E-4</c:v>
                </c:pt>
                <c:pt idx="10726">
                  <c:v>6.5895999600000001E-4</c:v>
                </c:pt>
                <c:pt idx="10727">
                  <c:v>6.5903999599999997E-4</c:v>
                </c:pt>
                <c:pt idx="10728">
                  <c:v>6.5911999600000003E-4</c:v>
                </c:pt>
                <c:pt idx="10729">
                  <c:v>6.5919999599999999E-4</c:v>
                </c:pt>
                <c:pt idx="10730">
                  <c:v>6.5927999599999995E-4</c:v>
                </c:pt>
                <c:pt idx="10731">
                  <c:v>6.5935999600000002E-4</c:v>
                </c:pt>
                <c:pt idx="10732">
                  <c:v>6.5943999599999998E-4</c:v>
                </c:pt>
                <c:pt idx="10733">
                  <c:v>6.5951999600000004E-4</c:v>
                </c:pt>
                <c:pt idx="10734">
                  <c:v>6.59599996E-4</c:v>
                </c:pt>
                <c:pt idx="10735">
                  <c:v>6.5967999599999996E-4</c:v>
                </c:pt>
                <c:pt idx="10736">
                  <c:v>6.5975999600000003E-4</c:v>
                </c:pt>
                <c:pt idx="10737">
                  <c:v>6.5983999599999999E-4</c:v>
                </c:pt>
                <c:pt idx="10738">
                  <c:v>6.5991999600000005E-4</c:v>
                </c:pt>
                <c:pt idx="10739">
                  <c:v>6.5999999600000001E-4</c:v>
                </c:pt>
                <c:pt idx="10740">
                  <c:v>6.6007999599999997E-4</c:v>
                </c:pt>
                <c:pt idx="10741">
                  <c:v>6.6015999600000004E-4</c:v>
                </c:pt>
                <c:pt idx="10742">
                  <c:v>6.60239996E-4</c:v>
                </c:pt>
                <c:pt idx="10743">
                  <c:v>6.6031999599999996E-4</c:v>
                </c:pt>
                <c:pt idx="10744">
                  <c:v>6.6039999600000002E-4</c:v>
                </c:pt>
                <c:pt idx="10745">
                  <c:v>6.6047999599999998E-4</c:v>
                </c:pt>
                <c:pt idx="10746">
                  <c:v>6.6055999600000005E-4</c:v>
                </c:pt>
                <c:pt idx="10747">
                  <c:v>6.6063999600000001E-4</c:v>
                </c:pt>
                <c:pt idx="10748">
                  <c:v>6.6071999599999996E-4</c:v>
                </c:pt>
                <c:pt idx="10749">
                  <c:v>6.6079999600000003E-4</c:v>
                </c:pt>
                <c:pt idx="10750">
                  <c:v>6.6087999599999999E-4</c:v>
                </c:pt>
                <c:pt idx="10751">
                  <c:v>6.6095999599999995E-4</c:v>
                </c:pt>
                <c:pt idx="10752">
                  <c:v>6.6103999600000002E-4</c:v>
                </c:pt>
                <c:pt idx="10753">
                  <c:v>6.6111999599999997E-4</c:v>
                </c:pt>
                <c:pt idx="10754">
                  <c:v>6.6119999600000004E-4</c:v>
                </c:pt>
                <c:pt idx="10755">
                  <c:v>6.61279996E-4</c:v>
                </c:pt>
                <c:pt idx="10756">
                  <c:v>6.6135999599999996E-4</c:v>
                </c:pt>
                <c:pt idx="10757">
                  <c:v>6.6143999600000003E-4</c:v>
                </c:pt>
                <c:pt idx="10758">
                  <c:v>6.6151999599999998E-4</c:v>
                </c:pt>
                <c:pt idx="10759">
                  <c:v>6.6159999600000005E-4</c:v>
                </c:pt>
                <c:pt idx="10760">
                  <c:v>6.6167999600000001E-4</c:v>
                </c:pt>
                <c:pt idx="10761">
                  <c:v>6.6175999599999997E-4</c:v>
                </c:pt>
                <c:pt idx="10762">
                  <c:v>6.6183999600000004E-4</c:v>
                </c:pt>
                <c:pt idx="10763">
                  <c:v>6.6191999599999999E-4</c:v>
                </c:pt>
                <c:pt idx="10764">
                  <c:v>6.6199999599999995E-4</c:v>
                </c:pt>
                <c:pt idx="10765">
                  <c:v>6.6207999600000002E-4</c:v>
                </c:pt>
                <c:pt idx="10766">
                  <c:v>6.6215999599999998E-4</c:v>
                </c:pt>
                <c:pt idx="10767">
                  <c:v>6.6223999600000005E-4</c:v>
                </c:pt>
                <c:pt idx="10768">
                  <c:v>6.62319996E-4</c:v>
                </c:pt>
                <c:pt idx="10769">
                  <c:v>6.6239999599999996E-4</c:v>
                </c:pt>
                <c:pt idx="10770">
                  <c:v>6.6247999600000003E-4</c:v>
                </c:pt>
                <c:pt idx="10771">
                  <c:v>6.6255999599999999E-4</c:v>
                </c:pt>
                <c:pt idx="10772">
                  <c:v>6.6263999599999995E-4</c:v>
                </c:pt>
                <c:pt idx="10773">
                  <c:v>6.6271999600000001E-4</c:v>
                </c:pt>
                <c:pt idx="10774">
                  <c:v>6.6279999599999997E-4</c:v>
                </c:pt>
                <c:pt idx="10775">
                  <c:v>6.6287999600000004E-4</c:v>
                </c:pt>
                <c:pt idx="10776">
                  <c:v>6.62959996E-4</c:v>
                </c:pt>
                <c:pt idx="10777">
                  <c:v>6.6303999599999996E-4</c:v>
                </c:pt>
                <c:pt idx="10778">
                  <c:v>6.6311999600000002E-4</c:v>
                </c:pt>
                <c:pt idx="10779">
                  <c:v>6.6319999599999998E-4</c:v>
                </c:pt>
                <c:pt idx="10780">
                  <c:v>6.6327999600000005E-4</c:v>
                </c:pt>
                <c:pt idx="10781">
                  <c:v>6.6335999600000001E-4</c:v>
                </c:pt>
                <c:pt idx="10782">
                  <c:v>6.6343999599999997E-4</c:v>
                </c:pt>
                <c:pt idx="10783">
                  <c:v>6.6351999600000003E-4</c:v>
                </c:pt>
                <c:pt idx="10784">
                  <c:v>6.6359999599999999E-4</c:v>
                </c:pt>
                <c:pt idx="10785">
                  <c:v>6.6367999599999995E-4</c:v>
                </c:pt>
                <c:pt idx="10786">
                  <c:v>6.6375999600000002E-4</c:v>
                </c:pt>
                <c:pt idx="10787">
                  <c:v>6.6383999599999998E-4</c:v>
                </c:pt>
                <c:pt idx="10788">
                  <c:v>6.6391999600000004E-4</c:v>
                </c:pt>
                <c:pt idx="10789">
                  <c:v>6.63999996E-4</c:v>
                </c:pt>
                <c:pt idx="10790">
                  <c:v>6.6407999599999996E-4</c:v>
                </c:pt>
                <c:pt idx="10791">
                  <c:v>6.6415999600000003E-4</c:v>
                </c:pt>
                <c:pt idx="10792">
                  <c:v>6.6423999599999999E-4</c:v>
                </c:pt>
                <c:pt idx="10793">
                  <c:v>6.6431999600000005E-4</c:v>
                </c:pt>
                <c:pt idx="10794">
                  <c:v>6.6439999600000001E-4</c:v>
                </c:pt>
                <c:pt idx="10795">
                  <c:v>6.6447999599999997E-4</c:v>
                </c:pt>
                <c:pt idx="10796">
                  <c:v>6.6455999600000004E-4</c:v>
                </c:pt>
                <c:pt idx="10797">
                  <c:v>6.64639996E-4</c:v>
                </c:pt>
                <c:pt idx="10798">
                  <c:v>6.6471999599999995E-4</c:v>
                </c:pt>
                <c:pt idx="10799">
                  <c:v>6.6479999600000002E-4</c:v>
                </c:pt>
                <c:pt idx="10800">
                  <c:v>6.6487999599999998E-4</c:v>
                </c:pt>
                <c:pt idx="10801">
                  <c:v>6.6495999600000005E-4</c:v>
                </c:pt>
                <c:pt idx="10802">
                  <c:v>6.65039996E-4</c:v>
                </c:pt>
                <c:pt idx="10803">
                  <c:v>6.6511999599999996E-4</c:v>
                </c:pt>
                <c:pt idx="10804">
                  <c:v>6.6519999600000003E-4</c:v>
                </c:pt>
                <c:pt idx="10805">
                  <c:v>6.6527999599999999E-4</c:v>
                </c:pt>
                <c:pt idx="10806">
                  <c:v>6.6535999599999995E-4</c:v>
                </c:pt>
                <c:pt idx="10807">
                  <c:v>6.6543999600000001E-4</c:v>
                </c:pt>
                <c:pt idx="10808">
                  <c:v>6.6551999599999997E-4</c:v>
                </c:pt>
                <c:pt idx="10809">
                  <c:v>6.6559999600000004E-4</c:v>
                </c:pt>
                <c:pt idx="10810">
                  <c:v>6.65679996E-4</c:v>
                </c:pt>
                <c:pt idx="10811">
                  <c:v>6.6575999599999996E-4</c:v>
                </c:pt>
                <c:pt idx="10812">
                  <c:v>6.6583999600000002E-4</c:v>
                </c:pt>
                <c:pt idx="10813">
                  <c:v>6.6591999599999998E-4</c:v>
                </c:pt>
                <c:pt idx="10814">
                  <c:v>6.6599999600000005E-4</c:v>
                </c:pt>
                <c:pt idx="10815">
                  <c:v>6.6607999600000001E-4</c:v>
                </c:pt>
                <c:pt idx="10816">
                  <c:v>6.6615999599999997E-4</c:v>
                </c:pt>
                <c:pt idx="10817">
                  <c:v>6.6623999600000003E-4</c:v>
                </c:pt>
                <c:pt idx="10818">
                  <c:v>6.6631999599999999E-4</c:v>
                </c:pt>
                <c:pt idx="10819">
                  <c:v>6.6639999599999995E-4</c:v>
                </c:pt>
                <c:pt idx="10820">
                  <c:v>6.6647999600000002E-4</c:v>
                </c:pt>
                <c:pt idx="10821">
                  <c:v>6.6655999599999998E-4</c:v>
                </c:pt>
                <c:pt idx="10822">
                  <c:v>6.6663999600000004E-4</c:v>
                </c:pt>
                <c:pt idx="10823">
                  <c:v>6.66719996E-4</c:v>
                </c:pt>
                <c:pt idx="10824">
                  <c:v>6.6679999599999996E-4</c:v>
                </c:pt>
                <c:pt idx="10825">
                  <c:v>6.6687999600000003E-4</c:v>
                </c:pt>
                <c:pt idx="10826">
                  <c:v>6.6695999599999999E-4</c:v>
                </c:pt>
                <c:pt idx="10827">
                  <c:v>6.6703999600000005E-4</c:v>
                </c:pt>
                <c:pt idx="10828">
                  <c:v>6.6711999600000001E-4</c:v>
                </c:pt>
                <c:pt idx="10829">
                  <c:v>6.6719999599999997E-4</c:v>
                </c:pt>
                <c:pt idx="10830">
                  <c:v>6.6727999600000004E-4</c:v>
                </c:pt>
                <c:pt idx="10831">
                  <c:v>6.67359996E-4</c:v>
                </c:pt>
                <c:pt idx="10832">
                  <c:v>6.6743999599999995E-4</c:v>
                </c:pt>
                <c:pt idx="10833">
                  <c:v>6.6751999600000002E-4</c:v>
                </c:pt>
                <c:pt idx="10834">
                  <c:v>6.6759999599999998E-4</c:v>
                </c:pt>
                <c:pt idx="10835">
                  <c:v>6.6767999600000005E-4</c:v>
                </c:pt>
                <c:pt idx="10836">
                  <c:v>6.6775999600000001E-4</c:v>
                </c:pt>
                <c:pt idx="10837">
                  <c:v>6.6783999599999996E-4</c:v>
                </c:pt>
                <c:pt idx="10838">
                  <c:v>6.6791999600000003E-4</c:v>
                </c:pt>
                <c:pt idx="10839">
                  <c:v>6.6799999599999999E-4</c:v>
                </c:pt>
                <c:pt idx="10840">
                  <c:v>6.6807999599999995E-4</c:v>
                </c:pt>
                <c:pt idx="10841">
                  <c:v>6.6815999600000002E-4</c:v>
                </c:pt>
                <c:pt idx="10842">
                  <c:v>6.6823999599999997E-4</c:v>
                </c:pt>
                <c:pt idx="10843">
                  <c:v>6.6831999600000004E-4</c:v>
                </c:pt>
                <c:pt idx="10844">
                  <c:v>6.68399996E-4</c:v>
                </c:pt>
                <c:pt idx="10845">
                  <c:v>6.6847999599999996E-4</c:v>
                </c:pt>
                <c:pt idx="10846">
                  <c:v>6.6855999600000003E-4</c:v>
                </c:pt>
                <c:pt idx="10847">
                  <c:v>6.6863999599999998E-4</c:v>
                </c:pt>
                <c:pt idx="10848">
                  <c:v>6.6871999600000005E-4</c:v>
                </c:pt>
                <c:pt idx="10849">
                  <c:v>6.6879999600000001E-4</c:v>
                </c:pt>
                <c:pt idx="10850">
                  <c:v>6.6887999599999997E-4</c:v>
                </c:pt>
                <c:pt idx="10851">
                  <c:v>6.6895999600000004E-4</c:v>
                </c:pt>
                <c:pt idx="10852">
                  <c:v>6.6903999599999999E-4</c:v>
                </c:pt>
                <c:pt idx="10853">
                  <c:v>6.6911999599999995E-4</c:v>
                </c:pt>
                <c:pt idx="10854">
                  <c:v>6.6919999600000002E-4</c:v>
                </c:pt>
                <c:pt idx="10855">
                  <c:v>6.6927999599999998E-4</c:v>
                </c:pt>
                <c:pt idx="10856">
                  <c:v>6.6935999600000004E-4</c:v>
                </c:pt>
                <c:pt idx="10857">
                  <c:v>6.69439996E-4</c:v>
                </c:pt>
                <c:pt idx="10858">
                  <c:v>6.6951999599999996E-4</c:v>
                </c:pt>
                <c:pt idx="10859">
                  <c:v>6.6959999600000003E-4</c:v>
                </c:pt>
                <c:pt idx="10860">
                  <c:v>6.6967999599999999E-4</c:v>
                </c:pt>
                <c:pt idx="10861">
                  <c:v>6.6975999599999995E-4</c:v>
                </c:pt>
                <c:pt idx="10862">
                  <c:v>6.6983999600000001E-4</c:v>
                </c:pt>
                <c:pt idx="10863">
                  <c:v>6.6991999599999997E-4</c:v>
                </c:pt>
                <c:pt idx="10864">
                  <c:v>6.6999999600000004E-4</c:v>
                </c:pt>
                <c:pt idx="10865">
                  <c:v>6.70079996E-4</c:v>
                </c:pt>
                <c:pt idx="10866">
                  <c:v>6.7015999599999996E-4</c:v>
                </c:pt>
                <c:pt idx="10867">
                  <c:v>6.7023999600000002E-4</c:v>
                </c:pt>
                <c:pt idx="10868">
                  <c:v>6.7031999599999998E-4</c:v>
                </c:pt>
                <c:pt idx="10869">
                  <c:v>6.7039999600000005E-4</c:v>
                </c:pt>
                <c:pt idx="10870">
                  <c:v>6.7047999600000001E-4</c:v>
                </c:pt>
                <c:pt idx="10871">
                  <c:v>6.7055999599999997E-4</c:v>
                </c:pt>
                <c:pt idx="10872">
                  <c:v>6.7063999600000003E-4</c:v>
                </c:pt>
                <c:pt idx="10873">
                  <c:v>6.7071999599999999E-4</c:v>
                </c:pt>
                <c:pt idx="10874">
                  <c:v>6.7079999599999995E-4</c:v>
                </c:pt>
                <c:pt idx="10875">
                  <c:v>6.7087999600000002E-4</c:v>
                </c:pt>
                <c:pt idx="10876">
                  <c:v>6.7095999599999998E-4</c:v>
                </c:pt>
                <c:pt idx="10877">
                  <c:v>6.7103999600000004E-4</c:v>
                </c:pt>
                <c:pt idx="10878">
                  <c:v>6.71119996E-4</c:v>
                </c:pt>
                <c:pt idx="10879">
                  <c:v>6.7119999599999996E-4</c:v>
                </c:pt>
                <c:pt idx="10880">
                  <c:v>6.7127999600000003E-4</c:v>
                </c:pt>
                <c:pt idx="10881">
                  <c:v>6.7135999599999998E-4</c:v>
                </c:pt>
                <c:pt idx="10882">
                  <c:v>6.7143999600000005E-4</c:v>
                </c:pt>
                <c:pt idx="10883">
                  <c:v>6.7151999600000001E-4</c:v>
                </c:pt>
                <c:pt idx="10884">
                  <c:v>6.7159999599999997E-4</c:v>
                </c:pt>
                <c:pt idx="10885">
                  <c:v>6.7167999600000004E-4</c:v>
                </c:pt>
                <c:pt idx="10886">
                  <c:v>6.7175999599999999E-4</c:v>
                </c:pt>
                <c:pt idx="10887">
                  <c:v>6.7183999599999995E-4</c:v>
                </c:pt>
                <c:pt idx="10888">
                  <c:v>6.7191999600000002E-4</c:v>
                </c:pt>
                <c:pt idx="10889">
                  <c:v>6.7199999599999998E-4</c:v>
                </c:pt>
                <c:pt idx="10890">
                  <c:v>6.7207999600000005E-4</c:v>
                </c:pt>
                <c:pt idx="10891">
                  <c:v>6.72159996E-4</c:v>
                </c:pt>
                <c:pt idx="10892">
                  <c:v>6.7223999599999996E-4</c:v>
                </c:pt>
                <c:pt idx="10893">
                  <c:v>6.7231999600000003E-4</c:v>
                </c:pt>
                <c:pt idx="10894">
                  <c:v>6.7239999599999999E-4</c:v>
                </c:pt>
                <c:pt idx="10895">
                  <c:v>6.7247999599999995E-4</c:v>
                </c:pt>
                <c:pt idx="10896">
                  <c:v>6.7255999600000001E-4</c:v>
                </c:pt>
                <c:pt idx="10897">
                  <c:v>6.7263999599999997E-4</c:v>
                </c:pt>
                <c:pt idx="10898">
                  <c:v>6.7271999600000004E-4</c:v>
                </c:pt>
                <c:pt idx="10899">
                  <c:v>6.72799996E-4</c:v>
                </c:pt>
                <c:pt idx="10900">
                  <c:v>6.7287999599999996E-4</c:v>
                </c:pt>
                <c:pt idx="10901">
                  <c:v>6.7295999600000002E-4</c:v>
                </c:pt>
                <c:pt idx="10902">
                  <c:v>6.7303999599999998E-4</c:v>
                </c:pt>
                <c:pt idx="10903">
                  <c:v>6.7311999600000005E-4</c:v>
                </c:pt>
                <c:pt idx="10904">
                  <c:v>6.7319999600000001E-4</c:v>
                </c:pt>
                <c:pt idx="10905">
                  <c:v>6.7327999599999997E-4</c:v>
                </c:pt>
                <c:pt idx="10906">
                  <c:v>6.7335999600000003E-4</c:v>
                </c:pt>
                <c:pt idx="10907">
                  <c:v>6.7343999599999999E-4</c:v>
                </c:pt>
                <c:pt idx="10908">
                  <c:v>6.7351999599999995E-4</c:v>
                </c:pt>
                <c:pt idx="10909">
                  <c:v>6.7359999600000002E-4</c:v>
                </c:pt>
                <c:pt idx="10910">
                  <c:v>6.7367999599999998E-4</c:v>
                </c:pt>
                <c:pt idx="10911">
                  <c:v>6.7375999600000004E-4</c:v>
                </c:pt>
                <c:pt idx="10912">
                  <c:v>6.73839996E-4</c:v>
                </c:pt>
                <c:pt idx="10913">
                  <c:v>6.7391999599999996E-4</c:v>
                </c:pt>
                <c:pt idx="10914">
                  <c:v>6.7399999600000003E-4</c:v>
                </c:pt>
                <c:pt idx="10915">
                  <c:v>6.7407999599999999E-4</c:v>
                </c:pt>
                <c:pt idx="10916">
                  <c:v>6.7415999600000005E-4</c:v>
                </c:pt>
                <c:pt idx="10917">
                  <c:v>6.7423999600000001E-4</c:v>
                </c:pt>
                <c:pt idx="10918">
                  <c:v>6.7431999599999997E-4</c:v>
                </c:pt>
                <c:pt idx="10919">
                  <c:v>6.7439999600000004E-4</c:v>
                </c:pt>
                <c:pt idx="10920">
                  <c:v>6.74479996E-4</c:v>
                </c:pt>
                <c:pt idx="10921">
                  <c:v>6.7455999599999995E-4</c:v>
                </c:pt>
                <c:pt idx="10922">
                  <c:v>6.7463999600000002E-4</c:v>
                </c:pt>
                <c:pt idx="10923">
                  <c:v>6.7471999599999998E-4</c:v>
                </c:pt>
                <c:pt idx="10924">
                  <c:v>6.7479999600000005E-4</c:v>
                </c:pt>
                <c:pt idx="10925">
                  <c:v>6.7487999600000001E-4</c:v>
                </c:pt>
                <c:pt idx="10926">
                  <c:v>6.7495999599999996E-4</c:v>
                </c:pt>
                <c:pt idx="10927">
                  <c:v>6.7503999600000003E-4</c:v>
                </c:pt>
                <c:pt idx="10928">
                  <c:v>6.7511999599999999E-4</c:v>
                </c:pt>
                <c:pt idx="10929">
                  <c:v>6.7519999599999995E-4</c:v>
                </c:pt>
                <c:pt idx="10930">
                  <c:v>6.7527999600000002E-4</c:v>
                </c:pt>
                <c:pt idx="10931">
                  <c:v>6.7535999599999997E-4</c:v>
                </c:pt>
                <c:pt idx="10932">
                  <c:v>6.7543999600000004E-4</c:v>
                </c:pt>
                <c:pt idx="10933">
                  <c:v>6.75519996E-4</c:v>
                </c:pt>
                <c:pt idx="10934">
                  <c:v>6.7559999599999996E-4</c:v>
                </c:pt>
                <c:pt idx="10935">
                  <c:v>6.7567999600000002E-4</c:v>
                </c:pt>
                <c:pt idx="10936">
                  <c:v>6.7575999599999998E-4</c:v>
                </c:pt>
                <c:pt idx="10937">
                  <c:v>6.7583999600000005E-4</c:v>
                </c:pt>
                <c:pt idx="10938">
                  <c:v>6.7591999600000001E-4</c:v>
                </c:pt>
                <c:pt idx="10939">
                  <c:v>6.7599999599999997E-4</c:v>
                </c:pt>
                <c:pt idx="10940">
                  <c:v>6.7607999600000003E-4</c:v>
                </c:pt>
                <c:pt idx="10941">
                  <c:v>6.7615999599999999E-4</c:v>
                </c:pt>
                <c:pt idx="10942">
                  <c:v>6.7623999599999995E-4</c:v>
                </c:pt>
                <c:pt idx="10943">
                  <c:v>6.7631999600000002E-4</c:v>
                </c:pt>
                <c:pt idx="10944">
                  <c:v>6.7639999599999998E-4</c:v>
                </c:pt>
                <c:pt idx="10945">
                  <c:v>6.7647999600000004E-4</c:v>
                </c:pt>
                <c:pt idx="10946">
                  <c:v>6.76559996E-4</c:v>
                </c:pt>
                <c:pt idx="10947">
                  <c:v>6.7663999599999996E-4</c:v>
                </c:pt>
                <c:pt idx="10948">
                  <c:v>6.7671999600000003E-4</c:v>
                </c:pt>
                <c:pt idx="10949">
                  <c:v>6.7679999599999999E-4</c:v>
                </c:pt>
                <c:pt idx="10950">
                  <c:v>6.7687999600000005E-4</c:v>
                </c:pt>
                <c:pt idx="10951">
                  <c:v>6.7695999600000001E-4</c:v>
                </c:pt>
                <c:pt idx="10952">
                  <c:v>6.7703999599999997E-4</c:v>
                </c:pt>
                <c:pt idx="10953">
                  <c:v>6.7711999600000004E-4</c:v>
                </c:pt>
                <c:pt idx="10954">
                  <c:v>6.77199996E-4</c:v>
                </c:pt>
                <c:pt idx="10955">
                  <c:v>6.7727999599999996E-4</c:v>
                </c:pt>
                <c:pt idx="10956">
                  <c:v>6.7735999600000002E-4</c:v>
                </c:pt>
                <c:pt idx="10957">
                  <c:v>6.7743999599999998E-4</c:v>
                </c:pt>
                <c:pt idx="10958">
                  <c:v>6.7751999600000005E-4</c:v>
                </c:pt>
                <c:pt idx="10959">
                  <c:v>6.7759999600000001E-4</c:v>
                </c:pt>
                <c:pt idx="10960">
                  <c:v>6.7767999599999997E-4</c:v>
                </c:pt>
                <c:pt idx="10961">
                  <c:v>6.7775999600000003E-4</c:v>
                </c:pt>
                <c:pt idx="10962">
                  <c:v>6.7783999599999999E-4</c:v>
                </c:pt>
                <c:pt idx="10963">
                  <c:v>6.7791999599999995E-4</c:v>
                </c:pt>
                <c:pt idx="10964">
                  <c:v>6.7799999600000002E-4</c:v>
                </c:pt>
                <c:pt idx="10965">
                  <c:v>6.7807999599999997E-4</c:v>
                </c:pt>
                <c:pt idx="10966">
                  <c:v>6.7815999600000004E-4</c:v>
                </c:pt>
                <c:pt idx="10967">
                  <c:v>6.78239996E-4</c:v>
                </c:pt>
                <c:pt idx="10968">
                  <c:v>6.7831999599999996E-4</c:v>
                </c:pt>
                <c:pt idx="10969">
                  <c:v>6.7839999600000003E-4</c:v>
                </c:pt>
                <c:pt idx="10970">
                  <c:v>6.7847999599999998E-4</c:v>
                </c:pt>
                <c:pt idx="10971">
                  <c:v>6.7855999600000005E-4</c:v>
                </c:pt>
                <c:pt idx="10972">
                  <c:v>6.7863999600000001E-4</c:v>
                </c:pt>
                <c:pt idx="10973">
                  <c:v>6.7871999599999997E-4</c:v>
                </c:pt>
                <c:pt idx="10974">
                  <c:v>6.7879999600000004E-4</c:v>
                </c:pt>
                <c:pt idx="10975">
                  <c:v>6.7887999599999999E-4</c:v>
                </c:pt>
                <c:pt idx="10976">
                  <c:v>6.7895999599999995E-4</c:v>
                </c:pt>
                <c:pt idx="10977">
                  <c:v>6.7903999600000002E-4</c:v>
                </c:pt>
                <c:pt idx="10978">
                  <c:v>6.7911999599999998E-4</c:v>
                </c:pt>
                <c:pt idx="10979">
                  <c:v>6.7919999600000005E-4</c:v>
                </c:pt>
                <c:pt idx="10980">
                  <c:v>6.79279996E-4</c:v>
                </c:pt>
                <c:pt idx="10981">
                  <c:v>6.7935999599999996E-4</c:v>
                </c:pt>
                <c:pt idx="10982">
                  <c:v>6.7943999600000003E-4</c:v>
                </c:pt>
                <c:pt idx="10983">
                  <c:v>6.7951999599999999E-4</c:v>
                </c:pt>
                <c:pt idx="10984">
                  <c:v>6.7959999599999995E-4</c:v>
                </c:pt>
                <c:pt idx="10985">
                  <c:v>6.7967999600000001E-4</c:v>
                </c:pt>
                <c:pt idx="10986">
                  <c:v>6.7975999599999997E-4</c:v>
                </c:pt>
                <c:pt idx="10987">
                  <c:v>6.7983999600000004E-4</c:v>
                </c:pt>
                <c:pt idx="10988">
                  <c:v>6.79919996E-4</c:v>
                </c:pt>
                <c:pt idx="10989">
                  <c:v>6.7999999599999996E-4</c:v>
                </c:pt>
                <c:pt idx="10990">
                  <c:v>6.8007999600000002E-4</c:v>
                </c:pt>
                <c:pt idx="10991">
                  <c:v>6.8015999599999998E-4</c:v>
                </c:pt>
                <c:pt idx="10992">
                  <c:v>6.8023999600000005E-4</c:v>
                </c:pt>
                <c:pt idx="10993">
                  <c:v>6.8031999600000001E-4</c:v>
                </c:pt>
                <c:pt idx="10994">
                  <c:v>6.8039999599999997E-4</c:v>
                </c:pt>
                <c:pt idx="10995">
                  <c:v>6.8047999600000003E-4</c:v>
                </c:pt>
                <c:pt idx="10996">
                  <c:v>6.8055999599999999E-4</c:v>
                </c:pt>
                <c:pt idx="10997">
                  <c:v>6.8063999599999995E-4</c:v>
                </c:pt>
                <c:pt idx="10998">
                  <c:v>6.8071999600000002E-4</c:v>
                </c:pt>
                <c:pt idx="10999">
                  <c:v>6.8079999599999998E-4</c:v>
                </c:pt>
                <c:pt idx="11000">
                  <c:v>6.8087999600000004E-4</c:v>
                </c:pt>
                <c:pt idx="11001">
                  <c:v>6.80959996E-4</c:v>
                </c:pt>
                <c:pt idx="11002">
                  <c:v>6.8103999599999996E-4</c:v>
                </c:pt>
                <c:pt idx="11003">
                  <c:v>6.8111999600000003E-4</c:v>
                </c:pt>
                <c:pt idx="11004">
                  <c:v>6.8119999599999999E-4</c:v>
                </c:pt>
                <c:pt idx="11005">
                  <c:v>6.8127999600000005E-4</c:v>
                </c:pt>
                <c:pt idx="11006">
                  <c:v>6.8135999600000001E-4</c:v>
                </c:pt>
                <c:pt idx="11007">
                  <c:v>6.8143999599999997E-4</c:v>
                </c:pt>
                <c:pt idx="11008">
                  <c:v>6.8151999600000004E-4</c:v>
                </c:pt>
                <c:pt idx="11009">
                  <c:v>6.81599996E-4</c:v>
                </c:pt>
                <c:pt idx="11010">
                  <c:v>6.8167999599999995E-4</c:v>
                </c:pt>
                <c:pt idx="11011">
                  <c:v>6.8175999600000002E-4</c:v>
                </c:pt>
                <c:pt idx="11012">
                  <c:v>6.8183999599999998E-4</c:v>
                </c:pt>
                <c:pt idx="11013">
                  <c:v>6.8191999600000005E-4</c:v>
                </c:pt>
                <c:pt idx="11014">
                  <c:v>6.8199999600000001E-4</c:v>
                </c:pt>
                <c:pt idx="11015">
                  <c:v>6.8207999599999996E-4</c:v>
                </c:pt>
                <c:pt idx="11016">
                  <c:v>6.8215999600000003E-4</c:v>
                </c:pt>
                <c:pt idx="11017">
                  <c:v>6.8223999599999999E-4</c:v>
                </c:pt>
                <c:pt idx="11018">
                  <c:v>6.8231999599999995E-4</c:v>
                </c:pt>
                <c:pt idx="11019">
                  <c:v>6.8239999600000001E-4</c:v>
                </c:pt>
                <c:pt idx="11020">
                  <c:v>6.8247999599999997E-4</c:v>
                </c:pt>
                <c:pt idx="11021">
                  <c:v>6.8255999600000004E-4</c:v>
                </c:pt>
                <c:pt idx="11022">
                  <c:v>6.82639996E-4</c:v>
                </c:pt>
                <c:pt idx="11023">
                  <c:v>6.8271999599999996E-4</c:v>
                </c:pt>
                <c:pt idx="11024">
                  <c:v>6.8279999600000002E-4</c:v>
                </c:pt>
                <c:pt idx="11025">
                  <c:v>6.8287999599999998E-4</c:v>
                </c:pt>
                <c:pt idx="11026">
                  <c:v>6.8295999600000005E-4</c:v>
                </c:pt>
                <c:pt idx="11027">
                  <c:v>6.8303999600000001E-4</c:v>
                </c:pt>
                <c:pt idx="11028">
                  <c:v>6.8311999599999997E-4</c:v>
                </c:pt>
                <c:pt idx="11029">
                  <c:v>6.8319999600000003E-4</c:v>
                </c:pt>
                <c:pt idx="11030">
                  <c:v>6.8327999599999999E-4</c:v>
                </c:pt>
                <c:pt idx="11031">
                  <c:v>6.8335999599999995E-4</c:v>
                </c:pt>
                <c:pt idx="11032">
                  <c:v>6.8343999600000002E-4</c:v>
                </c:pt>
                <c:pt idx="11033">
                  <c:v>6.8351999599999998E-4</c:v>
                </c:pt>
                <c:pt idx="11034">
                  <c:v>6.8359999600000004E-4</c:v>
                </c:pt>
                <c:pt idx="11035">
                  <c:v>6.83679996E-4</c:v>
                </c:pt>
                <c:pt idx="11036">
                  <c:v>6.8375999599999996E-4</c:v>
                </c:pt>
                <c:pt idx="11037">
                  <c:v>6.8383999600000003E-4</c:v>
                </c:pt>
                <c:pt idx="11038">
                  <c:v>6.8391999599999999E-4</c:v>
                </c:pt>
                <c:pt idx="11039">
                  <c:v>6.8399999600000005E-4</c:v>
                </c:pt>
                <c:pt idx="11040">
                  <c:v>6.8407999600000001E-4</c:v>
                </c:pt>
                <c:pt idx="11041">
                  <c:v>6.8415999599999997E-4</c:v>
                </c:pt>
                <c:pt idx="11042">
                  <c:v>6.8423999600000004E-4</c:v>
                </c:pt>
                <c:pt idx="11043">
                  <c:v>6.84319996E-4</c:v>
                </c:pt>
                <c:pt idx="11044">
                  <c:v>6.8439999599999995E-4</c:v>
                </c:pt>
                <c:pt idx="11045">
                  <c:v>6.8447999600000002E-4</c:v>
                </c:pt>
                <c:pt idx="11046">
                  <c:v>6.8455999599999998E-4</c:v>
                </c:pt>
                <c:pt idx="11047">
                  <c:v>6.8463999600000005E-4</c:v>
                </c:pt>
                <c:pt idx="11048">
                  <c:v>6.8471999600000001E-4</c:v>
                </c:pt>
                <c:pt idx="11049">
                  <c:v>6.8479999599999996E-4</c:v>
                </c:pt>
                <c:pt idx="11050">
                  <c:v>6.8487999600000003E-4</c:v>
                </c:pt>
                <c:pt idx="11051">
                  <c:v>6.8495999599999999E-4</c:v>
                </c:pt>
                <c:pt idx="11052">
                  <c:v>6.8503999599999995E-4</c:v>
                </c:pt>
                <c:pt idx="11053">
                  <c:v>6.8511999600000002E-4</c:v>
                </c:pt>
                <c:pt idx="11054">
                  <c:v>6.8519999599999997E-4</c:v>
                </c:pt>
                <c:pt idx="11055">
                  <c:v>6.8527999600000004E-4</c:v>
                </c:pt>
                <c:pt idx="11056">
                  <c:v>6.85359996E-4</c:v>
                </c:pt>
                <c:pt idx="11057">
                  <c:v>6.8543999599999996E-4</c:v>
                </c:pt>
                <c:pt idx="11058">
                  <c:v>6.8551999600000003E-4</c:v>
                </c:pt>
                <c:pt idx="11059">
                  <c:v>6.8559999599999998E-4</c:v>
                </c:pt>
                <c:pt idx="11060">
                  <c:v>6.8567999600000005E-4</c:v>
                </c:pt>
                <c:pt idx="11061">
                  <c:v>6.8575999600000001E-4</c:v>
                </c:pt>
                <c:pt idx="11062">
                  <c:v>6.8583999599999997E-4</c:v>
                </c:pt>
                <c:pt idx="11063">
                  <c:v>6.8591999600000004E-4</c:v>
                </c:pt>
                <c:pt idx="11064">
                  <c:v>6.8599999599999999E-4</c:v>
                </c:pt>
                <c:pt idx="11065">
                  <c:v>6.8607999599999995E-4</c:v>
                </c:pt>
                <c:pt idx="11066">
                  <c:v>6.8615999600000002E-4</c:v>
                </c:pt>
                <c:pt idx="11067">
                  <c:v>6.8623999599999998E-4</c:v>
                </c:pt>
                <c:pt idx="11068">
                  <c:v>6.8631999600000004E-4</c:v>
                </c:pt>
                <c:pt idx="11069">
                  <c:v>6.86399996E-4</c:v>
                </c:pt>
                <c:pt idx="11070">
                  <c:v>6.8647999599999996E-4</c:v>
                </c:pt>
                <c:pt idx="11071">
                  <c:v>6.8655999600000003E-4</c:v>
                </c:pt>
                <c:pt idx="11072">
                  <c:v>6.8663999599999999E-4</c:v>
                </c:pt>
                <c:pt idx="11073">
                  <c:v>6.8671999599999995E-4</c:v>
                </c:pt>
                <c:pt idx="11074">
                  <c:v>6.8679999600000001E-4</c:v>
                </c:pt>
                <c:pt idx="11075">
                  <c:v>6.8687999599999997E-4</c:v>
                </c:pt>
                <c:pt idx="11076">
                  <c:v>6.8695999600000004E-4</c:v>
                </c:pt>
                <c:pt idx="11077">
                  <c:v>6.87039996E-4</c:v>
                </c:pt>
                <c:pt idx="11078">
                  <c:v>6.8711999599999996E-4</c:v>
                </c:pt>
                <c:pt idx="11079">
                  <c:v>6.8719999600000002E-4</c:v>
                </c:pt>
                <c:pt idx="11080">
                  <c:v>6.8727999599999998E-4</c:v>
                </c:pt>
                <c:pt idx="11081">
                  <c:v>6.8735999600000005E-4</c:v>
                </c:pt>
                <c:pt idx="11082">
                  <c:v>6.8743999600000001E-4</c:v>
                </c:pt>
                <c:pt idx="11083">
                  <c:v>6.8751999599999997E-4</c:v>
                </c:pt>
                <c:pt idx="11084">
                  <c:v>6.8759999600000003E-4</c:v>
                </c:pt>
                <c:pt idx="11085">
                  <c:v>6.8767999599999999E-4</c:v>
                </c:pt>
                <c:pt idx="11086">
                  <c:v>6.8775999599999995E-4</c:v>
                </c:pt>
                <c:pt idx="11087">
                  <c:v>6.8783999600000002E-4</c:v>
                </c:pt>
                <c:pt idx="11088">
                  <c:v>6.8791999599999998E-4</c:v>
                </c:pt>
                <c:pt idx="11089">
                  <c:v>6.8799999600000004E-4</c:v>
                </c:pt>
                <c:pt idx="11090">
                  <c:v>6.88079996E-4</c:v>
                </c:pt>
                <c:pt idx="11091">
                  <c:v>6.8815999599999996E-4</c:v>
                </c:pt>
                <c:pt idx="11092">
                  <c:v>6.8823999600000003E-4</c:v>
                </c:pt>
                <c:pt idx="11093">
                  <c:v>6.8831999599999999E-4</c:v>
                </c:pt>
                <c:pt idx="11094">
                  <c:v>6.8839999600000005E-4</c:v>
                </c:pt>
                <c:pt idx="11095">
                  <c:v>6.8847999600000001E-4</c:v>
                </c:pt>
                <c:pt idx="11096">
                  <c:v>6.8855999599999997E-4</c:v>
                </c:pt>
                <c:pt idx="11097">
                  <c:v>6.8863999600000004E-4</c:v>
                </c:pt>
                <c:pt idx="11098">
                  <c:v>6.8871999599999999E-4</c:v>
                </c:pt>
                <c:pt idx="11099">
                  <c:v>6.8879999599999995E-4</c:v>
                </c:pt>
                <c:pt idx="11100">
                  <c:v>6.8887999600000002E-4</c:v>
                </c:pt>
                <c:pt idx="11101">
                  <c:v>6.8895999599999998E-4</c:v>
                </c:pt>
                <c:pt idx="11102">
                  <c:v>6.8903999600000005E-4</c:v>
                </c:pt>
                <c:pt idx="11103">
                  <c:v>6.89119996E-4</c:v>
                </c:pt>
                <c:pt idx="11104">
                  <c:v>6.8919999599999996E-4</c:v>
                </c:pt>
                <c:pt idx="11105">
                  <c:v>6.8927999600000003E-4</c:v>
                </c:pt>
                <c:pt idx="11106">
                  <c:v>6.8935999599999999E-4</c:v>
                </c:pt>
                <c:pt idx="11107">
                  <c:v>6.8943999599999995E-4</c:v>
                </c:pt>
                <c:pt idx="11108">
                  <c:v>6.8951999600000001E-4</c:v>
                </c:pt>
                <c:pt idx="11109">
                  <c:v>6.8959999599999997E-4</c:v>
                </c:pt>
                <c:pt idx="11110">
                  <c:v>6.8967999600000004E-4</c:v>
                </c:pt>
                <c:pt idx="11111">
                  <c:v>6.89759996E-4</c:v>
                </c:pt>
                <c:pt idx="11112">
                  <c:v>6.8983999599999996E-4</c:v>
                </c:pt>
                <c:pt idx="11113">
                  <c:v>6.8991999600000002E-4</c:v>
                </c:pt>
                <c:pt idx="11114">
                  <c:v>6.8999999599999998E-4</c:v>
                </c:pt>
                <c:pt idx="11115">
                  <c:v>6.9007999600000005E-4</c:v>
                </c:pt>
                <c:pt idx="11116">
                  <c:v>6.9015999600000001E-4</c:v>
                </c:pt>
                <c:pt idx="11117">
                  <c:v>6.9023999599999997E-4</c:v>
                </c:pt>
                <c:pt idx="11118">
                  <c:v>6.9031999600000003E-4</c:v>
                </c:pt>
                <c:pt idx="11119">
                  <c:v>6.9039999599999999E-4</c:v>
                </c:pt>
                <c:pt idx="11120">
                  <c:v>6.9047999599999995E-4</c:v>
                </c:pt>
                <c:pt idx="11121">
                  <c:v>6.9055999600000002E-4</c:v>
                </c:pt>
                <c:pt idx="11122">
                  <c:v>6.9063999599999998E-4</c:v>
                </c:pt>
                <c:pt idx="11123">
                  <c:v>6.9071999600000004E-4</c:v>
                </c:pt>
                <c:pt idx="11124">
                  <c:v>6.90799996E-4</c:v>
                </c:pt>
                <c:pt idx="11125">
                  <c:v>6.9087999599999996E-4</c:v>
                </c:pt>
                <c:pt idx="11126">
                  <c:v>6.9095999600000003E-4</c:v>
                </c:pt>
                <c:pt idx="11127">
                  <c:v>6.9103999599999999E-4</c:v>
                </c:pt>
                <c:pt idx="11128">
                  <c:v>6.9111999600000005E-4</c:v>
                </c:pt>
                <c:pt idx="11129">
                  <c:v>6.9119999600000001E-4</c:v>
                </c:pt>
                <c:pt idx="11130">
                  <c:v>6.9127999599999997E-4</c:v>
                </c:pt>
                <c:pt idx="11131">
                  <c:v>6.9135999600000004E-4</c:v>
                </c:pt>
                <c:pt idx="11132">
                  <c:v>6.91439996E-4</c:v>
                </c:pt>
                <c:pt idx="11133">
                  <c:v>6.9151999599999995E-4</c:v>
                </c:pt>
                <c:pt idx="11134">
                  <c:v>6.9159999600000002E-4</c:v>
                </c:pt>
                <c:pt idx="11135">
                  <c:v>6.9167999599999998E-4</c:v>
                </c:pt>
                <c:pt idx="11136">
                  <c:v>6.9175999600000005E-4</c:v>
                </c:pt>
                <c:pt idx="11137">
                  <c:v>6.9183999600000001E-4</c:v>
                </c:pt>
                <c:pt idx="11138">
                  <c:v>6.9191999599999996E-4</c:v>
                </c:pt>
                <c:pt idx="11139">
                  <c:v>6.9199999600000003E-4</c:v>
                </c:pt>
                <c:pt idx="11140">
                  <c:v>6.9207999599999999E-4</c:v>
                </c:pt>
                <c:pt idx="11141">
                  <c:v>6.9215999599999995E-4</c:v>
                </c:pt>
                <c:pt idx="11142">
                  <c:v>6.9223999600000002E-4</c:v>
                </c:pt>
                <c:pt idx="11143">
                  <c:v>6.9231999599999997E-4</c:v>
                </c:pt>
                <c:pt idx="11144">
                  <c:v>6.9239999600000004E-4</c:v>
                </c:pt>
                <c:pt idx="11145">
                  <c:v>6.92479996E-4</c:v>
                </c:pt>
                <c:pt idx="11146">
                  <c:v>6.9255999599999996E-4</c:v>
                </c:pt>
                <c:pt idx="11147">
                  <c:v>6.9263999600000003E-4</c:v>
                </c:pt>
                <c:pt idx="11148">
                  <c:v>6.9271999599999998E-4</c:v>
                </c:pt>
                <c:pt idx="11149">
                  <c:v>6.9279999600000005E-4</c:v>
                </c:pt>
                <c:pt idx="11150">
                  <c:v>6.9287999600000001E-4</c:v>
                </c:pt>
                <c:pt idx="11151">
                  <c:v>6.9295999599999997E-4</c:v>
                </c:pt>
                <c:pt idx="11152">
                  <c:v>6.9303999600000003E-4</c:v>
                </c:pt>
                <c:pt idx="11153">
                  <c:v>6.9311999599999999E-4</c:v>
                </c:pt>
                <c:pt idx="11154">
                  <c:v>6.9319999599999995E-4</c:v>
                </c:pt>
                <c:pt idx="11155">
                  <c:v>6.9327999600000002E-4</c:v>
                </c:pt>
                <c:pt idx="11156">
                  <c:v>6.9335999599999998E-4</c:v>
                </c:pt>
                <c:pt idx="11157">
                  <c:v>6.9343999600000004E-4</c:v>
                </c:pt>
                <c:pt idx="11158">
                  <c:v>6.93519996E-4</c:v>
                </c:pt>
                <c:pt idx="11159">
                  <c:v>6.9359999599999996E-4</c:v>
                </c:pt>
                <c:pt idx="11160">
                  <c:v>6.9367999600000003E-4</c:v>
                </c:pt>
                <c:pt idx="11161">
                  <c:v>6.9375999599999999E-4</c:v>
                </c:pt>
                <c:pt idx="11162">
                  <c:v>6.9383999599999995E-4</c:v>
                </c:pt>
                <c:pt idx="11163">
                  <c:v>6.9391999600000001E-4</c:v>
                </c:pt>
                <c:pt idx="11164">
                  <c:v>6.9399999599999997E-4</c:v>
                </c:pt>
                <c:pt idx="11165">
                  <c:v>6.9407999600000004E-4</c:v>
                </c:pt>
                <c:pt idx="11166">
                  <c:v>6.94159996E-4</c:v>
                </c:pt>
                <c:pt idx="11167">
                  <c:v>6.9423999599999996E-4</c:v>
                </c:pt>
                <c:pt idx="11168">
                  <c:v>6.9431999600000002E-4</c:v>
                </c:pt>
                <c:pt idx="11169">
                  <c:v>6.9439999599999998E-4</c:v>
                </c:pt>
                <c:pt idx="11170">
                  <c:v>6.9447999600000005E-4</c:v>
                </c:pt>
                <c:pt idx="11171">
                  <c:v>6.9455999600000001E-4</c:v>
                </c:pt>
                <c:pt idx="11172">
                  <c:v>6.9463999599999997E-4</c:v>
                </c:pt>
                <c:pt idx="11173">
                  <c:v>6.9471999600000003E-4</c:v>
                </c:pt>
                <c:pt idx="11174">
                  <c:v>6.9479999599999999E-4</c:v>
                </c:pt>
                <c:pt idx="11175">
                  <c:v>6.9487999599999995E-4</c:v>
                </c:pt>
                <c:pt idx="11176">
                  <c:v>6.9495999600000002E-4</c:v>
                </c:pt>
                <c:pt idx="11177">
                  <c:v>6.9503999599999998E-4</c:v>
                </c:pt>
                <c:pt idx="11178">
                  <c:v>6.9511999600000004E-4</c:v>
                </c:pt>
                <c:pt idx="11179">
                  <c:v>6.95199996E-4</c:v>
                </c:pt>
                <c:pt idx="11180">
                  <c:v>6.9527999599999996E-4</c:v>
                </c:pt>
                <c:pt idx="11181">
                  <c:v>6.9535999600000003E-4</c:v>
                </c:pt>
                <c:pt idx="11182">
                  <c:v>6.9543999599999998E-4</c:v>
                </c:pt>
                <c:pt idx="11183">
                  <c:v>6.9551999600000005E-4</c:v>
                </c:pt>
                <c:pt idx="11184">
                  <c:v>6.9559999600000001E-4</c:v>
                </c:pt>
                <c:pt idx="11185">
                  <c:v>6.9567999599999997E-4</c:v>
                </c:pt>
                <c:pt idx="11186">
                  <c:v>6.9575999600000004E-4</c:v>
                </c:pt>
                <c:pt idx="11187">
                  <c:v>6.9583999599999999E-4</c:v>
                </c:pt>
                <c:pt idx="11188">
                  <c:v>6.9591999599999995E-4</c:v>
                </c:pt>
                <c:pt idx="11189">
                  <c:v>6.9599999600000002E-4</c:v>
                </c:pt>
                <c:pt idx="11190">
                  <c:v>6.9607999599999998E-4</c:v>
                </c:pt>
                <c:pt idx="11191">
                  <c:v>6.9615999600000005E-4</c:v>
                </c:pt>
                <c:pt idx="11192">
                  <c:v>6.96239996E-4</c:v>
                </c:pt>
                <c:pt idx="11193">
                  <c:v>6.9631999599999996E-4</c:v>
                </c:pt>
                <c:pt idx="11194">
                  <c:v>6.9639999600000003E-4</c:v>
                </c:pt>
                <c:pt idx="11195">
                  <c:v>6.9647999599999999E-4</c:v>
                </c:pt>
                <c:pt idx="11196">
                  <c:v>6.9655999599999995E-4</c:v>
                </c:pt>
                <c:pt idx="11197">
                  <c:v>6.9663999600000001E-4</c:v>
                </c:pt>
                <c:pt idx="11198">
                  <c:v>6.9671999599999997E-4</c:v>
                </c:pt>
                <c:pt idx="11199">
                  <c:v>6.9679999600000004E-4</c:v>
                </c:pt>
                <c:pt idx="11200">
                  <c:v>6.96879996E-4</c:v>
                </c:pt>
                <c:pt idx="11201">
                  <c:v>6.9695999599999996E-4</c:v>
                </c:pt>
                <c:pt idx="11202">
                  <c:v>6.9703999600000002E-4</c:v>
                </c:pt>
                <c:pt idx="11203">
                  <c:v>6.9711999599999998E-4</c:v>
                </c:pt>
                <c:pt idx="11204">
                  <c:v>6.9719999600000005E-4</c:v>
                </c:pt>
                <c:pt idx="11205">
                  <c:v>6.9727999600000001E-4</c:v>
                </c:pt>
                <c:pt idx="11206">
                  <c:v>6.9735999599999997E-4</c:v>
                </c:pt>
                <c:pt idx="11207">
                  <c:v>6.9743999600000003E-4</c:v>
                </c:pt>
                <c:pt idx="11208">
                  <c:v>6.9751999599999999E-4</c:v>
                </c:pt>
                <c:pt idx="11209">
                  <c:v>6.9759999599999995E-4</c:v>
                </c:pt>
                <c:pt idx="11210">
                  <c:v>6.9767999600000002E-4</c:v>
                </c:pt>
                <c:pt idx="11211">
                  <c:v>6.9775999599999998E-4</c:v>
                </c:pt>
                <c:pt idx="11212">
                  <c:v>6.9783999600000004E-4</c:v>
                </c:pt>
                <c:pt idx="11213">
                  <c:v>6.97919996E-4</c:v>
                </c:pt>
                <c:pt idx="11214">
                  <c:v>6.9799999599999996E-4</c:v>
                </c:pt>
                <c:pt idx="11215">
                  <c:v>6.9807999600000003E-4</c:v>
                </c:pt>
                <c:pt idx="11216">
                  <c:v>6.9815999599999999E-4</c:v>
                </c:pt>
                <c:pt idx="11217">
                  <c:v>6.9823999600000005E-4</c:v>
                </c:pt>
                <c:pt idx="11218">
                  <c:v>6.9831999600000001E-4</c:v>
                </c:pt>
                <c:pt idx="11219">
                  <c:v>6.9839999599999997E-4</c:v>
                </c:pt>
                <c:pt idx="11220">
                  <c:v>6.9847999600000004E-4</c:v>
                </c:pt>
                <c:pt idx="11221">
                  <c:v>6.98559996E-4</c:v>
                </c:pt>
                <c:pt idx="11222">
                  <c:v>6.9863999599999995E-4</c:v>
                </c:pt>
                <c:pt idx="11223">
                  <c:v>6.9871999600000002E-4</c:v>
                </c:pt>
                <c:pt idx="11224">
                  <c:v>6.9879999599999998E-4</c:v>
                </c:pt>
                <c:pt idx="11225">
                  <c:v>6.9887999600000005E-4</c:v>
                </c:pt>
                <c:pt idx="11226">
                  <c:v>6.9895999600000001E-4</c:v>
                </c:pt>
                <c:pt idx="11227">
                  <c:v>6.9903999599999996E-4</c:v>
                </c:pt>
                <c:pt idx="11228">
                  <c:v>6.9911999600000003E-4</c:v>
                </c:pt>
                <c:pt idx="11229">
                  <c:v>6.9919999599999999E-4</c:v>
                </c:pt>
                <c:pt idx="11230">
                  <c:v>6.9927999599999995E-4</c:v>
                </c:pt>
                <c:pt idx="11231">
                  <c:v>6.9935999600000001E-4</c:v>
                </c:pt>
                <c:pt idx="11232">
                  <c:v>6.9943999599999997E-4</c:v>
                </c:pt>
                <c:pt idx="11233">
                  <c:v>6.9951999600000004E-4</c:v>
                </c:pt>
                <c:pt idx="11234">
                  <c:v>6.99599996E-4</c:v>
                </c:pt>
                <c:pt idx="11235">
                  <c:v>6.9967999599999996E-4</c:v>
                </c:pt>
                <c:pt idx="11236">
                  <c:v>6.9975999600000002E-4</c:v>
                </c:pt>
                <c:pt idx="11237">
                  <c:v>6.9983999599999998E-4</c:v>
                </c:pt>
                <c:pt idx="11238">
                  <c:v>6.9991999600000005E-4</c:v>
                </c:pt>
                <c:pt idx="11239">
                  <c:v>6.9999999600000001E-4</c:v>
                </c:pt>
                <c:pt idx="11240">
                  <c:v>7.0007999599999997E-4</c:v>
                </c:pt>
                <c:pt idx="11241">
                  <c:v>7.0015999600000003E-4</c:v>
                </c:pt>
                <c:pt idx="11242">
                  <c:v>7.0023999599999999E-4</c:v>
                </c:pt>
                <c:pt idx="11243">
                  <c:v>7.0031999599999995E-4</c:v>
                </c:pt>
                <c:pt idx="11244">
                  <c:v>7.0039999600000002E-4</c:v>
                </c:pt>
                <c:pt idx="11245">
                  <c:v>7.0047999599999998E-4</c:v>
                </c:pt>
                <c:pt idx="11246">
                  <c:v>7.0055999600000004E-4</c:v>
                </c:pt>
                <c:pt idx="11247">
                  <c:v>7.00639996E-4</c:v>
                </c:pt>
                <c:pt idx="11248">
                  <c:v>7.0071999599999996E-4</c:v>
                </c:pt>
                <c:pt idx="11249">
                  <c:v>7.0079999600000003E-4</c:v>
                </c:pt>
                <c:pt idx="11250">
                  <c:v>7.0087999599999999E-4</c:v>
                </c:pt>
                <c:pt idx="11251">
                  <c:v>7.0095999600000005E-4</c:v>
                </c:pt>
                <c:pt idx="11252">
                  <c:v>7.0103999600000001E-4</c:v>
                </c:pt>
                <c:pt idx="11253">
                  <c:v>7.0111999599999997E-4</c:v>
                </c:pt>
                <c:pt idx="11254">
                  <c:v>7.0119999600000004E-4</c:v>
                </c:pt>
                <c:pt idx="11255">
                  <c:v>7.01279996E-4</c:v>
                </c:pt>
                <c:pt idx="11256">
                  <c:v>7.0135999599999996E-4</c:v>
                </c:pt>
                <c:pt idx="11257">
                  <c:v>7.0143999600000002E-4</c:v>
                </c:pt>
                <c:pt idx="11258">
                  <c:v>7.0151999599999998E-4</c:v>
                </c:pt>
                <c:pt idx="11259">
                  <c:v>7.0159999600000005E-4</c:v>
                </c:pt>
                <c:pt idx="11260">
                  <c:v>7.0167999600000001E-4</c:v>
                </c:pt>
                <c:pt idx="11261">
                  <c:v>7.0175999599999996E-4</c:v>
                </c:pt>
                <c:pt idx="11262">
                  <c:v>7.0183999600000003E-4</c:v>
                </c:pt>
                <c:pt idx="11263">
                  <c:v>7.0191999599999999E-4</c:v>
                </c:pt>
                <c:pt idx="11264">
                  <c:v>7.0199999599999995E-4</c:v>
                </c:pt>
                <c:pt idx="11265">
                  <c:v>7.0207999600000002E-4</c:v>
                </c:pt>
                <c:pt idx="11266">
                  <c:v>7.0215999599999997E-4</c:v>
                </c:pt>
                <c:pt idx="11267">
                  <c:v>7.0223999600000004E-4</c:v>
                </c:pt>
                <c:pt idx="11268">
                  <c:v>7.02319996E-4</c:v>
                </c:pt>
                <c:pt idx="11269">
                  <c:v>7.0239999599999996E-4</c:v>
                </c:pt>
                <c:pt idx="11270">
                  <c:v>7.0247999600000003E-4</c:v>
                </c:pt>
                <c:pt idx="11271">
                  <c:v>7.0255999599999998E-4</c:v>
                </c:pt>
                <c:pt idx="11272">
                  <c:v>7.0263999600000005E-4</c:v>
                </c:pt>
                <c:pt idx="11273">
                  <c:v>7.0271999600000001E-4</c:v>
                </c:pt>
                <c:pt idx="11274">
                  <c:v>7.0279999599999997E-4</c:v>
                </c:pt>
                <c:pt idx="11275">
                  <c:v>7.0287999600000004E-4</c:v>
                </c:pt>
                <c:pt idx="11276">
                  <c:v>7.0295999599999999E-4</c:v>
                </c:pt>
                <c:pt idx="11277">
                  <c:v>7.0303999599999995E-4</c:v>
                </c:pt>
                <c:pt idx="11278">
                  <c:v>7.0311999600000002E-4</c:v>
                </c:pt>
                <c:pt idx="11279">
                  <c:v>7.0319999599999998E-4</c:v>
                </c:pt>
                <c:pt idx="11280">
                  <c:v>7.0327999600000005E-4</c:v>
                </c:pt>
                <c:pt idx="11281">
                  <c:v>7.03359996E-4</c:v>
                </c:pt>
                <c:pt idx="11282">
                  <c:v>7.0343999599999996E-4</c:v>
                </c:pt>
                <c:pt idx="11283">
                  <c:v>7.0351999600000003E-4</c:v>
                </c:pt>
                <c:pt idx="11284">
                  <c:v>7.0359999599999999E-4</c:v>
                </c:pt>
                <c:pt idx="11285">
                  <c:v>7.0367999599999995E-4</c:v>
                </c:pt>
                <c:pt idx="11286">
                  <c:v>7.0375999600000001E-4</c:v>
                </c:pt>
                <c:pt idx="11287">
                  <c:v>7.0383999599999997E-4</c:v>
                </c:pt>
                <c:pt idx="11288">
                  <c:v>7.0391999600000004E-4</c:v>
                </c:pt>
                <c:pt idx="11289">
                  <c:v>7.03999996E-4</c:v>
                </c:pt>
                <c:pt idx="11290">
                  <c:v>7.0407999599999996E-4</c:v>
                </c:pt>
                <c:pt idx="11291">
                  <c:v>7.0415999600000002E-4</c:v>
                </c:pt>
                <c:pt idx="11292">
                  <c:v>7.0423999599999998E-4</c:v>
                </c:pt>
                <c:pt idx="11293">
                  <c:v>7.0431999600000005E-4</c:v>
                </c:pt>
                <c:pt idx="11294">
                  <c:v>7.0439999600000001E-4</c:v>
                </c:pt>
                <c:pt idx="11295">
                  <c:v>7.0447999599999997E-4</c:v>
                </c:pt>
                <c:pt idx="11296">
                  <c:v>7.0455999600000003E-4</c:v>
                </c:pt>
                <c:pt idx="11297">
                  <c:v>7.0463999599999999E-4</c:v>
                </c:pt>
                <c:pt idx="11298">
                  <c:v>7.0471999599999995E-4</c:v>
                </c:pt>
                <c:pt idx="11299">
                  <c:v>7.0479999600000002E-4</c:v>
                </c:pt>
                <c:pt idx="11300">
                  <c:v>7.0487999599999998E-4</c:v>
                </c:pt>
                <c:pt idx="11301">
                  <c:v>7.0495999600000004E-4</c:v>
                </c:pt>
                <c:pt idx="11302">
                  <c:v>7.05039996E-4</c:v>
                </c:pt>
                <c:pt idx="11303">
                  <c:v>7.0511999599999996E-4</c:v>
                </c:pt>
                <c:pt idx="11304">
                  <c:v>7.0519999600000003E-4</c:v>
                </c:pt>
                <c:pt idx="11305">
                  <c:v>7.0527999599999999E-4</c:v>
                </c:pt>
                <c:pt idx="11306">
                  <c:v>7.0535999600000005E-4</c:v>
                </c:pt>
                <c:pt idx="11307">
                  <c:v>7.0543999600000001E-4</c:v>
                </c:pt>
                <c:pt idx="11308">
                  <c:v>7.0551999599999997E-4</c:v>
                </c:pt>
                <c:pt idx="11309">
                  <c:v>7.0559999600000004E-4</c:v>
                </c:pt>
                <c:pt idx="11310">
                  <c:v>7.05679996E-4</c:v>
                </c:pt>
                <c:pt idx="11311">
                  <c:v>7.0575999599999995E-4</c:v>
                </c:pt>
                <c:pt idx="11312">
                  <c:v>7.0583999600000002E-4</c:v>
                </c:pt>
                <c:pt idx="11313">
                  <c:v>7.0591999599999998E-4</c:v>
                </c:pt>
                <c:pt idx="11314">
                  <c:v>7.0599999600000005E-4</c:v>
                </c:pt>
                <c:pt idx="11315">
                  <c:v>7.06079996E-4</c:v>
                </c:pt>
                <c:pt idx="11316">
                  <c:v>7.0615999599999996E-4</c:v>
                </c:pt>
                <c:pt idx="11317">
                  <c:v>7.0623999600000003E-4</c:v>
                </c:pt>
                <c:pt idx="11318">
                  <c:v>7.0631999599999999E-4</c:v>
                </c:pt>
                <c:pt idx="11319">
                  <c:v>7.0639999599999995E-4</c:v>
                </c:pt>
                <c:pt idx="11320">
                  <c:v>7.0647999600000001E-4</c:v>
                </c:pt>
                <c:pt idx="11321">
                  <c:v>7.0655999599999997E-4</c:v>
                </c:pt>
                <c:pt idx="11322">
                  <c:v>7.0663999600000004E-4</c:v>
                </c:pt>
                <c:pt idx="11323">
                  <c:v>7.06719996E-4</c:v>
                </c:pt>
                <c:pt idx="11324">
                  <c:v>7.0679999599999996E-4</c:v>
                </c:pt>
                <c:pt idx="11325">
                  <c:v>7.0687999600000002E-4</c:v>
                </c:pt>
                <c:pt idx="11326">
                  <c:v>7.0695999599999998E-4</c:v>
                </c:pt>
                <c:pt idx="11327">
                  <c:v>7.0703999600000005E-4</c:v>
                </c:pt>
                <c:pt idx="11328">
                  <c:v>7.0711999600000001E-4</c:v>
                </c:pt>
                <c:pt idx="11329">
                  <c:v>7.0719999599999997E-4</c:v>
                </c:pt>
                <c:pt idx="11330">
                  <c:v>7.0727999600000003E-4</c:v>
                </c:pt>
                <c:pt idx="11331">
                  <c:v>7.0735999599999999E-4</c:v>
                </c:pt>
                <c:pt idx="11332">
                  <c:v>7.0743999599999995E-4</c:v>
                </c:pt>
                <c:pt idx="11333">
                  <c:v>7.0751999600000002E-4</c:v>
                </c:pt>
                <c:pt idx="11334">
                  <c:v>7.0759999599999998E-4</c:v>
                </c:pt>
                <c:pt idx="11335">
                  <c:v>7.0767999600000004E-4</c:v>
                </c:pt>
                <c:pt idx="11336">
                  <c:v>7.07759996E-4</c:v>
                </c:pt>
                <c:pt idx="11337">
                  <c:v>7.0783999599999996E-4</c:v>
                </c:pt>
                <c:pt idx="11338">
                  <c:v>7.0791999600000003E-4</c:v>
                </c:pt>
                <c:pt idx="11339">
                  <c:v>7.0799999599999999E-4</c:v>
                </c:pt>
                <c:pt idx="11340">
                  <c:v>7.0807999600000005E-4</c:v>
                </c:pt>
                <c:pt idx="11341">
                  <c:v>7.0815999600000001E-4</c:v>
                </c:pt>
                <c:pt idx="11342">
                  <c:v>7.0823999599999997E-4</c:v>
                </c:pt>
                <c:pt idx="11343">
                  <c:v>7.0831999600000004E-4</c:v>
                </c:pt>
                <c:pt idx="11344">
                  <c:v>7.08399996E-4</c:v>
                </c:pt>
                <c:pt idx="11345">
                  <c:v>7.0847999599999995E-4</c:v>
                </c:pt>
                <c:pt idx="11346">
                  <c:v>7.0855999600000002E-4</c:v>
                </c:pt>
                <c:pt idx="11347">
                  <c:v>7.0863999599999998E-4</c:v>
                </c:pt>
                <c:pt idx="11348">
                  <c:v>7.0871999600000005E-4</c:v>
                </c:pt>
                <c:pt idx="11349">
                  <c:v>7.0879999600000001E-4</c:v>
                </c:pt>
                <c:pt idx="11350">
                  <c:v>7.0887999599999996E-4</c:v>
                </c:pt>
                <c:pt idx="11351">
                  <c:v>7.0895999600000003E-4</c:v>
                </c:pt>
                <c:pt idx="11352">
                  <c:v>7.0903999599999999E-4</c:v>
                </c:pt>
                <c:pt idx="11353">
                  <c:v>7.0911999599999995E-4</c:v>
                </c:pt>
                <c:pt idx="11354">
                  <c:v>7.0919999600000002E-4</c:v>
                </c:pt>
                <c:pt idx="11355">
                  <c:v>7.0927999599999997E-4</c:v>
                </c:pt>
                <c:pt idx="11356">
                  <c:v>7.0935999600000004E-4</c:v>
                </c:pt>
                <c:pt idx="11357">
                  <c:v>7.09439996E-4</c:v>
                </c:pt>
                <c:pt idx="11358">
                  <c:v>7.0951999599999996E-4</c:v>
                </c:pt>
                <c:pt idx="11359">
                  <c:v>7.0959999600000003E-4</c:v>
                </c:pt>
                <c:pt idx="11360">
                  <c:v>7.0967999599999998E-4</c:v>
                </c:pt>
                <c:pt idx="11361">
                  <c:v>7.0975999600000005E-4</c:v>
                </c:pt>
                <c:pt idx="11362">
                  <c:v>7.0983999600000001E-4</c:v>
                </c:pt>
                <c:pt idx="11363">
                  <c:v>7.0991999599999997E-4</c:v>
                </c:pt>
                <c:pt idx="11364">
                  <c:v>7.0999999600000004E-4</c:v>
                </c:pt>
                <c:pt idx="11365">
                  <c:v>7.1007999599999999E-4</c:v>
                </c:pt>
                <c:pt idx="11366">
                  <c:v>7.1015999599999995E-4</c:v>
                </c:pt>
                <c:pt idx="11367">
                  <c:v>7.1023999600000002E-4</c:v>
                </c:pt>
                <c:pt idx="11368">
                  <c:v>7.1031999599999998E-4</c:v>
                </c:pt>
                <c:pt idx="11369">
                  <c:v>7.1039999600000004E-4</c:v>
                </c:pt>
                <c:pt idx="11370">
                  <c:v>7.10479996E-4</c:v>
                </c:pt>
                <c:pt idx="11371">
                  <c:v>7.1055999599999996E-4</c:v>
                </c:pt>
                <c:pt idx="11372">
                  <c:v>7.1063999600000003E-4</c:v>
                </c:pt>
                <c:pt idx="11373">
                  <c:v>7.1071999599999999E-4</c:v>
                </c:pt>
                <c:pt idx="11374">
                  <c:v>7.1079999599999995E-4</c:v>
                </c:pt>
                <c:pt idx="11375">
                  <c:v>7.1087999600000001E-4</c:v>
                </c:pt>
                <c:pt idx="11376">
                  <c:v>7.1095999599999997E-4</c:v>
                </c:pt>
                <c:pt idx="11377">
                  <c:v>7.1103999600000004E-4</c:v>
                </c:pt>
                <c:pt idx="11378">
                  <c:v>7.11119996E-4</c:v>
                </c:pt>
                <c:pt idx="11379">
                  <c:v>7.1119999599999996E-4</c:v>
                </c:pt>
                <c:pt idx="11380">
                  <c:v>7.1127999600000002E-4</c:v>
                </c:pt>
                <c:pt idx="11381">
                  <c:v>7.1135999599999998E-4</c:v>
                </c:pt>
                <c:pt idx="11382">
                  <c:v>7.1143999600000005E-4</c:v>
                </c:pt>
                <c:pt idx="11383">
                  <c:v>7.1151999600000001E-4</c:v>
                </c:pt>
                <c:pt idx="11384">
                  <c:v>7.1159999599999997E-4</c:v>
                </c:pt>
                <c:pt idx="11385">
                  <c:v>7.1167999600000003E-4</c:v>
                </c:pt>
                <c:pt idx="11386">
                  <c:v>7.1175999599999999E-4</c:v>
                </c:pt>
                <c:pt idx="11387">
                  <c:v>7.1183999599999995E-4</c:v>
                </c:pt>
                <c:pt idx="11388">
                  <c:v>7.1191999600000002E-4</c:v>
                </c:pt>
                <c:pt idx="11389">
                  <c:v>7.1199999599999998E-4</c:v>
                </c:pt>
                <c:pt idx="11390">
                  <c:v>7.1207999600000004E-4</c:v>
                </c:pt>
                <c:pt idx="11391">
                  <c:v>7.12159996E-4</c:v>
                </c:pt>
                <c:pt idx="11392">
                  <c:v>7.1223999599999996E-4</c:v>
                </c:pt>
                <c:pt idx="11393">
                  <c:v>7.1231999600000003E-4</c:v>
                </c:pt>
                <c:pt idx="11394">
                  <c:v>7.1239999599999999E-4</c:v>
                </c:pt>
                <c:pt idx="11395">
                  <c:v>7.1247999600000005E-4</c:v>
                </c:pt>
                <c:pt idx="11396">
                  <c:v>7.1255999600000001E-4</c:v>
                </c:pt>
                <c:pt idx="11397">
                  <c:v>7.1263999599999997E-4</c:v>
                </c:pt>
                <c:pt idx="11398">
                  <c:v>7.1271999600000004E-4</c:v>
                </c:pt>
                <c:pt idx="11399">
                  <c:v>7.1279999599999999E-4</c:v>
                </c:pt>
                <c:pt idx="11400">
                  <c:v>7.1287999599999995E-4</c:v>
                </c:pt>
                <c:pt idx="11401">
                  <c:v>7.1295999600000002E-4</c:v>
                </c:pt>
                <c:pt idx="11402">
                  <c:v>7.1303999599999998E-4</c:v>
                </c:pt>
                <c:pt idx="11403">
                  <c:v>7.1311999600000005E-4</c:v>
                </c:pt>
                <c:pt idx="11404">
                  <c:v>7.13199996E-4</c:v>
                </c:pt>
                <c:pt idx="11405">
                  <c:v>7.1327999599999996E-4</c:v>
                </c:pt>
                <c:pt idx="11406">
                  <c:v>7.1335999600000003E-4</c:v>
                </c:pt>
                <c:pt idx="11407">
                  <c:v>7.1343999599999999E-4</c:v>
                </c:pt>
                <c:pt idx="11408">
                  <c:v>7.1351999599999995E-4</c:v>
                </c:pt>
                <c:pt idx="11409">
                  <c:v>7.1359999600000001E-4</c:v>
                </c:pt>
                <c:pt idx="11410">
                  <c:v>7.1367999599999997E-4</c:v>
                </c:pt>
                <c:pt idx="11411">
                  <c:v>7.1375999600000004E-4</c:v>
                </c:pt>
                <c:pt idx="11412">
                  <c:v>7.13839996E-4</c:v>
                </c:pt>
                <c:pt idx="11413">
                  <c:v>7.1391999599999996E-4</c:v>
                </c:pt>
                <c:pt idx="11414">
                  <c:v>7.1399999600000002E-4</c:v>
                </c:pt>
                <c:pt idx="11415">
                  <c:v>7.1407999599999998E-4</c:v>
                </c:pt>
                <c:pt idx="11416">
                  <c:v>7.1415999600000005E-4</c:v>
                </c:pt>
                <c:pt idx="11417">
                  <c:v>7.1423999600000001E-4</c:v>
                </c:pt>
                <c:pt idx="11418">
                  <c:v>7.1431999599999997E-4</c:v>
                </c:pt>
                <c:pt idx="11419">
                  <c:v>7.1439999600000003E-4</c:v>
                </c:pt>
                <c:pt idx="11420">
                  <c:v>7.1447999599999999E-4</c:v>
                </c:pt>
                <c:pt idx="11421">
                  <c:v>7.1455999599999995E-4</c:v>
                </c:pt>
                <c:pt idx="11422">
                  <c:v>7.1463999600000002E-4</c:v>
                </c:pt>
                <c:pt idx="11423">
                  <c:v>7.1471999599999998E-4</c:v>
                </c:pt>
                <c:pt idx="11424">
                  <c:v>7.1479999600000004E-4</c:v>
                </c:pt>
                <c:pt idx="11425">
                  <c:v>7.14879996E-4</c:v>
                </c:pt>
                <c:pt idx="11426">
                  <c:v>7.1495999599999996E-4</c:v>
                </c:pt>
                <c:pt idx="11427">
                  <c:v>7.1503999600000003E-4</c:v>
                </c:pt>
                <c:pt idx="11428">
                  <c:v>7.1511999599999999E-4</c:v>
                </c:pt>
                <c:pt idx="11429">
                  <c:v>7.1519999600000005E-4</c:v>
                </c:pt>
                <c:pt idx="11430">
                  <c:v>7.1527999600000001E-4</c:v>
                </c:pt>
                <c:pt idx="11431">
                  <c:v>7.1535999599999997E-4</c:v>
                </c:pt>
                <c:pt idx="11432">
                  <c:v>7.1543999600000004E-4</c:v>
                </c:pt>
                <c:pt idx="11433">
                  <c:v>7.15519996E-4</c:v>
                </c:pt>
                <c:pt idx="11434">
                  <c:v>7.1559999599999995E-4</c:v>
                </c:pt>
                <c:pt idx="11435">
                  <c:v>7.1567999600000002E-4</c:v>
                </c:pt>
                <c:pt idx="11436">
                  <c:v>7.1575999599999998E-4</c:v>
                </c:pt>
                <c:pt idx="11437">
                  <c:v>7.1583999600000005E-4</c:v>
                </c:pt>
                <c:pt idx="11438">
                  <c:v>7.1591999600000001E-4</c:v>
                </c:pt>
                <c:pt idx="11439">
                  <c:v>7.1599999599999996E-4</c:v>
                </c:pt>
                <c:pt idx="11440">
                  <c:v>7.1607999600000003E-4</c:v>
                </c:pt>
                <c:pt idx="11441">
                  <c:v>7.1615999599999999E-4</c:v>
                </c:pt>
                <c:pt idx="11442">
                  <c:v>7.1623999599999995E-4</c:v>
                </c:pt>
                <c:pt idx="11443">
                  <c:v>7.1631999600000002E-4</c:v>
                </c:pt>
                <c:pt idx="11444">
                  <c:v>7.1639999599999997E-4</c:v>
                </c:pt>
                <c:pt idx="11445">
                  <c:v>7.1647999600000004E-4</c:v>
                </c:pt>
                <c:pt idx="11446">
                  <c:v>7.16559996E-4</c:v>
                </c:pt>
                <c:pt idx="11447">
                  <c:v>7.1663999599999996E-4</c:v>
                </c:pt>
                <c:pt idx="11448">
                  <c:v>7.1671999600000002E-4</c:v>
                </c:pt>
                <c:pt idx="11449">
                  <c:v>7.1679999599999998E-4</c:v>
                </c:pt>
                <c:pt idx="11450">
                  <c:v>7.1687999600000005E-4</c:v>
                </c:pt>
                <c:pt idx="11451">
                  <c:v>7.1695999600000001E-4</c:v>
                </c:pt>
                <c:pt idx="11452">
                  <c:v>7.1703999599999997E-4</c:v>
                </c:pt>
                <c:pt idx="11453">
                  <c:v>7.1711999600000003E-4</c:v>
                </c:pt>
                <c:pt idx="11454">
                  <c:v>7.1719999599999999E-4</c:v>
                </c:pt>
                <c:pt idx="11455">
                  <c:v>7.1727999599999995E-4</c:v>
                </c:pt>
                <c:pt idx="11456">
                  <c:v>7.1735999600000002E-4</c:v>
                </c:pt>
                <c:pt idx="11457">
                  <c:v>7.1743999599999998E-4</c:v>
                </c:pt>
                <c:pt idx="11458">
                  <c:v>7.1751999600000004E-4</c:v>
                </c:pt>
                <c:pt idx="11459">
                  <c:v>7.17599996E-4</c:v>
                </c:pt>
                <c:pt idx="11460">
                  <c:v>7.1767999599999996E-4</c:v>
                </c:pt>
                <c:pt idx="11461">
                  <c:v>7.1775999600000003E-4</c:v>
                </c:pt>
                <c:pt idx="11462">
                  <c:v>7.1783999599999999E-4</c:v>
                </c:pt>
                <c:pt idx="11463">
                  <c:v>7.1791999600000005E-4</c:v>
                </c:pt>
                <c:pt idx="11464">
                  <c:v>7.1799999600000001E-4</c:v>
                </c:pt>
                <c:pt idx="11465">
                  <c:v>7.1807999599999997E-4</c:v>
                </c:pt>
                <c:pt idx="11466">
                  <c:v>7.1815999600000004E-4</c:v>
                </c:pt>
                <c:pt idx="11467">
                  <c:v>7.18239996E-4</c:v>
                </c:pt>
                <c:pt idx="11468">
                  <c:v>7.1831999599999996E-4</c:v>
                </c:pt>
                <c:pt idx="11469">
                  <c:v>7.1839999600000002E-4</c:v>
                </c:pt>
                <c:pt idx="11470">
                  <c:v>7.1847999599999998E-4</c:v>
                </c:pt>
                <c:pt idx="11471">
                  <c:v>7.1855999600000005E-4</c:v>
                </c:pt>
                <c:pt idx="11472">
                  <c:v>7.1863999600000001E-4</c:v>
                </c:pt>
                <c:pt idx="11473">
                  <c:v>7.1871999599999997E-4</c:v>
                </c:pt>
                <c:pt idx="11474">
                  <c:v>7.1879999600000003E-4</c:v>
                </c:pt>
                <c:pt idx="11475">
                  <c:v>7.1887999599999999E-4</c:v>
                </c:pt>
                <c:pt idx="11476">
                  <c:v>7.1895999599999995E-4</c:v>
                </c:pt>
                <c:pt idx="11477">
                  <c:v>7.1903999600000002E-4</c:v>
                </c:pt>
                <c:pt idx="11478">
                  <c:v>7.1911999599999997E-4</c:v>
                </c:pt>
                <c:pt idx="11479">
                  <c:v>7.1919999600000004E-4</c:v>
                </c:pt>
                <c:pt idx="11480">
                  <c:v>7.19279996E-4</c:v>
                </c:pt>
                <c:pt idx="11481">
                  <c:v>7.1935999599999996E-4</c:v>
                </c:pt>
                <c:pt idx="11482">
                  <c:v>7.1943999600000003E-4</c:v>
                </c:pt>
                <c:pt idx="11483">
                  <c:v>7.1951999599999998E-4</c:v>
                </c:pt>
                <c:pt idx="11484">
                  <c:v>7.1959999600000005E-4</c:v>
                </c:pt>
                <c:pt idx="11485">
                  <c:v>7.1967999600000001E-4</c:v>
                </c:pt>
                <c:pt idx="11486">
                  <c:v>7.1975999599999997E-4</c:v>
                </c:pt>
                <c:pt idx="11487">
                  <c:v>7.1983999600000004E-4</c:v>
                </c:pt>
                <c:pt idx="11488">
                  <c:v>7.1991999599999999E-4</c:v>
                </c:pt>
                <c:pt idx="11489">
                  <c:v>7.1999999599999995E-4</c:v>
                </c:pt>
                <c:pt idx="11490">
                  <c:v>7.2007999600000002E-4</c:v>
                </c:pt>
                <c:pt idx="11491">
                  <c:v>7.2015999599999998E-4</c:v>
                </c:pt>
                <c:pt idx="11492">
                  <c:v>7.2023999600000005E-4</c:v>
                </c:pt>
                <c:pt idx="11493">
                  <c:v>7.20319996E-4</c:v>
                </c:pt>
                <c:pt idx="11494">
                  <c:v>7.2039999599999996E-4</c:v>
                </c:pt>
                <c:pt idx="11495">
                  <c:v>7.2047999600000003E-4</c:v>
                </c:pt>
                <c:pt idx="11496">
                  <c:v>7.2055999599999999E-4</c:v>
                </c:pt>
                <c:pt idx="11497">
                  <c:v>7.2063999599999995E-4</c:v>
                </c:pt>
                <c:pt idx="11498">
                  <c:v>7.2071999600000001E-4</c:v>
                </c:pt>
                <c:pt idx="11499">
                  <c:v>7.2079999599999997E-4</c:v>
                </c:pt>
                <c:pt idx="11500">
                  <c:v>7.2087999600000004E-4</c:v>
                </c:pt>
                <c:pt idx="11501">
                  <c:v>7.20959996E-4</c:v>
                </c:pt>
                <c:pt idx="11502">
                  <c:v>7.2103999599999996E-4</c:v>
                </c:pt>
                <c:pt idx="11503">
                  <c:v>7.2111999600000002E-4</c:v>
                </c:pt>
                <c:pt idx="11504">
                  <c:v>7.2119999599999998E-4</c:v>
                </c:pt>
                <c:pt idx="11505">
                  <c:v>7.2127999600000005E-4</c:v>
                </c:pt>
                <c:pt idx="11506">
                  <c:v>7.2135999600000001E-4</c:v>
                </c:pt>
                <c:pt idx="11507">
                  <c:v>7.2143999599999997E-4</c:v>
                </c:pt>
                <c:pt idx="11508">
                  <c:v>7.2151999600000003E-4</c:v>
                </c:pt>
                <c:pt idx="11509">
                  <c:v>7.2159999599999999E-4</c:v>
                </c:pt>
                <c:pt idx="11510">
                  <c:v>7.2167999599999995E-4</c:v>
                </c:pt>
                <c:pt idx="11511">
                  <c:v>7.2175999600000002E-4</c:v>
                </c:pt>
                <c:pt idx="11512">
                  <c:v>7.2183999599999998E-4</c:v>
                </c:pt>
                <c:pt idx="11513">
                  <c:v>7.2191999600000004E-4</c:v>
                </c:pt>
                <c:pt idx="11514">
                  <c:v>7.21999996E-4</c:v>
                </c:pt>
                <c:pt idx="11515">
                  <c:v>7.2207999599999996E-4</c:v>
                </c:pt>
                <c:pt idx="11516">
                  <c:v>7.2215999600000003E-4</c:v>
                </c:pt>
                <c:pt idx="11517">
                  <c:v>7.2223999599999999E-4</c:v>
                </c:pt>
                <c:pt idx="11518">
                  <c:v>7.2231999600000005E-4</c:v>
                </c:pt>
                <c:pt idx="11519">
                  <c:v>7.2239999600000001E-4</c:v>
                </c:pt>
                <c:pt idx="11520">
                  <c:v>7.2247999599999997E-4</c:v>
                </c:pt>
                <c:pt idx="11521">
                  <c:v>7.2255999600000004E-4</c:v>
                </c:pt>
                <c:pt idx="11522">
                  <c:v>7.22639996E-4</c:v>
                </c:pt>
                <c:pt idx="11523">
                  <c:v>7.2271999599999995E-4</c:v>
                </c:pt>
                <c:pt idx="11524">
                  <c:v>7.2279999600000002E-4</c:v>
                </c:pt>
                <c:pt idx="11525">
                  <c:v>7.2287999599999998E-4</c:v>
                </c:pt>
                <c:pt idx="11526">
                  <c:v>7.2295999600000005E-4</c:v>
                </c:pt>
                <c:pt idx="11527">
                  <c:v>7.2303999600000001E-4</c:v>
                </c:pt>
                <c:pt idx="11528">
                  <c:v>7.2311999599999996E-4</c:v>
                </c:pt>
                <c:pt idx="11529">
                  <c:v>7.2319999600000003E-4</c:v>
                </c:pt>
                <c:pt idx="11530">
                  <c:v>7.2327999599999999E-4</c:v>
                </c:pt>
                <c:pt idx="11531">
                  <c:v>7.2335999599999995E-4</c:v>
                </c:pt>
                <c:pt idx="11532">
                  <c:v>7.2343999600000001E-4</c:v>
                </c:pt>
                <c:pt idx="11533">
                  <c:v>7.2351999599999997E-4</c:v>
                </c:pt>
                <c:pt idx="11534">
                  <c:v>7.2359999600000004E-4</c:v>
                </c:pt>
                <c:pt idx="11535">
                  <c:v>7.23679996E-4</c:v>
                </c:pt>
                <c:pt idx="11536">
                  <c:v>7.2375999599999996E-4</c:v>
                </c:pt>
                <c:pt idx="11537">
                  <c:v>7.2383999600000002E-4</c:v>
                </c:pt>
                <c:pt idx="11538">
                  <c:v>7.2391999599999998E-4</c:v>
                </c:pt>
                <c:pt idx="11539">
                  <c:v>7.2399999600000005E-4</c:v>
                </c:pt>
                <c:pt idx="11540">
                  <c:v>7.2407999600000001E-4</c:v>
                </c:pt>
                <c:pt idx="11541">
                  <c:v>7.2415999599999997E-4</c:v>
                </c:pt>
                <c:pt idx="11542">
                  <c:v>7.2423999600000003E-4</c:v>
                </c:pt>
                <c:pt idx="11543">
                  <c:v>7.2431999599999999E-4</c:v>
                </c:pt>
                <c:pt idx="11544">
                  <c:v>7.2439999599999995E-4</c:v>
                </c:pt>
                <c:pt idx="11545">
                  <c:v>7.2447999600000002E-4</c:v>
                </c:pt>
                <c:pt idx="11546">
                  <c:v>7.2455999599999998E-4</c:v>
                </c:pt>
                <c:pt idx="11547">
                  <c:v>7.2463999600000004E-4</c:v>
                </c:pt>
                <c:pt idx="11548">
                  <c:v>7.24719996E-4</c:v>
                </c:pt>
                <c:pt idx="11549">
                  <c:v>7.2479999599999996E-4</c:v>
                </c:pt>
                <c:pt idx="11550">
                  <c:v>7.2487999600000003E-4</c:v>
                </c:pt>
                <c:pt idx="11551">
                  <c:v>7.2495999599999999E-4</c:v>
                </c:pt>
                <c:pt idx="11552">
                  <c:v>7.2503999600000005E-4</c:v>
                </c:pt>
                <c:pt idx="11553">
                  <c:v>7.2511999600000001E-4</c:v>
                </c:pt>
                <c:pt idx="11554">
                  <c:v>7.2519999599999997E-4</c:v>
                </c:pt>
                <c:pt idx="11555">
                  <c:v>7.2527999600000004E-4</c:v>
                </c:pt>
                <c:pt idx="11556">
                  <c:v>7.25359996E-4</c:v>
                </c:pt>
                <c:pt idx="11557">
                  <c:v>7.2543999599999996E-4</c:v>
                </c:pt>
                <c:pt idx="11558">
                  <c:v>7.2551999600000002E-4</c:v>
                </c:pt>
                <c:pt idx="11559">
                  <c:v>7.2559999599999998E-4</c:v>
                </c:pt>
                <c:pt idx="11560">
                  <c:v>7.2567999600000005E-4</c:v>
                </c:pt>
                <c:pt idx="11561">
                  <c:v>7.2575999600000001E-4</c:v>
                </c:pt>
                <c:pt idx="11562">
                  <c:v>7.2583999599999996E-4</c:v>
                </c:pt>
                <c:pt idx="11563">
                  <c:v>7.2591999600000003E-4</c:v>
                </c:pt>
                <c:pt idx="11564">
                  <c:v>7.2599999599999999E-4</c:v>
                </c:pt>
                <c:pt idx="11565">
                  <c:v>7.2607999599999995E-4</c:v>
                </c:pt>
                <c:pt idx="11566">
                  <c:v>7.2615999600000002E-4</c:v>
                </c:pt>
                <c:pt idx="11567">
                  <c:v>7.2623999599999997E-4</c:v>
                </c:pt>
                <c:pt idx="11568">
                  <c:v>7.2631999600000004E-4</c:v>
                </c:pt>
                <c:pt idx="11569">
                  <c:v>7.26399996E-4</c:v>
                </c:pt>
                <c:pt idx="11570">
                  <c:v>7.2647999599999996E-4</c:v>
                </c:pt>
                <c:pt idx="11571">
                  <c:v>7.2655999600000003E-4</c:v>
                </c:pt>
                <c:pt idx="11572">
                  <c:v>7.2663999599999998E-4</c:v>
                </c:pt>
                <c:pt idx="11573">
                  <c:v>7.2671999600000005E-4</c:v>
                </c:pt>
                <c:pt idx="11574">
                  <c:v>7.2679999600000001E-4</c:v>
                </c:pt>
                <c:pt idx="11575">
                  <c:v>7.2687999599999997E-4</c:v>
                </c:pt>
                <c:pt idx="11576">
                  <c:v>7.2695999600000004E-4</c:v>
                </c:pt>
                <c:pt idx="11577">
                  <c:v>7.2703999599999999E-4</c:v>
                </c:pt>
                <c:pt idx="11578">
                  <c:v>7.2711999599999995E-4</c:v>
                </c:pt>
                <c:pt idx="11579">
                  <c:v>7.2719999600000002E-4</c:v>
                </c:pt>
                <c:pt idx="11580">
                  <c:v>7.2727999599999998E-4</c:v>
                </c:pt>
                <c:pt idx="11581">
                  <c:v>7.2735999600000005E-4</c:v>
                </c:pt>
                <c:pt idx="11582">
                  <c:v>7.27439996E-4</c:v>
                </c:pt>
                <c:pt idx="11583">
                  <c:v>7.2751999599999996E-4</c:v>
                </c:pt>
                <c:pt idx="11584">
                  <c:v>7.2759999600000003E-4</c:v>
                </c:pt>
                <c:pt idx="11585">
                  <c:v>7.2767999599999999E-4</c:v>
                </c:pt>
                <c:pt idx="11586">
                  <c:v>7.2775999599999995E-4</c:v>
                </c:pt>
                <c:pt idx="11587">
                  <c:v>7.2783999600000001E-4</c:v>
                </c:pt>
                <c:pt idx="11588">
                  <c:v>7.2791999599999997E-4</c:v>
                </c:pt>
                <c:pt idx="11589">
                  <c:v>7.2799999600000004E-4</c:v>
                </c:pt>
                <c:pt idx="11590">
                  <c:v>7.28079996E-4</c:v>
                </c:pt>
                <c:pt idx="11591">
                  <c:v>7.2815999599999996E-4</c:v>
                </c:pt>
                <c:pt idx="11592">
                  <c:v>7.2823999600000002E-4</c:v>
                </c:pt>
                <c:pt idx="11593">
                  <c:v>7.2831999599999998E-4</c:v>
                </c:pt>
                <c:pt idx="11594">
                  <c:v>7.2839999600000005E-4</c:v>
                </c:pt>
                <c:pt idx="11595">
                  <c:v>7.2847999600000001E-4</c:v>
                </c:pt>
                <c:pt idx="11596">
                  <c:v>7.2855999599999997E-4</c:v>
                </c:pt>
                <c:pt idx="11597">
                  <c:v>7.2863999600000003E-4</c:v>
                </c:pt>
                <c:pt idx="11598">
                  <c:v>7.2871999599999999E-4</c:v>
                </c:pt>
                <c:pt idx="11599">
                  <c:v>7.2879999599999995E-4</c:v>
                </c:pt>
                <c:pt idx="11600">
                  <c:v>7.2887999600000002E-4</c:v>
                </c:pt>
                <c:pt idx="11601">
                  <c:v>7.2895999599999998E-4</c:v>
                </c:pt>
                <c:pt idx="11602">
                  <c:v>7.2903999600000004E-4</c:v>
                </c:pt>
                <c:pt idx="11603">
                  <c:v>7.29119996E-4</c:v>
                </c:pt>
                <c:pt idx="11604">
                  <c:v>7.2919999599999996E-4</c:v>
                </c:pt>
                <c:pt idx="11605">
                  <c:v>7.2927999600000003E-4</c:v>
                </c:pt>
                <c:pt idx="11606">
                  <c:v>7.2935999599999999E-4</c:v>
                </c:pt>
                <c:pt idx="11607">
                  <c:v>7.2943999600000005E-4</c:v>
                </c:pt>
                <c:pt idx="11608">
                  <c:v>7.2951999600000001E-4</c:v>
                </c:pt>
                <c:pt idx="11609">
                  <c:v>7.2959999599999997E-4</c:v>
                </c:pt>
                <c:pt idx="11610">
                  <c:v>7.2967999600000004E-4</c:v>
                </c:pt>
                <c:pt idx="11611">
                  <c:v>7.2975999599999999E-4</c:v>
                </c:pt>
                <c:pt idx="11612">
                  <c:v>7.2983999599999995E-4</c:v>
                </c:pt>
                <c:pt idx="11613">
                  <c:v>7.2991999600000002E-4</c:v>
                </c:pt>
                <c:pt idx="11614">
                  <c:v>7.2999999599999998E-4</c:v>
                </c:pt>
                <c:pt idx="11615">
                  <c:v>7.3007999600000005E-4</c:v>
                </c:pt>
                <c:pt idx="11616">
                  <c:v>7.30159996E-4</c:v>
                </c:pt>
                <c:pt idx="11617">
                  <c:v>7.3023999599999996E-4</c:v>
                </c:pt>
                <c:pt idx="11618">
                  <c:v>7.3031999600000003E-4</c:v>
                </c:pt>
                <c:pt idx="11619">
                  <c:v>7.3039999599999999E-4</c:v>
                </c:pt>
                <c:pt idx="11620">
                  <c:v>7.3047999599999995E-4</c:v>
                </c:pt>
                <c:pt idx="11621">
                  <c:v>7.3055999600000001E-4</c:v>
                </c:pt>
                <c:pt idx="11622">
                  <c:v>7.3063999599999997E-4</c:v>
                </c:pt>
                <c:pt idx="11623">
                  <c:v>7.3071999600000004E-4</c:v>
                </c:pt>
                <c:pt idx="11624">
                  <c:v>7.30799996E-4</c:v>
                </c:pt>
                <c:pt idx="11625">
                  <c:v>7.3087999599999996E-4</c:v>
                </c:pt>
                <c:pt idx="11626">
                  <c:v>7.3095999600000002E-4</c:v>
                </c:pt>
                <c:pt idx="11627">
                  <c:v>7.3103999599999998E-4</c:v>
                </c:pt>
                <c:pt idx="11628">
                  <c:v>7.3111999600000005E-4</c:v>
                </c:pt>
                <c:pt idx="11629">
                  <c:v>7.3119999600000001E-4</c:v>
                </c:pt>
                <c:pt idx="11630">
                  <c:v>7.3127999599999997E-4</c:v>
                </c:pt>
                <c:pt idx="11631">
                  <c:v>7.3135999600000003E-4</c:v>
                </c:pt>
                <c:pt idx="11632">
                  <c:v>7.3143999599999999E-4</c:v>
                </c:pt>
                <c:pt idx="11633">
                  <c:v>7.3151999599999995E-4</c:v>
                </c:pt>
                <c:pt idx="11634">
                  <c:v>7.3159999600000002E-4</c:v>
                </c:pt>
                <c:pt idx="11635">
                  <c:v>7.3167999599999998E-4</c:v>
                </c:pt>
                <c:pt idx="11636">
                  <c:v>7.3175999600000004E-4</c:v>
                </c:pt>
                <c:pt idx="11637">
                  <c:v>7.31839996E-4</c:v>
                </c:pt>
                <c:pt idx="11638">
                  <c:v>7.3191999599999996E-4</c:v>
                </c:pt>
                <c:pt idx="11639">
                  <c:v>7.3199999600000003E-4</c:v>
                </c:pt>
                <c:pt idx="11640">
                  <c:v>7.3207999599999999E-4</c:v>
                </c:pt>
                <c:pt idx="11641">
                  <c:v>7.3215999600000005E-4</c:v>
                </c:pt>
                <c:pt idx="11642">
                  <c:v>7.3223999600000001E-4</c:v>
                </c:pt>
                <c:pt idx="11643">
                  <c:v>7.3231999599999997E-4</c:v>
                </c:pt>
                <c:pt idx="11644">
                  <c:v>7.3239999600000004E-4</c:v>
                </c:pt>
                <c:pt idx="11645">
                  <c:v>7.32479996E-4</c:v>
                </c:pt>
                <c:pt idx="11646">
                  <c:v>7.3255999599999995E-4</c:v>
                </c:pt>
                <c:pt idx="11647">
                  <c:v>7.3263999600000002E-4</c:v>
                </c:pt>
                <c:pt idx="11648">
                  <c:v>7.3271999599999998E-4</c:v>
                </c:pt>
                <c:pt idx="11649">
                  <c:v>7.3279999600000005E-4</c:v>
                </c:pt>
                <c:pt idx="11650">
                  <c:v>7.3287999600000001E-4</c:v>
                </c:pt>
                <c:pt idx="11651">
                  <c:v>7.3295999599999996E-4</c:v>
                </c:pt>
                <c:pt idx="11652">
                  <c:v>7.3303999600000003E-4</c:v>
                </c:pt>
                <c:pt idx="11653">
                  <c:v>7.3311999599999999E-4</c:v>
                </c:pt>
                <c:pt idx="11654">
                  <c:v>7.3319999599999995E-4</c:v>
                </c:pt>
                <c:pt idx="11655">
                  <c:v>7.3327999600000002E-4</c:v>
                </c:pt>
                <c:pt idx="11656">
                  <c:v>7.3335999599999997E-4</c:v>
                </c:pt>
                <c:pt idx="11657">
                  <c:v>7.3343999600000004E-4</c:v>
                </c:pt>
                <c:pt idx="11658">
                  <c:v>7.33519996E-4</c:v>
                </c:pt>
                <c:pt idx="11659">
                  <c:v>7.3359999599999996E-4</c:v>
                </c:pt>
                <c:pt idx="11660">
                  <c:v>7.3367999600000003E-4</c:v>
                </c:pt>
                <c:pt idx="11661">
                  <c:v>7.3375999599999998E-4</c:v>
                </c:pt>
                <c:pt idx="11662">
                  <c:v>7.3383999600000005E-4</c:v>
                </c:pt>
                <c:pt idx="11663">
                  <c:v>7.3391999600000001E-4</c:v>
                </c:pt>
                <c:pt idx="11664">
                  <c:v>7.3399999599999997E-4</c:v>
                </c:pt>
                <c:pt idx="11665">
                  <c:v>7.3407999600000003E-4</c:v>
                </c:pt>
                <c:pt idx="11666">
                  <c:v>7.3415999599999999E-4</c:v>
                </c:pt>
                <c:pt idx="11667">
                  <c:v>7.3423999599999995E-4</c:v>
                </c:pt>
                <c:pt idx="11668">
                  <c:v>7.3431999600000002E-4</c:v>
                </c:pt>
                <c:pt idx="11669">
                  <c:v>7.3439999599999998E-4</c:v>
                </c:pt>
                <c:pt idx="11670">
                  <c:v>7.3447999600000004E-4</c:v>
                </c:pt>
                <c:pt idx="11671">
                  <c:v>7.34559996E-4</c:v>
                </c:pt>
                <c:pt idx="11672">
                  <c:v>7.3463999599999996E-4</c:v>
                </c:pt>
                <c:pt idx="11673">
                  <c:v>7.3471999600000003E-4</c:v>
                </c:pt>
                <c:pt idx="11674">
                  <c:v>7.3479999599999999E-4</c:v>
                </c:pt>
                <c:pt idx="11675">
                  <c:v>7.3487999599999995E-4</c:v>
                </c:pt>
                <c:pt idx="11676">
                  <c:v>7.3495999600000001E-4</c:v>
                </c:pt>
                <c:pt idx="11677">
                  <c:v>7.3503999599999997E-4</c:v>
                </c:pt>
                <c:pt idx="11678">
                  <c:v>7.3511999600000004E-4</c:v>
                </c:pt>
                <c:pt idx="11679">
                  <c:v>7.35199996E-4</c:v>
                </c:pt>
                <c:pt idx="11680">
                  <c:v>7.3527999599999996E-4</c:v>
                </c:pt>
                <c:pt idx="11681">
                  <c:v>7.3535999600000002E-4</c:v>
                </c:pt>
                <c:pt idx="11682">
                  <c:v>7.3543999599999998E-4</c:v>
                </c:pt>
                <c:pt idx="11683">
                  <c:v>7.3551999600000005E-4</c:v>
                </c:pt>
                <c:pt idx="11684">
                  <c:v>7.3559999600000001E-4</c:v>
                </c:pt>
                <c:pt idx="11685">
                  <c:v>7.3567999599999997E-4</c:v>
                </c:pt>
                <c:pt idx="11686">
                  <c:v>7.3575999600000003E-4</c:v>
                </c:pt>
                <c:pt idx="11687">
                  <c:v>7.3583999599999999E-4</c:v>
                </c:pt>
                <c:pt idx="11688">
                  <c:v>7.3591999599999995E-4</c:v>
                </c:pt>
                <c:pt idx="11689">
                  <c:v>7.3599999600000002E-4</c:v>
                </c:pt>
                <c:pt idx="11690">
                  <c:v>7.3607999599999998E-4</c:v>
                </c:pt>
                <c:pt idx="11691">
                  <c:v>7.3615999600000004E-4</c:v>
                </c:pt>
                <c:pt idx="11692">
                  <c:v>7.36239996E-4</c:v>
                </c:pt>
                <c:pt idx="11693">
                  <c:v>7.3631999599999996E-4</c:v>
                </c:pt>
                <c:pt idx="11694">
                  <c:v>7.3639999600000003E-4</c:v>
                </c:pt>
                <c:pt idx="11695">
                  <c:v>7.3647999599999998E-4</c:v>
                </c:pt>
                <c:pt idx="11696">
                  <c:v>7.3655999600000005E-4</c:v>
                </c:pt>
                <c:pt idx="11697">
                  <c:v>7.3663999600000001E-4</c:v>
                </c:pt>
                <c:pt idx="11698">
                  <c:v>7.3671999599999997E-4</c:v>
                </c:pt>
                <c:pt idx="11699">
                  <c:v>7.3679999600000004E-4</c:v>
                </c:pt>
                <c:pt idx="11700">
                  <c:v>7.3687999599999999E-4</c:v>
                </c:pt>
                <c:pt idx="11701">
                  <c:v>7.3695999599999995E-4</c:v>
                </c:pt>
                <c:pt idx="11702">
                  <c:v>7.3703999600000002E-4</c:v>
                </c:pt>
                <c:pt idx="11703">
                  <c:v>7.3711999599999998E-4</c:v>
                </c:pt>
                <c:pt idx="11704">
                  <c:v>7.3719999600000005E-4</c:v>
                </c:pt>
                <c:pt idx="11705">
                  <c:v>7.37279996E-4</c:v>
                </c:pt>
                <c:pt idx="11706">
                  <c:v>7.3735999599999996E-4</c:v>
                </c:pt>
                <c:pt idx="11707">
                  <c:v>7.3743999600000003E-4</c:v>
                </c:pt>
                <c:pt idx="11708">
                  <c:v>7.3751999599999999E-4</c:v>
                </c:pt>
                <c:pt idx="11709">
                  <c:v>7.3759999599999995E-4</c:v>
                </c:pt>
                <c:pt idx="11710">
                  <c:v>7.3767999600000001E-4</c:v>
                </c:pt>
                <c:pt idx="11711">
                  <c:v>7.3775999599999997E-4</c:v>
                </c:pt>
                <c:pt idx="11712">
                  <c:v>7.3783999600000004E-4</c:v>
                </c:pt>
                <c:pt idx="11713">
                  <c:v>7.37919996E-4</c:v>
                </c:pt>
                <c:pt idx="11714">
                  <c:v>7.3799999599999996E-4</c:v>
                </c:pt>
                <c:pt idx="11715">
                  <c:v>7.3807999600000002E-4</c:v>
                </c:pt>
                <c:pt idx="11716">
                  <c:v>7.3815999599999998E-4</c:v>
                </c:pt>
                <c:pt idx="11717">
                  <c:v>7.3823999600000005E-4</c:v>
                </c:pt>
                <c:pt idx="11718">
                  <c:v>7.3831999600000001E-4</c:v>
                </c:pt>
                <c:pt idx="11719">
                  <c:v>7.3839999599999997E-4</c:v>
                </c:pt>
                <c:pt idx="11720">
                  <c:v>7.3847999600000003E-4</c:v>
                </c:pt>
                <c:pt idx="11721">
                  <c:v>7.3855999599999999E-4</c:v>
                </c:pt>
                <c:pt idx="11722">
                  <c:v>7.3863999599999995E-4</c:v>
                </c:pt>
                <c:pt idx="11723">
                  <c:v>7.3871999600000002E-4</c:v>
                </c:pt>
                <c:pt idx="11724">
                  <c:v>7.3879999599999998E-4</c:v>
                </c:pt>
                <c:pt idx="11725">
                  <c:v>7.3887999600000004E-4</c:v>
                </c:pt>
                <c:pt idx="11726">
                  <c:v>7.38959996E-4</c:v>
                </c:pt>
                <c:pt idx="11727">
                  <c:v>7.3903999599999996E-4</c:v>
                </c:pt>
                <c:pt idx="11728">
                  <c:v>7.3911999600000003E-4</c:v>
                </c:pt>
                <c:pt idx="11729">
                  <c:v>7.3919999599999999E-4</c:v>
                </c:pt>
                <c:pt idx="11730">
                  <c:v>7.3927999600000005E-4</c:v>
                </c:pt>
                <c:pt idx="11731">
                  <c:v>7.3935999600000001E-4</c:v>
                </c:pt>
                <c:pt idx="11732">
                  <c:v>7.3943999599999997E-4</c:v>
                </c:pt>
                <c:pt idx="11733">
                  <c:v>7.3951999600000004E-4</c:v>
                </c:pt>
                <c:pt idx="11734">
                  <c:v>7.39599996E-4</c:v>
                </c:pt>
                <c:pt idx="11735">
                  <c:v>7.3967999599999995E-4</c:v>
                </c:pt>
                <c:pt idx="11736">
                  <c:v>7.3975999600000002E-4</c:v>
                </c:pt>
                <c:pt idx="11737">
                  <c:v>7.3983999599999998E-4</c:v>
                </c:pt>
                <c:pt idx="11738">
                  <c:v>7.3991999600000005E-4</c:v>
                </c:pt>
                <c:pt idx="11739">
                  <c:v>7.3999999600000001E-4</c:v>
                </c:pt>
                <c:pt idx="11740">
                  <c:v>7.4007999599999996E-4</c:v>
                </c:pt>
                <c:pt idx="11741">
                  <c:v>7.4015999600000003E-4</c:v>
                </c:pt>
                <c:pt idx="11742">
                  <c:v>7.4023999599999999E-4</c:v>
                </c:pt>
                <c:pt idx="11743">
                  <c:v>7.4031999599999995E-4</c:v>
                </c:pt>
                <c:pt idx="11744">
                  <c:v>7.4039999600000002E-4</c:v>
                </c:pt>
                <c:pt idx="11745">
                  <c:v>7.4047999499999998E-4</c:v>
                </c:pt>
                <c:pt idx="11746">
                  <c:v>7.4055999500000004E-4</c:v>
                </c:pt>
                <c:pt idx="11747">
                  <c:v>7.40639995E-4</c:v>
                </c:pt>
                <c:pt idx="11748">
                  <c:v>7.4071999499999996E-4</c:v>
                </c:pt>
                <c:pt idx="11749">
                  <c:v>7.4079999500000003E-4</c:v>
                </c:pt>
                <c:pt idx="11750">
                  <c:v>7.4087999499999999E-4</c:v>
                </c:pt>
                <c:pt idx="11751">
                  <c:v>7.4095999499999995E-4</c:v>
                </c:pt>
                <c:pt idx="11752">
                  <c:v>7.4103999500000001E-4</c:v>
                </c:pt>
                <c:pt idx="11753">
                  <c:v>7.4111999499999997E-4</c:v>
                </c:pt>
                <c:pt idx="11754">
                  <c:v>7.4119999500000004E-4</c:v>
                </c:pt>
                <c:pt idx="11755">
                  <c:v>7.41279995E-4</c:v>
                </c:pt>
                <c:pt idx="11756">
                  <c:v>7.4135999499999996E-4</c:v>
                </c:pt>
                <c:pt idx="11757">
                  <c:v>7.4143999500000002E-4</c:v>
                </c:pt>
                <c:pt idx="11758">
                  <c:v>7.4151999499999998E-4</c:v>
                </c:pt>
                <c:pt idx="11759">
                  <c:v>7.4159999500000005E-4</c:v>
                </c:pt>
                <c:pt idx="11760">
                  <c:v>7.4167999500000001E-4</c:v>
                </c:pt>
                <c:pt idx="11761">
                  <c:v>7.4175999499999997E-4</c:v>
                </c:pt>
                <c:pt idx="11762">
                  <c:v>7.4183999500000003E-4</c:v>
                </c:pt>
                <c:pt idx="11763">
                  <c:v>7.4191999499999999E-4</c:v>
                </c:pt>
                <c:pt idx="11764">
                  <c:v>7.4199999499999995E-4</c:v>
                </c:pt>
                <c:pt idx="11765">
                  <c:v>7.4207999500000002E-4</c:v>
                </c:pt>
                <c:pt idx="11766">
                  <c:v>7.4215999499999998E-4</c:v>
                </c:pt>
                <c:pt idx="11767">
                  <c:v>7.4223999500000004E-4</c:v>
                </c:pt>
                <c:pt idx="11768">
                  <c:v>7.42319995E-4</c:v>
                </c:pt>
                <c:pt idx="11769">
                  <c:v>7.4239999499999996E-4</c:v>
                </c:pt>
                <c:pt idx="11770">
                  <c:v>7.4247999500000003E-4</c:v>
                </c:pt>
                <c:pt idx="11771">
                  <c:v>7.4255999499999998E-4</c:v>
                </c:pt>
                <c:pt idx="11772">
                  <c:v>7.4263999500000005E-4</c:v>
                </c:pt>
                <c:pt idx="11773">
                  <c:v>7.4271999500000001E-4</c:v>
                </c:pt>
                <c:pt idx="11774">
                  <c:v>7.4279999499999997E-4</c:v>
                </c:pt>
                <c:pt idx="11775">
                  <c:v>7.4287999500000004E-4</c:v>
                </c:pt>
                <c:pt idx="11776">
                  <c:v>7.4295999499999999E-4</c:v>
                </c:pt>
                <c:pt idx="11777">
                  <c:v>7.4303999499999995E-4</c:v>
                </c:pt>
                <c:pt idx="11778">
                  <c:v>7.4311999500000002E-4</c:v>
                </c:pt>
                <c:pt idx="11779">
                  <c:v>7.4319999499999998E-4</c:v>
                </c:pt>
                <c:pt idx="11780">
                  <c:v>7.4327999500000005E-4</c:v>
                </c:pt>
                <c:pt idx="11781">
                  <c:v>7.43359995E-4</c:v>
                </c:pt>
                <c:pt idx="11782">
                  <c:v>7.4343999499999996E-4</c:v>
                </c:pt>
                <c:pt idx="11783">
                  <c:v>7.4351999500000003E-4</c:v>
                </c:pt>
                <c:pt idx="11784">
                  <c:v>7.4359999499999999E-4</c:v>
                </c:pt>
                <c:pt idx="11785">
                  <c:v>7.4367999499999995E-4</c:v>
                </c:pt>
                <c:pt idx="11786">
                  <c:v>7.4375999500000001E-4</c:v>
                </c:pt>
                <c:pt idx="11787">
                  <c:v>7.4383999499999997E-4</c:v>
                </c:pt>
                <c:pt idx="11788">
                  <c:v>7.4391999500000004E-4</c:v>
                </c:pt>
                <c:pt idx="11789">
                  <c:v>7.43999995E-4</c:v>
                </c:pt>
                <c:pt idx="11790">
                  <c:v>7.4407999499999996E-4</c:v>
                </c:pt>
                <c:pt idx="11791">
                  <c:v>7.4415999500000002E-4</c:v>
                </c:pt>
                <c:pt idx="11792">
                  <c:v>7.4423999499999998E-4</c:v>
                </c:pt>
                <c:pt idx="11793">
                  <c:v>7.4431999500000005E-4</c:v>
                </c:pt>
                <c:pt idx="11794">
                  <c:v>7.4439999500000001E-4</c:v>
                </c:pt>
                <c:pt idx="11795">
                  <c:v>7.4447999499999997E-4</c:v>
                </c:pt>
                <c:pt idx="11796">
                  <c:v>7.4455999500000003E-4</c:v>
                </c:pt>
                <c:pt idx="11797">
                  <c:v>7.4463999499999999E-4</c:v>
                </c:pt>
                <c:pt idx="11798">
                  <c:v>7.4471999499999995E-4</c:v>
                </c:pt>
                <c:pt idx="11799">
                  <c:v>7.4479999500000002E-4</c:v>
                </c:pt>
                <c:pt idx="11800">
                  <c:v>7.4487999499999998E-4</c:v>
                </c:pt>
                <c:pt idx="11801">
                  <c:v>7.4495999500000004E-4</c:v>
                </c:pt>
                <c:pt idx="11802">
                  <c:v>7.45039995E-4</c:v>
                </c:pt>
                <c:pt idx="11803">
                  <c:v>7.4511999499999996E-4</c:v>
                </c:pt>
                <c:pt idx="11804">
                  <c:v>7.4519999500000003E-4</c:v>
                </c:pt>
                <c:pt idx="11805">
                  <c:v>7.4527999499999999E-4</c:v>
                </c:pt>
                <c:pt idx="11806">
                  <c:v>7.4535999500000005E-4</c:v>
                </c:pt>
                <c:pt idx="11807">
                  <c:v>7.4543999500000001E-4</c:v>
                </c:pt>
                <c:pt idx="11808">
                  <c:v>7.4551999499999997E-4</c:v>
                </c:pt>
                <c:pt idx="11809">
                  <c:v>7.4559999500000004E-4</c:v>
                </c:pt>
                <c:pt idx="11810">
                  <c:v>7.45679995E-4</c:v>
                </c:pt>
                <c:pt idx="11811">
                  <c:v>7.4575999499999995E-4</c:v>
                </c:pt>
                <c:pt idx="11812">
                  <c:v>7.4583999500000002E-4</c:v>
                </c:pt>
                <c:pt idx="11813">
                  <c:v>7.4591999499999998E-4</c:v>
                </c:pt>
                <c:pt idx="11814">
                  <c:v>7.4599999500000005E-4</c:v>
                </c:pt>
                <c:pt idx="11815">
                  <c:v>7.4607999500000001E-4</c:v>
                </c:pt>
                <c:pt idx="11816">
                  <c:v>7.4615999499999996E-4</c:v>
                </c:pt>
                <c:pt idx="11817">
                  <c:v>7.4623999500000003E-4</c:v>
                </c:pt>
                <c:pt idx="11818">
                  <c:v>7.4631999499999999E-4</c:v>
                </c:pt>
                <c:pt idx="11819">
                  <c:v>7.4639999499999995E-4</c:v>
                </c:pt>
                <c:pt idx="11820">
                  <c:v>7.4647999500000002E-4</c:v>
                </c:pt>
                <c:pt idx="11821">
                  <c:v>7.4655999499999997E-4</c:v>
                </c:pt>
                <c:pt idx="11822">
                  <c:v>7.4663999500000004E-4</c:v>
                </c:pt>
                <c:pt idx="11823">
                  <c:v>7.46719995E-4</c:v>
                </c:pt>
                <c:pt idx="11824">
                  <c:v>7.4679999499999996E-4</c:v>
                </c:pt>
                <c:pt idx="11825">
                  <c:v>7.4687999500000002E-4</c:v>
                </c:pt>
                <c:pt idx="11826">
                  <c:v>7.4695999499999998E-4</c:v>
                </c:pt>
                <c:pt idx="11827">
                  <c:v>7.4703999500000005E-4</c:v>
                </c:pt>
                <c:pt idx="11828">
                  <c:v>7.4711999500000001E-4</c:v>
                </c:pt>
                <c:pt idx="11829">
                  <c:v>7.4719999499999997E-4</c:v>
                </c:pt>
                <c:pt idx="11830">
                  <c:v>7.4727999500000003E-4</c:v>
                </c:pt>
                <c:pt idx="11831">
                  <c:v>7.4735999499999999E-4</c:v>
                </c:pt>
                <c:pt idx="11832">
                  <c:v>7.4743999499999995E-4</c:v>
                </c:pt>
                <c:pt idx="11833">
                  <c:v>7.4751999500000002E-4</c:v>
                </c:pt>
                <c:pt idx="11834">
                  <c:v>7.4759999499999998E-4</c:v>
                </c:pt>
                <c:pt idx="11835">
                  <c:v>7.4767999500000004E-4</c:v>
                </c:pt>
                <c:pt idx="11836">
                  <c:v>7.47759995E-4</c:v>
                </c:pt>
                <c:pt idx="11837">
                  <c:v>7.4783999499999996E-4</c:v>
                </c:pt>
                <c:pt idx="11838">
                  <c:v>7.4791999500000003E-4</c:v>
                </c:pt>
                <c:pt idx="11839">
                  <c:v>7.4799999499999999E-4</c:v>
                </c:pt>
                <c:pt idx="11840">
                  <c:v>7.4807999500000005E-4</c:v>
                </c:pt>
                <c:pt idx="11841">
                  <c:v>7.4815999500000001E-4</c:v>
                </c:pt>
                <c:pt idx="11842">
                  <c:v>7.4823999499999997E-4</c:v>
                </c:pt>
                <c:pt idx="11843">
                  <c:v>7.4831999500000004E-4</c:v>
                </c:pt>
                <c:pt idx="11844">
                  <c:v>7.48399995E-4</c:v>
                </c:pt>
                <c:pt idx="11845">
                  <c:v>7.4847999499999996E-4</c:v>
                </c:pt>
                <c:pt idx="11846">
                  <c:v>7.4855999500000002E-4</c:v>
                </c:pt>
                <c:pt idx="11847">
                  <c:v>7.4863999499999998E-4</c:v>
                </c:pt>
                <c:pt idx="11848">
                  <c:v>7.4871999500000005E-4</c:v>
                </c:pt>
                <c:pt idx="11849">
                  <c:v>7.4879999500000001E-4</c:v>
                </c:pt>
                <c:pt idx="11850">
                  <c:v>7.4887999499999996E-4</c:v>
                </c:pt>
                <c:pt idx="11851">
                  <c:v>7.4895999500000003E-4</c:v>
                </c:pt>
                <c:pt idx="11852">
                  <c:v>7.4903999499999999E-4</c:v>
                </c:pt>
                <c:pt idx="11853">
                  <c:v>7.4911999499999995E-4</c:v>
                </c:pt>
                <c:pt idx="11854">
                  <c:v>7.4919999500000002E-4</c:v>
                </c:pt>
                <c:pt idx="11855">
                  <c:v>7.4927999499999997E-4</c:v>
                </c:pt>
                <c:pt idx="11856">
                  <c:v>7.4935999500000004E-4</c:v>
                </c:pt>
                <c:pt idx="11857">
                  <c:v>7.49439995E-4</c:v>
                </c:pt>
                <c:pt idx="11858">
                  <c:v>7.4951999499999996E-4</c:v>
                </c:pt>
                <c:pt idx="11859">
                  <c:v>7.4959999500000003E-4</c:v>
                </c:pt>
                <c:pt idx="11860">
                  <c:v>7.4967999499999998E-4</c:v>
                </c:pt>
                <c:pt idx="11861">
                  <c:v>7.4975999500000005E-4</c:v>
                </c:pt>
                <c:pt idx="11862">
                  <c:v>7.4983999500000001E-4</c:v>
                </c:pt>
                <c:pt idx="11863">
                  <c:v>7.4991999499999997E-4</c:v>
                </c:pt>
                <c:pt idx="11864">
                  <c:v>7.4999999500000004E-4</c:v>
                </c:pt>
                <c:pt idx="11865">
                  <c:v>7.5007999499999999E-4</c:v>
                </c:pt>
                <c:pt idx="11866">
                  <c:v>7.5015999499999995E-4</c:v>
                </c:pt>
                <c:pt idx="11867">
                  <c:v>7.5023999500000002E-4</c:v>
                </c:pt>
                <c:pt idx="11868">
                  <c:v>7.5031999499999998E-4</c:v>
                </c:pt>
                <c:pt idx="11869">
                  <c:v>7.5039999500000005E-4</c:v>
                </c:pt>
                <c:pt idx="11870">
                  <c:v>7.50479995E-4</c:v>
                </c:pt>
                <c:pt idx="11871">
                  <c:v>7.5055999499999996E-4</c:v>
                </c:pt>
                <c:pt idx="11872">
                  <c:v>7.5063999500000003E-4</c:v>
                </c:pt>
                <c:pt idx="11873">
                  <c:v>7.5071999499999999E-4</c:v>
                </c:pt>
                <c:pt idx="11874">
                  <c:v>7.5079999499999995E-4</c:v>
                </c:pt>
                <c:pt idx="11875">
                  <c:v>7.5087999500000001E-4</c:v>
                </c:pt>
                <c:pt idx="11876">
                  <c:v>7.5095999499999997E-4</c:v>
                </c:pt>
                <c:pt idx="11877">
                  <c:v>7.5103999500000004E-4</c:v>
                </c:pt>
                <c:pt idx="11878">
                  <c:v>7.51119995E-4</c:v>
                </c:pt>
                <c:pt idx="11879">
                  <c:v>7.5119999499999996E-4</c:v>
                </c:pt>
                <c:pt idx="11880">
                  <c:v>7.5127999500000002E-4</c:v>
                </c:pt>
                <c:pt idx="11881">
                  <c:v>7.5135999499999998E-4</c:v>
                </c:pt>
                <c:pt idx="11882">
                  <c:v>7.5143999500000005E-4</c:v>
                </c:pt>
                <c:pt idx="11883">
                  <c:v>7.5151999500000001E-4</c:v>
                </c:pt>
                <c:pt idx="11884">
                  <c:v>7.5159999499999997E-4</c:v>
                </c:pt>
                <c:pt idx="11885">
                  <c:v>7.5167999500000003E-4</c:v>
                </c:pt>
                <c:pt idx="11886">
                  <c:v>7.5175999499999999E-4</c:v>
                </c:pt>
                <c:pt idx="11887">
                  <c:v>7.5183999499999995E-4</c:v>
                </c:pt>
                <c:pt idx="11888">
                  <c:v>7.5191999500000002E-4</c:v>
                </c:pt>
                <c:pt idx="11889">
                  <c:v>7.5199999499999998E-4</c:v>
                </c:pt>
                <c:pt idx="11890">
                  <c:v>7.5207999500000004E-4</c:v>
                </c:pt>
                <c:pt idx="11891">
                  <c:v>7.52159995E-4</c:v>
                </c:pt>
                <c:pt idx="11892">
                  <c:v>7.5223999499999996E-4</c:v>
                </c:pt>
                <c:pt idx="11893">
                  <c:v>7.5231999500000003E-4</c:v>
                </c:pt>
                <c:pt idx="11894">
                  <c:v>7.5239999499999999E-4</c:v>
                </c:pt>
                <c:pt idx="11895">
                  <c:v>7.5247999500000005E-4</c:v>
                </c:pt>
                <c:pt idx="11896">
                  <c:v>7.5255999500000001E-4</c:v>
                </c:pt>
                <c:pt idx="11897">
                  <c:v>7.5263999499999997E-4</c:v>
                </c:pt>
                <c:pt idx="11898">
                  <c:v>7.5271999500000004E-4</c:v>
                </c:pt>
                <c:pt idx="11899">
                  <c:v>7.52799995E-4</c:v>
                </c:pt>
                <c:pt idx="11900">
                  <c:v>7.5287999499999995E-4</c:v>
                </c:pt>
                <c:pt idx="11901">
                  <c:v>7.5295999500000002E-4</c:v>
                </c:pt>
                <c:pt idx="11902">
                  <c:v>7.5303999499999998E-4</c:v>
                </c:pt>
                <c:pt idx="11903">
                  <c:v>7.5311999500000005E-4</c:v>
                </c:pt>
                <c:pt idx="11904">
                  <c:v>7.53199995E-4</c:v>
                </c:pt>
                <c:pt idx="11905">
                  <c:v>7.5327999499999996E-4</c:v>
                </c:pt>
                <c:pt idx="11906">
                  <c:v>7.5335999500000003E-4</c:v>
                </c:pt>
                <c:pt idx="11907">
                  <c:v>7.5343999499999999E-4</c:v>
                </c:pt>
                <c:pt idx="11908">
                  <c:v>7.5351999499999995E-4</c:v>
                </c:pt>
                <c:pt idx="11909">
                  <c:v>7.5359999500000001E-4</c:v>
                </c:pt>
                <c:pt idx="11910">
                  <c:v>7.5367999499999997E-4</c:v>
                </c:pt>
                <c:pt idx="11911">
                  <c:v>7.5375999500000004E-4</c:v>
                </c:pt>
                <c:pt idx="11912">
                  <c:v>7.53839995E-4</c:v>
                </c:pt>
                <c:pt idx="11913">
                  <c:v>7.5391999499999996E-4</c:v>
                </c:pt>
                <c:pt idx="11914">
                  <c:v>7.5399999500000002E-4</c:v>
                </c:pt>
                <c:pt idx="11915">
                  <c:v>7.5407999499999998E-4</c:v>
                </c:pt>
                <c:pt idx="11916">
                  <c:v>7.5415999500000005E-4</c:v>
                </c:pt>
                <c:pt idx="11917">
                  <c:v>7.5423999500000001E-4</c:v>
                </c:pt>
                <c:pt idx="11918">
                  <c:v>7.5431999499999997E-4</c:v>
                </c:pt>
                <c:pt idx="11919">
                  <c:v>7.5439999500000003E-4</c:v>
                </c:pt>
                <c:pt idx="11920">
                  <c:v>7.5447999499999999E-4</c:v>
                </c:pt>
                <c:pt idx="11921">
                  <c:v>7.5455999499999995E-4</c:v>
                </c:pt>
                <c:pt idx="11922">
                  <c:v>7.5463999500000002E-4</c:v>
                </c:pt>
                <c:pt idx="11923">
                  <c:v>7.5471999499999998E-4</c:v>
                </c:pt>
                <c:pt idx="11924">
                  <c:v>7.5479999500000004E-4</c:v>
                </c:pt>
                <c:pt idx="11925">
                  <c:v>7.54879995E-4</c:v>
                </c:pt>
                <c:pt idx="11926">
                  <c:v>7.5495999499999996E-4</c:v>
                </c:pt>
                <c:pt idx="11927">
                  <c:v>7.5503999500000003E-4</c:v>
                </c:pt>
                <c:pt idx="11928">
                  <c:v>7.5511999499999999E-4</c:v>
                </c:pt>
                <c:pt idx="11929">
                  <c:v>7.5519999500000005E-4</c:v>
                </c:pt>
                <c:pt idx="11930">
                  <c:v>7.5527999500000001E-4</c:v>
                </c:pt>
                <c:pt idx="11931">
                  <c:v>7.5535999499999997E-4</c:v>
                </c:pt>
                <c:pt idx="11932">
                  <c:v>7.5543999500000004E-4</c:v>
                </c:pt>
                <c:pt idx="11933">
                  <c:v>7.55519995E-4</c:v>
                </c:pt>
                <c:pt idx="11934">
                  <c:v>7.5559999499999995E-4</c:v>
                </c:pt>
                <c:pt idx="11935">
                  <c:v>7.5567999500000002E-4</c:v>
                </c:pt>
                <c:pt idx="11936">
                  <c:v>7.5575999499999998E-4</c:v>
                </c:pt>
                <c:pt idx="11937">
                  <c:v>7.5583999500000005E-4</c:v>
                </c:pt>
                <c:pt idx="11938">
                  <c:v>7.5591999500000001E-4</c:v>
                </c:pt>
                <c:pt idx="11939">
                  <c:v>7.5599999499999996E-4</c:v>
                </c:pt>
                <c:pt idx="11940">
                  <c:v>7.5607999500000003E-4</c:v>
                </c:pt>
                <c:pt idx="11941">
                  <c:v>7.5615999499999999E-4</c:v>
                </c:pt>
                <c:pt idx="11942">
                  <c:v>7.5623999499999995E-4</c:v>
                </c:pt>
                <c:pt idx="11943">
                  <c:v>7.5631999500000002E-4</c:v>
                </c:pt>
                <c:pt idx="11944">
                  <c:v>7.5639999499999997E-4</c:v>
                </c:pt>
                <c:pt idx="11945">
                  <c:v>7.5647999500000004E-4</c:v>
                </c:pt>
                <c:pt idx="11946">
                  <c:v>7.56559995E-4</c:v>
                </c:pt>
                <c:pt idx="11947">
                  <c:v>7.5663999499999996E-4</c:v>
                </c:pt>
                <c:pt idx="11948">
                  <c:v>7.5671999500000003E-4</c:v>
                </c:pt>
                <c:pt idx="11949">
                  <c:v>7.5679999499999998E-4</c:v>
                </c:pt>
                <c:pt idx="11950">
                  <c:v>7.5687999500000005E-4</c:v>
                </c:pt>
                <c:pt idx="11951">
                  <c:v>7.5695999500000001E-4</c:v>
                </c:pt>
                <c:pt idx="11952">
                  <c:v>7.5703999499999997E-4</c:v>
                </c:pt>
                <c:pt idx="11953">
                  <c:v>7.5711999500000004E-4</c:v>
                </c:pt>
                <c:pt idx="11954">
                  <c:v>7.5719999499999999E-4</c:v>
                </c:pt>
                <c:pt idx="11955">
                  <c:v>7.5727999499999995E-4</c:v>
                </c:pt>
                <c:pt idx="11956">
                  <c:v>7.5735999500000002E-4</c:v>
                </c:pt>
                <c:pt idx="11957">
                  <c:v>7.5743999499999998E-4</c:v>
                </c:pt>
                <c:pt idx="11958">
                  <c:v>7.5751999500000004E-4</c:v>
                </c:pt>
                <c:pt idx="11959">
                  <c:v>7.57599995E-4</c:v>
                </c:pt>
                <c:pt idx="11960">
                  <c:v>7.5767999499999996E-4</c:v>
                </c:pt>
                <c:pt idx="11961">
                  <c:v>7.5775999500000003E-4</c:v>
                </c:pt>
                <c:pt idx="11962">
                  <c:v>7.5783999499999999E-4</c:v>
                </c:pt>
                <c:pt idx="11963">
                  <c:v>7.5791999499999995E-4</c:v>
                </c:pt>
                <c:pt idx="11964">
                  <c:v>7.5799999500000001E-4</c:v>
                </c:pt>
                <c:pt idx="11965">
                  <c:v>7.5807999499999997E-4</c:v>
                </c:pt>
                <c:pt idx="11966">
                  <c:v>7.5815999500000004E-4</c:v>
                </c:pt>
                <c:pt idx="11967">
                  <c:v>7.58239995E-4</c:v>
                </c:pt>
                <c:pt idx="11968">
                  <c:v>7.5831999499999996E-4</c:v>
                </c:pt>
                <c:pt idx="11969">
                  <c:v>7.5839999500000002E-4</c:v>
                </c:pt>
                <c:pt idx="11970">
                  <c:v>7.5847999499999998E-4</c:v>
                </c:pt>
                <c:pt idx="11971">
                  <c:v>7.5855999500000005E-4</c:v>
                </c:pt>
                <c:pt idx="11972">
                  <c:v>7.5863999500000001E-4</c:v>
                </c:pt>
                <c:pt idx="11973">
                  <c:v>7.5871999499999997E-4</c:v>
                </c:pt>
                <c:pt idx="11974">
                  <c:v>7.5879999500000003E-4</c:v>
                </c:pt>
                <c:pt idx="11975">
                  <c:v>7.5887999499999999E-4</c:v>
                </c:pt>
                <c:pt idx="11976">
                  <c:v>7.5895999499999995E-4</c:v>
                </c:pt>
                <c:pt idx="11977">
                  <c:v>7.5903999500000002E-4</c:v>
                </c:pt>
                <c:pt idx="11978">
                  <c:v>7.5911999499999998E-4</c:v>
                </c:pt>
                <c:pt idx="11979">
                  <c:v>7.5919999500000004E-4</c:v>
                </c:pt>
                <c:pt idx="11980">
                  <c:v>7.59279995E-4</c:v>
                </c:pt>
                <c:pt idx="11981">
                  <c:v>7.5935999499999996E-4</c:v>
                </c:pt>
                <c:pt idx="11982">
                  <c:v>7.5943999500000003E-4</c:v>
                </c:pt>
                <c:pt idx="11983">
                  <c:v>7.5951999499999999E-4</c:v>
                </c:pt>
                <c:pt idx="11984">
                  <c:v>7.5959999500000005E-4</c:v>
                </c:pt>
                <c:pt idx="11985">
                  <c:v>7.5967999500000001E-4</c:v>
                </c:pt>
                <c:pt idx="11986">
                  <c:v>7.5975999499999997E-4</c:v>
                </c:pt>
                <c:pt idx="11987">
                  <c:v>7.5983999500000004E-4</c:v>
                </c:pt>
                <c:pt idx="11988">
                  <c:v>7.5991999499999999E-4</c:v>
                </c:pt>
                <c:pt idx="11989">
                  <c:v>7.5999999499999995E-4</c:v>
                </c:pt>
                <c:pt idx="11990">
                  <c:v>7.6007999500000002E-4</c:v>
                </c:pt>
                <c:pt idx="11991">
                  <c:v>7.6015999499999998E-4</c:v>
                </c:pt>
                <c:pt idx="11992">
                  <c:v>7.6023999500000005E-4</c:v>
                </c:pt>
                <c:pt idx="11993">
                  <c:v>7.60319995E-4</c:v>
                </c:pt>
                <c:pt idx="11994">
                  <c:v>7.6039999499999996E-4</c:v>
                </c:pt>
                <c:pt idx="11995">
                  <c:v>7.6047999500000003E-4</c:v>
                </c:pt>
                <c:pt idx="11996">
                  <c:v>7.6055999499999999E-4</c:v>
                </c:pt>
                <c:pt idx="11997">
                  <c:v>7.6063999499999995E-4</c:v>
                </c:pt>
                <c:pt idx="11998">
                  <c:v>7.6071999500000001E-4</c:v>
                </c:pt>
                <c:pt idx="11999">
                  <c:v>7.6079999499999997E-4</c:v>
                </c:pt>
                <c:pt idx="12000">
                  <c:v>7.6087999500000004E-4</c:v>
                </c:pt>
                <c:pt idx="12001">
                  <c:v>7.60959995E-4</c:v>
                </c:pt>
                <c:pt idx="12002">
                  <c:v>7.6103999499999996E-4</c:v>
                </c:pt>
                <c:pt idx="12003">
                  <c:v>7.6111999500000002E-4</c:v>
                </c:pt>
                <c:pt idx="12004">
                  <c:v>7.6119999499999998E-4</c:v>
                </c:pt>
                <c:pt idx="12005">
                  <c:v>7.6127999500000005E-4</c:v>
                </c:pt>
                <c:pt idx="12006">
                  <c:v>7.6135999500000001E-4</c:v>
                </c:pt>
                <c:pt idx="12007">
                  <c:v>7.6143999499999997E-4</c:v>
                </c:pt>
                <c:pt idx="12008">
                  <c:v>7.6151999500000003E-4</c:v>
                </c:pt>
                <c:pt idx="12009">
                  <c:v>7.6159999499999999E-4</c:v>
                </c:pt>
                <c:pt idx="12010">
                  <c:v>7.6167999499999995E-4</c:v>
                </c:pt>
                <c:pt idx="12011">
                  <c:v>7.6175999500000002E-4</c:v>
                </c:pt>
                <c:pt idx="12012">
                  <c:v>7.6183999499999998E-4</c:v>
                </c:pt>
                <c:pt idx="12013">
                  <c:v>7.6191999500000004E-4</c:v>
                </c:pt>
                <c:pt idx="12014">
                  <c:v>7.61999995E-4</c:v>
                </c:pt>
                <c:pt idx="12015">
                  <c:v>7.6207999499999996E-4</c:v>
                </c:pt>
                <c:pt idx="12016">
                  <c:v>7.6215999500000003E-4</c:v>
                </c:pt>
                <c:pt idx="12017">
                  <c:v>7.6223999499999999E-4</c:v>
                </c:pt>
                <c:pt idx="12018">
                  <c:v>7.6231999500000005E-4</c:v>
                </c:pt>
                <c:pt idx="12019">
                  <c:v>7.6239999500000001E-4</c:v>
                </c:pt>
                <c:pt idx="12020">
                  <c:v>7.6247999499999997E-4</c:v>
                </c:pt>
                <c:pt idx="12021">
                  <c:v>7.6255999500000004E-4</c:v>
                </c:pt>
                <c:pt idx="12022">
                  <c:v>7.62639995E-4</c:v>
                </c:pt>
                <c:pt idx="12023">
                  <c:v>7.6271999499999995E-4</c:v>
                </c:pt>
                <c:pt idx="12024">
                  <c:v>7.6279999500000002E-4</c:v>
                </c:pt>
                <c:pt idx="12025">
                  <c:v>7.6287999499999998E-4</c:v>
                </c:pt>
                <c:pt idx="12026">
                  <c:v>7.6295999500000005E-4</c:v>
                </c:pt>
                <c:pt idx="12027">
                  <c:v>7.6303999500000001E-4</c:v>
                </c:pt>
                <c:pt idx="12028">
                  <c:v>7.6311999499999996E-4</c:v>
                </c:pt>
                <c:pt idx="12029">
                  <c:v>7.6319999500000003E-4</c:v>
                </c:pt>
                <c:pt idx="12030">
                  <c:v>7.6327999499999999E-4</c:v>
                </c:pt>
                <c:pt idx="12031">
                  <c:v>7.6335999499999995E-4</c:v>
                </c:pt>
                <c:pt idx="12032">
                  <c:v>7.6343999500000002E-4</c:v>
                </c:pt>
                <c:pt idx="12033">
                  <c:v>7.6351999499999997E-4</c:v>
                </c:pt>
                <c:pt idx="12034">
                  <c:v>7.6359999500000004E-4</c:v>
                </c:pt>
                <c:pt idx="12035">
                  <c:v>7.63679995E-4</c:v>
                </c:pt>
                <c:pt idx="12036">
                  <c:v>7.6375999499999996E-4</c:v>
                </c:pt>
                <c:pt idx="12037">
                  <c:v>7.6383999500000003E-4</c:v>
                </c:pt>
                <c:pt idx="12038">
                  <c:v>7.6391999499999998E-4</c:v>
                </c:pt>
                <c:pt idx="12039">
                  <c:v>7.6399999500000005E-4</c:v>
                </c:pt>
                <c:pt idx="12040">
                  <c:v>7.6407999500000001E-4</c:v>
                </c:pt>
                <c:pt idx="12041">
                  <c:v>7.6415999499999997E-4</c:v>
                </c:pt>
                <c:pt idx="12042">
                  <c:v>7.6423999500000003E-4</c:v>
                </c:pt>
                <c:pt idx="12043">
                  <c:v>7.6431999499999999E-4</c:v>
                </c:pt>
                <c:pt idx="12044">
                  <c:v>7.6439999499999995E-4</c:v>
                </c:pt>
                <c:pt idx="12045">
                  <c:v>7.6447999500000002E-4</c:v>
                </c:pt>
                <c:pt idx="12046">
                  <c:v>7.6455999499999998E-4</c:v>
                </c:pt>
                <c:pt idx="12047">
                  <c:v>7.6463999500000004E-4</c:v>
                </c:pt>
                <c:pt idx="12048">
                  <c:v>7.64719995E-4</c:v>
                </c:pt>
                <c:pt idx="12049">
                  <c:v>7.6479999499999996E-4</c:v>
                </c:pt>
                <c:pt idx="12050">
                  <c:v>7.6487999500000003E-4</c:v>
                </c:pt>
                <c:pt idx="12051">
                  <c:v>7.6495999499999999E-4</c:v>
                </c:pt>
                <c:pt idx="12052">
                  <c:v>7.6503999500000005E-4</c:v>
                </c:pt>
                <c:pt idx="12053">
                  <c:v>7.6511999500000001E-4</c:v>
                </c:pt>
                <c:pt idx="12054">
                  <c:v>7.6519999499999997E-4</c:v>
                </c:pt>
                <c:pt idx="12055">
                  <c:v>7.6527999500000004E-4</c:v>
                </c:pt>
                <c:pt idx="12056">
                  <c:v>7.65359995E-4</c:v>
                </c:pt>
                <c:pt idx="12057">
                  <c:v>7.6543999499999996E-4</c:v>
                </c:pt>
                <c:pt idx="12058">
                  <c:v>7.6551999500000002E-4</c:v>
                </c:pt>
                <c:pt idx="12059">
                  <c:v>7.6559999499999998E-4</c:v>
                </c:pt>
                <c:pt idx="12060">
                  <c:v>7.6567999500000005E-4</c:v>
                </c:pt>
                <c:pt idx="12061">
                  <c:v>7.6575999500000001E-4</c:v>
                </c:pt>
                <c:pt idx="12062">
                  <c:v>7.6583999499999997E-4</c:v>
                </c:pt>
                <c:pt idx="12063">
                  <c:v>7.6591999500000003E-4</c:v>
                </c:pt>
                <c:pt idx="12064">
                  <c:v>7.6599999499999999E-4</c:v>
                </c:pt>
                <c:pt idx="12065">
                  <c:v>7.6607999499999995E-4</c:v>
                </c:pt>
                <c:pt idx="12066">
                  <c:v>7.6615999500000002E-4</c:v>
                </c:pt>
                <c:pt idx="12067">
                  <c:v>7.6623999499999997E-4</c:v>
                </c:pt>
                <c:pt idx="12068">
                  <c:v>7.6631999500000004E-4</c:v>
                </c:pt>
                <c:pt idx="12069">
                  <c:v>7.66399995E-4</c:v>
                </c:pt>
                <c:pt idx="12070">
                  <c:v>7.6647999499999996E-4</c:v>
                </c:pt>
                <c:pt idx="12071">
                  <c:v>7.6655999500000003E-4</c:v>
                </c:pt>
                <c:pt idx="12072">
                  <c:v>7.6663999499999998E-4</c:v>
                </c:pt>
                <c:pt idx="12073">
                  <c:v>7.6671999500000005E-4</c:v>
                </c:pt>
                <c:pt idx="12074">
                  <c:v>7.6679999500000001E-4</c:v>
                </c:pt>
                <c:pt idx="12075">
                  <c:v>7.6687999499999997E-4</c:v>
                </c:pt>
                <c:pt idx="12076">
                  <c:v>7.6695999500000004E-4</c:v>
                </c:pt>
                <c:pt idx="12077">
                  <c:v>7.6703999499999999E-4</c:v>
                </c:pt>
                <c:pt idx="12078">
                  <c:v>7.6711999499999995E-4</c:v>
                </c:pt>
                <c:pt idx="12079">
                  <c:v>7.6719999500000002E-4</c:v>
                </c:pt>
                <c:pt idx="12080">
                  <c:v>7.6727999499999998E-4</c:v>
                </c:pt>
                <c:pt idx="12081">
                  <c:v>7.6735999500000005E-4</c:v>
                </c:pt>
                <c:pt idx="12082">
                  <c:v>7.67439995E-4</c:v>
                </c:pt>
                <c:pt idx="12083">
                  <c:v>7.6751999499999996E-4</c:v>
                </c:pt>
                <c:pt idx="12084">
                  <c:v>7.6759999500000003E-4</c:v>
                </c:pt>
                <c:pt idx="12085">
                  <c:v>7.6767999499999999E-4</c:v>
                </c:pt>
                <c:pt idx="12086">
                  <c:v>7.6775999499999995E-4</c:v>
                </c:pt>
                <c:pt idx="12087">
                  <c:v>7.6783999500000001E-4</c:v>
                </c:pt>
                <c:pt idx="12088">
                  <c:v>7.6791999499999997E-4</c:v>
                </c:pt>
                <c:pt idx="12089">
                  <c:v>7.6799999500000004E-4</c:v>
                </c:pt>
                <c:pt idx="12090">
                  <c:v>7.68079995E-4</c:v>
                </c:pt>
                <c:pt idx="12091">
                  <c:v>7.6815999499999996E-4</c:v>
                </c:pt>
                <c:pt idx="12092">
                  <c:v>7.6823999500000002E-4</c:v>
                </c:pt>
                <c:pt idx="12093">
                  <c:v>7.6831999499999998E-4</c:v>
                </c:pt>
                <c:pt idx="12094">
                  <c:v>7.6839999500000005E-4</c:v>
                </c:pt>
                <c:pt idx="12095">
                  <c:v>7.6847999500000001E-4</c:v>
                </c:pt>
                <c:pt idx="12096">
                  <c:v>7.6855999499999997E-4</c:v>
                </c:pt>
                <c:pt idx="12097">
                  <c:v>7.6863999500000003E-4</c:v>
                </c:pt>
                <c:pt idx="12098">
                  <c:v>7.6871999499999999E-4</c:v>
                </c:pt>
                <c:pt idx="12099">
                  <c:v>7.6879999499999995E-4</c:v>
                </c:pt>
                <c:pt idx="12100">
                  <c:v>7.6887999500000002E-4</c:v>
                </c:pt>
                <c:pt idx="12101">
                  <c:v>7.6895999499999998E-4</c:v>
                </c:pt>
                <c:pt idx="12102">
                  <c:v>7.6903999500000004E-4</c:v>
                </c:pt>
                <c:pt idx="12103">
                  <c:v>7.69119995E-4</c:v>
                </c:pt>
                <c:pt idx="12104">
                  <c:v>7.6919999499999996E-4</c:v>
                </c:pt>
                <c:pt idx="12105">
                  <c:v>7.6927999500000003E-4</c:v>
                </c:pt>
                <c:pt idx="12106">
                  <c:v>7.6935999499999999E-4</c:v>
                </c:pt>
                <c:pt idx="12107">
                  <c:v>7.6943999500000005E-4</c:v>
                </c:pt>
                <c:pt idx="12108">
                  <c:v>7.6951999500000001E-4</c:v>
                </c:pt>
                <c:pt idx="12109">
                  <c:v>7.6959999499999997E-4</c:v>
                </c:pt>
                <c:pt idx="12110">
                  <c:v>7.6967999500000004E-4</c:v>
                </c:pt>
                <c:pt idx="12111">
                  <c:v>7.69759995E-4</c:v>
                </c:pt>
                <c:pt idx="12112">
                  <c:v>7.6983999499999995E-4</c:v>
                </c:pt>
                <c:pt idx="12113">
                  <c:v>7.6991999500000002E-4</c:v>
                </c:pt>
                <c:pt idx="12114">
                  <c:v>7.6999999499999998E-4</c:v>
                </c:pt>
                <c:pt idx="12115">
                  <c:v>7.7007999500000005E-4</c:v>
                </c:pt>
                <c:pt idx="12116">
                  <c:v>7.7015999500000001E-4</c:v>
                </c:pt>
                <c:pt idx="12117">
                  <c:v>7.7023999499999996E-4</c:v>
                </c:pt>
                <c:pt idx="12118">
                  <c:v>7.7031999500000003E-4</c:v>
                </c:pt>
                <c:pt idx="12119">
                  <c:v>7.7039999499999999E-4</c:v>
                </c:pt>
                <c:pt idx="12120">
                  <c:v>7.7047999499999995E-4</c:v>
                </c:pt>
                <c:pt idx="12121">
                  <c:v>7.7055999500000001E-4</c:v>
                </c:pt>
                <c:pt idx="12122">
                  <c:v>7.7063999499999997E-4</c:v>
                </c:pt>
                <c:pt idx="12123">
                  <c:v>7.7071999500000004E-4</c:v>
                </c:pt>
                <c:pt idx="12124">
                  <c:v>7.70799995E-4</c:v>
                </c:pt>
                <c:pt idx="12125">
                  <c:v>7.7087999499999996E-4</c:v>
                </c:pt>
                <c:pt idx="12126">
                  <c:v>7.7095999500000002E-4</c:v>
                </c:pt>
                <c:pt idx="12127">
                  <c:v>7.7103999499999998E-4</c:v>
                </c:pt>
                <c:pt idx="12128">
                  <c:v>7.7111999500000005E-4</c:v>
                </c:pt>
                <c:pt idx="12129">
                  <c:v>7.7119999500000001E-4</c:v>
                </c:pt>
                <c:pt idx="12130">
                  <c:v>7.7127999499999997E-4</c:v>
                </c:pt>
                <c:pt idx="12131">
                  <c:v>7.7135999500000003E-4</c:v>
                </c:pt>
                <c:pt idx="12132">
                  <c:v>7.7143999499999999E-4</c:v>
                </c:pt>
                <c:pt idx="12133">
                  <c:v>7.7151999499999995E-4</c:v>
                </c:pt>
                <c:pt idx="12134">
                  <c:v>7.7159999500000002E-4</c:v>
                </c:pt>
                <c:pt idx="12135">
                  <c:v>7.7167999499999998E-4</c:v>
                </c:pt>
                <c:pt idx="12136">
                  <c:v>7.7175999500000004E-4</c:v>
                </c:pt>
                <c:pt idx="12137">
                  <c:v>7.71839995E-4</c:v>
                </c:pt>
                <c:pt idx="12138">
                  <c:v>7.7191999499999996E-4</c:v>
                </c:pt>
                <c:pt idx="12139">
                  <c:v>7.7199999500000003E-4</c:v>
                </c:pt>
                <c:pt idx="12140">
                  <c:v>7.7207999499999999E-4</c:v>
                </c:pt>
                <c:pt idx="12141">
                  <c:v>7.7215999500000005E-4</c:v>
                </c:pt>
                <c:pt idx="12142">
                  <c:v>7.7223999500000001E-4</c:v>
                </c:pt>
                <c:pt idx="12143">
                  <c:v>7.7231999499999997E-4</c:v>
                </c:pt>
                <c:pt idx="12144">
                  <c:v>7.7239999500000004E-4</c:v>
                </c:pt>
                <c:pt idx="12145">
                  <c:v>7.72479995E-4</c:v>
                </c:pt>
                <c:pt idx="12146">
                  <c:v>7.7255999499999996E-4</c:v>
                </c:pt>
                <c:pt idx="12147">
                  <c:v>7.7263999500000002E-4</c:v>
                </c:pt>
                <c:pt idx="12148">
                  <c:v>7.7271999499999998E-4</c:v>
                </c:pt>
                <c:pt idx="12149">
                  <c:v>7.7279999500000005E-4</c:v>
                </c:pt>
                <c:pt idx="12150">
                  <c:v>7.7287999500000001E-4</c:v>
                </c:pt>
                <c:pt idx="12151">
                  <c:v>7.7295999499999996E-4</c:v>
                </c:pt>
                <c:pt idx="12152">
                  <c:v>7.7303999500000003E-4</c:v>
                </c:pt>
                <c:pt idx="12153">
                  <c:v>7.7311999499999999E-4</c:v>
                </c:pt>
                <c:pt idx="12154">
                  <c:v>7.7319999499999995E-4</c:v>
                </c:pt>
                <c:pt idx="12155">
                  <c:v>7.7327999500000002E-4</c:v>
                </c:pt>
                <c:pt idx="12156">
                  <c:v>7.7335999499999997E-4</c:v>
                </c:pt>
                <c:pt idx="12157">
                  <c:v>7.7343999500000004E-4</c:v>
                </c:pt>
                <c:pt idx="12158">
                  <c:v>7.73519995E-4</c:v>
                </c:pt>
                <c:pt idx="12159">
                  <c:v>7.7359999499999996E-4</c:v>
                </c:pt>
                <c:pt idx="12160">
                  <c:v>7.7367999500000003E-4</c:v>
                </c:pt>
                <c:pt idx="12161">
                  <c:v>7.7375999499999998E-4</c:v>
                </c:pt>
                <c:pt idx="12162">
                  <c:v>7.7383999500000005E-4</c:v>
                </c:pt>
                <c:pt idx="12163">
                  <c:v>7.7391999500000001E-4</c:v>
                </c:pt>
                <c:pt idx="12164">
                  <c:v>7.7399999499999997E-4</c:v>
                </c:pt>
                <c:pt idx="12165">
                  <c:v>7.7407999500000004E-4</c:v>
                </c:pt>
                <c:pt idx="12166">
                  <c:v>7.7415999499999999E-4</c:v>
                </c:pt>
                <c:pt idx="12167">
                  <c:v>7.7423999499999995E-4</c:v>
                </c:pt>
                <c:pt idx="12168">
                  <c:v>7.7431999500000002E-4</c:v>
                </c:pt>
                <c:pt idx="12169">
                  <c:v>7.7439999499999998E-4</c:v>
                </c:pt>
                <c:pt idx="12170">
                  <c:v>7.7447999500000005E-4</c:v>
                </c:pt>
                <c:pt idx="12171">
                  <c:v>7.74559995E-4</c:v>
                </c:pt>
                <c:pt idx="12172">
                  <c:v>7.7463999499999996E-4</c:v>
                </c:pt>
                <c:pt idx="12173">
                  <c:v>7.7471999500000003E-4</c:v>
                </c:pt>
                <c:pt idx="12174">
                  <c:v>7.7479999499999999E-4</c:v>
                </c:pt>
                <c:pt idx="12175">
                  <c:v>7.7487999499999995E-4</c:v>
                </c:pt>
                <c:pt idx="12176">
                  <c:v>7.7495999500000001E-4</c:v>
                </c:pt>
                <c:pt idx="12177">
                  <c:v>7.7503999499999997E-4</c:v>
                </c:pt>
                <c:pt idx="12178">
                  <c:v>7.7511999500000004E-4</c:v>
                </c:pt>
                <c:pt idx="12179">
                  <c:v>7.75199995E-4</c:v>
                </c:pt>
                <c:pt idx="12180">
                  <c:v>7.7527999499999996E-4</c:v>
                </c:pt>
                <c:pt idx="12181">
                  <c:v>7.7535999500000002E-4</c:v>
                </c:pt>
                <c:pt idx="12182">
                  <c:v>7.7543999499999998E-4</c:v>
                </c:pt>
                <c:pt idx="12183">
                  <c:v>7.7551999500000005E-4</c:v>
                </c:pt>
                <c:pt idx="12184">
                  <c:v>7.7559999500000001E-4</c:v>
                </c:pt>
                <c:pt idx="12185">
                  <c:v>7.7567999499999997E-4</c:v>
                </c:pt>
                <c:pt idx="12186">
                  <c:v>7.7575999500000003E-4</c:v>
                </c:pt>
                <c:pt idx="12187">
                  <c:v>7.7583999499999999E-4</c:v>
                </c:pt>
                <c:pt idx="12188">
                  <c:v>7.7591999499999995E-4</c:v>
                </c:pt>
                <c:pt idx="12189">
                  <c:v>7.7599999500000002E-4</c:v>
                </c:pt>
                <c:pt idx="12190">
                  <c:v>7.7607999499999998E-4</c:v>
                </c:pt>
                <c:pt idx="12191">
                  <c:v>7.7615999500000004E-4</c:v>
                </c:pt>
                <c:pt idx="12192">
                  <c:v>7.76239995E-4</c:v>
                </c:pt>
                <c:pt idx="12193">
                  <c:v>7.7631999499999996E-4</c:v>
                </c:pt>
                <c:pt idx="12194">
                  <c:v>7.7639999500000003E-4</c:v>
                </c:pt>
                <c:pt idx="12195">
                  <c:v>7.7647999499999999E-4</c:v>
                </c:pt>
                <c:pt idx="12196">
                  <c:v>7.7655999500000005E-4</c:v>
                </c:pt>
                <c:pt idx="12197">
                  <c:v>7.7663999500000001E-4</c:v>
                </c:pt>
                <c:pt idx="12198">
                  <c:v>7.7671999499999997E-4</c:v>
                </c:pt>
                <c:pt idx="12199">
                  <c:v>7.7679999500000004E-4</c:v>
                </c:pt>
                <c:pt idx="12200">
                  <c:v>7.76879995E-4</c:v>
                </c:pt>
                <c:pt idx="12201">
                  <c:v>7.7695999499999995E-4</c:v>
                </c:pt>
                <c:pt idx="12202">
                  <c:v>7.7703999500000002E-4</c:v>
                </c:pt>
                <c:pt idx="12203">
                  <c:v>7.7711999499999998E-4</c:v>
                </c:pt>
                <c:pt idx="12204">
                  <c:v>7.7719999500000005E-4</c:v>
                </c:pt>
                <c:pt idx="12205">
                  <c:v>7.77279995E-4</c:v>
                </c:pt>
                <c:pt idx="12206">
                  <c:v>7.7735999499999996E-4</c:v>
                </c:pt>
                <c:pt idx="12207">
                  <c:v>7.7743999500000003E-4</c:v>
                </c:pt>
                <c:pt idx="12208">
                  <c:v>7.7751999499999999E-4</c:v>
                </c:pt>
                <c:pt idx="12209">
                  <c:v>7.7759999499999995E-4</c:v>
                </c:pt>
                <c:pt idx="12210">
                  <c:v>7.7767999500000001E-4</c:v>
                </c:pt>
                <c:pt idx="12211">
                  <c:v>7.7775999499999997E-4</c:v>
                </c:pt>
                <c:pt idx="12212">
                  <c:v>7.7783999500000004E-4</c:v>
                </c:pt>
                <c:pt idx="12213">
                  <c:v>7.77919995E-4</c:v>
                </c:pt>
                <c:pt idx="12214">
                  <c:v>7.7799999499999996E-4</c:v>
                </c:pt>
                <c:pt idx="12215">
                  <c:v>7.7807999500000002E-4</c:v>
                </c:pt>
                <c:pt idx="12216">
                  <c:v>7.7815999499999998E-4</c:v>
                </c:pt>
                <c:pt idx="12217">
                  <c:v>7.7823999500000005E-4</c:v>
                </c:pt>
                <c:pt idx="12218">
                  <c:v>7.7831999500000001E-4</c:v>
                </c:pt>
                <c:pt idx="12219">
                  <c:v>7.7839999499999997E-4</c:v>
                </c:pt>
                <c:pt idx="12220">
                  <c:v>7.7847999500000003E-4</c:v>
                </c:pt>
                <c:pt idx="12221">
                  <c:v>7.7855999499999999E-4</c:v>
                </c:pt>
                <c:pt idx="12222">
                  <c:v>7.7863999499999995E-4</c:v>
                </c:pt>
                <c:pt idx="12223">
                  <c:v>7.7871999500000002E-4</c:v>
                </c:pt>
                <c:pt idx="12224">
                  <c:v>7.7879999499999998E-4</c:v>
                </c:pt>
                <c:pt idx="12225">
                  <c:v>7.7887999500000004E-4</c:v>
                </c:pt>
                <c:pt idx="12226">
                  <c:v>7.78959995E-4</c:v>
                </c:pt>
                <c:pt idx="12227">
                  <c:v>7.7903999499999996E-4</c:v>
                </c:pt>
                <c:pt idx="12228">
                  <c:v>7.7911999500000003E-4</c:v>
                </c:pt>
                <c:pt idx="12229">
                  <c:v>7.7919999499999999E-4</c:v>
                </c:pt>
                <c:pt idx="12230">
                  <c:v>7.7927999500000005E-4</c:v>
                </c:pt>
                <c:pt idx="12231">
                  <c:v>7.7935999500000001E-4</c:v>
                </c:pt>
                <c:pt idx="12232">
                  <c:v>7.7943999499999997E-4</c:v>
                </c:pt>
                <c:pt idx="12233">
                  <c:v>7.7951999500000004E-4</c:v>
                </c:pt>
                <c:pt idx="12234">
                  <c:v>7.79599995E-4</c:v>
                </c:pt>
                <c:pt idx="12235">
                  <c:v>7.7967999499999995E-4</c:v>
                </c:pt>
                <c:pt idx="12236">
                  <c:v>7.7975999500000002E-4</c:v>
                </c:pt>
                <c:pt idx="12237">
                  <c:v>7.7983999499999998E-4</c:v>
                </c:pt>
                <c:pt idx="12238">
                  <c:v>7.7991999500000005E-4</c:v>
                </c:pt>
                <c:pt idx="12239">
                  <c:v>7.7999999500000001E-4</c:v>
                </c:pt>
                <c:pt idx="12240">
                  <c:v>7.8007999499999996E-4</c:v>
                </c:pt>
                <c:pt idx="12241">
                  <c:v>7.8015999500000003E-4</c:v>
                </c:pt>
                <c:pt idx="12242">
                  <c:v>7.8023999499999999E-4</c:v>
                </c:pt>
                <c:pt idx="12243">
                  <c:v>7.8031999499999995E-4</c:v>
                </c:pt>
                <c:pt idx="12244">
                  <c:v>7.8039999500000002E-4</c:v>
                </c:pt>
                <c:pt idx="12245">
                  <c:v>7.8047999499999997E-4</c:v>
                </c:pt>
                <c:pt idx="12246">
                  <c:v>7.8055999500000004E-4</c:v>
                </c:pt>
                <c:pt idx="12247">
                  <c:v>7.80639995E-4</c:v>
                </c:pt>
                <c:pt idx="12248">
                  <c:v>7.8071999499999996E-4</c:v>
                </c:pt>
                <c:pt idx="12249">
                  <c:v>7.8079999500000003E-4</c:v>
                </c:pt>
                <c:pt idx="12250">
                  <c:v>7.8087999499999998E-4</c:v>
                </c:pt>
                <c:pt idx="12251">
                  <c:v>7.8095999500000005E-4</c:v>
                </c:pt>
                <c:pt idx="12252">
                  <c:v>7.8103999500000001E-4</c:v>
                </c:pt>
                <c:pt idx="12253">
                  <c:v>7.8111999499999997E-4</c:v>
                </c:pt>
                <c:pt idx="12254">
                  <c:v>7.8119999500000004E-4</c:v>
                </c:pt>
                <c:pt idx="12255">
                  <c:v>7.8127999499999999E-4</c:v>
                </c:pt>
                <c:pt idx="12256">
                  <c:v>7.8135999499999995E-4</c:v>
                </c:pt>
                <c:pt idx="12257">
                  <c:v>7.8143999500000002E-4</c:v>
                </c:pt>
                <c:pt idx="12258">
                  <c:v>7.8151999499999998E-4</c:v>
                </c:pt>
                <c:pt idx="12259">
                  <c:v>7.8159999500000004E-4</c:v>
                </c:pt>
                <c:pt idx="12260">
                  <c:v>7.81679995E-4</c:v>
                </c:pt>
                <c:pt idx="12261">
                  <c:v>7.8175999499999996E-4</c:v>
                </c:pt>
                <c:pt idx="12262">
                  <c:v>7.8183999500000003E-4</c:v>
                </c:pt>
                <c:pt idx="12263">
                  <c:v>7.8191999499999999E-4</c:v>
                </c:pt>
                <c:pt idx="12264">
                  <c:v>7.8199999499999995E-4</c:v>
                </c:pt>
                <c:pt idx="12265">
                  <c:v>7.8207999500000001E-4</c:v>
                </c:pt>
                <c:pt idx="12266">
                  <c:v>7.8215999499999997E-4</c:v>
                </c:pt>
                <c:pt idx="12267">
                  <c:v>7.8223999500000004E-4</c:v>
                </c:pt>
                <c:pt idx="12268">
                  <c:v>7.82319995E-4</c:v>
                </c:pt>
                <c:pt idx="12269">
                  <c:v>7.8239999499999996E-4</c:v>
                </c:pt>
                <c:pt idx="12270">
                  <c:v>7.8247999500000002E-4</c:v>
                </c:pt>
                <c:pt idx="12271">
                  <c:v>7.8255999499999998E-4</c:v>
                </c:pt>
                <c:pt idx="12272">
                  <c:v>7.8263999500000005E-4</c:v>
                </c:pt>
                <c:pt idx="12273">
                  <c:v>7.8271999500000001E-4</c:v>
                </c:pt>
                <c:pt idx="12274">
                  <c:v>7.8279999499999997E-4</c:v>
                </c:pt>
                <c:pt idx="12275">
                  <c:v>7.8287999500000003E-4</c:v>
                </c:pt>
                <c:pt idx="12276">
                  <c:v>7.8295999499999999E-4</c:v>
                </c:pt>
                <c:pt idx="12277">
                  <c:v>7.8303999499999995E-4</c:v>
                </c:pt>
                <c:pt idx="12278">
                  <c:v>7.8311999500000002E-4</c:v>
                </c:pt>
                <c:pt idx="12279">
                  <c:v>7.8319999499999998E-4</c:v>
                </c:pt>
                <c:pt idx="12280">
                  <c:v>7.8327999500000004E-4</c:v>
                </c:pt>
                <c:pt idx="12281">
                  <c:v>7.83359995E-4</c:v>
                </c:pt>
                <c:pt idx="12282">
                  <c:v>7.8343999499999996E-4</c:v>
                </c:pt>
                <c:pt idx="12283">
                  <c:v>7.8351999500000003E-4</c:v>
                </c:pt>
                <c:pt idx="12284">
                  <c:v>7.8359999499999998E-4</c:v>
                </c:pt>
                <c:pt idx="12285">
                  <c:v>7.8367999500000005E-4</c:v>
                </c:pt>
                <c:pt idx="12286">
                  <c:v>7.8375999500000001E-4</c:v>
                </c:pt>
                <c:pt idx="12287">
                  <c:v>7.8383999499999997E-4</c:v>
                </c:pt>
                <c:pt idx="12288">
                  <c:v>7.8391999500000004E-4</c:v>
                </c:pt>
                <c:pt idx="12289">
                  <c:v>7.8399999499999999E-4</c:v>
                </c:pt>
                <c:pt idx="12290">
                  <c:v>7.8407999499999995E-4</c:v>
                </c:pt>
                <c:pt idx="12291">
                  <c:v>7.8415999500000002E-4</c:v>
                </c:pt>
                <c:pt idx="12292">
                  <c:v>7.8423999499999998E-4</c:v>
                </c:pt>
                <c:pt idx="12293">
                  <c:v>7.8431999500000005E-4</c:v>
                </c:pt>
                <c:pt idx="12294">
                  <c:v>7.84399995E-4</c:v>
                </c:pt>
                <c:pt idx="12295">
                  <c:v>7.8447999499999996E-4</c:v>
                </c:pt>
                <c:pt idx="12296">
                  <c:v>7.8455999500000003E-4</c:v>
                </c:pt>
                <c:pt idx="12297">
                  <c:v>7.8463999499999999E-4</c:v>
                </c:pt>
                <c:pt idx="12298">
                  <c:v>7.8471999499999995E-4</c:v>
                </c:pt>
                <c:pt idx="12299">
                  <c:v>7.8479999500000001E-4</c:v>
                </c:pt>
                <c:pt idx="12300">
                  <c:v>7.8487999499999997E-4</c:v>
                </c:pt>
                <c:pt idx="12301">
                  <c:v>7.8495999500000004E-4</c:v>
                </c:pt>
                <c:pt idx="12302">
                  <c:v>7.85039995E-4</c:v>
                </c:pt>
                <c:pt idx="12303">
                  <c:v>7.8511999499999996E-4</c:v>
                </c:pt>
                <c:pt idx="12304">
                  <c:v>7.8519999500000002E-4</c:v>
                </c:pt>
                <c:pt idx="12305">
                  <c:v>7.8527999499999998E-4</c:v>
                </c:pt>
                <c:pt idx="12306">
                  <c:v>7.8535999500000005E-4</c:v>
                </c:pt>
                <c:pt idx="12307">
                  <c:v>7.8543999500000001E-4</c:v>
                </c:pt>
                <c:pt idx="12308">
                  <c:v>7.8551999499999997E-4</c:v>
                </c:pt>
                <c:pt idx="12309">
                  <c:v>7.8559999500000003E-4</c:v>
                </c:pt>
                <c:pt idx="12310">
                  <c:v>7.8567999499999999E-4</c:v>
                </c:pt>
                <c:pt idx="12311">
                  <c:v>7.8575999499999995E-4</c:v>
                </c:pt>
                <c:pt idx="12312">
                  <c:v>7.8583999500000002E-4</c:v>
                </c:pt>
                <c:pt idx="12313">
                  <c:v>7.8591999499999998E-4</c:v>
                </c:pt>
                <c:pt idx="12314">
                  <c:v>7.8599999500000004E-4</c:v>
                </c:pt>
                <c:pt idx="12315">
                  <c:v>7.86079995E-4</c:v>
                </c:pt>
                <c:pt idx="12316">
                  <c:v>7.8615999499999996E-4</c:v>
                </c:pt>
                <c:pt idx="12317">
                  <c:v>7.8623999500000003E-4</c:v>
                </c:pt>
                <c:pt idx="12318">
                  <c:v>7.8631999499999999E-4</c:v>
                </c:pt>
                <c:pt idx="12319">
                  <c:v>7.8639999500000005E-4</c:v>
                </c:pt>
                <c:pt idx="12320">
                  <c:v>7.8647999500000001E-4</c:v>
                </c:pt>
                <c:pt idx="12321">
                  <c:v>7.8655999499999997E-4</c:v>
                </c:pt>
                <c:pt idx="12322">
                  <c:v>7.8663999500000004E-4</c:v>
                </c:pt>
                <c:pt idx="12323">
                  <c:v>7.86719995E-4</c:v>
                </c:pt>
                <c:pt idx="12324">
                  <c:v>7.8679999499999995E-4</c:v>
                </c:pt>
                <c:pt idx="12325">
                  <c:v>7.8687999500000002E-4</c:v>
                </c:pt>
                <c:pt idx="12326">
                  <c:v>7.8695999499999998E-4</c:v>
                </c:pt>
                <c:pt idx="12327">
                  <c:v>7.8703999500000005E-4</c:v>
                </c:pt>
                <c:pt idx="12328">
                  <c:v>7.8711999500000001E-4</c:v>
                </c:pt>
                <c:pt idx="12329">
                  <c:v>7.8719999499999996E-4</c:v>
                </c:pt>
                <c:pt idx="12330">
                  <c:v>7.8727999500000003E-4</c:v>
                </c:pt>
                <c:pt idx="12331">
                  <c:v>7.8735999499999999E-4</c:v>
                </c:pt>
                <c:pt idx="12332">
                  <c:v>7.8743999499999995E-4</c:v>
                </c:pt>
                <c:pt idx="12333">
                  <c:v>7.8751999500000002E-4</c:v>
                </c:pt>
                <c:pt idx="12334">
                  <c:v>7.8759999499999997E-4</c:v>
                </c:pt>
                <c:pt idx="12335">
                  <c:v>7.8767999500000004E-4</c:v>
                </c:pt>
                <c:pt idx="12336">
                  <c:v>7.87759995E-4</c:v>
                </c:pt>
                <c:pt idx="12337">
                  <c:v>7.8783999499999996E-4</c:v>
                </c:pt>
                <c:pt idx="12338">
                  <c:v>7.8791999500000002E-4</c:v>
                </c:pt>
                <c:pt idx="12339">
                  <c:v>7.8799999499999998E-4</c:v>
                </c:pt>
                <c:pt idx="12340">
                  <c:v>7.8807999500000005E-4</c:v>
                </c:pt>
                <c:pt idx="12341">
                  <c:v>7.8815999500000001E-4</c:v>
                </c:pt>
                <c:pt idx="12342">
                  <c:v>7.8823999499999997E-4</c:v>
                </c:pt>
                <c:pt idx="12343">
                  <c:v>7.8831999500000003E-4</c:v>
                </c:pt>
                <c:pt idx="12344">
                  <c:v>7.8839999499999999E-4</c:v>
                </c:pt>
                <c:pt idx="12345">
                  <c:v>7.8847999499999995E-4</c:v>
                </c:pt>
                <c:pt idx="12346">
                  <c:v>7.8855999500000002E-4</c:v>
                </c:pt>
                <c:pt idx="12347">
                  <c:v>7.8863999499999998E-4</c:v>
                </c:pt>
                <c:pt idx="12348">
                  <c:v>7.8871999500000004E-4</c:v>
                </c:pt>
                <c:pt idx="12349">
                  <c:v>7.88799995E-4</c:v>
                </c:pt>
                <c:pt idx="12350">
                  <c:v>7.8887999499999996E-4</c:v>
                </c:pt>
                <c:pt idx="12351">
                  <c:v>7.8895999500000003E-4</c:v>
                </c:pt>
                <c:pt idx="12352">
                  <c:v>7.8903999499999999E-4</c:v>
                </c:pt>
                <c:pt idx="12353">
                  <c:v>7.8911999500000005E-4</c:v>
                </c:pt>
                <c:pt idx="12354">
                  <c:v>7.8919999500000001E-4</c:v>
                </c:pt>
                <c:pt idx="12355">
                  <c:v>7.8927999499999997E-4</c:v>
                </c:pt>
                <c:pt idx="12356">
                  <c:v>7.8935999500000004E-4</c:v>
                </c:pt>
                <c:pt idx="12357">
                  <c:v>7.89439995E-4</c:v>
                </c:pt>
                <c:pt idx="12358">
                  <c:v>7.8951999499999996E-4</c:v>
                </c:pt>
                <c:pt idx="12359">
                  <c:v>7.8959999500000002E-4</c:v>
                </c:pt>
                <c:pt idx="12360">
                  <c:v>7.8967999499999998E-4</c:v>
                </c:pt>
                <c:pt idx="12361">
                  <c:v>7.8975999500000005E-4</c:v>
                </c:pt>
                <c:pt idx="12362">
                  <c:v>7.8983999500000001E-4</c:v>
                </c:pt>
                <c:pt idx="12363">
                  <c:v>7.8991999499999997E-4</c:v>
                </c:pt>
                <c:pt idx="12364">
                  <c:v>7.8999999500000003E-4</c:v>
                </c:pt>
                <c:pt idx="12365">
                  <c:v>7.9007999499999999E-4</c:v>
                </c:pt>
                <c:pt idx="12366">
                  <c:v>7.9015999499999995E-4</c:v>
                </c:pt>
                <c:pt idx="12367">
                  <c:v>7.9023999500000002E-4</c:v>
                </c:pt>
                <c:pt idx="12368">
                  <c:v>7.9031999499999997E-4</c:v>
                </c:pt>
                <c:pt idx="12369">
                  <c:v>7.9039999500000004E-4</c:v>
                </c:pt>
                <c:pt idx="12370">
                  <c:v>7.90479995E-4</c:v>
                </c:pt>
                <c:pt idx="12371">
                  <c:v>7.9055999499999996E-4</c:v>
                </c:pt>
                <c:pt idx="12372">
                  <c:v>7.9063999500000003E-4</c:v>
                </c:pt>
                <c:pt idx="12373">
                  <c:v>7.9071999499999998E-4</c:v>
                </c:pt>
                <c:pt idx="12374">
                  <c:v>7.9079999500000005E-4</c:v>
                </c:pt>
                <c:pt idx="12375">
                  <c:v>7.9087999500000001E-4</c:v>
                </c:pt>
                <c:pt idx="12376">
                  <c:v>7.9095999499999997E-4</c:v>
                </c:pt>
                <c:pt idx="12377">
                  <c:v>7.9103999500000004E-4</c:v>
                </c:pt>
                <c:pt idx="12378">
                  <c:v>7.9111999499999999E-4</c:v>
                </c:pt>
                <c:pt idx="12379">
                  <c:v>7.9119999499999995E-4</c:v>
                </c:pt>
                <c:pt idx="12380">
                  <c:v>7.9127999500000002E-4</c:v>
                </c:pt>
                <c:pt idx="12381">
                  <c:v>7.9135999499999998E-4</c:v>
                </c:pt>
                <c:pt idx="12382">
                  <c:v>7.9143999500000005E-4</c:v>
                </c:pt>
                <c:pt idx="12383">
                  <c:v>7.91519995E-4</c:v>
                </c:pt>
                <c:pt idx="12384">
                  <c:v>7.9159999499999996E-4</c:v>
                </c:pt>
                <c:pt idx="12385">
                  <c:v>7.9167999500000003E-4</c:v>
                </c:pt>
                <c:pt idx="12386">
                  <c:v>7.9175999499999999E-4</c:v>
                </c:pt>
                <c:pt idx="12387">
                  <c:v>7.9183999499999995E-4</c:v>
                </c:pt>
                <c:pt idx="12388">
                  <c:v>7.9191999500000001E-4</c:v>
                </c:pt>
                <c:pt idx="12389">
                  <c:v>7.9199999499999997E-4</c:v>
                </c:pt>
                <c:pt idx="12390">
                  <c:v>7.9207999500000004E-4</c:v>
                </c:pt>
                <c:pt idx="12391">
                  <c:v>7.92159995E-4</c:v>
                </c:pt>
                <c:pt idx="12392">
                  <c:v>7.9223999499999996E-4</c:v>
                </c:pt>
                <c:pt idx="12393">
                  <c:v>7.9231999500000002E-4</c:v>
                </c:pt>
                <c:pt idx="12394">
                  <c:v>7.9239999499999998E-4</c:v>
                </c:pt>
                <c:pt idx="12395">
                  <c:v>7.9247999500000005E-4</c:v>
                </c:pt>
                <c:pt idx="12396">
                  <c:v>7.9255999500000001E-4</c:v>
                </c:pt>
                <c:pt idx="12397">
                  <c:v>7.9263999499999997E-4</c:v>
                </c:pt>
                <c:pt idx="12398">
                  <c:v>7.9271999500000003E-4</c:v>
                </c:pt>
                <c:pt idx="12399">
                  <c:v>7.9279999499999999E-4</c:v>
                </c:pt>
                <c:pt idx="12400">
                  <c:v>7.9287999499999995E-4</c:v>
                </c:pt>
                <c:pt idx="12401">
                  <c:v>7.9295999500000002E-4</c:v>
                </c:pt>
                <c:pt idx="12402">
                  <c:v>7.9303999499999998E-4</c:v>
                </c:pt>
                <c:pt idx="12403">
                  <c:v>7.9311999500000004E-4</c:v>
                </c:pt>
                <c:pt idx="12404">
                  <c:v>7.93199995E-4</c:v>
                </c:pt>
                <c:pt idx="12405">
                  <c:v>7.9327999499999996E-4</c:v>
                </c:pt>
                <c:pt idx="12406">
                  <c:v>7.9335999500000003E-4</c:v>
                </c:pt>
                <c:pt idx="12407">
                  <c:v>7.9343999499999999E-4</c:v>
                </c:pt>
                <c:pt idx="12408">
                  <c:v>7.9351999500000005E-4</c:v>
                </c:pt>
                <c:pt idx="12409">
                  <c:v>7.9359999500000001E-4</c:v>
                </c:pt>
                <c:pt idx="12410">
                  <c:v>7.9367999499999997E-4</c:v>
                </c:pt>
                <c:pt idx="12411">
                  <c:v>7.9375999500000004E-4</c:v>
                </c:pt>
                <c:pt idx="12412">
                  <c:v>7.93839995E-4</c:v>
                </c:pt>
                <c:pt idx="12413">
                  <c:v>7.9391999499999995E-4</c:v>
                </c:pt>
                <c:pt idx="12414">
                  <c:v>7.9399999500000002E-4</c:v>
                </c:pt>
                <c:pt idx="12415">
                  <c:v>7.9407999499999998E-4</c:v>
                </c:pt>
                <c:pt idx="12416">
                  <c:v>7.9415999500000005E-4</c:v>
                </c:pt>
                <c:pt idx="12417">
                  <c:v>7.9423999500000001E-4</c:v>
                </c:pt>
                <c:pt idx="12418">
                  <c:v>7.9431999499999996E-4</c:v>
                </c:pt>
                <c:pt idx="12419">
                  <c:v>7.9439999500000003E-4</c:v>
                </c:pt>
                <c:pt idx="12420">
                  <c:v>7.9447999499999999E-4</c:v>
                </c:pt>
                <c:pt idx="12421">
                  <c:v>7.9455999499999995E-4</c:v>
                </c:pt>
                <c:pt idx="12422">
                  <c:v>7.9463999500000001E-4</c:v>
                </c:pt>
                <c:pt idx="12423">
                  <c:v>7.9471999499999997E-4</c:v>
                </c:pt>
                <c:pt idx="12424">
                  <c:v>7.9479999500000004E-4</c:v>
                </c:pt>
                <c:pt idx="12425">
                  <c:v>7.94879995E-4</c:v>
                </c:pt>
                <c:pt idx="12426">
                  <c:v>7.9495999499999996E-4</c:v>
                </c:pt>
                <c:pt idx="12427">
                  <c:v>7.9503999500000002E-4</c:v>
                </c:pt>
                <c:pt idx="12428">
                  <c:v>7.9511999499999998E-4</c:v>
                </c:pt>
                <c:pt idx="12429">
                  <c:v>7.9519999500000005E-4</c:v>
                </c:pt>
                <c:pt idx="12430">
                  <c:v>7.9527999500000001E-4</c:v>
                </c:pt>
                <c:pt idx="12431">
                  <c:v>7.9535999499999997E-4</c:v>
                </c:pt>
                <c:pt idx="12432">
                  <c:v>7.9543999500000003E-4</c:v>
                </c:pt>
                <c:pt idx="12433">
                  <c:v>7.9551999499999999E-4</c:v>
                </c:pt>
                <c:pt idx="12434">
                  <c:v>7.9559999499999995E-4</c:v>
                </c:pt>
                <c:pt idx="12435">
                  <c:v>7.9567999500000002E-4</c:v>
                </c:pt>
                <c:pt idx="12436">
                  <c:v>7.9575999499999998E-4</c:v>
                </c:pt>
                <c:pt idx="12437">
                  <c:v>7.9583999500000004E-4</c:v>
                </c:pt>
                <c:pt idx="12438">
                  <c:v>7.95919995E-4</c:v>
                </c:pt>
                <c:pt idx="12439">
                  <c:v>7.9599999499999996E-4</c:v>
                </c:pt>
                <c:pt idx="12440">
                  <c:v>7.9607999500000003E-4</c:v>
                </c:pt>
                <c:pt idx="12441">
                  <c:v>7.9615999499999999E-4</c:v>
                </c:pt>
                <c:pt idx="12442">
                  <c:v>7.9623999500000005E-4</c:v>
                </c:pt>
                <c:pt idx="12443">
                  <c:v>7.9631999500000001E-4</c:v>
                </c:pt>
                <c:pt idx="12444">
                  <c:v>7.9639999499999997E-4</c:v>
                </c:pt>
                <c:pt idx="12445">
                  <c:v>7.9647999500000004E-4</c:v>
                </c:pt>
                <c:pt idx="12446">
                  <c:v>7.96559995E-4</c:v>
                </c:pt>
                <c:pt idx="12447">
                  <c:v>7.9663999499999995E-4</c:v>
                </c:pt>
                <c:pt idx="12448">
                  <c:v>7.9671999500000002E-4</c:v>
                </c:pt>
                <c:pt idx="12449">
                  <c:v>7.9679999499999998E-4</c:v>
                </c:pt>
                <c:pt idx="12450">
                  <c:v>7.9687999500000005E-4</c:v>
                </c:pt>
                <c:pt idx="12451">
                  <c:v>7.9695999500000001E-4</c:v>
                </c:pt>
                <c:pt idx="12452">
                  <c:v>7.9703999499999996E-4</c:v>
                </c:pt>
                <c:pt idx="12453">
                  <c:v>7.9711999500000003E-4</c:v>
                </c:pt>
                <c:pt idx="12454">
                  <c:v>7.9719999499999999E-4</c:v>
                </c:pt>
                <c:pt idx="12455">
                  <c:v>7.9727999499999995E-4</c:v>
                </c:pt>
                <c:pt idx="12456">
                  <c:v>7.9735999500000002E-4</c:v>
                </c:pt>
                <c:pt idx="12457">
                  <c:v>7.9743999499999997E-4</c:v>
                </c:pt>
                <c:pt idx="12458">
                  <c:v>7.9751999500000004E-4</c:v>
                </c:pt>
                <c:pt idx="12459">
                  <c:v>7.97599995E-4</c:v>
                </c:pt>
                <c:pt idx="12460">
                  <c:v>7.9767999499999996E-4</c:v>
                </c:pt>
                <c:pt idx="12461">
                  <c:v>7.9775999500000003E-4</c:v>
                </c:pt>
                <c:pt idx="12462">
                  <c:v>7.9783999499999998E-4</c:v>
                </c:pt>
                <c:pt idx="12463">
                  <c:v>7.9791999500000005E-4</c:v>
                </c:pt>
                <c:pt idx="12464">
                  <c:v>7.9799999500000001E-4</c:v>
                </c:pt>
                <c:pt idx="12465">
                  <c:v>7.9807999499999997E-4</c:v>
                </c:pt>
                <c:pt idx="12466">
                  <c:v>7.9815999500000004E-4</c:v>
                </c:pt>
                <c:pt idx="12467">
                  <c:v>7.9823999499999999E-4</c:v>
                </c:pt>
                <c:pt idx="12468">
                  <c:v>7.9831999499999995E-4</c:v>
                </c:pt>
                <c:pt idx="12469">
                  <c:v>7.9839999500000002E-4</c:v>
                </c:pt>
                <c:pt idx="12470">
                  <c:v>7.9847999499999998E-4</c:v>
                </c:pt>
                <c:pt idx="12471">
                  <c:v>7.9855999500000004E-4</c:v>
                </c:pt>
                <c:pt idx="12472">
                  <c:v>7.98639995E-4</c:v>
                </c:pt>
                <c:pt idx="12473">
                  <c:v>7.9871999499999996E-4</c:v>
                </c:pt>
                <c:pt idx="12474">
                  <c:v>7.9879999500000003E-4</c:v>
                </c:pt>
                <c:pt idx="12475">
                  <c:v>7.9887999499999999E-4</c:v>
                </c:pt>
                <c:pt idx="12476">
                  <c:v>7.9895999499999995E-4</c:v>
                </c:pt>
                <c:pt idx="12477">
                  <c:v>7.9903999500000001E-4</c:v>
                </c:pt>
                <c:pt idx="12478">
                  <c:v>7.9911999499999997E-4</c:v>
                </c:pt>
                <c:pt idx="12479">
                  <c:v>7.9919999500000004E-4</c:v>
                </c:pt>
                <c:pt idx="12480">
                  <c:v>7.99279995E-4</c:v>
                </c:pt>
                <c:pt idx="12481">
                  <c:v>7.9935999499999996E-4</c:v>
                </c:pt>
                <c:pt idx="12482">
                  <c:v>7.9943999500000002E-4</c:v>
                </c:pt>
                <c:pt idx="12483">
                  <c:v>7.9951999499999998E-4</c:v>
                </c:pt>
                <c:pt idx="12484">
                  <c:v>7.9959999500000005E-4</c:v>
                </c:pt>
                <c:pt idx="12485">
                  <c:v>7.9967999500000001E-4</c:v>
                </c:pt>
                <c:pt idx="12486">
                  <c:v>7.9975999499999997E-4</c:v>
                </c:pt>
                <c:pt idx="12487">
                  <c:v>7.9983999500000003E-4</c:v>
                </c:pt>
                <c:pt idx="12488">
                  <c:v>7.9991999499999999E-4</c:v>
                </c:pt>
                <c:pt idx="12489">
                  <c:v>7.9999999499999995E-4</c:v>
                </c:pt>
                <c:pt idx="12490">
                  <c:v>8.0007999500000002E-4</c:v>
                </c:pt>
                <c:pt idx="12491">
                  <c:v>8.0015999499999998E-4</c:v>
                </c:pt>
                <c:pt idx="12492">
                  <c:v>8.0023999500000004E-4</c:v>
                </c:pt>
                <c:pt idx="12493">
                  <c:v>8.00319995E-4</c:v>
                </c:pt>
                <c:pt idx="12494">
                  <c:v>8.0039999499999996E-4</c:v>
                </c:pt>
                <c:pt idx="12495">
                  <c:v>8.0047999500000003E-4</c:v>
                </c:pt>
                <c:pt idx="12496">
                  <c:v>8.0055999499999999E-4</c:v>
                </c:pt>
                <c:pt idx="12497">
                  <c:v>8.0063999500000005E-4</c:v>
                </c:pt>
                <c:pt idx="12498">
                  <c:v>8.0071999500000001E-4</c:v>
                </c:pt>
                <c:pt idx="12499">
                  <c:v>8.0079999499999997E-4</c:v>
                </c:pt>
                <c:pt idx="12500">
                  <c:v>8.0087999500000004E-4</c:v>
                </c:pt>
                <c:pt idx="12501">
                  <c:v>8.0095999499999999E-4</c:v>
                </c:pt>
                <c:pt idx="12502">
                  <c:v>8.0103999499999995E-4</c:v>
                </c:pt>
                <c:pt idx="12503">
                  <c:v>8.0111999500000002E-4</c:v>
                </c:pt>
                <c:pt idx="12504">
                  <c:v>8.0119999499999998E-4</c:v>
                </c:pt>
                <c:pt idx="12505">
                  <c:v>8.0127999500000005E-4</c:v>
                </c:pt>
                <c:pt idx="12506">
                  <c:v>8.01359995E-4</c:v>
                </c:pt>
                <c:pt idx="12507">
                  <c:v>8.0143999499999996E-4</c:v>
                </c:pt>
                <c:pt idx="12508">
                  <c:v>8.0151999500000003E-4</c:v>
                </c:pt>
                <c:pt idx="12509">
                  <c:v>8.0159999499999999E-4</c:v>
                </c:pt>
                <c:pt idx="12510">
                  <c:v>8.0167999499999995E-4</c:v>
                </c:pt>
                <c:pt idx="12511">
                  <c:v>8.0175999500000001E-4</c:v>
                </c:pt>
                <c:pt idx="12512">
                  <c:v>8.0183999499999997E-4</c:v>
                </c:pt>
                <c:pt idx="12513">
                  <c:v>8.0191999500000004E-4</c:v>
                </c:pt>
                <c:pt idx="12514">
                  <c:v>8.01999995E-4</c:v>
                </c:pt>
                <c:pt idx="12515">
                  <c:v>8.0207999499999996E-4</c:v>
                </c:pt>
                <c:pt idx="12516">
                  <c:v>8.0215999500000002E-4</c:v>
                </c:pt>
                <c:pt idx="12517">
                  <c:v>8.0223999499999998E-4</c:v>
                </c:pt>
                <c:pt idx="12518">
                  <c:v>8.0231999500000005E-4</c:v>
                </c:pt>
                <c:pt idx="12519">
                  <c:v>8.0239999500000001E-4</c:v>
                </c:pt>
                <c:pt idx="12520">
                  <c:v>8.0247999499999997E-4</c:v>
                </c:pt>
                <c:pt idx="12521">
                  <c:v>8.0255999500000003E-4</c:v>
                </c:pt>
                <c:pt idx="12522">
                  <c:v>8.0263999499999999E-4</c:v>
                </c:pt>
                <c:pt idx="12523">
                  <c:v>8.0271999499999995E-4</c:v>
                </c:pt>
                <c:pt idx="12524">
                  <c:v>8.0279999500000002E-4</c:v>
                </c:pt>
                <c:pt idx="12525">
                  <c:v>8.0287999499999998E-4</c:v>
                </c:pt>
                <c:pt idx="12526">
                  <c:v>8.0295999500000004E-4</c:v>
                </c:pt>
                <c:pt idx="12527">
                  <c:v>8.03039995E-4</c:v>
                </c:pt>
                <c:pt idx="12528">
                  <c:v>8.0311999499999996E-4</c:v>
                </c:pt>
                <c:pt idx="12529">
                  <c:v>8.0319999500000003E-4</c:v>
                </c:pt>
                <c:pt idx="12530">
                  <c:v>8.0327999499999999E-4</c:v>
                </c:pt>
                <c:pt idx="12531">
                  <c:v>8.0335999500000005E-4</c:v>
                </c:pt>
                <c:pt idx="12532">
                  <c:v>8.0343999500000001E-4</c:v>
                </c:pt>
                <c:pt idx="12533">
                  <c:v>8.0351999499999997E-4</c:v>
                </c:pt>
                <c:pt idx="12534">
                  <c:v>8.0359999500000004E-4</c:v>
                </c:pt>
                <c:pt idx="12535">
                  <c:v>8.03679995E-4</c:v>
                </c:pt>
                <c:pt idx="12536">
                  <c:v>8.0375999499999995E-4</c:v>
                </c:pt>
                <c:pt idx="12537">
                  <c:v>8.0383999500000002E-4</c:v>
                </c:pt>
                <c:pt idx="12538">
                  <c:v>8.0391999499999998E-4</c:v>
                </c:pt>
                <c:pt idx="12539">
                  <c:v>8.0399999500000005E-4</c:v>
                </c:pt>
                <c:pt idx="12540">
                  <c:v>8.0407999500000001E-4</c:v>
                </c:pt>
                <c:pt idx="12541">
                  <c:v>8.0415999499999996E-4</c:v>
                </c:pt>
                <c:pt idx="12542">
                  <c:v>8.0423999500000003E-4</c:v>
                </c:pt>
                <c:pt idx="12543">
                  <c:v>8.0431999499999999E-4</c:v>
                </c:pt>
                <c:pt idx="12544">
                  <c:v>8.0439999499999995E-4</c:v>
                </c:pt>
                <c:pt idx="12545">
                  <c:v>8.0447999500000002E-4</c:v>
                </c:pt>
                <c:pt idx="12546">
                  <c:v>8.0455999499999997E-4</c:v>
                </c:pt>
                <c:pt idx="12547">
                  <c:v>8.0463999500000004E-4</c:v>
                </c:pt>
                <c:pt idx="12548">
                  <c:v>8.04719995E-4</c:v>
                </c:pt>
                <c:pt idx="12549">
                  <c:v>8.0479999499999996E-4</c:v>
                </c:pt>
                <c:pt idx="12550">
                  <c:v>8.0487999500000003E-4</c:v>
                </c:pt>
                <c:pt idx="12551">
                  <c:v>8.0495999499999998E-4</c:v>
                </c:pt>
                <c:pt idx="12552">
                  <c:v>8.0503999500000005E-4</c:v>
                </c:pt>
                <c:pt idx="12553">
                  <c:v>8.0511999500000001E-4</c:v>
                </c:pt>
                <c:pt idx="12554">
                  <c:v>8.0519999499999997E-4</c:v>
                </c:pt>
                <c:pt idx="12555">
                  <c:v>8.0527999500000003E-4</c:v>
                </c:pt>
                <c:pt idx="12556">
                  <c:v>8.0535999499999999E-4</c:v>
                </c:pt>
                <c:pt idx="12557">
                  <c:v>8.0543999499999995E-4</c:v>
                </c:pt>
                <c:pt idx="12558">
                  <c:v>8.0551999500000002E-4</c:v>
                </c:pt>
                <c:pt idx="12559">
                  <c:v>8.0559999499999998E-4</c:v>
                </c:pt>
                <c:pt idx="12560">
                  <c:v>8.0567999500000004E-4</c:v>
                </c:pt>
                <c:pt idx="12561">
                  <c:v>8.05759995E-4</c:v>
                </c:pt>
                <c:pt idx="12562">
                  <c:v>8.0583999499999996E-4</c:v>
                </c:pt>
                <c:pt idx="12563">
                  <c:v>8.0591999500000003E-4</c:v>
                </c:pt>
                <c:pt idx="12564">
                  <c:v>8.0599999499999999E-4</c:v>
                </c:pt>
                <c:pt idx="12565">
                  <c:v>8.0607999499999995E-4</c:v>
                </c:pt>
                <c:pt idx="12566">
                  <c:v>8.0615999500000001E-4</c:v>
                </c:pt>
                <c:pt idx="12567">
                  <c:v>8.0623999499999997E-4</c:v>
                </c:pt>
                <c:pt idx="12568">
                  <c:v>8.0631999500000004E-4</c:v>
                </c:pt>
                <c:pt idx="12569">
                  <c:v>8.06399995E-4</c:v>
                </c:pt>
                <c:pt idx="12570">
                  <c:v>8.0647999499999996E-4</c:v>
                </c:pt>
                <c:pt idx="12571">
                  <c:v>8.0655999500000002E-4</c:v>
                </c:pt>
                <c:pt idx="12572">
                  <c:v>8.0663999499999998E-4</c:v>
                </c:pt>
                <c:pt idx="12573">
                  <c:v>8.0671999500000005E-4</c:v>
                </c:pt>
                <c:pt idx="12574">
                  <c:v>8.0679999500000001E-4</c:v>
                </c:pt>
                <c:pt idx="12575">
                  <c:v>8.0687999499999997E-4</c:v>
                </c:pt>
                <c:pt idx="12576">
                  <c:v>8.0695999500000003E-4</c:v>
                </c:pt>
                <c:pt idx="12577">
                  <c:v>8.0703999499999999E-4</c:v>
                </c:pt>
                <c:pt idx="12578">
                  <c:v>8.0711999499999995E-4</c:v>
                </c:pt>
                <c:pt idx="12579">
                  <c:v>8.0719999500000002E-4</c:v>
                </c:pt>
                <c:pt idx="12580">
                  <c:v>8.0727999499999998E-4</c:v>
                </c:pt>
                <c:pt idx="12581">
                  <c:v>8.0735999500000004E-4</c:v>
                </c:pt>
                <c:pt idx="12582">
                  <c:v>8.07439995E-4</c:v>
                </c:pt>
                <c:pt idx="12583">
                  <c:v>8.0751999499999996E-4</c:v>
                </c:pt>
                <c:pt idx="12584">
                  <c:v>8.0759999500000003E-4</c:v>
                </c:pt>
                <c:pt idx="12585">
                  <c:v>8.0767999499999998E-4</c:v>
                </c:pt>
                <c:pt idx="12586">
                  <c:v>8.0775999500000005E-4</c:v>
                </c:pt>
                <c:pt idx="12587">
                  <c:v>8.0783999500000001E-4</c:v>
                </c:pt>
                <c:pt idx="12588">
                  <c:v>8.0791999499999997E-4</c:v>
                </c:pt>
                <c:pt idx="12589">
                  <c:v>8.0799999500000004E-4</c:v>
                </c:pt>
                <c:pt idx="12590">
                  <c:v>8.0807999499999999E-4</c:v>
                </c:pt>
                <c:pt idx="12591">
                  <c:v>8.0815999499999995E-4</c:v>
                </c:pt>
                <c:pt idx="12592">
                  <c:v>8.0823999500000002E-4</c:v>
                </c:pt>
                <c:pt idx="12593">
                  <c:v>8.0831999499999998E-4</c:v>
                </c:pt>
                <c:pt idx="12594">
                  <c:v>8.0839999500000005E-4</c:v>
                </c:pt>
                <c:pt idx="12595">
                  <c:v>8.08479995E-4</c:v>
                </c:pt>
                <c:pt idx="12596">
                  <c:v>8.0855999499999996E-4</c:v>
                </c:pt>
                <c:pt idx="12597">
                  <c:v>8.0863999500000003E-4</c:v>
                </c:pt>
                <c:pt idx="12598">
                  <c:v>8.0871999499999999E-4</c:v>
                </c:pt>
                <c:pt idx="12599">
                  <c:v>8.0879999499999995E-4</c:v>
                </c:pt>
                <c:pt idx="12600">
                  <c:v>8.0887999500000001E-4</c:v>
                </c:pt>
                <c:pt idx="12601">
                  <c:v>8.0895999499999997E-4</c:v>
                </c:pt>
                <c:pt idx="12602">
                  <c:v>8.0903999500000004E-4</c:v>
                </c:pt>
                <c:pt idx="12603">
                  <c:v>8.09119995E-4</c:v>
                </c:pt>
                <c:pt idx="12604">
                  <c:v>8.0919999499999996E-4</c:v>
                </c:pt>
                <c:pt idx="12605">
                  <c:v>8.0927999500000002E-4</c:v>
                </c:pt>
                <c:pt idx="12606">
                  <c:v>8.0935999499999998E-4</c:v>
                </c:pt>
                <c:pt idx="12607">
                  <c:v>8.0943999500000005E-4</c:v>
                </c:pt>
                <c:pt idx="12608">
                  <c:v>8.0951999500000001E-4</c:v>
                </c:pt>
                <c:pt idx="12609">
                  <c:v>8.0959999499999997E-4</c:v>
                </c:pt>
                <c:pt idx="12610">
                  <c:v>8.0967999500000003E-4</c:v>
                </c:pt>
                <c:pt idx="12611">
                  <c:v>8.0975999499999999E-4</c:v>
                </c:pt>
                <c:pt idx="12612">
                  <c:v>8.0983999499999995E-4</c:v>
                </c:pt>
                <c:pt idx="12613">
                  <c:v>8.0991999500000002E-4</c:v>
                </c:pt>
                <c:pt idx="12614">
                  <c:v>8.0999999499999998E-4</c:v>
                </c:pt>
                <c:pt idx="12615">
                  <c:v>8.1007999500000004E-4</c:v>
                </c:pt>
                <c:pt idx="12616">
                  <c:v>8.10159995E-4</c:v>
                </c:pt>
                <c:pt idx="12617">
                  <c:v>8.1023999499999996E-4</c:v>
                </c:pt>
                <c:pt idx="12618">
                  <c:v>8.1031999500000003E-4</c:v>
                </c:pt>
                <c:pt idx="12619">
                  <c:v>8.1039999499999999E-4</c:v>
                </c:pt>
                <c:pt idx="12620">
                  <c:v>8.1047999500000005E-4</c:v>
                </c:pt>
                <c:pt idx="12621">
                  <c:v>8.1055999500000001E-4</c:v>
                </c:pt>
                <c:pt idx="12622">
                  <c:v>8.1063999499999997E-4</c:v>
                </c:pt>
                <c:pt idx="12623">
                  <c:v>8.1071999500000004E-4</c:v>
                </c:pt>
                <c:pt idx="12624">
                  <c:v>8.10799995E-4</c:v>
                </c:pt>
                <c:pt idx="12625">
                  <c:v>8.1087999499999995E-4</c:v>
                </c:pt>
                <c:pt idx="12626">
                  <c:v>8.1095999500000002E-4</c:v>
                </c:pt>
                <c:pt idx="12627">
                  <c:v>8.1103999499999998E-4</c:v>
                </c:pt>
                <c:pt idx="12628">
                  <c:v>8.1111999500000005E-4</c:v>
                </c:pt>
                <c:pt idx="12629">
                  <c:v>8.1119999500000001E-4</c:v>
                </c:pt>
                <c:pt idx="12630">
                  <c:v>8.1127999499999996E-4</c:v>
                </c:pt>
                <c:pt idx="12631">
                  <c:v>8.1135999500000003E-4</c:v>
                </c:pt>
                <c:pt idx="12632">
                  <c:v>8.1143999499999999E-4</c:v>
                </c:pt>
                <c:pt idx="12633">
                  <c:v>8.1151999499999995E-4</c:v>
                </c:pt>
                <c:pt idx="12634">
                  <c:v>8.1159999500000002E-4</c:v>
                </c:pt>
                <c:pt idx="12635">
                  <c:v>8.1167999499999997E-4</c:v>
                </c:pt>
                <c:pt idx="12636">
                  <c:v>8.1175999500000004E-4</c:v>
                </c:pt>
                <c:pt idx="12637">
                  <c:v>8.11839995E-4</c:v>
                </c:pt>
                <c:pt idx="12638">
                  <c:v>8.1191999499999996E-4</c:v>
                </c:pt>
                <c:pt idx="12639">
                  <c:v>8.1199999500000002E-4</c:v>
                </c:pt>
                <c:pt idx="12640">
                  <c:v>8.1207999499999998E-4</c:v>
                </c:pt>
                <c:pt idx="12641">
                  <c:v>8.1215999500000005E-4</c:v>
                </c:pt>
                <c:pt idx="12642">
                  <c:v>8.1223999500000001E-4</c:v>
                </c:pt>
                <c:pt idx="12643">
                  <c:v>8.1231999499999997E-4</c:v>
                </c:pt>
                <c:pt idx="12644">
                  <c:v>8.1239999500000003E-4</c:v>
                </c:pt>
                <c:pt idx="12645">
                  <c:v>8.1247999499999999E-4</c:v>
                </c:pt>
                <c:pt idx="12646">
                  <c:v>8.1255999499999995E-4</c:v>
                </c:pt>
                <c:pt idx="12647">
                  <c:v>8.1263999500000002E-4</c:v>
                </c:pt>
                <c:pt idx="12648">
                  <c:v>8.1271999499999998E-4</c:v>
                </c:pt>
                <c:pt idx="12649">
                  <c:v>8.1279999500000004E-4</c:v>
                </c:pt>
                <c:pt idx="12650">
                  <c:v>8.12879995E-4</c:v>
                </c:pt>
                <c:pt idx="12651">
                  <c:v>8.1295999499999996E-4</c:v>
                </c:pt>
                <c:pt idx="12652">
                  <c:v>8.1303999500000003E-4</c:v>
                </c:pt>
                <c:pt idx="12653">
                  <c:v>8.1311999499999999E-4</c:v>
                </c:pt>
                <c:pt idx="12654">
                  <c:v>8.1319999500000005E-4</c:v>
                </c:pt>
                <c:pt idx="12655">
                  <c:v>8.1327999500000001E-4</c:v>
                </c:pt>
                <c:pt idx="12656">
                  <c:v>8.1335999499999997E-4</c:v>
                </c:pt>
                <c:pt idx="12657">
                  <c:v>8.1343999500000004E-4</c:v>
                </c:pt>
                <c:pt idx="12658">
                  <c:v>8.13519995E-4</c:v>
                </c:pt>
                <c:pt idx="12659">
                  <c:v>8.1359999499999996E-4</c:v>
                </c:pt>
                <c:pt idx="12660">
                  <c:v>8.1367999500000002E-4</c:v>
                </c:pt>
                <c:pt idx="12661">
                  <c:v>8.1375999499999998E-4</c:v>
                </c:pt>
                <c:pt idx="12662">
                  <c:v>8.1383999500000005E-4</c:v>
                </c:pt>
                <c:pt idx="12663">
                  <c:v>8.1391999500000001E-4</c:v>
                </c:pt>
                <c:pt idx="12664">
                  <c:v>8.1399999499999996E-4</c:v>
                </c:pt>
                <c:pt idx="12665">
                  <c:v>8.1407999500000003E-4</c:v>
                </c:pt>
                <c:pt idx="12666">
                  <c:v>8.1415999499999999E-4</c:v>
                </c:pt>
                <c:pt idx="12667">
                  <c:v>8.1423999499999995E-4</c:v>
                </c:pt>
                <c:pt idx="12668">
                  <c:v>8.1431999500000002E-4</c:v>
                </c:pt>
                <c:pt idx="12669">
                  <c:v>8.1439999499999997E-4</c:v>
                </c:pt>
                <c:pt idx="12670">
                  <c:v>8.1447999500000004E-4</c:v>
                </c:pt>
                <c:pt idx="12671">
                  <c:v>8.14559995E-4</c:v>
                </c:pt>
                <c:pt idx="12672">
                  <c:v>8.1463999499999996E-4</c:v>
                </c:pt>
                <c:pt idx="12673">
                  <c:v>8.1471999500000003E-4</c:v>
                </c:pt>
                <c:pt idx="12674">
                  <c:v>8.1479999499999998E-4</c:v>
                </c:pt>
                <c:pt idx="12675">
                  <c:v>8.1487999500000005E-4</c:v>
                </c:pt>
                <c:pt idx="12676">
                  <c:v>8.1495999500000001E-4</c:v>
                </c:pt>
                <c:pt idx="12677">
                  <c:v>8.1503999499999997E-4</c:v>
                </c:pt>
                <c:pt idx="12678">
                  <c:v>8.1511999500000004E-4</c:v>
                </c:pt>
                <c:pt idx="12679">
                  <c:v>8.1519999499999999E-4</c:v>
                </c:pt>
                <c:pt idx="12680">
                  <c:v>8.1527999499999995E-4</c:v>
                </c:pt>
                <c:pt idx="12681">
                  <c:v>8.1535999500000002E-4</c:v>
                </c:pt>
                <c:pt idx="12682">
                  <c:v>8.1543999499999998E-4</c:v>
                </c:pt>
                <c:pt idx="12683">
                  <c:v>8.1551999500000005E-4</c:v>
                </c:pt>
                <c:pt idx="12684">
                  <c:v>8.15599995E-4</c:v>
                </c:pt>
                <c:pt idx="12685">
                  <c:v>8.1567999499999996E-4</c:v>
                </c:pt>
                <c:pt idx="12686">
                  <c:v>8.1575999500000003E-4</c:v>
                </c:pt>
                <c:pt idx="12687">
                  <c:v>8.1583999499999999E-4</c:v>
                </c:pt>
                <c:pt idx="12688">
                  <c:v>8.1591999499999995E-4</c:v>
                </c:pt>
                <c:pt idx="12689">
                  <c:v>8.1599999500000001E-4</c:v>
                </c:pt>
                <c:pt idx="12690">
                  <c:v>8.1607999499999997E-4</c:v>
                </c:pt>
                <c:pt idx="12691">
                  <c:v>8.1615999500000004E-4</c:v>
                </c:pt>
                <c:pt idx="12692">
                  <c:v>8.16239995E-4</c:v>
                </c:pt>
                <c:pt idx="12693">
                  <c:v>8.1631999499999996E-4</c:v>
                </c:pt>
                <c:pt idx="12694">
                  <c:v>8.1639999500000002E-4</c:v>
                </c:pt>
                <c:pt idx="12695">
                  <c:v>8.1647999499999998E-4</c:v>
                </c:pt>
                <c:pt idx="12696">
                  <c:v>8.1655999500000005E-4</c:v>
                </c:pt>
                <c:pt idx="12697">
                  <c:v>8.1663999500000001E-4</c:v>
                </c:pt>
                <c:pt idx="12698">
                  <c:v>8.1671999499999997E-4</c:v>
                </c:pt>
                <c:pt idx="12699">
                  <c:v>8.1679999500000003E-4</c:v>
                </c:pt>
                <c:pt idx="12700">
                  <c:v>8.1687999499999999E-4</c:v>
                </c:pt>
                <c:pt idx="12701">
                  <c:v>8.1695999499999995E-4</c:v>
                </c:pt>
                <c:pt idx="12702">
                  <c:v>8.1703999500000002E-4</c:v>
                </c:pt>
                <c:pt idx="12703">
                  <c:v>8.1711999499999998E-4</c:v>
                </c:pt>
                <c:pt idx="12704">
                  <c:v>8.1719999500000004E-4</c:v>
                </c:pt>
                <c:pt idx="12705">
                  <c:v>8.17279995E-4</c:v>
                </c:pt>
                <c:pt idx="12706">
                  <c:v>8.1735999499999996E-4</c:v>
                </c:pt>
                <c:pt idx="12707">
                  <c:v>8.1743999500000003E-4</c:v>
                </c:pt>
                <c:pt idx="12708">
                  <c:v>8.1751999499999999E-4</c:v>
                </c:pt>
                <c:pt idx="12709">
                  <c:v>8.1759999500000005E-4</c:v>
                </c:pt>
                <c:pt idx="12710">
                  <c:v>8.1767999500000001E-4</c:v>
                </c:pt>
                <c:pt idx="12711">
                  <c:v>8.1775999499999997E-4</c:v>
                </c:pt>
                <c:pt idx="12712">
                  <c:v>8.1783999500000004E-4</c:v>
                </c:pt>
                <c:pt idx="12713">
                  <c:v>8.17919995E-4</c:v>
                </c:pt>
                <c:pt idx="12714">
                  <c:v>8.1799999499999995E-4</c:v>
                </c:pt>
                <c:pt idx="12715">
                  <c:v>8.1807999500000002E-4</c:v>
                </c:pt>
                <c:pt idx="12716">
                  <c:v>8.1815999499999998E-4</c:v>
                </c:pt>
                <c:pt idx="12717">
                  <c:v>8.1823999500000005E-4</c:v>
                </c:pt>
                <c:pt idx="12718">
                  <c:v>8.18319995E-4</c:v>
                </c:pt>
                <c:pt idx="12719">
                  <c:v>8.1839999499999996E-4</c:v>
                </c:pt>
                <c:pt idx="12720">
                  <c:v>8.1847999500000003E-4</c:v>
                </c:pt>
                <c:pt idx="12721">
                  <c:v>8.1855999499999999E-4</c:v>
                </c:pt>
                <c:pt idx="12722">
                  <c:v>8.1863999499999995E-4</c:v>
                </c:pt>
                <c:pt idx="12723">
                  <c:v>8.1871999500000001E-4</c:v>
                </c:pt>
                <c:pt idx="12724">
                  <c:v>8.1879999499999997E-4</c:v>
                </c:pt>
                <c:pt idx="12725">
                  <c:v>8.1887999500000004E-4</c:v>
                </c:pt>
                <c:pt idx="12726">
                  <c:v>8.18959995E-4</c:v>
                </c:pt>
                <c:pt idx="12727">
                  <c:v>8.1903999499999996E-4</c:v>
                </c:pt>
                <c:pt idx="12728">
                  <c:v>8.1911999500000002E-4</c:v>
                </c:pt>
                <c:pt idx="12729">
                  <c:v>8.1919999499999998E-4</c:v>
                </c:pt>
                <c:pt idx="12730">
                  <c:v>8.1927999500000005E-4</c:v>
                </c:pt>
                <c:pt idx="12731">
                  <c:v>8.1935999500000001E-4</c:v>
                </c:pt>
                <c:pt idx="12732">
                  <c:v>8.1943999499999997E-4</c:v>
                </c:pt>
                <c:pt idx="12733">
                  <c:v>8.1951999500000003E-4</c:v>
                </c:pt>
                <c:pt idx="12734">
                  <c:v>8.1959999499999999E-4</c:v>
                </c:pt>
                <c:pt idx="12735">
                  <c:v>8.1967999499999995E-4</c:v>
                </c:pt>
                <c:pt idx="12736">
                  <c:v>8.1975999500000002E-4</c:v>
                </c:pt>
                <c:pt idx="12737">
                  <c:v>8.1983999499999998E-4</c:v>
                </c:pt>
                <c:pt idx="12738">
                  <c:v>8.1991999500000004E-4</c:v>
                </c:pt>
                <c:pt idx="12739">
                  <c:v>8.19999995E-4</c:v>
                </c:pt>
                <c:pt idx="12740">
                  <c:v>8.2007999499999996E-4</c:v>
                </c:pt>
                <c:pt idx="12741">
                  <c:v>8.2015999500000003E-4</c:v>
                </c:pt>
                <c:pt idx="12742">
                  <c:v>8.2023999499999999E-4</c:v>
                </c:pt>
                <c:pt idx="12743">
                  <c:v>8.2031999500000005E-4</c:v>
                </c:pt>
                <c:pt idx="12744">
                  <c:v>8.2039999500000001E-4</c:v>
                </c:pt>
                <c:pt idx="12745">
                  <c:v>8.2047999499999997E-4</c:v>
                </c:pt>
                <c:pt idx="12746">
                  <c:v>8.2055999500000004E-4</c:v>
                </c:pt>
                <c:pt idx="12747">
                  <c:v>8.20639995E-4</c:v>
                </c:pt>
                <c:pt idx="12748">
                  <c:v>8.2071999499999995E-4</c:v>
                </c:pt>
                <c:pt idx="12749">
                  <c:v>8.2079999500000002E-4</c:v>
                </c:pt>
                <c:pt idx="12750">
                  <c:v>8.2087999499999998E-4</c:v>
                </c:pt>
                <c:pt idx="12751">
                  <c:v>8.2095999500000005E-4</c:v>
                </c:pt>
                <c:pt idx="12752">
                  <c:v>8.2103999500000001E-4</c:v>
                </c:pt>
                <c:pt idx="12753">
                  <c:v>8.2111999499999996E-4</c:v>
                </c:pt>
                <c:pt idx="12754">
                  <c:v>8.2119999500000003E-4</c:v>
                </c:pt>
                <c:pt idx="12755">
                  <c:v>8.2127999499999999E-4</c:v>
                </c:pt>
                <c:pt idx="12756">
                  <c:v>8.2135999499999995E-4</c:v>
                </c:pt>
                <c:pt idx="12757">
                  <c:v>8.2143999500000002E-4</c:v>
                </c:pt>
                <c:pt idx="12758">
                  <c:v>8.2151999499999997E-4</c:v>
                </c:pt>
                <c:pt idx="12759">
                  <c:v>8.2159999500000004E-4</c:v>
                </c:pt>
                <c:pt idx="12760">
                  <c:v>8.21679995E-4</c:v>
                </c:pt>
                <c:pt idx="12761">
                  <c:v>8.2175999499999996E-4</c:v>
                </c:pt>
                <c:pt idx="12762">
                  <c:v>8.2183999500000003E-4</c:v>
                </c:pt>
                <c:pt idx="12763">
                  <c:v>8.2191999499999998E-4</c:v>
                </c:pt>
                <c:pt idx="12764">
                  <c:v>8.2199999500000005E-4</c:v>
                </c:pt>
                <c:pt idx="12765">
                  <c:v>8.2207999500000001E-4</c:v>
                </c:pt>
                <c:pt idx="12766">
                  <c:v>8.2215999499999997E-4</c:v>
                </c:pt>
                <c:pt idx="12767">
                  <c:v>8.2223999500000004E-4</c:v>
                </c:pt>
                <c:pt idx="12768">
                  <c:v>8.2231999499999999E-4</c:v>
                </c:pt>
                <c:pt idx="12769">
                  <c:v>8.2239999499999995E-4</c:v>
                </c:pt>
                <c:pt idx="12770">
                  <c:v>8.2247999500000002E-4</c:v>
                </c:pt>
                <c:pt idx="12771">
                  <c:v>8.2255999499999998E-4</c:v>
                </c:pt>
                <c:pt idx="12772">
                  <c:v>8.2263999500000004E-4</c:v>
                </c:pt>
                <c:pt idx="12773">
                  <c:v>8.22719995E-4</c:v>
                </c:pt>
                <c:pt idx="12774">
                  <c:v>8.2279999499999996E-4</c:v>
                </c:pt>
                <c:pt idx="12775">
                  <c:v>8.2287999500000003E-4</c:v>
                </c:pt>
                <c:pt idx="12776">
                  <c:v>8.2295999499999999E-4</c:v>
                </c:pt>
                <c:pt idx="12777">
                  <c:v>8.2303999499999995E-4</c:v>
                </c:pt>
                <c:pt idx="12778">
                  <c:v>8.2311999500000001E-4</c:v>
                </c:pt>
                <c:pt idx="12779">
                  <c:v>8.2319999499999997E-4</c:v>
                </c:pt>
                <c:pt idx="12780">
                  <c:v>8.2327999500000004E-4</c:v>
                </c:pt>
                <c:pt idx="12781">
                  <c:v>8.23359995E-4</c:v>
                </c:pt>
                <c:pt idx="12782">
                  <c:v>8.2343999499999996E-4</c:v>
                </c:pt>
                <c:pt idx="12783">
                  <c:v>8.2351999500000002E-4</c:v>
                </c:pt>
                <c:pt idx="12784">
                  <c:v>8.2359999499999998E-4</c:v>
                </c:pt>
                <c:pt idx="12785">
                  <c:v>8.2367999500000005E-4</c:v>
                </c:pt>
                <c:pt idx="12786">
                  <c:v>8.2375999500000001E-4</c:v>
                </c:pt>
                <c:pt idx="12787">
                  <c:v>8.2383999499999997E-4</c:v>
                </c:pt>
                <c:pt idx="12788">
                  <c:v>8.2391999500000003E-4</c:v>
                </c:pt>
                <c:pt idx="12789">
                  <c:v>8.2399999499999999E-4</c:v>
                </c:pt>
                <c:pt idx="12790">
                  <c:v>8.2407999499999995E-4</c:v>
                </c:pt>
                <c:pt idx="12791">
                  <c:v>8.2415999500000002E-4</c:v>
                </c:pt>
                <c:pt idx="12792">
                  <c:v>8.2423999499999998E-4</c:v>
                </c:pt>
                <c:pt idx="12793">
                  <c:v>8.2431999500000004E-4</c:v>
                </c:pt>
                <c:pt idx="12794">
                  <c:v>8.24399995E-4</c:v>
                </c:pt>
                <c:pt idx="12795">
                  <c:v>8.2447999499999996E-4</c:v>
                </c:pt>
                <c:pt idx="12796">
                  <c:v>8.2455999500000003E-4</c:v>
                </c:pt>
                <c:pt idx="12797">
                  <c:v>8.2463999499999999E-4</c:v>
                </c:pt>
                <c:pt idx="12798">
                  <c:v>8.2471999500000005E-4</c:v>
                </c:pt>
                <c:pt idx="12799">
                  <c:v>8.2479999500000001E-4</c:v>
                </c:pt>
                <c:pt idx="12800">
                  <c:v>8.2487999499999997E-4</c:v>
                </c:pt>
                <c:pt idx="12801">
                  <c:v>8.2495999500000004E-4</c:v>
                </c:pt>
                <c:pt idx="12802">
                  <c:v>8.2503999499999999E-4</c:v>
                </c:pt>
                <c:pt idx="12803">
                  <c:v>8.2511999499999995E-4</c:v>
                </c:pt>
                <c:pt idx="12804">
                  <c:v>8.2519999500000002E-4</c:v>
                </c:pt>
                <c:pt idx="12805">
                  <c:v>8.2527999499999998E-4</c:v>
                </c:pt>
                <c:pt idx="12806">
                  <c:v>8.2535999500000005E-4</c:v>
                </c:pt>
                <c:pt idx="12807">
                  <c:v>8.25439995E-4</c:v>
                </c:pt>
                <c:pt idx="12808">
                  <c:v>8.2551999499999996E-4</c:v>
                </c:pt>
                <c:pt idx="12809">
                  <c:v>8.2559999500000003E-4</c:v>
                </c:pt>
                <c:pt idx="12810">
                  <c:v>8.2567999499999999E-4</c:v>
                </c:pt>
                <c:pt idx="12811">
                  <c:v>8.2575999499999995E-4</c:v>
                </c:pt>
                <c:pt idx="12812">
                  <c:v>8.2583999500000001E-4</c:v>
                </c:pt>
                <c:pt idx="12813">
                  <c:v>8.2591999499999997E-4</c:v>
                </c:pt>
                <c:pt idx="12814">
                  <c:v>8.2599999500000004E-4</c:v>
                </c:pt>
                <c:pt idx="12815">
                  <c:v>8.26079995E-4</c:v>
                </c:pt>
                <c:pt idx="12816">
                  <c:v>8.2615999499999996E-4</c:v>
                </c:pt>
                <c:pt idx="12817">
                  <c:v>8.2623999500000002E-4</c:v>
                </c:pt>
                <c:pt idx="12818">
                  <c:v>8.2631999499999998E-4</c:v>
                </c:pt>
                <c:pt idx="12819">
                  <c:v>8.2639999500000005E-4</c:v>
                </c:pt>
                <c:pt idx="12820">
                  <c:v>8.2647999500000001E-4</c:v>
                </c:pt>
                <c:pt idx="12821">
                  <c:v>8.2655999499999997E-4</c:v>
                </c:pt>
                <c:pt idx="12822">
                  <c:v>8.2663999500000003E-4</c:v>
                </c:pt>
                <c:pt idx="12823">
                  <c:v>8.2671999499999999E-4</c:v>
                </c:pt>
                <c:pt idx="12824">
                  <c:v>8.2679999499999995E-4</c:v>
                </c:pt>
                <c:pt idx="12825">
                  <c:v>8.2687999500000002E-4</c:v>
                </c:pt>
                <c:pt idx="12826">
                  <c:v>8.2695999499999998E-4</c:v>
                </c:pt>
                <c:pt idx="12827">
                  <c:v>8.2703999500000004E-4</c:v>
                </c:pt>
                <c:pt idx="12828">
                  <c:v>8.27119995E-4</c:v>
                </c:pt>
                <c:pt idx="12829">
                  <c:v>8.2719999499999996E-4</c:v>
                </c:pt>
                <c:pt idx="12830">
                  <c:v>8.2727999500000003E-4</c:v>
                </c:pt>
                <c:pt idx="12831">
                  <c:v>8.2735999499999999E-4</c:v>
                </c:pt>
                <c:pt idx="12832">
                  <c:v>8.2743999500000005E-4</c:v>
                </c:pt>
                <c:pt idx="12833">
                  <c:v>8.2751999500000001E-4</c:v>
                </c:pt>
                <c:pt idx="12834">
                  <c:v>8.2759999499999997E-4</c:v>
                </c:pt>
                <c:pt idx="12835">
                  <c:v>8.2767999500000004E-4</c:v>
                </c:pt>
                <c:pt idx="12836">
                  <c:v>8.27759995E-4</c:v>
                </c:pt>
                <c:pt idx="12837">
                  <c:v>8.2783999499999995E-4</c:v>
                </c:pt>
                <c:pt idx="12838">
                  <c:v>8.2791999500000002E-4</c:v>
                </c:pt>
                <c:pt idx="12839">
                  <c:v>8.2799999499999998E-4</c:v>
                </c:pt>
                <c:pt idx="12840">
                  <c:v>8.2807999500000005E-4</c:v>
                </c:pt>
                <c:pt idx="12841">
                  <c:v>8.2815999500000001E-4</c:v>
                </c:pt>
                <c:pt idx="12842">
                  <c:v>8.2823999499999996E-4</c:v>
                </c:pt>
                <c:pt idx="12843">
                  <c:v>8.2831999500000003E-4</c:v>
                </c:pt>
                <c:pt idx="12844">
                  <c:v>8.2839999499999999E-4</c:v>
                </c:pt>
                <c:pt idx="12845">
                  <c:v>8.2847999499999995E-4</c:v>
                </c:pt>
                <c:pt idx="12846">
                  <c:v>8.2855999500000002E-4</c:v>
                </c:pt>
                <c:pt idx="12847">
                  <c:v>8.2863999499999997E-4</c:v>
                </c:pt>
                <c:pt idx="12848">
                  <c:v>8.2871999500000004E-4</c:v>
                </c:pt>
                <c:pt idx="12849">
                  <c:v>8.28799995E-4</c:v>
                </c:pt>
                <c:pt idx="12850">
                  <c:v>8.2887999499999996E-4</c:v>
                </c:pt>
                <c:pt idx="12851">
                  <c:v>8.2895999500000002E-4</c:v>
                </c:pt>
                <c:pt idx="12852">
                  <c:v>8.2903999499999998E-4</c:v>
                </c:pt>
                <c:pt idx="12853">
                  <c:v>8.2911999500000005E-4</c:v>
                </c:pt>
                <c:pt idx="12854">
                  <c:v>8.2919999500000001E-4</c:v>
                </c:pt>
                <c:pt idx="12855">
                  <c:v>8.2927999499999997E-4</c:v>
                </c:pt>
                <c:pt idx="12856">
                  <c:v>8.2935999500000003E-4</c:v>
                </c:pt>
                <c:pt idx="12857">
                  <c:v>8.2943999499999999E-4</c:v>
                </c:pt>
                <c:pt idx="12858">
                  <c:v>8.2951999499999995E-4</c:v>
                </c:pt>
                <c:pt idx="12859">
                  <c:v>8.2959999500000002E-4</c:v>
                </c:pt>
                <c:pt idx="12860">
                  <c:v>8.2967999499999998E-4</c:v>
                </c:pt>
                <c:pt idx="12861">
                  <c:v>8.2975999500000004E-4</c:v>
                </c:pt>
                <c:pt idx="12862">
                  <c:v>8.29839995E-4</c:v>
                </c:pt>
                <c:pt idx="12863">
                  <c:v>8.2991999499999996E-4</c:v>
                </c:pt>
                <c:pt idx="12864">
                  <c:v>8.2999999500000003E-4</c:v>
                </c:pt>
                <c:pt idx="12865">
                  <c:v>8.3007999499999999E-4</c:v>
                </c:pt>
                <c:pt idx="12866">
                  <c:v>8.3015999500000005E-4</c:v>
                </c:pt>
                <c:pt idx="12867">
                  <c:v>8.3023999500000001E-4</c:v>
                </c:pt>
                <c:pt idx="12868">
                  <c:v>8.3031999499999997E-4</c:v>
                </c:pt>
                <c:pt idx="12869">
                  <c:v>8.3039999500000004E-4</c:v>
                </c:pt>
                <c:pt idx="12870">
                  <c:v>8.30479995E-4</c:v>
                </c:pt>
                <c:pt idx="12871">
                  <c:v>8.3055999499999996E-4</c:v>
                </c:pt>
                <c:pt idx="12872">
                  <c:v>8.3063999500000002E-4</c:v>
                </c:pt>
                <c:pt idx="12873">
                  <c:v>8.3071999499999998E-4</c:v>
                </c:pt>
                <c:pt idx="12874">
                  <c:v>8.3079999500000005E-4</c:v>
                </c:pt>
                <c:pt idx="12875">
                  <c:v>8.3087999500000001E-4</c:v>
                </c:pt>
                <c:pt idx="12876">
                  <c:v>8.3095999499999997E-4</c:v>
                </c:pt>
                <c:pt idx="12877">
                  <c:v>8.3103999500000003E-4</c:v>
                </c:pt>
                <c:pt idx="12878">
                  <c:v>8.3111999499999999E-4</c:v>
                </c:pt>
                <c:pt idx="12879">
                  <c:v>8.3119999499999995E-4</c:v>
                </c:pt>
                <c:pt idx="12880">
                  <c:v>8.3127999500000002E-4</c:v>
                </c:pt>
                <c:pt idx="12881">
                  <c:v>8.3135999499999997E-4</c:v>
                </c:pt>
                <c:pt idx="12882">
                  <c:v>8.3143999500000004E-4</c:v>
                </c:pt>
                <c:pt idx="12883">
                  <c:v>8.31519995E-4</c:v>
                </c:pt>
                <c:pt idx="12884">
                  <c:v>8.3159999499999996E-4</c:v>
                </c:pt>
                <c:pt idx="12885">
                  <c:v>8.3167999500000003E-4</c:v>
                </c:pt>
                <c:pt idx="12886">
                  <c:v>8.3175999499999998E-4</c:v>
                </c:pt>
                <c:pt idx="12887">
                  <c:v>8.3183999500000005E-4</c:v>
                </c:pt>
                <c:pt idx="12888">
                  <c:v>8.3191999500000001E-4</c:v>
                </c:pt>
                <c:pt idx="12889">
                  <c:v>8.3199999499999997E-4</c:v>
                </c:pt>
                <c:pt idx="12890">
                  <c:v>8.3207999500000004E-4</c:v>
                </c:pt>
                <c:pt idx="12891">
                  <c:v>8.3215999499999999E-4</c:v>
                </c:pt>
                <c:pt idx="12892">
                  <c:v>8.3223999499999995E-4</c:v>
                </c:pt>
                <c:pt idx="12893">
                  <c:v>8.3231999500000002E-4</c:v>
                </c:pt>
                <c:pt idx="12894">
                  <c:v>8.3239999499999998E-4</c:v>
                </c:pt>
                <c:pt idx="12895">
                  <c:v>8.3247999500000005E-4</c:v>
                </c:pt>
                <c:pt idx="12896">
                  <c:v>8.32559995E-4</c:v>
                </c:pt>
                <c:pt idx="12897">
                  <c:v>8.3263999499999996E-4</c:v>
                </c:pt>
                <c:pt idx="12898">
                  <c:v>8.3271999500000003E-4</c:v>
                </c:pt>
                <c:pt idx="12899">
                  <c:v>8.3279999499999999E-4</c:v>
                </c:pt>
                <c:pt idx="12900">
                  <c:v>8.3287999499999995E-4</c:v>
                </c:pt>
                <c:pt idx="12901">
                  <c:v>8.3295999500000001E-4</c:v>
                </c:pt>
                <c:pt idx="12902">
                  <c:v>8.3303999499999997E-4</c:v>
                </c:pt>
                <c:pt idx="12903">
                  <c:v>8.3311999500000004E-4</c:v>
                </c:pt>
                <c:pt idx="12904">
                  <c:v>8.33199995E-4</c:v>
                </c:pt>
                <c:pt idx="12905">
                  <c:v>8.3327999499999996E-4</c:v>
                </c:pt>
                <c:pt idx="12906">
                  <c:v>8.3335999500000002E-4</c:v>
                </c:pt>
                <c:pt idx="12907">
                  <c:v>8.3343999499999998E-4</c:v>
                </c:pt>
                <c:pt idx="12908">
                  <c:v>8.3351999500000005E-4</c:v>
                </c:pt>
                <c:pt idx="12909">
                  <c:v>8.3359999500000001E-4</c:v>
                </c:pt>
                <c:pt idx="12910">
                  <c:v>8.3367999499999997E-4</c:v>
                </c:pt>
                <c:pt idx="12911">
                  <c:v>8.3375999500000003E-4</c:v>
                </c:pt>
                <c:pt idx="12912">
                  <c:v>8.3383999499999999E-4</c:v>
                </c:pt>
                <c:pt idx="12913">
                  <c:v>8.3391999499999995E-4</c:v>
                </c:pt>
                <c:pt idx="12914">
                  <c:v>8.3399999500000002E-4</c:v>
                </c:pt>
                <c:pt idx="12915">
                  <c:v>8.3407999499999998E-4</c:v>
                </c:pt>
                <c:pt idx="12916">
                  <c:v>8.3415999500000004E-4</c:v>
                </c:pt>
                <c:pt idx="12917">
                  <c:v>8.34239995E-4</c:v>
                </c:pt>
                <c:pt idx="12918">
                  <c:v>8.3431999499999996E-4</c:v>
                </c:pt>
                <c:pt idx="12919">
                  <c:v>8.3439999500000003E-4</c:v>
                </c:pt>
                <c:pt idx="12920">
                  <c:v>8.3447999499999999E-4</c:v>
                </c:pt>
                <c:pt idx="12921">
                  <c:v>8.3455999500000005E-4</c:v>
                </c:pt>
                <c:pt idx="12922">
                  <c:v>8.3463999500000001E-4</c:v>
                </c:pt>
                <c:pt idx="12923">
                  <c:v>8.3471999499999997E-4</c:v>
                </c:pt>
                <c:pt idx="12924">
                  <c:v>8.3479999500000004E-4</c:v>
                </c:pt>
                <c:pt idx="12925">
                  <c:v>8.34879995E-4</c:v>
                </c:pt>
                <c:pt idx="12926">
                  <c:v>8.3495999499999995E-4</c:v>
                </c:pt>
                <c:pt idx="12927">
                  <c:v>8.3503999500000002E-4</c:v>
                </c:pt>
                <c:pt idx="12928">
                  <c:v>8.3511999499999998E-4</c:v>
                </c:pt>
                <c:pt idx="12929">
                  <c:v>8.3519999500000005E-4</c:v>
                </c:pt>
                <c:pt idx="12930">
                  <c:v>8.3527999500000001E-4</c:v>
                </c:pt>
                <c:pt idx="12931">
                  <c:v>8.3535999499999996E-4</c:v>
                </c:pt>
                <c:pt idx="12932">
                  <c:v>8.3543999500000003E-4</c:v>
                </c:pt>
                <c:pt idx="12933">
                  <c:v>8.3551999499999999E-4</c:v>
                </c:pt>
                <c:pt idx="12934">
                  <c:v>8.3559999499999995E-4</c:v>
                </c:pt>
                <c:pt idx="12935">
                  <c:v>8.3567999500000001E-4</c:v>
                </c:pt>
                <c:pt idx="12936">
                  <c:v>8.3575999499999997E-4</c:v>
                </c:pt>
                <c:pt idx="12937">
                  <c:v>8.3583999500000004E-4</c:v>
                </c:pt>
                <c:pt idx="12938">
                  <c:v>8.35919995E-4</c:v>
                </c:pt>
                <c:pt idx="12939">
                  <c:v>8.3599999499999996E-4</c:v>
                </c:pt>
                <c:pt idx="12940">
                  <c:v>8.3607999500000002E-4</c:v>
                </c:pt>
                <c:pt idx="12941">
                  <c:v>8.3615999499999998E-4</c:v>
                </c:pt>
                <c:pt idx="12942">
                  <c:v>8.3623999500000005E-4</c:v>
                </c:pt>
                <c:pt idx="12943">
                  <c:v>8.3631999500000001E-4</c:v>
                </c:pt>
                <c:pt idx="12944">
                  <c:v>8.3639999499999997E-4</c:v>
                </c:pt>
                <c:pt idx="12945">
                  <c:v>8.3647999500000003E-4</c:v>
                </c:pt>
                <c:pt idx="12946">
                  <c:v>8.3655999499999999E-4</c:v>
                </c:pt>
                <c:pt idx="12947">
                  <c:v>8.3663999499999995E-4</c:v>
                </c:pt>
                <c:pt idx="12948">
                  <c:v>8.3671999500000002E-4</c:v>
                </c:pt>
                <c:pt idx="12949">
                  <c:v>8.3679999499999998E-4</c:v>
                </c:pt>
                <c:pt idx="12950">
                  <c:v>8.3687999500000004E-4</c:v>
                </c:pt>
                <c:pt idx="12951">
                  <c:v>8.36959995E-4</c:v>
                </c:pt>
                <c:pt idx="12952">
                  <c:v>8.3703999499999996E-4</c:v>
                </c:pt>
                <c:pt idx="12953">
                  <c:v>8.3711999500000003E-4</c:v>
                </c:pt>
                <c:pt idx="12954">
                  <c:v>8.3719999499999999E-4</c:v>
                </c:pt>
                <c:pt idx="12955">
                  <c:v>8.3727999500000005E-4</c:v>
                </c:pt>
                <c:pt idx="12956">
                  <c:v>8.3735999500000001E-4</c:v>
                </c:pt>
                <c:pt idx="12957">
                  <c:v>8.3743999499999997E-4</c:v>
                </c:pt>
                <c:pt idx="12958">
                  <c:v>8.3751999500000004E-4</c:v>
                </c:pt>
                <c:pt idx="12959">
                  <c:v>8.37599995E-4</c:v>
                </c:pt>
                <c:pt idx="12960">
                  <c:v>8.3767999499999996E-4</c:v>
                </c:pt>
                <c:pt idx="12961">
                  <c:v>8.3775999500000002E-4</c:v>
                </c:pt>
                <c:pt idx="12962">
                  <c:v>8.3783999499999998E-4</c:v>
                </c:pt>
                <c:pt idx="12963">
                  <c:v>8.3791999500000005E-4</c:v>
                </c:pt>
                <c:pt idx="12964">
                  <c:v>8.3799999500000001E-4</c:v>
                </c:pt>
                <c:pt idx="12965">
                  <c:v>8.3807999499999996E-4</c:v>
                </c:pt>
                <c:pt idx="12966">
                  <c:v>8.3815999500000003E-4</c:v>
                </c:pt>
                <c:pt idx="12967">
                  <c:v>8.3823999499999999E-4</c:v>
                </c:pt>
                <c:pt idx="12968">
                  <c:v>8.3831999499999995E-4</c:v>
                </c:pt>
                <c:pt idx="12969">
                  <c:v>8.3839999500000002E-4</c:v>
                </c:pt>
                <c:pt idx="12970">
                  <c:v>8.3847999499999997E-4</c:v>
                </c:pt>
                <c:pt idx="12971">
                  <c:v>8.3855999500000004E-4</c:v>
                </c:pt>
                <c:pt idx="12972">
                  <c:v>8.38639995E-4</c:v>
                </c:pt>
                <c:pt idx="12973">
                  <c:v>8.3871999499999996E-4</c:v>
                </c:pt>
                <c:pt idx="12974">
                  <c:v>8.3879999500000003E-4</c:v>
                </c:pt>
                <c:pt idx="12975">
                  <c:v>8.3887999499999998E-4</c:v>
                </c:pt>
                <c:pt idx="12976">
                  <c:v>8.3895999500000005E-4</c:v>
                </c:pt>
                <c:pt idx="12977">
                  <c:v>8.3903999500000001E-4</c:v>
                </c:pt>
                <c:pt idx="12978">
                  <c:v>8.3911999499999997E-4</c:v>
                </c:pt>
                <c:pt idx="12979">
                  <c:v>8.3919999500000004E-4</c:v>
                </c:pt>
                <c:pt idx="12980">
                  <c:v>8.3927999499999999E-4</c:v>
                </c:pt>
                <c:pt idx="12981">
                  <c:v>8.3935999499999995E-4</c:v>
                </c:pt>
                <c:pt idx="12982">
                  <c:v>8.3943999500000002E-4</c:v>
                </c:pt>
                <c:pt idx="12983">
                  <c:v>8.3951999499999998E-4</c:v>
                </c:pt>
                <c:pt idx="12984">
                  <c:v>8.3959999500000005E-4</c:v>
                </c:pt>
                <c:pt idx="12985">
                  <c:v>8.39679995E-4</c:v>
                </c:pt>
                <c:pt idx="12986">
                  <c:v>8.3975999499999996E-4</c:v>
                </c:pt>
                <c:pt idx="12987">
                  <c:v>8.3983999500000003E-4</c:v>
                </c:pt>
                <c:pt idx="12988">
                  <c:v>8.3991999499999999E-4</c:v>
                </c:pt>
                <c:pt idx="12989">
                  <c:v>8.3999999499999995E-4</c:v>
                </c:pt>
                <c:pt idx="12990">
                  <c:v>8.4007999500000001E-4</c:v>
                </c:pt>
                <c:pt idx="12991">
                  <c:v>8.4015999499999997E-4</c:v>
                </c:pt>
                <c:pt idx="12992">
                  <c:v>8.4023999500000004E-4</c:v>
                </c:pt>
                <c:pt idx="12993">
                  <c:v>8.40319995E-4</c:v>
                </c:pt>
                <c:pt idx="12994">
                  <c:v>8.4039999499999996E-4</c:v>
                </c:pt>
                <c:pt idx="12995">
                  <c:v>8.4047999500000002E-4</c:v>
                </c:pt>
                <c:pt idx="12996">
                  <c:v>8.4055999499999998E-4</c:v>
                </c:pt>
                <c:pt idx="12997">
                  <c:v>8.4063999500000005E-4</c:v>
                </c:pt>
                <c:pt idx="12998">
                  <c:v>8.4071999500000001E-4</c:v>
                </c:pt>
                <c:pt idx="12999">
                  <c:v>8.4079999499999997E-4</c:v>
                </c:pt>
                <c:pt idx="13000">
                  <c:v>8.4087999500000003E-4</c:v>
                </c:pt>
                <c:pt idx="13001">
                  <c:v>8.4095999499999999E-4</c:v>
                </c:pt>
                <c:pt idx="13002">
                  <c:v>8.4103999499999995E-4</c:v>
                </c:pt>
                <c:pt idx="13003">
                  <c:v>8.4111999500000002E-4</c:v>
                </c:pt>
                <c:pt idx="13004">
                  <c:v>8.4119999499999998E-4</c:v>
                </c:pt>
                <c:pt idx="13005">
                  <c:v>8.4127999500000004E-4</c:v>
                </c:pt>
                <c:pt idx="13006">
                  <c:v>8.41359995E-4</c:v>
                </c:pt>
                <c:pt idx="13007">
                  <c:v>8.4143999499999996E-4</c:v>
                </c:pt>
                <c:pt idx="13008">
                  <c:v>8.4151999500000003E-4</c:v>
                </c:pt>
                <c:pt idx="13009">
                  <c:v>8.4159999499999999E-4</c:v>
                </c:pt>
                <c:pt idx="13010">
                  <c:v>8.4167999500000005E-4</c:v>
                </c:pt>
                <c:pt idx="13011">
                  <c:v>8.4175999500000001E-4</c:v>
                </c:pt>
                <c:pt idx="13012">
                  <c:v>8.4183999499999997E-4</c:v>
                </c:pt>
                <c:pt idx="13013">
                  <c:v>8.4191999500000004E-4</c:v>
                </c:pt>
                <c:pt idx="13014">
                  <c:v>8.41999995E-4</c:v>
                </c:pt>
                <c:pt idx="13015">
                  <c:v>8.4207999499999995E-4</c:v>
                </c:pt>
                <c:pt idx="13016">
                  <c:v>8.4215999500000002E-4</c:v>
                </c:pt>
                <c:pt idx="13017">
                  <c:v>8.4223999499999998E-4</c:v>
                </c:pt>
                <c:pt idx="13018">
                  <c:v>8.4231999500000005E-4</c:v>
                </c:pt>
                <c:pt idx="13019">
                  <c:v>8.42399995E-4</c:v>
                </c:pt>
                <c:pt idx="13020">
                  <c:v>8.4247999499999996E-4</c:v>
                </c:pt>
                <c:pt idx="13021">
                  <c:v>8.4255999500000003E-4</c:v>
                </c:pt>
                <c:pt idx="13022">
                  <c:v>8.4263999499999999E-4</c:v>
                </c:pt>
                <c:pt idx="13023">
                  <c:v>8.4271999499999995E-4</c:v>
                </c:pt>
                <c:pt idx="13024">
                  <c:v>8.4279999500000001E-4</c:v>
                </c:pt>
                <c:pt idx="13025">
                  <c:v>8.4287999499999997E-4</c:v>
                </c:pt>
                <c:pt idx="13026">
                  <c:v>8.4295999500000004E-4</c:v>
                </c:pt>
                <c:pt idx="13027">
                  <c:v>8.43039995E-4</c:v>
                </c:pt>
                <c:pt idx="13028">
                  <c:v>8.4311999499999996E-4</c:v>
                </c:pt>
                <c:pt idx="13029">
                  <c:v>8.4319999500000002E-4</c:v>
                </c:pt>
                <c:pt idx="13030">
                  <c:v>8.4327999499999998E-4</c:v>
                </c:pt>
                <c:pt idx="13031">
                  <c:v>8.4335999500000005E-4</c:v>
                </c:pt>
                <c:pt idx="13032">
                  <c:v>8.4343999500000001E-4</c:v>
                </c:pt>
                <c:pt idx="13033">
                  <c:v>8.4351999499999997E-4</c:v>
                </c:pt>
                <c:pt idx="13034">
                  <c:v>8.4359999500000003E-4</c:v>
                </c:pt>
                <c:pt idx="13035">
                  <c:v>8.4367999499999999E-4</c:v>
                </c:pt>
                <c:pt idx="13036">
                  <c:v>8.4375999499999995E-4</c:v>
                </c:pt>
                <c:pt idx="13037">
                  <c:v>8.4383999500000002E-4</c:v>
                </c:pt>
                <c:pt idx="13038">
                  <c:v>8.4391999499999998E-4</c:v>
                </c:pt>
                <c:pt idx="13039">
                  <c:v>8.4399999500000004E-4</c:v>
                </c:pt>
                <c:pt idx="13040">
                  <c:v>8.44079995E-4</c:v>
                </c:pt>
                <c:pt idx="13041">
                  <c:v>8.4415999499999996E-4</c:v>
                </c:pt>
                <c:pt idx="13042">
                  <c:v>8.4423999500000003E-4</c:v>
                </c:pt>
                <c:pt idx="13043">
                  <c:v>8.4431999499999999E-4</c:v>
                </c:pt>
                <c:pt idx="13044">
                  <c:v>8.4439999500000005E-4</c:v>
                </c:pt>
                <c:pt idx="13045">
                  <c:v>8.4447999500000001E-4</c:v>
                </c:pt>
                <c:pt idx="13046">
                  <c:v>8.4455999499999997E-4</c:v>
                </c:pt>
                <c:pt idx="13047">
                  <c:v>8.4463999500000004E-4</c:v>
                </c:pt>
                <c:pt idx="13048">
                  <c:v>8.44719995E-4</c:v>
                </c:pt>
                <c:pt idx="13049">
                  <c:v>8.4479999499999995E-4</c:v>
                </c:pt>
                <c:pt idx="13050">
                  <c:v>8.4487999500000002E-4</c:v>
                </c:pt>
                <c:pt idx="13051">
                  <c:v>8.4495999499999998E-4</c:v>
                </c:pt>
                <c:pt idx="13052">
                  <c:v>8.4503999500000005E-4</c:v>
                </c:pt>
                <c:pt idx="13053">
                  <c:v>8.4511999500000001E-4</c:v>
                </c:pt>
                <c:pt idx="13054">
                  <c:v>8.4519999499999996E-4</c:v>
                </c:pt>
                <c:pt idx="13055">
                  <c:v>8.4527999500000003E-4</c:v>
                </c:pt>
                <c:pt idx="13056">
                  <c:v>8.4535999499999999E-4</c:v>
                </c:pt>
                <c:pt idx="13057">
                  <c:v>8.4543999499999995E-4</c:v>
                </c:pt>
                <c:pt idx="13058">
                  <c:v>8.4551999500000002E-4</c:v>
                </c:pt>
                <c:pt idx="13059">
                  <c:v>8.4559999499999997E-4</c:v>
                </c:pt>
                <c:pt idx="13060">
                  <c:v>8.4567999500000004E-4</c:v>
                </c:pt>
                <c:pt idx="13061">
                  <c:v>8.45759995E-4</c:v>
                </c:pt>
                <c:pt idx="13062">
                  <c:v>8.4583999499999996E-4</c:v>
                </c:pt>
                <c:pt idx="13063">
                  <c:v>8.4591999500000003E-4</c:v>
                </c:pt>
                <c:pt idx="13064">
                  <c:v>8.4599999499999998E-4</c:v>
                </c:pt>
                <c:pt idx="13065">
                  <c:v>8.4607999500000005E-4</c:v>
                </c:pt>
                <c:pt idx="13066">
                  <c:v>8.4615999500000001E-4</c:v>
                </c:pt>
                <c:pt idx="13067">
                  <c:v>8.4623999499999997E-4</c:v>
                </c:pt>
                <c:pt idx="13068">
                  <c:v>8.4631999500000003E-4</c:v>
                </c:pt>
                <c:pt idx="13069">
                  <c:v>8.4639999499999999E-4</c:v>
                </c:pt>
                <c:pt idx="13070">
                  <c:v>8.4647999499999995E-4</c:v>
                </c:pt>
                <c:pt idx="13071">
                  <c:v>8.4655999500000002E-4</c:v>
                </c:pt>
                <c:pt idx="13072">
                  <c:v>8.4663999499999998E-4</c:v>
                </c:pt>
                <c:pt idx="13073">
                  <c:v>8.4671999500000004E-4</c:v>
                </c:pt>
                <c:pt idx="13074">
                  <c:v>8.46799995E-4</c:v>
                </c:pt>
                <c:pt idx="13075">
                  <c:v>8.4687999499999996E-4</c:v>
                </c:pt>
                <c:pt idx="13076">
                  <c:v>8.4695999500000003E-4</c:v>
                </c:pt>
                <c:pt idx="13077">
                  <c:v>8.4703999499999999E-4</c:v>
                </c:pt>
                <c:pt idx="13078">
                  <c:v>8.4711999499999995E-4</c:v>
                </c:pt>
                <c:pt idx="13079">
                  <c:v>8.4719999500000001E-4</c:v>
                </c:pt>
                <c:pt idx="13080">
                  <c:v>8.4727999499999997E-4</c:v>
                </c:pt>
                <c:pt idx="13081">
                  <c:v>8.4735999500000004E-4</c:v>
                </c:pt>
                <c:pt idx="13082">
                  <c:v>8.47439995E-4</c:v>
                </c:pt>
                <c:pt idx="13083">
                  <c:v>8.4751999499999996E-4</c:v>
                </c:pt>
                <c:pt idx="13084">
                  <c:v>8.4759999500000002E-4</c:v>
                </c:pt>
                <c:pt idx="13085">
                  <c:v>8.4767999499999998E-4</c:v>
                </c:pt>
                <c:pt idx="13086">
                  <c:v>8.4775999500000005E-4</c:v>
                </c:pt>
                <c:pt idx="13087">
                  <c:v>8.4783999500000001E-4</c:v>
                </c:pt>
                <c:pt idx="13088">
                  <c:v>8.4791999499999997E-4</c:v>
                </c:pt>
                <c:pt idx="13089">
                  <c:v>8.4799999500000003E-4</c:v>
                </c:pt>
                <c:pt idx="13090">
                  <c:v>8.4807999499999999E-4</c:v>
                </c:pt>
                <c:pt idx="13091">
                  <c:v>8.4815999499999995E-4</c:v>
                </c:pt>
                <c:pt idx="13092">
                  <c:v>8.4823999500000002E-4</c:v>
                </c:pt>
                <c:pt idx="13093">
                  <c:v>8.4831999499999998E-4</c:v>
                </c:pt>
                <c:pt idx="13094">
                  <c:v>8.4839999500000004E-4</c:v>
                </c:pt>
                <c:pt idx="13095">
                  <c:v>8.48479995E-4</c:v>
                </c:pt>
                <c:pt idx="13096">
                  <c:v>8.4855999499999996E-4</c:v>
                </c:pt>
                <c:pt idx="13097">
                  <c:v>8.4863999500000003E-4</c:v>
                </c:pt>
                <c:pt idx="13098">
                  <c:v>8.4871999499999998E-4</c:v>
                </c:pt>
                <c:pt idx="13099">
                  <c:v>8.4879999500000005E-4</c:v>
                </c:pt>
                <c:pt idx="13100">
                  <c:v>8.4887999500000001E-4</c:v>
                </c:pt>
                <c:pt idx="13101">
                  <c:v>8.4895999499999997E-4</c:v>
                </c:pt>
                <c:pt idx="13102">
                  <c:v>8.4903999500000004E-4</c:v>
                </c:pt>
                <c:pt idx="13103">
                  <c:v>8.4911999499999999E-4</c:v>
                </c:pt>
                <c:pt idx="13104">
                  <c:v>8.4919999499999995E-4</c:v>
                </c:pt>
                <c:pt idx="13105">
                  <c:v>8.4927999500000002E-4</c:v>
                </c:pt>
                <c:pt idx="13106">
                  <c:v>8.4935999499999998E-4</c:v>
                </c:pt>
                <c:pt idx="13107">
                  <c:v>8.4943999500000005E-4</c:v>
                </c:pt>
                <c:pt idx="13108">
                  <c:v>8.49519995E-4</c:v>
                </c:pt>
                <c:pt idx="13109">
                  <c:v>8.4959999499999996E-4</c:v>
                </c:pt>
                <c:pt idx="13110">
                  <c:v>8.4967999500000003E-4</c:v>
                </c:pt>
                <c:pt idx="13111">
                  <c:v>8.4975999499999999E-4</c:v>
                </c:pt>
                <c:pt idx="13112">
                  <c:v>8.4983999499999995E-4</c:v>
                </c:pt>
                <c:pt idx="13113">
                  <c:v>8.4991999500000001E-4</c:v>
                </c:pt>
                <c:pt idx="13114">
                  <c:v>8.4999999499999997E-4</c:v>
                </c:pt>
                <c:pt idx="13115">
                  <c:v>8.5007999500000004E-4</c:v>
                </c:pt>
                <c:pt idx="13116">
                  <c:v>8.50159995E-4</c:v>
                </c:pt>
                <c:pt idx="13117">
                  <c:v>8.5023999499999996E-4</c:v>
                </c:pt>
                <c:pt idx="13118">
                  <c:v>8.5031999500000002E-4</c:v>
                </c:pt>
                <c:pt idx="13119">
                  <c:v>8.5039999499999998E-4</c:v>
                </c:pt>
                <c:pt idx="13120">
                  <c:v>8.5047999500000005E-4</c:v>
                </c:pt>
                <c:pt idx="13121">
                  <c:v>8.5055999500000001E-4</c:v>
                </c:pt>
                <c:pt idx="13122">
                  <c:v>8.5063999499999997E-4</c:v>
                </c:pt>
                <c:pt idx="13123">
                  <c:v>8.5071999500000003E-4</c:v>
                </c:pt>
                <c:pt idx="13124">
                  <c:v>8.5079999499999999E-4</c:v>
                </c:pt>
                <c:pt idx="13125">
                  <c:v>8.5087999499999995E-4</c:v>
                </c:pt>
                <c:pt idx="13126">
                  <c:v>8.5095999500000002E-4</c:v>
                </c:pt>
                <c:pt idx="13127">
                  <c:v>8.5103999499999998E-4</c:v>
                </c:pt>
                <c:pt idx="13128">
                  <c:v>8.5111999500000004E-4</c:v>
                </c:pt>
                <c:pt idx="13129">
                  <c:v>8.51199995E-4</c:v>
                </c:pt>
                <c:pt idx="13130">
                  <c:v>8.5127999499999996E-4</c:v>
                </c:pt>
                <c:pt idx="13131">
                  <c:v>8.5135999500000003E-4</c:v>
                </c:pt>
                <c:pt idx="13132">
                  <c:v>8.5143999499999999E-4</c:v>
                </c:pt>
                <c:pt idx="13133">
                  <c:v>8.5151999500000005E-4</c:v>
                </c:pt>
                <c:pt idx="13134">
                  <c:v>8.5159999500000001E-4</c:v>
                </c:pt>
                <c:pt idx="13135">
                  <c:v>8.5167999499999997E-4</c:v>
                </c:pt>
                <c:pt idx="13136">
                  <c:v>8.5175999500000004E-4</c:v>
                </c:pt>
                <c:pt idx="13137">
                  <c:v>8.51839995E-4</c:v>
                </c:pt>
                <c:pt idx="13138">
                  <c:v>8.5191999499999995E-4</c:v>
                </c:pt>
                <c:pt idx="13139">
                  <c:v>8.5199999500000002E-4</c:v>
                </c:pt>
                <c:pt idx="13140">
                  <c:v>8.5207999499999998E-4</c:v>
                </c:pt>
                <c:pt idx="13141">
                  <c:v>8.5215999500000005E-4</c:v>
                </c:pt>
                <c:pt idx="13142">
                  <c:v>8.5223999500000001E-4</c:v>
                </c:pt>
                <c:pt idx="13143">
                  <c:v>8.5231999499999996E-4</c:v>
                </c:pt>
                <c:pt idx="13144">
                  <c:v>8.5239999500000003E-4</c:v>
                </c:pt>
                <c:pt idx="13145">
                  <c:v>8.5247999499999999E-4</c:v>
                </c:pt>
                <c:pt idx="13146">
                  <c:v>8.5255999499999995E-4</c:v>
                </c:pt>
                <c:pt idx="13147">
                  <c:v>8.5263999500000002E-4</c:v>
                </c:pt>
                <c:pt idx="13148">
                  <c:v>8.5271999499999997E-4</c:v>
                </c:pt>
                <c:pt idx="13149">
                  <c:v>8.5279999500000004E-4</c:v>
                </c:pt>
                <c:pt idx="13150">
                  <c:v>8.52879995E-4</c:v>
                </c:pt>
                <c:pt idx="13151">
                  <c:v>8.5295999499999996E-4</c:v>
                </c:pt>
                <c:pt idx="13152">
                  <c:v>8.5303999500000002E-4</c:v>
                </c:pt>
                <c:pt idx="13153">
                  <c:v>8.5311999499999998E-4</c:v>
                </c:pt>
                <c:pt idx="13154">
                  <c:v>8.5319999500000005E-4</c:v>
                </c:pt>
                <c:pt idx="13155">
                  <c:v>8.5327999500000001E-4</c:v>
                </c:pt>
                <c:pt idx="13156">
                  <c:v>8.5335999499999997E-4</c:v>
                </c:pt>
                <c:pt idx="13157">
                  <c:v>8.5343999500000003E-4</c:v>
                </c:pt>
                <c:pt idx="13158">
                  <c:v>8.5351999499999999E-4</c:v>
                </c:pt>
                <c:pt idx="13159">
                  <c:v>8.5359999499999995E-4</c:v>
                </c:pt>
                <c:pt idx="13160">
                  <c:v>8.5367999500000002E-4</c:v>
                </c:pt>
                <c:pt idx="13161">
                  <c:v>8.5375999499999998E-4</c:v>
                </c:pt>
                <c:pt idx="13162">
                  <c:v>8.5383999500000004E-4</c:v>
                </c:pt>
                <c:pt idx="13163">
                  <c:v>8.53919995E-4</c:v>
                </c:pt>
                <c:pt idx="13164">
                  <c:v>8.5399999499999996E-4</c:v>
                </c:pt>
                <c:pt idx="13165">
                  <c:v>8.5407999500000003E-4</c:v>
                </c:pt>
                <c:pt idx="13166">
                  <c:v>8.5415999499999999E-4</c:v>
                </c:pt>
                <c:pt idx="13167">
                  <c:v>8.5423999500000005E-4</c:v>
                </c:pt>
                <c:pt idx="13168">
                  <c:v>8.5431999500000001E-4</c:v>
                </c:pt>
                <c:pt idx="13169">
                  <c:v>8.5439999499999997E-4</c:v>
                </c:pt>
                <c:pt idx="13170">
                  <c:v>8.5447999500000004E-4</c:v>
                </c:pt>
                <c:pt idx="13171">
                  <c:v>8.54559995E-4</c:v>
                </c:pt>
                <c:pt idx="13172">
                  <c:v>8.5463999499999996E-4</c:v>
                </c:pt>
                <c:pt idx="13173">
                  <c:v>8.5471999500000002E-4</c:v>
                </c:pt>
                <c:pt idx="13174">
                  <c:v>8.5479999499999998E-4</c:v>
                </c:pt>
                <c:pt idx="13175">
                  <c:v>8.5487999500000005E-4</c:v>
                </c:pt>
                <c:pt idx="13176">
                  <c:v>8.5495999500000001E-4</c:v>
                </c:pt>
                <c:pt idx="13177">
                  <c:v>8.5503999499999997E-4</c:v>
                </c:pt>
                <c:pt idx="13178">
                  <c:v>8.5511999500000003E-4</c:v>
                </c:pt>
                <c:pt idx="13179">
                  <c:v>8.5519999499999999E-4</c:v>
                </c:pt>
                <c:pt idx="13180">
                  <c:v>8.5527999499999995E-4</c:v>
                </c:pt>
                <c:pt idx="13181">
                  <c:v>8.5535999500000002E-4</c:v>
                </c:pt>
                <c:pt idx="13182">
                  <c:v>8.5543999499999997E-4</c:v>
                </c:pt>
                <c:pt idx="13183">
                  <c:v>8.5551999500000004E-4</c:v>
                </c:pt>
                <c:pt idx="13184">
                  <c:v>8.55599995E-4</c:v>
                </c:pt>
                <c:pt idx="13185">
                  <c:v>8.5567999499999996E-4</c:v>
                </c:pt>
                <c:pt idx="13186">
                  <c:v>8.5575999500000003E-4</c:v>
                </c:pt>
                <c:pt idx="13187">
                  <c:v>8.5583999499999998E-4</c:v>
                </c:pt>
                <c:pt idx="13188">
                  <c:v>8.5591999500000005E-4</c:v>
                </c:pt>
                <c:pt idx="13189">
                  <c:v>8.5599999500000001E-4</c:v>
                </c:pt>
                <c:pt idx="13190">
                  <c:v>8.5607999499999997E-4</c:v>
                </c:pt>
                <c:pt idx="13191">
                  <c:v>8.5615999500000004E-4</c:v>
                </c:pt>
                <c:pt idx="13192">
                  <c:v>8.5623999499999999E-4</c:v>
                </c:pt>
                <c:pt idx="13193">
                  <c:v>8.5631999499999995E-4</c:v>
                </c:pt>
                <c:pt idx="13194">
                  <c:v>8.5639999500000002E-4</c:v>
                </c:pt>
                <c:pt idx="13195">
                  <c:v>8.5647999499999998E-4</c:v>
                </c:pt>
                <c:pt idx="13196">
                  <c:v>8.5655999500000005E-4</c:v>
                </c:pt>
                <c:pt idx="13197">
                  <c:v>8.56639995E-4</c:v>
                </c:pt>
                <c:pt idx="13198">
                  <c:v>8.5671999499999996E-4</c:v>
                </c:pt>
                <c:pt idx="13199">
                  <c:v>8.5679999500000003E-4</c:v>
                </c:pt>
                <c:pt idx="13200">
                  <c:v>8.5687999499999999E-4</c:v>
                </c:pt>
                <c:pt idx="13201">
                  <c:v>8.5695999499999995E-4</c:v>
                </c:pt>
                <c:pt idx="13202">
                  <c:v>8.5703999500000001E-4</c:v>
                </c:pt>
                <c:pt idx="13203">
                  <c:v>8.5711999499999997E-4</c:v>
                </c:pt>
                <c:pt idx="13204">
                  <c:v>8.5719999500000004E-4</c:v>
                </c:pt>
                <c:pt idx="13205">
                  <c:v>8.57279995E-4</c:v>
                </c:pt>
                <c:pt idx="13206">
                  <c:v>8.5735999499999996E-4</c:v>
                </c:pt>
                <c:pt idx="13207">
                  <c:v>8.5743999500000002E-4</c:v>
                </c:pt>
                <c:pt idx="13208">
                  <c:v>8.5751999499999998E-4</c:v>
                </c:pt>
                <c:pt idx="13209">
                  <c:v>8.5759999500000005E-4</c:v>
                </c:pt>
                <c:pt idx="13210">
                  <c:v>8.5767999500000001E-4</c:v>
                </c:pt>
                <c:pt idx="13211">
                  <c:v>8.5775999499999997E-4</c:v>
                </c:pt>
                <c:pt idx="13212">
                  <c:v>8.5783999500000003E-4</c:v>
                </c:pt>
                <c:pt idx="13213">
                  <c:v>8.5791999499999999E-4</c:v>
                </c:pt>
                <c:pt idx="13214">
                  <c:v>8.5799999499999995E-4</c:v>
                </c:pt>
                <c:pt idx="13215">
                  <c:v>8.5807999500000002E-4</c:v>
                </c:pt>
                <c:pt idx="13216">
                  <c:v>8.5815999499999998E-4</c:v>
                </c:pt>
                <c:pt idx="13217">
                  <c:v>8.5823999500000004E-4</c:v>
                </c:pt>
                <c:pt idx="13218">
                  <c:v>8.58319995E-4</c:v>
                </c:pt>
                <c:pt idx="13219">
                  <c:v>8.5839999499999996E-4</c:v>
                </c:pt>
                <c:pt idx="13220">
                  <c:v>8.5847999500000003E-4</c:v>
                </c:pt>
                <c:pt idx="13221">
                  <c:v>8.5855999499999999E-4</c:v>
                </c:pt>
                <c:pt idx="13222">
                  <c:v>8.5863999500000005E-4</c:v>
                </c:pt>
                <c:pt idx="13223">
                  <c:v>8.5871999500000001E-4</c:v>
                </c:pt>
                <c:pt idx="13224">
                  <c:v>8.5879999499999997E-4</c:v>
                </c:pt>
                <c:pt idx="13225">
                  <c:v>8.5887999500000004E-4</c:v>
                </c:pt>
                <c:pt idx="13226">
                  <c:v>8.58959995E-4</c:v>
                </c:pt>
                <c:pt idx="13227">
                  <c:v>8.5903999499999995E-4</c:v>
                </c:pt>
                <c:pt idx="13228">
                  <c:v>8.5911999500000002E-4</c:v>
                </c:pt>
                <c:pt idx="13229">
                  <c:v>8.5919999499999998E-4</c:v>
                </c:pt>
                <c:pt idx="13230">
                  <c:v>8.5927999500000005E-4</c:v>
                </c:pt>
                <c:pt idx="13231">
                  <c:v>8.59359995E-4</c:v>
                </c:pt>
                <c:pt idx="13232">
                  <c:v>8.5943999499999996E-4</c:v>
                </c:pt>
                <c:pt idx="13233">
                  <c:v>8.5951999500000003E-4</c:v>
                </c:pt>
                <c:pt idx="13234">
                  <c:v>8.5959999499999999E-4</c:v>
                </c:pt>
                <c:pt idx="13235">
                  <c:v>8.5967999499999995E-4</c:v>
                </c:pt>
                <c:pt idx="13236">
                  <c:v>8.5975999500000001E-4</c:v>
                </c:pt>
                <c:pt idx="13237">
                  <c:v>8.5983999499999997E-4</c:v>
                </c:pt>
                <c:pt idx="13238">
                  <c:v>8.5991999500000004E-4</c:v>
                </c:pt>
                <c:pt idx="13239">
                  <c:v>8.59999995E-4</c:v>
                </c:pt>
                <c:pt idx="13240">
                  <c:v>8.6007999499999996E-4</c:v>
                </c:pt>
                <c:pt idx="13241">
                  <c:v>8.6015999500000002E-4</c:v>
                </c:pt>
                <c:pt idx="13242">
                  <c:v>8.6023999499999998E-4</c:v>
                </c:pt>
                <c:pt idx="13243">
                  <c:v>8.6031999500000005E-4</c:v>
                </c:pt>
                <c:pt idx="13244">
                  <c:v>8.6039999500000001E-4</c:v>
                </c:pt>
                <c:pt idx="13245">
                  <c:v>8.6047999499999997E-4</c:v>
                </c:pt>
                <c:pt idx="13246">
                  <c:v>8.6055999500000003E-4</c:v>
                </c:pt>
                <c:pt idx="13247">
                  <c:v>8.6063999499999999E-4</c:v>
                </c:pt>
                <c:pt idx="13248">
                  <c:v>8.6071999499999995E-4</c:v>
                </c:pt>
                <c:pt idx="13249">
                  <c:v>8.6079999500000002E-4</c:v>
                </c:pt>
                <c:pt idx="13250">
                  <c:v>8.6087999499999998E-4</c:v>
                </c:pt>
                <c:pt idx="13251">
                  <c:v>8.6095999500000004E-4</c:v>
                </c:pt>
                <c:pt idx="13252">
                  <c:v>8.61039995E-4</c:v>
                </c:pt>
                <c:pt idx="13253">
                  <c:v>8.6111999499999996E-4</c:v>
                </c:pt>
                <c:pt idx="13254">
                  <c:v>8.6119999500000003E-4</c:v>
                </c:pt>
                <c:pt idx="13255">
                  <c:v>8.6127999499999999E-4</c:v>
                </c:pt>
                <c:pt idx="13256">
                  <c:v>8.6135999500000005E-4</c:v>
                </c:pt>
                <c:pt idx="13257">
                  <c:v>8.6143999500000001E-4</c:v>
                </c:pt>
                <c:pt idx="13258">
                  <c:v>8.6151999499999997E-4</c:v>
                </c:pt>
                <c:pt idx="13259">
                  <c:v>8.6159999500000004E-4</c:v>
                </c:pt>
                <c:pt idx="13260">
                  <c:v>8.61679995E-4</c:v>
                </c:pt>
                <c:pt idx="13261">
                  <c:v>8.6175999499999995E-4</c:v>
                </c:pt>
                <c:pt idx="13262">
                  <c:v>8.6183999500000002E-4</c:v>
                </c:pt>
                <c:pt idx="13263">
                  <c:v>8.6191999499999998E-4</c:v>
                </c:pt>
                <c:pt idx="13264">
                  <c:v>8.6199999500000005E-4</c:v>
                </c:pt>
                <c:pt idx="13265">
                  <c:v>8.6207999500000001E-4</c:v>
                </c:pt>
                <c:pt idx="13266">
                  <c:v>8.6215999499999996E-4</c:v>
                </c:pt>
                <c:pt idx="13267">
                  <c:v>8.6223999500000003E-4</c:v>
                </c:pt>
                <c:pt idx="13268">
                  <c:v>8.6231999499999999E-4</c:v>
                </c:pt>
                <c:pt idx="13269">
                  <c:v>8.6239999499999995E-4</c:v>
                </c:pt>
                <c:pt idx="13270">
                  <c:v>8.6247999500000002E-4</c:v>
                </c:pt>
                <c:pt idx="13271">
                  <c:v>8.6255999499999997E-4</c:v>
                </c:pt>
                <c:pt idx="13272">
                  <c:v>8.6263999500000004E-4</c:v>
                </c:pt>
                <c:pt idx="13273">
                  <c:v>8.62719995E-4</c:v>
                </c:pt>
                <c:pt idx="13274">
                  <c:v>8.6279999499999996E-4</c:v>
                </c:pt>
                <c:pt idx="13275">
                  <c:v>8.6287999500000003E-4</c:v>
                </c:pt>
                <c:pt idx="13276">
                  <c:v>8.6295999499999998E-4</c:v>
                </c:pt>
                <c:pt idx="13277">
                  <c:v>8.6303999500000005E-4</c:v>
                </c:pt>
                <c:pt idx="13278">
                  <c:v>8.6311999500000001E-4</c:v>
                </c:pt>
                <c:pt idx="13279">
                  <c:v>8.6319999499999997E-4</c:v>
                </c:pt>
                <c:pt idx="13280">
                  <c:v>8.6327999500000004E-4</c:v>
                </c:pt>
                <c:pt idx="13281">
                  <c:v>8.6335999499999999E-4</c:v>
                </c:pt>
                <c:pt idx="13282">
                  <c:v>8.6343999499999995E-4</c:v>
                </c:pt>
                <c:pt idx="13283">
                  <c:v>8.6351999500000002E-4</c:v>
                </c:pt>
                <c:pt idx="13284">
                  <c:v>8.6359999499999998E-4</c:v>
                </c:pt>
                <c:pt idx="13285">
                  <c:v>8.6367999500000004E-4</c:v>
                </c:pt>
                <c:pt idx="13286">
                  <c:v>8.63759995E-4</c:v>
                </c:pt>
                <c:pt idx="13287">
                  <c:v>8.6383999499999996E-4</c:v>
                </c:pt>
                <c:pt idx="13288">
                  <c:v>8.6391999500000003E-4</c:v>
                </c:pt>
                <c:pt idx="13289">
                  <c:v>8.6399999499999999E-4</c:v>
                </c:pt>
                <c:pt idx="13290">
                  <c:v>8.6407999499999995E-4</c:v>
                </c:pt>
                <c:pt idx="13291">
                  <c:v>8.6415999500000001E-4</c:v>
                </c:pt>
                <c:pt idx="13292">
                  <c:v>8.6423999499999997E-4</c:v>
                </c:pt>
                <c:pt idx="13293">
                  <c:v>8.6431999500000004E-4</c:v>
                </c:pt>
                <c:pt idx="13294">
                  <c:v>8.64399995E-4</c:v>
                </c:pt>
                <c:pt idx="13295">
                  <c:v>8.6447999499999996E-4</c:v>
                </c:pt>
                <c:pt idx="13296">
                  <c:v>8.6455999500000002E-4</c:v>
                </c:pt>
                <c:pt idx="13297">
                  <c:v>8.6463999499999998E-4</c:v>
                </c:pt>
                <c:pt idx="13298">
                  <c:v>8.6471999500000005E-4</c:v>
                </c:pt>
                <c:pt idx="13299">
                  <c:v>8.6479999500000001E-4</c:v>
                </c:pt>
                <c:pt idx="13300">
                  <c:v>8.6487999499999997E-4</c:v>
                </c:pt>
                <c:pt idx="13301">
                  <c:v>8.6495999500000003E-4</c:v>
                </c:pt>
                <c:pt idx="13302">
                  <c:v>8.6503999499999999E-4</c:v>
                </c:pt>
                <c:pt idx="13303">
                  <c:v>8.6511999499999995E-4</c:v>
                </c:pt>
                <c:pt idx="13304">
                  <c:v>8.6519999500000002E-4</c:v>
                </c:pt>
                <c:pt idx="13305">
                  <c:v>8.6527999499999998E-4</c:v>
                </c:pt>
                <c:pt idx="13306">
                  <c:v>8.6535999500000004E-4</c:v>
                </c:pt>
                <c:pt idx="13307">
                  <c:v>8.65439995E-4</c:v>
                </c:pt>
                <c:pt idx="13308">
                  <c:v>8.6551999499999996E-4</c:v>
                </c:pt>
                <c:pt idx="13309">
                  <c:v>8.6559999500000003E-4</c:v>
                </c:pt>
                <c:pt idx="13310">
                  <c:v>8.6567999499999999E-4</c:v>
                </c:pt>
                <c:pt idx="13311">
                  <c:v>8.6575999500000005E-4</c:v>
                </c:pt>
                <c:pt idx="13312">
                  <c:v>8.6583999500000001E-4</c:v>
                </c:pt>
                <c:pt idx="13313">
                  <c:v>8.6591999499999997E-4</c:v>
                </c:pt>
                <c:pt idx="13314">
                  <c:v>8.6599999500000004E-4</c:v>
                </c:pt>
                <c:pt idx="13315">
                  <c:v>8.6607999499999999E-4</c:v>
                </c:pt>
                <c:pt idx="13316">
                  <c:v>8.6615999499999995E-4</c:v>
                </c:pt>
                <c:pt idx="13317">
                  <c:v>8.6623999500000002E-4</c:v>
                </c:pt>
                <c:pt idx="13318">
                  <c:v>8.6631999499999998E-4</c:v>
                </c:pt>
                <c:pt idx="13319">
                  <c:v>8.6639999500000005E-4</c:v>
                </c:pt>
                <c:pt idx="13320">
                  <c:v>8.66479995E-4</c:v>
                </c:pt>
                <c:pt idx="13321">
                  <c:v>8.6655999499999996E-4</c:v>
                </c:pt>
                <c:pt idx="13322">
                  <c:v>8.6663999500000003E-4</c:v>
                </c:pt>
                <c:pt idx="13323">
                  <c:v>8.6671999499999999E-4</c:v>
                </c:pt>
                <c:pt idx="13324">
                  <c:v>8.6679999499999995E-4</c:v>
                </c:pt>
                <c:pt idx="13325">
                  <c:v>8.6687999500000001E-4</c:v>
                </c:pt>
                <c:pt idx="13326">
                  <c:v>8.6695999499999997E-4</c:v>
                </c:pt>
                <c:pt idx="13327">
                  <c:v>8.6703999500000004E-4</c:v>
                </c:pt>
                <c:pt idx="13328">
                  <c:v>8.67119995E-4</c:v>
                </c:pt>
                <c:pt idx="13329">
                  <c:v>8.6719999499999996E-4</c:v>
                </c:pt>
                <c:pt idx="13330">
                  <c:v>8.6727999500000002E-4</c:v>
                </c:pt>
                <c:pt idx="13331">
                  <c:v>8.6735999499999998E-4</c:v>
                </c:pt>
                <c:pt idx="13332">
                  <c:v>8.6743999500000005E-4</c:v>
                </c:pt>
                <c:pt idx="13333">
                  <c:v>8.6751999500000001E-4</c:v>
                </c:pt>
                <c:pt idx="13334">
                  <c:v>8.6759999499999997E-4</c:v>
                </c:pt>
                <c:pt idx="13335">
                  <c:v>8.6767999500000003E-4</c:v>
                </c:pt>
                <c:pt idx="13336">
                  <c:v>8.6775999499999999E-4</c:v>
                </c:pt>
                <c:pt idx="13337">
                  <c:v>8.6783999499999995E-4</c:v>
                </c:pt>
                <c:pt idx="13338">
                  <c:v>8.6791999500000002E-4</c:v>
                </c:pt>
                <c:pt idx="13339">
                  <c:v>8.6799999499999998E-4</c:v>
                </c:pt>
                <c:pt idx="13340">
                  <c:v>8.6807999500000004E-4</c:v>
                </c:pt>
                <c:pt idx="13341">
                  <c:v>8.68159995E-4</c:v>
                </c:pt>
                <c:pt idx="13342">
                  <c:v>8.6823999499999996E-4</c:v>
                </c:pt>
                <c:pt idx="13343">
                  <c:v>8.6831999500000003E-4</c:v>
                </c:pt>
                <c:pt idx="13344">
                  <c:v>8.6839999499999999E-4</c:v>
                </c:pt>
                <c:pt idx="13345">
                  <c:v>8.6847999500000005E-4</c:v>
                </c:pt>
                <c:pt idx="13346">
                  <c:v>8.6855999500000001E-4</c:v>
                </c:pt>
                <c:pt idx="13347">
                  <c:v>8.6863999499999997E-4</c:v>
                </c:pt>
                <c:pt idx="13348">
                  <c:v>8.6871999500000004E-4</c:v>
                </c:pt>
                <c:pt idx="13349">
                  <c:v>8.68799995E-4</c:v>
                </c:pt>
                <c:pt idx="13350">
                  <c:v>8.6887999499999995E-4</c:v>
                </c:pt>
                <c:pt idx="13351">
                  <c:v>8.6895999500000002E-4</c:v>
                </c:pt>
                <c:pt idx="13352">
                  <c:v>8.6903999499999998E-4</c:v>
                </c:pt>
                <c:pt idx="13353">
                  <c:v>8.6911999500000005E-4</c:v>
                </c:pt>
                <c:pt idx="13354">
                  <c:v>8.6919999500000001E-4</c:v>
                </c:pt>
                <c:pt idx="13355">
                  <c:v>8.6927999499999996E-4</c:v>
                </c:pt>
                <c:pt idx="13356">
                  <c:v>8.6935999500000003E-4</c:v>
                </c:pt>
                <c:pt idx="13357">
                  <c:v>8.6943999499999999E-4</c:v>
                </c:pt>
                <c:pt idx="13358">
                  <c:v>8.6951999499999995E-4</c:v>
                </c:pt>
                <c:pt idx="13359">
                  <c:v>8.6959999500000002E-4</c:v>
                </c:pt>
                <c:pt idx="13360">
                  <c:v>8.6967999499999997E-4</c:v>
                </c:pt>
                <c:pt idx="13361">
                  <c:v>8.6975999500000004E-4</c:v>
                </c:pt>
                <c:pt idx="13362">
                  <c:v>8.69839995E-4</c:v>
                </c:pt>
                <c:pt idx="13363">
                  <c:v>8.6991999499999996E-4</c:v>
                </c:pt>
                <c:pt idx="13364">
                  <c:v>8.6999999500000003E-4</c:v>
                </c:pt>
                <c:pt idx="13365">
                  <c:v>8.7007999499999998E-4</c:v>
                </c:pt>
                <c:pt idx="13366">
                  <c:v>8.7015999500000005E-4</c:v>
                </c:pt>
                <c:pt idx="13367">
                  <c:v>8.7023999500000001E-4</c:v>
                </c:pt>
                <c:pt idx="13368">
                  <c:v>8.7031999499999997E-4</c:v>
                </c:pt>
                <c:pt idx="13369">
                  <c:v>8.7039999500000003E-4</c:v>
                </c:pt>
                <c:pt idx="13370">
                  <c:v>8.7047999499999999E-4</c:v>
                </c:pt>
                <c:pt idx="13371">
                  <c:v>8.7055999499999995E-4</c:v>
                </c:pt>
                <c:pt idx="13372">
                  <c:v>8.7063999500000002E-4</c:v>
                </c:pt>
                <c:pt idx="13373">
                  <c:v>8.7071999499999998E-4</c:v>
                </c:pt>
                <c:pt idx="13374">
                  <c:v>8.7079999500000004E-4</c:v>
                </c:pt>
                <c:pt idx="13375">
                  <c:v>8.70879995E-4</c:v>
                </c:pt>
                <c:pt idx="13376">
                  <c:v>8.7095999499999996E-4</c:v>
                </c:pt>
                <c:pt idx="13377">
                  <c:v>8.7103999500000003E-4</c:v>
                </c:pt>
                <c:pt idx="13378">
                  <c:v>8.7111999499999999E-4</c:v>
                </c:pt>
                <c:pt idx="13379">
                  <c:v>8.7119999499999995E-4</c:v>
                </c:pt>
                <c:pt idx="13380">
                  <c:v>8.7127999500000001E-4</c:v>
                </c:pt>
                <c:pt idx="13381">
                  <c:v>8.7135999499999997E-4</c:v>
                </c:pt>
                <c:pt idx="13382">
                  <c:v>8.7143999500000004E-4</c:v>
                </c:pt>
                <c:pt idx="13383">
                  <c:v>8.71519995E-4</c:v>
                </c:pt>
                <c:pt idx="13384">
                  <c:v>8.7159999499999996E-4</c:v>
                </c:pt>
                <c:pt idx="13385">
                  <c:v>8.7167999500000002E-4</c:v>
                </c:pt>
                <c:pt idx="13386">
                  <c:v>8.7175999499999998E-4</c:v>
                </c:pt>
                <c:pt idx="13387">
                  <c:v>8.7183999500000005E-4</c:v>
                </c:pt>
                <c:pt idx="13388">
                  <c:v>8.7191999500000001E-4</c:v>
                </c:pt>
                <c:pt idx="13389">
                  <c:v>8.7199999499999997E-4</c:v>
                </c:pt>
                <c:pt idx="13390">
                  <c:v>8.7207999500000003E-4</c:v>
                </c:pt>
                <c:pt idx="13391">
                  <c:v>8.7215999499999999E-4</c:v>
                </c:pt>
                <c:pt idx="13392">
                  <c:v>8.7223999499999995E-4</c:v>
                </c:pt>
                <c:pt idx="13393">
                  <c:v>8.7231999500000002E-4</c:v>
                </c:pt>
                <c:pt idx="13394">
                  <c:v>8.7239999499999997E-4</c:v>
                </c:pt>
                <c:pt idx="13395">
                  <c:v>8.7247999500000004E-4</c:v>
                </c:pt>
                <c:pt idx="13396">
                  <c:v>8.72559995E-4</c:v>
                </c:pt>
                <c:pt idx="13397">
                  <c:v>8.7263999499999996E-4</c:v>
                </c:pt>
                <c:pt idx="13398">
                  <c:v>8.7271999500000003E-4</c:v>
                </c:pt>
                <c:pt idx="13399">
                  <c:v>8.7279999499999998E-4</c:v>
                </c:pt>
                <c:pt idx="13400">
                  <c:v>8.7287999500000005E-4</c:v>
                </c:pt>
                <c:pt idx="13401">
                  <c:v>8.7295999500000001E-4</c:v>
                </c:pt>
                <c:pt idx="13402">
                  <c:v>8.7303999499999997E-4</c:v>
                </c:pt>
                <c:pt idx="13403">
                  <c:v>8.7311999500000004E-4</c:v>
                </c:pt>
                <c:pt idx="13404">
                  <c:v>8.7319999499999999E-4</c:v>
                </c:pt>
                <c:pt idx="13405">
                  <c:v>8.7327999499999995E-4</c:v>
                </c:pt>
                <c:pt idx="13406">
                  <c:v>8.7335999500000002E-4</c:v>
                </c:pt>
                <c:pt idx="13407">
                  <c:v>8.7343999499999998E-4</c:v>
                </c:pt>
                <c:pt idx="13408">
                  <c:v>8.7351999500000005E-4</c:v>
                </c:pt>
                <c:pt idx="13409">
                  <c:v>8.73599995E-4</c:v>
                </c:pt>
                <c:pt idx="13410">
                  <c:v>8.7367999499999996E-4</c:v>
                </c:pt>
                <c:pt idx="13411">
                  <c:v>8.7375999500000003E-4</c:v>
                </c:pt>
                <c:pt idx="13412">
                  <c:v>8.7383999499999999E-4</c:v>
                </c:pt>
                <c:pt idx="13413">
                  <c:v>8.7391999499999995E-4</c:v>
                </c:pt>
                <c:pt idx="13414">
                  <c:v>8.7399999500000001E-4</c:v>
                </c:pt>
                <c:pt idx="13415">
                  <c:v>8.7407999499999997E-4</c:v>
                </c:pt>
                <c:pt idx="13416">
                  <c:v>8.7415999500000004E-4</c:v>
                </c:pt>
                <c:pt idx="13417">
                  <c:v>8.74239995E-4</c:v>
                </c:pt>
                <c:pt idx="13418">
                  <c:v>8.7431999499999996E-4</c:v>
                </c:pt>
                <c:pt idx="13419">
                  <c:v>8.7439999500000002E-4</c:v>
                </c:pt>
                <c:pt idx="13420">
                  <c:v>8.7447999499999998E-4</c:v>
                </c:pt>
                <c:pt idx="13421">
                  <c:v>8.7455999500000005E-4</c:v>
                </c:pt>
                <c:pt idx="13422">
                  <c:v>8.7463999500000001E-4</c:v>
                </c:pt>
                <c:pt idx="13423">
                  <c:v>8.7471999499999997E-4</c:v>
                </c:pt>
                <c:pt idx="13424">
                  <c:v>8.7479999500000003E-4</c:v>
                </c:pt>
                <c:pt idx="13425">
                  <c:v>8.7487999499999999E-4</c:v>
                </c:pt>
                <c:pt idx="13426">
                  <c:v>8.7495999499999995E-4</c:v>
                </c:pt>
                <c:pt idx="13427">
                  <c:v>8.7503999500000002E-4</c:v>
                </c:pt>
                <c:pt idx="13428">
                  <c:v>8.7511999499999998E-4</c:v>
                </c:pt>
                <c:pt idx="13429">
                  <c:v>8.7519999500000004E-4</c:v>
                </c:pt>
                <c:pt idx="13430">
                  <c:v>8.75279995E-4</c:v>
                </c:pt>
                <c:pt idx="13431">
                  <c:v>8.7535999499999996E-4</c:v>
                </c:pt>
                <c:pt idx="13432">
                  <c:v>8.7543999500000003E-4</c:v>
                </c:pt>
                <c:pt idx="13433">
                  <c:v>8.7551999499999999E-4</c:v>
                </c:pt>
                <c:pt idx="13434">
                  <c:v>8.7559999500000005E-4</c:v>
                </c:pt>
                <c:pt idx="13435">
                  <c:v>8.7567999500000001E-4</c:v>
                </c:pt>
                <c:pt idx="13436">
                  <c:v>8.7575999499999997E-4</c:v>
                </c:pt>
                <c:pt idx="13437">
                  <c:v>8.7583999500000004E-4</c:v>
                </c:pt>
                <c:pt idx="13438">
                  <c:v>8.75919995E-4</c:v>
                </c:pt>
                <c:pt idx="13439">
                  <c:v>8.7599999499999995E-4</c:v>
                </c:pt>
                <c:pt idx="13440">
                  <c:v>8.7607999500000002E-4</c:v>
                </c:pt>
                <c:pt idx="13441">
                  <c:v>8.7615999499999998E-4</c:v>
                </c:pt>
                <c:pt idx="13442">
                  <c:v>8.7623999500000005E-4</c:v>
                </c:pt>
                <c:pt idx="13443">
                  <c:v>8.7631999500000001E-4</c:v>
                </c:pt>
                <c:pt idx="13444">
                  <c:v>8.7639999499999996E-4</c:v>
                </c:pt>
                <c:pt idx="13445">
                  <c:v>8.7647999500000003E-4</c:v>
                </c:pt>
                <c:pt idx="13446">
                  <c:v>8.7655999499999999E-4</c:v>
                </c:pt>
                <c:pt idx="13447">
                  <c:v>8.7663999499999995E-4</c:v>
                </c:pt>
                <c:pt idx="13448">
                  <c:v>8.7671999500000001E-4</c:v>
                </c:pt>
                <c:pt idx="13449">
                  <c:v>8.7679999499999997E-4</c:v>
                </c:pt>
                <c:pt idx="13450">
                  <c:v>8.7687999500000004E-4</c:v>
                </c:pt>
                <c:pt idx="13451">
                  <c:v>8.76959995E-4</c:v>
                </c:pt>
                <c:pt idx="13452">
                  <c:v>8.7703999499999996E-4</c:v>
                </c:pt>
                <c:pt idx="13453">
                  <c:v>8.7711999500000002E-4</c:v>
                </c:pt>
                <c:pt idx="13454">
                  <c:v>8.7719999499999998E-4</c:v>
                </c:pt>
                <c:pt idx="13455">
                  <c:v>8.7727999500000005E-4</c:v>
                </c:pt>
                <c:pt idx="13456">
                  <c:v>8.7735999500000001E-4</c:v>
                </c:pt>
                <c:pt idx="13457">
                  <c:v>8.7743999499999997E-4</c:v>
                </c:pt>
                <c:pt idx="13458">
                  <c:v>8.7751999500000003E-4</c:v>
                </c:pt>
                <c:pt idx="13459">
                  <c:v>8.7759999499999999E-4</c:v>
                </c:pt>
                <c:pt idx="13460">
                  <c:v>8.7767999499999995E-4</c:v>
                </c:pt>
                <c:pt idx="13461">
                  <c:v>8.7775999500000002E-4</c:v>
                </c:pt>
                <c:pt idx="13462">
                  <c:v>8.7783999499999998E-4</c:v>
                </c:pt>
                <c:pt idx="13463">
                  <c:v>8.7791999500000004E-4</c:v>
                </c:pt>
                <c:pt idx="13464">
                  <c:v>8.77999995E-4</c:v>
                </c:pt>
                <c:pt idx="13465">
                  <c:v>8.7807999499999996E-4</c:v>
                </c:pt>
                <c:pt idx="13466">
                  <c:v>8.7815999500000003E-4</c:v>
                </c:pt>
                <c:pt idx="13467">
                  <c:v>8.7823999499999999E-4</c:v>
                </c:pt>
                <c:pt idx="13468">
                  <c:v>8.7831999500000005E-4</c:v>
                </c:pt>
                <c:pt idx="13469">
                  <c:v>8.7839999500000001E-4</c:v>
                </c:pt>
                <c:pt idx="13470">
                  <c:v>8.7847999499999997E-4</c:v>
                </c:pt>
                <c:pt idx="13471">
                  <c:v>8.7855999500000004E-4</c:v>
                </c:pt>
                <c:pt idx="13472">
                  <c:v>8.78639995E-4</c:v>
                </c:pt>
                <c:pt idx="13473">
                  <c:v>8.7871999499999996E-4</c:v>
                </c:pt>
                <c:pt idx="13474">
                  <c:v>8.7879999500000002E-4</c:v>
                </c:pt>
                <c:pt idx="13475">
                  <c:v>8.7887999499999998E-4</c:v>
                </c:pt>
                <c:pt idx="13476">
                  <c:v>8.7895999500000005E-4</c:v>
                </c:pt>
                <c:pt idx="13477">
                  <c:v>8.7903999500000001E-4</c:v>
                </c:pt>
                <c:pt idx="13478">
                  <c:v>8.7911999499999996E-4</c:v>
                </c:pt>
                <c:pt idx="13479">
                  <c:v>8.7919999500000003E-4</c:v>
                </c:pt>
                <c:pt idx="13480">
                  <c:v>8.7927999499999999E-4</c:v>
                </c:pt>
                <c:pt idx="13481">
                  <c:v>8.7935999499999995E-4</c:v>
                </c:pt>
                <c:pt idx="13482">
                  <c:v>8.7943999500000002E-4</c:v>
                </c:pt>
                <c:pt idx="13483">
                  <c:v>8.7951999499999997E-4</c:v>
                </c:pt>
                <c:pt idx="13484">
                  <c:v>8.7959999500000004E-4</c:v>
                </c:pt>
                <c:pt idx="13485">
                  <c:v>8.79679995E-4</c:v>
                </c:pt>
                <c:pt idx="13486">
                  <c:v>8.7975999499999996E-4</c:v>
                </c:pt>
                <c:pt idx="13487">
                  <c:v>8.7983999500000003E-4</c:v>
                </c:pt>
                <c:pt idx="13488">
                  <c:v>8.7991999499999998E-4</c:v>
                </c:pt>
                <c:pt idx="13489">
                  <c:v>8.7999999500000005E-4</c:v>
                </c:pt>
                <c:pt idx="13490">
                  <c:v>8.8007999500000001E-4</c:v>
                </c:pt>
                <c:pt idx="13491">
                  <c:v>8.8015999499999997E-4</c:v>
                </c:pt>
                <c:pt idx="13492">
                  <c:v>8.8023999500000004E-4</c:v>
                </c:pt>
                <c:pt idx="13493">
                  <c:v>8.8031999499999999E-4</c:v>
                </c:pt>
                <c:pt idx="13494">
                  <c:v>8.8039999499999995E-4</c:v>
                </c:pt>
                <c:pt idx="13495">
                  <c:v>8.8047999500000002E-4</c:v>
                </c:pt>
                <c:pt idx="13496">
                  <c:v>8.8055999499999998E-4</c:v>
                </c:pt>
                <c:pt idx="13497">
                  <c:v>8.8063999500000005E-4</c:v>
                </c:pt>
                <c:pt idx="13498">
                  <c:v>8.80719995E-4</c:v>
                </c:pt>
                <c:pt idx="13499">
                  <c:v>8.8079999499999996E-4</c:v>
                </c:pt>
                <c:pt idx="13500">
                  <c:v>8.8087999500000003E-4</c:v>
                </c:pt>
                <c:pt idx="13501">
                  <c:v>8.8095999499999999E-4</c:v>
                </c:pt>
                <c:pt idx="13502">
                  <c:v>8.8103999499999995E-4</c:v>
                </c:pt>
                <c:pt idx="13503">
                  <c:v>8.8111999500000001E-4</c:v>
                </c:pt>
                <c:pt idx="13504">
                  <c:v>8.8119999499999997E-4</c:v>
                </c:pt>
                <c:pt idx="13505">
                  <c:v>8.8127999500000004E-4</c:v>
                </c:pt>
                <c:pt idx="13506">
                  <c:v>8.81359995E-4</c:v>
                </c:pt>
                <c:pt idx="13507">
                  <c:v>8.8143999499999996E-4</c:v>
                </c:pt>
                <c:pt idx="13508">
                  <c:v>8.8151999500000002E-4</c:v>
                </c:pt>
                <c:pt idx="13509">
                  <c:v>8.8159999499999998E-4</c:v>
                </c:pt>
                <c:pt idx="13510">
                  <c:v>8.8167999500000005E-4</c:v>
                </c:pt>
                <c:pt idx="13511">
                  <c:v>8.8175999500000001E-4</c:v>
                </c:pt>
                <c:pt idx="13512">
                  <c:v>8.8183999499999997E-4</c:v>
                </c:pt>
                <c:pt idx="13513">
                  <c:v>8.8191999500000003E-4</c:v>
                </c:pt>
                <c:pt idx="13514">
                  <c:v>8.8199999499999999E-4</c:v>
                </c:pt>
                <c:pt idx="13515">
                  <c:v>8.8207999499999995E-4</c:v>
                </c:pt>
                <c:pt idx="13516">
                  <c:v>8.8215999500000002E-4</c:v>
                </c:pt>
                <c:pt idx="13517">
                  <c:v>8.8223999499999998E-4</c:v>
                </c:pt>
                <c:pt idx="13518">
                  <c:v>8.8231999500000004E-4</c:v>
                </c:pt>
                <c:pt idx="13519">
                  <c:v>8.82399995E-4</c:v>
                </c:pt>
                <c:pt idx="13520">
                  <c:v>8.8247999499999996E-4</c:v>
                </c:pt>
                <c:pt idx="13521">
                  <c:v>8.8255999500000003E-4</c:v>
                </c:pt>
                <c:pt idx="13522">
                  <c:v>8.8263999499999999E-4</c:v>
                </c:pt>
                <c:pt idx="13523">
                  <c:v>8.8271999500000005E-4</c:v>
                </c:pt>
                <c:pt idx="13524">
                  <c:v>8.8279999500000001E-4</c:v>
                </c:pt>
                <c:pt idx="13525">
                  <c:v>8.8287999499999997E-4</c:v>
                </c:pt>
                <c:pt idx="13526">
                  <c:v>8.8295999500000004E-4</c:v>
                </c:pt>
                <c:pt idx="13527">
                  <c:v>8.83039995E-4</c:v>
                </c:pt>
                <c:pt idx="13528">
                  <c:v>8.8311999499999995E-4</c:v>
                </c:pt>
                <c:pt idx="13529">
                  <c:v>8.8319999500000002E-4</c:v>
                </c:pt>
                <c:pt idx="13530">
                  <c:v>8.8327999499999998E-4</c:v>
                </c:pt>
                <c:pt idx="13531">
                  <c:v>8.8335999500000005E-4</c:v>
                </c:pt>
                <c:pt idx="13532">
                  <c:v>8.83439995E-4</c:v>
                </c:pt>
                <c:pt idx="13533">
                  <c:v>8.8351999499999996E-4</c:v>
                </c:pt>
                <c:pt idx="13534">
                  <c:v>8.8359999500000003E-4</c:v>
                </c:pt>
                <c:pt idx="13535">
                  <c:v>8.8367999499999999E-4</c:v>
                </c:pt>
                <c:pt idx="13536">
                  <c:v>8.8375999499999995E-4</c:v>
                </c:pt>
                <c:pt idx="13537">
                  <c:v>8.8383999500000001E-4</c:v>
                </c:pt>
                <c:pt idx="13538">
                  <c:v>8.8391999499999997E-4</c:v>
                </c:pt>
                <c:pt idx="13539">
                  <c:v>8.8399999500000004E-4</c:v>
                </c:pt>
                <c:pt idx="13540">
                  <c:v>8.84079995E-4</c:v>
                </c:pt>
                <c:pt idx="13541">
                  <c:v>8.8415999499999996E-4</c:v>
                </c:pt>
                <c:pt idx="13542">
                  <c:v>8.8423999500000002E-4</c:v>
                </c:pt>
                <c:pt idx="13543">
                  <c:v>8.8431999499999998E-4</c:v>
                </c:pt>
                <c:pt idx="13544">
                  <c:v>8.8439999500000005E-4</c:v>
                </c:pt>
                <c:pt idx="13545">
                  <c:v>8.8447999500000001E-4</c:v>
                </c:pt>
                <c:pt idx="13546">
                  <c:v>8.8455999499999997E-4</c:v>
                </c:pt>
                <c:pt idx="13547">
                  <c:v>8.8463999500000003E-4</c:v>
                </c:pt>
                <c:pt idx="13548">
                  <c:v>8.8471999499999999E-4</c:v>
                </c:pt>
                <c:pt idx="13549">
                  <c:v>8.8479999499999995E-4</c:v>
                </c:pt>
                <c:pt idx="13550">
                  <c:v>8.8487999500000002E-4</c:v>
                </c:pt>
                <c:pt idx="13551">
                  <c:v>8.8495999499999998E-4</c:v>
                </c:pt>
                <c:pt idx="13552">
                  <c:v>8.8503999500000004E-4</c:v>
                </c:pt>
                <c:pt idx="13553">
                  <c:v>8.85119995E-4</c:v>
                </c:pt>
                <c:pt idx="13554">
                  <c:v>8.8519999499999996E-4</c:v>
                </c:pt>
                <c:pt idx="13555">
                  <c:v>8.8527999500000003E-4</c:v>
                </c:pt>
                <c:pt idx="13556">
                  <c:v>8.8535999499999999E-4</c:v>
                </c:pt>
                <c:pt idx="13557">
                  <c:v>8.8543999500000005E-4</c:v>
                </c:pt>
                <c:pt idx="13558">
                  <c:v>8.8551999500000001E-4</c:v>
                </c:pt>
                <c:pt idx="13559">
                  <c:v>8.8559999499999997E-4</c:v>
                </c:pt>
                <c:pt idx="13560">
                  <c:v>8.8567999500000004E-4</c:v>
                </c:pt>
                <c:pt idx="13561">
                  <c:v>8.85759995E-4</c:v>
                </c:pt>
                <c:pt idx="13562">
                  <c:v>8.8583999499999995E-4</c:v>
                </c:pt>
                <c:pt idx="13563">
                  <c:v>8.8591999500000002E-4</c:v>
                </c:pt>
                <c:pt idx="13564">
                  <c:v>8.8599999499999998E-4</c:v>
                </c:pt>
                <c:pt idx="13565">
                  <c:v>8.8607999500000005E-4</c:v>
                </c:pt>
                <c:pt idx="13566">
                  <c:v>8.8615999500000001E-4</c:v>
                </c:pt>
                <c:pt idx="13567">
                  <c:v>8.8623999499999996E-4</c:v>
                </c:pt>
                <c:pt idx="13568">
                  <c:v>8.8631999500000003E-4</c:v>
                </c:pt>
                <c:pt idx="13569">
                  <c:v>8.8639999499999999E-4</c:v>
                </c:pt>
                <c:pt idx="13570">
                  <c:v>8.8647999499999995E-4</c:v>
                </c:pt>
                <c:pt idx="13571">
                  <c:v>8.8655999500000002E-4</c:v>
                </c:pt>
                <c:pt idx="13572">
                  <c:v>8.8663999499999997E-4</c:v>
                </c:pt>
                <c:pt idx="13573">
                  <c:v>8.8671999500000004E-4</c:v>
                </c:pt>
                <c:pt idx="13574">
                  <c:v>8.86799995E-4</c:v>
                </c:pt>
                <c:pt idx="13575">
                  <c:v>8.8687999499999996E-4</c:v>
                </c:pt>
                <c:pt idx="13576">
                  <c:v>8.8695999500000003E-4</c:v>
                </c:pt>
                <c:pt idx="13577">
                  <c:v>8.8703999499999998E-4</c:v>
                </c:pt>
                <c:pt idx="13578">
                  <c:v>8.8711999500000005E-4</c:v>
                </c:pt>
                <c:pt idx="13579">
                  <c:v>8.8719999500000001E-4</c:v>
                </c:pt>
                <c:pt idx="13580">
                  <c:v>8.8727999499999997E-4</c:v>
                </c:pt>
                <c:pt idx="13581">
                  <c:v>8.8735999500000004E-4</c:v>
                </c:pt>
                <c:pt idx="13582">
                  <c:v>8.8743999499999999E-4</c:v>
                </c:pt>
                <c:pt idx="13583">
                  <c:v>8.8751999499999995E-4</c:v>
                </c:pt>
                <c:pt idx="13584">
                  <c:v>8.8759999500000002E-4</c:v>
                </c:pt>
                <c:pt idx="13585">
                  <c:v>8.8767999499999998E-4</c:v>
                </c:pt>
                <c:pt idx="13586">
                  <c:v>8.8775999500000004E-4</c:v>
                </c:pt>
                <c:pt idx="13587">
                  <c:v>8.87839995E-4</c:v>
                </c:pt>
                <c:pt idx="13588">
                  <c:v>8.8791999499999996E-4</c:v>
                </c:pt>
                <c:pt idx="13589">
                  <c:v>8.8799999500000003E-4</c:v>
                </c:pt>
                <c:pt idx="13590">
                  <c:v>8.8807999499999999E-4</c:v>
                </c:pt>
                <c:pt idx="13591">
                  <c:v>8.8815999499999995E-4</c:v>
                </c:pt>
                <c:pt idx="13592">
                  <c:v>8.8823999500000001E-4</c:v>
                </c:pt>
                <c:pt idx="13593">
                  <c:v>8.8831999499999997E-4</c:v>
                </c:pt>
                <c:pt idx="13594">
                  <c:v>8.8839999500000004E-4</c:v>
                </c:pt>
                <c:pt idx="13595">
                  <c:v>8.88479995E-4</c:v>
                </c:pt>
                <c:pt idx="13596">
                  <c:v>8.8855999499999996E-4</c:v>
                </c:pt>
                <c:pt idx="13597">
                  <c:v>8.8863999500000002E-4</c:v>
                </c:pt>
                <c:pt idx="13598">
                  <c:v>8.8871999499999998E-4</c:v>
                </c:pt>
                <c:pt idx="13599">
                  <c:v>8.8879999500000005E-4</c:v>
                </c:pt>
                <c:pt idx="13600">
                  <c:v>8.8887999500000001E-4</c:v>
                </c:pt>
                <c:pt idx="13601">
                  <c:v>8.8895999499999997E-4</c:v>
                </c:pt>
                <c:pt idx="13602">
                  <c:v>8.8903999500000003E-4</c:v>
                </c:pt>
                <c:pt idx="13603">
                  <c:v>8.8911999499999999E-4</c:v>
                </c:pt>
                <c:pt idx="13604">
                  <c:v>8.8919999499999995E-4</c:v>
                </c:pt>
                <c:pt idx="13605">
                  <c:v>8.8927999500000002E-4</c:v>
                </c:pt>
                <c:pt idx="13606">
                  <c:v>8.8935999499999998E-4</c:v>
                </c:pt>
                <c:pt idx="13607">
                  <c:v>8.8943999500000004E-4</c:v>
                </c:pt>
                <c:pt idx="13608">
                  <c:v>8.89519995E-4</c:v>
                </c:pt>
                <c:pt idx="13609">
                  <c:v>8.8959999499999996E-4</c:v>
                </c:pt>
                <c:pt idx="13610">
                  <c:v>8.8967999500000003E-4</c:v>
                </c:pt>
                <c:pt idx="13611">
                  <c:v>8.8975999499999998E-4</c:v>
                </c:pt>
                <c:pt idx="13612">
                  <c:v>8.8983999500000005E-4</c:v>
                </c:pt>
                <c:pt idx="13613">
                  <c:v>8.8991999500000001E-4</c:v>
                </c:pt>
                <c:pt idx="13614">
                  <c:v>8.8999999499999997E-4</c:v>
                </c:pt>
                <c:pt idx="13615">
                  <c:v>8.9007999500000004E-4</c:v>
                </c:pt>
                <c:pt idx="13616">
                  <c:v>8.9015999499999999E-4</c:v>
                </c:pt>
                <c:pt idx="13617">
                  <c:v>8.9023999499999995E-4</c:v>
                </c:pt>
                <c:pt idx="13618">
                  <c:v>8.9031999500000002E-4</c:v>
                </c:pt>
                <c:pt idx="13619">
                  <c:v>8.9039999499999998E-4</c:v>
                </c:pt>
                <c:pt idx="13620">
                  <c:v>8.9047999500000005E-4</c:v>
                </c:pt>
                <c:pt idx="13621">
                  <c:v>8.90559995E-4</c:v>
                </c:pt>
                <c:pt idx="13622">
                  <c:v>8.9063999499999996E-4</c:v>
                </c:pt>
                <c:pt idx="13623">
                  <c:v>8.9071999500000003E-4</c:v>
                </c:pt>
                <c:pt idx="13624">
                  <c:v>8.9079999499999999E-4</c:v>
                </c:pt>
                <c:pt idx="13625">
                  <c:v>8.9087999499999995E-4</c:v>
                </c:pt>
                <c:pt idx="13626">
                  <c:v>8.9095999500000001E-4</c:v>
                </c:pt>
                <c:pt idx="13627">
                  <c:v>8.9103999499999997E-4</c:v>
                </c:pt>
                <c:pt idx="13628">
                  <c:v>8.9111999500000004E-4</c:v>
                </c:pt>
                <c:pt idx="13629">
                  <c:v>8.91199995E-4</c:v>
                </c:pt>
                <c:pt idx="13630">
                  <c:v>8.9127999499999996E-4</c:v>
                </c:pt>
                <c:pt idx="13631">
                  <c:v>8.9135999500000002E-4</c:v>
                </c:pt>
                <c:pt idx="13632">
                  <c:v>8.9143999499999998E-4</c:v>
                </c:pt>
                <c:pt idx="13633">
                  <c:v>8.9151999500000005E-4</c:v>
                </c:pt>
                <c:pt idx="13634">
                  <c:v>8.9159999500000001E-4</c:v>
                </c:pt>
                <c:pt idx="13635">
                  <c:v>8.9167999499999997E-4</c:v>
                </c:pt>
                <c:pt idx="13636">
                  <c:v>8.9175999500000003E-4</c:v>
                </c:pt>
                <c:pt idx="13637">
                  <c:v>8.9183999499999999E-4</c:v>
                </c:pt>
                <c:pt idx="13638">
                  <c:v>8.9191999499999995E-4</c:v>
                </c:pt>
                <c:pt idx="13639">
                  <c:v>8.9199999500000002E-4</c:v>
                </c:pt>
                <c:pt idx="13640">
                  <c:v>8.9207999499999998E-4</c:v>
                </c:pt>
                <c:pt idx="13641">
                  <c:v>8.9215999500000004E-4</c:v>
                </c:pt>
                <c:pt idx="13642">
                  <c:v>8.92239995E-4</c:v>
                </c:pt>
                <c:pt idx="13643">
                  <c:v>8.9231999499999996E-4</c:v>
                </c:pt>
                <c:pt idx="13644">
                  <c:v>8.9239999500000003E-4</c:v>
                </c:pt>
                <c:pt idx="13645">
                  <c:v>8.9247999499999999E-4</c:v>
                </c:pt>
                <c:pt idx="13646">
                  <c:v>8.9255999500000005E-4</c:v>
                </c:pt>
                <c:pt idx="13647">
                  <c:v>8.9263999500000001E-4</c:v>
                </c:pt>
                <c:pt idx="13648">
                  <c:v>8.9271999499999997E-4</c:v>
                </c:pt>
                <c:pt idx="13649">
                  <c:v>8.9279999500000004E-4</c:v>
                </c:pt>
                <c:pt idx="13650">
                  <c:v>8.92879995E-4</c:v>
                </c:pt>
                <c:pt idx="13651">
                  <c:v>8.9295999499999995E-4</c:v>
                </c:pt>
                <c:pt idx="13652">
                  <c:v>8.9303999500000002E-4</c:v>
                </c:pt>
                <c:pt idx="13653">
                  <c:v>8.9311999499999998E-4</c:v>
                </c:pt>
                <c:pt idx="13654">
                  <c:v>8.9319999500000005E-4</c:v>
                </c:pt>
                <c:pt idx="13655">
                  <c:v>8.9327999500000001E-4</c:v>
                </c:pt>
                <c:pt idx="13656">
                  <c:v>8.9335999499999996E-4</c:v>
                </c:pt>
                <c:pt idx="13657">
                  <c:v>8.9343999500000003E-4</c:v>
                </c:pt>
                <c:pt idx="13658">
                  <c:v>8.9351999499999999E-4</c:v>
                </c:pt>
                <c:pt idx="13659">
                  <c:v>8.9359999499999995E-4</c:v>
                </c:pt>
                <c:pt idx="13660">
                  <c:v>8.9367999500000002E-4</c:v>
                </c:pt>
                <c:pt idx="13661">
                  <c:v>8.9375999499999997E-4</c:v>
                </c:pt>
                <c:pt idx="13662">
                  <c:v>8.9383999500000004E-4</c:v>
                </c:pt>
                <c:pt idx="13663">
                  <c:v>8.93919995E-4</c:v>
                </c:pt>
                <c:pt idx="13664">
                  <c:v>8.9399999499999996E-4</c:v>
                </c:pt>
                <c:pt idx="13665">
                  <c:v>8.9407999500000002E-4</c:v>
                </c:pt>
                <c:pt idx="13666">
                  <c:v>8.9415999499999998E-4</c:v>
                </c:pt>
                <c:pt idx="13667">
                  <c:v>8.9423999500000005E-4</c:v>
                </c:pt>
                <c:pt idx="13668">
                  <c:v>8.9431999500000001E-4</c:v>
                </c:pt>
                <c:pt idx="13669">
                  <c:v>8.9439999499999997E-4</c:v>
                </c:pt>
                <c:pt idx="13670">
                  <c:v>8.9447999500000003E-4</c:v>
                </c:pt>
                <c:pt idx="13671">
                  <c:v>8.9455999499999999E-4</c:v>
                </c:pt>
                <c:pt idx="13672">
                  <c:v>8.9463999499999995E-4</c:v>
                </c:pt>
                <c:pt idx="13673">
                  <c:v>8.9471999500000002E-4</c:v>
                </c:pt>
                <c:pt idx="13674">
                  <c:v>8.9479999499999998E-4</c:v>
                </c:pt>
                <c:pt idx="13675">
                  <c:v>8.9487999500000004E-4</c:v>
                </c:pt>
                <c:pt idx="13676">
                  <c:v>8.94959995E-4</c:v>
                </c:pt>
                <c:pt idx="13677">
                  <c:v>8.9503999499999996E-4</c:v>
                </c:pt>
                <c:pt idx="13678">
                  <c:v>8.9511999500000003E-4</c:v>
                </c:pt>
                <c:pt idx="13679">
                  <c:v>8.9519999499999999E-4</c:v>
                </c:pt>
                <c:pt idx="13680">
                  <c:v>8.9527999500000005E-4</c:v>
                </c:pt>
                <c:pt idx="13681">
                  <c:v>8.9535999500000001E-4</c:v>
                </c:pt>
                <c:pt idx="13682">
                  <c:v>8.9543999499999997E-4</c:v>
                </c:pt>
                <c:pt idx="13683">
                  <c:v>8.9551999500000004E-4</c:v>
                </c:pt>
                <c:pt idx="13684">
                  <c:v>8.95599995E-4</c:v>
                </c:pt>
                <c:pt idx="13685">
                  <c:v>8.9567999499999996E-4</c:v>
                </c:pt>
                <c:pt idx="13686">
                  <c:v>8.9575999500000002E-4</c:v>
                </c:pt>
                <c:pt idx="13687">
                  <c:v>8.9583999499999998E-4</c:v>
                </c:pt>
                <c:pt idx="13688">
                  <c:v>8.9591999500000005E-4</c:v>
                </c:pt>
                <c:pt idx="13689">
                  <c:v>8.9599999500000001E-4</c:v>
                </c:pt>
                <c:pt idx="13690">
                  <c:v>8.9607999499999997E-4</c:v>
                </c:pt>
                <c:pt idx="13691">
                  <c:v>8.9615999500000003E-4</c:v>
                </c:pt>
                <c:pt idx="13692">
                  <c:v>8.9623999499999999E-4</c:v>
                </c:pt>
                <c:pt idx="13693">
                  <c:v>8.9631999499999995E-4</c:v>
                </c:pt>
                <c:pt idx="13694">
                  <c:v>8.9639999500000002E-4</c:v>
                </c:pt>
                <c:pt idx="13695">
                  <c:v>8.9647999499999997E-4</c:v>
                </c:pt>
                <c:pt idx="13696">
                  <c:v>8.9655999500000004E-4</c:v>
                </c:pt>
                <c:pt idx="13697">
                  <c:v>8.96639995E-4</c:v>
                </c:pt>
                <c:pt idx="13698">
                  <c:v>8.9671999499999996E-4</c:v>
                </c:pt>
                <c:pt idx="13699">
                  <c:v>8.9679999500000003E-4</c:v>
                </c:pt>
                <c:pt idx="13700">
                  <c:v>8.9687999499999998E-4</c:v>
                </c:pt>
                <c:pt idx="13701">
                  <c:v>8.9695999500000005E-4</c:v>
                </c:pt>
                <c:pt idx="13702">
                  <c:v>8.9703999500000001E-4</c:v>
                </c:pt>
                <c:pt idx="13703">
                  <c:v>8.9711999499999997E-4</c:v>
                </c:pt>
                <c:pt idx="13704">
                  <c:v>8.9719999500000004E-4</c:v>
                </c:pt>
                <c:pt idx="13705">
                  <c:v>8.9727999499999999E-4</c:v>
                </c:pt>
                <c:pt idx="13706">
                  <c:v>8.9735999499999995E-4</c:v>
                </c:pt>
                <c:pt idx="13707">
                  <c:v>8.9743999500000002E-4</c:v>
                </c:pt>
                <c:pt idx="13708">
                  <c:v>8.9751999499999998E-4</c:v>
                </c:pt>
                <c:pt idx="13709">
                  <c:v>8.9759999500000005E-4</c:v>
                </c:pt>
                <c:pt idx="13710">
                  <c:v>8.97679995E-4</c:v>
                </c:pt>
                <c:pt idx="13711">
                  <c:v>8.9775999499999996E-4</c:v>
                </c:pt>
                <c:pt idx="13712">
                  <c:v>8.9783999500000003E-4</c:v>
                </c:pt>
                <c:pt idx="13713">
                  <c:v>8.9791999499999999E-4</c:v>
                </c:pt>
                <c:pt idx="13714">
                  <c:v>8.9799999499999995E-4</c:v>
                </c:pt>
                <c:pt idx="13715">
                  <c:v>8.9807999500000001E-4</c:v>
                </c:pt>
                <c:pt idx="13716">
                  <c:v>8.9815999499999997E-4</c:v>
                </c:pt>
                <c:pt idx="13717">
                  <c:v>8.9823999500000004E-4</c:v>
                </c:pt>
                <c:pt idx="13718">
                  <c:v>8.98319995E-4</c:v>
                </c:pt>
                <c:pt idx="13719">
                  <c:v>8.9839999499999996E-4</c:v>
                </c:pt>
                <c:pt idx="13720">
                  <c:v>8.9847999500000002E-4</c:v>
                </c:pt>
                <c:pt idx="13721">
                  <c:v>8.9855999499999998E-4</c:v>
                </c:pt>
                <c:pt idx="13722">
                  <c:v>8.9863999500000005E-4</c:v>
                </c:pt>
                <c:pt idx="13723">
                  <c:v>8.9871999500000001E-4</c:v>
                </c:pt>
                <c:pt idx="13724">
                  <c:v>8.9879999499999997E-4</c:v>
                </c:pt>
                <c:pt idx="13725">
                  <c:v>8.9887999500000003E-4</c:v>
                </c:pt>
                <c:pt idx="13726">
                  <c:v>8.9895999499999999E-4</c:v>
                </c:pt>
                <c:pt idx="13727">
                  <c:v>8.9903999499999995E-4</c:v>
                </c:pt>
                <c:pt idx="13728">
                  <c:v>8.9911999500000002E-4</c:v>
                </c:pt>
                <c:pt idx="13729">
                  <c:v>8.9919999499999998E-4</c:v>
                </c:pt>
                <c:pt idx="13730">
                  <c:v>8.9927999500000004E-4</c:v>
                </c:pt>
                <c:pt idx="13731">
                  <c:v>8.99359995E-4</c:v>
                </c:pt>
                <c:pt idx="13732">
                  <c:v>8.9943999499999996E-4</c:v>
                </c:pt>
                <c:pt idx="13733">
                  <c:v>8.9951999500000003E-4</c:v>
                </c:pt>
                <c:pt idx="13734">
                  <c:v>8.9959999499999999E-4</c:v>
                </c:pt>
                <c:pt idx="13735">
                  <c:v>8.9967999500000005E-4</c:v>
                </c:pt>
                <c:pt idx="13736">
                  <c:v>8.9975999500000001E-4</c:v>
                </c:pt>
                <c:pt idx="13737">
                  <c:v>8.9983999499999997E-4</c:v>
                </c:pt>
                <c:pt idx="13738">
                  <c:v>8.9991999500000004E-4</c:v>
                </c:pt>
                <c:pt idx="13739">
                  <c:v>8.99999995E-4</c:v>
                </c:pt>
                <c:pt idx="13740">
                  <c:v>9.0007999499999995E-4</c:v>
                </c:pt>
                <c:pt idx="13741">
                  <c:v>9.0015999500000002E-4</c:v>
                </c:pt>
                <c:pt idx="13742">
                  <c:v>9.0023999499999998E-4</c:v>
                </c:pt>
                <c:pt idx="13743">
                  <c:v>9.0031999500000005E-4</c:v>
                </c:pt>
                <c:pt idx="13744">
                  <c:v>9.0039999500000001E-4</c:v>
                </c:pt>
                <c:pt idx="13745">
                  <c:v>9.0047999499999996E-4</c:v>
                </c:pt>
                <c:pt idx="13746">
                  <c:v>9.0055999500000003E-4</c:v>
                </c:pt>
                <c:pt idx="13747">
                  <c:v>9.0063999499999999E-4</c:v>
                </c:pt>
                <c:pt idx="13748">
                  <c:v>9.0071999499999995E-4</c:v>
                </c:pt>
                <c:pt idx="13749">
                  <c:v>9.0079999500000001E-4</c:v>
                </c:pt>
                <c:pt idx="13750">
                  <c:v>9.0087999499999997E-4</c:v>
                </c:pt>
                <c:pt idx="13751">
                  <c:v>9.0095999500000004E-4</c:v>
                </c:pt>
                <c:pt idx="13752">
                  <c:v>9.01039995E-4</c:v>
                </c:pt>
                <c:pt idx="13753">
                  <c:v>9.0111999499999996E-4</c:v>
                </c:pt>
                <c:pt idx="13754">
                  <c:v>9.0119999500000002E-4</c:v>
                </c:pt>
                <c:pt idx="13755">
                  <c:v>9.0127999499999998E-4</c:v>
                </c:pt>
                <c:pt idx="13756">
                  <c:v>9.0135999500000005E-4</c:v>
                </c:pt>
                <c:pt idx="13757">
                  <c:v>9.0143999500000001E-4</c:v>
                </c:pt>
                <c:pt idx="13758">
                  <c:v>9.0151999499999997E-4</c:v>
                </c:pt>
                <c:pt idx="13759">
                  <c:v>9.0159999500000003E-4</c:v>
                </c:pt>
                <c:pt idx="13760">
                  <c:v>9.0167999499999999E-4</c:v>
                </c:pt>
                <c:pt idx="13761">
                  <c:v>9.0175999499999995E-4</c:v>
                </c:pt>
                <c:pt idx="13762">
                  <c:v>9.0183999500000002E-4</c:v>
                </c:pt>
                <c:pt idx="13763">
                  <c:v>9.0191999499999998E-4</c:v>
                </c:pt>
                <c:pt idx="13764">
                  <c:v>9.0199999500000004E-4</c:v>
                </c:pt>
                <c:pt idx="13765">
                  <c:v>9.02079995E-4</c:v>
                </c:pt>
                <c:pt idx="13766">
                  <c:v>9.0215999499999996E-4</c:v>
                </c:pt>
                <c:pt idx="13767">
                  <c:v>9.0223999500000003E-4</c:v>
                </c:pt>
                <c:pt idx="13768">
                  <c:v>9.0231999499999999E-4</c:v>
                </c:pt>
                <c:pt idx="13769">
                  <c:v>9.0239999500000005E-4</c:v>
                </c:pt>
                <c:pt idx="13770">
                  <c:v>9.0247999500000001E-4</c:v>
                </c:pt>
                <c:pt idx="13771">
                  <c:v>9.0255999499999997E-4</c:v>
                </c:pt>
                <c:pt idx="13772">
                  <c:v>9.0263999500000004E-4</c:v>
                </c:pt>
                <c:pt idx="13773">
                  <c:v>9.02719995E-4</c:v>
                </c:pt>
                <c:pt idx="13774">
                  <c:v>9.0279999499999995E-4</c:v>
                </c:pt>
                <c:pt idx="13775">
                  <c:v>9.0287999500000002E-4</c:v>
                </c:pt>
                <c:pt idx="13776">
                  <c:v>9.0295999499999998E-4</c:v>
                </c:pt>
                <c:pt idx="13777">
                  <c:v>9.0303999500000005E-4</c:v>
                </c:pt>
                <c:pt idx="13778">
                  <c:v>9.0311999500000001E-4</c:v>
                </c:pt>
                <c:pt idx="13779">
                  <c:v>9.0319999499999996E-4</c:v>
                </c:pt>
                <c:pt idx="13780">
                  <c:v>9.0327999500000003E-4</c:v>
                </c:pt>
                <c:pt idx="13781">
                  <c:v>9.0335999499999999E-4</c:v>
                </c:pt>
                <c:pt idx="13782">
                  <c:v>9.0343999499999995E-4</c:v>
                </c:pt>
                <c:pt idx="13783">
                  <c:v>9.0351999500000002E-4</c:v>
                </c:pt>
                <c:pt idx="13784">
                  <c:v>9.0359999499999997E-4</c:v>
                </c:pt>
                <c:pt idx="13785">
                  <c:v>9.0367999500000004E-4</c:v>
                </c:pt>
                <c:pt idx="13786">
                  <c:v>9.03759995E-4</c:v>
                </c:pt>
                <c:pt idx="13787">
                  <c:v>9.0383999499999996E-4</c:v>
                </c:pt>
                <c:pt idx="13788">
                  <c:v>9.0391999500000003E-4</c:v>
                </c:pt>
                <c:pt idx="13789">
                  <c:v>9.0399999499999998E-4</c:v>
                </c:pt>
                <c:pt idx="13790">
                  <c:v>9.0407999500000005E-4</c:v>
                </c:pt>
                <c:pt idx="13791">
                  <c:v>9.0415999500000001E-4</c:v>
                </c:pt>
                <c:pt idx="13792">
                  <c:v>9.0423999499999997E-4</c:v>
                </c:pt>
                <c:pt idx="13793">
                  <c:v>9.0431999500000004E-4</c:v>
                </c:pt>
                <c:pt idx="13794">
                  <c:v>9.0439999499999999E-4</c:v>
                </c:pt>
                <c:pt idx="13795">
                  <c:v>9.0447999499999995E-4</c:v>
                </c:pt>
                <c:pt idx="13796">
                  <c:v>9.0455999500000002E-4</c:v>
                </c:pt>
                <c:pt idx="13797">
                  <c:v>9.0463999499999998E-4</c:v>
                </c:pt>
                <c:pt idx="13798">
                  <c:v>9.0471999500000005E-4</c:v>
                </c:pt>
                <c:pt idx="13799">
                  <c:v>9.04799995E-4</c:v>
                </c:pt>
                <c:pt idx="13800">
                  <c:v>9.0487999499999996E-4</c:v>
                </c:pt>
                <c:pt idx="13801">
                  <c:v>9.0495999500000003E-4</c:v>
                </c:pt>
                <c:pt idx="13802">
                  <c:v>9.0503999399999999E-4</c:v>
                </c:pt>
                <c:pt idx="13803">
                  <c:v>9.0511999399999995E-4</c:v>
                </c:pt>
                <c:pt idx="13804">
                  <c:v>9.0519999400000002E-4</c:v>
                </c:pt>
                <c:pt idx="13805">
                  <c:v>9.0527999399999998E-4</c:v>
                </c:pt>
                <c:pt idx="13806">
                  <c:v>9.0535999400000004E-4</c:v>
                </c:pt>
                <c:pt idx="13807">
                  <c:v>9.05439994E-4</c:v>
                </c:pt>
                <c:pt idx="13808">
                  <c:v>9.0551999399999996E-4</c:v>
                </c:pt>
                <c:pt idx="13809">
                  <c:v>9.0559999400000003E-4</c:v>
                </c:pt>
                <c:pt idx="13810">
                  <c:v>9.0567999399999999E-4</c:v>
                </c:pt>
                <c:pt idx="13811">
                  <c:v>9.0575999400000005E-4</c:v>
                </c:pt>
                <c:pt idx="13812">
                  <c:v>9.0583999400000001E-4</c:v>
                </c:pt>
                <c:pt idx="13813">
                  <c:v>9.0591999399999997E-4</c:v>
                </c:pt>
                <c:pt idx="13814">
                  <c:v>9.0599999400000004E-4</c:v>
                </c:pt>
                <c:pt idx="13815">
                  <c:v>9.06079994E-4</c:v>
                </c:pt>
                <c:pt idx="13816">
                  <c:v>9.0615999399999995E-4</c:v>
                </c:pt>
                <c:pt idx="13817">
                  <c:v>9.0623999400000002E-4</c:v>
                </c:pt>
                <c:pt idx="13818">
                  <c:v>9.0631999399999998E-4</c:v>
                </c:pt>
                <c:pt idx="13819">
                  <c:v>9.0639999400000005E-4</c:v>
                </c:pt>
                <c:pt idx="13820">
                  <c:v>9.0647999400000001E-4</c:v>
                </c:pt>
                <c:pt idx="13821">
                  <c:v>9.0655999399999996E-4</c:v>
                </c:pt>
                <c:pt idx="13822">
                  <c:v>9.0663999400000003E-4</c:v>
                </c:pt>
                <c:pt idx="13823">
                  <c:v>9.0671999399999999E-4</c:v>
                </c:pt>
                <c:pt idx="13824">
                  <c:v>9.0679999399999995E-4</c:v>
                </c:pt>
                <c:pt idx="13825">
                  <c:v>9.0687999400000001E-4</c:v>
                </c:pt>
                <c:pt idx="13826">
                  <c:v>9.0695999399999997E-4</c:v>
                </c:pt>
                <c:pt idx="13827">
                  <c:v>9.0703999400000004E-4</c:v>
                </c:pt>
                <c:pt idx="13828">
                  <c:v>9.07119994E-4</c:v>
                </c:pt>
                <c:pt idx="13829">
                  <c:v>9.0719999399999996E-4</c:v>
                </c:pt>
                <c:pt idx="13830">
                  <c:v>9.0727999400000002E-4</c:v>
                </c:pt>
                <c:pt idx="13831">
                  <c:v>9.0735999399999998E-4</c:v>
                </c:pt>
                <c:pt idx="13832">
                  <c:v>9.0743999400000005E-4</c:v>
                </c:pt>
                <c:pt idx="13833">
                  <c:v>9.0751999400000001E-4</c:v>
                </c:pt>
                <c:pt idx="13834">
                  <c:v>9.0759999399999997E-4</c:v>
                </c:pt>
                <c:pt idx="13835">
                  <c:v>9.0767999400000003E-4</c:v>
                </c:pt>
                <c:pt idx="13836">
                  <c:v>9.0775999399999999E-4</c:v>
                </c:pt>
                <c:pt idx="13837">
                  <c:v>9.0783999399999995E-4</c:v>
                </c:pt>
                <c:pt idx="13838">
                  <c:v>9.0791999400000002E-4</c:v>
                </c:pt>
                <c:pt idx="13839">
                  <c:v>9.0799999399999998E-4</c:v>
                </c:pt>
                <c:pt idx="13840">
                  <c:v>9.0807999400000004E-4</c:v>
                </c:pt>
                <c:pt idx="13841">
                  <c:v>9.08159994E-4</c:v>
                </c:pt>
                <c:pt idx="13842">
                  <c:v>9.0823999399999996E-4</c:v>
                </c:pt>
                <c:pt idx="13843">
                  <c:v>9.0831999400000003E-4</c:v>
                </c:pt>
                <c:pt idx="13844">
                  <c:v>9.0839999399999999E-4</c:v>
                </c:pt>
                <c:pt idx="13845">
                  <c:v>9.0847999400000005E-4</c:v>
                </c:pt>
                <c:pt idx="13846">
                  <c:v>9.0855999400000001E-4</c:v>
                </c:pt>
                <c:pt idx="13847">
                  <c:v>9.0863999399999997E-4</c:v>
                </c:pt>
                <c:pt idx="13848">
                  <c:v>9.0871999400000004E-4</c:v>
                </c:pt>
                <c:pt idx="13849">
                  <c:v>9.08799994E-4</c:v>
                </c:pt>
                <c:pt idx="13850">
                  <c:v>9.0887999399999995E-4</c:v>
                </c:pt>
                <c:pt idx="13851">
                  <c:v>9.0895999400000002E-4</c:v>
                </c:pt>
                <c:pt idx="13852">
                  <c:v>9.0903999399999998E-4</c:v>
                </c:pt>
                <c:pt idx="13853">
                  <c:v>9.0911999400000005E-4</c:v>
                </c:pt>
                <c:pt idx="13854">
                  <c:v>9.0919999400000001E-4</c:v>
                </c:pt>
                <c:pt idx="13855">
                  <c:v>9.0927999399999996E-4</c:v>
                </c:pt>
                <c:pt idx="13856">
                  <c:v>9.0935999400000003E-4</c:v>
                </c:pt>
                <c:pt idx="13857">
                  <c:v>9.0943999399999999E-4</c:v>
                </c:pt>
                <c:pt idx="13858">
                  <c:v>9.0951999399999995E-4</c:v>
                </c:pt>
                <c:pt idx="13859">
                  <c:v>9.0959999400000002E-4</c:v>
                </c:pt>
                <c:pt idx="13860">
                  <c:v>9.0967999399999997E-4</c:v>
                </c:pt>
                <c:pt idx="13861">
                  <c:v>9.0975999400000004E-4</c:v>
                </c:pt>
                <c:pt idx="13862">
                  <c:v>9.09839994E-4</c:v>
                </c:pt>
                <c:pt idx="13863">
                  <c:v>9.0991999399999996E-4</c:v>
                </c:pt>
                <c:pt idx="13864">
                  <c:v>9.0999999400000003E-4</c:v>
                </c:pt>
                <c:pt idx="13865">
                  <c:v>9.1007999399999998E-4</c:v>
                </c:pt>
                <c:pt idx="13866">
                  <c:v>9.1015999400000005E-4</c:v>
                </c:pt>
                <c:pt idx="13867">
                  <c:v>9.1023999400000001E-4</c:v>
                </c:pt>
                <c:pt idx="13868">
                  <c:v>9.1031999399999997E-4</c:v>
                </c:pt>
                <c:pt idx="13869">
                  <c:v>9.1039999400000004E-4</c:v>
                </c:pt>
                <c:pt idx="13870">
                  <c:v>9.1047999399999999E-4</c:v>
                </c:pt>
                <c:pt idx="13871">
                  <c:v>9.1055999399999995E-4</c:v>
                </c:pt>
                <c:pt idx="13872">
                  <c:v>9.1063999400000002E-4</c:v>
                </c:pt>
                <c:pt idx="13873">
                  <c:v>9.1071999399999998E-4</c:v>
                </c:pt>
                <c:pt idx="13874">
                  <c:v>9.1079999400000005E-4</c:v>
                </c:pt>
                <c:pt idx="13875">
                  <c:v>9.10879994E-4</c:v>
                </c:pt>
                <c:pt idx="13876">
                  <c:v>9.1095999399999996E-4</c:v>
                </c:pt>
                <c:pt idx="13877">
                  <c:v>9.1103999400000003E-4</c:v>
                </c:pt>
                <c:pt idx="13878">
                  <c:v>9.1111999399999999E-4</c:v>
                </c:pt>
                <c:pt idx="13879">
                  <c:v>9.1119999399999995E-4</c:v>
                </c:pt>
                <c:pt idx="13880">
                  <c:v>9.1127999400000001E-4</c:v>
                </c:pt>
                <c:pt idx="13881">
                  <c:v>9.1135999399999997E-4</c:v>
                </c:pt>
                <c:pt idx="13882">
                  <c:v>9.1143999400000004E-4</c:v>
                </c:pt>
                <c:pt idx="13883">
                  <c:v>9.11519994E-4</c:v>
                </c:pt>
                <c:pt idx="13884">
                  <c:v>9.1159999399999996E-4</c:v>
                </c:pt>
                <c:pt idx="13885">
                  <c:v>9.1167999400000002E-4</c:v>
                </c:pt>
                <c:pt idx="13886">
                  <c:v>9.1175999399999998E-4</c:v>
                </c:pt>
                <c:pt idx="13887">
                  <c:v>9.1183999400000005E-4</c:v>
                </c:pt>
                <c:pt idx="13888">
                  <c:v>9.1191999400000001E-4</c:v>
                </c:pt>
                <c:pt idx="13889">
                  <c:v>9.1199999399999997E-4</c:v>
                </c:pt>
                <c:pt idx="13890">
                  <c:v>9.1207999400000003E-4</c:v>
                </c:pt>
                <c:pt idx="13891">
                  <c:v>9.1215999399999999E-4</c:v>
                </c:pt>
                <c:pt idx="13892">
                  <c:v>9.1223999399999995E-4</c:v>
                </c:pt>
                <c:pt idx="13893">
                  <c:v>9.1231999400000002E-4</c:v>
                </c:pt>
                <c:pt idx="13894">
                  <c:v>9.1239999399999998E-4</c:v>
                </c:pt>
                <c:pt idx="13895">
                  <c:v>9.1247999400000004E-4</c:v>
                </c:pt>
                <c:pt idx="13896">
                  <c:v>9.12559994E-4</c:v>
                </c:pt>
                <c:pt idx="13897">
                  <c:v>9.1263999399999996E-4</c:v>
                </c:pt>
                <c:pt idx="13898">
                  <c:v>9.1271999400000003E-4</c:v>
                </c:pt>
                <c:pt idx="13899">
                  <c:v>9.1279999399999999E-4</c:v>
                </c:pt>
                <c:pt idx="13900">
                  <c:v>9.1287999400000005E-4</c:v>
                </c:pt>
                <c:pt idx="13901">
                  <c:v>9.1295999400000001E-4</c:v>
                </c:pt>
                <c:pt idx="13902">
                  <c:v>9.1303999399999997E-4</c:v>
                </c:pt>
                <c:pt idx="13903">
                  <c:v>9.1311999400000004E-4</c:v>
                </c:pt>
                <c:pt idx="13904">
                  <c:v>9.1319999399999999E-4</c:v>
                </c:pt>
                <c:pt idx="13905">
                  <c:v>9.1327999399999995E-4</c:v>
                </c:pt>
                <c:pt idx="13906">
                  <c:v>9.1335999400000002E-4</c:v>
                </c:pt>
                <c:pt idx="13907">
                  <c:v>9.1343999399999998E-4</c:v>
                </c:pt>
                <c:pt idx="13908">
                  <c:v>9.1351999400000005E-4</c:v>
                </c:pt>
                <c:pt idx="13909">
                  <c:v>9.13599994E-4</c:v>
                </c:pt>
                <c:pt idx="13910">
                  <c:v>9.1367999399999996E-4</c:v>
                </c:pt>
                <c:pt idx="13911">
                  <c:v>9.1375999400000003E-4</c:v>
                </c:pt>
                <c:pt idx="13912">
                  <c:v>9.1383999399999999E-4</c:v>
                </c:pt>
                <c:pt idx="13913">
                  <c:v>9.1391999399999995E-4</c:v>
                </c:pt>
                <c:pt idx="13914">
                  <c:v>9.1399999400000001E-4</c:v>
                </c:pt>
                <c:pt idx="13915">
                  <c:v>9.1407999399999997E-4</c:v>
                </c:pt>
                <c:pt idx="13916">
                  <c:v>9.1415999400000004E-4</c:v>
                </c:pt>
                <c:pt idx="13917">
                  <c:v>9.14239994E-4</c:v>
                </c:pt>
                <c:pt idx="13918">
                  <c:v>9.1431999399999996E-4</c:v>
                </c:pt>
                <c:pt idx="13919">
                  <c:v>9.1439999400000002E-4</c:v>
                </c:pt>
                <c:pt idx="13920">
                  <c:v>9.1447999399999998E-4</c:v>
                </c:pt>
                <c:pt idx="13921">
                  <c:v>9.1455999400000005E-4</c:v>
                </c:pt>
                <c:pt idx="13922">
                  <c:v>9.1463999400000001E-4</c:v>
                </c:pt>
                <c:pt idx="13923">
                  <c:v>9.1471999399999997E-4</c:v>
                </c:pt>
                <c:pt idx="13924">
                  <c:v>9.1479999400000003E-4</c:v>
                </c:pt>
                <c:pt idx="13925">
                  <c:v>9.1487999399999999E-4</c:v>
                </c:pt>
                <c:pt idx="13926">
                  <c:v>9.1495999399999995E-4</c:v>
                </c:pt>
                <c:pt idx="13927">
                  <c:v>9.1503999400000002E-4</c:v>
                </c:pt>
                <c:pt idx="13928">
                  <c:v>9.1511999399999998E-4</c:v>
                </c:pt>
                <c:pt idx="13929">
                  <c:v>9.1519999400000004E-4</c:v>
                </c:pt>
                <c:pt idx="13930">
                  <c:v>9.15279994E-4</c:v>
                </c:pt>
                <c:pt idx="13931">
                  <c:v>9.1535999399999996E-4</c:v>
                </c:pt>
                <c:pt idx="13932">
                  <c:v>9.1543999400000003E-4</c:v>
                </c:pt>
                <c:pt idx="13933">
                  <c:v>9.1551999399999999E-4</c:v>
                </c:pt>
                <c:pt idx="13934">
                  <c:v>9.1559999400000005E-4</c:v>
                </c:pt>
                <c:pt idx="13935">
                  <c:v>9.1567999400000001E-4</c:v>
                </c:pt>
                <c:pt idx="13936">
                  <c:v>9.1575999399999997E-4</c:v>
                </c:pt>
                <c:pt idx="13937">
                  <c:v>9.1583999400000004E-4</c:v>
                </c:pt>
                <c:pt idx="13938">
                  <c:v>9.15919994E-4</c:v>
                </c:pt>
                <c:pt idx="13939">
                  <c:v>9.1599999399999995E-4</c:v>
                </c:pt>
                <c:pt idx="13940">
                  <c:v>9.1607999400000002E-4</c:v>
                </c:pt>
                <c:pt idx="13941">
                  <c:v>9.1615999399999998E-4</c:v>
                </c:pt>
                <c:pt idx="13942">
                  <c:v>9.1623999400000005E-4</c:v>
                </c:pt>
                <c:pt idx="13943">
                  <c:v>9.1631999400000001E-4</c:v>
                </c:pt>
                <c:pt idx="13944">
                  <c:v>9.1639999399999996E-4</c:v>
                </c:pt>
                <c:pt idx="13945">
                  <c:v>9.1647999400000003E-4</c:v>
                </c:pt>
                <c:pt idx="13946">
                  <c:v>9.1655999399999999E-4</c:v>
                </c:pt>
                <c:pt idx="13947">
                  <c:v>9.1663999399999995E-4</c:v>
                </c:pt>
                <c:pt idx="13948">
                  <c:v>9.1671999400000002E-4</c:v>
                </c:pt>
                <c:pt idx="13949">
                  <c:v>9.1679999399999997E-4</c:v>
                </c:pt>
                <c:pt idx="13950">
                  <c:v>9.1687999400000004E-4</c:v>
                </c:pt>
                <c:pt idx="13951">
                  <c:v>9.16959994E-4</c:v>
                </c:pt>
                <c:pt idx="13952">
                  <c:v>9.1703999399999996E-4</c:v>
                </c:pt>
                <c:pt idx="13953">
                  <c:v>9.1711999400000003E-4</c:v>
                </c:pt>
                <c:pt idx="13954">
                  <c:v>9.1719999399999998E-4</c:v>
                </c:pt>
                <c:pt idx="13955">
                  <c:v>9.1727999400000005E-4</c:v>
                </c:pt>
                <c:pt idx="13956">
                  <c:v>9.1735999400000001E-4</c:v>
                </c:pt>
                <c:pt idx="13957">
                  <c:v>9.1743999399999997E-4</c:v>
                </c:pt>
                <c:pt idx="13958">
                  <c:v>9.1751999400000003E-4</c:v>
                </c:pt>
                <c:pt idx="13959">
                  <c:v>9.1759999399999999E-4</c:v>
                </c:pt>
                <c:pt idx="13960">
                  <c:v>9.1767999399999995E-4</c:v>
                </c:pt>
                <c:pt idx="13961">
                  <c:v>9.1775999400000002E-4</c:v>
                </c:pt>
                <c:pt idx="13962">
                  <c:v>9.1783999399999998E-4</c:v>
                </c:pt>
                <c:pt idx="13963">
                  <c:v>9.1791999400000004E-4</c:v>
                </c:pt>
                <c:pt idx="13964">
                  <c:v>9.17999994E-4</c:v>
                </c:pt>
                <c:pt idx="13965">
                  <c:v>9.1807999399999996E-4</c:v>
                </c:pt>
                <c:pt idx="13966">
                  <c:v>9.1815999400000003E-4</c:v>
                </c:pt>
                <c:pt idx="13967">
                  <c:v>9.1823999399999999E-4</c:v>
                </c:pt>
                <c:pt idx="13968">
                  <c:v>9.1831999399999995E-4</c:v>
                </c:pt>
                <c:pt idx="13969">
                  <c:v>9.1839999400000001E-4</c:v>
                </c:pt>
                <c:pt idx="13970">
                  <c:v>9.1847999399999997E-4</c:v>
                </c:pt>
                <c:pt idx="13971">
                  <c:v>9.1855999400000004E-4</c:v>
                </c:pt>
                <c:pt idx="13972">
                  <c:v>9.18639994E-4</c:v>
                </c:pt>
                <c:pt idx="13973">
                  <c:v>9.1871999399999996E-4</c:v>
                </c:pt>
                <c:pt idx="13974">
                  <c:v>9.1879999400000002E-4</c:v>
                </c:pt>
                <c:pt idx="13975">
                  <c:v>9.1887999399999998E-4</c:v>
                </c:pt>
                <c:pt idx="13976">
                  <c:v>9.1895999400000005E-4</c:v>
                </c:pt>
                <c:pt idx="13977">
                  <c:v>9.1903999400000001E-4</c:v>
                </c:pt>
                <c:pt idx="13978">
                  <c:v>9.1911999399999997E-4</c:v>
                </c:pt>
                <c:pt idx="13979">
                  <c:v>9.1919999400000003E-4</c:v>
                </c:pt>
                <c:pt idx="13980">
                  <c:v>9.1927999399999999E-4</c:v>
                </c:pt>
                <c:pt idx="13981">
                  <c:v>9.1935999399999995E-4</c:v>
                </c:pt>
                <c:pt idx="13982">
                  <c:v>9.1943999400000002E-4</c:v>
                </c:pt>
                <c:pt idx="13983">
                  <c:v>9.1951999399999998E-4</c:v>
                </c:pt>
                <c:pt idx="13984">
                  <c:v>9.1959999400000004E-4</c:v>
                </c:pt>
                <c:pt idx="13985">
                  <c:v>9.19679994E-4</c:v>
                </c:pt>
                <c:pt idx="13986">
                  <c:v>9.1975999399999996E-4</c:v>
                </c:pt>
                <c:pt idx="13987">
                  <c:v>9.1983999400000003E-4</c:v>
                </c:pt>
                <c:pt idx="13988">
                  <c:v>9.1991999399999998E-4</c:v>
                </c:pt>
                <c:pt idx="13989">
                  <c:v>9.1999999400000005E-4</c:v>
                </c:pt>
                <c:pt idx="13990">
                  <c:v>9.2007999400000001E-4</c:v>
                </c:pt>
                <c:pt idx="13991">
                  <c:v>9.2015999399999997E-4</c:v>
                </c:pt>
                <c:pt idx="13992">
                  <c:v>9.2023999400000004E-4</c:v>
                </c:pt>
                <c:pt idx="13993">
                  <c:v>9.2031999399999999E-4</c:v>
                </c:pt>
                <c:pt idx="13994">
                  <c:v>9.2039999399999995E-4</c:v>
                </c:pt>
                <c:pt idx="13995">
                  <c:v>9.2047999400000002E-4</c:v>
                </c:pt>
                <c:pt idx="13996">
                  <c:v>9.2055999399999998E-4</c:v>
                </c:pt>
                <c:pt idx="13997">
                  <c:v>9.2063999400000005E-4</c:v>
                </c:pt>
                <c:pt idx="13998">
                  <c:v>9.20719994E-4</c:v>
                </c:pt>
                <c:pt idx="13999">
                  <c:v>9.2079999399999996E-4</c:v>
                </c:pt>
                <c:pt idx="14000">
                  <c:v>9.2087999400000003E-4</c:v>
                </c:pt>
                <c:pt idx="14001">
                  <c:v>9.2095999399999999E-4</c:v>
                </c:pt>
                <c:pt idx="14002">
                  <c:v>9.2103999399999995E-4</c:v>
                </c:pt>
                <c:pt idx="14003">
                  <c:v>9.2111999400000001E-4</c:v>
                </c:pt>
                <c:pt idx="14004">
                  <c:v>9.2119999399999997E-4</c:v>
                </c:pt>
                <c:pt idx="14005">
                  <c:v>9.2127999400000004E-4</c:v>
                </c:pt>
                <c:pt idx="14006">
                  <c:v>9.21359994E-4</c:v>
                </c:pt>
                <c:pt idx="14007">
                  <c:v>9.2143999399999996E-4</c:v>
                </c:pt>
                <c:pt idx="14008">
                  <c:v>9.2151999400000002E-4</c:v>
                </c:pt>
                <c:pt idx="14009">
                  <c:v>9.2159999399999998E-4</c:v>
                </c:pt>
                <c:pt idx="14010">
                  <c:v>9.2167999400000005E-4</c:v>
                </c:pt>
                <c:pt idx="14011">
                  <c:v>9.2175999400000001E-4</c:v>
                </c:pt>
                <c:pt idx="14012">
                  <c:v>9.2183999399999997E-4</c:v>
                </c:pt>
                <c:pt idx="14013">
                  <c:v>9.2191999400000003E-4</c:v>
                </c:pt>
                <c:pt idx="14014">
                  <c:v>9.2199999399999999E-4</c:v>
                </c:pt>
                <c:pt idx="14015">
                  <c:v>9.2207999399999995E-4</c:v>
                </c:pt>
                <c:pt idx="14016">
                  <c:v>9.2215999400000002E-4</c:v>
                </c:pt>
                <c:pt idx="14017">
                  <c:v>9.2223999399999998E-4</c:v>
                </c:pt>
                <c:pt idx="14018">
                  <c:v>9.2231999400000004E-4</c:v>
                </c:pt>
                <c:pt idx="14019">
                  <c:v>9.22399994E-4</c:v>
                </c:pt>
                <c:pt idx="14020">
                  <c:v>9.2247999399999996E-4</c:v>
                </c:pt>
                <c:pt idx="14021">
                  <c:v>9.2255999400000003E-4</c:v>
                </c:pt>
                <c:pt idx="14022">
                  <c:v>9.2263999399999999E-4</c:v>
                </c:pt>
                <c:pt idx="14023">
                  <c:v>9.2271999400000005E-4</c:v>
                </c:pt>
                <c:pt idx="14024">
                  <c:v>9.2279999400000001E-4</c:v>
                </c:pt>
                <c:pt idx="14025">
                  <c:v>9.2287999399999997E-4</c:v>
                </c:pt>
                <c:pt idx="14026">
                  <c:v>9.2295999400000004E-4</c:v>
                </c:pt>
                <c:pt idx="14027">
                  <c:v>9.23039994E-4</c:v>
                </c:pt>
                <c:pt idx="14028">
                  <c:v>9.2311999399999995E-4</c:v>
                </c:pt>
                <c:pt idx="14029">
                  <c:v>9.2319999400000002E-4</c:v>
                </c:pt>
                <c:pt idx="14030">
                  <c:v>9.2327999399999998E-4</c:v>
                </c:pt>
                <c:pt idx="14031">
                  <c:v>9.2335999400000005E-4</c:v>
                </c:pt>
                <c:pt idx="14032">
                  <c:v>9.2343999400000001E-4</c:v>
                </c:pt>
                <c:pt idx="14033">
                  <c:v>9.2351999399999996E-4</c:v>
                </c:pt>
                <c:pt idx="14034">
                  <c:v>9.2359999400000003E-4</c:v>
                </c:pt>
                <c:pt idx="14035">
                  <c:v>9.2367999399999999E-4</c:v>
                </c:pt>
                <c:pt idx="14036">
                  <c:v>9.2375999399999995E-4</c:v>
                </c:pt>
                <c:pt idx="14037">
                  <c:v>9.2383999400000002E-4</c:v>
                </c:pt>
                <c:pt idx="14038">
                  <c:v>9.2391999399999997E-4</c:v>
                </c:pt>
                <c:pt idx="14039">
                  <c:v>9.2399999400000004E-4</c:v>
                </c:pt>
                <c:pt idx="14040">
                  <c:v>9.24079994E-4</c:v>
                </c:pt>
                <c:pt idx="14041">
                  <c:v>9.2415999399999996E-4</c:v>
                </c:pt>
                <c:pt idx="14042">
                  <c:v>9.2423999400000002E-4</c:v>
                </c:pt>
                <c:pt idx="14043">
                  <c:v>9.2431999399999998E-4</c:v>
                </c:pt>
                <c:pt idx="14044">
                  <c:v>9.2439999400000005E-4</c:v>
                </c:pt>
                <c:pt idx="14045">
                  <c:v>9.2447999400000001E-4</c:v>
                </c:pt>
                <c:pt idx="14046">
                  <c:v>9.2455999399999997E-4</c:v>
                </c:pt>
                <c:pt idx="14047">
                  <c:v>9.2463999400000003E-4</c:v>
                </c:pt>
                <c:pt idx="14048">
                  <c:v>9.2471999399999999E-4</c:v>
                </c:pt>
                <c:pt idx="14049">
                  <c:v>9.2479999399999995E-4</c:v>
                </c:pt>
                <c:pt idx="14050">
                  <c:v>9.2487999400000002E-4</c:v>
                </c:pt>
                <c:pt idx="14051">
                  <c:v>9.2495999399999998E-4</c:v>
                </c:pt>
                <c:pt idx="14052">
                  <c:v>9.2503999400000004E-4</c:v>
                </c:pt>
                <c:pt idx="14053">
                  <c:v>9.25119994E-4</c:v>
                </c:pt>
                <c:pt idx="14054">
                  <c:v>9.2519999399999996E-4</c:v>
                </c:pt>
                <c:pt idx="14055">
                  <c:v>9.2527999400000003E-4</c:v>
                </c:pt>
                <c:pt idx="14056">
                  <c:v>9.2535999399999999E-4</c:v>
                </c:pt>
                <c:pt idx="14057">
                  <c:v>9.2543999400000005E-4</c:v>
                </c:pt>
                <c:pt idx="14058">
                  <c:v>9.2551999400000001E-4</c:v>
                </c:pt>
                <c:pt idx="14059">
                  <c:v>9.2559999399999997E-4</c:v>
                </c:pt>
                <c:pt idx="14060">
                  <c:v>9.2567999400000004E-4</c:v>
                </c:pt>
                <c:pt idx="14061">
                  <c:v>9.25759994E-4</c:v>
                </c:pt>
                <c:pt idx="14062">
                  <c:v>9.2583999399999996E-4</c:v>
                </c:pt>
                <c:pt idx="14063">
                  <c:v>9.2591999400000002E-4</c:v>
                </c:pt>
                <c:pt idx="14064">
                  <c:v>9.2599999399999998E-4</c:v>
                </c:pt>
                <c:pt idx="14065">
                  <c:v>9.2607999400000005E-4</c:v>
                </c:pt>
                <c:pt idx="14066">
                  <c:v>9.2615999400000001E-4</c:v>
                </c:pt>
                <c:pt idx="14067">
                  <c:v>9.2623999399999996E-4</c:v>
                </c:pt>
                <c:pt idx="14068">
                  <c:v>9.2631999400000003E-4</c:v>
                </c:pt>
                <c:pt idx="14069">
                  <c:v>9.2639999399999999E-4</c:v>
                </c:pt>
                <c:pt idx="14070">
                  <c:v>9.2647999399999995E-4</c:v>
                </c:pt>
                <c:pt idx="14071">
                  <c:v>9.2655999400000002E-4</c:v>
                </c:pt>
                <c:pt idx="14072">
                  <c:v>9.2663999399999997E-4</c:v>
                </c:pt>
                <c:pt idx="14073">
                  <c:v>9.2671999400000004E-4</c:v>
                </c:pt>
                <c:pt idx="14074">
                  <c:v>9.26799994E-4</c:v>
                </c:pt>
                <c:pt idx="14075">
                  <c:v>9.2687999399999996E-4</c:v>
                </c:pt>
                <c:pt idx="14076">
                  <c:v>9.2695999400000003E-4</c:v>
                </c:pt>
                <c:pt idx="14077">
                  <c:v>9.2703999399999998E-4</c:v>
                </c:pt>
                <c:pt idx="14078">
                  <c:v>9.2711999400000005E-4</c:v>
                </c:pt>
                <c:pt idx="14079">
                  <c:v>9.2719999400000001E-4</c:v>
                </c:pt>
                <c:pt idx="14080">
                  <c:v>9.2727999399999997E-4</c:v>
                </c:pt>
                <c:pt idx="14081">
                  <c:v>9.2735999400000004E-4</c:v>
                </c:pt>
                <c:pt idx="14082">
                  <c:v>9.2743999399999999E-4</c:v>
                </c:pt>
                <c:pt idx="14083">
                  <c:v>9.2751999399999995E-4</c:v>
                </c:pt>
                <c:pt idx="14084">
                  <c:v>9.2759999400000002E-4</c:v>
                </c:pt>
                <c:pt idx="14085">
                  <c:v>9.2767999399999998E-4</c:v>
                </c:pt>
                <c:pt idx="14086">
                  <c:v>9.2775999400000005E-4</c:v>
                </c:pt>
                <c:pt idx="14087">
                  <c:v>9.27839994E-4</c:v>
                </c:pt>
                <c:pt idx="14088">
                  <c:v>9.2791999399999996E-4</c:v>
                </c:pt>
                <c:pt idx="14089">
                  <c:v>9.2799999400000003E-4</c:v>
                </c:pt>
                <c:pt idx="14090">
                  <c:v>9.2807999399999999E-4</c:v>
                </c:pt>
                <c:pt idx="14091">
                  <c:v>9.2815999399999995E-4</c:v>
                </c:pt>
                <c:pt idx="14092">
                  <c:v>9.2823999400000001E-4</c:v>
                </c:pt>
                <c:pt idx="14093">
                  <c:v>9.2831999399999997E-4</c:v>
                </c:pt>
                <c:pt idx="14094">
                  <c:v>9.2839999400000004E-4</c:v>
                </c:pt>
                <c:pt idx="14095">
                  <c:v>9.28479994E-4</c:v>
                </c:pt>
                <c:pt idx="14096">
                  <c:v>9.2855999399999996E-4</c:v>
                </c:pt>
                <c:pt idx="14097">
                  <c:v>9.2863999400000002E-4</c:v>
                </c:pt>
                <c:pt idx="14098">
                  <c:v>9.2871999399999998E-4</c:v>
                </c:pt>
                <c:pt idx="14099">
                  <c:v>9.2879999400000005E-4</c:v>
                </c:pt>
                <c:pt idx="14100">
                  <c:v>9.2887999400000001E-4</c:v>
                </c:pt>
                <c:pt idx="14101">
                  <c:v>9.2895999399999997E-4</c:v>
                </c:pt>
                <c:pt idx="14102">
                  <c:v>9.2903999400000003E-4</c:v>
                </c:pt>
                <c:pt idx="14103">
                  <c:v>9.2911999399999999E-4</c:v>
                </c:pt>
                <c:pt idx="14104">
                  <c:v>9.2919999399999995E-4</c:v>
                </c:pt>
                <c:pt idx="14105">
                  <c:v>9.2927999400000002E-4</c:v>
                </c:pt>
                <c:pt idx="14106">
                  <c:v>9.2935999399999998E-4</c:v>
                </c:pt>
                <c:pt idx="14107">
                  <c:v>9.2943999400000004E-4</c:v>
                </c:pt>
                <c:pt idx="14108">
                  <c:v>9.29519994E-4</c:v>
                </c:pt>
                <c:pt idx="14109">
                  <c:v>9.2959999399999996E-4</c:v>
                </c:pt>
                <c:pt idx="14110">
                  <c:v>9.2967999400000003E-4</c:v>
                </c:pt>
                <c:pt idx="14111">
                  <c:v>9.2975999399999999E-4</c:v>
                </c:pt>
                <c:pt idx="14112">
                  <c:v>9.2983999400000005E-4</c:v>
                </c:pt>
                <c:pt idx="14113">
                  <c:v>9.2991999400000001E-4</c:v>
                </c:pt>
                <c:pt idx="14114">
                  <c:v>9.2999999399999997E-4</c:v>
                </c:pt>
                <c:pt idx="14115">
                  <c:v>9.3007999400000004E-4</c:v>
                </c:pt>
                <c:pt idx="14116">
                  <c:v>9.30159994E-4</c:v>
                </c:pt>
                <c:pt idx="14117">
                  <c:v>9.3023999399999995E-4</c:v>
                </c:pt>
                <c:pt idx="14118">
                  <c:v>9.3031999400000002E-4</c:v>
                </c:pt>
                <c:pt idx="14119">
                  <c:v>9.3039999399999998E-4</c:v>
                </c:pt>
                <c:pt idx="14120">
                  <c:v>9.3047999400000005E-4</c:v>
                </c:pt>
                <c:pt idx="14121">
                  <c:v>9.30559994E-4</c:v>
                </c:pt>
                <c:pt idx="14122">
                  <c:v>9.3063999399999996E-4</c:v>
                </c:pt>
                <c:pt idx="14123">
                  <c:v>9.3071999400000003E-4</c:v>
                </c:pt>
                <c:pt idx="14124">
                  <c:v>9.3079999399999999E-4</c:v>
                </c:pt>
                <c:pt idx="14125">
                  <c:v>9.3087999399999995E-4</c:v>
                </c:pt>
                <c:pt idx="14126">
                  <c:v>9.3095999400000001E-4</c:v>
                </c:pt>
                <c:pt idx="14127">
                  <c:v>9.3103999399999997E-4</c:v>
                </c:pt>
                <c:pt idx="14128">
                  <c:v>9.3111999400000004E-4</c:v>
                </c:pt>
                <c:pt idx="14129">
                  <c:v>9.31199994E-4</c:v>
                </c:pt>
                <c:pt idx="14130">
                  <c:v>9.3127999399999996E-4</c:v>
                </c:pt>
                <c:pt idx="14131">
                  <c:v>9.3135999400000002E-4</c:v>
                </c:pt>
                <c:pt idx="14132">
                  <c:v>9.3143999399999998E-4</c:v>
                </c:pt>
                <c:pt idx="14133">
                  <c:v>9.3151999400000005E-4</c:v>
                </c:pt>
                <c:pt idx="14134">
                  <c:v>9.3159999400000001E-4</c:v>
                </c:pt>
                <c:pt idx="14135">
                  <c:v>9.3167999399999997E-4</c:v>
                </c:pt>
                <c:pt idx="14136">
                  <c:v>9.3175999400000003E-4</c:v>
                </c:pt>
                <c:pt idx="14137">
                  <c:v>9.3183999399999999E-4</c:v>
                </c:pt>
                <c:pt idx="14138">
                  <c:v>9.3191999399999995E-4</c:v>
                </c:pt>
                <c:pt idx="14139">
                  <c:v>9.3199999400000002E-4</c:v>
                </c:pt>
                <c:pt idx="14140">
                  <c:v>9.3207999399999998E-4</c:v>
                </c:pt>
                <c:pt idx="14141">
                  <c:v>9.3215999400000004E-4</c:v>
                </c:pt>
                <c:pt idx="14142">
                  <c:v>9.32239994E-4</c:v>
                </c:pt>
                <c:pt idx="14143">
                  <c:v>9.3231999399999996E-4</c:v>
                </c:pt>
                <c:pt idx="14144">
                  <c:v>9.3239999400000003E-4</c:v>
                </c:pt>
                <c:pt idx="14145">
                  <c:v>9.3247999399999999E-4</c:v>
                </c:pt>
                <c:pt idx="14146">
                  <c:v>9.3255999400000005E-4</c:v>
                </c:pt>
                <c:pt idx="14147">
                  <c:v>9.3263999400000001E-4</c:v>
                </c:pt>
                <c:pt idx="14148">
                  <c:v>9.3271999399999997E-4</c:v>
                </c:pt>
                <c:pt idx="14149">
                  <c:v>9.3279999400000004E-4</c:v>
                </c:pt>
                <c:pt idx="14150">
                  <c:v>9.32879994E-4</c:v>
                </c:pt>
                <c:pt idx="14151">
                  <c:v>9.3295999399999995E-4</c:v>
                </c:pt>
                <c:pt idx="14152">
                  <c:v>9.3303999400000002E-4</c:v>
                </c:pt>
                <c:pt idx="14153">
                  <c:v>9.3311999399999998E-4</c:v>
                </c:pt>
                <c:pt idx="14154">
                  <c:v>9.3319999400000005E-4</c:v>
                </c:pt>
                <c:pt idx="14155">
                  <c:v>9.3327999400000001E-4</c:v>
                </c:pt>
                <c:pt idx="14156">
                  <c:v>9.3335999399999996E-4</c:v>
                </c:pt>
                <c:pt idx="14157">
                  <c:v>9.3343999400000003E-4</c:v>
                </c:pt>
                <c:pt idx="14158">
                  <c:v>9.3351999399999999E-4</c:v>
                </c:pt>
                <c:pt idx="14159">
                  <c:v>9.3359999399999995E-4</c:v>
                </c:pt>
                <c:pt idx="14160">
                  <c:v>9.3367999400000002E-4</c:v>
                </c:pt>
                <c:pt idx="14161">
                  <c:v>9.3375999399999997E-4</c:v>
                </c:pt>
                <c:pt idx="14162">
                  <c:v>9.3383999400000004E-4</c:v>
                </c:pt>
                <c:pt idx="14163">
                  <c:v>9.33919994E-4</c:v>
                </c:pt>
                <c:pt idx="14164">
                  <c:v>9.3399999399999996E-4</c:v>
                </c:pt>
                <c:pt idx="14165">
                  <c:v>9.3407999400000003E-4</c:v>
                </c:pt>
                <c:pt idx="14166">
                  <c:v>9.3415999399999998E-4</c:v>
                </c:pt>
                <c:pt idx="14167">
                  <c:v>9.3423999400000005E-4</c:v>
                </c:pt>
                <c:pt idx="14168">
                  <c:v>9.3431999400000001E-4</c:v>
                </c:pt>
                <c:pt idx="14169">
                  <c:v>9.3439999399999997E-4</c:v>
                </c:pt>
                <c:pt idx="14170">
                  <c:v>9.3447999400000004E-4</c:v>
                </c:pt>
                <c:pt idx="14171">
                  <c:v>9.3455999399999999E-4</c:v>
                </c:pt>
                <c:pt idx="14172">
                  <c:v>9.3463999399999995E-4</c:v>
                </c:pt>
                <c:pt idx="14173">
                  <c:v>9.3471999400000002E-4</c:v>
                </c:pt>
                <c:pt idx="14174">
                  <c:v>9.3479999399999998E-4</c:v>
                </c:pt>
                <c:pt idx="14175">
                  <c:v>9.3487999400000004E-4</c:v>
                </c:pt>
                <c:pt idx="14176">
                  <c:v>9.34959994E-4</c:v>
                </c:pt>
                <c:pt idx="14177">
                  <c:v>9.3503999399999996E-4</c:v>
                </c:pt>
                <c:pt idx="14178">
                  <c:v>9.3511999400000003E-4</c:v>
                </c:pt>
                <c:pt idx="14179">
                  <c:v>9.3519999399999999E-4</c:v>
                </c:pt>
                <c:pt idx="14180">
                  <c:v>9.3527999399999995E-4</c:v>
                </c:pt>
                <c:pt idx="14181">
                  <c:v>9.3535999400000001E-4</c:v>
                </c:pt>
                <c:pt idx="14182">
                  <c:v>9.3543999399999997E-4</c:v>
                </c:pt>
                <c:pt idx="14183">
                  <c:v>9.3551999400000004E-4</c:v>
                </c:pt>
                <c:pt idx="14184">
                  <c:v>9.35599994E-4</c:v>
                </c:pt>
                <c:pt idx="14185">
                  <c:v>9.3567999399999996E-4</c:v>
                </c:pt>
                <c:pt idx="14186">
                  <c:v>9.3575999400000002E-4</c:v>
                </c:pt>
                <c:pt idx="14187">
                  <c:v>9.3583999399999998E-4</c:v>
                </c:pt>
                <c:pt idx="14188">
                  <c:v>9.3591999400000005E-4</c:v>
                </c:pt>
                <c:pt idx="14189">
                  <c:v>9.3599999400000001E-4</c:v>
                </c:pt>
                <c:pt idx="14190">
                  <c:v>9.3607999399999997E-4</c:v>
                </c:pt>
                <c:pt idx="14191">
                  <c:v>9.3615999400000003E-4</c:v>
                </c:pt>
                <c:pt idx="14192">
                  <c:v>9.3623999399999999E-4</c:v>
                </c:pt>
                <c:pt idx="14193">
                  <c:v>9.3631999399999995E-4</c:v>
                </c:pt>
                <c:pt idx="14194">
                  <c:v>9.3639999400000002E-4</c:v>
                </c:pt>
                <c:pt idx="14195">
                  <c:v>9.3647999399999998E-4</c:v>
                </c:pt>
                <c:pt idx="14196">
                  <c:v>9.3655999400000004E-4</c:v>
                </c:pt>
                <c:pt idx="14197">
                  <c:v>9.36639994E-4</c:v>
                </c:pt>
                <c:pt idx="14198">
                  <c:v>9.3671999399999996E-4</c:v>
                </c:pt>
                <c:pt idx="14199">
                  <c:v>9.3679999400000003E-4</c:v>
                </c:pt>
                <c:pt idx="14200">
                  <c:v>9.3687999399999999E-4</c:v>
                </c:pt>
                <c:pt idx="14201">
                  <c:v>9.3695999400000005E-4</c:v>
                </c:pt>
                <c:pt idx="14202">
                  <c:v>9.3703999400000001E-4</c:v>
                </c:pt>
                <c:pt idx="14203">
                  <c:v>9.3711999399999997E-4</c:v>
                </c:pt>
                <c:pt idx="14204">
                  <c:v>9.3719999400000004E-4</c:v>
                </c:pt>
                <c:pt idx="14205">
                  <c:v>9.3727999399999999E-4</c:v>
                </c:pt>
                <c:pt idx="14206">
                  <c:v>9.3735999399999995E-4</c:v>
                </c:pt>
                <c:pt idx="14207">
                  <c:v>9.3743999400000002E-4</c:v>
                </c:pt>
                <c:pt idx="14208">
                  <c:v>9.3751999399999998E-4</c:v>
                </c:pt>
                <c:pt idx="14209">
                  <c:v>9.3759999400000005E-4</c:v>
                </c:pt>
                <c:pt idx="14210">
                  <c:v>9.37679994E-4</c:v>
                </c:pt>
                <c:pt idx="14211">
                  <c:v>9.3775999399999996E-4</c:v>
                </c:pt>
                <c:pt idx="14212">
                  <c:v>9.3783999400000003E-4</c:v>
                </c:pt>
                <c:pt idx="14213">
                  <c:v>9.3791999399999999E-4</c:v>
                </c:pt>
                <c:pt idx="14214">
                  <c:v>9.3799999399999995E-4</c:v>
                </c:pt>
                <c:pt idx="14215">
                  <c:v>9.3807999400000001E-4</c:v>
                </c:pt>
                <c:pt idx="14216">
                  <c:v>9.3815999399999997E-4</c:v>
                </c:pt>
                <c:pt idx="14217">
                  <c:v>9.3823999400000004E-4</c:v>
                </c:pt>
                <c:pt idx="14218">
                  <c:v>9.38319994E-4</c:v>
                </c:pt>
                <c:pt idx="14219">
                  <c:v>9.3839999399999996E-4</c:v>
                </c:pt>
                <c:pt idx="14220">
                  <c:v>9.3847999400000002E-4</c:v>
                </c:pt>
                <c:pt idx="14221">
                  <c:v>9.3855999399999998E-4</c:v>
                </c:pt>
                <c:pt idx="14222">
                  <c:v>9.3863999400000005E-4</c:v>
                </c:pt>
                <c:pt idx="14223">
                  <c:v>9.3871999400000001E-4</c:v>
                </c:pt>
                <c:pt idx="14224">
                  <c:v>9.3879999399999997E-4</c:v>
                </c:pt>
                <c:pt idx="14225">
                  <c:v>9.3887999400000003E-4</c:v>
                </c:pt>
                <c:pt idx="14226">
                  <c:v>9.3895999399999999E-4</c:v>
                </c:pt>
                <c:pt idx="14227">
                  <c:v>9.3903999399999995E-4</c:v>
                </c:pt>
                <c:pt idx="14228">
                  <c:v>9.3911999400000002E-4</c:v>
                </c:pt>
                <c:pt idx="14229">
                  <c:v>9.3919999399999998E-4</c:v>
                </c:pt>
                <c:pt idx="14230">
                  <c:v>9.3927999400000004E-4</c:v>
                </c:pt>
                <c:pt idx="14231">
                  <c:v>9.39359994E-4</c:v>
                </c:pt>
                <c:pt idx="14232">
                  <c:v>9.3943999399999996E-4</c:v>
                </c:pt>
                <c:pt idx="14233">
                  <c:v>9.3951999400000003E-4</c:v>
                </c:pt>
                <c:pt idx="14234">
                  <c:v>9.3959999399999999E-4</c:v>
                </c:pt>
                <c:pt idx="14235">
                  <c:v>9.3967999400000005E-4</c:v>
                </c:pt>
                <c:pt idx="14236">
                  <c:v>9.3975999400000001E-4</c:v>
                </c:pt>
                <c:pt idx="14237">
                  <c:v>9.3983999399999997E-4</c:v>
                </c:pt>
                <c:pt idx="14238">
                  <c:v>9.3991999400000004E-4</c:v>
                </c:pt>
                <c:pt idx="14239">
                  <c:v>9.39999994E-4</c:v>
                </c:pt>
                <c:pt idx="14240">
                  <c:v>9.4007999399999995E-4</c:v>
                </c:pt>
                <c:pt idx="14241">
                  <c:v>9.4015999400000002E-4</c:v>
                </c:pt>
                <c:pt idx="14242">
                  <c:v>9.4023999399999998E-4</c:v>
                </c:pt>
                <c:pt idx="14243">
                  <c:v>9.4031999400000005E-4</c:v>
                </c:pt>
                <c:pt idx="14244">
                  <c:v>9.4039999400000001E-4</c:v>
                </c:pt>
                <c:pt idx="14245">
                  <c:v>9.4047999399999996E-4</c:v>
                </c:pt>
                <c:pt idx="14246">
                  <c:v>9.4055999400000003E-4</c:v>
                </c:pt>
                <c:pt idx="14247">
                  <c:v>9.4063999399999999E-4</c:v>
                </c:pt>
                <c:pt idx="14248">
                  <c:v>9.4071999399999995E-4</c:v>
                </c:pt>
                <c:pt idx="14249">
                  <c:v>9.4079999400000002E-4</c:v>
                </c:pt>
                <c:pt idx="14250">
                  <c:v>9.4087999399999997E-4</c:v>
                </c:pt>
                <c:pt idx="14251">
                  <c:v>9.4095999400000004E-4</c:v>
                </c:pt>
                <c:pt idx="14252">
                  <c:v>9.41039994E-4</c:v>
                </c:pt>
                <c:pt idx="14253">
                  <c:v>9.4111999399999996E-4</c:v>
                </c:pt>
                <c:pt idx="14254">
                  <c:v>9.4119999400000003E-4</c:v>
                </c:pt>
                <c:pt idx="14255">
                  <c:v>9.4127999399999998E-4</c:v>
                </c:pt>
                <c:pt idx="14256">
                  <c:v>9.4135999400000005E-4</c:v>
                </c:pt>
                <c:pt idx="14257">
                  <c:v>9.4143999400000001E-4</c:v>
                </c:pt>
                <c:pt idx="14258">
                  <c:v>9.4151999399999997E-4</c:v>
                </c:pt>
                <c:pt idx="14259">
                  <c:v>9.4159999400000003E-4</c:v>
                </c:pt>
                <c:pt idx="14260">
                  <c:v>9.4167999399999999E-4</c:v>
                </c:pt>
                <c:pt idx="14261">
                  <c:v>9.4175999399999995E-4</c:v>
                </c:pt>
                <c:pt idx="14262">
                  <c:v>9.4183999400000002E-4</c:v>
                </c:pt>
                <c:pt idx="14263">
                  <c:v>9.4191999399999998E-4</c:v>
                </c:pt>
                <c:pt idx="14264">
                  <c:v>9.4199999400000004E-4</c:v>
                </c:pt>
                <c:pt idx="14265">
                  <c:v>9.42079994E-4</c:v>
                </c:pt>
                <c:pt idx="14266">
                  <c:v>9.4215999399999996E-4</c:v>
                </c:pt>
                <c:pt idx="14267">
                  <c:v>9.4223999400000003E-4</c:v>
                </c:pt>
                <c:pt idx="14268">
                  <c:v>9.4231999399999999E-4</c:v>
                </c:pt>
                <c:pt idx="14269">
                  <c:v>9.4239999400000005E-4</c:v>
                </c:pt>
                <c:pt idx="14270">
                  <c:v>9.4247999400000001E-4</c:v>
                </c:pt>
                <c:pt idx="14271">
                  <c:v>9.4255999399999997E-4</c:v>
                </c:pt>
                <c:pt idx="14272">
                  <c:v>9.4263999400000004E-4</c:v>
                </c:pt>
                <c:pt idx="14273">
                  <c:v>9.42719994E-4</c:v>
                </c:pt>
                <c:pt idx="14274">
                  <c:v>9.4279999399999996E-4</c:v>
                </c:pt>
                <c:pt idx="14275">
                  <c:v>9.4287999400000002E-4</c:v>
                </c:pt>
                <c:pt idx="14276">
                  <c:v>9.4295999399999998E-4</c:v>
                </c:pt>
                <c:pt idx="14277">
                  <c:v>9.4303999400000005E-4</c:v>
                </c:pt>
                <c:pt idx="14278">
                  <c:v>9.4311999400000001E-4</c:v>
                </c:pt>
                <c:pt idx="14279">
                  <c:v>9.4319999399999997E-4</c:v>
                </c:pt>
                <c:pt idx="14280">
                  <c:v>9.4327999400000003E-4</c:v>
                </c:pt>
                <c:pt idx="14281">
                  <c:v>9.4335999399999999E-4</c:v>
                </c:pt>
                <c:pt idx="14282">
                  <c:v>9.4343999399999995E-4</c:v>
                </c:pt>
                <c:pt idx="14283">
                  <c:v>9.4351999400000002E-4</c:v>
                </c:pt>
                <c:pt idx="14284">
                  <c:v>9.4359999399999997E-4</c:v>
                </c:pt>
                <c:pt idx="14285">
                  <c:v>9.4367999400000004E-4</c:v>
                </c:pt>
                <c:pt idx="14286">
                  <c:v>9.43759994E-4</c:v>
                </c:pt>
                <c:pt idx="14287">
                  <c:v>9.4383999399999996E-4</c:v>
                </c:pt>
                <c:pt idx="14288">
                  <c:v>9.4391999400000003E-4</c:v>
                </c:pt>
                <c:pt idx="14289">
                  <c:v>9.4399999399999998E-4</c:v>
                </c:pt>
                <c:pt idx="14290">
                  <c:v>9.4407999400000005E-4</c:v>
                </c:pt>
                <c:pt idx="14291">
                  <c:v>9.4415999400000001E-4</c:v>
                </c:pt>
                <c:pt idx="14292">
                  <c:v>9.4423999399999997E-4</c:v>
                </c:pt>
                <c:pt idx="14293">
                  <c:v>9.4431999400000004E-4</c:v>
                </c:pt>
                <c:pt idx="14294">
                  <c:v>9.4439999399999999E-4</c:v>
                </c:pt>
                <c:pt idx="14295">
                  <c:v>9.4447999399999995E-4</c:v>
                </c:pt>
                <c:pt idx="14296">
                  <c:v>9.4455999400000002E-4</c:v>
                </c:pt>
                <c:pt idx="14297">
                  <c:v>9.4463999399999998E-4</c:v>
                </c:pt>
                <c:pt idx="14298">
                  <c:v>9.4471999400000005E-4</c:v>
                </c:pt>
                <c:pt idx="14299">
                  <c:v>9.44799994E-4</c:v>
                </c:pt>
                <c:pt idx="14300">
                  <c:v>9.4487999399999996E-4</c:v>
                </c:pt>
                <c:pt idx="14301">
                  <c:v>9.4495999400000003E-4</c:v>
                </c:pt>
                <c:pt idx="14302">
                  <c:v>9.4503999399999999E-4</c:v>
                </c:pt>
                <c:pt idx="14303">
                  <c:v>9.4511999399999995E-4</c:v>
                </c:pt>
                <c:pt idx="14304">
                  <c:v>9.4519999400000001E-4</c:v>
                </c:pt>
                <c:pt idx="14305">
                  <c:v>9.4527999399999997E-4</c:v>
                </c:pt>
                <c:pt idx="14306">
                  <c:v>9.4535999400000004E-4</c:v>
                </c:pt>
                <c:pt idx="14307">
                  <c:v>9.45439994E-4</c:v>
                </c:pt>
                <c:pt idx="14308">
                  <c:v>9.4551999399999996E-4</c:v>
                </c:pt>
                <c:pt idx="14309">
                  <c:v>9.4559999400000002E-4</c:v>
                </c:pt>
                <c:pt idx="14310">
                  <c:v>9.4567999399999998E-4</c:v>
                </c:pt>
                <c:pt idx="14311">
                  <c:v>9.4575999400000005E-4</c:v>
                </c:pt>
                <c:pt idx="14312">
                  <c:v>9.4583999400000001E-4</c:v>
                </c:pt>
                <c:pt idx="14313">
                  <c:v>9.4591999399999997E-4</c:v>
                </c:pt>
                <c:pt idx="14314">
                  <c:v>9.4599999400000003E-4</c:v>
                </c:pt>
                <c:pt idx="14315">
                  <c:v>9.4607999399999999E-4</c:v>
                </c:pt>
                <c:pt idx="14316">
                  <c:v>9.4615999399999995E-4</c:v>
                </c:pt>
                <c:pt idx="14317">
                  <c:v>9.4623999400000002E-4</c:v>
                </c:pt>
                <c:pt idx="14318">
                  <c:v>9.4631999399999998E-4</c:v>
                </c:pt>
                <c:pt idx="14319">
                  <c:v>9.4639999400000004E-4</c:v>
                </c:pt>
                <c:pt idx="14320">
                  <c:v>9.46479994E-4</c:v>
                </c:pt>
                <c:pt idx="14321">
                  <c:v>9.4655999399999996E-4</c:v>
                </c:pt>
                <c:pt idx="14322">
                  <c:v>9.4663999400000003E-4</c:v>
                </c:pt>
                <c:pt idx="14323">
                  <c:v>9.4671999399999999E-4</c:v>
                </c:pt>
                <c:pt idx="14324">
                  <c:v>9.4679999400000005E-4</c:v>
                </c:pt>
                <c:pt idx="14325">
                  <c:v>9.4687999400000001E-4</c:v>
                </c:pt>
                <c:pt idx="14326">
                  <c:v>9.4695999399999997E-4</c:v>
                </c:pt>
                <c:pt idx="14327">
                  <c:v>9.4703999400000004E-4</c:v>
                </c:pt>
                <c:pt idx="14328">
                  <c:v>9.47119994E-4</c:v>
                </c:pt>
                <c:pt idx="14329">
                  <c:v>9.4719999399999995E-4</c:v>
                </c:pt>
                <c:pt idx="14330">
                  <c:v>9.4727999400000002E-4</c:v>
                </c:pt>
                <c:pt idx="14331">
                  <c:v>9.4735999399999998E-4</c:v>
                </c:pt>
                <c:pt idx="14332">
                  <c:v>9.4743999400000005E-4</c:v>
                </c:pt>
                <c:pt idx="14333">
                  <c:v>9.4751999400000001E-4</c:v>
                </c:pt>
                <c:pt idx="14334">
                  <c:v>9.4759999399999996E-4</c:v>
                </c:pt>
                <c:pt idx="14335">
                  <c:v>9.4767999400000003E-4</c:v>
                </c:pt>
                <c:pt idx="14336">
                  <c:v>9.4775999399999999E-4</c:v>
                </c:pt>
                <c:pt idx="14337">
                  <c:v>9.4783999399999995E-4</c:v>
                </c:pt>
                <c:pt idx="14338">
                  <c:v>9.4791999400000001E-4</c:v>
                </c:pt>
                <c:pt idx="14339">
                  <c:v>9.4799999399999997E-4</c:v>
                </c:pt>
                <c:pt idx="14340">
                  <c:v>9.4807999400000004E-4</c:v>
                </c:pt>
                <c:pt idx="14341">
                  <c:v>9.48159994E-4</c:v>
                </c:pt>
                <c:pt idx="14342">
                  <c:v>9.4823999399999996E-4</c:v>
                </c:pt>
                <c:pt idx="14343">
                  <c:v>9.4831999400000002E-4</c:v>
                </c:pt>
                <c:pt idx="14344">
                  <c:v>9.4839999399999998E-4</c:v>
                </c:pt>
                <c:pt idx="14345">
                  <c:v>9.4847999400000005E-4</c:v>
                </c:pt>
                <c:pt idx="14346">
                  <c:v>9.4855999400000001E-4</c:v>
                </c:pt>
                <c:pt idx="14347">
                  <c:v>9.4863999399999997E-4</c:v>
                </c:pt>
                <c:pt idx="14348">
                  <c:v>9.4871999400000003E-4</c:v>
                </c:pt>
                <c:pt idx="14349">
                  <c:v>9.4879999399999999E-4</c:v>
                </c:pt>
                <c:pt idx="14350">
                  <c:v>9.4887999399999995E-4</c:v>
                </c:pt>
                <c:pt idx="14351">
                  <c:v>9.4895999400000002E-4</c:v>
                </c:pt>
                <c:pt idx="14352">
                  <c:v>9.4903999399999998E-4</c:v>
                </c:pt>
                <c:pt idx="14353">
                  <c:v>9.4911999400000004E-4</c:v>
                </c:pt>
                <c:pt idx="14354">
                  <c:v>9.49199994E-4</c:v>
                </c:pt>
                <c:pt idx="14355">
                  <c:v>9.4927999399999996E-4</c:v>
                </c:pt>
                <c:pt idx="14356">
                  <c:v>9.4935999400000003E-4</c:v>
                </c:pt>
                <c:pt idx="14357">
                  <c:v>9.4943999399999999E-4</c:v>
                </c:pt>
                <c:pt idx="14358">
                  <c:v>9.4951999400000005E-4</c:v>
                </c:pt>
                <c:pt idx="14359">
                  <c:v>9.4959999400000001E-4</c:v>
                </c:pt>
                <c:pt idx="14360">
                  <c:v>9.4967999399999997E-4</c:v>
                </c:pt>
                <c:pt idx="14361">
                  <c:v>9.4975999400000004E-4</c:v>
                </c:pt>
                <c:pt idx="14362">
                  <c:v>9.49839994E-4</c:v>
                </c:pt>
                <c:pt idx="14363">
                  <c:v>9.4991999399999996E-4</c:v>
                </c:pt>
                <c:pt idx="14364">
                  <c:v>9.4999999400000002E-4</c:v>
                </c:pt>
                <c:pt idx="14365">
                  <c:v>9.5007999399999998E-4</c:v>
                </c:pt>
                <c:pt idx="14366">
                  <c:v>9.5015999400000005E-4</c:v>
                </c:pt>
                <c:pt idx="14367">
                  <c:v>9.5023999400000001E-4</c:v>
                </c:pt>
                <c:pt idx="14368">
                  <c:v>9.5031999399999996E-4</c:v>
                </c:pt>
                <c:pt idx="14369">
                  <c:v>9.5039999400000003E-4</c:v>
                </c:pt>
                <c:pt idx="14370">
                  <c:v>9.5047999399999999E-4</c:v>
                </c:pt>
                <c:pt idx="14371">
                  <c:v>9.5055999399999995E-4</c:v>
                </c:pt>
                <c:pt idx="14372">
                  <c:v>9.5063999400000002E-4</c:v>
                </c:pt>
                <c:pt idx="14373">
                  <c:v>9.5071999399999997E-4</c:v>
                </c:pt>
                <c:pt idx="14374">
                  <c:v>9.5079999400000004E-4</c:v>
                </c:pt>
                <c:pt idx="14375">
                  <c:v>9.50879994E-4</c:v>
                </c:pt>
                <c:pt idx="14376">
                  <c:v>9.5095999399999996E-4</c:v>
                </c:pt>
                <c:pt idx="14377">
                  <c:v>9.5103999400000003E-4</c:v>
                </c:pt>
                <c:pt idx="14378">
                  <c:v>9.5111999399999998E-4</c:v>
                </c:pt>
                <c:pt idx="14379">
                  <c:v>9.5119999400000005E-4</c:v>
                </c:pt>
                <c:pt idx="14380">
                  <c:v>9.5127999400000001E-4</c:v>
                </c:pt>
                <c:pt idx="14381">
                  <c:v>9.5135999399999997E-4</c:v>
                </c:pt>
                <c:pt idx="14382">
                  <c:v>9.5143999400000004E-4</c:v>
                </c:pt>
                <c:pt idx="14383">
                  <c:v>9.5151999399999999E-4</c:v>
                </c:pt>
                <c:pt idx="14384">
                  <c:v>9.5159999399999995E-4</c:v>
                </c:pt>
                <c:pt idx="14385">
                  <c:v>9.5167999400000002E-4</c:v>
                </c:pt>
                <c:pt idx="14386">
                  <c:v>9.5175999399999998E-4</c:v>
                </c:pt>
                <c:pt idx="14387">
                  <c:v>9.5183999400000005E-4</c:v>
                </c:pt>
                <c:pt idx="14388">
                  <c:v>9.51919994E-4</c:v>
                </c:pt>
                <c:pt idx="14389">
                  <c:v>9.5199999399999996E-4</c:v>
                </c:pt>
                <c:pt idx="14390">
                  <c:v>9.5207999400000003E-4</c:v>
                </c:pt>
                <c:pt idx="14391">
                  <c:v>9.5215999399999999E-4</c:v>
                </c:pt>
                <c:pt idx="14392">
                  <c:v>9.5223999399999995E-4</c:v>
                </c:pt>
                <c:pt idx="14393">
                  <c:v>9.5231999400000001E-4</c:v>
                </c:pt>
                <c:pt idx="14394">
                  <c:v>9.5239999399999997E-4</c:v>
                </c:pt>
                <c:pt idx="14395">
                  <c:v>9.5247999400000004E-4</c:v>
                </c:pt>
                <c:pt idx="14396">
                  <c:v>9.52559994E-4</c:v>
                </c:pt>
                <c:pt idx="14397">
                  <c:v>9.5263999399999996E-4</c:v>
                </c:pt>
                <c:pt idx="14398">
                  <c:v>9.5271999400000002E-4</c:v>
                </c:pt>
                <c:pt idx="14399">
                  <c:v>9.5279999399999998E-4</c:v>
                </c:pt>
                <c:pt idx="14400">
                  <c:v>9.5287999400000005E-4</c:v>
                </c:pt>
                <c:pt idx="14401">
                  <c:v>9.5295999400000001E-4</c:v>
                </c:pt>
                <c:pt idx="14402">
                  <c:v>9.5303999399999997E-4</c:v>
                </c:pt>
                <c:pt idx="14403">
                  <c:v>9.5311999400000003E-4</c:v>
                </c:pt>
                <c:pt idx="14404">
                  <c:v>9.5319999399999999E-4</c:v>
                </c:pt>
                <c:pt idx="14405">
                  <c:v>9.5327999399999995E-4</c:v>
                </c:pt>
                <c:pt idx="14406">
                  <c:v>9.5335999400000002E-4</c:v>
                </c:pt>
                <c:pt idx="14407">
                  <c:v>9.5343999399999998E-4</c:v>
                </c:pt>
                <c:pt idx="14408">
                  <c:v>9.5351999400000004E-4</c:v>
                </c:pt>
                <c:pt idx="14409">
                  <c:v>9.53599994E-4</c:v>
                </c:pt>
                <c:pt idx="14410">
                  <c:v>9.5367999399999996E-4</c:v>
                </c:pt>
                <c:pt idx="14411">
                  <c:v>9.5375999400000003E-4</c:v>
                </c:pt>
                <c:pt idx="14412">
                  <c:v>9.5383999399999999E-4</c:v>
                </c:pt>
                <c:pt idx="14413">
                  <c:v>9.5391999400000005E-4</c:v>
                </c:pt>
                <c:pt idx="14414">
                  <c:v>9.5399999400000001E-4</c:v>
                </c:pt>
                <c:pt idx="14415">
                  <c:v>9.5407999399999997E-4</c:v>
                </c:pt>
                <c:pt idx="14416">
                  <c:v>9.5415999400000004E-4</c:v>
                </c:pt>
                <c:pt idx="14417">
                  <c:v>9.54239994E-4</c:v>
                </c:pt>
                <c:pt idx="14418">
                  <c:v>9.5431999399999995E-4</c:v>
                </c:pt>
                <c:pt idx="14419">
                  <c:v>9.5439999400000002E-4</c:v>
                </c:pt>
                <c:pt idx="14420">
                  <c:v>9.5447999399999998E-4</c:v>
                </c:pt>
                <c:pt idx="14421">
                  <c:v>9.5455999400000005E-4</c:v>
                </c:pt>
                <c:pt idx="14422">
                  <c:v>9.54639994E-4</c:v>
                </c:pt>
                <c:pt idx="14423">
                  <c:v>9.5471999399999996E-4</c:v>
                </c:pt>
                <c:pt idx="14424">
                  <c:v>9.5479999400000003E-4</c:v>
                </c:pt>
                <c:pt idx="14425">
                  <c:v>9.5487999399999999E-4</c:v>
                </c:pt>
                <c:pt idx="14426">
                  <c:v>9.5495999399999995E-4</c:v>
                </c:pt>
                <c:pt idx="14427">
                  <c:v>9.5503999400000001E-4</c:v>
                </c:pt>
                <c:pt idx="14428">
                  <c:v>9.5511999399999997E-4</c:v>
                </c:pt>
                <c:pt idx="14429">
                  <c:v>9.5519999400000004E-4</c:v>
                </c:pt>
                <c:pt idx="14430">
                  <c:v>9.55279994E-4</c:v>
                </c:pt>
                <c:pt idx="14431">
                  <c:v>9.5535999399999996E-4</c:v>
                </c:pt>
                <c:pt idx="14432">
                  <c:v>9.5543999400000002E-4</c:v>
                </c:pt>
                <c:pt idx="14433">
                  <c:v>9.5551999399999998E-4</c:v>
                </c:pt>
                <c:pt idx="14434">
                  <c:v>9.5559999400000005E-4</c:v>
                </c:pt>
                <c:pt idx="14435">
                  <c:v>9.5567999400000001E-4</c:v>
                </c:pt>
                <c:pt idx="14436">
                  <c:v>9.5575999399999997E-4</c:v>
                </c:pt>
                <c:pt idx="14437">
                  <c:v>9.5583999400000003E-4</c:v>
                </c:pt>
                <c:pt idx="14438">
                  <c:v>9.5591999399999999E-4</c:v>
                </c:pt>
                <c:pt idx="14439">
                  <c:v>9.5599999399999995E-4</c:v>
                </c:pt>
                <c:pt idx="14440">
                  <c:v>9.5607999400000002E-4</c:v>
                </c:pt>
                <c:pt idx="14441">
                  <c:v>9.5615999399999998E-4</c:v>
                </c:pt>
                <c:pt idx="14442">
                  <c:v>9.5623999400000004E-4</c:v>
                </c:pt>
                <c:pt idx="14443">
                  <c:v>9.56319994E-4</c:v>
                </c:pt>
                <c:pt idx="14444">
                  <c:v>9.5639999399999996E-4</c:v>
                </c:pt>
                <c:pt idx="14445">
                  <c:v>9.5647999400000003E-4</c:v>
                </c:pt>
                <c:pt idx="14446">
                  <c:v>9.5655999399999999E-4</c:v>
                </c:pt>
                <c:pt idx="14447">
                  <c:v>9.5663999400000005E-4</c:v>
                </c:pt>
                <c:pt idx="14448">
                  <c:v>9.5671999400000001E-4</c:v>
                </c:pt>
                <c:pt idx="14449">
                  <c:v>9.5679999399999997E-4</c:v>
                </c:pt>
                <c:pt idx="14450">
                  <c:v>9.5687999400000004E-4</c:v>
                </c:pt>
                <c:pt idx="14451">
                  <c:v>9.56959994E-4</c:v>
                </c:pt>
                <c:pt idx="14452">
                  <c:v>9.5703999399999995E-4</c:v>
                </c:pt>
                <c:pt idx="14453">
                  <c:v>9.5711999400000002E-4</c:v>
                </c:pt>
                <c:pt idx="14454">
                  <c:v>9.5719999399999998E-4</c:v>
                </c:pt>
                <c:pt idx="14455">
                  <c:v>9.5727999400000005E-4</c:v>
                </c:pt>
                <c:pt idx="14456">
                  <c:v>9.5735999400000001E-4</c:v>
                </c:pt>
                <c:pt idx="14457">
                  <c:v>9.5743999399999996E-4</c:v>
                </c:pt>
                <c:pt idx="14458">
                  <c:v>9.5751999400000003E-4</c:v>
                </c:pt>
                <c:pt idx="14459">
                  <c:v>9.5759999399999999E-4</c:v>
                </c:pt>
                <c:pt idx="14460">
                  <c:v>9.5767999399999995E-4</c:v>
                </c:pt>
                <c:pt idx="14461">
                  <c:v>9.5775999400000002E-4</c:v>
                </c:pt>
                <c:pt idx="14462">
                  <c:v>9.5783999399999997E-4</c:v>
                </c:pt>
                <c:pt idx="14463">
                  <c:v>9.5791999400000004E-4</c:v>
                </c:pt>
                <c:pt idx="14464">
                  <c:v>9.57999994E-4</c:v>
                </c:pt>
                <c:pt idx="14465">
                  <c:v>9.5807999399999996E-4</c:v>
                </c:pt>
                <c:pt idx="14466">
                  <c:v>9.5815999400000003E-4</c:v>
                </c:pt>
                <c:pt idx="14467">
                  <c:v>9.5823999399999998E-4</c:v>
                </c:pt>
                <c:pt idx="14468">
                  <c:v>9.5831999400000005E-4</c:v>
                </c:pt>
                <c:pt idx="14469">
                  <c:v>9.5839999400000001E-4</c:v>
                </c:pt>
                <c:pt idx="14470">
                  <c:v>9.5847999399999997E-4</c:v>
                </c:pt>
                <c:pt idx="14471">
                  <c:v>9.5855999400000003E-4</c:v>
                </c:pt>
                <c:pt idx="14472">
                  <c:v>9.5863999399999999E-4</c:v>
                </c:pt>
                <c:pt idx="14473">
                  <c:v>9.5871999399999995E-4</c:v>
                </c:pt>
                <c:pt idx="14474">
                  <c:v>9.5879999400000002E-4</c:v>
                </c:pt>
                <c:pt idx="14475">
                  <c:v>9.5887999399999998E-4</c:v>
                </c:pt>
                <c:pt idx="14476">
                  <c:v>9.5895999400000004E-4</c:v>
                </c:pt>
                <c:pt idx="14477">
                  <c:v>9.59039994E-4</c:v>
                </c:pt>
                <c:pt idx="14478">
                  <c:v>9.5911999399999996E-4</c:v>
                </c:pt>
                <c:pt idx="14479">
                  <c:v>9.5919999400000003E-4</c:v>
                </c:pt>
                <c:pt idx="14480">
                  <c:v>9.5927999399999999E-4</c:v>
                </c:pt>
                <c:pt idx="14481">
                  <c:v>9.5935999399999995E-4</c:v>
                </c:pt>
                <c:pt idx="14482">
                  <c:v>9.5943999400000001E-4</c:v>
                </c:pt>
                <c:pt idx="14483">
                  <c:v>9.5951999399999997E-4</c:v>
                </c:pt>
                <c:pt idx="14484">
                  <c:v>9.5959999400000004E-4</c:v>
                </c:pt>
                <c:pt idx="14485">
                  <c:v>9.59679994E-4</c:v>
                </c:pt>
                <c:pt idx="14486">
                  <c:v>9.5975999399999996E-4</c:v>
                </c:pt>
                <c:pt idx="14487">
                  <c:v>9.5983999400000002E-4</c:v>
                </c:pt>
                <c:pt idx="14488">
                  <c:v>9.5991999399999998E-4</c:v>
                </c:pt>
                <c:pt idx="14489">
                  <c:v>9.5999999400000005E-4</c:v>
                </c:pt>
                <c:pt idx="14490">
                  <c:v>9.6007999400000001E-4</c:v>
                </c:pt>
                <c:pt idx="14491">
                  <c:v>9.6015999399999997E-4</c:v>
                </c:pt>
                <c:pt idx="14492">
                  <c:v>9.6023999400000003E-4</c:v>
                </c:pt>
                <c:pt idx="14493">
                  <c:v>9.6031999399999999E-4</c:v>
                </c:pt>
                <c:pt idx="14494">
                  <c:v>9.6039999399999995E-4</c:v>
                </c:pt>
                <c:pt idx="14495">
                  <c:v>9.6047999400000002E-4</c:v>
                </c:pt>
                <c:pt idx="14496">
                  <c:v>9.6055999399999998E-4</c:v>
                </c:pt>
                <c:pt idx="14497">
                  <c:v>9.6063999400000004E-4</c:v>
                </c:pt>
                <c:pt idx="14498">
                  <c:v>9.60719994E-4</c:v>
                </c:pt>
                <c:pt idx="14499">
                  <c:v>9.6079999399999996E-4</c:v>
                </c:pt>
                <c:pt idx="14500">
                  <c:v>9.6087999400000003E-4</c:v>
                </c:pt>
                <c:pt idx="14501">
                  <c:v>9.6095999399999998E-4</c:v>
                </c:pt>
                <c:pt idx="14502">
                  <c:v>9.6103999400000005E-4</c:v>
                </c:pt>
                <c:pt idx="14503">
                  <c:v>9.6111999400000001E-4</c:v>
                </c:pt>
                <c:pt idx="14504">
                  <c:v>9.6119999399999997E-4</c:v>
                </c:pt>
                <c:pt idx="14505">
                  <c:v>9.6127999400000004E-4</c:v>
                </c:pt>
                <c:pt idx="14506">
                  <c:v>9.6135999399999999E-4</c:v>
                </c:pt>
                <c:pt idx="14507">
                  <c:v>9.6143999399999995E-4</c:v>
                </c:pt>
                <c:pt idx="14508">
                  <c:v>9.6151999400000002E-4</c:v>
                </c:pt>
                <c:pt idx="14509">
                  <c:v>9.6159999399999998E-4</c:v>
                </c:pt>
                <c:pt idx="14510">
                  <c:v>9.6167999400000005E-4</c:v>
                </c:pt>
                <c:pt idx="14511">
                  <c:v>9.61759994E-4</c:v>
                </c:pt>
                <c:pt idx="14512">
                  <c:v>9.6183999399999996E-4</c:v>
                </c:pt>
                <c:pt idx="14513">
                  <c:v>9.6191999400000003E-4</c:v>
                </c:pt>
                <c:pt idx="14514">
                  <c:v>9.6199999399999999E-4</c:v>
                </c:pt>
                <c:pt idx="14515">
                  <c:v>9.6207999399999995E-4</c:v>
                </c:pt>
                <c:pt idx="14516">
                  <c:v>9.6215999400000001E-4</c:v>
                </c:pt>
                <c:pt idx="14517">
                  <c:v>9.6223999399999997E-4</c:v>
                </c:pt>
                <c:pt idx="14518">
                  <c:v>9.6231999400000004E-4</c:v>
                </c:pt>
                <c:pt idx="14519">
                  <c:v>9.62399994E-4</c:v>
                </c:pt>
                <c:pt idx="14520">
                  <c:v>9.6247999399999996E-4</c:v>
                </c:pt>
                <c:pt idx="14521">
                  <c:v>9.6255999400000002E-4</c:v>
                </c:pt>
                <c:pt idx="14522">
                  <c:v>9.6263999399999998E-4</c:v>
                </c:pt>
                <c:pt idx="14523">
                  <c:v>9.6271999400000005E-4</c:v>
                </c:pt>
                <c:pt idx="14524">
                  <c:v>9.6279999400000001E-4</c:v>
                </c:pt>
                <c:pt idx="14525">
                  <c:v>9.6287999399999997E-4</c:v>
                </c:pt>
                <c:pt idx="14526">
                  <c:v>9.6295999400000003E-4</c:v>
                </c:pt>
                <c:pt idx="14527">
                  <c:v>9.6303999399999999E-4</c:v>
                </c:pt>
                <c:pt idx="14528">
                  <c:v>9.6311999399999995E-4</c:v>
                </c:pt>
                <c:pt idx="14529">
                  <c:v>9.6319999400000002E-4</c:v>
                </c:pt>
                <c:pt idx="14530">
                  <c:v>9.6327999399999998E-4</c:v>
                </c:pt>
                <c:pt idx="14531">
                  <c:v>9.6335999400000004E-4</c:v>
                </c:pt>
                <c:pt idx="14532">
                  <c:v>9.63439994E-4</c:v>
                </c:pt>
                <c:pt idx="14533">
                  <c:v>9.6351999399999996E-4</c:v>
                </c:pt>
                <c:pt idx="14534">
                  <c:v>9.6359999400000003E-4</c:v>
                </c:pt>
                <c:pt idx="14535">
                  <c:v>9.6367999399999999E-4</c:v>
                </c:pt>
                <c:pt idx="14536">
                  <c:v>9.6375999400000005E-4</c:v>
                </c:pt>
                <c:pt idx="14537">
                  <c:v>9.6383999400000001E-4</c:v>
                </c:pt>
                <c:pt idx="14538">
                  <c:v>9.6391999399999997E-4</c:v>
                </c:pt>
                <c:pt idx="14539">
                  <c:v>9.6399999400000004E-4</c:v>
                </c:pt>
                <c:pt idx="14540">
                  <c:v>9.64079994E-4</c:v>
                </c:pt>
                <c:pt idx="14541">
                  <c:v>9.6415999399999995E-4</c:v>
                </c:pt>
                <c:pt idx="14542">
                  <c:v>9.6423999400000002E-4</c:v>
                </c:pt>
                <c:pt idx="14543">
                  <c:v>9.6431999399999998E-4</c:v>
                </c:pt>
                <c:pt idx="14544">
                  <c:v>9.6439999400000005E-4</c:v>
                </c:pt>
                <c:pt idx="14545">
                  <c:v>9.6447999400000001E-4</c:v>
                </c:pt>
                <c:pt idx="14546">
                  <c:v>9.6455999399999996E-4</c:v>
                </c:pt>
                <c:pt idx="14547">
                  <c:v>9.6463999400000003E-4</c:v>
                </c:pt>
                <c:pt idx="14548">
                  <c:v>9.6471999399999999E-4</c:v>
                </c:pt>
                <c:pt idx="14549">
                  <c:v>9.6479999399999995E-4</c:v>
                </c:pt>
                <c:pt idx="14550">
                  <c:v>9.6487999400000002E-4</c:v>
                </c:pt>
                <c:pt idx="14551">
                  <c:v>9.6495999399999997E-4</c:v>
                </c:pt>
                <c:pt idx="14552">
                  <c:v>9.6503999400000004E-4</c:v>
                </c:pt>
                <c:pt idx="14553">
                  <c:v>9.65119994E-4</c:v>
                </c:pt>
                <c:pt idx="14554">
                  <c:v>9.6519999399999996E-4</c:v>
                </c:pt>
                <c:pt idx="14555">
                  <c:v>9.6527999400000002E-4</c:v>
                </c:pt>
                <c:pt idx="14556">
                  <c:v>9.6535999399999998E-4</c:v>
                </c:pt>
                <c:pt idx="14557">
                  <c:v>9.6543999400000005E-4</c:v>
                </c:pt>
                <c:pt idx="14558">
                  <c:v>9.6551999400000001E-4</c:v>
                </c:pt>
                <c:pt idx="14559">
                  <c:v>9.6559999399999997E-4</c:v>
                </c:pt>
                <c:pt idx="14560">
                  <c:v>9.6567999400000003E-4</c:v>
                </c:pt>
                <c:pt idx="14561">
                  <c:v>9.6575999399999999E-4</c:v>
                </c:pt>
                <c:pt idx="14562">
                  <c:v>9.6583999399999995E-4</c:v>
                </c:pt>
                <c:pt idx="14563">
                  <c:v>9.6591999400000002E-4</c:v>
                </c:pt>
                <c:pt idx="14564">
                  <c:v>9.6599999399999998E-4</c:v>
                </c:pt>
                <c:pt idx="14565">
                  <c:v>9.6607999400000004E-4</c:v>
                </c:pt>
                <c:pt idx="14566">
                  <c:v>9.66159994E-4</c:v>
                </c:pt>
                <c:pt idx="14567">
                  <c:v>9.6623999399999996E-4</c:v>
                </c:pt>
                <c:pt idx="14568">
                  <c:v>9.6631999400000003E-4</c:v>
                </c:pt>
                <c:pt idx="14569">
                  <c:v>9.6639999399999999E-4</c:v>
                </c:pt>
                <c:pt idx="14570">
                  <c:v>9.6647999400000005E-4</c:v>
                </c:pt>
                <c:pt idx="14571">
                  <c:v>9.6655999400000001E-4</c:v>
                </c:pt>
                <c:pt idx="14572">
                  <c:v>9.6663999399999997E-4</c:v>
                </c:pt>
                <c:pt idx="14573">
                  <c:v>9.6671999400000004E-4</c:v>
                </c:pt>
                <c:pt idx="14574">
                  <c:v>9.66799994E-4</c:v>
                </c:pt>
                <c:pt idx="14575">
                  <c:v>9.6687999399999996E-4</c:v>
                </c:pt>
                <c:pt idx="14576">
                  <c:v>9.6695999400000002E-4</c:v>
                </c:pt>
                <c:pt idx="14577">
                  <c:v>9.6703999399999998E-4</c:v>
                </c:pt>
                <c:pt idx="14578">
                  <c:v>9.6711999400000005E-4</c:v>
                </c:pt>
                <c:pt idx="14579">
                  <c:v>9.6719999400000001E-4</c:v>
                </c:pt>
                <c:pt idx="14580">
                  <c:v>9.6727999399999997E-4</c:v>
                </c:pt>
                <c:pt idx="14581">
                  <c:v>9.6735999400000003E-4</c:v>
                </c:pt>
                <c:pt idx="14582">
                  <c:v>9.6743999399999999E-4</c:v>
                </c:pt>
                <c:pt idx="14583">
                  <c:v>9.6751999399999995E-4</c:v>
                </c:pt>
                <c:pt idx="14584">
                  <c:v>9.6759999400000002E-4</c:v>
                </c:pt>
                <c:pt idx="14585">
                  <c:v>9.6767999399999997E-4</c:v>
                </c:pt>
                <c:pt idx="14586">
                  <c:v>9.6775999400000004E-4</c:v>
                </c:pt>
                <c:pt idx="14587">
                  <c:v>9.67839994E-4</c:v>
                </c:pt>
                <c:pt idx="14588">
                  <c:v>9.6791999399999996E-4</c:v>
                </c:pt>
                <c:pt idx="14589">
                  <c:v>9.6799999400000003E-4</c:v>
                </c:pt>
                <c:pt idx="14590">
                  <c:v>9.6807999399999998E-4</c:v>
                </c:pt>
                <c:pt idx="14591">
                  <c:v>9.6815999400000005E-4</c:v>
                </c:pt>
                <c:pt idx="14592">
                  <c:v>9.6823999400000001E-4</c:v>
                </c:pt>
                <c:pt idx="14593">
                  <c:v>9.6831999399999997E-4</c:v>
                </c:pt>
                <c:pt idx="14594">
                  <c:v>9.6839999400000004E-4</c:v>
                </c:pt>
                <c:pt idx="14595">
                  <c:v>9.6847999399999999E-4</c:v>
                </c:pt>
                <c:pt idx="14596">
                  <c:v>9.6855999399999995E-4</c:v>
                </c:pt>
                <c:pt idx="14597">
                  <c:v>9.6863999400000002E-4</c:v>
                </c:pt>
                <c:pt idx="14598">
                  <c:v>9.6871999399999998E-4</c:v>
                </c:pt>
                <c:pt idx="14599">
                  <c:v>9.6879999400000005E-4</c:v>
                </c:pt>
                <c:pt idx="14600">
                  <c:v>9.68879994E-4</c:v>
                </c:pt>
                <c:pt idx="14601">
                  <c:v>9.6895999399999996E-4</c:v>
                </c:pt>
                <c:pt idx="14602">
                  <c:v>9.6903999400000003E-4</c:v>
                </c:pt>
                <c:pt idx="14603">
                  <c:v>9.6911999399999999E-4</c:v>
                </c:pt>
                <c:pt idx="14604">
                  <c:v>9.6919999399999995E-4</c:v>
                </c:pt>
                <c:pt idx="14605">
                  <c:v>9.6927999400000001E-4</c:v>
                </c:pt>
                <c:pt idx="14606">
                  <c:v>9.6935999399999997E-4</c:v>
                </c:pt>
                <c:pt idx="14607">
                  <c:v>9.6943999400000004E-4</c:v>
                </c:pt>
                <c:pt idx="14608">
                  <c:v>9.69519994E-4</c:v>
                </c:pt>
                <c:pt idx="14609">
                  <c:v>9.6959999399999996E-4</c:v>
                </c:pt>
                <c:pt idx="14610">
                  <c:v>9.6967999400000002E-4</c:v>
                </c:pt>
                <c:pt idx="14611">
                  <c:v>9.6975999399999998E-4</c:v>
                </c:pt>
                <c:pt idx="14612">
                  <c:v>9.6983999400000005E-4</c:v>
                </c:pt>
                <c:pt idx="14613">
                  <c:v>9.6991999400000001E-4</c:v>
                </c:pt>
                <c:pt idx="14614">
                  <c:v>9.6999999399999997E-4</c:v>
                </c:pt>
                <c:pt idx="14615">
                  <c:v>9.7007999400000003E-4</c:v>
                </c:pt>
                <c:pt idx="14616">
                  <c:v>9.7015999399999999E-4</c:v>
                </c:pt>
                <c:pt idx="14617">
                  <c:v>9.7023999399999995E-4</c:v>
                </c:pt>
                <c:pt idx="14618">
                  <c:v>9.7031999400000002E-4</c:v>
                </c:pt>
                <c:pt idx="14619">
                  <c:v>9.7039999399999998E-4</c:v>
                </c:pt>
                <c:pt idx="14620">
                  <c:v>9.7047999400000004E-4</c:v>
                </c:pt>
                <c:pt idx="14621">
                  <c:v>9.70559994E-4</c:v>
                </c:pt>
                <c:pt idx="14622">
                  <c:v>9.7063999399999996E-4</c:v>
                </c:pt>
                <c:pt idx="14623">
                  <c:v>9.7071999400000003E-4</c:v>
                </c:pt>
                <c:pt idx="14624">
                  <c:v>9.7079999399999999E-4</c:v>
                </c:pt>
                <c:pt idx="14625">
                  <c:v>9.7087999400000005E-4</c:v>
                </c:pt>
                <c:pt idx="14626">
                  <c:v>9.7095999400000001E-4</c:v>
                </c:pt>
                <c:pt idx="14627">
                  <c:v>9.7103999399999997E-4</c:v>
                </c:pt>
                <c:pt idx="14628">
                  <c:v>9.7111999400000004E-4</c:v>
                </c:pt>
                <c:pt idx="14629">
                  <c:v>9.71199994E-4</c:v>
                </c:pt>
                <c:pt idx="14630">
                  <c:v>9.7127999399999995E-4</c:v>
                </c:pt>
                <c:pt idx="14631">
                  <c:v>9.7135999400000002E-4</c:v>
                </c:pt>
                <c:pt idx="14632">
                  <c:v>9.7143999399999998E-4</c:v>
                </c:pt>
                <c:pt idx="14633">
                  <c:v>9.7151999400000005E-4</c:v>
                </c:pt>
                <c:pt idx="14634">
                  <c:v>9.71599994E-4</c:v>
                </c:pt>
                <c:pt idx="14635">
                  <c:v>9.7167999399999996E-4</c:v>
                </c:pt>
                <c:pt idx="14636">
                  <c:v>9.7175999400000003E-4</c:v>
                </c:pt>
                <c:pt idx="14637">
                  <c:v>9.7183999399999999E-4</c:v>
                </c:pt>
                <c:pt idx="14638">
                  <c:v>9.7191999399999995E-4</c:v>
                </c:pt>
                <c:pt idx="14639">
                  <c:v>9.7199999400000001E-4</c:v>
                </c:pt>
                <c:pt idx="14640">
                  <c:v>9.7207999399999997E-4</c:v>
                </c:pt>
                <c:pt idx="14641">
                  <c:v>9.7215999400000004E-4</c:v>
                </c:pt>
                <c:pt idx="14642">
                  <c:v>9.72239994E-4</c:v>
                </c:pt>
                <c:pt idx="14643">
                  <c:v>9.7231999399999996E-4</c:v>
                </c:pt>
                <c:pt idx="14644">
                  <c:v>9.7239999400000002E-4</c:v>
                </c:pt>
                <c:pt idx="14645">
                  <c:v>9.7247999399999998E-4</c:v>
                </c:pt>
                <c:pt idx="14646">
                  <c:v>9.7255999400000005E-4</c:v>
                </c:pt>
                <c:pt idx="14647">
                  <c:v>9.7263999400000001E-4</c:v>
                </c:pt>
                <c:pt idx="14648">
                  <c:v>9.7271999399999997E-4</c:v>
                </c:pt>
                <c:pt idx="14649">
                  <c:v>9.7279999400000003E-4</c:v>
                </c:pt>
                <c:pt idx="14650">
                  <c:v>9.7287999399999999E-4</c:v>
                </c:pt>
                <c:pt idx="14651">
                  <c:v>9.7295999399999995E-4</c:v>
                </c:pt>
                <c:pt idx="14652">
                  <c:v>9.7303999400000002E-4</c:v>
                </c:pt>
                <c:pt idx="14653">
                  <c:v>9.7311999399999998E-4</c:v>
                </c:pt>
                <c:pt idx="14654">
                  <c:v>9.7319999400000004E-4</c:v>
                </c:pt>
                <c:pt idx="14655">
                  <c:v>9.73279994E-4</c:v>
                </c:pt>
                <c:pt idx="14656">
                  <c:v>9.7335999399999996E-4</c:v>
                </c:pt>
                <c:pt idx="14657">
                  <c:v>9.7343999400000003E-4</c:v>
                </c:pt>
                <c:pt idx="14658">
                  <c:v>9.7351999399999999E-4</c:v>
                </c:pt>
                <c:pt idx="14659">
                  <c:v>9.7359999400000005E-4</c:v>
                </c:pt>
                <c:pt idx="14660">
                  <c:v>9.7367999400000001E-4</c:v>
                </c:pt>
                <c:pt idx="14661">
                  <c:v>9.7375999399999997E-4</c:v>
                </c:pt>
                <c:pt idx="14662">
                  <c:v>9.7383999400000004E-4</c:v>
                </c:pt>
                <c:pt idx="14663">
                  <c:v>9.73919994E-4</c:v>
                </c:pt>
                <c:pt idx="14664">
                  <c:v>9.7399999399999995E-4</c:v>
                </c:pt>
                <c:pt idx="14665">
                  <c:v>9.7407999400000002E-4</c:v>
                </c:pt>
                <c:pt idx="14666">
                  <c:v>9.7415999399999998E-4</c:v>
                </c:pt>
                <c:pt idx="14667">
                  <c:v>9.7423999400000005E-4</c:v>
                </c:pt>
                <c:pt idx="14668">
                  <c:v>9.7431999400000001E-4</c:v>
                </c:pt>
                <c:pt idx="14669">
                  <c:v>9.7439999399999996E-4</c:v>
                </c:pt>
                <c:pt idx="14670">
                  <c:v>9.7447999400000003E-4</c:v>
                </c:pt>
                <c:pt idx="14671">
                  <c:v>9.7455999399999999E-4</c:v>
                </c:pt>
                <c:pt idx="14672">
                  <c:v>9.7463999399999995E-4</c:v>
                </c:pt>
                <c:pt idx="14673">
                  <c:v>9.7471999400000002E-4</c:v>
                </c:pt>
                <c:pt idx="14674">
                  <c:v>9.7479999399999997E-4</c:v>
                </c:pt>
                <c:pt idx="14675">
                  <c:v>9.7487999400000004E-4</c:v>
                </c:pt>
                <c:pt idx="14676">
                  <c:v>9.74959994E-4</c:v>
                </c:pt>
                <c:pt idx="14677">
                  <c:v>9.7503999399999996E-4</c:v>
                </c:pt>
                <c:pt idx="14678">
                  <c:v>9.7511999400000003E-4</c:v>
                </c:pt>
                <c:pt idx="14679">
                  <c:v>9.7519999399999998E-4</c:v>
                </c:pt>
                <c:pt idx="14680">
                  <c:v>9.7527999400000005E-4</c:v>
                </c:pt>
                <c:pt idx="14681">
                  <c:v>9.7535999400000001E-4</c:v>
                </c:pt>
                <c:pt idx="14682">
                  <c:v>9.7543999399999997E-4</c:v>
                </c:pt>
                <c:pt idx="14683">
                  <c:v>9.7551999400000004E-4</c:v>
                </c:pt>
                <c:pt idx="14684">
                  <c:v>9.7559999399999999E-4</c:v>
                </c:pt>
                <c:pt idx="14685">
                  <c:v>9.7567999399999995E-4</c:v>
                </c:pt>
                <c:pt idx="14686">
                  <c:v>9.7575999400000002E-4</c:v>
                </c:pt>
                <c:pt idx="14687">
                  <c:v>9.7583999399999998E-4</c:v>
                </c:pt>
                <c:pt idx="14688">
                  <c:v>9.7591999400000004E-4</c:v>
                </c:pt>
                <c:pt idx="14689">
                  <c:v>9.75999994E-4</c:v>
                </c:pt>
                <c:pt idx="14690">
                  <c:v>9.7607999399999996E-4</c:v>
                </c:pt>
                <c:pt idx="14691">
                  <c:v>9.7615999400000003E-4</c:v>
                </c:pt>
                <c:pt idx="14692">
                  <c:v>9.7623999399999999E-4</c:v>
                </c:pt>
                <c:pt idx="14693">
                  <c:v>9.7631999399999995E-4</c:v>
                </c:pt>
                <c:pt idx="14694">
                  <c:v>9.7639999400000001E-4</c:v>
                </c:pt>
                <c:pt idx="14695">
                  <c:v>9.7647999399999997E-4</c:v>
                </c:pt>
                <c:pt idx="14696">
                  <c:v>9.7655999400000004E-4</c:v>
                </c:pt>
                <c:pt idx="14697">
                  <c:v>9.76639994E-4</c:v>
                </c:pt>
                <c:pt idx="14698">
                  <c:v>9.7671999399999996E-4</c:v>
                </c:pt>
                <c:pt idx="14699">
                  <c:v>9.7679999399999991E-4</c:v>
                </c:pt>
                <c:pt idx="14700">
                  <c:v>9.7687999400000009E-4</c:v>
                </c:pt>
                <c:pt idx="14701">
                  <c:v>9.7695999400000005E-4</c:v>
                </c:pt>
                <c:pt idx="14702">
                  <c:v>9.7703999400000001E-4</c:v>
                </c:pt>
                <c:pt idx="14703">
                  <c:v>9.7711999399999997E-4</c:v>
                </c:pt>
                <c:pt idx="14704">
                  <c:v>9.7719999399999992E-4</c:v>
                </c:pt>
                <c:pt idx="14705">
                  <c:v>9.772799940000001E-4</c:v>
                </c:pt>
                <c:pt idx="14706">
                  <c:v>9.7735999400000006E-4</c:v>
                </c:pt>
                <c:pt idx="14707">
                  <c:v>9.7743999400000002E-4</c:v>
                </c:pt>
                <c:pt idx="14708">
                  <c:v>9.7751999399999998E-4</c:v>
                </c:pt>
                <c:pt idx="14709">
                  <c:v>9.7759999399999993E-4</c:v>
                </c:pt>
                <c:pt idx="14710">
                  <c:v>9.7767999399999989E-4</c:v>
                </c:pt>
                <c:pt idx="14711">
                  <c:v>9.7775999400000007E-4</c:v>
                </c:pt>
                <c:pt idx="14712">
                  <c:v>9.7783999400000003E-4</c:v>
                </c:pt>
                <c:pt idx="14713">
                  <c:v>9.7791999399999999E-4</c:v>
                </c:pt>
                <c:pt idx="14714">
                  <c:v>9.7799999399999994E-4</c:v>
                </c:pt>
                <c:pt idx="14715">
                  <c:v>9.780799939999999E-4</c:v>
                </c:pt>
                <c:pt idx="14716">
                  <c:v>9.7815999400000008E-4</c:v>
                </c:pt>
                <c:pt idx="14717">
                  <c:v>9.7823999400000004E-4</c:v>
                </c:pt>
                <c:pt idx="14718">
                  <c:v>9.7831999399999999E-4</c:v>
                </c:pt>
                <c:pt idx="14719">
                  <c:v>9.7839999399999995E-4</c:v>
                </c:pt>
                <c:pt idx="14720">
                  <c:v>9.7847999399999991E-4</c:v>
                </c:pt>
                <c:pt idx="14721">
                  <c:v>9.7855999400000009E-4</c:v>
                </c:pt>
                <c:pt idx="14722">
                  <c:v>9.7863999400000005E-4</c:v>
                </c:pt>
                <c:pt idx="14723">
                  <c:v>9.78719994E-4</c:v>
                </c:pt>
                <c:pt idx="14724">
                  <c:v>9.7879999399999996E-4</c:v>
                </c:pt>
                <c:pt idx="14725">
                  <c:v>9.7887999399999992E-4</c:v>
                </c:pt>
                <c:pt idx="14726">
                  <c:v>9.789599940000001E-4</c:v>
                </c:pt>
                <c:pt idx="14727">
                  <c:v>9.7903999400000006E-4</c:v>
                </c:pt>
                <c:pt idx="14728">
                  <c:v>9.7911999400000001E-4</c:v>
                </c:pt>
                <c:pt idx="14729">
                  <c:v>9.7919999399999997E-4</c:v>
                </c:pt>
                <c:pt idx="14730">
                  <c:v>9.7927999399999993E-4</c:v>
                </c:pt>
                <c:pt idx="14731">
                  <c:v>9.7935999400000011E-4</c:v>
                </c:pt>
                <c:pt idx="14732">
                  <c:v>9.7943999400000007E-4</c:v>
                </c:pt>
                <c:pt idx="14733">
                  <c:v>9.7951999400000002E-4</c:v>
                </c:pt>
                <c:pt idx="14734">
                  <c:v>9.7959999399999998E-4</c:v>
                </c:pt>
                <c:pt idx="14735">
                  <c:v>9.7967999399999994E-4</c:v>
                </c:pt>
                <c:pt idx="14736">
                  <c:v>9.797599939999999E-4</c:v>
                </c:pt>
                <c:pt idx="14737">
                  <c:v>9.7983999400000008E-4</c:v>
                </c:pt>
                <c:pt idx="14738">
                  <c:v>9.7991999400000003E-4</c:v>
                </c:pt>
                <c:pt idx="14739">
                  <c:v>9.7999999399999999E-4</c:v>
                </c:pt>
                <c:pt idx="14740">
                  <c:v>9.8007999399999995E-4</c:v>
                </c:pt>
                <c:pt idx="14741">
                  <c:v>9.8015999399999991E-4</c:v>
                </c:pt>
                <c:pt idx="14742">
                  <c:v>9.8023999400000008E-4</c:v>
                </c:pt>
                <c:pt idx="14743">
                  <c:v>9.8031999400000004E-4</c:v>
                </c:pt>
                <c:pt idx="14744">
                  <c:v>9.80399994E-4</c:v>
                </c:pt>
                <c:pt idx="14745">
                  <c:v>9.8047999399999996E-4</c:v>
                </c:pt>
                <c:pt idx="14746">
                  <c:v>9.8055999399999992E-4</c:v>
                </c:pt>
                <c:pt idx="14747">
                  <c:v>9.8063999400000009E-4</c:v>
                </c:pt>
                <c:pt idx="14748">
                  <c:v>9.8071999400000005E-4</c:v>
                </c:pt>
                <c:pt idx="14749">
                  <c:v>9.8079999400000001E-4</c:v>
                </c:pt>
                <c:pt idx="14750">
                  <c:v>9.8087999399999997E-4</c:v>
                </c:pt>
                <c:pt idx="14751">
                  <c:v>9.8095999399999993E-4</c:v>
                </c:pt>
                <c:pt idx="14752">
                  <c:v>9.810399940000001E-4</c:v>
                </c:pt>
                <c:pt idx="14753">
                  <c:v>9.8111999400000006E-4</c:v>
                </c:pt>
                <c:pt idx="14754">
                  <c:v>9.8119999400000002E-4</c:v>
                </c:pt>
                <c:pt idx="14755">
                  <c:v>9.8127999399999998E-4</c:v>
                </c:pt>
                <c:pt idx="14756">
                  <c:v>9.8135999399999994E-4</c:v>
                </c:pt>
                <c:pt idx="14757">
                  <c:v>9.814399939999999E-4</c:v>
                </c:pt>
                <c:pt idx="14758">
                  <c:v>9.8151999400000007E-4</c:v>
                </c:pt>
                <c:pt idx="14759">
                  <c:v>9.8159999400000003E-4</c:v>
                </c:pt>
                <c:pt idx="14760">
                  <c:v>9.8167999399999999E-4</c:v>
                </c:pt>
                <c:pt idx="14761">
                  <c:v>9.8175999399999995E-4</c:v>
                </c:pt>
                <c:pt idx="14762">
                  <c:v>9.8183999399999991E-4</c:v>
                </c:pt>
                <c:pt idx="14763">
                  <c:v>9.8191999400000008E-4</c:v>
                </c:pt>
                <c:pt idx="14764">
                  <c:v>9.8199999400000004E-4</c:v>
                </c:pt>
                <c:pt idx="14765">
                  <c:v>9.82079994E-4</c:v>
                </c:pt>
                <c:pt idx="14766">
                  <c:v>9.8215999399999996E-4</c:v>
                </c:pt>
                <c:pt idx="14767">
                  <c:v>9.8223999399999992E-4</c:v>
                </c:pt>
                <c:pt idx="14768">
                  <c:v>9.8231999400000009E-4</c:v>
                </c:pt>
                <c:pt idx="14769">
                  <c:v>9.8239999400000005E-4</c:v>
                </c:pt>
                <c:pt idx="14770">
                  <c:v>9.8247999400000001E-4</c:v>
                </c:pt>
                <c:pt idx="14771">
                  <c:v>9.8255999399999997E-4</c:v>
                </c:pt>
                <c:pt idx="14772">
                  <c:v>9.8263999399999993E-4</c:v>
                </c:pt>
                <c:pt idx="14773">
                  <c:v>9.827199940000001E-4</c:v>
                </c:pt>
                <c:pt idx="14774">
                  <c:v>9.8279999400000006E-4</c:v>
                </c:pt>
                <c:pt idx="14775">
                  <c:v>9.8287999400000002E-4</c:v>
                </c:pt>
                <c:pt idx="14776">
                  <c:v>9.8295999399999998E-4</c:v>
                </c:pt>
                <c:pt idx="14777">
                  <c:v>9.8303999399999994E-4</c:v>
                </c:pt>
                <c:pt idx="14778">
                  <c:v>9.8311999399999989E-4</c:v>
                </c:pt>
                <c:pt idx="14779">
                  <c:v>9.8319999400000007E-4</c:v>
                </c:pt>
                <c:pt idx="14780">
                  <c:v>9.8327999400000003E-4</c:v>
                </c:pt>
                <c:pt idx="14781">
                  <c:v>9.8335999399999999E-4</c:v>
                </c:pt>
                <c:pt idx="14782">
                  <c:v>9.8343999399999995E-4</c:v>
                </c:pt>
                <c:pt idx="14783">
                  <c:v>9.835199939999999E-4</c:v>
                </c:pt>
                <c:pt idx="14784">
                  <c:v>9.8359999400000008E-4</c:v>
                </c:pt>
                <c:pt idx="14785">
                  <c:v>9.8367999400000004E-4</c:v>
                </c:pt>
                <c:pt idx="14786">
                  <c:v>9.83759994E-4</c:v>
                </c:pt>
                <c:pt idx="14787">
                  <c:v>9.8383999399999996E-4</c:v>
                </c:pt>
                <c:pt idx="14788">
                  <c:v>9.8391999399999991E-4</c:v>
                </c:pt>
                <c:pt idx="14789">
                  <c:v>9.8399999400000009E-4</c:v>
                </c:pt>
                <c:pt idx="14790">
                  <c:v>9.8407999400000005E-4</c:v>
                </c:pt>
                <c:pt idx="14791">
                  <c:v>9.8415999400000001E-4</c:v>
                </c:pt>
                <c:pt idx="14792">
                  <c:v>9.8423999399999997E-4</c:v>
                </c:pt>
                <c:pt idx="14793">
                  <c:v>9.8431999399999992E-4</c:v>
                </c:pt>
                <c:pt idx="14794">
                  <c:v>9.843999940000001E-4</c:v>
                </c:pt>
                <c:pt idx="14795">
                  <c:v>9.8447999400000006E-4</c:v>
                </c:pt>
                <c:pt idx="14796">
                  <c:v>9.8455999400000002E-4</c:v>
                </c:pt>
                <c:pt idx="14797">
                  <c:v>9.8463999399999998E-4</c:v>
                </c:pt>
                <c:pt idx="14798">
                  <c:v>9.8471999399999993E-4</c:v>
                </c:pt>
                <c:pt idx="14799">
                  <c:v>9.8479999399999989E-4</c:v>
                </c:pt>
                <c:pt idx="14800">
                  <c:v>9.8487999400000007E-4</c:v>
                </c:pt>
                <c:pt idx="14801">
                  <c:v>9.8495999400000003E-4</c:v>
                </c:pt>
                <c:pt idx="14802">
                  <c:v>9.8503999399999998E-4</c:v>
                </c:pt>
                <c:pt idx="14803">
                  <c:v>9.8511999399999994E-4</c:v>
                </c:pt>
                <c:pt idx="14804">
                  <c:v>9.851999939999999E-4</c:v>
                </c:pt>
                <c:pt idx="14805">
                  <c:v>9.8527999400000008E-4</c:v>
                </c:pt>
                <c:pt idx="14806">
                  <c:v>9.8535999400000004E-4</c:v>
                </c:pt>
                <c:pt idx="14807">
                  <c:v>9.8543999399999999E-4</c:v>
                </c:pt>
                <c:pt idx="14808">
                  <c:v>9.8551999399999995E-4</c:v>
                </c:pt>
                <c:pt idx="14809">
                  <c:v>9.8559999399999991E-4</c:v>
                </c:pt>
                <c:pt idx="14810">
                  <c:v>9.8567999400000009E-4</c:v>
                </c:pt>
                <c:pt idx="14811">
                  <c:v>9.8575999400000005E-4</c:v>
                </c:pt>
                <c:pt idx="14812">
                  <c:v>9.85839994E-4</c:v>
                </c:pt>
                <c:pt idx="14813">
                  <c:v>9.8591999399999996E-4</c:v>
                </c:pt>
                <c:pt idx="14814">
                  <c:v>9.8599999399999992E-4</c:v>
                </c:pt>
                <c:pt idx="14815">
                  <c:v>9.860799940000001E-4</c:v>
                </c:pt>
                <c:pt idx="14816">
                  <c:v>9.8615999400000006E-4</c:v>
                </c:pt>
                <c:pt idx="14817">
                  <c:v>9.8623999400000001E-4</c:v>
                </c:pt>
                <c:pt idx="14818">
                  <c:v>9.8631999399999997E-4</c:v>
                </c:pt>
                <c:pt idx="14819">
                  <c:v>9.8639999399999993E-4</c:v>
                </c:pt>
                <c:pt idx="14820">
                  <c:v>9.8647999400000011E-4</c:v>
                </c:pt>
                <c:pt idx="14821">
                  <c:v>9.8655999400000007E-4</c:v>
                </c:pt>
                <c:pt idx="14822">
                  <c:v>9.8663999400000002E-4</c:v>
                </c:pt>
                <c:pt idx="14823">
                  <c:v>9.8671999399999998E-4</c:v>
                </c:pt>
                <c:pt idx="14824">
                  <c:v>9.8679999399999994E-4</c:v>
                </c:pt>
                <c:pt idx="14825">
                  <c:v>9.868799939999999E-4</c:v>
                </c:pt>
                <c:pt idx="14826">
                  <c:v>9.8695999400000007E-4</c:v>
                </c:pt>
                <c:pt idx="14827">
                  <c:v>9.8703999400000003E-4</c:v>
                </c:pt>
                <c:pt idx="14828">
                  <c:v>9.8711999399999999E-4</c:v>
                </c:pt>
                <c:pt idx="14829">
                  <c:v>9.8719999399999995E-4</c:v>
                </c:pt>
                <c:pt idx="14830">
                  <c:v>9.8727999399999991E-4</c:v>
                </c:pt>
                <c:pt idx="14831">
                  <c:v>9.8735999400000008E-4</c:v>
                </c:pt>
                <c:pt idx="14832">
                  <c:v>9.8743999400000004E-4</c:v>
                </c:pt>
                <c:pt idx="14833">
                  <c:v>9.87519994E-4</c:v>
                </c:pt>
                <c:pt idx="14834">
                  <c:v>9.8759999399999996E-4</c:v>
                </c:pt>
                <c:pt idx="14835">
                  <c:v>9.8767999399999992E-4</c:v>
                </c:pt>
                <c:pt idx="14836">
                  <c:v>9.8775999400000009E-4</c:v>
                </c:pt>
                <c:pt idx="14837">
                  <c:v>9.8783999400000005E-4</c:v>
                </c:pt>
                <c:pt idx="14838">
                  <c:v>9.8791999400000001E-4</c:v>
                </c:pt>
                <c:pt idx="14839">
                  <c:v>9.8799999399999997E-4</c:v>
                </c:pt>
                <c:pt idx="14840">
                  <c:v>9.8807999399999993E-4</c:v>
                </c:pt>
                <c:pt idx="14841">
                  <c:v>9.881599940000001E-4</c:v>
                </c:pt>
                <c:pt idx="14842">
                  <c:v>9.8823999400000006E-4</c:v>
                </c:pt>
                <c:pt idx="14843">
                  <c:v>9.8831999400000002E-4</c:v>
                </c:pt>
                <c:pt idx="14844">
                  <c:v>9.8839999399999998E-4</c:v>
                </c:pt>
                <c:pt idx="14845">
                  <c:v>9.8847999399999994E-4</c:v>
                </c:pt>
                <c:pt idx="14846">
                  <c:v>9.885599939999999E-4</c:v>
                </c:pt>
                <c:pt idx="14847">
                  <c:v>9.8863999400000007E-4</c:v>
                </c:pt>
                <c:pt idx="14848">
                  <c:v>9.8871999400000003E-4</c:v>
                </c:pt>
                <c:pt idx="14849">
                  <c:v>9.8879999399999999E-4</c:v>
                </c:pt>
                <c:pt idx="14850">
                  <c:v>9.8887999399999995E-4</c:v>
                </c:pt>
                <c:pt idx="14851">
                  <c:v>9.8895999399999991E-4</c:v>
                </c:pt>
                <c:pt idx="14852">
                  <c:v>9.8903999400000008E-4</c:v>
                </c:pt>
                <c:pt idx="14853">
                  <c:v>9.8911999400000004E-4</c:v>
                </c:pt>
                <c:pt idx="14854">
                  <c:v>9.89199994E-4</c:v>
                </c:pt>
                <c:pt idx="14855">
                  <c:v>9.8927999399999996E-4</c:v>
                </c:pt>
                <c:pt idx="14856">
                  <c:v>9.8935999399999992E-4</c:v>
                </c:pt>
                <c:pt idx="14857">
                  <c:v>9.8943999400000009E-4</c:v>
                </c:pt>
                <c:pt idx="14858">
                  <c:v>9.8951999400000005E-4</c:v>
                </c:pt>
                <c:pt idx="14859">
                  <c:v>9.8959999400000001E-4</c:v>
                </c:pt>
                <c:pt idx="14860">
                  <c:v>9.8967999399999997E-4</c:v>
                </c:pt>
                <c:pt idx="14861">
                  <c:v>9.8975999399999993E-4</c:v>
                </c:pt>
                <c:pt idx="14862">
                  <c:v>9.898399940000001E-4</c:v>
                </c:pt>
                <c:pt idx="14863">
                  <c:v>9.8991999400000006E-4</c:v>
                </c:pt>
                <c:pt idx="14864">
                  <c:v>9.8999999400000002E-4</c:v>
                </c:pt>
                <c:pt idx="14865">
                  <c:v>9.9007999399999998E-4</c:v>
                </c:pt>
                <c:pt idx="14866">
                  <c:v>9.9015999399999994E-4</c:v>
                </c:pt>
                <c:pt idx="14867">
                  <c:v>9.9023999399999989E-4</c:v>
                </c:pt>
                <c:pt idx="14868">
                  <c:v>9.9031999400000007E-4</c:v>
                </c:pt>
                <c:pt idx="14869">
                  <c:v>9.9039999400000003E-4</c:v>
                </c:pt>
                <c:pt idx="14870">
                  <c:v>9.9047999399999999E-4</c:v>
                </c:pt>
                <c:pt idx="14871">
                  <c:v>9.9055999399999995E-4</c:v>
                </c:pt>
                <c:pt idx="14872">
                  <c:v>9.906399939999999E-4</c:v>
                </c:pt>
                <c:pt idx="14873">
                  <c:v>9.9071999400000008E-4</c:v>
                </c:pt>
                <c:pt idx="14874">
                  <c:v>9.9079999400000004E-4</c:v>
                </c:pt>
                <c:pt idx="14875">
                  <c:v>9.90879994E-4</c:v>
                </c:pt>
                <c:pt idx="14876">
                  <c:v>9.9095999399999996E-4</c:v>
                </c:pt>
                <c:pt idx="14877">
                  <c:v>9.9103999399999991E-4</c:v>
                </c:pt>
                <c:pt idx="14878">
                  <c:v>9.9111999400000009E-4</c:v>
                </c:pt>
                <c:pt idx="14879">
                  <c:v>9.9119999400000005E-4</c:v>
                </c:pt>
                <c:pt idx="14880">
                  <c:v>9.9127999400000001E-4</c:v>
                </c:pt>
                <c:pt idx="14881">
                  <c:v>9.9135999399999996E-4</c:v>
                </c:pt>
                <c:pt idx="14882">
                  <c:v>9.9143999399999992E-4</c:v>
                </c:pt>
                <c:pt idx="14883">
                  <c:v>9.915199940000001E-4</c:v>
                </c:pt>
                <c:pt idx="14884">
                  <c:v>9.9159999400000006E-4</c:v>
                </c:pt>
                <c:pt idx="14885">
                  <c:v>9.9167999400000002E-4</c:v>
                </c:pt>
                <c:pt idx="14886">
                  <c:v>9.9175999399999997E-4</c:v>
                </c:pt>
                <c:pt idx="14887">
                  <c:v>9.9183999399999993E-4</c:v>
                </c:pt>
                <c:pt idx="14888">
                  <c:v>9.9191999399999989E-4</c:v>
                </c:pt>
                <c:pt idx="14889">
                  <c:v>9.9199999400000007E-4</c:v>
                </c:pt>
                <c:pt idx="14890">
                  <c:v>9.9207999400000003E-4</c:v>
                </c:pt>
                <c:pt idx="14891">
                  <c:v>9.9215999399999998E-4</c:v>
                </c:pt>
                <c:pt idx="14892">
                  <c:v>9.9223999399999994E-4</c:v>
                </c:pt>
                <c:pt idx="14893">
                  <c:v>9.923199939999999E-4</c:v>
                </c:pt>
                <c:pt idx="14894">
                  <c:v>9.9239999400000008E-4</c:v>
                </c:pt>
                <c:pt idx="14895">
                  <c:v>9.9247999400000004E-4</c:v>
                </c:pt>
                <c:pt idx="14896">
                  <c:v>9.9255999399999999E-4</c:v>
                </c:pt>
                <c:pt idx="14897">
                  <c:v>9.9263999399999995E-4</c:v>
                </c:pt>
                <c:pt idx="14898">
                  <c:v>9.9271999399999991E-4</c:v>
                </c:pt>
                <c:pt idx="14899">
                  <c:v>9.9279999400000009E-4</c:v>
                </c:pt>
                <c:pt idx="14900">
                  <c:v>9.9287999400000005E-4</c:v>
                </c:pt>
                <c:pt idx="14901">
                  <c:v>9.92959994E-4</c:v>
                </c:pt>
                <c:pt idx="14902">
                  <c:v>9.9303999399999996E-4</c:v>
                </c:pt>
                <c:pt idx="14903">
                  <c:v>9.9311999399999992E-4</c:v>
                </c:pt>
                <c:pt idx="14904">
                  <c:v>9.931999940000001E-4</c:v>
                </c:pt>
                <c:pt idx="14905">
                  <c:v>9.9327999400000005E-4</c:v>
                </c:pt>
                <c:pt idx="14906">
                  <c:v>9.9335999400000001E-4</c:v>
                </c:pt>
                <c:pt idx="14907">
                  <c:v>9.9343999399999997E-4</c:v>
                </c:pt>
                <c:pt idx="14908">
                  <c:v>9.9351999399999993E-4</c:v>
                </c:pt>
                <c:pt idx="14909">
                  <c:v>9.9359999400000011E-4</c:v>
                </c:pt>
                <c:pt idx="14910">
                  <c:v>9.9367999400000006E-4</c:v>
                </c:pt>
                <c:pt idx="14911">
                  <c:v>9.9375999400000002E-4</c:v>
                </c:pt>
                <c:pt idx="14912">
                  <c:v>9.9383999399999998E-4</c:v>
                </c:pt>
                <c:pt idx="14913">
                  <c:v>9.9391999399999994E-4</c:v>
                </c:pt>
                <c:pt idx="14914">
                  <c:v>9.939999939999999E-4</c:v>
                </c:pt>
                <c:pt idx="14915">
                  <c:v>9.9407999400000007E-4</c:v>
                </c:pt>
                <c:pt idx="14916">
                  <c:v>9.9415999400000003E-4</c:v>
                </c:pt>
                <c:pt idx="14917">
                  <c:v>9.9423999399999999E-4</c:v>
                </c:pt>
                <c:pt idx="14918">
                  <c:v>9.9431999399999995E-4</c:v>
                </c:pt>
                <c:pt idx="14919">
                  <c:v>9.9439999399999991E-4</c:v>
                </c:pt>
                <c:pt idx="14920">
                  <c:v>9.9447999400000008E-4</c:v>
                </c:pt>
                <c:pt idx="14921">
                  <c:v>9.9455999400000004E-4</c:v>
                </c:pt>
                <c:pt idx="14922">
                  <c:v>9.94639994E-4</c:v>
                </c:pt>
                <c:pt idx="14923">
                  <c:v>9.9471999399999996E-4</c:v>
                </c:pt>
                <c:pt idx="14924">
                  <c:v>9.9479999399999992E-4</c:v>
                </c:pt>
                <c:pt idx="14925">
                  <c:v>9.9487999400000009E-4</c:v>
                </c:pt>
                <c:pt idx="14926">
                  <c:v>9.9495999400000005E-4</c:v>
                </c:pt>
                <c:pt idx="14927">
                  <c:v>9.9503999400000001E-4</c:v>
                </c:pt>
                <c:pt idx="14928">
                  <c:v>9.9511999399999997E-4</c:v>
                </c:pt>
                <c:pt idx="14929">
                  <c:v>9.9519999399999993E-4</c:v>
                </c:pt>
                <c:pt idx="14930">
                  <c:v>9.952799940000001E-4</c:v>
                </c:pt>
                <c:pt idx="14931">
                  <c:v>9.9535999400000006E-4</c:v>
                </c:pt>
                <c:pt idx="14932">
                  <c:v>9.9543999400000002E-4</c:v>
                </c:pt>
                <c:pt idx="14933">
                  <c:v>9.9551999399999998E-4</c:v>
                </c:pt>
                <c:pt idx="14934">
                  <c:v>9.9559999399999994E-4</c:v>
                </c:pt>
                <c:pt idx="14935">
                  <c:v>9.956799939999999E-4</c:v>
                </c:pt>
                <c:pt idx="14936">
                  <c:v>9.9575999400000007E-4</c:v>
                </c:pt>
                <c:pt idx="14937">
                  <c:v>9.9583999400000003E-4</c:v>
                </c:pt>
                <c:pt idx="14938">
                  <c:v>9.9591999399999999E-4</c:v>
                </c:pt>
                <c:pt idx="14939">
                  <c:v>9.9599999399999995E-4</c:v>
                </c:pt>
                <c:pt idx="14940">
                  <c:v>9.9607999399999991E-4</c:v>
                </c:pt>
                <c:pt idx="14941">
                  <c:v>9.9615999400000008E-4</c:v>
                </c:pt>
                <c:pt idx="14942">
                  <c:v>9.9623999400000004E-4</c:v>
                </c:pt>
                <c:pt idx="14943">
                  <c:v>9.96319994E-4</c:v>
                </c:pt>
                <c:pt idx="14944">
                  <c:v>9.9639999399999996E-4</c:v>
                </c:pt>
                <c:pt idx="14945">
                  <c:v>9.9647999399999992E-4</c:v>
                </c:pt>
                <c:pt idx="14946">
                  <c:v>9.9655999400000009E-4</c:v>
                </c:pt>
                <c:pt idx="14947">
                  <c:v>9.9663999400000005E-4</c:v>
                </c:pt>
                <c:pt idx="14948">
                  <c:v>9.9671999400000001E-4</c:v>
                </c:pt>
                <c:pt idx="14949">
                  <c:v>9.9679999399999997E-4</c:v>
                </c:pt>
                <c:pt idx="14950">
                  <c:v>9.9687999399999993E-4</c:v>
                </c:pt>
                <c:pt idx="14951">
                  <c:v>9.969599940000001E-4</c:v>
                </c:pt>
                <c:pt idx="14952">
                  <c:v>9.9703999400000006E-4</c:v>
                </c:pt>
                <c:pt idx="14953">
                  <c:v>9.9711999400000002E-4</c:v>
                </c:pt>
                <c:pt idx="14954">
                  <c:v>9.9719999399999998E-4</c:v>
                </c:pt>
                <c:pt idx="14955">
                  <c:v>9.9727999399999994E-4</c:v>
                </c:pt>
                <c:pt idx="14956">
                  <c:v>9.9735999399999989E-4</c:v>
                </c:pt>
                <c:pt idx="14957">
                  <c:v>9.9743999400000007E-4</c:v>
                </c:pt>
                <c:pt idx="14958">
                  <c:v>9.9751999400000003E-4</c:v>
                </c:pt>
                <c:pt idx="14959">
                  <c:v>9.9759999399999999E-4</c:v>
                </c:pt>
                <c:pt idx="14960">
                  <c:v>9.9767999399999995E-4</c:v>
                </c:pt>
                <c:pt idx="14961">
                  <c:v>9.977599939999999E-4</c:v>
                </c:pt>
                <c:pt idx="14962">
                  <c:v>9.9783999400000008E-4</c:v>
                </c:pt>
                <c:pt idx="14963">
                  <c:v>9.9791999400000004E-4</c:v>
                </c:pt>
                <c:pt idx="14964">
                  <c:v>9.97999994E-4</c:v>
                </c:pt>
                <c:pt idx="14965">
                  <c:v>9.9807999399999995E-4</c:v>
                </c:pt>
                <c:pt idx="14966">
                  <c:v>9.9815999399999991E-4</c:v>
                </c:pt>
                <c:pt idx="14967">
                  <c:v>9.9823999400000009E-4</c:v>
                </c:pt>
                <c:pt idx="14968">
                  <c:v>9.9831999400000005E-4</c:v>
                </c:pt>
                <c:pt idx="14969">
                  <c:v>9.9839999400000001E-4</c:v>
                </c:pt>
                <c:pt idx="14970">
                  <c:v>9.9847999399999996E-4</c:v>
                </c:pt>
                <c:pt idx="14971">
                  <c:v>9.9855999399999992E-4</c:v>
                </c:pt>
                <c:pt idx="14972">
                  <c:v>9.986399940000001E-4</c:v>
                </c:pt>
                <c:pt idx="14973">
                  <c:v>9.9871999400000006E-4</c:v>
                </c:pt>
                <c:pt idx="14974">
                  <c:v>9.9879999400000002E-4</c:v>
                </c:pt>
                <c:pt idx="14975">
                  <c:v>9.9887999399999997E-4</c:v>
                </c:pt>
                <c:pt idx="14976">
                  <c:v>9.9895999399999993E-4</c:v>
                </c:pt>
                <c:pt idx="14977">
                  <c:v>9.9903999400000011E-4</c:v>
                </c:pt>
                <c:pt idx="14978">
                  <c:v>9.9911999400000007E-4</c:v>
                </c:pt>
                <c:pt idx="14979">
                  <c:v>9.9919999400000003E-4</c:v>
                </c:pt>
                <c:pt idx="14980">
                  <c:v>9.9927999399999998E-4</c:v>
                </c:pt>
                <c:pt idx="14981">
                  <c:v>9.9935999399999994E-4</c:v>
                </c:pt>
                <c:pt idx="14982">
                  <c:v>9.994399939999999E-4</c:v>
                </c:pt>
                <c:pt idx="14983">
                  <c:v>9.9951999400000008E-4</c:v>
                </c:pt>
                <c:pt idx="14984">
                  <c:v>9.9959999400000004E-4</c:v>
                </c:pt>
                <c:pt idx="14985">
                  <c:v>9.9967999399999999E-4</c:v>
                </c:pt>
                <c:pt idx="14986">
                  <c:v>9.9975999399999995E-4</c:v>
                </c:pt>
                <c:pt idx="14987">
                  <c:v>9.9983999399999991E-4</c:v>
                </c:pt>
                <c:pt idx="14988">
                  <c:v>9.9991999400000009E-4</c:v>
                </c:pt>
                <c:pt idx="14989">
                  <c:v>9.9999999400000004E-4</c:v>
                </c:pt>
                <c:pt idx="14990">
                  <c:v>1.00007999E-3</c:v>
                </c:pt>
                <c:pt idx="14991">
                  <c:v>1.00015999E-3</c:v>
                </c:pt>
                <c:pt idx="14992">
                  <c:v>1.0002399899999999E-3</c:v>
                </c:pt>
                <c:pt idx="14993">
                  <c:v>1.0003199899999999E-3</c:v>
                </c:pt>
                <c:pt idx="14994">
                  <c:v>1.0003999900000001E-3</c:v>
                </c:pt>
                <c:pt idx="14995">
                  <c:v>1.00047999E-3</c:v>
                </c:pt>
                <c:pt idx="14996">
                  <c:v>1.00055999E-3</c:v>
                </c:pt>
                <c:pt idx="14997">
                  <c:v>1.0006399899999999E-3</c:v>
                </c:pt>
                <c:pt idx="14998">
                  <c:v>1.0007199899999999E-3</c:v>
                </c:pt>
                <c:pt idx="14999">
                  <c:v>1.0007999900000001E-3</c:v>
                </c:pt>
                <c:pt idx="15000">
                  <c:v>1.00087999E-3</c:v>
                </c:pt>
                <c:pt idx="15001">
                  <c:v>1.00095999E-3</c:v>
                </c:pt>
                <c:pt idx="15002">
                  <c:v>1.00103999E-3</c:v>
                </c:pt>
                <c:pt idx="15003">
                  <c:v>1.0011199899999999E-3</c:v>
                </c:pt>
                <c:pt idx="15004">
                  <c:v>1.0011999900000001E-3</c:v>
                </c:pt>
                <c:pt idx="15005">
                  <c:v>1.00127999E-3</c:v>
                </c:pt>
                <c:pt idx="15006">
                  <c:v>1.00135999E-3</c:v>
                </c:pt>
                <c:pt idx="15007">
                  <c:v>1.00143999E-3</c:v>
                </c:pt>
                <c:pt idx="15008">
                  <c:v>1.0015199899999999E-3</c:v>
                </c:pt>
                <c:pt idx="15009">
                  <c:v>1.0015999900000001E-3</c:v>
                </c:pt>
                <c:pt idx="15010">
                  <c:v>1.0016799900000001E-3</c:v>
                </c:pt>
                <c:pt idx="15011">
                  <c:v>1.00175999E-3</c:v>
                </c:pt>
                <c:pt idx="15012">
                  <c:v>1.00183999E-3</c:v>
                </c:pt>
                <c:pt idx="15013">
                  <c:v>1.0019199899999999E-3</c:v>
                </c:pt>
                <c:pt idx="15014">
                  <c:v>1.0019999899999999E-3</c:v>
                </c:pt>
                <c:pt idx="15015">
                  <c:v>1.0020799900000001E-3</c:v>
                </c:pt>
                <c:pt idx="15016">
                  <c:v>1.00215999E-3</c:v>
                </c:pt>
                <c:pt idx="15017">
                  <c:v>1.00223999E-3</c:v>
                </c:pt>
                <c:pt idx="15018">
                  <c:v>1.0023199899999999E-3</c:v>
                </c:pt>
                <c:pt idx="15019">
                  <c:v>1.0023999899999999E-3</c:v>
                </c:pt>
                <c:pt idx="15020">
                  <c:v>1.0024799900000001E-3</c:v>
                </c:pt>
                <c:pt idx="15021">
                  <c:v>1.00255999E-3</c:v>
                </c:pt>
                <c:pt idx="15022">
                  <c:v>1.00263999E-3</c:v>
                </c:pt>
                <c:pt idx="15023">
                  <c:v>1.00271999E-3</c:v>
                </c:pt>
                <c:pt idx="15024">
                  <c:v>1.0027999899999999E-3</c:v>
                </c:pt>
                <c:pt idx="15025">
                  <c:v>1.0028799900000001E-3</c:v>
                </c:pt>
                <c:pt idx="15026">
                  <c:v>1.00295999E-3</c:v>
                </c:pt>
                <c:pt idx="15027">
                  <c:v>1.00303999E-3</c:v>
                </c:pt>
                <c:pt idx="15028">
                  <c:v>1.00311999E-3</c:v>
                </c:pt>
                <c:pt idx="15029">
                  <c:v>1.0031999899999999E-3</c:v>
                </c:pt>
                <c:pt idx="15030">
                  <c:v>1.0032799900000001E-3</c:v>
                </c:pt>
                <c:pt idx="15031">
                  <c:v>1.0033599900000001E-3</c:v>
                </c:pt>
                <c:pt idx="15032">
                  <c:v>1.00343999E-3</c:v>
                </c:pt>
                <c:pt idx="15033">
                  <c:v>1.00351999E-3</c:v>
                </c:pt>
                <c:pt idx="15034">
                  <c:v>1.0035999899999999E-3</c:v>
                </c:pt>
                <c:pt idx="15035">
                  <c:v>1.0036799900000001E-3</c:v>
                </c:pt>
                <c:pt idx="15036">
                  <c:v>1.0037599900000001E-3</c:v>
                </c:pt>
                <c:pt idx="15037">
                  <c:v>1.00383999E-3</c:v>
                </c:pt>
                <c:pt idx="15038">
                  <c:v>1.00391999E-3</c:v>
                </c:pt>
                <c:pt idx="15039">
                  <c:v>1.0039999899999999E-3</c:v>
                </c:pt>
                <c:pt idx="15040">
                  <c:v>1.0040799899999999E-3</c:v>
                </c:pt>
                <c:pt idx="15041">
                  <c:v>1.0041599900000001E-3</c:v>
                </c:pt>
                <c:pt idx="15042">
                  <c:v>1.00423999E-3</c:v>
                </c:pt>
                <c:pt idx="15043">
                  <c:v>1.00431999E-3</c:v>
                </c:pt>
                <c:pt idx="15044">
                  <c:v>1.00439999E-3</c:v>
                </c:pt>
                <c:pt idx="15045">
                  <c:v>1.0044799899999999E-3</c:v>
                </c:pt>
                <c:pt idx="15046">
                  <c:v>1.0045599900000001E-3</c:v>
                </c:pt>
                <c:pt idx="15047">
                  <c:v>1.00463999E-3</c:v>
                </c:pt>
                <c:pt idx="15048">
                  <c:v>1.00471999E-3</c:v>
                </c:pt>
                <c:pt idx="15049">
                  <c:v>1.00479999E-3</c:v>
                </c:pt>
                <c:pt idx="15050">
                  <c:v>1.0048799899999999E-3</c:v>
                </c:pt>
                <c:pt idx="15051">
                  <c:v>1.0049599900000001E-3</c:v>
                </c:pt>
                <c:pt idx="15052">
                  <c:v>1.0050399900000001E-3</c:v>
                </c:pt>
                <c:pt idx="15053">
                  <c:v>1.00511999E-3</c:v>
                </c:pt>
                <c:pt idx="15054">
                  <c:v>1.00519999E-3</c:v>
                </c:pt>
                <c:pt idx="15055">
                  <c:v>1.0052799899999999E-3</c:v>
                </c:pt>
                <c:pt idx="15056">
                  <c:v>1.0053599900000001E-3</c:v>
                </c:pt>
                <c:pt idx="15057">
                  <c:v>1.0054399900000001E-3</c:v>
                </c:pt>
                <c:pt idx="15058">
                  <c:v>1.00551999E-3</c:v>
                </c:pt>
                <c:pt idx="15059">
                  <c:v>1.00559999E-3</c:v>
                </c:pt>
                <c:pt idx="15060">
                  <c:v>1.0056799899999999E-3</c:v>
                </c:pt>
                <c:pt idx="15061">
                  <c:v>1.0057599899999999E-3</c:v>
                </c:pt>
                <c:pt idx="15062">
                  <c:v>1.0058399900000001E-3</c:v>
                </c:pt>
                <c:pt idx="15063">
                  <c:v>1.00591999E-3</c:v>
                </c:pt>
                <c:pt idx="15064">
                  <c:v>1.00599999E-3</c:v>
                </c:pt>
                <c:pt idx="15065">
                  <c:v>1.0060799899999999E-3</c:v>
                </c:pt>
                <c:pt idx="15066">
                  <c:v>1.0061599899999999E-3</c:v>
                </c:pt>
                <c:pt idx="15067">
                  <c:v>1.0062399900000001E-3</c:v>
                </c:pt>
                <c:pt idx="15068">
                  <c:v>1.00631999E-3</c:v>
                </c:pt>
                <c:pt idx="15069">
                  <c:v>1.00639999E-3</c:v>
                </c:pt>
                <c:pt idx="15070">
                  <c:v>1.00647999E-3</c:v>
                </c:pt>
                <c:pt idx="15071">
                  <c:v>1.0065599899999999E-3</c:v>
                </c:pt>
                <c:pt idx="15072">
                  <c:v>1.0066399900000001E-3</c:v>
                </c:pt>
                <c:pt idx="15073">
                  <c:v>1.0067199900000001E-3</c:v>
                </c:pt>
                <c:pt idx="15074">
                  <c:v>1.00679999E-3</c:v>
                </c:pt>
                <c:pt idx="15075">
                  <c:v>1.00687999E-3</c:v>
                </c:pt>
                <c:pt idx="15076">
                  <c:v>1.0069599899999999E-3</c:v>
                </c:pt>
                <c:pt idx="15077">
                  <c:v>1.0070399900000001E-3</c:v>
                </c:pt>
                <c:pt idx="15078">
                  <c:v>1.0071199900000001E-3</c:v>
                </c:pt>
                <c:pt idx="15079">
                  <c:v>1.00719999E-3</c:v>
                </c:pt>
                <c:pt idx="15080">
                  <c:v>1.00727999E-3</c:v>
                </c:pt>
                <c:pt idx="15081">
                  <c:v>1.0073599899999999E-3</c:v>
                </c:pt>
                <c:pt idx="15082">
                  <c:v>1.0074399899999999E-3</c:v>
                </c:pt>
                <c:pt idx="15083">
                  <c:v>1.0075199900000001E-3</c:v>
                </c:pt>
                <c:pt idx="15084">
                  <c:v>1.00759999E-3</c:v>
                </c:pt>
                <c:pt idx="15085">
                  <c:v>1.00767999E-3</c:v>
                </c:pt>
                <c:pt idx="15086">
                  <c:v>1.0077599899999999E-3</c:v>
                </c:pt>
                <c:pt idx="15087">
                  <c:v>1.0078399899999999E-3</c:v>
                </c:pt>
                <c:pt idx="15088">
                  <c:v>1.0079199900000001E-3</c:v>
                </c:pt>
                <c:pt idx="15089">
                  <c:v>1.00799999E-3</c:v>
                </c:pt>
                <c:pt idx="15090">
                  <c:v>1.00807999E-3</c:v>
                </c:pt>
                <c:pt idx="15091">
                  <c:v>1.00815999E-3</c:v>
                </c:pt>
                <c:pt idx="15092">
                  <c:v>1.0082399899999999E-3</c:v>
                </c:pt>
                <c:pt idx="15093">
                  <c:v>1.0083199900000001E-3</c:v>
                </c:pt>
                <c:pt idx="15094">
                  <c:v>1.00839999E-3</c:v>
                </c:pt>
                <c:pt idx="15095">
                  <c:v>1.00847999E-3</c:v>
                </c:pt>
                <c:pt idx="15096">
                  <c:v>1.00855999E-3</c:v>
                </c:pt>
                <c:pt idx="15097">
                  <c:v>1.0086399899999999E-3</c:v>
                </c:pt>
                <c:pt idx="15098">
                  <c:v>1.0087199900000001E-3</c:v>
                </c:pt>
                <c:pt idx="15099">
                  <c:v>1.0087999900000001E-3</c:v>
                </c:pt>
                <c:pt idx="15100">
                  <c:v>1.00887999E-3</c:v>
                </c:pt>
                <c:pt idx="15101">
                  <c:v>1.00895999E-3</c:v>
                </c:pt>
                <c:pt idx="15102">
                  <c:v>1.0090399899999999E-3</c:v>
                </c:pt>
                <c:pt idx="15103">
                  <c:v>1.0091199899999999E-3</c:v>
                </c:pt>
                <c:pt idx="15104">
                  <c:v>1.0091999900000001E-3</c:v>
                </c:pt>
                <c:pt idx="15105">
                  <c:v>1.00927999E-3</c:v>
                </c:pt>
                <c:pt idx="15106">
                  <c:v>1.00935999E-3</c:v>
                </c:pt>
                <c:pt idx="15107">
                  <c:v>1.0094399899999999E-3</c:v>
                </c:pt>
                <c:pt idx="15108">
                  <c:v>1.0095199899999999E-3</c:v>
                </c:pt>
                <c:pt idx="15109">
                  <c:v>1.0095999900000001E-3</c:v>
                </c:pt>
                <c:pt idx="15110">
                  <c:v>1.00967999E-3</c:v>
                </c:pt>
                <c:pt idx="15111">
                  <c:v>1.00975999E-3</c:v>
                </c:pt>
                <c:pt idx="15112">
                  <c:v>1.00983999E-3</c:v>
                </c:pt>
                <c:pt idx="15113">
                  <c:v>1.0099199899999999E-3</c:v>
                </c:pt>
                <c:pt idx="15114">
                  <c:v>1.0099999900000001E-3</c:v>
                </c:pt>
                <c:pt idx="15115">
                  <c:v>1.01007999E-3</c:v>
                </c:pt>
                <c:pt idx="15116">
                  <c:v>1.01015999E-3</c:v>
                </c:pt>
                <c:pt idx="15117">
                  <c:v>1.01023999E-3</c:v>
                </c:pt>
                <c:pt idx="15118">
                  <c:v>1.0103199899999999E-3</c:v>
                </c:pt>
                <c:pt idx="15119">
                  <c:v>1.0103999900000001E-3</c:v>
                </c:pt>
                <c:pt idx="15120">
                  <c:v>1.0104799900000001E-3</c:v>
                </c:pt>
                <c:pt idx="15121">
                  <c:v>1.01055999E-3</c:v>
                </c:pt>
                <c:pt idx="15122">
                  <c:v>1.01063999E-3</c:v>
                </c:pt>
                <c:pt idx="15123">
                  <c:v>1.0107199899999999E-3</c:v>
                </c:pt>
                <c:pt idx="15124">
                  <c:v>1.0107999900000001E-3</c:v>
                </c:pt>
                <c:pt idx="15125">
                  <c:v>1.0108799900000001E-3</c:v>
                </c:pt>
                <c:pt idx="15126">
                  <c:v>1.01095999E-3</c:v>
                </c:pt>
                <c:pt idx="15127">
                  <c:v>1.01103999E-3</c:v>
                </c:pt>
                <c:pt idx="15128">
                  <c:v>1.0111199899999999E-3</c:v>
                </c:pt>
                <c:pt idx="15129">
                  <c:v>1.0111999899999999E-3</c:v>
                </c:pt>
                <c:pt idx="15130">
                  <c:v>1.0112799900000001E-3</c:v>
                </c:pt>
                <c:pt idx="15131">
                  <c:v>1.01135999E-3</c:v>
                </c:pt>
                <c:pt idx="15132">
                  <c:v>1.01143999E-3</c:v>
                </c:pt>
                <c:pt idx="15133">
                  <c:v>1.01151999E-3</c:v>
                </c:pt>
                <c:pt idx="15134">
                  <c:v>1.0115999899999999E-3</c:v>
                </c:pt>
                <c:pt idx="15135">
                  <c:v>1.0116799900000001E-3</c:v>
                </c:pt>
                <c:pt idx="15136">
                  <c:v>1.01175999E-3</c:v>
                </c:pt>
                <c:pt idx="15137">
                  <c:v>1.01183999E-3</c:v>
                </c:pt>
                <c:pt idx="15138">
                  <c:v>1.01191999E-3</c:v>
                </c:pt>
                <c:pt idx="15139">
                  <c:v>1.0119999899999999E-3</c:v>
                </c:pt>
                <c:pt idx="15140">
                  <c:v>1.0120799900000001E-3</c:v>
                </c:pt>
                <c:pt idx="15141">
                  <c:v>1.0121599900000001E-3</c:v>
                </c:pt>
                <c:pt idx="15142">
                  <c:v>1.01223999E-3</c:v>
                </c:pt>
                <c:pt idx="15143">
                  <c:v>1.01231999E-3</c:v>
                </c:pt>
                <c:pt idx="15144">
                  <c:v>1.0123999899999999E-3</c:v>
                </c:pt>
                <c:pt idx="15145">
                  <c:v>1.0124799900000001E-3</c:v>
                </c:pt>
                <c:pt idx="15146">
                  <c:v>1.0125599900000001E-3</c:v>
                </c:pt>
                <c:pt idx="15147">
                  <c:v>1.01263999E-3</c:v>
                </c:pt>
                <c:pt idx="15148">
                  <c:v>1.01271999E-3</c:v>
                </c:pt>
                <c:pt idx="15149">
                  <c:v>1.0127999899999999E-3</c:v>
                </c:pt>
                <c:pt idx="15150">
                  <c:v>1.0128799899999999E-3</c:v>
                </c:pt>
                <c:pt idx="15151">
                  <c:v>1.0129599900000001E-3</c:v>
                </c:pt>
                <c:pt idx="15152">
                  <c:v>1.01303999E-3</c:v>
                </c:pt>
                <c:pt idx="15153">
                  <c:v>1.01311999E-3</c:v>
                </c:pt>
                <c:pt idx="15154">
                  <c:v>1.0131999899999999E-3</c:v>
                </c:pt>
                <c:pt idx="15155">
                  <c:v>1.0132799899999999E-3</c:v>
                </c:pt>
                <c:pt idx="15156">
                  <c:v>1.0133599900000001E-3</c:v>
                </c:pt>
                <c:pt idx="15157">
                  <c:v>1.01343999E-3</c:v>
                </c:pt>
                <c:pt idx="15158">
                  <c:v>1.01351999E-3</c:v>
                </c:pt>
                <c:pt idx="15159">
                  <c:v>1.01359999E-3</c:v>
                </c:pt>
                <c:pt idx="15160">
                  <c:v>1.0136799899999999E-3</c:v>
                </c:pt>
                <c:pt idx="15161">
                  <c:v>1.0137599900000001E-3</c:v>
                </c:pt>
                <c:pt idx="15162">
                  <c:v>1.0138399900000001E-3</c:v>
                </c:pt>
                <c:pt idx="15163">
                  <c:v>1.01391999E-3</c:v>
                </c:pt>
                <c:pt idx="15164">
                  <c:v>1.01399999E-3</c:v>
                </c:pt>
                <c:pt idx="15165">
                  <c:v>1.0140799899999999E-3</c:v>
                </c:pt>
                <c:pt idx="15166">
                  <c:v>1.0141599900000001E-3</c:v>
                </c:pt>
                <c:pt idx="15167">
                  <c:v>1.0142399900000001E-3</c:v>
                </c:pt>
                <c:pt idx="15168">
                  <c:v>1.01431999E-3</c:v>
                </c:pt>
                <c:pt idx="15169">
                  <c:v>1.01439999E-3</c:v>
                </c:pt>
                <c:pt idx="15170">
                  <c:v>1.0144799899999999E-3</c:v>
                </c:pt>
                <c:pt idx="15171">
                  <c:v>1.0145599899999999E-3</c:v>
                </c:pt>
                <c:pt idx="15172">
                  <c:v>1.0146399900000001E-3</c:v>
                </c:pt>
                <c:pt idx="15173">
                  <c:v>1.01471999E-3</c:v>
                </c:pt>
                <c:pt idx="15174">
                  <c:v>1.01479999E-3</c:v>
                </c:pt>
                <c:pt idx="15175">
                  <c:v>1.0148799899999999E-3</c:v>
                </c:pt>
                <c:pt idx="15176">
                  <c:v>1.0149599899999999E-3</c:v>
                </c:pt>
                <c:pt idx="15177">
                  <c:v>1.0150399900000001E-3</c:v>
                </c:pt>
                <c:pt idx="15178">
                  <c:v>1.01511999E-3</c:v>
                </c:pt>
                <c:pt idx="15179">
                  <c:v>1.01519999E-3</c:v>
                </c:pt>
                <c:pt idx="15180">
                  <c:v>1.01527999E-3</c:v>
                </c:pt>
                <c:pt idx="15181">
                  <c:v>1.0153599899999999E-3</c:v>
                </c:pt>
                <c:pt idx="15182">
                  <c:v>1.0154399900000001E-3</c:v>
                </c:pt>
                <c:pt idx="15183">
                  <c:v>1.01551999E-3</c:v>
                </c:pt>
                <c:pt idx="15184">
                  <c:v>1.01559999E-3</c:v>
                </c:pt>
                <c:pt idx="15185">
                  <c:v>1.01567999E-3</c:v>
                </c:pt>
                <c:pt idx="15186">
                  <c:v>1.0157599899999999E-3</c:v>
                </c:pt>
                <c:pt idx="15187">
                  <c:v>1.0158399900000001E-3</c:v>
                </c:pt>
                <c:pt idx="15188">
                  <c:v>1.0159199900000001E-3</c:v>
                </c:pt>
                <c:pt idx="15189">
                  <c:v>1.01599999E-3</c:v>
                </c:pt>
                <c:pt idx="15190">
                  <c:v>1.01607999E-3</c:v>
                </c:pt>
                <c:pt idx="15191">
                  <c:v>1.0161599899999999E-3</c:v>
                </c:pt>
                <c:pt idx="15192">
                  <c:v>1.0162399899999999E-3</c:v>
                </c:pt>
                <c:pt idx="15193">
                  <c:v>1.0163199900000001E-3</c:v>
                </c:pt>
                <c:pt idx="15194">
                  <c:v>1.01639999E-3</c:v>
                </c:pt>
                <c:pt idx="15195">
                  <c:v>1.01647999E-3</c:v>
                </c:pt>
                <c:pt idx="15196">
                  <c:v>1.0165599899999999E-3</c:v>
                </c:pt>
                <c:pt idx="15197">
                  <c:v>1.0166399899999999E-3</c:v>
                </c:pt>
                <c:pt idx="15198">
                  <c:v>1.0167199900000001E-3</c:v>
                </c:pt>
                <c:pt idx="15199">
                  <c:v>1.01679999E-3</c:v>
                </c:pt>
                <c:pt idx="15200">
                  <c:v>1.01687999E-3</c:v>
                </c:pt>
                <c:pt idx="15201">
                  <c:v>1.01695999E-3</c:v>
                </c:pt>
                <c:pt idx="15202">
                  <c:v>1.0170399899999999E-3</c:v>
                </c:pt>
                <c:pt idx="15203">
                  <c:v>1.0171199900000001E-3</c:v>
                </c:pt>
                <c:pt idx="15204">
                  <c:v>1.01719999E-3</c:v>
                </c:pt>
                <c:pt idx="15205">
                  <c:v>1.01727999E-3</c:v>
                </c:pt>
                <c:pt idx="15206">
                  <c:v>1.01735999E-3</c:v>
                </c:pt>
                <c:pt idx="15207">
                  <c:v>1.0174399899999999E-3</c:v>
                </c:pt>
                <c:pt idx="15208">
                  <c:v>1.0175199900000001E-3</c:v>
                </c:pt>
                <c:pt idx="15209">
                  <c:v>1.0175999900000001E-3</c:v>
                </c:pt>
                <c:pt idx="15210">
                  <c:v>1.01767999E-3</c:v>
                </c:pt>
                <c:pt idx="15211">
                  <c:v>1.01775999E-3</c:v>
                </c:pt>
                <c:pt idx="15212">
                  <c:v>1.0178399899999999E-3</c:v>
                </c:pt>
                <c:pt idx="15213">
                  <c:v>1.0179199900000001E-3</c:v>
                </c:pt>
                <c:pt idx="15214">
                  <c:v>1.0179999900000001E-3</c:v>
                </c:pt>
                <c:pt idx="15215">
                  <c:v>1.01807999E-3</c:v>
                </c:pt>
                <c:pt idx="15216">
                  <c:v>1.01815999E-3</c:v>
                </c:pt>
                <c:pt idx="15217">
                  <c:v>1.0182399899999999E-3</c:v>
                </c:pt>
                <c:pt idx="15218">
                  <c:v>1.0183199899999999E-3</c:v>
                </c:pt>
                <c:pt idx="15219">
                  <c:v>1.0183999900000001E-3</c:v>
                </c:pt>
                <c:pt idx="15220">
                  <c:v>1.01847999E-3</c:v>
                </c:pt>
                <c:pt idx="15221">
                  <c:v>1.01855999E-3</c:v>
                </c:pt>
                <c:pt idx="15222">
                  <c:v>1.01863999E-3</c:v>
                </c:pt>
                <c:pt idx="15223">
                  <c:v>1.0187199899999999E-3</c:v>
                </c:pt>
                <c:pt idx="15224">
                  <c:v>1.0187999900000001E-3</c:v>
                </c:pt>
                <c:pt idx="15225">
                  <c:v>1.01887999E-3</c:v>
                </c:pt>
                <c:pt idx="15226">
                  <c:v>1.01895999E-3</c:v>
                </c:pt>
                <c:pt idx="15227">
                  <c:v>1.01903999E-3</c:v>
                </c:pt>
                <c:pt idx="15228">
                  <c:v>1.0191199899999999E-3</c:v>
                </c:pt>
                <c:pt idx="15229">
                  <c:v>1.0191999900000001E-3</c:v>
                </c:pt>
                <c:pt idx="15230">
                  <c:v>1.0192799900000001E-3</c:v>
                </c:pt>
                <c:pt idx="15231">
                  <c:v>1.01935999E-3</c:v>
                </c:pt>
                <c:pt idx="15232">
                  <c:v>1.01943999E-3</c:v>
                </c:pt>
                <c:pt idx="15233">
                  <c:v>1.0195199899999999E-3</c:v>
                </c:pt>
                <c:pt idx="15234">
                  <c:v>1.0195999900000001E-3</c:v>
                </c:pt>
                <c:pt idx="15235">
                  <c:v>1.0196799900000001E-3</c:v>
                </c:pt>
                <c:pt idx="15236">
                  <c:v>1.01975999E-3</c:v>
                </c:pt>
                <c:pt idx="15237">
                  <c:v>1.01983999E-3</c:v>
                </c:pt>
                <c:pt idx="15238">
                  <c:v>1.0199199899999999E-3</c:v>
                </c:pt>
                <c:pt idx="15239">
                  <c:v>1.0199999899999999E-3</c:v>
                </c:pt>
                <c:pt idx="15240">
                  <c:v>1.0200799900000001E-3</c:v>
                </c:pt>
                <c:pt idx="15241">
                  <c:v>1.02015999E-3</c:v>
                </c:pt>
                <c:pt idx="15242">
                  <c:v>1.02023999E-3</c:v>
                </c:pt>
                <c:pt idx="15243">
                  <c:v>1.0203199899999999E-3</c:v>
                </c:pt>
                <c:pt idx="15244">
                  <c:v>1.0203999899999999E-3</c:v>
                </c:pt>
                <c:pt idx="15245">
                  <c:v>1.0204799900000001E-3</c:v>
                </c:pt>
                <c:pt idx="15246">
                  <c:v>1.02055999E-3</c:v>
                </c:pt>
                <c:pt idx="15247">
                  <c:v>1.02063999E-3</c:v>
                </c:pt>
                <c:pt idx="15248">
                  <c:v>1.02071999E-3</c:v>
                </c:pt>
                <c:pt idx="15249">
                  <c:v>1.0207999899999999E-3</c:v>
                </c:pt>
                <c:pt idx="15250">
                  <c:v>1.0208799900000001E-3</c:v>
                </c:pt>
                <c:pt idx="15251">
                  <c:v>1.02095999E-3</c:v>
                </c:pt>
                <c:pt idx="15252">
                  <c:v>1.02103999E-3</c:v>
                </c:pt>
                <c:pt idx="15253">
                  <c:v>1.02111999E-3</c:v>
                </c:pt>
                <c:pt idx="15254">
                  <c:v>1.0211999899999999E-3</c:v>
                </c:pt>
                <c:pt idx="15255">
                  <c:v>1.0212799900000001E-3</c:v>
                </c:pt>
                <c:pt idx="15256">
                  <c:v>1.0213599900000001E-3</c:v>
                </c:pt>
                <c:pt idx="15257">
                  <c:v>1.02143999E-3</c:v>
                </c:pt>
                <c:pt idx="15258">
                  <c:v>1.02151999E-3</c:v>
                </c:pt>
                <c:pt idx="15259">
                  <c:v>1.0215999899999999E-3</c:v>
                </c:pt>
                <c:pt idx="15260">
                  <c:v>1.0216799899999999E-3</c:v>
                </c:pt>
                <c:pt idx="15261">
                  <c:v>1.0217599900000001E-3</c:v>
                </c:pt>
                <c:pt idx="15262">
                  <c:v>1.02183999E-3</c:v>
                </c:pt>
                <c:pt idx="15263">
                  <c:v>1.02191999E-3</c:v>
                </c:pt>
                <c:pt idx="15264">
                  <c:v>1.0219999899999999E-3</c:v>
                </c:pt>
                <c:pt idx="15265">
                  <c:v>1.0220799899999999E-3</c:v>
                </c:pt>
                <c:pt idx="15266">
                  <c:v>1.0221599900000001E-3</c:v>
                </c:pt>
                <c:pt idx="15267">
                  <c:v>1.02223999E-3</c:v>
                </c:pt>
                <c:pt idx="15268">
                  <c:v>1.02231999E-3</c:v>
                </c:pt>
                <c:pt idx="15269">
                  <c:v>1.02239999E-3</c:v>
                </c:pt>
                <c:pt idx="15270">
                  <c:v>1.0224799899999999E-3</c:v>
                </c:pt>
                <c:pt idx="15271">
                  <c:v>1.0225599900000001E-3</c:v>
                </c:pt>
                <c:pt idx="15272">
                  <c:v>1.02263999E-3</c:v>
                </c:pt>
                <c:pt idx="15273">
                  <c:v>1.02271999E-3</c:v>
                </c:pt>
                <c:pt idx="15274">
                  <c:v>1.02279999E-3</c:v>
                </c:pt>
                <c:pt idx="15275">
                  <c:v>1.0228799899999999E-3</c:v>
                </c:pt>
                <c:pt idx="15276">
                  <c:v>1.0229599900000001E-3</c:v>
                </c:pt>
                <c:pt idx="15277">
                  <c:v>1.0230399900000001E-3</c:v>
                </c:pt>
                <c:pt idx="15278">
                  <c:v>1.02311999E-3</c:v>
                </c:pt>
                <c:pt idx="15279">
                  <c:v>1.02319999E-3</c:v>
                </c:pt>
                <c:pt idx="15280">
                  <c:v>1.0232799899999999E-3</c:v>
                </c:pt>
                <c:pt idx="15281">
                  <c:v>1.0233599900000001E-3</c:v>
                </c:pt>
                <c:pt idx="15282">
                  <c:v>1.0234399900000001E-3</c:v>
                </c:pt>
                <c:pt idx="15283">
                  <c:v>1.02351999E-3</c:v>
                </c:pt>
                <c:pt idx="15284">
                  <c:v>1.02359999E-3</c:v>
                </c:pt>
                <c:pt idx="15285">
                  <c:v>1.0236799899999999E-3</c:v>
                </c:pt>
                <c:pt idx="15286">
                  <c:v>1.0237599899999999E-3</c:v>
                </c:pt>
                <c:pt idx="15287">
                  <c:v>1.0238399900000001E-3</c:v>
                </c:pt>
                <c:pt idx="15288">
                  <c:v>1.02391999E-3</c:v>
                </c:pt>
                <c:pt idx="15289">
                  <c:v>1.02399999E-3</c:v>
                </c:pt>
                <c:pt idx="15290">
                  <c:v>1.02407999E-3</c:v>
                </c:pt>
                <c:pt idx="15291">
                  <c:v>1.0241599899999999E-3</c:v>
                </c:pt>
                <c:pt idx="15292">
                  <c:v>1.0242399900000001E-3</c:v>
                </c:pt>
                <c:pt idx="15293">
                  <c:v>1.02431999E-3</c:v>
                </c:pt>
                <c:pt idx="15294">
                  <c:v>1.02439999E-3</c:v>
                </c:pt>
                <c:pt idx="15295">
                  <c:v>1.02447999E-3</c:v>
                </c:pt>
                <c:pt idx="15296">
                  <c:v>1.0245599899999999E-3</c:v>
                </c:pt>
                <c:pt idx="15297">
                  <c:v>1.0246399900000001E-3</c:v>
                </c:pt>
                <c:pt idx="15298">
                  <c:v>1.0247199900000001E-3</c:v>
                </c:pt>
                <c:pt idx="15299">
                  <c:v>1.02479999E-3</c:v>
                </c:pt>
                <c:pt idx="15300">
                  <c:v>1.02487999E-3</c:v>
                </c:pt>
                <c:pt idx="15301">
                  <c:v>1.0249599899999999E-3</c:v>
                </c:pt>
                <c:pt idx="15302">
                  <c:v>1.0250399900000001E-3</c:v>
                </c:pt>
                <c:pt idx="15303">
                  <c:v>1.0251199900000001E-3</c:v>
                </c:pt>
                <c:pt idx="15304">
                  <c:v>1.02519999E-3</c:v>
                </c:pt>
                <c:pt idx="15305">
                  <c:v>1.02527999E-3</c:v>
                </c:pt>
                <c:pt idx="15306">
                  <c:v>1.0253599899999999E-3</c:v>
                </c:pt>
                <c:pt idx="15307">
                  <c:v>1.0254399899999999E-3</c:v>
                </c:pt>
                <c:pt idx="15308">
                  <c:v>1.0255199900000001E-3</c:v>
                </c:pt>
                <c:pt idx="15309">
                  <c:v>1.02559999E-3</c:v>
                </c:pt>
                <c:pt idx="15310">
                  <c:v>1.02567999E-3</c:v>
                </c:pt>
                <c:pt idx="15311">
                  <c:v>1.0257599899999999E-3</c:v>
                </c:pt>
                <c:pt idx="15312">
                  <c:v>1.0258399899999999E-3</c:v>
                </c:pt>
                <c:pt idx="15313">
                  <c:v>1.0259199900000001E-3</c:v>
                </c:pt>
                <c:pt idx="15314">
                  <c:v>1.02599999E-3</c:v>
                </c:pt>
                <c:pt idx="15315">
                  <c:v>1.02607999E-3</c:v>
                </c:pt>
                <c:pt idx="15316">
                  <c:v>1.02615999E-3</c:v>
                </c:pt>
                <c:pt idx="15317">
                  <c:v>1.0262399899999999E-3</c:v>
                </c:pt>
                <c:pt idx="15318">
                  <c:v>1.0263199900000001E-3</c:v>
                </c:pt>
                <c:pt idx="15319">
                  <c:v>1.0263999900000001E-3</c:v>
                </c:pt>
                <c:pt idx="15320">
                  <c:v>1.02647999E-3</c:v>
                </c:pt>
                <c:pt idx="15321">
                  <c:v>1.02655999E-3</c:v>
                </c:pt>
                <c:pt idx="15322">
                  <c:v>1.0266399899999999E-3</c:v>
                </c:pt>
                <c:pt idx="15323">
                  <c:v>1.0267199900000001E-3</c:v>
                </c:pt>
                <c:pt idx="15324">
                  <c:v>1.0267999900000001E-3</c:v>
                </c:pt>
                <c:pt idx="15325">
                  <c:v>1.02687999E-3</c:v>
                </c:pt>
                <c:pt idx="15326">
                  <c:v>1.02695999E-3</c:v>
                </c:pt>
                <c:pt idx="15327">
                  <c:v>1.0270399899999999E-3</c:v>
                </c:pt>
                <c:pt idx="15328">
                  <c:v>1.0271199899999999E-3</c:v>
                </c:pt>
                <c:pt idx="15329">
                  <c:v>1.0271999900000001E-3</c:v>
                </c:pt>
                <c:pt idx="15330">
                  <c:v>1.02727999E-3</c:v>
                </c:pt>
                <c:pt idx="15331">
                  <c:v>1.02735999E-3</c:v>
                </c:pt>
                <c:pt idx="15332">
                  <c:v>1.0274399899999999E-3</c:v>
                </c:pt>
                <c:pt idx="15333">
                  <c:v>1.0275199899999999E-3</c:v>
                </c:pt>
                <c:pt idx="15334">
                  <c:v>1.0275999900000001E-3</c:v>
                </c:pt>
                <c:pt idx="15335">
                  <c:v>1.02767999E-3</c:v>
                </c:pt>
                <c:pt idx="15336">
                  <c:v>1.02775999E-3</c:v>
                </c:pt>
                <c:pt idx="15337">
                  <c:v>1.02783999E-3</c:v>
                </c:pt>
                <c:pt idx="15338">
                  <c:v>1.0279199899999999E-3</c:v>
                </c:pt>
                <c:pt idx="15339">
                  <c:v>1.0279999900000001E-3</c:v>
                </c:pt>
                <c:pt idx="15340">
                  <c:v>1.02807999E-3</c:v>
                </c:pt>
                <c:pt idx="15341">
                  <c:v>1.02815999E-3</c:v>
                </c:pt>
                <c:pt idx="15342">
                  <c:v>1.02823999E-3</c:v>
                </c:pt>
                <c:pt idx="15343">
                  <c:v>1.0283199899999999E-3</c:v>
                </c:pt>
                <c:pt idx="15344">
                  <c:v>1.0283999900000001E-3</c:v>
                </c:pt>
                <c:pt idx="15345">
                  <c:v>1.0284799900000001E-3</c:v>
                </c:pt>
                <c:pt idx="15346">
                  <c:v>1.02855999E-3</c:v>
                </c:pt>
                <c:pt idx="15347">
                  <c:v>1.02863999E-3</c:v>
                </c:pt>
                <c:pt idx="15348">
                  <c:v>1.0287199899999999E-3</c:v>
                </c:pt>
                <c:pt idx="15349">
                  <c:v>1.0287999899999999E-3</c:v>
                </c:pt>
                <c:pt idx="15350">
                  <c:v>1.0288799900000001E-3</c:v>
                </c:pt>
                <c:pt idx="15351">
                  <c:v>1.02895999E-3</c:v>
                </c:pt>
                <c:pt idx="15352">
                  <c:v>1.02903999E-3</c:v>
                </c:pt>
                <c:pt idx="15353">
                  <c:v>1.0291199899999999E-3</c:v>
                </c:pt>
                <c:pt idx="15354">
                  <c:v>1.0291999899999999E-3</c:v>
                </c:pt>
                <c:pt idx="15355">
                  <c:v>1.0292799900000001E-3</c:v>
                </c:pt>
                <c:pt idx="15356">
                  <c:v>1.02935999E-3</c:v>
                </c:pt>
                <c:pt idx="15357">
                  <c:v>1.02943999E-3</c:v>
                </c:pt>
                <c:pt idx="15358">
                  <c:v>1.02951999E-3</c:v>
                </c:pt>
                <c:pt idx="15359">
                  <c:v>1.0295999899999999E-3</c:v>
                </c:pt>
                <c:pt idx="15360">
                  <c:v>1.0296799900000001E-3</c:v>
                </c:pt>
                <c:pt idx="15361">
                  <c:v>1.02975999E-3</c:v>
                </c:pt>
                <c:pt idx="15362">
                  <c:v>1.02983999E-3</c:v>
                </c:pt>
                <c:pt idx="15363">
                  <c:v>1.02991999E-3</c:v>
                </c:pt>
                <c:pt idx="15364">
                  <c:v>1.0299999899999999E-3</c:v>
                </c:pt>
                <c:pt idx="15365">
                  <c:v>1.0300799900000001E-3</c:v>
                </c:pt>
                <c:pt idx="15366">
                  <c:v>1.0301599900000001E-3</c:v>
                </c:pt>
                <c:pt idx="15367">
                  <c:v>1.03023999E-3</c:v>
                </c:pt>
                <c:pt idx="15368">
                  <c:v>1.03031999E-3</c:v>
                </c:pt>
                <c:pt idx="15369">
                  <c:v>1.0303999899999999E-3</c:v>
                </c:pt>
                <c:pt idx="15370">
                  <c:v>1.0304799900000001E-3</c:v>
                </c:pt>
                <c:pt idx="15371">
                  <c:v>1.0305599900000001E-3</c:v>
                </c:pt>
                <c:pt idx="15372">
                  <c:v>1.03063999E-3</c:v>
                </c:pt>
                <c:pt idx="15373">
                  <c:v>1.03071999E-3</c:v>
                </c:pt>
                <c:pt idx="15374">
                  <c:v>1.0307999899999999E-3</c:v>
                </c:pt>
                <c:pt idx="15375">
                  <c:v>1.0308799899999999E-3</c:v>
                </c:pt>
                <c:pt idx="15376">
                  <c:v>1.0309599900000001E-3</c:v>
                </c:pt>
                <c:pt idx="15377">
                  <c:v>1.03103999E-3</c:v>
                </c:pt>
                <c:pt idx="15378">
                  <c:v>1.03111999E-3</c:v>
                </c:pt>
                <c:pt idx="15379">
                  <c:v>1.03119999E-3</c:v>
                </c:pt>
                <c:pt idx="15380">
                  <c:v>1.0312799899999999E-3</c:v>
                </c:pt>
                <c:pt idx="15381">
                  <c:v>1.0313599900000001E-3</c:v>
                </c:pt>
                <c:pt idx="15382">
                  <c:v>1.03143999E-3</c:v>
                </c:pt>
                <c:pt idx="15383">
                  <c:v>1.03151999E-3</c:v>
                </c:pt>
                <c:pt idx="15384">
                  <c:v>1.03159999E-3</c:v>
                </c:pt>
                <c:pt idx="15385">
                  <c:v>1.0316799899999999E-3</c:v>
                </c:pt>
                <c:pt idx="15386">
                  <c:v>1.0317599900000001E-3</c:v>
                </c:pt>
                <c:pt idx="15387">
                  <c:v>1.0318399900000001E-3</c:v>
                </c:pt>
                <c:pt idx="15388">
                  <c:v>1.03191999E-3</c:v>
                </c:pt>
                <c:pt idx="15389">
                  <c:v>1.03199999E-3</c:v>
                </c:pt>
                <c:pt idx="15390">
                  <c:v>1.0320799899999999E-3</c:v>
                </c:pt>
                <c:pt idx="15391">
                  <c:v>1.0321599900000001E-3</c:v>
                </c:pt>
                <c:pt idx="15392">
                  <c:v>1.0322399900000001E-3</c:v>
                </c:pt>
                <c:pt idx="15393">
                  <c:v>1.03231999E-3</c:v>
                </c:pt>
                <c:pt idx="15394">
                  <c:v>1.03239999E-3</c:v>
                </c:pt>
                <c:pt idx="15395">
                  <c:v>1.0324799899999999E-3</c:v>
                </c:pt>
                <c:pt idx="15396">
                  <c:v>1.0325599899999999E-3</c:v>
                </c:pt>
                <c:pt idx="15397">
                  <c:v>1.0326399900000001E-3</c:v>
                </c:pt>
                <c:pt idx="15398">
                  <c:v>1.03271999E-3</c:v>
                </c:pt>
                <c:pt idx="15399">
                  <c:v>1.03279999E-3</c:v>
                </c:pt>
                <c:pt idx="15400">
                  <c:v>1.0328799899999999E-3</c:v>
                </c:pt>
                <c:pt idx="15401">
                  <c:v>1.0329599899999999E-3</c:v>
                </c:pt>
                <c:pt idx="15402">
                  <c:v>1.0330399900000001E-3</c:v>
                </c:pt>
                <c:pt idx="15403">
                  <c:v>1.03311999E-3</c:v>
                </c:pt>
                <c:pt idx="15404">
                  <c:v>1.03319999E-3</c:v>
                </c:pt>
                <c:pt idx="15405">
                  <c:v>1.03327999E-3</c:v>
                </c:pt>
                <c:pt idx="15406">
                  <c:v>1.0333599899999999E-3</c:v>
                </c:pt>
                <c:pt idx="15407">
                  <c:v>1.0334399900000001E-3</c:v>
                </c:pt>
                <c:pt idx="15408">
                  <c:v>1.0335199900000001E-3</c:v>
                </c:pt>
                <c:pt idx="15409">
                  <c:v>1.03359999E-3</c:v>
                </c:pt>
                <c:pt idx="15410">
                  <c:v>1.03367999E-3</c:v>
                </c:pt>
                <c:pt idx="15411">
                  <c:v>1.0337599899999999E-3</c:v>
                </c:pt>
                <c:pt idx="15412">
                  <c:v>1.0338399900000001E-3</c:v>
                </c:pt>
                <c:pt idx="15413">
                  <c:v>1.0339199900000001E-3</c:v>
                </c:pt>
                <c:pt idx="15414">
                  <c:v>1.03399999E-3</c:v>
                </c:pt>
                <c:pt idx="15415">
                  <c:v>1.03407999E-3</c:v>
                </c:pt>
                <c:pt idx="15416">
                  <c:v>1.0341599899999999E-3</c:v>
                </c:pt>
                <c:pt idx="15417">
                  <c:v>1.0342399899999999E-3</c:v>
                </c:pt>
                <c:pt idx="15418">
                  <c:v>1.0343199900000001E-3</c:v>
                </c:pt>
                <c:pt idx="15419">
                  <c:v>1.03439999E-3</c:v>
                </c:pt>
                <c:pt idx="15420">
                  <c:v>1.03447999E-3</c:v>
                </c:pt>
                <c:pt idx="15421">
                  <c:v>1.0345599899999999E-3</c:v>
                </c:pt>
                <c:pt idx="15422">
                  <c:v>1.0346399899999999E-3</c:v>
                </c:pt>
                <c:pt idx="15423">
                  <c:v>1.0347199900000001E-3</c:v>
                </c:pt>
                <c:pt idx="15424">
                  <c:v>1.03479999E-3</c:v>
                </c:pt>
                <c:pt idx="15425">
                  <c:v>1.03487999E-3</c:v>
                </c:pt>
                <c:pt idx="15426">
                  <c:v>1.03495999E-3</c:v>
                </c:pt>
                <c:pt idx="15427">
                  <c:v>1.0350399899999999E-3</c:v>
                </c:pt>
                <c:pt idx="15428">
                  <c:v>1.0351199900000001E-3</c:v>
                </c:pt>
                <c:pt idx="15429">
                  <c:v>1.03519999E-3</c:v>
                </c:pt>
                <c:pt idx="15430">
                  <c:v>1.03527999E-3</c:v>
                </c:pt>
                <c:pt idx="15431">
                  <c:v>1.03535999E-3</c:v>
                </c:pt>
                <c:pt idx="15432">
                  <c:v>1.0354399899999999E-3</c:v>
                </c:pt>
                <c:pt idx="15433">
                  <c:v>1.0355199900000001E-3</c:v>
                </c:pt>
                <c:pt idx="15434">
                  <c:v>1.0355999900000001E-3</c:v>
                </c:pt>
                <c:pt idx="15435">
                  <c:v>1.03567999E-3</c:v>
                </c:pt>
                <c:pt idx="15436">
                  <c:v>1.03575999E-3</c:v>
                </c:pt>
                <c:pt idx="15437">
                  <c:v>1.0358399899999999E-3</c:v>
                </c:pt>
                <c:pt idx="15438">
                  <c:v>1.0359199899999999E-3</c:v>
                </c:pt>
                <c:pt idx="15439">
                  <c:v>1.0359999900000001E-3</c:v>
                </c:pt>
                <c:pt idx="15440">
                  <c:v>1.03607999E-3</c:v>
                </c:pt>
                <c:pt idx="15441">
                  <c:v>1.03615999E-3</c:v>
                </c:pt>
                <c:pt idx="15442">
                  <c:v>1.0362399899999999E-3</c:v>
                </c:pt>
                <c:pt idx="15443">
                  <c:v>1.0363199899999999E-3</c:v>
                </c:pt>
                <c:pt idx="15444">
                  <c:v>1.0363999900000001E-3</c:v>
                </c:pt>
                <c:pt idx="15445">
                  <c:v>1.03647999E-3</c:v>
                </c:pt>
                <c:pt idx="15446">
                  <c:v>1.03655999E-3</c:v>
                </c:pt>
                <c:pt idx="15447">
                  <c:v>1.03663999E-3</c:v>
                </c:pt>
                <c:pt idx="15448">
                  <c:v>1.0367199899999999E-3</c:v>
                </c:pt>
                <c:pt idx="15449">
                  <c:v>1.0367999900000001E-3</c:v>
                </c:pt>
                <c:pt idx="15450">
                  <c:v>1.03687999E-3</c:v>
                </c:pt>
                <c:pt idx="15451">
                  <c:v>1.03695999E-3</c:v>
                </c:pt>
                <c:pt idx="15452">
                  <c:v>1.03703999E-3</c:v>
                </c:pt>
                <c:pt idx="15453">
                  <c:v>1.0371199899999999E-3</c:v>
                </c:pt>
                <c:pt idx="15454">
                  <c:v>1.0371999900000001E-3</c:v>
                </c:pt>
                <c:pt idx="15455">
                  <c:v>1.0372799900000001E-3</c:v>
                </c:pt>
                <c:pt idx="15456">
                  <c:v>1.03735999E-3</c:v>
                </c:pt>
                <c:pt idx="15457">
                  <c:v>1.03743999E-3</c:v>
                </c:pt>
                <c:pt idx="15458">
                  <c:v>1.0375199899999999E-3</c:v>
                </c:pt>
                <c:pt idx="15459">
                  <c:v>1.0375999900000001E-3</c:v>
                </c:pt>
                <c:pt idx="15460">
                  <c:v>1.0376799900000001E-3</c:v>
                </c:pt>
                <c:pt idx="15461">
                  <c:v>1.03775999E-3</c:v>
                </c:pt>
                <c:pt idx="15462">
                  <c:v>1.03783999E-3</c:v>
                </c:pt>
                <c:pt idx="15463">
                  <c:v>1.0379199899999999E-3</c:v>
                </c:pt>
                <c:pt idx="15464">
                  <c:v>1.0379999899999999E-3</c:v>
                </c:pt>
                <c:pt idx="15465">
                  <c:v>1.0380799900000001E-3</c:v>
                </c:pt>
                <c:pt idx="15466">
                  <c:v>1.03815999E-3</c:v>
                </c:pt>
                <c:pt idx="15467">
                  <c:v>1.03823999E-3</c:v>
                </c:pt>
                <c:pt idx="15468">
                  <c:v>1.03831999E-3</c:v>
                </c:pt>
                <c:pt idx="15469">
                  <c:v>1.0383999899999999E-3</c:v>
                </c:pt>
                <c:pt idx="15470">
                  <c:v>1.0384799900000001E-3</c:v>
                </c:pt>
                <c:pt idx="15471">
                  <c:v>1.03855999E-3</c:v>
                </c:pt>
                <c:pt idx="15472">
                  <c:v>1.03863999E-3</c:v>
                </c:pt>
                <c:pt idx="15473">
                  <c:v>1.03871999E-3</c:v>
                </c:pt>
                <c:pt idx="15474">
                  <c:v>1.0387999899999999E-3</c:v>
                </c:pt>
                <c:pt idx="15475">
                  <c:v>1.0388799900000001E-3</c:v>
                </c:pt>
                <c:pt idx="15476">
                  <c:v>1.0389599900000001E-3</c:v>
                </c:pt>
                <c:pt idx="15477">
                  <c:v>1.03903999E-3</c:v>
                </c:pt>
                <c:pt idx="15478">
                  <c:v>1.03911999E-3</c:v>
                </c:pt>
                <c:pt idx="15479">
                  <c:v>1.0391999899999999E-3</c:v>
                </c:pt>
                <c:pt idx="15480">
                  <c:v>1.0392799900000001E-3</c:v>
                </c:pt>
                <c:pt idx="15481">
                  <c:v>1.0393599900000001E-3</c:v>
                </c:pt>
                <c:pt idx="15482">
                  <c:v>1.03943999E-3</c:v>
                </c:pt>
                <c:pt idx="15483">
                  <c:v>1.03951999E-3</c:v>
                </c:pt>
                <c:pt idx="15484">
                  <c:v>1.0395999899999999E-3</c:v>
                </c:pt>
                <c:pt idx="15485">
                  <c:v>1.0396799899999999E-3</c:v>
                </c:pt>
                <c:pt idx="15486">
                  <c:v>1.0397599900000001E-3</c:v>
                </c:pt>
                <c:pt idx="15487">
                  <c:v>1.03983999E-3</c:v>
                </c:pt>
                <c:pt idx="15488">
                  <c:v>1.03991999E-3</c:v>
                </c:pt>
                <c:pt idx="15489">
                  <c:v>1.0399999899999999E-3</c:v>
                </c:pt>
                <c:pt idx="15490">
                  <c:v>1.0400799899999999E-3</c:v>
                </c:pt>
                <c:pt idx="15491">
                  <c:v>1.0401599900000001E-3</c:v>
                </c:pt>
                <c:pt idx="15492">
                  <c:v>1.04023999E-3</c:v>
                </c:pt>
                <c:pt idx="15493">
                  <c:v>1.04031999E-3</c:v>
                </c:pt>
                <c:pt idx="15494">
                  <c:v>1.04039999E-3</c:v>
                </c:pt>
                <c:pt idx="15495">
                  <c:v>1.0404799899999999E-3</c:v>
                </c:pt>
                <c:pt idx="15496">
                  <c:v>1.0405599900000001E-3</c:v>
                </c:pt>
                <c:pt idx="15497">
                  <c:v>1.0406399900000001E-3</c:v>
                </c:pt>
                <c:pt idx="15498">
                  <c:v>1.04071999E-3</c:v>
                </c:pt>
                <c:pt idx="15499">
                  <c:v>1.04079999E-3</c:v>
                </c:pt>
                <c:pt idx="15500">
                  <c:v>1.0408799899999999E-3</c:v>
                </c:pt>
                <c:pt idx="15501">
                  <c:v>1.0409599900000001E-3</c:v>
                </c:pt>
                <c:pt idx="15502">
                  <c:v>1.0410399900000001E-3</c:v>
                </c:pt>
                <c:pt idx="15503">
                  <c:v>1.04111999E-3</c:v>
                </c:pt>
                <c:pt idx="15504">
                  <c:v>1.04119999E-3</c:v>
                </c:pt>
                <c:pt idx="15505">
                  <c:v>1.0412799899999999E-3</c:v>
                </c:pt>
                <c:pt idx="15506">
                  <c:v>1.0413599899999999E-3</c:v>
                </c:pt>
                <c:pt idx="15507">
                  <c:v>1.0414399900000001E-3</c:v>
                </c:pt>
                <c:pt idx="15508">
                  <c:v>1.04151999E-3</c:v>
                </c:pt>
                <c:pt idx="15509">
                  <c:v>1.04159999E-3</c:v>
                </c:pt>
                <c:pt idx="15510">
                  <c:v>1.0416799899999999E-3</c:v>
                </c:pt>
                <c:pt idx="15511">
                  <c:v>1.0417599899999999E-3</c:v>
                </c:pt>
                <c:pt idx="15512">
                  <c:v>1.0418399900000001E-3</c:v>
                </c:pt>
                <c:pt idx="15513">
                  <c:v>1.04191999E-3</c:v>
                </c:pt>
                <c:pt idx="15514">
                  <c:v>1.04199999E-3</c:v>
                </c:pt>
                <c:pt idx="15515">
                  <c:v>1.04207999E-3</c:v>
                </c:pt>
                <c:pt idx="15516">
                  <c:v>1.0421599899999999E-3</c:v>
                </c:pt>
                <c:pt idx="15517">
                  <c:v>1.0422399900000001E-3</c:v>
                </c:pt>
                <c:pt idx="15518">
                  <c:v>1.04231999E-3</c:v>
                </c:pt>
                <c:pt idx="15519">
                  <c:v>1.04239999E-3</c:v>
                </c:pt>
                <c:pt idx="15520">
                  <c:v>1.04247999E-3</c:v>
                </c:pt>
                <c:pt idx="15521">
                  <c:v>1.0425599899999999E-3</c:v>
                </c:pt>
                <c:pt idx="15522">
                  <c:v>1.0426399900000001E-3</c:v>
                </c:pt>
                <c:pt idx="15523">
                  <c:v>1.0427199900000001E-3</c:v>
                </c:pt>
                <c:pt idx="15524">
                  <c:v>1.04279999E-3</c:v>
                </c:pt>
                <c:pt idx="15525">
                  <c:v>1.04287999E-3</c:v>
                </c:pt>
                <c:pt idx="15526">
                  <c:v>1.0429599899999999E-3</c:v>
                </c:pt>
                <c:pt idx="15527">
                  <c:v>1.0430399899999999E-3</c:v>
                </c:pt>
                <c:pt idx="15528">
                  <c:v>1.0431199900000001E-3</c:v>
                </c:pt>
                <c:pt idx="15529">
                  <c:v>1.04319999E-3</c:v>
                </c:pt>
                <c:pt idx="15530">
                  <c:v>1.04327999E-3</c:v>
                </c:pt>
                <c:pt idx="15531">
                  <c:v>1.0433599899999999E-3</c:v>
                </c:pt>
                <c:pt idx="15532">
                  <c:v>1.0434399899999999E-3</c:v>
                </c:pt>
                <c:pt idx="15533">
                  <c:v>1.0435199900000001E-3</c:v>
                </c:pt>
                <c:pt idx="15534">
                  <c:v>1.04359999E-3</c:v>
                </c:pt>
                <c:pt idx="15535">
                  <c:v>1.04367999E-3</c:v>
                </c:pt>
                <c:pt idx="15536">
                  <c:v>1.04375999E-3</c:v>
                </c:pt>
                <c:pt idx="15537">
                  <c:v>1.0438399899999999E-3</c:v>
                </c:pt>
                <c:pt idx="15538">
                  <c:v>1.0439199900000001E-3</c:v>
                </c:pt>
                <c:pt idx="15539">
                  <c:v>1.04399999E-3</c:v>
                </c:pt>
                <c:pt idx="15540">
                  <c:v>1.04407999E-3</c:v>
                </c:pt>
                <c:pt idx="15541">
                  <c:v>1.04415999E-3</c:v>
                </c:pt>
                <c:pt idx="15542">
                  <c:v>1.0442399899999999E-3</c:v>
                </c:pt>
                <c:pt idx="15543">
                  <c:v>1.0443199900000001E-3</c:v>
                </c:pt>
                <c:pt idx="15544">
                  <c:v>1.0443999900000001E-3</c:v>
                </c:pt>
                <c:pt idx="15545">
                  <c:v>1.04447999E-3</c:v>
                </c:pt>
                <c:pt idx="15546">
                  <c:v>1.04455999E-3</c:v>
                </c:pt>
                <c:pt idx="15547">
                  <c:v>1.0446399899999999E-3</c:v>
                </c:pt>
                <c:pt idx="15548">
                  <c:v>1.0447199900000001E-3</c:v>
                </c:pt>
                <c:pt idx="15549">
                  <c:v>1.0447999900000001E-3</c:v>
                </c:pt>
                <c:pt idx="15550">
                  <c:v>1.04487999E-3</c:v>
                </c:pt>
                <c:pt idx="15551">
                  <c:v>1.04495999E-3</c:v>
                </c:pt>
                <c:pt idx="15552">
                  <c:v>1.0450399899999999E-3</c:v>
                </c:pt>
                <c:pt idx="15553">
                  <c:v>1.0451199899999999E-3</c:v>
                </c:pt>
                <c:pt idx="15554">
                  <c:v>1.0451999900000001E-3</c:v>
                </c:pt>
                <c:pt idx="15555">
                  <c:v>1.04527999E-3</c:v>
                </c:pt>
                <c:pt idx="15556">
                  <c:v>1.04535999E-3</c:v>
                </c:pt>
                <c:pt idx="15557">
                  <c:v>1.04543999E-3</c:v>
                </c:pt>
                <c:pt idx="15558">
                  <c:v>1.0455199899999999E-3</c:v>
                </c:pt>
                <c:pt idx="15559">
                  <c:v>1.0455999900000001E-3</c:v>
                </c:pt>
                <c:pt idx="15560">
                  <c:v>1.04567999E-3</c:v>
                </c:pt>
                <c:pt idx="15561">
                  <c:v>1.04575999E-3</c:v>
                </c:pt>
                <c:pt idx="15562">
                  <c:v>1.04583999E-3</c:v>
                </c:pt>
                <c:pt idx="15563">
                  <c:v>1.0459199899999999E-3</c:v>
                </c:pt>
                <c:pt idx="15564">
                  <c:v>1.0459999900000001E-3</c:v>
                </c:pt>
                <c:pt idx="15565">
                  <c:v>1.0460799900000001E-3</c:v>
                </c:pt>
                <c:pt idx="15566">
                  <c:v>1.04615999E-3</c:v>
                </c:pt>
                <c:pt idx="15567">
                  <c:v>1.04623999E-3</c:v>
                </c:pt>
                <c:pt idx="15568">
                  <c:v>1.0463199899999999E-3</c:v>
                </c:pt>
                <c:pt idx="15569">
                  <c:v>1.0463999900000001E-3</c:v>
                </c:pt>
                <c:pt idx="15570">
                  <c:v>1.0464799900000001E-3</c:v>
                </c:pt>
                <c:pt idx="15571">
                  <c:v>1.04655999E-3</c:v>
                </c:pt>
                <c:pt idx="15572">
                  <c:v>1.04663999E-3</c:v>
                </c:pt>
                <c:pt idx="15573">
                  <c:v>1.0467199899999999E-3</c:v>
                </c:pt>
                <c:pt idx="15574">
                  <c:v>1.0467999899999999E-3</c:v>
                </c:pt>
                <c:pt idx="15575">
                  <c:v>1.0468799900000001E-3</c:v>
                </c:pt>
                <c:pt idx="15576">
                  <c:v>1.04695999E-3</c:v>
                </c:pt>
                <c:pt idx="15577">
                  <c:v>1.04703999E-3</c:v>
                </c:pt>
                <c:pt idx="15578">
                  <c:v>1.0471199899999999E-3</c:v>
                </c:pt>
                <c:pt idx="15579">
                  <c:v>1.0471999899999999E-3</c:v>
                </c:pt>
                <c:pt idx="15580">
                  <c:v>1.0472799900000001E-3</c:v>
                </c:pt>
                <c:pt idx="15581">
                  <c:v>1.04735999E-3</c:v>
                </c:pt>
                <c:pt idx="15582">
                  <c:v>1.04743999E-3</c:v>
                </c:pt>
                <c:pt idx="15583">
                  <c:v>1.04751999E-3</c:v>
                </c:pt>
                <c:pt idx="15584">
                  <c:v>1.0475999899999999E-3</c:v>
                </c:pt>
                <c:pt idx="15585">
                  <c:v>1.0476799900000001E-3</c:v>
                </c:pt>
                <c:pt idx="15586">
                  <c:v>1.0477599900000001E-3</c:v>
                </c:pt>
                <c:pt idx="15587">
                  <c:v>1.04783999E-3</c:v>
                </c:pt>
                <c:pt idx="15588">
                  <c:v>1.04791999E-3</c:v>
                </c:pt>
                <c:pt idx="15589">
                  <c:v>1.0479999899999999E-3</c:v>
                </c:pt>
                <c:pt idx="15590">
                  <c:v>1.0480799900000001E-3</c:v>
                </c:pt>
                <c:pt idx="15591">
                  <c:v>1.0481599900000001E-3</c:v>
                </c:pt>
                <c:pt idx="15592">
                  <c:v>1.04823999E-3</c:v>
                </c:pt>
                <c:pt idx="15593">
                  <c:v>1.04831999E-3</c:v>
                </c:pt>
                <c:pt idx="15594">
                  <c:v>1.0483999899999999E-3</c:v>
                </c:pt>
                <c:pt idx="15595">
                  <c:v>1.0484799899999999E-3</c:v>
                </c:pt>
                <c:pt idx="15596">
                  <c:v>1.0485599900000001E-3</c:v>
                </c:pt>
                <c:pt idx="15597">
                  <c:v>1.04863999E-3</c:v>
                </c:pt>
                <c:pt idx="15598">
                  <c:v>1.04871999E-3</c:v>
                </c:pt>
                <c:pt idx="15599">
                  <c:v>1.0487999899999999E-3</c:v>
                </c:pt>
                <c:pt idx="15600">
                  <c:v>1.0488799899999999E-3</c:v>
                </c:pt>
                <c:pt idx="15601">
                  <c:v>1.0489599900000001E-3</c:v>
                </c:pt>
                <c:pt idx="15602">
                  <c:v>1.04903999E-3</c:v>
                </c:pt>
                <c:pt idx="15603">
                  <c:v>1.04911999E-3</c:v>
                </c:pt>
                <c:pt idx="15604">
                  <c:v>1.04919999E-3</c:v>
                </c:pt>
                <c:pt idx="15605">
                  <c:v>1.0492799899999999E-3</c:v>
                </c:pt>
                <c:pt idx="15606">
                  <c:v>1.0493599900000001E-3</c:v>
                </c:pt>
                <c:pt idx="15607">
                  <c:v>1.04943999E-3</c:v>
                </c:pt>
                <c:pt idx="15608">
                  <c:v>1.04951999E-3</c:v>
                </c:pt>
                <c:pt idx="15609">
                  <c:v>1.04959999E-3</c:v>
                </c:pt>
                <c:pt idx="15610">
                  <c:v>1.0496799899999999E-3</c:v>
                </c:pt>
                <c:pt idx="15611">
                  <c:v>1.0497599900000001E-3</c:v>
                </c:pt>
                <c:pt idx="15612">
                  <c:v>1.0498399900000001E-3</c:v>
                </c:pt>
                <c:pt idx="15613">
                  <c:v>1.04991999E-3</c:v>
                </c:pt>
                <c:pt idx="15614">
                  <c:v>1.04999999E-3</c:v>
                </c:pt>
                <c:pt idx="15615">
                  <c:v>1.0500799899999999E-3</c:v>
                </c:pt>
                <c:pt idx="15616">
                  <c:v>1.0501599899999999E-3</c:v>
                </c:pt>
                <c:pt idx="15617">
                  <c:v>1.0502399900000001E-3</c:v>
                </c:pt>
                <c:pt idx="15618">
                  <c:v>1.05031999E-3</c:v>
                </c:pt>
                <c:pt idx="15619">
                  <c:v>1.05039999E-3</c:v>
                </c:pt>
                <c:pt idx="15620">
                  <c:v>1.0504799899999999E-3</c:v>
                </c:pt>
                <c:pt idx="15621">
                  <c:v>1.0505599899999999E-3</c:v>
                </c:pt>
                <c:pt idx="15622">
                  <c:v>1.0506399900000001E-3</c:v>
                </c:pt>
                <c:pt idx="15623">
                  <c:v>1.05071999E-3</c:v>
                </c:pt>
                <c:pt idx="15624">
                  <c:v>1.05079999E-3</c:v>
                </c:pt>
                <c:pt idx="15625">
                  <c:v>1.05087999E-3</c:v>
                </c:pt>
                <c:pt idx="15626">
                  <c:v>1.0509599899999999E-3</c:v>
                </c:pt>
                <c:pt idx="15627">
                  <c:v>1.0510399900000001E-3</c:v>
                </c:pt>
                <c:pt idx="15628">
                  <c:v>1.05111999E-3</c:v>
                </c:pt>
                <c:pt idx="15629">
                  <c:v>1.05119999E-3</c:v>
                </c:pt>
                <c:pt idx="15630">
                  <c:v>1.05127999E-3</c:v>
                </c:pt>
                <c:pt idx="15631">
                  <c:v>1.0513599899999999E-3</c:v>
                </c:pt>
                <c:pt idx="15632">
                  <c:v>1.0514399900000001E-3</c:v>
                </c:pt>
                <c:pt idx="15633">
                  <c:v>1.0515199900000001E-3</c:v>
                </c:pt>
                <c:pt idx="15634">
                  <c:v>1.05159999E-3</c:v>
                </c:pt>
                <c:pt idx="15635">
                  <c:v>1.05167999E-3</c:v>
                </c:pt>
                <c:pt idx="15636">
                  <c:v>1.0517599899999999E-3</c:v>
                </c:pt>
                <c:pt idx="15637">
                  <c:v>1.0518399900000001E-3</c:v>
                </c:pt>
                <c:pt idx="15638">
                  <c:v>1.0519199900000001E-3</c:v>
                </c:pt>
                <c:pt idx="15639">
                  <c:v>1.05199999E-3</c:v>
                </c:pt>
                <c:pt idx="15640">
                  <c:v>1.05207999E-3</c:v>
                </c:pt>
                <c:pt idx="15641">
                  <c:v>1.0521599899999999E-3</c:v>
                </c:pt>
                <c:pt idx="15642">
                  <c:v>1.0522399899999999E-3</c:v>
                </c:pt>
                <c:pt idx="15643">
                  <c:v>1.0523199900000001E-3</c:v>
                </c:pt>
                <c:pt idx="15644">
                  <c:v>1.05239999E-3</c:v>
                </c:pt>
                <c:pt idx="15645">
                  <c:v>1.05247999E-3</c:v>
                </c:pt>
                <c:pt idx="15646">
                  <c:v>1.05255999E-3</c:v>
                </c:pt>
                <c:pt idx="15647">
                  <c:v>1.0526399899999999E-3</c:v>
                </c:pt>
                <c:pt idx="15648">
                  <c:v>1.0527199900000001E-3</c:v>
                </c:pt>
                <c:pt idx="15649">
                  <c:v>1.05279999E-3</c:v>
                </c:pt>
                <c:pt idx="15650">
                  <c:v>1.05287999E-3</c:v>
                </c:pt>
                <c:pt idx="15651">
                  <c:v>1.05295999E-3</c:v>
                </c:pt>
                <c:pt idx="15652">
                  <c:v>1.0530399899999999E-3</c:v>
                </c:pt>
                <c:pt idx="15653">
                  <c:v>1.0531199900000001E-3</c:v>
                </c:pt>
                <c:pt idx="15654">
                  <c:v>1.0531999900000001E-3</c:v>
                </c:pt>
                <c:pt idx="15655">
                  <c:v>1.05327999E-3</c:v>
                </c:pt>
                <c:pt idx="15656">
                  <c:v>1.05335999E-3</c:v>
                </c:pt>
                <c:pt idx="15657">
                  <c:v>1.0534399899999999E-3</c:v>
                </c:pt>
                <c:pt idx="15658">
                  <c:v>1.0535199900000001E-3</c:v>
                </c:pt>
                <c:pt idx="15659">
                  <c:v>1.0535999900000001E-3</c:v>
                </c:pt>
                <c:pt idx="15660">
                  <c:v>1.05367999E-3</c:v>
                </c:pt>
                <c:pt idx="15661">
                  <c:v>1.05375999E-3</c:v>
                </c:pt>
                <c:pt idx="15662">
                  <c:v>1.0538399899999999E-3</c:v>
                </c:pt>
                <c:pt idx="15663">
                  <c:v>1.0539199899999999E-3</c:v>
                </c:pt>
                <c:pt idx="15664">
                  <c:v>1.0539999900000001E-3</c:v>
                </c:pt>
                <c:pt idx="15665">
                  <c:v>1.05407999E-3</c:v>
                </c:pt>
                <c:pt idx="15666">
                  <c:v>1.05415999E-3</c:v>
                </c:pt>
                <c:pt idx="15667">
                  <c:v>1.0542399899999999E-3</c:v>
                </c:pt>
                <c:pt idx="15668">
                  <c:v>1.0543199899999999E-3</c:v>
                </c:pt>
                <c:pt idx="15669">
                  <c:v>1.0543999900000001E-3</c:v>
                </c:pt>
                <c:pt idx="15670">
                  <c:v>1.05447999E-3</c:v>
                </c:pt>
                <c:pt idx="15671">
                  <c:v>1.05455999E-3</c:v>
                </c:pt>
                <c:pt idx="15672">
                  <c:v>1.05463999E-3</c:v>
                </c:pt>
                <c:pt idx="15673">
                  <c:v>1.0547199899999999E-3</c:v>
                </c:pt>
                <c:pt idx="15674">
                  <c:v>1.0547999900000001E-3</c:v>
                </c:pt>
                <c:pt idx="15675">
                  <c:v>1.0548799900000001E-3</c:v>
                </c:pt>
                <c:pt idx="15676">
                  <c:v>1.05495999E-3</c:v>
                </c:pt>
                <c:pt idx="15677">
                  <c:v>1.05503999E-3</c:v>
                </c:pt>
                <c:pt idx="15678">
                  <c:v>1.0551199899999999E-3</c:v>
                </c:pt>
                <c:pt idx="15679">
                  <c:v>1.0551999900000001E-3</c:v>
                </c:pt>
                <c:pt idx="15680">
                  <c:v>1.0552799900000001E-3</c:v>
                </c:pt>
                <c:pt idx="15681">
                  <c:v>1.05535999E-3</c:v>
                </c:pt>
                <c:pt idx="15682">
                  <c:v>1.05543999E-3</c:v>
                </c:pt>
                <c:pt idx="15683">
                  <c:v>1.0555199899999999E-3</c:v>
                </c:pt>
                <c:pt idx="15684">
                  <c:v>1.0555999899999999E-3</c:v>
                </c:pt>
                <c:pt idx="15685">
                  <c:v>1.0556799900000001E-3</c:v>
                </c:pt>
                <c:pt idx="15686">
                  <c:v>1.05575999E-3</c:v>
                </c:pt>
                <c:pt idx="15687">
                  <c:v>1.05583999E-3</c:v>
                </c:pt>
                <c:pt idx="15688">
                  <c:v>1.0559199899999999E-3</c:v>
                </c:pt>
                <c:pt idx="15689">
                  <c:v>1.0559999899999999E-3</c:v>
                </c:pt>
                <c:pt idx="15690">
                  <c:v>1.0560799900000001E-3</c:v>
                </c:pt>
                <c:pt idx="15691">
                  <c:v>1.05615999E-3</c:v>
                </c:pt>
                <c:pt idx="15692">
                  <c:v>1.05623999E-3</c:v>
                </c:pt>
                <c:pt idx="15693">
                  <c:v>1.05631999E-3</c:v>
                </c:pt>
                <c:pt idx="15694">
                  <c:v>1.0563999899999999E-3</c:v>
                </c:pt>
                <c:pt idx="15695">
                  <c:v>1.0564799900000001E-3</c:v>
                </c:pt>
                <c:pt idx="15696">
                  <c:v>1.05655999E-3</c:v>
                </c:pt>
                <c:pt idx="15697">
                  <c:v>1.05663999E-3</c:v>
                </c:pt>
                <c:pt idx="15698">
                  <c:v>1.05671999E-3</c:v>
                </c:pt>
                <c:pt idx="15699">
                  <c:v>1.0567999899999999E-3</c:v>
                </c:pt>
                <c:pt idx="15700">
                  <c:v>1.0568799900000001E-3</c:v>
                </c:pt>
                <c:pt idx="15701">
                  <c:v>1.0569599900000001E-3</c:v>
                </c:pt>
                <c:pt idx="15702">
                  <c:v>1.05703999E-3</c:v>
                </c:pt>
                <c:pt idx="15703">
                  <c:v>1.05711999E-3</c:v>
                </c:pt>
                <c:pt idx="15704">
                  <c:v>1.0571999899999999E-3</c:v>
                </c:pt>
                <c:pt idx="15705">
                  <c:v>1.0572799899999999E-3</c:v>
                </c:pt>
                <c:pt idx="15706">
                  <c:v>1.0573599900000001E-3</c:v>
                </c:pt>
                <c:pt idx="15707">
                  <c:v>1.05743999E-3</c:v>
                </c:pt>
                <c:pt idx="15708">
                  <c:v>1.05751999E-3</c:v>
                </c:pt>
                <c:pt idx="15709">
                  <c:v>1.0575999899999999E-3</c:v>
                </c:pt>
                <c:pt idx="15710">
                  <c:v>1.0576799899999999E-3</c:v>
                </c:pt>
                <c:pt idx="15711">
                  <c:v>1.0577599900000001E-3</c:v>
                </c:pt>
                <c:pt idx="15712">
                  <c:v>1.05783999E-3</c:v>
                </c:pt>
                <c:pt idx="15713">
                  <c:v>1.05791999E-3</c:v>
                </c:pt>
                <c:pt idx="15714">
                  <c:v>1.05799999E-3</c:v>
                </c:pt>
                <c:pt idx="15715">
                  <c:v>1.0580799899999999E-3</c:v>
                </c:pt>
                <c:pt idx="15716">
                  <c:v>1.0581599900000001E-3</c:v>
                </c:pt>
                <c:pt idx="15717">
                  <c:v>1.05823999E-3</c:v>
                </c:pt>
                <c:pt idx="15718">
                  <c:v>1.05831999E-3</c:v>
                </c:pt>
                <c:pt idx="15719">
                  <c:v>1.05839999E-3</c:v>
                </c:pt>
                <c:pt idx="15720">
                  <c:v>1.0584799899999999E-3</c:v>
                </c:pt>
                <c:pt idx="15721">
                  <c:v>1.0585599900000001E-3</c:v>
                </c:pt>
                <c:pt idx="15722">
                  <c:v>1.0586399900000001E-3</c:v>
                </c:pt>
                <c:pt idx="15723">
                  <c:v>1.05871999E-3</c:v>
                </c:pt>
                <c:pt idx="15724">
                  <c:v>1.05879999E-3</c:v>
                </c:pt>
                <c:pt idx="15725">
                  <c:v>1.0588799899999999E-3</c:v>
                </c:pt>
                <c:pt idx="15726">
                  <c:v>1.0589599900000001E-3</c:v>
                </c:pt>
                <c:pt idx="15727">
                  <c:v>1.0590399900000001E-3</c:v>
                </c:pt>
                <c:pt idx="15728">
                  <c:v>1.05911999E-3</c:v>
                </c:pt>
                <c:pt idx="15729">
                  <c:v>1.05919999E-3</c:v>
                </c:pt>
                <c:pt idx="15730">
                  <c:v>1.0592799899999999E-3</c:v>
                </c:pt>
                <c:pt idx="15731">
                  <c:v>1.0593599899999999E-3</c:v>
                </c:pt>
                <c:pt idx="15732">
                  <c:v>1.0594399900000001E-3</c:v>
                </c:pt>
                <c:pt idx="15733">
                  <c:v>1.05951999E-3</c:v>
                </c:pt>
                <c:pt idx="15734">
                  <c:v>1.05959999E-3</c:v>
                </c:pt>
                <c:pt idx="15735">
                  <c:v>1.05967999E-3</c:v>
                </c:pt>
                <c:pt idx="15736">
                  <c:v>1.0597599899999999E-3</c:v>
                </c:pt>
                <c:pt idx="15737">
                  <c:v>1.0598399900000001E-3</c:v>
                </c:pt>
                <c:pt idx="15738">
                  <c:v>1.05991999E-3</c:v>
                </c:pt>
                <c:pt idx="15739">
                  <c:v>1.05999999E-3</c:v>
                </c:pt>
                <c:pt idx="15740">
                  <c:v>1.06007999E-3</c:v>
                </c:pt>
                <c:pt idx="15741">
                  <c:v>1.0601599899999999E-3</c:v>
                </c:pt>
                <c:pt idx="15742">
                  <c:v>1.0602399900000001E-3</c:v>
                </c:pt>
                <c:pt idx="15743">
                  <c:v>1.0603199900000001E-3</c:v>
                </c:pt>
                <c:pt idx="15744">
                  <c:v>1.06039999E-3</c:v>
                </c:pt>
                <c:pt idx="15745">
                  <c:v>1.06047999E-3</c:v>
                </c:pt>
                <c:pt idx="15746">
                  <c:v>1.0605599899999999E-3</c:v>
                </c:pt>
                <c:pt idx="15747">
                  <c:v>1.0606399900000001E-3</c:v>
                </c:pt>
                <c:pt idx="15748">
                  <c:v>1.0607199900000001E-3</c:v>
                </c:pt>
                <c:pt idx="15749">
                  <c:v>1.06079999E-3</c:v>
                </c:pt>
                <c:pt idx="15750">
                  <c:v>1.06087999E-3</c:v>
                </c:pt>
                <c:pt idx="15751">
                  <c:v>1.0609599899999999E-3</c:v>
                </c:pt>
                <c:pt idx="15752">
                  <c:v>1.0610399899999999E-3</c:v>
                </c:pt>
                <c:pt idx="15753">
                  <c:v>1.0611199900000001E-3</c:v>
                </c:pt>
                <c:pt idx="15754">
                  <c:v>1.06119999E-3</c:v>
                </c:pt>
                <c:pt idx="15755">
                  <c:v>1.06127999E-3</c:v>
                </c:pt>
                <c:pt idx="15756">
                  <c:v>1.0613599899999999E-3</c:v>
                </c:pt>
                <c:pt idx="15757">
                  <c:v>1.0614399899999999E-3</c:v>
                </c:pt>
                <c:pt idx="15758">
                  <c:v>1.0615199900000001E-3</c:v>
                </c:pt>
                <c:pt idx="15759">
                  <c:v>1.06159999E-3</c:v>
                </c:pt>
                <c:pt idx="15760">
                  <c:v>1.06167999E-3</c:v>
                </c:pt>
                <c:pt idx="15761">
                  <c:v>1.06175999E-3</c:v>
                </c:pt>
                <c:pt idx="15762">
                  <c:v>1.0618399899999999E-3</c:v>
                </c:pt>
                <c:pt idx="15763">
                  <c:v>1.0619199900000001E-3</c:v>
                </c:pt>
                <c:pt idx="15764">
                  <c:v>1.06199999E-3</c:v>
                </c:pt>
                <c:pt idx="15765">
                  <c:v>1.06207999E-3</c:v>
                </c:pt>
                <c:pt idx="15766">
                  <c:v>1.06215999E-3</c:v>
                </c:pt>
                <c:pt idx="15767">
                  <c:v>1.0622399899999999E-3</c:v>
                </c:pt>
                <c:pt idx="15768">
                  <c:v>1.0623199900000001E-3</c:v>
                </c:pt>
                <c:pt idx="15769">
                  <c:v>1.0623999900000001E-3</c:v>
                </c:pt>
                <c:pt idx="15770">
                  <c:v>1.06247999E-3</c:v>
                </c:pt>
                <c:pt idx="15771">
                  <c:v>1.06255999E-3</c:v>
                </c:pt>
                <c:pt idx="15772">
                  <c:v>1.0626399899999999E-3</c:v>
                </c:pt>
                <c:pt idx="15773">
                  <c:v>1.0627199899999999E-3</c:v>
                </c:pt>
                <c:pt idx="15774">
                  <c:v>1.0627999900000001E-3</c:v>
                </c:pt>
                <c:pt idx="15775">
                  <c:v>1.06287999E-3</c:v>
                </c:pt>
                <c:pt idx="15776">
                  <c:v>1.06295999E-3</c:v>
                </c:pt>
                <c:pt idx="15777">
                  <c:v>1.0630399899999999E-3</c:v>
                </c:pt>
                <c:pt idx="15778">
                  <c:v>1.0631199899999999E-3</c:v>
                </c:pt>
                <c:pt idx="15779">
                  <c:v>1.0631999900000001E-3</c:v>
                </c:pt>
                <c:pt idx="15780">
                  <c:v>1.06327999E-3</c:v>
                </c:pt>
                <c:pt idx="15781">
                  <c:v>1.06335999E-3</c:v>
                </c:pt>
                <c:pt idx="15782">
                  <c:v>1.06343999E-3</c:v>
                </c:pt>
                <c:pt idx="15783">
                  <c:v>1.0635199899999999E-3</c:v>
                </c:pt>
                <c:pt idx="15784">
                  <c:v>1.0635999900000001E-3</c:v>
                </c:pt>
                <c:pt idx="15785">
                  <c:v>1.06367999E-3</c:v>
                </c:pt>
                <c:pt idx="15786">
                  <c:v>1.06375999E-3</c:v>
                </c:pt>
                <c:pt idx="15787">
                  <c:v>1.06383999E-3</c:v>
                </c:pt>
                <c:pt idx="15788">
                  <c:v>1.0639199899999999E-3</c:v>
                </c:pt>
                <c:pt idx="15789">
                  <c:v>1.0639999900000001E-3</c:v>
                </c:pt>
                <c:pt idx="15790">
                  <c:v>1.0640799900000001E-3</c:v>
                </c:pt>
                <c:pt idx="15791">
                  <c:v>1.06415999E-3</c:v>
                </c:pt>
                <c:pt idx="15792">
                  <c:v>1.06423999E-3</c:v>
                </c:pt>
                <c:pt idx="15793">
                  <c:v>1.0643199899999999E-3</c:v>
                </c:pt>
                <c:pt idx="15794">
                  <c:v>1.0643999900000001E-3</c:v>
                </c:pt>
                <c:pt idx="15795">
                  <c:v>1.0644799900000001E-3</c:v>
                </c:pt>
                <c:pt idx="15796">
                  <c:v>1.06455999E-3</c:v>
                </c:pt>
                <c:pt idx="15797">
                  <c:v>1.06463999E-3</c:v>
                </c:pt>
                <c:pt idx="15798">
                  <c:v>1.0647199899999999E-3</c:v>
                </c:pt>
                <c:pt idx="15799">
                  <c:v>1.0647999899999999E-3</c:v>
                </c:pt>
                <c:pt idx="15800">
                  <c:v>1.0648799900000001E-3</c:v>
                </c:pt>
                <c:pt idx="15801">
                  <c:v>1.06495999E-3</c:v>
                </c:pt>
                <c:pt idx="15802">
                  <c:v>1.06503999E-3</c:v>
                </c:pt>
                <c:pt idx="15803">
                  <c:v>1.06511999E-3</c:v>
                </c:pt>
                <c:pt idx="15804">
                  <c:v>1.0651999899999999E-3</c:v>
                </c:pt>
                <c:pt idx="15805">
                  <c:v>1.0652799900000001E-3</c:v>
                </c:pt>
                <c:pt idx="15806">
                  <c:v>1.06535999E-3</c:v>
                </c:pt>
                <c:pt idx="15807">
                  <c:v>1.06543999E-3</c:v>
                </c:pt>
                <c:pt idx="15808">
                  <c:v>1.06551999E-3</c:v>
                </c:pt>
                <c:pt idx="15809">
                  <c:v>1.0655999899999999E-3</c:v>
                </c:pt>
                <c:pt idx="15810">
                  <c:v>1.0656799900000001E-3</c:v>
                </c:pt>
                <c:pt idx="15811">
                  <c:v>1.0657599900000001E-3</c:v>
                </c:pt>
                <c:pt idx="15812">
                  <c:v>1.06583999E-3</c:v>
                </c:pt>
                <c:pt idx="15813">
                  <c:v>1.06591999E-3</c:v>
                </c:pt>
                <c:pt idx="15814">
                  <c:v>1.0659999899999999E-3</c:v>
                </c:pt>
                <c:pt idx="15815">
                  <c:v>1.0660799900000001E-3</c:v>
                </c:pt>
                <c:pt idx="15816">
                  <c:v>1.0661599900000001E-3</c:v>
                </c:pt>
                <c:pt idx="15817">
                  <c:v>1.06623999E-3</c:v>
                </c:pt>
                <c:pt idx="15818">
                  <c:v>1.06631999E-3</c:v>
                </c:pt>
                <c:pt idx="15819">
                  <c:v>1.0663999899999999E-3</c:v>
                </c:pt>
                <c:pt idx="15820">
                  <c:v>1.0664799899999999E-3</c:v>
                </c:pt>
                <c:pt idx="15821">
                  <c:v>1.0665599900000001E-3</c:v>
                </c:pt>
                <c:pt idx="15822">
                  <c:v>1.06663999E-3</c:v>
                </c:pt>
                <c:pt idx="15823">
                  <c:v>1.06671999E-3</c:v>
                </c:pt>
                <c:pt idx="15824">
                  <c:v>1.0667999899999999E-3</c:v>
                </c:pt>
                <c:pt idx="15825">
                  <c:v>1.0668799899999999E-3</c:v>
                </c:pt>
                <c:pt idx="15826">
                  <c:v>1.0669599900000001E-3</c:v>
                </c:pt>
                <c:pt idx="15827">
                  <c:v>1.06703999E-3</c:v>
                </c:pt>
                <c:pt idx="15828">
                  <c:v>1.06711999E-3</c:v>
                </c:pt>
                <c:pt idx="15829">
                  <c:v>1.06719999E-3</c:v>
                </c:pt>
                <c:pt idx="15830">
                  <c:v>1.0672799899999999E-3</c:v>
                </c:pt>
                <c:pt idx="15831">
                  <c:v>1.0673599900000001E-3</c:v>
                </c:pt>
                <c:pt idx="15832">
                  <c:v>1.0674399900000001E-3</c:v>
                </c:pt>
                <c:pt idx="15833">
                  <c:v>1.06751999E-3</c:v>
                </c:pt>
                <c:pt idx="15834">
                  <c:v>1.06759999E-3</c:v>
                </c:pt>
                <c:pt idx="15835">
                  <c:v>1.0676799899999999E-3</c:v>
                </c:pt>
                <c:pt idx="15836">
                  <c:v>1.0677599900000001E-3</c:v>
                </c:pt>
                <c:pt idx="15837">
                  <c:v>1.0678399900000001E-3</c:v>
                </c:pt>
                <c:pt idx="15838">
                  <c:v>1.06791999E-3</c:v>
                </c:pt>
                <c:pt idx="15839">
                  <c:v>1.06799999E-3</c:v>
                </c:pt>
                <c:pt idx="15840">
                  <c:v>1.0680799899999999E-3</c:v>
                </c:pt>
                <c:pt idx="15841">
                  <c:v>1.0681599899999999E-3</c:v>
                </c:pt>
                <c:pt idx="15842">
                  <c:v>1.0682399900000001E-3</c:v>
                </c:pt>
                <c:pt idx="15843">
                  <c:v>1.06831999E-3</c:v>
                </c:pt>
                <c:pt idx="15844">
                  <c:v>1.06839999E-3</c:v>
                </c:pt>
                <c:pt idx="15845">
                  <c:v>1.0684799899999999E-3</c:v>
                </c:pt>
                <c:pt idx="15846">
                  <c:v>1.0685599899999999E-3</c:v>
                </c:pt>
                <c:pt idx="15847">
                  <c:v>1.0686399900000001E-3</c:v>
                </c:pt>
                <c:pt idx="15848">
                  <c:v>1.06871999E-3</c:v>
                </c:pt>
                <c:pt idx="15849">
                  <c:v>1.06879999E-3</c:v>
                </c:pt>
                <c:pt idx="15850">
                  <c:v>1.06887999E-3</c:v>
                </c:pt>
                <c:pt idx="15851">
                  <c:v>1.0689599899999999E-3</c:v>
                </c:pt>
                <c:pt idx="15852">
                  <c:v>1.0690399900000001E-3</c:v>
                </c:pt>
                <c:pt idx="15853">
                  <c:v>1.06911999E-3</c:v>
                </c:pt>
                <c:pt idx="15854">
                  <c:v>1.06919999E-3</c:v>
                </c:pt>
                <c:pt idx="15855">
                  <c:v>1.06927999E-3</c:v>
                </c:pt>
                <c:pt idx="15856">
                  <c:v>1.0693599899999999E-3</c:v>
                </c:pt>
                <c:pt idx="15857">
                  <c:v>1.0694399900000001E-3</c:v>
                </c:pt>
                <c:pt idx="15858">
                  <c:v>1.0695199900000001E-3</c:v>
                </c:pt>
                <c:pt idx="15859">
                  <c:v>1.06959999E-3</c:v>
                </c:pt>
                <c:pt idx="15860">
                  <c:v>1.06967999E-3</c:v>
                </c:pt>
                <c:pt idx="15861">
                  <c:v>1.0697599899999999E-3</c:v>
                </c:pt>
                <c:pt idx="15862">
                  <c:v>1.0698399899999999E-3</c:v>
                </c:pt>
                <c:pt idx="15863">
                  <c:v>1.0699199900000001E-3</c:v>
                </c:pt>
                <c:pt idx="15864">
                  <c:v>1.06999999E-3</c:v>
                </c:pt>
                <c:pt idx="15865">
                  <c:v>1.07007999E-3</c:v>
                </c:pt>
                <c:pt idx="15866">
                  <c:v>1.0701599899999999E-3</c:v>
                </c:pt>
                <c:pt idx="15867">
                  <c:v>1.0702399899999999E-3</c:v>
                </c:pt>
                <c:pt idx="15868">
                  <c:v>1.0703199900000001E-3</c:v>
                </c:pt>
                <c:pt idx="15869">
                  <c:v>1.07039999E-3</c:v>
                </c:pt>
                <c:pt idx="15870">
                  <c:v>1.07047999E-3</c:v>
                </c:pt>
                <c:pt idx="15871">
                  <c:v>1.07055999E-3</c:v>
                </c:pt>
                <c:pt idx="15872">
                  <c:v>1.0706399899999999E-3</c:v>
                </c:pt>
                <c:pt idx="15873">
                  <c:v>1.0707199900000001E-3</c:v>
                </c:pt>
                <c:pt idx="15874">
                  <c:v>1.07079999E-3</c:v>
                </c:pt>
                <c:pt idx="15875">
                  <c:v>1.07087999E-3</c:v>
                </c:pt>
                <c:pt idx="15876">
                  <c:v>1.07095999E-3</c:v>
                </c:pt>
                <c:pt idx="15877">
                  <c:v>1.0710399899999999E-3</c:v>
                </c:pt>
                <c:pt idx="15878">
                  <c:v>1.0711199900000001E-3</c:v>
                </c:pt>
                <c:pt idx="15879">
                  <c:v>1.0711999900000001E-3</c:v>
                </c:pt>
                <c:pt idx="15880">
                  <c:v>1.07127999E-3</c:v>
                </c:pt>
                <c:pt idx="15881">
                  <c:v>1.07135999E-3</c:v>
                </c:pt>
                <c:pt idx="15882">
                  <c:v>1.0714399899999999E-3</c:v>
                </c:pt>
                <c:pt idx="15883">
                  <c:v>1.0715199900000001E-3</c:v>
                </c:pt>
                <c:pt idx="15884">
                  <c:v>1.0715999900000001E-3</c:v>
                </c:pt>
                <c:pt idx="15885">
                  <c:v>1.07167999E-3</c:v>
                </c:pt>
                <c:pt idx="15886">
                  <c:v>1.07175999E-3</c:v>
                </c:pt>
                <c:pt idx="15887">
                  <c:v>1.0718399899999999E-3</c:v>
                </c:pt>
                <c:pt idx="15888">
                  <c:v>1.0719199899999999E-3</c:v>
                </c:pt>
                <c:pt idx="15889">
                  <c:v>1.0719999900000001E-3</c:v>
                </c:pt>
                <c:pt idx="15890">
                  <c:v>1.07207999E-3</c:v>
                </c:pt>
                <c:pt idx="15891">
                  <c:v>1.07215999E-3</c:v>
                </c:pt>
                <c:pt idx="15892">
                  <c:v>1.07223999E-3</c:v>
                </c:pt>
                <c:pt idx="15893">
                  <c:v>1.0723199899999999E-3</c:v>
                </c:pt>
                <c:pt idx="15894">
                  <c:v>1.0723999900000001E-3</c:v>
                </c:pt>
                <c:pt idx="15895">
                  <c:v>1.07247999E-3</c:v>
                </c:pt>
                <c:pt idx="15896">
                  <c:v>1.07255999E-3</c:v>
                </c:pt>
                <c:pt idx="15897">
                  <c:v>1.07263999E-3</c:v>
                </c:pt>
                <c:pt idx="15898">
                  <c:v>1.0727199899999999E-3</c:v>
                </c:pt>
                <c:pt idx="15899">
                  <c:v>1.0727999900000001E-3</c:v>
                </c:pt>
                <c:pt idx="15900">
                  <c:v>1.0728799900000001E-3</c:v>
                </c:pt>
                <c:pt idx="15901">
                  <c:v>1.07295999E-3</c:v>
                </c:pt>
                <c:pt idx="15902">
                  <c:v>1.07303999E-3</c:v>
                </c:pt>
                <c:pt idx="15903">
                  <c:v>1.0731199899999999E-3</c:v>
                </c:pt>
                <c:pt idx="15904">
                  <c:v>1.0731999900000001E-3</c:v>
                </c:pt>
                <c:pt idx="15905">
                  <c:v>1.0732799900000001E-3</c:v>
                </c:pt>
                <c:pt idx="15906">
                  <c:v>1.07335999E-3</c:v>
                </c:pt>
                <c:pt idx="15907">
                  <c:v>1.07343999E-3</c:v>
                </c:pt>
                <c:pt idx="15908">
                  <c:v>1.0735199899999999E-3</c:v>
                </c:pt>
                <c:pt idx="15909">
                  <c:v>1.0735999899999999E-3</c:v>
                </c:pt>
                <c:pt idx="15910">
                  <c:v>1.0736799900000001E-3</c:v>
                </c:pt>
                <c:pt idx="15911">
                  <c:v>1.07375999E-3</c:v>
                </c:pt>
                <c:pt idx="15912">
                  <c:v>1.07383999E-3</c:v>
                </c:pt>
                <c:pt idx="15913">
                  <c:v>1.0739199899999999E-3</c:v>
                </c:pt>
                <c:pt idx="15914">
                  <c:v>1.0739999899999999E-3</c:v>
                </c:pt>
                <c:pt idx="15915">
                  <c:v>1.0740799900000001E-3</c:v>
                </c:pt>
                <c:pt idx="15916">
                  <c:v>1.07415999E-3</c:v>
                </c:pt>
                <c:pt idx="15917">
                  <c:v>1.07423999E-3</c:v>
                </c:pt>
                <c:pt idx="15918">
                  <c:v>1.07431999E-3</c:v>
                </c:pt>
                <c:pt idx="15919">
                  <c:v>1.0743999899999999E-3</c:v>
                </c:pt>
                <c:pt idx="15920">
                  <c:v>1.0744799900000001E-3</c:v>
                </c:pt>
                <c:pt idx="15921">
                  <c:v>1.0745599900000001E-3</c:v>
                </c:pt>
                <c:pt idx="15922">
                  <c:v>1.07463999E-3</c:v>
                </c:pt>
                <c:pt idx="15923">
                  <c:v>1.07471999E-3</c:v>
                </c:pt>
                <c:pt idx="15924">
                  <c:v>1.0747999899999999E-3</c:v>
                </c:pt>
                <c:pt idx="15925">
                  <c:v>1.0748799900000001E-3</c:v>
                </c:pt>
                <c:pt idx="15926">
                  <c:v>1.0749599900000001E-3</c:v>
                </c:pt>
                <c:pt idx="15927">
                  <c:v>1.07503999E-3</c:v>
                </c:pt>
                <c:pt idx="15928">
                  <c:v>1.07511999E-3</c:v>
                </c:pt>
                <c:pt idx="15929">
                  <c:v>1.0751999899999999E-3</c:v>
                </c:pt>
                <c:pt idx="15930">
                  <c:v>1.0752799899999999E-3</c:v>
                </c:pt>
                <c:pt idx="15931">
                  <c:v>1.0753599900000001E-3</c:v>
                </c:pt>
                <c:pt idx="15932">
                  <c:v>1.07543999E-3</c:v>
                </c:pt>
                <c:pt idx="15933">
                  <c:v>1.07551999E-3</c:v>
                </c:pt>
                <c:pt idx="15934">
                  <c:v>1.0755999899999999E-3</c:v>
                </c:pt>
                <c:pt idx="15935">
                  <c:v>1.0756799899999999E-3</c:v>
                </c:pt>
                <c:pt idx="15936">
                  <c:v>1.0757599900000001E-3</c:v>
                </c:pt>
                <c:pt idx="15937">
                  <c:v>1.07583999E-3</c:v>
                </c:pt>
                <c:pt idx="15938">
                  <c:v>1.07591999E-3</c:v>
                </c:pt>
                <c:pt idx="15939">
                  <c:v>1.07599999E-3</c:v>
                </c:pt>
                <c:pt idx="15940">
                  <c:v>1.0760799899999999E-3</c:v>
                </c:pt>
                <c:pt idx="15941">
                  <c:v>1.0761599900000001E-3</c:v>
                </c:pt>
                <c:pt idx="15942">
                  <c:v>1.07623999E-3</c:v>
                </c:pt>
                <c:pt idx="15943">
                  <c:v>1.07631999E-3</c:v>
                </c:pt>
                <c:pt idx="15944">
                  <c:v>1.07639999E-3</c:v>
                </c:pt>
                <c:pt idx="15945">
                  <c:v>1.0764799899999999E-3</c:v>
                </c:pt>
                <c:pt idx="15946">
                  <c:v>1.0765599900000001E-3</c:v>
                </c:pt>
                <c:pt idx="15947">
                  <c:v>1.0766399900000001E-3</c:v>
                </c:pt>
                <c:pt idx="15948">
                  <c:v>1.07671999E-3</c:v>
                </c:pt>
                <c:pt idx="15949">
                  <c:v>1.07679999E-3</c:v>
                </c:pt>
                <c:pt idx="15950">
                  <c:v>1.0768799899999999E-3</c:v>
                </c:pt>
                <c:pt idx="15951">
                  <c:v>1.0769599899999999E-3</c:v>
                </c:pt>
                <c:pt idx="15952">
                  <c:v>1.0770399900000001E-3</c:v>
                </c:pt>
                <c:pt idx="15953">
                  <c:v>1.07711999E-3</c:v>
                </c:pt>
                <c:pt idx="15954">
                  <c:v>1.07719999E-3</c:v>
                </c:pt>
                <c:pt idx="15955">
                  <c:v>1.0772799899999999E-3</c:v>
                </c:pt>
                <c:pt idx="15956">
                  <c:v>1.0773599899999999E-3</c:v>
                </c:pt>
                <c:pt idx="15957">
                  <c:v>1.0774399900000001E-3</c:v>
                </c:pt>
                <c:pt idx="15958">
                  <c:v>1.07751999E-3</c:v>
                </c:pt>
                <c:pt idx="15959">
                  <c:v>1.07759999E-3</c:v>
                </c:pt>
                <c:pt idx="15960">
                  <c:v>1.07767999E-3</c:v>
                </c:pt>
                <c:pt idx="15961">
                  <c:v>1.0777599899999999E-3</c:v>
                </c:pt>
                <c:pt idx="15962">
                  <c:v>1.0778399900000001E-3</c:v>
                </c:pt>
                <c:pt idx="15963">
                  <c:v>1.07791999E-3</c:v>
                </c:pt>
                <c:pt idx="15964">
                  <c:v>1.07799999E-3</c:v>
                </c:pt>
                <c:pt idx="15965">
                  <c:v>1.07807999E-3</c:v>
                </c:pt>
                <c:pt idx="15966">
                  <c:v>1.0781599899999999E-3</c:v>
                </c:pt>
                <c:pt idx="15967">
                  <c:v>1.0782399900000001E-3</c:v>
                </c:pt>
                <c:pt idx="15968">
                  <c:v>1.0783199900000001E-3</c:v>
                </c:pt>
                <c:pt idx="15969">
                  <c:v>1.07839999E-3</c:v>
                </c:pt>
                <c:pt idx="15970">
                  <c:v>1.07847999E-3</c:v>
                </c:pt>
                <c:pt idx="15971">
                  <c:v>1.0785599899999999E-3</c:v>
                </c:pt>
                <c:pt idx="15972">
                  <c:v>1.0786399900000001E-3</c:v>
                </c:pt>
                <c:pt idx="15973">
                  <c:v>1.0787199900000001E-3</c:v>
                </c:pt>
                <c:pt idx="15974">
                  <c:v>1.07879999E-3</c:v>
                </c:pt>
                <c:pt idx="15975">
                  <c:v>1.07887999E-3</c:v>
                </c:pt>
                <c:pt idx="15976">
                  <c:v>1.0789599899999999E-3</c:v>
                </c:pt>
                <c:pt idx="15977">
                  <c:v>1.0790399899999999E-3</c:v>
                </c:pt>
                <c:pt idx="15978">
                  <c:v>1.0791199900000001E-3</c:v>
                </c:pt>
                <c:pt idx="15979">
                  <c:v>1.07919999E-3</c:v>
                </c:pt>
                <c:pt idx="15980">
                  <c:v>1.07927999E-3</c:v>
                </c:pt>
                <c:pt idx="15981">
                  <c:v>1.07935999E-3</c:v>
                </c:pt>
                <c:pt idx="15982">
                  <c:v>1.0794399899999999E-3</c:v>
                </c:pt>
                <c:pt idx="15983">
                  <c:v>1.0795199900000001E-3</c:v>
                </c:pt>
                <c:pt idx="15984">
                  <c:v>1.07959999E-3</c:v>
                </c:pt>
                <c:pt idx="15985">
                  <c:v>1.07967999E-3</c:v>
                </c:pt>
                <c:pt idx="15986">
                  <c:v>1.07975999E-3</c:v>
                </c:pt>
                <c:pt idx="15987">
                  <c:v>1.0798399899999999E-3</c:v>
                </c:pt>
                <c:pt idx="15988">
                  <c:v>1.0799199900000001E-3</c:v>
                </c:pt>
                <c:pt idx="15989">
                  <c:v>1.0799999900000001E-3</c:v>
                </c:pt>
                <c:pt idx="15990">
                  <c:v>1.08007999E-3</c:v>
                </c:pt>
                <c:pt idx="15991">
                  <c:v>1.08015999E-3</c:v>
                </c:pt>
                <c:pt idx="15992">
                  <c:v>1.0802399899999999E-3</c:v>
                </c:pt>
                <c:pt idx="15993">
                  <c:v>1.0803199900000001E-3</c:v>
                </c:pt>
                <c:pt idx="15994">
                  <c:v>1.0803999900000001E-3</c:v>
                </c:pt>
                <c:pt idx="15995">
                  <c:v>1.08047999E-3</c:v>
                </c:pt>
                <c:pt idx="15996">
                  <c:v>1.08055999E-3</c:v>
                </c:pt>
                <c:pt idx="15997">
                  <c:v>1.0806399899999999E-3</c:v>
                </c:pt>
                <c:pt idx="15998">
                  <c:v>1.0807199899999999E-3</c:v>
                </c:pt>
                <c:pt idx="15999">
                  <c:v>1.0807999900000001E-3</c:v>
                </c:pt>
                <c:pt idx="16000">
                  <c:v>1.08087999E-3</c:v>
                </c:pt>
                <c:pt idx="16001">
                  <c:v>1.08095999E-3</c:v>
                </c:pt>
                <c:pt idx="16002">
                  <c:v>1.0810399899999999E-3</c:v>
                </c:pt>
                <c:pt idx="16003">
                  <c:v>1.0811199899999999E-3</c:v>
                </c:pt>
                <c:pt idx="16004">
                  <c:v>1.0811999900000001E-3</c:v>
                </c:pt>
                <c:pt idx="16005">
                  <c:v>1.08127999E-3</c:v>
                </c:pt>
                <c:pt idx="16006">
                  <c:v>1.08135999E-3</c:v>
                </c:pt>
                <c:pt idx="16007">
                  <c:v>1.08143999E-3</c:v>
                </c:pt>
                <c:pt idx="16008">
                  <c:v>1.0815199899999999E-3</c:v>
                </c:pt>
                <c:pt idx="16009">
                  <c:v>1.0815999900000001E-3</c:v>
                </c:pt>
                <c:pt idx="16010">
                  <c:v>1.0816799900000001E-3</c:v>
                </c:pt>
                <c:pt idx="16011">
                  <c:v>1.08175999E-3</c:v>
                </c:pt>
                <c:pt idx="16012">
                  <c:v>1.08183999E-3</c:v>
                </c:pt>
                <c:pt idx="16013">
                  <c:v>1.0819199899999999E-3</c:v>
                </c:pt>
                <c:pt idx="16014">
                  <c:v>1.0819999900000001E-3</c:v>
                </c:pt>
                <c:pt idx="16015">
                  <c:v>1.0820799900000001E-3</c:v>
                </c:pt>
                <c:pt idx="16016">
                  <c:v>1.08215999E-3</c:v>
                </c:pt>
                <c:pt idx="16017">
                  <c:v>1.08223999E-3</c:v>
                </c:pt>
                <c:pt idx="16018">
                  <c:v>1.0823199899999999E-3</c:v>
                </c:pt>
                <c:pt idx="16019">
                  <c:v>1.0823999899999999E-3</c:v>
                </c:pt>
                <c:pt idx="16020">
                  <c:v>1.0824799900000001E-3</c:v>
                </c:pt>
                <c:pt idx="16021">
                  <c:v>1.08255999E-3</c:v>
                </c:pt>
                <c:pt idx="16022">
                  <c:v>1.08263999E-3</c:v>
                </c:pt>
                <c:pt idx="16023">
                  <c:v>1.0827199899999999E-3</c:v>
                </c:pt>
                <c:pt idx="16024">
                  <c:v>1.0827999899999999E-3</c:v>
                </c:pt>
                <c:pt idx="16025">
                  <c:v>1.0828799900000001E-3</c:v>
                </c:pt>
                <c:pt idx="16026">
                  <c:v>1.08295999E-3</c:v>
                </c:pt>
                <c:pt idx="16027">
                  <c:v>1.08303999E-3</c:v>
                </c:pt>
                <c:pt idx="16028">
                  <c:v>1.08311999E-3</c:v>
                </c:pt>
                <c:pt idx="16029">
                  <c:v>1.0831999899999999E-3</c:v>
                </c:pt>
                <c:pt idx="16030">
                  <c:v>1.0832799900000001E-3</c:v>
                </c:pt>
                <c:pt idx="16031">
                  <c:v>1.08335999E-3</c:v>
                </c:pt>
                <c:pt idx="16032">
                  <c:v>1.08343999E-3</c:v>
                </c:pt>
                <c:pt idx="16033">
                  <c:v>1.08351999E-3</c:v>
                </c:pt>
                <c:pt idx="16034">
                  <c:v>1.0835999899999999E-3</c:v>
                </c:pt>
                <c:pt idx="16035">
                  <c:v>1.0836799900000001E-3</c:v>
                </c:pt>
                <c:pt idx="16036">
                  <c:v>1.0837599900000001E-3</c:v>
                </c:pt>
                <c:pt idx="16037">
                  <c:v>1.08383999E-3</c:v>
                </c:pt>
                <c:pt idx="16038">
                  <c:v>1.08391999E-3</c:v>
                </c:pt>
                <c:pt idx="16039">
                  <c:v>1.0839999899999999E-3</c:v>
                </c:pt>
                <c:pt idx="16040">
                  <c:v>1.0840799899999999E-3</c:v>
                </c:pt>
                <c:pt idx="16041">
                  <c:v>1.0841599900000001E-3</c:v>
                </c:pt>
                <c:pt idx="16042">
                  <c:v>1.08423999E-3</c:v>
                </c:pt>
                <c:pt idx="16043">
                  <c:v>1.08431999E-3</c:v>
                </c:pt>
                <c:pt idx="16044">
                  <c:v>1.0843999899999999E-3</c:v>
                </c:pt>
                <c:pt idx="16045">
                  <c:v>1.0844799899999999E-3</c:v>
                </c:pt>
                <c:pt idx="16046">
                  <c:v>1.0845599900000001E-3</c:v>
                </c:pt>
                <c:pt idx="16047">
                  <c:v>1.08463999E-3</c:v>
                </c:pt>
                <c:pt idx="16048">
                  <c:v>1.08471999E-3</c:v>
                </c:pt>
                <c:pt idx="16049">
                  <c:v>1.08479999E-3</c:v>
                </c:pt>
                <c:pt idx="16050">
                  <c:v>1.0848799899999999E-3</c:v>
                </c:pt>
                <c:pt idx="16051">
                  <c:v>1.0849599900000001E-3</c:v>
                </c:pt>
                <c:pt idx="16052">
                  <c:v>1.08503999E-3</c:v>
                </c:pt>
                <c:pt idx="16053">
                  <c:v>1.08511999E-3</c:v>
                </c:pt>
                <c:pt idx="16054">
                  <c:v>1.08519999E-3</c:v>
                </c:pt>
                <c:pt idx="16055">
                  <c:v>1.0852799899999999E-3</c:v>
                </c:pt>
                <c:pt idx="16056">
                  <c:v>1.0853599900000001E-3</c:v>
                </c:pt>
                <c:pt idx="16057">
                  <c:v>1.0854399900000001E-3</c:v>
                </c:pt>
                <c:pt idx="16058">
                  <c:v>1.08551999E-3</c:v>
                </c:pt>
                <c:pt idx="16059">
                  <c:v>1.08559999E-3</c:v>
                </c:pt>
                <c:pt idx="16060">
                  <c:v>1.0856799899999999E-3</c:v>
                </c:pt>
                <c:pt idx="16061">
                  <c:v>1.0857599900000001E-3</c:v>
                </c:pt>
                <c:pt idx="16062">
                  <c:v>1.0858399900000001E-3</c:v>
                </c:pt>
                <c:pt idx="16063">
                  <c:v>1.08591999E-3</c:v>
                </c:pt>
                <c:pt idx="16064">
                  <c:v>1.08599999E-3</c:v>
                </c:pt>
                <c:pt idx="16065">
                  <c:v>1.0860799899999999E-3</c:v>
                </c:pt>
                <c:pt idx="16066">
                  <c:v>1.0861599899999999E-3</c:v>
                </c:pt>
                <c:pt idx="16067">
                  <c:v>1.0862399900000001E-3</c:v>
                </c:pt>
                <c:pt idx="16068">
                  <c:v>1.08631999E-3</c:v>
                </c:pt>
                <c:pt idx="16069">
                  <c:v>1.08639999E-3</c:v>
                </c:pt>
                <c:pt idx="16070">
                  <c:v>1.08647999E-3</c:v>
                </c:pt>
                <c:pt idx="16071">
                  <c:v>1.0865599899999999E-3</c:v>
                </c:pt>
                <c:pt idx="16072">
                  <c:v>1.0866399900000001E-3</c:v>
                </c:pt>
                <c:pt idx="16073">
                  <c:v>1.08671999E-3</c:v>
                </c:pt>
                <c:pt idx="16074">
                  <c:v>1.08679999E-3</c:v>
                </c:pt>
                <c:pt idx="16075">
                  <c:v>1.08687999E-3</c:v>
                </c:pt>
                <c:pt idx="16076">
                  <c:v>1.0869599899999999E-3</c:v>
                </c:pt>
                <c:pt idx="16077">
                  <c:v>1.0870399900000001E-3</c:v>
                </c:pt>
                <c:pt idx="16078">
                  <c:v>1.0871199900000001E-3</c:v>
                </c:pt>
                <c:pt idx="16079">
                  <c:v>1.08719999E-3</c:v>
                </c:pt>
                <c:pt idx="16080">
                  <c:v>1.08727999E-3</c:v>
                </c:pt>
                <c:pt idx="16081">
                  <c:v>1.0873599899999999E-3</c:v>
                </c:pt>
                <c:pt idx="16082">
                  <c:v>1.0874399900000001E-3</c:v>
                </c:pt>
                <c:pt idx="16083">
                  <c:v>1.0875199900000001E-3</c:v>
                </c:pt>
                <c:pt idx="16084">
                  <c:v>1.08759999E-3</c:v>
                </c:pt>
                <c:pt idx="16085">
                  <c:v>1.08767999E-3</c:v>
                </c:pt>
                <c:pt idx="16086">
                  <c:v>1.0877599899999999E-3</c:v>
                </c:pt>
                <c:pt idx="16087">
                  <c:v>1.0878399899999999E-3</c:v>
                </c:pt>
                <c:pt idx="16088">
                  <c:v>1.0879199900000001E-3</c:v>
                </c:pt>
                <c:pt idx="16089">
                  <c:v>1.08799999E-3</c:v>
                </c:pt>
                <c:pt idx="16090">
                  <c:v>1.08807999E-3</c:v>
                </c:pt>
                <c:pt idx="16091">
                  <c:v>1.0881599899999999E-3</c:v>
                </c:pt>
                <c:pt idx="16092">
                  <c:v>1.0882399899999999E-3</c:v>
                </c:pt>
                <c:pt idx="16093">
                  <c:v>1.0883199900000001E-3</c:v>
                </c:pt>
                <c:pt idx="16094">
                  <c:v>1.08839999E-3</c:v>
                </c:pt>
                <c:pt idx="16095">
                  <c:v>1.08847999E-3</c:v>
                </c:pt>
                <c:pt idx="16096">
                  <c:v>1.08855999E-3</c:v>
                </c:pt>
                <c:pt idx="16097">
                  <c:v>1.0886399899999999E-3</c:v>
                </c:pt>
                <c:pt idx="16098">
                  <c:v>1.0887199900000001E-3</c:v>
                </c:pt>
                <c:pt idx="16099">
                  <c:v>1.0887999900000001E-3</c:v>
                </c:pt>
                <c:pt idx="16100">
                  <c:v>1.08887999E-3</c:v>
                </c:pt>
                <c:pt idx="16101">
                  <c:v>1.08895999E-3</c:v>
                </c:pt>
                <c:pt idx="16102">
                  <c:v>1.0890399899999999E-3</c:v>
                </c:pt>
                <c:pt idx="16103">
                  <c:v>1.0891199900000001E-3</c:v>
                </c:pt>
                <c:pt idx="16104">
                  <c:v>1.0891999900000001E-3</c:v>
                </c:pt>
                <c:pt idx="16105">
                  <c:v>1.08927999E-3</c:v>
                </c:pt>
                <c:pt idx="16106">
                  <c:v>1.08935999E-3</c:v>
                </c:pt>
                <c:pt idx="16107">
                  <c:v>1.0894399899999999E-3</c:v>
                </c:pt>
                <c:pt idx="16108">
                  <c:v>1.0895199899999999E-3</c:v>
                </c:pt>
                <c:pt idx="16109">
                  <c:v>1.0895999900000001E-3</c:v>
                </c:pt>
                <c:pt idx="16110">
                  <c:v>1.08967999E-3</c:v>
                </c:pt>
                <c:pt idx="16111">
                  <c:v>1.08975999E-3</c:v>
                </c:pt>
                <c:pt idx="16112">
                  <c:v>1.0898399899999999E-3</c:v>
                </c:pt>
                <c:pt idx="16113">
                  <c:v>1.0899199899999999E-3</c:v>
                </c:pt>
                <c:pt idx="16114">
                  <c:v>1.0899999900000001E-3</c:v>
                </c:pt>
                <c:pt idx="16115">
                  <c:v>1.09007999E-3</c:v>
                </c:pt>
                <c:pt idx="16116">
                  <c:v>1.09015999E-3</c:v>
                </c:pt>
                <c:pt idx="16117">
                  <c:v>1.09023999E-3</c:v>
                </c:pt>
                <c:pt idx="16118">
                  <c:v>1.0903199899999999E-3</c:v>
                </c:pt>
                <c:pt idx="16119">
                  <c:v>1.0903999900000001E-3</c:v>
                </c:pt>
                <c:pt idx="16120">
                  <c:v>1.09047999E-3</c:v>
                </c:pt>
                <c:pt idx="16121">
                  <c:v>1.09055999E-3</c:v>
                </c:pt>
                <c:pt idx="16122">
                  <c:v>1.09063999E-3</c:v>
                </c:pt>
                <c:pt idx="16123">
                  <c:v>1.0907199899999999E-3</c:v>
                </c:pt>
                <c:pt idx="16124">
                  <c:v>1.0907999900000001E-3</c:v>
                </c:pt>
                <c:pt idx="16125">
                  <c:v>1.0908799900000001E-3</c:v>
                </c:pt>
                <c:pt idx="16126">
                  <c:v>1.09095999E-3</c:v>
                </c:pt>
                <c:pt idx="16127">
                  <c:v>1.09103999E-3</c:v>
                </c:pt>
                <c:pt idx="16128">
                  <c:v>1.0911199899999999E-3</c:v>
                </c:pt>
                <c:pt idx="16129">
                  <c:v>1.0911999899999999E-3</c:v>
                </c:pt>
                <c:pt idx="16130">
                  <c:v>1.0912799900000001E-3</c:v>
                </c:pt>
                <c:pt idx="16131">
                  <c:v>1.09135999E-3</c:v>
                </c:pt>
                <c:pt idx="16132">
                  <c:v>1.09143999E-3</c:v>
                </c:pt>
                <c:pt idx="16133">
                  <c:v>1.0915199899999999E-3</c:v>
                </c:pt>
                <c:pt idx="16134">
                  <c:v>1.0915999899999999E-3</c:v>
                </c:pt>
                <c:pt idx="16135">
                  <c:v>1.0916799900000001E-3</c:v>
                </c:pt>
                <c:pt idx="16136">
                  <c:v>1.09175999E-3</c:v>
                </c:pt>
                <c:pt idx="16137">
                  <c:v>1.09183999E-3</c:v>
                </c:pt>
                <c:pt idx="16138">
                  <c:v>1.09191999E-3</c:v>
                </c:pt>
                <c:pt idx="16139">
                  <c:v>1.0919999899999999E-3</c:v>
                </c:pt>
                <c:pt idx="16140">
                  <c:v>1.0920799900000001E-3</c:v>
                </c:pt>
                <c:pt idx="16141">
                  <c:v>1.09215999E-3</c:v>
                </c:pt>
                <c:pt idx="16142">
                  <c:v>1.09223999E-3</c:v>
                </c:pt>
                <c:pt idx="16143">
                  <c:v>1.09231999E-3</c:v>
                </c:pt>
                <c:pt idx="16144">
                  <c:v>1.0923999899999999E-3</c:v>
                </c:pt>
                <c:pt idx="16145">
                  <c:v>1.0924799900000001E-3</c:v>
                </c:pt>
                <c:pt idx="16146">
                  <c:v>1.0925599900000001E-3</c:v>
                </c:pt>
                <c:pt idx="16147">
                  <c:v>1.09263999E-3</c:v>
                </c:pt>
                <c:pt idx="16148">
                  <c:v>1.09271999E-3</c:v>
                </c:pt>
                <c:pt idx="16149">
                  <c:v>1.0927999899999999E-3</c:v>
                </c:pt>
                <c:pt idx="16150">
                  <c:v>1.0928799900000001E-3</c:v>
                </c:pt>
                <c:pt idx="16151">
                  <c:v>1.0929599900000001E-3</c:v>
                </c:pt>
                <c:pt idx="16152">
                  <c:v>1.09303999E-3</c:v>
                </c:pt>
                <c:pt idx="16153">
                  <c:v>1.09311999E-3</c:v>
                </c:pt>
                <c:pt idx="16154">
                  <c:v>1.0931999899999999E-3</c:v>
                </c:pt>
                <c:pt idx="16155">
                  <c:v>1.0932799899999999E-3</c:v>
                </c:pt>
                <c:pt idx="16156">
                  <c:v>1.0933599900000001E-3</c:v>
                </c:pt>
                <c:pt idx="16157">
                  <c:v>1.09343999E-3</c:v>
                </c:pt>
                <c:pt idx="16158">
                  <c:v>1.09351999E-3</c:v>
                </c:pt>
                <c:pt idx="16159">
                  <c:v>1.09359999E-3</c:v>
                </c:pt>
                <c:pt idx="16160">
                  <c:v>1.0936799899999999E-3</c:v>
                </c:pt>
                <c:pt idx="16161">
                  <c:v>1.0937599900000001E-3</c:v>
                </c:pt>
                <c:pt idx="16162">
                  <c:v>1.09383999E-3</c:v>
                </c:pt>
                <c:pt idx="16163">
                  <c:v>1.09391999E-3</c:v>
                </c:pt>
                <c:pt idx="16164">
                  <c:v>1.09399999E-3</c:v>
                </c:pt>
                <c:pt idx="16165">
                  <c:v>1.0940799899999999E-3</c:v>
                </c:pt>
                <c:pt idx="16166">
                  <c:v>1.0941599900000001E-3</c:v>
                </c:pt>
                <c:pt idx="16167">
                  <c:v>1.0942399900000001E-3</c:v>
                </c:pt>
                <c:pt idx="16168">
                  <c:v>1.09431999E-3</c:v>
                </c:pt>
                <c:pt idx="16169">
                  <c:v>1.09439999E-3</c:v>
                </c:pt>
                <c:pt idx="16170">
                  <c:v>1.0944799899999999E-3</c:v>
                </c:pt>
                <c:pt idx="16171">
                  <c:v>1.0945599900000001E-3</c:v>
                </c:pt>
                <c:pt idx="16172">
                  <c:v>1.0946399900000001E-3</c:v>
                </c:pt>
                <c:pt idx="16173">
                  <c:v>1.09471999E-3</c:v>
                </c:pt>
                <c:pt idx="16174">
                  <c:v>1.09479999E-3</c:v>
                </c:pt>
                <c:pt idx="16175">
                  <c:v>1.0948799899999999E-3</c:v>
                </c:pt>
                <c:pt idx="16176">
                  <c:v>1.0949599899999999E-3</c:v>
                </c:pt>
                <c:pt idx="16177">
                  <c:v>1.0950399900000001E-3</c:v>
                </c:pt>
                <c:pt idx="16178">
                  <c:v>1.09511999E-3</c:v>
                </c:pt>
                <c:pt idx="16179">
                  <c:v>1.09519999E-3</c:v>
                </c:pt>
                <c:pt idx="16180">
                  <c:v>1.0952799899999999E-3</c:v>
                </c:pt>
                <c:pt idx="16181">
                  <c:v>1.0953599899999999E-3</c:v>
                </c:pt>
                <c:pt idx="16182">
                  <c:v>1.0954399900000001E-3</c:v>
                </c:pt>
                <c:pt idx="16183">
                  <c:v>1.09551999E-3</c:v>
                </c:pt>
                <c:pt idx="16184">
                  <c:v>1.09559999E-3</c:v>
                </c:pt>
                <c:pt idx="16185">
                  <c:v>1.09567999E-3</c:v>
                </c:pt>
                <c:pt idx="16186">
                  <c:v>1.0957599899999999E-3</c:v>
                </c:pt>
                <c:pt idx="16187">
                  <c:v>1.0958399900000001E-3</c:v>
                </c:pt>
                <c:pt idx="16188">
                  <c:v>1.0959199900000001E-3</c:v>
                </c:pt>
                <c:pt idx="16189">
                  <c:v>1.09599999E-3</c:v>
                </c:pt>
                <c:pt idx="16190">
                  <c:v>1.09607999E-3</c:v>
                </c:pt>
                <c:pt idx="16191">
                  <c:v>1.0961599899999999E-3</c:v>
                </c:pt>
                <c:pt idx="16192">
                  <c:v>1.0962399900000001E-3</c:v>
                </c:pt>
                <c:pt idx="16193">
                  <c:v>1.0963199900000001E-3</c:v>
                </c:pt>
                <c:pt idx="16194">
                  <c:v>1.09639999E-3</c:v>
                </c:pt>
                <c:pt idx="16195">
                  <c:v>1.09647999E-3</c:v>
                </c:pt>
                <c:pt idx="16196">
                  <c:v>1.0965599899999999E-3</c:v>
                </c:pt>
                <c:pt idx="16197">
                  <c:v>1.0966399899999999E-3</c:v>
                </c:pt>
                <c:pt idx="16198">
                  <c:v>1.0967199900000001E-3</c:v>
                </c:pt>
                <c:pt idx="16199">
                  <c:v>1.09679999E-3</c:v>
                </c:pt>
                <c:pt idx="16200">
                  <c:v>1.09687999E-3</c:v>
                </c:pt>
                <c:pt idx="16201">
                  <c:v>1.0969599899999999E-3</c:v>
                </c:pt>
                <c:pt idx="16202">
                  <c:v>1.0970399899999999E-3</c:v>
                </c:pt>
                <c:pt idx="16203">
                  <c:v>1.0971199900000001E-3</c:v>
                </c:pt>
                <c:pt idx="16204">
                  <c:v>1.09719999E-3</c:v>
                </c:pt>
                <c:pt idx="16205">
                  <c:v>1.09727999E-3</c:v>
                </c:pt>
                <c:pt idx="16206">
                  <c:v>1.09735999E-3</c:v>
                </c:pt>
                <c:pt idx="16207">
                  <c:v>1.0974399899999999E-3</c:v>
                </c:pt>
                <c:pt idx="16208">
                  <c:v>1.0975199900000001E-3</c:v>
                </c:pt>
                <c:pt idx="16209">
                  <c:v>1.09759999E-3</c:v>
                </c:pt>
                <c:pt idx="16210">
                  <c:v>1.09767999E-3</c:v>
                </c:pt>
                <c:pt idx="16211">
                  <c:v>1.09775999E-3</c:v>
                </c:pt>
                <c:pt idx="16212">
                  <c:v>1.0978399899999999E-3</c:v>
                </c:pt>
                <c:pt idx="16213">
                  <c:v>1.0979199900000001E-3</c:v>
                </c:pt>
                <c:pt idx="16214">
                  <c:v>1.0979999900000001E-3</c:v>
                </c:pt>
                <c:pt idx="16215">
                  <c:v>1.09807999E-3</c:v>
                </c:pt>
                <c:pt idx="16216">
                  <c:v>1.09815999E-3</c:v>
                </c:pt>
                <c:pt idx="16217">
                  <c:v>1.0982399899999999E-3</c:v>
                </c:pt>
                <c:pt idx="16218">
                  <c:v>1.0983199899999999E-3</c:v>
                </c:pt>
                <c:pt idx="16219">
                  <c:v>1.0983999900000001E-3</c:v>
                </c:pt>
                <c:pt idx="16220">
                  <c:v>1.09847999E-3</c:v>
                </c:pt>
                <c:pt idx="16221">
                  <c:v>1.09855999E-3</c:v>
                </c:pt>
                <c:pt idx="16222">
                  <c:v>1.0986399899999999E-3</c:v>
                </c:pt>
                <c:pt idx="16223">
                  <c:v>1.0987199899999999E-3</c:v>
                </c:pt>
                <c:pt idx="16224">
                  <c:v>1.0987999900000001E-3</c:v>
                </c:pt>
                <c:pt idx="16225">
                  <c:v>1.09887999E-3</c:v>
                </c:pt>
                <c:pt idx="16226">
                  <c:v>1.09895999E-3</c:v>
                </c:pt>
                <c:pt idx="16227">
                  <c:v>1.09903999E-3</c:v>
                </c:pt>
                <c:pt idx="16228">
                  <c:v>1.0991199899999999E-3</c:v>
                </c:pt>
                <c:pt idx="16229">
                  <c:v>1.0991999900000001E-3</c:v>
                </c:pt>
                <c:pt idx="16230">
                  <c:v>1.09927999E-3</c:v>
                </c:pt>
                <c:pt idx="16231">
                  <c:v>1.09935999E-3</c:v>
                </c:pt>
                <c:pt idx="16232">
                  <c:v>1.09943999E-3</c:v>
                </c:pt>
                <c:pt idx="16233">
                  <c:v>1.0995199899999999E-3</c:v>
                </c:pt>
                <c:pt idx="16234">
                  <c:v>1.0995999900000001E-3</c:v>
                </c:pt>
                <c:pt idx="16235">
                  <c:v>1.0996799900000001E-3</c:v>
                </c:pt>
                <c:pt idx="16236">
                  <c:v>1.09975999E-3</c:v>
                </c:pt>
                <c:pt idx="16237">
                  <c:v>1.09983999E-3</c:v>
                </c:pt>
                <c:pt idx="16238">
                  <c:v>1.0999199899999999E-3</c:v>
                </c:pt>
                <c:pt idx="16239">
                  <c:v>1.0999999900000001E-3</c:v>
                </c:pt>
                <c:pt idx="16240">
                  <c:v>1.1000799900000001E-3</c:v>
                </c:pt>
                <c:pt idx="16241">
                  <c:v>1.10015999E-3</c:v>
                </c:pt>
                <c:pt idx="16242">
                  <c:v>1.10023999E-3</c:v>
                </c:pt>
                <c:pt idx="16243">
                  <c:v>1.1003199899999999E-3</c:v>
                </c:pt>
                <c:pt idx="16244">
                  <c:v>1.1003999899999999E-3</c:v>
                </c:pt>
                <c:pt idx="16245">
                  <c:v>1.1004799900000001E-3</c:v>
                </c:pt>
                <c:pt idx="16246">
                  <c:v>1.10055999E-3</c:v>
                </c:pt>
                <c:pt idx="16247">
                  <c:v>1.10063999E-3</c:v>
                </c:pt>
                <c:pt idx="16248">
                  <c:v>1.10071999E-3</c:v>
                </c:pt>
                <c:pt idx="16249">
                  <c:v>1.1007999899999999E-3</c:v>
                </c:pt>
                <c:pt idx="16250">
                  <c:v>1.1008799900000001E-3</c:v>
                </c:pt>
                <c:pt idx="16251">
                  <c:v>1.10095999E-3</c:v>
                </c:pt>
                <c:pt idx="16252">
                  <c:v>1.10103999E-3</c:v>
                </c:pt>
                <c:pt idx="16253">
                  <c:v>1.10111999E-3</c:v>
                </c:pt>
                <c:pt idx="16254">
                  <c:v>1.1011999899999999E-3</c:v>
                </c:pt>
                <c:pt idx="16255">
                  <c:v>1.1012799900000001E-3</c:v>
                </c:pt>
                <c:pt idx="16256">
                  <c:v>1.1013599900000001E-3</c:v>
                </c:pt>
                <c:pt idx="16257">
                  <c:v>1.10143999E-3</c:v>
                </c:pt>
                <c:pt idx="16258">
                  <c:v>1.10151999E-3</c:v>
                </c:pt>
                <c:pt idx="16259">
                  <c:v>1.1015999899999999E-3</c:v>
                </c:pt>
                <c:pt idx="16260">
                  <c:v>1.1016799900000001E-3</c:v>
                </c:pt>
                <c:pt idx="16261">
                  <c:v>1.1017599900000001E-3</c:v>
                </c:pt>
                <c:pt idx="16262">
                  <c:v>1.10183999E-3</c:v>
                </c:pt>
                <c:pt idx="16263">
                  <c:v>1.10191999E-3</c:v>
                </c:pt>
                <c:pt idx="16264">
                  <c:v>1.1019999899999999E-3</c:v>
                </c:pt>
                <c:pt idx="16265">
                  <c:v>1.1020799899999999E-3</c:v>
                </c:pt>
                <c:pt idx="16266">
                  <c:v>1.1021599900000001E-3</c:v>
                </c:pt>
                <c:pt idx="16267">
                  <c:v>1.10223999E-3</c:v>
                </c:pt>
                <c:pt idx="16268">
                  <c:v>1.10231999E-3</c:v>
                </c:pt>
                <c:pt idx="16269">
                  <c:v>1.1023999899999999E-3</c:v>
                </c:pt>
                <c:pt idx="16270">
                  <c:v>1.1024799899999999E-3</c:v>
                </c:pt>
                <c:pt idx="16271">
                  <c:v>1.1025599900000001E-3</c:v>
                </c:pt>
                <c:pt idx="16272">
                  <c:v>1.10263999E-3</c:v>
                </c:pt>
                <c:pt idx="16273">
                  <c:v>1.10271999E-3</c:v>
                </c:pt>
                <c:pt idx="16274">
                  <c:v>1.10279999E-3</c:v>
                </c:pt>
                <c:pt idx="16275">
                  <c:v>1.1028799899999999E-3</c:v>
                </c:pt>
                <c:pt idx="16276">
                  <c:v>1.1029599900000001E-3</c:v>
                </c:pt>
                <c:pt idx="16277">
                  <c:v>1.1030399900000001E-3</c:v>
                </c:pt>
                <c:pt idx="16278">
                  <c:v>1.10311999E-3</c:v>
                </c:pt>
                <c:pt idx="16279">
                  <c:v>1.10319999E-3</c:v>
                </c:pt>
                <c:pt idx="16280">
                  <c:v>1.1032799899999999E-3</c:v>
                </c:pt>
                <c:pt idx="16281">
                  <c:v>1.1033599900000001E-3</c:v>
                </c:pt>
                <c:pt idx="16282">
                  <c:v>1.1034399900000001E-3</c:v>
                </c:pt>
                <c:pt idx="16283">
                  <c:v>1.10351999E-3</c:v>
                </c:pt>
                <c:pt idx="16284">
                  <c:v>1.10359999E-3</c:v>
                </c:pt>
                <c:pt idx="16285">
                  <c:v>1.1036799899999999E-3</c:v>
                </c:pt>
                <c:pt idx="16286">
                  <c:v>1.1037599899999999E-3</c:v>
                </c:pt>
                <c:pt idx="16287">
                  <c:v>1.1038399900000001E-3</c:v>
                </c:pt>
                <c:pt idx="16288">
                  <c:v>1.10391999E-3</c:v>
                </c:pt>
                <c:pt idx="16289">
                  <c:v>1.10399999E-3</c:v>
                </c:pt>
                <c:pt idx="16290">
                  <c:v>1.1040799899999999E-3</c:v>
                </c:pt>
                <c:pt idx="16291">
                  <c:v>1.1041599899999999E-3</c:v>
                </c:pt>
                <c:pt idx="16292">
                  <c:v>1.1042399900000001E-3</c:v>
                </c:pt>
                <c:pt idx="16293">
                  <c:v>1.10431999E-3</c:v>
                </c:pt>
                <c:pt idx="16294">
                  <c:v>1.10439999E-3</c:v>
                </c:pt>
                <c:pt idx="16295">
                  <c:v>1.10447999E-3</c:v>
                </c:pt>
                <c:pt idx="16296">
                  <c:v>1.1045599899999999E-3</c:v>
                </c:pt>
                <c:pt idx="16297">
                  <c:v>1.1046399900000001E-3</c:v>
                </c:pt>
                <c:pt idx="16298">
                  <c:v>1.10471999E-3</c:v>
                </c:pt>
                <c:pt idx="16299">
                  <c:v>1.10479999E-3</c:v>
                </c:pt>
                <c:pt idx="16300">
                  <c:v>1.10487999E-3</c:v>
                </c:pt>
                <c:pt idx="16301">
                  <c:v>1.1049599899999999E-3</c:v>
                </c:pt>
                <c:pt idx="16302">
                  <c:v>1.1050399900000001E-3</c:v>
                </c:pt>
                <c:pt idx="16303">
                  <c:v>1.1051199900000001E-3</c:v>
                </c:pt>
                <c:pt idx="16304">
                  <c:v>1.10519999E-3</c:v>
                </c:pt>
                <c:pt idx="16305">
                  <c:v>1.10527999E-3</c:v>
                </c:pt>
                <c:pt idx="16306">
                  <c:v>1.1053599899999999E-3</c:v>
                </c:pt>
                <c:pt idx="16307">
                  <c:v>1.1054399900000001E-3</c:v>
                </c:pt>
                <c:pt idx="16308">
                  <c:v>1.1055199900000001E-3</c:v>
                </c:pt>
                <c:pt idx="16309">
                  <c:v>1.10559999E-3</c:v>
                </c:pt>
                <c:pt idx="16310">
                  <c:v>1.10567999E-3</c:v>
                </c:pt>
                <c:pt idx="16311">
                  <c:v>1.1057599899999999E-3</c:v>
                </c:pt>
                <c:pt idx="16312">
                  <c:v>1.1058399899999999E-3</c:v>
                </c:pt>
                <c:pt idx="16313">
                  <c:v>1.1059199900000001E-3</c:v>
                </c:pt>
                <c:pt idx="16314">
                  <c:v>1.10599999E-3</c:v>
                </c:pt>
                <c:pt idx="16315">
                  <c:v>1.10607999E-3</c:v>
                </c:pt>
                <c:pt idx="16316">
                  <c:v>1.10615999E-3</c:v>
                </c:pt>
                <c:pt idx="16317">
                  <c:v>1.1062399899999999E-3</c:v>
                </c:pt>
                <c:pt idx="16318">
                  <c:v>1.1063199900000001E-3</c:v>
                </c:pt>
                <c:pt idx="16319">
                  <c:v>1.10639999E-3</c:v>
                </c:pt>
                <c:pt idx="16320">
                  <c:v>1.10647999E-3</c:v>
                </c:pt>
                <c:pt idx="16321">
                  <c:v>1.10655999E-3</c:v>
                </c:pt>
                <c:pt idx="16322">
                  <c:v>1.1066399899999999E-3</c:v>
                </c:pt>
                <c:pt idx="16323">
                  <c:v>1.1067199900000001E-3</c:v>
                </c:pt>
                <c:pt idx="16324">
                  <c:v>1.1067999900000001E-3</c:v>
                </c:pt>
                <c:pt idx="16325">
                  <c:v>1.10687999E-3</c:v>
                </c:pt>
                <c:pt idx="16326">
                  <c:v>1.10695999E-3</c:v>
                </c:pt>
                <c:pt idx="16327">
                  <c:v>1.1070399899999999E-3</c:v>
                </c:pt>
                <c:pt idx="16328">
                  <c:v>1.1071199900000001E-3</c:v>
                </c:pt>
                <c:pt idx="16329">
                  <c:v>1.1071999900000001E-3</c:v>
                </c:pt>
                <c:pt idx="16330">
                  <c:v>1.10727999E-3</c:v>
                </c:pt>
                <c:pt idx="16331">
                  <c:v>1.10735999E-3</c:v>
                </c:pt>
                <c:pt idx="16332">
                  <c:v>1.1074399899999999E-3</c:v>
                </c:pt>
                <c:pt idx="16333">
                  <c:v>1.1075199899999999E-3</c:v>
                </c:pt>
                <c:pt idx="16334">
                  <c:v>1.1075999900000001E-3</c:v>
                </c:pt>
                <c:pt idx="16335">
                  <c:v>1.10767999E-3</c:v>
                </c:pt>
                <c:pt idx="16336">
                  <c:v>1.10775999E-3</c:v>
                </c:pt>
                <c:pt idx="16337">
                  <c:v>1.1078399899999999E-3</c:v>
                </c:pt>
                <c:pt idx="16338">
                  <c:v>1.1079199899999999E-3</c:v>
                </c:pt>
                <c:pt idx="16339">
                  <c:v>1.1079999900000001E-3</c:v>
                </c:pt>
                <c:pt idx="16340">
                  <c:v>1.10807999E-3</c:v>
                </c:pt>
                <c:pt idx="16341">
                  <c:v>1.10815999E-3</c:v>
                </c:pt>
                <c:pt idx="16342">
                  <c:v>1.10823999E-3</c:v>
                </c:pt>
                <c:pt idx="16343">
                  <c:v>1.1083199899999999E-3</c:v>
                </c:pt>
                <c:pt idx="16344">
                  <c:v>1.1083999900000001E-3</c:v>
                </c:pt>
                <c:pt idx="16345">
                  <c:v>1.1084799900000001E-3</c:v>
                </c:pt>
                <c:pt idx="16346">
                  <c:v>1.10855999E-3</c:v>
                </c:pt>
                <c:pt idx="16347">
                  <c:v>1.10863999E-3</c:v>
                </c:pt>
                <c:pt idx="16348">
                  <c:v>1.1087199899999999E-3</c:v>
                </c:pt>
                <c:pt idx="16349">
                  <c:v>1.1087999900000001E-3</c:v>
                </c:pt>
                <c:pt idx="16350">
                  <c:v>1.1088799900000001E-3</c:v>
                </c:pt>
                <c:pt idx="16351">
                  <c:v>1.10895999E-3</c:v>
                </c:pt>
                <c:pt idx="16352">
                  <c:v>1.10903999E-3</c:v>
                </c:pt>
                <c:pt idx="16353">
                  <c:v>1.1091199899999999E-3</c:v>
                </c:pt>
                <c:pt idx="16354">
                  <c:v>1.1091999899999999E-3</c:v>
                </c:pt>
                <c:pt idx="16355">
                  <c:v>1.1092799900000001E-3</c:v>
                </c:pt>
                <c:pt idx="16356">
                  <c:v>1.10935999E-3</c:v>
                </c:pt>
                <c:pt idx="16357">
                  <c:v>1.10943999E-3</c:v>
                </c:pt>
                <c:pt idx="16358">
                  <c:v>1.1095199899999999E-3</c:v>
                </c:pt>
                <c:pt idx="16359">
                  <c:v>1.1095999899999999E-3</c:v>
                </c:pt>
                <c:pt idx="16360">
                  <c:v>1.1096799900000001E-3</c:v>
                </c:pt>
                <c:pt idx="16361">
                  <c:v>1.10975999E-3</c:v>
                </c:pt>
                <c:pt idx="16362">
                  <c:v>1.10983999E-3</c:v>
                </c:pt>
                <c:pt idx="16363">
                  <c:v>1.10991999E-3</c:v>
                </c:pt>
                <c:pt idx="16364">
                  <c:v>1.1099999899999999E-3</c:v>
                </c:pt>
                <c:pt idx="16365">
                  <c:v>1.1100799900000001E-3</c:v>
                </c:pt>
                <c:pt idx="16366">
                  <c:v>1.11015999E-3</c:v>
                </c:pt>
                <c:pt idx="16367">
                  <c:v>1.11023999E-3</c:v>
                </c:pt>
                <c:pt idx="16368">
                  <c:v>1.11031999E-3</c:v>
                </c:pt>
                <c:pt idx="16369">
                  <c:v>1.1103999899999999E-3</c:v>
                </c:pt>
                <c:pt idx="16370">
                  <c:v>1.1104799900000001E-3</c:v>
                </c:pt>
                <c:pt idx="16371">
                  <c:v>1.1105599900000001E-3</c:v>
                </c:pt>
                <c:pt idx="16372">
                  <c:v>1.11063999E-3</c:v>
                </c:pt>
                <c:pt idx="16373">
                  <c:v>1.11071999E-3</c:v>
                </c:pt>
                <c:pt idx="16374">
                  <c:v>1.1107999899999999E-3</c:v>
                </c:pt>
                <c:pt idx="16375">
                  <c:v>1.1108799899999999E-3</c:v>
                </c:pt>
                <c:pt idx="16376">
                  <c:v>1.1109599900000001E-3</c:v>
                </c:pt>
                <c:pt idx="16377">
                  <c:v>1.11103999E-3</c:v>
                </c:pt>
                <c:pt idx="16378">
                  <c:v>1.11111999E-3</c:v>
                </c:pt>
                <c:pt idx="16379">
                  <c:v>1.1111999899999999E-3</c:v>
                </c:pt>
                <c:pt idx="16380">
                  <c:v>1.1112799899999999E-3</c:v>
                </c:pt>
                <c:pt idx="16381">
                  <c:v>1.1113599900000001E-3</c:v>
                </c:pt>
                <c:pt idx="16382">
                  <c:v>1.11143999E-3</c:v>
                </c:pt>
                <c:pt idx="16383">
                  <c:v>1.11151999E-3</c:v>
                </c:pt>
                <c:pt idx="16384">
                  <c:v>1.11159999E-3</c:v>
                </c:pt>
                <c:pt idx="16385">
                  <c:v>1.1116799899999999E-3</c:v>
                </c:pt>
                <c:pt idx="16386">
                  <c:v>1.1117599900000001E-3</c:v>
                </c:pt>
                <c:pt idx="16387">
                  <c:v>1.11183999E-3</c:v>
                </c:pt>
                <c:pt idx="16388">
                  <c:v>1.11191999E-3</c:v>
                </c:pt>
                <c:pt idx="16389">
                  <c:v>1.11199999E-3</c:v>
                </c:pt>
                <c:pt idx="16390">
                  <c:v>1.1120799899999999E-3</c:v>
                </c:pt>
                <c:pt idx="16391">
                  <c:v>1.1121599900000001E-3</c:v>
                </c:pt>
                <c:pt idx="16392">
                  <c:v>1.1122399900000001E-3</c:v>
                </c:pt>
                <c:pt idx="16393">
                  <c:v>1.11231999E-3</c:v>
                </c:pt>
                <c:pt idx="16394">
                  <c:v>1.11239999E-3</c:v>
                </c:pt>
                <c:pt idx="16395">
                  <c:v>1.1124799899999999E-3</c:v>
                </c:pt>
                <c:pt idx="16396">
                  <c:v>1.1125599900000001E-3</c:v>
                </c:pt>
                <c:pt idx="16397">
                  <c:v>1.1126399900000001E-3</c:v>
                </c:pt>
                <c:pt idx="16398">
                  <c:v>1.11271999E-3</c:v>
                </c:pt>
                <c:pt idx="16399">
                  <c:v>1.11279999E-3</c:v>
                </c:pt>
                <c:pt idx="16400">
                  <c:v>1.1128799899999999E-3</c:v>
                </c:pt>
                <c:pt idx="16401">
                  <c:v>1.1129599899999999E-3</c:v>
                </c:pt>
                <c:pt idx="16402">
                  <c:v>1.1130399900000001E-3</c:v>
                </c:pt>
                <c:pt idx="16403">
                  <c:v>1.11311999E-3</c:v>
                </c:pt>
                <c:pt idx="16404">
                  <c:v>1.11319999E-3</c:v>
                </c:pt>
                <c:pt idx="16405">
                  <c:v>1.11327999E-3</c:v>
                </c:pt>
                <c:pt idx="16406">
                  <c:v>1.1133599899999999E-3</c:v>
                </c:pt>
                <c:pt idx="16407">
                  <c:v>1.1134399900000001E-3</c:v>
                </c:pt>
                <c:pt idx="16408">
                  <c:v>1.11351999E-3</c:v>
                </c:pt>
                <c:pt idx="16409">
                  <c:v>1.11359999E-3</c:v>
                </c:pt>
                <c:pt idx="16410">
                  <c:v>1.11367999E-3</c:v>
                </c:pt>
                <c:pt idx="16411">
                  <c:v>1.1137599899999999E-3</c:v>
                </c:pt>
                <c:pt idx="16412">
                  <c:v>1.1138399900000001E-3</c:v>
                </c:pt>
                <c:pt idx="16413">
                  <c:v>1.1139199900000001E-3</c:v>
                </c:pt>
                <c:pt idx="16414">
                  <c:v>1.11399999E-3</c:v>
                </c:pt>
                <c:pt idx="16415">
                  <c:v>1.11407999E-3</c:v>
                </c:pt>
                <c:pt idx="16416">
                  <c:v>1.1141599899999999E-3</c:v>
                </c:pt>
                <c:pt idx="16417">
                  <c:v>1.1142399900000001E-3</c:v>
                </c:pt>
                <c:pt idx="16418">
                  <c:v>1.1143199900000001E-3</c:v>
                </c:pt>
                <c:pt idx="16419">
                  <c:v>1.11439999E-3</c:v>
                </c:pt>
                <c:pt idx="16420">
                  <c:v>1.11447999E-3</c:v>
                </c:pt>
                <c:pt idx="16421">
                  <c:v>1.1145599899999999E-3</c:v>
                </c:pt>
                <c:pt idx="16422">
                  <c:v>1.1146399899999999E-3</c:v>
                </c:pt>
                <c:pt idx="16423">
                  <c:v>1.1147199900000001E-3</c:v>
                </c:pt>
                <c:pt idx="16424">
                  <c:v>1.11479999E-3</c:v>
                </c:pt>
                <c:pt idx="16425">
                  <c:v>1.11487999E-3</c:v>
                </c:pt>
                <c:pt idx="16426">
                  <c:v>1.1149599899999999E-3</c:v>
                </c:pt>
                <c:pt idx="16427">
                  <c:v>1.1150399899999999E-3</c:v>
                </c:pt>
                <c:pt idx="16428">
                  <c:v>1.1151199900000001E-3</c:v>
                </c:pt>
                <c:pt idx="16429">
                  <c:v>1.11519999E-3</c:v>
                </c:pt>
                <c:pt idx="16430">
                  <c:v>1.11527999E-3</c:v>
                </c:pt>
                <c:pt idx="16431">
                  <c:v>1.11535999E-3</c:v>
                </c:pt>
                <c:pt idx="16432">
                  <c:v>1.1154399899999999E-3</c:v>
                </c:pt>
                <c:pt idx="16433">
                  <c:v>1.1155199900000001E-3</c:v>
                </c:pt>
                <c:pt idx="16434">
                  <c:v>1.1155999900000001E-3</c:v>
                </c:pt>
                <c:pt idx="16435">
                  <c:v>1.11567999E-3</c:v>
                </c:pt>
                <c:pt idx="16436">
                  <c:v>1.11575999E-3</c:v>
                </c:pt>
                <c:pt idx="16437">
                  <c:v>1.1158399899999999E-3</c:v>
                </c:pt>
                <c:pt idx="16438">
                  <c:v>1.1159199900000001E-3</c:v>
                </c:pt>
                <c:pt idx="16439">
                  <c:v>1.1159999900000001E-3</c:v>
                </c:pt>
                <c:pt idx="16440">
                  <c:v>1.11607999E-3</c:v>
                </c:pt>
                <c:pt idx="16441">
                  <c:v>1.11615999E-3</c:v>
                </c:pt>
                <c:pt idx="16442">
                  <c:v>1.1162399899999999E-3</c:v>
                </c:pt>
                <c:pt idx="16443">
                  <c:v>1.1163199899999999E-3</c:v>
                </c:pt>
                <c:pt idx="16444">
                  <c:v>1.1163999900000001E-3</c:v>
                </c:pt>
                <c:pt idx="16445">
                  <c:v>1.11647999E-3</c:v>
                </c:pt>
                <c:pt idx="16446">
                  <c:v>1.11655999E-3</c:v>
                </c:pt>
                <c:pt idx="16447">
                  <c:v>1.1166399899999999E-3</c:v>
                </c:pt>
                <c:pt idx="16448">
                  <c:v>1.1167199899999999E-3</c:v>
                </c:pt>
                <c:pt idx="16449">
                  <c:v>1.1167999900000001E-3</c:v>
                </c:pt>
                <c:pt idx="16450">
                  <c:v>1.11687999E-3</c:v>
                </c:pt>
                <c:pt idx="16451">
                  <c:v>1.11695999E-3</c:v>
                </c:pt>
                <c:pt idx="16452">
                  <c:v>1.11703999E-3</c:v>
                </c:pt>
                <c:pt idx="16453">
                  <c:v>1.1171199899999999E-3</c:v>
                </c:pt>
                <c:pt idx="16454">
                  <c:v>1.1171999900000001E-3</c:v>
                </c:pt>
                <c:pt idx="16455">
                  <c:v>1.11727999E-3</c:v>
                </c:pt>
                <c:pt idx="16456">
                  <c:v>1.11735999E-3</c:v>
                </c:pt>
                <c:pt idx="16457">
                  <c:v>1.11743999E-3</c:v>
                </c:pt>
                <c:pt idx="16458">
                  <c:v>1.1175199899999999E-3</c:v>
                </c:pt>
                <c:pt idx="16459">
                  <c:v>1.1175999900000001E-3</c:v>
                </c:pt>
                <c:pt idx="16460">
                  <c:v>1.1176799900000001E-3</c:v>
                </c:pt>
                <c:pt idx="16461">
                  <c:v>1.11775999E-3</c:v>
                </c:pt>
                <c:pt idx="16462">
                  <c:v>1.11783999E-3</c:v>
                </c:pt>
                <c:pt idx="16463">
                  <c:v>1.1179199899999999E-3</c:v>
                </c:pt>
                <c:pt idx="16464">
                  <c:v>1.1179999899999999E-3</c:v>
                </c:pt>
                <c:pt idx="16465">
                  <c:v>1.1180799900000001E-3</c:v>
                </c:pt>
                <c:pt idx="16466">
                  <c:v>1.11815999E-3</c:v>
                </c:pt>
                <c:pt idx="16467">
                  <c:v>1.11823999E-3</c:v>
                </c:pt>
                <c:pt idx="16468">
                  <c:v>1.1183199899999999E-3</c:v>
                </c:pt>
                <c:pt idx="16469">
                  <c:v>1.1183999899999999E-3</c:v>
                </c:pt>
                <c:pt idx="16470">
                  <c:v>1.1184799900000001E-3</c:v>
                </c:pt>
                <c:pt idx="16471">
                  <c:v>1.11855999E-3</c:v>
                </c:pt>
                <c:pt idx="16472">
                  <c:v>1.11863999E-3</c:v>
                </c:pt>
                <c:pt idx="16473">
                  <c:v>1.11871999E-3</c:v>
                </c:pt>
                <c:pt idx="16474">
                  <c:v>1.1187999899999999E-3</c:v>
                </c:pt>
                <c:pt idx="16475">
                  <c:v>1.1188799900000001E-3</c:v>
                </c:pt>
                <c:pt idx="16476">
                  <c:v>1.11895999E-3</c:v>
                </c:pt>
                <c:pt idx="16477">
                  <c:v>1.11903999E-3</c:v>
                </c:pt>
                <c:pt idx="16478">
                  <c:v>1.11911999E-3</c:v>
                </c:pt>
                <c:pt idx="16479">
                  <c:v>1.1191999899999999E-3</c:v>
                </c:pt>
                <c:pt idx="16480">
                  <c:v>1.1192799900000001E-3</c:v>
                </c:pt>
                <c:pt idx="16481">
                  <c:v>1.1193599900000001E-3</c:v>
                </c:pt>
                <c:pt idx="16482">
                  <c:v>1.11943999E-3</c:v>
                </c:pt>
                <c:pt idx="16483">
                  <c:v>1.11951999E-3</c:v>
                </c:pt>
                <c:pt idx="16484">
                  <c:v>1.1195999899999999E-3</c:v>
                </c:pt>
                <c:pt idx="16485">
                  <c:v>1.1196799900000001E-3</c:v>
                </c:pt>
                <c:pt idx="16486">
                  <c:v>1.1197599900000001E-3</c:v>
                </c:pt>
                <c:pt idx="16487">
                  <c:v>1.11983999E-3</c:v>
                </c:pt>
                <c:pt idx="16488">
                  <c:v>1.11991999E-3</c:v>
                </c:pt>
                <c:pt idx="16489">
                  <c:v>1.1199999899999999E-3</c:v>
                </c:pt>
                <c:pt idx="16490">
                  <c:v>1.1200799899999999E-3</c:v>
                </c:pt>
                <c:pt idx="16491">
                  <c:v>1.1201599900000001E-3</c:v>
                </c:pt>
                <c:pt idx="16492">
                  <c:v>1.12023999E-3</c:v>
                </c:pt>
                <c:pt idx="16493">
                  <c:v>1.12031999E-3</c:v>
                </c:pt>
                <c:pt idx="16494">
                  <c:v>1.12039999E-3</c:v>
                </c:pt>
                <c:pt idx="16495">
                  <c:v>1.1204799899999999E-3</c:v>
                </c:pt>
                <c:pt idx="16496">
                  <c:v>1.1205599900000001E-3</c:v>
                </c:pt>
                <c:pt idx="16497">
                  <c:v>1.12063999E-3</c:v>
                </c:pt>
                <c:pt idx="16498">
                  <c:v>1.12071999E-3</c:v>
                </c:pt>
                <c:pt idx="16499">
                  <c:v>1.12079999E-3</c:v>
                </c:pt>
                <c:pt idx="16500">
                  <c:v>1.1208799899999999E-3</c:v>
                </c:pt>
                <c:pt idx="16501">
                  <c:v>1.1209599900000001E-3</c:v>
                </c:pt>
                <c:pt idx="16502">
                  <c:v>1.1210399900000001E-3</c:v>
                </c:pt>
                <c:pt idx="16503">
                  <c:v>1.12111999E-3</c:v>
                </c:pt>
                <c:pt idx="16504">
                  <c:v>1.12119999E-3</c:v>
                </c:pt>
                <c:pt idx="16505">
                  <c:v>1.1212799899999999E-3</c:v>
                </c:pt>
                <c:pt idx="16506">
                  <c:v>1.1213599900000001E-3</c:v>
                </c:pt>
                <c:pt idx="16507">
                  <c:v>1.1214399900000001E-3</c:v>
                </c:pt>
                <c:pt idx="16508">
                  <c:v>1.12151999E-3</c:v>
                </c:pt>
                <c:pt idx="16509">
                  <c:v>1.12159999E-3</c:v>
                </c:pt>
                <c:pt idx="16510">
                  <c:v>1.1216799899999999E-3</c:v>
                </c:pt>
                <c:pt idx="16511">
                  <c:v>1.1217599899999999E-3</c:v>
                </c:pt>
                <c:pt idx="16512">
                  <c:v>1.1218399900000001E-3</c:v>
                </c:pt>
                <c:pt idx="16513">
                  <c:v>1.12191999E-3</c:v>
                </c:pt>
                <c:pt idx="16514">
                  <c:v>1.12199999E-3</c:v>
                </c:pt>
                <c:pt idx="16515">
                  <c:v>1.1220799899999999E-3</c:v>
                </c:pt>
                <c:pt idx="16516">
                  <c:v>1.1221599899999999E-3</c:v>
                </c:pt>
                <c:pt idx="16517">
                  <c:v>1.1222399900000001E-3</c:v>
                </c:pt>
                <c:pt idx="16518">
                  <c:v>1.12231999E-3</c:v>
                </c:pt>
                <c:pt idx="16519">
                  <c:v>1.12239999E-3</c:v>
                </c:pt>
                <c:pt idx="16520">
                  <c:v>1.12247999E-3</c:v>
                </c:pt>
                <c:pt idx="16521">
                  <c:v>1.1225599899999999E-3</c:v>
                </c:pt>
                <c:pt idx="16522">
                  <c:v>1.1226399900000001E-3</c:v>
                </c:pt>
                <c:pt idx="16523">
                  <c:v>1.1227199900000001E-3</c:v>
                </c:pt>
                <c:pt idx="16524">
                  <c:v>1.12279999E-3</c:v>
                </c:pt>
                <c:pt idx="16525">
                  <c:v>1.12287999E-3</c:v>
                </c:pt>
                <c:pt idx="16526">
                  <c:v>1.1229599899999999E-3</c:v>
                </c:pt>
                <c:pt idx="16527">
                  <c:v>1.1230399900000001E-3</c:v>
                </c:pt>
                <c:pt idx="16528">
                  <c:v>1.1231199900000001E-3</c:v>
                </c:pt>
                <c:pt idx="16529">
                  <c:v>1.12319999E-3</c:v>
                </c:pt>
                <c:pt idx="16530">
                  <c:v>1.12327999E-3</c:v>
                </c:pt>
                <c:pt idx="16531">
                  <c:v>1.1233599899999999E-3</c:v>
                </c:pt>
                <c:pt idx="16532">
                  <c:v>1.1234399899999999E-3</c:v>
                </c:pt>
                <c:pt idx="16533">
                  <c:v>1.1235199900000001E-3</c:v>
                </c:pt>
                <c:pt idx="16534">
                  <c:v>1.12359999E-3</c:v>
                </c:pt>
                <c:pt idx="16535">
                  <c:v>1.12367999E-3</c:v>
                </c:pt>
                <c:pt idx="16536">
                  <c:v>1.1237599899999999E-3</c:v>
                </c:pt>
                <c:pt idx="16537">
                  <c:v>1.1238399899999999E-3</c:v>
                </c:pt>
                <c:pt idx="16538">
                  <c:v>1.1239199900000001E-3</c:v>
                </c:pt>
                <c:pt idx="16539">
                  <c:v>1.12399999E-3</c:v>
                </c:pt>
                <c:pt idx="16540">
                  <c:v>1.12407999E-3</c:v>
                </c:pt>
                <c:pt idx="16541">
                  <c:v>1.12415999E-3</c:v>
                </c:pt>
                <c:pt idx="16542">
                  <c:v>1.1242399899999999E-3</c:v>
                </c:pt>
                <c:pt idx="16543">
                  <c:v>1.1243199900000001E-3</c:v>
                </c:pt>
                <c:pt idx="16544">
                  <c:v>1.12439999E-3</c:v>
                </c:pt>
                <c:pt idx="16545">
                  <c:v>1.12447999E-3</c:v>
                </c:pt>
                <c:pt idx="16546">
                  <c:v>1.12455999E-3</c:v>
                </c:pt>
                <c:pt idx="16547">
                  <c:v>1.1246399899999999E-3</c:v>
                </c:pt>
                <c:pt idx="16548">
                  <c:v>1.1247199900000001E-3</c:v>
                </c:pt>
                <c:pt idx="16549">
                  <c:v>1.1247999900000001E-3</c:v>
                </c:pt>
                <c:pt idx="16550">
                  <c:v>1.12487999E-3</c:v>
                </c:pt>
                <c:pt idx="16551">
                  <c:v>1.12495999E-3</c:v>
                </c:pt>
                <c:pt idx="16552">
                  <c:v>1.1250399899999999E-3</c:v>
                </c:pt>
                <c:pt idx="16553">
                  <c:v>1.1251199899999999E-3</c:v>
                </c:pt>
                <c:pt idx="16554">
                  <c:v>1.1251999900000001E-3</c:v>
                </c:pt>
                <c:pt idx="16555">
                  <c:v>1.12527999E-3</c:v>
                </c:pt>
                <c:pt idx="16556">
                  <c:v>1.12535999E-3</c:v>
                </c:pt>
                <c:pt idx="16557">
                  <c:v>1.1254399899999999E-3</c:v>
                </c:pt>
                <c:pt idx="16558">
                  <c:v>1.1255199899999999E-3</c:v>
                </c:pt>
                <c:pt idx="16559">
                  <c:v>1.1255999900000001E-3</c:v>
                </c:pt>
                <c:pt idx="16560">
                  <c:v>1.12567999E-3</c:v>
                </c:pt>
                <c:pt idx="16561">
                  <c:v>1.12575999E-3</c:v>
                </c:pt>
                <c:pt idx="16562">
                  <c:v>1.12583999E-3</c:v>
                </c:pt>
                <c:pt idx="16563">
                  <c:v>1.1259199899999999E-3</c:v>
                </c:pt>
                <c:pt idx="16564">
                  <c:v>1.1259999900000001E-3</c:v>
                </c:pt>
                <c:pt idx="16565">
                  <c:v>1.12607999E-3</c:v>
                </c:pt>
                <c:pt idx="16566">
                  <c:v>1.12615999E-3</c:v>
                </c:pt>
                <c:pt idx="16567">
                  <c:v>1.12623999E-3</c:v>
                </c:pt>
                <c:pt idx="16568">
                  <c:v>1.1263199899999999E-3</c:v>
                </c:pt>
                <c:pt idx="16569">
                  <c:v>1.1263999900000001E-3</c:v>
                </c:pt>
                <c:pt idx="16570">
                  <c:v>1.1264799900000001E-3</c:v>
                </c:pt>
                <c:pt idx="16571">
                  <c:v>1.12655999E-3</c:v>
                </c:pt>
                <c:pt idx="16572">
                  <c:v>1.12663999E-3</c:v>
                </c:pt>
                <c:pt idx="16573">
                  <c:v>1.1267199899999999E-3</c:v>
                </c:pt>
                <c:pt idx="16574">
                  <c:v>1.1267999900000001E-3</c:v>
                </c:pt>
                <c:pt idx="16575">
                  <c:v>1.1268799900000001E-3</c:v>
                </c:pt>
                <c:pt idx="16576">
                  <c:v>1.12695999E-3</c:v>
                </c:pt>
                <c:pt idx="16577">
                  <c:v>1.12703999E-3</c:v>
                </c:pt>
                <c:pt idx="16578">
                  <c:v>1.1271199899999999E-3</c:v>
                </c:pt>
                <c:pt idx="16579">
                  <c:v>1.1271999899999999E-3</c:v>
                </c:pt>
                <c:pt idx="16580">
                  <c:v>1.1272799900000001E-3</c:v>
                </c:pt>
                <c:pt idx="16581">
                  <c:v>1.12735999E-3</c:v>
                </c:pt>
                <c:pt idx="16582">
                  <c:v>1.12743999E-3</c:v>
                </c:pt>
                <c:pt idx="16583">
                  <c:v>1.12751999E-3</c:v>
                </c:pt>
                <c:pt idx="16584">
                  <c:v>1.1275999899999999E-3</c:v>
                </c:pt>
                <c:pt idx="16585">
                  <c:v>1.1276799900000001E-3</c:v>
                </c:pt>
                <c:pt idx="16586">
                  <c:v>1.12775999E-3</c:v>
                </c:pt>
                <c:pt idx="16587">
                  <c:v>1.12783999E-3</c:v>
                </c:pt>
                <c:pt idx="16588">
                  <c:v>1.12791999E-3</c:v>
                </c:pt>
                <c:pt idx="16589">
                  <c:v>1.1279999899999999E-3</c:v>
                </c:pt>
                <c:pt idx="16590">
                  <c:v>1.1280799900000001E-3</c:v>
                </c:pt>
                <c:pt idx="16591">
                  <c:v>1.1281599900000001E-3</c:v>
                </c:pt>
                <c:pt idx="16592">
                  <c:v>1.12823999E-3</c:v>
                </c:pt>
                <c:pt idx="16593">
                  <c:v>1.12831999E-3</c:v>
                </c:pt>
                <c:pt idx="16594">
                  <c:v>1.1283999899999999E-3</c:v>
                </c:pt>
                <c:pt idx="16595">
                  <c:v>1.1284799900000001E-3</c:v>
                </c:pt>
                <c:pt idx="16596">
                  <c:v>1.1285599900000001E-3</c:v>
                </c:pt>
                <c:pt idx="16597">
                  <c:v>1.12863999E-3</c:v>
                </c:pt>
                <c:pt idx="16598">
                  <c:v>1.12871999E-3</c:v>
                </c:pt>
                <c:pt idx="16599">
                  <c:v>1.1287999899999999E-3</c:v>
                </c:pt>
                <c:pt idx="16600">
                  <c:v>1.1288799899999999E-3</c:v>
                </c:pt>
                <c:pt idx="16601">
                  <c:v>1.1289599900000001E-3</c:v>
                </c:pt>
                <c:pt idx="16602">
                  <c:v>1.12903999E-3</c:v>
                </c:pt>
                <c:pt idx="16603">
                  <c:v>1.12911999E-3</c:v>
                </c:pt>
                <c:pt idx="16604">
                  <c:v>1.1291999899999999E-3</c:v>
                </c:pt>
                <c:pt idx="16605">
                  <c:v>1.1292799899999999E-3</c:v>
                </c:pt>
                <c:pt idx="16606">
                  <c:v>1.1293599900000001E-3</c:v>
                </c:pt>
                <c:pt idx="16607">
                  <c:v>1.12943999E-3</c:v>
                </c:pt>
                <c:pt idx="16608">
                  <c:v>1.12951999E-3</c:v>
                </c:pt>
                <c:pt idx="16609">
                  <c:v>1.12959999E-3</c:v>
                </c:pt>
                <c:pt idx="16610">
                  <c:v>1.1296799899999999E-3</c:v>
                </c:pt>
                <c:pt idx="16611">
                  <c:v>1.1297599900000001E-3</c:v>
                </c:pt>
                <c:pt idx="16612">
                  <c:v>1.1298399900000001E-3</c:v>
                </c:pt>
                <c:pt idx="16613">
                  <c:v>1.12991999E-3</c:v>
                </c:pt>
                <c:pt idx="16614">
                  <c:v>1.12999999E-3</c:v>
                </c:pt>
                <c:pt idx="16615">
                  <c:v>1.1300799899999999E-3</c:v>
                </c:pt>
                <c:pt idx="16616">
                  <c:v>1.1301599900000001E-3</c:v>
                </c:pt>
                <c:pt idx="16617">
                  <c:v>1.1302399900000001E-3</c:v>
                </c:pt>
                <c:pt idx="16618">
                  <c:v>1.13031999E-3</c:v>
                </c:pt>
                <c:pt idx="16619">
                  <c:v>1.13039999E-3</c:v>
                </c:pt>
                <c:pt idx="16620">
                  <c:v>1.1304799899999999E-3</c:v>
                </c:pt>
                <c:pt idx="16621">
                  <c:v>1.1305599899999999E-3</c:v>
                </c:pt>
                <c:pt idx="16622">
                  <c:v>1.1306399900000001E-3</c:v>
                </c:pt>
                <c:pt idx="16623">
                  <c:v>1.13071999E-3</c:v>
                </c:pt>
                <c:pt idx="16624">
                  <c:v>1.13079999E-3</c:v>
                </c:pt>
                <c:pt idx="16625">
                  <c:v>1.1308799899999999E-3</c:v>
                </c:pt>
                <c:pt idx="16626">
                  <c:v>1.1309599899999999E-3</c:v>
                </c:pt>
                <c:pt idx="16627">
                  <c:v>1.1310399900000001E-3</c:v>
                </c:pt>
                <c:pt idx="16628">
                  <c:v>1.13111999E-3</c:v>
                </c:pt>
                <c:pt idx="16629">
                  <c:v>1.13119999E-3</c:v>
                </c:pt>
                <c:pt idx="16630">
                  <c:v>1.13127999E-3</c:v>
                </c:pt>
                <c:pt idx="16631">
                  <c:v>1.1313599899999999E-3</c:v>
                </c:pt>
                <c:pt idx="16632">
                  <c:v>1.1314399900000001E-3</c:v>
                </c:pt>
                <c:pt idx="16633">
                  <c:v>1.13151999E-3</c:v>
                </c:pt>
                <c:pt idx="16634">
                  <c:v>1.13159999E-3</c:v>
                </c:pt>
                <c:pt idx="16635">
                  <c:v>1.13167999E-3</c:v>
                </c:pt>
                <c:pt idx="16636">
                  <c:v>1.1317599899999999E-3</c:v>
                </c:pt>
                <c:pt idx="16637">
                  <c:v>1.1318399900000001E-3</c:v>
                </c:pt>
                <c:pt idx="16638">
                  <c:v>1.1319199900000001E-3</c:v>
                </c:pt>
                <c:pt idx="16639">
                  <c:v>1.13199999E-3</c:v>
                </c:pt>
                <c:pt idx="16640">
                  <c:v>1.13207999E-3</c:v>
                </c:pt>
                <c:pt idx="16641">
                  <c:v>1.1321599899999999E-3</c:v>
                </c:pt>
                <c:pt idx="16642">
                  <c:v>1.1322399899999999E-3</c:v>
                </c:pt>
                <c:pt idx="16643">
                  <c:v>1.1323199900000001E-3</c:v>
                </c:pt>
                <c:pt idx="16644">
                  <c:v>1.13239999E-3</c:v>
                </c:pt>
                <c:pt idx="16645">
                  <c:v>1.13247999E-3</c:v>
                </c:pt>
                <c:pt idx="16646">
                  <c:v>1.1325599899999999E-3</c:v>
                </c:pt>
                <c:pt idx="16647">
                  <c:v>1.1326399899999999E-3</c:v>
                </c:pt>
                <c:pt idx="16648">
                  <c:v>1.1327199900000001E-3</c:v>
                </c:pt>
                <c:pt idx="16649">
                  <c:v>1.13279999E-3</c:v>
                </c:pt>
                <c:pt idx="16650">
                  <c:v>1.13287999E-3</c:v>
                </c:pt>
                <c:pt idx="16651">
                  <c:v>1.13295999E-3</c:v>
                </c:pt>
                <c:pt idx="16652">
                  <c:v>1.1330399899999999E-3</c:v>
                </c:pt>
                <c:pt idx="16653">
                  <c:v>1.1331199900000001E-3</c:v>
                </c:pt>
                <c:pt idx="16654">
                  <c:v>1.13319999E-3</c:v>
                </c:pt>
                <c:pt idx="16655">
                  <c:v>1.13327999E-3</c:v>
                </c:pt>
                <c:pt idx="16656">
                  <c:v>1.13335999E-3</c:v>
                </c:pt>
                <c:pt idx="16657">
                  <c:v>1.1334399899999999E-3</c:v>
                </c:pt>
                <c:pt idx="16658">
                  <c:v>1.1335199900000001E-3</c:v>
                </c:pt>
                <c:pt idx="16659">
                  <c:v>1.1335999900000001E-3</c:v>
                </c:pt>
                <c:pt idx="16660">
                  <c:v>1.13367999E-3</c:v>
                </c:pt>
                <c:pt idx="16661">
                  <c:v>1.13375999E-3</c:v>
                </c:pt>
                <c:pt idx="16662">
                  <c:v>1.1338399899999999E-3</c:v>
                </c:pt>
                <c:pt idx="16663">
                  <c:v>1.1339199900000001E-3</c:v>
                </c:pt>
                <c:pt idx="16664">
                  <c:v>1.1339999900000001E-3</c:v>
                </c:pt>
                <c:pt idx="16665">
                  <c:v>1.13407999E-3</c:v>
                </c:pt>
                <c:pt idx="16666">
                  <c:v>1.13415999E-3</c:v>
                </c:pt>
                <c:pt idx="16667">
                  <c:v>1.1342399899999999E-3</c:v>
                </c:pt>
                <c:pt idx="16668">
                  <c:v>1.1343199899999999E-3</c:v>
                </c:pt>
                <c:pt idx="16669">
                  <c:v>1.1343999900000001E-3</c:v>
                </c:pt>
                <c:pt idx="16670">
                  <c:v>1.13447999E-3</c:v>
                </c:pt>
                <c:pt idx="16671">
                  <c:v>1.13455999E-3</c:v>
                </c:pt>
                <c:pt idx="16672">
                  <c:v>1.13463999E-3</c:v>
                </c:pt>
                <c:pt idx="16673">
                  <c:v>1.1347199899999999E-3</c:v>
                </c:pt>
                <c:pt idx="16674">
                  <c:v>1.1347999900000001E-3</c:v>
                </c:pt>
                <c:pt idx="16675">
                  <c:v>1.13487999E-3</c:v>
                </c:pt>
                <c:pt idx="16676">
                  <c:v>1.13495999E-3</c:v>
                </c:pt>
                <c:pt idx="16677">
                  <c:v>1.13503999E-3</c:v>
                </c:pt>
                <c:pt idx="16678">
                  <c:v>1.1351199899999999E-3</c:v>
                </c:pt>
                <c:pt idx="16679">
                  <c:v>1.1351999900000001E-3</c:v>
                </c:pt>
                <c:pt idx="16680">
                  <c:v>1.1352799900000001E-3</c:v>
                </c:pt>
                <c:pt idx="16681">
                  <c:v>1.13535999E-3</c:v>
                </c:pt>
                <c:pt idx="16682">
                  <c:v>1.13543999E-3</c:v>
                </c:pt>
                <c:pt idx="16683">
                  <c:v>1.1355199899999999E-3</c:v>
                </c:pt>
                <c:pt idx="16684">
                  <c:v>1.1355999900000001E-3</c:v>
                </c:pt>
                <c:pt idx="16685">
                  <c:v>1.1356799900000001E-3</c:v>
                </c:pt>
                <c:pt idx="16686">
                  <c:v>1.13575999E-3</c:v>
                </c:pt>
                <c:pt idx="16687">
                  <c:v>1.13583999E-3</c:v>
                </c:pt>
                <c:pt idx="16688">
                  <c:v>1.1359199899999999E-3</c:v>
                </c:pt>
                <c:pt idx="16689">
                  <c:v>1.1359999899999999E-3</c:v>
                </c:pt>
                <c:pt idx="16690">
                  <c:v>1.1360799900000001E-3</c:v>
                </c:pt>
                <c:pt idx="16691">
                  <c:v>1.13615999E-3</c:v>
                </c:pt>
                <c:pt idx="16692">
                  <c:v>1.13623999E-3</c:v>
                </c:pt>
                <c:pt idx="16693">
                  <c:v>1.1363199899999999E-3</c:v>
                </c:pt>
                <c:pt idx="16694">
                  <c:v>1.1363999899999999E-3</c:v>
                </c:pt>
                <c:pt idx="16695">
                  <c:v>1.1364799900000001E-3</c:v>
                </c:pt>
                <c:pt idx="16696">
                  <c:v>1.13655999E-3</c:v>
                </c:pt>
                <c:pt idx="16697">
                  <c:v>1.13663999E-3</c:v>
                </c:pt>
                <c:pt idx="16698">
                  <c:v>1.13671999E-3</c:v>
                </c:pt>
                <c:pt idx="16699">
                  <c:v>1.1367999899999999E-3</c:v>
                </c:pt>
                <c:pt idx="16700">
                  <c:v>1.1368799900000001E-3</c:v>
                </c:pt>
                <c:pt idx="16701">
                  <c:v>1.1369599900000001E-3</c:v>
                </c:pt>
                <c:pt idx="16702">
                  <c:v>1.13703999E-3</c:v>
                </c:pt>
                <c:pt idx="16703">
                  <c:v>1.13711999E-3</c:v>
                </c:pt>
                <c:pt idx="16704">
                  <c:v>1.1371999899999999E-3</c:v>
                </c:pt>
                <c:pt idx="16705">
                  <c:v>1.1372799900000001E-3</c:v>
                </c:pt>
                <c:pt idx="16706">
                  <c:v>1.1373599900000001E-3</c:v>
                </c:pt>
                <c:pt idx="16707">
                  <c:v>1.13743999E-3</c:v>
                </c:pt>
                <c:pt idx="16708">
                  <c:v>1.13751999E-3</c:v>
                </c:pt>
                <c:pt idx="16709">
                  <c:v>1.1375999899999999E-3</c:v>
                </c:pt>
                <c:pt idx="16710">
                  <c:v>1.1376799899999999E-3</c:v>
                </c:pt>
                <c:pt idx="16711">
                  <c:v>1.1377599900000001E-3</c:v>
                </c:pt>
                <c:pt idx="16712">
                  <c:v>1.13783999E-3</c:v>
                </c:pt>
                <c:pt idx="16713">
                  <c:v>1.13791999E-3</c:v>
                </c:pt>
                <c:pt idx="16714">
                  <c:v>1.1379999899999999E-3</c:v>
                </c:pt>
                <c:pt idx="16715">
                  <c:v>1.1380799899999999E-3</c:v>
                </c:pt>
                <c:pt idx="16716">
                  <c:v>1.1381599900000001E-3</c:v>
                </c:pt>
                <c:pt idx="16717">
                  <c:v>1.13823999E-3</c:v>
                </c:pt>
                <c:pt idx="16718">
                  <c:v>1.13831999E-3</c:v>
                </c:pt>
                <c:pt idx="16719">
                  <c:v>1.13839999E-3</c:v>
                </c:pt>
                <c:pt idx="16720">
                  <c:v>1.1384799899999999E-3</c:v>
                </c:pt>
                <c:pt idx="16721">
                  <c:v>1.1385599900000001E-3</c:v>
                </c:pt>
                <c:pt idx="16722">
                  <c:v>1.13863999E-3</c:v>
                </c:pt>
                <c:pt idx="16723">
                  <c:v>1.13871999E-3</c:v>
                </c:pt>
                <c:pt idx="16724">
                  <c:v>1.13879999E-3</c:v>
                </c:pt>
                <c:pt idx="16725">
                  <c:v>1.1388799899999999E-3</c:v>
                </c:pt>
                <c:pt idx="16726">
                  <c:v>1.1389599900000001E-3</c:v>
                </c:pt>
                <c:pt idx="16727">
                  <c:v>1.1390399900000001E-3</c:v>
                </c:pt>
                <c:pt idx="16728">
                  <c:v>1.13911999E-3</c:v>
                </c:pt>
                <c:pt idx="16729">
                  <c:v>1.13919999E-3</c:v>
                </c:pt>
                <c:pt idx="16730">
                  <c:v>1.1392799899999999E-3</c:v>
                </c:pt>
                <c:pt idx="16731">
                  <c:v>1.1393599899999999E-3</c:v>
                </c:pt>
                <c:pt idx="16732">
                  <c:v>1.1394399900000001E-3</c:v>
                </c:pt>
                <c:pt idx="16733">
                  <c:v>1.13951999E-3</c:v>
                </c:pt>
                <c:pt idx="16734">
                  <c:v>1.13959999E-3</c:v>
                </c:pt>
                <c:pt idx="16735">
                  <c:v>1.1396799899999999E-3</c:v>
                </c:pt>
                <c:pt idx="16736">
                  <c:v>1.1397599899999999E-3</c:v>
                </c:pt>
                <c:pt idx="16737">
                  <c:v>1.1398399900000001E-3</c:v>
                </c:pt>
                <c:pt idx="16738">
                  <c:v>1.13991999E-3</c:v>
                </c:pt>
                <c:pt idx="16739">
                  <c:v>1.13999999E-3</c:v>
                </c:pt>
                <c:pt idx="16740">
                  <c:v>1.14007999E-3</c:v>
                </c:pt>
                <c:pt idx="16741">
                  <c:v>1.1401599899999999E-3</c:v>
                </c:pt>
                <c:pt idx="16742">
                  <c:v>1.1402399900000001E-3</c:v>
                </c:pt>
                <c:pt idx="16743">
                  <c:v>1.14031999E-3</c:v>
                </c:pt>
                <c:pt idx="16744">
                  <c:v>1.14039999E-3</c:v>
                </c:pt>
                <c:pt idx="16745">
                  <c:v>1.14047999E-3</c:v>
                </c:pt>
                <c:pt idx="16746">
                  <c:v>1.1405599899999999E-3</c:v>
                </c:pt>
                <c:pt idx="16747">
                  <c:v>1.1406399900000001E-3</c:v>
                </c:pt>
                <c:pt idx="16748">
                  <c:v>1.1407199900000001E-3</c:v>
                </c:pt>
                <c:pt idx="16749">
                  <c:v>1.14079999E-3</c:v>
                </c:pt>
                <c:pt idx="16750">
                  <c:v>1.14087999E-3</c:v>
                </c:pt>
                <c:pt idx="16751">
                  <c:v>1.1409599899999999E-3</c:v>
                </c:pt>
                <c:pt idx="16752">
                  <c:v>1.1410399900000001E-3</c:v>
                </c:pt>
                <c:pt idx="16753">
                  <c:v>1.1411199900000001E-3</c:v>
                </c:pt>
                <c:pt idx="16754">
                  <c:v>1.14119999E-3</c:v>
                </c:pt>
                <c:pt idx="16755">
                  <c:v>1.14127999E-3</c:v>
                </c:pt>
                <c:pt idx="16756">
                  <c:v>1.1413599899999999E-3</c:v>
                </c:pt>
                <c:pt idx="16757">
                  <c:v>1.1414399899999999E-3</c:v>
                </c:pt>
                <c:pt idx="16758">
                  <c:v>1.1415199900000001E-3</c:v>
                </c:pt>
                <c:pt idx="16759">
                  <c:v>1.14159999E-3</c:v>
                </c:pt>
                <c:pt idx="16760">
                  <c:v>1.14167999E-3</c:v>
                </c:pt>
                <c:pt idx="16761">
                  <c:v>1.14175999E-3</c:v>
                </c:pt>
                <c:pt idx="16762">
                  <c:v>1.1418399899999999E-3</c:v>
                </c:pt>
                <c:pt idx="16763">
                  <c:v>1.1419199900000001E-3</c:v>
                </c:pt>
                <c:pt idx="16764">
                  <c:v>1.14199999E-3</c:v>
                </c:pt>
                <c:pt idx="16765">
                  <c:v>1.14207999E-3</c:v>
                </c:pt>
                <c:pt idx="16766">
                  <c:v>1.14215999E-3</c:v>
                </c:pt>
                <c:pt idx="16767">
                  <c:v>1.1422399899999999E-3</c:v>
                </c:pt>
                <c:pt idx="16768">
                  <c:v>1.1423199900000001E-3</c:v>
                </c:pt>
                <c:pt idx="16769">
                  <c:v>1.1423999900000001E-3</c:v>
                </c:pt>
                <c:pt idx="16770">
                  <c:v>1.14247999E-3</c:v>
                </c:pt>
                <c:pt idx="16771">
                  <c:v>1.14255999E-3</c:v>
                </c:pt>
                <c:pt idx="16772">
                  <c:v>1.1426399899999999E-3</c:v>
                </c:pt>
                <c:pt idx="16773">
                  <c:v>1.1427199900000001E-3</c:v>
                </c:pt>
                <c:pt idx="16774">
                  <c:v>1.1427999900000001E-3</c:v>
                </c:pt>
                <c:pt idx="16775">
                  <c:v>1.14287999E-3</c:v>
                </c:pt>
                <c:pt idx="16776">
                  <c:v>1.14295999E-3</c:v>
                </c:pt>
                <c:pt idx="16777">
                  <c:v>1.1430399899999999E-3</c:v>
                </c:pt>
                <c:pt idx="16778">
                  <c:v>1.1431199899999999E-3</c:v>
                </c:pt>
                <c:pt idx="16779">
                  <c:v>1.1431999900000001E-3</c:v>
                </c:pt>
                <c:pt idx="16780">
                  <c:v>1.14327999E-3</c:v>
                </c:pt>
                <c:pt idx="16781">
                  <c:v>1.14335999E-3</c:v>
                </c:pt>
                <c:pt idx="16782">
                  <c:v>1.1434399899999999E-3</c:v>
                </c:pt>
                <c:pt idx="16783">
                  <c:v>1.1435199899999999E-3</c:v>
                </c:pt>
                <c:pt idx="16784">
                  <c:v>1.1435999900000001E-3</c:v>
                </c:pt>
                <c:pt idx="16785">
                  <c:v>1.14367999E-3</c:v>
                </c:pt>
                <c:pt idx="16786">
                  <c:v>1.14375999E-3</c:v>
                </c:pt>
                <c:pt idx="16787">
                  <c:v>1.14383999E-3</c:v>
                </c:pt>
                <c:pt idx="16788">
                  <c:v>1.1439199899999999E-3</c:v>
                </c:pt>
                <c:pt idx="16789">
                  <c:v>1.1439999900000001E-3</c:v>
                </c:pt>
                <c:pt idx="16790">
                  <c:v>1.1440799900000001E-3</c:v>
                </c:pt>
                <c:pt idx="16791">
                  <c:v>1.14415999E-3</c:v>
                </c:pt>
                <c:pt idx="16792">
                  <c:v>1.14423999E-3</c:v>
                </c:pt>
                <c:pt idx="16793">
                  <c:v>1.1443199899999999E-3</c:v>
                </c:pt>
                <c:pt idx="16794">
                  <c:v>1.1443999900000001E-3</c:v>
                </c:pt>
                <c:pt idx="16795">
                  <c:v>1.1444799900000001E-3</c:v>
                </c:pt>
                <c:pt idx="16796">
                  <c:v>1.14455999E-3</c:v>
                </c:pt>
                <c:pt idx="16797">
                  <c:v>1.14463999E-3</c:v>
                </c:pt>
                <c:pt idx="16798">
                  <c:v>1.1447199899999999E-3</c:v>
                </c:pt>
                <c:pt idx="16799">
                  <c:v>1.1447999899999999E-3</c:v>
                </c:pt>
                <c:pt idx="16800">
                  <c:v>1.1448799900000001E-3</c:v>
                </c:pt>
                <c:pt idx="16801">
                  <c:v>1.14495999E-3</c:v>
                </c:pt>
                <c:pt idx="16802">
                  <c:v>1.14503999E-3</c:v>
                </c:pt>
                <c:pt idx="16803">
                  <c:v>1.1451199899999999E-3</c:v>
                </c:pt>
                <c:pt idx="16804">
                  <c:v>1.1451999899999999E-3</c:v>
                </c:pt>
                <c:pt idx="16805">
                  <c:v>1.1452799900000001E-3</c:v>
                </c:pt>
                <c:pt idx="16806">
                  <c:v>1.14535999E-3</c:v>
                </c:pt>
                <c:pt idx="16807">
                  <c:v>1.14543999E-3</c:v>
                </c:pt>
                <c:pt idx="16808">
                  <c:v>1.14551999E-3</c:v>
                </c:pt>
                <c:pt idx="16809">
                  <c:v>1.1455999899999999E-3</c:v>
                </c:pt>
                <c:pt idx="16810">
                  <c:v>1.1456799900000001E-3</c:v>
                </c:pt>
                <c:pt idx="16811">
                  <c:v>1.14575999E-3</c:v>
                </c:pt>
                <c:pt idx="16812">
                  <c:v>1.14583999E-3</c:v>
                </c:pt>
                <c:pt idx="16813">
                  <c:v>1.14591999E-3</c:v>
                </c:pt>
                <c:pt idx="16814">
                  <c:v>1.1459999899999999E-3</c:v>
                </c:pt>
                <c:pt idx="16815">
                  <c:v>1.1460799900000001E-3</c:v>
                </c:pt>
                <c:pt idx="16816">
                  <c:v>1.1461599900000001E-3</c:v>
                </c:pt>
                <c:pt idx="16817">
                  <c:v>1.14623999E-3</c:v>
                </c:pt>
                <c:pt idx="16818">
                  <c:v>1.14631999E-3</c:v>
                </c:pt>
                <c:pt idx="16819">
                  <c:v>1.1463999899999999E-3</c:v>
                </c:pt>
                <c:pt idx="16820">
                  <c:v>1.1464799900000001E-3</c:v>
                </c:pt>
                <c:pt idx="16821">
                  <c:v>1.1465599900000001E-3</c:v>
                </c:pt>
                <c:pt idx="16822">
                  <c:v>1.14663999E-3</c:v>
                </c:pt>
                <c:pt idx="16823">
                  <c:v>1.14671999E-3</c:v>
                </c:pt>
                <c:pt idx="16824">
                  <c:v>1.1467999899999999E-3</c:v>
                </c:pt>
                <c:pt idx="16825">
                  <c:v>1.1468799899999999E-3</c:v>
                </c:pt>
                <c:pt idx="16826">
                  <c:v>1.1469599900000001E-3</c:v>
                </c:pt>
                <c:pt idx="16827">
                  <c:v>1.14703999E-3</c:v>
                </c:pt>
                <c:pt idx="16828">
                  <c:v>1.14711999E-3</c:v>
                </c:pt>
                <c:pt idx="16829">
                  <c:v>1.14719999E-3</c:v>
                </c:pt>
                <c:pt idx="16830">
                  <c:v>1.1472799899999999E-3</c:v>
                </c:pt>
                <c:pt idx="16831">
                  <c:v>1.1473599900000001E-3</c:v>
                </c:pt>
                <c:pt idx="16832">
                  <c:v>1.14743999E-3</c:v>
                </c:pt>
                <c:pt idx="16833">
                  <c:v>1.14751999E-3</c:v>
                </c:pt>
                <c:pt idx="16834">
                  <c:v>1.14759999E-3</c:v>
                </c:pt>
                <c:pt idx="16835">
                  <c:v>1.1476799899999999E-3</c:v>
                </c:pt>
                <c:pt idx="16836">
                  <c:v>1.1477599900000001E-3</c:v>
                </c:pt>
                <c:pt idx="16837">
                  <c:v>1.1478399900000001E-3</c:v>
                </c:pt>
                <c:pt idx="16838">
                  <c:v>1.14791999E-3</c:v>
                </c:pt>
                <c:pt idx="16839">
                  <c:v>1.14799999E-3</c:v>
                </c:pt>
                <c:pt idx="16840">
                  <c:v>1.1480799899999999E-3</c:v>
                </c:pt>
                <c:pt idx="16841">
                  <c:v>1.1481599900000001E-3</c:v>
                </c:pt>
                <c:pt idx="16842">
                  <c:v>1.1482399900000001E-3</c:v>
                </c:pt>
                <c:pt idx="16843">
                  <c:v>1.14831999E-3</c:v>
                </c:pt>
                <c:pt idx="16844">
                  <c:v>1.14839999E-3</c:v>
                </c:pt>
                <c:pt idx="16845">
                  <c:v>1.1484799899999999E-3</c:v>
                </c:pt>
                <c:pt idx="16846">
                  <c:v>1.1485599899999999E-3</c:v>
                </c:pt>
                <c:pt idx="16847">
                  <c:v>1.1486399900000001E-3</c:v>
                </c:pt>
                <c:pt idx="16848">
                  <c:v>1.14871999E-3</c:v>
                </c:pt>
                <c:pt idx="16849">
                  <c:v>1.14879999E-3</c:v>
                </c:pt>
                <c:pt idx="16850">
                  <c:v>1.1488799899999999E-3</c:v>
                </c:pt>
                <c:pt idx="16851">
                  <c:v>1.1489599899999999E-3</c:v>
                </c:pt>
                <c:pt idx="16852">
                  <c:v>1.1490399900000001E-3</c:v>
                </c:pt>
                <c:pt idx="16853">
                  <c:v>1.14911999E-3</c:v>
                </c:pt>
                <c:pt idx="16854">
                  <c:v>1.14919999E-3</c:v>
                </c:pt>
                <c:pt idx="16855">
                  <c:v>1.14927999E-3</c:v>
                </c:pt>
                <c:pt idx="16856">
                  <c:v>1.1493599899999999E-3</c:v>
                </c:pt>
                <c:pt idx="16857">
                  <c:v>1.1494399900000001E-3</c:v>
                </c:pt>
                <c:pt idx="16858">
                  <c:v>1.1495199900000001E-3</c:v>
                </c:pt>
                <c:pt idx="16859">
                  <c:v>1.14959999E-3</c:v>
                </c:pt>
                <c:pt idx="16860">
                  <c:v>1.14967999E-3</c:v>
                </c:pt>
                <c:pt idx="16861">
                  <c:v>1.1497599899999999E-3</c:v>
                </c:pt>
                <c:pt idx="16862">
                  <c:v>1.1498399900000001E-3</c:v>
                </c:pt>
                <c:pt idx="16863">
                  <c:v>1.1499199900000001E-3</c:v>
                </c:pt>
                <c:pt idx="16864">
                  <c:v>1.14999999E-3</c:v>
                </c:pt>
                <c:pt idx="16865">
                  <c:v>1.15007999E-3</c:v>
                </c:pt>
                <c:pt idx="16866">
                  <c:v>1.1501599899999999E-3</c:v>
                </c:pt>
                <c:pt idx="16867">
                  <c:v>1.1502399899999999E-3</c:v>
                </c:pt>
                <c:pt idx="16868">
                  <c:v>1.1503199900000001E-3</c:v>
                </c:pt>
                <c:pt idx="16869">
                  <c:v>1.15039999E-3</c:v>
                </c:pt>
                <c:pt idx="16870">
                  <c:v>1.15047999E-3</c:v>
                </c:pt>
                <c:pt idx="16871">
                  <c:v>1.1505599899999999E-3</c:v>
                </c:pt>
                <c:pt idx="16872">
                  <c:v>1.1506399899999999E-3</c:v>
                </c:pt>
                <c:pt idx="16873">
                  <c:v>1.1507199900000001E-3</c:v>
                </c:pt>
                <c:pt idx="16874">
                  <c:v>1.15079999E-3</c:v>
                </c:pt>
                <c:pt idx="16875">
                  <c:v>1.15087999E-3</c:v>
                </c:pt>
                <c:pt idx="16876">
                  <c:v>1.15095999E-3</c:v>
                </c:pt>
                <c:pt idx="16877">
                  <c:v>1.1510399899999999E-3</c:v>
                </c:pt>
                <c:pt idx="16878">
                  <c:v>1.1511199900000001E-3</c:v>
                </c:pt>
                <c:pt idx="16879">
                  <c:v>1.15119999E-3</c:v>
                </c:pt>
                <c:pt idx="16880">
                  <c:v>1.15127999E-3</c:v>
                </c:pt>
                <c:pt idx="16881">
                  <c:v>1.15135999E-3</c:v>
                </c:pt>
                <c:pt idx="16882">
                  <c:v>1.1514399899999999E-3</c:v>
                </c:pt>
                <c:pt idx="16883">
                  <c:v>1.1515199900000001E-3</c:v>
                </c:pt>
                <c:pt idx="16884">
                  <c:v>1.1515999900000001E-3</c:v>
                </c:pt>
                <c:pt idx="16885">
                  <c:v>1.15167999E-3</c:v>
                </c:pt>
                <c:pt idx="16886">
                  <c:v>1.15175999E-3</c:v>
                </c:pt>
                <c:pt idx="16887">
                  <c:v>1.1518399899999999E-3</c:v>
                </c:pt>
                <c:pt idx="16888">
                  <c:v>1.1519199899999999E-3</c:v>
                </c:pt>
                <c:pt idx="16889">
                  <c:v>1.1519999900000001E-3</c:v>
                </c:pt>
                <c:pt idx="16890">
                  <c:v>1.15207999E-3</c:v>
                </c:pt>
                <c:pt idx="16891">
                  <c:v>1.15215999E-3</c:v>
                </c:pt>
                <c:pt idx="16892">
                  <c:v>1.1522399899999999E-3</c:v>
                </c:pt>
                <c:pt idx="16893">
                  <c:v>1.1523199899999999E-3</c:v>
                </c:pt>
                <c:pt idx="16894">
                  <c:v>1.1523999900000001E-3</c:v>
                </c:pt>
                <c:pt idx="16895">
                  <c:v>1.15247999E-3</c:v>
                </c:pt>
                <c:pt idx="16896">
                  <c:v>1.15255999E-3</c:v>
                </c:pt>
                <c:pt idx="16897">
                  <c:v>1.15263999E-3</c:v>
                </c:pt>
                <c:pt idx="16898">
                  <c:v>1.1527199899999999E-3</c:v>
                </c:pt>
                <c:pt idx="16899">
                  <c:v>1.1527999900000001E-3</c:v>
                </c:pt>
                <c:pt idx="16900">
                  <c:v>1.15287999E-3</c:v>
                </c:pt>
                <c:pt idx="16901">
                  <c:v>1.15295999E-3</c:v>
                </c:pt>
                <c:pt idx="16902">
                  <c:v>1.15303999E-3</c:v>
                </c:pt>
                <c:pt idx="16903">
                  <c:v>1.1531199899999999E-3</c:v>
                </c:pt>
                <c:pt idx="16904">
                  <c:v>1.1531999900000001E-3</c:v>
                </c:pt>
                <c:pt idx="16905">
                  <c:v>1.1532799900000001E-3</c:v>
                </c:pt>
                <c:pt idx="16906">
                  <c:v>1.15335999E-3</c:v>
                </c:pt>
                <c:pt idx="16907">
                  <c:v>1.15343999E-3</c:v>
                </c:pt>
                <c:pt idx="16908">
                  <c:v>1.1535199899999999E-3</c:v>
                </c:pt>
                <c:pt idx="16909">
                  <c:v>1.1535999900000001E-3</c:v>
                </c:pt>
                <c:pt idx="16910">
                  <c:v>1.1536799900000001E-3</c:v>
                </c:pt>
                <c:pt idx="16911">
                  <c:v>1.15375999E-3</c:v>
                </c:pt>
                <c:pt idx="16912">
                  <c:v>1.15383999E-3</c:v>
                </c:pt>
                <c:pt idx="16913">
                  <c:v>1.1539199899999999E-3</c:v>
                </c:pt>
                <c:pt idx="16914">
                  <c:v>1.1539999899999999E-3</c:v>
                </c:pt>
                <c:pt idx="16915">
                  <c:v>1.1540799900000001E-3</c:v>
                </c:pt>
                <c:pt idx="16916">
                  <c:v>1.15415999E-3</c:v>
                </c:pt>
                <c:pt idx="16917">
                  <c:v>1.15423999E-3</c:v>
                </c:pt>
                <c:pt idx="16918">
                  <c:v>1.15431999E-3</c:v>
                </c:pt>
                <c:pt idx="16919">
                  <c:v>1.1543999899999999E-3</c:v>
                </c:pt>
                <c:pt idx="16920">
                  <c:v>1.1544799900000001E-3</c:v>
                </c:pt>
                <c:pt idx="16921">
                  <c:v>1.15455999E-3</c:v>
                </c:pt>
                <c:pt idx="16922">
                  <c:v>1.15463999E-3</c:v>
                </c:pt>
                <c:pt idx="16923">
                  <c:v>1.15471999E-3</c:v>
                </c:pt>
                <c:pt idx="16924">
                  <c:v>1.1547999899999999E-3</c:v>
                </c:pt>
                <c:pt idx="16925">
                  <c:v>1.1548799900000001E-3</c:v>
                </c:pt>
                <c:pt idx="16926">
                  <c:v>1.1549599900000001E-3</c:v>
                </c:pt>
                <c:pt idx="16927">
                  <c:v>1.15503999E-3</c:v>
                </c:pt>
                <c:pt idx="16928">
                  <c:v>1.15511999E-3</c:v>
                </c:pt>
                <c:pt idx="16929">
                  <c:v>1.1551999899999999E-3</c:v>
                </c:pt>
                <c:pt idx="16930">
                  <c:v>1.1552799900000001E-3</c:v>
                </c:pt>
                <c:pt idx="16931">
                  <c:v>1.1553599900000001E-3</c:v>
                </c:pt>
                <c:pt idx="16932">
                  <c:v>1.15543999E-3</c:v>
                </c:pt>
                <c:pt idx="16933">
                  <c:v>1.15551999E-3</c:v>
                </c:pt>
                <c:pt idx="16934">
                  <c:v>1.1555999899999999E-3</c:v>
                </c:pt>
                <c:pt idx="16935">
                  <c:v>1.1556799899999999E-3</c:v>
                </c:pt>
                <c:pt idx="16936">
                  <c:v>1.1557599900000001E-3</c:v>
                </c:pt>
                <c:pt idx="16937">
                  <c:v>1.15583999E-3</c:v>
                </c:pt>
                <c:pt idx="16938">
                  <c:v>1.15591999E-3</c:v>
                </c:pt>
                <c:pt idx="16939">
                  <c:v>1.1559999899999999E-3</c:v>
                </c:pt>
                <c:pt idx="16940">
                  <c:v>1.1560799899999999E-3</c:v>
                </c:pt>
                <c:pt idx="16941">
                  <c:v>1.1561599900000001E-3</c:v>
                </c:pt>
                <c:pt idx="16942">
                  <c:v>1.15623999E-3</c:v>
                </c:pt>
                <c:pt idx="16943">
                  <c:v>1.15631999E-3</c:v>
                </c:pt>
                <c:pt idx="16944">
                  <c:v>1.15639999E-3</c:v>
                </c:pt>
                <c:pt idx="16945">
                  <c:v>1.1564799899999999E-3</c:v>
                </c:pt>
                <c:pt idx="16946">
                  <c:v>1.1565599900000001E-3</c:v>
                </c:pt>
                <c:pt idx="16947">
                  <c:v>1.1566399900000001E-3</c:v>
                </c:pt>
                <c:pt idx="16948">
                  <c:v>1.15671999E-3</c:v>
                </c:pt>
                <c:pt idx="16949">
                  <c:v>1.15679999E-3</c:v>
                </c:pt>
                <c:pt idx="16950">
                  <c:v>1.1568799899999999E-3</c:v>
                </c:pt>
                <c:pt idx="16951">
                  <c:v>1.1569599900000001E-3</c:v>
                </c:pt>
                <c:pt idx="16952">
                  <c:v>1.1570399900000001E-3</c:v>
                </c:pt>
                <c:pt idx="16953">
                  <c:v>1.15711999E-3</c:v>
                </c:pt>
                <c:pt idx="16954">
                  <c:v>1.15719999E-3</c:v>
                </c:pt>
                <c:pt idx="16955">
                  <c:v>1.1572799899999999E-3</c:v>
                </c:pt>
                <c:pt idx="16956">
                  <c:v>1.1573599899999999E-3</c:v>
                </c:pt>
                <c:pt idx="16957">
                  <c:v>1.1574399900000001E-3</c:v>
                </c:pt>
                <c:pt idx="16958">
                  <c:v>1.15751999E-3</c:v>
                </c:pt>
                <c:pt idx="16959">
                  <c:v>1.15759999E-3</c:v>
                </c:pt>
                <c:pt idx="16960">
                  <c:v>1.1576799899999999E-3</c:v>
                </c:pt>
                <c:pt idx="16961">
                  <c:v>1.1577599899999999E-3</c:v>
                </c:pt>
                <c:pt idx="16962">
                  <c:v>1.1578399900000001E-3</c:v>
                </c:pt>
                <c:pt idx="16963">
                  <c:v>1.15791999E-3</c:v>
                </c:pt>
                <c:pt idx="16964">
                  <c:v>1.15799999E-3</c:v>
                </c:pt>
                <c:pt idx="16965">
                  <c:v>1.15807999E-3</c:v>
                </c:pt>
                <c:pt idx="16966">
                  <c:v>1.1581599899999999E-3</c:v>
                </c:pt>
                <c:pt idx="16967">
                  <c:v>1.1582399900000001E-3</c:v>
                </c:pt>
                <c:pt idx="16968">
                  <c:v>1.15831999E-3</c:v>
                </c:pt>
                <c:pt idx="16969">
                  <c:v>1.15839999E-3</c:v>
                </c:pt>
                <c:pt idx="16970">
                  <c:v>1.15847999E-3</c:v>
                </c:pt>
                <c:pt idx="16971">
                  <c:v>1.1585599899999999E-3</c:v>
                </c:pt>
                <c:pt idx="16972">
                  <c:v>1.1586399900000001E-3</c:v>
                </c:pt>
                <c:pt idx="16973">
                  <c:v>1.1587199900000001E-3</c:v>
                </c:pt>
                <c:pt idx="16974">
                  <c:v>1.15879999E-3</c:v>
                </c:pt>
                <c:pt idx="16975">
                  <c:v>1.15887999E-3</c:v>
                </c:pt>
                <c:pt idx="16976">
                  <c:v>1.1589599899999999E-3</c:v>
                </c:pt>
                <c:pt idx="16977">
                  <c:v>1.1590399899999999E-3</c:v>
                </c:pt>
                <c:pt idx="16978">
                  <c:v>1.1591199900000001E-3</c:v>
                </c:pt>
                <c:pt idx="16979">
                  <c:v>1.15919999E-3</c:v>
                </c:pt>
                <c:pt idx="16980">
                  <c:v>1.15927999E-3</c:v>
                </c:pt>
                <c:pt idx="16981">
                  <c:v>1.1593599899999999E-3</c:v>
                </c:pt>
                <c:pt idx="16982">
                  <c:v>1.1594399899999999E-3</c:v>
                </c:pt>
                <c:pt idx="16983">
                  <c:v>1.1595199900000001E-3</c:v>
                </c:pt>
                <c:pt idx="16984">
                  <c:v>1.15959999E-3</c:v>
                </c:pt>
                <c:pt idx="16985">
                  <c:v>1.15967999E-3</c:v>
                </c:pt>
                <c:pt idx="16986">
                  <c:v>1.15975999E-3</c:v>
                </c:pt>
                <c:pt idx="16987">
                  <c:v>1.1598399899999999E-3</c:v>
                </c:pt>
                <c:pt idx="16988">
                  <c:v>1.1599199900000001E-3</c:v>
                </c:pt>
                <c:pt idx="16989">
                  <c:v>1.15999999E-3</c:v>
                </c:pt>
                <c:pt idx="16990">
                  <c:v>1.16007999E-3</c:v>
                </c:pt>
                <c:pt idx="16991">
                  <c:v>1.16015999E-3</c:v>
                </c:pt>
                <c:pt idx="16992">
                  <c:v>1.1602399899999999E-3</c:v>
                </c:pt>
                <c:pt idx="16993">
                  <c:v>1.1603199900000001E-3</c:v>
                </c:pt>
                <c:pt idx="16994">
                  <c:v>1.1603999900000001E-3</c:v>
                </c:pt>
                <c:pt idx="16995">
                  <c:v>1.16047999E-3</c:v>
                </c:pt>
                <c:pt idx="16996">
                  <c:v>1.16055999E-3</c:v>
                </c:pt>
                <c:pt idx="16997">
                  <c:v>1.1606399899999999E-3</c:v>
                </c:pt>
                <c:pt idx="16998">
                  <c:v>1.1607199900000001E-3</c:v>
                </c:pt>
                <c:pt idx="16999">
                  <c:v>1.1607999900000001E-3</c:v>
                </c:pt>
                <c:pt idx="17000">
                  <c:v>1.16087999E-3</c:v>
                </c:pt>
                <c:pt idx="17001">
                  <c:v>1.16095999E-3</c:v>
                </c:pt>
                <c:pt idx="17002">
                  <c:v>1.1610399899999999E-3</c:v>
                </c:pt>
                <c:pt idx="17003">
                  <c:v>1.1611199899999999E-3</c:v>
                </c:pt>
                <c:pt idx="17004">
                  <c:v>1.1611999900000001E-3</c:v>
                </c:pt>
                <c:pt idx="17005">
                  <c:v>1.16127999E-3</c:v>
                </c:pt>
                <c:pt idx="17006">
                  <c:v>1.16135999E-3</c:v>
                </c:pt>
                <c:pt idx="17007">
                  <c:v>1.16143999E-3</c:v>
                </c:pt>
                <c:pt idx="17008">
                  <c:v>1.1615199899999999E-3</c:v>
                </c:pt>
                <c:pt idx="17009">
                  <c:v>1.1615999900000001E-3</c:v>
                </c:pt>
                <c:pt idx="17010">
                  <c:v>1.16167999E-3</c:v>
                </c:pt>
                <c:pt idx="17011">
                  <c:v>1.16175999E-3</c:v>
                </c:pt>
                <c:pt idx="17012">
                  <c:v>1.16183999E-3</c:v>
                </c:pt>
                <c:pt idx="17013">
                  <c:v>1.1619199899999999E-3</c:v>
                </c:pt>
                <c:pt idx="17014">
                  <c:v>1.1619999900000001E-3</c:v>
                </c:pt>
                <c:pt idx="17015">
                  <c:v>1.1620799900000001E-3</c:v>
                </c:pt>
                <c:pt idx="17016">
                  <c:v>1.16215999E-3</c:v>
                </c:pt>
                <c:pt idx="17017">
                  <c:v>1.16223999E-3</c:v>
                </c:pt>
                <c:pt idx="17018">
                  <c:v>1.1623199899999999E-3</c:v>
                </c:pt>
                <c:pt idx="17019">
                  <c:v>1.1623999900000001E-3</c:v>
                </c:pt>
                <c:pt idx="17020">
                  <c:v>1.1624799900000001E-3</c:v>
                </c:pt>
                <c:pt idx="17021">
                  <c:v>1.16255999E-3</c:v>
                </c:pt>
                <c:pt idx="17022">
                  <c:v>1.16263999E-3</c:v>
                </c:pt>
                <c:pt idx="17023">
                  <c:v>1.1627199899999999E-3</c:v>
                </c:pt>
                <c:pt idx="17024">
                  <c:v>1.1627999899999999E-3</c:v>
                </c:pt>
                <c:pt idx="17025">
                  <c:v>1.1628799900000001E-3</c:v>
                </c:pt>
                <c:pt idx="17026">
                  <c:v>1.16295999E-3</c:v>
                </c:pt>
                <c:pt idx="17027">
                  <c:v>1.16303999E-3</c:v>
                </c:pt>
                <c:pt idx="17028">
                  <c:v>1.1631199899999999E-3</c:v>
                </c:pt>
                <c:pt idx="17029">
                  <c:v>1.1631999899999999E-3</c:v>
                </c:pt>
                <c:pt idx="17030">
                  <c:v>1.1632799900000001E-3</c:v>
                </c:pt>
                <c:pt idx="17031">
                  <c:v>1.16335999E-3</c:v>
                </c:pt>
                <c:pt idx="17032">
                  <c:v>1.16343999E-3</c:v>
                </c:pt>
                <c:pt idx="17033">
                  <c:v>1.16351999E-3</c:v>
                </c:pt>
                <c:pt idx="17034">
                  <c:v>1.1635999899999999E-3</c:v>
                </c:pt>
                <c:pt idx="17035">
                  <c:v>1.1636799900000001E-3</c:v>
                </c:pt>
                <c:pt idx="17036">
                  <c:v>1.1637599900000001E-3</c:v>
                </c:pt>
                <c:pt idx="17037">
                  <c:v>1.16383999E-3</c:v>
                </c:pt>
                <c:pt idx="17038">
                  <c:v>1.16391999E-3</c:v>
                </c:pt>
                <c:pt idx="17039">
                  <c:v>1.1639999899999999E-3</c:v>
                </c:pt>
                <c:pt idx="17040">
                  <c:v>1.1640799900000001E-3</c:v>
                </c:pt>
                <c:pt idx="17041">
                  <c:v>1.1641599900000001E-3</c:v>
                </c:pt>
                <c:pt idx="17042">
                  <c:v>1.16423999E-3</c:v>
                </c:pt>
                <c:pt idx="17043">
                  <c:v>1.16431999E-3</c:v>
                </c:pt>
                <c:pt idx="17044">
                  <c:v>1.1643999899999999E-3</c:v>
                </c:pt>
                <c:pt idx="17045">
                  <c:v>1.1644799899999999E-3</c:v>
                </c:pt>
                <c:pt idx="17046">
                  <c:v>1.1645599900000001E-3</c:v>
                </c:pt>
                <c:pt idx="17047">
                  <c:v>1.16463999E-3</c:v>
                </c:pt>
                <c:pt idx="17048">
                  <c:v>1.16471999E-3</c:v>
                </c:pt>
                <c:pt idx="17049">
                  <c:v>1.1647999899999999E-3</c:v>
                </c:pt>
                <c:pt idx="17050">
                  <c:v>1.1648799899999999E-3</c:v>
                </c:pt>
                <c:pt idx="17051">
                  <c:v>1.1649599900000001E-3</c:v>
                </c:pt>
                <c:pt idx="17052">
                  <c:v>1.16503999E-3</c:v>
                </c:pt>
                <c:pt idx="17053">
                  <c:v>1.16511999E-3</c:v>
                </c:pt>
                <c:pt idx="17054">
                  <c:v>1.16519999E-3</c:v>
                </c:pt>
                <c:pt idx="17055">
                  <c:v>1.1652799899999999E-3</c:v>
                </c:pt>
                <c:pt idx="17056">
                  <c:v>1.1653599900000001E-3</c:v>
                </c:pt>
                <c:pt idx="17057">
                  <c:v>1.16543999E-3</c:v>
                </c:pt>
                <c:pt idx="17058">
                  <c:v>1.16551999E-3</c:v>
                </c:pt>
                <c:pt idx="17059">
                  <c:v>1.16559999E-3</c:v>
                </c:pt>
                <c:pt idx="17060">
                  <c:v>1.1656799899999999E-3</c:v>
                </c:pt>
                <c:pt idx="17061">
                  <c:v>1.1657599900000001E-3</c:v>
                </c:pt>
                <c:pt idx="17062">
                  <c:v>1.1658399900000001E-3</c:v>
                </c:pt>
                <c:pt idx="17063">
                  <c:v>1.16591999E-3</c:v>
                </c:pt>
                <c:pt idx="17064">
                  <c:v>1.16599999E-3</c:v>
                </c:pt>
                <c:pt idx="17065">
                  <c:v>1.1660799899999999E-3</c:v>
                </c:pt>
                <c:pt idx="17066">
                  <c:v>1.1661599899999999E-3</c:v>
                </c:pt>
                <c:pt idx="17067">
                  <c:v>1.1662399900000001E-3</c:v>
                </c:pt>
                <c:pt idx="17068">
                  <c:v>1.16631999E-3</c:v>
                </c:pt>
                <c:pt idx="17069">
                  <c:v>1.16639999E-3</c:v>
                </c:pt>
                <c:pt idx="17070">
                  <c:v>1.1664799899999999E-3</c:v>
                </c:pt>
                <c:pt idx="17071">
                  <c:v>1.1665599899999999E-3</c:v>
                </c:pt>
                <c:pt idx="17072">
                  <c:v>1.1666399900000001E-3</c:v>
                </c:pt>
                <c:pt idx="17073">
                  <c:v>1.16671999E-3</c:v>
                </c:pt>
                <c:pt idx="17074">
                  <c:v>1.16679999E-3</c:v>
                </c:pt>
                <c:pt idx="17075">
                  <c:v>1.16687999E-3</c:v>
                </c:pt>
                <c:pt idx="17076">
                  <c:v>1.1669599899999999E-3</c:v>
                </c:pt>
                <c:pt idx="17077">
                  <c:v>1.1670399900000001E-3</c:v>
                </c:pt>
                <c:pt idx="17078">
                  <c:v>1.16711999E-3</c:v>
                </c:pt>
                <c:pt idx="17079">
                  <c:v>1.16719999E-3</c:v>
                </c:pt>
                <c:pt idx="17080">
                  <c:v>1.16727999E-3</c:v>
                </c:pt>
                <c:pt idx="17081">
                  <c:v>1.1673599899999999E-3</c:v>
                </c:pt>
                <c:pt idx="17082">
                  <c:v>1.1674399900000001E-3</c:v>
                </c:pt>
                <c:pt idx="17083">
                  <c:v>1.1675199900000001E-3</c:v>
                </c:pt>
                <c:pt idx="17084">
                  <c:v>1.16759999E-3</c:v>
                </c:pt>
                <c:pt idx="17085">
                  <c:v>1.16767999E-3</c:v>
                </c:pt>
                <c:pt idx="17086">
                  <c:v>1.1677599899999999E-3</c:v>
                </c:pt>
                <c:pt idx="17087">
                  <c:v>1.1678399900000001E-3</c:v>
                </c:pt>
                <c:pt idx="17088">
                  <c:v>1.1679199900000001E-3</c:v>
                </c:pt>
                <c:pt idx="17089">
                  <c:v>1.16799999E-3</c:v>
                </c:pt>
                <c:pt idx="17090">
                  <c:v>1.16807999E-3</c:v>
                </c:pt>
                <c:pt idx="17091">
                  <c:v>1.1681599899999999E-3</c:v>
                </c:pt>
                <c:pt idx="17092">
                  <c:v>1.1682399899999999E-3</c:v>
                </c:pt>
                <c:pt idx="17093">
                  <c:v>1.1683199900000001E-3</c:v>
                </c:pt>
                <c:pt idx="17094">
                  <c:v>1.16839999E-3</c:v>
                </c:pt>
                <c:pt idx="17095">
                  <c:v>1.16847999E-3</c:v>
                </c:pt>
                <c:pt idx="17096">
                  <c:v>1.16855999E-3</c:v>
                </c:pt>
                <c:pt idx="17097">
                  <c:v>1.1686399899999999E-3</c:v>
                </c:pt>
                <c:pt idx="17098">
                  <c:v>1.1687199900000001E-3</c:v>
                </c:pt>
                <c:pt idx="17099">
                  <c:v>1.16879999E-3</c:v>
                </c:pt>
                <c:pt idx="17100">
                  <c:v>1.16887999E-3</c:v>
                </c:pt>
                <c:pt idx="17101">
                  <c:v>1.16895999E-3</c:v>
                </c:pt>
                <c:pt idx="17102">
                  <c:v>1.1690399899999999E-3</c:v>
                </c:pt>
                <c:pt idx="17103">
                  <c:v>1.1691199900000001E-3</c:v>
                </c:pt>
                <c:pt idx="17104">
                  <c:v>1.1691999900000001E-3</c:v>
                </c:pt>
                <c:pt idx="17105">
                  <c:v>1.16927999E-3</c:v>
                </c:pt>
                <c:pt idx="17106">
                  <c:v>1.16935999E-3</c:v>
                </c:pt>
                <c:pt idx="17107">
                  <c:v>1.1694399899999999E-3</c:v>
                </c:pt>
                <c:pt idx="17108">
                  <c:v>1.1695199900000001E-3</c:v>
                </c:pt>
                <c:pt idx="17109">
                  <c:v>1.1695999900000001E-3</c:v>
                </c:pt>
                <c:pt idx="17110">
                  <c:v>1.16967999E-3</c:v>
                </c:pt>
                <c:pt idx="17111">
                  <c:v>1.16975999E-3</c:v>
                </c:pt>
                <c:pt idx="17112">
                  <c:v>1.1698399899999999E-3</c:v>
                </c:pt>
                <c:pt idx="17113">
                  <c:v>1.1699199899999999E-3</c:v>
                </c:pt>
                <c:pt idx="17114">
                  <c:v>1.1699999900000001E-3</c:v>
                </c:pt>
                <c:pt idx="17115">
                  <c:v>1.17007999E-3</c:v>
                </c:pt>
                <c:pt idx="17116">
                  <c:v>1.17015999E-3</c:v>
                </c:pt>
                <c:pt idx="17117">
                  <c:v>1.1702399899999999E-3</c:v>
                </c:pt>
                <c:pt idx="17118">
                  <c:v>1.1703199899999999E-3</c:v>
                </c:pt>
                <c:pt idx="17119">
                  <c:v>1.1703999900000001E-3</c:v>
                </c:pt>
                <c:pt idx="17120">
                  <c:v>1.17047999E-3</c:v>
                </c:pt>
                <c:pt idx="17121">
                  <c:v>1.17055999E-3</c:v>
                </c:pt>
                <c:pt idx="17122">
                  <c:v>1.17063999E-3</c:v>
                </c:pt>
                <c:pt idx="17123">
                  <c:v>1.1707199899999999E-3</c:v>
                </c:pt>
                <c:pt idx="17124">
                  <c:v>1.1707999900000001E-3</c:v>
                </c:pt>
                <c:pt idx="17125">
                  <c:v>1.1708799900000001E-3</c:v>
                </c:pt>
                <c:pt idx="17126">
                  <c:v>1.17095999E-3</c:v>
                </c:pt>
                <c:pt idx="17127">
                  <c:v>1.17103999E-3</c:v>
                </c:pt>
                <c:pt idx="17128">
                  <c:v>1.1711199899999999E-3</c:v>
                </c:pt>
                <c:pt idx="17129">
                  <c:v>1.1711999900000001E-3</c:v>
                </c:pt>
                <c:pt idx="17130">
                  <c:v>1.1712799900000001E-3</c:v>
                </c:pt>
                <c:pt idx="17131">
                  <c:v>1.17135999E-3</c:v>
                </c:pt>
                <c:pt idx="17132">
                  <c:v>1.17143999E-3</c:v>
                </c:pt>
                <c:pt idx="17133">
                  <c:v>1.1715199899999999E-3</c:v>
                </c:pt>
                <c:pt idx="17134">
                  <c:v>1.1715999899999999E-3</c:v>
                </c:pt>
                <c:pt idx="17135">
                  <c:v>1.1716799900000001E-3</c:v>
                </c:pt>
                <c:pt idx="17136">
                  <c:v>1.17175999E-3</c:v>
                </c:pt>
                <c:pt idx="17137">
                  <c:v>1.17183999E-3</c:v>
                </c:pt>
                <c:pt idx="17138">
                  <c:v>1.1719199899999999E-3</c:v>
                </c:pt>
                <c:pt idx="17139">
                  <c:v>1.1719999899999999E-3</c:v>
                </c:pt>
                <c:pt idx="17140">
                  <c:v>1.1720799900000001E-3</c:v>
                </c:pt>
                <c:pt idx="17141">
                  <c:v>1.17215999E-3</c:v>
                </c:pt>
                <c:pt idx="17142">
                  <c:v>1.17223999E-3</c:v>
                </c:pt>
                <c:pt idx="17143">
                  <c:v>1.17231999E-3</c:v>
                </c:pt>
                <c:pt idx="17144">
                  <c:v>1.1723999899999999E-3</c:v>
                </c:pt>
                <c:pt idx="17145">
                  <c:v>1.1724799900000001E-3</c:v>
                </c:pt>
                <c:pt idx="17146">
                  <c:v>1.17255999E-3</c:v>
                </c:pt>
                <c:pt idx="17147">
                  <c:v>1.17263999E-3</c:v>
                </c:pt>
                <c:pt idx="17148">
                  <c:v>1.17271999E-3</c:v>
                </c:pt>
                <c:pt idx="17149">
                  <c:v>1.1727999899999999E-3</c:v>
                </c:pt>
                <c:pt idx="17150">
                  <c:v>1.1728799900000001E-3</c:v>
                </c:pt>
                <c:pt idx="17151">
                  <c:v>1.1729599900000001E-3</c:v>
                </c:pt>
                <c:pt idx="17152">
                  <c:v>1.17303999E-3</c:v>
                </c:pt>
                <c:pt idx="17153">
                  <c:v>1.17311999E-3</c:v>
                </c:pt>
                <c:pt idx="17154">
                  <c:v>1.1731999899999999E-3</c:v>
                </c:pt>
                <c:pt idx="17155">
                  <c:v>1.1732799899999999E-3</c:v>
                </c:pt>
                <c:pt idx="17156">
                  <c:v>1.1733599900000001E-3</c:v>
                </c:pt>
                <c:pt idx="17157">
                  <c:v>1.17343999E-3</c:v>
                </c:pt>
                <c:pt idx="17158">
                  <c:v>1.17351999E-3</c:v>
                </c:pt>
                <c:pt idx="17159">
                  <c:v>1.1735999899999999E-3</c:v>
                </c:pt>
                <c:pt idx="17160">
                  <c:v>1.1736799899999999E-3</c:v>
                </c:pt>
                <c:pt idx="17161">
                  <c:v>1.1737599900000001E-3</c:v>
                </c:pt>
                <c:pt idx="17162">
                  <c:v>1.17383999E-3</c:v>
                </c:pt>
                <c:pt idx="17163">
                  <c:v>1.17391999E-3</c:v>
                </c:pt>
                <c:pt idx="17164">
                  <c:v>1.17399999E-3</c:v>
                </c:pt>
                <c:pt idx="17165">
                  <c:v>1.1740799899999999E-3</c:v>
                </c:pt>
                <c:pt idx="17166">
                  <c:v>1.1741599900000001E-3</c:v>
                </c:pt>
                <c:pt idx="17167">
                  <c:v>1.17423999E-3</c:v>
                </c:pt>
                <c:pt idx="17168">
                  <c:v>1.17431999E-3</c:v>
                </c:pt>
                <c:pt idx="17169">
                  <c:v>1.17439999E-3</c:v>
                </c:pt>
                <c:pt idx="17170">
                  <c:v>1.1744799899999999E-3</c:v>
                </c:pt>
                <c:pt idx="17171">
                  <c:v>1.1745599900000001E-3</c:v>
                </c:pt>
                <c:pt idx="17172">
                  <c:v>1.1746399900000001E-3</c:v>
                </c:pt>
                <c:pt idx="17173">
                  <c:v>1.17471999E-3</c:v>
                </c:pt>
                <c:pt idx="17174">
                  <c:v>1.17479999E-3</c:v>
                </c:pt>
                <c:pt idx="17175">
                  <c:v>1.1748799899999999E-3</c:v>
                </c:pt>
                <c:pt idx="17176">
                  <c:v>1.1749599900000001E-3</c:v>
                </c:pt>
                <c:pt idx="17177">
                  <c:v>1.1750399900000001E-3</c:v>
                </c:pt>
                <c:pt idx="17178">
                  <c:v>1.17511999E-3</c:v>
                </c:pt>
                <c:pt idx="17179">
                  <c:v>1.17519999E-3</c:v>
                </c:pt>
                <c:pt idx="17180">
                  <c:v>1.1752799899999999E-3</c:v>
                </c:pt>
                <c:pt idx="17181">
                  <c:v>1.1753599899999999E-3</c:v>
                </c:pt>
                <c:pt idx="17182">
                  <c:v>1.1754399900000001E-3</c:v>
                </c:pt>
                <c:pt idx="17183">
                  <c:v>1.17551999E-3</c:v>
                </c:pt>
                <c:pt idx="17184">
                  <c:v>1.17559999E-3</c:v>
                </c:pt>
                <c:pt idx="17185">
                  <c:v>1.17567999E-3</c:v>
                </c:pt>
                <c:pt idx="17186">
                  <c:v>1.1757599899999999E-3</c:v>
                </c:pt>
                <c:pt idx="17187">
                  <c:v>1.1758399900000001E-3</c:v>
                </c:pt>
                <c:pt idx="17188">
                  <c:v>1.17591999E-3</c:v>
                </c:pt>
                <c:pt idx="17189">
                  <c:v>1.17599999E-3</c:v>
                </c:pt>
                <c:pt idx="17190">
                  <c:v>1.17607999E-3</c:v>
                </c:pt>
                <c:pt idx="17191">
                  <c:v>1.1761599899999999E-3</c:v>
                </c:pt>
                <c:pt idx="17192">
                  <c:v>1.1762399900000001E-3</c:v>
                </c:pt>
                <c:pt idx="17193">
                  <c:v>1.1763199900000001E-3</c:v>
                </c:pt>
                <c:pt idx="17194">
                  <c:v>1.17639999E-3</c:v>
                </c:pt>
                <c:pt idx="17195">
                  <c:v>1.17647999E-3</c:v>
                </c:pt>
                <c:pt idx="17196">
                  <c:v>1.1765599899999999E-3</c:v>
                </c:pt>
                <c:pt idx="17197">
                  <c:v>1.1766399900000001E-3</c:v>
                </c:pt>
                <c:pt idx="17198">
                  <c:v>1.1767199900000001E-3</c:v>
                </c:pt>
                <c:pt idx="17199">
                  <c:v>1.17679999E-3</c:v>
                </c:pt>
                <c:pt idx="17200">
                  <c:v>1.17687999E-3</c:v>
                </c:pt>
                <c:pt idx="17201">
                  <c:v>1.1769599899999999E-3</c:v>
                </c:pt>
                <c:pt idx="17202">
                  <c:v>1.1770399899999999E-3</c:v>
                </c:pt>
                <c:pt idx="17203">
                  <c:v>1.1771199900000001E-3</c:v>
                </c:pt>
                <c:pt idx="17204">
                  <c:v>1.17719999E-3</c:v>
                </c:pt>
                <c:pt idx="17205">
                  <c:v>1.17727999E-3</c:v>
                </c:pt>
                <c:pt idx="17206">
                  <c:v>1.1773599899999999E-3</c:v>
                </c:pt>
                <c:pt idx="17207">
                  <c:v>1.1774399899999999E-3</c:v>
                </c:pt>
                <c:pt idx="17208">
                  <c:v>1.1775199900000001E-3</c:v>
                </c:pt>
                <c:pt idx="17209">
                  <c:v>1.17759999E-3</c:v>
                </c:pt>
                <c:pt idx="17210">
                  <c:v>1.17767999E-3</c:v>
                </c:pt>
                <c:pt idx="17211">
                  <c:v>1.17775999E-3</c:v>
                </c:pt>
                <c:pt idx="17212">
                  <c:v>1.1778399899999999E-3</c:v>
                </c:pt>
                <c:pt idx="17213">
                  <c:v>1.1779199900000001E-3</c:v>
                </c:pt>
                <c:pt idx="17214">
                  <c:v>1.1779999900000001E-3</c:v>
                </c:pt>
                <c:pt idx="17215">
                  <c:v>1.17807999E-3</c:v>
                </c:pt>
                <c:pt idx="17216">
                  <c:v>1.17815999E-3</c:v>
                </c:pt>
                <c:pt idx="17217">
                  <c:v>1.1782399899999999E-3</c:v>
                </c:pt>
                <c:pt idx="17218">
                  <c:v>1.1783199900000001E-3</c:v>
                </c:pt>
                <c:pt idx="17219">
                  <c:v>1.1783999900000001E-3</c:v>
                </c:pt>
                <c:pt idx="17220">
                  <c:v>1.17847999E-3</c:v>
                </c:pt>
                <c:pt idx="17221">
                  <c:v>1.17855999E-3</c:v>
                </c:pt>
                <c:pt idx="17222">
                  <c:v>1.1786399899999999E-3</c:v>
                </c:pt>
                <c:pt idx="17223">
                  <c:v>1.1787199899999999E-3</c:v>
                </c:pt>
                <c:pt idx="17224">
                  <c:v>1.1787999900000001E-3</c:v>
                </c:pt>
                <c:pt idx="17225">
                  <c:v>1.17887999E-3</c:v>
                </c:pt>
                <c:pt idx="17226">
                  <c:v>1.17895999E-3</c:v>
                </c:pt>
                <c:pt idx="17227">
                  <c:v>1.1790399899999999E-3</c:v>
                </c:pt>
                <c:pt idx="17228">
                  <c:v>1.1791199899999999E-3</c:v>
                </c:pt>
                <c:pt idx="17229">
                  <c:v>1.1791999900000001E-3</c:v>
                </c:pt>
                <c:pt idx="17230">
                  <c:v>1.17927999E-3</c:v>
                </c:pt>
                <c:pt idx="17231">
                  <c:v>1.17935999E-3</c:v>
                </c:pt>
                <c:pt idx="17232">
                  <c:v>1.17943999E-3</c:v>
                </c:pt>
                <c:pt idx="17233">
                  <c:v>1.1795199899999999E-3</c:v>
                </c:pt>
                <c:pt idx="17234">
                  <c:v>1.1795999900000001E-3</c:v>
                </c:pt>
                <c:pt idx="17235">
                  <c:v>1.17967999E-3</c:v>
                </c:pt>
                <c:pt idx="17236">
                  <c:v>1.17975999E-3</c:v>
                </c:pt>
                <c:pt idx="17237">
                  <c:v>1.17983999E-3</c:v>
                </c:pt>
                <c:pt idx="17238">
                  <c:v>1.1799199899999999E-3</c:v>
                </c:pt>
                <c:pt idx="17239">
                  <c:v>1.1799999900000001E-3</c:v>
                </c:pt>
                <c:pt idx="17240">
                  <c:v>1.1800799900000001E-3</c:v>
                </c:pt>
                <c:pt idx="17241">
                  <c:v>1.18015999E-3</c:v>
                </c:pt>
                <c:pt idx="17242">
                  <c:v>1.18023999E-3</c:v>
                </c:pt>
                <c:pt idx="17243">
                  <c:v>1.1803199899999999E-3</c:v>
                </c:pt>
                <c:pt idx="17244">
                  <c:v>1.1803999899999999E-3</c:v>
                </c:pt>
                <c:pt idx="17245">
                  <c:v>1.1804799900000001E-3</c:v>
                </c:pt>
                <c:pt idx="17246">
                  <c:v>1.18055999E-3</c:v>
                </c:pt>
                <c:pt idx="17247">
                  <c:v>1.18063999E-3</c:v>
                </c:pt>
                <c:pt idx="17248">
                  <c:v>1.1807199899999999E-3</c:v>
                </c:pt>
                <c:pt idx="17249">
                  <c:v>1.1807999899999999E-3</c:v>
                </c:pt>
                <c:pt idx="17250">
                  <c:v>1.1808799900000001E-3</c:v>
                </c:pt>
                <c:pt idx="17251">
                  <c:v>1.18095999E-3</c:v>
                </c:pt>
                <c:pt idx="17252">
                  <c:v>1.18103999E-3</c:v>
                </c:pt>
                <c:pt idx="17253">
                  <c:v>1.18111999E-3</c:v>
                </c:pt>
                <c:pt idx="17254">
                  <c:v>1.1811999899999999E-3</c:v>
                </c:pt>
                <c:pt idx="17255">
                  <c:v>1.1812799900000001E-3</c:v>
                </c:pt>
                <c:pt idx="17256">
                  <c:v>1.18135999E-3</c:v>
                </c:pt>
                <c:pt idx="17257">
                  <c:v>1.18143999E-3</c:v>
                </c:pt>
                <c:pt idx="17258">
                  <c:v>1.18151999E-3</c:v>
                </c:pt>
                <c:pt idx="17259">
                  <c:v>1.1815999899999999E-3</c:v>
                </c:pt>
                <c:pt idx="17260">
                  <c:v>1.1816799900000001E-3</c:v>
                </c:pt>
                <c:pt idx="17261">
                  <c:v>1.1817599900000001E-3</c:v>
                </c:pt>
                <c:pt idx="17262">
                  <c:v>1.18183999E-3</c:v>
                </c:pt>
                <c:pt idx="17263">
                  <c:v>1.18191999E-3</c:v>
                </c:pt>
                <c:pt idx="17264">
                  <c:v>1.1819999899999999E-3</c:v>
                </c:pt>
                <c:pt idx="17265">
                  <c:v>1.1820799900000001E-3</c:v>
                </c:pt>
                <c:pt idx="17266">
                  <c:v>1.1821599900000001E-3</c:v>
                </c:pt>
                <c:pt idx="17267">
                  <c:v>1.18223999E-3</c:v>
                </c:pt>
                <c:pt idx="17268">
                  <c:v>1.18231999E-3</c:v>
                </c:pt>
                <c:pt idx="17269">
                  <c:v>1.1823999899999999E-3</c:v>
                </c:pt>
                <c:pt idx="17270">
                  <c:v>1.1824799899999999E-3</c:v>
                </c:pt>
                <c:pt idx="17271">
                  <c:v>1.1825599900000001E-3</c:v>
                </c:pt>
                <c:pt idx="17272">
                  <c:v>1.18263999E-3</c:v>
                </c:pt>
                <c:pt idx="17273">
                  <c:v>1.18271999E-3</c:v>
                </c:pt>
                <c:pt idx="17274">
                  <c:v>1.18279999E-3</c:v>
                </c:pt>
                <c:pt idx="17275">
                  <c:v>1.1828799899999999E-3</c:v>
                </c:pt>
                <c:pt idx="17276">
                  <c:v>1.1829599900000001E-3</c:v>
                </c:pt>
                <c:pt idx="17277">
                  <c:v>1.18303999E-3</c:v>
                </c:pt>
                <c:pt idx="17278">
                  <c:v>1.18311999E-3</c:v>
                </c:pt>
                <c:pt idx="17279">
                  <c:v>1.18319999E-3</c:v>
                </c:pt>
                <c:pt idx="17280">
                  <c:v>1.1832799899999999E-3</c:v>
                </c:pt>
                <c:pt idx="17281">
                  <c:v>1.1833599900000001E-3</c:v>
                </c:pt>
                <c:pt idx="17282">
                  <c:v>1.1834399900000001E-3</c:v>
                </c:pt>
                <c:pt idx="17283">
                  <c:v>1.18351999E-3</c:v>
                </c:pt>
                <c:pt idx="17284">
                  <c:v>1.18359999E-3</c:v>
                </c:pt>
                <c:pt idx="17285">
                  <c:v>1.1836799899999999E-3</c:v>
                </c:pt>
                <c:pt idx="17286">
                  <c:v>1.1837599900000001E-3</c:v>
                </c:pt>
                <c:pt idx="17287">
                  <c:v>1.1838399900000001E-3</c:v>
                </c:pt>
                <c:pt idx="17288">
                  <c:v>1.18391999E-3</c:v>
                </c:pt>
                <c:pt idx="17289">
                  <c:v>1.18399999E-3</c:v>
                </c:pt>
                <c:pt idx="17290">
                  <c:v>1.1840799899999999E-3</c:v>
                </c:pt>
                <c:pt idx="17291">
                  <c:v>1.1841599899999999E-3</c:v>
                </c:pt>
                <c:pt idx="17292">
                  <c:v>1.1842399900000001E-3</c:v>
                </c:pt>
                <c:pt idx="17293">
                  <c:v>1.18431999E-3</c:v>
                </c:pt>
                <c:pt idx="17294">
                  <c:v>1.18439999E-3</c:v>
                </c:pt>
                <c:pt idx="17295">
                  <c:v>1.1844799899999999E-3</c:v>
                </c:pt>
                <c:pt idx="17296">
                  <c:v>1.1845599899999999E-3</c:v>
                </c:pt>
                <c:pt idx="17297">
                  <c:v>1.1846399900000001E-3</c:v>
                </c:pt>
                <c:pt idx="17298">
                  <c:v>1.18471999E-3</c:v>
                </c:pt>
                <c:pt idx="17299">
                  <c:v>1.18479999E-3</c:v>
                </c:pt>
                <c:pt idx="17300">
                  <c:v>1.18487999E-3</c:v>
                </c:pt>
                <c:pt idx="17301">
                  <c:v>1.1849599899999999E-3</c:v>
                </c:pt>
                <c:pt idx="17302">
                  <c:v>1.1850399900000001E-3</c:v>
                </c:pt>
                <c:pt idx="17303">
                  <c:v>1.1851199900000001E-3</c:v>
                </c:pt>
                <c:pt idx="17304">
                  <c:v>1.18519999E-3</c:v>
                </c:pt>
                <c:pt idx="17305">
                  <c:v>1.18527999E-3</c:v>
                </c:pt>
                <c:pt idx="17306">
                  <c:v>1.1853599899999999E-3</c:v>
                </c:pt>
                <c:pt idx="17307">
                  <c:v>1.1854399900000001E-3</c:v>
                </c:pt>
                <c:pt idx="17308">
                  <c:v>1.1855199900000001E-3</c:v>
                </c:pt>
                <c:pt idx="17309">
                  <c:v>1.18559999E-3</c:v>
                </c:pt>
                <c:pt idx="17310">
                  <c:v>1.18567999E-3</c:v>
                </c:pt>
                <c:pt idx="17311">
                  <c:v>1.1857599899999999E-3</c:v>
                </c:pt>
                <c:pt idx="17312">
                  <c:v>1.1858399899999999E-3</c:v>
                </c:pt>
                <c:pt idx="17313">
                  <c:v>1.1859199900000001E-3</c:v>
                </c:pt>
                <c:pt idx="17314">
                  <c:v>1.18599999E-3</c:v>
                </c:pt>
                <c:pt idx="17315">
                  <c:v>1.18607999E-3</c:v>
                </c:pt>
                <c:pt idx="17316">
                  <c:v>1.1861599899999999E-3</c:v>
                </c:pt>
                <c:pt idx="17317">
                  <c:v>1.1862399899999999E-3</c:v>
                </c:pt>
                <c:pt idx="17318">
                  <c:v>1.1863199900000001E-3</c:v>
                </c:pt>
                <c:pt idx="17319">
                  <c:v>1.18639999E-3</c:v>
                </c:pt>
                <c:pt idx="17320">
                  <c:v>1.18647999E-3</c:v>
                </c:pt>
                <c:pt idx="17321">
                  <c:v>1.18655999E-3</c:v>
                </c:pt>
                <c:pt idx="17322">
                  <c:v>1.1866399899999999E-3</c:v>
                </c:pt>
                <c:pt idx="17323">
                  <c:v>1.1867199900000001E-3</c:v>
                </c:pt>
                <c:pt idx="17324">
                  <c:v>1.18679999E-3</c:v>
                </c:pt>
                <c:pt idx="17325">
                  <c:v>1.18687999E-3</c:v>
                </c:pt>
                <c:pt idx="17326">
                  <c:v>1.18695999E-3</c:v>
                </c:pt>
                <c:pt idx="17327">
                  <c:v>1.1870399899999999E-3</c:v>
                </c:pt>
                <c:pt idx="17328">
                  <c:v>1.1871199900000001E-3</c:v>
                </c:pt>
                <c:pt idx="17329">
                  <c:v>1.1871999900000001E-3</c:v>
                </c:pt>
                <c:pt idx="17330">
                  <c:v>1.18727999E-3</c:v>
                </c:pt>
                <c:pt idx="17331">
                  <c:v>1.18735999E-3</c:v>
                </c:pt>
                <c:pt idx="17332">
                  <c:v>1.1874399899999999E-3</c:v>
                </c:pt>
                <c:pt idx="17333">
                  <c:v>1.1875199899999999E-3</c:v>
                </c:pt>
                <c:pt idx="17334">
                  <c:v>1.1875999900000001E-3</c:v>
                </c:pt>
                <c:pt idx="17335">
                  <c:v>1.18767999E-3</c:v>
                </c:pt>
                <c:pt idx="17336">
                  <c:v>1.18775999E-3</c:v>
                </c:pt>
                <c:pt idx="17337">
                  <c:v>1.1878399899999999E-3</c:v>
                </c:pt>
                <c:pt idx="17338">
                  <c:v>1.1879199899999999E-3</c:v>
                </c:pt>
                <c:pt idx="17339">
                  <c:v>1.1879999900000001E-3</c:v>
                </c:pt>
                <c:pt idx="17340">
                  <c:v>1.18807999E-3</c:v>
                </c:pt>
                <c:pt idx="17341">
                  <c:v>1.18815999E-3</c:v>
                </c:pt>
                <c:pt idx="17342">
                  <c:v>1.18823999E-3</c:v>
                </c:pt>
                <c:pt idx="17343">
                  <c:v>1.1883199899999999E-3</c:v>
                </c:pt>
                <c:pt idx="17344">
                  <c:v>1.1883999900000001E-3</c:v>
                </c:pt>
                <c:pt idx="17345">
                  <c:v>1.18847999E-3</c:v>
                </c:pt>
                <c:pt idx="17346">
                  <c:v>1.18855999E-3</c:v>
                </c:pt>
                <c:pt idx="17347">
                  <c:v>1.18863999E-3</c:v>
                </c:pt>
                <c:pt idx="17348">
                  <c:v>1.1887199899999999E-3</c:v>
                </c:pt>
                <c:pt idx="17349">
                  <c:v>1.1887999900000001E-3</c:v>
                </c:pt>
                <c:pt idx="17350">
                  <c:v>1.1888799900000001E-3</c:v>
                </c:pt>
                <c:pt idx="17351">
                  <c:v>1.18895999E-3</c:v>
                </c:pt>
                <c:pt idx="17352">
                  <c:v>1.18903999E-3</c:v>
                </c:pt>
                <c:pt idx="17353">
                  <c:v>1.1891199899999999E-3</c:v>
                </c:pt>
                <c:pt idx="17354">
                  <c:v>1.1891999900000001E-3</c:v>
                </c:pt>
                <c:pt idx="17355">
                  <c:v>1.1892799900000001E-3</c:v>
                </c:pt>
                <c:pt idx="17356">
                  <c:v>1.18935999E-3</c:v>
                </c:pt>
                <c:pt idx="17357">
                  <c:v>1.18943999E-3</c:v>
                </c:pt>
                <c:pt idx="17358">
                  <c:v>1.1895199899999999E-3</c:v>
                </c:pt>
                <c:pt idx="17359">
                  <c:v>1.1895999899999999E-3</c:v>
                </c:pt>
                <c:pt idx="17360">
                  <c:v>1.1896799900000001E-3</c:v>
                </c:pt>
                <c:pt idx="17361">
                  <c:v>1.18975999E-3</c:v>
                </c:pt>
                <c:pt idx="17362">
                  <c:v>1.18983999E-3</c:v>
                </c:pt>
                <c:pt idx="17363">
                  <c:v>1.18991999E-3</c:v>
                </c:pt>
                <c:pt idx="17364">
                  <c:v>1.1899999899999999E-3</c:v>
                </c:pt>
                <c:pt idx="17365">
                  <c:v>1.1900799900000001E-3</c:v>
                </c:pt>
                <c:pt idx="17366">
                  <c:v>1.19015999E-3</c:v>
                </c:pt>
                <c:pt idx="17367">
                  <c:v>1.19023999E-3</c:v>
                </c:pt>
                <c:pt idx="17368">
                  <c:v>1.19031999E-3</c:v>
                </c:pt>
                <c:pt idx="17369">
                  <c:v>1.1903999899999999E-3</c:v>
                </c:pt>
                <c:pt idx="17370">
                  <c:v>1.1904799900000001E-3</c:v>
                </c:pt>
                <c:pt idx="17371">
                  <c:v>1.1905599900000001E-3</c:v>
                </c:pt>
                <c:pt idx="17372">
                  <c:v>1.19063999E-3</c:v>
                </c:pt>
                <c:pt idx="17373">
                  <c:v>1.19071999E-3</c:v>
                </c:pt>
                <c:pt idx="17374">
                  <c:v>1.1907999899999999E-3</c:v>
                </c:pt>
                <c:pt idx="17375">
                  <c:v>1.1908799900000001E-3</c:v>
                </c:pt>
                <c:pt idx="17376">
                  <c:v>1.1909599900000001E-3</c:v>
                </c:pt>
                <c:pt idx="17377">
                  <c:v>1.19103999E-3</c:v>
                </c:pt>
                <c:pt idx="17378">
                  <c:v>1.19111999E-3</c:v>
                </c:pt>
                <c:pt idx="17379">
                  <c:v>1.1911999899999999E-3</c:v>
                </c:pt>
                <c:pt idx="17380">
                  <c:v>1.1912799899999999E-3</c:v>
                </c:pt>
                <c:pt idx="17381">
                  <c:v>1.1913599900000001E-3</c:v>
                </c:pt>
                <c:pt idx="17382">
                  <c:v>1.19143999E-3</c:v>
                </c:pt>
                <c:pt idx="17383">
                  <c:v>1.19151999E-3</c:v>
                </c:pt>
                <c:pt idx="17384">
                  <c:v>1.1915999899999999E-3</c:v>
                </c:pt>
                <c:pt idx="17385">
                  <c:v>1.1916799899999999E-3</c:v>
                </c:pt>
                <c:pt idx="17386">
                  <c:v>1.1917599900000001E-3</c:v>
                </c:pt>
                <c:pt idx="17387">
                  <c:v>1.19183999E-3</c:v>
                </c:pt>
                <c:pt idx="17388">
                  <c:v>1.19191999E-3</c:v>
                </c:pt>
                <c:pt idx="17389">
                  <c:v>1.19199999E-3</c:v>
                </c:pt>
                <c:pt idx="17390">
                  <c:v>1.1920799899999999E-3</c:v>
                </c:pt>
                <c:pt idx="17391">
                  <c:v>1.1921599900000001E-3</c:v>
                </c:pt>
                <c:pt idx="17392">
                  <c:v>1.19223999E-3</c:v>
                </c:pt>
                <c:pt idx="17393">
                  <c:v>1.19231999E-3</c:v>
                </c:pt>
                <c:pt idx="17394">
                  <c:v>1.19239999E-3</c:v>
                </c:pt>
                <c:pt idx="17395">
                  <c:v>1.1924799899999999E-3</c:v>
                </c:pt>
                <c:pt idx="17396">
                  <c:v>1.1925599900000001E-3</c:v>
                </c:pt>
                <c:pt idx="17397">
                  <c:v>1.1926399900000001E-3</c:v>
                </c:pt>
                <c:pt idx="17398">
                  <c:v>1.19271999E-3</c:v>
                </c:pt>
                <c:pt idx="17399">
                  <c:v>1.19279999E-3</c:v>
                </c:pt>
                <c:pt idx="17400">
                  <c:v>1.1928799899999999E-3</c:v>
                </c:pt>
                <c:pt idx="17401">
                  <c:v>1.1929599899999999E-3</c:v>
                </c:pt>
                <c:pt idx="17402">
                  <c:v>1.1930399900000001E-3</c:v>
                </c:pt>
                <c:pt idx="17403">
                  <c:v>1.19311999E-3</c:v>
                </c:pt>
                <c:pt idx="17404">
                  <c:v>1.19319999E-3</c:v>
                </c:pt>
                <c:pt idx="17405">
                  <c:v>1.1932799899999999E-3</c:v>
                </c:pt>
                <c:pt idx="17406">
                  <c:v>1.1933599899999999E-3</c:v>
                </c:pt>
                <c:pt idx="17407">
                  <c:v>1.1934399900000001E-3</c:v>
                </c:pt>
                <c:pt idx="17408">
                  <c:v>1.19351999E-3</c:v>
                </c:pt>
                <c:pt idx="17409">
                  <c:v>1.19359999E-3</c:v>
                </c:pt>
                <c:pt idx="17410">
                  <c:v>1.19367999E-3</c:v>
                </c:pt>
                <c:pt idx="17411">
                  <c:v>1.1937599899999999E-3</c:v>
                </c:pt>
                <c:pt idx="17412">
                  <c:v>1.1938399900000001E-3</c:v>
                </c:pt>
                <c:pt idx="17413">
                  <c:v>1.19391999E-3</c:v>
                </c:pt>
                <c:pt idx="17414">
                  <c:v>1.19399999E-3</c:v>
                </c:pt>
                <c:pt idx="17415">
                  <c:v>1.19407999E-3</c:v>
                </c:pt>
                <c:pt idx="17416">
                  <c:v>1.1941599899999999E-3</c:v>
                </c:pt>
                <c:pt idx="17417">
                  <c:v>1.1942399900000001E-3</c:v>
                </c:pt>
                <c:pt idx="17418">
                  <c:v>1.1943199900000001E-3</c:v>
                </c:pt>
                <c:pt idx="17419">
                  <c:v>1.19439999E-3</c:v>
                </c:pt>
                <c:pt idx="17420">
                  <c:v>1.19447999E-3</c:v>
                </c:pt>
                <c:pt idx="17421">
                  <c:v>1.1945599899999999E-3</c:v>
                </c:pt>
                <c:pt idx="17422">
                  <c:v>1.1946399900000001E-3</c:v>
                </c:pt>
                <c:pt idx="17423">
                  <c:v>1.1947199900000001E-3</c:v>
                </c:pt>
                <c:pt idx="17424">
                  <c:v>1.19479999E-3</c:v>
                </c:pt>
                <c:pt idx="17425">
                  <c:v>1.19487999E-3</c:v>
                </c:pt>
                <c:pt idx="17426">
                  <c:v>1.1949599899999999E-3</c:v>
                </c:pt>
                <c:pt idx="17427">
                  <c:v>1.1950399899999999E-3</c:v>
                </c:pt>
                <c:pt idx="17428">
                  <c:v>1.1951199900000001E-3</c:v>
                </c:pt>
                <c:pt idx="17429">
                  <c:v>1.19519999E-3</c:v>
                </c:pt>
                <c:pt idx="17430">
                  <c:v>1.19527999E-3</c:v>
                </c:pt>
                <c:pt idx="17431">
                  <c:v>1.19535999E-3</c:v>
                </c:pt>
                <c:pt idx="17432">
                  <c:v>1.1954399899999999E-3</c:v>
                </c:pt>
                <c:pt idx="17433">
                  <c:v>1.1955199900000001E-3</c:v>
                </c:pt>
                <c:pt idx="17434">
                  <c:v>1.19559999E-3</c:v>
                </c:pt>
                <c:pt idx="17435">
                  <c:v>1.19567999E-3</c:v>
                </c:pt>
                <c:pt idx="17436">
                  <c:v>1.19575999E-3</c:v>
                </c:pt>
                <c:pt idx="17437">
                  <c:v>1.1958399899999999E-3</c:v>
                </c:pt>
                <c:pt idx="17438">
                  <c:v>1.1959199900000001E-3</c:v>
                </c:pt>
                <c:pt idx="17439">
                  <c:v>1.1959999900000001E-3</c:v>
                </c:pt>
                <c:pt idx="17440">
                  <c:v>1.19607999E-3</c:v>
                </c:pt>
                <c:pt idx="17441">
                  <c:v>1.19615999E-3</c:v>
                </c:pt>
                <c:pt idx="17442">
                  <c:v>1.1962399899999999E-3</c:v>
                </c:pt>
                <c:pt idx="17443">
                  <c:v>1.1963199900000001E-3</c:v>
                </c:pt>
                <c:pt idx="17444">
                  <c:v>1.1963999900000001E-3</c:v>
                </c:pt>
                <c:pt idx="17445">
                  <c:v>1.19647999E-3</c:v>
                </c:pt>
                <c:pt idx="17446">
                  <c:v>1.19655999E-3</c:v>
                </c:pt>
                <c:pt idx="17447">
                  <c:v>1.1966399899999999E-3</c:v>
                </c:pt>
                <c:pt idx="17448">
                  <c:v>1.1967199899999999E-3</c:v>
                </c:pt>
                <c:pt idx="17449">
                  <c:v>1.1967999900000001E-3</c:v>
                </c:pt>
                <c:pt idx="17450">
                  <c:v>1.19687999E-3</c:v>
                </c:pt>
                <c:pt idx="17451">
                  <c:v>1.19695999E-3</c:v>
                </c:pt>
                <c:pt idx="17452">
                  <c:v>1.1970399899999999E-3</c:v>
                </c:pt>
                <c:pt idx="17453">
                  <c:v>1.1971199899999999E-3</c:v>
                </c:pt>
                <c:pt idx="17454">
                  <c:v>1.1971999900000001E-3</c:v>
                </c:pt>
                <c:pt idx="17455">
                  <c:v>1.19727999E-3</c:v>
                </c:pt>
                <c:pt idx="17456">
                  <c:v>1.19735999E-3</c:v>
                </c:pt>
                <c:pt idx="17457">
                  <c:v>1.19743999E-3</c:v>
                </c:pt>
                <c:pt idx="17458">
                  <c:v>1.1975199899999999E-3</c:v>
                </c:pt>
                <c:pt idx="17459">
                  <c:v>1.1975999900000001E-3</c:v>
                </c:pt>
                <c:pt idx="17460">
                  <c:v>1.1976799900000001E-3</c:v>
                </c:pt>
                <c:pt idx="17461">
                  <c:v>1.19775999E-3</c:v>
                </c:pt>
                <c:pt idx="17462">
                  <c:v>1.19783999E-3</c:v>
                </c:pt>
                <c:pt idx="17463">
                  <c:v>1.1979199899999999E-3</c:v>
                </c:pt>
                <c:pt idx="17464">
                  <c:v>1.1979999900000001E-3</c:v>
                </c:pt>
                <c:pt idx="17465">
                  <c:v>1.1980799900000001E-3</c:v>
                </c:pt>
                <c:pt idx="17466">
                  <c:v>1.19815999E-3</c:v>
                </c:pt>
                <c:pt idx="17467">
                  <c:v>1.19823999E-3</c:v>
                </c:pt>
                <c:pt idx="17468">
                  <c:v>1.1983199899999999E-3</c:v>
                </c:pt>
                <c:pt idx="17469">
                  <c:v>1.1983999899999999E-3</c:v>
                </c:pt>
                <c:pt idx="17470">
                  <c:v>1.1984799900000001E-3</c:v>
                </c:pt>
                <c:pt idx="17471">
                  <c:v>1.19855999E-3</c:v>
                </c:pt>
                <c:pt idx="17472">
                  <c:v>1.19863999E-3</c:v>
                </c:pt>
                <c:pt idx="17473">
                  <c:v>1.1987199899999999E-3</c:v>
                </c:pt>
                <c:pt idx="17474">
                  <c:v>1.1987999899999999E-3</c:v>
                </c:pt>
                <c:pt idx="17475">
                  <c:v>1.1988799900000001E-3</c:v>
                </c:pt>
                <c:pt idx="17476">
                  <c:v>1.19895999E-3</c:v>
                </c:pt>
                <c:pt idx="17477">
                  <c:v>1.19903999E-3</c:v>
                </c:pt>
                <c:pt idx="17478">
                  <c:v>1.19911999E-3</c:v>
                </c:pt>
                <c:pt idx="17479">
                  <c:v>1.1991999899999999E-3</c:v>
                </c:pt>
                <c:pt idx="17480">
                  <c:v>1.1992799900000001E-3</c:v>
                </c:pt>
                <c:pt idx="17481">
                  <c:v>1.19935999E-3</c:v>
                </c:pt>
                <c:pt idx="17482">
                  <c:v>1.19943999E-3</c:v>
                </c:pt>
                <c:pt idx="17483">
                  <c:v>1.19951999E-3</c:v>
                </c:pt>
                <c:pt idx="17484">
                  <c:v>1.1995999899999999E-3</c:v>
                </c:pt>
                <c:pt idx="17485">
                  <c:v>1.1996799900000001E-3</c:v>
                </c:pt>
                <c:pt idx="17486">
                  <c:v>1.1997599900000001E-3</c:v>
                </c:pt>
                <c:pt idx="17487">
                  <c:v>1.19983999E-3</c:v>
                </c:pt>
                <c:pt idx="17488">
                  <c:v>1.19991999E-3</c:v>
                </c:pt>
                <c:pt idx="17489">
                  <c:v>1.1999999899999999E-3</c:v>
                </c:pt>
                <c:pt idx="17490">
                  <c:v>1.2000799899999999E-3</c:v>
                </c:pt>
                <c:pt idx="17491">
                  <c:v>1.2001599900000001E-3</c:v>
                </c:pt>
                <c:pt idx="17492">
                  <c:v>1.20023999E-3</c:v>
                </c:pt>
                <c:pt idx="17493">
                  <c:v>1.20031999E-3</c:v>
                </c:pt>
                <c:pt idx="17494">
                  <c:v>1.2003999899999999E-3</c:v>
                </c:pt>
                <c:pt idx="17495">
                  <c:v>1.2004799899999999E-3</c:v>
                </c:pt>
                <c:pt idx="17496">
                  <c:v>1.2005599900000001E-3</c:v>
                </c:pt>
                <c:pt idx="17497">
                  <c:v>1.20063999E-3</c:v>
                </c:pt>
                <c:pt idx="17498">
                  <c:v>1.20071999E-3</c:v>
                </c:pt>
                <c:pt idx="17499">
                  <c:v>1.20079999E-3</c:v>
                </c:pt>
                <c:pt idx="17500">
                  <c:v>1.2008799899999999E-3</c:v>
                </c:pt>
                <c:pt idx="17501">
                  <c:v>1.2009599900000001E-3</c:v>
                </c:pt>
                <c:pt idx="17502">
                  <c:v>1.20103999E-3</c:v>
                </c:pt>
                <c:pt idx="17503">
                  <c:v>1.20111999E-3</c:v>
                </c:pt>
                <c:pt idx="17504">
                  <c:v>1.20119999E-3</c:v>
                </c:pt>
                <c:pt idx="17505">
                  <c:v>1.2012799899999999E-3</c:v>
                </c:pt>
                <c:pt idx="17506">
                  <c:v>1.2013599900000001E-3</c:v>
                </c:pt>
                <c:pt idx="17507">
                  <c:v>1.2014399900000001E-3</c:v>
                </c:pt>
                <c:pt idx="17508">
                  <c:v>1.20151999E-3</c:v>
                </c:pt>
                <c:pt idx="17509">
                  <c:v>1.20159999E-3</c:v>
                </c:pt>
                <c:pt idx="17510">
                  <c:v>1.2016799899999999E-3</c:v>
                </c:pt>
                <c:pt idx="17511">
                  <c:v>1.2017599900000001E-3</c:v>
                </c:pt>
                <c:pt idx="17512">
                  <c:v>1.2018399900000001E-3</c:v>
                </c:pt>
                <c:pt idx="17513">
                  <c:v>1.20191999E-3</c:v>
                </c:pt>
                <c:pt idx="17514">
                  <c:v>1.20199999E-3</c:v>
                </c:pt>
                <c:pt idx="17515">
                  <c:v>1.2020799899999999E-3</c:v>
                </c:pt>
                <c:pt idx="17516">
                  <c:v>1.2021599899999999E-3</c:v>
                </c:pt>
                <c:pt idx="17517">
                  <c:v>1.2022399900000001E-3</c:v>
                </c:pt>
                <c:pt idx="17518">
                  <c:v>1.20231999E-3</c:v>
                </c:pt>
                <c:pt idx="17519">
                  <c:v>1.20239999E-3</c:v>
                </c:pt>
                <c:pt idx="17520">
                  <c:v>1.20247999E-3</c:v>
                </c:pt>
                <c:pt idx="17521">
                  <c:v>1.2025599899999999E-3</c:v>
                </c:pt>
                <c:pt idx="17522">
                  <c:v>1.2026399900000001E-3</c:v>
                </c:pt>
                <c:pt idx="17523">
                  <c:v>1.20271999E-3</c:v>
                </c:pt>
                <c:pt idx="17524">
                  <c:v>1.20279999E-3</c:v>
                </c:pt>
                <c:pt idx="17525">
                  <c:v>1.20287999E-3</c:v>
                </c:pt>
                <c:pt idx="17526">
                  <c:v>1.2029599899999999E-3</c:v>
                </c:pt>
                <c:pt idx="17527">
                  <c:v>1.2030399900000001E-3</c:v>
                </c:pt>
                <c:pt idx="17528">
                  <c:v>1.2031199900000001E-3</c:v>
                </c:pt>
                <c:pt idx="17529">
                  <c:v>1.20319999E-3</c:v>
                </c:pt>
                <c:pt idx="17530">
                  <c:v>1.20327999E-3</c:v>
                </c:pt>
                <c:pt idx="17531">
                  <c:v>1.2033599899999999E-3</c:v>
                </c:pt>
                <c:pt idx="17532">
                  <c:v>1.2034399900000001E-3</c:v>
                </c:pt>
                <c:pt idx="17533">
                  <c:v>1.2035199900000001E-3</c:v>
                </c:pt>
                <c:pt idx="17534">
                  <c:v>1.20359999E-3</c:v>
                </c:pt>
                <c:pt idx="17535">
                  <c:v>1.20367999E-3</c:v>
                </c:pt>
                <c:pt idx="17536">
                  <c:v>1.2037599899999999E-3</c:v>
                </c:pt>
                <c:pt idx="17537">
                  <c:v>1.2038399899999999E-3</c:v>
                </c:pt>
                <c:pt idx="17538">
                  <c:v>1.2039199900000001E-3</c:v>
                </c:pt>
                <c:pt idx="17539">
                  <c:v>1.20399999E-3</c:v>
                </c:pt>
                <c:pt idx="17540">
                  <c:v>1.20407999E-3</c:v>
                </c:pt>
                <c:pt idx="17541">
                  <c:v>1.2041599899999999E-3</c:v>
                </c:pt>
                <c:pt idx="17542">
                  <c:v>1.2042399899999999E-3</c:v>
                </c:pt>
                <c:pt idx="17543">
                  <c:v>1.2043199900000001E-3</c:v>
                </c:pt>
                <c:pt idx="17544">
                  <c:v>1.20439999E-3</c:v>
                </c:pt>
                <c:pt idx="17545">
                  <c:v>1.20447999E-3</c:v>
                </c:pt>
                <c:pt idx="17546">
                  <c:v>1.20455999E-3</c:v>
                </c:pt>
                <c:pt idx="17547">
                  <c:v>1.2046399899999999E-3</c:v>
                </c:pt>
                <c:pt idx="17548">
                  <c:v>1.2047199900000001E-3</c:v>
                </c:pt>
                <c:pt idx="17549">
                  <c:v>1.2047999900000001E-3</c:v>
                </c:pt>
                <c:pt idx="17550">
                  <c:v>1.20487999E-3</c:v>
                </c:pt>
                <c:pt idx="17551">
                  <c:v>1.20495999E-3</c:v>
                </c:pt>
                <c:pt idx="17552">
                  <c:v>1.2050399899999999E-3</c:v>
                </c:pt>
                <c:pt idx="17553">
                  <c:v>1.2051199900000001E-3</c:v>
                </c:pt>
                <c:pt idx="17554">
                  <c:v>1.2051999900000001E-3</c:v>
                </c:pt>
                <c:pt idx="17555">
                  <c:v>1.20527999E-3</c:v>
                </c:pt>
                <c:pt idx="17556">
                  <c:v>1.20535999E-3</c:v>
                </c:pt>
                <c:pt idx="17557">
                  <c:v>1.2054399899999999E-3</c:v>
                </c:pt>
                <c:pt idx="17558">
                  <c:v>1.2055199899999999E-3</c:v>
                </c:pt>
                <c:pt idx="17559">
                  <c:v>1.2055999900000001E-3</c:v>
                </c:pt>
                <c:pt idx="17560">
                  <c:v>1.20567999E-3</c:v>
                </c:pt>
                <c:pt idx="17561">
                  <c:v>1.20575999E-3</c:v>
                </c:pt>
                <c:pt idx="17562">
                  <c:v>1.2058399899999999E-3</c:v>
                </c:pt>
                <c:pt idx="17563">
                  <c:v>1.2059199899999999E-3</c:v>
                </c:pt>
                <c:pt idx="17564">
                  <c:v>1.2059999900000001E-3</c:v>
                </c:pt>
                <c:pt idx="17565">
                  <c:v>1.20607999E-3</c:v>
                </c:pt>
                <c:pt idx="17566">
                  <c:v>1.20615999E-3</c:v>
                </c:pt>
                <c:pt idx="17567">
                  <c:v>1.20623999E-3</c:v>
                </c:pt>
                <c:pt idx="17568">
                  <c:v>1.2063199899999999E-3</c:v>
                </c:pt>
                <c:pt idx="17569">
                  <c:v>1.2063999900000001E-3</c:v>
                </c:pt>
                <c:pt idx="17570">
                  <c:v>1.20647999E-3</c:v>
                </c:pt>
                <c:pt idx="17571">
                  <c:v>1.20655999E-3</c:v>
                </c:pt>
                <c:pt idx="17572">
                  <c:v>1.20663999E-3</c:v>
                </c:pt>
                <c:pt idx="17573">
                  <c:v>1.2067199899999999E-3</c:v>
                </c:pt>
                <c:pt idx="17574">
                  <c:v>1.2067999900000001E-3</c:v>
                </c:pt>
                <c:pt idx="17575">
                  <c:v>1.2068799900000001E-3</c:v>
                </c:pt>
                <c:pt idx="17576">
                  <c:v>1.20695999E-3</c:v>
                </c:pt>
                <c:pt idx="17577">
                  <c:v>1.20703999E-3</c:v>
                </c:pt>
                <c:pt idx="17578">
                  <c:v>1.2071199899999999E-3</c:v>
                </c:pt>
                <c:pt idx="17579">
                  <c:v>1.2071999899999999E-3</c:v>
                </c:pt>
                <c:pt idx="17580">
                  <c:v>1.2072799900000001E-3</c:v>
                </c:pt>
                <c:pt idx="17581">
                  <c:v>1.20735999E-3</c:v>
                </c:pt>
                <c:pt idx="17582">
                  <c:v>1.20743999E-3</c:v>
                </c:pt>
                <c:pt idx="17583">
                  <c:v>1.2075199899999999E-3</c:v>
                </c:pt>
                <c:pt idx="17584">
                  <c:v>1.2075999899999999E-3</c:v>
                </c:pt>
                <c:pt idx="17585">
                  <c:v>1.2076799900000001E-3</c:v>
                </c:pt>
                <c:pt idx="17586">
                  <c:v>1.20775999E-3</c:v>
                </c:pt>
                <c:pt idx="17587">
                  <c:v>1.20783999E-3</c:v>
                </c:pt>
                <c:pt idx="17588">
                  <c:v>1.20791999E-3</c:v>
                </c:pt>
                <c:pt idx="17589">
                  <c:v>1.2079999899999999E-3</c:v>
                </c:pt>
                <c:pt idx="17590">
                  <c:v>1.2080799900000001E-3</c:v>
                </c:pt>
                <c:pt idx="17591">
                  <c:v>1.20815999E-3</c:v>
                </c:pt>
                <c:pt idx="17592">
                  <c:v>1.20823999E-3</c:v>
                </c:pt>
                <c:pt idx="17593">
                  <c:v>1.20831999E-3</c:v>
                </c:pt>
                <c:pt idx="17594">
                  <c:v>1.2083999899999999E-3</c:v>
                </c:pt>
                <c:pt idx="17595">
                  <c:v>1.2084799900000001E-3</c:v>
                </c:pt>
                <c:pt idx="17596">
                  <c:v>1.2085599900000001E-3</c:v>
                </c:pt>
                <c:pt idx="17597">
                  <c:v>1.20863999E-3</c:v>
                </c:pt>
                <c:pt idx="17598">
                  <c:v>1.20871999E-3</c:v>
                </c:pt>
                <c:pt idx="17599">
                  <c:v>1.2087999899999999E-3</c:v>
                </c:pt>
                <c:pt idx="17600">
                  <c:v>1.2088799900000001E-3</c:v>
                </c:pt>
                <c:pt idx="17601">
                  <c:v>1.2089599900000001E-3</c:v>
                </c:pt>
                <c:pt idx="17602">
                  <c:v>1.20903999E-3</c:v>
                </c:pt>
                <c:pt idx="17603">
                  <c:v>1.20911999E-3</c:v>
                </c:pt>
                <c:pt idx="17604">
                  <c:v>1.2091999899999999E-3</c:v>
                </c:pt>
                <c:pt idx="17605">
                  <c:v>1.2092799899999999E-3</c:v>
                </c:pt>
                <c:pt idx="17606">
                  <c:v>1.2093599900000001E-3</c:v>
                </c:pt>
                <c:pt idx="17607">
                  <c:v>1.20943999E-3</c:v>
                </c:pt>
                <c:pt idx="17608">
                  <c:v>1.20951999E-3</c:v>
                </c:pt>
                <c:pt idx="17609">
                  <c:v>1.20959999E-3</c:v>
                </c:pt>
                <c:pt idx="17610">
                  <c:v>1.2096799899999999E-3</c:v>
                </c:pt>
                <c:pt idx="17611">
                  <c:v>1.2097599900000001E-3</c:v>
                </c:pt>
                <c:pt idx="17612">
                  <c:v>1.20983999E-3</c:v>
                </c:pt>
                <c:pt idx="17613">
                  <c:v>1.20991999E-3</c:v>
                </c:pt>
                <c:pt idx="17614">
                  <c:v>1.20999999E-3</c:v>
                </c:pt>
                <c:pt idx="17615">
                  <c:v>1.2100799899999999E-3</c:v>
                </c:pt>
                <c:pt idx="17616">
                  <c:v>1.2101599900000001E-3</c:v>
                </c:pt>
                <c:pt idx="17617">
                  <c:v>1.2102399900000001E-3</c:v>
                </c:pt>
                <c:pt idx="17618">
                  <c:v>1.21031999E-3</c:v>
                </c:pt>
                <c:pt idx="17619">
                  <c:v>1.21039999E-3</c:v>
                </c:pt>
                <c:pt idx="17620">
                  <c:v>1.2104799899999999E-3</c:v>
                </c:pt>
                <c:pt idx="17621">
                  <c:v>1.2105599900000001E-3</c:v>
                </c:pt>
                <c:pt idx="17622">
                  <c:v>1.2106399900000001E-3</c:v>
                </c:pt>
                <c:pt idx="17623">
                  <c:v>1.21071999E-3</c:v>
                </c:pt>
                <c:pt idx="17624">
                  <c:v>1.21079999E-3</c:v>
                </c:pt>
                <c:pt idx="17625">
                  <c:v>1.2108799899999999E-3</c:v>
                </c:pt>
                <c:pt idx="17626">
                  <c:v>1.2109599899999999E-3</c:v>
                </c:pt>
                <c:pt idx="17627">
                  <c:v>1.2110399900000001E-3</c:v>
                </c:pt>
                <c:pt idx="17628">
                  <c:v>1.21111999E-3</c:v>
                </c:pt>
                <c:pt idx="17629">
                  <c:v>1.21119999E-3</c:v>
                </c:pt>
                <c:pt idx="17630">
                  <c:v>1.2112799899999999E-3</c:v>
                </c:pt>
                <c:pt idx="17631">
                  <c:v>1.2113599899999999E-3</c:v>
                </c:pt>
                <c:pt idx="17632">
                  <c:v>1.2114399900000001E-3</c:v>
                </c:pt>
                <c:pt idx="17633">
                  <c:v>1.21151999E-3</c:v>
                </c:pt>
                <c:pt idx="17634">
                  <c:v>1.21159999E-3</c:v>
                </c:pt>
                <c:pt idx="17635">
                  <c:v>1.21167999E-3</c:v>
                </c:pt>
                <c:pt idx="17636">
                  <c:v>1.2117599899999999E-3</c:v>
                </c:pt>
                <c:pt idx="17637">
                  <c:v>1.2118399900000001E-3</c:v>
                </c:pt>
                <c:pt idx="17638">
                  <c:v>1.2119199900000001E-3</c:v>
                </c:pt>
                <c:pt idx="17639">
                  <c:v>1.21199999E-3</c:v>
                </c:pt>
                <c:pt idx="17640">
                  <c:v>1.21207999E-3</c:v>
                </c:pt>
                <c:pt idx="17641">
                  <c:v>1.2121599899999999E-3</c:v>
                </c:pt>
                <c:pt idx="17642">
                  <c:v>1.2122399900000001E-3</c:v>
                </c:pt>
                <c:pt idx="17643">
                  <c:v>1.2123199900000001E-3</c:v>
                </c:pt>
                <c:pt idx="17644">
                  <c:v>1.21239999E-3</c:v>
                </c:pt>
                <c:pt idx="17645">
                  <c:v>1.21247999E-3</c:v>
                </c:pt>
                <c:pt idx="17646">
                  <c:v>1.2125599899999999E-3</c:v>
                </c:pt>
                <c:pt idx="17647">
                  <c:v>1.2126399899999999E-3</c:v>
                </c:pt>
                <c:pt idx="17648">
                  <c:v>1.2127199900000001E-3</c:v>
                </c:pt>
                <c:pt idx="17649">
                  <c:v>1.21279999E-3</c:v>
                </c:pt>
                <c:pt idx="17650">
                  <c:v>1.21287999E-3</c:v>
                </c:pt>
                <c:pt idx="17651">
                  <c:v>1.2129599899999999E-3</c:v>
                </c:pt>
                <c:pt idx="17652">
                  <c:v>1.2130399899999999E-3</c:v>
                </c:pt>
                <c:pt idx="17653">
                  <c:v>1.2131199900000001E-3</c:v>
                </c:pt>
                <c:pt idx="17654">
                  <c:v>1.21319999E-3</c:v>
                </c:pt>
                <c:pt idx="17655">
                  <c:v>1.21327999E-3</c:v>
                </c:pt>
                <c:pt idx="17656">
                  <c:v>1.21335999E-3</c:v>
                </c:pt>
                <c:pt idx="17657">
                  <c:v>1.2134399899999999E-3</c:v>
                </c:pt>
                <c:pt idx="17658">
                  <c:v>1.2135199900000001E-3</c:v>
                </c:pt>
                <c:pt idx="17659">
                  <c:v>1.21359999E-3</c:v>
                </c:pt>
                <c:pt idx="17660">
                  <c:v>1.21367999E-3</c:v>
                </c:pt>
                <c:pt idx="17661">
                  <c:v>1.21375999E-3</c:v>
                </c:pt>
                <c:pt idx="17662">
                  <c:v>1.2138399899999999E-3</c:v>
                </c:pt>
                <c:pt idx="17663">
                  <c:v>1.2139199900000001E-3</c:v>
                </c:pt>
                <c:pt idx="17664">
                  <c:v>1.2139999900000001E-3</c:v>
                </c:pt>
                <c:pt idx="17665">
                  <c:v>1.21407999E-3</c:v>
                </c:pt>
                <c:pt idx="17666">
                  <c:v>1.21415999E-3</c:v>
                </c:pt>
                <c:pt idx="17667">
                  <c:v>1.2142399899999999E-3</c:v>
                </c:pt>
                <c:pt idx="17668">
                  <c:v>1.2143199899999999E-3</c:v>
                </c:pt>
                <c:pt idx="17669">
                  <c:v>1.2143999900000001E-3</c:v>
                </c:pt>
                <c:pt idx="17670">
                  <c:v>1.21447999E-3</c:v>
                </c:pt>
                <c:pt idx="17671">
                  <c:v>1.21455999E-3</c:v>
                </c:pt>
                <c:pt idx="17672">
                  <c:v>1.2146399899999999E-3</c:v>
                </c:pt>
                <c:pt idx="17673">
                  <c:v>1.2147199899999999E-3</c:v>
                </c:pt>
                <c:pt idx="17674">
                  <c:v>1.2147999900000001E-3</c:v>
                </c:pt>
                <c:pt idx="17675">
                  <c:v>1.21487999E-3</c:v>
                </c:pt>
                <c:pt idx="17676">
                  <c:v>1.21495999E-3</c:v>
                </c:pt>
                <c:pt idx="17677">
                  <c:v>1.21503999E-3</c:v>
                </c:pt>
                <c:pt idx="17678">
                  <c:v>1.2151199899999999E-3</c:v>
                </c:pt>
                <c:pt idx="17679">
                  <c:v>1.2151999900000001E-3</c:v>
                </c:pt>
                <c:pt idx="17680">
                  <c:v>1.21527999E-3</c:v>
                </c:pt>
                <c:pt idx="17681">
                  <c:v>1.21535999E-3</c:v>
                </c:pt>
                <c:pt idx="17682">
                  <c:v>1.21543999E-3</c:v>
                </c:pt>
                <c:pt idx="17683">
                  <c:v>1.2155199899999999E-3</c:v>
                </c:pt>
                <c:pt idx="17684">
                  <c:v>1.2155999900000001E-3</c:v>
                </c:pt>
                <c:pt idx="17685">
                  <c:v>1.2156799900000001E-3</c:v>
                </c:pt>
                <c:pt idx="17686">
                  <c:v>1.21575999E-3</c:v>
                </c:pt>
                <c:pt idx="17687">
                  <c:v>1.21583999E-3</c:v>
                </c:pt>
                <c:pt idx="17688">
                  <c:v>1.2159199899999999E-3</c:v>
                </c:pt>
                <c:pt idx="17689">
                  <c:v>1.2159999900000001E-3</c:v>
                </c:pt>
                <c:pt idx="17690">
                  <c:v>1.2160799900000001E-3</c:v>
                </c:pt>
                <c:pt idx="17691">
                  <c:v>1.21615999E-3</c:v>
                </c:pt>
                <c:pt idx="17692">
                  <c:v>1.21623999E-3</c:v>
                </c:pt>
                <c:pt idx="17693">
                  <c:v>1.2163199899999999E-3</c:v>
                </c:pt>
                <c:pt idx="17694">
                  <c:v>1.2163999899999999E-3</c:v>
                </c:pt>
                <c:pt idx="17695">
                  <c:v>1.2164799900000001E-3</c:v>
                </c:pt>
                <c:pt idx="17696">
                  <c:v>1.21655999E-3</c:v>
                </c:pt>
                <c:pt idx="17697">
                  <c:v>1.21663999E-3</c:v>
                </c:pt>
                <c:pt idx="17698">
                  <c:v>1.21671999E-3</c:v>
                </c:pt>
                <c:pt idx="17699">
                  <c:v>1.2167999899999999E-3</c:v>
                </c:pt>
                <c:pt idx="17700">
                  <c:v>1.2168799900000001E-3</c:v>
                </c:pt>
                <c:pt idx="17701">
                  <c:v>1.21695999E-3</c:v>
                </c:pt>
                <c:pt idx="17702">
                  <c:v>1.21703999E-3</c:v>
                </c:pt>
                <c:pt idx="17703">
                  <c:v>1.21711999E-3</c:v>
                </c:pt>
                <c:pt idx="17704">
                  <c:v>1.2171999899999999E-3</c:v>
                </c:pt>
                <c:pt idx="17705">
                  <c:v>1.2172799900000001E-3</c:v>
                </c:pt>
                <c:pt idx="17706">
                  <c:v>1.2173599900000001E-3</c:v>
                </c:pt>
                <c:pt idx="17707">
                  <c:v>1.21743999E-3</c:v>
                </c:pt>
                <c:pt idx="17708">
                  <c:v>1.21751999E-3</c:v>
                </c:pt>
                <c:pt idx="17709">
                  <c:v>1.2175999899999999E-3</c:v>
                </c:pt>
                <c:pt idx="17710">
                  <c:v>1.2176799900000001E-3</c:v>
                </c:pt>
                <c:pt idx="17711">
                  <c:v>1.2177599900000001E-3</c:v>
                </c:pt>
                <c:pt idx="17712">
                  <c:v>1.21783999E-3</c:v>
                </c:pt>
                <c:pt idx="17713">
                  <c:v>1.21791999E-3</c:v>
                </c:pt>
                <c:pt idx="17714">
                  <c:v>1.2179999899999999E-3</c:v>
                </c:pt>
                <c:pt idx="17715">
                  <c:v>1.2180799899999999E-3</c:v>
                </c:pt>
                <c:pt idx="17716">
                  <c:v>1.2181599900000001E-3</c:v>
                </c:pt>
                <c:pt idx="17717">
                  <c:v>1.21823999E-3</c:v>
                </c:pt>
                <c:pt idx="17718">
                  <c:v>1.21831999E-3</c:v>
                </c:pt>
                <c:pt idx="17719">
                  <c:v>1.2183999899999999E-3</c:v>
                </c:pt>
                <c:pt idx="17720">
                  <c:v>1.2184799899999999E-3</c:v>
                </c:pt>
                <c:pt idx="17721">
                  <c:v>1.2185599900000001E-3</c:v>
                </c:pt>
                <c:pt idx="17722">
                  <c:v>1.21863999E-3</c:v>
                </c:pt>
                <c:pt idx="17723">
                  <c:v>1.21871999E-3</c:v>
                </c:pt>
                <c:pt idx="17724">
                  <c:v>1.21879999E-3</c:v>
                </c:pt>
                <c:pt idx="17725">
                  <c:v>1.2188799899999999E-3</c:v>
                </c:pt>
                <c:pt idx="17726">
                  <c:v>1.2189599900000001E-3</c:v>
                </c:pt>
                <c:pt idx="17727">
                  <c:v>1.2190399900000001E-3</c:v>
                </c:pt>
                <c:pt idx="17728">
                  <c:v>1.21911999E-3</c:v>
                </c:pt>
                <c:pt idx="17729">
                  <c:v>1.21919999E-3</c:v>
                </c:pt>
                <c:pt idx="17730">
                  <c:v>1.2192799899999999E-3</c:v>
                </c:pt>
                <c:pt idx="17731">
                  <c:v>1.2193599900000001E-3</c:v>
                </c:pt>
                <c:pt idx="17732">
                  <c:v>1.2194399900000001E-3</c:v>
                </c:pt>
                <c:pt idx="17733">
                  <c:v>1.21951999E-3</c:v>
                </c:pt>
                <c:pt idx="17734">
                  <c:v>1.21959999E-3</c:v>
                </c:pt>
                <c:pt idx="17735">
                  <c:v>1.2196799899999999E-3</c:v>
                </c:pt>
                <c:pt idx="17736">
                  <c:v>1.2197599899999999E-3</c:v>
                </c:pt>
                <c:pt idx="17737">
                  <c:v>1.2198399900000001E-3</c:v>
                </c:pt>
                <c:pt idx="17738">
                  <c:v>1.21991999E-3</c:v>
                </c:pt>
                <c:pt idx="17739">
                  <c:v>1.21999999E-3</c:v>
                </c:pt>
                <c:pt idx="17740">
                  <c:v>1.2200799899999999E-3</c:v>
                </c:pt>
                <c:pt idx="17741">
                  <c:v>1.2201599899999999E-3</c:v>
                </c:pt>
                <c:pt idx="17742">
                  <c:v>1.2202399900000001E-3</c:v>
                </c:pt>
                <c:pt idx="17743">
                  <c:v>1.22031999E-3</c:v>
                </c:pt>
                <c:pt idx="17744">
                  <c:v>1.22039999E-3</c:v>
                </c:pt>
                <c:pt idx="17745">
                  <c:v>1.22047999E-3</c:v>
                </c:pt>
                <c:pt idx="17746">
                  <c:v>1.2205599899999999E-3</c:v>
                </c:pt>
                <c:pt idx="17747">
                  <c:v>1.2206399900000001E-3</c:v>
                </c:pt>
                <c:pt idx="17748">
                  <c:v>1.22071999E-3</c:v>
                </c:pt>
                <c:pt idx="17749">
                  <c:v>1.22079999E-3</c:v>
                </c:pt>
                <c:pt idx="17750">
                  <c:v>1.22087999E-3</c:v>
                </c:pt>
                <c:pt idx="17751">
                  <c:v>1.2209599899999999E-3</c:v>
                </c:pt>
                <c:pt idx="17752">
                  <c:v>1.2210399900000001E-3</c:v>
                </c:pt>
                <c:pt idx="17753">
                  <c:v>1.2211199900000001E-3</c:v>
                </c:pt>
                <c:pt idx="17754">
                  <c:v>1.22119999E-3</c:v>
                </c:pt>
                <c:pt idx="17755">
                  <c:v>1.22127999E-3</c:v>
                </c:pt>
                <c:pt idx="17756">
                  <c:v>1.2213599899999999E-3</c:v>
                </c:pt>
                <c:pt idx="17757">
                  <c:v>1.2214399899999999E-3</c:v>
                </c:pt>
                <c:pt idx="17758">
                  <c:v>1.2215199900000001E-3</c:v>
                </c:pt>
                <c:pt idx="17759">
                  <c:v>1.22159999E-3</c:v>
                </c:pt>
                <c:pt idx="17760">
                  <c:v>1.22167999E-3</c:v>
                </c:pt>
                <c:pt idx="17761">
                  <c:v>1.2217599899999999E-3</c:v>
                </c:pt>
                <c:pt idx="17762">
                  <c:v>1.2218399899999999E-3</c:v>
                </c:pt>
                <c:pt idx="17763">
                  <c:v>1.2219199900000001E-3</c:v>
                </c:pt>
                <c:pt idx="17764">
                  <c:v>1.22199999E-3</c:v>
                </c:pt>
                <c:pt idx="17765">
                  <c:v>1.22207999E-3</c:v>
                </c:pt>
                <c:pt idx="17766">
                  <c:v>1.22215999E-3</c:v>
                </c:pt>
                <c:pt idx="17767">
                  <c:v>1.2222399899999999E-3</c:v>
                </c:pt>
                <c:pt idx="17768">
                  <c:v>1.2223199900000001E-3</c:v>
                </c:pt>
                <c:pt idx="17769">
                  <c:v>1.22239999E-3</c:v>
                </c:pt>
                <c:pt idx="17770">
                  <c:v>1.22247999E-3</c:v>
                </c:pt>
                <c:pt idx="17771">
                  <c:v>1.22255999E-3</c:v>
                </c:pt>
                <c:pt idx="17772">
                  <c:v>1.2226399899999999E-3</c:v>
                </c:pt>
                <c:pt idx="17773">
                  <c:v>1.2227199900000001E-3</c:v>
                </c:pt>
                <c:pt idx="17774">
                  <c:v>1.2227999900000001E-3</c:v>
                </c:pt>
                <c:pt idx="17775">
                  <c:v>1.22287999E-3</c:v>
                </c:pt>
                <c:pt idx="17776">
                  <c:v>1.22295999E-3</c:v>
                </c:pt>
                <c:pt idx="17777">
                  <c:v>1.2230399899999999E-3</c:v>
                </c:pt>
                <c:pt idx="17778">
                  <c:v>1.2231199900000001E-3</c:v>
                </c:pt>
                <c:pt idx="17779">
                  <c:v>1.2231999900000001E-3</c:v>
                </c:pt>
                <c:pt idx="17780">
                  <c:v>1.22327999E-3</c:v>
                </c:pt>
                <c:pt idx="17781">
                  <c:v>1.22335999E-3</c:v>
                </c:pt>
                <c:pt idx="17782">
                  <c:v>1.2234399899999999E-3</c:v>
                </c:pt>
                <c:pt idx="17783">
                  <c:v>1.2235199899999999E-3</c:v>
                </c:pt>
                <c:pt idx="17784">
                  <c:v>1.2235999900000001E-3</c:v>
                </c:pt>
                <c:pt idx="17785">
                  <c:v>1.22367999E-3</c:v>
                </c:pt>
                <c:pt idx="17786">
                  <c:v>1.22375999E-3</c:v>
                </c:pt>
                <c:pt idx="17787">
                  <c:v>1.22383999E-3</c:v>
                </c:pt>
                <c:pt idx="17788">
                  <c:v>1.2239199899999999E-3</c:v>
                </c:pt>
                <c:pt idx="17789">
                  <c:v>1.2239999900000001E-3</c:v>
                </c:pt>
                <c:pt idx="17790">
                  <c:v>1.22407999E-3</c:v>
                </c:pt>
                <c:pt idx="17791">
                  <c:v>1.22415999E-3</c:v>
                </c:pt>
                <c:pt idx="17792">
                  <c:v>1.22423999E-3</c:v>
                </c:pt>
                <c:pt idx="17793">
                  <c:v>1.2243199899999999E-3</c:v>
                </c:pt>
                <c:pt idx="17794">
                  <c:v>1.2243999900000001E-3</c:v>
                </c:pt>
                <c:pt idx="17795">
                  <c:v>1.2244799900000001E-3</c:v>
                </c:pt>
                <c:pt idx="17796">
                  <c:v>1.22455999E-3</c:v>
                </c:pt>
                <c:pt idx="17797">
                  <c:v>1.22463999E-3</c:v>
                </c:pt>
                <c:pt idx="17798">
                  <c:v>1.2247199899999999E-3</c:v>
                </c:pt>
                <c:pt idx="17799">
                  <c:v>1.2247999900000001E-3</c:v>
                </c:pt>
                <c:pt idx="17800">
                  <c:v>1.2248799900000001E-3</c:v>
                </c:pt>
                <c:pt idx="17801">
                  <c:v>1.22495999E-3</c:v>
                </c:pt>
                <c:pt idx="17802">
                  <c:v>1.22503999E-3</c:v>
                </c:pt>
                <c:pt idx="17803">
                  <c:v>1.2251199899999999E-3</c:v>
                </c:pt>
                <c:pt idx="17804">
                  <c:v>1.2251999899999999E-3</c:v>
                </c:pt>
                <c:pt idx="17805">
                  <c:v>1.2252799900000001E-3</c:v>
                </c:pt>
                <c:pt idx="17806">
                  <c:v>1.22535999E-3</c:v>
                </c:pt>
                <c:pt idx="17807">
                  <c:v>1.22543999E-3</c:v>
                </c:pt>
                <c:pt idx="17808">
                  <c:v>1.2255199899999999E-3</c:v>
                </c:pt>
                <c:pt idx="17809">
                  <c:v>1.2255999899999999E-3</c:v>
                </c:pt>
                <c:pt idx="17810">
                  <c:v>1.2256799900000001E-3</c:v>
                </c:pt>
                <c:pt idx="17811">
                  <c:v>1.22575999E-3</c:v>
                </c:pt>
                <c:pt idx="17812">
                  <c:v>1.22583999E-3</c:v>
                </c:pt>
                <c:pt idx="17813">
                  <c:v>1.22591999E-3</c:v>
                </c:pt>
                <c:pt idx="17814">
                  <c:v>1.2259999899999999E-3</c:v>
                </c:pt>
                <c:pt idx="17815">
                  <c:v>1.2260799900000001E-3</c:v>
                </c:pt>
                <c:pt idx="17816">
                  <c:v>1.2261599900000001E-3</c:v>
                </c:pt>
                <c:pt idx="17817">
                  <c:v>1.22623999E-3</c:v>
                </c:pt>
                <c:pt idx="17818">
                  <c:v>1.22631999E-3</c:v>
                </c:pt>
                <c:pt idx="17819">
                  <c:v>1.2263999899999999E-3</c:v>
                </c:pt>
                <c:pt idx="17820">
                  <c:v>1.2264799900000001E-3</c:v>
                </c:pt>
                <c:pt idx="17821">
                  <c:v>1.2265599900000001E-3</c:v>
                </c:pt>
                <c:pt idx="17822">
                  <c:v>1.22663999E-3</c:v>
                </c:pt>
                <c:pt idx="17823">
                  <c:v>1.22671999E-3</c:v>
                </c:pt>
                <c:pt idx="17824">
                  <c:v>1.2267999899999999E-3</c:v>
                </c:pt>
                <c:pt idx="17825">
                  <c:v>1.2268799899999999E-3</c:v>
                </c:pt>
                <c:pt idx="17826">
                  <c:v>1.2269599900000001E-3</c:v>
                </c:pt>
                <c:pt idx="17827">
                  <c:v>1.22703999E-3</c:v>
                </c:pt>
                <c:pt idx="17828">
                  <c:v>1.22711999E-3</c:v>
                </c:pt>
                <c:pt idx="17829">
                  <c:v>1.2271999899999999E-3</c:v>
                </c:pt>
                <c:pt idx="17830">
                  <c:v>1.2272799899999999E-3</c:v>
                </c:pt>
                <c:pt idx="17831">
                  <c:v>1.2273599900000001E-3</c:v>
                </c:pt>
                <c:pt idx="17832">
                  <c:v>1.22743999E-3</c:v>
                </c:pt>
                <c:pt idx="17833">
                  <c:v>1.22751999E-3</c:v>
                </c:pt>
                <c:pt idx="17834">
                  <c:v>1.22759999E-3</c:v>
                </c:pt>
                <c:pt idx="17835">
                  <c:v>1.2276799899999999E-3</c:v>
                </c:pt>
                <c:pt idx="17836">
                  <c:v>1.2277599900000001E-3</c:v>
                </c:pt>
                <c:pt idx="17837">
                  <c:v>1.22783999E-3</c:v>
                </c:pt>
                <c:pt idx="17838">
                  <c:v>1.22791999E-3</c:v>
                </c:pt>
                <c:pt idx="17839">
                  <c:v>1.22799999E-3</c:v>
                </c:pt>
                <c:pt idx="17840">
                  <c:v>1.2280799899999999E-3</c:v>
                </c:pt>
                <c:pt idx="17841">
                  <c:v>1.2281599900000001E-3</c:v>
                </c:pt>
                <c:pt idx="17842">
                  <c:v>1.2282399900000001E-3</c:v>
                </c:pt>
                <c:pt idx="17843">
                  <c:v>1.22831999E-3</c:v>
                </c:pt>
                <c:pt idx="17844">
                  <c:v>1.22839999E-3</c:v>
                </c:pt>
                <c:pt idx="17845">
                  <c:v>1.2284799899999999E-3</c:v>
                </c:pt>
                <c:pt idx="17846">
                  <c:v>1.2285599899999999E-3</c:v>
                </c:pt>
                <c:pt idx="17847">
                  <c:v>1.2286399900000001E-3</c:v>
                </c:pt>
                <c:pt idx="17848">
                  <c:v>1.22871999E-3</c:v>
                </c:pt>
                <c:pt idx="17849">
                  <c:v>1.22879999E-3</c:v>
                </c:pt>
                <c:pt idx="17850">
                  <c:v>1.2288799899999999E-3</c:v>
                </c:pt>
                <c:pt idx="17851">
                  <c:v>1.2289599899999999E-3</c:v>
                </c:pt>
                <c:pt idx="17852">
                  <c:v>1.2290399900000001E-3</c:v>
                </c:pt>
                <c:pt idx="17853">
                  <c:v>1.22911999E-3</c:v>
                </c:pt>
                <c:pt idx="17854">
                  <c:v>1.22919999E-3</c:v>
                </c:pt>
                <c:pt idx="17855">
                  <c:v>1.22927999E-3</c:v>
                </c:pt>
                <c:pt idx="17856">
                  <c:v>1.2293599899999999E-3</c:v>
                </c:pt>
                <c:pt idx="17857">
                  <c:v>1.2294399900000001E-3</c:v>
                </c:pt>
                <c:pt idx="17858">
                  <c:v>1.22951999E-3</c:v>
                </c:pt>
                <c:pt idx="17859">
                  <c:v>1.22959999E-3</c:v>
                </c:pt>
                <c:pt idx="17860">
                  <c:v>1.22967999E-3</c:v>
                </c:pt>
                <c:pt idx="17861">
                  <c:v>1.2297599899999999E-3</c:v>
                </c:pt>
                <c:pt idx="17862">
                  <c:v>1.2298399900000001E-3</c:v>
                </c:pt>
                <c:pt idx="17863">
                  <c:v>1.2299199900000001E-3</c:v>
                </c:pt>
                <c:pt idx="17864">
                  <c:v>1.22999999E-3</c:v>
                </c:pt>
                <c:pt idx="17865">
                  <c:v>1.23007999E-3</c:v>
                </c:pt>
                <c:pt idx="17866">
                  <c:v>1.2301599899999999E-3</c:v>
                </c:pt>
                <c:pt idx="17867">
                  <c:v>1.2302399900000001E-3</c:v>
                </c:pt>
                <c:pt idx="17868">
                  <c:v>1.2303199900000001E-3</c:v>
                </c:pt>
                <c:pt idx="17869">
                  <c:v>1.23039999E-3</c:v>
                </c:pt>
                <c:pt idx="17870">
                  <c:v>1.23047999E-3</c:v>
                </c:pt>
                <c:pt idx="17871">
                  <c:v>1.2305599899999999E-3</c:v>
                </c:pt>
                <c:pt idx="17872">
                  <c:v>1.2306399899999999E-3</c:v>
                </c:pt>
                <c:pt idx="17873">
                  <c:v>1.2307199900000001E-3</c:v>
                </c:pt>
                <c:pt idx="17874">
                  <c:v>1.23079999E-3</c:v>
                </c:pt>
                <c:pt idx="17875">
                  <c:v>1.23087999E-3</c:v>
                </c:pt>
                <c:pt idx="17876">
                  <c:v>1.23095999E-3</c:v>
                </c:pt>
                <c:pt idx="17877">
                  <c:v>1.2310399899999999E-3</c:v>
                </c:pt>
                <c:pt idx="17878">
                  <c:v>1.2311199900000001E-3</c:v>
                </c:pt>
                <c:pt idx="17879">
                  <c:v>1.23119999E-3</c:v>
                </c:pt>
                <c:pt idx="17880">
                  <c:v>1.23127999E-3</c:v>
                </c:pt>
                <c:pt idx="17881">
                  <c:v>1.23135999E-3</c:v>
                </c:pt>
                <c:pt idx="17882">
                  <c:v>1.2314399899999999E-3</c:v>
                </c:pt>
                <c:pt idx="17883">
                  <c:v>1.2315199900000001E-3</c:v>
                </c:pt>
                <c:pt idx="17884">
                  <c:v>1.2315999900000001E-3</c:v>
                </c:pt>
                <c:pt idx="17885">
                  <c:v>1.23167999E-3</c:v>
                </c:pt>
                <c:pt idx="17886">
                  <c:v>1.23175999E-3</c:v>
                </c:pt>
                <c:pt idx="17887">
                  <c:v>1.2318399899999999E-3</c:v>
                </c:pt>
                <c:pt idx="17888">
                  <c:v>1.2319199900000001E-3</c:v>
                </c:pt>
                <c:pt idx="17889">
                  <c:v>1.2319999900000001E-3</c:v>
                </c:pt>
                <c:pt idx="17890">
                  <c:v>1.23207999E-3</c:v>
                </c:pt>
                <c:pt idx="17891">
                  <c:v>1.23215999E-3</c:v>
                </c:pt>
                <c:pt idx="17892">
                  <c:v>1.2322399899999999E-3</c:v>
                </c:pt>
                <c:pt idx="17893">
                  <c:v>1.2323199899999999E-3</c:v>
                </c:pt>
                <c:pt idx="17894">
                  <c:v>1.2323999900000001E-3</c:v>
                </c:pt>
                <c:pt idx="17895">
                  <c:v>1.23247999E-3</c:v>
                </c:pt>
                <c:pt idx="17896">
                  <c:v>1.23255999E-3</c:v>
                </c:pt>
                <c:pt idx="17897">
                  <c:v>1.2326399899999999E-3</c:v>
                </c:pt>
                <c:pt idx="17898">
                  <c:v>1.2327199899999999E-3</c:v>
                </c:pt>
                <c:pt idx="17899">
                  <c:v>1.2327999900000001E-3</c:v>
                </c:pt>
                <c:pt idx="17900">
                  <c:v>1.23287999E-3</c:v>
                </c:pt>
                <c:pt idx="17901">
                  <c:v>1.23295999E-3</c:v>
                </c:pt>
                <c:pt idx="17902">
                  <c:v>1.23303999E-3</c:v>
                </c:pt>
                <c:pt idx="17903">
                  <c:v>1.2331199899999999E-3</c:v>
                </c:pt>
                <c:pt idx="17904">
                  <c:v>1.2331999900000001E-3</c:v>
                </c:pt>
                <c:pt idx="17905">
                  <c:v>1.23327999E-3</c:v>
                </c:pt>
                <c:pt idx="17906">
                  <c:v>1.23335999E-3</c:v>
                </c:pt>
                <c:pt idx="17907">
                  <c:v>1.23343999E-3</c:v>
                </c:pt>
                <c:pt idx="17908">
                  <c:v>1.2335199899999999E-3</c:v>
                </c:pt>
                <c:pt idx="17909">
                  <c:v>1.2335999900000001E-3</c:v>
                </c:pt>
                <c:pt idx="17910">
                  <c:v>1.2336799900000001E-3</c:v>
                </c:pt>
                <c:pt idx="17911">
                  <c:v>1.23375999E-3</c:v>
                </c:pt>
                <c:pt idx="17912">
                  <c:v>1.23383999E-3</c:v>
                </c:pt>
                <c:pt idx="17913">
                  <c:v>1.2339199899999999E-3</c:v>
                </c:pt>
                <c:pt idx="17914">
                  <c:v>1.2339999899999999E-3</c:v>
                </c:pt>
                <c:pt idx="17915">
                  <c:v>1.2340799900000001E-3</c:v>
                </c:pt>
                <c:pt idx="17916">
                  <c:v>1.23415999E-3</c:v>
                </c:pt>
                <c:pt idx="17917">
                  <c:v>1.23423999E-3</c:v>
                </c:pt>
                <c:pt idx="17918">
                  <c:v>1.2343199899999999E-3</c:v>
                </c:pt>
                <c:pt idx="17919">
                  <c:v>1.2343999899999999E-3</c:v>
                </c:pt>
                <c:pt idx="17920">
                  <c:v>1.2344799900000001E-3</c:v>
                </c:pt>
                <c:pt idx="17921">
                  <c:v>1.23455999E-3</c:v>
                </c:pt>
                <c:pt idx="17922">
                  <c:v>1.23463999E-3</c:v>
                </c:pt>
                <c:pt idx="17923">
                  <c:v>1.23471999E-3</c:v>
                </c:pt>
                <c:pt idx="17924">
                  <c:v>1.2347999899999999E-3</c:v>
                </c:pt>
                <c:pt idx="17925">
                  <c:v>1.2348799900000001E-3</c:v>
                </c:pt>
                <c:pt idx="17926">
                  <c:v>1.23495999E-3</c:v>
                </c:pt>
                <c:pt idx="17927">
                  <c:v>1.23503999E-3</c:v>
                </c:pt>
                <c:pt idx="17928">
                  <c:v>1.23511999E-3</c:v>
                </c:pt>
                <c:pt idx="17929">
                  <c:v>1.2351999899999999E-3</c:v>
                </c:pt>
                <c:pt idx="17930">
                  <c:v>1.2352799900000001E-3</c:v>
                </c:pt>
                <c:pt idx="17931">
                  <c:v>1.2353599900000001E-3</c:v>
                </c:pt>
                <c:pt idx="17932">
                  <c:v>1.23543999E-3</c:v>
                </c:pt>
                <c:pt idx="17933">
                  <c:v>1.23551999E-3</c:v>
                </c:pt>
                <c:pt idx="17934">
                  <c:v>1.2355999899999999E-3</c:v>
                </c:pt>
                <c:pt idx="17935">
                  <c:v>1.2356799900000001E-3</c:v>
                </c:pt>
                <c:pt idx="17936">
                  <c:v>1.2357599900000001E-3</c:v>
                </c:pt>
                <c:pt idx="17937">
                  <c:v>1.23583999E-3</c:v>
                </c:pt>
                <c:pt idx="17938">
                  <c:v>1.23591999E-3</c:v>
                </c:pt>
                <c:pt idx="17939">
                  <c:v>1.2359999899999999E-3</c:v>
                </c:pt>
                <c:pt idx="17940">
                  <c:v>1.2360799899999999E-3</c:v>
                </c:pt>
                <c:pt idx="17941">
                  <c:v>1.2361599900000001E-3</c:v>
                </c:pt>
                <c:pt idx="17942">
                  <c:v>1.23623999E-3</c:v>
                </c:pt>
                <c:pt idx="17943">
                  <c:v>1.23631999E-3</c:v>
                </c:pt>
                <c:pt idx="17944">
                  <c:v>1.23639999E-3</c:v>
                </c:pt>
                <c:pt idx="17945">
                  <c:v>1.2364799899999999E-3</c:v>
                </c:pt>
                <c:pt idx="17946">
                  <c:v>1.2365599900000001E-3</c:v>
                </c:pt>
                <c:pt idx="17947">
                  <c:v>1.23663999E-3</c:v>
                </c:pt>
                <c:pt idx="17948">
                  <c:v>1.23671999E-3</c:v>
                </c:pt>
                <c:pt idx="17949">
                  <c:v>1.23679999E-3</c:v>
                </c:pt>
                <c:pt idx="17950">
                  <c:v>1.2368799899999999E-3</c:v>
                </c:pt>
                <c:pt idx="17951">
                  <c:v>1.2369599900000001E-3</c:v>
                </c:pt>
                <c:pt idx="17952">
                  <c:v>1.2370399900000001E-3</c:v>
                </c:pt>
                <c:pt idx="17953">
                  <c:v>1.23711999E-3</c:v>
                </c:pt>
                <c:pt idx="17954">
                  <c:v>1.23719999E-3</c:v>
                </c:pt>
                <c:pt idx="17955">
                  <c:v>1.2372799899999999E-3</c:v>
                </c:pt>
                <c:pt idx="17956">
                  <c:v>1.2373599900000001E-3</c:v>
                </c:pt>
                <c:pt idx="17957">
                  <c:v>1.2374399900000001E-3</c:v>
                </c:pt>
                <c:pt idx="17958">
                  <c:v>1.23751999E-3</c:v>
                </c:pt>
                <c:pt idx="17959">
                  <c:v>1.23759999E-3</c:v>
                </c:pt>
                <c:pt idx="17960">
                  <c:v>1.2376799899999999E-3</c:v>
                </c:pt>
                <c:pt idx="17961">
                  <c:v>1.2377599899999999E-3</c:v>
                </c:pt>
                <c:pt idx="17962">
                  <c:v>1.2378399900000001E-3</c:v>
                </c:pt>
                <c:pt idx="17963">
                  <c:v>1.23791999E-3</c:v>
                </c:pt>
                <c:pt idx="17964">
                  <c:v>1.23799999E-3</c:v>
                </c:pt>
                <c:pt idx="17965">
                  <c:v>1.2380799899999999E-3</c:v>
                </c:pt>
                <c:pt idx="17966">
                  <c:v>1.2381599899999999E-3</c:v>
                </c:pt>
                <c:pt idx="17967">
                  <c:v>1.2382399900000001E-3</c:v>
                </c:pt>
                <c:pt idx="17968">
                  <c:v>1.23831999E-3</c:v>
                </c:pt>
                <c:pt idx="17969">
                  <c:v>1.23839999E-3</c:v>
                </c:pt>
                <c:pt idx="17970">
                  <c:v>1.23847999E-3</c:v>
                </c:pt>
                <c:pt idx="17971">
                  <c:v>1.2385599899999999E-3</c:v>
                </c:pt>
                <c:pt idx="17972">
                  <c:v>1.2386399900000001E-3</c:v>
                </c:pt>
                <c:pt idx="17973">
                  <c:v>1.2387199900000001E-3</c:v>
                </c:pt>
                <c:pt idx="17974">
                  <c:v>1.23879999E-3</c:v>
                </c:pt>
                <c:pt idx="17975">
                  <c:v>1.23887999E-3</c:v>
                </c:pt>
                <c:pt idx="17976">
                  <c:v>1.2389599899999999E-3</c:v>
                </c:pt>
                <c:pt idx="17977">
                  <c:v>1.2390399900000001E-3</c:v>
                </c:pt>
                <c:pt idx="17978">
                  <c:v>1.2391199900000001E-3</c:v>
                </c:pt>
                <c:pt idx="17979">
                  <c:v>1.23919999E-3</c:v>
                </c:pt>
                <c:pt idx="17980">
                  <c:v>1.23927999E-3</c:v>
                </c:pt>
                <c:pt idx="17981">
                  <c:v>1.2393599899999999E-3</c:v>
                </c:pt>
                <c:pt idx="17982">
                  <c:v>1.2394399899999999E-3</c:v>
                </c:pt>
                <c:pt idx="17983">
                  <c:v>1.2395199900000001E-3</c:v>
                </c:pt>
                <c:pt idx="17984">
                  <c:v>1.23959999E-3</c:v>
                </c:pt>
                <c:pt idx="17985">
                  <c:v>1.23967999E-3</c:v>
                </c:pt>
                <c:pt idx="17986">
                  <c:v>1.2397599899999999E-3</c:v>
                </c:pt>
                <c:pt idx="17987">
                  <c:v>1.2398399899999999E-3</c:v>
                </c:pt>
                <c:pt idx="17988">
                  <c:v>1.2399199900000001E-3</c:v>
                </c:pt>
                <c:pt idx="17989">
                  <c:v>1.23999999E-3</c:v>
                </c:pt>
                <c:pt idx="17990">
                  <c:v>1.24007999E-3</c:v>
                </c:pt>
                <c:pt idx="17991">
                  <c:v>1.24015999E-3</c:v>
                </c:pt>
                <c:pt idx="17992">
                  <c:v>1.2402399899999999E-3</c:v>
                </c:pt>
                <c:pt idx="17993">
                  <c:v>1.2403199900000001E-3</c:v>
                </c:pt>
                <c:pt idx="17994">
                  <c:v>1.24039999E-3</c:v>
                </c:pt>
                <c:pt idx="17995">
                  <c:v>1.24047999E-3</c:v>
                </c:pt>
                <c:pt idx="17996">
                  <c:v>1.24055999E-3</c:v>
                </c:pt>
                <c:pt idx="17997">
                  <c:v>1.2406399899999999E-3</c:v>
                </c:pt>
                <c:pt idx="17998">
                  <c:v>1.2407199900000001E-3</c:v>
                </c:pt>
                <c:pt idx="17999">
                  <c:v>1.2407999900000001E-3</c:v>
                </c:pt>
                <c:pt idx="18000">
                  <c:v>1.24087999E-3</c:v>
                </c:pt>
                <c:pt idx="18001">
                  <c:v>1.24095999E-3</c:v>
                </c:pt>
                <c:pt idx="18002">
                  <c:v>1.2410399899999999E-3</c:v>
                </c:pt>
                <c:pt idx="18003">
                  <c:v>1.2411199899999999E-3</c:v>
                </c:pt>
                <c:pt idx="18004">
                  <c:v>1.2411999900000001E-3</c:v>
                </c:pt>
                <c:pt idx="18005">
                  <c:v>1.24127999E-3</c:v>
                </c:pt>
                <c:pt idx="18006">
                  <c:v>1.24135999E-3</c:v>
                </c:pt>
                <c:pt idx="18007">
                  <c:v>1.2414399899999999E-3</c:v>
                </c:pt>
                <c:pt idx="18008">
                  <c:v>1.2415199899999999E-3</c:v>
                </c:pt>
                <c:pt idx="18009">
                  <c:v>1.2415999900000001E-3</c:v>
                </c:pt>
                <c:pt idx="18010">
                  <c:v>1.24167999E-3</c:v>
                </c:pt>
                <c:pt idx="18011">
                  <c:v>1.24175999E-3</c:v>
                </c:pt>
                <c:pt idx="18012">
                  <c:v>1.24183999E-3</c:v>
                </c:pt>
                <c:pt idx="18013">
                  <c:v>1.2419199899999999E-3</c:v>
                </c:pt>
                <c:pt idx="18014">
                  <c:v>1.2419999900000001E-3</c:v>
                </c:pt>
                <c:pt idx="18015">
                  <c:v>1.24207999E-3</c:v>
                </c:pt>
                <c:pt idx="18016">
                  <c:v>1.24215999E-3</c:v>
                </c:pt>
                <c:pt idx="18017">
                  <c:v>1.24223999E-3</c:v>
                </c:pt>
                <c:pt idx="18018">
                  <c:v>1.2423199899999999E-3</c:v>
                </c:pt>
                <c:pt idx="18019">
                  <c:v>1.2423999900000001E-3</c:v>
                </c:pt>
                <c:pt idx="18020">
                  <c:v>1.2424799900000001E-3</c:v>
                </c:pt>
                <c:pt idx="18021">
                  <c:v>1.24255999E-3</c:v>
                </c:pt>
                <c:pt idx="18022">
                  <c:v>1.24263999E-3</c:v>
                </c:pt>
                <c:pt idx="18023">
                  <c:v>1.2427199899999999E-3</c:v>
                </c:pt>
                <c:pt idx="18024">
                  <c:v>1.2427999900000001E-3</c:v>
                </c:pt>
                <c:pt idx="18025">
                  <c:v>1.2428799900000001E-3</c:v>
                </c:pt>
                <c:pt idx="18026">
                  <c:v>1.24295999E-3</c:v>
                </c:pt>
                <c:pt idx="18027">
                  <c:v>1.24303999E-3</c:v>
                </c:pt>
                <c:pt idx="18028">
                  <c:v>1.2431199899999999E-3</c:v>
                </c:pt>
                <c:pt idx="18029">
                  <c:v>1.2431999899999999E-3</c:v>
                </c:pt>
                <c:pt idx="18030">
                  <c:v>1.2432799900000001E-3</c:v>
                </c:pt>
                <c:pt idx="18031">
                  <c:v>1.24335999E-3</c:v>
                </c:pt>
                <c:pt idx="18032">
                  <c:v>1.24343999E-3</c:v>
                </c:pt>
                <c:pt idx="18033">
                  <c:v>1.24351999E-3</c:v>
                </c:pt>
                <c:pt idx="18034">
                  <c:v>1.2435999899999999E-3</c:v>
                </c:pt>
                <c:pt idx="18035">
                  <c:v>1.2436799900000001E-3</c:v>
                </c:pt>
                <c:pt idx="18036">
                  <c:v>1.24375999E-3</c:v>
                </c:pt>
                <c:pt idx="18037">
                  <c:v>1.24383999E-3</c:v>
                </c:pt>
                <c:pt idx="18038">
                  <c:v>1.24391999E-3</c:v>
                </c:pt>
                <c:pt idx="18039">
                  <c:v>1.2439999899999999E-3</c:v>
                </c:pt>
                <c:pt idx="18040">
                  <c:v>1.2440799900000001E-3</c:v>
                </c:pt>
                <c:pt idx="18041">
                  <c:v>1.2441599900000001E-3</c:v>
                </c:pt>
                <c:pt idx="18042">
                  <c:v>1.24423999E-3</c:v>
                </c:pt>
                <c:pt idx="18043">
                  <c:v>1.24431999E-3</c:v>
                </c:pt>
                <c:pt idx="18044">
                  <c:v>1.2443999899999999E-3</c:v>
                </c:pt>
                <c:pt idx="18045">
                  <c:v>1.2444799900000001E-3</c:v>
                </c:pt>
                <c:pt idx="18046">
                  <c:v>1.2445599900000001E-3</c:v>
                </c:pt>
                <c:pt idx="18047">
                  <c:v>1.24463999E-3</c:v>
                </c:pt>
                <c:pt idx="18048">
                  <c:v>1.24471999E-3</c:v>
                </c:pt>
                <c:pt idx="18049">
                  <c:v>1.2447999899999999E-3</c:v>
                </c:pt>
                <c:pt idx="18050">
                  <c:v>1.2448799899999999E-3</c:v>
                </c:pt>
                <c:pt idx="18051">
                  <c:v>1.2449599900000001E-3</c:v>
                </c:pt>
                <c:pt idx="18052">
                  <c:v>1.24503999E-3</c:v>
                </c:pt>
                <c:pt idx="18053">
                  <c:v>1.24511999E-3</c:v>
                </c:pt>
                <c:pt idx="18054">
                  <c:v>1.2451999899999999E-3</c:v>
                </c:pt>
                <c:pt idx="18055">
                  <c:v>1.2452799899999999E-3</c:v>
                </c:pt>
                <c:pt idx="18056">
                  <c:v>1.2453599900000001E-3</c:v>
                </c:pt>
                <c:pt idx="18057">
                  <c:v>1.24543999E-3</c:v>
                </c:pt>
                <c:pt idx="18058">
                  <c:v>1.24551999E-3</c:v>
                </c:pt>
                <c:pt idx="18059">
                  <c:v>1.24559999E-3</c:v>
                </c:pt>
                <c:pt idx="18060">
                  <c:v>1.2456799899999999E-3</c:v>
                </c:pt>
                <c:pt idx="18061">
                  <c:v>1.2457599900000001E-3</c:v>
                </c:pt>
                <c:pt idx="18062">
                  <c:v>1.2458399900000001E-3</c:v>
                </c:pt>
                <c:pt idx="18063">
                  <c:v>1.24591999E-3</c:v>
                </c:pt>
                <c:pt idx="18064">
                  <c:v>1.24599999E-3</c:v>
                </c:pt>
                <c:pt idx="18065">
                  <c:v>1.2460799899999999E-3</c:v>
                </c:pt>
                <c:pt idx="18066">
                  <c:v>1.2461599900000001E-3</c:v>
                </c:pt>
                <c:pt idx="18067">
                  <c:v>1.2462399900000001E-3</c:v>
                </c:pt>
                <c:pt idx="18068">
                  <c:v>1.24631999E-3</c:v>
                </c:pt>
                <c:pt idx="18069">
                  <c:v>1.24639999E-3</c:v>
                </c:pt>
                <c:pt idx="18070">
                  <c:v>1.2464799899999999E-3</c:v>
                </c:pt>
                <c:pt idx="18071">
                  <c:v>1.2465599899999999E-3</c:v>
                </c:pt>
                <c:pt idx="18072">
                  <c:v>1.2466399900000001E-3</c:v>
                </c:pt>
                <c:pt idx="18073">
                  <c:v>1.24671999E-3</c:v>
                </c:pt>
                <c:pt idx="18074">
                  <c:v>1.24679999E-3</c:v>
                </c:pt>
                <c:pt idx="18075">
                  <c:v>1.2468799899999999E-3</c:v>
                </c:pt>
                <c:pt idx="18076">
                  <c:v>1.2469599899999999E-3</c:v>
                </c:pt>
                <c:pt idx="18077">
                  <c:v>1.2470399900000001E-3</c:v>
                </c:pt>
                <c:pt idx="18078">
                  <c:v>1.24711999E-3</c:v>
                </c:pt>
                <c:pt idx="18079">
                  <c:v>1.24719999E-3</c:v>
                </c:pt>
                <c:pt idx="18080">
                  <c:v>1.24727999E-3</c:v>
                </c:pt>
                <c:pt idx="18081">
                  <c:v>1.2473599899999999E-3</c:v>
                </c:pt>
                <c:pt idx="18082">
                  <c:v>1.2474399900000001E-3</c:v>
                </c:pt>
                <c:pt idx="18083">
                  <c:v>1.24751999E-3</c:v>
                </c:pt>
                <c:pt idx="18084">
                  <c:v>1.24759999E-3</c:v>
                </c:pt>
                <c:pt idx="18085">
                  <c:v>1.24767999E-3</c:v>
                </c:pt>
                <c:pt idx="18086">
                  <c:v>1.2477599899999999E-3</c:v>
                </c:pt>
                <c:pt idx="18087">
                  <c:v>1.2478399900000001E-3</c:v>
                </c:pt>
                <c:pt idx="18088">
                  <c:v>1.2479199900000001E-3</c:v>
                </c:pt>
                <c:pt idx="18089">
                  <c:v>1.24799999E-3</c:v>
                </c:pt>
                <c:pt idx="18090">
                  <c:v>1.24807999E-3</c:v>
                </c:pt>
                <c:pt idx="18091">
                  <c:v>1.2481599899999999E-3</c:v>
                </c:pt>
                <c:pt idx="18092">
                  <c:v>1.2482399899999999E-3</c:v>
                </c:pt>
                <c:pt idx="18093">
                  <c:v>1.2483199900000001E-3</c:v>
                </c:pt>
                <c:pt idx="18094">
                  <c:v>1.24839999E-3</c:v>
                </c:pt>
                <c:pt idx="18095">
                  <c:v>1.24847999E-3</c:v>
                </c:pt>
                <c:pt idx="18096">
                  <c:v>1.2485599899999999E-3</c:v>
                </c:pt>
                <c:pt idx="18097">
                  <c:v>1.2486399899999999E-3</c:v>
                </c:pt>
                <c:pt idx="18098">
                  <c:v>1.2487199900000001E-3</c:v>
                </c:pt>
                <c:pt idx="18099">
                  <c:v>1.24879999E-3</c:v>
                </c:pt>
                <c:pt idx="18100">
                  <c:v>1.24887999E-3</c:v>
                </c:pt>
                <c:pt idx="18101">
                  <c:v>1.24895999E-3</c:v>
                </c:pt>
                <c:pt idx="18102">
                  <c:v>1.2490399899999999E-3</c:v>
                </c:pt>
                <c:pt idx="18103">
                  <c:v>1.2491199900000001E-3</c:v>
                </c:pt>
                <c:pt idx="18104">
                  <c:v>1.24919999E-3</c:v>
                </c:pt>
                <c:pt idx="18105">
                  <c:v>1.24927999E-3</c:v>
                </c:pt>
                <c:pt idx="18106">
                  <c:v>1.24935999E-3</c:v>
                </c:pt>
                <c:pt idx="18107">
                  <c:v>1.2494399899999999E-3</c:v>
                </c:pt>
                <c:pt idx="18108">
                  <c:v>1.2495199900000001E-3</c:v>
                </c:pt>
                <c:pt idx="18109">
                  <c:v>1.2495999900000001E-3</c:v>
                </c:pt>
                <c:pt idx="18110">
                  <c:v>1.24967999E-3</c:v>
                </c:pt>
                <c:pt idx="18111">
                  <c:v>1.24975999E-3</c:v>
                </c:pt>
                <c:pt idx="18112">
                  <c:v>1.2498399899999999E-3</c:v>
                </c:pt>
                <c:pt idx="18113">
                  <c:v>1.2499199900000001E-3</c:v>
                </c:pt>
                <c:pt idx="18114">
                  <c:v>1.2499999900000001E-3</c:v>
                </c:pt>
                <c:pt idx="18115">
                  <c:v>1.25007999E-3</c:v>
                </c:pt>
                <c:pt idx="18116">
                  <c:v>1.25015999E-3</c:v>
                </c:pt>
                <c:pt idx="18117">
                  <c:v>1.2502399899999999E-3</c:v>
                </c:pt>
                <c:pt idx="18118">
                  <c:v>1.2503199899999999E-3</c:v>
                </c:pt>
                <c:pt idx="18119">
                  <c:v>1.2503999900000001E-3</c:v>
                </c:pt>
                <c:pt idx="18120">
                  <c:v>1.25047999E-3</c:v>
                </c:pt>
                <c:pt idx="18121">
                  <c:v>1.25055999E-3</c:v>
                </c:pt>
                <c:pt idx="18122">
                  <c:v>1.25063999E-3</c:v>
                </c:pt>
                <c:pt idx="18123">
                  <c:v>1.2507199899999999E-3</c:v>
                </c:pt>
                <c:pt idx="18124">
                  <c:v>1.2507999900000001E-3</c:v>
                </c:pt>
                <c:pt idx="18125">
                  <c:v>1.25087999E-3</c:v>
                </c:pt>
                <c:pt idx="18126">
                  <c:v>1.25095999E-3</c:v>
                </c:pt>
                <c:pt idx="18127">
                  <c:v>1.25103999E-3</c:v>
                </c:pt>
                <c:pt idx="18128">
                  <c:v>1.2511199899999999E-3</c:v>
                </c:pt>
                <c:pt idx="18129">
                  <c:v>1.2511999900000001E-3</c:v>
                </c:pt>
                <c:pt idx="18130">
                  <c:v>1.2512799900000001E-3</c:v>
                </c:pt>
                <c:pt idx="18131">
                  <c:v>1.25135999E-3</c:v>
                </c:pt>
                <c:pt idx="18132">
                  <c:v>1.25143999E-3</c:v>
                </c:pt>
                <c:pt idx="18133">
                  <c:v>1.2515199899999999E-3</c:v>
                </c:pt>
                <c:pt idx="18134">
                  <c:v>1.2515999900000001E-3</c:v>
                </c:pt>
                <c:pt idx="18135">
                  <c:v>1.2516799900000001E-3</c:v>
                </c:pt>
                <c:pt idx="18136">
                  <c:v>1.25175999E-3</c:v>
                </c:pt>
                <c:pt idx="18137">
                  <c:v>1.25183999E-3</c:v>
                </c:pt>
                <c:pt idx="18138">
                  <c:v>1.2519199899999999E-3</c:v>
                </c:pt>
                <c:pt idx="18139">
                  <c:v>1.2519999899999999E-3</c:v>
                </c:pt>
                <c:pt idx="18140">
                  <c:v>1.2520799900000001E-3</c:v>
                </c:pt>
                <c:pt idx="18141">
                  <c:v>1.25215999E-3</c:v>
                </c:pt>
                <c:pt idx="18142">
                  <c:v>1.25223999E-3</c:v>
                </c:pt>
                <c:pt idx="18143">
                  <c:v>1.2523199899999999E-3</c:v>
                </c:pt>
                <c:pt idx="18144">
                  <c:v>1.2523999899999999E-3</c:v>
                </c:pt>
                <c:pt idx="18145">
                  <c:v>1.2524799900000001E-3</c:v>
                </c:pt>
                <c:pt idx="18146">
                  <c:v>1.25255999E-3</c:v>
                </c:pt>
                <c:pt idx="18147">
                  <c:v>1.25263999E-3</c:v>
                </c:pt>
                <c:pt idx="18148">
                  <c:v>1.25271999E-3</c:v>
                </c:pt>
                <c:pt idx="18149">
                  <c:v>1.2527999899999999E-3</c:v>
                </c:pt>
                <c:pt idx="18150">
                  <c:v>1.2528799900000001E-3</c:v>
                </c:pt>
                <c:pt idx="18151">
                  <c:v>1.2529599900000001E-3</c:v>
                </c:pt>
                <c:pt idx="18152">
                  <c:v>1.25303999E-3</c:v>
                </c:pt>
                <c:pt idx="18153">
                  <c:v>1.25311999E-3</c:v>
                </c:pt>
                <c:pt idx="18154">
                  <c:v>1.2531999899999999E-3</c:v>
                </c:pt>
                <c:pt idx="18155">
                  <c:v>1.2532799900000001E-3</c:v>
                </c:pt>
                <c:pt idx="18156">
                  <c:v>1.2533599900000001E-3</c:v>
                </c:pt>
                <c:pt idx="18157">
                  <c:v>1.25343999E-3</c:v>
                </c:pt>
                <c:pt idx="18158">
                  <c:v>1.25351999E-3</c:v>
                </c:pt>
                <c:pt idx="18159">
                  <c:v>1.2535999899999999E-3</c:v>
                </c:pt>
                <c:pt idx="18160">
                  <c:v>1.2536799899999999E-3</c:v>
                </c:pt>
                <c:pt idx="18161">
                  <c:v>1.2537599900000001E-3</c:v>
                </c:pt>
                <c:pt idx="18162">
                  <c:v>1.25383999E-3</c:v>
                </c:pt>
                <c:pt idx="18163">
                  <c:v>1.25391999E-3</c:v>
                </c:pt>
                <c:pt idx="18164">
                  <c:v>1.2539999899999999E-3</c:v>
                </c:pt>
                <c:pt idx="18165">
                  <c:v>1.2540799899999999E-3</c:v>
                </c:pt>
                <c:pt idx="18166">
                  <c:v>1.2541599900000001E-3</c:v>
                </c:pt>
                <c:pt idx="18167">
                  <c:v>1.25423999E-3</c:v>
                </c:pt>
                <c:pt idx="18168">
                  <c:v>1.25431999E-3</c:v>
                </c:pt>
                <c:pt idx="18169">
                  <c:v>1.25439999E-3</c:v>
                </c:pt>
                <c:pt idx="18170">
                  <c:v>1.2544799899999999E-3</c:v>
                </c:pt>
                <c:pt idx="18171">
                  <c:v>1.2545599900000001E-3</c:v>
                </c:pt>
                <c:pt idx="18172">
                  <c:v>1.25463999E-3</c:v>
                </c:pt>
                <c:pt idx="18173">
                  <c:v>1.25471999E-3</c:v>
                </c:pt>
                <c:pt idx="18174">
                  <c:v>1.25479999E-3</c:v>
                </c:pt>
                <c:pt idx="18175">
                  <c:v>1.2548799899999999E-3</c:v>
                </c:pt>
                <c:pt idx="18176">
                  <c:v>1.2549599900000001E-3</c:v>
                </c:pt>
                <c:pt idx="18177">
                  <c:v>1.2550399900000001E-3</c:v>
                </c:pt>
                <c:pt idx="18178">
                  <c:v>1.25511999E-3</c:v>
                </c:pt>
                <c:pt idx="18179">
                  <c:v>1.25519999E-3</c:v>
                </c:pt>
                <c:pt idx="18180">
                  <c:v>1.2552799899999999E-3</c:v>
                </c:pt>
                <c:pt idx="18181">
                  <c:v>1.2553599899999999E-3</c:v>
                </c:pt>
                <c:pt idx="18182">
                  <c:v>1.2554399900000001E-3</c:v>
                </c:pt>
                <c:pt idx="18183">
                  <c:v>1.25551999E-3</c:v>
                </c:pt>
                <c:pt idx="18184">
                  <c:v>1.25559999E-3</c:v>
                </c:pt>
                <c:pt idx="18185">
                  <c:v>1.2556799899999999E-3</c:v>
                </c:pt>
                <c:pt idx="18186">
                  <c:v>1.2557599899999999E-3</c:v>
                </c:pt>
                <c:pt idx="18187">
                  <c:v>1.2558399900000001E-3</c:v>
                </c:pt>
                <c:pt idx="18188">
                  <c:v>1.25591999E-3</c:v>
                </c:pt>
                <c:pt idx="18189">
                  <c:v>1.25599999E-3</c:v>
                </c:pt>
                <c:pt idx="18190">
                  <c:v>1.25607999E-3</c:v>
                </c:pt>
                <c:pt idx="18191">
                  <c:v>1.2561599899999999E-3</c:v>
                </c:pt>
                <c:pt idx="18192">
                  <c:v>1.2562399900000001E-3</c:v>
                </c:pt>
                <c:pt idx="18193">
                  <c:v>1.25631999E-3</c:v>
                </c:pt>
                <c:pt idx="18194">
                  <c:v>1.25639999E-3</c:v>
                </c:pt>
                <c:pt idx="18195">
                  <c:v>1.25647999E-3</c:v>
                </c:pt>
                <c:pt idx="18196">
                  <c:v>1.2565599899999999E-3</c:v>
                </c:pt>
                <c:pt idx="18197">
                  <c:v>1.2566399900000001E-3</c:v>
                </c:pt>
                <c:pt idx="18198">
                  <c:v>1.2567199900000001E-3</c:v>
                </c:pt>
                <c:pt idx="18199">
                  <c:v>1.25679999E-3</c:v>
                </c:pt>
                <c:pt idx="18200">
                  <c:v>1.25687999E-3</c:v>
                </c:pt>
                <c:pt idx="18201">
                  <c:v>1.2569599899999999E-3</c:v>
                </c:pt>
                <c:pt idx="18202">
                  <c:v>1.2570399900000001E-3</c:v>
                </c:pt>
                <c:pt idx="18203">
                  <c:v>1.2571199900000001E-3</c:v>
                </c:pt>
                <c:pt idx="18204">
                  <c:v>1.25719999E-3</c:v>
                </c:pt>
                <c:pt idx="18205">
                  <c:v>1.25727999E-3</c:v>
                </c:pt>
                <c:pt idx="18206">
                  <c:v>1.2573599899999999E-3</c:v>
                </c:pt>
                <c:pt idx="18207">
                  <c:v>1.2574399899999999E-3</c:v>
                </c:pt>
                <c:pt idx="18208">
                  <c:v>1.2575199900000001E-3</c:v>
                </c:pt>
                <c:pt idx="18209">
                  <c:v>1.25759999E-3</c:v>
                </c:pt>
                <c:pt idx="18210">
                  <c:v>1.25767999E-3</c:v>
                </c:pt>
                <c:pt idx="18211">
                  <c:v>1.25775999E-3</c:v>
                </c:pt>
                <c:pt idx="18212">
                  <c:v>1.2578399899999999E-3</c:v>
                </c:pt>
                <c:pt idx="18213">
                  <c:v>1.2579199900000001E-3</c:v>
                </c:pt>
                <c:pt idx="18214">
                  <c:v>1.25799999E-3</c:v>
                </c:pt>
                <c:pt idx="18215">
                  <c:v>1.25807999E-3</c:v>
                </c:pt>
                <c:pt idx="18216">
                  <c:v>1.25815999E-3</c:v>
                </c:pt>
                <c:pt idx="18217">
                  <c:v>1.2582399899999999E-3</c:v>
                </c:pt>
                <c:pt idx="18218">
                  <c:v>1.2583199900000001E-3</c:v>
                </c:pt>
                <c:pt idx="18219">
                  <c:v>1.2583999900000001E-3</c:v>
                </c:pt>
                <c:pt idx="18220">
                  <c:v>1.25847999E-3</c:v>
                </c:pt>
                <c:pt idx="18221">
                  <c:v>1.25855999E-3</c:v>
                </c:pt>
                <c:pt idx="18222">
                  <c:v>1.2586399899999999E-3</c:v>
                </c:pt>
                <c:pt idx="18223">
                  <c:v>1.2587199900000001E-3</c:v>
                </c:pt>
                <c:pt idx="18224">
                  <c:v>1.2587999900000001E-3</c:v>
                </c:pt>
                <c:pt idx="18225">
                  <c:v>1.25887999E-3</c:v>
                </c:pt>
                <c:pt idx="18226">
                  <c:v>1.25895999E-3</c:v>
                </c:pt>
                <c:pt idx="18227">
                  <c:v>1.2590399899999999E-3</c:v>
                </c:pt>
                <c:pt idx="18228">
                  <c:v>1.2591199899999999E-3</c:v>
                </c:pt>
                <c:pt idx="18229">
                  <c:v>1.2591999900000001E-3</c:v>
                </c:pt>
                <c:pt idx="18230">
                  <c:v>1.25927999E-3</c:v>
                </c:pt>
                <c:pt idx="18231">
                  <c:v>1.25935999E-3</c:v>
                </c:pt>
                <c:pt idx="18232">
                  <c:v>1.2594399899999999E-3</c:v>
                </c:pt>
                <c:pt idx="18233">
                  <c:v>1.2595199899999999E-3</c:v>
                </c:pt>
                <c:pt idx="18234">
                  <c:v>1.2595999900000001E-3</c:v>
                </c:pt>
                <c:pt idx="18235">
                  <c:v>1.25967999E-3</c:v>
                </c:pt>
                <c:pt idx="18236">
                  <c:v>1.25975999E-3</c:v>
                </c:pt>
                <c:pt idx="18237">
                  <c:v>1.25983999E-3</c:v>
                </c:pt>
                <c:pt idx="18238">
                  <c:v>1.2599199899999999E-3</c:v>
                </c:pt>
                <c:pt idx="18239">
                  <c:v>1.2599999900000001E-3</c:v>
                </c:pt>
                <c:pt idx="18240">
                  <c:v>1.2600799900000001E-3</c:v>
                </c:pt>
                <c:pt idx="18241">
                  <c:v>1.26015999E-3</c:v>
                </c:pt>
                <c:pt idx="18242">
                  <c:v>1.26023999E-3</c:v>
                </c:pt>
                <c:pt idx="18243">
                  <c:v>1.2603199899999999E-3</c:v>
                </c:pt>
                <c:pt idx="18244">
                  <c:v>1.2603999900000001E-3</c:v>
                </c:pt>
                <c:pt idx="18245">
                  <c:v>1.2604799900000001E-3</c:v>
                </c:pt>
                <c:pt idx="18246">
                  <c:v>1.26055999E-3</c:v>
                </c:pt>
                <c:pt idx="18247">
                  <c:v>1.26063999E-3</c:v>
                </c:pt>
                <c:pt idx="18248">
                  <c:v>1.2607199899999999E-3</c:v>
                </c:pt>
                <c:pt idx="18249">
                  <c:v>1.2607999899999999E-3</c:v>
                </c:pt>
                <c:pt idx="18250">
                  <c:v>1.2608799900000001E-3</c:v>
                </c:pt>
                <c:pt idx="18251">
                  <c:v>1.26095999E-3</c:v>
                </c:pt>
                <c:pt idx="18252">
                  <c:v>1.26103999E-3</c:v>
                </c:pt>
                <c:pt idx="18253">
                  <c:v>1.2611199899999999E-3</c:v>
                </c:pt>
                <c:pt idx="18254">
                  <c:v>1.2611999899999999E-3</c:v>
                </c:pt>
                <c:pt idx="18255">
                  <c:v>1.2612799900000001E-3</c:v>
                </c:pt>
                <c:pt idx="18256">
                  <c:v>1.26135999E-3</c:v>
                </c:pt>
                <c:pt idx="18257">
                  <c:v>1.26143999E-3</c:v>
                </c:pt>
                <c:pt idx="18258">
                  <c:v>1.26151999E-3</c:v>
                </c:pt>
                <c:pt idx="18259">
                  <c:v>1.2615999899999999E-3</c:v>
                </c:pt>
                <c:pt idx="18260">
                  <c:v>1.2616799900000001E-3</c:v>
                </c:pt>
                <c:pt idx="18261">
                  <c:v>1.26175999E-3</c:v>
                </c:pt>
                <c:pt idx="18262">
                  <c:v>1.26183999E-3</c:v>
                </c:pt>
                <c:pt idx="18263">
                  <c:v>1.26191999E-3</c:v>
                </c:pt>
                <c:pt idx="18264">
                  <c:v>1.2619999899999999E-3</c:v>
                </c:pt>
                <c:pt idx="18265">
                  <c:v>1.2620799900000001E-3</c:v>
                </c:pt>
                <c:pt idx="18266">
                  <c:v>1.2621599900000001E-3</c:v>
                </c:pt>
                <c:pt idx="18267">
                  <c:v>1.26223999E-3</c:v>
                </c:pt>
                <c:pt idx="18268">
                  <c:v>1.26231999E-3</c:v>
                </c:pt>
                <c:pt idx="18269">
                  <c:v>1.2623999899999999E-3</c:v>
                </c:pt>
                <c:pt idx="18270">
                  <c:v>1.2624799899999999E-3</c:v>
                </c:pt>
                <c:pt idx="18271">
                  <c:v>1.2625599900000001E-3</c:v>
                </c:pt>
                <c:pt idx="18272">
                  <c:v>1.26263999E-3</c:v>
                </c:pt>
                <c:pt idx="18273">
                  <c:v>1.26271999E-3</c:v>
                </c:pt>
                <c:pt idx="18274">
                  <c:v>1.2627999899999999E-3</c:v>
                </c:pt>
                <c:pt idx="18275">
                  <c:v>1.2628799899999999E-3</c:v>
                </c:pt>
                <c:pt idx="18276">
                  <c:v>1.2629599900000001E-3</c:v>
                </c:pt>
                <c:pt idx="18277">
                  <c:v>1.26303999E-3</c:v>
                </c:pt>
                <c:pt idx="18278">
                  <c:v>1.26311999E-3</c:v>
                </c:pt>
                <c:pt idx="18279">
                  <c:v>1.26319999E-3</c:v>
                </c:pt>
                <c:pt idx="18280">
                  <c:v>1.2632799899999999E-3</c:v>
                </c:pt>
                <c:pt idx="18281">
                  <c:v>1.2633599900000001E-3</c:v>
                </c:pt>
                <c:pt idx="18282">
                  <c:v>1.26343999E-3</c:v>
                </c:pt>
                <c:pt idx="18283">
                  <c:v>1.26351999E-3</c:v>
                </c:pt>
                <c:pt idx="18284">
                  <c:v>1.26359999E-3</c:v>
                </c:pt>
                <c:pt idx="18285">
                  <c:v>1.2636799899999999E-3</c:v>
                </c:pt>
                <c:pt idx="18286">
                  <c:v>1.2637599900000001E-3</c:v>
                </c:pt>
                <c:pt idx="18287">
                  <c:v>1.2638399900000001E-3</c:v>
                </c:pt>
                <c:pt idx="18288">
                  <c:v>1.26391999E-3</c:v>
                </c:pt>
                <c:pt idx="18289">
                  <c:v>1.26399999E-3</c:v>
                </c:pt>
                <c:pt idx="18290">
                  <c:v>1.2640799899999999E-3</c:v>
                </c:pt>
                <c:pt idx="18291">
                  <c:v>1.2641599900000001E-3</c:v>
                </c:pt>
                <c:pt idx="18292">
                  <c:v>1.2642399900000001E-3</c:v>
                </c:pt>
                <c:pt idx="18293">
                  <c:v>1.26431999E-3</c:v>
                </c:pt>
                <c:pt idx="18294">
                  <c:v>1.26439999E-3</c:v>
                </c:pt>
                <c:pt idx="18295">
                  <c:v>1.2644799899999999E-3</c:v>
                </c:pt>
                <c:pt idx="18296">
                  <c:v>1.2645599899999999E-3</c:v>
                </c:pt>
                <c:pt idx="18297">
                  <c:v>1.2646399900000001E-3</c:v>
                </c:pt>
                <c:pt idx="18298">
                  <c:v>1.26471999E-3</c:v>
                </c:pt>
                <c:pt idx="18299">
                  <c:v>1.26479999E-3</c:v>
                </c:pt>
                <c:pt idx="18300">
                  <c:v>1.26487999E-3</c:v>
                </c:pt>
                <c:pt idx="18301">
                  <c:v>1.2649599899999999E-3</c:v>
                </c:pt>
                <c:pt idx="18302">
                  <c:v>1.2650399900000001E-3</c:v>
                </c:pt>
                <c:pt idx="18303">
                  <c:v>1.26511999E-3</c:v>
                </c:pt>
                <c:pt idx="18304">
                  <c:v>1.26519999E-3</c:v>
                </c:pt>
                <c:pt idx="18305">
                  <c:v>1.26527999E-3</c:v>
                </c:pt>
                <c:pt idx="18306">
                  <c:v>1.2653599899999999E-3</c:v>
                </c:pt>
                <c:pt idx="18307">
                  <c:v>1.2654399900000001E-3</c:v>
                </c:pt>
                <c:pt idx="18308">
                  <c:v>1.2655199900000001E-3</c:v>
                </c:pt>
                <c:pt idx="18309">
                  <c:v>1.26559999E-3</c:v>
                </c:pt>
                <c:pt idx="18310">
                  <c:v>1.26567999E-3</c:v>
                </c:pt>
                <c:pt idx="18311">
                  <c:v>1.2657599899999999E-3</c:v>
                </c:pt>
                <c:pt idx="18312">
                  <c:v>1.2658399900000001E-3</c:v>
                </c:pt>
                <c:pt idx="18313">
                  <c:v>1.2659199900000001E-3</c:v>
                </c:pt>
                <c:pt idx="18314">
                  <c:v>1.26599999E-3</c:v>
                </c:pt>
                <c:pt idx="18315">
                  <c:v>1.26607999E-3</c:v>
                </c:pt>
                <c:pt idx="18316">
                  <c:v>1.2661599899999999E-3</c:v>
                </c:pt>
                <c:pt idx="18317">
                  <c:v>1.2662399899999999E-3</c:v>
                </c:pt>
                <c:pt idx="18318">
                  <c:v>1.2663199900000001E-3</c:v>
                </c:pt>
                <c:pt idx="18319">
                  <c:v>1.26639999E-3</c:v>
                </c:pt>
                <c:pt idx="18320">
                  <c:v>1.26647999E-3</c:v>
                </c:pt>
                <c:pt idx="18321">
                  <c:v>1.2665599899999999E-3</c:v>
                </c:pt>
                <c:pt idx="18322">
                  <c:v>1.2666399899999999E-3</c:v>
                </c:pt>
                <c:pt idx="18323">
                  <c:v>1.2667199900000001E-3</c:v>
                </c:pt>
                <c:pt idx="18324">
                  <c:v>1.26679999E-3</c:v>
                </c:pt>
                <c:pt idx="18325">
                  <c:v>1.26687999E-3</c:v>
                </c:pt>
                <c:pt idx="18326">
                  <c:v>1.26695999E-3</c:v>
                </c:pt>
                <c:pt idx="18327">
                  <c:v>1.2670399899999999E-3</c:v>
                </c:pt>
                <c:pt idx="18328">
                  <c:v>1.2671199900000001E-3</c:v>
                </c:pt>
                <c:pt idx="18329">
                  <c:v>1.2671999900000001E-3</c:v>
                </c:pt>
                <c:pt idx="18330">
                  <c:v>1.26727999E-3</c:v>
                </c:pt>
                <c:pt idx="18331">
                  <c:v>1.26735999E-3</c:v>
                </c:pt>
                <c:pt idx="18332">
                  <c:v>1.2674399899999999E-3</c:v>
                </c:pt>
                <c:pt idx="18333">
                  <c:v>1.2675199900000001E-3</c:v>
                </c:pt>
                <c:pt idx="18334">
                  <c:v>1.2675999900000001E-3</c:v>
                </c:pt>
                <c:pt idx="18335">
                  <c:v>1.26767999E-3</c:v>
                </c:pt>
                <c:pt idx="18336">
                  <c:v>1.26775999E-3</c:v>
                </c:pt>
                <c:pt idx="18337">
                  <c:v>1.2678399899999999E-3</c:v>
                </c:pt>
                <c:pt idx="18338">
                  <c:v>1.2679199899999999E-3</c:v>
                </c:pt>
                <c:pt idx="18339">
                  <c:v>1.2679999900000001E-3</c:v>
                </c:pt>
                <c:pt idx="18340">
                  <c:v>1.26807999E-3</c:v>
                </c:pt>
                <c:pt idx="18341">
                  <c:v>1.26815999E-3</c:v>
                </c:pt>
                <c:pt idx="18342">
                  <c:v>1.2682399899999999E-3</c:v>
                </c:pt>
                <c:pt idx="18343">
                  <c:v>1.2683199899999999E-3</c:v>
                </c:pt>
                <c:pt idx="18344">
                  <c:v>1.2683999900000001E-3</c:v>
                </c:pt>
                <c:pt idx="18345">
                  <c:v>1.26847999E-3</c:v>
                </c:pt>
                <c:pt idx="18346">
                  <c:v>1.26855999E-3</c:v>
                </c:pt>
                <c:pt idx="18347">
                  <c:v>1.26863999E-3</c:v>
                </c:pt>
                <c:pt idx="18348">
                  <c:v>1.2687199899999999E-3</c:v>
                </c:pt>
                <c:pt idx="18349">
                  <c:v>1.2687999900000001E-3</c:v>
                </c:pt>
                <c:pt idx="18350">
                  <c:v>1.26887999E-3</c:v>
                </c:pt>
                <c:pt idx="18351">
                  <c:v>1.26895999E-3</c:v>
                </c:pt>
                <c:pt idx="18352">
                  <c:v>1.26903999E-3</c:v>
                </c:pt>
                <c:pt idx="18353">
                  <c:v>1.2691199899999999E-3</c:v>
                </c:pt>
                <c:pt idx="18354">
                  <c:v>1.2691999900000001E-3</c:v>
                </c:pt>
                <c:pt idx="18355">
                  <c:v>1.2692799900000001E-3</c:v>
                </c:pt>
                <c:pt idx="18356">
                  <c:v>1.26935999E-3</c:v>
                </c:pt>
                <c:pt idx="18357">
                  <c:v>1.26943999E-3</c:v>
                </c:pt>
                <c:pt idx="18358">
                  <c:v>1.2695199899999999E-3</c:v>
                </c:pt>
                <c:pt idx="18359">
                  <c:v>1.2695999899999999E-3</c:v>
                </c:pt>
                <c:pt idx="18360">
                  <c:v>1.2696799900000001E-3</c:v>
                </c:pt>
                <c:pt idx="18361">
                  <c:v>1.26975999E-3</c:v>
                </c:pt>
                <c:pt idx="18362">
                  <c:v>1.26983999E-3</c:v>
                </c:pt>
                <c:pt idx="18363">
                  <c:v>1.2699199899999999E-3</c:v>
                </c:pt>
                <c:pt idx="18364">
                  <c:v>1.2699999899999999E-3</c:v>
                </c:pt>
                <c:pt idx="18365">
                  <c:v>1.2700799900000001E-3</c:v>
                </c:pt>
                <c:pt idx="18366">
                  <c:v>1.27015999E-3</c:v>
                </c:pt>
                <c:pt idx="18367">
                  <c:v>1.27023999E-3</c:v>
                </c:pt>
                <c:pt idx="18368">
                  <c:v>1.27031999E-3</c:v>
                </c:pt>
                <c:pt idx="18369">
                  <c:v>1.2703999899999999E-3</c:v>
                </c:pt>
                <c:pt idx="18370">
                  <c:v>1.2704799900000001E-3</c:v>
                </c:pt>
                <c:pt idx="18371">
                  <c:v>1.27055999E-3</c:v>
                </c:pt>
                <c:pt idx="18372">
                  <c:v>1.27063999E-3</c:v>
                </c:pt>
                <c:pt idx="18373">
                  <c:v>1.27071999E-3</c:v>
                </c:pt>
                <c:pt idx="18374">
                  <c:v>1.2707999899999999E-3</c:v>
                </c:pt>
                <c:pt idx="18375">
                  <c:v>1.2708799900000001E-3</c:v>
                </c:pt>
                <c:pt idx="18376">
                  <c:v>1.2709599900000001E-3</c:v>
                </c:pt>
                <c:pt idx="18377">
                  <c:v>1.27103999E-3</c:v>
                </c:pt>
                <c:pt idx="18378">
                  <c:v>1.27111999E-3</c:v>
                </c:pt>
                <c:pt idx="18379">
                  <c:v>1.2711999899999999E-3</c:v>
                </c:pt>
                <c:pt idx="18380">
                  <c:v>1.2712799900000001E-3</c:v>
                </c:pt>
                <c:pt idx="18381">
                  <c:v>1.2713599900000001E-3</c:v>
                </c:pt>
                <c:pt idx="18382">
                  <c:v>1.27143999E-3</c:v>
                </c:pt>
                <c:pt idx="18383">
                  <c:v>1.27151999E-3</c:v>
                </c:pt>
                <c:pt idx="18384">
                  <c:v>1.2715999899999999E-3</c:v>
                </c:pt>
                <c:pt idx="18385">
                  <c:v>1.2716799899999999E-3</c:v>
                </c:pt>
                <c:pt idx="18386">
                  <c:v>1.2717599900000001E-3</c:v>
                </c:pt>
                <c:pt idx="18387">
                  <c:v>1.27183999E-3</c:v>
                </c:pt>
                <c:pt idx="18388">
                  <c:v>1.27191999E-3</c:v>
                </c:pt>
                <c:pt idx="18389">
                  <c:v>1.27199999E-3</c:v>
                </c:pt>
                <c:pt idx="18390">
                  <c:v>1.2720799899999999E-3</c:v>
                </c:pt>
                <c:pt idx="18391">
                  <c:v>1.2721599900000001E-3</c:v>
                </c:pt>
                <c:pt idx="18392">
                  <c:v>1.27223999E-3</c:v>
                </c:pt>
                <c:pt idx="18393">
                  <c:v>1.27231999E-3</c:v>
                </c:pt>
                <c:pt idx="18394">
                  <c:v>1.27239999E-3</c:v>
                </c:pt>
                <c:pt idx="18395">
                  <c:v>1.2724799899999999E-3</c:v>
                </c:pt>
                <c:pt idx="18396">
                  <c:v>1.2725599900000001E-3</c:v>
                </c:pt>
                <c:pt idx="18397">
                  <c:v>1.2726399900000001E-3</c:v>
                </c:pt>
                <c:pt idx="18398">
                  <c:v>1.27271999E-3</c:v>
                </c:pt>
                <c:pt idx="18399">
                  <c:v>1.27279999E-3</c:v>
                </c:pt>
                <c:pt idx="18400">
                  <c:v>1.2728799899999999E-3</c:v>
                </c:pt>
                <c:pt idx="18401">
                  <c:v>1.2729599900000001E-3</c:v>
                </c:pt>
                <c:pt idx="18402">
                  <c:v>1.2730399900000001E-3</c:v>
                </c:pt>
                <c:pt idx="18403">
                  <c:v>1.27311999E-3</c:v>
                </c:pt>
                <c:pt idx="18404">
                  <c:v>1.27319999E-3</c:v>
                </c:pt>
                <c:pt idx="18405">
                  <c:v>1.2732799899999999E-3</c:v>
                </c:pt>
                <c:pt idx="18406">
                  <c:v>1.2733599899999999E-3</c:v>
                </c:pt>
                <c:pt idx="18407">
                  <c:v>1.2734399900000001E-3</c:v>
                </c:pt>
                <c:pt idx="18408">
                  <c:v>1.27351999E-3</c:v>
                </c:pt>
                <c:pt idx="18409">
                  <c:v>1.27359999E-3</c:v>
                </c:pt>
                <c:pt idx="18410">
                  <c:v>1.2736799899999999E-3</c:v>
                </c:pt>
                <c:pt idx="18411">
                  <c:v>1.2737599899999999E-3</c:v>
                </c:pt>
                <c:pt idx="18412">
                  <c:v>1.2738399900000001E-3</c:v>
                </c:pt>
                <c:pt idx="18413">
                  <c:v>1.27391999E-3</c:v>
                </c:pt>
                <c:pt idx="18414">
                  <c:v>1.27399999E-3</c:v>
                </c:pt>
                <c:pt idx="18415">
                  <c:v>1.27407999E-3</c:v>
                </c:pt>
                <c:pt idx="18416">
                  <c:v>1.2741599899999999E-3</c:v>
                </c:pt>
                <c:pt idx="18417">
                  <c:v>1.2742399900000001E-3</c:v>
                </c:pt>
                <c:pt idx="18418">
                  <c:v>1.27431999E-3</c:v>
                </c:pt>
                <c:pt idx="18419">
                  <c:v>1.27439999E-3</c:v>
                </c:pt>
                <c:pt idx="18420">
                  <c:v>1.27447999E-3</c:v>
                </c:pt>
                <c:pt idx="18421">
                  <c:v>1.2745599899999999E-3</c:v>
                </c:pt>
                <c:pt idx="18422">
                  <c:v>1.2746399900000001E-3</c:v>
                </c:pt>
                <c:pt idx="18423">
                  <c:v>1.2747199900000001E-3</c:v>
                </c:pt>
                <c:pt idx="18424">
                  <c:v>1.27479999E-3</c:v>
                </c:pt>
                <c:pt idx="18425">
                  <c:v>1.27487999E-3</c:v>
                </c:pt>
                <c:pt idx="18426">
                  <c:v>1.2749599899999999E-3</c:v>
                </c:pt>
                <c:pt idx="18427">
                  <c:v>1.2750399899999999E-3</c:v>
                </c:pt>
                <c:pt idx="18428">
                  <c:v>1.2751199900000001E-3</c:v>
                </c:pt>
                <c:pt idx="18429">
                  <c:v>1.27519999E-3</c:v>
                </c:pt>
                <c:pt idx="18430">
                  <c:v>1.27527999E-3</c:v>
                </c:pt>
                <c:pt idx="18431">
                  <c:v>1.2753599899999999E-3</c:v>
                </c:pt>
                <c:pt idx="18432">
                  <c:v>1.2754399899999999E-3</c:v>
                </c:pt>
                <c:pt idx="18433">
                  <c:v>1.2755199900000001E-3</c:v>
                </c:pt>
                <c:pt idx="18434">
                  <c:v>1.27559999E-3</c:v>
                </c:pt>
                <c:pt idx="18435">
                  <c:v>1.27567999E-3</c:v>
                </c:pt>
                <c:pt idx="18436">
                  <c:v>1.27575999E-3</c:v>
                </c:pt>
                <c:pt idx="18437">
                  <c:v>1.2758399899999999E-3</c:v>
                </c:pt>
                <c:pt idx="18438">
                  <c:v>1.2759199900000001E-3</c:v>
                </c:pt>
                <c:pt idx="18439">
                  <c:v>1.27599999E-3</c:v>
                </c:pt>
                <c:pt idx="18440">
                  <c:v>1.27607999E-3</c:v>
                </c:pt>
                <c:pt idx="18441">
                  <c:v>1.27615999E-3</c:v>
                </c:pt>
                <c:pt idx="18442">
                  <c:v>1.2762399899999999E-3</c:v>
                </c:pt>
                <c:pt idx="18443">
                  <c:v>1.2763199900000001E-3</c:v>
                </c:pt>
                <c:pt idx="18444">
                  <c:v>1.2763999900000001E-3</c:v>
                </c:pt>
                <c:pt idx="18445">
                  <c:v>1.27647999E-3</c:v>
                </c:pt>
                <c:pt idx="18446">
                  <c:v>1.27655999E-3</c:v>
                </c:pt>
                <c:pt idx="18447">
                  <c:v>1.2766399899999999E-3</c:v>
                </c:pt>
                <c:pt idx="18448">
                  <c:v>1.2767199900000001E-3</c:v>
                </c:pt>
                <c:pt idx="18449">
                  <c:v>1.2767999900000001E-3</c:v>
                </c:pt>
                <c:pt idx="18450">
                  <c:v>1.27687999E-3</c:v>
                </c:pt>
                <c:pt idx="18451">
                  <c:v>1.27695999E-3</c:v>
                </c:pt>
                <c:pt idx="18452">
                  <c:v>1.2770399899999999E-3</c:v>
                </c:pt>
                <c:pt idx="18453">
                  <c:v>1.2771199899999999E-3</c:v>
                </c:pt>
                <c:pt idx="18454">
                  <c:v>1.2771999900000001E-3</c:v>
                </c:pt>
                <c:pt idx="18455">
                  <c:v>1.27727999E-3</c:v>
                </c:pt>
                <c:pt idx="18456">
                  <c:v>1.27735999E-3</c:v>
                </c:pt>
                <c:pt idx="18457">
                  <c:v>1.27743999E-3</c:v>
                </c:pt>
                <c:pt idx="18458">
                  <c:v>1.2775199899999999E-3</c:v>
                </c:pt>
                <c:pt idx="18459">
                  <c:v>1.2775999900000001E-3</c:v>
                </c:pt>
                <c:pt idx="18460">
                  <c:v>1.27767999E-3</c:v>
                </c:pt>
                <c:pt idx="18461">
                  <c:v>1.27775999E-3</c:v>
                </c:pt>
                <c:pt idx="18462">
                  <c:v>1.27783999E-3</c:v>
                </c:pt>
                <c:pt idx="18463">
                  <c:v>1.2779199899999999E-3</c:v>
                </c:pt>
                <c:pt idx="18464">
                  <c:v>1.2779999900000001E-3</c:v>
                </c:pt>
                <c:pt idx="18465">
                  <c:v>1.2780799900000001E-3</c:v>
                </c:pt>
                <c:pt idx="18466">
                  <c:v>1.27815999E-3</c:v>
                </c:pt>
                <c:pt idx="18467">
                  <c:v>1.27823999E-3</c:v>
                </c:pt>
                <c:pt idx="18468">
                  <c:v>1.2783199899999999E-3</c:v>
                </c:pt>
                <c:pt idx="18469">
                  <c:v>1.2783999900000001E-3</c:v>
                </c:pt>
                <c:pt idx="18470">
                  <c:v>1.2784799900000001E-3</c:v>
                </c:pt>
                <c:pt idx="18471">
                  <c:v>1.27855999E-3</c:v>
                </c:pt>
                <c:pt idx="18472">
                  <c:v>1.27863999E-3</c:v>
                </c:pt>
                <c:pt idx="18473">
                  <c:v>1.2787199899999999E-3</c:v>
                </c:pt>
                <c:pt idx="18474">
                  <c:v>1.2787999899999999E-3</c:v>
                </c:pt>
                <c:pt idx="18475">
                  <c:v>1.2788799900000001E-3</c:v>
                </c:pt>
                <c:pt idx="18476">
                  <c:v>1.27895999E-3</c:v>
                </c:pt>
                <c:pt idx="18477">
                  <c:v>1.27903999E-3</c:v>
                </c:pt>
                <c:pt idx="18478">
                  <c:v>1.2791199899999999E-3</c:v>
                </c:pt>
                <c:pt idx="18479">
                  <c:v>1.2791999899999999E-3</c:v>
                </c:pt>
                <c:pt idx="18480">
                  <c:v>1.2792799900000001E-3</c:v>
                </c:pt>
                <c:pt idx="18481">
                  <c:v>1.27935999E-3</c:v>
                </c:pt>
                <c:pt idx="18482">
                  <c:v>1.27943999E-3</c:v>
                </c:pt>
                <c:pt idx="18483">
                  <c:v>1.27951999E-3</c:v>
                </c:pt>
                <c:pt idx="18484">
                  <c:v>1.2795999899999999E-3</c:v>
                </c:pt>
                <c:pt idx="18485">
                  <c:v>1.2796799900000001E-3</c:v>
                </c:pt>
                <c:pt idx="18486">
                  <c:v>1.2797599900000001E-3</c:v>
                </c:pt>
                <c:pt idx="18487">
                  <c:v>1.27983999E-3</c:v>
                </c:pt>
                <c:pt idx="18488">
                  <c:v>1.27991999E-3</c:v>
                </c:pt>
                <c:pt idx="18489">
                  <c:v>1.2799999899999999E-3</c:v>
                </c:pt>
                <c:pt idx="18490">
                  <c:v>1.2800799900000001E-3</c:v>
                </c:pt>
                <c:pt idx="18491">
                  <c:v>1.2801599900000001E-3</c:v>
                </c:pt>
                <c:pt idx="18492">
                  <c:v>1.28023999E-3</c:v>
                </c:pt>
                <c:pt idx="18493">
                  <c:v>1.28031999E-3</c:v>
                </c:pt>
                <c:pt idx="18494">
                  <c:v>1.2803999899999999E-3</c:v>
                </c:pt>
                <c:pt idx="18495">
                  <c:v>1.2804799899999999E-3</c:v>
                </c:pt>
                <c:pt idx="18496">
                  <c:v>1.2805599900000001E-3</c:v>
                </c:pt>
                <c:pt idx="18497">
                  <c:v>1.28063999E-3</c:v>
                </c:pt>
                <c:pt idx="18498">
                  <c:v>1.28071999E-3</c:v>
                </c:pt>
                <c:pt idx="18499">
                  <c:v>1.2807999899999999E-3</c:v>
                </c:pt>
                <c:pt idx="18500">
                  <c:v>1.2808799899999999E-3</c:v>
                </c:pt>
                <c:pt idx="18501">
                  <c:v>1.2809599900000001E-3</c:v>
                </c:pt>
                <c:pt idx="18502">
                  <c:v>1.28103999E-3</c:v>
                </c:pt>
                <c:pt idx="18503">
                  <c:v>1.28111999E-3</c:v>
                </c:pt>
                <c:pt idx="18504">
                  <c:v>1.28119999E-3</c:v>
                </c:pt>
                <c:pt idx="18505">
                  <c:v>1.2812799899999999E-3</c:v>
                </c:pt>
                <c:pt idx="18506">
                  <c:v>1.2813599900000001E-3</c:v>
                </c:pt>
                <c:pt idx="18507">
                  <c:v>1.28143999E-3</c:v>
                </c:pt>
                <c:pt idx="18508">
                  <c:v>1.28151999E-3</c:v>
                </c:pt>
                <c:pt idx="18509">
                  <c:v>1.28159999E-3</c:v>
                </c:pt>
                <c:pt idx="18510">
                  <c:v>1.2816799899999999E-3</c:v>
                </c:pt>
                <c:pt idx="18511">
                  <c:v>1.2817599900000001E-3</c:v>
                </c:pt>
                <c:pt idx="18512">
                  <c:v>1.2818399900000001E-3</c:v>
                </c:pt>
                <c:pt idx="18513">
                  <c:v>1.28191999E-3</c:v>
                </c:pt>
                <c:pt idx="18514">
                  <c:v>1.28199999E-3</c:v>
                </c:pt>
                <c:pt idx="18515">
                  <c:v>1.2820799899999999E-3</c:v>
                </c:pt>
                <c:pt idx="18516">
                  <c:v>1.2821599899999999E-3</c:v>
                </c:pt>
                <c:pt idx="18517">
                  <c:v>1.2822399900000001E-3</c:v>
                </c:pt>
                <c:pt idx="18518">
                  <c:v>1.28231999E-3</c:v>
                </c:pt>
                <c:pt idx="18519">
                  <c:v>1.28239999E-3</c:v>
                </c:pt>
                <c:pt idx="18520">
                  <c:v>1.2824799899999999E-3</c:v>
                </c:pt>
                <c:pt idx="18521">
                  <c:v>1.2825599899999999E-3</c:v>
                </c:pt>
                <c:pt idx="18522">
                  <c:v>1.2826399900000001E-3</c:v>
                </c:pt>
                <c:pt idx="18523">
                  <c:v>1.28271999E-3</c:v>
                </c:pt>
                <c:pt idx="18524">
                  <c:v>1.28279999E-3</c:v>
                </c:pt>
                <c:pt idx="18525">
                  <c:v>1.28287999E-3</c:v>
                </c:pt>
                <c:pt idx="18526">
                  <c:v>1.2829599899999999E-3</c:v>
                </c:pt>
                <c:pt idx="18527">
                  <c:v>1.2830399900000001E-3</c:v>
                </c:pt>
                <c:pt idx="18528">
                  <c:v>1.28311999E-3</c:v>
                </c:pt>
                <c:pt idx="18529">
                  <c:v>1.28319999E-3</c:v>
                </c:pt>
                <c:pt idx="18530">
                  <c:v>1.28327999E-3</c:v>
                </c:pt>
                <c:pt idx="18531">
                  <c:v>1.2833599899999999E-3</c:v>
                </c:pt>
                <c:pt idx="18532">
                  <c:v>1.2834399900000001E-3</c:v>
                </c:pt>
                <c:pt idx="18533">
                  <c:v>1.2835199900000001E-3</c:v>
                </c:pt>
                <c:pt idx="18534">
                  <c:v>1.28359999E-3</c:v>
                </c:pt>
                <c:pt idx="18535">
                  <c:v>1.28367999E-3</c:v>
                </c:pt>
                <c:pt idx="18536">
                  <c:v>1.2837599899999999E-3</c:v>
                </c:pt>
                <c:pt idx="18537">
                  <c:v>1.2838399900000001E-3</c:v>
                </c:pt>
                <c:pt idx="18538">
                  <c:v>1.2839199900000001E-3</c:v>
                </c:pt>
                <c:pt idx="18539">
                  <c:v>1.28399999E-3</c:v>
                </c:pt>
                <c:pt idx="18540">
                  <c:v>1.28407999E-3</c:v>
                </c:pt>
                <c:pt idx="18541">
                  <c:v>1.2841599899999999E-3</c:v>
                </c:pt>
                <c:pt idx="18542">
                  <c:v>1.2842399899999999E-3</c:v>
                </c:pt>
                <c:pt idx="18543">
                  <c:v>1.2843199900000001E-3</c:v>
                </c:pt>
                <c:pt idx="18544">
                  <c:v>1.28439999E-3</c:v>
                </c:pt>
                <c:pt idx="18545">
                  <c:v>1.28447999E-3</c:v>
                </c:pt>
                <c:pt idx="18546">
                  <c:v>1.28455999E-3</c:v>
                </c:pt>
                <c:pt idx="18547">
                  <c:v>1.2846399899999999E-3</c:v>
                </c:pt>
                <c:pt idx="18548">
                  <c:v>1.2847199900000001E-3</c:v>
                </c:pt>
                <c:pt idx="18549">
                  <c:v>1.28479999E-3</c:v>
                </c:pt>
                <c:pt idx="18550">
                  <c:v>1.28487999E-3</c:v>
                </c:pt>
                <c:pt idx="18551">
                  <c:v>1.28495999E-3</c:v>
                </c:pt>
                <c:pt idx="18552">
                  <c:v>1.2850399899999999E-3</c:v>
                </c:pt>
                <c:pt idx="18553">
                  <c:v>1.2851199900000001E-3</c:v>
                </c:pt>
                <c:pt idx="18554">
                  <c:v>1.2851999900000001E-3</c:v>
                </c:pt>
                <c:pt idx="18555">
                  <c:v>1.28527999E-3</c:v>
                </c:pt>
                <c:pt idx="18556">
                  <c:v>1.28535999E-3</c:v>
                </c:pt>
                <c:pt idx="18557">
                  <c:v>1.2854399899999999E-3</c:v>
                </c:pt>
                <c:pt idx="18558">
                  <c:v>1.2855199900000001E-3</c:v>
                </c:pt>
                <c:pt idx="18559">
                  <c:v>1.2855999900000001E-3</c:v>
                </c:pt>
                <c:pt idx="18560">
                  <c:v>1.28567999E-3</c:v>
                </c:pt>
                <c:pt idx="18561">
                  <c:v>1.28575999E-3</c:v>
                </c:pt>
                <c:pt idx="18562">
                  <c:v>1.2858399899999999E-3</c:v>
                </c:pt>
                <c:pt idx="18563">
                  <c:v>1.2859199899999999E-3</c:v>
                </c:pt>
                <c:pt idx="18564">
                  <c:v>1.2859999900000001E-3</c:v>
                </c:pt>
                <c:pt idx="18565">
                  <c:v>1.28607999E-3</c:v>
                </c:pt>
                <c:pt idx="18566">
                  <c:v>1.28615999E-3</c:v>
                </c:pt>
                <c:pt idx="18567">
                  <c:v>1.2862399899999999E-3</c:v>
                </c:pt>
                <c:pt idx="18568">
                  <c:v>1.2863199899999999E-3</c:v>
                </c:pt>
                <c:pt idx="18569">
                  <c:v>1.2863999900000001E-3</c:v>
                </c:pt>
                <c:pt idx="18570">
                  <c:v>1.28647999E-3</c:v>
                </c:pt>
                <c:pt idx="18571">
                  <c:v>1.28655999E-3</c:v>
                </c:pt>
                <c:pt idx="18572">
                  <c:v>1.28663999E-3</c:v>
                </c:pt>
                <c:pt idx="18573">
                  <c:v>1.2867199899999999E-3</c:v>
                </c:pt>
                <c:pt idx="18574">
                  <c:v>1.2867999900000001E-3</c:v>
                </c:pt>
                <c:pt idx="18575">
                  <c:v>1.2868799900000001E-3</c:v>
                </c:pt>
                <c:pt idx="18576">
                  <c:v>1.28695999E-3</c:v>
                </c:pt>
                <c:pt idx="18577">
                  <c:v>1.28703999E-3</c:v>
                </c:pt>
                <c:pt idx="18578">
                  <c:v>1.2871199899999999E-3</c:v>
                </c:pt>
                <c:pt idx="18579">
                  <c:v>1.2871999900000001E-3</c:v>
                </c:pt>
                <c:pt idx="18580">
                  <c:v>1.2872799900000001E-3</c:v>
                </c:pt>
                <c:pt idx="18581">
                  <c:v>1.28735999E-3</c:v>
                </c:pt>
                <c:pt idx="18582">
                  <c:v>1.28743999E-3</c:v>
                </c:pt>
                <c:pt idx="18583">
                  <c:v>1.2875199899999999E-3</c:v>
                </c:pt>
                <c:pt idx="18584">
                  <c:v>1.2875999899999999E-3</c:v>
                </c:pt>
                <c:pt idx="18585">
                  <c:v>1.2876799900000001E-3</c:v>
                </c:pt>
                <c:pt idx="18586">
                  <c:v>1.28775999E-3</c:v>
                </c:pt>
                <c:pt idx="18587">
                  <c:v>1.28783999E-3</c:v>
                </c:pt>
                <c:pt idx="18588">
                  <c:v>1.2879199899999999E-3</c:v>
                </c:pt>
                <c:pt idx="18589">
                  <c:v>1.2879999899999999E-3</c:v>
                </c:pt>
                <c:pt idx="18590">
                  <c:v>1.2880799900000001E-3</c:v>
                </c:pt>
                <c:pt idx="18591">
                  <c:v>1.28815999E-3</c:v>
                </c:pt>
                <c:pt idx="18592">
                  <c:v>1.28823999E-3</c:v>
                </c:pt>
                <c:pt idx="18593">
                  <c:v>1.28831999E-3</c:v>
                </c:pt>
                <c:pt idx="18594">
                  <c:v>1.2883999899999999E-3</c:v>
                </c:pt>
                <c:pt idx="18595">
                  <c:v>1.2884799900000001E-3</c:v>
                </c:pt>
                <c:pt idx="18596">
                  <c:v>1.28855999E-3</c:v>
                </c:pt>
                <c:pt idx="18597">
                  <c:v>1.28863999E-3</c:v>
                </c:pt>
                <c:pt idx="18598">
                  <c:v>1.28871999E-3</c:v>
                </c:pt>
                <c:pt idx="18599">
                  <c:v>1.2887999899999999E-3</c:v>
                </c:pt>
                <c:pt idx="18600">
                  <c:v>1.2888799900000001E-3</c:v>
                </c:pt>
                <c:pt idx="18601">
                  <c:v>1.2889599900000001E-3</c:v>
                </c:pt>
                <c:pt idx="18602">
                  <c:v>1.28903999E-3</c:v>
                </c:pt>
                <c:pt idx="18603">
                  <c:v>1.28911999E-3</c:v>
                </c:pt>
                <c:pt idx="18604">
                  <c:v>1.2891999899999999E-3</c:v>
                </c:pt>
                <c:pt idx="18605">
                  <c:v>1.2892799899999999E-3</c:v>
                </c:pt>
                <c:pt idx="18606">
                  <c:v>1.2893599900000001E-3</c:v>
                </c:pt>
                <c:pt idx="18607">
                  <c:v>1.28943999E-3</c:v>
                </c:pt>
                <c:pt idx="18608">
                  <c:v>1.28951999E-3</c:v>
                </c:pt>
                <c:pt idx="18609">
                  <c:v>1.2895999899999999E-3</c:v>
                </c:pt>
                <c:pt idx="18610">
                  <c:v>1.2896799899999999E-3</c:v>
                </c:pt>
                <c:pt idx="18611">
                  <c:v>1.2897599900000001E-3</c:v>
                </c:pt>
                <c:pt idx="18612">
                  <c:v>1.28983999E-3</c:v>
                </c:pt>
                <c:pt idx="18613">
                  <c:v>1.28991999E-3</c:v>
                </c:pt>
                <c:pt idx="18614">
                  <c:v>1.28999999E-3</c:v>
                </c:pt>
                <c:pt idx="18615">
                  <c:v>1.2900799899999999E-3</c:v>
                </c:pt>
                <c:pt idx="18616">
                  <c:v>1.2901599900000001E-3</c:v>
                </c:pt>
                <c:pt idx="18617">
                  <c:v>1.29023999E-3</c:v>
                </c:pt>
                <c:pt idx="18618">
                  <c:v>1.29031999E-3</c:v>
                </c:pt>
                <c:pt idx="18619">
                  <c:v>1.29039999E-3</c:v>
                </c:pt>
                <c:pt idx="18620">
                  <c:v>1.2904799899999999E-3</c:v>
                </c:pt>
                <c:pt idx="18621">
                  <c:v>1.2905599900000001E-3</c:v>
                </c:pt>
                <c:pt idx="18622">
                  <c:v>1.2906399900000001E-3</c:v>
                </c:pt>
                <c:pt idx="18623">
                  <c:v>1.29071999E-3</c:v>
                </c:pt>
                <c:pt idx="18624">
                  <c:v>1.29079999E-3</c:v>
                </c:pt>
                <c:pt idx="18625">
                  <c:v>1.2908799899999999E-3</c:v>
                </c:pt>
                <c:pt idx="18626">
                  <c:v>1.2909599900000001E-3</c:v>
                </c:pt>
                <c:pt idx="18627">
                  <c:v>1.2910399900000001E-3</c:v>
                </c:pt>
                <c:pt idx="18628">
                  <c:v>1.29111999E-3</c:v>
                </c:pt>
                <c:pt idx="18629">
                  <c:v>1.29119999E-3</c:v>
                </c:pt>
                <c:pt idx="18630">
                  <c:v>1.2912799899999999E-3</c:v>
                </c:pt>
                <c:pt idx="18631">
                  <c:v>1.2913599899999999E-3</c:v>
                </c:pt>
                <c:pt idx="18632">
                  <c:v>1.2914399900000001E-3</c:v>
                </c:pt>
                <c:pt idx="18633">
                  <c:v>1.29151999E-3</c:v>
                </c:pt>
                <c:pt idx="18634">
                  <c:v>1.29159999E-3</c:v>
                </c:pt>
                <c:pt idx="18635">
                  <c:v>1.29167999E-3</c:v>
                </c:pt>
                <c:pt idx="18636">
                  <c:v>1.2917599899999999E-3</c:v>
                </c:pt>
                <c:pt idx="18637">
                  <c:v>1.2918399900000001E-3</c:v>
                </c:pt>
                <c:pt idx="18638">
                  <c:v>1.29191999E-3</c:v>
                </c:pt>
                <c:pt idx="18639">
                  <c:v>1.29199999E-3</c:v>
                </c:pt>
                <c:pt idx="18640">
                  <c:v>1.29207999E-3</c:v>
                </c:pt>
                <c:pt idx="18641">
                  <c:v>1.2921599899999999E-3</c:v>
                </c:pt>
                <c:pt idx="18642">
                  <c:v>1.2922399900000001E-3</c:v>
                </c:pt>
                <c:pt idx="18643">
                  <c:v>1.2923199900000001E-3</c:v>
                </c:pt>
                <c:pt idx="18644">
                  <c:v>1.29239999E-3</c:v>
                </c:pt>
                <c:pt idx="18645">
                  <c:v>1.29247999E-3</c:v>
                </c:pt>
                <c:pt idx="18646">
                  <c:v>1.2925599899999999E-3</c:v>
                </c:pt>
                <c:pt idx="18647">
                  <c:v>1.2926399900000001E-3</c:v>
                </c:pt>
                <c:pt idx="18648">
                  <c:v>1.2927199900000001E-3</c:v>
                </c:pt>
                <c:pt idx="18649">
                  <c:v>1.29279999E-3</c:v>
                </c:pt>
                <c:pt idx="18650">
                  <c:v>1.29287999E-3</c:v>
                </c:pt>
                <c:pt idx="18651">
                  <c:v>1.2929599899999999E-3</c:v>
                </c:pt>
                <c:pt idx="18652">
                  <c:v>1.2930399899999999E-3</c:v>
                </c:pt>
                <c:pt idx="18653">
                  <c:v>1.2931199900000001E-3</c:v>
                </c:pt>
                <c:pt idx="18654">
                  <c:v>1.29319999E-3</c:v>
                </c:pt>
                <c:pt idx="18655">
                  <c:v>1.29327999E-3</c:v>
                </c:pt>
                <c:pt idx="18656">
                  <c:v>1.2933599899999999E-3</c:v>
                </c:pt>
                <c:pt idx="18657">
                  <c:v>1.2934399899999999E-3</c:v>
                </c:pt>
                <c:pt idx="18658">
                  <c:v>1.2935199900000001E-3</c:v>
                </c:pt>
                <c:pt idx="18659">
                  <c:v>1.29359999E-3</c:v>
                </c:pt>
                <c:pt idx="18660">
                  <c:v>1.29367999E-3</c:v>
                </c:pt>
                <c:pt idx="18661">
                  <c:v>1.29375999E-3</c:v>
                </c:pt>
                <c:pt idx="18662">
                  <c:v>1.2938399899999999E-3</c:v>
                </c:pt>
                <c:pt idx="18663">
                  <c:v>1.2939199900000001E-3</c:v>
                </c:pt>
                <c:pt idx="18664">
                  <c:v>1.2939999900000001E-3</c:v>
                </c:pt>
                <c:pt idx="18665">
                  <c:v>1.29407999E-3</c:v>
                </c:pt>
                <c:pt idx="18666">
                  <c:v>1.29415999E-3</c:v>
                </c:pt>
                <c:pt idx="18667">
                  <c:v>1.2942399899999999E-3</c:v>
                </c:pt>
                <c:pt idx="18668">
                  <c:v>1.2943199900000001E-3</c:v>
                </c:pt>
                <c:pt idx="18669">
                  <c:v>1.2943999900000001E-3</c:v>
                </c:pt>
                <c:pt idx="18670">
                  <c:v>1.29447999E-3</c:v>
                </c:pt>
                <c:pt idx="18671">
                  <c:v>1.29455999E-3</c:v>
                </c:pt>
                <c:pt idx="18672">
                  <c:v>1.2946399899999999E-3</c:v>
                </c:pt>
                <c:pt idx="18673">
                  <c:v>1.2947199899999999E-3</c:v>
                </c:pt>
                <c:pt idx="18674">
                  <c:v>1.2947999900000001E-3</c:v>
                </c:pt>
                <c:pt idx="18675">
                  <c:v>1.29487999E-3</c:v>
                </c:pt>
                <c:pt idx="18676">
                  <c:v>1.29495999E-3</c:v>
                </c:pt>
                <c:pt idx="18677">
                  <c:v>1.2950399899999999E-3</c:v>
                </c:pt>
                <c:pt idx="18678">
                  <c:v>1.2951199899999999E-3</c:v>
                </c:pt>
                <c:pt idx="18679">
                  <c:v>1.2951999900000001E-3</c:v>
                </c:pt>
                <c:pt idx="18680">
                  <c:v>1.29527999E-3</c:v>
                </c:pt>
                <c:pt idx="18681">
                  <c:v>1.29535999E-3</c:v>
                </c:pt>
                <c:pt idx="18682">
                  <c:v>1.29543999E-3</c:v>
                </c:pt>
                <c:pt idx="18683">
                  <c:v>1.2955199899999999E-3</c:v>
                </c:pt>
                <c:pt idx="18684">
                  <c:v>1.2955999900000001E-3</c:v>
                </c:pt>
                <c:pt idx="18685">
                  <c:v>1.29567999E-3</c:v>
                </c:pt>
                <c:pt idx="18686">
                  <c:v>1.29575999E-3</c:v>
                </c:pt>
                <c:pt idx="18687">
                  <c:v>1.29583999E-3</c:v>
                </c:pt>
                <c:pt idx="18688">
                  <c:v>1.2959199899999999E-3</c:v>
                </c:pt>
                <c:pt idx="18689">
                  <c:v>1.2959999900000001E-3</c:v>
                </c:pt>
                <c:pt idx="18690">
                  <c:v>1.2960799900000001E-3</c:v>
                </c:pt>
                <c:pt idx="18691">
                  <c:v>1.29615999E-3</c:v>
                </c:pt>
                <c:pt idx="18692">
                  <c:v>1.29623999E-3</c:v>
                </c:pt>
                <c:pt idx="18693">
                  <c:v>1.2963199899999999E-3</c:v>
                </c:pt>
                <c:pt idx="18694">
                  <c:v>1.2963999899999999E-3</c:v>
                </c:pt>
                <c:pt idx="18695">
                  <c:v>1.2964799900000001E-3</c:v>
                </c:pt>
                <c:pt idx="18696">
                  <c:v>1.29655999E-3</c:v>
                </c:pt>
                <c:pt idx="18697">
                  <c:v>1.29663999E-3</c:v>
                </c:pt>
                <c:pt idx="18698">
                  <c:v>1.2967199899999999E-3</c:v>
                </c:pt>
                <c:pt idx="18699">
                  <c:v>1.2967999899999999E-3</c:v>
                </c:pt>
                <c:pt idx="18700">
                  <c:v>1.2968799900000001E-3</c:v>
                </c:pt>
                <c:pt idx="18701">
                  <c:v>1.29695999E-3</c:v>
                </c:pt>
                <c:pt idx="18702">
                  <c:v>1.29703999E-3</c:v>
                </c:pt>
                <c:pt idx="18703">
                  <c:v>1.29711999E-3</c:v>
                </c:pt>
                <c:pt idx="18704">
                  <c:v>1.2971999899999999E-3</c:v>
                </c:pt>
                <c:pt idx="18705">
                  <c:v>1.2972799900000001E-3</c:v>
                </c:pt>
                <c:pt idx="18706">
                  <c:v>1.29735999E-3</c:v>
                </c:pt>
                <c:pt idx="18707">
                  <c:v>1.29743999E-3</c:v>
                </c:pt>
                <c:pt idx="18708">
                  <c:v>1.29751999E-3</c:v>
                </c:pt>
                <c:pt idx="18709">
                  <c:v>1.2975999899999999E-3</c:v>
                </c:pt>
                <c:pt idx="18710">
                  <c:v>1.2976799900000001E-3</c:v>
                </c:pt>
                <c:pt idx="18711">
                  <c:v>1.2977599900000001E-3</c:v>
                </c:pt>
                <c:pt idx="18712">
                  <c:v>1.29783999E-3</c:v>
                </c:pt>
                <c:pt idx="18713">
                  <c:v>1.29791999E-3</c:v>
                </c:pt>
                <c:pt idx="18714">
                  <c:v>1.2979999899999999E-3</c:v>
                </c:pt>
                <c:pt idx="18715">
                  <c:v>1.2980799900000001E-3</c:v>
                </c:pt>
                <c:pt idx="18716">
                  <c:v>1.2981599900000001E-3</c:v>
                </c:pt>
                <c:pt idx="18717">
                  <c:v>1.29823999E-3</c:v>
                </c:pt>
                <c:pt idx="18718">
                  <c:v>1.29831999E-3</c:v>
                </c:pt>
                <c:pt idx="18719">
                  <c:v>1.2983999899999999E-3</c:v>
                </c:pt>
                <c:pt idx="18720">
                  <c:v>1.2984799899999999E-3</c:v>
                </c:pt>
                <c:pt idx="18721">
                  <c:v>1.2985599900000001E-3</c:v>
                </c:pt>
                <c:pt idx="18722">
                  <c:v>1.29863999E-3</c:v>
                </c:pt>
                <c:pt idx="18723">
                  <c:v>1.29871999E-3</c:v>
                </c:pt>
                <c:pt idx="18724">
                  <c:v>1.29879999E-3</c:v>
                </c:pt>
                <c:pt idx="18725">
                  <c:v>1.2988799899999999E-3</c:v>
                </c:pt>
                <c:pt idx="18726">
                  <c:v>1.2989599900000001E-3</c:v>
                </c:pt>
                <c:pt idx="18727">
                  <c:v>1.29903999E-3</c:v>
                </c:pt>
                <c:pt idx="18728">
                  <c:v>1.29911999E-3</c:v>
                </c:pt>
                <c:pt idx="18729">
                  <c:v>1.29919999E-3</c:v>
                </c:pt>
                <c:pt idx="18730">
                  <c:v>1.2992799899999999E-3</c:v>
                </c:pt>
                <c:pt idx="18731">
                  <c:v>1.2993599900000001E-3</c:v>
                </c:pt>
                <c:pt idx="18732">
                  <c:v>1.2994399900000001E-3</c:v>
                </c:pt>
                <c:pt idx="18733">
                  <c:v>1.29951999E-3</c:v>
                </c:pt>
                <c:pt idx="18734">
                  <c:v>1.29959999E-3</c:v>
                </c:pt>
                <c:pt idx="18735">
                  <c:v>1.2996799899999999E-3</c:v>
                </c:pt>
                <c:pt idx="18736">
                  <c:v>1.2997599900000001E-3</c:v>
                </c:pt>
                <c:pt idx="18737">
                  <c:v>1.2998399900000001E-3</c:v>
                </c:pt>
                <c:pt idx="18738">
                  <c:v>1.29991999E-3</c:v>
                </c:pt>
                <c:pt idx="18739">
                  <c:v>1.29999999E-3</c:v>
                </c:pt>
                <c:pt idx="18740">
                  <c:v>1.3000799899999999E-3</c:v>
                </c:pt>
                <c:pt idx="18741">
                  <c:v>1.3001599899999999E-3</c:v>
                </c:pt>
                <c:pt idx="18742">
                  <c:v>1.3002399900000001E-3</c:v>
                </c:pt>
                <c:pt idx="18743">
                  <c:v>1.30031999E-3</c:v>
                </c:pt>
                <c:pt idx="18744">
                  <c:v>1.30039999E-3</c:v>
                </c:pt>
                <c:pt idx="18745">
                  <c:v>1.3004799899999999E-3</c:v>
                </c:pt>
                <c:pt idx="18746">
                  <c:v>1.3005599899999999E-3</c:v>
                </c:pt>
                <c:pt idx="18747">
                  <c:v>1.3006399900000001E-3</c:v>
                </c:pt>
                <c:pt idx="18748">
                  <c:v>1.30071999E-3</c:v>
                </c:pt>
                <c:pt idx="18749">
                  <c:v>1.30079999E-3</c:v>
                </c:pt>
                <c:pt idx="18750">
                  <c:v>1.30087999E-3</c:v>
                </c:pt>
                <c:pt idx="18751">
                  <c:v>1.3009599899999999E-3</c:v>
                </c:pt>
                <c:pt idx="18752">
                  <c:v>1.3010399900000001E-3</c:v>
                </c:pt>
                <c:pt idx="18753">
                  <c:v>1.3011199900000001E-3</c:v>
                </c:pt>
                <c:pt idx="18754">
                  <c:v>1.30119999E-3</c:v>
                </c:pt>
                <c:pt idx="18755">
                  <c:v>1.30127999E-3</c:v>
                </c:pt>
                <c:pt idx="18756">
                  <c:v>1.3013599899999999E-3</c:v>
                </c:pt>
                <c:pt idx="18757">
                  <c:v>1.3014399900000001E-3</c:v>
                </c:pt>
                <c:pt idx="18758">
                  <c:v>1.3015199900000001E-3</c:v>
                </c:pt>
                <c:pt idx="18759">
                  <c:v>1.30159999E-3</c:v>
                </c:pt>
                <c:pt idx="18760">
                  <c:v>1.30167999E-3</c:v>
                </c:pt>
                <c:pt idx="18761">
                  <c:v>1.3017599899999999E-3</c:v>
                </c:pt>
                <c:pt idx="18762">
                  <c:v>1.3018399899999999E-3</c:v>
                </c:pt>
                <c:pt idx="18763">
                  <c:v>1.3019199900000001E-3</c:v>
                </c:pt>
                <c:pt idx="18764">
                  <c:v>1.30199999E-3</c:v>
                </c:pt>
                <c:pt idx="18765">
                  <c:v>1.30207999E-3</c:v>
                </c:pt>
                <c:pt idx="18766">
                  <c:v>1.3021599899999999E-3</c:v>
                </c:pt>
                <c:pt idx="18767">
                  <c:v>1.3022399899999999E-3</c:v>
                </c:pt>
                <c:pt idx="18768">
                  <c:v>1.3023199900000001E-3</c:v>
                </c:pt>
                <c:pt idx="18769">
                  <c:v>1.30239999E-3</c:v>
                </c:pt>
                <c:pt idx="18770">
                  <c:v>1.30247999E-3</c:v>
                </c:pt>
                <c:pt idx="18771">
                  <c:v>1.30255999E-3</c:v>
                </c:pt>
                <c:pt idx="18772">
                  <c:v>1.3026399899999999E-3</c:v>
                </c:pt>
                <c:pt idx="18773">
                  <c:v>1.3027199900000001E-3</c:v>
                </c:pt>
                <c:pt idx="18774">
                  <c:v>1.30279999E-3</c:v>
                </c:pt>
                <c:pt idx="18775">
                  <c:v>1.30287999E-3</c:v>
                </c:pt>
                <c:pt idx="18776">
                  <c:v>1.30295999E-3</c:v>
                </c:pt>
                <c:pt idx="18777">
                  <c:v>1.3030399899999999E-3</c:v>
                </c:pt>
                <c:pt idx="18778">
                  <c:v>1.3031199900000001E-3</c:v>
                </c:pt>
                <c:pt idx="18779">
                  <c:v>1.3031999900000001E-3</c:v>
                </c:pt>
                <c:pt idx="18780">
                  <c:v>1.30327999E-3</c:v>
                </c:pt>
                <c:pt idx="18781">
                  <c:v>1.30335999E-3</c:v>
                </c:pt>
                <c:pt idx="18782">
                  <c:v>1.3034399899999999E-3</c:v>
                </c:pt>
                <c:pt idx="18783">
                  <c:v>1.3035199899999999E-3</c:v>
                </c:pt>
                <c:pt idx="18784">
                  <c:v>1.3035999900000001E-3</c:v>
                </c:pt>
                <c:pt idx="18785">
                  <c:v>1.30367999E-3</c:v>
                </c:pt>
                <c:pt idx="18786">
                  <c:v>1.30375999E-3</c:v>
                </c:pt>
                <c:pt idx="18787">
                  <c:v>1.3038399899999999E-3</c:v>
                </c:pt>
                <c:pt idx="18788">
                  <c:v>1.3039199899999999E-3</c:v>
                </c:pt>
                <c:pt idx="18789">
                  <c:v>1.3039999900000001E-3</c:v>
                </c:pt>
                <c:pt idx="18790">
                  <c:v>1.30407999E-3</c:v>
                </c:pt>
                <c:pt idx="18791">
                  <c:v>1.30415999E-3</c:v>
                </c:pt>
                <c:pt idx="18792">
                  <c:v>1.30423999E-3</c:v>
                </c:pt>
                <c:pt idx="18793">
                  <c:v>1.3043199899999999E-3</c:v>
                </c:pt>
                <c:pt idx="18794">
                  <c:v>1.3043999900000001E-3</c:v>
                </c:pt>
                <c:pt idx="18795">
                  <c:v>1.30447999E-3</c:v>
                </c:pt>
                <c:pt idx="18796">
                  <c:v>1.30455999E-3</c:v>
                </c:pt>
                <c:pt idx="18797">
                  <c:v>1.30463999E-3</c:v>
                </c:pt>
                <c:pt idx="18798">
                  <c:v>1.3047199899999999E-3</c:v>
                </c:pt>
                <c:pt idx="18799">
                  <c:v>1.3047999900000001E-3</c:v>
                </c:pt>
                <c:pt idx="18800">
                  <c:v>1.3048799900000001E-3</c:v>
                </c:pt>
                <c:pt idx="18801">
                  <c:v>1.30495999E-3</c:v>
                </c:pt>
                <c:pt idx="18802">
                  <c:v>1.30503999E-3</c:v>
                </c:pt>
                <c:pt idx="18803">
                  <c:v>1.3051199899999999E-3</c:v>
                </c:pt>
                <c:pt idx="18804">
                  <c:v>1.3051999900000001E-3</c:v>
                </c:pt>
                <c:pt idx="18805">
                  <c:v>1.3052799900000001E-3</c:v>
                </c:pt>
                <c:pt idx="18806">
                  <c:v>1.30535999E-3</c:v>
                </c:pt>
                <c:pt idx="18807">
                  <c:v>1.30543999E-3</c:v>
                </c:pt>
                <c:pt idx="18808">
                  <c:v>1.3055199899999999E-3</c:v>
                </c:pt>
                <c:pt idx="18809">
                  <c:v>1.3055999899999999E-3</c:v>
                </c:pt>
                <c:pt idx="18810">
                  <c:v>1.3056799900000001E-3</c:v>
                </c:pt>
                <c:pt idx="18811">
                  <c:v>1.30575999E-3</c:v>
                </c:pt>
                <c:pt idx="18812">
                  <c:v>1.30583999E-3</c:v>
                </c:pt>
                <c:pt idx="18813">
                  <c:v>1.30591999E-3</c:v>
                </c:pt>
                <c:pt idx="18814">
                  <c:v>1.3059999899999999E-3</c:v>
                </c:pt>
                <c:pt idx="18815">
                  <c:v>1.3060799900000001E-3</c:v>
                </c:pt>
                <c:pt idx="18816">
                  <c:v>1.30615999E-3</c:v>
                </c:pt>
                <c:pt idx="18817">
                  <c:v>1.30623999E-3</c:v>
                </c:pt>
                <c:pt idx="18818">
                  <c:v>1.30631999E-3</c:v>
                </c:pt>
                <c:pt idx="18819">
                  <c:v>1.3063999899999999E-3</c:v>
                </c:pt>
                <c:pt idx="18820">
                  <c:v>1.3064799900000001E-3</c:v>
                </c:pt>
                <c:pt idx="18821">
                  <c:v>1.3065599900000001E-3</c:v>
                </c:pt>
                <c:pt idx="18822">
                  <c:v>1.30663999E-3</c:v>
                </c:pt>
                <c:pt idx="18823">
                  <c:v>1.30671999E-3</c:v>
                </c:pt>
                <c:pt idx="18824">
                  <c:v>1.3067999899999999E-3</c:v>
                </c:pt>
                <c:pt idx="18825">
                  <c:v>1.3068799900000001E-3</c:v>
                </c:pt>
                <c:pt idx="18826">
                  <c:v>1.3069599900000001E-3</c:v>
                </c:pt>
                <c:pt idx="18827">
                  <c:v>1.30703999E-3</c:v>
                </c:pt>
                <c:pt idx="18828">
                  <c:v>1.30711999E-3</c:v>
                </c:pt>
                <c:pt idx="18829">
                  <c:v>1.3071999899999999E-3</c:v>
                </c:pt>
                <c:pt idx="18830">
                  <c:v>1.3072799899999999E-3</c:v>
                </c:pt>
                <c:pt idx="18831">
                  <c:v>1.3073599900000001E-3</c:v>
                </c:pt>
                <c:pt idx="18832">
                  <c:v>1.30743999E-3</c:v>
                </c:pt>
                <c:pt idx="18833">
                  <c:v>1.30751999E-3</c:v>
                </c:pt>
                <c:pt idx="18834">
                  <c:v>1.3075999899999999E-3</c:v>
                </c:pt>
                <c:pt idx="18835">
                  <c:v>1.3076799899999999E-3</c:v>
                </c:pt>
                <c:pt idx="18836">
                  <c:v>1.3077599900000001E-3</c:v>
                </c:pt>
                <c:pt idx="18837">
                  <c:v>1.30783999E-3</c:v>
                </c:pt>
                <c:pt idx="18838">
                  <c:v>1.30791999E-3</c:v>
                </c:pt>
                <c:pt idx="18839">
                  <c:v>1.30799999E-3</c:v>
                </c:pt>
                <c:pt idx="18840">
                  <c:v>1.3080799899999999E-3</c:v>
                </c:pt>
                <c:pt idx="18841">
                  <c:v>1.3081599900000001E-3</c:v>
                </c:pt>
                <c:pt idx="18842">
                  <c:v>1.3082399900000001E-3</c:v>
                </c:pt>
                <c:pt idx="18843">
                  <c:v>1.30831999E-3</c:v>
                </c:pt>
                <c:pt idx="18844">
                  <c:v>1.30839999E-3</c:v>
                </c:pt>
                <c:pt idx="18845">
                  <c:v>1.3084799899999999E-3</c:v>
                </c:pt>
                <c:pt idx="18846">
                  <c:v>1.3085599900000001E-3</c:v>
                </c:pt>
                <c:pt idx="18847">
                  <c:v>1.3086399900000001E-3</c:v>
                </c:pt>
                <c:pt idx="18848">
                  <c:v>1.30871999E-3</c:v>
                </c:pt>
                <c:pt idx="18849">
                  <c:v>1.30879999E-3</c:v>
                </c:pt>
                <c:pt idx="18850">
                  <c:v>1.3088799899999999E-3</c:v>
                </c:pt>
                <c:pt idx="18851">
                  <c:v>1.3089599899999999E-3</c:v>
                </c:pt>
                <c:pt idx="18852">
                  <c:v>1.3090399900000001E-3</c:v>
                </c:pt>
                <c:pt idx="18853">
                  <c:v>1.30911999E-3</c:v>
                </c:pt>
                <c:pt idx="18854">
                  <c:v>1.30919999E-3</c:v>
                </c:pt>
                <c:pt idx="18855">
                  <c:v>1.3092799899999999E-3</c:v>
                </c:pt>
                <c:pt idx="18856">
                  <c:v>1.3093599899999999E-3</c:v>
                </c:pt>
                <c:pt idx="18857">
                  <c:v>1.3094399900000001E-3</c:v>
                </c:pt>
                <c:pt idx="18858">
                  <c:v>1.30951999E-3</c:v>
                </c:pt>
                <c:pt idx="18859">
                  <c:v>1.30959999E-3</c:v>
                </c:pt>
                <c:pt idx="18860">
                  <c:v>1.30967999E-3</c:v>
                </c:pt>
                <c:pt idx="18861">
                  <c:v>1.3097599899999999E-3</c:v>
                </c:pt>
                <c:pt idx="18862">
                  <c:v>1.3098399900000001E-3</c:v>
                </c:pt>
                <c:pt idx="18863">
                  <c:v>1.30991999E-3</c:v>
                </c:pt>
                <c:pt idx="18864">
                  <c:v>1.30999999E-3</c:v>
                </c:pt>
                <c:pt idx="18865">
                  <c:v>1.31007999E-3</c:v>
                </c:pt>
                <c:pt idx="18866">
                  <c:v>1.3101599899999999E-3</c:v>
                </c:pt>
                <c:pt idx="18867">
                  <c:v>1.3102399900000001E-3</c:v>
                </c:pt>
                <c:pt idx="18868">
                  <c:v>1.3103199900000001E-3</c:v>
                </c:pt>
                <c:pt idx="18869">
                  <c:v>1.31039999E-3</c:v>
                </c:pt>
                <c:pt idx="18870">
                  <c:v>1.31047999E-3</c:v>
                </c:pt>
                <c:pt idx="18871">
                  <c:v>1.3105599899999999E-3</c:v>
                </c:pt>
                <c:pt idx="18872">
                  <c:v>1.3106399899999999E-3</c:v>
                </c:pt>
                <c:pt idx="18873">
                  <c:v>1.3107199900000001E-3</c:v>
                </c:pt>
                <c:pt idx="18874">
                  <c:v>1.31079999E-3</c:v>
                </c:pt>
                <c:pt idx="18875">
                  <c:v>1.31087999E-3</c:v>
                </c:pt>
                <c:pt idx="18876">
                  <c:v>1.3109599899999999E-3</c:v>
                </c:pt>
                <c:pt idx="18877">
                  <c:v>1.3110399899999999E-3</c:v>
                </c:pt>
                <c:pt idx="18878">
                  <c:v>1.3111199900000001E-3</c:v>
                </c:pt>
                <c:pt idx="18879">
                  <c:v>1.31119999E-3</c:v>
                </c:pt>
                <c:pt idx="18880">
                  <c:v>1.31127999E-3</c:v>
                </c:pt>
                <c:pt idx="18881">
                  <c:v>1.31135999E-3</c:v>
                </c:pt>
                <c:pt idx="18882">
                  <c:v>1.3114399899999999E-3</c:v>
                </c:pt>
                <c:pt idx="18883">
                  <c:v>1.3115199900000001E-3</c:v>
                </c:pt>
                <c:pt idx="18884">
                  <c:v>1.31159999E-3</c:v>
                </c:pt>
                <c:pt idx="18885">
                  <c:v>1.31167999E-3</c:v>
                </c:pt>
                <c:pt idx="18886">
                  <c:v>1.31175999E-3</c:v>
                </c:pt>
                <c:pt idx="18887">
                  <c:v>1.3118399899999999E-3</c:v>
                </c:pt>
                <c:pt idx="18888">
                  <c:v>1.3119199900000001E-3</c:v>
                </c:pt>
                <c:pt idx="18889">
                  <c:v>1.3119999900000001E-3</c:v>
                </c:pt>
                <c:pt idx="18890">
                  <c:v>1.31207999E-3</c:v>
                </c:pt>
                <c:pt idx="18891">
                  <c:v>1.31215999E-3</c:v>
                </c:pt>
                <c:pt idx="18892">
                  <c:v>1.3122399899999999E-3</c:v>
                </c:pt>
                <c:pt idx="18893">
                  <c:v>1.3123199900000001E-3</c:v>
                </c:pt>
                <c:pt idx="18894">
                  <c:v>1.3123999900000001E-3</c:v>
                </c:pt>
                <c:pt idx="18895">
                  <c:v>1.31247999E-3</c:v>
                </c:pt>
                <c:pt idx="18896">
                  <c:v>1.31255999E-3</c:v>
                </c:pt>
                <c:pt idx="18897">
                  <c:v>1.3126399899999999E-3</c:v>
                </c:pt>
                <c:pt idx="18898">
                  <c:v>1.3127199899999999E-3</c:v>
                </c:pt>
                <c:pt idx="18899">
                  <c:v>1.3127999900000001E-3</c:v>
                </c:pt>
                <c:pt idx="18900">
                  <c:v>1.31287999E-3</c:v>
                </c:pt>
                <c:pt idx="18901">
                  <c:v>1.31295999E-3</c:v>
                </c:pt>
                <c:pt idx="18902">
                  <c:v>1.31303999E-3</c:v>
                </c:pt>
                <c:pt idx="18903">
                  <c:v>1.3131199899999999E-3</c:v>
                </c:pt>
                <c:pt idx="18904">
                  <c:v>1.3131999900000001E-3</c:v>
                </c:pt>
                <c:pt idx="18905">
                  <c:v>1.31327999E-3</c:v>
                </c:pt>
                <c:pt idx="18906">
                  <c:v>1.31335999E-3</c:v>
                </c:pt>
                <c:pt idx="18907">
                  <c:v>1.31343999E-3</c:v>
                </c:pt>
                <c:pt idx="18908">
                  <c:v>1.3135199899999999E-3</c:v>
                </c:pt>
                <c:pt idx="18909">
                  <c:v>1.3135999900000001E-3</c:v>
                </c:pt>
                <c:pt idx="18910">
                  <c:v>1.3136799900000001E-3</c:v>
                </c:pt>
                <c:pt idx="18911">
                  <c:v>1.31375999E-3</c:v>
                </c:pt>
                <c:pt idx="18912">
                  <c:v>1.31383999E-3</c:v>
                </c:pt>
                <c:pt idx="18913">
                  <c:v>1.3139199899999999E-3</c:v>
                </c:pt>
                <c:pt idx="18914">
                  <c:v>1.3139999900000001E-3</c:v>
                </c:pt>
                <c:pt idx="18915">
                  <c:v>1.3140799900000001E-3</c:v>
                </c:pt>
                <c:pt idx="18916">
                  <c:v>1.31415999E-3</c:v>
                </c:pt>
                <c:pt idx="18917">
                  <c:v>1.31423999E-3</c:v>
                </c:pt>
                <c:pt idx="18918">
                  <c:v>1.3143199899999999E-3</c:v>
                </c:pt>
                <c:pt idx="18919">
                  <c:v>1.3143999899999999E-3</c:v>
                </c:pt>
                <c:pt idx="18920">
                  <c:v>1.3144799900000001E-3</c:v>
                </c:pt>
                <c:pt idx="18921">
                  <c:v>1.31455999E-3</c:v>
                </c:pt>
                <c:pt idx="18922">
                  <c:v>1.31463999E-3</c:v>
                </c:pt>
                <c:pt idx="18923">
                  <c:v>1.3147199899999999E-3</c:v>
                </c:pt>
                <c:pt idx="18924">
                  <c:v>1.3147999899999999E-3</c:v>
                </c:pt>
                <c:pt idx="18925">
                  <c:v>1.3148799900000001E-3</c:v>
                </c:pt>
                <c:pt idx="18926">
                  <c:v>1.31495999E-3</c:v>
                </c:pt>
                <c:pt idx="18927">
                  <c:v>1.31503999E-3</c:v>
                </c:pt>
                <c:pt idx="18928">
                  <c:v>1.31511999E-3</c:v>
                </c:pt>
                <c:pt idx="18929">
                  <c:v>1.3151999899999999E-3</c:v>
                </c:pt>
                <c:pt idx="18930">
                  <c:v>1.3152799900000001E-3</c:v>
                </c:pt>
                <c:pt idx="18931">
                  <c:v>1.3153599900000001E-3</c:v>
                </c:pt>
                <c:pt idx="18932">
                  <c:v>1.31543999E-3</c:v>
                </c:pt>
                <c:pt idx="18933">
                  <c:v>1.31551999E-3</c:v>
                </c:pt>
                <c:pt idx="18934">
                  <c:v>1.3155999899999999E-3</c:v>
                </c:pt>
                <c:pt idx="18935">
                  <c:v>1.3156799900000001E-3</c:v>
                </c:pt>
                <c:pt idx="18936">
                  <c:v>1.3157599900000001E-3</c:v>
                </c:pt>
                <c:pt idx="18937">
                  <c:v>1.31583999E-3</c:v>
                </c:pt>
                <c:pt idx="18938">
                  <c:v>1.31591999E-3</c:v>
                </c:pt>
                <c:pt idx="18939">
                  <c:v>1.3159999899999999E-3</c:v>
                </c:pt>
                <c:pt idx="18940">
                  <c:v>1.3160799899999999E-3</c:v>
                </c:pt>
                <c:pt idx="18941">
                  <c:v>1.3161599900000001E-3</c:v>
                </c:pt>
                <c:pt idx="18942">
                  <c:v>1.31623999E-3</c:v>
                </c:pt>
                <c:pt idx="18943">
                  <c:v>1.31631999E-3</c:v>
                </c:pt>
                <c:pt idx="18944">
                  <c:v>1.3163999899999999E-3</c:v>
                </c:pt>
                <c:pt idx="18945">
                  <c:v>1.3164799899999999E-3</c:v>
                </c:pt>
                <c:pt idx="18946">
                  <c:v>1.3165599900000001E-3</c:v>
                </c:pt>
                <c:pt idx="18947">
                  <c:v>1.31663999E-3</c:v>
                </c:pt>
                <c:pt idx="18948">
                  <c:v>1.31671999E-3</c:v>
                </c:pt>
                <c:pt idx="18949">
                  <c:v>1.31679999E-3</c:v>
                </c:pt>
                <c:pt idx="18950">
                  <c:v>1.3168799899999999E-3</c:v>
                </c:pt>
                <c:pt idx="18951">
                  <c:v>1.3169599900000001E-3</c:v>
                </c:pt>
                <c:pt idx="18952">
                  <c:v>1.31703999E-3</c:v>
                </c:pt>
                <c:pt idx="18953">
                  <c:v>1.31711999E-3</c:v>
                </c:pt>
                <c:pt idx="18954">
                  <c:v>1.31719999E-3</c:v>
                </c:pt>
                <c:pt idx="18955">
                  <c:v>1.3172799899999999E-3</c:v>
                </c:pt>
                <c:pt idx="18956">
                  <c:v>1.3173599900000001E-3</c:v>
                </c:pt>
                <c:pt idx="18957">
                  <c:v>1.3174399900000001E-3</c:v>
                </c:pt>
                <c:pt idx="18958">
                  <c:v>1.31751999E-3</c:v>
                </c:pt>
                <c:pt idx="18959">
                  <c:v>1.31759999E-3</c:v>
                </c:pt>
                <c:pt idx="18960">
                  <c:v>1.3176799899999999E-3</c:v>
                </c:pt>
                <c:pt idx="18961">
                  <c:v>1.3177599899999999E-3</c:v>
                </c:pt>
                <c:pt idx="18962">
                  <c:v>1.3178399900000001E-3</c:v>
                </c:pt>
                <c:pt idx="18963">
                  <c:v>1.31791999E-3</c:v>
                </c:pt>
                <c:pt idx="18964">
                  <c:v>1.31799999E-3</c:v>
                </c:pt>
                <c:pt idx="18965">
                  <c:v>1.3180799899999999E-3</c:v>
                </c:pt>
                <c:pt idx="18966">
                  <c:v>1.3181599899999999E-3</c:v>
                </c:pt>
                <c:pt idx="18967">
                  <c:v>1.3182399900000001E-3</c:v>
                </c:pt>
                <c:pt idx="18968">
                  <c:v>1.31831999E-3</c:v>
                </c:pt>
                <c:pt idx="18969">
                  <c:v>1.31839999E-3</c:v>
                </c:pt>
                <c:pt idx="18970">
                  <c:v>1.31847999E-3</c:v>
                </c:pt>
                <c:pt idx="18971">
                  <c:v>1.3185599899999999E-3</c:v>
                </c:pt>
                <c:pt idx="18972">
                  <c:v>1.3186399900000001E-3</c:v>
                </c:pt>
                <c:pt idx="18973">
                  <c:v>1.31871999E-3</c:v>
                </c:pt>
                <c:pt idx="18974">
                  <c:v>1.31879999E-3</c:v>
                </c:pt>
                <c:pt idx="18975">
                  <c:v>1.31887999E-3</c:v>
                </c:pt>
                <c:pt idx="18976">
                  <c:v>1.3189599899999999E-3</c:v>
                </c:pt>
                <c:pt idx="18977">
                  <c:v>1.3190399900000001E-3</c:v>
                </c:pt>
                <c:pt idx="18978">
                  <c:v>1.3191199900000001E-3</c:v>
                </c:pt>
                <c:pt idx="18979">
                  <c:v>1.31919999E-3</c:v>
                </c:pt>
                <c:pt idx="18980">
                  <c:v>1.31927999E-3</c:v>
                </c:pt>
                <c:pt idx="18981">
                  <c:v>1.3193599899999999E-3</c:v>
                </c:pt>
                <c:pt idx="18982">
                  <c:v>1.3194399900000001E-3</c:v>
                </c:pt>
                <c:pt idx="18983">
                  <c:v>1.3195199900000001E-3</c:v>
                </c:pt>
                <c:pt idx="18984">
                  <c:v>1.31959999E-3</c:v>
                </c:pt>
                <c:pt idx="18985">
                  <c:v>1.31967999E-3</c:v>
                </c:pt>
                <c:pt idx="18986">
                  <c:v>1.3197599899999999E-3</c:v>
                </c:pt>
                <c:pt idx="18987">
                  <c:v>1.3198399899999999E-3</c:v>
                </c:pt>
                <c:pt idx="18988">
                  <c:v>1.3199199900000001E-3</c:v>
                </c:pt>
                <c:pt idx="18989">
                  <c:v>1.31999999E-3</c:v>
                </c:pt>
                <c:pt idx="18990">
                  <c:v>1.32007999E-3</c:v>
                </c:pt>
                <c:pt idx="18991">
                  <c:v>1.3201599899999999E-3</c:v>
                </c:pt>
                <c:pt idx="18992">
                  <c:v>1.3202399899999999E-3</c:v>
                </c:pt>
                <c:pt idx="18993">
                  <c:v>1.3203199900000001E-3</c:v>
                </c:pt>
                <c:pt idx="18994">
                  <c:v>1.32039999E-3</c:v>
                </c:pt>
                <c:pt idx="18995">
                  <c:v>1.32047999E-3</c:v>
                </c:pt>
                <c:pt idx="18996">
                  <c:v>1.32055999E-3</c:v>
                </c:pt>
                <c:pt idx="18997">
                  <c:v>1.3206399899999999E-3</c:v>
                </c:pt>
                <c:pt idx="18998">
                  <c:v>1.3207199900000001E-3</c:v>
                </c:pt>
                <c:pt idx="18999">
                  <c:v>1.3207999900000001E-3</c:v>
                </c:pt>
                <c:pt idx="19000">
                  <c:v>1.32087999E-3</c:v>
                </c:pt>
                <c:pt idx="19001">
                  <c:v>1.32095999E-3</c:v>
                </c:pt>
                <c:pt idx="19002">
                  <c:v>1.3210399899999999E-3</c:v>
                </c:pt>
                <c:pt idx="19003">
                  <c:v>1.3211199900000001E-3</c:v>
                </c:pt>
                <c:pt idx="19004">
                  <c:v>1.3211999900000001E-3</c:v>
                </c:pt>
                <c:pt idx="19005">
                  <c:v>1.32127999E-3</c:v>
                </c:pt>
                <c:pt idx="19006">
                  <c:v>1.32135999E-3</c:v>
                </c:pt>
                <c:pt idx="19007">
                  <c:v>1.3214399899999999E-3</c:v>
                </c:pt>
                <c:pt idx="19008">
                  <c:v>1.3215199899999999E-3</c:v>
                </c:pt>
                <c:pt idx="19009">
                  <c:v>1.3215999900000001E-3</c:v>
                </c:pt>
                <c:pt idx="19010">
                  <c:v>1.32167999E-3</c:v>
                </c:pt>
                <c:pt idx="19011">
                  <c:v>1.32175999E-3</c:v>
                </c:pt>
                <c:pt idx="19012">
                  <c:v>1.3218399899999999E-3</c:v>
                </c:pt>
                <c:pt idx="19013">
                  <c:v>1.3219199899999999E-3</c:v>
                </c:pt>
                <c:pt idx="19014">
                  <c:v>1.3219999900000001E-3</c:v>
                </c:pt>
                <c:pt idx="19015">
                  <c:v>1.32207999E-3</c:v>
                </c:pt>
                <c:pt idx="19016">
                  <c:v>1.32215999E-3</c:v>
                </c:pt>
                <c:pt idx="19017">
                  <c:v>1.32223999E-3</c:v>
                </c:pt>
                <c:pt idx="19018">
                  <c:v>1.3223199899999999E-3</c:v>
                </c:pt>
                <c:pt idx="19019">
                  <c:v>1.3223999900000001E-3</c:v>
                </c:pt>
                <c:pt idx="19020">
                  <c:v>1.32247999E-3</c:v>
                </c:pt>
                <c:pt idx="19021">
                  <c:v>1.32255999E-3</c:v>
                </c:pt>
                <c:pt idx="19022">
                  <c:v>1.32263999E-3</c:v>
                </c:pt>
                <c:pt idx="19023">
                  <c:v>1.3227199899999999E-3</c:v>
                </c:pt>
                <c:pt idx="19024">
                  <c:v>1.3227999900000001E-3</c:v>
                </c:pt>
                <c:pt idx="19025">
                  <c:v>1.3228799900000001E-3</c:v>
                </c:pt>
                <c:pt idx="19026">
                  <c:v>1.32295999E-3</c:v>
                </c:pt>
                <c:pt idx="19027">
                  <c:v>1.32303999E-3</c:v>
                </c:pt>
                <c:pt idx="19028">
                  <c:v>1.3231199899999999E-3</c:v>
                </c:pt>
                <c:pt idx="19029">
                  <c:v>1.3231999899999999E-3</c:v>
                </c:pt>
                <c:pt idx="19030">
                  <c:v>1.3232799900000001E-3</c:v>
                </c:pt>
                <c:pt idx="19031">
                  <c:v>1.32335999E-3</c:v>
                </c:pt>
                <c:pt idx="19032">
                  <c:v>1.32343999E-3</c:v>
                </c:pt>
                <c:pt idx="19033">
                  <c:v>1.3235199899999999E-3</c:v>
                </c:pt>
                <c:pt idx="19034">
                  <c:v>1.3235999899999999E-3</c:v>
                </c:pt>
                <c:pt idx="19035">
                  <c:v>1.3236799900000001E-3</c:v>
                </c:pt>
                <c:pt idx="19036">
                  <c:v>1.32375999E-3</c:v>
                </c:pt>
                <c:pt idx="19037">
                  <c:v>1.32383999E-3</c:v>
                </c:pt>
                <c:pt idx="19038">
                  <c:v>1.32391999E-3</c:v>
                </c:pt>
                <c:pt idx="19039">
                  <c:v>1.3239999899999999E-3</c:v>
                </c:pt>
                <c:pt idx="19040">
                  <c:v>1.3240799900000001E-3</c:v>
                </c:pt>
                <c:pt idx="19041">
                  <c:v>1.32415999E-3</c:v>
                </c:pt>
                <c:pt idx="19042">
                  <c:v>1.32423999E-3</c:v>
                </c:pt>
                <c:pt idx="19043">
                  <c:v>1.32431999E-3</c:v>
                </c:pt>
                <c:pt idx="19044">
                  <c:v>1.3243999899999999E-3</c:v>
                </c:pt>
                <c:pt idx="19045">
                  <c:v>1.3244799900000001E-3</c:v>
                </c:pt>
                <c:pt idx="19046">
                  <c:v>1.3245599900000001E-3</c:v>
                </c:pt>
                <c:pt idx="19047">
                  <c:v>1.32463999E-3</c:v>
                </c:pt>
                <c:pt idx="19048">
                  <c:v>1.32471999E-3</c:v>
                </c:pt>
                <c:pt idx="19049">
                  <c:v>1.3247999899999999E-3</c:v>
                </c:pt>
                <c:pt idx="19050">
                  <c:v>1.3248799900000001E-3</c:v>
                </c:pt>
                <c:pt idx="19051">
                  <c:v>1.3249599900000001E-3</c:v>
                </c:pt>
                <c:pt idx="19052">
                  <c:v>1.32503999E-3</c:v>
                </c:pt>
                <c:pt idx="19053">
                  <c:v>1.32511999E-3</c:v>
                </c:pt>
                <c:pt idx="19054">
                  <c:v>1.3251999899999999E-3</c:v>
                </c:pt>
                <c:pt idx="19055">
                  <c:v>1.3252799899999999E-3</c:v>
                </c:pt>
                <c:pt idx="19056">
                  <c:v>1.3253599900000001E-3</c:v>
                </c:pt>
                <c:pt idx="19057">
                  <c:v>1.32543999E-3</c:v>
                </c:pt>
                <c:pt idx="19058">
                  <c:v>1.32551999E-3</c:v>
                </c:pt>
                <c:pt idx="19059">
                  <c:v>1.32559999E-3</c:v>
                </c:pt>
                <c:pt idx="19060">
                  <c:v>1.3256799899999999E-3</c:v>
                </c:pt>
                <c:pt idx="19061">
                  <c:v>1.3257599900000001E-3</c:v>
                </c:pt>
                <c:pt idx="19062">
                  <c:v>1.32583999E-3</c:v>
                </c:pt>
                <c:pt idx="19063">
                  <c:v>1.32591999E-3</c:v>
                </c:pt>
                <c:pt idx="19064">
                  <c:v>1.32599999E-3</c:v>
                </c:pt>
                <c:pt idx="19065">
                  <c:v>1.3260799899999999E-3</c:v>
                </c:pt>
                <c:pt idx="19066">
                  <c:v>1.3261599900000001E-3</c:v>
                </c:pt>
                <c:pt idx="19067">
                  <c:v>1.3262399900000001E-3</c:v>
                </c:pt>
                <c:pt idx="19068">
                  <c:v>1.32631999E-3</c:v>
                </c:pt>
                <c:pt idx="19069">
                  <c:v>1.32639999E-3</c:v>
                </c:pt>
                <c:pt idx="19070">
                  <c:v>1.3264799899999999E-3</c:v>
                </c:pt>
                <c:pt idx="19071">
                  <c:v>1.3265599900000001E-3</c:v>
                </c:pt>
                <c:pt idx="19072">
                  <c:v>1.3266399900000001E-3</c:v>
                </c:pt>
                <c:pt idx="19073">
                  <c:v>1.32671999E-3</c:v>
                </c:pt>
                <c:pt idx="19074">
                  <c:v>1.32679999E-3</c:v>
                </c:pt>
                <c:pt idx="19075">
                  <c:v>1.3268799899999999E-3</c:v>
                </c:pt>
                <c:pt idx="19076">
                  <c:v>1.3269599899999999E-3</c:v>
                </c:pt>
                <c:pt idx="19077">
                  <c:v>1.3270399900000001E-3</c:v>
                </c:pt>
                <c:pt idx="19078">
                  <c:v>1.32711999E-3</c:v>
                </c:pt>
                <c:pt idx="19079">
                  <c:v>1.32719999E-3</c:v>
                </c:pt>
                <c:pt idx="19080">
                  <c:v>1.3272799899999999E-3</c:v>
                </c:pt>
                <c:pt idx="19081">
                  <c:v>1.3273599899999999E-3</c:v>
                </c:pt>
                <c:pt idx="19082">
                  <c:v>1.3274399900000001E-3</c:v>
                </c:pt>
                <c:pt idx="19083">
                  <c:v>1.32751999E-3</c:v>
                </c:pt>
                <c:pt idx="19084">
                  <c:v>1.32759999E-3</c:v>
                </c:pt>
                <c:pt idx="19085">
                  <c:v>1.32767999E-3</c:v>
                </c:pt>
                <c:pt idx="19086">
                  <c:v>1.3277599899999999E-3</c:v>
                </c:pt>
                <c:pt idx="19087">
                  <c:v>1.3278399900000001E-3</c:v>
                </c:pt>
                <c:pt idx="19088">
                  <c:v>1.3279199900000001E-3</c:v>
                </c:pt>
                <c:pt idx="19089">
                  <c:v>1.32799999E-3</c:v>
                </c:pt>
                <c:pt idx="19090">
                  <c:v>1.32807999E-3</c:v>
                </c:pt>
                <c:pt idx="19091">
                  <c:v>1.3281599899999999E-3</c:v>
                </c:pt>
                <c:pt idx="19092">
                  <c:v>1.3282399900000001E-3</c:v>
                </c:pt>
                <c:pt idx="19093">
                  <c:v>1.3283199900000001E-3</c:v>
                </c:pt>
                <c:pt idx="19094">
                  <c:v>1.32839999E-3</c:v>
                </c:pt>
                <c:pt idx="19095">
                  <c:v>1.32847999E-3</c:v>
                </c:pt>
                <c:pt idx="19096">
                  <c:v>1.3285599899999999E-3</c:v>
                </c:pt>
                <c:pt idx="19097">
                  <c:v>1.3286399899999999E-3</c:v>
                </c:pt>
                <c:pt idx="19098">
                  <c:v>1.3287199900000001E-3</c:v>
                </c:pt>
                <c:pt idx="19099">
                  <c:v>1.32879999E-3</c:v>
                </c:pt>
                <c:pt idx="19100">
                  <c:v>1.32887999E-3</c:v>
                </c:pt>
                <c:pt idx="19101">
                  <c:v>1.3289599899999999E-3</c:v>
                </c:pt>
                <c:pt idx="19102">
                  <c:v>1.3290399899999999E-3</c:v>
                </c:pt>
                <c:pt idx="19103">
                  <c:v>1.3291199900000001E-3</c:v>
                </c:pt>
                <c:pt idx="19104">
                  <c:v>1.32919999E-3</c:v>
                </c:pt>
                <c:pt idx="19105">
                  <c:v>1.32927999E-3</c:v>
                </c:pt>
                <c:pt idx="19106">
                  <c:v>1.32935999E-3</c:v>
                </c:pt>
                <c:pt idx="19107">
                  <c:v>1.3294399899999999E-3</c:v>
                </c:pt>
                <c:pt idx="19108">
                  <c:v>1.3295199900000001E-3</c:v>
                </c:pt>
                <c:pt idx="19109">
                  <c:v>1.32959999E-3</c:v>
                </c:pt>
                <c:pt idx="19110">
                  <c:v>1.32967999E-3</c:v>
                </c:pt>
                <c:pt idx="19111">
                  <c:v>1.32975999E-3</c:v>
                </c:pt>
                <c:pt idx="19112">
                  <c:v>1.3298399899999999E-3</c:v>
                </c:pt>
                <c:pt idx="19113">
                  <c:v>1.3299199900000001E-3</c:v>
                </c:pt>
                <c:pt idx="19114">
                  <c:v>1.3299999900000001E-3</c:v>
                </c:pt>
                <c:pt idx="19115">
                  <c:v>1.33007999E-3</c:v>
                </c:pt>
                <c:pt idx="19116">
                  <c:v>1.33015999E-3</c:v>
                </c:pt>
                <c:pt idx="19117">
                  <c:v>1.3302399899999999E-3</c:v>
                </c:pt>
                <c:pt idx="19118">
                  <c:v>1.3303199899999999E-3</c:v>
                </c:pt>
                <c:pt idx="19119">
                  <c:v>1.3303999900000001E-3</c:v>
                </c:pt>
                <c:pt idx="19120">
                  <c:v>1.33047999E-3</c:v>
                </c:pt>
                <c:pt idx="19121">
                  <c:v>1.33055999E-3</c:v>
                </c:pt>
                <c:pt idx="19122">
                  <c:v>1.3306399899999999E-3</c:v>
                </c:pt>
                <c:pt idx="19123">
                  <c:v>1.3307199899999999E-3</c:v>
                </c:pt>
                <c:pt idx="19124">
                  <c:v>1.3307999900000001E-3</c:v>
                </c:pt>
                <c:pt idx="19125">
                  <c:v>1.33087999E-3</c:v>
                </c:pt>
                <c:pt idx="19126">
                  <c:v>1.33095999E-3</c:v>
                </c:pt>
                <c:pt idx="19127">
                  <c:v>1.33103999E-3</c:v>
                </c:pt>
                <c:pt idx="19128">
                  <c:v>1.3311199899999999E-3</c:v>
                </c:pt>
                <c:pt idx="19129">
                  <c:v>1.3311999900000001E-3</c:v>
                </c:pt>
                <c:pt idx="19130">
                  <c:v>1.33127999E-3</c:v>
                </c:pt>
                <c:pt idx="19131">
                  <c:v>1.33135999E-3</c:v>
                </c:pt>
                <c:pt idx="19132">
                  <c:v>1.33143999E-3</c:v>
                </c:pt>
                <c:pt idx="19133">
                  <c:v>1.3315199899999999E-3</c:v>
                </c:pt>
                <c:pt idx="19134">
                  <c:v>1.3315999900000001E-3</c:v>
                </c:pt>
                <c:pt idx="19135">
                  <c:v>1.3316799900000001E-3</c:v>
                </c:pt>
                <c:pt idx="19136">
                  <c:v>1.33175999E-3</c:v>
                </c:pt>
                <c:pt idx="19137">
                  <c:v>1.33183999E-3</c:v>
                </c:pt>
                <c:pt idx="19138">
                  <c:v>1.3319199899999999E-3</c:v>
                </c:pt>
                <c:pt idx="19139">
                  <c:v>1.3319999900000001E-3</c:v>
                </c:pt>
                <c:pt idx="19140">
                  <c:v>1.3320799900000001E-3</c:v>
                </c:pt>
                <c:pt idx="19141">
                  <c:v>1.33215999E-3</c:v>
                </c:pt>
                <c:pt idx="19142">
                  <c:v>1.33223999E-3</c:v>
                </c:pt>
                <c:pt idx="19143">
                  <c:v>1.3323199899999999E-3</c:v>
                </c:pt>
                <c:pt idx="19144">
                  <c:v>1.3323999899999999E-3</c:v>
                </c:pt>
                <c:pt idx="19145">
                  <c:v>1.3324799900000001E-3</c:v>
                </c:pt>
                <c:pt idx="19146">
                  <c:v>1.33255999E-3</c:v>
                </c:pt>
                <c:pt idx="19147">
                  <c:v>1.33263999E-3</c:v>
                </c:pt>
                <c:pt idx="19148">
                  <c:v>1.33271999E-3</c:v>
                </c:pt>
                <c:pt idx="19149">
                  <c:v>1.3327999899999999E-3</c:v>
                </c:pt>
                <c:pt idx="19150">
                  <c:v>1.3328799900000001E-3</c:v>
                </c:pt>
                <c:pt idx="19151">
                  <c:v>1.33295999E-3</c:v>
                </c:pt>
                <c:pt idx="19152">
                  <c:v>1.33303999E-3</c:v>
                </c:pt>
                <c:pt idx="19153">
                  <c:v>1.33311999E-3</c:v>
                </c:pt>
                <c:pt idx="19154">
                  <c:v>1.3331999899999999E-3</c:v>
                </c:pt>
                <c:pt idx="19155">
                  <c:v>1.3332799900000001E-3</c:v>
                </c:pt>
                <c:pt idx="19156">
                  <c:v>1.3333599900000001E-3</c:v>
                </c:pt>
                <c:pt idx="19157">
                  <c:v>1.33343999E-3</c:v>
                </c:pt>
                <c:pt idx="19158">
                  <c:v>1.33351999E-3</c:v>
                </c:pt>
                <c:pt idx="19159">
                  <c:v>1.3335999899999999E-3</c:v>
                </c:pt>
                <c:pt idx="19160">
                  <c:v>1.3336799900000001E-3</c:v>
                </c:pt>
                <c:pt idx="19161">
                  <c:v>1.3337599900000001E-3</c:v>
                </c:pt>
                <c:pt idx="19162">
                  <c:v>1.33383999E-3</c:v>
                </c:pt>
                <c:pt idx="19163">
                  <c:v>1.33391999E-3</c:v>
                </c:pt>
                <c:pt idx="19164">
                  <c:v>1.3339999899999999E-3</c:v>
                </c:pt>
                <c:pt idx="19165">
                  <c:v>1.3340799899999999E-3</c:v>
                </c:pt>
                <c:pt idx="19166">
                  <c:v>1.3341599900000001E-3</c:v>
                </c:pt>
                <c:pt idx="19167">
                  <c:v>1.33423999E-3</c:v>
                </c:pt>
                <c:pt idx="19168">
                  <c:v>1.33431999E-3</c:v>
                </c:pt>
                <c:pt idx="19169">
                  <c:v>1.3343999899999999E-3</c:v>
                </c:pt>
                <c:pt idx="19170">
                  <c:v>1.3344799899999999E-3</c:v>
                </c:pt>
                <c:pt idx="19171">
                  <c:v>1.3345599900000001E-3</c:v>
                </c:pt>
                <c:pt idx="19172">
                  <c:v>1.33463999E-3</c:v>
                </c:pt>
                <c:pt idx="19173">
                  <c:v>1.33471999E-3</c:v>
                </c:pt>
                <c:pt idx="19174">
                  <c:v>1.33479999E-3</c:v>
                </c:pt>
                <c:pt idx="19175">
                  <c:v>1.3348799899999999E-3</c:v>
                </c:pt>
                <c:pt idx="19176">
                  <c:v>1.3349599900000001E-3</c:v>
                </c:pt>
                <c:pt idx="19177">
                  <c:v>1.3350399900000001E-3</c:v>
                </c:pt>
                <c:pt idx="19178">
                  <c:v>1.33511999E-3</c:v>
                </c:pt>
                <c:pt idx="19179">
                  <c:v>1.33519999E-3</c:v>
                </c:pt>
                <c:pt idx="19180">
                  <c:v>1.3352799899999999E-3</c:v>
                </c:pt>
                <c:pt idx="19181">
                  <c:v>1.3353599900000001E-3</c:v>
                </c:pt>
                <c:pt idx="19182">
                  <c:v>1.3354399900000001E-3</c:v>
                </c:pt>
                <c:pt idx="19183">
                  <c:v>1.33551999E-3</c:v>
                </c:pt>
                <c:pt idx="19184">
                  <c:v>1.33559999E-3</c:v>
                </c:pt>
                <c:pt idx="19185">
                  <c:v>1.3356799899999999E-3</c:v>
                </c:pt>
                <c:pt idx="19186">
                  <c:v>1.3357599899999999E-3</c:v>
                </c:pt>
                <c:pt idx="19187">
                  <c:v>1.3358399900000001E-3</c:v>
                </c:pt>
                <c:pt idx="19188">
                  <c:v>1.33591999E-3</c:v>
                </c:pt>
                <c:pt idx="19189">
                  <c:v>1.33599999E-3</c:v>
                </c:pt>
                <c:pt idx="19190">
                  <c:v>1.3360799899999999E-3</c:v>
                </c:pt>
                <c:pt idx="19191">
                  <c:v>1.3361599899999999E-3</c:v>
                </c:pt>
                <c:pt idx="19192">
                  <c:v>1.3362399900000001E-3</c:v>
                </c:pt>
                <c:pt idx="19193">
                  <c:v>1.33631999E-3</c:v>
                </c:pt>
                <c:pt idx="19194">
                  <c:v>1.33639999E-3</c:v>
                </c:pt>
                <c:pt idx="19195">
                  <c:v>1.33647999E-3</c:v>
                </c:pt>
                <c:pt idx="19196">
                  <c:v>1.3365599899999999E-3</c:v>
                </c:pt>
                <c:pt idx="19197">
                  <c:v>1.3366399900000001E-3</c:v>
                </c:pt>
                <c:pt idx="19198">
                  <c:v>1.33671999E-3</c:v>
                </c:pt>
                <c:pt idx="19199">
                  <c:v>1.33679999E-3</c:v>
                </c:pt>
                <c:pt idx="19200">
                  <c:v>1.33687999E-3</c:v>
                </c:pt>
                <c:pt idx="19201">
                  <c:v>1.3369599899999999E-3</c:v>
                </c:pt>
                <c:pt idx="19202">
                  <c:v>1.3370399900000001E-3</c:v>
                </c:pt>
                <c:pt idx="19203">
                  <c:v>1.3371199900000001E-3</c:v>
                </c:pt>
                <c:pt idx="19204">
                  <c:v>1.33719999E-3</c:v>
                </c:pt>
                <c:pt idx="19205">
                  <c:v>1.33727999E-3</c:v>
                </c:pt>
                <c:pt idx="19206">
                  <c:v>1.3373599899999999E-3</c:v>
                </c:pt>
                <c:pt idx="19207">
                  <c:v>1.3374399899999999E-3</c:v>
                </c:pt>
                <c:pt idx="19208">
                  <c:v>1.3375199900000001E-3</c:v>
                </c:pt>
                <c:pt idx="19209">
                  <c:v>1.33759999E-3</c:v>
                </c:pt>
                <c:pt idx="19210">
                  <c:v>1.33767999E-3</c:v>
                </c:pt>
                <c:pt idx="19211">
                  <c:v>1.3377599899999999E-3</c:v>
                </c:pt>
                <c:pt idx="19212">
                  <c:v>1.3378399899999999E-3</c:v>
                </c:pt>
                <c:pt idx="19213">
                  <c:v>1.3379199900000001E-3</c:v>
                </c:pt>
                <c:pt idx="19214">
                  <c:v>1.33799999E-3</c:v>
                </c:pt>
                <c:pt idx="19215">
                  <c:v>1.33807999E-3</c:v>
                </c:pt>
                <c:pt idx="19216">
                  <c:v>1.33815999E-3</c:v>
                </c:pt>
                <c:pt idx="19217">
                  <c:v>1.3382399899999999E-3</c:v>
                </c:pt>
                <c:pt idx="19218">
                  <c:v>1.3383199900000001E-3</c:v>
                </c:pt>
                <c:pt idx="19219">
                  <c:v>1.33839999E-3</c:v>
                </c:pt>
                <c:pt idx="19220">
                  <c:v>1.33847999E-3</c:v>
                </c:pt>
                <c:pt idx="19221">
                  <c:v>1.33855999E-3</c:v>
                </c:pt>
                <c:pt idx="19222">
                  <c:v>1.3386399899999999E-3</c:v>
                </c:pt>
                <c:pt idx="19223">
                  <c:v>1.3387199900000001E-3</c:v>
                </c:pt>
                <c:pt idx="19224">
                  <c:v>1.3387999900000001E-3</c:v>
                </c:pt>
                <c:pt idx="19225">
                  <c:v>1.33887999E-3</c:v>
                </c:pt>
                <c:pt idx="19226">
                  <c:v>1.33895999E-3</c:v>
                </c:pt>
                <c:pt idx="19227">
                  <c:v>1.3390399899999999E-3</c:v>
                </c:pt>
                <c:pt idx="19228">
                  <c:v>1.3391199900000001E-3</c:v>
                </c:pt>
                <c:pt idx="19229">
                  <c:v>1.3391999900000001E-3</c:v>
                </c:pt>
                <c:pt idx="19230">
                  <c:v>1.33927999E-3</c:v>
                </c:pt>
                <c:pt idx="19231">
                  <c:v>1.33935999E-3</c:v>
                </c:pt>
                <c:pt idx="19232">
                  <c:v>1.3394399899999999E-3</c:v>
                </c:pt>
                <c:pt idx="19233">
                  <c:v>1.3395199899999999E-3</c:v>
                </c:pt>
                <c:pt idx="19234">
                  <c:v>1.3395999900000001E-3</c:v>
                </c:pt>
                <c:pt idx="19235">
                  <c:v>1.33967999E-3</c:v>
                </c:pt>
                <c:pt idx="19236">
                  <c:v>1.33975999E-3</c:v>
                </c:pt>
                <c:pt idx="19237">
                  <c:v>1.33983999E-3</c:v>
                </c:pt>
                <c:pt idx="19238">
                  <c:v>1.3399199899999999E-3</c:v>
                </c:pt>
                <c:pt idx="19239">
                  <c:v>1.3399999900000001E-3</c:v>
                </c:pt>
                <c:pt idx="19240">
                  <c:v>1.34007999E-3</c:v>
                </c:pt>
                <c:pt idx="19241">
                  <c:v>1.34015999E-3</c:v>
                </c:pt>
                <c:pt idx="19242">
                  <c:v>1.34023999E-3</c:v>
                </c:pt>
                <c:pt idx="19243">
                  <c:v>1.3403199899999999E-3</c:v>
                </c:pt>
                <c:pt idx="19244">
                  <c:v>1.3403999900000001E-3</c:v>
                </c:pt>
                <c:pt idx="19245">
                  <c:v>1.3404799900000001E-3</c:v>
                </c:pt>
                <c:pt idx="19246">
                  <c:v>1.34055999E-3</c:v>
                </c:pt>
                <c:pt idx="19247">
                  <c:v>1.34063999E-3</c:v>
                </c:pt>
                <c:pt idx="19248">
                  <c:v>1.3407199899999999E-3</c:v>
                </c:pt>
                <c:pt idx="19249">
                  <c:v>1.3407999900000001E-3</c:v>
                </c:pt>
                <c:pt idx="19250">
                  <c:v>1.3408799900000001E-3</c:v>
                </c:pt>
                <c:pt idx="19251">
                  <c:v>1.34095999E-3</c:v>
                </c:pt>
                <c:pt idx="19252">
                  <c:v>1.34103999E-3</c:v>
                </c:pt>
                <c:pt idx="19253">
                  <c:v>1.3411199899999999E-3</c:v>
                </c:pt>
                <c:pt idx="19254">
                  <c:v>1.3411999899999999E-3</c:v>
                </c:pt>
                <c:pt idx="19255">
                  <c:v>1.3412799900000001E-3</c:v>
                </c:pt>
                <c:pt idx="19256">
                  <c:v>1.34135999E-3</c:v>
                </c:pt>
                <c:pt idx="19257">
                  <c:v>1.34143999E-3</c:v>
                </c:pt>
                <c:pt idx="19258">
                  <c:v>1.3415199899999999E-3</c:v>
                </c:pt>
                <c:pt idx="19259">
                  <c:v>1.3415999899999999E-3</c:v>
                </c:pt>
                <c:pt idx="19260">
                  <c:v>1.3416799900000001E-3</c:v>
                </c:pt>
                <c:pt idx="19261">
                  <c:v>1.34175999E-3</c:v>
                </c:pt>
                <c:pt idx="19262">
                  <c:v>1.34183999E-3</c:v>
                </c:pt>
                <c:pt idx="19263">
                  <c:v>1.34191999E-3</c:v>
                </c:pt>
                <c:pt idx="19264">
                  <c:v>1.3419999899999999E-3</c:v>
                </c:pt>
                <c:pt idx="19265">
                  <c:v>1.3420799900000001E-3</c:v>
                </c:pt>
                <c:pt idx="19266">
                  <c:v>1.3421599900000001E-3</c:v>
                </c:pt>
                <c:pt idx="19267">
                  <c:v>1.34223999E-3</c:v>
                </c:pt>
                <c:pt idx="19268">
                  <c:v>1.34231999E-3</c:v>
                </c:pt>
                <c:pt idx="19269">
                  <c:v>1.3423999899999999E-3</c:v>
                </c:pt>
                <c:pt idx="19270">
                  <c:v>1.3424799900000001E-3</c:v>
                </c:pt>
                <c:pt idx="19271">
                  <c:v>1.3425599900000001E-3</c:v>
                </c:pt>
                <c:pt idx="19272">
                  <c:v>1.34263999E-3</c:v>
                </c:pt>
                <c:pt idx="19273">
                  <c:v>1.34271999E-3</c:v>
                </c:pt>
                <c:pt idx="19274">
                  <c:v>1.3427999899999999E-3</c:v>
                </c:pt>
                <c:pt idx="19275">
                  <c:v>1.3428799899999999E-3</c:v>
                </c:pt>
                <c:pt idx="19276">
                  <c:v>1.3429599900000001E-3</c:v>
                </c:pt>
                <c:pt idx="19277">
                  <c:v>1.34303999E-3</c:v>
                </c:pt>
                <c:pt idx="19278">
                  <c:v>1.34311999E-3</c:v>
                </c:pt>
                <c:pt idx="19279">
                  <c:v>1.3431999899999999E-3</c:v>
                </c:pt>
                <c:pt idx="19280">
                  <c:v>1.3432799899999999E-3</c:v>
                </c:pt>
                <c:pt idx="19281">
                  <c:v>1.3433599900000001E-3</c:v>
                </c:pt>
                <c:pt idx="19282">
                  <c:v>1.34343999E-3</c:v>
                </c:pt>
                <c:pt idx="19283">
                  <c:v>1.34351999E-3</c:v>
                </c:pt>
                <c:pt idx="19284">
                  <c:v>1.34359999E-3</c:v>
                </c:pt>
                <c:pt idx="19285">
                  <c:v>1.3436799899999999E-3</c:v>
                </c:pt>
                <c:pt idx="19286">
                  <c:v>1.3437599900000001E-3</c:v>
                </c:pt>
                <c:pt idx="19287">
                  <c:v>1.34383999E-3</c:v>
                </c:pt>
                <c:pt idx="19288">
                  <c:v>1.34391999E-3</c:v>
                </c:pt>
                <c:pt idx="19289">
                  <c:v>1.34399999E-3</c:v>
                </c:pt>
                <c:pt idx="19290">
                  <c:v>1.3440799899999999E-3</c:v>
                </c:pt>
                <c:pt idx="19291">
                  <c:v>1.3441599900000001E-3</c:v>
                </c:pt>
                <c:pt idx="19292">
                  <c:v>1.3442399900000001E-3</c:v>
                </c:pt>
                <c:pt idx="19293">
                  <c:v>1.34431999E-3</c:v>
                </c:pt>
                <c:pt idx="19294">
                  <c:v>1.34439999E-3</c:v>
                </c:pt>
                <c:pt idx="19295">
                  <c:v>1.3444799899999999E-3</c:v>
                </c:pt>
                <c:pt idx="19296">
                  <c:v>1.3445599899999999E-3</c:v>
                </c:pt>
                <c:pt idx="19297">
                  <c:v>1.3446399900000001E-3</c:v>
                </c:pt>
                <c:pt idx="19298">
                  <c:v>1.34471999E-3</c:v>
                </c:pt>
                <c:pt idx="19299">
                  <c:v>1.34479999E-3</c:v>
                </c:pt>
                <c:pt idx="19300">
                  <c:v>1.3448799899999999E-3</c:v>
                </c:pt>
                <c:pt idx="19301">
                  <c:v>1.3449599899999999E-3</c:v>
                </c:pt>
                <c:pt idx="19302">
                  <c:v>1.3450399900000001E-3</c:v>
                </c:pt>
                <c:pt idx="19303">
                  <c:v>1.34511999E-3</c:v>
                </c:pt>
                <c:pt idx="19304">
                  <c:v>1.34519999E-3</c:v>
                </c:pt>
                <c:pt idx="19305">
                  <c:v>1.34527999E-3</c:v>
                </c:pt>
                <c:pt idx="19306">
                  <c:v>1.3453599899999999E-3</c:v>
                </c:pt>
                <c:pt idx="19307">
                  <c:v>1.3454399900000001E-3</c:v>
                </c:pt>
                <c:pt idx="19308">
                  <c:v>1.34551999E-3</c:v>
                </c:pt>
                <c:pt idx="19309">
                  <c:v>1.34559999E-3</c:v>
                </c:pt>
                <c:pt idx="19310">
                  <c:v>1.34567999E-3</c:v>
                </c:pt>
                <c:pt idx="19311">
                  <c:v>1.3457599899999999E-3</c:v>
                </c:pt>
                <c:pt idx="19312">
                  <c:v>1.3458399900000001E-3</c:v>
                </c:pt>
                <c:pt idx="19313">
                  <c:v>1.3459199900000001E-3</c:v>
                </c:pt>
                <c:pt idx="19314">
                  <c:v>1.34599999E-3</c:v>
                </c:pt>
                <c:pt idx="19315">
                  <c:v>1.34607999E-3</c:v>
                </c:pt>
                <c:pt idx="19316">
                  <c:v>1.3461599899999999E-3</c:v>
                </c:pt>
                <c:pt idx="19317">
                  <c:v>1.3462399900000001E-3</c:v>
                </c:pt>
                <c:pt idx="19318">
                  <c:v>1.3463199900000001E-3</c:v>
                </c:pt>
                <c:pt idx="19319">
                  <c:v>1.34639999E-3</c:v>
                </c:pt>
                <c:pt idx="19320">
                  <c:v>1.34647999E-3</c:v>
                </c:pt>
                <c:pt idx="19321">
                  <c:v>1.3465599899999999E-3</c:v>
                </c:pt>
                <c:pt idx="19322">
                  <c:v>1.3466399899999999E-3</c:v>
                </c:pt>
                <c:pt idx="19323">
                  <c:v>1.3467199900000001E-3</c:v>
                </c:pt>
                <c:pt idx="19324">
                  <c:v>1.34679999E-3</c:v>
                </c:pt>
                <c:pt idx="19325">
                  <c:v>1.34687999E-3</c:v>
                </c:pt>
                <c:pt idx="19326">
                  <c:v>1.34695999E-3</c:v>
                </c:pt>
                <c:pt idx="19327">
                  <c:v>1.3470399899999999E-3</c:v>
                </c:pt>
                <c:pt idx="19328">
                  <c:v>1.3471199900000001E-3</c:v>
                </c:pt>
                <c:pt idx="19329">
                  <c:v>1.34719999E-3</c:v>
                </c:pt>
                <c:pt idx="19330">
                  <c:v>1.34727999E-3</c:v>
                </c:pt>
                <c:pt idx="19331">
                  <c:v>1.34735999E-3</c:v>
                </c:pt>
                <c:pt idx="19332">
                  <c:v>1.3474399899999999E-3</c:v>
                </c:pt>
                <c:pt idx="19333">
                  <c:v>1.3475199900000001E-3</c:v>
                </c:pt>
                <c:pt idx="19334">
                  <c:v>1.3475999900000001E-3</c:v>
                </c:pt>
                <c:pt idx="19335">
                  <c:v>1.34767999E-3</c:v>
                </c:pt>
                <c:pt idx="19336">
                  <c:v>1.34775999E-3</c:v>
                </c:pt>
                <c:pt idx="19337">
                  <c:v>1.3478399899999999E-3</c:v>
                </c:pt>
                <c:pt idx="19338">
                  <c:v>1.3479199900000001E-3</c:v>
                </c:pt>
                <c:pt idx="19339">
                  <c:v>1.3479999900000001E-3</c:v>
                </c:pt>
                <c:pt idx="19340">
                  <c:v>1.34807999E-3</c:v>
                </c:pt>
                <c:pt idx="19341">
                  <c:v>1.34815999E-3</c:v>
                </c:pt>
                <c:pt idx="19342">
                  <c:v>1.3482399899999999E-3</c:v>
                </c:pt>
                <c:pt idx="19343">
                  <c:v>1.3483199899999999E-3</c:v>
                </c:pt>
                <c:pt idx="19344">
                  <c:v>1.3483999900000001E-3</c:v>
                </c:pt>
                <c:pt idx="19345">
                  <c:v>1.34847999E-3</c:v>
                </c:pt>
                <c:pt idx="19346">
                  <c:v>1.34855999E-3</c:v>
                </c:pt>
                <c:pt idx="19347">
                  <c:v>1.3486399899999999E-3</c:v>
                </c:pt>
                <c:pt idx="19348">
                  <c:v>1.3487199899999999E-3</c:v>
                </c:pt>
                <c:pt idx="19349">
                  <c:v>1.3487999900000001E-3</c:v>
                </c:pt>
                <c:pt idx="19350">
                  <c:v>1.34887999E-3</c:v>
                </c:pt>
                <c:pt idx="19351">
                  <c:v>1.34895999E-3</c:v>
                </c:pt>
                <c:pt idx="19352">
                  <c:v>1.34903999E-3</c:v>
                </c:pt>
                <c:pt idx="19353">
                  <c:v>1.3491199899999999E-3</c:v>
                </c:pt>
                <c:pt idx="19354">
                  <c:v>1.3491999900000001E-3</c:v>
                </c:pt>
                <c:pt idx="19355">
                  <c:v>1.3492799900000001E-3</c:v>
                </c:pt>
                <c:pt idx="19356">
                  <c:v>1.34935999E-3</c:v>
                </c:pt>
                <c:pt idx="19357">
                  <c:v>1.34943999E-3</c:v>
                </c:pt>
                <c:pt idx="19358">
                  <c:v>1.3495199899999999E-3</c:v>
                </c:pt>
                <c:pt idx="19359">
                  <c:v>1.3495999900000001E-3</c:v>
                </c:pt>
                <c:pt idx="19360">
                  <c:v>1.3496799900000001E-3</c:v>
                </c:pt>
                <c:pt idx="19361">
                  <c:v>1.34975999E-3</c:v>
                </c:pt>
                <c:pt idx="19362">
                  <c:v>1.34983999E-3</c:v>
                </c:pt>
                <c:pt idx="19363">
                  <c:v>1.3499199899999999E-3</c:v>
                </c:pt>
                <c:pt idx="19364">
                  <c:v>1.3499999899999999E-3</c:v>
                </c:pt>
                <c:pt idx="19365">
                  <c:v>1.3500799900000001E-3</c:v>
                </c:pt>
                <c:pt idx="19366">
                  <c:v>1.35015999E-3</c:v>
                </c:pt>
                <c:pt idx="19367">
                  <c:v>1.35023999E-3</c:v>
                </c:pt>
                <c:pt idx="19368">
                  <c:v>1.3503199899999999E-3</c:v>
                </c:pt>
                <c:pt idx="19369">
                  <c:v>1.3503999899999999E-3</c:v>
                </c:pt>
                <c:pt idx="19370">
                  <c:v>1.3504799900000001E-3</c:v>
                </c:pt>
                <c:pt idx="19371">
                  <c:v>1.35055999E-3</c:v>
                </c:pt>
                <c:pt idx="19372">
                  <c:v>1.35063999E-3</c:v>
                </c:pt>
                <c:pt idx="19373">
                  <c:v>1.35071999E-3</c:v>
                </c:pt>
                <c:pt idx="19374">
                  <c:v>1.3507999899999999E-3</c:v>
                </c:pt>
                <c:pt idx="19375">
                  <c:v>1.3508799900000001E-3</c:v>
                </c:pt>
                <c:pt idx="19376">
                  <c:v>1.35095999E-3</c:v>
                </c:pt>
                <c:pt idx="19377">
                  <c:v>1.35103999E-3</c:v>
                </c:pt>
                <c:pt idx="19378">
                  <c:v>1.35111999E-3</c:v>
                </c:pt>
                <c:pt idx="19379">
                  <c:v>1.3511999899999999E-3</c:v>
                </c:pt>
                <c:pt idx="19380">
                  <c:v>1.3512799900000001E-3</c:v>
                </c:pt>
                <c:pt idx="19381">
                  <c:v>1.3513599900000001E-3</c:v>
                </c:pt>
                <c:pt idx="19382">
                  <c:v>1.35143999E-3</c:v>
                </c:pt>
                <c:pt idx="19383">
                  <c:v>1.35151999E-3</c:v>
                </c:pt>
                <c:pt idx="19384">
                  <c:v>1.3515999899999999E-3</c:v>
                </c:pt>
                <c:pt idx="19385">
                  <c:v>1.3516799899999999E-3</c:v>
                </c:pt>
                <c:pt idx="19386">
                  <c:v>1.3517599900000001E-3</c:v>
                </c:pt>
                <c:pt idx="19387">
                  <c:v>1.35183999E-3</c:v>
                </c:pt>
                <c:pt idx="19388">
                  <c:v>1.35191999E-3</c:v>
                </c:pt>
                <c:pt idx="19389">
                  <c:v>1.3519999899999999E-3</c:v>
                </c:pt>
                <c:pt idx="19390">
                  <c:v>1.3520799899999999E-3</c:v>
                </c:pt>
                <c:pt idx="19391">
                  <c:v>1.3521599900000001E-3</c:v>
                </c:pt>
                <c:pt idx="19392">
                  <c:v>1.35223999E-3</c:v>
                </c:pt>
                <c:pt idx="19393">
                  <c:v>1.35231999E-3</c:v>
                </c:pt>
                <c:pt idx="19394">
                  <c:v>1.35239999E-3</c:v>
                </c:pt>
                <c:pt idx="19395">
                  <c:v>1.3524799899999999E-3</c:v>
                </c:pt>
                <c:pt idx="19396">
                  <c:v>1.3525599900000001E-3</c:v>
                </c:pt>
                <c:pt idx="19397">
                  <c:v>1.35263999E-3</c:v>
                </c:pt>
                <c:pt idx="19398">
                  <c:v>1.35271999E-3</c:v>
                </c:pt>
                <c:pt idx="19399">
                  <c:v>1.35279999E-3</c:v>
                </c:pt>
                <c:pt idx="19400">
                  <c:v>1.3528799899999999E-3</c:v>
                </c:pt>
                <c:pt idx="19401">
                  <c:v>1.3529599900000001E-3</c:v>
                </c:pt>
                <c:pt idx="19402">
                  <c:v>1.3530399900000001E-3</c:v>
                </c:pt>
                <c:pt idx="19403">
                  <c:v>1.35311999E-3</c:v>
                </c:pt>
                <c:pt idx="19404">
                  <c:v>1.35319999E-3</c:v>
                </c:pt>
                <c:pt idx="19405">
                  <c:v>1.3532799899999999E-3</c:v>
                </c:pt>
                <c:pt idx="19406">
                  <c:v>1.3533599900000001E-3</c:v>
                </c:pt>
                <c:pt idx="19407">
                  <c:v>1.3534399900000001E-3</c:v>
                </c:pt>
                <c:pt idx="19408">
                  <c:v>1.35351999E-3</c:v>
                </c:pt>
                <c:pt idx="19409">
                  <c:v>1.35359999E-3</c:v>
                </c:pt>
                <c:pt idx="19410">
                  <c:v>1.3536799899999999E-3</c:v>
                </c:pt>
                <c:pt idx="19411">
                  <c:v>1.3537599899999999E-3</c:v>
                </c:pt>
                <c:pt idx="19412">
                  <c:v>1.3538399900000001E-3</c:v>
                </c:pt>
                <c:pt idx="19413">
                  <c:v>1.35391999E-3</c:v>
                </c:pt>
                <c:pt idx="19414">
                  <c:v>1.35399999E-3</c:v>
                </c:pt>
                <c:pt idx="19415">
                  <c:v>1.35407999E-3</c:v>
                </c:pt>
                <c:pt idx="19416">
                  <c:v>1.3541599899999999E-3</c:v>
                </c:pt>
                <c:pt idx="19417">
                  <c:v>1.3542399900000001E-3</c:v>
                </c:pt>
                <c:pt idx="19418">
                  <c:v>1.35431999E-3</c:v>
                </c:pt>
                <c:pt idx="19419">
                  <c:v>1.35439999E-3</c:v>
                </c:pt>
                <c:pt idx="19420">
                  <c:v>1.35447999E-3</c:v>
                </c:pt>
                <c:pt idx="19421">
                  <c:v>1.3545599899999999E-3</c:v>
                </c:pt>
                <c:pt idx="19422">
                  <c:v>1.3546399900000001E-3</c:v>
                </c:pt>
                <c:pt idx="19423">
                  <c:v>1.3547199900000001E-3</c:v>
                </c:pt>
                <c:pt idx="19424">
                  <c:v>1.35479999E-3</c:v>
                </c:pt>
                <c:pt idx="19425">
                  <c:v>1.35487999E-3</c:v>
                </c:pt>
                <c:pt idx="19426">
                  <c:v>1.3549599899999999E-3</c:v>
                </c:pt>
                <c:pt idx="19427">
                  <c:v>1.3550399900000001E-3</c:v>
                </c:pt>
                <c:pt idx="19428">
                  <c:v>1.3551199900000001E-3</c:v>
                </c:pt>
                <c:pt idx="19429">
                  <c:v>1.35519999E-3</c:v>
                </c:pt>
                <c:pt idx="19430">
                  <c:v>1.35527999E-3</c:v>
                </c:pt>
                <c:pt idx="19431">
                  <c:v>1.3553599899999999E-3</c:v>
                </c:pt>
                <c:pt idx="19432">
                  <c:v>1.3554399899999999E-3</c:v>
                </c:pt>
                <c:pt idx="19433">
                  <c:v>1.3555199900000001E-3</c:v>
                </c:pt>
                <c:pt idx="19434">
                  <c:v>1.35559999E-3</c:v>
                </c:pt>
                <c:pt idx="19435">
                  <c:v>1.35567999E-3</c:v>
                </c:pt>
                <c:pt idx="19436">
                  <c:v>1.3557599899999999E-3</c:v>
                </c:pt>
                <c:pt idx="19437">
                  <c:v>1.3558399899999999E-3</c:v>
                </c:pt>
                <c:pt idx="19438">
                  <c:v>1.3559199900000001E-3</c:v>
                </c:pt>
                <c:pt idx="19439">
                  <c:v>1.35599999E-3</c:v>
                </c:pt>
                <c:pt idx="19440">
                  <c:v>1.35607999E-3</c:v>
                </c:pt>
                <c:pt idx="19441">
                  <c:v>1.35615999E-3</c:v>
                </c:pt>
                <c:pt idx="19442">
                  <c:v>1.3562399899999999E-3</c:v>
                </c:pt>
                <c:pt idx="19443">
                  <c:v>1.3563199900000001E-3</c:v>
                </c:pt>
                <c:pt idx="19444">
                  <c:v>1.3563999900000001E-3</c:v>
                </c:pt>
                <c:pt idx="19445">
                  <c:v>1.35647999E-3</c:v>
                </c:pt>
                <c:pt idx="19446">
                  <c:v>1.35655999E-3</c:v>
                </c:pt>
                <c:pt idx="19447">
                  <c:v>1.3566399899999999E-3</c:v>
                </c:pt>
                <c:pt idx="19448">
                  <c:v>1.3567199900000001E-3</c:v>
                </c:pt>
                <c:pt idx="19449">
                  <c:v>1.3567999900000001E-3</c:v>
                </c:pt>
                <c:pt idx="19450">
                  <c:v>1.35687999E-3</c:v>
                </c:pt>
                <c:pt idx="19451">
                  <c:v>1.35695999E-3</c:v>
                </c:pt>
                <c:pt idx="19452">
                  <c:v>1.3570399899999999E-3</c:v>
                </c:pt>
                <c:pt idx="19453">
                  <c:v>1.3571199899999999E-3</c:v>
                </c:pt>
                <c:pt idx="19454">
                  <c:v>1.3571999900000001E-3</c:v>
                </c:pt>
                <c:pt idx="19455">
                  <c:v>1.35727999E-3</c:v>
                </c:pt>
                <c:pt idx="19456">
                  <c:v>1.35735999E-3</c:v>
                </c:pt>
                <c:pt idx="19457">
                  <c:v>1.3574399899999999E-3</c:v>
                </c:pt>
                <c:pt idx="19458">
                  <c:v>1.3575199899999999E-3</c:v>
                </c:pt>
                <c:pt idx="19459">
                  <c:v>1.3575999900000001E-3</c:v>
                </c:pt>
                <c:pt idx="19460">
                  <c:v>1.35767999E-3</c:v>
                </c:pt>
                <c:pt idx="19461">
                  <c:v>1.35775999E-3</c:v>
                </c:pt>
                <c:pt idx="19462">
                  <c:v>1.35783999E-3</c:v>
                </c:pt>
                <c:pt idx="19463">
                  <c:v>1.3579199899999999E-3</c:v>
                </c:pt>
                <c:pt idx="19464">
                  <c:v>1.3579999900000001E-3</c:v>
                </c:pt>
                <c:pt idx="19465">
                  <c:v>1.35807999E-3</c:v>
                </c:pt>
                <c:pt idx="19466">
                  <c:v>1.35815999E-3</c:v>
                </c:pt>
                <c:pt idx="19467">
                  <c:v>1.35823999E-3</c:v>
                </c:pt>
                <c:pt idx="19468">
                  <c:v>1.3583199899999999E-3</c:v>
                </c:pt>
                <c:pt idx="19469">
                  <c:v>1.3583999900000001E-3</c:v>
                </c:pt>
                <c:pt idx="19470">
                  <c:v>1.3584799900000001E-3</c:v>
                </c:pt>
                <c:pt idx="19471">
                  <c:v>1.35855999E-3</c:v>
                </c:pt>
                <c:pt idx="19472">
                  <c:v>1.35863999E-3</c:v>
                </c:pt>
                <c:pt idx="19473">
                  <c:v>1.3587199899999999E-3</c:v>
                </c:pt>
                <c:pt idx="19474">
                  <c:v>1.3587999899999999E-3</c:v>
                </c:pt>
                <c:pt idx="19475">
                  <c:v>1.3588799900000001E-3</c:v>
                </c:pt>
                <c:pt idx="19476">
                  <c:v>1.35895999E-3</c:v>
                </c:pt>
                <c:pt idx="19477">
                  <c:v>1.35903999E-3</c:v>
                </c:pt>
                <c:pt idx="19478">
                  <c:v>1.3591199899999999E-3</c:v>
                </c:pt>
                <c:pt idx="19479">
                  <c:v>1.3591999899999999E-3</c:v>
                </c:pt>
                <c:pt idx="19480">
                  <c:v>1.3592799900000001E-3</c:v>
                </c:pt>
                <c:pt idx="19481">
                  <c:v>1.35935999E-3</c:v>
                </c:pt>
                <c:pt idx="19482">
                  <c:v>1.35943999E-3</c:v>
                </c:pt>
                <c:pt idx="19483">
                  <c:v>1.35951999E-3</c:v>
                </c:pt>
                <c:pt idx="19484">
                  <c:v>1.3595999899999999E-3</c:v>
                </c:pt>
                <c:pt idx="19485">
                  <c:v>1.3596799900000001E-3</c:v>
                </c:pt>
                <c:pt idx="19486">
                  <c:v>1.35975999E-3</c:v>
                </c:pt>
                <c:pt idx="19487">
                  <c:v>1.35983999E-3</c:v>
                </c:pt>
                <c:pt idx="19488">
                  <c:v>1.35991999E-3</c:v>
                </c:pt>
                <c:pt idx="19489">
                  <c:v>1.3599999899999999E-3</c:v>
                </c:pt>
                <c:pt idx="19490">
                  <c:v>1.3600799900000001E-3</c:v>
                </c:pt>
                <c:pt idx="19491">
                  <c:v>1.3601599900000001E-3</c:v>
                </c:pt>
                <c:pt idx="19492">
                  <c:v>1.36023999E-3</c:v>
                </c:pt>
                <c:pt idx="19493">
                  <c:v>1.36031999E-3</c:v>
                </c:pt>
                <c:pt idx="19494">
                  <c:v>1.3603999899999999E-3</c:v>
                </c:pt>
                <c:pt idx="19495">
                  <c:v>1.3604799900000001E-3</c:v>
                </c:pt>
                <c:pt idx="19496">
                  <c:v>1.3605599900000001E-3</c:v>
                </c:pt>
                <c:pt idx="19497">
                  <c:v>1.36063999E-3</c:v>
                </c:pt>
                <c:pt idx="19498">
                  <c:v>1.36071999E-3</c:v>
                </c:pt>
                <c:pt idx="19499">
                  <c:v>1.3607999899999999E-3</c:v>
                </c:pt>
                <c:pt idx="19500">
                  <c:v>1.3608799899999999E-3</c:v>
                </c:pt>
                <c:pt idx="19501">
                  <c:v>1.3609599900000001E-3</c:v>
                </c:pt>
                <c:pt idx="19502">
                  <c:v>1.36103999E-3</c:v>
                </c:pt>
                <c:pt idx="19503">
                  <c:v>1.36111999E-3</c:v>
                </c:pt>
                <c:pt idx="19504">
                  <c:v>1.3611999899999999E-3</c:v>
                </c:pt>
                <c:pt idx="19505">
                  <c:v>1.3612799899999999E-3</c:v>
                </c:pt>
                <c:pt idx="19506">
                  <c:v>1.3613599900000001E-3</c:v>
                </c:pt>
                <c:pt idx="19507">
                  <c:v>1.36143999E-3</c:v>
                </c:pt>
                <c:pt idx="19508">
                  <c:v>1.36151999E-3</c:v>
                </c:pt>
                <c:pt idx="19509">
                  <c:v>1.36159999E-3</c:v>
                </c:pt>
                <c:pt idx="19510">
                  <c:v>1.3616799899999999E-3</c:v>
                </c:pt>
                <c:pt idx="19511">
                  <c:v>1.3617599900000001E-3</c:v>
                </c:pt>
                <c:pt idx="19512">
                  <c:v>1.3618399900000001E-3</c:v>
                </c:pt>
                <c:pt idx="19513">
                  <c:v>1.36191999E-3</c:v>
                </c:pt>
                <c:pt idx="19514">
                  <c:v>1.36199999E-3</c:v>
                </c:pt>
                <c:pt idx="19515">
                  <c:v>1.3620799899999999E-3</c:v>
                </c:pt>
                <c:pt idx="19516">
                  <c:v>1.3621599900000001E-3</c:v>
                </c:pt>
                <c:pt idx="19517">
                  <c:v>1.3622399900000001E-3</c:v>
                </c:pt>
                <c:pt idx="19518">
                  <c:v>1.36231999E-3</c:v>
                </c:pt>
                <c:pt idx="19519">
                  <c:v>1.36239999E-3</c:v>
                </c:pt>
                <c:pt idx="19520">
                  <c:v>1.3624799899999999E-3</c:v>
                </c:pt>
                <c:pt idx="19521">
                  <c:v>1.3625599899999999E-3</c:v>
                </c:pt>
                <c:pt idx="19522">
                  <c:v>1.3626399900000001E-3</c:v>
                </c:pt>
                <c:pt idx="19523">
                  <c:v>1.36271999E-3</c:v>
                </c:pt>
                <c:pt idx="19524">
                  <c:v>1.36279999E-3</c:v>
                </c:pt>
                <c:pt idx="19525">
                  <c:v>1.3628799899999999E-3</c:v>
                </c:pt>
                <c:pt idx="19526">
                  <c:v>1.3629599899999999E-3</c:v>
                </c:pt>
                <c:pt idx="19527">
                  <c:v>1.3630399900000001E-3</c:v>
                </c:pt>
                <c:pt idx="19528">
                  <c:v>1.36311999E-3</c:v>
                </c:pt>
                <c:pt idx="19529">
                  <c:v>1.36319999E-3</c:v>
                </c:pt>
                <c:pt idx="19530">
                  <c:v>1.36327999E-3</c:v>
                </c:pt>
                <c:pt idx="19531">
                  <c:v>1.3633599899999999E-3</c:v>
                </c:pt>
                <c:pt idx="19532">
                  <c:v>1.3634399900000001E-3</c:v>
                </c:pt>
                <c:pt idx="19533">
                  <c:v>1.36351999E-3</c:v>
                </c:pt>
                <c:pt idx="19534">
                  <c:v>1.36359999E-3</c:v>
                </c:pt>
                <c:pt idx="19535">
                  <c:v>1.36367999E-3</c:v>
                </c:pt>
                <c:pt idx="19536">
                  <c:v>1.3637599899999999E-3</c:v>
                </c:pt>
                <c:pt idx="19537">
                  <c:v>1.3638399900000001E-3</c:v>
                </c:pt>
                <c:pt idx="19538">
                  <c:v>1.3639199900000001E-3</c:v>
                </c:pt>
                <c:pt idx="19539">
                  <c:v>1.36399999E-3</c:v>
                </c:pt>
                <c:pt idx="19540">
                  <c:v>1.36407999E-3</c:v>
                </c:pt>
                <c:pt idx="19541">
                  <c:v>1.3641599899999999E-3</c:v>
                </c:pt>
                <c:pt idx="19542">
                  <c:v>1.3642399899999999E-3</c:v>
                </c:pt>
                <c:pt idx="19543">
                  <c:v>1.3643199900000001E-3</c:v>
                </c:pt>
                <c:pt idx="19544">
                  <c:v>1.36439999E-3</c:v>
                </c:pt>
                <c:pt idx="19545">
                  <c:v>1.36447999E-3</c:v>
                </c:pt>
                <c:pt idx="19546">
                  <c:v>1.3645599899999999E-3</c:v>
                </c:pt>
                <c:pt idx="19547">
                  <c:v>1.3646399899999999E-3</c:v>
                </c:pt>
                <c:pt idx="19548">
                  <c:v>1.3647199900000001E-3</c:v>
                </c:pt>
                <c:pt idx="19549">
                  <c:v>1.36479999E-3</c:v>
                </c:pt>
                <c:pt idx="19550">
                  <c:v>1.36487999E-3</c:v>
                </c:pt>
                <c:pt idx="19551">
                  <c:v>1.36495999E-3</c:v>
                </c:pt>
                <c:pt idx="19552">
                  <c:v>1.3650399899999999E-3</c:v>
                </c:pt>
                <c:pt idx="19553">
                  <c:v>1.3651199900000001E-3</c:v>
                </c:pt>
                <c:pt idx="19554">
                  <c:v>1.36519999E-3</c:v>
                </c:pt>
                <c:pt idx="19555">
                  <c:v>1.36527999E-3</c:v>
                </c:pt>
                <c:pt idx="19556">
                  <c:v>1.36535999E-3</c:v>
                </c:pt>
                <c:pt idx="19557">
                  <c:v>1.3654399899999999E-3</c:v>
                </c:pt>
                <c:pt idx="19558">
                  <c:v>1.3655199900000001E-3</c:v>
                </c:pt>
                <c:pt idx="19559">
                  <c:v>1.3655999900000001E-3</c:v>
                </c:pt>
                <c:pt idx="19560">
                  <c:v>1.36567999E-3</c:v>
                </c:pt>
                <c:pt idx="19561">
                  <c:v>1.36575999E-3</c:v>
                </c:pt>
                <c:pt idx="19562">
                  <c:v>1.3658399899999999E-3</c:v>
                </c:pt>
                <c:pt idx="19563">
                  <c:v>1.3659199900000001E-3</c:v>
                </c:pt>
                <c:pt idx="19564">
                  <c:v>1.3659999900000001E-3</c:v>
                </c:pt>
                <c:pt idx="19565">
                  <c:v>1.36607999E-3</c:v>
                </c:pt>
                <c:pt idx="19566">
                  <c:v>1.36615999E-3</c:v>
                </c:pt>
                <c:pt idx="19567">
                  <c:v>1.3662399899999999E-3</c:v>
                </c:pt>
                <c:pt idx="19568">
                  <c:v>1.3663199899999999E-3</c:v>
                </c:pt>
                <c:pt idx="19569">
                  <c:v>1.3663999900000001E-3</c:v>
                </c:pt>
                <c:pt idx="19570">
                  <c:v>1.36647999E-3</c:v>
                </c:pt>
                <c:pt idx="19571">
                  <c:v>1.36655999E-3</c:v>
                </c:pt>
                <c:pt idx="19572">
                  <c:v>1.36663999E-3</c:v>
                </c:pt>
                <c:pt idx="19573">
                  <c:v>1.3667199899999999E-3</c:v>
                </c:pt>
                <c:pt idx="19574">
                  <c:v>1.3667999900000001E-3</c:v>
                </c:pt>
                <c:pt idx="19575">
                  <c:v>1.36687999E-3</c:v>
                </c:pt>
                <c:pt idx="19576">
                  <c:v>1.36695999E-3</c:v>
                </c:pt>
                <c:pt idx="19577">
                  <c:v>1.36703999E-3</c:v>
                </c:pt>
                <c:pt idx="19578">
                  <c:v>1.3671199899999999E-3</c:v>
                </c:pt>
                <c:pt idx="19579">
                  <c:v>1.3671999900000001E-3</c:v>
                </c:pt>
                <c:pt idx="19580">
                  <c:v>1.3672799900000001E-3</c:v>
                </c:pt>
                <c:pt idx="19581">
                  <c:v>1.36735999E-3</c:v>
                </c:pt>
                <c:pt idx="19582">
                  <c:v>1.36743999E-3</c:v>
                </c:pt>
                <c:pt idx="19583">
                  <c:v>1.3675199899999999E-3</c:v>
                </c:pt>
                <c:pt idx="19584">
                  <c:v>1.3675999900000001E-3</c:v>
                </c:pt>
                <c:pt idx="19585">
                  <c:v>1.3676799900000001E-3</c:v>
                </c:pt>
                <c:pt idx="19586">
                  <c:v>1.36775999E-3</c:v>
                </c:pt>
                <c:pt idx="19587">
                  <c:v>1.36783999E-3</c:v>
                </c:pt>
                <c:pt idx="19588">
                  <c:v>1.3679199899999999E-3</c:v>
                </c:pt>
                <c:pt idx="19589">
                  <c:v>1.3679999899999999E-3</c:v>
                </c:pt>
                <c:pt idx="19590">
                  <c:v>1.3680799900000001E-3</c:v>
                </c:pt>
                <c:pt idx="19591">
                  <c:v>1.36815999E-3</c:v>
                </c:pt>
                <c:pt idx="19592">
                  <c:v>1.36823999E-3</c:v>
                </c:pt>
                <c:pt idx="19593">
                  <c:v>1.3683199899999999E-3</c:v>
                </c:pt>
                <c:pt idx="19594">
                  <c:v>1.3683999899999999E-3</c:v>
                </c:pt>
                <c:pt idx="19595">
                  <c:v>1.3684799900000001E-3</c:v>
                </c:pt>
                <c:pt idx="19596">
                  <c:v>1.36855999E-3</c:v>
                </c:pt>
                <c:pt idx="19597">
                  <c:v>1.36863999E-3</c:v>
                </c:pt>
                <c:pt idx="19598">
                  <c:v>1.36871999E-3</c:v>
                </c:pt>
                <c:pt idx="19599">
                  <c:v>1.3687999899999999E-3</c:v>
                </c:pt>
                <c:pt idx="19600">
                  <c:v>1.3688799900000001E-3</c:v>
                </c:pt>
                <c:pt idx="19601">
                  <c:v>1.3689599900000001E-3</c:v>
                </c:pt>
                <c:pt idx="19602">
                  <c:v>1.36903999E-3</c:v>
                </c:pt>
                <c:pt idx="19603">
                  <c:v>1.36911999E-3</c:v>
                </c:pt>
                <c:pt idx="19604">
                  <c:v>1.3691999899999999E-3</c:v>
                </c:pt>
                <c:pt idx="19605">
                  <c:v>1.3692799900000001E-3</c:v>
                </c:pt>
                <c:pt idx="19606">
                  <c:v>1.3693599900000001E-3</c:v>
                </c:pt>
                <c:pt idx="19607">
                  <c:v>1.36943999E-3</c:v>
                </c:pt>
                <c:pt idx="19608">
                  <c:v>1.36951999E-3</c:v>
                </c:pt>
                <c:pt idx="19609">
                  <c:v>1.3695999899999999E-3</c:v>
                </c:pt>
                <c:pt idx="19610">
                  <c:v>1.3696799899999999E-3</c:v>
                </c:pt>
                <c:pt idx="19611">
                  <c:v>1.3697599900000001E-3</c:v>
                </c:pt>
                <c:pt idx="19612">
                  <c:v>1.36983999E-3</c:v>
                </c:pt>
                <c:pt idx="19613">
                  <c:v>1.36991999E-3</c:v>
                </c:pt>
                <c:pt idx="19614">
                  <c:v>1.3699999899999999E-3</c:v>
                </c:pt>
                <c:pt idx="19615">
                  <c:v>1.3700799899999999E-3</c:v>
                </c:pt>
                <c:pt idx="19616">
                  <c:v>1.3701599900000001E-3</c:v>
                </c:pt>
                <c:pt idx="19617">
                  <c:v>1.37023999E-3</c:v>
                </c:pt>
                <c:pt idx="19618">
                  <c:v>1.37031999E-3</c:v>
                </c:pt>
                <c:pt idx="19619">
                  <c:v>1.37039999E-3</c:v>
                </c:pt>
                <c:pt idx="19620">
                  <c:v>1.3704799899999999E-3</c:v>
                </c:pt>
                <c:pt idx="19621">
                  <c:v>1.3705599900000001E-3</c:v>
                </c:pt>
                <c:pt idx="19622">
                  <c:v>1.37063999E-3</c:v>
                </c:pt>
                <c:pt idx="19623">
                  <c:v>1.37071999E-3</c:v>
                </c:pt>
                <c:pt idx="19624">
                  <c:v>1.37079999E-3</c:v>
                </c:pt>
                <c:pt idx="19625">
                  <c:v>1.3708799899999999E-3</c:v>
                </c:pt>
                <c:pt idx="19626">
                  <c:v>1.3709599900000001E-3</c:v>
                </c:pt>
                <c:pt idx="19627">
                  <c:v>1.3710399900000001E-3</c:v>
                </c:pt>
                <c:pt idx="19628">
                  <c:v>1.37111999E-3</c:v>
                </c:pt>
                <c:pt idx="19629">
                  <c:v>1.37119999E-3</c:v>
                </c:pt>
                <c:pt idx="19630">
                  <c:v>1.3712799899999999E-3</c:v>
                </c:pt>
                <c:pt idx="19631">
                  <c:v>1.3713599899999999E-3</c:v>
                </c:pt>
                <c:pt idx="19632">
                  <c:v>1.3714399900000001E-3</c:v>
                </c:pt>
                <c:pt idx="19633">
                  <c:v>1.37151999E-3</c:v>
                </c:pt>
                <c:pt idx="19634">
                  <c:v>1.37159999E-3</c:v>
                </c:pt>
                <c:pt idx="19635">
                  <c:v>1.3716799899999999E-3</c:v>
                </c:pt>
                <c:pt idx="19636">
                  <c:v>1.3717599899999999E-3</c:v>
                </c:pt>
                <c:pt idx="19637">
                  <c:v>1.3718399900000001E-3</c:v>
                </c:pt>
                <c:pt idx="19638">
                  <c:v>1.37191999E-3</c:v>
                </c:pt>
                <c:pt idx="19639">
                  <c:v>1.37199999E-3</c:v>
                </c:pt>
                <c:pt idx="19640">
                  <c:v>1.37207999E-3</c:v>
                </c:pt>
                <c:pt idx="19641">
                  <c:v>1.3721599899999999E-3</c:v>
                </c:pt>
                <c:pt idx="19642">
                  <c:v>1.3722399900000001E-3</c:v>
                </c:pt>
                <c:pt idx="19643">
                  <c:v>1.37231999E-3</c:v>
                </c:pt>
                <c:pt idx="19644">
                  <c:v>1.37239999E-3</c:v>
                </c:pt>
                <c:pt idx="19645">
                  <c:v>1.37247999E-3</c:v>
                </c:pt>
                <c:pt idx="19646">
                  <c:v>1.3725599899999999E-3</c:v>
                </c:pt>
                <c:pt idx="19647">
                  <c:v>1.3726399900000001E-3</c:v>
                </c:pt>
                <c:pt idx="19648">
                  <c:v>1.3727199900000001E-3</c:v>
                </c:pt>
                <c:pt idx="19649">
                  <c:v>1.37279999E-3</c:v>
                </c:pt>
                <c:pt idx="19650">
                  <c:v>1.37287999E-3</c:v>
                </c:pt>
                <c:pt idx="19651">
                  <c:v>1.3729599899999999E-3</c:v>
                </c:pt>
                <c:pt idx="19652">
                  <c:v>1.3730399900000001E-3</c:v>
                </c:pt>
                <c:pt idx="19653">
                  <c:v>1.3731199900000001E-3</c:v>
                </c:pt>
                <c:pt idx="19654">
                  <c:v>1.37319999E-3</c:v>
                </c:pt>
                <c:pt idx="19655">
                  <c:v>1.37327999E-3</c:v>
                </c:pt>
                <c:pt idx="19656">
                  <c:v>1.3733599899999999E-3</c:v>
                </c:pt>
                <c:pt idx="19657">
                  <c:v>1.3734399899999999E-3</c:v>
                </c:pt>
                <c:pt idx="19658">
                  <c:v>1.3735199900000001E-3</c:v>
                </c:pt>
                <c:pt idx="19659">
                  <c:v>1.37359999E-3</c:v>
                </c:pt>
                <c:pt idx="19660">
                  <c:v>1.37367999E-3</c:v>
                </c:pt>
                <c:pt idx="19661">
                  <c:v>1.37375999E-3</c:v>
                </c:pt>
                <c:pt idx="19662">
                  <c:v>1.3738399899999999E-3</c:v>
                </c:pt>
                <c:pt idx="19663">
                  <c:v>1.3739199900000001E-3</c:v>
                </c:pt>
                <c:pt idx="19664">
                  <c:v>1.37399999E-3</c:v>
                </c:pt>
                <c:pt idx="19665">
                  <c:v>1.37407999E-3</c:v>
                </c:pt>
                <c:pt idx="19666">
                  <c:v>1.37415999E-3</c:v>
                </c:pt>
                <c:pt idx="19667">
                  <c:v>1.3742399899999999E-3</c:v>
                </c:pt>
                <c:pt idx="19668">
                  <c:v>1.3743199900000001E-3</c:v>
                </c:pt>
                <c:pt idx="19669">
                  <c:v>1.3743999900000001E-3</c:v>
                </c:pt>
                <c:pt idx="19670">
                  <c:v>1.37447999E-3</c:v>
                </c:pt>
                <c:pt idx="19671">
                  <c:v>1.37455999E-3</c:v>
                </c:pt>
                <c:pt idx="19672">
                  <c:v>1.3746399899999999E-3</c:v>
                </c:pt>
                <c:pt idx="19673">
                  <c:v>1.3747199900000001E-3</c:v>
                </c:pt>
                <c:pt idx="19674">
                  <c:v>1.3747999900000001E-3</c:v>
                </c:pt>
                <c:pt idx="19675">
                  <c:v>1.37487999E-3</c:v>
                </c:pt>
                <c:pt idx="19676">
                  <c:v>1.37495999E-3</c:v>
                </c:pt>
                <c:pt idx="19677">
                  <c:v>1.3750399899999999E-3</c:v>
                </c:pt>
                <c:pt idx="19678">
                  <c:v>1.3751199899999999E-3</c:v>
                </c:pt>
                <c:pt idx="19679">
                  <c:v>1.3751999900000001E-3</c:v>
                </c:pt>
                <c:pt idx="19680">
                  <c:v>1.37527999E-3</c:v>
                </c:pt>
                <c:pt idx="19681">
                  <c:v>1.37535999E-3</c:v>
                </c:pt>
                <c:pt idx="19682">
                  <c:v>1.3754399899999999E-3</c:v>
                </c:pt>
                <c:pt idx="19683">
                  <c:v>1.3755199899999999E-3</c:v>
                </c:pt>
                <c:pt idx="19684">
                  <c:v>1.3755999900000001E-3</c:v>
                </c:pt>
                <c:pt idx="19685">
                  <c:v>1.37567999E-3</c:v>
                </c:pt>
                <c:pt idx="19686">
                  <c:v>1.37575999E-3</c:v>
                </c:pt>
                <c:pt idx="19687">
                  <c:v>1.37583999E-3</c:v>
                </c:pt>
                <c:pt idx="19688">
                  <c:v>1.3759199899999999E-3</c:v>
                </c:pt>
                <c:pt idx="19689">
                  <c:v>1.3759999900000001E-3</c:v>
                </c:pt>
                <c:pt idx="19690">
                  <c:v>1.3760799900000001E-3</c:v>
                </c:pt>
                <c:pt idx="19691">
                  <c:v>1.37615999E-3</c:v>
                </c:pt>
                <c:pt idx="19692">
                  <c:v>1.37623999E-3</c:v>
                </c:pt>
                <c:pt idx="19693">
                  <c:v>1.3763199899999999E-3</c:v>
                </c:pt>
                <c:pt idx="19694">
                  <c:v>1.3763999900000001E-3</c:v>
                </c:pt>
                <c:pt idx="19695">
                  <c:v>1.3764799900000001E-3</c:v>
                </c:pt>
                <c:pt idx="19696">
                  <c:v>1.37655999E-3</c:v>
                </c:pt>
                <c:pt idx="19697">
                  <c:v>1.37663999E-3</c:v>
                </c:pt>
                <c:pt idx="19698">
                  <c:v>1.3767199899999999E-3</c:v>
                </c:pt>
                <c:pt idx="19699">
                  <c:v>1.3767999899999999E-3</c:v>
                </c:pt>
                <c:pt idx="19700">
                  <c:v>1.3768799900000001E-3</c:v>
                </c:pt>
                <c:pt idx="19701">
                  <c:v>1.37695999E-3</c:v>
                </c:pt>
                <c:pt idx="19702">
                  <c:v>1.37703999E-3</c:v>
                </c:pt>
                <c:pt idx="19703">
                  <c:v>1.3771199899999999E-3</c:v>
                </c:pt>
                <c:pt idx="19704">
                  <c:v>1.3771999899999999E-3</c:v>
                </c:pt>
                <c:pt idx="19705">
                  <c:v>1.3772799900000001E-3</c:v>
                </c:pt>
                <c:pt idx="19706">
                  <c:v>1.37735999E-3</c:v>
                </c:pt>
                <c:pt idx="19707">
                  <c:v>1.37743999E-3</c:v>
                </c:pt>
                <c:pt idx="19708">
                  <c:v>1.37751999E-3</c:v>
                </c:pt>
                <c:pt idx="19709">
                  <c:v>1.3775999899999999E-3</c:v>
                </c:pt>
                <c:pt idx="19710">
                  <c:v>1.3776799900000001E-3</c:v>
                </c:pt>
                <c:pt idx="19711">
                  <c:v>1.37775999E-3</c:v>
                </c:pt>
                <c:pt idx="19712">
                  <c:v>1.37783999E-3</c:v>
                </c:pt>
                <c:pt idx="19713">
                  <c:v>1.37791999E-3</c:v>
                </c:pt>
                <c:pt idx="19714">
                  <c:v>1.3779999899999999E-3</c:v>
                </c:pt>
                <c:pt idx="19715">
                  <c:v>1.3780799900000001E-3</c:v>
                </c:pt>
                <c:pt idx="19716">
                  <c:v>1.3781599900000001E-3</c:v>
                </c:pt>
                <c:pt idx="19717">
                  <c:v>1.37823999E-3</c:v>
                </c:pt>
                <c:pt idx="19718">
                  <c:v>1.37831999E-3</c:v>
                </c:pt>
                <c:pt idx="19719">
                  <c:v>1.3783999899999999E-3</c:v>
                </c:pt>
                <c:pt idx="19720">
                  <c:v>1.3784799899999999E-3</c:v>
                </c:pt>
                <c:pt idx="19721">
                  <c:v>1.3785599900000001E-3</c:v>
                </c:pt>
                <c:pt idx="19722">
                  <c:v>1.37863999E-3</c:v>
                </c:pt>
                <c:pt idx="19723">
                  <c:v>1.37871999E-3</c:v>
                </c:pt>
                <c:pt idx="19724">
                  <c:v>1.3787999899999999E-3</c:v>
                </c:pt>
                <c:pt idx="19725">
                  <c:v>1.3788799899999999E-3</c:v>
                </c:pt>
                <c:pt idx="19726">
                  <c:v>1.3789599900000001E-3</c:v>
                </c:pt>
                <c:pt idx="19727">
                  <c:v>1.37903999E-3</c:v>
                </c:pt>
                <c:pt idx="19728">
                  <c:v>1.37911999E-3</c:v>
                </c:pt>
                <c:pt idx="19729">
                  <c:v>1.37919999E-3</c:v>
                </c:pt>
                <c:pt idx="19730">
                  <c:v>1.3792799899999999E-3</c:v>
                </c:pt>
                <c:pt idx="19731">
                  <c:v>1.3793599900000001E-3</c:v>
                </c:pt>
                <c:pt idx="19732">
                  <c:v>1.37943999E-3</c:v>
                </c:pt>
                <c:pt idx="19733">
                  <c:v>1.37951999E-3</c:v>
                </c:pt>
                <c:pt idx="19734">
                  <c:v>1.37959999E-3</c:v>
                </c:pt>
                <c:pt idx="19735">
                  <c:v>1.3796799899999999E-3</c:v>
                </c:pt>
                <c:pt idx="19736">
                  <c:v>1.3797599900000001E-3</c:v>
                </c:pt>
                <c:pt idx="19737">
                  <c:v>1.3798399900000001E-3</c:v>
                </c:pt>
                <c:pt idx="19738">
                  <c:v>1.37991999E-3</c:v>
                </c:pt>
                <c:pt idx="19739">
                  <c:v>1.37999999E-3</c:v>
                </c:pt>
                <c:pt idx="19740">
                  <c:v>1.3800799899999999E-3</c:v>
                </c:pt>
                <c:pt idx="19741">
                  <c:v>1.3801599900000001E-3</c:v>
                </c:pt>
                <c:pt idx="19742">
                  <c:v>1.3802399900000001E-3</c:v>
                </c:pt>
                <c:pt idx="19743">
                  <c:v>1.38031999E-3</c:v>
                </c:pt>
                <c:pt idx="19744">
                  <c:v>1.38039999E-3</c:v>
                </c:pt>
                <c:pt idx="19745">
                  <c:v>1.3804799899999999E-3</c:v>
                </c:pt>
                <c:pt idx="19746">
                  <c:v>1.3805599899999999E-3</c:v>
                </c:pt>
                <c:pt idx="19747">
                  <c:v>1.3806399900000001E-3</c:v>
                </c:pt>
                <c:pt idx="19748">
                  <c:v>1.38071999E-3</c:v>
                </c:pt>
                <c:pt idx="19749">
                  <c:v>1.38079999E-3</c:v>
                </c:pt>
                <c:pt idx="19750">
                  <c:v>1.38087999E-3</c:v>
                </c:pt>
                <c:pt idx="19751">
                  <c:v>1.3809599899999999E-3</c:v>
                </c:pt>
                <c:pt idx="19752">
                  <c:v>1.3810399900000001E-3</c:v>
                </c:pt>
                <c:pt idx="19753">
                  <c:v>1.38111999E-3</c:v>
                </c:pt>
                <c:pt idx="19754">
                  <c:v>1.38119999E-3</c:v>
                </c:pt>
                <c:pt idx="19755">
                  <c:v>1.38127999E-3</c:v>
                </c:pt>
                <c:pt idx="19756">
                  <c:v>1.3813599899999999E-3</c:v>
                </c:pt>
                <c:pt idx="19757">
                  <c:v>1.3814399900000001E-3</c:v>
                </c:pt>
                <c:pt idx="19758">
                  <c:v>1.3815199900000001E-3</c:v>
                </c:pt>
                <c:pt idx="19759">
                  <c:v>1.38159999E-3</c:v>
                </c:pt>
                <c:pt idx="19760">
                  <c:v>1.38167999E-3</c:v>
                </c:pt>
                <c:pt idx="19761">
                  <c:v>1.3817599899999999E-3</c:v>
                </c:pt>
                <c:pt idx="19762">
                  <c:v>1.3818399900000001E-3</c:v>
                </c:pt>
                <c:pt idx="19763">
                  <c:v>1.3819199900000001E-3</c:v>
                </c:pt>
                <c:pt idx="19764">
                  <c:v>1.38199999E-3</c:v>
                </c:pt>
                <c:pt idx="19765">
                  <c:v>1.38207999E-3</c:v>
                </c:pt>
                <c:pt idx="19766">
                  <c:v>1.3821599899999999E-3</c:v>
                </c:pt>
                <c:pt idx="19767">
                  <c:v>1.3822399899999999E-3</c:v>
                </c:pt>
                <c:pt idx="19768">
                  <c:v>1.3823199900000001E-3</c:v>
                </c:pt>
                <c:pt idx="19769">
                  <c:v>1.38239999E-3</c:v>
                </c:pt>
                <c:pt idx="19770">
                  <c:v>1.38247999E-3</c:v>
                </c:pt>
                <c:pt idx="19771">
                  <c:v>1.3825599899999999E-3</c:v>
                </c:pt>
                <c:pt idx="19772">
                  <c:v>1.3826399899999999E-3</c:v>
                </c:pt>
                <c:pt idx="19773">
                  <c:v>1.3827199900000001E-3</c:v>
                </c:pt>
                <c:pt idx="19774">
                  <c:v>1.38279999E-3</c:v>
                </c:pt>
                <c:pt idx="19775">
                  <c:v>1.38287999E-3</c:v>
                </c:pt>
                <c:pt idx="19776">
                  <c:v>1.38295999E-3</c:v>
                </c:pt>
                <c:pt idx="19777">
                  <c:v>1.3830399899999999E-3</c:v>
                </c:pt>
                <c:pt idx="19778">
                  <c:v>1.3831199900000001E-3</c:v>
                </c:pt>
                <c:pt idx="19779">
                  <c:v>1.3831999900000001E-3</c:v>
                </c:pt>
                <c:pt idx="19780">
                  <c:v>1.38327999E-3</c:v>
                </c:pt>
                <c:pt idx="19781">
                  <c:v>1.38335999E-3</c:v>
                </c:pt>
                <c:pt idx="19782">
                  <c:v>1.3834399899999999E-3</c:v>
                </c:pt>
                <c:pt idx="19783">
                  <c:v>1.3835199900000001E-3</c:v>
                </c:pt>
                <c:pt idx="19784">
                  <c:v>1.3835999900000001E-3</c:v>
                </c:pt>
                <c:pt idx="19785">
                  <c:v>1.38367999E-3</c:v>
                </c:pt>
                <c:pt idx="19786">
                  <c:v>1.38375999E-3</c:v>
                </c:pt>
                <c:pt idx="19787">
                  <c:v>1.3838399899999999E-3</c:v>
                </c:pt>
                <c:pt idx="19788">
                  <c:v>1.3839199899999999E-3</c:v>
                </c:pt>
                <c:pt idx="19789">
                  <c:v>1.3839999900000001E-3</c:v>
                </c:pt>
                <c:pt idx="19790">
                  <c:v>1.38407999E-3</c:v>
                </c:pt>
                <c:pt idx="19791">
                  <c:v>1.38415999E-3</c:v>
                </c:pt>
                <c:pt idx="19792">
                  <c:v>1.3842399899999999E-3</c:v>
                </c:pt>
                <c:pt idx="19793">
                  <c:v>1.3843199899999999E-3</c:v>
                </c:pt>
                <c:pt idx="19794">
                  <c:v>1.3843999900000001E-3</c:v>
                </c:pt>
                <c:pt idx="19795">
                  <c:v>1.38447999E-3</c:v>
                </c:pt>
                <c:pt idx="19796">
                  <c:v>1.38455999E-3</c:v>
                </c:pt>
                <c:pt idx="19797">
                  <c:v>1.38463999E-3</c:v>
                </c:pt>
                <c:pt idx="19798">
                  <c:v>1.3847199899999999E-3</c:v>
                </c:pt>
                <c:pt idx="19799">
                  <c:v>1.3847999900000001E-3</c:v>
                </c:pt>
                <c:pt idx="19800">
                  <c:v>1.38487999E-3</c:v>
                </c:pt>
                <c:pt idx="19801">
                  <c:v>1.38495999E-3</c:v>
                </c:pt>
                <c:pt idx="19802">
                  <c:v>1.38503999E-3</c:v>
                </c:pt>
                <c:pt idx="19803">
                  <c:v>1.3851199899999999E-3</c:v>
                </c:pt>
                <c:pt idx="19804">
                  <c:v>1.3851999900000001E-3</c:v>
                </c:pt>
                <c:pt idx="19805">
                  <c:v>1.3852799900000001E-3</c:v>
                </c:pt>
                <c:pt idx="19806">
                  <c:v>1.38535999E-3</c:v>
                </c:pt>
                <c:pt idx="19807">
                  <c:v>1.38543999E-3</c:v>
                </c:pt>
                <c:pt idx="19808">
                  <c:v>1.3855199899999999E-3</c:v>
                </c:pt>
                <c:pt idx="19809">
                  <c:v>1.3855999899999999E-3</c:v>
                </c:pt>
                <c:pt idx="19810">
                  <c:v>1.3856799900000001E-3</c:v>
                </c:pt>
                <c:pt idx="19811">
                  <c:v>1.38575999E-3</c:v>
                </c:pt>
                <c:pt idx="19812">
                  <c:v>1.38583999E-3</c:v>
                </c:pt>
                <c:pt idx="19813">
                  <c:v>1.3859199899999999E-3</c:v>
                </c:pt>
                <c:pt idx="19814">
                  <c:v>1.3859999899999999E-3</c:v>
                </c:pt>
                <c:pt idx="19815">
                  <c:v>1.3860799900000001E-3</c:v>
                </c:pt>
                <c:pt idx="19816">
                  <c:v>1.38615999E-3</c:v>
                </c:pt>
                <c:pt idx="19817">
                  <c:v>1.38623999E-3</c:v>
                </c:pt>
                <c:pt idx="19818">
                  <c:v>1.38631999E-3</c:v>
                </c:pt>
                <c:pt idx="19819">
                  <c:v>1.3863999899999999E-3</c:v>
                </c:pt>
                <c:pt idx="19820">
                  <c:v>1.3864799900000001E-3</c:v>
                </c:pt>
                <c:pt idx="19821">
                  <c:v>1.38655999E-3</c:v>
                </c:pt>
                <c:pt idx="19822">
                  <c:v>1.38663999E-3</c:v>
                </c:pt>
                <c:pt idx="19823">
                  <c:v>1.38671999E-3</c:v>
                </c:pt>
                <c:pt idx="19824">
                  <c:v>1.3867999899999999E-3</c:v>
                </c:pt>
                <c:pt idx="19825">
                  <c:v>1.3868799900000001E-3</c:v>
                </c:pt>
                <c:pt idx="19826">
                  <c:v>1.3869599900000001E-3</c:v>
                </c:pt>
                <c:pt idx="19827">
                  <c:v>1.38703999E-3</c:v>
                </c:pt>
                <c:pt idx="19828">
                  <c:v>1.38711999E-3</c:v>
                </c:pt>
                <c:pt idx="19829">
                  <c:v>1.3871999899999999E-3</c:v>
                </c:pt>
                <c:pt idx="19830">
                  <c:v>1.3872799900000001E-3</c:v>
                </c:pt>
                <c:pt idx="19831">
                  <c:v>1.3873599900000001E-3</c:v>
                </c:pt>
                <c:pt idx="19832">
                  <c:v>1.38743999E-3</c:v>
                </c:pt>
                <c:pt idx="19833">
                  <c:v>1.38751999E-3</c:v>
                </c:pt>
                <c:pt idx="19834">
                  <c:v>1.3875999899999999E-3</c:v>
                </c:pt>
                <c:pt idx="19835">
                  <c:v>1.3876799899999999E-3</c:v>
                </c:pt>
                <c:pt idx="19836">
                  <c:v>1.3877599900000001E-3</c:v>
                </c:pt>
                <c:pt idx="19837">
                  <c:v>1.38783999E-3</c:v>
                </c:pt>
                <c:pt idx="19838">
                  <c:v>1.38791999E-3</c:v>
                </c:pt>
                <c:pt idx="19839">
                  <c:v>1.38799999E-3</c:v>
                </c:pt>
                <c:pt idx="19840">
                  <c:v>1.3880799899999999E-3</c:v>
                </c:pt>
                <c:pt idx="19841">
                  <c:v>1.3881599900000001E-3</c:v>
                </c:pt>
                <c:pt idx="19842">
                  <c:v>1.38823999E-3</c:v>
                </c:pt>
                <c:pt idx="19843">
                  <c:v>1.38831999E-3</c:v>
                </c:pt>
                <c:pt idx="19844">
                  <c:v>1.38839999E-3</c:v>
                </c:pt>
                <c:pt idx="19845">
                  <c:v>1.3884799899999999E-3</c:v>
                </c:pt>
                <c:pt idx="19846">
                  <c:v>1.3885599900000001E-3</c:v>
                </c:pt>
                <c:pt idx="19847">
                  <c:v>1.3886399900000001E-3</c:v>
                </c:pt>
                <c:pt idx="19848">
                  <c:v>1.38871999E-3</c:v>
                </c:pt>
                <c:pt idx="19849">
                  <c:v>1.38879999E-3</c:v>
                </c:pt>
                <c:pt idx="19850">
                  <c:v>1.3888799899999999E-3</c:v>
                </c:pt>
                <c:pt idx="19851">
                  <c:v>1.3889599900000001E-3</c:v>
                </c:pt>
                <c:pt idx="19852">
                  <c:v>1.3890399900000001E-3</c:v>
                </c:pt>
                <c:pt idx="19853">
                  <c:v>1.38911999E-3</c:v>
                </c:pt>
                <c:pt idx="19854">
                  <c:v>1.38919999E-3</c:v>
                </c:pt>
                <c:pt idx="19855">
                  <c:v>1.3892799899999999E-3</c:v>
                </c:pt>
                <c:pt idx="19856">
                  <c:v>1.3893599899999999E-3</c:v>
                </c:pt>
                <c:pt idx="19857">
                  <c:v>1.3894399900000001E-3</c:v>
                </c:pt>
                <c:pt idx="19858">
                  <c:v>1.38951999E-3</c:v>
                </c:pt>
                <c:pt idx="19859">
                  <c:v>1.38959999E-3</c:v>
                </c:pt>
                <c:pt idx="19860">
                  <c:v>1.3896799899999999E-3</c:v>
                </c:pt>
                <c:pt idx="19861">
                  <c:v>1.3897599899999999E-3</c:v>
                </c:pt>
                <c:pt idx="19862">
                  <c:v>1.3898399900000001E-3</c:v>
                </c:pt>
                <c:pt idx="19863">
                  <c:v>1.38991999E-3</c:v>
                </c:pt>
                <c:pt idx="19864">
                  <c:v>1.38999999E-3</c:v>
                </c:pt>
                <c:pt idx="19865">
                  <c:v>1.39007999E-3</c:v>
                </c:pt>
                <c:pt idx="19866">
                  <c:v>1.3901599899999999E-3</c:v>
                </c:pt>
                <c:pt idx="19867">
                  <c:v>1.3902399900000001E-3</c:v>
                </c:pt>
                <c:pt idx="19868">
                  <c:v>1.3903199900000001E-3</c:v>
                </c:pt>
                <c:pt idx="19869">
                  <c:v>1.39039999E-3</c:v>
                </c:pt>
                <c:pt idx="19870">
                  <c:v>1.39047999E-3</c:v>
                </c:pt>
                <c:pt idx="19871">
                  <c:v>1.3905599899999999E-3</c:v>
                </c:pt>
                <c:pt idx="19872">
                  <c:v>1.3906399900000001E-3</c:v>
                </c:pt>
                <c:pt idx="19873">
                  <c:v>1.3907199900000001E-3</c:v>
                </c:pt>
                <c:pt idx="19874">
                  <c:v>1.39079999E-3</c:v>
                </c:pt>
                <c:pt idx="19875">
                  <c:v>1.39087999E-3</c:v>
                </c:pt>
                <c:pt idx="19876">
                  <c:v>1.3909599899999999E-3</c:v>
                </c:pt>
                <c:pt idx="19877">
                  <c:v>1.3910399899999999E-3</c:v>
                </c:pt>
                <c:pt idx="19878">
                  <c:v>1.3911199900000001E-3</c:v>
                </c:pt>
                <c:pt idx="19879">
                  <c:v>1.39119999E-3</c:v>
                </c:pt>
                <c:pt idx="19880">
                  <c:v>1.39127999E-3</c:v>
                </c:pt>
                <c:pt idx="19881">
                  <c:v>1.3913599899999999E-3</c:v>
                </c:pt>
                <c:pt idx="19882">
                  <c:v>1.3914399899999999E-3</c:v>
                </c:pt>
                <c:pt idx="19883">
                  <c:v>1.3915199900000001E-3</c:v>
                </c:pt>
                <c:pt idx="19884">
                  <c:v>1.39159999E-3</c:v>
                </c:pt>
                <c:pt idx="19885">
                  <c:v>1.39167999E-3</c:v>
                </c:pt>
                <c:pt idx="19886">
                  <c:v>1.39175999E-3</c:v>
                </c:pt>
                <c:pt idx="19887">
                  <c:v>1.3918399899999999E-3</c:v>
                </c:pt>
                <c:pt idx="19888">
                  <c:v>1.3919199900000001E-3</c:v>
                </c:pt>
                <c:pt idx="19889">
                  <c:v>1.39199999E-3</c:v>
                </c:pt>
                <c:pt idx="19890">
                  <c:v>1.39207999E-3</c:v>
                </c:pt>
                <c:pt idx="19891">
                  <c:v>1.39215999E-3</c:v>
                </c:pt>
                <c:pt idx="19892">
                  <c:v>1.3922399899999999E-3</c:v>
                </c:pt>
                <c:pt idx="19893">
                  <c:v>1.3923199900000001E-3</c:v>
                </c:pt>
                <c:pt idx="19894">
                  <c:v>1.3923999900000001E-3</c:v>
                </c:pt>
                <c:pt idx="19895">
                  <c:v>1.39247999E-3</c:v>
                </c:pt>
                <c:pt idx="19896">
                  <c:v>1.39255999E-3</c:v>
                </c:pt>
                <c:pt idx="19897">
                  <c:v>1.3926399899999999E-3</c:v>
                </c:pt>
                <c:pt idx="19898">
                  <c:v>1.3927199899999999E-3</c:v>
                </c:pt>
                <c:pt idx="19899">
                  <c:v>1.3927999900000001E-3</c:v>
                </c:pt>
                <c:pt idx="19900">
                  <c:v>1.39287999E-3</c:v>
                </c:pt>
                <c:pt idx="19901">
                  <c:v>1.39295999E-3</c:v>
                </c:pt>
                <c:pt idx="19902">
                  <c:v>1.3930399899999999E-3</c:v>
                </c:pt>
                <c:pt idx="19903">
                  <c:v>1.3931199899999999E-3</c:v>
                </c:pt>
                <c:pt idx="19904">
                  <c:v>1.3931999900000001E-3</c:v>
                </c:pt>
                <c:pt idx="19905">
                  <c:v>1.39327999E-3</c:v>
                </c:pt>
                <c:pt idx="19906">
                  <c:v>1.39335999E-3</c:v>
                </c:pt>
                <c:pt idx="19907">
                  <c:v>1.39343999E-3</c:v>
                </c:pt>
                <c:pt idx="19908">
                  <c:v>1.3935199899999999E-3</c:v>
                </c:pt>
                <c:pt idx="19909">
                  <c:v>1.3935999900000001E-3</c:v>
                </c:pt>
                <c:pt idx="19910">
                  <c:v>1.39367999E-3</c:v>
                </c:pt>
                <c:pt idx="19911">
                  <c:v>1.39375999E-3</c:v>
                </c:pt>
                <c:pt idx="19912">
                  <c:v>1.39383999E-3</c:v>
                </c:pt>
                <c:pt idx="19913">
                  <c:v>1.3939199899999999E-3</c:v>
                </c:pt>
                <c:pt idx="19914">
                  <c:v>1.3939999900000001E-3</c:v>
                </c:pt>
                <c:pt idx="19915">
                  <c:v>1.3940799900000001E-3</c:v>
                </c:pt>
                <c:pt idx="19916">
                  <c:v>1.39415999E-3</c:v>
                </c:pt>
                <c:pt idx="19917">
                  <c:v>1.39423999E-3</c:v>
                </c:pt>
                <c:pt idx="19918">
                  <c:v>1.3943199899999999E-3</c:v>
                </c:pt>
                <c:pt idx="19919">
                  <c:v>1.3943999900000001E-3</c:v>
                </c:pt>
                <c:pt idx="19920">
                  <c:v>1.3944799900000001E-3</c:v>
                </c:pt>
                <c:pt idx="19921">
                  <c:v>1.39455999E-3</c:v>
                </c:pt>
                <c:pt idx="19922">
                  <c:v>1.39463999E-3</c:v>
                </c:pt>
                <c:pt idx="19923">
                  <c:v>1.3947199899999999E-3</c:v>
                </c:pt>
                <c:pt idx="19924">
                  <c:v>1.3947999899999999E-3</c:v>
                </c:pt>
                <c:pt idx="19925">
                  <c:v>1.3948799900000001E-3</c:v>
                </c:pt>
                <c:pt idx="19926">
                  <c:v>1.39495999E-3</c:v>
                </c:pt>
                <c:pt idx="19927">
                  <c:v>1.39503999E-3</c:v>
                </c:pt>
                <c:pt idx="19928">
                  <c:v>1.39511999E-3</c:v>
                </c:pt>
                <c:pt idx="19929">
                  <c:v>1.3951999899999999E-3</c:v>
                </c:pt>
                <c:pt idx="19930">
                  <c:v>1.3952799900000001E-3</c:v>
                </c:pt>
                <c:pt idx="19931">
                  <c:v>1.39535999E-3</c:v>
                </c:pt>
                <c:pt idx="19932">
                  <c:v>1.39543999E-3</c:v>
                </c:pt>
                <c:pt idx="19933">
                  <c:v>1.39551999E-3</c:v>
                </c:pt>
                <c:pt idx="19934">
                  <c:v>1.3955999899999999E-3</c:v>
                </c:pt>
                <c:pt idx="19935">
                  <c:v>1.3956799900000001E-3</c:v>
                </c:pt>
                <c:pt idx="19936">
                  <c:v>1.3957599900000001E-3</c:v>
                </c:pt>
                <c:pt idx="19937">
                  <c:v>1.39583999E-3</c:v>
                </c:pt>
                <c:pt idx="19938">
                  <c:v>1.39591999E-3</c:v>
                </c:pt>
                <c:pt idx="19939">
                  <c:v>1.3959999899999999E-3</c:v>
                </c:pt>
                <c:pt idx="19940">
                  <c:v>1.3960799900000001E-3</c:v>
                </c:pt>
                <c:pt idx="19941">
                  <c:v>1.3961599900000001E-3</c:v>
                </c:pt>
                <c:pt idx="19942">
                  <c:v>1.39623999E-3</c:v>
                </c:pt>
                <c:pt idx="19943">
                  <c:v>1.39631999E-3</c:v>
                </c:pt>
                <c:pt idx="19944">
                  <c:v>1.3963999899999999E-3</c:v>
                </c:pt>
                <c:pt idx="19945">
                  <c:v>1.3964799899999999E-3</c:v>
                </c:pt>
                <c:pt idx="19946">
                  <c:v>1.3965599900000001E-3</c:v>
                </c:pt>
                <c:pt idx="19947">
                  <c:v>1.39663999E-3</c:v>
                </c:pt>
                <c:pt idx="19948">
                  <c:v>1.39671999E-3</c:v>
                </c:pt>
                <c:pt idx="19949">
                  <c:v>1.3967999899999999E-3</c:v>
                </c:pt>
                <c:pt idx="19950">
                  <c:v>1.3968799899999999E-3</c:v>
                </c:pt>
                <c:pt idx="19951">
                  <c:v>1.3969599900000001E-3</c:v>
                </c:pt>
                <c:pt idx="19952">
                  <c:v>1.39703999E-3</c:v>
                </c:pt>
                <c:pt idx="19953">
                  <c:v>1.39711999E-3</c:v>
                </c:pt>
                <c:pt idx="19954">
                  <c:v>1.39719999E-3</c:v>
                </c:pt>
                <c:pt idx="19955">
                  <c:v>1.3972799899999999E-3</c:v>
                </c:pt>
                <c:pt idx="19956">
                  <c:v>1.3973599900000001E-3</c:v>
                </c:pt>
                <c:pt idx="19957">
                  <c:v>1.3974399900000001E-3</c:v>
                </c:pt>
                <c:pt idx="19958">
                  <c:v>1.39751999E-3</c:v>
                </c:pt>
                <c:pt idx="19959">
                  <c:v>1.39759999E-3</c:v>
                </c:pt>
                <c:pt idx="19960">
                  <c:v>1.3976799899999999E-3</c:v>
                </c:pt>
                <c:pt idx="19961">
                  <c:v>1.3977599900000001E-3</c:v>
                </c:pt>
                <c:pt idx="19962">
                  <c:v>1.3978399900000001E-3</c:v>
                </c:pt>
                <c:pt idx="19963">
                  <c:v>1.39791999E-3</c:v>
                </c:pt>
                <c:pt idx="19964">
                  <c:v>1.39799999E-3</c:v>
                </c:pt>
                <c:pt idx="19965">
                  <c:v>1.3980799899999999E-3</c:v>
                </c:pt>
                <c:pt idx="19966">
                  <c:v>1.3981599899999999E-3</c:v>
                </c:pt>
                <c:pt idx="19967">
                  <c:v>1.3982399900000001E-3</c:v>
                </c:pt>
                <c:pt idx="19968">
                  <c:v>1.39831999E-3</c:v>
                </c:pt>
                <c:pt idx="19969">
                  <c:v>1.39839999E-3</c:v>
                </c:pt>
                <c:pt idx="19970">
                  <c:v>1.3984799899999999E-3</c:v>
                </c:pt>
                <c:pt idx="19971">
                  <c:v>1.3985599899999999E-3</c:v>
                </c:pt>
                <c:pt idx="19972">
                  <c:v>1.3986399900000001E-3</c:v>
                </c:pt>
                <c:pt idx="19973">
                  <c:v>1.39871999E-3</c:v>
                </c:pt>
                <c:pt idx="19974">
                  <c:v>1.39879999E-3</c:v>
                </c:pt>
                <c:pt idx="19975">
                  <c:v>1.39887999E-3</c:v>
                </c:pt>
                <c:pt idx="19976">
                  <c:v>1.3989599899999999E-3</c:v>
                </c:pt>
                <c:pt idx="19977">
                  <c:v>1.3990399900000001E-3</c:v>
                </c:pt>
                <c:pt idx="19978">
                  <c:v>1.39911999E-3</c:v>
                </c:pt>
                <c:pt idx="19979">
                  <c:v>1.39919999E-3</c:v>
                </c:pt>
                <c:pt idx="19980">
                  <c:v>1.39927999E-3</c:v>
                </c:pt>
                <c:pt idx="19981">
                  <c:v>1.3993599899999999E-3</c:v>
                </c:pt>
                <c:pt idx="19982">
                  <c:v>1.3994399900000001E-3</c:v>
                </c:pt>
                <c:pt idx="19983">
                  <c:v>1.3995199900000001E-3</c:v>
                </c:pt>
                <c:pt idx="19984">
                  <c:v>1.39959999E-3</c:v>
                </c:pt>
                <c:pt idx="19985">
                  <c:v>1.39967999E-3</c:v>
                </c:pt>
                <c:pt idx="19986">
                  <c:v>1.3997599899999999E-3</c:v>
                </c:pt>
                <c:pt idx="19987">
                  <c:v>1.3998399899999999E-3</c:v>
                </c:pt>
                <c:pt idx="19988">
                  <c:v>1.3999199900000001E-3</c:v>
                </c:pt>
                <c:pt idx="19989">
                  <c:v>1.39999999E-3</c:v>
                </c:pt>
                <c:pt idx="19990">
                  <c:v>1.40007999E-3</c:v>
                </c:pt>
                <c:pt idx="19991">
                  <c:v>1.4001599899999999E-3</c:v>
                </c:pt>
                <c:pt idx="19992">
                  <c:v>1.4002399899999999E-3</c:v>
                </c:pt>
                <c:pt idx="19993">
                  <c:v>1.4003199900000001E-3</c:v>
                </c:pt>
                <c:pt idx="19994">
                  <c:v>1.40039999E-3</c:v>
                </c:pt>
                <c:pt idx="19995">
                  <c:v>1.40047999E-3</c:v>
                </c:pt>
                <c:pt idx="19996">
                  <c:v>1.40055999E-3</c:v>
                </c:pt>
                <c:pt idx="19997">
                  <c:v>1.4006399899999999E-3</c:v>
                </c:pt>
                <c:pt idx="19998">
                  <c:v>1.4007199900000001E-3</c:v>
                </c:pt>
                <c:pt idx="19999">
                  <c:v>1.40079999E-3</c:v>
                </c:pt>
                <c:pt idx="20000">
                  <c:v>1.40087999E-3</c:v>
                </c:pt>
                <c:pt idx="20001">
                  <c:v>1.40095999E-3</c:v>
                </c:pt>
                <c:pt idx="20002">
                  <c:v>1.4010399899999999E-3</c:v>
                </c:pt>
                <c:pt idx="20003">
                  <c:v>1.4011199900000001E-3</c:v>
                </c:pt>
                <c:pt idx="20004">
                  <c:v>1.4011999900000001E-3</c:v>
                </c:pt>
                <c:pt idx="20005">
                  <c:v>1.40127999E-3</c:v>
                </c:pt>
                <c:pt idx="20006">
                  <c:v>1.40135999E-3</c:v>
                </c:pt>
                <c:pt idx="20007">
                  <c:v>1.4014399899999999E-3</c:v>
                </c:pt>
                <c:pt idx="20008">
                  <c:v>1.4015199900000001E-3</c:v>
                </c:pt>
                <c:pt idx="20009">
                  <c:v>1.4015999900000001E-3</c:v>
                </c:pt>
                <c:pt idx="20010">
                  <c:v>1.40167999E-3</c:v>
                </c:pt>
                <c:pt idx="20011">
                  <c:v>1.40175999E-3</c:v>
                </c:pt>
                <c:pt idx="20012">
                  <c:v>1.4018399899999999E-3</c:v>
                </c:pt>
                <c:pt idx="20013">
                  <c:v>1.4019199899999999E-3</c:v>
                </c:pt>
                <c:pt idx="20014">
                  <c:v>1.4019999900000001E-3</c:v>
                </c:pt>
                <c:pt idx="20015">
                  <c:v>1.40207999E-3</c:v>
                </c:pt>
                <c:pt idx="20016">
                  <c:v>1.40215999E-3</c:v>
                </c:pt>
                <c:pt idx="20017">
                  <c:v>1.40223999E-3</c:v>
                </c:pt>
                <c:pt idx="20018">
                  <c:v>1.4023199899999999E-3</c:v>
                </c:pt>
                <c:pt idx="20019">
                  <c:v>1.4023999900000001E-3</c:v>
                </c:pt>
                <c:pt idx="20020">
                  <c:v>1.40247999E-3</c:v>
                </c:pt>
                <c:pt idx="20021">
                  <c:v>1.40255999E-3</c:v>
                </c:pt>
                <c:pt idx="20022">
                  <c:v>1.40263999E-3</c:v>
                </c:pt>
                <c:pt idx="20023">
                  <c:v>1.4027199899999999E-3</c:v>
                </c:pt>
                <c:pt idx="20024">
                  <c:v>1.4027999900000001E-3</c:v>
                </c:pt>
                <c:pt idx="20025">
                  <c:v>1.4028799900000001E-3</c:v>
                </c:pt>
                <c:pt idx="20026">
                  <c:v>1.40295999E-3</c:v>
                </c:pt>
                <c:pt idx="20027">
                  <c:v>1.40303999E-3</c:v>
                </c:pt>
                <c:pt idx="20028">
                  <c:v>1.4031199899999999E-3</c:v>
                </c:pt>
                <c:pt idx="20029">
                  <c:v>1.4031999900000001E-3</c:v>
                </c:pt>
                <c:pt idx="20030">
                  <c:v>1.4032799900000001E-3</c:v>
                </c:pt>
                <c:pt idx="20031">
                  <c:v>1.40335999E-3</c:v>
                </c:pt>
                <c:pt idx="20032">
                  <c:v>1.40343999E-3</c:v>
                </c:pt>
                <c:pt idx="20033">
                  <c:v>1.4035199899999999E-3</c:v>
                </c:pt>
                <c:pt idx="20034">
                  <c:v>1.4035999899999999E-3</c:v>
                </c:pt>
                <c:pt idx="20035">
                  <c:v>1.4036799900000001E-3</c:v>
                </c:pt>
                <c:pt idx="20036">
                  <c:v>1.40375999E-3</c:v>
                </c:pt>
                <c:pt idx="20037">
                  <c:v>1.40383999E-3</c:v>
                </c:pt>
                <c:pt idx="20038">
                  <c:v>1.4039199899999999E-3</c:v>
                </c:pt>
                <c:pt idx="20039">
                  <c:v>1.4039999899999999E-3</c:v>
                </c:pt>
                <c:pt idx="20040">
                  <c:v>1.4040799900000001E-3</c:v>
                </c:pt>
                <c:pt idx="20041">
                  <c:v>1.40415999E-3</c:v>
                </c:pt>
                <c:pt idx="20042">
                  <c:v>1.40423999E-3</c:v>
                </c:pt>
                <c:pt idx="20043">
                  <c:v>1.40431999E-3</c:v>
                </c:pt>
                <c:pt idx="20044">
                  <c:v>1.4043999899999999E-3</c:v>
                </c:pt>
                <c:pt idx="20045">
                  <c:v>1.4044799900000001E-3</c:v>
                </c:pt>
                <c:pt idx="20046">
                  <c:v>1.40455999E-3</c:v>
                </c:pt>
                <c:pt idx="20047">
                  <c:v>1.40463999E-3</c:v>
                </c:pt>
                <c:pt idx="20048">
                  <c:v>1.40471999E-3</c:v>
                </c:pt>
                <c:pt idx="20049">
                  <c:v>1.4047999899999999E-3</c:v>
                </c:pt>
                <c:pt idx="20050">
                  <c:v>1.4048799900000001E-3</c:v>
                </c:pt>
                <c:pt idx="20051">
                  <c:v>1.4049599900000001E-3</c:v>
                </c:pt>
                <c:pt idx="20052">
                  <c:v>1.40503999E-3</c:v>
                </c:pt>
                <c:pt idx="20053">
                  <c:v>1.40511999E-3</c:v>
                </c:pt>
                <c:pt idx="20054">
                  <c:v>1.4051999899999999E-3</c:v>
                </c:pt>
                <c:pt idx="20055">
                  <c:v>1.4052799899999999E-3</c:v>
                </c:pt>
                <c:pt idx="20056">
                  <c:v>1.4053599900000001E-3</c:v>
                </c:pt>
                <c:pt idx="20057">
                  <c:v>1.40543999E-3</c:v>
                </c:pt>
                <c:pt idx="20058">
                  <c:v>1.40551999E-3</c:v>
                </c:pt>
                <c:pt idx="20059">
                  <c:v>1.4055999899999999E-3</c:v>
                </c:pt>
                <c:pt idx="20060">
                  <c:v>1.4056799899999999E-3</c:v>
                </c:pt>
                <c:pt idx="20061">
                  <c:v>1.4057599900000001E-3</c:v>
                </c:pt>
                <c:pt idx="20062">
                  <c:v>1.40583999E-3</c:v>
                </c:pt>
                <c:pt idx="20063">
                  <c:v>1.40591999E-3</c:v>
                </c:pt>
                <c:pt idx="20064">
                  <c:v>1.40599999E-3</c:v>
                </c:pt>
                <c:pt idx="20065">
                  <c:v>1.4060799899999999E-3</c:v>
                </c:pt>
                <c:pt idx="20066">
                  <c:v>1.4061599900000001E-3</c:v>
                </c:pt>
                <c:pt idx="20067">
                  <c:v>1.40623999E-3</c:v>
                </c:pt>
                <c:pt idx="20068">
                  <c:v>1.40631999E-3</c:v>
                </c:pt>
                <c:pt idx="20069">
                  <c:v>1.40639999E-3</c:v>
                </c:pt>
                <c:pt idx="20070">
                  <c:v>1.4064799899999999E-3</c:v>
                </c:pt>
                <c:pt idx="20071">
                  <c:v>1.4065599900000001E-3</c:v>
                </c:pt>
                <c:pt idx="20072">
                  <c:v>1.4066399900000001E-3</c:v>
                </c:pt>
                <c:pt idx="20073">
                  <c:v>1.40671999E-3</c:v>
                </c:pt>
                <c:pt idx="20074">
                  <c:v>1.40679999E-3</c:v>
                </c:pt>
                <c:pt idx="20075">
                  <c:v>1.4068799899999999E-3</c:v>
                </c:pt>
                <c:pt idx="20076">
                  <c:v>1.4069599900000001E-3</c:v>
                </c:pt>
                <c:pt idx="20077">
                  <c:v>1.4070399900000001E-3</c:v>
                </c:pt>
                <c:pt idx="20078">
                  <c:v>1.40711999E-3</c:v>
                </c:pt>
                <c:pt idx="20079">
                  <c:v>1.40719999E-3</c:v>
                </c:pt>
                <c:pt idx="20080">
                  <c:v>1.4072799899999999E-3</c:v>
                </c:pt>
                <c:pt idx="20081">
                  <c:v>1.4073599899999999E-3</c:v>
                </c:pt>
                <c:pt idx="20082">
                  <c:v>1.4074399900000001E-3</c:v>
                </c:pt>
                <c:pt idx="20083">
                  <c:v>1.40751999E-3</c:v>
                </c:pt>
                <c:pt idx="20084">
                  <c:v>1.40759999E-3</c:v>
                </c:pt>
                <c:pt idx="20085">
                  <c:v>1.40767999E-3</c:v>
                </c:pt>
                <c:pt idx="20086">
                  <c:v>1.4077599899999999E-3</c:v>
                </c:pt>
                <c:pt idx="20087">
                  <c:v>1.4078399900000001E-3</c:v>
                </c:pt>
                <c:pt idx="20088">
                  <c:v>1.40791999E-3</c:v>
                </c:pt>
                <c:pt idx="20089">
                  <c:v>1.40799999E-3</c:v>
                </c:pt>
                <c:pt idx="20090">
                  <c:v>1.40807999E-3</c:v>
                </c:pt>
                <c:pt idx="20091">
                  <c:v>1.4081599899999999E-3</c:v>
                </c:pt>
                <c:pt idx="20092">
                  <c:v>1.4082399900000001E-3</c:v>
                </c:pt>
                <c:pt idx="20093">
                  <c:v>1.4083199900000001E-3</c:v>
                </c:pt>
                <c:pt idx="20094">
                  <c:v>1.40839999E-3</c:v>
                </c:pt>
                <c:pt idx="20095">
                  <c:v>1.40847999E-3</c:v>
                </c:pt>
                <c:pt idx="20096">
                  <c:v>1.4085599899999999E-3</c:v>
                </c:pt>
                <c:pt idx="20097">
                  <c:v>1.4086399900000001E-3</c:v>
                </c:pt>
                <c:pt idx="20098">
                  <c:v>1.4087199900000001E-3</c:v>
                </c:pt>
                <c:pt idx="20099">
                  <c:v>1.40879999E-3</c:v>
                </c:pt>
                <c:pt idx="20100">
                  <c:v>1.40887999E-3</c:v>
                </c:pt>
                <c:pt idx="20101">
                  <c:v>1.4089599899999999E-3</c:v>
                </c:pt>
                <c:pt idx="20102">
                  <c:v>1.4090399899999999E-3</c:v>
                </c:pt>
                <c:pt idx="20103">
                  <c:v>1.4091199900000001E-3</c:v>
                </c:pt>
                <c:pt idx="20104">
                  <c:v>1.40919999E-3</c:v>
                </c:pt>
                <c:pt idx="20105">
                  <c:v>1.40927999E-3</c:v>
                </c:pt>
                <c:pt idx="20106">
                  <c:v>1.4093599899999999E-3</c:v>
                </c:pt>
                <c:pt idx="20107">
                  <c:v>1.4094399899999999E-3</c:v>
                </c:pt>
                <c:pt idx="20108">
                  <c:v>1.4095199900000001E-3</c:v>
                </c:pt>
                <c:pt idx="20109">
                  <c:v>1.40959999E-3</c:v>
                </c:pt>
                <c:pt idx="20110">
                  <c:v>1.40967999E-3</c:v>
                </c:pt>
                <c:pt idx="20111">
                  <c:v>1.40975999E-3</c:v>
                </c:pt>
                <c:pt idx="20112">
                  <c:v>1.4098399899999999E-3</c:v>
                </c:pt>
                <c:pt idx="20113">
                  <c:v>1.4099199900000001E-3</c:v>
                </c:pt>
                <c:pt idx="20114">
                  <c:v>1.4099999900000001E-3</c:v>
                </c:pt>
                <c:pt idx="20115">
                  <c:v>1.41007999E-3</c:v>
                </c:pt>
                <c:pt idx="20116">
                  <c:v>1.41015999E-3</c:v>
                </c:pt>
                <c:pt idx="20117">
                  <c:v>1.4102399899999999E-3</c:v>
                </c:pt>
                <c:pt idx="20118">
                  <c:v>1.4103199900000001E-3</c:v>
                </c:pt>
                <c:pt idx="20119">
                  <c:v>1.4103999900000001E-3</c:v>
                </c:pt>
                <c:pt idx="20120">
                  <c:v>1.41047999E-3</c:v>
                </c:pt>
                <c:pt idx="20121">
                  <c:v>1.41055999E-3</c:v>
                </c:pt>
                <c:pt idx="20122">
                  <c:v>1.4106399899999999E-3</c:v>
                </c:pt>
                <c:pt idx="20123">
                  <c:v>1.4107199899999999E-3</c:v>
                </c:pt>
                <c:pt idx="20124">
                  <c:v>1.4107999900000001E-3</c:v>
                </c:pt>
                <c:pt idx="20125">
                  <c:v>1.41087999E-3</c:v>
                </c:pt>
                <c:pt idx="20126">
                  <c:v>1.41095999E-3</c:v>
                </c:pt>
                <c:pt idx="20127">
                  <c:v>1.4110399899999999E-3</c:v>
                </c:pt>
                <c:pt idx="20128">
                  <c:v>1.4111199899999999E-3</c:v>
                </c:pt>
                <c:pt idx="20129">
                  <c:v>1.4111999900000001E-3</c:v>
                </c:pt>
                <c:pt idx="20130">
                  <c:v>1.41127999E-3</c:v>
                </c:pt>
                <c:pt idx="20131">
                  <c:v>1.41135999E-3</c:v>
                </c:pt>
                <c:pt idx="20132">
                  <c:v>1.41143999E-3</c:v>
                </c:pt>
                <c:pt idx="20133">
                  <c:v>1.4115199899999999E-3</c:v>
                </c:pt>
                <c:pt idx="20134">
                  <c:v>1.4115999900000001E-3</c:v>
                </c:pt>
                <c:pt idx="20135">
                  <c:v>1.41167999E-3</c:v>
                </c:pt>
                <c:pt idx="20136">
                  <c:v>1.41175999E-3</c:v>
                </c:pt>
                <c:pt idx="20137">
                  <c:v>1.41183999E-3</c:v>
                </c:pt>
                <c:pt idx="20138">
                  <c:v>1.4119199899999999E-3</c:v>
                </c:pt>
                <c:pt idx="20139">
                  <c:v>1.4119999900000001E-3</c:v>
                </c:pt>
                <c:pt idx="20140">
                  <c:v>1.4120799900000001E-3</c:v>
                </c:pt>
                <c:pt idx="20141">
                  <c:v>1.41215999E-3</c:v>
                </c:pt>
                <c:pt idx="20142">
                  <c:v>1.41223999E-3</c:v>
                </c:pt>
                <c:pt idx="20143">
                  <c:v>1.4123199899999999E-3</c:v>
                </c:pt>
                <c:pt idx="20144">
                  <c:v>1.4123999899999999E-3</c:v>
                </c:pt>
                <c:pt idx="20145">
                  <c:v>1.4124799900000001E-3</c:v>
                </c:pt>
                <c:pt idx="20146">
                  <c:v>1.41255999E-3</c:v>
                </c:pt>
                <c:pt idx="20147">
                  <c:v>1.41263999E-3</c:v>
                </c:pt>
                <c:pt idx="20148">
                  <c:v>1.4127199899999999E-3</c:v>
                </c:pt>
                <c:pt idx="20149">
                  <c:v>1.4127999899999999E-3</c:v>
                </c:pt>
                <c:pt idx="20150">
                  <c:v>1.4128799900000001E-3</c:v>
                </c:pt>
                <c:pt idx="20151">
                  <c:v>1.41295999E-3</c:v>
                </c:pt>
                <c:pt idx="20152">
                  <c:v>1.41303999E-3</c:v>
                </c:pt>
                <c:pt idx="20153">
                  <c:v>1.41311999E-3</c:v>
                </c:pt>
                <c:pt idx="20154">
                  <c:v>1.4131999899999999E-3</c:v>
                </c:pt>
                <c:pt idx="20155">
                  <c:v>1.4132799900000001E-3</c:v>
                </c:pt>
                <c:pt idx="20156">
                  <c:v>1.41335999E-3</c:v>
                </c:pt>
                <c:pt idx="20157">
                  <c:v>1.41343999E-3</c:v>
                </c:pt>
                <c:pt idx="20158">
                  <c:v>1.41351999E-3</c:v>
                </c:pt>
                <c:pt idx="20159">
                  <c:v>1.4135999899999999E-3</c:v>
                </c:pt>
                <c:pt idx="20160">
                  <c:v>1.4136799900000001E-3</c:v>
                </c:pt>
                <c:pt idx="20161">
                  <c:v>1.4137599900000001E-3</c:v>
                </c:pt>
                <c:pt idx="20162">
                  <c:v>1.41383999E-3</c:v>
                </c:pt>
                <c:pt idx="20163">
                  <c:v>1.41391999E-3</c:v>
                </c:pt>
                <c:pt idx="20164">
                  <c:v>1.4139999899999999E-3</c:v>
                </c:pt>
                <c:pt idx="20165">
                  <c:v>1.4140799900000001E-3</c:v>
                </c:pt>
                <c:pt idx="20166">
                  <c:v>1.4141599900000001E-3</c:v>
                </c:pt>
                <c:pt idx="20167">
                  <c:v>1.41423999E-3</c:v>
                </c:pt>
                <c:pt idx="20168">
                  <c:v>1.41431999E-3</c:v>
                </c:pt>
                <c:pt idx="20169">
                  <c:v>1.4143999899999999E-3</c:v>
                </c:pt>
                <c:pt idx="20170">
                  <c:v>1.4144799899999999E-3</c:v>
                </c:pt>
                <c:pt idx="20171">
                  <c:v>1.4145599900000001E-3</c:v>
                </c:pt>
                <c:pt idx="20172">
                  <c:v>1.41463999E-3</c:v>
                </c:pt>
                <c:pt idx="20173">
                  <c:v>1.41471999E-3</c:v>
                </c:pt>
                <c:pt idx="20174">
                  <c:v>1.41479999E-3</c:v>
                </c:pt>
                <c:pt idx="20175">
                  <c:v>1.4148799899999999E-3</c:v>
                </c:pt>
                <c:pt idx="20176">
                  <c:v>1.4149599900000001E-3</c:v>
                </c:pt>
                <c:pt idx="20177">
                  <c:v>1.41503999E-3</c:v>
                </c:pt>
                <c:pt idx="20178">
                  <c:v>1.41511999E-3</c:v>
                </c:pt>
                <c:pt idx="20179">
                  <c:v>1.41519999E-3</c:v>
                </c:pt>
                <c:pt idx="20180">
                  <c:v>1.4152799899999999E-3</c:v>
                </c:pt>
                <c:pt idx="20181">
                  <c:v>1.4153599900000001E-3</c:v>
                </c:pt>
                <c:pt idx="20182">
                  <c:v>1.4154399900000001E-3</c:v>
                </c:pt>
                <c:pt idx="20183">
                  <c:v>1.41551999E-3</c:v>
                </c:pt>
                <c:pt idx="20184">
                  <c:v>1.41559999E-3</c:v>
                </c:pt>
                <c:pt idx="20185">
                  <c:v>1.4156799899999999E-3</c:v>
                </c:pt>
                <c:pt idx="20186">
                  <c:v>1.4157599900000001E-3</c:v>
                </c:pt>
                <c:pt idx="20187">
                  <c:v>1.4158399900000001E-3</c:v>
                </c:pt>
                <c:pt idx="20188">
                  <c:v>1.41591999E-3</c:v>
                </c:pt>
                <c:pt idx="20189">
                  <c:v>1.41599999E-3</c:v>
                </c:pt>
                <c:pt idx="20190">
                  <c:v>1.4160799899999999E-3</c:v>
                </c:pt>
                <c:pt idx="20191">
                  <c:v>1.4161599899999999E-3</c:v>
                </c:pt>
                <c:pt idx="20192">
                  <c:v>1.4162399900000001E-3</c:v>
                </c:pt>
                <c:pt idx="20193">
                  <c:v>1.41631999E-3</c:v>
                </c:pt>
                <c:pt idx="20194">
                  <c:v>1.41639999E-3</c:v>
                </c:pt>
                <c:pt idx="20195">
                  <c:v>1.4164799899999999E-3</c:v>
                </c:pt>
                <c:pt idx="20196">
                  <c:v>1.4165599899999999E-3</c:v>
                </c:pt>
                <c:pt idx="20197">
                  <c:v>1.4166399900000001E-3</c:v>
                </c:pt>
                <c:pt idx="20198">
                  <c:v>1.41671999E-3</c:v>
                </c:pt>
                <c:pt idx="20199">
                  <c:v>1.41679999E-3</c:v>
                </c:pt>
                <c:pt idx="20200">
                  <c:v>1.41687999E-3</c:v>
                </c:pt>
                <c:pt idx="20201">
                  <c:v>1.4169599899999999E-3</c:v>
                </c:pt>
                <c:pt idx="20202">
                  <c:v>1.4170399900000001E-3</c:v>
                </c:pt>
                <c:pt idx="20203">
                  <c:v>1.4171199900000001E-3</c:v>
                </c:pt>
                <c:pt idx="20204">
                  <c:v>1.41719999E-3</c:v>
                </c:pt>
                <c:pt idx="20205">
                  <c:v>1.41727999E-3</c:v>
                </c:pt>
                <c:pt idx="20206">
                  <c:v>1.4173599899999999E-3</c:v>
                </c:pt>
                <c:pt idx="20207">
                  <c:v>1.4174399900000001E-3</c:v>
                </c:pt>
                <c:pt idx="20208">
                  <c:v>1.4175199900000001E-3</c:v>
                </c:pt>
                <c:pt idx="20209">
                  <c:v>1.41759999E-3</c:v>
                </c:pt>
                <c:pt idx="20210">
                  <c:v>1.41767999E-3</c:v>
                </c:pt>
                <c:pt idx="20211">
                  <c:v>1.4177599899999999E-3</c:v>
                </c:pt>
                <c:pt idx="20212">
                  <c:v>1.4178399899999999E-3</c:v>
                </c:pt>
                <c:pt idx="20213">
                  <c:v>1.4179199900000001E-3</c:v>
                </c:pt>
                <c:pt idx="20214">
                  <c:v>1.41799999E-3</c:v>
                </c:pt>
                <c:pt idx="20215">
                  <c:v>1.41807999E-3</c:v>
                </c:pt>
                <c:pt idx="20216">
                  <c:v>1.4181599899999999E-3</c:v>
                </c:pt>
                <c:pt idx="20217">
                  <c:v>1.4182399899999999E-3</c:v>
                </c:pt>
                <c:pt idx="20218">
                  <c:v>1.4183199900000001E-3</c:v>
                </c:pt>
                <c:pt idx="20219">
                  <c:v>1.41839999E-3</c:v>
                </c:pt>
                <c:pt idx="20220">
                  <c:v>1.41847999E-3</c:v>
                </c:pt>
                <c:pt idx="20221">
                  <c:v>1.41855999E-3</c:v>
                </c:pt>
                <c:pt idx="20222">
                  <c:v>1.4186399899999999E-3</c:v>
                </c:pt>
                <c:pt idx="20223">
                  <c:v>1.4187199900000001E-3</c:v>
                </c:pt>
                <c:pt idx="20224">
                  <c:v>1.41879999E-3</c:v>
                </c:pt>
                <c:pt idx="20225">
                  <c:v>1.41887999E-3</c:v>
                </c:pt>
                <c:pt idx="20226">
                  <c:v>1.41895999E-3</c:v>
                </c:pt>
                <c:pt idx="20227">
                  <c:v>1.4190399899999999E-3</c:v>
                </c:pt>
                <c:pt idx="20228">
                  <c:v>1.4191199900000001E-3</c:v>
                </c:pt>
                <c:pt idx="20229">
                  <c:v>1.4191999900000001E-3</c:v>
                </c:pt>
                <c:pt idx="20230">
                  <c:v>1.41927999E-3</c:v>
                </c:pt>
                <c:pt idx="20231">
                  <c:v>1.41935999E-3</c:v>
                </c:pt>
                <c:pt idx="20232">
                  <c:v>1.4194399899999999E-3</c:v>
                </c:pt>
                <c:pt idx="20233">
                  <c:v>1.4195199899999999E-3</c:v>
                </c:pt>
                <c:pt idx="20234">
                  <c:v>1.4195999900000001E-3</c:v>
                </c:pt>
                <c:pt idx="20235">
                  <c:v>1.41967999E-3</c:v>
                </c:pt>
                <c:pt idx="20236">
                  <c:v>1.41975999E-3</c:v>
                </c:pt>
                <c:pt idx="20237">
                  <c:v>1.4198399899999999E-3</c:v>
                </c:pt>
                <c:pt idx="20238">
                  <c:v>1.4199199899999999E-3</c:v>
                </c:pt>
                <c:pt idx="20239">
                  <c:v>1.4199999900000001E-3</c:v>
                </c:pt>
                <c:pt idx="20240">
                  <c:v>1.42007999E-3</c:v>
                </c:pt>
                <c:pt idx="20241">
                  <c:v>1.42015999E-3</c:v>
                </c:pt>
                <c:pt idx="20242">
                  <c:v>1.42023999E-3</c:v>
                </c:pt>
                <c:pt idx="20243">
                  <c:v>1.4203199899999999E-3</c:v>
                </c:pt>
                <c:pt idx="20244">
                  <c:v>1.4203999900000001E-3</c:v>
                </c:pt>
                <c:pt idx="20245">
                  <c:v>1.42047999E-3</c:v>
                </c:pt>
                <c:pt idx="20246">
                  <c:v>1.42055999E-3</c:v>
                </c:pt>
                <c:pt idx="20247">
                  <c:v>1.42063999E-3</c:v>
                </c:pt>
                <c:pt idx="20248">
                  <c:v>1.4207199899999999E-3</c:v>
                </c:pt>
                <c:pt idx="20249">
                  <c:v>1.4207999900000001E-3</c:v>
                </c:pt>
                <c:pt idx="20250">
                  <c:v>1.4208799900000001E-3</c:v>
                </c:pt>
                <c:pt idx="20251">
                  <c:v>1.42095999E-3</c:v>
                </c:pt>
                <c:pt idx="20252">
                  <c:v>1.42103999E-3</c:v>
                </c:pt>
                <c:pt idx="20253">
                  <c:v>1.4211199899999999E-3</c:v>
                </c:pt>
                <c:pt idx="20254">
                  <c:v>1.4211999900000001E-3</c:v>
                </c:pt>
                <c:pt idx="20255">
                  <c:v>1.4212799900000001E-3</c:v>
                </c:pt>
                <c:pt idx="20256">
                  <c:v>1.42135999E-3</c:v>
                </c:pt>
                <c:pt idx="20257">
                  <c:v>1.42143999E-3</c:v>
                </c:pt>
                <c:pt idx="20258">
                  <c:v>1.4215199899999999E-3</c:v>
                </c:pt>
                <c:pt idx="20259">
                  <c:v>1.4215999899999999E-3</c:v>
                </c:pt>
                <c:pt idx="20260">
                  <c:v>1.4216799900000001E-3</c:v>
                </c:pt>
                <c:pt idx="20261">
                  <c:v>1.42175999E-3</c:v>
                </c:pt>
                <c:pt idx="20262">
                  <c:v>1.42183999E-3</c:v>
                </c:pt>
                <c:pt idx="20263">
                  <c:v>1.42191999E-3</c:v>
                </c:pt>
                <c:pt idx="20264">
                  <c:v>1.4219999899999999E-3</c:v>
                </c:pt>
                <c:pt idx="20265">
                  <c:v>1.4220799900000001E-3</c:v>
                </c:pt>
                <c:pt idx="20266">
                  <c:v>1.42215999E-3</c:v>
                </c:pt>
                <c:pt idx="20267">
                  <c:v>1.42223999E-3</c:v>
                </c:pt>
                <c:pt idx="20268">
                  <c:v>1.42231999E-3</c:v>
                </c:pt>
                <c:pt idx="20269">
                  <c:v>1.4223999899999999E-3</c:v>
                </c:pt>
                <c:pt idx="20270">
                  <c:v>1.4224799900000001E-3</c:v>
                </c:pt>
                <c:pt idx="20271">
                  <c:v>1.4225599900000001E-3</c:v>
                </c:pt>
                <c:pt idx="20272">
                  <c:v>1.42263999E-3</c:v>
                </c:pt>
                <c:pt idx="20273">
                  <c:v>1.42271999E-3</c:v>
                </c:pt>
                <c:pt idx="20274">
                  <c:v>1.4227999899999999E-3</c:v>
                </c:pt>
                <c:pt idx="20275">
                  <c:v>1.4228799900000001E-3</c:v>
                </c:pt>
                <c:pt idx="20276">
                  <c:v>1.4229599900000001E-3</c:v>
                </c:pt>
                <c:pt idx="20277">
                  <c:v>1.42303999E-3</c:v>
                </c:pt>
                <c:pt idx="20278">
                  <c:v>1.42311999E-3</c:v>
                </c:pt>
                <c:pt idx="20279">
                  <c:v>1.4231999899999999E-3</c:v>
                </c:pt>
                <c:pt idx="20280">
                  <c:v>1.4232799899999999E-3</c:v>
                </c:pt>
                <c:pt idx="20281">
                  <c:v>1.4233599900000001E-3</c:v>
                </c:pt>
                <c:pt idx="20282">
                  <c:v>1.42343999E-3</c:v>
                </c:pt>
                <c:pt idx="20283">
                  <c:v>1.42351999E-3</c:v>
                </c:pt>
                <c:pt idx="20284">
                  <c:v>1.4235999899999999E-3</c:v>
                </c:pt>
                <c:pt idx="20285">
                  <c:v>1.4236799899999999E-3</c:v>
                </c:pt>
                <c:pt idx="20286">
                  <c:v>1.4237599900000001E-3</c:v>
                </c:pt>
                <c:pt idx="20287">
                  <c:v>1.42383999E-3</c:v>
                </c:pt>
                <c:pt idx="20288">
                  <c:v>1.42391999E-3</c:v>
                </c:pt>
                <c:pt idx="20289">
                  <c:v>1.42399999E-3</c:v>
                </c:pt>
                <c:pt idx="20290">
                  <c:v>1.4240799899999999E-3</c:v>
                </c:pt>
                <c:pt idx="20291">
                  <c:v>1.4241599900000001E-3</c:v>
                </c:pt>
                <c:pt idx="20292">
                  <c:v>1.4242399900000001E-3</c:v>
                </c:pt>
                <c:pt idx="20293">
                  <c:v>1.42431999E-3</c:v>
                </c:pt>
                <c:pt idx="20294">
                  <c:v>1.42439999E-3</c:v>
                </c:pt>
                <c:pt idx="20295">
                  <c:v>1.4244799899999999E-3</c:v>
                </c:pt>
                <c:pt idx="20296">
                  <c:v>1.4245599900000001E-3</c:v>
                </c:pt>
                <c:pt idx="20297">
                  <c:v>1.4246399900000001E-3</c:v>
                </c:pt>
                <c:pt idx="20298">
                  <c:v>1.42471999E-3</c:v>
                </c:pt>
                <c:pt idx="20299">
                  <c:v>1.42479999E-3</c:v>
                </c:pt>
                <c:pt idx="20300">
                  <c:v>1.4248799899999999E-3</c:v>
                </c:pt>
                <c:pt idx="20301">
                  <c:v>1.4249599899999999E-3</c:v>
                </c:pt>
                <c:pt idx="20302">
                  <c:v>1.4250399900000001E-3</c:v>
                </c:pt>
                <c:pt idx="20303">
                  <c:v>1.42511999E-3</c:v>
                </c:pt>
                <c:pt idx="20304">
                  <c:v>1.42519999E-3</c:v>
                </c:pt>
                <c:pt idx="20305">
                  <c:v>1.4252799899999999E-3</c:v>
                </c:pt>
                <c:pt idx="20306">
                  <c:v>1.4253599899999999E-3</c:v>
                </c:pt>
                <c:pt idx="20307">
                  <c:v>1.4254399900000001E-3</c:v>
                </c:pt>
                <c:pt idx="20308">
                  <c:v>1.42551999E-3</c:v>
                </c:pt>
                <c:pt idx="20309">
                  <c:v>1.42559999E-3</c:v>
                </c:pt>
                <c:pt idx="20310">
                  <c:v>1.42567999E-3</c:v>
                </c:pt>
                <c:pt idx="20311">
                  <c:v>1.4257599899999999E-3</c:v>
                </c:pt>
                <c:pt idx="20312">
                  <c:v>1.4258399900000001E-3</c:v>
                </c:pt>
                <c:pt idx="20313">
                  <c:v>1.42591999E-3</c:v>
                </c:pt>
                <c:pt idx="20314">
                  <c:v>1.42599999E-3</c:v>
                </c:pt>
                <c:pt idx="20315">
                  <c:v>1.42607999E-3</c:v>
                </c:pt>
                <c:pt idx="20316">
                  <c:v>1.4261599899999999E-3</c:v>
                </c:pt>
                <c:pt idx="20317">
                  <c:v>1.4262399900000001E-3</c:v>
                </c:pt>
                <c:pt idx="20318">
                  <c:v>1.4263199900000001E-3</c:v>
                </c:pt>
                <c:pt idx="20319">
                  <c:v>1.42639999E-3</c:v>
                </c:pt>
                <c:pt idx="20320">
                  <c:v>1.42647999E-3</c:v>
                </c:pt>
                <c:pt idx="20321">
                  <c:v>1.4265599899999999E-3</c:v>
                </c:pt>
                <c:pt idx="20322">
                  <c:v>1.4266399899999999E-3</c:v>
                </c:pt>
                <c:pt idx="20323">
                  <c:v>1.4267199900000001E-3</c:v>
                </c:pt>
                <c:pt idx="20324">
                  <c:v>1.42679999E-3</c:v>
                </c:pt>
                <c:pt idx="20325">
                  <c:v>1.42687999E-3</c:v>
                </c:pt>
                <c:pt idx="20326">
                  <c:v>1.4269599899999999E-3</c:v>
                </c:pt>
                <c:pt idx="20327">
                  <c:v>1.4270399899999999E-3</c:v>
                </c:pt>
                <c:pt idx="20328">
                  <c:v>1.4271199900000001E-3</c:v>
                </c:pt>
                <c:pt idx="20329">
                  <c:v>1.42719999E-3</c:v>
                </c:pt>
                <c:pt idx="20330">
                  <c:v>1.42727999E-3</c:v>
                </c:pt>
                <c:pt idx="20331">
                  <c:v>1.42735999E-3</c:v>
                </c:pt>
                <c:pt idx="20332">
                  <c:v>1.4274399899999999E-3</c:v>
                </c:pt>
                <c:pt idx="20333">
                  <c:v>1.4275199900000001E-3</c:v>
                </c:pt>
                <c:pt idx="20334">
                  <c:v>1.42759999E-3</c:v>
                </c:pt>
                <c:pt idx="20335">
                  <c:v>1.42767999E-3</c:v>
                </c:pt>
                <c:pt idx="20336">
                  <c:v>1.42775999E-3</c:v>
                </c:pt>
                <c:pt idx="20337">
                  <c:v>1.4278399899999999E-3</c:v>
                </c:pt>
                <c:pt idx="20338">
                  <c:v>1.4279199900000001E-3</c:v>
                </c:pt>
                <c:pt idx="20339">
                  <c:v>1.4279999900000001E-3</c:v>
                </c:pt>
                <c:pt idx="20340">
                  <c:v>1.42807999E-3</c:v>
                </c:pt>
                <c:pt idx="20341">
                  <c:v>1.42815999E-3</c:v>
                </c:pt>
                <c:pt idx="20342">
                  <c:v>1.4282399899999999E-3</c:v>
                </c:pt>
                <c:pt idx="20343">
                  <c:v>1.4283199900000001E-3</c:v>
                </c:pt>
                <c:pt idx="20344">
                  <c:v>1.4283999900000001E-3</c:v>
                </c:pt>
                <c:pt idx="20345">
                  <c:v>1.42847999E-3</c:v>
                </c:pt>
                <c:pt idx="20346">
                  <c:v>1.42855999E-3</c:v>
                </c:pt>
                <c:pt idx="20347">
                  <c:v>1.4286399899999999E-3</c:v>
                </c:pt>
                <c:pt idx="20348">
                  <c:v>1.4287199899999999E-3</c:v>
                </c:pt>
                <c:pt idx="20349">
                  <c:v>1.4287999900000001E-3</c:v>
                </c:pt>
                <c:pt idx="20350">
                  <c:v>1.42887999E-3</c:v>
                </c:pt>
                <c:pt idx="20351">
                  <c:v>1.42895999E-3</c:v>
                </c:pt>
                <c:pt idx="20352">
                  <c:v>1.42903999E-3</c:v>
                </c:pt>
                <c:pt idx="20353">
                  <c:v>1.4291199899999999E-3</c:v>
                </c:pt>
                <c:pt idx="20354">
                  <c:v>1.4291999900000001E-3</c:v>
                </c:pt>
                <c:pt idx="20355">
                  <c:v>1.42927999E-3</c:v>
                </c:pt>
                <c:pt idx="20356">
                  <c:v>1.42935999E-3</c:v>
                </c:pt>
                <c:pt idx="20357">
                  <c:v>1.42943999E-3</c:v>
                </c:pt>
                <c:pt idx="20358">
                  <c:v>1.4295199899999999E-3</c:v>
                </c:pt>
                <c:pt idx="20359">
                  <c:v>1.4295999900000001E-3</c:v>
                </c:pt>
                <c:pt idx="20360">
                  <c:v>1.4296799900000001E-3</c:v>
                </c:pt>
                <c:pt idx="20361">
                  <c:v>1.42975999E-3</c:v>
                </c:pt>
                <c:pt idx="20362">
                  <c:v>1.42983999E-3</c:v>
                </c:pt>
                <c:pt idx="20363">
                  <c:v>1.4299199899999999E-3</c:v>
                </c:pt>
                <c:pt idx="20364">
                  <c:v>1.4299999900000001E-3</c:v>
                </c:pt>
                <c:pt idx="20365">
                  <c:v>1.4300799900000001E-3</c:v>
                </c:pt>
                <c:pt idx="20366">
                  <c:v>1.43015999E-3</c:v>
                </c:pt>
                <c:pt idx="20367">
                  <c:v>1.43023999E-3</c:v>
                </c:pt>
                <c:pt idx="20368">
                  <c:v>1.4303199899999999E-3</c:v>
                </c:pt>
                <c:pt idx="20369">
                  <c:v>1.4303999899999999E-3</c:v>
                </c:pt>
                <c:pt idx="20370">
                  <c:v>1.4304799900000001E-3</c:v>
                </c:pt>
                <c:pt idx="20371">
                  <c:v>1.43055999E-3</c:v>
                </c:pt>
                <c:pt idx="20372">
                  <c:v>1.43063999E-3</c:v>
                </c:pt>
                <c:pt idx="20373">
                  <c:v>1.4307199899999999E-3</c:v>
                </c:pt>
                <c:pt idx="20374">
                  <c:v>1.4307999899999999E-3</c:v>
                </c:pt>
                <c:pt idx="20375">
                  <c:v>1.4308799900000001E-3</c:v>
                </c:pt>
                <c:pt idx="20376">
                  <c:v>1.43095999E-3</c:v>
                </c:pt>
                <c:pt idx="20377">
                  <c:v>1.43103999E-3</c:v>
                </c:pt>
                <c:pt idx="20378">
                  <c:v>1.43111999E-3</c:v>
                </c:pt>
                <c:pt idx="20379">
                  <c:v>1.4311999899999999E-3</c:v>
                </c:pt>
                <c:pt idx="20380">
                  <c:v>1.4312799900000001E-3</c:v>
                </c:pt>
                <c:pt idx="20381">
                  <c:v>1.4313599900000001E-3</c:v>
                </c:pt>
                <c:pt idx="20382">
                  <c:v>1.43143999E-3</c:v>
                </c:pt>
                <c:pt idx="20383">
                  <c:v>1.43151999E-3</c:v>
                </c:pt>
                <c:pt idx="20384">
                  <c:v>1.4315999899999999E-3</c:v>
                </c:pt>
                <c:pt idx="20385">
                  <c:v>1.4316799900000001E-3</c:v>
                </c:pt>
                <c:pt idx="20386">
                  <c:v>1.4317599900000001E-3</c:v>
                </c:pt>
                <c:pt idx="20387">
                  <c:v>1.43183999E-3</c:v>
                </c:pt>
                <c:pt idx="20388">
                  <c:v>1.43191999E-3</c:v>
                </c:pt>
                <c:pt idx="20389">
                  <c:v>1.4319999899999999E-3</c:v>
                </c:pt>
                <c:pt idx="20390">
                  <c:v>1.4320799899999999E-3</c:v>
                </c:pt>
                <c:pt idx="20391">
                  <c:v>1.4321599900000001E-3</c:v>
                </c:pt>
                <c:pt idx="20392">
                  <c:v>1.43223999E-3</c:v>
                </c:pt>
                <c:pt idx="20393">
                  <c:v>1.43231999E-3</c:v>
                </c:pt>
                <c:pt idx="20394">
                  <c:v>1.4323999899999999E-3</c:v>
                </c:pt>
                <c:pt idx="20395">
                  <c:v>1.4324799899999999E-3</c:v>
                </c:pt>
                <c:pt idx="20396">
                  <c:v>1.4325599900000001E-3</c:v>
                </c:pt>
                <c:pt idx="20397">
                  <c:v>1.43263999E-3</c:v>
                </c:pt>
                <c:pt idx="20398">
                  <c:v>1.43271999E-3</c:v>
                </c:pt>
                <c:pt idx="20399">
                  <c:v>1.43279999E-3</c:v>
                </c:pt>
                <c:pt idx="20400">
                  <c:v>1.4328799899999999E-3</c:v>
                </c:pt>
                <c:pt idx="20401">
                  <c:v>1.4329599900000001E-3</c:v>
                </c:pt>
                <c:pt idx="20402">
                  <c:v>1.43303999E-3</c:v>
                </c:pt>
                <c:pt idx="20403">
                  <c:v>1.43311999E-3</c:v>
                </c:pt>
                <c:pt idx="20404">
                  <c:v>1.43319999E-3</c:v>
                </c:pt>
                <c:pt idx="20405">
                  <c:v>1.4332799899999999E-3</c:v>
                </c:pt>
                <c:pt idx="20406">
                  <c:v>1.4333599900000001E-3</c:v>
                </c:pt>
                <c:pt idx="20407">
                  <c:v>1.4334399900000001E-3</c:v>
                </c:pt>
                <c:pt idx="20408">
                  <c:v>1.43351999E-3</c:v>
                </c:pt>
                <c:pt idx="20409">
                  <c:v>1.43359999E-3</c:v>
                </c:pt>
                <c:pt idx="20410">
                  <c:v>1.4336799899999999E-3</c:v>
                </c:pt>
                <c:pt idx="20411">
                  <c:v>1.4337599899999999E-3</c:v>
                </c:pt>
                <c:pt idx="20412">
                  <c:v>1.4338399900000001E-3</c:v>
                </c:pt>
                <c:pt idx="20413">
                  <c:v>1.43391999E-3</c:v>
                </c:pt>
                <c:pt idx="20414">
                  <c:v>1.43399999E-3</c:v>
                </c:pt>
                <c:pt idx="20415">
                  <c:v>1.4340799899999999E-3</c:v>
                </c:pt>
                <c:pt idx="20416">
                  <c:v>1.4341599899999999E-3</c:v>
                </c:pt>
                <c:pt idx="20417">
                  <c:v>1.4342399900000001E-3</c:v>
                </c:pt>
                <c:pt idx="20418">
                  <c:v>1.43431999E-3</c:v>
                </c:pt>
                <c:pt idx="20419">
                  <c:v>1.43439999E-3</c:v>
                </c:pt>
                <c:pt idx="20420">
                  <c:v>1.43447999E-3</c:v>
                </c:pt>
                <c:pt idx="20421">
                  <c:v>1.4345599899999999E-3</c:v>
                </c:pt>
                <c:pt idx="20422">
                  <c:v>1.4346399900000001E-3</c:v>
                </c:pt>
                <c:pt idx="20423">
                  <c:v>1.43471999E-3</c:v>
                </c:pt>
                <c:pt idx="20424">
                  <c:v>1.43479999E-3</c:v>
                </c:pt>
                <c:pt idx="20425">
                  <c:v>1.43487999E-3</c:v>
                </c:pt>
                <c:pt idx="20426">
                  <c:v>1.4349599899999999E-3</c:v>
                </c:pt>
                <c:pt idx="20427">
                  <c:v>1.4350399900000001E-3</c:v>
                </c:pt>
                <c:pt idx="20428">
                  <c:v>1.4351199900000001E-3</c:v>
                </c:pt>
                <c:pt idx="20429">
                  <c:v>1.43519999E-3</c:v>
                </c:pt>
                <c:pt idx="20430">
                  <c:v>1.43527999E-3</c:v>
                </c:pt>
                <c:pt idx="20431">
                  <c:v>1.4353599899999999E-3</c:v>
                </c:pt>
                <c:pt idx="20432">
                  <c:v>1.4354399900000001E-3</c:v>
                </c:pt>
                <c:pt idx="20433">
                  <c:v>1.4355199900000001E-3</c:v>
                </c:pt>
                <c:pt idx="20434">
                  <c:v>1.43559999E-3</c:v>
                </c:pt>
                <c:pt idx="20435">
                  <c:v>1.43567999E-3</c:v>
                </c:pt>
                <c:pt idx="20436">
                  <c:v>1.4357599899999999E-3</c:v>
                </c:pt>
                <c:pt idx="20437">
                  <c:v>1.4358399899999999E-3</c:v>
                </c:pt>
                <c:pt idx="20438">
                  <c:v>1.4359199900000001E-3</c:v>
                </c:pt>
                <c:pt idx="20439">
                  <c:v>1.43599999E-3</c:v>
                </c:pt>
                <c:pt idx="20440">
                  <c:v>1.43607999E-3</c:v>
                </c:pt>
                <c:pt idx="20441">
                  <c:v>1.43615999E-3</c:v>
                </c:pt>
                <c:pt idx="20442">
                  <c:v>1.4362399899999999E-3</c:v>
                </c:pt>
                <c:pt idx="20443">
                  <c:v>1.4363199900000001E-3</c:v>
                </c:pt>
                <c:pt idx="20444">
                  <c:v>1.43639999E-3</c:v>
                </c:pt>
                <c:pt idx="20445">
                  <c:v>1.43647999E-3</c:v>
                </c:pt>
                <c:pt idx="20446">
                  <c:v>1.43655999E-3</c:v>
                </c:pt>
                <c:pt idx="20447">
                  <c:v>1.4366399899999999E-3</c:v>
                </c:pt>
                <c:pt idx="20448">
                  <c:v>1.4367199900000001E-3</c:v>
                </c:pt>
                <c:pt idx="20449">
                  <c:v>1.4367999900000001E-3</c:v>
                </c:pt>
                <c:pt idx="20450">
                  <c:v>1.43687999E-3</c:v>
                </c:pt>
                <c:pt idx="20451">
                  <c:v>1.43695999E-3</c:v>
                </c:pt>
                <c:pt idx="20452">
                  <c:v>1.4370399899999999E-3</c:v>
                </c:pt>
                <c:pt idx="20453">
                  <c:v>1.4371199900000001E-3</c:v>
                </c:pt>
                <c:pt idx="20454">
                  <c:v>1.4371999900000001E-3</c:v>
                </c:pt>
                <c:pt idx="20455">
                  <c:v>1.43727999E-3</c:v>
                </c:pt>
                <c:pt idx="20456">
                  <c:v>1.43735999E-3</c:v>
                </c:pt>
                <c:pt idx="20457">
                  <c:v>1.4374399899999999E-3</c:v>
                </c:pt>
                <c:pt idx="20458">
                  <c:v>1.4375199899999999E-3</c:v>
                </c:pt>
                <c:pt idx="20459">
                  <c:v>1.4375999900000001E-3</c:v>
                </c:pt>
                <c:pt idx="20460">
                  <c:v>1.43767999E-3</c:v>
                </c:pt>
                <c:pt idx="20461">
                  <c:v>1.43775999E-3</c:v>
                </c:pt>
                <c:pt idx="20462">
                  <c:v>1.4378399899999999E-3</c:v>
                </c:pt>
                <c:pt idx="20463">
                  <c:v>1.4379199899999999E-3</c:v>
                </c:pt>
                <c:pt idx="20464">
                  <c:v>1.4379999900000001E-3</c:v>
                </c:pt>
                <c:pt idx="20465">
                  <c:v>1.43807999E-3</c:v>
                </c:pt>
                <c:pt idx="20466">
                  <c:v>1.43815999E-3</c:v>
                </c:pt>
                <c:pt idx="20467">
                  <c:v>1.43823999E-3</c:v>
                </c:pt>
                <c:pt idx="20468">
                  <c:v>1.4383199899999999E-3</c:v>
                </c:pt>
                <c:pt idx="20469">
                  <c:v>1.4383999900000001E-3</c:v>
                </c:pt>
                <c:pt idx="20470">
                  <c:v>1.4384799900000001E-3</c:v>
                </c:pt>
                <c:pt idx="20471">
                  <c:v>1.43855999E-3</c:v>
                </c:pt>
                <c:pt idx="20472">
                  <c:v>1.43863999E-3</c:v>
                </c:pt>
                <c:pt idx="20473">
                  <c:v>1.4387199899999999E-3</c:v>
                </c:pt>
                <c:pt idx="20474">
                  <c:v>1.4387999900000001E-3</c:v>
                </c:pt>
                <c:pt idx="20475">
                  <c:v>1.4388799900000001E-3</c:v>
                </c:pt>
                <c:pt idx="20476">
                  <c:v>1.43895999E-3</c:v>
                </c:pt>
                <c:pt idx="20477">
                  <c:v>1.43903999E-3</c:v>
                </c:pt>
                <c:pt idx="20478">
                  <c:v>1.4391199899999999E-3</c:v>
                </c:pt>
                <c:pt idx="20479">
                  <c:v>1.4391999899999999E-3</c:v>
                </c:pt>
                <c:pt idx="20480">
                  <c:v>1.4392799900000001E-3</c:v>
                </c:pt>
                <c:pt idx="20481">
                  <c:v>1.43935999E-3</c:v>
                </c:pt>
                <c:pt idx="20482">
                  <c:v>1.43943999E-3</c:v>
                </c:pt>
                <c:pt idx="20483">
                  <c:v>1.4395199899999999E-3</c:v>
                </c:pt>
                <c:pt idx="20484">
                  <c:v>1.4395999899999999E-3</c:v>
                </c:pt>
                <c:pt idx="20485">
                  <c:v>1.4396799900000001E-3</c:v>
                </c:pt>
                <c:pt idx="20486">
                  <c:v>1.43975999E-3</c:v>
                </c:pt>
                <c:pt idx="20487">
                  <c:v>1.43983999E-3</c:v>
                </c:pt>
                <c:pt idx="20488">
                  <c:v>1.43991999E-3</c:v>
                </c:pt>
                <c:pt idx="20489">
                  <c:v>1.4399999899999999E-3</c:v>
                </c:pt>
                <c:pt idx="20490">
                  <c:v>1.4400799900000001E-3</c:v>
                </c:pt>
                <c:pt idx="20491">
                  <c:v>1.44015999E-3</c:v>
                </c:pt>
                <c:pt idx="20492">
                  <c:v>1.44023999E-3</c:v>
                </c:pt>
                <c:pt idx="20493">
                  <c:v>1.44031999E-3</c:v>
                </c:pt>
                <c:pt idx="20494">
                  <c:v>1.4403999899999999E-3</c:v>
                </c:pt>
                <c:pt idx="20495">
                  <c:v>1.4404799900000001E-3</c:v>
                </c:pt>
                <c:pt idx="20496">
                  <c:v>1.4405599900000001E-3</c:v>
                </c:pt>
                <c:pt idx="20497">
                  <c:v>1.44063999E-3</c:v>
                </c:pt>
                <c:pt idx="20498">
                  <c:v>1.44071999E-3</c:v>
                </c:pt>
                <c:pt idx="20499">
                  <c:v>1.4407999899999999E-3</c:v>
                </c:pt>
                <c:pt idx="20500">
                  <c:v>1.4408799899999999E-3</c:v>
                </c:pt>
                <c:pt idx="20501">
                  <c:v>1.4409599900000001E-3</c:v>
                </c:pt>
                <c:pt idx="20502">
                  <c:v>1.44103999E-3</c:v>
                </c:pt>
                <c:pt idx="20503">
                  <c:v>1.44111999E-3</c:v>
                </c:pt>
                <c:pt idx="20504">
                  <c:v>1.4411999899999999E-3</c:v>
                </c:pt>
                <c:pt idx="20505">
                  <c:v>1.4412799899999999E-3</c:v>
                </c:pt>
                <c:pt idx="20506">
                  <c:v>1.4413599900000001E-3</c:v>
                </c:pt>
                <c:pt idx="20507">
                  <c:v>1.44143999E-3</c:v>
                </c:pt>
                <c:pt idx="20508">
                  <c:v>1.44151999E-3</c:v>
                </c:pt>
                <c:pt idx="20509">
                  <c:v>1.44159999E-3</c:v>
                </c:pt>
                <c:pt idx="20510">
                  <c:v>1.4416799899999999E-3</c:v>
                </c:pt>
                <c:pt idx="20511">
                  <c:v>1.4417599900000001E-3</c:v>
                </c:pt>
                <c:pt idx="20512">
                  <c:v>1.44183999E-3</c:v>
                </c:pt>
                <c:pt idx="20513">
                  <c:v>1.44191999E-3</c:v>
                </c:pt>
                <c:pt idx="20514">
                  <c:v>1.44199999E-3</c:v>
                </c:pt>
                <c:pt idx="20515">
                  <c:v>1.4420799899999999E-3</c:v>
                </c:pt>
                <c:pt idx="20516">
                  <c:v>1.4421599900000001E-3</c:v>
                </c:pt>
                <c:pt idx="20517">
                  <c:v>1.4422399900000001E-3</c:v>
                </c:pt>
                <c:pt idx="20518">
                  <c:v>1.44231999E-3</c:v>
                </c:pt>
                <c:pt idx="20519">
                  <c:v>1.44239999E-3</c:v>
                </c:pt>
                <c:pt idx="20520">
                  <c:v>1.4424799899999999E-3</c:v>
                </c:pt>
                <c:pt idx="20521">
                  <c:v>1.4425599900000001E-3</c:v>
                </c:pt>
                <c:pt idx="20522">
                  <c:v>1.4426399900000001E-3</c:v>
                </c:pt>
                <c:pt idx="20523">
                  <c:v>1.44271999E-3</c:v>
                </c:pt>
                <c:pt idx="20524">
                  <c:v>1.44279999E-3</c:v>
                </c:pt>
                <c:pt idx="20525">
                  <c:v>1.4428799899999999E-3</c:v>
                </c:pt>
                <c:pt idx="20526">
                  <c:v>1.4429599899999999E-3</c:v>
                </c:pt>
                <c:pt idx="20527">
                  <c:v>1.4430399900000001E-3</c:v>
                </c:pt>
                <c:pt idx="20528">
                  <c:v>1.44311999E-3</c:v>
                </c:pt>
                <c:pt idx="20529">
                  <c:v>1.44319999E-3</c:v>
                </c:pt>
                <c:pt idx="20530">
                  <c:v>1.44327999E-3</c:v>
                </c:pt>
                <c:pt idx="20531">
                  <c:v>1.4433599899999999E-3</c:v>
                </c:pt>
                <c:pt idx="20532">
                  <c:v>1.4434399900000001E-3</c:v>
                </c:pt>
                <c:pt idx="20533">
                  <c:v>1.44351999E-3</c:v>
                </c:pt>
                <c:pt idx="20534">
                  <c:v>1.44359999E-3</c:v>
                </c:pt>
                <c:pt idx="20535">
                  <c:v>1.44367999E-3</c:v>
                </c:pt>
                <c:pt idx="20536">
                  <c:v>1.4437599899999999E-3</c:v>
                </c:pt>
                <c:pt idx="20537">
                  <c:v>1.4438399900000001E-3</c:v>
                </c:pt>
                <c:pt idx="20538">
                  <c:v>1.4439199900000001E-3</c:v>
                </c:pt>
                <c:pt idx="20539">
                  <c:v>1.44399999E-3</c:v>
                </c:pt>
                <c:pt idx="20540">
                  <c:v>1.44407999E-3</c:v>
                </c:pt>
                <c:pt idx="20541">
                  <c:v>1.4441599899999999E-3</c:v>
                </c:pt>
                <c:pt idx="20542">
                  <c:v>1.4442399900000001E-3</c:v>
                </c:pt>
                <c:pt idx="20543">
                  <c:v>1.4443199900000001E-3</c:v>
                </c:pt>
                <c:pt idx="20544">
                  <c:v>1.44439999E-3</c:v>
                </c:pt>
                <c:pt idx="20545">
                  <c:v>1.44447999E-3</c:v>
                </c:pt>
                <c:pt idx="20546">
                  <c:v>1.4445599899999999E-3</c:v>
                </c:pt>
                <c:pt idx="20547">
                  <c:v>1.4446399899999999E-3</c:v>
                </c:pt>
                <c:pt idx="20548">
                  <c:v>1.4447199900000001E-3</c:v>
                </c:pt>
                <c:pt idx="20549">
                  <c:v>1.44479999E-3</c:v>
                </c:pt>
                <c:pt idx="20550">
                  <c:v>1.44487999E-3</c:v>
                </c:pt>
                <c:pt idx="20551">
                  <c:v>1.4449599899999999E-3</c:v>
                </c:pt>
                <c:pt idx="20552">
                  <c:v>1.4450399899999999E-3</c:v>
                </c:pt>
                <c:pt idx="20553">
                  <c:v>1.4451199900000001E-3</c:v>
                </c:pt>
                <c:pt idx="20554">
                  <c:v>1.44519999E-3</c:v>
                </c:pt>
                <c:pt idx="20555">
                  <c:v>1.44527999E-3</c:v>
                </c:pt>
                <c:pt idx="20556">
                  <c:v>1.44535999E-3</c:v>
                </c:pt>
                <c:pt idx="20557">
                  <c:v>1.4454399899999999E-3</c:v>
                </c:pt>
                <c:pt idx="20558">
                  <c:v>1.4455199900000001E-3</c:v>
                </c:pt>
                <c:pt idx="20559">
                  <c:v>1.44559999E-3</c:v>
                </c:pt>
                <c:pt idx="20560">
                  <c:v>1.44567999E-3</c:v>
                </c:pt>
                <c:pt idx="20561">
                  <c:v>1.44575999E-3</c:v>
                </c:pt>
                <c:pt idx="20562">
                  <c:v>1.4458399899999999E-3</c:v>
                </c:pt>
                <c:pt idx="20563">
                  <c:v>1.4459199900000001E-3</c:v>
                </c:pt>
                <c:pt idx="20564">
                  <c:v>1.4459999900000001E-3</c:v>
                </c:pt>
                <c:pt idx="20565">
                  <c:v>1.44607999E-3</c:v>
                </c:pt>
                <c:pt idx="20566">
                  <c:v>1.44615999E-3</c:v>
                </c:pt>
                <c:pt idx="20567">
                  <c:v>1.4462399899999999E-3</c:v>
                </c:pt>
                <c:pt idx="20568">
                  <c:v>1.4463199899999999E-3</c:v>
                </c:pt>
                <c:pt idx="20569">
                  <c:v>1.4463999900000001E-3</c:v>
                </c:pt>
                <c:pt idx="20570">
                  <c:v>1.44647999E-3</c:v>
                </c:pt>
                <c:pt idx="20571">
                  <c:v>1.44655999E-3</c:v>
                </c:pt>
                <c:pt idx="20572">
                  <c:v>1.4466399899999999E-3</c:v>
                </c:pt>
                <c:pt idx="20573">
                  <c:v>1.4467199899999999E-3</c:v>
                </c:pt>
                <c:pt idx="20574">
                  <c:v>1.4467999900000001E-3</c:v>
                </c:pt>
                <c:pt idx="20575">
                  <c:v>1.44687999E-3</c:v>
                </c:pt>
                <c:pt idx="20576">
                  <c:v>1.44695999E-3</c:v>
                </c:pt>
                <c:pt idx="20577">
                  <c:v>1.44703999E-3</c:v>
                </c:pt>
                <c:pt idx="20578">
                  <c:v>1.4471199899999999E-3</c:v>
                </c:pt>
                <c:pt idx="20579">
                  <c:v>1.4471999900000001E-3</c:v>
                </c:pt>
                <c:pt idx="20580">
                  <c:v>1.44727999E-3</c:v>
                </c:pt>
                <c:pt idx="20581">
                  <c:v>1.44735999E-3</c:v>
                </c:pt>
                <c:pt idx="20582">
                  <c:v>1.44743999E-3</c:v>
                </c:pt>
                <c:pt idx="20583">
                  <c:v>1.4475199899999999E-3</c:v>
                </c:pt>
                <c:pt idx="20584">
                  <c:v>1.4475999900000001E-3</c:v>
                </c:pt>
                <c:pt idx="20585">
                  <c:v>1.4476799900000001E-3</c:v>
                </c:pt>
                <c:pt idx="20586">
                  <c:v>1.44775999E-3</c:v>
                </c:pt>
                <c:pt idx="20587">
                  <c:v>1.44783999E-3</c:v>
                </c:pt>
                <c:pt idx="20588">
                  <c:v>1.4479199899999999E-3</c:v>
                </c:pt>
                <c:pt idx="20589">
                  <c:v>1.4479999900000001E-3</c:v>
                </c:pt>
                <c:pt idx="20590">
                  <c:v>1.4480799900000001E-3</c:v>
                </c:pt>
                <c:pt idx="20591">
                  <c:v>1.44815999E-3</c:v>
                </c:pt>
                <c:pt idx="20592">
                  <c:v>1.44823999E-3</c:v>
                </c:pt>
                <c:pt idx="20593">
                  <c:v>1.4483199899999999E-3</c:v>
                </c:pt>
                <c:pt idx="20594">
                  <c:v>1.4483999899999999E-3</c:v>
                </c:pt>
                <c:pt idx="20595">
                  <c:v>1.4484799900000001E-3</c:v>
                </c:pt>
                <c:pt idx="20596">
                  <c:v>1.44855999E-3</c:v>
                </c:pt>
                <c:pt idx="20597">
                  <c:v>1.44863999E-3</c:v>
                </c:pt>
                <c:pt idx="20598">
                  <c:v>1.44871999E-3</c:v>
                </c:pt>
                <c:pt idx="20599">
                  <c:v>1.4487999899999999E-3</c:v>
                </c:pt>
                <c:pt idx="20600">
                  <c:v>1.4488799900000001E-3</c:v>
                </c:pt>
                <c:pt idx="20601">
                  <c:v>1.44895999E-3</c:v>
                </c:pt>
                <c:pt idx="20602">
                  <c:v>1.44903999E-3</c:v>
                </c:pt>
                <c:pt idx="20603">
                  <c:v>1.44911999E-3</c:v>
                </c:pt>
                <c:pt idx="20604">
                  <c:v>1.4491999899999999E-3</c:v>
                </c:pt>
                <c:pt idx="20605">
                  <c:v>1.4492799900000001E-3</c:v>
                </c:pt>
                <c:pt idx="20606">
                  <c:v>1.4493599900000001E-3</c:v>
                </c:pt>
                <c:pt idx="20607">
                  <c:v>1.44943999E-3</c:v>
                </c:pt>
                <c:pt idx="20608">
                  <c:v>1.44951999E-3</c:v>
                </c:pt>
                <c:pt idx="20609">
                  <c:v>1.4495999899999999E-3</c:v>
                </c:pt>
                <c:pt idx="20610">
                  <c:v>1.4496799900000001E-3</c:v>
                </c:pt>
                <c:pt idx="20611">
                  <c:v>1.4497599900000001E-3</c:v>
                </c:pt>
                <c:pt idx="20612">
                  <c:v>1.44983999E-3</c:v>
                </c:pt>
                <c:pt idx="20613">
                  <c:v>1.44991999E-3</c:v>
                </c:pt>
                <c:pt idx="20614">
                  <c:v>1.4499999899999999E-3</c:v>
                </c:pt>
                <c:pt idx="20615">
                  <c:v>1.4500799899999999E-3</c:v>
                </c:pt>
                <c:pt idx="20616">
                  <c:v>1.4501599900000001E-3</c:v>
                </c:pt>
                <c:pt idx="20617">
                  <c:v>1.45023999E-3</c:v>
                </c:pt>
                <c:pt idx="20618">
                  <c:v>1.45031999E-3</c:v>
                </c:pt>
                <c:pt idx="20619">
                  <c:v>1.4503999899999999E-3</c:v>
                </c:pt>
                <c:pt idx="20620">
                  <c:v>1.4504799899999999E-3</c:v>
                </c:pt>
                <c:pt idx="20621">
                  <c:v>1.4505599900000001E-3</c:v>
                </c:pt>
                <c:pt idx="20622">
                  <c:v>1.45063999E-3</c:v>
                </c:pt>
                <c:pt idx="20623">
                  <c:v>1.45071999E-3</c:v>
                </c:pt>
                <c:pt idx="20624">
                  <c:v>1.45079999E-3</c:v>
                </c:pt>
                <c:pt idx="20625">
                  <c:v>1.4508799899999999E-3</c:v>
                </c:pt>
                <c:pt idx="20626">
                  <c:v>1.4509599900000001E-3</c:v>
                </c:pt>
                <c:pt idx="20627">
                  <c:v>1.4510399900000001E-3</c:v>
                </c:pt>
                <c:pt idx="20628">
                  <c:v>1.45111999E-3</c:v>
                </c:pt>
                <c:pt idx="20629">
                  <c:v>1.45119999E-3</c:v>
                </c:pt>
                <c:pt idx="20630">
                  <c:v>1.4512799899999999E-3</c:v>
                </c:pt>
                <c:pt idx="20631">
                  <c:v>1.4513599900000001E-3</c:v>
                </c:pt>
                <c:pt idx="20632">
                  <c:v>1.4514399900000001E-3</c:v>
                </c:pt>
                <c:pt idx="20633">
                  <c:v>1.45151999E-3</c:v>
                </c:pt>
                <c:pt idx="20634">
                  <c:v>1.45159999E-3</c:v>
                </c:pt>
                <c:pt idx="20635">
                  <c:v>1.4516799899999999E-3</c:v>
                </c:pt>
                <c:pt idx="20636">
                  <c:v>1.4517599899999999E-3</c:v>
                </c:pt>
                <c:pt idx="20637">
                  <c:v>1.4518399900000001E-3</c:v>
                </c:pt>
                <c:pt idx="20638">
                  <c:v>1.45191999E-3</c:v>
                </c:pt>
                <c:pt idx="20639">
                  <c:v>1.45199999E-3</c:v>
                </c:pt>
                <c:pt idx="20640">
                  <c:v>1.4520799899999999E-3</c:v>
                </c:pt>
                <c:pt idx="20641">
                  <c:v>1.4521599899999999E-3</c:v>
                </c:pt>
                <c:pt idx="20642">
                  <c:v>1.4522399900000001E-3</c:v>
                </c:pt>
                <c:pt idx="20643">
                  <c:v>1.45231999E-3</c:v>
                </c:pt>
                <c:pt idx="20644">
                  <c:v>1.45239999E-3</c:v>
                </c:pt>
                <c:pt idx="20645">
                  <c:v>1.45247999E-3</c:v>
                </c:pt>
                <c:pt idx="20646">
                  <c:v>1.4525599899999999E-3</c:v>
                </c:pt>
                <c:pt idx="20647">
                  <c:v>1.4526399900000001E-3</c:v>
                </c:pt>
                <c:pt idx="20648">
                  <c:v>1.45271999E-3</c:v>
                </c:pt>
                <c:pt idx="20649">
                  <c:v>1.45279999E-3</c:v>
                </c:pt>
                <c:pt idx="20650">
                  <c:v>1.45287999E-3</c:v>
                </c:pt>
                <c:pt idx="20651">
                  <c:v>1.4529599899999999E-3</c:v>
                </c:pt>
                <c:pt idx="20652">
                  <c:v>1.4530399900000001E-3</c:v>
                </c:pt>
                <c:pt idx="20653">
                  <c:v>1.4531199900000001E-3</c:v>
                </c:pt>
                <c:pt idx="20654">
                  <c:v>1.45319999E-3</c:v>
                </c:pt>
                <c:pt idx="20655">
                  <c:v>1.45327999E-3</c:v>
                </c:pt>
                <c:pt idx="20656">
                  <c:v>1.4533599899999999E-3</c:v>
                </c:pt>
                <c:pt idx="20657">
                  <c:v>1.4534399899999999E-3</c:v>
                </c:pt>
                <c:pt idx="20658">
                  <c:v>1.4535199900000001E-3</c:v>
                </c:pt>
                <c:pt idx="20659">
                  <c:v>1.45359999E-3</c:v>
                </c:pt>
                <c:pt idx="20660">
                  <c:v>1.45367999E-3</c:v>
                </c:pt>
                <c:pt idx="20661">
                  <c:v>1.4537599899999999E-3</c:v>
                </c:pt>
                <c:pt idx="20662">
                  <c:v>1.4538399899999999E-3</c:v>
                </c:pt>
                <c:pt idx="20663">
                  <c:v>1.4539199900000001E-3</c:v>
                </c:pt>
                <c:pt idx="20664">
                  <c:v>1.45399999E-3</c:v>
                </c:pt>
                <c:pt idx="20665">
                  <c:v>1.45407999E-3</c:v>
                </c:pt>
                <c:pt idx="20666">
                  <c:v>1.45415999E-3</c:v>
                </c:pt>
                <c:pt idx="20667">
                  <c:v>1.4542399899999999E-3</c:v>
                </c:pt>
                <c:pt idx="20668">
                  <c:v>1.4543199900000001E-3</c:v>
                </c:pt>
                <c:pt idx="20669">
                  <c:v>1.45439999E-3</c:v>
                </c:pt>
                <c:pt idx="20670">
                  <c:v>1.45447999E-3</c:v>
                </c:pt>
                <c:pt idx="20671">
                  <c:v>1.45455999E-3</c:v>
                </c:pt>
                <c:pt idx="20672">
                  <c:v>1.4546399899999999E-3</c:v>
                </c:pt>
                <c:pt idx="20673">
                  <c:v>1.4547199900000001E-3</c:v>
                </c:pt>
                <c:pt idx="20674">
                  <c:v>1.4547999900000001E-3</c:v>
                </c:pt>
                <c:pt idx="20675">
                  <c:v>1.45487999E-3</c:v>
                </c:pt>
                <c:pt idx="20676">
                  <c:v>1.45495999E-3</c:v>
                </c:pt>
                <c:pt idx="20677">
                  <c:v>1.4550399899999999E-3</c:v>
                </c:pt>
                <c:pt idx="20678">
                  <c:v>1.4551199900000001E-3</c:v>
                </c:pt>
                <c:pt idx="20679">
                  <c:v>1.4551999900000001E-3</c:v>
                </c:pt>
                <c:pt idx="20680">
                  <c:v>1.45527999E-3</c:v>
                </c:pt>
                <c:pt idx="20681">
                  <c:v>1.45535999E-3</c:v>
                </c:pt>
                <c:pt idx="20682">
                  <c:v>1.4554399899999999E-3</c:v>
                </c:pt>
                <c:pt idx="20683">
                  <c:v>1.4555199899999999E-3</c:v>
                </c:pt>
                <c:pt idx="20684">
                  <c:v>1.4555999900000001E-3</c:v>
                </c:pt>
                <c:pt idx="20685">
                  <c:v>1.45567999E-3</c:v>
                </c:pt>
                <c:pt idx="20686">
                  <c:v>1.45575999E-3</c:v>
                </c:pt>
                <c:pt idx="20687">
                  <c:v>1.45583999E-3</c:v>
                </c:pt>
                <c:pt idx="20688">
                  <c:v>1.4559199899999999E-3</c:v>
                </c:pt>
                <c:pt idx="20689">
                  <c:v>1.4559999900000001E-3</c:v>
                </c:pt>
                <c:pt idx="20690">
                  <c:v>1.45607999E-3</c:v>
                </c:pt>
                <c:pt idx="20691">
                  <c:v>1.45615999E-3</c:v>
                </c:pt>
                <c:pt idx="20692">
                  <c:v>1.45623999E-3</c:v>
                </c:pt>
                <c:pt idx="20693">
                  <c:v>1.4563199899999999E-3</c:v>
                </c:pt>
                <c:pt idx="20694">
                  <c:v>1.4563999900000001E-3</c:v>
                </c:pt>
                <c:pt idx="20695">
                  <c:v>1.4564799900000001E-3</c:v>
                </c:pt>
                <c:pt idx="20696">
                  <c:v>1.45655999E-3</c:v>
                </c:pt>
                <c:pt idx="20697">
                  <c:v>1.45663999E-3</c:v>
                </c:pt>
                <c:pt idx="20698">
                  <c:v>1.4567199899999999E-3</c:v>
                </c:pt>
                <c:pt idx="20699">
                  <c:v>1.4567999900000001E-3</c:v>
                </c:pt>
                <c:pt idx="20700">
                  <c:v>1.4568799900000001E-3</c:v>
                </c:pt>
                <c:pt idx="20701">
                  <c:v>1.45695999E-3</c:v>
                </c:pt>
                <c:pt idx="20702">
                  <c:v>1.45703999E-3</c:v>
                </c:pt>
                <c:pt idx="20703">
                  <c:v>1.4571199899999999E-3</c:v>
                </c:pt>
                <c:pt idx="20704">
                  <c:v>1.4571999899999999E-3</c:v>
                </c:pt>
                <c:pt idx="20705">
                  <c:v>1.4572799900000001E-3</c:v>
                </c:pt>
                <c:pt idx="20706">
                  <c:v>1.45735999E-3</c:v>
                </c:pt>
                <c:pt idx="20707">
                  <c:v>1.45743999E-3</c:v>
                </c:pt>
                <c:pt idx="20708">
                  <c:v>1.4575199899999999E-3</c:v>
                </c:pt>
                <c:pt idx="20709">
                  <c:v>1.4575999899999999E-3</c:v>
                </c:pt>
                <c:pt idx="20710">
                  <c:v>1.4576799900000001E-3</c:v>
                </c:pt>
                <c:pt idx="20711">
                  <c:v>1.45775999E-3</c:v>
                </c:pt>
                <c:pt idx="20712">
                  <c:v>1.45783999E-3</c:v>
                </c:pt>
                <c:pt idx="20713">
                  <c:v>1.45791999E-3</c:v>
                </c:pt>
                <c:pt idx="20714">
                  <c:v>1.4579999899999999E-3</c:v>
                </c:pt>
                <c:pt idx="20715">
                  <c:v>1.4580799900000001E-3</c:v>
                </c:pt>
                <c:pt idx="20716">
                  <c:v>1.4581599900000001E-3</c:v>
                </c:pt>
                <c:pt idx="20717">
                  <c:v>1.45823999E-3</c:v>
                </c:pt>
                <c:pt idx="20718">
                  <c:v>1.45831999E-3</c:v>
                </c:pt>
                <c:pt idx="20719">
                  <c:v>1.4583999899999999E-3</c:v>
                </c:pt>
                <c:pt idx="20720">
                  <c:v>1.4584799900000001E-3</c:v>
                </c:pt>
                <c:pt idx="20721">
                  <c:v>1.4585599900000001E-3</c:v>
                </c:pt>
                <c:pt idx="20722">
                  <c:v>1.45863999E-3</c:v>
                </c:pt>
                <c:pt idx="20723">
                  <c:v>1.45871999E-3</c:v>
                </c:pt>
                <c:pt idx="20724">
                  <c:v>1.4587999899999999E-3</c:v>
                </c:pt>
                <c:pt idx="20725">
                  <c:v>1.4588799899999999E-3</c:v>
                </c:pt>
                <c:pt idx="20726">
                  <c:v>1.4589599900000001E-3</c:v>
                </c:pt>
                <c:pt idx="20727">
                  <c:v>1.45903999E-3</c:v>
                </c:pt>
                <c:pt idx="20728">
                  <c:v>1.45911999E-3</c:v>
                </c:pt>
                <c:pt idx="20729">
                  <c:v>1.4591999899999999E-3</c:v>
                </c:pt>
                <c:pt idx="20730">
                  <c:v>1.4592799899999999E-3</c:v>
                </c:pt>
                <c:pt idx="20731">
                  <c:v>1.4593599900000001E-3</c:v>
                </c:pt>
                <c:pt idx="20732">
                  <c:v>1.45943999E-3</c:v>
                </c:pt>
                <c:pt idx="20733">
                  <c:v>1.45951999E-3</c:v>
                </c:pt>
                <c:pt idx="20734">
                  <c:v>1.45959999E-3</c:v>
                </c:pt>
                <c:pt idx="20735">
                  <c:v>1.4596799899999999E-3</c:v>
                </c:pt>
                <c:pt idx="20736">
                  <c:v>1.4597599900000001E-3</c:v>
                </c:pt>
                <c:pt idx="20737">
                  <c:v>1.45983999E-3</c:v>
                </c:pt>
                <c:pt idx="20738">
                  <c:v>1.45991999E-3</c:v>
                </c:pt>
                <c:pt idx="20739">
                  <c:v>1.45999999E-3</c:v>
                </c:pt>
                <c:pt idx="20740">
                  <c:v>1.4600799899999999E-3</c:v>
                </c:pt>
                <c:pt idx="20741">
                  <c:v>1.4601599900000001E-3</c:v>
                </c:pt>
                <c:pt idx="20742">
                  <c:v>1.4602399900000001E-3</c:v>
                </c:pt>
                <c:pt idx="20743">
                  <c:v>1.46031999E-3</c:v>
                </c:pt>
                <c:pt idx="20744">
                  <c:v>1.46039999E-3</c:v>
                </c:pt>
                <c:pt idx="20745">
                  <c:v>1.4604799899999999E-3</c:v>
                </c:pt>
                <c:pt idx="20746">
                  <c:v>1.4605599899999999E-3</c:v>
                </c:pt>
                <c:pt idx="20747">
                  <c:v>1.4606399900000001E-3</c:v>
                </c:pt>
                <c:pt idx="20748">
                  <c:v>1.46071999E-3</c:v>
                </c:pt>
                <c:pt idx="20749">
                  <c:v>1.46079999E-3</c:v>
                </c:pt>
                <c:pt idx="20750">
                  <c:v>1.4608799899999999E-3</c:v>
                </c:pt>
                <c:pt idx="20751">
                  <c:v>1.4609599899999999E-3</c:v>
                </c:pt>
                <c:pt idx="20752">
                  <c:v>1.4610399900000001E-3</c:v>
                </c:pt>
                <c:pt idx="20753">
                  <c:v>1.46111999E-3</c:v>
                </c:pt>
                <c:pt idx="20754">
                  <c:v>1.46119999E-3</c:v>
                </c:pt>
                <c:pt idx="20755">
                  <c:v>1.46127999E-3</c:v>
                </c:pt>
                <c:pt idx="20756">
                  <c:v>1.4613599899999999E-3</c:v>
                </c:pt>
                <c:pt idx="20757">
                  <c:v>1.4614399900000001E-3</c:v>
                </c:pt>
                <c:pt idx="20758">
                  <c:v>1.46151999E-3</c:v>
                </c:pt>
                <c:pt idx="20759">
                  <c:v>1.46159999E-3</c:v>
                </c:pt>
                <c:pt idx="20760">
                  <c:v>1.46167999E-3</c:v>
                </c:pt>
                <c:pt idx="20761">
                  <c:v>1.4617599899999999E-3</c:v>
                </c:pt>
                <c:pt idx="20762">
                  <c:v>1.4618399900000001E-3</c:v>
                </c:pt>
                <c:pt idx="20763">
                  <c:v>1.4619199900000001E-3</c:v>
                </c:pt>
                <c:pt idx="20764">
                  <c:v>1.46199999E-3</c:v>
                </c:pt>
                <c:pt idx="20765">
                  <c:v>1.46207999E-3</c:v>
                </c:pt>
                <c:pt idx="20766">
                  <c:v>1.4621599899999999E-3</c:v>
                </c:pt>
                <c:pt idx="20767">
                  <c:v>1.4622399900000001E-3</c:v>
                </c:pt>
                <c:pt idx="20768">
                  <c:v>1.4623199900000001E-3</c:v>
                </c:pt>
                <c:pt idx="20769">
                  <c:v>1.46239999E-3</c:v>
                </c:pt>
                <c:pt idx="20770">
                  <c:v>1.46247999E-3</c:v>
                </c:pt>
                <c:pt idx="20771">
                  <c:v>1.4625599899999999E-3</c:v>
                </c:pt>
                <c:pt idx="20772">
                  <c:v>1.4626399899999999E-3</c:v>
                </c:pt>
                <c:pt idx="20773">
                  <c:v>1.4627199900000001E-3</c:v>
                </c:pt>
                <c:pt idx="20774">
                  <c:v>1.46279999E-3</c:v>
                </c:pt>
                <c:pt idx="20775">
                  <c:v>1.46287999E-3</c:v>
                </c:pt>
                <c:pt idx="20776">
                  <c:v>1.46295999E-3</c:v>
                </c:pt>
                <c:pt idx="20777">
                  <c:v>1.4630399899999999E-3</c:v>
                </c:pt>
                <c:pt idx="20778">
                  <c:v>1.4631199900000001E-3</c:v>
                </c:pt>
                <c:pt idx="20779">
                  <c:v>1.46319999E-3</c:v>
                </c:pt>
                <c:pt idx="20780">
                  <c:v>1.46327999E-3</c:v>
                </c:pt>
                <c:pt idx="20781">
                  <c:v>1.46335999E-3</c:v>
                </c:pt>
                <c:pt idx="20782">
                  <c:v>1.4634399899999999E-3</c:v>
                </c:pt>
                <c:pt idx="20783">
                  <c:v>1.4635199900000001E-3</c:v>
                </c:pt>
                <c:pt idx="20784">
                  <c:v>1.4635999900000001E-3</c:v>
                </c:pt>
                <c:pt idx="20785">
                  <c:v>1.46367999E-3</c:v>
                </c:pt>
                <c:pt idx="20786">
                  <c:v>1.46375999E-3</c:v>
                </c:pt>
                <c:pt idx="20787">
                  <c:v>1.4638399899999999E-3</c:v>
                </c:pt>
                <c:pt idx="20788">
                  <c:v>1.4639199900000001E-3</c:v>
                </c:pt>
                <c:pt idx="20789">
                  <c:v>1.4639999900000001E-3</c:v>
                </c:pt>
                <c:pt idx="20790">
                  <c:v>1.46407999E-3</c:v>
                </c:pt>
                <c:pt idx="20791">
                  <c:v>1.46415999E-3</c:v>
                </c:pt>
                <c:pt idx="20792">
                  <c:v>1.4642399899999999E-3</c:v>
                </c:pt>
                <c:pt idx="20793">
                  <c:v>1.4643199899999999E-3</c:v>
                </c:pt>
                <c:pt idx="20794">
                  <c:v>1.4643999900000001E-3</c:v>
                </c:pt>
                <c:pt idx="20795">
                  <c:v>1.46447999E-3</c:v>
                </c:pt>
                <c:pt idx="20796">
                  <c:v>1.46455999E-3</c:v>
                </c:pt>
                <c:pt idx="20797">
                  <c:v>1.4646399899999999E-3</c:v>
                </c:pt>
                <c:pt idx="20798">
                  <c:v>1.4647199899999999E-3</c:v>
                </c:pt>
                <c:pt idx="20799">
                  <c:v>1.4647999900000001E-3</c:v>
                </c:pt>
                <c:pt idx="20800">
                  <c:v>1.46487999E-3</c:v>
                </c:pt>
                <c:pt idx="20801">
                  <c:v>1.46495999E-3</c:v>
                </c:pt>
                <c:pt idx="20802">
                  <c:v>1.46503999E-3</c:v>
                </c:pt>
                <c:pt idx="20803">
                  <c:v>1.4651199899999999E-3</c:v>
                </c:pt>
                <c:pt idx="20804">
                  <c:v>1.4651999900000001E-3</c:v>
                </c:pt>
                <c:pt idx="20805">
                  <c:v>1.4652799900000001E-3</c:v>
                </c:pt>
                <c:pt idx="20806">
                  <c:v>1.46535999E-3</c:v>
                </c:pt>
                <c:pt idx="20807">
                  <c:v>1.46543999E-3</c:v>
                </c:pt>
                <c:pt idx="20808">
                  <c:v>1.4655199899999999E-3</c:v>
                </c:pt>
                <c:pt idx="20809">
                  <c:v>1.4655999900000001E-3</c:v>
                </c:pt>
                <c:pt idx="20810">
                  <c:v>1.4656799900000001E-3</c:v>
                </c:pt>
                <c:pt idx="20811">
                  <c:v>1.46575999E-3</c:v>
                </c:pt>
                <c:pt idx="20812">
                  <c:v>1.46583999E-3</c:v>
                </c:pt>
                <c:pt idx="20813">
                  <c:v>1.4659199899999999E-3</c:v>
                </c:pt>
                <c:pt idx="20814">
                  <c:v>1.4659999899999999E-3</c:v>
                </c:pt>
                <c:pt idx="20815">
                  <c:v>1.4660799900000001E-3</c:v>
                </c:pt>
                <c:pt idx="20816">
                  <c:v>1.46615999E-3</c:v>
                </c:pt>
                <c:pt idx="20817">
                  <c:v>1.46623999E-3</c:v>
                </c:pt>
                <c:pt idx="20818">
                  <c:v>1.4663199899999999E-3</c:v>
                </c:pt>
                <c:pt idx="20819">
                  <c:v>1.4663999899999999E-3</c:v>
                </c:pt>
                <c:pt idx="20820">
                  <c:v>1.4664799900000001E-3</c:v>
                </c:pt>
                <c:pt idx="20821">
                  <c:v>1.46655999E-3</c:v>
                </c:pt>
                <c:pt idx="20822">
                  <c:v>1.46663999E-3</c:v>
                </c:pt>
                <c:pt idx="20823">
                  <c:v>1.46671999E-3</c:v>
                </c:pt>
                <c:pt idx="20824">
                  <c:v>1.4667999899999999E-3</c:v>
                </c:pt>
                <c:pt idx="20825">
                  <c:v>1.4668799900000001E-3</c:v>
                </c:pt>
                <c:pt idx="20826">
                  <c:v>1.46695999E-3</c:v>
                </c:pt>
                <c:pt idx="20827">
                  <c:v>1.46703999E-3</c:v>
                </c:pt>
                <c:pt idx="20828">
                  <c:v>1.46711999E-3</c:v>
                </c:pt>
                <c:pt idx="20829">
                  <c:v>1.4671999899999999E-3</c:v>
                </c:pt>
                <c:pt idx="20830">
                  <c:v>1.4672799900000001E-3</c:v>
                </c:pt>
                <c:pt idx="20831">
                  <c:v>1.4673599900000001E-3</c:v>
                </c:pt>
                <c:pt idx="20832">
                  <c:v>1.46743999E-3</c:v>
                </c:pt>
                <c:pt idx="20833">
                  <c:v>1.46751999E-3</c:v>
                </c:pt>
                <c:pt idx="20834">
                  <c:v>1.4675999899999999E-3</c:v>
                </c:pt>
                <c:pt idx="20835">
                  <c:v>1.4676799899999999E-3</c:v>
                </c:pt>
                <c:pt idx="20836">
                  <c:v>1.4677599900000001E-3</c:v>
                </c:pt>
                <c:pt idx="20837">
                  <c:v>1.46783999E-3</c:v>
                </c:pt>
                <c:pt idx="20838">
                  <c:v>1.46791999E-3</c:v>
                </c:pt>
                <c:pt idx="20839">
                  <c:v>1.4679999899999999E-3</c:v>
                </c:pt>
                <c:pt idx="20840">
                  <c:v>1.4680799899999999E-3</c:v>
                </c:pt>
                <c:pt idx="20841">
                  <c:v>1.4681599900000001E-3</c:v>
                </c:pt>
                <c:pt idx="20842">
                  <c:v>1.46823999E-3</c:v>
                </c:pt>
                <c:pt idx="20843">
                  <c:v>1.46831999E-3</c:v>
                </c:pt>
                <c:pt idx="20844">
                  <c:v>1.46839999E-3</c:v>
                </c:pt>
                <c:pt idx="20845">
                  <c:v>1.4684799899999999E-3</c:v>
                </c:pt>
                <c:pt idx="20846">
                  <c:v>1.4685599900000001E-3</c:v>
                </c:pt>
                <c:pt idx="20847">
                  <c:v>1.46863999E-3</c:v>
                </c:pt>
                <c:pt idx="20848">
                  <c:v>1.46871999E-3</c:v>
                </c:pt>
                <c:pt idx="20849">
                  <c:v>1.46879999E-3</c:v>
                </c:pt>
                <c:pt idx="20850">
                  <c:v>1.4688799899999999E-3</c:v>
                </c:pt>
                <c:pt idx="20851">
                  <c:v>1.4689599900000001E-3</c:v>
                </c:pt>
                <c:pt idx="20852">
                  <c:v>1.4690399900000001E-3</c:v>
                </c:pt>
                <c:pt idx="20853">
                  <c:v>1.46911999E-3</c:v>
                </c:pt>
                <c:pt idx="20854">
                  <c:v>1.46919999E-3</c:v>
                </c:pt>
                <c:pt idx="20855">
                  <c:v>1.4692799899999999E-3</c:v>
                </c:pt>
                <c:pt idx="20856">
                  <c:v>1.4693599900000001E-3</c:v>
                </c:pt>
                <c:pt idx="20857">
                  <c:v>1.4694399900000001E-3</c:v>
                </c:pt>
                <c:pt idx="20858">
                  <c:v>1.46951999E-3</c:v>
                </c:pt>
                <c:pt idx="20859">
                  <c:v>1.46959999E-3</c:v>
                </c:pt>
                <c:pt idx="20860">
                  <c:v>1.4696799899999999E-3</c:v>
                </c:pt>
                <c:pt idx="20861">
                  <c:v>1.4697599899999999E-3</c:v>
                </c:pt>
                <c:pt idx="20862">
                  <c:v>1.4698399900000001E-3</c:v>
                </c:pt>
                <c:pt idx="20863">
                  <c:v>1.46991999E-3</c:v>
                </c:pt>
                <c:pt idx="20864">
                  <c:v>1.46999999E-3</c:v>
                </c:pt>
                <c:pt idx="20865">
                  <c:v>1.47007999E-3</c:v>
                </c:pt>
                <c:pt idx="20866">
                  <c:v>1.4701599899999999E-3</c:v>
                </c:pt>
                <c:pt idx="20867">
                  <c:v>1.4702399900000001E-3</c:v>
                </c:pt>
                <c:pt idx="20868">
                  <c:v>1.47031999E-3</c:v>
                </c:pt>
                <c:pt idx="20869">
                  <c:v>1.47039999E-3</c:v>
                </c:pt>
                <c:pt idx="20870">
                  <c:v>1.47047999E-3</c:v>
                </c:pt>
                <c:pt idx="20871">
                  <c:v>1.4705599899999999E-3</c:v>
                </c:pt>
                <c:pt idx="20872">
                  <c:v>1.4706399900000001E-3</c:v>
                </c:pt>
                <c:pt idx="20873">
                  <c:v>1.4707199900000001E-3</c:v>
                </c:pt>
                <c:pt idx="20874">
                  <c:v>1.47079999E-3</c:v>
                </c:pt>
                <c:pt idx="20875">
                  <c:v>1.47087999E-3</c:v>
                </c:pt>
                <c:pt idx="20876">
                  <c:v>1.4709599899999999E-3</c:v>
                </c:pt>
                <c:pt idx="20877">
                  <c:v>1.4710399900000001E-3</c:v>
                </c:pt>
                <c:pt idx="20878">
                  <c:v>1.4711199900000001E-3</c:v>
                </c:pt>
                <c:pt idx="20879">
                  <c:v>1.47119999E-3</c:v>
                </c:pt>
                <c:pt idx="20880">
                  <c:v>1.47127999E-3</c:v>
                </c:pt>
                <c:pt idx="20881">
                  <c:v>1.4713599899999999E-3</c:v>
                </c:pt>
                <c:pt idx="20882">
                  <c:v>1.4714399899999999E-3</c:v>
                </c:pt>
                <c:pt idx="20883">
                  <c:v>1.4715199900000001E-3</c:v>
                </c:pt>
                <c:pt idx="20884">
                  <c:v>1.47159999E-3</c:v>
                </c:pt>
                <c:pt idx="20885">
                  <c:v>1.47167999E-3</c:v>
                </c:pt>
                <c:pt idx="20886">
                  <c:v>1.4717599899999999E-3</c:v>
                </c:pt>
                <c:pt idx="20887">
                  <c:v>1.4718399899999999E-3</c:v>
                </c:pt>
                <c:pt idx="20888">
                  <c:v>1.4719199900000001E-3</c:v>
                </c:pt>
                <c:pt idx="20889">
                  <c:v>1.47199999E-3</c:v>
                </c:pt>
                <c:pt idx="20890">
                  <c:v>1.47207999E-3</c:v>
                </c:pt>
                <c:pt idx="20891">
                  <c:v>1.47215999E-3</c:v>
                </c:pt>
                <c:pt idx="20892">
                  <c:v>1.4722399899999999E-3</c:v>
                </c:pt>
                <c:pt idx="20893">
                  <c:v>1.4723199900000001E-3</c:v>
                </c:pt>
                <c:pt idx="20894">
                  <c:v>1.4723999900000001E-3</c:v>
                </c:pt>
                <c:pt idx="20895">
                  <c:v>1.47247999E-3</c:v>
                </c:pt>
                <c:pt idx="20896">
                  <c:v>1.47255999E-3</c:v>
                </c:pt>
                <c:pt idx="20897">
                  <c:v>1.4726399899999999E-3</c:v>
                </c:pt>
                <c:pt idx="20898">
                  <c:v>1.4727199900000001E-3</c:v>
                </c:pt>
                <c:pt idx="20899">
                  <c:v>1.4727999900000001E-3</c:v>
                </c:pt>
                <c:pt idx="20900">
                  <c:v>1.47287999E-3</c:v>
                </c:pt>
                <c:pt idx="20901">
                  <c:v>1.47295999E-3</c:v>
                </c:pt>
                <c:pt idx="20902">
                  <c:v>1.4730399899999999E-3</c:v>
                </c:pt>
                <c:pt idx="20903">
                  <c:v>1.4731199899999999E-3</c:v>
                </c:pt>
                <c:pt idx="20904">
                  <c:v>1.4731999900000001E-3</c:v>
                </c:pt>
                <c:pt idx="20905">
                  <c:v>1.47327999E-3</c:v>
                </c:pt>
                <c:pt idx="20906">
                  <c:v>1.47335999E-3</c:v>
                </c:pt>
                <c:pt idx="20907">
                  <c:v>1.4734399899999999E-3</c:v>
                </c:pt>
                <c:pt idx="20908">
                  <c:v>1.4735199899999999E-3</c:v>
                </c:pt>
                <c:pt idx="20909">
                  <c:v>1.4735999900000001E-3</c:v>
                </c:pt>
                <c:pt idx="20910">
                  <c:v>1.47367999E-3</c:v>
                </c:pt>
                <c:pt idx="20911">
                  <c:v>1.47375999E-3</c:v>
                </c:pt>
                <c:pt idx="20912">
                  <c:v>1.47383999E-3</c:v>
                </c:pt>
                <c:pt idx="20913">
                  <c:v>1.4739199899999999E-3</c:v>
                </c:pt>
                <c:pt idx="20914">
                  <c:v>1.4739999900000001E-3</c:v>
                </c:pt>
                <c:pt idx="20915">
                  <c:v>1.47407999E-3</c:v>
                </c:pt>
                <c:pt idx="20916">
                  <c:v>1.47415999E-3</c:v>
                </c:pt>
                <c:pt idx="20917">
                  <c:v>1.47423999E-3</c:v>
                </c:pt>
                <c:pt idx="20918">
                  <c:v>1.4743199899999999E-3</c:v>
                </c:pt>
                <c:pt idx="20919">
                  <c:v>1.4743999900000001E-3</c:v>
                </c:pt>
                <c:pt idx="20920">
                  <c:v>1.4744799900000001E-3</c:v>
                </c:pt>
                <c:pt idx="20921">
                  <c:v>1.47455999E-3</c:v>
                </c:pt>
                <c:pt idx="20922">
                  <c:v>1.47463999E-3</c:v>
                </c:pt>
                <c:pt idx="20923">
                  <c:v>1.4747199899999999E-3</c:v>
                </c:pt>
                <c:pt idx="20924">
                  <c:v>1.4747999899999999E-3</c:v>
                </c:pt>
                <c:pt idx="20925">
                  <c:v>1.4748799900000001E-3</c:v>
                </c:pt>
                <c:pt idx="20926">
                  <c:v>1.47495999E-3</c:v>
                </c:pt>
                <c:pt idx="20927">
                  <c:v>1.47503999E-3</c:v>
                </c:pt>
                <c:pt idx="20928">
                  <c:v>1.4751199899999999E-3</c:v>
                </c:pt>
                <c:pt idx="20929">
                  <c:v>1.4751999899999999E-3</c:v>
                </c:pt>
                <c:pt idx="20930">
                  <c:v>1.4752799900000001E-3</c:v>
                </c:pt>
                <c:pt idx="20931">
                  <c:v>1.47535999E-3</c:v>
                </c:pt>
                <c:pt idx="20932">
                  <c:v>1.47543999E-3</c:v>
                </c:pt>
                <c:pt idx="20933">
                  <c:v>1.47551999E-3</c:v>
                </c:pt>
                <c:pt idx="20934">
                  <c:v>1.4755999899999999E-3</c:v>
                </c:pt>
                <c:pt idx="20935">
                  <c:v>1.4756799900000001E-3</c:v>
                </c:pt>
                <c:pt idx="20936">
                  <c:v>1.47575999E-3</c:v>
                </c:pt>
                <c:pt idx="20937">
                  <c:v>1.47583999E-3</c:v>
                </c:pt>
                <c:pt idx="20938">
                  <c:v>1.47591999E-3</c:v>
                </c:pt>
                <c:pt idx="20939">
                  <c:v>1.4759999899999999E-3</c:v>
                </c:pt>
                <c:pt idx="20940">
                  <c:v>1.4760799900000001E-3</c:v>
                </c:pt>
                <c:pt idx="20941">
                  <c:v>1.4761599900000001E-3</c:v>
                </c:pt>
                <c:pt idx="20942">
                  <c:v>1.47623999E-3</c:v>
                </c:pt>
                <c:pt idx="20943">
                  <c:v>1.47631999E-3</c:v>
                </c:pt>
                <c:pt idx="20944">
                  <c:v>1.4763999899999999E-3</c:v>
                </c:pt>
                <c:pt idx="20945">
                  <c:v>1.4764799900000001E-3</c:v>
                </c:pt>
                <c:pt idx="20946">
                  <c:v>1.4765599900000001E-3</c:v>
                </c:pt>
                <c:pt idx="20947">
                  <c:v>1.47663999E-3</c:v>
                </c:pt>
                <c:pt idx="20948">
                  <c:v>1.47671999E-3</c:v>
                </c:pt>
                <c:pt idx="20949">
                  <c:v>1.4767999899999999E-3</c:v>
                </c:pt>
                <c:pt idx="20950">
                  <c:v>1.4768799899999999E-3</c:v>
                </c:pt>
                <c:pt idx="20951">
                  <c:v>1.4769599900000001E-3</c:v>
                </c:pt>
                <c:pt idx="20952">
                  <c:v>1.47703999E-3</c:v>
                </c:pt>
                <c:pt idx="20953">
                  <c:v>1.47711999E-3</c:v>
                </c:pt>
                <c:pt idx="20954">
                  <c:v>1.47719999E-3</c:v>
                </c:pt>
                <c:pt idx="20955">
                  <c:v>1.4772799899999999E-3</c:v>
                </c:pt>
                <c:pt idx="20956">
                  <c:v>1.4773599900000001E-3</c:v>
                </c:pt>
                <c:pt idx="20957">
                  <c:v>1.47743999E-3</c:v>
                </c:pt>
                <c:pt idx="20958">
                  <c:v>1.47751999E-3</c:v>
                </c:pt>
                <c:pt idx="20959">
                  <c:v>1.47759999E-3</c:v>
                </c:pt>
                <c:pt idx="20960">
                  <c:v>1.4776799899999999E-3</c:v>
                </c:pt>
                <c:pt idx="20961">
                  <c:v>1.4777599900000001E-3</c:v>
                </c:pt>
                <c:pt idx="20962">
                  <c:v>1.4778399900000001E-3</c:v>
                </c:pt>
                <c:pt idx="20963">
                  <c:v>1.47791999E-3</c:v>
                </c:pt>
                <c:pt idx="20964">
                  <c:v>1.47799999E-3</c:v>
                </c:pt>
                <c:pt idx="20965">
                  <c:v>1.4780799899999999E-3</c:v>
                </c:pt>
                <c:pt idx="20966">
                  <c:v>1.4781599900000001E-3</c:v>
                </c:pt>
                <c:pt idx="20967">
                  <c:v>1.4782399900000001E-3</c:v>
                </c:pt>
                <c:pt idx="20968">
                  <c:v>1.47831999E-3</c:v>
                </c:pt>
                <c:pt idx="20969">
                  <c:v>1.47839999E-3</c:v>
                </c:pt>
                <c:pt idx="20970">
                  <c:v>1.4784799899999999E-3</c:v>
                </c:pt>
                <c:pt idx="20971">
                  <c:v>1.4785599899999999E-3</c:v>
                </c:pt>
                <c:pt idx="20972">
                  <c:v>1.4786399900000001E-3</c:v>
                </c:pt>
                <c:pt idx="20973">
                  <c:v>1.47871999E-3</c:v>
                </c:pt>
                <c:pt idx="20974">
                  <c:v>1.47879999E-3</c:v>
                </c:pt>
                <c:pt idx="20975">
                  <c:v>1.4788799899999999E-3</c:v>
                </c:pt>
                <c:pt idx="20976">
                  <c:v>1.4789599899999999E-3</c:v>
                </c:pt>
                <c:pt idx="20977">
                  <c:v>1.4790399900000001E-3</c:v>
                </c:pt>
                <c:pt idx="20978">
                  <c:v>1.47911999E-3</c:v>
                </c:pt>
                <c:pt idx="20979">
                  <c:v>1.47919999E-3</c:v>
                </c:pt>
                <c:pt idx="20980">
                  <c:v>1.47927999E-3</c:v>
                </c:pt>
                <c:pt idx="20981">
                  <c:v>1.4793599899999999E-3</c:v>
                </c:pt>
                <c:pt idx="20982">
                  <c:v>1.4794399900000001E-3</c:v>
                </c:pt>
                <c:pt idx="20983">
                  <c:v>1.4795199900000001E-3</c:v>
                </c:pt>
                <c:pt idx="20984">
                  <c:v>1.47959999E-3</c:v>
                </c:pt>
                <c:pt idx="20985">
                  <c:v>1.47967999E-3</c:v>
                </c:pt>
                <c:pt idx="20986">
                  <c:v>1.4797599899999999E-3</c:v>
                </c:pt>
                <c:pt idx="20987">
                  <c:v>1.4798399900000001E-3</c:v>
                </c:pt>
                <c:pt idx="20988">
                  <c:v>1.4799199900000001E-3</c:v>
                </c:pt>
                <c:pt idx="20989">
                  <c:v>1.47999999E-3</c:v>
                </c:pt>
                <c:pt idx="20990">
                  <c:v>1.48007999E-3</c:v>
                </c:pt>
                <c:pt idx="20991">
                  <c:v>1.4801599899999999E-3</c:v>
                </c:pt>
                <c:pt idx="20992">
                  <c:v>1.4802399899999999E-3</c:v>
                </c:pt>
                <c:pt idx="20993">
                  <c:v>1.4803199900000001E-3</c:v>
                </c:pt>
                <c:pt idx="20994">
                  <c:v>1.48039999E-3</c:v>
                </c:pt>
                <c:pt idx="20995">
                  <c:v>1.48047999E-3</c:v>
                </c:pt>
                <c:pt idx="20996">
                  <c:v>1.4805599899999999E-3</c:v>
                </c:pt>
                <c:pt idx="20997">
                  <c:v>1.4806399899999999E-3</c:v>
                </c:pt>
                <c:pt idx="20998">
                  <c:v>1.4807199900000001E-3</c:v>
                </c:pt>
                <c:pt idx="20999">
                  <c:v>1.48079999E-3</c:v>
                </c:pt>
                <c:pt idx="21000">
                  <c:v>1.48087999E-3</c:v>
                </c:pt>
                <c:pt idx="21001">
                  <c:v>1.48095999E-3</c:v>
                </c:pt>
                <c:pt idx="21002">
                  <c:v>1.4810399899999999E-3</c:v>
                </c:pt>
                <c:pt idx="21003">
                  <c:v>1.4811199900000001E-3</c:v>
                </c:pt>
                <c:pt idx="21004">
                  <c:v>1.48119999E-3</c:v>
                </c:pt>
                <c:pt idx="21005">
                  <c:v>1.48127999E-3</c:v>
                </c:pt>
                <c:pt idx="21006">
                  <c:v>1.48135999E-3</c:v>
                </c:pt>
                <c:pt idx="21007">
                  <c:v>1.4814399899999999E-3</c:v>
                </c:pt>
                <c:pt idx="21008">
                  <c:v>1.4815199900000001E-3</c:v>
                </c:pt>
                <c:pt idx="21009">
                  <c:v>1.4815999900000001E-3</c:v>
                </c:pt>
                <c:pt idx="21010">
                  <c:v>1.48167999E-3</c:v>
                </c:pt>
                <c:pt idx="21011">
                  <c:v>1.48175999E-3</c:v>
                </c:pt>
                <c:pt idx="21012">
                  <c:v>1.4818399899999999E-3</c:v>
                </c:pt>
                <c:pt idx="21013">
                  <c:v>1.4819199899999999E-3</c:v>
                </c:pt>
                <c:pt idx="21014">
                  <c:v>1.4819999900000001E-3</c:v>
                </c:pt>
                <c:pt idx="21015">
                  <c:v>1.48207999E-3</c:v>
                </c:pt>
                <c:pt idx="21016">
                  <c:v>1.48215999E-3</c:v>
                </c:pt>
                <c:pt idx="21017">
                  <c:v>1.4822399899999999E-3</c:v>
                </c:pt>
                <c:pt idx="21018">
                  <c:v>1.4823199899999999E-3</c:v>
                </c:pt>
                <c:pt idx="21019">
                  <c:v>1.4823999900000001E-3</c:v>
                </c:pt>
                <c:pt idx="21020">
                  <c:v>1.48247999E-3</c:v>
                </c:pt>
                <c:pt idx="21021">
                  <c:v>1.48255999E-3</c:v>
                </c:pt>
                <c:pt idx="21022">
                  <c:v>1.48263999E-3</c:v>
                </c:pt>
                <c:pt idx="21023">
                  <c:v>1.4827199899999999E-3</c:v>
                </c:pt>
                <c:pt idx="21024">
                  <c:v>1.4827999900000001E-3</c:v>
                </c:pt>
                <c:pt idx="21025">
                  <c:v>1.48287999E-3</c:v>
                </c:pt>
                <c:pt idx="21026">
                  <c:v>1.48295999E-3</c:v>
                </c:pt>
                <c:pt idx="21027">
                  <c:v>1.48303999E-3</c:v>
                </c:pt>
                <c:pt idx="21028">
                  <c:v>1.4831199899999999E-3</c:v>
                </c:pt>
                <c:pt idx="21029">
                  <c:v>1.4831999900000001E-3</c:v>
                </c:pt>
                <c:pt idx="21030">
                  <c:v>1.4832799900000001E-3</c:v>
                </c:pt>
                <c:pt idx="21031">
                  <c:v>1.48335999E-3</c:v>
                </c:pt>
                <c:pt idx="21032">
                  <c:v>1.48343999E-3</c:v>
                </c:pt>
                <c:pt idx="21033">
                  <c:v>1.4835199899999999E-3</c:v>
                </c:pt>
                <c:pt idx="21034">
                  <c:v>1.4835999900000001E-3</c:v>
                </c:pt>
                <c:pt idx="21035">
                  <c:v>1.4836799900000001E-3</c:v>
                </c:pt>
                <c:pt idx="21036">
                  <c:v>1.48375999E-3</c:v>
                </c:pt>
                <c:pt idx="21037">
                  <c:v>1.48383999E-3</c:v>
                </c:pt>
                <c:pt idx="21038">
                  <c:v>1.4839199899999999E-3</c:v>
                </c:pt>
                <c:pt idx="21039">
                  <c:v>1.4839999899999999E-3</c:v>
                </c:pt>
                <c:pt idx="21040">
                  <c:v>1.4840799900000001E-3</c:v>
                </c:pt>
                <c:pt idx="21041">
                  <c:v>1.48415999E-3</c:v>
                </c:pt>
                <c:pt idx="21042">
                  <c:v>1.48423999E-3</c:v>
                </c:pt>
                <c:pt idx="21043">
                  <c:v>1.48431999E-3</c:v>
                </c:pt>
                <c:pt idx="21044">
                  <c:v>1.4843999899999999E-3</c:v>
                </c:pt>
                <c:pt idx="21045">
                  <c:v>1.4844799900000001E-3</c:v>
                </c:pt>
                <c:pt idx="21046">
                  <c:v>1.48455999E-3</c:v>
                </c:pt>
                <c:pt idx="21047">
                  <c:v>1.48463999E-3</c:v>
                </c:pt>
                <c:pt idx="21048">
                  <c:v>1.48471999E-3</c:v>
                </c:pt>
                <c:pt idx="21049">
                  <c:v>1.4847999899999999E-3</c:v>
                </c:pt>
                <c:pt idx="21050">
                  <c:v>1.4848799900000001E-3</c:v>
                </c:pt>
                <c:pt idx="21051">
                  <c:v>1.4849599900000001E-3</c:v>
                </c:pt>
                <c:pt idx="21052">
                  <c:v>1.48503999E-3</c:v>
                </c:pt>
                <c:pt idx="21053">
                  <c:v>1.48511999E-3</c:v>
                </c:pt>
                <c:pt idx="21054">
                  <c:v>1.4851999899999999E-3</c:v>
                </c:pt>
                <c:pt idx="21055">
                  <c:v>1.4852799900000001E-3</c:v>
                </c:pt>
                <c:pt idx="21056">
                  <c:v>1.4853599900000001E-3</c:v>
                </c:pt>
                <c:pt idx="21057">
                  <c:v>1.48543999E-3</c:v>
                </c:pt>
                <c:pt idx="21058">
                  <c:v>1.48551999E-3</c:v>
                </c:pt>
                <c:pt idx="21059">
                  <c:v>1.4855999899999999E-3</c:v>
                </c:pt>
                <c:pt idx="21060">
                  <c:v>1.4856799899999999E-3</c:v>
                </c:pt>
                <c:pt idx="21061">
                  <c:v>1.4857599900000001E-3</c:v>
                </c:pt>
                <c:pt idx="21062">
                  <c:v>1.48583999E-3</c:v>
                </c:pt>
                <c:pt idx="21063">
                  <c:v>1.48591999E-3</c:v>
                </c:pt>
                <c:pt idx="21064">
                  <c:v>1.4859999899999999E-3</c:v>
                </c:pt>
                <c:pt idx="21065">
                  <c:v>1.4860799899999999E-3</c:v>
                </c:pt>
                <c:pt idx="21066">
                  <c:v>1.4861599900000001E-3</c:v>
                </c:pt>
                <c:pt idx="21067">
                  <c:v>1.48623999E-3</c:v>
                </c:pt>
                <c:pt idx="21068">
                  <c:v>1.48631999E-3</c:v>
                </c:pt>
                <c:pt idx="21069">
                  <c:v>1.48639999E-3</c:v>
                </c:pt>
                <c:pt idx="21070">
                  <c:v>1.4864799899999999E-3</c:v>
                </c:pt>
                <c:pt idx="21071">
                  <c:v>1.4865599900000001E-3</c:v>
                </c:pt>
                <c:pt idx="21072">
                  <c:v>1.4866399900000001E-3</c:v>
                </c:pt>
                <c:pt idx="21073">
                  <c:v>1.48671999E-3</c:v>
                </c:pt>
                <c:pt idx="21074">
                  <c:v>1.48679999E-3</c:v>
                </c:pt>
                <c:pt idx="21075">
                  <c:v>1.4868799899999999E-3</c:v>
                </c:pt>
                <c:pt idx="21076">
                  <c:v>1.4869599900000001E-3</c:v>
                </c:pt>
                <c:pt idx="21077">
                  <c:v>1.4870399900000001E-3</c:v>
                </c:pt>
                <c:pt idx="21078">
                  <c:v>1.48711999E-3</c:v>
                </c:pt>
                <c:pt idx="21079">
                  <c:v>1.48719999E-3</c:v>
                </c:pt>
                <c:pt idx="21080">
                  <c:v>1.4872799899999999E-3</c:v>
                </c:pt>
                <c:pt idx="21081">
                  <c:v>1.4873599899999999E-3</c:v>
                </c:pt>
                <c:pt idx="21082">
                  <c:v>1.4874399900000001E-3</c:v>
                </c:pt>
                <c:pt idx="21083">
                  <c:v>1.48751999E-3</c:v>
                </c:pt>
                <c:pt idx="21084">
                  <c:v>1.48759999E-3</c:v>
                </c:pt>
                <c:pt idx="21085">
                  <c:v>1.4876799899999999E-3</c:v>
                </c:pt>
                <c:pt idx="21086">
                  <c:v>1.4877599899999999E-3</c:v>
                </c:pt>
                <c:pt idx="21087">
                  <c:v>1.4878399900000001E-3</c:v>
                </c:pt>
                <c:pt idx="21088">
                  <c:v>1.48791999E-3</c:v>
                </c:pt>
                <c:pt idx="21089">
                  <c:v>1.48799999E-3</c:v>
                </c:pt>
                <c:pt idx="21090">
                  <c:v>1.48807999E-3</c:v>
                </c:pt>
                <c:pt idx="21091">
                  <c:v>1.4881599899999999E-3</c:v>
                </c:pt>
                <c:pt idx="21092">
                  <c:v>1.4882399900000001E-3</c:v>
                </c:pt>
                <c:pt idx="21093">
                  <c:v>1.48831999E-3</c:v>
                </c:pt>
                <c:pt idx="21094">
                  <c:v>1.48839999E-3</c:v>
                </c:pt>
                <c:pt idx="21095">
                  <c:v>1.48847999E-3</c:v>
                </c:pt>
                <c:pt idx="21096">
                  <c:v>1.4885599899999999E-3</c:v>
                </c:pt>
                <c:pt idx="21097">
                  <c:v>1.4886399900000001E-3</c:v>
                </c:pt>
                <c:pt idx="21098">
                  <c:v>1.4887199900000001E-3</c:v>
                </c:pt>
                <c:pt idx="21099">
                  <c:v>1.48879999E-3</c:v>
                </c:pt>
                <c:pt idx="21100">
                  <c:v>1.48887999E-3</c:v>
                </c:pt>
                <c:pt idx="21101">
                  <c:v>1.4889599899999999E-3</c:v>
                </c:pt>
                <c:pt idx="21102">
                  <c:v>1.4890399900000001E-3</c:v>
                </c:pt>
                <c:pt idx="21103">
                  <c:v>1.4891199900000001E-3</c:v>
                </c:pt>
                <c:pt idx="21104">
                  <c:v>1.48919999E-3</c:v>
                </c:pt>
                <c:pt idx="21105">
                  <c:v>1.48927999E-3</c:v>
                </c:pt>
                <c:pt idx="21106">
                  <c:v>1.4893599899999999E-3</c:v>
                </c:pt>
                <c:pt idx="21107">
                  <c:v>1.4894399899999999E-3</c:v>
                </c:pt>
                <c:pt idx="21108">
                  <c:v>1.4895199900000001E-3</c:v>
                </c:pt>
                <c:pt idx="21109">
                  <c:v>1.48959999E-3</c:v>
                </c:pt>
                <c:pt idx="21110">
                  <c:v>1.48967999E-3</c:v>
                </c:pt>
                <c:pt idx="21111">
                  <c:v>1.48975999E-3</c:v>
                </c:pt>
                <c:pt idx="21112">
                  <c:v>1.4898399899999999E-3</c:v>
                </c:pt>
                <c:pt idx="21113">
                  <c:v>1.4899199900000001E-3</c:v>
                </c:pt>
                <c:pt idx="21114">
                  <c:v>1.48999999E-3</c:v>
                </c:pt>
                <c:pt idx="21115">
                  <c:v>1.49007999E-3</c:v>
                </c:pt>
                <c:pt idx="21116">
                  <c:v>1.49015999E-3</c:v>
                </c:pt>
                <c:pt idx="21117">
                  <c:v>1.4902399899999999E-3</c:v>
                </c:pt>
                <c:pt idx="21118">
                  <c:v>1.4903199900000001E-3</c:v>
                </c:pt>
                <c:pt idx="21119">
                  <c:v>1.4903999900000001E-3</c:v>
                </c:pt>
                <c:pt idx="21120">
                  <c:v>1.49047999E-3</c:v>
                </c:pt>
                <c:pt idx="21121">
                  <c:v>1.49055999E-3</c:v>
                </c:pt>
                <c:pt idx="21122">
                  <c:v>1.4906399899999999E-3</c:v>
                </c:pt>
                <c:pt idx="21123">
                  <c:v>1.4907199900000001E-3</c:v>
                </c:pt>
                <c:pt idx="21124">
                  <c:v>1.4907999900000001E-3</c:v>
                </c:pt>
                <c:pt idx="21125">
                  <c:v>1.49087999E-3</c:v>
                </c:pt>
                <c:pt idx="21126">
                  <c:v>1.49095999E-3</c:v>
                </c:pt>
                <c:pt idx="21127">
                  <c:v>1.4910399899999999E-3</c:v>
                </c:pt>
                <c:pt idx="21128">
                  <c:v>1.4911199899999999E-3</c:v>
                </c:pt>
                <c:pt idx="21129">
                  <c:v>1.4911999900000001E-3</c:v>
                </c:pt>
                <c:pt idx="21130">
                  <c:v>1.49127999E-3</c:v>
                </c:pt>
                <c:pt idx="21131">
                  <c:v>1.49135999E-3</c:v>
                </c:pt>
                <c:pt idx="21132">
                  <c:v>1.4914399899999999E-3</c:v>
                </c:pt>
                <c:pt idx="21133">
                  <c:v>1.4915199899999999E-3</c:v>
                </c:pt>
                <c:pt idx="21134">
                  <c:v>1.4915999900000001E-3</c:v>
                </c:pt>
                <c:pt idx="21135">
                  <c:v>1.49167999E-3</c:v>
                </c:pt>
                <c:pt idx="21136">
                  <c:v>1.49175999E-3</c:v>
                </c:pt>
                <c:pt idx="21137">
                  <c:v>1.49183999E-3</c:v>
                </c:pt>
                <c:pt idx="21138">
                  <c:v>1.4919199899999999E-3</c:v>
                </c:pt>
                <c:pt idx="21139">
                  <c:v>1.4919999900000001E-3</c:v>
                </c:pt>
                <c:pt idx="21140">
                  <c:v>1.4920799900000001E-3</c:v>
                </c:pt>
                <c:pt idx="21141">
                  <c:v>1.49215999E-3</c:v>
                </c:pt>
                <c:pt idx="21142">
                  <c:v>1.49223999E-3</c:v>
                </c:pt>
                <c:pt idx="21143">
                  <c:v>1.4923199899999999E-3</c:v>
                </c:pt>
                <c:pt idx="21144">
                  <c:v>1.4923999900000001E-3</c:v>
                </c:pt>
                <c:pt idx="21145">
                  <c:v>1.4924799900000001E-3</c:v>
                </c:pt>
                <c:pt idx="21146">
                  <c:v>1.49255999E-3</c:v>
                </c:pt>
                <c:pt idx="21147">
                  <c:v>1.49263999E-3</c:v>
                </c:pt>
                <c:pt idx="21148">
                  <c:v>1.4927199899999999E-3</c:v>
                </c:pt>
                <c:pt idx="21149">
                  <c:v>1.4927999899999999E-3</c:v>
                </c:pt>
                <c:pt idx="21150">
                  <c:v>1.4928799900000001E-3</c:v>
                </c:pt>
                <c:pt idx="21151">
                  <c:v>1.49295999E-3</c:v>
                </c:pt>
                <c:pt idx="21152">
                  <c:v>1.49303999E-3</c:v>
                </c:pt>
                <c:pt idx="21153">
                  <c:v>1.4931199899999999E-3</c:v>
                </c:pt>
                <c:pt idx="21154">
                  <c:v>1.4931999899999999E-3</c:v>
                </c:pt>
                <c:pt idx="21155">
                  <c:v>1.4932799900000001E-3</c:v>
                </c:pt>
                <c:pt idx="21156">
                  <c:v>1.49335999E-3</c:v>
                </c:pt>
                <c:pt idx="21157">
                  <c:v>1.49343999E-3</c:v>
                </c:pt>
                <c:pt idx="21158">
                  <c:v>1.49351999E-3</c:v>
                </c:pt>
                <c:pt idx="21159">
                  <c:v>1.4935999899999999E-3</c:v>
                </c:pt>
                <c:pt idx="21160">
                  <c:v>1.4936799900000001E-3</c:v>
                </c:pt>
                <c:pt idx="21161">
                  <c:v>1.49375999E-3</c:v>
                </c:pt>
                <c:pt idx="21162">
                  <c:v>1.49383999E-3</c:v>
                </c:pt>
                <c:pt idx="21163">
                  <c:v>1.49391999E-3</c:v>
                </c:pt>
                <c:pt idx="21164">
                  <c:v>1.4939999899999999E-3</c:v>
                </c:pt>
                <c:pt idx="21165">
                  <c:v>1.4940799900000001E-3</c:v>
                </c:pt>
                <c:pt idx="21166">
                  <c:v>1.4941599900000001E-3</c:v>
                </c:pt>
                <c:pt idx="21167">
                  <c:v>1.49423999E-3</c:v>
                </c:pt>
                <c:pt idx="21168">
                  <c:v>1.49431999E-3</c:v>
                </c:pt>
                <c:pt idx="21169">
                  <c:v>1.4943999899999999E-3</c:v>
                </c:pt>
                <c:pt idx="21170">
                  <c:v>1.4944799899999999E-3</c:v>
                </c:pt>
                <c:pt idx="21171">
                  <c:v>1.4945599900000001E-3</c:v>
                </c:pt>
                <c:pt idx="21172">
                  <c:v>1.49463999E-3</c:v>
                </c:pt>
                <c:pt idx="21173">
                  <c:v>1.49471999E-3</c:v>
                </c:pt>
                <c:pt idx="21174">
                  <c:v>1.4947999899999999E-3</c:v>
                </c:pt>
                <c:pt idx="21175">
                  <c:v>1.4948799899999999E-3</c:v>
                </c:pt>
                <c:pt idx="21176">
                  <c:v>1.4949599900000001E-3</c:v>
                </c:pt>
                <c:pt idx="21177">
                  <c:v>1.49503999E-3</c:v>
                </c:pt>
                <c:pt idx="21178">
                  <c:v>1.49511999E-3</c:v>
                </c:pt>
                <c:pt idx="21179">
                  <c:v>1.49519999E-3</c:v>
                </c:pt>
                <c:pt idx="21180">
                  <c:v>1.4952799899999999E-3</c:v>
                </c:pt>
                <c:pt idx="21181">
                  <c:v>1.4953599900000001E-3</c:v>
                </c:pt>
                <c:pt idx="21182">
                  <c:v>1.49543999E-3</c:v>
                </c:pt>
                <c:pt idx="21183">
                  <c:v>1.49551999E-3</c:v>
                </c:pt>
                <c:pt idx="21184">
                  <c:v>1.49559999E-3</c:v>
                </c:pt>
                <c:pt idx="21185">
                  <c:v>1.4956799899999999E-3</c:v>
                </c:pt>
                <c:pt idx="21186">
                  <c:v>1.4957599900000001E-3</c:v>
                </c:pt>
                <c:pt idx="21187">
                  <c:v>1.4958399900000001E-3</c:v>
                </c:pt>
                <c:pt idx="21188">
                  <c:v>1.49591999E-3</c:v>
                </c:pt>
                <c:pt idx="21189">
                  <c:v>1.49599999E-3</c:v>
                </c:pt>
                <c:pt idx="21190">
                  <c:v>1.4960799899999999E-3</c:v>
                </c:pt>
                <c:pt idx="21191">
                  <c:v>1.4961599900000001E-3</c:v>
                </c:pt>
                <c:pt idx="21192">
                  <c:v>1.4962399900000001E-3</c:v>
                </c:pt>
                <c:pt idx="21193">
                  <c:v>1.49631999E-3</c:v>
                </c:pt>
                <c:pt idx="21194">
                  <c:v>1.49639999E-3</c:v>
                </c:pt>
                <c:pt idx="21195">
                  <c:v>1.4964799899999999E-3</c:v>
                </c:pt>
                <c:pt idx="21196">
                  <c:v>1.4965599899999999E-3</c:v>
                </c:pt>
                <c:pt idx="21197">
                  <c:v>1.4966399900000001E-3</c:v>
                </c:pt>
                <c:pt idx="21198">
                  <c:v>1.49671999E-3</c:v>
                </c:pt>
                <c:pt idx="21199">
                  <c:v>1.49679999E-3</c:v>
                </c:pt>
                <c:pt idx="21200">
                  <c:v>1.49687999E-3</c:v>
                </c:pt>
                <c:pt idx="21201">
                  <c:v>1.4969599899999999E-3</c:v>
                </c:pt>
                <c:pt idx="21202">
                  <c:v>1.4970399900000001E-3</c:v>
                </c:pt>
                <c:pt idx="21203">
                  <c:v>1.49711999E-3</c:v>
                </c:pt>
                <c:pt idx="21204">
                  <c:v>1.49719999E-3</c:v>
                </c:pt>
                <c:pt idx="21205">
                  <c:v>1.49727999E-3</c:v>
                </c:pt>
                <c:pt idx="21206">
                  <c:v>1.4973599899999999E-3</c:v>
                </c:pt>
                <c:pt idx="21207">
                  <c:v>1.4974399900000001E-3</c:v>
                </c:pt>
                <c:pt idx="21208">
                  <c:v>1.4975199900000001E-3</c:v>
                </c:pt>
                <c:pt idx="21209">
                  <c:v>1.49759999E-3</c:v>
                </c:pt>
                <c:pt idx="21210">
                  <c:v>1.49767999E-3</c:v>
                </c:pt>
                <c:pt idx="21211">
                  <c:v>1.4977599899999999E-3</c:v>
                </c:pt>
                <c:pt idx="21212">
                  <c:v>1.4978399900000001E-3</c:v>
                </c:pt>
                <c:pt idx="21213">
                  <c:v>1.4979199900000001E-3</c:v>
                </c:pt>
                <c:pt idx="21214">
                  <c:v>1.49799999E-3</c:v>
                </c:pt>
                <c:pt idx="21215">
                  <c:v>1.49807999E-3</c:v>
                </c:pt>
                <c:pt idx="21216">
                  <c:v>1.4981599899999999E-3</c:v>
                </c:pt>
                <c:pt idx="21217">
                  <c:v>1.4982399899999999E-3</c:v>
                </c:pt>
                <c:pt idx="21218">
                  <c:v>1.4983199900000001E-3</c:v>
                </c:pt>
                <c:pt idx="21219">
                  <c:v>1.49839999E-3</c:v>
                </c:pt>
                <c:pt idx="21220">
                  <c:v>1.49847999E-3</c:v>
                </c:pt>
                <c:pt idx="21221">
                  <c:v>1.4985599899999999E-3</c:v>
                </c:pt>
                <c:pt idx="21222">
                  <c:v>1.4986399899999999E-3</c:v>
                </c:pt>
                <c:pt idx="21223">
                  <c:v>1.4987199900000001E-3</c:v>
                </c:pt>
                <c:pt idx="21224">
                  <c:v>1.49879999E-3</c:v>
                </c:pt>
                <c:pt idx="21225">
                  <c:v>1.49887999E-3</c:v>
                </c:pt>
                <c:pt idx="21226">
                  <c:v>1.49895999E-3</c:v>
                </c:pt>
                <c:pt idx="21227">
                  <c:v>1.4990399899999999E-3</c:v>
                </c:pt>
                <c:pt idx="21228">
                  <c:v>1.4991199900000001E-3</c:v>
                </c:pt>
                <c:pt idx="21229">
                  <c:v>1.4991999900000001E-3</c:v>
                </c:pt>
                <c:pt idx="21230">
                  <c:v>1.49927999E-3</c:v>
                </c:pt>
                <c:pt idx="21231">
                  <c:v>1.49935999E-3</c:v>
                </c:pt>
                <c:pt idx="21232">
                  <c:v>1.4994399899999999E-3</c:v>
                </c:pt>
                <c:pt idx="21233">
                  <c:v>1.4995199900000001E-3</c:v>
                </c:pt>
                <c:pt idx="21234">
                  <c:v>1.4995999900000001E-3</c:v>
                </c:pt>
                <c:pt idx="21235">
                  <c:v>1.49967999E-3</c:v>
                </c:pt>
                <c:pt idx="21236">
                  <c:v>1.49975999E-3</c:v>
                </c:pt>
                <c:pt idx="21237">
                  <c:v>1.4998399899999999E-3</c:v>
                </c:pt>
                <c:pt idx="21238">
                  <c:v>1.4999199899999999E-3</c:v>
                </c:pt>
                <c:pt idx="21239">
                  <c:v>1.4999999900000001E-3</c:v>
                </c:pt>
                <c:pt idx="21240">
                  <c:v>1.50007999E-3</c:v>
                </c:pt>
                <c:pt idx="21241">
                  <c:v>1.50015999E-3</c:v>
                </c:pt>
                <c:pt idx="21242">
                  <c:v>1.5002399899999999E-3</c:v>
                </c:pt>
                <c:pt idx="21243">
                  <c:v>1.5003199899999999E-3</c:v>
                </c:pt>
                <c:pt idx="21244">
                  <c:v>1.5003999900000001E-3</c:v>
                </c:pt>
                <c:pt idx="21245">
                  <c:v>1.50047999E-3</c:v>
                </c:pt>
                <c:pt idx="21246">
                  <c:v>1.50055999E-3</c:v>
                </c:pt>
                <c:pt idx="21247">
                  <c:v>1.50063999E-3</c:v>
                </c:pt>
                <c:pt idx="21248">
                  <c:v>1.5007199899999999E-3</c:v>
                </c:pt>
                <c:pt idx="21249">
                  <c:v>1.5007999900000001E-3</c:v>
                </c:pt>
                <c:pt idx="21250">
                  <c:v>1.50087999E-3</c:v>
                </c:pt>
                <c:pt idx="21251">
                  <c:v>1.50095999E-3</c:v>
                </c:pt>
                <c:pt idx="21252">
                  <c:v>1.50103999E-3</c:v>
                </c:pt>
                <c:pt idx="21253">
                  <c:v>1.5011199899999999E-3</c:v>
                </c:pt>
                <c:pt idx="21254">
                  <c:v>1.5011999900000001E-3</c:v>
                </c:pt>
                <c:pt idx="21255">
                  <c:v>1.5012799900000001E-3</c:v>
                </c:pt>
                <c:pt idx="21256">
                  <c:v>1.50135999E-3</c:v>
                </c:pt>
                <c:pt idx="21257">
                  <c:v>1.50143999E-3</c:v>
                </c:pt>
                <c:pt idx="21258">
                  <c:v>1.5015199899999999E-3</c:v>
                </c:pt>
                <c:pt idx="21259">
                  <c:v>1.5015999899999999E-3</c:v>
                </c:pt>
                <c:pt idx="21260">
                  <c:v>1.5016799900000001E-3</c:v>
                </c:pt>
                <c:pt idx="21261">
                  <c:v>1.50175999E-3</c:v>
                </c:pt>
                <c:pt idx="21262">
                  <c:v>1.50183999E-3</c:v>
                </c:pt>
                <c:pt idx="21263">
                  <c:v>1.5019199899999999E-3</c:v>
                </c:pt>
                <c:pt idx="21264">
                  <c:v>1.5019999899999999E-3</c:v>
                </c:pt>
                <c:pt idx="21265">
                  <c:v>1.5020799900000001E-3</c:v>
                </c:pt>
                <c:pt idx="21266">
                  <c:v>1.50215999E-3</c:v>
                </c:pt>
                <c:pt idx="21267">
                  <c:v>1.50223999E-3</c:v>
                </c:pt>
                <c:pt idx="21268">
                  <c:v>1.50231999E-3</c:v>
                </c:pt>
                <c:pt idx="21269">
                  <c:v>1.5023999899999999E-3</c:v>
                </c:pt>
                <c:pt idx="21270">
                  <c:v>1.5024799900000001E-3</c:v>
                </c:pt>
                <c:pt idx="21271">
                  <c:v>1.50255999E-3</c:v>
                </c:pt>
                <c:pt idx="21272">
                  <c:v>1.50263999E-3</c:v>
                </c:pt>
                <c:pt idx="21273">
                  <c:v>1.50271999E-3</c:v>
                </c:pt>
                <c:pt idx="21274">
                  <c:v>1.5027999899999999E-3</c:v>
                </c:pt>
                <c:pt idx="21275">
                  <c:v>1.5028799900000001E-3</c:v>
                </c:pt>
                <c:pt idx="21276">
                  <c:v>1.5029599900000001E-3</c:v>
                </c:pt>
                <c:pt idx="21277">
                  <c:v>1.50303999E-3</c:v>
                </c:pt>
                <c:pt idx="21278">
                  <c:v>1.50311999E-3</c:v>
                </c:pt>
                <c:pt idx="21279">
                  <c:v>1.5031999899999999E-3</c:v>
                </c:pt>
                <c:pt idx="21280">
                  <c:v>1.5032799900000001E-3</c:v>
                </c:pt>
                <c:pt idx="21281">
                  <c:v>1.5033599900000001E-3</c:v>
                </c:pt>
                <c:pt idx="21282">
                  <c:v>1.50343999E-3</c:v>
                </c:pt>
                <c:pt idx="21283">
                  <c:v>1.50351999E-3</c:v>
                </c:pt>
                <c:pt idx="21284">
                  <c:v>1.5035999899999999E-3</c:v>
                </c:pt>
                <c:pt idx="21285">
                  <c:v>1.5036799899999999E-3</c:v>
                </c:pt>
                <c:pt idx="21286">
                  <c:v>1.5037599900000001E-3</c:v>
                </c:pt>
                <c:pt idx="21287">
                  <c:v>1.50383999E-3</c:v>
                </c:pt>
                <c:pt idx="21288">
                  <c:v>1.50391999E-3</c:v>
                </c:pt>
                <c:pt idx="21289">
                  <c:v>1.50399999E-3</c:v>
                </c:pt>
                <c:pt idx="21290">
                  <c:v>1.5040799899999999E-3</c:v>
                </c:pt>
                <c:pt idx="21291">
                  <c:v>1.5041599900000001E-3</c:v>
                </c:pt>
                <c:pt idx="21292">
                  <c:v>1.50423999E-3</c:v>
                </c:pt>
                <c:pt idx="21293">
                  <c:v>1.50431999E-3</c:v>
                </c:pt>
                <c:pt idx="21294">
                  <c:v>1.50439999E-3</c:v>
                </c:pt>
                <c:pt idx="21295">
                  <c:v>1.5044799899999999E-3</c:v>
                </c:pt>
                <c:pt idx="21296">
                  <c:v>1.5045599900000001E-3</c:v>
                </c:pt>
                <c:pt idx="21297">
                  <c:v>1.5046399900000001E-3</c:v>
                </c:pt>
                <c:pt idx="21298">
                  <c:v>1.50471999E-3</c:v>
                </c:pt>
                <c:pt idx="21299">
                  <c:v>1.50479999E-3</c:v>
                </c:pt>
                <c:pt idx="21300">
                  <c:v>1.5048799899999999E-3</c:v>
                </c:pt>
                <c:pt idx="21301">
                  <c:v>1.5049599900000001E-3</c:v>
                </c:pt>
                <c:pt idx="21302">
                  <c:v>1.5050399900000001E-3</c:v>
                </c:pt>
                <c:pt idx="21303">
                  <c:v>1.50511999E-3</c:v>
                </c:pt>
                <c:pt idx="21304">
                  <c:v>1.50519999E-3</c:v>
                </c:pt>
                <c:pt idx="21305">
                  <c:v>1.5052799899999999E-3</c:v>
                </c:pt>
                <c:pt idx="21306">
                  <c:v>1.5053599899999999E-3</c:v>
                </c:pt>
                <c:pt idx="21307">
                  <c:v>1.5054399900000001E-3</c:v>
                </c:pt>
                <c:pt idx="21308">
                  <c:v>1.50551999E-3</c:v>
                </c:pt>
                <c:pt idx="21309">
                  <c:v>1.50559999E-3</c:v>
                </c:pt>
                <c:pt idx="21310">
                  <c:v>1.5056799899999999E-3</c:v>
                </c:pt>
                <c:pt idx="21311">
                  <c:v>1.5057599899999999E-3</c:v>
                </c:pt>
                <c:pt idx="21312">
                  <c:v>1.5058399900000001E-3</c:v>
                </c:pt>
                <c:pt idx="21313">
                  <c:v>1.50591999E-3</c:v>
                </c:pt>
                <c:pt idx="21314">
                  <c:v>1.50599999E-3</c:v>
                </c:pt>
                <c:pt idx="21315">
                  <c:v>1.50607999E-3</c:v>
                </c:pt>
                <c:pt idx="21316">
                  <c:v>1.5061599899999999E-3</c:v>
                </c:pt>
                <c:pt idx="21317">
                  <c:v>1.5062399900000001E-3</c:v>
                </c:pt>
                <c:pt idx="21318">
                  <c:v>1.5063199900000001E-3</c:v>
                </c:pt>
                <c:pt idx="21319">
                  <c:v>1.50639999E-3</c:v>
                </c:pt>
                <c:pt idx="21320">
                  <c:v>1.50647999E-3</c:v>
                </c:pt>
                <c:pt idx="21321">
                  <c:v>1.5065599899999999E-3</c:v>
                </c:pt>
                <c:pt idx="21322">
                  <c:v>1.5066399900000001E-3</c:v>
                </c:pt>
                <c:pt idx="21323">
                  <c:v>1.5067199900000001E-3</c:v>
                </c:pt>
                <c:pt idx="21324">
                  <c:v>1.50679999E-3</c:v>
                </c:pt>
                <c:pt idx="21325">
                  <c:v>1.50687999E-3</c:v>
                </c:pt>
                <c:pt idx="21326">
                  <c:v>1.5069599899999999E-3</c:v>
                </c:pt>
                <c:pt idx="21327">
                  <c:v>1.5070399899999999E-3</c:v>
                </c:pt>
                <c:pt idx="21328">
                  <c:v>1.5071199900000001E-3</c:v>
                </c:pt>
                <c:pt idx="21329">
                  <c:v>1.50719999E-3</c:v>
                </c:pt>
                <c:pt idx="21330">
                  <c:v>1.50727999E-3</c:v>
                </c:pt>
                <c:pt idx="21331">
                  <c:v>1.5073599899999999E-3</c:v>
                </c:pt>
                <c:pt idx="21332">
                  <c:v>1.5074399899999999E-3</c:v>
                </c:pt>
                <c:pt idx="21333">
                  <c:v>1.5075199900000001E-3</c:v>
                </c:pt>
                <c:pt idx="21334">
                  <c:v>1.50759999E-3</c:v>
                </c:pt>
                <c:pt idx="21335">
                  <c:v>1.50767999E-3</c:v>
                </c:pt>
                <c:pt idx="21336">
                  <c:v>1.50775999E-3</c:v>
                </c:pt>
                <c:pt idx="21337">
                  <c:v>1.5078399899999999E-3</c:v>
                </c:pt>
                <c:pt idx="21338">
                  <c:v>1.5079199900000001E-3</c:v>
                </c:pt>
                <c:pt idx="21339">
                  <c:v>1.50799999E-3</c:v>
                </c:pt>
                <c:pt idx="21340">
                  <c:v>1.50807999E-3</c:v>
                </c:pt>
                <c:pt idx="21341">
                  <c:v>1.50815999E-3</c:v>
                </c:pt>
                <c:pt idx="21342">
                  <c:v>1.5082399899999999E-3</c:v>
                </c:pt>
                <c:pt idx="21343">
                  <c:v>1.5083199900000001E-3</c:v>
                </c:pt>
                <c:pt idx="21344">
                  <c:v>1.5083999900000001E-3</c:v>
                </c:pt>
                <c:pt idx="21345">
                  <c:v>1.50847999E-3</c:v>
                </c:pt>
                <c:pt idx="21346">
                  <c:v>1.50855999E-3</c:v>
                </c:pt>
                <c:pt idx="21347">
                  <c:v>1.5086399899999999E-3</c:v>
                </c:pt>
                <c:pt idx="21348">
                  <c:v>1.5087199899999999E-3</c:v>
                </c:pt>
                <c:pt idx="21349">
                  <c:v>1.5087999900000001E-3</c:v>
                </c:pt>
                <c:pt idx="21350">
                  <c:v>1.50887999E-3</c:v>
                </c:pt>
                <c:pt idx="21351">
                  <c:v>1.50895999E-3</c:v>
                </c:pt>
                <c:pt idx="21352">
                  <c:v>1.5090399899999999E-3</c:v>
                </c:pt>
                <c:pt idx="21353">
                  <c:v>1.5091199899999999E-3</c:v>
                </c:pt>
                <c:pt idx="21354">
                  <c:v>1.5091999900000001E-3</c:v>
                </c:pt>
                <c:pt idx="21355">
                  <c:v>1.50927999E-3</c:v>
                </c:pt>
                <c:pt idx="21356">
                  <c:v>1.50935999E-3</c:v>
                </c:pt>
                <c:pt idx="21357">
                  <c:v>1.50943999E-3</c:v>
                </c:pt>
                <c:pt idx="21358">
                  <c:v>1.5095199899999999E-3</c:v>
                </c:pt>
                <c:pt idx="21359">
                  <c:v>1.5095999900000001E-3</c:v>
                </c:pt>
                <c:pt idx="21360">
                  <c:v>1.50967999E-3</c:v>
                </c:pt>
                <c:pt idx="21361">
                  <c:v>1.50975999E-3</c:v>
                </c:pt>
                <c:pt idx="21362">
                  <c:v>1.50983999E-3</c:v>
                </c:pt>
                <c:pt idx="21363">
                  <c:v>1.5099199899999999E-3</c:v>
                </c:pt>
                <c:pt idx="21364">
                  <c:v>1.5099999900000001E-3</c:v>
                </c:pt>
                <c:pt idx="21365">
                  <c:v>1.5100799900000001E-3</c:v>
                </c:pt>
                <c:pt idx="21366">
                  <c:v>1.51015999E-3</c:v>
                </c:pt>
                <c:pt idx="21367">
                  <c:v>1.51023999E-3</c:v>
                </c:pt>
                <c:pt idx="21368">
                  <c:v>1.5103199899999999E-3</c:v>
                </c:pt>
                <c:pt idx="21369">
                  <c:v>1.5103999900000001E-3</c:v>
                </c:pt>
                <c:pt idx="21370">
                  <c:v>1.5104799900000001E-3</c:v>
                </c:pt>
                <c:pt idx="21371">
                  <c:v>1.51055999E-3</c:v>
                </c:pt>
                <c:pt idx="21372">
                  <c:v>1.51063999E-3</c:v>
                </c:pt>
                <c:pt idx="21373">
                  <c:v>1.5107199899999999E-3</c:v>
                </c:pt>
                <c:pt idx="21374">
                  <c:v>1.5107999899999999E-3</c:v>
                </c:pt>
                <c:pt idx="21375">
                  <c:v>1.5108799900000001E-3</c:v>
                </c:pt>
                <c:pt idx="21376">
                  <c:v>1.51095999E-3</c:v>
                </c:pt>
                <c:pt idx="21377">
                  <c:v>1.51103999E-3</c:v>
                </c:pt>
                <c:pt idx="21378">
                  <c:v>1.51111999E-3</c:v>
                </c:pt>
                <c:pt idx="21379">
                  <c:v>1.5111999899999999E-3</c:v>
                </c:pt>
                <c:pt idx="21380">
                  <c:v>1.5112799900000001E-3</c:v>
                </c:pt>
                <c:pt idx="21381">
                  <c:v>1.51135999E-3</c:v>
                </c:pt>
                <c:pt idx="21382">
                  <c:v>1.51143999E-3</c:v>
                </c:pt>
                <c:pt idx="21383">
                  <c:v>1.51151999E-3</c:v>
                </c:pt>
                <c:pt idx="21384">
                  <c:v>1.5115999899999999E-3</c:v>
                </c:pt>
                <c:pt idx="21385">
                  <c:v>1.5116799900000001E-3</c:v>
                </c:pt>
                <c:pt idx="21386">
                  <c:v>1.5117599900000001E-3</c:v>
                </c:pt>
                <c:pt idx="21387">
                  <c:v>1.51183999E-3</c:v>
                </c:pt>
                <c:pt idx="21388">
                  <c:v>1.51191999E-3</c:v>
                </c:pt>
                <c:pt idx="21389">
                  <c:v>1.5119999899999999E-3</c:v>
                </c:pt>
                <c:pt idx="21390">
                  <c:v>1.5120799900000001E-3</c:v>
                </c:pt>
                <c:pt idx="21391">
                  <c:v>1.5121599900000001E-3</c:v>
                </c:pt>
                <c:pt idx="21392">
                  <c:v>1.51223999E-3</c:v>
                </c:pt>
                <c:pt idx="21393">
                  <c:v>1.51231999E-3</c:v>
                </c:pt>
                <c:pt idx="21394">
                  <c:v>1.5123999899999999E-3</c:v>
                </c:pt>
                <c:pt idx="21395">
                  <c:v>1.5124799899999999E-3</c:v>
                </c:pt>
                <c:pt idx="21396">
                  <c:v>1.5125599900000001E-3</c:v>
                </c:pt>
                <c:pt idx="21397">
                  <c:v>1.51263999E-3</c:v>
                </c:pt>
                <c:pt idx="21398">
                  <c:v>1.51271999E-3</c:v>
                </c:pt>
                <c:pt idx="21399">
                  <c:v>1.5127999899999999E-3</c:v>
                </c:pt>
                <c:pt idx="21400">
                  <c:v>1.5128799899999999E-3</c:v>
                </c:pt>
                <c:pt idx="21401">
                  <c:v>1.5129599900000001E-3</c:v>
                </c:pt>
                <c:pt idx="21402">
                  <c:v>1.51303999E-3</c:v>
                </c:pt>
                <c:pt idx="21403">
                  <c:v>1.51311999E-3</c:v>
                </c:pt>
                <c:pt idx="21404">
                  <c:v>1.51319999E-3</c:v>
                </c:pt>
                <c:pt idx="21405">
                  <c:v>1.5132799899999999E-3</c:v>
                </c:pt>
                <c:pt idx="21406">
                  <c:v>1.5133599900000001E-3</c:v>
                </c:pt>
                <c:pt idx="21407">
                  <c:v>1.5134399900000001E-3</c:v>
                </c:pt>
                <c:pt idx="21408">
                  <c:v>1.51351999E-3</c:v>
                </c:pt>
                <c:pt idx="21409">
                  <c:v>1.51359999E-3</c:v>
                </c:pt>
                <c:pt idx="21410">
                  <c:v>1.5136799899999999E-3</c:v>
                </c:pt>
                <c:pt idx="21411">
                  <c:v>1.5137599900000001E-3</c:v>
                </c:pt>
                <c:pt idx="21412">
                  <c:v>1.5138399900000001E-3</c:v>
                </c:pt>
                <c:pt idx="21413">
                  <c:v>1.51391999E-3</c:v>
                </c:pt>
                <c:pt idx="21414">
                  <c:v>1.51399999E-3</c:v>
                </c:pt>
                <c:pt idx="21415">
                  <c:v>1.5140799899999999E-3</c:v>
                </c:pt>
                <c:pt idx="21416">
                  <c:v>1.5141599899999999E-3</c:v>
                </c:pt>
                <c:pt idx="21417">
                  <c:v>1.5142399900000001E-3</c:v>
                </c:pt>
                <c:pt idx="21418">
                  <c:v>1.51431999E-3</c:v>
                </c:pt>
                <c:pt idx="21419">
                  <c:v>1.51439999E-3</c:v>
                </c:pt>
                <c:pt idx="21420">
                  <c:v>1.5144799899999999E-3</c:v>
                </c:pt>
                <c:pt idx="21421">
                  <c:v>1.5145599899999999E-3</c:v>
                </c:pt>
                <c:pt idx="21422">
                  <c:v>1.5146399900000001E-3</c:v>
                </c:pt>
                <c:pt idx="21423">
                  <c:v>1.51471999E-3</c:v>
                </c:pt>
                <c:pt idx="21424">
                  <c:v>1.51479999E-3</c:v>
                </c:pt>
                <c:pt idx="21425">
                  <c:v>1.51487999E-3</c:v>
                </c:pt>
                <c:pt idx="21426">
                  <c:v>1.5149599899999999E-3</c:v>
                </c:pt>
                <c:pt idx="21427">
                  <c:v>1.5150399900000001E-3</c:v>
                </c:pt>
                <c:pt idx="21428">
                  <c:v>1.51511999E-3</c:v>
                </c:pt>
                <c:pt idx="21429">
                  <c:v>1.51519999E-3</c:v>
                </c:pt>
                <c:pt idx="21430">
                  <c:v>1.51527999E-3</c:v>
                </c:pt>
                <c:pt idx="21431">
                  <c:v>1.5153599899999999E-3</c:v>
                </c:pt>
                <c:pt idx="21432">
                  <c:v>1.5154399900000001E-3</c:v>
                </c:pt>
                <c:pt idx="21433">
                  <c:v>1.5155199900000001E-3</c:v>
                </c:pt>
                <c:pt idx="21434">
                  <c:v>1.51559999E-3</c:v>
                </c:pt>
                <c:pt idx="21435">
                  <c:v>1.51567999E-3</c:v>
                </c:pt>
                <c:pt idx="21436">
                  <c:v>1.5157599899999999E-3</c:v>
                </c:pt>
                <c:pt idx="21437">
                  <c:v>1.5158399899999999E-3</c:v>
                </c:pt>
                <c:pt idx="21438">
                  <c:v>1.5159199900000001E-3</c:v>
                </c:pt>
                <c:pt idx="21439">
                  <c:v>1.51599999E-3</c:v>
                </c:pt>
                <c:pt idx="21440">
                  <c:v>1.51607999E-3</c:v>
                </c:pt>
                <c:pt idx="21441">
                  <c:v>1.5161599899999999E-3</c:v>
                </c:pt>
                <c:pt idx="21442">
                  <c:v>1.5162399899999999E-3</c:v>
                </c:pt>
                <c:pt idx="21443">
                  <c:v>1.5163199900000001E-3</c:v>
                </c:pt>
                <c:pt idx="21444">
                  <c:v>1.51639999E-3</c:v>
                </c:pt>
                <c:pt idx="21445">
                  <c:v>1.51647999E-3</c:v>
                </c:pt>
                <c:pt idx="21446">
                  <c:v>1.51655999E-3</c:v>
                </c:pt>
                <c:pt idx="21447">
                  <c:v>1.5166399899999999E-3</c:v>
                </c:pt>
                <c:pt idx="21448">
                  <c:v>1.5167199900000001E-3</c:v>
                </c:pt>
                <c:pt idx="21449">
                  <c:v>1.51679999E-3</c:v>
                </c:pt>
                <c:pt idx="21450">
                  <c:v>1.51687999E-3</c:v>
                </c:pt>
                <c:pt idx="21451">
                  <c:v>1.51695999E-3</c:v>
                </c:pt>
                <c:pt idx="21452">
                  <c:v>1.5170399899999999E-3</c:v>
                </c:pt>
                <c:pt idx="21453">
                  <c:v>1.5171199900000001E-3</c:v>
                </c:pt>
                <c:pt idx="21454">
                  <c:v>1.5171999900000001E-3</c:v>
                </c:pt>
                <c:pt idx="21455">
                  <c:v>1.51727999E-3</c:v>
                </c:pt>
                <c:pt idx="21456">
                  <c:v>1.51735999E-3</c:v>
                </c:pt>
                <c:pt idx="21457">
                  <c:v>1.5174399899999999E-3</c:v>
                </c:pt>
                <c:pt idx="21458">
                  <c:v>1.5175199900000001E-3</c:v>
                </c:pt>
                <c:pt idx="21459">
                  <c:v>1.5175999900000001E-3</c:v>
                </c:pt>
                <c:pt idx="21460">
                  <c:v>1.51767999E-3</c:v>
                </c:pt>
                <c:pt idx="21461">
                  <c:v>1.51775999E-3</c:v>
                </c:pt>
                <c:pt idx="21462">
                  <c:v>1.5178399899999999E-3</c:v>
                </c:pt>
                <c:pt idx="21463">
                  <c:v>1.5179199899999999E-3</c:v>
                </c:pt>
                <c:pt idx="21464">
                  <c:v>1.5179999900000001E-3</c:v>
                </c:pt>
                <c:pt idx="21465">
                  <c:v>1.51807999E-3</c:v>
                </c:pt>
                <c:pt idx="21466">
                  <c:v>1.51815999E-3</c:v>
                </c:pt>
                <c:pt idx="21467">
                  <c:v>1.51823999E-3</c:v>
                </c:pt>
                <c:pt idx="21468">
                  <c:v>1.5183199899999999E-3</c:v>
                </c:pt>
                <c:pt idx="21469">
                  <c:v>1.5183999900000001E-3</c:v>
                </c:pt>
                <c:pt idx="21470">
                  <c:v>1.51847999E-3</c:v>
                </c:pt>
                <c:pt idx="21471">
                  <c:v>1.51855999E-3</c:v>
                </c:pt>
                <c:pt idx="21472">
                  <c:v>1.51863999E-3</c:v>
                </c:pt>
                <c:pt idx="21473">
                  <c:v>1.5187199899999999E-3</c:v>
                </c:pt>
                <c:pt idx="21474">
                  <c:v>1.5187999900000001E-3</c:v>
                </c:pt>
                <c:pt idx="21475">
                  <c:v>1.5188799900000001E-3</c:v>
                </c:pt>
                <c:pt idx="21476">
                  <c:v>1.51895999E-3</c:v>
                </c:pt>
                <c:pt idx="21477">
                  <c:v>1.51903999E-3</c:v>
                </c:pt>
                <c:pt idx="21478">
                  <c:v>1.5191199899999999E-3</c:v>
                </c:pt>
                <c:pt idx="21479">
                  <c:v>1.5191999900000001E-3</c:v>
                </c:pt>
                <c:pt idx="21480">
                  <c:v>1.5192799900000001E-3</c:v>
                </c:pt>
                <c:pt idx="21481">
                  <c:v>1.51935999E-3</c:v>
                </c:pt>
                <c:pt idx="21482">
                  <c:v>1.51943999E-3</c:v>
                </c:pt>
                <c:pt idx="21483">
                  <c:v>1.5195199899999999E-3</c:v>
                </c:pt>
                <c:pt idx="21484">
                  <c:v>1.5195999899999999E-3</c:v>
                </c:pt>
                <c:pt idx="21485">
                  <c:v>1.5196799900000001E-3</c:v>
                </c:pt>
                <c:pt idx="21486">
                  <c:v>1.51975999E-3</c:v>
                </c:pt>
                <c:pt idx="21487">
                  <c:v>1.51983999E-3</c:v>
                </c:pt>
                <c:pt idx="21488">
                  <c:v>1.5199199899999999E-3</c:v>
                </c:pt>
                <c:pt idx="21489">
                  <c:v>1.5199999899999999E-3</c:v>
                </c:pt>
                <c:pt idx="21490">
                  <c:v>1.5200799900000001E-3</c:v>
                </c:pt>
                <c:pt idx="21491">
                  <c:v>1.52015999E-3</c:v>
                </c:pt>
                <c:pt idx="21492">
                  <c:v>1.52023999E-3</c:v>
                </c:pt>
                <c:pt idx="21493">
                  <c:v>1.52031999E-3</c:v>
                </c:pt>
                <c:pt idx="21494">
                  <c:v>1.5203999899999999E-3</c:v>
                </c:pt>
                <c:pt idx="21495">
                  <c:v>1.5204799900000001E-3</c:v>
                </c:pt>
                <c:pt idx="21496">
                  <c:v>1.5205599900000001E-3</c:v>
                </c:pt>
                <c:pt idx="21497">
                  <c:v>1.52063999E-3</c:v>
                </c:pt>
                <c:pt idx="21498">
                  <c:v>1.52071999E-3</c:v>
                </c:pt>
                <c:pt idx="21499">
                  <c:v>1.5207999899999999E-3</c:v>
                </c:pt>
                <c:pt idx="21500">
                  <c:v>1.5208799900000001E-3</c:v>
                </c:pt>
                <c:pt idx="21501">
                  <c:v>1.5209599900000001E-3</c:v>
                </c:pt>
                <c:pt idx="21502">
                  <c:v>1.52103999E-3</c:v>
                </c:pt>
                <c:pt idx="21503">
                  <c:v>1.52111999E-3</c:v>
                </c:pt>
                <c:pt idx="21504">
                  <c:v>1.5211999899999999E-3</c:v>
                </c:pt>
                <c:pt idx="21505">
                  <c:v>1.5212799899999999E-3</c:v>
                </c:pt>
                <c:pt idx="21506">
                  <c:v>1.5213599900000001E-3</c:v>
                </c:pt>
                <c:pt idx="21507">
                  <c:v>1.52143999E-3</c:v>
                </c:pt>
                <c:pt idx="21508">
                  <c:v>1.52151999E-3</c:v>
                </c:pt>
                <c:pt idx="21509">
                  <c:v>1.5215999899999999E-3</c:v>
                </c:pt>
                <c:pt idx="21510">
                  <c:v>1.5216799899999999E-3</c:v>
                </c:pt>
                <c:pt idx="21511">
                  <c:v>1.5217599900000001E-3</c:v>
                </c:pt>
                <c:pt idx="21512">
                  <c:v>1.52183999E-3</c:v>
                </c:pt>
                <c:pt idx="21513">
                  <c:v>1.52191999E-3</c:v>
                </c:pt>
                <c:pt idx="21514">
                  <c:v>1.52199999E-3</c:v>
                </c:pt>
                <c:pt idx="21515">
                  <c:v>1.5220799899999999E-3</c:v>
                </c:pt>
                <c:pt idx="21516">
                  <c:v>1.5221599900000001E-3</c:v>
                </c:pt>
                <c:pt idx="21517">
                  <c:v>1.52223999E-3</c:v>
                </c:pt>
                <c:pt idx="21518">
                  <c:v>1.52231999E-3</c:v>
                </c:pt>
                <c:pt idx="21519">
                  <c:v>1.52239999E-3</c:v>
                </c:pt>
                <c:pt idx="21520">
                  <c:v>1.5224799899999999E-3</c:v>
                </c:pt>
                <c:pt idx="21521">
                  <c:v>1.5225599900000001E-3</c:v>
                </c:pt>
                <c:pt idx="21522">
                  <c:v>1.5226399900000001E-3</c:v>
                </c:pt>
                <c:pt idx="21523">
                  <c:v>1.52271999E-3</c:v>
                </c:pt>
                <c:pt idx="21524">
                  <c:v>1.52279999E-3</c:v>
                </c:pt>
                <c:pt idx="21525">
                  <c:v>1.5228799899999999E-3</c:v>
                </c:pt>
                <c:pt idx="21526">
                  <c:v>1.5229599899999999E-3</c:v>
                </c:pt>
                <c:pt idx="21527">
                  <c:v>1.5230399900000001E-3</c:v>
                </c:pt>
                <c:pt idx="21528">
                  <c:v>1.52311999E-3</c:v>
                </c:pt>
                <c:pt idx="21529">
                  <c:v>1.52319999E-3</c:v>
                </c:pt>
                <c:pt idx="21530">
                  <c:v>1.5232799899999999E-3</c:v>
                </c:pt>
                <c:pt idx="21531">
                  <c:v>1.5233599899999999E-3</c:v>
                </c:pt>
                <c:pt idx="21532">
                  <c:v>1.5234399900000001E-3</c:v>
                </c:pt>
                <c:pt idx="21533">
                  <c:v>1.52351999E-3</c:v>
                </c:pt>
                <c:pt idx="21534">
                  <c:v>1.52359999E-3</c:v>
                </c:pt>
                <c:pt idx="21535">
                  <c:v>1.52367999E-3</c:v>
                </c:pt>
                <c:pt idx="21536">
                  <c:v>1.5237599899999999E-3</c:v>
                </c:pt>
                <c:pt idx="21537">
                  <c:v>1.5238399900000001E-3</c:v>
                </c:pt>
                <c:pt idx="21538">
                  <c:v>1.52391999E-3</c:v>
                </c:pt>
                <c:pt idx="21539">
                  <c:v>1.52399999E-3</c:v>
                </c:pt>
                <c:pt idx="21540">
                  <c:v>1.52407999E-3</c:v>
                </c:pt>
                <c:pt idx="21541">
                  <c:v>1.5241599899999999E-3</c:v>
                </c:pt>
                <c:pt idx="21542">
                  <c:v>1.5242399900000001E-3</c:v>
                </c:pt>
                <c:pt idx="21543">
                  <c:v>1.5243199900000001E-3</c:v>
                </c:pt>
                <c:pt idx="21544">
                  <c:v>1.52439999E-3</c:v>
                </c:pt>
                <c:pt idx="21545">
                  <c:v>1.52447999E-3</c:v>
                </c:pt>
                <c:pt idx="21546">
                  <c:v>1.5245599899999999E-3</c:v>
                </c:pt>
                <c:pt idx="21547">
                  <c:v>1.5246399900000001E-3</c:v>
                </c:pt>
                <c:pt idx="21548">
                  <c:v>1.5247199900000001E-3</c:v>
                </c:pt>
                <c:pt idx="21549">
                  <c:v>1.52479999E-3</c:v>
                </c:pt>
                <c:pt idx="21550">
                  <c:v>1.52487999E-3</c:v>
                </c:pt>
                <c:pt idx="21551">
                  <c:v>1.5249599899999999E-3</c:v>
                </c:pt>
                <c:pt idx="21552">
                  <c:v>1.5250399899999999E-3</c:v>
                </c:pt>
                <c:pt idx="21553">
                  <c:v>1.5251199900000001E-3</c:v>
                </c:pt>
                <c:pt idx="21554">
                  <c:v>1.52519999E-3</c:v>
                </c:pt>
                <c:pt idx="21555">
                  <c:v>1.52527999E-3</c:v>
                </c:pt>
                <c:pt idx="21556">
                  <c:v>1.52535999E-3</c:v>
                </c:pt>
                <c:pt idx="21557">
                  <c:v>1.5254399899999999E-3</c:v>
                </c:pt>
                <c:pt idx="21558">
                  <c:v>1.5255199900000001E-3</c:v>
                </c:pt>
                <c:pt idx="21559">
                  <c:v>1.52559999E-3</c:v>
                </c:pt>
                <c:pt idx="21560">
                  <c:v>1.52567999E-3</c:v>
                </c:pt>
                <c:pt idx="21561">
                  <c:v>1.52575999E-3</c:v>
                </c:pt>
                <c:pt idx="21562">
                  <c:v>1.5258399899999999E-3</c:v>
                </c:pt>
                <c:pt idx="21563">
                  <c:v>1.5259199900000001E-3</c:v>
                </c:pt>
                <c:pt idx="21564">
                  <c:v>1.5259999900000001E-3</c:v>
                </c:pt>
                <c:pt idx="21565">
                  <c:v>1.52607999E-3</c:v>
                </c:pt>
                <c:pt idx="21566">
                  <c:v>1.52615999E-3</c:v>
                </c:pt>
                <c:pt idx="21567">
                  <c:v>1.5262399899999999E-3</c:v>
                </c:pt>
                <c:pt idx="21568">
                  <c:v>1.5263199900000001E-3</c:v>
                </c:pt>
                <c:pt idx="21569">
                  <c:v>1.5263999900000001E-3</c:v>
                </c:pt>
                <c:pt idx="21570">
                  <c:v>1.52647999E-3</c:v>
                </c:pt>
                <c:pt idx="21571">
                  <c:v>1.52655999E-3</c:v>
                </c:pt>
                <c:pt idx="21572">
                  <c:v>1.5266399899999999E-3</c:v>
                </c:pt>
                <c:pt idx="21573">
                  <c:v>1.5267199899999999E-3</c:v>
                </c:pt>
                <c:pt idx="21574">
                  <c:v>1.5267999900000001E-3</c:v>
                </c:pt>
                <c:pt idx="21575">
                  <c:v>1.52687999E-3</c:v>
                </c:pt>
                <c:pt idx="21576">
                  <c:v>1.52695999E-3</c:v>
                </c:pt>
                <c:pt idx="21577">
                  <c:v>1.5270399899999999E-3</c:v>
                </c:pt>
                <c:pt idx="21578">
                  <c:v>1.5271199899999999E-3</c:v>
                </c:pt>
                <c:pt idx="21579">
                  <c:v>1.5271999900000001E-3</c:v>
                </c:pt>
                <c:pt idx="21580">
                  <c:v>1.52727999E-3</c:v>
                </c:pt>
                <c:pt idx="21581">
                  <c:v>1.52735999E-3</c:v>
                </c:pt>
                <c:pt idx="21582">
                  <c:v>1.52743999E-3</c:v>
                </c:pt>
                <c:pt idx="21583">
                  <c:v>1.5275199899999999E-3</c:v>
                </c:pt>
                <c:pt idx="21584">
                  <c:v>1.5275999900000001E-3</c:v>
                </c:pt>
                <c:pt idx="21585">
                  <c:v>1.5276799900000001E-3</c:v>
                </c:pt>
                <c:pt idx="21586">
                  <c:v>1.52775999E-3</c:v>
                </c:pt>
                <c:pt idx="21587">
                  <c:v>1.52783999E-3</c:v>
                </c:pt>
                <c:pt idx="21588">
                  <c:v>1.5279199899999999E-3</c:v>
                </c:pt>
                <c:pt idx="21589">
                  <c:v>1.5279999900000001E-3</c:v>
                </c:pt>
                <c:pt idx="21590">
                  <c:v>1.5280799900000001E-3</c:v>
                </c:pt>
                <c:pt idx="21591">
                  <c:v>1.52815999E-3</c:v>
                </c:pt>
                <c:pt idx="21592">
                  <c:v>1.52823999E-3</c:v>
                </c:pt>
                <c:pt idx="21593">
                  <c:v>1.5283199899999999E-3</c:v>
                </c:pt>
                <c:pt idx="21594">
                  <c:v>1.5283999899999999E-3</c:v>
                </c:pt>
                <c:pt idx="21595">
                  <c:v>1.5284799900000001E-3</c:v>
                </c:pt>
                <c:pt idx="21596">
                  <c:v>1.52855999E-3</c:v>
                </c:pt>
                <c:pt idx="21597">
                  <c:v>1.52863999E-3</c:v>
                </c:pt>
                <c:pt idx="21598">
                  <c:v>1.5287199899999999E-3</c:v>
                </c:pt>
                <c:pt idx="21599">
                  <c:v>1.5287999899999999E-3</c:v>
                </c:pt>
                <c:pt idx="21600">
                  <c:v>1.5288799900000001E-3</c:v>
                </c:pt>
                <c:pt idx="21601">
                  <c:v>1.52895999E-3</c:v>
                </c:pt>
                <c:pt idx="21602">
                  <c:v>1.52903999E-3</c:v>
                </c:pt>
                <c:pt idx="21603">
                  <c:v>1.52911999E-3</c:v>
                </c:pt>
                <c:pt idx="21604">
                  <c:v>1.5291999899999999E-3</c:v>
                </c:pt>
                <c:pt idx="21605">
                  <c:v>1.5292799900000001E-3</c:v>
                </c:pt>
                <c:pt idx="21606">
                  <c:v>1.52935999E-3</c:v>
                </c:pt>
                <c:pt idx="21607">
                  <c:v>1.52943999E-3</c:v>
                </c:pt>
                <c:pt idx="21608">
                  <c:v>1.52951999E-3</c:v>
                </c:pt>
                <c:pt idx="21609">
                  <c:v>1.5295999899999999E-3</c:v>
                </c:pt>
                <c:pt idx="21610">
                  <c:v>1.5296799900000001E-3</c:v>
                </c:pt>
                <c:pt idx="21611">
                  <c:v>1.5297599900000001E-3</c:v>
                </c:pt>
                <c:pt idx="21612">
                  <c:v>1.52983999E-3</c:v>
                </c:pt>
                <c:pt idx="21613">
                  <c:v>1.52991999E-3</c:v>
                </c:pt>
                <c:pt idx="21614">
                  <c:v>1.5299999899999999E-3</c:v>
                </c:pt>
                <c:pt idx="21615">
                  <c:v>1.5300799900000001E-3</c:v>
                </c:pt>
                <c:pt idx="21616">
                  <c:v>1.5301599900000001E-3</c:v>
                </c:pt>
                <c:pt idx="21617">
                  <c:v>1.53023999E-3</c:v>
                </c:pt>
                <c:pt idx="21618">
                  <c:v>1.53031999E-3</c:v>
                </c:pt>
                <c:pt idx="21619">
                  <c:v>1.5303999899999999E-3</c:v>
                </c:pt>
                <c:pt idx="21620">
                  <c:v>1.5304799899999999E-3</c:v>
                </c:pt>
                <c:pt idx="21621">
                  <c:v>1.5305599900000001E-3</c:v>
                </c:pt>
                <c:pt idx="21622">
                  <c:v>1.53063999E-3</c:v>
                </c:pt>
                <c:pt idx="21623">
                  <c:v>1.53071999E-3</c:v>
                </c:pt>
                <c:pt idx="21624">
                  <c:v>1.53079999E-3</c:v>
                </c:pt>
                <c:pt idx="21625">
                  <c:v>1.5308799899999999E-3</c:v>
                </c:pt>
                <c:pt idx="21626">
                  <c:v>1.5309599900000001E-3</c:v>
                </c:pt>
                <c:pt idx="21627">
                  <c:v>1.53103999E-3</c:v>
                </c:pt>
                <c:pt idx="21628">
                  <c:v>1.53111999E-3</c:v>
                </c:pt>
                <c:pt idx="21629">
                  <c:v>1.53119999E-3</c:v>
                </c:pt>
                <c:pt idx="21630">
                  <c:v>1.5312799899999999E-3</c:v>
                </c:pt>
                <c:pt idx="21631">
                  <c:v>1.5313599900000001E-3</c:v>
                </c:pt>
                <c:pt idx="21632">
                  <c:v>1.5314399900000001E-3</c:v>
                </c:pt>
                <c:pt idx="21633">
                  <c:v>1.53151999E-3</c:v>
                </c:pt>
                <c:pt idx="21634">
                  <c:v>1.53159999E-3</c:v>
                </c:pt>
                <c:pt idx="21635">
                  <c:v>1.5316799899999999E-3</c:v>
                </c:pt>
                <c:pt idx="21636">
                  <c:v>1.5317599900000001E-3</c:v>
                </c:pt>
                <c:pt idx="21637">
                  <c:v>1.5318399900000001E-3</c:v>
                </c:pt>
                <c:pt idx="21638">
                  <c:v>1.53191999E-3</c:v>
                </c:pt>
                <c:pt idx="21639">
                  <c:v>1.53199999E-3</c:v>
                </c:pt>
                <c:pt idx="21640">
                  <c:v>1.5320799899999999E-3</c:v>
                </c:pt>
                <c:pt idx="21641">
                  <c:v>1.5321599899999999E-3</c:v>
                </c:pt>
                <c:pt idx="21642">
                  <c:v>1.5322399900000001E-3</c:v>
                </c:pt>
                <c:pt idx="21643">
                  <c:v>1.53231999E-3</c:v>
                </c:pt>
                <c:pt idx="21644">
                  <c:v>1.53239999E-3</c:v>
                </c:pt>
                <c:pt idx="21645">
                  <c:v>1.5324799899999999E-3</c:v>
                </c:pt>
                <c:pt idx="21646">
                  <c:v>1.5325599899999999E-3</c:v>
                </c:pt>
                <c:pt idx="21647">
                  <c:v>1.5326399900000001E-3</c:v>
                </c:pt>
                <c:pt idx="21648">
                  <c:v>1.53271999E-3</c:v>
                </c:pt>
                <c:pt idx="21649">
                  <c:v>1.53279999E-3</c:v>
                </c:pt>
                <c:pt idx="21650">
                  <c:v>1.53287999E-3</c:v>
                </c:pt>
                <c:pt idx="21651">
                  <c:v>1.5329599899999999E-3</c:v>
                </c:pt>
                <c:pt idx="21652">
                  <c:v>1.5330399900000001E-3</c:v>
                </c:pt>
                <c:pt idx="21653">
                  <c:v>1.5331199900000001E-3</c:v>
                </c:pt>
                <c:pt idx="21654">
                  <c:v>1.53319999E-3</c:v>
                </c:pt>
                <c:pt idx="21655">
                  <c:v>1.53327999E-3</c:v>
                </c:pt>
                <c:pt idx="21656">
                  <c:v>1.5333599899999999E-3</c:v>
                </c:pt>
                <c:pt idx="21657">
                  <c:v>1.5334399900000001E-3</c:v>
                </c:pt>
                <c:pt idx="21658">
                  <c:v>1.5335199900000001E-3</c:v>
                </c:pt>
                <c:pt idx="21659">
                  <c:v>1.53359999E-3</c:v>
                </c:pt>
                <c:pt idx="21660">
                  <c:v>1.53367999E-3</c:v>
                </c:pt>
                <c:pt idx="21661">
                  <c:v>1.5337599899999999E-3</c:v>
                </c:pt>
                <c:pt idx="21662">
                  <c:v>1.5338399899999999E-3</c:v>
                </c:pt>
                <c:pt idx="21663">
                  <c:v>1.5339199900000001E-3</c:v>
                </c:pt>
                <c:pt idx="21664">
                  <c:v>1.53399999E-3</c:v>
                </c:pt>
                <c:pt idx="21665">
                  <c:v>1.53407999E-3</c:v>
                </c:pt>
                <c:pt idx="21666">
                  <c:v>1.5341599899999999E-3</c:v>
                </c:pt>
                <c:pt idx="21667">
                  <c:v>1.5342399899999999E-3</c:v>
                </c:pt>
                <c:pt idx="21668">
                  <c:v>1.5343199900000001E-3</c:v>
                </c:pt>
                <c:pt idx="21669">
                  <c:v>1.53439999E-3</c:v>
                </c:pt>
                <c:pt idx="21670">
                  <c:v>1.53447999E-3</c:v>
                </c:pt>
                <c:pt idx="21671">
                  <c:v>1.53455999E-3</c:v>
                </c:pt>
                <c:pt idx="21672">
                  <c:v>1.5346399899999999E-3</c:v>
                </c:pt>
                <c:pt idx="21673">
                  <c:v>1.5347199900000001E-3</c:v>
                </c:pt>
                <c:pt idx="21674">
                  <c:v>1.53479999E-3</c:v>
                </c:pt>
                <c:pt idx="21675">
                  <c:v>1.53487999E-3</c:v>
                </c:pt>
                <c:pt idx="21676">
                  <c:v>1.53495999E-3</c:v>
                </c:pt>
                <c:pt idx="21677">
                  <c:v>1.5350399899999999E-3</c:v>
                </c:pt>
                <c:pt idx="21678">
                  <c:v>1.5351199900000001E-3</c:v>
                </c:pt>
                <c:pt idx="21679">
                  <c:v>1.5351999900000001E-3</c:v>
                </c:pt>
                <c:pt idx="21680">
                  <c:v>1.53527999E-3</c:v>
                </c:pt>
                <c:pt idx="21681">
                  <c:v>1.53535999E-3</c:v>
                </c:pt>
                <c:pt idx="21682">
                  <c:v>1.5354399899999999E-3</c:v>
                </c:pt>
                <c:pt idx="21683">
                  <c:v>1.5355199899999999E-3</c:v>
                </c:pt>
                <c:pt idx="21684">
                  <c:v>1.5355999900000001E-3</c:v>
                </c:pt>
                <c:pt idx="21685">
                  <c:v>1.53567999E-3</c:v>
                </c:pt>
                <c:pt idx="21686">
                  <c:v>1.53575999E-3</c:v>
                </c:pt>
                <c:pt idx="21687">
                  <c:v>1.5358399899999999E-3</c:v>
                </c:pt>
                <c:pt idx="21688">
                  <c:v>1.5359199899999999E-3</c:v>
                </c:pt>
                <c:pt idx="21689">
                  <c:v>1.5359999900000001E-3</c:v>
                </c:pt>
                <c:pt idx="21690">
                  <c:v>1.53607999E-3</c:v>
                </c:pt>
                <c:pt idx="21691">
                  <c:v>1.53615999E-3</c:v>
                </c:pt>
                <c:pt idx="21692">
                  <c:v>1.53623999E-3</c:v>
                </c:pt>
                <c:pt idx="21693">
                  <c:v>1.5363199899999999E-3</c:v>
                </c:pt>
                <c:pt idx="21694">
                  <c:v>1.5363999900000001E-3</c:v>
                </c:pt>
                <c:pt idx="21695">
                  <c:v>1.53647999E-3</c:v>
                </c:pt>
                <c:pt idx="21696">
                  <c:v>1.53655999E-3</c:v>
                </c:pt>
                <c:pt idx="21697">
                  <c:v>1.53663999E-3</c:v>
                </c:pt>
                <c:pt idx="21698">
                  <c:v>1.5367199899999999E-3</c:v>
                </c:pt>
                <c:pt idx="21699">
                  <c:v>1.5367999900000001E-3</c:v>
                </c:pt>
                <c:pt idx="21700">
                  <c:v>1.5368799900000001E-3</c:v>
                </c:pt>
                <c:pt idx="21701">
                  <c:v>1.53695999E-3</c:v>
                </c:pt>
                <c:pt idx="21702">
                  <c:v>1.53703999E-3</c:v>
                </c:pt>
                <c:pt idx="21703">
                  <c:v>1.5371199899999999E-3</c:v>
                </c:pt>
                <c:pt idx="21704">
                  <c:v>1.5371999900000001E-3</c:v>
                </c:pt>
                <c:pt idx="21705">
                  <c:v>1.5372799900000001E-3</c:v>
                </c:pt>
                <c:pt idx="21706">
                  <c:v>1.53735999E-3</c:v>
                </c:pt>
                <c:pt idx="21707">
                  <c:v>1.53743999E-3</c:v>
                </c:pt>
                <c:pt idx="21708">
                  <c:v>1.5375199899999999E-3</c:v>
                </c:pt>
                <c:pt idx="21709">
                  <c:v>1.5375999899999999E-3</c:v>
                </c:pt>
                <c:pt idx="21710">
                  <c:v>1.5376799900000001E-3</c:v>
                </c:pt>
                <c:pt idx="21711">
                  <c:v>1.53775999E-3</c:v>
                </c:pt>
                <c:pt idx="21712">
                  <c:v>1.53783999E-3</c:v>
                </c:pt>
                <c:pt idx="21713">
                  <c:v>1.53791999E-3</c:v>
                </c:pt>
                <c:pt idx="21714">
                  <c:v>1.5379999899999999E-3</c:v>
                </c:pt>
                <c:pt idx="21715">
                  <c:v>1.5380799900000001E-3</c:v>
                </c:pt>
                <c:pt idx="21716">
                  <c:v>1.53815999E-3</c:v>
                </c:pt>
                <c:pt idx="21717">
                  <c:v>1.53823999E-3</c:v>
                </c:pt>
                <c:pt idx="21718">
                  <c:v>1.53831999E-3</c:v>
                </c:pt>
                <c:pt idx="21719">
                  <c:v>1.5383999899999999E-3</c:v>
                </c:pt>
                <c:pt idx="21720">
                  <c:v>1.5384799900000001E-3</c:v>
                </c:pt>
                <c:pt idx="21721">
                  <c:v>1.5385599900000001E-3</c:v>
                </c:pt>
                <c:pt idx="21722">
                  <c:v>1.53863999E-3</c:v>
                </c:pt>
                <c:pt idx="21723">
                  <c:v>1.53871999E-3</c:v>
                </c:pt>
                <c:pt idx="21724">
                  <c:v>1.5387999899999999E-3</c:v>
                </c:pt>
                <c:pt idx="21725">
                  <c:v>1.5388799900000001E-3</c:v>
                </c:pt>
                <c:pt idx="21726">
                  <c:v>1.5389599900000001E-3</c:v>
                </c:pt>
                <c:pt idx="21727">
                  <c:v>1.53903999E-3</c:v>
                </c:pt>
                <c:pt idx="21728">
                  <c:v>1.53911999E-3</c:v>
                </c:pt>
                <c:pt idx="21729">
                  <c:v>1.5391999899999999E-3</c:v>
                </c:pt>
                <c:pt idx="21730">
                  <c:v>1.5392799899999999E-3</c:v>
                </c:pt>
                <c:pt idx="21731">
                  <c:v>1.5393599900000001E-3</c:v>
                </c:pt>
                <c:pt idx="21732">
                  <c:v>1.53943999E-3</c:v>
                </c:pt>
                <c:pt idx="21733">
                  <c:v>1.53951999E-3</c:v>
                </c:pt>
                <c:pt idx="21734">
                  <c:v>1.5395999899999999E-3</c:v>
                </c:pt>
                <c:pt idx="21735">
                  <c:v>1.5396799899999999E-3</c:v>
                </c:pt>
                <c:pt idx="21736">
                  <c:v>1.5397599900000001E-3</c:v>
                </c:pt>
                <c:pt idx="21737">
                  <c:v>1.53983999E-3</c:v>
                </c:pt>
                <c:pt idx="21738">
                  <c:v>1.53991999E-3</c:v>
                </c:pt>
                <c:pt idx="21739">
                  <c:v>1.53999999E-3</c:v>
                </c:pt>
                <c:pt idx="21740">
                  <c:v>1.5400799899999999E-3</c:v>
                </c:pt>
                <c:pt idx="21741">
                  <c:v>1.5401599900000001E-3</c:v>
                </c:pt>
                <c:pt idx="21742">
                  <c:v>1.5402399900000001E-3</c:v>
                </c:pt>
                <c:pt idx="21743">
                  <c:v>1.54031999E-3</c:v>
                </c:pt>
                <c:pt idx="21744">
                  <c:v>1.54039999E-3</c:v>
                </c:pt>
                <c:pt idx="21745">
                  <c:v>1.5404799899999999E-3</c:v>
                </c:pt>
                <c:pt idx="21746">
                  <c:v>1.5405599900000001E-3</c:v>
                </c:pt>
                <c:pt idx="21747">
                  <c:v>1.5406399900000001E-3</c:v>
                </c:pt>
                <c:pt idx="21748">
                  <c:v>1.54071999E-3</c:v>
                </c:pt>
                <c:pt idx="21749">
                  <c:v>1.54079999E-3</c:v>
                </c:pt>
                <c:pt idx="21750">
                  <c:v>1.5408799899999999E-3</c:v>
                </c:pt>
                <c:pt idx="21751">
                  <c:v>1.5409599899999999E-3</c:v>
                </c:pt>
                <c:pt idx="21752">
                  <c:v>1.5410399900000001E-3</c:v>
                </c:pt>
                <c:pt idx="21753">
                  <c:v>1.54111999E-3</c:v>
                </c:pt>
                <c:pt idx="21754">
                  <c:v>1.54119999E-3</c:v>
                </c:pt>
                <c:pt idx="21755">
                  <c:v>1.5412799899999999E-3</c:v>
                </c:pt>
                <c:pt idx="21756">
                  <c:v>1.5413599899999999E-3</c:v>
                </c:pt>
                <c:pt idx="21757">
                  <c:v>1.5414399900000001E-3</c:v>
                </c:pt>
                <c:pt idx="21758">
                  <c:v>1.54151999E-3</c:v>
                </c:pt>
                <c:pt idx="21759">
                  <c:v>1.54159999E-3</c:v>
                </c:pt>
                <c:pt idx="21760">
                  <c:v>1.54167999E-3</c:v>
                </c:pt>
                <c:pt idx="21761">
                  <c:v>1.5417599899999999E-3</c:v>
                </c:pt>
                <c:pt idx="21762">
                  <c:v>1.5418399900000001E-3</c:v>
                </c:pt>
                <c:pt idx="21763">
                  <c:v>1.54191999E-3</c:v>
                </c:pt>
                <c:pt idx="21764">
                  <c:v>1.54199999E-3</c:v>
                </c:pt>
                <c:pt idx="21765">
                  <c:v>1.54207999E-3</c:v>
                </c:pt>
                <c:pt idx="21766">
                  <c:v>1.5421599899999999E-3</c:v>
                </c:pt>
                <c:pt idx="21767">
                  <c:v>1.5422399900000001E-3</c:v>
                </c:pt>
                <c:pt idx="21768">
                  <c:v>1.5423199900000001E-3</c:v>
                </c:pt>
                <c:pt idx="21769">
                  <c:v>1.54239999E-3</c:v>
                </c:pt>
                <c:pt idx="21770">
                  <c:v>1.54247999E-3</c:v>
                </c:pt>
                <c:pt idx="21771">
                  <c:v>1.5425599899999999E-3</c:v>
                </c:pt>
                <c:pt idx="21772">
                  <c:v>1.5426399899999999E-3</c:v>
                </c:pt>
                <c:pt idx="21773">
                  <c:v>1.5427199900000001E-3</c:v>
                </c:pt>
                <c:pt idx="21774">
                  <c:v>1.54279999E-3</c:v>
                </c:pt>
                <c:pt idx="21775">
                  <c:v>1.54287999E-3</c:v>
                </c:pt>
                <c:pt idx="21776">
                  <c:v>1.5429599899999999E-3</c:v>
                </c:pt>
                <c:pt idx="21777">
                  <c:v>1.5430399899999999E-3</c:v>
                </c:pt>
                <c:pt idx="21778">
                  <c:v>1.5431199900000001E-3</c:v>
                </c:pt>
                <c:pt idx="21779">
                  <c:v>1.54319999E-3</c:v>
                </c:pt>
                <c:pt idx="21780">
                  <c:v>1.54327999E-3</c:v>
                </c:pt>
                <c:pt idx="21781">
                  <c:v>1.54335999E-3</c:v>
                </c:pt>
                <c:pt idx="21782">
                  <c:v>1.5434399899999999E-3</c:v>
                </c:pt>
                <c:pt idx="21783">
                  <c:v>1.5435199900000001E-3</c:v>
                </c:pt>
                <c:pt idx="21784">
                  <c:v>1.54359999E-3</c:v>
                </c:pt>
                <c:pt idx="21785">
                  <c:v>1.54367999E-3</c:v>
                </c:pt>
                <c:pt idx="21786">
                  <c:v>1.54375999E-3</c:v>
                </c:pt>
                <c:pt idx="21787">
                  <c:v>1.5438399899999999E-3</c:v>
                </c:pt>
                <c:pt idx="21788">
                  <c:v>1.5439199900000001E-3</c:v>
                </c:pt>
                <c:pt idx="21789">
                  <c:v>1.5439999900000001E-3</c:v>
                </c:pt>
                <c:pt idx="21790">
                  <c:v>1.54407999E-3</c:v>
                </c:pt>
                <c:pt idx="21791">
                  <c:v>1.54415999E-3</c:v>
                </c:pt>
                <c:pt idx="21792">
                  <c:v>1.5442399899999999E-3</c:v>
                </c:pt>
                <c:pt idx="21793">
                  <c:v>1.5443199900000001E-3</c:v>
                </c:pt>
                <c:pt idx="21794">
                  <c:v>1.5443999900000001E-3</c:v>
                </c:pt>
                <c:pt idx="21795">
                  <c:v>1.54447999E-3</c:v>
                </c:pt>
                <c:pt idx="21796">
                  <c:v>1.54455999E-3</c:v>
                </c:pt>
                <c:pt idx="21797">
                  <c:v>1.5446399899999999E-3</c:v>
                </c:pt>
                <c:pt idx="21798">
                  <c:v>1.5447199899999999E-3</c:v>
                </c:pt>
                <c:pt idx="21799">
                  <c:v>1.5447999900000001E-3</c:v>
                </c:pt>
                <c:pt idx="21800">
                  <c:v>1.54487999E-3</c:v>
                </c:pt>
                <c:pt idx="21801">
                  <c:v>1.54495999E-3</c:v>
                </c:pt>
                <c:pt idx="21802">
                  <c:v>1.54503999E-3</c:v>
                </c:pt>
                <c:pt idx="21803">
                  <c:v>1.5451199899999999E-3</c:v>
                </c:pt>
                <c:pt idx="21804">
                  <c:v>1.5451999900000001E-3</c:v>
                </c:pt>
                <c:pt idx="21805">
                  <c:v>1.54527999E-3</c:v>
                </c:pt>
                <c:pt idx="21806">
                  <c:v>1.54535999E-3</c:v>
                </c:pt>
                <c:pt idx="21807">
                  <c:v>1.54543999E-3</c:v>
                </c:pt>
                <c:pt idx="21808">
                  <c:v>1.5455199899999999E-3</c:v>
                </c:pt>
                <c:pt idx="21809">
                  <c:v>1.5455999900000001E-3</c:v>
                </c:pt>
                <c:pt idx="21810">
                  <c:v>1.5456799900000001E-3</c:v>
                </c:pt>
                <c:pt idx="21811">
                  <c:v>1.54575999E-3</c:v>
                </c:pt>
                <c:pt idx="21812">
                  <c:v>1.54583999E-3</c:v>
                </c:pt>
                <c:pt idx="21813">
                  <c:v>1.5459199899999999E-3</c:v>
                </c:pt>
                <c:pt idx="21814">
                  <c:v>1.5459999900000001E-3</c:v>
                </c:pt>
                <c:pt idx="21815">
                  <c:v>1.5460799900000001E-3</c:v>
                </c:pt>
                <c:pt idx="21816">
                  <c:v>1.54615999E-3</c:v>
                </c:pt>
                <c:pt idx="21817">
                  <c:v>1.54623999E-3</c:v>
                </c:pt>
                <c:pt idx="21818">
                  <c:v>1.5463199899999999E-3</c:v>
                </c:pt>
                <c:pt idx="21819">
                  <c:v>1.5463999899999999E-3</c:v>
                </c:pt>
                <c:pt idx="21820">
                  <c:v>1.5464799900000001E-3</c:v>
                </c:pt>
                <c:pt idx="21821">
                  <c:v>1.54655999E-3</c:v>
                </c:pt>
                <c:pt idx="21822">
                  <c:v>1.54663999E-3</c:v>
                </c:pt>
                <c:pt idx="21823">
                  <c:v>1.5467199899999999E-3</c:v>
                </c:pt>
                <c:pt idx="21824">
                  <c:v>1.5467999899999999E-3</c:v>
                </c:pt>
                <c:pt idx="21825">
                  <c:v>1.5468799900000001E-3</c:v>
                </c:pt>
                <c:pt idx="21826">
                  <c:v>1.54695999E-3</c:v>
                </c:pt>
                <c:pt idx="21827">
                  <c:v>1.54703999E-3</c:v>
                </c:pt>
                <c:pt idx="21828">
                  <c:v>1.54711999E-3</c:v>
                </c:pt>
                <c:pt idx="21829">
                  <c:v>1.5471999899999999E-3</c:v>
                </c:pt>
                <c:pt idx="21830">
                  <c:v>1.5472799900000001E-3</c:v>
                </c:pt>
                <c:pt idx="21831">
                  <c:v>1.5473599900000001E-3</c:v>
                </c:pt>
                <c:pt idx="21832">
                  <c:v>1.54743999E-3</c:v>
                </c:pt>
                <c:pt idx="21833">
                  <c:v>1.54751999E-3</c:v>
                </c:pt>
                <c:pt idx="21834">
                  <c:v>1.5475999899999999E-3</c:v>
                </c:pt>
                <c:pt idx="21835">
                  <c:v>1.5476799900000001E-3</c:v>
                </c:pt>
                <c:pt idx="21836">
                  <c:v>1.5477599900000001E-3</c:v>
                </c:pt>
                <c:pt idx="21837">
                  <c:v>1.54783999E-3</c:v>
                </c:pt>
                <c:pt idx="21838">
                  <c:v>1.54791999E-3</c:v>
                </c:pt>
                <c:pt idx="21839">
                  <c:v>1.5479999899999999E-3</c:v>
                </c:pt>
                <c:pt idx="21840">
                  <c:v>1.5480799899999999E-3</c:v>
                </c:pt>
                <c:pt idx="21841">
                  <c:v>1.5481599900000001E-3</c:v>
                </c:pt>
                <c:pt idx="21842">
                  <c:v>1.54823999E-3</c:v>
                </c:pt>
                <c:pt idx="21843">
                  <c:v>1.54831999E-3</c:v>
                </c:pt>
                <c:pt idx="21844">
                  <c:v>1.5483999899999999E-3</c:v>
                </c:pt>
                <c:pt idx="21845">
                  <c:v>1.5484799899999999E-3</c:v>
                </c:pt>
                <c:pt idx="21846">
                  <c:v>1.5485599900000001E-3</c:v>
                </c:pt>
                <c:pt idx="21847">
                  <c:v>1.54863999E-3</c:v>
                </c:pt>
                <c:pt idx="21848">
                  <c:v>1.54871999E-3</c:v>
                </c:pt>
                <c:pt idx="21849">
                  <c:v>1.54879999E-3</c:v>
                </c:pt>
                <c:pt idx="21850">
                  <c:v>1.5488799899999999E-3</c:v>
                </c:pt>
                <c:pt idx="21851">
                  <c:v>1.5489599900000001E-3</c:v>
                </c:pt>
                <c:pt idx="21852">
                  <c:v>1.54903999E-3</c:v>
                </c:pt>
                <c:pt idx="21853">
                  <c:v>1.54911999E-3</c:v>
                </c:pt>
                <c:pt idx="21854">
                  <c:v>1.54919999E-3</c:v>
                </c:pt>
                <c:pt idx="21855">
                  <c:v>1.5492799899999999E-3</c:v>
                </c:pt>
                <c:pt idx="21856">
                  <c:v>1.5493599900000001E-3</c:v>
                </c:pt>
                <c:pt idx="21857">
                  <c:v>1.5494399900000001E-3</c:v>
                </c:pt>
                <c:pt idx="21858">
                  <c:v>1.54951999E-3</c:v>
                </c:pt>
                <c:pt idx="21859">
                  <c:v>1.54959999E-3</c:v>
                </c:pt>
                <c:pt idx="21860">
                  <c:v>1.5496799899999999E-3</c:v>
                </c:pt>
                <c:pt idx="21861">
                  <c:v>1.5497599899999999E-3</c:v>
                </c:pt>
                <c:pt idx="21862">
                  <c:v>1.5498399900000001E-3</c:v>
                </c:pt>
                <c:pt idx="21863">
                  <c:v>1.54991999E-3</c:v>
                </c:pt>
                <c:pt idx="21864">
                  <c:v>1.54999999E-3</c:v>
                </c:pt>
                <c:pt idx="21865">
                  <c:v>1.5500799899999999E-3</c:v>
                </c:pt>
                <c:pt idx="21866">
                  <c:v>1.5501599899999999E-3</c:v>
                </c:pt>
                <c:pt idx="21867">
                  <c:v>1.5502399900000001E-3</c:v>
                </c:pt>
                <c:pt idx="21868">
                  <c:v>1.55031999E-3</c:v>
                </c:pt>
                <c:pt idx="21869">
                  <c:v>1.55039999E-3</c:v>
                </c:pt>
                <c:pt idx="21870">
                  <c:v>1.55047999E-3</c:v>
                </c:pt>
                <c:pt idx="21871">
                  <c:v>1.5505599899999999E-3</c:v>
                </c:pt>
                <c:pt idx="21872">
                  <c:v>1.5506399900000001E-3</c:v>
                </c:pt>
                <c:pt idx="21873">
                  <c:v>1.55071999E-3</c:v>
                </c:pt>
                <c:pt idx="21874">
                  <c:v>1.55079999E-3</c:v>
                </c:pt>
                <c:pt idx="21875">
                  <c:v>1.55087999E-3</c:v>
                </c:pt>
                <c:pt idx="21876">
                  <c:v>1.5509599899999999E-3</c:v>
                </c:pt>
                <c:pt idx="21877">
                  <c:v>1.5510399900000001E-3</c:v>
                </c:pt>
                <c:pt idx="21878">
                  <c:v>1.5511199900000001E-3</c:v>
                </c:pt>
                <c:pt idx="21879">
                  <c:v>1.55119999E-3</c:v>
                </c:pt>
                <c:pt idx="21880">
                  <c:v>1.55127999E-3</c:v>
                </c:pt>
                <c:pt idx="21881">
                  <c:v>1.5513599899999999E-3</c:v>
                </c:pt>
                <c:pt idx="21882">
                  <c:v>1.5514399900000001E-3</c:v>
                </c:pt>
                <c:pt idx="21883">
                  <c:v>1.5515199900000001E-3</c:v>
                </c:pt>
                <c:pt idx="21884">
                  <c:v>1.55159999E-3</c:v>
                </c:pt>
                <c:pt idx="21885">
                  <c:v>1.55167999E-3</c:v>
                </c:pt>
                <c:pt idx="21886">
                  <c:v>1.5517599899999999E-3</c:v>
                </c:pt>
                <c:pt idx="21887">
                  <c:v>1.5518399899999999E-3</c:v>
                </c:pt>
                <c:pt idx="21888">
                  <c:v>1.5519199900000001E-3</c:v>
                </c:pt>
                <c:pt idx="21889">
                  <c:v>1.55199999E-3</c:v>
                </c:pt>
                <c:pt idx="21890">
                  <c:v>1.55207999E-3</c:v>
                </c:pt>
                <c:pt idx="21891">
                  <c:v>1.55215999E-3</c:v>
                </c:pt>
                <c:pt idx="21892">
                  <c:v>1.5522399899999999E-3</c:v>
                </c:pt>
                <c:pt idx="21893">
                  <c:v>1.5523199900000001E-3</c:v>
                </c:pt>
                <c:pt idx="21894">
                  <c:v>1.55239999E-3</c:v>
                </c:pt>
                <c:pt idx="21895">
                  <c:v>1.55247999E-3</c:v>
                </c:pt>
                <c:pt idx="21896">
                  <c:v>1.55255999E-3</c:v>
                </c:pt>
                <c:pt idx="21897">
                  <c:v>1.5526399899999999E-3</c:v>
                </c:pt>
                <c:pt idx="21898">
                  <c:v>1.5527199900000001E-3</c:v>
                </c:pt>
                <c:pt idx="21899">
                  <c:v>1.5527999900000001E-3</c:v>
                </c:pt>
                <c:pt idx="21900">
                  <c:v>1.55287999E-3</c:v>
                </c:pt>
                <c:pt idx="21901">
                  <c:v>1.55295999E-3</c:v>
                </c:pt>
                <c:pt idx="21902">
                  <c:v>1.5530399899999999E-3</c:v>
                </c:pt>
                <c:pt idx="21903">
                  <c:v>1.5531199900000001E-3</c:v>
                </c:pt>
                <c:pt idx="21904">
                  <c:v>1.5531999900000001E-3</c:v>
                </c:pt>
                <c:pt idx="21905">
                  <c:v>1.55327999E-3</c:v>
                </c:pt>
                <c:pt idx="21906">
                  <c:v>1.55335999E-3</c:v>
                </c:pt>
                <c:pt idx="21907">
                  <c:v>1.5534399899999999E-3</c:v>
                </c:pt>
                <c:pt idx="21908">
                  <c:v>1.5535199899999999E-3</c:v>
                </c:pt>
                <c:pt idx="21909">
                  <c:v>1.5535999900000001E-3</c:v>
                </c:pt>
                <c:pt idx="21910">
                  <c:v>1.55367999E-3</c:v>
                </c:pt>
                <c:pt idx="21911">
                  <c:v>1.55375999E-3</c:v>
                </c:pt>
                <c:pt idx="21912">
                  <c:v>1.5538399899999999E-3</c:v>
                </c:pt>
                <c:pt idx="21913">
                  <c:v>1.5539199899999999E-3</c:v>
                </c:pt>
                <c:pt idx="21914">
                  <c:v>1.5539999900000001E-3</c:v>
                </c:pt>
                <c:pt idx="21915">
                  <c:v>1.55407999E-3</c:v>
                </c:pt>
                <c:pt idx="21916">
                  <c:v>1.55415999E-3</c:v>
                </c:pt>
                <c:pt idx="21917">
                  <c:v>1.55423999E-3</c:v>
                </c:pt>
                <c:pt idx="21918">
                  <c:v>1.5543199899999999E-3</c:v>
                </c:pt>
                <c:pt idx="21919">
                  <c:v>1.5543999900000001E-3</c:v>
                </c:pt>
                <c:pt idx="21920">
                  <c:v>1.5544799900000001E-3</c:v>
                </c:pt>
                <c:pt idx="21921">
                  <c:v>1.55455999E-3</c:v>
                </c:pt>
                <c:pt idx="21922">
                  <c:v>1.55463999E-3</c:v>
                </c:pt>
                <c:pt idx="21923">
                  <c:v>1.5547199899999999E-3</c:v>
                </c:pt>
                <c:pt idx="21924">
                  <c:v>1.5547999900000001E-3</c:v>
                </c:pt>
                <c:pt idx="21925">
                  <c:v>1.5548799900000001E-3</c:v>
                </c:pt>
                <c:pt idx="21926">
                  <c:v>1.55495999E-3</c:v>
                </c:pt>
                <c:pt idx="21927">
                  <c:v>1.55503999E-3</c:v>
                </c:pt>
                <c:pt idx="21928">
                  <c:v>1.5551199899999999E-3</c:v>
                </c:pt>
                <c:pt idx="21929">
                  <c:v>1.5551999899999999E-3</c:v>
                </c:pt>
                <c:pt idx="21930">
                  <c:v>1.5552799900000001E-3</c:v>
                </c:pt>
                <c:pt idx="21931">
                  <c:v>1.55535999E-3</c:v>
                </c:pt>
                <c:pt idx="21932">
                  <c:v>1.55543999E-3</c:v>
                </c:pt>
                <c:pt idx="21933">
                  <c:v>1.5555199899999999E-3</c:v>
                </c:pt>
                <c:pt idx="21934">
                  <c:v>1.5555999899999999E-3</c:v>
                </c:pt>
                <c:pt idx="21935">
                  <c:v>1.5556799900000001E-3</c:v>
                </c:pt>
                <c:pt idx="21936">
                  <c:v>1.55575999E-3</c:v>
                </c:pt>
                <c:pt idx="21937">
                  <c:v>1.55583999E-3</c:v>
                </c:pt>
                <c:pt idx="21938">
                  <c:v>1.55591999E-3</c:v>
                </c:pt>
                <c:pt idx="21939">
                  <c:v>1.5559999899999999E-3</c:v>
                </c:pt>
                <c:pt idx="21940">
                  <c:v>1.5560799900000001E-3</c:v>
                </c:pt>
                <c:pt idx="21941">
                  <c:v>1.55615999E-3</c:v>
                </c:pt>
                <c:pt idx="21942">
                  <c:v>1.55623999E-3</c:v>
                </c:pt>
                <c:pt idx="21943">
                  <c:v>1.55631999E-3</c:v>
                </c:pt>
                <c:pt idx="21944">
                  <c:v>1.5563999899999999E-3</c:v>
                </c:pt>
                <c:pt idx="21945">
                  <c:v>1.5564799900000001E-3</c:v>
                </c:pt>
                <c:pt idx="21946">
                  <c:v>1.5565599900000001E-3</c:v>
                </c:pt>
                <c:pt idx="21947">
                  <c:v>1.55663999E-3</c:v>
                </c:pt>
                <c:pt idx="21948">
                  <c:v>1.55671999E-3</c:v>
                </c:pt>
                <c:pt idx="21949">
                  <c:v>1.5567999899999999E-3</c:v>
                </c:pt>
                <c:pt idx="21950">
                  <c:v>1.5568799899999999E-3</c:v>
                </c:pt>
                <c:pt idx="21951">
                  <c:v>1.5569599900000001E-3</c:v>
                </c:pt>
                <c:pt idx="21952">
                  <c:v>1.55703999E-3</c:v>
                </c:pt>
                <c:pt idx="21953">
                  <c:v>1.55711999E-3</c:v>
                </c:pt>
                <c:pt idx="21954">
                  <c:v>1.5571999899999999E-3</c:v>
                </c:pt>
                <c:pt idx="21955">
                  <c:v>1.5572799899999999E-3</c:v>
                </c:pt>
                <c:pt idx="21956">
                  <c:v>1.5573599900000001E-3</c:v>
                </c:pt>
                <c:pt idx="21957">
                  <c:v>1.55743999E-3</c:v>
                </c:pt>
                <c:pt idx="21958">
                  <c:v>1.55751999E-3</c:v>
                </c:pt>
                <c:pt idx="21959">
                  <c:v>1.55759999E-3</c:v>
                </c:pt>
                <c:pt idx="21960">
                  <c:v>1.5576799899999999E-3</c:v>
                </c:pt>
                <c:pt idx="21961">
                  <c:v>1.5577599900000001E-3</c:v>
                </c:pt>
                <c:pt idx="21962">
                  <c:v>1.55783999E-3</c:v>
                </c:pt>
                <c:pt idx="21963">
                  <c:v>1.55791999E-3</c:v>
                </c:pt>
                <c:pt idx="21964">
                  <c:v>1.55799999E-3</c:v>
                </c:pt>
                <c:pt idx="21965">
                  <c:v>1.5580799899999999E-3</c:v>
                </c:pt>
                <c:pt idx="21966">
                  <c:v>1.5581599900000001E-3</c:v>
                </c:pt>
                <c:pt idx="21967">
                  <c:v>1.5582399900000001E-3</c:v>
                </c:pt>
                <c:pt idx="21968">
                  <c:v>1.55831999E-3</c:v>
                </c:pt>
                <c:pt idx="21969">
                  <c:v>1.55839999E-3</c:v>
                </c:pt>
                <c:pt idx="21970">
                  <c:v>1.5584799899999999E-3</c:v>
                </c:pt>
                <c:pt idx="21971">
                  <c:v>1.5585599900000001E-3</c:v>
                </c:pt>
                <c:pt idx="21972">
                  <c:v>1.5586399900000001E-3</c:v>
                </c:pt>
                <c:pt idx="21973">
                  <c:v>1.55871999E-3</c:v>
                </c:pt>
                <c:pt idx="21974">
                  <c:v>1.55879999E-3</c:v>
                </c:pt>
                <c:pt idx="21975">
                  <c:v>1.5588799899999999E-3</c:v>
                </c:pt>
                <c:pt idx="21976">
                  <c:v>1.5589599899999999E-3</c:v>
                </c:pt>
                <c:pt idx="21977">
                  <c:v>1.5590399900000001E-3</c:v>
                </c:pt>
                <c:pt idx="21978">
                  <c:v>1.55911999E-3</c:v>
                </c:pt>
                <c:pt idx="21979">
                  <c:v>1.55919999E-3</c:v>
                </c:pt>
                <c:pt idx="21980">
                  <c:v>1.55927999E-3</c:v>
                </c:pt>
                <c:pt idx="21981">
                  <c:v>1.5593599899999999E-3</c:v>
                </c:pt>
                <c:pt idx="21982">
                  <c:v>1.5594399900000001E-3</c:v>
                </c:pt>
                <c:pt idx="21983">
                  <c:v>1.55951999E-3</c:v>
                </c:pt>
                <c:pt idx="21984">
                  <c:v>1.55959999E-3</c:v>
                </c:pt>
                <c:pt idx="21985">
                  <c:v>1.55967999E-3</c:v>
                </c:pt>
                <c:pt idx="21986">
                  <c:v>1.5597599899999999E-3</c:v>
                </c:pt>
                <c:pt idx="21987">
                  <c:v>1.5598399900000001E-3</c:v>
                </c:pt>
                <c:pt idx="21988">
                  <c:v>1.5599199900000001E-3</c:v>
                </c:pt>
                <c:pt idx="21989">
                  <c:v>1.55999999E-3</c:v>
                </c:pt>
                <c:pt idx="21990">
                  <c:v>1.56007999E-3</c:v>
                </c:pt>
                <c:pt idx="21991">
                  <c:v>1.5601599899999999E-3</c:v>
                </c:pt>
                <c:pt idx="21992">
                  <c:v>1.5602399900000001E-3</c:v>
                </c:pt>
                <c:pt idx="21993">
                  <c:v>1.5603199900000001E-3</c:v>
                </c:pt>
                <c:pt idx="21994">
                  <c:v>1.56039999E-3</c:v>
                </c:pt>
                <c:pt idx="21995">
                  <c:v>1.56047999E-3</c:v>
                </c:pt>
                <c:pt idx="21996">
                  <c:v>1.5605599899999999E-3</c:v>
                </c:pt>
                <c:pt idx="21997">
                  <c:v>1.5606399899999999E-3</c:v>
                </c:pt>
                <c:pt idx="21998">
                  <c:v>1.5607199900000001E-3</c:v>
                </c:pt>
                <c:pt idx="21999">
                  <c:v>1.56079999E-3</c:v>
                </c:pt>
                <c:pt idx="22000">
                  <c:v>1.56087999E-3</c:v>
                </c:pt>
                <c:pt idx="22001">
                  <c:v>1.5609599899999999E-3</c:v>
                </c:pt>
                <c:pt idx="22002">
                  <c:v>1.5610399899999999E-3</c:v>
                </c:pt>
                <c:pt idx="22003">
                  <c:v>1.5611199900000001E-3</c:v>
                </c:pt>
                <c:pt idx="22004">
                  <c:v>1.56119999E-3</c:v>
                </c:pt>
                <c:pt idx="22005">
                  <c:v>1.56127999E-3</c:v>
                </c:pt>
                <c:pt idx="22006">
                  <c:v>1.56135999E-3</c:v>
                </c:pt>
                <c:pt idx="22007">
                  <c:v>1.5614399899999999E-3</c:v>
                </c:pt>
                <c:pt idx="22008">
                  <c:v>1.5615199900000001E-3</c:v>
                </c:pt>
                <c:pt idx="22009">
                  <c:v>1.5615999900000001E-3</c:v>
                </c:pt>
                <c:pt idx="22010">
                  <c:v>1.56167999E-3</c:v>
                </c:pt>
                <c:pt idx="22011">
                  <c:v>1.56175999E-3</c:v>
                </c:pt>
                <c:pt idx="22012">
                  <c:v>1.5618399899999999E-3</c:v>
                </c:pt>
                <c:pt idx="22013">
                  <c:v>1.5619199900000001E-3</c:v>
                </c:pt>
                <c:pt idx="22014">
                  <c:v>1.5619999900000001E-3</c:v>
                </c:pt>
                <c:pt idx="22015">
                  <c:v>1.56207999E-3</c:v>
                </c:pt>
                <c:pt idx="22016">
                  <c:v>1.56215999E-3</c:v>
                </c:pt>
                <c:pt idx="22017">
                  <c:v>1.5622399899999999E-3</c:v>
                </c:pt>
                <c:pt idx="22018">
                  <c:v>1.5623199899999999E-3</c:v>
                </c:pt>
                <c:pt idx="22019">
                  <c:v>1.5623999900000001E-3</c:v>
                </c:pt>
                <c:pt idx="22020">
                  <c:v>1.56247999E-3</c:v>
                </c:pt>
                <c:pt idx="22021">
                  <c:v>1.56255999E-3</c:v>
                </c:pt>
                <c:pt idx="22022">
                  <c:v>1.5626399899999999E-3</c:v>
                </c:pt>
                <c:pt idx="22023">
                  <c:v>1.5627199899999999E-3</c:v>
                </c:pt>
                <c:pt idx="22024">
                  <c:v>1.5627999900000001E-3</c:v>
                </c:pt>
                <c:pt idx="22025">
                  <c:v>1.56287999E-3</c:v>
                </c:pt>
                <c:pt idx="22026">
                  <c:v>1.56295999E-3</c:v>
                </c:pt>
                <c:pt idx="22027">
                  <c:v>1.56303999E-3</c:v>
                </c:pt>
                <c:pt idx="22028">
                  <c:v>1.5631199899999999E-3</c:v>
                </c:pt>
                <c:pt idx="22029">
                  <c:v>1.5631999900000001E-3</c:v>
                </c:pt>
                <c:pt idx="22030">
                  <c:v>1.56327999E-3</c:v>
                </c:pt>
                <c:pt idx="22031">
                  <c:v>1.56335999E-3</c:v>
                </c:pt>
                <c:pt idx="22032">
                  <c:v>1.56343999E-3</c:v>
                </c:pt>
                <c:pt idx="22033">
                  <c:v>1.5635199899999999E-3</c:v>
                </c:pt>
                <c:pt idx="22034">
                  <c:v>1.5635999900000001E-3</c:v>
                </c:pt>
                <c:pt idx="22035">
                  <c:v>1.5636799900000001E-3</c:v>
                </c:pt>
                <c:pt idx="22036">
                  <c:v>1.56375999E-3</c:v>
                </c:pt>
                <c:pt idx="22037">
                  <c:v>1.56383999E-3</c:v>
                </c:pt>
                <c:pt idx="22038">
                  <c:v>1.5639199899999999E-3</c:v>
                </c:pt>
                <c:pt idx="22039">
                  <c:v>1.5639999899999999E-3</c:v>
                </c:pt>
                <c:pt idx="22040">
                  <c:v>1.5640799900000001E-3</c:v>
                </c:pt>
                <c:pt idx="22041">
                  <c:v>1.56415999E-3</c:v>
                </c:pt>
                <c:pt idx="22042">
                  <c:v>1.56423999E-3</c:v>
                </c:pt>
                <c:pt idx="22043">
                  <c:v>1.5643199899999999E-3</c:v>
                </c:pt>
                <c:pt idx="22044">
                  <c:v>1.5643999899999999E-3</c:v>
                </c:pt>
                <c:pt idx="22045">
                  <c:v>1.5644799900000001E-3</c:v>
                </c:pt>
                <c:pt idx="22046">
                  <c:v>1.56455999E-3</c:v>
                </c:pt>
                <c:pt idx="22047">
                  <c:v>1.56463999E-3</c:v>
                </c:pt>
                <c:pt idx="22048">
                  <c:v>1.56471999E-3</c:v>
                </c:pt>
                <c:pt idx="22049">
                  <c:v>1.5647999899999999E-3</c:v>
                </c:pt>
                <c:pt idx="22050">
                  <c:v>1.5648799900000001E-3</c:v>
                </c:pt>
                <c:pt idx="22051">
                  <c:v>1.56495999E-3</c:v>
                </c:pt>
                <c:pt idx="22052">
                  <c:v>1.56503999E-3</c:v>
                </c:pt>
                <c:pt idx="22053">
                  <c:v>1.56511999E-3</c:v>
                </c:pt>
                <c:pt idx="22054">
                  <c:v>1.5651999899999999E-3</c:v>
                </c:pt>
                <c:pt idx="22055">
                  <c:v>1.5652799900000001E-3</c:v>
                </c:pt>
                <c:pt idx="22056">
                  <c:v>1.5653599900000001E-3</c:v>
                </c:pt>
                <c:pt idx="22057">
                  <c:v>1.56543999E-3</c:v>
                </c:pt>
                <c:pt idx="22058">
                  <c:v>1.56551999E-3</c:v>
                </c:pt>
                <c:pt idx="22059">
                  <c:v>1.5655999899999999E-3</c:v>
                </c:pt>
                <c:pt idx="22060">
                  <c:v>1.5656799900000001E-3</c:v>
                </c:pt>
                <c:pt idx="22061">
                  <c:v>1.5657599900000001E-3</c:v>
                </c:pt>
                <c:pt idx="22062">
                  <c:v>1.56583999E-3</c:v>
                </c:pt>
                <c:pt idx="22063">
                  <c:v>1.56591999E-3</c:v>
                </c:pt>
                <c:pt idx="22064">
                  <c:v>1.5659999899999999E-3</c:v>
                </c:pt>
                <c:pt idx="22065">
                  <c:v>1.5660799899999999E-3</c:v>
                </c:pt>
                <c:pt idx="22066">
                  <c:v>1.5661599900000001E-3</c:v>
                </c:pt>
                <c:pt idx="22067">
                  <c:v>1.56623999E-3</c:v>
                </c:pt>
                <c:pt idx="22068">
                  <c:v>1.56631999E-3</c:v>
                </c:pt>
                <c:pt idx="22069">
                  <c:v>1.56639999E-3</c:v>
                </c:pt>
                <c:pt idx="22070">
                  <c:v>1.5664799899999999E-3</c:v>
                </c:pt>
                <c:pt idx="22071">
                  <c:v>1.5665599900000001E-3</c:v>
                </c:pt>
                <c:pt idx="22072">
                  <c:v>1.56663999E-3</c:v>
                </c:pt>
                <c:pt idx="22073">
                  <c:v>1.56671999E-3</c:v>
                </c:pt>
                <c:pt idx="22074">
                  <c:v>1.56679999E-3</c:v>
                </c:pt>
                <c:pt idx="22075">
                  <c:v>1.5668799899999999E-3</c:v>
                </c:pt>
                <c:pt idx="22076">
                  <c:v>1.5669599900000001E-3</c:v>
                </c:pt>
                <c:pt idx="22077">
                  <c:v>1.5670399900000001E-3</c:v>
                </c:pt>
                <c:pt idx="22078">
                  <c:v>1.56711999E-3</c:v>
                </c:pt>
                <c:pt idx="22079">
                  <c:v>1.56719999E-3</c:v>
                </c:pt>
                <c:pt idx="22080">
                  <c:v>1.5672799899999999E-3</c:v>
                </c:pt>
                <c:pt idx="22081">
                  <c:v>1.5673599900000001E-3</c:v>
                </c:pt>
                <c:pt idx="22082">
                  <c:v>1.5674399900000001E-3</c:v>
                </c:pt>
                <c:pt idx="22083">
                  <c:v>1.56751999E-3</c:v>
                </c:pt>
                <c:pt idx="22084">
                  <c:v>1.56759999E-3</c:v>
                </c:pt>
                <c:pt idx="22085">
                  <c:v>1.5676799899999999E-3</c:v>
                </c:pt>
                <c:pt idx="22086">
                  <c:v>1.5677599899999999E-3</c:v>
                </c:pt>
                <c:pt idx="22087">
                  <c:v>1.5678399900000001E-3</c:v>
                </c:pt>
                <c:pt idx="22088">
                  <c:v>1.56791999E-3</c:v>
                </c:pt>
                <c:pt idx="22089">
                  <c:v>1.56799999E-3</c:v>
                </c:pt>
                <c:pt idx="22090">
                  <c:v>1.5680799899999999E-3</c:v>
                </c:pt>
                <c:pt idx="22091">
                  <c:v>1.5681599899999999E-3</c:v>
                </c:pt>
                <c:pt idx="22092">
                  <c:v>1.5682399900000001E-3</c:v>
                </c:pt>
                <c:pt idx="22093">
                  <c:v>1.56831999E-3</c:v>
                </c:pt>
                <c:pt idx="22094">
                  <c:v>1.56839999E-3</c:v>
                </c:pt>
                <c:pt idx="22095">
                  <c:v>1.56847999E-3</c:v>
                </c:pt>
                <c:pt idx="22096">
                  <c:v>1.5685599899999999E-3</c:v>
                </c:pt>
                <c:pt idx="22097">
                  <c:v>1.5686399900000001E-3</c:v>
                </c:pt>
                <c:pt idx="22098">
                  <c:v>1.5687199900000001E-3</c:v>
                </c:pt>
                <c:pt idx="22099">
                  <c:v>1.56879999E-3</c:v>
                </c:pt>
                <c:pt idx="22100">
                  <c:v>1.56887999E-3</c:v>
                </c:pt>
                <c:pt idx="22101">
                  <c:v>1.5689599899999999E-3</c:v>
                </c:pt>
                <c:pt idx="22102">
                  <c:v>1.5690399900000001E-3</c:v>
                </c:pt>
                <c:pt idx="22103">
                  <c:v>1.5691199900000001E-3</c:v>
                </c:pt>
                <c:pt idx="22104">
                  <c:v>1.56919999E-3</c:v>
                </c:pt>
                <c:pt idx="22105">
                  <c:v>1.56927999E-3</c:v>
                </c:pt>
                <c:pt idx="22106">
                  <c:v>1.5693599899999999E-3</c:v>
                </c:pt>
                <c:pt idx="22107">
                  <c:v>1.5694399899999999E-3</c:v>
                </c:pt>
                <c:pt idx="22108">
                  <c:v>1.5695199900000001E-3</c:v>
                </c:pt>
                <c:pt idx="22109">
                  <c:v>1.56959999E-3</c:v>
                </c:pt>
                <c:pt idx="22110">
                  <c:v>1.56967999E-3</c:v>
                </c:pt>
                <c:pt idx="22111">
                  <c:v>1.5697599899999999E-3</c:v>
                </c:pt>
                <c:pt idx="22112">
                  <c:v>1.5698399899999999E-3</c:v>
                </c:pt>
                <c:pt idx="22113">
                  <c:v>1.5699199900000001E-3</c:v>
                </c:pt>
                <c:pt idx="22114">
                  <c:v>1.56999999E-3</c:v>
                </c:pt>
                <c:pt idx="22115">
                  <c:v>1.57007999E-3</c:v>
                </c:pt>
                <c:pt idx="22116">
                  <c:v>1.57015999E-3</c:v>
                </c:pt>
                <c:pt idx="22117">
                  <c:v>1.5702399899999999E-3</c:v>
                </c:pt>
                <c:pt idx="22118">
                  <c:v>1.5703199900000001E-3</c:v>
                </c:pt>
                <c:pt idx="22119">
                  <c:v>1.57039999E-3</c:v>
                </c:pt>
                <c:pt idx="22120">
                  <c:v>1.57047999E-3</c:v>
                </c:pt>
                <c:pt idx="22121">
                  <c:v>1.57055999E-3</c:v>
                </c:pt>
                <c:pt idx="22122">
                  <c:v>1.5706399899999999E-3</c:v>
                </c:pt>
                <c:pt idx="22123">
                  <c:v>1.5707199900000001E-3</c:v>
                </c:pt>
                <c:pt idx="22124">
                  <c:v>1.5707999900000001E-3</c:v>
                </c:pt>
                <c:pt idx="22125">
                  <c:v>1.57087999E-3</c:v>
                </c:pt>
                <c:pt idx="22126">
                  <c:v>1.57095999E-3</c:v>
                </c:pt>
                <c:pt idx="22127">
                  <c:v>1.5710399899999999E-3</c:v>
                </c:pt>
                <c:pt idx="22128">
                  <c:v>1.5711199899999999E-3</c:v>
                </c:pt>
                <c:pt idx="22129">
                  <c:v>1.5711999900000001E-3</c:v>
                </c:pt>
                <c:pt idx="22130">
                  <c:v>1.57127999E-3</c:v>
                </c:pt>
                <c:pt idx="22131">
                  <c:v>1.57135999E-3</c:v>
                </c:pt>
                <c:pt idx="22132">
                  <c:v>1.5714399899999999E-3</c:v>
                </c:pt>
                <c:pt idx="22133">
                  <c:v>1.5715199899999999E-3</c:v>
                </c:pt>
                <c:pt idx="22134">
                  <c:v>1.5715999900000001E-3</c:v>
                </c:pt>
                <c:pt idx="22135">
                  <c:v>1.57167999E-3</c:v>
                </c:pt>
                <c:pt idx="22136">
                  <c:v>1.57175999E-3</c:v>
                </c:pt>
                <c:pt idx="22137">
                  <c:v>1.57183999E-3</c:v>
                </c:pt>
                <c:pt idx="22138">
                  <c:v>1.5719199899999999E-3</c:v>
                </c:pt>
                <c:pt idx="22139">
                  <c:v>1.5719999900000001E-3</c:v>
                </c:pt>
                <c:pt idx="22140">
                  <c:v>1.57207999E-3</c:v>
                </c:pt>
                <c:pt idx="22141">
                  <c:v>1.57215999E-3</c:v>
                </c:pt>
                <c:pt idx="22142">
                  <c:v>1.57223999E-3</c:v>
                </c:pt>
                <c:pt idx="22143">
                  <c:v>1.5723199899999999E-3</c:v>
                </c:pt>
                <c:pt idx="22144">
                  <c:v>1.5723999900000001E-3</c:v>
                </c:pt>
                <c:pt idx="22145">
                  <c:v>1.5724799900000001E-3</c:v>
                </c:pt>
                <c:pt idx="22146">
                  <c:v>1.57255999E-3</c:v>
                </c:pt>
                <c:pt idx="22147">
                  <c:v>1.57263999E-3</c:v>
                </c:pt>
                <c:pt idx="22148">
                  <c:v>1.5727199899999999E-3</c:v>
                </c:pt>
                <c:pt idx="22149">
                  <c:v>1.5727999900000001E-3</c:v>
                </c:pt>
                <c:pt idx="22150">
                  <c:v>1.5728799900000001E-3</c:v>
                </c:pt>
                <c:pt idx="22151">
                  <c:v>1.57295999E-3</c:v>
                </c:pt>
                <c:pt idx="22152">
                  <c:v>1.57303999E-3</c:v>
                </c:pt>
                <c:pt idx="22153">
                  <c:v>1.5731199899999999E-3</c:v>
                </c:pt>
                <c:pt idx="22154">
                  <c:v>1.5731999899999999E-3</c:v>
                </c:pt>
                <c:pt idx="22155">
                  <c:v>1.5732799900000001E-3</c:v>
                </c:pt>
                <c:pt idx="22156">
                  <c:v>1.57335999E-3</c:v>
                </c:pt>
                <c:pt idx="22157">
                  <c:v>1.57343999E-3</c:v>
                </c:pt>
                <c:pt idx="22158">
                  <c:v>1.57351999E-3</c:v>
                </c:pt>
                <c:pt idx="22159">
                  <c:v>1.5735999899999999E-3</c:v>
                </c:pt>
                <c:pt idx="22160">
                  <c:v>1.5736799900000001E-3</c:v>
                </c:pt>
                <c:pt idx="22161">
                  <c:v>1.57375999E-3</c:v>
                </c:pt>
                <c:pt idx="22162">
                  <c:v>1.57383999E-3</c:v>
                </c:pt>
                <c:pt idx="22163">
                  <c:v>1.57391999E-3</c:v>
                </c:pt>
                <c:pt idx="22164">
                  <c:v>1.5739999899999999E-3</c:v>
                </c:pt>
                <c:pt idx="22165">
                  <c:v>1.5740799900000001E-3</c:v>
                </c:pt>
                <c:pt idx="22166">
                  <c:v>1.5741599900000001E-3</c:v>
                </c:pt>
                <c:pt idx="22167">
                  <c:v>1.57423999E-3</c:v>
                </c:pt>
                <c:pt idx="22168">
                  <c:v>1.57431999E-3</c:v>
                </c:pt>
                <c:pt idx="22169">
                  <c:v>1.5743999899999999E-3</c:v>
                </c:pt>
                <c:pt idx="22170">
                  <c:v>1.5744799900000001E-3</c:v>
                </c:pt>
                <c:pt idx="22171">
                  <c:v>1.5745599900000001E-3</c:v>
                </c:pt>
                <c:pt idx="22172">
                  <c:v>1.57463999E-3</c:v>
                </c:pt>
                <c:pt idx="22173">
                  <c:v>1.57471999E-3</c:v>
                </c:pt>
                <c:pt idx="22174">
                  <c:v>1.5747999899999999E-3</c:v>
                </c:pt>
                <c:pt idx="22175">
                  <c:v>1.5748799899999999E-3</c:v>
                </c:pt>
                <c:pt idx="22176">
                  <c:v>1.5749599900000001E-3</c:v>
                </c:pt>
                <c:pt idx="22177">
                  <c:v>1.57503999E-3</c:v>
                </c:pt>
                <c:pt idx="22178">
                  <c:v>1.57511999E-3</c:v>
                </c:pt>
                <c:pt idx="22179">
                  <c:v>1.5751999899999999E-3</c:v>
                </c:pt>
                <c:pt idx="22180">
                  <c:v>1.5752799899999999E-3</c:v>
                </c:pt>
                <c:pt idx="22181">
                  <c:v>1.5753599900000001E-3</c:v>
                </c:pt>
                <c:pt idx="22182">
                  <c:v>1.57543999E-3</c:v>
                </c:pt>
                <c:pt idx="22183">
                  <c:v>1.57551999E-3</c:v>
                </c:pt>
                <c:pt idx="22184">
                  <c:v>1.57559999E-3</c:v>
                </c:pt>
                <c:pt idx="22185">
                  <c:v>1.5756799899999999E-3</c:v>
                </c:pt>
                <c:pt idx="22186">
                  <c:v>1.5757599900000001E-3</c:v>
                </c:pt>
                <c:pt idx="22187">
                  <c:v>1.57583999E-3</c:v>
                </c:pt>
                <c:pt idx="22188">
                  <c:v>1.57591999E-3</c:v>
                </c:pt>
                <c:pt idx="22189">
                  <c:v>1.57599999E-3</c:v>
                </c:pt>
                <c:pt idx="22190">
                  <c:v>1.5760799899999999E-3</c:v>
                </c:pt>
                <c:pt idx="22191">
                  <c:v>1.5761599900000001E-3</c:v>
                </c:pt>
                <c:pt idx="22192">
                  <c:v>1.5762399900000001E-3</c:v>
                </c:pt>
                <c:pt idx="22193">
                  <c:v>1.57631999E-3</c:v>
                </c:pt>
                <c:pt idx="22194">
                  <c:v>1.57639999E-3</c:v>
                </c:pt>
                <c:pt idx="22195">
                  <c:v>1.5764799899999999E-3</c:v>
                </c:pt>
                <c:pt idx="22196">
                  <c:v>1.5765599899999999E-3</c:v>
                </c:pt>
                <c:pt idx="22197">
                  <c:v>1.5766399900000001E-3</c:v>
                </c:pt>
                <c:pt idx="22198">
                  <c:v>1.57671999E-3</c:v>
                </c:pt>
                <c:pt idx="22199">
                  <c:v>1.57679999E-3</c:v>
                </c:pt>
                <c:pt idx="22200">
                  <c:v>1.5768799899999999E-3</c:v>
                </c:pt>
                <c:pt idx="22201">
                  <c:v>1.5769599899999999E-3</c:v>
                </c:pt>
                <c:pt idx="22202">
                  <c:v>1.5770399900000001E-3</c:v>
                </c:pt>
                <c:pt idx="22203">
                  <c:v>1.57711999E-3</c:v>
                </c:pt>
                <c:pt idx="22204">
                  <c:v>1.57719999E-3</c:v>
                </c:pt>
                <c:pt idx="22205">
                  <c:v>1.57727999E-3</c:v>
                </c:pt>
                <c:pt idx="22206">
                  <c:v>1.5773599899999999E-3</c:v>
                </c:pt>
                <c:pt idx="22207">
                  <c:v>1.5774399900000001E-3</c:v>
                </c:pt>
                <c:pt idx="22208">
                  <c:v>1.57751999E-3</c:v>
                </c:pt>
                <c:pt idx="22209">
                  <c:v>1.57759999E-3</c:v>
                </c:pt>
                <c:pt idx="22210">
                  <c:v>1.57767999E-3</c:v>
                </c:pt>
                <c:pt idx="22211">
                  <c:v>1.5777599899999999E-3</c:v>
                </c:pt>
                <c:pt idx="22212">
                  <c:v>1.5778399900000001E-3</c:v>
                </c:pt>
                <c:pt idx="22213">
                  <c:v>1.5779199900000001E-3</c:v>
                </c:pt>
                <c:pt idx="22214">
                  <c:v>1.57799999E-3</c:v>
                </c:pt>
                <c:pt idx="22215">
                  <c:v>1.57807999E-3</c:v>
                </c:pt>
                <c:pt idx="22216">
                  <c:v>1.5781599899999999E-3</c:v>
                </c:pt>
                <c:pt idx="22217">
                  <c:v>1.5782399900000001E-3</c:v>
                </c:pt>
                <c:pt idx="22218">
                  <c:v>1.5783199900000001E-3</c:v>
                </c:pt>
                <c:pt idx="22219">
                  <c:v>1.57839999E-3</c:v>
                </c:pt>
                <c:pt idx="22220">
                  <c:v>1.57847999E-3</c:v>
                </c:pt>
                <c:pt idx="22221">
                  <c:v>1.5785599899999999E-3</c:v>
                </c:pt>
                <c:pt idx="22222">
                  <c:v>1.5786399899999999E-3</c:v>
                </c:pt>
                <c:pt idx="22223">
                  <c:v>1.5787199900000001E-3</c:v>
                </c:pt>
                <c:pt idx="22224">
                  <c:v>1.57879999E-3</c:v>
                </c:pt>
                <c:pt idx="22225">
                  <c:v>1.57887999E-3</c:v>
                </c:pt>
                <c:pt idx="22226">
                  <c:v>1.57895999E-3</c:v>
                </c:pt>
                <c:pt idx="22227">
                  <c:v>1.5790399899999999E-3</c:v>
                </c:pt>
                <c:pt idx="22228">
                  <c:v>1.5791199900000001E-3</c:v>
                </c:pt>
                <c:pt idx="22229">
                  <c:v>1.57919999E-3</c:v>
                </c:pt>
                <c:pt idx="22230">
                  <c:v>1.57927999E-3</c:v>
                </c:pt>
                <c:pt idx="22231">
                  <c:v>1.57935999E-3</c:v>
                </c:pt>
                <c:pt idx="22232">
                  <c:v>1.5794399899999999E-3</c:v>
                </c:pt>
                <c:pt idx="22233">
                  <c:v>1.5795199900000001E-3</c:v>
                </c:pt>
                <c:pt idx="22234">
                  <c:v>1.5795999900000001E-3</c:v>
                </c:pt>
                <c:pt idx="22235">
                  <c:v>1.57967999E-3</c:v>
                </c:pt>
                <c:pt idx="22236">
                  <c:v>1.57975999E-3</c:v>
                </c:pt>
                <c:pt idx="22237">
                  <c:v>1.5798399899999999E-3</c:v>
                </c:pt>
                <c:pt idx="22238">
                  <c:v>1.5799199900000001E-3</c:v>
                </c:pt>
                <c:pt idx="22239">
                  <c:v>1.5799999900000001E-3</c:v>
                </c:pt>
                <c:pt idx="22240">
                  <c:v>1.58007999E-3</c:v>
                </c:pt>
                <c:pt idx="22241">
                  <c:v>1.58015999E-3</c:v>
                </c:pt>
                <c:pt idx="22242">
                  <c:v>1.5802399899999999E-3</c:v>
                </c:pt>
                <c:pt idx="22243">
                  <c:v>1.5803199899999999E-3</c:v>
                </c:pt>
                <c:pt idx="22244">
                  <c:v>1.5803999900000001E-3</c:v>
                </c:pt>
                <c:pt idx="22245">
                  <c:v>1.58047999E-3</c:v>
                </c:pt>
                <c:pt idx="22246">
                  <c:v>1.58055999E-3</c:v>
                </c:pt>
                <c:pt idx="22247">
                  <c:v>1.5806399899999999E-3</c:v>
                </c:pt>
                <c:pt idx="22248">
                  <c:v>1.5807199899999999E-3</c:v>
                </c:pt>
                <c:pt idx="22249">
                  <c:v>1.5807999900000001E-3</c:v>
                </c:pt>
                <c:pt idx="22250">
                  <c:v>1.58087999E-3</c:v>
                </c:pt>
                <c:pt idx="22251">
                  <c:v>1.58095999E-3</c:v>
                </c:pt>
                <c:pt idx="22252">
                  <c:v>1.58103999E-3</c:v>
                </c:pt>
                <c:pt idx="22253">
                  <c:v>1.5811199899999999E-3</c:v>
                </c:pt>
                <c:pt idx="22254">
                  <c:v>1.5811999900000001E-3</c:v>
                </c:pt>
                <c:pt idx="22255">
                  <c:v>1.5812799900000001E-3</c:v>
                </c:pt>
                <c:pt idx="22256">
                  <c:v>1.58135999E-3</c:v>
                </c:pt>
                <c:pt idx="22257">
                  <c:v>1.58143999E-3</c:v>
                </c:pt>
                <c:pt idx="22258">
                  <c:v>1.5815199899999999E-3</c:v>
                </c:pt>
                <c:pt idx="22259">
                  <c:v>1.5815999900000001E-3</c:v>
                </c:pt>
                <c:pt idx="22260">
                  <c:v>1.5816799900000001E-3</c:v>
                </c:pt>
                <c:pt idx="22261">
                  <c:v>1.58175999E-3</c:v>
                </c:pt>
                <c:pt idx="22262">
                  <c:v>1.58183999E-3</c:v>
                </c:pt>
                <c:pt idx="22263">
                  <c:v>1.5819199899999999E-3</c:v>
                </c:pt>
                <c:pt idx="22264">
                  <c:v>1.5819999899999999E-3</c:v>
                </c:pt>
                <c:pt idx="22265">
                  <c:v>1.5820799900000001E-3</c:v>
                </c:pt>
                <c:pt idx="22266">
                  <c:v>1.58215999E-3</c:v>
                </c:pt>
                <c:pt idx="22267">
                  <c:v>1.58223999E-3</c:v>
                </c:pt>
                <c:pt idx="22268">
                  <c:v>1.5823199899999999E-3</c:v>
                </c:pt>
                <c:pt idx="22269">
                  <c:v>1.5823999899999999E-3</c:v>
                </c:pt>
                <c:pt idx="22270">
                  <c:v>1.5824799900000001E-3</c:v>
                </c:pt>
                <c:pt idx="22271">
                  <c:v>1.58255999E-3</c:v>
                </c:pt>
                <c:pt idx="22272">
                  <c:v>1.58263999E-3</c:v>
                </c:pt>
                <c:pt idx="22273">
                  <c:v>1.58271999E-3</c:v>
                </c:pt>
                <c:pt idx="22274">
                  <c:v>1.5827999899999999E-3</c:v>
                </c:pt>
                <c:pt idx="22275">
                  <c:v>1.5828799900000001E-3</c:v>
                </c:pt>
                <c:pt idx="22276">
                  <c:v>1.58295999E-3</c:v>
                </c:pt>
                <c:pt idx="22277">
                  <c:v>1.58303999E-3</c:v>
                </c:pt>
                <c:pt idx="22278">
                  <c:v>1.58311999E-3</c:v>
                </c:pt>
                <c:pt idx="22279">
                  <c:v>1.5831999899999999E-3</c:v>
                </c:pt>
                <c:pt idx="22280">
                  <c:v>1.5832799900000001E-3</c:v>
                </c:pt>
                <c:pt idx="22281">
                  <c:v>1.5833599900000001E-3</c:v>
                </c:pt>
                <c:pt idx="22282">
                  <c:v>1.58343999E-3</c:v>
                </c:pt>
                <c:pt idx="22283">
                  <c:v>1.58351999E-3</c:v>
                </c:pt>
                <c:pt idx="22284">
                  <c:v>1.5835999899999999E-3</c:v>
                </c:pt>
                <c:pt idx="22285">
                  <c:v>1.5836799899999999E-3</c:v>
                </c:pt>
                <c:pt idx="22286">
                  <c:v>1.5837599900000001E-3</c:v>
                </c:pt>
                <c:pt idx="22287">
                  <c:v>1.58383999E-3</c:v>
                </c:pt>
                <c:pt idx="22288">
                  <c:v>1.58391999E-3</c:v>
                </c:pt>
                <c:pt idx="22289">
                  <c:v>1.5839999899999999E-3</c:v>
                </c:pt>
                <c:pt idx="22290">
                  <c:v>1.5840799899999999E-3</c:v>
                </c:pt>
                <c:pt idx="22291">
                  <c:v>1.5841599900000001E-3</c:v>
                </c:pt>
                <c:pt idx="22292">
                  <c:v>1.58423999E-3</c:v>
                </c:pt>
                <c:pt idx="22293">
                  <c:v>1.58431999E-3</c:v>
                </c:pt>
                <c:pt idx="22294">
                  <c:v>1.58439999E-3</c:v>
                </c:pt>
                <c:pt idx="22295">
                  <c:v>1.5844799899999999E-3</c:v>
                </c:pt>
                <c:pt idx="22296">
                  <c:v>1.5845599900000001E-3</c:v>
                </c:pt>
                <c:pt idx="22297">
                  <c:v>1.58463999E-3</c:v>
                </c:pt>
                <c:pt idx="22298">
                  <c:v>1.58471999E-3</c:v>
                </c:pt>
                <c:pt idx="22299">
                  <c:v>1.58479999E-3</c:v>
                </c:pt>
                <c:pt idx="22300">
                  <c:v>1.5848799899999999E-3</c:v>
                </c:pt>
                <c:pt idx="22301">
                  <c:v>1.5849599900000001E-3</c:v>
                </c:pt>
                <c:pt idx="22302">
                  <c:v>1.5850399900000001E-3</c:v>
                </c:pt>
                <c:pt idx="22303">
                  <c:v>1.58511999E-3</c:v>
                </c:pt>
                <c:pt idx="22304">
                  <c:v>1.58519999E-3</c:v>
                </c:pt>
                <c:pt idx="22305">
                  <c:v>1.5852799899999999E-3</c:v>
                </c:pt>
                <c:pt idx="22306">
                  <c:v>1.5853599900000001E-3</c:v>
                </c:pt>
                <c:pt idx="22307">
                  <c:v>1.5854399900000001E-3</c:v>
                </c:pt>
                <c:pt idx="22308">
                  <c:v>1.58551999E-3</c:v>
                </c:pt>
                <c:pt idx="22309">
                  <c:v>1.58559999E-3</c:v>
                </c:pt>
                <c:pt idx="22310">
                  <c:v>1.5856799899999999E-3</c:v>
                </c:pt>
                <c:pt idx="22311">
                  <c:v>1.5857599899999999E-3</c:v>
                </c:pt>
                <c:pt idx="22312">
                  <c:v>1.5858399900000001E-3</c:v>
                </c:pt>
                <c:pt idx="22313">
                  <c:v>1.58591999E-3</c:v>
                </c:pt>
                <c:pt idx="22314">
                  <c:v>1.58599999E-3</c:v>
                </c:pt>
                <c:pt idx="22315">
                  <c:v>1.58607999E-3</c:v>
                </c:pt>
                <c:pt idx="22316">
                  <c:v>1.5861599899999999E-3</c:v>
                </c:pt>
                <c:pt idx="22317">
                  <c:v>1.5862399900000001E-3</c:v>
                </c:pt>
                <c:pt idx="22318">
                  <c:v>1.58631999E-3</c:v>
                </c:pt>
                <c:pt idx="22319">
                  <c:v>1.58639999E-3</c:v>
                </c:pt>
                <c:pt idx="22320">
                  <c:v>1.58647999E-3</c:v>
                </c:pt>
                <c:pt idx="22321">
                  <c:v>1.5865599899999999E-3</c:v>
                </c:pt>
                <c:pt idx="22322">
                  <c:v>1.5866399900000001E-3</c:v>
                </c:pt>
                <c:pt idx="22323">
                  <c:v>1.5867199900000001E-3</c:v>
                </c:pt>
                <c:pt idx="22324">
                  <c:v>1.58679999E-3</c:v>
                </c:pt>
                <c:pt idx="22325">
                  <c:v>1.58687999E-3</c:v>
                </c:pt>
                <c:pt idx="22326">
                  <c:v>1.5869599899999999E-3</c:v>
                </c:pt>
                <c:pt idx="22327">
                  <c:v>1.5870399900000001E-3</c:v>
                </c:pt>
                <c:pt idx="22328">
                  <c:v>1.5871199900000001E-3</c:v>
                </c:pt>
                <c:pt idx="22329">
                  <c:v>1.58719999E-3</c:v>
                </c:pt>
                <c:pt idx="22330">
                  <c:v>1.58727999E-3</c:v>
                </c:pt>
                <c:pt idx="22331">
                  <c:v>1.5873599899999999E-3</c:v>
                </c:pt>
                <c:pt idx="22332">
                  <c:v>1.5874399899999999E-3</c:v>
                </c:pt>
                <c:pt idx="22333">
                  <c:v>1.5875199900000001E-3</c:v>
                </c:pt>
                <c:pt idx="22334">
                  <c:v>1.58759999E-3</c:v>
                </c:pt>
                <c:pt idx="22335">
                  <c:v>1.58767999E-3</c:v>
                </c:pt>
                <c:pt idx="22336">
                  <c:v>1.5877599899999999E-3</c:v>
                </c:pt>
                <c:pt idx="22337">
                  <c:v>1.5878399899999999E-3</c:v>
                </c:pt>
                <c:pt idx="22338">
                  <c:v>1.5879199900000001E-3</c:v>
                </c:pt>
                <c:pt idx="22339">
                  <c:v>1.58799999E-3</c:v>
                </c:pt>
                <c:pt idx="22340">
                  <c:v>1.58807999E-3</c:v>
                </c:pt>
                <c:pt idx="22341">
                  <c:v>1.58815999E-3</c:v>
                </c:pt>
                <c:pt idx="22342">
                  <c:v>1.5882399899999999E-3</c:v>
                </c:pt>
                <c:pt idx="22343">
                  <c:v>1.5883199900000001E-3</c:v>
                </c:pt>
                <c:pt idx="22344">
                  <c:v>1.5883999900000001E-3</c:v>
                </c:pt>
                <c:pt idx="22345">
                  <c:v>1.58847999E-3</c:v>
                </c:pt>
                <c:pt idx="22346">
                  <c:v>1.58855999E-3</c:v>
                </c:pt>
                <c:pt idx="22347">
                  <c:v>1.5886399899999999E-3</c:v>
                </c:pt>
                <c:pt idx="22348">
                  <c:v>1.5887199900000001E-3</c:v>
                </c:pt>
                <c:pt idx="22349">
                  <c:v>1.5887999900000001E-3</c:v>
                </c:pt>
                <c:pt idx="22350">
                  <c:v>1.58887999E-3</c:v>
                </c:pt>
                <c:pt idx="22351">
                  <c:v>1.58895999E-3</c:v>
                </c:pt>
                <c:pt idx="22352">
                  <c:v>1.5890399899999999E-3</c:v>
                </c:pt>
                <c:pt idx="22353">
                  <c:v>1.5891199899999999E-3</c:v>
                </c:pt>
                <c:pt idx="22354">
                  <c:v>1.5891999900000001E-3</c:v>
                </c:pt>
                <c:pt idx="22355">
                  <c:v>1.58927999E-3</c:v>
                </c:pt>
                <c:pt idx="22356">
                  <c:v>1.58935999E-3</c:v>
                </c:pt>
                <c:pt idx="22357">
                  <c:v>1.5894399899999999E-3</c:v>
                </c:pt>
                <c:pt idx="22358">
                  <c:v>1.5895199899999999E-3</c:v>
                </c:pt>
                <c:pt idx="22359">
                  <c:v>1.5895999900000001E-3</c:v>
                </c:pt>
                <c:pt idx="22360">
                  <c:v>1.58967999E-3</c:v>
                </c:pt>
                <c:pt idx="22361">
                  <c:v>1.58975999E-3</c:v>
                </c:pt>
                <c:pt idx="22362">
                  <c:v>1.58983999E-3</c:v>
                </c:pt>
                <c:pt idx="22363">
                  <c:v>1.5899199899999999E-3</c:v>
                </c:pt>
                <c:pt idx="22364">
                  <c:v>1.5899999900000001E-3</c:v>
                </c:pt>
                <c:pt idx="22365">
                  <c:v>1.59007999E-3</c:v>
                </c:pt>
                <c:pt idx="22366">
                  <c:v>1.59015999E-3</c:v>
                </c:pt>
                <c:pt idx="22367">
                  <c:v>1.59023999E-3</c:v>
                </c:pt>
                <c:pt idx="22368">
                  <c:v>1.5903199899999999E-3</c:v>
                </c:pt>
                <c:pt idx="22369">
                  <c:v>1.5903999900000001E-3</c:v>
                </c:pt>
                <c:pt idx="22370">
                  <c:v>1.5904799900000001E-3</c:v>
                </c:pt>
                <c:pt idx="22371">
                  <c:v>1.59055999E-3</c:v>
                </c:pt>
                <c:pt idx="22372">
                  <c:v>1.59063999E-3</c:v>
                </c:pt>
                <c:pt idx="22373">
                  <c:v>1.5907199899999999E-3</c:v>
                </c:pt>
                <c:pt idx="22374">
                  <c:v>1.5907999899999999E-3</c:v>
                </c:pt>
                <c:pt idx="22375">
                  <c:v>1.5908799900000001E-3</c:v>
                </c:pt>
                <c:pt idx="22376">
                  <c:v>1.59095999E-3</c:v>
                </c:pt>
                <c:pt idx="22377">
                  <c:v>1.59103999E-3</c:v>
                </c:pt>
                <c:pt idx="22378">
                  <c:v>1.5911199899999999E-3</c:v>
                </c:pt>
                <c:pt idx="22379">
                  <c:v>1.5911999899999999E-3</c:v>
                </c:pt>
                <c:pt idx="22380">
                  <c:v>1.5912799900000001E-3</c:v>
                </c:pt>
                <c:pt idx="22381">
                  <c:v>1.59135999E-3</c:v>
                </c:pt>
                <c:pt idx="22382">
                  <c:v>1.59143999E-3</c:v>
                </c:pt>
                <c:pt idx="22383">
                  <c:v>1.59151999E-3</c:v>
                </c:pt>
                <c:pt idx="22384">
                  <c:v>1.5915999899999999E-3</c:v>
                </c:pt>
                <c:pt idx="22385">
                  <c:v>1.5916799900000001E-3</c:v>
                </c:pt>
                <c:pt idx="22386">
                  <c:v>1.59175999E-3</c:v>
                </c:pt>
                <c:pt idx="22387">
                  <c:v>1.59183999E-3</c:v>
                </c:pt>
                <c:pt idx="22388">
                  <c:v>1.59191999E-3</c:v>
                </c:pt>
                <c:pt idx="22389">
                  <c:v>1.5919999899999999E-3</c:v>
                </c:pt>
                <c:pt idx="22390">
                  <c:v>1.5920799900000001E-3</c:v>
                </c:pt>
                <c:pt idx="22391">
                  <c:v>1.5921599900000001E-3</c:v>
                </c:pt>
                <c:pt idx="22392">
                  <c:v>1.59223999E-3</c:v>
                </c:pt>
                <c:pt idx="22393">
                  <c:v>1.59231999E-3</c:v>
                </c:pt>
                <c:pt idx="22394">
                  <c:v>1.5923999899999999E-3</c:v>
                </c:pt>
                <c:pt idx="22395">
                  <c:v>1.5924799900000001E-3</c:v>
                </c:pt>
                <c:pt idx="22396">
                  <c:v>1.5925599900000001E-3</c:v>
                </c:pt>
                <c:pt idx="22397">
                  <c:v>1.59263999E-3</c:v>
                </c:pt>
                <c:pt idx="22398">
                  <c:v>1.59271999E-3</c:v>
                </c:pt>
                <c:pt idx="22399">
                  <c:v>1.5927999899999999E-3</c:v>
                </c:pt>
                <c:pt idx="22400">
                  <c:v>1.5928799899999999E-3</c:v>
                </c:pt>
                <c:pt idx="22401">
                  <c:v>1.5929599900000001E-3</c:v>
                </c:pt>
                <c:pt idx="22402">
                  <c:v>1.59303999E-3</c:v>
                </c:pt>
                <c:pt idx="22403">
                  <c:v>1.59311999E-3</c:v>
                </c:pt>
                <c:pt idx="22404">
                  <c:v>1.59319999E-3</c:v>
                </c:pt>
                <c:pt idx="22405">
                  <c:v>1.5932799899999999E-3</c:v>
                </c:pt>
                <c:pt idx="22406">
                  <c:v>1.5933599900000001E-3</c:v>
                </c:pt>
                <c:pt idx="22407">
                  <c:v>1.59343999E-3</c:v>
                </c:pt>
                <c:pt idx="22408">
                  <c:v>1.59351999E-3</c:v>
                </c:pt>
                <c:pt idx="22409">
                  <c:v>1.59359999E-3</c:v>
                </c:pt>
                <c:pt idx="22410">
                  <c:v>1.5936799899999999E-3</c:v>
                </c:pt>
                <c:pt idx="22411">
                  <c:v>1.5937599900000001E-3</c:v>
                </c:pt>
                <c:pt idx="22412">
                  <c:v>1.5938399900000001E-3</c:v>
                </c:pt>
                <c:pt idx="22413">
                  <c:v>1.59391999E-3</c:v>
                </c:pt>
                <c:pt idx="22414">
                  <c:v>1.59399999E-3</c:v>
                </c:pt>
                <c:pt idx="22415">
                  <c:v>1.5940799899999999E-3</c:v>
                </c:pt>
                <c:pt idx="22416">
                  <c:v>1.5941599900000001E-3</c:v>
                </c:pt>
                <c:pt idx="22417">
                  <c:v>1.5942399900000001E-3</c:v>
                </c:pt>
                <c:pt idx="22418">
                  <c:v>1.59431999E-3</c:v>
                </c:pt>
                <c:pt idx="22419">
                  <c:v>1.59439999E-3</c:v>
                </c:pt>
                <c:pt idx="22420">
                  <c:v>1.5944799899999999E-3</c:v>
                </c:pt>
                <c:pt idx="22421">
                  <c:v>1.5945599899999999E-3</c:v>
                </c:pt>
                <c:pt idx="22422">
                  <c:v>1.5946399900000001E-3</c:v>
                </c:pt>
                <c:pt idx="22423">
                  <c:v>1.59471999E-3</c:v>
                </c:pt>
                <c:pt idx="22424">
                  <c:v>1.59479999E-3</c:v>
                </c:pt>
                <c:pt idx="22425">
                  <c:v>1.5948799899999999E-3</c:v>
                </c:pt>
                <c:pt idx="22426">
                  <c:v>1.5949599899999999E-3</c:v>
                </c:pt>
                <c:pt idx="22427">
                  <c:v>1.5950399900000001E-3</c:v>
                </c:pt>
                <c:pt idx="22428">
                  <c:v>1.59511999E-3</c:v>
                </c:pt>
                <c:pt idx="22429">
                  <c:v>1.59519999E-3</c:v>
                </c:pt>
                <c:pt idx="22430">
                  <c:v>1.59527999E-3</c:v>
                </c:pt>
                <c:pt idx="22431">
                  <c:v>1.5953599899999999E-3</c:v>
                </c:pt>
                <c:pt idx="22432">
                  <c:v>1.5954399900000001E-3</c:v>
                </c:pt>
                <c:pt idx="22433">
                  <c:v>1.5955199900000001E-3</c:v>
                </c:pt>
                <c:pt idx="22434">
                  <c:v>1.59559999E-3</c:v>
                </c:pt>
                <c:pt idx="22435">
                  <c:v>1.59567999E-3</c:v>
                </c:pt>
                <c:pt idx="22436">
                  <c:v>1.5957599899999999E-3</c:v>
                </c:pt>
                <c:pt idx="22437">
                  <c:v>1.5958399900000001E-3</c:v>
                </c:pt>
                <c:pt idx="22438">
                  <c:v>1.5959199900000001E-3</c:v>
                </c:pt>
                <c:pt idx="22439">
                  <c:v>1.59599999E-3</c:v>
                </c:pt>
                <c:pt idx="22440">
                  <c:v>1.59607999E-3</c:v>
                </c:pt>
                <c:pt idx="22441">
                  <c:v>1.5961599899999999E-3</c:v>
                </c:pt>
                <c:pt idx="22442">
                  <c:v>1.5962399899999999E-3</c:v>
                </c:pt>
                <c:pt idx="22443">
                  <c:v>1.5963199900000001E-3</c:v>
                </c:pt>
                <c:pt idx="22444">
                  <c:v>1.59639999E-3</c:v>
                </c:pt>
                <c:pt idx="22445">
                  <c:v>1.59647999E-3</c:v>
                </c:pt>
                <c:pt idx="22446">
                  <c:v>1.5965599899999999E-3</c:v>
                </c:pt>
                <c:pt idx="22447">
                  <c:v>1.5966399899999999E-3</c:v>
                </c:pt>
                <c:pt idx="22448">
                  <c:v>1.5967199900000001E-3</c:v>
                </c:pt>
                <c:pt idx="22449">
                  <c:v>1.59679999E-3</c:v>
                </c:pt>
                <c:pt idx="22450">
                  <c:v>1.59687999E-3</c:v>
                </c:pt>
                <c:pt idx="22451">
                  <c:v>1.59695999E-3</c:v>
                </c:pt>
                <c:pt idx="22452">
                  <c:v>1.5970399899999999E-3</c:v>
                </c:pt>
                <c:pt idx="22453">
                  <c:v>1.5971199900000001E-3</c:v>
                </c:pt>
                <c:pt idx="22454">
                  <c:v>1.59719999E-3</c:v>
                </c:pt>
                <c:pt idx="22455">
                  <c:v>1.59727999E-3</c:v>
                </c:pt>
                <c:pt idx="22456">
                  <c:v>1.59735999E-3</c:v>
                </c:pt>
                <c:pt idx="22457">
                  <c:v>1.5974399899999999E-3</c:v>
                </c:pt>
                <c:pt idx="22458">
                  <c:v>1.5975199900000001E-3</c:v>
                </c:pt>
                <c:pt idx="22459">
                  <c:v>1.5975999900000001E-3</c:v>
                </c:pt>
                <c:pt idx="22460">
                  <c:v>1.59767999E-3</c:v>
                </c:pt>
                <c:pt idx="22461">
                  <c:v>1.59775999E-3</c:v>
                </c:pt>
                <c:pt idx="22462">
                  <c:v>1.5978399899999999E-3</c:v>
                </c:pt>
                <c:pt idx="22463">
                  <c:v>1.5979199899999999E-3</c:v>
                </c:pt>
                <c:pt idx="22464">
                  <c:v>1.5979999900000001E-3</c:v>
                </c:pt>
                <c:pt idx="22465">
                  <c:v>1.59807999E-3</c:v>
                </c:pt>
                <c:pt idx="22466">
                  <c:v>1.59815999E-3</c:v>
                </c:pt>
                <c:pt idx="22467">
                  <c:v>1.5982399899999999E-3</c:v>
                </c:pt>
                <c:pt idx="22468">
                  <c:v>1.5983199899999999E-3</c:v>
                </c:pt>
                <c:pt idx="22469">
                  <c:v>1.5983999900000001E-3</c:v>
                </c:pt>
                <c:pt idx="22470">
                  <c:v>1.59847999E-3</c:v>
                </c:pt>
                <c:pt idx="22471">
                  <c:v>1.59855999E-3</c:v>
                </c:pt>
                <c:pt idx="22472">
                  <c:v>1.59863999E-3</c:v>
                </c:pt>
                <c:pt idx="22473">
                  <c:v>1.5987199899999999E-3</c:v>
                </c:pt>
                <c:pt idx="22474">
                  <c:v>1.5987999900000001E-3</c:v>
                </c:pt>
                <c:pt idx="22475">
                  <c:v>1.59887999E-3</c:v>
                </c:pt>
                <c:pt idx="22476">
                  <c:v>1.59895999E-3</c:v>
                </c:pt>
                <c:pt idx="22477">
                  <c:v>1.59903999E-3</c:v>
                </c:pt>
                <c:pt idx="22478">
                  <c:v>1.5991199899999999E-3</c:v>
                </c:pt>
                <c:pt idx="22479">
                  <c:v>1.5991999900000001E-3</c:v>
                </c:pt>
                <c:pt idx="22480">
                  <c:v>1.5992799900000001E-3</c:v>
                </c:pt>
                <c:pt idx="22481">
                  <c:v>1.59935999E-3</c:v>
                </c:pt>
                <c:pt idx="22482">
                  <c:v>1.59943999E-3</c:v>
                </c:pt>
                <c:pt idx="22483">
                  <c:v>1.5995199899999999E-3</c:v>
                </c:pt>
                <c:pt idx="22484">
                  <c:v>1.5995999900000001E-3</c:v>
                </c:pt>
                <c:pt idx="22485">
                  <c:v>1.5996799900000001E-3</c:v>
                </c:pt>
                <c:pt idx="22486">
                  <c:v>1.59975999E-3</c:v>
                </c:pt>
                <c:pt idx="22487">
                  <c:v>1.59983999E-3</c:v>
                </c:pt>
                <c:pt idx="22488">
                  <c:v>1.5999199899999999E-3</c:v>
                </c:pt>
                <c:pt idx="22489">
                  <c:v>1.5999999899999999E-3</c:v>
                </c:pt>
                <c:pt idx="22490">
                  <c:v>1.6000799900000001E-3</c:v>
                </c:pt>
                <c:pt idx="22491">
                  <c:v>1.60015999E-3</c:v>
                </c:pt>
                <c:pt idx="22492">
                  <c:v>1.60023999E-3</c:v>
                </c:pt>
                <c:pt idx="22493">
                  <c:v>1.60031999E-3</c:v>
                </c:pt>
                <c:pt idx="22494">
                  <c:v>1.6003999899999999E-3</c:v>
                </c:pt>
                <c:pt idx="22495">
                  <c:v>1.6004799900000001E-3</c:v>
                </c:pt>
                <c:pt idx="22496">
                  <c:v>1.60055999E-3</c:v>
                </c:pt>
                <c:pt idx="22497">
                  <c:v>1.60063999E-3</c:v>
                </c:pt>
                <c:pt idx="22498">
                  <c:v>1.60071999E-3</c:v>
                </c:pt>
                <c:pt idx="22499">
                  <c:v>1.6007999899999999E-3</c:v>
                </c:pt>
                <c:pt idx="22500">
                  <c:v>1.6008799900000001E-3</c:v>
                </c:pt>
                <c:pt idx="22501">
                  <c:v>1.6009599900000001E-3</c:v>
                </c:pt>
                <c:pt idx="22502">
                  <c:v>1.60103999E-3</c:v>
                </c:pt>
                <c:pt idx="22503">
                  <c:v>1.60111999E-3</c:v>
                </c:pt>
                <c:pt idx="22504">
                  <c:v>1.6011999899999999E-3</c:v>
                </c:pt>
                <c:pt idx="22505">
                  <c:v>1.6012799900000001E-3</c:v>
                </c:pt>
                <c:pt idx="22506">
                  <c:v>1.6013599900000001E-3</c:v>
                </c:pt>
                <c:pt idx="22507">
                  <c:v>1.60143999E-3</c:v>
                </c:pt>
                <c:pt idx="22508">
                  <c:v>1.60151999E-3</c:v>
                </c:pt>
                <c:pt idx="22509">
                  <c:v>1.6015999899999999E-3</c:v>
                </c:pt>
                <c:pt idx="22510">
                  <c:v>1.6016799899999999E-3</c:v>
                </c:pt>
                <c:pt idx="22511">
                  <c:v>1.6017599900000001E-3</c:v>
                </c:pt>
                <c:pt idx="22512">
                  <c:v>1.60183999E-3</c:v>
                </c:pt>
                <c:pt idx="22513">
                  <c:v>1.60191999E-3</c:v>
                </c:pt>
                <c:pt idx="22514">
                  <c:v>1.6019999899999999E-3</c:v>
                </c:pt>
                <c:pt idx="22515">
                  <c:v>1.6020799899999999E-3</c:v>
                </c:pt>
                <c:pt idx="22516">
                  <c:v>1.6021599900000001E-3</c:v>
                </c:pt>
                <c:pt idx="22517">
                  <c:v>1.60223999E-3</c:v>
                </c:pt>
                <c:pt idx="22518">
                  <c:v>1.60231999E-3</c:v>
                </c:pt>
                <c:pt idx="22519">
                  <c:v>1.60239999E-3</c:v>
                </c:pt>
                <c:pt idx="22520">
                  <c:v>1.6024799899999999E-3</c:v>
                </c:pt>
                <c:pt idx="22521">
                  <c:v>1.6025599900000001E-3</c:v>
                </c:pt>
                <c:pt idx="22522">
                  <c:v>1.6026399900000001E-3</c:v>
                </c:pt>
                <c:pt idx="22523">
                  <c:v>1.60271999E-3</c:v>
                </c:pt>
                <c:pt idx="22524">
                  <c:v>1.60279999E-3</c:v>
                </c:pt>
                <c:pt idx="22525">
                  <c:v>1.6028799899999999E-3</c:v>
                </c:pt>
                <c:pt idx="22526">
                  <c:v>1.6029599900000001E-3</c:v>
                </c:pt>
                <c:pt idx="22527">
                  <c:v>1.6030399900000001E-3</c:v>
                </c:pt>
                <c:pt idx="22528">
                  <c:v>1.60311999E-3</c:v>
                </c:pt>
                <c:pt idx="22529">
                  <c:v>1.60319999E-3</c:v>
                </c:pt>
                <c:pt idx="22530">
                  <c:v>1.6032799899999999E-3</c:v>
                </c:pt>
                <c:pt idx="22531">
                  <c:v>1.6033599899999999E-3</c:v>
                </c:pt>
                <c:pt idx="22532">
                  <c:v>1.6034399900000001E-3</c:v>
                </c:pt>
                <c:pt idx="22533">
                  <c:v>1.60351999E-3</c:v>
                </c:pt>
                <c:pt idx="22534">
                  <c:v>1.60359999E-3</c:v>
                </c:pt>
                <c:pt idx="22535">
                  <c:v>1.6036799899999999E-3</c:v>
                </c:pt>
                <c:pt idx="22536">
                  <c:v>1.6037599899999999E-3</c:v>
                </c:pt>
                <c:pt idx="22537">
                  <c:v>1.6038399900000001E-3</c:v>
                </c:pt>
                <c:pt idx="22538">
                  <c:v>1.60391999E-3</c:v>
                </c:pt>
                <c:pt idx="22539">
                  <c:v>1.60399999E-3</c:v>
                </c:pt>
                <c:pt idx="22540">
                  <c:v>1.60407999E-3</c:v>
                </c:pt>
                <c:pt idx="22541">
                  <c:v>1.6041599899999999E-3</c:v>
                </c:pt>
                <c:pt idx="22542">
                  <c:v>1.6042399900000001E-3</c:v>
                </c:pt>
                <c:pt idx="22543">
                  <c:v>1.60431999E-3</c:v>
                </c:pt>
                <c:pt idx="22544">
                  <c:v>1.60439999E-3</c:v>
                </c:pt>
                <c:pt idx="22545">
                  <c:v>1.60447999E-3</c:v>
                </c:pt>
                <c:pt idx="22546">
                  <c:v>1.6045599899999999E-3</c:v>
                </c:pt>
                <c:pt idx="22547">
                  <c:v>1.6046399900000001E-3</c:v>
                </c:pt>
                <c:pt idx="22548">
                  <c:v>1.6047199900000001E-3</c:v>
                </c:pt>
                <c:pt idx="22549">
                  <c:v>1.60479999E-3</c:v>
                </c:pt>
                <c:pt idx="22550">
                  <c:v>1.60487999E-3</c:v>
                </c:pt>
                <c:pt idx="22551">
                  <c:v>1.6049599899999999E-3</c:v>
                </c:pt>
                <c:pt idx="22552">
                  <c:v>1.6050399899999999E-3</c:v>
                </c:pt>
                <c:pt idx="22553">
                  <c:v>1.6051199900000001E-3</c:v>
                </c:pt>
                <c:pt idx="22554">
                  <c:v>1.60519999E-3</c:v>
                </c:pt>
                <c:pt idx="22555">
                  <c:v>1.60527999E-3</c:v>
                </c:pt>
                <c:pt idx="22556">
                  <c:v>1.6053599899999999E-3</c:v>
                </c:pt>
                <c:pt idx="22557">
                  <c:v>1.6054399899999999E-3</c:v>
                </c:pt>
                <c:pt idx="22558">
                  <c:v>1.6055199900000001E-3</c:v>
                </c:pt>
                <c:pt idx="22559">
                  <c:v>1.60559999E-3</c:v>
                </c:pt>
                <c:pt idx="22560">
                  <c:v>1.60567999E-3</c:v>
                </c:pt>
                <c:pt idx="22561">
                  <c:v>1.60575999E-3</c:v>
                </c:pt>
                <c:pt idx="22562">
                  <c:v>1.6058399899999999E-3</c:v>
                </c:pt>
                <c:pt idx="22563">
                  <c:v>1.6059199900000001E-3</c:v>
                </c:pt>
                <c:pt idx="22564">
                  <c:v>1.60599999E-3</c:v>
                </c:pt>
                <c:pt idx="22565">
                  <c:v>1.60607999E-3</c:v>
                </c:pt>
                <c:pt idx="22566">
                  <c:v>1.60615999E-3</c:v>
                </c:pt>
                <c:pt idx="22567">
                  <c:v>1.6062399899999999E-3</c:v>
                </c:pt>
                <c:pt idx="22568">
                  <c:v>1.6063199900000001E-3</c:v>
                </c:pt>
                <c:pt idx="22569">
                  <c:v>1.6063999900000001E-3</c:v>
                </c:pt>
                <c:pt idx="22570">
                  <c:v>1.60647999E-3</c:v>
                </c:pt>
                <c:pt idx="22571">
                  <c:v>1.60655999E-3</c:v>
                </c:pt>
                <c:pt idx="22572">
                  <c:v>1.6066399899999999E-3</c:v>
                </c:pt>
                <c:pt idx="22573">
                  <c:v>1.6067199900000001E-3</c:v>
                </c:pt>
                <c:pt idx="22574">
                  <c:v>1.6067999900000001E-3</c:v>
                </c:pt>
                <c:pt idx="22575">
                  <c:v>1.60687999E-3</c:v>
                </c:pt>
                <c:pt idx="22576">
                  <c:v>1.60695999E-3</c:v>
                </c:pt>
                <c:pt idx="22577">
                  <c:v>1.6070399899999999E-3</c:v>
                </c:pt>
                <c:pt idx="22578">
                  <c:v>1.6071199899999999E-3</c:v>
                </c:pt>
                <c:pt idx="22579">
                  <c:v>1.6071999900000001E-3</c:v>
                </c:pt>
                <c:pt idx="22580">
                  <c:v>1.60727999E-3</c:v>
                </c:pt>
                <c:pt idx="22581">
                  <c:v>1.60735999E-3</c:v>
                </c:pt>
                <c:pt idx="22582">
                  <c:v>1.60743999E-3</c:v>
                </c:pt>
                <c:pt idx="22583">
                  <c:v>1.6075199899999999E-3</c:v>
                </c:pt>
                <c:pt idx="22584">
                  <c:v>1.6075999900000001E-3</c:v>
                </c:pt>
                <c:pt idx="22585">
                  <c:v>1.60767999E-3</c:v>
                </c:pt>
                <c:pt idx="22586">
                  <c:v>1.60775999E-3</c:v>
                </c:pt>
                <c:pt idx="22587">
                  <c:v>1.60783999E-3</c:v>
                </c:pt>
                <c:pt idx="22588">
                  <c:v>1.6079199899999999E-3</c:v>
                </c:pt>
                <c:pt idx="22589">
                  <c:v>1.6079999900000001E-3</c:v>
                </c:pt>
                <c:pt idx="22590">
                  <c:v>1.6080799900000001E-3</c:v>
                </c:pt>
                <c:pt idx="22591">
                  <c:v>1.60815999E-3</c:v>
                </c:pt>
                <c:pt idx="22592">
                  <c:v>1.60823999E-3</c:v>
                </c:pt>
                <c:pt idx="22593">
                  <c:v>1.6083199899999999E-3</c:v>
                </c:pt>
                <c:pt idx="22594">
                  <c:v>1.6083999900000001E-3</c:v>
                </c:pt>
                <c:pt idx="22595">
                  <c:v>1.6084799900000001E-3</c:v>
                </c:pt>
                <c:pt idx="22596">
                  <c:v>1.60855999E-3</c:v>
                </c:pt>
                <c:pt idx="22597">
                  <c:v>1.60863999E-3</c:v>
                </c:pt>
                <c:pt idx="22598">
                  <c:v>1.6087199899999999E-3</c:v>
                </c:pt>
                <c:pt idx="22599">
                  <c:v>1.6087999899999999E-3</c:v>
                </c:pt>
                <c:pt idx="22600">
                  <c:v>1.6088799900000001E-3</c:v>
                </c:pt>
                <c:pt idx="22601">
                  <c:v>1.60895999E-3</c:v>
                </c:pt>
                <c:pt idx="22602">
                  <c:v>1.60903999E-3</c:v>
                </c:pt>
                <c:pt idx="22603">
                  <c:v>1.6091199899999999E-3</c:v>
                </c:pt>
                <c:pt idx="22604">
                  <c:v>1.6091999899999999E-3</c:v>
                </c:pt>
                <c:pt idx="22605">
                  <c:v>1.6092799900000001E-3</c:v>
                </c:pt>
                <c:pt idx="22606">
                  <c:v>1.60935999E-3</c:v>
                </c:pt>
                <c:pt idx="22607">
                  <c:v>1.60943999E-3</c:v>
                </c:pt>
                <c:pt idx="22608">
                  <c:v>1.60951999E-3</c:v>
                </c:pt>
                <c:pt idx="22609">
                  <c:v>1.6095999899999999E-3</c:v>
                </c:pt>
                <c:pt idx="22610">
                  <c:v>1.6096799900000001E-3</c:v>
                </c:pt>
                <c:pt idx="22611">
                  <c:v>1.6097599900000001E-3</c:v>
                </c:pt>
                <c:pt idx="22612">
                  <c:v>1.60983999E-3</c:v>
                </c:pt>
                <c:pt idx="22613">
                  <c:v>1.60991999E-3</c:v>
                </c:pt>
                <c:pt idx="22614">
                  <c:v>1.6099999899999999E-3</c:v>
                </c:pt>
                <c:pt idx="22615">
                  <c:v>1.6100799900000001E-3</c:v>
                </c:pt>
                <c:pt idx="22616">
                  <c:v>1.6101599900000001E-3</c:v>
                </c:pt>
                <c:pt idx="22617">
                  <c:v>1.61023999E-3</c:v>
                </c:pt>
                <c:pt idx="22618">
                  <c:v>1.61031999E-3</c:v>
                </c:pt>
                <c:pt idx="22619">
                  <c:v>1.6103999899999999E-3</c:v>
                </c:pt>
                <c:pt idx="22620">
                  <c:v>1.6104799899999999E-3</c:v>
                </c:pt>
                <c:pt idx="22621">
                  <c:v>1.6105599900000001E-3</c:v>
                </c:pt>
                <c:pt idx="22622">
                  <c:v>1.61063999E-3</c:v>
                </c:pt>
                <c:pt idx="22623">
                  <c:v>1.61071999E-3</c:v>
                </c:pt>
                <c:pt idx="22624">
                  <c:v>1.6107999899999999E-3</c:v>
                </c:pt>
                <c:pt idx="22625">
                  <c:v>1.6108799899999999E-3</c:v>
                </c:pt>
                <c:pt idx="22626">
                  <c:v>1.6109599900000001E-3</c:v>
                </c:pt>
                <c:pt idx="22627">
                  <c:v>1.61103999E-3</c:v>
                </c:pt>
                <c:pt idx="22628">
                  <c:v>1.61111999E-3</c:v>
                </c:pt>
                <c:pt idx="22629">
                  <c:v>1.61119999E-3</c:v>
                </c:pt>
                <c:pt idx="22630">
                  <c:v>1.6112799899999999E-3</c:v>
                </c:pt>
                <c:pt idx="22631">
                  <c:v>1.6113599900000001E-3</c:v>
                </c:pt>
                <c:pt idx="22632">
                  <c:v>1.61143999E-3</c:v>
                </c:pt>
                <c:pt idx="22633">
                  <c:v>1.61151999E-3</c:v>
                </c:pt>
                <c:pt idx="22634">
                  <c:v>1.61159999E-3</c:v>
                </c:pt>
                <c:pt idx="22635">
                  <c:v>1.6116799899999999E-3</c:v>
                </c:pt>
                <c:pt idx="22636">
                  <c:v>1.6117599900000001E-3</c:v>
                </c:pt>
                <c:pt idx="22637">
                  <c:v>1.6118399900000001E-3</c:v>
                </c:pt>
                <c:pt idx="22638">
                  <c:v>1.61191999E-3</c:v>
                </c:pt>
                <c:pt idx="22639">
                  <c:v>1.61199999E-3</c:v>
                </c:pt>
                <c:pt idx="22640">
                  <c:v>1.6120799899999999E-3</c:v>
                </c:pt>
                <c:pt idx="22641">
                  <c:v>1.6121599899999999E-3</c:v>
                </c:pt>
                <c:pt idx="22642">
                  <c:v>1.6122399900000001E-3</c:v>
                </c:pt>
                <c:pt idx="22643">
                  <c:v>1.61231999E-3</c:v>
                </c:pt>
                <c:pt idx="22644">
                  <c:v>1.61239999E-3</c:v>
                </c:pt>
                <c:pt idx="22645">
                  <c:v>1.6124799899999999E-3</c:v>
                </c:pt>
                <c:pt idx="22646">
                  <c:v>1.6125599899999999E-3</c:v>
                </c:pt>
                <c:pt idx="22647">
                  <c:v>1.6126399900000001E-3</c:v>
                </c:pt>
                <c:pt idx="22648">
                  <c:v>1.61271999E-3</c:v>
                </c:pt>
                <c:pt idx="22649">
                  <c:v>1.61279999E-3</c:v>
                </c:pt>
                <c:pt idx="22650">
                  <c:v>1.61287999E-3</c:v>
                </c:pt>
                <c:pt idx="22651">
                  <c:v>1.6129599899999999E-3</c:v>
                </c:pt>
                <c:pt idx="22652">
                  <c:v>1.6130399900000001E-3</c:v>
                </c:pt>
                <c:pt idx="22653">
                  <c:v>1.61311999E-3</c:v>
                </c:pt>
                <c:pt idx="22654">
                  <c:v>1.61319999E-3</c:v>
                </c:pt>
                <c:pt idx="22655">
                  <c:v>1.61327999E-3</c:v>
                </c:pt>
                <c:pt idx="22656">
                  <c:v>1.6133599899999999E-3</c:v>
                </c:pt>
                <c:pt idx="22657">
                  <c:v>1.6134399900000001E-3</c:v>
                </c:pt>
                <c:pt idx="22658">
                  <c:v>1.6135199900000001E-3</c:v>
                </c:pt>
                <c:pt idx="22659">
                  <c:v>1.61359999E-3</c:v>
                </c:pt>
                <c:pt idx="22660">
                  <c:v>1.61367999E-3</c:v>
                </c:pt>
                <c:pt idx="22661">
                  <c:v>1.6137599899999999E-3</c:v>
                </c:pt>
                <c:pt idx="22662">
                  <c:v>1.6138399900000001E-3</c:v>
                </c:pt>
                <c:pt idx="22663">
                  <c:v>1.6139199900000001E-3</c:v>
                </c:pt>
                <c:pt idx="22664">
                  <c:v>1.61399999E-3</c:v>
                </c:pt>
                <c:pt idx="22665">
                  <c:v>1.61407999E-3</c:v>
                </c:pt>
                <c:pt idx="22666">
                  <c:v>1.6141599899999999E-3</c:v>
                </c:pt>
                <c:pt idx="22667">
                  <c:v>1.6142399899999999E-3</c:v>
                </c:pt>
                <c:pt idx="22668">
                  <c:v>1.6143199900000001E-3</c:v>
                </c:pt>
                <c:pt idx="22669">
                  <c:v>1.61439999E-3</c:v>
                </c:pt>
                <c:pt idx="22670">
                  <c:v>1.61447999E-3</c:v>
                </c:pt>
                <c:pt idx="22671">
                  <c:v>1.61455999E-3</c:v>
                </c:pt>
                <c:pt idx="22672">
                  <c:v>1.6146399899999999E-3</c:v>
                </c:pt>
                <c:pt idx="22673">
                  <c:v>1.6147199900000001E-3</c:v>
                </c:pt>
                <c:pt idx="22674">
                  <c:v>1.61479999E-3</c:v>
                </c:pt>
                <c:pt idx="22675">
                  <c:v>1.61487999E-3</c:v>
                </c:pt>
                <c:pt idx="22676">
                  <c:v>1.61495999E-3</c:v>
                </c:pt>
                <c:pt idx="22677">
                  <c:v>1.6150399899999999E-3</c:v>
                </c:pt>
                <c:pt idx="22678">
                  <c:v>1.6151199900000001E-3</c:v>
                </c:pt>
                <c:pt idx="22679">
                  <c:v>1.6151999900000001E-3</c:v>
                </c:pt>
                <c:pt idx="22680">
                  <c:v>1.61527999E-3</c:v>
                </c:pt>
                <c:pt idx="22681">
                  <c:v>1.61535999E-3</c:v>
                </c:pt>
                <c:pt idx="22682">
                  <c:v>1.6154399899999999E-3</c:v>
                </c:pt>
                <c:pt idx="22683">
                  <c:v>1.6155199900000001E-3</c:v>
                </c:pt>
                <c:pt idx="22684">
                  <c:v>1.6155999900000001E-3</c:v>
                </c:pt>
                <c:pt idx="22685">
                  <c:v>1.61567999E-3</c:v>
                </c:pt>
                <c:pt idx="22686">
                  <c:v>1.61575999E-3</c:v>
                </c:pt>
                <c:pt idx="22687">
                  <c:v>1.6158399899999999E-3</c:v>
                </c:pt>
                <c:pt idx="22688">
                  <c:v>1.6159199899999999E-3</c:v>
                </c:pt>
                <c:pt idx="22689">
                  <c:v>1.6159999900000001E-3</c:v>
                </c:pt>
                <c:pt idx="22690">
                  <c:v>1.61607999E-3</c:v>
                </c:pt>
                <c:pt idx="22691">
                  <c:v>1.61615999E-3</c:v>
                </c:pt>
                <c:pt idx="22692">
                  <c:v>1.6162399899999999E-3</c:v>
                </c:pt>
                <c:pt idx="22693">
                  <c:v>1.6163199899999999E-3</c:v>
                </c:pt>
                <c:pt idx="22694">
                  <c:v>1.6163999900000001E-3</c:v>
                </c:pt>
                <c:pt idx="22695">
                  <c:v>1.61647999E-3</c:v>
                </c:pt>
                <c:pt idx="22696">
                  <c:v>1.61655999E-3</c:v>
                </c:pt>
                <c:pt idx="22697">
                  <c:v>1.61663999E-3</c:v>
                </c:pt>
                <c:pt idx="22698">
                  <c:v>1.6167199899999999E-3</c:v>
                </c:pt>
                <c:pt idx="22699">
                  <c:v>1.6167999900000001E-3</c:v>
                </c:pt>
                <c:pt idx="22700">
                  <c:v>1.61687999E-3</c:v>
                </c:pt>
                <c:pt idx="22701">
                  <c:v>1.61695999E-3</c:v>
                </c:pt>
                <c:pt idx="22702">
                  <c:v>1.61703999E-3</c:v>
                </c:pt>
                <c:pt idx="22703">
                  <c:v>1.6171199899999999E-3</c:v>
                </c:pt>
                <c:pt idx="22704">
                  <c:v>1.6171999900000001E-3</c:v>
                </c:pt>
                <c:pt idx="22705">
                  <c:v>1.6172799900000001E-3</c:v>
                </c:pt>
                <c:pt idx="22706">
                  <c:v>1.61735999E-3</c:v>
                </c:pt>
                <c:pt idx="22707">
                  <c:v>1.61743999E-3</c:v>
                </c:pt>
                <c:pt idx="22708">
                  <c:v>1.6175199899999999E-3</c:v>
                </c:pt>
                <c:pt idx="22709">
                  <c:v>1.6175999899999999E-3</c:v>
                </c:pt>
                <c:pt idx="22710">
                  <c:v>1.6176799900000001E-3</c:v>
                </c:pt>
                <c:pt idx="22711">
                  <c:v>1.61775999E-3</c:v>
                </c:pt>
                <c:pt idx="22712">
                  <c:v>1.61783999E-3</c:v>
                </c:pt>
                <c:pt idx="22713">
                  <c:v>1.6179199899999999E-3</c:v>
                </c:pt>
                <c:pt idx="22714">
                  <c:v>1.6179999899999999E-3</c:v>
                </c:pt>
                <c:pt idx="22715">
                  <c:v>1.6180799900000001E-3</c:v>
                </c:pt>
                <c:pt idx="22716">
                  <c:v>1.61815999E-3</c:v>
                </c:pt>
                <c:pt idx="22717">
                  <c:v>1.61823999E-3</c:v>
                </c:pt>
                <c:pt idx="22718">
                  <c:v>1.61831999E-3</c:v>
                </c:pt>
                <c:pt idx="22719">
                  <c:v>1.6183999899999999E-3</c:v>
                </c:pt>
                <c:pt idx="22720">
                  <c:v>1.6184799900000001E-3</c:v>
                </c:pt>
                <c:pt idx="22721">
                  <c:v>1.61855999E-3</c:v>
                </c:pt>
                <c:pt idx="22722">
                  <c:v>1.61863999E-3</c:v>
                </c:pt>
                <c:pt idx="22723">
                  <c:v>1.61871999E-3</c:v>
                </c:pt>
                <c:pt idx="22724">
                  <c:v>1.6187999899999999E-3</c:v>
                </c:pt>
                <c:pt idx="22725">
                  <c:v>1.6188799900000001E-3</c:v>
                </c:pt>
                <c:pt idx="22726">
                  <c:v>1.6189599900000001E-3</c:v>
                </c:pt>
                <c:pt idx="22727">
                  <c:v>1.61903999E-3</c:v>
                </c:pt>
                <c:pt idx="22728">
                  <c:v>1.61911999E-3</c:v>
                </c:pt>
                <c:pt idx="22729">
                  <c:v>1.6191999899999999E-3</c:v>
                </c:pt>
                <c:pt idx="22730">
                  <c:v>1.6192799900000001E-3</c:v>
                </c:pt>
                <c:pt idx="22731">
                  <c:v>1.6193599900000001E-3</c:v>
                </c:pt>
                <c:pt idx="22732">
                  <c:v>1.61943999E-3</c:v>
                </c:pt>
                <c:pt idx="22733">
                  <c:v>1.61951999E-3</c:v>
                </c:pt>
                <c:pt idx="22734">
                  <c:v>1.6195999899999999E-3</c:v>
                </c:pt>
                <c:pt idx="22735">
                  <c:v>1.6196799899999999E-3</c:v>
                </c:pt>
                <c:pt idx="22736">
                  <c:v>1.6197599900000001E-3</c:v>
                </c:pt>
                <c:pt idx="22737">
                  <c:v>1.61983999E-3</c:v>
                </c:pt>
                <c:pt idx="22738">
                  <c:v>1.61991999E-3</c:v>
                </c:pt>
                <c:pt idx="22739">
                  <c:v>1.61999999E-3</c:v>
                </c:pt>
                <c:pt idx="22740">
                  <c:v>1.6200799899999999E-3</c:v>
                </c:pt>
                <c:pt idx="22741">
                  <c:v>1.6201599900000001E-3</c:v>
                </c:pt>
                <c:pt idx="22742">
                  <c:v>1.62023999E-3</c:v>
                </c:pt>
                <c:pt idx="22743">
                  <c:v>1.62031999E-3</c:v>
                </c:pt>
                <c:pt idx="22744">
                  <c:v>1.62039999E-3</c:v>
                </c:pt>
                <c:pt idx="22745">
                  <c:v>1.6204799899999999E-3</c:v>
                </c:pt>
                <c:pt idx="22746">
                  <c:v>1.6205599900000001E-3</c:v>
                </c:pt>
                <c:pt idx="22747">
                  <c:v>1.6206399900000001E-3</c:v>
                </c:pt>
                <c:pt idx="22748">
                  <c:v>1.62071999E-3</c:v>
                </c:pt>
                <c:pt idx="22749">
                  <c:v>1.62079999E-3</c:v>
                </c:pt>
                <c:pt idx="22750">
                  <c:v>1.6208799899999999E-3</c:v>
                </c:pt>
                <c:pt idx="22751">
                  <c:v>1.6209599900000001E-3</c:v>
                </c:pt>
                <c:pt idx="22752">
                  <c:v>1.6210399900000001E-3</c:v>
                </c:pt>
                <c:pt idx="22753">
                  <c:v>1.62111999E-3</c:v>
                </c:pt>
                <c:pt idx="22754">
                  <c:v>1.62119999E-3</c:v>
                </c:pt>
                <c:pt idx="22755">
                  <c:v>1.6212799899999999E-3</c:v>
                </c:pt>
                <c:pt idx="22756">
                  <c:v>1.6213599899999999E-3</c:v>
                </c:pt>
                <c:pt idx="22757">
                  <c:v>1.6214399900000001E-3</c:v>
                </c:pt>
                <c:pt idx="22758">
                  <c:v>1.62151999E-3</c:v>
                </c:pt>
                <c:pt idx="22759">
                  <c:v>1.62159999E-3</c:v>
                </c:pt>
                <c:pt idx="22760">
                  <c:v>1.6216799899999999E-3</c:v>
                </c:pt>
                <c:pt idx="22761">
                  <c:v>1.6217599899999999E-3</c:v>
                </c:pt>
                <c:pt idx="22762">
                  <c:v>1.6218399900000001E-3</c:v>
                </c:pt>
                <c:pt idx="22763">
                  <c:v>1.62191999E-3</c:v>
                </c:pt>
                <c:pt idx="22764">
                  <c:v>1.62199999E-3</c:v>
                </c:pt>
                <c:pt idx="22765">
                  <c:v>1.62207999E-3</c:v>
                </c:pt>
                <c:pt idx="22766">
                  <c:v>1.6221599899999999E-3</c:v>
                </c:pt>
                <c:pt idx="22767">
                  <c:v>1.6222399900000001E-3</c:v>
                </c:pt>
                <c:pt idx="22768">
                  <c:v>1.6223199900000001E-3</c:v>
                </c:pt>
                <c:pt idx="22769">
                  <c:v>1.62239999E-3</c:v>
                </c:pt>
                <c:pt idx="22770">
                  <c:v>1.62247999E-3</c:v>
                </c:pt>
                <c:pt idx="22771">
                  <c:v>1.6225599899999999E-3</c:v>
                </c:pt>
                <c:pt idx="22772">
                  <c:v>1.6226399900000001E-3</c:v>
                </c:pt>
                <c:pt idx="22773">
                  <c:v>1.6227199900000001E-3</c:v>
                </c:pt>
                <c:pt idx="22774">
                  <c:v>1.62279999E-3</c:v>
                </c:pt>
                <c:pt idx="22775">
                  <c:v>1.62287999E-3</c:v>
                </c:pt>
                <c:pt idx="22776">
                  <c:v>1.6229599899999999E-3</c:v>
                </c:pt>
                <c:pt idx="22777">
                  <c:v>1.6230399899999999E-3</c:v>
                </c:pt>
                <c:pt idx="22778">
                  <c:v>1.6231199900000001E-3</c:v>
                </c:pt>
                <c:pt idx="22779">
                  <c:v>1.62319999E-3</c:v>
                </c:pt>
                <c:pt idx="22780">
                  <c:v>1.62327999E-3</c:v>
                </c:pt>
                <c:pt idx="22781">
                  <c:v>1.6233599899999999E-3</c:v>
                </c:pt>
                <c:pt idx="22782">
                  <c:v>1.6234399899999999E-3</c:v>
                </c:pt>
                <c:pt idx="22783">
                  <c:v>1.6235199900000001E-3</c:v>
                </c:pt>
                <c:pt idx="22784">
                  <c:v>1.62359999E-3</c:v>
                </c:pt>
                <c:pt idx="22785">
                  <c:v>1.62367999E-3</c:v>
                </c:pt>
                <c:pt idx="22786">
                  <c:v>1.62375999E-3</c:v>
                </c:pt>
                <c:pt idx="22787">
                  <c:v>1.6238399899999999E-3</c:v>
                </c:pt>
                <c:pt idx="22788">
                  <c:v>1.6239199900000001E-3</c:v>
                </c:pt>
                <c:pt idx="22789">
                  <c:v>1.62399999E-3</c:v>
                </c:pt>
                <c:pt idx="22790">
                  <c:v>1.62407999E-3</c:v>
                </c:pt>
                <c:pt idx="22791">
                  <c:v>1.62415999E-3</c:v>
                </c:pt>
                <c:pt idx="22792">
                  <c:v>1.6242399899999999E-3</c:v>
                </c:pt>
                <c:pt idx="22793">
                  <c:v>1.6243199900000001E-3</c:v>
                </c:pt>
                <c:pt idx="22794">
                  <c:v>1.6243999900000001E-3</c:v>
                </c:pt>
                <c:pt idx="22795">
                  <c:v>1.62447999E-3</c:v>
                </c:pt>
                <c:pt idx="22796">
                  <c:v>1.62455999E-3</c:v>
                </c:pt>
                <c:pt idx="22797">
                  <c:v>1.6246399899999999E-3</c:v>
                </c:pt>
                <c:pt idx="22798">
                  <c:v>1.6247199899999999E-3</c:v>
                </c:pt>
                <c:pt idx="22799">
                  <c:v>1.6247999900000001E-3</c:v>
                </c:pt>
                <c:pt idx="22800">
                  <c:v>1.62487999E-3</c:v>
                </c:pt>
                <c:pt idx="22801">
                  <c:v>1.62495999E-3</c:v>
                </c:pt>
                <c:pt idx="22802">
                  <c:v>1.6250399899999999E-3</c:v>
                </c:pt>
                <c:pt idx="22803">
                  <c:v>1.6251199899999999E-3</c:v>
                </c:pt>
                <c:pt idx="22804">
                  <c:v>1.6251999900000001E-3</c:v>
                </c:pt>
                <c:pt idx="22805">
                  <c:v>1.62527999E-3</c:v>
                </c:pt>
                <c:pt idx="22806">
                  <c:v>1.62535999E-3</c:v>
                </c:pt>
                <c:pt idx="22807">
                  <c:v>1.62543999E-3</c:v>
                </c:pt>
                <c:pt idx="22808">
                  <c:v>1.6255199899999999E-3</c:v>
                </c:pt>
                <c:pt idx="22809">
                  <c:v>1.6255999900000001E-3</c:v>
                </c:pt>
                <c:pt idx="22810">
                  <c:v>1.62567999E-3</c:v>
                </c:pt>
                <c:pt idx="22811">
                  <c:v>1.62575999E-3</c:v>
                </c:pt>
                <c:pt idx="22812">
                  <c:v>1.62583999E-3</c:v>
                </c:pt>
                <c:pt idx="22813">
                  <c:v>1.6259199899999999E-3</c:v>
                </c:pt>
                <c:pt idx="22814">
                  <c:v>1.6259999900000001E-3</c:v>
                </c:pt>
                <c:pt idx="22815">
                  <c:v>1.6260799900000001E-3</c:v>
                </c:pt>
                <c:pt idx="22816">
                  <c:v>1.62615999E-3</c:v>
                </c:pt>
                <c:pt idx="22817">
                  <c:v>1.62623999E-3</c:v>
                </c:pt>
                <c:pt idx="22818">
                  <c:v>1.6263199899999999E-3</c:v>
                </c:pt>
                <c:pt idx="22819">
                  <c:v>1.6263999900000001E-3</c:v>
                </c:pt>
                <c:pt idx="22820">
                  <c:v>1.6264799900000001E-3</c:v>
                </c:pt>
                <c:pt idx="22821">
                  <c:v>1.62655999E-3</c:v>
                </c:pt>
                <c:pt idx="22822">
                  <c:v>1.62663999E-3</c:v>
                </c:pt>
                <c:pt idx="22823">
                  <c:v>1.6267199899999999E-3</c:v>
                </c:pt>
                <c:pt idx="22824">
                  <c:v>1.6267999899999999E-3</c:v>
                </c:pt>
                <c:pt idx="22825">
                  <c:v>1.6268799900000001E-3</c:v>
                </c:pt>
                <c:pt idx="22826">
                  <c:v>1.62695999E-3</c:v>
                </c:pt>
                <c:pt idx="22827">
                  <c:v>1.62703999E-3</c:v>
                </c:pt>
                <c:pt idx="22828">
                  <c:v>1.62711999E-3</c:v>
                </c:pt>
                <c:pt idx="22829">
                  <c:v>1.6271999899999999E-3</c:v>
                </c:pt>
                <c:pt idx="22830">
                  <c:v>1.6272799900000001E-3</c:v>
                </c:pt>
                <c:pt idx="22831">
                  <c:v>1.62735999E-3</c:v>
                </c:pt>
                <c:pt idx="22832">
                  <c:v>1.62743999E-3</c:v>
                </c:pt>
                <c:pt idx="22833">
                  <c:v>1.62751999E-3</c:v>
                </c:pt>
                <c:pt idx="22834">
                  <c:v>1.6275999899999999E-3</c:v>
                </c:pt>
                <c:pt idx="22835">
                  <c:v>1.6276799900000001E-3</c:v>
                </c:pt>
                <c:pt idx="22836">
                  <c:v>1.6277599900000001E-3</c:v>
                </c:pt>
                <c:pt idx="22837">
                  <c:v>1.62783999E-3</c:v>
                </c:pt>
                <c:pt idx="22838">
                  <c:v>1.62791999E-3</c:v>
                </c:pt>
                <c:pt idx="22839">
                  <c:v>1.6279999899999999E-3</c:v>
                </c:pt>
                <c:pt idx="22840">
                  <c:v>1.6280799900000001E-3</c:v>
                </c:pt>
                <c:pt idx="22841">
                  <c:v>1.6281599900000001E-3</c:v>
                </c:pt>
                <c:pt idx="22842">
                  <c:v>1.62823999E-3</c:v>
                </c:pt>
                <c:pt idx="22843">
                  <c:v>1.62831999E-3</c:v>
                </c:pt>
                <c:pt idx="22844">
                  <c:v>1.6283999899999999E-3</c:v>
                </c:pt>
                <c:pt idx="22845">
                  <c:v>1.6284799899999999E-3</c:v>
                </c:pt>
                <c:pt idx="22846">
                  <c:v>1.6285599900000001E-3</c:v>
                </c:pt>
                <c:pt idx="22847">
                  <c:v>1.62863999E-3</c:v>
                </c:pt>
                <c:pt idx="22848">
                  <c:v>1.62871999E-3</c:v>
                </c:pt>
                <c:pt idx="22849">
                  <c:v>1.6287999899999999E-3</c:v>
                </c:pt>
                <c:pt idx="22850">
                  <c:v>1.6288799899999999E-3</c:v>
                </c:pt>
                <c:pt idx="22851">
                  <c:v>1.6289599900000001E-3</c:v>
                </c:pt>
                <c:pt idx="22852">
                  <c:v>1.62903999E-3</c:v>
                </c:pt>
                <c:pt idx="22853">
                  <c:v>1.62911999E-3</c:v>
                </c:pt>
                <c:pt idx="22854">
                  <c:v>1.62919999E-3</c:v>
                </c:pt>
                <c:pt idx="22855">
                  <c:v>1.6292799899999999E-3</c:v>
                </c:pt>
                <c:pt idx="22856">
                  <c:v>1.6293599900000001E-3</c:v>
                </c:pt>
                <c:pt idx="22857">
                  <c:v>1.6294399900000001E-3</c:v>
                </c:pt>
                <c:pt idx="22858">
                  <c:v>1.62951999E-3</c:v>
                </c:pt>
                <c:pt idx="22859">
                  <c:v>1.62959999E-3</c:v>
                </c:pt>
                <c:pt idx="22860">
                  <c:v>1.6296799899999999E-3</c:v>
                </c:pt>
                <c:pt idx="22861">
                  <c:v>1.6297599900000001E-3</c:v>
                </c:pt>
                <c:pt idx="22862">
                  <c:v>1.6298399900000001E-3</c:v>
                </c:pt>
                <c:pt idx="22863">
                  <c:v>1.62991999E-3</c:v>
                </c:pt>
                <c:pt idx="22864">
                  <c:v>1.62999999E-3</c:v>
                </c:pt>
                <c:pt idx="22865">
                  <c:v>1.6300799899999999E-3</c:v>
                </c:pt>
                <c:pt idx="22866">
                  <c:v>1.6301599899999999E-3</c:v>
                </c:pt>
                <c:pt idx="22867">
                  <c:v>1.6302399900000001E-3</c:v>
                </c:pt>
                <c:pt idx="22868">
                  <c:v>1.63031999E-3</c:v>
                </c:pt>
                <c:pt idx="22869">
                  <c:v>1.63039999E-3</c:v>
                </c:pt>
                <c:pt idx="22870">
                  <c:v>1.6304799899999999E-3</c:v>
                </c:pt>
                <c:pt idx="22871">
                  <c:v>1.6305599899999999E-3</c:v>
                </c:pt>
                <c:pt idx="22872">
                  <c:v>1.6306399900000001E-3</c:v>
                </c:pt>
                <c:pt idx="22873">
                  <c:v>1.63071999E-3</c:v>
                </c:pt>
                <c:pt idx="22874">
                  <c:v>1.63079999E-3</c:v>
                </c:pt>
                <c:pt idx="22875">
                  <c:v>1.63087999E-3</c:v>
                </c:pt>
                <c:pt idx="22876">
                  <c:v>1.6309599899999999E-3</c:v>
                </c:pt>
                <c:pt idx="22877">
                  <c:v>1.6310399900000001E-3</c:v>
                </c:pt>
                <c:pt idx="22878">
                  <c:v>1.63111999E-3</c:v>
                </c:pt>
                <c:pt idx="22879">
                  <c:v>1.63119999E-3</c:v>
                </c:pt>
                <c:pt idx="22880">
                  <c:v>1.63127999E-3</c:v>
                </c:pt>
                <c:pt idx="22881">
                  <c:v>1.6313599899999999E-3</c:v>
                </c:pt>
                <c:pt idx="22882">
                  <c:v>1.6314399900000001E-3</c:v>
                </c:pt>
                <c:pt idx="22883">
                  <c:v>1.6315199900000001E-3</c:v>
                </c:pt>
                <c:pt idx="22884">
                  <c:v>1.63159999E-3</c:v>
                </c:pt>
                <c:pt idx="22885">
                  <c:v>1.63167999E-3</c:v>
                </c:pt>
                <c:pt idx="22886">
                  <c:v>1.6317599899999999E-3</c:v>
                </c:pt>
                <c:pt idx="22887">
                  <c:v>1.6318399899999999E-3</c:v>
                </c:pt>
                <c:pt idx="22888">
                  <c:v>1.6319199900000001E-3</c:v>
                </c:pt>
                <c:pt idx="22889">
                  <c:v>1.63199999E-3</c:v>
                </c:pt>
                <c:pt idx="22890">
                  <c:v>1.63207999E-3</c:v>
                </c:pt>
                <c:pt idx="22891">
                  <c:v>1.6321599899999999E-3</c:v>
                </c:pt>
                <c:pt idx="22892">
                  <c:v>1.6322399899999999E-3</c:v>
                </c:pt>
                <c:pt idx="22893">
                  <c:v>1.6323199900000001E-3</c:v>
                </c:pt>
                <c:pt idx="22894">
                  <c:v>1.63239999E-3</c:v>
                </c:pt>
                <c:pt idx="22895">
                  <c:v>1.63247999E-3</c:v>
                </c:pt>
                <c:pt idx="22896">
                  <c:v>1.63255999E-3</c:v>
                </c:pt>
                <c:pt idx="22897">
                  <c:v>1.6326399899999999E-3</c:v>
                </c:pt>
                <c:pt idx="22898">
                  <c:v>1.6327199900000001E-3</c:v>
                </c:pt>
                <c:pt idx="22899">
                  <c:v>1.63279999E-3</c:v>
                </c:pt>
                <c:pt idx="22900">
                  <c:v>1.63287999E-3</c:v>
                </c:pt>
                <c:pt idx="22901">
                  <c:v>1.63295999E-3</c:v>
                </c:pt>
                <c:pt idx="22902">
                  <c:v>1.6330399899999999E-3</c:v>
                </c:pt>
                <c:pt idx="22903">
                  <c:v>1.6331199900000001E-3</c:v>
                </c:pt>
                <c:pt idx="22904">
                  <c:v>1.6331999900000001E-3</c:v>
                </c:pt>
                <c:pt idx="22905">
                  <c:v>1.63327999E-3</c:v>
                </c:pt>
                <c:pt idx="22906">
                  <c:v>1.63335999E-3</c:v>
                </c:pt>
                <c:pt idx="22907">
                  <c:v>1.6334399899999999E-3</c:v>
                </c:pt>
                <c:pt idx="22908">
                  <c:v>1.6335199900000001E-3</c:v>
                </c:pt>
                <c:pt idx="22909">
                  <c:v>1.6335999900000001E-3</c:v>
                </c:pt>
                <c:pt idx="22910">
                  <c:v>1.63367999E-3</c:v>
                </c:pt>
                <c:pt idx="22911">
                  <c:v>1.63375999E-3</c:v>
                </c:pt>
                <c:pt idx="22912">
                  <c:v>1.6338399899999999E-3</c:v>
                </c:pt>
                <c:pt idx="22913">
                  <c:v>1.6339199899999999E-3</c:v>
                </c:pt>
                <c:pt idx="22914">
                  <c:v>1.6339999900000001E-3</c:v>
                </c:pt>
                <c:pt idx="22915">
                  <c:v>1.63407999E-3</c:v>
                </c:pt>
                <c:pt idx="22916">
                  <c:v>1.63415999E-3</c:v>
                </c:pt>
                <c:pt idx="22917">
                  <c:v>1.63423999E-3</c:v>
                </c:pt>
                <c:pt idx="22918">
                  <c:v>1.6343199899999999E-3</c:v>
                </c:pt>
                <c:pt idx="22919">
                  <c:v>1.6343999900000001E-3</c:v>
                </c:pt>
                <c:pt idx="22920">
                  <c:v>1.63447999E-3</c:v>
                </c:pt>
                <c:pt idx="22921">
                  <c:v>1.63455999E-3</c:v>
                </c:pt>
                <c:pt idx="22922">
                  <c:v>1.63463999E-3</c:v>
                </c:pt>
                <c:pt idx="22923">
                  <c:v>1.6347199899999999E-3</c:v>
                </c:pt>
                <c:pt idx="22924">
                  <c:v>1.6347999900000001E-3</c:v>
                </c:pt>
                <c:pt idx="22925">
                  <c:v>1.6348799900000001E-3</c:v>
                </c:pt>
                <c:pt idx="22926">
                  <c:v>1.63495999E-3</c:v>
                </c:pt>
                <c:pt idx="22927">
                  <c:v>1.63503999E-3</c:v>
                </c:pt>
                <c:pt idx="22928">
                  <c:v>1.6351199899999999E-3</c:v>
                </c:pt>
                <c:pt idx="22929">
                  <c:v>1.6351999900000001E-3</c:v>
                </c:pt>
                <c:pt idx="22930">
                  <c:v>1.6352799900000001E-3</c:v>
                </c:pt>
                <c:pt idx="22931">
                  <c:v>1.63535999E-3</c:v>
                </c:pt>
                <c:pt idx="22932">
                  <c:v>1.63543999E-3</c:v>
                </c:pt>
                <c:pt idx="22933">
                  <c:v>1.6355199899999999E-3</c:v>
                </c:pt>
                <c:pt idx="22934">
                  <c:v>1.6355999899999999E-3</c:v>
                </c:pt>
                <c:pt idx="22935">
                  <c:v>1.6356799900000001E-3</c:v>
                </c:pt>
                <c:pt idx="22936">
                  <c:v>1.63575999E-3</c:v>
                </c:pt>
                <c:pt idx="22937">
                  <c:v>1.63583999E-3</c:v>
                </c:pt>
                <c:pt idx="22938">
                  <c:v>1.6359199899999999E-3</c:v>
                </c:pt>
                <c:pt idx="22939">
                  <c:v>1.6359999899999999E-3</c:v>
                </c:pt>
                <c:pt idx="22940">
                  <c:v>1.6360799900000001E-3</c:v>
                </c:pt>
                <c:pt idx="22941">
                  <c:v>1.63615999E-3</c:v>
                </c:pt>
                <c:pt idx="22942">
                  <c:v>1.63623999E-3</c:v>
                </c:pt>
                <c:pt idx="22943">
                  <c:v>1.63631999E-3</c:v>
                </c:pt>
                <c:pt idx="22944">
                  <c:v>1.6363999899999999E-3</c:v>
                </c:pt>
                <c:pt idx="22945">
                  <c:v>1.6364799900000001E-3</c:v>
                </c:pt>
                <c:pt idx="22946">
                  <c:v>1.6365599900000001E-3</c:v>
                </c:pt>
                <c:pt idx="22947">
                  <c:v>1.63663999E-3</c:v>
                </c:pt>
                <c:pt idx="22948">
                  <c:v>1.63671999E-3</c:v>
                </c:pt>
                <c:pt idx="22949">
                  <c:v>1.6367999899999999E-3</c:v>
                </c:pt>
                <c:pt idx="22950">
                  <c:v>1.6368799900000001E-3</c:v>
                </c:pt>
                <c:pt idx="22951">
                  <c:v>1.6369599900000001E-3</c:v>
                </c:pt>
                <c:pt idx="22952">
                  <c:v>1.63703999E-3</c:v>
                </c:pt>
                <c:pt idx="22953">
                  <c:v>1.63711999E-3</c:v>
                </c:pt>
                <c:pt idx="22954">
                  <c:v>1.6371999899999999E-3</c:v>
                </c:pt>
                <c:pt idx="22955">
                  <c:v>1.6372799899999999E-3</c:v>
                </c:pt>
                <c:pt idx="22956">
                  <c:v>1.6373599900000001E-3</c:v>
                </c:pt>
                <c:pt idx="22957">
                  <c:v>1.63743999E-3</c:v>
                </c:pt>
                <c:pt idx="22958">
                  <c:v>1.63751999E-3</c:v>
                </c:pt>
                <c:pt idx="22959">
                  <c:v>1.6375999899999999E-3</c:v>
                </c:pt>
                <c:pt idx="22960">
                  <c:v>1.6376799899999999E-3</c:v>
                </c:pt>
                <c:pt idx="22961">
                  <c:v>1.6377599900000001E-3</c:v>
                </c:pt>
                <c:pt idx="22962">
                  <c:v>1.63783999E-3</c:v>
                </c:pt>
                <c:pt idx="22963">
                  <c:v>1.63791999E-3</c:v>
                </c:pt>
                <c:pt idx="22964">
                  <c:v>1.63799999E-3</c:v>
                </c:pt>
                <c:pt idx="22965">
                  <c:v>1.6380799899999999E-3</c:v>
                </c:pt>
                <c:pt idx="22966">
                  <c:v>1.6381599900000001E-3</c:v>
                </c:pt>
                <c:pt idx="22967">
                  <c:v>1.63823999E-3</c:v>
                </c:pt>
                <c:pt idx="22968">
                  <c:v>1.63831999E-3</c:v>
                </c:pt>
                <c:pt idx="22969">
                  <c:v>1.63839999E-3</c:v>
                </c:pt>
                <c:pt idx="22970">
                  <c:v>1.6384799899999999E-3</c:v>
                </c:pt>
                <c:pt idx="22971">
                  <c:v>1.6385599900000001E-3</c:v>
                </c:pt>
                <c:pt idx="22972">
                  <c:v>1.6386399900000001E-3</c:v>
                </c:pt>
                <c:pt idx="22973">
                  <c:v>1.63871999E-3</c:v>
                </c:pt>
                <c:pt idx="22974">
                  <c:v>1.63879999E-3</c:v>
                </c:pt>
                <c:pt idx="22975">
                  <c:v>1.6388799899999999E-3</c:v>
                </c:pt>
                <c:pt idx="22976">
                  <c:v>1.6389599899999999E-3</c:v>
                </c:pt>
                <c:pt idx="22977">
                  <c:v>1.6390399900000001E-3</c:v>
                </c:pt>
                <c:pt idx="22978">
                  <c:v>1.63911999E-3</c:v>
                </c:pt>
                <c:pt idx="22979">
                  <c:v>1.63919999E-3</c:v>
                </c:pt>
                <c:pt idx="22980">
                  <c:v>1.6392799899999999E-3</c:v>
                </c:pt>
                <c:pt idx="22981">
                  <c:v>1.6393599899999999E-3</c:v>
                </c:pt>
                <c:pt idx="22982">
                  <c:v>1.6394399900000001E-3</c:v>
                </c:pt>
                <c:pt idx="22983">
                  <c:v>1.63951999E-3</c:v>
                </c:pt>
                <c:pt idx="22984">
                  <c:v>1.63959999E-3</c:v>
                </c:pt>
                <c:pt idx="22985">
                  <c:v>1.63967999E-3</c:v>
                </c:pt>
                <c:pt idx="22986">
                  <c:v>1.6397599899999999E-3</c:v>
                </c:pt>
                <c:pt idx="22987">
                  <c:v>1.6398399900000001E-3</c:v>
                </c:pt>
                <c:pt idx="22988">
                  <c:v>1.63991999E-3</c:v>
                </c:pt>
                <c:pt idx="22989">
                  <c:v>1.63999999E-3</c:v>
                </c:pt>
                <c:pt idx="22990">
                  <c:v>1.64007999E-3</c:v>
                </c:pt>
                <c:pt idx="22991">
                  <c:v>1.6401599899999999E-3</c:v>
                </c:pt>
                <c:pt idx="22992">
                  <c:v>1.6402399900000001E-3</c:v>
                </c:pt>
                <c:pt idx="22993">
                  <c:v>1.6403199900000001E-3</c:v>
                </c:pt>
                <c:pt idx="22994">
                  <c:v>1.64039999E-3</c:v>
                </c:pt>
                <c:pt idx="22995">
                  <c:v>1.64047999E-3</c:v>
                </c:pt>
                <c:pt idx="22996">
                  <c:v>1.6405599899999999E-3</c:v>
                </c:pt>
                <c:pt idx="22997">
                  <c:v>1.6406399900000001E-3</c:v>
                </c:pt>
                <c:pt idx="22998">
                  <c:v>1.6407199900000001E-3</c:v>
                </c:pt>
                <c:pt idx="22999">
                  <c:v>1.64079999E-3</c:v>
                </c:pt>
                <c:pt idx="23000">
                  <c:v>1.64087999E-3</c:v>
                </c:pt>
                <c:pt idx="23001">
                  <c:v>1.6409599899999999E-3</c:v>
                </c:pt>
                <c:pt idx="23002">
                  <c:v>1.6410399899999999E-3</c:v>
                </c:pt>
                <c:pt idx="23003">
                  <c:v>1.6411199900000001E-3</c:v>
                </c:pt>
                <c:pt idx="23004">
                  <c:v>1.64119999E-3</c:v>
                </c:pt>
                <c:pt idx="23005">
                  <c:v>1.64127999E-3</c:v>
                </c:pt>
                <c:pt idx="23006">
                  <c:v>1.64135999E-3</c:v>
                </c:pt>
                <c:pt idx="23007">
                  <c:v>1.6414399899999999E-3</c:v>
                </c:pt>
                <c:pt idx="23008">
                  <c:v>1.6415199900000001E-3</c:v>
                </c:pt>
                <c:pt idx="23009">
                  <c:v>1.64159999E-3</c:v>
                </c:pt>
                <c:pt idx="23010">
                  <c:v>1.64167999E-3</c:v>
                </c:pt>
                <c:pt idx="23011">
                  <c:v>1.64175999E-3</c:v>
                </c:pt>
                <c:pt idx="23012">
                  <c:v>1.6418399899999999E-3</c:v>
                </c:pt>
                <c:pt idx="23013">
                  <c:v>1.6419199900000001E-3</c:v>
                </c:pt>
                <c:pt idx="23014">
                  <c:v>1.6419999900000001E-3</c:v>
                </c:pt>
                <c:pt idx="23015">
                  <c:v>1.64207999E-3</c:v>
                </c:pt>
                <c:pt idx="23016">
                  <c:v>1.64215999E-3</c:v>
                </c:pt>
                <c:pt idx="23017">
                  <c:v>1.6422399899999999E-3</c:v>
                </c:pt>
                <c:pt idx="23018">
                  <c:v>1.6423199900000001E-3</c:v>
                </c:pt>
                <c:pt idx="23019">
                  <c:v>1.6423999900000001E-3</c:v>
                </c:pt>
                <c:pt idx="23020">
                  <c:v>1.64247999E-3</c:v>
                </c:pt>
                <c:pt idx="23021">
                  <c:v>1.64255999E-3</c:v>
                </c:pt>
                <c:pt idx="23022">
                  <c:v>1.6426399899999999E-3</c:v>
                </c:pt>
                <c:pt idx="23023">
                  <c:v>1.6427199899999999E-3</c:v>
                </c:pt>
                <c:pt idx="23024">
                  <c:v>1.6427999900000001E-3</c:v>
                </c:pt>
                <c:pt idx="23025">
                  <c:v>1.64287999E-3</c:v>
                </c:pt>
                <c:pt idx="23026">
                  <c:v>1.64295999E-3</c:v>
                </c:pt>
                <c:pt idx="23027">
                  <c:v>1.6430399899999999E-3</c:v>
                </c:pt>
                <c:pt idx="23028">
                  <c:v>1.6431199899999999E-3</c:v>
                </c:pt>
                <c:pt idx="23029">
                  <c:v>1.6431999900000001E-3</c:v>
                </c:pt>
                <c:pt idx="23030">
                  <c:v>1.64327999E-3</c:v>
                </c:pt>
                <c:pt idx="23031">
                  <c:v>1.64335999E-3</c:v>
                </c:pt>
                <c:pt idx="23032">
                  <c:v>1.64343999E-3</c:v>
                </c:pt>
                <c:pt idx="23033">
                  <c:v>1.6435199899999999E-3</c:v>
                </c:pt>
                <c:pt idx="23034">
                  <c:v>1.6435999900000001E-3</c:v>
                </c:pt>
                <c:pt idx="23035">
                  <c:v>1.6436799900000001E-3</c:v>
                </c:pt>
                <c:pt idx="23036">
                  <c:v>1.64375999E-3</c:v>
                </c:pt>
                <c:pt idx="23037">
                  <c:v>1.64383999E-3</c:v>
                </c:pt>
                <c:pt idx="23038">
                  <c:v>1.6439199899999999E-3</c:v>
                </c:pt>
                <c:pt idx="23039">
                  <c:v>1.6439999900000001E-3</c:v>
                </c:pt>
                <c:pt idx="23040">
                  <c:v>1.6440799900000001E-3</c:v>
                </c:pt>
                <c:pt idx="23041">
                  <c:v>1.64415999E-3</c:v>
                </c:pt>
                <c:pt idx="23042">
                  <c:v>1.64423999E-3</c:v>
                </c:pt>
                <c:pt idx="23043">
                  <c:v>1.6443199899999999E-3</c:v>
                </c:pt>
                <c:pt idx="23044">
                  <c:v>1.6443999899999999E-3</c:v>
                </c:pt>
                <c:pt idx="23045">
                  <c:v>1.6444799900000001E-3</c:v>
                </c:pt>
                <c:pt idx="23046">
                  <c:v>1.64455999E-3</c:v>
                </c:pt>
                <c:pt idx="23047">
                  <c:v>1.64463999E-3</c:v>
                </c:pt>
                <c:pt idx="23048">
                  <c:v>1.6447199899999999E-3</c:v>
                </c:pt>
                <c:pt idx="23049">
                  <c:v>1.6447999899999999E-3</c:v>
                </c:pt>
                <c:pt idx="23050">
                  <c:v>1.6448799900000001E-3</c:v>
                </c:pt>
                <c:pt idx="23051">
                  <c:v>1.64495999E-3</c:v>
                </c:pt>
                <c:pt idx="23052">
                  <c:v>1.64503999E-3</c:v>
                </c:pt>
                <c:pt idx="23053">
                  <c:v>1.64511999E-3</c:v>
                </c:pt>
                <c:pt idx="23054">
                  <c:v>1.6451999899999999E-3</c:v>
                </c:pt>
                <c:pt idx="23055">
                  <c:v>1.6452799900000001E-3</c:v>
                </c:pt>
                <c:pt idx="23056">
                  <c:v>1.64535999E-3</c:v>
                </c:pt>
                <c:pt idx="23057">
                  <c:v>1.64543999E-3</c:v>
                </c:pt>
                <c:pt idx="23058">
                  <c:v>1.64551999E-3</c:v>
                </c:pt>
                <c:pt idx="23059">
                  <c:v>1.6455999899999999E-3</c:v>
                </c:pt>
                <c:pt idx="23060">
                  <c:v>1.6456799900000001E-3</c:v>
                </c:pt>
                <c:pt idx="23061">
                  <c:v>1.6457599900000001E-3</c:v>
                </c:pt>
                <c:pt idx="23062">
                  <c:v>1.64583999E-3</c:v>
                </c:pt>
                <c:pt idx="23063">
                  <c:v>1.64591999E-3</c:v>
                </c:pt>
                <c:pt idx="23064">
                  <c:v>1.6459999899999999E-3</c:v>
                </c:pt>
                <c:pt idx="23065">
                  <c:v>1.6460799899999999E-3</c:v>
                </c:pt>
                <c:pt idx="23066">
                  <c:v>1.6461599900000001E-3</c:v>
                </c:pt>
                <c:pt idx="23067">
                  <c:v>1.64623999E-3</c:v>
                </c:pt>
                <c:pt idx="23068">
                  <c:v>1.64631999E-3</c:v>
                </c:pt>
                <c:pt idx="23069">
                  <c:v>1.6463999899999999E-3</c:v>
                </c:pt>
                <c:pt idx="23070">
                  <c:v>1.6464799899999999E-3</c:v>
                </c:pt>
                <c:pt idx="23071">
                  <c:v>1.6465599900000001E-3</c:v>
                </c:pt>
                <c:pt idx="23072">
                  <c:v>1.64663999E-3</c:v>
                </c:pt>
                <c:pt idx="23073">
                  <c:v>1.64671999E-3</c:v>
                </c:pt>
                <c:pt idx="23074">
                  <c:v>1.64679999E-3</c:v>
                </c:pt>
                <c:pt idx="23075">
                  <c:v>1.6468799899999999E-3</c:v>
                </c:pt>
                <c:pt idx="23076">
                  <c:v>1.6469599900000001E-3</c:v>
                </c:pt>
                <c:pt idx="23077">
                  <c:v>1.64703999E-3</c:v>
                </c:pt>
                <c:pt idx="23078">
                  <c:v>1.64711999E-3</c:v>
                </c:pt>
                <c:pt idx="23079">
                  <c:v>1.64719999E-3</c:v>
                </c:pt>
                <c:pt idx="23080">
                  <c:v>1.6472799899999999E-3</c:v>
                </c:pt>
                <c:pt idx="23081">
                  <c:v>1.6473599900000001E-3</c:v>
                </c:pt>
                <c:pt idx="23082">
                  <c:v>1.6474399900000001E-3</c:v>
                </c:pt>
                <c:pt idx="23083">
                  <c:v>1.64751999E-3</c:v>
                </c:pt>
                <c:pt idx="23084">
                  <c:v>1.64759999E-3</c:v>
                </c:pt>
                <c:pt idx="23085">
                  <c:v>1.6476799899999999E-3</c:v>
                </c:pt>
                <c:pt idx="23086">
                  <c:v>1.6477599900000001E-3</c:v>
                </c:pt>
                <c:pt idx="23087">
                  <c:v>1.6478399900000001E-3</c:v>
                </c:pt>
                <c:pt idx="23088">
                  <c:v>1.64791999E-3</c:v>
                </c:pt>
                <c:pt idx="23089">
                  <c:v>1.64799999E-3</c:v>
                </c:pt>
                <c:pt idx="23090">
                  <c:v>1.6480799899999999E-3</c:v>
                </c:pt>
                <c:pt idx="23091">
                  <c:v>1.6481599899999999E-3</c:v>
                </c:pt>
                <c:pt idx="23092">
                  <c:v>1.6482399900000001E-3</c:v>
                </c:pt>
                <c:pt idx="23093">
                  <c:v>1.64831999E-3</c:v>
                </c:pt>
                <c:pt idx="23094">
                  <c:v>1.64839999E-3</c:v>
                </c:pt>
                <c:pt idx="23095">
                  <c:v>1.64847999E-3</c:v>
                </c:pt>
                <c:pt idx="23096">
                  <c:v>1.6485599899999999E-3</c:v>
                </c:pt>
                <c:pt idx="23097">
                  <c:v>1.6486399900000001E-3</c:v>
                </c:pt>
                <c:pt idx="23098">
                  <c:v>1.64871999E-3</c:v>
                </c:pt>
                <c:pt idx="23099">
                  <c:v>1.64879999E-3</c:v>
                </c:pt>
                <c:pt idx="23100">
                  <c:v>1.64887999E-3</c:v>
                </c:pt>
                <c:pt idx="23101">
                  <c:v>1.6489599899999999E-3</c:v>
                </c:pt>
                <c:pt idx="23102">
                  <c:v>1.6490399900000001E-3</c:v>
                </c:pt>
                <c:pt idx="23103">
                  <c:v>1.6491199900000001E-3</c:v>
                </c:pt>
                <c:pt idx="23104">
                  <c:v>1.64919999E-3</c:v>
                </c:pt>
                <c:pt idx="23105">
                  <c:v>1.64927999E-3</c:v>
                </c:pt>
                <c:pt idx="23106">
                  <c:v>1.6493599899999999E-3</c:v>
                </c:pt>
                <c:pt idx="23107">
                  <c:v>1.6494399900000001E-3</c:v>
                </c:pt>
                <c:pt idx="23108">
                  <c:v>1.6495199900000001E-3</c:v>
                </c:pt>
                <c:pt idx="23109">
                  <c:v>1.64959999E-3</c:v>
                </c:pt>
                <c:pt idx="23110">
                  <c:v>1.64967999E-3</c:v>
                </c:pt>
                <c:pt idx="23111">
                  <c:v>1.6497599899999999E-3</c:v>
                </c:pt>
                <c:pt idx="23112">
                  <c:v>1.6498399899999999E-3</c:v>
                </c:pt>
                <c:pt idx="23113">
                  <c:v>1.6499199900000001E-3</c:v>
                </c:pt>
                <c:pt idx="23114">
                  <c:v>1.64999999E-3</c:v>
                </c:pt>
                <c:pt idx="23115">
                  <c:v>1.65007999E-3</c:v>
                </c:pt>
                <c:pt idx="23116">
                  <c:v>1.6501599899999999E-3</c:v>
                </c:pt>
                <c:pt idx="23117">
                  <c:v>1.6502399899999999E-3</c:v>
                </c:pt>
                <c:pt idx="23118">
                  <c:v>1.6503199900000001E-3</c:v>
                </c:pt>
                <c:pt idx="23119">
                  <c:v>1.65039999E-3</c:v>
                </c:pt>
                <c:pt idx="23120">
                  <c:v>1.65047999E-3</c:v>
                </c:pt>
                <c:pt idx="23121">
                  <c:v>1.65055999E-3</c:v>
                </c:pt>
                <c:pt idx="23122">
                  <c:v>1.6506399899999999E-3</c:v>
                </c:pt>
                <c:pt idx="23123">
                  <c:v>1.6507199900000001E-3</c:v>
                </c:pt>
                <c:pt idx="23124">
                  <c:v>1.6507999900000001E-3</c:v>
                </c:pt>
                <c:pt idx="23125">
                  <c:v>1.65087999E-3</c:v>
                </c:pt>
                <c:pt idx="23126">
                  <c:v>1.65095999E-3</c:v>
                </c:pt>
                <c:pt idx="23127">
                  <c:v>1.6510399899999999E-3</c:v>
                </c:pt>
                <c:pt idx="23128">
                  <c:v>1.6511199900000001E-3</c:v>
                </c:pt>
                <c:pt idx="23129">
                  <c:v>1.6511999900000001E-3</c:v>
                </c:pt>
                <c:pt idx="23130">
                  <c:v>1.65127999E-3</c:v>
                </c:pt>
                <c:pt idx="23131">
                  <c:v>1.65135999E-3</c:v>
                </c:pt>
                <c:pt idx="23132">
                  <c:v>1.6514399899999999E-3</c:v>
                </c:pt>
                <c:pt idx="23133">
                  <c:v>1.6515199899999999E-3</c:v>
                </c:pt>
                <c:pt idx="23134">
                  <c:v>1.6515999900000001E-3</c:v>
                </c:pt>
                <c:pt idx="23135">
                  <c:v>1.65167999E-3</c:v>
                </c:pt>
                <c:pt idx="23136">
                  <c:v>1.65175999E-3</c:v>
                </c:pt>
                <c:pt idx="23137">
                  <c:v>1.6518399899999999E-3</c:v>
                </c:pt>
                <c:pt idx="23138">
                  <c:v>1.6519199899999999E-3</c:v>
                </c:pt>
                <c:pt idx="23139">
                  <c:v>1.6519999900000001E-3</c:v>
                </c:pt>
                <c:pt idx="23140">
                  <c:v>1.65207999E-3</c:v>
                </c:pt>
                <c:pt idx="23141">
                  <c:v>1.65215999E-3</c:v>
                </c:pt>
                <c:pt idx="23142">
                  <c:v>1.65223999E-3</c:v>
                </c:pt>
                <c:pt idx="23143">
                  <c:v>1.6523199899999999E-3</c:v>
                </c:pt>
                <c:pt idx="23144">
                  <c:v>1.6523999900000001E-3</c:v>
                </c:pt>
                <c:pt idx="23145">
                  <c:v>1.65247999E-3</c:v>
                </c:pt>
                <c:pt idx="23146">
                  <c:v>1.65255999E-3</c:v>
                </c:pt>
                <c:pt idx="23147">
                  <c:v>1.65263999E-3</c:v>
                </c:pt>
                <c:pt idx="23148">
                  <c:v>1.6527199899999999E-3</c:v>
                </c:pt>
                <c:pt idx="23149">
                  <c:v>1.6527999900000001E-3</c:v>
                </c:pt>
                <c:pt idx="23150">
                  <c:v>1.6528799900000001E-3</c:v>
                </c:pt>
                <c:pt idx="23151">
                  <c:v>1.65295999E-3</c:v>
                </c:pt>
                <c:pt idx="23152">
                  <c:v>1.65303999E-3</c:v>
                </c:pt>
                <c:pt idx="23153">
                  <c:v>1.6531199899999999E-3</c:v>
                </c:pt>
                <c:pt idx="23154">
                  <c:v>1.6531999899999999E-3</c:v>
                </c:pt>
                <c:pt idx="23155">
                  <c:v>1.6532799900000001E-3</c:v>
                </c:pt>
                <c:pt idx="23156">
                  <c:v>1.65335999E-3</c:v>
                </c:pt>
                <c:pt idx="23157">
                  <c:v>1.65343999E-3</c:v>
                </c:pt>
                <c:pt idx="23158">
                  <c:v>1.6535199899999999E-3</c:v>
                </c:pt>
                <c:pt idx="23159">
                  <c:v>1.6535999899999999E-3</c:v>
                </c:pt>
                <c:pt idx="23160">
                  <c:v>1.6536799900000001E-3</c:v>
                </c:pt>
                <c:pt idx="23161">
                  <c:v>1.65375999E-3</c:v>
                </c:pt>
                <c:pt idx="23162">
                  <c:v>1.65383999E-3</c:v>
                </c:pt>
                <c:pt idx="23163">
                  <c:v>1.65391999E-3</c:v>
                </c:pt>
                <c:pt idx="23164">
                  <c:v>1.6539999899999999E-3</c:v>
                </c:pt>
                <c:pt idx="23165">
                  <c:v>1.6540799900000001E-3</c:v>
                </c:pt>
                <c:pt idx="23166">
                  <c:v>1.65415999E-3</c:v>
                </c:pt>
                <c:pt idx="23167">
                  <c:v>1.65423999E-3</c:v>
                </c:pt>
                <c:pt idx="23168">
                  <c:v>1.65431999E-3</c:v>
                </c:pt>
                <c:pt idx="23169">
                  <c:v>1.6543999899999999E-3</c:v>
                </c:pt>
                <c:pt idx="23170">
                  <c:v>1.6544799900000001E-3</c:v>
                </c:pt>
                <c:pt idx="23171">
                  <c:v>1.6545599900000001E-3</c:v>
                </c:pt>
                <c:pt idx="23172">
                  <c:v>1.65463999E-3</c:v>
                </c:pt>
                <c:pt idx="23173">
                  <c:v>1.65471999E-3</c:v>
                </c:pt>
                <c:pt idx="23174">
                  <c:v>1.6547999899999999E-3</c:v>
                </c:pt>
                <c:pt idx="23175">
                  <c:v>1.6548799900000001E-3</c:v>
                </c:pt>
                <c:pt idx="23176">
                  <c:v>1.6549599900000001E-3</c:v>
                </c:pt>
                <c:pt idx="23177">
                  <c:v>1.65503999E-3</c:v>
                </c:pt>
                <c:pt idx="23178">
                  <c:v>1.65511999E-3</c:v>
                </c:pt>
                <c:pt idx="23179">
                  <c:v>1.6551999899999999E-3</c:v>
                </c:pt>
                <c:pt idx="23180">
                  <c:v>1.6552799899999999E-3</c:v>
                </c:pt>
                <c:pt idx="23181">
                  <c:v>1.6553599900000001E-3</c:v>
                </c:pt>
                <c:pt idx="23182">
                  <c:v>1.65543999E-3</c:v>
                </c:pt>
                <c:pt idx="23183">
                  <c:v>1.65551999E-3</c:v>
                </c:pt>
                <c:pt idx="23184">
                  <c:v>1.65559999E-3</c:v>
                </c:pt>
                <c:pt idx="23185">
                  <c:v>1.6556799899999999E-3</c:v>
                </c:pt>
                <c:pt idx="23186">
                  <c:v>1.6557599900000001E-3</c:v>
                </c:pt>
                <c:pt idx="23187">
                  <c:v>1.65583999E-3</c:v>
                </c:pt>
                <c:pt idx="23188">
                  <c:v>1.65591999E-3</c:v>
                </c:pt>
                <c:pt idx="23189">
                  <c:v>1.65599999E-3</c:v>
                </c:pt>
                <c:pt idx="23190">
                  <c:v>1.6560799899999999E-3</c:v>
                </c:pt>
                <c:pt idx="23191">
                  <c:v>1.6561599900000001E-3</c:v>
                </c:pt>
                <c:pt idx="23192">
                  <c:v>1.6562399900000001E-3</c:v>
                </c:pt>
                <c:pt idx="23193">
                  <c:v>1.65631999E-3</c:v>
                </c:pt>
                <c:pt idx="23194">
                  <c:v>1.65639999E-3</c:v>
                </c:pt>
                <c:pt idx="23195">
                  <c:v>1.6564799899999999E-3</c:v>
                </c:pt>
                <c:pt idx="23196">
                  <c:v>1.6565599900000001E-3</c:v>
                </c:pt>
                <c:pt idx="23197">
                  <c:v>1.6566399900000001E-3</c:v>
                </c:pt>
                <c:pt idx="23198">
                  <c:v>1.65671999E-3</c:v>
                </c:pt>
                <c:pt idx="23199">
                  <c:v>1.65679999E-3</c:v>
                </c:pt>
                <c:pt idx="23200">
                  <c:v>1.6568799899999999E-3</c:v>
                </c:pt>
                <c:pt idx="23201">
                  <c:v>1.6569599899999999E-3</c:v>
                </c:pt>
                <c:pt idx="23202">
                  <c:v>1.6570399900000001E-3</c:v>
                </c:pt>
                <c:pt idx="23203">
                  <c:v>1.65711999E-3</c:v>
                </c:pt>
                <c:pt idx="23204">
                  <c:v>1.65719999E-3</c:v>
                </c:pt>
                <c:pt idx="23205">
                  <c:v>1.6572799899999999E-3</c:v>
                </c:pt>
                <c:pt idx="23206">
                  <c:v>1.6573599899999999E-3</c:v>
                </c:pt>
                <c:pt idx="23207">
                  <c:v>1.6574399900000001E-3</c:v>
                </c:pt>
                <c:pt idx="23208">
                  <c:v>1.65751999E-3</c:v>
                </c:pt>
                <c:pt idx="23209">
                  <c:v>1.65759999E-3</c:v>
                </c:pt>
                <c:pt idx="23210">
                  <c:v>1.65767999E-3</c:v>
                </c:pt>
                <c:pt idx="23211">
                  <c:v>1.6577599899999999E-3</c:v>
                </c:pt>
                <c:pt idx="23212">
                  <c:v>1.6578399900000001E-3</c:v>
                </c:pt>
                <c:pt idx="23213">
                  <c:v>1.65791999E-3</c:v>
                </c:pt>
                <c:pt idx="23214">
                  <c:v>1.65799999E-3</c:v>
                </c:pt>
                <c:pt idx="23215">
                  <c:v>1.65807999E-3</c:v>
                </c:pt>
                <c:pt idx="23216">
                  <c:v>1.6581599899999999E-3</c:v>
                </c:pt>
                <c:pt idx="23217">
                  <c:v>1.6582399900000001E-3</c:v>
                </c:pt>
                <c:pt idx="23218">
                  <c:v>1.6583199900000001E-3</c:v>
                </c:pt>
                <c:pt idx="23219">
                  <c:v>1.65839999E-3</c:v>
                </c:pt>
                <c:pt idx="23220">
                  <c:v>1.65847999E-3</c:v>
                </c:pt>
                <c:pt idx="23221">
                  <c:v>1.6585599899999999E-3</c:v>
                </c:pt>
                <c:pt idx="23222">
                  <c:v>1.6586399899999999E-3</c:v>
                </c:pt>
                <c:pt idx="23223">
                  <c:v>1.6587199900000001E-3</c:v>
                </c:pt>
                <c:pt idx="23224">
                  <c:v>1.65879999E-3</c:v>
                </c:pt>
                <c:pt idx="23225">
                  <c:v>1.65887999E-3</c:v>
                </c:pt>
                <c:pt idx="23226">
                  <c:v>1.6589599899999999E-3</c:v>
                </c:pt>
                <c:pt idx="23227">
                  <c:v>1.6590399899999999E-3</c:v>
                </c:pt>
                <c:pt idx="23228">
                  <c:v>1.6591199900000001E-3</c:v>
                </c:pt>
                <c:pt idx="23229">
                  <c:v>1.65919999E-3</c:v>
                </c:pt>
                <c:pt idx="23230">
                  <c:v>1.65927999E-3</c:v>
                </c:pt>
                <c:pt idx="23231">
                  <c:v>1.65935999E-3</c:v>
                </c:pt>
                <c:pt idx="23232">
                  <c:v>1.6594399899999999E-3</c:v>
                </c:pt>
                <c:pt idx="23233">
                  <c:v>1.6595199900000001E-3</c:v>
                </c:pt>
                <c:pt idx="23234">
                  <c:v>1.65959999E-3</c:v>
                </c:pt>
                <c:pt idx="23235">
                  <c:v>1.65967999E-3</c:v>
                </c:pt>
                <c:pt idx="23236">
                  <c:v>1.65975999E-3</c:v>
                </c:pt>
                <c:pt idx="23237">
                  <c:v>1.6598399899999999E-3</c:v>
                </c:pt>
                <c:pt idx="23238">
                  <c:v>1.6599199900000001E-3</c:v>
                </c:pt>
                <c:pt idx="23239">
                  <c:v>1.6599999900000001E-3</c:v>
                </c:pt>
                <c:pt idx="23240">
                  <c:v>1.66007999E-3</c:v>
                </c:pt>
                <c:pt idx="23241">
                  <c:v>1.66015999E-3</c:v>
                </c:pt>
                <c:pt idx="23242">
                  <c:v>1.6602399899999999E-3</c:v>
                </c:pt>
                <c:pt idx="23243">
                  <c:v>1.6603199900000001E-3</c:v>
                </c:pt>
                <c:pt idx="23244">
                  <c:v>1.6603999900000001E-3</c:v>
                </c:pt>
                <c:pt idx="23245">
                  <c:v>1.66047999E-3</c:v>
                </c:pt>
                <c:pt idx="23246">
                  <c:v>1.66055999E-3</c:v>
                </c:pt>
                <c:pt idx="23247">
                  <c:v>1.6606399899999999E-3</c:v>
                </c:pt>
                <c:pt idx="23248">
                  <c:v>1.6607199899999999E-3</c:v>
                </c:pt>
                <c:pt idx="23249">
                  <c:v>1.6607999900000001E-3</c:v>
                </c:pt>
                <c:pt idx="23250">
                  <c:v>1.66087999E-3</c:v>
                </c:pt>
                <c:pt idx="23251">
                  <c:v>1.66095999E-3</c:v>
                </c:pt>
                <c:pt idx="23252">
                  <c:v>1.66103999E-3</c:v>
                </c:pt>
                <c:pt idx="23253">
                  <c:v>1.6611199899999999E-3</c:v>
                </c:pt>
                <c:pt idx="23254">
                  <c:v>1.6611999900000001E-3</c:v>
                </c:pt>
                <c:pt idx="23255">
                  <c:v>1.66127999E-3</c:v>
                </c:pt>
                <c:pt idx="23256">
                  <c:v>1.66135999E-3</c:v>
                </c:pt>
                <c:pt idx="23257">
                  <c:v>1.66143999E-3</c:v>
                </c:pt>
                <c:pt idx="23258">
                  <c:v>1.6615199899999999E-3</c:v>
                </c:pt>
                <c:pt idx="23259">
                  <c:v>1.6615999900000001E-3</c:v>
                </c:pt>
                <c:pt idx="23260">
                  <c:v>1.6616799900000001E-3</c:v>
                </c:pt>
                <c:pt idx="23261">
                  <c:v>1.66175999E-3</c:v>
                </c:pt>
                <c:pt idx="23262">
                  <c:v>1.66183999E-3</c:v>
                </c:pt>
                <c:pt idx="23263">
                  <c:v>1.6619199899999999E-3</c:v>
                </c:pt>
                <c:pt idx="23264">
                  <c:v>1.6619999900000001E-3</c:v>
                </c:pt>
                <c:pt idx="23265">
                  <c:v>1.6620799900000001E-3</c:v>
                </c:pt>
                <c:pt idx="23266">
                  <c:v>1.66215999E-3</c:v>
                </c:pt>
                <c:pt idx="23267">
                  <c:v>1.66223999E-3</c:v>
                </c:pt>
                <c:pt idx="23268">
                  <c:v>1.6623199899999999E-3</c:v>
                </c:pt>
                <c:pt idx="23269">
                  <c:v>1.6623999899999999E-3</c:v>
                </c:pt>
                <c:pt idx="23270">
                  <c:v>1.6624799900000001E-3</c:v>
                </c:pt>
                <c:pt idx="23271">
                  <c:v>1.66255999E-3</c:v>
                </c:pt>
                <c:pt idx="23272">
                  <c:v>1.66263999E-3</c:v>
                </c:pt>
                <c:pt idx="23273">
                  <c:v>1.6627199899999999E-3</c:v>
                </c:pt>
                <c:pt idx="23274">
                  <c:v>1.6627999899999999E-3</c:v>
                </c:pt>
                <c:pt idx="23275">
                  <c:v>1.6628799900000001E-3</c:v>
                </c:pt>
                <c:pt idx="23276">
                  <c:v>1.66295999E-3</c:v>
                </c:pt>
                <c:pt idx="23277">
                  <c:v>1.66303999E-3</c:v>
                </c:pt>
                <c:pt idx="23278">
                  <c:v>1.66311999E-3</c:v>
                </c:pt>
                <c:pt idx="23279">
                  <c:v>1.6631999899999999E-3</c:v>
                </c:pt>
                <c:pt idx="23280">
                  <c:v>1.6632799900000001E-3</c:v>
                </c:pt>
                <c:pt idx="23281">
                  <c:v>1.6633599900000001E-3</c:v>
                </c:pt>
                <c:pt idx="23282">
                  <c:v>1.66343999E-3</c:v>
                </c:pt>
                <c:pt idx="23283">
                  <c:v>1.66351999E-3</c:v>
                </c:pt>
                <c:pt idx="23284">
                  <c:v>1.6635999899999999E-3</c:v>
                </c:pt>
                <c:pt idx="23285">
                  <c:v>1.6636799900000001E-3</c:v>
                </c:pt>
                <c:pt idx="23286">
                  <c:v>1.6637599900000001E-3</c:v>
                </c:pt>
                <c:pt idx="23287">
                  <c:v>1.66383999E-3</c:v>
                </c:pt>
                <c:pt idx="23288">
                  <c:v>1.66391999E-3</c:v>
                </c:pt>
                <c:pt idx="23289">
                  <c:v>1.6639999899999999E-3</c:v>
                </c:pt>
                <c:pt idx="23290">
                  <c:v>1.6640799899999999E-3</c:v>
                </c:pt>
                <c:pt idx="23291">
                  <c:v>1.6641599900000001E-3</c:v>
                </c:pt>
                <c:pt idx="23292">
                  <c:v>1.66423999E-3</c:v>
                </c:pt>
                <c:pt idx="23293">
                  <c:v>1.66431999E-3</c:v>
                </c:pt>
                <c:pt idx="23294">
                  <c:v>1.6643999899999999E-3</c:v>
                </c:pt>
                <c:pt idx="23295">
                  <c:v>1.6644799899999999E-3</c:v>
                </c:pt>
                <c:pt idx="23296">
                  <c:v>1.6645599900000001E-3</c:v>
                </c:pt>
                <c:pt idx="23297">
                  <c:v>1.66463999E-3</c:v>
                </c:pt>
                <c:pt idx="23298">
                  <c:v>1.66471999E-3</c:v>
                </c:pt>
                <c:pt idx="23299">
                  <c:v>1.66479999E-3</c:v>
                </c:pt>
                <c:pt idx="23300">
                  <c:v>1.6648799899999999E-3</c:v>
                </c:pt>
                <c:pt idx="23301">
                  <c:v>1.6649599900000001E-3</c:v>
                </c:pt>
                <c:pt idx="23302">
                  <c:v>1.66503999E-3</c:v>
                </c:pt>
                <c:pt idx="23303">
                  <c:v>1.66511999E-3</c:v>
                </c:pt>
                <c:pt idx="23304">
                  <c:v>1.66519999E-3</c:v>
                </c:pt>
                <c:pt idx="23305">
                  <c:v>1.6652799899999999E-3</c:v>
                </c:pt>
                <c:pt idx="23306">
                  <c:v>1.6653599900000001E-3</c:v>
                </c:pt>
                <c:pt idx="23307">
                  <c:v>1.6654399900000001E-3</c:v>
                </c:pt>
                <c:pt idx="23308">
                  <c:v>1.66551999E-3</c:v>
                </c:pt>
                <c:pt idx="23309">
                  <c:v>1.66559999E-3</c:v>
                </c:pt>
                <c:pt idx="23310">
                  <c:v>1.6656799899999999E-3</c:v>
                </c:pt>
                <c:pt idx="23311">
                  <c:v>1.6657599899999999E-3</c:v>
                </c:pt>
                <c:pt idx="23312">
                  <c:v>1.6658399900000001E-3</c:v>
                </c:pt>
                <c:pt idx="23313">
                  <c:v>1.66591999E-3</c:v>
                </c:pt>
                <c:pt idx="23314">
                  <c:v>1.66599999E-3</c:v>
                </c:pt>
                <c:pt idx="23315">
                  <c:v>1.6660799899999999E-3</c:v>
                </c:pt>
                <c:pt idx="23316">
                  <c:v>1.6661599899999999E-3</c:v>
                </c:pt>
                <c:pt idx="23317">
                  <c:v>1.6662399900000001E-3</c:v>
                </c:pt>
                <c:pt idx="23318">
                  <c:v>1.66631999E-3</c:v>
                </c:pt>
                <c:pt idx="23319">
                  <c:v>1.66639999E-3</c:v>
                </c:pt>
                <c:pt idx="23320">
                  <c:v>1.66647999E-3</c:v>
                </c:pt>
                <c:pt idx="23321">
                  <c:v>1.6665599899999999E-3</c:v>
                </c:pt>
                <c:pt idx="23322">
                  <c:v>1.6666399900000001E-3</c:v>
                </c:pt>
                <c:pt idx="23323">
                  <c:v>1.66671999E-3</c:v>
                </c:pt>
                <c:pt idx="23324">
                  <c:v>1.66679999E-3</c:v>
                </c:pt>
                <c:pt idx="23325">
                  <c:v>1.66687999E-3</c:v>
                </c:pt>
                <c:pt idx="23326">
                  <c:v>1.6669599899999999E-3</c:v>
                </c:pt>
                <c:pt idx="23327">
                  <c:v>1.6670399900000001E-3</c:v>
                </c:pt>
                <c:pt idx="23328">
                  <c:v>1.6671199900000001E-3</c:v>
                </c:pt>
                <c:pt idx="23329">
                  <c:v>1.66719999E-3</c:v>
                </c:pt>
                <c:pt idx="23330">
                  <c:v>1.66727999E-3</c:v>
                </c:pt>
                <c:pt idx="23331">
                  <c:v>1.6673599899999999E-3</c:v>
                </c:pt>
                <c:pt idx="23332">
                  <c:v>1.6674399900000001E-3</c:v>
                </c:pt>
                <c:pt idx="23333">
                  <c:v>1.6675199900000001E-3</c:v>
                </c:pt>
                <c:pt idx="23334">
                  <c:v>1.66759999E-3</c:v>
                </c:pt>
                <c:pt idx="23335">
                  <c:v>1.66767999E-3</c:v>
                </c:pt>
                <c:pt idx="23336">
                  <c:v>1.6677599899999999E-3</c:v>
                </c:pt>
                <c:pt idx="23337">
                  <c:v>1.6678399899999999E-3</c:v>
                </c:pt>
                <c:pt idx="23338">
                  <c:v>1.6679199900000001E-3</c:v>
                </c:pt>
                <c:pt idx="23339">
                  <c:v>1.66799999E-3</c:v>
                </c:pt>
                <c:pt idx="23340">
                  <c:v>1.66807999E-3</c:v>
                </c:pt>
                <c:pt idx="23341">
                  <c:v>1.66815999E-3</c:v>
                </c:pt>
                <c:pt idx="23342">
                  <c:v>1.6682399899999999E-3</c:v>
                </c:pt>
                <c:pt idx="23343">
                  <c:v>1.6683199900000001E-3</c:v>
                </c:pt>
                <c:pt idx="23344">
                  <c:v>1.66839999E-3</c:v>
                </c:pt>
                <c:pt idx="23345">
                  <c:v>1.66847999E-3</c:v>
                </c:pt>
                <c:pt idx="23346">
                  <c:v>1.66855999E-3</c:v>
                </c:pt>
                <c:pt idx="23347">
                  <c:v>1.6686399899999999E-3</c:v>
                </c:pt>
                <c:pt idx="23348">
                  <c:v>1.6687199900000001E-3</c:v>
                </c:pt>
                <c:pt idx="23349">
                  <c:v>1.6687999900000001E-3</c:v>
                </c:pt>
                <c:pt idx="23350">
                  <c:v>1.66887999E-3</c:v>
                </c:pt>
                <c:pt idx="23351">
                  <c:v>1.66895999E-3</c:v>
                </c:pt>
                <c:pt idx="23352">
                  <c:v>1.6690399899999999E-3</c:v>
                </c:pt>
                <c:pt idx="23353">
                  <c:v>1.6691199900000001E-3</c:v>
                </c:pt>
                <c:pt idx="23354">
                  <c:v>1.6691999900000001E-3</c:v>
                </c:pt>
                <c:pt idx="23355">
                  <c:v>1.66927999E-3</c:v>
                </c:pt>
                <c:pt idx="23356">
                  <c:v>1.66935999E-3</c:v>
                </c:pt>
                <c:pt idx="23357">
                  <c:v>1.6694399899999999E-3</c:v>
                </c:pt>
                <c:pt idx="23358">
                  <c:v>1.6695199899999999E-3</c:v>
                </c:pt>
                <c:pt idx="23359">
                  <c:v>1.6695999900000001E-3</c:v>
                </c:pt>
                <c:pt idx="23360">
                  <c:v>1.66967999E-3</c:v>
                </c:pt>
                <c:pt idx="23361">
                  <c:v>1.66975999E-3</c:v>
                </c:pt>
                <c:pt idx="23362">
                  <c:v>1.6698399899999999E-3</c:v>
                </c:pt>
                <c:pt idx="23363">
                  <c:v>1.6699199899999999E-3</c:v>
                </c:pt>
                <c:pt idx="23364">
                  <c:v>1.6699999900000001E-3</c:v>
                </c:pt>
                <c:pt idx="23365">
                  <c:v>1.67007999E-3</c:v>
                </c:pt>
                <c:pt idx="23366">
                  <c:v>1.67015999E-3</c:v>
                </c:pt>
                <c:pt idx="23367">
                  <c:v>1.67023999E-3</c:v>
                </c:pt>
                <c:pt idx="23368">
                  <c:v>1.6703199899999999E-3</c:v>
                </c:pt>
                <c:pt idx="23369">
                  <c:v>1.6703999900000001E-3</c:v>
                </c:pt>
                <c:pt idx="23370">
                  <c:v>1.6704799900000001E-3</c:v>
                </c:pt>
                <c:pt idx="23371">
                  <c:v>1.67055999E-3</c:v>
                </c:pt>
                <c:pt idx="23372">
                  <c:v>1.67063999E-3</c:v>
                </c:pt>
                <c:pt idx="23373">
                  <c:v>1.6707199899999999E-3</c:v>
                </c:pt>
                <c:pt idx="23374">
                  <c:v>1.6707999900000001E-3</c:v>
                </c:pt>
                <c:pt idx="23375">
                  <c:v>1.6708799900000001E-3</c:v>
                </c:pt>
                <c:pt idx="23376">
                  <c:v>1.67095999E-3</c:v>
                </c:pt>
                <c:pt idx="23377">
                  <c:v>1.67103999E-3</c:v>
                </c:pt>
                <c:pt idx="23378">
                  <c:v>1.6711199899999999E-3</c:v>
                </c:pt>
                <c:pt idx="23379">
                  <c:v>1.6711999899999999E-3</c:v>
                </c:pt>
                <c:pt idx="23380">
                  <c:v>1.6712799900000001E-3</c:v>
                </c:pt>
                <c:pt idx="23381">
                  <c:v>1.67135999E-3</c:v>
                </c:pt>
                <c:pt idx="23382">
                  <c:v>1.67143999E-3</c:v>
                </c:pt>
                <c:pt idx="23383">
                  <c:v>1.6715199899999999E-3</c:v>
                </c:pt>
                <c:pt idx="23384">
                  <c:v>1.6715999899999999E-3</c:v>
                </c:pt>
                <c:pt idx="23385">
                  <c:v>1.6716799900000001E-3</c:v>
                </c:pt>
                <c:pt idx="23386">
                  <c:v>1.67175999E-3</c:v>
                </c:pt>
                <c:pt idx="23387">
                  <c:v>1.67183999E-3</c:v>
                </c:pt>
                <c:pt idx="23388">
                  <c:v>1.67191999E-3</c:v>
                </c:pt>
                <c:pt idx="23389">
                  <c:v>1.6719999899999999E-3</c:v>
                </c:pt>
                <c:pt idx="23390">
                  <c:v>1.6720799900000001E-3</c:v>
                </c:pt>
                <c:pt idx="23391">
                  <c:v>1.67215999E-3</c:v>
                </c:pt>
                <c:pt idx="23392">
                  <c:v>1.67223999E-3</c:v>
                </c:pt>
                <c:pt idx="23393">
                  <c:v>1.67231999E-3</c:v>
                </c:pt>
                <c:pt idx="23394">
                  <c:v>1.6723999899999999E-3</c:v>
                </c:pt>
                <c:pt idx="23395">
                  <c:v>1.6724799900000001E-3</c:v>
                </c:pt>
                <c:pt idx="23396">
                  <c:v>1.6725599900000001E-3</c:v>
                </c:pt>
                <c:pt idx="23397">
                  <c:v>1.67263999E-3</c:v>
                </c:pt>
                <c:pt idx="23398">
                  <c:v>1.67271999E-3</c:v>
                </c:pt>
                <c:pt idx="23399">
                  <c:v>1.6727999899999999E-3</c:v>
                </c:pt>
                <c:pt idx="23400">
                  <c:v>1.6728799899999999E-3</c:v>
                </c:pt>
                <c:pt idx="23401">
                  <c:v>1.6729599900000001E-3</c:v>
                </c:pt>
                <c:pt idx="23402">
                  <c:v>1.67303999E-3</c:v>
                </c:pt>
                <c:pt idx="23403">
                  <c:v>1.67311999E-3</c:v>
                </c:pt>
                <c:pt idx="23404">
                  <c:v>1.6731999899999999E-3</c:v>
                </c:pt>
                <c:pt idx="23405">
                  <c:v>1.6732799899999999E-3</c:v>
                </c:pt>
                <c:pt idx="23406">
                  <c:v>1.6733599900000001E-3</c:v>
                </c:pt>
                <c:pt idx="23407">
                  <c:v>1.67343999E-3</c:v>
                </c:pt>
                <c:pt idx="23408">
                  <c:v>1.67351999E-3</c:v>
                </c:pt>
                <c:pt idx="23409">
                  <c:v>1.67359999E-3</c:v>
                </c:pt>
                <c:pt idx="23410">
                  <c:v>1.6736799899999999E-3</c:v>
                </c:pt>
                <c:pt idx="23411">
                  <c:v>1.6737599900000001E-3</c:v>
                </c:pt>
                <c:pt idx="23412">
                  <c:v>1.67383999E-3</c:v>
                </c:pt>
                <c:pt idx="23413">
                  <c:v>1.67391999E-3</c:v>
                </c:pt>
                <c:pt idx="23414">
                  <c:v>1.67399999E-3</c:v>
                </c:pt>
                <c:pt idx="23415">
                  <c:v>1.6740799899999999E-3</c:v>
                </c:pt>
                <c:pt idx="23416">
                  <c:v>1.6741599900000001E-3</c:v>
                </c:pt>
                <c:pt idx="23417">
                  <c:v>1.6742399900000001E-3</c:v>
                </c:pt>
                <c:pt idx="23418">
                  <c:v>1.67431999E-3</c:v>
                </c:pt>
                <c:pt idx="23419">
                  <c:v>1.67439999E-3</c:v>
                </c:pt>
                <c:pt idx="23420">
                  <c:v>1.6744799899999999E-3</c:v>
                </c:pt>
                <c:pt idx="23421">
                  <c:v>1.6745599900000001E-3</c:v>
                </c:pt>
                <c:pt idx="23422">
                  <c:v>1.6746399900000001E-3</c:v>
                </c:pt>
                <c:pt idx="23423">
                  <c:v>1.67471999E-3</c:v>
                </c:pt>
                <c:pt idx="23424">
                  <c:v>1.67479999E-3</c:v>
                </c:pt>
                <c:pt idx="23425">
                  <c:v>1.6748799899999999E-3</c:v>
                </c:pt>
                <c:pt idx="23426">
                  <c:v>1.6749599899999999E-3</c:v>
                </c:pt>
                <c:pt idx="23427">
                  <c:v>1.6750399900000001E-3</c:v>
                </c:pt>
                <c:pt idx="23428">
                  <c:v>1.67511999E-3</c:v>
                </c:pt>
                <c:pt idx="23429">
                  <c:v>1.67519999E-3</c:v>
                </c:pt>
                <c:pt idx="23430">
                  <c:v>1.67527999E-3</c:v>
                </c:pt>
                <c:pt idx="23431">
                  <c:v>1.6753599899999999E-3</c:v>
                </c:pt>
                <c:pt idx="23432">
                  <c:v>1.6754399900000001E-3</c:v>
                </c:pt>
                <c:pt idx="23433">
                  <c:v>1.67551999E-3</c:v>
                </c:pt>
                <c:pt idx="23434">
                  <c:v>1.67559999E-3</c:v>
                </c:pt>
                <c:pt idx="23435">
                  <c:v>1.67567999E-3</c:v>
                </c:pt>
                <c:pt idx="23436">
                  <c:v>1.6757599899999999E-3</c:v>
                </c:pt>
                <c:pt idx="23437">
                  <c:v>1.6758399900000001E-3</c:v>
                </c:pt>
                <c:pt idx="23438">
                  <c:v>1.6759199900000001E-3</c:v>
                </c:pt>
                <c:pt idx="23439">
                  <c:v>1.67599999E-3</c:v>
                </c:pt>
                <c:pt idx="23440">
                  <c:v>1.67607999E-3</c:v>
                </c:pt>
                <c:pt idx="23441">
                  <c:v>1.6761599899999999E-3</c:v>
                </c:pt>
                <c:pt idx="23442">
                  <c:v>1.6762399900000001E-3</c:v>
                </c:pt>
                <c:pt idx="23443">
                  <c:v>1.6763199900000001E-3</c:v>
                </c:pt>
                <c:pt idx="23444">
                  <c:v>1.67639999E-3</c:v>
                </c:pt>
                <c:pt idx="23445">
                  <c:v>1.67647999E-3</c:v>
                </c:pt>
                <c:pt idx="23446">
                  <c:v>1.6765599899999999E-3</c:v>
                </c:pt>
                <c:pt idx="23447">
                  <c:v>1.6766399899999999E-3</c:v>
                </c:pt>
                <c:pt idx="23448">
                  <c:v>1.6767199900000001E-3</c:v>
                </c:pt>
                <c:pt idx="23449">
                  <c:v>1.67679999E-3</c:v>
                </c:pt>
                <c:pt idx="23450">
                  <c:v>1.67687999E-3</c:v>
                </c:pt>
                <c:pt idx="23451">
                  <c:v>1.6769599899999999E-3</c:v>
                </c:pt>
                <c:pt idx="23452">
                  <c:v>1.6770399899999999E-3</c:v>
                </c:pt>
                <c:pt idx="23453">
                  <c:v>1.6771199900000001E-3</c:v>
                </c:pt>
                <c:pt idx="23454">
                  <c:v>1.67719999E-3</c:v>
                </c:pt>
                <c:pt idx="23455">
                  <c:v>1.67727999E-3</c:v>
                </c:pt>
                <c:pt idx="23456">
                  <c:v>1.67735999E-3</c:v>
                </c:pt>
                <c:pt idx="23457">
                  <c:v>1.6774399899999999E-3</c:v>
                </c:pt>
                <c:pt idx="23458">
                  <c:v>1.6775199900000001E-3</c:v>
                </c:pt>
                <c:pt idx="23459">
                  <c:v>1.6775999900000001E-3</c:v>
                </c:pt>
                <c:pt idx="23460">
                  <c:v>1.67767999E-3</c:v>
                </c:pt>
                <c:pt idx="23461">
                  <c:v>1.67775999E-3</c:v>
                </c:pt>
                <c:pt idx="23462">
                  <c:v>1.6778399899999999E-3</c:v>
                </c:pt>
                <c:pt idx="23463">
                  <c:v>1.6779199900000001E-3</c:v>
                </c:pt>
                <c:pt idx="23464">
                  <c:v>1.6779999900000001E-3</c:v>
                </c:pt>
                <c:pt idx="23465">
                  <c:v>1.67807999E-3</c:v>
                </c:pt>
                <c:pt idx="23466">
                  <c:v>1.67815999E-3</c:v>
                </c:pt>
                <c:pt idx="23467">
                  <c:v>1.6782399899999999E-3</c:v>
                </c:pt>
                <c:pt idx="23468">
                  <c:v>1.6783199899999999E-3</c:v>
                </c:pt>
                <c:pt idx="23469">
                  <c:v>1.6783999900000001E-3</c:v>
                </c:pt>
                <c:pt idx="23470">
                  <c:v>1.67847999E-3</c:v>
                </c:pt>
                <c:pt idx="23471">
                  <c:v>1.67855999E-3</c:v>
                </c:pt>
                <c:pt idx="23472">
                  <c:v>1.6786399899999999E-3</c:v>
                </c:pt>
                <c:pt idx="23473">
                  <c:v>1.6787199899999999E-3</c:v>
                </c:pt>
                <c:pt idx="23474">
                  <c:v>1.6787999900000001E-3</c:v>
                </c:pt>
                <c:pt idx="23475">
                  <c:v>1.67887999E-3</c:v>
                </c:pt>
                <c:pt idx="23476">
                  <c:v>1.67895999E-3</c:v>
                </c:pt>
                <c:pt idx="23477">
                  <c:v>1.67903999E-3</c:v>
                </c:pt>
                <c:pt idx="23478">
                  <c:v>1.6791199899999999E-3</c:v>
                </c:pt>
                <c:pt idx="23479">
                  <c:v>1.6791999900000001E-3</c:v>
                </c:pt>
                <c:pt idx="23480">
                  <c:v>1.67927999E-3</c:v>
                </c:pt>
                <c:pt idx="23481">
                  <c:v>1.67935999E-3</c:v>
                </c:pt>
                <c:pt idx="23482">
                  <c:v>1.67943999E-3</c:v>
                </c:pt>
                <c:pt idx="23483">
                  <c:v>1.6795199899999999E-3</c:v>
                </c:pt>
                <c:pt idx="23484">
                  <c:v>1.6795999900000001E-3</c:v>
                </c:pt>
                <c:pt idx="23485">
                  <c:v>1.6796799900000001E-3</c:v>
                </c:pt>
                <c:pt idx="23486">
                  <c:v>1.67975999E-3</c:v>
                </c:pt>
                <c:pt idx="23487">
                  <c:v>1.67983999E-3</c:v>
                </c:pt>
                <c:pt idx="23488">
                  <c:v>1.6799199899999999E-3</c:v>
                </c:pt>
                <c:pt idx="23489">
                  <c:v>1.6799999899999999E-3</c:v>
                </c:pt>
                <c:pt idx="23490">
                  <c:v>1.6800799900000001E-3</c:v>
                </c:pt>
                <c:pt idx="23491">
                  <c:v>1.68015999E-3</c:v>
                </c:pt>
                <c:pt idx="23492">
                  <c:v>1.68023999E-3</c:v>
                </c:pt>
                <c:pt idx="23493">
                  <c:v>1.6803199899999999E-3</c:v>
                </c:pt>
                <c:pt idx="23494">
                  <c:v>1.6803999899999999E-3</c:v>
                </c:pt>
                <c:pt idx="23495">
                  <c:v>1.6804799900000001E-3</c:v>
                </c:pt>
                <c:pt idx="23496">
                  <c:v>1.68055999E-3</c:v>
                </c:pt>
                <c:pt idx="23497">
                  <c:v>1.68063999E-3</c:v>
                </c:pt>
                <c:pt idx="23498">
                  <c:v>1.68071999E-3</c:v>
                </c:pt>
                <c:pt idx="23499">
                  <c:v>1.6807999899999999E-3</c:v>
                </c:pt>
                <c:pt idx="23500">
                  <c:v>1.6808799900000001E-3</c:v>
                </c:pt>
                <c:pt idx="23501">
                  <c:v>1.68095999E-3</c:v>
                </c:pt>
                <c:pt idx="23502">
                  <c:v>1.68103999E-3</c:v>
                </c:pt>
                <c:pt idx="23503">
                  <c:v>1.68111999E-3</c:v>
                </c:pt>
                <c:pt idx="23504">
                  <c:v>1.6811999899999999E-3</c:v>
                </c:pt>
                <c:pt idx="23505">
                  <c:v>1.6812799900000001E-3</c:v>
                </c:pt>
                <c:pt idx="23506">
                  <c:v>1.6813599900000001E-3</c:v>
                </c:pt>
                <c:pt idx="23507">
                  <c:v>1.68143999E-3</c:v>
                </c:pt>
                <c:pt idx="23508">
                  <c:v>1.68151999E-3</c:v>
                </c:pt>
                <c:pt idx="23509">
                  <c:v>1.6815999899999999E-3</c:v>
                </c:pt>
                <c:pt idx="23510">
                  <c:v>1.6816799900000001E-3</c:v>
                </c:pt>
                <c:pt idx="23511">
                  <c:v>1.6817599900000001E-3</c:v>
                </c:pt>
                <c:pt idx="23512">
                  <c:v>1.68183999E-3</c:v>
                </c:pt>
                <c:pt idx="23513">
                  <c:v>1.68191999E-3</c:v>
                </c:pt>
                <c:pt idx="23514">
                  <c:v>1.6819999899999999E-3</c:v>
                </c:pt>
                <c:pt idx="23515">
                  <c:v>1.6820799899999999E-3</c:v>
                </c:pt>
                <c:pt idx="23516">
                  <c:v>1.6821599900000001E-3</c:v>
                </c:pt>
                <c:pt idx="23517">
                  <c:v>1.68223999E-3</c:v>
                </c:pt>
                <c:pt idx="23518">
                  <c:v>1.68231999E-3</c:v>
                </c:pt>
                <c:pt idx="23519">
                  <c:v>1.68239999E-3</c:v>
                </c:pt>
                <c:pt idx="23520">
                  <c:v>1.6824799899999999E-3</c:v>
                </c:pt>
                <c:pt idx="23521">
                  <c:v>1.6825599900000001E-3</c:v>
                </c:pt>
                <c:pt idx="23522">
                  <c:v>1.68263999E-3</c:v>
                </c:pt>
                <c:pt idx="23523">
                  <c:v>1.68271999E-3</c:v>
                </c:pt>
                <c:pt idx="23524">
                  <c:v>1.68279999E-3</c:v>
                </c:pt>
                <c:pt idx="23525">
                  <c:v>1.6828799899999999E-3</c:v>
                </c:pt>
                <c:pt idx="23526">
                  <c:v>1.6829599900000001E-3</c:v>
                </c:pt>
                <c:pt idx="23527">
                  <c:v>1.6830399900000001E-3</c:v>
                </c:pt>
                <c:pt idx="23528">
                  <c:v>1.68311999E-3</c:v>
                </c:pt>
                <c:pt idx="23529">
                  <c:v>1.68319999E-3</c:v>
                </c:pt>
                <c:pt idx="23530">
                  <c:v>1.6832799899999999E-3</c:v>
                </c:pt>
                <c:pt idx="23531">
                  <c:v>1.6833599900000001E-3</c:v>
                </c:pt>
                <c:pt idx="23532">
                  <c:v>1.6834399900000001E-3</c:v>
                </c:pt>
                <c:pt idx="23533">
                  <c:v>1.68351999E-3</c:v>
                </c:pt>
                <c:pt idx="23534">
                  <c:v>1.68359999E-3</c:v>
                </c:pt>
                <c:pt idx="23535">
                  <c:v>1.6836799899999999E-3</c:v>
                </c:pt>
                <c:pt idx="23536">
                  <c:v>1.6837599899999999E-3</c:v>
                </c:pt>
                <c:pt idx="23537">
                  <c:v>1.6838399900000001E-3</c:v>
                </c:pt>
                <c:pt idx="23538">
                  <c:v>1.68391999E-3</c:v>
                </c:pt>
                <c:pt idx="23539">
                  <c:v>1.68399999E-3</c:v>
                </c:pt>
                <c:pt idx="23540">
                  <c:v>1.6840799899999999E-3</c:v>
                </c:pt>
                <c:pt idx="23541">
                  <c:v>1.6841599899999999E-3</c:v>
                </c:pt>
                <c:pt idx="23542">
                  <c:v>1.6842399900000001E-3</c:v>
                </c:pt>
                <c:pt idx="23543">
                  <c:v>1.68431999E-3</c:v>
                </c:pt>
                <c:pt idx="23544">
                  <c:v>1.68439999E-3</c:v>
                </c:pt>
                <c:pt idx="23545">
                  <c:v>1.68447999E-3</c:v>
                </c:pt>
                <c:pt idx="23546">
                  <c:v>1.6845599899999999E-3</c:v>
                </c:pt>
                <c:pt idx="23547">
                  <c:v>1.6846399900000001E-3</c:v>
                </c:pt>
                <c:pt idx="23548">
                  <c:v>1.6847199900000001E-3</c:v>
                </c:pt>
                <c:pt idx="23549">
                  <c:v>1.68479999E-3</c:v>
                </c:pt>
                <c:pt idx="23550">
                  <c:v>1.68487999E-3</c:v>
                </c:pt>
                <c:pt idx="23551">
                  <c:v>1.6849599899999999E-3</c:v>
                </c:pt>
                <c:pt idx="23552">
                  <c:v>1.6850399900000001E-3</c:v>
                </c:pt>
                <c:pt idx="23553">
                  <c:v>1.6851199900000001E-3</c:v>
                </c:pt>
                <c:pt idx="23554">
                  <c:v>1.68519999E-3</c:v>
                </c:pt>
                <c:pt idx="23555">
                  <c:v>1.68527999E-3</c:v>
                </c:pt>
                <c:pt idx="23556">
                  <c:v>1.6853599899999999E-3</c:v>
                </c:pt>
                <c:pt idx="23557">
                  <c:v>1.6854399899999999E-3</c:v>
                </c:pt>
                <c:pt idx="23558">
                  <c:v>1.6855199900000001E-3</c:v>
                </c:pt>
                <c:pt idx="23559">
                  <c:v>1.68559999E-3</c:v>
                </c:pt>
                <c:pt idx="23560">
                  <c:v>1.68567999E-3</c:v>
                </c:pt>
                <c:pt idx="23561">
                  <c:v>1.6857599899999999E-3</c:v>
                </c:pt>
                <c:pt idx="23562">
                  <c:v>1.6858399899999999E-3</c:v>
                </c:pt>
                <c:pt idx="23563">
                  <c:v>1.6859199900000001E-3</c:v>
                </c:pt>
                <c:pt idx="23564">
                  <c:v>1.68599999E-3</c:v>
                </c:pt>
                <c:pt idx="23565">
                  <c:v>1.68607999E-3</c:v>
                </c:pt>
                <c:pt idx="23566">
                  <c:v>1.68615999E-3</c:v>
                </c:pt>
                <c:pt idx="23567">
                  <c:v>1.6862399899999999E-3</c:v>
                </c:pt>
                <c:pt idx="23568">
                  <c:v>1.6863199900000001E-3</c:v>
                </c:pt>
                <c:pt idx="23569">
                  <c:v>1.68639999E-3</c:v>
                </c:pt>
                <c:pt idx="23570">
                  <c:v>1.68647999E-3</c:v>
                </c:pt>
                <c:pt idx="23571">
                  <c:v>1.68655999E-3</c:v>
                </c:pt>
                <c:pt idx="23572">
                  <c:v>1.6866399899999999E-3</c:v>
                </c:pt>
                <c:pt idx="23573">
                  <c:v>1.6867199900000001E-3</c:v>
                </c:pt>
                <c:pt idx="23574">
                  <c:v>1.6867999900000001E-3</c:v>
                </c:pt>
                <c:pt idx="23575">
                  <c:v>1.68687999E-3</c:v>
                </c:pt>
                <c:pt idx="23576">
                  <c:v>1.68695999E-3</c:v>
                </c:pt>
                <c:pt idx="23577">
                  <c:v>1.6870399899999999E-3</c:v>
                </c:pt>
                <c:pt idx="23578">
                  <c:v>1.6871199899999999E-3</c:v>
                </c:pt>
                <c:pt idx="23579">
                  <c:v>1.6871999900000001E-3</c:v>
                </c:pt>
                <c:pt idx="23580">
                  <c:v>1.68727999E-3</c:v>
                </c:pt>
                <c:pt idx="23581">
                  <c:v>1.68735999E-3</c:v>
                </c:pt>
                <c:pt idx="23582">
                  <c:v>1.6874399899999999E-3</c:v>
                </c:pt>
                <c:pt idx="23583">
                  <c:v>1.6875199899999999E-3</c:v>
                </c:pt>
                <c:pt idx="23584">
                  <c:v>1.6875999900000001E-3</c:v>
                </c:pt>
                <c:pt idx="23585">
                  <c:v>1.68767999E-3</c:v>
                </c:pt>
                <c:pt idx="23586">
                  <c:v>1.68775999E-3</c:v>
                </c:pt>
                <c:pt idx="23587">
                  <c:v>1.68783999E-3</c:v>
                </c:pt>
                <c:pt idx="23588">
                  <c:v>1.6879199899999999E-3</c:v>
                </c:pt>
                <c:pt idx="23589">
                  <c:v>1.6879999900000001E-3</c:v>
                </c:pt>
                <c:pt idx="23590">
                  <c:v>1.68807999E-3</c:v>
                </c:pt>
                <c:pt idx="23591">
                  <c:v>1.68815999E-3</c:v>
                </c:pt>
                <c:pt idx="23592">
                  <c:v>1.68823999E-3</c:v>
                </c:pt>
                <c:pt idx="23593">
                  <c:v>1.6883199899999999E-3</c:v>
                </c:pt>
                <c:pt idx="23594">
                  <c:v>1.6883999900000001E-3</c:v>
                </c:pt>
                <c:pt idx="23595">
                  <c:v>1.6884799900000001E-3</c:v>
                </c:pt>
                <c:pt idx="23596">
                  <c:v>1.68855999E-3</c:v>
                </c:pt>
                <c:pt idx="23597">
                  <c:v>1.68863999E-3</c:v>
                </c:pt>
                <c:pt idx="23598">
                  <c:v>1.6887199899999999E-3</c:v>
                </c:pt>
                <c:pt idx="23599">
                  <c:v>1.6887999900000001E-3</c:v>
                </c:pt>
                <c:pt idx="23600">
                  <c:v>1.6888799900000001E-3</c:v>
                </c:pt>
                <c:pt idx="23601">
                  <c:v>1.68895999E-3</c:v>
                </c:pt>
                <c:pt idx="23602">
                  <c:v>1.68903999E-3</c:v>
                </c:pt>
                <c:pt idx="23603">
                  <c:v>1.6891199899999999E-3</c:v>
                </c:pt>
                <c:pt idx="23604">
                  <c:v>1.6891999899999999E-3</c:v>
                </c:pt>
                <c:pt idx="23605">
                  <c:v>1.6892799900000001E-3</c:v>
                </c:pt>
                <c:pt idx="23606">
                  <c:v>1.68935999E-3</c:v>
                </c:pt>
                <c:pt idx="23607">
                  <c:v>1.68943999E-3</c:v>
                </c:pt>
                <c:pt idx="23608">
                  <c:v>1.68951999E-3</c:v>
                </c:pt>
                <c:pt idx="23609">
                  <c:v>1.6895999899999999E-3</c:v>
                </c:pt>
                <c:pt idx="23610">
                  <c:v>1.6896799900000001E-3</c:v>
                </c:pt>
                <c:pt idx="23611">
                  <c:v>1.68975999E-3</c:v>
                </c:pt>
                <c:pt idx="23612">
                  <c:v>1.68983999E-3</c:v>
                </c:pt>
                <c:pt idx="23613">
                  <c:v>1.68991999E-3</c:v>
                </c:pt>
                <c:pt idx="23614">
                  <c:v>1.6899999899999999E-3</c:v>
                </c:pt>
                <c:pt idx="23615">
                  <c:v>1.6900799900000001E-3</c:v>
                </c:pt>
                <c:pt idx="23616">
                  <c:v>1.6901599900000001E-3</c:v>
                </c:pt>
                <c:pt idx="23617">
                  <c:v>1.69023999E-3</c:v>
                </c:pt>
                <c:pt idx="23618">
                  <c:v>1.69031999E-3</c:v>
                </c:pt>
                <c:pt idx="23619">
                  <c:v>1.6903999899999999E-3</c:v>
                </c:pt>
                <c:pt idx="23620">
                  <c:v>1.6904799900000001E-3</c:v>
                </c:pt>
                <c:pt idx="23621">
                  <c:v>1.6905599900000001E-3</c:v>
                </c:pt>
                <c:pt idx="23622">
                  <c:v>1.69063999E-3</c:v>
                </c:pt>
                <c:pt idx="23623">
                  <c:v>1.69071999E-3</c:v>
                </c:pt>
                <c:pt idx="23624">
                  <c:v>1.6907999899999999E-3</c:v>
                </c:pt>
                <c:pt idx="23625">
                  <c:v>1.6908799899999999E-3</c:v>
                </c:pt>
                <c:pt idx="23626">
                  <c:v>1.6909599900000001E-3</c:v>
                </c:pt>
                <c:pt idx="23627">
                  <c:v>1.69103999E-3</c:v>
                </c:pt>
                <c:pt idx="23628">
                  <c:v>1.69111999E-3</c:v>
                </c:pt>
                <c:pt idx="23629">
                  <c:v>1.6911999899999999E-3</c:v>
                </c:pt>
                <c:pt idx="23630">
                  <c:v>1.6912799899999999E-3</c:v>
                </c:pt>
                <c:pt idx="23631">
                  <c:v>1.6913599900000001E-3</c:v>
                </c:pt>
                <c:pt idx="23632">
                  <c:v>1.69143999E-3</c:v>
                </c:pt>
                <c:pt idx="23633">
                  <c:v>1.69151999E-3</c:v>
                </c:pt>
                <c:pt idx="23634">
                  <c:v>1.69159999E-3</c:v>
                </c:pt>
                <c:pt idx="23635">
                  <c:v>1.6916799899999999E-3</c:v>
                </c:pt>
                <c:pt idx="23636">
                  <c:v>1.6917599900000001E-3</c:v>
                </c:pt>
                <c:pt idx="23637">
                  <c:v>1.6918399900000001E-3</c:v>
                </c:pt>
                <c:pt idx="23638">
                  <c:v>1.69191999E-3</c:v>
                </c:pt>
                <c:pt idx="23639">
                  <c:v>1.69199999E-3</c:v>
                </c:pt>
                <c:pt idx="23640">
                  <c:v>1.6920799899999999E-3</c:v>
                </c:pt>
                <c:pt idx="23641">
                  <c:v>1.6921599900000001E-3</c:v>
                </c:pt>
                <c:pt idx="23642">
                  <c:v>1.6922399900000001E-3</c:v>
                </c:pt>
                <c:pt idx="23643">
                  <c:v>1.69231999E-3</c:v>
                </c:pt>
                <c:pt idx="23644">
                  <c:v>1.69239999E-3</c:v>
                </c:pt>
                <c:pt idx="23645">
                  <c:v>1.6924799899999999E-3</c:v>
                </c:pt>
                <c:pt idx="23646">
                  <c:v>1.6925599899999999E-3</c:v>
                </c:pt>
                <c:pt idx="23647">
                  <c:v>1.6926399900000001E-3</c:v>
                </c:pt>
                <c:pt idx="23648">
                  <c:v>1.69271999E-3</c:v>
                </c:pt>
                <c:pt idx="23649">
                  <c:v>1.69279999E-3</c:v>
                </c:pt>
                <c:pt idx="23650">
                  <c:v>1.6928799899999999E-3</c:v>
                </c:pt>
                <c:pt idx="23651">
                  <c:v>1.6929599899999999E-3</c:v>
                </c:pt>
                <c:pt idx="23652">
                  <c:v>1.6930399900000001E-3</c:v>
                </c:pt>
                <c:pt idx="23653">
                  <c:v>1.69311999E-3</c:v>
                </c:pt>
                <c:pt idx="23654">
                  <c:v>1.69319999E-3</c:v>
                </c:pt>
                <c:pt idx="23655">
                  <c:v>1.69327999E-3</c:v>
                </c:pt>
                <c:pt idx="23656">
                  <c:v>1.6933599899999999E-3</c:v>
                </c:pt>
                <c:pt idx="23657">
                  <c:v>1.6934399900000001E-3</c:v>
                </c:pt>
                <c:pt idx="23658">
                  <c:v>1.69351999E-3</c:v>
                </c:pt>
                <c:pt idx="23659">
                  <c:v>1.69359999E-3</c:v>
                </c:pt>
                <c:pt idx="23660">
                  <c:v>1.69367999E-3</c:v>
                </c:pt>
                <c:pt idx="23661">
                  <c:v>1.6937599899999999E-3</c:v>
                </c:pt>
                <c:pt idx="23662">
                  <c:v>1.6938399900000001E-3</c:v>
                </c:pt>
                <c:pt idx="23663">
                  <c:v>1.6939199900000001E-3</c:v>
                </c:pt>
                <c:pt idx="23664">
                  <c:v>1.69399999E-3</c:v>
                </c:pt>
                <c:pt idx="23665">
                  <c:v>1.69407999E-3</c:v>
                </c:pt>
                <c:pt idx="23666">
                  <c:v>1.6941599899999999E-3</c:v>
                </c:pt>
                <c:pt idx="23667">
                  <c:v>1.6942399899999999E-3</c:v>
                </c:pt>
                <c:pt idx="23668">
                  <c:v>1.6943199900000001E-3</c:v>
                </c:pt>
                <c:pt idx="23669">
                  <c:v>1.69439999E-3</c:v>
                </c:pt>
                <c:pt idx="23670">
                  <c:v>1.69447999E-3</c:v>
                </c:pt>
                <c:pt idx="23671">
                  <c:v>1.6945599899999999E-3</c:v>
                </c:pt>
                <c:pt idx="23672">
                  <c:v>1.6946399899999999E-3</c:v>
                </c:pt>
                <c:pt idx="23673">
                  <c:v>1.6947199900000001E-3</c:v>
                </c:pt>
                <c:pt idx="23674">
                  <c:v>1.69479999E-3</c:v>
                </c:pt>
                <c:pt idx="23675">
                  <c:v>1.69487999E-3</c:v>
                </c:pt>
                <c:pt idx="23676">
                  <c:v>1.69495999E-3</c:v>
                </c:pt>
                <c:pt idx="23677">
                  <c:v>1.6950399899999999E-3</c:v>
                </c:pt>
                <c:pt idx="23678">
                  <c:v>1.6951199900000001E-3</c:v>
                </c:pt>
                <c:pt idx="23679">
                  <c:v>1.69519999E-3</c:v>
                </c:pt>
                <c:pt idx="23680">
                  <c:v>1.69527999E-3</c:v>
                </c:pt>
                <c:pt idx="23681">
                  <c:v>1.69535999E-3</c:v>
                </c:pt>
                <c:pt idx="23682">
                  <c:v>1.6954399899999999E-3</c:v>
                </c:pt>
                <c:pt idx="23683">
                  <c:v>1.6955199900000001E-3</c:v>
                </c:pt>
                <c:pt idx="23684">
                  <c:v>1.6955999900000001E-3</c:v>
                </c:pt>
                <c:pt idx="23685">
                  <c:v>1.69567999E-3</c:v>
                </c:pt>
                <c:pt idx="23686">
                  <c:v>1.69575999E-3</c:v>
                </c:pt>
                <c:pt idx="23687">
                  <c:v>1.6958399899999999E-3</c:v>
                </c:pt>
                <c:pt idx="23688">
                  <c:v>1.6959199900000001E-3</c:v>
                </c:pt>
                <c:pt idx="23689">
                  <c:v>1.6959999900000001E-3</c:v>
                </c:pt>
                <c:pt idx="23690">
                  <c:v>1.69607999E-3</c:v>
                </c:pt>
                <c:pt idx="23691">
                  <c:v>1.69615999E-3</c:v>
                </c:pt>
                <c:pt idx="23692">
                  <c:v>1.6962399899999999E-3</c:v>
                </c:pt>
                <c:pt idx="23693">
                  <c:v>1.6963199899999999E-3</c:v>
                </c:pt>
                <c:pt idx="23694">
                  <c:v>1.6963999900000001E-3</c:v>
                </c:pt>
                <c:pt idx="23695">
                  <c:v>1.69647999E-3</c:v>
                </c:pt>
                <c:pt idx="23696">
                  <c:v>1.69655999E-3</c:v>
                </c:pt>
                <c:pt idx="23697">
                  <c:v>1.69663999E-3</c:v>
                </c:pt>
                <c:pt idx="23698">
                  <c:v>1.6967199899999999E-3</c:v>
                </c:pt>
                <c:pt idx="23699">
                  <c:v>1.6967999900000001E-3</c:v>
                </c:pt>
                <c:pt idx="23700">
                  <c:v>1.69687999E-3</c:v>
                </c:pt>
                <c:pt idx="23701">
                  <c:v>1.69695999E-3</c:v>
                </c:pt>
                <c:pt idx="23702">
                  <c:v>1.69703999E-3</c:v>
                </c:pt>
                <c:pt idx="23703">
                  <c:v>1.6971199899999999E-3</c:v>
                </c:pt>
                <c:pt idx="23704">
                  <c:v>1.6971999900000001E-3</c:v>
                </c:pt>
                <c:pt idx="23705">
                  <c:v>1.6972799900000001E-3</c:v>
                </c:pt>
                <c:pt idx="23706">
                  <c:v>1.69735999E-3</c:v>
                </c:pt>
                <c:pt idx="23707">
                  <c:v>1.69743999E-3</c:v>
                </c:pt>
                <c:pt idx="23708">
                  <c:v>1.6975199899999999E-3</c:v>
                </c:pt>
                <c:pt idx="23709">
                  <c:v>1.6975999900000001E-3</c:v>
                </c:pt>
                <c:pt idx="23710">
                  <c:v>1.6976799900000001E-3</c:v>
                </c:pt>
                <c:pt idx="23711">
                  <c:v>1.69775999E-3</c:v>
                </c:pt>
                <c:pt idx="23712">
                  <c:v>1.69783999E-3</c:v>
                </c:pt>
                <c:pt idx="23713">
                  <c:v>1.6979199899999999E-3</c:v>
                </c:pt>
                <c:pt idx="23714">
                  <c:v>1.6979999899999999E-3</c:v>
                </c:pt>
                <c:pt idx="23715">
                  <c:v>1.6980799900000001E-3</c:v>
                </c:pt>
                <c:pt idx="23716">
                  <c:v>1.69815999E-3</c:v>
                </c:pt>
                <c:pt idx="23717">
                  <c:v>1.69823999E-3</c:v>
                </c:pt>
                <c:pt idx="23718">
                  <c:v>1.6983199899999999E-3</c:v>
                </c:pt>
                <c:pt idx="23719">
                  <c:v>1.6983999899999999E-3</c:v>
                </c:pt>
                <c:pt idx="23720">
                  <c:v>1.6984799900000001E-3</c:v>
                </c:pt>
                <c:pt idx="23721">
                  <c:v>1.69855999E-3</c:v>
                </c:pt>
                <c:pt idx="23722">
                  <c:v>1.69863999E-3</c:v>
                </c:pt>
                <c:pt idx="23723">
                  <c:v>1.69871999E-3</c:v>
                </c:pt>
                <c:pt idx="23724">
                  <c:v>1.6987999899999999E-3</c:v>
                </c:pt>
                <c:pt idx="23725">
                  <c:v>1.6988799900000001E-3</c:v>
                </c:pt>
                <c:pt idx="23726">
                  <c:v>1.6989599900000001E-3</c:v>
                </c:pt>
                <c:pt idx="23727">
                  <c:v>1.69903999E-3</c:v>
                </c:pt>
                <c:pt idx="23728">
                  <c:v>1.69911999E-3</c:v>
                </c:pt>
                <c:pt idx="23729">
                  <c:v>1.6991999899999999E-3</c:v>
                </c:pt>
                <c:pt idx="23730">
                  <c:v>1.6992799900000001E-3</c:v>
                </c:pt>
                <c:pt idx="23731">
                  <c:v>1.6993599900000001E-3</c:v>
                </c:pt>
                <c:pt idx="23732">
                  <c:v>1.69943999E-3</c:v>
                </c:pt>
                <c:pt idx="23733">
                  <c:v>1.69951999E-3</c:v>
                </c:pt>
                <c:pt idx="23734">
                  <c:v>1.6995999899999999E-3</c:v>
                </c:pt>
                <c:pt idx="23735">
                  <c:v>1.6996799899999999E-3</c:v>
                </c:pt>
                <c:pt idx="23736">
                  <c:v>1.6997599900000001E-3</c:v>
                </c:pt>
                <c:pt idx="23737">
                  <c:v>1.69983999E-3</c:v>
                </c:pt>
                <c:pt idx="23738">
                  <c:v>1.69991999E-3</c:v>
                </c:pt>
                <c:pt idx="23739">
                  <c:v>1.6999999899999999E-3</c:v>
                </c:pt>
                <c:pt idx="23740">
                  <c:v>1.7000799899999999E-3</c:v>
                </c:pt>
                <c:pt idx="23741">
                  <c:v>1.7001599900000001E-3</c:v>
                </c:pt>
                <c:pt idx="23742">
                  <c:v>1.70023999E-3</c:v>
                </c:pt>
                <c:pt idx="23743">
                  <c:v>1.70031999E-3</c:v>
                </c:pt>
                <c:pt idx="23744">
                  <c:v>1.70039999E-3</c:v>
                </c:pt>
                <c:pt idx="23745">
                  <c:v>1.7004799899999999E-3</c:v>
                </c:pt>
                <c:pt idx="23746">
                  <c:v>1.7005599900000001E-3</c:v>
                </c:pt>
                <c:pt idx="23747">
                  <c:v>1.70063999E-3</c:v>
                </c:pt>
                <c:pt idx="23748">
                  <c:v>1.70071999E-3</c:v>
                </c:pt>
                <c:pt idx="23749">
                  <c:v>1.70079999E-3</c:v>
                </c:pt>
                <c:pt idx="23750">
                  <c:v>1.7008799899999999E-3</c:v>
                </c:pt>
                <c:pt idx="23751">
                  <c:v>1.7009599900000001E-3</c:v>
                </c:pt>
                <c:pt idx="23752">
                  <c:v>1.7010399900000001E-3</c:v>
                </c:pt>
                <c:pt idx="23753">
                  <c:v>1.70111999E-3</c:v>
                </c:pt>
                <c:pt idx="23754">
                  <c:v>1.70119999E-3</c:v>
                </c:pt>
                <c:pt idx="23755">
                  <c:v>1.7012799899999999E-3</c:v>
                </c:pt>
                <c:pt idx="23756">
                  <c:v>1.7013599899999999E-3</c:v>
                </c:pt>
                <c:pt idx="23757">
                  <c:v>1.7014399900000001E-3</c:v>
                </c:pt>
                <c:pt idx="23758">
                  <c:v>1.70151999E-3</c:v>
                </c:pt>
                <c:pt idx="23759">
                  <c:v>1.70159999E-3</c:v>
                </c:pt>
                <c:pt idx="23760">
                  <c:v>1.7016799899999999E-3</c:v>
                </c:pt>
                <c:pt idx="23761">
                  <c:v>1.7017599899999999E-3</c:v>
                </c:pt>
                <c:pt idx="23762">
                  <c:v>1.7018399900000001E-3</c:v>
                </c:pt>
                <c:pt idx="23763">
                  <c:v>1.70191999E-3</c:v>
                </c:pt>
                <c:pt idx="23764">
                  <c:v>1.70199999E-3</c:v>
                </c:pt>
                <c:pt idx="23765">
                  <c:v>1.70207999E-3</c:v>
                </c:pt>
                <c:pt idx="23766">
                  <c:v>1.7021599899999999E-3</c:v>
                </c:pt>
                <c:pt idx="23767">
                  <c:v>1.7022399900000001E-3</c:v>
                </c:pt>
                <c:pt idx="23768">
                  <c:v>1.70231999E-3</c:v>
                </c:pt>
                <c:pt idx="23769">
                  <c:v>1.70239999E-3</c:v>
                </c:pt>
                <c:pt idx="23770">
                  <c:v>1.70247999E-3</c:v>
                </c:pt>
                <c:pt idx="23771">
                  <c:v>1.7025599899999999E-3</c:v>
                </c:pt>
                <c:pt idx="23772">
                  <c:v>1.7026399900000001E-3</c:v>
                </c:pt>
                <c:pt idx="23773">
                  <c:v>1.7027199900000001E-3</c:v>
                </c:pt>
                <c:pt idx="23774">
                  <c:v>1.70279999E-3</c:v>
                </c:pt>
                <c:pt idx="23775">
                  <c:v>1.70287999E-3</c:v>
                </c:pt>
                <c:pt idx="23776">
                  <c:v>1.7029599899999999E-3</c:v>
                </c:pt>
                <c:pt idx="23777">
                  <c:v>1.7030399900000001E-3</c:v>
                </c:pt>
                <c:pt idx="23778">
                  <c:v>1.7031199900000001E-3</c:v>
                </c:pt>
                <c:pt idx="23779">
                  <c:v>1.70319999E-3</c:v>
                </c:pt>
                <c:pt idx="23780">
                  <c:v>1.70327999E-3</c:v>
                </c:pt>
                <c:pt idx="23781">
                  <c:v>1.7033599899999999E-3</c:v>
                </c:pt>
                <c:pt idx="23782">
                  <c:v>1.7034399899999999E-3</c:v>
                </c:pt>
                <c:pt idx="23783">
                  <c:v>1.7035199900000001E-3</c:v>
                </c:pt>
                <c:pt idx="23784">
                  <c:v>1.70359999E-3</c:v>
                </c:pt>
                <c:pt idx="23785">
                  <c:v>1.70367999E-3</c:v>
                </c:pt>
                <c:pt idx="23786">
                  <c:v>1.7037599899999999E-3</c:v>
                </c:pt>
                <c:pt idx="23787">
                  <c:v>1.7038399899999999E-3</c:v>
                </c:pt>
                <c:pt idx="23788">
                  <c:v>1.7039199900000001E-3</c:v>
                </c:pt>
                <c:pt idx="23789">
                  <c:v>1.70399999E-3</c:v>
                </c:pt>
                <c:pt idx="23790">
                  <c:v>1.70407999E-3</c:v>
                </c:pt>
                <c:pt idx="23791">
                  <c:v>1.70415999E-3</c:v>
                </c:pt>
                <c:pt idx="23792">
                  <c:v>1.7042399899999999E-3</c:v>
                </c:pt>
                <c:pt idx="23793">
                  <c:v>1.7043199900000001E-3</c:v>
                </c:pt>
                <c:pt idx="23794">
                  <c:v>1.7043999900000001E-3</c:v>
                </c:pt>
                <c:pt idx="23795">
                  <c:v>1.70447999E-3</c:v>
                </c:pt>
                <c:pt idx="23796">
                  <c:v>1.70455999E-3</c:v>
                </c:pt>
                <c:pt idx="23797">
                  <c:v>1.7046399899999999E-3</c:v>
                </c:pt>
                <c:pt idx="23798">
                  <c:v>1.7047199900000001E-3</c:v>
                </c:pt>
                <c:pt idx="23799">
                  <c:v>1.7047999900000001E-3</c:v>
                </c:pt>
                <c:pt idx="23800">
                  <c:v>1.70487999E-3</c:v>
                </c:pt>
                <c:pt idx="23801">
                  <c:v>1.70495999E-3</c:v>
                </c:pt>
                <c:pt idx="23802">
                  <c:v>1.7050399899999999E-3</c:v>
                </c:pt>
                <c:pt idx="23803">
                  <c:v>1.7051199899999999E-3</c:v>
                </c:pt>
                <c:pt idx="23804">
                  <c:v>1.7051999900000001E-3</c:v>
                </c:pt>
                <c:pt idx="23805">
                  <c:v>1.70527999E-3</c:v>
                </c:pt>
                <c:pt idx="23806">
                  <c:v>1.70535999E-3</c:v>
                </c:pt>
                <c:pt idx="23807">
                  <c:v>1.7054399899999999E-3</c:v>
                </c:pt>
                <c:pt idx="23808">
                  <c:v>1.7055199899999999E-3</c:v>
                </c:pt>
                <c:pt idx="23809">
                  <c:v>1.7055999900000001E-3</c:v>
                </c:pt>
                <c:pt idx="23810">
                  <c:v>1.70567999E-3</c:v>
                </c:pt>
                <c:pt idx="23811">
                  <c:v>1.70575999E-3</c:v>
                </c:pt>
                <c:pt idx="23812">
                  <c:v>1.70583999E-3</c:v>
                </c:pt>
                <c:pt idx="23813">
                  <c:v>1.7059199899999999E-3</c:v>
                </c:pt>
                <c:pt idx="23814">
                  <c:v>1.7059999900000001E-3</c:v>
                </c:pt>
                <c:pt idx="23815">
                  <c:v>1.70607999E-3</c:v>
                </c:pt>
                <c:pt idx="23816">
                  <c:v>1.70615999E-3</c:v>
                </c:pt>
                <c:pt idx="23817">
                  <c:v>1.70623999E-3</c:v>
                </c:pt>
                <c:pt idx="23818">
                  <c:v>1.7063199899999999E-3</c:v>
                </c:pt>
                <c:pt idx="23819">
                  <c:v>1.7063999900000001E-3</c:v>
                </c:pt>
                <c:pt idx="23820">
                  <c:v>1.7064799900000001E-3</c:v>
                </c:pt>
                <c:pt idx="23821">
                  <c:v>1.70655999E-3</c:v>
                </c:pt>
                <c:pt idx="23822">
                  <c:v>1.70663999E-3</c:v>
                </c:pt>
                <c:pt idx="23823">
                  <c:v>1.7067199899999999E-3</c:v>
                </c:pt>
                <c:pt idx="23824">
                  <c:v>1.7067999899999999E-3</c:v>
                </c:pt>
                <c:pt idx="23825">
                  <c:v>1.7068799900000001E-3</c:v>
                </c:pt>
                <c:pt idx="23826">
                  <c:v>1.70695999E-3</c:v>
                </c:pt>
                <c:pt idx="23827">
                  <c:v>1.70703999E-3</c:v>
                </c:pt>
                <c:pt idx="23828">
                  <c:v>1.7071199899999999E-3</c:v>
                </c:pt>
                <c:pt idx="23829">
                  <c:v>1.7071999899999999E-3</c:v>
                </c:pt>
                <c:pt idx="23830">
                  <c:v>1.7072799900000001E-3</c:v>
                </c:pt>
                <c:pt idx="23831">
                  <c:v>1.70735999E-3</c:v>
                </c:pt>
                <c:pt idx="23832">
                  <c:v>1.70743999E-3</c:v>
                </c:pt>
                <c:pt idx="23833">
                  <c:v>1.70751999E-3</c:v>
                </c:pt>
                <c:pt idx="23834">
                  <c:v>1.7075999899999999E-3</c:v>
                </c:pt>
                <c:pt idx="23835">
                  <c:v>1.7076799900000001E-3</c:v>
                </c:pt>
                <c:pt idx="23836">
                  <c:v>1.70775999E-3</c:v>
                </c:pt>
                <c:pt idx="23837">
                  <c:v>1.70783999E-3</c:v>
                </c:pt>
                <c:pt idx="23838">
                  <c:v>1.70791999E-3</c:v>
                </c:pt>
                <c:pt idx="23839">
                  <c:v>1.7079999899999999E-3</c:v>
                </c:pt>
                <c:pt idx="23840">
                  <c:v>1.7080799900000001E-3</c:v>
                </c:pt>
                <c:pt idx="23841">
                  <c:v>1.7081599900000001E-3</c:v>
                </c:pt>
                <c:pt idx="23842">
                  <c:v>1.70823999E-3</c:v>
                </c:pt>
                <c:pt idx="23843">
                  <c:v>1.70831999E-3</c:v>
                </c:pt>
                <c:pt idx="23844">
                  <c:v>1.7083999899999999E-3</c:v>
                </c:pt>
                <c:pt idx="23845">
                  <c:v>1.7084799900000001E-3</c:v>
                </c:pt>
                <c:pt idx="23846">
                  <c:v>1.7085599900000001E-3</c:v>
                </c:pt>
                <c:pt idx="23847">
                  <c:v>1.70863999E-3</c:v>
                </c:pt>
                <c:pt idx="23848">
                  <c:v>1.70871999E-3</c:v>
                </c:pt>
                <c:pt idx="23849">
                  <c:v>1.7087999899999999E-3</c:v>
                </c:pt>
                <c:pt idx="23850">
                  <c:v>1.7088799899999999E-3</c:v>
                </c:pt>
                <c:pt idx="23851">
                  <c:v>1.7089599900000001E-3</c:v>
                </c:pt>
                <c:pt idx="23852">
                  <c:v>1.70903999E-3</c:v>
                </c:pt>
                <c:pt idx="23853">
                  <c:v>1.70911999E-3</c:v>
                </c:pt>
                <c:pt idx="23854">
                  <c:v>1.70919999E-3</c:v>
                </c:pt>
                <c:pt idx="23855">
                  <c:v>1.7092799899999999E-3</c:v>
                </c:pt>
                <c:pt idx="23856">
                  <c:v>1.7093599900000001E-3</c:v>
                </c:pt>
                <c:pt idx="23857">
                  <c:v>1.70943999E-3</c:v>
                </c:pt>
                <c:pt idx="23858">
                  <c:v>1.70951999E-3</c:v>
                </c:pt>
                <c:pt idx="23859">
                  <c:v>1.70959999E-3</c:v>
                </c:pt>
                <c:pt idx="23860">
                  <c:v>1.7096799899999999E-3</c:v>
                </c:pt>
                <c:pt idx="23861">
                  <c:v>1.7097599900000001E-3</c:v>
                </c:pt>
                <c:pt idx="23862">
                  <c:v>1.7098399900000001E-3</c:v>
                </c:pt>
                <c:pt idx="23863">
                  <c:v>1.70991999E-3</c:v>
                </c:pt>
                <c:pt idx="23864">
                  <c:v>1.70999999E-3</c:v>
                </c:pt>
                <c:pt idx="23865">
                  <c:v>1.7100799899999999E-3</c:v>
                </c:pt>
                <c:pt idx="23866">
                  <c:v>1.7101599900000001E-3</c:v>
                </c:pt>
                <c:pt idx="23867">
                  <c:v>1.7102399900000001E-3</c:v>
                </c:pt>
                <c:pt idx="23868">
                  <c:v>1.71031999E-3</c:v>
                </c:pt>
                <c:pt idx="23869">
                  <c:v>1.71039999E-3</c:v>
                </c:pt>
                <c:pt idx="23870">
                  <c:v>1.7104799899999999E-3</c:v>
                </c:pt>
                <c:pt idx="23871">
                  <c:v>1.7105599899999999E-3</c:v>
                </c:pt>
                <c:pt idx="23872">
                  <c:v>1.7106399900000001E-3</c:v>
                </c:pt>
                <c:pt idx="23873">
                  <c:v>1.71071999E-3</c:v>
                </c:pt>
                <c:pt idx="23874">
                  <c:v>1.71079999E-3</c:v>
                </c:pt>
                <c:pt idx="23875">
                  <c:v>1.7108799899999999E-3</c:v>
                </c:pt>
                <c:pt idx="23876">
                  <c:v>1.7109599899999999E-3</c:v>
                </c:pt>
                <c:pt idx="23877">
                  <c:v>1.7110399900000001E-3</c:v>
                </c:pt>
                <c:pt idx="23878">
                  <c:v>1.71111999E-3</c:v>
                </c:pt>
                <c:pt idx="23879">
                  <c:v>1.71119999E-3</c:v>
                </c:pt>
                <c:pt idx="23880">
                  <c:v>1.71127999E-3</c:v>
                </c:pt>
                <c:pt idx="23881">
                  <c:v>1.7113599899999999E-3</c:v>
                </c:pt>
                <c:pt idx="23882">
                  <c:v>1.7114399900000001E-3</c:v>
                </c:pt>
                <c:pt idx="23883">
                  <c:v>1.7115199900000001E-3</c:v>
                </c:pt>
                <c:pt idx="23884">
                  <c:v>1.71159999E-3</c:v>
                </c:pt>
                <c:pt idx="23885">
                  <c:v>1.71167999E-3</c:v>
                </c:pt>
                <c:pt idx="23886">
                  <c:v>1.7117599899999999E-3</c:v>
                </c:pt>
                <c:pt idx="23887">
                  <c:v>1.7118399900000001E-3</c:v>
                </c:pt>
                <c:pt idx="23888">
                  <c:v>1.7119199900000001E-3</c:v>
                </c:pt>
                <c:pt idx="23889">
                  <c:v>1.71199999E-3</c:v>
                </c:pt>
                <c:pt idx="23890">
                  <c:v>1.71207999E-3</c:v>
                </c:pt>
                <c:pt idx="23891">
                  <c:v>1.7121599899999999E-3</c:v>
                </c:pt>
                <c:pt idx="23892">
                  <c:v>1.7122399899999999E-3</c:v>
                </c:pt>
                <c:pt idx="23893">
                  <c:v>1.7123199900000001E-3</c:v>
                </c:pt>
                <c:pt idx="23894">
                  <c:v>1.71239999E-3</c:v>
                </c:pt>
                <c:pt idx="23895">
                  <c:v>1.71247999E-3</c:v>
                </c:pt>
                <c:pt idx="23896">
                  <c:v>1.7125599899999999E-3</c:v>
                </c:pt>
                <c:pt idx="23897">
                  <c:v>1.7126399899999999E-3</c:v>
                </c:pt>
                <c:pt idx="23898">
                  <c:v>1.7127199900000001E-3</c:v>
                </c:pt>
                <c:pt idx="23899">
                  <c:v>1.71279999E-3</c:v>
                </c:pt>
                <c:pt idx="23900">
                  <c:v>1.71287999E-3</c:v>
                </c:pt>
                <c:pt idx="23901">
                  <c:v>1.71295999E-3</c:v>
                </c:pt>
                <c:pt idx="23902">
                  <c:v>1.7130399899999999E-3</c:v>
                </c:pt>
                <c:pt idx="23903">
                  <c:v>1.7131199900000001E-3</c:v>
                </c:pt>
                <c:pt idx="23904">
                  <c:v>1.71319999E-3</c:v>
                </c:pt>
                <c:pt idx="23905">
                  <c:v>1.71327999E-3</c:v>
                </c:pt>
                <c:pt idx="23906">
                  <c:v>1.71335999E-3</c:v>
                </c:pt>
                <c:pt idx="23907">
                  <c:v>1.7134399899999999E-3</c:v>
                </c:pt>
                <c:pt idx="23908">
                  <c:v>1.7135199900000001E-3</c:v>
                </c:pt>
                <c:pt idx="23909">
                  <c:v>1.7135999900000001E-3</c:v>
                </c:pt>
                <c:pt idx="23910">
                  <c:v>1.71367999E-3</c:v>
                </c:pt>
                <c:pt idx="23911">
                  <c:v>1.71375999E-3</c:v>
                </c:pt>
                <c:pt idx="23912">
                  <c:v>1.7138399899999999E-3</c:v>
                </c:pt>
                <c:pt idx="23913">
                  <c:v>1.7139199899999999E-3</c:v>
                </c:pt>
                <c:pt idx="23914">
                  <c:v>1.7139999900000001E-3</c:v>
                </c:pt>
                <c:pt idx="23915">
                  <c:v>1.71407999E-3</c:v>
                </c:pt>
                <c:pt idx="23916">
                  <c:v>1.71415999E-3</c:v>
                </c:pt>
                <c:pt idx="23917">
                  <c:v>1.7142399899999999E-3</c:v>
                </c:pt>
                <c:pt idx="23918">
                  <c:v>1.7143199899999999E-3</c:v>
                </c:pt>
                <c:pt idx="23919">
                  <c:v>1.7143999900000001E-3</c:v>
                </c:pt>
                <c:pt idx="23920">
                  <c:v>1.71447999E-3</c:v>
                </c:pt>
                <c:pt idx="23921">
                  <c:v>1.71455999E-3</c:v>
                </c:pt>
                <c:pt idx="23922">
                  <c:v>1.71463999E-3</c:v>
                </c:pt>
                <c:pt idx="23923">
                  <c:v>1.7147199899999999E-3</c:v>
                </c:pt>
                <c:pt idx="23924">
                  <c:v>1.7147999900000001E-3</c:v>
                </c:pt>
                <c:pt idx="23925">
                  <c:v>1.71487999E-3</c:v>
                </c:pt>
                <c:pt idx="23926">
                  <c:v>1.71495999E-3</c:v>
                </c:pt>
                <c:pt idx="23927">
                  <c:v>1.71503999E-3</c:v>
                </c:pt>
                <c:pt idx="23928">
                  <c:v>1.7151199899999999E-3</c:v>
                </c:pt>
                <c:pt idx="23929">
                  <c:v>1.7151999900000001E-3</c:v>
                </c:pt>
                <c:pt idx="23930">
                  <c:v>1.7152799900000001E-3</c:v>
                </c:pt>
                <c:pt idx="23931">
                  <c:v>1.71535999E-3</c:v>
                </c:pt>
                <c:pt idx="23932">
                  <c:v>1.71543999E-3</c:v>
                </c:pt>
                <c:pt idx="23933">
                  <c:v>1.7155199899999999E-3</c:v>
                </c:pt>
                <c:pt idx="23934">
                  <c:v>1.7155999900000001E-3</c:v>
                </c:pt>
                <c:pt idx="23935">
                  <c:v>1.7156799900000001E-3</c:v>
                </c:pt>
                <c:pt idx="23936">
                  <c:v>1.71575999E-3</c:v>
                </c:pt>
                <c:pt idx="23937">
                  <c:v>1.71583999E-3</c:v>
                </c:pt>
                <c:pt idx="23938">
                  <c:v>1.7159199899999999E-3</c:v>
                </c:pt>
                <c:pt idx="23939">
                  <c:v>1.7159999899999999E-3</c:v>
                </c:pt>
                <c:pt idx="23940">
                  <c:v>1.7160799900000001E-3</c:v>
                </c:pt>
                <c:pt idx="23941">
                  <c:v>1.71615999E-3</c:v>
                </c:pt>
                <c:pt idx="23942">
                  <c:v>1.71623999E-3</c:v>
                </c:pt>
                <c:pt idx="23943">
                  <c:v>1.71631999E-3</c:v>
                </c:pt>
                <c:pt idx="23944">
                  <c:v>1.7163999899999999E-3</c:v>
                </c:pt>
                <c:pt idx="23945">
                  <c:v>1.7164799900000001E-3</c:v>
                </c:pt>
                <c:pt idx="23946">
                  <c:v>1.71655999E-3</c:v>
                </c:pt>
                <c:pt idx="23947">
                  <c:v>1.71663999E-3</c:v>
                </c:pt>
                <c:pt idx="23948">
                  <c:v>1.71671999E-3</c:v>
                </c:pt>
                <c:pt idx="23949">
                  <c:v>1.7167999899999999E-3</c:v>
                </c:pt>
                <c:pt idx="23950">
                  <c:v>1.7168799900000001E-3</c:v>
                </c:pt>
                <c:pt idx="23951">
                  <c:v>1.7169599900000001E-3</c:v>
                </c:pt>
                <c:pt idx="23952">
                  <c:v>1.71703999E-3</c:v>
                </c:pt>
                <c:pt idx="23953">
                  <c:v>1.71711999E-3</c:v>
                </c:pt>
                <c:pt idx="23954">
                  <c:v>1.7171999899999999E-3</c:v>
                </c:pt>
                <c:pt idx="23955">
                  <c:v>1.7172799900000001E-3</c:v>
                </c:pt>
                <c:pt idx="23956">
                  <c:v>1.7173599900000001E-3</c:v>
                </c:pt>
                <c:pt idx="23957">
                  <c:v>1.71743999E-3</c:v>
                </c:pt>
                <c:pt idx="23958">
                  <c:v>1.71751999E-3</c:v>
                </c:pt>
                <c:pt idx="23959">
                  <c:v>1.7175999899999999E-3</c:v>
                </c:pt>
                <c:pt idx="23960">
                  <c:v>1.7176799899999999E-3</c:v>
                </c:pt>
                <c:pt idx="23961">
                  <c:v>1.7177599900000001E-3</c:v>
                </c:pt>
                <c:pt idx="23962">
                  <c:v>1.71783999E-3</c:v>
                </c:pt>
                <c:pt idx="23963">
                  <c:v>1.71791999E-3</c:v>
                </c:pt>
                <c:pt idx="23964">
                  <c:v>1.7179999899999999E-3</c:v>
                </c:pt>
                <c:pt idx="23965">
                  <c:v>1.7180799899999999E-3</c:v>
                </c:pt>
                <c:pt idx="23966">
                  <c:v>1.7181599900000001E-3</c:v>
                </c:pt>
                <c:pt idx="23967">
                  <c:v>1.71823999E-3</c:v>
                </c:pt>
                <c:pt idx="23968">
                  <c:v>1.71831999E-3</c:v>
                </c:pt>
                <c:pt idx="23969">
                  <c:v>1.71839999E-3</c:v>
                </c:pt>
                <c:pt idx="23970">
                  <c:v>1.7184799899999999E-3</c:v>
                </c:pt>
                <c:pt idx="23971">
                  <c:v>1.7185599900000001E-3</c:v>
                </c:pt>
                <c:pt idx="23972">
                  <c:v>1.7186399900000001E-3</c:v>
                </c:pt>
                <c:pt idx="23973">
                  <c:v>1.71871999E-3</c:v>
                </c:pt>
                <c:pt idx="23974">
                  <c:v>1.71879999E-3</c:v>
                </c:pt>
                <c:pt idx="23975">
                  <c:v>1.7188799899999999E-3</c:v>
                </c:pt>
                <c:pt idx="23976">
                  <c:v>1.7189599900000001E-3</c:v>
                </c:pt>
                <c:pt idx="23977">
                  <c:v>1.7190399900000001E-3</c:v>
                </c:pt>
                <c:pt idx="23978">
                  <c:v>1.71911999E-3</c:v>
                </c:pt>
                <c:pt idx="23979">
                  <c:v>1.71919999E-3</c:v>
                </c:pt>
                <c:pt idx="23980">
                  <c:v>1.7192799899999999E-3</c:v>
                </c:pt>
                <c:pt idx="23981">
                  <c:v>1.7193599899999999E-3</c:v>
                </c:pt>
                <c:pt idx="23982">
                  <c:v>1.7194399900000001E-3</c:v>
                </c:pt>
                <c:pt idx="23983">
                  <c:v>1.71951999E-3</c:v>
                </c:pt>
                <c:pt idx="23984">
                  <c:v>1.71959999E-3</c:v>
                </c:pt>
                <c:pt idx="23985">
                  <c:v>1.7196799899999999E-3</c:v>
                </c:pt>
                <c:pt idx="23986">
                  <c:v>1.7197599899999999E-3</c:v>
                </c:pt>
                <c:pt idx="23987">
                  <c:v>1.7198399900000001E-3</c:v>
                </c:pt>
                <c:pt idx="23988">
                  <c:v>1.71991999E-3</c:v>
                </c:pt>
                <c:pt idx="23989">
                  <c:v>1.71999999E-3</c:v>
                </c:pt>
                <c:pt idx="23990">
                  <c:v>1.72007999E-3</c:v>
                </c:pt>
                <c:pt idx="23991">
                  <c:v>1.7201599899999999E-3</c:v>
                </c:pt>
                <c:pt idx="23992">
                  <c:v>1.7202399900000001E-3</c:v>
                </c:pt>
                <c:pt idx="23993">
                  <c:v>1.72031999E-3</c:v>
                </c:pt>
                <c:pt idx="23994">
                  <c:v>1.72039999E-3</c:v>
                </c:pt>
                <c:pt idx="23995">
                  <c:v>1.72047999E-3</c:v>
                </c:pt>
                <c:pt idx="23996">
                  <c:v>1.7205599899999999E-3</c:v>
                </c:pt>
                <c:pt idx="23997">
                  <c:v>1.7206399900000001E-3</c:v>
                </c:pt>
                <c:pt idx="23998">
                  <c:v>1.7207199900000001E-3</c:v>
                </c:pt>
                <c:pt idx="23999">
                  <c:v>1.72079999E-3</c:v>
                </c:pt>
                <c:pt idx="24000">
                  <c:v>1.72087999E-3</c:v>
                </c:pt>
                <c:pt idx="24001">
                  <c:v>1.7209599899999999E-3</c:v>
                </c:pt>
                <c:pt idx="24002">
                  <c:v>1.7210399899999999E-3</c:v>
                </c:pt>
                <c:pt idx="24003">
                  <c:v>1.7211199900000001E-3</c:v>
                </c:pt>
                <c:pt idx="24004">
                  <c:v>1.72119999E-3</c:v>
                </c:pt>
                <c:pt idx="24005">
                  <c:v>1.72127999E-3</c:v>
                </c:pt>
                <c:pt idx="24006">
                  <c:v>1.7213599899999999E-3</c:v>
                </c:pt>
                <c:pt idx="24007">
                  <c:v>1.7214399899999999E-3</c:v>
                </c:pt>
                <c:pt idx="24008">
                  <c:v>1.7215199900000001E-3</c:v>
                </c:pt>
                <c:pt idx="24009">
                  <c:v>1.72159999E-3</c:v>
                </c:pt>
                <c:pt idx="24010">
                  <c:v>1.72167999E-3</c:v>
                </c:pt>
                <c:pt idx="24011">
                  <c:v>1.72175999E-3</c:v>
                </c:pt>
                <c:pt idx="24012">
                  <c:v>1.7218399899999999E-3</c:v>
                </c:pt>
                <c:pt idx="24013">
                  <c:v>1.7219199900000001E-3</c:v>
                </c:pt>
                <c:pt idx="24014">
                  <c:v>1.72199999E-3</c:v>
                </c:pt>
                <c:pt idx="24015">
                  <c:v>1.72207999E-3</c:v>
                </c:pt>
                <c:pt idx="24016">
                  <c:v>1.72215999E-3</c:v>
                </c:pt>
                <c:pt idx="24017">
                  <c:v>1.7222399899999999E-3</c:v>
                </c:pt>
                <c:pt idx="24018">
                  <c:v>1.7223199900000001E-3</c:v>
                </c:pt>
                <c:pt idx="24019">
                  <c:v>1.7223999900000001E-3</c:v>
                </c:pt>
                <c:pt idx="24020">
                  <c:v>1.72247999E-3</c:v>
                </c:pt>
                <c:pt idx="24021">
                  <c:v>1.72255999E-3</c:v>
                </c:pt>
                <c:pt idx="24022">
                  <c:v>1.7226399899999999E-3</c:v>
                </c:pt>
                <c:pt idx="24023">
                  <c:v>1.7227199900000001E-3</c:v>
                </c:pt>
                <c:pt idx="24024">
                  <c:v>1.7227999900000001E-3</c:v>
                </c:pt>
                <c:pt idx="24025">
                  <c:v>1.72287999E-3</c:v>
                </c:pt>
                <c:pt idx="24026">
                  <c:v>1.72295999E-3</c:v>
                </c:pt>
                <c:pt idx="24027">
                  <c:v>1.7230399899999999E-3</c:v>
                </c:pt>
                <c:pt idx="24028">
                  <c:v>1.7231199899999999E-3</c:v>
                </c:pt>
                <c:pt idx="24029">
                  <c:v>1.7231999900000001E-3</c:v>
                </c:pt>
                <c:pt idx="24030">
                  <c:v>1.72327999E-3</c:v>
                </c:pt>
                <c:pt idx="24031">
                  <c:v>1.72335999E-3</c:v>
                </c:pt>
                <c:pt idx="24032">
                  <c:v>1.72343999E-3</c:v>
                </c:pt>
                <c:pt idx="24033">
                  <c:v>1.7235199899999999E-3</c:v>
                </c:pt>
                <c:pt idx="24034">
                  <c:v>1.7235999900000001E-3</c:v>
                </c:pt>
                <c:pt idx="24035">
                  <c:v>1.72367999E-3</c:v>
                </c:pt>
                <c:pt idx="24036">
                  <c:v>1.72375999E-3</c:v>
                </c:pt>
                <c:pt idx="24037">
                  <c:v>1.72383999E-3</c:v>
                </c:pt>
                <c:pt idx="24038">
                  <c:v>1.7239199899999999E-3</c:v>
                </c:pt>
                <c:pt idx="24039">
                  <c:v>1.7239999900000001E-3</c:v>
                </c:pt>
                <c:pt idx="24040">
                  <c:v>1.7240799900000001E-3</c:v>
                </c:pt>
                <c:pt idx="24041">
                  <c:v>1.72415999E-3</c:v>
                </c:pt>
                <c:pt idx="24042">
                  <c:v>1.72423999E-3</c:v>
                </c:pt>
                <c:pt idx="24043">
                  <c:v>1.7243199899999999E-3</c:v>
                </c:pt>
                <c:pt idx="24044">
                  <c:v>1.7243999900000001E-3</c:v>
                </c:pt>
                <c:pt idx="24045">
                  <c:v>1.7244799900000001E-3</c:v>
                </c:pt>
                <c:pt idx="24046">
                  <c:v>1.72455999E-3</c:v>
                </c:pt>
                <c:pt idx="24047">
                  <c:v>1.72463999E-3</c:v>
                </c:pt>
                <c:pt idx="24048">
                  <c:v>1.7247199899999999E-3</c:v>
                </c:pt>
                <c:pt idx="24049">
                  <c:v>1.7247999899999999E-3</c:v>
                </c:pt>
                <c:pt idx="24050">
                  <c:v>1.7248799900000001E-3</c:v>
                </c:pt>
                <c:pt idx="24051">
                  <c:v>1.72495999E-3</c:v>
                </c:pt>
                <c:pt idx="24052">
                  <c:v>1.72503999E-3</c:v>
                </c:pt>
                <c:pt idx="24053">
                  <c:v>1.7251199899999999E-3</c:v>
                </c:pt>
                <c:pt idx="24054">
                  <c:v>1.7251999899999999E-3</c:v>
                </c:pt>
                <c:pt idx="24055">
                  <c:v>1.7252799900000001E-3</c:v>
                </c:pt>
                <c:pt idx="24056">
                  <c:v>1.72535999E-3</c:v>
                </c:pt>
                <c:pt idx="24057">
                  <c:v>1.72543999E-3</c:v>
                </c:pt>
                <c:pt idx="24058">
                  <c:v>1.72551999E-3</c:v>
                </c:pt>
                <c:pt idx="24059">
                  <c:v>1.7255999899999999E-3</c:v>
                </c:pt>
                <c:pt idx="24060">
                  <c:v>1.7256799900000001E-3</c:v>
                </c:pt>
                <c:pt idx="24061">
                  <c:v>1.7257599900000001E-3</c:v>
                </c:pt>
                <c:pt idx="24062">
                  <c:v>1.72583999E-3</c:v>
                </c:pt>
                <c:pt idx="24063">
                  <c:v>1.72591999E-3</c:v>
                </c:pt>
                <c:pt idx="24064">
                  <c:v>1.7259999899999999E-3</c:v>
                </c:pt>
                <c:pt idx="24065">
                  <c:v>1.7260799900000001E-3</c:v>
                </c:pt>
                <c:pt idx="24066">
                  <c:v>1.7261599900000001E-3</c:v>
                </c:pt>
                <c:pt idx="24067">
                  <c:v>1.72623999E-3</c:v>
                </c:pt>
                <c:pt idx="24068">
                  <c:v>1.72631999E-3</c:v>
                </c:pt>
                <c:pt idx="24069">
                  <c:v>1.7263999899999999E-3</c:v>
                </c:pt>
                <c:pt idx="24070">
                  <c:v>1.7264799899999999E-3</c:v>
                </c:pt>
                <c:pt idx="24071">
                  <c:v>1.7265599900000001E-3</c:v>
                </c:pt>
                <c:pt idx="24072">
                  <c:v>1.72663999E-3</c:v>
                </c:pt>
                <c:pt idx="24073">
                  <c:v>1.72671999E-3</c:v>
                </c:pt>
                <c:pt idx="24074">
                  <c:v>1.7267999899999999E-3</c:v>
                </c:pt>
                <c:pt idx="24075">
                  <c:v>1.7268799899999999E-3</c:v>
                </c:pt>
                <c:pt idx="24076">
                  <c:v>1.7269599900000001E-3</c:v>
                </c:pt>
                <c:pt idx="24077">
                  <c:v>1.72703999E-3</c:v>
                </c:pt>
                <c:pt idx="24078">
                  <c:v>1.72711999E-3</c:v>
                </c:pt>
                <c:pt idx="24079">
                  <c:v>1.72719999E-3</c:v>
                </c:pt>
                <c:pt idx="24080">
                  <c:v>1.7272799899999999E-3</c:v>
                </c:pt>
                <c:pt idx="24081">
                  <c:v>1.7273599900000001E-3</c:v>
                </c:pt>
                <c:pt idx="24082">
                  <c:v>1.72743999E-3</c:v>
                </c:pt>
                <c:pt idx="24083">
                  <c:v>1.72751999E-3</c:v>
                </c:pt>
                <c:pt idx="24084">
                  <c:v>1.72759999E-3</c:v>
                </c:pt>
                <c:pt idx="24085">
                  <c:v>1.7276799899999999E-3</c:v>
                </c:pt>
                <c:pt idx="24086">
                  <c:v>1.7277599900000001E-3</c:v>
                </c:pt>
                <c:pt idx="24087">
                  <c:v>1.7278399900000001E-3</c:v>
                </c:pt>
                <c:pt idx="24088">
                  <c:v>1.72791999E-3</c:v>
                </c:pt>
                <c:pt idx="24089">
                  <c:v>1.72799999E-3</c:v>
                </c:pt>
                <c:pt idx="24090">
                  <c:v>1.7280799899999999E-3</c:v>
                </c:pt>
                <c:pt idx="24091">
                  <c:v>1.7281599899999999E-3</c:v>
                </c:pt>
                <c:pt idx="24092">
                  <c:v>1.7282399900000001E-3</c:v>
                </c:pt>
                <c:pt idx="24093">
                  <c:v>1.72831999E-3</c:v>
                </c:pt>
                <c:pt idx="24094">
                  <c:v>1.72839999E-3</c:v>
                </c:pt>
                <c:pt idx="24095">
                  <c:v>1.7284799899999999E-3</c:v>
                </c:pt>
                <c:pt idx="24096">
                  <c:v>1.7285599899999999E-3</c:v>
                </c:pt>
                <c:pt idx="24097">
                  <c:v>1.7286399900000001E-3</c:v>
                </c:pt>
                <c:pt idx="24098">
                  <c:v>1.72871999E-3</c:v>
                </c:pt>
                <c:pt idx="24099">
                  <c:v>1.72879999E-3</c:v>
                </c:pt>
                <c:pt idx="24100">
                  <c:v>1.72887999E-3</c:v>
                </c:pt>
                <c:pt idx="24101">
                  <c:v>1.7289599899999999E-3</c:v>
                </c:pt>
                <c:pt idx="24102">
                  <c:v>1.7290399900000001E-3</c:v>
                </c:pt>
                <c:pt idx="24103">
                  <c:v>1.72911999E-3</c:v>
                </c:pt>
                <c:pt idx="24104">
                  <c:v>1.72919999E-3</c:v>
                </c:pt>
                <c:pt idx="24105">
                  <c:v>1.72927999E-3</c:v>
                </c:pt>
                <c:pt idx="24106">
                  <c:v>1.7293599899999999E-3</c:v>
                </c:pt>
                <c:pt idx="24107">
                  <c:v>1.7294399900000001E-3</c:v>
                </c:pt>
                <c:pt idx="24108">
                  <c:v>1.7295199900000001E-3</c:v>
                </c:pt>
                <c:pt idx="24109">
                  <c:v>1.72959999E-3</c:v>
                </c:pt>
                <c:pt idx="24110">
                  <c:v>1.72967999E-3</c:v>
                </c:pt>
                <c:pt idx="24111">
                  <c:v>1.7297599899999999E-3</c:v>
                </c:pt>
                <c:pt idx="24112">
                  <c:v>1.7298399900000001E-3</c:v>
                </c:pt>
                <c:pt idx="24113">
                  <c:v>1.7299199900000001E-3</c:v>
                </c:pt>
                <c:pt idx="24114">
                  <c:v>1.72999999E-3</c:v>
                </c:pt>
                <c:pt idx="24115">
                  <c:v>1.73007999E-3</c:v>
                </c:pt>
                <c:pt idx="24116">
                  <c:v>1.7301599899999999E-3</c:v>
                </c:pt>
                <c:pt idx="24117">
                  <c:v>1.7302399899999999E-3</c:v>
                </c:pt>
                <c:pt idx="24118">
                  <c:v>1.7303199900000001E-3</c:v>
                </c:pt>
                <c:pt idx="24119">
                  <c:v>1.73039999E-3</c:v>
                </c:pt>
                <c:pt idx="24120">
                  <c:v>1.73047999E-3</c:v>
                </c:pt>
                <c:pt idx="24121">
                  <c:v>1.73055999E-3</c:v>
                </c:pt>
                <c:pt idx="24122">
                  <c:v>1.7306399899999999E-3</c:v>
                </c:pt>
                <c:pt idx="24123">
                  <c:v>1.7307199900000001E-3</c:v>
                </c:pt>
                <c:pt idx="24124">
                  <c:v>1.73079999E-3</c:v>
                </c:pt>
                <c:pt idx="24125">
                  <c:v>1.73087999E-3</c:v>
                </c:pt>
                <c:pt idx="24126">
                  <c:v>1.73095999E-3</c:v>
                </c:pt>
                <c:pt idx="24127">
                  <c:v>1.7310399899999999E-3</c:v>
                </c:pt>
                <c:pt idx="24128">
                  <c:v>1.7311199900000001E-3</c:v>
                </c:pt>
                <c:pt idx="24129">
                  <c:v>1.7311999900000001E-3</c:v>
                </c:pt>
                <c:pt idx="24130">
                  <c:v>1.73127999E-3</c:v>
                </c:pt>
                <c:pt idx="24131">
                  <c:v>1.73135999E-3</c:v>
                </c:pt>
                <c:pt idx="24132">
                  <c:v>1.7314399899999999E-3</c:v>
                </c:pt>
                <c:pt idx="24133">
                  <c:v>1.7315199900000001E-3</c:v>
                </c:pt>
                <c:pt idx="24134">
                  <c:v>1.7315999900000001E-3</c:v>
                </c:pt>
                <c:pt idx="24135">
                  <c:v>1.73167999E-3</c:v>
                </c:pt>
                <c:pt idx="24136">
                  <c:v>1.73175999E-3</c:v>
                </c:pt>
                <c:pt idx="24137">
                  <c:v>1.7318399899999999E-3</c:v>
                </c:pt>
                <c:pt idx="24138">
                  <c:v>1.7319199899999999E-3</c:v>
                </c:pt>
                <c:pt idx="24139">
                  <c:v>1.7319999900000001E-3</c:v>
                </c:pt>
                <c:pt idx="24140">
                  <c:v>1.73207999E-3</c:v>
                </c:pt>
                <c:pt idx="24141">
                  <c:v>1.73215999E-3</c:v>
                </c:pt>
                <c:pt idx="24142">
                  <c:v>1.7322399899999999E-3</c:v>
                </c:pt>
                <c:pt idx="24143">
                  <c:v>1.7323199899999999E-3</c:v>
                </c:pt>
                <c:pt idx="24144">
                  <c:v>1.7323999900000001E-3</c:v>
                </c:pt>
                <c:pt idx="24145">
                  <c:v>1.73247999E-3</c:v>
                </c:pt>
                <c:pt idx="24146">
                  <c:v>1.73255999E-3</c:v>
                </c:pt>
                <c:pt idx="24147">
                  <c:v>1.73263999E-3</c:v>
                </c:pt>
                <c:pt idx="24148">
                  <c:v>1.7327199899999999E-3</c:v>
                </c:pt>
                <c:pt idx="24149">
                  <c:v>1.7327999900000001E-3</c:v>
                </c:pt>
                <c:pt idx="24150">
                  <c:v>1.7328799900000001E-3</c:v>
                </c:pt>
                <c:pt idx="24151">
                  <c:v>1.73295999E-3</c:v>
                </c:pt>
                <c:pt idx="24152">
                  <c:v>1.73303999E-3</c:v>
                </c:pt>
                <c:pt idx="24153">
                  <c:v>1.7331199899999999E-3</c:v>
                </c:pt>
                <c:pt idx="24154">
                  <c:v>1.7331999900000001E-3</c:v>
                </c:pt>
                <c:pt idx="24155">
                  <c:v>1.7332799900000001E-3</c:v>
                </c:pt>
                <c:pt idx="24156">
                  <c:v>1.73335999E-3</c:v>
                </c:pt>
                <c:pt idx="24157">
                  <c:v>1.73343999E-3</c:v>
                </c:pt>
                <c:pt idx="24158">
                  <c:v>1.7335199899999999E-3</c:v>
                </c:pt>
                <c:pt idx="24159">
                  <c:v>1.7335999899999999E-3</c:v>
                </c:pt>
                <c:pt idx="24160">
                  <c:v>1.7336799900000001E-3</c:v>
                </c:pt>
                <c:pt idx="24161">
                  <c:v>1.73375999E-3</c:v>
                </c:pt>
                <c:pt idx="24162">
                  <c:v>1.73383999E-3</c:v>
                </c:pt>
                <c:pt idx="24163">
                  <c:v>1.7339199899999999E-3</c:v>
                </c:pt>
                <c:pt idx="24164">
                  <c:v>1.7339999899999999E-3</c:v>
                </c:pt>
                <c:pt idx="24165">
                  <c:v>1.7340799900000001E-3</c:v>
                </c:pt>
                <c:pt idx="24166">
                  <c:v>1.73415999E-3</c:v>
                </c:pt>
                <c:pt idx="24167">
                  <c:v>1.73423999E-3</c:v>
                </c:pt>
                <c:pt idx="24168">
                  <c:v>1.73431999E-3</c:v>
                </c:pt>
                <c:pt idx="24169">
                  <c:v>1.7343999899999999E-3</c:v>
                </c:pt>
                <c:pt idx="24170">
                  <c:v>1.7344799900000001E-3</c:v>
                </c:pt>
                <c:pt idx="24171">
                  <c:v>1.73455999E-3</c:v>
                </c:pt>
                <c:pt idx="24172">
                  <c:v>1.73463999E-3</c:v>
                </c:pt>
                <c:pt idx="24173">
                  <c:v>1.73471999E-3</c:v>
                </c:pt>
                <c:pt idx="24174">
                  <c:v>1.7347999899999999E-3</c:v>
                </c:pt>
                <c:pt idx="24175">
                  <c:v>1.7348799900000001E-3</c:v>
                </c:pt>
                <c:pt idx="24176">
                  <c:v>1.7349599900000001E-3</c:v>
                </c:pt>
                <c:pt idx="24177">
                  <c:v>1.73503999E-3</c:v>
                </c:pt>
                <c:pt idx="24178">
                  <c:v>1.73511999E-3</c:v>
                </c:pt>
                <c:pt idx="24179">
                  <c:v>1.7351999899999999E-3</c:v>
                </c:pt>
                <c:pt idx="24180">
                  <c:v>1.7352799899999999E-3</c:v>
                </c:pt>
                <c:pt idx="24181">
                  <c:v>1.7353599900000001E-3</c:v>
                </c:pt>
                <c:pt idx="24182">
                  <c:v>1.73543999E-3</c:v>
                </c:pt>
                <c:pt idx="24183">
                  <c:v>1.73551999E-3</c:v>
                </c:pt>
                <c:pt idx="24184">
                  <c:v>1.7355999899999999E-3</c:v>
                </c:pt>
                <c:pt idx="24185">
                  <c:v>1.7356799899999999E-3</c:v>
                </c:pt>
                <c:pt idx="24186">
                  <c:v>1.7357599900000001E-3</c:v>
                </c:pt>
                <c:pt idx="24187">
                  <c:v>1.73583999E-3</c:v>
                </c:pt>
                <c:pt idx="24188">
                  <c:v>1.73591999E-3</c:v>
                </c:pt>
                <c:pt idx="24189">
                  <c:v>1.73599999E-3</c:v>
                </c:pt>
                <c:pt idx="24190">
                  <c:v>1.7360799899999999E-3</c:v>
                </c:pt>
                <c:pt idx="24191">
                  <c:v>1.7361599900000001E-3</c:v>
                </c:pt>
                <c:pt idx="24192">
                  <c:v>1.73623999E-3</c:v>
                </c:pt>
                <c:pt idx="24193">
                  <c:v>1.73631999E-3</c:v>
                </c:pt>
                <c:pt idx="24194">
                  <c:v>1.73639999E-3</c:v>
                </c:pt>
                <c:pt idx="24195">
                  <c:v>1.7364799899999999E-3</c:v>
                </c:pt>
                <c:pt idx="24196">
                  <c:v>1.7365599900000001E-3</c:v>
                </c:pt>
                <c:pt idx="24197">
                  <c:v>1.7366399900000001E-3</c:v>
                </c:pt>
                <c:pt idx="24198">
                  <c:v>1.73671999E-3</c:v>
                </c:pt>
                <c:pt idx="24199">
                  <c:v>1.73679999E-3</c:v>
                </c:pt>
                <c:pt idx="24200">
                  <c:v>1.7368799899999999E-3</c:v>
                </c:pt>
                <c:pt idx="24201">
                  <c:v>1.7369599900000001E-3</c:v>
                </c:pt>
                <c:pt idx="24202">
                  <c:v>1.7370399900000001E-3</c:v>
                </c:pt>
                <c:pt idx="24203">
                  <c:v>1.73711999E-3</c:v>
                </c:pt>
                <c:pt idx="24204">
                  <c:v>1.73719999E-3</c:v>
                </c:pt>
                <c:pt idx="24205">
                  <c:v>1.7372799899999999E-3</c:v>
                </c:pt>
                <c:pt idx="24206">
                  <c:v>1.7373599899999999E-3</c:v>
                </c:pt>
                <c:pt idx="24207">
                  <c:v>1.7374399900000001E-3</c:v>
                </c:pt>
                <c:pt idx="24208">
                  <c:v>1.73751999E-3</c:v>
                </c:pt>
                <c:pt idx="24209">
                  <c:v>1.73759999E-3</c:v>
                </c:pt>
                <c:pt idx="24210">
                  <c:v>1.73767999E-3</c:v>
                </c:pt>
                <c:pt idx="24211">
                  <c:v>1.7377599899999999E-3</c:v>
                </c:pt>
                <c:pt idx="24212">
                  <c:v>1.7378399900000001E-3</c:v>
                </c:pt>
                <c:pt idx="24213">
                  <c:v>1.73791999E-3</c:v>
                </c:pt>
                <c:pt idx="24214">
                  <c:v>1.73799999E-3</c:v>
                </c:pt>
                <c:pt idx="24215">
                  <c:v>1.73807999E-3</c:v>
                </c:pt>
                <c:pt idx="24216">
                  <c:v>1.7381599899999999E-3</c:v>
                </c:pt>
                <c:pt idx="24217">
                  <c:v>1.7382399900000001E-3</c:v>
                </c:pt>
                <c:pt idx="24218">
                  <c:v>1.7383199900000001E-3</c:v>
                </c:pt>
                <c:pt idx="24219">
                  <c:v>1.73839999E-3</c:v>
                </c:pt>
                <c:pt idx="24220">
                  <c:v>1.73847999E-3</c:v>
                </c:pt>
                <c:pt idx="24221">
                  <c:v>1.7385599899999999E-3</c:v>
                </c:pt>
                <c:pt idx="24222">
                  <c:v>1.7386399900000001E-3</c:v>
                </c:pt>
                <c:pt idx="24223">
                  <c:v>1.7387199900000001E-3</c:v>
                </c:pt>
                <c:pt idx="24224">
                  <c:v>1.73879999E-3</c:v>
                </c:pt>
                <c:pt idx="24225">
                  <c:v>1.73887999E-3</c:v>
                </c:pt>
                <c:pt idx="24226">
                  <c:v>1.7389599899999999E-3</c:v>
                </c:pt>
                <c:pt idx="24227">
                  <c:v>1.7390399899999999E-3</c:v>
                </c:pt>
                <c:pt idx="24228">
                  <c:v>1.7391199900000001E-3</c:v>
                </c:pt>
                <c:pt idx="24229">
                  <c:v>1.73919999E-3</c:v>
                </c:pt>
                <c:pt idx="24230">
                  <c:v>1.73927999E-3</c:v>
                </c:pt>
                <c:pt idx="24231">
                  <c:v>1.7393599899999999E-3</c:v>
                </c:pt>
                <c:pt idx="24232">
                  <c:v>1.7394399899999999E-3</c:v>
                </c:pt>
                <c:pt idx="24233">
                  <c:v>1.7395199900000001E-3</c:v>
                </c:pt>
                <c:pt idx="24234">
                  <c:v>1.73959999E-3</c:v>
                </c:pt>
                <c:pt idx="24235">
                  <c:v>1.73967999E-3</c:v>
                </c:pt>
                <c:pt idx="24236">
                  <c:v>1.73975999E-3</c:v>
                </c:pt>
                <c:pt idx="24237">
                  <c:v>1.7398399899999999E-3</c:v>
                </c:pt>
                <c:pt idx="24238">
                  <c:v>1.7399199900000001E-3</c:v>
                </c:pt>
                <c:pt idx="24239">
                  <c:v>1.7399999900000001E-3</c:v>
                </c:pt>
                <c:pt idx="24240">
                  <c:v>1.74007999E-3</c:v>
                </c:pt>
                <c:pt idx="24241">
                  <c:v>1.74015999E-3</c:v>
                </c:pt>
                <c:pt idx="24242">
                  <c:v>1.7402399899999999E-3</c:v>
                </c:pt>
                <c:pt idx="24243">
                  <c:v>1.7403199900000001E-3</c:v>
                </c:pt>
                <c:pt idx="24244">
                  <c:v>1.7403999900000001E-3</c:v>
                </c:pt>
                <c:pt idx="24245">
                  <c:v>1.74047999E-3</c:v>
                </c:pt>
                <c:pt idx="24246">
                  <c:v>1.74055999E-3</c:v>
                </c:pt>
                <c:pt idx="24247">
                  <c:v>1.7406399899999999E-3</c:v>
                </c:pt>
                <c:pt idx="24248">
                  <c:v>1.7407199899999999E-3</c:v>
                </c:pt>
                <c:pt idx="24249">
                  <c:v>1.7407999900000001E-3</c:v>
                </c:pt>
                <c:pt idx="24250">
                  <c:v>1.74087999E-3</c:v>
                </c:pt>
                <c:pt idx="24251">
                  <c:v>1.74095999E-3</c:v>
                </c:pt>
                <c:pt idx="24252">
                  <c:v>1.7410399899999999E-3</c:v>
                </c:pt>
                <c:pt idx="24253">
                  <c:v>1.7411199899999999E-3</c:v>
                </c:pt>
                <c:pt idx="24254">
                  <c:v>1.7411999900000001E-3</c:v>
                </c:pt>
                <c:pt idx="24255">
                  <c:v>1.74127999E-3</c:v>
                </c:pt>
                <c:pt idx="24256">
                  <c:v>1.74135999E-3</c:v>
                </c:pt>
                <c:pt idx="24257">
                  <c:v>1.74143999E-3</c:v>
                </c:pt>
                <c:pt idx="24258">
                  <c:v>1.7415199899999999E-3</c:v>
                </c:pt>
                <c:pt idx="24259">
                  <c:v>1.7415999900000001E-3</c:v>
                </c:pt>
                <c:pt idx="24260">
                  <c:v>1.74167999E-3</c:v>
                </c:pt>
                <c:pt idx="24261">
                  <c:v>1.74175999E-3</c:v>
                </c:pt>
                <c:pt idx="24262">
                  <c:v>1.74183999E-3</c:v>
                </c:pt>
                <c:pt idx="24263">
                  <c:v>1.7419199899999999E-3</c:v>
                </c:pt>
                <c:pt idx="24264">
                  <c:v>1.7419999900000001E-3</c:v>
                </c:pt>
                <c:pt idx="24265">
                  <c:v>1.7420799900000001E-3</c:v>
                </c:pt>
                <c:pt idx="24266">
                  <c:v>1.74215999E-3</c:v>
                </c:pt>
                <c:pt idx="24267">
                  <c:v>1.74223999E-3</c:v>
                </c:pt>
                <c:pt idx="24268">
                  <c:v>1.7423199899999999E-3</c:v>
                </c:pt>
                <c:pt idx="24269">
                  <c:v>1.7423999899999999E-3</c:v>
                </c:pt>
                <c:pt idx="24270">
                  <c:v>1.7424799900000001E-3</c:v>
                </c:pt>
                <c:pt idx="24271">
                  <c:v>1.74255999E-3</c:v>
                </c:pt>
                <c:pt idx="24272">
                  <c:v>1.74263999E-3</c:v>
                </c:pt>
                <c:pt idx="24273">
                  <c:v>1.7427199899999999E-3</c:v>
                </c:pt>
                <c:pt idx="24274">
                  <c:v>1.7427999899999999E-3</c:v>
                </c:pt>
                <c:pt idx="24275">
                  <c:v>1.7428799900000001E-3</c:v>
                </c:pt>
                <c:pt idx="24276">
                  <c:v>1.74295999E-3</c:v>
                </c:pt>
                <c:pt idx="24277">
                  <c:v>1.74303999E-3</c:v>
                </c:pt>
                <c:pt idx="24278">
                  <c:v>1.74311999E-3</c:v>
                </c:pt>
                <c:pt idx="24279">
                  <c:v>1.7431999899999999E-3</c:v>
                </c:pt>
                <c:pt idx="24280">
                  <c:v>1.7432799900000001E-3</c:v>
                </c:pt>
                <c:pt idx="24281">
                  <c:v>1.74335999E-3</c:v>
                </c:pt>
                <c:pt idx="24282">
                  <c:v>1.74343999E-3</c:v>
                </c:pt>
                <c:pt idx="24283">
                  <c:v>1.74351999E-3</c:v>
                </c:pt>
                <c:pt idx="24284">
                  <c:v>1.7435999899999999E-3</c:v>
                </c:pt>
                <c:pt idx="24285">
                  <c:v>1.7436799900000001E-3</c:v>
                </c:pt>
                <c:pt idx="24286">
                  <c:v>1.7437599900000001E-3</c:v>
                </c:pt>
                <c:pt idx="24287">
                  <c:v>1.74383999E-3</c:v>
                </c:pt>
                <c:pt idx="24288">
                  <c:v>1.74391999E-3</c:v>
                </c:pt>
                <c:pt idx="24289">
                  <c:v>1.7439999899999999E-3</c:v>
                </c:pt>
                <c:pt idx="24290">
                  <c:v>1.7440799900000001E-3</c:v>
                </c:pt>
                <c:pt idx="24291">
                  <c:v>1.7441599900000001E-3</c:v>
                </c:pt>
                <c:pt idx="24292">
                  <c:v>1.74423999E-3</c:v>
                </c:pt>
                <c:pt idx="24293">
                  <c:v>1.74431999E-3</c:v>
                </c:pt>
                <c:pt idx="24294">
                  <c:v>1.7443999899999999E-3</c:v>
                </c:pt>
                <c:pt idx="24295">
                  <c:v>1.7444799899999999E-3</c:v>
                </c:pt>
                <c:pt idx="24296">
                  <c:v>1.7445599900000001E-3</c:v>
                </c:pt>
                <c:pt idx="24297">
                  <c:v>1.74463999E-3</c:v>
                </c:pt>
                <c:pt idx="24298">
                  <c:v>1.74471999E-3</c:v>
                </c:pt>
                <c:pt idx="24299">
                  <c:v>1.7447999899999999E-3</c:v>
                </c:pt>
                <c:pt idx="24300">
                  <c:v>1.7448799899999999E-3</c:v>
                </c:pt>
                <c:pt idx="24301">
                  <c:v>1.7449599900000001E-3</c:v>
                </c:pt>
                <c:pt idx="24302">
                  <c:v>1.74503999E-3</c:v>
                </c:pt>
                <c:pt idx="24303">
                  <c:v>1.74511999E-3</c:v>
                </c:pt>
                <c:pt idx="24304">
                  <c:v>1.74519999E-3</c:v>
                </c:pt>
                <c:pt idx="24305">
                  <c:v>1.7452799899999999E-3</c:v>
                </c:pt>
                <c:pt idx="24306">
                  <c:v>1.7453599900000001E-3</c:v>
                </c:pt>
                <c:pt idx="24307">
                  <c:v>1.7454399900000001E-3</c:v>
                </c:pt>
                <c:pt idx="24308">
                  <c:v>1.74551999E-3</c:v>
                </c:pt>
                <c:pt idx="24309">
                  <c:v>1.74559999E-3</c:v>
                </c:pt>
                <c:pt idx="24310">
                  <c:v>1.7456799899999999E-3</c:v>
                </c:pt>
                <c:pt idx="24311">
                  <c:v>1.7457599900000001E-3</c:v>
                </c:pt>
                <c:pt idx="24312">
                  <c:v>1.7458399900000001E-3</c:v>
                </c:pt>
                <c:pt idx="24313">
                  <c:v>1.74591999E-3</c:v>
                </c:pt>
                <c:pt idx="24314">
                  <c:v>1.74599999E-3</c:v>
                </c:pt>
                <c:pt idx="24315">
                  <c:v>1.7460799899999999E-3</c:v>
                </c:pt>
                <c:pt idx="24316">
                  <c:v>1.7461599899999999E-3</c:v>
                </c:pt>
                <c:pt idx="24317">
                  <c:v>1.7462399900000001E-3</c:v>
                </c:pt>
                <c:pt idx="24318">
                  <c:v>1.74631999E-3</c:v>
                </c:pt>
                <c:pt idx="24319">
                  <c:v>1.74639999E-3</c:v>
                </c:pt>
                <c:pt idx="24320">
                  <c:v>1.7464799899999999E-3</c:v>
                </c:pt>
                <c:pt idx="24321">
                  <c:v>1.7465599899999999E-3</c:v>
                </c:pt>
                <c:pt idx="24322">
                  <c:v>1.7466399900000001E-3</c:v>
                </c:pt>
                <c:pt idx="24323">
                  <c:v>1.74671999E-3</c:v>
                </c:pt>
                <c:pt idx="24324">
                  <c:v>1.74679999E-3</c:v>
                </c:pt>
                <c:pt idx="24325">
                  <c:v>1.74687999E-3</c:v>
                </c:pt>
                <c:pt idx="24326">
                  <c:v>1.7469599899999999E-3</c:v>
                </c:pt>
                <c:pt idx="24327">
                  <c:v>1.7470399900000001E-3</c:v>
                </c:pt>
                <c:pt idx="24328">
                  <c:v>1.74711999E-3</c:v>
                </c:pt>
                <c:pt idx="24329">
                  <c:v>1.74719999E-3</c:v>
                </c:pt>
                <c:pt idx="24330">
                  <c:v>1.74727999E-3</c:v>
                </c:pt>
                <c:pt idx="24331">
                  <c:v>1.7473599899999999E-3</c:v>
                </c:pt>
                <c:pt idx="24332">
                  <c:v>1.7474399900000001E-3</c:v>
                </c:pt>
                <c:pt idx="24333">
                  <c:v>1.7475199900000001E-3</c:v>
                </c:pt>
                <c:pt idx="24334">
                  <c:v>1.74759999E-3</c:v>
                </c:pt>
                <c:pt idx="24335">
                  <c:v>1.74767999E-3</c:v>
                </c:pt>
                <c:pt idx="24336">
                  <c:v>1.7477599899999999E-3</c:v>
                </c:pt>
                <c:pt idx="24337">
                  <c:v>1.7478399899999999E-3</c:v>
                </c:pt>
                <c:pt idx="24338">
                  <c:v>1.7479199900000001E-3</c:v>
                </c:pt>
                <c:pt idx="24339">
                  <c:v>1.74799999E-3</c:v>
                </c:pt>
                <c:pt idx="24340">
                  <c:v>1.74807999E-3</c:v>
                </c:pt>
                <c:pt idx="24341">
                  <c:v>1.7481599899999999E-3</c:v>
                </c:pt>
                <c:pt idx="24342">
                  <c:v>1.7482399899999999E-3</c:v>
                </c:pt>
                <c:pt idx="24343">
                  <c:v>1.7483199900000001E-3</c:v>
                </c:pt>
                <c:pt idx="24344">
                  <c:v>1.74839999E-3</c:v>
                </c:pt>
                <c:pt idx="24345">
                  <c:v>1.74847999E-3</c:v>
                </c:pt>
                <c:pt idx="24346">
                  <c:v>1.74855999E-3</c:v>
                </c:pt>
                <c:pt idx="24347">
                  <c:v>1.7486399899999999E-3</c:v>
                </c:pt>
                <c:pt idx="24348">
                  <c:v>1.7487199900000001E-3</c:v>
                </c:pt>
                <c:pt idx="24349">
                  <c:v>1.74879999E-3</c:v>
                </c:pt>
                <c:pt idx="24350">
                  <c:v>1.74887999E-3</c:v>
                </c:pt>
                <c:pt idx="24351">
                  <c:v>1.74895999E-3</c:v>
                </c:pt>
                <c:pt idx="24352">
                  <c:v>1.7490399899999999E-3</c:v>
                </c:pt>
                <c:pt idx="24353">
                  <c:v>1.7491199900000001E-3</c:v>
                </c:pt>
                <c:pt idx="24354">
                  <c:v>1.7491999900000001E-3</c:v>
                </c:pt>
                <c:pt idx="24355">
                  <c:v>1.74927999E-3</c:v>
                </c:pt>
                <c:pt idx="24356">
                  <c:v>1.74935999E-3</c:v>
                </c:pt>
                <c:pt idx="24357">
                  <c:v>1.7494399899999999E-3</c:v>
                </c:pt>
                <c:pt idx="24358">
                  <c:v>1.7495199900000001E-3</c:v>
                </c:pt>
                <c:pt idx="24359">
                  <c:v>1.7495999900000001E-3</c:v>
                </c:pt>
                <c:pt idx="24360">
                  <c:v>1.74967999E-3</c:v>
                </c:pt>
                <c:pt idx="24361">
                  <c:v>1.74975999E-3</c:v>
                </c:pt>
                <c:pt idx="24362">
                  <c:v>1.7498399899999999E-3</c:v>
                </c:pt>
                <c:pt idx="24363">
                  <c:v>1.7499199899999999E-3</c:v>
                </c:pt>
                <c:pt idx="24364">
                  <c:v>1.7499999900000001E-3</c:v>
                </c:pt>
                <c:pt idx="24365">
                  <c:v>1.75007999E-3</c:v>
                </c:pt>
                <c:pt idx="24366">
                  <c:v>1.75015999E-3</c:v>
                </c:pt>
                <c:pt idx="24367">
                  <c:v>1.75023999E-3</c:v>
                </c:pt>
                <c:pt idx="24368">
                  <c:v>1.7503199899999999E-3</c:v>
                </c:pt>
                <c:pt idx="24369">
                  <c:v>1.7503999900000001E-3</c:v>
                </c:pt>
                <c:pt idx="24370">
                  <c:v>1.75047999E-3</c:v>
                </c:pt>
                <c:pt idx="24371">
                  <c:v>1.75055999E-3</c:v>
                </c:pt>
                <c:pt idx="24372">
                  <c:v>1.75063999E-3</c:v>
                </c:pt>
                <c:pt idx="24373">
                  <c:v>1.7507199899999999E-3</c:v>
                </c:pt>
                <c:pt idx="24374">
                  <c:v>1.7507999900000001E-3</c:v>
                </c:pt>
                <c:pt idx="24375">
                  <c:v>1.7508799900000001E-3</c:v>
                </c:pt>
                <c:pt idx="24376">
                  <c:v>1.75095999E-3</c:v>
                </c:pt>
                <c:pt idx="24377">
                  <c:v>1.75103999E-3</c:v>
                </c:pt>
                <c:pt idx="24378">
                  <c:v>1.7511199899999999E-3</c:v>
                </c:pt>
                <c:pt idx="24379">
                  <c:v>1.7511999900000001E-3</c:v>
                </c:pt>
                <c:pt idx="24380">
                  <c:v>1.7512799900000001E-3</c:v>
                </c:pt>
                <c:pt idx="24381">
                  <c:v>1.75135999E-3</c:v>
                </c:pt>
                <c:pt idx="24382">
                  <c:v>1.75143999E-3</c:v>
                </c:pt>
                <c:pt idx="24383">
                  <c:v>1.7515199899999999E-3</c:v>
                </c:pt>
                <c:pt idx="24384">
                  <c:v>1.7515999899999999E-3</c:v>
                </c:pt>
                <c:pt idx="24385">
                  <c:v>1.7516799900000001E-3</c:v>
                </c:pt>
                <c:pt idx="24386">
                  <c:v>1.75175999E-3</c:v>
                </c:pt>
                <c:pt idx="24387">
                  <c:v>1.75183999E-3</c:v>
                </c:pt>
                <c:pt idx="24388">
                  <c:v>1.7519199899999999E-3</c:v>
                </c:pt>
                <c:pt idx="24389">
                  <c:v>1.7519999899999999E-3</c:v>
                </c:pt>
                <c:pt idx="24390">
                  <c:v>1.7520799900000001E-3</c:v>
                </c:pt>
                <c:pt idx="24391">
                  <c:v>1.75215999E-3</c:v>
                </c:pt>
                <c:pt idx="24392">
                  <c:v>1.75223999E-3</c:v>
                </c:pt>
                <c:pt idx="24393">
                  <c:v>1.75231999E-3</c:v>
                </c:pt>
                <c:pt idx="24394">
                  <c:v>1.7523999899999999E-3</c:v>
                </c:pt>
                <c:pt idx="24395">
                  <c:v>1.7524799900000001E-3</c:v>
                </c:pt>
                <c:pt idx="24396">
                  <c:v>1.7525599900000001E-3</c:v>
                </c:pt>
                <c:pt idx="24397">
                  <c:v>1.75263999E-3</c:v>
                </c:pt>
                <c:pt idx="24398">
                  <c:v>1.75271999E-3</c:v>
                </c:pt>
                <c:pt idx="24399">
                  <c:v>1.7527999899999999E-3</c:v>
                </c:pt>
                <c:pt idx="24400">
                  <c:v>1.7528799900000001E-3</c:v>
                </c:pt>
                <c:pt idx="24401">
                  <c:v>1.7529599900000001E-3</c:v>
                </c:pt>
                <c:pt idx="24402">
                  <c:v>1.75303999E-3</c:v>
                </c:pt>
                <c:pt idx="24403">
                  <c:v>1.75311999E-3</c:v>
                </c:pt>
                <c:pt idx="24404">
                  <c:v>1.7531999899999999E-3</c:v>
                </c:pt>
                <c:pt idx="24405">
                  <c:v>1.7532799899999999E-3</c:v>
                </c:pt>
                <c:pt idx="24406">
                  <c:v>1.7533599900000001E-3</c:v>
                </c:pt>
                <c:pt idx="24407">
                  <c:v>1.75343999E-3</c:v>
                </c:pt>
                <c:pt idx="24408">
                  <c:v>1.75351999E-3</c:v>
                </c:pt>
                <c:pt idx="24409">
                  <c:v>1.7535999899999999E-3</c:v>
                </c:pt>
                <c:pt idx="24410">
                  <c:v>1.7536799899999999E-3</c:v>
                </c:pt>
                <c:pt idx="24411">
                  <c:v>1.7537599900000001E-3</c:v>
                </c:pt>
                <c:pt idx="24412">
                  <c:v>1.75383999E-3</c:v>
                </c:pt>
                <c:pt idx="24413">
                  <c:v>1.75391999E-3</c:v>
                </c:pt>
                <c:pt idx="24414">
                  <c:v>1.75399999E-3</c:v>
                </c:pt>
                <c:pt idx="24415">
                  <c:v>1.7540799899999999E-3</c:v>
                </c:pt>
                <c:pt idx="24416">
                  <c:v>1.7541599900000001E-3</c:v>
                </c:pt>
                <c:pt idx="24417">
                  <c:v>1.75423999E-3</c:v>
                </c:pt>
                <c:pt idx="24418">
                  <c:v>1.75431999E-3</c:v>
                </c:pt>
                <c:pt idx="24419">
                  <c:v>1.75439999E-3</c:v>
                </c:pt>
                <c:pt idx="24420">
                  <c:v>1.7544799899999999E-3</c:v>
                </c:pt>
                <c:pt idx="24421">
                  <c:v>1.7545599900000001E-3</c:v>
                </c:pt>
                <c:pt idx="24422">
                  <c:v>1.7546399900000001E-3</c:v>
                </c:pt>
                <c:pt idx="24423">
                  <c:v>1.75471999E-3</c:v>
                </c:pt>
                <c:pt idx="24424">
                  <c:v>1.75479999E-3</c:v>
                </c:pt>
                <c:pt idx="24425">
                  <c:v>1.7548799899999999E-3</c:v>
                </c:pt>
                <c:pt idx="24426">
                  <c:v>1.7549599899999999E-3</c:v>
                </c:pt>
                <c:pt idx="24427">
                  <c:v>1.7550399900000001E-3</c:v>
                </c:pt>
                <c:pt idx="24428">
                  <c:v>1.75511999E-3</c:v>
                </c:pt>
                <c:pt idx="24429">
                  <c:v>1.75519999E-3</c:v>
                </c:pt>
                <c:pt idx="24430">
                  <c:v>1.7552799899999999E-3</c:v>
                </c:pt>
                <c:pt idx="24431">
                  <c:v>1.7553599899999999E-3</c:v>
                </c:pt>
                <c:pt idx="24432">
                  <c:v>1.7554399900000001E-3</c:v>
                </c:pt>
                <c:pt idx="24433">
                  <c:v>1.75551999E-3</c:v>
                </c:pt>
                <c:pt idx="24434">
                  <c:v>1.75559999E-3</c:v>
                </c:pt>
                <c:pt idx="24435">
                  <c:v>1.75567999E-3</c:v>
                </c:pt>
                <c:pt idx="24436">
                  <c:v>1.7557599899999999E-3</c:v>
                </c:pt>
                <c:pt idx="24437">
                  <c:v>1.7558399900000001E-3</c:v>
                </c:pt>
                <c:pt idx="24438">
                  <c:v>1.75591999E-3</c:v>
                </c:pt>
                <c:pt idx="24439">
                  <c:v>1.75599999E-3</c:v>
                </c:pt>
                <c:pt idx="24440">
                  <c:v>1.75607999E-3</c:v>
                </c:pt>
                <c:pt idx="24441">
                  <c:v>1.7561599899999999E-3</c:v>
                </c:pt>
                <c:pt idx="24442">
                  <c:v>1.7562399900000001E-3</c:v>
                </c:pt>
                <c:pt idx="24443">
                  <c:v>1.7563199900000001E-3</c:v>
                </c:pt>
                <c:pt idx="24444">
                  <c:v>1.75639999E-3</c:v>
                </c:pt>
                <c:pt idx="24445">
                  <c:v>1.75647999E-3</c:v>
                </c:pt>
                <c:pt idx="24446">
                  <c:v>1.7565599899999999E-3</c:v>
                </c:pt>
                <c:pt idx="24447">
                  <c:v>1.7566399900000001E-3</c:v>
                </c:pt>
                <c:pt idx="24448">
                  <c:v>1.7567199900000001E-3</c:v>
                </c:pt>
                <c:pt idx="24449">
                  <c:v>1.75679999E-3</c:v>
                </c:pt>
                <c:pt idx="24450">
                  <c:v>1.75687999E-3</c:v>
                </c:pt>
                <c:pt idx="24451">
                  <c:v>1.7569599899999999E-3</c:v>
                </c:pt>
                <c:pt idx="24452">
                  <c:v>1.7570399899999999E-3</c:v>
                </c:pt>
                <c:pt idx="24453">
                  <c:v>1.7571199900000001E-3</c:v>
                </c:pt>
                <c:pt idx="24454">
                  <c:v>1.75719999E-3</c:v>
                </c:pt>
                <c:pt idx="24455">
                  <c:v>1.75727999E-3</c:v>
                </c:pt>
                <c:pt idx="24456">
                  <c:v>1.75735999E-3</c:v>
                </c:pt>
                <c:pt idx="24457">
                  <c:v>1.7574399899999999E-3</c:v>
                </c:pt>
                <c:pt idx="24458">
                  <c:v>1.7575199900000001E-3</c:v>
                </c:pt>
                <c:pt idx="24459">
                  <c:v>1.75759999E-3</c:v>
                </c:pt>
                <c:pt idx="24460">
                  <c:v>1.75767999E-3</c:v>
                </c:pt>
                <c:pt idx="24461">
                  <c:v>1.75775999E-3</c:v>
                </c:pt>
                <c:pt idx="24462">
                  <c:v>1.7578399899999999E-3</c:v>
                </c:pt>
                <c:pt idx="24463">
                  <c:v>1.7579199900000001E-3</c:v>
                </c:pt>
                <c:pt idx="24464">
                  <c:v>1.7579999900000001E-3</c:v>
                </c:pt>
                <c:pt idx="24465">
                  <c:v>1.75807999E-3</c:v>
                </c:pt>
                <c:pt idx="24466">
                  <c:v>1.75815999E-3</c:v>
                </c:pt>
                <c:pt idx="24467">
                  <c:v>1.7582399899999999E-3</c:v>
                </c:pt>
                <c:pt idx="24468">
                  <c:v>1.7583199900000001E-3</c:v>
                </c:pt>
                <c:pt idx="24469">
                  <c:v>1.7583999900000001E-3</c:v>
                </c:pt>
                <c:pt idx="24470">
                  <c:v>1.75847999E-3</c:v>
                </c:pt>
                <c:pt idx="24471">
                  <c:v>1.75855999E-3</c:v>
                </c:pt>
                <c:pt idx="24472">
                  <c:v>1.7586399899999999E-3</c:v>
                </c:pt>
                <c:pt idx="24473">
                  <c:v>1.7587199899999999E-3</c:v>
                </c:pt>
                <c:pt idx="24474">
                  <c:v>1.7587999900000001E-3</c:v>
                </c:pt>
                <c:pt idx="24475">
                  <c:v>1.75887999E-3</c:v>
                </c:pt>
                <c:pt idx="24476">
                  <c:v>1.75895999E-3</c:v>
                </c:pt>
                <c:pt idx="24477">
                  <c:v>1.7590399899999999E-3</c:v>
                </c:pt>
                <c:pt idx="24478">
                  <c:v>1.7591199899999999E-3</c:v>
                </c:pt>
                <c:pt idx="24479">
                  <c:v>1.7591999900000001E-3</c:v>
                </c:pt>
                <c:pt idx="24480">
                  <c:v>1.75927999E-3</c:v>
                </c:pt>
                <c:pt idx="24481">
                  <c:v>1.75935999E-3</c:v>
                </c:pt>
                <c:pt idx="24482">
                  <c:v>1.75943999E-3</c:v>
                </c:pt>
                <c:pt idx="24483">
                  <c:v>1.7595199899999999E-3</c:v>
                </c:pt>
                <c:pt idx="24484">
                  <c:v>1.7595999900000001E-3</c:v>
                </c:pt>
                <c:pt idx="24485">
                  <c:v>1.7596799900000001E-3</c:v>
                </c:pt>
                <c:pt idx="24486">
                  <c:v>1.75975999E-3</c:v>
                </c:pt>
                <c:pt idx="24487">
                  <c:v>1.75983999E-3</c:v>
                </c:pt>
                <c:pt idx="24488">
                  <c:v>1.7599199899999999E-3</c:v>
                </c:pt>
                <c:pt idx="24489">
                  <c:v>1.7599999900000001E-3</c:v>
                </c:pt>
                <c:pt idx="24490">
                  <c:v>1.7600799900000001E-3</c:v>
                </c:pt>
                <c:pt idx="24491">
                  <c:v>1.76015999E-3</c:v>
                </c:pt>
                <c:pt idx="24492">
                  <c:v>1.76023999E-3</c:v>
                </c:pt>
                <c:pt idx="24493">
                  <c:v>1.7603199899999999E-3</c:v>
                </c:pt>
                <c:pt idx="24494">
                  <c:v>1.7603999899999999E-3</c:v>
                </c:pt>
                <c:pt idx="24495">
                  <c:v>1.7604799900000001E-3</c:v>
                </c:pt>
                <c:pt idx="24496">
                  <c:v>1.76055999E-3</c:v>
                </c:pt>
                <c:pt idx="24497">
                  <c:v>1.76063999E-3</c:v>
                </c:pt>
                <c:pt idx="24498">
                  <c:v>1.7607199899999999E-3</c:v>
                </c:pt>
                <c:pt idx="24499">
                  <c:v>1.7607999899999999E-3</c:v>
                </c:pt>
                <c:pt idx="24500">
                  <c:v>1.7608799900000001E-3</c:v>
                </c:pt>
                <c:pt idx="24501">
                  <c:v>1.76095999E-3</c:v>
                </c:pt>
                <c:pt idx="24502">
                  <c:v>1.76103999E-3</c:v>
                </c:pt>
                <c:pt idx="24503">
                  <c:v>1.76111999E-3</c:v>
                </c:pt>
                <c:pt idx="24504">
                  <c:v>1.7611999899999999E-3</c:v>
                </c:pt>
                <c:pt idx="24505">
                  <c:v>1.7612799900000001E-3</c:v>
                </c:pt>
                <c:pt idx="24506">
                  <c:v>1.76135999E-3</c:v>
                </c:pt>
                <c:pt idx="24507">
                  <c:v>1.76143999E-3</c:v>
                </c:pt>
                <c:pt idx="24508">
                  <c:v>1.76151999E-3</c:v>
                </c:pt>
                <c:pt idx="24509">
                  <c:v>1.7615999899999999E-3</c:v>
                </c:pt>
                <c:pt idx="24510">
                  <c:v>1.7616799900000001E-3</c:v>
                </c:pt>
                <c:pt idx="24511">
                  <c:v>1.7617599900000001E-3</c:v>
                </c:pt>
                <c:pt idx="24512">
                  <c:v>1.76183999E-3</c:v>
                </c:pt>
                <c:pt idx="24513">
                  <c:v>1.76191999E-3</c:v>
                </c:pt>
                <c:pt idx="24514">
                  <c:v>1.7619999899999999E-3</c:v>
                </c:pt>
                <c:pt idx="24515">
                  <c:v>1.7620799899999999E-3</c:v>
                </c:pt>
                <c:pt idx="24516">
                  <c:v>1.7621599900000001E-3</c:v>
                </c:pt>
                <c:pt idx="24517">
                  <c:v>1.76223999E-3</c:v>
                </c:pt>
                <c:pt idx="24518">
                  <c:v>1.76231999E-3</c:v>
                </c:pt>
                <c:pt idx="24519">
                  <c:v>1.7623999899999999E-3</c:v>
                </c:pt>
                <c:pt idx="24520">
                  <c:v>1.7624799899999999E-3</c:v>
                </c:pt>
                <c:pt idx="24521">
                  <c:v>1.7625599900000001E-3</c:v>
                </c:pt>
                <c:pt idx="24522">
                  <c:v>1.76263999E-3</c:v>
                </c:pt>
                <c:pt idx="24523">
                  <c:v>1.76271999E-3</c:v>
                </c:pt>
                <c:pt idx="24524">
                  <c:v>1.76279999E-3</c:v>
                </c:pt>
                <c:pt idx="24525">
                  <c:v>1.7628799899999999E-3</c:v>
                </c:pt>
                <c:pt idx="24526">
                  <c:v>1.7629599900000001E-3</c:v>
                </c:pt>
                <c:pt idx="24527">
                  <c:v>1.76303999E-3</c:v>
                </c:pt>
                <c:pt idx="24528">
                  <c:v>1.76311999E-3</c:v>
                </c:pt>
                <c:pt idx="24529">
                  <c:v>1.76319999E-3</c:v>
                </c:pt>
                <c:pt idx="24530">
                  <c:v>1.7632799899999999E-3</c:v>
                </c:pt>
                <c:pt idx="24531">
                  <c:v>1.7633599900000001E-3</c:v>
                </c:pt>
                <c:pt idx="24532">
                  <c:v>1.7634399900000001E-3</c:v>
                </c:pt>
                <c:pt idx="24533">
                  <c:v>1.76351999E-3</c:v>
                </c:pt>
                <c:pt idx="24534">
                  <c:v>1.76359999E-3</c:v>
                </c:pt>
                <c:pt idx="24535">
                  <c:v>1.7636799899999999E-3</c:v>
                </c:pt>
                <c:pt idx="24536">
                  <c:v>1.7637599900000001E-3</c:v>
                </c:pt>
                <c:pt idx="24537">
                  <c:v>1.7638399900000001E-3</c:v>
                </c:pt>
                <c:pt idx="24538">
                  <c:v>1.76391999E-3</c:v>
                </c:pt>
                <c:pt idx="24539">
                  <c:v>1.76399999E-3</c:v>
                </c:pt>
                <c:pt idx="24540">
                  <c:v>1.7640799899999999E-3</c:v>
                </c:pt>
                <c:pt idx="24541">
                  <c:v>1.7641599899999999E-3</c:v>
                </c:pt>
                <c:pt idx="24542">
                  <c:v>1.7642399900000001E-3</c:v>
                </c:pt>
                <c:pt idx="24543">
                  <c:v>1.76431999E-3</c:v>
                </c:pt>
                <c:pt idx="24544">
                  <c:v>1.76439999E-3</c:v>
                </c:pt>
                <c:pt idx="24545">
                  <c:v>1.76447999E-3</c:v>
                </c:pt>
                <c:pt idx="24546">
                  <c:v>1.7645599899999999E-3</c:v>
                </c:pt>
                <c:pt idx="24547">
                  <c:v>1.7646399900000001E-3</c:v>
                </c:pt>
                <c:pt idx="24548">
                  <c:v>1.76471999E-3</c:v>
                </c:pt>
                <c:pt idx="24549">
                  <c:v>1.76479999E-3</c:v>
                </c:pt>
                <c:pt idx="24550">
                  <c:v>1.76487999E-3</c:v>
                </c:pt>
                <c:pt idx="24551">
                  <c:v>1.7649599899999999E-3</c:v>
                </c:pt>
                <c:pt idx="24552">
                  <c:v>1.7650399900000001E-3</c:v>
                </c:pt>
                <c:pt idx="24553">
                  <c:v>1.7651199900000001E-3</c:v>
                </c:pt>
                <c:pt idx="24554">
                  <c:v>1.76519999E-3</c:v>
                </c:pt>
                <c:pt idx="24555">
                  <c:v>1.76527999E-3</c:v>
                </c:pt>
                <c:pt idx="24556">
                  <c:v>1.7653599899999999E-3</c:v>
                </c:pt>
                <c:pt idx="24557">
                  <c:v>1.7654399900000001E-3</c:v>
                </c:pt>
                <c:pt idx="24558">
                  <c:v>1.7655199900000001E-3</c:v>
                </c:pt>
                <c:pt idx="24559">
                  <c:v>1.76559999E-3</c:v>
                </c:pt>
                <c:pt idx="24560">
                  <c:v>1.76567999E-3</c:v>
                </c:pt>
                <c:pt idx="24561">
                  <c:v>1.7657599899999999E-3</c:v>
                </c:pt>
                <c:pt idx="24562">
                  <c:v>1.7658399899999999E-3</c:v>
                </c:pt>
                <c:pt idx="24563">
                  <c:v>1.7659199900000001E-3</c:v>
                </c:pt>
                <c:pt idx="24564">
                  <c:v>1.76599999E-3</c:v>
                </c:pt>
                <c:pt idx="24565">
                  <c:v>1.76607999E-3</c:v>
                </c:pt>
                <c:pt idx="24566">
                  <c:v>1.7661599899999999E-3</c:v>
                </c:pt>
                <c:pt idx="24567">
                  <c:v>1.7662399899999999E-3</c:v>
                </c:pt>
                <c:pt idx="24568">
                  <c:v>1.7663199900000001E-3</c:v>
                </c:pt>
                <c:pt idx="24569">
                  <c:v>1.76639999E-3</c:v>
                </c:pt>
                <c:pt idx="24570">
                  <c:v>1.76647999E-3</c:v>
                </c:pt>
                <c:pt idx="24571">
                  <c:v>1.76655999E-3</c:v>
                </c:pt>
                <c:pt idx="24572">
                  <c:v>1.7666399899999999E-3</c:v>
                </c:pt>
                <c:pt idx="24573">
                  <c:v>1.7667199900000001E-3</c:v>
                </c:pt>
                <c:pt idx="24574">
                  <c:v>1.7667999900000001E-3</c:v>
                </c:pt>
                <c:pt idx="24575">
                  <c:v>1.76687999E-3</c:v>
                </c:pt>
                <c:pt idx="24576">
                  <c:v>1.76695999E-3</c:v>
                </c:pt>
                <c:pt idx="24577">
                  <c:v>1.7670399899999999E-3</c:v>
                </c:pt>
                <c:pt idx="24578">
                  <c:v>1.7671199900000001E-3</c:v>
                </c:pt>
                <c:pt idx="24579">
                  <c:v>1.7671999900000001E-3</c:v>
                </c:pt>
                <c:pt idx="24580">
                  <c:v>1.76727999E-3</c:v>
                </c:pt>
                <c:pt idx="24581">
                  <c:v>1.76735999E-3</c:v>
                </c:pt>
                <c:pt idx="24582">
                  <c:v>1.7674399899999999E-3</c:v>
                </c:pt>
                <c:pt idx="24583">
                  <c:v>1.7675199899999999E-3</c:v>
                </c:pt>
                <c:pt idx="24584">
                  <c:v>1.7675999900000001E-3</c:v>
                </c:pt>
                <c:pt idx="24585">
                  <c:v>1.76767999E-3</c:v>
                </c:pt>
                <c:pt idx="24586">
                  <c:v>1.76775999E-3</c:v>
                </c:pt>
                <c:pt idx="24587">
                  <c:v>1.7678399899999999E-3</c:v>
                </c:pt>
                <c:pt idx="24588">
                  <c:v>1.7679199899999999E-3</c:v>
                </c:pt>
                <c:pt idx="24589">
                  <c:v>1.7679999900000001E-3</c:v>
                </c:pt>
                <c:pt idx="24590">
                  <c:v>1.76807999E-3</c:v>
                </c:pt>
                <c:pt idx="24591">
                  <c:v>1.76815999E-3</c:v>
                </c:pt>
                <c:pt idx="24592">
                  <c:v>1.76823999E-3</c:v>
                </c:pt>
                <c:pt idx="24593">
                  <c:v>1.7683199899999999E-3</c:v>
                </c:pt>
                <c:pt idx="24594">
                  <c:v>1.7683999900000001E-3</c:v>
                </c:pt>
                <c:pt idx="24595">
                  <c:v>1.76847999E-3</c:v>
                </c:pt>
                <c:pt idx="24596">
                  <c:v>1.76855999E-3</c:v>
                </c:pt>
                <c:pt idx="24597">
                  <c:v>1.76863999E-3</c:v>
                </c:pt>
                <c:pt idx="24598">
                  <c:v>1.7687199899999999E-3</c:v>
                </c:pt>
                <c:pt idx="24599">
                  <c:v>1.7687999900000001E-3</c:v>
                </c:pt>
                <c:pt idx="24600">
                  <c:v>1.7688799900000001E-3</c:v>
                </c:pt>
                <c:pt idx="24601">
                  <c:v>1.76895999E-3</c:v>
                </c:pt>
                <c:pt idx="24602">
                  <c:v>1.76903999E-3</c:v>
                </c:pt>
                <c:pt idx="24603">
                  <c:v>1.7691199899999999E-3</c:v>
                </c:pt>
                <c:pt idx="24604">
                  <c:v>1.7691999899999999E-3</c:v>
                </c:pt>
                <c:pt idx="24605">
                  <c:v>1.7692799900000001E-3</c:v>
                </c:pt>
                <c:pt idx="24606">
                  <c:v>1.76935999E-3</c:v>
                </c:pt>
                <c:pt idx="24607">
                  <c:v>1.76943999E-3</c:v>
                </c:pt>
                <c:pt idx="24608">
                  <c:v>1.7695199899999999E-3</c:v>
                </c:pt>
                <c:pt idx="24609">
                  <c:v>1.7695999899999999E-3</c:v>
                </c:pt>
                <c:pt idx="24610">
                  <c:v>1.7696799900000001E-3</c:v>
                </c:pt>
                <c:pt idx="24611">
                  <c:v>1.76975999E-3</c:v>
                </c:pt>
                <c:pt idx="24612">
                  <c:v>1.76983999E-3</c:v>
                </c:pt>
                <c:pt idx="24613">
                  <c:v>1.76991999E-3</c:v>
                </c:pt>
                <c:pt idx="24614">
                  <c:v>1.7699999899999999E-3</c:v>
                </c:pt>
                <c:pt idx="24615">
                  <c:v>1.7700799900000001E-3</c:v>
                </c:pt>
                <c:pt idx="24616">
                  <c:v>1.77015999E-3</c:v>
                </c:pt>
                <c:pt idx="24617">
                  <c:v>1.77023999E-3</c:v>
                </c:pt>
                <c:pt idx="24618">
                  <c:v>1.77031999E-3</c:v>
                </c:pt>
                <c:pt idx="24619">
                  <c:v>1.7703999899999999E-3</c:v>
                </c:pt>
                <c:pt idx="24620">
                  <c:v>1.7704799900000001E-3</c:v>
                </c:pt>
                <c:pt idx="24621">
                  <c:v>1.7705599900000001E-3</c:v>
                </c:pt>
                <c:pt idx="24622">
                  <c:v>1.77063999E-3</c:v>
                </c:pt>
                <c:pt idx="24623">
                  <c:v>1.77071999E-3</c:v>
                </c:pt>
                <c:pt idx="24624">
                  <c:v>1.7707999899999999E-3</c:v>
                </c:pt>
                <c:pt idx="24625">
                  <c:v>1.7708799900000001E-3</c:v>
                </c:pt>
                <c:pt idx="24626">
                  <c:v>1.7709599900000001E-3</c:v>
                </c:pt>
                <c:pt idx="24627">
                  <c:v>1.77103999E-3</c:v>
                </c:pt>
                <c:pt idx="24628">
                  <c:v>1.77111999E-3</c:v>
                </c:pt>
                <c:pt idx="24629">
                  <c:v>1.7711999899999999E-3</c:v>
                </c:pt>
                <c:pt idx="24630">
                  <c:v>1.7712799899999999E-3</c:v>
                </c:pt>
                <c:pt idx="24631">
                  <c:v>1.7713599900000001E-3</c:v>
                </c:pt>
                <c:pt idx="24632">
                  <c:v>1.77143999E-3</c:v>
                </c:pt>
                <c:pt idx="24633">
                  <c:v>1.77151999E-3</c:v>
                </c:pt>
                <c:pt idx="24634">
                  <c:v>1.77159999E-3</c:v>
                </c:pt>
                <c:pt idx="24635">
                  <c:v>1.7716799899999999E-3</c:v>
                </c:pt>
                <c:pt idx="24636">
                  <c:v>1.7717599900000001E-3</c:v>
                </c:pt>
                <c:pt idx="24637">
                  <c:v>1.77183999E-3</c:v>
                </c:pt>
                <c:pt idx="24638">
                  <c:v>1.77191999E-3</c:v>
                </c:pt>
                <c:pt idx="24639">
                  <c:v>1.77199999E-3</c:v>
                </c:pt>
                <c:pt idx="24640">
                  <c:v>1.7720799899999999E-3</c:v>
                </c:pt>
                <c:pt idx="24641">
                  <c:v>1.7721599900000001E-3</c:v>
                </c:pt>
                <c:pt idx="24642">
                  <c:v>1.7722399900000001E-3</c:v>
                </c:pt>
                <c:pt idx="24643">
                  <c:v>1.77231999E-3</c:v>
                </c:pt>
                <c:pt idx="24644">
                  <c:v>1.77239999E-3</c:v>
                </c:pt>
                <c:pt idx="24645">
                  <c:v>1.7724799899999999E-3</c:v>
                </c:pt>
                <c:pt idx="24646">
                  <c:v>1.7725599900000001E-3</c:v>
                </c:pt>
                <c:pt idx="24647">
                  <c:v>1.7726399900000001E-3</c:v>
                </c:pt>
                <c:pt idx="24648">
                  <c:v>1.77271999E-3</c:v>
                </c:pt>
                <c:pt idx="24649">
                  <c:v>1.77279999E-3</c:v>
                </c:pt>
                <c:pt idx="24650">
                  <c:v>1.7728799899999999E-3</c:v>
                </c:pt>
                <c:pt idx="24651">
                  <c:v>1.7729599899999999E-3</c:v>
                </c:pt>
                <c:pt idx="24652">
                  <c:v>1.7730399900000001E-3</c:v>
                </c:pt>
                <c:pt idx="24653">
                  <c:v>1.77311999E-3</c:v>
                </c:pt>
                <c:pt idx="24654">
                  <c:v>1.77319999E-3</c:v>
                </c:pt>
                <c:pt idx="24655">
                  <c:v>1.7732799899999999E-3</c:v>
                </c:pt>
                <c:pt idx="24656">
                  <c:v>1.7733599899999999E-3</c:v>
                </c:pt>
                <c:pt idx="24657">
                  <c:v>1.7734399900000001E-3</c:v>
                </c:pt>
                <c:pt idx="24658">
                  <c:v>1.77351999E-3</c:v>
                </c:pt>
                <c:pt idx="24659">
                  <c:v>1.77359999E-3</c:v>
                </c:pt>
                <c:pt idx="24660">
                  <c:v>1.77367999E-3</c:v>
                </c:pt>
                <c:pt idx="24661">
                  <c:v>1.7737599899999999E-3</c:v>
                </c:pt>
                <c:pt idx="24662">
                  <c:v>1.7738399900000001E-3</c:v>
                </c:pt>
                <c:pt idx="24663">
                  <c:v>1.7739199900000001E-3</c:v>
                </c:pt>
                <c:pt idx="24664">
                  <c:v>1.77399999E-3</c:v>
                </c:pt>
                <c:pt idx="24665">
                  <c:v>1.77407999E-3</c:v>
                </c:pt>
                <c:pt idx="24666">
                  <c:v>1.7741599899999999E-3</c:v>
                </c:pt>
                <c:pt idx="24667">
                  <c:v>1.7742399900000001E-3</c:v>
                </c:pt>
                <c:pt idx="24668">
                  <c:v>1.7743199900000001E-3</c:v>
                </c:pt>
                <c:pt idx="24669">
                  <c:v>1.77439999E-3</c:v>
                </c:pt>
                <c:pt idx="24670">
                  <c:v>1.77447999E-3</c:v>
                </c:pt>
                <c:pt idx="24671">
                  <c:v>1.7745599899999999E-3</c:v>
                </c:pt>
                <c:pt idx="24672">
                  <c:v>1.7746399899999999E-3</c:v>
                </c:pt>
                <c:pt idx="24673">
                  <c:v>1.7747199900000001E-3</c:v>
                </c:pt>
                <c:pt idx="24674">
                  <c:v>1.77479999E-3</c:v>
                </c:pt>
                <c:pt idx="24675">
                  <c:v>1.77487999E-3</c:v>
                </c:pt>
                <c:pt idx="24676">
                  <c:v>1.7749599899999999E-3</c:v>
                </c:pt>
                <c:pt idx="24677">
                  <c:v>1.7750399899999999E-3</c:v>
                </c:pt>
                <c:pt idx="24678">
                  <c:v>1.7751199900000001E-3</c:v>
                </c:pt>
                <c:pt idx="24679">
                  <c:v>1.77519999E-3</c:v>
                </c:pt>
                <c:pt idx="24680">
                  <c:v>1.77527999E-3</c:v>
                </c:pt>
                <c:pt idx="24681">
                  <c:v>1.77535999E-3</c:v>
                </c:pt>
                <c:pt idx="24682">
                  <c:v>1.7754399899999999E-3</c:v>
                </c:pt>
                <c:pt idx="24683">
                  <c:v>1.7755199900000001E-3</c:v>
                </c:pt>
                <c:pt idx="24684">
                  <c:v>1.77559999E-3</c:v>
                </c:pt>
                <c:pt idx="24685">
                  <c:v>1.77567999E-3</c:v>
                </c:pt>
                <c:pt idx="24686">
                  <c:v>1.77575999E-3</c:v>
                </c:pt>
                <c:pt idx="24687">
                  <c:v>1.7758399899999999E-3</c:v>
                </c:pt>
                <c:pt idx="24688">
                  <c:v>1.7759199900000001E-3</c:v>
                </c:pt>
                <c:pt idx="24689">
                  <c:v>1.7759999900000001E-3</c:v>
                </c:pt>
                <c:pt idx="24690">
                  <c:v>1.77607999E-3</c:v>
                </c:pt>
                <c:pt idx="24691">
                  <c:v>1.77615999E-3</c:v>
                </c:pt>
                <c:pt idx="24692">
                  <c:v>1.7762399899999999E-3</c:v>
                </c:pt>
                <c:pt idx="24693">
                  <c:v>1.7763199899999999E-3</c:v>
                </c:pt>
                <c:pt idx="24694">
                  <c:v>1.7763999900000001E-3</c:v>
                </c:pt>
                <c:pt idx="24695">
                  <c:v>1.77647999E-3</c:v>
                </c:pt>
                <c:pt idx="24696">
                  <c:v>1.77655999E-3</c:v>
                </c:pt>
                <c:pt idx="24697">
                  <c:v>1.7766399899999999E-3</c:v>
                </c:pt>
                <c:pt idx="24698">
                  <c:v>1.7767199899999999E-3</c:v>
                </c:pt>
                <c:pt idx="24699">
                  <c:v>1.7767999900000001E-3</c:v>
                </c:pt>
                <c:pt idx="24700">
                  <c:v>1.77687999E-3</c:v>
                </c:pt>
                <c:pt idx="24701">
                  <c:v>1.77695999E-3</c:v>
                </c:pt>
                <c:pt idx="24702">
                  <c:v>1.77703999E-3</c:v>
                </c:pt>
                <c:pt idx="24703">
                  <c:v>1.7771199899999999E-3</c:v>
                </c:pt>
                <c:pt idx="24704">
                  <c:v>1.7771999900000001E-3</c:v>
                </c:pt>
                <c:pt idx="24705">
                  <c:v>1.77727999E-3</c:v>
                </c:pt>
                <c:pt idx="24706">
                  <c:v>1.77735999E-3</c:v>
                </c:pt>
                <c:pt idx="24707">
                  <c:v>1.77743999E-3</c:v>
                </c:pt>
                <c:pt idx="24708">
                  <c:v>1.7775199899999999E-3</c:v>
                </c:pt>
                <c:pt idx="24709">
                  <c:v>1.7775999900000001E-3</c:v>
                </c:pt>
                <c:pt idx="24710">
                  <c:v>1.7776799900000001E-3</c:v>
                </c:pt>
                <c:pt idx="24711">
                  <c:v>1.77775999E-3</c:v>
                </c:pt>
                <c:pt idx="24712">
                  <c:v>1.77783999E-3</c:v>
                </c:pt>
                <c:pt idx="24713">
                  <c:v>1.7779199899999999E-3</c:v>
                </c:pt>
                <c:pt idx="24714">
                  <c:v>1.7779999900000001E-3</c:v>
                </c:pt>
                <c:pt idx="24715">
                  <c:v>1.7780799900000001E-3</c:v>
                </c:pt>
                <c:pt idx="24716">
                  <c:v>1.77815999E-3</c:v>
                </c:pt>
                <c:pt idx="24717">
                  <c:v>1.77823999E-3</c:v>
                </c:pt>
                <c:pt idx="24718">
                  <c:v>1.7783199899999999E-3</c:v>
                </c:pt>
                <c:pt idx="24719">
                  <c:v>1.7783999899999999E-3</c:v>
                </c:pt>
                <c:pt idx="24720">
                  <c:v>1.7784799900000001E-3</c:v>
                </c:pt>
                <c:pt idx="24721">
                  <c:v>1.77855999E-3</c:v>
                </c:pt>
                <c:pt idx="24722">
                  <c:v>1.77863999E-3</c:v>
                </c:pt>
                <c:pt idx="24723">
                  <c:v>1.77871999E-3</c:v>
                </c:pt>
                <c:pt idx="24724">
                  <c:v>1.7787999899999999E-3</c:v>
                </c:pt>
                <c:pt idx="24725">
                  <c:v>1.7788799900000001E-3</c:v>
                </c:pt>
                <c:pt idx="24726">
                  <c:v>1.77895999E-3</c:v>
                </c:pt>
                <c:pt idx="24727">
                  <c:v>1.77903999E-3</c:v>
                </c:pt>
                <c:pt idx="24728">
                  <c:v>1.77911999E-3</c:v>
                </c:pt>
                <c:pt idx="24729">
                  <c:v>1.7791999899999999E-3</c:v>
                </c:pt>
                <c:pt idx="24730">
                  <c:v>1.7792799900000001E-3</c:v>
                </c:pt>
                <c:pt idx="24731">
                  <c:v>1.7793599900000001E-3</c:v>
                </c:pt>
                <c:pt idx="24732">
                  <c:v>1.77943999E-3</c:v>
                </c:pt>
                <c:pt idx="24733">
                  <c:v>1.77951999E-3</c:v>
                </c:pt>
                <c:pt idx="24734">
                  <c:v>1.7795999899999999E-3</c:v>
                </c:pt>
                <c:pt idx="24735">
                  <c:v>1.7796799900000001E-3</c:v>
                </c:pt>
                <c:pt idx="24736">
                  <c:v>1.7797599900000001E-3</c:v>
                </c:pt>
                <c:pt idx="24737">
                  <c:v>1.77983999E-3</c:v>
                </c:pt>
                <c:pt idx="24738">
                  <c:v>1.77991999E-3</c:v>
                </c:pt>
                <c:pt idx="24739">
                  <c:v>1.7799999899999999E-3</c:v>
                </c:pt>
                <c:pt idx="24740">
                  <c:v>1.7800799899999999E-3</c:v>
                </c:pt>
                <c:pt idx="24741">
                  <c:v>1.7801599900000001E-3</c:v>
                </c:pt>
                <c:pt idx="24742">
                  <c:v>1.78023999E-3</c:v>
                </c:pt>
                <c:pt idx="24743">
                  <c:v>1.78031999E-3</c:v>
                </c:pt>
                <c:pt idx="24744">
                  <c:v>1.7803999899999999E-3</c:v>
                </c:pt>
                <c:pt idx="24745">
                  <c:v>1.7804799899999999E-3</c:v>
                </c:pt>
                <c:pt idx="24746">
                  <c:v>1.7805599900000001E-3</c:v>
                </c:pt>
                <c:pt idx="24747">
                  <c:v>1.78063999E-3</c:v>
                </c:pt>
                <c:pt idx="24748">
                  <c:v>1.78071999E-3</c:v>
                </c:pt>
                <c:pt idx="24749">
                  <c:v>1.78079999E-3</c:v>
                </c:pt>
                <c:pt idx="24750">
                  <c:v>1.7808799899999999E-3</c:v>
                </c:pt>
                <c:pt idx="24751">
                  <c:v>1.7809599900000001E-3</c:v>
                </c:pt>
                <c:pt idx="24752">
                  <c:v>1.7810399900000001E-3</c:v>
                </c:pt>
                <c:pt idx="24753">
                  <c:v>1.78111999E-3</c:v>
                </c:pt>
                <c:pt idx="24754">
                  <c:v>1.78119999E-3</c:v>
                </c:pt>
                <c:pt idx="24755">
                  <c:v>1.7812799899999999E-3</c:v>
                </c:pt>
                <c:pt idx="24756">
                  <c:v>1.7813599900000001E-3</c:v>
                </c:pt>
                <c:pt idx="24757">
                  <c:v>1.7814399900000001E-3</c:v>
                </c:pt>
                <c:pt idx="24758">
                  <c:v>1.78151999E-3</c:v>
                </c:pt>
                <c:pt idx="24759">
                  <c:v>1.78159999E-3</c:v>
                </c:pt>
                <c:pt idx="24760">
                  <c:v>1.7816799899999999E-3</c:v>
                </c:pt>
                <c:pt idx="24761">
                  <c:v>1.7817599899999999E-3</c:v>
                </c:pt>
                <c:pt idx="24762">
                  <c:v>1.7818399900000001E-3</c:v>
                </c:pt>
                <c:pt idx="24763">
                  <c:v>1.78191999E-3</c:v>
                </c:pt>
                <c:pt idx="24764">
                  <c:v>1.78199999E-3</c:v>
                </c:pt>
                <c:pt idx="24765">
                  <c:v>1.7820799899999999E-3</c:v>
                </c:pt>
                <c:pt idx="24766">
                  <c:v>1.7821599899999999E-3</c:v>
                </c:pt>
                <c:pt idx="24767">
                  <c:v>1.7822399900000001E-3</c:v>
                </c:pt>
                <c:pt idx="24768">
                  <c:v>1.78231999E-3</c:v>
                </c:pt>
                <c:pt idx="24769">
                  <c:v>1.78239999E-3</c:v>
                </c:pt>
                <c:pt idx="24770">
                  <c:v>1.78247999E-3</c:v>
                </c:pt>
                <c:pt idx="24771">
                  <c:v>1.7825599899999999E-3</c:v>
                </c:pt>
                <c:pt idx="24772">
                  <c:v>1.7826399900000001E-3</c:v>
                </c:pt>
                <c:pt idx="24773">
                  <c:v>1.78271999E-3</c:v>
                </c:pt>
                <c:pt idx="24774">
                  <c:v>1.78279999E-3</c:v>
                </c:pt>
                <c:pt idx="24775">
                  <c:v>1.78287999E-3</c:v>
                </c:pt>
                <c:pt idx="24776">
                  <c:v>1.7829599899999999E-3</c:v>
                </c:pt>
                <c:pt idx="24777">
                  <c:v>1.7830399900000001E-3</c:v>
                </c:pt>
                <c:pt idx="24778">
                  <c:v>1.7831199900000001E-3</c:v>
                </c:pt>
                <c:pt idx="24779">
                  <c:v>1.78319999E-3</c:v>
                </c:pt>
                <c:pt idx="24780">
                  <c:v>1.78327999E-3</c:v>
                </c:pt>
                <c:pt idx="24781">
                  <c:v>1.7833599899999999E-3</c:v>
                </c:pt>
                <c:pt idx="24782">
                  <c:v>1.7834399899999999E-3</c:v>
                </c:pt>
                <c:pt idx="24783">
                  <c:v>1.7835199900000001E-3</c:v>
                </c:pt>
                <c:pt idx="24784">
                  <c:v>1.78359999E-3</c:v>
                </c:pt>
                <c:pt idx="24785">
                  <c:v>1.78367999E-3</c:v>
                </c:pt>
                <c:pt idx="24786">
                  <c:v>1.7837599899999999E-3</c:v>
                </c:pt>
                <c:pt idx="24787">
                  <c:v>1.7838399899999999E-3</c:v>
                </c:pt>
                <c:pt idx="24788">
                  <c:v>1.7839199900000001E-3</c:v>
                </c:pt>
                <c:pt idx="24789">
                  <c:v>1.78399999E-3</c:v>
                </c:pt>
                <c:pt idx="24790">
                  <c:v>1.78407999E-3</c:v>
                </c:pt>
                <c:pt idx="24791">
                  <c:v>1.78415999E-3</c:v>
                </c:pt>
                <c:pt idx="24792">
                  <c:v>1.7842399899999999E-3</c:v>
                </c:pt>
                <c:pt idx="24793">
                  <c:v>1.7843199900000001E-3</c:v>
                </c:pt>
                <c:pt idx="24794">
                  <c:v>1.78439999E-3</c:v>
                </c:pt>
                <c:pt idx="24795">
                  <c:v>1.78447999E-3</c:v>
                </c:pt>
                <c:pt idx="24796">
                  <c:v>1.78455999E-3</c:v>
                </c:pt>
                <c:pt idx="24797">
                  <c:v>1.7846399899999999E-3</c:v>
                </c:pt>
                <c:pt idx="24798">
                  <c:v>1.7847199900000001E-3</c:v>
                </c:pt>
                <c:pt idx="24799">
                  <c:v>1.7847999900000001E-3</c:v>
                </c:pt>
                <c:pt idx="24800">
                  <c:v>1.78487999E-3</c:v>
                </c:pt>
                <c:pt idx="24801">
                  <c:v>1.78495999E-3</c:v>
                </c:pt>
                <c:pt idx="24802">
                  <c:v>1.7850399899999999E-3</c:v>
                </c:pt>
                <c:pt idx="24803">
                  <c:v>1.7851199900000001E-3</c:v>
                </c:pt>
                <c:pt idx="24804">
                  <c:v>1.7851999900000001E-3</c:v>
                </c:pt>
                <c:pt idx="24805">
                  <c:v>1.78527999E-3</c:v>
                </c:pt>
                <c:pt idx="24806">
                  <c:v>1.78535999E-3</c:v>
                </c:pt>
                <c:pt idx="24807">
                  <c:v>1.7854399899999999E-3</c:v>
                </c:pt>
                <c:pt idx="24808">
                  <c:v>1.7855199899999999E-3</c:v>
                </c:pt>
                <c:pt idx="24809">
                  <c:v>1.7855999900000001E-3</c:v>
                </c:pt>
                <c:pt idx="24810">
                  <c:v>1.78567999E-3</c:v>
                </c:pt>
                <c:pt idx="24811">
                  <c:v>1.78575999E-3</c:v>
                </c:pt>
                <c:pt idx="24812">
                  <c:v>1.78583999E-3</c:v>
                </c:pt>
                <c:pt idx="24813">
                  <c:v>1.7859199899999999E-3</c:v>
                </c:pt>
                <c:pt idx="24814">
                  <c:v>1.7859999900000001E-3</c:v>
                </c:pt>
                <c:pt idx="24815">
                  <c:v>1.78607999E-3</c:v>
                </c:pt>
                <c:pt idx="24816">
                  <c:v>1.78615999E-3</c:v>
                </c:pt>
                <c:pt idx="24817">
                  <c:v>1.78623999E-3</c:v>
                </c:pt>
                <c:pt idx="24818">
                  <c:v>1.7863199899999999E-3</c:v>
                </c:pt>
                <c:pt idx="24819">
                  <c:v>1.7863999900000001E-3</c:v>
                </c:pt>
                <c:pt idx="24820">
                  <c:v>1.7864799900000001E-3</c:v>
                </c:pt>
                <c:pt idx="24821">
                  <c:v>1.78655999E-3</c:v>
                </c:pt>
                <c:pt idx="24822">
                  <c:v>1.78663999E-3</c:v>
                </c:pt>
                <c:pt idx="24823">
                  <c:v>1.7867199899999999E-3</c:v>
                </c:pt>
                <c:pt idx="24824">
                  <c:v>1.7867999900000001E-3</c:v>
                </c:pt>
                <c:pt idx="24825">
                  <c:v>1.7868799900000001E-3</c:v>
                </c:pt>
                <c:pt idx="24826">
                  <c:v>1.78695999E-3</c:v>
                </c:pt>
                <c:pt idx="24827">
                  <c:v>1.78703999E-3</c:v>
                </c:pt>
                <c:pt idx="24828">
                  <c:v>1.7871199899999999E-3</c:v>
                </c:pt>
                <c:pt idx="24829">
                  <c:v>1.7871999899999999E-3</c:v>
                </c:pt>
                <c:pt idx="24830">
                  <c:v>1.7872799900000001E-3</c:v>
                </c:pt>
                <c:pt idx="24831">
                  <c:v>1.78735999E-3</c:v>
                </c:pt>
                <c:pt idx="24832">
                  <c:v>1.78743999E-3</c:v>
                </c:pt>
                <c:pt idx="24833">
                  <c:v>1.7875199899999999E-3</c:v>
                </c:pt>
                <c:pt idx="24834">
                  <c:v>1.7875999899999999E-3</c:v>
                </c:pt>
                <c:pt idx="24835">
                  <c:v>1.7876799900000001E-3</c:v>
                </c:pt>
                <c:pt idx="24836">
                  <c:v>1.78775999E-3</c:v>
                </c:pt>
                <c:pt idx="24837">
                  <c:v>1.78783999E-3</c:v>
                </c:pt>
                <c:pt idx="24838">
                  <c:v>1.78791999E-3</c:v>
                </c:pt>
                <c:pt idx="24839">
                  <c:v>1.7879999899999999E-3</c:v>
                </c:pt>
                <c:pt idx="24840">
                  <c:v>1.7880799900000001E-3</c:v>
                </c:pt>
                <c:pt idx="24841">
                  <c:v>1.78815999E-3</c:v>
                </c:pt>
                <c:pt idx="24842">
                  <c:v>1.78823999E-3</c:v>
                </c:pt>
                <c:pt idx="24843">
                  <c:v>1.78831999E-3</c:v>
                </c:pt>
                <c:pt idx="24844">
                  <c:v>1.7883999899999999E-3</c:v>
                </c:pt>
                <c:pt idx="24845">
                  <c:v>1.7884799900000001E-3</c:v>
                </c:pt>
                <c:pt idx="24846">
                  <c:v>1.7885599900000001E-3</c:v>
                </c:pt>
                <c:pt idx="24847">
                  <c:v>1.78863999E-3</c:v>
                </c:pt>
                <c:pt idx="24848">
                  <c:v>1.78871999E-3</c:v>
                </c:pt>
                <c:pt idx="24849">
                  <c:v>1.7887999899999999E-3</c:v>
                </c:pt>
                <c:pt idx="24850">
                  <c:v>1.7888799899999999E-3</c:v>
                </c:pt>
                <c:pt idx="24851">
                  <c:v>1.7889599900000001E-3</c:v>
                </c:pt>
                <c:pt idx="24852">
                  <c:v>1.78903999E-3</c:v>
                </c:pt>
                <c:pt idx="24853">
                  <c:v>1.78911999E-3</c:v>
                </c:pt>
                <c:pt idx="24854">
                  <c:v>1.7891999899999999E-3</c:v>
                </c:pt>
                <c:pt idx="24855">
                  <c:v>1.7892799899999999E-3</c:v>
                </c:pt>
                <c:pt idx="24856">
                  <c:v>1.7893599900000001E-3</c:v>
                </c:pt>
                <c:pt idx="24857">
                  <c:v>1.78943999E-3</c:v>
                </c:pt>
                <c:pt idx="24858">
                  <c:v>1.78951999E-3</c:v>
                </c:pt>
                <c:pt idx="24859">
                  <c:v>1.78959999E-3</c:v>
                </c:pt>
                <c:pt idx="24860">
                  <c:v>1.7896799899999999E-3</c:v>
                </c:pt>
                <c:pt idx="24861">
                  <c:v>1.7897599900000001E-3</c:v>
                </c:pt>
                <c:pt idx="24862">
                  <c:v>1.78983999E-3</c:v>
                </c:pt>
                <c:pt idx="24863">
                  <c:v>1.78991999E-3</c:v>
                </c:pt>
                <c:pt idx="24864">
                  <c:v>1.78999999E-3</c:v>
                </c:pt>
                <c:pt idx="24865">
                  <c:v>1.7900799899999999E-3</c:v>
                </c:pt>
                <c:pt idx="24866">
                  <c:v>1.7901599900000001E-3</c:v>
                </c:pt>
                <c:pt idx="24867">
                  <c:v>1.7902399900000001E-3</c:v>
                </c:pt>
                <c:pt idx="24868">
                  <c:v>1.79031999E-3</c:v>
                </c:pt>
                <c:pt idx="24869">
                  <c:v>1.79039999E-3</c:v>
                </c:pt>
                <c:pt idx="24870">
                  <c:v>1.7904799899999999E-3</c:v>
                </c:pt>
                <c:pt idx="24871">
                  <c:v>1.7905599900000001E-3</c:v>
                </c:pt>
                <c:pt idx="24872">
                  <c:v>1.7906399900000001E-3</c:v>
                </c:pt>
                <c:pt idx="24873">
                  <c:v>1.79071999E-3</c:v>
                </c:pt>
                <c:pt idx="24874">
                  <c:v>1.79079999E-3</c:v>
                </c:pt>
                <c:pt idx="24875">
                  <c:v>1.7908799899999999E-3</c:v>
                </c:pt>
                <c:pt idx="24876">
                  <c:v>1.7909599899999999E-3</c:v>
                </c:pt>
                <c:pt idx="24877">
                  <c:v>1.7910399900000001E-3</c:v>
                </c:pt>
                <c:pt idx="24878">
                  <c:v>1.79111999E-3</c:v>
                </c:pt>
                <c:pt idx="24879">
                  <c:v>1.79119999E-3</c:v>
                </c:pt>
                <c:pt idx="24880">
                  <c:v>1.79127999E-3</c:v>
                </c:pt>
                <c:pt idx="24881">
                  <c:v>1.7913599899999999E-3</c:v>
                </c:pt>
                <c:pt idx="24882">
                  <c:v>1.7914399900000001E-3</c:v>
                </c:pt>
                <c:pt idx="24883">
                  <c:v>1.79151999E-3</c:v>
                </c:pt>
                <c:pt idx="24884">
                  <c:v>1.79159999E-3</c:v>
                </c:pt>
                <c:pt idx="24885">
                  <c:v>1.79167999E-3</c:v>
                </c:pt>
                <c:pt idx="24886">
                  <c:v>1.7917599899999999E-3</c:v>
                </c:pt>
                <c:pt idx="24887">
                  <c:v>1.7918399900000001E-3</c:v>
                </c:pt>
                <c:pt idx="24888">
                  <c:v>1.7919199900000001E-3</c:v>
                </c:pt>
                <c:pt idx="24889">
                  <c:v>1.79199999E-3</c:v>
                </c:pt>
                <c:pt idx="24890">
                  <c:v>1.79207999E-3</c:v>
                </c:pt>
                <c:pt idx="24891">
                  <c:v>1.7921599899999999E-3</c:v>
                </c:pt>
                <c:pt idx="24892">
                  <c:v>1.7922399900000001E-3</c:v>
                </c:pt>
                <c:pt idx="24893">
                  <c:v>1.7923199900000001E-3</c:v>
                </c:pt>
                <c:pt idx="24894">
                  <c:v>1.79239999E-3</c:v>
                </c:pt>
                <c:pt idx="24895">
                  <c:v>1.79247999E-3</c:v>
                </c:pt>
                <c:pt idx="24896">
                  <c:v>1.7925599899999999E-3</c:v>
                </c:pt>
                <c:pt idx="24897">
                  <c:v>1.7926399899999999E-3</c:v>
                </c:pt>
                <c:pt idx="24898">
                  <c:v>1.7927199900000001E-3</c:v>
                </c:pt>
                <c:pt idx="24899">
                  <c:v>1.79279999E-3</c:v>
                </c:pt>
                <c:pt idx="24900">
                  <c:v>1.79287999E-3</c:v>
                </c:pt>
                <c:pt idx="24901">
                  <c:v>1.7929599899999999E-3</c:v>
                </c:pt>
                <c:pt idx="24902">
                  <c:v>1.7930399899999999E-3</c:v>
                </c:pt>
                <c:pt idx="24903">
                  <c:v>1.7931199900000001E-3</c:v>
                </c:pt>
                <c:pt idx="24904">
                  <c:v>1.79319999E-3</c:v>
                </c:pt>
                <c:pt idx="24905">
                  <c:v>1.79327999E-3</c:v>
                </c:pt>
                <c:pt idx="24906">
                  <c:v>1.79335999E-3</c:v>
                </c:pt>
                <c:pt idx="24907">
                  <c:v>1.7934399899999999E-3</c:v>
                </c:pt>
                <c:pt idx="24908">
                  <c:v>1.7935199900000001E-3</c:v>
                </c:pt>
                <c:pt idx="24909">
                  <c:v>1.7935999900000001E-3</c:v>
                </c:pt>
                <c:pt idx="24910">
                  <c:v>1.79367999E-3</c:v>
                </c:pt>
                <c:pt idx="24911">
                  <c:v>1.79375999E-3</c:v>
                </c:pt>
                <c:pt idx="24912">
                  <c:v>1.7938399899999999E-3</c:v>
                </c:pt>
                <c:pt idx="24913">
                  <c:v>1.7939199900000001E-3</c:v>
                </c:pt>
                <c:pt idx="24914">
                  <c:v>1.7939999900000001E-3</c:v>
                </c:pt>
                <c:pt idx="24915">
                  <c:v>1.79407999E-3</c:v>
                </c:pt>
                <c:pt idx="24916">
                  <c:v>1.79415999E-3</c:v>
                </c:pt>
                <c:pt idx="24917">
                  <c:v>1.7942399899999999E-3</c:v>
                </c:pt>
                <c:pt idx="24918">
                  <c:v>1.7943199899999999E-3</c:v>
                </c:pt>
                <c:pt idx="24919">
                  <c:v>1.7943999900000001E-3</c:v>
                </c:pt>
                <c:pt idx="24920">
                  <c:v>1.79447999E-3</c:v>
                </c:pt>
                <c:pt idx="24921">
                  <c:v>1.79455999E-3</c:v>
                </c:pt>
                <c:pt idx="24922">
                  <c:v>1.7946399899999999E-3</c:v>
                </c:pt>
                <c:pt idx="24923">
                  <c:v>1.7947199899999999E-3</c:v>
                </c:pt>
                <c:pt idx="24924">
                  <c:v>1.7947999900000001E-3</c:v>
                </c:pt>
                <c:pt idx="24925">
                  <c:v>1.79487999E-3</c:v>
                </c:pt>
                <c:pt idx="24926">
                  <c:v>1.79495999E-3</c:v>
                </c:pt>
                <c:pt idx="24927">
                  <c:v>1.79503999E-3</c:v>
                </c:pt>
                <c:pt idx="24928">
                  <c:v>1.7951199899999999E-3</c:v>
                </c:pt>
                <c:pt idx="24929">
                  <c:v>1.7951999900000001E-3</c:v>
                </c:pt>
                <c:pt idx="24930">
                  <c:v>1.79527999E-3</c:v>
                </c:pt>
                <c:pt idx="24931">
                  <c:v>1.79535999E-3</c:v>
                </c:pt>
                <c:pt idx="24932">
                  <c:v>1.79543999E-3</c:v>
                </c:pt>
                <c:pt idx="24933">
                  <c:v>1.7955199899999999E-3</c:v>
                </c:pt>
                <c:pt idx="24934">
                  <c:v>1.7955999900000001E-3</c:v>
                </c:pt>
                <c:pt idx="24935">
                  <c:v>1.7956799900000001E-3</c:v>
                </c:pt>
                <c:pt idx="24936">
                  <c:v>1.79575999E-3</c:v>
                </c:pt>
                <c:pt idx="24937">
                  <c:v>1.79583999E-3</c:v>
                </c:pt>
                <c:pt idx="24938">
                  <c:v>1.7959199899999999E-3</c:v>
                </c:pt>
                <c:pt idx="24939">
                  <c:v>1.7959999899999999E-3</c:v>
                </c:pt>
                <c:pt idx="24940">
                  <c:v>1.7960799900000001E-3</c:v>
                </c:pt>
                <c:pt idx="24941">
                  <c:v>1.79615999E-3</c:v>
                </c:pt>
                <c:pt idx="24942">
                  <c:v>1.79623999E-3</c:v>
                </c:pt>
                <c:pt idx="24943">
                  <c:v>1.7963199899999999E-3</c:v>
                </c:pt>
                <c:pt idx="24944">
                  <c:v>1.7963999899999999E-3</c:v>
                </c:pt>
                <c:pt idx="24945">
                  <c:v>1.7964799900000001E-3</c:v>
                </c:pt>
                <c:pt idx="24946">
                  <c:v>1.79655999E-3</c:v>
                </c:pt>
                <c:pt idx="24947">
                  <c:v>1.79663999E-3</c:v>
                </c:pt>
                <c:pt idx="24948">
                  <c:v>1.79671999E-3</c:v>
                </c:pt>
                <c:pt idx="24949">
                  <c:v>1.7967999899999999E-3</c:v>
                </c:pt>
                <c:pt idx="24950">
                  <c:v>1.7968799900000001E-3</c:v>
                </c:pt>
                <c:pt idx="24951">
                  <c:v>1.79695999E-3</c:v>
                </c:pt>
                <c:pt idx="24952">
                  <c:v>1.79703999E-3</c:v>
                </c:pt>
                <c:pt idx="24953">
                  <c:v>1.79711999E-3</c:v>
                </c:pt>
                <c:pt idx="24954">
                  <c:v>1.7971999899999999E-3</c:v>
                </c:pt>
                <c:pt idx="24955">
                  <c:v>1.7972799900000001E-3</c:v>
                </c:pt>
                <c:pt idx="24956">
                  <c:v>1.7973599900000001E-3</c:v>
                </c:pt>
                <c:pt idx="24957">
                  <c:v>1.79743999E-3</c:v>
                </c:pt>
                <c:pt idx="24958">
                  <c:v>1.79751999E-3</c:v>
                </c:pt>
                <c:pt idx="24959">
                  <c:v>1.7975999899999999E-3</c:v>
                </c:pt>
                <c:pt idx="24960">
                  <c:v>1.7976799900000001E-3</c:v>
                </c:pt>
                <c:pt idx="24961">
                  <c:v>1.7977599900000001E-3</c:v>
                </c:pt>
                <c:pt idx="24962">
                  <c:v>1.79783999E-3</c:v>
                </c:pt>
                <c:pt idx="24963">
                  <c:v>1.79791999E-3</c:v>
                </c:pt>
                <c:pt idx="24964">
                  <c:v>1.7979999899999999E-3</c:v>
                </c:pt>
                <c:pt idx="24965">
                  <c:v>1.7980799899999999E-3</c:v>
                </c:pt>
                <c:pt idx="24966">
                  <c:v>1.7981599900000001E-3</c:v>
                </c:pt>
                <c:pt idx="24967">
                  <c:v>1.79823999E-3</c:v>
                </c:pt>
                <c:pt idx="24968">
                  <c:v>1.79831999E-3</c:v>
                </c:pt>
                <c:pt idx="24969">
                  <c:v>1.79839999E-3</c:v>
                </c:pt>
                <c:pt idx="24970">
                  <c:v>1.7984799899999999E-3</c:v>
                </c:pt>
                <c:pt idx="24971">
                  <c:v>1.7985599900000001E-3</c:v>
                </c:pt>
                <c:pt idx="24972">
                  <c:v>1.79863999E-3</c:v>
                </c:pt>
                <c:pt idx="24973">
                  <c:v>1.79871999E-3</c:v>
                </c:pt>
                <c:pt idx="24974">
                  <c:v>1.79879999E-3</c:v>
                </c:pt>
                <c:pt idx="24975">
                  <c:v>1.7988799899999999E-3</c:v>
                </c:pt>
                <c:pt idx="24976">
                  <c:v>1.7989599900000001E-3</c:v>
                </c:pt>
                <c:pt idx="24977">
                  <c:v>1.7990399900000001E-3</c:v>
                </c:pt>
                <c:pt idx="24978">
                  <c:v>1.79911999E-3</c:v>
                </c:pt>
                <c:pt idx="24979">
                  <c:v>1.79919999E-3</c:v>
                </c:pt>
                <c:pt idx="24980">
                  <c:v>1.7992799899999999E-3</c:v>
                </c:pt>
                <c:pt idx="24981">
                  <c:v>1.7993599900000001E-3</c:v>
                </c:pt>
                <c:pt idx="24982">
                  <c:v>1.7994399900000001E-3</c:v>
                </c:pt>
                <c:pt idx="24983">
                  <c:v>1.79951999E-3</c:v>
                </c:pt>
                <c:pt idx="24984">
                  <c:v>1.79959999E-3</c:v>
                </c:pt>
                <c:pt idx="24985">
                  <c:v>1.7996799899999999E-3</c:v>
                </c:pt>
                <c:pt idx="24986">
                  <c:v>1.7997599899999999E-3</c:v>
                </c:pt>
                <c:pt idx="24987">
                  <c:v>1.7998399900000001E-3</c:v>
                </c:pt>
                <c:pt idx="24988">
                  <c:v>1.79991999E-3</c:v>
                </c:pt>
                <c:pt idx="24989">
                  <c:v>1.79999999E-3</c:v>
                </c:pt>
                <c:pt idx="24990">
                  <c:v>1.8000799899999999E-3</c:v>
                </c:pt>
                <c:pt idx="24991">
                  <c:v>1.8001599899999999E-3</c:v>
                </c:pt>
                <c:pt idx="24992">
                  <c:v>1.8002399900000001E-3</c:v>
                </c:pt>
                <c:pt idx="24993">
                  <c:v>1.80031999E-3</c:v>
                </c:pt>
                <c:pt idx="24994">
                  <c:v>1.80039999E-3</c:v>
                </c:pt>
                <c:pt idx="24995">
                  <c:v>1.80047999E-3</c:v>
                </c:pt>
                <c:pt idx="24996">
                  <c:v>1.8005599899999999E-3</c:v>
                </c:pt>
                <c:pt idx="24997">
                  <c:v>1.8006399900000001E-3</c:v>
                </c:pt>
                <c:pt idx="24998">
                  <c:v>1.8007199900000001E-3</c:v>
                </c:pt>
              </c:numCache>
            </c:numRef>
          </c:xVal>
          <c:yVal>
            <c:numRef>
              <c:f>'Lam bus ripple data'!$I$2:$I$25001</c:f>
              <c:numCache>
                <c:formatCode>General</c:formatCode>
                <c:ptCount val="25000"/>
                <c:pt idx="0">
                  <c:v>2075.547</c:v>
                </c:pt>
                <c:pt idx="1">
                  <c:v>2073.9839999999999</c:v>
                </c:pt>
                <c:pt idx="2">
                  <c:v>2074.5309999999999</c:v>
                </c:pt>
                <c:pt idx="3">
                  <c:v>2072.9690000000001</c:v>
                </c:pt>
                <c:pt idx="4">
                  <c:v>2075.9369999999999</c:v>
                </c:pt>
                <c:pt idx="5">
                  <c:v>2074.7660000000001</c:v>
                </c:pt>
                <c:pt idx="6">
                  <c:v>2073.9839999999999</c:v>
                </c:pt>
                <c:pt idx="7">
                  <c:v>2075.1559999999999</c:v>
                </c:pt>
                <c:pt idx="8">
                  <c:v>2072.578</c:v>
                </c:pt>
                <c:pt idx="9">
                  <c:v>2075.3910000000001</c:v>
                </c:pt>
                <c:pt idx="10">
                  <c:v>2072.9690000000001</c:v>
                </c:pt>
                <c:pt idx="11">
                  <c:v>2071.953</c:v>
                </c:pt>
                <c:pt idx="12">
                  <c:v>2075</c:v>
                </c:pt>
                <c:pt idx="13">
                  <c:v>2071.5619999999999</c:v>
                </c:pt>
                <c:pt idx="14">
                  <c:v>2075</c:v>
                </c:pt>
                <c:pt idx="15">
                  <c:v>2074.375</c:v>
                </c:pt>
                <c:pt idx="16">
                  <c:v>2076.953</c:v>
                </c:pt>
                <c:pt idx="17">
                  <c:v>2074.7660000000001</c:v>
                </c:pt>
                <c:pt idx="18">
                  <c:v>2073.5940000000001</c:v>
                </c:pt>
                <c:pt idx="19">
                  <c:v>2072.3440000000001</c:v>
                </c:pt>
                <c:pt idx="20">
                  <c:v>2076.5619999999999</c:v>
                </c:pt>
                <c:pt idx="21">
                  <c:v>2071.953</c:v>
                </c:pt>
                <c:pt idx="22">
                  <c:v>2073.3589999999999</c:v>
                </c:pt>
                <c:pt idx="23">
                  <c:v>2075.1559999999999</c:v>
                </c:pt>
                <c:pt idx="24">
                  <c:v>2073.203</c:v>
                </c:pt>
                <c:pt idx="25">
                  <c:v>2076.172</c:v>
                </c:pt>
                <c:pt idx="26">
                  <c:v>2074.1410000000001</c:v>
                </c:pt>
                <c:pt idx="27">
                  <c:v>2074.7660000000001</c:v>
                </c:pt>
                <c:pt idx="28">
                  <c:v>2074.375</c:v>
                </c:pt>
                <c:pt idx="29">
                  <c:v>2074.5309999999999</c:v>
                </c:pt>
                <c:pt idx="30">
                  <c:v>2075.3910000000001</c:v>
                </c:pt>
                <c:pt idx="31">
                  <c:v>2074.375</c:v>
                </c:pt>
                <c:pt idx="32">
                  <c:v>2073.203</c:v>
                </c:pt>
                <c:pt idx="33">
                  <c:v>2074.1410000000001</c:v>
                </c:pt>
                <c:pt idx="34">
                  <c:v>2073.9839999999999</c:v>
                </c:pt>
                <c:pt idx="35">
                  <c:v>2073.5940000000001</c:v>
                </c:pt>
                <c:pt idx="36">
                  <c:v>2073.9839999999999</c:v>
                </c:pt>
                <c:pt idx="37">
                  <c:v>2075.1559999999999</c:v>
                </c:pt>
                <c:pt idx="38">
                  <c:v>2074.7660000000001</c:v>
                </c:pt>
                <c:pt idx="39">
                  <c:v>2072.7339999999999</c:v>
                </c:pt>
                <c:pt idx="40">
                  <c:v>2073.3589999999999</c:v>
                </c:pt>
                <c:pt idx="41">
                  <c:v>2075.3910000000001</c:v>
                </c:pt>
                <c:pt idx="42">
                  <c:v>2075.3910000000001</c:v>
                </c:pt>
                <c:pt idx="43">
                  <c:v>2074.375</c:v>
                </c:pt>
                <c:pt idx="44">
                  <c:v>2075.1559999999999</c:v>
                </c:pt>
                <c:pt idx="45">
                  <c:v>2075</c:v>
                </c:pt>
                <c:pt idx="46">
                  <c:v>2074.7660000000001</c:v>
                </c:pt>
                <c:pt idx="47">
                  <c:v>2075.547</c:v>
                </c:pt>
                <c:pt idx="48">
                  <c:v>2074.5309999999999</c:v>
                </c:pt>
                <c:pt idx="49">
                  <c:v>2075.7809999999999</c:v>
                </c:pt>
                <c:pt idx="50">
                  <c:v>2075.3910000000001</c:v>
                </c:pt>
                <c:pt idx="51">
                  <c:v>2075.1559999999999</c:v>
                </c:pt>
                <c:pt idx="52">
                  <c:v>2073.203</c:v>
                </c:pt>
                <c:pt idx="53">
                  <c:v>2077.7339999999999</c:v>
                </c:pt>
                <c:pt idx="54">
                  <c:v>2075.9369999999999</c:v>
                </c:pt>
                <c:pt idx="55">
                  <c:v>2073.75</c:v>
                </c:pt>
                <c:pt idx="56">
                  <c:v>2075.547</c:v>
                </c:pt>
                <c:pt idx="57">
                  <c:v>2072.3440000000001</c:v>
                </c:pt>
                <c:pt idx="58">
                  <c:v>2075.7809999999999</c:v>
                </c:pt>
                <c:pt idx="59">
                  <c:v>2073.75</c:v>
                </c:pt>
                <c:pt idx="60">
                  <c:v>2074.7660000000001</c:v>
                </c:pt>
                <c:pt idx="61">
                  <c:v>2072.3440000000001</c:v>
                </c:pt>
                <c:pt idx="62">
                  <c:v>2076.5619999999999</c:v>
                </c:pt>
                <c:pt idx="63">
                  <c:v>2075.1559999999999</c:v>
                </c:pt>
                <c:pt idx="64">
                  <c:v>2076.5619999999999</c:v>
                </c:pt>
                <c:pt idx="65">
                  <c:v>2074.1410000000001</c:v>
                </c:pt>
                <c:pt idx="66">
                  <c:v>2074.5309999999999</c:v>
                </c:pt>
                <c:pt idx="67">
                  <c:v>2075.1559999999999</c:v>
                </c:pt>
                <c:pt idx="68">
                  <c:v>2073.75</c:v>
                </c:pt>
                <c:pt idx="69">
                  <c:v>2075.547</c:v>
                </c:pt>
                <c:pt idx="70">
                  <c:v>2074.7660000000001</c:v>
                </c:pt>
                <c:pt idx="71">
                  <c:v>2073.203</c:v>
                </c:pt>
                <c:pt idx="72">
                  <c:v>2075.9369999999999</c:v>
                </c:pt>
                <c:pt idx="73">
                  <c:v>2074.1410000000001</c:v>
                </c:pt>
                <c:pt idx="74">
                  <c:v>2075.1559999999999</c:v>
                </c:pt>
                <c:pt idx="75">
                  <c:v>2075</c:v>
                </c:pt>
                <c:pt idx="76">
                  <c:v>2072.578</c:v>
                </c:pt>
                <c:pt idx="77">
                  <c:v>2073.75</c:v>
                </c:pt>
                <c:pt idx="78">
                  <c:v>2075</c:v>
                </c:pt>
                <c:pt idx="79">
                  <c:v>2074.7660000000001</c:v>
                </c:pt>
                <c:pt idx="80">
                  <c:v>2075.7809999999999</c:v>
                </c:pt>
                <c:pt idx="81">
                  <c:v>2072.7339999999999</c:v>
                </c:pt>
                <c:pt idx="82">
                  <c:v>2075.3910000000001</c:v>
                </c:pt>
                <c:pt idx="83">
                  <c:v>2075.7809999999999</c:v>
                </c:pt>
                <c:pt idx="84">
                  <c:v>2075.1559999999999</c:v>
                </c:pt>
                <c:pt idx="85">
                  <c:v>2075</c:v>
                </c:pt>
                <c:pt idx="86">
                  <c:v>2073.75</c:v>
                </c:pt>
                <c:pt idx="87">
                  <c:v>2074.7660000000001</c:v>
                </c:pt>
                <c:pt idx="88">
                  <c:v>2075.1559999999999</c:v>
                </c:pt>
                <c:pt idx="89">
                  <c:v>2075</c:v>
                </c:pt>
                <c:pt idx="90">
                  <c:v>2073.5940000000001</c:v>
                </c:pt>
                <c:pt idx="91">
                  <c:v>2073.75</c:v>
                </c:pt>
                <c:pt idx="92">
                  <c:v>2073.5940000000001</c:v>
                </c:pt>
                <c:pt idx="93">
                  <c:v>2076.953</c:v>
                </c:pt>
                <c:pt idx="94">
                  <c:v>2074.375</c:v>
                </c:pt>
                <c:pt idx="95">
                  <c:v>2073.3589999999999</c:v>
                </c:pt>
                <c:pt idx="96">
                  <c:v>2075.9369999999999</c:v>
                </c:pt>
                <c:pt idx="97">
                  <c:v>2075.547</c:v>
                </c:pt>
                <c:pt idx="98">
                  <c:v>2072.7339999999999</c:v>
                </c:pt>
                <c:pt idx="99">
                  <c:v>2073.9839999999999</c:v>
                </c:pt>
                <c:pt idx="100">
                  <c:v>2074.1410000000001</c:v>
                </c:pt>
                <c:pt idx="101">
                  <c:v>2073.3589999999999</c:v>
                </c:pt>
                <c:pt idx="102">
                  <c:v>2075.7809999999999</c:v>
                </c:pt>
                <c:pt idx="103">
                  <c:v>2074.5309999999999</c:v>
                </c:pt>
                <c:pt idx="104">
                  <c:v>2074.7660000000001</c:v>
                </c:pt>
                <c:pt idx="105">
                  <c:v>2076.172</c:v>
                </c:pt>
                <c:pt idx="106">
                  <c:v>2077.1869999999999</c:v>
                </c:pt>
                <c:pt idx="107">
                  <c:v>2074.375</c:v>
                </c:pt>
                <c:pt idx="108">
                  <c:v>2074.5309999999999</c:v>
                </c:pt>
                <c:pt idx="109">
                  <c:v>2073.3589999999999</c:v>
                </c:pt>
                <c:pt idx="110">
                  <c:v>2072.9690000000001</c:v>
                </c:pt>
                <c:pt idx="111">
                  <c:v>2075.9369999999999</c:v>
                </c:pt>
                <c:pt idx="112">
                  <c:v>2073.203</c:v>
                </c:pt>
                <c:pt idx="113">
                  <c:v>2075.547</c:v>
                </c:pt>
                <c:pt idx="114">
                  <c:v>2074.7660000000001</c:v>
                </c:pt>
                <c:pt idx="115">
                  <c:v>2076.5619999999999</c:v>
                </c:pt>
                <c:pt idx="116">
                  <c:v>2076.4059999999999</c:v>
                </c:pt>
                <c:pt idx="117">
                  <c:v>2075.1559999999999</c:v>
                </c:pt>
                <c:pt idx="118">
                  <c:v>2073.75</c:v>
                </c:pt>
                <c:pt idx="119">
                  <c:v>2075.3910000000001</c:v>
                </c:pt>
                <c:pt idx="120">
                  <c:v>2074.375</c:v>
                </c:pt>
                <c:pt idx="121">
                  <c:v>2075.7809999999999</c:v>
                </c:pt>
                <c:pt idx="122">
                  <c:v>2075.9369999999999</c:v>
                </c:pt>
                <c:pt idx="123">
                  <c:v>2073.9839999999999</c:v>
                </c:pt>
                <c:pt idx="124">
                  <c:v>2076.5619999999999</c:v>
                </c:pt>
                <c:pt idx="125">
                  <c:v>2075.9369999999999</c:v>
                </c:pt>
                <c:pt idx="126">
                  <c:v>2075.3910000000001</c:v>
                </c:pt>
                <c:pt idx="127">
                  <c:v>2075</c:v>
                </c:pt>
                <c:pt idx="128">
                  <c:v>2074.375</c:v>
                </c:pt>
                <c:pt idx="129">
                  <c:v>2075.547</c:v>
                </c:pt>
                <c:pt idx="130">
                  <c:v>2076.5619999999999</c:v>
                </c:pt>
                <c:pt idx="131">
                  <c:v>2074.5309999999999</c:v>
                </c:pt>
                <c:pt idx="132">
                  <c:v>2073.3589999999999</c:v>
                </c:pt>
                <c:pt idx="133">
                  <c:v>2075.1559999999999</c:v>
                </c:pt>
                <c:pt idx="134">
                  <c:v>2072.578</c:v>
                </c:pt>
                <c:pt idx="135">
                  <c:v>2074.7660000000001</c:v>
                </c:pt>
                <c:pt idx="136">
                  <c:v>2072.9690000000001</c:v>
                </c:pt>
                <c:pt idx="137">
                  <c:v>2073.9839999999999</c:v>
                </c:pt>
                <c:pt idx="138">
                  <c:v>2074.1410000000001</c:v>
                </c:pt>
                <c:pt idx="139">
                  <c:v>2074.375</c:v>
                </c:pt>
                <c:pt idx="140">
                  <c:v>2072.9690000000001</c:v>
                </c:pt>
                <c:pt idx="141">
                  <c:v>2076.797</c:v>
                </c:pt>
                <c:pt idx="142">
                  <c:v>2075.1559999999999</c:v>
                </c:pt>
                <c:pt idx="143">
                  <c:v>2075.1559999999999</c:v>
                </c:pt>
                <c:pt idx="144">
                  <c:v>2076.797</c:v>
                </c:pt>
                <c:pt idx="145">
                  <c:v>2072.9690000000001</c:v>
                </c:pt>
                <c:pt idx="146">
                  <c:v>2075</c:v>
                </c:pt>
                <c:pt idx="147">
                  <c:v>2072.7339999999999</c:v>
                </c:pt>
                <c:pt idx="148">
                  <c:v>2074.375</c:v>
                </c:pt>
                <c:pt idx="149">
                  <c:v>2075</c:v>
                </c:pt>
                <c:pt idx="150">
                  <c:v>2076.4059999999999</c:v>
                </c:pt>
                <c:pt idx="151">
                  <c:v>2075.7809999999999</c:v>
                </c:pt>
                <c:pt idx="152">
                  <c:v>2075.3910000000001</c:v>
                </c:pt>
                <c:pt idx="153">
                  <c:v>2074.375</c:v>
                </c:pt>
                <c:pt idx="154">
                  <c:v>2074.7660000000001</c:v>
                </c:pt>
                <c:pt idx="155">
                  <c:v>2072.9690000000001</c:v>
                </c:pt>
                <c:pt idx="156">
                  <c:v>2077.1869999999999</c:v>
                </c:pt>
                <c:pt idx="157">
                  <c:v>2075.7809999999999</c:v>
                </c:pt>
                <c:pt idx="158">
                  <c:v>2072.7339999999999</c:v>
                </c:pt>
                <c:pt idx="159">
                  <c:v>2074.1410000000001</c:v>
                </c:pt>
                <c:pt idx="160">
                  <c:v>2075.9369999999999</c:v>
                </c:pt>
                <c:pt idx="161">
                  <c:v>2076.4059999999999</c:v>
                </c:pt>
                <c:pt idx="162">
                  <c:v>2072.9690000000001</c:v>
                </c:pt>
                <c:pt idx="163">
                  <c:v>2076.5619999999999</c:v>
                </c:pt>
                <c:pt idx="164">
                  <c:v>2075.9369999999999</c:v>
                </c:pt>
                <c:pt idx="165">
                  <c:v>2074.5309999999999</c:v>
                </c:pt>
                <c:pt idx="166">
                  <c:v>2073.5940000000001</c:v>
                </c:pt>
                <c:pt idx="167">
                  <c:v>2075.7809999999999</c:v>
                </c:pt>
                <c:pt idx="168">
                  <c:v>2074.5309999999999</c:v>
                </c:pt>
                <c:pt idx="169">
                  <c:v>2075</c:v>
                </c:pt>
                <c:pt idx="170">
                  <c:v>2074.7660000000001</c:v>
                </c:pt>
                <c:pt idx="171">
                  <c:v>2075.9369999999999</c:v>
                </c:pt>
                <c:pt idx="172">
                  <c:v>2074.5309999999999</c:v>
                </c:pt>
                <c:pt idx="173">
                  <c:v>2073.3589999999999</c:v>
                </c:pt>
                <c:pt idx="174">
                  <c:v>2076.953</c:v>
                </c:pt>
                <c:pt idx="175">
                  <c:v>2074.7660000000001</c:v>
                </c:pt>
                <c:pt idx="176">
                  <c:v>2076.797</c:v>
                </c:pt>
                <c:pt idx="177">
                  <c:v>2076.4059999999999</c:v>
                </c:pt>
                <c:pt idx="178">
                  <c:v>2072.9690000000001</c:v>
                </c:pt>
                <c:pt idx="179">
                  <c:v>2076.4059999999999</c:v>
                </c:pt>
                <c:pt idx="180">
                  <c:v>2076.5619999999999</c:v>
                </c:pt>
                <c:pt idx="181">
                  <c:v>2077.1869999999999</c:v>
                </c:pt>
                <c:pt idx="182">
                  <c:v>2074.1410000000001</c:v>
                </c:pt>
                <c:pt idx="183">
                  <c:v>2077.578</c:v>
                </c:pt>
                <c:pt idx="184">
                  <c:v>2076.797</c:v>
                </c:pt>
                <c:pt idx="185">
                  <c:v>2074.375</c:v>
                </c:pt>
                <c:pt idx="186">
                  <c:v>2073.9839999999999</c:v>
                </c:pt>
                <c:pt idx="187">
                  <c:v>2073.9839999999999</c:v>
                </c:pt>
                <c:pt idx="188">
                  <c:v>2075.547</c:v>
                </c:pt>
                <c:pt idx="189">
                  <c:v>2075</c:v>
                </c:pt>
                <c:pt idx="190">
                  <c:v>2075.3910000000001</c:v>
                </c:pt>
                <c:pt idx="191">
                  <c:v>2075.3910000000001</c:v>
                </c:pt>
                <c:pt idx="192">
                  <c:v>2073.203</c:v>
                </c:pt>
                <c:pt idx="193">
                  <c:v>2072.1869999999999</c:v>
                </c:pt>
                <c:pt idx="194">
                  <c:v>2074.5309999999999</c:v>
                </c:pt>
                <c:pt idx="195">
                  <c:v>2075</c:v>
                </c:pt>
                <c:pt idx="196">
                  <c:v>2075.3910000000001</c:v>
                </c:pt>
                <c:pt idx="197">
                  <c:v>2074.375</c:v>
                </c:pt>
                <c:pt idx="198">
                  <c:v>2075.1559999999999</c:v>
                </c:pt>
                <c:pt idx="199">
                  <c:v>2075.1559999999999</c:v>
                </c:pt>
                <c:pt idx="200">
                  <c:v>2076.5619999999999</c:v>
                </c:pt>
                <c:pt idx="201">
                  <c:v>2072.578</c:v>
                </c:pt>
                <c:pt idx="202">
                  <c:v>2073.5940000000001</c:v>
                </c:pt>
                <c:pt idx="203">
                  <c:v>2074.1410000000001</c:v>
                </c:pt>
                <c:pt idx="204">
                  <c:v>2073.5940000000001</c:v>
                </c:pt>
                <c:pt idx="205">
                  <c:v>2075.3910000000001</c:v>
                </c:pt>
                <c:pt idx="206">
                  <c:v>2071.797</c:v>
                </c:pt>
                <c:pt idx="207">
                  <c:v>2073.75</c:v>
                </c:pt>
                <c:pt idx="208">
                  <c:v>2072.3440000000001</c:v>
                </c:pt>
                <c:pt idx="209">
                  <c:v>2075.3910000000001</c:v>
                </c:pt>
                <c:pt idx="210">
                  <c:v>2073.5940000000001</c:v>
                </c:pt>
                <c:pt idx="211">
                  <c:v>2076.4059999999999</c:v>
                </c:pt>
                <c:pt idx="212">
                  <c:v>2074.375</c:v>
                </c:pt>
                <c:pt idx="213">
                  <c:v>2074.7660000000001</c:v>
                </c:pt>
                <c:pt idx="214">
                  <c:v>2075.9369999999999</c:v>
                </c:pt>
                <c:pt idx="215">
                  <c:v>2076.5619999999999</c:v>
                </c:pt>
                <c:pt idx="216">
                  <c:v>2075.7809999999999</c:v>
                </c:pt>
                <c:pt idx="217">
                  <c:v>2073.203</c:v>
                </c:pt>
                <c:pt idx="218">
                  <c:v>2072.578</c:v>
                </c:pt>
                <c:pt idx="219">
                  <c:v>2074.5309999999999</c:v>
                </c:pt>
                <c:pt idx="220">
                  <c:v>2073.203</c:v>
                </c:pt>
                <c:pt idx="221">
                  <c:v>2073.3589999999999</c:v>
                </c:pt>
                <c:pt idx="222">
                  <c:v>2073.5940000000001</c:v>
                </c:pt>
                <c:pt idx="223">
                  <c:v>2075.9369999999999</c:v>
                </c:pt>
                <c:pt idx="224">
                  <c:v>2073.3589999999999</c:v>
                </c:pt>
                <c:pt idx="225">
                  <c:v>2075.1559999999999</c:v>
                </c:pt>
                <c:pt idx="226">
                  <c:v>2073.3589999999999</c:v>
                </c:pt>
                <c:pt idx="227">
                  <c:v>2076.172</c:v>
                </c:pt>
                <c:pt idx="228">
                  <c:v>2075.547</c:v>
                </c:pt>
                <c:pt idx="229">
                  <c:v>2073.5940000000001</c:v>
                </c:pt>
                <c:pt idx="230">
                  <c:v>2074.5309999999999</c:v>
                </c:pt>
                <c:pt idx="231">
                  <c:v>2074.7660000000001</c:v>
                </c:pt>
                <c:pt idx="232">
                  <c:v>2075.1559999999999</c:v>
                </c:pt>
                <c:pt idx="233">
                  <c:v>2076.953</c:v>
                </c:pt>
                <c:pt idx="234">
                  <c:v>2076.953</c:v>
                </c:pt>
                <c:pt idx="235">
                  <c:v>2075</c:v>
                </c:pt>
                <c:pt idx="236">
                  <c:v>2075.1559999999999</c:v>
                </c:pt>
                <c:pt idx="237">
                  <c:v>2074.1410000000001</c:v>
                </c:pt>
                <c:pt idx="238">
                  <c:v>2072.9690000000001</c:v>
                </c:pt>
                <c:pt idx="239">
                  <c:v>2076.797</c:v>
                </c:pt>
                <c:pt idx="240">
                  <c:v>2072.578</c:v>
                </c:pt>
                <c:pt idx="241">
                  <c:v>2073.9839999999999</c:v>
                </c:pt>
                <c:pt idx="242">
                  <c:v>2074.5309999999999</c:v>
                </c:pt>
                <c:pt idx="243">
                  <c:v>2075</c:v>
                </c:pt>
                <c:pt idx="244">
                  <c:v>2073.75</c:v>
                </c:pt>
                <c:pt idx="245">
                  <c:v>2076.5619999999999</c:v>
                </c:pt>
                <c:pt idx="246">
                  <c:v>2078.3589999999999</c:v>
                </c:pt>
                <c:pt idx="247">
                  <c:v>2072.9690000000001</c:v>
                </c:pt>
                <c:pt idx="248">
                  <c:v>2075</c:v>
                </c:pt>
                <c:pt idx="249">
                  <c:v>2076.172</c:v>
                </c:pt>
                <c:pt idx="250">
                  <c:v>2075.1559999999999</c:v>
                </c:pt>
                <c:pt idx="251">
                  <c:v>2075</c:v>
                </c:pt>
                <c:pt idx="252">
                  <c:v>2076.172</c:v>
                </c:pt>
                <c:pt idx="253">
                  <c:v>2074.375</c:v>
                </c:pt>
                <c:pt idx="254">
                  <c:v>2076.5619999999999</c:v>
                </c:pt>
                <c:pt idx="255">
                  <c:v>2073.203</c:v>
                </c:pt>
                <c:pt idx="256">
                  <c:v>2073.3589999999999</c:v>
                </c:pt>
                <c:pt idx="257">
                  <c:v>2075.547</c:v>
                </c:pt>
                <c:pt idx="258">
                  <c:v>2076.172</c:v>
                </c:pt>
                <c:pt idx="259">
                  <c:v>2074.1410000000001</c:v>
                </c:pt>
                <c:pt idx="260">
                  <c:v>2074.1410000000001</c:v>
                </c:pt>
                <c:pt idx="261">
                  <c:v>2075.7809999999999</c:v>
                </c:pt>
                <c:pt idx="262">
                  <c:v>2074.375</c:v>
                </c:pt>
                <c:pt idx="263">
                  <c:v>2074.1410000000001</c:v>
                </c:pt>
                <c:pt idx="264">
                  <c:v>2075</c:v>
                </c:pt>
                <c:pt idx="265">
                  <c:v>2074.5309999999999</c:v>
                </c:pt>
                <c:pt idx="266">
                  <c:v>2076.5619999999999</c:v>
                </c:pt>
                <c:pt idx="267">
                  <c:v>2074.5309999999999</c:v>
                </c:pt>
                <c:pt idx="268">
                  <c:v>2075.547</c:v>
                </c:pt>
                <c:pt idx="269">
                  <c:v>2072.578</c:v>
                </c:pt>
                <c:pt idx="270">
                  <c:v>2076.4059999999999</c:v>
                </c:pt>
                <c:pt idx="271">
                  <c:v>2072.3440000000001</c:v>
                </c:pt>
                <c:pt idx="272">
                  <c:v>2073.5940000000001</c:v>
                </c:pt>
                <c:pt idx="273">
                  <c:v>2073.9839999999999</c:v>
                </c:pt>
                <c:pt idx="274">
                  <c:v>2076.4059999999999</c:v>
                </c:pt>
                <c:pt idx="275">
                  <c:v>2074.1410000000001</c:v>
                </c:pt>
                <c:pt idx="276">
                  <c:v>2074.1410000000001</c:v>
                </c:pt>
                <c:pt idx="277">
                  <c:v>2074.7660000000001</c:v>
                </c:pt>
                <c:pt idx="278">
                  <c:v>2074.1410000000001</c:v>
                </c:pt>
                <c:pt idx="279">
                  <c:v>2073.3589999999999</c:v>
                </c:pt>
                <c:pt idx="280">
                  <c:v>2072.7339999999999</c:v>
                </c:pt>
                <c:pt idx="281">
                  <c:v>2073.203</c:v>
                </c:pt>
                <c:pt idx="282">
                  <c:v>2071.953</c:v>
                </c:pt>
                <c:pt idx="283">
                  <c:v>2075.1559999999999</c:v>
                </c:pt>
                <c:pt idx="284">
                  <c:v>2074.375</c:v>
                </c:pt>
                <c:pt idx="285">
                  <c:v>2075.7809999999999</c:v>
                </c:pt>
                <c:pt idx="286">
                  <c:v>2076.172</c:v>
                </c:pt>
                <c:pt idx="287">
                  <c:v>2074.1410000000001</c:v>
                </c:pt>
                <c:pt idx="288">
                  <c:v>2075</c:v>
                </c:pt>
                <c:pt idx="289">
                  <c:v>2075.3910000000001</c:v>
                </c:pt>
                <c:pt idx="290">
                  <c:v>2071.172</c:v>
                </c:pt>
                <c:pt idx="291">
                  <c:v>2073.9839999999999</c:v>
                </c:pt>
                <c:pt idx="292">
                  <c:v>2074.375</c:v>
                </c:pt>
                <c:pt idx="293">
                  <c:v>2073.5940000000001</c:v>
                </c:pt>
                <c:pt idx="294">
                  <c:v>2074.7660000000001</c:v>
                </c:pt>
                <c:pt idx="295">
                  <c:v>2076.5619999999999</c:v>
                </c:pt>
                <c:pt idx="296">
                  <c:v>2075.1559999999999</c:v>
                </c:pt>
                <c:pt idx="297">
                  <c:v>2073.75</c:v>
                </c:pt>
                <c:pt idx="298">
                  <c:v>2073.3589999999999</c:v>
                </c:pt>
                <c:pt idx="299">
                  <c:v>2073.203</c:v>
                </c:pt>
                <c:pt idx="300">
                  <c:v>2075.547</c:v>
                </c:pt>
                <c:pt idx="301">
                  <c:v>2073.75</c:v>
                </c:pt>
                <c:pt idx="302">
                  <c:v>2073.5940000000001</c:v>
                </c:pt>
                <c:pt idx="303">
                  <c:v>2073.75</c:v>
                </c:pt>
                <c:pt idx="304">
                  <c:v>2072.578</c:v>
                </c:pt>
                <c:pt idx="305">
                  <c:v>2074.7660000000001</c:v>
                </c:pt>
                <c:pt idx="306">
                  <c:v>2074.1410000000001</c:v>
                </c:pt>
                <c:pt idx="307">
                  <c:v>2073.203</c:v>
                </c:pt>
                <c:pt idx="308">
                  <c:v>2072.7339999999999</c:v>
                </c:pt>
                <c:pt idx="309">
                  <c:v>2073.75</c:v>
                </c:pt>
                <c:pt idx="310">
                  <c:v>2074.375</c:v>
                </c:pt>
                <c:pt idx="311">
                  <c:v>2074.7660000000001</c:v>
                </c:pt>
                <c:pt idx="312">
                  <c:v>2074.1410000000001</c:v>
                </c:pt>
                <c:pt idx="313">
                  <c:v>2075.547</c:v>
                </c:pt>
                <c:pt idx="314">
                  <c:v>2075.9369999999999</c:v>
                </c:pt>
                <c:pt idx="315">
                  <c:v>2074.375</c:v>
                </c:pt>
                <c:pt idx="316">
                  <c:v>2077.578</c:v>
                </c:pt>
                <c:pt idx="317">
                  <c:v>2074.5309999999999</c:v>
                </c:pt>
                <c:pt idx="318">
                  <c:v>2071.797</c:v>
                </c:pt>
                <c:pt idx="319">
                  <c:v>2073.3589999999999</c:v>
                </c:pt>
                <c:pt idx="320">
                  <c:v>2074.5309999999999</c:v>
                </c:pt>
                <c:pt idx="321">
                  <c:v>2073.9839999999999</c:v>
                </c:pt>
                <c:pt idx="322">
                  <c:v>2074.7660000000001</c:v>
                </c:pt>
                <c:pt idx="323">
                  <c:v>2073.9839999999999</c:v>
                </c:pt>
                <c:pt idx="324">
                  <c:v>2074.375</c:v>
                </c:pt>
                <c:pt idx="325">
                  <c:v>2073.5940000000001</c:v>
                </c:pt>
                <c:pt idx="326">
                  <c:v>2073.5940000000001</c:v>
                </c:pt>
                <c:pt idx="327">
                  <c:v>2075</c:v>
                </c:pt>
                <c:pt idx="328">
                  <c:v>2074.7660000000001</c:v>
                </c:pt>
                <c:pt idx="329">
                  <c:v>2073.203</c:v>
                </c:pt>
                <c:pt idx="330">
                  <c:v>2076.4059999999999</c:v>
                </c:pt>
                <c:pt idx="331">
                  <c:v>2074.5309999999999</c:v>
                </c:pt>
                <c:pt idx="332">
                  <c:v>2075.7809999999999</c:v>
                </c:pt>
                <c:pt idx="333">
                  <c:v>2074.7660000000001</c:v>
                </c:pt>
                <c:pt idx="334">
                  <c:v>2074.5309999999999</c:v>
                </c:pt>
                <c:pt idx="335">
                  <c:v>2075.3910000000001</c:v>
                </c:pt>
                <c:pt idx="336">
                  <c:v>2073.9839999999999</c:v>
                </c:pt>
                <c:pt idx="337">
                  <c:v>2074.375</c:v>
                </c:pt>
                <c:pt idx="338">
                  <c:v>2073.5940000000001</c:v>
                </c:pt>
                <c:pt idx="339">
                  <c:v>2075.1559999999999</c:v>
                </c:pt>
                <c:pt idx="340">
                  <c:v>2072.578</c:v>
                </c:pt>
                <c:pt idx="341">
                  <c:v>2073.203</c:v>
                </c:pt>
                <c:pt idx="342">
                  <c:v>2073.203</c:v>
                </c:pt>
                <c:pt idx="343">
                  <c:v>2073.9839999999999</c:v>
                </c:pt>
                <c:pt idx="344">
                  <c:v>2073.75</c:v>
                </c:pt>
                <c:pt idx="345">
                  <c:v>2074.5309999999999</c:v>
                </c:pt>
                <c:pt idx="346">
                  <c:v>2075.547</c:v>
                </c:pt>
                <c:pt idx="347">
                  <c:v>2076.797</c:v>
                </c:pt>
                <c:pt idx="348">
                  <c:v>2074.7660000000001</c:v>
                </c:pt>
                <c:pt idx="349">
                  <c:v>2073.75</c:v>
                </c:pt>
                <c:pt idx="350">
                  <c:v>2073.3589999999999</c:v>
                </c:pt>
                <c:pt idx="351">
                  <c:v>2075</c:v>
                </c:pt>
                <c:pt idx="352">
                  <c:v>2074.375</c:v>
                </c:pt>
                <c:pt idx="353">
                  <c:v>2075.1559999999999</c:v>
                </c:pt>
                <c:pt idx="354">
                  <c:v>2076.172</c:v>
                </c:pt>
                <c:pt idx="355">
                  <c:v>2075.1559999999999</c:v>
                </c:pt>
                <c:pt idx="356">
                  <c:v>2074.1410000000001</c:v>
                </c:pt>
                <c:pt idx="357">
                  <c:v>2076.4059999999999</c:v>
                </c:pt>
                <c:pt idx="358">
                  <c:v>2076.172</c:v>
                </c:pt>
                <c:pt idx="359">
                  <c:v>2075.3910000000001</c:v>
                </c:pt>
                <c:pt idx="360">
                  <c:v>2076.5619999999999</c:v>
                </c:pt>
                <c:pt idx="361">
                  <c:v>2071.5619999999999</c:v>
                </c:pt>
                <c:pt idx="362">
                  <c:v>2075.1559999999999</c:v>
                </c:pt>
                <c:pt idx="363">
                  <c:v>2075.7809999999999</c:v>
                </c:pt>
                <c:pt idx="364">
                  <c:v>2075.3910000000001</c:v>
                </c:pt>
                <c:pt idx="365">
                  <c:v>2073.203</c:v>
                </c:pt>
                <c:pt idx="366">
                  <c:v>2075</c:v>
                </c:pt>
                <c:pt idx="367">
                  <c:v>2072.9690000000001</c:v>
                </c:pt>
                <c:pt idx="368">
                  <c:v>2074.375</c:v>
                </c:pt>
                <c:pt idx="369">
                  <c:v>2073.9839999999999</c:v>
                </c:pt>
                <c:pt idx="370">
                  <c:v>2074.1410000000001</c:v>
                </c:pt>
                <c:pt idx="371">
                  <c:v>2075</c:v>
                </c:pt>
                <c:pt idx="372">
                  <c:v>2073.75</c:v>
                </c:pt>
                <c:pt idx="373">
                  <c:v>2076.172</c:v>
                </c:pt>
                <c:pt idx="374">
                  <c:v>2072.578</c:v>
                </c:pt>
                <c:pt idx="375">
                  <c:v>2072.578</c:v>
                </c:pt>
                <c:pt idx="376">
                  <c:v>2074.375</c:v>
                </c:pt>
                <c:pt idx="377">
                  <c:v>2072.7339999999999</c:v>
                </c:pt>
                <c:pt idx="378">
                  <c:v>2075.547</c:v>
                </c:pt>
                <c:pt idx="379">
                  <c:v>2075</c:v>
                </c:pt>
                <c:pt idx="380">
                  <c:v>2074.1410000000001</c:v>
                </c:pt>
                <c:pt idx="381">
                  <c:v>2075.3910000000001</c:v>
                </c:pt>
                <c:pt idx="382">
                  <c:v>2076.5619999999999</c:v>
                </c:pt>
                <c:pt idx="383">
                  <c:v>2073.203</c:v>
                </c:pt>
                <c:pt idx="384">
                  <c:v>2074.7660000000001</c:v>
                </c:pt>
                <c:pt idx="385">
                  <c:v>2073.3589999999999</c:v>
                </c:pt>
                <c:pt idx="386">
                  <c:v>2075.547</c:v>
                </c:pt>
                <c:pt idx="387">
                  <c:v>2074.5309999999999</c:v>
                </c:pt>
                <c:pt idx="388">
                  <c:v>2074.5309999999999</c:v>
                </c:pt>
                <c:pt idx="389">
                  <c:v>2074.7660000000001</c:v>
                </c:pt>
                <c:pt idx="390">
                  <c:v>2075.7809999999999</c:v>
                </c:pt>
                <c:pt idx="391">
                  <c:v>2075</c:v>
                </c:pt>
                <c:pt idx="392">
                  <c:v>2074.5309999999999</c:v>
                </c:pt>
                <c:pt idx="393">
                  <c:v>2075.9369999999999</c:v>
                </c:pt>
                <c:pt idx="394">
                  <c:v>2076.4059999999999</c:v>
                </c:pt>
                <c:pt idx="395">
                  <c:v>2074.5309999999999</c:v>
                </c:pt>
                <c:pt idx="396">
                  <c:v>2077.578</c:v>
                </c:pt>
                <c:pt idx="397">
                  <c:v>2073.5940000000001</c:v>
                </c:pt>
                <c:pt idx="398">
                  <c:v>2077.3440000000001</c:v>
                </c:pt>
                <c:pt idx="399">
                  <c:v>2076.4059999999999</c:v>
                </c:pt>
                <c:pt idx="400">
                  <c:v>2076.172</c:v>
                </c:pt>
                <c:pt idx="401">
                  <c:v>2075.7809999999999</c:v>
                </c:pt>
                <c:pt idx="402">
                  <c:v>2074.375</c:v>
                </c:pt>
                <c:pt idx="403">
                  <c:v>2073.3589999999999</c:v>
                </c:pt>
                <c:pt idx="404">
                  <c:v>2074.1410000000001</c:v>
                </c:pt>
                <c:pt idx="405">
                  <c:v>2077.3440000000001</c:v>
                </c:pt>
                <c:pt idx="406">
                  <c:v>2075.7809999999999</c:v>
                </c:pt>
                <c:pt idx="407">
                  <c:v>2076.5619999999999</c:v>
                </c:pt>
                <c:pt idx="408">
                  <c:v>2072.1869999999999</c:v>
                </c:pt>
                <c:pt idx="409">
                  <c:v>2074.7660000000001</c:v>
                </c:pt>
                <c:pt idx="410">
                  <c:v>2076.953</c:v>
                </c:pt>
                <c:pt idx="411">
                  <c:v>2073.9839999999999</c:v>
                </c:pt>
                <c:pt idx="412">
                  <c:v>2074.1410000000001</c:v>
                </c:pt>
                <c:pt idx="413">
                  <c:v>2074.375</c:v>
                </c:pt>
                <c:pt idx="414">
                  <c:v>2073.5940000000001</c:v>
                </c:pt>
                <c:pt idx="415">
                  <c:v>2073.203</c:v>
                </c:pt>
                <c:pt idx="416">
                  <c:v>2073.5940000000001</c:v>
                </c:pt>
                <c:pt idx="417">
                  <c:v>2074.5309999999999</c:v>
                </c:pt>
                <c:pt idx="418">
                  <c:v>2076.172</c:v>
                </c:pt>
                <c:pt idx="419">
                  <c:v>2075.3910000000001</c:v>
                </c:pt>
                <c:pt idx="420">
                  <c:v>2072.9690000000001</c:v>
                </c:pt>
                <c:pt idx="421">
                  <c:v>2075.7809999999999</c:v>
                </c:pt>
                <c:pt idx="422">
                  <c:v>2074.1410000000001</c:v>
                </c:pt>
                <c:pt idx="423">
                  <c:v>2076.953</c:v>
                </c:pt>
                <c:pt idx="424">
                  <c:v>2075.3910000000001</c:v>
                </c:pt>
                <c:pt idx="425">
                  <c:v>2074.7660000000001</c:v>
                </c:pt>
                <c:pt idx="426">
                  <c:v>2074.375</c:v>
                </c:pt>
                <c:pt idx="427">
                  <c:v>2074.375</c:v>
                </c:pt>
                <c:pt idx="428">
                  <c:v>2076.172</c:v>
                </c:pt>
                <c:pt idx="429">
                  <c:v>2073.203</c:v>
                </c:pt>
                <c:pt idx="430">
                  <c:v>2073.75</c:v>
                </c:pt>
                <c:pt idx="431">
                  <c:v>2074.5309999999999</c:v>
                </c:pt>
                <c:pt idx="432">
                  <c:v>2075.3910000000001</c:v>
                </c:pt>
                <c:pt idx="433">
                  <c:v>2074.5309999999999</c:v>
                </c:pt>
                <c:pt idx="434">
                  <c:v>2072.9690000000001</c:v>
                </c:pt>
                <c:pt idx="435">
                  <c:v>2076.797</c:v>
                </c:pt>
                <c:pt idx="436">
                  <c:v>2072.7339999999999</c:v>
                </c:pt>
                <c:pt idx="437">
                  <c:v>2072.3440000000001</c:v>
                </c:pt>
                <c:pt idx="438">
                  <c:v>2073.3589999999999</c:v>
                </c:pt>
                <c:pt idx="439">
                  <c:v>2074.1410000000001</c:v>
                </c:pt>
                <c:pt idx="440">
                  <c:v>2075.3910000000001</c:v>
                </c:pt>
                <c:pt idx="441">
                  <c:v>2076.5619999999999</c:v>
                </c:pt>
                <c:pt idx="442">
                  <c:v>2074.7660000000001</c:v>
                </c:pt>
                <c:pt idx="443">
                  <c:v>2076.797</c:v>
                </c:pt>
                <c:pt idx="444">
                  <c:v>2074.7660000000001</c:v>
                </c:pt>
                <c:pt idx="445">
                  <c:v>2075.3910000000001</c:v>
                </c:pt>
                <c:pt idx="446">
                  <c:v>2075</c:v>
                </c:pt>
                <c:pt idx="447">
                  <c:v>2075.7809999999999</c:v>
                </c:pt>
                <c:pt idx="448">
                  <c:v>2076.172</c:v>
                </c:pt>
                <c:pt idx="449">
                  <c:v>2075.547</c:v>
                </c:pt>
                <c:pt idx="450">
                  <c:v>2074.5309999999999</c:v>
                </c:pt>
                <c:pt idx="451">
                  <c:v>2075.3910000000001</c:v>
                </c:pt>
                <c:pt idx="452">
                  <c:v>2075.7809999999999</c:v>
                </c:pt>
                <c:pt idx="453">
                  <c:v>2073.75</c:v>
                </c:pt>
                <c:pt idx="454">
                  <c:v>2075.1559999999999</c:v>
                </c:pt>
                <c:pt idx="455">
                  <c:v>2074.7660000000001</c:v>
                </c:pt>
                <c:pt idx="456">
                  <c:v>2072.1869999999999</c:v>
                </c:pt>
                <c:pt idx="457">
                  <c:v>2072.1869999999999</c:v>
                </c:pt>
                <c:pt idx="458">
                  <c:v>2075.3910000000001</c:v>
                </c:pt>
                <c:pt idx="459">
                  <c:v>2075.3910000000001</c:v>
                </c:pt>
                <c:pt idx="460">
                  <c:v>2075.1559999999999</c:v>
                </c:pt>
                <c:pt idx="461">
                  <c:v>2074.375</c:v>
                </c:pt>
                <c:pt idx="462">
                  <c:v>2075.7809999999999</c:v>
                </c:pt>
                <c:pt idx="463">
                  <c:v>2073.3589999999999</c:v>
                </c:pt>
                <c:pt idx="464">
                  <c:v>2077.7339999999999</c:v>
                </c:pt>
                <c:pt idx="465">
                  <c:v>2075</c:v>
                </c:pt>
                <c:pt idx="466">
                  <c:v>2074.1410000000001</c:v>
                </c:pt>
                <c:pt idx="467">
                  <c:v>2074.5309999999999</c:v>
                </c:pt>
                <c:pt idx="468">
                  <c:v>2072.9690000000001</c:v>
                </c:pt>
                <c:pt idx="469">
                  <c:v>2073.3589999999999</c:v>
                </c:pt>
                <c:pt idx="470">
                  <c:v>2074.1410000000001</c:v>
                </c:pt>
                <c:pt idx="471">
                  <c:v>2076.172</c:v>
                </c:pt>
                <c:pt idx="472">
                  <c:v>2075.547</c:v>
                </c:pt>
                <c:pt idx="473">
                  <c:v>2074.7660000000001</c:v>
                </c:pt>
                <c:pt idx="474">
                  <c:v>2075.9369999999999</c:v>
                </c:pt>
                <c:pt idx="475">
                  <c:v>2073.9839999999999</c:v>
                </c:pt>
                <c:pt idx="476">
                  <c:v>2075.3910000000001</c:v>
                </c:pt>
                <c:pt idx="477">
                  <c:v>2073.9839999999999</c:v>
                </c:pt>
                <c:pt idx="478">
                  <c:v>2076.4059999999999</c:v>
                </c:pt>
                <c:pt idx="479">
                  <c:v>2073.203</c:v>
                </c:pt>
                <c:pt idx="480">
                  <c:v>2076.953</c:v>
                </c:pt>
                <c:pt idx="481">
                  <c:v>2073.5940000000001</c:v>
                </c:pt>
                <c:pt idx="482">
                  <c:v>2074.7660000000001</c:v>
                </c:pt>
                <c:pt idx="483">
                  <c:v>2073.75</c:v>
                </c:pt>
                <c:pt idx="484">
                  <c:v>2075</c:v>
                </c:pt>
                <c:pt idx="485">
                  <c:v>2075.547</c:v>
                </c:pt>
                <c:pt idx="486">
                  <c:v>2074.7660000000001</c:v>
                </c:pt>
                <c:pt idx="487">
                  <c:v>2073.75</c:v>
                </c:pt>
                <c:pt idx="488">
                  <c:v>2073.203</c:v>
                </c:pt>
                <c:pt idx="489">
                  <c:v>2073.75</c:v>
                </c:pt>
                <c:pt idx="490">
                  <c:v>2073.203</c:v>
                </c:pt>
                <c:pt idx="491">
                  <c:v>2075.1559999999999</c:v>
                </c:pt>
                <c:pt idx="492">
                  <c:v>2074.375</c:v>
                </c:pt>
                <c:pt idx="493">
                  <c:v>2074.375</c:v>
                </c:pt>
                <c:pt idx="494">
                  <c:v>2075.1559999999999</c:v>
                </c:pt>
                <c:pt idx="495">
                  <c:v>2072.7339999999999</c:v>
                </c:pt>
                <c:pt idx="496">
                  <c:v>2075.3910000000001</c:v>
                </c:pt>
                <c:pt idx="497">
                  <c:v>2073.3589999999999</c:v>
                </c:pt>
                <c:pt idx="498">
                  <c:v>2074.7660000000001</c:v>
                </c:pt>
                <c:pt idx="499">
                  <c:v>2075.7809999999999</c:v>
                </c:pt>
                <c:pt idx="500">
                  <c:v>2074.375</c:v>
                </c:pt>
                <c:pt idx="501">
                  <c:v>2075.547</c:v>
                </c:pt>
                <c:pt idx="502">
                  <c:v>2073.9839999999999</c:v>
                </c:pt>
                <c:pt idx="503">
                  <c:v>2074.375</c:v>
                </c:pt>
                <c:pt idx="504">
                  <c:v>2075</c:v>
                </c:pt>
                <c:pt idx="505">
                  <c:v>2076.953</c:v>
                </c:pt>
                <c:pt idx="506">
                  <c:v>2075</c:v>
                </c:pt>
                <c:pt idx="507">
                  <c:v>2073.9839999999999</c:v>
                </c:pt>
                <c:pt idx="508">
                  <c:v>2075</c:v>
                </c:pt>
                <c:pt idx="509">
                  <c:v>2073.203</c:v>
                </c:pt>
                <c:pt idx="510">
                  <c:v>2074.375</c:v>
                </c:pt>
                <c:pt idx="511">
                  <c:v>2073.75</c:v>
                </c:pt>
                <c:pt idx="512">
                  <c:v>2074.5309999999999</c:v>
                </c:pt>
                <c:pt idx="513">
                  <c:v>2072.9690000000001</c:v>
                </c:pt>
                <c:pt idx="514">
                  <c:v>2075.7809999999999</c:v>
                </c:pt>
                <c:pt idx="515">
                  <c:v>2074.7660000000001</c:v>
                </c:pt>
                <c:pt idx="516">
                  <c:v>2074.5309999999999</c:v>
                </c:pt>
                <c:pt idx="517">
                  <c:v>2074.375</c:v>
                </c:pt>
                <c:pt idx="518">
                  <c:v>2074.5309999999999</c:v>
                </c:pt>
                <c:pt idx="519">
                  <c:v>2073.75</c:v>
                </c:pt>
                <c:pt idx="520">
                  <c:v>2078.203</c:v>
                </c:pt>
                <c:pt idx="521">
                  <c:v>2073.203</c:v>
                </c:pt>
                <c:pt idx="522">
                  <c:v>2075.7809999999999</c:v>
                </c:pt>
                <c:pt idx="523">
                  <c:v>2074.5309999999999</c:v>
                </c:pt>
                <c:pt idx="524">
                  <c:v>2074.7660000000001</c:v>
                </c:pt>
                <c:pt idx="525">
                  <c:v>2074.7660000000001</c:v>
                </c:pt>
                <c:pt idx="526">
                  <c:v>2075</c:v>
                </c:pt>
                <c:pt idx="527">
                  <c:v>2075.9369999999999</c:v>
                </c:pt>
                <c:pt idx="528">
                  <c:v>2075.7809999999999</c:v>
                </c:pt>
                <c:pt idx="529">
                  <c:v>2073.5940000000001</c:v>
                </c:pt>
                <c:pt idx="530">
                  <c:v>2074.375</c:v>
                </c:pt>
                <c:pt idx="531">
                  <c:v>2074.375</c:v>
                </c:pt>
                <c:pt idx="532">
                  <c:v>2075.547</c:v>
                </c:pt>
                <c:pt idx="533">
                  <c:v>2075.1559999999999</c:v>
                </c:pt>
                <c:pt idx="534">
                  <c:v>2075.7809999999999</c:v>
                </c:pt>
                <c:pt idx="535">
                  <c:v>2074.7660000000001</c:v>
                </c:pt>
                <c:pt idx="536">
                  <c:v>2073.5940000000001</c:v>
                </c:pt>
                <c:pt idx="537">
                  <c:v>2072.7339999999999</c:v>
                </c:pt>
                <c:pt idx="538">
                  <c:v>2073.75</c:v>
                </c:pt>
                <c:pt idx="539">
                  <c:v>2072.3440000000001</c:v>
                </c:pt>
                <c:pt idx="540">
                  <c:v>2074.375</c:v>
                </c:pt>
                <c:pt idx="541">
                  <c:v>2075.3910000000001</c:v>
                </c:pt>
                <c:pt idx="542">
                  <c:v>2075.9369999999999</c:v>
                </c:pt>
                <c:pt idx="543">
                  <c:v>2076.4059999999999</c:v>
                </c:pt>
                <c:pt idx="544">
                  <c:v>2076.172</c:v>
                </c:pt>
                <c:pt idx="545">
                  <c:v>2075.547</c:v>
                </c:pt>
                <c:pt idx="546">
                  <c:v>2077.1869999999999</c:v>
                </c:pt>
                <c:pt idx="547">
                  <c:v>2075.7809999999999</c:v>
                </c:pt>
                <c:pt idx="548">
                  <c:v>2075.3910000000001</c:v>
                </c:pt>
                <c:pt idx="549">
                  <c:v>2075.1559999999999</c:v>
                </c:pt>
                <c:pt idx="550">
                  <c:v>2077.9690000000001</c:v>
                </c:pt>
                <c:pt idx="551">
                  <c:v>2073.203</c:v>
                </c:pt>
                <c:pt idx="552">
                  <c:v>2075.547</c:v>
                </c:pt>
                <c:pt idx="553">
                  <c:v>2076.4059999999999</c:v>
                </c:pt>
                <c:pt idx="554">
                  <c:v>2073.9839999999999</c:v>
                </c:pt>
                <c:pt idx="555">
                  <c:v>2075.547</c:v>
                </c:pt>
                <c:pt idx="556">
                  <c:v>2075.1559999999999</c:v>
                </c:pt>
                <c:pt idx="557">
                  <c:v>2077.1869999999999</c:v>
                </c:pt>
                <c:pt idx="558">
                  <c:v>2074.7660000000001</c:v>
                </c:pt>
                <c:pt idx="559">
                  <c:v>2073.5940000000001</c:v>
                </c:pt>
                <c:pt idx="560">
                  <c:v>2077.7339999999999</c:v>
                </c:pt>
                <c:pt idx="561">
                  <c:v>2075.1559999999999</c:v>
                </c:pt>
                <c:pt idx="562">
                  <c:v>2075.547</c:v>
                </c:pt>
                <c:pt idx="563">
                  <c:v>2075.1559999999999</c:v>
                </c:pt>
                <c:pt idx="564">
                  <c:v>2076.4059999999999</c:v>
                </c:pt>
                <c:pt idx="565">
                  <c:v>2075.1559999999999</c:v>
                </c:pt>
                <c:pt idx="566">
                  <c:v>2073.9839999999999</c:v>
                </c:pt>
                <c:pt idx="567">
                  <c:v>2076.5619999999999</c:v>
                </c:pt>
                <c:pt idx="568">
                  <c:v>2074.375</c:v>
                </c:pt>
                <c:pt idx="569">
                  <c:v>2073.75</c:v>
                </c:pt>
                <c:pt idx="570">
                  <c:v>2074.5309999999999</c:v>
                </c:pt>
                <c:pt idx="571">
                  <c:v>2073.203</c:v>
                </c:pt>
                <c:pt idx="572">
                  <c:v>2073.9839999999999</c:v>
                </c:pt>
                <c:pt idx="573">
                  <c:v>2074.7660000000001</c:v>
                </c:pt>
                <c:pt idx="574">
                  <c:v>2074.5309999999999</c:v>
                </c:pt>
                <c:pt idx="575">
                  <c:v>2075</c:v>
                </c:pt>
                <c:pt idx="576">
                  <c:v>2075.9369999999999</c:v>
                </c:pt>
                <c:pt idx="577">
                  <c:v>2074.1410000000001</c:v>
                </c:pt>
                <c:pt idx="578">
                  <c:v>2076.797</c:v>
                </c:pt>
                <c:pt idx="579">
                  <c:v>2075.3910000000001</c:v>
                </c:pt>
                <c:pt idx="580">
                  <c:v>2074.7660000000001</c:v>
                </c:pt>
                <c:pt idx="581">
                  <c:v>2077.9690000000001</c:v>
                </c:pt>
                <c:pt idx="582">
                  <c:v>2074.7660000000001</c:v>
                </c:pt>
                <c:pt idx="583">
                  <c:v>2075.547</c:v>
                </c:pt>
                <c:pt idx="584">
                  <c:v>2075</c:v>
                </c:pt>
                <c:pt idx="585">
                  <c:v>2072.7339999999999</c:v>
                </c:pt>
                <c:pt idx="586">
                  <c:v>2073.3589999999999</c:v>
                </c:pt>
                <c:pt idx="587">
                  <c:v>2074.5309999999999</c:v>
                </c:pt>
                <c:pt idx="588">
                  <c:v>2075</c:v>
                </c:pt>
                <c:pt idx="589">
                  <c:v>2073.5940000000001</c:v>
                </c:pt>
                <c:pt idx="590">
                  <c:v>2076.5619999999999</c:v>
                </c:pt>
                <c:pt idx="591">
                  <c:v>2074.375</c:v>
                </c:pt>
                <c:pt idx="592">
                  <c:v>2075.3910000000001</c:v>
                </c:pt>
                <c:pt idx="593">
                  <c:v>2075</c:v>
                </c:pt>
                <c:pt idx="594">
                  <c:v>2075.3910000000001</c:v>
                </c:pt>
                <c:pt idx="595">
                  <c:v>2073.75</c:v>
                </c:pt>
                <c:pt idx="596">
                  <c:v>2074.5309999999999</c:v>
                </c:pt>
                <c:pt idx="597">
                  <c:v>2075.7809999999999</c:v>
                </c:pt>
                <c:pt idx="598">
                  <c:v>2074.1410000000001</c:v>
                </c:pt>
                <c:pt idx="599">
                  <c:v>2075.547</c:v>
                </c:pt>
                <c:pt idx="600">
                  <c:v>2074.1410000000001</c:v>
                </c:pt>
                <c:pt idx="601">
                  <c:v>2075</c:v>
                </c:pt>
                <c:pt idx="602">
                  <c:v>2074.5309999999999</c:v>
                </c:pt>
                <c:pt idx="603">
                  <c:v>2075</c:v>
                </c:pt>
                <c:pt idx="604">
                  <c:v>2075.1559999999999</c:v>
                </c:pt>
                <c:pt idx="605">
                  <c:v>2076.172</c:v>
                </c:pt>
                <c:pt idx="606">
                  <c:v>2076.5619999999999</c:v>
                </c:pt>
                <c:pt idx="607">
                  <c:v>2073.9839999999999</c:v>
                </c:pt>
                <c:pt idx="608">
                  <c:v>2073.203</c:v>
                </c:pt>
                <c:pt idx="609">
                  <c:v>2075.547</c:v>
                </c:pt>
                <c:pt idx="610">
                  <c:v>2072.578</c:v>
                </c:pt>
                <c:pt idx="611">
                  <c:v>2074.375</c:v>
                </c:pt>
                <c:pt idx="612">
                  <c:v>2076.172</c:v>
                </c:pt>
                <c:pt idx="613">
                  <c:v>2075.1559999999999</c:v>
                </c:pt>
                <c:pt idx="614">
                  <c:v>2075.1559999999999</c:v>
                </c:pt>
                <c:pt idx="615">
                  <c:v>2075.3910000000001</c:v>
                </c:pt>
                <c:pt idx="616">
                  <c:v>2073.5940000000001</c:v>
                </c:pt>
                <c:pt idx="617">
                  <c:v>2076.172</c:v>
                </c:pt>
                <c:pt idx="618">
                  <c:v>2074.1410000000001</c:v>
                </c:pt>
                <c:pt idx="619">
                  <c:v>2074.5309999999999</c:v>
                </c:pt>
                <c:pt idx="620">
                  <c:v>2075.7809999999999</c:v>
                </c:pt>
                <c:pt idx="621">
                  <c:v>2075.1559999999999</c:v>
                </c:pt>
                <c:pt idx="622">
                  <c:v>2075.3910000000001</c:v>
                </c:pt>
                <c:pt idx="623">
                  <c:v>2072.1869999999999</c:v>
                </c:pt>
                <c:pt idx="624">
                  <c:v>2073.5940000000001</c:v>
                </c:pt>
                <c:pt idx="625">
                  <c:v>2073.9839999999999</c:v>
                </c:pt>
                <c:pt idx="626">
                  <c:v>2077.578</c:v>
                </c:pt>
                <c:pt idx="627">
                  <c:v>2075.1559999999999</c:v>
                </c:pt>
                <c:pt idx="628">
                  <c:v>2076.5619999999999</c:v>
                </c:pt>
                <c:pt idx="629">
                  <c:v>2073.75</c:v>
                </c:pt>
                <c:pt idx="630">
                  <c:v>2075.7809999999999</c:v>
                </c:pt>
                <c:pt idx="631">
                  <c:v>2072.7339999999999</c:v>
                </c:pt>
                <c:pt idx="632">
                  <c:v>2076.172</c:v>
                </c:pt>
                <c:pt idx="633">
                  <c:v>2076.4059999999999</c:v>
                </c:pt>
                <c:pt idx="634">
                  <c:v>2073.75</c:v>
                </c:pt>
                <c:pt idx="635">
                  <c:v>2073.75</c:v>
                </c:pt>
                <c:pt idx="636">
                  <c:v>2073.5940000000001</c:v>
                </c:pt>
                <c:pt idx="637">
                  <c:v>2072.9690000000001</c:v>
                </c:pt>
                <c:pt idx="638">
                  <c:v>2073.9839999999999</c:v>
                </c:pt>
                <c:pt idx="639">
                  <c:v>2076.4059999999999</c:v>
                </c:pt>
                <c:pt idx="640">
                  <c:v>2073.9839999999999</c:v>
                </c:pt>
                <c:pt idx="641">
                  <c:v>2075.1559999999999</c:v>
                </c:pt>
                <c:pt idx="642">
                  <c:v>2074.375</c:v>
                </c:pt>
                <c:pt idx="643">
                  <c:v>2075.1559999999999</c:v>
                </c:pt>
                <c:pt idx="644">
                  <c:v>2073.75</c:v>
                </c:pt>
                <c:pt idx="645">
                  <c:v>2074.7660000000001</c:v>
                </c:pt>
                <c:pt idx="646">
                  <c:v>2074.5309999999999</c:v>
                </c:pt>
                <c:pt idx="647">
                  <c:v>2075.7809999999999</c:v>
                </c:pt>
                <c:pt idx="648">
                  <c:v>2075</c:v>
                </c:pt>
                <c:pt idx="649">
                  <c:v>2074.375</c:v>
                </c:pt>
                <c:pt idx="650">
                  <c:v>2073.5940000000001</c:v>
                </c:pt>
                <c:pt idx="651">
                  <c:v>2076.797</c:v>
                </c:pt>
                <c:pt idx="652">
                  <c:v>2074.7660000000001</c:v>
                </c:pt>
                <c:pt idx="653">
                  <c:v>2075.1559999999999</c:v>
                </c:pt>
                <c:pt idx="654">
                  <c:v>2076.953</c:v>
                </c:pt>
                <c:pt idx="655">
                  <c:v>2073.9839999999999</c:v>
                </c:pt>
                <c:pt idx="656">
                  <c:v>2074.7660000000001</c:v>
                </c:pt>
                <c:pt idx="657">
                  <c:v>2073.75</c:v>
                </c:pt>
                <c:pt idx="658">
                  <c:v>2075</c:v>
                </c:pt>
                <c:pt idx="659">
                  <c:v>2072.7339999999999</c:v>
                </c:pt>
                <c:pt idx="660">
                  <c:v>2074.375</c:v>
                </c:pt>
                <c:pt idx="661">
                  <c:v>2071.953</c:v>
                </c:pt>
                <c:pt idx="662">
                  <c:v>2074.7660000000001</c:v>
                </c:pt>
                <c:pt idx="663">
                  <c:v>2075.547</c:v>
                </c:pt>
                <c:pt idx="664">
                  <c:v>2075.3910000000001</c:v>
                </c:pt>
                <c:pt idx="665">
                  <c:v>2074.375</c:v>
                </c:pt>
                <c:pt idx="666">
                  <c:v>2075</c:v>
                </c:pt>
                <c:pt idx="667">
                  <c:v>2075.3910000000001</c:v>
                </c:pt>
                <c:pt idx="668">
                  <c:v>2074.1410000000001</c:v>
                </c:pt>
                <c:pt idx="669">
                  <c:v>2075.9369999999999</c:v>
                </c:pt>
                <c:pt idx="670">
                  <c:v>2075.547</c:v>
                </c:pt>
                <c:pt idx="671">
                  <c:v>2073.3589999999999</c:v>
                </c:pt>
                <c:pt idx="672">
                  <c:v>2075.3910000000001</c:v>
                </c:pt>
                <c:pt idx="673">
                  <c:v>2075.1559999999999</c:v>
                </c:pt>
                <c:pt idx="674">
                  <c:v>2075.9369999999999</c:v>
                </c:pt>
                <c:pt idx="675">
                  <c:v>2074.1410000000001</c:v>
                </c:pt>
                <c:pt idx="676">
                  <c:v>2074.1410000000001</c:v>
                </c:pt>
                <c:pt idx="677">
                  <c:v>2075</c:v>
                </c:pt>
                <c:pt idx="678">
                  <c:v>2075</c:v>
                </c:pt>
                <c:pt idx="679">
                  <c:v>2074.375</c:v>
                </c:pt>
                <c:pt idx="680">
                  <c:v>2075.1559999999999</c:v>
                </c:pt>
                <c:pt idx="681">
                  <c:v>2075.7809999999999</c:v>
                </c:pt>
                <c:pt idx="682">
                  <c:v>2075.547</c:v>
                </c:pt>
                <c:pt idx="683">
                  <c:v>2075.7809999999999</c:v>
                </c:pt>
                <c:pt idx="684">
                  <c:v>2074.5309999999999</c:v>
                </c:pt>
                <c:pt idx="685">
                  <c:v>2075.547</c:v>
                </c:pt>
                <c:pt idx="686">
                  <c:v>2073.3589999999999</c:v>
                </c:pt>
                <c:pt idx="687">
                  <c:v>2071.4059999999999</c:v>
                </c:pt>
                <c:pt idx="688">
                  <c:v>2075.1559999999999</c:v>
                </c:pt>
                <c:pt idx="689">
                  <c:v>2074.1410000000001</c:v>
                </c:pt>
                <c:pt idx="690">
                  <c:v>2075.547</c:v>
                </c:pt>
                <c:pt idx="691">
                  <c:v>2073.203</c:v>
                </c:pt>
                <c:pt idx="692">
                  <c:v>2076.4059999999999</c:v>
                </c:pt>
                <c:pt idx="693">
                  <c:v>2074.7660000000001</c:v>
                </c:pt>
                <c:pt idx="694">
                  <c:v>2074.1410000000001</c:v>
                </c:pt>
                <c:pt idx="695">
                  <c:v>2073.9839999999999</c:v>
                </c:pt>
                <c:pt idx="696">
                  <c:v>2075</c:v>
                </c:pt>
                <c:pt idx="697">
                  <c:v>2076.172</c:v>
                </c:pt>
                <c:pt idx="698">
                  <c:v>2074.7660000000001</c:v>
                </c:pt>
                <c:pt idx="699">
                  <c:v>2075.1559999999999</c:v>
                </c:pt>
                <c:pt idx="700">
                  <c:v>2075</c:v>
                </c:pt>
                <c:pt idx="701">
                  <c:v>2074.1410000000001</c:v>
                </c:pt>
                <c:pt idx="702">
                  <c:v>2075</c:v>
                </c:pt>
                <c:pt idx="703">
                  <c:v>2074.5309999999999</c:v>
                </c:pt>
                <c:pt idx="704">
                  <c:v>2076.4059999999999</c:v>
                </c:pt>
                <c:pt idx="705">
                  <c:v>2073.3589999999999</c:v>
                </c:pt>
                <c:pt idx="706">
                  <c:v>2076.172</c:v>
                </c:pt>
                <c:pt idx="707">
                  <c:v>2073.9839999999999</c:v>
                </c:pt>
                <c:pt idx="708">
                  <c:v>2075.1559999999999</c:v>
                </c:pt>
                <c:pt idx="709">
                  <c:v>2075.3910000000001</c:v>
                </c:pt>
                <c:pt idx="710">
                  <c:v>2073.75</c:v>
                </c:pt>
                <c:pt idx="711">
                  <c:v>2073.5940000000001</c:v>
                </c:pt>
                <c:pt idx="712">
                  <c:v>2075</c:v>
                </c:pt>
                <c:pt idx="713">
                  <c:v>2076.4059999999999</c:v>
                </c:pt>
                <c:pt idx="714">
                  <c:v>2072.578</c:v>
                </c:pt>
                <c:pt idx="715">
                  <c:v>2074.5309999999999</c:v>
                </c:pt>
                <c:pt idx="716">
                  <c:v>2073.5940000000001</c:v>
                </c:pt>
                <c:pt idx="717">
                  <c:v>2075</c:v>
                </c:pt>
                <c:pt idx="718">
                  <c:v>2075.7809999999999</c:v>
                </c:pt>
                <c:pt idx="719">
                  <c:v>2076.172</c:v>
                </c:pt>
                <c:pt idx="720">
                  <c:v>2075.547</c:v>
                </c:pt>
                <c:pt idx="721">
                  <c:v>2075.1559999999999</c:v>
                </c:pt>
                <c:pt idx="722">
                  <c:v>2074.7660000000001</c:v>
                </c:pt>
                <c:pt idx="723">
                  <c:v>2075</c:v>
                </c:pt>
                <c:pt idx="724">
                  <c:v>2075.547</c:v>
                </c:pt>
                <c:pt idx="725">
                  <c:v>2075</c:v>
                </c:pt>
                <c:pt idx="726">
                  <c:v>2075.3910000000001</c:v>
                </c:pt>
                <c:pt idx="727">
                  <c:v>2075</c:v>
                </c:pt>
                <c:pt idx="728">
                  <c:v>2075.9369999999999</c:v>
                </c:pt>
                <c:pt idx="729">
                  <c:v>2077.578</c:v>
                </c:pt>
                <c:pt idx="730">
                  <c:v>2076.5619999999999</c:v>
                </c:pt>
                <c:pt idx="731">
                  <c:v>2075</c:v>
                </c:pt>
                <c:pt idx="732">
                  <c:v>2074.1410000000001</c:v>
                </c:pt>
                <c:pt idx="733">
                  <c:v>2075.547</c:v>
                </c:pt>
                <c:pt idx="734">
                  <c:v>2074.1410000000001</c:v>
                </c:pt>
                <c:pt idx="735">
                  <c:v>2073.3589999999999</c:v>
                </c:pt>
                <c:pt idx="736">
                  <c:v>2073.75</c:v>
                </c:pt>
                <c:pt idx="737">
                  <c:v>2074.375</c:v>
                </c:pt>
                <c:pt idx="738">
                  <c:v>2073.203</c:v>
                </c:pt>
                <c:pt idx="739">
                  <c:v>2073.75</c:v>
                </c:pt>
                <c:pt idx="740">
                  <c:v>2073.5940000000001</c:v>
                </c:pt>
                <c:pt idx="741">
                  <c:v>2075.1559999999999</c:v>
                </c:pt>
                <c:pt idx="742">
                  <c:v>2075.1559999999999</c:v>
                </c:pt>
                <c:pt idx="743">
                  <c:v>2075.1559999999999</c:v>
                </c:pt>
                <c:pt idx="744">
                  <c:v>2073.3589999999999</c:v>
                </c:pt>
                <c:pt idx="745">
                  <c:v>2077.7339999999999</c:v>
                </c:pt>
                <c:pt idx="746">
                  <c:v>2072.578</c:v>
                </c:pt>
                <c:pt idx="747">
                  <c:v>2074.1410000000001</c:v>
                </c:pt>
                <c:pt idx="748">
                  <c:v>2075.1559999999999</c:v>
                </c:pt>
                <c:pt idx="749">
                  <c:v>2074.7660000000001</c:v>
                </c:pt>
                <c:pt idx="750">
                  <c:v>2073.3589999999999</c:v>
                </c:pt>
                <c:pt idx="751">
                  <c:v>2072.9690000000001</c:v>
                </c:pt>
                <c:pt idx="752">
                  <c:v>2074.5309999999999</c:v>
                </c:pt>
                <c:pt idx="753">
                  <c:v>2075.7809999999999</c:v>
                </c:pt>
                <c:pt idx="754">
                  <c:v>2071.953</c:v>
                </c:pt>
                <c:pt idx="755">
                  <c:v>2075.9369999999999</c:v>
                </c:pt>
                <c:pt idx="756">
                  <c:v>2075.9369999999999</c:v>
                </c:pt>
                <c:pt idx="757">
                  <c:v>2075</c:v>
                </c:pt>
                <c:pt idx="758">
                  <c:v>2074.1410000000001</c:v>
                </c:pt>
                <c:pt idx="759">
                  <c:v>2073.75</c:v>
                </c:pt>
                <c:pt idx="760">
                  <c:v>2073.5940000000001</c:v>
                </c:pt>
                <c:pt idx="761">
                  <c:v>2076.172</c:v>
                </c:pt>
                <c:pt idx="762">
                  <c:v>2075.7809999999999</c:v>
                </c:pt>
                <c:pt idx="763">
                  <c:v>2073.75</c:v>
                </c:pt>
                <c:pt idx="764">
                  <c:v>2073.3589999999999</c:v>
                </c:pt>
                <c:pt idx="765">
                  <c:v>2073.75</c:v>
                </c:pt>
                <c:pt idx="766">
                  <c:v>2075</c:v>
                </c:pt>
                <c:pt idx="767">
                  <c:v>2074.5309999999999</c:v>
                </c:pt>
                <c:pt idx="768">
                  <c:v>2074.375</c:v>
                </c:pt>
                <c:pt idx="769">
                  <c:v>2075.7809999999999</c:v>
                </c:pt>
                <c:pt idx="770">
                  <c:v>2074.375</c:v>
                </c:pt>
                <c:pt idx="771">
                  <c:v>2072.9690000000001</c:v>
                </c:pt>
                <c:pt idx="772">
                  <c:v>2075.7809999999999</c:v>
                </c:pt>
                <c:pt idx="773">
                  <c:v>2075.9369999999999</c:v>
                </c:pt>
                <c:pt idx="774">
                  <c:v>2075.547</c:v>
                </c:pt>
                <c:pt idx="775">
                  <c:v>2073.75</c:v>
                </c:pt>
                <c:pt idx="776">
                  <c:v>2076.797</c:v>
                </c:pt>
                <c:pt idx="777">
                  <c:v>2074.7660000000001</c:v>
                </c:pt>
                <c:pt idx="778">
                  <c:v>2075.1559999999999</c:v>
                </c:pt>
                <c:pt idx="779">
                  <c:v>2076.797</c:v>
                </c:pt>
                <c:pt idx="780">
                  <c:v>2073.3589999999999</c:v>
                </c:pt>
                <c:pt idx="781">
                  <c:v>2075.3910000000001</c:v>
                </c:pt>
                <c:pt idx="782">
                  <c:v>2074.5309999999999</c:v>
                </c:pt>
                <c:pt idx="783">
                  <c:v>2076.172</c:v>
                </c:pt>
                <c:pt idx="784">
                  <c:v>2074.1410000000001</c:v>
                </c:pt>
                <c:pt idx="785">
                  <c:v>2076.4059999999999</c:v>
                </c:pt>
                <c:pt idx="786">
                  <c:v>2075.1559999999999</c:v>
                </c:pt>
                <c:pt idx="787">
                  <c:v>2075.1559999999999</c:v>
                </c:pt>
                <c:pt idx="788">
                  <c:v>2076.5619999999999</c:v>
                </c:pt>
                <c:pt idx="789">
                  <c:v>2074.7660000000001</c:v>
                </c:pt>
                <c:pt idx="790">
                  <c:v>2077.1869999999999</c:v>
                </c:pt>
                <c:pt idx="791">
                  <c:v>2075.1559999999999</c:v>
                </c:pt>
                <c:pt idx="792">
                  <c:v>2072.7339999999999</c:v>
                </c:pt>
                <c:pt idx="793">
                  <c:v>2076.172</c:v>
                </c:pt>
                <c:pt idx="794">
                  <c:v>2075.547</c:v>
                </c:pt>
                <c:pt idx="795">
                  <c:v>2075.3910000000001</c:v>
                </c:pt>
                <c:pt idx="796">
                  <c:v>2074.5309999999999</c:v>
                </c:pt>
                <c:pt idx="797">
                  <c:v>2072.578</c:v>
                </c:pt>
                <c:pt idx="798">
                  <c:v>2075.547</c:v>
                </c:pt>
                <c:pt idx="799">
                  <c:v>2075.1559999999999</c:v>
                </c:pt>
                <c:pt idx="800">
                  <c:v>2075.7809999999999</c:v>
                </c:pt>
                <c:pt idx="801">
                  <c:v>2075.3910000000001</c:v>
                </c:pt>
                <c:pt idx="802">
                  <c:v>2075.3910000000001</c:v>
                </c:pt>
                <c:pt idx="803">
                  <c:v>2077.1869999999999</c:v>
                </c:pt>
                <c:pt idx="804">
                  <c:v>2074.1410000000001</c:v>
                </c:pt>
                <c:pt idx="805">
                  <c:v>2075.7809999999999</c:v>
                </c:pt>
                <c:pt idx="806">
                  <c:v>2076.4059999999999</c:v>
                </c:pt>
                <c:pt idx="807">
                  <c:v>2075.3910000000001</c:v>
                </c:pt>
                <c:pt idx="808">
                  <c:v>2074.375</c:v>
                </c:pt>
                <c:pt idx="809">
                  <c:v>2074.7660000000001</c:v>
                </c:pt>
                <c:pt idx="810">
                  <c:v>2077.9690000000001</c:v>
                </c:pt>
                <c:pt idx="811">
                  <c:v>2075.7809999999999</c:v>
                </c:pt>
                <c:pt idx="812">
                  <c:v>2075.547</c:v>
                </c:pt>
                <c:pt idx="813">
                  <c:v>2075.547</c:v>
                </c:pt>
                <c:pt idx="814">
                  <c:v>2077.1869999999999</c:v>
                </c:pt>
                <c:pt idx="815">
                  <c:v>2075.547</c:v>
                </c:pt>
                <c:pt idx="816">
                  <c:v>2074.7660000000001</c:v>
                </c:pt>
                <c:pt idx="817">
                  <c:v>2074.7660000000001</c:v>
                </c:pt>
                <c:pt idx="818">
                  <c:v>2075.9369999999999</c:v>
                </c:pt>
                <c:pt idx="819">
                  <c:v>2074.1410000000001</c:v>
                </c:pt>
                <c:pt idx="820">
                  <c:v>2075.1559999999999</c:v>
                </c:pt>
                <c:pt idx="821">
                  <c:v>2075.3910000000001</c:v>
                </c:pt>
                <c:pt idx="822">
                  <c:v>2074.375</c:v>
                </c:pt>
                <c:pt idx="823">
                  <c:v>2076.5619999999999</c:v>
                </c:pt>
                <c:pt idx="824">
                  <c:v>2075</c:v>
                </c:pt>
                <c:pt idx="825">
                  <c:v>2074.7660000000001</c:v>
                </c:pt>
                <c:pt idx="826">
                  <c:v>2076.953</c:v>
                </c:pt>
                <c:pt idx="827">
                  <c:v>2077.3440000000001</c:v>
                </c:pt>
                <c:pt idx="828">
                  <c:v>2076.172</c:v>
                </c:pt>
                <c:pt idx="829">
                  <c:v>2076.953</c:v>
                </c:pt>
                <c:pt idx="830">
                  <c:v>2073.9839999999999</c:v>
                </c:pt>
                <c:pt idx="831">
                  <c:v>2075.3910000000001</c:v>
                </c:pt>
                <c:pt idx="832">
                  <c:v>2074.1410000000001</c:v>
                </c:pt>
                <c:pt idx="833">
                  <c:v>2076.797</c:v>
                </c:pt>
                <c:pt idx="834">
                  <c:v>2075.7809999999999</c:v>
                </c:pt>
                <c:pt idx="835">
                  <c:v>2074.1410000000001</c:v>
                </c:pt>
                <c:pt idx="836">
                  <c:v>2073.3589999999999</c:v>
                </c:pt>
                <c:pt idx="837">
                  <c:v>2075.1559999999999</c:v>
                </c:pt>
                <c:pt idx="838">
                  <c:v>2074.1410000000001</c:v>
                </c:pt>
                <c:pt idx="839">
                  <c:v>2073.75</c:v>
                </c:pt>
                <c:pt idx="840">
                  <c:v>2075.3910000000001</c:v>
                </c:pt>
                <c:pt idx="841">
                  <c:v>2073.9839999999999</c:v>
                </c:pt>
                <c:pt idx="842">
                  <c:v>2076.4059999999999</c:v>
                </c:pt>
                <c:pt idx="843">
                  <c:v>2075.3910000000001</c:v>
                </c:pt>
                <c:pt idx="844">
                  <c:v>2074.7660000000001</c:v>
                </c:pt>
                <c:pt idx="845">
                  <c:v>2075.1559999999999</c:v>
                </c:pt>
                <c:pt idx="846">
                  <c:v>2074.7660000000001</c:v>
                </c:pt>
                <c:pt idx="847">
                  <c:v>2073.9839999999999</c:v>
                </c:pt>
                <c:pt idx="848">
                  <c:v>2075.1559999999999</c:v>
                </c:pt>
                <c:pt idx="849">
                  <c:v>2073.9839999999999</c:v>
                </c:pt>
                <c:pt idx="850">
                  <c:v>2074.5309999999999</c:v>
                </c:pt>
                <c:pt idx="851">
                  <c:v>2074.7660000000001</c:v>
                </c:pt>
                <c:pt idx="852">
                  <c:v>2075.7809999999999</c:v>
                </c:pt>
                <c:pt idx="853">
                  <c:v>2074.5309999999999</c:v>
                </c:pt>
                <c:pt idx="854">
                  <c:v>2076.797</c:v>
                </c:pt>
                <c:pt idx="855">
                  <c:v>2074.7660000000001</c:v>
                </c:pt>
                <c:pt idx="856">
                  <c:v>2075.547</c:v>
                </c:pt>
                <c:pt idx="857">
                  <c:v>2074.5309999999999</c:v>
                </c:pt>
                <c:pt idx="858">
                  <c:v>2075.1559999999999</c:v>
                </c:pt>
                <c:pt idx="859">
                  <c:v>2073.5940000000001</c:v>
                </c:pt>
                <c:pt idx="860">
                  <c:v>2076.5619999999999</c:v>
                </c:pt>
                <c:pt idx="861">
                  <c:v>2076.172</c:v>
                </c:pt>
                <c:pt idx="862">
                  <c:v>2076.5619999999999</c:v>
                </c:pt>
                <c:pt idx="863">
                  <c:v>2075.547</c:v>
                </c:pt>
                <c:pt idx="864">
                  <c:v>2074.1410000000001</c:v>
                </c:pt>
                <c:pt idx="865">
                  <c:v>2076.172</c:v>
                </c:pt>
                <c:pt idx="866">
                  <c:v>2075</c:v>
                </c:pt>
                <c:pt idx="867">
                  <c:v>2074.375</c:v>
                </c:pt>
                <c:pt idx="868">
                  <c:v>2074.375</c:v>
                </c:pt>
                <c:pt idx="869">
                  <c:v>2074.5309999999999</c:v>
                </c:pt>
                <c:pt idx="870">
                  <c:v>2071.797</c:v>
                </c:pt>
                <c:pt idx="871">
                  <c:v>2073.9839999999999</c:v>
                </c:pt>
                <c:pt idx="872">
                  <c:v>2076.172</c:v>
                </c:pt>
                <c:pt idx="873">
                  <c:v>2075.547</c:v>
                </c:pt>
                <c:pt idx="874">
                  <c:v>2076.953</c:v>
                </c:pt>
                <c:pt idx="875">
                  <c:v>2074.1410000000001</c:v>
                </c:pt>
                <c:pt idx="876">
                  <c:v>2074.5309999999999</c:v>
                </c:pt>
                <c:pt idx="877">
                  <c:v>2075</c:v>
                </c:pt>
                <c:pt idx="878">
                  <c:v>2075.7809999999999</c:v>
                </c:pt>
                <c:pt idx="879">
                  <c:v>2077.578</c:v>
                </c:pt>
                <c:pt idx="880">
                  <c:v>2074.5309999999999</c:v>
                </c:pt>
                <c:pt idx="881">
                  <c:v>2076.4059999999999</c:v>
                </c:pt>
                <c:pt idx="882">
                  <c:v>2078.203</c:v>
                </c:pt>
                <c:pt idx="883">
                  <c:v>2076.5619999999999</c:v>
                </c:pt>
                <c:pt idx="884">
                  <c:v>2075.547</c:v>
                </c:pt>
                <c:pt idx="885">
                  <c:v>2073.75</c:v>
                </c:pt>
                <c:pt idx="886">
                  <c:v>2074.7660000000001</c:v>
                </c:pt>
                <c:pt idx="887">
                  <c:v>2074.7660000000001</c:v>
                </c:pt>
                <c:pt idx="888">
                  <c:v>2074.5309999999999</c:v>
                </c:pt>
                <c:pt idx="889">
                  <c:v>2075.3910000000001</c:v>
                </c:pt>
                <c:pt idx="890">
                  <c:v>2074.375</c:v>
                </c:pt>
                <c:pt idx="891">
                  <c:v>2076.172</c:v>
                </c:pt>
                <c:pt idx="892">
                  <c:v>2075.9369999999999</c:v>
                </c:pt>
                <c:pt idx="893">
                  <c:v>2075.1559999999999</c:v>
                </c:pt>
                <c:pt idx="894">
                  <c:v>2074.375</c:v>
                </c:pt>
                <c:pt idx="895">
                  <c:v>2074.7660000000001</c:v>
                </c:pt>
                <c:pt idx="896">
                  <c:v>2073.3589999999999</c:v>
                </c:pt>
                <c:pt idx="897">
                  <c:v>2074.375</c:v>
                </c:pt>
                <c:pt idx="898">
                  <c:v>2075</c:v>
                </c:pt>
                <c:pt idx="899">
                  <c:v>2071.797</c:v>
                </c:pt>
                <c:pt idx="900">
                  <c:v>2074.375</c:v>
                </c:pt>
                <c:pt idx="901">
                  <c:v>2073.203</c:v>
                </c:pt>
                <c:pt idx="902">
                  <c:v>2073.3589999999999</c:v>
                </c:pt>
                <c:pt idx="903">
                  <c:v>2074.1410000000001</c:v>
                </c:pt>
                <c:pt idx="904">
                  <c:v>2076.172</c:v>
                </c:pt>
                <c:pt idx="905">
                  <c:v>2073.5940000000001</c:v>
                </c:pt>
                <c:pt idx="906">
                  <c:v>2073.3589999999999</c:v>
                </c:pt>
                <c:pt idx="907">
                  <c:v>2074.7660000000001</c:v>
                </c:pt>
                <c:pt idx="908">
                  <c:v>2074.7660000000001</c:v>
                </c:pt>
                <c:pt idx="909">
                  <c:v>2074.7660000000001</c:v>
                </c:pt>
                <c:pt idx="910">
                  <c:v>2073.203</c:v>
                </c:pt>
                <c:pt idx="911">
                  <c:v>2077.3440000000001</c:v>
                </c:pt>
                <c:pt idx="912">
                  <c:v>2074.375</c:v>
                </c:pt>
                <c:pt idx="913">
                  <c:v>2074.5309999999999</c:v>
                </c:pt>
                <c:pt idx="914">
                  <c:v>2073.9839999999999</c:v>
                </c:pt>
                <c:pt idx="915">
                  <c:v>2075.1559999999999</c:v>
                </c:pt>
                <c:pt idx="916">
                  <c:v>2075.547</c:v>
                </c:pt>
                <c:pt idx="917">
                  <c:v>2074.1410000000001</c:v>
                </c:pt>
                <c:pt idx="918">
                  <c:v>2076.797</c:v>
                </c:pt>
                <c:pt idx="919">
                  <c:v>2077.7339999999999</c:v>
                </c:pt>
                <c:pt idx="920">
                  <c:v>2074.5309999999999</c:v>
                </c:pt>
                <c:pt idx="921">
                  <c:v>2075.3910000000001</c:v>
                </c:pt>
                <c:pt idx="922">
                  <c:v>2075.7809999999999</c:v>
                </c:pt>
                <c:pt idx="923">
                  <c:v>2075.1559999999999</c:v>
                </c:pt>
                <c:pt idx="924">
                  <c:v>2075.9369999999999</c:v>
                </c:pt>
                <c:pt idx="925">
                  <c:v>2073.3589999999999</c:v>
                </c:pt>
                <c:pt idx="926">
                  <c:v>2075.1559999999999</c:v>
                </c:pt>
                <c:pt idx="927">
                  <c:v>2075</c:v>
                </c:pt>
                <c:pt idx="928">
                  <c:v>2076.172</c:v>
                </c:pt>
                <c:pt idx="929">
                  <c:v>2074.1410000000001</c:v>
                </c:pt>
                <c:pt idx="930">
                  <c:v>2075.3910000000001</c:v>
                </c:pt>
                <c:pt idx="931">
                  <c:v>2074.7660000000001</c:v>
                </c:pt>
                <c:pt idx="932">
                  <c:v>2077.578</c:v>
                </c:pt>
                <c:pt idx="933">
                  <c:v>2075</c:v>
                </c:pt>
                <c:pt idx="934">
                  <c:v>2077.578</c:v>
                </c:pt>
                <c:pt idx="935">
                  <c:v>2076.5619999999999</c:v>
                </c:pt>
                <c:pt idx="936">
                  <c:v>2074.1410000000001</c:v>
                </c:pt>
                <c:pt idx="937">
                  <c:v>2073.5940000000001</c:v>
                </c:pt>
                <c:pt idx="938">
                  <c:v>2074.7660000000001</c:v>
                </c:pt>
                <c:pt idx="939">
                  <c:v>2075.7809999999999</c:v>
                </c:pt>
                <c:pt idx="940">
                  <c:v>2077.578</c:v>
                </c:pt>
                <c:pt idx="941">
                  <c:v>2073.9839999999999</c:v>
                </c:pt>
                <c:pt idx="942">
                  <c:v>2076.4059999999999</c:v>
                </c:pt>
                <c:pt idx="943">
                  <c:v>2074.375</c:v>
                </c:pt>
                <c:pt idx="944">
                  <c:v>2075.9369999999999</c:v>
                </c:pt>
                <c:pt idx="945">
                  <c:v>2074.5309999999999</c:v>
                </c:pt>
                <c:pt idx="946">
                  <c:v>2074.1410000000001</c:v>
                </c:pt>
                <c:pt idx="947">
                  <c:v>2074.7660000000001</c:v>
                </c:pt>
                <c:pt idx="948">
                  <c:v>2075.1559999999999</c:v>
                </c:pt>
                <c:pt idx="949">
                  <c:v>2075.7809999999999</c:v>
                </c:pt>
                <c:pt idx="950">
                  <c:v>2073.5940000000001</c:v>
                </c:pt>
                <c:pt idx="951">
                  <c:v>2073.3589999999999</c:v>
                </c:pt>
                <c:pt idx="952">
                  <c:v>2075.7809999999999</c:v>
                </c:pt>
                <c:pt idx="953">
                  <c:v>2075.1559999999999</c:v>
                </c:pt>
                <c:pt idx="954">
                  <c:v>2073.5940000000001</c:v>
                </c:pt>
                <c:pt idx="955">
                  <c:v>2075.3910000000001</c:v>
                </c:pt>
                <c:pt idx="956">
                  <c:v>2075.9369999999999</c:v>
                </c:pt>
                <c:pt idx="957">
                  <c:v>2076.5619999999999</c:v>
                </c:pt>
                <c:pt idx="958">
                  <c:v>2073.3589999999999</c:v>
                </c:pt>
                <c:pt idx="959">
                  <c:v>2074.1410000000001</c:v>
                </c:pt>
                <c:pt idx="960">
                  <c:v>2076.797</c:v>
                </c:pt>
                <c:pt idx="961">
                  <c:v>2073.5940000000001</c:v>
                </c:pt>
                <c:pt idx="962">
                  <c:v>2075.7809999999999</c:v>
                </c:pt>
                <c:pt idx="963">
                  <c:v>2074.1410000000001</c:v>
                </c:pt>
                <c:pt idx="964">
                  <c:v>2076.797</c:v>
                </c:pt>
                <c:pt idx="965">
                  <c:v>2077.1869999999999</c:v>
                </c:pt>
                <c:pt idx="966">
                  <c:v>2074.1410000000001</c:v>
                </c:pt>
                <c:pt idx="967">
                  <c:v>2075</c:v>
                </c:pt>
                <c:pt idx="968">
                  <c:v>2075</c:v>
                </c:pt>
                <c:pt idx="969">
                  <c:v>2075.547</c:v>
                </c:pt>
                <c:pt idx="970">
                  <c:v>2075.7809999999999</c:v>
                </c:pt>
                <c:pt idx="971">
                  <c:v>2074.5309999999999</c:v>
                </c:pt>
                <c:pt idx="972">
                  <c:v>2074.375</c:v>
                </c:pt>
                <c:pt idx="973">
                  <c:v>2075.1559999999999</c:v>
                </c:pt>
                <c:pt idx="974">
                  <c:v>2073.9839999999999</c:v>
                </c:pt>
                <c:pt idx="975">
                  <c:v>2075.1559999999999</c:v>
                </c:pt>
                <c:pt idx="976">
                  <c:v>2074.1410000000001</c:v>
                </c:pt>
                <c:pt idx="977">
                  <c:v>2074.7660000000001</c:v>
                </c:pt>
                <c:pt idx="978">
                  <c:v>2075.7809999999999</c:v>
                </c:pt>
                <c:pt idx="979">
                  <c:v>2075.7809999999999</c:v>
                </c:pt>
                <c:pt idx="980">
                  <c:v>2076.953</c:v>
                </c:pt>
                <c:pt idx="981">
                  <c:v>2075</c:v>
                </c:pt>
                <c:pt idx="982">
                  <c:v>2076.5619999999999</c:v>
                </c:pt>
                <c:pt idx="983">
                  <c:v>2073.5940000000001</c:v>
                </c:pt>
                <c:pt idx="984">
                  <c:v>2073.75</c:v>
                </c:pt>
                <c:pt idx="985">
                  <c:v>2075</c:v>
                </c:pt>
                <c:pt idx="986">
                  <c:v>2075.3910000000001</c:v>
                </c:pt>
                <c:pt idx="987">
                  <c:v>2075.3910000000001</c:v>
                </c:pt>
                <c:pt idx="988">
                  <c:v>2073.75</c:v>
                </c:pt>
                <c:pt idx="989">
                  <c:v>2076.797</c:v>
                </c:pt>
                <c:pt idx="990">
                  <c:v>2075.3910000000001</c:v>
                </c:pt>
                <c:pt idx="991">
                  <c:v>2073.9839999999999</c:v>
                </c:pt>
                <c:pt idx="992">
                  <c:v>2075.7809999999999</c:v>
                </c:pt>
                <c:pt idx="993">
                  <c:v>2076.172</c:v>
                </c:pt>
                <c:pt idx="994">
                  <c:v>2077.578</c:v>
                </c:pt>
                <c:pt idx="995">
                  <c:v>2076.5619999999999</c:v>
                </c:pt>
                <c:pt idx="996">
                  <c:v>2075.1559999999999</c:v>
                </c:pt>
                <c:pt idx="997">
                  <c:v>2077.578</c:v>
                </c:pt>
                <c:pt idx="998">
                  <c:v>2073.203</c:v>
                </c:pt>
                <c:pt idx="999">
                  <c:v>2077.1869999999999</c:v>
                </c:pt>
                <c:pt idx="1000">
                  <c:v>2074.375</c:v>
                </c:pt>
                <c:pt idx="1001">
                  <c:v>2076.953</c:v>
                </c:pt>
                <c:pt idx="1002">
                  <c:v>2074.375</c:v>
                </c:pt>
                <c:pt idx="1003">
                  <c:v>2074.375</c:v>
                </c:pt>
                <c:pt idx="1004">
                  <c:v>2075.547</c:v>
                </c:pt>
                <c:pt idx="1005">
                  <c:v>2073.203</c:v>
                </c:pt>
                <c:pt idx="1006">
                  <c:v>2074.1410000000001</c:v>
                </c:pt>
                <c:pt idx="1007">
                  <c:v>2077.578</c:v>
                </c:pt>
                <c:pt idx="1008">
                  <c:v>2075.9369999999999</c:v>
                </c:pt>
                <c:pt idx="1009">
                  <c:v>2077.3440000000001</c:v>
                </c:pt>
                <c:pt idx="1010">
                  <c:v>2073.9839999999999</c:v>
                </c:pt>
                <c:pt idx="1011">
                  <c:v>2076.5619999999999</c:v>
                </c:pt>
                <c:pt idx="1012">
                  <c:v>2075.9369999999999</c:v>
                </c:pt>
                <c:pt idx="1013">
                  <c:v>2078.5940000000001</c:v>
                </c:pt>
                <c:pt idx="1014">
                  <c:v>2076.4059999999999</c:v>
                </c:pt>
                <c:pt idx="1015">
                  <c:v>2074.5309999999999</c:v>
                </c:pt>
                <c:pt idx="1016">
                  <c:v>2075.9369999999999</c:v>
                </c:pt>
                <c:pt idx="1017">
                  <c:v>2076.172</c:v>
                </c:pt>
                <c:pt idx="1018">
                  <c:v>2074.5309999999999</c:v>
                </c:pt>
                <c:pt idx="1019">
                  <c:v>2075.3910000000001</c:v>
                </c:pt>
                <c:pt idx="1020">
                  <c:v>2074.7660000000001</c:v>
                </c:pt>
                <c:pt idx="1021">
                  <c:v>2073.9839999999999</c:v>
                </c:pt>
                <c:pt idx="1022">
                  <c:v>2073.75</c:v>
                </c:pt>
                <c:pt idx="1023">
                  <c:v>2075.1559999999999</c:v>
                </c:pt>
                <c:pt idx="1024">
                  <c:v>2072.578</c:v>
                </c:pt>
                <c:pt idx="1025">
                  <c:v>2075</c:v>
                </c:pt>
                <c:pt idx="1026">
                  <c:v>2075</c:v>
                </c:pt>
                <c:pt idx="1027">
                  <c:v>2074.375</c:v>
                </c:pt>
                <c:pt idx="1028">
                  <c:v>2075</c:v>
                </c:pt>
                <c:pt idx="1029">
                  <c:v>2075.3910000000001</c:v>
                </c:pt>
                <c:pt idx="1030">
                  <c:v>2076.172</c:v>
                </c:pt>
                <c:pt idx="1031">
                  <c:v>2073.75</c:v>
                </c:pt>
                <c:pt idx="1032">
                  <c:v>2075.7809999999999</c:v>
                </c:pt>
                <c:pt idx="1033">
                  <c:v>2074.7660000000001</c:v>
                </c:pt>
                <c:pt idx="1034">
                  <c:v>2076.4059999999999</c:v>
                </c:pt>
                <c:pt idx="1035">
                  <c:v>2073.3589999999999</c:v>
                </c:pt>
                <c:pt idx="1036">
                  <c:v>2075.9369999999999</c:v>
                </c:pt>
                <c:pt idx="1037">
                  <c:v>2075.3910000000001</c:v>
                </c:pt>
                <c:pt idx="1038">
                  <c:v>2074.7660000000001</c:v>
                </c:pt>
                <c:pt idx="1039">
                  <c:v>2071.953</c:v>
                </c:pt>
                <c:pt idx="1040">
                  <c:v>2074.1410000000001</c:v>
                </c:pt>
                <c:pt idx="1041">
                  <c:v>2074.5309999999999</c:v>
                </c:pt>
                <c:pt idx="1042">
                  <c:v>2074.1410000000001</c:v>
                </c:pt>
                <c:pt idx="1043">
                  <c:v>2073.9839999999999</c:v>
                </c:pt>
                <c:pt idx="1044">
                  <c:v>2073.9839999999999</c:v>
                </c:pt>
                <c:pt idx="1045">
                  <c:v>2075</c:v>
                </c:pt>
                <c:pt idx="1046">
                  <c:v>2074.7660000000001</c:v>
                </c:pt>
                <c:pt idx="1047">
                  <c:v>2075.547</c:v>
                </c:pt>
                <c:pt idx="1048">
                  <c:v>2073.9839999999999</c:v>
                </c:pt>
                <c:pt idx="1049">
                  <c:v>2076.4059999999999</c:v>
                </c:pt>
                <c:pt idx="1050">
                  <c:v>2076.172</c:v>
                </c:pt>
                <c:pt idx="1051">
                  <c:v>2075.547</c:v>
                </c:pt>
                <c:pt idx="1052">
                  <c:v>2072.3440000000001</c:v>
                </c:pt>
                <c:pt idx="1053">
                  <c:v>2072.9690000000001</c:v>
                </c:pt>
                <c:pt idx="1054">
                  <c:v>2072.9690000000001</c:v>
                </c:pt>
                <c:pt idx="1055">
                  <c:v>2076.797</c:v>
                </c:pt>
                <c:pt idx="1056">
                  <c:v>2075.1559999999999</c:v>
                </c:pt>
                <c:pt idx="1057">
                  <c:v>2074.5309999999999</c:v>
                </c:pt>
                <c:pt idx="1058">
                  <c:v>2075.547</c:v>
                </c:pt>
                <c:pt idx="1059">
                  <c:v>2075.3910000000001</c:v>
                </c:pt>
                <c:pt idx="1060">
                  <c:v>2073.9839999999999</c:v>
                </c:pt>
                <c:pt idx="1061">
                  <c:v>2075.7809999999999</c:v>
                </c:pt>
                <c:pt idx="1062">
                  <c:v>2075.1559999999999</c:v>
                </c:pt>
                <c:pt idx="1063">
                  <c:v>2077.3440000000001</c:v>
                </c:pt>
                <c:pt idx="1064">
                  <c:v>2075.9369999999999</c:v>
                </c:pt>
                <c:pt idx="1065">
                  <c:v>2077.1869999999999</c:v>
                </c:pt>
                <c:pt idx="1066">
                  <c:v>2073.75</c:v>
                </c:pt>
                <c:pt idx="1067">
                  <c:v>2073.9839999999999</c:v>
                </c:pt>
                <c:pt idx="1068">
                  <c:v>2074.7660000000001</c:v>
                </c:pt>
                <c:pt idx="1069">
                  <c:v>2074.7660000000001</c:v>
                </c:pt>
                <c:pt idx="1070">
                  <c:v>2073.203</c:v>
                </c:pt>
                <c:pt idx="1071">
                  <c:v>2075.9369999999999</c:v>
                </c:pt>
                <c:pt idx="1072">
                  <c:v>2074.7660000000001</c:v>
                </c:pt>
                <c:pt idx="1073">
                  <c:v>2074.5309999999999</c:v>
                </c:pt>
                <c:pt idx="1074">
                  <c:v>2073.9839999999999</c:v>
                </c:pt>
                <c:pt idx="1075">
                  <c:v>2073.3589999999999</c:v>
                </c:pt>
                <c:pt idx="1076">
                  <c:v>2075</c:v>
                </c:pt>
                <c:pt idx="1077">
                  <c:v>2077.578</c:v>
                </c:pt>
                <c:pt idx="1078">
                  <c:v>2071.5619999999999</c:v>
                </c:pt>
                <c:pt idx="1079">
                  <c:v>2073.9839999999999</c:v>
                </c:pt>
                <c:pt idx="1080">
                  <c:v>2072.7339999999999</c:v>
                </c:pt>
                <c:pt idx="1081">
                  <c:v>2075.9369999999999</c:v>
                </c:pt>
                <c:pt idx="1082">
                  <c:v>2075.3910000000001</c:v>
                </c:pt>
                <c:pt idx="1083">
                  <c:v>2071.953</c:v>
                </c:pt>
                <c:pt idx="1084">
                  <c:v>2075.7809999999999</c:v>
                </c:pt>
                <c:pt idx="1085">
                  <c:v>2075.7809999999999</c:v>
                </c:pt>
                <c:pt idx="1086">
                  <c:v>2076.953</c:v>
                </c:pt>
                <c:pt idx="1087">
                  <c:v>2076.797</c:v>
                </c:pt>
                <c:pt idx="1088">
                  <c:v>2075.1559999999999</c:v>
                </c:pt>
                <c:pt idx="1089">
                  <c:v>2077.1869999999999</c:v>
                </c:pt>
                <c:pt idx="1090">
                  <c:v>2075</c:v>
                </c:pt>
                <c:pt idx="1091">
                  <c:v>2073.5940000000001</c:v>
                </c:pt>
                <c:pt idx="1092">
                  <c:v>2076.797</c:v>
                </c:pt>
                <c:pt idx="1093">
                  <c:v>2077.7339999999999</c:v>
                </c:pt>
                <c:pt idx="1094">
                  <c:v>2074.7660000000001</c:v>
                </c:pt>
                <c:pt idx="1095">
                  <c:v>2074.7660000000001</c:v>
                </c:pt>
                <c:pt idx="1096">
                  <c:v>2075.3910000000001</c:v>
                </c:pt>
                <c:pt idx="1097">
                  <c:v>2077.1869999999999</c:v>
                </c:pt>
                <c:pt idx="1098">
                  <c:v>2072.578</c:v>
                </c:pt>
                <c:pt idx="1099">
                  <c:v>2075.9369999999999</c:v>
                </c:pt>
                <c:pt idx="1100">
                  <c:v>2074.1410000000001</c:v>
                </c:pt>
                <c:pt idx="1101">
                  <c:v>2072.7339999999999</c:v>
                </c:pt>
                <c:pt idx="1102">
                  <c:v>2073.9839999999999</c:v>
                </c:pt>
                <c:pt idx="1103">
                  <c:v>2074.1410000000001</c:v>
                </c:pt>
                <c:pt idx="1104">
                  <c:v>2072.578</c:v>
                </c:pt>
                <c:pt idx="1105">
                  <c:v>2074.7660000000001</c:v>
                </c:pt>
                <c:pt idx="1106">
                  <c:v>2075.3910000000001</c:v>
                </c:pt>
                <c:pt idx="1107">
                  <c:v>2075.7809999999999</c:v>
                </c:pt>
                <c:pt idx="1108">
                  <c:v>2074.375</c:v>
                </c:pt>
                <c:pt idx="1109">
                  <c:v>2073.9839999999999</c:v>
                </c:pt>
                <c:pt idx="1110">
                  <c:v>2075.1559999999999</c:v>
                </c:pt>
                <c:pt idx="1111">
                  <c:v>2075</c:v>
                </c:pt>
                <c:pt idx="1112">
                  <c:v>2076.4059999999999</c:v>
                </c:pt>
                <c:pt idx="1113">
                  <c:v>2075.1559999999999</c:v>
                </c:pt>
                <c:pt idx="1114">
                  <c:v>2071.953</c:v>
                </c:pt>
                <c:pt idx="1115">
                  <c:v>2074.5309999999999</c:v>
                </c:pt>
                <c:pt idx="1116">
                  <c:v>2072.7339999999999</c:v>
                </c:pt>
                <c:pt idx="1117">
                  <c:v>2075.1559999999999</c:v>
                </c:pt>
                <c:pt idx="1118">
                  <c:v>2073.75</c:v>
                </c:pt>
                <c:pt idx="1119">
                  <c:v>2075.7809999999999</c:v>
                </c:pt>
                <c:pt idx="1120">
                  <c:v>2075.7809999999999</c:v>
                </c:pt>
                <c:pt idx="1121">
                  <c:v>2073.203</c:v>
                </c:pt>
                <c:pt idx="1122">
                  <c:v>2074.5309999999999</c:v>
                </c:pt>
                <c:pt idx="1123">
                  <c:v>2071.797</c:v>
                </c:pt>
                <c:pt idx="1124">
                  <c:v>2073.9839999999999</c:v>
                </c:pt>
                <c:pt idx="1125">
                  <c:v>2075.1559999999999</c:v>
                </c:pt>
                <c:pt idx="1126">
                  <c:v>2073.75</c:v>
                </c:pt>
                <c:pt idx="1127">
                  <c:v>2075.3910000000001</c:v>
                </c:pt>
                <c:pt idx="1128">
                  <c:v>2072.578</c:v>
                </c:pt>
                <c:pt idx="1129">
                  <c:v>2073.75</c:v>
                </c:pt>
                <c:pt idx="1130">
                  <c:v>2074.5309999999999</c:v>
                </c:pt>
                <c:pt idx="1131">
                  <c:v>2075.1559999999999</c:v>
                </c:pt>
                <c:pt idx="1132">
                  <c:v>2075.547</c:v>
                </c:pt>
                <c:pt idx="1133">
                  <c:v>2073.9839999999999</c:v>
                </c:pt>
                <c:pt idx="1134">
                  <c:v>2074.375</c:v>
                </c:pt>
                <c:pt idx="1135">
                  <c:v>2074.5309999999999</c:v>
                </c:pt>
                <c:pt idx="1136">
                  <c:v>2073.3589999999999</c:v>
                </c:pt>
                <c:pt idx="1137">
                  <c:v>2072.7339999999999</c:v>
                </c:pt>
                <c:pt idx="1138">
                  <c:v>2073.75</c:v>
                </c:pt>
                <c:pt idx="1139">
                  <c:v>2076.5619999999999</c:v>
                </c:pt>
                <c:pt idx="1140">
                  <c:v>2072.7339999999999</c:v>
                </c:pt>
                <c:pt idx="1141">
                  <c:v>2076.5619999999999</c:v>
                </c:pt>
                <c:pt idx="1142">
                  <c:v>2076.5619999999999</c:v>
                </c:pt>
                <c:pt idx="1143">
                  <c:v>2075.3910000000001</c:v>
                </c:pt>
                <c:pt idx="1144">
                  <c:v>2075</c:v>
                </c:pt>
                <c:pt idx="1145">
                  <c:v>2072.9690000000001</c:v>
                </c:pt>
                <c:pt idx="1146">
                  <c:v>2075</c:v>
                </c:pt>
                <c:pt idx="1147">
                  <c:v>2072.1869999999999</c:v>
                </c:pt>
                <c:pt idx="1148">
                  <c:v>2075.3910000000001</c:v>
                </c:pt>
                <c:pt idx="1149">
                  <c:v>2076.5619999999999</c:v>
                </c:pt>
                <c:pt idx="1150">
                  <c:v>2075.547</c:v>
                </c:pt>
                <c:pt idx="1151">
                  <c:v>2073.75</c:v>
                </c:pt>
                <c:pt idx="1152">
                  <c:v>2074.5309999999999</c:v>
                </c:pt>
                <c:pt idx="1153">
                  <c:v>2077.1869999999999</c:v>
                </c:pt>
                <c:pt idx="1154">
                  <c:v>2076.172</c:v>
                </c:pt>
                <c:pt idx="1155">
                  <c:v>2074.5309999999999</c:v>
                </c:pt>
                <c:pt idx="1156">
                  <c:v>2075.547</c:v>
                </c:pt>
                <c:pt idx="1157">
                  <c:v>2075.7809999999999</c:v>
                </c:pt>
                <c:pt idx="1158">
                  <c:v>2073.75</c:v>
                </c:pt>
                <c:pt idx="1159">
                  <c:v>2076.4059999999999</c:v>
                </c:pt>
                <c:pt idx="1160">
                  <c:v>2075.1559999999999</c:v>
                </c:pt>
                <c:pt idx="1161">
                  <c:v>2075.1559999999999</c:v>
                </c:pt>
                <c:pt idx="1162">
                  <c:v>2074.7660000000001</c:v>
                </c:pt>
                <c:pt idx="1163">
                  <c:v>2075.1559999999999</c:v>
                </c:pt>
                <c:pt idx="1164">
                  <c:v>2075.9369999999999</c:v>
                </c:pt>
                <c:pt idx="1165">
                  <c:v>2076.172</c:v>
                </c:pt>
                <c:pt idx="1166">
                  <c:v>2076.5619999999999</c:v>
                </c:pt>
                <c:pt idx="1167">
                  <c:v>2076.4059999999999</c:v>
                </c:pt>
                <c:pt idx="1168">
                  <c:v>2075.1559999999999</c:v>
                </c:pt>
                <c:pt idx="1169">
                  <c:v>2076.4059999999999</c:v>
                </c:pt>
                <c:pt idx="1170">
                  <c:v>2074.375</c:v>
                </c:pt>
                <c:pt idx="1171">
                  <c:v>2075.3910000000001</c:v>
                </c:pt>
                <c:pt idx="1172">
                  <c:v>2074.7660000000001</c:v>
                </c:pt>
                <c:pt idx="1173">
                  <c:v>2074.7660000000001</c:v>
                </c:pt>
                <c:pt idx="1174">
                  <c:v>2075.1559999999999</c:v>
                </c:pt>
                <c:pt idx="1175">
                  <c:v>2075.547</c:v>
                </c:pt>
                <c:pt idx="1176">
                  <c:v>2074.5309999999999</c:v>
                </c:pt>
                <c:pt idx="1177">
                  <c:v>2072.578</c:v>
                </c:pt>
                <c:pt idx="1178">
                  <c:v>2076.5619999999999</c:v>
                </c:pt>
                <c:pt idx="1179">
                  <c:v>2075.3910000000001</c:v>
                </c:pt>
                <c:pt idx="1180">
                  <c:v>2074.5309999999999</c:v>
                </c:pt>
                <c:pt idx="1181">
                  <c:v>2074.1410000000001</c:v>
                </c:pt>
                <c:pt idx="1182">
                  <c:v>2072.578</c:v>
                </c:pt>
                <c:pt idx="1183">
                  <c:v>2075.547</c:v>
                </c:pt>
                <c:pt idx="1184">
                  <c:v>2075.7809999999999</c:v>
                </c:pt>
                <c:pt idx="1185">
                  <c:v>2073.203</c:v>
                </c:pt>
                <c:pt idx="1186">
                  <c:v>2075.547</c:v>
                </c:pt>
                <c:pt idx="1187">
                  <c:v>2074.1410000000001</c:v>
                </c:pt>
                <c:pt idx="1188">
                  <c:v>2075.1559999999999</c:v>
                </c:pt>
                <c:pt idx="1189">
                  <c:v>2074.7660000000001</c:v>
                </c:pt>
                <c:pt idx="1190">
                  <c:v>2073.9839999999999</c:v>
                </c:pt>
                <c:pt idx="1191">
                  <c:v>2075.9369999999999</c:v>
                </c:pt>
                <c:pt idx="1192">
                  <c:v>2076.4059999999999</c:v>
                </c:pt>
                <c:pt idx="1193">
                  <c:v>2076.172</c:v>
                </c:pt>
                <c:pt idx="1194">
                  <c:v>2075.7809999999999</c:v>
                </c:pt>
                <c:pt idx="1195">
                  <c:v>2073.5940000000001</c:v>
                </c:pt>
                <c:pt idx="1196">
                  <c:v>2072.7339999999999</c:v>
                </c:pt>
                <c:pt idx="1197">
                  <c:v>2077.1869999999999</c:v>
                </c:pt>
                <c:pt idx="1198">
                  <c:v>2075.9369999999999</c:v>
                </c:pt>
                <c:pt idx="1199">
                  <c:v>2076.953</c:v>
                </c:pt>
                <c:pt idx="1200">
                  <c:v>2074.1410000000001</c:v>
                </c:pt>
                <c:pt idx="1201">
                  <c:v>2074.7660000000001</c:v>
                </c:pt>
                <c:pt idx="1202">
                  <c:v>2076.797</c:v>
                </c:pt>
                <c:pt idx="1203">
                  <c:v>2073.75</c:v>
                </c:pt>
                <c:pt idx="1204">
                  <c:v>2074.7660000000001</c:v>
                </c:pt>
                <c:pt idx="1205">
                  <c:v>2075.1559999999999</c:v>
                </c:pt>
                <c:pt idx="1206">
                  <c:v>2074.5309999999999</c:v>
                </c:pt>
                <c:pt idx="1207">
                  <c:v>2076.172</c:v>
                </c:pt>
                <c:pt idx="1208">
                  <c:v>2074.7660000000001</c:v>
                </c:pt>
                <c:pt idx="1209">
                  <c:v>2075.9369999999999</c:v>
                </c:pt>
                <c:pt idx="1210">
                  <c:v>2075.7809999999999</c:v>
                </c:pt>
                <c:pt idx="1211">
                  <c:v>2075.1559999999999</c:v>
                </c:pt>
                <c:pt idx="1212">
                  <c:v>2075.3910000000001</c:v>
                </c:pt>
                <c:pt idx="1213">
                  <c:v>2074.375</c:v>
                </c:pt>
                <c:pt idx="1214">
                  <c:v>2075.9369999999999</c:v>
                </c:pt>
                <c:pt idx="1215">
                  <c:v>2072.7339999999999</c:v>
                </c:pt>
                <c:pt idx="1216">
                  <c:v>2076.4059999999999</c:v>
                </c:pt>
                <c:pt idx="1217">
                  <c:v>2076.4059999999999</c:v>
                </c:pt>
                <c:pt idx="1218">
                  <c:v>2074.5309999999999</c:v>
                </c:pt>
                <c:pt idx="1219">
                  <c:v>2074.7660000000001</c:v>
                </c:pt>
                <c:pt idx="1220">
                  <c:v>2074.1410000000001</c:v>
                </c:pt>
                <c:pt idx="1221">
                  <c:v>2073.3589999999999</c:v>
                </c:pt>
                <c:pt idx="1222">
                  <c:v>2074.375</c:v>
                </c:pt>
                <c:pt idx="1223">
                  <c:v>2075.3910000000001</c:v>
                </c:pt>
                <c:pt idx="1224">
                  <c:v>2075.3910000000001</c:v>
                </c:pt>
                <c:pt idx="1225">
                  <c:v>2074.1410000000001</c:v>
                </c:pt>
                <c:pt idx="1226">
                  <c:v>2074.375</c:v>
                </c:pt>
                <c:pt idx="1227">
                  <c:v>2075.7809999999999</c:v>
                </c:pt>
                <c:pt idx="1228">
                  <c:v>2074.5309999999999</c:v>
                </c:pt>
                <c:pt idx="1229">
                  <c:v>2076.797</c:v>
                </c:pt>
                <c:pt idx="1230">
                  <c:v>2074.5309999999999</c:v>
                </c:pt>
                <c:pt idx="1231">
                  <c:v>2073.9839999999999</c:v>
                </c:pt>
                <c:pt idx="1232">
                  <c:v>2075.7809999999999</c:v>
                </c:pt>
                <c:pt idx="1233">
                  <c:v>2076.953</c:v>
                </c:pt>
                <c:pt idx="1234">
                  <c:v>2075.3910000000001</c:v>
                </c:pt>
                <c:pt idx="1235">
                  <c:v>2076.4059999999999</c:v>
                </c:pt>
                <c:pt idx="1236">
                  <c:v>2074.7660000000001</c:v>
                </c:pt>
                <c:pt idx="1237">
                  <c:v>2074.7660000000001</c:v>
                </c:pt>
                <c:pt idx="1238">
                  <c:v>2075.9369999999999</c:v>
                </c:pt>
                <c:pt idx="1239">
                  <c:v>2073.3589999999999</c:v>
                </c:pt>
                <c:pt idx="1240">
                  <c:v>2075.3910000000001</c:v>
                </c:pt>
                <c:pt idx="1241">
                  <c:v>2075.9369999999999</c:v>
                </c:pt>
                <c:pt idx="1242">
                  <c:v>2074.7660000000001</c:v>
                </c:pt>
                <c:pt idx="1243">
                  <c:v>2073.3589999999999</c:v>
                </c:pt>
                <c:pt idx="1244">
                  <c:v>2074.1410000000001</c:v>
                </c:pt>
                <c:pt idx="1245">
                  <c:v>2074.7660000000001</c:v>
                </c:pt>
                <c:pt idx="1246">
                  <c:v>2074.375</c:v>
                </c:pt>
                <c:pt idx="1247">
                  <c:v>2075.547</c:v>
                </c:pt>
                <c:pt idx="1248">
                  <c:v>2076.797</c:v>
                </c:pt>
                <c:pt idx="1249">
                  <c:v>2076.172</c:v>
                </c:pt>
                <c:pt idx="1250">
                  <c:v>2071.953</c:v>
                </c:pt>
                <c:pt idx="1251">
                  <c:v>2076.5619999999999</c:v>
                </c:pt>
                <c:pt idx="1252">
                  <c:v>2074.5309999999999</c:v>
                </c:pt>
                <c:pt idx="1253">
                  <c:v>2076.953</c:v>
                </c:pt>
                <c:pt idx="1254">
                  <c:v>2075.1559999999999</c:v>
                </c:pt>
                <c:pt idx="1255">
                  <c:v>2074.375</c:v>
                </c:pt>
                <c:pt idx="1256">
                  <c:v>2075.547</c:v>
                </c:pt>
                <c:pt idx="1257">
                  <c:v>2075.1559999999999</c:v>
                </c:pt>
                <c:pt idx="1258">
                  <c:v>2076.172</c:v>
                </c:pt>
                <c:pt idx="1259">
                  <c:v>2078.75</c:v>
                </c:pt>
                <c:pt idx="1260">
                  <c:v>2076.172</c:v>
                </c:pt>
                <c:pt idx="1261">
                  <c:v>2074.375</c:v>
                </c:pt>
                <c:pt idx="1262">
                  <c:v>2075.7809999999999</c:v>
                </c:pt>
                <c:pt idx="1263">
                  <c:v>2075.3910000000001</c:v>
                </c:pt>
                <c:pt idx="1264">
                  <c:v>2078.5940000000001</c:v>
                </c:pt>
                <c:pt idx="1265">
                  <c:v>2076.4059999999999</c:v>
                </c:pt>
                <c:pt idx="1266">
                  <c:v>2071.953</c:v>
                </c:pt>
                <c:pt idx="1267">
                  <c:v>2076.953</c:v>
                </c:pt>
                <c:pt idx="1268">
                  <c:v>2074.375</c:v>
                </c:pt>
                <c:pt idx="1269">
                  <c:v>2071.5619999999999</c:v>
                </c:pt>
                <c:pt idx="1270">
                  <c:v>2072.9690000000001</c:v>
                </c:pt>
                <c:pt idx="1271">
                  <c:v>2075.3910000000001</c:v>
                </c:pt>
                <c:pt idx="1272">
                  <c:v>2074.7660000000001</c:v>
                </c:pt>
                <c:pt idx="1273">
                  <c:v>2075.3910000000001</c:v>
                </c:pt>
                <c:pt idx="1274">
                  <c:v>2075</c:v>
                </c:pt>
                <c:pt idx="1275">
                  <c:v>2073.3589999999999</c:v>
                </c:pt>
                <c:pt idx="1276">
                  <c:v>2074.375</c:v>
                </c:pt>
                <c:pt idx="1277">
                  <c:v>2077.1869999999999</c:v>
                </c:pt>
                <c:pt idx="1278">
                  <c:v>2076.953</c:v>
                </c:pt>
                <c:pt idx="1279">
                  <c:v>2076.172</c:v>
                </c:pt>
                <c:pt idx="1280">
                  <c:v>2075.547</c:v>
                </c:pt>
                <c:pt idx="1281">
                  <c:v>2076.5619999999999</c:v>
                </c:pt>
                <c:pt idx="1282">
                  <c:v>2075.9369999999999</c:v>
                </c:pt>
                <c:pt idx="1283">
                  <c:v>2075.547</c:v>
                </c:pt>
                <c:pt idx="1284">
                  <c:v>2075</c:v>
                </c:pt>
                <c:pt idx="1285">
                  <c:v>2073.75</c:v>
                </c:pt>
                <c:pt idx="1286">
                  <c:v>2076.172</c:v>
                </c:pt>
                <c:pt idx="1287">
                  <c:v>2074.1410000000001</c:v>
                </c:pt>
                <c:pt idx="1288">
                  <c:v>2072.3440000000001</c:v>
                </c:pt>
                <c:pt idx="1289">
                  <c:v>2072.578</c:v>
                </c:pt>
                <c:pt idx="1290">
                  <c:v>2077.7339999999999</c:v>
                </c:pt>
                <c:pt idx="1291">
                  <c:v>2076.172</c:v>
                </c:pt>
                <c:pt idx="1292">
                  <c:v>2071.172</c:v>
                </c:pt>
                <c:pt idx="1293">
                  <c:v>2076.5619999999999</c:v>
                </c:pt>
                <c:pt idx="1294">
                  <c:v>2075</c:v>
                </c:pt>
                <c:pt idx="1295">
                  <c:v>2077.3440000000001</c:v>
                </c:pt>
                <c:pt idx="1296">
                  <c:v>2077.578</c:v>
                </c:pt>
                <c:pt idx="1297">
                  <c:v>2075.1559999999999</c:v>
                </c:pt>
                <c:pt idx="1298">
                  <c:v>2077.1869999999999</c:v>
                </c:pt>
                <c:pt idx="1299">
                  <c:v>2076.953</c:v>
                </c:pt>
                <c:pt idx="1300">
                  <c:v>2075.3910000000001</c:v>
                </c:pt>
                <c:pt idx="1301">
                  <c:v>2077.3440000000001</c:v>
                </c:pt>
                <c:pt idx="1302">
                  <c:v>2073.9839999999999</c:v>
                </c:pt>
                <c:pt idx="1303">
                  <c:v>2076.4059999999999</c:v>
                </c:pt>
                <c:pt idx="1304">
                  <c:v>2073.203</c:v>
                </c:pt>
                <c:pt idx="1305">
                  <c:v>2077.578</c:v>
                </c:pt>
                <c:pt idx="1306">
                  <c:v>2075.3910000000001</c:v>
                </c:pt>
                <c:pt idx="1307">
                  <c:v>2076.4059999999999</c:v>
                </c:pt>
                <c:pt idx="1308">
                  <c:v>2075.547</c:v>
                </c:pt>
                <c:pt idx="1309">
                  <c:v>2078.5940000000001</c:v>
                </c:pt>
                <c:pt idx="1310">
                  <c:v>2076.172</c:v>
                </c:pt>
                <c:pt idx="1311">
                  <c:v>2075.547</c:v>
                </c:pt>
                <c:pt idx="1312">
                  <c:v>2075</c:v>
                </c:pt>
                <c:pt idx="1313">
                  <c:v>2074.375</c:v>
                </c:pt>
                <c:pt idx="1314">
                  <c:v>2074.5309999999999</c:v>
                </c:pt>
                <c:pt idx="1315">
                  <c:v>2076.4059999999999</c:v>
                </c:pt>
                <c:pt idx="1316">
                  <c:v>2075.3910000000001</c:v>
                </c:pt>
                <c:pt idx="1317">
                  <c:v>2074.1410000000001</c:v>
                </c:pt>
                <c:pt idx="1318">
                  <c:v>2075.3910000000001</c:v>
                </c:pt>
                <c:pt idx="1319">
                  <c:v>2075.1559999999999</c:v>
                </c:pt>
                <c:pt idx="1320">
                  <c:v>2075.3910000000001</c:v>
                </c:pt>
                <c:pt idx="1321">
                  <c:v>2076.172</c:v>
                </c:pt>
                <c:pt idx="1322">
                  <c:v>2074.1410000000001</c:v>
                </c:pt>
                <c:pt idx="1323">
                  <c:v>2075.547</c:v>
                </c:pt>
                <c:pt idx="1324">
                  <c:v>2075.3910000000001</c:v>
                </c:pt>
                <c:pt idx="1325">
                  <c:v>2075.3910000000001</c:v>
                </c:pt>
                <c:pt idx="1326">
                  <c:v>2075.547</c:v>
                </c:pt>
                <c:pt idx="1327">
                  <c:v>2073.9839999999999</c:v>
                </c:pt>
                <c:pt idx="1328">
                  <c:v>2076.4059999999999</c:v>
                </c:pt>
                <c:pt idx="1329">
                  <c:v>2073.5940000000001</c:v>
                </c:pt>
                <c:pt idx="1330">
                  <c:v>2074.1410000000001</c:v>
                </c:pt>
                <c:pt idx="1331">
                  <c:v>2073.3589999999999</c:v>
                </c:pt>
                <c:pt idx="1332">
                  <c:v>2076.953</c:v>
                </c:pt>
                <c:pt idx="1333">
                  <c:v>2076.172</c:v>
                </c:pt>
                <c:pt idx="1334">
                  <c:v>2075.9369999999999</c:v>
                </c:pt>
                <c:pt idx="1335">
                  <c:v>2074.7660000000001</c:v>
                </c:pt>
                <c:pt idx="1336">
                  <c:v>2073.5940000000001</c:v>
                </c:pt>
                <c:pt idx="1337">
                  <c:v>2074.7660000000001</c:v>
                </c:pt>
                <c:pt idx="1338">
                  <c:v>2075.9369999999999</c:v>
                </c:pt>
                <c:pt idx="1339">
                  <c:v>2075.7809999999999</c:v>
                </c:pt>
                <c:pt idx="1340">
                  <c:v>2074.375</c:v>
                </c:pt>
                <c:pt idx="1341">
                  <c:v>2074.5309999999999</c:v>
                </c:pt>
                <c:pt idx="1342">
                  <c:v>2075.3910000000001</c:v>
                </c:pt>
                <c:pt idx="1343">
                  <c:v>2075.547</c:v>
                </c:pt>
                <c:pt idx="1344">
                  <c:v>2076.172</c:v>
                </c:pt>
                <c:pt idx="1345">
                  <c:v>2075.9369999999999</c:v>
                </c:pt>
                <c:pt idx="1346">
                  <c:v>2075.1559999999999</c:v>
                </c:pt>
                <c:pt idx="1347">
                  <c:v>2074.7660000000001</c:v>
                </c:pt>
                <c:pt idx="1348">
                  <c:v>2077.3440000000001</c:v>
                </c:pt>
                <c:pt idx="1349">
                  <c:v>2074.375</c:v>
                </c:pt>
                <c:pt idx="1350">
                  <c:v>2075</c:v>
                </c:pt>
                <c:pt idx="1351">
                  <c:v>2076.4059999999999</c:v>
                </c:pt>
                <c:pt idx="1352">
                  <c:v>2075.547</c:v>
                </c:pt>
                <c:pt idx="1353">
                  <c:v>2073.75</c:v>
                </c:pt>
                <c:pt idx="1354">
                  <c:v>2073.3589999999999</c:v>
                </c:pt>
                <c:pt idx="1355">
                  <c:v>2075.3910000000001</c:v>
                </c:pt>
                <c:pt idx="1356">
                  <c:v>2074.7660000000001</c:v>
                </c:pt>
                <c:pt idx="1357">
                  <c:v>2074.1410000000001</c:v>
                </c:pt>
                <c:pt idx="1358">
                  <c:v>2072.9690000000001</c:v>
                </c:pt>
                <c:pt idx="1359">
                  <c:v>2074.375</c:v>
                </c:pt>
                <c:pt idx="1360">
                  <c:v>2075.3910000000001</c:v>
                </c:pt>
                <c:pt idx="1361">
                  <c:v>2074.1410000000001</c:v>
                </c:pt>
                <c:pt idx="1362">
                  <c:v>2075.547</c:v>
                </c:pt>
                <c:pt idx="1363">
                  <c:v>2075.9369999999999</c:v>
                </c:pt>
                <c:pt idx="1364">
                  <c:v>2073.9839999999999</c:v>
                </c:pt>
                <c:pt idx="1365">
                  <c:v>2071.953</c:v>
                </c:pt>
                <c:pt idx="1366">
                  <c:v>2072.7339999999999</c:v>
                </c:pt>
                <c:pt idx="1367">
                  <c:v>2075.547</c:v>
                </c:pt>
                <c:pt idx="1368">
                  <c:v>2073.203</c:v>
                </c:pt>
                <c:pt idx="1369">
                  <c:v>2076.797</c:v>
                </c:pt>
                <c:pt idx="1370">
                  <c:v>2075</c:v>
                </c:pt>
                <c:pt idx="1371">
                  <c:v>2073.75</c:v>
                </c:pt>
                <c:pt idx="1372">
                  <c:v>2073.5940000000001</c:v>
                </c:pt>
                <c:pt idx="1373">
                  <c:v>2076.172</c:v>
                </c:pt>
                <c:pt idx="1374">
                  <c:v>2076.5619999999999</c:v>
                </c:pt>
                <c:pt idx="1375">
                  <c:v>2076.172</c:v>
                </c:pt>
                <c:pt idx="1376">
                  <c:v>2077.3440000000001</c:v>
                </c:pt>
                <c:pt idx="1377">
                  <c:v>2076.953</c:v>
                </c:pt>
                <c:pt idx="1378">
                  <c:v>2076.172</c:v>
                </c:pt>
                <c:pt idx="1379">
                  <c:v>2075.9369999999999</c:v>
                </c:pt>
                <c:pt idx="1380">
                  <c:v>2075.547</c:v>
                </c:pt>
                <c:pt idx="1381">
                  <c:v>2073.5940000000001</c:v>
                </c:pt>
                <c:pt idx="1382">
                  <c:v>2074.7660000000001</c:v>
                </c:pt>
                <c:pt idx="1383">
                  <c:v>2075.3910000000001</c:v>
                </c:pt>
                <c:pt idx="1384">
                  <c:v>2075.1559999999999</c:v>
                </c:pt>
                <c:pt idx="1385">
                  <c:v>2075</c:v>
                </c:pt>
                <c:pt idx="1386">
                  <c:v>2073.3589999999999</c:v>
                </c:pt>
                <c:pt idx="1387">
                  <c:v>2073.9839999999999</c:v>
                </c:pt>
                <c:pt idx="1388">
                  <c:v>2076.5619999999999</c:v>
                </c:pt>
                <c:pt idx="1389">
                  <c:v>2073.203</c:v>
                </c:pt>
                <c:pt idx="1390">
                  <c:v>2077.1869999999999</c:v>
                </c:pt>
                <c:pt idx="1391">
                  <c:v>2075.7809999999999</c:v>
                </c:pt>
                <c:pt idx="1392">
                  <c:v>2075.547</c:v>
                </c:pt>
                <c:pt idx="1393">
                  <c:v>2075</c:v>
                </c:pt>
                <c:pt idx="1394">
                  <c:v>2075.9369999999999</c:v>
                </c:pt>
                <c:pt idx="1395">
                  <c:v>2075.547</c:v>
                </c:pt>
                <c:pt idx="1396">
                  <c:v>2075.7809999999999</c:v>
                </c:pt>
                <c:pt idx="1397">
                  <c:v>2076.4059999999999</c:v>
                </c:pt>
                <c:pt idx="1398">
                  <c:v>2072.7339999999999</c:v>
                </c:pt>
                <c:pt idx="1399">
                  <c:v>2076.172</c:v>
                </c:pt>
                <c:pt idx="1400">
                  <c:v>2075.1559999999999</c:v>
                </c:pt>
                <c:pt idx="1401">
                  <c:v>2074.375</c:v>
                </c:pt>
                <c:pt idx="1402">
                  <c:v>2072.9690000000001</c:v>
                </c:pt>
                <c:pt idx="1403">
                  <c:v>2073.9839999999999</c:v>
                </c:pt>
                <c:pt idx="1404">
                  <c:v>2075.9369999999999</c:v>
                </c:pt>
                <c:pt idx="1405">
                  <c:v>2073.75</c:v>
                </c:pt>
                <c:pt idx="1406">
                  <c:v>2075.1559999999999</c:v>
                </c:pt>
                <c:pt idx="1407">
                  <c:v>2076.4059999999999</c:v>
                </c:pt>
                <c:pt idx="1408">
                  <c:v>2076.4059999999999</c:v>
                </c:pt>
                <c:pt idx="1409">
                  <c:v>2074.1410000000001</c:v>
                </c:pt>
                <c:pt idx="1410">
                  <c:v>2075.3910000000001</c:v>
                </c:pt>
                <c:pt idx="1411">
                  <c:v>2074.1410000000001</c:v>
                </c:pt>
                <c:pt idx="1412">
                  <c:v>2077.1869999999999</c:v>
                </c:pt>
                <c:pt idx="1413">
                  <c:v>2075.9369999999999</c:v>
                </c:pt>
                <c:pt idx="1414">
                  <c:v>2075</c:v>
                </c:pt>
                <c:pt idx="1415">
                  <c:v>2075.7809999999999</c:v>
                </c:pt>
                <c:pt idx="1416">
                  <c:v>2075.7809999999999</c:v>
                </c:pt>
                <c:pt idx="1417">
                  <c:v>2073.5940000000001</c:v>
                </c:pt>
                <c:pt idx="1418">
                  <c:v>2073.5940000000001</c:v>
                </c:pt>
                <c:pt idx="1419">
                  <c:v>2075.7809999999999</c:v>
                </c:pt>
                <c:pt idx="1420">
                  <c:v>2074.7660000000001</c:v>
                </c:pt>
                <c:pt idx="1421">
                  <c:v>2078.203</c:v>
                </c:pt>
                <c:pt idx="1422">
                  <c:v>2074.7660000000001</c:v>
                </c:pt>
                <c:pt idx="1423">
                  <c:v>2076.5619999999999</c:v>
                </c:pt>
                <c:pt idx="1424">
                  <c:v>2073.3589999999999</c:v>
                </c:pt>
                <c:pt idx="1425">
                  <c:v>2074.375</c:v>
                </c:pt>
                <c:pt idx="1426">
                  <c:v>2075.1559999999999</c:v>
                </c:pt>
                <c:pt idx="1427">
                  <c:v>2074.375</c:v>
                </c:pt>
                <c:pt idx="1428">
                  <c:v>2074.5309999999999</c:v>
                </c:pt>
                <c:pt idx="1429">
                  <c:v>2078.9839999999999</c:v>
                </c:pt>
                <c:pt idx="1430">
                  <c:v>2073.75</c:v>
                </c:pt>
                <c:pt idx="1431">
                  <c:v>2073.203</c:v>
                </c:pt>
                <c:pt idx="1432">
                  <c:v>2074.5309999999999</c:v>
                </c:pt>
                <c:pt idx="1433">
                  <c:v>2075</c:v>
                </c:pt>
                <c:pt idx="1434">
                  <c:v>2073.75</c:v>
                </c:pt>
                <c:pt idx="1435">
                  <c:v>2074.375</c:v>
                </c:pt>
                <c:pt idx="1436">
                  <c:v>2075.9369999999999</c:v>
                </c:pt>
                <c:pt idx="1437">
                  <c:v>2076.4059999999999</c:v>
                </c:pt>
                <c:pt idx="1438">
                  <c:v>2075</c:v>
                </c:pt>
                <c:pt idx="1439">
                  <c:v>2075</c:v>
                </c:pt>
                <c:pt idx="1440">
                  <c:v>2076.172</c:v>
                </c:pt>
                <c:pt idx="1441">
                  <c:v>2075.547</c:v>
                </c:pt>
                <c:pt idx="1442">
                  <c:v>2075.1559999999999</c:v>
                </c:pt>
                <c:pt idx="1443">
                  <c:v>2073.203</c:v>
                </c:pt>
                <c:pt idx="1444">
                  <c:v>2076.4059999999999</c:v>
                </c:pt>
                <c:pt idx="1445">
                  <c:v>2074.5309999999999</c:v>
                </c:pt>
                <c:pt idx="1446">
                  <c:v>2074.7660000000001</c:v>
                </c:pt>
                <c:pt idx="1447">
                  <c:v>2075.547</c:v>
                </c:pt>
                <c:pt idx="1448">
                  <c:v>2074.7660000000001</c:v>
                </c:pt>
                <c:pt idx="1449">
                  <c:v>2074.1410000000001</c:v>
                </c:pt>
                <c:pt idx="1450">
                  <c:v>2075.7809999999999</c:v>
                </c:pt>
                <c:pt idx="1451">
                  <c:v>2075.9369999999999</c:v>
                </c:pt>
                <c:pt idx="1452">
                  <c:v>2075.1559999999999</c:v>
                </c:pt>
                <c:pt idx="1453">
                  <c:v>2075.3910000000001</c:v>
                </c:pt>
                <c:pt idx="1454">
                  <c:v>2076.5619999999999</c:v>
                </c:pt>
                <c:pt idx="1455">
                  <c:v>2074.5309999999999</c:v>
                </c:pt>
                <c:pt idx="1456">
                  <c:v>2075.1559999999999</c:v>
                </c:pt>
                <c:pt idx="1457">
                  <c:v>2075.7809999999999</c:v>
                </c:pt>
                <c:pt idx="1458">
                  <c:v>2073.5940000000001</c:v>
                </c:pt>
                <c:pt idx="1459">
                  <c:v>2075</c:v>
                </c:pt>
                <c:pt idx="1460">
                  <c:v>2075.9369999999999</c:v>
                </c:pt>
                <c:pt idx="1461">
                  <c:v>2073.9839999999999</c:v>
                </c:pt>
                <c:pt idx="1462">
                  <c:v>2075.9369999999999</c:v>
                </c:pt>
                <c:pt idx="1463">
                  <c:v>2074.1410000000001</c:v>
                </c:pt>
                <c:pt idx="1464">
                  <c:v>2073.3589999999999</c:v>
                </c:pt>
                <c:pt idx="1465">
                  <c:v>2072.9690000000001</c:v>
                </c:pt>
                <c:pt idx="1466">
                  <c:v>2074.5309999999999</c:v>
                </c:pt>
                <c:pt idx="1467">
                  <c:v>2074.5309999999999</c:v>
                </c:pt>
                <c:pt idx="1468">
                  <c:v>2077.3440000000001</c:v>
                </c:pt>
                <c:pt idx="1469">
                  <c:v>2076.953</c:v>
                </c:pt>
                <c:pt idx="1470">
                  <c:v>2072.9690000000001</c:v>
                </c:pt>
                <c:pt idx="1471">
                  <c:v>2074.375</c:v>
                </c:pt>
                <c:pt idx="1472">
                  <c:v>2076.953</c:v>
                </c:pt>
                <c:pt idx="1473">
                  <c:v>2075.547</c:v>
                </c:pt>
                <c:pt idx="1474">
                  <c:v>2075.547</c:v>
                </c:pt>
                <c:pt idx="1475">
                  <c:v>2073.75</c:v>
                </c:pt>
                <c:pt idx="1476">
                  <c:v>2076.172</c:v>
                </c:pt>
                <c:pt idx="1477">
                  <c:v>2073.9839999999999</c:v>
                </c:pt>
                <c:pt idx="1478">
                  <c:v>2075.3910000000001</c:v>
                </c:pt>
                <c:pt idx="1479">
                  <c:v>2075.547</c:v>
                </c:pt>
                <c:pt idx="1480">
                  <c:v>2074.7660000000001</c:v>
                </c:pt>
                <c:pt idx="1481">
                  <c:v>2075.1559999999999</c:v>
                </c:pt>
                <c:pt idx="1482">
                  <c:v>2076.172</c:v>
                </c:pt>
                <c:pt idx="1483">
                  <c:v>2076.797</c:v>
                </c:pt>
                <c:pt idx="1484">
                  <c:v>2075.547</c:v>
                </c:pt>
                <c:pt idx="1485">
                  <c:v>2074.375</c:v>
                </c:pt>
                <c:pt idx="1486">
                  <c:v>2077.578</c:v>
                </c:pt>
                <c:pt idx="1487">
                  <c:v>2075.7809999999999</c:v>
                </c:pt>
                <c:pt idx="1488">
                  <c:v>2075.1559999999999</c:v>
                </c:pt>
                <c:pt idx="1489">
                  <c:v>2074.5309999999999</c:v>
                </c:pt>
                <c:pt idx="1490">
                  <c:v>2077.578</c:v>
                </c:pt>
                <c:pt idx="1491">
                  <c:v>2074.5309999999999</c:v>
                </c:pt>
                <c:pt idx="1492">
                  <c:v>2076.797</c:v>
                </c:pt>
                <c:pt idx="1493">
                  <c:v>2074.5309999999999</c:v>
                </c:pt>
                <c:pt idx="1494">
                  <c:v>2075.3910000000001</c:v>
                </c:pt>
                <c:pt idx="1495">
                  <c:v>2075</c:v>
                </c:pt>
                <c:pt idx="1496">
                  <c:v>2075.9369999999999</c:v>
                </c:pt>
                <c:pt idx="1497">
                  <c:v>2076.5619999999999</c:v>
                </c:pt>
                <c:pt idx="1498">
                  <c:v>2076.172</c:v>
                </c:pt>
                <c:pt idx="1499">
                  <c:v>2075.547</c:v>
                </c:pt>
                <c:pt idx="1500">
                  <c:v>2075.1559999999999</c:v>
                </c:pt>
                <c:pt idx="1501">
                  <c:v>2075</c:v>
                </c:pt>
                <c:pt idx="1502">
                  <c:v>2074.375</c:v>
                </c:pt>
                <c:pt idx="1503">
                  <c:v>2075.547</c:v>
                </c:pt>
                <c:pt idx="1504">
                  <c:v>2076.172</c:v>
                </c:pt>
                <c:pt idx="1505">
                  <c:v>2075.3910000000001</c:v>
                </c:pt>
                <c:pt idx="1506">
                  <c:v>2076.5619999999999</c:v>
                </c:pt>
                <c:pt idx="1507">
                  <c:v>2073.9839999999999</c:v>
                </c:pt>
                <c:pt idx="1508">
                  <c:v>2075</c:v>
                </c:pt>
                <c:pt idx="1509">
                  <c:v>2072.7339999999999</c:v>
                </c:pt>
                <c:pt idx="1510">
                  <c:v>2073.3589999999999</c:v>
                </c:pt>
                <c:pt idx="1511">
                  <c:v>2077.1869999999999</c:v>
                </c:pt>
                <c:pt idx="1512">
                  <c:v>2075.1559999999999</c:v>
                </c:pt>
                <c:pt idx="1513">
                  <c:v>2073.3589999999999</c:v>
                </c:pt>
                <c:pt idx="1514">
                  <c:v>2074.5309999999999</c:v>
                </c:pt>
                <c:pt idx="1515">
                  <c:v>2073.3589999999999</c:v>
                </c:pt>
                <c:pt idx="1516">
                  <c:v>2072.578</c:v>
                </c:pt>
                <c:pt idx="1517">
                  <c:v>2073.9839999999999</c:v>
                </c:pt>
                <c:pt idx="1518">
                  <c:v>2076.5619999999999</c:v>
                </c:pt>
                <c:pt idx="1519">
                  <c:v>2075</c:v>
                </c:pt>
                <c:pt idx="1520">
                  <c:v>2075.1559999999999</c:v>
                </c:pt>
                <c:pt idx="1521">
                  <c:v>2077.3440000000001</c:v>
                </c:pt>
                <c:pt idx="1522">
                  <c:v>2074.7660000000001</c:v>
                </c:pt>
                <c:pt idx="1523">
                  <c:v>2073.75</c:v>
                </c:pt>
                <c:pt idx="1524">
                  <c:v>2075</c:v>
                </c:pt>
                <c:pt idx="1525">
                  <c:v>2076.4059999999999</c:v>
                </c:pt>
                <c:pt idx="1526">
                  <c:v>2073.75</c:v>
                </c:pt>
                <c:pt idx="1527">
                  <c:v>2075.7809999999999</c:v>
                </c:pt>
                <c:pt idx="1528">
                  <c:v>2074.1410000000001</c:v>
                </c:pt>
                <c:pt idx="1529">
                  <c:v>2076.797</c:v>
                </c:pt>
                <c:pt idx="1530">
                  <c:v>2074.7660000000001</c:v>
                </c:pt>
                <c:pt idx="1531">
                  <c:v>2073.9839999999999</c:v>
                </c:pt>
                <c:pt idx="1532">
                  <c:v>2074.375</c:v>
                </c:pt>
                <c:pt idx="1533">
                  <c:v>2074.1410000000001</c:v>
                </c:pt>
                <c:pt idx="1534">
                  <c:v>2074.7660000000001</c:v>
                </c:pt>
                <c:pt idx="1535">
                  <c:v>2071.797</c:v>
                </c:pt>
                <c:pt idx="1536">
                  <c:v>2073.203</c:v>
                </c:pt>
                <c:pt idx="1537">
                  <c:v>2074.1410000000001</c:v>
                </c:pt>
                <c:pt idx="1538">
                  <c:v>2073.75</c:v>
                </c:pt>
                <c:pt idx="1539">
                  <c:v>2076.797</c:v>
                </c:pt>
                <c:pt idx="1540">
                  <c:v>2075.547</c:v>
                </c:pt>
                <c:pt idx="1541">
                  <c:v>2074.1410000000001</c:v>
                </c:pt>
                <c:pt idx="1542">
                  <c:v>2074.5309999999999</c:v>
                </c:pt>
                <c:pt idx="1543">
                  <c:v>2075.9369999999999</c:v>
                </c:pt>
                <c:pt idx="1544">
                  <c:v>2073.5940000000001</c:v>
                </c:pt>
                <c:pt idx="1545">
                  <c:v>2075.7809999999999</c:v>
                </c:pt>
                <c:pt idx="1546">
                  <c:v>2074.375</c:v>
                </c:pt>
                <c:pt idx="1547">
                  <c:v>2075.3910000000001</c:v>
                </c:pt>
                <c:pt idx="1548">
                  <c:v>2074.5309999999999</c:v>
                </c:pt>
                <c:pt idx="1549">
                  <c:v>2074.5309999999999</c:v>
                </c:pt>
                <c:pt idx="1550">
                  <c:v>2075</c:v>
                </c:pt>
                <c:pt idx="1551">
                  <c:v>2076.797</c:v>
                </c:pt>
                <c:pt idx="1552">
                  <c:v>2074.7660000000001</c:v>
                </c:pt>
                <c:pt idx="1553">
                  <c:v>2075.1559999999999</c:v>
                </c:pt>
                <c:pt idx="1554">
                  <c:v>2075.3910000000001</c:v>
                </c:pt>
                <c:pt idx="1555">
                  <c:v>2074.375</c:v>
                </c:pt>
                <c:pt idx="1556">
                  <c:v>2073.75</c:v>
                </c:pt>
                <c:pt idx="1557">
                  <c:v>2075.1559999999999</c:v>
                </c:pt>
                <c:pt idx="1558">
                  <c:v>2077.1869999999999</c:v>
                </c:pt>
                <c:pt idx="1559">
                  <c:v>2072.578</c:v>
                </c:pt>
                <c:pt idx="1560">
                  <c:v>2072.9690000000001</c:v>
                </c:pt>
                <c:pt idx="1561">
                  <c:v>2075.1559999999999</c:v>
                </c:pt>
                <c:pt idx="1562">
                  <c:v>2076.797</c:v>
                </c:pt>
                <c:pt idx="1563">
                  <c:v>2074.375</c:v>
                </c:pt>
                <c:pt idx="1564">
                  <c:v>2075.1559999999999</c:v>
                </c:pt>
                <c:pt idx="1565">
                  <c:v>2074.5309999999999</c:v>
                </c:pt>
                <c:pt idx="1566">
                  <c:v>2076.172</c:v>
                </c:pt>
                <c:pt idx="1567">
                  <c:v>2072.7339999999999</c:v>
                </c:pt>
                <c:pt idx="1568">
                  <c:v>2076.4059999999999</c:v>
                </c:pt>
                <c:pt idx="1569">
                  <c:v>2074.7660000000001</c:v>
                </c:pt>
                <c:pt idx="1570">
                  <c:v>2077.3440000000001</c:v>
                </c:pt>
                <c:pt idx="1571">
                  <c:v>2076.172</c:v>
                </c:pt>
                <c:pt idx="1572">
                  <c:v>2075</c:v>
                </c:pt>
                <c:pt idx="1573">
                  <c:v>2075.547</c:v>
                </c:pt>
                <c:pt idx="1574">
                  <c:v>2077.7339999999999</c:v>
                </c:pt>
                <c:pt idx="1575">
                  <c:v>2076.4059999999999</c:v>
                </c:pt>
                <c:pt idx="1576">
                  <c:v>2076.797</c:v>
                </c:pt>
                <c:pt idx="1577">
                  <c:v>2074.5309999999999</c:v>
                </c:pt>
                <c:pt idx="1578">
                  <c:v>2074.5309999999999</c:v>
                </c:pt>
                <c:pt idx="1579">
                  <c:v>2073.203</c:v>
                </c:pt>
                <c:pt idx="1580">
                  <c:v>2076.172</c:v>
                </c:pt>
                <c:pt idx="1581">
                  <c:v>2074.1410000000001</c:v>
                </c:pt>
                <c:pt idx="1582">
                  <c:v>2078.3589999999999</c:v>
                </c:pt>
                <c:pt idx="1583">
                  <c:v>2075.9369999999999</c:v>
                </c:pt>
                <c:pt idx="1584">
                  <c:v>2074.1410000000001</c:v>
                </c:pt>
                <c:pt idx="1585">
                  <c:v>2075.3910000000001</c:v>
                </c:pt>
                <c:pt idx="1586">
                  <c:v>2074.375</c:v>
                </c:pt>
                <c:pt idx="1587">
                  <c:v>2074.375</c:v>
                </c:pt>
                <c:pt idx="1588">
                  <c:v>2075.7809999999999</c:v>
                </c:pt>
                <c:pt idx="1589">
                  <c:v>2074.7660000000001</c:v>
                </c:pt>
                <c:pt idx="1590">
                  <c:v>2076.953</c:v>
                </c:pt>
                <c:pt idx="1591">
                  <c:v>2077.9690000000001</c:v>
                </c:pt>
                <c:pt idx="1592">
                  <c:v>2074.1410000000001</c:v>
                </c:pt>
                <c:pt idx="1593">
                  <c:v>2076.797</c:v>
                </c:pt>
                <c:pt idx="1594">
                  <c:v>2075.3910000000001</c:v>
                </c:pt>
                <c:pt idx="1595">
                  <c:v>2073.75</c:v>
                </c:pt>
                <c:pt idx="1596">
                  <c:v>2073.3589999999999</c:v>
                </c:pt>
                <c:pt idx="1597">
                  <c:v>2076.172</c:v>
                </c:pt>
                <c:pt idx="1598">
                  <c:v>2075.3910000000001</c:v>
                </c:pt>
                <c:pt idx="1599">
                  <c:v>2074.375</c:v>
                </c:pt>
                <c:pt idx="1600">
                  <c:v>2075.9369999999999</c:v>
                </c:pt>
                <c:pt idx="1601">
                  <c:v>2075.1559999999999</c:v>
                </c:pt>
                <c:pt idx="1602">
                  <c:v>2075.7809999999999</c:v>
                </c:pt>
                <c:pt idx="1603">
                  <c:v>2075.9369999999999</c:v>
                </c:pt>
                <c:pt idx="1604">
                  <c:v>2076.4059999999999</c:v>
                </c:pt>
                <c:pt idx="1605">
                  <c:v>2073.3589999999999</c:v>
                </c:pt>
                <c:pt idx="1606">
                  <c:v>2075.9369999999999</c:v>
                </c:pt>
                <c:pt idx="1607">
                  <c:v>2076.797</c:v>
                </c:pt>
                <c:pt idx="1608">
                  <c:v>2074.7660000000001</c:v>
                </c:pt>
                <c:pt idx="1609">
                  <c:v>2074.5309999999999</c:v>
                </c:pt>
                <c:pt idx="1610">
                  <c:v>2075.7809999999999</c:v>
                </c:pt>
                <c:pt idx="1611">
                  <c:v>2074.5309999999999</c:v>
                </c:pt>
                <c:pt idx="1612">
                  <c:v>2075.547</c:v>
                </c:pt>
                <c:pt idx="1613">
                  <c:v>2075.9369999999999</c:v>
                </c:pt>
                <c:pt idx="1614">
                  <c:v>2072.7339999999999</c:v>
                </c:pt>
                <c:pt idx="1615">
                  <c:v>2075.1559999999999</c:v>
                </c:pt>
                <c:pt idx="1616">
                  <c:v>2074.7660000000001</c:v>
                </c:pt>
                <c:pt idx="1617">
                  <c:v>2075.7809999999999</c:v>
                </c:pt>
                <c:pt idx="1618">
                  <c:v>2074.375</c:v>
                </c:pt>
                <c:pt idx="1619">
                  <c:v>2075.1559999999999</c:v>
                </c:pt>
                <c:pt idx="1620">
                  <c:v>2073.9839999999999</c:v>
                </c:pt>
                <c:pt idx="1621">
                  <c:v>2076.797</c:v>
                </c:pt>
                <c:pt idx="1622">
                  <c:v>2076.4059999999999</c:v>
                </c:pt>
                <c:pt idx="1623">
                  <c:v>2074.375</c:v>
                </c:pt>
                <c:pt idx="1624">
                  <c:v>2075.3910000000001</c:v>
                </c:pt>
                <c:pt idx="1625">
                  <c:v>2073.9839999999999</c:v>
                </c:pt>
                <c:pt idx="1626">
                  <c:v>2074.375</c:v>
                </c:pt>
                <c:pt idx="1627">
                  <c:v>2073.5940000000001</c:v>
                </c:pt>
                <c:pt idx="1628">
                  <c:v>2074.5309999999999</c:v>
                </c:pt>
                <c:pt idx="1629">
                  <c:v>2074.1410000000001</c:v>
                </c:pt>
                <c:pt idx="1630">
                  <c:v>2072.9690000000001</c:v>
                </c:pt>
                <c:pt idx="1631">
                  <c:v>2076.797</c:v>
                </c:pt>
                <c:pt idx="1632">
                  <c:v>2074.7660000000001</c:v>
                </c:pt>
                <c:pt idx="1633">
                  <c:v>2075.547</c:v>
                </c:pt>
                <c:pt idx="1634">
                  <c:v>2075.3910000000001</c:v>
                </c:pt>
                <c:pt idx="1635">
                  <c:v>2075.1559999999999</c:v>
                </c:pt>
                <c:pt idx="1636">
                  <c:v>2077.1869999999999</c:v>
                </c:pt>
                <c:pt idx="1637">
                  <c:v>2073.9839999999999</c:v>
                </c:pt>
                <c:pt idx="1638">
                  <c:v>2073.9839999999999</c:v>
                </c:pt>
                <c:pt idx="1639">
                  <c:v>2075.9369999999999</c:v>
                </c:pt>
                <c:pt idx="1640">
                  <c:v>2075.547</c:v>
                </c:pt>
                <c:pt idx="1641">
                  <c:v>2075.7809999999999</c:v>
                </c:pt>
                <c:pt idx="1642">
                  <c:v>2076.5619999999999</c:v>
                </c:pt>
                <c:pt idx="1643">
                  <c:v>2074.1410000000001</c:v>
                </c:pt>
                <c:pt idx="1644">
                  <c:v>2076.5619999999999</c:v>
                </c:pt>
                <c:pt idx="1645">
                  <c:v>2074.375</c:v>
                </c:pt>
                <c:pt idx="1646">
                  <c:v>2076.4059999999999</c:v>
                </c:pt>
                <c:pt idx="1647">
                  <c:v>2073.75</c:v>
                </c:pt>
                <c:pt idx="1648">
                  <c:v>2073.203</c:v>
                </c:pt>
                <c:pt idx="1649">
                  <c:v>2076.797</c:v>
                </c:pt>
                <c:pt idx="1650">
                  <c:v>2074.1410000000001</c:v>
                </c:pt>
                <c:pt idx="1651">
                  <c:v>2073.75</c:v>
                </c:pt>
                <c:pt idx="1652">
                  <c:v>2074.5309999999999</c:v>
                </c:pt>
                <c:pt idx="1653">
                  <c:v>2075</c:v>
                </c:pt>
                <c:pt idx="1654">
                  <c:v>2074.5309999999999</c:v>
                </c:pt>
                <c:pt idx="1655">
                  <c:v>2076.5619999999999</c:v>
                </c:pt>
                <c:pt idx="1656">
                  <c:v>2072.9690000000001</c:v>
                </c:pt>
                <c:pt idx="1657">
                  <c:v>2075</c:v>
                </c:pt>
                <c:pt idx="1658">
                  <c:v>2076.172</c:v>
                </c:pt>
                <c:pt idx="1659">
                  <c:v>2075.3910000000001</c:v>
                </c:pt>
                <c:pt idx="1660">
                  <c:v>2075.3910000000001</c:v>
                </c:pt>
                <c:pt idx="1661">
                  <c:v>2072.9690000000001</c:v>
                </c:pt>
                <c:pt idx="1662">
                  <c:v>2074.7660000000001</c:v>
                </c:pt>
                <c:pt idx="1663">
                  <c:v>2075</c:v>
                </c:pt>
                <c:pt idx="1664">
                  <c:v>2073.75</c:v>
                </c:pt>
                <c:pt idx="1665">
                  <c:v>2075.1559999999999</c:v>
                </c:pt>
                <c:pt idx="1666">
                  <c:v>2076.172</c:v>
                </c:pt>
                <c:pt idx="1667">
                  <c:v>2074.5309999999999</c:v>
                </c:pt>
                <c:pt idx="1668">
                  <c:v>2074.1410000000001</c:v>
                </c:pt>
                <c:pt idx="1669">
                  <c:v>2074.375</c:v>
                </c:pt>
                <c:pt idx="1670">
                  <c:v>2075.3910000000001</c:v>
                </c:pt>
                <c:pt idx="1671">
                  <c:v>2077.3440000000001</c:v>
                </c:pt>
                <c:pt idx="1672">
                  <c:v>2075.547</c:v>
                </c:pt>
                <c:pt idx="1673">
                  <c:v>2075.3910000000001</c:v>
                </c:pt>
                <c:pt idx="1674">
                  <c:v>2074.1410000000001</c:v>
                </c:pt>
                <c:pt idx="1675">
                  <c:v>2076.172</c:v>
                </c:pt>
                <c:pt idx="1676">
                  <c:v>2073.75</c:v>
                </c:pt>
                <c:pt idx="1677">
                  <c:v>2071.5619999999999</c:v>
                </c:pt>
                <c:pt idx="1678">
                  <c:v>2073.9839999999999</c:v>
                </c:pt>
                <c:pt idx="1679">
                  <c:v>2075.1559999999999</c:v>
                </c:pt>
                <c:pt idx="1680">
                  <c:v>2075.1559999999999</c:v>
                </c:pt>
                <c:pt idx="1681">
                  <c:v>2074.375</c:v>
                </c:pt>
                <c:pt idx="1682">
                  <c:v>2074.1410000000001</c:v>
                </c:pt>
                <c:pt idx="1683">
                  <c:v>2073.203</c:v>
                </c:pt>
                <c:pt idx="1684">
                  <c:v>2073.75</c:v>
                </c:pt>
                <c:pt idx="1685">
                  <c:v>2073.75</c:v>
                </c:pt>
                <c:pt idx="1686">
                  <c:v>2075.7809999999999</c:v>
                </c:pt>
                <c:pt idx="1687">
                  <c:v>2076.4059999999999</c:v>
                </c:pt>
                <c:pt idx="1688">
                  <c:v>2076.953</c:v>
                </c:pt>
                <c:pt idx="1689">
                  <c:v>2075</c:v>
                </c:pt>
                <c:pt idx="1690">
                  <c:v>2074.5309999999999</c:v>
                </c:pt>
                <c:pt idx="1691">
                  <c:v>2077.3440000000001</c:v>
                </c:pt>
                <c:pt idx="1692">
                  <c:v>2076.172</c:v>
                </c:pt>
                <c:pt idx="1693">
                  <c:v>2076.5619999999999</c:v>
                </c:pt>
                <c:pt idx="1694">
                  <c:v>2076.5619999999999</c:v>
                </c:pt>
                <c:pt idx="1695">
                  <c:v>2075</c:v>
                </c:pt>
                <c:pt idx="1696">
                  <c:v>2076.172</c:v>
                </c:pt>
                <c:pt idx="1697">
                  <c:v>2075.7809999999999</c:v>
                </c:pt>
                <c:pt idx="1698">
                  <c:v>2075.7809999999999</c:v>
                </c:pt>
                <c:pt idx="1699">
                  <c:v>2071.953</c:v>
                </c:pt>
                <c:pt idx="1700">
                  <c:v>2075</c:v>
                </c:pt>
                <c:pt idx="1701">
                  <c:v>2075.3910000000001</c:v>
                </c:pt>
                <c:pt idx="1702">
                  <c:v>2075.9369999999999</c:v>
                </c:pt>
                <c:pt idx="1703">
                  <c:v>2072.578</c:v>
                </c:pt>
                <c:pt idx="1704">
                  <c:v>2076.5619999999999</c:v>
                </c:pt>
                <c:pt idx="1705">
                  <c:v>2074.375</c:v>
                </c:pt>
                <c:pt idx="1706">
                  <c:v>2074.5309999999999</c:v>
                </c:pt>
                <c:pt idx="1707">
                  <c:v>2075.547</c:v>
                </c:pt>
                <c:pt idx="1708">
                  <c:v>2075</c:v>
                </c:pt>
                <c:pt idx="1709">
                  <c:v>2076.4059999999999</c:v>
                </c:pt>
                <c:pt idx="1710">
                  <c:v>2073.5940000000001</c:v>
                </c:pt>
                <c:pt idx="1711">
                  <c:v>2074.5309999999999</c:v>
                </c:pt>
                <c:pt idx="1712">
                  <c:v>2074.5309999999999</c:v>
                </c:pt>
                <c:pt idx="1713">
                  <c:v>2075.1559999999999</c:v>
                </c:pt>
                <c:pt idx="1714">
                  <c:v>2074.7660000000001</c:v>
                </c:pt>
                <c:pt idx="1715">
                  <c:v>2075.547</c:v>
                </c:pt>
                <c:pt idx="1716">
                  <c:v>2075.9369999999999</c:v>
                </c:pt>
                <c:pt idx="1717">
                  <c:v>2075</c:v>
                </c:pt>
                <c:pt idx="1718">
                  <c:v>2074.1410000000001</c:v>
                </c:pt>
                <c:pt idx="1719">
                  <c:v>2077.578</c:v>
                </c:pt>
                <c:pt idx="1720">
                  <c:v>2074.5309999999999</c:v>
                </c:pt>
                <c:pt idx="1721">
                  <c:v>2074.7660000000001</c:v>
                </c:pt>
                <c:pt idx="1722">
                  <c:v>2075.547</c:v>
                </c:pt>
                <c:pt idx="1723">
                  <c:v>2076.172</c:v>
                </c:pt>
                <c:pt idx="1724">
                  <c:v>2074.1410000000001</c:v>
                </c:pt>
                <c:pt idx="1725">
                  <c:v>2073.75</c:v>
                </c:pt>
                <c:pt idx="1726">
                  <c:v>2072.9690000000001</c:v>
                </c:pt>
                <c:pt idx="1727">
                  <c:v>2075.1559999999999</c:v>
                </c:pt>
                <c:pt idx="1728">
                  <c:v>2074.7660000000001</c:v>
                </c:pt>
                <c:pt idx="1729">
                  <c:v>2075.9369999999999</c:v>
                </c:pt>
                <c:pt idx="1730">
                  <c:v>2073.75</c:v>
                </c:pt>
                <c:pt idx="1731">
                  <c:v>2075.1559999999999</c:v>
                </c:pt>
                <c:pt idx="1732">
                  <c:v>2078.9839999999999</c:v>
                </c:pt>
                <c:pt idx="1733">
                  <c:v>2073.5940000000001</c:v>
                </c:pt>
                <c:pt idx="1734">
                  <c:v>2073.9839999999999</c:v>
                </c:pt>
                <c:pt idx="1735">
                  <c:v>2075.7809999999999</c:v>
                </c:pt>
                <c:pt idx="1736">
                  <c:v>2074.7660000000001</c:v>
                </c:pt>
                <c:pt idx="1737">
                  <c:v>2074.5309999999999</c:v>
                </c:pt>
                <c:pt idx="1738">
                  <c:v>2075.9369999999999</c:v>
                </c:pt>
                <c:pt idx="1739">
                  <c:v>2075.1559999999999</c:v>
                </c:pt>
                <c:pt idx="1740">
                  <c:v>2074.7660000000001</c:v>
                </c:pt>
                <c:pt idx="1741">
                  <c:v>2074.7660000000001</c:v>
                </c:pt>
                <c:pt idx="1742">
                  <c:v>2072.9690000000001</c:v>
                </c:pt>
                <c:pt idx="1743">
                  <c:v>2074.5309999999999</c:v>
                </c:pt>
                <c:pt idx="1744">
                  <c:v>2074.5309999999999</c:v>
                </c:pt>
                <c:pt idx="1745">
                  <c:v>2075.7809999999999</c:v>
                </c:pt>
                <c:pt idx="1746">
                  <c:v>2077.3440000000001</c:v>
                </c:pt>
                <c:pt idx="1747">
                  <c:v>2074.7660000000001</c:v>
                </c:pt>
                <c:pt idx="1748">
                  <c:v>2074.5309999999999</c:v>
                </c:pt>
                <c:pt idx="1749">
                  <c:v>2074.375</c:v>
                </c:pt>
                <c:pt idx="1750">
                  <c:v>2075.3910000000001</c:v>
                </c:pt>
                <c:pt idx="1751">
                  <c:v>2073.3589999999999</c:v>
                </c:pt>
                <c:pt idx="1752">
                  <c:v>2072.9690000000001</c:v>
                </c:pt>
                <c:pt idx="1753">
                  <c:v>2077.9690000000001</c:v>
                </c:pt>
                <c:pt idx="1754">
                  <c:v>2075.9369999999999</c:v>
                </c:pt>
                <c:pt idx="1755">
                  <c:v>2075.1559999999999</c:v>
                </c:pt>
                <c:pt idx="1756">
                  <c:v>2074.5309999999999</c:v>
                </c:pt>
                <c:pt idx="1757">
                  <c:v>2075.1559999999999</c:v>
                </c:pt>
                <c:pt idx="1758">
                  <c:v>2075.547</c:v>
                </c:pt>
                <c:pt idx="1759">
                  <c:v>2073.75</c:v>
                </c:pt>
                <c:pt idx="1760">
                  <c:v>2072.7339999999999</c:v>
                </c:pt>
                <c:pt idx="1761">
                  <c:v>2074.375</c:v>
                </c:pt>
                <c:pt idx="1762">
                  <c:v>2073.9839999999999</c:v>
                </c:pt>
                <c:pt idx="1763">
                  <c:v>2075</c:v>
                </c:pt>
                <c:pt idx="1764">
                  <c:v>2072.9690000000001</c:v>
                </c:pt>
                <c:pt idx="1765">
                  <c:v>2076.5619999999999</c:v>
                </c:pt>
                <c:pt idx="1766">
                  <c:v>2072.7339999999999</c:v>
                </c:pt>
                <c:pt idx="1767">
                  <c:v>2076.953</c:v>
                </c:pt>
                <c:pt idx="1768">
                  <c:v>2073.9839999999999</c:v>
                </c:pt>
                <c:pt idx="1769">
                  <c:v>2072.9690000000001</c:v>
                </c:pt>
                <c:pt idx="1770">
                  <c:v>2072.9690000000001</c:v>
                </c:pt>
                <c:pt idx="1771">
                  <c:v>2075.3910000000001</c:v>
                </c:pt>
                <c:pt idx="1772">
                  <c:v>2075.3910000000001</c:v>
                </c:pt>
                <c:pt idx="1773">
                  <c:v>2076.172</c:v>
                </c:pt>
                <c:pt idx="1774">
                  <c:v>2076.172</c:v>
                </c:pt>
                <c:pt idx="1775">
                  <c:v>2076.797</c:v>
                </c:pt>
                <c:pt idx="1776">
                  <c:v>2073.3589999999999</c:v>
                </c:pt>
                <c:pt idx="1777">
                  <c:v>2076.5619999999999</c:v>
                </c:pt>
                <c:pt idx="1778">
                  <c:v>2078.203</c:v>
                </c:pt>
                <c:pt idx="1779">
                  <c:v>2073.5940000000001</c:v>
                </c:pt>
                <c:pt idx="1780">
                  <c:v>2077.1869999999999</c:v>
                </c:pt>
                <c:pt idx="1781">
                  <c:v>2075</c:v>
                </c:pt>
                <c:pt idx="1782">
                  <c:v>2073.9839999999999</c:v>
                </c:pt>
                <c:pt idx="1783">
                  <c:v>2073.9839999999999</c:v>
                </c:pt>
                <c:pt idx="1784">
                  <c:v>2076.172</c:v>
                </c:pt>
                <c:pt idx="1785">
                  <c:v>2076.797</c:v>
                </c:pt>
                <c:pt idx="1786">
                  <c:v>2074.1410000000001</c:v>
                </c:pt>
                <c:pt idx="1787">
                  <c:v>2076.5619999999999</c:v>
                </c:pt>
                <c:pt idx="1788">
                  <c:v>2076.797</c:v>
                </c:pt>
                <c:pt idx="1789">
                  <c:v>2076.4059999999999</c:v>
                </c:pt>
                <c:pt idx="1790">
                  <c:v>2076.797</c:v>
                </c:pt>
                <c:pt idx="1791">
                  <c:v>2077.1869999999999</c:v>
                </c:pt>
                <c:pt idx="1792">
                  <c:v>2075</c:v>
                </c:pt>
                <c:pt idx="1793">
                  <c:v>2073.5940000000001</c:v>
                </c:pt>
                <c:pt idx="1794">
                  <c:v>2076.172</c:v>
                </c:pt>
                <c:pt idx="1795">
                  <c:v>2074.5309999999999</c:v>
                </c:pt>
                <c:pt idx="1796">
                  <c:v>2075.1559999999999</c:v>
                </c:pt>
                <c:pt idx="1797">
                  <c:v>2072.578</c:v>
                </c:pt>
                <c:pt idx="1798">
                  <c:v>2074.7660000000001</c:v>
                </c:pt>
                <c:pt idx="1799">
                  <c:v>2076.797</c:v>
                </c:pt>
                <c:pt idx="1800">
                  <c:v>2075.3910000000001</c:v>
                </c:pt>
                <c:pt idx="1801">
                  <c:v>2074.375</c:v>
                </c:pt>
                <c:pt idx="1802">
                  <c:v>2076.172</c:v>
                </c:pt>
                <c:pt idx="1803">
                  <c:v>2075.547</c:v>
                </c:pt>
                <c:pt idx="1804">
                  <c:v>2074.375</c:v>
                </c:pt>
                <c:pt idx="1805">
                  <c:v>2077.3440000000001</c:v>
                </c:pt>
                <c:pt idx="1806">
                  <c:v>2074.1410000000001</c:v>
                </c:pt>
                <c:pt idx="1807">
                  <c:v>2074.1410000000001</c:v>
                </c:pt>
                <c:pt idx="1808">
                  <c:v>2075.3910000000001</c:v>
                </c:pt>
                <c:pt idx="1809">
                  <c:v>2075.1559999999999</c:v>
                </c:pt>
                <c:pt idx="1810">
                  <c:v>2077.1869999999999</c:v>
                </c:pt>
                <c:pt idx="1811">
                  <c:v>2074.5309999999999</c:v>
                </c:pt>
                <c:pt idx="1812">
                  <c:v>2075</c:v>
                </c:pt>
                <c:pt idx="1813">
                  <c:v>2073.5940000000001</c:v>
                </c:pt>
                <c:pt idx="1814">
                  <c:v>2075</c:v>
                </c:pt>
                <c:pt idx="1815">
                  <c:v>2077.1869999999999</c:v>
                </c:pt>
                <c:pt idx="1816">
                  <c:v>2075.7809999999999</c:v>
                </c:pt>
                <c:pt idx="1817">
                  <c:v>2074.1410000000001</c:v>
                </c:pt>
                <c:pt idx="1818">
                  <c:v>2076.797</c:v>
                </c:pt>
                <c:pt idx="1819">
                  <c:v>2074.375</c:v>
                </c:pt>
                <c:pt idx="1820">
                  <c:v>2077.9690000000001</c:v>
                </c:pt>
                <c:pt idx="1821">
                  <c:v>2074.375</c:v>
                </c:pt>
                <c:pt idx="1822">
                  <c:v>2074.375</c:v>
                </c:pt>
                <c:pt idx="1823">
                  <c:v>2075.547</c:v>
                </c:pt>
                <c:pt idx="1824">
                  <c:v>2073.75</c:v>
                </c:pt>
                <c:pt idx="1825">
                  <c:v>2074.1410000000001</c:v>
                </c:pt>
                <c:pt idx="1826">
                  <c:v>2075.7809999999999</c:v>
                </c:pt>
                <c:pt idx="1827">
                  <c:v>2074.7660000000001</c:v>
                </c:pt>
                <c:pt idx="1828">
                  <c:v>2074.7660000000001</c:v>
                </c:pt>
                <c:pt idx="1829">
                  <c:v>2075.3910000000001</c:v>
                </c:pt>
                <c:pt idx="1830">
                  <c:v>2076.4059999999999</c:v>
                </c:pt>
                <c:pt idx="1831">
                  <c:v>2075.7809999999999</c:v>
                </c:pt>
                <c:pt idx="1832">
                  <c:v>2076.797</c:v>
                </c:pt>
                <c:pt idx="1833">
                  <c:v>2074.7660000000001</c:v>
                </c:pt>
                <c:pt idx="1834">
                  <c:v>2075.547</c:v>
                </c:pt>
                <c:pt idx="1835">
                  <c:v>2074.375</c:v>
                </c:pt>
                <c:pt idx="1836">
                  <c:v>2074.375</c:v>
                </c:pt>
                <c:pt idx="1837">
                  <c:v>2073.9839999999999</c:v>
                </c:pt>
                <c:pt idx="1838">
                  <c:v>2075.1559999999999</c:v>
                </c:pt>
                <c:pt idx="1839">
                  <c:v>2072.9690000000001</c:v>
                </c:pt>
                <c:pt idx="1840">
                  <c:v>2074.375</c:v>
                </c:pt>
                <c:pt idx="1841">
                  <c:v>2074.1410000000001</c:v>
                </c:pt>
                <c:pt idx="1842">
                  <c:v>2075.9369999999999</c:v>
                </c:pt>
                <c:pt idx="1843">
                  <c:v>2073.9839999999999</c:v>
                </c:pt>
                <c:pt idx="1844">
                  <c:v>2076.4059999999999</c:v>
                </c:pt>
                <c:pt idx="1845">
                  <c:v>2075.547</c:v>
                </c:pt>
                <c:pt idx="1846">
                  <c:v>2077.1869999999999</c:v>
                </c:pt>
                <c:pt idx="1847">
                  <c:v>2075.547</c:v>
                </c:pt>
                <c:pt idx="1848">
                  <c:v>2073.203</c:v>
                </c:pt>
                <c:pt idx="1849">
                  <c:v>2073.3589999999999</c:v>
                </c:pt>
                <c:pt idx="1850">
                  <c:v>2074.1410000000001</c:v>
                </c:pt>
                <c:pt idx="1851">
                  <c:v>2073.3589999999999</c:v>
                </c:pt>
                <c:pt idx="1852">
                  <c:v>2077.7339999999999</c:v>
                </c:pt>
                <c:pt idx="1853">
                  <c:v>2074.375</c:v>
                </c:pt>
                <c:pt idx="1854">
                  <c:v>2073.5940000000001</c:v>
                </c:pt>
                <c:pt idx="1855">
                  <c:v>2075.547</c:v>
                </c:pt>
                <c:pt idx="1856">
                  <c:v>2074.1410000000001</c:v>
                </c:pt>
                <c:pt idx="1857">
                  <c:v>2074.1410000000001</c:v>
                </c:pt>
                <c:pt idx="1858">
                  <c:v>2074.375</c:v>
                </c:pt>
                <c:pt idx="1859">
                  <c:v>2075.7809999999999</c:v>
                </c:pt>
                <c:pt idx="1860">
                  <c:v>2075.547</c:v>
                </c:pt>
                <c:pt idx="1861">
                  <c:v>2075.3910000000001</c:v>
                </c:pt>
                <c:pt idx="1862">
                  <c:v>2076.172</c:v>
                </c:pt>
                <c:pt idx="1863">
                  <c:v>2077.578</c:v>
                </c:pt>
                <c:pt idx="1864">
                  <c:v>2073.3589999999999</c:v>
                </c:pt>
                <c:pt idx="1865">
                  <c:v>2075.1559999999999</c:v>
                </c:pt>
                <c:pt idx="1866">
                  <c:v>2074.7660000000001</c:v>
                </c:pt>
                <c:pt idx="1867">
                  <c:v>2077.3440000000001</c:v>
                </c:pt>
                <c:pt idx="1868">
                  <c:v>2074.375</c:v>
                </c:pt>
                <c:pt idx="1869">
                  <c:v>2075.3910000000001</c:v>
                </c:pt>
                <c:pt idx="1870">
                  <c:v>2075.3910000000001</c:v>
                </c:pt>
                <c:pt idx="1871">
                  <c:v>2075.3910000000001</c:v>
                </c:pt>
                <c:pt idx="1872">
                  <c:v>2076.4059999999999</c:v>
                </c:pt>
                <c:pt idx="1873">
                  <c:v>2076.5619999999999</c:v>
                </c:pt>
                <c:pt idx="1874">
                  <c:v>2074.375</c:v>
                </c:pt>
                <c:pt idx="1875">
                  <c:v>2072.9690000000001</c:v>
                </c:pt>
                <c:pt idx="1876">
                  <c:v>2075.3910000000001</c:v>
                </c:pt>
                <c:pt idx="1877">
                  <c:v>2076.172</c:v>
                </c:pt>
                <c:pt idx="1878">
                  <c:v>2073.5940000000001</c:v>
                </c:pt>
                <c:pt idx="1879">
                  <c:v>2074.375</c:v>
                </c:pt>
                <c:pt idx="1880">
                  <c:v>2075.7809999999999</c:v>
                </c:pt>
                <c:pt idx="1881">
                  <c:v>2074.7660000000001</c:v>
                </c:pt>
                <c:pt idx="1882">
                  <c:v>2075.547</c:v>
                </c:pt>
                <c:pt idx="1883">
                  <c:v>2074.1410000000001</c:v>
                </c:pt>
                <c:pt idx="1884">
                  <c:v>2075.1559999999999</c:v>
                </c:pt>
                <c:pt idx="1885">
                  <c:v>2075.1559999999999</c:v>
                </c:pt>
                <c:pt idx="1886">
                  <c:v>2074.7660000000001</c:v>
                </c:pt>
                <c:pt idx="1887">
                  <c:v>2074.5309999999999</c:v>
                </c:pt>
                <c:pt idx="1888">
                  <c:v>2075</c:v>
                </c:pt>
                <c:pt idx="1889">
                  <c:v>2075.7809999999999</c:v>
                </c:pt>
                <c:pt idx="1890">
                  <c:v>2074.1410000000001</c:v>
                </c:pt>
                <c:pt idx="1891">
                  <c:v>2074.1410000000001</c:v>
                </c:pt>
                <c:pt idx="1892">
                  <c:v>2077.3440000000001</c:v>
                </c:pt>
                <c:pt idx="1893">
                  <c:v>2074.7660000000001</c:v>
                </c:pt>
                <c:pt idx="1894">
                  <c:v>2076.797</c:v>
                </c:pt>
                <c:pt idx="1895">
                  <c:v>2075.547</c:v>
                </c:pt>
                <c:pt idx="1896">
                  <c:v>2073.5940000000001</c:v>
                </c:pt>
                <c:pt idx="1897">
                  <c:v>2074.1410000000001</c:v>
                </c:pt>
                <c:pt idx="1898">
                  <c:v>2072.9690000000001</c:v>
                </c:pt>
                <c:pt idx="1899">
                  <c:v>2075.1559999999999</c:v>
                </c:pt>
                <c:pt idx="1900">
                  <c:v>2076.797</c:v>
                </c:pt>
                <c:pt idx="1901">
                  <c:v>2074.1410000000001</c:v>
                </c:pt>
                <c:pt idx="1902">
                  <c:v>2073.9839999999999</c:v>
                </c:pt>
                <c:pt idx="1903">
                  <c:v>2073.75</c:v>
                </c:pt>
                <c:pt idx="1904">
                  <c:v>2074.375</c:v>
                </c:pt>
                <c:pt idx="1905">
                  <c:v>2074.7660000000001</c:v>
                </c:pt>
                <c:pt idx="1906">
                  <c:v>2075.1559999999999</c:v>
                </c:pt>
                <c:pt idx="1907">
                  <c:v>2075.3910000000001</c:v>
                </c:pt>
                <c:pt idx="1908">
                  <c:v>2074.7660000000001</c:v>
                </c:pt>
                <c:pt idx="1909">
                  <c:v>2074.5309999999999</c:v>
                </c:pt>
                <c:pt idx="1910">
                  <c:v>2073.5940000000001</c:v>
                </c:pt>
                <c:pt idx="1911">
                  <c:v>2075.1559999999999</c:v>
                </c:pt>
                <c:pt idx="1912">
                  <c:v>2074.5309999999999</c:v>
                </c:pt>
                <c:pt idx="1913">
                  <c:v>2074.375</c:v>
                </c:pt>
                <c:pt idx="1914">
                  <c:v>2075.1559999999999</c:v>
                </c:pt>
                <c:pt idx="1915">
                  <c:v>2075.3910000000001</c:v>
                </c:pt>
                <c:pt idx="1916">
                  <c:v>2074.7660000000001</c:v>
                </c:pt>
                <c:pt idx="1917">
                  <c:v>2076.172</c:v>
                </c:pt>
                <c:pt idx="1918">
                  <c:v>2074.375</c:v>
                </c:pt>
                <c:pt idx="1919">
                  <c:v>2076.797</c:v>
                </c:pt>
                <c:pt idx="1920">
                  <c:v>2075.7809999999999</c:v>
                </c:pt>
                <c:pt idx="1921">
                  <c:v>2075.1559999999999</c:v>
                </c:pt>
                <c:pt idx="1922">
                  <c:v>2071.953</c:v>
                </c:pt>
                <c:pt idx="1923">
                  <c:v>2071.953</c:v>
                </c:pt>
                <c:pt idx="1924">
                  <c:v>2075.3910000000001</c:v>
                </c:pt>
                <c:pt idx="1925">
                  <c:v>2075.3910000000001</c:v>
                </c:pt>
                <c:pt idx="1926">
                  <c:v>2076.797</c:v>
                </c:pt>
                <c:pt idx="1927">
                  <c:v>2075.3910000000001</c:v>
                </c:pt>
                <c:pt idx="1928">
                  <c:v>2074.1410000000001</c:v>
                </c:pt>
                <c:pt idx="1929">
                  <c:v>2076.953</c:v>
                </c:pt>
                <c:pt idx="1930">
                  <c:v>2077.1869999999999</c:v>
                </c:pt>
                <c:pt idx="1931">
                  <c:v>2075.547</c:v>
                </c:pt>
                <c:pt idx="1932">
                  <c:v>2076.5619999999999</c:v>
                </c:pt>
                <c:pt idx="1933">
                  <c:v>2075.3910000000001</c:v>
                </c:pt>
                <c:pt idx="1934">
                  <c:v>2076.4059999999999</c:v>
                </c:pt>
                <c:pt idx="1935">
                  <c:v>2077.1869999999999</c:v>
                </c:pt>
                <c:pt idx="1936">
                  <c:v>2072.7339999999999</c:v>
                </c:pt>
                <c:pt idx="1937">
                  <c:v>2075.9369999999999</c:v>
                </c:pt>
                <c:pt idx="1938">
                  <c:v>2073.203</c:v>
                </c:pt>
                <c:pt idx="1939">
                  <c:v>2074.7660000000001</c:v>
                </c:pt>
                <c:pt idx="1940">
                  <c:v>2077.1869999999999</c:v>
                </c:pt>
                <c:pt idx="1941">
                  <c:v>2074.1410000000001</c:v>
                </c:pt>
                <c:pt idx="1942">
                  <c:v>2074.375</c:v>
                </c:pt>
                <c:pt idx="1943">
                  <c:v>2076.172</c:v>
                </c:pt>
                <c:pt idx="1944">
                  <c:v>2073.75</c:v>
                </c:pt>
                <c:pt idx="1945">
                  <c:v>2075.1559999999999</c:v>
                </c:pt>
                <c:pt idx="1946">
                  <c:v>2074.1410000000001</c:v>
                </c:pt>
                <c:pt idx="1947">
                  <c:v>2075.1559999999999</c:v>
                </c:pt>
                <c:pt idx="1948">
                  <c:v>2074.7660000000001</c:v>
                </c:pt>
                <c:pt idx="1949">
                  <c:v>2076.5619999999999</c:v>
                </c:pt>
                <c:pt idx="1950">
                  <c:v>2074.375</c:v>
                </c:pt>
                <c:pt idx="1951">
                  <c:v>2075.547</c:v>
                </c:pt>
                <c:pt idx="1952">
                  <c:v>2075.1559999999999</c:v>
                </c:pt>
                <c:pt idx="1953">
                  <c:v>2075.3910000000001</c:v>
                </c:pt>
                <c:pt idx="1954">
                  <c:v>2074.7660000000001</c:v>
                </c:pt>
                <c:pt idx="1955">
                  <c:v>2073.9839999999999</c:v>
                </c:pt>
                <c:pt idx="1956">
                  <c:v>2072.9690000000001</c:v>
                </c:pt>
                <c:pt idx="1957">
                  <c:v>2076.4059999999999</c:v>
                </c:pt>
                <c:pt idx="1958">
                  <c:v>2077.9690000000001</c:v>
                </c:pt>
                <c:pt idx="1959">
                  <c:v>2076.797</c:v>
                </c:pt>
                <c:pt idx="1960">
                  <c:v>2076.4059999999999</c:v>
                </c:pt>
                <c:pt idx="1961">
                  <c:v>2074.1410000000001</c:v>
                </c:pt>
                <c:pt idx="1962">
                  <c:v>2076.953</c:v>
                </c:pt>
                <c:pt idx="1963">
                  <c:v>2074.1410000000001</c:v>
                </c:pt>
                <c:pt idx="1964">
                  <c:v>2076.797</c:v>
                </c:pt>
                <c:pt idx="1965">
                  <c:v>2074.5309999999999</c:v>
                </c:pt>
                <c:pt idx="1966">
                  <c:v>2075.7809999999999</c:v>
                </c:pt>
                <c:pt idx="1967">
                  <c:v>2075.9369999999999</c:v>
                </c:pt>
                <c:pt idx="1968">
                  <c:v>2075.7809999999999</c:v>
                </c:pt>
                <c:pt idx="1969">
                  <c:v>2074.1410000000001</c:v>
                </c:pt>
                <c:pt idx="1970">
                  <c:v>2073.3589999999999</c:v>
                </c:pt>
                <c:pt idx="1971">
                  <c:v>2075</c:v>
                </c:pt>
                <c:pt idx="1972">
                  <c:v>2075.1559999999999</c:v>
                </c:pt>
                <c:pt idx="1973">
                  <c:v>2074.375</c:v>
                </c:pt>
                <c:pt idx="1974">
                  <c:v>2075</c:v>
                </c:pt>
                <c:pt idx="1975">
                  <c:v>2073.9839999999999</c:v>
                </c:pt>
                <c:pt idx="1976">
                  <c:v>2075.7809999999999</c:v>
                </c:pt>
                <c:pt idx="1977">
                  <c:v>2074.1410000000001</c:v>
                </c:pt>
                <c:pt idx="1978">
                  <c:v>2074.375</c:v>
                </c:pt>
                <c:pt idx="1979">
                  <c:v>2075.3910000000001</c:v>
                </c:pt>
                <c:pt idx="1980">
                  <c:v>2076.953</c:v>
                </c:pt>
                <c:pt idx="1981">
                  <c:v>2072.9690000000001</c:v>
                </c:pt>
                <c:pt idx="1982">
                  <c:v>2074.375</c:v>
                </c:pt>
                <c:pt idx="1983">
                  <c:v>2076.797</c:v>
                </c:pt>
                <c:pt idx="1984">
                  <c:v>2076.5619999999999</c:v>
                </c:pt>
                <c:pt idx="1985">
                  <c:v>2072.9690000000001</c:v>
                </c:pt>
                <c:pt idx="1986">
                  <c:v>2074.5309999999999</c:v>
                </c:pt>
                <c:pt idx="1987">
                  <c:v>2075.7809999999999</c:v>
                </c:pt>
                <c:pt idx="1988">
                  <c:v>2076.5619999999999</c:v>
                </c:pt>
                <c:pt idx="1989">
                  <c:v>2074.7660000000001</c:v>
                </c:pt>
                <c:pt idx="1990">
                  <c:v>2075.547</c:v>
                </c:pt>
                <c:pt idx="1991">
                  <c:v>2075.1559999999999</c:v>
                </c:pt>
                <c:pt idx="1992">
                  <c:v>2075.7809999999999</c:v>
                </c:pt>
                <c:pt idx="1993">
                  <c:v>2075.7809999999999</c:v>
                </c:pt>
                <c:pt idx="1994">
                  <c:v>2075.547</c:v>
                </c:pt>
                <c:pt idx="1995">
                  <c:v>2074.7660000000001</c:v>
                </c:pt>
                <c:pt idx="1996">
                  <c:v>2074.7660000000001</c:v>
                </c:pt>
                <c:pt idx="1997">
                  <c:v>2073.3589999999999</c:v>
                </c:pt>
                <c:pt idx="1998">
                  <c:v>2074.1410000000001</c:v>
                </c:pt>
                <c:pt idx="1999">
                  <c:v>2074.375</c:v>
                </c:pt>
                <c:pt idx="2000">
                  <c:v>2074.7660000000001</c:v>
                </c:pt>
                <c:pt idx="2001">
                  <c:v>2075.547</c:v>
                </c:pt>
                <c:pt idx="2002">
                  <c:v>2073.75</c:v>
                </c:pt>
                <c:pt idx="2003">
                  <c:v>2075.3910000000001</c:v>
                </c:pt>
                <c:pt idx="2004">
                  <c:v>2075.9369999999999</c:v>
                </c:pt>
                <c:pt idx="2005">
                  <c:v>2074.1410000000001</c:v>
                </c:pt>
                <c:pt idx="2006">
                  <c:v>2074.375</c:v>
                </c:pt>
                <c:pt idx="2007">
                  <c:v>2074.1410000000001</c:v>
                </c:pt>
                <c:pt idx="2008">
                  <c:v>2074.7660000000001</c:v>
                </c:pt>
                <c:pt idx="2009">
                  <c:v>2070.1559999999999</c:v>
                </c:pt>
                <c:pt idx="2010">
                  <c:v>2073.9839999999999</c:v>
                </c:pt>
                <c:pt idx="2011">
                  <c:v>2075.547</c:v>
                </c:pt>
                <c:pt idx="2012">
                  <c:v>2075.9369999999999</c:v>
                </c:pt>
                <c:pt idx="2013">
                  <c:v>2076.172</c:v>
                </c:pt>
                <c:pt idx="2014">
                  <c:v>2074.7660000000001</c:v>
                </c:pt>
                <c:pt idx="2015">
                  <c:v>2076.172</c:v>
                </c:pt>
                <c:pt idx="2016">
                  <c:v>2078.5940000000001</c:v>
                </c:pt>
                <c:pt idx="2017">
                  <c:v>2074.1410000000001</c:v>
                </c:pt>
                <c:pt idx="2018">
                  <c:v>2075</c:v>
                </c:pt>
                <c:pt idx="2019">
                  <c:v>2076.5619999999999</c:v>
                </c:pt>
                <c:pt idx="2020">
                  <c:v>2075</c:v>
                </c:pt>
                <c:pt idx="2021">
                  <c:v>2078.3589999999999</c:v>
                </c:pt>
                <c:pt idx="2022">
                  <c:v>2075.7809999999999</c:v>
                </c:pt>
                <c:pt idx="2023">
                  <c:v>2075.9369999999999</c:v>
                </c:pt>
                <c:pt idx="2024">
                  <c:v>2075.7809999999999</c:v>
                </c:pt>
                <c:pt idx="2025">
                  <c:v>2075.1559999999999</c:v>
                </c:pt>
                <c:pt idx="2026">
                  <c:v>2076.5619999999999</c:v>
                </c:pt>
                <c:pt idx="2027">
                  <c:v>2075.1559999999999</c:v>
                </c:pt>
                <c:pt idx="2028">
                  <c:v>2074.5309999999999</c:v>
                </c:pt>
                <c:pt idx="2029">
                  <c:v>2075.7809999999999</c:v>
                </c:pt>
                <c:pt idx="2030">
                  <c:v>2077.9690000000001</c:v>
                </c:pt>
                <c:pt idx="2031">
                  <c:v>2075.547</c:v>
                </c:pt>
                <c:pt idx="2032">
                  <c:v>2075</c:v>
                </c:pt>
                <c:pt idx="2033">
                  <c:v>2073.75</c:v>
                </c:pt>
                <c:pt idx="2034">
                  <c:v>2074.7660000000001</c:v>
                </c:pt>
                <c:pt idx="2035">
                  <c:v>2074.1410000000001</c:v>
                </c:pt>
                <c:pt idx="2036">
                  <c:v>2075.1559999999999</c:v>
                </c:pt>
                <c:pt idx="2037">
                  <c:v>2074.375</c:v>
                </c:pt>
                <c:pt idx="2038">
                  <c:v>2073.9839999999999</c:v>
                </c:pt>
                <c:pt idx="2039">
                  <c:v>2072.7339999999999</c:v>
                </c:pt>
                <c:pt idx="2040">
                  <c:v>2077.1869999999999</c:v>
                </c:pt>
                <c:pt idx="2041">
                  <c:v>2075.3910000000001</c:v>
                </c:pt>
                <c:pt idx="2042">
                  <c:v>2075.3910000000001</c:v>
                </c:pt>
                <c:pt idx="2043">
                  <c:v>2072.578</c:v>
                </c:pt>
                <c:pt idx="2044">
                  <c:v>2072.7339999999999</c:v>
                </c:pt>
                <c:pt idx="2045">
                  <c:v>2077.3440000000001</c:v>
                </c:pt>
                <c:pt idx="2046">
                  <c:v>2075.1559999999999</c:v>
                </c:pt>
                <c:pt idx="2047">
                  <c:v>2075.547</c:v>
                </c:pt>
                <c:pt idx="2048">
                  <c:v>2074.375</c:v>
                </c:pt>
                <c:pt idx="2049">
                  <c:v>2076.5619999999999</c:v>
                </c:pt>
                <c:pt idx="2050">
                  <c:v>2075</c:v>
                </c:pt>
                <c:pt idx="2051">
                  <c:v>2073.9839999999999</c:v>
                </c:pt>
                <c:pt idx="2052">
                  <c:v>2076.4059999999999</c:v>
                </c:pt>
                <c:pt idx="2053">
                  <c:v>2075.9369999999999</c:v>
                </c:pt>
                <c:pt idx="2054">
                  <c:v>2073.5940000000001</c:v>
                </c:pt>
                <c:pt idx="2055">
                  <c:v>2074.5309999999999</c:v>
                </c:pt>
                <c:pt idx="2056">
                  <c:v>2075.7809999999999</c:v>
                </c:pt>
                <c:pt idx="2057">
                  <c:v>2074.375</c:v>
                </c:pt>
                <c:pt idx="2058">
                  <c:v>2076.172</c:v>
                </c:pt>
                <c:pt idx="2059">
                  <c:v>2075.3910000000001</c:v>
                </c:pt>
                <c:pt idx="2060">
                  <c:v>2075.7809999999999</c:v>
                </c:pt>
                <c:pt idx="2061">
                  <c:v>2077.3440000000001</c:v>
                </c:pt>
                <c:pt idx="2062">
                  <c:v>2076.172</c:v>
                </c:pt>
                <c:pt idx="2063">
                  <c:v>2075.7809999999999</c:v>
                </c:pt>
                <c:pt idx="2064">
                  <c:v>2076.4059999999999</c:v>
                </c:pt>
                <c:pt idx="2065">
                  <c:v>2073.5940000000001</c:v>
                </c:pt>
                <c:pt idx="2066">
                  <c:v>2076.5619999999999</c:v>
                </c:pt>
                <c:pt idx="2067">
                  <c:v>2075.547</c:v>
                </c:pt>
                <c:pt idx="2068">
                  <c:v>2075.3910000000001</c:v>
                </c:pt>
                <c:pt idx="2069">
                  <c:v>2077.578</c:v>
                </c:pt>
                <c:pt idx="2070">
                  <c:v>2073.9839999999999</c:v>
                </c:pt>
                <c:pt idx="2071">
                  <c:v>2076.797</c:v>
                </c:pt>
                <c:pt idx="2072">
                  <c:v>2075.7809999999999</c:v>
                </c:pt>
                <c:pt idx="2073">
                  <c:v>2076.5619999999999</c:v>
                </c:pt>
                <c:pt idx="2074">
                  <c:v>2076.5619999999999</c:v>
                </c:pt>
                <c:pt idx="2075">
                  <c:v>2074.375</c:v>
                </c:pt>
                <c:pt idx="2076">
                  <c:v>2074.7660000000001</c:v>
                </c:pt>
                <c:pt idx="2077">
                  <c:v>2075.547</c:v>
                </c:pt>
                <c:pt idx="2078">
                  <c:v>2073.203</c:v>
                </c:pt>
                <c:pt idx="2079">
                  <c:v>2075.9369999999999</c:v>
                </c:pt>
                <c:pt idx="2080">
                  <c:v>2077.9690000000001</c:v>
                </c:pt>
                <c:pt idx="2081">
                  <c:v>2076.953</c:v>
                </c:pt>
                <c:pt idx="2082">
                  <c:v>2074.375</c:v>
                </c:pt>
                <c:pt idx="2083">
                  <c:v>2075.3910000000001</c:v>
                </c:pt>
                <c:pt idx="2084">
                  <c:v>2074.7660000000001</c:v>
                </c:pt>
                <c:pt idx="2085">
                  <c:v>2076.5619999999999</c:v>
                </c:pt>
                <c:pt idx="2086">
                  <c:v>2075.547</c:v>
                </c:pt>
                <c:pt idx="2087">
                  <c:v>2073.5940000000001</c:v>
                </c:pt>
                <c:pt idx="2088">
                  <c:v>2077.1869999999999</c:v>
                </c:pt>
                <c:pt idx="2089">
                  <c:v>2074.375</c:v>
                </c:pt>
                <c:pt idx="2090">
                  <c:v>2076.953</c:v>
                </c:pt>
                <c:pt idx="2091">
                  <c:v>2073.9839999999999</c:v>
                </c:pt>
                <c:pt idx="2092">
                  <c:v>2076.5619999999999</c:v>
                </c:pt>
                <c:pt idx="2093">
                  <c:v>2075.9369999999999</c:v>
                </c:pt>
                <c:pt idx="2094">
                  <c:v>2074.7660000000001</c:v>
                </c:pt>
                <c:pt idx="2095">
                  <c:v>2076.5619999999999</c:v>
                </c:pt>
                <c:pt idx="2096">
                  <c:v>2075.7809999999999</c:v>
                </c:pt>
                <c:pt idx="2097">
                  <c:v>2071.5619999999999</c:v>
                </c:pt>
                <c:pt idx="2098">
                  <c:v>2075.1559999999999</c:v>
                </c:pt>
                <c:pt idx="2099">
                  <c:v>2076.5619999999999</c:v>
                </c:pt>
                <c:pt idx="2100">
                  <c:v>2076.172</c:v>
                </c:pt>
                <c:pt idx="2101">
                  <c:v>2074.5309999999999</c:v>
                </c:pt>
                <c:pt idx="2102">
                  <c:v>2077.1869999999999</c:v>
                </c:pt>
                <c:pt idx="2103">
                  <c:v>2073.203</c:v>
                </c:pt>
                <c:pt idx="2104">
                  <c:v>2075.547</c:v>
                </c:pt>
                <c:pt idx="2105">
                  <c:v>2074.7660000000001</c:v>
                </c:pt>
                <c:pt idx="2106">
                  <c:v>2076.4059999999999</c:v>
                </c:pt>
                <c:pt idx="2107">
                  <c:v>2076.797</c:v>
                </c:pt>
                <c:pt idx="2108">
                  <c:v>2075</c:v>
                </c:pt>
                <c:pt idx="2109">
                  <c:v>2074.5309999999999</c:v>
                </c:pt>
                <c:pt idx="2110">
                  <c:v>2077.1869999999999</c:v>
                </c:pt>
                <c:pt idx="2111">
                  <c:v>2077.1869999999999</c:v>
                </c:pt>
                <c:pt idx="2112">
                  <c:v>2076.5619999999999</c:v>
                </c:pt>
                <c:pt idx="2113">
                  <c:v>2074.7660000000001</c:v>
                </c:pt>
                <c:pt idx="2114">
                  <c:v>2075.9369999999999</c:v>
                </c:pt>
                <c:pt idx="2115">
                  <c:v>2075</c:v>
                </c:pt>
                <c:pt idx="2116">
                  <c:v>2074.375</c:v>
                </c:pt>
                <c:pt idx="2117">
                  <c:v>2076.5619999999999</c:v>
                </c:pt>
                <c:pt idx="2118">
                  <c:v>2077.1869999999999</c:v>
                </c:pt>
                <c:pt idx="2119">
                  <c:v>2075.1559999999999</c:v>
                </c:pt>
                <c:pt idx="2120">
                  <c:v>2077.1869999999999</c:v>
                </c:pt>
                <c:pt idx="2121">
                  <c:v>2076.172</c:v>
                </c:pt>
                <c:pt idx="2122">
                  <c:v>2076.5619999999999</c:v>
                </c:pt>
                <c:pt idx="2123">
                  <c:v>2073.9839999999999</c:v>
                </c:pt>
                <c:pt idx="2124">
                  <c:v>2078.75</c:v>
                </c:pt>
                <c:pt idx="2125">
                  <c:v>2075.1559999999999</c:v>
                </c:pt>
                <c:pt idx="2126">
                  <c:v>2075.547</c:v>
                </c:pt>
                <c:pt idx="2127">
                  <c:v>2074.5309999999999</c:v>
                </c:pt>
                <c:pt idx="2128">
                  <c:v>2077.578</c:v>
                </c:pt>
                <c:pt idx="2129">
                  <c:v>2073.5940000000001</c:v>
                </c:pt>
                <c:pt idx="2130">
                  <c:v>2073.9839999999999</c:v>
                </c:pt>
                <c:pt idx="2131">
                  <c:v>2074.5309999999999</c:v>
                </c:pt>
                <c:pt idx="2132">
                  <c:v>2075.547</c:v>
                </c:pt>
                <c:pt idx="2133">
                  <c:v>2078.203</c:v>
                </c:pt>
                <c:pt idx="2134">
                  <c:v>2076.5619999999999</c:v>
                </c:pt>
                <c:pt idx="2135">
                  <c:v>2077.9690000000001</c:v>
                </c:pt>
                <c:pt idx="2136">
                  <c:v>2076.5619999999999</c:v>
                </c:pt>
                <c:pt idx="2137">
                  <c:v>2074.7660000000001</c:v>
                </c:pt>
                <c:pt idx="2138">
                  <c:v>2076.172</c:v>
                </c:pt>
                <c:pt idx="2139">
                  <c:v>2075.7809999999999</c:v>
                </c:pt>
                <c:pt idx="2140">
                  <c:v>2075</c:v>
                </c:pt>
                <c:pt idx="2141">
                  <c:v>2074.5309999999999</c:v>
                </c:pt>
                <c:pt idx="2142">
                  <c:v>2075.7809999999999</c:v>
                </c:pt>
                <c:pt idx="2143">
                  <c:v>2076.4059999999999</c:v>
                </c:pt>
                <c:pt idx="2144">
                  <c:v>2075.547</c:v>
                </c:pt>
                <c:pt idx="2145">
                  <c:v>2076.172</c:v>
                </c:pt>
                <c:pt idx="2146">
                  <c:v>2076.4059999999999</c:v>
                </c:pt>
                <c:pt idx="2147">
                  <c:v>2074.1410000000001</c:v>
                </c:pt>
                <c:pt idx="2148">
                  <c:v>2076.172</c:v>
                </c:pt>
                <c:pt idx="2149">
                  <c:v>2076.953</c:v>
                </c:pt>
                <c:pt idx="2150">
                  <c:v>2076.4059999999999</c:v>
                </c:pt>
                <c:pt idx="2151">
                  <c:v>2075.9369999999999</c:v>
                </c:pt>
                <c:pt idx="2152">
                  <c:v>2076.953</c:v>
                </c:pt>
                <c:pt idx="2153">
                  <c:v>2075</c:v>
                </c:pt>
                <c:pt idx="2154">
                  <c:v>2074.375</c:v>
                </c:pt>
                <c:pt idx="2155">
                  <c:v>2075</c:v>
                </c:pt>
                <c:pt idx="2156">
                  <c:v>2074.1410000000001</c:v>
                </c:pt>
                <c:pt idx="2157">
                  <c:v>2075.7809999999999</c:v>
                </c:pt>
                <c:pt idx="2158">
                  <c:v>2076.172</c:v>
                </c:pt>
                <c:pt idx="2159">
                  <c:v>2073.5940000000001</c:v>
                </c:pt>
                <c:pt idx="2160">
                  <c:v>2076.4059999999999</c:v>
                </c:pt>
                <c:pt idx="2161">
                  <c:v>2074.7660000000001</c:v>
                </c:pt>
                <c:pt idx="2162">
                  <c:v>2074.7660000000001</c:v>
                </c:pt>
                <c:pt idx="2163">
                  <c:v>2073.5940000000001</c:v>
                </c:pt>
                <c:pt idx="2164">
                  <c:v>2075</c:v>
                </c:pt>
                <c:pt idx="2165">
                  <c:v>2074.5309999999999</c:v>
                </c:pt>
                <c:pt idx="2166">
                  <c:v>2077.578</c:v>
                </c:pt>
                <c:pt idx="2167">
                  <c:v>2077.9690000000001</c:v>
                </c:pt>
                <c:pt idx="2168">
                  <c:v>2073.5940000000001</c:v>
                </c:pt>
                <c:pt idx="2169">
                  <c:v>2074.1410000000001</c:v>
                </c:pt>
                <c:pt idx="2170">
                  <c:v>2078.203</c:v>
                </c:pt>
                <c:pt idx="2171">
                  <c:v>2074.7660000000001</c:v>
                </c:pt>
                <c:pt idx="2172">
                  <c:v>2075.547</c:v>
                </c:pt>
                <c:pt idx="2173">
                  <c:v>2075.9369999999999</c:v>
                </c:pt>
                <c:pt idx="2174">
                  <c:v>2075.1559999999999</c:v>
                </c:pt>
                <c:pt idx="2175">
                  <c:v>2076.172</c:v>
                </c:pt>
                <c:pt idx="2176">
                  <c:v>2075.9369999999999</c:v>
                </c:pt>
                <c:pt idx="2177">
                  <c:v>2076.172</c:v>
                </c:pt>
                <c:pt idx="2178">
                  <c:v>2074.7660000000001</c:v>
                </c:pt>
                <c:pt idx="2179">
                  <c:v>2077.1869999999999</c:v>
                </c:pt>
                <c:pt idx="2180">
                  <c:v>2074.7660000000001</c:v>
                </c:pt>
                <c:pt idx="2181">
                  <c:v>2076.4059999999999</c:v>
                </c:pt>
                <c:pt idx="2182">
                  <c:v>2073.9839999999999</c:v>
                </c:pt>
                <c:pt idx="2183">
                  <c:v>2075</c:v>
                </c:pt>
                <c:pt idx="2184">
                  <c:v>2076.953</c:v>
                </c:pt>
                <c:pt idx="2185">
                  <c:v>2075.7809999999999</c:v>
                </c:pt>
                <c:pt idx="2186">
                  <c:v>2073.75</c:v>
                </c:pt>
                <c:pt idx="2187">
                  <c:v>2074.375</c:v>
                </c:pt>
                <c:pt idx="2188">
                  <c:v>2075.9369999999999</c:v>
                </c:pt>
                <c:pt idx="2189">
                  <c:v>2076.172</c:v>
                </c:pt>
                <c:pt idx="2190">
                  <c:v>2075</c:v>
                </c:pt>
                <c:pt idx="2191">
                  <c:v>2077.578</c:v>
                </c:pt>
                <c:pt idx="2192">
                  <c:v>2075.547</c:v>
                </c:pt>
                <c:pt idx="2193">
                  <c:v>2076.4059999999999</c:v>
                </c:pt>
                <c:pt idx="2194">
                  <c:v>2076.953</c:v>
                </c:pt>
                <c:pt idx="2195">
                  <c:v>2076.953</c:v>
                </c:pt>
                <c:pt idx="2196">
                  <c:v>2075.3910000000001</c:v>
                </c:pt>
                <c:pt idx="2197">
                  <c:v>2075</c:v>
                </c:pt>
                <c:pt idx="2198">
                  <c:v>2075.3910000000001</c:v>
                </c:pt>
                <c:pt idx="2199">
                  <c:v>2075.7809999999999</c:v>
                </c:pt>
                <c:pt idx="2200">
                  <c:v>2075.1559999999999</c:v>
                </c:pt>
                <c:pt idx="2201">
                  <c:v>2075.3910000000001</c:v>
                </c:pt>
                <c:pt idx="2202">
                  <c:v>2073.203</c:v>
                </c:pt>
                <c:pt idx="2203">
                  <c:v>2075.9369999999999</c:v>
                </c:pt>
                <c:pt idx="2204">
                  <c:v>2074.375</c:v>
                </c:pt>
                <c:pt idx="2205">
                  <c:v>2074.375</c:v>
                </c:pt>
                <c:pt idx="2206">
                  <c:v>2073.5940000000001</c:v>
                </c:pt>
                <c:pt idx="2207">
                  <c:v>2074.375</c:v>
                </c:pt>
                <c:pt idx="2208">
                  <c:v>2075.9369999999999</c:v>
                </c:pt>
                <c:pt idx="2209">
                  <c:v>2076.172</c:v>
                </c:pt>
                <c:pt idx="2210">
                  <c:v>2075.3910000000001</c:v>
                </c:pt>
                <c:pt idx="2211">
                  <c:v>2078.203</c:v>
                </c:pt>
                <c:pt idx="2212">
                  <c:v>2074.375</c:v>
                </c:pt>
                <c:pt idx="2213">
                  <c:v>2074.7660000000001</c:v>
                </c:pt>
                <c:pt idx="2214">
                  <c:v>2074.375</c:v>
                </c:pt>
                <c:pt idx="2215">
                  <c:v>2076.172</c:v>
                </c:pt>
                <c:pt idx="2216">
                  <c:v>2076.5619999999999</c:v>
                </c:pt>
                <c:pt idx="2217">
                  <c:v>2075.7809999999999</c:v>
                </c:pt>
                <c:pt idx="2218">
                  <c:v>2075.1559999999999</c:v>
                </c:pt>
                <c:pt idx="2219">
                  <c:v>2074.7660000000001</c:v>
                </c:pt>
                <c:pt idx="2220">
                  <c:v>2075.547</c:v>
                </c:pt>
                <c:pt idx="2221">
                  <c:v>2075</c:v>
                </c:pt>
                <c:pt idx="2222">
                  <c:v>2074.1410000000001</c:v>
                </c:pt>
                <c:pt idx="2223">
                  <c:v>2074.375</c:v>
                </c:pt>
                <c:pt idx="2224">
                  <c:v>2076.797</c:v>
                </c:pt>
                <c:pt idx="2225">
                  <c:v>2073.9839999999999</c:v>
                </c:pt>
                <c:pt idx="2226">
                  <c:v>2075.3910000000001</c:v>
                </c:pt>
                <c:pt idx="2227">
                  <c:v>2075.7809999999999</c:v>
                </c:pt>
                <c:pt idx="2228">
                  <c:v>2076.5619999999999</c:v>
                </c:pt>
                <c:pt idx="2229">
                  <c:v>2076.797</c:v>
                </c:pt>
                <c:pt idx="2230">
                  <c:v>2077.7339999999999</c:v>
                </c:pt>
                <c:pt idx="2231">
                  <c:v>2074.375</c:v>
                </c:pt>
                <c:pt idx="2232">
                  <c:v>2076.797</c:v>
                </c:pt>
                <c:pt idx="2233">
                  <c:v>2075.3910000000001</c:v>
                </c:pt>
                <c:pt idx="2234">
                  <c:v>2074.5309999999999</c:v>
                </c:pt>
                <c:pt idx="2235">
                  <c:v>2077.3440000000001</c:v>
                </c:pt>
                <c:pt idx="2236">
                  <c:v>2075.7809999999999</c:v>
                </c:pt>
                <c:pt idx="2237">
                  <c:v>2077.7339999999999</c:v>
                </c:pt>
                <c:pt idx="2238">
                  <c:v>2078.5940000000001</c:v>
                </c:pt>
                <c:pt idx="2239">
                  <c:v>2075.3910000000001</c:v>
                </c:pt>
                <c:pt idx="2240">
                  <c:v>2073.75</c:v>
                </c:pt>
                <c:pt idx="2241">
                  <c:v>2075.3910000000001</c:v>
                </c:pt>
                <c:pt idx="2242">
                  <c:v>2076.953</c:v>
                </c:pt>
                <c:pt idx="2243">
                  <c:v>2076.797</c:v>
                </c:pt>
                <c:pt idx="2244">
                  <c:v>2076.5619999999999</c:v>
                </c:pt>
                <c:pt idx="2245">
                  <c:v>2075</c:v>
                </c:pt>
                <c:pt idx="2246">
                  <c:v>2075.1559999999999</c:v>
                </c:pt>
                <c:pt idx="2247">
                  <c:v>2074.5309999999999</c:v>
                </c:pt>
                <c:pt idx="2248">
                  <c:v>2075.9369999999999</c:v>
                </c:pt>
                <c:pt idx="2249">
                  <c:v>2075.3910000000001</c:v>
                </c:pt>
                <c:pt idx="2250">
                  <c:v>2075.3910000000001</c:v>
                </c:pt>
                <c:pt idx="2251">
                  <c:v>2076.4059999999999</c:v>
                </c:pt>
                <c:pt idx="2252">
                  <c:v>2075.9369999999999</c:v>
                </c:pt>
                <c:pt idx="2253">
                  <c:v>2073.3589999999999</c:v>
                </c:pt>
                <c:pt idx="2254">
                  <c:v>2075</c:v>
                </c:pt>
                <c:pt idx="2255">
                  <c:v>2076.953</c:v>
                </c:pt>
                <c:pt idx="2256">
                  <c:v>2075.7809999999999</c:v>
                </c:pt>
                <c:pt idx="2257">
                  <c:v>2074.5309999999999</c:v>
                </c:pt>
                <c:pt idx="2258">
                  <c:v>2075.1559999999999</c:v>
                </c:pt>
                <c:pt idx="2259">
                  <c:v>2076.4059999999999</c:v>
                </c:pt>
                <c:pt idx="2260">
                  <c:v>2077.3440000000001</c:v>
                </c:pt>
                <c:pt idx="2261">
                  <c:v>2073.9839999999999</c:v>
                </c:pt>
                <c:pt idx="2262">
                  <c:v>2075.3910000000001</c:v>
                </c:pt>
                <c:pt idx="2263">
                  <c:v>2076.953</c:v>
                </c:pt>
                <c:pt idx="2264">
                  <c:v>2073.3589999999999</c:v>
                </c:pt>
                <c:pt idx="2265">
                  <c:v>2074.375</c:v>
                </c:pt>
                <c:pt idx="2266">
                  <c:v>2074.375</c:v>
                </c:pt>
                <c:pt idx="2267">
                  <c:v>2072.578</c:v>
                </c:pt>
                <c:pt idx="2268">
                  <c:v>2074.7660000000001</c:v>
                </c:pt>
                <c:pt idx="2269">
                  <c:v>2073.75</c:v>
                </c:pt>
                <c:pt idx="2270">
                  <c:v>2074.5309999999999</c:v>
                </c:pt>
                <c:pt idx="2271">
                  <c:v>2074.7660000000001</c:v>
                </c:pt>
                <c:pt idx="2272">
                  <c:v>2075.9369999999999</c:v>
                </c:pt>
                <c:pt idx="2273">
                  <c:v>2075.7809999999999</c:v>
                </c:pt>
                <c:pt idx="2274">
                  <c:v>2077.3440000000001</c:v>
                </c:pt>
                <c:pt idx="2275">
                  <c:v>2077.3440000000001</c:v>
                </c:pt>
                <c:pt idx="2276">
                  <c:v>2076.953</c:v>
                </c:pt>
                <c:pt idx="2277">
                  <c:v>2077.3440000000001</c:v>
                </c:pt>
                <c:pt idx="2278">
                  <c:v>2074.7660000000001</c:v>
                </c:pt>
                <c:pt idx="2279">
                  <c:v>2077.1869999999999</c:v>
                </c:pt>
                <c:pt idx="2280">
                  <c:v>2075</c:v>
                </c:pt>
                <c:pt idx="2281">
                  <c:v>2075.1559999999999</c:v>
                </c:pt>
                <c:pt idx="2282">
                  <c:v>2072.9690000000001</c:v>
                </c:pt>
                <c:pt idx="2283">
                  <c:v>2076.5619999999999</c:v>
                </c:pt>
                <c:pt idx="2284">
                  <c:v>2074.7660000000001</c:v>
                </c:pt>
                <c:pt idx="2285">
                  <c:v>2076.4059999999999</c:v>
                </c:pt>
                <c:pt idx="2286">
                  <c:v>2072.9690000000001</c:v>
                </c:pt>
                <c:pt idx="2287">
                  <c:v>2075</c:v>
                </c:pt>
                <c:pt idx="2288">
                  <c:v>2075.9369999999999</c:v>
                </c:pt>
                <c:pt idx="2289">
                  <c:v>2074.375</c:v>
                </c:pt>
                <c:pt idx="2290">
                  <c:v>2076.953</c:v>
                </c:pt>
                <c:pt idx="2291">
                  <c:v>2078.203</c:v>
                </c:pt>
                <c:pt idx="2292">
                  <c:v>2076.953</c:v>
                </c:pt>
                <c:pt idx="2293">
                  <c:v>2075.7809999999999</c:v>
                </c:pt>
                <c:pt idx="2294">
                  <c:v>2075.7809999999999</c:v>
                </c:pt>
                <c:pt idx="2295">
                  <c:v>2075.9369999999999</c:v>
                </c:pt>
                <c:pt idx="2296">
                  <c:v>2077.1869999999999</c:v>
                </c:pt>
                <c:pt idx="2297">
                  <c:v>2076.797</c:v>
                </c:pt>
                <c:pt idx="2298">
                  <c:v>2074.375</c:v>
                </c:pt>
                <c:pt idx="2299">
                  <c:v>2075.7809999999999</c:v>
                </c:pt>
                <c:pt idx="2300">
                  <c:v>2076.4059999999999</c:v>
                </c:pt>
                <c:pt idx="2301">
                  <c:v>2076.172</c:v>
                </c:pt>
                <c:pt idx="2302">
                  <c:v>2071.5619999999999</c:v>
                </c:pt>
                <c:pt idx="2303">
                  <c:v>2075.1559999999999</c:v>
                </c:pt>
                <c:pt idx="2304">
                  <c:v>2074.375</c:v>
                </c:pt>
                <c:pt idx="2305">
                  <c:v>2075.9369999999999</c:v>
                </c:pt>
                <c:pt idx="2306">
                  <c:v>2075.1559999999999</c:v>
                </c:pt>
                <c:pt idx="2307">
                  <c:v>2075.1559999999999</c:v>
                </c:pt>
                <c:pt idx="2308">
                  <c:v>2075.547</c:v>
                </c:pt>
                <c:pt idx="2309">
                  <c:v>2076.172</c:v>
                </c:pt>
                <c:pt idx="2310">
                  <c:v>2076.4059999999999</c:v>
                </c:pt>
                <c:pt idx="2311">
                  <c:v>2076.4059999999999</c:v>
                </c:pt>
                <c:pt idx="2312">
                  <c:v>2073.5940000000001</c:v>
                </c:pt>
                <c:pt idx="2313">
                  <c:v>2076.797</c:v>
                </c:pt>
                <c:pt idx="2314">
                  <c:v>2076.172</c:v>
                </c:pt>
                <c:pt idx="2315">
                  <c:v>2076.4059999999999</c:v>
                </c:pt>
                <c:pt idx="2316">
                  <c:v>2073.75</c:v>
                </c:pt>
                <c:pt idx="2317">
                  <c:v>2075.3910000000001</c:v>
                </c:pt>
                <c:pt idx="2318">
                  <c:v>2075</c:v>
                </c:pt>
                <c:pt idx="2319">
                  <c:v>2074.5309999999999</c:v>
                </c:pt>
                <c:pt idx="2320">
                  <c:v>2076.4059999999999</c:v>
                </c:pt>
                <c:pt idx="2321">
                  <c:v>2075.9369999999999</c:v>
                </c:pt>
                <c:pt idx="2322">
                  <c:v>2075.7809999999999</c:v>
                </c:pt>
                <c:pt idx="2323">
                  <c:v>2075.547</c:v>
                </c:pt>
                <c:pt idx="2324">
                  <c:v>2076.172</c:v>
                </c:pt>
                <c:pt idx="2325">
                  <c:v>2075.7809999999999</c:v>
                </c:pt>
                <c:pt idx="2326">
                  <c:v>2076.172</c:v>
                </c:pt>
                <c:pt idx="2327">
                  <c:v>2075</c:v>
                </c:pt>
                <c:pt idx="2328">
                  <c:v>2074.5309999999999</c:v>
                </c:pt>
                <c:pt idx="2329">
                  <c:v>2075.1559999999999</c:v>
                </c:pt>
                <c:pt idx="2330">
                  <c:v>2077.578</c:v>
                </c:pt>
                <c:pt idx="2331">
                  <c:v>2076.5619999999999</c:v>
                </c:pt>
                <c:pt idx="2332">
                  <c:v>2075.1559999999999</c:v>
                </c:pt>
                <c:pt idx="2333">
                  <c:v>2074.5309999999999</c:v>
                </c:pt>
                <c:pt idx="2334">
                  <c:v>2076.172</c:v>
                </c:pt>
                <c:pt idx="2335">
                  <c:v>2075.547</c:v>
                </c:pt>
                <c:pt idx="2336">
                  <c:v>2075.3910000000001</c:v>
                </c:pt>
                <c:pt idx="2337">
                  <c:v>2075.7809999999999</c:v>
                </c:pt>
                <c:pt idx="2338">
                  <c:v>2074.7660000000001</c:v>
                </c:pt>
                <c:pt idx="2339">
                  <c:v>2075.9369999999999</c:v>
                </c:pt>
                <c:pt idx="2340">
                  <c:v>2073.5940000000001</c:v>
                </c:pt>
                <c:pt idx="2341">
                  <c:v>2074.5309999999999</c:v>
                </c:pt>
                <c:pt idx="2342">
                  <c:v>2075.9369999999999</c:v>
                </c:pt>
                <c:pt idx="2343">
                  <c:v>2075.1559999999999</c:v>
                </c:pt>
                <c:pt idx="2344">
                  <c:v>2074.5309999999999</c:v>
                </c:pt>
                <c:pt idx="2345">
                  <c:v>2076.953</c:v>
                </c:pt>
                <c:pt idx="2346">
                  <c:v>2078.203</c:v>
                </c:pt>
                <c:pt idx="2347">
                  <c:v>2076.4059999999999</c:v>
                </c:pt>
                <c:pt idx="2348">
                  <c:v>2073.203</c:v>
                </c:pt>
                <c:pt idx="2349">
                  <c:v>2075.3910000000001</c:v>
                </c:pt>
                <c:pt idx="2350">
                  <c:v>2075.547</c:v>
                </c:pt>
                <c:pt idx="2351">
                  <c:v>2075.3910000000001</c:v>
                </c:pt>
                <c:pt idx="2352">
                  <c:v>2076.4059999999999</c:v>
                </c:pt>
                <c:pt idx="2353">
                  <c:v>2077.578</c:v>
                </c:pt>
                <c:pt idx="2354">
                  <c:v>2076.172</c:v>
                </c:pt>
                <c:pt idx="2355">
                  <c:v>2072.9690000000001</c:v>
                </c:pt>
                <c:pt idx="2356">
                  <c:v>2077.1869999999999</c:v>
                </c:pt>
                <c:pt idx="2357">
                  <c:v>2075.7809999999999</c:v>
                </c:pt>
                <c:pt idx="2358">
                  <c:v>2075.3910000000001</c:v>
                </c:pt>
                <c:pt idx="2359">
                  <c:v>2074.375</c:v>
                </c:pt>
                <c:pt idx="2360">
                  <c:v>2072.9690000000001</c:v>
                </c:pt>
                <c:pt idx="2361">
                  <c:v>2075.7809999999999</c:v>
                </c:pt>
                <c:pt idx="2362">
                  <c:v>2077.7339999999999</c:v>
                </c:pt>
                <c:pt idx="2363">
                  <c:v>2074.5309999999999</c:v>
                </c:pt>
                <c:pt idx="2364">
                  <c:v>2076.953</c:v>
                </c:pt>
                <c:pt idx="2365">
                  <c:v>2075.1559999999999</c:v>
                </c:pt>
                <c:pt idx="2366">
                  <c:v>2075</c:v>
                </c:pt>
                <c:pt idx="2367">
                  <c:v>2074.375</c:v>
                </c:pt>
                <c:pt idx="2368">
                  <c:v>2075.3910000000001</c:v>
                </c:pt>
                <c:pt idx="2369">
                  <c:v>2076.172</c:v>
                </c:pt>
                <c:pt idx="2370">
                  <c:v>2075.7809999999999</c:v>
                </c:pt>
                <c:pt idx="2371">
                  <c:v>2074.7660000000001</c:v>
                </c:pt>
                <c:pt idx="2372">
                  <c:v>2076.172</c:v>
                </c:pt>
                <c:pt idx="2373">
                  <c:v>2076.172</c:v>
                </c:pt>
                <c:pt idx="2374">
                  <c:v>2076.5619999999999</c:v>
                </c:pt>
                <c:pt idx="2375">
                  <c:v>2074.7660000000001</c:v>
                </c:pt>
                <c:pt idx="2376">
                  <c:v>2076.5619999999999</c:v>
                </c:pt>
                <c:pt idx="2377">
                  <c:v>2074.5309999999999</c:v>
                </c:pt>
                <c:pt idx="2378">
                  <c:v>2077.1869999999999</c:v>
                </c:pt>
                <c:pt idx="2379">
                  <c:v>2076.4059999999999</c:v>
                </c:pt>
                <c:pt idx="2380">
                  <c:v>2072.7339999999999</c:v>
                </c:pt>
                <c:pt idx="2381">
                  <c:v>2073.9839999999999</c:v>
                </c:pt>
                <c:pt idx="2382">
                  <c:v>2075.547</c:v>
                </c:pt>
                <c:pt idx="2383">
                  <c:v>2076.4059999999999</c:v>
                </c:pt>
                <c:pt idx="2384">
                  <c:v>2075.3910000000001</c:v>
                </c:pt>
                <c:pt idx="2385">
                  <c:v>2076.172</c:v>
                </c:pt>
                <c:pt idx="2386">
                  <c:v>2075.547</c:v>
                </c:pt>
                <c:pt idx="2387">
                  <c:v>2076.172</c:v>
                </c:pt>
                <c:pt idx="2388">
                  <c:v>2075.547</c:v>
                </c:pt>
                <c:pt idx="2389">
                  <c:v>2074.5309999999999</c:v>
                </c:pt>
                <c:pt idx="2390">
                  <c:v>2075.1559999999999</c:v>
                </c:pt>
                <c:pt idx="2391">
                  <c:v>2076.172</c:v>
                </c:pt>
                <c:pt idx="2392">
                  <c:v>2075.547</c:v>
                </c:pt>
                <c:pt idx="2393">
                  <c:v>2075.3910000000001</c:v>
                </c:pt>
                <c:pt idx="2394">
                  <c:v>2076.5619999999999</c:v>
                </c:pt>
                <c:pt idx="2395">
                  <c:v>2073.5940000000001</c:v>
                </c:pt>
                <c:pt idx="2396">
                  <c:v>2076.953</c:v>
                </c:pt>
                <c:pt idx="2397">
                  <c:v>2073.75</c:v>
                </c:pt>
                <c:pt idx="2398">
                  <c:v>2076.797</c:v>
                </c:pt>
                <c:pt idx="2399">
                  <c:v>2076.5619999999999</c:v>
                </c:pt>
                <c:pt idx="2400">
                  <c:v>2075.547</c:v>
                </c:pt>
                <c:pt idx="2401">
                  <c:v>2077.9690000000001</c:v>
                </c:pt>
                <c:pt idx="2402">
                  <c:v>2077.1869999999999</c:v>
                </c:pt>
                <c:pt idx="2403">
                  <c:v>2077.1869999999999</c:v>
                </c:pt>
                <c:pt idx="2404">
                  <c:v>2078.9839999999999</c:v>
                </c:pt>
                <c:pt idx="2405">
                  <c:v>2073.75</c:v>
                </c:pt>
                <c:pt idx="2406">
                  <c:v>2074.7660000000001</c:v>
                </c:pt>
                <c:pt idx="2407">
                  <c:v>2075.3910000000001</c:v>
                </c:pt>
                <c:pt idx="2408">
                  <c:v>2075.3910000000001</c:v>
                </c:pt>
                <c:pt idx="2409">
                  <c:v>2075</c:v>
                </c:pt>
                <c:pt idx="2410">
                  <c:v>2076.4059999999999</c:v>
                </c:pt>
                <c:pt idx="2411">
                  <c:v>2076.5619999999999</c:v>
                </c:pt>
                <c:pt idx="2412">
                  <c:v>2073.75</c:v>
                </c:pt>
                <c:pt idx="2413">
                  <c:v>2074.375</c:v>
                </c:pt>
                <c:pt idx="2414">
                  <c:v>2075.547</c:v>
                </c:pt>
                <c:pt idx="2415">
                  <c:v>2076.4059999999999</c:v>
                </c:pt>
                <c:pt idx="2416">
                  <c:v>2076.953</c:v>
                </c:pt>
                <c:pt idx="2417">
                  <c:v>2077.9690000000001</c:v>
                </c:pt>
                <c:pt idx="2418">
                  <c:v>2073.75</c:v>
                </c:pt>
                <c:pt idx="2419">
                  <c:v>2074.7660000000001</c:v>
                </c:pt>
                <c:pt idx="2420">
                  <c:v>2075.1559999999999</c:v>
                </c:pt>
                <c:pt idx="2421">
                  <c:v>2073.9839999999999</c:v>
                </c:pt>
                <c:pt idx="2422">
                  <c:v>2074.5309999999999</c:v>
                </c:pt>
                <c:pt idx="2423">
                  <c:v>2073.9839999999999</c:v>
                </c:pt>
                <c:pt idx="2424">
                  <c:v>2076.953</c:v>
                </c:pt>
                <c:pt idx="2425">
                  <c:v>2075</c:v>
                </c:pt>
                <c:pt idx="2426">
                  <c:v>2075</c:v>
                </c:pt>
                <c:pt idx="2427">
                  <c:v>2076.172</c:v>
                </c:pt>
                <c:pt idx="2428">
                  <c:v>2077.1869999999999</c:v>
                </c:pt>
                <c:pt idx="2429">
                  <c:v>2076.797</c:v>
                </c:pt>
                <c:pt idx="2430">
                  <c:v>2074.375</c:v>
                </c:pt>
                <c:pt idx="2431">
                  <c:v>2075.3910000000001</c:v>
                </c:pt>
                <c:pt idx="2432">
                  <c:v>2076.953</c:v>
                </c:pt>
                <c:pt idx="2433">
                  <c:v>2077.578</c:v>
                </c:pt>
                <c:pt idx="2434">
                  <c:v>2075</c:v>
                </c:pt>
                <c:pt idx="2435">
                  <c:v>2075.7809999999999</c:v>
                </c:pt>
                <c:pt idx="2436">
                  <c:v>2075.9369999999999</c:v>
                </c:pt>
                <c:pt idx="2437">
                  <c:v>2075</c:v>
                </c:pt>
                <c:pt idx="2438">
                  <c:v>2076.797</c:v>
                </c:pt>
                <c:pt idx="2439">
                  <c:v>2075.3910000000001</c:v>
                </c:pt>
                <c:pt idx="2440">
                  <c:v>2074.5309999999999</c:v>
                </c:pt>
                <c:pt idx="2441">
                  <c:v>2076.172</c:v>
                </c:pt>
                <c:pt idx="2442">
                  <c:v>2075.9369999999999</c:v>
                </c:pt>
                <c:pt idx="2443">
                  <c:v>2075.7809999999999</c:v>
                </c:pt>
                <c:pt idx="2444">
                  <c:v>2073.9839999999999</c:v>
                </c:pt>
                <c:pt idx="2445">
                  <c:v>2075</c:v>
                </c:pt>
                <c:pt idx="2446">
                  <c:v>2075.7809999999999</c:v>
                </c:pt>
                <c:pt idx="2447">
                  <c:v>2073.75</c:v>
                </c:pt>
                <c:pt idx="2448">
                  <c:v>2074.1410000000001</c:v>
                </c:pt>
                <c:pt idx="2449">
                  <c:v>2076.5619999999999</c:v>
                </c:pt>
                <c:pt idx="2450">
                  <c:v>2076.172</c:v>
                </c:pt>
                <c:pt idx="2451">
                  <c:v>2075</c:v>
                </c:pt>
                <c:pt idx="2452">
                  <c:v>2076.953</c:v>
                </c:pt>
                <c:pt idx="2453">
                  <c:v>2074.5309999999999</c:v>
                </c:pt>
                <c:pt idx="2454">
                  <c:v>2076.797</c:v>
                </c:pt>
                <c:pt idx="2455">
                  <c:v>2077.3440000000001</c:v>
                </c:pt>
                <c:pt idx="2456">
                  <c:v>2075.547</c:v>
                </c:pt>
                <c:pt idx="2457">
                  <c:v>2075.9369999999999</c:v>
                </c:pt>
                <c:pt idx="2458">
                  <c:v>2076.797</c:v>
                </c:pt>
                <c:pt idx="2459">
                  <c:v>2074.5309999999999</c:v>
                </c:pt>
                <c:pt idx="2460">
                  <c:v>2075.547</c:v>
                </c:pt>
                <c:pt idx="2461">
                  <c:v>2074.5309999999999</c:v>
                </c:pt>
                <c:pt idx="2462">
                  <c:v>2075.1559999999999</c:v>
                </c:pt>
                <c:pt idx="2463">
                  <c:v>2076.172</c:v>
                </c:pt>
                <c:pt idx="2464">
                  <c:v>2077.578</c:v>
                </c:pt>
                <c:pt idx="2465">
                  <c:v>2075.3910000000001</c:v>
                </c:pt>
                <c:pt idx="2466">
                  <c:v>2075.7809999999999</c:v>
                </c:pt>
                <c:pt idx="2467">
                  <c:v>2073.9839999999999</c:v>
                </c:pt>
                <c:pt idx="2468">
                  <c:v>2078.9839999999999</c:v>
                </c:pt>
                <c:pt idx="2469">
                  <c:v>2075.7809999999999</c:v>
                </c:pt>
                <c:pt idx="2470">
                  <c:v>2074.7660000000001</c:v>
                </c:pt>
                <c:pt idx="2471">
                  <c:v>2076.797</c:v>
                </c:pt>
                <c:pt idx="2472">
                  <c:v>2075.9369999999999</c:v>
                </c:pt>
                <c:pt idx="2473">
                  <c:v>2076.953</c:v>
                </c:pt>
                <c:pt idx="2474">
                  <c:v>2075.1559999999999</c:v>
                </c:pt>
                <c:pt idx="2475">
                  <c:v>2074.375</c:v>
                </c:pt>
                <c:pt idx="2476">
                  <c:v>2075.1559999999999</c:v>
                </c:pt>
                <c:pt idx="2477">
                  <c:v>2071.953</c:v>
                </c:pt>
                <c:pt idx="2478">
                  <c:v>2075.7809999999999</c:v>
                </c:pt>
                <c:pt idx="2479">
                  <c:v>2076.172</c:v>
                </c:pt>
                <c:pt idx="2480">
                  <c:v>2074.5309999999999</c:v>
                </c:pt>
                <c:pt idx="2481">
                  <c:v>2074.7660000000001</c:v>
                </c:pt>
                <c:pt idx="2482">
                  <c:v>2076.4059999999999</c:v>
                </c:pt>
                <c:pt idx="2483">
                  <c:v>2075.3910000000001</c:v>
                </c:pt>
                <c:pt idx="2484">
                  <c:v>2074.1410000000001</c:v>
                </c:pt>
                <c:pt idx="2485">
                  <c:v>2074.375</c:v>
                </c:pt>
                <c:pt idx="2486">
                  <c:v>2075.3910000000001</c:v>
                </c:pt>
                <c:pt idx="2487">
                  <c:v>2077.578</c:v>
                </c:pt>
                <c:pt idx="2488">
                  <c:v>2074.7660000000001</c:v>
                </c:pt>
                <c:pt idx="2489">
                  <c:v>2072.9690000000001</c:v>
                </c:pt>
                <c:pt idx="2490">
                  <c:v>2075.1559999999999</c:v>
                </c:pt>
                <c:pt idx="2491">
                  <c:v>2076.797</c:v>
                </c:pt>
                <c:pt idx="2492">
                  <c:v>2075.1559999999999</c:v>
                </c:pt>
                <c:pt idx="2493">
                  <c:v>2074.1410000000001</c:v>
                </c:pt>
                <c:pt idx="2494">
                  <c:v>2074.7660000000001</c:v>
                </c:pt>
                <c:pt idx="2495">
                  <c:v>2075.1559999999999</c:v>
                </c:pt>
                <c:pt idx="2496">
                  <c:v>2076.4059999999999</c:v>
                </c:pt>
                <c:pt idx="2497">
                  <c:v>2076.172</c:v>
                </c:pt>
                <c:pt idx="2498">
                  <c:v>2075.547</c:v>
                </c:pt>
                <c:pt idx="2499">
                  <c:v>2075.7809999999999</c:v>
                </c:pt>
                <c:pt idx="2500">
                  <c:v>2074.7660000000001</c:v>
                </c:pt>
                <c:pt idx="2501">
                  <c:v>2075.3910000000001</c:v>
                </c:pt>
                <c:pt idx="2502">
                  <c:v>2075.9369999999999</c:v>
                </c:pt>
                <c:pt idx="2503">
                  <c:v>2074.375</c:v>
                </c:pt>
                <c:pt idx="2504">
                  <c:v>2073.5940000000001</c:v>
                </c:pt>
                <c:pt idx="2505">
                  <c:v>2074.1410000000001</c:v>
                </c:pt>
                <c:pt idx="2506">
                  <c:v>2072.9690000000001</c:v>
                </c:pt>
                <c:pt idx="2507">
                  <c:v>2077.3440000000001</c:v>
                </c:pt>
                <c:pt idx="2508">
                  <c:v>2076.4059999999999</c:v>
                </c:pt>
                <c:pt idx="2509">
                  <c:v>2075.547</c:v>
                </c:pt>
                <c:pt idx="2510">
                  <c:v>2077.7339999999999</c:v>
                </c:pt>
                <c:pt idx="2511">
                  <c:v>2074.7660000000001</c:v>
                </c:pt>
                <c:pt idx="2512">
                  <c:v>2075</c:v>
                </c:pt>
                <c:pt idx="2513">
                  <c:v>2072.3440000000001</c:v>
                </c:pt>
                <c:pt idx="2514">
                  <c:v>2074.7660000000001</c:v>
                </c:pt>
                <c:pt idx="2515">
                  <c:v>2072.1869999999999</c:v>
                </c:pt>
                <c:pt idx="2516">
                  <c:v>2071.5619999999999</c:v>
                </c:pt>
                <c:pt idx="2517">
                  <c:v>2074.1410000000001</c:v>
                </c:pt>
                <c:pt idx="2518">
                  <c:v>2080.9369999999999</c:v>
                </c:pt>
                <c:pt idx="2519">
                  <c:v>2067.9690000000001</c:v>
                </c:pt>
                <c:pt idx="2520">
                  <c:v>2071.5619999999999</c:v>
                </c:pt>
                <c:pt idx="2521">
                  <c:v>2074.7660000000001</c:v>
                </c:pt>
                <c:pt idx="2522">
                  <c:v>2070</c:v>
                </c:pt>
                <c:pt idx="2523">
                  <c:v>2071.797</c:v>
                </c:pt>
                <c:pt idx="2524">
                  <c:v>2068.75</c:v>
                </c:pt>
                <c:pt idx="2525">
                  <c:v>2071.953</c:v>
                </c:pt>
                <c:pt idx="2526">
                  <c:v>2071.5619999999999</c:v>
                </c:pt>
                <c:pt idx="2527">
                  <c:v>2069.1410000000001</c:v>
                </c:pt>
                <c:pt idx="2528">
                  <c:v>2071.172</c:v>
                </c:pt>
                <c:pt idx="2529">
                  <c:v>2071.797</c:v>
                </c:pt>
                <c:pt idx="2530">
                  <c:v>2070.547</c:v>
                </c:pt>
                <c:pt idx="2531">
                  <c:v>2070.547</c:v>
                </c:pt>
                <c:pt idx="2532">
                  <c:v>2066.797</c:v>
                </c:pt>
                <c:pt idx="2533">
                  <c:v>2067.3440000000001</c:v>
                </c:pt>
                <c:pt idx="2534">
                  <c:v>2068.75</c:v>
                </c:pt>
                <c:pt idx="2535">
                  <c:v>2067.578</c:v>
                </c:pt>
                <c:pt idx="2536">
                  <c:v>2064.375</c:v>
                </c:pt>
                <c:pt idx="2537">
                  <c:v>2065</c:v>
                </c:pt>
                <c:pt idx="2538">
                  <c:v>2065.1559999999999</c:v>
                </c:pt>
                <c:pt idx="2539">
                  <c:v>2064.5309999999999</c:v>
                </c:pt>
                <c:pt idx="2540">
                  <c:v>2061.953</c:v>
                </c:pt>
                <c:pt idx="2541">
                  <c:v>2063.5940000000001</c:v>
                </c:pt>
                <c:pt idx="2542">
                  <c:v>2061.5619999999999</c:v>
                </c:pt>
                <c:pt idx="2543">
                  <c:v>2060.3910000000001</c:v>
                </c:pt>
                <c:pt idx="2544">
                  <c:v>2061.172</c:v>
                </c:pt>
                <c:pt idx="2545">
                  <c:v>2060.3910000000001</c:v>
                </c:pt>
                <c:pt idx="2546">
                  <c:v>2059.375</c:v>
                </c:pt>
                <c:pt idx="2547">
                  <c:v>2059.7660000000001</c:v>
                </c:pt>
                <c:pt idx="2548">
                  <c:v>2060.547</c:v>
                </c:pt>
                <c:pt idx="2549">
                  <c:v>2056.4059999999999</c:v>
                </c:pt>
                <c:pt idx="2550">
                  <c:v>2055.1559999999999</c:v>
                </c:pt>
                <c:pt idx="2551">
                  <c:v>2053.5940000000001</c:v>
                </c:pt>
                <c:pt idx="2552">
                  <c:v>2053.9839999999999</c:v>
                </c:pt>
                <c:pt idx="2553">
                  <c:v>2053.9839999999999</c:v>
                </c:pt>
                <c:pt idx="2554">
                  <c:v>2051.172</c:v>
                </c:pt>
                <c:pt idx="2555">
                  <c:v>2048.9839999999999</c:v>
                </c:pt>
                <c:pt idx="2556">
                  <c:v>2049.1410000000001</c:v>
                </c:pt>
                <c:pt idx="2557">
                  <c:v>2048.5940000000001</c:v>
                </c:pt>
                <c:pt idx="2558">
                  <c:v>2048.75</c:v>
                </c:pt>
                <c:pt idx="2559">
                  <c:v>2047.3440000000001</c:v>
                </c:pt>
                <c:pt idx="2560">
                  <c:v>2045.9369999999999</c:v>
                </c:pt>
                <c:pt idx="2561">
                  <c:v>2040.9369999999999</c:v>
                </c:pt>
                <c:pt idx="2562">
                  <c:v>2041.797</c:v>
                </c:pt>
                <c:pt idx="2563">
                  <c:v>2039.375</c:v>
                </c:pt>
                <c:pt idx="2564">
                  <c:v>2039.375</c:v>
                </c:pt>
                <c:pt idx="2565">
                  <c:v>2037.7339999999999</c:v>
                </c:pt>
                <c:pt idx="2566">
                  <c:v>2038.3589999999999</c:v>
                </c:pt>
                <c:pt idx="2567">
                  <c:v>2036.5619999999999</c:v>
                </c:pt>
                <c:pt idx="2568">
                  <c:v>2033.5940000000001</c:v>
                </c:pt>
                <c:pt idx="2569">
                  <c:v>2035.3910000000001</c:v>
                </c:pt>
                <c:pt idx="2570">
                  <c:v>2033.203</c:v>
                </c:pt>
                <c:pt idx="2571">
                  <c:v>2030.547</c:v>
                </c:pt>
                <c:pt idx="2572">
                  <c:v>2027.9690000000001</c:v>
                </c:pt>
                <c:pt idx="2573">
                  <c:v>2027.7339999999999</c:v>
                </c:pt>
                <c:pt idx="2574">
                  <c:v>2026.4059999999999</c:v>
                </c:pt>
                <c:pt idx="2575">
                  <c:v>2023.9839999999999</c:v>
                </c:pt>
                <c:pt idx="2576">
                  <c:v>2023.203</c:v>
                </c:pt>
                <c:pt idx="2577">
                  <c:v>2022.3440000000001</c:v>
                </c:pt>
                <c:pt idx="2578">
                  <c:v>2022.9690000000001</c:v>
                </c:pt>
                <c:pt idx="2579">
                  <c:v>2020.9369999999999</c:v>
                </c:pt>
                <c:pt idx="2580">
                  <c:v>2020</c:v>
                </c:pt>
                <c:pt idx="2581">
                  <c:v>2015.547</c:v>
                </c:pt>
                <c:pt idx="2582">
                  <c:v>2016.4059999999999</c:v>
                </c:pt>
                <c:pt idx="2583">
                  <c:v>2016.5619999999999</c:v>
                </c:pt>
                <c:pt idx="2584">
                  <c:v>2013.203</c:v>
                </c:pt>
                <c:pt idx="2585">
                  <c:v>2012.7339999999999</c:v>
                </c:pt>
                <c:pt idx="2586">
                  <c:v>2012.9690000000001</c:v>
                </c:pt>
                <c:pt idx="2587">
                  <c:v>2008.75</c:v>
                </c:pt>
                <c:pt idx="2588">
                  <c:v>2007.3440000000001</c:v>
                </c:pt>
                <c:pt idx="2589">
                  <c:v>2005.1559999999999</c:v>
                </c:pt>
                <c:pt idx="2590">
                  <c:v>2005</c:v>
                </c:pt>
                <c:pt idx="2591">
                  <c:v>2002.578</c:v>
                </c:pt>
                <c:pt idx="2592">
                  <c:v>2002.3440000000001</c:v>
                </c:pt>
                <c:pt idx="2593">
                  <c:v>2002.9690000000001</c:v>
                </c:pt>
                <c:pt idx="2594">
                  <c:v>1999.1410000000001</c:v>
                </c:pt>
                <c:pt idx="2595">
                  <c:v>1997.3440000000001</c:v>
                </c:pt>
                <c:pt idx="2596">
                  <c:v>1998.75</c:v>
                </c:pt>
                <c:pt idx="2597">
                  <c:v>1993.203</c:v>
                </c:pt>
                <c:pt idx="2598">
                  <c:v>1993.203</c:v>
                </c:pt>
                <c:pt idx="2599">
                  <c:v>1992.7339999999999</c:v>
                </c:pt>
                <c:pt idx="2600">
                  <c:v>1991.4059999999999</c:v>
                </c:pt>
                <c:pt idx="2601">
                  <c:v>1989.5309999999999</c:v>
                </c:pt>
                <c:pt idx="2602">
                  <c:v>1987.9690000000001</c:v>
                </c:pt>
                <c:pt idx="2603">
                  <c:v>1987.3440000000001</c:v>
                </c:pt>
                <c:pt idx="2604">
                  <c:v>1984.5309999999999</c:v>
                </c:pt>
                <c:pt idx="2605">
                  <c:v>1983.9839999999999</c:v>
                </c:pt>
                <c:pt idx="2606">
                  <c:v>1982.3440000000001</c:v>
                </c:pt>
                <c:pt idx="2607">
                  <c:v>1982.9690000000001</c:v>
                </c:pt>
                <c:pt idx="2608">
                  <c:v>1979.5309999999999</c:v>
                </c:pt>
                <c:pt idx="2609">
                  <c:v>1978.5940000000001</c:v>
                </c:pt>
                <c:pt idx="2610">
                  <c:v>1977.7339999999999</c:v>
                </c:pt>
                <c:pt idx="2611">
                  <c:v>1977.578</c:v>
                </c:pt>
                <c:pt idx="2612">
                  <c:v>1974.7660000000001</c:v>
                </c:pt>
                <c:pt idx="2613">
                  <c:v>1973.75</c:v>
                </c:pt>
                <c:pt idx="2614">
                  <c:v>1972.578</c:v>
                </c:pt>
                <c:pt idx="2615">
                  <c:v>1971.172</c:v>
                </c:pt>
                <c:pt idx="2616">
                  <c:v>1971.5619999999999</c:v>
                </c:pt>
                <c:pt idx="2617">
                  <c:v>1968.5940000000001</c:v>
                </c:pt>
                <c:pt idx="2618">
                  <c:v>1965.3910000000001</c:v>
                </c:pt>
                <c:pt idx="2619">
                  <c:v>1965.9369999999999</c:v>
                </c:pt>
                <c:pt idx="2620">
                  <c:v>1964.375</c:v>
                </c:pt>
                <c:pt idx="2621">
                  <c:v>1962.578</c:v>
                </c:pt>
                <c:pt idx="2622">
                  <c:v>1963.9839999999999</c:v>
                </c:pt>
                <c:pt idx="2623">
                  <c:v>1962.7339999999999</c:v>
                </c:pt>
                <c:pt idx="2624">
                  <c:v>1957.7339999999999</c:v>
                </c:pt>
                <c:pt idx="2625">
                  <c:v>1958.9839999999999</c:v>
                </c:pt>
                <c:pt idx="2626">
                  <c:v>1956.953</c:v>
                </c:pt>
                <c:pt idx="2627">
                  <c:v>1957.1869999999999</c:v>
                </c:pt>
                <c:pt idx="2628">
                  <c:v>1951.5619999999999</c:v>
                </c:pt>
                <c:pt idx="2629">
                  <c:v>1952.3440000000001</c:v>
                </c:pt>
                <c:pt idx="2630">
                  <c:v>1950.7809999999999</c:v>
                </c:pt>
                <c:pt idx="2631">
                  <c:v>1951.5619999999999</c:v>
                </c:pt>
                <c:pt idx="2632">
                  <c:v>1948.9839999999999</c:v>
                </c:pt>
                <c:pt idx="2633">
                  <c:v>1946.953</c:v>
                </c:pt>
                <c:pt idx="2634">
                  <c:v>1946.172</c:v>
                </c:pt>
                <c:pt idx="2635">
                  <c:v>1943.5940000000001</c:v>
                </c:pt>
                <c:pt idx="2636">
                  <c:v>1945</c:v>
                </c:pt>
                <c:pt idx="2637">
                  <c:v>1944.5309999999999</c:v>
                </c:pt>
                <c:pt idx="2638">
                  <c:v>1941.797</c:v>
                </c:pt>
                <c:pt idx="2639">
                  <c:v>1941.172</c:v>
                </c:pt>
                <c:pt idx="2640">
                  <c:v>1941.172</c:v>
                </c:pt>
                <c:pt idx="2641">
                  <c:v>1939.5309999999999</c:v>
                </c:pt>
                <c:pt idx="2642">
                  <c:v>1936.953</c:v>
                </c:pt>
                <c:pt idx="2643">
                  <c:v>1936.5619999999999</c:v>
                </c:pt>
                <c:pt idx="2644">
                  <c:v>1935.3910000000001</c:v>
                </c:pt>
                <c:pt idx="2645">
                  <c:v>1933.9839999999999</c:v>
                </c:pt>
                <c:pt idx="2646">
                  <c:v>1930.7809999999999</c:v>
                </c:pt>
                <c:pt idx="2647">
                  <c:v>1931.4059999999999</c:v>
                </c:pt>
                <c:pt idx="2648">
                  <c:v>1931.172</c:v>
                </c:pt>
                <c:pt idx="2649">
                  <c:v>1932.9690000000001</c:v>
                </c:pt>
                <c:pt idx="2650">
                  <c:v>1935.547</c:v>
                </c:pt>
                <c:pt idx="2651">
                  <c:v>1932.578</c:v>
                </c:pt>
                <c:pt idx="2652">
                  <c:v>1938.3589999999999</c:v>
                </c:pt>
                <c:pt idx="2653">
                  <c:v>1944.5309999999999</c:v>
                </c:pt>
                <c:pt idx="2654">
                  <c:v>1957.578</c:v>
                </c:pt>
                <c:pt idx="2655">
                  <c:v>1959.7660000000001</c:v>
                </c:pt>
                <c:pt idx="2656">
                  <c:v>1980.3910000000001</c:v>
                </c:pt>
                <c:pt idx="2657">
                  <c:v>1986.797</c:v>
                </c:pt>
                <c:pt idx="2658">
                  <c:v>2006.953</c:v>
                </c:pt>
                <c:pt idx="2659">
                  <c:v>2000</c:v>
                </c:pt>
                <c:pt idx="2660">
                  <c:v>1949.1410000000001</c:v>
                </c:pt>
                <c:pt idx="2661">
                  <c:v>1959.5309999999999</c:v>
                </c:pt>
                <c:pt idx="2662">
                  <c:v>1955</c:v>
                </c:pt>
                <c:pt idx="2663">
                  <c:v>1968.203</c:v>
                </c:pt>
                <c:pt idx="2664">
                  <c:v>1960.547</c:v>
                </c:pt>
                <c:pt idx="2665">
                  <c:v>1960.3910000000001</c:v>
                </c:pt>
                <c:pt idx="2666">
                  <c:v>1963.203</c:v>
                </c:pt>
                <c:pt idx="2667">
                  <c:v>1971.953</c:v>
                </c:pt>
                <c:pt idx="2668">
                  <c:v>1973.3589999999999</c:v>
                </c:pt>
                <c:pt idx="2669">
                  <c:v>1979.5309999999999</c:v>
                </c:pt>
                <c:pt idx="2670">
                  <c:v>1982.578</c:v>
                </c:pt>
                <c:pt idx="2671">
                  <c:v>1986.797</c:v>
                </c:pt>
                <c:pt idx="2672">
                  <c:v>1992.9690000000001</c:v>
                </c:pt>
                <c:pt idx="2673">
                  <c:v>1993.75</c:v>
                </c:pt>
                <c:pt idx="2674">
                  <c:v>1995.7809999999999</c:v>
                </c:pt>
                <c:pt idx="2675">
                  <c:v>2001.953</c:v>
                </c:pt>
                <c:pt idx="2676">
                  <c:v>2006.5619999999999</c:v>
                </c:pt>
                <c:pt idx="2677">
                  <c:v>2008.203</c:v>
                </c:pt>
                <c:pt idx="2678">
                  <c:v>2010.7809999999999</c:v>
                </c:pt>
                <c:pt idx="2679">
                  <c:v>2014.7660000000001</c:v>
                </c:pt>
                <c:pt idx="2680">
                  <c:v>2020.1559999999999</c:v>
                </c:pt>
                <c:pt idx="2681">
                  <c:v>2026.172</c:v>
                </c:pt>
                <c:pt idx="2682">
                  <c:v>2029.1410000000001</c:v>
                </c:pt>
                <c:pt idx="2683">
                  <c:v>2033.9839999999999</c:v>
                </c:pt>
                <c:pt idx="2684">
                  <c:v>2037.578</c:v>
                </c:pt>
                <c:pt idx="2685">
                  <c:v>2039.5309999999999</c:v>
                </c:pt>
                <c:pt idx="2686">
                  <c:v>2044.7660000000001</c:v>
                </c:pt>
                <c:pt idx="2687">
                  <c:v>2046.4059999999999</c:v>
                </c:pt>
                <c:pt idx="2688">
                  <c:v>2051.172</c:v>
                </c:pt>
                <c:pt idx="2689">
                  <c:v>2052.7339999999999</c:v>
                </c:pt>
                <c:pt idx="2690">
                  <c:v>2055.3910000000001</c:v>
                </c:pt>
                <c:pt idx="2691">
                  <c:v>2057.7339999999999</c:v>
                </c:pt>
                <c:pt idx="2692">
                  <c:v>2061.172</c:v>
                </c:pt>
                <c:pt idx="2693">
                  <c:v>2063.9839999999999</c:v>
                </c:pt>
                <c:pt idx="2694">
                  <c:v>2066.797</c:v>
                </c:pt>
                <c:pt idx="2695">
                  <c:v>2068.5940000000001</c:v>
                </c:pt>
                <c:pt idx="2696">
                  <c:v>2071.797</c:v>
                </c:pt>
                <c:pt idx="2697">
                  <c:v>2071.4059999999999</c:v>
                </c:pt>
                <c:pt idx="2698">
                  <c:v>2072.578</c:v>
                </c:pt>
                <c:pt idx="2699">
                  <c:v>2075.9369999999999</c:v>
                </c:pt>
                <c:pt idx="2700">
                  <c:v>2075.3910000000001</c:v>
                </c:pt>
                <c:pt idx="2701">
                  <c:v>2078.3589999999999</c:v>
                </c:pt>
                <c:pt idx="2702">
                  <c:v>2077.3440000000001</c:v>
                </c:pt>
                <c:pt idx="2703">
                  <c:v>2081.4059999999999</c:v>
                </c:pt>
                <c:pt idx="2704">
                  <c:v>2080.547</c:v>
                </c:pt>
                <c:pt idx="2705">
                  <c:v>2083.5940000000001</c:v>
                </c:pt>
                <c:pt idx="2706">
                  <c:v>2081.797</c:v>
                </c:pt>
                <c:pt idx="2707">
                  <c:v>2085.1559999999999</c:v>
                </c:pt>
                <c:pt idx="2708">
                  <c:v>2085</c:v>
                </c:pt>
                <c:pt idx="2709">
                  <c:v>2086.172</c:v>
                </c:pt>
                <c:pt idx="2710">
                  <c:v>2086.5619999999999</c:v>
                </c:pt>
                <c:pt idx="2711">
                  <c:v>2086.172</c:v>
                </c:pt>
                <c:pt idx="2712">
                  <c:v>2088.75</c:v>
                </c:pt>
                <c:pt idx="2713">
                  <c:v>2087.3440000000001</c:v>
                </c:pt>
                <c:pt idx="2714">
                  <c:v>2087.3440000000001</c:v>
                </c:pt>
                <c:pt idx="2715">
                  <c:v>2088.203</c:v>
                </c:pt>
                <c:pt idx="2716">
                  <c:v>2085.1559999999999</c:v>
                </c:pt>
                <c:pt idx="2717">
                  <c:v>2087.578</c:v>
                </c:pt>
                <c:pt idx="2718">
                  <c:v>2088.3589999999999</c:v>
                </c:pt>
                <c:pt idx="2719">
                  <c:v>2084.7660000000001</c:v>
                </c:pt>
                <c:pt idx="2720">
                  <c:v>2085.9369999999999</c:v>
                </c:pt>
                <c:pt idx="2721">
                  <c:v>2084.5309999999999</c:v>
                </c:pt>
                <c:pt idx="2722">
                  <c:v>2085.547</c:v>
                </c:pt>
                <c:pt idx="2723">
                  <c:v>2083.75</c:v>
                </c:pt>
                <c:pt idx="2724">
                  <c:v>2081.4059999999999</c:v>
                </c:pt>
                <c:pt idx="2725">
                  <c:v>2084.5309999999999</c:v>
                </c:pt>
                <c:pt idx="2726">
                  <c:v>2080.7809999999999</c:v>
                </c:pt>
                <c:pt idx="2727">
                  <c:v>2082.3440000000001</c:v>
                </c:pt>
                <c:pt idx="2728">
                  <c:v>2079.7660000000001</c:v>
                </c:pt>
                <c:pt idx="2729">
                  <c:v>2079.5309999999999</c:v>
                </c:pt>
                <c:pt idx="2730">
                  <c:v>2080.547</c:v>
                </c:pt>
                <c:pt idx="2731">
                  <c:v>2078.75</c:v>
                </c:pt>
                <c:pt idx="2732">
                  <c:v>2077.9690000000001</c:v>
                </c:pt>
                <c:pt idx="2733">
                  <c:v>2076.953</c:v>
                </c:pt>
                <c:pt idx="2734">
                  <c:v>2077.3440000000001</c:v>
                </c:pt>
                <c:pt idx="2735">
                  <c:v>2077.9690000000001</c:v>
                </c:pt>
                <c:pt idx="2736">
                  <c:v>2075.9369999999999</c:v>
                </c:pt>
                <c:pt idx="2737">
                  <c:v>2077.3440000000001</c:v>
                </c:pt>
                <c:pt idx="2738">
                  <c:v>2073.3589999999999</c:v>
                </c:pt>
                <c:pt idx="2739">
                  <c:v>2076.953</c:v>
                </c:pt>
                <c:pt idx="2740">
                  <c:v>2074.5309999999999</c:v>
                </c:pt>
                <c:pt idx="2741">
                  <c:v>2076.5619999999999</c:v>
                </c:pt>
                <c:pt idx="2742">
                  <c:v>2076.797</c:v>
                </c:pt>
                <c:pt idx="2743">
                  <c:v>2074.375</c:v>
                </c:pt>
                <c:pt idx="2744">
                  <c:v>2073.5940000000001</c:v>
                </c:pt>
                <c:pt idx="2745">
                  <c:v>2071.953</c:v>
                </c:pt>
                <c:pt idx="2746">
                  <c:v>2072.3440000000001</c:v>
                </c:pt>
                <c:pt idx="2747">
                  <c:v>2073.3589999999999</c:v>
                </c:pt>
                <c:pt idx="2748">
                  <c:v>2071.953</c:v>
                </c:pt>
                <c:pt idx="2749">
                  <c:v>2073.203</c:v>
                </c:pt>
                <c:pt idx="2750">
                  <c:v>2072.578</c:v>
                </c:pt>
                <c:pt idx="2751">
                  <c:v>2073.5940000000001</c:v>
                </c:pt>
                <c:pt idx="2752">
                  <c:v>2073.5940000000001</c:v>
                </c:pt>
                <c:pt idx="2753">
                  <c:v>2072.3440000000001</c:v>
                </c:pt>
                <c:pt idx="2754">
                  <c:v>2074.375</c:v>
                </c:pt>
                <c:pt idx="2755">
                  <c:v>2077.3440000000001</c:v>
                </c:pt>
                <c:pt idx="2756">
                  <c:v>2070.547</c:v>
                </c:pt>
                <c:pt idx="2757">
                  <c:v>2069.375</c:v>
                </c:pt>
                <c:pt idx="2758">
                  <c:v>2070.1559999999999</c:v>
                </c:pt>
                <c:pt idx="2759">
                  <c:v>2068.9839999999999</c:v>
                </c:pt>
                <c:pt idx="2760">
                  <c:v>2075.1559999999999</c:v>
                </c:pt>
                <c:pt idx="2761">
                  <c:v>2071.797</c:v>
                </c:pt>
                <c:pt idx="2762">
                  <c:v>2071.172</c:v>
                </c:pt>
                <c:pt idx="2763">
                  <c:v>2074.5309999999999</c:v>
                </c:pt>
                <c:pt idx="2764">
                  <c:v>2072.9690000000001</c:v>
                </c:pt>
                <c:pt idx="2765">
                  <c:v>2076.5619999999999</c:v>
                </c:pt>
                <c:pt idx="2766">
                  <c:v>2074.375</c:v>
                </c:pt>
                <c:pt idx="2767">
                  <c:v>2073.75</c:v>
                </c:pt>
                <c:pt idx="2768">
                  <c:v>2075.1559999999999</c:v>
                </c:pt>
                <c:pt idx="2769">
                  <c:v>2077.7339999999999</c:v>
                </c:pt>
                <c:pt idx="2770">
                  <c:v>2075</c:v>
                </c:pt>
                <c:pt idx="2771">
                  <c:v>2075.547</c:v>
                </c:pt>
                <c:pt idx="2772">
                  <c:v>2074.1410000000001</c:v>
                </c:pt>
                <c:pt idx="2773">
                  <c:v>2075</c:v>
                </c:pt>
                <c:pt idx="2774">
                  <c:v>2075.9369999999999</c:v>
                </c:pt>
                <c:pt idx="2775">
                  <c:v>2073.203</c:v>
                </c:pt>
                <c:pt idx="2776">
                  <c:v>2075.1559999999999</c:v>
                </c:pt>
                <c:pt idx="2777">
                  <c:v>2077.3440000000001</c:v>
                </c:pt>
                <c:pt idx="2778">
                  <c:v>2076.953</c:v>
                </c:pt>
                <c:pt idx="2779">
                  <c:v>2074.375</c:v>
                </c:pt>
                <c:pt idx="2780">
                  <c:v>2072.1869999999999</c:v>
                </c:pt>
                <c:pt idx="2781">
                  <c:v>2074.1410000000001</c:v>
                </c:pt>
                <c:pt idx="2782">
                  <c:v>2076.172</c:v>
                </c:pt>
                <c:pt idx="2783">
                  <c:v>2075</c:v>
                </c:pt>
                <c:pt idx="2784">
                  <c:v>2073.9839999999999</c:v>
                </c:pt>
                <c:pt idx="2785">
                  <c:v>2073.9839999999999</c:v>
                </c:pt>
                <c:pt idx="2786">
                  <c:v>2075.3910000000001</c:v>
                </c:pt>
                <c:pt idx="2787">
                  <c:v>2076.172</c:v>
                </c:pt>
                <c:pt idx="2788">
                  <c:v>2076.4059999999999</c:v>
                </c:pt>
                <c:pt idx="2789">
                  <c:v>2078.5940000000001</c:v>
                </c:pt>
                <c:pt idx="2790">
                  <c:v>2079.7660000000001</c:v>
                </c:pt>
                <c:pt idx="2791">
                  <c:v>2078.75</c:v>
                </c:pt>
                <c:pt idx="2792">
                  <c:v>2076.953</c:v>
                </c:pt>
                <c:pt idx="2793">
                  <c:v>2078.203</c:v>
                </c:pt>
                <c:pt idx="2794">
                  <c:v>2081.172</c:v>
                </c:pt>
                <c:pt idx="2795">
                  <c:v>2078.9839999999999</c:v>
                </c:pt>
                <c:pt idx="2796">
                  <c:v>2079.7660000000001</c:v>
                </c:pt>
                <c:pt idx="2797">
                  <c:v>2078.5940000000001</c:v>
                </c:pt>
                <c:pt idx="2798">
                  <c:v>2080.3910000000001</c:v>
                </c:pt>
                <c:pt idx="2799">
                  <c:v>2079.7660000000001</c:v>
                </c:pt>
                <c:pt idx="2800">
                  <c:v>2081.4059999999999</c:v>
                </c:pt>
                <c:pt idx="2801">
                  <c:v>2082.9690000000001</c:v>
                </c:pt>
                <c:pt idx="2802">
                  <c:v>2082.3440000000001</c:v>
                </c:pt>
                <c:pt idx="2803">
                  <c:v>2082.1869999999999</c:v>
                </c:pt>
                <c:pt idx="2804">
                  <c:v>2081.172</c:v>
                </c:pt>
                <c:pt idx="2805">
                  <c:v>2083.75</c:v>
                </c:pt>
                <c:pt idx="2806">
                  <c:v>2083.5940000000001</c:v>
                </c:pt>
                <c:pt idx="2807">
                  <c:v>2083.203</c:v>
                </c:pt>
                <c:pt idx="2808">
                  <c:v>2083.203</c:v>
                </c:pt>
                <c:pt idx="2809">
                  <c:v>2083.5940000000001</c:v>
                </c:pt>
                <c:pt idx="2810">
                  <c:v>2084.1410000000001</c:v>
                </c:pt>
                <c:pt idx="2811">
                  <c:v>2082.3440000000001</c:v>
                </c:pt>
                <c:pt idx="2812">
                  <c:v>2083.3589999999999</c:v>
                </c:pt>
                <c:pt idx="2813">
                  <c:v>2084.1410000000001</c:v>
                </c:pt>
                <c:pt idx="2814">
                  <c:v>2082.9690000000001</c:v>
                </c:pt>
                <c:pt idx="2815">
                  <c:v>2081.4059999999999</c:v>
                </c:pt>
                <c:pt idx="2816">
                  <c:v>2082.9690000000001</c:v>
                </c:pt>
                <c:pt idx="2817">
                  <c:v>2080</c:v>
                </c:pt>
                <c:pt idx="2818">
                  <c:v>2080.1559999999999</c:v>
                </c:pt>
                <c:pt idx="2819">
                  <c:v>2078.9839999999999</c:v>
                </c:pt>
                <c:pt idx="2820">
                  <c:v>2079.1410000000001</c:v>
                </c:pt>
                <c:pt idx="2821">
                  <c:v>2080.3910000000001</c:v>
                </c:pt>
                <c:pt idx="2822">
                  <c:v>2078.75</c:v>
                </c:pt>
                <c:pt idx="2823">
                  <c:v>2075.3910000000001</c:v>
                </c:pt>
                <c:pt idx="2824">
                  <c:v>2076.172</c:v>
                </c:pt>
                <c:pt idx="2825">
                  <c:v>2074.5309999999999</c:v>
                </c:pt>
                <c:pt idx="2826">
                  <c:v>2075.1559999999999</c:v>
                </c:pt>
                <c:pt idx="2827">
                  <c:v>2077.1869999999999</c:v>
                </c:pt>
                <c:pt idx="2828">
                  <c:v>2073.9839999999999</c:v>
                </c:pt>
                <c:pt idx="2829">
                  <c:v>2072.7339999999999</c:v>
                </c:pt>
                <c:pt idx="2830">
                  <c:v>2074.5309999999999</c:v>
                </c:pt>
                <c:pt idx="2831">
                  <c:v>2069.1410000000001</c:v>
                </c:pt>
                <c:pt idx="2832">
                  <c:v>2070.547</c:v>
                </c:pt>
                <c:pt idx="2833">
                  <c:v>2068.5940000000001</c:v>
                </c:pt>
                <c:pt idx="2834">
                  <c:v>2066.797</c:v>
                </c:pt>
                <c:pt idx="2835">
                  <c:v>2066.172</c:v>
                </c:pt>
                <c:pt idx="2836">
                  <c:v>2063.5940000000001</c:v>
                </c:pt>
                <c:pt idx="2837">
                  <c:v>2063.203</c:v>
                </c:pt>
                <c:pt idx="2838">
                  <c:v>2060.1559999999999</c:v>
                </c:pt>
                <c:pt idx="2839">
                  <c:v>2059.375</c:v>
                </c:pt>
                <c:pt idx="2840">
                  <c:v>2061.172</c:v>
                </c:pt>
                <c:pt idx="2841">
                  <c:v>2055.1559999999999</c:v>
                </c:pt>
                <c:pt idx="2842">
                  <c:v>2054.1410000000001</c:v>
                </c:pt>
                <c:pt idx="2843">
                  <c:v>2052.1869999999999</c:v>
                </c:pt>
                <c:pt idx="2844">
                  <c:v>2052.7339999999999</c:v>
                </c:pt>
                <c:pt idx="2845">
                  <c:v>2051.797</c:v>
                </c:pt>
                <c:pt idx="2846">
                  <c:v>2050</c:v>
                </c:pt>
                <c:pt idx="2847">
                  <c:v>2049.375</c:v>
                </c:pt>
                <c:pt idx="2848">
                  <c:v>2047.3440000000001</c:v>
                </c:pt>
                <c:pt idx="2849">
                  <c:v>2045.1559999999999</c:v>
                </c:pt>
                <c:pt idx="2850">
                  <c:v>2046.172</c:v>
                </c:pt>
                <c:pt idx="2851">
                  <c:v>2043.75</c:v>
                </c:pt>
                <c:pt idx="2852">
                  <c:v>2040.7809999999999</c:v>
                </c:pt>
                <c:pt idx="2853">
                  <c:v>2038.203</c:v>
                </c:pt>
                <c:pt idx="2854">
                  <c:v>2036.797</c:v>
                </c:pt>
                <c:pt idx="2855">
                  <c:v>2035.1559999999999</c:v>
                </c:pt>
                <c:pt idx="2856">
                  <c:v>2036.953</c:v>
                </c:pt>
                <c:pt idx="2857">
                  <c:v>2033.75</c:v>
                </c:pt>
                <c:pt idx="2858">
                  <c:v>2032.3440000000001</c:v>
                </c:pt>
                <c:pt idx="2859">
                  <c:v>2025.3910000000001</c:v>
                </c:pt>
                <c:pt idx="2860">
                  <c:v>2023.9839999999999</c:v>
                </c:pt>
                <c:pt idx="2861">
                  <c:v>2024.7660000000001</c:v>
                </c:pt>
                <c:pt idx="2862">
                  <c:v>2025</c:v>
                </c:pt>
                <c:pt idx="2863">
                  <c:v>2029.1410000000001</c:v>
                </c:pt>
                <c:pt idx="2864">
                  <c:v>2023.5940000000001</c:v>
                </c:pt>
                <c:pt idx="2865">
                  <c:v>2021.953</c:v>
                </c:pt>
                <c:pt idx="2866">
                  <c:v>2017.7339999999999</c:v>
                </c:pt>
                <c:pt idx="2867">
                  <c:v>2016.5619999999999</c:v>
                </c:pt>
                <c:pt idx="2868">
                  <c:v>2021.4059999999999</c:v>
                </c:pt>
                <c:pt idx="2869">
                  <c:v>2015.3910000000001</c:v>
                </c:pt>
                <c:pt idx="2870">
                  <c:v>2012.9690000000001</c:v>
                </c:pt>
                <c:pt idx="2871">
                  <c:v>2012.3440000000001</c:v>
                </c:pt>
                <c:pt idx="2872">
                  <c:v>2011.5619999999999</c:v>
                </c:pt>
                <c:pt idx="2873">
                  <c:v>2011.797</c:v>
                </c:pt>
                <c:pt idx="2874">
                  <c:v>2011.4059999999999</c:v>
                </c:pt>
                <c:pt idx="2875">
                  <c:v>2010.7809999999999</c:v>
                </c:pt>
                <c:pt idx="2876">
                  <c:v>2008.203</c:v>
                </c:pt>
                <c:pt idx="2877">
                  <c:v>2009.7660000000001</c:v>
                </c:pt>
                <c:pt idx="2878">
                  <c:v>2008.203</c:v>
                </c:pt>
                <c:pt idx="2879">
                  <c:v>2004.5309999999999</c:v>
                </c:pt>
                <c:pt idx="2880">
                  <c:v>2005.3910000000001</c:v>
                </c:pt>
                <c:pt idx="2881">
                  <c:v>2002.9690000000001</c:v>
                </c:pt>
                <c:pt idx="2882">
                  <c:v>2002.578</c:v>
                </c:pt>
                <c:pt idx="2883">
                  <c:v>2003.203</c:v>
                </c:pt>
                <c:pt idx="2884">
                  <c:v>2001.953</c:v>
                </c:pt>
                <c:pt idx="2885">
                  <c:v>2001.4059999999999</c:v>
                </c:pt>
                <c:pt idx="2886">
                  <c:v>2000.3910000000001</c:v>
                </c:pt>
                <c:pt idx="2887">
                  <c:v>2001.4059999999999</c:v>
                </c:pt>
                <c:pt idx="2888">
                  <c:v>2000.7809999999999</c:v>
                </c:pt>
                <c:pt idx="2889">
                  <c:v>1998.3589999999999</c:v>
                </c:pt>
                <c:pt idx="2890">
                  <c:v>2000.1559999999999</c:v>
                </c:pt>
                <c:pt idx="2891">
                  <c:v>1997.578</c:v>
                </c:pt>
                <c:pt idx="2892">
                  <c:v>1999.375</c:v>
                </c:pt>
                <c:pt idx="2893">
                  <c:v>1995.9369999999999</c:v>
                </c:pt>
                <c:pt idx="2894">
                  <c:v>1998.9839999999999</c:v>
                </c:pt>
                <c:pt idx="2895">
                  <c:v>1997.7339999999999</c:v>
                </c:pt>
                <c:pt idx="2896">
                  <c:v>2000.1559999999999</c:v>
                </c:pt>
                <c:pt idx="2897">
                  <c:v>2000</c:v>
                </c:pt>
                <c:pt idx="2898">
                  <c:v>2000.547</c:v>
                </c:pt>
                <c:pt idx="2899">
                  <c:v>2000.3910000000001</c:v>
                </c:pt>
                <c:pt idx="2900">
                  <c:v>2001.953</c:v>
                </c:pt>
                <c:pt idx="2901">
                  <c:v>2003.203</c:v>
                </c:pt>
                <c:pt idx="2902">
                  <c:v>1999.7660000000001</c:v>
                </c:pt>
                <c:pt idx="2903">
                  <c:v>2000.1559999999999</c:v>
                </c:pt>
                <c:pt idx="2904">
                  <c:v>2003.75</c:v>
                </c:pt>
                <c:pt idx="2905">
                  <c:v>2005.9369999999999</c:v>
                </c:pt>
                <c:pt idx="2906">
                  <c:v>2004.1410000000001</c:v>
                </c:pt>
                <c:pt idx="2907">
                  <c:v>2006.5619999999999</c:v>
                </c:pt>
                <c:pt idx="2908">
                  <c:v>2004.7660000000001</c:v>
                </c:pt>
                <c:pt idx="2909">
                  <c:v>2007.3440000000001</c:v>
                </c:pt>
                <c:pt idx="2910">
                  <c:v>2008.3589999999999</c:v>
                </c:pt>
                <c:pt idx="2911">
                  <c:v>2006.5619999999999</c:v>
                </c:pt>
                <c:pt idx="2912">
                  <c:v>2007.7339999999999</c:v>
                </c:pt>
                <c:pt idx="2913">
                  <c:v>2010.1559999999999</c:v>
                </c:pt>
                <c:pt idx="2914">
                  <c:v>2012.9690000000001</c:v>
                </c:pt>
                <c:pt idx="2915">
                  <c:v>2015.9369999999999</c:v>
                </c:pt>
                <c:pt idx="2916">
                  <c:v>2014.375</c:v>
                </c:pt>
                <c:pt idx="2917">
                  <c:v>2018.203</c:v>
                </c:pt>
                <c:pt idx="2918">
                  <c:v>2018.9839999999999</c:v>
                </c:pt>
                <c:pt idx="2919">
                  <c:v>2021.797</c:v>
                </c:pt>
                <c:pt idx="2920">
                  <c:v>2021.797</c:v>
                </c:pt>
                <c:pt idx="2921">
                  <c:v>2023.9839999999999</c:v>
                </c:pt>
                <c:pt idx="2922">
                  <c:v>2025.1559999999999</c:v>
                </c:pt>
                <c:pt idx="2923">
                  <c:v>2028.9839999999999</c:v>
                </c:pt>
                <c:pt idx="2924">
                  <c:v>2028.3589999999999</c:v>
                </c:pt>
                <c:pt idx="2925">
                  <c:v>2033.9839999999999</c:v>
                </c:pt>
                <c:pt idx="2926">
                  <c:v>2032.578</c:v>
                </c:pt>
                <c:pt idx="2927">
                  <c:v>2036.172</c:v>
                </c:pt>
                <c:pt idx="2928">
                  <c:v>2037.3440000000001</c:v>
                </c:pt>
                <c:pt idx="2929">
                  <c:v>2039.5309999999999</c:v>
                </c:pt>
                <c:pt idx="2930">
                  <c:v>2040.9369999999999</c:v>
                </c:pt>
                <c:pt idx="2931">
                  <c:v>2042.1869999999999</c:v>
                </c:pt>
                <c:pt idx="2932">
                  <c:v>2041.4059999999999</c:v>
                </c:pt>
                <c:pt idx="2933">
                  <c:v>2045.547</c:v>
                </c:pt>
                <c:pt idx="2934">
                  <c:v>2046.953</c:v>
                </c:pt>
                <c:pt idx="2935">
                  <c:v>2048.5940000000001</c:v>
                </c:pt>
                <c:pt idx="2936">
                  <c:v>2051.5619999999999</c:v>
                </c:pt>
                <c:pt idx="2937">
                  <c:v>2051.172</c:v>
                </c:pt>
                <c:pt idx="2938">
                  <c:v>2055.547</c:v>
                </c:pt>
                <c:pt idx="2939">
                  <c:v>2055.547</c:v>
                </c:pt>
                <c:pt idx="2940">
                  <c:v>2058.5940000000001</c:v>
                </c:pt>
                <c:pt idx="2941">
                  <c:v>2060.547</c:v>
                </c:pt>
                <c:pt idx="2942">
                  <c:v>2060.3910000000001</c:v>
                </c:pt>
                <c:pt idx="2943">
                  <c:v>2061.797</c:v>
                </c:pt>
                <c:pt idx="2944">
                  <c:v>2065.9369999999999</c:v>
                </c:pt>
                <c:pt idx="2945">
                  <c:v>2067.9690000000001</c:v>
                </c:pt>
                <c:pt idx="2946">
                  <c:v>2068.5940000000001</c:v>
                </c:pt>
                <c:pt idx="2947">
                  <c:v>2070.3910000000001</c:v>
                </c:pt>
                <c:pt idx="2948">
                  <c:v>2072.3440000000001</c:v>
                </c:pt>
                <c:pt idx="2949">
                  <c:v>2075</c:v>
                </c:pt>
                <c:pt idx="2950">
                  <c:v>2074.375</c:v>
                </c:pt>
                <c:pt idx="2951">
                  <c:v>2075.9369999999999</c:v>
                </c:pt>
                <c:pt idx="2952">
                  <c:v>2076.172</c:v>
                </c:pt>
                <c:pt idx="2953">
                  <c:v>2081.4059999999999</c:v>
                </c:pt>
                <c:pt idx="2954">
                  <c:v>2082.3440000000001</c:v>
                </c:pt>
                <c:pt idx="2955">
                  <c:v>2081.5619999999999</c:v>
                </c:pt>
                <c:pt idx="2956">
                  <c:v>2085.3910000000001</c:v>
                </c:pt>
                <c:pt idx="2957">
                  <c:v>2085.9369999999999</c:v>
                </c:pt>
                <c:pt idx="2958">
                  <c:v>2088.203</c:v>
                </c:pt>
                <c:pt idx="2959">
                  <c:v>2090</c:v>
                </c:pt>
                <c:pt idx="2960">
                  <c:v>2089.1410000000001</c:v>
                </c:pt>
                <c:pt idx="2961">
                  <c:v>2092.7339999999999</c:v>
                </c:pt>
                <c:pt idx="2962">
                  <c:v>2091.953</c:v>
                </c:pt>
                <c:pt idx="2963">
                  <c:v>2095.3910000000001</c:v>
                </c:pt>
                <c:pt idx="2964">
                  <c:v>2095</c:v>
                </c:pt>
                <c:pt idx="2965">
                  <c:v>2098.203</c:v>
                </c:pt>
                <c:pt idx="2966">
                  <c:v>2100.3910000000001</c:v>
                </c:pt>
                <c:pt idx="2967">
                  <c:v>2100.7809999999999</c:v>
                </c:pt>
                <c:pt idx="2968">
                  <c:v>2102.3440000000001</c:v>
                </c:pt>
                <c:pt idx="2969">
                  <c:v>2101.5619999999999</c:v>
                </c:pt>
                <c:pt idx="2970">
                  <c:v>2106.797</c:v>
                </c:pt>
                <c:pt idx="2971">
                  <c:v>2106.4059999999999</c:v>
                </c:pt>
                <c:pt idx="2972">
                  <c:v>2108.3589999999999</c:v>
                </c:pt>
                <c:pt idx="2973">
                  <c:v>2110.547</c:v>
                </c:pt>
                <c:pt idx="2974">
                  <c:v>2110.7809999999999</c:v>
                </c:pt>
                <c:pt idx="2975">
                  <c:v>2114.7660000000001</c:v>
                </c:pt>
                <c:pt idx="2976">
                  <c:v>2113.3589999999999</c:v>
                </c:pt>
                <c:pt idx="2977">
                  <c:v>2114.1410000000001</c:v>
                </c:pt>
                <c:pt idx="2978">
                  <c:v>2118.203</c:v>
                </c:pt>
                <c:pt idx="2979">
                  <c:v>2117.3440000000001</c:v>
                </c:pt>
                <c:pt idx="2980">
                  <c:v>2116.172</c:v>
                </c:pt>
                <c:pt idx="2981">
                  <c:v>2118.3589999999999</c:v>
                </c:pt>
                <c:pt idx="2982">
                  <c:v>2120.3910000000001</c:v>
                </c:pt>
                <c:pt idx="2983">
                  <c:v>2114.1410000000001</c:v>
                </c:pt>
                <c:pt idx="2984">
                  <c:v>2110.3910000000001</c:v>
                </c:pt>
                <c:pt idx="2985">
                  <c:v>2114.7660000000001</c:v>
                </c:pt>
                <c:pt idx="2986">
                  <c:v>2103.9839999999999</c:v>
                </c:pt>
                <c:pt idx="2987">
                  <c:v>2109.375</c:v>
                </c:pt>
                <c:pt idx="2988">
                  <c:v>2114.7660000000001</c:v>
                </c:pt>
                <c:pt idx="2989">
                  <c:v>2116.797</c:v>
                </c:pt>
                <c:pt idx="2990">
                  <c:v>2123.203</c:v>
                </c:pt>
                <c:pt idx="2991">
                  <c:v>2122.7339999999999</c:v>
                </c:pt>
                <c:pt idx="2992">
                  <c:v>2131.5619999999999</c:v>
                </c:pt>
                <c:pt idx="2993">
                  <c:v>2126.953</c:v>
                </c:pt>
                <c:pt idx="2994">
                  <c:v>2124.375</c:v>
                </c:pt>
                <c:pt idx="2995">
                  <c:v>2123.5940000000001</c:v>
                </c:pt>
                <c:pt idx="2996">
                  <c:v>2122.578</c:v>
                </c:pt>
                <c:pt idx="2997">
                  <c:v>2122.578</c:v>
                </c:pt>
                <c:pt idx="2998">
                  <c:v>2121.172</c:v>
                </c:pt>
                <c:pt idx="2999">
                  <c:v>2118.9839999999999</c:v>
                </c:pt>
                <c:pt idx="3000">
                  <c:v>2119.5309999999999</c:v>
                </c:pt>
                <c:pt idx="3001">
                  <c:v>2118.203</c:v>
                </c:pt>
                <c:pt idx="3002">
                  <c:v>2119.375</c:v>
                </c:pt>
                <c:pt idx="3003">
                  <c:v>2116.172</c:v>
                </c:pt>
                <c:pt idx="3004">
                  <c:v>2116.4059999999999</c:v>
                </c:pt>
                <c:pt idx="3005">
                  <c:v>2115.7809999999999</c:v>
                </c:pt>
                <c:pt idx="3006">
                  <c:v>2116.4059999999999</c:v>
                </c:pt>
                <c:pt idx="3007">
                  <c:v>2114.375</c:v>
                </c:pt>
                <c:pt idx="3008">
                  <c:v>2117.1869999999999</c:v>
                </c:pt>
                <c:pt idx="3009">
                  <c:v>2112.3440000000001</c:v>
                </c:pt>
                <c:pt idx="3010">
                  <c:v>2113.5940000000001</c:v>
                </c:pt>
                <c:pt idx="3011">
                  <c:v>2111.4059999999999</c:v>
                </c:pt>
                <c:pt idx="3012">
                  <c:v>2109.5309999999999</c:v>
                </c:pt>
                <c:pt idx="3013">
                  <c:v>2108.75</c:v>
                </c:pt>
                <c:pt idx="3014">
                  <c:v>2107.1869999999999</c:v>
                </c:pt>
                <c:pt idx="3015">
                  <c:v>2107.3440000000001</c:v>
                </c:pt>
                <c:pt idx="3016">
                  <c:v>2108.5940000000001</c:v>
                </c:pt>
                <c:pt idx="3017">
                  <c:v>2104.1410000000001</c:v>
                </c:pt>
                <c:pt idx="3018">
                  <c:v>2107.7339999999999</c:v>
                </c:pt>
                <c:pt idx="3019">
                  <c:v>2103.9839999999999</c:v>
                </c:pt>
                <c:pt idx="3020">
                  <c:v>2103.203</c:v>
                </c:pt>
                <c:pt idx="3021">
                  <c:v>2100.9369999999999</c:v>
                </c:pt>
                <c:pt idx="3022">
                  <c:v>2100.1559999999999</c:v>
                </c:pt>
                <c:pt idx="3023">
                  <c:v>2100.547</c:v>
                </c:pt>
                <c:pt idx="3024">
                  <c:v>2099.7660000000001</c:v>
                </c:pt>
                <c:pt idx="3025">
                  <c:v>2096.4059999999999</c:v>
                </c:pt>
                <c:pt idx="3026">
                  <c:v>2093.9839999999999</c:v>
                </c:pt>
                <c:pt idx="3027">
                  <c:v>2091.5619999999999</c:v>
                </c:pt>
                <c:pt idx="3028">
                  <c:v>2091.953</c:v>
                </c:pt>
                <c:pt idx="3029">
                  <c:v>2091.4059999999999</c:v>
                </c:pt>
                <c:pt idx="3030">
                  <c:v>2089.7660000000001</c:v>
                </c:pt>
                <c:pt idx="3031">
                  <c:v>2087.7339999999999</c:v>
                </c:pt>
                <c:pt idx="3032">
                  <c:v>2089.7660000000001</c:v>
                </c:pt>
                <c:pt idx="3033">
                  <c:v>2086.4059999999999</c:v>
                </c:pt>
                <c:pt idx="3034">
                  <c:v>2087.7339999999999</c:v>
                </c:pt>
                <c:pt idx="3035">
                  <c:v>2087.9690000000001</c:v>
                </c:pt>
                <c:pt idx="3036">
                  <c:v>2085.547</c:v>
                </c:pt>
                <c:pt idx="3037">
                  <c:v>2084.1410000000001</c:v>
                </c:pt>
                <c:pt idx="3038">
                  <c:v>2082.9690000000001</c:v>
                </c:pt>
                <c:pt idx="3039">
                  <c:v>2084.1410000000001</c:v>
                </c:pt>
                <c:pt idx="3040">
                  <c:v>2082.3440000000001</c:v>
                </c:pt>
                <c:pt idx="3041">
                  <c:v>2085</c:v>
                </c:pt>
                <c:pt idx="3042">
                  <c:v>2080.1559999999999</c:v>
                </c:pt>
                <c:pt idx="3043">
                  <c:v>2082.3440000000001</c:v>
                </c:pt>
                <c:pt idx="3044">
                  <c:v>2081.5619999999999</c:v>
                </c:pt>
                <c:pt idx="3045">
                  <c:v>2080.1559999999999</c:v>
                </c:pt>
                <c:pt idx="3046">
                  <c:v>2080.547</c:v>
                </c:pt>
                <c:pt idx="3047">
                  <c:v>2079.1410000000001</c:v>
                </c:pt>
                <c:pt idx="3048">
                  <c:v>2076.953</c:v>
                </c:pt>
                <c:pt idx="3049">
                  <c:v>2078.9839999999999</c:v>
                </c:pt>
                <c:pt idx="3050">
                  <c:v>2079.5309999999999</c:v>
                </c:pt>
                <c:pt idx="3051">
                  <c:v>2077.578</c:v>
                </c:pt>
                <c:pt idx="3052">
                  <c:v>2078.203</c:v>
                </c:pt>
                <c:pt idx="3053">
                  <c:v>2078.5940000000001</c:v>
                </c:pt>
                <c:pt idx="3054">
                  <c:v>2076.172</c:v>
                </c:pt>
                <c:pt idx="3055">
                  <c:v>2076.953</c:v>
                </c:pt>
                <c:pt idx="3056">
                  <c:v>2078.5940000000001</c:v>
                </c:pt>
                <c:pt idx="3057">
                  <c:v>2080.9369999999999</c:v>
                </c:pt>
                <c:pt idx="3058">
                  <c:v>2077.7339999999999</c:v>
                </c:pt>
                <c:pt idx="3059">
                  <c:v>2078.5940000000001</c:v>
                </c:pt>
                <c:pt idx="3060">
                  <c:v>2078.75</c:v>
                </c:pt>
                <c:pt idx="3061">
                  <c:v>2078.9839999999999</c:v>
                </c:pt>
                <c:pt idx="3062">
                  <c:v>2076.797</c:v>
                </c:pt>
                <c:pt idx="3063">
                  <c:v>2077.1869999999999</c:v>
                </c:pt>
                <c:pt idx="3064">
                  <c:v>2080.7809999999999</c:v>
                </c:pt>
                <c:pt idx="3065">
                  <c:v>2079.1410000000001</c:v>
                </c:pt>
                <c:pt idx="3066">
                  <c:v>2078.203</c:v>
                </c:pt>
                <c:pt idx="3067">
                  <c:v>2079.5309999999999</c:v>
                </c:pt>
                <c:pt idx="3068">
                  <c:v>2081.5619999999999</c:v>
                </c:pt>
                <c:pt idx="3069">
                  <c:v>2079.1410000000001</c:v>
                </c:pt>
                <c:pt idx="3070">
                  <c:v>2081.4059999999999</c:v>
                </c:pt>
                <c:pt idx="3071">
                  <c:v>2082.1869999999999</c:v>
                </c:pt>
                <c:pt idx="3072">
                  <c:v>2082.9690000000001</c:v>
                </c:pt>
                <c:pt idx="3073">
                  <c:v>2081.797</c:v>
                </c:pt>
                <c:pt idx="3074">
                  <c:v>2083.9839999999999</c:v>
                </c:pt>
                <c:pt idx="3075">
                  <c:v>2085.3910000000001</c:v>
                </c:pt>
                <c:pt idx="3076">
                  <c:v>2085.9369999999999</c:v>
                </c:pt>
                <c:pt idx="3077">
                  <c:v>2087.7339999999999</c:v>
                </c:pt>
                <c:pt idx="3078">
                  <c:v>2086.797</c:v>
                </c:pt>
                <c:pt idx="3079">
                  <c:v>2084.375</c:v>
                </c:pt>
                <c:pt idx="3080">
                  <c:v>2085.7809999999999</c:v>
                </c:pt>
                <c:pt idx="3081">
                  <c:v>2082.578</c:v>
                </c:pt>
                <c:pt idx="3082">
                  <c:v>2085.547</c:v>
                </c:pt>
                <c:pt idx="3083">
                  <c:v>2084.5309999999999</c:v>
                </c:pt>
                <c:pt idx="3084">
                  <c:v>2086.5619999999999</c:v>
                </c:pt>
                <c:pt idx="3085">
                  <c:v>2089.7660000000001</c:v>
                </c:pt>
                <c:pt idx="3086">
                  <c:v>2089.1410000000001</c:v>
                </c:pt>
                <c:pt idx="3087">
                  <c:v>2088.3589999999999</c:v>
                </c:pt>
                <c:pt idx="3088">
                  <c:v>2089.375</c:v>
                </c:pt>
                <c:pt idx="3089">
                  <c:v>2095.3910000000001</c:v>
                </c:pt>
                <c:pt idx="3090">
                  <c:v>2091.953</c:v>
                </c:pt>
                <c:pt idx="3091">
                  <c:v>2096.172</c:v>
                </c:pt>
                <c:pt idx="3092">
                  <c:v>2094.375</c:v>
                </c:pt>
                <c:pt idx="3093">
                  <c:v>2094.5309999999999</c:v>
                </c:pt>
                <c:pt idx="3094">
                  <c:v>2096.797</c:v>
                </c:pt>
                <c:pt idx="3095">
                  <c:v>2096.797</c:v>
                </c:pt>
                <c:pt idx="3096">
                  <c:v>2092.578</c:v>
                </c:pt>
                <c:pt idx="3097">
                  <c:v>2097.1869999999999</c:v>
                </c:pt>
                <c:pt idx="3098">
                  <c:v>2096.4059999999999</c:v>
                </c:pt>
                <c:pt idx="3099">
                  <c:v>2095.7809999999999</c:v>
                </c:pt>
                <c:pt idx="3100">
                  <c:v>2098.3589999999999</c:v>
                </c:pt>
                <c:pt idx="3101">
                  <c:v>2098.3589999999999</c:v>
                </c:pt>
                <c:pt idx="3102">
                  <c:v>2097.3440000000001</c:v>
                </c:pt>
                <c:pt idx="3103">
                  <c:v>2098.203</c:v>
                </c:pt>
                <c:pt idx="3104">
                  <c:v>2096.172</c:v>
                </c:pt>
                <c:pt idx="3105">
                  <c:v>2096.5619999999999</c:v>
                </c:pt>
                <c:pt idx="3106">
                  <c:v>2095.1559999999999</c:v>
                </c:pt>
                <c:pt idx="3107">
                  <c:v>2096.5619999999999</c:v>
                </c:pt>
                <c:pt idx="3108">
                  <c:v>2097.7339999999999</c:v>
                </c:pt>
                <c:pt idx="3109">
                  <c:v>2097.9690000000001</c:v>
                </c:pt>
                <c:pt idx="3110">
                  <c:v>2096.953</c:v>
                </c:pt>
                <c:pt idx="3111">
                  <c:v>2099.1410000000001</c:v>
                </c:pt>
                <c:pt idx="3112">
                  <c:v>2099.1410000000001</c:v>
                </c:pt>
                <c:pt idx="3113">
                  <c:v>2100.1559999999999</c:v>
                </c:pt>
                <c:pt idx="3114">
                  <c:v>2101.4059999999999</c:v>
                </c:pt>
                <c:pt idx="3115">
                  <c:v>2102.578</c:v>
                </c:pt>
                <c:pt idx="3116">
                  <c:v>2102.1869999999999</c:v>
                </c:pt>
                <c:pt idx="3117">
                  <c:v>2101.5619999999999</c:v>
                </c:pt>
                <c:pt idx="3118">
                  <c:v>2098.75</c:v>
                </c:pt>
                <c:pt idx="3119">
                  <c:v>2097.7339999999999</c:v>
                </c:pt>
                <c:pt idx="3120">
                  <c:v>2097.1869999999999</c:v>
                </c:pt>
                <c:pt idx="3121">
                  <c:v>2098.5940000000001</c:v>
                </c:pt>
                <c:pt idx="3122">
                  <c:v>2094.7660000000001</c:v>
                </c:pt>
                <c:pt idx="3123">
                  <c:v>2095.1559999999999</c:v>
                </c:pt>
                <c:pt idx="3124">
                  <c:v>2093.203</c:v>
                </c:pt>
                <c:pt idx="3125">
                  <c:v>2093.3589999999999</c:v>
                </c:pt>
                <c:pt idx="3126">
                  <c:v>2093.9839999999999</c:v>
                </c:pt>
                <c:pt idx="3127">
                  <c:v>2093.3589999999999</c:v>
                </c:pt>
                <c:pt idx="3128">
                  <c:v>2092.578</c:v>
                </c:pt>
                <c:pt idx="3129">
                  <c:v>2091.797</c:v>
                </c:pt>
                <c:pt idx="3130">
                  <c:v>2092.3440000000001</c:v>
                </c:pt>
                <c:pt idx="3131">
                  <c:v>2090.3910000000001</c:v>
                </c:pt>
                <c:pt idx="3132">
                  <c:v>2091.797</c:v>
                </c:pt>
                <c:pt idx="3133">
                  <c:v>2088.75</c:v>
                </c:pt>
                <c:pt idx="3134">
                  <c:v>2088.9839999999999</c:v>
                </c:pt>
                <c:pt idx="3135">
                  <c:v>2089.5309999999999</c:v>
                </c:pt>
                <c:pt idx="3136">
                  <c:v>2087.7339999999999</c:v>
                </c:pt>
                <c:pt idx="3137">
                  <c:v>2086.797</c:v>
                </c:pt>
                <c:pt idx="3138">
                  <c:v>2084.5309999999999</c:v>
                </c:pt>
                <c:pt idx="3139">
                  <c:v>2085.3910000000001</c:v>
                </c:pt>
                <c:pt idx="3140">
                  <c:v>2083.3589999999999</c:v>
                </c:pt>
                <c:pt idx="3141">
                  <c:v>2082.7339999999999</c:v>
                </c:pt>
                <c:pt idx="3142">
                  <c:v>2080.9369999999999</c:v>
                </c:pt>
                <c:pt idx="3143">
                  <c:v>2081.4059999999999</c:v>
                </c:pt>
                <c:pt idx="3144">
                  <c:v>2080.3910000000001</c:v>
                </c:pt>
                <c:pt idx="3145">
                  <c:v>2079.5309999999999</c:v>
                </c:pt>
                <c:pt idx="3146">
                  <c:v>2078.5940000000001</c:v>
                </c:pt>
                <c:pt idx="3147">
                  <c:v>2077.3440000000001</c:v>
                </c:pt>
                <c:pt idx="3148">
                  <c:v>2079.1410000000001</c:v>
                </c:pt>
                <c:pt idx="3149">
                  <c:v>2077.578</c:v>
                </c:pt>
                <c:pt idx="3150">
                  <c:v>2077.3440000000001</c:v>
                </c:pt>
                <c:pt idx="3151">
                  <c:v>2077.578</c:v>
                </c:pt>
                <c:pt idx="3152">
                  <c:v>2078.9839999999999</c:v>
                </c:pt>
                <c:pt idx="3153">
                  <c:v>2076.5619999999999</c:v>
                </c:pt>
                <c:pt idx="3154">
                  <c:v>2077.1869999999999</c:v>
                </c:pt>
                <c:pt idx="3155">
                  <c:v>2075.547</c:v>
                </c:pt>
                <c:pt idx="3156">
                  <c:v>2075.9369999999999</c:v>
                </c:pt>
                <c:pt idx="3157">
                  <c:v>2074.7660000000001</c:v>
                </c:pt>
                <c:pt idx="3158">
                  <c:v>2072.7339999999999</c:v>
                </c:pt>
                <c:pt idx="3159">
                  <c:v>2071.797</c:v>
                </c:pt>
                <c:pt idx="3160">
                  <c:v>2072.7339999999999</c:v>
                </c:pt>
                <c:pt idx="3161">
                  <c:v>2071.5619999999999</c:v>
                </c:pt>
                <c:pt idx="3162">
                  <c:v>2070.547</c:v>
                </c:pt>
                <c:pt idx="3163">
                  <c:v>2072.9690000000001</c:v>
                </c:pt>
                <c:pt idx="3164">
                  <c:v>2073.9839999999999</c:v>
                </c:pt>
                <c:pt idx="3165">
                  <c:v>2072.578</c:v>
                </c:pt>
                <c:pt idx="3166">
                  <c:v>2073.3589999999999</c:v>
                </c:pt>
                <c:pt idx="3167">
                  <c:v>2075.7809999999999</c:v>
                </c:pt>
                <c:pt idx="3168">
                  <c:v>2075.7809999999999</c:v>
                </c:pt>
                <c:pt idx="3169">
                  <c:v>2073.5940000000001</c:v>
                </c:pt>
                <c:pt idx="3170">
                  <c:v>2075.7809999999999</c:v>
                </c:pt>
                <c:pt idx="3171">
                  <c:v>2076.797</c:v>
                </c:pt>
                <c:pt idx="3172">
                  <c:v>2077.7339999999999</c:v>
                </c:pt>
                <c:pt idx="3173">
                  <c:v>2080.547</c:v>
                </c:pt>
                <c:pt idx="3174">
                  <c:v>2078.203</c:v>
                </c:pt>
                <c:pt idx="3175">
                  <c:v>2079.1410000000001</c:v>
                </c:pt>
                <c:pt idx="3176">
                  <c:v>2078.5940000000001</c:v>
                </c:pt>
                <c:pt idx="3177">
                  <c:v>2080</c:v>
                </c:pt>
                <c:pt idx="3178">
                  <c:v>2078.3589999999999</c:v>
                </c:pt>
                <c:pt idx="3179">
                  <c:v>2079.7660000000001</c:v>
                </c:pt>
                <c:pt idx="3180">
                  <c:v>2080</c:v>
                </c:pt>
                <c:pt idx="3181">
                  <c:v>2079.7660000000001</c:v>
                </c:pt>
                <c:pt idx="3182">
                  <c:v>2081.953</c:v>
                </c:pt>
                <c:pt idx="3183">
                  <c:v>2081.172</c:v>
                </c:pt>
                <c:pt idx="3184">
                  <c:v>2085.3910000000001</c:v>
                </c:pt>
                <c:pt idx="3185">
                  <c:v>2082.9690000000001</c:v>
                </c:pt>
                <c:pt idx="3186">
                  <c:v>2086.953</c:v>
                </c:pt>
                <c:pt idx="3187">
                  <c:v>2089.7660000000001</c:v>
                </c:pt>
                <c:pt idx="3188">
                  <c:v>2091.797</c:v>
                </c:pt>
                <c:pt idx="3189">
                  <c:v>2091.953</c:v>
                </c:pt>
                <c:pt idx="3190">
                  <c:v>2095.9369999999999</c:v>
                </c:pt>
                <c:pt idx="3191">
                  <c:v>2095.7809999999999</c:v>
                </c:pt>
                <c:pt idx="3192">
                  <c:v>2091.4059999999999</c:v>
                </c:pt>
                <c:pt idx="3193">
                  <c:v>2098.203</c:v>
                </c:pt>
                <c:pt idx="3194">
                  <c:v>2107.9690000000001</c:v>
                </c:pt>
                <c:pt idx="3195">
                  <c:v>2101.797</c:v>
                </c:pt>
                <c:pt idx="3196">
                  <c:v>2107.7339999999999</c:v>
                </c:pt>
                <c:pt idx="3197">
                  <c:v>2101.953</c:v>
                </c:pt>
                <c:pt idx="3198">
                  <c:v>2110.3910000000001</c:v>
                </c:pt>
                <c:pt idx="3199">
                  <c:v>2109.1410000000001</c:v>
                </c:pt>
                <c:pt idx="3200">
                  <c:v>2110.9369999999999</c:v>
                </c:pt>
                <c:pt idx="3201">
                  <c:v>2112.578</c:v>
                </c:pt>
                <c:pt idx="3202">
                  <c:v>2110.9369999999999</c:v>
                </c:pt>
                <c:pt idx="3203">
                  <c:v>2117.3440000000001</c:v>
                </c:pt>
                <c:pt idx="3204">
                  <c:v>2118.5940000000001</c:v>
                </c:pt>
                <c:pt idx="3205">
                  <c:v>2122.9690000000001</c:v>
                </c:pt>
                <c:pt idx="3206">
                  <c:v>2125.7809999999999</c:v>
                </c:pt>
                <c:pt idx="3207">
                  <c:v>2123.75</c:v>
                </c:pt>
                <c:pt idx="3208">
                  <c:v>2129.5309999999999</c:v>
                </c:pt>
                <c:pt idx="3209">
                  <c:v>2133.3589999999999</c:v>
                </c:pt>
                <c:pt idx="3210">
                  <c:v>2135.7809999999999</c:v>
                </c:pt>
                <c:pt idx="3211">
                  <c:v>2133.203</c:v>
                </c:pt>
                <c:pt idx="3212">
                  <c:v>2135.7809999999999</c:v>
                </c:pt>
                <c:pt idx="3213">
                  <c:v>2142.7339999999999</c:v>
                </c:pt>
                <c:pt idx="3214">
                  <c:v>2143.75</c:v>
                </c:pt>
                <c:pt idx="3215">
                  <c:v>2148.203</c:v>
                </c:pt>
                <c:pt idx="3216">
                  <c:v>2146.5619999999999</c:v>
                </c:pt>
                <c:pt idx="3217">
                  <c:v>2148.5940000000001</c:v>
                </c:pt>
                <c:pt idx="3218">
                  <c:v>2150.7809999999999</c:v>
                </c:pt>
                <c:pt idx="3219">
                  <c:v>2152.7339999999999</c:v>
                </c:pt>
                <c:pt idx="3220">
                  <c:v>2153.5940000000001</c:v>
                </c:pt>
                <c:pt idx="3221">
                  <c:v>2156.953</c:v>
                </c:pt>
                <c:pt idx="3222">
                  <c:v>2160</c:v>
                </c:pt>
                <c:pt idx="3223">
                  <c:v>2162.1869999999999</c:v>
                </c:pt>
                <c:pt idx="3224">
                  <c:v>2165.3910000000001</c:v>
                </c:pt>
                <c:pt idx="3225">
                  <c:v>2164.1410000000001</c:v>
                </c:pt>
                <c:pt idx="3226">
                  <c:v>2166.172</c:v>
                </c:pt>
                <c:pt idx="3227">
                  <c:v>2168.5940000000001</c:v>
                </c:pt>
                <c:pt idx="3228">
                  <c:v>2170.3910000000001</c:v>
                </c:pt>
                <c:pt idx="3229">
                  <c:v>2174.1410000000001</c:v>
                </c:pt>
                <c:pt idx="3230">
                  <c:v>2176.172</c:v>
                </c:pt>
                <c:pt idx="3231">
                  <c:v>2176.797</c:v>
                </c:pt>
                <c:pt idx="3232">
                  <c:v>2180.547</c:v>
                </c:pt>
                <c:pt idx="3233">
                  <c:v>2179.375</c:v>
                </c:pt>
                <c:pt idx="3234">
                  <c:v>2182.578</c:v>
                </c:pt>
                <c:pt idx="3235">
                  <c:v>2183.75</c:v>
                </c:pt>
                <c:pt idx="3236">
                  <c:v>2185</c:v>
                </c:pt>
                <c:pt idx="3237">
                  <c:v>2187.7339999999999</c:v>
                </c:pt>
                <c:pt idx="3238">
                  <c:v>2188.5940000000001</c:v>
                </c:pt>
                <c:pt idx="3239">
                  <c:v>2191.953</c:v>
                </c:pt>
                <c:pt idx="3240">
                  <c:v>2190.7809999999999</c:v>
                </c:pt>
                <c:pt idx="3241">
                  <c:v>2193.3589999999999</c:v>
                </c:pt>
                <c:pt idx="3242">
                  <c:v>2195.3910000000001</c:v>
                </c:pt>
                <c:pt idx="3243">
                  <c:v>2195.3910000000001</c:v>
                </c:pt>
                <c:pt idx="3244">
                  <c:v>2199.1410000000001</c:v>
                </c:pt>
                <c:pt idx="3245">
                  <c:v>2200.1559999999999</c:v>
                </c:pt>
                <c:pt idx="3246">
                  <c:v>2199.7660000000001</c:v>
                </c:pt>
                <c:pt idx="3247">
                  <c:v>2201.5619999999999</c:v>
                </c:pt>
                <c:pt idx="3248">
                  <c:v>2200.7809999999999</c:v>
                </c:pt>
                <c:pt idx="3249">
                  <c:v>2203.75</c:v>
                </c:pt>
                <c:pt idx="3250">
                  <c:v>2202.9690000000001</c:v>
                </c:pt>
                <c:pt idx="3251">
                  <c:v>2201.953</c:v>
                </c:pt>
                <c:pt idx="3252">
                  <c:v>2203.9839999999999</c:v>
                </c:pt>
                <c:pt idx="3253">
                  <c:v>2203.75</c:v>
                </c:pt>
                <c:pt idx="3254">
                  <c:v>2204.7660000000001</c:v>
                </c:pt>
                <c:pt idx="3255">
                  <c:v>2205.7809999999999</c:v>
                </c:pt>
                <c:pt idx="3256">
                  <c:v>2210</c:v>
                </c:pt>
                <c:pt idx="3257">
                  <c:v>2209.1410000000001</c:v>
                </c:pt>
                <c:pt idx="3258">
                  <c:v>2211.4059999999999</c:v>
                </c:pt>
                <c:pt idx="3259">
                  <c:v>2210.1559999999999</c:v>
                </c:pt>
                <c:pt idx="3260">
                  <c:v>2210.9369999999999</c:v>
                </c:pt>
                <c:pt idx="3261">
                  <c:v>2212.3440000000001</c:v>
                </c:pt>
                <c:pt idx="3262">
                  <c:v>2212.578</c:v>
                </c:pt>
                <c:pt idx="3263">
                  <c:v>2214.7660000000001</c:v>
                </c:pt>
                <c:pt idx="3264">
                  <c:v>2211.953</c:v>
                </c:pt>
                <c:pt idx="3265">
                  <c:v>2213.3589999999999</c:v>
                </c:pt>
                <c:pt idx="3266">
                  <c:v>2213.5940000000001</c:v>
                </c:pt>
                <c:pt idx="3267">
                  <c:v>2215.9369999999999</c:v>
                </c:pt>
                <c:pt idx="3268">
                  <c:v>2213.5940000000001</c:v>
                </c:pt>
                <c:pt idx="3269">
                  <c:v>2213.75</c:v>
                </c:pt>
                <c:pt idx="3270">
                  <c:v>2211.4059999999999</c:v>
                </c:pt>
                <c:pt idx="3271">
                  <c:v>2211.4059999999999</c:v>
                </c:pt>
                <c:pt idx="3272">
                  <c:v>2214.7660000000001</c:v>
                </c:pt>
                <c:pt idx="3273">
                  <c:v>2212.578</c:v>
                </c:pt>
                <c:pt idx="3274">
                  <c:v>2213.3589999999999</c:v>
                </c:pt>
                <c:pt idx="3275">
                  <c:v>2210.9369999999999</c:v>
                </c:pt>
                <c:pt idx="3276">
                  <c:v>2210.9369999999999</c:v>
                </c:pt>
                <c:pt idx="3277">
                  <c:v>2210</c:v>
                </c:pt>
                <c:pt idx="3278">
                  <c:v>2207.3440000000001</c:v>
                </c:pt>
                <c:pt idx="3279">
                  <c:v>2208.9839999999999</c:v>
                </c:pt>
                <c:pt idx="3280">
                  <c:v>2206.797</c:v>
                </c:pt>
                <c:pt idx="3281">
                  <c:v>2208.75</c:v>
                </c:pt>
                <c:pt idx="3282">
                  <c:v>2207.1869999999999</c:v>
                </c:pt>
                <c:pt idx="3283">
                  <c:v>2205</c:v>
                </c:pt>
                <c:pt idx="3284">
                  <c:v>2206.4059999999999</c:v>
                </c:pt>
                <c:pt idx="3285">
                  <c:v>2205.1559999999999</c:v>
                </c:pt>
                <c:pt idx="3286">
                  <c:v>2206.797</c:v>
                </c:pt>
                <c:pt idx="3287">
                  <c:v>2207.9690000000001</c:v>
                </c:pt>
                <c:pt idx="3288">
                  <c:v>2206.4059999999999</c:v>
                </c:pt>
                <c:pt idx="3289">
                  <c:v>2206.797</c:v>
                </c:pt>
                <c:pt idx="3290">
                  <c:v>2203.3589999999999</c:v>
                </c:pt>
                <c:pt idx="3291">
                  <c:v>2206.172</c:v>
                </c:pt>
                <c:pt idx="3292">
                  <c:v>2203.5940000000001</c:v>
                </c:pt>
                <c:pt idx="3293">
                  <c:v>2202.9690000000001</c:v>
                </c:pt>
                <c:pt idx="3294">
                  <c:v>2200.9369999999999</c:v>
                </c:pt>
                <c:pt idx="3295">
                  <c:v>2176.4059999999999</c:v>
                </c:pt>
                <c:pt idx="3296">
                  <c:v>2095.9369999999999</c:v>
                </c:pt>
                <c:pt idx="3297">
                  <c:v>2087.7339999999999</c:v>
                </c:pt>
                <c:pt idx="3298">
                  <c:v>2184.7660000000001</c:v>
                </c:pt>
                <c:pt idx="3299">
                  <c:v>2235.1559999999999</c:v>
                </c:pt>
                <c:pt idx="3300">
                  <c:v>2206.953</c:v>
                </c:pt>
                <c:pt idx="3301">
                  <c:v>2182.3440000000001</c:v>
                </c:pt>
                <c:pt idx="3302">
                  <c:v>2181.5619999999999</c:v>
                </c:pt>
                <c:pt idx="3303">
                  <c:v>2199.375</c:v>
                </c:pt>
                <c:pt idx="3304">
                  <c:v>2191.172</c:v>
                </c:pt>
                <c:pt idx="3305">
                  <c:v>2187.3440000000001</c:v>
                </c:pt>
                <c:pt idx="3306">
                  <c:v>2181.4059999999999</c:v>
                </c:pt>
                <c:pt idx="3307">
                  <c:v>2192.1869999999999</c:v>
                </c:pt>
                <c:pt idx="3308">
                  <c:v>2181.953</c:v>
                </c:pt>
                <c:pt idx="3309">
                  <c:v>2160.3910000000001</c:v>
                </c:pt>
                <c:pt idx="3310">
                  <c:v>2153.9839999999999</c:v>
                </c:pt>
                <c:pt idx="3311">
                  <c:v>2152.1869999999999</c:v>
                </c:pt>
                <c:pt idx="3312">
                  <c:v>2150</c:v>
                </c:pt>
                <c:pt idx="3313">
                  <c:v>2152.7339999999999</c:v>
                </c:pt>
                <c:pt idx="3314">
                  <c:v>2149.1410000000001</c:v>
                </c:pt>
                <c:pt idx="3315">
                  <c:v>2147.7339999999999</c:v>
                </c:pt>
                <c:pt idx="3316">
                  <c:v>2150.1559999999999</c:v>
                </c:pt>
                <c:pt idx="3317">
                  <c:v>2147.1869999999999</c:v>
                </c:pt>
                <c:pt idx="3318">
                  <c:v>2147.3440000000001</c:v>
                </c:pt>
                <c:pt idx="3319">
                  <c:v>2142.1869999999999</c:v>
                </c:pt>
                <c:pt idx="3320">
                  <c:v>2136.953</c:v>
                </c:pt>
                <c:pt idx="3321">
                  <c:v>2132.9690000000001</c:v>
                </c:pt>
                <c:pt idx="3322">
                  <c:v>2130.1559999999999</c:v>
                </c:pt>
                <c:pt idx="3323">
                  <c:v>2127.578</c:v>
                </c:pt>
                <c:pt idx="3324">
                  <c:v>2127.1869999999999</c:v>
                </c:pt>
                <c:pt idx="3325">
                  <c:v>2124.375</c:v>
                </c:pt>
                <c:pt idx="3326">
                  <c:v>2123.3589999999999</c:v>
                </c:pt>
                <c:pt idx="3327">
                  <c:v>2118.3589999999999</c:v>
                </c:pt>
                <c:pt idx="3328">
                  <c:v>2116.172</c:v>
                </c:pt>
                <c:pt idx="3329">
                  <c:v>2117.1869999999999</c:v>
                </c:pt>
                <c:pt idx="3330">
                  <c:v>2115.7809999999999</c:v>
                </c:pt>
                <c:pt idx="3331">
                  <c:v>2113.75</c:v>
                </c:pt>
                <c:pt idx="3332">
                  <c:v>2108.3589999999999</c:v>
                </c:pt>
                <c:pt idx="3333">
                  <c:v>2106.5619999999999</c:v>
                </c:pt>
                <c:pt idx="3334">
                  <c:v>2105</c:v>
                </c:pt>
                <c:pt idx="3335">
                  <c:v>2103.5940000000001</c:v>
                </c:pt>
                <c:pt idx="3336">
                  <c:v>2101.4059999999999</c:v>
                </c:pt>
                <c:pt idx="3337">
                  <c:v>2097.3440000000001</c:v>
                </c:pt>
                <c:pt idx="3338">
                  <c:v>2095.547</c:v>
                </c:pt>
                <c:pt idx="3339">
                  <c:v>2095.7809999999999</c:v>
                </c:pt>
                <c:pt idx="3340">
                  <c:v>2092.3440000000001</c:v>
                </c:pt>
                <c:pt idx="3341">
                  <c:v>2093.5940000000001</c:v>
                </c:pt>
                <c:pt idx="3342">
                  <c:v>2092.9690000000001</c:v>
                </c:pt>
                <c:pt idx="3343">
                  <c:v>2085.7809999999999</c:v>
                </c:pt>
                <c:pt idx="3344">
                  <c:v>2082.9690000000001</c:v>
                </c:pt>
                <c:pt idx="3345">
                  <c:v>2085.547</c:v>
                </c:pt>
                <c:pt idx="3346">
                  <c:v>2081.172</c:v>
                </c:pt>
                <c:pt idx="3347">
                  <c:v>2075</c:v>
                </c:pt>
                <c:pt idx="3348">
                  <c:v>2076.172</c:v>
                </c:pt>
                <c:pt idx="3349">
                  <c:v>2074.5309999999999</c:v>
                </c:pt>
                <c:pt idx="3350">
                  <c:v>2070.547</c:v>
                </c:pt>
                <c:pt idx="3351">
                  <c:v>2068.75</c:v>
                </c:pt>
                <c:pt idx="3352">
                  <c:v>2066.5619999999999</c:v>
                </c:pt>
                <c:pt idx="3353">
                  <c:v>2065.1559999999999</c:v>
                </c:pt>
                <c:pt idx="3354">
                  <c:v>2064.1410000000001</c:v>
                </c:pt>
                <c:pt idx="3355">
                  <c:v>2059.5309999999999</c:v>
                </c:pt>
                <c:pt idx="3356">
                  <c:v>2058.5940000000001</c:v>
                </c:pt>
                <c:pt idx="3357">
                  <c:v>2056.797</c:v>
                </c:pt>
                <c:pt idx="3358">
                  <c:v>2055.9369999999999</c:v>
                </c:pt>
                <c:pt idx="3359">
                  <c:v>2051.4059999999999</c:v>
                </c:pt>
                <c:pt idx="3360">
                  <c:v>2049.1410000000001</c:v>
                </c:pt>
                <c:pt idx="3361">
                  <c:v>2050.9369999999999</c:v>
                </c:pt>
                <c:pt idx="3362">
                  <c:v>2049.5309999999999</c:v>
                </c:pt>
                <c:pt idx="3363">
                  <c:v>2045.547</c:v>
                </c:pt>
                <c:pt idx="3364">
                  <c:v>2044.1410000000001</c:v>
                </c:pt>
                <c:pt idx="3365">
                  <c:v>2042.7339999999999</c:v>
                </c:pt>
                <c:pt idx="3366">
                  <c:v>2039.5309999999999</c:v>
                </c:pt>
                <c:pt idx="3367">
                  <c:v>2035.7809999999999</c:v>
                </c:pt>
                <c:pt idx="3368">
                  <c:v>2036.5619999999999</c:v>
                </c:pt>
                <c:pt idx="3369">
                  <c:v>2032.7339999999999</c:v>
                </c:pt>
                <c:pt idx="3370">
                  <c:v>2030.7809999999999</c:v>
                </c:pt>
                <c:pt idx="3371">
                  <c:v>2027.578</c:v>
                </c:pt>
                <c:pt idx="3372">
                  <c:v>2026.4059999999999</c:v>
                </c:pt>
                <c:pt idx="3373">
                  <c:v>2023.3589999999999</c:v>
                </c:pt>
                <c:pt idx="3374">
                  <c:v>2019.5309999999999</c:v>
                </c:pt>
                <c:pt idx="3375">
                  <c:v>2017.7339999999999</c:v>
                </c:pt>
                <c:pt idx="3376">
                  <c:v>2018.203</c:v>
                </c:pt>
                <c:pt idx="3377">
                  <c:v>2014.1410000000001</c:v>
                </c:pt>
                <c:pt idx="3378">
                  <c:v>2010.9369999999999</c:v>
                </c:pt>
                <c:pt idx="3379">
                  <c:v>2010.547</c:v>
                </c:pt>
                <c:pt idx="3380">
                  <c:v>2008.9839999999999</c:v>
                </c:pt>
                <c:pt idx="3381">
                  <c:v>2006.953</c:v>
                </c:pt>
                <c:pt idx="3382">
                  <c:v>2005.547</c:v>
                </c:pt>
                <c:pt idx="3383">
                  <c:v>2003.75</c:v>
                </c:pt>
                <c:pt idx="3384">
                  <c:v>2000</c:v>
                </c:pt>
                <c:pt idx="3385">
                  <c:v>1999.1410000000001</c:v>
                </c:pt>
                <c:pt idx="3386">
                  <c:v>1993.75</c:v>
                </c:pt>
                <c:pt idx="3387">
                  <c:v>1992.1869999999999</c:v>
                </c:pt>
                <c:pt idx="3388">
                  <c:v>1990.547</c:v>
                </c:pt>
                <c:pt idx="3389">
                  <c:v>1990.9369999999999</c:v>
                </c:pt>
                <c:pt idx="3390">
                  <c:v>1990</c:v>
                </c:pt>
                <c:pt idx="3391">
                  <c:v>1986.4059999999999</c:v>
                </c:pt>
                <c:pt idx="3392">
                  <c:v>1984.1410000000001</c:v>
                </c:pt>
                <c:pt idx="3393">
                  <c:v>1980.1559999999999</c:v>
                </c:pt>
                <c:pt idx="3394">
                  <c:v>1978.9839999999999</c:v>
                </c:pt>
                <c:pt idx="3395">
                  <c:v>1976.5619999999999</c:v>
                </c:pt>
                <c:pt idx="3396">
                  <c:v>1973.75</c:v>
                </c:pt>
                <c:pt idx="3397">
                  <c:v>1972.9690000000001</c:v>
                </c:pt>
                <c:pt idx="3398">
                  <c:v>1968.9839999999999</c:v>
                </c:pt>
                <c:pt idx="3399">
                  <c:v>1965.547</c:v>
                </c:pt>
                <c:pt idx="3400">
                  <c:v>1966.5619999999999</c:v>
                </c:pt>
                <c:pt idx="3401">
                  <c:v>1960.7809999999999</c:v>
                </c:pt>
                <c:pt idx="3402">
                  <c:v>1961.953</c:v>
                </c:pt>
                <c:pt idx="3403">
                  <c:v>1958.9839999999999</c:v>
                </c:pt>
                <c:pt idx="3404">
                  <c:v>1959.375</c:v>
                </c:pt>
                <c:pt idx="3405">
                  <c:v>1953.9839999999999</c:v>
                </c:pt>
                <c:pt idx="3406">
                  <c:v>1952.3440000000001</c:v>
                </c:pt>
                <c:pt idx="3407">
                  <c:v>1950.3910000000001</c:v>
                </c:pt>
                <c:pt idx="3408">
                  <c:v>1945.7809999999999</c:v>
                </c:pt>
                <c:pt idx="3409">
                  <c:v>1944.7660000000001</c:v>
                </c:pt>
                <c:pt idx="3410">
                  <c:v>1943.3589999999999</c:v>
                </c:pt>
                <c:pt idx="3411">
                  <c:v>1942.1869999999999</c:v>
                </c:pt>
                <c:pt idx="3412">
                  <c:v>1938.203</c:v>
                </c:pt>
                <c:pt idx="3413">
                  <c:v>1938.75</c:v>
                </c:pt>
                <c:pt idx="3414">
                  <c:v>1937.7339999999999</c:v>
                </c:pt>
                <c:pt idx="3415">
                  <c:v>1933.3589999999999</c:v>
                </c:pt>
                <c:pt idx="3416">
                  <c:v>1930.3910000000001</c:v>
                </c:pt>
                <c:pt idx="3417">
                  <c:v>1930</c:v>
                </c:pt>
                <c:pt idx="3418">
                  <c:v>1925.1559999999999</c:v>
                </c:pt>
                <c:pt idx="3419">
                  <c:v>1925</c:v>
                </c:pt>
                <c:pt idx="3420">
                  <c:v>1921.953</c:v>
                </c:pt>
                <c:pt idx="3421">
                  <c:v>1919.375</c:v>
                </c:pt>
                <c:pt idx="3422">
                  <c:v>1915.547</c:v>
                </c:pt>
                <c:pt idx="3423">
                  <c:v>1913.9839999999999</c:v>
                </c:pt>
                <c:pt idx="3424">
                  <c:v>1912.1869999999999</c:v>
                </c:pt>
                <c:pt idx="3425">
                  <c:v>1910</c:v>
                </c:pt>
                <c:pt idx="3426">
                  <c:v>1907.578</c:v>
                </c:pt>
                <c:pt idx="3427">
                  <c:v>1902.7339999999999</c:v>
                </c:pt>
                <c:pt idx="3428">
                  <c:v>1902.3440000000001</c:v>
                </c:pt>
                <c:pt idx="3429">
                  <c:v>1901.797</c:v>
                </c:pt>
                <c:pt idx="3430">
                  <c:v>1898.75</c:v>
                </c:pt>
                <c:pt idx="3431">
                  <c:v>1896.797</c:v>
                </c:pt>
                <c:pt idx="3432">
                  <c:v>1895.1559999999999</c:v>
                </c:pt>
                <c:pt idx="3433">
                  <c:v>1893.203</c:v>
                </c:pt>
                <c:pt idx="3434">
                  <c:v>1892.1869999999999</c:v>
                </c:pt>
                <c:pt idx="3435">
                  <c:v>1886.797</c:v>
                </c:pt>
                <c:pt idx="3436">
                  <c:v>1886.797</c:v>
                </c:pt>
                <c:pt idx="3437">
                  <c:v>1881.5619999999999</c:v>
                </c:pt>
                <c:pt idx="3438">
                  <c:v>1881.953</c:v>
                </c:pt>
                <c:pt idx="3439">
                  <c:v>1881.5619999999999</c:v>
                </c:pt>
                <c:pt idx="3440">
                  <c:v>1880.1559999999999</c:v>
                </c:pt>
                <c:pt idx="3441">
                  <c:v>1876.172</c:v>
                </c:pt>
                <c:pt idx="3442">
                  <c:v>1874.7660000000001</c:v>
                </c:pt>
                <c:pt idx="3443">
                  <c:v>1871.797</c:v>
                </c:pt>
                <c:pt idx="3444">
                  <c:v>1871.953</c:v>
                </c:pt>
                <c:pt idx="3445">
                  <c:v>1873.203</c:v>
                </c:pt>
                <c:pt idx="3446">
                  <c:v>1870.3910000000001</c:v>
                </c:pt>
                <c:pt idx="3447">
                  <c:v>1868.75</c:v>
                </c:pt>
                <c:pt idx="3448">
                  <c:v>1866.797</c:v>
                </c:pt>
                <c:pt idx="3449">
                  <c:v>1865.1559999999999</c:v>
                </c:pt>
                <c:pt idx="3450">
                  <c:v>1866.5619999999999</c:v>
                </c:pt>
                <c:pt idx="3451">
                  <c:v>1864.375</c:v>
                </c:pt>
                <c:pt idx="3452">
                  <c:v>1863.75</c:v>
                </c:pt>
                <c:pt idx="3453">
                  <c:v>1863.203</c:v>
                </c:pt>
                <c:pt idx="3454">
                  <c:v>1861.953</c:v>
                </c:pt>
                <c:pt idx="3455">
                  <c:v>1860.1559999999999</c:v>
                </c:pt>
                <c:pt idx="3456">
                  <c:v>1860.9369999999999</c:v>
                </c:pt>
                <c:pt idx="3457">
                  <c:v>1859.1410000000001</c:v>
                </c:pt>
                <c:pt idx="3458">
                  <c:v>1857.578</c:v>
                </c:pt>
                <c:pt idx="3459">
                  <c:v>1858.203</c:v>
                </c:pt>
                <c:pt idx="3460">
                  <c:v>1859.5309999999999</c:v>
                </c:pt>
                <c:pt idx="3461">
                  <c:v>1860.547</c:v>
                </c:pt>
                <c:pt idx="3462">
                  <c:v>1857.3440000000001</c:v>
                </c:pt>
                <c:pt idx="3463">
                  <c:v>1860</c:v>
                </c:pt>
                <c:pt idx="3464">
                  <c:v>1860</c:v>
                </c:pt>
                <c:pt idx="3465">
                  <c:v>1858.3589999999999</c:v>
                </c:pt>
                <c:pt idx="3466">
                  <c:v>1860.9369999999999</c:v>
                </c:pt>
                <c:pt idx="3467">
                  <c:v>1861.4059999999999</c:v>
                </c:pt>
                <c:pt idx="3468">
                  <c:v>1858.9839999999999</c:v>
                </c:pt>
                <c:pt idx="3469">
                  <c:v>1858.3589999999999</c:v>
                </c:pt>
                <c:pt idx="3470">
                  <c:v>1863.75</c:v>
                </c:pt>
                <c:pt idx="3471">
                  <c:v>1860.547</c:v>
                </c:pt>
                <c:pt idx="3472">
                  <c:v>1864.375</c:v>
                </c:pt>
                <c:pt idx="3473">
                  <c:v>1864.375</c:v>
                </c:pt>
                <c:pt idx="3474">
                  <c:v>1865.7809999999999</c:v>
                </c:pt>
                <c:pt idx="3475">
                  <c:v>1866.797</c:v>
                </c:pt>
                <c:pt idx="3476">
                  <c:v>1867.9690000000001</c:v>
                </c:pt>
                <c:pt idx="3477">
                  <c:v>1865.547</c:v>
                </c:pt>
                <c:pt idx="3478">
                  <c:v>1868.203</c:v>
                </c:pt>
                <c:pt idx="3479">
                  <c:v>1867.3440000000001</c:v>
                </c:pt>
                <c:pt idx="3480">
                  <c:v>1868.75</c:v>
                </c:pt>
                <c:pt idx="3481">
                  <c:v>1869.7660000000001</c:v>
                </c:pt>
                <c:pt idx="3482">
                  <c:v>1873.203</c:v>
                </c:pt>
                <c:pt idx="3483">
                  <c:v>1874.1410000000001</c:v>
                </c:pt>
                <c:pt idx="3484">
                  <c:v>1874.375</c:v>
                </c:pt>
                <c:pt idx="3485">
                  <c:v>1877.578</c:v>
                </c:pt>
                <c:pt idx="3486">
                  <c:v>1877.1869999999999</c:v>
                </c:pt>
                <c:pt idx="3487">
                  <c:v>1879.7660000000001</c:v>
                </c:pt>
                <c:pt idx="3488">
                  <c:v>1879.5309999999999</c:v>
                </c:pt>
                <c:pt idx="3489">
                  <c:v>1883.203</c:v>
                </c:pt>
                <c:pt idx="3490">
                  <c:v>1886.953</c:v>
                </c:pt>
                <c:pt idx="3491">
                  <c:v>1887.7339999999999</c:v>
                </c:pt>
                <c:pt idx="3492">
                  <c:v>1890.9369999999999</c:v>
                </c:pt>
                <c:pt idx="3493">
                  <c:v>1893.203</c:v>
                </c:pt>
                <c:pt idx="3494">
                  <c:v>1892.3440000000001</c:v>
                </c:pt>
                <c:pt idx="3495">
                  <c:v>1895.547</c:v>
                </c:pt>
                <c:pt idx="3496">
                  <c:v>1898.3589999999999</c:v>
                </c:pt>
                <c:pt idx="3497">
                  <c:v>1902.578</c:v>
                </c:pt>
                <c:pt idx="3498">
                  <c:v>1902.1869999999999</c:v>
                </c:pt>
                <c:pt idx="3499">
                  <c:v>1906.4059999999999</c:v>
                </c:pt>
                <c:pt idx="3500">
                  <c:v>1906.797</c:v>
                </c:pt>
                <c:pt idx="3501">
                  <c:v>1909.5309999999999</c:v>
                </c:pt>
                <c:pt idx="3502">
                  <c:v>1913.203</c:v>
                </c:pt>
                <c:pt idx="3503">
                  <c:v>1914.7660000000001</c:v>
                </c:pt>
                <c:pt idx="3504">
                  <c:v>1916.172</c:v>
                </c:pt>
                <c:pt idx="3505">
                  <c:v>1918.75</c:v>
                </c:pt>
                <c:pt idx="3506">
                  <c:v>1921.172</c:v>
                </c:pt>
                <c:pt idx="3507">
                  <c:v>1922.3440000000001</c:v>
                </c:pt>
                <c:pt idx="3508">
                  <c:v>1927.1869999999999</c:v>
                </c:pt>
                <c:pt idx="3509">
                  <c:v>1926.172</c:v>
                </c:pt>
                <c:pt idx="3510">
                  <c:v>1933.203</c:v>
                </c:pt>
                <c:pt idx="3511">
                  <c:v>1937.7339999999999</c:v>
                </c:pt>
                <c:pt idx="3512">
                  <c:v>1937.1869999999999</c:v>
                </c:pt>
                <c:pt idx="3513">
                  <c:v>1941.953</c:v>
                </c:pt>
                <c:pt idx="3514">
                  <c:v>1942.9690000000001</c:v>
                </c:pt>
                <c:pt idx="3515">
                  <c:v>1946.4059999999999</c:v>
                </c:pt>
                <c:pt idx="3516">
                  <c:v>1945.9369999999999</c:v>
                </c:pt>
                <c:pt idx="3517">
                  <c:v>1950.7809999999999</c:v>
                </c:pt>
                <c:pt idx="3518">
                  <c:v>1954.7660000000001</c:v>
                </c:pt>
                <c:pt idx="3519">
                  <c:v>1955.547</c:v>
                </c:pt>
                <c:pt idx="3520">
                  <c:v>1958.5940000000001</c:v>
                </c:pt>
                <c:pt idx="3521">
                  <c:v>1961.797</c:v>
                </c:pt>
                <c:pt idx="3522">
                  <c:v>1963.3589999999999</c:v>
                </c:pt>
                <c:pt idx="3523">
                  <c:v>1964.375</c:v>
                </c:pt>
                <c:pt idx="3524">
                  <c:v>1968.5940000000001</c:v>
                </c:pt>
                <c:pt idx="3525">
                  <c:v>1971.5619999999999</c:v>
                </c:pt>
                <c:pt idx="3526">
                  <c:v>1973.5940000000001</c:v>
                </c:pt>
                <c:pt idx="3527">
                  <c:v>1976.4059999999999</c:v>
                </c:pt>
                <c:pt idx="3528">
                  <c:v>1980.1559999999999</c:v>
                </c:pt>
                <c:pt idx="3529">
                  <c:v>1983.5940000000001</c:v>
                </c:pt>
                <c:pt idx="3530">
                  <c:v>1985.7809999999999</c:v>
                </c:pt>
                <c:pt idx="3531">
                  <c:v>1988.203</c:v>
                </c:pt>
                <c:pt idx="3532">
                  <c:v>1995</c:v>
                </c:pt>
                <c:pt idx="3533">
                  <c:v>1993.5940000000001</c:v>
                </c:pt>
                <c:pt idx="3534">
                  <c:v>1993.9839999999999</c:v>
                </c:pt>
                <c:pt idx="3535">
                  <c:v>2000.3910000000001</c:v>
                </c:pt>
                <c:pt idx="3536">
                  <c:v>2003.203</c:v>
                </c:pt>
                <c:pt idx="3537">
                  <c:v>2004.1410000000001</c:v>
                </c:pt>
                <c:pt idx="3538">
                  <c:v>2009.375</c:v>
                </c:pt>
                <c:pt idx="3539">
                  <c:v>2012.1869999999999</c:v>
                </c:pt>
                <c:pt idx="3540">
                  <c:v>2014.375</c:v>
                </c:pt>
                <c:pt idx="3541">
                  <c:v>2015</c:v>
                </c:pt>
                <c:pt idx="3542">
                  <c:v>2016.953</c:v>
                </c:pt>
                <c:pt idx="3543">
                  <c:v>2018.203</c:v>
                </c:pt>
                <c:pt idx="3544">
                  <c:v>2023.9839999999999</c:v>
                </c:pt>
                <c:pt idx="3545">
                  <c:v>2028.203</c:v>
                </c:pt>
                <c:pt idx="3546">
                  <c:v>2029.5309999999999</c:v>
                </c:pt>
                <c:pt idx="3547">
                  <c:v>2033.75</c:v>
                </c:pt>
                <c:pt idx="3548">
                  <c:v>2036.4059999999999</c:v>
                </c:pt>
                <c:pt idx="3549">
                  <c:v>2037.578</c:v>
                </c:pt>
                <c:pt idx="3550">
                  <c:v>2038.203</c:v>
                </c:pt>
                <c:pt idx="3551">
                  <c:v>2041.4059999999999</c:v>
                </c:pt>
                <c:pt idx="3552">
                  <c:v>2043.203</c:v>
                </c:pt>
                <c:pt idx="3553">
                  <c:v>2047.7339999999999</c:v>
                </c:pt>
                <c:pt idx="3554">
                  <c:v>2050.9369999999999</c:v>
                </c:pt>
                <c:pt idx="3555">
                  <c:v>2051.797</c:v>
                </c:pt>
                <c:pt idx="3556">
                  <c:v>2053.9839999999999</c:v>
                </c:pt>
                <c:pt idx="3557">
                  <c:v>2055.1559999999999</c:v>
                </c:pt>
                <c:pt idx="3558">
                  <c:v>2057.578</c:v>
                </c:pt>
                <c:pt idx="3559">
                  <c:v>2060</c:v>
                </c:pt>
                <c:pt idx="3560">
                  <c:v>2061.953</c:v>
                </c:pt>
                <c:pt idx="3561">
                  <c:v>2066.172</c:v>
                </c:pt>
                <c:pt idx="3562">
                  <c:v>2065.3910000000001</c:v>
                </c:pt>
                <c:pt idx="3563">
                  <c:v>2070.9369999999999</c:v>
                </c:pt>
                <c:pt idx="3564">
                  <c:v>2071.4059999999999</c:v>
                </c:pt>
                <c:pt idx="3565">
                  <c:v>2073.9839999999999</c:v>
                </c:pt>
                <c:pt idx="3566">
                  <c:v>2075.3910000000001</c:v>
                </c:pt>
                <c:pt idx="3567">
                  <c:v>2078.75</c:v>
                </c:pt>
                <c:pt idx="3568">
                  <c:v>2082.3440000000001</c:v>
                </c:pt>
                <c:pt idx="3569">
                  <c:v>2085.7809999999999</c:v>
                </c:pt>
                <c:pt idx="3570">
                  <c:v>2086.797</c:v>
                </c:pt>
                <c:pt idx="3571">
                  <c:v>2090.1559999999999</c:v>
                </c:pt>
                <c:pt idx="3572">
                  <c:v>2089.7660000000001</c:v>
                </c:pt>
                <c:pt idx="3573">
                  <c:v>2091.797</c:v>
                </c:pt>
                <c:pt idx="3574">
                  <c:v>2092.1869999999999</c:v>
                </c:pt>
                <c:pt idx="3575">
                  <c:v>2096.953</c:v>
                </c:pt>
                <c:pt idx="3576">
                  <c:v>2097.3440000000001</c:v>
                </c:pt>
                <c:pt idx="3577">
                  <c:v>2100.3910000000001</c:v>
                </c:pt>
                <c:pt idx="3578">
                  <c:v>2102.9690000000001</c:v>
                </c:pt>
                <c:pt idx="3579">
                  <c:v>2105.9369999999999</c:v>
                </c:pt>
                <c:pt idx="3580">
                  <c:v>2108.5940000000001</c:v>
                </c:pt>
                <c:pt idx="3581">
                  <c:v>2110.7809999999999</c:v>
                </c:pt>
                <c:pt idx="3582">
                  <c:v>2114.1410000000001</c:v>
                </c:pt>
                <c:pt idx="3583">
                  <c:v>2114.5309999999999</c:v>
                </c:pt>
                <c:pt idx="3584">
                  <c:v>2116.953</c:v>
                </c:pt>
                <c:pt idx="3585">
                  <c:v>2117.578</c:v>
                </c:pt>
                <c:pt idx="3586">
                  <c:v>2123.3589999999999</c:v>
                </c:pt>
                <c:pt idx="3587">
                  <c:v>2124.5309999999999</c:v>
                </c:pt>
                <c:pt idx="3588">
                  <c:v>2131.4059999999999</c:v>
                </c:pt>
                <c:pt idx="3589">
                  <c:v>2134.1410000000001</c:v>
                </c:pt>
                <c:pt idx="3590">
                  <c:v>2130.3910000000001</c:v>
                </c:pt>
                <c:pt idx="3591">
                  <c:v>2135.7809999999999</c:v>
                </c:pt>
                <c:pt idx="3592">
                  <c:v>2135.7809999999999</c:v>
                </c:pt>
                <c:pt idx="3593">
                  <c:v>2140.547</c:v>
                </c:pt>
                <c:pt idx="3594">
                  <c:v>2142.578</c:v>
                </c:pt>
                <c:pt idx="3595">
                  <c:v>2144.1410000000001</c:v>
                </c:pt>
                <c:pt idx="3596">
                  <c:v>2148.75</c:v>
                </c:pt>
                <c:pt idx="3597">
                  <c:v>2147.7339999999999</c:v>
                </c:pt>
                <c:pt idx="3598">
                  <c:v>2150.547</c:v>
                </c:pt>
                <c:pt idx="3599">
                  <c:v>2154.1410000000001</c:v>
                </c:pt>
                <c:pt idx="3600">
                  <c:v>2156.172</c:v>
                </c:pt>
                <c:pt idx="3601">
                  <c:v>2159.1410000000001</c:v>
                </c:pt>
                <c:pt idx="3602">
                  <c:v>2160</c:v>
                </c:pt>
                <c:pt idx="3603">
                  <c:v>2161.797</c:v>
                </c:pt>
                <c:pt idx="3604">
                  <c:v>2164.375</c:v>
                </c:pt>
                <c:pt idx="3605">
                  <c:v>2169.1410000000001</c:v>
                </c:pt>
                <c:pt idx="3606">
                  <c:v>2172.7339999999999</c:v>
                </c:pt>
                <c:pt idx="3607">
                  <c:v>2170.7809999999999</c:v>
                </c:pt>
                <c:pt idx="3608">
                  <c:v>2151.5619999999999</c:v>
                </c:pt>
                <c:pt idx="3609">
                  <c:v>2153.5940000000001</c:v>
                </c:pt>
                <c:pt idx="3610">
                  <c:v>2172.9690000000001</c:v>
                </c:pt>
                <c:pt idx="3611">
                  <c:v>2166.953</c:v>
                </c:pt>
                <c:pt idx="3612">
                  <c:v>2169.375</c:v>
                </c:pt>
                <c:pt idx="3613">
                  <c:v>2176.4059999999999</c:v>
                </c:pt>
                <c:pt idx="3614">
                  <c:v>2185.3910000000001</c:v>
                </c:pt>
                <c:pt idx="3615">
                  <c:v>2191.797</c:v>
                </c:pt>
                <c:pt idx="3616">
                  <c:v>2192.3440000000001</c:v>
                </c:pt>
                <c:pt idx="3617">
                  <c:v>2195</c:v>
                </c:pt>
                <c:pt idx="3618">
                  <c:v>2200.7809999999999</c:v>
                </c:pt>
                <c:pt idx="3619">
                  <c:v>2206.5619999999999</c:v>
                </c:pt>
                <c:pt idx="3620">
                  <c:v>2200.9369999999999</c:v>
                </c:pt>
                <c:pt idx="3621">
                  <c:v>2194.375</c:v>
                </c:pt>
                <c:pt idx="3622">
                  <c:v>2192.3440000000001</c:v>
                </c:pt>
                <c:pt idx="3623">
                  <c:v>2194.375</c:v>
                </c:pt>
                <c:pt idx="3624">
                  <c:v>2194.375</c:v>
                </c:pt>
                <c:pt idx="3625">
                  <c:v>2195</c:v>
                </c:pt>
                <c:pt idx="3626">
                  <c:v>2198.9839999999999</c:v>
                </c:pt>
                <c:pt idx="3627">
                  <c:v>2198.9839999999999</c:v>
                </c:pt>
                <c:pt idx="3628">
                  <c:v>2200.9369999999999</c:v>
                </c:pt>
                <c:pt idx="3629">
                  <c:v>2202.9690000000001</c:v>
                </c:pt>
                <c:pt idx="3630">
                  <c:v>2208.203</c:v>
                </c:pt>
                <c:pt idx="3631">
                  <c:v>2210.3910000000001</c:v>
                </c:pt>
                <c:pt idx="3632">
                  <c:v>2208.3589999999999</c:v>
                </c:pt>
                <c:pt idx="3633">
                  <c:v>2208.75</c:v>
                </c:pt>
                <c:pt idx="3634">
                  <c:v>2212.9690000000001</c:v>
                </c:pt>
                <c:pt idx="3635">
                  <c:v>2210.3910000000001</c:v>
                </c:pt>
                <c:pt idx="3636">
                  <c:v>2211.953</c:v>
                </c:pt>
                <c:pt idx="3637">
                  <c:v>2212.9690000000001</c:v>
                </c:pt>
                <c:pt idx="3638">
                  <c:v>2215.7809999999999</c:v>
                </c:pt>
                <c:pt idx="3639">
                  <c:v>2217.578</c:v>
                </c:pt>
                <c:pt idx="3640">
                  <c:v>2218.9839999999999</c:v>
                </c:pt>
                <c:pt idx="3641">
                  <c:v>2219.7660000000001</c:v>
                </c:pt>
                <c:pt idx="3642">
                  <c:v>2220.547</c:v>
                </c:pt>
                <c:pt idx="3643">
                  <c:v>2218.5940000000001</c:v>
                </c:pt>
                <c:pt idx="3644">
                  <c:v>2222.3440000000001</c:v>
                </c:pt>
                <c:pt idx="3645">
                  <c:v>2225.1559999999999</c:v>
                </c:pt>
                <c:pt idx="3646">
                  <c:v>2226.172</c:v>
                </c:pt>
                <c:pt idx="3647">
                  <c:v>2225.1559999999999</c:v>
                </c:pt>
                <c:pt idx="3648">
                  <c:v>2224.375</c:v>
                </c:pt>
                <c:pt idx="3649">
                  <c:v>2224.7660000000001</c:v>
                </c:pt>
                <c:pt idx="3650">
                  <c:v>2225.9369999999999</c:v>
                </c:pt>
                <c:pt idx="3651">
                  <c:v>2224.375</c:v>
                </c:pt>
                <c:pt idx="3652">
                  <c:v>2225</c:v>
                </c:pt>
                <c:pt idx="3653">
                  <c:v>2226.953</c:v>
                </c:pt>
                <c:pt idx="3654">
                  <c:v>2226.5619999999999</c:v>
                </c:pt>
                <c:pt idx="3655">
                  <c:v>2226.953</c:v>
                </c:pt>
                <c:pt idx="3656">
                  <c:v>2226.5619999999999</c:v>
                </c:pt>
                <c:pt idx="3657">
                  <c:v>2225.3910000000001</c:v>
                </c:pt>
                <c:pt idx="3658">
                  <c:v>2224.1410000000001</c:v>
                </c:pt>
                <c:pt idx="3659">
                  <c:v>2226.953</c:v>
                </c:pt>
                <c:pt idx="3660">
                  <c:v>2226.5619999999999</c:v>
                </c:pt>
                <c:pt idx="3661">
                  <c:v>2224.7660000000001</c:v>
                </c:pt>
                <c:pt idx="3662">
                  <c:v>2225.9369999999999</c:v>
                </c:pt>
                <c:pt idx="3663">
                  <c:v>2225.9369999999999</c:v>
                </c:pt>
                <c:pt idx="3664">
                  <c:v>2225.7809999999999</c:v>
                </c:pt>
                <c:pt idx="3665">
                  <c:v>2227.3440000000001</c:v>
                </c:pt>
                <c:pt idx="3666">
                  <c:v>2226.797</c:v>
                </c:pt>
                <c:pt idx="3667">
                  <c:v>2221.5619999999999</c:v>
                </c:pt>
                <c:pt idx="3668">
                  <c:v>2225.1559999999999</c:v>
                </c:pt>
                <c:pt idx="3669">
                  <c:v>2223.75</c:v>
                </c:pt>
                <c:pt idx="3670">
                  <c:v>2223.5940000000001</c:v>
                </c:pt>
                <c:pt idx="3671">
                  <c:v>2223.3589999999999</c:v>
                </c:pt>
                <c:pt idx="3672">
                  <c:v>2223.203</c:v>
                </c:pt>
                <c:pt idx="3673">
                  <c:v>2218.9839999999999</c:v>
                </c:pt>
                <c:pt idx="3674">
                  <c:v>2220.1559999999999</c:v>
                </c:pt>
                <c:pt idx="3675">
                  <c:v>2219.375</c:v>
                </c:pt>
                <c:pt idx="3676">
                  <c:v>2219.375</c:v>
                </c:pt>
                <c:pt idx="3677">
                  <c:v>2216.797</c:v>
                </c:pt>
                <c:pt idx="3678">
                  <c:v>2216.172</c:v>
                </c:pt>
                <c:pt idx="3679">
                  <c:v>2218.75</c:v>
                </c:pt>
                <c:pt idx="3680">
                  <c:v>2215.7809999999999</c:v>
                </c:pt>
                <c:pt idx="3681">
                  <c:v>2213.9839999999999</c:v>
                </c:pt>
                <c:pt idx="3682">
                  <c:v>2214.1410000000001</c:v>
                </c:pt>
                <c:pt idx="3683">
                  <c:v>2212.7339999999999</c:v>
                </c:pt>
                <c:pt idx="3684">
                  <c:v>2212.578</c:v>
                </c:pt>
                <c:pt idx="3685">
                  <c:v>2211.4059999999999</c:v>
                </c:pt>
                <c:pt idx="3686">
                  <c:v>2208.75</c:v>
                </c:pt>
                <c:pt idx="3687">
                  <c:v>2208.3589999999999</c:v>
                </c:pt>
                <c:pt idx="3688">
                  <c:v>2206.4059999999999</c:v>
                </c:pt>
                <c:pt idx="3689">
                  <c:v>2206.4059999999999</c:v>
                </c:pt>
                <c:pt idx="3690">
                  <c:v>2206.4059999999999</c:v>
                </c:pt>
                <c:pt idx="3691">
                  <c:v>2203.75</c:v>
                </c:pt>
                <c:pt idx="3692">
                  <c:v>2202.3440000000001</c:v>
                </c:pt>
                <c:pt idx="3693">
                  <c:v>2201.4059999999999</c:v>
                </c:pt>
                <c:pt idx="3694">
                  <c:v>2198.75</c:v>
                </c:pt>
                <c:pt idx="3695">
                  <c:v>2198.5940000000001</c:v>
                </c:pt>
                <c:pt idx="3696">
                  <c:v>2198.75</c:v>
                </c:pt>
                <c:pt idx="3697">
                  <c:v>2198.5940000000001</c:v>
                </c:pt>
                <c:pt idx="3698">
                  <c:v>2198.5940000000001</c:v>
                </c:pt>
                <c:pt idx="3699">
                  <c:v>2195.1559999999999</c:v>
                </c:pt>
                <c:pt idx="3700">
                  <c:v>2192.7339999999999</c:v>
                </c:pt>
                <c:pt idx="3701">
                  <c:v>2192.9690000000001</c:v>
                </c:pt>
                <c:pt idx="3702">
                  <c:v>2190.7809999999999</c:v>
                </c:pt>
                <c:pt idx="3703">
                  <c:v>2188.9839999999999</c:v>
                </c:pt>
                <c:pt idx="3704">
                  <c:v>2190.3910000000001</c:v>
                </c:pt>
                <c:pt idx="3705">
                  <c:v>2187.9690000000001</c:v>
                </c:pt>
                <c:pt idx="3706">
                  <c:v>2189.7660000000001</c:v>
                </c:pt>
                <c:pt idx="3707">
                  <c:v>2183.3589999999999</c:v>
                </c:pt>
                <c:pt idx="3708">
                  <c:v>2183.5940000000001</c:v>
                </c:pt>
                <c:pt idx="3709">
                  <c:v>2182.3440000000001</c:v>
                </c:pt>
                <c:pt idx="3710">
                  <c:v>2179.375</c:v>
                </c:pt>
                <c:pt idx="3711">
                  <c:v>2180</c:v>
                </c:pt>
                <c:pt idx="3712">
                  <c:v>2181.5619999999999</c:v>
                </c:pt>
                <c:pt idx="3713">
                  <c:v>2178.3589999999999</c:v>
                </c:pt>
                <c:pt idx="3714">
                  <c:v>2177.7339999999999</c:v>
                </c:pt>
                <c:pt idx="3715">
                  <c:v>2174.7660000000001</c:v>
                </c:pt>
                <c:pt idx="3716">
                  <c:v>2172.3440000000001</c:v>
                </c:pt>
                <c:pt idx="3717">
                  <c:v>2171.172</c:v>
                </c:pt>
                <c:pt idx="3718">
                  <c:v>2170.1559999999999</c:v>
                </c:pt>
                <c:pt idx="3719">
                  <c:v>2171.172</c:v>
                </c:pt>
                <c:pt idx="3720">
                  <c:v>2166.797</c:v>
                </c:pt>
                <c:pt idx="3721">
                  <c:v>2163.5940000000001</c:v>
                </c:pt>
                <c:pt idx="3722">
                  <c:v>2163.3589999999999</c:v>
                </c:pt>
                <c:pt idx="3723">
                  <c:v>2160.1559999999999</c:v>
                </c:pt>
                <c:pt idx="3724">
                  <c:v>2160</c:v>
                </c:pt>
                <c:pt idx="3725">
                  <c:v>2156.797</c:v>
                </c:pt>
                <c:pt idx="3726">
                  <c:v>2153.75</c:v>
                </c:pt>
                <c:pt idx="3727">
                  <c:v>2152.1869999999999</c:v>
                </c:pt>
                <c:pt idx="3728">
                  <c:v>2151.5619999999999</c:v>
                </c:pt>
                <c:pt idx="3729">
                  <c:v>2152.578</c:v>
                </c:pt>
                <c:pt idx="3730">
                  <c:v>2150</c:v>
                </c:pt>
                <c:pt idx="3731">
                  <c:v>2147.7339999999999</c:v>
                </c:pt>
                <c:pt idx="3732">
                  <c:v>2144.7660000000001</c:v>
                </c:pt>
                <c:pt idx="3733">
                  <c:v>2142.3440000000001</c:v>
                </c:pt>
                <c:pt idx="3734">
                  <c:v>2142.1869999999999</c:v>
                </c:pt>
                <c:pt idx="3735">
                  <c:v>2139.5309999999999</c:v>
                </c:pt>
                <c:pt idx="3736">
                  <c:v>2137.9690000000001</c:v>
                </c:pt>
                <c:pt idx="3737">
                  <c:v>2139.7660000000001</c:v>
                </c:pt>
                <c:pt idx="3738">
                  <c:v>2136.953</c:v>
                </c:pt>
                <c:pt idx="3739">
                  <c:v>2133.9839999999999</c:v>
                </c:pt>
                <c:pt idx="3740">
                  <c:v>2132.1869999999999</c:v>
                </c:pt>
                <c:pt idx="3741">
                  <c:v>2131.797</c:v>
                </c:pt>
                <c:pt idx="3742">
                  <c:v>2127.1869999999999</c:v>
                </c:pt>
                <c:pt idx="3743">
                  <c:v>2127.7339999999999</c:v>
                </c:pt>
                <c:pt idx="3744">
                  <c:v>2126.172</c:v>
                </c:pt>
                <c:pt idx="3745">
                  <c:v>2122.9690000000001</c:v>
                </c:pt>
                <c:pt idx="3746">
                  <c:v>2125.1559999999999</c:v>
                </c:pt>
                <c:pt idx="3747">
                  <c:v>2118.75</c:v>
                </c:pt>
                <c:pt idx="3748">
                  <c:v>2118.203</c:v>
                </c:pt>
                <c:pt idx="3749">
                  <c:v>2115.9369999999999</c:v>
                </c:pt>
                <c:pt idx="3750">
                  <c:v>2114.1410000000001</c:v>
                </c:pt>
                <c:pt idx="3751">
                  <c:v>2111.797</c:v>
                </c:pt>
                <c:pt idx="3752">
                  <c:v>2111.4059999999999</c:v>
                </c:pt>
                <c:pt idx="3753">
                  <c:v>2111.953</c:v>
                </c:pt>
                <c:pt idx="3754">
                  <c:v>2110.1559999999999</c:v>
                </c:pt>
                <c:pt idx="3755">
                  <c:v>2111.797</c:v>
                </c:pt>
                <c:pt idx="3756">
                  <c:v>2106.953</c:v>
                </c:pt>
                <c:pt idx="3757">
                  <c:v>2105.9369999999999</c:v>
                </c:pt>
                <c:pt idx="3758">
                  <c:v>2104.1410000000001</c:v>
                </c:pt>
                <c:pt idx="3759">
                  <c:v>2101.4059999999999</c:v>
                </c:pt>
                <c:pt idx="3760">
                  <c:v>2102.578</c:v>
                </c:pt>
                <c:pt idx="3761">
                  <c:v>2102.1869999999999</c:v>
                </c:pt>
                <c:pt idx="3762">
                  <c:v>2100.3910000000001</c:v>
                </c:pt>
                <c:pt idx="3763">
                  <c:v>2100.7809999999999</c:v>
                </c:pt>
                <c:pt idx="3764">
                  <c:v>2098.5940000000001</c:v>
                </c:pt>
                <c:pt idx="3765">
                  <c:v>2095.3910000000001</c:v>
                </c:pt>
                <c:pt idx="3766">
                  <c:v>2093.75</c:v>
                </c:pt>
                <c:pt idx="3767">
                  <c:v>2087.9690000000001</c:v>
                </c:pt>
                <c:pt idx="3768">
                  <c:v>2090.547</c:v>
                </c:pt>
                <c:pt idx="3769">
                  <c:v>2087.7339999999999</c:v>
                </c:pt>
                <c:pt idx="3770">
                  <c:v>2085.3910000000001</c:v>
                </c:pt>
                <c:pt idx="3771">
                  <c:v>2085.1559999999999</c:v>
                </c:pt>
                <c:pt idx="3772">
                  <c:v>2085</c:v>
                </c:pt>
                <c:pt idx="3773">
                  <c:v>2082.578</c:v>
                </c:pt>
                <c:pt idx="3774">
                  <c:v>2080.7809999999999</c:v>
                </c:pt>
                <c:pt idx="3775">
                  <c:v>2081.4059999999999</c:v>
                </c:pt>
                <c:pt idx="3776">
                  <c:v>2079.5309999999999</c:v>
                </c:pt>
                <c:pt idx="3777">
                  <c:v>2080</c:v>
                </c:pt>
                <c:pt idx="3778">
                  <c:v>2078.5940000000001</c:v>
                </c:pt>
                <c:pt idx="3779">
                  <c:v>2077.3440000000001</c:v>
                </c:pt>
                <c:pt idx="3780">
                  <c:v>2074.7660000000001</c:v>
                </c:pt>
                <c:pt idx="3781">
                  <c:v>2074.375</c:v>
                </c:pt>
                <c:pt idx="3782">
                  <c:v>2076.4059999999999</c:v>
                </c:pt>
                <c:pt idx="3783">
                  <c:v>2075</c:v>
                </c:pt>
                <c:pt idx="3784">
                  <c:v>2071.4059999999999</c:v>
                </c:pt>
                <c:pt idx="3785">
                  <c:v>2070.9369999999999</c:v>
                </c:pt>
                <c:pt idx="3786">
                  <c:v>2068.5940000000001</c:v>
                </c:pt>
                <c:pt idx="3787">
                  <c:v>2066.5619999999999</c:v>
                </c:pt>
                <c:pt idx="3788">
                  <c:v>2066.4059999999999</c:v>
                </c:pt>
                <c:pt idx="3789">
                  <c:v>2065.3910000000001</c:v>
                </c:pt>
                <c:pt idx="3790">
                  <c:v>2064.1410000000001</c:v>
                </c:pt>
                <c:pt idx="3791">
                  <c:v>2063.75</c:v>
                </c:pt>
                <c:pt idx="3792">
                  <c:v>2062.7339999999999</c:v>
                </c:pt>
                <c:pt idx="3793">
                  <c:v>2062.578</c:v>
                </c:pt>
                <c:pt idx="3794">
                  <c:v>2060.1559999999999</c:v>
                </c:pt>
                <c:pt idx="3795">
                  <c:v>2059.7660000000001</c:v>
                </c:pt>
                <c:pt idx="3796">
                  <c:v>2060.1559999999999</c:v>
                </c:pt>
                <c:pt idx="3797">
                  <c:v>2061.4059999999999</c:v>
                </c:pt>
                <c:pt idx="3798">
                  <c:v>2060</c:v>
                </c:pt>
                <c:pt idx="3799">
                  <c:v>2058.75</c:v>
                </c:pt>
                <c:pt idx="3800">
                  <c:v>2059.1410000000001</c:v>
                </c:pt>
                <c:pt idx="3801">
                  <c:v>2057.1869999999999</c:v>
                </c:pt>
                <c:pt idx="3802">
                  <c:v>2057.1869999999999</c:v>
                </c:pt>
                <c:pt idx="3803">
                  <c:v>2057.3440000000001</c:v>
                </c:pt>
                <c:pt idx="3804">
                  <c:v>2054.5309999999999</c:v>
                </c:pt>
                <c:pt idx="3805">
                  <c:v>2054.375</c:v>
                </c:pt>
                <c:pt idx="3806">
                  <c:v>2054.375</c:v>
                </c:pt>
                <c:pt idx="3807">
                  <c:v>2052.9690000000001</c:v>
                </c:pt>
                <c:pt idx="3808">
                  <c:v>2053.3589999999999</c:v>
                </c:pt>
                <c:pt idx="3809">
                  <c:v>2052.578</c:v>
                </c:pt>
                <c:pt idx="3810">
                  <c:v>2047.7339999999999</c:v>
                </c:pt>
                <c:pt idx="3811">
                  <c:v>2050</c:v>
                </c:pt>
                <c:pt idx="3812">
                  <c:v>2048.9839999999999</c:v>
                </c:pt>
                <c:pt idx="3813">
                  <c:v>2049.1410000000001</c:v>
                </c:pt>
                <c:pt idx="3814">
                  <c:v>2047.7339999999999</c:v>
                </c:pt>
                <c:pt idx="3815">
                  <c:v>2047.3440000000001</c:v>
                </c:pt>
                <c:pt idx="3816">
                  <c:v>2045.3910000000001</c:v>
                </c:pt>
                <c:pt idx="3817">
                  <c:v>2048.3589999999999</c:v>
                </c:pt>
                <c:pt idx="3818">
                  <c:v>2045.7809999999999</c:v>
                </c:pt>
                <c:pt idx="3819">
                  <c:v>2049.5309999999999</c:v>
                </c:pt>
                <c:pt idx="3820">
                  <c:v>2050.7809999999999</c:v>
                </c:pt>
                <c:pt idx="3821">
                  <c:v>2048.75</c:v>
                </c:pt>
                <c:pt idx="3822">
                  <c:v>2046.797</c:v>
                </c:pt>
                <c:pt idx="3823">
                  <c:v>2047.3440000000001</c:v>
                </c:pt>
                <c:pt idx="3824">
                  <c:v>2048.3589999999999</c:v>
                </c:pt>
                <c:pt idx="3825">
                  <c:v>2047.578</c:v>
                </c:pt>
                <c:pt idx="3826">
                  <c:v>2045</c:v>
                </c:pt>
                <c:pt idx="3827">
                  <c:v>2047.3440000000001</c:v>
                </c:pt>
                <c:pt idx="3828">
                  <c:v>2043.5940000000001</c:v>
                </c:pt>
                <c:pt idx="3829">
                  <c:v>2045.9369999999999</c:v>
                </c:pt>
                <c:pt idx="3830">
                  <c:v>2045.7809999999999</c:v>
                </c:pt>
                <c:pt idx="3831">
                  <c:v>2043.3589999999999</c:v>
                </c:pt>
                <c:pt idx="3832">
                  <c:v>2044.375</c:v>
                </c:pt>
                <c:pt idx="3833">
                  <c:v>2042.1869999999999</c:v>
                </c:pt>
                <c:pt idx="3834">
                  <c:v>2042.3440000000001</c:v>
                </c:pt>
                <c:pt idx="3835">
                  <c:v>2040.9369999999999</c:v>
                </c:pt>
                <c:pt idx="3836">
                  <c:v>2041.4059999999999</c:v>
                </c:pt>
                <c:pt idx="3837">
                  <c:v>2042.578</c:v>
                </c:pt>
                <c:pt idx="3838">
                  <c:v>2041.172</c:v>
                </c:pt>
                <c:pt idx="3839">
                  <c:v>2042.7339999999999</c:v>
                </c:pt>
                <c:pt idx="3840">
                  <c:v>2041.4059999999999</c:v>
                </c:pt>
                <c:pt idx="3841">
                  <c:v>2042.1869999999999</c:v>
                </c:pt>
                <c:pt idx="3842">
                  <c:v>2041.172</c:v>
                </c:pt>
                <c:pt idx="3843">
                  <c:v>2040.9369999999999</c:v>
                </c:pt>
                <c:pt idx="3844">
                  <c:v>2042.3440000000001</c:v>
                </c:pt>
                <c:pt idx="3845">
                  <c:v>2041.953</c:v>
                </c:pt>
                <c:pt idx="3846">
                  <c:v>2038.9839999999999</c:v>
                </c:pt>
                <c:pt idx="3847">
                  <c:v>2040.1559999999999</c:v>
                </c:pt>
                <c:pt idx="3848">
                  <c:v>2041.5619999999999</c:v>
                </c:pt>
                <c:pt idx="3849">
                  <c:v>2040</c:v>
                </c:pt>
                <c:pt idx="3850">
                  <c:v>2038.75</c:v>
                </c:pt>
                <c:pt idx="3851">
                  <c:v>2039.1410000000001</c:v>
                </c:pt>
                <c:pt idx="3852">
                  <c:v>2040.1559999999999</c:v>
                </c:pt>
                <c:pt idx="3853">
                  <c:v>2040.3910000000001</c:v>
                </c:pt>
                <c:pt idx="3854">
                  <c:v>2042.578</c:v>
                </c:pt>
                <c:pt idx="3855">
                  <c:v>2037.9690000000001</c:v>
                </c:pt>
                <c:pt idx="3856">
                  <c:v>2038.5940000000001</c:v>
                </c:pt>
                <c:pt idx="3857">
                  <c:v>2038.9839999999999</c:v>
                </c:pt>
                <c:pt idx="3858">
                  <c:v>2037.9690000000001</c:v>
                </c:pt>
                <c:pt idx="3859">
                  <c:v>2036.5619999999999</c:v>
                </c:pt>
                <c:pt idx="3860">
                  <c:v>2035.3910000000001</c:v>
                </c:pt>
                <c:pt idx="3861">
                  <c:v>2038.5940000000001</c:v>
                </c:pt>
                <c:pt idx="3862">
                  <c:v>2036.4059999999999</c:v>
                </c:pt>
                <c:pt idx="3863">
                  <c:v>2037.7339999999999</c:v>
                </c:pt>
                <c:pt idx="3864">
                  <c:v>2037.7339999999999</c:v>
                </c:pt>
                <c:pt idx="3865">
                  <c:v>2035.3910000000001</c:v>
                </c:pt>
                <c:pt idx="3866">
                  <c:v>2035.9369999999999</c:v>
                </c:pt>
                <c:pt idx="3867">
                  <c:v>2037.578</c:v>
                </c:pt>
                <c:pt idx="3868">
                  <c:v>2035.9369999999999</c:v>
                </c:pt>
                <c:pt idx="3869">
                  <c:v>2036.953</c:v>
                </c:pt>
                <c:pt idx="3870">
                  <c:v>2035.7809999999999</c:v>
                </c:pt>
                <c:pt idx="3871">
                  <c:v>2036.4059999999999</c:v>
                </c:pt>
                <c:pt idx="3872">
                  <c:v>2036.4059999999999</c:v>
                </c:pt>
                <c:pt idx="3873">
                  <c:v>2037.1869999999999</c:v>
                </c:pt>
                <c:pt idx="3874">
                  <c:v>2035</c:v>
                </c:pt>
                <c:pt idx="3875">
                  <c:v>2037.3440000000001</c:v>
                </c:pt>
                <c:pt idx="3876">
                  <c:v>2035.9369999999999</c:v>
                </c:pt>
                <c:pt idx="3877">
                  <c:v>2036.953</c:v>
                </c:pt>
                <c:pt idx="3878">
                  <c:v>2036.5619999999999</c:v>
                </c:pt>
                <c:pt idx="3879">
                  <c:v>2035.1559999999999</c:v>
                </c:pt>
                <c:pt idx="3880">
                  <c:v>2035.9369999999999</c:v>
                </c:pt>
                <c:pt idx="3881">
                  <c:v>2035.7809999999999</c:v>
                </c:pt>
                <c:pt idx="3882">
                  <c:v>2036.797</c:v>
                </c:pt>
                <c:pt idx="3883">
                  <c:v>2036.797</c:v>
                </c:pt>
                <c:pt idx="3884">
                  <c:v>2033.203</c:v>
                </c:pt>
                <c:pt idx="3885">
                  <c:v>2033.9839999999999</c:v>
                </c:pt>
                <c:pt idx="3886">
                  <c:v>2037.7339999999999</c:v>
                </c:pt>
                <c:pt idx="3887">
                  <c:v>2037.3440000000001</c:v>
                </c:pt>
                <c:pt idx="3888">
                  <c:v>2034.5309999999999</c:v>
                </c:pt>
                <c:pt idx="3889">
                  <c:v>2039.375</c:v>
                </c:pt>
                <c:pt idx="3890">
                  <c:v>2035.7809999999999</c:v>
                </c:pt>
                <c:pt idx="3891">
                  <c:v>2036.4059999999999</c:v>
                </c:pt>
                <c:pt idx="3892">
                  <c:v>2038.203</c:v>
                </c:pt>
                <c:pt idx="3893">
                  <c:v>2035.547</c:v>
                </c:pt>
                <c:pt idx="3894">
                  <c:v>2038.203</c:v>
                </c:pt>
                <c:pt idx="3895">
                  <c:v>2036.797</c:v>
                </c:pt>
                <c:pt idx="3896">
                  <c:v>2038.203</c:v>
                </c:pt>
                <c:pt idx="3897">
                  <c:v>2034.7660000000001</c:v>
                </c:pt>
                <c:pt idx="3898">
                  <c:v>2036.172</c:v>
                </c:pt>
                <c:pt idx="3899">
                  <c:v>2037.9690000000001</c:v>
                </c:pt>
                <c:pt idx="3900">
                  <c:v>2037.9690000000001</c:v>
                </c:pt>
                <c:pt idx="3901">
                  <c:v>2037.1869999999999</c:v>
                </c:pt>
                <c:pt idx="3902">
                  <c:v>2039.1410000000001</c:v>
                </c:pt>
                <c:pt idx="3903">
                  <c:v>2036.953</c:v>
                </c:pt>
                <c:pt idx="3904">
                  <c:v>2035.7809999999999</c:v>
                </c:pt>
                <c:pt idx="3905">
                  <c:v>2036.4059999999999</c:v>
                </c:pt>
                <c:pt idx="3906">
                  <c:v>2037.7339999999999</c:v>
                </c:pt>
                <c:pt idx="3907">
                  <c:v>2036.953</c:v>
                </c:pt>
                <c:pt idx="3908">
                  <c:v>2037.7339999999999</c:v>
                </c:pt>
                <c:pt idx="3909">
                  <c:v>2038.203</c:v>
                </c:pt>
                <c:pt idx="3910">
                  <c:v>2038.75</c:v>
                </c:pt>
                <c:pt idx="3911">
                  <c:v>2038.9839999999999</c:v>
                </c:pt>
                <c:pt idx="3912">
                  <c:v>2038.9839999999999</c:v>
                </c:pt>
                <c:pt idx="3913">
                  <c:v>2041.4059999999999</c:v>
                </c:pt>
                <c:pt idx="3914">
                  <c:v>2040.547</c:v>
                </c:pt>
                <c:pt idx="3915">
                  <c:v>2040.7809999999999</c:v>
                </c:pt>
                <c:pt idx="3916">
                  <c:v>2040.1559999999999</c:v>
                </c:pt>
                <c:pt idx="3917">
                  <c:v>2042.578</c:v>
                </c:pt>
                <c:pt idx="3918">
                  <c:v>2043.3589999999999</c:v>
                </c:pt>
                <c:pt idx="3919">
                  <c:v>2042.3440000000001</c:v>
                </c:pt>
                <c:pt idx="3920">
                  <c:v>2033.3589999999999</c:v>
                </c:pt>
                <c:pt idx="3921">
                  <c:v>1988.3589999999999</c:v>
                </c:pt>
                <c:pt idx="3922">
                  <c:v>2002.3440000000001</c:v>
                </c:pt>
                <c:pt idx="3923">
                  <c:v>2040.1559999999999</c:v>
                </c:pt>
                <c:pt idx="3924">
                  <c:v>2036.5619999999999</c:v>
                </c:pt>
                <c:pt idx="3925">
                  <c:v>2023.75</c:v>
                </c:pt>
                <c:pt idx="3926">
                  <c:v>2030</c:v>
                </c:pt>
                <c:pt idx="3927">
                  <c:v>2041.172</c:v>
                </c:pt>
                <c:pt idx="3928">
                  <c:v>2046.797</c:v>
                </c:pt>
                <c:pt idx="3929">
                  <c:v>2051.4059999999999</c:v>
                </c:pt>
                <c:pt idx="3930">
                  <c:v>2042.1869999999999</c:v>
                </c:pt>
                <c:pt idx="3931">
                  <c:v>2037.3440000000001</c:v>
                </c:pt>
                <c:pt idx="3932">
                  <c:v>2038.203</c:v>
                </c:pt>
                <c:pt idx="3933">
                  <c:v>2035.9369999999999</c:v>
                </c:pt>
                <c:pt idx="3934">
                  <c:v>2040.9369999999999</c:v>
                </c:pt>
                <c:pt idx="3935">
                  <c:v>2037.3440000000001</c:v>
                </c:pt>
                <c:pt idx="3936">
                  <c:v>2027.578</c:v>
                </c:pt>
                <c:pt idx="3937">
                  <c:v>2026.797</c:v>
                </c:pt>
                <c:pt idx="3938">
                  <c:v>2027.1869999999999</c:v>
                </c:pt>
                <c:pt idx="3939">
                  <c:v>2027.7339999999999</c:v>
                </c:pt>
                <c:pt idx="3940">
                  <c:v>2026.5619999999999</c:v>
                </c:pt>
                <c:pt idx="3941">
                  <c:v>2023.9839999999999</c:v>
                </c:pt>
                <c:pt idx="3942">
                  <c:v>2027.7339999999999</c:v>
                </c:pt>
                <c:pt idx="3943">
                  <c:v>2026.5619999999999</c:v>
                </c:pt>
                <c:pt idx="3944">
                  <c:v>2023.5940000000001</c:v>
                </c:pt>
                <c:pt idx="3945">
                  <c:v>2023.203</c:v>
                </c:pt>
                <c:pt idx="3946">
                  <c:v>2021.5619999999999</c:v>
                </c:pt>
                <c:pt idx="3947">
                  <c:v>2025</c:v>
                </c:pt>
                <c:pt idx="3948">
                  <c:v>2020.7809999999999</c:v>
                </c:pt>
                <c:pt idx="3949">
                  <c:v>2018.75</c:v>
                </c:pt>
                <c:pt idx="3950">
                  <c:v>2019.7660000000001</c:v>
                </c:pt>
                <c:pt idx="3951">
                  <c:v>2017.578</c:v>
                </c:pt>
                <c:pt idx="3952">
                  <c:v>2015.7809999999999</c:v>
                </c:pt>
                <c:pt idx="3953">
                  <c:v>2013.3589999999999</c:v>
                </c:pt>
                <c:pt idx="3954">
                  <c:v>2018.203</c:v>
                </c:pt>
                <c:pt idx="3955">
                  <c:v>2013.3589999999999</c:v>
                </c:pt>
                <c:pt idx="3956">
                  <c:v>2010.9369999999999</c:v>
                </c:pt>
                <c:pt idx="3957">
                  <c:v>2011.953</c:v>
                </c:pt>
                <c:pt idx="3958">
                  <c:v>2010.9369999999999</c:v>
                </c:pt>
                <c:pt idx="3959">
                  <c:v>2009.5309999999999</c:v>
                </c:pt>
                <c:pt idx="3960">
                  <c:v>2008.9839999999999</c:v>
                </c:pt>
                <c:pt idx="3961">
                  <c:v>2006.5619999999999</c:v>
                </c:pt>
                <c:pt idx="3962">
                  <c:v>2006.172</c:v>
                </c:pt>
                <c:pt idx="3963">
                  <c:v>2004.5309999999999</c:v>
                </c:pt>
                <c:pt idx="3964">
                  <c:v>2005.9369999999999</c:v>
                </c:pt>
                <c:pt idx="3965">
                  <c:v>2003.203</c:v>
                </c:pt>
                <c:pt idx="3966">
                  <c:v>2002.578</c:v>
                </c:pt>
                <c:pt idx="3967">
                  <c:v>2001.172</c:v>
                </c:pt>
                <c:pt idx="3968">
                  <c:v>2000</c:v>
                </c:pt>
                <c:pt idx="3969">
                  <c:v>1996.953</c:v>
                </c:pt>
                <c:pt idx="3970">
                  <c:v>1996.953</c:v>
                </c:pt>
                <c:pt idx="3971">
                  <c:v>1993.75</c:v>
                </c:pt>
                <c:pt idx="3972">
                  <c:v>1991.797</c:v>
                </c:pt>
                <c:pt idx="3973">
                  <c:v>1993.75</c:v>
                </c:pt>
                <c:pt idx="3974">
                  <c:v>1993.203</c:v>
                </c:pt>
                <c:pt idx="3975">
                  <c:v>1990.3910000000001</c:v>
                </c:pt>
                <c:pt idx="3976">
                  <c:v>1988.5940000000001</c:v>
                </c:pt>
                <c:pt idx="3977">
                  <c:v>1987.578</c:v>
                </c:pt>
                <c:pt idx="3978">
                  <c:v>1988.9839999999999</c:v>
                </c:pt>
                <c:pt idx="3979">
                  <c:v>1984.7660000000001</c:v>
                </c:pt>
                <c:pt idx="3980">
                  <c:v>1986.4059999999999</c:v>
                </c:pt>
                <c:pt idx="3981">
                  <c:v>1983.9839999999999</c:v>
                </c:pt>
                <c:pt idx="3982">
                  <c:v>1983.203</c:v>
                </c:pt>
                <c:pt idx="3983">
                  <c:v>1981.4059999999999</c:v>
                </c:pt>
                <c:pt idx="3984">
                  <c:v>1979.5309999999999</c:v>
                </c:pt>
                <c:pt idx="3985">
                  <c:v>1979.1410000000001</c:v>
                </c:pt>
                <c:pt idx="3986">
                  <c:v>1976.4059999999999</c:v>
                </c:pt>
                <c:pt idx="3987">
                  <c:v>1974.375</c:v>
                </c:pt>
                <c:pt idx="3988">
                  <c:v>1975.9369999999999</c:v>
                </c:pt>
                <c:pt idx="3989">
                  <c:v>1975</c:v>
                </c:pt>
                <c:pt idx="3990">
                  <c:v>1974.1410000000001</c:v>
                </c:pt>
                <c:pt idx="3991">
                  <c:v>1974.5309999999999</c:v>
                </c:pt>
                <c:pt idx="3992">
                  <c:v>1974.7660000000001</c:v>
                </c:pt>
                <c:pt idx="3993">
                  <c:v>1969.7660000000001</c:v>
                </c:pt>
                <c:pt idx="3994">
                  <c:v>1970</c:v>
                </c:pt>
                <c:pt idx="3995">
                  <c:v>1968.3589999999999</c:v>
                </c:pt>
                <c:pt idx="3996">
                  <c:v>1967.1869999999999</c:v>
                </c:pt>
                <c:pt idx="3997">
                  <c:v>1966.797</c:v>
                </c:pt>
                <c:pt idx="3998">
                  <c:v>1967.7339999999999</c:v>
                </c:pt>
                <c:pt idx="3999">
                  <c:v>1965.547</c:v>
                </c:pt>
                <c:pt idx="4000">
                  <c:v>1964.5309999999999</c:v>
                </c:pt>
                <c:pt idx="4001">
                  <c:v>1962.7339999999999</c:v>
                </c:pt>
                <c:pt idx="4002">
                  <c:v>1964.375</c:v>
                </c:pt>
                <c:pt idx="4003">
                  <c:v>1961.797</c:v>
                </c:pt>
                <c:pt idx="4004">
                  <c:v>1961.4059999999999</c:v>
                </c:pt>
                <c:pt idx="4005">
                  <c:v>1960.1559999999999</c:v>
                </c:pt>
                <c:pt idx="4006">
                  <c:v>1959.375</c:v>
                </c:pt>
                <c:pt idx="4007">
                  <c:v>1958.203</c:v>
                </c:pt>
                <c:pt idx="4008">
                  <c:v>1957.1869999999999</c:v>
                </c:pt>
                <c:pt idx="4009">
                  <c:v>1957.578</c:v>
                </c:pt>
                <c:pt idx="4010">
                  <c:v>1955.9369999999999</c:v>
                </c:pt>
                <c:pt idx="4011">
                  <c:v>1956.953</c:v>
                </c:pt>
                <c:pt idx="4012">
                  <c:v>1957.1869999999999</c:v>
                </c:pt>
                <c:pt idx="4013">
                  <c:v>1953.9839999999999</c:v>
                </c:pt>
                <c:pt idx="4014">
                  <c:v>1952.578</c:v>
                </c:pt>
                <c:pt idx="4015">
                  <c:v>1954.5309999999999</c:v>
                </c:pt>
                <c:pt idx="4016">
                  <c:v>1954.375</c:v>
                </c:pt>
                <c:pt idx="4017">
                  <c:v>1954.5309999999999</c:v>
                </c:pt>
                <c:pt idx="4018">
                  <c:v>1951.797</c:v>
                </c:pt>
                <c:pt idx="4019">
                  <c:v>1951.4059999999999</c:v>
                </c:pt>
                <c:pt idx="4020">
                  <c:v>1952.578</c:v>
                </c:pt>
                <c:pt idx="4021">
                  <c:v>1950.547</c:v>
                </c:pt>
                <c:pt idx="4022">
                  <c:v>1950.7809999999999</c:v>
                </c:pt>
                <c:pt idx="4023">
                  <c:v>1952.578</c:v>
                </c:pt>
                <c:pt idx="4024">
                  <c:v>1952.9690000000001</c:v>
                </c:pt>
                <c:pt idx="4025">
                  <c:v>1951.5619999999999</c:v>
                </c:pt>
                <c:pt idx="4026">
                  <c:v>1950</c:v>
                </c:pt>
                <c:pt idx="4027">
                  <c:v>1949.5309999999999</c:v>
                </c:pt>
                <c:pt idx="4028">
                  <c:v>1949.7660000000001</c:v>
                </c:pt>
                <c:pt idx="4029">
                  <c:v>1947.578</c:v>
                </c:pt>
                <c:pt idx="4030">
                  <c:v>1948.5940000000001</c:v>
                </c:pt>
                <c:pt idx="4031">
                  <c:v>1948.3589999999999</c:v>
                </c:pt>
                <c:pt idx="4032">
                  <c:v>1948.203</c:v>
                </c:pt>
                <c:pt idx="4033">
                  <c:v>1948.5940000000001</c:v>
                </c:pt>
                <c:pt idx="4034">
                  <c:v>1948.203</c:v>
                </c:pt>
                <c:pt idx="4035">
                  <c:v>1946.4059999999999</c:v>
                </c:pt>
                <c:pt idx="4036">
                  <c:v>1947.9690000000001</c:v>
                </c:pt>
                <c:pt idx="4037">
                  <c:v>1946.5619999999999</c:v>
                </c:pt>
                <c:pt idx="4038">
                  <c:v>1947.1869999999999</c:v>
                </c:pt>
                <c:pt idx="4039">
                  <c:v>1948.3589999999999</c:v>
                </c:pt>
                <c:pt idx="4040">
                  <c:v>1945.9369999999999</c:v>
                </c:pt>
                <c:pt idx="4041">
                  <c:v>1946.797</c:v>
                </c:pt>
                <c:pt idx="4042">
                  <c:v>1947.3440000000001</c:v>
                </c:pt>
                <c:pt idx="4043">
                  <c:v>1947.1869999999999</c:v>
                </c:pt>
                <c:pt idx="4044">
                  <c:v>1946.172</c:v>
                </c:pt>
                <c:pt idx="4045">
                  <c:v>1947.578</c:v>
                </c:pt>
                <c:pt idx="4046">
                  <c:v>1946.5619999999999</c:v>
                </c:pt>
                <c:pt idx="4047">
                  <c:v>1947.9690000000001</c:v>
                </c:pt>
                <c:pt idx="4048">
                  <c:v>1947.578</c:v>
                </c:pt>
                <c:pt idx="4049">
                  <c:v>1945.547</c:v>
                </c:pt>
                <c:pt idx="4050">
                  <c:v>1947.7339999999999</c:v>
                </c:pt>
                <c:pt idx="4051">
                  <c:v>1946.172</c:v>
                </c:pt>
                <c:pt idx="4052">
                  <c:v>1945.3910000000001</c:v>
                </c:pt>
                <c:pt idx="4053">
                  <c:v>1946.797</c:v>
                </c:pt>
                <c:pt idx="4054">
                  <c:v>1947.1869999999999</c:v>
                </c:pt>
                <c:pt idx="4055">
                  <c:v>1947.3440000000001</c:v>
                </c:pt>
                <c:pt idx="4056">
                  <c:v>1947.7339999999999</c:v>
                </c:pt>
                <c:pt idx="4057">
                  <c:v>1946.5619999999999</c:v>
                </c:pt>
                <c:pt idx="4058">
                  <c:v>1947.1869999999999</c:v>
                </c:pt>
                <c:pt idx="4059">
                  <c:v>1948.5940000000001</c:v>
                </c:pt>
                <c:pt idx="4060">
                  <c:v>1947.3440000000001</c:v>
                </c:pt>
                <c:pt idx="4061">
                  <c:v>1949.5309999999999</c:v>
                </c:pt>
                <c:pt idx="4062">
                  <c:v>1947.7339999999999</c:v>
                </c:pt>
                <c:pt idx="4063">
                  <c:v>1947.9690000000001</c:v>
                </c:pt>
                <c:pt idx="4064">
                  <c:v>1949.5309999999999</c:v>
                </c:pt>
                <c:pt idx="4065">
                  <c:v>1947.3440000000001</c:v>
                </c:pt>
                <c:pt idx="4066">
                  <c:v>1950</c:v>
                </c:pt>
                <c:pt idx="4067">
                  <c:v>1947.578</c:v>
                </c:pt>
                <c:pt idx="4068">
                  <c:v>1950.1559999999999</c:v>
                </c:pt>
                <c:pt idx="4069">
                  <c:v>1950.9369999999999</c:v>
                </c:pt>
                <c:pt idx="4070">
                  <c:v>1950</c:v>
                </c:pt>
                <c:pt idx="4071">
                  <c:v>1951.172</c:v>
                </c:pt>
                <c:pt idx="4072">
                  <c:v>1951.172</c:v>
                </c:pt>
                <c:pt idx="4073">
                  <c:v>1953.203</c:v>
                </c:pt>
                <c:pt idx="4074">
                  <c:v>1955.1559999999999</c:v>
                </c:pt>
                <c:pt idx="4075">
                  <c:v>1953.9839999999999</c:v>
                </c:pt>
                <c:pt idx="4076">
                  <c:v>1956.172</c:v>
                </c:pt>
                <c:pt idx="4077">
                  <c:v>1954.5309999999999</c:v>
                </c:pt>
                <c:pt idx="4078">
                  <c:v>1956.5619999999999</c:v>
                </c:pt>
                <c:pt idx="4079">
                  <c:v>1957.1869999999999</c:v>
                </c:pt>
                <c:pt idx="4080">
                  <c:v>1959.5309999999999</c:v>
                </c:pt>
                <c:pt idx="4081">
                  <c:v>1961.5619999999999</c:v>
                </c:pt>
                <c:pt idx="4082">
                  <c:v>1959.7660000000001</c:v>
                </c:pt>
                <c:pt idx="4083">
                  <c:v>1961.5619999999999</c:v>
                </c:pt>
                <c:pt idx="4084">
                  <c:v>1963.3589999999999</c:v>
                </c:pt>
                <c:pt idx="4085">
                  <c:v>1963.9839999999999</c:v>
                </c:pt>
                <c:pt idx="4086">
                  <c:v>1966.5619999999999</c:v>
                </c:pt>
                <c:pt idx="4087">
                  <c:v>1966.5619999999999</c:v>
                </c:pt>
                <c:pt idx="4088">
                  <c:v>1966.4059999999999</c:v>
                </c:pt>
                <c:pt idx="4089">
                  <c:v>1970</c:v>
                </c:pt>
                <c:pt idx="4090">
                  <c:v>1970.9369999999999</c:v>
                </c:pt>
                <c:pt idx="4091">
                  <c:v>1972.3440000000001</c:v>
                </c:pt>
                <c:pt idx="4092">
                  <c:v>1972.1869999999999</c:v>
                </c:pt>
                <c:pt idx="4093">
                  <c:v>1974.375</c:v>
                </c:pt>
                <c:pt idx="4094">
                  <c:v>1975.7809999999999</c:v>
                </c:pt>
                <c:pt idx="4095">
                  <c:v>1976.4059999999999</c:v>
                </c:pt>
                <c:pt idx="4096">
                  <c:v>1975.7809999999999</c:v>
                </c:pt>
                <c:pt idx="4097">
                  <c:v>1981.172</c:v>
                </c:pt>
                <c:pt idx="4098">
                  <c:v>1981.953</c:v>
                </c:pt>
                <c:pt idx="4099">
                  <c:v>1985.3910000000001</c:v>
                </c:pt>
                <c:pt idx="4100">
                  <c:v>1986.5619999999999</c:v>
                </c:pt>
                <c:pt idx="4101">
                  <c:v>1987.1869999999999</c:v>
                </c:pt>
                <c:pt idx="4102">
                  <c:v>1986.172</c:v>
                </c:pt>
                <c:pt idx="4103">
                  <c:v>1989.7660000000001</c:v>
                </c:pt>
                <c:pt idx="4104">
                  <c:v>1991.953</c:v>
                </c:pt>
                <c:pt idx="4105">
                  <c:v>1993.5940000000001</c:v>
                </c:pt>
                <c:pt idx="4106">
                  <c:v>1995.3910000000001</c:v>
                </c:pt>
                <c:pt idx="4107">
                  <c:v>1995.9369999999999</c:v>
                </c:pt>
                <c:pt idx="4108">
                  <c:v>2000.3910000000001</c:v>
                </c:pt>
                <c:pt idx="4109">
                  <c:v>2001.797</c:v>
                </c:pt>
                <c:pt idx="4110">
                  <c:v>2005</c:v>
                </c:pt>
                <c:pt idx="4111">
                  <c:v>2005.7809999999999</c:v>
                </c:pt>
                <c:pt idx="4112">
                  <c:v>2009.375</c:v>
                </c:pt>
                <c:pt idx="4113">
                  <c:v>2011.4059999999999</c:v>
                </c:pt>
                <c:pt idx="4114">
                  <c:v>2012.578</c:v>
                </c:pt>
                <c:pt idx="4115">
                  <c:v>2015.9369999999999</c:v>
                </c:pt>
                <c:pt idx="4116">
                  <c:v>2015.1559999999999</c:v>
                </c:pt>
                <c:pt idx="4117">
                  <c:v>2018.5940000000001</c:v>
                </c:pt>
                <c:pt idx="4118">
                  <c:v>2023.5940000000001</c:v>
                </c:pt>
                <c:pt idx="4119">
                  <c:v>2024.5309999999999</c:v>
                </c:pt>
                <c:pt idx="4120">
                  <c:v>2027.9690000000001</c:v>
                </c:pt>
                <c:pt idx="4121">
                  <c:v>2029.1410000000001</c:v>
                </c:pt>
                <c:pt idx="4122">
                  <c:v>2033.203</c:v>
                </c:pt>
                <c:pt idx="4123">
                  <c:v>2033.9839999999999</c:v>
                </c:pt>
                <c:pt idx="4124">
                  <c:v>2038.203</c:v>
                </c:pt>
                <c:pt idx="4125">
                  <c:v>2037.3440000000001</c:v>
                </c:pt>
                <c:pt idx="4126">
                  <c:v>2043.75</c:v>
                </c:pt>
                <c:pt idx="4127">
                  <c:v>2043.75</c:v>
                </c:pt>
                <c:pt idx="4128">
                  <c:v>2046.5619999999999</c:v>
                </c:pt>
                <c:pt idx="4129">
                  <c:v>2047.9690000000001</c:v>
                </c:pt>
                <c:pt idx="4130">
                  <c:v>2048.5940000000001</c:v>
                </c:pt>
                <c:pt idx="4131">
                  <c:v>2051.797</c:v>
                </c:pt>
                <c:pt idx="4132">
                  <c:v>2055.9369999999999</c:v>
                </c:pt>
                <c:pt idx="4133">
                  <c:v>2057.1869999999999</c:v>
                </c:pt>
                <c:pt idx="4134">
                  <c:v>2055.547</c:v>
                </c:pt>
                <c:pt idx="4135">
                  <c:v>2061.172</c:v>
                </c:pt>
                <c:pt idx="4136">
                  <c:v>2064.375</c:v>
                </c:pt>
                <c:pt idx="4137">
                  <c:v>2067.7339999999999</c:v>
                </c:pt>
                <c:pt idx="4138">
                  <c:v>2068.203</c:v>
                </c:pt>
                <c:pt idx="4139">
                  <c:v>2069.375</c:v>
                </c:pt>
                <c:pt idx="4140">
                  <c:v>2074.7660000000001</c:v>
                </c:pt>
                <c:pt idx="4141">
                  <c:v>2077.1869999999999</c:v>
                </c:pt>
                <c:pt idx="4142">
                  <c:v>2080.7809999999999</c:v>
                </c:pt>
                <c:pt idx="4143">
                  <c:v>2082.3440000000001</c:v>
                </c:pt>
                <c:pt idx="4144">
                  <c:v>2086.797</c:v>
                </c:pt>
                <c:pt idx="4145">
                  <c:v>2089.375</c:v>
                </c:pt>
                <c:pt idx="4146">
                  <c:v>2092.3440000000001</c:v>
                </c:pt>
                <c:pt idx="4147">
                  <c:v>2094.375</c:v>
                </c:pt>
                <c:pt idx="4148">
                  <c:v>2095.1559999999999</c:v>
                </c:pt>
                <c:pt idx="4149">
                  <c:v>2097.1869999999999</c:v>
                </c:pt>
                <c:pt idx="4150">
                  <c:v>2099.7660000000001</c:v>
                </c:pt>
                <c:pt idx="4151">
                  <c:v>2103.203</c:v>
                </c:pt>
                <c:pt idx="4152">
                  <c:v>2105.7809999999999</c:v>
                </c:pt>
                <c:pt idx="4153">
                  <c:v>2106.172</c:v>
                </c:pt>
                <c:pt idx="4154">
                  <c:v>2107.578</c:v>
                </c:pt>
                <c:pt idx="4155">
                  <c:v>2111.5619999999999</c:v>
                </c:pt>
                <c:pt idx="4156">
                  <c:v>2115.547</c:v>
                </c:pt>
                <c:pt idx="4157">
                  <c:v>2118.9839999999999</c:v>
                </c:pt>
                <c:pt idx="4158">
                  <c:v>2122.3440000000001</c:v>
                </c:pt>
                <c:pt idx="4159">
                  <c:v>2124.5309999999999</c:v>
                </c:pt>
                <c:pt idx="4160">
                  <c:v>2126.172</c:v>
                </c:pt>
                <c:pt idx="4161">
                  <c:v>2129.7660000000001</c:v>
                </c:pt>
                <c:pt idx="4162">
                  <c:v>2131.953</c:v>
                </c:pt>
                <c:pt idx="4163">
                  <c:v>2137.578</c:v>
                </c:pt>
                <c:pt idx="4164">
                  <c:v>2138.203</c:v>
                </c:pt>
                <c:pt idx="4165">
                  <c:v>2141.5619999999999</c:v>
                </c:pt>
                <c:pt idx="4166">
                  <c:v>2143.3589999999999</c:v>
                </c:pt>
                <c:pt idx="4167">
                  <c:v>2147.7339999999999</c:v>
                </c:pt>
                <c:pt idx="4168">
                  <c:v>2148.203</c:v>
                </c:pt>
                <c:pt idx="4169">
                  <c:v>2148.203</c:v>
                </c:pt>
                <c:pt idx="4170">
                  <c:v>2150.547</c:v>
                </c:pt>
                <c:pt idx="4171">
                  <c:v>2153.9839999999999</c:v>
                </c:pt>
                <c:pt idx="4172">
                  <c:v>2155.9369999999999</c:v>
                </c:pt>
                <c:pt idx="4173">
                  <c:v>2157.578</c:v>
                </c:pt>
                <c:pt idx="4174">
                  <c:v>2157.578</c:v>
                </c:pt>
                <c:pt idx="4175">
                  <c:v>2160.3910000000001</c:v>
                </c:pt>
                <c:pt idx="4176">
                  <c:v>2160.9369999999999</c:v>
                </c:pt>
                <c:pt idx="4177">
                  <c:v>2163.5940000000001</c:v>
                </c:pt>
                <c:pt idx="4178">
                  <c:v>2167.7339999999999</c:v>
                </c:pt>
                <c:pt idx="4179">
                  <c:v>2167.3440000000001</c:v>
                </c:pt>
                <c:pt idx="4180">
                  <c:v>2168.9839999999999</c:v>
                </c:pt>
                <c:pt idx="4181">
                  <c:v>2171.4059999999999</c:v>
                </c:pt>
                <c:pt idx="4182">
                  <c:v>2173.3589999999999</c:v>
                </c:pt>
                <c:pt idx="4183">
                  <c:v>2174.1410000000001</c:v>
                </c:pt>
                <c:pt idx="4184">
                  <c:v>2178.203</c:v>
                </c:pt>
                <c:pt idx="4185">
                  <c:v>2180.7809999999999</c:v>
                </c:pt>
                <c:pt idx="4186">
                  <c:v>2183.3589999999999</c:v>
                </c:pt>
                <c:pt idx="4187">
                  <c:v>2184.375</c:v>
                </c:pt>
                <c:pt idx="4188">
                  <c:v>2186.172</c:v>
                </c:pt>
                <c:pt idx="4189">
                  <c:v>2188.203</c:v>
                </c:pt>
                <c:pt idx="4190">
                  <c:v>2192.1869999999999</c:v>
                </c:pt>
                <c:pt idx="4191">
                  <c:v>2193.203</c:v>
                </c:pt>
                <c:pt idx="4192">
                  <c:v>2195.547</c:v>
                </c:pt>
                <c:pt idx="4193">
                  <c:v>2195.1559999999999</c:v>
                </c:pt>
                <c:pt idx="4194">
                  <c:v>2197.9690000000001</c:v>
                </c:pt>
                <c:pt idx="4195">
                  <c:v>2201.172</c:v>
                </c:pt>
                <c:pt idx="4196">
                  <c:v>2203.75</c:v>
                </c:pt>
                <c:pt idx="4197">
                  <c:v>2202.7339999999999</c:v>
                </c:pt>
                <c:pt idx="4198">
                  <c:v>2205.7809999999999</c:v>
                </c:pt>
                <c:pt idx="4199">
                  <c:v>2204.1410000000001</c:v>
                </c:pt>
                <c:pt idx="4200">
                  <c:v>2207.1869999999999</c:v>
                </c:pt>
                <c:pt idx="4201">
                  <c:v>2205.1559999999999</c:v>
                </c:pt>
                <c:pt idx="4202">
                  <c:v>2206.797</c:v>
                </c:pt>
                <c:pt idx="4203">
                  <c:v>2210.3910000000001</c:v>
                </c:pt>
                <c:pt idx="4204">
                  <c:v>2210</c:v>
                </c:pt>
                <c:pt idx="4205">
                  <c:v>2210.1559999999999</c:v>
                </c:pt>
                <c:pt idx="4206">
                  <c:v>2214.1410000000001</c:v>
                </c:pt>
                <c:pt idx="4207">
                  <c:v>2212.9690000000001</c:v>
                </c:pt>
                <c:pt idx="4208">
                  <c:v>2216.797</c:v>
                </c:pt>
                <c:pt idx="4209">
                  <c:v>2218.9839999999999</c:v>
                </c:pt>
                <c:pt idx="4210">
                  <c:v>2220</c:v>
                </c:pt>
                <c:pt idx="4211">
                  <c:v>2225.547</c:v>
                </c:pt>
                <c:pt idx="4212">
                  <c:v>2225.7809999999999</c:v>
                </c:pt>
                <c:pt idx="4213">
                  <c:v>2231.953</c:v>
                </c:pt>
                <c:pt idx="4214">
                  <c:v>2231.5619999999999</c:v>
                </c:pt>
                <c:pt idx="4215">
                  <c:v>2227.7339999999999</c:v>
                </c:pt>
                <c:pt idx="4216">
                  <c:v>2226.797</c:v>
                </c:pt>
                <c:pt idx="4217">
                  <c:v>2229.5309999999999</c:v>
                </c:pt>
                <c:pt idx="4218">
                  <c:v>2232.578</c:v>
                </c:pt>
                <c:pt idx="4219">
                  <c:v>2232.7339999999999</c:v>
                </c:pt>
                <c:pt idx="4220">
                  <c:v>2235.9369999999999</c:v>
                </c:pt>
                <c:pt idx="4221">
                  <c:v>2235</c:v>
                </c:pt>
                <c:pt idx="4222">
                  <c:v>2236.4059999999999</c:v>
                </c:pt>
                <c:pt idx="4223">
                  <c:v>2239.5309999999999</c:v>
                </c:pt>
                <c:pt idx="4224">
                  <c:v>2241.797</c:v>
                </c:pt>
                <c:pt idx="4225">
                  <c:v>2242.578</c:v>
                </c:pt>
                <c:pt idx="4226">
                  <c:v>2243.5940000000001</c:v>
                </c:pt>
                <c:pt idx="4227">
                  <c:v>2242.578</c:v>
                </c:pt>
                <c:pt idx="4228">
                  <c:v>2246.5619999999999</c:v>
                </c:pt>
                <c:pt idx="4229">
                  <c:v>2249.1410000000001</c:v>
                </c:pt>
                <c:pt idx="4230">
                  <c:v>2249.1410000000001</c:v>
                </c:pt>
                <c:pt idx="4231">
                  <c:v>2250.7809999999999</c:v>
                </c:pt>
                <c:pt idx="4232">
                  <c:v>2248.5940000000001</c:v>
                </c:pt>
                <c:pt idx="4233">
                  <c:v>2238.5940000000001</c:v>
                </c:pt>
                <c:pt idx="4234">
                  <c:v>2242.9690000000001</c:v>
                </c:pt>
                <c:pt idx="4235">
                  <c:v>2246.4059999999999</c:v>
                </c:pt>
                <c:pt idx="4236">
                  <c:v>2236.4059999999999</c:v>
                </c:pt>
                <c:pt idx="4237">
                  <c:v>2246.172</c:v>
                </c:pt>
                <c:pt idx="4238">
                  <c:v>2245.547</c:v>
                </c:pt>
                <c:pt idx="4239">
                  <c:v>2256.5619999999999</c:v>
                </c:pt>
                <c:pt idx="4240">
                  <c:v>2254.5309999999999</c:v>
                </c:pt>
                <c:pt idx="4241">
                  <c:v>2254.7660000000001</c:v>
                </c:pt>
                <c:pt idx="4242">
                  <c:v>2252.578</c:v>
                </c:pt>
                <c:pt idx="4243">
                  <c:v>2247.7339999999999</c:v>
                </c:pt>
                <c:pt idx="4244">
                  <c:v>2250.9369999999999</c:v>
                </c:pt>
                <c:pt idx="4245">
                  <c:v>2252.578</c:v>
                </c:pt>
                <c:pt idx="4246">
                  <c:v>2255</c:v>
                </c:pt>
                <c:pt idx="4247">
                  <c:v>2256.953</c:v>
                </c:pt>
                <c:pt idx="4248">
                  <c:v>2256.797</c:v>
                </c:pt>
                <c:pt idx="4249">
                  <c:v>2259.375</c:v>
                </c:pt>
                <c:pt idx="4250">
                  <c:v>2261.953</c:v>
                </c:pt>
                <c:pt idx="4251">
                  <c:v>2264.1410000000001</c:v>
                </c:pt>
                <c:pt idx="4252">
                  <c:v>2262.3440000000001</c:v>
                </c:pt>
                <c:pt idx="4253">
                  <c:v>2262.3440000000001</c:v>
                </c:pt>
                <c:pt idx="4254">
                  <c:v>2260.9369999999999</c:v>
                </c:pt>
                <c:pt idx="4255">
                  <c:v>2259.7660000000001</c:v>
                </c:pt>
                <c:pt idx="4256">
                  <c:v>2255.9369999999999</c:v>
                </c:pt>
                <c:pt idx="4257">
                  <c:v>2252.9690000000001</c:v>
                </c:pt>
                <c:pt idx="4258">
                  <c:v>2255.7809999999999</c:v>
                </c:pt>
                <c:pt idx="4259">
                  <c:v>2252.578</c:v>
                </c:pt>
                <c:pt idx="4260">
                  <c:v>2256.172</c:v>
                </c:pt>
                <c:pt idx="4261">
                  <c:v>2251.172</c:v>
                </c:pt>
                <c:pt idx="4262">
                  <c:v>2250.7809999999999</c:v>
                </c:pt>
                <c:pt idx="4263">
                  <c:v>2250.547</c:v>
                </c:pt>
                <c:pt idx="4264">
                  <c:v>2251.172</c:v>
                </c:pt>
                <c:pt idx="4265">
                  <c:v>2250.1559999999999</c:v>
                </c:pt>
                <c:pt idx="4266">
                  <c:v>2250.3910000000001</c:v>
                </c:pt>
                <c:pt idx="4267">
                  <c:v>2248.75</c:v>
                </c:pt>
                <c:pt idx="4268">
                  <c:v>2247.9690000000001</c:v>
                </c:pt>
                <c:pt idx="4269">
                  <c:v>2245.7809999999999</c:v>
                </c:pt>
                <c:pt idx="4270">
                  <c:v>2243.75</c:v>
                </c:pt>
                <c:pt idx="4271">
                  <c:v>2241.172</c:v>
                </c:pt>
                <c:pt idx="4272">
                  <c:v>2240</c:v>
                </c:pt>
                <c:pt idx="4273">
                  <c:v>2240.1559999999999</c:v>
                </c:pt>
                <c:pt idx="4274">
                  <c:v>2238.75</c:v>
                </c:pt>
                <c:pt idx="4275">
                  <c:v>2235.547</c:v>
                </c:pt>
                <c:pt idx="4276">
                  <c:v>2237.578</c:v>
                </c:pt>
                <c:pt idx="4277">
                  <c:v>2234.7660000000001</c:v>
                </c:pt>
                <c:pt idx="4278">
                  <c:v>2233.75</c:v>
                </c:pt>
                <c:pt idx="4279">
                  <c:v>2231.5619999999999</c:v>
                </c:pt>
                <c:pt idx="4280">
                  <c:v>2228.75</c:v>
                </c:pt>
                <c:pt idx="4281">
                  <c:v>2229.7660000000001</c:v>
                </c:pt>
                <c:pt idx="4282">
                  <c:v>2228.203</c:v>
                </c:pt>
                <c:pt idx="4283">
                  <c:v>2226.797</c:v>
                </c:pt>
                <c:pt idx="4284">
                  <c:v>2223.203</c:v>
                </c:pt>
                <c:pt idx="4285">
                  <c:v>2222.1869999999999</c:v>
                </c:pt>
                <c:pt idx="4286">
                  <c:v>2219.5309999999999</c:v>
                </c:pt>
                <c:pt idx="4287">
                  <c:v>2215.7809999999999</c:v>
                </c:pt>
                <c:pt idx="4288">
                  <c:v>2217.3440000000001</c:v>
                </c:pt>
                <c:pt idx="4289">
                  <c:v>2213.5940000000001</c:v>
                </c:pt>
                <c:pt idx="4290">
                  <c:v>2210.3910000000001</c:v>
                </c:pt>
                <c:pt idx="4291">
                  <c:v>2209.375</c:v>
                </c:pt>
                <c:pt idx="4292">
                  <c:v>2208.3589999999999</c:v>
                </c:pt>
                <c:pt idx="4293">
                  <c:v>2203.9839999999999</c:v>
                </c:pt>
                <c:pt idx="4294">
                  <c:v>2200.7809999999999</c:v>
                </c:pt>
                <c:pt idx="4295">
                  <c:v>2199.5309999999999</c:v>
                </c:pt>
                <c:pt idx="4296">
                  <c:v>2198.203</c:v>
                </c:pt>
                <c:pt idx="4297">
                  <c:v>2197.1869999999999</c:v>
                </c:pt>
                <c:pt idx="4298">
                  <c:v>2194.7660000000001</c:v>
                </c:pt>
                <c:pt idx="4299">
                  <c:v>2191.797</c:v>
                </c:pt>
                <c:pt idx="4300">
                  <c:v>2190.1559999999999</c:v>
                </c:pt>
                <c:pt idx="4301">
                  <c:v>2190</c:v>
                </c:pt>
                <c:pt idx="4302">
                  <c:v>2186.172</c:v>
                </c:pt>
                <c:pt idx="4303">
                  <c:v>2184.1410000000001</c:v>
                </c:pt>
                <c:pt idx="4304">
                  <c:v>2179.7660000000001</c:v>
                </c:pt>
                <c:pt idx="4305">
                  <c:v>2178.5940000000001</c:v>
                </c:pt>
                <c:pt idx="4306">
                  <c:v>2176.797</c:v>
                </c:pt>
                <c:pt idx="4307">
                  <c:v>2174.7660000000001</c:v>
                </c:pt>
                <c:pt idx="4308">
                  <c:v>2173.203</c:v>
                </c:pt>
                <c:pt idx="4309">
                  <c:v>2170.7809999999999</c:v>
                </c:pt>
                <c:pt idx="4310">
                  <c:v>2168.5940000000001</c:v>
                </c:pt>
                <c:pt idx="4311">
                  <c:v>2163.203</c:v>
                </c:pt>
                <c:pt idx="4312">
                  <c:v>2163.203</c:v>
                </c:pt>
                <c:pt idx="4313">
                  <c:v>2160.1559999999999</c:v>
                </c:pt>
                <c:pt idx="4314">
                  <c:v>2158.75</c:v>
                </c:pt>
                <c:pt idx="4315">
                  <c:v>2157.9690000000001</c:v>
                </c:pt>
                <c:pt idx="4316">
                  <c:v>2153.5940000000001</c:v>
                </c:pt>
                <c:pt idx="4317">
                  <c:v>2151.4059999999999</c:v>
                </c:pt>
                <c:pt idx="4318">
                  <c:v>2147.578</c:v>
                </c:pt>
                <c:pt idx="4319">
                  <c:v>2145.547</c:v>
                </c:pt>
                <c:pt idx="4320">
                  <c:v>2144.7660000000001</c:v>
                </c:pt>
                <c:pt idx="4321">
                  <c:v>2140.1559999999999</c:v>
                </c:pt>
                <c:pt idx="4322">
                  <c:v>2140.3910000000001</c:v>
                </c:pt>
                <c:pt idx="4323">
                  <c:v>2137.3440000000001</c:v>
                </c:pt>
                <c:pt idx="4324">
                  <c:v>2135.7809999999999</c:v>
                </c:pt>
                <c:pt idx="4325">
                  <c:v>2130.3910000000001</c:v>
                </c:pt>
                <c:pt idx="4326">
                  <c:v>2128.75</c:v>
                </c:pt>
                <c:pt idx="4327">
                  <c:v>2125.3910000000001</c:v>
                </c:pt>
                <c:pt idx="4328">
                  <c:v>2121.4059999999999</c:v>
                </c:pt>
                <c:pt idx="4329">
                  <c:v>2119.1410000000001</c:v>
                </c:pt>
                <c:pt idx="4330">
                  <c:v>2117.1869999999999</c:v>
                </c:pt>
                <c:pt idx="4331">
                  <c:v>2116.4059999999999</c:v>
                </c:pt>
                <c:pt idx="4332">
                  <c:v>2112.9690000000001</c:v>
                </c:pt>
                <c:pt idx="4333">
                  <c:v>2109.7660000000001</c:v>
                </c:pt>
                <c:pt idx="4334">
                  <c:v>2108.9839999999999</c:v>
                </c:pt>
                <c:pt idx="4335">
                  <c:v>2107.1869999999999</c:v>
                </c:pt>
                <c:pt idx="4336">
                  <c:v>2102.9690000000001</c:v>
                </c:pt>
                <c:pt idx="4337">
                  <c:v>2101.797</c:v>
                </c:pt>
                <c:pt idx="4338">
                  <c:v>2100.7809999999999</c:v>
                </c:pt>
                <c:pt idx="4339">
                  <c:v>2100.3910000000001</c:v>
                </c:pt>
                <c:pt idx="4340">
                  <c:v>2094.375</c:v>
                </c:pt>
                <c:pt idx="4341">
                  <c:v>2093.203</c:v>
                </c:pt>
                <c:pt idx="4342">
                  <c:v>2084.5309999999999</c:v>
                </c:pt>
                <c:pt idx="4343">
                  <c:v>2083.3589999999999</c:v>
                </c:pt>
                <c:pt idx="4344">
                  <c:v>2082.9690000000001</c:v>
                </c:pt>
                <c:pt idx="4345">
                  <c:v>2077.9690000000001</c:v>
                </c:pt>
                <c:pt idx="4346">
                  <c:v>2074.375</c:v>
                </c:pt>
                <c:pt idx="4347">
                  <c:v>2070.9369999999999</c:v>
                </c:pt>
                <c:pt idx="4348">
                  <c:v>2070.547</c:v>
                </c:pt>
                <c:pt idx="4349">
                  <c:v>2068.203</c:v>
                </c:pt>
                <c:pt idx="4350">
                  <c:v>2064.1410000000001</c:v>
                </c:pt>
                <c:pt idx="4351">
                  <c:v>2058.5940000000001</c:v>
                </c:pt>
                <c:pt idx="4352">
                  <c:v>2058.75</c:v>
                </c:pt>
                <c:pt idx="4353">
                  <c:v>2056.5619999999999</c:v>
                </c:pt>
                <c:pt idx="4354">
                  <c:v>2055</c:v>
                </c:pt>
                <c:pt idx="4355">
                  <c:v>2051.4059999999999</c:v>
                </c:pt>
                <c:pt idx="4356">
                  <c:v>2047.578</c:v>
                </c:pt>
                <c:pt idx="4357">
                  <c:v>2047.578</c:v>
                </c:pt>
                <c:pt idx="4358">
                  <c:v>2041.797</c:v>
                </c:pt>
                <c:pt idx="4359">
                  <c:v>2042.7339999999999</c:v>
                </c:pt>
                <c:pt idx="4360">
                  <c:v>2037.1869999999999</c:v>
                </c:pt>
                <c:pt idx="4361">
                  <c:v>2037.578</c:v>
                </c:pt>
                <c:pt idx="4362">
                  <c:v>2033.203</c:v>
                </c:pt>
                <c:pt idx="4363">
                  <c:v>2031.953</c:v>
                </c:pt>
                <c:pt idx="4364">
                  <c:v>2024.5309999999999</c:v>
                </c:pt>
                <c:pt idx="4365">
                  <c:v>2025.7809999999999</c:v>
                </c:pt>
                <c:pt idx="4366">
                  <c:v>2022.7339999999999</c:v>
                </c:pt>
                <c:pt idx="4367">
                  <c:v>2017.9690000000001</c:v>
                </c:pt>
                <c:pt idx="4368">
                  <c:v>2015.9369999999999</c:v>
                </c:pt>
                <c:pt idx="4369">
                  <c:v>2013.5940000000001</c:v>
                </c:pt>
                <c:pt idx="4370">
                  <c:v>2010.547</c:v>
                </c:pt>
                <c:pt idx="4371">
                  <c:v>2005.1559999999999</c:v>
                </c:pt>
                <c:pt idx="4372">
                  <c:v>2007.1869999999999</c:v>
                </c:pt>
                <c:pt idx="4373">
                  <c:v>1999.1410000000001</c:v>
                </c:pt>
                <c:pt idx="4374">
                  <c:v>1999.375</c:v>
                </c:pt>
                <c:pt idx="4375">
                  <c:v>1998.9839999999999</c:v>
                </c:pt>
                <c:pt idx="4376">
                  <c:v>1993.5940000000001</c:v>
                </c:pt>
                <c:pt idx="4377">
                  <c:v>1991.4059999999999</c:v>
                </c:pt>
                <c:pt idx="4378">
                  <c:v>1992.1869999999999</c:v>
                </c:pt>
                <c:pt idx="4379">
                  <c:v>1988.75</c:v>
                </c:pt>
                <c:pt idx="4380">
                  <c:v>1987.1869999999999</c:v>
                </c:pt>
                <c:pt idx="4381">
                  <c:v>1985.9369999999999</c:v>
                </c:pt>
                <c:pt idx="4382">
                  <c:v>1983.3589999999999</c:v>
                </c:pt>
                <c:pt idx="4383">
                  <c:v>1979.7660000000001</c:v>
                </c:pt>
                <c:pt idx="4384">
                  <c:v>1977.7339999999999</c:v>
                </c:pt>
                <c:pt idx="4385">
                  <c:v>1977.9690000000001</c:v>
                </c:pt>
                <c:pt idx="4386">
                  <c:v>1972.7339999999999</c:v>
                </c:pt>
                <c:pt idx="4387">
                  <c:v>1970.7809999999999</c:v>
                </c:pt>
                <c:pt idx="4388">
                  <c:v>1967.3440000000001</c:v>
                </c:pt>
                <c:pt idx="4389">
                  <c:v>1965.547</c:v>
                </c:pt>
                <c:pt idx="4390">
                  <c:v>1964.5309999999999</c:v>
                </c:pt>
                <c:pt idx="4391">
                  <c:v>1964.5309999999999</c:v>
                </c:pt>
                <c:pt idx="4392">
                  <c:v>1960</c:v>
                </c:pt>
                <c:pt idx="4393">
                  <c:v>1958.3589999999999</c:v>
                </c:pt>
                <c:pt idx="4394">
                  <c:v>1958.9839999999999</c:v>
                </c:pt>
                <c:pt idx="4395">
                  <c:v>1957.578</c:v>
                </c:pt>
                <c:pt idx="4396">
                  <c:v>1957.1869999999999</c:v>
                </c:pt>
                <c:pt idx="4397">
                  <c:v>1954.5309999999999</c:v>
                </c:pt>
                <c:pt idx="4398">
                  <c:v>1953.203</c:v>
                </c:pt>
                <c:pt idx="4399">
                  <c:v>1950.547</c:v>
                </c:pt>
                <c:pt idx="4400">
                  <c:v>1949.1410000000001</c:v>
                </c:pt>
                <c:pt idx="4401">
                  <c:v>1947.578</c:v>
                </c:pt>
                <c:pt idx="4402">
                  <c:v>1945.9369999999999</c:v>
                </c:pt>
                <c:pt idx="4403">
                  <c:v>1945</c:v>
                </c:pt>
                <c:pt idx="4404">
                  <c:v>1942.1869999999999</c:v>
                </c:pt>
                <c:pt idx="4405">
                  <c:v>1941.953</c:v>
                </c:pt>
                <c:pt idx="4406">
                  <c:v>1940.3910000000001</c:v>
                </c:pt>
                <c:pt idx="4407">
                  <c:v>1937.1869999999999</c:v>
                </c:pt>
                <c:pt idx="4408">
                  <c:v>1936.4059999999999</c:v>
                </c:pt>
                <c:pt idx="4409">
                  <c:v>1934.7660000000001</c:v>
                </c:pt>
                <c:pt idx="4410">
                  <c:v>1937.3440000000001</c:v>
                </c:pt>
                <c:pt idx="4411">
                  <c:v>1935.1559999999999</c:v>
                </c:pt>
                <c:pt idx="4412">
                  <c:v>1932.578</c:v>
                </c:pt>
                <c:pt idx="4413">
                  <c:v>1932.1869999999999</c:v>
                </c:pt>
                <c:pt idx="4414">
                  <c:v>1929.7660000000001</c:v>
                </c:pt>
                <c:pt idx="4415">
                  <c:v>1927.9690000000001</c:v>
                </c:pt>
                <c:pt idx="4416">
                  <c:v>1929.1410000000001</c:v>
                </c:pt>
                <c:pt idx="4417">
                  <c:v>1927.7339999999999</c:v>
                </c:pt>
                <c:pt idx="4418">
                  <c:v>1930</c:v>
                </c:pt>
                <c:pt idx="4419">
                  <c:v>1930.1559999999999</c:v>
                </c:pt>
                <c:pt idx="4420">
                  <c:v>1928.75</c:v>
                </c:pt>
                <c:pt idx="4421">
                  <c:v>1928.203</c:v>
                </c:pt>
                <c:pt idx="4422">
                  <c:v>1924.7660000000001</c:v>
                </c:pt>
                <c:pt idx="4423">
                  <c:v>1925.7809999999999</c:v>
                </c:pt>
                <c:pt idx="4424">
                  <c:v>1923.3589999999999</c:v>
                </c:pt>
                <c:pt idx="4425">
                  <c:v>1923.9839999999999</c:v>
                </c:pt>
                <c:pt idx="4426">
                  <c:v>1924.7660000000001</c:v>
                </c:pt>
                <c:pt idx="4427">
                  <c:v>1924.1410000000001</c:v>
                </c:pt>
                <c:pt idx="4428">
                  <c:v>1921.797</c:v>
                </c:pt>
                <c:pt idx="4429">
                  <c:v>1923.3589999999999</c:v>
                </c:pt>
                <c:pt idx="4430">
                  <c:v>1919.7660000000001</c:v>
                </c:pt>
                <c:pt idx="4431">
                  <c:v>1920.1559999999999</c:v>
                </c:pt>
                <c:pt idx="4432">
                  <c:v>1920.547</c:v>
                </c:pt>
                <c:pt idx="4433">
                  <c:v>1920.9369999999999</c:v>
                </c:pt>
                <c:pt idx="4434">
                  <c:v>1918.75</c:v>
                </c:pt>
                <c:pt idx="4435">
                  <c:v>1921.172</c:v>
                </c:pt>
                <c:pt idx="4436">
                  <c:v>1922.3440000000001</c:v>
                </c:pt>
                <c:pt idx="4437">
                  <c:v>1921.953</c:v>
                </c:pt>
                <c:pt idx="4438">
                  <c:v>1918.9839999999999</c:v>
                </c:pt>
                <c:pt idx="4439">
                  <c:v>1917.578</c:v>
                </c:pt>
                <c:pt idx="4440">
                  <c:v>1920</c:v>
                </c:pt>
                <c:pt idx="4441">
                  <c:v>1920.1559999999999</c:v>
                </c:pt>
                <c:pt idx="4442">
                  <c:v>1920.3910000000001</c:v>
                </c:pt>
                <c:pt idx="4443">
                  <c:v>1921.797</c:v>
                </c:pt>
                <c:pt idx="4444">
                  <c:v>1923.3589999999999</c:v>
                </c:pt>
                <c:pt idx="4445">
                  <c:v>1921.953</c:v>
                </c:pt>
                <c:pt idx="4446">
                  <c:v>1923.75</c:v>
                </c:pt>
                <c:pt idx="4447">
                  <c:v>1923.203</c:v>
                </c:pt>
                <c:pt idx="4448">
                  <c:v>1923.3589999999999</c:v>
                </c:pt>
                <c:pt idx="4449">
                  <c:v>1922.9690000000001</c:v>
                </c:pt>
                <c:pt idx="4450">
                  <c:v>1925.3910000000001</c:v>
                </c:pt>
                <c:pt idx="4451">
                  <c:v>1926.5619999999999</c:v>
                </c:pt>
                <c:pt idx="4452">
                  <c:v>1928.3589999999999</c:v>
                </c:pt>
                <c:pt idx="4453">
                  <c:v>1926.4059999999999</c:v>
                </c:pt>
                <c:pt idx="4454">
                  <c:v>1926.953</c:v>
                </c:pt>
                <c:pt idx="4455">
                  <c:v>1929.1410000000001</c:v>
                </c:pt>
                <c:pt idx="4456">
                  <c:v>1927.9690000000001</c:v>
                </c:pt>
                <c:pt idx="4457">
                  <c:v>1929.7660000000001</c:v>
                </c:pt>
                <c:pt idx="4458">
                  <c:v>1929.5309999999999</c:v>
                </c:pt>
                <c:pt idx="4459">
                  <c:v>1934.375</c:v>
                </c:pt>
                <c:pt idx="4460">
                  <c:v>1929.1410000000001</c:v>
                </c:pt>
                <c:pt idx="4461">
                  <c:v>1933.75</c:v>
                </c:pt>
                <c:pt idx="4462">
                  <c:v>1929.7660000000001</c:v>
                </c:pt>
                <c:pt idx="4463">
                  <c:v>1930.547</c:v>
                </c:pt>
                <c:pt idx="4464">
                  <c:v>1932.3440000000001</c:v>
                </c:pt>
                <c:pt idx="4465">
                  <c:v>1935.1559999999999</c:v>
                </c:pt>
                <c:pt idx="4466">
                  <c:v>1935.3910000000001</c:v>
                </c:pt>
                <c:pt idx="4467">
                  <c:v>1937.7339999999999</c:v>
                </c:pt>
                <c:pt idx="4468">
                  <c:v>1937.1869999999999</c:v>
                </c:pt>
                <c:pt idx="4469">
                  <c:v>1938.75</c:v>
                </c:pt>
                <c:pt idx="4470">
                  <c:v>1938.203</c:v>
                </c:pt>
                <c:pt idx="4471">
                  <c:v>1938.5940000000001</c:v>
                </c:pt>
                <c:pt idx="4472">
                  <c:v>1940</c:v>
                </c:pt>
                <c:pt idx="4473">
                  <c:v>1940.1559999999999</c:v>
                </c:pt>
                <c:pt idx="4474">
                  <c:v>1941.797</c:v>
                </c:pt>
                <c:pt idx="4475">
                  <c:v>1944.1410000000001</c:v>
                </c:pt>
                <c:pt idx="4476">
                  <c:v>1944.5309999999999</c:v>
                </c:pt>
                <c:pt idx="4477">
                  <c:v>1945</c:v>
                </c:pt>
                <c:pt idx="4478">
                  <c:v>1948.203</c:v>
                </c:pt>
                <c:pt idx="4479">
                  <c:v>1946.4059999999999</c:v>
                </c:pt>
                <c:pt idx="4480">
                  <c:v>1947.578</c:v>
                </c:pt>
                <c:pt idx="4481">
                  <c:v>1948.9839999999999</c:v>
                </c:pt>
                <c:pt idx="4482">
                  <c:v>1948.203</c:v>
                </c:pt>
                <c:pt idx="4483">
                  <c:v>1950.547</c:v>
                </c:pt>
                <c:pt idx="4484">
                  <c:v>1952.1869999999999</c:v>
                </c:pt>
                <c:pt idx="4485">
                  <c:v>1954.5309999999999</c:v>
                </c:pt>
                <c:pt idx="4486">
                  <c:v>1956.797</c:v>
                </c:pt>
                <c:pt idx="4487">
                  <c:v>1955.7809999999999</c:v>
                </c:pt>
                <c:pt idx="4488">
                  <c:v>1958.3589999999999</c:v>
                </c:pt>
                <c:pt idx="4489">
                  <c:v>1958.5940000000001</c:v>
                </c:pt>
                <c:pt idx="4490">
                  <c:v>1960.547</c:v>
                </c:pt>
                <c:pt idx="4491">
                  <c:v>1962.9690000000001</c:v>
                </c:pt>
                <c:pt idx="4492">
                  <c:v>1963.9839999999999</c:v>
                </c:pt>
                <c:pt idx="4493">
                  <c:v>1961.5619999999999</c:v>
                </c:pt>
                <c:pt idx="4494">
                  <c:v>1965.1559999999999</c:v>
                </c:pt>
                <c:pt idx="4495">
                  <c:v>1965.7809999999999</c:v>
                </c:pt>
                <c:pt idx="4496">
                  <c:v>1968.203</c:v>
                </c:pt>
                <c:pt idx="4497">
                  <c:v>1967.1869999999999</c:v>
                </c:pt>
                <c:pt idx="4498">
                  <c:v>1967.578</c:v>
                </c:pt>
                <c:pt idx="4499">
                  <c:v>1969.5309999999999</c:v>
                </c:pt>
                <c:pt idx="4500">
                  <c:v>1971.797</c:v>
                </c:pt>
                <c:pt idx="4501">
                  <c:v>1972.9690000000001</c:v>
                </c:pt>
                <c:pt idx="4502">
                  <c:v>1973.3589999999999</c:v>
                </c:pt>
                <c:pt idx="4503">
                  <c:v>1977.1869999999999</c:v>
                </c:pt>
                <c:pt idx="4504">
                  <c:v>1977.1869999999999</c:v>
                </c:pt>
                <c:pt idx="4505">
                  <c:v>1979.375</c:v>
                </c:pt>
                <c:pt idx="4506">
                  <c:v>1980.3910000000001</c:v>
                </c:pt>
                <c:pt idx="4507">
                  <c:v>1981.172</c:v>
                </c:pt>
                <c:pt idx="4508">
                  <c:v>1982.1869999999999</c:v>
                </c:pt>
                <c:pt idx="4509">
                  <c:v>1985.3910000000001</c:v>
                </c:pt>
                <c:pt idx="4510">
                  <c:v>1985.9369999999999</c:v>
                </c:pt>
                <c:pt idx="4511">
                  <c:v>1987.578</c:v>
                </c:pt>
                <c:pt idx="4512">
                  <c:v>1988.9839999999999</c:v>
                </c:pt>
                <c:pt idx="4513">
                  <c:v>1987.9690000000001</c:v>
                </c:pt>
                <c:pt idx="4514">
                  <c:v>1992.1869999999999</c:v>
                </c:pt>
                <c:pt idx="4515">
                  <c:v>1991.953</c:v>
                </c:pt>
                <c:pt idx="4516">
                  <c:v>1994.1410000000001</c:v>
                </c:pt>
                <c:pt idx="4517">
                  <c:v>1998.9839999999999</c:v>
                </c:pt>
                <c:pt idx="4518">
                  <c:v>1996.5619999999999</c:v>
                </c:pt>
                <c:pt idx="4519">
                  <c:v>1999.375</c:v>
                </c:pt>
                <c:pt idx="4520">
                  <c:v>2001.797</c:v>
                </c:pt>
                <c:pt idx="4521">
                  <c:v>2003.203</c:v>
                </c:pt>
                <c:pt idx="4522">
                  <c:v>2003.9839999999999</c:v>
                </c:pt>
                <c:pt idx="4523">
                  <c:v>2004.7660000000001</c:v>
                </c:pt>
                <c:pt idx="4524">
                  <c:v>2010.3910000000001</c:v>
                </c:pt>
                <c:pt idx="4525">
                  <c:v>2012.3440000000001</c:v>
                </c:pt>
                <c:pt idx="4526">
                  <c:v>2009.375</c:v>
                </c:pt>
                <c:pt idx="4527">
                  <c:v>2013.9839999999999</c:v>
                </c:pt>
                <c:pt idx="4528">
                  <c:v>2014.7660000000001</c:v>
                </c:pt>
                <c:pt idx="4529">
                  <c:v>2017.3440000000001</c:v>
                </c:pt>
                <c:pt idx="4530">
                  <c:v>2019.5309999999999</c:v>
                </c:pt>
                <c:pt idx="4531">
                  <c:v>2019.375</c:v>
                </c:pt>
                <c:pt idx="4532">
                  <c:v>2023.203</c:v>
                </c:pt>
                <c:pt idx="4533">
                  <c:v>2025.7809999999999</c:v>
                </c:pt>
                <c:pt idx="4534">
                  <c:v>2028.9839999999999</c:v>
                </c:pt>
                <c:pt idx="4535">
                  <c:v>2029.1410000000001</c:v>
                </c:pt>
                <c:pt idx="4536">
                  <c:v>2030.7809999999999</c:v>
                </c:pt>
                <c:pt idx="4537">
                  <c:v>2035.3910000000001</c:v>
                </c:pt>
                <c:pt idx="4538">
                  <c:v>2035.1559999999999</c:v>
                </c:pt>
                <c:pt idx="4539">
                  <c:v>2037.3440000000001</c:v>
                </c:pt>
                <c:pt idx="4540">
                  <c:v>2038.9839999999999</c:v>
                </c:pt>
                <c:pt idx="4541">
                  <c:v>2041.953</c:v>
                </c:pt>
                <c:pt idx="4542">
                  <c:v>2045.9369999999999</c:v>
                </c:pt>
                <c:pt idx="4543">
                  <c:v>2047.3440000000001</c:v>
                </c:pt>
                <c:pt idx="4544">
                  <c:v>2047.9690000000001</c:v>
                </c:pt>
                <c:pt idx="4545">
                  <c:v>2048.75</c:v>
                </c:pt>
                <c:pt idx="4546">
                  <c:v>2025</c:v>
                </c:pt>
                <c:pt idx="4547">
                  <c:v>2027.3440000000001</c:v>
                </c:pt>
                <c:pt idx="4548">
                  <c:v>2045.1559999999999</c:v>
                </c:pt>
                <c:pt idx="4549">
                  <c:v>2039.7660000000001</c:v>
                </c:pt>
                <c:pt idx="4550">
                  <c:v>2040.547</c:v>
                </c:pt>
                <c:pt idx="4551">
                  <c:v>2049.1410000000001</c:v>
                </c:pt>
                <c:pt idx="4552">
                  <c:v>2058.9839999999999</c:v>
                </c:pt>
                <c:pt idx="4553">
                  <c:v>2069.1410000000001</c:v>
                </c:pt>
                <c:pt idx="4554">
                  <c:v>2071.953</c:v>
                </c:pt>
                <c:pt idx="4555">
                  <c:v>2068.75</c:v>
                </c:pt>
                <c:pt idx="4556">
                  <c:v>2067.3440000000001</c:v>
                </c:pt>
                <c:pt idx="4557">
                  <c:v>2068.9839999999999</c:v>
                </c:pt>
                <c:pt idx="4558">
                  <c:v>2074.1410000000001</c:v>
                </c:pt>
                <c:pt idx="4559">
                  <c:v>2075.1559999999999</c:v>
                </c:pt>
                <c:pt idx="4560">
                  <c:v>2076.797</c:v>
                </c:pt>
                <c:pt idx="4561">
                  <c:v>2069.5309999999999</c:v>
                </c:pt>
                <c:pt idx="4562">
                  <c:v>2067.1869999999999</c:v>
                </c:pt>
                <c:pt idx="4563">
                  <c:v>2068.3589999999999</c:v>
                </c:pt>
                <c:pt idx="4564">
                  <c:v>2065.9369999999999</c:v>
                </c:pt>
                <c:pt idx="4565">
                  <c:v>2071.797</c:v>
                </c:pt>
                <c:pt idx="4566">
                  <c:v>2072.578</c:v>
                </c:pt>
                <c:pt idx="4567">
                  <c:v>2074.7660000000001</c:v>
                </c:pt>
                <c:pt idx="4568">
                  <c:v>2076.4059999999999</c:v>
                </c:pt>
                <c:pt idx="4569">
                  <c:v>2077.7339999999999</c:v>
                </c:pt>
                <c:pt idx="4570">
                  <c:v>2080.1559999999999</c:v>
                </c:pt>
                <c:pt idx="4571">
                  <c:v>2080.3910000000001</c:v>
                </c:pt>
                <c:pt idx="4572">
                  <c:v>2081.953</c:v>
                </c:pt>
                <c:pt idx="4573">
                  <c:v>2078.75</c:v>
                </c:pt>
                <c:pt idx="4574">
                  <c:v>2081.172</c:v>
                </c:pt>
                <c:pt idx="4575">
                  <c:v>2082.9690000000001</c:v>
                </c:pt>
                <c:pt idx="4576">
                  <c:v>2082.9690000000001</c:v>
                </c:pt>
                <c:pt idx="4577">
                  <c:v>2082.7339999999999</c:v>
                </c:pt>
                <c:pt idx="4578">
                  <c:v>2083.75</c:v>
                </c:pt>
                <c:pt idx="4579">
                  <c:v>2083.5940000000001</c:v>
                </c:pt>
                <c:pt idx="4580">
                  <c:v>2086.172</c:v>
                </c:pt>
                <c:pt idx="4581">
                  <c:v>2086.953</c:v>
                </c:pt>
                <c:pt idx="4582">
                  <c:v>2088.3589999999999</c:v>
                </c:pt>
                <c:pt idx="4583">
                  <c:v>2087.578</c:v>
                </c:pt>
                <c:pt idx="4584">
                  <c:v>2090.7809999999999</c:v>
                </c:pt>
                <c:pt idx="4585">
                  <c:v>2090.3910000000001</c:v>
                </c:pt>
                <c:pt idx="4586">
                  <c:v>2093.3589999999999</c:v>
                </c:pt>
                <c:pt idx="4587">
                  <c:v>2088.5940000000001</c:v>
                </c:pt>
                <c:pt idx="4588">
                  <c:v>2087.7339999999999</c:v>
                </c:pt>
                <c:pt idx="4589">
                  <c:v>2091.172</c:v>
                </c:pt>
                <c:pt idx="4590">
                  <c:v>2093.203</c:v>
                </c:pt>
                <c:pt idx="4591">
                  <c:v>2091.172</c:v>
                </c:pt>
                <c:pt idx="4592">
                  <c:v>2091.4059999999999</c:v>
                </c:pt>
                <c:pt idx="4593">
                  <c:v>2093.203</c:v>
                </c:pt>
                <c:pt idx="4594">
                  <c:v>2091.5619999999999</c:v>
                </c:pt>
                <c:pt idx="4595">
                  <c:v>2091.5619999999999</c:v>
                </c:pt>
                <c:pt idx="4596">
                  <c:v>2091.797</c:v>
                </c:pt>
                <c:pt idx="4597">
                  <c:v>2090.547</c:v>
                </c:pt>
                <c:pt idx="4598">
                  <c:v>2090.547</c:v>
                </c:pt>
                <c:pt idx="4599">
                  <c:v>2091.172</c:v>
                </c:pt>
                <c:pt idx="4600">
                  <c:v>2089.5309999999999</c:v>
                </c:pt>
                <c:pt idx="4601">
                  <c:v>2090.3910000000001</c:v>
                </c:pt>
                <c:pt idx="4602">
                  <c:v>2089.7660000000001</c:v>
                </c:pt>
                <c:pt idx="4603">
                  <c:v>2091.172</c:v>
                </c:pt>
                <c:pt idx="4604">
                  <c:v>2090.9369999999999</c:v>
                </c:pt>
                <c:pt idx="4605">
                  <c:v>2091.953</c:v>
                </c:pt>
                <c:pt idx="4606">
                  <c:v>2092.7339999999999</c:v>
                </c:pt>
                <c:pt idx="4607">
                  <c:v>2093.203</c:v>
                </c:pt>
                <c:pt idx="4608">
                  <c:v>2092.1869999999999</c:v>
                </c:pt>
                <c:pt idx="4609">
                  <c:v>2090.547</c:v>
                </c:pt>
                <c:pt idx="4610">
                  <c:v>2090</c:v>
                </c:pt>
                <c:pt idx="4611">
                  <c:v>2089.5309999999999</c:v>
                </c:pt>
                <c:pt idx="4612">
                  <c:v>2089.1410000000001</c:v>
                </c:pt>
                <c:pt idx="4613">
                  <c:v>2090.3910000000001</c:v>
                </c:pt>
                <c:pt idx="4614">
                  <c:v>2088.9839999999999</c:v>
                </c:pt>
                <c:pt idx="4615">
                  <c:v>2090.1559999999999</c:v>
                </c:pt>
                <c:pt idx="4616">
                  <c:v>2089.5309999999999</c:v>
                </c:pt>
                <c:pt idx="4617">
                  <c:v>2088.203</c:v>
                </c:pt>
                <c:pt idx="4618">
                  <c:v>2087.1869999999999</c:v>
                </c:pt>
                <c:pt idx="4619">
                  <c:v>2088.203</c:v>
                </c:pt>
                <c:pt idx="4620">
                  <c:v>2087.578</c:v>
                </c:pt>
                <c:pt idx="4621">
                  <c:v>2085.547</c:v>
                </c:pt>
                <c:pt idx="4622">
                  <c:v>2088.203</c:v>
                </c:pt>
                <c:pt idx="4623">
                  <c:v>2084.7660000000001</c:v>
                </c:pt>
                <c:pt idx="4624">
                  <c:v>2086.172</c:v>
                </c:pt>
                <c:pt idx="4625">
                  <c:v>2086.172</c:v>
                </c:pt>
                <c:pt idx="4626">
                  <c:v>2085.547</c:v>
                </c:pt>
                <c:pt idx="4627">
                  <c:v>2084.7660000000001</c:v>
                </c:pt>
                <c:pt idx="4628">
                  <c:v>2085.3910000000001</c:v>
                </c:pt>
                <c:pt idx="4629">
                  <c:v>2083.75</c:v>
                </c:pt>
                <c:pt idx="4630">
                  <c:v>2083.9839999999999</c:v>
                </c:pt>
                <c:pt idx="4631">
                  <c:v>2083.3589999999999</c:v>
                </c:pt>
                <c:pt idx="4632">
                  <c:v>2082.9690000000001</c:v>
                </c:pt>
                <c:pt idx="4633">
                  <c:v>2080.7809999999999</c:v>
                </c:pt>
                <c:pt idx="4634">
                  <c:v>2082.578</c:v>
                </c:pt>
                <c:pt idx="4635">
                  <c:v>2082.7339999999999</c:v>
                </c:pt>
                <c:pt idx="4636">
                  <c:v>2080</c:v>
                </c:pt>
                <c:pt idx="4637">
                  <c:v>2080.547</c:v>
                </c:pt>
                <c:pt idx="4638">
                  <c:v>2082.1869999999999</c:v>
                </c:pt>
                <c:pt idx="4639">
                  <c:v>2081.172</c:v>
                </c:pt>
                <c:pt idx="4640">
                  <c:v>2080.3910000000001</c:v>
                </c:pt>
                <c:pt idx="4641">
                  <c:v>2078.3589999999999</c:v>
                </c:pt>
                <c:pt idx="4642">
                  <c:v>2077.7339999999999</c:v>
                </c:pt>
                <c:pt idx="4643">
                  <c:v>2080.9369999999999</c:v>
                </c:pt>
                <c:pt idx="4644">
                  <c:v>2079.5309999999999</c:v>
                </c:pt>
                <c:pt idx="4645">
                  <c:v>2079.1410000000001</c:v>
                </c:pt>
                <c:pt idx="4646">
                  <c:v>2080.9369999999999</c:v>
                </c:pt>
                <c:pt idx="4647">
                  <c:v>2078.203</c:v>
                </c:pt>
                <c:pt idx="4648">
                  <c:v>2080</c:v>
                </c:pt>
                <c:pt idx="4649">
                  <c:v>2078.203</c:v>
                </c:pt>
                <c:pt idx="4650">
                  <c:v>2080.3910000000001</c:v>
                </c:pt>
                <c:pt idx="4651">
                  <c:v>2076.797</c:v>
                </c:pt>
                <c:pt idx="4652">
                  <c:v>2076.4059999999999</c:v>
                </c:pt>
                <c:pt idx="4653">
                  <c:v>2076.953</c:v>
                </c:pt>
                <c:pt idx="4654">
                  <c:v>2075.9369999999999</c:v>
                </c:pt>
                <c:pt idx="4655">
                  <c:v>2077.3440000000001</c:v>
                </c:pt>
                <c:pt idx="4656">
                  <c:v>2075</c:v>
                </c:pt>
                <c:pt idx="4657">
                  <c:v>2075.547</c:v>
                </c:pt>
                <c:pt idx="4658">
                  <c:v>2074.5309999999999</c:v>
                </c:pt>
                <c:pt idx="4659">
                  <c:v>2075.547</c:v>
                </c:pt>
                <c:pt idx="4660">
                  <c:v>2076.797</c:v>
                </c:pt>
                <c:pt idx="4661">
                  <c:v>2073.203</c:v>
                </c:pt>
                <c:pt idx="4662">
                  <c:v>2074.7660000000001</c:v>
                </c:pt>
                <c:pt idx="4663">
                  <c:v>2074.375</c:v>
                </c:pt>
                <c:pt idx="4664">
                  <c:v>2074.7660000000001</c:v>
                </c:pt>
                <c:pt idx="4665">
                  <c:v>2073.5940000000001</c:v>
                </c:pt>
                <c:pt idx="4666">
                  <c:v>2073.3589999999999</c:v>
                </c:pt>
                <c:pt idx="4667">
                  <c:v>2073.75</c:v>
                </c:pt>
                <c:pt idx="4668">
                  <c:v>2072.578</c:v>
                </c:pt>
                <c:pt idx="4669">
                  <c:v>2071.172</c:v>
                </c:pt>
                <c:pt idx="4670">
                  <c:v>2073.3589999999999</c:v>
                </c:pt>
                <c:pt idx="4671">
                  <c:v>2070.547</c:v>
                </c:pt>
                <c:pt idx="4672">
                  <c:v>2070.1559999999999</c:v>
                </c:pt>
                <c:pt idx="4673">
                  <c:v>2071.953</c:v>
                </c:pt>
                <c:pt idx="4674">
                  <c:v>2070.547</c:v>
                </c:pt>
                <c:pt idx="4675">
                  <c:v>2068.75</c:v>
                </c:pt>
                <c:pt idx="4676">
                  <c:v>2070.9369999999999</c:v>
                </c:pt>
                <c:pt idx="4677">
                  <c:v>2071.4059999999999</c:v>
                </c:pt>
                <c:pt idx="4678">
                  <c:v>2069.375</c:v>
                </c:pt>
                <c:pt idx="4679">
                  <c:v>2069.7660000000001</c:v>
                </c:pt>
                <c:pt idx="4680">
                  <c:v>2068.9839999999999</c:v>
                </c:pt>
                <c:pt idx="4681">
                  <c:v>2070.3910000000001</c:v>
                </c:pt>
                <c:pt idx="4682">
                  <c:v>2067.578</c:v>
                </c:pt>
                <c:pt idx="4683">
                  <c:v>2069.1410000000001</c:v>
                </c:pt>
                <c:pt idx="4684">
                  <c:v>2067.1869999999999</c:v>
                </c:pt>
                <c:pt idx="4685">
                  <c:v>2067.1869999999999</c:v>
                </c:pt>
                <c:pt idx="4686">
                  <c:v>2066.797</c:v>
                </c:pt>
                <c:pt idx="4687">
                  <c:v>2067.7339999999999</c:v>
                </c:pt>
                <c:pt idx="4688">
                  <c:v>2069.5309999999999</c:v>
                </c:pt>
                <c:pt idx="4689">
                  <c:v>2067.578</c:v>
                </c:pt>
                <c:pt idx="4690">
                  <c:v>2065</c:v>
                </c:pt>
                <c:pt idx="4691">
                  <c:v>2065.547</c:v>
                </c:pt>
                <c:pt idx="4692">
                  <c:v>2065.7809999999999</c:v>
                </c:pt>
                <c:pt idx="4693">
                  <c:v>2066.797</c:v>
                </c:pt>
                <c:pt idx="4694">
                  <c:v>2064.1410000000001</c:v>
                </c:pt>
                <c:pt idx="4695">
                  <c:v>2065.7809999999999</c:v>
                </c:pt>
                <c:pt idx="4696">
                  <c:v>2065.1559999999999</c:v>
                </c:pt>
                <c:pt idx="4697">
                  <c:v>2065.7809999999999</c:v>
                </c:pt>
                <c:pt idx="4698">
                  <c:v>2065.547</c:v>
                </c:pt>
                <c:pt idx="4699">
                  <c:v>2065.7809999999999</c:v>
                </c:pt>
                <c:pt idx="4700">
                  <c:v>2066.5619999999999</c:v>
                </c:pt>
                <c:pt idx="4701">
                  <c:v>2066.797</c:v>
                </c:pt>
                <c:pt idx="4702">
                  <c:v>2065.9369999999999</c:v>
                </c:pt>
                <c:pt idx="4703">
                  <c:v>2067.7339999999999</c:v>
                </c:pt>
                <c:pt idx="4704">
                  <c:v>2068.3589999999999</c:v>
                </c:pt>
                <c:pt idx="4705">
                  <c:v>2069.1410000000001</c:v>
                </c:pt>
                <c:pt idx="4706">
                  <c:v>2068.75</c:v>
                </c:pt>
                <c:pt idx="4707">
                  <c:v>2066.4059999999999</c:v>
                </c:pt>
                <c:pt idx="4708">
                  <c:v>2066.4059999999999</c:v>
                </c:pt>
                <c:pt idx="4709">
                  <c:v>2068.9839999999999</c:v>
                </c:pt>
                <c:pt idx="4710">
                  <c:v>2067.578</c:v>
                </c:pt>
                <c:pt idx="4711">
                  <c:v>2069.7660000000001</c:v>
                </c:pt>
                <c:pt idx="4712">
                  <c:v>2067.1869999999999</c:v>
                </c:pt>
                <c:pt idx="4713">
                  <c:v>2068.75</c:v>
                </c:pt>
                <c:pt idx="4714">
                  <c:v>2068.9839999999999</c:v>
                </c:pt>
                <c:pt idx="4715">
                  <c:v>2067.9690000000001</c:v>
                </c:pt>
                <c:pt idx="4716">
                  <c:v>2068.5940000000001</c:v>
                </c:pt>
                <c:pt idx="4717">
                  <c:v>2069.375</c:v>
                </c:pt>
                <c:pt idx="4718">
                  <c:v>2070.1559999999999</c:v>
                </c:pt>
                <c:pt idx="4719">
                  <c:v>2073.203</c:v>
                </c:pt>
                <c:pt idx="4720">
                  <c:v>2072.1869999999999</c:v>
                </c:pt>
                <c:pt idx="4721">
                  <c:v>2071.953</c:v>
                </c:pt>
                <c:pt idx="4722">
                  <c:v>2074.5309999999999</c:v>
                </c:pt>
                <c:pt idx="4723">
                  <c:v>2075.547</c:v>
                </c:pt>
                <c:pt idx="4724">
                  <c:v>2074.375</c:v>
                </c:pt>
                <c:pt idx="4725">
                  <c:v>2072.9690000000001</c:v>
                </c:pt>
                <c:pt idx="4726">
                  <c:v>2075.9369999999999</c:v>
                </c:pt>
                <c:pt idx="4727">
                  <c:v>2076.5619999999999</c:v>
                </c:pt>
                <c:pt idx="4728">
                  <c:v>2077.3440000000001</c:v>
                </c:pt>
                <c:pt idx="4729">
                  <c:v>2076.172</c:v>
                </c:pt>
                <c:pt idx="4730">
                  <c:v>2080.1559999999999</c:v>
                </c:pt>
                <c:pt idx="4731">
                  <c:v>2080.1559999999999</c:v>
                </c:pt>
                <c:pt idx="4732">
                  <c:v>2077.578</c:v>
                </c:pt>
                <c:pt idx="4733">
                  <c:v>2078.75</c:v>
                </c:pt>
                <c:pt idx="4734">
                  <c:v>2080.9369999999999</c:v>
                </c:pt>
                <c:pt idx="4735">
                  <c:v>2080.3910000000001</c:v>
                </c:pt>
                <c:pt idx="4736">
                  <c:v>2082.578</c:v>
                </c:pt>
                <c:pt idx="4737">
                  <c:v>2081.4059999999999</c:v>
                </c:pt>
                <c:pt idx="4738">
                  <c:v>2084.1410000000001</c:v>
                </c:pt>
                <c:pt idx="4739">
                  <c:v>2086.172</c:v>
                </c:pt>
                <c:pt idx="4740">
                  <c:v>2087.3440000000001</c:v>
                </c:pt>
                <c:pt idx="4741">
                  <c:v>2087.3440000000001</c:v>
                </c:pt>
                <c:pt idx="4742">
                  <c:v>2088.75</c:v>
                </c:pt>
                <c:pt idx="4743">
                  <c:v>2087.9690000000001</c:v>
                </c:pt>
                <c:pt idx="4744">
                  <c:v>2088.3589999999999</c:v>
                </c:pt>
                <c:pt idx="4745">
                  <c:v>2091.5619999999999</c:v>
                </c:pt>
                <c:pt idx="4746">
                  <c:v>2093.75</c:v>
                </c:pt>
                <c:pt idx="4747">
                  <c:v>2093.9839999999999</c:v>
                </c:pt>
                <c:pt idx="4748">
                  <c:v>2094.7660000000001</c:v>
                </c:pt>
                <c:pt idx="4749">
                  <c:v>2093.5940000000001</c:v>
                </c:pt>
                <c:pt idx="4750">
                  <c:v>2096.797</c:v>
                </c:pt>
                <c:pt idx="4751">
                  <c:v>2095.547</c:v>
                </c:pt>
                <c:pt idx="4752">
                  <c:v>2096.953</c:v>
                </c:pt>
                <c:pt idx="4753">
                  <c:v>2098.3589999999999</c:v>
                </c:pt>
                <c:pt idx="4754">
                  <c:v>2098.75</c:v>
                </c:pt>
                <c:pt idx="4755">
                  <c:v>2101.172</c:v>
                </c:pt>
                <c:pt idx="4756">
                  <c:v>2100.9369999999999</c:v>
                </c:pt>
                <c:pt idx="4757">
                  <c:v>2100.3910000000001</c:v>
                </c:pt>
                <c:pt idx="4758">
                  <c:v>2102.578</c:v>
                </c:pt>
                <c:pt idx="4759">
                  <c:v>2100.1559999999999</c:v>
                </c:pt>
                <c:pt idx="4760">
                  <c:v>2103.9839999999999</c:v>
                </c:pt>
                <c:pt idx="4761">
                  <c:v>2104.5309999999999</c:v>
                </c:pt>
                <c:pt idx="4762">
                  <c:v>2108.3589999999999</c:v>
                </c:pt>
                <c:pt idx="4763">
                  <c:v>2105.3910000000001</c:v>
                </c:pt>
                <c:pt idx="4764">
                  <c:v>2107.9690000000001</c:v>
                </c:pt>
                <c:pt idx="4765">
                  <c:v>2107.578</c:v>
                </c:pt>
                <c:pt idx="4766">
                  <c:v>2108.75</c:v>
                </c:pt>
                <c:pt idx="4767">
                  <c:v>2109.7660000000001</c:v>
                </c:pt>
                <c:pt idx="4768">
                  <c:v>2109.1410000000001</c:v>
                </c:pt>
                <c:pt idx="4769">
                  <c:v>2113.75</c:v>
                </c:pt>
                <c:pt idx="4770">
                  <c:v>2111.797</c:v>
                </c:pt>
                <c:pt idx="4771">
                  <c:v>2113.5940000000001</c:v>
                </c:pt>
                <c:pt idx="4772">
                  <c:v>2115.3910000000001</c:v>
                </c:pt>
                <c:pt idx="4773">
                  <c:v>2114.5309999999999</c:v>
                </c:pt>
                <c:pt idx="4774">
                  <c:v>2119.1410000000001</c:v>
                </c:pt>
                <c:pt idx="4775">
                  <c:v>2117.1869999999999</c:v>
                </c:pt>
                <c:pt idx="4776">
                  <c:v>2117.7339999999999</c:v>
                </c:pt>
                <c:pt idx="4777">
                  <c:v>2118.5940000000001</c:v>
                </c:pt>
                <c:pt idx="4778">
                  <c:v>2123.75</c:v>
                </c:pt>
                <c:pt idx="4779">
                  <c:v>2121.172</c:v>
                </c:pt>
                <c:pt idx="4780">
                  <c:v>2122.578</c:v>
                </c:pt>
                <c:pt idx="4781">
                  <c:v>2120.1559999999999</c:v>
                </c:pt>
                <c:pt idx="4782">
                  <c:v>2122.3440000000001</c:v>
                </c:pt>
                <c:pt idx="4783">
                  <c:v>2125.1559999999999</c:v>
                </c:pt>
                <c:pt idx="4784">
                  <c:v>2124.5309999999999</c:v>
                </c:pt>
                <c:pt idx="4785">
                  <c:v>2123.203</c:v>
                </c:pt>
                <c:pt idx="4786">
                  <c:v>2123.9839999999999</c:v>
                </c:pt>
                <c:pt idx="4787">
                  <c:v>2126.797</c:v>
                </c:pt>
                <c:pt idx="4788">
                  <c:v>2129.375</c:v>
                </c:pt>
                <c:pt idx="4789">
                  <c:v>2130.3910000000001</c:v>
                </c:pt>
                <c:pt idx="4790">
                  <c:v>2128.203</c:v>
                </c:pt>
                <c:pt idx="4791">
                  <c:v>2129.5309999999999</c:v>
                </c:pt>
                <c:pt idx="4792">
                  <c:v>2131.4059999999999</c:v>
                </c:pt>
                <c:pt idx="4793">
                  <c:v>2131.797</c:v>
                </c:pt>
                <c:pt idx="4794">
                  <c:v>2132.578</c:v>
                </c:pt>
                <c:pt idx="4795">
                  <c:v>2132.1869999999999</c:v>
                </c:pt>
                <c:pt idx="4796">
                  <c:v>2134.1410000000001</c:v>
                </c:pt>
                <c:pt idx="4797">
                  <c:v>2136.4059999999999</c:v>
                </c:pt>
                <c:pt idx="4798">
                  <c:v>2135.1559999999999</c:v>
                </c:pt>
                <c:pt idx="4799">
                  <c:v>2135.9369999999999</c:v>
                </c:pt>
                <c:pt idx="4800">
                  <c:v>2135.547</c:v>
                </c:pt>
                <c:pt idx="4801">
                  <c:v>2136.172</c:v>
                </c:pt>
                <c:pt idx="4802">
                  <c:v>2137.7339999999999</c:v>
                </c:pt>
                <c:pt idx="4803">
                  <c:v>2135.9369999999999</c:v>
                </c:pt>
                <c:pt idx="4804">
                  <c:v>2138.5940000000001</c:v>
                </c:pt>
                <c:pt idx="4805">
                  <c:v>2142.578</c:v>
                </c:pt>
                <c:pt idx="4806">
                  <c:v>2140</c:v>
                </c:pt>
                <c:pt idx="4807">
                  <c:v>2140.547</c:v>
                </c:pt>
                <c:pt idx="4808">
                  <c:v>2141.4059999999999</c:v>
                </c:pt>
                <c:pt idx="4809">
                  <c:v>2141.797</c:v>
                </c:pt>
                <c:pt idx="4810">
                  <c:v>2140.7809999999999</c:v>
                </c:pt>
                <c:pt idx="4811">
                  <c:v>2141.5619999999999</c:v>
                </c:pt>
                <c:pt idx="4812">
                  <c:v>2142.3440000000001</c:v>
                </c:pt>
                <c:pt idx="4813">
                  <c:v>2145.9369999999999</c:v>
                </c:pt>
                <c:pt idx="4814">
                  <c:v>2144.1410000000001</c:v>
                </c:pt>
                <c:pt idx="4815">
                  <c:v>2144.1410000000001</c:v>
                </c:pt>
                <c:pt idx="4816">
                  <c:v>2144.1410000000001</c:v>
                </c:pt>
                <c:pt idx="4817">
                  <c:v>2145.547</c:v>
                </c:pt>
                <c:pt idx="4818">
                  <c:v>2145.3910000000001</c:v>
                </c:pt>
                <c:pt idx="4819">
                  <c:v>2146.172</c:v>
                </c:pt>
                <c:pt idx="4820">
                  <c:v>2145.547</c:v>
                </c:pt>
                <c:pt idx="4821">
                  <c:v>2147.1869999999999</c:v>
                </c:pt>
                <c:pt idx="4822">
                  <c:v>2145</c:v>
                </c:pt>
                <c:pt idx="4823">
                  <c:v>2147.578</c:v>
                </c:pt>
                <c:pt idx="4824">
                  <c:v>2148.9839999999999</c:v>
                </c:pt>
                <c:pt idx="4825">
                  <c:v>2152.1869999999999</c:v>
                </c:pt>
                <c:pt idx="4826">
                  <c:v>2150</c:v>
                </c:pt>
                <c:pt idx="4827">
                  <c:v>2148.203</c:v>
                </c:pt>
                <c:pt idx="4828">
                  <c:v>2147.578</c:v>
                </c:pt>
                <c:pt idx="4829">
                  <c:v>2147.1869999999999</c:v>
                </c:pt>
                <c:pt idx="4830">
                  <c:v>2147.9690000000001</c:v>
                </c:pt>
                <c:pt idx="4831">
                  <c:v>2149.5309999999999</c:v>
                </c:pt>
                <c:pt idx="4832">
                  <c:v>2153.203</c:v>
                </c:pt>
                <c:pt idx="4833">
                  <c:v>2151.4059999999999</c:v>
                </c:pt>
                <c:pt idx="4834">
                  <c:v>2154.1410000000001</c:v>
                </c:pt>
                <c:pt idx="4835">
                  <c:v>2155.7809999999999</c:v>
                </c:pt>
                <c:pt idx="4836">
                  <c:v>2153.75</c:v>
                </c:pt>
                <c:pt idx="4837">
                  <c:v>2154.7660000000001</c:v>
                </c:pt>
                <c:pt idx="4838">
                  <c:v>2155.9369999999999</c:v>
                </c:pt>
                <c:pt idx="4839">
                  <c:v>2157.9690000000001</c:v>
                </c:pt>
                <c:pt idx="4840">
                  <c:v>2156.4059999999999</c:v>
                </c:pt>
                <c:pt idx="4841">
                  <c:v>2156.953</c:v>
                </c:pt>
                <c:pt idx="4842">
                  <c:v>2158.9839999999999</c:v>
                </c:pt>
                <c:pt idx="4843">
                  <c:v>2156.953</c:v>
                </c:pt>
                <c:pt idx="4844">
                  <c:v>2158.9839999999999</c:v>
                </c:pt>
                <c:pt idx="4845">
                  <c:v>2160.3910000000001</c:v>
                </c:pt>
                <c:pt idx="4846">
                  <c:v>2161.4059999999999</c:v>
                </c:pt>
                <c:pt idx="4847">
                  <c:v>2160</c:v>
                </c:pt>
                <c:pt idx="4848">
                  <c:v>2160.9369999999999</c:v>
                </c:pt>
                <c:pt idx="4849">
                  <c:v>2159.5309999999999</c:v>
                </c:pt>
                <c:pt idx="4850">
                  <c:v>2161.797</c:v>
                </c:pt>
                <c:pt idx="4851">
                  <c:v>2162.578</c:v>
                </c:pt>
                <c:pt idx="4852">
                  <c:v>2161.953</c:v>
                </c:pt>
                <c:pt idx="4853">
                  <c:v>2162.9690000000001</c:v>
                </c:pt>
                <c:pt idx="4854">
                  <c:v>2163.5940000000001</c:v>
                </c:pt>
                <c:pt idx="4855">
                  <c:v>2164.375</c:v>
                </c:pt>
                <c:pt idx="4856">
                  <c:v>2163.75</c:v>
                </c:pt>
                <c:pt idx="4857">
                  <c:v>2165</c:v>
                </c:pt>
                <c:pt idx="4858">
                  <c:v>2146.172</c:v>
                </c:pt>
                <c:pt idx="4859">
                  <c:v>2150.547</c:v>
                </c:pt>
                <c:pt idx="4860">
                  <c:v>2157.1869999999999</c:v>
                </c:pt>
                <c:pt idx="4861">
                  <c:v>2145.9369999999999</c:v>
                </c:pt>
                <c:pt idx="4862">
                  <c:v>2151.5619999999999</c:v>
                </c:pt>
                <c:pt idx="4863">
                  <c:v>2154.5309999999999</c:v>
                </c:pt>
                <c:pt idx="4864">
                  <c:v>2164.375</c:v>
                </c:pt>
                <c:pt idx="4865">
                  <c:v>2166.5619999999999</c:v>
                </c:pt>
                <c:pt idx="4866">
                  <c:v>2164.375</c:v>
                </c:pt>
                <c:pt idx="4867">
                  <c:v>2168.5940000000001</c:v>
                </c:pt>
                <c:pt idx="4868">
                  <c:v>2165.9369999999999</c:v>
                </c:pt>
                <c:pt idx="4869">
                  <c:v>2177.578</c:v>
                </c:pt>
                <c:pt idx="4870">
                  <c:v>2172.9690000000001</c:v>
                </c:pt>
                <c:pt idx="4871">
                  <c:v>2159.7660000000001</c:v>
                </c:pt>
                <c:pt idx="4872">
                  <c:v>2161.4059999999999</c:v>
                </c:pt>
                <c:pt idx="4873">
                  <c:v>2155.7809999999999</c:v>
                </c:pt>
                <c:pt idx="4874">
                  <c:v>2156.5619999999999</c:v>
                </c:pt>
                <c:pt idx="4875">
                  <c:v>2155.1559999999999</c:v>
                </c:pt>
                <c:pt idx="4876">
                  <c:v>2151.797</c:v>
                </c:pt>
                <c:pt idx="4877">
                  <c:v>2152.7339999999999</c:v>
                </c:pt>
                <c:pt idx="4878">
                  <c:v>2152.578</c:v>
                </c:pt>
                <c:pt idx="4879">
                  <c:v>2152.3440000000001</c:v>
                </c:pt>
                <c:pt idx="4880">
                  <c:v>2153.3589999999999</c:v>
                </c:pt>
                <c:pt idx="4881">
                  <c:v>2153.3589999999999</c:v>
                </c:pt>
                <c:pt idx="4882">
                  <c:v>2154.5309999999999</c:v>
                </c:pt>
                <c:pt idx="4883">
                  <c:v>2149.375</c:v>
                </c:pt>
                <c:pt idx="4884">
                  <c:v>2152.9690000000001</c:v>
                </c:pt>
                <c:pt idx="4885">
                  <c:v>2148.3589999999999</c:v>
                </c:pt>
                <c:pt idx="4886">
                  <c:v>2151.172</c:v>
                </c:pt>
                <c:pt idx="4887">
                  <c:v>2147.9690000000001</c:v>
                </c:pt>
                <c:pt idx="4888">
                  <c:v>2146.4059999999999</c:v>
                </c:pt>
                <c:pt idx="4889">
                  <c:v>2142.9690000000001</c:v>
                </c:pt>
                <c:pt idx="4890">
                  <c:v>2141.797</c:v>
                </c:pt>
                <c:pt idx="4891">
                  <c:v>2142.578</c:v>
                </c:pt>
                <c:pt idx="4892">
                  <c:v>2140</c:v>
                </c:pt>
                <c:pt idx="4893">
                  <c:v>2136.5619999999999</c:v>
                </c:pt>
                <c:pt idx="4894">
                  <c:v>2136.797</c:v>
                </c:pt>
                <c:pt idx="4895">
                  <c:v>2135.1559999999999</c:v>
                </c:pt>
                <c:pt idx="4896">
                  <c:v>2134.5309999999999</c:v>
                </c:pt>
                <c:pt idx="4897">
                  <c:v>2132.7339999999999</c:v>
                </c:pt>
                <c:pt idx="4898">
                  <c:v>2126.953</c:v>
                </c:pt>
                <c:pt idx="4899">
                  <c:v>2126.4059999999999</c:v>
                </c:pt>
                <c:pt idx="4900">
                  <c:v>2126.172</c:v>
                </c:pt>
                <c:pt idx="4901">
                  <c:v>2122.9690000000001</c:v>
                </c:pt>
                <c:pt idx="4902">
                  <c:v>2124.1410000000001</c:v>
                </c:pt>
                <c:pt idx="4903">
                  <c:v>2122.578</c:v>
                </c:pt>
                <c:pt idx="4904">
                  <c:v>2117.1869999999999</c:v>
                </c:pt>
                <c:pt idx="4905">
                  <c:v>2118.203</c:v>
                </c:pt>
                <c:pt idx="4906">
                  <c:v>2115</c:v>
                </c:pt>
                <c:pt idx="4907">
                  <c:v>2113.9839999999999</c:v>
                </c:pt>
                <c:pt idx="4908">
                  <c:v>2114.5309999999999</c:v>
                </c:pt>
                <c:pt idx="4909">
                  <c:v>2110.547</c:v>
                </c:pt>
                <c:pt idx="4910">
                  <c:v>2105.547</c:v>
                </c:pt>
                <c:pt idx="4911">
                  <c:v>2107.3440000000001</c:v>
                </c:pt>
                <c:pt idx="4912">
                  <c:v>2103.203</c:v>
                </c:pt>
                <c:pt idx="4913">
                  <c:v>2101.4059999999999</c:v>
                </c:pt>
                <c:pt idx="4914">
                  <c:v>2098.3589999999999</c:v>
                </c:pt>
                <c:pt idx="4915">
                  <c:v>2097.7339999999999</c:v>
                </c:pt>
                <c:pt idx="4916">
                  <c:v>2095.1559999999999</c:v>
                </c:pt>
                <c:pt idx="4917">
                  <c:v>2092.9690000000001</c:v>
                </c:pt>
                <c:pt idx="4918">
                  <c:v>2090</c:v>
                </c:pt>
                <c:pt idx="4919">
                  <c:v>2086.172</c:v>
                </c:pt>
                <c:pt idx="4920">
                  <c:v>2086.5619999999999</c:v>
                </c:pt>
                <c:pt idx="4921">
                  <c:v>2081.172</c:v>
                </c:pt>
                <c:pt idx="4922">
                  <c:v>2081.797</c:v>
                </c:pt>
                <c:pt idx="4923">
                  <c:v>2079.375</c:v>
                </c:pt>
                <c:pt idx="4924">
                  <c:v>2076.797</c:v>
                </c:pt>
                <c:pt idx="4925">
                  <c:v>2077.1869999999999</c:v>
                </c:pt>
                <c:pt idx="4926">
                  <c:v>2073.3589999999999</c:v>
                </c:pt>
                <c:pt idx="4927">
                  <c:v>2069.375</c:v>
                </c:pt>
                <c:pt idx="4928">
                  <c:v>2066.953</c:v>
                </c:pt>
                <c:pt idx="4929">
                  <c:v>2064.375</c:v>
                </c:pt>
                <c:pt idx="4930">
                  <c:v>2061.953</c:v>
                </c:pt>
                <c:pt idx="4931">
                  <c:v>2061.4059999999999</c:v>
                </c:pt>
                <c:pt idx="4932">
                  <c:v>2060.1559999999999</c:v>
                </c:pt>
                <c:pt idx="4933">
                  <c:v>2057.9690000000001</c:v>
                </c:pt>
                <c:pt idx="4934">
                  <c:v>2052.9690000000001</c:v>
                </c:pt>
                <c:pt idx="4935">
                  <c:v>2051.953</c:v>
                </c:pt>
                <c:pt idx="4936">
                  <c:v>2049.375</c:v>
                </c:pt>
                <c:pt idx="4937">
                  <c:v>2048.203</c:v>
                </c:pt>
                <c:pt idx="4938">
                  <c:v>2046.797</c:v>
                </c:pt>
                <c:pt idx="4939">
                  <c:v>2041.797</c:v>
                </c:pt>
                <c:pt idx="4940">
                  <c:v>2040.9369999999999</c:v>
                </c:pt>
                <c:pt idx="4941">
                  <c:v>2039.375</c:v>
                </c:pt>
                <c:pt idx="4942">
                  <c:v>2038.203</c:v>
                </c:pt>
                <c:pt idx="4943">
                  <c:v>2034.1410000000001</c:v>
                </c:pt>
                <c:pt idx="4944">
                  <c:v>2031.953</c:v>
                </c:pt>
                <c:pt idx="4945">
                  <c:v>2031.172</c:v>
                </c:pt>
                <c:pt idx="4946">
                  <c:v>2028.75</c:v>
                </c:pt>
                <c:pt idx="4947">
                  <c:v>2027.578</c:v>
                </c:pt>
                <c:pt idx="4948">
                  <c:v>2024.7660000000001</c:v>
                </c:pt>
                <c:pt idx="4949">
                  <c:v>2025.9369999999999</c:v>
                </c:pt>
                <c:pt idx="4950">
                  <c:v>2022.578</c:v>
                </c:pt>
                <c:pt idx="4951">
                  <c:v>2019.1410000000001</c:v>
                </c:pt>
                <c:pt idx="4952">
                  <c:v>2015</c:v>
                </c:pt>
                <c:pt idx="4953">
                  <c:v>2016.172</c:v>
                </c:pt>
                <c:pt idx="4954">
                  <c:v>2014.375</c:v>
                </c:pt>
                <c:pt idx="4955">
                  <c:v>2009.7660000000001</c:v>
                </c:pt>
                <c:pt idx="4956">
                  <c:v>2008.75</c:v>
                </c:pt>
                <c:pt idx="4957">
                  <c:v>2008.3589999999999</c:v>
                </c:pt>
                <c:pt idx="4958">
                  <c:v>2007.7339999999999</c:v>
                </c:pt>
                <c:pt idx="4959">
                  <c:v>2006.5619999999999</c:v>
                </c:pt>
                <c:pt idx="4960">
                  <c:v>2002.1869999999999</c:v>
                </c:pt>
                <c:pt idx="4961">
                  <c:v>2003.9839999999999</c:v>
                </c:pt>
                <c:pt idx="4962">
                  <c:v>1999.375</c:v>
                </c:pt>
                <c:pt idx="4963">
                  <c:v>1999.5309999999999</c:v>
                </c:pt>
                <c:pt idx="4964">
                  <c:v>1998.9839999999999</c:v>
                </c:pt>
                <c:pt idx="4965">
                  <c:v>1996.4059999999999</c:v>
                </c:pt>
                <c:pt idx="4966">
                  <c:v>1998.3589999999999</c:v>
                </c:pt>
                <c:pt idx="4967">
                  <c:v>1993.5940000000001</c:v>
                </c:pt>
                <c:pt idx="4968">
                  <c:v>1991.5619999999999</c:v>
                </c:pt>
                <c:pt idx="4969">
                  <c:v>1992.9690000000001</c:v>
                </c:pt>
                <c:pt idx="4970">
                  <c:v>1985.3910000000001</c:v>
                </c:pt>
                <c:pt idx="4971">
                  <c:v>1986.5619999999999</c:v>
                </c:pt>
                <c:pt idx="4972">
                  <c:v>1984.1410000000001</c:v>
                </c:pt>
                <c:pt idx="4973">
                  <c:v>1982.7339999999999</c:v>
                </c:pt>
                <c:pt idx="4974">
                  <c:v>1980.3910000000001</c:v>
                </c:pt>
                <c:pt idx="4975">
                  <c:v>1980</c:v>
                </c:pt>
                <c:pt idx="4976">
                  <c:v>1977.3440000000001</c:v>
                </c:pt>
                <c:pt idx="4977">
                  <c:v>1975</c:v>
                </c:pt>
                <c:pt idx="4978">
                  <c:v>1976.172</c:v>
                </c:pt>
                <c:pt idx="4979">
                  <c:v>1972.7339999999999</c:v>
                </c:pt>
                <c:pt idx="4980">
                  <c:v>1971.5619999999999</c:v>
                </c:pt>
                <c:pt idx="4981">
                  <c:v>1971.5619999999999</c:v>
                </c:pt>
                <c:pt idx="4982">
                  <c:v>1973.75</c:v>
                </c:pt>
                <c:pt idx="4983">
                  <c:v>1972.3440000000001</c:v>
                </c:pt>
                <c:pt idx="4984">
                  <c:v>1968.75</c:v>
                </c:pt>
                <c:pt idx="4985">
                  <c:v>1966.172</c:v>
                </c:pt>
                <c:pt idx="4986">
                  <c:v>1964.1410000000001</c:v>
                </c:pt>
                <c:pt idx="4987">
                  <c:v>1965.1559999999999</c:v>
                </c:pt>
                <c:pt idx="4988">
                  <c:v>1962.7339999999999</c:v>
                </c:pt>
                <c:pt idx="4989">
                  <c:v>1960.9369999999999</c:v>
                </c:pt>
                <c:pt idx="4990">
                  <c:v>1960.7809999999999</c:v>
                </c:pt>
                <c:pt idx="4991">
                  <c:v>1961.172</c:v>
                </c:pt>
                <c:pt idx="4992">
                  <c:v>1957.7339999999999</c:v>
                </c:pt>
                <c:pt idx="4993">
                  <c:v>1959.1410000000001</c:v>
                </c:pt>
                <c:pt idx="4994">
                  <c:v>1955.547</c:v>
                </c:pt>
                <c:pt idx="4995">
                  <c:v>1953.203</c:v>
                </c:pt>
                <c:pt idx="4996">
                  <c:v>1953.3589999999999</c:v>
                </c:pt>
                <c:pt idx="4997">
                  <c:v>1951.953</c:v>
                </c:pt>
                <c:pt idx="4998">
                  <c:v>1953.75</c:v>
                </c:pt>
                <c:pt idx="4999">
                  <c:v>1950.1559999999999</c:v>
                </c:pt>
                <c:pt idx="5000">
                  <c:v>1947.7339999999999</c:v>
                </c:pt>
                <c:pt idx="5001">
                  <c:v>1951.172</c:v>
                </c:pt>
                <c:pt idx="5002">
                  <c:v>1950.1559999999999</c:v>
                </c:pt>
                <c:pt idx="5003">
                  <c:v>1949.7660000000001</c:v>
                </c:pt>
                <c:pt idx="5004">
                  <c:v>1948.203</c:v>
                </c:pt>
                <c:pt idx="5005">
                  <c:v>1948.75</c:v>
                </c:pt>
                <c:pt idx="5006">
                  <c:v>1946.797</c:v>
                </c:pt>
                <c:pt idx="5007">
                  <c:v>1948.203</c:v>
                </c:pt>
                <c:pt idx="5008">
                  <c:v>1946.797</c:v>
                </c:pt>
                <c:pt idx="5009">
                  <c:v>1944.5309999999999</c:v>
                </c:pt>
                <c:pt idx="5010">
                  <c:v>1943.5940000000001</c:v>
                </c:pt>
                <c:pt idx="5011">
                  <c:v>1944.5309999999999</c:v>
                </c:pt>
                <c:pt idx="5012">
                  <c:v>1942.9690000000001</c:v>
                </c:pt>
                <c:pt idx="5013">
                  <c:v>1942.3440000000001</c:v>
                </c:pt>
                <c:pt idx="5014">
                  <c:v>1940.3910000000001</c:v>
                </c:pt>
                <c:pt idx="5015">
                  <c:v>1940.547</c:v>
                </c:pt>
                <c:pt idx="5016">
                  <c:v>1941.953</c:v>
                </c:pt>
                <c:pt idx="5017">
                  <c:v>1941.4059999999999</c:v>
                </c:pt>
                <c:pt idx="5018">
                  <c:v>1935.9369999999999</c:v>
                </c:pt>
                <c:pt idx="5019">
                  <c:v>1938.9839999999999</c:v>
                </c:pt>
                <c:pt idx="5020">
                  <c:v>1939.375</c:v>
                </c:pt>
                <c:pt idx="5021">
                  <c:v>1938.9839999999999</c:v>
                </c:pt>
                <c:pt idx="5022">
                  <c:v>1937.7339999999999</c:v>
                </c:pt>
                <c:pt idx="5023">
                  <c:v>1938.75</c:v>
                </c:pt>
                <c:pt idx="5024">
                  <c:v>1935.547</c:v>
                </c:pt>
                <c:pt idx="5025">
                  <c:v>1937.3440000000001</c:v>
                </c:pt>
                <c:pt idx="5026">
                  <c:v>1937.1869999999999</c:v>
                </c:pt>
                <c:pt idx="5027">
                  <c:v>1937.9690000000001</c:v>
                </c:pt>
                <c:pt idx="5028">
                  <c:v>1937.9690000000001</c:v>
                </c:pt>
                <c:pt idx="5029">
                  <c:v>1936.5619999999999</c:v>
                </c:pt>
                <c:pt idx="5030">
                  <c:v>1936.797</c:v>
                </c:pt>
                <c:pt idx="5031">
                  <c:v>1936.5619999999999</c:v>
                </c:pt>
                <c:pt idx="5032">
                  <c:v>1936.953</c:v>
                </c:pt>
                <c:pt idx="5033">
                  <c:v>1936.953</c:v>
                </c:pt>
                <c:pt idx="5034">
                  <c:v>1936.4059999999999</c:v>
                </c:pt>
                <c:pt idx="5035">
                  <c:v>1937.9690000000001</c:v>
                </c:pt>
                <c:pt idx="5036">
                  <c:v>1934.375</c:v>
                </c:pt>
                <c:pt idx="5037">
                  <c:v>1935.7809999999999</c:v>
                </c:pt>
                <c:pt idx="5038">
                  <c:v>1936.4059999999999</c:v>
                </c:pt>
                <c:pt idx="5039">
                  <c:v>1937.1869999999999</c:v>
                </c:pt>
                <c:pt idx="5040">
                  <c:v>1939.375</c:v>
                </c:pt>
                <c:pt idx="5041">
                  <c:v>1938.3589999999999</c:v>
                </c:pt>
                <c:pt idx="5042">
                  <c:v>1938.9839999999999</c:v>
                </c:pt>
                <c:pt idx="5043">
                  <c:v>1939.375</c:v>
                </c:pt>
                <c:pt idx="5044">
                  <c:v>1940.547</c:v>
                </c:pt>
                <c:pt idx="5045">
                  <c:v>1941.172</c:v>
                </c:pt>
                <c:pt idx="5046">
                  <c:v>1941.797</c:v>
                </c:pt>
                <c:pt idx="5047">
                  <c:v>1943.3589999999999</c:v>
                </c:pt>
                <c:pt idx="5048">
                  <c:v>1944.1410000000001</c:v>
                </c:pt>
                <c:pt idx="5049">
                  <c:v>1942.1869999999999</c:v>
                </c:pt>
                <c:pt idx="5050">
                  <c:v>1942.9690000000001</c:v>
                </c:pt>
                <c:pt idx="5051">
                  <c:v>1945.7809999999999</c:v>
                </c:pt>
                <c:pt idx="5052">
                  <c:v>1946.5619999999999</c:v>
                </c:pt>
                <c:pt idx="5053">
                  <c:v>1943.203</c:v>
                </c:pt>
                <c:pt idx="5054">
                  <c:v>1945.3910000000001</c:v>
                </c:pt>
                <c:pt idx="5055">
                  <c:v>1945.1559999999999</c:v>
                </c:pt>
                <c:pt idx="5056">
                  <c:v>1944.7660000000001</c:v>
                </c:pt>
                <c:pt idx="5057">
                  <c:v>1948.203</c:v>
                </c:pt>
                <c:pt idx="5058">
                  <c:v>1947.578</c:v>
                </c:pt>
                <c:pt idx="5059">
                  <c:v>1948.203</c:v>
                </c:pt>
                <c:pt idx="5060">
                  <c:v>1949.7660000000001</c:v>
                </c:pt>
                <c:pt idx="5061">
                  <c:v>1951.953</c:v>
                </c:pt>
                <c:pt idx="5062">
                  <c:v>1952.578</c:v>
                </c:pt>
                <c:pt idx="5063">
                  <c:v>1953.75</c:v>
                </c:pt>
                <c:pt idx="5064">
                  <c:v>1953.3589999999999</c:v>
                </c:pt>
                <c:pt idx="5065">
                  <c:v>1955.7809999999999</c:v>
                </c:pt>
                <c:pt idx="5066">
                  <c:v>1956.4059999999999</c:v>
                </c:pt>
                <c:pt idx="5067">
                  <c:v>1958.9839999999999</c:v>
                </c:pt>
                <c:pt idx="5068">
                  <c:v>1958.5940000000001</c:v>
                </c:pt>
                <c:pt idx="5069">
                  <c:v>1961.953</c:v>
                </c:pt>
                <c:pt idx="5070">
                  <c:v>1961.4059999999999</c:v>
                </c:pt>
                <c:pt idx="5071">
                  <c:v>1963.5940000000001</c:v>
                </c:pt>
                <c:pt idx="5072">
                  <c:v>1965.3910000000001</c:v>
                </c:pt>
                <c:pt idx="5073">
                  <c:v>1966.5619999999999</c:v>
                </c:pt>
                <c:pt idx="5074">
                  <c:v>1970.3910000000001</c:v>
                </c:pt>
                <c:pt idx="5075">
                  <c:v>1973.3589999999999</c:v>
                </c:pt>
                <c:pt idx="5076">
                  <c:v>1971.797</c:v>
                </c:pt>
                <c:pt idx="5077">
                  <c:v>1975.1559999999999</c:v>
                </c:pt>
                <c:pt idx="5078">
                  <c:v>1974.1410000000001</c:v>
                </c:pt>
                <c:pt idx="5079">
                  <c:v>1977.9690000000001</c:v>
                </c:pt>
                <c:pt idx="5080">
                  <c:v>1978.75</c:v>
                </c:pt>
                <c:pt idx="5081">
                  <c:v>1978.203</c:v>
                </c:pt>
                <c:pt idx="5082">
                  <c:v>1981.5619999999999</c:v>
                </c:pt>
                <c:pt idx="5083">
                  <c:v>1983.5940000000001</c:v>
                </c:pt>
                <c:pt idx="5084">
                  <c:v>1987.1869999999999</c:v>
                </c:pt>
                <c:pt idx="5085">
                  <c:v>1987.3440000000001</c:v>
                </c:pt>
                <c:pt idx="5086">
                  <c:v>1989.7660000000001</c:v>
                </c:pt>
                <c:pt idx="5087">
                  <c:v>1988.75</c:v>
                </c:pt>
                <c:pt idx="5088">
                  <c:v>1990.7809999999999</c:v>
                </c:pt>
                <c:pt idx="5089">
                  <c:v>1995.9369999999999</c:v>
                </c:pt>
                <c:pt idx="5090">
                  <c:v>1997.578</c:v>
                </c:pt>
                <c:pt idx="5091">
                  <c:v>1997.7339999999999</c:v>
                </c:pt>
                <c:pt idx="5092">
                  <c:v>2000.1559999999999</c:v>
                </c:pt>
                <c:pt idx="5093">
                  <c:v>2000.547</c:v>
                </c:pt>
                <c:pt idx="5094">
                  <c:v>2003.75</c:v>
                </c:pt>
                <c:pt idx="5095">
                  <c:v>2007.3440000000001</c:v>
                </c:pt>
                <c:pt idx="5096">
                  <c:v>2007.3440000000001</c:v>
                </c:pt>
                <c:pt idx="5097">
                  <c:v>2010.3910000000001</c:v>
                </c:pt>
                <c:pt idx="5098">
                  <c:v>2011.797</c:v>
                </c:pt>
                <c:pt idx="5099">
                  <c:v>2014.1410000000001</c:v>
                </c:pt>
                <c:pt idx="5100">
                  <c:v>2016.5619999999999</c:v>
                </c:pt>
                <c:pt idx="5101">
                  <c:v>2018.75</c:v>
                </c:pt>
                <c:pt idx="5102">
                  <c:v>2020</c:v>
                </c:pt>
                <c:pt idx="5103">
                  <c:v>2023.9839999999999</c:v>
                </c:pt>
                <c:pt idx="5104">
                  <c:v>2023.203</c:v>
                </c:pt>
                <c:pt idx="5105">
                  <c:v>2027.3440000000001</c:v>
                </c:pt>
                <c:pt idx="5106">
                  <c:v>2028.9839999999999</c:v>
                </c:pt>
                <c:pt idx="5107">
                  <c:v>2029.375</c:v>
                </c:pt>
                <c:pt idx="5108">
                  <c:v>2030.3910000000001</c:v>
                </c:pt>
                <c:pt idx="5109">
                  <c:v>2032.1869999999999</c:v>
                </c:pt>
                <c:pt idx="5110">
                  <c:v>2034.7660000000001</c:v>
                </c:pt>
                <c:pt idx="5111">
                  <c:v>2038.75</c:v>
                </c:pt>
                <c:pt idx="5112">
                  <c:v>2040.3910000000001</c:v>
                </c:pt>
                <c:pt idx="5113">
                  <c:v>2039.7660000000001</c:v>
                </c:pt>
                <c:pt idx="5114">
                  <c:v>2044.7660000000001</c:v>
                </c:pt>
                <c:pt idx="5115">
                  <c:v>2044.375</c:v>
                </c:pt>
                <c:pt idx="5116">
                  <c:v>2047.3440000000001</c:v>
                </c:pt>
                <c:pt idx="5117">
                  <c:v>2049.375</c:v>
                </c:pt>
                <c:pt idx="5118">
                  <c:v>2052.7339999999999</c:v>
                </c:pt>
                <c:pt idx="5119">
                  <c:v>2055.3910000000001</c:v>
                </c:pt>
                <c:pt idx="5120">
                  <c:v>2056.797</c:v>
                </c:pt>
                <c:pt idx="5121">
                  <c:v>2059.375</c:v>
                </c:pt>
                <c:pt idx="5122">
                  <c:v>2059.5309999999999</c:v>
                </c:pt>
                <c:pt idx="5123">
                  <c:v>2061.5619999999999</c:v>
                </c:pt>
                <c:pt idx="5124">
                  <c:v>2064.5309999999999</c:v>
                </c:pt>
                <c:pt idx="5125">
                  <c:v>2064.5309999999999</c:v>
                </c:pt>
                <c:pt idx="5126">
                  <c:v>2067.7339999999999</c:v>
                </c:pt>
                <c:pt idx="5127">
                  <c:v>2069.7660000000001</c:v>
                </c:pt>
                <c:pt idx="5128">
                  <c:v>2072.7339999999999</c:v>
                </c:pt>
                <c:pt idx="5129">
                  <c:v>2074.1410000000001</c:v>
                </c:pt>
                <c:pt idx="5130">
                  <c:v>2075.9369999999999</c:v>
                </c:pt>
                <c:pt idx="5131">
                  <c:v>2076.5619999999999</c:v>
                </c:pt>
                <c:pt idx="5132">
                  <c:v>2080.7809999999999</c:v>
                </c:pt>
                <c:pt idx="5133">
                  <c:v>2082.3440000000001</c:v>
                </c:pt>
                <c:pt idx="5134">
                  <c:v>2083.203</c:v>
                </c:pt>
                <c:pt idx="5135">
                  <c:v>2088.3589999999999</c:v>
                </c:pt>
                <c:pt idx="5136">
                  <c:v>2089.7660000000001</c:v>
                </c:pt>
                <c:pt idx="5137">
                  <c:v>2090.547</c:v>
                </c:pt>
                <c:pt idx="5138">
                  <c:v>2092.9690000000001</c:v>
                </c:pt>
                <c:pt idx="5139">
                  <c:v>2095.7809999999999</c:v>
                </c:pt>
                <c:pt idx="5140">
                  <c:v>2098.3589999999999</c:v>
                </c:pt>
                <c:pt idx="5141">
                  <c:v>2102.1869999999999</c:v>
                </c:pt>
                <c:pt idx="5142">
                  <c:v>2100.7809999999999</c:v>
                </c:pt>
                <c:pt idx="5143">
                  <c:v>2106.953</c:v>
                </c:pt>
                <c:pt idx="5144">
                  <c:v>2108.3589999999999</c:v>
                </c:pt>
                <c:pt idx="5145">
                  <c:v>2109.7660000000001</c:v>
                </c:pt>
                <c:pt idx="5146">
                  <c:v>2109.375</c:v>
                </c:pt>
                <c:pt idx="5147">
                  <c:v>2111.172</c:v>
                </c:pt>
                <c:pt idx="5148">
                  <c:v>2112.578</c:v>
                </c:pt>
                <c:pt idx="5149">
                  <c:v>2115.1559999999999</c:v>
                </c:pt>
                <c:pt idx="5150">
                  <c:v>2119.5309999999999</c:v>
                </c:pt>
                <c:pt idx="5151">
                  <c:v>2118.75</c:v>
                </c:pt>
                <c:pt idx="5152">
                  <c:v>2118.203</c:v>
                </c:pt>
                <c:pt idx="5153">
                  <c:v>2125.547</c:v>
                </c:pt>
                <c:pt idx="5154">
                  <c:v>2125.7809999999999</c:v>
                </c:pt>
                <c:pt idx="5155">
                  <c:v>2127.7339999999999</c:v>
                </c:pt>
                <c:pt idx="5156">
                  <c:v>2126.797</c:v>
                </c:pt>
                <c:pt idx="5157">
                  <c:v>2130.1559999999999</c:v>
                </c:pt>
                <c:pt idx="5158">
                  <c:v>2130.9369999999999</c:v>
                </c:pt>
                <c:pt idx="5159">
                  <c:v>2136.5619999999999</c:v>
                </c:pt>
                <c:pt idx="5160">
                  <c:v>2136.5619999999999</c:v>
                </c:pt>
                <c:pt idx="5161">
                  <c:v>2137.3440000000001</c:v>
                </c:pt>
                <c:pt idx="5162">
                  <c:v>2142.3440000000001</c:v>
                </c:pt>
                <c:pt idx="5163">
                  <c:v>2145</c:v>
                </c:pt>
                <c:pt idx="5164">
                  <c:v>2144.375</c:v>
                </c:pt>
                <c:pt idx="5165">
                  <c:v>2148.3589999999999</c:v>
                </c:pt>
                <c:pt idx="5166">
                  <c:v>2150</c:v>
                </c:pt>
                <c:pt idx="5167">
                  <c:v>2151.797</c:v>
                </c:pt>
                <c:pt idx="5168">
                  <c:v>2154.5309999999999</c:v>
                </c:pt>
                <c:pt idx="5169">
                  <c:v>2156.953</c:v>
                </c:pt>
                <c:pt idx="5170">
                  <c:v>2150.547</c:v>
                </c:pt>
                <c:pt idx="5171">
                  <c:v>2131.5619999999999</c:v>
                </c:pt>
                <c:pt idx="5172">
                  <c:v>2139.1410000000001</c:v>
                </c:pt>
                <c:pt idx="5173">
                  <c:v>2148.203</c:v>
                </c:pt>
                <c:pt idx="5174">
                  <c:v>2145.547</c:v>
                </c:pt>
                <c:pt idx="5175">
                  <c:v>2146.4059999999999</c:v>
                </c:pt>
                <c:pt idx="5176">
                  <c:v>2156.172</c:v>
                </c:pt>
                <c:pt idx="5177">
                  <c:v>2165.547</c:v>
                </c:pt>
                <c:pt idx="5178">
                  <c:v>2174.375</c:v>
                </c:pt>
                <c:pt idx="5179">
                  <c:v>2170.7809999999999</c:v>
                </c:pt>
                <c:pt idx="5180">
                  <c:v>2170.3910000000001</c:v>
                </c:pt>
                <c:pt idx="5181">
                  <c:v>2171.4059999999999</c:v>
                </c:pt>
                <c:pt idx="5182">
                  <c:v>2176.953</c:v>
                </c:pt>
                <c:pt idx="5183">
                  <c:v>2175.7809999999999</c:v>
                </c:pt>
                <c:pt idx="5184">
                  <c:v>2174.5309999999999</c:v>
                </c:pt>
                <c:pt idx="5185">
                  <c:v>2169.7660000000001</c:v>
                </c:pt>
                <c:pt idx="5186">
                  <c:v>2165.547</c:v>
                </c:pt>
                <c:pt idx="5187">
                  <c:v>2166.4059999999999</c:v>
                </c:pt>
                <c:pt idx="5188">
                  <c:v>2168.203</c:v>
                </c:pt>
                <c:pt idx="5189">
                  <c:v>2166.5619999999999</c:v>
                </c:pt>
                <c:pt idx="5190">
                  <c:v>2168.75</c:v>
                </c:pt>
                <c:pt idx="5191">
                  <c:v>2172.1869999999999</c:v>
                </c:pt>
                <c:pt idx="5192">
                  <c:v>2170.3910000000001</c:v>
                </c:pt>
                <c:pt idx="5193">
                  <c:v>2172.578</c:v>
                </c:pt>
                <c:pt idx="5194">
                  <c:v>2171.5619999999999</c:v>
                </c:pt>
                <c:pt idx="5195">
                  <c:v>2173.5940000000001</c:v>
                </c:pt>
                <c:pt idx="5196">
                  <c:v>2172.1869999999999</c:v>
                </c:pt>
                <c:pt idx="5197">
                  <c:v>2172.7339999999999</c:v>
                </c:pt>
                <c:pt idx="5198">
                  <c:v>2170.3910000000001</c:v>
                </c:pt>
                <c:pt idx="5199">
                  <c:v>2169.375</c:v>
                </c:pt>
                <c:pt idx="5200">
                  <c:v>2170.7809999999999</c:v>
                </c:pt>
                <c:pt idx="5201">
                  <c:v>2170.1559999999999</c:v>
                </c:pt>
                <c:pt idx="5202">
                  <c:v>2169.5309999999999</c:v>
                </c:pt>
                <c:pt idx="5203">
                  <c:v>2166.797</c:v>
                </c:pt>
                <c:pt idx="5204">
                  <c:v>2166.172</c:v>
                </c:pt>
                <c:pt idx="5205">
                  <c:v>2165.9369999999999</c:v>
                </c:pt>
                <c:pt idx="5206">
                  <c:v>2165.9369999999999</c:v>
                </c:pt>
                <c:pt idx="5207">
                  <c:v>2165.7809999999999</c:v>
                </c:pt>
                <c:pt idx="5208">
                  <c:v>2166.797</c:v>
                </c:pt>
                <c:pt idx="5209">
                  <c:v>2166.797</c:v>
                </c:pt>
                <c:pt idx="5210">
                  <c:v>2164.5309999999999</c:v>
                </c:pt>
                <c:pt idx="5211">
                  <c:v>2166.172</c:v>
                </c:pt>
                <c:pt idx="5212">
                  <c:v>2163.3589999999999</c:v>
                </c:pt>
                <c:pt idx="5213">
                  <c:v>2163.5940000000001</c:v>
                </c:pt>
                <c:pt idx="5214">
                  <c:v>2163.203</c:v>
                </c:pt>
                <c:pt idx="5215">
                  <c:v>2163.9839999999999</c:v>
                </c:pt>
                <c:pt idx="5216">
                  <c:v>2159.1410000000001</c:v>
                </c:pt>
                <c:pt idx="5217">
                  <c:v>2159.375</c:v>
                </c:pt>
                <c:pt idx="5218">
                  <c:v>2158.9839999999999</c:v>
                </c:pt>
                <c:pt idx="5219">
                  <c:v>2156.5619999999999</c:v>
                </c:pt>
                <c:pt idx="5220">
                  <c:v>2155.7809999999999</c:v>
                </c:pt>
                <c:pt idx="5221">
                  <c:v>2153.9839999999999</c:v>
                </c:pt>
                <c:pt idx="5222">
                  <c:v>2153.9839999999999</c:v>
                </c:pt>
                <c:pt idx="5223">
                  <c:v>2152.578</c:v>
                </c:pt>
                <c:pt idx="5224">
                  <c:v>2151.172</c:v>
                </c:pt>
                <c:pt idx="5225">
                  <c:v>2150.547</c:v>
                </c:pt>
                <c:pt idx="5226">
                  <c:v>2148.9839999999999</c:v>
                </c:pt>
                <c:pt idx="5227">
                  <c:v>2147.3440000000001</c:v>
                </c:pt>
                <c:pt idx="5228">
                  <c:v>2142.9690000000001</c:v>
                </c:pt>
                <c:pt idx="5229">
                  <c:v>2145.9369999999999</c:v>
                </c:pt>
                <c:pt idx="5230">
                  <c:v>2142.1869999999999</c:v>
                </c:pt>
                <c:pt idx="5231">
                  <c:v>2143.5940000000001</c:v>
                </c:pt>
                <c:pt idx="5232">
                  <c:v>2141.172</c:v>
                </c:pt>
                <c:pt idx="5233">
                  <c:v>2139.5309999999999</c:v>
                </c:pt>
                <c:pt idx="5234">
                  <c:v>2138.9839999999999</c:v>
                </c:pt>
                <c:pt idx="5235">
                  <c:v>2134.5309999999999</c:v>
                </c:pt>
                <c:pt idx="5236">
                  <c:v>2132.578</c:v>
                </c:pt>
                <c:pt idx="5237">
                  <c:v>2131.953</c:v>
                </c:pt>
                <c:pt idx="5238">
                  <c:v>2132.3440000000001</c:v>
                </c:pt>
                <c:pt idx="5239">
                  <c:v>2130.547</c:v>
                </c:pt>
                <c:pt idx="5240">
                  <c:v>2130.1559999999999</c:v>
                </c:pt>
                <c:pt idx="5241">
                  <c:v>2128.75</c:v>
                </c:pt>
                <c:pt idx="5242">
                  <c:v>2126.4059999999999</c:v>
                </c:pt>
                <c:pt idx="5243">
                  <c:v>2124.5309999999999</c:v>
                </c:pt>
                <c:pt idx="5244">
                  <c:v>2123.75</c:v>
                </c:pt>
                <c:pt idx="5245">
                  <c:v>2120.3910000000001</c:v>
                </c:pt>
                <c:pt idx="5246">
                  <c:v>2119.375</c:v>
                </c:pt>
                <c:pt idx="5247">
                  <c:v>2119.1410000000001</c:v>
                </c:pt>
                <c:pt idx="5248">
                  <c:v>2115</c:v>
                </c:pt>
                <c:pt idx="5249">
                  <c:v>2117.9690000000001</c:v>
                </c:pt>
                <c:pt idx="5250">
                  <c:v>2115.3910000000001</c:v>
                </c:pt>
                <c:pt idx="5251">
                  <c:v>2113.9839999999999</c:v>
                </c:pt>
                <c:pt idx="5252">
                  <c:v>2111.5619999999999</c:v>
                </c:pt>
                <c:pt idx="5253">
                  <c:v>2109.1410000000001</c:v>
                </c:pt>
                <c:pt idx="5254">
                  <c:v>2107.7339999999999</c:v>
                </c:pt>
                <c:pt idx="5255">
                  <c:v>2107.578</c:v>
                </c:pt>
                <c:pt idx="5256">
                  <c:v>2107.7339999999999</c:v>
                </c:pt>
                <c:pt idx="5257">
                  <c:v>2103.3589999999999</c:v>
                </c:pt>
                <c:pt idx="5258">
                  <c:v>2103.203</c:v>
                </c:pt>
                <c:pt idx="5259">
                  <c:v>2103.3589999999999</c:v>
                </c:pt>
                <c:pt idx="5260">
                  <c:v>2100.1559999999999</c:v>
                </c:pt>
                <c:pt idx="5261">
                  <c:v>2098.75</c:v>
                </c:pt>
                <c:pt idx="5262">
                  <c:v>2097.1869999999999</c:v>
                </c:pt>
                <c:pt idx="5263">
                  <c:v>2096.4059999999999</c:v>
                </c:pt>
                <c:pt idx="5264">
                  <c:v>2093.75</c:v>
                </c:pt>
                <c:pt idx="5265">
                  <c:v>2093.3589999999999</c:v>
                </c:pt>
                <c:pt idx="5266">
                  <c:v>2091.797</c:v>
                </c:pt>
                <c:pt idx="5267">
                  <c:v>2090.1559999999999</c:v>
                </c:pt>
                <c:pt idx="5268">
                  <c:v>2087.9690000000001</c:v>
                </c:pt>
                <c:pt idx="5269">
                  <c:v>2085.3910000000001</c:v>
                </c:pt>
                <c:pt idx="5270">
                  <c:v>2085.7809999999999</c:v>
                </c:pt>
                <c:pt idx="5271">
                  <c:v>2084.375</c:v>
                </c:pt>
                <c:pt idx="5272">
                  <c:v>2082.9690000000001</c:v>
                </c:pt>
                <c:pt idx="5273">
                  <c:v>2082.1869999999999</c:v>
                </c:pt>
                <c:pt idx="5274">
                  <c:v>2079.375</c:v>
                </c:pt>
                <c:pt idx="5275">
                  <c:v>2081.797</c:v>
                </c:pt>
                <c:pt idx="5276">
                  <c:v>2075.7809999999999</c:v>
                </c:pt>
                <c:pt idx="5277">
                  <c:v>2075</c:v>
                </c:pt>
                <c:pt idx="5278">
                  <c:v>2073.75</c:v>
                </c:pt>
                <c:pt idx="5279">
                  <c:v>2074.5309999999999</c:v>
                </c:pt>
                <c:pt idx="5280">
                  <c:v>2072.1869999999999</c:v>
                </c:pt>
                <c:pt idx="5281">
                  <c:v>2068.3589999999999</c:v>
                </c:pt>
                <c:pt idx="5282">
                  <c:v>2068.75</c:v>
                </c:pt>
                <c:pt idx="5283">
                  <c:v>2064.7660000000001</c:v>
                </c:pt>
                <c:pt idx="5284">
                  <c:v>2064.1410000000001</c:v>
                </c:pt>
                <c:pt idx="5285">
                  <c:v>2062.9690000000001</c:v>
                </c:pt>
                <c:pt idx="5286">
                  <c:v>2063.3589999999999</c:v>
                </c:pt>
                <c:pt idx="5287">
                  <c:v>2060</c:v>
                </c:pt>
                <c:pt idx="5288">
                  <c:v>2059.7660000000001</c:v>
                </c:pt>
                <c:pt idx="5289">
                  <c:v>2060.3910000000001</c:v>
                </c:pt>
                <c:pt idx="5290">
                  <c:v>2056.797</c:v>
                </c:pt>
                <c:pt idx="5291">
                  <c:v>2055.3910000000001</c:v>
                </c:pt>
                <c:pt idx="5292">
                  <c:v>2055.547</c:v>
                </c:pt>
                <c:pt idx="5293">
                  <c:v>2050.1559999999999</c:v>
                </c:pt>
                <c:pt idx="5294">
                  <c:v>2051.797</c:v>
                </c:pt>
                <c:pt idx="5295">
                  <c:v>2048.9839999999999</c:v>
                </c:pt>
                <c:pt idx="5296">
                  <c:v>2048.5940000000001</c:v>
                </c:pt>
                <c:pt idx="5297">
                  <c:v>2047.578</c:v>
                </c:pt>
                <c:pt idx="5298">
                  <c:v>2044.5309999999999</c:v>
                </c:pt>
                <c:pt idx="5299">
                  <c:v>2042.9690000000001</c:v>
                </c:pt>
                <c:pt idx="5300">
                  <c:v>2040.9369999999999</c:v>
                </c:pt>
                <c:pt idx="5301">
                  <c:v>2039.375</c:v>
                </c:pt>
                <c:pt idx="5302">
                  <c:v>2039.5309999999999</c:v>
                </c:pt>
                <c:pt idx="5303">
                  <c:v>2038.75</c:v>
                </c:pt>
                <c:pt idx="5304">
                  <c:v>2036.172</c:v>
                </c:pt>
                <c:pt idx="5305">
                  <c:v>2036.4059999999999</c:v>
                </c:pt>
                <c:pt idx="5306">
                  <c:v>2035.547</c:v>
                </c:pt>
                <c:pt idx="5307">
                  <c:v>2033.75</c:v>
                </c:pt>
                <c:pt idx="5308">
                  <c:v>2031.5619999999999</c:v>
                </c:pt>
                <c:pt idx="5309">
                  <c:v>2029.375</c:v>
                </c:pt>
                <c:pt idx="5310">
                  <c:v>2030</c:v>
                </c:pt>
                <c:pt idx="5311">
                  <c:v>2025.7809999999999</c:v>
                </c:pt>
                <c:pt idx="5312">
                  <c:v>2027.578</c:v>
                </c:pt>
                <c:pt idx="5313">
                  <c:v>2024.375</c:v>
                </c:pt>
                <c:pt idx="5314">
                  <c:v>2023.203</c:v>
                </c:pt>
                <c:pt idx="5315">
                  <c:v>2018.75</c:v>
                </c:pt>
                <c:pt idx="5316">
                  <c:v>2019.375</c:v>
                </c:pt>
                <c:pt idx="5317">
                  <c:v>2015.7809999999999</c:v>
                </c:pt>
                <c:pt idx="5318">
                  <c:v>2015.3910000000001</c:v>
                </c:pt>
                <c:pt idx="5319">
                  <c:v>2014.1410000000001</c:v>
                </c:pt>
                <c:pt idx="5320">
                  <c:v>2011.5619999999999</c:v>
                </c:pt>
                <c:pt idx="5321">
                  <c:v>2011.953</c:v>
                </c:pt>
                <c:pt idx="5322">
                  <c:v>2013.203</c:v>
                </c:pt>
                <c:pt idx="5323">
                  <c:v>2011.4059999999999</c:v>
                </c:pt>
                <c:pt idx="5324">
                  <c:v>2008.9839999999999</c:v>
                </c:pt>
                <c:pt idx="5325">
                  <c:v>2008.203</c:v>
                </c:pt>
                <c:pt idx="5326">
                  <c:v>2006.953</c:v>
                </c:pt>
                <c:pt idx="5327">
                  <c:v>2007.1869999999999</c:v>
                </c:pt>
                <c:pt idx="5328">
                  <c:v>2006.4059999999999</c:v>
                </c:pt>
                <c:pt idx="5329">
                  <c:v>2005.1559999999999</c:v>
                </c:pt>
                <c:pt idx="5330">
                  <c:v>2001.5619999999999</c:v>
                </c:pt>
                <c:pt idx="5331">
                  <c:v>2001.5619999999999</c:v>
                </c:pt>
                <c:pt idx="5332">
                  <c:v>2000.1559999999999</c:v>
                </c:pt>
                <c:pt idx="5333">
                  <c:v>1998.5940000000001</c:v>
                </c:pt>
                <c:pt idx="5334">
                  <c:v>1997.7339999999999</c:v>
                </c:pt>
                <c:pt idx="5335">
                  <c:v>1997.3440000000001</c:v>
                </c:pt>
                <c:pt idx="5336">
                  <c:v>1994.375</c:v>
                </c:pt>
                <c:pt idx="5337">
                  <c:v>1992.7339999999999</c:v>
                </c:pt>
                <c:pt idx="5338">
                  <c:v>1995.3910000000001</c:v>
                </c:pt>
                <c:pt idx="5339">
                  <c:v>1994.5309999999999</c:v>
                </c:pt>
                <c:pt idx="5340">
                  <c:v>1992.9690000000001</c:v>
                </c:pt>
                <c:pt idx="5341">
                  <c:v>1992.7339999999999</c:v>
                </c:pt>
                <c:pt idx="5342">
                  <c:v>1991.953</c:v>
                </c:pt>
                <c:pt idx="5343">
                  <c:v>1992.7339999999999</c:v>
                </c:pt>
                <c:pt idx="5344">
                  <c:v>1992.7339999999999</c:v>
                </c:pt>
                <c:pt idx="5345">
                  <c:v>1991.4059999999999</c:v>
                </c:pt>
                <c:pt idx="5346">
                  <c:v>1991.797</c:v>
                </c:pt>
                <c:pt idx="5347">
                  <c:v>1990.1559999999999</c:v>
                </c:pt>
                <c:pt idx="5348">
                  <c:v>1992.578</c:v>
                </c:pt>
                <c:pt idx="5349">
                  <c:v>1989.375</c:v>
                </c:pt>
                <c:pt idx="5350">
                  <c:v>1991.4059999999999</c:v>
                </c:pt>
                <c:pt idx="5351">
                  <c:v>1990.9369999999999</c:v>
                </c:pt>
                <c:pt idx="5352">
                  <c:v>1990.3910000000001</c:v>
                </c:pt>
                <c:pt idx="5353">
                  <c:v>1988.9839999999999</c:v>
                </c:pt>
                <c:pt idx="5354">
                  <c:v>1987.7339999999999</c:v>
                </c:pt>
                <c:pt idx="5355">
                  <c:v>1989.5309999999999</c:v>
                </c:pt>
                <c:pt idx="5356">
                  <c:v>1987.578</c:v>
                </c:pt>
                <c:pt idx="5357">
                  <c:v>1985.547</c:v>
                </c:pt>
                <c:pt idx="5358">
                  <c:v>1986.5619999999999</c:v>
                </c:pt>
                <c:pt idx="5359">
                  <c:v>1986.953</c:v>
                </c:pt>
                <c:pt idx="5360">
                  <c:v>1987.9690000000001</c:v>
                </c:pt>
                <c:pt idx="5361">
                  <c:v>1987.3440000000001</c:v>
                </c:pt>
                <c:pt idx="5362">
                  <c:v>1986.953</c:v>
                </c:pt>
                <c:pt idx="5363">
                  <c:v>1988.3589999999999</c:v>
                </c:pt>
                <c:pt idx="5364">
                  <c:v>1987.3440000000001</c:v>
                </c:pt>
                <c:pt idx="5365">
                  <c:v>1990.547</c:v>
                </c:pt>
                <c:pt idx="5366">
                  <c:v>1987.3440000000001</c:v>
                </c:pt>
                <c:pt idx="5367">
                  <c:v>1988.203</c:v>
                </c:pt>
                <c:pt idx="5368">
                  <c:v>1990.7809999999999</c:v>
                </c:pt>
                <c:pt idx="5369">
                  <c:v>1990.1559999999999</c:v>
                </c:pt>
                <c:pt idx="5370">
                  <c:v>1992.9690000000001</c:v>
                </c:pt>
                <c:pt idx="5371">
                  <c:v>1992.1869999999999</c:v>
                </c:pt>
                <c:pt idx="5372">
                  <c:v>1991.953</c:v>
                </c:pt>
                <c:pt idx="5373">
                  <c:v>1990.1559999999999</c:v>
                </c:pt>
                <c:pt idx="5374">
                  <c:v>1993.3589999999999</c:v>
                </c:pt>
                <c:pt idx="5375">
                  <c:v>1992.3440000000001</c:v>
                </c:pt>
                <c:pt idx="5376">
                  <c:v>1992.9690000000001</c:v>
                </c:pt>
                <c:pt idx="5377">
                  <c:v>1994.1410000000001</c:v>
                </c:pt>
                <c:pt idx="5378">
                  <c:v>1995</c:v>
                </c:pt>
                <c:pt idx="5379">
                  <c:v>1991.172</c:v>
                </c:pt>
                <c:pt idx="5380">
                  <c:v>1995.7809999999999</c:v>
                </c:pt>
                <c:pt idx="5381">
                  <c:v>1993.9839999999999</c:v>
                </c:pt>
                <c:pt idx="5382">
                  <c:v>1993.75</c:v>
                </c:pt>
                <c:pt idx="5383">
                  <c:v>1997.9690000000001</c:v>
                </c:pt>
                <c:pt idx="5384">
                  <c:v>1992.578</c:v>
                </c:pt>
                <c:pt idx="5385">
                  <c:v>1996.5619999999999</c:v>
                </c:pt>
                <c:pt idx="5386">
                  <c:v>1998.3589999999999</c:v>
                </c:pt>
                <c:pt idx="5387">
                  <c:v>1999.375</c:v>
                </c:pt>
                <c:pt idx="5388">
                  <c:v>2002.1869999999999</c:v>
                </c:pt>
                <c:pt idx="5389">
                  <c:v>1999.5309999999999</c:v>
                </c:pt>
                <c:pt idx="5390">
                  <c:v>2002.3440000000001</c:v>
                </c:pt>
                <c:pt idx="5391">
                  <c:v>2002.578</c:v>
                </c:pt>
                <c:pt idx="5392">
                  <c:v>2003.5940000000001</c:v>
                </c:pt>
                <c:pt idx="5393">
                  <c:v>2005</c:v>
                </c:pt>
                <c:pt idx="5394">
                  <c:v>2005</c:v>
                </c:pt>
                <c:pt idx="5395">
                  <c:v>2009.1410000000001</c:v>
                </c:pt>
                <c:pt idx="5396">
                  <c:v>2006.797</c:v>
                </c:pt>
                <c:pt idx="5397">
                  <c:v>2010</c:v>
                </c:pt>
                <c:pt idx="5398">
                  <c:v>2008.75</c:v>
                </c:pt>
                <c:pt idx="5399">
                  <c:v>2012.1869999999999</c:v>
                </c:pt>
                <c:pt idx="5400">
                  <c:v>2015.1559999999999</c:v>
                </c:pt>
                <c:pt idx="5401">
                  <c:v>2013.3589999999999</c:v>
                </c:pt>
                <c:pt idx="5402">
                  <c:v>2013.203</c:v>
                </c:pt>
                <c:pt idx="5403">
                  <c:v>2014.7660000000001</c:v>
                </c:pt>
                <c:pt idx="5404">
                  <c:v>2018.5940000000001</c:v>
                </c:pt>
                <c:pt idx="5405">
                  <c:v>2015.547</c:v>
                </c:pt>
                <c:pt idx="5406">
                  <c:v>2016.797</c:v>
                </c:pt>
                <c:pt idx="5407">
                  <c:v>2019.5309999999999</c:v>
                </c:pt>
                <c:pt idx="5408">
                  <c:v>2018.75</c:v>
                </c:pt>
                <c:pt idx="5409">
                  <c:v>2022.7339999999999</c:v>
                </c:pt>
                <c:pt idx="5410">
                  <c:v>2022.3440000000001</c:v>
                </c:pt>
                <c:pt idx="5411">
                  <c:v>2023.9839999999999</c:v>
                </c:pt>
                <c:pt idx="5412">
                  <c:v>2027.1869999999999</c:v>
                </c:pt>
                <c:pt idx="5413">
                  <c:v>2026.4059999999999</c:v>
                </c:pt>
                <c:pt idx="5414">
                  <c:v>2027.578</c:v>
                </c:pt>
                <c:pt idx="5415">
                  <c:v>2030.9369999999999</c:v>
                </c:pt>
                <c:pt idx="5416">
                  <c:v>2030.7809999999999</c:v>
                </c:pt>
                <c:pt idx="5417">
                  <c:v>2033.203</c:v>
                </c:pt>
                <c:pt idx="5418">
                  <c:v>2034.375</c:v>
                </c:pt>
                <c:pt idx="5419">
                  <c:v>2033.3589999999999</c:v>
                </c:pt>
                <c:pt idx="5420">
                  <c:v>2036.4059999999999</c:v>
                </c:pt>
                <c:pt idx="5421">
                  <c:v>2040.547</c:v>
                </c:pt>
                <c:pt idx="5422">
                  <c:v>2040.9369999999999</c:v>
                </c:pt>
                <c:pt idx="5423">
                  <c:v>2037.578</c:v>
                </c:pt>
                <c:pt idx="5424">
                  <c:v>2042.7339999999999</c:v>
                </c:pt>
                <c:pt idx="5425">
                  <c:v>2041.797</c:v>
                </c:pt>
                <c:pt idx="5426">
                  <c:v>2045.547</c:v>
                </c:pt>
                <c:pt idx="5427">
                  <c:v>2045.3910000000001</c:v>
                </c:pt>
                <c:pt idx="5428">
                  <c:v>2048.203</c:v>
                </c:pt>
                <c:pt idx="5429">
                  <c:v>2046.172</c:v>
                </c:pt>
                <c:pt idx="5430">
                  <c:v>2050.1559999999999</c:v>
                </c:pt>
                <c:pt idx="5431">
                  <c:v>2050.7809999999999</c:v>
                </c:pt>
                <c:pt idx="5432">
                  <c:v>2050.9369999999999</c:v>
                </c:pt>
                <c:pt idx="5433">
                  <c:v>2053.203</c:v>
                </c:pt>
                <c:pt idx="5434">
                  <c:v>2054.375</c:v>
                </c:pt>
                <c:pt idx="5435">
                  <c:v>2057.1869999999999</c:v>
                </c:pt>
                <c:pt idx="5436">
                  <c:v>2056.5619999999999</c:v>
                </c:pt>
                <c:pt idx="5437">
                  <c:v>2057.7339999999999</c:v>
                </c:pt>
                <c:pt idx="5438">
                  <c:v>2060.7809999999999</c:v>
                </c:pt>
                <c:pt idx="5439">
                  <c:v>2062.7339999999999</c:v>
                </c:pt>
                <c:pt idx="5440">
                  <c:v>2063.203</c:v>
                </c:pt>
                <c:pt idx="5441">
                  <c:v>2063.9839999999999</c:v>
                </c:pt>
                <c:pt idx="5442">
                  <c:v>2065.7809999999999</c:v>
                </c:pt>
                <c:pt idx="5443">
                  <c:v>2065.547</c:v>
                </c:pt>
                <c:pt idx="5444">
                  <c:v>2069.7660000000001</c:v>
                </c:pt>
                <c:pt idx="5445">
                  <c:v>2068.203</c:v>
                </c:pt>
                <c:pt idx="5446">
                  <c:v>2068.3589999999999</c:v>
                </c:pt>
                <c:pt idx="5447">
                  <c:v>2072.1869999999999</c:v>
                </c:pt>
                <c:pt idx="5448">
                  <c:v>2072.7339999999999</c:v>
                </c:pt>
                <c:pt idx="5449">
                  <c:v>2073.3589999999999</c:v>
                </c:pt>
                <c:pt idx="5450">
                  <c:v>2075.547</c:v>
                </c:pt>
                <c:pt idx="5451">
                  <c:v>2075</c:v>
                </c:pt>
                <c:pt idx="5452">
                  <c:v>2076.172</c:v>
                </c:pt>
                <c:pt idx="5453">
                  <c:v>2077.3440000000001</c:v>
                </c:pt>
                <c:pt idx="5454">
                  <c:v>2080</c:v>
                </c:pt>
                <c:pt idx="5455">
                  <c:v>2078.9839999999999</c:v>
                </c:pt>
                <c:pt idx="5456">
                  <c:v>2081.5619999999999</c:v>
                </c:pt>
                <c:pt idx="5457">
                  <c:v>2083.203</c:v>
                </c:pt>
                <c:pt idx="5458">
                  <c:v>2084.375</c:v>
                </c:pt>
                <c:pt idx="5459">
                  <c:v>2087.9690000000001</c:v>
                </c:pt>
                <c:pt idx="5460">
                  <c:v>2087.578</c:v>
                </c:pt>
                <c:pt idx="5461">
                  <c:v>2091.5619999999999</c:v>
                </c:pt>
                <c:pt idx="5462">
                  <c:v>2092.578</c:v>
                </c:pt>
                <c:pt idx="5463">
                  <c:v>2091.5619999999999</c:v>
                </c:pt>
                <c:pt idx="5464">
                  <c:v>2096.5619999999999</c:v>
                </c:pt>
                <c:pt idx="5465">
                  <c:v>2096.5619999999999</c:v>
                </c:pt>
                <c:pt idx="5466">
                  <c:v>2095.9369999999999</c:v>
                </c:pt>
                <c:pt idx="5467">
                  <c:v>2097.1869999999999</c:v>
                </c:pt>
                <c:pt idx="5468">
                  <c:v>2100.7809999999999</c:v>
                </c:pt>
                <c:pt idx="5469">
                  <c:v>2103.5940000000001</c:v>
                </c:pt>
                <c:pt idx="5470">
                  <c:v>2101.797</c:v>
                </c:pt>
                <c:pt idx="5471">
                  <c:v>2104.5309999999999</c:v>
                </c:pt>
                <c:pt idx="5472">
                  <c:v>2104.7660000000001</c:v>
                </c:pt>
                <c:pt idx="5473">
                  <c:v>2107.9690000000001</c:v>
                </c:pt>
                <c:pt idx="5474">
                  <c:v>2110.1559999999999</c:v>
                </c:pt>
                <c:pt idx="5475">
                  <c:v>2107.7339999999999</c:v>
                </c:pt>
                <c:pt idx="5476">
                  <c:v>2108.75</c:v>
                </c:pt>
                <c:pt idx="5477">
                  <c:v>2112.3440000000001</c:v>
                </c:pt>
                <c:pt idx="5478">
                  <c:v>2115</c:v>
                </c:pt>
                <c:pt idx="5479">
                  <c:v>2113.9839999999999</c:v>
                </c:pt>
                <c:pt idx="5480">
                  <c:v>2116.172</c:v>
                </c:pt>
                <c:pt idx="5481">
                  <c:v>2118.203</c:v>
                </c:pt>
                <c:pt idx="5482">
                  <c:v>2116.172</c:v>
                </c:pt>
                <c:pt idx="5483">
                  <c:v>2099.1410000000001</c:v>
                </c:pt>
                <c:pt idx="5484">
                  <c:v>2095.1559999999999</c:v>
                </c:pt>
                <c:pt idx="5485">
                  <c:v>2112.3440000000001</c:v>
                </c:pt>
                <c:pt idx="5486">
                  <c:v>2101.953</c:v>
                </c:pt>
                <c:pt idx="5487">
                  <c:v>2107.1869999999999</c:v>
                </c:pt>
                <c:pt idx="5488">
                  <c:v>2110.547</c:v>
                </c:pt>
                <c:pt idx="5489">
                  <c:v>2118.75</c:v>
                </c:pt>
                <c:pt idx="5490">
                  <c:v>2127.3440000000001</c:v>
                </c:pt>
                <c:pt idx="5491">
                  <c:v>2130.547</c:v>
                </c:pt>
                <c:pt idx="5492">
                  <c:v>2131.797</c:v>
                </c:pt>
                <c:pt idx="5493">
                  <c:v>2126.953</c:v>
                </c:pt>
                <c:pt idx="5494">
                  <c:v>2128.9839999999999</c:v>
                </c:pt>
                <c:pt idx="5495">
                  <c:v>2128.75</c:v>
                </c:pt>
                <c:pt idx="5496">
                  <c:v>2140.9369999999999</c:v>
                </c:pt>
                <c:pt idx="5497">
                  <c:v>2130.7809999999999</c:v>
                </c:pt>
                <c:pt idx="5498">
                  <c:v>2119.375</c:v>
                </c:pt>
                <c:pt idx="5499">
                  <c:v>2122.7339999999999</c:v>
                </c:pt>
                <c:pt idx="5500">
                  <c:v>2119.5309999999999</c:v>
                </c:pt>
                <c:pt idx="5501">
                  <c:v>2122.7339999999999</c:v>
                </c:pt>
                <c:pt idx="5502">
                  <c:v>2123.3589999999999</c:v>
                </c:pt>
                <c:pt idx="5503">
                  <c:v>2120.3910000000001</c:v>
                </c:pt>
                <c:pt idx="5504">
                  <c:v>2123.203</c:v>
                </c:pt>
                <c:pt idx="5505">
                  <c:v>2122.1869999999999</c:v>
                </c:pt>
                <c:pt idx="5506">
                  <c:v>2123.75</c:v>
                </c:pt>
                <c:pt idx="5507">
                  <c:v>2124.1410000000001</c:v>
                </c:pt>
                <c:pt idx="5508">
                  <c:v>2126.4059999999999</c:v>
                </c:pt>
                <c:pt idx="5509">
                  <c:v>2125</c:v>
                </c:pt>
                <c:pt idx="5510">
                  <c:v>2125</c:v>
                </c:pt>
                <c:pt idx="5511">
                  <c:v>2124.1410000000001</c:v>
                </c:pt>
                <c:pt idx="5512">
                  <c:v>2123.9839999999999</c:v>
                </c:pt>
                <c:pt idx="5513">
                  <c:v>2125.547</c:v>
                </c:pt>
                <c:pt idx="5514">
                  <c:v>2124.1410000000001</c:v>
                </c:pt>
                <c:pt idx="5515">
                  <c:v>2124.1410000000001</c:v>
                </c:pt>
                <c:pt idx="5516">
                  <c:v>2124.1410000000001</c:v>
                </c:pt>
                <c:pt idx="5517">
                  <c:v>2125.3910000000001</c:v>
                </c:pt>
                <c:pt idx="5518">
                  <c:v>2122.9690000000001</c:v>
                </c:pt>
                <c:pt idx="5519">
                  <c:v>2124.375</c:v>
                </c:pt>
                <c:pt idx="5520">
                  <c:v>2120.7809999999999</c:v>
                </c:pt>
                <c:pt idx="5521">
                  <c:v>2121.953</c:v>
                </c:pt>
                <c:pt idx="5522">
                  <c:v>2120.9369999999999</c:v>
                </c:pt>
                <c:pt idx="5523">
                  <c:v>2118.9839999999999</c:v>
                </c:pt>
                <c:pt idx="5524">
                  <c:v>2118.203</c:v>
                </c:pt>
                <c:pt idx="5525">
                  <c:v>2120.3910000000001</c:v>
                </c:pt>
                <c:pt idx="5526">
                  <c:v>2117.3440000000001</c:v>
                </c:pt>
                <c:pt idx="5527">
                  <c:v>2117.9690000000001</c:v>
                </c:pt>
                <c:pt idx="5528">
                  <c:v>2116.953</c:v>
                </c:pt>
                <c:pt idx="5529">
                  <c:v>2116.4059999999999</c:v>
                </c:pt>
                <c:pt idx="5530">
                  <c:v>2114.7660000000001</c:v>
                </c:pt>
                <c:pt idx="5531">
                  <c:v>2117.7339999999999</c:v>
                </c:pt>
                <c:pt idx="5532">
                  <c:v>2115.3910000000001</c:v>
                </c:pt>
                <c:pt idx="5533">
                  <c:v>2114.5309999999999</c:v>
                </c:pt>
                <c:pt idx="5534">
                  <c:v>2115.9369999999999</c:v>
                </c:pt>
                <c:pt idx="5535">
                  <c:v>2112.7339999999999</c:v>
                </c:pt>
                <c:pt idx="5536">
                  <c:v>2110.7809999999999</c:v>
                </c:pt>
                <c:pt idx="5537">
                  <c:v>2110</c:v>
                </c:pt>
                <c:pt idx="5538">
                  <c:v>2109.7660000000001</c:v>
                </c:pt>
                <c:pt idx="5539">
                  <c:v>2107.7339999999999</c:v>
                </c:pt>
                <c:pt idx="5540">
                  <c:v>2110</c:v>
                </c:pt>
                <c:pt idx="5541">
                  <c:v>2107.7339999999999</c:v>
                </c:pt>
                <c:pt idx="5542">
                  <c:v>2108.9839999999999</c:v>
                </c:pt>
                <c:pt idx="5543">
                  <c:v>2106.172</c:v>
                </c:pt>
                <c:pt idx="5544">
                  <c:v>2102.578</c:v>
                </c:pt>
                <c:pt idx="5545">
                  <c:v>2103.203</c:v>
                </c:pt>
                <c:pt idx="5546">
                  <c:v>2102.3440000000001</c:v>
                </c:pt>
                <c:pt idx="5547">
                  <c:v>2103.203</c:v>
                </c:pt>
                <c:pt idx="5548">
                  <c:v>2101.172</c:v>
                </c:pt>
                <c:pt idx="5549">
                  <c:v>2100.7809999999999</c:v>
                </c:pt>
                <c:pt idx="5550">
                  <c:v>2099.7660000000001</c:v>
                </c:pt>
                <c:pt idx="5551">
                  <c:v>2099.7660000000001</c:v>
                </c:pt>
                <c:pt idx="5552">
                  <c:v>2098.9839999999999</c:v>
                </c:pt>
                <c:pt idx="5553">
                  <c:v>2095.547</c:v>
                </c:pt>
                <c:pt idx="5554">
                  <c:v>2094.375</c:v>
                </c:pt>
                <c:pt idx="5555">
                  <c:v>2095.9369999999999</c:v>
                </c:pt>
                <c:pt idx="5556">
                  <c:v>2091.797</c:v>
                </c:pt>
                <c:pt idx="5557">
                  <c:v>2091.953</c:v>
                </c:pt>
                <c:pt idx="5558">
                  <c:v>2090.3910000000001</c:v>
                </c:pt>
                <c:pt idx="5559">
                  <c:v>2091.5619999999999</c:v>
                </c:pt>
                <c:pt idx="5560">
                  <c:v>2089.375</c:v>
                </c:pt>
                <c:pt idx="5561">
                  <c:v>2086.797</c:v>
                </c:pt>
                <c:pt idx="5562">
                  <c:v>2085</c:v>
                </c:pt>
                <c:pt idx="5563">
                  <c:v>2085.3910000000001</c:v>
                </c:pt>
                <c:pt idx="5564">
                  <c:v>2085.1559999999999</c:v>
                </c:pt>
                <c:pt idx="5565">
                  <c:v>2081.953</c:v>
                </c:pt>
                <c:pt idx="5566">
                  <c:v>2082.9690000000001</c:v>
                </c:pt>
                <c:pt idx="5567">
                  <c:v>2081.4059999999999</c:v>
                </c:pt>
                <c:pt idx="5568">
                  <c:v>2080.7809999999999</c:v>
                </c:pt>
                <c:pt idx="5569">
                  <c:v>2079.375</c:v>
                </c:pt>
                <c:pt idx="5570">
                  <c:v>2077.1869999999999</c:v>
                </c:pt>
                <c:pt idx="5571">
                  <c:v>2077.1869999999999</c:v>
                </c:pt>
                <c:pt idx="5572">
                  <c:v>2080</c:v>
                </c:pt>
                <c:pt idx="5573">
                  <c:v>2077.578</c:v>
                </c:pt>
                <c:pt idx="5574">
                  <c:v>2077.1869999999999</c:v>
                </c:pt>
                <c:pt idx="5575">
                  <c:v>2074.1410000000001</c:v>
                </c:pt>
                <c:pt idx="5576">
                  <c:v>2072.578</c:v>
                </c:pt>
                <c:pt idx="5577">
                  <c:v>2071.172</c:v>
                </c:pt>
                <c:pt idx="5578">
                  <c:v>2072.578</c:v>
                </c:pt>
                <c:pt idx="5579">
                  <c:v>2069.7660000000001</c:v>
                </c:pt>
                <c:pt idx="5580">
                  <c:v>2069.7660000000001</c:v>
                </c:pt>
                <c:pt idx="5581">
                  <c:v>2066.953</c:v>
                </c:pt>
                <c:pt idx="5582">
                  <c:v>2068.5940000000001</c:v>
                </c:pt>
                <c:pt idx="5583">
                  <c:v>2066.4059999999999</c:v>
                </c:pt>
                <c:pt idx="5584">
                  <c:v>2065.3910000000001</c:v>
                </c:pt>
                <c:pt idx="5585">
                  <c:v>2066.4059999999999</c:v>
                </c:pt>
                <c:pt idx="5586">
                  <c:v>2065</c:v>
                </c:pt>
                <c:pt idx="5587">
                  <c:v>2064.5309999999999</c:v>
                </c:pt>
                <c:pt idx="5588">
                  <c:v>2063.203</c:v>
                </c:pt>
                <c:pt idx="5589">
                  <c:v>2062.9690000000001</c:v>
                </c:pt>
                <c:pt idx="5590">
                  <c:v>2060</c:v>
                </c:pt>
                <c:pt idx="5591">
                  <c:v>2062.3440000000001</c:v>
                </c:pt>
                <c:pt idx="5592">
                  <c:v>2060.547</c:v>
                </c:pt>
                <c:pt idx="5593">
                  <c:v>2058.75</c:v>
                </c:pt>
                <c:pt idx="5594">
                  <c:v>2057.578</c:v>
                </c:pt>
                <c:pt idx="5595">
                  <c:v>2055.9369999999999</c:v>
                </c:pt>
                <c:pt idx="5596">
                  <c:v>2056.953</c:v>
                </c:pt>
                <c:pt idx="5597">
                  <c:v>2052.578</c:v>
                </c:pt>
                <c:pt idx="5598">
                  <c:v>2052.7339999999999</c:v>
                </c:pt>
                <c:pt idx="5599">
                  <c:v>2050.7809999999999</c:v>
                </c:pt>
                <c:pt idx="5600">
                  <c:v>2048.3589999999999</c:v>
                </c:pt>
                <c:pt idx="5601">
                  <c:v>2049.7660000000001</c:v>
                </c:pt>
                <c:pt idx="5602">
                  <c:v>2046.172</c:v>
                </c:pt>
                <c:pt idx="5603">
                  <c:v>2047.9690000000001</c:v>
                </c:pt>
                <c:pt idx="5604">
                  <c:v>2043.3589999999999</c:v>
                </c:pt>
                <c:pt idx="5605">
                  <c:v>2044.5309999999999</c:v>
                </c:pt>
                <c:pt idx="5606">
                  <c:v>2047.7339999999999</c:v>
                </c:pt>
                <c:pt idx="5607">
                  <c:v>2044.5309999999999</c:v>
                </c:pt>
                <c:pt idx="5608">
                  <c:v>2044.5309999999999</c:v>
                </c:pt>
                <c:pt idx="5609">
                  <c:v>2042.1869999999999</c:v>
                </c:pt>
                <c:pt idx="5610">
                  <c:v>2041.4059999999999</c:v>
                </c:pt>
                <c:pt idx="5611">
                  <c:v>2042.3440000000001</c:v>
                </c:pt>
                <c:pt idx="5612">
                  <c:v>2040.547</c:v>
                </c:pt>
                <c:pt idx="5613">
                  <c:v>2038.9839999999999</c:v>
                </c:pt>
                <c:pt idx="5614">
                  <c:v>2040.1559999999999</c:v>
                </c:pt>
                <c:pt idx="5615">
                  <c:v>2036.4059999999999</c:v>
                </c:pt>
                <c:pt idx="5616">
                  <c:v>2038.9839999999999</c:v>
                </c:pt>
                <c:pt idx="5617">
                  <c:v>2035.3910000000001</c:v>
                </c:pt>
                <c:pt idx="5618">
                  <c:v>2033.75</c:v>
                </c:pt>
                <c:pt idx="5619">
                  <c:v>2030.3910000000001</c:v>
                </c:pt>
                <c:pt idx="5620">
                  <c:v>2030.1559999999999</c:v>
                </c:pt>
                <c:pt idx="5621">
                  <c:v>2030.7809999999999</c:v>
                </c:pt>
                <c:pt idx="5622">
                  <c:v>2029.1410000000001</c:v>
                </c:pt>
                <c:pt idx="5623">
                  <c:v>2029.7660000000001</c:v>
                </c:pt>
                <c:pt idx="5624">
                  <c:v>2030</c:v>
                </c:pt>
                <c:pt idx="5625">
                  <c:v>2027.7339999999999</c:v>
                </c:pt>
                <c:pt idx="5626">
                  <c:v>2025.1559999999999</c:v>
                </c:pt>
                <c:pt idx="5627">
                  <c:v>2024.1410000000001</c:v>
                </c:pt>
                <c:pt idx="5628">
                  <c:v>2024.375</c:v>
                </c:pt>
                <c:pt idx="5629">
                  <c:v>2025.9369999999999</c:v>
                </c:pt>
                <c:pt idx="5630">
                  <c:v>2024.375</c:v>
                </c:pt>
                <c:pt idx="5631">
                  <c:v>2022.1869999999999</c:v>
                </c:pt>
                <c:pt idx="5632">
                  <c:v>2023.9839999999999</c:v>
                </c:pt>
                <c:pt idx="5633">
                  <c:v>2022.9690000000001</c:v>
                </c:pt>
                <c:pt idx="5634">
                  <c:v>2023.5940000000001</c:v>
                </c:pt>
                <c:pt idx="5635">
                  <c:v>2022.3440000000001</c:v>
                </c:pt>
                <c:pt idx="5636">
                  <c:v>2018.203</c:v>
                </c:pt>
                <c:pt idx="5637">
                  <c:v>2019.1410000000001</c:v>
                </c:pt>
                <c:pt idx="5638">
                  <c:v>2019.375</c:v>
                </c:pt>
                <c:pt idx="5639">
                  <c:v>2017.578</c:v>
                </c:pt>
                <c:pt idx="5640">
                  <c:v>2018.75</c:v>
                </c:pt>
                <c:pt idx="5641">
                  <c:v>2016.172</c:v>
                </c:pt>
                <c:pt idx="5642">
                  <c:v>2014.7660000000001</c:v>
                </c:pt>
                <c:pt idx="5643">
                  <c:v>2015.1559999999999</c:v>
                </c:pt>
                <c:pt idx="5644">
                  <c:v>2015.7809999999999</c:v>
                </c:pt>
                <c:pt idx="5645">
                  <c:v>2013.3589999999999</c:v>
                </c:pt>
                <c:pt idx="5646">
                  <c:v>2014.5309999999999</c:v>
                </c:pt>
                <c:pt idx="5647">
                  <c:v>2010.547</c:v>
                </c:pt>
                <c:pt idx="5648">
                  <c:v>2015.3910000000001</c:v>
                </c:pt>
                <c:pt idx="5649">
                  <c:v>2012.9690000000001</c:v>
                </c:pt>
                <c:pt idx="5650">
                  <c:v>2011.953</c:v>
                </c:pt>
                <c:pt idx="5651">
                  <c:v>2015.3910000000001</c:v>
                </c:pt>
                <c:pt idx="5652">
                  <c:v>2011.953</c:v>
                </c:pt>
                <c:pt idx="5653">
                  <c:v>2013.5940000000001</c:v>
                </c:pt>
                <c:pt idx="5654">
                  <c:v>2009.7660000000001</c:v>
                </c:pt>
                <c:pt idx="5655">
                  <c:v>2012.1869999999999</c:v>
                </c:pt>
                <c:pt idx="5656">
                  <c:v>2010.9369999999999</c:v>
                </c:pt>
                <c:pt idx="5657">
                  <c:v>2008.3589999999999</c:v>
                </c:pt>
                <c:pt idx="5658">
                  <c:v>2009.5309999999999</c:v>
                </c:pt>
                <c:pt idx="5659">
                  <c:v>2011.172</c:v>
                </c:pt>
                <c:pt idx="5660">
                  <c:v>2010.547</c:v>
                </c:pt>
                <c:pt idx="5661">
                  <c:v>2009.1410000000001</c:v>
                </c:pt>
                <c:pt idx="5662">
                  <c:v>2009.1410000000001</c:v>
                </c:pt>
                <c:pt idx="5663">
                  <c:v>2010.7809999999999</c:v>
                </c:pt>
                <c:pt idx="5664">
                  <c:v>2010.1559999999999</c:v>
                </c:pt>
                <c:pt idx="5665">
                  <c:v>2007.9690000000001</c:v>
                </c:pt>
                <c:pt idx="5666">
                  <c:v>2010.7809999999999</c:v>
                </c:pt>
                <c:pt idx="5667">
                  <c:v>2008.5940000000001</c:v>
                </c:pt>
                <c:pt idx="5668">
                  <c:v>2012.578</c:v>
                </c:pt>
                <c:pt idx="5669">
                  <c:v>2012.1869999999999</c:v>
                </c:pt>
                <c:pt idx="5670">
                  <c:v>2012.578</c:v>
                </c:pt>
                <c:pt idx="5671">
                  <c:v>2014.375</c:v>
                </c:pt>
                <c:pt idx="5672">
                  <c:v>2012.578</c:v>
                </c:pt>
                <c:pt idx="5673">
                  <c:v>2012.3440000000001</c:v>
                </c:pt>
                <c:pt idx="5674">
                  <c:v>2012.9690000000001</c:v>
                </c:pt>
                <c:pt idx="5675">
                  <c:v>2014.375</c:v>
                </c:pt>
                <c:pt idx="5676">
                  <c:v>2013.203</c:v>
                </c:pt>
                <c:pt idx="5677">
                  <c:v>2013.75</c:v>
                </c:pt>
                <c:pt idx="5678">
                  <c:v>2013.5940000000001</c:v>
                </c:pt>
                <c:pt idx="5679">
                  <c:v>2017.578</c:v>
                </c:pt>
                <c:pt idx="5680">
                  <c:v>2014.375</c:v>
                </c:pt>
                <c:pt idx="5681">
                  <c:v>2015.9369999999999</c:v>
                </c:pt>
                <c:pt idx="5682">
                  <c:v>2016.953</c:v>
                </c:pt>
                <c:pt idx="5683">
                  <c:v>2018.5940000000001</c:v>
                </c:pt>
                <c:pt idx="5684">
                  <c:v>2018.9839999999999</c:v>
                </c:pt>
                <c:pt idx="5685">
                  <c:v>2016.797</c:v>
                </c:pt>
                <c:pt idx="5686">
                  <c:v>2018.9839999999999</c:v>
                </c:pt>
                <c:pt idx="5687">
                  <c:v>2020.3910000000001</c:v>
                </c:pt>
                <c:pt idx="5688">
                  <c:v>2020.9369999999999</c:v>
                </c:pt>
                <c:pt idx="5689">
                  <c:v>2021.172</c:v>
                </c:pt>
                <c:pt idx="5690">
                  <c:v>2020.7809999999999</c:v>
                </c:pt>
                <c:pt idx="5691">
                  <c:v>2023.5940000000001</c:v>
                </c:pt>
                <c:pt idx="5692">
                  <c:v>2024.7660000000001</c:v>
                </c:pt>
                <c:pt idx="5693">
                  <c:v>2024.1410000000001</c:v>
                </c:pt>
                <c:pt idx="5694">
                  <c:v>2026.797</c:v>
                </c:pt>
                <c:pt idx="5695">
                  <c:v>2025.7809999999999</c:v>
                </c:pt>
                <c:pt idx="5696">
                  <c:v>2028.5940000000001</c:v>
                </c:pt>
                <c:pt idx="5697">
                  <c:v>2031.953</c:v>
                </c:pt>
                <c:pt idx="5698">
                  <c:v>2030</c:v>
                </c:pt>
                <c:pt idx="5699">
                  <c:v>2033.3589999999999</c:v>
                </c:pt>
                <c:pt idx="5700">
                  <c:v>2035</c:v>
                </c:pt>
                <c:pt idx="5701">
                  <c:v>2035.9369999999999</c:v>
                </c:pt>
                <c:pt idx="5702">
                  <c:v>2039.1410000000001</c:v>
                </c:pt>
                <c:pt idx="5703">
                  <c:v>2036.5619999999999</c:v>
                </c:pt>
                <c:pt idx="5704">
                  <c:v>2036.953</c:v>
                </c:pt>
                <c:pt idx="5705">
                  <c:v>2039.375</c:v>
                </c:pt>
                <c:pt idx="5706">
                  <c:v>2041.953</c:v>
                </c:pt>
                <c:pt idx="5707">
                  <c:v>2040.3910000000001</c:v>
                </c:pt>
                <c:pt idx="5708">
                  <c:v>2041.5619999999999</c:v>
                </c:pt>
                <c:pt idx="5709">
                  <c:v>2043.203</c:v>
                </c:pt>
                <c:pt idx="5710">
                  <c:v>2043.75</c:v>
                </c:pt>
                <c:pt idx="5711">
                  <c:v>2045.1559999999999</c:v>
                </c:pt>
                <c:pt idx="5712">
                  <c:v>2047.578</c:v>
                </c:pt>
                <c:pt idx="5713">
                  <c:v>2046.797</c:v>
                </c:pt>
                <c:pt idx="5714">
                  <c:v>2049.7660000000001</c:v>
                </c:pt>
                <c:pt idx="5715">
                  <c:v>2047.7339999999999</c:v>
                </c:pt>
                <c:pt idx="5716">
                  <c:v>2051.5619999999999</c:v>
                </c:pt>
                <c:pt idx="5717">
                  <c:v>2053.203</c:v>
                </c:pt>
                <c:pt idx="5718">
                  <c:v>2052.9690000000001</c:v>
                </c:pt>
                <c:pt idx="5719">
                  <c:v>2054.7660000000001</c:v>
                </c:pt>
                <c:pt idx="5720">
                  <c:v>2055.3910000000001</c:v>
                </c:pt>
                <c:pt idx="5721">
                  <c:v>2055</c:v>
                </c:pt>
                <c:pt idx="5722">
                  <c:v>2055.547</c:v>
                </c:pt>
                <c:pt idx="5723">
                  <c:v>2059.5309999999999</c:v>
                </c:pt>
                <c:pt idx="5724">
                  <c:v>2058.9839999999999</c:v>
                </c:pt>
                <c:pt idx="5725">
                  <c:v>2060.1559999999999</c:v>
                </c:pt>
                <c:pt idx="5726">
                  <c:v>2064.1410000000001</c:v>
                </c:pt>
                <c:pt idx="5727">
                  <c:v>2063.203</c:v>
                </c:pt>
                <c:pt idx="5728">
                  <c:v>2066.953</c:v>
                </c:pt>
                <c:pt idx="5729">
                  <c:v>2062.3440000000001</c:v>
                </c:pt>
                <c:pt idx="5730">
                  <c:v>2065.547</c:v>
                </c:pt>
                <c:pt idx="5731">
                  <c:v>2067.578</c:v>
                </c:pt>
                <c:pt idx="5732">
                  <c:v>2065.547</c:v>
                </c:pt>
                <c:pt idx="5733">
                  <c:v>2068.3589999999999</c:v>
                </c:pt>
                <c:pt idx="5734">
                  <c:v>2068.75</c:v>
                </c:pt>
                <c:pt idx="5735">
                  <c:v>2071.953</c:v>
                </c:pt>
                <c:pt idx="5736">
                  <c:v>2071.953</c:v>
                </c:pt>
                <c:pt idx="5737">
                  <c:v>2073.203</c:v>
                </c:pt>
                <c:pt idx="5738">
                  <c:v>2071.797</c:v>
                </c:pt>
                <c:pt idx="5739">
                  <c:v>2074.5309999999999</c:v>
                </c:pt>
                <c:pt idx="5740">
                  <c:v>2076.797</c:v>
                </c:pt>
                <c:pt idx="5741">
                  <c:v>2074.7660000000001</c:v>
                </c:pt>
                <c:pt idx="5742">
                  <c:v>2079.375</c:v>
                </c:pt>
                <c:pt idx="5743">
                  <c:v>2077.1869999999999</c:v>
                </c:pt>
                <c:pt idx="5744">
                  <c:v>2080.7809999999999</c:v>
                </c:pt>
                <c:pt idx="5745">
                  <c:v>2081.5619999999999</c:v>
                </c:pt>
                <c:pt idx="5746">
                  <c:v>2082.7339999999999</c:v>
                </c:pt>
                <c:pt idx="5747">
                  <c:v>2083.9839999999999</c:v>
                </c:pt>
                <c:pt idx="5748">
                  <c:v>2082.3440000000001</c:v>
                </c:pt>
                <c:pt idx="5749">
                  <c:v>2086.172</c:v>
                </c:pt>
                <c:pt idx="5750">
                  <c:v>2087.3440000000001</c:v>
                </c:pt>
                <c:pt idx="5751">
                  <c:v>2085.3910000000001</c:v>
                </c:pt>
                <c:pt idx="5752">
                  <c:v>2090.547</c:v>
                </c:pt>
                <c:pt idx="5753">
                  <c:v>2089.375</c:v>
                </c:pt>
                <c:pt idx="5754">
                  <c:v>2091.953</c:v>
                </c:pt>
                <c:pt idx="5755">
                  <c:v>2089.375</c:v>
                </c:pt>
                <c:pt idx="5756">
                  <c:v>2092.1869999999999</c:v>
                </c:pt>
                <c:pt idx="5757">
                  <c:v>2093.3589999999999</c:v>
                </c:pt>
                <c:pt idx="5758">
                  <c:v>2091.4059999999999</c:v>
                </c:pt>
                <c:pt idx="5759">
                  <c:v>2096.172</c:v>
                </c:pt>
                <c:pt idx="5760">
                  <c:v>2095.3910000000001</c:v>
                </c:pt>
                <c:pt idx="5761">
                  <c:v>2093.9839999999999</c:v>
                </c:pt>
                <c:pt idx="5762">
                  <c:v>2095.7809999999999</c:v>
                </c:pt>
                <c:pt idx="5763">
                  <c:v>2100.1559999999999</c:v>
                </c:pt>
                <c:pt idx="5764">
                  <c:v>2100</c:v>
                </c:pt>
                <c:pt idx="5765">
                  <c:v>2100</c:v>
                </c:pt>
                <c:pt idx="5766">
                  <c:v>2100.3910000000001</c:v>
                </c:pt>
                <c:pt idx="5767">
                  <c:v>2101.172</c:v>
                </c:pt>
                <c:pt idx="5768">
                  <c:v>2102.7339999999999</c:v>
                </c:pt>
                <c:pt idx="5769">
                  <c:v>2103.5940000000001</c:v>
                </c:pt>
                <c:pt idx="5770">
                  <c:v>2103.9839999999999</c:v>
                </c:pt>
                <c:pt idx="5771">
                  <c:v>2105.547</c:v>
                </c:pt>
                <c:pt idx="5772">
                  <c:v>2106.797</c:v>
                </c:pt>
                <c:pt idx="5773">
                  <c:v>2106.172</c:v>
                </c:pt>
                <c:pt idx="5774">
                  <c:v>2108.3589999999999</c:v>
                </c:pt>
                <c:pt idx="5775">
                  <c:v>2110.3910000000001</c:v>
                </c:pt>
                <c:pt idx="5776">
                  <c:v>2112.1869999999999</c:v>
                </c:pt>
                <c:pt idx="5777">
                  <c:v>2110</c:v>
                </c:pt>
                <c:pt idx="5778">
                  <c:v>2112.578</c:v>
                </c:pt>
                <c:pt idx="5779">
                  <c:v>2108.203</c:v>
                </c:pt>
                <c:pt idx="5780">
                  <c:v>2112.9690000000001</c:v>
                </c:pt>
                <c:pt idx="5781">
                  <c:v>2111.5619999999999</c:v>
                </c:pt>
                <c:pt idx="5782">
                  <c:v>2115</c:v>
                </c:pt>
                <c:pt idx="5783">
                  <c:v>2115.7809999999999</c:v>
                </c:pt>
                <c:pt idx="5784">
                  <c:v>2115.9369999999999</c:v>
                </c:pt>
                <c:pt idx="5785">
                  <c:v>2117.578</c:v>
                </c:pt>
                <c:pt idx="5786">
                  <c:v>2117.1869999999999</c:v>
                </c:pt>
                <c:pt idx="5787">
                  <c:v>2120.1559999999999</c:v>
                </c:pt>
                <c:pt idx="5788">
                  <c:v>2118.9839999999999</c:v>
                </c:pt>
                <c:pt idx="5789">
                  <c:v>2123.9839999999999</c:v>
                </c:pt>
                <c:pt idx="5790">
                  <c:v>2120.547</c:v>
                </c:pt>
                <c:pt idx="5791">
                  <c:v>2121.953</c:v>
                </c:pt>
                <c:pt idx="5792">
                  <c:v>2123.5940000000001</c:v>
                </c:pt>
                <c:pt idx="5793">
                  <c:v>2124.5309999999999</c:v>
                </c:pt>
                <c:pt idx="5794">
                  <c:v>2126.172</c:v>
                </c:pt>
                <c:pt idx="5795">
                  <c:v>2120.9369999999999</c:v>
                </c:pt>
                <c:pt idx="5796">
                  <c:v>2101.5619999999999</c:v>
                </c:pt>
                <c:pt idx="5797">
                  <c:v>2108.203</c:v>
                </c:pt>
                <c:pt idx="5798">
                  <c:v>2116.797</c:v>
                </c:pt>
                <c:pt idx="5799">
                  <c:v>2110.547</c:v>
                </c:pt>
                <c:pt idx="5800">
                  <c:v>2112.3440000000001</c:v>
                </c:pt>
                <c:pt idx="5801">
                  <c:v>2118.5940000000001</c:v>
                </c:pt>
                <c:pt idx="5802">
                  <c:v>2126.797</c:v>
                </c:pt>
                <c:pt idx="5803">
                  <c:v>2133.75</c:v>
                </c:pt>
                <c:pt idx="5804">
                  <c:v>2133.203</c:v>
                </c:pt>
                <c:pt idx="5805">
                  <c:v>2131.797</c:v>
                </c:pt>
                <c:pt idx="5806">
                  <c:v>2128.5940000000001</c:v>
                </c:pt>
                <c:pt idx="5807">
                  <c:v>2133.9839999999999</c:v>
                </c:pt>
                <c:pt idx="5808">
                  <c:v>2138.5940000000001</c:v>
                </c:pt>
                <c:pt idx="5809">
                  <c:v>2131.953</c:v>
                </c:pt>
                <c:pt idx="5810">
                  <c:v>2122.1869999999999</c:v>
                </c:pt>
                <c:pt idx="5811">
                  <c:v>2118.5940000000001</c:v>
                </c:pt>
                <c:pt idx="5812">
                  <c:v>2121.172</c:v>
                </c:pt>
                <c:pt idx="5813">
                  <c:v>2118.9839999999999</c:v>
                </c:pt>
                <c:pt idx="5814">
                  <c:v>2117.1869999999999</c:v>
                </c:pt>
                <c:pt idx="5815">
                  <c:v>2118.203</c:v>
                </c:pt>
                <c:pt idx="5816">
                  <c:v>2120.7809999999999</c:v>
                </c:pt>
                <c:pt idx="5817">
                  <c:v>2120.9369999999999</c:v>
                </c:pt>
                <c:pt idx="5818">
                  <c:v>2121.4059999999999</c:v>
                </c:pt>
                <c:pt idx="5819">
                  <c:v>2122.578</c:v>
                </c:pt>
                <c:pt idx="5820">
                  <c:v>2120.9369999999999</c:v>
                </c:pt>
                <c:pt idx="5821">
                  <c:v>2121.797</c:v>
                </c:pt>
                <c:pt idx="5822">
                  <c:v>2121.797</c:v>
                </c:pt>
                <c:pt idx="5823">
                  <c:v>2118.75</c:v>
                </c:pt>
                <c:pt idx="5824">
                  <c:v>2115.7809999999999</c:v>
                </c:pt>
                <c:pt idx="5825">
                  <c:v>2116.4059999999999</c:v>
                </c:pt>
                <c:pt idx="5826">
                  <c:v>2115.7809999999999</c:v>
                </c:pt>
                <c:pt idx="5827">
                  <c:v>2113.9839999999999</c:v>
                </c:pt>
                <c:pt idx="5828">
                  <c:v>2114.375</c:v>
                </c:pt>
                <c:pt idx="5829">
                  <c:v>2113.5940000000001</c:v>
                </c:pt>
                <c:pt idx="5830">
                  <c:v>2113.5940000000001</c:v>
                </c:pt>
                <c:pt idx="5831">
                  <c:v>2108.9839999999999</c:v>
                </c:pt>
                <c:pt idx="5832">
                  <c:v>2110.3910000000001</c:v>
                </c:pt>
                <c:pt idx="5833">
                  <c:v>2109.1410000000001</c:v>
                </c:pt>
                <c:pt idx="5834">
                  <c:v>2108.9839999999999</c:v>
                </c:pt>
                <c:pt idx="5835">
                  <c:v>2107.1869999999999</c:v>
                </c:pt>
                <c:pt idx="5836">
                  <c:v>2103.75</c:v>
                </c:pt>
                <c:pt idx="5837">
                  <c:v>2104.1410000000001</c:v>
                </c:pt>
                <c:pt idx="5838">
                  <c:v>2101.5619999999999</c:v>
                </c:pt>
                <c:pt idx="5839">
                  <c:v>2102.9690000000001</c:v>
                </c:pt>
                <c:pt idx="5840">
                  <c:v>2099.1410000000001</c:v>
                </c:pt>
                <c:pt idx="5841">
                  <c:v>2098.203</c:v>
                </c:pt>
                <c:pt idx="5842">
                  <c:v>2097.9690000000001</c:v>
                </c:pt>
                <c:pt idx="5843">
                  <c:v>2094.5309999999999</c:v>
                </c:pt>
                <c:pt idx="5844">
                  <c:v>2092.3440000000001</c:v>
                </c:pt>
                <c:pt idx="5845">
                  <c:v>2091.797</c:v>
                </c:pt>
                <c:pt idx="5846">
                  <c:v>2090.9369999999999</c:v>
                </c:pt>
                <c:pt idx="5847">
                  <c:v>2089.1410000000001</c:v>
                </c:pt>
                <c:pt idx="5848">
                  <c:v>2085.9369999999999</c:v>
                </c:pt>
                <c:pt idx="5849">
                  <c:v>2085</c:v>
                </c:pt>
                <c:pt idx="5850">
                  <c:v>2083.203</c:v>
                </c:pt>
                <c:pt idx="5851">
                  <c:v>2082.3440000000001</c:v>
                </c:pt>
                <c:pt idx="5852">
                  <c:v>2080</c:v>
                </c:pt>
                <c:pt idx="5853">
                  <c:v>2077.578</c:v>
                </c:pt>
                <c:pt idx="5854">
                  <c:v>2076.172</c:v>
                </c:pt>
                <c:pt idx="5855">
                  <c:v>2072.578</c:v>
                </c:pt>
                <c:pt idx="5856">
                  <c:v>2072.3440000000001</c:v>
                </c:pt>
                <c:pt idx="5857">
                  <c:v>2070.547</c:v>
                </c:pt>
                <c:pt idx="5858">
                  <c:v>2069.7660000000001</c:v>
                </c:pt>
                <c:pt idx="5859">
                  <c:v>2066.5619999999999</c:v>
                </c:pt>
                <c:pt idx="5860">
                  <c:v>2063.9839999999999</c:v>
                </c:pt>
                <c:pt idx="5861">
                  <c:v>2063.5940000000001</c:v>
                </c:pt>
                <c:pt idx="5862">
                  <c:v>2064.1410000000001</c:v>
                </c:pt>
                <c:pt idx="5863">
                  <c:v>2057.3440000000001</c:v>
                </c:pt>
                <c:pt idx="5864">
                  <c:v>2056.797</c:v>
                </c:pt>
                <c:pt idx="5865">
                  <c:v>2055.3910000000001</c:v>
                </c:pt>
                <c:pt idx="5866">
                  <c:v>2053.3589999999999</c:v>
                </c:pt>
                <c:pt idx="5867">
                  <c:v>2053.3589999999999</c:v>
                </c:pt>
                <c:pt idx="5868">
                  <c:v>2052.3440000000001</c:v>
                </c:pt>
                <c:pt idx="5869">
                  <c:v>2050.1559999999999</c:v>
                </c:pt>
                <c:pt idx="5870">
                  <c:v>2047.7339999999999</c:v>
                </c:pt>
                <c:pt idx="5871">
                  <c:v>2048.3589999999999</c:v>
                </c:pt>
                <c:pt idx="5872">
                  <c:v>2045</c:v>
                </c:pt>
                <c:pt idx="5873">
                  <c:v>2043.75</c:v>
                </c:pt>
                <c:pt idx="5874">
                  <c:v>2043.3589999999999</c:v>
                </c:pt>
                <c:pt idx="5875">
                  <c:v>2041.172</c:v>
                </c:pt>
                <c:pt idx="5876">
                  <c:v>2039.375</c:v>
                </c:pt>
                <c:pt idx="5877">
                  <c:v>2036.4059999999999</c:v>
                </c:pt>
                <c:pt idx="5878">
                  <c:v>2033.5940000000001</c:v>
                </c:pt>
                <c:pt idx="5879">
                  <c:v>2035.7809999999999</c:v>
                </c:pt>
                <c:pt idx="5880">
                  <c:v>2032.9690000000001</c:v>
                </c:pt>
                <c:pt idx="5881">
                  <c:v>2030.7809999999999</c:v>
                </c:pt>
                <c:pt idx="5882">
                  <c:v>2028.9839999999999</c:v>
                </c:pt>
                <c:pt idx="5883">
                  <c:v>2029.1410000000001</c:v>
                </c:pt>
                <c:pt idx="5884">
                  <c:v>2026.4059999999999</c:v>
                </c:pt>
                <c:pt idx="5885">
                  <c:v>2026.797</c:v>
                </c:pt>
                <c:pt idx="5886">
                  <c:v>2022.1869999999999</c:v>
                </c:pt>
                <c:pt idx="5887">
                  <c:v>2020.7809999999999</c:v>
                </c:pt>
                <c:pt idx="5888">
                  <c:v>2017.9690000000001</c:v>
                </c:pt>
                <c:pt idx="5889">
                  <c:v>2018.203</c:v>
                </c:pt>
                <c:pt idx="5890">
                  <c:v>2016.953</c:v>
                </c:pt>
                <c:pt idx="5891">
                  <c:v>2013.75</c:v>
                </c:pt>
                <c:pt idx="5892">
                  <c:v>2016.4059999999999</c:v>
                </c:pt>
                <c:pt idx="5893">
                  <c:v>2014.375</c:v>
                </c:pt>
                <c:pt idx="5894">
                  <c:v>2010</c:v>
                </c:pt>
                <c:pt idx="5895">
                  <c:v>2011.5619999999999</c:v>
                </c:pt>
                <c:pt idx="5896">
                  <c:v>2007.1869999999999</c:v>
                </c:pt>
                <c:pt idx="5897">
                  <c:v>2008.5940000000001</c:v>
                </c:pt>
                <c:pt idx="5898">
                  <c:v>2005.3910000000001</c:v>
                </c:pt>
                <c:pt idx="5899">
                  <c:v>2007.1869999999999</c:v>
                </c:pt>
                <c:pt idx="5900">
                  <c:v>2003.3589999999999</c:v>
                </c:pt>
                <c:pt idx="5901">
                  <c:v>1998.3589999999999</c:v>
                </c:pt>
                <c:pt idx="5902">
                  <c:v>2001.5619999999999</c:v>
                </c:pt>
                <c:pt idx="5903">
                  <c:v>2001.172</c:v>
                </c:pt>
                <c:pt idx="5904">
                  <c:v>1996.172</c:v>
                </c:pt>
                <c:pt idx="5905">
                  <c:v>1996.953</c:v>
                </c:pt>
                <c:pt idx="5906">
                  <c:v>1995.7809999999999</c:v>
                </c:pt>
                <c:pt idx="5907">
                  <c:v>1994.1410000000001</c:v>
                </c:pt>
                <c:pt idx="5908">
                  <c:v>1991.5619999999999</c:v>
                </c:pt>
                <c:pt idx="5909">
                  <c:v>1990.3910000000001</c:v>
                </c:pt>
                <c:pt idx="5910">
                  <c:v>1988.75</c:v>
                </c:pt>
                <c:pt idx="5911">
                  <c:v>1989.375</c:v>
                </c:pt>
                <c:pt idx="5912">
                  <c:v>1986.172</c:v>
                </c:pt>
                <c:pt idx="5913">
                  <c:v>1987.1869999999999</c:v>
                </c:pt>
                <c:pt idx="5914">
                  <c:v>1986.4059999999999</c:v>
                </c:pt>
                <c:pt idx="5915">
                  <c:v>1984.1410000000001</c:v>
                </c:pt>
                <c:pt idx="5916">
                  <c:v>1982.7339999999999</c:v>
                </c:pt>
                <c:pt idx="5917">
                  <c:v>1983.5940000000001</c:v>
                </c:pt>
                <c:pt idx="5918">
                  <c:v>1979.375</c:v>
                </c:pt>
                <c:pt idx="5919">
                  <c:v>1976.4059999999999</c:v>
                </c:pt>
                <c:pt idx="5920">
                  <c:v>1976.953</c:v>
                </c:pt>
                <c:pt idx="5921">
                  <c:v>1975.9369999999999</c:v>
                </c:pt>
                <c:pt idx="5922">
                  <c:v>1974.5309999999999</c:v>
                </c:pt>
                <c:pt idx="5923">
                  <c:v>1973.9839999999999</c:v>
                </c:pt>
                <c:pt idx="5924">
                  <c:v>1972.9690000000001</c:v>
                </c:pt>
                <c:pt idx="5925">
                  <c:v>1970.7809999999999</c:v>
                </c:pt>
                <c:pt idx="5926">
                  <c:v>1969.7660000000001</c:v>
                </c:pt>
                <c:pt idx="5927">
                  <c:v>1966.797</c:v>
                </c:pt>
                <c:pt idx="5928">
                  <c:v>1966.953</c:v>
                </c:pt>
                <c:pt idx="5929">
                  <c:v>1968.9839999999999</c:v>
                </c:pt>
                <c:pt idx="5930">
                  <c:v>1966.797</c:v>
                </c:pt>
                <c:pt idx="5931">
                  <c:v>1965.547</c:v>
                </c:pt>
                <c:pt idx="5932">
                  <c:v>1966.172</c:v>
                </c:pt>
                <c:pt idx="5933">
                  <c:v>1965.7809999999999</c:v>
                </c:pt>
                <c:pt idx="5934">
                  <c:v>1961.953</c:v>
                </c:pt>
                <c:pt idx="5935">
                  <c:v>1962.3440000000001</c:v>
                </c:pt>
                <c:pt idx="5936">
                  <c:v>1959.1410000000001</c:v>
                </c:pt>
                <c:pt idx="5937">
                  <c:v>1959.7660000000001</c:v>
                </c:pt>
                <c:pt idx="5938">
                  <c:v>1957.9690000000001</c:v>
                </c:pt>
                <c:pt idx="5939">
                  <c:v>1958.9839999999999</c:v>
                </c:pt>
                <c:pt idx="5940">
                  <c:v>1958.3589999999999</c:v>
                </c:pt>
                <c:pt idx="5941">
                  <c:v>1955.547</c:v>
                </c:pt>
                <c:pt idx="5942">
                  <c:v>1953.5940000000001</c:v>
                </c:pt>
                <c:pt idx="5943">
                  <c:v>1955.547</c:v>
                </c:pt>
                <c:pt idx="5944">
                  <c:v>1955.3910000000001</c:v>
                </c:pt>
                <c:pt idx="5945">
                  <c:v>1953.203</c:v>
                </c:pt>
                <c:pt idx="5946">
                  <c:v>1954.7660000000001</c:v>
                </c:pt>
                <c:pt idx="5947">
                  <c:v>1953.5940000000001</c:v>
                </c:pt>
                <c:pt idx="5948">
                  <c:v>1952.1869999999999</c:v>
                </c:pt>
                <c:pt idx="5949">
                  <c:v>1952.9690000000001</c:v>
                </c:pt>
                <c:pt idx="5950">
                  <c:v>1952.578</c:v>
                </c:pt>
                <c:pt idx="5951">
                  <c:v>1951.5619999999999</c:v>
                </c:pt>
                <c:pt idx="5952">
                  <c:v>1950.7809999999999</c:v>
                </c:pt>
                <c:pt idx="5953">
                  <c:v>1952.7339999999999</c:v>
                </c:pt>
                <c:pt idx="5954">
                  <c:v>1951.172</c:v>
                </c:pt>
                <c:pt idx="5955">
                  <c:v>1952.3440000000001</c:v>
                </c:pt>
                <c:pt idx="5956">
                  <c:v>1948.75</c:v>
                </c:pt>
                <c:pt idx="5957">
                  <c:v>1950.1559999999999</c:v>
                </c:pt>
                <c:pt idx="5958">
                  <c:v>1951.172</c:v>
                </c:pt>
                <c:pt idx="5959">
                  <c:v>1949.5309999999999</c:v>
                </c:pt>
                <c:pt idx="5960">
                  <c:v>1949.7660000000001</c:v>
                </c:pt>
                <c:pt idx="5961">
                  <c:v>1948.3589999999999</c:v>
                </c:pt>
                <c:pt idx="5962">
                  <c:v>1946.5619999999999</c:v>
                </c:pt>
                <c:pt idx="5963">
                  <c:v>1948.3589999999999</c:v>
                </c:pt>
                <c:pt idx="5964">
                  <c:v>1949.375</c:v>
                </c:pt>
                <c:pt idx="5965">
                  <c:v>1951.4059999999999</c:v>
                </c:pt>
                <c:pt idx="5966">
                  <c:v>1950</c:v>
                </c:pt>
                <c:pt idx="5967">
                  <c:v>1949.375</c:v>
                </c:pt>
                <c:pt idx="5968">
                  <c:v>1952.578</c:v>
                </c:pt>
                <c:pt idx="5969">
                  <c:v>1952.3440000000001</c:v>
                </c:pt>
                <c:pt idx="5970">
                  <c:v>1952.578</c:v>
                </c:pt>
                <c:pt idx="5971">
                  <c:v>1950.3910000000001</c:v>
                </c:pt>
                <c:pt idx="5972">
                  <c:v>1953.9839999999999</c:v>
                </c:pt>
                <c:pt idx="5973">
                  <c:v>1955</c:v>
                </c:pt>
                <c:pt idx="5974">
                  <c:v>1954.7660000000001</c:v>
                </c:pt>
                <c:pt idx="5975">
                  <c:v>1955.7809999999999</c:v>
                </c:pt>
                <c:pt idx="5976">
                  <c:v>1953.3589999999999</c:v>
                </c:pt>
                <c:pt idx="5977">
                  <c:v>1955.1559999999999</c:v>
                </c:pt>
                <c:pt idx="5978">
                  <c:v>1957.1869999999999</c:v>
                </c:pt>
                <c:pt idx="5979">
                  <c:v>1958.203</c:v>
                </c:pt>
                <c:pt idx="5980">
                  <c:v>1957.3440000000001</c:v>
                </c:pt>
                <c:pt idx="5981">
                  <c:v>1957.7339999999999</c:v>
                </c:pt>
                <c:pt idx="5982">
                  <c:v>1959.1410000000001</c:v>
                </c:pt>
                <c:pt idx="5983">
                  <c:v>1957.7339999999999</c:v>
                </c:pt>
                <c:pt idx="5984">
                  <c:v>1959.7660000000001</c:v>
                </c:pt>
                <c:pt idx="5985">
                  <c:v>1960.547</c:v>
                </c:pt>
                <c:pt idx="5986">
                  <c:v>1961.953</c:v>
                </c:pt>
                <c:pt idx="5987">
                  <c:v>1962.7339999999999</c:v>
                </c:pt>
                <c:pt idx="5988">
                  <c:v>1964.1410000000001</c:v>
                </c:pt>
                <c:pt idx="5989">
                  <c:v>1962.7339999999999</c:v>
                </c:pt>
                <c:pt idx="5990">
                  <c:v>1967.3440000000001</c:v>
                </c:pt>
                <c:pt idx="5991">
                  <c:v>1966.5619999999999</c:v>
                </c:pt>
                <c:pt idx="5992">
                  <c:v>1970.1559999999999</c:v>
                </c:pt>
                <c:pt idx="5993">
                  <c:v>1968.9839999999999</c:v>
                </c:pt>
                <c:pt idx="5994">
                  <c:v>1970.547</c:v>
                </c:pt>
                <c:pt idx="5995">
                  <c:v>1973.75</c:v>
                </c:pt>
                <c:pt idx="5996">
                  <c:v>1974.5309999999999</c:v>
                </c:pt>
                <c:pt idx="5997">
                  <c:v>1975.3910000000001</c:v>
                </c:pt>
                <c:pt idx="5998">
                  <c:v>1977.9690000000001</c:v>
                </c:pt>
                <c:pt idx="5999">
                  <c:v>1978.5940000000001</c:v>
                </c:pt>
                <c:pt idx="6000">
                  <c:v>1980.1559999999999</c:v>
                </c:pt>
                <c:pt idx="6001">
                  <c:v>1981.4059999999999</c:v>
                </c:pt>
                <c:pt idx="6002">
                  <c:v>1982.578</c:v>
                </c:pt>
                <c:pt idx="6003">
                  <c:v>1985.3910000000001</c:v>
                </c:pt>
                <c:pt idx="6004">
                  <c:v>1982.9690000000001</c:v>
                </c:pt>
                <c:pt idx="6005">
                  <c:v>1986.172</c:v>
                </c:pt>
                <c:pt idx="6006">
                  <c:v>1987.9690000000001</c:v>
                </c:pt>
                <c:pt idx="6007">
                  <c:v>1987.9690000000001</c:v>
                </c:pt>
                <c:pt idx="6008">
                  <c:v>1989.375</c:v>
                </c:pt>
                <c:pt idx="6009">
                  <c:v>1986.953</c:v>
                </c:pt>
                <c:pt idx="6010">
                  <c:v>1995</c:v>
                </c:pt>
                <c:pt idx="6011">
                  <c:v>1995.547</c:v>
                </c:pt>
                <c:pt idx="6012">
                  <c:v>1996.5619999999999</c:v>
                </c:pt>
                <c:pt idx="6013">
                  <c:v>1997.7339999999999</c:v>
                </c:pt>
                <c:pt idx="6014">
                  <c:v>1998.203</c:v>
                </c:pt>
                <c:pt idx="6015">
                  <c:v>2002.3440000000001</c:v>
                </c:pt>
                <c:pt idx="6016">
                  <c:v>2004.7660000000001</c:v>
                </c:pt>
                <c:pt idx="6017">
                  <c:v>2004.1410000000001</c:v>
                </c:pt>
                <c:pt idx="6018">
                  <c:v>2005.9369999999999</c:v>
                </c:pt>
                <c:pt idx="6019">
                  <c:v>2007.578</c:v>
                </c:pt>
                <c:pt idx="6020">
                  <c:v>2010.547</c:v>
                </c:pt>
                <c:pt idx="6021">
                  <c:v>2012.9690000000001</c:v>
                </c:pt>
                <c:pt idx="6022">
                  <c:v>2013.5940000000001</c:v>
                </c:pt>
                <c:pt idx="6023">
                  <c:v>2013.75</c:v>
                </c:pt>
                <c:pt idx="6024">
                  <c:v>2018.9839999999999</c:v>
                </c:pt>
                <c:pt idx="6025">
                  <c:v>2018.9839999999999</c:v>
                </c:pt>
                <c:pt idx="6026">
                  <c:v>2020.9369999999999</c:v>
                </c:pt>
                <c:pt idx="6027">
                  <c:v>2025.1559999999999</c:v>
                </c:pt>
                <c:pt idx="6028">
                  <c:v>2025.9369999999999</c:v>
                </c:pt>
                <c:pt idx="6029">
                  <c:v>2028.9839999999999</c:v>
                </c:pt>
                <c:pt idx="6030">
                  <c:v>2029.7660000000001</c:v>
                </c:pt>
                <c:pt idx="6031">
                  <c:v>2029.7660000000001</c:v>
                </c:pt>
                <c:pt idx="6032">
                  <c:v>2033.75</c:v>
                </c:pt>
                <c:pt idx="6033">
                  <c:v>2035</c:v>
                </c:pt>
                <c:pt idx="6034">
                  <c:v>2038.5940000000001</c:v>
                </c:pt>
                <c:pt idx="6035">
                  <c:v>2039.7660000000001</c:v>
                </c:pt>
                <c:pt idx="6036">
                  <c:v>2038.5940000000001</c:v>
                </c:pt>
                <c:pt idx="6037">
                  <c:v>2044.7660000000001</c:v>
                </c:pt>
                <c:pt idx="6038">
                  <c:v>2045.1559999999999</c:v>
                </c:pt>
                <c:pt idx="6039">
                  <c:v>2047.7339999999999</c:v>
                </c:pt>
                <c:pt idx="6040">
                  <c:v>2050.9369999999999</c:v>
                </c:pt>
                <c:pt idx="6041">
                  <c:v>2051.172</c:v>
                </c:pt>
                <c:pt idx="6042">
                  <c:v>2055.1559999999999</c:v>
                </c:pt>
                <c:pt idx="6043">
                  <c:v>2055.9369999999999</c:v>
                </c:pt>
                <c:pt idx="6044">
                  <c:v>2059.375</c:v>
                </c:pt>
                <c:pt idx="6045">
                  <c:v>2058.3589999999999</c:v>
                </c:pt>
                <c:pt idx="6046">
                  <c:v>2060</c:v>
                </c:pt>
                <c:pt idx="6047">
                  <c:v>2063.3589999999999</c:v>
                </c:pt>
                <c:pt idx="6048">
                  <c:v>2063.9839999999999</c:v>
                </c:pt>
                <c:pt idx="6049">
                  <c:v>2065.7809999999999</c:v>
                </c:pt>
                <c:pt idx="6050">
                  <c:v>2068.9839999999999</c:v>
                </c:pt>
                <c:pt idx="6051">
                  <c:v>2070</c:v>
                </c:pt>
                <c:pt idx="6052">
                  <c:v>2069.1410000000001</c:v>
                </c:pt>
                <c:pt idx="6053">
                  <c:v>2074.5309999999999</c:v>
                </c:pt>
                <c:pt idx="6054">
                  <c:v>2076.797</c:v>
                </c:pt>
                <c:pt idx="6055">
                  <c:v>2078.203</c:v>
                </c:pt>
                <c:pt idx="6056">
                  <c:v>2080.1559999999999</c:v>
                </c:pt>
                <c:pt idx="6057">
                  <c:v>2081.5619999999999</c:v>
                </c:pt>
                <c:pt idx="6058">
                  <c:v>2084.1410000000001</c:v>
                </c:pt>
                <c:pt idx="6059">
                  <c:v>2086.797</c:v>
                </c:pt>
                <c:pt idx="6060">
                  <c:v>2086.953</c:v>
                </c:pt>
                <c:pt idx="6061">
                  <c:v>2089.375</c:v>
                </c:pt>
                <c:pt idx="6062">
                  <c:v>2089.7660000000001</c:v>
                </c:pt>
                <c:pt idx="6063">
                  <c:v>2093.3589999999999</c:v>
                </c:pt>
                <c:pt idx="6064">
                  <c:v>2092.3440000000001</c:v>
                </c:pt>
                <c:pt idx="6065">
                  <c:v>2093.203</c:v>
                </c:pt>
                <c:pt idx="6066">
                  <c:v>2098.3589999999999</c:v>
                </c:pt>
                <c:pt idx="6067">
                  <c:v>2099.375</c:v>
                </c:pt>
                <c:pt idx="6068">
                  <c:v>2100.547</c:v>
                </c:pt>
                <c:pt idx="6069">
                  <c:v>2103.9839999999999</c:v>
                </c:pt>
                <c:pt idx="6070">
                  <c:v>2109.5309999999999</c:v>
                </c:pt>
                <c:pt idx="6071">
                  <c:v>2108.3589999999999</c:v>
                </c:pt>
                <c:pt idx="6072">
                  <c:v>2109.375</c:v>
                </c:pt>
                <c:pt idx="6073">
                  <c:v>2111.5619999999999</c:v>
                </c:pt>
                <c:pt idx="6074">
                  <c:v>2114.1410000000001</c:v>
                </c:pt>
                <c:pt idx="6075">
                  <c:v>2115.547</c:v>
                </c:pt>
                <c:pt idx="6076">
                  <c:v>2116.172</c:v>
                </c:pt>
                <c:pt idx="6077">
                  <c:v>2117.9690000000001</c:v>
                </c:pt>
                <c:pt idx="6078">
                  <c:v>2119.7660000000001</c:v>
                </c:pt>
                <c:pt idx="6079">
                  <c:v>2121.5619999999999</c:v>
                </c:pt>
                <c:pt idx="6080">
                  <c:v>2122.578</c:v>
                </c:pt>
                <c:pt idx="6081">
                  <c:v>2122.9690000000001</c:v>
                </c:pt>
                <c:pt idx="6082">
                  <c:v>2125.7809999999999</c:v>
                </c:pt>
                <c:pt idx="6083">
                  <c:v>2126.797</c:v>
                </c:pt>
                <c:pt idx="6084">
                  <c:v>2128.9839999999999</c:v>
                </c:pt>
                <c:pt idx="6085">
                  <c:v>2130.1559999999999</c:v>
                </c:pt>
                <c:pt idx="6086">
                  <c:v>2132.578</c:v>
                </c:pt>
                <c:pt idx="6087">
                  <c:v>2136.797</c:v>
                </c:pt>
                <c:pt idx="6088">
                  <c:v>2136.172</c:v>
                </c:pt>
                <c:pt idx="6089">
                  <c:v>2136.5619999999999</c:v>
                </c:pt>
                <c:pt idx="6090">
                  <c:v>2141.953</c:v>
                </c:pt>
                <c:pt idx="6091">
                  <c:v>2141.4059999999999</c:v>
                </c:pt>
                <c:pt idx="6092">
                  <c:v>2143.3589999999999</c:v>
                </c:pt>
                <c:pt idx="6093">
                  <c:v>2148.9839999999999</c:v>
                </c:pt>
                <c:pt idx="6094">
                  <c:v>2147.9690000000001</c:v>
                </c:pt>
                <c:pt idx="6095">
                  <c:v>2150</c:v>
                </c:pt>
                <c:pt idx="6096">
                  <c:v>2150.3910000000001</c:v>
                </c:pt>
                <c:pt idx="6097">
                  <c:v>2152.9690000000001</c:v>
                </c:pt>
                <c:pt idx="6098">
                  <c:v>2156.172</c:v>
                </c:pt>
                <c:pt idx="6099">
                  <c:v>2157.9690000000001</c:v>
                </c:pt>
                <c:pt idx="6100">
                  <c:v>2158.5940000000001</c:v>
                </c:pt>
                <c:pt idx="6101">
                  <c:v>2159.7660000000001</c:v>
                </c:pt>
                <c:pt idx="6102">
                  <c:v>2163.9839999999999</c:v>
                </c:pt>
                <c:pt idx="6103">
                  <c:v>2164.1410000000001</c:v>
                </c:pt>
                <c:pt idx="6104">
                  <c:v>2165.7809999999999</c:v>
                </c:pt>
                <c:pt idx="6105">
                  <c:v>2168.5940000000001</c:v>
                </c:pt>
                <c:pt idx="6106">
                  <c:v>2171.797</c:v>
                </c:pt>
                <c:pt idx="6107">
                  <c:v>2167.9690000000001</c:v>
                </c:pt>
                <c:pt idx="6108">
                  <c:v>2153.3589999999999</c:v>
                </c:pt>
                <c:pt idx="6109">
                  <c:v>2153.75</c:v>
                </c:pt>
                <c:pt idx="6110">
                  <c:v>2166.953</c:v>
                </c:pt>
                <c:pt idx="6111">
                  <c:v>2156.4059999999999</c:v>
                </c:pt>
                <c:pt idx="6112">
                  <c:v>2163.75</c:v>
                </c:pt>
                <c:pt idx="6113">
                  <c:v>2167.578</c:v>
                </c:pt>
                <c:pt idx="6114">
                  <c:v>2176.172</c:v>
                </c:pt>
                <c:pt idx="6115">
                  <c:v>2184.7660000000001</c:v>
                </c:pt>
                <c:pt idx="6116">
                  <c:v>2183.75</c:v>
                </c:pt>
                <c:pt idx="6117">
                  <c:v>2187.578</c:v>
                </c:pt>
                <c:pt idx="6118">
                  <c:v>2182.578</c:v>
                </c:pt>
                <c:pt idx="6119">
                  <c:v>2182.3440000000001</c:v>
                </c:pt>
                <c:pt idx="6120">
                  <c:v>2182.1869999999999</c:v>
                </c:pt>
                <c:pt idx="6121">
                  <c:v>2180.547</c:v>
                </c:pt>
                <c:pt idx="6122">
                  <c:v>2178.5940000000001</c:v>
                </c:pt>
                <c:pt idx="6123">
                  <c:v>2178.75</c:v>
                </c:pt>
                <c:pt idx="6124">
                  <c:v>2182.1869999999999</c:v>
                </c:pt>
                <c:pt idx="6125">
                  <c:v>2182.9690000000001</c:v>
                </c:pt>
                <c:pt idx="6126">
                  <c:v>2182.9690000000001</c:v>
                </c:pt>
                <c:pt idx="6127">
                  <c:v>2184.5309999999999</c:v>
                </c:pt>
                <c:pt idx="6128">
                  <c:v>2185.7809999999999</c:v>
                </c:pt>
                <c:pt idx="6129">
                  <c:v>2185</c:v>
                </c:pt>
                <c:pt idx="6130">
                  <c:v>2187.1869999999999</c:v>
                </c:pt>
                <c:pt idx="6131">
                  <c:v>2188.3589999999999</c:v>
                </c:pt>
                <c:pt idx="6132">
                  <c:v>2188.9839999999999</c:v>
                </c:pt>
                <c:pt idx="6133">
                  <c:v>2188.5940000000001</c:v>
                </c:pt>
                <c:pt idx="6134">
                  <c:v>2187.1869999999999</c:v>
                </c:pt>
                <c:pt idx="6135">
                  <c:v>2186.5619999999999</c:v>
                </c:pt>
                <c:pt idx="6136">
                  <c:v>2185.547</c:v>
                </c:pt>
                <c:pt idx="6137">
                  <c:v>2184.1410000000001</c:v>
                </c:pt>
                <c:pt idx="6138">
                  <c:v>2186.5619999999999</c:v>
                </c:pt>
                <c:pt idx="6139">
                  <c:v>2187.1869999999999</c:v>
                </c:pt>
                <c:pt idx="6140">
                  <c:v>2186.172</c:v>
                </c:pt>
                <c:pt idx="6141">
                  <c:v>2183.9839999999999</c:v>
                </c:pt>
                <c:pt idx="6142">
                  <c:v>2185.7809999999999</c:v>
                </c:pt>
                <c:pt idx="6143">
                  <c:v>2183.5940000000001</c:v>
                </c:pt>
                <c:pt idx="6144">
                  <c:v>2184.5309999999999</c:v>
                </c:pt>
                <c:pt idx="6145">
                  <c:v>2181.953</c:v>
                </c:pt>
                <c:pt idx="6146">
                  <c:v>2182.9690000000001</c:v>
                </c:pt>
                <c:pt idx="6147">
                  <c:v>2182.7339999999999</c:v>
                </c:pt>
                <c:pt idx="6148">
                  <c:v>2182.3440000000001</c:v>
                </c:pt>
                <c:pt idx="6149">
                  <c:v>2180.1559999999999</c:v>
                </c:pt>
                <c:pt idx="6150">
                  <c:v>2179.5309999999999</c:v>
                </c:pt>
                <c:pt idx="6151">
                  <c:v>2177.9690000000001</c:v>
                </c:pt>
                <c:pt idx="6152">
                  <c:v>2179.375</c:v>
                </c:pt>
                <c:pt idx="6153">
                  <c:v>2175.547</c:v>
                </c:pt>
                <c:pt idx="6154">
                  <c:v>2174.5309999999999</c:v>
                </c:pt>
                <c:pt idx="6155">
                  <c:v>2176.797</c:v>
                </c:pt>
                <c:pt idx="6156">
                  <c:v>2174.375</c:v>
                </c:pt>
                <c:pt idx="6157">
                  <c:v>2175.1559999999999</c:v>
                </c:pt>
                <c:pt idx="6158">
                  <c:v>2172.3440000000001</c:v>
                </c:pt>
                <c:pt idx="6159">
                  <c:v>2173.203</c:v>
                </c:pt>
                <c:pt idx="6160">
                  <c:v>2171.4059999999999</c:v>
                </c:pt>
                <c:pt idx="6161">
                  <c:v>2169.7660000000001</c:v>
                </c:pt>
                <c:pt idx="6162">
                  <c:v>2168.75</c:v>
                </c:pt>
                <c:pt idx="6163">
                  <c:v>2166.5619999999999</c:v>
                </c:pt>
                <c:pt idx="6164">
                  <c:v>2165.547</c:v>
                </c:pt>
                <c:pt idx="6165">
                  <c:v>2167.1869999999999</c:v>
                </c:pt>
                <c:pt idx="6166">
                  <c:v>2162.578</c:v>
                </c:pt>
                <c:pt idx="6167">
                  <c:v>2162.3440000000001</c:v>
                </c:pt>
                <c:pt idx="6168">
                  <c:v>2161.953</c:v>
                </c:pt>
                <c:pt idx="6169">
                  <c:v>2159.7660000000001</c:v>
                </c:pt>
                <c:pt idx="6170">
                  <c:v>2157.9690000000001</c:v>
                </c:pt>
                <c:pt idx="6171">
                  <c:v>2157.7339999999999</c:v>
                </c:pt>
                <c:pt idx="6172">
                  <c:v>2158.203</c:v>
                </c:pt>
                <c:pt idx="6173">
                  <c:v>2153.3589999999999</c:v>
                </c:pt>
                <c:pt idx="6174">
                  <c:v>2156.172</c:v>
                </c:pt>
                <c:pt idx="6175">
                  <c:v>2153.203</c:v>
                </c:pt>
                <c:pt idx="6176">
                  <c:v>2150.7809999999999</c:v>
                </c:pt>
                <c:pt idx="6177">
                  <c:v>2152.3440000000001</c:v>
                </c:pt>
                <c:pt idx="6178">
                  <c:v>2147.9690000000001</c:v>
                </c:pt>
                <c:pt idx="6179">
                  <c:v>2147.7339999999999</c:v>
                </c:pt>
                <c:pt idx="6180">
                  <c:v>2144.5309999999999</c:v>
                </c:pt>
                <c:pt idx="6181">
                  <c:v>2144.1410000000001</c:v>
                </c:pt>
                <c:pt idx="6182">
                  <c:v>2140.547</c:v>
                </c:pt>
                <c:pt idx="6183">
                  <c:v>2142.3440000000001</c:v>
                </c:pt>
                <c:pt idx="6184">
                  <c:v>2138.5940000000001</c:v>
                </c:pt>
                <c:pt idx="6185">
                  <c:v>2136.953</c:v>
                </c:pt>
                <c:pt idx="6186">
                  <c:v>2134.375</c:v>
                </c:pt>
                <c:pt idx="6187">
                  <c:v>2134.7660000000001</c:v>
                </c:pt>
                <c:pt idx="6188">
                  <c:v>2131.953</c:v>
                </c:pt>
                <c:pt idx="6189">
                  <c:v>2129.7660000000001</c:v>
                </c:pt>
                <c:pt idx="6190">
                  <c:v>2128.9839999999999</c:v>
                </c:pt>
                <c:pt idx="6191">
                  <c:v>2127.3440000000001</c:v>
                </c:pt>
                <c:pt idx="6192">
                  <c:v>2124.5309999999999</c:v>
                </c:pt>
                <c:pt idx="6193">
                  <c:v>2122.7339999999999</c:v>
                </c:pt>
                <c:pt idx="6194">
                  <c:v>2122.9690000000001</c:v>
                </c:pt>
                <c:pt idx="6195">
                  <c:v>2120.7809999999999</c:v>
                </c:pt>
                <c:pt idx="6196">
                  <c:v>2118.75</c:v>
                </c:pt>
                <c:pt idx="6197">
                  <c:v>2119.1410000000001</c:v>
                </c:pt>
                <c:pt idx="6198">
                  <c:v>2117.1869999999999</c:v>
                </c:pt>
                <c:pt idx="6199">
                  <c:v>2117.3440000000001</c:v>
                </c:pt>
                <c:pt idx="6200">
                  <c:v>2117.1869999999999</c:v>
                </c:pt>
                <c:pt idx="6201">
                  <c:v>2110.547</c:v>
                </c:pt>
                <c:pt idx="6202">
                  <c:v>2113.203</c:v>
                </c:pt>
                <c:pt idx="6203">
                  <c:v>2110</c:v>
                </c:pt>
                <c:pt idx="6204">
                  <c:v>2108.203</c:v>
                </c:pt>
                <c:pt idx="6205">
                  <c:v>2107.578</c:v>
                </c:pt>
                <c:pt idx="6206">
                  <c:v>2106.4059999999999</c:v>
                </c:pt>
                <c:pt idx="6207">
                  <c:v>2103.9839999999999</c:v>
                </c:pt>
                <c:pt idx="6208">
                  <c:v>2105.547</c:v>
                </c:pt>
                <c:pt idx="6209">
                  <c:v>2101.5619999999999</c:v>
                </c:pt>
                <c:pt idx="6210">
                  <c:v>2097.578</c:v>
                </c:pt>
                <c:pt idx="6211">
                  <c:v>2096.953</c:v>
                </c:pt>
                <c:pt idx="6212">
                  <c:v>2099.375</c:v>
                </c:pt>
                <c:pt idx="6213">
                  <c:v>2096.797</c:v>
                </c:pt>
                <c:pt idx="6214">
                  <c:v>2095.9369999999999</c:v>
                </c:pt>
                <c:pt idx="6215">
                  <c:v>2093.9839999999999</c:v>
                </c:pt>
                <c:pt idx="6216">
                  <c:v>2092.3440000000001</c:v>
                </c:pt>
                <c:pt idx="6217">
                  <c:v>2089.5309999999999</c:v>
                </c:pt>
                <c:pt idx="6218">
                  <c:v>2087.3440000000001</c:v>
                </c:pt>
                <c:pt idx="6219">
                  <c:v>2086.172</c:v>
                </c:pt>
                <c:pt idx="6220">
                  <c:v>2080.3910000000001</c:v>
                </c:pt>
                <c:pt idx="6221">
                  <c:v>2081.172</c:v>
                </c:pt>
                <c:pt idx="6222">
                  <c:v>2079.375</c:v>
                </c:pt>
                <c:pt idx="6223">
                  <c:v>2077.1869999999999</c:v>
                </c:pt>
                <c:pt idx="6224">
                  <c:v>2074.1410000000001</c:v>
                </c:pt>
                <c:pt idx="6225">
                  <c:v>2071.5619999999999</c:v>
                </c:pt>
                <c:pt idx="6226">
                  <c:v>2070</c:v>
                </c:pt>
                <c:pt idx="6227">
                  <c:v>2069.375</c:v>
                </c:pt>
                <c:pt idx="6228">
                  <c:v>2068.203</c:v>
                </c:pt>
                <c:pt idx="6229">
                  <c:v>2065.7809999999999</c:v>
                </c:pt>
                <c:pt idx="6230">
                  <c:v>2064.5309999999999</c:v>
                </c:pt>
                <c:pt idx="6231">
                  <c:v>2065.3910000000001</c:v>
                </c:pt>
                <c:pt idx="6232">
                  <c:v>2062.3440000000001</c:v>
                </c:pt>
                <c:pt idx="6233">
                  <c:v>2060.547</c:v>
                </c:pt>
                <c:pt idx="6234">
                  <c:v>2063.5940000000001</c:v>
                </c:pt>
                <c:pt idx="6235">
                  <c:v>2057.7339999999999</c:v>
                </c:pt>
                <c:pt idx="6236">
                  <c:v>2057.578</c:v>
                </c:pt>
                <c:pt idx="6237">
                  <c:v>2055.7809999999999</c:v>
                </c:pt>
                <c:pt idx="6238">
                  <c:v>2054.7660000000001</c:v>
                </c:pt>
                <c:pt idx="6239">
                  <c:v>2053.3589999999999</c:v>
                </c:pt>
                <c:pt idx="6240">
                  <c:v>2049.375</c:v>
                </c:pt>
                <c:pt idx="6241">
                  <c:v>2051.172</c:v>
                </c:pt>
                <c:pt idx="6242">
                  <c:v>2046.172</c:v>
                </c:pt>
                <c:pt idx="6243">
                  <c:v>2043.5940000000001</c:v>
                </c:pt>
                <c:pt idx="6244">
                  <c:v>2042.1869999999999</c:v>
                </c:pt>
                <c:pt idx="6245">
                  <c:v>2040</c:v>
                </c:pt>
                <c:pt idx="6246">
                  <c:v>2040</c:v>
                </c:pt>
                <c:pt idx="6247">
                  <c:v>2035.9369999999999</c:v>
                </c:pt>
                <c:pt idx="6248">
                  <c:v>2036.5619999999999</c:v>
                </c:pt>
                <c:pt idx="6249">
                  <c:v>2035.7809999999999</c:v>
                </c:pt>
                <c:pt idx="6250">
                  <c:v>2032.9690000000001</c:v>
                </c:pt>
                <c:pt idx="6251">
                  <c:v>2030.547</c:v>
                </c:pt>
                <c:pt idx="6252">
                  <c:v>2029.5309999999999</c:v>
                </c:pt>
                <c:pt idx="6253">
                  <c:v>2028.203</c:v>
                </c:pt>
                <c:pt idx="6254">
                  <c:v>2030.547</c:v>
                </c:pt>
                <c:pt idx="6255">
                  <c:v>2029.375</c:v>
                </c:pt>
                <c:pt idx="6256">
                  <c:v>2028.3589999999999</c:v>
                </c:pt>
                <c:pt idx="6257">
                  <c:v>2025.7809999999999</c:v>
                </c:pt>
                <c:pt idx="6258">
                  <c:v>2023.5940000000001</c:v>
                </c:pt>
                <c:pt idx="6259">
                  <c:v>2023.5940000000001</c:v>
                </c:pt>
                <c:pt idx="6260">
                  <c:v>2021.797</c:v>
                </c:pt>
                <c:pt idx="6261">
                  <c:v>2020</c:v>
                </c:pt>
                <c:pt idx="6262">
                  <c:v>2014.375</c:v>
                </c:pt>
                <c:pt idx="6263">
                  <c:v>2015.9369999999999</c:v>
                </c:pt>
                <c:pt idx="6264">
                  <c:v>2016.953</c:v>
                </c:pt>
                <c:pt idx="6265">
                  <c:v>2013.5940000000001</c:v>
                </c:pt>
                <c:pt idx="6266">
                  <c:v>2015.547</c:v>
                </c:pt>
                <c:pt idx="6267">
                  <c:v>2008.5940000000001</c:v>
                </c:pt>
                <c:pt idx="6268">
                  <c:v>2007.9690000000001</c:v>
                </c:pt>
                <c:pt idx="6269">
                  <c:v>2006.4059999999999</c:v>
                </c:pt>
                <c:pt idx="6270">
                  <c:v>2005.7809999999999</c:v>
                </c:pt>
                <c:pt idx="6271">
                  <c:v>2005</c:v>
                </c:pt>
                <c:pt idx="6272">
                  <c:v>2001.5619999999999</c:v>
                </c:pt>
                <c:pt idx="6273">
                  <c:v>2002.1869999999999</c:v>
                </c:pt>
                <c:pt idx="6274">
                  <c:v>2002.7339999999999</c:v>
                </c:pt>
                <c:pt idx="6275">
                  <c:v>2001.953</c:v>
                </c:pt>
                <c:pt idx="6276">
                  <c:v>2000</c:v>
                </c:pt>
                <c:pt idx="6277">
                  <c:v>2000.7809999999999</c:v>
                </c:pt>
                <c:pt idx="6278">
                  <c:v>1998.203</c:v>
                </c:pt>
                <c:pt idx="6279">
                  <c:v>1997.7339999999999</c:v>
                </c:pt>
                <c:pt idx="6280">
                  <c:v>1996.953</c:v>
                </c:pt>
                <c:pt idx="6281">
                  <c:v>1995</c:v>
                </c:pt>
                <c:pt idx="6282">
                  <c:v>1994.375</c:v>
                </c:pt>
                <c:pt idx="6283">
                  <c:v>1993.3589999999999</c:v>
                </c:pt>
                <c:pt idx="6284">
                  <c:v>1991.4059999999999</c:v>
                </c:pt>
                <c:pt idx="6285">
                  <c:v>1992.1869999999999</c:v>
                </c:pt>
                <c:pt idx="6286">
                  <c:v>1987.9690000000001</c:v>
                </c:pt>
                <c:pt idx="6287">
                  <c:v>1989.1410000000001</c:v>
                </c:pt>
                <c:pt idx="6288">
                  <c:v>1988.3589999999999</c:v>
                </c:pt>
                <c:pt idx="6289">
                  <c:v>1987.7339999999999</c:v>
                </c:pt>
                <c:pt idx="6290">
                  <c:v>1988.75</c:v>
                </c:pt>
                <c:pt idx="6291">
                  <c:v>1987.9690000000001</c:v>
                </c:pt>
                <c:pt idx="6292">
                  <c:v>1986.172</c:v>
                </c:pt>
                <c:pt idx="6293">
                  <c:v>1988.203</c:v>
                </c:pt>
                <c:pt idx="6294">
                  <c:v>1989.7660000000001</c:v>
                </c:pt>
                <c:pt idx="6295">
                  <c:v>1986.797</c:v>
                </c:pt>
                <c:pt idx="6296">
                  <c:v>1985.9369999999999</c:v>
                </c:pt>
                <c:pt idx="6297">
                  <c:v>1987.3440000000001</c:v>
                </c:pt>
                <c:pt idx="6298">
                  <c:v>1985</c:v>
                </c:pt>
                <c:pt idx="6299">
                  <c:v>1984.5309999999999</c:v>
                </c:pt>
                <c:pt idx="6300">
                  <c:v>1986.797</c:v>
                </c:pt>
                <c:pt idx="6301">
                  <c:v>1985</c:v>
                </c:pt>
                <c:pt idx="6302">
                  <c:v>1983.75</c:v>
                </c:pt>
                <c:pt idx="6303">
                  <c:v>1986.4059999999999</c:v>
                </c:pt>
                <c:pt idx="6304">
                  <c:v>1983.9839999999999</c:v>
                </c:pt>
                <c:pt idx="6305">
                  <c:v>1983.5940000000001</c:v>
                </c:pt>
                <c:pt idx="6306">
                  <c:v>1983.3589999999999</c:v>
                </c:pt>
                <c:pt idx="6307">
                  <c:v>1981.4059999999999</c:v>
                </c:pt>
                <c:pt idx="6308">
                  <c:v>1980.7809999999999</c:v>
                </c:pt>
                <c:pt idx="6309">
                  <c:v>1981.797</c:v>
                </c:pt>
                <c:pt idx="6310">
                  <c:v>1982.1869999999999</c:v>
                </c:pt>
                <c:pt idx="6311">
                  <c:v>1980.3910000000001</c:v>
                </c:pt>
                <c:pt idx="6312">
                  <c:v>1980.9369999999999</c:v>
                </c:pt>
                <c:pt idx="6313">
                  <c:v>1981.797</c:v>
                </c:pt>
                <c:pt idx="6314">
                  <c:v>1981.172</c:v>
                </c:pt>
                <c:pt idx="6315">
                  <c:v>1982.1869999999999</c:v>
                </c:pt>
                <c:pt idx="6316">
                  <c:v>1984.5309999999999</c:v>
                </c:pt>
                <c:pt idx="6317">
                  <c:v>1984.1410000000001</c:v>
                </c:pt>
                <c:pt idx="6318">
                  <c:v>1983.203</c:v>
                </c:pt>
                <c:pt idx="6319">
                  <c:v>1984.7660000000001</c:v>
                </c:pt>
                <c:pt idx="6320">
                  <c:v>1983.9839999999999</c:v>
                </c:pt>
                <c:pt idx="6321">
                  <c:v>1984.7660000000001</c:v>
                </c:pt>
                <c:pt idx="6322">
                  <c:v>1989.375</c:v>
                </c:pt>
                <c:pt idx="6323">
                  <c:v>1983.5940000000001</c:v>
                </c:pt>
                <c:pt idx="6324">
                  <c:v>1986.5619999999999</c:v>
                </c:pt>
                <c:pt idx="6325">
                  <c:v>1988.3589999999999</c:v>
                </c:pt>
                <c:pt idx="6326">
                  <c:v>1985.9369999999999</c:v>
                </c:pt>
                <c:pt idx="6327">
                  <c:v>1987.1869999999999</c:v>
                </c:pt>
                <c:pt idx="6328">
                  <c:v>1988.5940000000001</c:v>
                </c:pt>
                <c:pt idx="6329">
                  <c:v>1988.75</c:v>
                </c:pt>
                <c:pt idx="6330">
                  <c:v>1990.3910000000001</c:v>
                </c:pt>
                <c:pt idx="6331">
                  <c:v>1991.4059999999999</c:v>
                </c:pt>
                <c:pt idx="6332">
                  <c:v>1991.172</c:v>
                </c:pt>
                <c:pt idx="6333">
                  <c:v>1990.7809999999999</c:v>
                </c:pt>
                <c:pt idx="6334">
                  <c:v>1992.3440000000001</c:v>
                </c:pt>
                <c:pt idx="6335">
                  <c:v>1995</c:v>
                </c:pt>
                <c:pt idx="6336">
                  <c:v>1992.1869999999999</c:v>
                </c:pt>
                <c:pt idx="6337">
                  <c:v>1990.9369999999999</c:v>
                </c:pt>
                <c:pt idx="6338">
                  <c:v>1991.953</c:v>
                </c:pt>
                <c:pt idx="6339">
                  <c:v>1994.5309999999999</c:v>
                </c:pt>
                <c:pt idx="6340">
                  <c:v>1994.1410000000001</c:v>
                </c:pt>
                <c:pt idx="6341">
                  <c:v>1996.172</c:v>
                </c:pt>
                <c:pt idx="6342">
                  <c:v>1995.9369999999999</c:v>
                </c:pt>
                <c:pt idx="6343">
                  <c:v>1998.5940000000001</c:v>
                </c:pt>
                <c:pt idx="6344">
                  <c:v>1999.5309999999999</c:v>
                </c:pt>
                <c:pt idx="6345">
                  <c:v>1999.1410000000001</c:v>
                </c:pt>
                <c:pt idx="6346">
                  <c:v>1999.5309999999999</c:v>
                </c:pt>
                <c:pt idx="6347">
                  <c:v>2000.9369999999999</c:v>
                </c:pt>
                <c:pt idx="6348">
                  <c:v>2003.3589999999999</c:v>
                </c:pt>
                <c:pt idx="6349">
                  <c:v>2004.5309999999999</c:v>
                </c:pt>
                <c:pt idx="6350">
                  <c:v>2003.9839999999999</c:v>
                </c:pt>
                <c:pt idx="6351">
                  <c:v>2006.172</c:v>
                </c:pt>
                <c:pt idx="6352">
                  <c:v>2003.9839999999999</c:v>
                </c:pt>
                <c:pt idx="6353">
                  <c:v>2008.203</c:v>
                </c:pt>
                <c:pt idx="6354">
                  <c:v>2005</c:v>
                </c:pt>
                <c:pt idx="6355">
                  <c:v>2008.75</c:v>
                </c:pt>
                <c:pt idx="6356">
                  <c:v>2009.7660000000001</c:v>
                </c:pt>
                <c:pt idx="6357">
                  <c:v>2007.7339999999999</c:v>
                </c:pt>
                <c:pt idx="6358">
                  <c:v>2009.1410000000001</c:v>
                </c:pt>
                <c:pt idx="6359">
                  <c:v>2010</c:v>
                </c:pt>
                <c:pt idx="6360">
                  <c:v>2011.797</c:v>
                </c:pt>
                <c:pt idx="6361">
                  <c:v>2013.5940000000001</c:v>
                </c:pt>
                <c:pt idx="6362">
                  <c:v>2014.1410000000001</c:v>
                </c:pt>
                <c:pt idx="6363">
                  <c:v>2015.547</c:v>
                </c:pt>
                <c:pt idx="6364">
                  <c:v>2015</c:v>
                </c:pt>
                <c:pt idx="6365">
                  <c:v>2016.797</c:v>
                </c:pt>
                <c:pt idx="6366">
                  <c:v>2019.5309999999999</c:v>
                </c:pt>
                <c:pt idx="6367">
                  <c:v>2017.9690000000001</c:v>
                </c:pt>
                <c:pt idx="6368">
                  <c:v>2018.75</c:v>
                </c:pt>
                <c:pt idx="6369">
                  <c:v>2019.7660000000001</c:v>
                </c:pt>
                <c:pt idx="6370">
                  <c:v>2019.5309999999999</c:v>
                </c:pt>
                <c:pt idx="6371">
                  <c:v>2022.3440000000001</c:v>
                </c:pt>
                <c:pt idx="6372">
                  <c:v>2022.7339999999999</c:v>
                </c:pt>
                <c:pt idx="6373">
                  <c:v>2028.3589999999999</c:v>
                </c:pt>
                <c:pt idx="6374">
                  <c:v>2022.578</c:v>
                </c:pt>
                <c:pt idx="6375">
                  <c:v>2027.1869999999999</c:v>
                </c:pt>
                <c:pt idx="6376">
                  <c:v>2026.797</c:v>
                </c:pt>
                <c:pt idx="6377">
                  <c:v>2028.5940000000001</c:v>
                </c:pt>
                <c:pt idx="6378">
                  <c:v>2029.1410000000001</c:v>
                </c:pt>
                <c:pt idx="6379">
                  <c:v>2031.4059999999999</c:v>
                </c:pt>
                <c:pt idx="6380">
                  <c:v>2030.1559999999999</c:v>
                </c:pt>
                <c:pt idx="6381">
                  <c:v>2033.5940000000001</c:v>
                </c:pt>
                <c:pt idx="6382">
                  <c:v>2032.578</c:v>
                </c:pt>
                <c:pt idx="6383">
                  <c:v>2032.578</c:v>
                </c:pt>
                <c:pt idx="6384">
                  <c:v>2035.9369999999999</c:v>
                </c:pt>
                <c:pt idx="6385">
                  <c:v>2034.375</c:v>
                </c:pt>
                <c:pt idx="6386">
                  <c:v>2036.172</c:v>
                </c:pt>
                <c:pt idx="6387">
                  <c:v>2038.3589999999999</c:v>
                </c:pt>
                <c:pt idx="6388">
                  <c:v>2039.5309999999999</c:v>
                </c:pt>
                <c:pt idx="6389">
                  <c:v>2039.1410000000001</c:v>
                </c:pt>
                <c:pt idx="6390">
                  <c:v>2039.375</c:v>
                </c:pt>
                <c:pt idx="6391">
                  <c:v>2043.75</c:v>
                </c:pt>
                <c:pt idx="6392">
                  <c:v>2042.3440000000001</c:v>
                </c:pt>
                <c:pt idx="6393">
                  <c:v>2045.1559999999999</c:v>
                </c:pt>
                <c:pt idx="6394">
                  <c:v>2046.5619999999999</c:v>
                </c:pt>
                <c:pt idx="6395">
                  <c:v>2044.375</c:v>
                </c:pt>
                <c:pt idx="6396">
                  <c:v>2047.7339999999999</c:v>
                </c:pt>
                <c:pt idx="6397">
                  <c:v>2049.5309999999999</c:v>
                </c:pt>
                <c:pt idx="6398">
                  <c:v>2048.75</c:v>
                </c:pt>
                <c:pt idx="6399">
                  <c:v>2047.3440000000001</c:v>
                </c:pt>
                <c:pt idx="6400">
                  <c:v>2052.7339999999999</c:v>
                </c:pt>
                <c:pt idx="6401">
                  <c:v>2051.4059999999999</c:v>
                </c:pt>
                <c:pt idx="6402">
                  <c:v>2052.1869999999999</c:v>
                </c:pt>
                <c:pt idx="6403">
                  <c:v>2053.75</c:v>
                </c:pt>
                <c:pt idx="6404">
                  <c:v>2054.375</c:v>
                </c:pt>
                <c:pt idx="6405">
                  <c:v>2056.953</c:v>
                </c:pt>
                <c:pt idx="6406">
                  <c:v>2058.3589999999999</c:v>
                </c:pt>
                <c:pt idx="6407">
                  <c:v>2055.9369999999999</c:v>
                </c:pt>
                <c:pt idx="6408">
                  <c:v>2060.7809999999999</c:v>
                </c:pt>
                <c:pt idx="6409">
                  <c:v>2062.1869999999999</c:v>
                </c:pt>
                <c:pt idx="6410">
                  <c:v>2063.3589999999999</c:v>
                </c:pt>
                <c:pt idx="6411">
                  <c:v>2063.5940000000001</c:v>
                </c:pt>
                <c:pt idx="6412">
                  <c:v>2065.1559999999999</c:v>
                </c:pt>
                <c:pt idx="6413">
                  <c:v>2067.9690000000001</c:v>
                </c:pt>
                <c:pt idx="6414">
                  <c:v>2066.172</c:v>
                </c:pt>
                <c:pt idx="6415">
                  <c:v>2068.75</c:v>
                </c:pt>
                <c:pt idx="6416">
                  <c:v>2070.7809999999999</c:v>
                </c:pt>
                <c:pt idx="6417">
                  <c:v>2071.953</c:v>
                </c:pt>
                <c:pt idx="6418">
                  <c:v>2073.75</c:v>
                </c:pt>
                <c:pt idx="6419">
                  <c:v>2072.7339999999999</c:v>
                </c:pt>
                <c:pt idx="6420">
                  <c:v>2068.75</c:v>
                </c:pt>
                <c:pt idx="6421">
                  <c:v>2046.5619999999999</c:v>
                </c:pt>
                <c:pt idx="6422">
                  <c:v>2051.4059999999999</c:v>
                </c:pt>
                <c:pt idx="6423">
                  <c:v>2068.3589999999999</c:v>
                </c:pt>
                <c:pt idx="6424">
                  <c:v>2059.375</c:v>
                </c:pt>
                <c:pt idx="6425">
                  <c:v>2060.3910000000001</c:v>
                </c:pt>
                <c:pt idx="6426">
                  <c:v>2068.9839999999999</c:v>
                </c:pt>
                <c:pt idx="6427">
                  <c:v>2078.75</c:v>
                </c:pt>
                <c:pt idx="6428">
                  <c:v>2087.3440000000001</c:v>
                </c:pt>
                <c:pt idx="6429">
                  <c:v>2087.7339999999999</c:v>
                </c:pt>
                <c:pt idx="6430">
                  <c:v>2083.203</c:v>
                </c:pt>
                <c:pt idx="6431">
                  <c:v>2081.5619999999999</c:v>
                </c:pt>
                <c:pt idx="6432">
                  <c:v>2082.7339999999999</c:v>
                </c:pt>
                <c:pt idx="6433">
                  <c:v>2085.547</c:v>
                </c:pt>
                <c:pt idx="6434">
                  <c:v>2088.3589999999999</c:v>
                </c:pt>
                <c:pt idx="6435">
                  <c:v>2084.1410000000001</c:v>
                </c:pt>
                <c:pt idx="6436">
                  <c:v>2075.1559999999999</c:v>
                </c:pt>
                <c:pt idx="6437">
                  <c:v>2073.3589999999999</c:v>
                </c:pt>
                <c:pt idx="6438">
                  <c:v>2074.5309999999999</c:v>
                </c:pt>
                <c:pt idx="6439">
                  <c:v>2075.7809999999999</c:v>
                </c:pt>
                <c:pt idx="6440">
                  <c:v>2076.172</c:v>
                </c:pt>
                <c:pt idx="6441">
                  <c:v>2077.3440000000001</c:v>
                </c:pt>
                <c:pt idx="6442">
                  <c:v>2077.1869999999999</c:v>
                </c:pt>
                <c:pt idx="6443">
                  <c:v>2080</c:v>
                </c:pt>
                <c:pt idx="6444">
                  <c:v>2078.9839999999999</c:v>
                </c:pt>
                <c:pt idx="6445">
                  <c:v>2077.7339999999999</c:v>
                </c:pt>
                <c:pt idx="6446">
                  <c:v>2079.1410000000001</c:v>
                </c:pt>
                <c:pt idx="6447">
                  <c:v>2079.375</c:v>
                </c:pt>
                <c:pt idx="6448">
                  <c:v>2076.5619999999999</c:v>
                </c:pt>
                <c:pt idx="6449">
                  <c:v>2074.1410000000001</c:v>
                </c:pt>
                <c:pt idx="6450">
                  <c:v>2076.5619999999999</c:v>
                </c:pt>
                <c:pt idx="6451">
                  <c:v>2075.7809999999999</c:v>
                </c:pt>
                <c:pt idx="6452">
                  <c:v>2074.375</c:v>
                </c:pt>
                <c:pt idx="6453">
                  <c:v>2073.5940000000001</c:v>
                </c:pt>
                <c:pt idx="6454">
                  <c:v>2073.5940000000001</c:v>
                </c:pt>
                <c:pt idx="6455">
                  <c:v>2071.797</c:v>
                </c:pt>
                <c:pt idx="6456">
                  <c:v>2073.5940000000001</c:v>
                </c:pt>
                <c:pt idx="6457">
                  <c:v>2073.5940000000001</c:v>
                </c:pt>
                <c:pt idx="6458">
                  <c:v>2071.797</c:v>
                </c:pt>
                <c:pt idx="6459">
                  <c:v>2070</c:v>
                </c:pt>
                <c:pt idx="6460">
                  <c:v>2070.9369999999999</c:v>
                </c:pt>
                <c:pt idx="6461">
                  <c:v>2069.1410000000001</c:v>
                </c:pt>
                <c:pt idx="6462">
                  <c:v>2070</c:v>
                </c:pt>
                <c:pt idx="6463">
                  <c:v>2068.75</c:v>
                </c:pt>
                <c:pt idx="6464">
                  <c:v>2067.7339999999999</c:v>
                </c:pt>
                <c:pt idx="6465">
                  <c:v>2065</c:v>
                </c:pt>
                <c:pt idx="6466">
                  <c:v>2066.4059999999999</c:v>
                </c:pt>
                <c:pt idx="6467">
                  <c:v>2065.3910000000001</c:v>
                </c:pt>
                <c:pt idx="6468">
                  <c:v>2066.5619999999999</c:v>
                </c:pt>
                <c:pt idx="6469">
                  <c:v>2063.5940000000001</c:v>
                </c:pt>
                <c:pt idx="6470">
                  <c:v>2062.7339999999999</c:v>
                </c:pt>
                <c:pt idx="6471">
                  <c:v>2060.3910000000001</c:v>
                </c:pt>
                <c:pt idx="6472">
                  <c:v>2058.3589999999999</c:v>
                </c:pt>
                <c:pt idx="6473">
                  <c:v>2058.3589999999999</c:v>
                </c:pt>
                <c:pt idx="6474">
                  <c:v>2057.7339999999999</c:v>
                </c:pt>
                <c:pt idx="6475">
                  <c:v>2057.3440000000001</c:v>
                </c:pt>
                <c:pt idx="6476">
                  <c:v>2056.172</c:v>
                </c:pt>
                <c:pt idx="6477">
                  <c:v>2053.5940000000001</c:v>
                </c:pt>
                <c:pt idx="6478">
                  <c:v>2053.203</c:v>
                </c:pt>
                <c:pt idx="6479">
                  <c:v>2052.7339999999999</c:v>
                </c:pt>
                <c:pt idx="6480">
                  <c:v>2048.9839999999999</c:v>
                </c:pt>
                <c:pt idx="6481">
                  <c:v>2049.375</c:v>
                </c:pt>
                <c:pt idx="6482">
                  <c:v>2048.9839999999999</c:v>
                </c:pt>
                <c:pt idx="6483">
                  <c:v>2049.1410000000001</c:v>
                </c:pt>
                <c:pt idx="6484">
                  <c:v>2047.578</c:v>
                </c:pt>
                <c:pt idx="6485">
                  <c:v>2046.5619999999999</c:v>
                </c:pt>
                <c:pt idx="6486">
                  <c:v>2044.7660000000001</c:v>
                </c:pt>
                <c:pt idx="6487">
                  <c:v>2043.203</c:v>
                </c:pt>
                <c:pt idx="6488">
                  <c:v>2041.5619999999999</c:v>
                </c:pt>
                <c:pt idx="6489">
                  <c:v>2042.9690000000001</c:v>
                </c:pt>
                <c:pt idx="6490">
                  <c:v>2041.4059999999999</c:v>
                </c:pt>
                <c:pt idx="6491">
                  <c:v>2040.547</c:v>
                </c:pt>
                <c:pt idx="6492">
                  <c:v>2039.5309999999999</c:v>
                </c:pt>
                <c:pt idx="6493">
                  <c:v>2039.375</c:v>
                </c:pt>
                <c:pt idx="6494">
                  <c:v>2037.7339999999999</c:v>
                </c:pt>
                <c:pt idx="6495">
                  <c:v>2035</c:v>
                </c:pt>
                <c:pt idx="6496">
                  <c:v>2034.5309999999999</c:v>
                </c:pt>
                <c:pt idx="6497">
                  <c:v>2033.203</c:v>
                </c:pt>
                <c:pt idx="6498">
                  <c:v>2031.5619999999999</c:v>
                </c:pt>
                <c:pt idx="6499">
                  <c:v>2031.797</c:v>
                </c:pt>
                <c:pt idx="6500">
                  <c:v>2030.547</c:v>
                </c:pt>
                <c:pt idx="6501">
                  <c:v>2032.3440000000001</c:v>
                </c:pt>
                <c:pt idx="6502">
                  <c:v>2030.3910000000001</c:v>
                </c:pt>
                <c:pt idx="6503">
                  <c:v>2029.7660000000001</c:v>
                </c:pt>
                <c:pt idx="6504">
                  <c:v>2028.5940000000001</c:v>
                </c:pt>
                <c:pt idx="6505">
                  <c:v>2027.9690000000001</c:v>
                </c:pt>
                <c:pt idx="6506">
                  <c:v>2025.7809999999999</c:v>
                </c:pt>
                <c:pt idx="6507">
                  <c:v>2026.797</c:v>
                </c:pt>
                <c:pt idx="6508">
                  <c:v>2025.547</c:v>
                </c:pt>
                <c:pt idx="6509">
                  <c:v>2021.953</c:v>
                </c:pt>
                <c:pt idx="6510">
                  <c:v>2024.375</c:v>
                </c:pt>
                <c:pt idx="6511">
                  <c:v>2022.1869999999999</c:v>
                </c:pt>
                <c:pt idx="6512">
                  <c:v>2019.375</c:v>
                </c:pt>
                <c:pt idx="6513">
                  <c:v>2021.5619999999999</c:v>
                </c:pt>
                <c:pt idx="6514">
                  <c:v>2021.953</c:v>
                </c:pt>
                <c:pt idx="6515">
                  <c:v>2018.75</c:v>
                </c:pt>
                <c:pt idx="6516">
                  <c:v>2020.547</c:v>
                </c:pt>
                <c:pt idx="6517">
                  <c:v>2018.3589999999999</c:v>
                </c:pt>
                <c:pt idx="6518">
                  <c:v>2016.953</c:v>
                </c:pt>
                <c:pt idx="6519">
                  <c:v>2015.547</c:v>
                </c:pt>
                <c:pt idx="6520">
                  <c:v>2016.172</c:v>
                </c:pt>
                <c:pt idx="6521">
                  <c:v>2014.375</c:v>
                </c:pt>
                <c:pt idx="6522">
                  <c:v>2012.578</c:v>
                </c:pt>
                <c:pt idx="6523">
                  <c:v>2015.1559999999999</c:v>
                </c:pt>
                <c:pt idx="6524">
                  <c:v>2013.5940000000001</c:v>
                </c:pt>
                <c:pt idx="6525">
                  <c:v>2013.203</c:v>
                </c:pt>
                <c:pt idx="6526">
                  <c:v>2008.3589999999999</c:v>
                </c:pt>
                <c:pt idx="6527">
                  <c:v>2010.3910000000001</c:v>
                </c:pt>
                <c:pt idx="6528">
                  <c:v>2011.5619999999999</c:v>
                </c:pt>
                <c:pt idx="6529">
                  <c:v>2007.9690000000001</c:v>
                </c:pt>
                <c:pt idx="6530">
                  <c:v>2009.5309999999999</c:v>
                </c:pt>
                <c:pt idx="6531">
                  <c:v>2006.5619999999999</c:v>
                </c:pt>
                <c:pt idx="6532">
                  <c:v>2008.3589999999999</c:v>
                </c:pt>
                <c:pt idx="6533">
                  <c:v>2006.5619999999999</c:v>
                </c:pt>
                <c:pt idx="6534">
                  <c:v>2006.172</c:v>
                </c:pt>
                <c:pt idx="6535">
                  <c:v>2006.4059999999999</c:v>
                </c:pt>
                <c:pt idx="6536">
                  <c:v>2004.5309999999999</c:v>
                </c:pt>
                <c:pt idx="6537">
                  <c:v>2004.375</c:v>
                </c:pt>
                <c:pt idx="6538">
                  <c:v>2004.7660000000001</c:v>
                </c:pt>
                <c:pt idx="6539">
                  <c:v>2004.7660000000001</c:v>
                </c:pt>
                <c:pt idx="6540">
                  <c:v>2002.9690000000001</c:v>
                </c:pt>
                <c:pt idx="6541">
                  <c:v>2004.5309999999999</c:v>
                </c:pt>
                <c:pt idx="6542">
                  <c:v>2002.7339999999999</c:v>
                </c:pt>
                <c:pt idx="6543">
                  <c:v>2001.4059999999999</c:v>
                </c:pt>
                <c:pt idx="6544">
                  <c:v>2000.547</c:v>
                </c:pt>
                <c:pt idx="6545">
                  <c:v>1999.7660000000001</c:v>
                </c:pt>
                <c:pt idx="6546">
                  <c:v>1998.9839999999999</c:v>
                </c:pt>
                <c:pt idx="6547">
                  <c:v>1998.9839999999999</c:v>
                </c:pt>
                <c:pt idx="6548">
                  <c:v>1997.7339999999999</c:v>
                </c:pt>
                <c:pt idx="6549">
                  <c:v>1999.7660000000001</c:v>
                </c:pt>
                <c:pt idx="6550">
                  <c:v>1997.9690000000001</c:v>
                </c:pt>
                <c:pt idx="6551">
                  <c:v>1994.7660000000001</c:v>
                </c:pt>
                <c:pt idx="6552">
                  <c:v>1997.1869999999999</c:v>
                </c:pt>
                <c:pt idx="6553">
                  <c:v>1995.1559999999999</c:v>
                </c:pt>
                <c:pt idx="6554">
                  <c:v>1996.5619999999999</c:v>
                </c:pt>
                <c:pt idx="6555">
                  <c:v>1995.547</c:v>
                </c:pt>
                <c:pt idx="6556">
                  <c:v>1995.547</c:v>
                </c:pt>
                <c:pt idx="6557">
                  <c:v>1994.1410000000001</c:v>
                </c:pt>
                <c:pt idx="6558">
                  <c:v>1994.5309999999999</c:v>
                </c:pt>
                <c:pt idx="6559">
                  <c:v>1993.3589999999999</c:v>
                </c:pt>
                <c:pt idx="6560">
                  <c:v>1995</c:v>
                </c:pt>
                <c:pt idx="6561">
                  <c:v>1995.1559999999999</c:v>
                </c:pt>
                <c:pt idx="6562">
                  <c:v>1991.4059999999999</c:v>
                </c:pt>
                <c:pt idx="6563">
                  <c:v>1994.5309999999999</c:v>
                </c:pt>
                <c:pt idx="6564">
                  <c:v>1992.7339999999999</c:v>
                </c:pt>
                <c:pt idx="6565">
                  <c:v>1991.172</c:v>
                </c:pt>
                <c:pt idx="6566">
                  <c:v>1990</c:v>
                </c:pt>
                <c:pt idx="6567">
                  <c:v>1990.1559999999999</c:v>
                </c:pt>
                <c:pt idx="6568">
                  <c:v>1986.797</c:v>
                </c:pt>
                <c:pt idx="6569">
                  <c:v>1989.5309999999999</c:v>
                </c:pt>
                <c:pt idx="6570">
                  <c:v>1987.9690000000001</c:v>
                </c:pt>
                <c:pt idx="6571">
                  <c:v>1986.797</c:v>
                </c:pt>
                <c:pt idx="6572">
                  <c:v>1990.3910000000001</c:v>
                </c:pt>
                <c:pt idx="6573">
                  <c:v>1987.578</c:v>
                </c:pt>
                <c:pt idx="6574">
                  <c:v>1988.5940000000001</c:v>
                </c:pt>
                <c:pt idx="6575">
                  <c:v>1989.1410000000001</c:v>
                </c:pt>
                <c:pt idx="6576">
                  <c:v>1987.9690000000001</c:v>
                </c:pt>
                <c:pt idx="6577">
                  <c:v>1987.578</c:v>
                </c:pt>
                <c:pt idx="6578">
                  <c:v>1989.375</c:v>
                </c:pt>
                <c:pt idx="6579">
                  <c:v>1990</c:v>
                </c:pt>
                <c:pt idx="6580">
                  <c:v>1988.9839999999999</c:v>
                </c:pt>
                <c:pt idx="6581">
                  <c:v>1990.7809999999999</c:v>
                </c:pt>
                <c:pt idx="6582">
                  <c:v>1990.1559999999999</c:v>
                </c:pt>
                <c:pt idx="6583">
                  <c:v>1990.9369999999999</c:v>
                </c:pt>
                <c:pt idx="6584">
                  <c:v>1989.7660000000001</c:v>
                </c:pt>
                <c:pt idx="6585">
                  <c:v>1990.3910000000001</c:v>
                </c:pt>
                <c:pt idx="6586">
                  <c:v>1991.797</c:v>
                </c:pt>
                <c:pt idx="6587">
                  <c:v>1994.1410000000001</c:v>
                </c:pt>
                <c:pt idx="6588">
                  <c:v>1992.9690000000001</c:v>
                </c:pt>
                <c:pt idx="6589">
                  <c:v>1992.9690000000001</c:v>
                </c:pt>
                <c:pt idx="6590">
                  <c:v>1995</c:v>
                </c:pt>
                <c:pt idx="6591">
                  <c:v>1993.5940000000001</c:v>
                </c:pt>
                <c:pt idx="6592">
                  <c:v>1994.1410000000001</c:v>
                </c:pt>
                <c:pt idx="6593">
                  <c:v>1993.75</c:v>
                </c:pt>
                <c:pt idx="6594">
                  <c:v>1994.1410000000001</c:v>
                </c:pt>
                <c:pt idx="6595">
                  <c:v>1997.3440000000001</c:v>
                </c:pt>
                <c:pt idx="6596">
                  <c:v>1997.3440000000001</c:v>
                </c:pt>
                <c:pt idx="6597">
                  <c:v>1999.5309999999999</c:v>
                </c:pt>
                <c:pt idx="6598">
                  <c:v>2000</c:v>
                </c:pt>
                <c:pt idx="6599">
                  <c:v>1998.203</c:v>
                </c:pt>
                <c:pt idx="6600">
                  <c:v>2000.9369999999999</c:v>
                </c:pt>
                <c:pt idx="6601">
                  <c:v>2000.7809999999999</c:v>
                </c:pt>
                <c:pt idx="6602">
                  <c:v>2001.797</c:v>
                </c:pt>
                <c:pt idx="6603">
                  <c:v>2002.578</c:v>
                </c:pt>
                <c:pt idx="6604">
                  <c:v>2003.5940000000001</c:v>
                </c:pt>
                <c:pt idx="6605">
                  <c:v>2006.5619999999999</c:v>
                </c:pt>
                <c:pt idx="6606">
                  <c:v>2005.7809999999999</c:v>
                </c:pt>
                <c:pt idx="6607">
                  <c:v>2005.1559999999999</c:v>
                </c:pt>
                <c:pt idx="6608">
                  <c:v>2007.9690000000001</c:v>
                </c:pt>
                <c:pt idx="6609">
                  <c:v>2006.797</c:v>
                </c:pt>
                <c:pt idx="6610">
                  <c:v>2008.9839999999999</c:v>
                </c:pt>
                <c:pt idx="6611">
                  <c:v>2007.9690000000001</c:v>
                </c:pt>
                <c:pt idx="6612">
                  <c:v>2009.5309999999999</c:v>
                </c:pt>
                <c:pt idx="6613">
                  <c:v>2015.547</c:v>
                </c:pt>
                <c:pt idx="6614">
                  <c:v>2014.375</c:v>
                </c:pt>
                <c:pt idx="6615">
                  <c:v>2013.9839999999999</c:v>
                </c:pt>
                <c:pt idx="6616">
                  <c:v>2016.5619999999999</c:v>
                </c:pt>
                <c:pt idx="6617">
                  <c:v>2018.5940000000001</c:v>
                </c:pt>
                <c:pt idx="6618">
                  <c:v>2018.3589999999999</c:v>
                </c:pt>
                <c:pt idx="6619">
                  <c:v>2022.578</c:v>
                </c:pt>
                <c:pt idx="6620">
                  <c:v>2020.7809999999999</c:v>
                </c:pt>
                <c:pt idx="6621">
                  <c:v>2024.7660000000001</c:v>
                </c:pt>
                <c:pt idx="6622">
                  <c:v>2026.797</c:v>
                </c:pt>
                <c:pt idx="6623">
                  <c:v>2026.5619999999999</c:v>
                </c:pt>
                <c:pt idx="6624">
                  <c:v>2028.75</c:v>
                </c:pt>
                <c:pt idx="6625">
                  <c:v>2028.3589999999999</c:v>
                </c:pt>
                <c:pt idx="6626">
                  <c:v>2031.5619999999999</c:v>
                </c:pt>
                <c:pt idx="6627">
                  <c:v>2031.797</c:v>
                </c:pt>
                <c:pt idx="6628">
                  <c:v>2034.1410000000001</c:v>
                </c:pt>
                <c:pt idx="6629">
                  <c:v>2034.1410000000001</c:v>
                </c:pt>
                <c:pt idx="6630">
                  <c:v>2035.1559999999999</c:v>
                </c:pt>
                <c:pt idx="6631">
                  <c:v>2036.5619999999999</c:v>
                </c:pt>
                <c:pt idx="6632">
                  <c:v>2036.4059999999999</c:v>
                </c:pt>
                <c:pt idx="6633">
                  <c:v>2038.203</c:v>
                </c:pt>
                <c:pt idx="6634">
                  <c:v>2039.375</c:v>
                </c:pt>
                <c:pt idx="6635">
                  <c:v>2042.7339999999999</c:v>
                </c:pt>
                <c:pt idx="6636">
                  <c:v>2044.5309999999999</c:v>
                </c:pt>
                <c:pt idx="6637">
                  <c:v>2047.1869999999999</c:v>
                </c:pt>
                <c:pt idx="6638">
                  <c:v>2046.4059999999999</c:v>
                </c:pt>
                <c:pt idx="6639">
                  <c:v>2047.7339999999999</c:v>
                </c:pt>
                <c:pt idx="6640">
                  <c:v>2050.9369999999999</c:v>
                </c:pt>
                <c:pt idx="6641">
                  <c:v>2051.4059999999999</c:v>
                </c:pt>
                <c:pt idx="6642">
                  <c:v>2053.9839999999999</c:v>
                </c:pt>
                <c:pt idx="6643">
                  <c:v>2052.7339999999999</c:v>
                </c:pt>
                <c:pt idx="6644">
                  <c:v>2058.9839999999999</c:v>
                </c:pt>
                <c:pt idx="6645">
                  <c:v>2060</c:v>
                </c:pt>
                <c:pt idx="6646">
                  <c:v>2062.578</c:v>
                </c:pt>
                <c:pt idx="6647">
                  <c:v>2063.75</c:v>
                </c:pt>
                <c:pt idx="6648">
                  <c:v>2065.547</c:v>
                </c:pt>
                <c:pt idx="6649">
                  <c:v>2066.172</c:v>
                </c:pt>
                <c:pt idx="6650">
                  <c:v>2068.3589999999999</c:v>
                </c:pt>
                <c:pt idx="6651">
                  <c:v>2070.3910000000001</c:v>
                </c:pt>
                <c:pt idx="6652">
                  <c:v>2069.1410000000001</c:v>
                </c:pt>
                <c:pt idx="6653">
                  <c:v>2071.5619999999999</c:v>
                </c:pt>
                <c:pt idx="6654">
                  <c:v>2076.172</c:v>
                </c:pt>
                <c:pt idx="6655">
                  <c:v>2077.578</c:v>
                </c:pt>
                <c:pt idx="6656">
                  <c:v>2079.7660000000001</c:v>
                </c:pt>
                <c:pt idx="6657">
                  <c:v>2079.375</c:v>
                </c:pt>
                <c:pt idx="6658">
                  <c:v>2080.3910000000001</c:v>
                </c:pt>
                <c:pt idx="6659">
                  <c:v>2084.5309999999999</c:v>
                </c:pt>
                <c:pt idx="6660">
                  <c:v>2085.9369999999999</c:v>
                </c:pt>
                <c:pt idx="6661">
                  <c:v>2087.1869999999999</c:v>
                </c:pt>
                <c:pt idx="6662">
                  <c:v>2087.7339999999999</c:v>
                </c:pt>
                <c:pt idx="6663">
                  <c:v>2091.4059999999999</c:v>
                </c:pt>
                <c:pt idx="6664">
                  <c:v>2092.578</c:v>
                </c:pt>
                <c:pt idx="6665">
                  <c:v>2093.9839999999999</c:v>
                </c:pt>
                <c:pt idx="6666">
                  <c:v>2095.547</c:v>
                </c:pt>
                <c:pt idx="6667">
                  <c:v>2097.9690000000001</c:v>
                </c:pt>
                <c:pt idx="6668">
                  <c:v>2097.9690000000001</c:v>
                </c:pt>
                <c:pt idx="6669">
                  <c:v>2100.7809999999999</c:v>
                </c:pt>
                <c:pt idx="6670">
                  <c:v>2100</c:v>
                </c:pt>
                <c:pt idx="6671">
                  <c:v>2103.3589999999999</c:v>
                </c:pt>
                <c:pt idx="6672">
                  <c:v>2105.1559999999999</c:v>
                </c:pt>
                <c:pt idx="6673">
                  <c:v>2106.953</c:v>
                </c:pt>
                <c:pt idx="6674">
                  <c:v>2107.9690000000001</c:v>
                </c:pt>
                <c:pt idx="6675">
                  <c:v>2109.1410000000001</c:v>
                </c:pt>
                <c:pt idx="6676">
                  <c:v>2111.4059999999999</c:v>
                </c:pt>
                <c:pt idx="6677">
                  <c:v>2110.3910000000001</c:v>
                </c:pt>
                <c:pt idx="6678">
                  <c:v>2112.7339999999999</c:v>
                </c:pt>
                <c:pt idx="6679">
                  <c:v>2113.5940000000001</c:v>
                </c:pt>
                <c:pt idx="6680">
                  <c:v>2116.5619999999999</c:v>
                </c:pt>
                <c:pt idx="6681">
                  <c:v>2116.5619999999999</c:v>
                </c:pt>
                <c:pt idx="6682">
                  <c:v>2118.9839999999999</c:v>
                </c:pt>
                <c:pt idx="6683">
                  <c:v>2119.1410000000001</c:v>
                </c:pt>
                <c:pt idx="6684">
                  <c:v>2122.3440000000001</c:v>
                </c:pt>
                <c:pt idx="6685">
                  <c:v>2122.1869999999999</c:v>
                </c:pt>
                <c:pt idx="6686">
                  <c:v>2124.7660000000001</c:v>
                </c:pt>
                <c:pt idx="6687">
                  <c:v>2125.9369999999999</c:v>
                </c:pt>
                <c:pt idx="6688">
                  <c:v>2126.5619999999999</c:v>
                </c:pt>
                <c:pt idx="6689">
                  <c:v>2129.7660000000001</c:v>
                </c:pt>
                <c:pt idx="6690">
                  <c:v>2130.9369999999999</c:v>
                </c:pt>
                <c:pt idx="6691">
                  <c:v>2131.797</c:v>
                </c:pt>
                <c:pt idx="6692">
                  <c:v>2133.75</c:v>
                </c:pt>
                <c:pt idx="6693">
                  <c:v>2133.9839999999999</c:v>
                </c:pt>
                <c:pt idx="6694">
                  <c:v>2137.3440000000001</c:v>
                </c:pt>
                <c:pt idx="6695">
                  <c:v>2135.7809999999999</c:v>
                </c:pt>
                <c:pt idx="6696">
                  <c:v>2138.75</c:v>
                </c:pt>
                <c:pt idx="6697">
                  <c:v>2140.1559999999999</c:v>
                </c:pt>
                <c:pt idx="6698">
                  <c:v>2140.1559999999999</c:v>
                </c:pt>
                <c:pt idx="6699">
                  <c:v>2140.9369999999999</c:v>
                </c:pt>
                <c:pt idx="6700">
                  <c:v>2143.9839999999999</c:v>
                </c:pt>
                <c:pt idx="6701">
                  <c:v>2145.1559999999999</c:v>
                </c:pt>
                <c:pt idx="6702">
                  <c:v>2144.5309999999999</c:v>
                </c:pt>
                <c:pt idx="6703">
                  <c:v>2144.1410000000001</c:v>
                </c:pt>
                <c:pt idx="6704">
                  <c:v>2145.9369999999999</c:v>
                </c:pt>
                <c:pt idx="6705">
                  <c:v>2148.9839999999999</c:v>
                </c:pt>
                <c:pt idx="6706">
                  <c:v>2147.9690000000001</c:v>
                </c:pt>
                <c:pt idx="6707">
                  <c:v>2152.1869999999999</c:v>
                </c:pt>
                <c:pt idx="6708">
                  <c:v>2152.578</c:v>
                </c:pt>
                <c:pt idx="6709">
                  <c:v>2158.203</c:v>
                </c:pt>
                <c:pt idx="6710">
                  <c:v>2156.953</c:v>
                </c:pt>
                <c:pt idx="6711">
                  <c:v>2158.5940000000001</c:v>
                </c:pt>
                <c:pt idx="6712">
                  <c:v>2161.5619999999999</c:v>
                </c:pt>
                <c:pt idx="6713">
                  <c:v>2160.1559999999999</c:v>
                </c:pt>
                <c:pt idx="6714">
                  <c:v>2161.797</c:v>
                </c:pt>
                <c:pt idx="6715">
                  <c:v>2160.1559999999999</c:v>
                </c:pt>
                <c:pt idx="6716">
                  <c:v>2165.1559999999999</c:v>
                </c:pt>
                <c:pt idx="6717">
                  <c:v>2164.375</c:v>
                </c:pt>
                <c:pt idx="6718">
                  <c:v>2167.578</c:v>
                </c:pt>
                <c:pt idx="6719">
                  <c:v>2168.203</c:v>
                </c:pt>
                <c:pt idx="6720">
                  <c:v>2168.203</c:v>
                </c:pt>
                <c:pt idx="6721">
                  <c:v>2168.5940000000001</c:v>
                </c:pt>
                <c:pt idx="6722">
                  <c:v>2168.9839999999999</c:v>
                </c:pt>
                <c:pt idx="6723">
                  <c:v>2173.5940000000001</c:v>
                </c:pt>
                <c:pt idx="6724">
                  <c:v>2172.9690000000001</c:v>
                </c:pt>
                <c:pt idx="6725">
                  <c:v>2173.75</c:v>
                </c:pt>
                <c:pt idx="6726">
                  <c:v>2173.75</c:v>
                </c:pt>
                <c:pt idx="6727">
                  <c:v>2176.953</c:v>
                </c:pt>
                <c:pt idx="6728">
                  <c:v>2177.9690000000001</c:v>
                </c:pt>
                <c:pt idx="6729">
                  <c:v>2177.9690000000001</c:v>
                </c:pt>
                <c:pt idx="6730">
                  <c:v>2178.5940000000001</c:v>
                </c:pt>
                <c:pt idx="6731">
                  <c:v>2178.203</c:v>
                </c:pt>
                <c:pt idx="6732">
                  <c:v>2175.9369999999999</c:v>
                </c:pt>
                <c:pt idx="6733">
                  <c:v>2164.7660000000001</c:v>
                </c:pt>
                <c:pt idx="6734">
                  <c:v>2167.7339999999999</c:v>
                </c:pt>
                <c:pt idx="6735">
                  <c:v>2173.75</c:v>
                </c:pt>
                <c:pt idx="6736">
                  <c:v>2164.1410000000001</c:v>
                </c:pt>
                <c:pt idx="6737">
                  <c:v>2171.797</c:v>
                </c:pt>
                <c:pt idx="6738">
                  <c:v>2170.7809999999999</c:v>
                </c:pt>
                <c:pt idx="6739">
                  <c:v>2183.5940000000001</c:v>
                </c:pt>
                <c:pt idx="6740">
                  <c:v>2188.203</c:v>
                </c:pt>
                <c:pt idx="6741">
                  <c:v>2187.7339999999999</c:v>
                </c:pt>
                <c:pt idx="6742">
                  <c:v>2189.1410000000001</c:v>
                </c:pt>
                <c:pt idx="6743">
                  <c:v>2186.797</c:v>
                </c:pt>
                <c:pt idx="6744">
                  <c:v>2186.4059999999999</c:v>
                </c:pt>
                <c:pt idx="6745">
                  <c:v>2181.797</c:v>
                </c:pt>
                <c:pt idx="6746">
                  <c:v>2181.4059999999999</c:v>
                </c:pt>
                <c:pt idx="6747">
                  <c:v>2182.578</c:v>
                </c:pt>
                <c:pt idx="6748">
                  <c:v>2178.203</c:v>
                </c:pt>
                <c:pt idx="6749">
                  <c:v>2180</c:v>
                </c:pt>
                <c:pt idx="6750">
                  <c:v>2180.547</c:v>
                </c:pt>
                <c:pt idx="6751">
                  <c:v>2180.1559999999999</c:v>
                </c:pt>
                <c:pt idx="6752">
                  <c:v>2181.5619999999999</c:v>
                </c:pt>
                <c:pt idx="6753">
                  <c:v>2180.9369999999999</c:v>
                </c:pt>
                <c:pt idx="6754">
                  <c:v>2179.7660000000001</c:v>
                </c:pt>
                <c:pt idx="6755">
                  <c:v>2180.1559999999999</c:v>
                </c:pt>
                <c:pt idx="6756">
                  <c:v>2180.547</c:v>
                </c:pt>
                <c:pt idx="6757">
                  <c:v>2177.9690000000001</c:v>
                </c:pt>
                <c:pt idx="6758">
                  <c:v>2179.375</c:v>
                </c:pt>
                <c:pt idx="6759">
                  <c:v>2178.3589999999999</c:v>
                </c:pt>
                <c:pt idx="6760">
                  <c:v>2177.9690000000001</c:v>
                </c:pt>
                <c:pt idx="6761">
                  <c:v>2178.203</c:v>
                </c:pt>
                <c:pt idx="6762">
                  <c:v>2176.5619999999999</c:v>
                </c:pt>
                <c:pt idx="6763">
                  <c:v>2175</c:v>
                </c:pt>
                <c:pt idx="6764">
                  <c:v>2175</c:v>
                </c:pt>
                <c:pt idx="6765">
                  <c:v>2179.5309999999999</c:v>
                </c:pt>
                <c:pt idx="6766">
                  <c:v>2175.1559999999999</c:v>
                </c:pt>
                <c:pt idx="6767">
                  <c:v>2172.578</c:v>
                </c:pt>
                <c:pt idx="6768">
                  <c:v>2175</c:v>
                </c:pt>
                <c:pt idx="6769">
                  <c:v>2170.547</c:v>
                </c:pt>
                <c:pt idx="6770">
                  <c:v>2170.7809999999999</c:v>
                </c:pt>
                <c:pt idx="6771">
                  <c:v>2168.5940000000001</c:v>
                </c:pt>
                <c:pt idx="6772">
                  <c:v>2166.5619999999999</c:v>
                </c:pt>
                <c:pt idx="6773">
                  <c:v>2164.375</c:v>
                </c:pt>
                <c:pt idx="6774">
                  <c:v>2163.5940000000001</c:v>
                </c:pt>
                <c:pt idx="6775">
                  <c:v>2162.9690000000001</c:v>
                </c:pt>
                <c:pt idx="6776">
                  <c:v>2161.5619999999999</c:v>
                </c:pt>
                <c:pt idx="6777">
                  <c:v>2161.4059999999999</c:v>
                </c:pt>
                <c:pt idx="6778">
                  <c:v>2158.75</c:v>
                </c:pt>
                <c:pt idx="6779">
                  <c:v>2155.1559999999999</c:v>
                </c:pt>
                <c:pt idx="6780">
                  <c:v>2156.172</c:v>
                </c:pt>
                <c:pt idx="6781">
                  <c:v>2155.547</c:v>
                </c:pt>
                <c:pt idx="6782">
                  <c:v>2153.3589999999999</c:v>
                </c:pt>
                <c:pt idx="6783">
                  <c:v>2153.3589999999999</c:v>
                </c:pt>
                <c:pt idx="6784">
                  <c:v>2151.5619999999999</c:v>
                </c:pt>
                <c:pt idx="6785">
                  <c:v>2147.7339999999999</c:v>
                </c:pt>
                <c:pt idx="6786">
                  <c:v>2143.9839999999999</c:v>
                </c:pt>
                <c:pt idx="6787">
                  <c:v>2144.5309999999999</c:v>
                </c:pt>
                <c:pt idx="6788">
                  <c:v>2140.547</c:v>
                </c:pt>
                <c:pt idx="6789">
                  <c:v>2141.953</c:v>
                </c:pt>
                <c:pt idx="6790">
                  <c:v>2137.3440000000001</c:v>
                </c:pt>
                <c:pt idx="6791">
                  <c:v>2137.7339999999999</c:v>
                </c:pt>
                <c:pt idx="6792">
                  <c:v>2133.203</c:v>
                </c:pt>
                <c:pt idx="6793">
                  <c:v>2135.1559999999999</c:v>
                </c:pt>
                <c:pt idx="6794">
                  <c:v>2132.3440000000001</c:v>
                </c:pt>
                <c:pt idx="6795">
                  <c:v>2127.1869999999999</c:v>
                </c:pt>
                <c:pt idx="6796">
                  <c:v>2128.203</c:v>
                </c:pt>
                <c:pt idx="6797">
                  <c:v>2124.375</c:v>
                </c:pt>
                <c:pt idx="6798">
                  <c:v>2123.5940000000001</c:v>
                </c:pt>
                <c:pt idx="6799">
                  <c:v>2121.4059999999999</c:v>
                </c:pt>
                <c:pt idx="6800">
                  <c:v>2120.9369999999999</c:v>
                </c:pt>
                <c:pt idx="6801">
                  <c:v>2118.75</c:v>
                </c:pt>
                <c:pt idx="6802">
                  <c:v>2117.1869999999999</c:v>
                </c:pt>
                <c:pt idx="6803">
                  <c:v>2113.75</c:v>
                </c:pt>
                <c:pt idx="6804">
                  <c:v>2111.953</c:v>
                </c:pt>
                <c:pt idx="6805">
                  <c:v>2112.3440000000001</c:v>
                </c:pt>
                <c:pt idx="6806">
                  <c:v>2110.1559999999999</c:v>
                </c:pt>
                <c:pt idx="6807">
                  <c:v>2107.3440000000001</c:v>
                </c:pt>
                <c:pt idx="6808">
                  <c:v>2103.3589999999999</c:v>
                </c:pt>
                <c:pt idx="6809">
                  <c:v>2101.5619999999999</c:v>
                </c:pt>
                <c:pt idx="6810">
                  <c:v>2100.7809999999999</c:v>
                </c:pt>
                <c:pt idx="6811">
                  <c:v>2098.5940000000001</c:v>
                </c:pt>
                <c:pt idx="6812">
                  <c:v>2098.75</c:v>
                </c:pt>
                <c:pt idx="6813">
                  <c:v>2093.5940000000001</c:v>
                </c:pt>
                <c:pt idx="6814">
                  <c:v>2094.375</c:v>
                </c:pt>
                <c:pt idx="6815">
                  <c:v>2091.4059999999999</c:v>
                </c:pt>
                <c:pt idx="6816">
                  <c:v>2088.3589999999999</c:v>
                </c:pt>
                <c:pt idx="6817">
                  <c:v>2087.1869999999999</c:v>
                </c:pt>
                <c:pt idx="6818">
                  <c:v>2086.953</c:v>
                </c:pt>
                <c:pt idx="6819">
                  <c:v>2086.5619999999999</c:v>
                </c:pt>
                <c:pt idx="6820">
                  <c:v>2082.1869999999999</c:v>
                </c:pt>
                <c:pt idx="6821">
                  <c:v>2078.5940000000001</c:v>
                </c:pt>
                <c:pt idx="6822">
                  <c:v>2075.9369999999999</c:v>
                </c:pt>
                <c:pt idx="6823">
                  <c:v>2076.797</c:v>
                </c:pt>
                <c:pt idx="6824">
                  <c:v>2075.7809999999999</c:v>
                </c:pt>
                <c:pt idx="6825">
                  <c:v>2071.953</c:v>
                </c:pt>
                <c:pt idx="6826">
                  <c:v>2070</c:v>
                </c:pt>
                <c:pt idx="6827">
                  <c:v>2067.578</c:v>
                </c:pt>
                <c:pt idx="6828">
                  <c:v>2070</c:v>
                </c:pt>
                <c:pt idx="6829">
                  <c:v>2066.4059999999999</c:v>
                </c:pt>
                <c:pt idx="6830">
                  <c:v>2062.7339999999999</c:v>
                </c:pt>
                <c:pt idx="6831">
                  <c:v>2060</c:v>
                </c:pt>
                <c:pt idx="6832">
                  <c:v>2059.1410000000001</c:v>
                </c:pt>
                <c:pt idx="6833">
                  <c:v>2058.75</c:v>
                </c:pt>
                <c:pt idx="6834">
                  <c:v>2054.7660000000001</c:v>
                </c:pt>
                <c:pt idx="6835">
                  <c:v>2054.5309999999999</c:v>
                </c:pt>
                <c:pt idx="6836">
                  <c:v>2053.203</c:v>
                </c:pt>
                <c:pt idx="6837">
                  <c:v>2052.9690000000001</c:v>
                </c:pt>
                <c:pt idx="6838">
                  <c:v>2052.3440000000001</c:v>
                </c:pt>
                <c:pt idx="6839">
                  <c:v>2050.7809999999999</c:v>
                </c:pt>
                <c:pt idx="6840">
                  <c:v>2047.578</c:v>
                </c:pt>
                <c:pt idx="6841">
                  <c:v>2045.7809999999999</c:v>
                </c:pt>
                <c:pt idx="6842">
                  <c:v>2042.578</c:v>
                </c:pt>
                <c:pt idx="6843">
                  <c:v>2041.797</c:v>
                </c:pt>
                <c:pt idx="6844">
                  <c:v>2037.9690000000001</c:v>
                </c:pt>
                <c:pt idx="6845">
                  <c:v>2037.3440000000001</c:v>
                </c:pt>
                <c:pt idx="6846">
                  <c:v>2033.5940000000001</c:v>
                </c:pt>
                <c:pt idx="6847">
                  <c:v>2031.953</c:v>
                </c:pt>
                <c:pt idx="6848">
                  <c:v>2030.7809999999999</c:v>
                </c:pt>
                <c:pt idx="6849">
                  <c:v>2029.375</c:v>
                </c:pt>
                <c:pt idx="6850">
                  <c:v>2025</c:v>
                </c:pt>
                <c:pt idx="6851">
                  <c:v>2022.578</c:v>
                </c:pt>
                <c:pt idx="6852">
                  <c:v>2019.1410000000001</c:v>
                </c:pt>
                <c:pt idx="6853">
                  <c:v>2020.547</c:v>
                </c:pt>
                <c:pt idx="6854">
                  <c:v>2017.1869999999999</c:v>
                </c:pt>
                <c:pt idx="6855">
                  <c:v>2015.1559999999999</c:v>
                </c:pt>
                <c:pt idx="6856">
                  <c:v>2015.547</c:v>
                </c:pt>
                <c:pt idx="6857">
                  <c:v>2016.172</c:v>
                </c:pt>
                <c:pt idx="6858">
                  <c:v>2015</c:v>
                </c:pt>
                <c:pt idx="6859">
                  <c:v>2013.5940000000001</c:v>
                </c:pt>
                <c:pt idx="6860">
                  <c:v>2011.172</c:v>
                </c:pt>
                <c:pt idx="6861">
                  <c:v>2008.75</c:v>
                </c:pt>
                <c:pt idx="6862">
                  <c:v>2006.797</c:v>
                </c:pt>
                <c:pt idx="6863">
                  <c:v>2005.1559999999999</c:v>
                </c:pt>
                <c:pt idx="6864">
                  <c:v>2000.547</c:v>
                </c:pt>
                <c:pt idx="6865">
                  <c:v>2000.1559999999999</c:v>
                </c:pt>
                <c:pt idx="6866">
                  <c:v>1998.3589999999999</c:v>
                </c:pt>
                <c:pt idx="6867">
                  <c:v>1995.9369999999999</c:v>
                </c:pt>
                <c:pt idx="6868">
                  <c:v>1993.75</c:v>
                </c:pt>
                <c:pt idx="6869">
                  <c:v>1992.1869999999999</c:v>
                </c:pt>
                <c:pt idx="6870">
                  <c:v>1990.9369999999999</c:v>
                </c:pt>
                <c:pt idx="6871">
                  <c:v>1988.3589999999999</c:v>
                </c:pt>
                <c:pt idx="6872">
                  <c:v>1988.3589999999999</c:v>
                </c:pt>
                <c:pt idx="6873">
                  <c:v>1984.1410000000001</c:v>
                </c:pt>
                <c:pt idx="6874">
                  <c:v>1982.1869999999999</c:v>
                </c:pt>
                <c:pt idx="6875">
                  <c:v>1985.547</c:v>
                </c:pt>
                <c:pt idx="6876">
                  <c:v>1980.7809999999999</c:v>
                </c:pt>
                <c:pt idx="6877">
                  <c:v>1980.7809999999999</c:v>
                </c:pt>
                <c:pt idx="6878">
                  <c:v>1979.5309999999999</c:v>
                </c:pt>
                <c:pt idx="6879">
                  <c:v>1980.547</c:v>
                </c:pt>
                <c:pt idx="6880">
                  <c:v>1977.7339999999999</c:v>
                </c:pt>
                <c:pt idx="6881">
                  <c:v>1976.953</c:v>
                </c:pt>
                <c:pt idx="6882">
                  <c:v>1976.4059999999999</c:v>
                </c:pt>
                <c:pt idx="6883">
                  <c:v>1973.75</c:v>
                </c:pt>
                <c:pt idx="6884">
                  <c:v>1973.5940000000001</c:v>
                </c:pt>
                <c:pt idx="6885">
                  <c:v>1970.547</c:v>
                </c:pt>
                <c:pt idx="6886">
                  <c:v>1970.7809999999999</c:v>
                </c:pt>
                <c:pt idx="6887">
                  <c:v>1970.547</c:v>
                </c:pt>
                <c:pt idx="6888">
                  <c:v>1966.953</c:v>
                </c:pt>
                <c:pt idx="6889">
                  <c:v>1964.375</c:v>
                </c:pt>
                <c:pt idx="6890">
                  <c:v>1963.75</c:v>
                </c:pt>
                <c:pt idx="6891">
                  <c:v>1962.7339999999999</c:v>
                </c:pt>
                <c:pt idx="6892">
                  <c:v>1962.9690000000001</c:v>
                </c:pt>
                <c:pt idx="6893">
                  <c:v>1960</c:v>
                </c:pt>
                <c:pt idx="6894">
                  <c:v>1960.547</c:v>
                </c:pt>
                <c:pt idx="6895">
                  <c:v>1959.1410000000001</c:v>
                </c:pt>
                <c:pt idx="6896">
                  <c:v>1956.172</c:v>
                </c:pt>
                <c:pt idx="6897">
                  <c:v>1957.1869999999999</c:v>
                </c:pt>
                <c:pt idx="6898">
                  <c:v>1956.797</c:v>
                </c:pt>
                <c:pt idx="6899">
                  <c:v>1954.1410000000001</c:v>
                </c:pt>
                <c:pt idx="6900">
                  <c:v>1954.5309999999999</c:v>
                </c:pt>
                <c:pt idx="6901">
                  <c:v>1952.9690000000001</c:v>
                </c:pt>
                <c:pt idx="6902">
                  <c:v>1953.75</c:v>
                </c:pt>
                <c:pt idx="6903">
                  <c:v>1949.5309999999999</c:v>
                </c:pt>
                <c:pt idx="6904">
                  <c:v>1953.203</c:v>
                </c:pt>
                <c:pt idx="6905">
                  <c:v>1952.1869999999999</c:v>
                </c:pt>
                <c:pt idx="6906">
                  <c:v>1951.797</c:v>
                </c:pt>
                <c:pt idx="6907">
                  <c:v>1950.7809999999999</c:v>
                </c:pt>
                <c:pt idx="6908">
                  <c:v>1948.9839999999999</c:v>
                </c:pt>
                <c:pt idx="6909">
                  <c:v>1947.7339999999999</c:v>
                </c:pt>
                <c:pt idx="6910">
                  <c:v>1945.9369999999999</c:v>
                </c:pt>
                <c:pt idx="6911">
                  <c:v>1947.9690000000001</c:v>
                </c:pt>
                <c:pt idx="6912">
                  <c:v>1945.547</c:v>
                </c:pt>
                <c:pt idx="6913">
                  <c:v>1945.547</c:v>
                </c:pt>
                <c:pt idx="6914">
                  <c:v>1946.797</c:v>
                </c:pt>
                <c:pt idx="6915">
                  <c:v>1944.7660000000001</c:v>
                </c:pt>
                <c:pt idx="6916">
                  <c:v>1947.578</c:v>
                </c:pt>
                <c:pt idx="6917">
                  <c:v>1945.1559999999999</c:v>
                </c:pt>
                <c:pt idx="6918">
                  <c:v>1945.7809999999999</c:v>
                </c:pt>
                <c:pt idx="6919">
                  <c:v>1945.1559999999999</c:v>
                </c:pt>
                <c:pt idx="6920">
                  <c:v>1946.953</c:v>
                </c:pt>
                <c:pt idx="6921">
                  <c:v>1947.1869999999999</c:v>
                </c:pt>
                <c:pt idx="6922">
                  <c:v>1946.172</c:v>
                </c:pt>
                <c:pt idx="6923">
                  <c:v>1944.7660000000001</c:v>
                </c:pt>
                <c:pt idx="6924">
                  <c:v>1946.4059999999999</c:v>
                </c:pt>
                <c:pt idx="6925">
                  <c:v>1945.3910000000001</c:v>
                </c:pt>
                <c:pt idx="6926">
                  <c:v>1944.7660000000001</c:v>
                </c:pt>
                <c:pt idx="6927">
                  <c:v>1944.5309999999999</c:v>
                </c:pt>
                <c:pt idx="6928">
                  <c:v>1944.5309999999999</c:v>
                </c:pt>
                <c:pt idx="6929">
                  <c:v>1944.5309999999999</c:v>
                </c:pt>
                <c:pt idx="6930">
                  <c:v>1945.1559999999999</c:v>
                </c:pt>
                <c:pt idx="6931">
                  <c:v>1945</c:v>
                </c:pt>
                <c:pt idx="6932">
                  <c:v>1946.5619999999999</c:v>
                </c:pt>
                <c:pt idx="6933">
                  <c:v>1945.1559999999999</c:v>
                </c:pt>
                <c:pt idx="6934">
                  <c:v>1946.5619999999999</c:v>
                </c:pt>
                <c:pt idx="6935">
                  <c:v>1945.3910000000001</c:v>
                </c:pt>
                <c:pt idx="6936">
                  <c:v>1946.172</c:v>
                </c:pt>
                <c:pt idx="6937">
                  <c:v>1948.9839999999999</c:v>
                </c:pt>
                <c:pt idx="6938">
                  <c:v>1948.203</c:v>
                </c:pt>
                <c:pt idx="6939">
                  <c:v>1950</c:v>
                </c:pt>
                <c:pt idx="6940">
                  <c:v>1949.1410000000001</c:v>
                </c:pt>
                <c:pt idx="6941">
                  <c:v>1952.1869999999999</c:v>
                </c:pt>
                <c:pt idx="6942">
                  <c:v>1951.797</c:v>
                </c:pt>
                <c:pt idx="6943">
                  <c:v>1950.1559999999999</c:v>
                </c:pt>
                <c:pt idx="6944">
                  <c:v>1952.9690000000001</c:v>
                </c:pt>
                <c:pt idx="6945">
                  <c:v>1954.1410000000001</c:v>
                </c:pt>
                <c:pt idx="6946">
                  <c:v>1956.172</c:v>
                </c:pt>
                <c:pt idx="6947">
                  <c:v>1957.9690000000001</c:v>
                </c:pt>
                <c:pt idx="6948">
                  <c:v>1956.797</c:v>
                </c:pt>
                <c:pt idx="6949">
                  <c:v>1956.4059999999999</c:v>
                </c:pt>
                <c:pt idx="6950">
                  <c:v>1960</c:v>
                </c:pt>
                <c:pt idx="6951">
                  <c:v>1959.1410000000001</c:v>
                </c:pt>
                <c:pt idx="6952">
                  <c:v>1961.5619999999999</c:v>
                </c:pt>
                <c:pt idx="6953">
                  <c:v>1960.547</c:v>
                </c:pt>
                <c:pt idx="6954">
                  <c:v>1961.797</c:v>
                </c:pt>
                <c:pt idx="6955">
                  <c:v>1961.4059999999999</c:v>
                </c:pt>
                <c:pt idx="6956">
                  <c:v>1963.5940000000001</c:v>
                </c:pt>
                <c:pt idx="6957">
                  <c:v>1966.172</c:v>
                </c:pt>
                <c:pt idx="6958">
                  <c:v>1965.7809999999999</c:v>
                </c:pt>
                <c:pt idx="6959">
                  <c:v>1966.797</c:v>
                </c:pt>
                <c:pt idx="6960">
                  <c:v>1968.5940000000001</c:v>
                </c:pt>
                <c:pt idx="6961">
                  <c:v>1969.5309999999999</c:v>
                </c:pt>
                <c:pt idx="6962">
                  <c:v>1971.797</c:v>
                </c:pt>
                <c:pt idx="6963">
                  <c:v>1971.5619999999999</c:v>
                </c:pt>
                <c:pt idx="6964">
                  <c:v>1973.203</c:v>
                </c:pt>
                <c:pt idx="6965">
                  <c:v>1973.5940000000001</c:v>
                </c:pt>
                <c:pt idx="6966">
                  <c:v>1975.1559999999999</c:v>
                </c:pt>
                <c:pt idx="6967">
                  <c:v>1975.7809999999999</c:v>
                </c:pt>
                <c:pt idx="6968">
                  <c:v>1977.7339999999999</c:v>
                </c:pt>
                <c:pt idx="6969">
                  <c:v>1978.3589999999999</c:v>
                </c:pt>
                <c:pt idx="6970">
                  <c:v>1980.547</c:v>
                </c:pt>
                <c:pt idx="6971">
                  <c:v>1984.375</c:v>
                </c:pt>
                <c:pt idx="6972">
                  <c:v>1985.1559999999999</c:v>
                </c:pt>
                <c:pt idx="6973">
                  <c:v>1983.75</c:v>
                </c:pt>
                <c:pt idx="6974">
                  <c:v>1987.7339999999999</c:v>
                </c:pt>
                <c:pt idx="6975">
                  <c:v>1988.9839999999999</c:v>
                </c:pt>
                <c:pt idx="6976">
                  <c:v>1989.375</c:v>
                </c:pt>
                <c:pt idx="6977">
                  <c:v>1991.4059999999999</c:v>
                </c:pt>
                <c:pt idx="6978">
                  <c:v>1993.203</c:v>
                </c:pt>
                <c:pt idx="6979">
                  <c:v>1993.5940000000001</c:v>
                </c:pt>
                <c:pt idx="6980">
                  <c:v>1994.1410000000001</c:v>
                </c:pt>
                <c:pt idx="6981">
                  <c:v>1995.3910000000001</c:v>
                </c:pt>
                <c:pt idx="6982">
                  <c:v>1997.1869999999999</c:v>
                </c:pt>
                <c:pt idx="6983">
                  <c:v>2000.547</c:v>
                </c:pt>
                <c:pt idx="6984">
                  <c:v>1998.3589999999999</c:v>
                </c:pt>
                <c:pt idx="6985">
                  <c:v>2000.1559999999999</c:v>
                </c:pt>
                <c:pt idx="6986">
                  <c:v>2003.3589999999999</c:v>
                </c:pt>
                <c:pt idx="6987">
                  <c:v>2004.1410000000001</c:v>
                </c:pt>
                <c:pt idx="6988">
                  <c:v>2007.578</c:v>
                </c:pt>
                <c:pt idx="6989">
                  <c:v>2007.9690000000001</c:v>
                </c:pt>
                <c:pt idx="6990">
                  <c:v>2008.3589999999999</c:v>
                </c:pt>
                <c:pt idx="6991">
                  <c:v>2009.7660000000001</c:v>
                </c:pt>
                <c:pt idx="6992">
                  <c:v>2012.3440000000001</c:v>
                </c:pt>
                <c:pt idx="6993">
                  <c:v>2011.953</c:v>
                </c:pt>
                <c:pt idx="6994">
                  <c:v>2014.5309999999999</c:v>
                </c:pt>
                <c:pt idx="6995">
                  <c:v>2017.7339999999999</c:v>
                </c:pt>
                <c:pt idx="6996">
                  <c:v>2017.578</c:v>
                </c:pt>
                <c:pt idx="6997">
                  <c:v>2020.3910000000001</c:v>
                </c:pt>
                <c:pt idx="6998">
                  <c:v>2020.1559999999999</c:v>
                </c:pt>
                <c:pt idx="6999">
                  <c:v>2020.547</c:v>
                </c:pt>
                <c:pt idx="7000">
                  <c:v>2021.797</c:v>
                </c:pt>
                <c:pt idx="7001">
                  <c:v>2027.3440000000001</c:v>
                </c:pt>
                <c:pt idx="7002">
                  <c:v>2027.3440000000001</c:v>
                </c:pt>
                <c:pt idx="7003">
                  <c:v>2029.375</c:v>
                </c:pt>
                <c:pt idx="7004">
                  <c:v>2029.7660000000001</c:v>
                </c:pt>
                <c:pt idx="7005">
                  <c:v>2031.797</c:v>
                </c:pt>
                <c:pt idx="7006">
                  <c:v>2031.953</c:v>
                </c:pt>
                <c:pt idx="7007">
                  <c:v>2035.7809999999999</c:v>
                </c:pt>
                <c:pt idx="7008">
                  <c:v>2034.1410000000001</c:v>
                </c:pt>
                <c:pt idx="7009">
                  <c:v>2036.5619999999999</c:v>
                </c:pt>
                <c:pt idx="7010">
                  <c:v>2037.7339999999999</c:v>
                </c:pt>
                <c:pt idx="7011">
                  <c:v>2040.547</c:v>
                </c:pt>
                <c:pt idx="7012">
                  <c:v>2040.7809999999999</c:v>
                </c:pt>
                <c:pt idx="7013">
                  <c:v>2044.5309999999999</c:v>
                </c:pt>
                <c:pt idx="7014">
                  <c:v>2044.375</c:v>
                </c:pt>
                <c:pt idx="7015">
                  <c:v>2046.5619999999999</c:v>
                </c:pt>
                <c:pt idx="7016">
                  <c:v>2048.9839999999999</c:v>
                </c:pt>
                <c:pt idx="7017">
                  <c:v>2051.4059999999999</c:v>
                </c:pt>
                <c:pt idx="7018">
                  <c:v>2052.7339999999999</c:v>
                </c:pt>
                <c:pt idx="7019">
                  <c:v>2054.5309999999999</c:v>
                </c:pt>
                <c:pt idx="7020">
                  <c:v>2056.953</c:v>
                </c:pt>
                <c:pt idx="7021">
                  <c:v>2056.172</c:v>
                </c:pt>
                <c:pt idx="7022">
                  <c:v>2057.9690000000001</c:v>
                </c:pt>
                <c:pt idx="7023">
                  <c:v>2057.578</c:v>
                </c:pt>
                <c:pt idx="7024">
                  <c:v>2062.3440000000001</c:v>
                </c:pt>
                <c:pt idx="7025">
                  <c:v>2065.3910000000001</c:v>
                </c:pt>
                <c:pt idx="7026">
                  <c:v>2065</c:v>
                </c:pt>
                <c:pt idx="7027">
                  <c:v>2064.375</c:v>
                </c:pt>
                <c:pt idx="7028">
                  <c:v>2067.7339999999999</c:v>
                </c:pt>
                <c:pt idx="7029">
                  <c:v>2067.3440000000001</c:v>
                </c:pt>
                <c:pt idx="7030">
                  <c:v>2069.5309999999999</c:v>
                </c:pt>
                <c:pt idx="7031">
                  <c:v>2070.1559999999999</c:v>
                </c:pt>
                <c:pt idx="7032">
                  <c:v>2072.1869999999999</c:v>
                </c:pt>
                <c:pt idx="7033">
                  <c:v>2076.172</c:v>
                </c:pt>
                <c:pt idx="7034">
                  <c:v>2076.172</c:v>
                </c:pt>
                <c:pt idx="7035">
                  <c:v>2077.578</c:v>
                </c:pt>
                <c:pt idx="7036">
                  <c:v>2081.4059999999999</c:v>
                </c:pt>
                <c:pt idx="7037">
                  <c:v>2083.203</c:v>
                </c:pt>
                <c:pt idx="7038">
                  <c:v>2084.5309999999999</c:v>
                </c:pt>
                <c:pt idx="7039">
                  <c:v>2086.4059999999999</c:v>
                </c:pt>
                <c:pt idx="7040">
                  <c:v>2087.578</c:v>
                </c:pt>
                <c:pt idx="7041">
                  <c:v>2091.953</c:v>
                </c:pt>
                <c:pt idx="7042">
                  <c:v>2092.1869999999999</c:v>
                </c:pt>
                <c:pt idx="7043">
                  <c:v>2095.1559999999999</c:v>
                </c:pt>
                <c:pt idx="7044">
                  <c:v>2095.1559999999999</c:v>
                </c:pt>
                <c:pt idx="7045">
                  <c:v>2090</c:v>
                </c:pt>
                <c:pt idx="7046">
                  <c:v>2068.9839999999999</c:v>
                </c:pt>
                <c:pt idx="7047">
                  <c:v>2072.7339999999999</c:v>
                </c:pt>
                <c:pt idx="7048">
                  <c:v>2089.375</c:v>
                </c:pt>
                <c:pt idx="7049">
                  <c:v>2081.797</c:v>
                </c:pt>
                <c:pt idx="7050">
                  <c:v>2085</c:v>
                </c:pt>
                <c:pt idx="7051">
                  <c:v>2091.953</c:v>
                </c:pt>
                <c:pt idx="7052">
                  <c:v>2103.3589999999999</c:v>
                </c:pt>
                <c:pt idx="7053">
                  <c:v>2110.9369999999999</c:v>
                </c:pt>
                <c:pt idx="7054">
                  <c:v>2111.4059999999999</c:v>
                </c:pt>
                <c:pt idx="7055">
                  <c:v>2107.578</c:v>
                </c:pt>
                <c:pt idx="7056">
                  <c:v>2106.5619999999999</c:v>
                </c:pt>
                <c:pt idx="7057">
                  <c:v>2109.375</c:v>
                </c:pt>
                <c:pt idx="7058">
                  <c:v>2115.7809999999999</c:v>
                </c:pt>
                <c:pt idx="7059">
                  <c:v>2116.4059999999999</c:v>
                </c:pt>
                <c:pt idx="7060">
                  <c:v>2109.7660000000001</c:v>
                </c:pt>
                <c:pt idx="7061">
                  <c:v>2102.3440000000001</c:v>
                </c:pt>
                <c:pt idx="7062">
                  <c:v>2103.5940000000001</c:v>
                </c:pt>
                <c:pt idx="7063">
                  <c:v>2103.75</c:v>
                </c:pt>
                <c:pt idx="7064">
                  <c:v>2102.7339999999999</c:v>
                </c:pt>
                <c:pt idx="7065">
                  <c:v>2105.7809999999999</c:v>
                </c:pt>
                <c:pt idx="7066">
                  <c:v>2107.1869999999999</c:v>
                </c:pt>
                <c:pt idx="7067">
                  <c:v>2108.3589999999999</c:v>
                </c:pt>
                <c:pt idx="7068">
                  <c:v>2110</c:v>
                </c:pt>
                <c:pt idx="7069">
                  <c:v>2111.953</c:v>
                </c:pt>
                <c:pt idx="7070">
                  <c:v>2108.5940000000001</c:v>
                </c:pt>
                <c:pt idx="7071">
                  <c:v>2108.5940000000001</c:v>
                </c:pt>
                <c:pt idx="7072">
                  <c:v>2108.203</c:v>
                </c:pt>
                <c:pt idx="7073">
                  <c:v>2107.9690000000001</c:v>
                </c:pt>
                <c:pt idx="7074">
                  <c:v>2107.9690000000001</c:v>
                </c:pt>
                <c:pt idx="7075">
                  <c:v>2111.797</c:v>
                </c:pt>
                <c:pt idx="7076">
                  <c:v>2109.5309999999999</c:v>
                </c:pt>
                <c:pt idx="7077">
                  <c:v>2108.5940000000001</c:v>
                </c:pt>
                <c:pt idx="7078">
                  <c:v>2105.7809999999999</c:v>
                </c:pt>
                <c:pt idx="7079">
                  <c:v>2106.797</c:v>
                </c:pt>
                <c:pt idx="7080">
                  <c:v>2107.9690000000001</c:v>
                </c:pt>
                <c:pt idx="7081">
                  <c:v>2108.3589999999999</c:v>
                </c:pt>
                <c:pt idx="7082">
                  <c:v>2106.4059999999999</c:v>
                </c:pt>
                <c:pt idx="7083">
                  <c:v>2105.547</c:v>
                </c:pt>
                <c:pt idx="7084">
                  <c:v>2109.5309999999999</c:v>
                </c:pt>
                <c:pt idx="7085">
                  <c:v>2106.5619999999999</c:v>
                </c:pt>
                <c:pt idx="7086">
                  <c:v>2107.1869999999999</c:v>
                </c:pt>
                <c:pt idx="7087">
                  <c:v>2105.9369999999999</c:v>
                </c:pt>
                <c:pt idx="7088">
                  <c:v>2102.9690000000001</c:v>
                </c:pt>
                <c:pt idx="7089">
                  <c:v>2105.547</c:v>
                </c:pt>
                <c:pt idx="7090">
                  <c:v>2105.1559999999999</c:v>
                </c:pt>
                <c:pt idx="7091">
                  <c:v>2104.7660000000001</c:v>
                </c:pt>
                <c:pt idx="7092">
                  <c:v>2105</c:v>
                </c:pt>
                <c:pt idx="7093">
                  <c:v>2102.9690000000001</c:v>
                </c:pt>
                <c:pt idx="7094">
                  <c:v>2101.172</c:v>
                </c:pt>
                <c:pt idx="7095">
                  <c:v>2100.1559999999999</c:v>
                </c:pt>
                <c:pt idx="7096">
                  <c:v>2098.3589999999999</c:v>
                </c:pt>
                <c:pt idx="7097">
                  <c:v>2097.7339999999999</c:v>
                </c:pt>
                <c:pt idx="7098">
                  <c:v>2095.7809999999999</c:v>
                </c:pt>
                <c:pt idx="7099">
                  <c:v>2097.578</c:v>
                </c:pt>
                <c:pt idx="7100">
                  <c:v>2097.9690000000001</c:v>
                </c:pt>
                <c:pt idx="7101">
                  <c:v>2095.9369999999999</c:v>
                </c:pt>
                <c:pt idx="7102">
                  <c:v>2094.1410000000001</c:v>
                </c:pt>
                <c:pt idx="7103">
                  <c:v>2092.578</c:v>
                </c:pt>
                <c:pt idx="7104">
                  <c:v>2093.75</c:v>
                </c:pt>
                <c:pt idx="7105">
                  <c:v>2091.172</c:v>
                </c:pt>
                <c:pt idx="7106">
                  <c:v>2091.4059999999999</c:v>
                </c:pt>
                <c:pt idx="7107">
                  <c:v>2089.7660000000001</c:v>
                </c:pt>
                <c:pt idx="7108">
                  <c:v>2090.9369999999999</c:v>
                </c:pt>
                <c:pt idx="7109">
                  <c:v>2091.5619999999999</c:v>
                </c:pt>
                <c:pt idx="7110">
                  <c:v>2087.3440000000001</c:v>
                </c:pt>
                <c:pt idx="7111">
                  <c:v>2085.9369999999999</c:v>
                </c:pt>
                <c:pt idx="7112">
                  <c:v>2084.1410000000001</c:v>
                </c:pt>
                <c:pt idx="7113">
                  <c:v>2083.203</c:v>
                </c:pt>
                <c:pt idx="7114">
                  <c:v>2082.578</c:v>
                </c:pt>
                <c:pt idx="7115">
                  <c:v>2081.797</c:v>
                </c:pt>
                <c:pt idx="7116">
                  <c:v>2081.5619999999999</c:v>
                </c:pt>
                <c:pt idx="7117">
                  <c:v>2080</c:v>
                </c:pt>
                <c:pt idx="7118">
                  <c:v>2077.578</c:v>
                </c:pt>
                <c:pt idx="7119">
                  <c:v>2075.1559999999999</c:v>
                </c:pt>
                <c:pt idx="7120">
                  <c:v>2076.953</c:v>
                </c:pt>
                <c:pt idx="7121">
                  <c:v>2073.5940000000001</c:v>
                </c:pt>
                <c:pt idx="7122">
                  <c:v>2072.7339999999999</c:v>
                </c:pt>
                <c:pt idx="7123">
                  <c:v>2070.9369999999999</c:v>
                </c:pt>
                <c:pt idx="7124">
                  <c:v>2071.953</c:v>
                </c:pt>
                <c:pt idx="7125">
                  <c:v>2071.953</c:v>
                </c:pt>
                <c:pt idx="7126">
                  <c:v>2069.5309999999999</c:v>
                </c:pt>
                <c:pt idx="7127">
                  <c:v>2070.3910000000001</c:v>
                </c:pt>
                <c:pt idx="7128">
                  <c:v>2067.3440000000001</c:v>
                </c:pt>
                <c:pt idx="7129">
                  <c:v>2066.797</c:v>
                </c:pt>
                <c:pt idx="7130">
                  <c:v>2065.9369999999999</c:v>
                </c:pt>
                <c:pt idx="7131">
                  <c:v>2065.3910000000001</c:v>
                </c:pt>
                <c:pt idx="7132">
                  <c:v>2063.75</c:v>
                </c:pt>
                <c:pt idx="7133">
                  <c:v>2060</c:v>
                </c:pt>
                <c:pt idx="7134">
                  <c:v>2062.1869999999999</c:v>
                </c:pt>
                <c:pt idx="7135">
                  <c:v>2059.375</c:v>
                </c:pt>
                <c:pt idx="7136">
                  <c:v>2058.5940000000001</c:v>
                </c:pt>
                <c:pt idx="7137">
                  <c:v>2059.375</c:v>
                </c:pt>
                <c:pt idx="7138">
                  <c:v>2060</c:v>
                </c:pt>
                <c:pt idx="7139">
                  <c:v>2056.953</c:v>
                </c:pt>
                <c:pt idx="7140">
                  <c:v>2057.3440000000001</c:v>
                </c:pt>
                <c:pt idx="7141">
                  <c:v>2057.7339999999999</c:v>
                </c:pt>
                <c:pt idx="7142">
                  <c:v>2057.3440000000001</c:v>
                </c:pt>
                <c:pt idx="7143">
                  <c:v>2055</c:v>
                </c:pt>
                <c:pt idx="7144">
                  <c:v>2054.375</c:v>
                </c:pt>
                <c:pt idx="7145">
                  <c:v>2052.1869999999999</c:v>
                </c:pt>
                <c:pt idx="7146">
                  <c:v>2051.5619999999999</c:v>
                </c:pt>
                <c:pt idx="7147">
                  <c:v>2050.7809999999999</c:v>
                </c:pt>
                <c:pt idx="7148">
                  <c:v>2050.9369999999999</c:v>
                </c:pt>
                <c:pt idx="7149">
                  <c:v>2050.3910000000001</c:v>
                </c:pt>
                <c:pt idx="7150">
                  <c:v>2052.3440000000001</c:v>
                </c:pt>
                <c:pt idx="7151">
                  <c:v>2043.9839999999999</c:v>
                </c:pt>
                <c:pt idx="7152">
                  <c:v>2047.9690000000001</c:v>
                </c:pt>
                <c:pt idx="7153">
                  <c:v>2046.4059999999999</c:v>
                </c:pt>
                <c:pt idx="7154">
                  <c:v>2045.3910000000001</c:v>
                </c:pt>
                <c:pt idx="7155">
                  <c:v>2046.172</c:v>
                </c:pt>
                <c:pt idx="7156">
                  <c:v>2043.203</c:v>
                </c:pt>
                <c:pt idx="7157">
                  <c:v>2043.3589999999999</c:v>
                </c:pt>
                <c:pt idx="7158">
                  <c:v>2040.9369999999999</c:v>
                </c:pt>
                <c:pt idx="7159">
                  <c:v>2043.5940000000001</c:v>
                </c:pt>
                <c:pt idx="7160">
                  <c:v>2038.75</c:v>
                </c:pt>
                <c:pt idx="7161">
                  <c:v>2039.5309999999999</c:v>
                </c:pt>
                <c:pt idx="7162">
                  <c:v>2038.203</c:v>
                </c:pt>
                <c:pt idx="7163">
                  <c:v>2039.5309999999999</c:v>
                </c:pt>
                <c:pt idx="7164">
                  <c:v>2037.3440000000001</c:v>
                </c:pt>
                <c:pt idx="7165">
                  <c:v>2035.9369999999999</c:v>
                </c:pt>
                <c:pt idx="7166">
                  <c:v>2037.1869999999999</c:v>
                </c:pt>
                <c:pt idx="7167">
                  <c:v>2032.7339999999999</c:v>
                </c:pt>
                <c:pt idx="7168">
                  <c:v>2031.953</c:v>
                </c:pt>
                <c:pt idx="7169">
                  <c:v>2030.547</c:v>
                </c:pt>
                <c:pt idx="7170">
                  <c:v>2030.9369999999999</c:v>
                </c:pt>
                <c:pt idx="7171">
                  <c:v>2028.3589999999999</c:v>
                </c:pt>
                <c:pt idx="7172">
                  <c:v>2027.578</c:v>
                </c:pt>
                <c:pt idx="7173">
                  <c:v>2030</c:v>
                </c:pt>
                <c:pt idx="7174">
                  <c:v>2025.9369999999999</c:v>
                </c:pt>
                <c:pt idx="7175">
                  <c:v>2025.547</c:v>
                </c:pt>
                <c:pt idx="7176">
                  <c:v>2024.375</c:v>
                </c:pt>
                <c:pt idx="7177">
                  <c:v>2023.3589999999999</c:v>
                </c:pt>
                <c:pt idx="7178">
                  <c:v>2022.9690000000001</c:v>
                </c:pt>
                <c:pt idx="7179">
                  <c:v>2023.9839999999999</c:v>
                </c:pt>
                <c:pt idx="7180">
                  <c:v>2025.1559999999999</c:v>
                </c:pt>
                <c:pt idx="7181">
                  <c:v>2021.4059999999999</c:v>
                </c:pt>
                <c:pt idx="7182">
                  <c:v>2020.7809999999999</c:v>
                </c:pt>
                <c:pt idx="7183">
                  <c:v>2021.4059999999999</c:v>
                </c:pt>
                <c:pt idx="7184">
                  <c:v>2017.3440000000001</c:v>
                </c:pt>
                <c:pt idx="7185">
                  <c:v>2017.9690000000001</c:v>
                </c:pt>
                <c:pt idx="7186">
                  <c:v>2016.172</c:v>
                </c:pt>
                <c:pt idx="7187">
                  <c:v>2017.3440000000001</c:v>
                </c:pt>
                <c:pt idx="7188">
                  <c:v>2015</c:v>
                </c:pt>
                <c:pt idx="7189">
                  <c:v>2012.9690000000001</c:v>
                </c:pt>
                <c:pt idx="7190">
                  <c:v>2012.9690000000001</c:v>
                </c:pt>
                <c:pt idx="7191">
                  <c:v>2012.7339999999999</c:v>
                </c:pt>
                <c:pt idx="7192">
                  <c:v>2010</c:v>
                </c:pt>
                <c:pt idx="7193">
                  <c:v>2012.3440000000001</c:v>
                </c:pt>
                <c:pt idx="7194">
                  <c:v>2012.1869999999999</c:v>
                </c:pt>
                <c:pt idx="7195">
                  <c:v>2009.1410000000001</c:v>
                </c:pt>
                <c:pt idx="7196">
                  <c:v>2009.7660000000001</c:v>
                </c:pt>
                <c:pt idx="7197">
                  <c:v>2011.5619999999999</c:v>
                </c:pt>
                <c:pt idx="7198">
                  <c:v>2008.9839999999999</c:v>
                </c:pt>
                <c:pt idx="7199">
                  <c:v>2008.9839999999999</c:v>
                </c:pt>
                <c:pt idx="7200">
                  <c:v>2007.3440000000001</c:v>
                </c:pt>
                <c:pt idx="7201">
                  <c:v>2005</c:v>
                </c:pt>
                <c:pt idx="7202">
                  <c:v>2006.5619999999999</c:v>
                </c:pt>
                <c:pt idx="7203">
                  <c:v>2007.9690000000001</c:v>
                </c:pt>
                <c:pt idx="7204">
                  <c:v>2005.3910000000001</c:v>
                </c:pt>
                <c:pt idx="7205">
                  <c:v>2006.4059999999999</c:v>
                </c:pt>
                <c:pt idx="7206">
                  <c:v>2005.547</c:v>
                </c:pt>
                <c:pt idx="7207">
                  <c:v>2004.375</c:v>
                </c:pt>
                <c:pt idx="7208">
                  <c:v>2002.7339999999999</c:v>
                </c:pt>
                <c:pt idx="7209">
                  <c:v>2004.1410000000001</c:v>
                </c:pt>
                <c:pt idx="7210">
                  <c:v>2005.1559999999999</c:v>
                </c:pt>
                <c:pt idx="7211">
                  <c:v>2003.75</c:v>
                </c:pt>
                <c:pt idx="7212">
                  <c:v>2004.375</c:v>
                </c:pt>
                <c:pt idx="7213">
                  <c:v>2005</c:v>
                </c:pt>
                <c:pt idx="7214">
                  <c:v>2003.3589999999999</c:v>
                </c:pt>
                <c:pt idx="7215">
                  <c:v>2003.3589999999999</c:v>
                </c:pt>
                <c:pt idx="7216">
                  <c:v>2004.5309999999999</c:v>
                </c:pt>
                <c:pt idx="7217">
                  <c:v>2001.953</c:v>
                </c:pt>
                <c:pt idx="7218">
                  <c:v>2003.75</c:v>
                </c:pt>
                <c:pt idx="7219">
                  <c:v>2003.5940000000001</c:v>
                </c:pt>
                <c:pt idx="7220">
                  <c:v>2005.7809999999999</c:v>
                </c:pt>
                <c:pt idx="7221">
                  <c:v>2003.9839999999999</c:v>
                </c:pt>
                <c:pt idx="7222">
                  <c:v>2003.75</c:v>
                </c:pt>
                <c:pt idx="7223">
                  <c:v>2005.9369999999999</c:v>
                </c:pt>
                <c:pt idx="7224">
                  <c:v>2005.7809999999999</c:v>
                </c:pt>
                <c:pt idx="7225">
                  <c:v>2006.797</c:v>
                </c:pt>
                <c:pt idx="7226">
                  <c:v>2005.9369999999999</c:v>
                </c:pt>
                <c:pt idx="7227">
                  <c:v>2008.5940000000001</c:v>
                </c:pt>
                <c:pt idx="7228">
                  <c:v>2008.9839999999999</c:v>
                </c:pt>
                <c:pt idx="7229">
                  <c:v>2007.7339999999999</c:v>
                </c:pt>
                <c:pt idx="7230">
                  <c:v>2007.1869999999999</c:v>
                </c:pt>
                <c:pt idx="7231">
                  <c:v>2005.9369999999999</c:v>
                </c:pt>
                <c:pt idx="7232">
                  <c:v>2005.9369999999999</c:v>
                </c:pt>
                <c:pt idx="7233">
                  <c:v>2008.5940000000001</c:v>
                </c:pt>
                <c:pt idx="7234">
                  <c:v>2010.547</c:v>
                </c:pt>
                <c:pt idx="7235">
                  <c:v>2010</c:v>
                </c:pt>
                <c:pt idx="7236">
                  <c:v>2007.3440000000001</c:v>
                </c:pt>
                <c:pt idx="7237">
                  <c:v>2011.172</c:v>
                </c:pt>
                <c:pt idx="7238">
                  <c:v>2012.3440000000001</c:v>
                </c:pt>
                <c:pt idx="7239">
                  <c:v>2013.5940000000001</c:v>
                </c:pt>
                <c:pt idx="7240">
                  <c:v>2010.9369999999999</c:v>
                </c:pt>
                <c:pt idx="7241">
                  <c:v>2015.9369999999999</c:v>
                </c:pt>
                <c:pt idx="7242">
                  <c:v>2014.5309999999999</c:v>
                </c:pt>
                <c:pt idx="7243">
                  <c:v>2014.1410000000001</c:v>
                </c:pt>
                <c:pt idx="7244">
                  <c:v>2013.9839999999999</c:v>
                </c:pt>
                <c:pt idx="7245">
                  <c:v>2018.9839999999999</c:v>
                </c:pt>
                <c:pt idx="7246">
                  <c:v>2015.9369999999999</c:v>
                </c:pt>
                <c:pt idx="7247">
                  <c:v>2018.9839999999999</c:v>
                </c:pt>
                <c:pt idx="7248">
                  <c:v>2019.5309999999999</c:v>
                </c:pt>
                <c:pt idx="7249">
                  <c:v>2019.1410000000001</c:v>
                </c:pt>
                <c:pt idx="7250">
                  <c:v>2020.547</c:v>
                </c:pt>
                <c:pt idx="7251">
                  <c:v>2024.375</c:v>
                </c:pt>
                <c:pt idx="7252">
                  <c:v>2022.578</c:v>
                </c:pt>
                <c:pt idx="7253">
                  <c:v>2026.4059999999999</c:v>
                </c:pt>
                <c:pt idx="7254">
                  <c:v>2021.797</c:v>
                </c:pt>
                <c:pt idx="7255">
                  <c:v>2024.375</c:v>
                </c:pt>
                <c:pt idx="7256">
                  <c:v>2027.1869999999999</c:v>
                </c:pt>
                <c:pt idx="7257">
                  <c:v>2024.5309999999999</c:v>
                </c:pt>
                <c:pt idx="7258">
                  <c:v>2029.375</c:v>
                </c:pt>
                <c:pt idx="7259">
                  <c:v>2027.578</c:v>
                </c:pt>
                <c:pt idx="7260">
                  <c:v>2032.3440000000001</c:v>
                </c:pt>
                <c:pt idx="7261">
                  <c:v>2033.5940000000001</c:v>
                </c:pt>
                <c:pt idx="7262">
                  <c:v>2034.7660000000001</c:v>
                </c:pt>
                <c:pt idx="7263">
                  <c:v>2033.203</c:v>
                </c:pt>
                <c:pt idx="7264">
                  <c:v>2034.1410000000001</c:v>
                </c:pt>
                <c:pt idx="7265">
                  <c:v>2037.3440000000001</c:v>
                </c:pt>
                <c:pt idx="7266">
                  <c:v>2035.9369999999999</c:v>
                </c:pt>
                <c:pt idx="7267">
                  <c:v>2039.375</c:v>
                </c:pt>
                <c:pt idx="7268">
                  <c:v>2039.5309999999999</c:v>
                </c:pt>
                <c:pt idx="7269">
                  <c:v>2040.547</c:v>
                </c:pt>
                <c:pt idx="7270">
                  <c:v>2045.547</c:v>
                </c:pt>
                <c:pt idx="7271">
                  <c:v>2044.1410000000001</c:v>
                </c:pt>
                <c:pt idx="7272">
                  <c:v>2046.172</c:v>
                </c:pt>
                <c:pt idx="7273">
                  <c:v>2048.203</c:v>
                </c:pt>
                <c:pt idx="7274">
                  <c:v>2045.7809999999999</c:v>
                </c:pt>
                <c:pt idx="7275">
                  <c:v>2049.1410000000001</c:v>
                </c:pt>
                <c:pt idx="7276">
                  <c:v>2049.375</c:v>
                </c:pt>
                <c:pt idx="7277">
                  <c:v>2051.797</c:v>
                </c:pt>
                <c:pt idx="7278">
                  <c:v>2052.578</c:v>
                </c:pt>
                <c:pt idx="7279">
                  <c:v>2056.797</c:v>
                </c:pt>
                <c:pt idx="7280">
                  <c:v>2055.7809999999999</c:v>
                </c:pt>
                <c:pt idx="7281">
                  <c:v>2058.203</c:v>
                </c:pt>
                <c:pt idx="7282">
                  <c:v>2057.9690000000001</c:v>
                </c:pt>
                <c:pt idx="7283">
                  <c:v>2057.7339999999999</c:v>
                </c:pt>
                <c:pt idx="7284">
                  <c:v>2058.203</c:v>
                </c:pt>
                <c:pt idx="7285">
                  <c:v>2062.7339999999999</c:v>
                </c:pt>
                <c:pt idx="7286">
                  <c:v>2063.9839999999999</c:v>
                </c:pt>
                <c:pt idx="7287">
                  <c:v>2066.5619999999999</c:v>
                </c:pt>
                <c:pt idx="7288">
                  <c:v>2065.9369999999999</c:v>
                </c:pt>
                <c:pt idx="7289">
                  <c:v>2068.9839999999999</c:v>
                </c:pt>
                <c:pt idx="7290">
                  <c:v>2068.203</c:v>
                </c:pt>
                <c:pt idx="7291">
                  <c:v>2070.1559999999999</c:v>
                </c:pt>
                <c:pt idx="7292">
                  <c:v>2070.547</c:v>
                </c:pt>
                <c:pt idx="7293">
                  <c:v>2075</c:v>
                </c:pt>
                <c:pt idx="7294">
                  <c:v>2076.172</c:v>
                </c:pt>
                <c:pt idx="7295">
                  <c:v>2073.5940000000001</c:v>
                </c:pt>
                <c:pt idx="7296">
                  <c:v>2076.4059999999999</c:v>
                </c:pt>
                <c:pt idx="7297">
                  <c:v>2077.578</c:v>
                </c:pt>
                <c:pt idx="7298">
                  <c:v>2079.7660000000001</c:v>
                </c:pt>
                <c:pt idx="7299">
                  <c:v>2079.1410000000001</c:v>
                </c:pt>
                <c:pt idx="7300">
                  <c:v>2081.953</c:v>
                </c:pt>
                <c:pt idx="7301">
                  <c:v>2083.9839999999999</c:v>
                </c:pt>
                <c:pt idx="7302">
                  <c:v>2084.375</c:v>
                </c:pt>
                <c:pt idx="7303">
                  <c:v>2083.5940000000001</c:v>
                </c:pt>
                <c:pt idx="7304">
                  <c:v>2087.1869999999999</c:v>
                </c:pt>
                <c:pt idx="7305">
                  <c:v>2086.172</c:v>
                </c:pt>
                <c:pt idx="7306">
                  <c:v>2088.5940000000001</c:v>
                </c:pt>
                <c:pt idx="7307">
                  <c:v>2089.5309999999999</c:v>
                </c:pt>
                <c:pt idx="7308">
                  <c:v>2091.4059999999999</c:v>
                </c:pt>
                <c:pt idx="7309">
                  <c:v>2092.7339999999999</c:v>
                </c:pt>
                <c:pt idx="7310">
                  <c:v>2094.1410000000001</c:v>
                </c:pt>
                <c:pt idx="7311">
                  <c:v>2095</c:v>
                </c:pt>
                <c:pt idx="7312">
                  <c:v>2097.1869999999999</c:v>
                </c:pt>
                <c:pt idx="7313">
                  <c:v>2097.1869999999999</c:v>
                </c:pt>
                <c:pt idx="7314">
                  <c:v>2099.1410000000001</c:v>
                </c:pt>
                <c:pt idx="7315">
                  <c:v>2100</c:v>
                </c:pt>
                <c:pt idx="7316">
                  <c:v>2100</c:v>
                </c:pt>
                <c:pt idx="7317">
                  <c:v>2102.7339999999999</c:v>
                </c:pt>
                <c:pt idx="7318">
                  <c:v>2103.75</c:v>
                </c:pt>
                <c:pt idx="7319">
                  <c:v>2103.203</c:v>
                </c:pt>
                <c:pt idx="7320">
                  <c:v>2106.5619999999999</c:v>
                </c:pt>
                <c:pt idx="7321">
                  <c:v>2107.1869999999999</c:v>
                </c:pt>
                <c:pt idx="7322">
                  <c:v>2105.547</c:v>
                </c:pt>
                <c:pt idx="7323">
                  <c:v>2107.3440000000001</c:v>
                </c:pt>
                <c:pt idx="7324">
                  <c:v>2109.5309999999999</c:v>
                </c:pt>
                <c:pt idx="7325">
                  <c:v>2108.203</c:v>
                </c:pt>
                <c:pt idx="7326">
                  <c:v>2109.7660000000001</c:v>
                </c:pt>
                <c:pt idx="7327">
                  <c:v>2112.1869999999999</c:v>
                </c:pt>
                <c:pt idx="7328">
                  <c:v>2112.578</c:v>
                </c:pt>
                <c:pt idx="7329">
                  <c:v>2112.9690000000001</c:v>
                </c:pt>
                <c:pt idx="7330">
                  <c:v>2112.1869999999999</c:v>
                </c:pt>
                <c:pt idx="7331">
                  <c:v>2111.953</c:v>
                </c:pt>
                <c:pt idx="7332">
                  <c:v>2115.3910000000001</c:v>
                </c:pt>
                <c:pt idx="7333">
                  <c:v>2118.5940000000001</c:v>
                </c:pt>
                <c:pt idx="7334">
                  <c:v>2120.7809999999999</c:v>
                </c:pt>
                <c:pt idx="7335">
                  <c:v>2119.375</c:v>
                </c:pt>
                <c:pt idx="7336">
                  <c:v>2122.1869999999999</c:v>
                </c:pt>
                <c:pt idx="7337">
                  <c:v>2125</c:v>
                </c:pt>
                <c:pt idx="7338">
                  <c:v>2127.578</c:v>
                </c:pt>
                <c:pt idx="7339">
                  <c:v>2125.9369999999999</c:v>
                </c:pt>
                <c:pt idx="7340">
                  <c:v>2126.953</c:v>
                </c:pt>
                <c:pt idx="7341">
                  <c:v>2126.797</c:v>
                </c:pt>
                <c:pt idx="7342">
                  <c:v>2125.7809999999999</c:v>
                </c:pt>
                <c:pt idx="7343">
                  <c:v>2132.1869999999999</c:v>
                </c:pt>
                <c:pt idx="7344">
                  <c:v>2127.9690000000001</c:v>
                </c:pt>
                <c:pt idx="7345">
                  <c:v>2130.1559999999999</c:v>
                </c:pt>
                <c:pt idx="7346">
                  <c:v>2128.5940000000001</c:v>
                </c:pt>
                <c:pt idx="7347">
                  <c:v>2131.797</c:v>
                </c:pt>
                <c:pt idx="7348">
                  <c:v>2134.5309999999999</c:v>
                </c:pt>
                <c:pt idx="7349">
                  <c:v>2135.547</c:v>
                </c:pt>
                <c:pt idx="7350">
                  <c:v>2135.7809999999999</c:v>
                </c:pt>
                <c:pt idx="7351">
                  <c:v>2134.5309999999999</c:v>
                </c:pt>
                <c:pt idx="7352">
                  <c:v>2138.3589999999999</c:v>
                </c:pt>
                <c:pt idx="7353">
                  <c:v>2140.547</c:v>
                </c:pt>
                <c:pt idx="7354">
                  <c:v>2140.9369999999999</c:v>
                </c:pt>
                <c:pt idx="7355">
                  <c:v>2141.797</c:v>
                </c:pt>
                <c:pt idx="7356">
                  <c:v>2142.578</c:v>
                </c:pt>
                <c:pt idx="7357">
                  <c:v>2142.578</c:v>
                </c:pt>
                <c:pt idx="7358">
                  <c:v>2122.3440000000001</c:v>
                </c:pt>
                <c:pt idx="7359">
                  <c:v>2123.5940000000001</c:v>
                </c:pt>
                <c:pt idx="7360">
                  <c:v>2135.1559999999999</c:v>
                </c:pt>
                <c:pt idx="7361">
                  <c:v>2124.7660000000001</c:v>
                </c:pt>
                <c:pt idx="7362">
                  <c:v>2129.7660000000001</c:v>
                </c:pt>
                <c:pt idx="7363">
                  <c:v>2132.1869999999999</c:v>
                </c:pt>
                <c:pt idx="7364">
                  <c:v>2141.4059999999999</c:v>
                </c:pt>
                <c:pt idx="7365">
                  <c:v>2150.3910000000001</c:v>
                </c:pt>
                <c:pt idx="7366">
                  <c:v>2150</c:v>
                </c:pt>
                <c:pt idx="7367">
                  <c:v>2151.953</c:v>
                </c:pt>
                <c:pt idx="7368">
                  <c:v>2149.7660000000001</c:v>
                </c:pt>
                <c:pt idx="7369">
                  <c:v>2150</c:v>
                </c:pt>
                <c:pt idx="7370">
                  <c:v>2154.375</c:v>
                </c:pt>
                <c:pt idx="7371">
                  <c:v>2150.547</c:v>
                </c:pt>
                <c:pt idx="7372">
                  <c:v>2145.1559999999999</c:v>
                </c:pt>
                <c:pt idx="7373">
                  <c:v>2145.547</c:v>
                </c:pt>
                <c:pt idx="7374">
                  <c:v>2137.7339999999999</c:v>
                </c:pt>
                <c:pt idx="7375">
                  <c:v>2138.9839999999999</c:v>
                </c:pt>
                <c:pt idx="7376">
                  <c:v>2140</c:v>
                </c:pt>
                <c:pt idx="7377">
                  <c:v>2136.953</c:v>
                </c:pt>
                <c:pt idx="7378">
                  <c:v>2138.9839999999999</c:v>
                </c:pt>
                <c:pt idx="7379">
                  <c:v>2137.9690000000001</c:v>
                </c:pt>
                <c:pt idx="7380">
                  <c:v>2139.5309999999999</c:v>
                </c:pt>
                <c:pt idx="7381">
                  <c:v>2140.7809999999999</c:v>
                </c:pt>
                <c:pt idx="7382">
                  <c:v>2138.5940000000001</c:v>
                </c:pt>
                <c:pt idx="7383">
                  <c:v>2141.4059999999999</c:v>
                </c:pt>
                <c:pt idx="7384">
                  <c:v>2142.578</c:v>
                </c:pt>
                <c:pt idx="7385">
                  <c:v>2140.3910000000001</c:v>
                </c:pt>
                <c:pt idx="7386">
                  <c:v>2141.172</c:v>
                </c:pt>
                <c:pt idx="7387">
                  <c:v>2140.7809999999999</c:v>
                </c:pt>
                <c:pt idx="7388">
                  <c:v>2139.5309999999999</c:v>
                </c:pt>
                <c:pt idx="7389">
                  <c:v>2136.953</c:v>
                </c:pt>
                <c:pt idx="7390">
                  <c:v>2138.203</c:v>
                </c:pt>
                <c:pt idx="7391">
                  <c:v>2135.9369999999999</c:v>
                </c:pt>
                <c:pt idx="7392">
                  <c:v>2136.953</c:v>
                </c:pt>
                <c:pt idx="7393">
                  <c:v>2135.1559999999999</c:v>
                </c:pt>
                <c:pt idx="7394">
                  <c:v>2135.547</c:v>
                </c:pt>
                <c:pt idx="7395">
                  <c:v>2132.7339999999999</c:v>
                </c:pt>
                <c:pt idx="7396">
                  <c:v>2130.547</c:v>
                </c:pt>
                <c:pt idx="7397">
                  <c:v>2129.7660000000001</c:v>
                </c:pt>
                <c:pt idx="7398">
                  <c:v>2130.3910000000001</c:v>
                </c:pt>
                <c:pt idx="7399">
                  <c:v>2125.9369999999999</c:v>
                </c:pt>
                <c:pt idx="7400">
                  <c:v>2127.3440000000001</c:v>
                </c:pt>
                <c:pt idx="7401">
                  <c:v>2127.7339999999999</c:v>
                </c:pt>
                <c:pt idx="7402">
                  <c:v>2123.75</c:v>
                </c:pt>
                <c:pt idx="7403">
                  <c:v>2123.9839999999999</c:v>
                </c:pt>
                <c:pt idx="7404">
                  <c:v>2122.3440000000001</c:v>
                </c:pt>
                <c:pt idx="7405">
                  <c:v>2120.9369999999999</c:v>
                </c:pt>
                <c:pt idx="7406">
                  <c:v>2119.5309999999999</c:v>
                </c:pt>
                <c:pt idx="7407">
                  <c:v>2120.9369999999999</c:v>
                </c:pt>
                <c:pt idx="7408">
                  <c:v>2115.9369999999999</c:v>
                </c:pt>
                <c:pt idx="7409">
                  <c:v>2117.578</c:v>
                </c:pt>
                <c:pt idx="7410">
                  <c:v>2116.797</c:v>
                </c:pt>
                <c:pt idx="7411">
                  <c:v>2111.5619999999999</c:v>
                </c:pt>
                <c:pt idx="7412">
                  <c:v>2114.5309999999999</c:v>
                </c:pt>
                <c:pt idx="7413">
                  <c:v>2108.75</c:v>
                </c:pt>
                <c:pt idx="7414">
                  <c:v>2110.9369999999999</c:v>
                </c:pt>
                <c:pt idx="7415">
                  <c:v>2106.4059999999999</c:v>
                </c:pt>
                <c:pt idx="7416">
                  <c:v>2106.172</c:v>
                </c:pt>
                <c:pt idx="7417">
                  <c:v>2103.203</c:v>
                </c:pt>
                <c:pt idx="7418">
                  <c:v>2102.9690000000001</c:v>
                </c:pt>
                <c:pt idx="7419">
                  <c:v>2100.1559999999999</c:v>
                </c:pt>
                <c:pt idx="7420">
                  <c:v>2097.9690000000001</c:v>
                </c:pt>
                <c:pt idx="7421">
                  <c:v>2097.7339999999999</c:v>
                </c:pt>
                <c:pt idx="7422">
                  <c:v>2096.172</c:v>
                </c:pt>
                <c:pt idx="7423">
                  <c:v>2091.4059999999999</c:v>
                </c:pt>
                <c:pt idx="7424">
                  <c:v>2092.578</c:v>
                </c:pt>
                <c:pt idx="7425">
                  <c:v>2093.203</c:v>
                </c:pt>
                <c:pt idx="7426">
                  <c:v>2091.953</c:v>
                </c:pt>
                <c:pt idx="7427">
                  <c:v>2088.203</c:v>
                </c:pt>
                <c:pt idx="7428">
                  <c:v>2085.1559999999999</c:v>
                </c:pt>
                <c:pt idx="7429">
                  <c:v>2083.75</c:v>
                </c:pt>
                <c:pt idx="7430">
                  <c:v>2082.1869999999999</c:v>
                </c:pt>
                <c:pt idx="7431">
                  <c:v>2080.1559999999999</c:v>
                </c:pt>
                <c:pt idx="7432">
                  <c:v>2081.5619999999999</c:v>
                </c:pt>
                <c:pt idx="7433">
                  <c:v>2077.9690000000001</c:v>
                </c:pt>
                <c:pt idx="7434">
                  <c:v>2076.4059999999999</c:v>
                </c:pt>
                <c:pt idx="7435">
                  <c:v>2076.172</c:v>
                </c:pt>
                <c:pt idx="7436">
                  <c:v>2073.75</c:v>
                </c:pt>
                <c:pt idx="7437">
                  <c:v>2070.547</c:v>
                </c:pt>
                <c:pt idx="7438">
                  <c:v>2068.9839999999999</c:v>
                </c:pt>
                <c:pt idx="7439">
                  <c:v>2067.1869999999999</c:v>
                </c:pt>
                <c:pt idx="7440">
                  <c:v>2065.547</c:v>
                </c:pt>
                <c:pt idx="7441">
                  <c:v>2065</c:v>
                </c:pt>
                <c:pt idx="7442">
                  <c:v>2062.9690000000001</c:v>
                </c:pt>
                <c:pt idx="7443">
                  <c:v>2062.578</c:v>
                </c:pt>
                <c:pt idx="7444">
                  <c:v>2060.7809999999999</c:v>
                </c:pt>
                <c:pt idx="7445">
                  <c:v>2059.5309999999999</c:v>
                </c:pt>
                <c:pt idx="7446">
                  <c:v>2059.1410000000001</c:v>
                </c:pt>
                <c:pt idx="7447">
                  <c:v>2057.578</c:v>
                </c:pt>
                <c:pt idx="7448">
                  <c:v>2057.7339999999999</c:v>
                </c:pt>
                <c:pt idx="7449">
                  <c:v>2054.7660000000001</c:v>
                </c:pt>
                <c:pt idx="7450">
                  <c:v>2052.9690000000001</c:v>
                </c:pt>
                <c:pt idx="7451">
                  <c:v>2050.9369999999999</c:v>
                </c:pt>
                <c:pt idx="7452">
                  <c:v>2049.7660000000001</c:v>
                </c:pt>
                <c:pt idx="7453">
                  <c:v>2046.4059999999999</c:v>
                </c:pt>
                <c:pt idx="7454">
                  <c:v>2045.3910000000001</c:v>
                </c:pt>
                <c:pt idx="7455">
                  <c:v>2043.203</c:v>
                </c:pt>
                <c:pt idx="7456">
                  <c:v>2045</c:v>
                </c:pt>
                <c:pt idx="7457">
                  <c:v>2043.75</c:v>
                </c:pt>
                <c:pt idx="7458">
                  <c:v>2038.203</c:v>
                </c:pt>
                <c:pt idx="7459">
                  <c:v>2037.1869999999999</c:v>
                </c:pt>
                <c:pt idx="7460">
                  <c:v>2038.5940000000001</c:v>
                </c:pt>
                <c:pt idx="7461">
                  <c:v>2034.5309999999999</c:v>
                </c:pt>
                <c:pt idx="7462">
                  <c:v>2035.3910000000001</c:v>
                </c:pt>
                <c:pt idx="7463">
                  <c:v>2033.9839999999999</c:v>
                </c:pt>
                <c:pt idx="7464">
                  <c:v>2037.1869999999999</c:v>
                </c:pt>
                <c:pt idx="7465">
                  <c:v>2035.3910000000001</c:v>
                </c:pt>
                <c:pt idx="7466">
                  <c:v>2029.5309999999999</c:v>
                </c:pt>
                <c:pt idx="7467">
                  <c:v>2030</c:v>
                </c:pt>
                <c:pt idx="7468">
                  <c:v>2027.578</c:v>
                </c:pt>
                <c:pt idx="7469">
                  <c:v>2025.3910000000001</c:v>
                </c:pt>
                <c:pt idx="7470">
                  <c:v>2020.547</c:v>
                </c:pt>
                <c:pt idx="7471">
                  <c:v>2023.3589999999999</c:v>
                </c:pt>
                <c:pt idx="7472">
                  <c:v>2019.1410000000001</c:v>
                </c:pt>
                <c:pt idx="7473">
                  <c:v>2016.953</c:v>
                </c:pt>
                <c:pt idx="7474">
                  <c:v>2015</c:v>
                </c:pt>
                <c:pt idx="7475">
                  <c:v>2012.9690000000001</c:v>
                </c:pt>
                <c:pt idx="7476">
                  <c:v>2013.3589999999999</c:v>
                </c:pt>
                <c:pt idx="7477">
                  <c:v>2011.4059999999999</c:v>
                </c:pt>
                <c:pt idx="7478">
                  <c:v>2008.203</c:v>
                </c:pt>
                <c:pt idx="7479">
                  <c:v>2006.4059999999999</c:v>
                </c:pt>
                <c:pt idx="7480">
                  <c:v>2005.1559999999999</c:v>
                </c:pt>
                <c:pt idx="7481">
                  <c:v>2008.203</c:v>
                </c:pt>
                <c:pt idx="7482">
                  <c:v>2006.5619999999999</c:v>
                </c:pt>
                <c:pt idx="7483">
                  <c:v>2006.5619999999999</c:v>
                </c:pt>
                <c:pt idx="7484">
                  <c:v>2003.3589999999999</c:v>
                </c:pt>
                <c:pt idx="7485">
                  <c:v>2003.9839999999999</c:v>
                </c:pt>
                <c:pt idx="7486">
                  <c:v>2001.953</c:v>
                </c:pt>
                <c:pt idx="7487">
                  <c:v>2001.4059999999999</c:v>
                </c:pt>
                <c:pt idx="7488">
                  <c:v>1998.203</c:v>
                </c:pt>
                <c:pt idx="7489">
                  <c:v>2000.547</c:v>
                </c:pt>
                <c:pt idx="7490">
                  <c:v>1996.172</c:v>
                </c:pt>
                <c:pt idx="7491">
                  <c:v>1995.1559999999999</c:v>
                </c:pt>
                <c:pt idx="7492">
                  <c:v>1992.3440000000001</c:v>
                </c:pt>
                <c:pt idx="7493">
                  <c:v>1990.1559999999999</c:v>
                </c:pt>
                <c:pt idx="7494">
                  <c:v>1987.9690000000001</c:v>
                </c:pt>
                <c:pt idx="7495">
                  <c:v>1986.172</c:v>
                </c:pt>
                <c:pt idx="7496">
                  <c:v>1983.9839999999999</c:v>
                </c:pt>
                <c:pt idx="7497">
                  <c:v>1985.1559999999999</c:v>
                </c:pt>
                <c:pt idx="7498">
                  <c:v>1982.9690000000001</c:v>
                </c:pt>
                <c:pt idx="7499">
                  <c:v>1984.5309999999999</c:v>
                </c:pt>
                <c:pt idx="7500">
                  <c:v>1984.1410000000001</c:v>
                </c:pt>
                <c:pt idx="7501">
                  <c:v>1981.4059999999999</c:v>
                </c:pt>
                <c:pt idx="7502">
                  <c:v>1982.578</c:v>
                </c:pt>
                <c:pt idx="7503">
                  <c:v>1979.375</c:v>
                </c:pt>
                <c:pt idx="7504">
                  <c:v>1978.9839999999999</c:v>
                </c:pt>
                <c:pt idx="7505">
                  <c:v>1979.1410000000001</c:v>
                </c:pt>
                <c:pt idx="7506">
                  <c:v>1977.7339999999999</c:v>
                </c:pt>
                <c:pt idx="7507">
                  <c:v>1977.578</c:v>
                </c:pt>
                <c:pt idx="7508">
                  <c:v>1978.203</c:v>
                </c:pt>
                <c:pt idx="7509">
                  <c:v>1975.9369999999999</c:v>
                </c:pt>
                <c:pt idx="7510">
                  <c:v>1974.1410000000001</c:v>
                </c:pt>
                <c:pt idx="7511">
                  <c:v>1973.3589999999999</c:v>
                </c:pt>
                <c:pt idx="7512">
                  <c:v>1973.5940000000001</c:v>
                </c:pt>
                <c:pt idx="7513">
                  <c:v>1971.172</c:v>
                </c:pt>
                <c:pt idx="7514">
                  <c:v>1970</c:v>
                </c:pt>
                <c:pt idx="7515">
                  <c:v>1969.7660000000001</c:v>
                </c:pt>
                <c:pt idx="7516">
                  <c:v>1967.1869999999999</c:v>
                </c:pt>
                <c:pt idx="7517">
                  <c:v>1966.4059999999999</c:v>
                </c:pt>
                <c:pt idx="7518">
                  <c:v>1967.7339999999999</c:v>
                </c:pt>
                <c:pt idx="7519">
                  <c:v>1967.3440000000001</c:v>
                </c:pt>
                <c:pt idx="7520">
                  <c:v>1967.578</c:v>
                </c:pt>
                <c:pt idx="7521">
                  <c:v>1966.4059999999999</c:v>
                </c:pt>
                <c:pt idx="7522">
                  <c:v>1965</c:v>
                </c:pt>
                <c:pt idx="7523">
                  <c:v>1963.9839999999999</c:v>
                </c:pt>
                <c:pt idx="7524">
                  <c:v>1963.9839999999999</c:v>
                </c:pt>
                <c:pt idx="7525">
                  <c:v>1966.4059999999999</c:v>
                </c:pt>
                <c:pt idx="7526">
                  <c:v>1964.375</c:v>
                </c:pt>
                <c:pt idx="7527">
                  <c:v>1962.7339999999999</c:v>
                </c:pt>
                <c:pt idx="7528">
                  <c:v>1962.7339999999999</c:v>
                </c:pt>
                <c:pt idx="7529">
                  <c:v>1962.7339999999999</c:v>
                </c:pt>
                <c:pt idx="7530">
                  <c:v>1961.797</c:v>
                </c:pt>
                <c:pt idx="7531">
                  <c:v>1961.5619999999999</c:v>
                </c:pt>
                <c:pt idx="7532">
                  <c:v>1960.9369999999999</c:v>
                </c:pt>
                <c:pt idx="7533">
                  <c:v>1958.9839999999999</c:v>
                </c:pt>
                <c:pt idx="7534">
                  <c:v>1960.547</c:v>
                </c:pt>
                <c:pt idx="7535">
                  <c:v>1960.9369999999999</c:v>
                </c:pt>
                <c:pt idx="7536">
                  <c:v>1960.9369999999999</c:v>
                </c:pt>
                <c:pt idx="7537">
                  <c:v>1960.7809999999999</c:v>
                </c:pt>
                <c:pt idx="7538">
                  <c:v>1956.5619999999999</c:v>
                </c:pt>
                <c:pt idx="7539">
                  <c:v>1960.1559999999999</c:v>
                </c:pt>
                <c:pt idx="7540">
                  <c:v>1958.5940000000001</c:v>
                </c:pt>
                <c:pt idx="7541">
                  <c:v>1959.5309999999999</c:v>
                </c:pt>
                <c:pt idx="7542">
                  <c:v>1958.5940000000001</c:v>
                </c:pt>
                <c:pt idx="7543">
                  <c:v>1960.1559999999999</c:v>
                </c:pt>
                <c:pt idx="7544">
                  <c:v>1961.172</c:v>
                </c:pt>
                <c:pt idx="7545">
                  <c:v>1962.9690000000001</c:v>
                </c:pt>
                <c:pt idx="7546">
                  <c:v>1962.3440000000001</c:v>
                </c:pt>
                <c:pt idx="7547">
                  <c:v>1960.9369999999999</c:v>
                </c:pt>
                <c:pt idx="7548">
                  <c:v>1961.172</c:v>
                </c:pt>
                <c:pt idx="7549">
                  <c:v>1960.1559999999999</c:v>
                </c:pt>
                <c:pt idx="7550">
                  <c:v>1961.4059999999999</c:v>
                </c:pt>
                <c:pt idx="7551">
                  <c:v>1962.9690000000001</c:v>
                </c:pt>
                <c:pt idx="7552">
                  <c:v>1964.7660000000001</c:v>
                </c:pt>
                <c:pt idx="7553">
                  <c:v>1964.1410000000001</c:v>
                </c:pt>
                <c:pt idx="7554">
                  <c:v>1961.953</c:v>
                </c:pt>
                <c:pt idx="7555">
                  <c:v>1963.5940000000001</c:v>
                </c:pt>
                <c:pt idx="7556">
                  <c:v>1961.172</c:v>
                </c:pt>
                <c:pt idx="7557">
                  <c:v>1966.4059999999999</c:v>
                </c:pt>
                <c:pt idx="7558">
                  <c:v>1964.7660000000001</c:v>
                </c:pt>
                <c:pt idx="7559">
                  <c:v>1968.9839999999999</c:v>
                </c:pt>
                <c:pt idx="7560">
                  <c:v>1965.9369999999999</c:v>
                </c:pt>
                <c:pt idx="7561">
                  <c:v>1970.7809999999999</c:v>
                </c:pt>
                <c:pt idx="7562">
                  <c:v>1967.578</c:v>
                </c:pt>
                <c:pt idx="7563">
                  <c:v>1968.9839999999999</c:v>
                </c:pt>
                <c:pt idx="7564">
                  <c:v>1970.7809999999999</c:v>
                </c:pt>
                <c:pt idx="7565">
                  <c:v>1970.7809999999999</c:v>
                </c:pt>
                <c:pt idx="7566">
                  <c:v>1970.7809999999999</c:v>
                </c:pt>
                <c:pt idx="7567">
                  <c:v>1975</c:v>
                </c:pt>
                <c:pt idx="7568">
                  <c:v>1971.953</c:v>
                </c:pt>
                <c:pt idx="7569">
                  <c:v>1975.9369999999999</c:v>
                </c:pt>
                <c:pt idx="7570">
                  <c:v>1976.5619999999999</c:v>
                </c:pt>
                <c:pt idx="7571">
                  <c:v>1979.375</c:v>
                </c:pt>
                <c:pt idx="7572">
                  <c:v>1979.375</c:v>
                </c:pt>
                <c:pt idx="7573">
                  <c:v>1980.547</c:v>
                </c:pt>
                <c:pt idx="7574">
                  <c:v>1980</c:v>
                </c:pt>
                <c:pt idx="7575">
                  <c:v>1986.4059999999999</c:v>
                </c:pt>
                <c:pt idx="7576">
                  <c:v>1983.75</c:v>
                </c:pt>
                <c:pt idx="7577">
                  <c:v>1985.9369999999999</c:v>
                </c:pt>
                <c:pt idx="7578">
                  <c:v>1986.953</c:v>
                </c:pt>
                <c:pt idx="7579">
                  <c:v>1986.5619999999999</c:v>
                </c:pt>
                <c:pt idx="7580">
                  <c:v>1988.5940000000001</c:v>
                </c:pt>
                <c:pt idx="7581">
                  <c:v>1988.9839999999999</c:v>
                </c:pt>
                <c:pt idx="7582">
                  <c:v>1991.172</c:v>
                </c:pt>
                <c:pt idx="7583">
                  <c:v>1989.375</c:v>
                </c:pt>
                <c:pt idx="7584">
                  <c:v>1993.5940000000001</c:v>
                </c:pt>
                <c:pt idx="7585">
                  <c:v>1993.75</c:v>
                </c:pt>
                <c:pt idx="7586">
                  <c:v>1995.547</c:v>
                </c:pt>
                <c:pt idx="7587">
                  <c:v>1998.5940000000001</c:v>
                </c:pt>
                <c:pt idx="7588">
                  <c:v>1997.1869999999999</c:v>
                </c:pt>
                <c:pt idx="7589">
                  <c:v>2000</c:v>
                </c:pt>
                <c:pt idx="7590">
                  <c:v>1999.5309999999999</c:v>
                </c:pt>
                <c:pt idx="7591">
                  <c:v>2002.3440000000001</c:v>
                </c:pt>
                <c:pt idx="7592">
                  <c:v>2004.5309999999999</c:v>
                </c:pt>
                <c:pt idx="7593">
                  <c:v>2007.9690000000001</c:v>
                </c:pt>
                <c:pt idx="7594">
                  <c:v>2005.7809999999999</c:v>
                </c:pt>
                <c:pt idx="7595">
                  <c:v>2007.1869999999999</c:v>
                </c:pt>
                <c:pt idx="7596">
                  <c:v>2010.1559999999999</c:v>
                </c:pt>
                <c:pt idx="7597">
                  <c:v>2012.578</c:v>
                </c:pt>
                <c:pt idx="7598">
                  <c:v>2014.1410000000001</c:v>
                </c:pt>
                <c:pt idx="7599">
                  <c:v>2014.375</c:v>
                </c:pt>
                <c:pt idx="7600">
                  <c:v>2014.375</c:v>
                </c:pt>
                <c:pt idx="7601">
                  <c:v>2017.1869999999999</c:v>
                </c:pt>
                <c:pt idx="7602">
                  <c:v>2016.5619999999999</c:v>
                </c:pt>
                <c:pt idx="7603">
                  <c:v>2022.1869999999999</c:v>
                </c:pt>
                <c:pt idx="7604">
                  <c:v>2022.9690000000001</c:v>
                </c:pt>
                <c:pt idx="7605">
                  <c:v>2026.172</c:v>
                </c:pt>
                <c:pt idx="7606">
                  <c:v>2023.203</c:v>
                </c:pt>
                <c:pt idx="7607">
                  <c:v>2024.7660000000001</c:v>
                </c:pt>
                <c:pt idx="7608">
                  <c:v>2028.75</c:v>
                </c:pt>
                <c:pt idx="7609">
                  <c:v>2026.4059999999999</c:v>
                </c:pt>
                <c:pt idx="7610">
                  <c:v>2029.7660000000001</c:v>
                </c:pt>
                <c:pt idx="7611">
                  <c:v>2032.1869999999999</c:v>
                </c:pt>
                <c:pt idx="7612">
                  <c:v>2032.3440000000001</c:v>
                </c:pt>
                <c:pt idx="7613">
                  <c:v>2034.1410000000001</c:v>
                </c:pt>
                <c:pt idx="7614">
                  <c:v>2036.953</c:v>
                </c:pt>
                <c:pt idx="7615">
                  <c:v>2036.797</c:v>
                </c:pt>
                <c:pt idx="7616">
                  <c:v>2038.5940000000001</c:v>
                </c:pt>
                <c:pt idx="7617">
                  <c:v>2038.75</c:v>
                </c:pt>
                <c:pt idx="7618">
                  <c:v>2041.4059999999999</c:v>
                </c:pt>
                <c:pt idx="7619">
                  <c:v>2043.5940000000001</c:v>
                </c:pt>
                <c:pt idx="7620">
                  <c:v>2043.75</c:v>
                </c:pt>
                <c:pt idx="7621">
                  <c:v>2046.172</c:v>
                </c:pt>
                <c:pt idx="7622">
                  <c:v>2046.953</c:v>
                </c:pt>
                <c:pt idx="7623">
                  <c:v>2050.1559999999999</c:v>
                </c:pt>
                <c:pt idx="7624">
                  <c:v>2049.375</c:v>
                </c:pt>
                <c:pt idx="7625">
                  <c:v>2050.1559999999999</c:v>
                </c:pt>
                <c:pt idx="7626">
                  <c:v>2051.953</c:v>
                </c:pt>
                <c:pt idx="7627">
                  <c:v>2054.1410000000001</c:v>
                </c:pt>
                <c:pt idx="7628">
                  <c:v>2054.5309999999999</c:v>
                </c:pt>
                <c:pt idx="7629">
                  <c:v>2057.9690000000001</c:v>
                </c:pt>
                <c:pt idx="7630">
                  <c:v>2058.9839999999999</c:v>
                </c:pt>
                <c:pt idx="7631">
                  <c:v>2059.7660000000001</c:v>
                </c:pt>
                <c:pt idx="7632">
                  <c:v>2059.5309999999999</c:v>
                </c:pt>
                <c:pt idx="7633">
                  <c:v>2060.9369999999999</c:v>
                </c:pt>
                <c:pt idx="7634">
                  <c:v>2062.7339999999999</c:v>
                </c:pt>
                <c:pt idx="7635">
                  <c:v>2066.5619999999999</c:v>
                </c:pt>
                <c:pt idx="7636">
                  <c:v>2065</c:v>
                </c:pt>
                <c:pt idx="7637">
                  <c:v>2068.203</c:v>
                </c:pt>
                <c:pt idx="7638">
                  <c:v>2070.1559999999999</c:v>
                </c:pt>
                <c:pt idx="7639">
                  <c:v>2071.4059999999999</c:v>
                </c:pt>
                <c:pt idx="7640">
                  <c:v>2075</c:v>
                </c:pt>
                <c:pt idx="7641">
                  <c:v>2075.7809999999999</c:v>
                </c:pt>
                <c:pt idx="7642">
                  <c:v>2076.953</c:v>
                </c:pt>
                <c:pt idx="7643">
                  <c:v>2076.4059999999999</c:v>
                </c:pt>
                <c:pt idx="7644">
                  <c:v>2076.797</c:v>
                </c:pt>
                <c:pt idx="7645">
                  <c:v>2079.7660000000001</c:v>
                </c:pt>
                <c:pt idx="7646">
                  <c:v>2078.5940000000001</c:v>
                </c:pt>
                <c:pt idx="7647">
                  <c:v>2080.547</c:v>
                </c:pt>
                <c:pt idx="7648">
                  <c:v>2083.5940000000001</c:v>
                </c:pt>
                <c:pt idx="7649">
                  <c:v>2083.3589999999999</c:v>
                </c:pt>
                <c:pt idx="7650">
                  <c:v>2087.1869999999999</c:v>
                </c:pt>
                <c:pt idx="7651">
                  <c:v>2087.578</c:v>
                </c:pt>
                <c:pt idx="7652">
                  <c:v>2086.5619999999999</c:v>
                </c:pt>
                <c:pt idx="7653">
                  <c:v>2091.4059999999999</c:v>
                </c:pt>
                <c:pt idx="7654">
                  <c:v>2091.172</c:v>
                </c:pt>
                <c:pt idx="7655">
                  <c:v>2091.797</c:v>
                </c:pt>
                <c:pt idx="7656">
                  <c:v>2090.547</c:v>
                </c:pt>
                <c:pt idx="7657">
                  <c:v>2094.375</c:v>
                </c:pt>
                <c:pt idx="7658">
                  <c:v>2097.578</c:v>
                </c:pt>
                <c:pt idx="7659">
                  <c:v>2098.75</c:v>
                </c:pt>
                <c:pt idx="7660">
                  <c:v>2099.375</c:v>
                </c:pt>
                <c:pt idx="7661">
                  <c:v>2102.9690000000001</c:v>
                </c:pt>
                <c:pt idx="7662">
                  <c:v>2105</c:v>
                </c:pt>
                <c:pt idx="7663">
                  <c:v>2107.9690000000001</c:v>
                </c:pt>
                <c:pt idx="7664">
                  <c:v>2105.9369999999999</c:v>
                </c:pt>
                <c:pt idx="7665">
                  <c:v>2107.3440000000001</c:v>
                </c:pt>
                <c:pt idx="7666">
                  <c:v>2111.797</c:v>
                </c:pt>
                <c:pt idx="7667">
                  <c:v>2113.5940000000001</c:v>
                </c:pt>
                <c:pt idx="7668">
                  <c:v>2111.5619999999999</c:v>
                </c:pt>
                <c:pt idx="7669">
                  <c:v>2114.7660000000001</c:v>
                </c:pt>
                <c:pt idx="7670">
                  <c:v>2110</c:v>
                </c:pt>
                <c:pt idx="7671">
                  <c:v>2090.3910000000001</c:v>
                </c:pt>
                <c:pt idx="7672">
                  <c:v>2096.797</c:v>
                </c:pt>
                <c:pt idx="7673">
                  <c:v>2106.172</c:v>
                </c:pt>
                <c:pt idx="7674">
                  <c:v>2102.1869999999999</c:v>
                </c:pt>
                <c:pt idx="7675">
                  <c:v>2105.1559999999999</c:v>
                </c:pt>
                <c:pt idx="7676">
                  <c:v>2111.5619999999999</c:v>
                </c:pt>
                <c:pt idx="7677">
                  <c:v>2120.547</c:v>
                </c:pt>
                <c:pt idx="7678">
                  <c:v>2128.5940000000001</c:v>
                </c:pt>
                <c:pt idx="7679">
                  <c:v>2129.375</c:v>
                </c:pt>
                <c:pt idx="7680">
                  <c:v>2122.7339999999999</c:v>
                </c:pt>
                <c:pt idx="7681">
                  <c:v>2126.172</c:v>
                </c:pt>
                <c:pt idx="7682">
                  <c:v>2125.1559999999999</c:v>
                </c:pt>
                <c:pt idx="7683">
                  <c:v>2133.75</c:v>
                </c:pt>
                <c:pt idx="7684">
                  <c:v>2129.1410000000001</c:v>
                </c:pt>
                <c:pt idx="7685">
                  <c:v>2121.797</c:v>
                </c:pt>
                <c:pt idx="7686">
                  <c:v>2119.1410000000001</c:v>
                </c:pt>
                <c:pt idx="7687">
                  <c:v>2117.7339999999999</c:v>
                </c:pt>
                <c:pt idx="7688">
                  <c:v>2118.203</c:v>
                </c:pt>
                <c:pt idx="7689">
                  <c:v>2120.3910000000001</c:v>
                </c:pt>
                <c:pt idx="7690">
                  <c:v>2120.3910000000001</c:v>
                </c:pt>
                <c:pt idx="7691">
                  <c:v>2123.5940000000001</c:v>
                </c:pt>
                <c:pt idx="7692">
                  <c:v>2121.953</c:v>
                </c:pt>
                <c:pt idx="7693">
                  <c:v>2123.3589999999999</c:v>
                </c:pt>
                <c:pt idx="7694">
                  <c:v>2124.7660000000001</c:v>
                </c:pt>
                <c:pt idx="7695">
                  <c:v>2123.5940000000001</c:v>
                </c:pt>
                <c:pt idx="7696">
                  <c:v>2125.547</c:v>
                </c:pt>
                <c:pt idx="7697">
                  <c:v>2123.203</c:v>
                </c:pt>
                <c:pt idx="7698">
                  <c:v>2123.3589999999999</c:v>
                </c:pt>
                <c:pt idx="7699">
                  <c:v>2122.578</c:v>
                </c:pt>
                <c:pt idx="7700">
                  <c:v>2117.9690000000001</c:v>
                </c:pt>
                <c:pt idx="7701">
                  <c:v>2122.1869999999999</c:v>
                </c:pt>
                <c:pt idx="7702">
                  <c:v>2118.75</c:v>
                </c:pt>
                <c:pt idx="7703">
                  <c:v>2118.203</c:v>
                </c:pt>
                <c:pt idx="7704">
                  <c:v>2116.4059999999999</c:v>
                </c:pt>
                <c:pt idx="7705">
                  <c:v>2116.5619999999999</c:v>
                </c:pt>
                <c:pt idx="7706">
                  <c:v>2119.1410000000001</c:v>
                </c:pt>
                <c:pt idx="7707">
                  <c:v>2116.172</c:v>
                </c:pt>
                <c:pt idx="7708">
                  <c:v>2115.7809999999999</c:v>
                </c:pt>
                <c:pt idx="7709">
                  <c:v>2117.1869999999999</c:v>
                </c:pt>
                <c:pt idx="7710">
                  <c:v>2115.547</c:v>
                </c:pt>
                <c:pt idx="7711">
                  <c:v>2114.7660000000001</c:v>
                </c:pt>
                <c:pt idx="7712">
                  <c:v>2114.1410000000001</c:v>
                </c:pt>
                <c:pt idx="7713">
                  <c:v>2113.9839999999999</c:v>
                </c:pt>
                <c:pt idx="7714">
                  <c:v>2111.172</c:v>
                </c:pt>
                <c:pt idx="7715">
                  <c:v>2110.547</c:v>
                </c:pt>
                <c:pt idx="7716">
                  <c:v>2110.7809999999999</c:v>
                </c:pt>
                <c:pt idx="7717">
                  <c:v>2111.953</c:v>
                </c:pt>
                <c:pt idx="7718">
                  <c:v>2109.1410000000001</c:v>
                </c:pt>
                <c:pt idx="7719">
                  <c:v>2109.5309999999999</c:v>
                </c:pt>
                <c:pt idx="7720">
                  <c:v>2104.5309999999999</c:v>
                </c:pt>
                <c:pt idx="7721">
                  <c:v>2102.7339999999999</c:v>
                </c:pt>
                <c:pt idx="7722">
                  <c:v>2100.7809999999999</c:v>
                </c:pt>
                <c:pt idx="7723">
                  <c:v>2103.203</c:v>
                </c:pt>
                <c:pt idx="7724">
                  <c:v>2102.7339999999999</c:v>
                </c:pt>
                <c:pt idx="7725">
                  <c:v>2098.3589999999999</c:v>
                </c:pt>
                <c:pt idx="7726">
                  <c:v>2098.203</c:v>
                </c:pt>
                <c:pt idx="7727">
                  <c:v>2096.5619999999999</c:v>
                </c:pt>
                <c:pt idx="7728">
                  <c:v>2096.5619999999999</c:v>
                </c:pt>
                <c:pt idx="7729">
                  <c:v>2093.9839999999999</c:v>
                </c:pt>
                <c:pt idx="7730">
                  <c:v>2093.203</c:v>
                </c:pt>
                <c:pt idx="7731">
                  <c:v>2091.5619999999999</c:v>
                </c:pt>
                <c:pt idx="7732">
                  <c:v>2090.7809999999999</c:v>
                </c:pt>
                <c:pt idx="7733">
                  <c:v>2090</c:v>
                </c:pt>
                <c:pt idx="7734">
                  <c:v>2087.7339999999999</c:v>
                </c:pt>
                <c:pt idx="7735">
                  <c:v>2087.1869999999999</c:v>
                </c:pt>
                <c:pt idx="7736">
                  <c:v>2086.797</c:v>
                </c:pt>
                <c:pt idx="7737">
                  <c:v>2082.578</c:v>
                </c:pt>
                <c:pt idx="7738">
                  <c:v>2080.547</c:v>
                </c:pt>
                <c:pt idx="7739">
                  <c:v>2078.3589999999999</c:v>
                </c:pt>
                <c:pt idx="7740">
                  <c:v>2080.7809999999999</c:v>
                </c:pt>
                <c:pt idx="7741">
                  <c:v>2079.5309999999999</c:v>
                </c:pt>
                <c:pt idx="7742">
                  <c:v>2078.3589999999999</c:v>
                </c:pt>
                <c:pt idx="7743">
                  <c:v>2075.9369999999999</c:v>
                </c:pt>
                <c:pt idx="7744">
                  <c:v>2073.3589999999999</c:v>
                </c:pt>
                <c:pt idx="7745">
                  <c:v>2070.9369999999999</c:v>
                </c:pt>
                <c:pt idx="7746">
                  <c:v>2072.1869999999999</c:v>
                </c:pt>
                <c:pt idx="7747">
                  <c:v>2069.375</c:v>
                </c:pt>
                <c:pt idx="7748">
                  <c:v>2065.7809999999999</c:v>
                </c:pt>
                <c:pt idx="7749">
                  <c:v>2066.5619999999999</c:v>
                </c:pt>
                <c:pt idx="7750">
                  <c:v>2066.797</c:v>
                </c:pt>
                <c:pt idx="7751">
                  <c:v>2066.4059999999999</c:v>
                </c:pt>
                <c:pt idx="7752">
                  <c:v>2063.5940000000001</c:v>
                </c:pt>
                <c:pt idx="7753">
                  <c:v>2058.203</c:v>
                </c:pt>
                <c:pt idx="7754">
                  <c:v>2059.5309999999999</c:v>
                </c:pt>
                <c:pt idx="7755">
                  <c:v>2059.7660000000001</c:v>
                </c:pt>
                <c:pt idx="7756">
                  <c:v>2056.172</c:v>
                </c:pt>
                <c:pt idx="7757">
                  <c:v>2057.578</c:v>
                </c:pt>
                <c:pt idx="7758">
                  <c:v>2053.3589999999999</c:v>
                </c:pt>
                <c:pt idx="7759">
                  <c:v>2055.547</c:v>
                </c:pt>
                <c:pt idx="7760">
                  <c:v>2053.5940000000001</c:v>
                </c:pt>
                <c:pt idx="7761">
                  <c:v>2049.7660000000001</c:v>
                </c:pt>
                <c:pt idx="7762">
                  <c:v>2048.5940000000001</c:v>
                </c:pt>
                <c:pt idx="7763">
                  <c:v>2049.5309999999999</c:v>
                </c:pt>
                <c:pt idx="7764">
                  <c:v>2046.172</c:v>
                </c:pt>
                <c:pt idx="7765">
                  <c:v>2047.578</c:v>
                </c:pt>
                <c:pt idx="7766">
                  <c:v>2044.375</c:v>
                </c:pt>
                <c:pt idx="7767">
                  <c:v>2042.3440000000001</c:v>
                </c:pt>
                <c:pt idx="7768">
                  <c:v>2042.7339999999999</c:v>
                </c:pt>
                <c:pt idx="7769">
                  <c:v>2043.3589999999999</c:v>
                </c:pt>
                <c:pt idx="7770">
                  <c:v>2041.4059999999999</c:v>
                </c:pt>
                <c:pt idx="7771">
                  <c:v>2040</c:v>
                </c:pt>
                <c:pt idx="7772">
                  <c:v>2037.9690000000001</c:v>
                </c:pt>
                <c:pt idx="7773">
                  <c:v>2035.3910000000001</c:v>
                </c:pt>
                <c:pt idx="7774">
                  <c:v>2034.7660000000001</c:v>
                </c:pt>
                <c:pt idx="7775">
                  <c:v>2035.9369999999999</c:v>
                </c:pt>
                <c:pt idx="7776">
                  <c:v>2032.3440000000001</c:v>
                </c:pt>
                <c:pt idx="7777">
                  <c:v>2028.9839999999999</c:v>
                </c:pt>
                <c:pt idx="7778">
                  <c:v>2027.578</c:v>
                </c:pt>
                <c:pt idx="7779">
                  <c:v>2029.7660000000001</c:v>
                </c:pt>
                <c:pt idx="7780">
                  <c:v>2025.9369999999999</c:v>
                </c:pt>
                <c:pt idx="7781">
                  <c:v>2023.75</c:v>
                </c:pt>
                <c:pt idx="7782">
                  <c:v>2025</c:v>
                </c:pt>
                <c:pt idx="7783">
                  <c:v>2025</c:v>
                </c:pt>
                <c:pt idx="7784">
                  <c:v>2023.9839999999999</c:v>
                </c:pt>
                <c:pt idx="7785">
                  <c:v>2022.3440000000001</c:v>
                </c:pt>
                <c:pt idx="7786">
                  <c:v>2021.5619999999999</c:v>
                </c:pt>
                <c:pt idx="7787">
                  <c:v>2019.375</c:v>
                </c:pt>
                <c:pt idx="7788">
                  <c:v>2018.3589999999999</c:v>
                </c:pt>
                <c:pt idx="7789">
                  <c:v>2016.172</c:v>
                </c:pt>
                <c:pt idx="7790">
                  <c:v>2016.797</c:v>
                </c:pt>
                <c:pt idx="7791">
                  <c:v>2015</c:v>
                </c:pt>
                <c:pt idx="7792">
                  <c:v>2014.1410000000001</c:v>
                </c:pt>
                <c:pt idx="7793">
                  <c:v>2011.953</c:v>
                </c:pt>
                <c:pt idx="7794">
                  <c:v>2009.375</c:v>
                </c:pt>
                <c:pt idx="7795">
                  <c:v>2009.375</c:v>
                </c:pt>
                <c:pt idx="7796">
                  <c:v>2006.953</c:v>
                </c:pt>
                <c:pt idx="7797">
                  <c:v>2007.1869999999999</c:v>
                </c:pt>
                <c:pt idx="7798">
                  <c:v>2004.1410000000001</c:v>
                </c:pt>
                <c:pt idx="7799">
                  <c:v>2001.5619999999999</c:v>
                </c:pt>
                <c:pt idx="7800">
                  <c:v>2004.375</c:v>
                </c:pt>
                <c:pt idx="7801">
                  <c:v>2000.7809999999999</c:v>
                </c:pt>
                <c:pt idx="7802">
                  <c:v>2000.9369999999999</c:v>
                </c:pt>
                <c:pt idx="7803">
                  <c:v>1999.1410000000001</c:v>
                </c:pt>
                <c:pt idx="7804">
                  <c:v>1996.953</c:v>
                </c:pt>
                <c:pt idx="7805">
                  <c:v>1998.5940000000001</c:v>
                </c:pt>
                <c:pt idx="7806">
                  <c:v>1995.9369999999999</c:v>
                </c:pt>
                <c:pt idx="7807">
                  <c:v>1996.4059999999999</c:v>
                </c:pt>
                <c:pt idx="7808">
                  <c:v>1995.547</c:v>
                </c:pt>
                <c:pt idx="7809">
                  <c:v>1994.375</c:v>
                </c:pt>
                <c:pt idx="7810">
                  <c:v>1993.203</c:v>
                </c:pt>
                <c:pt idx="7811">
                  <c:v>1991.953</c:v>
                </c:pt>
                <c:pt idx="7812">
                  <c:v>1990.7809999999999</c:v>
                </c:pt>
                <c:pt idx="7813">
                  <c:v>1990.3910000000001</c:v>
                </c:pt>
                <c:pt idx="7814">
                  <c:v>1989.1410000000001</c:v>
                </c:pt>
                <c:pt idx="7815">
                  <c:v>1987.1869999999999</c:v>
                </c:pt>
                <c:pt idx="7816">
                  <c:v>1988.75</c:v>
                </c:pt>
                <c:pt idx="7817">
                  <c:v>1985.3910000000001</c:v>
                </c:pt>
                <c:pt idx="7818">
                  <c:v>1983.9839999999999</c:v>
                </c:pt>
                <c:pt idx="7819">
                  <c:v>1985</c:v>
                </c:pt>
                <c:pt idx="7820">
                  <c:v>1982.7339999999999</c:v>
                </c:pt>
                <c:pt idx="7821">
                  <c:v>1983.3589999999999</c:v>
                </c:pt>
                <c:pt idx="7822">
                  <c:v>1984.5309999999999</c:v>
                </c:pt>
                <c:pt idx="7823">
                  <c:v>1981.797</c:v>
                </c:pt>
                <c:pt idx="7824">
                  <c:v>1982.1869999999999</c:v>
                </c:pt>
                <c:pt idx="7825">
                  <c:v>1980.9369999999999</c:v>
                </c:pt>
                <c:pt idx="7826">
                  <c:v>1980</c:v>
                </c:pt>
                <c:pt idx="7827">
                  <c:v>1980.7809999999999</c:v>
                </c:pt>
                <c:pt idx="7828">
                  <c:v>1981.797</c:v>
                </c:pt>
                <c:pt idx="7829">
                  <c:v>1980.1559999999999</c:v>
                </c:pt>
                <c:pt idx="7830">
                  <c:v>1980.7809999999999</c:v>
                </c:pt>
                <c:pt idx="7831">
                  <c:v>1980</c:v>
                </c:pt>
                <c:pt idx="7832">
                  <c:v>1978.5940000000001</c:v>
                </c:pt>
                <c:pt idx="7833">
                  <c:v>1977.578</c:v>
                </c:pt>
                <c:pt idx="7834">
                  <c:v>1975.7809999999999</c:v>
                </c:pt>
                <c:pt idx="7835">
                  <c:v>1977.578</c:v>
                </c:pt>
                <c:pt idx="7836">
                  <c:v>1976.953</c:v>
                </c:pt>
                <c:pt idx="7837">
                  <c:v>1977.1869999999999</c:v>
                </c:pt>
                <c:pt idx="7838">
                  <c:v>1975.1559999999999</c:v>
                </c:pt>
                <c:pt idx="7839">
                  <c:v>1975.7809999999999</c:v>
                </c:pt>
                <c:pt idx="7840">
                  <c:v>1974.5309999999999</c:v>
                </c:pt>
                <c:pt idx="7841">
                  <c:v>1975.547</c:v>
                </c:pt>
                <c:pt idx="7842">
                  <c:v>1975.547</c:v>
                </c:pt>
                <c:pt idx="7843">
                  <c:v>1973.75</c:v>
                </c:pt>
                <c:pt idx="7844">
                  <c:v>1977.3440000000001</c:v>
                </c:pt>
                <c:pt idx="7845">
                  <c:v>1974.5309999999999</c:v>
                </c:pt>
                <c:pt idx="7846">
                  <c:v>1976.172</c:v>
                </c:pt>
                <c:pt idx="7847">
                  <c:v>1977.1869999999999</c:v>
                </c:pt>
                <c:pt idx="7848">
                  <c:v>1977.3440000000001</c:v>
                </c:pt>
                <c:pt idx="7849">
                  <c:v>1976.172</c:v>
                </c:pt>
                <c:pt idx="7850">
                  <c:v>1981.4059999999999</c:v>
                </c:pt>
                <c:pt idx="7851">
                  <c:v>1975.7809999999999</c:v>
                </c:pt>
                <c:pt idx="7852">
                  <c:v>1978.75</c:v>
                </c:pt>
                <c:pt idx="7853">
                  <c:v>1979.5309999999999</c:v>
                </c:pt>
                <c:pt idx="7854">
                  <c:v>1978.75</c:v>
                </c:pt>
                <c:pt idx="7855">
                  <c:v>1979.1410000000001</c:v>
                </c:pt>
                <c:pt idx="7856">
                  <c:v>1979.375</c:v>
                </c:pt>
                <c:pt idx="7857">
                  <c:v>1979.5309999999999</c:v>
                </c:pt>
                <c:pt idx="7858">
                  <c:v>1980.1559999999999</c:v>
                </c:pt>
                <c:pt idx="7859">
                  <c:v>1979.375</c:v>
                </c:pt>
                <c:pt idx="7860">
                  <c:v>1979.1410000000001</c:v>
                </c:pt>
                <c:pt idx="7861">
                  <c:v>1978.5940000000001</c:v>
                </c:pt>
                <c:pt idx="7862">
                  <c:v>1982.9690000000001</c:v>
                </c:pt>
                <c:pt idx="7863">
                  <c:v>1982.1869999999999</c:v>
                </c:pt>
                <c:pt idx="7864">
                  <c:v>1982.7339999999999</c:v>
                </c:pt>
                <c:pt idx="7865">
                  <c:v>1982.1869999999999</c:v>
                </c:pt>
                <c:pt idx="7866">
                  <c:v>1981.5619999999999</c:v>
                </c:pt>
                <c:pt idx="7867">
                  <c:v>1983.75</c:v>
                </c:pt>
                <c:pt idx="7868">
                  <c:v>1985.9369999999999</c:v>
                </c:pt>
                <c:pt idx="7869">
                  <c:v>1987.7339999999999</c:v>
                </c:pt>
                <c:pt idx="7870">
                  <c:v>1987.578</c:v>
                </c:pt>
                <c:pt idx="7871">
                  <c:v>1988.9839999999999</c:v>
                </c:pt>
                <c:pt idx="7872">
                  <c:v>1991.5619999999999</c:v>
                </c:pt>
                <c:pt idx="7873">
                  <c:v>1991.172</c:v>
                </c:pt>
                <c:pt idx="7874">
                  <c:v>1994.1410000000001</c:v>
                </c:pt>
                <c:pt idx="7875">
                  <c:v>1993.75</c:v>
                </c:pt>
                <c:pt idx="7876">
                  <c:v>1993.203</c:v>
                </c:pt>
                <c:pt idx="7877">
                  <c:v>1995.7809999999999</c:v>
                </c:pt>
                <c:pt idx="7878">
                  <c:v>1997.3440000000001</c:v>
                </c:pt>
                <c:pt idx="7879">
                  <c:v>1993.9839999999999</c:v>
                </c:pt>
                <c:pt idx="7880">
                  <c:v>1996.4059999999999</c:v>
                </c:pt>
                <c:pt idx="7881">
                  <c:v>1997.7339999999999</c:v>
                </c:pt>
                <c:pt idx="7882">
                  <c:v>1996.4059999999999</c:v>
                </c:pt>
                <c:pt idx="7883">
                  <c:v>1998.5940000000001</c:v>
                </c:pt>
                <c:pt idx="7884">
                  <c:v>1999.1410000000001</c:v>
                </c:pt>
                <c:pt idx="7885">
                  <c:v>2003.9839999999999</c:v>
                </c:pt>
                <c:pt idx="7886">
                  <c:v>2002.9690000000001</c:v>
                </c:pt>
                <c:pt idx="7887">
                  <c:v>2007.3440000000001</c:v>
                </c:pt>
                <c:pt idx="7888">
                  <c:v>2005.9369999999999</c:v>
                </c:pt>
                <c:pt idx="7889">
                  <c:v>2008.203</c:v>
                </c:pt>
                <c:pt idx="7890">
                  <c:v>2010.7809999999999</c:v>
                </c:pt>
                <c:pt idx="7891">
                  <c:v>2008.9839999999999</c:v>
                </c:pt>
                <c:pt idx="7892">
                  <c:v>2011.4059999999999</c:v>
                </c:pt>
                <c:pt idx="7893">
                  <c:v>2011.797</c:v>
                </c:pt>
                <c:pt idx="7894">
                  <c:v>2015.547</c:v>
                </c:pt>
                <c:pt idx="7895">
                  <c:v>2018.3589999999999</c:v>
                </c:pt>
                <c:pt idx="7896">
                  <c:v>2019.375</c:v>
                </c:pt>
                <c:pt idx="7897">
                  <c:v>2018.203</c:v>
                </c:pt>
                <c:pt idx="7898">
                  <c:v>2018.5940000000001</c:v>
                </c:pt>
                <c:pt idx="7899">
                  <c:v>2021.953</c:v>
                </c:pt>
                <c:pt idx="7900">
                  <c:v>2022.7339999999999</c:v>
                </c:pt>
                <c:pt idx="7901">
                  <c:v>2026.4059999999999</c:v>
                </c:pt>
                <c:pt idx="7902">
                  <c:v>2024.7660000000001</c:v>
                </c:pt>
                <c:pt idx="7903">
                  <c:v>2027.1869999999999</c:v>
                </c:pt>
                <c:pt idx="7904">
                  <c:v>2029.375</c:v>
                </c:pt>
                <c:pt idx="7905">
                  <c:v>2027.3440000000001</c:v>
                </c:pt>
                <c:pt idx="7906">
                  <c:v>2032.1869999999999</c:v>
                </c:pt>
                <c:pt idx="7907">
                  <c:v>2031.953</c:v>
                </c:pt>
                <c:pt idx="7908">
                  <c:v>2034.5309999999999</c:v>
                </c:pt>
                <c:pt idx="7909">
                  <c:v>2038.3589999999999</c:v>
                </c:pt>
                <c:pt idx="7910">
                  <c:v>2038.5940000000001</c:v>
                </c:pt>
                <c:pt idx="7911">
                  <c:v>2038.5940000000001</c:v>
                </c:pt>
                <c:pt idx="7912">
                  <c:v>2041.4059999999999</c:v>
                </c:pt>
                <c:pt idx="7913">
                  <c:v>2041.4059999999999</c:v>
                </c:pt>
                <c:pt idx="7914">
                  <c:v>2043.75</c:v>
                </c:pt>
                <c:pt idx="7915">
                  <c:v>2043.9839999999999</c:v>
                </c:pt>
                <c:pt idx="7916">
                  <c:v>2047.7339999999999</c:v>
                </c:pt>
                <c:pt idx="7917">
                  <c:v>2047.7339999999999</c:v>
                </c:pt>
                <c:pt idx="7918">
                  <c:v>2051.953</c:v>
                </c:pt>
                <c:pt idx="7919">
                  <c:v>2052.578</c:v>
                </c:pt>
                <c:pt idx="7920">
                  <c:v>2051.5619999999999</c:v>
                </c:pt>
                <c:pt idx="7921">
                  <c:v>2053.75</c:v>
                </c:pt>
                <c:pt idx="7922">
                  <c:v>2055.547</c:v>
                </c:pt>
                <c:pt idx="7923">
                  <c:v>2056.4059999999999</c:v>
                </c:pt>
                <c:pt idx="7924">
                  <c:v>2057.7339999999999</c:v>
                </c:pt>
                <c:pt idx="7925">
                  <c:v>2060.9369999999999</c:v>
                </c:pt>
                <c:pt idx="7926">
                  <c:v>2058.5940000000001</c:v>
                </c:pt>
                <c:pt idx="7927">
                  <c:v>2062.1869999999999</c:v>
                </c:pt>
                <c:pt idx="7928">
                  <c:v>2063.5940000000001</c:v>
                </c:pt>
                <c:pt idx="7929">
                  <c:v>2066.5619999999999</c:v>
                </c:pt>
                <c:pt idx="7930">
                  <c:v>2069.375</c:v>
                </c:pt>
                <c:pt idx="7931">
                  <c:v>2069.5309999999999</c:v>
                </c:pt>
                <c:pt idx="7932">
                  <c:v>2071.4059999999999</c:v>
                </c:pt>
                <c:pt idx="7933">
                  <c:v>2070.9369999999999</c:v>
                </c:pt>
                <c:pt idx="7934">
                  <c:v>2074.5309999999999</c:v>
                </c:pt>
                <c:pt idx="7935">
                  <c:v>2073.203</c:v>
                </c:pt>
                <c:pt idx="7936">
                  <c:v>2075.1559999999999</c:v>
                </c:pt>
                <c:pt idx="7937">
                  <c:v>2075.9369999999999</c:v>
                </c:pt>
                <c:pt idx="7938">
                  <c:v>2077.7339999999999</c:v>
                </c:pt>
                <c:pt idx="7939">
                  <c:v>2080.3910000000001</c:v>
                </c:pt>
                <c:pt idx="7940">
                  <c:v>2079.7660000000001</c:v>
                </c:pt>
                <c:pt idx="7941">
                  <c:v>2083.9839999999999</c:v>
                </c:pt>
                <c:pt idx="7942">
                  <c:v>2082.9690000000001</c:v>
                </c:pt>
                <c:pt idx="7943">
                  <c:v>2086.5619999999999</c:v>
                </c:pt>
                <c:pt idx="7944">
                  <c:v>2086.172</c:v>
                </c:pt>
                <c:pt idx="7945">
                  <c:v>2087.9690000000001</c:v>
                </c:pt>
                <c:pt idx="7946">
                  <c:v>2088.203</c:v>
                </c:pt>
                <c:pt idx="7947">
                  <c:v>2089.5309999999999</c:v>
                </c:pt>
                <c:pt idx="7948">
                  <c:v>2091.797</c:v>
                </c:pt>
                <c:pt idx="7949">
                  <c:v>2091.5619999999999</c:v>
                </c:pt>
                <c:pt idx="7950">
                  <c:v>2095.547</c:v>
                </c:pt>
                <c:pt idx="7951">
                  <c:v>2097.7339999999999</c:v>
                </c:pt>
                <c:pt idx="7952">
                  <c:v>2095.3910000000001</c:v>
                </c:pt>
                <c:pt idx="7953">
                  <c:v>2097.3440000000001</c:v>
                </c:pt>
                <c:pt idx="7954">
                  <c:v>2098.3589999999999</c:v>
                </c:pt>
                <c:pt idx="7955">
                  <c:v>2102.3440000000001</c:v>
                </c:pt>
                <c:pt idx="7956">
                  <c:v>2103.5940000000001</c:v>
                </c:pt>
                <c:pt idx="7957">
                  <c:v>2104.7660000000001</c:v>
                </c:pt>
                <c:pt idx="7958">
                  <c:v>2108.5940000000001</c:v>
                </c:pt>
                <c:pt idx="7959">
                  <c:v>2108.5940000000001</c:v>
                </c:pt>
                <c:pt idx="7960">
                  <c:v>2112.1869999999999</c:v>
                </c:pt>
                <c:pt idx="7961">
                  <c:v>2113.203</c:v>
                </c:pt>
                <c:pt idx="7962">
                  <c:v>2113.9839999999999</c:v>
                </c:pt>
                <c:pt idx="7963">
                  <c:v>2115.3910000000001</c:v>
                </c:pt>
                <c:pt idx="7964">
                  <c:v>2114.1410000000001</c:v>
                </c:pt>
                <c:pt idx="7965">
                  <c:v>2115.547</c:v>
                </c:pt>
                <c:pt idx="7966">
                  <c:v>2117.1869999999999</c:v>
                </c:pt>
                <c:pt idx="7967">
                  <c:v>2118.9839999999999</c:v>
                </c:pt>
                <c:pt idx="7968">
                  <c:v>2121.4059999999999</c:v>
                </c:pt>
                <c:pt idx="7969">
                  <c:v>2120.547</c:v>
                </c:pt>
                <c:pt idx="7970">
                  <c:v>2121.4059999999999</c:v>
                </c:pt>
                <c:pt idx="7971">
                  <c:v>2123.203</c:v>
                </c:pt>
                <c:pt idx="7972">
                  <c:v>2124.7660000000001</c:v>
                </c:pt>
                <c:pt idx="7973">
                  <c:v>2127.3440000000001</c:v>
                </c:pt>
                <c:pt idx="7974">
                  <c:v>2124.375</c:v>
                </c:pt>
                <c:pt idx="7975">
                  <c:v>2128.3589999999999</c:v>
                </c:pt>
                <c:pt idx="7976">
                  <c:v>2130.1559999999999</c:v>
                </c:pt>
                <c:pt idx="7977">
                  <c:v>2133.5940000000001</c:v>
                </c:pt>
                <c:pt idx="7978">
                  <c:v>2134.5309999999999</c:v>
                </c:pt>
                <c:pt idx="7979">
                  <c:v>2135</c:v>
                </c:pt>
                <c:pt idx="7980">
                  <c:v>2135.7809999999999</c:v>
                </c:pt>
                <c:pt idx="7981">
                  <c:v>2139.1410000000001</c:v>
                </c:pt>
                <c:pt idx="7982">
                  <c:v>2135.547</c:v>
                </c:pt>
                <c:pt idx="7983">
                  <c:v>2121.172</c:v>
                </c:pt>
                <c:pt idx="7984">
                  <c:v>2117.3440000000001</c:v>
                </c:pt>
                <c:pt idx="7985">
                  <c:v>2130.9369999999999</c:v>
                </c:pt>
                <c:pt idx="7986">
                  <c:v>2122.3440000000001</c:v>
                </c:pt>
                <c:pt idx="7987">
                  <c:v>2130.7809999999999</c:v>
                </c:pt>
                <c:pt idx="7988">
                  <c:v>2131.797</c:v>
                </c:pt>
                <c:pt idx="7989">
                  <c:v>2136.4059999999999</c:v>
                </c:pt>
                <c:pt idx="7990">
                  <c:v>2147.578</c:v>
                </c:pt>
                <c:pt idx="7991">
                  <c:v>2150.9369999999999</c:v>
                </c:pt>
                <c:pt idx="7992">
                  <c:v>2151.172</c:v>
                </c:pt>
                <c:pt idx="7993">
                  <c:v>2146.797</c:v>
                </c:pt>
                <c:pt idx="7994">
                  <c:v>2148.5940000000001</c:v>
                </c:pt>
                <c:pt idx="7995">
                  <c:v>2148.203</c:v>
                </c:pt>
                <c:pt idx="7996">
                  <c:v>2150</c:v>
                </c:pt>
                <c:pt idx="7997">
                  <c:v>2143.5940000000001</c:v>
                </c:pt>
                <c:pt idx="7998">
                  <c:v>2141.5619999999999</c:v>
                </c:pt>
                <c:pt idx="7999">
                  <c:v>2142.578</c:v>
                </c:pt>
                <c:pt idx="8000">
                  <c:v>2142.578</c:v>
                </c:pt>
                <c:pt idx="8001">
                  <c:v>2144.375</c:v>
                </c:pt>
                <c:pt idx="8002">
                  <c:v>2142.3440000000001</c:v>
                </c:pt>
                <c:pt idx="8003">
                  <c:v>2145.1559999999999</c:v>
                </c:pt>
                <c:pt idx="8004">
                  <c:v>2144.1410000000001</c:v>
                </c:pt>
                <c:pt idx="8005">
                  <c:v>2145</c:v>
                </c:pt>
                <c:pt idx="8006">
                  <c:v>2145</c:v>
                </c:pt>
                <c:pt idx="8007">
                  <c:v>2145.9369999999999</c:v>
                </c:pt>
                <c:pt idx="8008">
                  <c:v>2144.1410000000001</c:v>
                </c:pt>
                <c:pt idx="8009">
                  <c:v>2144.7660000000001</c:v>
                </c:pt>
                <c:pt idx="8010">
                  <c:v>2144.7660000000001</c:v>
                </c:pt>
                <c:pt idx="8011">
                  <c:v>2143.5940000000001</c:v>
                </c:pt>
                <c:pt idx="8012">
                  <c:v>2141.5619999999999</c:v>
                </c:pt>
                <c:pt idx="8013">
                  <c:v>2143.203</c:v>
                </c:pt>
                <c:pt idx="8014">
                  <c:v>2144.375</c:v>
                </c:pt>
                <c:pt idx="8015">
                  <c:v>2142.578</c:v>
                </c:pt>
                <c:pt idx="8016">
                  <c:v>2143.5940000000001</c:v>
                </c:pt>
                <c:pt idx="8017">
                  <c:v>2141.797</c:v>
                </c:pt>
                <c:pt idx="8018">
                  <c:v>2142.3440000000001</c:v>
                </c:pt>
                <c:pt idx="8019">
                  <c:v>2136.172</c:v>
                </c:pt>
                <c:pt idx="8020">
                  <c:v>2137.3440000000001</c:v>
                </c:pt>
                <c:pt idx="8021">
                  <c:v>2135.547</c:v>
                </c:pt>
                <c:pt idx="8022">
                  <c:v>2137.7339999999999</c:v>
                </c:pt>
                <c:pt idx="8023">
                  <c:v>2135.9369999999999</c:v>
                </c:pt>
                <c:pt idx="8024">
                  <c:v>2135.3910000000001</c:v>
                </c:pt>
                <c:pt idx="8025">
                  <c:v>2135.3910000000001</c:v>
                </c:pt>
                <c:pt idx="8026">
                  <c:v>2131.5619999999999</c:v>
                </c:pt>
                <c:pt idx="8027">
                  <c:v>2130.3910000000001</c:v>
                </c:pt>
                <c:pt idx="8028">
                  <c:v>2130.7809999999999</c:v>
                </c:pt>
                <c:pt idx="8029">
                  <c:v>2132.3440000000001</c:v>
                </c:pt>
                <c:pt idx="8030">
                  <c:v>2130.547</c:v>
                </c:pt>
                <c:pt idx="8031">
                  <c:v>2129.1410000000001</c:v>
                </c:pt>
                <c:pt idx="8032">
                  <c:v>2128.9839999999999</c:v>
                </c:pt>
                <c:pt idx="8033">
                  <c:v>2125.7809999999999</c:v>
                </c:pt>
                <c:pt idx="8034">
                  <c:v>2123.75</c:v>
                </c:pt>
                <c:pt idx="8035">
                  <c:v>2123.203</c:v>
                </c:pt>
                <c:pt idx="8036">
                  <c:v>2122.3440000000001</c:v>
                </c:pt>
                <c:pt idx="8037">
                  <c:v>2123.3589999999999</c:v>
                </c:pt>
                <c:pt idx="8038">
                  <c:v>2120.547</c:v>
                </c:pt>
                <c:pt idx="8039">
                  <c:v>2119.1410000000001</c:v>
                </c:pt>
                <c:pt idx="8040">
                  <c:v>2118.3589999999999</c:v>
                </c:pt>
                <c:pt idx="8041">
                  <c:v>2118.3589999999999</c:v>
                </c:pt>
                <c:pt idx="8042">
                  <c:v>2115.1559999999999</c:v>
                </c:pt>
                <c:pt idx="8043">
                  <c:v>2115.547</c:v>
                </c:pt>
                <c:pt idx="8044">
                  <c:v>2113.9839999999999</c:v>
                </c:pt>
                <c:pt idx="8045">
                  <c:v>2111.953</c:v>
                </c:pt>
                <c:pt idx="8046">
                  <c:v>2110.1559999999999</c:v>
                </c:pt>
                <c:pt idx="8047">
                  <c:v>2106.172</c:v>
                </c:pt>
                <c:pt idx="8048">
                  <c:v>2108.9839999999999</c:v>
                </c:pt>
                <c:pt idx="8049">
                  <c:v>2108.5940000000001</c:v>
                </c:pt>
                <c:pt idx="8050">
                  <c:v>2104.7660000000001</c:v>
                </c:pt>
                <c:pt idx="8051">
                  <c:v>2103.5940000000001</c:v>
                </c:pt>
                <c:pt idx="8052">
                  <c:v>2101.953</c:v>
                </c:pt>
                <c:pt idx="8053">
                  <c:v>2100.1559999999999</c:v>
                </c:pt>
                <c:pt idx="8054">
                  <c:v>2097.3440000000001</c:v>
                </c:pt>
                <c:pt idx="8055">
                  <c:v>2096.5619999999999</c:v>
                </c:pt>
                <c:pt idx="8056">
                  <c:v>2098.5940000000001</c:v>
                </c:pt>
                <c:pt idx="8057">
                  <c:v>2096.172</c:v>
                </c:pt>
                <c:pt idx="8058">
                  <c:v>2094.1410000000001</c:v>
                </c:pt>
                <c:pt idx="8059">
                  <c:v>2091.172</c:v>
                </c:pt>
                <c:pt idx="8060">
                  <c:v>2089.7660000000001</c:v>
                </c:pt>
                <c:pt idx="8061">
                  <c:v>2087.1869999999999</c:v>
                </c:pt>
                <c:pt idx="8062">
                  <c:v>2086.5619999999999</c:v>
                </c:pt>
                <c:pt idx="8063">
                  <c:v>2085.547</c:v>
                </c:pt>
                <c:pt idx="8064">
                  <c:v>2084.7660000000001</c:v>
                </c:pt>
                <c:pt idx="8065">
                  <c:v>2082.3440000000001</c:v>
                </c:pt>
                <c:pt idx="8066">
                  <c:v>2081.172</c:v>
                </c:pt>
                <c:pt idx="8067">
                  <c:v>2081.953</c:v>
                </c:pt>
                <c:pt idx="8068">
                  <c:v>2078.5940000000001</c:v>
                </c:pt>
                <c:pt idx="8069">
                  <c:v>2079.7660000000001</c:v>
                </c:pt>
                <c:pt idx="8070">
                  <c:v>2074.375</c:v>
                </c:pt>
                <c:pt idx="8071">
                  <c:v>2075.9369999999999</c:v>
                </c:pt>
                <c:pt idx="8072">
                  <c:v>2076.4059999999999</c:v>
                </c:pt>
                <c:pt idx="8073">
                  <c:v>2073.5940000000001</c:v>
                </c:pt>
                <c:pt idx="8074">
                  <c:v>2072.3440000000001</c:v>
                </c:pt>
                <c:pt idx="8075">
                  <c:v>2067.578</c:v>
                </c:pt>
                <c:pt idx="8076">
                  <c:v>2067.578</c:v>
                </c:pt>
                <c:pt idx="8077">
                  <c:v>2067.578</c:v>
                </c:pt>
                <c:pt idx="8078">
                  <c:v>2063.3589999999999</c:v>
                </c:pt>
                <c:pt idx="8079">
                  <c:v>2065.547</c:v>
                </c:pt>
                <c:pt idx="8080">
                  <c:v>2060.9369999999999</c:v>
                </c:pt>
                <c:pt idx="8081">
                  <c:v>2057.9690000000001</c:v>
                </c:pt>
                <c:pt idx="8082">
                  <c:v>2060.7809999999999</c:v>
                </c:pt>
                <c:pt idx="8083">
                  <c:v>2057.578</c:v>
                </c:pt>
                <c:pt idx="8084">
                  <c:v>2058.203</c:v>
                </c:pt>
                <c:pt idx="8085">
                  <c:v>2055.9369999999999</c:v>
                </c:pt>
                <c:pt idx="8086">
                  <c:v>2053.75</c:v>
                </c:pt>
                <c:pt idx="8087">
                  <c:v>2051.5619999999999</c:v>
                </c:pt>
                <c:pt idx="8088">
                  <c:v>2051.172</c:v>
                </c:pt>
                <c:pt idx="8089">
                  <c:v>2052.7339999999999</c:v>
                </c:pt>
                <c:pt idx="8090">
                  <c:v>2051.797</c:v>
                </c:pt>
                <c:pt idx="8091">
                  <c:v>2051.4059999999999</c:v>
                </c:pt>
                <c:pt idx="8092">
                  <c:v>2049.375</c:v>
                </c:pt>
                <c:pt idx="8093">
                  <c:v>2045.9369999999999</c:v>
                </c:pt>
                <c:pt idx="8094">
                  <c:v>2044.7660000000001</c:v>
                </c:pt>
                <c:pt idx="8095">
                  <c:v>2041.797</c:v>
                </c:pt>
                <c:pt idx="8096">
                  <c:v>2039.375</c:v>
                </c:pt>
                <c:pt idx="8097">
                  <c:v>2038.75</c:v>
                </c:pt>
                <c:pt idx="8098">
                  <c:v>2037.1869999999999</c:v>
                </c:pt>
                <c:pt idx="8099">
                  <c:v>2035.1559999999999</c:v>
                </c:pt>
                <c:pt idx="8100">
                  <c:v>2036.172</c:v>
                </c:pt>
                <c:pt idx="8101">
                  <c:v>2033.203</c:v>
                </c:pt>
                <c:pt idx="8102">
                  <c:v>2029.5309999999999</c:v>
                </c:pt>
                <c:pt idx="8103">
                  <c:v>2029.5309999999999</c:v>
                </c:pt>
                <c:pt idx="8104">
                  <c:v>2028.75</c:v>
                </c:pt>
                <c:pt idx="8105">
                  <c:v>2026.797</c:v>
                </c:pt>
                <c:pt idx="8106">
                  <c:v>2025.9369999999999</c:v>
                </c:pt>
                <c:pt idx="8107">
                  <c:v>2028.203</c:v>
                </c:pt>
                <c:pt idx="8108">
                  <c:v>2025.3910000000001</c:v>
                </c:pt>
                <c:pt idx="8109">
                  <c:v>2023.203</c:v>
                </c:pt>
                <c:pt idx="8110">
                  <c:v>2022.7339999999999</c:v>
                </c:pt>
                <c:pt idx="8111">
                  <c:v>2022.9690000000001</c:v>
                </c:pt>
                <c:pt idx="8112">
                  <c:v>2020.7809999999999</c:v>
                </c:pt>
                <c:pt idx="8113">
                  <c:v>2017.578</c:v>
                </c:pt>
                <c:pt idx="8114">
                  <c:v>2016.4059999999999</c:v>
                </c:pt>
                <c:pt idx="8115">
                  <c:v>2014.5309999999999</c:v>
                </c:pt>
                <c:pt idx="8116">
                  <c:v>2014.1410000000001</c:v>
                </c:pt>
                <c:pt idx="8117">
                  <c:v>2011.953</c:v>
                </c:pt>
                <c:pt idx="8118">
                  <c:v>2011.797</c:v>
                </c:pt>
                <c:pt idx="8119">
                  <c:v>2007.1869999999999</c:v>
                </c:pt>
                <c:pt idx="8120">
                  <c:v>2007.7339999999999</c:v>
                </c:pt>
                <c:pt idx="8121">
                  <c:v>2004.7660000000001</c:v>
                </c:pt>
                <c:pt idx="8122">
                  <c:v>2003.3589999999999</c:v>
                </c:pt>
                <c:pt idx="8123">
                  <c:v>2002.1869999999999</c:v>
                </c:pt>
                <c:pt idx="8124">
                  <c:v>2003.5940000000001</c:v>
                </c:pt>
                <c:pt idx="8125">
                  <c:v>2002.9690000000001</c:v>
                </c:pt>
                <c:pt idx="8126">
                  <c:v>2000.3910000000001</c:v>
                </c:pt>
                <c:pt idx="8127">
                  <c:v>1998.203</c:v>
                </c:pt>
                <c:pt idx="8128">
                  <c:v>2000</c:v>
                </c:pt>
                <c:pt idx="8129">
                  <c:v>1997.9690000000001</c:v>
                </c:pt>
                <c:pt idx="8130">
                  <c:v>1999.1410000000001</c:v>
                </c:pt>
                <c:pt idx="8131">
                  <c:v>1997.3440000000001</c:v>
                </c:pt>
                <c:pt idx="8132">
                  <c:v>1993.5940000000001</c:v>
                </c:pt>
                <c:pt idx="8133">
                  <c:v>1995</c:v>
                </c:pt>
                <c:pt idx="8134">
                  <c:v>1995.3910000000001</c:v>
                </c:pt>
                <c:pt idx="8135">
                  <c:v>1993.9839999999999</c:v>
                </c:pt>
                <c:pt idx="8136">
                  <c:v>1991.953</c:v>
                </c:pt>
                <c:pt idx="8137">
                  <c:v>1988.9839999999999</c:v>
                </c:pt>
                <c:pt idx="8138">
                  <c:v>1989.375</c:v>
                </c:pt>
                <c:pt idx="8139">
                  <c:v>1988.3589999999999</c:v>
                </c:pt>
                <c:pt idx="8140">
                  <c:v>1985.9369999999999</c:v>
                </c:pt>
                <c:pt idx="8141">
                  <c:v>1985.7809999999999</c:v>
                </c:pt>
                <c:pt idx="8142">
                  <c:v>1985.7809999999999</c:v>
                </c:pt>
                <c:pt idx="8143">
                  <c:v>1983.5940000000001</c:v>
                </c:pt>
                <c:pt idx="8144">
                  <c:v>1982.578</c:v>
                </c:pt>
                <c:pt idx="8145">
                  <c:v>1982.9690000000001</c:v>
                </c:pt>
                <c:pt idx="8146">
                  <c:v>1983.203</c:v>
                </c:pt>
                <c:pt idx="8147">
                  <c:v>1983.75</c:v>
                </c:pt>
                <c:pt idx="8148">
                  <c:v>1981.4059999999999</c:v>
                </c:pt>
                <c:pt idx="8149">
                  <c:v>1979.5309999999999</c:v>
                </c:pt>
                <c:pt idx="8150">
                  <c:v>1980.3910000000001</c:v>
                </c:pt>
                <c:pt idx="8151">
                  <c:v>1980.3910000000001</c:v>
                </c:pt>
                <c:pt idx="8152">
                  <c:v>1979.5309999999999</c:v>
                </c:pt>
                <c:pt idx="8153">
                  <c:v>1978.75</c:v>
                </c:pt>
                <c:pt idx="8154">
                  <c:v>1978.75</c:v>
                </c:pt>
                <c:pt idx="8155">
                  <c:v>1977.578</c:v>
                </c:pt>
                <c:pt idx="8156">
                  <c:v>1977.9690000000001</c:v>
                </c:pt>
                <c:pt idx="8157">
                  <c:v>1978.75</c:v>
                </c:pt>
                <c:pt idx="8158">
                  <c:v>1975.9369999999999</c:v>
                </c:pt>
                <c:pt idx="8159">
                  <c:v>1975.7809999999999</c:v>
                </c:pt>
                <c:pt idx="8160">
                  <c:v>1972.9690000000001</c:v>
                </c:pt>
                <c:pt idx="8161">
                  <c:v>1974.5309999999999</c:v>
                </c:pt>
                <c:pt idx="8162">
                  <c:v>1974.5309999999999</c:v>
                </c:pt>
                <c:pt idx="8163">
                  <c:v>1972.578</c:v>
                </c:pt>
                <c:pt idx="8164">
                  <c:v>1972.7339999999999</c:v>
                </c:pt>
                <c:pt idx="8165">
                  <c:v>1970.547</c:v>
                </c:pt>
                <c:pt idx="8166">
                  <c:v>1972.7339999999999</c:v>
                </c:pt>
                <c:pt idx="8167">
                  <c:v>1973.203</c:v>
                </c:pt>
                <c:pt idx="8168">
                  <c:v>1972.3440000000001</c:v>
                </c:pt>
                <c:pt idx="8169">
                  <c:v>1975.547</c:v>
                </c:pt>
                <c:pt idx="8170">
                  <c:v>1974.375</c:v>
                </c:pt>
                <c:pt idx="8171">
                  <c:v>1974.5309999999999</c:v>
                </c:pt>
                <c:pt idx="8172">
                  <c:v>1975</c:v>
                </c:pt>
                <c:pt idx="8173">
                  <c:v>1976.797</c:v>
                </c:pt>
                <c:pt idx="8174">
                  <c:v>1975.9369999999999</c:v>
                </c:pt>
                <c:pt idx="8175">
                  <c:v>1975.7809999999999</c:v>
                </c:pt>
                <c:pt idx="8176">
                  <c:v>1975</c:v>
                </c:pt>
                <c:pt idx="8177">
                  <c:v>1977.7339999999999</c:v>
                </c:pt>
                <c:pt idx="8178">
                  <c:v>1976.172</c:v>
                </c:pt>
                <c:pt idx="8179">
                  <c:v>1972.9690000000001</c:v>
                </c:pt>
                <c:pt idx="8180">
                  <c:v>1975.3910000000001</c:v>
                </c:pt>
                <c:pt idx="8181">
                  <c:v>1975.547</c:v>
                </c:pt>
                <c:pt idx="8182">
                  <c:v>1975.1559999999999</c:v>
                </c:pt>
                <c:pt idx="8183">
                  <c:v>1974.5309999999999</c:v>
                </c:pt>
                <c:pt idx="8184">
                  <c:v>1974.5309999999999</c:v>
                </c:pt>
                <c:pt idx="8185">
                  <c:v>1976.172</c:v>
                </c:pt>
                <c:pt idx="8186">
                  <c:v>1977.9690000000001</c:v>
                </c:pt>
                <c:pt idx="8187">
                  <c:v>1977.3440000000001</c:v>
                </c:pt>
                <c:pt idx="8188">
                  <c:v>1977.3440000000001</c:v>
                </c:pt>
                <c:pt idx="8189">
                  <c:v>1979.1410000000001</c:v>
                </c:pt>
                <c:pt idx="8190">
                  <c:v>1979.5309999999999</c:v>
                </c:pt>
                <c:pt idx="8191">
                  <c:v>1980.1559999999999</c:v>
                </c:pt>
                <c:pt idx="8192">
                  <c:v>1980.9369999999999</c:v>
                </c:pt>
                <c:pt idx="8193">
                  <c:v>1980.9369999999999</c:v>
                </c:pt>
                <c:pt idx="8194">
                  <c:v>1985.3910000000001</c:v>
                </c:pt>
                <c:pt idx="8195">
                  <c:v>1983.75</c:v>
                </c:pt>
                <c:pt idx="8196">
                  <c:v>1987.1869999999999</c:v>
                </c:pt>
                <c:pt idx="8197">
                  <c:v>1987.1869999999999</c:v>
                </c:pt>
                <c:pt idx="8198">
                  <c:v>1986.4059999999999</c:v>
                </c:pt>
                <c:pt idx="8199">
                  <c:v>1989.5309999999999</c:v>
                </c:pt>
                <c:pt idx="8200">
                  <c:v>1990.7809999999999</c:v>
                </c:pt>
                <c:pt idx="8201">
                  <c:v>1990.547</c:v>
                </c:pt>
                <c:pt idx="8202">
                  <c:v>1993.9839999999999</c:v>
                </c:pt>
                <c:pt idx="8203">
                  <c:v>1992.1869999999999</c:v>
                </c:pt>
                <c:pt idx="8204">
                  <c:v>1992.578</c:v>
                </c:pt>
                <c:pt idx="8205">
                  <c:v>1995.3910000000001</c:v>
                </c:pt>
                <c:pt idx="8206">
                  <c:v>1996.4059999999999</c:v>
                </c:pt>
                <c:pt idx="8207">
                  <c:v>1995</c:v>
                </c:pt>
                <c:pt idx="8208">
                  <c:v>1995.7809999999999</c:v>
                </c:pt>
                <c:pt idx="8209">
                  <c:v>1998.75</c:v>
                </c:pt>
                <c:pt idx="8210">
                  <c:v>1998.203</c:v>
                </c:pt>
                <c:pt idx="8211">
                  <c:v>1999.7660000000001</c:v>
                </c:pt>
                <c:pt idx="8212">
                  <c:v>2004.375</c:v>
                </c:pt>
                <c:pt idx="8213">
                  <c:v>2000.9369999999999</c:v>
                </c:pt>
                <c:pt idx="8214">
                  <c:v>2003.3589999999999</c:v>
                </c:pt>
                <c:pt idx="8215">
                  <c:v>2003.203</c:v>
                </c:pt>
                <c:pt idx="8216">
                  <c:v>2004.1410000000001</c:v>
                </c:pt>
                <c:pt idx="8217">
                  <c:v>2005.547</c:v>
                </c:pt>
                <c:pt idx="8218">
                  <c:v>2006.953</c:v>
                </c:pt>
                <c:pt idx="8219">
                  <c:v>2010.9369999999999</c:v>
                </c:pt>
                <c:pt idx="8220">
                  <c:v>2008.9839999999999</c:v>
                </c:pt>
                <c:pt idx="8221">
                  <c:v>2010.9369999999999</c:v>
                </c:pt>
                <c:pt idx="8222">
                  <c:v>2011.4059999999999</c:v>
                </c:pt>
                <c:pt idx="8223">
                  <c:v>2013.3589999999999</c:v>
                </c:pt>
                <c:pt idx="8224">
                  <c:v>2016.4059999999999</c:v>
                </c:pt>
                <c:pt idx="8225">
                  <c:v>2015.9369999999999</c:v>
                </c:pt>
                <c:pt idx="8226">
                  <c:v>2017.578</c:v>
                </c:pt>
                <c:pt idx="8227">
                  <c:v>2020</c:v>
                </c:pt>
                <c:pt idx="8228">
                  <c:v>2020</c:v>
                </c:pt>
                <c:pt idx="8229">
                  <c:v>2021.5619999999999</c:v>
                </c:pt>
                <c:pt idx="8230">
                  <c:v>2020.3910000000001</c:v>
                </c:pt>
                <c:pt idx="8231">
                  <c:v>2022.578</c:v>
                </c:pt>
                <c:pt idx="8232">
                  <c:v>2024.1410000000001</c:v>
                </c:pt>
                <c:pt idx="8233">
                  <c:v>2023.9839999999999</c:v>
                </c:pt>
                <c:pt idx="8234">
                  <c:v>2027.7339999999999</c:v>
                </c:pt>
                <c:pt idx="8235">
                  <c:v>2026.172</c:v>
                </c:pt>
                <c:pt idx="8236">
                  <c:v>2027.1869999999999</c:v>
                </c:pt>
                <c:pt idx="8237">
                  <c:v>2029.375</c:v>
                </c:pt>
                <c:pt idx="8238">
                  <c:v>2028.3589999999999</c:v>
                </c:pt>
                <c:pt idx="8239">
                  <c:v>2033.3589999999999</c:v>
                </c:pt>
                <c:pt idx="8240">
                  <c:v>2032.9690000000001</c:v>
                </c:pt>
                <c:pt idx="8241">
                  <c:v>2033.3589999999999</c:v>
                </c:pt>
                <c:pt idx="8242">
                  <c:v>2036.5619999999999</c:v>
                </c:pt>
                <c:pt idx="8243">
                  <c:v>2036.5619999999999</c:v>
                </c:pt>
                <c:pt idx="8244">
                  <c:v>2035.7809999999999</c:v>
                </c:pt>
                <c:pt idx="8245">
                  <c:v>2040</c:v>
                </c:pt>
                <c:pt idx="8246">
                  <c:v>2040</c:v>
                </c:pt>
                <c:pt idx="8247">
                  <c:v>2039.7660000000001</c:v>
                </c:pt>
                <c:pt idx="8248">
                  <c:v>2040.547</c:v>
                </c:pt>
                <c:pt idx="8249">
                  <c:v>2042.9690000000001</c:v>
                </c:pt>
                <c:pt idx="8250">
                  <c:v>2045.1559999999999</c:v>
                </c:pt>
                <c:pt idx="8251">
                  <c:v>2045.9369999999999</c:v>
                </c:pt>
                <c:pt idx="8252">
                  <c:v>2045.7809999999999</c:v>
                </c:pt>
                <c:pt idx="8253">
                  <c:v>2047.578</c:v>
                </c:pt>
                <c:pt idx="8254">
                  <c:v>2048.3589999999999</c:v>
                </c:pt>
                <c:pt idx="8255">
                  <c:v>2050.9369999999999</c:v>
                </c:pt>
                <c:pt idx="8256">
                  <c:v>2050.3910000000001</c:v>
                </c:pt>
                <c:pt idx="8257">
                  <c:v>2051.172</c:v>
                </c:pt>
                <c:pt idx="8258">
                  <c:v>2054.1410000000001</c:v>
                </c:pt>
                <c:pt idx="8259">
                  <c:v>2053.5940000000001</c:v>
                </c:pt>
                <c:pt idx="8260">
                  <c:v>2055.547</c:v>
                </c:pt>
                <c:pt idx="8261">
                  <c:v>2054.1410000000001</c:v>
                </c:pt>
                <c:pt idx="8262">
                  <c:v>2060.7809999999999</c:v>
                </c:pt>
                <c:pt idx="8263">
                  <c:v>2056.172</c:v>
                </c:pt>
                <c:pt idx="8264">
                  <c:v>2060.9369999999999</c:v>
                </c:pt>
                <c:pt idx="8265">
                  <c:v>2061.5619999999999</c:v>
                </c:pt>
                <c:pt idx="8266">
                  <c:v>2061.797</c:v>
                </c:pt>
                <c:pt idx="8267">
                  <c:v>2067.1869999999999</c:v>
                </c:pt>
                <c:pt idx="8268">
                  <c:v>2065.3910000000001</c:v>
                </c:pt>
                <c:pt idx="8269">
                  <c:v>2066.5619999999999</c:v>
                </c:pt>
                <c:pt idx="8270">
                  <c:v>2067.9690000000001</c:v>
                </c:pt>
                <c:pt idx="8271">
                  <c:v>2071.172</c:v>
                </c:pt>
                <c:pt idx="8272">
                  <c:v>2067.578</c:v>
                </c:pt>
                <c:pt idx="8273">
                  <c:v>2069.1410000000001</c:v>
                </c:pt>
                <c:pt idx="8274">
                  <c:v>2072.7339999999999</c:v>
                </c:pt>
                <c:pt idx="8275">
                  <c:v>2073.75</c:v>
                </c:pt>
                <c:pt idx="8276">
                  <c:v>2074.5309999999999</c:v>
                </c:pt>
                <c:pt idx="8277">
                  <c:v>2073.3589999999999</c:v>
                </c:pt>
                <c:pt idx="8278">
                  <c:v>2078.5940000000001</c:v>
                </c:pt>
                <c:pt idx="8279">
                  <c:v>2078.5940000000001</c:v>
                </c:pt>
                <c:pt idx="8280">
                  <c:v>2079.5309999999999</c:v>
                </c:pt>
                <c:pt idx="8281">
                  <c:v>2080</c:v>
                </c:pt>
                <c:pt idx="8282">
                  <c:v>2082.3440000000001</c:v>
                </c:pt>
                <c:pt idx="8283">
                  <c:v>2084.375</c:v>
                </c:pt>
                <c:pt idx="8284">
                  <c:v>2085.1559999999999</c:v>
                </c:pt>
                <c:pt idx="8285">
                  <c:v>2087.578</c:v>
                </c:pt>
                <c:pt idx="8286">
                  <c:v>2087.9690000000001</c:v>
                </c:pt>
                <c:pt idx="8287">
                  <c:v>2089.1410000000001</c:v>
                </c:pt>
                <c:pt idx="8288">
                  <c:v>2090.3910000000001</c:v>
                </c:pt>
                <c:pt idx="8289">
                  <c:v>2093.203</c:v>
                </c:pt>
                <c:pt idx="8290">
                  <c:v>2092.7339999999999</c:v>
                </c:pt>
                <c:pt idx="8291">
                  <c:v>2090.547</c:v>
                </c:pt>
                <c:pt idx="8292">
                  <c:v>2096.5619999999999</c:v>
                </c:pt>
                <c:pt idx="8293">
                  <c:v>2097.3440000000001</c:v>
                </c:pt>
                <c:pt idx="8294">
                  <c:v>2100</c:v>
                </c:pt>
                <c:pt idx="8295">
                  <c:v>2092.9690000000001</c:v>
                </c:pt>
                <c:pt idx="8296">
                  <c:v>2074.7660000000001</c:v>
                </c:pt>
                <c:pt idx="8297">
                  <c:v>2077.3440000000001</c:v>
                </c:pt>
                <c:pt idx="8298">
                  <c:v>2090.1559999999999</c:v>
                </c:pt>
                <c:pt idx="8299">
                  <c:v>2084.7660000000001</c:v>
                </c:pt>
                <c:pt idx="8300">
                  <c:v>2085.3910000000001</c:v>
                </c:pt>
                <c:pt idx="8301">
                  <c:v>2092.3440000000001</c:v>
                </c:pt>
                <c:pt idx="8302">
                  <c:v>2102.7339999999999</c:v>
                </c:pt>
                <c:pt idx="8303">
                  <c:v>2109.7660000000001</c:v>
                </c:pt>
                <c:pt idx="8304">
                  <c:v>2110.9369999999999</c:v>
                </c:pt>
                <c:pt idx="8305">
                  <c:v>2106.4059999999999</c:v>
                </c:pt>
                <c:pt idx="8306">
                  <c:v>2106.5619999999999</c:v>
                </c:pt>
                <c:pt idx="8307">
                  <c:v>2108.203</c:v>
                </c:pt>
                <c:pt idx="8308">
                  <c:v>2112.7339999999999</c:v>
                </c:pt>
                <c:pt idx="8309">
                  <c:v>2114.5309999999999</c:v>
                </c:pt>
                <c:pt idx="8310">
                  <c:v>2106.172</c:v>
                </c:pt>
                <c:pt idx="8311">
                  <c:v>2100.3910000000001</c:v>
                </c:pt>
                <c:pt idx="8312">
                  <c:v>2101.4059999999999</c:v>
                </c:pt>
                <c:pt idx="8313">
                  <c:v>2099.1410000000001</c:v>
                </c:pt>
                <c:pt idx="8314">
                  <c:v>2100.7809999999999</c:v>
                </c:pt>
                <c:pt idx="8315">
                  <c:v>2098.75</c:v>
                </c:pt>
                <c:pt idx="8316">
                  <c:v>2101.172</c:v>
                </c:pt>
                <c:pt idx="8317">
                  <c:v>2103.3589999999999</c:v>
                </c:pt>
                <c:pt idx="8318">
                  <c:v>2101.953</c:v>
                </c:pt>
                <c:pt idx="8319">
                  <c:v>2102.9690000000001</c:v>
                </c:pt>
                <c:pt idx="8320">
                  <c:v>2102.9690000000001</c:v>
                </c:pt>
                <c:pt idx="8321">
                  <c:v>2102.1869999999999</c:v>
                </c:pt>
                <c:pt idx="8322">
                  <c:v>2100</c:v>
                </c:pt>
                <c:pt idx="8323">
                  <c:v>2102.578</c:v>
                </c:pt>
                <c:pt idx="8324">
                  <c:v>2100.3910000000001</c:v>
                </c:pt>
                <c:pt idx="8325">
                  <c:v>2101.172</c:v>
                </c:pt>
                <c:pt idx="8326">
                  <c:v>2096.5619999999999</c:v>
                </c:pt>
                <c:pt idx="8327">
                  <c:v>2099.1410000000001</c:v>
                </c:pt>
                <c:pt idx="8328">
                  <c:v>2098.203</c:v>
                </c:pt>
                <c:pt idx="8329">
                  <c:v>2100</c:v>
                </c:pt>
                <c:pt idx="8330">
                  <c:v>2095.9369999999999</c:v>
                </c:pt>
                <c:pt idx="8331">
                  <c:v>2095.9369999999999</c:v>
                </c:pt>
                <c:pt idx="8332">
                  <c:v>2095.7809999999999</c:v>
                </c:pt>
                <c:pt idx="8333">
                  <c:v>2092.9690000000001</c:v>
                </c:pt>
                <c:pt idx="8334">
                  <c:v>2095.547</c:v>
                </c:pt>
                <c:pt idx="8335">
                  <c:v>2092.1869999999999</c:v>
                </c:pt>
                <c:pt idx="8336">
                  <c:v>2092.9690000000001</c:v>
                </c:pt>
                <c:pt idx="8337">
                  <c:v>2091.797</c:v>
                </c:pt>
                <c:pt idx="8338">
                  <c:v>2090</c:v>
                </c:pt>
                <c:pt idx="8339">
                  <c:v>2088.3589999999999</c:v>
                </c:pt>
                <c:pt idx="8340">
                  <c:v>2088.203</c:v>
                </c:pt>
                <c:pt idx="8341">
                  <c:v>2088.3589999999999</c:v>
                </c:pt>
                <c:pt idx="8342">
                  <c:v>2086.797</c:v>
                </c:pt>
                <c:pt idx="8343">
                  <c:v>2088.5940000000001</c:v>
                </c:pt>
                <c:pt idx="8344">
                  <c:v>2086.5619999999999</c:v>
                </c:pt>
                <c:pt idx="8345">
                  <c:v>2082.578</c:v>
                </c:pt>
                <c:pt idx="8346">
                  <c:v>2079.7660000000001</c:v>
                </c:pt>
                <c:pt idx="8347">
                  <c:v>2079.5309999999999</c:v>
                </c:pt>
                <c:pt idx="8348">
                  <c:v>2077.3440000000001</c:v>
                </c:pt>
                <c:pt idx="8349">
                  <c:v>2079.1410000000001</c:v>
                </c:pt>
                <c:pt idx="8350">
                  <c:v>2075.3910000000001</c:v>
                </c:pt>
                <c:pt idx="8351">
                  <c:v>2072.9690000000001</c:v>
                </c:pt>
                <c:pt idx="8352">
                  <c:v>2074.7660000000001</c:v>
                </c:pt>
                <c:pt idx="8353">
                  <c:v>2072.578</c:v>
                </c:pt>
                <c:pt idx="8354">
                  <c:v>2070.9369999999999</c:v>
                </c:pt>
                <c:pt idx="8355">
                  <c:v>2069.7660000000001</c:v>
                </c:pt>
                <c:pt idx="8356">
                  <c:v>2068.5940000000001</c:v>
                </c:pt>
                <c:pt idx="8357">
                  <c:v>2066.953</c:v>
                </c:pt>
                <c:pt idx="8358">
                  <c:v>2065.9369999999999</c:v>
                </c:pt>
                <c:pt idx="8359">
                  <c:v>2065.547</c:v>
                </c:pt>
                <c:pt idx="8360">
                  <c:v>2063.75</c:v>
                </c:pt>
                <c:pt idx="8361">
                  <c:v>2060.9369999999999</c:v>
                </c:pt>
                <c:pt idx="8362">
                  <c:v>2059.1410000000001</c:v>
                </c:pt>
                <c:pt idx="8363">
                  <c:v>2058.9839999999999</c:v>
                </c:pt>
                <c:pt idx="8364">
                  <c:v>2056.5619999999999</c:v>
                </c:pt>
                <c:pt idx="8365">
                  <c:v>2055.7809999999999</c:v>
                </c:pt>
                <c:pt idx="8366">
                  <c:v>2054.5309999999999</c:v>
                </c:pt>
                <c:pt idx="8367">
                  <c:v>2053.3589999999999</c:v>
                </c:pt>
                <c:pt idx="8368">
                  <c:v>2052.7339999999999</c:v>
                </c:pt>
                <c:pt idx="8369">
                  <c:v>2051.172</c:v>
                </c:pt>
                <c:pt idx="8370">
                  <c:v>2050.7809999999999</c:v>
                </c:pt>
                <c:pt idx="8371">
                  <c:v>2047.9690000000001</c:v>
                </c:pt>
                <c:pt idx="8372">
                  <c:v>2047.1869999999999</c:v>
                </c:pt>
                <c:pt idx="8373">
                  <c:v>2046.4059999999999</c:v>
                </c:pt>
                <c:pt idx="8374">
                  <c:v>2044.1410000000001</c:v>
                </c:pt>
                <c:pt idx="8375">
                  <c:v>2045.3910000000001</c:v>
                </c:pt>
                <c:pt idx="8376">
                  <c:v>2041.4059999999999</c:v>
                </c:pt>
                <c:pt idx="8377">
                  <c:v>2039.1410000000001</c:v>
                </c:pt>
                <c:pt idx="8378">
                  <c:v>2041.4059999999999</c:v>
                </c:pt>
                <c:pt idx="8379">
                  <c:v>2039.375</c:v>
                </c:pt>
                <c:pt idx="8380">
                  <c:v>2037.3440000000001</c:v>
                </c:pt>
                <c:pt idx="8381">
                  <c:v>2036.4059999999999</c:v>
                </c:pt>
                <c:pt idx="8382">
                  <c:v>2036.172</c:v>
                </c:pt>
                <c:pt idx="8383">
                  <c:v>2033.3589999999999</c:v>
                </c:pt>
                <c:pt idx="8384">
                  <c:v>2028.9839999999999</c:v>
                </c:pt>
                <c:pt idx="8385">
                  <c:v>2030.547</c:v>
                </c:pt>
                <c:pt idx="8386">
                  <c:v>2029.5309999999999</c:v>
                </c:pt>
                <c:pt idx="8387">
                  <c:v>2028.75</c:v>
                </c:pt>
                <c:pt idx="8388">
                  <c:v>2027.578</c:v>
                </c:pt>
                <c:pt idx="8389">
                  <c:v>2026.5619999999999</c:v>
                </c:pt>
                <c:pt idx="8390">
                  <c:v>2024.1410000000001</c:v>
                </c:pt>
                <c:pt idx="8391">
                  <c:v>2024.7660000000001</c:v>
                </c:pt>
                <c:pt idx="8392">
                  <c:v>2024.5309999999999</c:v>
                </c:pt>
                <c:pt idx="8393">
                  <c:v>2021.953</c:v>
                </c:pt>
                <c:pt idx="8394">
                  <c:v>2018.9839999999999</c:v>
                </c:pt>
                <c:pt idx="8395">
                  <c:v>2020.7809999999999</c:v>
                </c:pt>
                <c:pt idx="8396">
                  <c:v>2018.203</c:v>
                </c:pt>
                <c:pt idx="8397">
                  <c:v>2017.7339999999999</c:v>
                </c:pt>
                <c:pt idx="8398">
                  <c:v>2017.578</c:v>
                </c:pt>
                <c:pt idx="8399">
                  <c:v>2015</c:v>
                </c:pt>
                <c:pt idx="8400">
                  <c:v>2016.5619999999999</c:v>
                </c:pt>
                <c:pt idx="8401">
                  <c:v>2010.1559999999999</c:v>
                </c:pt>
                <c:pt idx="8402">
                  <c:v>2012.7339999999999</c:v>
                </c:pt>
                <c:pt idx="8403">
                  <c:v>2008.9839999999999</c:v>
                </c:pt>
                <c:pt idx="8404">
                  <c:v>2010</c:v>
                </c:pt>
                <c:pt idx="8405">
                  <c:v>2010.3910000000001</c:v>
                </c:pt>
                <c:pt idx="8406">
                  <c:v>2009.5309999999999</c:v>
                </c:pt>
                <c:pt idx="8407">
                  <c:v>2005.9369999999999</c:v>
                </c:pt>
                <c:pt idx="8408">
                  <c:v>2004.5309999999999</c:v>
                </c:pt>
                <c:pt idx="8409">
                  <c:v>2005.9369999999999</c:v>
                </c:pt>
                <c:pt idx="8410">
                  <c:v>2003.3589999999999</c:v>
                </c:pt>
                <c:pt idx="8411">
                  <c:v>2004.1410000000001</c:v>
                </c:pt>
                <c:pt idx="8412">
                  <c:v>2001.953</c:v>
                </c:pt>
                <c:pt idx="8413">
                  <c:v>2000.9369999999999</c:v>
                </c:pt>
                <c:pt idx="8414">
                  <c:v>2002.3440000000001</c:v>
                </c:pt>
                <c:pt idx="8415">
                  <c:v>1998.3589999999999</c:v>
                </c:pt>
                <c:pt idx="8416">
                  <c:v>1998.3589999999999</c:v>
                </c:pt>
                <c:pt idx="8417">
                  <c:v>1995.3910000000001</c:v>
                </c:pt>
                <c:pt idx="8418">
                  <c:v>1994.7660000000001</c:v>
                </c:pt>
                <c:pt idx="8419">
                  <c:v>1995.7809999999999</c:v>
                </c:pt>
                <c:pt idx="8420">
                  <c:v>1994.5309999999999</c:v>
                </c:pt>
                <c:pt idx="8421">
                  <c:v>1991.172</c:v>
                </c:pt>
                <c:pt idx="8422">
                  <c:v>1990.547</c:v>
                </c:pt>
                <c:pt idx="8423">
                  <c:v>1991.5619999999999</c:v>
                </c:pt>
                <c:pt idx="8424">
                  <c:v>1988.5940000000001</c:v>
                </c:pt>
                <c:pt idx="8425">
                  <c:v>1988.9839999999999</c:v>
                </c:pt>
                <c:pt idx="8426">
                  <c:v>1986.4059999999999</c:v>
                </c:pt>
                <c:pt idx="8427">
                  <c:v>1986.953</c:v>
                </c:pt>
                <c:pt idx="8428">
                  <c:v>1985.7809999999999</c:v>
                </c:pt>
                <c:pt idx="8429">
                  <c:v>1983.75</c:v>
                </c:pt>
                <c:pt idx="8430">
                  <c:v>1984.7660000000001</c:v>
                </c:pt>
                <c:pt idx="8431">
                  <c:v>1984.7660000000001</c:v>
                </c:pt>
                <c:pt idx="8432">
                  <c:v>1983.203</c:v>
                </c:pt>
                <c:pt idx="8433">
                  <c:v>1982.9690000000001</c:v>
                </c:pt>
                <c:pt idx="8434">
                  <c:v>1980.9369999999999</c:v>
                </c:pt>
                <c:pt idx="8435">
                  <c:v>1979.7660000000001</c:v>
                </c:pt>
                <c:pt idx="8436">
                  <c:v>1981.5619999999999</c:v>
                </c:pt>
                <c:pt idx="8437">
                  <c:v>1981.172</c:v>
                </c:pt>
                <c:pt idx="8438">
                  <c:v>1976.4059999999999</c:v>
                </c:pt>
                <c:pt idx="8439">
                  <c:v>1977.7339999999999</c:v>
                </c:pt>
                <c:pt idx="8440">
                  <c:v>1976.5619999999999</c:v>
                </c:pt>
                <c:pt idx="8441">
                  <c:v>1975.3910000000001</c:v>
                </c:pt>
                <c:pt idx="8442">
                  <c:v>1973.75</c:v>
                </c:pt>
                <c:pt idx="8443">
                  <c:v>1975.547</c:v>
                </c:pt>
                <c:pt idx="8444">
                  <c:v>1975</c:v>
                </c:pt>
                <c:pt idx="8445">
                  <c:v>1972.578</c:v>
                </c:pt>
                <c:pt idx="8446">
                  <c:v>1970.1559999999999</c:v>
                </c:pt>
                <c:pt idx="8447">
                  <c:v>1972.9690000000001</c:v>
                </c:pt>
                <c:pt idx="8448">
                  <c:v>1973.5940000000001</c:v>
                </c:pt>
                <c:pt idx="8449">
                  <c:v>1971.4059999999999</c:v>
                </c:pt>
                <c:pt idx="8450">
                  <c:v>1972.3440000000001</c:v>
                </c:pt>
                <c:pt idx="8451">
                  <c:v>1970.7809999999999</c:v>
                </c:pt>
                <c:pt idx="8452">
                  <c:v>1971.953</c:v>
                </c:pt>
                <c:pt idx="8453">
                  <c:v>1972.9690000000001</c:v>
                </c:pt>
                <c:pt idx="8454">
                  <c:v>1971.953</c:v>
                </c:pt>
                <c:pt idx="8455">
                  <c:v>1970.9369999999999</c:v>
                </c:pt>
                <c:pt idx="8456">
                  <c:v>1970.7809999999999</c:v>
                </c:pt>
                <c:pt idx="8457">
                  <c:v>1970.547</c:v>
                </c:pt>
                <c:pt idx="8458">
                  <c:v>1967.9690000000001</c:v>
                </c:pt>
                <c:pt idx="8459">
                  <c:v>1969.1410000000001</c:v>
                </c:pt>
                <c:pt idx="8460">
                  <c:v>1970</c:v>
                </c:pt>
                <c:pt idx="8461">
                  <c:v>1970.3910000000001</c:v>
                </c:pt>
                <c:pt idx="8462">
                  <c:v>1969.1410000000001</c:v>
                </c:pt>
                <c:pt idx="8463">
                  <c:v>1969.5309999999999</c:v>
                </c:pt>
                <c:pt idx="8464">
                  <c:v>1969.7660000000001</c:v>
                </c:pt>
                <c:pt idx="8465">
                  <c:v>1970.9369999999999</c:v>
                </c:pt>
                <c:pt idx="8466">
                  <c:v>1967.7339999999999</c:v>
                </c:pt>
                <c:pt idx="8467">
                  <c:v>1974.1410000000001</c:v>
                </c:pt>
                <c:pt idx="8468">
                  <c:v>1968.75</c:v>
                </c:pt>
                <c:pt idx="8469">
                  <c:v>1970</c:v>
                </c:pt>
                <c:pt idx="8470">
                  <c:v>1972.9690000000001</c:v>
                </c:pt>
                <c:pt idx="8471">
                  <c:v>1972.1869999999999</c:v>
                </c:pt>
                <c:pt idx="8472">
                  <c:v>1971.953</c:v>
                </c:pt>
                <c:pt idx="8473">
                  <c:v>1971.172</c:v>
                </c:pt>
                <c:pt idx="8474">
                  <c:v>1975</c:v>
                </c:pt>
                <c:pt idx="8475">
                  <c:v>1972.578</c:v>
                </c:pt>
                <c:pt idx="8476">
                  <c:v>1975</c:v>
                </c:pt>
                <c:pt idx="8477">
                  <c:v>1972.578</c:v>
                </c:pt>
                <c:pt idx="8478">
                  <c:v>1976.5619999999999</c:v>
                </c:pt>
                <c:pt idx="8479">
                  <c:v>1975</c:v>
                </c:pt>
                <c:pt idx="8480">
                  <c:v>1975.3910000000001</c:v>
                </c:pt>
                <c:pt idx="8481">
                  <c:v>1977.9690000000001</c:v>
                </c:pt>
                <c:pt idx="8482">
                  <c:v>1977.3440000000001</c:v>
                </c:pt>
                <c:pt idx="8483">
                  <c:v>1978.9839999999999</c:v>
                </c:pt>
                <c:pt idx="8484">
                  <c:v>1975.9369999999999</c:v>
                </c:pt>
                <c:pt idx="8485">
                  <c:v>1979.1410000000001</c:v>
                </c:pt>
                <c:pt idx="8486">
                  <c:v>1977.7339999999999</c:v>
                </c:pt>
                <c:pt idx="8487">
                  <c:v>1980.547</c:v>
                </c:pt>
                <c:pt idx="8488">
                  <c:v>1981.5619999999999</c:v>
                </c:pt>
                <c:pt idx="8489">
                  <c:v>1981.953</c:v>
                </c:pt>
                <c:pt idx="8490">
                  <c:v>1983.75</c:v>
                </c:pt>
                <c:pt idx="8491">
                  <c:v>1985.7809999999999</c:v>
                </c:pt>
                <c:pt idx="8492">
                  <c:v>1987.7339999999999</c:v>
                </c:pt>
                <c:pt idx="8493">
                  <c:v>1985.1559999999999</c:v>
                </c:pt>
                <c:pt idx="8494">
                  <c:v>1990</c:v>
                </c:pt>
                <c:pt idx="8495">
                  <c:v>1988.203</c:v>
                </c:pt>
                <c:pt idx="8496">
                  <c:v>1990.547</c:v>
                </c:pt>
                <c:pt idx="8497">
                  <c:v>1995</c:v>
                </c:pt>
                <c:pt idx="8498">
                  <c:v>1993.203</c:v>
                </c:pt>
                <c:pt idx="8499">
                  <c:v>1992.578</c:v>
                </c:pt>
                <c:pt idx="8500">
                  <c:v>1995.547</c:v>
                </c:pt>
                <c:pt idx="8501">
                  <c:v>1994.7660000000001</c:v>
                </c:pt>
                <c:pt idx="8502">
                  <c:v>1997.578</c:v>
                </c:pt>
                <c:pt idx="8503">
                  <c:v>1998.3589999999999</c:v>
                </c:pt>
                <c:pt idx="8504">
                  <c:v>1997.7339999999999</c:v>
                </c:pt>
                <c:pt idx="8505">
                  <c:v>1999.7660000000001</c:v>
                </c:pt>
                <c:pt idx="8506">
                  <c:v>2001.4059999999999</c:v>
                </c:pt>
                <c:pt idx="8507">
                  <c:v>2001.5619999999999</c:v>
                </c:pt>
                <c:pt idx="8508">
                  <c:v>2002.7339999999999</c:v>
                </c:pt>
                <c:pt idx="8509">
                  <c:v>2003.203</c:v>
                </c:pt>
                <c:pt idx="8510">
                  <c:v>2005.9369999999999</c:v>
                </c:pt>
                <c:pt idx="8511">
                  <c:v>2007.7339999999999</c:v>
                </c:pt>
                <c:pt idx="8512">
                  <c:v>2012.3440000000001</c:v>
                </c:pt>
                <c:pt idx="8513">
                  <c:v>2012.3440000000001</c:v>
                </c:pt>
                <c:pt idx="8514">
                  <c:v>2011.5619999999999</c:v>
                </c:pt>
                <c:pt idx="8515">
                  <c:v>2015</c:v>
                </c:pt>
                <c:pt idx="8516">
                  <c:v>2014.5309999999999</c:v>
                </c:pt>
                <c:pt idx="8517">
                  <c:v>2017.7339999999999</c:v>
                </c:pt>
                <c:pt idx="8518">
                  <c:v>2020</c:v>
                </c:pt>
                <c:pt idx="8519">
                  <c:v>2018.3589999999999</c:v>
                </c:pt>
                <c:pt idx="8520">
                  <c:v>2021.953</c:v>
                </c:pt>
                <c:pt idx="8521">
                  <c:v>2024.7660000000001</c:v>
                </c:pt>
                <c:pt idx="8522">
                  <c:v>2025.1559999999999</c:v>
                </c:pt>
                <c:pt idx="8523">
                  <c:v>2026.4059999999999</c:v>
                </c:pt>
                <c:pt idx="8524">
                  <c:v>2028.5940000000001</c:v>
                </c:pt>
                <c:pt idx="8525">
                  <c:v>2031.5619999999999</c:v>
                </c:pt>
                <c:pt idx="8526">
                  <c:v>2030.3910000000001</c:v>
                </c:pt>
                <c:pt idx="8527">
                  <c:v>2033.5940000000001</c:v>
                </c:pt>
                <c:pt idx="8528">
                  <c:v>2034.375</c:v>
                </c:pt>
                <c:pt idx="8529">
                  <c:v>2036.4059999999999</c:v>
                </c:pt>
                <c:pt idx="8530">
                  <c:v>2039.1410000000001</c:v>
                </c:pt>
                <c:pt idx="8531">
                  <c:v>2037.578</c:v>
                </c:pt>
                <c:pt idx="8532">
                  <c:v>2041.797</c:v>
                </c:pt>
                <c:pt idx="8533">
                  <c:v>2041.172</c:v>
                </c:pt>
                <c:pt idx="8534">
                  <c:v>2047.7339999999999</c:v>
                </c:pt>
                <c:pt idx="8535">
                  <c:v>2044.7660000000001</c:v>
                </c:pt>
                <c:pt idx="8536">
                  <c:v>2048.3589999999999</c:v>
                </c:pt>
                <c:pt idx="8537">
                  <c:v>2048.75</c:v>
                </c:pt>
                <c:pt idx="8538">
                  <c:v>2052.7339999999999</c:v>
                </c:pt>
                <c:pt idx="8539">
                  <c:v>2054.7660000000001</c:v>
                </c:pt>
                <c:pt idx="8540">
                  <c:v>2054.375</c:v>
                </c:pt>
                <c:pt idx="8541">
                  <c:v>2056.4059999999999</c:v>
                </c:pt>
                <c:pt idx="8542">
                  <c:v>2057.7339999999999</c:v>
                </c:pt>
                <c:pt idx="8543">
                  <c:v>2060.547</c:v>
                </c:pt>
                <c:pt idx="8544">
                  <c:v>2062.1869999999999</c:v>
                </c:pt>
                <c:pt idx="8545">
                  <c:v>2060.9369999999999</c:v>
                </c:pt>
                <c:pt idx="8546">
                  <c:v>2067.3440000000001</c:v>
                </c:pt>
                <c:pt idx="8547">
                  <c:v>2065</c:v>
                </c:pt>
                <c:pt idx="8548">
                  <c:v>2066.797</c:v>
                </c:pt>
                <c:pt idx="8549">
                  <c:v>2068.203</c:v>
                </c:pt>
                <c:pt idx="8550">
                  <c:v>2069.5309999999999</c:v>
                </c:pt>
                <c:pt idx="8551">
                  <c:v>2073.9839999999999</c:v>
                </c:pt>
                <c:pt idx="8552">
                  <c:v>2072.578</c:v>
                </c:pt>
                <c:pt idx="8553">
                  <c:v>2075.547</c:v>
                </c:pt>
                <c:pt idx="8554">
                  <c:v>2075.547</c:v>
                </c:pt>
                <c:pt idx="8555">
                  <c:v>2076.797</c:v>
                </c:pt>
                <c:pt idx="8556">
                  <c:v>2078.203</c:v>
                </c:pt>
                <c:pt idx="8557">
                  <c:v>2079.375</c:v>
                </c:pt>
                <c:pt idx="8558">
                  <c:v>2078.75</c:v>
                </c:pt>
                <c:pt idx="8559">
                  <c:v>2080.1559999999999</c:v>
                </c:pt>
                <c:pt idx="8560">
                  <c:v>2081.797</c:v>
                </c:pt>
                <c:pt idx="8561">
                  <c:v>2082.9690000000001</c:v>
                </c:pt>
                <c:pt idx="8562">
                  <c:v>2086.172</c:v>
                </c:pt>
                <c:pt idx="8563">
                  <c:v>2088.9839999999999</c:v>
                </c:pt>
                <c:pt idx="8564">
                  <c:v>2090</c:v>
                </c:pt>
                <c:pt idx="8565">
                  <c:v>2092.1869999999999</c:v>
                </c:pt>
                <c:pt idx="8566">
                  <c:v>2095.547</c:v>
                </c:pt>
                <c:pt idx="8567">
                  <c:v>2096.4059999999999</c:v>
                </c:pt>
                <c:pt idx="8568">
                  <c:v>2097.7339999999999</c:v>
                </c:pt>
                <c:pt idx="8569">
                  <c:v>2100.7809999999999</c:v>
                </c:pt>
                <c:pt idx="8570">
                  <c:v>2101.172</c:v>
                </c:pt>
                <c:pt idx="8571">
                  <c:v>2101.797</c:v>
                </c:pt>
                <c:pt idx="8572">
                  <c:v>2103.75</c:v>
                </c:pt>
                <c:pt idx="8573">
                  <c:v>2106.4059999999999</c:v>
                </c:pt>
                <c:pt idx="8574">
                  <c:v>2106.797</c:v>
                </c:pt>
                <c:pt idx="8575">
                  <c:v>2110.1559999999999</c:v>
                </c:pt>
                <c:pt idx="8576">
                  <c:v>2108.9839999999999</c:v>
                </c:pt>
                <c:pt idx="8577">
                  <c:v>2110</c:v>
                </c:pt>
                <c:pt idx="8578">
                  <c:v>2109.7660000000001</c:v>
                </c:pt>
                <c:pt idx="8579">
                  <c:v>2112.1869999999999</c:v>
                </c:pt>
                <c:pt idx="8580">
                  <c:v>2114.375</c:v>
                </c:pt>
                <c:pt idx="8581">
                  <c:v>2113.3589999999999</c:v>
                </c:pt>
                <c:pt idx="8582">
                  <c:v>2114.7660000000001</c:v>
                </c:pt>
                <c:pt idx="8583">
                  <c:v>2115.9369999999999</c:v>
                </c:pt>
                <c:pt idx="8584">
                  <c:v>2116.953</c:v>
                </c:pt>
                <c:pt idx="8585">
                  <c:v>2120.1559999999999</c:v>
                </c:pt>
                <c:pt idx="8586">
                  <c:v>2120.9369999999999</c:v>
                </c:pt>
                <c:pt idx="8587">
                  <c:v>2123.5940000000001</c:v>
                </c:pt>
                <c:pt idx="8588">
                  <c:v>2124.7660000000001</c:v>
                </c:pt>
                <c:pt idx="8589">
                  <c:v>2125.547</c:v>
                </c:pt>
                <c:pt idx="8590">
                  <c:v>2127.1869999999999</c:v>
                </c:pt>
                <c:pt idx="8591">
                  <c:v>2129.375</c:v>
                </c:pt>
                <c:pt idx="8592">
                  <c:v>2131.5619999999999</c:v>
                </c:pt>
                <c:pt idx="8593">
                  <c:v>2132.9690000000001</c:v>
                </c:pt>
                <c:pt idx="8594">
                  <c:v>2132.3440000000001</c:v>
                </c:pt>
                <c:pt idx="8595">
                  <c:v>2135.7809999999999</c:v>
                </c:pt>
                <c:pt idx="8596">
                  <c:v>2137.9690000000001</c:v>
                </c:pt>
                <c:pt idx="8597">
                  <c:v>2138.203</c:v>
                </c:pt>
                <c:pt idx="8598">
                  <c:v>2139.375</c:v>
                </c:pt>
                <c:pt idx="8599">
                  <c:v>2141.4059999999999</c:v>
                </c:pt>
                <c:pt idx="8600">
                  <c:v>2141.172</c:v>
                </c:pt>
                <c:pt idx="8601">
                  <c:v>2144.1410000000001</c:v>
                </c:pt>
                <c:pt idx="8602">
                  <c:v>2147.9690000000001</c:v>
                </c:pt>
                <c:pt idx="8603">
                  <c:v>2146.5619999999999</c:v>
                </c:pt>
                <c:pt idx="8604">
                  <c:v>2146.5619999999999</c:v>
                </c:pt>
                <c:pt idx="8605">
                  <c:v>2148.9839999999999</c:v>
                </c:pt>
                <c:pt idx="8606">
                  <c:v>2151.172</c:v>
                </c:pt>
                <c:pt idx="8607">
                  <c:v>2149.7660000000001</c:v>
                </c:pt>
                <c:pt idx="8608">
                  <c:v>2133.5940000000001</c:v>
                </c:pt>
                <c:pt idx="8609">
                  <c:v>2133.3589999999999</c:v>
                </c:pt>
                <c:pt idx="8610">
                  <c:v>2143.75</c:v>
                </c:pt>
                <c:pt idx="8611">
                  <c:v>2134.375</c:v>
                </c:pt>
                <c:pt idx="8612">
                  <c:v>2141.172</c:v>
                </c:pt>
                <c:pt idx="8613">
                  <c:v>2144.1410000000001</c:v>
                </c:pt>
                <c:pt idx="8614">
                  <c:v>2149.5309999999999</c:v>
                </c:pt>
                <c:pt idx="8615">
                  <c:v>2161.172</c:v>
                </c:pt>
                <c:pt idx="8616">
                  <c:v>2161.953</c:v>
                </c:pt>
                <c:pt idx="8617">
                  <c:v>2163.5940000000001</c:v>
                </c:pt>
                <c:pt idx="8618">
                  <c:v>2159.5309999999999</c:v>
                </c:pt>
                <c:pt idx="8619">
                  <c:v>2158.75</c:v>
                </c:pt>
                <c:pt idx="8620">
                  <c:v>2157.9690000000001</c:v>
                </c:pt>
                <c:pt idx="8621">
                  <c:v>2156.172</c:v>
                </c:pt>
                <c:pt idx="8622">
                  <c:v>2154.5309999999999</c:v>
                </c:pt>
                <c:pt idx="8623">
                  <c:v>2153.9839999999999</c:v>
                </c:pt>
                <c:pt idx="8624">
                  <c:v>2152.7339999999999</c:v>
                </c:pt>
                <c:pt idx="8625">
                  <c:v>2153.203</c:v>
                </c:pt>
                <c:pt idx="8626">
                  <c:v>2155.9369999999999</c:v>
                </c:pt>
                <c:pt idx="8627">
                  <c:v>2155.1559999999999</c:v>
                </c:pt>
                <c:pt idx="8628">
                  <c:v>2153.9839999999999</c:v>
                </c:pt>
                <c:pt idx="8629">
                  <c:v>2155</c:v>
                </c:pt>
                <c:pt idx="8630">
                  <c:v>2158.5940000000001</c:v>
                </c:pt>
                <c:pt idx="8631">
                  <c:v>2158.9839999999999</c:v>
                </c:pt>
                <c:pt idx="8632">
                  <c:v>2158.203</c:v>
                </c:pt>
                <c:pt idx="8633">
                  <c:v>2156.5619999999999</c:v>
                </c:pt>
                <c:pt idx="8634">
                  <c:v>2155.547</c:v>
                </c:pt>
                <c:pt idx="8635">
                  <c:v>2158.203</c:v>
                </c:pt>
                <c:pt idx="8636">
                  <c:v>2155</c:v>
                </c:pt>
                <c:pt idx="8637">
                  <c:v>2155.7809999999999</c:v>
                </c:pt>
                <c:pt idx="8638">
                  <c:v>2153.75</c:v>
                </c:pt>
                <c:pt idx="8639">
                  <c:v>2156.5619999999999</c:v>
                </c:pt>
                <c:pt idx="8640">
                  <c:v>2154.375</c:v>
                </c:pt>
                <c:pt idx="8641">
                  <c:v>2153.203</c:v>
                </c:pt>
                <c:pt idx="8642">
                  <c:v>2152.1869999999999</c:v>
                </c:pt>
                <c:pt idx="8643">
                  <c:v>2155.7809999999999</c:v>
                </c:pt>
                <c:pt idx="8644">
                  <c:v>2150</c:v>
                </c:pt>
                <c:pt idx="8645">
                  <c:v>2150.1559999999999</c:v>
                </c:pt>
                <c:pt idx="8646">
                  <c:v>2148.75</c:v>
                </c:pt>
                <c:pt idx="8647">
                  <c:v>2147.3440000000001</c:v>
                </c:pt>
                <c:pt idx="8648">
                  <c:v>2145.7809999999999</c:v>
                </c:pt>
                <c:pt idx="8649">
                  <c:v>2148.3589999999999</c:v>
                </c:pt>
                <c:pt idx="8650">
                  <c:v>2145.3910000000001</c:v>
                </c:pt>
                <c:pt idx="8651">
                  <c:v>2144.5309999999999</c:v>
                </c:pt>
                <c:pt idx="8652">
                  <c:v>2141.5619999999999</c:v>
                </c:pt>
                <c:pt idx="8653">
                  <c:v>2139.375</c:v>
                </c:pt>
                <c:pt idx="8654">
                  <c:v>2139.7660000000001</c:v>
                </c:pt>
                <c:pt idx="8655">
                  <c:v>2138.9839999999999</c:v>
                </c:pt>
                <c:pt idx="8656">
                  <c:v>2141.172</c:v>
                </c:pt>
                <c:pt idx="8657">
                  <c:v>2137.1869999999999</c:v>
                </c:pt>
                <c:pt idx="8658">
                  <c:v>2137.3440000000001</c:v>
                </c:pt>
                <c:pt idx="8659">
                  <c:v>2133.75</c:v>
                </c:pt>
                <c:pt idx="8660">
                  <c:v>2131.953</c:v>
                </c:pt>
                <c:pt idx="8661">
                  <c:v>2132.9690000000001</c:v>
                </c:pt>
                <c:pt idx="8662">
                  <c:v>2130.7809999999999</c:v>
                </c:pt>
                <c:pt idx="8663">
                  <c:v>2126.4059999999999</c:v>
                </c:pt>
                <c:pt idx="8664">
                  <c:v>2124.7660000000001</c:v>
                </c:pt>
                <c:pt idx="8665">
                  <c:v>2125.547</c:v>
                </c:pt>
                <c:pt idx="8666">
                  <c:v>2124.5309999999999</c:v>
                </c:pt>
                <c:pt idx="8667">
                  <c:v>2120</c:v>
                </c:pt>
                <c:pt idx="8668">
                  <c:v>2120</c:v>
                </c:pt>
                <c:pt idx="8669">
                  <c:v>2121.172</c:v>
                </c:pt>
                <c:pt idx="8670">
                  <c:v>2118.75</c:v>
                </c:pt>
                <c:pt idx="8671">
                  <c:v>2115.1559999999999</c:v>
                </c:pt>
                <c:pt idx="8672">
                  <c:v>2116.4059999999999</c:v>
                </c:pt>
                <c:pt idx="8673">
                  <c:v>2113.3589999999999</c:v>
                </c:pt>
                <c:pt idx="8674">
                  <c:v>2112.1869999999999</c:v>
                </c:pt>
                <c:pt idx="8675">
                  <c:v>2110.547</c:v>
                </c:pt>
                <c:pt idx="8676">
                  <c:v>2110.1559999999999</c:v>
                </c:pt>
                <c:pt idx="8677">
                  <c:v>2107.9690000000001</c:v>
                </c:pt>
                <c:pt idx="8678">
                  <c:v>2105.547</c:v>
                </c:pt>
                <c:pt idx="8679">
                  <c:v>2105.3910000000001</c:v>
                </c:pt>
                <c:pt idx="8680">
                  <c:v>2102.3440000000001</c:v>
                </c:pt>
                <c:pt idx="8681">
                  <c:v>2104.5309999999999</c:v>
                </c:pt>
                <c:pt idx="8682">
                  <c:v>2100.547</c:v>
                </c:pt>
                <c:pt idx="8683">
                  <c:v>2098.9839999999999</c:v>
                </c:pt>
                <c:pt idx="8684">
                  <c:v>2097.7339999999999</c:v>
                </c:pt>
                <c:pt idx="8685">
                  <c:v>2093.3589999999999</c:v>
                </c:pt>
                <c:pt idx="8686">
                  <c:v>2093.9839999999999</c:v>
                </c:pt>
                <c:pt idx="8687">
                  <c:v>2092.578</c:v>
                </c:pt>
                <c:pt idx="8688">
                  <c:v>2088.9839999999999</c:v>
                </c:pt>
                <c:pt idx="8689">
                  <c:v>2088.3589999999999</c:v>
                </c:pt>
                <c:pt idx="8690">
                  <c:v>2087.3440000000001</c:v>
                </c:pt>
                <c:pt idx="8691">
                  <c:v>2083.75</c:v>
                </c:pt>
                <c:pt idx="8692">
                  <c:v>2081.797</c:v>
                </c:pt>
                <c:pt idx="8693">
                  <c:v>2081.953</c:v>
                </c:pt>
                <c:pt idx="8694">
                  <c:v>2081.5619999999999</c:v>
                </c:pt>
                <c:pt idx="8695">
                  <c:v>2081.797</c:v>
                </c:pt>
                <c:pt idx="8696">
                  <c:v>2078.75</c:v>
                </c:pt>
                <c:pt idx="8697">
                  <c:v>2075.7809999999999</c:v>
                </c:pt>
                <c:pt idx="8698">
                  <c:v>2074.375</c:v>
                </c:pt>
                <c:pt idx="8699">
                  <c:v>2076.797</c:v>
                </c:pt>
                <c:pt idx="8700">
                  <c:v>2072.3440000000001</c:v>
                </c:pt>
                <c:pt idx="8701">
                  <c:v>2070.3910000000001</c:v>
                </c:pt>
                <c:pt idx="8702">
                  <c:v>2068.3589999999999</c:v>
                </c:pt>
                <c:pt idx="8703">
                  <c:v>2066.172</c:v>
                </c:pt>
                <c:pt idx="8704">
                  <c:v>2066.4059999999999</c:v>
                </c:pt>
                <c:pt idx="8705">
                  <c:v>2060.7809999999999</c:v>
                </c:pt>
                <c:pt idx="8706">
                  <c:v>2062.3440000000001</c:v>
                </c:pt>
                <c:pt idx="8707">
                  <c:v>2060.1559999999999</c:v>
                </c:pt>
                <c:pt idx="8708">
                  <c:v>2060.1559999999999</c:v>
                </c:pt>
                <c:pt idx="8709">
                  <c:v>2058.9839999999999</c:v>
                </c:pt>
                <c:pt idx="8710">
                  <c:v>2056.172</c:v>
                </c:pt>
                <c:pt idx="8711">
                  <c:v>2055.547</c:v>
                </c:pt>
                <c:pt idx="8712">
                  <c:v>2051.172</c:v>
                </c:pt>
                <c:pt idx="8713">
                  <c:v>2050.7809999999999</c:v>
                </c:pt>
                <c:pt idx="8714">
                  <c:v>2053.203</c:v>
                </c:pt>
                <c:pt idx="8715">
                  <c:v>2051.5619999999999</c:v>
                </c:pt>
                <c:pt idx="8716">
                  <c:v>2049.375</c:v>
                </c:pt>
                <c:pt idx="8717">
                  <c:v>2049.375</c:v>
                </c:pt>
                <c:pt idx="8718">
                  <c:v>2047.3440000000001</c:v>
                </c:pt>
                <c:pt idx="8719">
                  <c:v>2042.3440000000001</c:v>
                </c:pt>
                <c:pt idx="8720">
                  <c:v>2042.578</c:v>
                </c:pt>
                <c:pt idx="8721">
                  <c:v>2039.7660000000001</c:v>
                </c:pt>
                <c:pt idx="8722">
                  <c:v>2036.4059999999999</c:v>
                </c:pt>
                <c:pt idx="8723">
                  <c:v>2035.9369999999999</c:v>
                </c:pt>
                <c:pt idx="8724">
                  <c:v>2033.3589999999999</c:v>
                </c:pt>
                <c:pt idx="8725">
                  <c:v>2031.797</c:v>
                </c:pt>
                <c:pt idx="8726">
                  <c:v>2030.7809999999999</c:v>
                </c:pt>
                <c:pt idx="8727">
                  <c:v>2027.3440000000001</c:v>
                </c:pt>
                <c:pt idx="8728">
                  <c:v>2028.3589999999999</c:v>
                </c:pt>
                <c:pt idx="8729">
                  <c:v>2025.547</c:v>
                </c:pt>
                <c:pt idx="8730">
                  <c:v>2024.375</c:v>
                </c:pt>
                <c:pt idx="8731">
                  <c:v>2024.1410000000001</c:v>
                </c:pt>
                <c:pt idx="8732">
                  <c:v>2022.3440000000001</c:v>
                </c:pt>
                <c:pt idx="8733">
                  <c:v>2020.1559999999999</c:v>
                </c:pt>
                <c:pt idx="8734">
                  <c:v>2020.3910000000001</c:v>
                </c:pt>
                <c:pt idx="8735">
                  <c:v>2017.9690000000001</c:v>
                </c:pt>
                <c:pt idx="8736">
                  <c:v>2015.9369999999999</c:v>
                </c:pt>
                <c:pt idx="8737">
                  <c:v>2014.5309999999999</c:v>
                </c:pt>
                <c:pt idx="8738">
                  <c:v>2013.3589999999999</c:v>
                </c:pt>
                <c:pt idx="8739">
                  <c:v>2012.578</c:v>
                </c:pt>
                <c:pt idx="8740">
                  <c:v>2011.4059999999999</c:v>
                </c:pt>
                <c:pt idx="8741">
                  <c:v>2008.203</c:v>
                </c:pt>
                <c:pt idx="8742">
                  <c:v>2006.4059999999999</c:v>
                </c:pt>
                <c:pt idx="8743">
                  <c:v>2003.9839999999999</c:v>
                </c:pt>
                <c:pt idx="8744">
                  <c:v>2004.1410000000001</c:v>
                </c:pt>
                <c:pt idx="8745">
                  <c:v>2001.797</c:v>
                </c:pt>
                <c:pt idx="8746">
                  <c:v>2000.547</c:v>
                </c:pt>
                <c:pt idx="8747">
                  <c:v>1996.797</c:v>
                </c:pt>
                <c:pt idx="8748">
                  <c:v>1998.9839999999999</c:v>
                </c:pt>
                <c:pt idx="8749">
                  <c:v>1996.953</c:v>
                </c:pt>
                <c:pt idx="8750">
                  <c:v>1997.578</c:v>
                </c:pt>
                <c:pt idx="8751">
                  <c:v>1994.375</c:v>
                </c:pt>
                <c:pt idx="8752">
                  <c:v>1993.3589999999999</c:v>
                </c:pt>
                <c:pt idx="8753">
                  <c:v>1993.5940000000001</c:v>
                </c:pt>
                <c:pt idx="8754">
                  <c:v>1991.172</c:v>
                </c:pt>
                <c:pt idx="8755">
                  <c:v>1991.172</c:v>
                </c:pt>
                <c:pt idx="8756">
                  <c:v>1988.5940000000001</c:v>
                </c:pt>
                <c:pt idx="8757">
                  <c:v>1987.3440000000001</c:v>
                </c:pt>
                <c:pt idx="8758">
                  <c:v>1989.5309999999999</c:v>
                </c:pt>
                <c:pt idx="8759">
                  <c:v>1986.5619999999999</c:v>
                </c:pt>
                <c:pt idx="8760">
                  <c:v>1985.3910000000001</c:v>
                </c:pt>
                <c:pt idx="8761">
                  <c:v>1983.5940000000001</c:v>
                </c:pt>
                <c:pt idx="8762">
                  <c:v>1982.3440000000001</c:v>
                </c:pt>
                <c:pt idx="8763">
                  <c:v>1981.5619999999999</c:v>
                </c:pt>
                <c:pt idx="8764">
                  <c:v>1977.1869999999999</c:v>
                </c:pt>
                <c:pt idx="8765">
                  <c:v>1977.7339999999999</c:v>
                </c:pt>
                <c:pt idx="8766">
                  <c:v>1977.9690000000001</c:v>
                </c:pt>
                <c:pt idx="8767">
                  <c:v>1974.1410000000001</c:v>
                </c:pt>
                <c:pt idx="8768">
                  <c:v>1975</c:v>
                </c:pt>
                <c:pt idx="8769">
                  <c:v>1975.1559999999999</c:v>
                </c:pt>
                <c:pt idx="8770">
                  <c:v>1973.203</c:v>
                </c:pt>
                <c:pt idx="8771">
                  <c:v>1971.5619999999999</c:v>
                </c:pt>
                <c:pt idx="8772">
                  <c:v>1970.1559999999999</c:v>
                </c:pt>
                <c:pt idx="8773">
                  <c:v>1969.5309999999999</c:v>
                </c:pt>
                <c:pt idx="8774">
                  <c:v>1970.9369999999999</c:v>
                </c:pt>
                <c:pt idx="8775">
                  <c:v>1970.7809999999999</c:v>
                </c:pt>
                <c:pt idx="8776">
                  <c:v>1970.1559999999999</c:v>
                </c:pt>
                <c:pt idx="8777">
                  <c:v>1968.75</c:v>
                </c:pt>
                <c:pt idx="8778">
                  <c:v>1969.375</c:v>
                </c:pt>
                <c:pt idx="8779">
                  <c:v>1966.4059999999999</c:v>
                </c:pt>
                <c:pt idx="8780">
                  <c:v>1964.5309999999999</c:v>
                </c:pt>
                <c:pt idx="8781">
                  <c:v>1965.9369999999999</c:v>
                </c:pt>
                <c:pt idx="8782">
                  <c:v>1967.578</c:v>
                </c:pt>
                <c:pt idx="8783">
                  <c:v>1965.1559999999999</c:v>
                </c:pt>
                <c:pt idx="8784">
                  <c:v>1965.1559999999999</c:v>
                </c:pt>
                <c:pt idx="8785">
                  <c:v>1962.3440000000001</c:v>
                </c:pt>
                <c:pt idx="8786">
                  <c:v>1961.797</c:v>
                </c:pt>
                <c:pt idx="8787">
                  <c:v>1961.5619999999999</c:v>
                </c:pt>
                <c:pt idx="8788">
                  <c:v>1960.7809999999999</c:v>
                </c:pt>
                <c:pt idx="8789">
                  <c:v>1961.5619999999999</c:v>
                </c:pt>
                <c:pt idx="8790">
                  <c:v>1961.172</c:v>
                </c:pt>
                <c:pt idx="8791">
                  <c:v>1961.5619999999999</c:v>
                </c:pt>
                <c:pt idx="8792">
                  <c:v>1959.7660000000001</c:v>
                </c:pt>
                <c:pt idx="8793">
                  <c:v>1960</c:v>
                </c:pt>
                <c:pt idx="8794">
                  <c:v>1961.5619999999999</c:v>
                </c:pt>
                <c:pt idx="8795">
                  <c:v>1963.203</c:v>
                </c:pt>
                <c:pt idx="8796">
                  <c:v>1961.953</c:v>
                </c:pt>
                <c:pt idx="8797">
                  <c:v>1962.7339999999999</c:v>
                </c:pt>
                <c:pt idx="8798">
                  <c:v>1958.75</c:v>
                </c:pt>
                <c:pt idx="8799">
                  <c:v>1960.3910000000001</c:v>
                </c:pt>
                <c:pt idx="8800">
                  <c:v>1963.203</c:v>
                </c:pt>
                <c:pt idx="8801">
                  <c:v>1961.4059999999999</c:v>
                </c:pt>
                <c:pt idx="8802">
                  <c:v>1961.953</c:v>
                </c:pt>
                <c:pt idx="8803">
                  <c:v>1961.797</c:v>
                </c:pt>
                <c:pt idx="8804">
                  <c:v>1960.547</c:v>
                </c:pt>
                <c:pt idx="8805">
                  <c:v>1961.953</c:v>
                </c:pt>
                <c:pt idx="8806">
                  <c:v>1960.3910000000001</c:v>
                </c:pt>
                <c:pt idx="8807">
                  <c:v>1962.1869999999999</c:v>
                </c:pt>
                <c:pt idx="8808">
                  <c:v>1960.7809999999999</c:v>
                </c:pt>
                <c:pt idx="8809">
                  <c:v>1962.1869999999999</c:v>
                </c:pt>
                <c:pt idx="8810">
                  <c:v>1963.203</c:v>
                </c:pt>
                <c:pt idx="8811">
                  <c:v>1962.578</c:v>
                </c:pt>
                <c:pt idx="8812">
                  <c:v>1964.7660000000001</c:v>
                </c:pt>
                <c:pt idx="8813">
                  <c:v>1962.3440000000001</c:v>
                </c:pt>
                <c:pt idx="8814">
                  <c:v>1965.547</c:v>
                </c:pt>
                <c:pt idx="8815">
                  <c:v>1967.1869999999999</c:v>
                </c:pt>
                <c:pt idx="8816">
                  <c:v>1963.5940000000001</c:v>
                </c:pt>
                <c:pt idx="8817">
                  <c:v>1965.7809999999999</c:v>
                </c:pt>
                <c:pt idx="8818">
                  <c:v>1965</c:v>
                </c:pt>
                <c:pt idx="8819">
                  <c:v>1966.5619999999999</c:v>
                </c:pt>
                <c:pt idx="8820">
                  <c:v>1970.1559999999999</c:v>
                </c:pt>
                <c:pt idx="8821">
                  <c:v>1970</c:v>
                </c:pt>
                <c:pt idx="8822">
                  <c:v>1971.4059999999999</c:v>
                </c:pt>
                <c:pt idx="8823">
                  <c:v>1970.1559999999999</c:v>
                </c:pt>
                <c:pt idx="8824">
                  <c:v>1973.203</c:v>
                </c:pt>
                <c:pt idx="8825">
                  <c:v>1973.3589999999999</c:v>
                </c:pt>
                <c:pt idx="8826">
                  <c:v>1974.7660000000001</c:v>
                </c:pt>
                <c:pt idx="8827">
                  <c:v>1975.1559999999999</c:v>
                </c:pt>
                <c:pt idx="8828">
                  <c:v>1975.3910000000001</c:v>
                </c:pt>
                <c:pt idx="8829">
                  <c:v>1976.5619999999999</c:v>
                </c:pt>
                <c:pt idx="8830">
                  <c:v>1977.3440000000001</c:v>
                </c:pt>
                <c:pt idx="8831">
                  <c:v>1976.953</c:v>
                </c:pt>
                <c:pt idx="8832">
                  <c:v>1979.375</c:v>
                </c:pt>
                <c:pt idx="8833">
                  <c:v>1979.375</c:v>
                </c:pt>
                <c:pt idx="8834">
                  <c:v>1981.4059999999999</c:v>
                </c:pt>
                <c:pt idx="8835">
                  <c:v>1983.5940000000001</c:v>
                </c:pt>
                <c:pt idx="8836">
                  <c:v>1982.1869999999999</c:v>
                </c:pt>
                <c:pt idx="8837">
                  <c:v>1984.5309999999999</c:v>
                </c:pt>
                <c:pt idx="8838">
                  <c:v>1984.1410000000001</c:v>
                </c:pt>
                <c:pt idx="8839">
                  <c:v>1985.3910000000001</c:v>
                </c:pt>
                <c:pt idx="8840">
                  <c:v>1988.9839999999999</c:v>
                </c:pt>
                <c:pt idx="8841">
                  <c:v>1986.953</c:v>
                </c:pt>
                <c:pt idx="8842">
                  <c:v>1988.75</c:v>
                </c:pt>
                <c:pt idx="8843">
                  <c:v>1989.1410000000001</c:v>
                </c:pt>
                <c:pt idx="8844">
                  <c:v>1993.75</c:v>
                </c:pt>
                <c:pt idx="8845">
                  <c:v>1992.9690000000001</c:v>
                </c:pt>
                <c:pt idx="8846">
                  <c:v>1993.3589999999999</c:v>
                </c:pt>
                <c:pt idx="8847">
                  <c:v>1996.172</c:v>
                </c:pt>
                <c:pt idx="8848">
                  <c:v>1998.3589999999999</c:v>
                </c:pt>
                <c:pt idx="8849">
                  <c:v>1996.5619999999999</c:v>
                </c:pt>
                <c:pt idx="8850">
                  <c:v>1997.7339999999999</c:v>
                </c:pt>
                <c:pt idx="8851">
                  <c:v>2001.953</c:v>
                </c:pt>
                <c:pt idx="8852">
                  <c:v>2001.4059999999999</c:v>
                </c:pt>
                <c:pt idx="8853">
                  <c:v>2002.1869999999999</c:v>
                </c:pt>
                <c:pt idx="8854">
                  <c:v>2001.5619999999999</c:v>
                </c:pt>
                <c:pt idx="8855">
                  <c:v>2003.9839999999999</c:v>
                </c:pt>
                <c:pt idx="8856">
                  <c:v>2005.1559999999999</c:v>
                </c:pt>
                <c:pt idx="8857">
                  <c:v>2005.1559999999999</c:v>
                </c:pt>
                <c:pt idx="8858">
                  <c:v>2008.9839999999999</c:v>
                </c:pt>
                <c:pt idx="8859">
                  <c:v>2008.9839999999999</c:v>
                </c:pt>
                <c:pt idx="8860">
                  <c:v>2010.1559999999999</c:v>
                </c:pt>
                <c:pt idx="8861">
                  <c:v>2011.4059999999999</c:v>
                </c:pt>
                <c:pt idx="8862">
                  <c:v>2013.3589999999999</c:v>
                </c:pt>
                <c:pt idx="8863">
                  <c:v>2013.203</c:v>
                </c:pt>
                <c:pt idx="8864">
                  <c:v>2013.203</c:v>
                </c:pt>
                <c:pt idx="8865">
                  <c:v>2016.797</c:v>
                </c:pt>
                <c:pt idx="8866">
                  <c:v>2017.7339999999999</c:v>
                </c:pt>
                <c:pt idx="8867">
                  <c:v>2017.578</c:v>
                </c:pt>
                <c:pt idx="8868">
                  <c:v>2020.1559999999999</c:v>
                </c:pt>
                <c:pt idx="8869">
                  <c:v>2021.5619999999999</c:v>
                </c:pt>
                <c:pt idx="8870">
                  <c:v>2025</c:v>
                </c:pt>
                <c:pt idx="8871">
                  <c:v>2024.1410000000001</c:v>
                </c:pt>
                <c:pt idx="8872">
                  <c:v>2024.5309999999999</c:v>
                </c:pt>
                <c:pt idx="8873">
                  <c:v>2027.3440000000001</c:v>
                </c:pt>
                <c:pt idx="8874">
                  <c:v>2027.578</c:v>
                </c:pt>
                <c:pt idx="8875">
                  <c:v>2032.3440000000001</c:v>
                </c:pt>
                <c:pt idx="8876">
                  <c:v>2032.1869999999999</c:v>
                </c:pt>
                <c:pt idx="8877">
                  <c:v>2032.1869999999999</c:v>
                </c:pt>
                <c:pt idx="8878">
                  <c:v>2033.75</c:v>
                </c:pt>
                <c:pt idx="8879">
                  <c:v>2034.1410000000001</c:v>
                </c:pt>
                <c:pt idx="8880">
                  <c:v>2033.203</c:v>
                </c:pt>
                <c:pt idx="8881">
                  <c:v>2037.3440000000001</c:v>
                </c:pt>
                <c:pt idx="8882">
                  <c:v>2037.7339999999999</c:v>
                </c:pt>
                <c:pt idx="8883">
                  <c:v>2039.7660000000001</c:v>
                </c:pt>
                <c:pt idx="8884">
                  <c:v>2039.5309999999999</c:v>
                </c:pt>
                <c:pt idx="8885">
                  <c:v>2041.172</c:v>
                </c:pt>
                <c:pt idx="8886">
                  <c:v>2041.953</c:v>
                </c:pt>
                <c:pt idx="8887">
                  <c:v>2043.203</c:v>
                </c:pt>
                <c:pt idx="8888">
                  <c:v>2046.172</c:v>
                </c:pt>
                <c:pt idx="8889">
                  <c:v>2047.9690000000001</c:v>
                </c:pt>
                <c:pt idx="8890">
                  <c:v>2047.7339999999999</c:v>
                </c:pt>
                <c:pt idx="8891">
                  <c:v>2048.203</c:v>
                </c:pt>
                <c:pt idx="8892">
                  <c:v>2048.5940000000001</c:v>
                </c:pt>
                <c:pt idx="8893">
                  <c:v>2052.9690000000001</c:v>
                </c:pt>
                <c:pt idx="8894">
                  <c:v>2053.75</c:v>
                </c:pt>
                <c:pt idx="8895">
                  <c:v>2052.7339999999999</c:v>
                </c:pt>
                <c:pt idx="8896">
                  <c:v>2055.3910000000001</c:v>
                </c:pt>
                <c:pt idx="8897">
                  <c:v>2058.3589999999999</c:v>
                </c:pt>
                <c:pt idx="8898">
                  <c:v>2055.7809999999999</c:v>
                </c:pt>
                <c:pt idx="8899">
                  <c:v>2057.9690000000001</c:v>
                </c:pt>
                <c:pt idx="8900">
                  <c:v>2060.7809999999999</c:v>
                </c:pt>
                <c:pt idx="8901">
                  <c:v>2062.1869999999999</c:v>
                </c:pt>
                <c:pt idx="8902">
                  <c:v>2059.7660000000001</c:v>
                </c:pt>
                <c:pt idx="8903">
                  <c:v>2062.7339999999999</c:v>
                </c:pt>
                <c:pt idx="8904">
                  <c:v>2062.7339999999999</c:v>
                </c:pt>
                <c:pt idx="8905">
                  <c:v>2065.1559999999999</c:v>
                </c:pt>
                <c:pt idx="8906">
                  <c:v>2067.1869999999999</c:v>
                </c:pt>
                <c:pt idx="8907">
                  <c:v>2067.9690000000001</c:v>
                </c:pt>
                <c:pt idx="8908">
                  <c:v>2070.3910000000001</c:v>
                </c:pt>
                <c:pt idx="8909">
                  <c:v>2070.7809999999999</c:v>
                </c:pt>
                <c:pt idx="8910">
                  <c:v>2072.578</c:v>
                </c:pt>
                <c:pt idx="8911">
                  <c:v>2078.5940000000001</c:v>
                </c:pt>
                <c:pt idx="8912">
                  <c:v>2078.203</c:v>
                </c:pt>
                <c:pt idx="8913">
                  <c:v>2077.7339999999999</c:v>
                </c:pt>
                <c:pt idx="8914">
                  <c:v>2079.375</c:v>
                </c:pt>
                <c:pt idx="8915">
                  <c:v>2080.3910000000001</c:v>
                </c:pt>
                <c:pt idx="8916">
                  <c:v>2081.797</c:v>
                </c:pt>
                <c:pt idx="8917">
                  <c:v>2085</c:v>
                </c:pt>
                <c:pt idx="8918">
                  <c:v>2086.4059999999999</c:v>
                </c:pt>
                <c:pt idx="8919">
                  <c:v>2086.4059999999999</c:v>
                </c:pt>
                <c:pt idx="8920">
                  <c:v>2081.172</c:v>
                </c:pt>
                <c:pt idx="8921">
                  <c:v>2060.547</c:v>
                </c:pt>
                <c:pt idx="8922">
                  <c:v>2068.5940000000001</c:v>
                </c:pt>
                <c:pt idx="8923">
                  <c:v>2077.9690000000001</c:v>
                </c:pt>
                <c:pt idx="8924">
                  <c:v>2072.578</c:v>
                </c:pt>
                <c:pt idx="8925">
                  <c:v>2074.5309999999999</c:v>
                </c:pt>
                <c:pt idx="8926">
                  <c:v>2080</c:v>
                </c:pt>
                <c:pt idx="8927">
                  <c:v>2092.9690000000001</c:v>
                </c:pt>
                <c:pt idx="8928">
                  <c:v>2101.5619999999999</c:v>
                </c:pt>
                <c:pt idx="8929">
                  <c:v>2099.5309999999999</c:v>
                </c:pt>
                <c:pt idx="8930">
                  <c:v>2097.578</c:v>
                </c:pt>
                <c:pt idx="8931">
                  <c:v>2094.1410000000001</c:v>
                </c:pt>
                <c:pt idx="8932">
                  <c:v>2097.3440000000001</c:v>
                </c:pt>
                <c:pt idx="8933">
                  <c:v>2101.5619999999999</c:v>
                </c:pt>
                <c:pt idx="8934">
                  <c:v>2104.1410000000001</c:v>
                </c:pt>
                <c:pt idx="8935">
                  <c:v>2097.578</c:v>
                </c:pt>
                <c:pt idx="8936">
                  <c:v>2089.7660000000001</c:v>
                </c:pt>
                <c:pt idx="8937">
                  <c:v>2091.4059999999999</c:v>
                </c:pt>
                <c:pt idx="8938">
                  <c:v>2091.797</c:v>
                </c:pt>
                <c:pt idx="8939">
                  <c:v>2090.3910000000001</c:v>
                </c:pt>
                <c:pt idx="8940">
                  <c:v>2091.797</c:v>
                </c:pt>
                <c:pt idx="8941">
                  <c:v>2092.578</c:v>
                </c:pt>
                <c:pt idx="8942">
                  <c:v>2093.9839999999999</c:v>
                </c:pt>
                <c:pt idx="8943">
                  <c:v>2093.5940000000001</c:v>
                </c:pt>
                <c:pt idx="8944">
                  <c:v>2093.75</c:v>
                </c:pt>
                <c:pt idx="8945">
                  <c:v>2092.578</c:v>
                </c:pt>
                <c:pt idx="8946">
                  <c:v>2094.1410000000001</c:v>
                </c:pt>
                <c:pt idx="8947">
                  <c:v>2094.375</c:v>
                </c:pt>
                <c:pt idx="8948">
                  <c:v>2092.578</c:v>
                </c:pt>
                <c:pt idx="8949">
                  <c:v>2092.578</c:v>
                </c:pt>
                <c:pt idx="8950">
                  <c:v>2093.5940000000001</c:v>
                </c:pt>
                <c:pt idx="8951">
                  <c:v>2092.7339999999999</c:v>
                </c:pt>
                <c:pt idx="8952">
                  <c:v>2092.1869999999999</c:v>
                </c:pt>
                <c:pt idx="8953">
                  <c:v>2090.547</c:v>
                </c:pt>
                <c:pt idx="8954">
                  <c:v>2090.547</c:v>
                </c:pt>
                <c:pt idx="8955">
                  <c:v>2087.9690000000001</c:v>
                </c:pt>
                <c:pt idx="8956">
                  <c:v>2089.5309999999999</c:v>
                </c:pt>
                <c:pt idx="8957">
                  <c:v>2088.9839999999999</c:v>
                </c:pt>
                <c:pt idx="8958">
                  <c:v>2087.9690000000001</c:v>
                </c:pt>
                <c:pt idx="8959">
                  <c:v>2085.7809999999999</c:v>
                </c:pt>
                <c:pt idx="8960">
                  <c:v>2086.797</c:v>
                </c:pt>
                <c:pt idx="8961">
                  <c:v>2084.7660000000001</c:v>
                </c:pt>
                <c:pt idx="8962">
                  <c:v>2086.953</c:v>
                </c:pt>
                <c:pt idx="8963">
                  <c:v>2085.1559999999999</c:v>
                </c:pt>
                <c:pt idx="8964">
                  <c:v>2083.5940000000001</c:v>
                </c:pt>
                <c:pt idx="8965">
                  <c:v>2082.1869999999999</c:v>
                </c:pt>
                <c:pt idx="8966">
                  <c:v>2081.797</c:v>
                </c:pt>
                <c:pt idx="8967">
                  <c:v>2080.3910000000001</c:v>
                </c:pt>
                <c:pt idx="8968">
                  <c:v>2080.547</c:v>
                </c:pt>
                <c:pt idx="8969">
                  <c:v>2080.9369999999999</c:v>
                </c:pt>
                <c:pt idx="8970">
                  <c:v>2075.9369999999999</c:v>
                </c:pt>
                <c:pt idx="8971">
                  <c:v>2076.5619999999999</c:v>
                </c:pt>
                <c:pt idx="8972">
                  <c:v>2076.797</c:v>
                </c:pt>
                <c:pt idx="8973">
                  <c:v>2074.5309999999999</c:v>
                </c:pt>
                <c:pt idx="8974">
                  <c:v>2072.3440000000001</c:v>
                </c:pt>
                <c:pt idx="8975">
                  <c:v>2072.9690000000001</c:v>
                </c:pt>
                <c:pt idx="8976">
                  <c:v>2070.3910000000001</c:v>
                </c:pt>
                <c:pt idx="8977">
                  <c:v>2070.547</c:v>
                </c:pt>
                <c:pt idx="8978">
                  <c:v>2068.75</c:v>
                </c:pt>
                <c:pt idx="8979">
                  <c:v>2068.3589999999999</c:v>
                </c:pt>
                <c:pt idx="8980">
                  <c:v>2065.547</c:v>
                </c:pt>
                <c:pt idx="8981">
                  <c:v>2065</c:v>
                </c:pt>
                <c:pt idx="8982">
                  <c:v>2065.7809999999999</c:v>
                </c:pt>
                <c:pt idx="8983">
                  <c:v>2064.1410000000001</c:v>
                </c:pt>
                <c:pt idx="8984">
                  <c:v>2060.547</c:v>
                </c:pt>
                <c:pt idx="8985">
                  <c:v>2060</c:v>
                </c:pt>
                <c:pt idx="8986">
                  <c:v>2060</c:v>
                </c:pt>
                <c:pt idx="8987">
                  <c:v>2060.3910000000001</c:v>
                </c:pt>
                <c:pt idx="8988">
                  <c:v>2056.172</c:v>
                </c:pt>
                <c:pt idx="8989">
                  <c:v>2058.3589999999999</c:v>
                </c:pt>
                <c:pt idx="8990">
                  <c:v>2057.1869999999999</c:v>
                </c:pt>
                <c:pt idx="8991">
                  <c:v>2055.547</c:v>
                </c:pt>
                <c:pt idx="8992">
                  <c:v>2055.3910000000001</c:v>
                </c:pt>
                <c:pt idx="8993">
                  <c:v>2051.172</c:v>
                </c:pt>
                <c:pt idx="8994">
                  <c:v>2048.3589999999999</c:v>
                </c:pt>
                <c:pt idx="8995">
                  <c:v>2048.5940000000001</c:v>
                </c:pt>
                <c:pt idx="8996">
                  <c:v>2047.7339999999999</c:v>
                </c:pt>
                <c:pt idx="8997">
                  <c:v>2046.797</c:v>
                </c:pt>
                <c:pt idx="8998">
                  <c:v>2046.5619999999999</c:v>
                </c:pt>
                <c:pt idx="8999">
                  <c:v>2047.7339999999999</c:v>
                </c:pt>
                <c:pt idx="9000">
                  <c:v>2045.7809999999999</c:v>
                </c:pt>
                <c:pt idx="9001">
                  <c:v>2045.3910000000001</c:v>
                </c:pt>
                <c:pt idx="9002">
                  <c:v>2040.7809999999999</c:v>
                </c:pt>
                <c:pt idx="9003">
                  <c:v>2040.547</c:v>
                </c:pt>
                <c:pt idx="9004">
                  <c:v>2039.375</c:v>
                </c:pt>
                <c:pt idx="9005">
                  <c:v>2039.7660000000001</c:v>
                </c:pt>
                <c:pt idx="9006">
                  <c:v>2036.4059999999999</c:v>
                </c:pt>
                <c:pt idx="9007">
                  <c:v>2035.9369999999999</c:v>
                </c:pt>
                <c:pt idx="9008">
                  <c:v>2034.375</c:v>
                </c:pt>
                <c:pt idx="9009">
                  <c:v>2035.3910000000001</c:v>
                </c:pt>
                <c:pt idx="9010">
                  <c:v>2032.578</c:v>
                </c:pt>
                <c:pt idx="9011">
                  <c:v>2031.953</c:v>
                </c:pt>
                <c:pt idx="9012">
                  <c:v>2029.7660000000001</c:v>
                </c:pt>
                <c:pt idx="9013">
                  <c:v>2031.172</c:v>
                </c:pt>
                <c:pt idx="9014">
                  <c:v>2028.9839999999999</c:v>
                </c:pt>
                <c:pt idx="9015">
                  <c:v>2027.578</c:v>
                </c:pt>
                <c:pt idx="9016">
                  <c:v>2027.7339999999999</c:v>
                </c:pt>
                <c:pt idx="9017">
                  <c:v>2025.9369999999999</c:v>
                </c:pt>
                <c:pt idx="9018">
                  <c:v>2024.5309999999999</c:v>
                </c:pt>
                <c:pt idx="9019">
                  <c:v>2024.5309999999999</c:v>
                </c:pt>
                <c:pt idx="9020">
                  <c:v>2023.75</c:v>
                </c:pt>
                <c:pt idx="9021">
                  <c:v>2023.5940000000001</c:v>
                </c:pt>
                <c:pt idx="9022">
                  <c:v>2021.797</c:v>
                </c:pt>
                <c:pt idx="9023">
                  <c:v>2021.172</c:v>
                </c:pt>
                <c:pt idx="9024">
                  <c:v>2020.1559999999999</c:v>
                </c:pt>
                <c:pt idx="9025">
                  <c:v>2020</c:v>
                </c:pt>
                <c:pt idx="9026">
                  <c:v>2015.547</c:v>
                </c:pt>
                <c:pt idx="9027">
                  <c:v>2015.7809999999999</c:v>
                </c:pt>
                <c:pt idx="9028">
                  <c:v>2018.75</c:v>
                </c:pt>
                <c:pt idx="9029">
                  <c:v>2013.75</c:v>
                </c:pt>
                <c:pt idx="9030">
                  <c:v>2010.1559999999999</c:v>
                </c:pt>
                <c:pt idx="9031">
                  <c:v>2010.9369999999999</c:v>
                </c:pt>
                <c:pt idx="9032">
                  <c:v>2010.547</c:v>
                </c:pt>
                <c:pt idx="9033">
                  <c:v>2010.1559999999999</c:v>
                </c:pt>
                <c:pt idx="9034">
                  <c:v>2010.9369999999999</c:v>
                </c:pt>
                <c:pt idx="9035">
                  <c:v>2008.203</c:v>
                </c:pt>
                <c:pt idx="9036">
                  <c:v>2010</c:v>
                </c:pt>
                <c:pt idx="9037">
                  <c:v>2008.75</c:v>
                </c:pt>
                <c:pt idx="9038">
                  <c:v>2004.7660000000001</c:v>
                </c:pt>
                <c:pt idx="9039">
                  <c:v>2004.375</c:v>
                </c:pt>
                <c:pt idx="9040">
                  <c:v>2003.9839999999999</c:v>
                </c:pt>
                <c:pt idx="9041">
                  <c:v>2003.75</c:v>
                </c:pt>
                <c:pt idx="9042">
                  <c:v>2001.4059999999999</c:v>
                </c:pt>
                <c:pt idx="9043">
                  <c:v>2000.1559999999999</c:v>
                </c:pt>
                <c:pt idx="9044">
                  <c:v>2001.4059999999999</c:v>
                </c:pt>
                <c:pt idx="9045">
                  <c:v>1999.7660000000001</c:v>
                </c:pt>
                <c:pt idx="9046">
                  <c:v>1997.578</c:v>
                </c:pt>
                <c:pt idx="9047">
                  <c:v>1997.7339999999999</c:v>
                </c:pt>
                <c:pt idx="9048">
                  <c:v>1997.9690000000001</c:v>
                </c:pt>
                <c:pt idx="9049">
                  <c:v>1996.4059999999999</c:v>
                </c:pt>
                <c:pt idx="9050">
                  <c:v>1995.1559999999999</c:v>
                </c:pt>
                <c:pt idx="9051">
                  <c:v>1993.203</c:v>
                </c:pt>
                <c:pt idx="9052">
                  <c:v>1992.7339999999999</c:v>
                </c:pt>
                <c:pt idx="9053">
                  <c:v>1993.203</c:v>
                </c:pt>
                <c:pt idx="9054">
                  <c:v>1990.7809999999999</c:v>
                </c:pt>
                <c:pt idx="9055">
                  <c:v>1990.9369999999999</c:v>
                </c:pt>
                <c:pt idx="9056">
                  <c:v>1992.1869999999999</c:v>
                </c:pt>
                <c:pt idx="9057">
                  <c:v>1988.203</c:v>
                </c:pt>
                <c:pt idx="9058">
                  <c:v>1988.5940000000001</c:v>
                </c:pt>
                <c:pt idx="9059">
                  <c:v>1988.3589999999999</c:v>
                </c:pt>
                <c:pt idx="9060">
                  <c:v>1989.375</c:v>
                </c:pt>
                <c:pt idx="9061">
                  <c:v>1986.5619999999999</c:v>
                </c:pt>
                <c:pt idx="9062">
                  <c:v>1983.9839999999999</c:v>
                </c:pt>
                <c:pt idx="9063">
                  <c:v>1986.172</c:v>
                </c:pt>
                <c:pt idx="9064">
                  <c:v>1984.7660000000001</c:v>
                </c:pt>
                <c:pt idx="9065">
                  <c:v>1981.953</c:v>
                </c:pt>
                <c:pt idx="9066">
                  <c:v>1978.75</c:v>
                </c:pt>
                <c:pt idx="9067">
                  <c:v>1982.1869999999999</c:v>
                </c:pt>
                <c:pt idx="9068">
                  <c:v>1982.7339999999999</c:v>
                </c:pt>
                <c:pt idx="9069">
                  <c:v>1981.172</c:v>
                </c:pt>
                <c:pt idx="9070">
                  <c:v>1980.3910000000001</c:v>
                </c:pt>
                <c:pt idx="9071">
                  <c:v>1980.3910000000001</c:v>
                </c:pt>
                <c:pt idx="9072">
                  <c:v>1980</c:v>
                </c:pt>
                <c:pt idx="9073">
                  <c:v>1980.547</c:v>
                </c:pt>
                <c:pt idx="9074">
                  <c:v>1978.5940000000001</c:v>
                </c:pt>
                <c:pt idx="9075">
                  <c:v>1979.7660000000001</c:v>
                </c:pt>
                <c:pt idx="9076">
                  <c:v>1980.1559999999999</c:v>
                </c:pt>
                <c:pt idx="9077">
                  <c:v>1978.9839999999999</c:v>
                </c:pt>
                <c:pt idx="9078">
                  <c:v>1977.7339999999999</c:v>
                </c:pt>
                <c:pt idx="9079">
                  <c:v>1978.3589999999999</c:v>
                </c:pt>
                <c:pt idx="9080">
                  <c:v>1978.203</c:v>
                </c:pt>
                <c:pt idx="9081">
                  <c:v>1980</c:v>
                </c:pt>
                <c:pt idx="9082">
                  <c:v>1979.1410000000001</c:v>
                </c:pt>
                <c:pt idx="9083">
                  <c:v>1976.953</c:v>
                </c:pt>
                <c:pt idx="9084">
                  <c:v>1978.5940000000001</c:v>
                </c:pt>
                <c:pt idx="9085">
                  <c:v>1975.1559999999999</c:v>
                </c:pt>
                <c:pt idx="9086">
                  <c:v>1976.172</c:v>
                </c:pt>
                <c:pt idx="9087">
                  <c:v>1977.578</c:v>
                </c:pt>
                <c:pt idx="9088">
                  <c:v>1975.547</c:v>
                </c:pt>
                <c:pt idx="9089">
                  <c:v>1976.797</c:v>
                </c:pt>
                <c:pt idx="9090">
                  <c:v>1978.5940000000001</c:v>
                </c:pt>
                <c:pt idx="9091">
                  <c:v>1977.9690000000001</c:v>
                </c:pt>
                <c:pt idx="9092">
                  <c:v>1977.3440000000001</c:v>
                </c:pt>
                <c:pt idx="9093">
                  <c:v>1975.547</c:v>
                </c:pt>
                <c:pt idx="9094">
                  <c:v>1979.7660000000001</c:v>
                </c:pt>
                <c:pt idx="9095">
                  <c:v>1977.3440000000001</c:v>
                </c:pt>
                <c:pt idx="9096">
                  <c:v>1975.9369999999999</c:v>
                </c:pt>
                <c:pt idx="9097">
                  <c:v>1977.9690000000001</c:v>
                </c:pt>
                <c:pt idx="9098">
                  <c:v>1980.1559999999999</c:v>
                </c:pt>
                <c:pt idx="9099">
                  <c:v>1980.9369999999999</c:v>
                </c:pt>
                <c:pt idx="9100">
                  <c:v>1982.7339999999999</c:v>
                </c:pt>
                <c:pt idx="9101">
                  <c:v>1984.1410000000001</c:v>
                </c:pt>
                <c:pt idx="9102">
                  <c:v>1982.578</c:v>
                </c:pt>
                <c:pt idx="9103">
                  <c:v>1983.203</c:v>
                </c:pt>
                <c:pt idx="9104">
                  <c:v>1982.1869999999999</c:v>
                </c:pt>
                <c:pt idx="9105">
                  <c:v>1983.75</c:v>
                </c:pt>
                <c:pt idx="9106">
                  <c:v>1984.375</c:v>
                </c:pt>
                <c:pt idx="9107">
                  <c:v>1982.3440000000001</c:v>
                </c:pt>
                <c:pt idx="9108">
                  <c:v>1983.3589999999999</c:v>
                </c:pt>
                <c:pt idx="9109">
                  <c:v>1986.797</c:v>
                </c:pt>
                <c:pt idx="9110">
                  <c:v>1986.953</c:v>
                </c:pt>
                <c:pt idx="9111">
                  <c:v>1985.9369999999999</c:v>
                </c:pt>
                <c:pt idx="9112">
                  <c:v>1987.9690000000001</c:v>
                </c:pt>
                <c:pt idx="9113">
                  <c:v>1988.75</c:v>
                </c:pt>
                <c:pt idx="9114">
                  <c:v>1989.375</c:v>
                </c:pt>
                <c:pt idx="9115">
                  <c:v>1988.9839999999999</c:v>
                </c:pt>
                <c:pt idx="9116">
                  <c:v>1992.3440000000001</c:v>
                </c:pt>
                <c:pt idx="9117">
                  <c:v>1994.7660000000001</c:v>
                </c:pt>
                <c:pt idx="9118">
                  <c:v>1995.1559999999999</c:v>
                </c:pt>
                <c:pt idx="9119">
                  <c:v>1995</c:v>
                </c:pt>
                <c:pt idx="9120">
                  <c:v>1997.1869999999999</c:v>
                </c:pt>
                <c:pt idx="9121">
                  <c:v>1999.375</c:v>
                </c:pt>
                <c:pt idx="9122">
                  <c:v>1998.75</c:v>
                </c:pt>
                <c:pt idx="9123">
                  <c:v>2000.1559999999999</c:v>
                </c:pt>
                <c:pt idx="9124">
                  <c:v>1999.375</c:v>
                </c:pt>
                <c:pt idx="9125">
                  <c:v>2001.797</c:v>
                </c:pt>
                <c:pt idx="9126">
                  <c:v>2002.578</c:v>
                </c:pt>
                <c:pt idx="9127">
                  <c:v>2002.3440000000001</c:v>
                </c:pt>
                <c:pt idx="9128">
                  <c:v>2005.1559999999999</c:v>
                </c:pt>
                <c:pt idx="9129">
                  <c:v>2002.9690000000001</c:v>
                </c:pt>
                <c:pt idx="9130">
                  <c:v>2007.1869999999999</c:v>
                </c:pt>
                <c:pt idx="9131">
                  <c:v>2006.797</c:v>
                </c:pt>
                <c:pt idx="9132">
                  <c:v>2006.4059999999999</c:v>
                </c:pt>
                <c:pt idx="9133">
                  <c:v>2007.7339999999999</c:v>
                </c:pt>
                <c:pt idx="9134">
                  <c:v>2009.5309999999999</c:v>
                </c:pt>
                <c:pt idx="9135">
                  <c:v>2013.203</c:v>
                </c:pt>
                <c:pt idx="9136">
                  <c:v>2015.7809999999999</c:v>
                </c:pt>
                <c:pt idx="9137">
                  <c:v>2015</c:v>
                </c:pt>
                <c:pt idx="9138">
                  <c:v>2017.578</c:v>
                </c:pt>
                <c:pt idx="9139">
                  <c:v>2017.9690000000001</c:v>
                </c:pt>
                <c:pt idx="9140">
                  <c:v>2020.7809999999999</c:v>
                </c:pt>
                <c:pt idx="9141">
                  <c:v>2022.7339999999999</c:v>
                </c:pt>
                <c:pt idx="9142">
                  <c:v>2023.75</c:v>
                </c:pt>
                <c:pt idx="9143">
                  <c:v>2023.9839999999999</c:v>
                </c:pt>
                <c:pt idx="9144">
                  <c:v>2025.7809999999999</c:v>
                </c:pt>
                <c:pt idx="9145">
                  <c:v>2028.75</c:v>
                </c:pt>
                <c:pt idx="9146">
                  <c:v>2031.5619999999999</c:v>
                </c:pt>
                <c:pt idx="9147">
                  <c:v>2029.1410000000001</c:v>
                </c:pt>
                <c:pt idx="9148">
                  <c:v>2032.1869999999999</c:v>
                </c:pt>
                <c:pt idx="9149">
                  <c:v>2036.172</c:v>
                </c:pt>
                <c:pt idx="9150">
                  <c:v>2036.5619999999999</c:v>
                </c:pt>
                <c:pt idx="9151">
                  <c:v>2038.3589999999999</c:v>
                </c:pt>
                <c:pt idx="9152">
                  <c:v>2038.75</c:v>
                </c:pt>
                <c:pt idx="9153">
                  <c:v>2040</c:v>
                </c:pt>
                <c:pt idx="9154">
                  <c:v>2040.547</c:v>
                </c:pt>
                <c:pt idx="9155">
                  <c:v>2044.1410000000001</c:v>
                </c:pt>
                <c:pt idx="9156">
                  <c:v>2044.375</c:v>
                </c:pt>
                <c:pt idx="9157">
                  <c:v>2044.7660000000001</c:v>
                </c:pt>
                <c:pt idx="9158">
                  <c:v>2048.3589999999999</c:v>
                </c:pt>
                <c:pt idx="9159">
                  <c:v>2047.1869999999999</c:v>
                </c:pt>
                <c:pt idx="9160">
                  <c:v>2047.9690000000001</c:v>
                </c:pt>
                <c:pt idx="9161">
                  <c:v>2053.3589999999999</c:v>
                </c:pt>
                <c:pt idx="9162">
                  <c:v>2053.9839999999999</c:v>
                </c:pt>
                <c:pt idx="9163">
                  <c:v>2055.9369999999999</c:v>
                </c:pt>
                <c:pt idx="9164">
                  <c:v>2058.3589999999999</c:v>
                </c:pt>
                <c:pt idx="9165">
                  <c:v>2058.9839999999999</c:v>
                </c:pt>
                <c:pt idx="9166">
                  <c:v>2060.7809999999999</c:v>
                </c:pt>
                <c:pt idx="9167">
                  <c:v>2060.3910000000001</c:v>
                </c:pt>
                <c:pt idx="9168">
                  <c:v>2062.3440000000001</c:v>
                </c:pt>
                <c:pt idx="9169">
                  <c:v>2064.1410000000001</c:v>
                </c:pt>
                <c:pt idx="9170">
                  <c:v>2065.3910000000001</c:v>
                </c:pt>
                <c:pt idx="9171">
                  <c:v>2067.1869999999999</c:v>
                </c:pt>
                <c:pt idx="9172">
                  <c:v>2067.9690000000001</c:v>
                </c:pt>
                <c:pt idx="9173">
                  <c:v>2068.3589999999999</c:v>
                </c:pt>
                <c:pt idx="9174">
                  <c:v>2071.797</c:v>
                </c:pt>
                <c:pt idx="9175">
                  <c:v>2072.578</c:v>
                </c:pt>
                <c:pt idx="9176">
                  <c:v>2074.5309999999999</c:v>
                </c:pt>
                <c:pt idx="9177">
                  <c:v>2077.578</c:v>
                </c:pt>
                <c:pt idx="9178">
                  <c:v>2075.9369999999999</c:v>
                </c:pt>
                <c:pt idx="9179">
                  <c:v>2080</c:v>
                </c:pt>
                <c:pt idx="9180">
                  <c:v>2078.3589999999999</c:v>
                </c:pt>
                <c:pt idx="9181">
                  <c:v>2081.172</c:v>
                </c:pt>
                <c:pt idx="9182">
                  <c:v>2080.3910000000001</c:v>
                </c:pt>
                <c:pt idx="9183">
                  <c:v>2083.9839999999999</c:v>
                </c:pt>
                <c:pt idx="9184">
                  <c:v>2082.578</c:v>
                </c:pt>
                <c:pt idx="9185">
                  <c:v>2084.375</c:v>
                </c:pt>
                <c:pt idx="9186">
                  <c:v>2085.7809999999999</c:v>
                </c:pt>
                <c:pt idx="9187">
                  <c:v>2091.797</c:v>
                </c:pt>
                <c:pt idx="9188">
                  <c:v>2090.3910000000001</c:v>
                </c:pt>
                <c:pt idx="9189">
                  <c:v>2090.547</c:v>
                </c:pt>
                <c:pt idx="9190">
                  <c:v>2093.5940000000001</c:v>
                </c:pt>
                <c:pt idx="9191">
                  <c:v>2095.547</c:v>
                </c:pt>
                <c:pt idx="9192">
                  <c:v>2096.953</c:v>
                </c:pt>
                <c:pt idx="9193">
                  <c:v>2096.4059999999999</c:v>
                </c:pt>
                <c:pt idx="9194">
                  <c:v>2100.547</c:v>
                </c:pt>
                <c:pt idx="9195">
                  <c:v>2100.9369999999999</c:v>
                </c:pt>
                <c:pt idx="9196">
                  <c:v>2104.5309999999999</c:v>
                </c:pt>
                <c:pt idx="9197">
                  <c:v>2106.172</c:v>
                </c:pt>
                <c:pt idx="9198">
                  <c:v>2105.7809999999999</c:v>
                </c:pt>
                <c:pt idx="9199">
                  <c:v>2108.203</c:v>
                </c:pt>
                <c:pt idx="9200">
                  <c:v>2108.75</c:v>
                </c:pt>
                <c:pt idx="9201">
                  <c:v>2109.5309999999999</c:v>
                </c:pt>
                <c:pt idx="9202">
                  <c:v>2108.5940000000001</c:v>
                </c:pt>
                <c:pt idx="9203">
                  <c:v>2111.4059999999999</c:v>
                </c:pt>
                <c:pt idx="9204">
                  <c:v>2111.953</c:v>
                </c:pt>
                <c:pt idx="9205">
                  <c:v>2109.7660000000001</c:v>
                </c:pt>
                <c:pt idx="9206">
                  <c:v>2110.547</c:v>
                </c:pt>
                <c:pt idx="9207">
                  <c:v>2111.4059999999999</c:v>
                </c:pt>
                <c:pt idx="9208">
                  <c:v>2115.7809999999999</c:v>
                </c:pt>
                <c:pt idx="9209">
                  <c:v>2116.5619999999999</c:v>
                </c:pt>
                <c:pt idx="9210">
                  <c:v>2117.9690000000001</c:v>
                </c:pt>
                <c:pt idx="9211">
                  <c:v>2118.9839999999999</c:v>
                </c:pt>
                <c:pt idx="9212">
                  <c:v>2121.4059999999999</c:v>
                </c:pt>
                <c:pt idx="9213">
                  <c:v>2123.3589999999999</c:v>
                </c:pt>
                <c:pt idx="9214">
                  <c:v>2123.3589999999999</c:v>
                </c:pt>
                <c:pt idx="9215">
                  <c:v>2126.797</c:v>
                </c:pt>
                <c:pt idx="9216">
                  <c:v>2126.4059999999999</c:v>
                </c:pt>
                <c:pt idx="9217">
                  <c:v>2128.75</c:v>
                </c:pt>
                <c:pt idx="9218">
                  <c:v>2131.797</c:v>
                </c:pt>
                <c:pt idx="9219">
                  <c:v>2132.1869999999999</c:v>
                </c:pt>
                <c:pt idx="9220">
                  <c:v>2131.5619999999999</c:v>
                </c:pt>
                <c:pt idx="9221">
                  <c:v>2133.75</c:v>
                </c:pt>
                <c:pt idx="9222">
                  <c:v>2134.5309999999999</c:v>
                </c:pt>
                <c:pt idx="9223">
                  <c:v>2135.7809999999999</c:v>
                </c:pt>
                <c:pt idx="9224">
                  <c:v>2135.9369999999999</c:v>
                </c:pt>
                <c:pt idx="9225">
                  <c:v>2138.5940000000001</c:v>
                </c:pt>
                <c:pt idx="9226">
                  <c:v>2138.75</c:v>
                </c:pt>
                <c:pt idx="9227">
                  <c:v>2142.1869999999999</c:v>
                </c:pt>
                <c:pt idx="9228">
                  <c:v>2142.578</c:v>
                </c:pt>
                <c:pt idx="9229">
                  <c:v>2142.578</c:v>
                </c:pt>
                <c:pt idx="9230">
                  <c:v>2145.7809999999999</c:v>
                </c:pt>
                <c:pt idx="9231">
                  <c:v>2147.7339999999999</c:v>
                </c:pt>
                <c:pt idx="9232">
                  <c:v>2146.5619999999999</c:v>
                </c:pt>
                <c:pt idx="9233">
                  <c:v>2127.7339999999999</c:v>
                </c:pt>
                <c:pt idx="9234">
                  <c:v>2125</c:v>
                </c:pt>
                <c:pt idx="9235">
                  <c:v>2141.797</c:v>
                </c:pt>
                <c:pt idx="9236">
                  <c:v>2132.578</c:v>
                </c:pt>
                <c:pt idx="9237">
                  <c:v>2134.5309999999999</c:v>
                </c:pt>
                <c:pt idx="9238">
                  <c:v>2138.5940000000001</c:v>
                </c:pt>
                <c:pt idx="9239">
                  <c:v>2145.3910000000001</c:v>
                </c:pt>
                <c:pt idx="9240">
                  <c:v>2154.7660000000001</c:v>
                </c:pt>
                <c:pt idx="9241">
                  <c:v>2155.3910000000001</c:v>
                </c:pt>
                <c:pt idx="9242">
                  <c:v>2156.797</c:v>
                </c:pt>
                <c:pt idx="9243">
                  <c:v>2154.375</c:v>
                </c:pt>
                <c:pt idx="9244">
                  <c:v>2155</c:v>
                </c:pt>
                <c:pt idx="9245">
                  <c:v>2158.5940000000001</c:v>
                </c:pt>
                <c:pt idx="9246">
                  <c:v>2151.953</c:v>
                </c:pt>
                <c:pt idx="9247">
                  <c:v>2147.7339999999999</c:v>
                </c:pt>
                <c:pt idx="9248">
                  <c:v>2148.203</c:v>
                </c:pt>
                <c:pt idx="9249">
                  <c:v>2149.1410000000001</c:v>
                </c:pt>
                <c:pt idx="9250">
                  <c:v>2147.7339999999999</c:v>
                </c:pt>
                <c:pt idx="9251">
                  <c:v>2148.203</c:v>
                </c:pt>
                <c:pt idx="9252">
                  <c:v>2146.797</c:v>
                </c:pt>
                <c:pt idx="9253">
                  <c:v>2147.3440000000001</c:v>
                </c:pt>
                <c:pt idx="9254">
                  <c:v>2148.3589999999999</c:v>
                </c:pt>
                <c:pt idx="9255">
                  <c:v>2150</c:v>
                </c:pt>
                <c:pt idx="9256">
                  <c:v>2149.375</c:v>
                </c:pt>
                <c:pt idx="9257">
                  <c:v>2147.7339999999999</c:v>
                </c:pt>
                <c:pt idx="9258">
                  <c:v>2146.797</c:v>
                </c:pt>
                <c:pt idx="9259">
                  <c:v>2148.75</c:v>
                </c:pt>
                <c:pt idx="9260">
                  <c:v>2150.1559999999999</c:v>
                </c:pt>
                <c:pt idx="9261">
                  <c:v>2146.5619999999999</c:v>
                </c:pt>
                <c:pt idx="9262">
                  <c:v>2145.7809999999999</c:v>
                </c:pt>
                <c:pt idx="9263">
                  <c:v>2147.1869999999999</c:v>
                </c:pt>
                <c:pt idx="9264">
                  <c:v>2144.375</c:v>
                </c:pt>
                <c:pt idx="9265">
                  <c:v>2147.578</c:v>
                </c:pt>
                <c:pt idx="9266">
                  <c:v>2145.9369999999999</c:v>
                </c:pt>
                <c:pt idx="9267">
                  <c:v>2143.203</c:v>
                </c:pt>
                <c:pt idx="9268">
                  <c:v>2143.3589999999999</c:v>
                </c:pt>
                <c:pt idx="9269">
                  <c:v>2142.3440000000001</c:v>
                </c:pt>
                <c:pt idx="9270">
                  <c:v>2142.3440000000001</c:v>
                </c:pt>
                <c:pt idx="9271">
                  <c:v>2139.375</c:v>
                </c:pt>
                <c:pt idx="9272">
                  <c:v>2137.7339999999999</c:v>
                </c:pt>
                <c:pt idx="9273">
                  <c:v>2137.578</c:v>
                </c:pt>
                <c:pt idx="9274">
                  <c:v>2136.172</c:v>
                </c:pt>
                <c:pt idx="9275">
                  <c:v>2135</c:v>
                </c:pt>
                <c:pt idx="9276">
                  <c:v>2136.4059999999999</c:v>
                </c:pt>
                <c:pt idx="9277">
                  <c:v>2133.75</c:v>
                </c:pt>
                <c:pt idx="9278">
                  <c:v>2132.1869999999999</c:v>
                </c:pt>
                <c:pt idx="9279">
                  <c:v>2131.4059999999999</c:v>
                </c:pt>
                <c:pt idx="9280">
                  <c:v>2129.5309999999999</c:v>
                </c:pt>
                <c:pt idx="9281">
                  <c:v>2127.7339999999999</c:v>
                </c:pt>
                <c:pt idx="9282">
                  <c:v>2126.797</c:v>
                </c:pt>
                <c:pt idx="9283">
                  <c:v>2127.9690000000001</c:v>
                </c:pt>
                <c:pt idx="9284">
                  <c:v>2126.172</c:v>
                </c:pt>
                <c:pt idx="9285">
                  <c:v>2123.5940000000001</c:v>
                </c:pt>
                <c:pt idx="9286">
                  <c:v>2120.1559999999999</c:v>
                </c:pt>
                <c:pt idx="9287">
                  <c:v>2118.9839999999999</c:v>
                </c:pt>
                <c:pt idx="9288">
                  <c:v>2116.797</c:v>
                </c:pt>
                <c:pt idx="9289">
                  <c:v>2118.9839999999999</c:v>
                </c:pt>
                <c:pt idx="9290">
                  <c:v>2115.3910000000001</c:v>
                </c:pt>
                <c:pt idx="9291">
                  <c:v>2115.3910000000001</c:v>
                </c:pt>
                <c:pt idx="9292">
                  <c:v>2112.7339999999999</c:v>
                </c:pt>
                <c:pt idx="9293">
                  <c:v>2112.578</c:v>
                </c:pt>
                <c:pt idx="9294">
                  <c:v>2109.1410000000001</c:v>
                </c:pt>
                <c:pt idx="9295">
                  <c:v>2109.7660000000001</c:v>
                </c:pt>
                <c:pt idx="9296">
                  <c:v>2109.375</c:v>
                </c:pt>
                <c:pt idx="9297">
                  <c:v>2105</c:v>
                </c:pt>
                <c:pt idx="9298">
                  <c:v>2102.578</c:v>
                </c:pt>
                <c:pt idx="9299">
                  <c:v>2104.1410000000001</c:v>
                </c:pt>
                <c:pt idx="9300">
                  <c:v>2102.3440000000001</c:v>
                </c:pt>
                <c:pt idx="9301">
                  <c:v>2100.9369999999999</c:v>
                </c:pt>
                <c:pt idx="9302">
                  <c:v>2098.203</c:v>
                </c:pt>
                <c:pt idx="9303">
                  <c:v>2095.3910000000001</c:v>
                </c:pt>
                <c:pt idx="9304">
                  <c:v>2097.3440000000001</c:v>
                </c:pt>
                <c:pt idx="9305">
                  <c:v>2092.1869999999999</c:v>
                </c:pt>
                <c:pt idx="9306">
                  <c:v>2091.4059999999999</c:v>
                </c:pt>
                <c:pt idx="9307">
                  <c:v>2088.3589999999999</c:v>
                </c:pt>
                <c:pt idx="9308">
                  <c:v>2090</c:v>
                </c:pt>
                <c:pt idx="9309">
                  <c:v>2085.9369999999999</c:v>
                </c:pt>
                <c:pt idx="9310">
                  <c:v>2083.9839999999999</c:v>
                </c:pt>
                <c:pt idx="9311">
                  <c:v>2080.547</c:v>
                </c:pt>
                <c:pt idx="9312">
                  <c:v>2077.3440000000001</c:v>
                </c:pt>
                <c:pt idx="9313">
                  <c:v>2076.172</c:v>
                </c:pt>
                <c:pt idx="9314">
                  <c:v>2075.9369999999999</c:v>
                </c:pt>
                <c:pt idx="9315">
                  <c:v>2073.3589999999999</c:v>
                </c:pt>
                <c:pt idx="9316">
                  <c:v>2073.5940000000001</c:v>
                </c:pt>
                <c:pt idx="9317">
                  <c:v>2073.75</c:v>
                </c:pt>
                <c:pt idx="9318">
                  <c:v>2069.5309999999999</c:v>
                </c:pt>
                <c:pt idx="9319">
                  <c:v>2068.3589999999999</c:v>
                </c:pt>
                <c:pt idx="9320">
                  <c:v>2067.578</c:v>
                </c:pt>
                <c:pt idx="9321">
                  <c:v>2062.9690000000001</c:v>
                </c:pt>
                <c:pt idx="9322">
                  <c:v>2066.5619999999999</c:v>
                </c:pt>
                <c:pt idx="9323">
                  <c:v>2060.547</c:v>
                </c:pt>
                <c:pt idx="9324">
                  <c:v>2062.7339999999999</c:v>
                </c:pt>
                <c:pt idx="9325">
                  <c:v>2060.547</c:v>
                </c:pt>
                <c:pt idx="9326">
                  <c:v>2056.5619999999999</c:v>
                </c:pt>
                <c:pt idx="9327">
                  <c:v>2055</c:v>
                </c:pt>
                <c:pt idx="9328">
                  <c:v>2054.5309999999999</c:v>
                </c:pt>
                <c:pt idx="9329">
                  <c:v>2054.5309999999999</c:v>
                </c:pt>
                <c:pt idx="9330">
                  <c:v>2050.7809999999999</c:v>
                </c:pt>
                <c:pt idx="9331">
                  <c:v>2049.375</c:v>
                </c:pt>
                <c:pt idx="9332">
                  <c:v>2050.1559999999999</c:v>
                </c:pt>
                <c:pt idx="9333">
                  <c:v>2050.7809999999999</c:v>
                </c:pt>
                <c:pt idx="9334">
                  <c:v>2044.7660000000001</c:v>
                </c:pt>
                <c:pt idx="9335">
                  <c:v>2045.3910000000001</c:v>
                </c:pt>
                <c:pt idx="9336">
                  <c:v>2041.4059999999999</c:v>
                </c:pt>
                <c:pt idx="9337">
                  <c:v>2040.9369999999999</c:v>
                </c:pt>
                <c:pt idx="9338">
                  <c:v>2040.3910000000001</c:v>
                </c:pt>
                <c:pt idx="9339">
                  <c:v>2041.172</c:v>
                </c:pt>
                <c:pt idx="9340">
                  <c:v>2038.203</c:v>
                </c:pt>
                <c:pt idx="9341">
                  <c:v>2035.3910000000001</c:v>
                </c:pt>
                <c:pt idx="9342">
                  <c:v>2032.9690000000001</c:v>
                </c:pt>
                <c:pt idx="9343">
                  <c:v>2033.9839999999999</c:v>
                </c:pt>
                <c:pt idx="9344">
                  <c:v>2032.3440000000001</c:v>
                </c:pt>
                <c:pt idx="9345">
                  <c:v>2028.5940000000001</c:v>
                </c:pt>
                <c:pt idx="9346">
                  <c:v>2027.9690000000001</c:v>
                </c:pt>
                <c:pt idx="9347">
                  <c:v>2026.797</c:v>
                </c:pt>
                <c:pt idx="9348">
                  <c:v>2023.9839999999999</c:v>
                </c:pt>
                <c:pt idx="9349">
                  <c:v>2022.578</c:v>
                </c:pt>
                <c:pt idx="9350">
                  <c:v>2020.547</c:v>
                </c:pt>
                <c:pt idx="9351">
                  <c:v>2017.9690000000001</c:v>
                </c:pt>
                <c:pt idx="9352">
                  <c:v>2015.1559999999999</c:v>
                </c:pt>
                <c:pt idx="9353">
                  <c:v>2015.547</c:v>
                </c:pt>
                <c:pt idx="9354">
                  <c:v>2013.3589999999999</c:v>
                </c:pt>
                <c:pt idx="9355">
                  <c:v>2014.375</c:v>
                </c:pt>
                <c:pt idx="9356">
                  <c:v>2012.7339999999999</c:v>
                </c:pt>
                <c:pt idx="9357">
                  <c:v>2010.9369999999999</c:v>
                </c:pt>
                <c:pt idx="9358">
                  <c:v>2011.4059999999999</c:v>
                </c:pt>
                <c:pt idx="9359">
                  <c:v>2007.578</c:v>
                </c:pt>
                <c:pt idx="9360">
                  <c:v>2006.797</c:v>
                </c:pt>
                <c:pt idx="9361">
                  <c:v>2005.9369999999999</c:v>
                </c:pt>
                <c:pt idx="9362">
                  <c:v>2003.5940000000001</c:v>
                </c:pt>
                <c:pt idx="9363">
                  <c:v>2000</c:v>
                </c:pt>
                <c:pt idx="9364">
                  <c:v>2001.5619999999999</c:v>
                </c:pt>
                <c:pt idx="9365">
                  <c:v>1999.1410000000001</c:v>
                </c:pt>
                <c:pt idx="9366">
                  <c:v>1999.5309999999999</c:v>
                </c:pt>
                <c:pt idx="9367">
                  <c:v>1992.7339999999999</c:v>
                </c:pt>
                <c:pt idx="9368">
                  <c:v>1993.75</c:v>
                </c:pt>
                <c:pt idx="9369">
                  <c:v>1988.9839999999999</c:v>
                </c:pt>
                <c:pt idx="9370">
                  <c:v>1991.4059999999999</c:v>
                </c:pt>
                <c:pt idx="9371">
                  <c:v>1990.547</c:v>
                </c:pt>
                <c:pt idx="9372">
                  <c:v>1986.953</c:v>
                </c:pt>
                <c:pt idx="9373">
                  <c:v>1984.7660000000001</c:v>
                </c:pt>
                <c:pt idx="9374">
                  <c:v>1984.5309999999999</c:v>
                </c:pt>
                <c:pt idx="9375">
                  <c:v>1983.9839999999999</c:v>
                </c:pt>
                <c:pt idx="9376">
                  <c:v>1984.375</c:v>
                </c:pt>
                <c:pt idx="9377">
                  <c:v>1980.547</c:v>
                </c:pt>
                <c:pt idx="9378">
                  <c:v>1980.1559999999999</c:v>
                </c:pt>
                <c:pt idx="9379">
                  <c:v>1977.9690000000001</c:v>
                </c:pt>
                <c:pt idx="9380">
                  <c:v>1980.7809999999999</c:v>
                </c:pt>
                <c:pt idx="9381">
                  <c:v>1980</c:v>
                </c:pt>
                <c:pt idx="9382">
                  <c:v>1976.5619999999999</c:v>
                </c:pt>
                <c:pt idx="9383">
                  <c:v>1976.172</c:v>
                </c:pt>
                <c:pt idx="9384">
                  <c:v>1976.172</c:v>
                </c:pt>
                <c:pt idx="9385">
                  <c:v>1973.9839999999999</c:v>
                </c:pt>
                <c:pt idx="9386">
                  <c:v>1973.203</c:v>
                </c:pt>
                <c:pt idx="9387">
                  <c:v>1972.3440000000001</c:v>
                </c:pt>
                <c:pt idx="9388">
                  <c:v>1970.9369999999999</c:v>
                </c:pt>
                <c:pt idx="9389">
                  <c:v>1968.5940000000001</c:v>
                </c:pt>
                <c:pt idx="9390">
                  <c:v>1968.3589999999999</c:v>
                </c:pt>
                <c:pt idx="9391">
                  <c:v>1964.7660000000001</c:v>
                </c:pt>
                <c:pt idx="9392">
                  <c:v>1965.3910000000001</c:v>
                </c:pt>
                <c:pt idx="9393">
                  <c:v>1966.172</c:v>
                </c:pt>
                <c:pt idx="9394">
                  <c:v>1966.172</c:v>
                </c:pt>
                <c:pt idx="9395">
                  <c:v>1963.9839999999999</c:v>
                </c:pt>
                <c:pt idx="9396">
                  <c:v>1963.75</c:v>
                </c:pt>
                <c:pt idx="9397">
                  <c:v>1960.547</c:v>
                </c:pt>
                <c:pt idx="9398">
                  <c:v>1961.797</c:v>
                </c:pt>
                <c:pt idx="9399">
                  <c:v>1961.4059999999999</c:v>
                </c:pt>
                <c:pt idx="9400">
                  <c:v>1962.3440000000001</c:v>
                </c:pt>
                <c:pt idx="9401">
                  <c:v>1961.797</c:v>
                </c:pt>
                <c:pt idx="9402">
                  <c:v>1960.3910000000001</c:v>
                </c:pt>
                <c:pt idx="9403">
                  <c:v>1958.75</c:v>
                </c:pt>
                <c:pt idx="9404">
                  <c:v>1959.5309999999999</c:v>
                </c:pt>
                <c:pt idx="9405">
                  <c:v>1957.1869999999999</c:v>
                </c:pt>
                <c:pt idx="9406">
                  <c:v>1959.7660000000001</c:v>
                </c:pt>
                <c:pt idx="9407">
                  <c:v>1956.953</c:v>
                </c:pt>
                <c:pt idx="9408">
                  <c:v>1956.172</c:v>
                </c:pt>
                <c:pt idx="9409">
                  <c:v>1958.3589999999999</c:v>
                </c:pt>
                <c:pt idx="9410">
                  <c:v>1956.797</c:v>
                </c:pt>
                <c:pt idx="9411">
                  <c:v>1954.7660000000001</c:v>
                </c:pt>
                <c:pt idx="9412">
                  <c:v>1953.5940000000001</c:v>
                </c:pt>
                <c:pt idx="9413">
                  <c:v>1953.203</c:v>
                </c:pt>
                <c:pt idx="9414">
                  <c:v>1952.3440000000001</c:v>
                </c:pt>
                <c:pt idx="9415">
                  <c:v>1954.375</c:v>
                </c:pt>
                <c:pt idx="9416">
                  <c:v>1955.547</c:v>
                </c:pt>
                <c:pt idx="9417">
                  <c:v>1953.9839999999999</c:v>
                </c:pt>
                <c:pt idx="9418">
                  <c:v>1954.7660000000001</c:v>
                </c:pt>
                <c:pt idx="9419">
                  <c:v>1956.4059999999999</c:v>
                </c:pt>
                <c:pt idx="9420">
                  <c:v>1955</c:v>
                </c:pt>
                <c:pt idx="9421">
                  <c:v>1953.75</c:v>
                </c:pt>
                <c:pt idx="9422">
                  <c:v>1956.5619999999999</c:v>
                </c:pt>
                <c:pt idx="9423">
                  <c:v>1953.5940000000001</c:v>
                </c:pt>
                <c:pt idx="9424">
                  <c:v>1952.7339999999999</c:v>
                </c:pt>
                <c:pt idx="9425">
                  <c:v>1953.5940000000001</c:v>
                </c:pt>
                <c:pt idx="9426">
                  <c:v>1954.375</c:v>
                </c:pt>
                <c:pt idx="9427">
                  <c:v>1955.1559999999999</c:v>
                </c:pt>
                <c:pt idx="9428">
                  <c:v>1953.75</c:v>
                </c:pt>
                <c:pt idx="9429">
                  <c:v>1954.7660000000001</c:v>
                </c:pt>
                <c:pt idx="9430">
                  <c:v>1957.1869999999999</c:v>
                </c:pt>
                <c:pt idx="9431">
                  <c:v>1953.75</c:v>
                </c:pt>
                <c:pt idx="9432">
                  <c:v>1957.9690000000001</c:v>
                </c:pt>
                <c:pt idx="9433">
                  <c:v>1955.9369999999999</c:v>
                </c:pt>
                <c:pt idx="9434">
                  <c:v>1957.3440000000001</c:v>
                </c:pt>
                <c:pt idx="9435">
                  <c:v>1957.3440000000001</c:v>
                </c:pt>
                <c:pt idx="9436">
                  <c:v>1957.3440000000001</c:v>
                </c:pt>
                <c:pt idx="9437">
                  <c:v>1958.9839999999999</c:v>
                </c:pt>
                <c:pt idx="9438">
                  <c:v>1955.547</c:v>
                </c:pt>
                <c:pt idx="9439">
                  <c:v>1958.203</c:v>
                </c:pt>
                <c:pt idx="9440">
                  <c:v>1958.3589999999999</c:v>
                </c:pt>
                <c:pt idx="9441">
                  <c:v>1960</c:v>
                </c:pt>
                <c:pt idx="9442">
                  <c:v>1960.9369999999999</c:v>
                </c:pt>
                <c:pt idx="9443">
                  <c:v>1962.9690000000001</c:v>
                </c:pt>
                <c:pt idx="9444">
                  <c:v>1964.5309999999999</c:v>
                </c:pt>
                <c:pt idx="9445">
                  <c:v>1963.5940000000001</c:v>
                </c:pt>
                <c:pt idx="9446">
                  <c:v>1964.5309999999999</c:v>
                </c:pt>
                <c:pt idx="9447">
                  <c:v>1966.797</c:v>
                </c:pt>
                <c:pt idx="9448">
                  <c:v>1964.7660000000001</c:v>
                </c:pt>
                <c:pt idx="9449">
                  <c:v>1968.203</c:v>
                </c:pt>
                <c:pt idx="9450">
                  <c:v>1969.5309999999999</c:v>
                </c:pt>
                <c:pt idx="9451">
                  <c:v>1970.9369999999999</c:v>
                </c:pt>
                <c:pt idx="9452">
                  <c:v>1971.4059999999999</c:v>
                </c:pt>
                <c:pt idx="9453">
                  <c:v>1970.9369999999999</c:v>
                </c:pt>
                <c:pt idx="9454">
                  <c:v>1974.1410000000001</c:v>
                </c:pt>
                <c:pt idx="9455">
                  <c:v>1972.9690000000001</c:v>
                </c:pt>
                <c:pt idx="9456">
                  <c:v>1972.9690000000001</c:v>
                </c:pt>
                <c:pt idx="9457">
                  <c:v>1975.9369999999999</c:v>
                </c:pt>
                <c:pt idx="9458">
                  <c:v>1975.547</c:v>
                </c:pt>
                <c:pt idx="9459">
                  <c:v>1978.5940000000001</c:v>
                </c:pt>
                <c:pt idx="9460">
                  <c:v>1979.7660000000001</c:v>
                </c:pt>
                <c:pt idx="9461">
                  <c:v>1980.7809999999999</c:v>
                </c:pt>
                <c:pt idx="9462">
                  <c:v>1981.797</c:v>
                </c:pt>
                <c:pt idx="9463">
                  <c:v>1979.1410000000001</c:v>
                </c:pt>
                <c:pt idx="9464">
                  <c:v>1985.7809999999999</c:v>
                </c:pt>
                <c:pt idx="9465">
                  <c:v>1984.1410000000001</c:v>
                </c:pt>
                <c:pt idx="9466">
                  <c:v>1984.1410000000001</c:v>
                </c:pt>
                <c:pt idx="9467">
                  <c:v>1986.172</c:v>
                </c:pt>
                <c:pt idx="9468">
                  <c:v>1987.3440000000001</c:v>
                </c:pt>
                <c:pt idx="9469">
                  <c:v>1991.797</c:v>
                </c:pt>
                <c:pt idx="9470">
                  <c:v>1990</c:v>
                </c:pt>
                <c:pt idx="9471">
                  <c:v>1992.9690000000001</c:v>
                </c:pt>
                <c:pt idx="9472">
                  <c:v>1993.5940000000001</c:v>
                </c:pt>
                <c:pt idx="9473">
                  <c:v>1995.9369999999999</c:v>
                </c:pt>
                <c:pt idx="9474">
                  <c:v>1994.7660000000001</c:v>
                </c:pt>
                <c:pt idx="9475">
                  <c:v>1998.3589999999999</c:v>
                </c:pt>
                <c:pt idx="9476">
                  <c:v>1997.7339999999999</c:v>
                </c:pt>
                <c:pt idx="9477">
                  <c:v>2000.7809999999999</c:v>
                </c:pt>
                <c:pt idx="9478">
                  <c:v>2001.4059999999999</c:v>
                </c:pt>
                <c:pt idx="9479">
                  <c:v>2002.1869999999999</c:v>
                </c:pt>
                <c:pt idx="9480">
                  <c:v>2004.1410000000001</c:v>
                </c:pt>
                <c:pt idx="9481">
                  <c:v>2005.1559999999999</c:v>
                </c:pt>
                <c:pt idx="9482">
                  <c:v>2005</c:v>
                </c:pt>
                <c:pt idx="9483">
                  <c:v>2007.3440000000001</c:v>
                </c:pt>
                <c:pt idx="9484">
                  <c:v>2008.5940000000001</c:v>
                </c:pt>
                <c:pt idx="9485">
                  <c:v>2010.547</c:v>
                </c:pt>
                <c:pt idx="9486">
                  <c:v>2010</c:v>
                </c:pt>
                <c:pt idx="9487">
                  <c:v>2010.7809999999999</c:v>
                </c:pt>
                <c:pt idx="9488">
                  <c:v>2013.5940000000001</c:v>
                </c:pt>
                <c:pt idx="9489">
                  <c:v>2013.5940000000001</c:v>
                </c:pt>
                <c:pt idx="9490">
                  <c:v>2018.3589999999999</c:v>
                </c:pt>
                <c:pt idx="9491">
                  <c:v>2016.953</c:v>
                </c:pt>
                <c:pt idx="9492">
                  <c:v>2018.9839999999999</c:v>
                </c:pt>
                <c:pt idx="9493">
                  <c:v>2018.203</c:v>
                </c:pt>
                <c:pt idx="9494">
                  <c:v>2020.9369999999999</c:v>
                </c:pt>
                <c:pt idx="9495">
                  <c:v>2023.203</c:v>
                </c:pt>
                <c:pt idx="9496">
                  <c:v>2025.1559999999999</c:v>
                </c:pt>
                <c:pt idx="9497">
                  <c:v>2028.203</c:v>
                </c:pt>
                <c:pt idx="9498">
                  <c:v>2027.9690000000001</c:v>
                </c:pt>
                <c:pt idx="9499">
                  <c:v>2028.5940000000001</c:v>
                </c:pt>
                <c:pt idx="9500">
                  <c:v>2030.547</c:v>
                </c:pt>
                <c:pt idx="9501">
                  <c:v>2034.1410000000001</c:v>
                </c:pt>
                <c:pt idx="9502">
                  <c:v>2034.7660000000001</c:v>
                </c:pt>
                <c:pt idx="9503">
                  <c:v>2034.375</c:v>
                </c:pt>
                <c:pt idx="9504">
                  <c:v>2035.3910000000001</c:v>
                </c:pt>
                <c:pt idx="9505">
                  <c:v>2036.953</c:v>
                </c:pt>
                <c:pt idx="9506">
                  <c:v>2037.3440000000001</c:v>
                </c:pt>
                <c:pt idx="9507">
                  <c:v>2037.9690000000001</c:v>
                </c:pt>
                <c:pt idx="9508">
                  <c:v>2037.9690000000001</c:v>
                </c:pt>
                <c:pt idx="9509">
                  <c:v>2039.1410000000001</c:v>
                </c:pt>
                <c:pt idx="9510">
                  <c:v>2041.953</c:v>
                </c:pt>
                <c:pt idx="9511">
                  <c:v>2042.578</c:v>
                </c:pt>
                <c:pt idx="9512">
                  <c:v>2045.3910000000001</c:v>
                </c:pt>
                <c:pt idx="9513">
                  <c:v>2046.953</c:v>
                </c:pt>
                <c:pt idx="9514">
                  <c:v>2049.375</c:v>
                </c:pt>
                <c:pt idx="9515">
                  <c:v>2050.3910000000001</c:v>
                </c:pt>
                <c:pt idx="9516">
                  <c:v>2051.953</c:v>
                </c:pt>
                <c:pt idx="9517">
                  <c:v>2052.3440000000001</c:v>
                </c:pt>
                <c:pt idx="9518">
                  <c:v>2055.3910000000001</c:v>
                </c:pt>
                <c:pt idx="9519">
                  <c:v>2053.5940000000001</c:v>
                </c:pt>
                <c:pt idx="9520">
                  <c:v>2056.797</c:v>
                </c:pt>
                <c:pt idx="9521">
                  <c:v>2054.375</c:v>
                </c:pt>
                <c:pt idx="9522">
                  <c:v>2059.7660000000001</c:v>
                </c:pt>
                <c:pt idx="9523">
                  <c:v>2061.4059999999999</c:v>
                </c:pt>
                <c:pt idx="9524">
                  <c:v>2059.7660000000001</c:v>
                </c:pt>
                <c:pt idx="9525">
                  <c:v>2063.3589999999999</c:v>
                </c:pt>
                <c:pt idx="9526">
                  <c:v>2065.547</c:v>
                </c:pt>
                <c:pt idx="9527">
                  <c:v>2061.953</c:v>
                </c:pt>
                <c:pt idx="9528">
                  <c:v>2067.578</c:v>
                </c:pt>
                <c:pt idx="9529">
                  <c:v>2068.3589999999999</c:v>
                </c:pt>
                <c:pt idx="9530">
                  <c:v>2068.3589999999999</c:v>
                </c:pt>
                <c:pt idx="9531">
                  <c:v>2067.9690000000001</c:v>
                </c:pt>
                <c:pt idx="9532">
                  <c:v>2073.3589999999999</c:v>
                </c:pt>
                <c:pt idx="9533">
                  <c:v>2074.5309999999999</c:v>
                </c:pt>
                <c:pt idx="9534">
                  <c:v>2075.9369999999999</c:v>
                </c:pt>
                <c:pt idx="9535">
                  <c:v>2077.3440000000001</c:v>
                </c:pt>
                <c:pt idx="9536">
                  <c:v>2078.9839999999999</c:v>
                </c:pt>
                <c:pt idx="9537">
                  <c:v>2081.797</c:v>
                </c:pt>
                <c:pt idx="9538">
                  <c:v>2082.578</c:v>
                </c:pt>
                <c:pt idx="9539">
                  <c:v>2083.5940000000001</c:v>
                </c:pt>
                <c:pt idx="9540">
                  <c:v>2084.1410000000001</c:v>
                </c:pt>
                <c:pt idx="9541">
                  <c:v>2084.5309999999999</c:v>
                </c:pt>
                <c:pt idx="9542">
                  <c:v>2089.5309999999999</c:v>
                </c:pt>
                <c:pt idx="9543">
                  <c:v>2088.75</c:v>
                </c:pt>
                <c:pt idx="9544">
                  <c:v>2092.578</c:v>
                </c:pt>
                <c:pt idx="9545">
                  <c:v>2085.547</c:v>
                </c:pt>
                <c:pt idx="9546">
                  <c:v>2067.578</c:v>
                </c:pt>
                <c:pt idx="9547">
                  <c:v>2069.1410000000001</c:v>
                </c:pt>
                <c:pt idx="9548">
                  <c:v>2080.7809999999999</c:v>
                </c:pt>
                <c:pt idx="9549">
                  <c:v>2076.953</c:v>
                </c:pt>
                <c:pt idx="9550">
                  <c:v>2080.547</c:v>
                </c:pt>
                <c:pt idx="9551">
                  <c:v>2089.5309999999999</c:v>
                </c:pt>
                <c:pt idx="9552">
                  <c:v>2097.7339999999999</c:v>
                </c:pt>
                <c:pt idx="9553">
                  <c:v>2105.3910000000001</c:v>
                </c:pt>
                <c:pt idx="9554">
                  <c:v>2105.1559999999999</c:v>
                </c:pt>
                <c:pt idx="9555">
                  <c:v>2103.203</c:v>
                </c:pt>
                <c:pt idx="9556">
                  <c:v>2102.3440000000001</c:v>
                </c:pt>
                <c:pt idx="9557">
                  <c:v>2102.1869999999999</c:v>
                </c:pt>
                <c:pt idx="9558">
                  <c:v>2106.4059999999999</c:v>
                </c:pt>
                <c:pt idx="9559">
                  <c:v>2109.7660000000001</c:v>
                </c:pt>
                <c:pt idx="9560">
                  <c:v>2099.5309999999999</c:v>
                </c:pt>
                <c:pt idx="9561">
                  <c:v>2094.7660000000001</c:v>
                </c:pt>
                <c:pt idx="9562">
                  <c:v>2095.547</c:v>
                </c:pt>
                <c:pt idx="9563">
                  <c:v>2095.1559999999999</c:v>
                </c:pt>
                <c:pt idx="9564">
                  <c:v>2095.3910000000001</c:v>
                </c:pt>
                <c:pt idx="9565">
                  <c:v>2095.7809999999999</c:v>
                </c:pt>
                <c:pt idx="9566">
                  <c:v>2097.7339999999999</c:v>
                </c:pt>
                <c:pt idx="9567">
                  <c:v>2098.75</c:v>
                </c:pt>
                <c:pt idx="9568">
                  <c:v>2099.375</c:v>
                </c:pt>
                <c:pt idx="9569">
                  <c:v>2098.75</c:v>
                </c:pt>
                <c:pt idx="9570">
                  <c:v>2100.3910000000001</c:v>
                </c:pt>
                <c:pt idx="9571">
                  <c:v>2099.375</c:v>
                </c:pt>
                <c:pt idx="9572">
                  <c:v>2096.953</c:v>
                </c:pt>
                <c:pt idx="9573">
                  <c:v>2098.75</c:v>
                </c:pt>
                <c:pt idx="9574">
                  <c:v>2096.953</c:v>
                </c:pt>
                <c:pt idx="9575">
                  <c:v>2098.5940000000001</c:v>
                </c:pt>
                <c:pt idx="9576">
                  <c:v>2097.3440000000001</c:v>
                </c:pt>
                <c:pt idx="9577">
                  <c:v>2095.7809999999999</c:v>
                </c:pt>
                <c:pt idx="9578">
                  <c:v>2097.578</c:v>
                </c:pt>
                <c:pt idx="9579">
                  <c:v>2095</c:v>
                </c:pt>
                <c:pt idx="9580">
                  <c:v>2095.7809999999999</c:v>
                </c:pt>
                <c:pt idx="9581">
                  <c:v>2094.375</c:v>
                </c:pt>
                <c:pt idx="9582">
                  <c:v>2093.5940000000001</c:v>
                </c:pt>
                <c:pt idx="9583">
                  <c:v>2094.5309999999999</c:v>
                </c:pt>
                <c:pt idx="9584">
                  <c:v>2094.1410000000001</c:v>
                </c:pt>
                <c:pt idx="9585">
                  <c:v>2093.9839999999999</c:v>
                </c:pt>
                <c:pt idx="9586">
                  <c:v>2090.1559999999999</c:v>
                </c:pt>
                <c:pt idx="9587">
                  <c:v>2093.3589999999999</c:v>
                </c:pt>
                <c:pt idx="9588">
                  <c:v>2090</c:v>
                </c:pt>
                <c:pt idx="9589">
                  <c:v>2086.953</c:v>
                </c:pt>
                <c:pt idx="9590">
                  <c:v>2088.3589999999999</c:v>
                </c:pt>
                <c:pt idx="9591">
                  <c:v>2087.7339999999999</c:v>
                </c:pt>
                <c:pt idx="9592">
                  <c:v>2088.5940000000001</c:v>
                </c:pt>
                <c:pt idx="9593">
                  <c:v>2085.1559999999999</c:v>
                </c:pt>
                <c:pt idx="9594">
                  <c:v>2086.4059999999999</c:v>
                </c:pt>
                <c:pt idx="9595">
                  <c:v>2080.7809999999999</c:v>
                </c:pt>
                <c:pt idx="9596">
                  <c:v>2080.7809999999999</c:v>
                </c:pt>
                <c:pt idx="9597">
                  <c:v>2082.3440000000001</c:v>
                </c:pt>
                <c:pt idx="9598">
                  <c:v>2077.1869999999999</c:v>
                </c:pt>
                <c:pt idx="9599">
                  <c:v>2077.578</c:v>
                </c:pt>
                <c:pt idx="9600">
                  <c:v>2076.172</c:v>
                </c:pt>
                <c:pt idx="9601">
                  <c:v>2075.7809999999999</c:v>
                </c:pt>
                <c:pt idx="9602">
                  <c:v>2074.375</c:v>
                </c:pt>
                <c:pt idx="9603">
                  <c:v>2075.3910000000001</c:v>
                </c:pt>
                <c:pt idx="9604">
                  <c:v>2071.172</c:v>
                </c:pt>
                <c:pt idx="9605">
                  <c:v>2072.7339999999999</c:v>
                </c:pt>
                <c:pt idx="9606">
                  <c:v>2070</c:v>
                </c:pt>
                <c:pt idx="9607">
                  <c:v>2068.3589999999999</c:v>
                </c:pt>
                <c:pt idx="9608">
                  <c:v>2068.203</c:v>
                </c:pt>
                <c:pt idx="9609">
                  <c:v>2068.75</c:v>
                </c:pt>
                <c:pt idx="9610">
                  <c:v>2065.547</c:v>
                </c:pt>
                <c:pt idx="9611">
                  <c:v>2062.9690000000001</c:v>
                </c:pt>
                <c:pt idx="9612">
                  <c:v>2061.797</c:v>
                </c:pt>
                <c:pt idx="9613">
                  <c:v>2061.953</c:v>
                </c:pt>
                <c:pt idx="9614">
                  <c:v>2060.3910000000001</c:v>
                </c:pt>
                <c:pt idx="9615">
                  <c:v>2060.1559999999999</c:v>
                </c:pt>
                <c:pt idx="9616">
                  <c:v>2058.5940000000001</c:v>
                </c:pt>
                <c:pt idx="9617">
                  <c:v>2056.953</c:v>
                </c:pt>
                <c:pt idx="9618">
                  <c:v>2053.9839999999999</c:v>
                </c:pt>
                <c:pt idx="9619">
                  <c:v>2053.75</c:v>
                </c:pt>
                <c:pt idx="9620">
                  <c:v>2054.375</c:v>
                </c:pt>
                <c:pt idx="9621">
                  <c:v>2051.5619999999999</c:v>
                </c:pt>
                <c:pt idx="9622">
                  <c:v>2048.9839999999999</c:v>
                </c:pt>
                <c:pt idx="9623">
                  <c:v>2049.7660000000001</c:v>
                </c:pt>
                <c:pt idx="9624">
                  <c:v>2048.5940000000001</c:v>
                </c:pt>
                <c:pt idx="9625">
                  <c:v>2047.9690000000001</c:v>
                </c:pt>
                <c:pt idx="9626">
                  <c:v>2046.5619999999999</c:v>
                </c:pt>
                <c:pt idx="9627">
                  <c:v>2045.547</c:v>
                </c:pt>
                <c:pt idx="9628">
                  <c:v>2043.3589999999999</c:v>
                </c:pt>
                <c:pt idx="9629">
                  <c:v>2041.797</c:v>
                </c:pt>
                <c:pt idx="9630">
                  <c:v>2040.1559999999999</c:v>
                </c:pt>
                <c:pt idx="9631">
                  <c:v>2039.5309999999999</c:v>
                </c:pt>
                <c:pt idx="9632">
                  <c:v>2040.547</c:v>
                </c:pt>
                <c:pt idx="9633">
                  <c:v>2038.203</c:v>
                </c:pt>
                <c:pt idx="9634">
                  <c:v>2038.203</c:v>
                </c:pt>
                <c:pt idx="9635">
                  <c:v>2035.1559999999999</c:v>
                </c:pt>
                <c:pt idx="9636">
                  <c:v>2034.7660000000001</c:v>
                </c:pt>
                <c:pt idx="9637">
                  <c:v>2032.7339999999999</c:v>
                </c:pt>
                <c:pt idx="9638">
                  <c:v>2032.9690000000001</c:v>
                </c:pt>
                <c:pt idx="9639">
                  <c:v>2032.578</c:v>
                </c:pt>
                <c:pt idx="9640">
                  <c:v>2030.3910000000001</c:v>
                </c:pt>
                <c:pt idx="9641">
                  <c:v>2030.9369999999999</c:v>
                </c:pt>
                <c:pt idx="9642">
                  <c:v>2026.797</c:v>
                </c:pt>
                <c:pt idx="9643">
                  <c:v>2026.953</c:v>
                </c:pt>
                <c:pt idx="9644">
                  <c:v>2028.9839999999999</c:v>
                </c:pt>
                <c:pt idx="9645">
                  <c:v>2024.5309999999999</c:v>
                </c:pt>
                <c:pt idx="9646">
                  <c:v>2023.75</c:v>
                </c:pt>
                <c:pt idx="9647">
                  <c:v>2022.578</c:v>
                </c:pt>
                <c:pt idx="9648">
                  <c:v>2021.4059999999999</c:v>
                </c:pt>
                <c:pt idx="9649">
                  <c:v>2020.7809999999999</c:v>
                </c:pt>
                <c:pt idx="9650">
                  <c:v>2022.578</c:v>
                </c:pt>
                <c:pt idx="9651">
                  <c:v>2020.1559999999999</c:v>
                </c:pt>
                <c:pt idx="9652">
                  <c:v>2016.797</c:v>
                </c:pt>
                <c:pt idx="9653">
                  <c:v>2015.9369999999999</c:v>
                </c:pt>
                <c:pt idx="9654">
                  <c:v>2017.3440000000001</c:v>
                </c:pt>
                <c:pt idx="9655">
                  <c:v>2012.3440000000001</c:v>
                </c:pt>
                <c:pt idx="9656">
                  <c:v>2012.1869999999999</c:v>
                </c:pt>
                <c:pt idx="9657">
                  <c:v>2013.3589999999999</c:v>
                </c:pt>
                <c:pt idx="9658">
                  <c:v>2012.9690000000001</c:v>
                </c:pt>
                <c:pt idx="9659">
                  <c:v>2013.3589999999999</c:v>
                </c:pt>
                <c:pt idx="9660">
                  <c:v>2010.547</c:v>
                </c:pt>
                <c:pt idx="9661">
                  <c:v>2008.3589999999999</c:v>
                </c:pt>
                <c:pt idx="9662">
                  <c:v>2008.5940000000001</c:v>
                </c:pt>
                <c:pt idx="9663">
                  <c:v>2007.3440000000001</c:v>
                </c:pt>
                <c:pt idx="9664">
                  <c:v>2006.953</c:v>
                </c:pt>
                <c:pt idx="9665">
                  <c:v>2004.375</c:v>
                </c:pt>
                <c:pt idx="9666">
                  <c:v>2006.172</c:v>
                </c:pt>
                <c:pt idx="9667">
                  <c:v>2002.7339999999999</c:v>
                </c:pt>
                <c:pt idx="9668">
                  <c:v>2002.578</c:v>
                </c:pt>
                <c:pt idx="9669">
                  <c:v>2002.1869999999999</c:v>
                </c:pt>
                <c:pt idx="9670">
                  <c:v>2001.4059999999999</c:v>
                </c:pt>
                <c:pt idx="9671">
                  <c:v>1996.953</c:v>
                </c:pt>
                <c:pt idx="9672">
                  <c:v>1998.75</c:v>
                </c:pt>
                <c:pt idx="9673">
                  <c:v>1999.1410000000001</c:v>
                </c:pt>
                <c:pt idx="9674">
                  <c:v>1995.9369999999999</c:v>
                </c:pt>
                <c:pt idx="9675">
                  <c:v>1993.3589999999999</c:v>
                </c:pt>
                <c:pt idx="9676">
                  <c:v>1993.75</c:v>
                </c:pt>
                <c:pt idx="9677">
                  <c:v>1991.172</c:v>
                </c:pt>
                <c:pt idx="9678">
                  <c:v>1992.3440000000001</c:v>
                </c:pt>
                <c:pt idx="9679">
                  <c:v>1990.547</c:v>
                </c:pt>
                <c:pt idx="9680">
                  <c:v>1993.5940000000001</c:v>
                </c:pt>
                <c:pt idx="9681">
                  <c:v>1993.203</c:v>
                </c:pt>
                <c:pt idx="9682">
                  <c:v>1990.3910000000001</c:v>
                </c:pt>
                <c:pt idx="9683">
                  <c:v>1989.1410000000001</c:v>
                </c:pt>
                <c:pt idx="9684">
                  <c:v>1987.7339999999999</c:v>
                </c:pt>
                <c:pt idx="9685">
                  <c:v>1985.9369999999999</c:v>
                </c:pt>
                <c:pt idx="9686">
                  <c:v>1985.3910000000001</c:v>
                </c:pt>
                <c:pt idx="9687">
                  <c:v>1982.9690000000001</c:v>
                </c:pt>
                <c:pt idx="9688">
                  <c:v>1983.203</c:v>
                </c:pt>
                <c:pt idx="9689">
                  <c:v>1985.547</c:v>
                </c:pt>
                <c:pt idx="9690">
                  <c:v>1982.3440000000001</c:v>
                </c:pt>
                <c:pt idx="9691">
                  <c:v>1981.5619999999999</c:v>
                </c:pt>
                <c:pt idx="9692">
                  <c:v>1981.4059999999999</c:v>
                </c:pt>
                <c:pt idx="9693">
                  <c:v>1980.9369999999999</c:v>
                </c:pt>
                <c:pt idx="9694">
                  <c:v>1979.7660000000001</c:v>
                </c:pt>
                <c:pt idx="9695">
                  <c:v>1978.203</c:v>
                </c:pt>
                <c:pt idx="9696">
                  <c:v>1979.7660000000001</c:v>
                </c:pt>
                <c:pt idx="9697">
                  <c:v>1977.1869999999999</c:v>
                </c:pt>
                <c:pt idx="9698">
                  <c:v>1979.7660000000001</c:v>
                </c:pt>
                <c:pt idx="9699">
                  <c:v>1976.5619999999999</c:v>
                </c:pt>
                <c:pt idx="9700">
                  <c:v>1976.953</c:v>
                </c:pt>
                <c:pt idx="9701">
                  <c:v>1975.3910000000001</c:v>
                </c:pt>
                <c:pt idx="9702">
                  <c:v>1975.9369999999999</c:v>
                </c:pt>
                <c:pt idx="9703">
                  <c:v>1975.9369999999999</c:v>
                </c:pt>
                <c:pt idx="9704">
                  <c:v>1973.9839999999999</c:v>
                </c:pt>
                <c:pt idx="9705">
                  <c:v>1976.4059999999999</c:v>
                </c:pt>
                <c:pt idx="9706">
                  <c:v>1975.3910000000001</c:v>
                </c:pt>
                <c:pt idx="9707">
                  <c:v>1975.3910000000001</c:v>
                </c:pt>
                <c:pt idx="9708">
                  <c:v>1975</c:v>
                </c:pt>
                <c:pt idx="9709">
                  <c:v>1973.3589999999999</c:v>
                </c:pt>
                <c:pt idx="9710">
                  <c:v>1974.1410000000001</c:v>
                </c:pt>
                <c:pt idx="9711">
                  <c:v>1973.5940000000001</c:v>
                </c:pt>
                <c:pt idx="9712">
                  <c:v>1973.5940000000001</c:v>
                </c:pt>
                <c:pt idx="9713">
                  <c:v>1973.75</c:v>
                </c:pt>
                <c:pt idx="9714">
                  <c:v>1974.1410000000001</c:v>
                </c:pt>
                <c:pt idx="9715">
                  <c:v>1973.9839999999999</c:v>
                </c:pt>
                <c:pt idx="9716">
                  <c:v>1973.5940000000001</c:v>
                </c:pt>
                <c:pt idx="9717">
                  <c:v>1972.3440000000001</c:v>
                </c:pt>
                <c:pt idx="9718">
                  <c:v>1974.375</c:v>
                </c:pt>
                <c:pt idx="9719">
                  <c:v>1973.9839999999999</c:v>
                </c:pt>
                <c:pt idx="9720">
                  <c:v>1974.375</c:v>
                </c:pt>
                <c:pt idx="9721">
                  <c:v>1976.4059999999999</c:v>
                </c:pt>
                <c:pt idx="9722">
                  <c:v>1975</c:v>
                </c:pt>
                <c:pt idx="9723">
                  <c:v>1975.7809999999999</c:v>
                </c:pt>
                <c:pt idx="9724">
                  <c:v>1977.578</c:v>
                </c:pt>
                <c:pt idx="9725">
                  <c:v>1976.4059999999999</c:v>
                </c:pt>
                <c:pt idx="9726">
                  <c:v>1975.1559999999999</c:v>
                </c:pt>
                <c:pt idx="9727">
                  <c:v>1979.7660000000001</c:v>
                </c:pt>
                <c:pt idx="9728">
                  <c:v>1978.203</c:v>
                </c:pt>
                <c:pt idx="9729">
                  <c:v>1979.5309999999999</c:v>
                </c:pt>
                <c:pt idx="9730">
                  <c:v>1979.5309999999999</c:v>
                </c:pt>
                <c:pt idx="9731">
                  <c:v>1977.578</c:v>
                </c:pt>
                <c:pt idx="9732">
                  <c:v>1977.9690000000001</c:v>
                </c:pt>
                <c:pt idx="9733">
                  <c:v>1977.7339999999999</c:v>
                </c:pt>
                <c:pt idx="9734">
                  <c:v>1979.7660000000001</c:v>
                </c:pt>
                <c:pt idx="9735">
                  <c:v>1980</c:v>
                </c:pt>
                <c:pt idx="9736">
                  <c:v>1980.1559999999999</c:v>
                </c:pt>
                <c:pt idx="9737">
                  <c:v>1982.9690000000001</c:v>
                </c:pt>
                <c:pt idx="9738">
                  <c:v>1983.75</c:v>
                </c:pt>
                <c:pt idx="9739">
                  <c:v>1984.375</c:v>
                </c:pt>
                <c:pt idx="9740">
                  <c:v>1986.172</c:v>
                </c:pt>
                <c:pt idx="9741">
                  <c:v>1983.5940000000001</c:v>
                </c:pt>
                <c:pt idx="9742">
                  <c:v>1987.1869999999999</c:v>
                </c:pt>
                <c:pt idx="9743">
                  <c:v>1988.3589999999999</c:v>
                </c:pt>
                <c:pt idx="9744">
                  <c:v>1991.4059999999999</c:v>
                </c:pt>
                <c:pt idx="9745">
                  <c:v>1990</c:v>
                </c:pt>
                <c:pt idx="9746">
                  <c:v>1991.797</c:v>
                </c:pt>
                <c:pt idx="9747">
                  <c:v>1993.75</c:v>
                </c:pt>
                <c:pt idx="9748">
                  <c:v>1992.578</c:v>
                </c:pt>
                <c:pt idx="9749">
                  <c:v>1993.5940000000001</c:v>
                </c:pt>
                <c:pt idx="9750">
                  <c:v>1993.9839999999999</c:v>
                </c:pt>
                <c:pt idx="9751">
                  <c:v>1995.9369999999999</c:v>
                </c:pt>
                <c:pt idx="9752">
                  <c:v>1995.1559999999999</c:v>
                </c:pt>
                <c:pt idx="9753">
                  <c:v>1999.375</c:v>
                </c:pt>
                <c:pt idx="9754">
                  <c:v>1996.4059999999999</c:v>
                </c:pt>
                <c:pt idx="9755">
                  <c:v>2002.1869999999999</c:v>
                </c:pt>
                <c:pt idx="9756">
                  <c:v>2000.547</c:v>
                </c:pt>
                <c:pt idx="9757">
                  <c:v>2002.3440000000001</c:v>
                </c:pt>
                <c:pt idx="9758">
                  <c:v>1999.7660000000001</c:v>
                </c:pt>
                <c:pt idx="9759">
                  <c:v>2002.1869999999999</c:v>
                </c:pt>
                <c:pt idx="9760">
                  <c:v>2005.9369999999999</c:v>
                </c:pt>
                <c:pt idx="9761">
                  <c:v>2006.797</c:v>
                </c:pt>
                <c:pt idx="9762">
                  <c:v>2008.5940000000001</c:v>
                </c:pt>
                <c:pt idx="9763">
                  <c:v>2008.9839999999999</c:v>
                </c:pt>
                <c:pt idx="9764">
                  <c:v>2009.7660000000001</c:v>
                </c:pt>
                <c:pt idx="9765">
                  <c:v>2011.5619999999999</c:v>
                </c:pt>
                <c:pt idx="9766">
                  <c:v>2015</c:v>
                </c:pt>
                <c:pt idx="9767">
                  <c:v>2015.7809999999999</c:v>
                </c:pt>
                <c:pt idx="9768">
                  <c:v>2015.7809999999999</c:v>
                </c:pt>
                <c:pt idx="9769">
                  <c:v>2018.5940000000001</c:v>
                </c:pt>
                <c:pt idx="9770">
                  <c:v>2021.172</c:v>
                </c:pt>
                <c:pt idx="9771">
                  <c:v>2021.172</c:v>
                </c:pt>
                <c:pt idx="9772">
                  <c:v>2022.7339999999999</c:v>
                </c:pt>
                <c:pt idx="9773">
                  <c:v>2026.5619999999999</c:v>
                </c:pt>
                <c:pt idx="9774">
                  <c:v>2026.4059999999999</c:v>
                </c:pt>
                <c:pt idx="9775">
                  <c:v>2029.5309999999999</c:v>
                </c:pt>
                <c:pt idx="9776">
                  <c:v>2027.3440000000001</c:v>
                </c:pt>
                <c:pt idx="9777">
                  <c:v>2029.7660000000001</c:v>
                </c:pt>
                <c:pt idx="9778">
                  <c:v>2033.75</c:v>
                </c:pt>
                <c:pt idx="9779">
                  <c:v>2033.9839999999999</c:v>
                </c:pt>
                <c:pt idx="9780">
                  <c:v>2035.3910000000001</c:v>
                </c:pt>
                <c:pt idx="9781">
                  <c:v>2034.5309999999999</c:v>
                </c:pt>
                <c:pt idx="9782">
                  <c:v>2036.4059999999999</c:v>
                </c:pt>
                <c:pt idx="9783">
                  <c:v>2037.578</c:v>
                </c:pt>
                <c:pt idx="9784">
                  <c:v>2038.203</c:v>
                </c:pt>
                <c:pt idx="9785">
                  <c:v>2042.1869999999999</c:v>
                </c:pt>
                <c:pt idx="9786">
                  <c:v>2042.3440000000001</c:v>
                </c:pt>
                <c:pt idx="9787">
                  <c:v>2045</c:v>
                </c:pt>
                <c:pt idx="9788">
                  <c:v>2046.953</c:v>
                </c:pt>
                <c:pt idx="9789">
                  <c:v>2046.5619999999999</c:v>
                </c:pt>
                <c:pt idx="9790">
                  <c:v>2049.1410000000001</c:v>
                </c:pt>
                <c:pt idx="9791">
                  <c:v>2051.797</c:v>
                </c:pt>
                <c:pt idx="9792">
                  <c:v>2050.9369999999999</c:v>
                </c:pt>
                <c:pt idx="9793">
                  <c:v>2053.5940000000001</c:v>
                </c:pt>
                <c:pt idx="9794">
                  <c:v>2056.172</c:v>
                </c:pt>
                <c:pt idx="9795">
                  <c:v>2054.7660000000001</c:v>
                </c:pt>
                <c:pt idx="9796">
                  <c:v>2056.5619999999999</c:v>
                </c:pt>
                <c:pt idx="9797">
                  <c:v>2059.375</c:v>
                </c:pt>
                <c:pt idx="9798">
                  <c:v>2061.172</c:v>
                </c:pt>
                <c:pt idx="9799">
                  <c:v>2063.203</c:v>
                </c:pt>
                <c:pt idx="9800">
                  <c:v>2063.3589999999999</c:v>
                </c:pt>
                <c:pt idx="9801">
                  <c:v>2066.4059999999999</c:v>
                </c:pt>
                <c:pt idx="9802">
                  <c:v>2066.172</c:v>
                </c:pt>
                <c:pt idx="9803">
                  <c:v>2067.1869999999999</c:v>
                </c:pt>
                <c:pt idx="9804">
                  <c:v>2069.7660000000001</c:v>
                </c:pt>
                <c:pt idx="9805">
                  <c:v>2072.578</c:v>
                </c:pt>
                <c:pt idx="9806">
                  <c:v>2070.7809999999999</c:v>
                </c:pt>
                <c:pt idx="9807">
                  <c:v>2073.9839999999999</c:v>
                </c:pt>
                <c:pt idx="9808">
                  <c:v>2074.5309999999999</c:v>
                </c:pt>
                <c:pt idx="9809">
                  <c:v>2075.1559999999999</c:v>
                </c:pt>
                <c:pt idx="9810">
                  <c:v>2076.953</c:v>
                </c:pt>
                <c:pt idx="9811">
                  <c:v>2076.172</c:v>
                </c:pt>
                <c:pt idx="9812">
                  <c:v>2078.75</c:v>
                </c:pt>
                <c:pt idx="9813">
                  <c:v>2082.7339999999999</c:v>
                </c:pt>
                <c:pt idx="9814">
                  <c:v>2082.578</c:v>
                </c:pt>
                <c:pt idx="9815">
                  <c:v>2083.203</c:v>
                </c:pt>
                <c:pt idx="9816">
                  <c:v>2085</c:v>
                </c:pt>
                <c:pt idx="9817">
                  <c:v>2085.7809999999999</c:v>
                </c:pt>
                <c:pt idx="9818">
                  <c:v>2090.7809999999999</c:v>
                </c:pt>
                <c:pt idx="9819">
                  <c:v>2090</c:v>
                </c:pt>
                <c:pt idx="9820">
                  <c:v>2090.3910000000001</c:v>
                </c:pt>
                <c:pt idx="9821">
                  <c:v>2091.4059999999999</c:v>
                </c:pt>
                <c:pt idx="9822">
                  <c:v>2095.3910000000001</c:v>
                </c:pt>
                <c:pt idx="9823">
                  <c:v>2096.4059999999999</c:v>
                </c:pt>
                <c:pt idx="9824">
                  <c:v>2097.3440000000001</c:v>
                </c:pt>
                <c:pt idx="9825">
                  <c:v>2099.1410000000001</c:v>
                </c:pt>
                <c:pt idx="9826">
                  <c:v>2096.797</c:v>
                </c:pt>
                <c:pt idx="9827">
                  <c:v>2101.5619999999999</c:v>
                </c:pt>
                <c:pt idx="9828">
                  <c:v>2101.4059999999999</c:v>
                </c:pt>
                <c:pt idx="9829">
                  <c:v>2101.172</c:v>
                </c:pt>
                <c:pt idx="9830">
                  <c:v>2100.547</c:v>
                </c:pt>
                <c:pt idx="9831">
                  <c:v>2102.9690000000001</c:v>
                </c:pt>
                <c:pt idx="9832">
                  <c:v>2104.7660000000001</c:v>
                </c:pt>
                <c:pt idx="9833">
                  <c:v>2107.7339999999999</c:v>
                </c:pt>
                <c:pt idx="9834">
                  <c:v>2109.1410000000001</c:v>
                </c:pt>
                <c:pt idx="9835">
                  <c:v>2109.5309999999999</c:v>
                </c:pt>
                <c:pt idx="9836">
                  <c:v>2114.5309999999999</c:v>
                </c:pt>
                <c:pt idx="9837">
                  <c:v>2111.5619999999999</c:v>
                </c:pt>
                <c:pt idx="9838">
                  <c:v>2115</c:v>
                </c:pt>
                <c:pt idx="9839">
                  <c:v>2117.1869999999999</c:v>
                </c:pt>
                <c:pt idx="9840">
                  <c:v>2119.375</c:v>
                </c:pt>
                <c:pt idx="9841">
                  <c:v>2117.1869999999999</c:v>
                </c:pt>
                <c:pt idx="9842">
                  <c:v>2119.5309999999999</c:v>
                </c:pt>
                <c:pt idx="9843">
                  <c:v>2122.3440000000001</c:v>
                </c:pt>
                <c:pt idx="9844">
                  <c:v>2123.9839999999999</c:v>
                </c:pt>
                <c:pt idx="9845">
                  <c:v>2120.9369999999999</c:v>
                </c:pt>
                <c:pt idx="9846">
                  <c:v>2124.7660000000001</c:v>
                </c:pt>
                <c:pt idx="9847">
                  <c:v>2126.4059999999999</c:v>
                </c:pt>
                <c:pt idx="9848">
                  <c:v>2127.3440000000001</c:v>
                </c:pt>
                <c:pt idx="9849">
                  <c:v>2127.9690000000001</c:v>
                </c:pt>
                <c:pt idx="9850">
                  <c:v>2128.3589999999999</c:v>
                </c:pt>
                <c:pt idx="9851">
                  <c:v>2128.3589999999999</c:v>
                </c:pt>
                <c:pt idx="9852">
                  <c:v>2132.7339999999999</c:v>
                </c:pt>
                <c:pt idx="9853">
                  <c:v>2132.578</c:v>
                </c:pt>
                <c:pt idx="9854">
                  <c:v>2135</c:v>
                </c:pt>
                <c:pt idx="9855">
                  <c:v>2137.578</c:v>
                </c:pt>
                <c:pt idx="9856">
                  <c:v>2135.547</c:v>
                </c:pt>
                <c:pt idx="9857">
                  <c:v>2136.172</c:v>
                </c:pt>
                <c:pt idx="9858">
                  <c:v>2120</c:v>
                </c:pt>
                <c:pt idx="9859">
                  <c:v>2117.3440000000001</c:v>
                </c:pt>
                <c:pt idx="9860">
                  <c:v>2130.7809999999999</c:v>
                </c:pt>
                <c:pt idx="9861">
                  <c:v>2120.7809999999999</c:v>
                </c:pt>
                <c:pt idx="9862">
                  <c:v>2125.3910000000001</c:v>
                </c:pt>
                <c:pt idx="9863">
                  <c:v>2127.3440000000001</c:v>
                </c:pt>
                <c:pt idx="9864">
                  <c:v>2138.3589999999999</c:v>
                </c:pt>
                <c:pt idx="9865">
                  <c:v>2145.547</c:v>
                </c:pt>
                <c:pt idx="9866">
                  <c:v>2146.953</c:v>
                </c:pt>
                <c:pt idx="9867">
                  <c:v>2148.203</c:v>
                </c:pt>
                <c:pt idx="9868">
                  <c:v>2144.375</c:v>
                </c:pt>
                <c:pt idx="9869">
                  <c:v>2146.797</c:v>
                </c:pt>
                <c:pt idx="9870">
                  <c:v>2148.9839999999999</c:v>
                </c:pt>
                <c:pt idx="9871">
                  <c:v>2144.7660000000001</c:v>
                </c:pt>
                <c:pt idx="9872">
                  <c:v>2141.953</c:v>
                </c:pt>
                <c:pt idx="9873">
                  <c:v>2139.1410000000001</c:v>
                </c:pt>
                <c:pt idx="9874">
                  <c:v>2137.9690000000001</c:v>
                </c:pt>
                <c:pt idx="9875">
                  <c:v>2138.5940000000001</c:v>
                </c:pt>
                <c:pt idx="9876">
                  <c:v>2139.1410000000001</c:v>
                </c:pt>
                <c:pt idx="9877">
                  <c:v>2138.75</c:v>
                </c:pt>
                <c:pt idx="9878">
                  <c:v>2138.75</c:v>
                </c:pt>
                <c:pt idx="9879">
                  <c:v>2137.3440000000001</c:v>
                </c:pt>
                <c:pt idx="9880">
                  <c:v>2139.375</c:v>
                </c:pt>
                <c:pt idx="9881">
                  <c:v>2137.578</c:v>
                </c:pt>
                <c:pt idx="9882">
                  <c:v>2140.9369999999999</c:v>
                </c:pt>
                <c:pt idx="9883">
                  <c:v>2140.1559999999999</c:v>
                </c:pt>
                <c:pt idx="9884">
                  <c:v>2140.3910000000001</c:v>
                </c:pt>
                <c:pt idx="9885">
                  <c:v>2140.547</c:v>
                </c:pt>
                <c:pt idx="9886">
                  <c:v>2137.1869999999999</c:v>
                </c:pt>
                <c:pt idx="9887">
                  <c:v>2137.7339999999999</c:v>
                </c:pt>
                <c:pt idx="9888">
                  <c:v>2137.578</c:v>
                </c:pt>
                <c:pt idx="9889">
                  <c:v>2136.5619999999999</c:v>
                </c:pt>
                <c:pt idx="9890">
                  <c:v>2137.7339999999999</c:v>
                </c:pt>
                <c:pt idx="9891">
                  <c:v>2135.7809999999999</c:v>
                </c:pt>
                <c:pt idx="9892">
                  <c:v>2136.953</c:v>
                </c:pt>
                <c:pt idx="9893">
                  <c:v>2135.547</c:v>
                </c:pt>
                <c:pt idx="9894">
                  <c:v>2135.1559999999999</c:v>
                </c:pt>
                <c:pt idx="9895">
                  <c:v>2134.7660000000001</c:v>
                </c:pt>
                <c:pt idx="9896">
                  <c:v>2130.9369999999999</c:v>
                </c:pt>
                <c:pt idx="9897">
                  <c:v>2130.547</c:v>
                </c:pt>
                <c:pt idx="9898">
                  <c:v>2130.547</c:v>
                </c:pt>
                <c:pt idx="9899">
                  <c:v>2131.172</c:v>
                </c:pt>
                <c:pt idx="9900">
                  <c:v>2129.375</c:v>
                </c:pt>
                <c:pt idx="9901">
                  <c:v>2127.1869999999999</c:v>
                </c:pt>
                <c:pt idx="9902">
                  <c:v>2126.4059999999999</c:v>
                </c:pt>
                <c:pt idx="9903">
                  <c:v>2127.578</c:v>
                </c:pt>
                <c:pt idx="9904">
                  <c:v>2123.75</c:v>
                </c:pt>
                <c:pt idx="9905">
                  <c:v>2122.1869999999999</c:v>
                </c:pt>
                <c:pt idx="9906">
                  <c:v>2122.578</c:v>
                </c:pt>
                <c:pt idx="9907">
                  <c:v>2121.172</c:v>
                </c:pt>
                <c:pt idx="9908">
                  <c:v>2118.9839999999999</c:v>
                </c:pt>
                <c:pt idx="9909">
                  <c:v>2120.7809999999999</c:v>
                </c:pt>
                <c:pt idx="9910">
                  <c:v>2118.9839999999999</c:v>
                </c:pt>
                <c:pt idx="9911">
                  <c:v>2117.1869999999999</c:v>
                </c:pt>
                <c:pt idx="9912">
                  <c:v>2113.5940000000001</c:v>
                </c:pt>
                <c:pt idx="9913">
                  <c:v>2111.797</c:v>
                </c:pt>
                <c:pt idx="9914">
                  <c:v>2108.9839999999999</c:v>
                </c:pt>
                <c:pt idx="9915">
                  <c:v>2110.7809999999999</c:v>
                </c:pt>
                <c:pt idx="9916">
                  <c:v>2108.75</c:v>
                </c:pt>
                <c:pt idx="9917">
                  <c:v>2108.3589999999999</c:v>
                </c:pt>
                <c:pt idx="9918">
                  <c:v>2105</c:v>
                </c:pt>
                <c:pt idx="9919">
                  <c:v>2103.3589999999999</c:v>
                </c:pt>
                <c:pt idx="9920">
                  <c:v>2101.4059999999999</c:v>
                </c:pt>
                <c:pt idx="9921">
                  <c:v>2100.547</c:v>
                </c:pt>
                <c:pt idx="9922">
                  <c:v>2101.5619999999999</c:v>
                </c:pt>
                <c:pt idx="9923">
                  <c:v>2096.797</c:v>
                </c:pt>
                <c:pt idx="9924">
                  <c:v>2097.1869999999999</c:v>
                </c:pt>
                <c:pt idx="9925">
                  <c:v>2097.1869999999999</c:v>
                </c:pt>
                <c:pt idx="9926">
                  <c:v>2096.172</c:v>
                </c:pt>
                <c:pt idx="9927">
                  <c:v>2094.375</c:v>
                </c:pt>
                <c:pt idx="9928">
                  <c:v>2092.1869999999999</c:v>
                </c:pt>
                <c:pt idx="9929">
                  <c:v>2087.9690000000001</c:v>
                </c:pt>
                <c:pt idx="9930">
                  <c:v>2086.953</c:v>
                </c:pt>
                <c:pt idx="9931">
                  <c:v>2086.172</c:v>
                </c:pt>
                <c:pt idx="9932">
                  <c:v>2084.375</c:v>
                </c:pt>
                <c:pt idx="9933">
                  <c:v>2082.9690000000001</c:v>
                </c:pt>
                <c:pt idx="9934">
                  <c:v>2083.5940000000001</c:v>
                </c:pt>
                <c:pt idx="9935">
                  <c:v>2076.5619999999999</c:v>
                </c:pt>
                <c:pt idx="9936">
                  <c:v>2076.5619999999999</c:v>
                </c:pt>
                <c:pt idx="9937">
                  <c:v>2073.9839999999999</c:v>
                </c:pt>
                <c:pt idx="9938">
                  <c:v>2073.5940000000001</c:v>
                </c:pt>
                <c:pt idx="9939">
                  <c:v>2071.953</c:v>
                </c:pt>
                <c:pt idx="9940">
                  <c:v>2070.9369999999999</c:v>
                </c:pt>
                <c:pt idx="9941">
                  <c:v>2068.9839999999999</c:v>
                </c:pt>
                <c:pt idx="9942">
                  <c:v>2070</c:v>
                </c:pt>
                <c:pt idx="9943">
                  <c:v>2065.9369999999999</c:v>
                </c:pt>
                <c:pt idx="9944">
                  <c:v>2066.953</c:v>
                </c:pt>
                <c:pt idx="9945">
                  <c:v>2064.375</c:v>
                </c:pt>
                <c:pt idx="9946">
                  <c:v>2062.578</c:v>
                </c:pt>
                <c:pt idx="9947">
                  <c:v>2060.547</c:v>
                </c:pt>
                <c:pt idx="9948">
                  <c:v>2061.172</c:v>
                </c:pt>
                <c:pt idx="9949">
                  <c:v>2060.547</c:v>
                </c:pt>
                <c:pt idx="9950">
                  <c:v>2056.172</c:v>
                </c:pt>
                <c:pt idx="9951">
                  <c:v>2053.3589999999999</c:v>
                </c:pt>
                <c:pt idx="9952">
                  <c:v>2053.5940000000001</c:v>
                </c:pt>
                <c:pt idx="9953">
                  <c:v>2051.172</c:v>
                </c:pt>
                <c:pt idx="9954">
                  <c:v>2050</c:v>
                </c:pt>
                <c:pt idx="9955">
                  <c:v>2046.172</c:v>
                </c:pt>
                <c:pt idx="9956">
                  <c:v>2046.4059999999999</c:v>
                </c:pt>
                <c:pt idx="9957">
                  <c:v>2046.172</c:v>
                </c:pt>
                <c:pt idx="9958">
                  <c:v>2046.5619999999999</c:v>
                </c:pt>
                <c:pt idx="9959">
                  <c:v>2043.3589999999999</c:v>
                </c:pt>
                <c:pt idx="9960">
                  <c:v>2044.375</c:v>
                </c:pt>
                <c:pt idx="9961">
                  <c:v>2038.5940000000001</c:v>
                </c:pt>
                <c:pt idx="9962">
                  <c:v>2038.3589999999999</c:v>
                </c:pt>
                <c:pt idx="9963">
                  <c:v>2038.5940000000001</c:v>
                </c:pt>
                <c:pt idx="9964">
                  <c:v>2039.1410000000001</c:v>
                </c:pt>
                <c:pt idx="9965">
                  <c:v>2036.172</c:v>
                </c:pt>
                <c:pt idx="9966">
                  <c:v>2036.953</c:v>
                </c:pt>
                <c:pt idx="9967">
                  <c:v>2033.3589999999999</c:v>
                </c:pt>
                <c:pt idx="9968">
                  <c:v>2030.1559999999999</c:v>
                </c:pt>
                <c:pt idx="9969">
                  <c:v>2029.375</c:v>
                </c:pt>
                <c:pt idx="9970">
                  <c:v>2026.172</c:v>
                </c:pt>
                <c:pt idx="9971">
                  <c:v>2022.7339999999999</c:v>
                </c:pt>
                <c:pt idx="9972">
                  <c:v>2020.9369999999999</c:v>
                </c:pt>
                <c:pt idx="9973">
                  <c:v>2023.3589999999999</c:v>
                </c:pt>
                <c:pt idx="9974">
                  <c:v>2018.9839999999999</c:v>
                </c:pt>
                <c:pt idx="9975">
                  <c:v>2018.3589999999999</c:v>
                </c:pt>
                <c:pt idx="9976">
                  <c:v>2017.7339999999999</c:v>
                </c:pt>
                <c:pt idx="9977">
                  <c:v>2014.375</c:v>
                </c:pt>
                <c:pt idx="9978">
                  <c:v>2010</c:v>
                </c:pt>
                <c:pt idx="9979">
                  <c:v>2012.1869999999999</c:v>
                </c:pt>
                <c:pt idx="9980">
                  <c:v>2010.7809999999999</c:v>
                </c:pt>
                <c:pt idx="9981">
                  <c:v>2010</c:v>
                </c:pt>
                <c:pt idx="9982">
                  <c:v>2010.3910000000001</c:v>
                </c:pt>
                <c:pt idx="9983">
                  <c:v>2008.75</c:v>
                </c:pt>
                <c:pt idx="9984">
                  <c:v>2006.172</c:v>
                </c:pt>
                <c:pt idx="9985">
                  <c:v>2004.375</c:v>
                </c:pt>
                <c:pt idx="9986">
                  <c:v>2002.578</c:v>
                </c:pt>
                <c:pt idx="9987">
                  <c:v>2001.4059999999999</c:v>
                </c:pt>
                <c:pt idx="9988">
                  <c:v>2001.797</c:v>
                </c:pt>
                <c:pt idx="9989">
                  <c:v>2002.1869999999999</c:v>
                </c:pt>
                <c:pt idx="9990">
                  <c:v>1996.4059999999999</c:v>
                </c:pt>
                <c:pt idx="9991">
                  <c:v>1998.9839999999999</c:v>
                </c:pt>
                <c:pt idx="9992">
                  <c:v>1995.3910000000001</c:v>
                </c:pt>
                <c:pt idx="9993">
                  <c:v>1992.3440000000001</c:v>
                </c:pt>
                <c:pt idx="9994">
                  <c:v>1992.3440000000001</c:v>
                </c:pt>
                <c:pt idx="9995">
                  <c:v>1990.1559999999999</c:v>
                </c:pt>
                <c:pt idx="9996">
                  <c:v>1988.9839999999999</c:v>
                </c:pt>
                <c:pt idx="9997">
                  <c:v>1987.3440000000001</c:v>
                </c:pt>
                <c:pt idx="9998">
                  <c:v>1984.5309999999999</c:v>
                </c:pt>
                <c:pt idx="9999">
                  <c:v>1985.1559999999999</c:v>
                </c:pt>
                <c:pt idx="10000">
                  <c:v>1983.9839999999999</c:v>
                </c:pt>
                <c:pt idx="10001">
                  <c:v>1983.3589999999999</c:v>
                </c:pt>
                <c:pt idx="10002">
                  <c:v>1980.3910000000001</c:v>
                </c:pt>
                <c:pt idx="10003">
                  <c:v>1980</c:v>
                </c:pt>
                <c:pt idx="10004">
                  <c:v>1980.3910000000001</c:v>
                </c:pt>
                <c:pt idx="10005">
                  <c:v>1978.5940000000001</c:v>
                </c:pt>
                <c:pt idx="10006">
                  <c:v>1979.375</c:v>
                </c:pt>
                <c:pt idx="10007">
                  <c:v>1976.797</c:v>
                </c:pt>
                <c:pt idx="10008">
                  <c:v>1979.1410000000001</c:v>
                </c:pt>
                <c:pt idx="10009">
                  <c:v>1977.3440000000001</c:v>
                </c:pt>
                <c:pt idx="10010">
                  <c:v>1975</c:v>
                </c:pt>
                <c:pt idx="10011">
                  <c:v>1973.3589999999999</c:v>
                </c:pt>
                <c:pt idx="10012">
                  <c:v>1971.797</c:v>
                </c:pt>
                <c:pt idx="10013">
                  <c:v>1970</c:v>
                </c:pt>
                <c:pt idx="10014">
                  <c:v>1968.9839999999999</c:v>
                </c:pt>
                <c:pt idx="10015">
                  <c:v>1967.9690000000001</c:v>
                </c:pt>
                <c:pt idx="10016">
                  <c:v>1966.172</c:v>
                </c:pt>
                <c:pt idx="10017">
                  <c:v>1966.953</c:v>
                </c:pt>
                <c:pt idx="10018">
                  <c:v>1966.4059999999999</c:v>
                </c:pt>
                <c:pt idx="10019">
                  <c:v>1964.375</c:v>
                </c:pt>
                <c:pt idx="10020">
                  <c:v>1966.5619999999999</c:v>
                </c:pt>
                <c:pt idx="10021">
                  <c:v>1965</c:v>
                </c:pt>
                <c:pt idx="10022">
                  <c:v>1965</c:v>
                </c:pt>
                <c:pt idx="10023">
                  <c:v>1963.3589999999999</c:v>
                </c:pt>
                <c:pt idx="10024">
                  <c:v>1961.797</c:v>
                </c:pt>
                <c:pt idx="10025">
                  <c:v>1963.203</c:v>
                </c:pt>
                <c:pt idx="10026">
                  <c:v>1960.547</c:v>
                </c:pt>
                <c:pt idx="10027">
                  <c:v>1962.1869999999999</c:v>
                </c:pt>
                <c:pt idx="10028">
                  <c:v>1960</c:v>
                </c:pt>
                <c:pt idx="10029">
                  <c:v>1960.7809999999999</c:v>
                </c:pt>
                <c:pt idx="10030">
                  <c:v>1960.7809999999999</c:v>
                </c:pt>
                <c:pt idx="10031">
                  <c:v>1959.5309999999999</c:v>
                </c:pt>
                <c:pt idx="10032">
                  <c:v>1958.9839999999999</c:v>
                </c:pt>
                <c:pt idx="10033">
                  <c:v>1957.578</c:v>
                </c:pt>
                <c:pt idx="10034">
                  <c:v>1956.5619999999999</c:v>
                </c:pt>
                <c:pt idx="10035">
                  <c:v>1956.172</c:v>
                </c:pt>
                <c:pt idx="10036">
                  <c:v>1956.172</c:v>
                </c:pt>
                <c:pt idx="10037">
                  <c:v>1955.9369999999999</c:v>
                </c:pt>
                <c:pt idx="10038">
                  <c:v>1953.5940000000001</c:v>
                </c:pt>
                <c:pt idx="10039">
                  <c:v>1953.9839999999999</c:v>
                </c:pt>
                <c:pt idx="10040">
                  <c:v>1954.5309999999999</c:v>
                </c:pt>
                <c:pt idx="10041">
                  <c:v>1954.1410000000001</c:v>
                </c:pt>
                <c:pt idx="10042">
                  <c:v>1955.9369999999999</c:v>
                </c:pt>
                <c:pt idx="10043">
                  <c:v>1955.547</c:v>
                </c:pt>
                <c:pt idx="10044">
                  <c:v>1957.9690000000001</c:v>
                </c:pt>
                <c:pt idx="10045">
                  <c:v>1956.5619999999999</c:v>
                </c:pt>
                <c:pt idx="10046">
                  <c:v>1956.4059999999999</c:v>
                </c:pt>
                <c:pt idx="10047">
                  <c:v>1956.4059999999999</c:v>
                </c:pt>
                <c:pt idx="10048">
                  <c:v>1956.5619999999999</c:v>
                </c:pt>
                <c:pt idx="10049">
                  <c:v>1956.5619999999999</c:v>
                </c:pt>
                <c:pt idx="10050">
                  <c:v>1956.172</c:v>
                </c:pt>
                <c:pt idx="10051">
                  <c:v>1957.1869999999999</c:v>
                </c:pt>
                <c:pt idx="10052">
                  <c:v>1955.9369999999999</c:v>
                </c:pt>
                <c:pt idx="10053">
                  <c:v>1958.203</c:v>
                </c:pt>
                <c:pt idx="10054">
                  <c:v>1956.5619999999999</c:v>
                </c:pt>
                <c:pt idx="10055">
                  <c:v>1957.7339999999999</c:v>
                </c:pt>
                <c:pt idx="10056">
                  <c:v>1956.953</c:v>
                </c:pt>
                <c:pt idx="10057">
                  <c:v>1958.9839999999999</c:v>
                </c:pt>
                <c:pt idx="10058">
                  <c:v>1958.3589999999999</c:v>
                </c:pt>
                <c:pt idx="10059">
                  <c:v>1957.9690000000001</c:v>
                </c:pt>
                <c:pt idx="10060">
                  <c:v>1960.3910000000001</c:v>
                </c:pt>
                <c:pt idx="10061">
                  <c:v>1955.9369999999999</c:v>
                </c:pt>
                <c:pt idx="10062">
                  <c:v>1961.172</c:v>
                </c:pt>
                <c:pt idx="10063">
                  <c:v>1960.3910000000001</c:v>
                </c:pt>
                <c:pt idx="10064">
                  <c:v>1960.547</c:v>
                </c:pt>
                <c:pt idx="10065">
                  <c:v>1961.5619999999999</c:v>
                </c:pt>
                <c:pt idx="10066">
                  <c:v>1961.797</c:v>
                </c:pt>
                <c:pt idx="10067">
                  <c:v>1964.375</c:v>
                </c:pt>
                <c:pt idx="10068">
                  <c:v>1964.5309999999999</c:v>
                </c:pt>
                <c:pt idx="10069">
                  <c:v>1966.797</c:v>
                </c:pt>
                <c:pt idx="10070">
                  <c:v>1966.5619999999999</c:v>
                </c:pt>
                <c:pt idx="10071">
                  <c:v>1968.75</c:v>
                </c:pt>
                <c:pt idx="10072">
                  <c:v>1968.75</c:v>
                </c:pt>
                <c:pt idx="10073">
                  <c:v>1966.797</c:v>
                </c:pt>
                <c:pt idx="10074">
                  <c:v>1971.797</c:v>
                </c:pt>
                <c:pt idx="10075">
                  <c:v>1972.3440000000001</c:v>
                </c:pt>
                <c:pt idx="10076">
                  <c:v>1973.3589999999999</c:v>
                </c:pt>
                <c:pt idx="10077">
                  <c:v>1973.9839999999999</c:v>
                </c:pt>
                <c:pt idx="10078">
                  <c:v>1974.1410000000001</c:v>
                </c:pt>
                <c:pt idx="10079">
                  <c:v>1975.9369999999999</c:v>
                </c:pt>
                <c:pt idx="10080">
                  <c:v>1976.953</c:v>
                </c:pt>
                <c:pt idx="10081">
                  <c:v>1977.3440000000001</c:v>
                </c:pt>
                <c:pt idx="10082">
                  <c:v>1974.7660000000001</c:v>
                </c:pt>
                <c:pt idx="10083">
                  <c:v>1978.3589999999999</c:v>
                </c:pt>
                <c:pt idx="10084">
                  <c:v>1980.1559999999999</c:v>
                </c:pt>
                <c:pt idx="10085">
                  <c:v>1978.9839999999999</c:v>
                </c:pt>
                <c:pt idx="10086">
                  <c:v>1980.3910000000001</c:v>
                </c:pt>
                <c:pt idx="10087">
                  <c:v>1983.203</c:v>
                </c:pt>
                <c:pt idx="10088">
                  <c:v>1983.203</c:v>
                </c:pt>
                <c:pt idx="10089">
                  <c:v>1984.5309999999999</c:v>
                </c:pt>
                <c:pt idx="10090">
                  <c:v>1987.9690000000001</c:v>
                </c:pt>
                <c:pt idx="10091">
                  <c:v>1989.1410000000001</c:v>
                </c:pt>
                <c:pt idx="10092">
                  <c:v>1990</c:v>
                </c:pt>
                <c:pt idx="10093">
                  <c:v>1990.547</c:v>
                </c:pt>
                <c:pt idx="10094">
                  <c:v>1992.1869999999999</c:v>
                </c:pt>
                <c:pt idx="10095">
                  <c:v>1993.203</c:v>
                </c:pt>
                <c:pt idx="10096">
                  <c:v>1993.75</c:v>
                </c:pt>
                <c:pt idx="10097">
                  <c:v>1993.9839999999999</c:v>
                </c:pt>
                <c:pt idx="10098">
                  <c:v>1996.4059999999999</c:v>
                </c:pt>
                <c:pt idx="10099">
                  <c:v>1999.1410000000001</c:v>
                </c:pt>
                <c:pt idx="10100">
                  <c:v>1997.578</c:v>
                </c:pt>
                <c:pt idx="10101">
                  <c:v>1998.75</c:v>
                </c:pt>
                <c:pt idx="10102">
                  <c:v>2000.3910000000001</c:v>
                </c:pt>
                <c:pt idx="10103">
                  <c:v>2000</c:v>
                </c:pt>
                <c:pt idx="10104">
                  <c:v>2004.5309999999999</c:v>
                </c:pt>
                <c:pt idx="10105">
                  <c:v>2005.547</c:v>
                </c:pt>
                <c:pt idx="10106">
                  <c:v>2007.7339999999999</c:v>
                </c:pt>
                <c:pt idx="10107">
                  <c:v>2007.1869999999999</c:v>
                </c:pt>
                <c:pt idx="10108">
                  <c:v>2007.3440000000001</c:v>
                </c:pt>
                <c:pt idx="10109">
                  <c:v>2010.547</c:v>
                </c:pt>
                <c:pt idx="10110">
                  <c:v>2011.4059999999999</c:v>
                </c:pt>
                <c:pt idx="10111">
                  <c:v>2011.797</c:v>
                </c:pt>
                <c:pt idx="10112">
                  <c:v>2011.5619999999999</c:v>
                </c:pt>
                <c:pt idx="10113">
                  <c:v>2014.7660000000001</c:v>
                </c:pt>
                <c:pt idx="10114">
                  <c:v>2016.797</c:v>
                </c:pt>
                <c:pt idx="10115">
                  <c:v>2016.797</c:v>
                </c:pt>
                <c:pt idx="10116">
                  <c:v>2018.75</c:v>
                </c:pt>
                <c:pt idx="10117">
                  <c:v>2017.578</c:v>
                </c:pt>
                <c:pt idx="10118">
                  <c:v>2021.953</c:v>
                </c:pt>
                <c:pt idx="10119">
                  <c:v>2022.578</c:v>
                </c:pt>
                <c:pt idx="10120">
                  <c:v>2022.7339999999999</c:v>
                </c:pt>
                <c:pt idx="10121">
                  <c:v>2023.5940000000001</c:v>
                </c:pt>
                <c:pt idx="10122">
                  <c:v>2024.5309999999999</c:v>
                </c:pt>
                <c:pt idx="10123">
                  <c:v>2027.3440000000001</c:v>
                </c:pt>
                <c:pt idx="10124">
                  <c:v>2031.4059999999999</c:v>
                </c:pt>
                <c:pt idx="10125">
                  <c:v>2029.1410000000001</c:v>
                </c:pt>
                <c:pt idx="10126">
                  <c:v>2031.5619999999999</c:v>
                </c:pt>
                <c:pt idx="10127">
                  <c:v>2032.3440000000001</c:v>
                </c:pt>
                <c:pt idx="10128">
                  <c:v>2033.9839999999999</c:v>
                </c:pt>
                <c:pt idx="10129">
                  <c:v>2035</c:v>
                </c:pt>
                <c:pt idx="10130">
                  <c:v>2037.578</c:v>
                </c:pt>
                <c:pt idx="10131">
                  <c:v>2038.5940000000001</c:v>
                </c:pt>
                <c:pt idx="10132">
                  <c:v>2038.3589999999999</c:v>
                </c:pt>
                <c:pt idx="10133">
                  <c:v>2041.5619999999999</c:v>
                </c:pt>
                <c:pt idx="10134">
                  <c:v>2039.1410000000001</c:v>
                </c:pt>
                <c:pt idx="10135">
                  <c:v>2041.797</c:v>
                </c:pt>
                <c:pt idx="10136">
                  <c:v>2043.203</c:v>
                </c:pt>
                <c:pt idx="10137">
                  <c:v>2045.9369999999999</c:v>
                </c:pt>
                <c:pt idx="10138">
                  <c:v>2046.953</c:v>
                </c:pt>
                <c:pt idx="10139">
                  <c:v>2046.172</c:v>
                </c:pt>
                <c:pt idx="10140">
                  <c:v>2049.7660000000001</c:v>
                </c:pt>
                <c:pt idx="10141">
                  <c:v>2051.5619999999999</c:v>
                </c:pt>
                <c:pt idx="10142">
                  <c:v>2053.3589999999999</c:v>
                </c:pt>
                <c:pt idx="10143">
                  <c:v>2054.7660000000001</c:v>
                </c:pt>
                <c:pt idx="10144">
                  <c:v>2056.953</c:v>
                </c:pt>
                <c:pt idx="10145">
                  <c:v>2055.7809999999999</c:v>
                </c:pt>
                <c:pt idx="10146">
                  <c:v>2057.3440000000001</c:v>
                </c:pt>
                <c:pt idx="10147">
                  <c:v>2056.4059999999999</c:v>
                </c:pt>
                <c:pt idx="10148">
                  <c:v>2057.578</c:v>
                </c:pt>
                <c:pt idx="10149">
                  <c:v>2058.9839999999999</c:v>
                </c:pt>
                <c:pt idx="10150">
                  <c:v>2063.5940000000001</c:v>
                </c:pt>
                <c:pt idx="10151">
                  <c:v>2063.3589999999999</c:v>
                </c:pt>
                <c:pt idx="10152">
                  <c:v>2063.5940000000001</c:v>
                </c:pt>
                <c:pt idx="10153">
                  <c:v>2065.547</c:v>
                </c:pt>
                <c:pt idx="10154">
                  <c:v>2067.9690000000001</c:v>
                </c:pt>
                <c:pt idx="10155">
                  <c:v>2068.3589999999999</c:v>
                </c:pt>
                <c:pt idx="10156">
                  <c:v>2067.7339999999999</c:v>
                </c:pt>
                <c:pt idx="10157">
                  <c:v>2069.1410000000001</c:v>
                </c:pt>
                <c:pt idx="10158">
                  <c:v>2072.3440000000001</c:v>
                </c:pt>
                <c:pt idx="10159">
                  <c:v>2072.578</c:v>
                </c:pt>
                <c:pt idx="10160">
                  <c:v>2074.1410000000001</c:v>
                </c:pt>
                <c:pt idx="10161">
                  <c:v>2076.172</c:v>
                </c:pt>
                <c:pt idx="10162">
                  <c:v>2078.5940000000001</c:v>
                </c:pt>
                <c:pt idx="10163">
                  <c:v>2079.375</c:v>
                </c:pt>
                <c:pt idx="10164">
                  <c:v>2083.75</c:v>
                </c:pt>
                <c:pt idx="10165">
                  <c:v>2080</c:v>
                </c:pt>
                <c:pt idx="10166">
                  <c:v>2084.375</c:v>
                </c:pt>
                <c:pt idx="10167">
                  <c:v>2085.3910000000001</c:v>
                </c:pt>
                <c:pt idx="10168">
                  <c:v>2088.3589999999999</c:v>
                </c:pt>
                <c:pt idx="10169">
                  <c:v>2088.3589999999999</c:v>
                </c:pt>
                <c:pt idx="10170">
                  <c:v>2082.7339999999999</c:v>
                </c:pt>
                <c:pt idx="10171">
                  <c:v>2065.3910000000001</c:v>
                </c:pt>
                <c:pt idx="10172">
                  <c:v>2067.3440000000001</c:v>
                </c:pt>
                <c:pt idx="10173">
                  <c:v>2080.547</c:v>
                </c:pt>
                <c:pt idx="10174">
                  <c:v>2077.1869999999999</c:v>
                </c:pt>
                <c:pt idx="10175">
                  <c:v>2077.1869999999999</c:v>
                </c:pt>
                <c:pt idx="10176">
                  <c:v>2085.9369999999999</c:v>
                </c:pt>
                <c:pt idx="10177">
                  <c:v>2093.75</c:v>
                </c:pt>
                <c:pt idx="10178">
                  <c:v>2101.797</c:v>
                </c:pt>
                <c:pt idx="10179">
                  <c:v>2103.3589999999999</c:v>
                </c:pt>
                <c:pt idx="10180">
                  <c:v>2098.5940000000001</c:v>
                </c:pt>
                <c:pt idx="10181">
                  <c:v>2095.9369999999999</c:v>
                </c:pt>
                <c:pt idx="10182">
                  <c:v>2099.7660000000001</c:v>
                </c:pt>
                <c:pt idx="10183">
                  <c:v>2105</c:v>
                </c:pt>
                <c:pt idx="10184">
                  <c:v>2107.7339999999999</c:v>
                </c:pt>
                <c:pt idx="10185">
                  <c:v>2099.5309999999999</c:v>
                </c:pt>
                <c:pt idx="10186">
                  <c:v>2094.375</c:v>
                </c:pt>
                <c:pt idx="10187">
                  <c:v>2091.797</c:v>
                </c:pt>
                <c:pt idx="10188">
                  <c:v>2093.5940000000001</c:v>
                </c:pt>
                <c:pt idx="10189">
                  <c:v>2091.797</c:v>
                </c:pt>
                <c:pt idx="10190">
                  <c:v>2090.9369999999999</c:v>
                </c:pt>
                <c:pt idx="10191">
                  <c:v>2094.1410000000001</c:v>
                </c:pt>
                <c:pt idx="10192">
                  <c:v>2096.4059999999999</c:v>
                </c:pt>
                <c:pt idx="10193">
                  <c:v>2096.4059999999999</c:v>
                </c:pt>
                <c:pt idx="10194">
                  <c:v>2098.9839999999999</c:v>
                </c:pt>
                <c:pt idx="10195">
                  <c:v>2096.797</c:v>
                </c:pt>
                <c:pt idx="10196">
                  <c:v>2095.7809999999999</c:v>
                </c:pt>
                <c:pt idx="10197">
                  <c:v>2097.1869999999999</c:v>
                </c:pt>
                <c:pt idx="10198">
                  <c:v>2095.9369999999999</c:v>
                </c:pt>
                <c:pt idx="10199">
                  <c:v>2094.7660000000001</c:v>
                </c:pt>
                <c:pt idx="10200">
                  <c:v>2093.203</c:v>
                </c:pt>
                <c:pt idx="10201">
                  <c:v>2093.3589999999999</c:v>
                </c:pt>
                <c:pt idx="10202">
                  <c:v>2093.203</c:v>
                </c:pt>
                <c:pt idx="10203">
                  <c:v>2091.172</c:v>
                </c:pt>
                <c:pt idx="10204">
                  <c:v>2090.9369999999999</c:v>
                </c:pt>
                <c:pt idx="10205">
                  <c:v>2090.1559999999999</c:v>
                </c:pt>
                <c:pt idx="10206">
                  <c:v>2089.1410000000001</c:v>
                </c:pt>
                <c:pt idx="10207">
                  <c:v>2089.7660000000001</c:v>
                </c:pt>
                <c:pt idx="10208">
                  <c:v>2089.7660000000001</c:v>
                </c:pt>
                <c:pt idx="10209">
                  <c:v>2088.203</c:v>
                </c:pt>
                <c:pt idx="10210">
                  <c:v>2090.3910000000001</c:v>
                </c:pt>
                <c:pt idx="10211">
                  <c:v>2087.9690000000001</c:v>
                </c:pt>
                <c:pt idx="10212">
                  <c:v>2084.1410000000001</c:v>
                </c:pt>
                <c:pt idx="10213">
                  <c:v>2085.1559999999999</c:v>
                </c:pt>
                <c:pt idx="10214">
                  <c:v>2084.5309999999999</c:v>
                </c:pt>
                <c:pt idx="10215">
                  <c:v>2086.172</c:v>
                </c:pt>
                <c:pt idx="10216">
                  <c:v>2083.3589999999999</c:v>
                </c:pt>
                <c:pt idx="10217">
                  <c:v>2081.172</c:v>
                </c:pt>
                <c:pt idx="10218">
                  <c:v>2083.203</c:v>
                </c:pt>
                <c:pt idx="10219">
                  <c:v>2081.5619999999999</c:v>
                </c:pt>
                <c:pt idx="10220">
                  <c:v>2077.9690000000001</c:v>
                </c:pt>
                <c:pt idx="10221">
                  <c:v>2076.797</c:v>
                </c:pt>
                <c:pt idx="10222">
                  <c:v>2075.547</c:v>
                </c:pt>
                <c:pt idx="10223">
                  <c:v>2074.7660000000001</c:v>
                </c:pt>
                <c:pt idx="10224">
                  <c:v>2073.3589999999999</c:v>
                </c:pt>
                <c:pt idx="10225">
                  <c:v>2072.1869999999999</c:v>
                </c:pt>
                <c:pt idx="10226">
                  <c:v>2071.797</c:v>
                </c:pt>
                <c:pt idx="10227">
                  <c:v>2070.547</c:v>
                </c:pt>
                <c:pt idx="10228">
                  <c:v>2067.578</c:v>
                </c:pt>
                <c:pt idx="10229">
                  <c:v>2066.797</c:v>
                </c:pt>
                <c:pt idx="10230">
                  <c:v>2066.797</c:v>
                </c:pt>
                <c:pt idx="10231">
                  <c:v>2065.547</c:v>
                </c:pt>
                <c:pt idx="10232">
                  <c:v>2064.5309999999999</c:v>
                </c:pt>
                <c:pt idx="10233">
                  <c:v>2062.9690000000001</c:v>
                </c:pt>
                <c:pt idx="10234">
                  <c:v>2060.7809999999999</c:v>
                </c:pt>
                <c:pt idx="10235">
                  <c:v>2058.9839999999999</c:v>
                </c:pt>
                <c:pt idx="10236">
                  <c:v>2059.7660000000001</c:v>
                </c:pt>
                <c:pt idx="10237">
                  <c:v>2056.797</c:v>
                </c:pt>
                <c:pt idx="10238">
                  <c:v>2056.953</c:v>
                </c:pt>
                <c:pt idx="10239">
                  <c:v>2055</c:v>
                </c:pt>
                <c:pt idx="10240">
                  <c:v>2054.5309999999999</c:v>
                </c:pt>
                <c:pt idx="10241">
                  <c:v>2053.9839999999999</c:v>
                </c:pt>
                <c:pt idx="10242">
                  <c:v>2052.9690000000001</c:v>
                </c:pt>
                <c:pt idx="10243">
                  <c:v>2053.3589999999999</c:v>
                </c:pt>
                <c:pt idx="10244">
                  <c:v>2048.9839999999999</c:v>
                </c:pt>
                <c:pt idx="10245">
                  <c:v>2046.953</c:v>
                </c:pt>
                <c:pt idx="10246">
                  <c:v>2047.578</c:v>
                </c:pt>
                <c:pt idx="10247">
                  <c:v>2046.953</c:v>
                </c:pt>
                <c:pt idx="10248">
                  <c:v>2045</c:v>
                </c:pt>
                <c:pt idx="10249">
                  <c:v>2044.375</c:v>
                </c:pt>
                <c:pt idx="10250">
                  <c:v>2044.375</c:v>
                </c:pt>
                <c:pt idx="10251">
                  <c:v>2043.3589999999999</c:v>
                </c:pt>
                <c:pt idx="10252">
                  <c:v>2040.3910000000001</c:v>
                </c:pt>
                <c:pt idx="10253">
                  <c:v>2038.5940000000001</c:v>
                </c:pt>
                <c:pt idx="10254">
                  <c:v>2040</c:v>
                </c:pt>
                <c:pt idx="10255">
                  <c:v>2036.172</c:v>
                </c:pt>
                <c:pt idx="10256">
                  <c:v>2034.1410000000001</c:v>
                </c:pt>
                <c:pt idx="10257">
                  <c:v>2032.3440000000001</c:v>
                </c:pt>
                <c:pt idx="10258">
                  <c:v>2032.9690000000001</c:v>
                </c:pt>
                <c:pt idx="10259">
                  <c:v>2031.4059999999999</c:v>
                </c:pt>
                <c:pt idx="10260">
                  <c:v>2031.797</c:v>
                </c:pt>
                <c:pt idx="10261">
                  <c:v>2030.3910000000001</c:v>
                </c:pt>
                <c:pt idx="10262">
                  <c:v>2028.9839999999999</c:v>
                </c:pt>
                <c:pt idx="10263">
                  <c:v>2027.578</c:v>
                </c:pt>
                <c:pt idx="10264">
                  <c:v>2026.4059999999999</c:v>
                </c:pt>
                <c:pt idx="10265">
                  <c:v>2025.547</c:v>
                </c:pt>
                <c:pt idx="10266">
                  <c:v>2021.4059999999999</c:v>
                </c:pt>
                <c:pt idx="10267">
                  <c:v>2023.75</c:v>
                </c:pt>
                <c:pt idx="10268">
                  <c:v>2022.3440000000001</c:v>
                </c:pt>
                <c:pt idx="10269">
                  <c:v>2016.797</c:v>
                </c:pt>
                <c:pt idx="10270">
                  <c:v>2015.547</c:v>
                </c:pt>
                <c:pt idx="10271">
                  <c:v>2017.3440000000001</c:v>
                </c:pt>
                <c:pt idx="10272">
                  <c:v>2015.547</c:v>
                </c:pt>
                <c:pt idx="10273">
                  <c:v>2016.172</c:v>
                </c:pt>
                <c:pt idx="10274">
                  <c:v>2014.375</c:v>
                </c:pt>
                <c:pt idx="10275">
                  <c:v>2016.5619999999999</c:v>
                </c:pt>
                <c:pt idx="10276">
                  <c:v>2009.7660000000001</c:v>
                </c:pt>
                <c:pt idx="10277">
                  <c:v>2011.5619999999999</c:v>
                </c:pt>
                <c:pt idx="10278">
                  <c:v>2011.5619999999999</c:v>
                </c:pt>
                <c:pt idx="10279">
                  <c:v>2009.5309999999999</c:v>
                </c:pt>
                <c:pt idx="10280">
                  <c:v>2007.1869999999999</c:v>
                </c:pt>
                <c:pt idx="10281">
                  <c:v>2007.3440000000001</c:v>
                </c:pt>
                <c:pt idx="10282">
                  <c:v>2006.4059999999999</c:v>
                </c:pt>
                <c:pt idx="10283">
                  <c:v>2007.578</c:v>
                </c:pt>
                <c:pt idx="10284">
                  <c:v>2002.1869999999999</c:v>
                </c:pt>
                <c:pt idx="10285">
                  <c:v>2005.3910000000001</c:v>
                </c:pt>
                <c:pt idx="10286">
                  <c:v>2002.578</c:v>
                </c:pt>
                <c:pt idx="10287">
                  <c:v>2000</c:v>
                </c:pt>
                <c:pt idx="10288">
                  <c:v>1999.7660000000001</c:v>
                </c:pt>
                <c:pt idx="10289">
                  <c:v>2000.1559999999999</c:v>
                </c:pt>
                <c:pt idx="10290">
                  <c:v>1998.75</c:v>
                </c:pt>
                <c:pt idx="10291">
                  <c:v>1997.1869999999999</c:v>
                </c:pt>
                <c:pt idx="10292">
                  <c:v>1996.4059999999999</c:v>
                </c:pt>
                <c:pt idx="10293">
                  <c:v>1996.172</c:v>
                </c:pt>
                <c:pt idx="10294">
                  <c:v>1992.9690000000001</c:v>
                </c:pt>
                <c:pt idx="10295">
                  <c:v>1992.7339999999999</c:v>
                </c:pt>
                <c:pt idx="10296">
                  <c:v>1991.797</c:v>
                </c:pt>
                <c:pt idx="10297">
                  <c:v>1991.4059999999999</c:v>
                </c:pt>
                <c:pt idx="10298">
                  <c:v>1989.1410000000001</c:v>
                </c:pt>
                <c:pt idx="10299">
                  <c:v>1987.7339999999999</c:v>
                </c:pt>
                <c:pt idx="10300">
                  <c:v>1987.1869999999999</c:v>
                </c:pt>
                <c:pt idx="10301">
                  <c:v>1985</c:v>
                </c:pt>
                <c:pt idx="10302">
                  <c:v>1985.9369999999999</c:v>
                </c:pt>
                <c:pt idx="10303">
                  <c:v>1986.953</c:v>
                </c:pt>
                <c:pt idx="10304">
                  <c:v>1983.9839999999999</c:v>
                </c:pt>
                <c:pt idx="10305">
                  <c:v>1984.375</c:v>
                </c:pt>
                <c:pt idx="10306">
                  <c:v>1983.3589999999999</c:v>
                </c:pt>
                <c:pt idx="10307">
                  <c:v>1980.9369999999999</c:v>
                </c:pt>
                <c:pt idx="10308">
                  <c:v>1980.9369999999999</c:v>
                </c:pt>
                <c:pt idx="10309">
                  <c:v>1980</c:v>
                </c:pt>
                <c:pt idx="10310">
                  <c:v>1979.5309999999999</c:v>
                </c:pt>
                <c:pt idx="10311">
                  <c:v>1979.1410000000001</c:v>
                </c:pt>
                <c:pt idx="10312">
                  <c:v>1979.7660000000001</c:v>
                </c:pt>
                <c:pt idx="10313">
                  <c:v>1978.203</c:v>
                </c:pt>
                <c:pt idx="10314">
                  <c:v>1977.7339999999999</c:v>
                </c:pt>
                <c:pt idx="10315">
                  <c:v>1976.4059999999999</c:v>
                </c:pt>
                <c:pt idx="10316">
                  <c:v>1976.4059999999999</c:v>
                </c:pt>
                <c:pt idx="10317">
                  <c:v>1975.7809999999999</c:v>
                </c:pt>
                <c:pt idx="10318">
                  <c:v>1970.547</c:v>
                </c:pt>
                <c:pt idx="10319">
                  <c:v>1972.7339999999999</c:v>
                </c:pt>
                <c:pt idx="10320">
                  <c:v>1973.9839999999999</c:v>
                </c:pt>
                <c:pt idx="10321">
                  <c:v>1973.203</c:v>
                </c:pt>
                <c:pt idx="10322">
                  <c:v>1973.5940000000001</c:v>
                </c:pt>
                <c:pt idx="10323">
                  <c:v>1974.5309999999999</c:v>
                </c:pt>
                <c:pt idx="10324">
                  <c:v>1972.9690000000001</c:v>
                </c:pt>
                <c:pt idx="10325">
                  <c:v>1970.3910000000001</c:v>
                </c:pt>
                <c:pt idx="10326">
                  <c:v>1971.172</c:v>
                </c:pt>
                <c:pt idx="10327">
                  <c:v>1969.7660000000001</c:v>
                </c:pt>
                <c:pt idx="10328">
                  <c:v>1971.4059999999999</c:v>
                </c:pt>
                <c:pt idx="10329">
                  <c:v>1970</c:v>
                </c:pt>
                <c:pt idx="10330">
                  <c:v>1967.3440000000001</c:v>
                </c:pt>
                <c:pt idx="10331">
                  <c:v>1968.203</c:v>
                </c:pt>
                <c:pt idx="10332">
                  <c:v>1970.547</c:v>
                </c:pt>
                <c:pt idx="10333">
                  <c:v>1967.9690000000001</c:v>
                </c:pt>
                <c:pt idx="10334">
                  <c:v>1965.9369999999999</c:v>
                </c:pt>
                <c:pt idx="10335">
                  <c:v>1968.5940000000001</c:v>
                </c:pt>
                <c:pt idx="10336">
                  <c:v>1967.9690000000001</c:v>
                </c:pt>
                <c:pt idx="10337">
                  <c:v>1966.172</c:v>
                </c:pt>
                <c:pt idx="10338">
                  <c:v>1966.5619999999999</c:v>
                </c:pt>
                <c:pt idx="10339">
                  <c:v>1968.5940000000001</c:v>
                </c:pt>
                <c:pt idx="10340">
                  <c:v>1965</c:v>
                </c:pt>
                <c:pt idx="10341">
                  <c:v>1968.203</c:v>
                </c:pt>
                <c:pt idx="10342">
                  <c:v>1966.797</c:v>
                </c:pt>
                <c:pt idx="10343">
                  <c:v>1967.7339999999999</c:v>
                </c:pt>
                <c:pt idx="10344">
                  <c:v>1968.203</c:v>
                </c:pt>
                <c:pt idx="10345">
                  <c:v>1967.9690000000001</c:v>
                </c:pt>
                <c:pt idx="10346">
                  <c:v>1970</c:v>
                </c:pt>
                <c:pt idx="10347">
                  <c:v>1969.375</c:v>
                </c:pt>
                <c:pt idx="10348">
                  <c:v>1969.5309999999999</c:v>
                </c:pt>
                <c:pt idx="10349">
                  <c:v>1969.5309999999999</c:v>
                </c:pt>
                <c:pt idx="10350">
                  <c:v>1968.75</c:v>
                </c:pt>
                <c:pt idx="10351">
                  <c:v>1973.75</c:v>
                </c:pt>
                <c:pt idx="10352">
                  <c:v>1971.4059999999999</c:v>
                </c:pt>
                <c:pt idx="10353">
                  <c:v>1971.953</c:v>
                </c:pt>
                <c:pt idx="10354">
                  <c:v>1974.375</c:v>
                </c:pt>
                <c:pt idx="10355">
                  <c:v>1972.7339999999999</c:v>
                </c:pt>
                <c:pt idx="10356">
                  <c:v>1975</c:v>
                </c:pt>
                <c:pt idx="10357">
                  <c:v>1973.3589999999999</c:v>
                </c:pt>
                <c:pt idx="10358">
                  <c:v>1974.7660000000001</c:v>
                </c:pt>
                <c:pt idx="10359">
                  <c:v>1973.75</c:v>
                </c:pt>
                <c:pt idx="10360">
                  <c:v>1978.203</c:v>
                </c:pt>
                <c:pt idx="10361">
                  <c:v>1976.4059999999999</c:v>
                </c:pt>
                <c:pt idx="10362">
                  <c:v>1978.5940000000001</c:v>
                </c:pt>
                <c:pt idx="10363">
                  <c:v>1980</c:v>
                </c:pt>
                <c:pt idx="10364">
                  <c:v>1979.7660000000001</c:v>
                </c:pt>
                <c:pt idx="10365">
                  <c:v>1981.4059999999999</c:v>
                </c:pt>
                <c:pt idx="10366">
                  <c:v>1980.7809999999999</c:v>
                </c:pt>
                <c:pt idx="10367">
                  <c:v>1978.203</c:v>
                </c:pt>
                <c:pt idx="10368">
                  <c:v>1983.203</c:v>
                </c:pt>
                <c:pt idx="10369">
                  <c:v>1983.5940000000001</c:v>
                </c:pt>
                <c:pt idx="10370">
                  <c:v>1983.75</c:v>
                </c:pt>
                <c:pt idx="10371">
                  <c:v>1986.797</c:v>
                </c:pt>
                <c:pt idx="10372">
                  <c:v>1988.5940000000001</c:v>
                </c:pt>
                <c:pt idx="10373">
                  <c:v>1990</c:v>
                </c:pt>
                <c:pt idx="10374">
                  <c:v>1987.9690000000001</c:v>
                </c:pt>
                <c:pt idx="10375">
                  <c:v>1989.7660000000001</c:v>
                </c:pt>
                <c:pt idx="10376">
                  <c:v>1993.9839999999999</c:v>
                </c:pt>
                <c:pt idx="10377">
                  <c:v>1992.7339999999999</c:v>
                </c:pt>
                <c:pt idx="10378">
                  <c:v>1994.7660000000001</c:v>
                </c:pt>
                <c:pt idx="10379">
                  <c:v>1994.1410000000001</c:v>
                </c:pt>
                <c:pt idx="10380">
                  <c:v>1995.3910000000001</c:v>
                </c:pt>
                <c:pt idx="10381">
                  <c:v>1995.9369999999999</c:v>
                </c:pt>
                <c:pt idx="10382">
                  <c:v>1997.7339999999999</c:v>
                </c:pt>
                <c:pt idx="10383">
                  <c:v>2000.1559999999999</c:v>
                </c:pt>
                <c:pt idx="10384">
                  <c:v>1997.7339999999999</c:v>
                </c:pt>
                <c:pt idx="10385">
                  <c:v>2000.3910000000001</c:v>
                </c:pt>
                <c:pt idx="10386">
                  <c:v>2002.9690000000001</c:v>
                </c:pt>
                <c:pt idx="10387">
                  <c:v>2003.9839999999999</c:v>
                </c:pt>
                <c:pt idx="10388">
                  <c:v>2004.1410000000001</c:v>
                </c:pt>
                <c:pt idx="10389">
                  <c:v>2005.1559999999999</c:v>
                </c:pt>
                <c:pt idx="10390">
                  <c:v>2007.7339999999999</c:v>
                </c:pt>
                <c:pt idx="10391">
                  <c:v>2007.1869999999999</c:v>
                </c:pt>
                <c:pt idx="10392">
                  <c:v>2008.9839999999999</c:v>
                </c:pt>
                <c:pt idx="10393">
                  <c:v>2010.7809999999999</c:v>
                </c:pt>
                <c:pt idx="10394">
                  <c:v>2014.375</c:v>
                </c:pt>
                <c:pt idx="10395">
                  <c:v>2017.7339999999999</c:v>
                </c:pt>
                <c:pt idx="10396">
                  <c:v>2018.3589999999999</c:v>
                </c:pt>
                <c:pt idx="10397">
                  <c:v>2020.3910000000001</c:v>
                </c:pt>
                <c:pt idx="10398">
                  <c:v>2021.172</c:v>
                </c:pt>
                <c:pt idx="10399">
                  <c:v>2020.1559999999999</c:v>
                </c:pt>
                <c:pt idx="10400">
                  <c:v>2023.75</c:v>
                </c:pt>
                <c:pt idx="10401">
                  <c:v>2023.9839999999999</c:v>
                </c:pt>
                <c:pt idx="10402">
                  <c:v>2027.578</c:v>
                </c:pt>
                <c:pt idx="10403">
                  <c:v>2024.5309999999999</c:v>
                </c:pt>
                <c:pt idx="10404">
                  <c:v>2030.1559999999999</c:v>
                </c:pt>
                <c:pt idx="10405">
                  <c:v>2030.9369999999999</c:v>
                </c:pt>
                <c:pt idx="10406">
                  <c:v>2030</c:v>
                </c:pt>
                <c:pt idx="10407">
                  <c:v>2032.7339999999999</c:v>
                </c:pt>
                <c:pt idx="10408">
                  <c:v>2033.3589999999999</c:v>
                </c:pt>
                <c:pt idx="10409">
                  <c:v>2035.1559999999999</c:v>
                </c:pt>
                <c:pt idx="10410">
                  <c:v>2035.7809999999999</c:v>
                </c:pt>
                <c:pt idx="10411">
                  <c:v>2038.3589999999999</c:v>
                </c:pt>
                <c:pt idx="10412">
                  <c:v>2041.5619999999999</c:v>
                </c:pt>
                <c:pt idx="10413">
                  <c:v>2043.3589999999999</c:v>
                </c:pt>
                <c:pt idx="10414">
                  <c:v>2043.203</c:v>
                </c:pt>
                <c:pt idx="10415">
                  <c:v>2046.797</c:v>
                </c:pt>
                <c:pt idx="10416">
                  <c:v>2045.547</c:v>
                </c:pt>
                <c:pt idx="10417">
                  <c:v>2048.5940000000001</c:v>
                </c:pt>
                <c:pt idx="10418">
                  <c:v>2048.5940000000001</c:v>
                </c:pt>
                <c:pt idx="10419">
                  <c:v>2053.203</c:v>
                </c:pt>
                <c:pt idx="10420">
                  <c:v>2051.797</c:v>
                </c:pt>
                <c:pt idx="10421">
                  <c:v>2054.1410000000001</c:v>
                </c:pt>
                <c:pt idx="10422">
                  <c:v>2054.7660000000001</c:v>
                </c:pt>
                <c:pt idx="10423">
                  <c:v>2058.3589999999999</c:v>
                </c:pt>
                <c:pt idx="10424">
                  <c:v>2060.1559999999999</c:v>
                </c:pt>
                <c:pt idx="10425">
                  <c:v>2059.375</c:v>
                </c:pt>
                <c:pt idx="10426">
                  <c:v>2062.1869999999999</c:v>
                </c:pt>
                <c:pt idx="10427">
                  <c:v>2062.7339999999999</c:v>
                </c:pt>
                <c:pt idx="10428">
                  <c:v>2063.9839999999999</c:v>
                </c:pt>
                <c:pt idx="10429">
                  <c:v>2064.375</c:v>
                </c:pt>
                <c:pt idx="10430">
                  <c:v>2066.5619999999999</c:v>
                </c:pt>
                <c:pt idx="10431">
                  <c:v>2068.9839999999999</c:v>
                </c:pt>
                <c:pt idx="10432">
                  <c:v>2068.5940000000001</c:v>
                </c:pt>
                <c:pt idx="10433">
                  <c:v>2071.172</c:v>
                </c:pt>
                <c:pt idx="10434">
                  <c:v>2070.9369999999999</c:v>
                </c:pt>
                <c:pt idx="10435">
                  <c:v>2071.5619999999999</c:v>
                </c:pt>
                <c:pt idx="10436">
                  <c:v>2073.203</c:v>
                </c:pt>
                <c:pt idx="10437">
                  <c:v>2073.9839999999999</c:v>
                </c:pt>
                <c:pt idx="10438">
                  <c:v>2077.1869999999999</c:v>
                </c:pt>
                <c:pt idx="10439">
                  <c:v>2077.578</c:v>
                </c:pt>
                <c:pt idx="10440">
                  <c:v>2079.5309999999999</c:v>
                </c:pt>
                <c:pt idx="10441">
                  <c:v>2083.5940000000001</c:v>
                </c:pt>
                <c:pt idx="10442">
                  <c:v>2082.9690000000001</c:v>
                </c:pt>
                <c:pt idx="10443">
                  <c:v>2084.7660000000001</c:v>
                </c:pt>
                <c:pt idx="10444">
                  <c:v>2088.5940000000001</c:v>
                </c:pt>
                <c:pt idx="10445">
                  <c:v>2088.5940000000001</c:v>
                </c:pt>
                <c:pt idx="10446">
                  <c:v>2092.578</c:v>
                </c:pt>
                <c:pt idx="10447">
                  <c:v>2090.7809999999999</c:v>
                </c:pt>
                <c:pt idx="10448">
                  <c:v>2093.3589999999999</c:v>
                </c:pt>
                <c:pt idx="10449">
                  <c:v>2092.7339999999999</c:v>
                </c:pt>
                <c:pt idx="10450">
                  <c:v>2096.172</c:v>
                </c:pt>
                <c:pt idx="10451">
                  <c:v>2095.547</c:v>
                </c:pt>
                <c:pt idx="10452">
                  <c:v>2097.1869999999999</c:v>
                </c:pt>
                <c:pt idx="10453">
                  <c:v>2097.9690000000001</c:v>
                </c:pt>
                <c:pt idx="10454">
                  <c:v>2097.9690000000001</c:v>
                </c:pt>
                <c:pt idx="10455">
                  <c:v>2101.4059999999999</c:v>
                </c:pt>
                <c:pt idx="10456">
                  <c:v>2100.3910000000001</c:v>
                </c:pt>
                <c:pt idx="10457">
                  <c:v>2103.5940000000001</c:v>
                </c:pt>
                <c:pt idx="10458">
                  <c:v>2103.9839999999999</c:v>
                </c:pt>
                <c:pt idx="10459">
                  <c:v>2108.3589999999999</c:v>
                </c:pt>
                <c:pt idx="10460">
                  <c:v>2111.797</c:v>
                </c:pt>
                <c:pt idx="10461">
                  <c:v>2111.5619999999999</c:v>
                </c:pt>
                <c:pt idx="10462">
                  <c:v>2112.1869999999999</c:v>
                </c:pt>
                <c:pt idx="10463">
                  <c:v>2115</c:v>
                </c:pt>
                <c:pt idx="10464">
                  <c:v>2115</c:v>
                </c:pt>
                <c:pt idx="10465">
                  <c:v>2117.3440000000001</c:v>
                </c:pt>
                <c:pt idx="10466">
                  <c:v>2115.1559999999999</c:v>
                </c:pt>
                <c:pt idx="10467">
                  <c:v>2119.5309999999999</c:v>
                </c:pt>
                <c:pt idx="10468">
                  <c:v>2120.547</c:v>
                </c:pt>
                <c:pt idx="10469">
                  <c:v>2121.4059999999999</c:v>
                </c:pt>
                <c:pt idx="10470">
                  <c:v>2123.203</c:v>
                </c:pt>
                <c:pt idx="10471">
                  <c:v>2123.203</c:v>
                </c:pt>
                <c:pt idx="10472">
                  <c:v>2126.797</c:v>
                </c:pt>
                <c:pt idx="10473">
                  <c:v>2125.547</c:v>
                </c:pt>
                <c:pt idx="10474">
                  <c:v>2123.9839999999999</c:v>
                </c:pt>
                <c:pt idx="10475">
                  <c:v>2128.3589999999999</c:v>
                </c:pt>
                <c:pt idx="10476">
                  <c:v>2128.5940000000001</c:v>
                </c:pt>
                <c:pt idx="10477">
                  <c:v>2130.3910000000001</c:v>
                </c:pt>
                <c:pt idx="10478">
                  <c:v>2131.172</c:v>
                </c:pt>
                <c:pt idx="10479">
                  <c:v>2131.797</c:v>
                </c:pt>
                <c:pt idx="10480">
                  <c:v>2134.7660000000001</c:v>
                </c:pt>
                <c:pt idx="10481">
                  <c:v>2137.578</c:v>
                </c:pt>
                <c:pt idx="10482">
                  <c:v>2135.1559999999999</c:v>
                </c:pt>
                <c:pt idx="10483">
                  <c:v>2117.578</c:v>
                </c:pt>
                <c:pt idx="10484">
                  <c:v>2117.3440000000001</c:v>
                </c:pt>
                <c:pt idx="10485">
                  <c:v>2129.7660000000001</c:v>
                </c:pt>
                <c:pt idx="10486">
                  <c:v>2120.547</c:v>
                </c:pt>
                <c:pt idx="10487">
                  <c:v>2125.547</c:v>
                </c:pt>
                <c:pt idx="10488">
                  <c:v>2128.203</c:v>
                </c:pt>
                <c:pt idx="10489">
                  <c:v>2136.797</c:v>
                </c:pt>
                <c:pt idx="10490">
                  <c:v>2144.7660000000001</c:v>
                </c:pt>
                <c:pt idx="10491">
                  <c:v>2145.7809999999999</c:v>
                </c:pt>
                <c:pt idx="10492">
                  <c:v>2147.9690000000001</c:v>
                </c:pt>
                <c:pt idx="10493">
                  <c:v>2143.9839999999999</c:v>
                </c:pt>
                <c:pt idx="10494">
                  <c:v>2144.375</c:v>
                </c:pt>
                <c:pt idx="10495">
                  <c:v>2144.5309999999999</c:v>
                </c:pt>
                <c:pt idx="10496">
                  <c:v>2143.203</c:v>
                </c:pt>
                <c:pt idx="10497">
                  <c:v>2139.7660000000001</c:v>
                </c:pt>
                <c:pt idx="10498">
                  <c:v>2139.375</c:v>
                </c:pt>
                <c:pt idx="10499">
                  <c:v>2138.5940000000001</c:v>
                </c:pt>
                <c:pt idx="10500">
                  <c:v>2138.5940000000001</c:v>
                </c:pt>
                <c:pt idx="10501">
                  <c:v>2138.9839999999999</c:v>
                </c:pt>
                <c:pt idx="10502">
                  <c:v>2139.7660000000001</c:v>
                </c:pt>
                <c:pt idx="10503">
                  <c:v>2141.5619999999999</c:v>
                </c:pt>
                <c:pt idx="10504">
                  <c:v>2139.7660000000001</c:v>
                </c:pt>
                <c:pt idx="10505">
                  <c:v>2139.5309999999999</c:v>
                </c:pt>
                <c:pt idx="10506">
                  <c:v>2140.9369999999999</c:v>
                </c:pt>
                <c:pt idx="10507">
                  <c:v>2138.9839999999999</c:v>
                </c:pt>
                <c:pt idx="10508">
                  <c:v>2140.9369999999999</c:v>
                </c:pt>
                <c:pt idx="10509">
                  <c:v>2139.7660000000001</c:v>
                </c:pt>
                <c:pt idx="10510">
                  <c:v>2138.203</c:v>
                </c:pt>
                <c:pt idx="10511">
                  <c:v>2138.5940000000001</c:v>
                </c:pt>
                <c:pt idx="10512">
                  <c:v>2136.953</c:v>
                </c:pt>
                <c:pt idx="10513">
                  <c:v>2136.4059999999999</c:v>
                </c:pt>
                <c:pt idx="10514">
                  <c:v>2136.4059999999999</c:v>
                </c:pt>
                <c:pt idx="10515">
                  <c:v>2137.578</c:v>
                </c:pt>
                <c:pt idx="10516">
                  <c:v>2136.5619999999999</c:v>
                </c:pt>
                <c:pt idx="10517">
                  <c:v>2136.953</c:v>
                </c:pt>
                <c:pt idx="10518">
                  <c:v>2134.7660000000001</c:v>
                </c:pt>
                <c:pt idx="10519">
                  <c:v>2132.7339999999999</c:v>
                </c:pt>
                <c:pt idx="10520">
                  <c:v>2130.1559999999999</c:v>
                </c:pt>
                <c:pt idx="10521">
                  <c:v>2130</c:v>
                </c:pt>
                <c:pt idx="10522">
                  <c:v>2131.172</c:v>
                </c:pt>
                <c:pt idx="10523">
                  <c:v>2131.4059999999999</c:v>
                </c:pt>
                <c:pt idx="10524">
                  <c:v>2127.578</c:v>
                </c:pt>
                <c:pt idx="10525">
                  <c:v>2126.5619999999999</c:v>
                </c:pt>
                <c:pt idx="10526">
                  <c:v>2126.5619999999999</c:v>
                </c:pt>
                <c:pt idx="10527">
                  <c:v>2127.1869999999999</c:v>
                </c:pt>
                <c:pt idx="10528">
                  <c:v>2125</c:v>
                </c:pt>
                <c:pt idx="10529">
                  <c:v>2123.5940000000001</c:v>
                </c:pt>
                <c:pt idx="10530">
                  <c:v>2121.953</c:v>
                </c:pt>
                <c:pt idx="10531">
                  <c:v>2122.578</c:v>
                </c:pt>
                <c:pt idx="10532">
                  <c:v>2121.4059999999999</c:v>
                </c:pt>
                <c:pt idx="10533">
                  <c:v>2120.7809999999999</c:v>
                </c:pt>
                <c:pt idx="10534">
                  <c:v>2117.3440000000001</c:v>
                </c:pt>
                <c:pt idx="10535">
                  <c:v>2116.5619999999999</c:v>
                </c:pt>
                <c:pt idx="10536">
                  <c:v>2115.9369999999999</c:v>
                </c:pt>
                <c:pt idx="10537">
                  <c:v>2113.75</c:v>
                </c:pt>
                <c:pt idx="10538">
                  <c:v>2116.5619999999999</c:v>
                </c:pt>
                <c:pt idx="10539">
                  <c:v>2111.953</c:v>
                </c:pt>
                <c:pt idx="10540">
                  <c:v>2109.5309999999999</c:v>
                </c:pt>
                <c:pt idx="10541">
                  <c:v>2110.9369999999999</c:v>
                </c:pt>
                <c:pt idx="10542">
                  <c:v>2108.3589999999999</c:v>
                </c:pt>
                <c:pt idx="10543">
                  <c:v>2102.3440000000001</c:v>
                </c:pt>
                <c:pt idx="10544">
                  <c:v>2102.3440000000001</c:v>
                </c:pt>
                <c:pt idx="10545">
                  <c:v>2100.9369999999999</c:v>
                </c:pt>
                <c:pt idx="10546">
                  <c:v>2100.547</c:v>
                </c:pt>
                <c:pt idx="10547">
                  <c:v>2097.9690000000001</c:v>
                </c:pt>
                <c:pt idx="10548">
                  <c:v>2098.75</c:v>
                </c:pt>
                <c:pt idx="10549">
                  <c:v>2097.1869999999999</c:v>
                </c:pt>
                <c:pt idx="10550">
                  <c:v>2095</c:v>
                </c:pt>
                <c:pt idx="10551">
                  <c:v>2093.75</c:v>
                </c:pt>
                <c:pt idx="10552">
                  <c:v>2091.953</c:v>
                </c:pt>
                <c:pt idx="10553">
                  <c:v>2089.5309999999999</c:v>
                </c:pt>
                <c:pt idx="10554">
                  <c:v>2087.9690000000001</c:v>
                </c:pt>
                <c:pt idx="10555">
                  <c:v>2086.953</c:v>
                </c:pt>
                <c:pt idx="10556">
                  <c:v>2086.797</c:v>
                </c:pt>
                <c:pt idx="10557">
                  <c:v>2086.4059999999999</c:v>
                </c:pt>
                <c:pt idx="10558">
                  <c:v>2084.375</c:v>
                </c:pt>
                <c:pt idx="10559">
                  <c:v>2081.4059999999999</c:v>
                </c:pt>
                <c:pt idx="10560">
                  <c:v>2078.203</c:v>
                </c:pt>
                <c:pt idx="10561">
                  <c:v>2080</c:v>
                </c:pt>
                <c:pt idx="10562">
                  <c:v>2073.5940000000001</c:v>
                </c:pt>
                <c:pt idx="10563">
                  <c:v>2073.3589999999999</c:v>
                </c:pt>
                <c:pt idx="10564">
                  <c:v>2071.953</c:v>
                </c:pt>
                <c:pt idx="10565">
                  <c:v>2068.5940000000001</c:v>
                </c:pt>
                <c:pt idx="10566">
                  <c:v>2068.203</c:v>
                </c:pt>
                <c:pt idx="10567">
                  <c:v>2068.75</c:v>
                </c:pt>
                <c:pt idx="10568">
                  <c:v>2066.5619999999999</c:v>
                </c:pt>
                <c:pt idx="10569">
                  <c:v>2064.7660000000001</c:v>
                </c:pt>
                <c:pt idx="10570">
                  <c:v>2062.7339999999999</c:v>
                </c:pt>
                <c:pt idx="10571">
                  <c:v>2058.5940000000001</c:v>
                </c:pt>
                <c:pt idx="10572">
                  <c:v>2061.172</c:v>
                </c:pt>
                <c:pt idx="10573">
                  <c:v>2057.578</c:v>
                </c:pt>
                <c:pt idx="10574">
                  <c:v>2058.5940000000001</c:v>
                </c:pt>
                <c:pt idx="10575">
                  <c:v>2056.953</c:v>
                </c:pt>
                <c:pt idx="10576">
                  <c:v>2055</c:v>
                </c:pt>
                <c:pt idx="10577">
                  <c:v>2052.7339999999999</c:v>
                </c:pt>
                <c:pt idx="10578">
                  <c:v>2052.7339999999999</c:v>
                </c:pt>
                <c:pt idx="10579">
                  <c:v>2052.578</c:v>
                </c:pt>
                <c:pt idx="10580">
                  <c:v>2048.3589999999999</c:v>
                </c:pt>
                <c:pt idx="10581">
                  <c:v>2045.3910000000001</c:v>
                </c:pt>
                <c:pt idx="10582">
                  <c:v>2043.5940000000001</c:v>
                </c:pt>
                <c:pt idx="10583">
                  <c:v>2044.1410000000001</c:v>
                </c:pt>
                <c:pt idx="10584">
                  <c:v>2042.3440000000001</c:v>
                </c:pt>
                <c:pt idx="10585">
                  <c:v>2042.3440000000001</c:v>
                </c:pt>
                <c:pt idx="10586">
                  <c:v>2041.172</c:v>
                </c:pt>
                <c:pt idx="10587">
                  <c:v>2037.7339999999999</c:v>
                </c:pt>
                <c:pt idx="10588">
                  <c:v>2036.4059999999999</c:v>
                </c:pt>
                <c:pt idx="10589">
                  <c:v>2039.375</c:v>
                </c:pt>
                <c:pt idx="10590">
                  <c:v>2035.547</c:v>
                </c:pt>
                <c:pt idx="10591">
                  <c:v>2035.547</c:v>
                </c:pt>
                <c:pt idx="10592">
                  <c:v>2030.9369999999999</c:v>
                </c:pt>
                <c:pt idx="10593">
                  <c:v>2030.3910000000001</c:v>
                </c:pt>
                <c:pt idx="10594">
                  <c:v>2028.75</c:v>
                </c:pt>
                <c:pt idx="10595">
                  <c:v>2024.7660000000001</c:v>
                </c:pt>
                <c:pt idx="10596">
                  <c:v>2025</c:v>
                </c:pt>
                <c:pt idx="10597">
                  <c:v>2024.1410000000001</c:v>
                </c:pt>
                <c:pt idx="10598">
                  <c:v>2020.3910000000001</c:v>
                </c:pt>
                <c:pt idx="10599">
                  <c:v>2019.5309999999999</c:v>
                </c:pt>
                <c:pt idx="10600">
                  <c:v>2017.9690000000001</c:v>
                </c:pt>
                <c:pt idx="10601">
                  <c:v>2013.9839999999999</c:v>
                </c:pt>
                <c:pt idx="10602">
                  <c:v>2012.9690000000001</c:v>
                </c:pt>
                <c:pt idx="10603">
                  <c:v>2012.1869999999999</c:v>
                </c:pt>
                <c:pt idx="10604">
                  <c:v>2011.797</c:v>
                </c:pt>
                <c:pt idx="10605">
                  <c:v>2010.9369999999999</c:v>
                </c:pt>
                <c:pt idx="10606">
                  <c:v>2009.5309999999999</c:v>
                </c:pt>
                <c:pt idx="10607">
                  <c:v>2008.3589999999999</c:v>
                </c:pt>
                <c:pt idx="10608">
                  <c:v>2006.797</c:v>
                </c:pt>
                <c:pt idx="10609">
                  <c:v>2003.5940000000001</c:v>
                </c:pt>
                <c:pt idx="10610">
                  <c:v>2005.547</c:v>
                </c:pt>
                <c:pt idx="10611">
                  <c:v>2003.9839999999999</c:v>
                </c:pt>
                <c:pt idx="10612">
                  <c:v>2002.1869999999999</c:v>
                </c:pt>
                <c:pt idx="10613">
                  <c:v>2002.9690000000001</c:v>
                </c:pt>
                <c:pt idx="10614">
                  <c:v>1998.75</c:v>
                </c:pt>
                <c:pt idx="10615">
                  <c:v>1997.3440000000001</c:v>
                </c:pt>
                <c:pt idx="10616">
                  <c:v>1995.547</c:v>
                </c:pt>
                <c:pt idx="10617">
                  <c:v>1993.5940000000001</c:v>
                </c:pt>
                <c:pt idx="10618">
                  <c:v>1991.4059999999999</c:v>
                </c:pt>
                <c:pt idx="10619">
                  <c:v>1988.203</c:v>
                </c:pt>
                <c:pt idx="10620">
                  <c:v>1987.9690000000001</c:v>
                </c:pt>
                <c:pt idx="10621">
                  <c:v>1987.1869999999999</c:v>
                </c:pt>
                <c:pt idx="10622">
                  <c:v>1985.3910000000001</c:v>
                </c:pt>
                <c:pt idx="10623">
                  <c:v>1985.547</c:v>
                </c:pt>
                <c:pt idx="10624">
                  <c:v>1981.953</c:v>
                </c:pt>
                <c:pt idx="10625">
                  <c:v>1981.4059999999999</c:v>
                </c:pt>
                <c:pt idx="10626">
                  <c:v>1981.172</c:v>
                </c:pt>
                <c:pt idx="10627">
                  <c:v>1980.547</c:v>
                </c:pt>
                <c:pt idx="10628">
                  <c:v>1980.547</c:v>
                </c:pt>
                <c:pt idx="10629">
                  <c:v>1978.3589999999999</c:v>
                </c:pt>
                <c:pt idx="10630">
                  <c:v>1977.9690000000001</c:v>
                </c:pt>
                <c:pt idx="10631">
                  <c:v>1975.547</c:v>
                </c:pt>
                <c:pt idx="10632">
                  <c:v>1977.7339999999999</c:v>
                </c:pt>
                <c:pt idx="10633">
                  <c:v>1975.3910000000001</c:v>
                </c:pt>
                <c:pt idx="10634">
                  <c:v>1973.9839999999999</c:v>
                </c:pt>
                <c:pt idx="10635">
                  <c:v>1970.547</c:v>
                </c:pt>
                <c:pt idx="10636">
                  <c:v>1971.5619999999999</c:v>
                </c:pt>
                <c:pt idx="10637">
                  <c:v>1968.9839999999999</c:v>
                </c:pt>
                <c:pt idx="10638">
                  <c:v>1966.172</c:v>
                </c:pt>
                <c:pt idx="10639">
                  <c:v>1968.5940000000001</c:v>
                </c:pt>
                <c:pt idx="10640">
                  <c:v>1965.9369999999999</c:v>
                </c:pt>
                <c:pt idx="10641">
                  <c:v>1962.3440000000001</c:v>
                </c:pt>
                <c:pt idx="10642">
                  <c:v>1966.5619999999999</c:v>
                </c:pt>
                <c:pt idx="10643">
                  <c:v>1964.1410000000001</c:v>
                </c:pt>
                <c:pt idx="10644">
                  <c:v>1962.578</c:v>
                </c:pt>
                <c:pt idx="10645">
                  <c:v>1961.4059999999999</c:v>
                </c:pt>
                <c:pt idx="10646">
                  <c:v>1963.3589999999999</c:v>
                </c:pt>
                <c:pt idx="10647">
                  <c:v>1961.172</c:v>
                </c:pt>
                <c:pt idx="10648">
                  <c:v>1960.9369999999999</c:v>
                </c:pt>
                <c:pt idx="10649">
                  <c:v>1962.1869999999999</c:v>
                </c:pt>
                <c:pt idx="10650">
                  <c:v>1959.375</c:v>
                </c:pt>
                <c:pt idx="10651">
                  <c:v>1957.9690000000001</c:v>
                </c:pt>
                <c:pt idx="10652">
                  <c:v>1958.9839999999999</c:v>
                </c:pt>
                <c:pt idx="10653">
                  <c:v>1959.1410000000001</c:v>
                </c:pt>
                <c:pt idx="10654">
                  <c:v>1957.7339999999999</c:v>
                </c:pt>
                <c:pt idx="10655">
                  <c:v>1958.3589999999999</c:v>
                </c:pt>
                <c:pt idx="10656">
                  <c:v>1958.5940000000001</c:v>
                </c:pt>
                <c:pt idx="10657">
                  <c:v>1955.9369999999999</c:v>
                </c:pt>
                <c:pt idx="10658">
                  <c:v>1955.9369999999999</c:v>
                </c:pt>
                <c:pt idx="10659">
                  <c:v>1955.547</c:v>
                </c:pt>
                <c:pt idx="10660">
                  <c:v>1955.1559999999999</c:v>
                </c:pt>
                <c:pt idx="10661">
                  <c:v>1955.7809999999999</c:v>
                </c:pt>
                <c:pt idx="10662">
                  <c:v>1951.172</c:v>
                </c:pt>
                <c:pt idx="10663">
                  <c:v>1950.3910000000001</c:v>
                </c:pt>
                <c:pt idx="10664">
                  <c:v>1952.9690000000001</c:v>
                </c:pt>
                <c:pt idx="10665">
                  <c:v>1953.3589999999999</c:v>
                </c:pt>
                <c:pt idx="10666">
                  <c:v>1951.172</c:v>
                </c:pt>
                <c:pt idx="10667">
                  <c:v>1951.797</c:v>
                </c:pt>
                <c:pt idx="10668">
                  <c:v>1952.9690000000001</c:v>
                </c:pt>
                <c:pt idx="10669">
                  <c:v>1954.5309999999999</c:v>
                </c:pt>
                <c:pt idx="10670">
                  <c:v>1955.547</c:v>
                </c:pt>
                <c:pt idx="10671">
                  <c:v>1953.9839999999999</c:v>
                </c:pt>
                <c:pt idx="10672">
                  <c:v>1954.1410000000001</c:v>
                </c:pt>
                <c:pt idx="10673">
                  <c:v>1955.1559999999999</c:v>
                </c:pt>
                <c:pt idx="10674">
                  <c:v>1955</c:v>
                </c:pt>
                <c:pt idx="10675">
                  <c:v>1953.75</c:v>
                </c:pt>
                <c:pt idx="10676">
                  <c:v>1955</c:v>
                </c:pt>
                <c:pt idx="10677">
                  <c:v>1955</c:v>
                </c:pt>
                <c:pt idx="10678">
                  <c:v>1954.7660000000001</c:v>
                </c:pt>
                <c:pt idx="10679">
                  <c:v>1955.9369999999999</c:v>
                </c:pt>
                <c:pt idx="10680">
                  <c:v>1954.375</c:v>
                </c:pt>
                <c:pt idx="10681">
                  <c:v>1955</c:v>
                </c:pt>
                <c:pt idx="10682">
                  <c:v>1954.1410000000001</c:v>
                </c:pt>
                <c:pt idx="10683">
                  <c:v>1951.5619999999999</c:v>
                </c:pt>
                <c:pt idx="10684">
                  <c:v>1953.5940000000001</c:v>
                </c:pt>
                <c:pt idx="10685">
                  <c:v>1955.3910000000001</c:v>
                </c:pt>
                <c:pt idx="10686">
                  <c:v>1956.5619999999999</c:v>
                </c:pt>
                <c:pt idx="10687">
                  <c:v>1957.3440000000001</c:v>
                </c:pt>
                <c:pt idx="10688">
                  <c:v>1955.547</c:v>
                </c:pt>
                <c:pt idx="10689">
                  <c:v>1957.9690000000001</c:v>
                </c:pt>
                <c:pt idx="10690">
                  <c:v>1958.3589999999999</c:v>
                </c:pt>
                <c:pt idx="10691">
                  <c:v>1959.5309999999999</c:v>
                </c:pt>
                <c:pt idx="10692">
                  <c:v>1959.375</c:v>
                </c:pt>
                <c:pt idx="10693">
                  <c:v>1958.9839999999999</c:v>
                </c:pt>
                <c:pt idx="10694">
                  <c:v>1960.547</c:v>
                </c:pt>
                <c:pt idx="10695">
                  <c:v>1962.7339999999999</c:v>
                </c:pt>
                <c:pt idx="10696">
                  <c:v>1966.172</c:v>
                </c:pt>
                <c:pt idx="10697">
                  <c:v>1966.4059999999999</c:v>
                </c:pt>
                <c:pt idx="10698">
                  <c:v>1964.7660000000001</c:v>
                </c:pt>
                <c:pt idx="10699">
                  <c:v>1966.4059999999999</c:v>
                </c:pt>
                <c:pt idx="10700">
                  <c:v>1967.7339999999999</c:v>
                </c:pt>
                <c:pt idx="10701">
                  <c:v>1967.578</c:v>
                </c:pt>
                <c:pt idx="10702">
                  <c:v>1969.5309999999999</c:v>
                </c:pt>
                <c:pt idx="10703">
                  <c:v>1969.375</c:v>
                </c:pt>
                <c:pt idx="10704">
                  <c:v>1971.172</c:v>
                </c:pt>
                <c:pt idx="10705">
                  <c:v>1972.578</c:v>
                </c:pt>
                <c:pt idx="10706">
                  <c:v>1973.203</c:v>
                </c:pt>
                <c:pt idx="10707">
                  <c:v>1972.578</c:v>
                </c:pt>
                <c:pt idx="10708">
                  <c:v>1974.7660000000001</c:v>
                </c:pt>
                <c:pt idx="10709">
                  <c:v>1975.1559999999999</c:v>
                </c:pt>
                <c:pt idx="10710">
                  <c:v>1975.547</c:v>
                </c:pt>
                <c:pt idx="10711">
                  <c:v>1975.9369999999999</c:v>
                </c:pt>
                <c:pt idx="10712">
                  <c:v>1979.5309999999999</c:v>
                </c:pt>
                <c:pt idx="10713">
                  <c:v>1980</c:v>
                </c:pt>
                <c:pt idx="10714">
                  <c:v>1982.9690000000001</c:v>
                </c:pt>
                <c:pt idx="10715">
                  <c:v>1981.4059999999999</c:v>
                </c:pt>
                <c:pt idx="10716">
                  <c:v>1985</c:v>
                </c:pt>
                <c:pt idx="10717">
                  <c:v>1982.9690000000001</c:v>
                </c:pt>
                <c:pt idx="10718">
                  <c:v>1982.9690000000001</c:v>
                </c:pt>
                <c:pt idx="10719">
                  <c:v>1986.953</c:v>
                </c:pt>
                <c:pt idx="10720">
                  <c:v>1988.203</c:v>
                </c:pt>
                <c:pt idx="10721">
                  <c:v>1989.375</c:v>
                </c:pt>
                <c:pt idx="10722">
                  <c:v>1990.7809999999999</c:v>
                </c:pt>
                <c:pt idx="10723">
                  <c:v>1991.172</c:v>
                </c:pt>
                <c:pt idx="10724">
                  <c:v>1991.4059999999999</c:v>
                </c:pt>
                <c:pt idx="10725">
                  <c:v>1990.547</c:v>
                </c:pt>
                <c:pt idx="10726">
                  <c:v>1996.4059999999999</c:v>
                </c:pt>
                <c:pt idx="10727">
                  <c:v>1995.7809999999999</c:v>
                </c:pt>
                <c:pt idx="10728">
                  <c:v>1998.75</c:v>
                </c:pt>
                <c:pt idx="10729">
                  <c:v>1997.3440000000001</c:v>
                </c:pt>
                <c:pt idx="10730">
                  <c:v>1999.1410000000001</c:v>
                </c:pt>
                <c:pt idx="10731">
                  <c:v>2001.953</c:v>
                </c:pt>
                <c:pt idx="10732">
                  <c:v>2002.9690000000001</c:v>
                </c:pt>
                <c:pt idx="10733">
                  <c:v>2002.7339999999999</c:v>
                </c:pt>
                <c:pt idx="10734">
                  <c:v>2003.75</c:v>
                </c:pt>
                <c:pt idx="10735">
                  <c:v>2003.9839999999999</c:v>
                </c:pt>
                <c:pt idx="10736">
                  <c:v>2006.4059999999999</c:v>
                </c:pt>
                <c:pt idx="10737">
                  <c:v>2006.172</c:v>
                </c:pt>
                <c:pt idx="10738">
                  <c:v>2010.547</c:v>
                </c:pt>
                <c:pt idx="10739">
                  <c:v>2010.547</c:v>
                </c:pt>
                <c:pt idx="10740">
                  <c:v>2013.203</c:v>
                </c:pt>
                <c:pt idx="10741">
                  <c:v>2011.797</c:v>
                </c:pt>
                <c:pt idx="10742">
                  <c:v>2014.5309999999999</c:v>
                </c:pt>
                <c:pt idx="10743">
                  <c:v>2013.75</c:v>
                </c:pt>
                <c:pt idx="10744">
                  <c:v>2016.953</c:v>
                </c:pt>
                <c:pt idx="10745">
                  <c:v>2017.9690000000001</c:v>
                </c:pt>
                <c:pt idx="10746">
                  <c:v>2019.5309999999999</c:v>
                </c:pt>
                <c:pt idx="10747">
                  <c:v>2022.3440000000001</c:v>
                </c:pt>
                <c:pt idx="10748">
                  <c:v>2021.5619999999999</c:v>
                </c:pt>
                <c:pt idx="10749">
                  <c:v>2023.75</c:v>
                </c:pt>
                <c:pt idx="10750">
                  <c:v>2024.5309999999999</c:v>
                </c:pt>
                <c:pt idx="10751">
                  <c:v>2022.7339999999999</c:v>
                </c:pt>
                <c:pt idx="10752">
                  <c:v>2026.172</c:v>
                </c:pt>
                <c:pt idx="10753">
                  <c:v>2030.3910000000001</c:v>
                </c:pt>
                <c:pt idx="10754">
                  <c:v>2031.5619999999999</c:v>
                </c:pt>
                <c:pt idx="10755">
                  <c:v>2031.4059999999999</c:v>
                </c:pt>
                <c:pt idx="10756">
                  <c:v>2031.797</c:v>
                </c:pt>
                <c:pt idx="10757">
                  <c:v>2036.172</c:v>
                </c:pt>
                <c:pt idx="10758">
                  <c:v>2034.5309999999999</c:v>
                </c:pt>
                <c:pt idx="10759">
                  <c:v>2037.3440000000001</c:v>
                </c:pt>
                <c:pt idx="10760">
                  <c:v>2038.3589999999999</c:v>
                </c:pt>
                <c:pt idx="10761">
                  <c:v>2039.375</c:v>
                </c:pt>
                <c:pt idx="10762">
                  <c:v>2041.797</c:v>
                </c:pt>
                <c:pt idx="10763">
                  <c:v>2040.3910000000001</c:v>
                </c:pt>
                <c:pt idx="10764">
                  <c:v>2042.7339999999999</c:v>
                </c:pt>
                <c:pt idx="10765">
                  <c:v>2043.3589999999999</c:v>
                </c:pt>
                <c:pt idx="10766">
                  <c:v>2045.3910000000001</c:v>
                </c:pt>
                <c:pt idx="10767">
                  <c:v>2045.7809999999999</c:v>
                </c:pt>
                <c:pt idx="10768">
                  <c:v>2047.1869999999999</c:v>
                </c:pt>
                <c:pt idx="10769">
                  <c:v>2049.5309999999999</c:v>
                </c:pt>
                <c:pt idx="10770">
                  <c:v>2048.5940000000001</c:v>
                </c:pt>
                <c:pt idx="10771">
                  <c:v>2050.547</c:v>
                </c:pt>
                <c:pt idx="10772">
                  <c:v>2051.5619999999999</c:v>
                </c:pt>
                <c:pt idx="10773">
                  <c:v>2052.3440000000001</c:v>
                </c:pt>
                <c:pt idx="10774">
                  <c:v>2050.7809999999999</c:v>
                </c:pt>
                <c:pt idx="10775">
                  <c:v>2054.7660000000001</c:v>
                </c:pt>
                <c:pt idx="10776">
                  <c:v>2056.797</c:v>
                </c:pt>
                <c:pt idx="10777">
                  <c:v>2056.4059999999999</c:v>
                </c:pt>
                <c:pt idx="10778">
                  <c:v>2059.1410000000001</c:v>
                </c:pt>
                <c:pt idx="10779">
                  <c:v>2060.3910000000001</c:v>
                </c:pt>
                <c:pt idx="10780">
                  <c:v>2061.797</c:v>
                </c:pt>
                <c:pt idx="10781">
                  <c:v>2065</c:v>
                </c:pt>
                <c:pt idx="10782">
                  <c:v>2063.203</c:v>
                </c:pt>
                <c:pt idx="10783">
                  <c:v>2066.5619999999999</c:v>
                </c:pt>
                <c:pt idx="10784">
                  <c:v>2066.953</c:v>
                </c:pt>
                <c:pt idx="10785">
                  <c:v>2069.1410000000001</c:v>
                </c:pt>
                <c:pt idx="10786">
                  <c:v>2072.3440000000001</c:v>
                </c:pt>
                <c:pt idx="10787">
                  <c:v>2075.9369999999999</c:v>
                </c:pt>
                <c:pt idx="10788">
                  <c:v>2073.9839999999999</c:v>
                </c:pt>
                <c:pt idx="10789">
                  <c:v>2074.1410000000001</c:v>
                </c:pt>
                <c:pt idx="10790">
                  <c:v>2077.578</c:v>
                </c:pt>
                <c:pt idx="10791">
                  <c:v>2076.953</c:v>
                </c:pt>
                <c:pt idx="10792">
                  <c:v>2081.953</c:v>
                </c:pt>
                <c:pt idx="10793">
                  <c:v>2081.172</c:v>
                </c:pt>
                <c:pt idx="10794">
                  <c:v>2082.9690000000001</c:v>
                </c:pt>
                <c:pt idx="10795">
                  <c:v>2078.5940000000001</c:v>
                </c:pt>
                <c:pt idx="10796">
                  <c:v>2057.7339999999999</c:v>
                </c:pt>
                <c:pt idx="10797">
                  <c:v>2061.4059999999999</c:v>
                </c:pt>
                <c:pt idx="10798">
                  <c:v>2075</c:v>
                </c:pt>
                <c:pt idx="10799">
                  <c:v>2073.203</c:v>
                </c:pt>
                <c:pt idx="10800">
                  <c:v>2071.953</c:v>
                </c:pt>
                <c:pt idx="10801">
                  <c:v>2078.3589999999999</c:v>
                </c:pt>
                <c:pt idx="10802">
                  <c:v>2088.203</c:v>
                </c:pt>
                <c:pt idx="10803">
                  <c:v>2096.797</c:v>
                </c:pt>
                <c:pt idx="10804">
                  <c:v>2096.797</c:v>
                </c:pt>
                <c:pt idx="10805">
                  <c:v>2093.5940000000001</c:v>
                </c:pt>
                <c:pt idx="10806">
                  <c:v>2092.9690000000001</c:v>
                </c:pt>
                <c:pt idx="10807">
                  <c:v>2091.797</c:v>
                </c:pt>
                <c:pt idx="10808">
                  <c:v>2097.7339999999999</c:v>
                </c:pt>
                <c:pt idx="10809">
                  <c:v>2100</c:v>
                </c:pt>
                <c:pt idx="10810">
                  <c:v>2093.203</c:v>
                </c:pt>
                <c:pt idx="10811">
                  <c:v>2086.5619999999999</c:v>
                </c:pt>
                <c:pt idx="10812">
                  <c:v>2086.4059999999999</c:v>
                </c:pt>
                <c:pt idx="10813">
                  <c:v>2086.797</c:v>
                </c:pt>
                <c:pt idx="10814">
                  <c:v>2087.1869999999999</c:v>
                </c:pt>
                <c:pt idx="10815">
                  <c:v>2087.7339999999999</c:v>
                </c:pt>
                <c:pt idx="10816">
                  <c:v>2090.9369999999999</c:v>
                </c:pt>
                <c:pt idx="10817">
                  <c:v>2091.5619999999999</c:v>
                </c:pt>
                <c:pt idx="10818">
                  <c:v>2090.547</c:v>
                </c:pt>
                <c:pt idx="10819">
                  <c:v>2093.3589999999999</c:v>
                </c:pt>
                <c:pt idx="10820">
                  <c:v>2092.578</c:v>
                </c:pt>
                <c:pt idx="10821">
                  <c:v>2091.5619999999999</c:v>
                </c:pt>
                <c:pt idx="10822">
                  <c:v>2090.7809999999999</c:v>
                </c:pt>
                <c:pt idx="10823">
                  <c:v>2088.3589999999999</c:v>
                </c:pt>
                <c:pt idx="10824">
                  <c:v>2087.578</c:v>
                </c:pt>
                <c:pt idx="10825">
                  <c:v>2089.5309999999999</c:v>
                </c:pt>
                <c:pt idx="10826">
                  <c:v>2088.9839999999999</c:v>
                </c:pt>
                <c:pt idx="10827">
                  <c:v>2085.7809999999999</c:v>
                </c:pt>
                <c:pt idx="10828">
                  <c:v>2084.7660000000001</c:v>
                </c:pt>
                <c:pt idx="10829">
                  <c:v>2085.3910000000001</c:v>
                </c:pt>
                <c:pt idx="10830">
                  <c:v>2082.3440000000001</c:v>
                </c:pt>
                <c:pt idx="10831">
                  <c:v>2084.1410000000001</c:v>
                </c:pt>
                <c:pt idx="10832">
                  <c:v>2084.1410000000001</c:v>
                </c:pt>
                <c:pt idx="10833">
                  <c:v>2082.3440000000001</c:v>
                </c:pt>
                <c:pt idx="10834">
                  <c:v>2082.9690000000001</c:v>
                </c:pt>
                <c:pt idx="10835">
                  <c:v>2085.7809999999999</c:v>
                </c:pt>
                <c:pt idx="10836">
                  <c:v>2083.203</c:v>
                </c:pt>
                <c:pt idx="10837">
                  <c:v>2080.9369999999999</c:v>
                </c:pt>
                <c:pt idx="10838">
                  <c:v>2080.547</c:v>
                </c:pt>
                <c:pt idx="10839">
                  <c:v>2080</c:v>
                </c:pt>
                <c:pt idx="10840">
                  <c:v>2076.4059999999999</c:v>
                </c:pt>
                <c:pt idx="10841">
                  <c:v>2078.75</c:v>
                </c:pt>
                <c:pt idx="10842">
                  <c:v>2077.3440000000001</c:v>
                </c:pt>
                <c:pt idx="10843">
                  <c:v>2076.4059999999999</c:v>
                </c:pt>
                <c:pt idx="10844">
                  <c:v>2076.172</c:v>
                </c:pt>
                <c:pt idx="10845">
                  <c:v>2075.3910000000001</c:v>
                </c:pt>
                <c:pt idx="10846">
                  <c:v>2072.7339999999999</c:v>
                </c:pt>
                <c:pt idx="10847">
                  <c:v>2070.3910000000001</c:v>
                </c:pt>
                <c:pt idx="10848">
                  <c:v>2066.4059999999999</c:v>
                </c:pt>
                <c:pt idx="10849">
                  <c:v>2068.9839999999999</c:v>
                </c:pt>
                <c:pt idx="10850">
                  <c:v>2065.7809999999999</c:v>
                </c:pt>
                <c:pt idx="10851">
                  <c:v>2066.5619999999999</c:v>
                </c:pt>
                <c:pt idx="10852">
                  <c:v>2063.9839999999999</c:v>
                </c:pt>
                <c:pt idx="10853">
                  <c:v>2064.7660000000001</c:v>
                </c:pt>
                <c:pt idx="10854">
                  <c:v>2063.75</c:v>
                </c:pt>
                <c:pt idx="10855">
                  <c:v>2062.578</c:v>
                </c:pt>
                <c:pt idx="10856">
                  <c:v>2062.3440000000001</c:v>
                </c:pt>
                <c:pt idx="10857">
                  <c:v>2061.5619999999999</c:v>
                </c:pt>
                <c:pt idx="10858">
                  <c:v>2057.1869999999999</c:v>
                </c:pt>
                <c:pt idx="10859">
                  <c:v>2060.1559999999999</c:v>
                </c:pt>
                <c:pt idx="10860">
                  <c:v>2054.5309999999999</c:v>
                </c:pt>
                <c:pt idx="10861">
                  <c:v>2054.375</c:v>
                </c:pt>
                <c:pt idx="10862">
                  <c:v>2053.203</c:v>
                </c:pt>
                <c:pt idx="10863">
                  <c:v>2053.9839999999999</c:v>
                </c:pt>
                <c:pt idx="10864">
                  <c:v>2051.172</c:v>
                </c:pt>
                <c:pt idx="10865">
                  <c:v>2051.953</c:v>
                </c:pt>
                <c:pt idx="10866">
                  <c:v>2049.7660000000001</c:v>
                </c:pt>
                <c:pt idx="10867">
                  <c:v>2047.3440000000001</c:v>
                </c:pt>
                <c:pt idx="10868">
                  <c:v>2048.3589999999999</c:v>
                </c:pt>
                <c:pt idx="10869">
                  <c:v>2043.5940000000001</c:v>
                </c:pt>
                <c:pt idx="10870">
                  <c:v>2046.172</c:v>
                </c:pt>
                <c:pt idx="10871">
                  <c:v>2041.172</c:v>
                </c:pt>
                <c:pt idx="10872">
                  <c:v>2041.953</c:v>
                </c:pt>
                <c:pt idx="10873">
                  <c:v>2043.5940000000001</c:v>
                </c:pt>
                <c:pt idx="10874">
                  <c:v>2040.7809999999999</c:v>
                </c:pt>
                <c:pt idx="10875">
                  <c:v>2040.7809999999999</c:v>
                </c:pt>
                <c:pt idx="10876">
                  <c:v>2039.5309999999999</c:v>
                </c:pt>
                <c:pt idx="10877">
                  <c:v>2038.75</c:v>
                </c:pt>
                <c:pt idx="10878">
                  <c:v>2035.1559999999999</c:v>
                </c:pt>
                <c:pt idx="10879">
                  <c:v>2034.5309999999999</c:v>
                </c:pt>
                <c:pt idx="10880">
                  <c:v>2030.547</c:v>
                </c:pt>
                <c:pt idx="10881">
                  <c:v>2030.3910000000001</c:v>
                </c:pt>
                <c:pt idx="10882">
                  <c:v>2029.7660000000001</c:v>
                </c:pt>
                <c:pt idx="10883">
                  <c:v>2028.3589999999999</c:v>
                </c:pt>
                <c:pt idx="10884">
                  <c:v>2030.1559999999999</c:v>
                </c:pt>
                <c:pt idx="10885">
                  <c:v>2025.9369999999999</c:v>
                </c:pt>
                <c:pt idx="10886">
                  <c:v>2024.1410000000001</c:v>
                </c:pt>
                <c:pt idx="10887">
                  <c:v>2023.5940000000001</c:v>
                </c:pt>
                <c:pt idx="10888">
                  <c:v>2024.375</c:v>
                </c:pt>
                <c:pt idx="10889">
                  <c:v>2022.9690000000001</c:v>
                </c:pt>
                <c:pt idx="10890">
                  <c:v>2020.1559999999999</c:v>
                </c:pt>
                <c:pt idx="10891">
                  <c:v>2021.172</c:v>
                </c:pt>
                <c:pt idx="10892">
                  <c:v>2018.5940000000001</c:v>
                </c:pt>
                <c:pt idx="10893">
                  <c:v>2020</c:v>
                </c:pt>
                <c:pt idx="10894">
                  <c:v>2015.3910000000001</c:v>
                </c:pt>
                <c:pt idx="10895">
                  <c:v>2014.1410000000001</c:v>
                </c:pt>
                <c:pt idx="10896">
                  <c:v>2014.5309999999999</c:v>
                </c:pt>
                <c:pt idx="10897">
                  <c:v>2013.9839999999999</c:v>
                </c:pt>
                <c:pt idx="10898">
                  <c:v>2012.7339999999999</c:v>
                </c:pt>
                <c:pt idx="10899">
                  <c:v>2013.203</c:v>
                </c:pt>
                <c:pt idx="10900">
                  <c:v>2013.9839999999999</c:v>
                </c:pt>
                <c:pt idx="10901">
                  <c:v>2010</c:v>
                </c:pt>
                <c:pt idx="10902">
                  <c:v>2009.5309999999999</c:v>
                </c:pt>
                <c:pt idx="10903">
                  <c:v>2007.1869999999999</c:v>
                </c:pt>
                <c:pt idx="10904">
                  <c:v>2006.5619999999999</c:v>
                </c:pt>
                <c:pt idx="10905">
                  <c:v>2005</c:v>
                </c:pt>
                <c:pt idx="10906">
                  <c:v>2002.3440000000001</c:v>
                </c:pt>
                <c:pt idx="10907">
                  <c:v>2003.9839999999999</c:v>
                </c:pt>
                <c:pt idx="10908">
                  <c:v>2003.3589999999999</c:v>
                </c:pt>
                <c:pt idx="10909">
                  <c:v>2002.578</c:v>
                </c:pt>
                <c:pt idx="10910">
                  <c:v>2001.953</c:v>
                </c:pt>
                <c:pt idx="10911">
                  <c:v>2001.4059999999999</c:v>
                </c:pt>
                <c:pt idx="10912">
                  <c:v>2000.7809999999999</c:v>
                </c:pt>
                <c:pt idx="10913">
                  <c:v>2000.7809999999999</c:v>
                </c:pt>
                <c:pt idx="10914">
                  <c:v>1998.9839999999999</c:v>
                </c:pt>
                <c:pt idx="10915">
                  <c:v>1995.3910000000001</c:v>
                </c:pt>
                <c:pt idx="10916">
                  <c:v>1997.578</c:v>
                </c:pt>
                <c:pt idx="10917">
                  <c:v>1992.3440000000001</c:v>
                </c:pt>
                <c:pt idx="10918">
                  <c:v>1990.7809999999999</c:v>
                </c:pt>
                <c:pt idx="10919">
                  <c:v>1992.578</c:v>
                </c:pt>
                <c:pt idx="10920">
                  <c:v>1990.9369999999999</c:v>
                </c:pt>
                <c:pt idx="10921">
                  <c:v>1988.5940000000001</c:v>
                </c:pt>
                <c:pt idx="10922">
                  <c:v>1989.7660000000001</c:v>
                </c:pt>
                <c:pt idx="10923">
                  <c:v>1987.7339999999999</c:v>
                </c:pt>
                <c:pt idx="10924">
                  <c:v>1983.75</c:v>
                </c:pt>
                <c:pt idx="10925">
                  <c:v>1984.5309999999999</c:v>
                </c:pt>
                <c:pt idx="10926">
                  <c:v>1984.7660000000001</c:v>
                </c:pt>
                <c:pt idx="10927">
                  <c:v>1984.1410000000001</c:v>
                </c:pt>
                <c:pt idx="10928">
                  <c:v>1982.1869999999999</c:v>
                </c:pt>
                <c:pt idx="10929">
                  <c:v>1982.578</c:v>
                </c:pt>
                <c:pt idx="10930">
                  <c:v>1980.3910000000001</c:v>
                </c:pt>
                <c:pt idx="10931">
                  <c:v>1981.172</c:v>
                </c:pt>
                <c:pt idx="10932">
                  <c:v>1980.547</c:v>
                </c:pt>
                <c:pt idx="10933">
                  <c:v>1981.4059999999999</c:v>
                </c:pt>
                <c:pt idx="10934">
                  <c:v>1980</c:v>
                </c:pt>
                <c:pt idx="10935">
                  <c:v>1978.75</c:v>
                </c:pt>
                <c:pt idx="10936">
                  <c:v>1976.5619999999999</c:v>
                </c:pt>
                <c:pt idx="10937">
                  <c:v>1977.3440000000001</c:v>
                </c:pt>
                <c:pt idx="10938">
                  <c:v>1975.7809999999999</c:v>
                </c:pt>
                <c:pt idx="10939">
                  <c:v>1976.4059999999999</c:v>
                </c:pt>
                <c:pt idx="10940">
                  <c:v>1976.172</c:v>
                </c:pt>
                <c:pt idx="10941">
                  <c:v>1973.75</c:v>
                </c:pt>
                <c:pt idx="10942">
                  <c:v>1972.1869999999999</c:v>
                </c:pt>
                <c:pt idx="10943">
                  <c:v>1972.1869999999999</c:v>
                </c:pt>
                <c:pt idx="10944">
                  <c:v>1973.3589999999999</c:v>
                </c:pt>
                <c:pt idx="10945">
                  <c:v>1970.3910000000001</c:v>
                </c:pt>
                <c:pt idx="10946">
                  <c:v>1969.7660000000001</c:v>
                </c:pt>
                <c:pt idx="10947">
                  <c:v>1970.7809999999999</c:v>
                </c:pt>
                <c:pt idx="10948">
                  <c:v>1970.9369999999999</c:v>
                </c:pt>
                <c:pt idx="10949">
                  <c:v>1968.75</c:v>
                </c:pt>
                <c:pt idx="10950">
                  <c:v>1970.3910000000001</c:v>
                </c:pt>
                <c:pt idx="10951">
                  <c:v>1967.578</c:v>
                </c:pt>
                <c:pt idx="10952">
                  <c:v>1969.7660000000001</c:v>
                </c:pt>
                <c:pt idx="10953">
                  <c:v>1967.3440000000001</c:v>
                </c:pt>
                <c:pt idx="10954">
                  <c:v>1968.5940000000001</c:v>
                </c:pt>
                <c:pt idx="10955">
                  <c:v>1968.5940000000001</c:v>
                </c:pt>
                <c:pt idx="10956">
                  <c:v>1966.5619999999999</c:v>
                </c:pt>
                <c:pt idx="10957">
                  <c:v>1965.547</c:v>
                </c:pt>
                <c:pt idx="10958">
                  <c:v>1966.4059999999999</c:v>
                </c:pt>
                <c:pt idx="10959">
                  <c:v>1965.7809999999999</c:v>
                </c:pt>
                <c:pt idx="10960">
                  <c:v>1964.7660000000001</c:v>
                </c:pt>
                <c:pt idx="10961">
                  <c:v>1966.953</c:v>
                </c:pt>
                <c:pt idx="10962">
                  <c:v>1966.797</c:v>
                </c:pt>
                <c:pt idx="10963">
                  <c:v>1966.5619999999999</c:v>
                </c:pt>
                <c:pt idx="10964">
                  <c:v>1965</c:v>
                </c:pt>
                <c:pt idx="10965">
                  <c:v>1965.7809999999999</c:v>
                </c:pt>
                <c:pt idx="10966">
                  <c:v>1965.9369999999999</c:v>
                </c:pt>
                <c:pt idx="10967">
                  <c:v>1964.1410000000001</c:v>
                </c:pt>
                <c:pt idx="10968">
                  <c:v>1964.7660000000001</c:v>
                </c:pt>
                <c:pt idx="10969">
                  <c:v>1965.1559999999999</c:v>
                </c:pt>
                <c:pt idx="10970">
                  <c:v>1966.172</c:v>
                </c:pt>
                <c:pt idx="10971">
                  <c:v>1967.7339999999999</c:v>
                </c:pt>
                <c:pt idx="10972">
                  <c:v>1967.578</c:v>
                </c:pt>
                <c:pt idx="10973">
                  <c:v>1970</c:v>
                </c:pt>
                <c:pt idx="10974">
                  <c:v>1969.1410000000001</c:v>
                </c:pt>
                <c:pt idx="10975">
                  <c:v>1969.375</c:v>
                </c:pt>
                <c:pt idx="10976">
                  <c:v>1969.1410000000001</c:v>
                </c:pt>
                <c:pt idx="10977">
                  <c:v>1970.1559999999999</c:v>
                </c:pt>
                <c:pt idx="10978">
                  <c:v>1970.3910000000001</c:v>
                </c:pt>
                <c:pt idx="10979">
                  <c:v>1970.9369999999999</c:v>
                </c:pt>
                <c:pt idx="10980">
                  <c:v>1970</c:v>
                </c:pt>
                <c:pt idx="10981">
                  <c:v>1971.953</c:v>
                </c:pt>
                <c:pt idx="10982">
                  <c:v>1971.5619999999999</c:v>
                </c:pt>
                <c:pt idx="10983">
                  <c:v>1972.578</c:v>
                </c:pt>
                <c:pt idx="10984">
                  <c:v>1972.9690000000001</c:v>
                </c:pt>
                <c:pt idx="10985">
                  <c:v>1977.3440000000001</c:v>
                </c:pt>
                <c:pt idx="10986">
                  <c:v>1973.5940000000001</c:v>
                </c:pt>
                <c:pt idx="10987">
                  <c:v>1976.797</c:v>
                </c:pt>
                <c:pt idx="10988">
                  <c:v>1975</c:v>
                </c:pt>
                <c:pt idx="10989">
                  <c:v>1974.1410000000001</c:v>
                </c:pt>
                <c:pt idx="10990">
                  <c:v>1980</c:v>
                </c:pt>
                <c:pt idx="10991">
                  <c:v>1978.3589999999999</c:v>
                </c:pt>
                <c:pt idx="10992">
                  <c:v>1978.75</c:v>
                </c:pt>
                <c:pt idx="10993">
                  <c:v>1979.5309999999999</c:v>
                </c:pt>
                <c:pt idx="10994">
                  <c:v>1981.172</c:v>
                </c:pt>
                <c:pt idx="10995">
                  <c:v>1982.578</c:v>
                </c:pt>
                <c:pt idx="10996">
                  <c:v>1986.5619999999999</c:v>
                </c:pt>
                <c:pt idx="10997">
                  <c:v>1988.9839999999999</c:v>
                </c:pt>
                <c:pt idx="10998">
                  <c:v>1986.172</c:v>
                </c:pt>
                <c:pt idx="10999">
                  <c:v>1988.203</c:v>
                </c:pt>
                <c:pt idx="11000">
                  <c:v>1988.3589999999999</c:v>
                </c:pt>
                <c:pt idx="11001">
                  <c:v>1990.3910000000001</c:v>
                </c:pt>
                <c:pt idx="11002">
                  <c:v>1992.7339999999999</c:v>
                </c:pt>
                <c:pt idx="11003">
                  <c:v>1993.75</c:v>
                </c:pt>
                <c:pt idx="11004">
                  <c:v>1990.7809999999999</c:v>
                </c:pt>
                <c:pt idx="11005">
                  <c:v>1995</c:v>
                </c:pt>
                <c:pt idx="11006">
                  <c:v>1997.1869999999999</c:v>
                </c:pt>
                <c:pt idx="11007">
                  <c:v>1996.172</c:v>
                </c:pt>
                <c:pt idx="11008">
                  <c:v>1998.5940000000001</c:v>
                </c:pt>
                <c:pt idx="11009">
                  <c:v>1995.1559999999999</c:v>
                </c:pt>
                <c:pt idx="11010">
                  <c:v>1999.7660000000001</c:v>
                </c:pt>
                <c:pt idx="11011">
                  <c:v>2001.797</c:v>
                </c:pt>
                <c:pt idx="11012">
                  <c:v>2003.203</c:v>
                </c:pt>
                <c:pt idx="11013">
                  <c:v>2002.9690000000001</c:v>
                </c:pt>
                <c:pt idx="11014">
                  <c:v>2006.797</c:v>
                </c:pt>
                <c:pt idx="11015">
                  <c:v>2007.3440000000001</c:v>
                </c:pt>
                <c:pt idx="11016">
                  <c:v>2009.5309999999999</c:v>
                </c:pt>
                <c:pt idx="11017">
                  <c:v>2010</c:v>
                </c:pt>
                <c:pt idx="11018">
                  <c:v>2010</c:v>
                </c:pt>
                <c:pt idx="11019">
                  <c:v>2014.1410000000001</c:v>
                </c:pt>
                <c:pt idx="11020">
                  <c:v>2013.75</c:v>
                </c:pt>
                <c:pt idx="11021">
                  <c:v>2014.7660000000001</c:v>
                </c:pt>
                <c:pt idx="11022">
                  <c:v>2015.7809999999999</c:v>
                </c:pt>
                <c:pt idx="11023">
                  <c:v>2018.3589999999999</c:v>
                </c:pt>
                <c:pt idx="11024">
                  <c:v>2021.797</c:v>
                </c:pt>
                <c:pt idx="11025">
                  <c:v>2023.9839999999999</c:v>
                </c:pt>
                <c:pt idx="11026">
                  <c:v>2022.3440000000001</c:v>
                </c:pt>
                <c:pt idx="11027">
                  <c:v>2025.3910000000001</c:v>
                </c:pt>
                <c:pt idx="11028">
                  <c:v>2026.172</c:v>
                </c:pt>
                <c:pt idx="11029">
                  <c:v>2028.9839999999999</c:v>
                </c:pt>
                <c:pt idx="11030">
                  <c:v>2028.9839999999999</c:v>
                </c:pt>
                <c:pt idx="11031">
                  <c:v>2030</c:v>
                </c:pt>
                <c:pt idx="11032">
                  <c:v>2031.4059999999999</c:v>
                </c:pt>
                <c:pt idx="11033">
                  <c:v>2033.5940000000001</c:v>
                </c:pt>
                <c:pt idx="11034">
                  <c:v>2035.9369999999999</c:v>
                </c:pt>
                <c:pt idx="11035">
                  <c:v>2036.953</c:v>
                </c:pt>
                <c:pt idx="11036">
                  <c:v>2040</c:v>
                </c:pt>
                <c:pt idx="11037">
                  <c:v>2040.9369999999999</c:v>
                </c:pt>
                <c:pt idx="11038">
                  <c:v>2041.797</c:v>
                </c:pt>
                <c:pt idx="11039">
                  <c:v>2042.578</c:v>
                </c:pt>
                <c:pt idx="11040">
                  <c:v>2046.953</c:v>
                </c:pt>
                <c:pt idx="11041">
                  <c:v>2046.953</c:v>
                </c:pt>
                <c:pt idx="11042">
                  <c:v>2048.75</c:v>
                </c:pt>
                <c:pt idx="11043">
                  <c:v>2047.9690000000001</c:v>
                </c:pt>
                <c:pt idx="11044">
                  <c:v>2050.547</c:v>
                </c:pt>
                <c:pt idx="11045">
                  <c:v>2053.5940000000001</c:v>
                </c:pt>
                <c:pt idx="11046">
                  <c:v>2054.5309999999999</c:v>
                </c:pt>
                <c:pt idx="11047">
                  <c:v>2053.75</c:v>
                </c:pt>
                <c:pt idx="11048">
                  <c:v>2054.375</c:v>
                </c:pt>
                <c:pt idx="11049">
                  <c:v>2055.7809999999999</c:v>
                </c:pt>
                <c:pt idx="11050">
                  <c:v>2058.5940000000001</c:v>
                </c:pt>
                <c:pt idx="11051">
                  <c:v>2062.9690000000001</c:v>
                </c:pt>
                <c:pt idx="11052">
                  <c:v>2060.3910000000001</c:v>
                </c:pt>
                <c:pt idx="11053">
                  <c:v>2061.953</c:v>
                </c:pt>
                <c:pt idx="11054">
                  <c:v>2065.7809999999999</c:v>
                </c:pt>
                <c:pt idx="11055">
                  <c:v>2065.1559999999999</c:v>
                </c:pt>
                <c:pt idx="11056">
                  <c:v>2068.3589999999999</c:v>
                </c:pt>
                <c:pt idx="11057">
                  <c:v>2069.1410000000001</c:v>
                </c:pt>
                <c:pt idx="11058">
                  <c:v>2069.1410000000001</c:v>
                </c:pt>
                <c:pt idx="11059">
                  <c:v>2069.7660000000001</c:v>
                </c:pt>
                <c:pt idx="11060">
                  <c:v>2072.7339999999999</c:v>
                </c:pt>
                <c:pt idx="11061">
                  <c:v>2074.1410000000001</c:v>
                </c:pt>
                <c:pt idx="11062">
                  <c:v>2075.7809999999999</c:v>
                </c:pt>
                <c:pt idx="11063">
                  <c:v>2074.5309999999999</c:v>
                </c:pt>
                <c:pt idx="11064">
                  <c:v>2079.5309999999999</c:v>
                </c:pt>
                <c:pt idx="11065">
                  <c:v>2080.7809999999999</c:v>
                </c:pt>
                <c:pt idx="11066">
                  <c:v>2081.5619999999999</c:v>
                </c:pt>
                <c:pt idx="11067">
                  <c:v>2080.547</c:v>
                </c:pt>
                <c:pt idx="11068">
                  <c:v>2084.7660000000001</c:v>
                </c:pt>
                <c:pt idx="11069">
                  <c:v>2085.547</c:v>
                </c:pt>
                <c:pt idx="11070">
                  <c:v>2087.1869999999999</c:v>
                </c:pt>
                <c:pt idx="11071">
                  <c:v>2088.9839999999999</c:v>
                </c:pt>
                <c:pt idx="11072">
                  <c:v>2091.5619999999999</c:v>
                </c:pt>
                <c:pt idx="11073">
                  <c:v>2092.578</c:v>
                </c:pt>
                <c:pt idx="11074">
                  <c:v>2093.5940000000001</c:v>
                </c:pt>
                <c:pt idx="11075">
                  <c:v>2095.3910000000001</c:v>
                </c:pt>
                <c:pt idx="11076">
                  <c:v>2093.75</c:v>
                </c:pt>
                <c:pt idx="11077">
                  <c:v>2095.7809999999999</c:v>
                </c:pt>
                <c:pt idx="11078">
                  <c:v>2097.3440000000001</c:v>
                </c:pt>
                <c:pt idx="11079">
                  <c:v>2097.1869999999999</c:v>
                </c:pt>
                <c:pt idx="11080">
                  <c:v>2100.1559999999999</c:v>
                </c:pt>
                <c:pt idx="11081">
                  <c:v>2100</c:v>
                </c:pt>
                <c:pt idx="11082">
                  <c:v>2102.9690000000001</c:v>
                </c:pt>
                <c:pt idx="11083">
                  <c:v>2104.1410000000001</c:v>
                </c:pt>
                <c:pt idx="11084">
                  <c:v>2105.1559999999999</c:v>
                </c:pt>
                <c:pt idx="11085">
                  <c:v>2107.7339999999999</c:v>
                </c:pt>
                <c:pt idx="11086">
                  <c:v>2106.4059999999999</c:v>
                </c:pt>
                <c:pt idx="11087">
                  <c:v>2110.9369999999999</c:v>
                </c:pt>
                <c:pt idx="11088">
                  <c:v>2112.3440000000001</c:v>
                </c:pt>
                <c:pt idx="11089">
                  <c:v>2112.7339999999999</c:v>
                </c:pt>
                <c:pt idx="11090">
                  <c:v>2114.1410000000001</c:v>
                </c:pt>
                <c:pt idx="11091">
                  <c:v>2113.203</c:v>
                </c:pt>
                <c:pt idx="11092">
                  <c:v>2115.3910000000001</c:v>
                </c:pt>
                <c:pt idx="11093">
                  <c:v>2117.578</c:v>
                </c:pt>
                <c:pt idx="11094">
                  <c:v>2120</c:v>
                </c:pt>
                <c:pt idx="11095">
                  <c:v>2117.578</c:v>
                </c:pt>
                <c:pt idx="11096">
                  <c:v>2120.9369999999999</c:v>
                </c:pt>
                <c:pt idx="11097">
                  <c:v>2122.578</c:v>
                </c:pt>
                <c:pt idx="11098">
                  <c:v>2124.1410000000001</c:v>
                </c:pt>
                <c:pt idx="11099">
                  <c:v>2124.1410000000001</c:v>
                </c:pt>
                <c:pt idx="11100">
                  <c:v>2125.3910000000001</c:v>
                </c:pt>
                <c:pt idx="11101">
                  <c:v>2126.4059999999999</c:v>
                </c:pt>
                <c:pt idx="11102">
                  <c:v>2127.1869999999999</c:v>
                </c:pt>
                <c:pt idx="11103">
                  <c:v>2129.375</c:v>
                </c:pt>
                <c:pt idx="11104">
                  <c:v>2131.4059999999999</c:v>
                </c:pt>
                <c:pt idx="11105">
                  <c:v>2132.9690000000001</c:v>
                </c:pt>
                <c:pt idx="11106">
                  <c:v>2132.7339999999999</c:v>
                </c:pt>
                <c:pt idx="11107">
                  <c:v>2131.797</c:v>
                </c:pt>
                <c:pt idx="11108">
                  <c:v>2117.3440000000001</c:v>
                </c:pt>
                <c:pt idx="11109">
                  <c:v>2115.547</c:v>
                </c:pt>
                <c:pt idx="11110">
                  <c:v>2125.9369999999999</c:v>
                </c:pt>
                <c:pt idx="11111">
                  <c:v>2119.1410000000001</c:v>
                </c:pt>
                <c:pt idx="11112">
                  <c:v>2123.9839999999999</c:v>
                </c:pt>
                <c:pt idx="11113">
                  <c:v>2127.578</c:v>
                </c:pt>
                <c:pt idx="11114">
                  <c:v>2133.203</c:v>
                </c:pt>
                <c:pt idx="11115">
                  <c:v>2142.9690000000001</c:v>
                </c:pt>
                <c:pt idx="11116">
                  <c:v>2142.9690000000001</c:v>
                </c:pt>
                <c:pt idx="11117">
                  <c:v>2144.375</c:v>
                </c:pt>
                <c:pt idx="11118">
                  <c:v>2142.9690000000001</c:v>
                </c:pt>
                <c:pt idx="11119">
                  <c:v>2143.203</c:v>
                </c:pt>
                <c:pt idx="11120">
                  <c:v>2141.172</c:v>
                </c:pt>
                <c:pt idx="11121">
                  <c:v>2142.578</c:v>
                </c:pt>
                <c:pt idx="11122">
                  <c:v>2137.3440000000001</c:v>
                </c:pt>
                <c:pt idx="11123">
                  <c:v>2135.547</c:v>
                </c:pt>
                <c:pt idx="11124">
                  <c:v>2134.375</c:v>
                </c:pt>
                <c:pt idx="11125">
                  <c:v>2136.953</c:v>
                </c:pt>
                <c:pt idx="11126">
                  <c:v>2136.172</c:v>
                </c:pt>
                <c:pt idx="11127">
                  <c:v>2135</c:v>
                </c:pt>
                <c:pt idx="11128">
                  <c:v>2135.547</c:v>
                </c:pt>
                <c:pt idx="11129">
                  <c:v>2136.4059999999999</c:v>
                </c:pt>
                <c:pt idx="11130">
                  <c:v>2138.3589999999999</c:v>
                </c:pt>
                <c:pt idx="11131">
                  <c:v>2137.7339999999999</c:v>
                </c:pt>
                <c:pt idx="11132">
                  <c:v>2134.1410000000001</c:v>
                </c:pt>
                <c:pt idx="11133">
                  <c:v>2133.75</c:v>
                </c:pt>
                <c:pt idx="11134">
                  <c:v>2138.203</c:v>
                </c:pt>
                <c:pt idx="11135">
                  <c:v>2135.9369999999999</c:v>
                </c:pt>
                <c:pt idx="11136">
                  <c:v>2136.5619999999999</c:v>
                </c:pt>
                <c:pt idx="11137">
                  <c:v>2135</c:v>
                </c:pt>
                <c:pt idx="11138">
                  <c:v>2133.203</c:v>
                </c:pt>
                <c:pt idx="11139">
                  <c:v>2135</c:v>
                </c:pt>
                <c:pt idx="11140">
                  <c:v>2134.375</c:v>
                </c:pt>
                <c:pt idx="11141">
                  <c:v>2133.203</c:v>
                </c:pt>
                <c:pt idx="11142">
                  <c:v>2132.578</c:v>
                </c:pt>
                <c:pt idx="11143">
                  <c:v>2134.1410000000001</c:v>
                </c:pt>
                <c:pt idx="11144">
                  <c:v>2131.172</c:v>
                </c:pt>
                <c:pt idx="11145">
                  <c:v>2128.9839999999999</c:v>
                </c:pt>
                <c:pt idx="11146">
                  <c:v>2127.578</c:v>
                </c:pt>
                <c:pt idx="11147">
                  <c:v>2127.1869999999999</c:v>
                </c:pt>
                <c:pt idx="11148">
                  <c:v>2126.953</c:v>
                </c:pt>
                <c:pt idx="11149">
                  <c:v>2126.953</c:v>
                </c:pt>
                <c:pt idx="11150">
                  <c:v>2125</c:v>
                </c:pt>
                <c:pt idx="11151">
                  <c:v>2122.7339999999999</c:v>
                </c:pt>
                <c:pt idx="11152">
                  <c:v>2122.3440000000001</c:v>
                </c:pt>
                <c:pt idx="11153">
                  <c:v>2123.5940000000001</c:v>
                </c:pt>
                <c:pt idx="11154">
                  <c:v>2120.3910000000001</c:v>
                </c:pt>
                <c:pt idx="11155">
                  <c:v>2118.5940000000001</c:v>
                </c:pt>
                <c:pt idx="11156">
                  <c:v>2118.5940000000001</c:v>
                </c:pt>
                <c:pt idx="11157">
                  <c:v>2119.5309999999999</c:v>
                </c:pt>
                <c:pt idx="11158">
                  <c:v>2116.5619999999999</c:v>
                </c:pt>
                <c:pt idx="11159">
                  <c:v>2113.5940000000001</c:v>
                </c:pt>
                <c:pt idx="11160">
                  <c:v>2115.3910000000001</c:v>
                </c:pt>
                <c:pt idx="11161">
                  <c:v>2113.3589999999999</c:v>
                </c:pt>
                <c:pt idx="11162">
                  <c:v>2109.5309999999999</c:v>
                </c:pt>
                <c:pt idx="11163">
                  <c:v>2108.9839999999999</c:v>
                </c:pt>
                <c:pt idx="11164">
                  <c:v>2109.5309999999999</c:v>
                </c:pt>
                <c:pt idx="11165">
                  <c:v>2106.5619999999999</c:v>
                </c:pt>
                <c:pt idx="11166">
                  <c:v>2103.3589999999999</c:v>
                </c:pt>
                <c:pt idx="11167">
                  <c:v>2102.7339999999999</c:v>
                </c:pt>
                <c:pt idx="11168">
                  <c:v>2103.5940000000001</c:v>
                </c:pt>
                <c:pt idx="11169">
                  <c:v>2100.547</c:v>
                </c:pt>
                <c:pt idx="11170">
                  <c:v>2097.1869999999999</c:v>
                </c:pt>
                <c:pt idx="11171">
                  <c:v>2097.7339999999999</c:v>
                </c:pt>
                <c:pt idx="11172">
                  <c:v>2093.9839999999999</c:v>
                </c:pt>
                <c:pt idx="11173">
                  <c:v>2095.1559999999999</c:v>
                </c:pt>
                <c:pt idx="11174">
                  <c:v>2092.578</c:v>
                </c:pt>
                <c:pt idx="11175">
                  <c:v>2091.4059999999999</c:v>
                </c:pt>
                <c:pt idx="11176">
                  <c:v>2090.7809999999999</c:v>
                </c:pt>
                <c:pt idx="11177">
                  <c:v>2087.1869999999999</c:v>
                </c:pt>
                <c:pt idx="11178">
                  <c:v>2088.203</c:v>
                </c:pt>
                <c:pt idx="11179">
                  <c:v>2085.3910000000001</c:v>
                </c:pt>
                <c:pt idx="11180">
                  <c:v>2082.3440000000001</c:v>
                </c:pt>
                <c:pt idx="11181">
                  <c:v>2082.578</c:v>
                </c:pt>
                <c:pt idx="11182">
                  <c:v>2082.1869999999999</c:v>
                </c:pt>
                <c:pt idx="11183">
                  <c:v>2079.1410000000001</c:v>
                </c:pt>
                <c:pt idx="11184">
                  <c:v>2078.9839999999999</c:v>
                </c:pt>
                <c:pt idx="11185">
                  <c:v>2075.9369999999999</c:v>
                </c:pt>
                <c:pt idx="11186">
                  <c:v>2073.203</c:v>
                </c:pt>
                <c:pt idx="11187">
                  <c:v>2070.7809999999999</c:v>
                </c:pt>
                <c:pt idx="11188">
                  <c:v>2069.375</c:v>
                </c:pt>
                <c:pt idx="11189">
                  <c:v>2067.578</c:v>
                </c:pt>
                <c:pt idx="11190">
                  <c:v>2067.1869999999999</c:v>
                </c:pt>
                <c:pt idx="11191">
                  <c:v>2066.172</c:v>
                </c:pt>
                <c:pt idx="11192">
                  <c:v>2064.5309999999999</c:v>
                </c:pt>
                <c:pt idx="11193">
                  <c:v>2063.3589999999999</c:v>
                </c:pt>
                <c:pt idx="11194">
                  <c:v>2061.4059999999999</c:v>
                </c:pt>
                <c:pt idx="11195">
                  <c:v>2059.375</c:v>
                </c:pt>
                <c:pt idx="11196">
                  <c:v>2057.9690000000001</c:v>
                </c:pt>
                <c:pt idx="11197">
                  <c:v>2055.3910000000001</c:v>
                </c:pt>
                <c:pt idx="11198">
                  <c:v>2054.375</c:v>
                </c:pt>
                <c:pt idx="11199">
                  <c:v>2054.5309999999999</c:v>
                </c:pt>
                <c:pt idx="11200">
                  <c:v>2053.203</c:v>
                </c:pt>
                <c:pt idx="11201">
                  <c:v>2052.3440000000001</c:v>
                </c:pt>
                <c:pt idx="11202">
                  <c:v>2049.5309999999999</c:v>
                </c:pt>
                <c:pt idx="11203">
                  <c:v>2046.797</c:v>
                </c:pt>
                <c:pt idx="11204">
                  <c:v>2044.1410000000001</c:v>
                </c:pt>
                <c:pt idx="11205">
                  <c:v>2046.4059999999999</c:v>
                </c:pt>
                <c:pt idx="11206">
                  <c:v>2041.797</c:v>
                </c:pt>
                <c:pt idx="11207">
                  <c:v>2039.5309999999999</c:v>
                </c:pt>
                <c:pt idx="11208">
                  <c:v>2040</c:v>
                </c:pt>
                <c:pt idx="11209">
                  <c:v>2038.9839999999999</c:v>
                </c:pt>
                <c:pt idx="11210">
                  <c:v>2037.3440000000001</c:v>
                </c:pt>
                <c:pt idx="11211">
                  <c:v>2035.9369999999999</c:v>
                </c:pt>
                <c:pt idx="11212">
                  <c:v>2034.5309999999999</c:v>
                </c:pt>
                <c:pt idx="11213">
                  <c:v>2036.172</c:v>
                </c:pt>
                <c:pt idx="11214">
                  <c:v>2034.375</c:v>
                </c:pt>
                <c:pt idx="11215">
                  <c:v>2031.797</c:v>
                </c:pt>
                <c:pt idx="11216">
                  <c:v>2031.4059999999999</c:v>
                </c:pt>
                <c:pt idx="11217">
                  <c:v>2026.797</c:v>
                </c:pt>
                <c:pt idx="11218">
                  <c:v>2025.1559999999999</c:v>
                </c:pt>
                <c:pt idx="11219">
                  <c:v>2022.3440000000001</c:v>
                </c:pt>
                <c:pt idx="11220">
                  <c:v>2021.797</c:v>
                </c:pt>
                <c:pt idx="11221">
                  <c:v>2022.1869999999999</c:v>
                </c:pt>
                <c:pt idx="11222">
                  <c:v>2016.5619999999999</c:v>
                </c:pt>
                <c:pt idx="11223">
                  <c:v>2018.203</c:v>
                </c:pt>
                <c:pt idx="11224">
                  <c:v>2012.9690000000001</c:v>
                </c:pt>
                <c:pt idx="11225">
                  <c:v>2013.203</c:v>
                </c:pt>
                <c:pt idx="11226">
                  <c:v>2009.375</c:v>
                </c:pt>
                <c:pt idx="11227">
                  <c:v>2009.5309999999999</c:v>
                </c:pt>
                <c:pt idx="11228">
                  <c:v>2010.547</c:v>
                </c:pt>
                <c:pt idx="11229">
                  <c:v>2007.7339999999999</c:v>
                </c:pt>
                <c:pt idx="11230">
                  <c:v>2005.547</c:v>
                </c:pt>
                <c:pt idx="11231">
                  <c:v>2004.1410000000001</c:v>
                </c:pt>
                <c:pt idx="11232">
                  <c:v>2005.547</c:v>
                </c:pt>
                <c:pt idx="11233">
                  <c:v>2003.75</c:v>
                </c:pt>
                <c:pt idx="11234">
                  <c:v>2000.1559999999999</c:v>
                </c:pt>
                <c:pt idx="11235">
                  <c:v>2000.3910000000001</c:v>
                </c:pt>
                <c:pt idx="11236">
                  <c:v>1999.1410000000001</c:v>
                </c:pt>
                <c:pt idx="11237">
                  <c:v>2002.1869999999999</c:v>
                </c:pt>
                <c:pt idx="11238">
                  <c:v>1994.375</c:v>
                </c:pt>
                <c:pt idx="11239">
                  <c:v>1995.7809999999999</c:v>
                </c:pt>
                <c:pt idx="11240">
                  <c:v>1992.7339999999999</c:v>
                </c:pt>
                <c:pt idx="11241">
                  <c:v>1993.3589999999999</c:v>
                </c:pt>
                <c:pt idx="11242">
                  <c:v>1986.953</c:v>
                </c:pt>
                <c:pt idx="11243">
                  <c:v>1986.4059999999999</c:v>
                </c:pt>
                <c:pt idx="11244">
                  <c:v>1986.953</c:v>
                </c:pt>
                <c:pt idx="11245">
                  <c:v>1984.7660000000001</c:v>
                </c:pt>
                <c:pt idx="11246">
                  <c:v>1982.3440000000001</c:v>
                </c:pt>
                <c:pt idx="11247">
                  <c:v>1981.172</c:v>
                </c:pt>
                <c:pt idx="11248">
                  <c:v>1981.4059999999999</c:v>
                </c:pt>
                <c:pt idx="11249">
                  <c:v>1979.7660000000001</c:v>
                </c:pt>
                <c:pt idx="11250">
                  <c:v>1978.5940000000001</c:v>
                </c:pt>
                <c:pt idx="11251">
                  <c:v>1977.7339999999999</c:v>
                </c:pt>
                <c:pt idx="11252">
                  <c:v>1976.797</c:v>
                </c:pt>
                <c:pt idx="11253">
                  <c:v>1973.9839999999999</c:v>
                </c:pt>
                <c:pt idx="11254">
                  <c:v>1974.7660000000001</c:v>
                </c:pt>
                <c:pt idx="11255">
                  <c:v>1974.7660000000001</c:v>
                </c:pt>
                <c:pt idx="11256">
                  <c:v>1972.3440000000001</c:v>
                </c:pt>
                <c:pt idx="11257">
                  <c:v>1970.9369999999999</c:v>
                </c:pt>
                <c:pt idx="11258">
                  <c:v>1968.5940000000001</c:v>
                </c:pt>
                <c:pt idx="11259">
                  <c:v>1968.9839999999999</c:v>
                </c:pt>
                <c:pt idx="11260">
                  <c:v>1969.5309999999999</c:v>
                </c:pt>
                <c:pt idx="11261">
                  <c:v>1966.4059999999999</c:v>
                </c:pt>
                <c:pt idx="11262">
                  <c:v>1963.9839999999999</c:v>
                </c:pt>
                <c:pt idx="11263">
                  <c:v>1963.203</c:v>
                </c:pt>
                <c:pt idx="11264">
                  <c:v>1962.7339999999999</c:v>
                </c:pt>
                <c:pt idx="11265">
                  <c:v>1961.797</c:v>
                </c:pt>
                <c:pt idx="11266">
                  <c:v>1961.797</c:v>
                </c:pt>
                <c:pt idx="11267">
                  <c:v>1960.547</c:v>
                </c:pt>
                <c:pt idx="11268">
                  <c:v>1958.9839999999999</c:v>
                </c:pt>
                <c:pt idx="11269">
                  <c:v>1960.1559999999999</c:v>
                </c:pt>
                <c:pt idx="11270">
                  <c:v>1956.953</c:v>
                </c:pt>
                <c:pt idx="11271">
                  <c:v>1957.1869999999999</c:v>
                </c:pt>
                <c:pt idx="11272">
                  <c:v>1958.203</c:v>
                </c:pt>
                <c:pt idx="11273">
                  <c:v>1955.7809999999999</c:v>
                </c:pt>
                <c:pt idx="11274">
                  <c:v>1957.7339999999999</c:v>
                </c:pt>
                <c:pt idx="11275">
                  <c:v>1955.547</c:v>
                </c:pt>
                <c:pt idx="11276">
                  <c:v>1956.953</c:v>
                </c:pt>
                <c:pt idx="11277">
                  <c:v>1955</c:v>
                </c:pt>
                <c:pt idx="11278">
                  <c:v>1952.1869999999999</c:v>
                </c:pt>
                <c:pt idx="11279">
                  <c:v>1956.5619999999999</c:v>
                </c:pt>
                <c:pt idx="11280">
                  <c:v>1955</c:v>
                </c:pt>
                <c:pt idx="11281">
                  <c:v>1953.75</c:v>
                </c:pt>
                <c:pt idx="11282">
                  <c:v>1951.172</c:v>
                </c:pt>
                <c:pt idx="11283">
                  <c:v>1949.375</c:v>
                </c:pt>
                <c:pt idx="11284">
                  <c:v>1950.7809999999999</c:v>
                </c:pt>
                <c:pt idx="11285">
                  <c:v>1951.172</c:v>
                </c:pt>
                <c:pt idx="11286">
                  <c:v>1949.7660000000001</c:v>
                </c:pt>
                <c:pt idx="11287">
                  <c:v>1949.5309999999999</c:v>
                </c:pt>
                <c:pt idx="11288">
                  <c:v>1950</c:v>
                </c:pt>
                <c:pt idx="11289">
                  <c:v>1949.1410000000001</c:v>
                </c:pt>
                <c:pt idx="11290">
                  <c:v>1950.3910000000001</c:v>
                </c:pt>
                <c:pt idx="11291">
                  <c:v>1949.5309999999999</c:v>
                </c:pt>
                <c:pt idx="11292">
                  <c:v>1949.7660000000001</c:v>
                </c:pt>
                <c:pt idx="11293">
                  <c:v>1950.547</c:v>
                </c:pt>
                <c:pt idx="11294">
                  <c:v>1950.9369999999999</c:v>
                </c:pt>
                <c:pt idx="11295">
                  <c:v>1951.797</c:v>
                </c:pt>
                <c:pt idx="11296">
                  <c:v>1950.7809999999999</c:v>
                </c:pt>
                <c:pt idx="11297">
                  <c:v>1950.547</c:v>
                </c:pt>
                <c:pt idx="11298">
                  <c:v>1950.547</c:v>
                </c:pt>
                <c:pt idx="11299">
                  <c:v>1951.797</c:v>
                </c:pt>
                <c:pt idx="11300">
                  <c:v>1950.3910000000001</c:v>
                </c:pt>
                <c:pt idx="11301">
                  <c:v>1951.797</c:v>
                </c:pt>
                <c:pt idx="11302">
                  <c:v>1952.1869999999999</c:v>
                </c:pt>
                <c:pt idx="11303">
                  <c:v>1950.7809999999999</c:v>
                </c:pt>
                <c:pt idx="11304">
                  <c:v>1952.3440000000001</c:v>
                </c:pt>
                <c:pt idx="11305">
                  <c:v>1951.797</c:v>
                </c:pt>
                <c:pt idx="11306">
                  <c:v>1951.4059999999999</c:v>
                </c:pt>
                <c:pt idx="11307">
                  <c:v>1950.3910000000001</c:v>
                </c:pt>
                <c:pt idx="11308">
                  <c:v>1950.547</c:v>
                </c:pt>
                <c:pt idx="11309">
                  <c:v>1950.9369999999999</c:v>
                </c:pt>
                <c:pt idx="11310">
                  <c:v>1953.5940000000001</c:v>
                </c:pt>
                <c:pt idx="11311">
                  <c:v>1950.3910000000001</c:v>
                </c:pt>
                <c:pt idx="11312">
                  <c:v>1951.953</c:v>
                </c:pt>
                <c:pt idx="11313">
                  <c:v>1954.375</c:v>
                </c:pt>
                <c:pt idx="11314">
                  <c:v>1953.9839999999999</c:v>
                </c:pt>
                <c:pt idx="11315">
                  <c:v>1954.1410000000001</c:v>
                </c:pt>
                <c:pt idx="11316">
                  <c:v>1955</c:v>
                </c:pt>
                <c:pt idx="11317">
                  <c:v>1955.7809999999999</c:v>
                </c:pt>
                <c:pt idx="11318">
                  <c:v>1954.5309999999999</c:v>
                </c:pt>
                <c:pt idx="11319">
                  <c:v>1958.5940000000001</c:v>
                </c:pt>
                <c:pt idx="11320">
                  <c:v>1958.75</c:v>
                </c:pt>
                <c:pt idx="11321">
                  <c:v>1960.7809999999999</c:v>
                </c:pt>
                <c:pt idx="11322">
                  <c:v>1962.3440000000001</c:v>
                </c:pt>
                <c:pt idx="11323">
                  <c:v>1961.953</c:v>
                </c:pt>
                <c:pt idx="11324">
                  <c:v>1964.1410000000001</c:v>
                </c:pt>
                <c:pt idx="11325">
                  <c:v>1964.1410000000001</c:v>
                </c:pt>
                <c:pt idx="11326">
                  <c:v>1963.75</c:v>
                </c:pt>
                <c:pt idx="11327">
                  <c:v>1965.1559999999999</c:v>
                </c:pt>
                <c:pt idx="11328">
                  <c:v>1965.9369999999999</c:v>
                </c:pt>
                <c:pt idx="11329">
                  <c:v>1966.953</c:v>
                </c:pt>
                <c:pt idx="11330">
                  <c:v>1967.578</c:v>
                </c:pt>
                <c:pt idx="11331">
                  <c:v>1968.3589999999999</c:v>
                </c:pt>
                <c:pt idx="11332">
                  <c:v>1968.3589999999999</c:v>
                </c:pt>
                <c:pt idx="11333">
                  <c:v>1969.375</c:v>
                </c:pt>
                <c:pt idx="11334">
                  <c:v>1972.7339999999999</c:v>
                </c:pt>
                <c:pt idx="11335">
                  <c:v>1973.3589999999999</c:v>
                </c:pt>
                <c:pt idx="11336">
                  <c:v>1974.7660000000001</c:v>
                </c:pt>
                <c:pt idx="11337">
                  <c:v>1973.75</c:v>
                </c:pt>
                <c:pt idx="11338">
                  <c:v>1974.375</c:v>
                </c:pt>
                <c:pt idx="11339">
                  <c:v>1975</c:v>
                </c:pt>
                <c:pt idx="11340">
                  <c:v>1977.7339999999999</c:v>
                </c:pt>
                <c:pt idx="11341">
                  <c:v>1980</c:v>
                </c:pt>
                <c:pt idx="11342">
                  <c:v>1980.9369999999999</c:v>
                </c:pt>
                <c:pt idx="11343">
                  <c:v>1981.797</c:v>
                </c:pt>
                <c:pt idx="11344">
                  <c:v>1982.578</c:v>
                </c:pt>
                <c:pt idx="11345">
                  <c:v>1984.375</c:v>
                </c:pt>
                <c:pt idx="11346">
                  <c:v>1986.4059999999999</c:v>
                </c:pt>
                <c:pt idx="11347">
                  <c:v>1988.203</c:v>
                </c:pt>
                <c:pt idx="11348">
                  <c:v>1989.7660000000001</c:v>
                </c:pt>
                <c:pt idx="11349">
                  <c:v>1988.9839999999999</c:v>
                </c:pt>
                <c:pt idx="11350">
                  <c:v>1989.5309999999999</c:v>
                </c:pt>
                <c:pt idx="11351">
                  <c:v>1989.5309999999999</c:v>
                </c:pt>
                <c:pt idx="11352">
                  <c:v>1991.797</c:v>
                </c:pt>
                <c:pt idx="11353">
                  <c:v>1995.7809999999999</c:v>
                </c:pt>
                <c:pt idx="11354">
                  <c:v>1995.3910000000001</c:v>
                </c:pt>
                <c:pt idx="11355">
                  <c:v>1997.1869999999999</c:v>
                </c:pt>
                <c:pt idx="11356">
                  <c:v>1998.5940000000001</c:v>
                </c:pt>
                <c:pt idx="11357">
                  <c:v>1997.1869999999999</c:v>
                </c:pt>
                <c:pt idx="11358">
                  <c:v>1998.75</c:v>
                </c:pt>
                <c:pt idx="11359">
                  <c:v>2002.3440000000001</c:v>
                </c:pt>
                <c:pt idx="11360">
                  <c:v>2002.3440000000001</c:v>
                </c:pt>
                <c:pt idx="11361">
                  <c:v>2002.7339999999999</c:v>
                </c:pt>
                <c:pt idx="11362">
                  <c:v>2004.7660000000001</c:v>
                </c:pt>
                <c:pt idx="11363">
                  <c:v>2004.5309999999999</c:v>
                </c:pt>
                <c:pt idx="11364">
                  <c:v>2007.578</c:v>
                </c:pt>
                <c:pt idx="11365">
                  <c:v>2008.75</c:v>
                </c:pt>
                <c:pt idx="11366">
                  <c:v>2009.5309999999999</c:v>
                </c:pt>
                <c:pt idx="11367">
                  <c:v>2009.7660000000001</c:v>
                </c:pt>
                <c:pt idx="11368">
                  <c:v>2013.5940000000001</c:v>
                </c:pt>
                <c:pt idx="11369">
                  <c:v>2012.9690000000001</c:v>
                </c:pt>
                <c:pt idx="11370">
                  <c:v>2015.547</c:v>
                </c:pt>
                <c:pt idx="11371">
                  <c:v>2019.375</c:v>
                </c:pt>
                <c:pt idx="11372">
                  <c:v>2018.3589999999999</c:v>
                </c:pt>
                <c:pt idx="11373">
                  <c:v>2019.5309999999999</c:v>
                </c:pt>
                <c:pt idx="11374">
                  <c:v>2020.7809999999999</c:v>
                </c:pt>
                <c:pt idx="11375">
                  <c:v>2023.3589999999999</c:v>
                </c:pt>
                <c:pt idx="11376">
                  <c:v>2023.203</c:v>
                </c:pt>
                <c:pt idx="11377">
                  <c:v>2022.9690000000001</c:v>
                </c:pt>
                <c:pt idx="11378">
                  <c:v>2028.3589999999999</c:v>
                </c:pt>
                <c:pt idx="11379">
                  <c:v>2029.375</c:v>
                </c:pt>
                <c:pt idx="11380">
                  <c:v>2030.7809999999999</c:v>
                </c:pt>
                <c:pt idx="11381">
                  <c:v>2028.9839999999999</c:v>
                </c:pt>
                <c:pt idx="11382">
                  <c:v>2029.5309999999999</c:v>
                </c:pt>
                <c:pt idx="11383">
                  <c:v>2030.1559999999999</c:v>
                </c:pt>
                <c:pt idx="11384">
                  <c:v>2032.578</c:v>
                </c:pt>
                <c:pt idx="11385">
                  <c:v>2034.5309999999999</c:v>
                </c:pt>
                <c:pt idx="11386">
                  <c:v>2032.1869999999999</c:v>
                </c:pt>
                <c:pt idx="11387">
                  <c:v>2036.172</c:v>
                </c:pt>
                <c:pt idx="11388">
                  <c:v>2038.5940000000001</c:v>
                </c:pt>
                <c:pt idx="11389">
                  <c:v>2040.7809999999999</c:v>
                </c:pt>
                <c:pt idx="11390">
                  <c:v>2042.1869999999999</c:v>
                </c:pt>
                <c:pt idx="11391">
                  <c:v>2040.547</c:v>
                </c:pt>
                <c:pt idx="11392">
                  <c:v>2043.3589999999999</c:v>
                </c:pt>
                <c:pt idx="11393">
                  <c:v>2046.5619999999999</c:v>
                </c:pt>
                <c:pt idx="11394">
                  <c:v>2047.9690000000001</c:v>
                </c:pt>
                <c:pt idx="11395">
                  <c:v>2045.9369999999999</c:v>
                </c:pt>
                <c:pt idx="11396">
                  <c:v>2049.7660000000001</c:v>
                </c:pt>
                <c:pt idx="11397">
                  <c:v>2051.172</c:v>
                </c:pt>
                <c:pt idx="11398">
                  <c:v>2050.3910000000001</c:v>
                </c:pt>
                <c:pt idx="11399">
                  <c:v>2051.953</c:v>
                </c:pt>
                <c:pt idx="11400">
                  <c:v>2055.547</c:v>
                </c:pt>
                <c:pt idx="11401">
                  <c:v>2055.547</c:v>
                </c:pt>
                <c:pt idx="11402">
                  <c:v>2055.547</c:v>
                </c:pt>
                <c:pt idx="11403">
                  <c:v>2057.578</c:v>
                </c:pt>
                <c:pt idx="11404">
                  <c:v>2058.5940000000001</c:v>
                </c:pt>
                <c:pt idx="11405">
                  <c:v>2058.3589999999999</c:v>
                </c:pt>
                <c:pt idx="11406">
                  <c:v>2060.1559999999999</c:v>
                </c:pt>
                <c:pt idx="11407">
                  <c:v>2062.7339999999999</c:v>
                </c:pt>
                <c:pt idx="11408">
                  <c:v>2064.375</c:v>
                </c:pt>
                <c:pt idx="11409">
                  <c:v>2064.5309999999999</c:v>
                </c:pt>
                <c:pt idx="11410">
                  <c:v>2068.9839999999999</c:v>
                </c:pt>
                <c:pt idx="11411">
                  <c:v>2069.5309999999999</c:v>
                </c:pt>
                <c:pt idx="11412">
                  <c:v>2072.3440000000001</c:v>
                </c:pt>
                <c:pt idx="11413">
                  <c:v>2072.578</c:v>
                </c:pt>
                <c:pt idx="11414">
                  <c:v>2073.3589999999999</c:v>
                </c:pt>
                <c:pt idx="11415">
                  <c:v>2076.797</c:v>
                </c:pt>
                <c:pt idx="11416">
                  <c:v>2080</c:v>
                </c:pt>
                <c:pt idx="11417">
                  <c:v>2076.172</c:v>
                </c:pt>
                <c:pt idx="11418">
                  <c:v>2079.1410000000001</c:v>
                </c:pt>
                <c:pt idx="11419">
                  <c:v>2080.7809999999999</c:v>
                </c:pt>
                <c:pt idx="11420">
                  <c:v>2076.4059999999999</c:v>
                </c:pt>
                <c:pt idx="11421">
                  <c:v>2058.75</c:v>
                </c:pt>
                <c:pt idx="11422">
                  <c:v>2056.4059999999999</c:v>
                </c:pt>
                <c:pt idx="11423">
                  <c:v>2073.203</c:v>
                </c:pt>
                <c:pt idx="11424">
                  <c:v>2068.203</c:v>
                </c:pt>
                <c:pt idx="11425">
                  <c:v>2070</c:v>
                </c:pt>
                <c:pt idx="11426">
                  <c:v>2075.7809999999999</c:v>
                </c:pt>
                <c:pt idx="11427">
                  <c:v>2084.375</c:v>
                </c:pt>
                <c:pt idx="11428">
                  <c:v>2093.75</c:v>
                </c:pt>
                <c:pt idx="11429">
                  <c:v>2092.1869999999999</c:v>
                </c:pt>
                <c:pt idx="11430">
                  <c:v>2093.3589999999999</c:v>
                </c:pt>
                <c:pt idx="11431">
                  <c:v>2087.9690000000001</c:v>
                </c:pt>
                <c:pt idx="11432">
                  <c:v>2092.578</c:v>
                </c:pt>
                <c:pt idx="11433">
                  <c:v>2092.9690000000001</c:v>
                </c:pt>
                <c:pt idx="11434">
                  <c:v>2099.375</c:v>
                </c:pt>
                <c:pt idx="11435">
                  <c:v>2093.3589999999999</c:v>
                </c:pt>
                <c:pt idx="11436">
                  <c:v>2083.3589999999999</c:v>
                </c:pt>
                <c:pt idx="11437">
                  <c:v>2084.5309999999999</c:v>
                </c:pt>
                <c:pt idx="11438">
                  <c:v>2083.3589999999999</c:v>
                </c:pt>
                <c:pt idx="11439">
                  <c:v>2083.3589999999999</c:v>
                </c:pt>
                <c:pt idx="11440">
                  <c:v>2085.1559999999999</c:v>
                </c:pt>
                <c:pt idx="11441">
                  <c:v>2085.7809999999999</c:v>
                </c:pt>
                <c:pt idx="11442">
                  <c:v>2089.375</c:v>
                </c:pt>
                <c:pt idx="11443">
                  <c:v>2090</c:v>
                </c:pt>
                <c:pt idx="11444">
                  <c:v>2089.375</c:v>
                </c:pt>
                <c:pt idx="11445">
                  <c:v>2088.3589999999999</c:v>
                </c:pt>
                <c:pt idx="11446">
                  <c:v>2090.547</c:v>
                </c:pt>
                <c:pt idx="11447">
                  <c:v>2088.75</c:v>
                </c:pt>
                <c:pt idx="11448">
                  <c:v>2087.1869999999999</c:v>
                </c:pt>
                <c:pt idx="11449">
                  <c:v>2085.547</c:v>
                </c:pt>
                <c:pt idx="11450">
                  <c:v>2086.4059999999999</c:v>
                </c:pt>
                <c:pt idx="11451">
                  <c:v>2083.9839999999999</c:v>
                </c:pt>
                <c:pt idx="11452">
                  <c:v>2086.172</c:v>
                </c:pt>
                <c:pt idx="11453">
                  <c:v>2083.75</c:v>
                </c:pt>
                <c:pt idx="11454">
                  <c:v>2083.203</c:v>
                </c:pt>
                <c:pt idx="11455">
                  <c:v>2082.7339999999999</c:v>
                </c:pt>
                <c:pt idx="11456">
                  <c:v>2081.172</c:v>
                </c:pt>
                <c:pt idx="11457">
                  <c:v>2080.547</c:v>
                </c:pt>
                <c:pt idx="11458">
                  <c:v>2082.9690000000001</c:v>
                </c:pt>
                <c:pt idx="11459">
                  <c:v>2082.9690000000001</c:v>
                </c:pt>
                <c:pt idx="11460">
                  <c:v>2081.4059999999999</c:v>
                </c:pt>
                <c:pt idx="11461">
                  <c:v>2081.5619999999999</c:v>
                </c:pt>
                <c:pt idx="11462">
                  <c:v>2080.7809999999999</c:v>
                </c:pt>
                <c:pt idx="11463">
                  <c:v>2077.578</c:v>
                </c:pt>
                <c:pt idx="11464">
                  <c:v>2075.7809999999999</c:v>
                </c:pt>
                <c:pt idx="11465">
                  <c:v>2079.7660000000001</c:v>
                </c:pt>
                <c:pt idx="11466">
                  <c:v>2075.547</c:v>
                </c:pt>
                <c:pt idx="11467">
                  <c:v>2075.7809999999999</c:v>
                </c:pt>
                <c:pt idx="11468">
                  <c:v>2076.797</c:v>
                </c:pt>
                <c:pt idx="11469">
                  <c:v>2073.203</c:v>
                </c:pt>
                <c:pt idx="11470">
                  <c:v>2071.4059999999999</c:v>
                </c:pt>
                <c:pt idx="11471">
                  <c:v>2071.172</c:v>
                </c:pt>
                <c:pt idx="11472">
                  <c:v>2071.172</c:v>
                </c:pt>
                <c:pt idx="11473">
                  <c:v>2068.203</c:v>
                </c:pt>
                <c:pt idx="11474">
                  <c:v>2066.5619999999999</c:v>
                </c:pt>
                <c:pt idx="11475">
                  <c:v>2065.547</c:v>
                </c:pt>
                <c:pt idx="11476">
                  <c:v>2062.3440000000001</c:v>
                </c:pt>
                <c:pt idx="11477">
                  <c:v>2064.1410000000001</c:v>
                </c:pt>
                <c:pt idx="11478">
                  <c:v>2062.7339999999999</c:v>
                </c:pt>
                <c:pt idx="11479">
                  <c:v>2059.375</c:v>
                </c:pt>
                <c:pt idx="11480">
                  <c:v>2059.5309999999999</c:v>
                </c:pt>
                <c:pt idx="11481">
                  <c:v>2060.3910000000001</c:v>
                </c:pt>
                <c:pt idx="11482">
                  <c:v>2059.7660000000001</c:v>
                </c:pt>
                <c:pt idx="11483">
                  <c:v>2056.797</c:v>
                </c:pt>
                <c:pt idx="11484">
                  <c:v>2056.953</c:v>
                </c:pt>
                <c:pt idx="11485">
                  <c:v>2055</c:v>
                </c:pt>
                <c:pt idx="11486">
                  <c:v>2051.797</c:v>
                </c:pt>
                <c:pt idx="11487">
                  <c:v>2051.953</c:v>
                </c:pt>
                <c:pt idx="11488">
                  <c:v>2049.7660000000001</c:v>
                </c:pt>
                <c:pt idx="11489">
                  <c:v>2049.5309999999999</c:v>
                </c:pt>
                <c:pt idx="11490">
                  <c:v>2045.547</c:v>
                </c:pt>
                <c:pt idx="11491">
                  <c:v>2048.9839999999999</c:v>
                </c:pt>
                <c:pt idx="11492">
                  <c:v>2046.172</c:v>
                </c:pt>
                <c:pt idx="11493">
                  <c:v>2043.9839999999999</c:v>
                </c:pt>
                <c:pt idx="11494">
                  <c:v>2041.953</c:v>
                </c:pt>
                <c:pt idx="11495">
                  <c:v>2042.3440000000001</c:v>
                </c:pt>
                <c:pt idx="11496">
                  <c:v>2040.9369999999999</c:v>
                </c:pt>
                <c:pt idx="11497">
                  <c:v>2038.5940000000001</c:v>
                </c:pt>
                <c:pt idx="11498">
                  <c:v>2037.578</c:v>
                </c:pt>
                <c:pt idx="11499">
                  <c:v>2038.5940000000001</c:v>
                </c:pt>
                <c:pt idx="11500">
                  <c:v>2036.953</c:v>
                </c:pt>
                <c:pt idx="11501">
                  <c:v>2036.4059999999999</c:v>
                </c:pt>
                <c:pt idx="11502">
                  <c:v>2035</c:v>
                </c:pt>
                <c:pt idx="11503">
                  <c:v>2031.797</c:v>
                </c:pt>
                <c:pt idx="11504">
                  <c:v>2030.9369999999999</c:v>
                </c:pt>
                <c:pt idx="11505">
                  <c:v>2030.1559999999999</c:v>
                </c:pt>
                <c:pt idx="11506">
                  <c:v>2028.75</c:v>
                </c:pt>
                <c:pt idx="11507">
                  <c:v>2027.9690000000001</c:v>
                </c:pt>
                <c:pt idx="11508">
                  <c:v>2024.375</c:v>
                </c:pt>
                <c:pt idx="11509">
                  <c:v>2025.1559999999999</c:v>
                </c:pt>
                <c:pt idx="11510">
                  <c:v>2023.75</c:v>
                </c:pt>
                <c:pt idx="11511">
                  <c:v>2022.578</c:v>
                </c:pt>
                <c:pt idx="11512">
                  <c:v>2020.1559999999999</c:v>
                </c:pt>
                <c:pt idx="11513">
                  <c:v>2023.203</c:v>
                </c:pt>
                <c:pt idx="11514">
                  <c:v>2018.5940000000001</c:v>
                </c:pt>
                <c:pt idx="11515">
                  <c:v>2019.5309999999999</c:v>
                </c:pt>
                <c:pt idx="11516">
                  <c:v>2017.578</c:v>
                </c:pt>
                <c:pt idx="11517">
                  <c:v>2018.203</c:v>
                </c:pt>
                <c:pt idx="11518">
                  <c:v>2016.797</c:v>
                </c:pt>
                <c:pt idx="11519">
                  <c:v>2012.7339999999999</c:v>
                </c:pt>
                <c:pt idx="11520">
                  <c:v>2011.953</c:v>
                </c:pt>
                <c:pt idx="11521">
                  <c:v>2011.4059999999999</c:v>
                </c:pt>
                <c:pt idx="11522">
                  <c:v>2010</c:v>
                </c:pt>
                <c:pt idx="11523">
                  <c:v>2009.7660000000001</c:v>
                </c:pt>
                <c:pt idx="11524">
                  <c:v>2008.5940000000001</c:v>
                </c:pt>
                <c:pt idx="11525">
                  <c:v>2010.9369999999999</c:v>
                </c:pt>
                <c:pt idx="11526">
                  <c:v>2003.9839999999999</c:v>
                </c:pt>
                <c:pt idx="11527">
                  <c:v>2004.7660000000001</c:v>
                </c:pt>
                <c:pt idx="11528">
                  <c:v>2003.9839999999999</c:v>
                </c:pt>
                <c:pt idx="11529">
                  <c:v>2004.5309999999999</c:v>
                </c:pt>
                <c:pt idx="11530">
                  <c:v>2002.1869999999999</c:v>
                </c:pt>
                <c:pt idx="11531">
                  <c:v>1999.375</c:v>
                </c:pt>
                <c:pt idx="11532">
                  <c:v>2001.4059999999999</c:v>
                </c:pt>
                <c:pt idx="11533">
                  <c:v>2000</c:v>
                </c:pt>
                <c:pt idx="11534">
                  <c:v>1998.5940000000001</c:v>
                </c:pt>
                <c:pt idx="11535">
                  <c:v>1998.203</c:v>
                </c:pt>
                <c:pt idx="11536">
                  <c:v>1997.3440000000001</c:v>
                </c:pt>
                <c:pt idx="11537">
                  <c:v>1994.5309999999999</c:v>
                </c:pt>
                <c:pt idx="11538">
                  <c:v>1995.1559999999999</c:v>
                </c:pt>
                <c:pt idx="11539">
                  <c:v>1994.5309999999999</c:v>
                </c:pt>
                <c:pt idx="11540">
                  <c:v>1995.9369999999999</c:v>
                </c:pt>
                <c:pt idx="11541">
                  <c:v>1995.3910000000001</c:v>
                </c:pt>
                <c:pt idx="11542">
                  <c:v>1991.797</c:v>
                </c:pt>
                <c:pt idx="11543">
                  <c:v>1987.578</c:v>
                </c:pt>
                <c:pt idx="11544">
                  <c:v>1989.1410000000001</c:v>
                </c:pt>
                <c:pt idx="11545">
                  <c:v>1986.4059999999999</c:v>
                </c:pt>
                <c:pt idx="11546">
                  <c:v>1985</c:v>
                </c:pt>
                <c:pt idx="11547">
                  <c:v>1985</c:v>
                </c:pt>
                <c:pt idx="11548">
                  <c:v>1983.3589999999999</c:v>
                </c:pt>
                <c:pt idx="11549">
                  <c:v>1980.7809999999999</c:v>
                </c:pt>
                <c:pt idx="11550">
                  <c:v>1984.375</c:v>
                </c:pt>
                <c:pt idx="11551">
                  <c:v>1982.9690000000001</c:v>
                </c:pt>
                <c:pt idx="11552">
                  <c:v>1978.9839999999999</c:v>
                </c:pt>
                <c:pt idx="11553">
                  <c:v>1980.7809999999999</c:v>
                </c:pt>
                <c:pt idx="11554">
                  <c:v>1979.5309999999999</c:v>
                </c:pt>
                <c:pt idx="11555">
                  <c:v>1978.9839999999999</c:v>
                </c:pt>
                <c:pt idx="11556">
                  <c:v>1980.547</c:v>
                </c:pt>
                <c:pt idx="11557">
                  <c:v>1977.1869999999999</c:v>
                </c:pt>
                <c:pt idx="11558">
                  <c:v>1976.797</c:v>
                </c:pt>
                <c:pt idx="11559">
                  <c:v>1976.4059999999999</c:v>
                </c:pt>
                <c:pt idx="11560">
                  <c:v>1972.578</c:v>
                </c:pt>
                <c:pt idx="11561">
                  <c:v>1973.5940000000001</c:v>
                </c:pt>
                <c:pt idx="11562">
                  <c:v>1975.7809999999999</c:v>
                </c:pt>
                <c:pt idx="11563">
                  <c:v>1973.5940000000001</c:v>
                </c:pt>
                <c:pt idx="11564">
                  <c:v>1973.5940000000001</c:v>
                </c:pt>
                <c:pt idx="11565">
                  <c:v>1972.578</c:v>
                </c:pt>
                <c:pt idx="11566">
                  <c:v>1970.1559999999999</c:v>
                </c:pt>
                <c:pt idx="11567">
                  <c:v>1968.9839999999999</c:v>
                </c:pt>
                <c:pt idx="11568">
                  <c:v>1967.578</c:v>
                </c:pt>
                <c:pt idx="11569">
                  <c:v>1968.3589999999999</c:v>
                </c:pt>
                <c:pt idx="11570">
                  <c:v>1968.3589999999999</c:v>
                </c:pt>
                <c:pt idx="11571">
                  <c:v>1966.4059999999999</c:v>
                </c:pt>
                <c:pt idx="11572">
                  <c:v>1967.7339999999999</c:v>
                </c:pt>
                <c:pt idx="11573">
                  <c:v>1968.203</c:v>
                </c:pt>
                <c:pt idx="11574">
                  <c:v>1967.7339999999999</c:v>
                </c:pt>
                <c:pt idx="11575">
                  <c:v>1966.172</c:v>
                </c:pt>
                <c:pt idx="11576">
                  <c:v>1963.5940000000001</c:v>
                </c:pt>
                <c:pt idx="11577">
                  <c:v>1965</c:v>
                </c:pt>
                <c:pt idx="11578">
                  <c:v>1967.3440000000001</c:v>
                </c:pt>
                <c:pt idx="11579">
                  <c:v>1965.547</c:v>
                </c:pt>
                <c:pt idx="11580">
                  <c:v>1965.3910000000001</c:v>
                </c:pt>
                <c:pt idx="11581">
                  <c:v>1965.3910000000001</c:v>
                </c:pt>
                <c:pt idx="11582">
                  <c:v>1963.75</c:v>
                </c:pt>
                <c:pt idx="11583">
                  <c:v>1964.375</c:v>
                </c:pt>
                <c:pt idx="11584">
                  <c:v>1963.3589999999999</c:v>
                </c:pt>
                <c:pt idx="11585">
                  <c:v>1961.797</c:v>
                </c:pt>
                <c:pt idx="11586">
                  <c:v>1964.1410000000001</c:v>
                </c:pt>
                <c:pt idx="11587">
                  <c:v>1963.75</c:v>
                </c:pt>
                <c:pt idx="11588">
                  <c:v>1964.1410000000001</c:v>
                </c:pt>
                <c:pt idx="11589">
                  <c:v>1964.1410000000001</c:v>
                </c:pt>
                <c:pt idx="11590">
                  <c:v>1964.7660000000001</c:v>
                </c:pt>
                <c:pt idx="11591">
                  <c:v>1963.5940000000001</c:v>
                </c:pt>
                <c:pt idx="11592">
                  <c:v>1961.953</c:v>
                </c:pt>
                <c:pt idx="11593">
                  <c:v>1963.9839999999999</c:v>
                </c:pt>
                <c:pt idx="11594">
                  <c:v>1965.1559999999999</c:v>
                </c:pt>
                <c:pt idx="11595">
                  <c:v>1965.3910000000001</c:v>
                </c:pt>
                <c:pt idx="11596">
                  <c:v>1963.3589999999999</c:v>
                </c:pt>
                <c:pt idx="11597">
                  <c:v>1964.5309999999999</c:v>
                </c:pt>
                <c:pt idx="11598">
                  <c:v>1965.547</c:v>
                </c:pt>
                <c:pt idx="11599">
                  <c:v>1968.3589999999999</c:v>
                </c:pt>
                <c:pt idx="11600">
                  <c:v>1966.172</c:v>
                </c:pt>
                <c:pt idx="11601">
                  <c:v>1967.1869999999999</c:v>
                </c:pt>
                <c:pt idx="11602">
                  <c:v>1967.9690000000001</c:v>
                </c:pt>
                <c:pt idx="11603">
                  <c:v>1967.7339999999999</c:v>
                </c:pt>
                <c:pt idx="11604">
                  <c:v>1968.75</c:v>
                </c:pt>
                <c:pt idx="11605">
                  <c:v>1968.3589999999999</c:v>
                </c:pt>
                <c:pt idx="11606">
                  <c:v>1968.9839999999999</c:v>
                </c:pt>
                <c:pt idx="11607">
                  <c:v>1966.4059999999999</c:v>
                </c:pt>
                <c:pt idx="11608">
                  <c:v>1968.75</c:v>
                </c:pt>
                <c:pt idx="11609">
                  <c:v>1970.7809999999999</c:v>
                </c:pt>
                <c:pt idx="11610">
                  <c:v>1970.7809999999999</c:v>
                </c:pt>
                <c:pt idx="11611">
                  <c:v>1972.7339999999999</c:v>
                </c:pt>
                <c:pt idx="11612">
                  <c:v>1971.172</c:v>
                </c:pt>
                <c:pt idx="11613">
                  <c:v>1971.953</c:v>
                </c:pt>
                <c:pt idx="11614">
                  <c:v>1975.1559999999999</c:v>
                </c:pt>
                <c:pt idx="11615">
                  <c:v>1975.7809999999999</c:v>
                </c:pt>
                <c:pt idx="11616">
                  <c:v>1975.547</c:v>
                </c:pt>
                <c:pt idx="11617">
                  <c:v>1977.1869999999999</c:v>
                </c:pt>
                <c:pt idx="11618">
                  <c:v>1976.797</c:v>
                </c:pt>
                <c:pt idx="11619">
                  <c:v>1978.75</c:v>
                </c:pt>
                <c:pt idx="11620">
                  <c:v>1980.547</c:v>
                </c:pt>
                <c:pt idx="11621">
                  <c:v>1982.9690000000001</c:v>
                </c:pt>
                <c:pt idx="11622">
                  <c:v>1983.3589999999999</c:v>
                </c:pt>
                <c:pt idx="11623">
                  <c:v>1983.203</c:v>
                </c:pt>
                <c:pt idx="11624">
                  <c:v>1986.172</c:v>
                </c:pt>
                <c:pt idx="11625">
                  <c:v>1985.1559999999999</c:v>
                </c:pt>
                <c:pt idx="11626">
                  <c:v>1986.797</c:v>
                </c:pt>
                <c:pt idx="11627">
                  <c:v>1987.1869999999999</c:v>
                </c:pt>
                <c:pt idx="11628">
                  <c:v>1988.75</c:v>
                </c:pt>
                <c:pt idx="11629">
                  <c:v>1987.578</c:v>
                </c:pt>
                <c:pt idx="11630">
                  <c:v>1993.75</c:v>
                </c:pt>
                <c:pt idx="11631">
                  <c:v>1990.7809999999999</c:v>
                </c:pt>
                <c:pt idx="11632">
                  <c:v>1992.7339999999999</c:v>
                </c:pt>
                <c:pt idx="11633">
                  <c:v>1993.75</c:v>
                </c:pt>
                <c:pt idx="11634">
                  <c:v>1993.75</c:v>
                </c:pt>
                <c:pt idx="11635">
                  <c:v>1997.3440000000001</c:v>
                </c:pt>
                <c:pt idx="11636">
                  <c:v>1996.797</c:v>
                </c:pt>
                <c:pt idx="11637">
                  <c:v>1999.375</c:v>
                </c:pt>
                <c:pt idx="11638">
                  <c:v>2000.7809999999999</c:v>
                </c:pt>
                <c:pt idx="11639">
                  <c:v>2002.9690000000001</c:v>
                </c:pt>
                <c:pt idx="11640">
                  <c:v>2002.9690000000001</c:v>
                </c:pt>
                <c:pt idx="11641">
                  <c:v>2003.75</c:v>
                </c:pt>
                <c:pt idx="11642">
                  <c:v>2005.7809999999999</c:v>
                </c:pt>
                <c:pt idx="11643">
                  <c:v>2005.7809999999999</c:v>
                </c:pt>
                <c:pt idx="11644">
                  <c:v>2007.7339999999999</c:v>
                </c:pt>
                <c:pt idx="11645">
                  <c:v>2010.3910000000001</c:v>
                </c:pt>
                <c:pt idx="11646">
                  <c:v>2011.953</c:v>
                </c:pt>
                <c:pt idx="11647">
                  <c:v>2012.9690000000001</c:v>
                </c:pt>
                <c:pt idx="11648">
                  <c:v>2012.3440000000001</c:v>
                </c:pt>
                <c:pt idx="11649">
                  <c:v>2017.9690000000001</c:v>
                </c:pt>
                <c:pt idx="11650">
                  <c:v>2018.5940000000001</c:v>
                </c:pt>
                <c:pt idx="11651">
                  <c:v>2017.1869999999999</c:v>
                </c:pt>
                <c:pt idx="11652">
                  <c:v>2020.9369999999999</c:v>
                </c:pt>
                <c:pt idx="11653">
                  <c:v>2020.3910000000001</c:v>
                </c:pt>
                <c:pt idx="11654">
                  <c:v>2023.5940000000001</c:v>
                </c:pt>
                <c:pt idx="11655">
                  <c:v>2025.7809999999999</c:v>
                </c:pt>
                <c:pt idx="11656">
                  <c:v>2025</c:v>
                </c:pt>
                <c:pt idx="11657">
                  <c:v>2026.4059999999999</c:v>
                </c:pt>
                <c:pt idx="11658">
                  <c:v>2028.203</c:v>
                </c:pt>
                <c:pt idx="11659">
                  <c:v>2030.1559999999999</c:v>
                </c:pt>
                <c:pt idx="11660">
                  <c:v>2032.1869999999999</c:v>
                </c:pt>
                <c:pt idx="11661">
                  <c:v>2032.1869999999999</c:v>
                </c:pt>
                <c:pt idx="11662">
                  <c:v>2035.9369999999999</c:v>
                </c:pt>
                <c:pt idx="11663">
                  <c:v>2036.4059999999999</c:v>
                </c:pt>
                <c:pt idx="11664">
                  <c:v>2037.9690000000001</c:v>
                </c:pt>
                <c:pt idx="11665">
                  <c:v>2038.75</c:v>
                </c:pt>
                <c:pt idx="11666">
                  <c:v>2042.3440000000001</c:v>
                </c:pt>
                <c:pt idx="11667">
                  <c:v>2042.9690000000001</c:v>
                </c:pt>
                <c:pt idx="11668">
                  <c:v>2043.5940000000001</c:v>
                </c:pt>
                <c:pt idx="11669">
                  <c:v>2046.4059999999999</c:v>
                </c:pt>
                <c:pt idx="11670">
                  <c:v>2046.4059999999999</c:v>
                </c:pt>
                <c:pt idx="11671">
                  <c:v>2049.5309999999999</c:v>
                </c:pt>
                <c:pt idx="11672">
                  <c:v>2050.1559999999999</c:v>
                </c:pt>
                <c:pt idx="11673">
                  <c:v>2051.5619999999999</c:v>
                </c:pt>
                <c:pt idx="11674">
                  <c:v>2055.1559999999999</c:v>
                </c:pt>
                <c:pt idx="11675">
                  <c:v>2053.3589999999999</c:v>
                </c:pt>
                <c:pt idx="11676">
                  <c:v>2056.172</c:v>
                </c:pt>
                <c:pt idx="11677">
                  <c:v>2056.172</c:v>
                </c:pt>
                <c:pt idx="11678">
                  <c:v>2060.3910000000001</c:v>
                </c:pt>
                <c:pt idx="11679">
                  <c:v>2060.3910000000001</c:v>
                </c:pt>
                <c:pt idx="11680">
                  <c:v>2062.578</c:v>
                </c:pt>
                <c:pt idx="11681">
                  <c:v>2060.9369999999999</c:v>
                </c:pt>
                <c:pt idx="11682">
                  <c:v>2064.5309999999999</c:v>
                </c:pt>
                <c:pt idx="11683">
                  <c:v>2065.7809999999999</c:v>
                </c:pt>
                <c:pt idx="11684">
                  <c:v>2065.7809999999999</c:v>
                </c:pt>
                <c:pt idx="11685">
                  <c:v>2068.203</c:v>
                </c:pt>
                <c:pt idx="11686">
                  <c:v>2066.5619999999999</c:v>
                </c:pt>
                <c:pt idx="11687">
                  <c:v>2070</c:v>
                </c:pt>
                <c:pt idx="11688">
                  <c:v>2071.4059999999999</c:v>
                </c:pt>
                <c:pt idx="11689">
                  <c:v>2073.5940000000001</c:v>
                </c:pt>
                <c:pt idx="11690">
                  <c:v>2073.9839999999999</c:v>
                </c:pt>
                <c:pt idx="11691">
                  <c:v>2077.3440000000001</c:v>
                </c:pt>
                <c:pt idx="11692">
                  <c:v>2076.172</c:v>
                </c:pt>
                <c:pt idx="11693">
                  <c:v>2077.7339999999999</c:v>
                </c:pt>
                <c:pt idx="11694">
                  <c:v>2080.1559999999999</c:v>
                </c:pt>
                <c:pt idx="11695">
                  <c:v>2080.9369999999999</c:v>
                </c:pt>
                <c:pt idx="11696">
                  <c:v>2086.4059999999999</c:v>
                </c:pt>
                <c:pt idx="11697">
                  <c:v>2086.172</c:v>
                </c:pt>
                <c:pt idx="11698">
                  <c:v>2089.5309999999999</c:v>
                </c:pt>
                <c:pt idx="11699">
                  <c:v>2090.1559999999999</c:v>
                </c:pt>
                <c:pt idx="11700">
                  <c:v>2090.9369999999999</c:v>
                </c:pt>
                <c:pt idx="11701">
                  <c:v>2090</c:v>
                </c:pt>
                <c:pt idx="11702">
                  <c:v>2089.7660000000001</c:v>
                </c:pt>
                <c:pt idx="11703">
                  <c:v>2094.1410000000001</c:v>
                </c:pt>
                <c:pt idx="11704">
                  <c:v>2094.375</c:v>
                </c:pt>
                <c:pt idx="11705">
                  <c:v>2094.1410000000001</c:v>
                </c:pt>
                <c:pt idx="11706">
                  <c:v>2094.1410000000001</c:v>
                </c:pt>
                <c:pt idx="11707">
                  <c:v>2096.172</c:v>
                </c:pt>
                <c:pt idx="11708">
                  <c:v>2099.1410000000001</c:v>
                </c:pt>
                <c:pt idx="11709">
                  <c:v>2100</c:v>
                </c:pt>
                <c:pt idx="11710">
                  <c:v>2102.7339999999999</c:v>
                </c:pt>
                <c:pt idx="11711">
                  <c:v>2100.547</c:v>
                </c:pt>
                <c:pt idx="11712">
                  <c:v>2102.578</c:v>
                </c:pt>
                <c:pt idx="11713">
                  <c:v>2107.9690000000001</c:v>
                </c:pt>
                <c:pt idx="11714">
                  <c:v>2104.375</c:v>
                </c:pt>
                <c:pt idx="11715">
                  <c:v>2108.9839999999999</c:v>
                </c:pt>
                <c:pt idx="11716">
                  <c:v>2110.1559999999999</c:v>
                </c:pt>
                <c:pt idx="11717">
                  <c:v>2110.7809999999999</c:v>
                </c:pt>
                <c:pt idx="11718">
                  <c:v>2115.1559999999999</c:v>
                </c:pt>
                <c:pt idx="11719">
                  <c:v>2113.9839999999999</c:v>
                </c:pt>
                <c:pt idx="11720">
                  <c:v>2115</c:v>
                </c:pt>
                <c:pt idx="11721">
                  <c:v>2117.1869999999999</c:v>
                </c:pt>
                <c:pt idx="11722">
                  <c:v>2119.375</c:v>
                </c:pt>
                <c:pt idx="11723">
                  <c:v>2120.7809999999999</c:v>
                </c:pt>
                <c:pt idx="11724">
                  <c:v>2119.1410000000001</c:v>
                </c:pt>
                <c:pt idx="11725">
                  <c:v>2120.9369999999999</c:v>
                </c:pt>
                <c:pt idx="11726">
                  <c:v>2121.797</c:v>
                </c:pt>
                <c:pt idx="11727">
                  <c:v>2122.9690000000001</c:v>
                </c:pt>
                <c:pt idx="11728">
                  <c:v>2123.9839999999999</c:v>
                </c:pt>
                <c:pt idx="11729">
                  <c:v>2124.375</c:v>
                </c:pt>
                <c:pt idx="11730">
                  <c:v>2125.9369999999999</c:v>
                </c:pt>
                <c:pt idx="11731">
                  <c:v>2129.375</c:v>
                </c:pt>
                <c:pt idx="11732">
                  <c:v>2126.953</c:v>
                </c:pt>
                <c:pt idx="11733">
                  <c:v>2114.375</c:v>
                </c:pt>
                <c:pt idx="11734">
                  <c:v>2111.172</c:v>
                </c:pt>
                <c:pt idx="11735">
                  <c:v>2122.1869999999999</c:v>
                </c:pt>
                <c:pt idx="11736">
                  <c:v>2115.7809999999999</c:v>
                </c:pt>
                <c:pt idx="11737">
                  <c:v>2117.578</c:v>
                </c:pt>
                <c:pt idx="11738">
                  <c:v>2122.7339999999999</c:v>
                </c:pt>
                <c:pt idx="11739">
                  <c:v>2129.5309999999999</c:v>
                </c:pt>
                <c:pt idx="11740">
                  <c:v>2137.3440000000001</c:v>
                </c:pt>
                <c:pt idx="11741">
                  <c:v>2140.1559999999999</c:v>
                </c:pt>
                <c:pt idx="11742">
                  <c:v>2140.1559999999999</c:v>
                </c:pt>
                <c:pt idx="11743">
                  <c:v>2136.4059999999999</c:v>
                </c:pt>
                <c:pt idx="11744">
                  <c:v>2138.203</c:v>
                </c:pt>
                <c:pt idx="11745">
                  <c:v>2139.5309999999999</c:v>
                </c:pt>
                <c:pt idx="11746">
                  <c:v>2136.953</c:v>
                </c:pt>
                <c:pt idx="11747">
                  <c:v>2130.7809999999999</c:v>
                </c:pt>
                <c:pt idx="11748">
                  <c:v>2132.1869999999999</c:v>
                </c:pt>
                <c:pt idx="11749">
                  <c:v>2132.1869999999999</c:v>
                </c:pt>
                <c:pt idx="11750">
                  <c:v>2130.9369999999999</c:v>
                </c:pt>
                <c:pt idx="11751">
                  <c:v>2132.578</c:v>
                </c:pt>
                <c:pt idx="11752">
                  <c:v>2131.172</c:v>
                </c:pt>
                <c:pt idx="11753">
                  <c:v>2130.547</c:v>
                </c:pt>
                <c:pt idx="11754">
                  <c:v>2132.9690000000001</c:v>
                </c:pt>
                <c:pt idx="11755">
                  <c:v>2130.7809999999999</c:v>
                </c:pt>
                <c:pt idx="11756">
                  <c:v>2132.7339999999999</c:v>
                </c:pt>
                <c:pt idx="11757">
                  <c:v>2132.3440000000001</c:v>
                </c:pt>
                <c:pt idx="11758">
                  <c:v>2135.7809999999999</c:v>
                </c:pt>
                <c:pt idx="11759">
                  <c:v>2131.4059999999999</c:v>
                </c:pt>
                <c:pt idx="11760">
                  <c:v>2133.203</c:v>
                </c:pt>
                <c:pt idx="11761">
                  <c:v>2131.5619999999999</c:v>
                </c:pt>
                <c:pt idx="11762">
                  <c:v>2130.9369999999999</c:v>
                </c:pt>
                <c:pt idx="11763">
                  <c:v>2132.3440000000001</c:v>
                </c:pt>
                <c:pt idx="11764">
                  <c:v>2128.3589999999999</c:v>
                </c:pt>
                <c:pt idx="11765">
                  <c:v>2127.578</c:v>
                </c:pt>
                <c:pt idx="11766">
                  <c:v>2126.172</c:v>
                </c:pt>
                <c:pt idx="11767">
                  <c:v>2126.172</c:v>
                </c:pt>
                <c:pt idx="11768">
                  <c:v>2127.3440000000001</c:v>
                </c:pt>
                <c:pt idx="11769">
                  <c:v>2128.5940000000001</c:v>
                </c:pt>
                <c:pt idx="11770">
                  <c:v>2125.547</c:v>
                </c:pt>
                <c:pt idx="11771">
                  <c:v>2125.547</c:v>
                </c:pt>
                <c:pt idx="11772">
                  <c:v>2123.75</c:v>
                </c:pt>
                <c:pt idx="11773">
                  <c:v>2121.5619999999999</c:v>
                </c:pt>
                <c:pt idx="11774">
                  <c:v>2121.5619999999999</c:v>
                </c:pt>
                <c:pt idx="11775">
                  <c:v>2121.172</c:v>
                </c:pt>
                <c:pt idx="11776">
                  <c:v>2121.797</c:v>
                </c:pt>
                <c:pt idx="11777">
                  <c:v>2116.5619999999999</c:v>
                </c:pt>
                <c:pt idx="11778">
                  <c:v>2118.203</c:v>
                </c:pt>
                <c:pt idx="11779">
                  <c:v>2116.5619999999999</c:v>
                </c:pt>
                <c:pt idx="11780">
                  <c:v>2115.7809999999999</c:v>
                </c:pt>
                <c:pt idx="11781">
                  <c:v>2115.3910000000001</c:v>
                </c:pt>
                <c:pt idx="11782">
                  <c:v>2111.953</c:v>
                </c:pt>
                <c:pt idx="11783">
                  <c:v>2109.7660000000001</c:v>
                </c:pt>
                <c:pt idx="11784">
                  <c:v>2113.3589999999999</c:v>
                </c:pt>
                <c:pt idx="11785">
                  <c:v>2111.4059999999999</c:v>
                </c:pt>
                <c:pt idx="11786">
                  <c:v>2109.5309999999999</c:v>
                </c:pt>
                <c:pt idx="11787">
                  <c:v>2104.5309999999999</c:v>
                </c:pt>
                <c:pt idx="11788">
                  <c:v>2105.9369999999999</c:v>
                </c:pt>
                <c:pt idx="11789">
                  <c:v>2105.3910000000001</c:v>
                </c:pt>
                <c:pt idx="11790">
                  <c:v>2103.5940000000001</c:v>
                </c:pt>
                <c:pt idx="11791">
                  <c:v>2100.547</c:v>
                </c:pt>
                <c:pt idx="11792">
                  <c:v>2100.9369999999999</c:v>
                </c:pt>
                <c:pt idx="11793">
                  <c:v>2098.3589999999999</c:v>
                </c:pt>
                <c:pt idx="11794">
                  <c:v>2096.953</c:v>
                </c:pt>
                <c:pt idx="11795">
                  <c:v>2094.7660000000001</c:v>
                </c:pt>
                <c:pt idx="11796">
                  <c:v>2094.375</c:v>
                </c:pt>
                <c:pt idx="11797">
                  <c:v>2091.5619999999999</c:v>
                </c:pt>
                <c:pt idx="11798">
                  <c:v>2087.7339999999999</c:v>
                </c:pt>
                <c:pt idx="11799">
                  <c:v>2090.1559999999999</c:v>
                </c:pt>
                <c:pt idx="11800">
                  <c:v>2086.5619999999999</c:v>
                </c:pt>
                <c:pt idx="11801">
                  <c:v>2086.172</c:v>
                </c:pt>
                <c:pt idx="11802">
                  <c:v>2082.1869999999999</c:v>
                </c:pt>
                <c:pt idx="11803">
                  <c:v>2084.1410000000001</c:v>
                </c:pt>
                <c:pt idx="11804">
                  <c:v>2082.578</c:v>
                </c:pt>
                <c:pt idx="11805">
                  <c:v>2080.3910000000001</c:v>
                </c:pt>
                <c:pt idx="11806">
                  <c:v>2078.5940000000001</c:v>
                </c:pt>
                <c:pt idx="11807">
                  <c:v>2076.953</c:v>
                </c:pt>
                <c:pt idx="11808">
                  <c:v>2077.9690000000001</c:v>
                </c:pt>
                <c:pt idx="11809">
                  <c:v>2072.9690000000001</c:v>
                </c:pt>
                <c:pt idx="11810">
                  <c:v>2070.3910000000001</c:v>
                </c:pt>
                <c:pt idx="11811">
                  <c:v>2068.3589999999999</c:v>
                </c:pt>
                <c:pt idx="11812">
                  <c:v>2068.3589999999999</c:v>
                </c:pt>
                <c:pt idx="11813">
                  <c:v>2066.172</c:v>
                </c:pt>
                <c:pt idx="11814">
                  <c:v>2065</c:v>
                </c:pt>
                <c:pt idx="11815">
                  <c:v>2062.7339999999999</c:v>
                </c:pt>
                <c:pt idx="11816">
                  <c:v>2063.3589999999999</c:v>
                </c:pt>
                <c:pt idx="11817">
                  <c:v>2061.953</c:v>
                </c:pt>
                <c:pt idx="11818">
                  <c:v>2058.9839999999999</c:v>
                </c:pt>
                <c:pt idx="11819">
                  <c:v>2058.75</c:v>
                </c:pt>
                <c:pt idx="11820">
                  <c:v>2059.5309999999999</c:v>
                </c:pt>
                <c:pt idx="11821">
                  <c:v>2054.1410000000001</c:v>
                </c:pt>
                <c:pt idx="11822">
                  <c:v>2054.1410000000001</c:v>
                </c:pt>
                <c:pt idx="11823">
                  <c:v>2051.797</c:v>
                </c:pt>
                <c:pt idx="11824">
                  <c:v>2052.1869999999999</c:v>
                </c:pt>
                <c:pt idx="11825">
                  <c:v>2048.3589999999999</c:v>
                </c:pt>
                <c:pt idx="11826">
                  <c:v>2047.9690000000001</c:v>
                </c:pt>
                <c:pt idx="11827">
                  <c:v>2044.7660000000001</c:v>
                </c:pt>
                <c:pt idx="11828">
                  <c:v>2044.7660000000001</c:v>
                </c:pt>
                <c:pt idx="11829">
                  <c:v>2044.375</c:v>
                </c:pt>
                <c:pt idx="11830">
                  <c:v>2039.5309999999999</c:v>
                </c:pt>
                <c:pt idx="11831">
                  <c:v>2039.5309999999999</c:v>
                </c:pt>
                <c:pt idx="11832">
                  <c:v>2039.1410000000001</c:v>
                </c:pt>
                <c:pt idx="11833">
                  <c:v>2039.375</c:v>
                </c:pt>
                <c:pt idx="11834">
                  <c:v>2036.797</c:v>
                </c:pt>
                <c:pt idx="11835">
                  <c:v>2036.5619999999999</c:v>
                </c:pt>
                <c:pt idx="11836">
                  <c:v>2031.172</c:v>
                </c:pt>
                <c:pt idx="11837">
                  <c:v>2030</c:v>
                </c:pt>
                <c:pt idx="11838">
                  <c:v>2033.3589999999999</c:v>
                </c:pt>
                <c:pt idx="11839">
                  <c:v>2030.3910000000001</c:v>
                </c:pt>
                <c:pt idx="11840">
                  <c:v>2025.9369999999999</c:v>
                </c:pt>
                <c:pt idx="11841">
                  <c:v>2029.5309999999999</c:v>
                </c:pt>
                <c:pt idx="11842">
                  <c:v>2025.7809999999999</c:v>
                </c:pt>
                <c:pt idx="11843">
                  <c:v>2022.7339999999999</c:v>
                </c:pt>
                <c:pt idx="11844">
                  <c:v>2023.203</c:v>
                </c:pt>
                <c:pt idx="11845">
                  <c:v>2020.1559999999999</c:v>
                </c:pt>
                <c:pt idx="11846">
                  <c:v>2017.1869999999999</c:v>
                </c:pt>
                <c:pt idx="11847">
                  <c:v>2015.3910000000001</c:v>
                </c:pt>
                <c:pt idx="11848">
                  <c:v>2012.9690000000001</c:v>
                </c:pt>
                <c:pt idx="11849">
                  <c:v>2012.7339999999999</c:v>
                </c:pt>
                <c:pt idx="11850">
                  <c:v>2011.172</c:v>
                </c:pt>
                <c:pt idx="11851">
                  <c:v>2008.5940000000001</c:v>
                </c:pt>
                <c:pt idx="11852">
                  <c:v>2006.4059999999999</c:v>
                </c:pt>
                <c:pt idx="11853">
                  <c:v>2006.4059999999999</c:v>
                </c:pt>
                <c:pt idx="11854">
                  <c:v>2005.3910000000001</c:v>
                </c:pt>
                <c:pt idx="11855">
                  <c:v>2001.953</c:v>
                </c:pt>
                <c:pt idx="11856">
                  <c:v>2002.7339999999999</c:v>
                </c:pt>
                <c:pt idx="11857">
                  <c:v>2002.9690000000001</c:v>
                </c:pt>
                <c:pt idx="11858">
                  <c:v>2000.7809999999999</c:v>
                </c:pt>
                <c:pt idx="11859">
                  <c:v>2000.9369999999999</c:v>
                </c:pt>
                <c:pt idx="11860">
                  <c:v>1999.1410000000001</c:v>
                </c:pt>
                <c:pt idx="11861">
                  <c:v>1996.4059999999999</c:v>
                </c:pt>
                <c:pt idx="11862">
                  <c:v>1995.7809999999999</c:v>
                </c:pt>
                <c:pt idx="11863">
                  <c:v>1994.375</c:v>
                </c:pt>
                <c:pt idx="11864">
                  <c:v>1993.203</c:v>
                </c:pt>
                <c:pt idx="11865">
                  <c:v>1989.5309999999999</c:v>
                </c:pt>
                <c:pt idx="11866">
                  <c:v>1989.1410000000001</c:v>
                </c:pt>
                <c:pt idx="11867">
                  <c:v>1987.9690000000001</c:v>
                </c:pt>
                <c:pt idx="11868">
                  <c:v>1986.953</c:v>
                </c:pt>
                <c:pt idx="11869">
                  <c:v>1982.9690000000001</c:v>
                </c:pt>
                <c:pt idx="11870">
                  <c:v>1980</c:v>
                </c:pt>
                <c:pt idx="11871">
                  <c:v>1980.1559999999999</c:v>
                </c:pt>
                <c:pt idx="11872">
                  <c:v>1980.1559999999999</c:v>
                </c:pt>
                <c:pt idx="11873">
                  <c:v>1979.7660000000001</c:v>
                </c:pt>
                <c:pt idx="11874">
                  <c:v>1976.172</c:v>
                </c:pt>
                <c:pt idx="11875">
                  <c:v>1977.1869999999999</c:v>
                </c:pt>
                <c:pt idx="11876">
                  <c:v>1973.5940000000001</c:v>
                </c:pt>
                <c:pt idx="11877">
                  <c:v>1973.203</c:v>
                </c:pt>
                <c:pt idx="11878">
                  <c:v>1973.5940000000001</c:v>
                </c:pt>
                <c:pt idx="11879">
                  <c:v>1970.547</c:v>
                </c:pt>
                <c:pt idx="11880">
                  <c:v>1973.75</c:v>
                </c:pt>
                <c:pt idx="11881">
                  <c:v>1971.4059999999999</c:v>
                </c:pt>
                <c:pt idx="11882">
                  <c:v>1970.3910000000001</c:v>
                </c:pt>
                <c:pt idx="11883">
                  <c:v>1969.7660000000001</c:v>
                </c:pt>
                <c:pt idx="11884">
                  <c:v>1968.9839999999999</c:v>
                </c:pt>
                <c:pt idx="11885">
                  <c:v>1966.4059999999999</c:v>
                </c:pt>
                <c:pt idx="11886">
                  <c:v>1965</c:v>
                </c:pt>
                <c:pt idx="11887">
                  <c:v>1960.9369999999999</c:v>
                </c:pt>
                <c:pt idx="11888">
                  <c:v>1963.5940000000001</c:v>
                </c:pt>
                <c:pt idx="11889">
                  <c:v>1959.7660000000001</c:v>
                </c:pt>
                <c:pt idx="11890">
                  <c:v>1961.5619999999999</c:v>
                </c:pt>
                <c:pt idx="11891">
                  <c:v>1961.5619999999999</c:v>
                </c:pt>
                <c:pt idx="11892">
                  <c:v>1960.547</c:v>
                </c:pt>
                <c:pt idx="11893">
                  <c:v>1960</c:v>
                </c:pt>
                <c:pt idx="11894">
                  <c:v>1957.3440000000001</c:v>
                </c:pt>
                <c:pt idx="11895">
                  <c:v>1955.547</c:v>
                </c:pt>
                <c:pt idx="11896">
                  <c:v>1956.953</c:v>
                </c:pt>
                <c:pt idx="11897">
                  <c:v>1957.1869999999999</c:v>
                </c:pt>
                <c:pt idx="11898">
                  <c:v>1958.3589999999999</c:v>
                </c:pt>
                <c:pt idx="11899">
                  <c:v>1953.203</c:v>
                </c:pt>
                <c:pt idx="11900">
                  <c:v>1954.375</c:v>
                </c:pt>
                <c:pt idx="11901">
                  <c:v>1956.172</c:v>
                </c:pt>
                <c:pt idx="11902">
                  <c:v>1953.9839999999999</c:v>
                </c:pt>
                <c:pt idx="11903">
                  <c:v>1953.3589999999999</c:v>
                </c:pt>
                <c:pt idx="11904">
                  <c:v>1953.9839999999999</c:v>
                </c:pt>
                <c:pt idx="11905">
                  <c:v>1951.953</c:v>
                </c:pt>
                <c:pt idx="11906">
                  <c:v>1953.5940000000001</c:v>
                </c:pt>
                <c:pt idx="11907">
                  <c:v>1953.3589999999999</c:v>
                </c:pt>
                <c:pt idx="11908">
                  <c:v>1952.7339999999999</c:v>
                </c:pt>
                <c:pt idx="11909">
                  <c:v>1950.547</c:v>
                </c:pt>
                <c:pt idx="11910">
                  <c:v>1949.7660000000001</c:v>
                </c:pt>
                <c:pt idx="11911">
                  <c:v>1950.3910000000001</c:v>
                </c:pt>
                <c:pt idx="11912">
                  <c:v>1947.3440000000001</c:v>
                </c:pt>
                <c:pt idx="11913">
                  <c:v>1947.3440000000001</c:v>
                </c:pt>
                <c:pt idx="11914">
                  <c:v>1945.547</c:v>
                </c:pt>
                <c:pt idx="11915">
                  <c:v>1947.9690000000001</c:v>
                </c:pt>
                <c:pt idx="11916">
                  <c:v>1947.578</c:v>
                </c:pt>
                <c:pt idx="11917">
                  <c:v>1946.4059999999999</c:v>
                </c:pt>
                <c:pt idx="11918">
                  <c:v>1949.5309999999999</c:v>
                </c:pt>
                <c:pt idx="11919">
                  <c:v>1946.4059999999999</c:v>
                </c:pt>
                <c:pt idx="11920">
                  <c:v>1949.5309999999999</c:v>
                </c:pt>
                <c:pt idx="11921">
                  <c:v>1948.3589999999999</c:v>
                </c:pt>
                <c:pt idx="11922">
                  <c:v>1949.1410000000001</c:v>
                </c:pt>
                <c:pt idx="11923">
                  <c:v>1948.75</c:v>
                </c:pt>
                <c:pt idx="11924">
                  <c:v>1950</c:v>
                </c:pt>
                <c:pt idx="11925">
                  <c:v>1948.5940000000001</c:v>
                </c:pt>
                <c:pt idx="11926">
                  <c:v>1950.9369999999999</c:v>
                </c:pt>
                <c:pt idx="11927">
                  <c:v>1950.547</c:v>
                </c:pt>
                <c:pt idx="11928">
                  <c:v>1950.1559999999999</c:v>
                </c:pt>
                <c:pt idx="11929">
                  <c:v>1949.375</c:v>
                </c:pt>
                <c:pt idx="11930">
                  <c:v>1948.3589999999999</c:v>
                </c:pt>
                <c:pt idx="11931">
                  <c:v>1948.9839999999999</c:v>
                </c:pt>
                <c:pt idx="11932">
                  <c:v>1949.5309999999999</c:v>
                </c:pt>
                <c:pt idx="11933">
                  <c:v>1947.578</c:v>
                </c:pt>
                <c:pt idx="11934">
                  <c:v>1948.75</c:v>
                </c:pt>
                <c:pt idx="11935">
                  <c:v>1950.3910000000001</c:v>
                </c:pt>
                <c:pt idx="11936">
                  <c:v>1948.75</c:v>
                </c:pt>
                <c:pt idx="11937">
                  <c:v>1952.1869999999999</c:v>
                </c:pt>
                <c:pt idx="11938">
                  <c:v>1952.1869999999999</c:v>
                </c:pt>
                <c:pt idx="11939">
                  <c:v>1953.9839999999999</c:v>
                </c:pt>
                <c:pt idx="11940">
                  <c:v>1953.9839999999999</c:v>
                </c:pt>
                <c:pt idx="11941">
                  <c:v>1954.5309999999999</c:v>
                </c:pt>
                <c:pt idx="11942">
                  <c:v>1953.9839999999999</c:v>
                </c:pt>
                <c:pt idx="11943">
                  <c:v>1955.547</c:v>
                </c:pt>
                <c:pt idx="11944">
                  <c:v>1956.953</c:v>
                </c:pt>
                <c:pt idx="11945">
                  <c:v>1958.203</c:v>
                </c:pt>
                <c:pt idx="11946">
                  <c:v>1958.9839999999999</c:v>
                </c:pt>
                <c:pt idx="11947">
                  <c:v>1958.9839999999999</c:v>
                </c:pt>
                <c:pt idx="11948">
                  <c:v>1960.3910000000001</c:v>
                </c:pt>
                <c:pt idx="11949">
                  <c:v>1962.578</c:v>
                </c:pt>
                <c:pt idx="11950">
                  <c:v>1963.9839999999999</c:v>
                </c:pt>
                <c:pt idx="11951">
                  <c:v>1962.7339999999999</c:v>
                </c:pt>
                <c:pt idx="11952">
                  <c:v>1965.3910000000001</c:v>
                </c:pt>
                <c:pt idx="11953">
                  <c:v>1963.75</c:v>
                </c:pt>
                <c:pt idx="11954">
                  <c:v>1967.7339999999999</c:v>
                </c:pt>
                <c:pt idx="11955">
                  <c:v>1966.4059999999999</c:v>
                </c:pt>
                <c:pt idx="11956">
                  <c:v>1965.9369999999999</c:v>
                </c:pt>
                <c:pt idx="11957">
                  <c:v>1967.9690000000001</c:v>
                </c:pt>
                <c:pt idx="11958">
                  <c:v>1968.9839999999999</c:v>
                </c:pt>
                <c:pt idx="11959">
                  <c:v>1972.578</c:v>
                </c:pt>
                <c:pt idx="11960">
                  <c:v>1971.953</c:v>
                </c:pt>
                <c:pt idx="11961">
                  <c:v>1971.953</c:v>
                </c:pt>
                <c:pt idx="11962">
                  <c:v>1973.75</c:v>
                </c:pt>
                <c:pt idx="11963">
                  <c:v>1974.1410000000001</c:v>
                </c:pt>
                <c:pt idx="11964">
                  <c:v>1975.9369999999999</c:v>
                </c:pt>
                <c:pt idx="11965">
                  <c:v>1976.953</c:v>
                </c:pt>
                <c:pt idx="11966">
                  <c:v>1976.5619999999999</c:v>
                </c:pt>
                <c:pt idx="11967">
                  <c:v>1981.172</c:v>
                </c:pt>
                <c:pt idx="11968">
                  <c:v>1979.1410000000001</c:v>
                </c:pt>
                <c:pt idx="11969">
                  <c:v>1981.953</c:v>
                </c:pt>
                <c:pt idx="11970">
                  <c:v>1982.578</c:v>
                </c:pt>
                <c:pt idx="11971">
                  <c:v>1983.203</c:v>
                </c:pt>
                <c:pt idx="11972">
                  <c:v>1985.9369999999999</c:v>
                </c:pt>
                <c:pt idx="11973">
                  <c:v>1986.797</c:v>
                </c:pt>
                <c:pt idx="11974">
                  <c:v>1986.172</c:v>
                </c:pt>
                <c:pt idx="11975">
                  <c:v>1986.953</c:v>
                </c:pt>
                <c:pt idx="11976">
                  <c:v>1990.1559999999999</c:v>
                </c:pt>
                <c:pt idx="11977">
                  <c:v>1989.7660000000001</c:v>
                </c:pt>
                <c:pt idx="11978">
                  <c:v>1993.3589999999999</c:v>
                </c:pt>
                <c:pt idx="11979">
                  <c:v>1992.578</c:v>
                </c:pt>
                <c:pt idx="11980">
                  <c:v>1993.3589999999999</c:v>
                </c:pt>
                <c:pt idx="11981">
                  <c:v>1995</c:v>
                </c:pt>
                <c:pt idx="11982">
                  <c:v>1995.3910000000001</c:v>
                </c:pt>
                <c:pt idx="11983">
                  <c:v>1996.5619999999999</c:v>
                </c:pt>
                <c:pt idx="11984">
                  <c:v>2000</c:v>
                </c:pt>
                <c:pt idx="11985">
                  <c:v>2000.9369999999999</c:v>
                </c:pt>
                <c:pt idx="11986">
                  <c:v>2000.3910000000001</c:v>
                </c:pt>
                <c:pt idx="11987">
                  <c:v>2004.1410000000001</c:v>
                </c:pt>
                <c:pt idx="11988">
                  <c:v>2004.1410000000001</c:v>
                </c:pt>
                <c:pt idx="11989">
                  <c:v>2004.375</c:v>
                </c:pt>
                <c:pt idx="11990">
                  <c:v>2007.1869999999999</c:v>
                </c:pt>
                <c:pt idx="11991">
                  <c:v>2005.9369999999999</c:v>
                </c:pt>
                <c:pt idx="11992">
                  <c:v>2009.5309999999999</c:v>
                </c:pt>
                <c:pt idx="11993">
                  <c:v>2010</c:v>
                </c:pt>
                <c:pt idx="11994">
                  <c:v>2010</c:v>
                </c:pt>
                <c:pt idx="11995">
                  <c:v>2013.9839999999999</c:v>
                </c:pt>
                <c:pt idx="11996">
                  <c:v>2016.797</c:v>
                </c:pt>
                <c:pt idx="11997">
                  <c:v>2015.547</c:v>
                </c:pt>
                <c:pt idx="11998">
                  <c:v>2017.3440000000001</c:v>
                </c:pt>
                <c:pt idx="11999">
                  <c:v>2019.5309999999999</c:v>
                </c:pt>
                <c:pt idx="12000">
                  <c:v>2018.5940000000001</c:v>
                </c:pt>
                <c:pt idx="12001">
                  <c:v>2020.7809999999999</c:v>
                </c:pt>
                <c:pt idx="12002">
                  <c:v>2022.1869999999999</c:v>
                </c:pt>
                <c:pt idx="12003">
                  <c:v>2024.375</c:v>
                </c:pt>
                <c:pt idx="12004">
                  <c:v>2026.5619999999999</c:v>
                </c:pt>
                <c:pt idx="12005">
                  <c:v>2028.3589999999999</c:v>
                </c:pt>
                <c:pt idx="12006">
                  <c:v>2029.1410000000001</c:v>
                </c:pt>
                <c:pt idx="12007">
                  <c:v>2027.578</c:v>
                </c:pt>
                <c:pt idx="12008">
                  <c:v>2029.7660000000001</c:v>
                </c:pt>
                <c:pt idx="12009">
                  <c:v>2030.3910000000001</c:v>
                </c:pt>
                <c:pt idx="12010">
                  <c:v>2032.9690000000001</c:v>
                </c:pt>
                <c:pt idx="12011">
                  <c:v>2033.203</c:v>
                </c:pt>
                <c:pt idx="12012">
                  <c:v>2035</c:v>
                </c:pt>
                <c:pt idx="12013">
                  <c:v>2037.1869999999999</c:v>
                </c:pt>
                <c:pt idx="12014">
                  <c:v>2037.9690000000001</c:v>
                </c:pt>
                <c:pt idx="12015">
                  <c:v>2039.7660000000001</c:v>
                </c:pt>
                <c:pt idx="12016">
                  <c:v>2040.1559999999999</c:v>
                </c:pt>
                <c:pt idx="12017">
                  <c:v>2039.5309999999999</c:v>
                </c:pt>
                <c:pt idx="12018">
                  <c:v>2041.5619999999999</c:v>
                </c:pt>
                <c:pt idx="12019">
                  <c:v>2045.9369999999999</c:v>
                </c:pt>
                <c:pt idx="12020">
                  <c:v>2042.7339999999999</c:v>
                </c:pt>
                <c:pt idx="12021">
                  <c:v>2045.3910000000001</c:v>
                </c:pt>
                <c:pt idx="12022">
                  <c:v>2045.1559999999999</c:v>
                </c:pt>
                <c:pt idx="12023">
                  <c:v>2046.953</c:v>
                </c:pt>
                <c:pt idx="12024">
                  <c:v>2050</c:v>
                </c:pt>
                <c:pt idx="12025">
                  <c:v>2051.5619999999999</c:v>
                </c:pt>
                <c:pt idx="12026">
                  <c:v>2053.203</c:v>
                </c:pt>
                <c:pt idx="12027">
                  <c:v>2050.7809999999999</c:v>
                </c:pt>
                <c:pt idx="12028">
                  <c:v>2054.7660000000001</c:v>
                </c:pt>
                <c:pt idx="12029">
                  <c:v>2058.3589999999999</c:v>
                </c:pt>
                <c:pt idx="12030">
                  <c:v>2055.9369999999999</c:v>
                </c:pt>
                <c:pt idx="12031">
                  <c:v>2058.3589999999999</c:v>
                </c:pt>
                <c:pt idx="12032">
                  <c:v>2057.578</c:v>
                </c:pt>
                <c:pt idx="12033">
                  <c:v>2061.953</c:v>
                </c:pt>
                <c:pt idx="12034">
                  <c:v>2061.4059999999999</c:v>
                </c:pt>
                <c:pt idx="12035">
                  <c:v>2066.797</c:v>
                </c:pt>
                <c:pt idx="12036">
                  <c:v>2066.172</c:v>
                </c:pt>
                <c:pt idx="12037">
                  <c:v>2068.9839999999999</c:v>
                </c:pt>
                <c:pt idx="12038">
                  <c:v>2070.1559999999999</c:v>
                </c:pt>
                <c:pt idx="12039">
                  <c:v>2072.7339999999999</c:v>
                </c:pt>
                <c:pt idx="12040">
                  <c:v>2073.5940000000001</c:v>
                </c:pt>
                <c:pt idx="12041">
                  <c:v>2075.1559999999999</c:v>
                </c:pt>
                <c:pt idx="12042">
                  <c:v>2074.5309999999999</c:v>
                </c:pt>
                <c:pt idx="12043">
                  <c:v>2078.75</c:v>
                </c:pt>
                <c:pt idx="12044">
                  <c:v>2076.797</c:v>
                </c:pt>
                <c:pt idx="12045">
                  <c:v>2072.3440000000001</c:v>
                </c:pt>
                <c:pt idx="12046">
                  <c:v>2056.172</c:v>
                </c:pt>
                <c:pt idx="12047">
                  <c:v>2057.3440000000001</c:v>
                </c:pt>
                <c:pt idx="12048">
                  <c:v>2068.75</c:v>
                </c:pt>
                <c:pt idx="12049">
                  <c:v>2066.4059999999999</c:v>
                </c:pt>
                <c:pt idx="12050">
                  <c:v>2064.7660000000001</c:v>
                </c:pt>
                <c:pt idx="12051">
                  <c:v>2072.9690000000001</c:v>
                </c:pt>
                <c:pt idx="12052">
                  <c:v>2080.1559999999999</c:v>
                </c:pt>
                <c:pt idx="12053">
                  <c:v>2089.5309999999999</c:v>
                </c:pt>
                <c:pt idx="12054">
                  <c:v>2092.9690000000001</c:v>
                </c:pt>
                <c:pt idx="12055">
                  <c:v>2088.203</c:v>
                </c:pt>
                <c:pt idx="12056">
                  <c:v>2086.953</c:v>
                </c:pt>
                <c:pt idx="12057">
                  <c:v>2084.7660000000001</c:v>
                </c:pt>
                <c:pt idx="12058">
                  <c:v>2091.5619999999999</c:v>
                </c:pt>
                <c:pt idx="12059">
                  <c:v>2095.1559999999999</c:v>
                </c:pt>
                <c:pt idx="12060">
                  <c:v>2092.3440000000001</c:v>
                </c:pt>
                <c:pt idx="12061">
                  <c:v>2080.9369999999999</c:v>
                </c:pt>
                <c:pt idx="12062">
                  <c:v>2082.3440000000001</c:v>
                </c:pt>
                <c:pt idx="12063">
                  <c:v>2081.172</c:v>
                </c:pt>
                <c:pt idx="12064">
                  <c:v>2081.4059999999999</c:v>
                </c:pt>
                <c:pt idx="12065">
                  <c:v>2081.172</c:v>
                </c:pt>
                <c:pt idx="12066">
                  <c:v>2083.75</c:v>
                </c:pt>
                <c:pt idx="12067">
                  <c:v>2084.5309999999999</c:v>
                </c:pt>
                <c:pt idx="12068">
                  <c:v>2084.375</c:v>
                </c:pt>
                <c:pt idx="12069">
                  <c:v>2084.375</c:v>
                </c:pt>
                <c:pt idx="12070">
                  <c:v>2085</c:v>
                </c:pt>
                <c:pt idx="12071">
                  <c:v>2083.9839999999999</c:v>
                </c:pt>
                <c:pt idx="12072">
                  <c:v>2085.7809999999999</c:v>
                </c:pt>
                <c:pt idx="12073">
                  <c:v>2084.5309999999999</c:v>
                </c:pt>
                <c:pt idx="12074">
                  <c:v>2083.5940000000001</c:v>
                </c:pt>
                <c:pt idx="12075">
                  <c:v>2083.75</c:v>
                </c:pt>
                <c:pt idx="12076">
                  <c:v>2080.1559999999999</c:v>
                </c:pt>
                <c:pt idx="12077">
                  <c:v>2082.3440000000001</c:v>
                </c:pt>
                <c:pt idx="12078">
                  <c:v>2078.75</c:v>
                </c:pt>
                <c:pt idx="12079">
                  <c:v>2077.7339999999999</c:v>
                </c:pt>
                <c:pt idx="12080">
                  <c:v>2076.5619999999999</c:v>
                </c:pt>
                <c:pt idx="12081">
                  <c:v>2078.3589999999999</c:v>
                </c:pt>
                <c:pt idx="12082">
                  <c:v>2077.578</c:v>
                </c:pt>
                <c:pt idx="12083">
                  <c:v>2078.203</c:v>
                </c:pt>
                <c:pt idx="12084">
                  <c:v>2077.1869999999999</c:v>
                </c:pt>
                <c:pt idx="12085">
                  <c:v>2077.7339999999999</c:v>
                </c:pt>
                <c:pt idx="12086">
                  <c:v>2076.172</c:v>
                </c:pt>
                <c:pt idx="12087">
                  <c:v>2074.375</c:v>
                </c:pt>
                <c:pt idx="12088">
                  <c:v>2075.9369999999999</c:v>
                </c:pt>
                <c:pt idx="12089">
                  <c:v>2073.203</c:v>
                </c:pt>
                <c:pt idx="12090">
                  <c:v>2072.9690000000001</c:v>
                </c:pt>
                <c:pt idx="12091">
                  <c:v>2074.1410000000001</c:v>
                </c:pt>
                <c:pt idx="12092">
                  <c:v>2072.3440000000001</c:v>
                </c:pt>
                <c:pt idx="12093">
                  <c:v>2071.172</c:v>
                </c:pt>
                <c:pt idx="12094">
                  <c:v>2069.7660000000001</c:v>
                </c:pt>
                <c:pt idx="12095">
                  <c:v>2069.5309999999999</c:v>
                </c:pt>
                <c:pt idx="12096">
                  <c:v>2066.172</c:v>
                </c:pt>
                <c:pt idx="12097">
                  <c:v>2065.547</c:v>
                </c:pt>
                <c:pt idx="12098">
                  <c:v>2065.3910000000001</c:v>
                </c:pt>
                <c:pt idx="12099">
                  <c:v>2061.5619999999999</c:v>
                </c:pt>
                <c:pt idx="12100">
                  <c:v>2063.203</c:v>
                </c:pt>
                <c:pt idx="12101">
                  <c:v>2060.547</c:v>
                </c:pt>
                <c:pt idx="12102">
                  <c:v>2058.3589999999999</c:v>
                </c:pt>
                <c:pt idx="12103">
                  <c:v>2060.1559999999999</c:v>
                </c:pt>
                <c:pt idx="12104">
                  <c:v>2056.953</c:v>
                </c:pt>
                <c:pt idx="12105">
                  <c:v>2057.3440000000001</c:v>
                </c:pt>
                <c:pt idx="12106">
                  <c:v>2057.578</c:v>
                </c:pt>
                <c:pt idx="12107">
                  <c:v>2054.1410000000001</c:v>
                </c:pt>
                <c:pt idx="12108">
                  <c:v>2054.5309999999999</c:v>
                </c:pt>
                <c:pt idx="12109">
                  <c:v>2051.797</c:v>
                </c:pt>
                <c:pt idx="12110">
                  <c:v>2050.9369999999999</c:v>
                </c:pt>
                <c:pt idx="12111">
                  <c:v>2048.9839999999999</c:v>
                </c:pt>
                <c:pt idx="12112">
                  <c:v>2047.578</c:v>
                </c:pt>
                <c:pt idx="12113">
                  <c:v>2048.3589999999999</c:v>
                </c:pt>
                <c:pt idx="12114">
                  <c:v>2045.7809999999999</c:v>
                </c:pt>
                <c:pt idx="12115">
                  <c:v>2044.5309999999999</c:v>
                </c:pt>
                <c:pt idx="12116">
                  <c:v>2042.7339999999999</c:v>
                </c:pt>
                <c:pt idx="12117">
                  <c:v>2042.9690000000001</c:v>
                </c:pt>
                <c:pt idx="12118">
                  <c:v>2041.172</c:v>
                </c:pt>
                <c:pt idx="12119">
                  <c:v>2039.1410000000001</c:v>
                </c:pt>
                <c:pt idx="12120">
                  <c:v>2037.3440000000001</c:v>
                </c:pt>
                <c:pt idx="12121">
                  <c:v>2038.3589999999999</c:v>
                </c:pt>
                <c:pt idx="12122">
                  <c:v>2036.5619999999999</c:v>
                </c:pt>
                <c:pt idx="12123">
                  <c:v>2035</c:v>
                </c:pt>
                <c:pt idx="12124">
                  <c:v>2034.5309999999999</c:v>
                </c:pt>
                <c:pt idx="12125">
                  <c:v>2034.5309999999999</c:v>
                </c:pt>
                <c:pt idx="12126">
                  <c:v>2032.1869999999999</c:v>
                </c:pt>
                <c:pt idx="12127">
                  <c:v>2032.578</c:v>
                </c:pt>
                <c:pt idx="12128">
                  <c:v>2028.5940000000001</c:v>
                </c:pt>
                <c:pt idx="12129">
                  <c:v>2027.578</c:v>
                </c:pt>
                <c:pt idx="12130">
                  <c:v>2027.3440000000001</c:v>
                </c:pt>
                <c:pt idx="12131">
                  <c:v>2025.1559999999999</c:v>
                </c:pt>
                <c:pt idx="12132">
                  <c:v>2023.3589999999999</c:v>
                </c:pt>
                <c:pt idx="12133">
                  <c:v>2021.953</c:v>
                </c:pt>
                <c:pt idx="12134">
                  <c:v>2022.578</c:v>
                </c:pt>
                <c:pt idx="12135">
                  <c:v>2021.953</c:v>
                </c:pt>
                <c:pt idx="12136">
                  <c:v>2018.203</c:v>
                </c:pt>
                <c:pt idx="12137">
                  <c:v>2019.375</c:v>
                </c:pt>
                <c:pt idx="12138">
                  <c:v>2016.4059999999999</c:v>
                </c:pt>
                <c:pt idx="12139">
                  <c:v>2016.4059999999999</c:v>
                </c:pt>
                <c:pt idx="12140">
                  <c:v>2016.4059999999999</c:v>
                </c:pt>
                <c:pt idx="12141">
                  <c:v>2013.203</c:v>
                </c:pt>
                <c:pt idx="12142">
                  <c:v>2013.3589999999999</c:v>
                </c:pt>
                <c:pt idx="12143">
                  <c:v>2012.1869999999999</c:v>
                </c:pt>
                <c:pt idx="12144">
                  <c:v>2009.375</c:v>
                </c:pt>
                <c:pt idx="12145">
                  <c:v>2008.75</c:v>
                </c:pt>
                <c:pt idx="12146">
                  <c:v>2009.375</c:v>
                </c:pt>
                <c:pt idx="12147">
                  <c:v>2007.1869999999999</c:v>
                </c:pt>
                <c:pt idx="12148">
                  <c:v>2006.5619999999999</c:v>
                </c:pt>
                <c:pt idx="12149">
                  <c:v>2006.172</c:v>
                </c:pt>
                <c:pt idx="12150">
                  <c:v>2005.3910000000001</c:v>
                </c:pt>
                <c:pt idx="12151">
                  <c:v>2002.578</c:v>
                </c:pt>
                <c:pt idx="12152">
                  <c:v>2004.1410000000001</c:v>
                </c:pt>
                <c:pt idx="12153">
                  <c:v>2002.1869999999999</c:v>
                </c:pt>
                <c:pt idx="12154">
                  <c:v>2001.797</c:v>
                </c:pt>
                <c:pt idx="12155">
                  <c:v>1999.375</c:v>
                </c:pt>
                <c:pt idx="12156">
                  <c:v>1998.3589999999999</c:v>
                </c:pt>
                <c:pt idx="12157">
                  <c:v>1998.75</c:v>
                </c:pt>
                <c:pt idx="12158">
                  <c:v>1997.1869999999999</c:v>
                </c:pt>
                <c:pt idx="12159">
                  <c:v>1995.547</c:v>
                </c:pt>
                <c:pt idx="12160">
                  <c:v>1993.9839999999999</c:v>
                </c:pt>
                <c:pt idx="12161">
                  <c:v>1993.75</c:v>
                </c:pt>
                <c:pt idx="12162">
                  <c:v>1991.4059999999999</c:v>
                </c:pt>
                <c:pt idx="12163">
                  <c:v>1990.3910000000001</c:v>
                </c:pt>
                <c:pt idx="12164">
                  <c:v>1991.4059999999999</c:v>
                </c:pt>
                <c:pt idx="12165">
                  <c:v>1989.375</c:v>
                </c:pt>
                <c:pt idx="12166">
                  <c:v>1992.9690000000001</c:v>
                </c:pt>
                <c:pt idx="12167">
                  <c:v>1990.3910000000001</c:v>
                </c:pt>
                <c:pt idx="12168">
                  <c:v>1985</c:v>
                </c:pt>
                <c:pt idx="12169">
                  <c:v>1983.203</c:v>
                </c:pt>
                <c:pt idx="12170">
                  <c:v>1984.5309999999999</c:v>
                </c:pt>
                <c:pt idx="12171">
                  <c:v>1983.203</c:v>
                </c:pt>
                <c:pt idx="12172">
                  <c:v>1983.5940000000001</c:v>
                </c:pt>
                <c:pt idx="12173">
                  <c:v>1980.1559999999999</c:v>
                </c:pt>
                <c:pt idx="12174">
                  <c:v>1980.3910000000001</c:v>
                </c:pt>
                <c:pt idx="12175">
                  <c:v>1977.7339999999999</c:v>
                </c:pt>
                <c:pt idx="12176">
                  <c:v>1978.203</c:v>
                </c:pt>
                <c:pt idx="12177">
                  <c:v>1976.172</c:v>
                </c:pt>
                <c:pt idx="12178">
                  <c:v>1978.5940000000001</c:v>
                </c:pt>
                <c:pt idx="12179">
                  <c:v>1973.5940000000001</c:v>
                </c:pt>
                <c:pt idx="12180">
                  <c:v>1977.578</c:v>
                </c:pt>
                <c:pt idx="12181">
                  <c:v>1975.3910000000001</c:v>
                </c:pt>
                <c:pt idx="12182">
                  <c:v>1975.7809999999999</c:v>
                </c:pt>
                <c:pt idx="12183">
                  <c:v>1972.578</c:v>
                </c:pt>
                <c:pt idx="12184">
                  <c:v>1972.7339999999999</c:v>
                </c:pt>
                <c:pt idx="12185">
                  <c:v>1971.5619999999999</c:v>
                </c:pt>
                <c:pt idx="12186">
                  <c:v>1969.5309999999999</c:v>
                </c:pt>
                <c:pt idx="12187">
                  <c:v>1970.9369999999999</c:v>
                </c:pt>
                <c:pt idx="12188">
                  <c:v>1970.547</c:v>
                </c:pt>
                <c:pt idx="12189">
                  <c:v>1967.9690000000001</c:v>
                </c:pt>
                <c:pt idx="12190">
                  <c:v>1967.9690000000001</c:v>
                </c:pt>
                <c:pt idx="12191">
                  <c:v>1967.7339999999999</c:v>
                </c:pt>
                <c:pt idx="12192">
                  <c:v>1965.9369999999999</c:v>
                </c:pt>
                <c:pt idx="12193">
                  <c:v>1964.1410000000001</c:v>
                </c:pt>
                <c:pt idx="12194">
                  <c:v>1963.75</c:v>
                </c:pt>
                <c:pt idx="12195">
                  <c:v>1962.7339999999999</c:v>
                </c:pt>
                <c:pt idx="12196">
                  <c:v>1965.7809999999999</c:v>
                </c:pt>
                <c:pt idx="12197">
                  <c:v>1963.5940000000001</c:v>
                </c:pt>
                <c:pt idx="12198">
                  <c:v>1963.5940000000001</c:v>
                </c:pt>
                <c:pt idx="12199">
                  <c:v>1963.3589999999999</c:v>
                </c:pt>
                <c:pt idx="12200">
                  <c:v>1961.5619999999999</c:v>
                </c:pt>
                <c:pt idx="12201">
                  <c:v>1960.547</c:v>
                </c:pt>
                <c:pt idx="12202">
                  <c:v>1960.9369999999999</c:v>
                </c:pt>
                <c:pt idx="12203">
                  <c:v>1961.953</c:v>
                </c:pt>
                <c:pt idx="12204">
                  <c:v>1962.1869999999999</c:v>
                </c:pt>
                <c:pt idx="12205">
                  <c:v>1961.5619999999999</c:v>
                </c:pt>
                <c:pt idx="12206">
                  <c:v>1963.5940000000001</c:v>
                </c:pt>
                <c:pt idx="12207">
                  <c:v>1962.7339999999999</c:v>
                </c:pt>
                <c:pt idx="12208">
                  <c:v>1959.7660000000001</c:v>
                </c:pt>
                <c:pt idx="12209">
                  <c:v>1959.1410000000001</c:v>
                </c:pt>
                <c:pt idx="12210">
                  <c:v>1960.3910000000001</c:v>
                </c:pt>
                <c:pt idx="12211">
                  <c:v>1959.5309999999999</c:v>
                </c:pt>
                <c:pt idx="12212">
                  <c:v>1961.4059999999999</c:v>
                </c:pt>
                <c:pt idx="12213">
                  <c:v>1961.172</c:v>
                </c:pt>
                <c:pt idx="12214">
                  <c:v>1960.1559999999999</c:v>
                </c:pt>
                <c:pt idx="12215">
                  <c:v>1958.203</c:v>
                </c:pt>
                <c:pt idx="12216">
                  <c:v>1960</c:v>
                </c:pt>
                <c:pt idx="12217">
                  <c:v>1960.3910000000001</c:v>
                </c:pt>
                <c:pt idx="12218">
                  <c:v>1959.7660000000001</c:v>
                </c:pt>
                <c:pt idx="12219">
                  <c:v>1960.9369999999999</c:v>
                </c:pt>
                <c:pt idx="12220">
                  <c:v>1960.7809999999999</c:v>
                </c:pt>
                <c:pt idx="12221">
                  <c:v>1961.797</c:v>
                </c:pt>
                <c:pt idx="12222">
                  <c:v>1963.203</c:v>
                </c:pt>
                <c:pt idx="12223">
                  <c:v>1962.9690000000001</c:v>
                </c:pt>
                <c:pt idx="12224">
                  <c:v>1961.953</c:v>
                </c:pt>
                <c:pt idx="12225">
                  <c:v>1961.953</c:v>
                </c:pt>
                <c:pt idx="12226">
                  <c:v>1962.7339999999999</c:v>
                </c:pt>
                <c:pt idx="12227">
                  <c:v>1963.75</c:v>
                </c:pt>
                <c:pt idx="12228">
                  <c:v>1964.5309999999999</c:v>
                </c:pt>
                <c:pt idx="12229">
                  <c:v>1964.7660000000001</c:v>
                </c:pt>
                <c:pt idx="12230">
                  <c:v>1965</c:v>
                </c:pt>
                <c:pt idx="12231">
                  <c:v>1965</c:v>
                </c:pt>
                <c:pt idx="12232">
                  <c:v>1965.1559999999999</c:v>
                </c:pt>
                <c:pt idx="12233">
                  <c:v>1963.5940000000001</c:v>
                </c:pt>
                <c:pt idx="12234">
                  <c:v>1964.375</c:v>
                </c:pt>
                <c:pt idx="12235">
                  <c:v>1969.1410000000001</c:v>
                </c:pt>
                <c:pt idx="12236">
                  <c:v>1967.9690000000001</c:v>
                </c:pt>
                <c:pt idx="12237">
                  <c:v>1967.578</c:v>
                </c:pt>
                <c:pt idx="12238">
                  <c:v>1967.3440000000001</c:v>
                </c:pt>
                <c:pt idx="12239">
                  <c:v>1970.9369999999999</c:v>
                </c:pt>
                <c:pt idx="12240">
                  <c:v>1971.797</c:v>
                </c:pt>
                <c:pt idx="12241">
                  <c:v>1971.5619999999999</c:v>
                </c:pt>
                <c:pt idx="12242">
                  <c:v>1973.3589999999999</c:v>
                </c:pt>
                <c:pt idx="12243">
                  <c:v>1975.7809999999999</c:v>
                </c:pt>
                <c:pt idx="12244">
                  <c:v>1976.172</c:v>
                </c:pt>
                <c:pt idx="12245">
                  <c:v>1977.1869999999999</c:v>
                </c:pt>
                <c:pt idx="12246">
                  <c:v>1977.7339999999999</c:v>
                </c:pt>
                <c:pt idx="12247">
                  <c:v>1979.7660000000001</c:v>
                </c:pt>
                <c:pt idx="12248">
                  <c:v>1980.3910000000001</c:v>
                </c:pt>
                <c:pt idx="12249">
                  <c:v>1982.9690000000001</c:v>
                </c:pt>
                <c:pt idx="12250">
                  <c:v>1981.797</c:v>
                </c:pt>
                <c:pt idx="12251">
                  <c:v>1985.3910000000001</c:v>
                </c:pt>
                <c:pt idx="12252">
                  <c:v>1984.375</c:v>
                </c:pt>
                <c:pt idx="12253">
                  <c:v>1985</c:v>
                </c:pt>
                <c:pt idx="12254">
                  <c:v>1984.1410000000001</c:v>
                </c:pt>
                <c:pt idx="12255">
                  <c:v>1987.578</c:v>
                </c:pt>
                <c:pt idx="12256">
                  <c:v>1990.3910000000001</c:v>
                </c:pt>
                <c:pt idx="12257">
                  <c:v>1990.3910000000001</c:v>
                </c:pt>
                <c:pt idx="12258">
                  <c:v>1989.5309999999999</c:v>
                </c:pt>
                <c:pt idx="12259">
                  <c:v>1988.75</c:v>
                </c:pt>
                <c:pt idx="12260">
                  <c:v>1993.75</c:v>
                </c:pt>
                <c:pt idx="12261">
                  <c:v>1995.1559999999999</c:v>
                </c:pt>
                <c:pt idx="12262">
                  <c:v>1996.4059999999999</c:v>
                </c:pt>
                <c:pt idx="12263">
                  <c:v>1995.7809999999999</c:v>
                </c:pt>
                <c:pt idx="12264">
                  <c:v>1998.203</c:v>
                </c:pt>
                <c:pt idx="12265">
                  <c:v>1998.9839999999999</c:v>
                </c:pt>
                <c:pt idx="12266">
                  <c:v>2000.3910000000001</c:v>
                </c:pt>
                <c:pt idx="12267">
                  <c:v>2003.3589999999999</c:v>
                </c:pt>
                <c:pt idx="12268">
                  <c:v>2003.9839999999999</c:v>
                </c:pt>
                <c:pt idx="12269">
                  <c:v>2006.4059999999999</c:v>
                </c:pt>
                <c:pt idx="12270">
                  <c:v>2006.172</c:v>
                </c:pt>
                <c:pt idx="12271">
                  <c:v>2010.9369999999999</c:v>
                </c:pt>
                <c:pt idx="12272">
                  <c:v>2012.3440000000001</c:v>
                </c:pt>
                <c:pt idx="12273">
                  <c:v>2011.172</c:v>
                </c:pt>
                <c:pt idx="12274">
                  <c:v>2012.3440000000001</c:v>
                </c:pt>
                <c:pt idx="12275">
                  <c:v>2013.9839999999999</c:v>
                </c:pt>
                <c:pt idx="12276">
                  <c:v>2017.3440000000001</c:v>
                </c:pt>
                <c:pt idx="12277">
                  <c:v>2017.3440000000001</c:v>
                </c:pt>
                <c:pt idx="12278">
                  <c:v>2017.7339999999999</c:v>
                </c:pt>
                <c:pt idx="12279">
                  <c:v>2020.7809999999999</c:v>
                </c:pt>
                <c:pt idx="12280">
                  <c:v>2020.1559999999999</c:v>
                </c:pt>
                <c:pt idx="12281">
                  <c:v>2025.3910000000001</c:v>
                </c:pt>
                <c:pt idx="12282">
                  <c:v>2024.375</c:v>
                </c:pt>
                <c:pt idx="12283">
                  <c:v>2027.7339999999999</c:v>
                </c:pt>
                <c:pt idx="12284">
                  <c:v>2026.5619999999999</c:v>
                </c:pt>
                <c:pt idx="12285">
                  <c:v>2026.5619999999999</c:v>
                </c:pt>
                <c:pt idx="12286">
                  <c:v>2030</c:v>
                </c:pt>
                <c:pt idx="12287">
                  <c:v>2030.547</c:v>
                </c:pt>
                <c:pt idx="12288">
                  <c:v>2033.203</c:v>
                </c:pt>
                <c:pt idx="12289">
                  <c:v>2037.7339999999999</c:v>
                </c:pt>
                <c:pt idx="12290">
                  <c:v>2038.75</c:v>
                </c:pt>
                <c:pt idx="12291">
                  <c:v>2038.203</c:v>
                </c:pt>
                <c:pt idx="12292">
                  <c:v>2039.1410000000001</c:v>
                </c:pt>
                <c:pt idx="12293">
                  <c:v>2041.5619999999999</c:v>
                </c:pt>
                <c:pt idx="12294">
                  <c:v>2044.5309999999999</c:v>
                </c:pt>
                <c:pt idx="12295">
                  <c:v>2045.3910000000001</c:v>
                </c:pt>
                <c:pt idx="12296">
                  <c:v>2045.3910000000001</c:v>
                </c:pt>
                <c:pt idx="12297">
                  <c:v>2047.3440000000001</c:v>
                </c:pt>
                <c:pt idx="12298">
                  <c:v>2050</c:v>
                </c:pt>
                <c:pt idx="12299">
                  <c:v>2050.3910000000001</c:v>
                </c:pt>
                <c:pt idx="12300">
                  <c:v>2053.3589999999999</c:v>
                </c:pt>
                <c:pt idx="12301">
                  <c:v>2054.5309999999999</c:v>
                </c:pt>
                <c:pt idx="12302">
                  <c:v>2056.797</c:v>
                </c:pt>
                <c:pt idx="12303">
                  <c:v>2056.172</c:v>
                </c:pt>
                <c:pt idx="12304">
                  <c:v>2060.547</c:v>
                </c:pt>
                <c:pt idx="12305">
                  <c:v>2059.1410000000001</c:v>
                </c:pt>
                <c:pt idx="12306">
                  <c:v>2060.547</c:v>
                </c:pt>
                <c:pt idx="12307">
                  <c:v>2065</c:v>
                </c:pt>
                <c:pt idx="12308">
                  <c:v>2062.578</c:v>
                </c:pt>
                <c:pt idx="12309">
                  <c:v>2063.9839999999999</c:v>
                </c:pt>
                <c:pt idx="12310">
                  <c:v>2063.203</c:v>
                </c:pt>
                <c:pt idx="12311">
                  <c:v>2066.953</c:v>
                </c:pt>
                <c:pt idx="12312">
                  <c:v>2069.1410000000001</c:v>
                </c:pt>
                <c:pt idx="12313">
                  <c:v>2068.75</c:v>
                </c:pt>
                <c:pt idx="12314">
                  <c:v>2068.9839999999999</c:v>
                </c:pt>
                <c:pt idx="12315">
                  <c:v>2072.3440000000001</c:v>
                </c:pt>
                <c:pt idx="12316">
                  <c:v>2074.1410000000001</c:v>
                </c:pt>
                <c:pt idx="12317">
                  <c:v>2071.797</c:v>
                </c:pt>
                <c:pt idx="12318">
                  <c:v>2077.9690000000001</c:v>
                </c:pt>
                <c:pt idx="12319">
                  <c:v>2078.3589999999999</c:v>
                </c:pt>
                <c:pt idx="12320">
                  <c:v>2080</c:v>
                </c:pt>
                <c:pt idx="12321">
                  <c:v>2081.797</c:v>
                </c:pt>
                <c:pt idx="12322">
                  <c:v>2083.3589999999999</c:v>
                </c:pt>
                <c:pt idx="12323">
                  <c:v>2085.9369999999999</c:v>
                </c:pt>
                <c:pt idx="12324">
                  <c:v>2087.578</c:v>
                </c:pt>
                <c:pt idx="12325">
                  <c:v>2089.5309999999999</c:v>
                </c:pt>
                <c:pt idx="12326">
                  <c:v>2086.797</c:v>
                </c:pt>
                <c:pt idx="12327">
                  <c:v>2087.7339999999999</c:v>
                </c:pt>
                <c:pt idx="12328">
                  <c:v>2091.4059999999999</c:v>
                </c:pt>
                <c:pt idx="12329">
                  <c:v>2090</c:v>
                </c:pt>
                <c:pt idx="12330">
                  <c:v>2091.797</c:v>
                </c:pt>
                <c:pt idx="12331">
                  <c:v>2092.1869999999999</c:v>
                </c:pt>
                <c:pt idx="12332">
                  <c:v>2096.953</c:v>
                </c:pt>
                <c:pt idx="12333">
                  <c:v>2095.7809999999999</c:v>
                </c:pt>
                <c:pt idx="12334">
                  <c:v>2098.3589999999999</c:v>
                </c:pt>
                <c:pt idx="12335">
                  <c:v>2100.547</c:v>
                </c:pt>
                <c:pt idx="12336">
                  <c:v>2101.172</c:v>
                </c:pt>
                <c:pt idx="12337">
                  <c:v>2104.1410000000001</c:v>
                </c:pt>
                <c:pt idx="12338">
                  <c:v>2101.797</c:v>
                </c:pt>
                <c:pt idx="12339">
                  <c:v>2107.578</c:v>
                </c:pt>
                <c:pt idx="12340">
                  <c:v>2106.953</c:v>
                </c:pt>
                <c:pt idx="12341">
                  <c:v>2106.797</c:v>
                </c:pt>
                <c:pt idx="12342">
                  <c:v>2110</c:v>
                </c:pt>
                <c:pt idx="12343">
                  <c:v>2113.5940000000001</c:v>
                </c:pt>
                <c:pt idx="12344">
                  <c:v>2112.578</c:v>
                </c:pt>
                <c:pt idx="12345">
                  <c:v>2113.9839999999999</c:v>
                </c:pt>
                <c:pt idx="12346">
                  <c:v>2114.7660000000001</c:v>
                </c:pt>
                <c:pt idx="12347">
                  <c:v>2115.9369999999999</c:v>
                </c:pt>
                <c:pt idx="12348">
                  <c:v>2118.9839999999999</c:v>
                </c:pt>
                <c:pt idx="12349">
                  <c:v>2118.5940000000001</c:v>
                </c:pt>
                <c:pt idx="12350">
                  <c:v>2117.9690000000001</c:v>
                </c:pt>
                <c:pt idx="12351">
                  <c:v>2119.1410000000001</c:v>
                </c:pt>
                <c:pt idx="12352">
                  <c:v>2121.5619999999999</c:v>
                </c:pt>
                <c:pt idx="12353">
                  <c:v>2124.375</c:v>
                </c:pt>
                <c:pt idx="12354">
                  <c:v>2124.375</c:v>
                </c:pt>
                <c:pt idx="12355">
                  <c:v>2125</c:v>
                </c:pt>
                <c:pt idx="12356">
                  <c:v>2125.9369999999999</c:v>
                </c:pt>
                <c:pt idx="12357">
                  <c:v>2125.3910000000001</c:v>
                </c:pt>
                <c:pt idx="12358">
                  <c:v>2113.203</c:v>
                </c:pt>
                <c:pt idx="12359">
                  <c:v>2109.5309999999999</c:v>
                </c:pt>
                <c:pt idx="12360">
                  <c:v>2118.75</c:v>
                </c:pt>
                <c:pt idx="12361">
                  <c:v>2111.797</c:v>
                </c:pt>
                <c:pt idx="12362">
                  <c:v>2118.5940000000001</c:v>
                </c:pt>
                <c:pt idx="12363">
                  <c:v>2121.797</c:v>
                </c:pt>
                <c:pt idx="12364">
                  <c:v>2127.578</c:v>
                </c:pt>
                <c:pt idx="12365">
                  <c:v>2133.9839999999999</c:v>
                </c:pt>
                <c:pt idx="12366">
                  <c:v>2138.203</c:v>
                </c:pt>
                <c:pt idx="12367">
                  <c:v>2137.9690000000001</c:v>
                </c:pt>
                <c:pt idx="12368">
                  <c:v>2132.1869999999999</c:v>
                </c:pt>
                <c:pt idx="12369">
                  <c:v>2135.9369999999999</c:v>
                </c:pt>
                <c:pt idx="12370">
                  <c:v>2138.3589999999999</c:v>
                </c:pt>
                <c:pt idx="12371">
                  <c:v>2134.7660000000001</c:v>
                </c:pt>
                <c:pt idx="12372">
                  <c:v>2129.5309999999999</c:v>
                </c:pt>
                <c:pt idx="12373">
                  <c:v>2129.1410000000001</c:v>
                </c:pt>
                <c:pt idx="12374">
                  <c:v>2128.9839999999999</c:v>
                </c:pt>
                <c:pt idx="12375">
                  <c:v>2130.1559999999999</c:v>
                </c:pt>
                <c:pt idx="12376">
                  <c:v>2130.1559999999999</c:v>
                </c:pt>
                <c:pt idx="12377">
                  <c:v>2130.7809999999999</c:v>
                </c:pt>
                <c:pt idx="12378">
                  <c:v>2130.9369999999999</c:v>
                </c:pt>
                <c:pt idx="12379">
                  <c:v>2130.547</c:v>
                </c:pt>
                <c:pt idx="12380">
                  <c:v>2130.3910000000001</c:v>
                </c:pt>
                <c:pt idx="12381">
                  <c:v>2130.3910000000001</c:v>
                </c:pt>
                <c:pt idx="12382">
                  <c:v>2131.172</c:v>
                </c:pt>
                <c:pt idx="12383">
                  <c:v>2131.797</c:v>
                </c:pt>
                <c:pt idx="12384">
                  <c:v>2132.1869999999999</c:v>
                </c:pt>
                <c:pt idx="12385">
                  <c:v>2129.5309999999999</c:v>
                </c:pt>
                <c:pt idx="12386">
                  <c:v>2128.9839999999999</c:v>
                </c:pt>
                <c:pt idx="12387">
                  <c:v>2127.3440000000001</c:v>
                </c:pt>
                <c:pt idx="12388">
                  <c:v>2128.3589999999999</c:v>
                </c:pt>
                <c:pt idx="12389">
                  <c:v>2125.9369999999999</c:v>
                </c:pt>
                <c:pt idx="12390">
                  <c:v>2130</c:v>
                </c:pt>
                <c:pt idx="12391">
                  <c:v>2126.5619999999999</c:v>
                </c:pt>
                <c:pt idx="12392">
                  <c:v>2127.1869999999999</c:v>
                </c:pt>
                <c:pt idx="12393">
                  <c:v>2124.5309999999999</c:v>
                </c:pt>
                <c:pt idx="12394">
                  <c:v>2123.203</c:v>
                </c:pt>
                <c:pt idx="12395">
                  <c:v>2122.578</c:v>
                </c:pt>
                <c:pt idx="12396">
                  <c:v>2123.5940000000001</c:v>
                </c:pt>
                <c:pt idx="12397">
                  <c:v>2121.172</c:v>
                </c:pt>
                <c:pt idx="12398">
                  <c:v>2118.203</c:v>
                </c:pt>
                <c:pt idx="12399">
                  <c:v>2120.9369999999999</c:v>
                </c:pt>
                <c:pt idx="12400">
                  <c:v>2117.7339999999999</c:v>
                </c:pt>
                <c:pt idx="12401">
                  <c:v>2118.9839999999999</c:v>
                </c:pt>
                <c:pt idx="12402">
                  <c:v>2118.3589999999999</c:v>
                </c:pt>
                <c:pt idx="12403">
                  <c:v>2116.797</c:v>
                </c:pt>
                <c:pt idx="12404">
                  <c:v>2114.7660000000001</c:v>
                </c:pt>
                <c:pt idx="12405">
                  <c:v>2113.75</c:v>
                </c:pt>
                <c:pt idx="12406">
                  <c:v>2112.3440000000001</c:v>
                </c:pt>
                <c:pt idx="12407">
                  <c:v>2112.1869999999999</c:v>
                </c:pt>
                <c:pt idx="12408">
                  <c:v>2111.953</c:v>
                </c:pt>
                <c:pt idx="12409">
                  <c:v>2110.9369999999999</c:v>
                </c:pt>
                <c:pt idx="12410">
                  <c:v>2108.75</c:v>
                </c:pt>
                <c:pt idx="12411">
                  <c:v>2105</c:v>
                </c:pt>
                <c:pt idx="12412">
                  <c:v>2103.3589999999999</c:v>
                </c:pt>
                <c:pt idx="12413">
                  <c:v>2103.5940000000001</c:v>
                </c:pt>
                <c:pt idx="12414">
                  <c:v>2101.797</c:v>
                </c:pt>
                <c:pt idx="12415">
                  <c:v>2100.547</c:v>
                </c:pt>
                <c:pt idx="12416">
                  <c:v>2101.797</c:v>
                </c:pt>
                <c:pt idx="12417">
                  <c:v>2097.1869999999999</c:v>
                </c:pt>
                <c:pt idx="12418">
                  <c:v>2095.3910000000001</c:v>
                </c:pt>
                <c:pt idx="12419">
                  <c:v>2095</c:v>
                </c:pt>
                <c:pt idx="12420">
                  <c:v>2092.9690000000001</c:v>
                </c:pt>
                <c:pt idx="12421">
                  <c:v>2090.1559999999999</c:v>
                </c:pt>
                <c:pt idx="12422">
                  <c:v>2088.9839999999999</c:v>
                </c:pt>
                <c:pt idx="12423">
                  <c:v>2089.1410000000001</c:v>
                </c:pt>
                <c:pt idx="12424">
                  <c:v>2089.1410000000001</c:v>
                </c:pt>
                <c:pt idx="12425">
                  <c:v>2087.3440000000001</c:v>
                </c:pt>
                <c:pt idx="12426">
                  <c:v>2084.5309999999999</c:v>
                </c:pt>
                <c:pt idx="12427">
                  <c:v>2083.3589999999999</c:v>
                </c:pt>
                <c:pt idx="12428">
                  <c:v>2081.4059999999999</c:v>
                </c:pt>
                <c:pt idx="12429">
                  <c:v>2077.7339999999999</c:v>
                </c:pt>
                <c:pt idx="12430">
                  <c:v>2078.5940000000001</c:v>
                </c:pt>
                <c:pt idx="12431">
                  <c:v>2076.953</c:v>
                </c:pt>
                <c:pt idx="12432">
                  <c:v>2074.5309999999999</c:v>
                </c:pt>
                <c:pt idx="12433">
                  <c:v>2075.9369999999999</c:v>
                </c:pt>
                <c:pt idx="12434">
                  <c:v>2070.3910000000001</c:v>
                </c:pt>
                <c:pt idx="12435">
                  <c:v>2070.1559999999999</c:v>
                </c:pt>
                <c:pt idx="12436">
                  <c:v>2065</c:v>
                </c:pt>
                <c:pt idx="12437">
                  <c:v>2065.547</c:v>
                </c:pt>
                <c:pt idx="12438">
                  <c:v>2065.547</c:v>
                </c:pt>
                <c:pt idx="12439">
                  <c:v>2062.7339999999999</c:v>
                </c:pt>
                <c:pt idx="12440">
                  <c:v>2060.7809999999999</c:v>
                </c:pt>
                <c:pt idx="12441">
                  <c:v>2060.3910000000001</c:v>
                </c:pt>
                <c:pt idx="12442">
                  <c:v>2057.3440000000001</c:v>
                </c:pt>
                <c:pt idx="12443">
                  <c:v>2056.953</c:v>
                </c:pt>
                <c:pt idx="12444">
                  <c:v>2056.172</c:v>
                </c:pt>
                <c:pt idx="12445">
                  <c:v>2055.547</c:v>
                </c:pt>
                <c:pt idx="12446">
                  <c:v>2053.203</c:v>
                </c:pt>
                <c:pt idx="12447">
                  <c:v>2052.7339999999999</c:v>
                </c:pt>
                <c:pt idx="12448">
                  <c:v>2051.172</c:v>
                </c:pt>
                <c:pt idx="12449">
                  <c:v>2048.9839999999999</c:v>
                </c:pt>
                <c:pt idx="12450">
                  <c:v>2048.5940000000001</c:v>
                </c:pt>
                <c:pt idx="12451">
                  <c:v>2046.172</c:v>
                </c:pt>
                <c:pt idx="12452">
                  <c:v>2043.203</c:v>
                </c:pt>
                <c:pt idx="12453">
                  <c:v>2041.5619999999999</c:v>
                </c:pt>
                <c:pt idx="12454">
                  <c:v>2040.547</c:v>
                </c:pt>
                <c:pt idx="12455">
                  <c:v>2038.5940000000001</c:v>
                </c:pt>
                <c:pt idx="12456">
                  <c:v>2036.4059999999999</c:v>
                </c:pt>
                <c:pt idx="12457">
                  <c:v>2036.797</c:v>
                </c:pt>
                <c:pt idx="12458">
                  <c:v>2035.1559999999999</c:v>
                </c:pt>
                <c:pt idx="12459">
                  <c:v>2033.3589999999999</c:v>
                </c:pt>
                <c:pt idx="12460">
                  <c:v>2031.172</c:v>
                </c:pt>
                <c:pt idx="12461">
                  <c:v>2031.5619999999999</c:v>
                </c:pt>
                <c:pt idx="12462">
                  <c:v>2028.9839999999999</c:v>
                </c:pt>
                <c:pt idx="12463">
                  <c:v>2031.4059999999999</c:v>
                </c:pt>
                <c:pt idx="12464">
                  <c:v>2028.5940000000001</c:v>
                </c:pt>
                <c:pt idx="12465">
                  <c:v>2026.172</c:v>
                </c:pt>
                <c:pt idx="12466">
                  <c:v>2025</c:v>
                </c:pt>
                <c:pt idx="12467">
                  <c:v>2024.5309999999999</c:v>
                </c:pt>
                <c:pt idx="12468">
                  <c:v>2022.1869999999999</c:v>
                </c:pt>
                <c:pt idx="12469">
                  <c:v>2020.9369999999999</c:v>
                </c:pt>
                <c:pt idx="12470">
                  <c:v>2016.5619999999999</c:v>
                </c:pt>
                <c:pt idx="12471">
                  <c:v>2015.9369999999999</c:v>
                </c:pt>
                <c:pt idx="12472">
                  <c:v>2012.1869999999999</c:v>
                </c:pt>
                <c:pt idx="12473">
                  <c:v>2014.375</c:v>
                </c:pt>
                <c:pt idx="12474">
                  <c:v>2008.9839999999999</c:v>
                </c:pt>
                <c:pt idx="12475">
                  <c:v>2007.1869999999999</c:v>
                </c:pt>
                <c:pt idx="12476">
                  <c:v>2004.1410000000001</c:v>
                </c:pt>
                <c:pt idx="12477">
                  <c:v>2004.1410000000001</c:v>
                </c:pt>
                <c:pt idx="12478">
                  <c:v>2005.1559999999999</c:v>
                </c:pt>
                <c:pt idx="12479">
                  <c:v>2000.7809999999999</c:v>
                </c:pt>
                <c:pt idx="12480">
                  <c:v>2001.953</c:v>
                </c:pt>
                <c:pt idx="12481">
                  <c:v>2000.3910000000001</c:v>
                </c:pt>
                <c:pt idx="12482">
                  <c:v>2000.3910000000001</c:v>
                </c:pt>
                <c:pt idx="12483">
                  <c:v>1998.3589999999999</c:v>
                </c:pt>
                <c:pt idx="12484">
                  <c:v>1997.1869999999999</c:v>
                </c:pt>
                <c:pt idx="12485">
                  <c:v>1995</c:v>
                </c:pt>
                <c:pt idx="12486">
                  <c:v>1995.1559999999999</c:v>
                </c:pt>
                <c:pt idx="12487">
                  <c:v>1995</c:v>
                </c:pt>
                <c:pt idx="12488">
                  <c:v>1991.5619999999999</c:v>
                </c:pt>
                <c:pt idx="12489">
                  <c:v>1990</c:v>
                </c:pt>
                <c:pt idx="12490">
                  <c:v>1990</c:v>
                </c:pt>
                <c:pt idx="12491">
                  <c:v>1989.1410000000001</c:v>
                </c:pt>
                <c:pt idx="12492">
                  <c:v>1985.547</c:v>
                </c:pt>
                <c:pt idx="12493">
                  <c:v>1981.172</c:v>
                </c:pt>
                <c:pt idx="12494">
                  <c:v>1981.953</c:v>
                </c:pt>
                <c:pt idx="12495">
                  <c:v>1977.578</c:v>
                </c:pt>
                <c:pt idx="12496">
                  <c:v>1977.9690000000001</c:v>
                </c:pt>
                <c:pt idx="12497">
                  <c:v>1976.4059999999999</c:v>
                </c:pt>
                <c:pt idx="12498">
                  <c:v>1976.5619999999999</c:v>
                </c:pt>
                <c:pt idx="12499">
                  <c:v>1973.5940000000001</c:v>
                </c:pt>
                <c:pt idx="12500">
                  <c:v>1974.7660000000001</c:v>
                </c:pt>
                <c:pt idx="12501">
                  <c:v>1973.203</c:v>
                </c:pt>
                <c:pt idx="12502">
                  <c:v>1970.3910000000001</c:v>
                </c:pt>
                <c:pt idx="12503">
                  <c:v>1970.7809999999999</c:v>
                </c:pt>
                <c:pt idx="12504">
                  <c:v>1970.7809999999999</c:v>
                </c:pt>
                <c:pt idx="12505">
                  <c:v>1968.203</c:v>
                </c:pt>
                <c:pt idx="12506">
                  <c:v>1965.547</c:v>
                </c:pt>
                <c:pt idx="12507">
                  <c:v>1967.578</c:v>
                </c:pt>
                <c:pt idx="12508">
                  <c:v>1966.5619999999999</c:v>
                </c:pt>
                <c:pt idx="12509">
                  <c:v>1965.7809999999999</c:v>
                </c:pt>
                <c:pt idx="12510">
                  <c:v>1963.9839999999999</c:v>
                </c:pt>
                <c:pt idx="12511">
                  <c:v>1961.5619999999999</c:v>
                </c:pt>
                <c:pt idx="12512">
                  <c:v>1960.9369999999999</c:v>
                </c:pt>
                <c:pt idx="12513">
                  <c:v>1957.9690000000001</c:v>
                </c:pt>
                <c:pt idx="12514">
                  <c:v>1958.3589999999999</c:v>
                </c:pt>
                <c:pt idx="12515">
                  <c:v>1957.7339999999999</c:v>
                </c:pt>
                <c:pt idx="12516">
                  <c:v>1957.3440000000001</c:v>
                </c:pt>
                <c:pt idx="12517">
                  <c:v>1956.953</c:v>
                </c:pt>
                <c:pt idx="12518">
                  <c:v>1956.172</c:v>
                </c:pt>
                <c:pt idx="12519">
                  <c:v>1954.1410000000001</c:v>
                </c:pt>
                <c:pt idx="12520">
                  <c:v>1950.9369999999999</c:v>
                </c:pt>
                <c:pt idx="12521">
                  <c:v>1952.9690000000001</c:v>
                </c:pt>
                <c:pt idx="12522">
                  <c:v>1952.9690000000001</c:v>
                </c:pt>
                <c:pt idx="12523">
                  <c:v>1951.5619999999999</c:v>
                </c:pt>
                <c:pt idx="12524">
                  <c:v>1951.4059999999999</c:v>
                </c:pt>
                <c:pt idx="12525">
                  <c:v>1951.797</c:v>
                </c:pt>
                <c:pt idx="12526">
                  <c:v>1952.1869999999999</c:v>
                </c:pt>
                <c:pt idx="12527">
                  <c:v>1950.547</c:v>
                </c:pt>
                <c:pt idx="12528">
                  <c:v>1949.375</c:v>
                </c:pt>
                <c:pt idx="12529">
                  <c:v>1948.75</c:v>
                </c:pt>
                <c:pt idx="12530">
                  <c:v>1948.5940000000001</c:v>
                </c:pt>
                <c:pt idx="12531">
                  <c:v>1949.375</c:v>
                </c:pt>
                <c:pt idx="12532">
                  <c:v>1948.3589999999999</c:v>
                </c:pt>
                <c:pt idx="12533">
                  <c:v>1946.953</c:v>
                </c:pt>
                <c:pt idx="12534">
                  <c:v>1946.172</c:v>
                </c:pt>
                <c:pt idx="12535">
                  <c:v>1947.578</c:v>
                </c:pt>
                <c:pt idx="12536">
                  <c:v>1945.9369999999999</c:v>
                </c:pt>
                <c:pt idx="12537">
                  <c:v>1945.547</c:v>
                </c:pt>
                <c:pt idx="12538">
                  <c:v>1944.375</c:v>
                </c:pt>
                <c:pt idx="12539">
                  <c:v>1946.4059999999999</c:v>
                </c:pt>
                <c:pt idx="12540">
                  <c:v>1944.7660000000001</c:v>
                </c:pt>
                <c:pt idx="12541">
                  <c:v>1943.9839999999999</c:v>
                </c:pt>
                <c:pt idx="12542">
                  <c:v>1944.7660000000001</c:v>
                </c:pt>
                <c:pt idx="12543">
                  <c:v>1942.3440000000001</c:v>
                </c:pt>
                <c:pt idx="12544">
                  <c:v>1946.5619999999999</c:v>
                </c:pt>
                <c:pt idx="12545">
                  <c:v>1943.203</c:v>
                </c:pt>
                <c:pt idx="12546">
                  <c:v>1945.7809999999999</c:v>
                </c:pt>
                <c:pt idx="12547">
                  <c:v>1945.1559999999999</c:v>
                </c:pt>
                <c:pt idx="12548">
                  <c:v>1946.4059999999999</c:v>
                </c:pt>
                <c:pt idx="12549">
                  <c:v>1946.953</c:v>
                </c:pt>
                <c:pt idx="12550">
                  <c:v>1943.75</c:v>
                </c:pt>
                <c:pt idx="12551">
                  <c:v>1945.9369999999999</c:v>
                </c:pt>
                <c:pt idx="12552">
                  <c:v>1945.7809999999999</c:v>
                </c:pt>
                <c:pt idx="12553">
                  <c:v>1945.7809999999999</c:v>
                </c:pt>
                <c:pt idx="12554">
                  <c:v>1945.3910000000001</c:v>
                </c:pt>
                <c:pt idx="12555">
                  <c:v>1947.3440000000001</c:v>
                </c:pt>
                <c:pt idx="12556">
                  <c:v>1946.172</c:v>
                </c:pt>
                <c:pt idx="12557">
                  <c:v>1945</c:v>
                </c:pt>
                <c:pt idx="12558">
                  <c:v>1947.1869999999999</c:v>
                </c:pt>
                <c:pt idx="12559">
                  <c:v>1944.7660000000001</c:v>
                </c:pt>
                <c:pt idx="12560">
                  <c:v>1947.7339999999999</c:v>
                </c:pt>
                <c:pt idx="12561">
                  <c:v>1947.7339999999999</c:v>
                </c:pt>
                <c:pt idx="12562">
                  <c:v>1947.578</c:v>
                </c:pt>
                <c:pt idx="12563">
                  <c:v>1950.1559999999999</c:v>
                </c:pt>
                <c:pt idx="12564">
                  <c:v>1946.5619999999999</c:v>
                </c:pt>
                <c:pt idx="12565">
                  <c:v>1950.1559999999999</c:v>
                </c:pt>
                <c:pt idx="12566">
                  <c:v>1949.5309999999999</c:v>
                </c:pt>
                <c:pt idx="12567">
                  <c:v>1952.7339999999999</c:v>
                </c:pt>
                <c:pt idx="12568">
                  <c:v>1952.1869999999999</c:v>
                </c:pt>
                <c:pt idx="12569">
                  <c:v>1955</c:v>
                </c:pt>
                <c:pt idx="12570">
                  <c:v>1953.203</c:v>
                </c:pt>
                <c:pt idx="12571">
                  <c:v>1956.953</c:v>
                </c:pt>
                <c:pt idx="12572">
                  <c:v>1958.3589999999999</c:v>
                </c:pt>
                <c:pt idx="12573">
                  <c:v>1955.1559999999999</c:v>
                </c:pt>
                <c:pt idx="12574">
                  <c:v>1957.578</c:v>
                </c:pt>
                <c:pt idx="12575">
                  <c:v>1957.3440000000001</c:v>
                </c:pt>
                <c:pt idx="12576">
                  <c:v>1959.375</c:v>
                </c:pt>
                <c:pt idx="12577">
                  <c:v>1960.7809999999999</c:v>
                </c:pt>
                <c:pt idx="12578">
                  <c:v>1960.547</c:v>
                </c:pt>
                <c:pt idx="12579">
                  <c:v>1960.7809999999999</c:v>
                </c:pt>
                <c:pt idx="12580">
                  <c:v>1964.375</c:v>
                </c:pt>
                <c:pt idx="12581">
                  <c:v>1963.75</c:v>
                </c:pt>
                <c:pt idx="12582">
                  <c:v>1963.5940000000001</c:v>
                </c:pt>
                <c:pt idx="12583">
                  <c:v>1965.1559999999999</c:v>
                </c:pt>
                <c:pt idx="12584">
                  <c:v>1967.578</c:v>
                </c:pt>
                <c:pt idx="12585">
                  <c:v>1967.7339999999999</c:v>
                </c:pt>
                <c:pt idx="12586">
                  <c:v>1966.172</c:v>
                </c:pt>
                <c:pt idx="12587">
                  <c:v>1968.9839999999999</c:v>
                </c:pt>
                <c:pt idx="12588">
                  <c:v>1970.1559999999999</c:v>
                </c:pt>
                <c:pt idx="12589">
                  <c:v>1972.3440000000001</c:v>
                </c:pt>
                <c:pt idx="12590">
                  <c:v>1974.375</c:v>
                </c:pt>
                <c:pt idx="12591">
                  <c:v>1973.75</c:v>
                </c:pt>
                <c:pt idx="12592">
                  <c:v>1974.1410000000001</c:v>
                </c:pt>
                <c:pt idx="12593">
                  <c:v>1976.953</c:v>
                </c:pt>
                <c:pt idx="12594">
                  <c:v>1976.953</c:v>
                </c:pt>
                <c:pt idx="12595">
                  <c:v>1977.9690000000001</c:v>
                </c:pt>
                <c:pt idx="12596">
                  <c:v>1978.9839999999999</c:v>
                </c:pt>
                <c:pt idx="12597">
                  <c:v>1980.7809999999999</c:v>
                </c:pt>
                <c:pt idx="12598">
                  <c:v>1981.797</c:v>
                </c:pt>
                <c:pt idx="12599">
                  <c:v>1982.1869999999999</c:v>
                </c:pt>
                <c:pt idx="12600">
                  <c:v>1984.375</c:v>
                </c:pt>
                <c:pt idx="12601">
                  <c:v>1985.1559999999999</c:v>
                </c:pt>
                <c:pt idx="12602">
                  <c:v>1987.9690000000001</c:v>
                </c:pt>
                <c:pt idx="12603">
                  <c:v>1987.578</c:v>
                </c:pt>
                <c:pt idx="12604">
                  <c:v>1988.9839999999999</c:v>
                </c:pt>
                <c:pt idx="12605">
                  <c:v>1991.797</c:v>
                </c:pt>
                <c:pt idx="12606">
                  <c:v>1992.7339999999999</c:v>
                </c:pt>
                <c:pt idx="12607">
                  <c:v>1993.9839999999999</c:v>
                </c:pt>
                <c:pt idx="12608">
                  <c:v>1993.75</c:v>
                </c:pt>
                <c:pt idx="12609">
                  <c:v>1995.7809999999999</c:v>
                </c:pt>
                <c:pt idx="12610">
                  <c:v>1995.7809999999999</c:v>
                </c:pt>
                <c:pt idx="12611">
                  <c:v>1999.7660000000001</c:v>
                </c:pt>
                <c:pt idx="12612">
                  <c:v>2000.1559999999999</c:v>
                </c:pt>
                <c:pt idx="12613">
                  <c:v>2000.3910000000001</c:v>
                </c:pt>
                <c:pt idx="12614">
                  <c:v>1999.1410000000001</c:v>
                </c:pt>
                <c:pt idx="12615">
                  <c:v>2001.5619999999999</c:v>
                </c:pt>
                <c:pt idx="12616">
                  <c:v>2003.9839999999999</c:v>
                </c:pt>
                <c:pt idx="12617">
                  <c:v>2005</c:v>
                </c:pt>
                <c:pt idx="12618">
                  <c:v>2005</c:v>
                </c:pt>
                <c:pt idx="12619">
                  <c:v>2008.3589999999999</c:v>
                </c:pt>
                <c:pt idx="12620">
                  <c:v>2010.7809999999999</c:v>
                </c:pt>
                <c:pt idx="12621">
                  <c:v>2012.1869999999999</c:v>
                </c:pt>
                <c:pt idx="12622">
                  <c:v>2014.375</c:v>
                </c:pt>
                <c:pt idx="12623">
                  <c:v>2014.1410000000001</c:v>
                </c:pt>
                <c:pt idx="12624">
                  <c:v>2014.1410000000001</c:v>
                </c:pt>
                <c:pt idx="12625">
                  <c:v>2016.5619999999999</c:v>
                </c:pt>
                <c:pt idx="12626">
                  <c:v>2017.578</c:v>
                </c:pt>
                <c:pt idx="12627">
                  <c:v>2017.3440000000001</c:v>
                </c:pt>
                <c:pt idx="12628">
                  <c:v>2020.1559999999999</c:v>
                </c:pt>
                <c:pt idx="12629">
                  <c:v>2020.547</c:v>
                </c:pt>
                <c:pt idx="12630">
                  <c:v>2022.7339999999999</c:v>
                </c:pt>
                <c:pt idx="12631">
                  <c:v>2024.7660000000001</c:v>
                </c:pt>
                <c:pt idx="12632">
                  <c:v>2021.797</c:v>
                </c:pt>
                <c:pt idx="12633">
                  <c:v>2025.7809999999999</c:v>
                </c:pt>
                <c:pt idx="12634">
                  <c:v>2025</c:v>
                </c:pt>
                <c:pt idx="12635">
                  <c:v>2029.7660000000001</c:v>
                </c:pt>
                <c:pt idx="12636">
                  <c:v>2026.797</c:v>
                </c:pt>
                <c:pt idx="12637">
                  <c:v>2030.9369999999999</c:v>
                </c:pt>
                <c:pt idx="12638">
                  <c:v>2032.9690000000001</c:v>
                </c:pt>
                <c:pt idx="12639">
                  <c:v>2033.3589999999999</c:v>
                </c:pt>
                <c:pt idx="12640">
                  <c:v>2036.953</c:v>
                </c:pt>
                <c:pt idx="12641">
                  <c:v>2035</c:v>
                </c:pt>
                <c:pt idx="12642">
                  <c:v>2039.1410000000001</c:v>
                </c:pt>
                <c:pt idx="12643">
                  <c:v>2039.7660000000001</c:v>
                </c:pt>
                <c:pt idx="12644">
                  <c:v>2039.7660000000001</c:v>
                </c:pt>
                <c:pt idx="12645">
                  <c:v>2042.3440000000001</c:v>
                </c:pt>
                <c:pt idx="12646">
                  <c:v>2041.4059999999999</c:v>
                </c:pt>
                <c:pt idx="12647">
                  <c:v>2044.375</c:v>
                </c:pt>
                <c:pt idx="12648">
                  <c:v>2045.547</c:v>
                </c:pt>
                <c:pt idx="12649">
                  <c:v>2044.1410000000001</c:v>
                </c:pt>
                <c:pt idx="12650">
                  <c:v>2046.953</c:v>
                </c:pt>
                <c:pt idx="12651">
                  <c:v>2047.3440000000001</c:v>
                </c:pt>
                <c:pt idx="12652">
                  <c:v>2048.9839999999999</c:v>
                </c:pt>
                <c:pt idx="12653">
                  <c:v>2050.7809999999999</c:v>
                </c:pt>
                <c:pt idx="12654">
                  <c:v>2051.953</c:v>
                </c:pt>
                <c:pt idx="12655">
                  <c:v>2052.578</c:v>
                </c:pt>
                <c:pt idx="12656">
                  <c:v>2053.5940000000001</c:v>
                </c:pt>
                <c:pt idx="12657">
                  <c:v>2057.1869999999999</c:v>
                </c:pt>
                <c:pt idx="12658">
                  <c:v>2056.4059999999999</c:v>
                </c:pt>
                <c:pt idx="12659">
                  <c:v>2056.797</c:v>
                </c:pt>
                <c:pt idx="12660">
                  <c:v>2058.9839999999999</c:v>
                </c:pt>
                <c:pt idx="12661">
                  <c:v>2062.3440000000001</c:v>
                </c:pt>
                <c:pt idx="12662">
                  <c:v>2063.9839999999999</c:v>
                </c:pt>
                <c:pt idx="12663">
                  <c:v>2065</c:v>
                </c:pt>
                <c:pt idx="12664">
                  <c:v>2065.7809999999999</c:v>
                </c:pt>
                <c:pt idx="12665">
                  <c:v>2069.1410000000001</c:v>
                </c:pt>
                <c:pt idx="12666">
                  <c:v>2070.3910000000001</c:v>
                </c:pt>
                <c:pt idx="12667">
                  <c:v>2071.797</c:v>
                </c:pt>
                <c:pt idx="12668">
                  <c:v>2073.5940000000001</c:v>
                </c:pt>
                <c:pt idx="12669">
                  <c:v>2074.375</c:v>
                </c:pt>
                <c:pt idx="12670">
                  <c:v>2067.9690000000001</c:v>
                </c:pt>
                <c:pt idx="12671">
                  <c:v>2049.1410000000001</c:v>
                </c:pt>
                <c:pt idx="12672">
                  <c:v>2052.1869999999999</c:v>
                </c:pt>
                <c:pt idx="12673">
                  <c:v>2065.547</c:v>
                </c:pt>
                <c:pt idx="12674">
                  <c:v>2061.953</c:v>
                </c:pt>
                <c:pt idx="12675">
                  <c:v>2061.797</c:v>
                </c:pt>
                <c:pt idx="12676">
                  <c:v>2069.7660000000001</c:v>
                </c:pt>
                <c:pt idx="12677">
                  <c:v>2076.953</c:v>
                </c:pt>
                <c:pt idx="12678">
                  <c:v>2083.3589999999999</c:v>
                </c:pt>
                <c:pt idx="12679">
                  <c:v>2085.7809999999999</c:v>
                </c:pt>
                <c:pt idx="12680">
                  <c:v>2083.9839999999999</c:v>
                </c:pt>
                <c:pt idx="12681">
                  <c:v>2082.7339999999999</c:v>
                </c:pt>
                <c:pt idx="12682">
                  <c:v>2083.5940000000001</c:v>
                </c:pt>
                <c:pt idx="12683">
                  <c:v>2085.1559999999999</c:v>
                </c:pt>
                <c:pt idx="12684">
                  <c:v>2090.547</c:v>
                </c:pt>
                <c:pt idx="12685">
                  <c:v>2088.203</c:v>
                </c:pt>
                <c:pt idx="12686">
                  <c:v>2080</c:v>
                </c:pt>
                <c:pt idx="12687">
                  <c:v>2075</c:v>
                </c:pt>
                <c:pt idx="12688">
                  <c:v>2076.953</c:v>
                </c:pt>
                <c:pt idx="12689">
                  <c:v>2077.578</c:v>
                </c:pt>
                <c:pt idx="12690">
                  <c:v>2079.1410000000001</c:v>
                </c:pt>
                <c:pt idx="12691">
                  <c:v>2079.375</c:v>
                </c:pt>
                <c:pt idx="12692">
                  <c:v>2079.7660000000001</c:v>
                </c:pt>
                <c:pt idx="12693">
                  <c:v>2080.3910000000001</c:v>
                </c:pt>
                <c:pt idx="12694">
                  <c:v>2080.547</c:v>
                </c:pt>
                <c:pt idx="12695">
                  <c:v>2082.1869999999999</c:v>
                </c:pt>
                <c:pt idx="12696">
                  <c:v>2082.578</c:v>
                </c:pt>
                <c:pt idx="12697">
                  <c:v>2080.3910000000001</c:v>
                </c:pt>
                <c:pt idx="12698">
                  <c:v>2078.9839999999999</c:v>
                </c:pt>
                <c:pt idx="12699">
                  <c:v>2079.1410000000001</c:v>
                </c:pt>
                <c:pt idx="12700">
                  <c:v>2078.5940000000001</c:v>
                </c:pt>
                <c:pt idx="12701">
                  <c:v>2077.3440000000001</c:v>
                </c:pt>
                <c:pt idx="12702">
                  <c:v>2076.5619999999999</c:v>
                </c:pt>
                <c:pt idx="12703">
                  <c:v>2076.797</c:v>
                </c:pt>
                <c:pt idx="12704">
                  <c:v>2077.3440000000001</c:v>
                </c:pt>
                <c:pt idx="12705">
                  <c:v>2077.3440000000001</c:v>
                </c:pt>
                <c:pt idx="12706">
                  <c:v>2074.5309999999999</c:v>
                </c:pt>
                <c:pt idx="12707">
                  <c:v>2075.1559999999999</c:v>
                </c:pt>
                <c:pt idx="12708">
                  <c:v>2074.375</c:v>
                </c:pt>
                <c:pt idx="12709">
                  <c:v>2073.75</c:v>
                </c:pt>
                <c:pt idx="12710">
                  <c:v>2071.5619999999999</c:v>
                </c:pt>
                <c:pt idx="12711">
                  <c:v>2071.953</c:v>
                </c:pt>
                <c:pt idx="12712">
                  <c:v>2071.953</c:v>
                </c:pt>
                <c:pt idx="12713">
                  <c:v>2071.797</c:v>
                </c:pt>
                <c:pt idx="12714">
                  <c:v>2070.7809999999999</c:v>
                </c:pt>
                <c:pt idx="12715">
                  <c:v>2070.7809999999999</c:v>
                </c:pt>
                <c:pt idx="12716">
                  <c:v>2068.3589999999999</c:v>
                </c:pt>
                <c:pt idx="12717">
                  <c:v>2065.9369999999999</c:v>
                </c:pt>
                <c:pt idx="12718">
                  <c:v>2068.3589999999999</c:v>
                </c:pt>
                <c:pt idx="12719">
                  <c:v>2066.953</c:v>
                </c:pt>
                <c:pt idx="12720">
                  <c:v>2064.5309999999999</c:v>
                </c:pt>
                <c:pt idx="12721">
                  <c:v>2064.375</c:v>
                </c:pt>
                <c:pt idx="12722">
                  <c:v>2062.7339999999999</c:v>
                </c:pt>
                <c:pt idx="12723">
                  <c:v>2059.5309999999999</c:v>
                </c:pt>
                <c:pt idx="12724">
                  <c:v>2061.4059999999999</c:v>
                </c:pt>
                <c:pt idx="12725">
                  <c:v>2060.3910000000001</c:v>
                </c:pt>
                <c:pt idx="12726">
                  <c:v>2055.3910000000001</c:v>
                </c:pt>
                <c:pt idx="12727">
                  <c:v>2056.5619999999999</c:v>
                </c:pt>
                <c:pt idx="12728">
                  <c:v>2054.5309999999999</c:v>
                </c:pt>
                <c:pt idx="12729">
                  <c:v>2053.9839999999999</c:v>
                </c:pt>
                <c:pt idx="12730">
                  <c:v>2053.5940000000001</c:v>
                </c:pt>
                <c:pt idx="12731">
                  <c:v>2052.3440000000001</c:v>
                </c:pt>
                <c:pt idx="12732">
                  <c:v>2051.5619999999999</c:v>
                </c:pt>
                <c:pt idx="12733">
                  <c:v>2050.9369999999999</c:v>
                </c:pt>
                <c:pt idx="12734">
                  <c:v>2050</c:v>
                </c:pt>
                <c:pt idx="12735">
                  <c:v>2047.578</c:v>
                </c:pt>
                <c:pt idx="12736">
                  <c:v>2045</c:v>
                </c:pt>
                <c:pt idx="12737">
                  <c:v>2045.3910000000001</c:v>
                </c:pt>
                <c:pt idx="12738">
                  <c:v>2042.578</c:v>
                </c:pt>
                <c:pt idx="12739">
                  <c:v>2042.7339999999999</c:v>
                </c:pt>
                <c:pt idx="12740">
                  <c:v>2041.4059999999999</c:v>
                </c:pt>
                <c:pt idx="12741">
                  <c:v>2042.1869999999999</c:v>
                </c:pt>
                <c:pt idx="12742">
                  <c:v>2040.547</c:v>
                </c:pt>
                <c:pt idx="12743">
                  <c:v>2037.7339999999999</c:v>
                </c:pt>
                <c:pt idx="12744">
                  <c:v>2035.547</c:v>
                </c:pt>
                <c:pt idx="12745">
                  <c:v>2035.1559999999999</c:v>
                </c:pt>
                <c:pt idx="12746">
                  <c:v>2032.9690000000001</c:v>
                </c:pt>
                <c:pt idx="12747">
                  <c:v>2031.953</c:v>
                </c:pt>
                <c:pt idx="12748">
                  <c:v>2030.9369999999999</c:v>
                </c:pt>
                <c:pt idx="12749">
                  <c:v>2031.4059999999999</c:v>
                </c:pt>
                <c:pt idx="12750">
                  <c:v>2030.547</c:v>
                </c:pt>
                <c:pt idx="12751">
                  <c:v>2028.203</c:v>
                </c:pt>
                <c:pt idx="12752">
                  <c:v>2026.172</c:v>
                </c:pt>
                <c:pt idx="12753">
                  <c:v>2027.3440000000001</c:v>
                </c:pt>
                <c:pt idx="12754">
                  <c:v>2024.5309999999999</c:v>
                </c:pt>
                <c:pt idx="12755">
                  <c:v>2024.7660000000001</c:v>
                </c:pt>
                <c:pt idx="12756">
                  <c:v>2022.1869999999999</c:v>
                </c:pt>
                <c:pt idx="12757">
                  <c:v>2019.1410000000001</c:v>
                </c:pt>
                <c:pt idx="12758">
                  <c:v>2018.75</c:v>
                </c:pt>
                <c:pt idx="12759">
                  <c:v>2018.9839999999999</c:v>
                </c:pt>
                <c:pt idx="12760">
                  <c:v>2019.7660000000001</c:v>
                </c:pt>
                <c:pt idx="12761">
                  <c:v>2018.3589999999999</c:v>
                </c:pt>
                <c:pt idx="12762">
                  <c:v>2015</c:v>
                </c:pt>
                <c:pt idx="12763">
                  <c:v>2013.9839999999999</c:v>
                </c:pt>
                <c:pt idx="12764">
                  <c:v>2015</c:v>
                </c:pt>
                <c:pt idx="12765">
                  <c:v>2009.5309999999999</c:v>
                </c:pt>
                <c:pt idx="12766">
                  <c:v>2009.375</c:v>
                </c:pt>
                <c:pt idx="12767">
                  <c:v>2011.797</c:v>
                </c:pt>
                <c:pt idx="12768">
                  <c:v>2010.7809999999999</c:v>
                </c:pt>
                <c:pt idx="12769">
                  <c:v>2005.1559999999999</c:v>
                </c:pt>
                <c:pt idx="12770">
                  <c:v>2006.4059999999999</c:v>
                </c:pt>
                <c:pt idx="12771">
                  <c:v>2006.797</c:v>
                </c:pt>
                <c:pt idx="12772">
                  <c:v>2004.1410000000001</c:v>
                </c:pt>
                <c:pt idx="12773">
                  <c:v>2002.9690000000001</c:v>
                </c:pt>
                <c:pt idx="12774">
                  <c:v>2003.3589999999999</c:v>
                </c:pt>
                <c:pt idx="12775">
                  <c:v>2003.9839999999999</c:v>
                </c:pt>
                <c:pt idx="12776">
                  <c:v>2000.9369999999999</c:v>
                </c:pt>
                <c:pt idx="12777">
                  <c:v>2001.172</c:v>
                </c:pt>
                <c:pt idx="12778">
                  <c:v>1996.797</c:v>
                </c:pt>
                <c:pt idx="12779">
                  <c:v>1998.203</c:v>
                </c:pt>
                <c:pt idx="12780">
                  <c:v>1997.3440000000001</c:v>
                </c:pt>
                <c:pt idx="12781">
                  <c:v>1994.1410000000001</c:v>
                </c:pt>
                <c:pt idx="12782">
                  <c:v>1994.375</c:v>
                </c:pt>
                <c:pt idx="12783">
                  <c:v>1993.9839999999999</c:v>
                </c:pt>
                <c:pt idx="12784">
                  <c:v>1991.797</c:v>
                </c:pt>
                <c:pt idx="12785">
                  <c:v>1990.547</c:v>
                </c:pt>
                <c:pt idx="12786">
                  <c:v>1993.5940000000001</c:v>
                </c:pt>
                <c:pt idx="12787">
                  <c:v>1989.7660000000001</c:v>
                </c:pt>
                <c:pt idx="12788">
                  <c:v>1988.9839999999999</c:v>
                </c:pt>
                <c:pt idx="12789">
                  <c:v>1987.578</c:v>
                </c:pt>
                <c:pt idx="12790">
                  <c:v>1987.9690000000001</c:v>
                </c:pt>
                <c:pt idx="12791">
                  <c:v>1985.547</c:v>
                </c:pt>
                <c:pt idx="12792">
                  <c:v>1985.547</c:v>
                </c:pt>
                <c:pt idx="12793">
                  <c:v>1982.3440000000001</c:v>
                </c:pt>
                <c:pt idx="12794">
                  <c:v>1984.1410000000001</c:v>
                </c:pt>
                <c:pt idx="12795">
                  <c:v>1982.3440000000001</c:v>
                </c:pt>
                <c:pt idx="12796">
                  <c:v>1981.4059999999999</c:v>
                </c:pt>
                <c:pt idx="12797">
                  <c:v>1981.953</c:v>
                </c:pt>
                <c:pt idx="12798">
                  <c:v>1979.5309999999999</c:v>
                </c:pt>
                <c:pt idx="12799">
                  <c:v>1975.7809999999999</c:v>
                </c:pt>
                <c:pt idx="12800">
                  <c:v>1976.953</c:v>
                </c:pt>
                <c:pt idx="12801">
                  <c:v>1975.1559999999999</c:v>
                </c:pt>
                <c:pt idx="12802">
                  <c:v>1974.7660000000001</c:v>
                </c:pt>
                <c:pt idx="12803">
                  <c:v>1973.9839999999999</c:v>
                </c:pt>
                <c:pt idx="12804">
                  <c:v>1973.9839999999999</c:v>
                </c:pt>
                <c:pt idx="12805">
                  <c:v>1973.203</c:v>
                </c:pt>
                <c:pt idx="12806">
                  <c:v>1973.203</c:v>
                </c:pt>
                <c:pt idx="12807">
                  <c:v>1971.953</c:v>
                </c:pt>
                <c:pt idx="12808">
                  <c:v>1971.797</c:v>
                </c:pt>
                <c:pt idx="12809">
                  <c:v>1970.9369999999999</c:v>
                </c:pt>
                <c:pt idx="12810">
                  <c:v>1967.9690000000001</c:v>
                </c:pt>
                <c:pt idx="12811">
                  <c:v>1968.9839999999999</c:v>
                </c:pt>
                <c:pt idx="12812">
                  <c:v>1968.203</c:v>
                </c:pt>
                <c:pt idx="12813">
                  <c:v>1966.953</c:v>
                </c:pt>
                <c:pt idx="12814">
                  <c:v>1966.4059999999999</c:v>
                </c:pt>
                <c:pt idx="12815">
                  <c:v>1967.3440000000001</c:v>
                </c:pt>
                <c:pt idx="12816">
                  <c:v>1963.203</c:v>
                </c:pt>
                <c:pt idx="12817">
                  <c:v>1963.75</c:v>
                </c:pt>
                <c:pt idx="12818">
                  <c:v>1963.75</c:v>
                </c:pt>
                <c:pt idx="12819">
                  <c:v>1959.7660000000001</c:v>
                </c:pt>
                <c:pt idx="12820">
                  <c:v>1961.5619999999999</c:v>
                </c:pt>
                <c:pt idx="12821">
                  <c:v>1963.3589999999999</c:v>
                </c:pt>
                <c:pt idx="12822">
                  <c:v>1961.172</c:v>
                </c:pt>
                <c:pt idx="12823">
                  <c:v>1959.5309999999999</c:v>
                </c:pt>
                <c:pt idx="12824">
                  <c:v>1960.547</c:v>
                </c:pt>
                <c:pt idx="12825">
                  <c:v>1959.7660000000001</c:v>
                </c:pt>
                <c:pt idx="12826">
                  <c:v>1960.547</c:v>
                </c:pt>
                <c:pt idx="12827">
                  <c:v>1959.7660000000001</c:v>
                </c:pt>
                <c:pt idx="12828">
                  <c:v>1960.3910000000001</c:v>
                </c:pt>
                <c:pt idx="12829">
                  <c:v>1958.3589999999999</c:v>
                </c:pt>
                <c:pt idx="12830">
                  <c:v>1958.3589999999999</c:v>
                </c:pt>
                <c:pt idx="12831">
                  <c:v>1958.75</c:v>
                </c:pt>
                <c:pt idx="12832">
                  <c:v>1959.7660000000001</c:v>
                </c:pt>
                <c:pt idx="12833">
                  <c:v>1959.375</c:v>
                </c:pt>
                <c:pt idx="12834">
                  <c:v>1957.7339999999999</c:v>
                </c:pt>
                <c:pt idx="12835">
                  <c:v>1960.7809999999999</c:v>
                </c:pt>
                <c:pt idx="12836">
                  <c:v>1958.9839999999999</c:v>
                </c:pt>
                <c:pt idx="12837">
                  <c:v>1955.7809999999999</c:v>
                </c:pt>
                <c:pt idx="12838">
                  <c:v>1958.9839999999999</c:v>
                </c:pt>
                <c:pt idx="12839">
                  <c:v>1958.5940000000001</c:v>
                </c:pt>
                <c:pt idx="12840">
                  <c:v>1958.75</c:v>
                </c:pt>
                <c:pt idx="12841">
                  <c:v>1956.5619999999999</c:v>
                </c:pt>
                <c:pt idx="12842">
                  <c:v>1957.9690000000001</c:v>
                </c:pt>
                <c:pt idx="12843">
                  <c:v>1957.9690000000001</c:v>
                </c:pt>
                <c:pt idx="12844">
                  <c:v>1958.5940000000001</c:v>
                </c:pt>
                <c:pt idx="12845">
                  <c:v>1958.203</c:v>
                </c:pt>
                <c:pt idx="12846">
                  <c:v>1958.3589999999999</c:v>
                </c:pt>
                <c:pt idx="12847">
                  <c:v>1958.5940000000001</c:v>
                </c:pt>
                <c:pt idx="12848">
                  <c:v>1960.3910000000001</c:v>
                </c:pt>
                <c:pt idx="12849">
                  <c:v>1961.953</c:v>
                </c:pt>
                <c:pt idx="12850">
                  <c:v>1961.5619999999999</c:v>
                </c:pt>
                <c:pt idx="12851">
                  <c:v>1961.5619999999999</c:v>
                </c:pt>
                <c:pt idx="12852">
                  <c:v>1962.578</c:v>
                </c:pt>
                <c:pt idx="12853">
                  <c:v>1963.75</c:v>
                </c:pt>
                <c:pt idx="12854">
                  <c:v>1963.203</c:v>
                </c:pt>
                <c:pt idx="12855">
                  <c:v>1963.203</c:v>
                </c:pt>
                <c:pt idx="12856">
                  <c:v>1965.3910000000001</c:v>
                </c:pt>
                <c:pt idx="12857">
                  <c:v>1961.5619999999999</c:v>
                </c:pt>
                <c:pt idx="12858">
                  <c:v>1963.5940000000001</c:v>
                </c:pt>
                <c:pt idx="12859">
                  <c:v>1966.953</c:v>
                </c:pt>
                <c:pt idx="12860">
                  <c:v>1963.9839999999999</c:v>
                </c:pt>
                <c:pt idx="12861">
                  <c:v>1964.5309999999999</c:v>
                </c:pt>
                <c:pt idx="12862">
                  <c:v>1965.3910000000001</c:v>
                </c:pt>
                <c:pt idx="12863">
                  <c:v>1968.5940000000001</c:v>
                </c:pt>
                <c:pt idx="12864">
                  <c:v>1969.5309999999999</c:v>
                </c:pt>
                <c:pt idx="12865">
                  <c:v>1968.5940000000001</c:v>
                </c:pt>
                <c:pt idx="12866">
                  <c:v>1967.578</c:v>
                </c:pt>
                <c:pt idx="12867">
                  <c:v>1971.5619999999999</c:v>
                </c:pt>
                <c:pt idx="12868">
                  <c:v>1973.3589999999999</c:v>
                </c:pt>
                <c:pt idx="12869">
                  <c:v>1973.9839999999999</c:v>
                </c:pt>
                <c:pt idx="12870">
                  <c:v>1975</c:v>
                </c:pt>
                <c:pt idx="12871">
                  <c:v>1975.547</c:v>
                </c:pt>
                <c:pt idx="12872">
                  <c:v>1975.9369999999999</c:v>
                </c:pt>
                <c:pt idx="12873">
                  <c:v>1978.203</c:v>
                </c:pt>
                <c:pt idx="12874">
                  <c:v>1981.172</c:v>
                </c:pt>
                <c:pt idx="12875">
                  <c:v>1981.953</c:v>
                </c:pt>
                <c:pt idx="12876">
                  <c:v>1982.9690000000001</c:v>
                </c:pt>
                <c:pt idx="12877">
                  <c:v>1980.547</c:v>
                </c:pt>
                <c:pt idx="12878">
                  <c:v>1985.9369999999999</c:v>
                </c:pt>
                <c:pt idx="12879">
                  <c:v>1982.7339999999999</c:v>
                </c:pt>
                <c:pt idx="12880">
                  <c:v>1985.9369999999999</c:v>
                </c:pt>
                <c:pt idx="12881">
                  <c:v>1987.3440000000001</c:v>
                </c:pt>
                <c:pt idx="12882">
                  <c:v>1984.7660000000001</c:v>
                </c:pt>
                <c:pt idx="12883">
                  <c:v>1987.7339999999999</c:v>
                </c:pt>
                <c:pt idx="12884">
                  <c:v>1989.5309999999999</c:v>
                </c:pt>
                <c:pt idx="12885">
                  <c:v>1992.3440000000001</c:v>
                </c:pt>
                <c:pt idx="12886">
                  <c:v>1992.3440000000001</c:v>
                </c:pt>
                <c:pt idx="12887">
                  <c:v>1995.1559999999999</c:v>
                </c:pt>
                <c:pt idx="12888">
                  <c:v>1994.1410000000001</c:v>
                </c:pt>
                <c:pt idx="12889">
                  <c:v>1995.1559999999999</c:v>
                </c:pt>
                <c:pt idx="12890">
                  <c:v>2000.1559999999999</c:v>
                </c:pt>
                <c:pt idx="12891">
                  <c:v>1999.7660000000001</c:v>
                </c:pt>
                <c:pt idx="12892">
                  <c:v>1999.7660000000001</c:v>
                </c:pt>
                <c:pt idx="12893">
                  <c:v>2003.203</c:v>
                </c:pt>
                <c:pt idx="12894">
                  <c:v>2004.375</c:v>
                </c:pt>
                <c:pt idx="12895">
                  <c:v>2005.1559999999999</c:v>
                </c:pt>
                <c:pt idx="12896">
                  <c:v>2006.172</c:v>
                </c:pt>
                <c:pt idx="12897">
                  <c:v>2007.9690000000001</c:v>
                </c:pt>
                <c:pt idx="12898">
                  <c:v>2011.172</c:v>
                </c:pt>
                <c:pt idx="12899">
                  <c:v>2013.203</c:v>
                </c:pt>
                <c:pt idx="12900">
                  <c:v>2012.7339999999999</c:v>
                </c:pt>
                <c:pt idx="12901">
                  <c:v>2015.1559999999999</c:v>
                </c:pt>
                <c:pt idx="12902">
                  <c:v>2015.7809999999999</c:v>
                </c:pt>
                <c:pt idx="12903">
                  <c:v>2018.9839999999999</c:v>
                </c:pt>
                <c:pt idx="12904">
                  <c:v>2018.203</c:v>
                </c:pt>
                <c:pt idx="12905">
                  <c:v>2021.797</c:v>
                </c:pt>
                <c:pt idx="12906">
                  <c:v>2023.203</c:v>
                </c:pt>
                <c:pt idx="12907">
                  <c:v>2023.203</c:v>
                </c:pt>
                <c:pt idx="12908">
                  <c:v>2023.3589999999999</c:v>
                </c:pt>
                <c:pt idx="12909">
                  <c:v>2024.7660000000001</c:v>
                </c:pt>
                <c:pt idx="12910">
                  <c:v>2025.3910000000001</c:v>
                </c:pt>
                <c:pt idx="12911">
                  <c:v>2028.5940000000001</c:v>
                </c:pt>
                <c:pt idx="12912">
                  <c:v>2031.797</c:v>
                </c:pt>
                <c:pt idx="12913">
                  <c:v>2030.9369999999999</c:v>
                </c:pt>
                <c:pt idx="12914">
                  <c:v>2034.1410000000001</c:v>
                </c:pt>
                <c:pt idx="12915">
                  <c:v>2033.9839999999999</c:v>
                </c:pt>
                <c:pt idx="12916">
                  <c:v>2035.7809999999999</c:v>
                </c:pt>
                <c:pt idx="12917">
                  <c:v>2040</c:v>
                </c:pt>
                <c:pt idx="12918">
                  <c:v>2041.4059999999999</c:v>
                </c:pt>
                <c:pt idx="12919">
                  <c:v>2043.3589999999999</c:v>
                </c:pt>
                <c:pt idx="12920">
                  <c:v>2045</c:v>
                </c:pt>
                <c:pt idx="12921">
                  <c:v>2043.3589999999999</c:v>
                </c:pt>
                <c:pt idx="12922">
                  <c:v>2047.9690000000001</c:v>
                </c:pt>
                <c:pt idx="12923">
                  <c:v>2047.1869999999999</c:v>
                </c:pt>
                <c:pt idx="12924">
                  <c:v>2049.1410000000001</c:v>
                </c:pt>
                <c:pt idx="12925">
                  <c:v>2050.9369999999999</c:v>
                </c:pt>
                <c:pt idx="12926">
                  <c:v>2052.3440000000001</c:v>
                </c:pt>
                <c:pt idx="12927">
                  <c:v>2052.7339999999999</c:v>
                </c:pt>
                <c:pt idx="12928">
                  <c:v>2054.375</c:v>
                </c:pt>
                <c:pt idx="12929">
                  <c:v>2053.5940000000001</c:v>
                </c:pt>
                <c:pt idx="12930">
                  <c:v>2058.9839999999999</c:v>
                </c:pt>
                <c:pt idx="12931">
                  <c:v>2059.5309999999999</c:v>
                </c:pt>
                <c:pt idx="12932">
                  <c:v>2060.3910000000001</c:v>
                </c:pt>
                <c:pt idx="12933">
                  <c:v>2061.172</c:v>
                </c:pt>
                <c:pt idx="12934">
                  <c:v>2063.203</c:v>
                </c:pt>
                <c:pt idx="12935">
                  <c:v>2065.1559999999999</c:v>
                </c:pt>
                <c:pt idx="12936">
                  <c:v>2064.375</c:v>
                </c:pt>
                <c:pt idx="12937">
                  <c:v>2065.7809999999999</c:v>
                </c:pt>
                <c:pt idx="12938">
                  <c:v>2066.4059999999999</c:v>
                </c:pt>
                <c:pt idx="12939">
                  <c:v>2068.203</c:v>
                </c:pt>
                <c:pt idx="12940">
                  <c:v>2070.1559999999999</c:v>
                </c:pt>
                <c:pt idx="12941">
                  <c:v>2071.797</c:v>
                </c:pt>
                <c:pt idx="12942">
                  <c:v>2073.3589999999999</c:v>
                </c:pt>
                <c:pt idx="12943">
                  <c:v>2076.5619999999999</c:v>
                </c:pt>
                <c:pt idx="12944">
                  <c:v>2077.9690000000001</c:v>
                </c:pt>
                <c:pt idx="12945">
                  <c:v>2077.578</c:v>
                </c:pt>
                <c:pt idx="12946">
                  <c:v>2081.4059999999999</c:v>
                </c:pt>
                <c:pt idx="12947">
                  <c:v>2080.9369999999999</c:v>
                </c:pt>
                <c:pt idx="12948">
                  <c:v>2082.578</c:v>
                </c:pt>
                <c:pt idx="12949">
                  <c:v>2085.3910000000001</c:v>
                </c:pt>
                <c:pt idx="12950">
                  <c:v>2084.375</c:v>
                </c:pt>
                <c:pt idx="12951">
                  <c:v>2088.203</c:v>
                </c:pt>
                <c:pt idx="12952">
                  <c:v>2086.4059999999999</c:v>
                </c:pt>
                <c:pt idx="12953">
                  <c:v>2086.797</c:v>
                </c:pt>
                <c:pt idx="12954">
                  <c:v>2086.953</c:v>
                </c:pt>
                <c:pt idx="12955">
                  <c:v>2088.75</c:v>
                </c:pt>
                <c:pt idx="12956">
                  <c:v>2091.5619999999999</c:v>
                </c:pt>
                <c:pt idx="12957">
                  <c:v>2092.1869999999999</c:v>
                </c:pt>
                <c:pt idx="12958">
                  <c:v>2093.5940000000001</c:v>
                </c:pt>
                <c:pt idx="12959">
                  <c:v>2096.797</c:v>
                </c:pt>
                <c:pt idx="12960">
                  <c:v>2096.4059999999999</c:v>
                </c:pt>
                <c:pt idx="12961">
                  <c:v>2098.5940000000001</c:v>
                </c:pt>
                <c:pt idx="12962">
                  <c:v>2102.1869999999999</c:v>
                </c:pt>
                <c:pt idx="12963">
                  <c:v>2100.9369999999999</c:v>
                </c:pt>
                <c:pt idx="12964">
                  <c:v>2105.1559999999999</c:v>
                </c:pt>
                <c:pt idx="12965">
                  <c:v>2104.5309999999999</c:v>
                </c:pt>
                <c:pt idx="12966">
                  <c:v>2105.3910000000001</c:v>
                </c:pt>
                <c:pt idx="12967">
                  <c:v>2104.5309999999999</c:v>
                </c:pt>
                <c:pt idx="12968">
                  <c:v>2107.9690000000001</c:v>
                </c:pt>
                <c:pt idx="12969">
                  <c:v>2109.5309999999999</c:v>
                </c:pt>
                <c:pt idx="12970">
                  <c:v>2110.1559999999999</c:v>
                </c:pt>
                <c:pt idx="12971">
                  <c:v>2110.9369999999999</c:v>
                </c:pt>
                <c:pt idx="12972">
                  <c:v>2113.3589999999999</c:v>
                </c:pt>
                <c:pt idx="12973">
                  <c:v>2113.5940000000001</c:v>
                </c:pt>
                <c:pt idx="12974">
                  <c:v>2115</c:v>
                </c:pt>
                <c:pt idx="12975">
                  <c:v>2117.3440000000001</c:v>
                </c:pt>
                <c:pt idx="12976">
                  <c:v>2116.797</c:v>
                </c:pt>
                <c:pt idx="12977">
                  <c:v>2119.7660000000001</c:v>
                </c:pt>
                <c:pt idx="12978">
                  <c:v>2119.375</c:v>
                </c:pt>
                <c:pt idx="12979">
                  <c:v>2121.953</c:v>
                </c:pt>
                <c:pt idx="12980">
                  <c:v>2123.5940000000001</c:v>
                </c:pt>
                <c:pt idx="12981">
                  <c:v>2123.3589999999999</c:v>
                </c:pt>
                <c:pt idx="12982">
                  <c:v>2124.5309999999999</c:v>
                </c:pt>
                <c:pt idx="12983">
                  <c:v>2108.5940000000001</c:v>
                </c:pt>
                <c:pt idx="12984">
                  <c:v>2104.7660000000001</c:v>
                </c:pt>
                <c:pt idx="12985">
                  <c:v>2117.578</c:v>
                </c:pt>
                <c:pt idx="12986">
                  <c:v>2107.1869999999999</c:v>
                </c:pt>
                <c:pt idx="12987">
                  <c:v>2113.9839999999999</c:v>
                </c:pt>
                <c:pt idx="12988">
                  <c:v>2118.203</c:v>
                </c:pt>
                <c:pt idx="12989">
                  <c:v>2124.7660000000001</c:v>
                </c:pt>
                <c:pt idx="12990">
                  <c:v>2133.203</c:v>
                </c:pt>
                <c:pt idx="12991">
                  <c:v>2134.1410000000001</c:v>
                </c:pt>
                <c:pt idx="12992">
                  <c:v>2134.375</c:v>
                </c:pt>
                <c:pt idx="12993">
                  <c:v>2133.3589999999999</c:v>
                </c:pt>
                <c:pt idx="12994">
                  <c:v>2134.5309999999999</c:v>
                </c:pt>
                <c:pt idx="12995">
                  <c:v>2134.5309999999999</c:v>
                </c:pt>
                <c:pt idx="12996">
                  <c:v>2133.5940000000001</c:v>
                </c:pt>
                <c:pt idx="12997">
                  <c:v>2130.3910000000001</c:v>
                </c:pt>
                <c:pt idx="12998">
                  <c:v>2124.375</c:v>
                </c:pt>
                <c:pt idx="12999">
                  <c:v>2128.203</c:v>
                </c:pt>
                <c:pt idx="13000">
                  <c:v>2127.578</c:v>
                </c:pt>
                <c:pt idx="13001">
                  <c:v>2124.7660000000001</c:v>
                </c:pt>
                <c:pt idx="13002">
                  <c:v>2127.9690000000001</c:v>
                </c:pt>
                <c:pt idx="13003">
                  <c:v>2128.203</c:v>
                </c:pt>
                <c:pt idx="13004">
                  <c:v>2125.547</c:v>
                </c:pt>
                <c:pt idx="13005">
                  <c:v>2127.9690000000001</c:v>
                </c:pt>
                <c:pt idx="13006">
                  <c:v>2130</c:v>
                </c:pt>
                <c:pt idx="13007">
                  <c:v>2126.4059999999999</c:v>
                </c:pt>
                <c:pt idx="13008">
                  <c:v>2127.7339999999999</c:v>
                </c:pt>
                <c:pt idx="13009">
                  <c:v>2125.9369999999999</c:v>
                </c:pt>
                <c:pt idx="13010">
                  <c:v>2128.75</c:v>
                </c:pt>
                <c:pt idx="13011">
                  <c:v>2126.953</c:v>
                </c:pt>
                <c:pt idx="13012">
                  <c:v>2125.3910000000001</c:v>
                </c:pt>
                <c:pt idx="13013">
                  <c:v>2124.7660000000001</c:v>
                </c:pt>
                <c:pt idx="13014">
                  <c:v>2124.7660000000001</c:v>
                </c:pt>
                <c:pt idx="13015">
                  <c:v>2124.375</c:v>
                </c:pt>
                <c:pt idx="13016">
                  <c:v>2122.1869999999999</c:v>
                </c:pt>
                <c:pt idx="13017">
                  <c:v>2125.1559999999999</c:v>
                </c:pt>
                <c:pt idx="13018">
                  <c:v>2122.3440000000001</c:v>
                </c:pt>
                <c:pt idx="13019">
                  <c:v>2121.172</c:v>
                </c:pt>
                <c:pt idx="13020">
                  <c:v>2120.3910000000001</c:v>
                </c:pt>
                <c:pt idx="13021">
                  <c:v>2119.7660000000001</c:v>
                </c:pt>
                <c:pt idx="13022">
                  <c:v>2117.1869999999999</c:v>
                </c:pt>
                <c:pt idx="13023">
                  <c:v>2116.172</c:v>
                </c:pt>
                <c:pt idx="13024">
                  <c:v>2117.578</c:v>
                </c:pt>
                <c:pt idx="13025">
                  <c:v>2115.7809999999999</c:v>
                </c:pt>
                <c:pt idx="13026">
                  <c:v>2115.9369999999999</c:v>
                </c:pt>
                <c:pt idx="13027">
                  <c:v>2114.1410000000001</c:v>
                </c:pt>
                <c:pt idx="13028">
                  <c:v>2112.3440000000001</c:v>
                </c:pt>
                <c:pt idx="13029">
                  <c:v>2114.375</c:v>
                </c:pt>
                <c:pt idx="13030">
                  <c:v>2111.5619999999999</c:v>
                </c:pt>
                <c:pt idx="13031">
                  <c:v>2110.9369999999999</c:v>
                </c:pt>
                <c:pt idx="13032">
                  <c:v>2107.3440000000001</c:v>
                </c:pt>
                <c:pt idx="13033">
                  <c:v>2107.9690000000001</c:v>
                </c:pt>
                <c:pt idx="13034">
                  <c:v>2104.7660000000001</c:v>
                </c:pt>
                <c:pt idx="13035">
                  <c:v>2103.3589999999999</c:v>
                </c:pt>
                <c:pt idx="13036">
                  <c:v>2102.3440000000001</c:v>
                </c:pt>
                <c:pt idx="13037">
                  <c:v>2103.3589999999999</c:v>
                </c:pt>
                <c:pt idx="13038">
                  <c:v>2097.7339999999999</c:v>
                </c:pt>
                <c:pt idx="13039">
                  <c:v>2098.203</c:v>
                </c:pt>
                <c:pt idx="13040">
                  <c:v>2096.953</c:v>
                </c:pt>
                <c:pt idx="13041">
                  <c:v>2096.5619999999999</c:v>
                </c:pt>
                <c:pt idx="13042">
                  <c:v>2094.1410000000001</c:v>
                </c:pt>
                <c:pt idx="13043">
                  <c:v>2092.1869999999999</c:v>
                </c:pt>
                <c:pt idx="13044">
                  <c:v>2091.4059999999999</c:v>
                </c:pt>
                <c:pt idx="13045">
                  <c:v>2088.5940000000001</c:v>
                </c:pt>
                <c:pt idx="13046">
                  <c:v>2087.7339999999999</c:v>
                </c:pt>
                <c:pt idx="13047">
                  <c:v>2083.5940000000001</c:v>
                </c:pt>
                <c:pt idx="13048">
                  <c:v>2083.75</c:v>
                </c:pt>
                <c:pt idx="13049">
                  <c:v>2083.9839999999999</c:v>
                </c:pt>
                <c:pt idx="13050">
                  <c:v>2081.797</c:v>
                </c:pt>
                <c:pt idx="13051">
                  <c:v>2080.547</c:v>
                </c:pt>
                <c:pt idx="13052">
                  <c:v>2078.5940000000001</c:v>
                </c:pt>
                <c:pt idx="13053">
                  <c:v>2078.3589999999999</c:v>
                </c:pt>
                <c:pt idx="13054">
                  <c:v>2076.172</c:v>
                </c:pt>
                <c:pt idx="13055">
                  <c:v>2074.7660000000001</c:v>
                </c:pt>
                <c:pt idx="13056">
                  <c:v>2070.547</c:v>
                </c:pt>
                <c:pt idx="13057">
                  <c:v>2070.7809999999999</c:v>
                </c:pt>
                <c:pt idx="13058">
                  <c:v>2070</c:v>
                </c:pt>
                <c:pt idx="13059">
                  <c:v>2067.7339999999999</c:v>
                </c:pt>
                <c:pt idx="13060">
                  <c:v>2064.375</c:v>
                </c:pt>
                <c:pt idx="13061">
                  <c:v>2063.203</c:v>
                </c:pt>
                <c:pt idx="13062">
                  <c:v>2063.9839999999999</c:v>
                </c:pt>
                <c:pt idx="13063">
                  <c:v>2060</c:v>
                </c:pt>
                <c:pt idx="13064">
                  <c:v>2058.75</c:v>
                </c:pt>
                <c:pt idx="13065">
                  <c:v>2058.75</c:v>
                </c:pt>
                <c:pt idx="13066">
                  <c:v>2053.3589999999999</c:v>
                </c:pt>
                <c:pt idx="13067">
                  <c:v>2052.9690000000001</c:v>
                </c:pt>
                <c:pt idx="13068">
                  <c:v>2053.75</c:v>
                </c:pt>
                <c:pt idx="13069">
                  <c:v>2050.547</c:v>
                </c:pt>
                <c:pt idx="13070">
                  <c:v>2051.953</c:v>
                </c:pt>
                <c:pt idx="13071">
                  <c:v>2046.953</c:v>
                </c:pt>
                <c:pt idx="13072">
                  <c:v>2047.7339999999999</c:v>
                </c:pt>
                <c:pt idx="13073">
                  <c:v>2044.7660000000001</c:v>
                </c:pt>
                <c:pt idx="13074">
                  <c:v>2044.1410000000001</c:v>
                </c:pt>
                <c:pt idx="13075">
                  <c:v>2042.7339999999999</c:v>
                </c:pt>
                <c:pt idx="13076">
                  <c:v>2041.953</c:v>
                </c:pt>
                <c:pt idx="13077">
                  <c:v>2038.9839999999999</c:v>
                </c:pt>
                <c:pt idx="13078">
                  <c:v>2037.9690000000001</c:v>
                </c:pt>
                <c:pt idx="13079">
                  <c:v>2034.5309999999999</c:v>
                </c:pt>
                <c:pt idx="13080">
                  <c:v>2034.375</c:v>
                </c:pt>
                <c:pt idx="13081">
                  <c:v>2033.203</c:v>
                </c:pt>
                <c:pt idx="13082">
                  <c:v>2030.9369999999999</c:v>
                </c:pt>
                <c:pt idx="13083">
                  <c:v>2031.5619999999999</c:v>
                </c:pt>
                <c:pt idx="13084">
                  <c:v>2029.5309999999999</c:v>
                </c:pt>
                <c:pt idx="13085">
                  <c:v>2029.1410000000001</c:v>
                </c:pt>
                <c:pt idx="13086">
                  <c:v>2026.797</c:v>
                </c:pt>
                <c:pt idx="13087">
                  <c:v>2024.5309999999999</c:v>
                </c:pt>
                <c:pt idx="13088">
                  <c:v>2024.1410000000001</c:v>
                </c:pt>
                <c:pt idx="13089">
                  <c:v>2026.4059999999999</c:v>
                </c:pt>
                <c:pt idx="13090">
                  <c:v>2022.1869999999999</c:v>
                </c:pt>
                <c:pt idx="13091">
                  <c:v>2020.3910000000001</c:v>
                </c:pt>
                <c:pt idx="13092">
                  <c:v>2017.1869999999999</c:v>
                </c:pt>
                <c:pt idx="13093">
                  <c:v>2017.7339999999999</c:v>
                </c:pt>
                <c:pt idx="13094">
                  <c:v>2013.203</c:v>
                </c:pt>
                <c:pt idx="13095">
                  <c:v>2012.3440000000001</c:v>
                </c:pt>
                <c:pt idx="13096">
                  <c:v>2008.5940000000001</c:v>
                </c:pt>
                <c:pt idx="13097">
                  <c:v>2007.578</c:v>
                </c:pt>
                <c:pt idx="13098">
                  <c:v>2008.203</c:v>
                </c:pt>
                <c:pt idx="13099">
                  <c:v>2005.547</c:v>
                </c:pt>
                <c:pt idx="13100">
                  <c:v>2000</c:v>
                </c:pt>
                <c:pt idx="13101">
                  <c:v>2001.953</c:v>
                </c:pt>
                <c:pt idx="13102">
                  <c:v>2000.7809999999999</c:v>
                </c:pt>
                <c:pt idx="13103">
                  <c:v>2000.1559999999999</c:v>
                </c:pt>
                <c:pt idx="13104">
                  <c:v>1998.203</c:v>
                </c:pt>
                <c:pt idx="13105">
                  <c:v>1994.7660000000001</c:v>
                </c:pt>
                <c:pt idx="13106">
                  <c:v>1997.578</c:v>
                </c:pt>
                <c:pt idx="13107">
                  <c:v>1992.1869999999999</c:v>
                </c:pt>
                <c:pt idx="13108">
                  <c:v>1990.7809999999999</c:v>
                </c:pt>
                <c:pt idx="13109">
                  <c:v>1992.3440000000001</c:v>
                </c:pt>
                <c:pt idx="13110">
                  <c:v>1991.797</c:v>
                </c:pt>
                <c:pt idx="13111">
                  <c:v>1991.172</c:v>
                </c:pt>
                <c:pt idx="13112">
                  <c:v>1990</c:v>
                </c:pt>
                <c:pt idx="13113">
                  <c:v>1986.953</c:v>
                </c:pt>
                <c:pt idx="13114">
                  <c:v>1984.5309999999999</c:v>
                </c:pt>
                <c:pt idx="13115">
                  <c:v>1984.7660000000001</c:v>
                </c:pt>
                <c:pt idx="13116">
                  <c:v>1983.3589999999999</c:v>
                </c:pt>
                <c:pt idx="13117">
                  <c:v>1980.547</c:v>
                </c:pt>
                <c:pt idx="13118">
                  <c:v>1978.3589999999999</c:v>
                </c:pt>
                <c:pt idx="13119">
                  <c:v>1977.7339999999999</c:v>
                </c:pt>
                <c:pt idx="13120">
                  <c:v>1975.7809999999999</c:v>
                </c:pt>
                <c:pt idx="13121">
                  <c:v>1973.5940000000001</c:v>
                </c:pt>
                <c:pt idx="13122">
                  <c:v>1972.3440000000001</c:v>
                </c:pt>
                <c:pt idx="13123">
                  <c:v>1970.7809999999999</c:v>
                </c:pt>
                <c:pt idx="13124">
                  <c:v>1968.3589999999999</c:v>
                </c:pt>
                <c:pt idx="13125">
                  <c:v>1971.172</c:v>
                </c:pt>
                <c:pt idx="13126">
                  <c:v>1968.9839999999999</c:v>
                </c:pt>
                <c:pt idx="13127">
                  <c:v>1964.7660000000001</c:v>
                </c:pt>
                <c:pt idx="13128">
                  <c:v>1967.1869999999999</c:v>
                </c:pt>
                <c:pt idx="13129">
                  <c:v>1964.5309999999999</c:v>
                </c:pt>
                <c:pt idx="13130">
                  <c:v>1965.547</c:v>
                </c:pt>
                <c:pt idx="13131">
                  <c:v>1963.203</c:v>
                </c:pt>
                <c:pt idx="13132">
                  <c:v>1963.9839999999999</c:v>
                </c:pt>
                <c:pt idx="13133">
                  <c:v>1961.797</c:v>
                </c:pt>
                <c:pt idx="13134">
                  <c:v>1959.5309999999999</c:v>
                </c:pt>
                <c:pt idx="13135">
                  <c:v>1959.7660000000001</c:v>
                </c:pt>
                <c:pt idx="13136">
                  <c:v>1955.547</c:v>
                </c:pt>
                <c:pt idx="13137">
                  <c:v>1957.9690000000001</c:v>
                </c:pt>
                <c:pt idx="13138">
                  <c:v>1955.9369999999999</c:v>
                </c:pt>
                <c:pt idx="13139">
                  <c:v>1955</c:v>
                </c:pt>
                <c:pt idx="13140">
                  <c:v>1956.953</c:v>
                </c:pt>
                <c:pt idx="13141">
                  <c:v>1952.9690000000001</c:v>
                </c:pt>
                <c:pt idx="13142">
                  <c:v>1950</c:v>
                </c:pt>
                <c:pt idx="13143">
                  <c:v>1950.3910000000001</c:v>
                </c:pt>
                <c:pt idx="13144">
                  <c:v>1950</c:v>
                </c:pt>
                <c:pt idx="13145">
                  <c:v>1949.7660000000001</c:v>
                </c:pt>
                <c:pt idx="13146">
                  <c:v>1949.1410000000001</c:v>
                </c:pt>
                <c:pt idx="13147">
                  <c:v>1949.5309999999999</c:v>
                </c:pt>
                <c:pt idx="13148">
                  <c:v>1949.1410000000001</c:v>
                </c:pt>
                <c:pt idx="13149">
                  <c:v>1948.5940000000001</c:v>
                </c:pt>
                <c:pt idx="13150">
                  <c:v>1946.953</c:v>
                </c:pt>
                <c:pt idx="13151">
                  <c:v>1945.547</c:v>
                </c:pt>
                <c:pt idx="13152">
                  <c:v>1945.3910000000001</c:v>
                </c:pt>
                <c:pt idx="13153">
                  <c:v>1945.9369999999999</c:v>
                </c:pt>
                <c:pt idx="13154">
                  <c:v>1947.578</c:v>
                </c:pt>
                <c:pt idx="13155">
                  <c:v>1945.9369999999999</c:v>
                </c:pt>
                <c:pt idx="13156">
                  <c:v>1945</c:v>
                </c:pt>
                <c:pt idx="13157">
                  <c:v>1945.3910000000001</c:v>
                </c:pt>
                <c:pt idx="13158">
                  <c:v>1940.9369999999999</c:v>
                </c:pt>
                <c:pt idx="13159">
                  <c:v>1943.203</c:v>
                </c:pt>
                <c:pt idx="13160">
                  <c:v>1943.5940000000001</c:v>
                </c:pt>
                <c:pt idx="13161">
                  <c:v>1941.953</c:v>
                </c:pt>
                <c:pt idx="13162">
                  <c:v>1941.5619999999999</c:v>
                </c:pt>
                <c:pt idx="13163">
                  <c:v>1941.953</c:v>
                </c:pt>
                <c:pt idx="13164">
                  <c:v>1942.9690000000001</c:v>
                </c:pt>
                <c:pt idx="13165">
                  <c:v>1940.547</c:v>
                </c:pt>
                <c:pt idx="13166">
                  <c:v>1942.1869999999999</c:v>
                </c:pt>
                <c:pt idx="13167">
                  <c:v>1939.1410000000001</c:v>
                </c:pt>
                <c:pt idx="13168">
                  <c:v>1940</c:v>
                </c:pt>
                <c:pt idx="13169">
                  <c:v>1939.1410000000001</c:v>
                </c:pt>
                <c:pt idx="13170">
                  <c:v>1940.547</c:v>
                </c:pt>
                <c:pt idx="13171">
                  <c:v>1941.953</c:v>
                </c:pt>
                <c:pt idx="13172">
                  <c:v>1942.9690000000001</c:v>
                </c:pt>
                <c:pt idx="13173">
                  <c:v>1942.9690000000001</c:v>
                </c:pt>
                <c:pt idx="13174">
                  <c:v>1941.172</c:v>
                </c:pt>
                <c:pt idx="13175">
                  <c:v>1944.1410000000001</c:v>
                </c:pt>
                <c:pt idx="13176">
                  <c:v>1941.5619999999999</c:v>
                </c:pt>
                <c:pt idx="13177">
                  <c:v>1943.75</c:v>
                </c:pt>
                <c:pt idx="13178">
                  <c:v>1940.9369999999999</c:v>
                </c:pt>
                <c:pt idx="13179">
                  <c:v>1943.203</c:v>
                </c:pt>
                <c:pt idx="13180">
                  <c:v>1941.953</c:v>
                </c:pt>
                <c:pt idx="13181">
                  <c:v>1941.797</c:v>
                </c:pt>
                <c:pt idx="13182">
                  <c:v>1942.1869999999999</c:v>
                </c:pt>
                <c:pt idx="13183">
                  <c:v>1941.4059999999999</c:v>
                </c:pt>
                <c:pt idx="13184">
                  <c:v>1943.75</c:v>
                </c:pt>
                <c:pt idx="13185">
                  <c:v>1945</c:v>
                </c:pt>
                <c:pt idx="13186">
                  <c:v>1946.172</c:v>
                </c:pt>
                <c:pt idx="13187">
                  <c:v>1945.3910000000001</c:v>
                </c:pt>
                <c:pt idx="13188">
                  <c:v>1947.7339999999999</c:v>
                </c:pt>
                <c:pt idx="13189">
                  <c:v>1945.1559999999999</c:v>
                </c:pt>
                <c:pt idx="13190">
                  <c:v>1946.5619999999999</c:v>
                </c:pt>
                <c:pt idx="13191">
                  <c:v>1948.75</c:v>
                </c:pt>
                <c:pt idx="13192">
                  <c:v>1947.7339999999999</c:v>
                </c:pt>
                <c:pt idx="13193">
                  <c:v>1948.75</c:v>
                </c:pt>
                <c:pt idx="13194">
                  <c:v>1950</c:v>
                </c:pt>
                <c:pt idx="13195">
                  <c:v>1951.797</c:v>
                </c:pt>
                <c:pt idx="13196">
                  <c:v>1953.3589999999999</c:v>
                </c:pt>
                <c:pt idx="13197">
                  <c:v>1951.172</c:v>
                </c:pt>
                <c:pt idx="13198">
                  <c:v>1950.3910000000001</c:v>
                </c:pt>
                <c:pt idx="13199">
                  <c:v>1954.5309999999999</c:v>
                </c:pt>
                <c:pt idx="13200">
                  <c:v>1957.1869999999999</c:v>
                </c:pt>
                <c:pt idx="13201">
                  <c:v>1954.7660000000001</c:v>
                </c:pt>
                <c:pt idx="13202">
                  <c:v>1957.9690000000001</c:v>
                </c:pt>
                <c:pt idx="13203">
                  <c:v>1957.3440000000001</c:v>
                </c:pt>
                <c:pt idx="13204">
                  <c:v>1957.3440000000001</c:v>
                </c:pt>
                <c:pt idx="13205">
                  <c:v>1959.1410000000001</c:v>
                </c:pt>
                <c:pt idx="13206">
                  <c:v>1957.7339999999999</c:v>
                </c:pt>
                <c:pt idx="13207">
                  <c:v>1962.578</c:v>
                </c:pt>
                <c:pt idx="13208">
                  <c:v>1960.7809999999999</c:v>
                </c:pt>
                <c:pt idx="13209">
                  <c:v>1964.1410000000001</c:v>
                </c:pt>
                <c:pt idx="13210">
                  <c:v>1962.9690000000001</c:v>
                </c:pt>
                <c:pt idx="13211">
                  <c:v>1964.5309999999999</c:v>
                </c:pt>
                <c:pt idx="13212">
                  <c:v>1967.578</c:v>
                </c:pt>
                <c:pt idx="13213">
                  <c:v>1967.7339999999999</c:v>
                </c:pt>
                <c:pt idx="13214">
                  <c:v>1968.5940000000001</c:v>
                </c:pt>
                <c:pt idx="13215">
                  <c:v>1971.172</c:v>
                </c:pt>
                <c:pt idx="13216">
                  <c:v>1970.1559999999999</c:v>
                </c:pt>
                <c:pt idx="13217">
                  <c:v>1971.5619999999999</c:v>
                </c:pt>
                <c:pt idx="13218">
                  <c:v>1972.1869999999999</c:v>
                </c:pt>
                <c:pt idx="13219">
                  <c:v>1975.9369999999999</c:v>
                </c:pt>
                <c:pt idx="13220">
                  <c:v>1973.9839999999999</c:v>
                </c:pt>
                <c:pt idx="13221">
                  <c:v>1975.7809999999999</c:v>
                </c:pt>
                <c:pt idx="13222">
                  <c:v>1978.5940000000001</c:v>
                </c:pt>
                <c:pt idx="13223">
                  <c:v>1978.203</c:v>
                </c:pt>
                <c:pt idx="13224">
                  <c:v>1981.953</c:v>
                </c:pt>
                <c:pt idx="13225">
                  <c:v>1982.3440000000001</c:v>
                </c:pt>
                <c:pt idx="13226">
                  <c:v>1982.578</c:v>
                </c:pt>
                <c:pt idx="13227">
                  <c:v>1983.9839999999999</c:v>
                </c:pt>
                <c:pt idx="13228">
                  <c:v>1984.5309999999999</c:v>
                </c:pt>
                <c:pt idx="13229">
                  <c:v>1987.7339999999999</c:v>
                </c:pt>
                <c:pt idx="13230">
                  <c:v>1987.1869999999999</c:v>
                </c:pt>
                <c:pt idx="13231">
                  <c:v>1989.5309999999999</c:v>
                </c:pt>
                <c:pt idx="13232">
                  <c:v>1990.9369999999999</c:v>
                </c:pt>
                <c:pt idx="13233">
                  <c:v>1990.7809999999999</c:v>
                </c:pt>
                <c:pt idx="13234">
                  <c:v>1990.547</c:v>
                </c:pt>
                <c:pt idx="13235">
                  <c:v>1994.7660000000001</c:v>
                </c:pt>
                <c:pt idx="13236">
                  <c:v>1995</c:v>
                </c:pt>
                <c:pt idx="13237">
                  <c:v>1997.7339999999999</c:v>
                </c:pt>
                <c:pt idx="13238">
                  <c:v>1998.5940000000001</c:v>
                </c:pt>
                <c:pt idx="13239">
                  <c:v>1997.7339999999999</c:v>
                </c:pt>
                <c:pt idx="13240">
                  <c:v>1998.75</c:v>
                </c:pt>
                <c:pt idx="13241">
                  <c:v>2001.4059999999999</c:v>
                </c:pt>
                <c:pt idx="13242">
                  <c:v>2003.75</c:v>
                </c:pt>
                <c:pt idx="13243">
                  <c:v>2003.75</c:v>
                </c:pt>
                <c:pt idx="13244">
                  <c:v>2006.172</c:v>
                </c:pt>
                <c:pt idx="13245">
                  <c:v>2009.1410000000001</c:v>
                </c:pt>
                <c:pt idx="13246">
                  <c:v>2008.5940000000001</c:v>
                </c:pt>
                <c:pt idx="13247">
                  <c:v>2011.797</c:v>
                </c:pt>
                <c:pt idx="13248">
                  <c:v>2010.9369999999999</c:v>
                </c:pt>
                <c:pt idx="13249">
                  <c:v>2012.1869999999999</c:v>
                </c:pt>
                <c:pt idx="13250">
                  <c:v>2013.3589999999999</c:v>
                </c:pt>
                <c:pt idx="13251">
                  <c:v>2015.1559999999999</c:v>
                </c:pt>
                <c:pt idx="13252">
                  <c:v>2016.953</c:v>
                </c:pt>
                <c:pt idx="13253">
                  <c:v>2016.5619999999999</c:v>
                </c:pt>
                <c:pt idx="13254">
                  <c:v>2020.1559999999999</c:v>
                </c:pt>
                <c:pt idx="13255">
                  <c:v>2020.3910000000001</c:v>
                </c:pt>
                <c:pt idx="13256">
                  <c:v>2020.547</c:v>
                </c:pt>
                <c:pt idx="13257">
                  <c:v>2022.3440000000001</c:v>
                </c:pt>
                <c:pt idx="13258">
                  <c:v>2022.9690000000001</c:v>
                </c:pt>
                <c:pt idx="13259">
                  <c:v>2026.4059999999999</c:v>
                </c:pt>
                <c:pt idx="13260">
                  <c:v>2024.5309999999999</c:v>
                </c:pt>
                <c:pt idx="13261">
                  <c:v>2025.7809999999999</c:v>
                </c:pt>
                <c:pt idx="13262">
                  <c:v>2025.7809999999999</c:v>
                </c:pt>
                <c:pt idx="13263">
                  <c:v>2030</c:v>
                </c:pt>
                <c:pt idx="13264">
                  <c:v>2029.7660000000001</c:v>
                </c:pt>
                <c:pt idx="13265">
                  <c:v>2033.3589999999999</c:v>
                </c:pt>
                <c:pt idx="13266">
                  <c:v>2034.5309999999999</c:v>
                </c:pt>
                <c:pt idx="13267">
                  <c:v>2036.953</c:v>
                </c:pt>
                <c:pt idx="13268">
                  <c:v>2036.5619999999999</c:v>
                </c:pt>
                <c:pt idx="13269">
                  <c:v>2037.7339999999999</c:v>
                </c:pt>
                <c:pt idx="13270">
                  <c:v>2039.1410000000001</c:v>
                </c:pt>
                <c:pt idx="13271">
                  <c:v>2039.1410000000001</c:v>
                </c:pt>
                <c:pt idx="13272">
                  <c:v>2043.3589999999999</c:v>
                </c:pt>
                <c:pt idx="13273">
                  <c:v>2042.3440000000001</c:v>
                </c:pt>
                <c:pt idx="13274">
                  <c:v>2043.203</c:v>
                </c:pt>
                <c:pt idx="13275">
                  <c:v>2043.75</c:v>
                </c:pt>
                <c:pt idx="13276">
                  <c:v>2045.7809999999999</c:v>
                </c:pt>
                <c:pt idx="13277">
                  <c:v>2045.9369999999999</c:v>
                </c:pt>
                <c:pt idx="13278">
                  <c:v>2050.547</c:v>
                </c:pt>
                <c:pt idx="13279">
                  <c:v>2047.7339999999999</c:v>
                </c:pt>
                <c:pt idx="13280">
                  <c:v>2051.4059999999999</c:v>
                </c:pt>
                <c:pt idx="13281">
                  <c:v>2050.7809999999999</c:v>
                </c:pt>
                <c:pt idx="13282">
                  <c:v>2053.5940000000001</c:v>
                </c:pt>
                <c:pt idx="13283">
                  <c:v>2056.172</c:v>
                </c:pt>
                <c:pt idx="13284">
                  <c:v>2054.7660000000001</c:v>
                </c:pt>
                <c:pt idx="13285">
                  <c:v>2060.547</c:v>
                </c:pt>
                <c:pt idx="13286">
                  <c:v>2058.5940000000001</c:v>
                </c:pt>
                <c:pt idx="13287">
                  <c:v>2059.7660000000001</c:v>
                </c:pt>
                <c:pt idx="13288">
                  <c:v>2061.5619999999999</c:v>
                </c:pt>
                <c:pt idx="13289">
                  <c:v>2065.3910000000001</c:v>
                </c:pt>
                <c:pt idx="13290">
                  <c:v>2065.547</c:v>
                </c:pt>
                <c:pt idx="13291">
                  <c:v>2066.797</c:v>
                </c:pt>
                <c:pt idx="13292">
                  <c:v>2067.3440000000001</c:v>
                </c:pt>
                <c:pt idx="13293">
                  <c:v>2071.172</c:v>
                </c:pt>
                <c:pt idx="13294">
                  <c:v>2069.7660000000001</c:v>
                </c:pt>
                <c:pt idx="13295">
                  <c:v>2068.203</c:v>
                </c:pt>
                <c:pt idx="13296">
                  <c:v>2048.9839999999999</c:v>
                </c:pt>
                <c:pt idx="13297">
                  <c:v>2050</c:v>
                </c:pt>
                <c:pt idx="13298">
                  <c:v>2064.375</c:v>
                </c:pt>
                <c:pt idx="13299">
                  <c:v>2059.7660000000001</c:v>
                </c:pt>
                <c:pt idx="13300">
                  <c:v>2060.547</c:v>
                </c:pt>
                <c:pt idx="13301">
                  <c:v>2067.7339999999999</c:v>
                </c:pt>
                <c:pt idx="13302">
                  <c:v>2077.7339999999999</c:v>
                </c:pt>
                <c:pt idx="13303">
                  <c:v>2084.5309999999999</c:v>
                </c:pt>
                <c:pt idx="13304">
                  <c:v>2085.547</c:v>
                </c:pt>
                <c:pt idx="13305">
                  <c:v>2083.9839999999999</c:v>
                </c:pt>
                <c:pt idx="13306">
                  <c:v>2081.953</c:v>
                </c:pt>
                <c:pt idx="13307">
                  <c:v>2080.7809999999999</c:v>
                </c:pt>
                <c:pt idx="13308">
                  <c:v>2085.1559999999999</c:v>
                </c:pt>
                <c:pt idx="13309">
                  <c:v>2088.75</c:v>
                </c:pt>
                <c:pt idx="13310">
                  <c:v>2085.1559999999999</c:v>
                </c:pt>
                <c:pt idx="13311">
                  <c:v>2077.9690000000001</c:v>
                </c:pt>
                <c:pt idx="13312">
                  <c:v>2074.375</c:v>
                </c:pt>
                <c:pt idx="13313">
                  <c:v>2074.7660000000001</c:v>
                </c:pt>
                <c:pt idx="13314">
                  <c:v>2075</c:v>
                </c:pt>
                <c:pt idx="13315">
                  <c:v>2074.7660000000001</c:v>
                </c:pt>
                <c:pt idx="13316">
                  <c:v>2079.375</c:v>
                </c:pt>
                <c:pt idx="13317">
                  <c:v>2078.203</c:v>
                </c:pt>
                <c:pt idx="13318">
                  <c:v>2079.7660000000001</c:v>
                </c:pt>
                <c:pt idx="13319">
                  <c:v>2079.7660000000001</c:v>
                </c:pt>
                <c:pt idx="13320">
                  <c:v>2080.1559999999999</c:v>
                </c:pt>
                <c:pt idx="13321">
                  <c:v>2081.5619999999999</c:v>
                </c:pt>
                <c:pt idx="13322">
                  <c:v>2079.1410000000001</c:v>
                </c:pt>
                <c:pt idx="13323">
                  <c:v>2076.172</c:v>
                </c:pt>
                <c:pt idx="13324">
                  <c:v>2077.3440000000001</c:v>
                </c:pt>
                <c:pt idx="13325">
                  <c:v>2078.3589999999999</c:v>
                </c:pt>
                <c:pt idx="13326">
                  <c:v>2078.3589999999999</c:v>
                </c:pt>
                <c:pt idx="13327">
                  <c:v>2073.203</c:v>
                </c:pt>
                <c:pt idx="13328">
                  <c:v>2075</c:v>
                </c:pt>
                <c:pt idx="13329">
                  <c:v>2073.3589999999999</c:v>
                </c:pt>
                <c:pt idx="13330">
                  <c:v>2075.1559999999999</c:v>
                </c:pt>
                <c:pt idx="13331">
                  <c:v>2073.5940000000001</c:v>
                </c:pt>
                <c:pt idx="13332">
                  <c:v>2072.578</c:v>
                </c:pt>
                <c:pt idx="13333">
                  <c:v>2073.203</c:v>
                </c:pt>
                <c:pt idx="13334">
                  <c:v>2071.797</c:v>
                </c:pt>
                <c:pt idx="13335">
                  <c:v>2072.7339999999999</c:v>
                </c:pt>
                <c:pt idx="13336">
                  <c:v>2069.5309999999999</c:v>
                </c:pt>
                <c:pt idx="13337">
                  <c:v>2067.9690000000001</c:v>
                </c:pt>
                <c:pt idx="13338">
                  <c:v>2069.7660000000001</c:v>
                </c:pt>
                <c:pt idx="13339">
                  <c:v>2067.3440000000001</c:v>
                </c:pt>
                <c:pt idx="13340">
                  <c:v>2067.3440000000001</c:v>
                </c:pt>
                <c:pt idx="13341">
                  <c:v>2067.9690000000001</c:v>
                </c:pt>
                <c:pt idx="13342">
                  <c:v>2064.5309999999999</c:v>
                </c:pt>
                <c:pt idx="13343">
                  <c:v>2066.953</c:v>
                </c:pt>
                <c:pt idx="13344">
                  <c:v>2065</c:v>
                </c:pt>
                <c:pt idx="13345">
                  <c:v>2060.9369999999999</c:v>
                </c:pt>
                <c:pt idx="13346">
                  <c:v>2064.5309999999999</c:v>
                </c:pt>
                <c:pt idx="13347">
                  <c:v>2061.4059999999999</c:v>
                </c:pt>
                <c:pt idx="13348">
                  <c:v>2058.75</c:v>
                </c:pt>
                <c:pt idx="13349">
                  <c:v>2058.203</c:v>
                </c:pt>
                <c:pt idx="13350">
                  <c:v>2057.3440000000001</c:v>
                </c:pt>
                <c:pt idx="13351">
                  <c:v>2055.1559999999999</c:v>
                </c:pt>
                <c:pt idx="13352">
                  <c:v>2056.4059999999999</c:v>
                </c:pt>
                <c:pt idx="13353">
                  <c:v>2056.4059999999999</c:v>
                </c:pt>
                <c:pt idx="13354">
                  <c:v>2054.5309999999999</c:v>
                </c:pt>
                <c:pt idx="13355">
                  <c:v>2051.172</c:v>
                </c:pt>
                <c:pt idx="13356">
                  <c:v>2049.7660000000001</c:v>
                </c:pt>
                <c:pt idx="13357">
                  <c:v>2052.1869999999999</c:v>
                </c:pt>
                <c:pt idx="13358">
                  <c:v>2049.7660000000001</c:v>
                </c:pt>
                <c:pt idx="13359">
                  <c:v>2046.172</c:v>
                </c:pt>
                <c:pt idx="13360">
                  <c:v>2046.4059999999999</c:v>
                </c:pt>
                <c:pt idx="13361">
                  <c:v>2043.203</c:v>
                </c:pt>
                <c:pt idx="13362">
                  <c:v>2042.3440000000001</c:v>
                </c:pt>
                <c:pt idx="13363">
                  <c:v>2043.3589999999999</c:v>
                </c:pt>
                <c:pt idx="13364">
                  <c:v>2041.953</c:v>
                </c:pt>
                <c:pt idx="13365">
                  <c:v>2041.4059999999999</c:v>
                </c:pt>
                <c:pt idx="13366">
                  <c:v>2038.3589999999999</c:v>
                </c:pt>
                <c:pt idx="13367">
                  <c:v>2038.9839999999999</c:v>
                </c:pt>
                <c:pt idx="13368">
                  <c:v>2035.7809999999999</c:v>
                </c:pt>
                <c:pt idx="13369">
                  <c:v>2033.3589999999999</c:v>
                </c:pt>
                <c:pt idx="13370">
                  <c:v>2033.5940000000001</c:v>
                </c:pt>
                <c:pt idx="13371">
                  <c:v>2032.7339999999999</c:v>
                </c:pt>
                <c:pt idx="13372">
                  <c:v>2031.4059999999999</c:v>
                </c:pt>
                <c:pt idx="13373">
                  <c:v>2029.5309999999999</c:v>
                </c:pt>
                <c:pt idx="13374">
                  <c:v>2029.5309999999999</c:v>
                </c:pt>
                <c:pt idx="13375">
                  <c:v>2029.375</c:v>
                </c:pt>
                <c:pt idx="13376">
                  <c:v>2030.547</c:v>
                </c:pt>
                <c:pt idx="13377">
                  <c:v>2024.375</c:v>
                </c:pt>
                <c:pt idx="13378">
                  <c:v>2022.578</c:v>
                </c:pt>
                <c:pt idx="13379">
                  <c:v>2021.5619999999999</c:v>
                </c:pt>
                <c:pt idx="13380">
                  <c:v>2022.7339999999999</c:v>
                </c:pt>
                <c:pt idx="13381">
                  <c:v>2022.9690000000001</c:v>
                </c:pt>
                <c:pt idx="13382">
                  <c:v>2018.5940000000001</c:v>
                </c:pt>
                <c:pt idx="13383">
                  <c:v>2016.953</c:v>
                </c:pt>
                <c:pt idx="13384">
                  <c:v>2018.5940000000001</c:v>
                </c:pt>
                <c:pt idx="13385">
                  <c:v>2015.1559999999999</c:v>
                </c:pt>
                <c:pt idx="13386">
                  <c:v>2014.5309999999999</c:v>
                </c:pt>
                <c:pt idx="13387">
                  <c:v>2013.5940000000001</c:v>
                </c:pt>
                <c:pt idx="13388">
                  <c:v>2010</c:v>
                </c:pt>
                <c:pt idx="13389">
                  <c:v>2012.7339999999999</c:v>
                </c:pt>
                <c:pt idx="13390">
                  <c:v>2010.547</c:v>
                </c:pt>
                <c:pt idx="13391">
                  <c:v>2009.5309999999999</c:v>
                </c:pt>
                <c:pt idx="13392">
                  <c:v>2008.3589999999999</c:v>
                </c:pt>
                <c:pt idx="13393">
                  <c:v>2007.3440000000001</c:v>
                </c:pt>
                <c:pt idx="13394">
                  <c:v>2006.5619999999999</c:v>
                </c:pt>
                <c:pt idx="13395">
                  <c:v>2005.1559999999999</c:v>
                </c:pt>
                <c:pt idx="13396">
                  <c:v>2003.203</c:v>
                </c:pt>
                <c:pt idx="13397">
                  <c:v>2004.375</c:v>
                </c:pt>
                <c:pt idx="13398">
                  <c:v>2003.3589999999999</c:v>
                </c:pt>
                <c:pt idx="13399">
                  <c:v>1997.7339999999999</c:v>
                </c:pt>
                <c:pt idx="13400">
                  <c:v>2001.797</c:v>
                </c:pt>
                <c:pt idx="13401">
                  <c:v>2000</c:v>
                </c:pt>
                <c:pt idx="13402">
                  <c:v>1995.547</c:v>
                </c:pt>
                <c:pt idx="13403">
                  <c:v>1997.578</c:v>
                </c:pt>
                <c:pt idx="13404">
                  <c:v>1996.797</c:v>
                </c:pt>
                <c:pt idx="13405">
                  <c:v>1995.9369999999999</c:v>
                </c:pt>
                <c:pt idx="13406">
                  <c:v>1993.3589999999999</c:v>
                </c:pt>
                <c:pt idx="13407">
                  <c:v>1993.203</c:v>
                </c:pt>
                <c:pt idx="13408">
                  <c:v>1991.5619999999999</c:v>
                </c:pt>
                <c:pt idx="13409">
                  <c:v>1990.7809999999999</c:v>
                </c:pt>
                <c:pt idx="13410">
                  <c:v>1988.5940000000001</c:v>
                </c:pt>
                <c:pt idx="13411">
                  <c:v>1988.5940000000001</c:v>
                </c:pt>
                <c:pt idx="13412">
                  <c:v>1988.203</c:v>
                </c:pt>
                <c:pt idx="13413">
                  <c:v>1987.1869999999999</c:v>
                </c:pt>
                <c:pt idx="13414">
                  <c:v>1988.3589999999999</c:v>
                </c:pt>
                <c:pt idx="13415">
                  <c:v>1984.1410000000001</c:v>
                </c:pt>
                <c:pt idx="13416">
                  <c:v>1982.7339999999999</c:v>
                </c:pt>
                <c:pt idx="13417">
                  <c:v>1983.3589999999999</c:v>
                </c:pt>
                <c:pt idx="13418">
                  <c:v>1983.5940000000001</c:v>
                </c:pt>
                <c:pt idx="13419">
                  <c:v>1980</c:v>
                </c:pt>
                <c:pt idx="13420">
                  <c:v>1980.7809999999999</c:v>
                </c:pt>
                <c:pt idx="13421">
                  <c:v>1980.7809999999999</c:v>
                </c:pt>
                <c:pt idx="13422">
                  <c:v>1977.3440000000001</c:v>
                </c:pt>
                <c:pt idx="13423">
                  <c:v>1977.1869999999999</c:v>
                </c:pt>
                <c:pt idx="13424">
                  <c:v>1977.3440000000001</c:v>
                </c:pt>
                <c:pt idx="13425">
                  <c:v>1976.172</c:v>
                </c:pt>
                <c:pt idx="13426">
                  <c:v>1975</c:v>
                </c:pt>
                <c:pt idx="13427">
                  <c:v>1973.9839999999999</c:v>
                </c:pt>
                <c:pt idx="13428">
                  <c:v>1973.203</c:v>
                </c:pt>
                <c:pt idx="13429">
                  <c:v>1970</c:v>
                </c:pt>
                <c:pt idx="13430">
                  <c:v>1972.1869999999999</c:v>
                </c:pt>
                <c:pt idx="13431">
                  <c:v>1971.953</c:v>
                </c:pt>
                <c:pt idx="13432">
                  <c:v>1971.172</c:v>
                </c:pt>
                <c:pt idx="13433">
                  <c:v>1968.5940000000001</c:v>
                </c:pt>
                <c:pt idx="13434">
                  <c:v>1968.75</c:v>
                </c:pt>
                <c:pt idx="13435">
                  <c:v>1966.953</c:v>
                </c:pt>
                <c:pt idx="13436">
                  <c:v>1968.5940000000001</c:v>
                </c:pt>
                <c:pt idx="13437">
                  <c:v>1965.3910000000001</c:v>
                </c:pt>
                <c:pt idx="13438">
                  <c:v>1963.3589999999999</c:v>
                </c:pt>
                <c:pt idx="13439">
                  <c:v>1964.7660000000001</c:v>
                </c:pt>
                <c:pt idx="13440">
                  <c:v>1963.5940000000001</c:v>
                </c:pt>
                <c:pt idx="13441">
                  <c:v>1961.953</c:v>
                </c:pt>
                <c:pt idx="13442">
                  <c:v>1962.7339999999999</c:v>
                </c:pt>
                <c:pt idx="13443">
                  <c:v>1961.797</c:v>
                </c:pt>
                <c:pt idx="13444">
                  <c:v>1961.172</c:v>
                </c:pt>
                <c:pt idx="13445">
                  <c:v>1960.9369999999999</c:v>
                </c:pt>
                <c:pt idx="13446">
                  <c:v>1960.547</c:v>
                </c:pt>
                <c:pt idx="13447">
                  <c:v>1961.172</c:v>
                </c:pt>
                <c:pt idx="13448">
                  <c:v>1959.1410000000001</c:v>
                </c:pt>
                <c:pt idx="13449">
                  <c:v>1958.5940000000001</c:v>
                </c:pt>
                <c:pt idx="13450">
                  <c:v>1956.797</c:v>
                </c:pt>
                <c:pt idx="13451">
                  <c:v>1958.3589999999999</c:v>
                </c:pt>
                <c:pt idx="13452">
                  <c:v>1957.9690000000001</c:v>
                </c:pt>
                <c:pt idx="13453">
                  <c:v>1957.7339999999999</c:v>
                </c:pt>
                <c:pt idx="13454">
                  <c:v>1958.9839999999999</c:v>
                </c:pt>
                <c:pt idx="13455">
                  <c:v>1958.203</c:v>
                </c:pt>
                <c:pt idx="13456">
                  <c:v>1958.3589999999999</c:v>
                </c:pt>
                <c:pt idx="13457">
                  <c:v>1957.9690000000001</c:v>
                </c:pt>
                <c:pt idx="13458">
                  <c:v>1957.3440000000001</c:v>
                </c:pt>
                <c:pt idx="13459">
                  <c:v>1954.5309999999999</c:v>
                </c:pt>
                <c:pt idx="13460">
                  <c:v>1958.203</c:v>
                </c:pt>
                <c:pt idx="13461">
                  <c:v>1955.547</c:v>
                </c:pt>
                <c:pt idx="13462">
                  <c:v>1955.547</c:v>
                </c:pt>
                <c:pt idx="13463">
                  <c:v>1956.4059999999999</c:v>
                </c:pt>
                <c:pt idx="13464">
                  <c:v>1955.547</c:v>
                </c:pt>
                <c:pt idx="13465">
                  <c:v>1957.3440000000001</c:v>
                </c:pt>
                <c:pt idx="13466">
                  <c:v>1955.9369999999999</c:v>
                </c:pt>
                <c:pt idx="13467">
                  <c:v>1955.1559999999999</c:v>
                </c:pt>
                <c:pt idx="13468">
                  <c:v>1955.547</c:v>
                </c:pt>
                <c:pt idx="13469">
                  <c:v>1955.547</c:v>
                </c:pt>
                <c:pt idx="13470">
                  <c:v>1956.953</c:v>
                </c:pt>
                <c:pt idx="13471">
                  <c:v>1957.3440000000001</c:v>
                </c:pt>
                <c:pt idx="13472">
                  <c:v>1959.1410000000001</c:v>
                </c:pt>
                <c:pt idx="13473">
                  <c:v>1959.1410000000001</c:v>
                </c:pt>
                <c:pt idx="13474">
                  <c:v>1958.3589999999999</c:v>
                </c:pt>
                <c:pt idx="13475">
                  <c:v>1958.3589999999999</c:v>
                </c:pt>
                <c:pt idx="13476">
                  <c:v>1957.9690000000001</c:v>
                </c:pt>
                <c:pt idx="13477">
                  <c:v>1958.9839999999999</c:v>
                </c:pt>
                <c:pt idx="13478">
                  <c:v>1959.1410000000001</c:v>
                </c:pt>
                <c:pt idx="13479">
                  <c:v>1958.5940000000001</c:v>
                </c:pt>
                <c:pt idx="13480">
                  <c:v>1960.1559999999999</c:v>
                </c:pt>
                <c:pt idx="13481">
                  <c:v>1960.547</c:v>
                </c:pt>
                <c:pt idx="13482">
                  <c:v>1960.547</c:v>
                </c:pt>
                <c:pt idx="13483">
                  <c:v>1961.172</c:v>
                </c:pt>
                <c:pt idx="13484">
                  <c:v>1962.3440000000001</c:v>
                </c:pt>
                <c:pt idx="13485">
                  <c:v>1962.9690000000001</c:v>
                </c:pt>
                <c:pt idx="13486">
                  <c:v>1962.9690000000001</c:v>
                </c:pt>
                <c:pt idx="13487">
                  <c:v>1965</c:v>
                </c:pt>
                <c:pt idx="13488">
                  <c:v>1966.172</c:v>
                </c:pt>
                <c:pt idx="13489">
                  <c:v>1965</c:v>
                </c:pt>
                <c:pt idx="13490">
                  <c:v>1965.1559999999999</c:v>
                </c:pt>
                <c:pt idx="13491">
                  <c:v>1966.172</c:v>
                </c:pt>
                <c:pt idx="13492">
                  <c:v>1969.375</c:v>
                </c:pt>
                <c:pt idx="13493">
                  <c:v>1969.7660000000001</c:v>
                </c:pt>
                <c:pt idx="13494">
                  <c:v>1972.9690000000001</c:v>
                </c:pt>
                <c:pt idx="13495">
                  <c:v>1971.797</c:v>
                </c:pt>
                <c:pt idx="13496">
                  <c:v>1974.375</c:v>
                </c:pt>
                <c:pt idx="13497">
                  <c:v>1976.172</c:v>
                </c:pt>
                <c:pt idx="13498">
                  <c:v>1975.7809999999999</c:v>
                </c:pt>
                <c:pt idx="13499">
                  <c:v>1975</c:v>
                </c:pt>
                <c:pt idx="13500">
                  <c:v>1978.5940000000001</c:v>
                </c:pt>
                <c:pt idx="13501">
                  <c:v>1979.1410000000001</c:v>
                </c:pt>
                <c:pt idx="13502">
                  <c:v>1978.9839999999999</c:v>
                </c:pt>
                <c:pt idx="13503">
                  <c:v>1980.9369999999999</c:v>
                </c:pt>
                <c:pt idx="13504">
                  <c:v>1978.203</c:v>
                </c:pt>
                <c:pt idx="13505">
                  <c:v>1984.1410000000001</c:v>
                </c:pt>
                <c:pt idx="13506">
                  <c:v>1982.7339999999999</c:v>
                </c:pt>
                <c:pt idx="13507">
                  <c:v>1984.7660000000001</c:v>
                </c:pt>
                <c:pt idx="13508">
                  <c:v>1985.7809999999999</c:v>
                </c:pt>
                <c:pt idx="13509">
                  <c:v>1983.5940000000001</c:v>
                </c:pt>
                <c:pt idx="13510">
                  <c:v>1989.5309999999999</c:v>
                </c:pt>
                <c:pt idx="13511">
                  <c:v>1986.5619999999999</c:v>
                </c:pt>
                <c:pt idx="13512">
                  <c:v>1991.172</c:v>
                </c:pt>
                <c:pt idx="13513">
                  <c:v>1991.172</c:v>
                </c:pt>
                <c:pt idx="13514">
                  <c:v>1992.3440000000001</c:v>
                </c:pt>
                <c:pt idx="13515">
                  <c:v>1994.7660000000001</c:v>
                </c:pt>
                <c:pt idx="13516">
                  <c:v>1994.5309999999999</c:v>
                </c:pt>
                <c:pt idx="13517">
                  <c:v>1997.3440000000001</c:v>
                </c:pt>
                <c:pt idx="13518">
                  <c:v>1997.1869999999999</c:v>
                </c:pt>
                <c:pt idx="13519">
                  <c:v>2000.7809999999999</c:v>
                </c:pt>
                <c:pt idx="13520">
                  <c:v>2001.4059999999999</c:v>
                </c:pt>
                <c:pt idx="13521">
                  <c:v>2004.5309999999999</c:v>
                </c:pt>
                <c:pt idx="13522">
                  <c:v>2006.797</c:v>
                </c:pt>
                <c:pt idx="13523">
                  <c:v>2005.7809999999999</c:v>
                </c:pt>
                <c:pt idx="13524">
                  <c:v>2008.3589999999999</c:v>
                </c:pt>
                <c:pt idx="13525">
                  <c:v>2010.9369999999999</c:v>
                </c:pt>
                <c:pt idx="13526">
                  <c:v>2010.3910000000001</c:v>
                </c:pt>
                <c:pt idx="13527">
                  <c:v>2011.172</c:v>
                </c:pt>
                <c:pt idx="13528">
                  <c:v>2015.3910000000001</c:v>
                </c:pt>
                <c:pt idx="13529">
                  <c:v>2015.1559999999999</c:v>
                </c:pt>
                <c:pt idx="13530">
                  <c:v>2015.547</c:v>
                </c:pt>
                <c:pt idx="13531">
                  <c:v>2017.1869999999999</c:v>
                </c:pt>
                <c:pt idx="13532">
                  <c:v>2017.3440000000001</c:v>
                </c:pt>
                <c:pt idx="13533">
                  <c:v>2019.7660000000001</c:v>
                </c:pt>
                <c:pt idx="13534">
                  <c:v>2021.5619999999999</c:v>
                </c:pt>
                <c:pt idx="13535">
                  <c:v>2024.5309999999999</c:v>
                </c:pt>
                <c:pt idx="13536">
                  <c:v>2025.3910000000001</c:v>
                </c:pt>
                <c:pt idx="13537">
                  <c:v>2028.9839999999999</c:v>
                </c:pt>
                <c:pt idx="13538">
                  <c:v>2026.172</c:v>
                </c:pt>
                <c:pt idx="13539">
                  <c:v>2029.7660000000001</c:v>
                </c:pt>
                <c:pt idx="13540">
                  <c:v>2030.9369999999999</c:v>
                </c:pt>
                <c:pt idx="13541">
                  <c:v>2032.9690000000001</c:v>
                </c:pt>
                <c:pt idx="13542">
                  <c:v>2033.203</c:v>
                </c:pt>
                <c:pt idx="13543">
                  <c:v>2036.5619999999999</c:v>
                </c:pt>
                <c:pt idx="13544">
                  <c:v>2039.5309999999999</c:v>
                </c:pt>
                <c:pt idx="13545">
                  <c:v>2039.375</c:v>
                </c:pt>
                <c:pt idx="13546">
                  <c:v>2041.797</c:v>
                </c:pt>
                <c:pt idx="13547">
                  <c:v>2043.9839999999999</c:v>
                </c:pt>
                <c:pt idx="13548">
                  <c:v>2044.7660000000001</c:v>
                </c:pt>
                <c:pt idx="13549">
                  <c:v>2044.7660000000001</c:v>
                </c:pt>
                <c:pt idx="13550">
                  <c:v>2045.9369999999999</c:v>
                </c:pt>
                <c:pt idx="13551">
                  <c:v>2045.7809999999999</c:v>
                </c:pt>
                <c:pt idx="13552">
                  <c:v>2048.3589999999999</c:v>
                </c:pt>
                <c:pt idx="13553">
                  <c:v>2050.3910000000001</c:v>
                </c:pt>
                <c:pt idx="13554">
                  <c:v>2052.578</c:v>
                </c:pt>
                <c:pt idx="13555">
                  <c:v>2052.578</c:v>
                </c:pt>
                <c:pt idx="13556">
                  <c:v>2053.75</c:v>
                </c:pt>
                <c:pt idx="13557">
                  <c:v>2054.7660000000001</c:v>
                </c:pt>
                <c:pt idx="13558">
                  <c:v>2057.7339999999999</c:v>
                </c:pt>
                <c:pt idx="13559">
                  <c:v>2058.9839999999999</c:v>
                </c:pt>
                <c:pt idx="13560">
                  <c:v>2060.3910000000001</c:v>
                </c:pt>
                <c:pt idx="13561">
                  <c:v>2059.1410000000001</c:v>
                </c:pt>
                <c:pt idx="13562">
                  <c:v>2061.172</c:v>
                </c:pt>
                <c:pt idx="13563">
                  <c:v>2060.7809999999999</c:v>
                </c:pt>
                <c:pt idx="13564">
                  <c:v>2065</c:v>
                </c:pt>
                <c:pt idx="13565">
                  <c:v>2065</c:v>
                </c:pt>
                <c:pt idx="13566">
                  <c:v>2069.375</c:v>
                </c:pt>
                <c:pt idx="13567">
                  <c:v>2067.3440000000001</c:v>
                </c:pt>
                <c:pt idx="13568">
                  <c:v>2071.4059999999999</c:v>
                </c:pt>
                <c:pt idx="13569">
                  <c:v>2071.172</c:v>
                </c:pt>
                <c:pt idx="13570">
                  <c:v>2074.5309999999999</c:v>
                </c:pt>
                <c:pt idx="13571">
                  <c:v>2073.75</c:v>
                </c:pt>
                <c:pt idx="13572">
                  <c:v>2074.7660000000001</c:v>
                </c:pt>
                <c:pt idx="13573">
                  <c:v>2078.5940000000001</c:v>
                </c:pt>
                <c:pt idx="13574">
                  <c:v>2080</c:v>
                </c:pt>
                <c:pt idx="13575">
                  <c:v>2080</c:v>
                </c:pt>
                <c:pt idx="13576">
                  <c:v>2082.7339999999999</c:v>
                </c:pt>
                <c:pt idx="13577">
                  <c:v>2080.1559999999999</c:v>
                </c:pt>
                <c:pt idx="13578">
                  <c:v>2083.9839999999999</c:v>
                </c:pt>
                <c:pt idx="13579">
                  <c:v>2083.3589999999999</c:v>
                </c:pt>
                <c:pt idx="13580">
                  <c:v>2085.1559999999999</c:v>
                </c:pt>
                <c:pt idx="13581">
                  <c:v>2088.9839999999999</c:v>
                </c:pt>
                <c:pt idx="13582">
                  <c:v>2089.1410000000001</c:v>
                </c:pt>
                <c:pt idx="13583">
                  <c:v>2087.578</c:v>
                </c:pt>
                <c:pt idx="13584">
                  <c:v>2092.578</c:v>
                </c:pt>
                <c:pt idx="13585">
                  <c:v>2094.5309999999999</c:v>
                </c:pt>
                <c:pt idx="13586">
                  <c:v>2094.5309999999999</c:v>
                </c:pt>
                <c:pt idx="13587">
                  <c:v>2096.4059999999999</c:v>
                </c:pt>
                <c:pt idx="13588">
                  <c:v>2096.172</c:v>
                </c:pt>
                <c:pt idx="13589">
                  <c:v>2098.203</c:v>
                </c:pt>
                <c:pt idx="13590">
                  <c:v>2099.5309999999999</c:v>
                </c:pt>
                <c:pt idx="13591">
                  <c:v>2102.1869999999999</c:v>
                </c:pt>
                <c:pt idx="13592">
                  <c:v>2102.3440000000001</c:v>
                </c:pt>
                <c:pt idx="13593">
                  <c:v>2104.5309999999999</c:v>
                </c:pt>
                <c:pt idx="13594">
                  <c:v>2105</c:v>
                </c:pt>
                <c:pt idx="13595">
                  <c:v>2106.5619999999999</c:v>
                </c:pt>
                <c:pt idx="13596">
                  <c:v>2107.7339999999999</c:v>
                </c:pt>
                <c:pt idx="13597">
                  <c:v>2109.7660000000001</c:v>
                </c:pt>
                <c:pt idx="13598">
                  <c:v>2109.5309999999999</c:v>
                </c:pt>
                <c:pt idx="13599">
                  <c:v>2112.7339999999999</c:v>
                </c:pt>
                <c:pt idx="13600">
                  <c:v>2112.1869999999999</c:v>
                </c:pt>
                <c:pt idx="13601">
                  <c:v>2115.3910000000001</c:v>
                </c:pt>
                <c:pt idx="13602">
                  <c:v>2115.9369999999999</c:v>
                </c:pt>
                <c:pt idx="13603">
                  <c:v>2115.7809999999999</c:v>
                </c:pt>
                <c:pt idx="13604">
                  <c:v>2116.4059999999999</c:v>
                </c:pt>
                <c:pt idx="13605">
                  <c:v>2118.75</c:v>
                </c:pt>
                <c:pt idx="13606">
                  <c:v>2120.1559999999999</c:v>
                </c:pt>
                <c:pt idx="13607">
                  <c:v>2119.5309999999999</c:v>
                </c:pt>
                <c:pt idx="13608">
                  <c:v>2102.7339999999999</c:v>
                </c:pt>
                <c:pt idx="13609">
                  <c:v>2099.1410000000001</c:v>
                </c:pt>
                <c:pt idx="13610">
                  <c:v>2114.1410000000001</c:v>
                </c:pt>
                <c:pt idx="13611">
                  <c:v>2104.5309999999999</c:v>
                </c:pt>
                <c:pt idx="13612">
                  <c:v>2110.3910000000001</c:v>
                </c:pt>
                <c:pt idx="13613">
                  <c:v>2113.75</c:v>
                </c:pt>
                <c:pt idx="13614">
                  <c:v>2117.9690000000001</c:v>
                </c:pt>
                <c:pt idx="13615">
                  <c:v>2125.547</c:v>
                </c:pt>
                <c:pt idx="13616">
                  <c:v>2130.1559999999999</c:v>
                </c:pt>
                <c:pt idx="13617">
                  <c:v>2132.9690000000001</c:v>
                </c:pt>
                <c:pt idx="13618">
                  <c:v>2129.1410000000001</c:v>
                </c:pt>
                <c:pt idx="13619">
                  <c:v>2130.1559999999999</c:v>
                </c:pt>
                <c:pt idx="13620">
                  <c:v>2131.4059999999999</c:v>
                </c:pt>
                <c:pt idx="13621">
                  <c:v>2126.4059999999999</c:v>
                </c:pt>
                <c:pt idx="13622">
                  <c:v>2121.953</c:v>
                </c:pt>
                <c:pt idx="13623">
                  <c:v>2124.375</c:v>
                </c:pt>
                <c:pt idx="13624">
                  <c:v>2121.4059999999999</c:v>
                </c:pt>
                <c:pt idx="13625">
                  <c:v>2123.75</c:v>
                </c:pt>
                <c:pt idx="13626">
                  <c:v>2123.203</c:v>
                </c:pt>
                <c:pt idx="13627">
                  <c:v>2122.1869999999999</c:v>
                </c:pt>
                <c:pt idx="13628">
                  <c:v>2122.3440000000001</c:v>
                </c:pt>
                <c:pt idx="13629">
                  <c:v>2122.3440000000001</c:v>
                </c:pt>
                <c:pt idx="13630">
                  <c:v>2122.578</c:v>
                </c:pt>
                <c:pt idx="13631">
                  <c:v>2125</c:v>
                </c:pt>
                <c:pt idx="13632">
                  <c:v>2122.3440000000001</c:v>
                </c:pt>
                <c:pt idx="13633">
                  <c:v>2123.203</c:v>
                </c:pt>
                <c:pt idx="13634">
                  <c:v>2123.75</c:v>
                </c:pt>
                <c:pt idx="13635">
                  <c:v>2121.172</c:v>
                </c:pt>
                <c:pt idx="13636">
                  <c:v>2122.1869999999999</c:v>
                </c:pt>
                <c:pt idx="13637">
                  <c:v>2121.797</c:v>
                </c:pt>
                <c:pt idx="13638">
                  <c:v>2120</c:v>
                </c:pt>
                <c:pt idx="13639">
                  <c:v>2118.3589999999999</c:v>
                </c:pt>
                <c:pt idx="13640">
                  <c:v>2119.375</c:v>
                </c:pt>
                <c:pt idx="13641">
                  <c:v>2118.3589999999999</c:v>
                </c:pt>
                <c:pt idx="13642">
                  <c:v>2117.3440000000001</c:v>
                </c:pt>
                <c:pt idx="13643">
                  <c:v>2118.3589999999999</c:v>
                </c:pt>
                <c:pt idx="13644">
                  <c:v>2116.5619999999999</c:v>
                </c:pt>
                <c:pt idx="13645">
                  <c:v>2114.1410000000001</c:v>
                </c:pt>
                <c:pt idx="13646">
                  <c:v>2112.9690000000001</c:v>
                </c:pt>
                <c:pt idx="13647">
                  <c:v>2114.7660000000001</c:v>
                </c:pt>
                <c:pt idx="13648">
                  <c:v>2112.3440000000001</c:v>
                </c:pt>
                <c:pt idx="13649">
                  <c:v>2111.4059999999999</c:v>
                </c:pt>
                <c:pt idx="13650">
                  <c:v>2111.953</c:v>
                </c:pt>
                <c:pt idx="13651">
                  <c:v>2110</c:v>
                </c:pt>
                <c:pt idx="13652">
                  <c:v>2110.547</c:v>
                </c:pt>
                <c:pt idx="13653">
                  <c:v>2106.5619999999999</c:v>
                </c:pt>
                <c:pt idx="13654">
                  <c:v>2109.375</c:v>
                </c:pt>
                <c:pt idx="13655">
                  <c:v>2106.172</c:v>
                </c:pt>
                <c:pt idx="13656">
                  <c:v>2104.5309999999999</c:v>
                </c:pt>
                <c:pt idx="13657">
                  <c:v>2105.3910000000001</c:v>
                </c:pt>
                <c:pt idx="13658">
                  <c:v>2103.9839999999999</c:v>
                </c:pt>
                <c:pt idx="13659">
                  <c:v>2100.547</c:v>
                </c:pt>
                <c:pt idx="13660">
                  <c:v>2100.3910000000001</c:v>
                </c:pt>
                <c:pt idx="13661">
                  <c:v>2098.9839999999999</c:v>
                </c:pt>
                <c:pt idx="13662">
                  <c:v>2097.7339999999999</c:v>
                </c:pt>
                <c:pt idx="13663">
                  <c:v>2094.5309999999999</c:v>
                </c:pt>
                <c:pt idx="13664">
                  <c:v>2092.7339999999999</c:v>
                </c:pt>
                <c:pt idx="13665">
                  <c:v>2093.3589999999999</c:v>
                </c:pt>
                <c:pt idx="13666">
                  <c:v>2092.3440000000001</c:v>
                </c:pt>
                <c:pt idx="13667">
                  <c:v>2089.1410000000001</c:v>
                </c:pt>
                <c:pt idx="13668">
                  <c:v>2087.3440000000001</c:v>
                </c:pt>
                <c:pt idx="13669">
                  <c:v>2087.1869999999999</c:v>
                </c:pt>
                <c:pt idx="13670">
                  <c:v>2084.1410000000001</c:v>
                </c:pt>
                <c:pt idx="13671">
                  <c:v>2082.578</c:v>
                </c:pt>
                <c:pt idx="13672">
                  <c:v>2080.9369999999999</c:v>
                </c:pt>
                <c:pt idx="13673">
                  <c:v>2080.547</c:v>
                </c:pt>
                <c:pt idx="13674">
                  <c:v>2078.203</c:v>
                </c:pt>
                <c:pt idx="13675">
                  <c:v>2077.7339999999999</c:v>
                </c:pt>
                <c:pt idx="13676">
                  <c:v>2075</c:v>
                </c:pt>
                <c:pt idx="13677">
                  <c:v>2072.1869999999999</c:v>
                </c:pt>
                <c:pt idx="13678">
                  <c:v>2073.5940000000001</c:v>
                </c:pt>
                <c:pt idx="13679">
                  <c:v>2072.7339999999999</c:v>
                </c:pt>
                <c:pt idx="13680">
                  <c:v>2070.547</c:v>
                </c:pt>
                <c:pt idx="13681">
                  <c:v>2069.375</c:v>
                </c:pt>
                <c:pt idx="13682">
                  <c:v>2067.1869999999999</c:v>
                </c:pt>
                <c:pt idx="13683">
                  <c:v>2066.4059999999999</c:v>
                </c:pt>
                <c:pt idx="13684">
                  <c:v>2063.75</c:v>
                </c:pt>
                <c:pt idx="13685">
                  <c:v>2063.5940000000001</c:v>
                </c:pt>
                <c:pt idx="13686">
                  <c:v>2060.9369999999999</c:v>
                </c:pt>
                <c:pt idx="13687">
                  <c:v>2058.5940000000001</c:v>
                </c:pt>
                <c:pt idx="13688">
                  <c:v>2057.578</c:v>
                </c:pt>
                <c:pt idx="13689">
                  <c:v>2053.3589999999999</c:v>
                </c:pt>
                <c:pt idx="13690">
                  <c:v>2056.797</c:v>
                </c:pt>
                <c:pt idx="13691">
                  <c:v>2052.9690000000001</c:v>
                </c:pt>
                <c:pt idx="13692">
                  <c:v>2048.75</c:v>
                </c:pt>
                <c:pt idx="13693">
                  <c:v>2049.5309999999999</c:v>
                </c:pt>
                <c:pt idx="13694">
                  <c:v>2049.375</c:v>
                </c:pt>
                <c:pt idx="13695">
                  <c:v>2047.578</c:v>
                </c:pt>
                <c:pt idx="13696">
                  <c:v>2046.953</c:v>
                </c:pt>
                <c:pt idx="13697">
                  <c:v>2045.7809999999999</c:v>
                </c:pt>
                <c:pt idx="13698">
                  <c:v>2045</c:v>
                </c:pt>
                <c:pt idx="13699">
                  <c:v>2041.953</c:v>
                </c:pt>
                <c:pt idx="13700">
                  <c:v>2040</c:v>
                </c:pt>
                <c:pt idx="13701">
                  <c:v>2035.547</c:v>
                </c:pt>
                <c:pt idx="13702">
                  <c:v>2038.3589999999999</c:v>
                </c:pt>
                <c:pt idx="13703">
                  <c:v>2034.5309999999999</c:v>
                </c:pt>
                <c:pt idx="13704">
                  <c:v>2031.172</c:v>
                </c:pt>
                <c:pt idx="13705">
                  <c:v>2030.7809999999999</c:v>
                </c:pt>
                <c:pt idx="13706">
                  <c:v>2028.5940000000001</c:v>
                </c:pt>
                <c:pt idx="13707">
                  <c:v>2027.9690000000001</c:v>
                </c:pt>
                <c:pt idx="13708">
                  <c:v>2026.797</c:v>
                </c:pt>
                <c:pt idx="13709">
                  <c:v>2025.9369999999999</c:v>
                </c:pt>
                <c:pt idx="13710">
                  <c:v>2026.172</c:v>
                </c:pt>
                <c:pt idx="13711">
                  <c:v>2020.9369999999999</c:v>
                </c:pt>
                <c:pt idx="13712">
                  <c:v>2020.9369999999999</c:v>
                </c:pt>
                <c:pt idx="13713">
                  <c:v>2020.547</c:v>
                </c:pt>
                <c:pt idx="13714">
                  <c:v>2020.547</c:v>
                </c:pt>
                <c:pt idx="13715">
                  <c:v>2017.3440000000001</c:v>
                </c:pt>
                <c:pt idx="13716">
                  <c:v>2015.9369999999999</c:v>
                </c:pt>
                <c:pt idx="13717">
                  <c:v>2014.1410000000001</c:v>
                </c:pt>
                <c:pt idx="13718">
                  <c:v>2015.7809999999999</c:v>
                </c:pt>
                <c:pt idx="13719">
                  <c:v>2010.9369999999999</c:v>
                </c:pt>
                <c:pt idx="13720">
                  <c:v>2008.3589999999999</c:v>
                </c:pt>
                <c:pt idx="13721">
                  <c:v>2008.203</c:v>
                </c:pt>
                <c:pt idx="13722">
                  <c:v>2005.9369999999999</c:v>
                </c:pt>
                <c:pt idx="13723">
                  <c:v>2004.5309999999999</c:v>
                </c:pt>
                <c:pt idx="13724">
                  <c:v>2002.3440000000001</c:v>
                </c:pt>
                <c:pt idx="13725">
                  <c:v>2000.7809999999999</c:v>
                </c:pt>
                <c:pt idx="13726">
                  <c:v>1997.7339999999999</c:v>
                </c:pt>
                <c:pt idx="13727">
                  <c:v>1995</c:v>
                </c:pt>
                <c:pt idx="13728">
                  <c:v>1995.9369999999999</c:v>
                </c:pt>
                <c:pt idx="13729">
                  <c:v>1993.75</c:v>
                </c:pt>
                <c:pt idx="13730">
                  <c:v>1992.7339999999999</c:v>
                </c:pt>
                <c:pt idx="13731">
                  <c:v>1995.3910000000001</c:v>
                </c:pt>
                <c:pt idx="13732">
                  <c:v>1992.1869999999999</c:v>
                </c:pt>
                <c:pt idx="13733">
                  <c:v>1989.7660000000001</c:v>
                </c:pt>
                <c:pt idx="13734">
                  <c:v>1987.9690000000001</c:v>
                </c:pt>
                <c:pt idx="13735">
                  <c:v>1988.203</c:v>
                </c:pt>
                <c:pt idx="13736">
                  <c:v>1986.5619999999999</c:v>
                </c:pt>
                <c:pt idx="13737">
                  <c:v>1985.547</c:v>
                </c:pt>
                <c:pt idx="13738">
                  <c:v>1981.5619999999999</c:v>
                </c:pt>
                <c:pt idx="13739">
                  <c:v>1982.7339999999999</c:v>
                </c:pt>
                <c:pt idx="13740">
                  <c:v>1981.797</c:v>
                </c:pt>
                <c:pt idx="13741">
                  <c:v>1978.9839999999999</c:v>
                </c:pt>
                <c:pt idx="13742">
                  <c:v>1975.547</c:v>
                </c:pt>
                <c:pt idx="13743">
                  <c:v>1976.953</c:v>
                </c:pt>
                <c:pt idx="13744">
                  <c:v>1975.9369999999999</c:v>
                </c:pt>
                <c:pt idx="13745">
                  <c:v>1973.3589999999999</c:v>
                </c:pt>
                <c:pt idx="13746">
                  <c:v>1970.9369999999999</c:v>
                </c:pt>
                <c:pt idx="13747">
                  <c:v>1970.3910000000001</c:v>
                </c:pt>
                <c:pt idx="13748">
                  <c:v>1969.375</c:v>
                </c:pt>
                <c:pt idx="13749">
                  <c:v>1967.1869999999999</c:v>
                </c:pt>
                <c:pt idx="13750">
                  <c:v>1965.9369999999999</c:v>
                </c:pt>
                <c:pt idx="13751">
                  <c:v>1968.3589999999999</c:v>
                </c:pt>
                <c:pt idx="13752">
                  <c:v>1963.75</c:v>
                </c:pt>
                <c:pt idx="13753">
                  <c:v>1961.5619999999999</c:v>
                </c:pt>
                <c:pt idx="13754">
                  <c:v>1962.3440000000001</c:v>
                </c:pt>
                <c:pt idx="13755">
                  <c:v>1962.9690000000001</c:v>
                </c:pt>
                <c:pt idx="13756">
                  <c:v>1961.4059999999999</c:v>
                </c:pt>
                <c:pt idx="13757">
                  <c:v>1960.1559999999999</c:v>
                </c:pt>
                <c:pt idx="13758">
                  <c:v>1958.203</c:v>
                </c:pt>
                <c:pt idx="13759">
                  <c:v>1955.7809999999999</c:v>
                </c:pt>
                <c:pt idx="13760">
                  <c:v>1958.203</c:v>
                </c:pt>
                <c:pt idx="13761">
                  <c:v>1955.9369999999999</c:v>
                </c:pt>
                <c:pt idx="13762">
                  <c:v>1956.172</c:v>
                </c:pt>
                <c:pt idx="13763">
                  <c:v>1954.5309999999999</c:v>
                </c:pt>
                <c:pt idx="13764">
                  <c:v>1954.1410000000001</c:v>
                </c:pt>
                <c:pt idx="13765">
                  <c:v>1950.7809999999999</c:v>
                </c:pt>
                <c:pt idx="13766">
                  <c:v>1951.5619999999999</c:v>
                </c:pt>
                <c:pt idx="13767">
                  <c:v>1952.7339999999999</c:v>
                </c:pt>
                <c:pt idx="13768">
                  <c:v>1947.578</c:v>
                </c:pt>
                <c:pt idx="13769">
                  <c:v>1946.4059999999999</c:v>
                </c:pt>
                <c:pt idx="13770">
                  <c:v>1946.4059999999999</c:v>
                </c:pt>
                <c:pt idx="13771">
                  <c:v>1947.1869999999999</c:v>
                </c:pt>
                <c:pt idx="13772">
                  <c:v>1945.9369999999999</c:v>
                </c:pt>
                <c:pt idx="13773">
                  <c:v>1945</c:v>
                </c:pt>
                <c:pt idx="13774">
                  <c:v>1947.578</c:v>
                </c:pt>
                <c:pt idx="13775">
                  <c:v>1944.5309999999999</c:v>
                </c:pt>
                <c:pt idx="13776">
                  <c:v>1944.7660000000001</c:v>
                </c:pt>
                <c:pt idx="13777">
                  <c:v>1943.9839999999999</c:v>
                </c:pt>
                <c:pt idx="13778">
                  <c:v>1943.203</c:v>
                </c:pt>
                <c:pt idx="13779">
                  <c:v>1944.375</c:v>
                </c:pt>
                <c:pt idx="13780">
                  <c:v>1943.75</c:v>
                </c:pt>
                <c:pt idx="13781">
                  <c:v>1942.7339999999999</c:v>
                </c:pt>
                <c:pt idx="13782">
                  <c:v>1942.578</c:v>
                </c:pt>
                <c:pt idx="13783">
                  <c:v>1942.3440000000001</c:v>
                </c:pt>
                <c:pt idx="13784">
                  <c:v>1941.953</c:v>
                </c:pt>
                <c:pt idx="13785">
                  <c:v>1939.5309999999999</c:v>
                </c:pt>
                <c:pt idx="13786">
                  <c:v>1939.1410000000001</c:v>
                </c:pt>
                <c:pt idx="13787">
                  <c:v>1937.9690000000001</c:v>
                </c:pt>
                <c:pt idx="13788">
                  <c:v>1938.9839999999999</c:v>
                </c:pt>
                <c:pt idx="13789">
                  <c:v>1940.3910000000001</c:v>
                </c:pt>
                <c:pt idx="13790">
                  <c:v>1937.9690000000001</c:v>
                </c:pt>
                <c:pt idx="13791">
                  <c:v>1940.1559999999999</c:v>
                </c:pt>
                <c:pt idx="13792">
                  <c:v>1938.9839999999999</c:v>
                </c:pt>
                <c:pt idx="13793">
                  <c:v>1939.7660000000001</c:v>
                </c:pt>
                <c:pt idx="13794">
                  <c:v>1938.75</c:v>
                </c:pt>
                <c:pt idx="13795">
                  <c:v>1941.5619999999999</c:v>
                </c:pt>
                <c:pt idx="13796">
                  <c:v>1938.9839999999999</c:v>
                </c:pt>
                <c:pt idx="13797">
                  <c:v>1941.4059999999999</c:v>
                </c:pt>
                <c:pt idx="13798">
                  <c:v>1940.7809999999999</c:v>
                </c:pt>
                <c:pt idx="13799">
                  <c:v>1940.7809999999999</c:v>
                </c:pt>
                <c:pt idx="13800">
                  <c:v>1939.7660000000001</c:v>
                </c:pt>
                <c:pt idx="13801">
                  <c:v>1940</c:v>
                </c:pt>
                <c:pt idx="13802">
                  <c:v>1941.797</c:v>
                </c:pt>
                <c:pt idx="13803">
                  <c:v>1942.3440000000001</c:v>
                </c:pt>
                <c:pt idx="13804">
                  <c:v>1940.3910000000001</c:v>
                </c:pt>
                <c:pt idx="13805">
                  <c:v>1942.1869999999999</c:v>
                </c:pt>
                <c:pt idx="13806">
                  <c:v>1940.1559999999999</c:v>
                </c:pt>
                <c:pt idx="13807">
                  <c:v>1941.953</c:v>
                </c:pt>
                <c:pt idx="13808">
                  <c:v>1942.578</c:v>
                </c:pt>
                <c:pt idx="13809">
                  <c:v>1940</c:v>
                </c:pt>
                <c:pt idx="13810">
                  <c:v>1941.4059999999999</c:v>
                </c:pt>
                <c:pt idx="13811">
                  <c:v>1940.9369999999999</c:v>
                </c:pt>
                <c:pt idx="13812">
                  <c:v>1942.578</c:v>
                </c:pt>
                <c:pt idx="13813">
                  <c:v>1943.75</c:v>
                </c:pt>
                <c:pt idx="13814">
                  <c:v>1944.7660000000001</c:v>
                </c:pt>
                <c:pt idx="13815">
                  <c:v>1944.7660000000001</c:v>
                </c:pt>
                <c:pt idx="13816">
                  <c:v>1945.547</c:v>
                </c:pt>
                <c:pt idx="13817">
                  <c:v>1948.9839999999999</c:v>
                </c:pt>
                <c:pt idx="13818">
                  <c:v>1944.5309999999999</c:v>
                </c:pt>
                <c:pt idx="13819">
                  <c:v>1949.1410000000001</c:v>
                </c:pt>
                <c:pt idx="13820">
                  <c:v>1950.3910000000001</c:v>
                </c:pt>
                <c:pt idx="13821">
                  <c:v>1951.797</c:v>
                </c:pt>
                <c:pt idx="13822">
                  <c:v>1952.3440000000001</c:v>
                </c:pt>
                <c:pt idx="13823">
                  <c:v>1950.9369999999999</c:v>
                </c:pt>
                <c:pt idx="13824">
                  <c:v>1951.172</c:v>
                </c:pt>
                <c:pt idx="13825">
                  <c:v>1954.1410000000001</c:v>
                </c:pt>
                <c:pt idx="13826">
                  <c:v>1953.5940000000001</c:v>
                </c:pt>
                <c:pt idx="13827">
                  <c:v>1955.9369999999999</c:v>
                </c:pt>
                <c:pt idx="13828">
                  <c:v>1955.7809999999999</c:v>
                </c:pt>
                <c:pt idx="13829">
                  <c:v>1956.953</c:v>
                </c:pt>
                <c:pt idx="13830">
                  <c:v>1957.9690000000001</c:v>
                </c:pt>
                <c:pt idx="13831">
                  <c:v>1958.203</c:v>
                </c:pt>
                <c:pt idx="13832">
                  <c:v>1959.5309999999999</c:v>
                </c:pt>
                <c:pt idx="13833">
                  <c:v>1959.5309999999999</c:v>
                </c:pt>
                <c:pt idx="13834">
                  <c:v>1962.3440000000001</c:v>
                </c:pt>
                <c:pt idx="13835">
                  <c:v>1965.1559999999999</c:v>
                </c:pt>
                <c:pt idx="13836">
                  <c:v>1962.7339999999999</c:v>
                </c:pt>
                <c:pt idx="13837">
                  <c:v>1964.1410000000001</c:v>
                </c:pt>
                <c:pt idx="13838">
                  <c:v>1965.3910000000001</c:v>
                </c:pt>
                <c:pt idx="13839">
                  <c:v>1966.953</c:v>
                </c:pt>
                <c:pt idx="13840">
                  <c:v>1967.1869999999999</c:v>
                </c:pt>
                <c:pt idx="13841">
                  <c:v>1967.3440000000001</c:v>
                </c:pt>
                <c:pt idx="13842">
                  <c:v>1967.7339999999999</c:v>
                </c:pt>
                <c:pt idx="13843">
                  <c:v>1970.1559999999999</c:v>
                </c:pt>
                <c:pt idx="13844">
                  <c:v>1974.1410000000001</c:v>
                </c:pt>
                <c:pt idx="13845">
                  <c:v>1974.375</c:v>
                </c:pt>
                <c:pt idx="13846">
                  <c:v>1976.172</c:v>
                </c:pt>
                <c:pt idx="13847">
                  <c:v>1976.4059999999999</c:v>
                </c:pt>
                <c:pt idx="13848">
                  <c:v>1978.75</c:v>
                </c:pt>
                <c:pt idx="13849">
                  <c:v>1978.203</c:v>
                </c:pt>
                <c:pt idx="13850">
                  <c:v>1980.547</c:v>
                </c:pt>
                <c:pt idx="13851">
                  <c:v>1982.578</c:v>
                </c:pt>
                <c:pt idx="13852">
                  <c:v>1982.578</c:v>
                </c:pt>
                <c:pt idx="13853">
                  <c:v>1983.203</c:v>
                </c:pt>
                <c:pt idx="13854">
                  <c:v>1985.3910000000001</c:v>
                </c:pt>
                <c:pt idx="13855">
                  <c:v>1985.9369999999999</c:v>
                </c:pt>
                <c:pt idx="13856">
                  <c:v>1987.9690000000001</c:v>
                </c:pt>
                <c:pt idx="13857">
                  <c:v>1986.797</c:v>
                </c:pt>
                <c:pt idx="13858">
                  <c:v>1987.578</c:v>
                </c:pt>
                <c:pt idx="13859">
                  <c:v>1991.953</c:v>
                </c:pt>
                <c:pt idx="13860">
                  <c:v>1992.9690000000001</c:v>
                </c:pt>
                <c:pt idx="13861">
                  <c:v>1993.203</c:v>
                </c:pt>
                <c:pt idx="13862">
                  <c:v>1996.5619999999999</c:v>
                </c:pt>
                <c:pt idx="13863">
                  <c:v>1995.547</c:v>
                </c:pt>
                <c:pt idx="13864">
                  <c:v>1997.7339999999999</c:v>
                </c:pt>
                <c:pt idx="13865">
                  <c:v>2000.1559999999999</c:v>
                </c:pt>
                <c:pt idx="13866">
                  <c:v>1999.1410000000001</c:v>
                </c:pt>
                <c:pt idx="13867">
                  <c:v>2000.9369999999999</c:v>
                </c:pt>
                <c:pt idx="13868">
                  <c:v>2000.9369999999999</c:v>
                </c:pt>
                <c:pt idx="13869">
                  <c:v>2004.1410000000001</c:v>
                </c:pt>
                <c:pt idx="13870">
                  <c:v>2005.9369999999999</c:v>
                </c:pt>
                <c:pt idx="13871">
                  <c:v>2007.578</c:v>
                </c:pt>
                <c:pt idx="13872">
                  <c:v>2007.9690000000001</c:v>
                </c:pt>
                <c:pt idx="13873">
                  <c:v>2008.203</c:v>
                </c:pt>
                <c:pt idx="13874">
                  <c:v>2013.203</c:v>
                </c:pt>
                <c:pt idx="13875">
                  <c:v>2011.5619999999999</c:v>
                </c:pt>
                <c:pt idx="13876">
                  <c:v>2012.1869999999999</c:v>
                </c:pt>
                <c:pt idx="13877">
                  <c:v>2014.5309999999999</c:v>
                </c:pt>
                <c:pt idx="13878">
                  <c:v>2017.1869999999999</c:v>
                </c:pt>
                <c:pt idx="13879">
                  <c:v>2016.953</c:v>
                </c:pt>
                <c:pt idx="13880">
                  <c:v>2019.375</c:v>
                </c:pt>
                <c:pt idx="13881">
                  <c:v>2019.7660000000001</c:v>
                </c:pt>
                <c:pt idx="13882">
                  <c:v>2021.4059999999999</c:v>
                </c:pt>
                <c:pt idx="13883">
                  <c:v>2022.7339999999999</c:v>
                </c:pt>
                <c:pt idx="13884">
                  <c:v>2022.578</c:v>
                </c:pt>
                <c:pt idx="13885">
                  <c:v>2024.7660000000001</c:v>
                </c:pt>
                <c:pt idx="13886">
                  <c:v>2026.5619999999999</c:v>
                </c:pt>
                <c:pt idx="13887">
                  <c:v>2025.1559999999999</c:v>
                </c:pt>
                <c:pt idx="13888">
                  <c:v>2027.9690000000001</c:v>
                </c:pt>
                <c:pt idx="13889">
                  <c:v>2030.547</c:v>
                </c:pt>
                <c:pt idx="13890">
                  <c:v>2031.172</c:v>
                </c:pt>
                <c:pt idx="13891">
                  <c:v>2030.547</c:v>
                </c:pt>
                <c:pt idx="13892">
                  <c:v>2034.7660000000001</c:v>
                </c:pt>
                <c:pt idx="13893">
                  <c:v>2035.547</c:v>
                </c:pt>
                <c:pt idx="13894">
                  <c:v>2034.375</c:v>
                </c:pt>
                <c:pt idx="13895">
                  <c:v>2038.9839999999999</c:v>
                </c:pt>
                <c:pt idx="13896">
                  <c:v>2037.3440000000001</c:v>
                </c:pt>
                <c:pt idx="13897">
                  <c:v>2040.3910000000001</c:v>
                </c:pt>
                <c:pt idx="13898">
                  <c:v>2039.375</c:v>
                </c:pt>
                <c:pt idx="13899">
                  <c:v>2040</c:v>
                </c:pt>
                <c:pt idx="13900">
                  <c:v>2041.172</c:v>
                </c:pt>
                <c:pt idx="13901">
                  <c:v>2043.9839999999999</c:v>
                </c:pt>
                <c:pt idx="13902">
                  <c:v>2044.7660000000001</c:v>
                </c:pt>
                <c:pt idx="13903">
                  <c:v>2047.578</c:v>
                </c:pt>
                <c:pt idx="13904">
                  <c:v>2047.578</c:v>
                </c:pt>
                <c:pt idx="13905">
                  <c:v>2047.7339999999999</c:v>
                </c:pt>
                <c:pt idx="13906">
                  <c:v>2048.75</c:v>
                </c:pt>
                <c:pt idx="13907">
                  <c:v>2050.9369999999999</c:v>
                </c:pt>
                <c:pt idx="13908">
                  <c:v>2053.75</c:v>
                </c:pt>
                <c:pt idx="13909">
                  <c:v>2053.75</c:v>
                </c:pt>
                <c:pt idx="13910">
                  <c:v>2055.7809999999999</c:v>
                </c:pt>
                <c:pt idx="13911">
                  <c:v>2058.3589999999999</c:v>
                </c:pt>
                <c:pt idx="13912">
                  <c:v>2057.9690000000001</c:v>
                </c:pt>
                <c:pt idx="13913">
                  <c:v>2060.1559999999999</c:v>
                </c:pt>
                <c:pt idx="13914">
                  <c:v>2060.9369999999999</c:v>
                </c:pt>
                <c:pt idx="13915">
                  <c:v>2063.9839999999999</c:v>
                </c:pt>
                <c:pt idx="13916">
                  <c:v>2064.375</c:v>
                </c:pt>
                <c:pt idx="13917">
                  <c:v>2067.1869999999999</c:v>
                </c:pt>
                <c:pt idx="13918">
                  <c:v>2067.578</c:v>
                </c:pt>
                <c:pt idx="13919">
                  <c:v>2070.547</c:v>
                </c:pt>
                <c:pt idx="13920">
                  <c:v>2065.7809999999999</c:v>
                </c:pt>
                <c:pt idx="13921">
                  <c:v>2046.953</c:v>
                </c:pt>
                <c:pt idx="13922">
                  <c:v>2047.1869999999999</c:v>
                </c:pt>
                <c:pt idx="13923">
                  <c:v>2062.578</c:v>
                </c:pt>
                <c:pt idx="13924">
                  <c:v>2056.953</c:v>
                </c:pt>
                <c:pt idx="13925">
                  <c:v>2059.1410000000001</c:v>
                </c:pt>
                <c:pt idx="13926">
                  <c:v>2065.7809999999999</c:v>
                </c:pt>
                <c:pt idx="13927">
                  <c:v>2072.1869999999999</c:v>
                </c:pt>
                <c:pt idx="13928">
                  <c:v>2082.3440000000001</c:v>
                </c:pt>
                <c:pt idx="13929">
                  <c:v>2080.9369999999999</c:v>
                </c:pt>
                <c:pt idx="13930">
                  <c:v>2078.9839999999999</c:v>
                </c:pt>
                <c:pt idx="13931">
                  <c:v>2075.7809999999999</c:v>
                </c:pt>
                <c:pt idx="13932">
                  <c:v>2080.1559999999999</c:v>
                </c:pt>
                <c:pt idx="13933">
                  <c:v>2081.4059999999999</c:v>
                </c:pt>
                <c:pt idx="13934">
                  <c:v>2085.547</c:v>
                </c:pt>
                <c:pt idx="13935">
                  <c:v>2083.3589999999999</c:v>
                </c:pt>
                <c:pt idx="13936">
                  <c:v>2076.797</c:v>
                </c:pt>
                <c:pt idx="13937">
                  <c:v>2071.953</c:v>
                </c:pt>
                <c:pt idx="13938">
                  <c:v>2071.172</c:v>
                </c:pt>
                <c:pt idx="13939">
                  <c:v>2071.5619999999999</c:v>
                </c:pt>
                <c:pt idx="13940">
                  <c:v>2072.1869999999999</c:v>
                </c:pt>
                <c:pt idx="13941">
                  <c:v>2074.7660000000001</c:v>
                </c:pt>
                <c:pt idx="13942">
                  <c:v>2076.953</c:v>
                </c:pt>
                <c:pt idx="13943">
                  <c:v>2074.5309999999999</c:v>
                </c:pt>
                <c:pt idx="13944">
                  <c:v>2077.9690000000001</c:v>
                </c:pt>
                <c:pt idx="13945">
                  <c:v>2078.3589999999999</c:v>
                </c:pt>
                <c:pt idx="13946">
                  <c:v>2077.1869999999999</c:v>
                </c:pt>
                <c:pt idx="13947">
                  <c:v>2077.9690000000001</c:v>
                </c:pt>
                <c:pt idx="13948">
                  <c:v>2074.7660000000001</c:v>
                </c:pt>
                <c:pt idx="13949">
                  <c:v>2075.547</c:v>
                </c:pt>
                <c:pt idx="13950">
                  <c:v>2073.75</c:v>
                </c:pt>
                <c:pt idx="13951">
                  <c:v>2071.4059999999999</c:v>
                </c:pt>
                <c:pt idx="13952">
                  <c:v>2074.375</c:v>
                </c:pt>
                <c:pt idx="13953">
                  <c:v>2074.5309999999999</c:v>
                </c:pt>
                <c:pt idx="13954">
                  <c:v>2071.953</c:v>
                </c:pt>
                <c:pt idx="13955">
                  <c:v>2070</c:v>
                </c:pt>
                <c:pt idx="13956">
                  <c:v>2068.5940000000001</c:v>
                </c:pt>
                <c:pt idx="13957">
                  <c:v>2070.7809999999999</c:v>
                </c:pt>
                <c:pt idx="13958">
                  <c:v>2070.1559999999999</c:v>
                </c:pt>
                <c:pt idx="13959">
                  <c:v>2069.5309999999999</c:v>
                </c:pt>
                <c:pt idx="13960">
                  <c:v>2068.3589999999999</c:v>
                </c:pt>
                <c:pt idx="13961">
                  <c:v>2067.3440000000001</c:v>
                </c:pt>
                <c:pt idx="13962">
                  <c:v>2065.3910000000001</c:v>
                </c:pt>
                <c:pt idx="13963">
                  <c:v>2065.3910000000001</c:v>
                </c:pt>
                <c:pt idx="13964">
                  <c:v>2066.797</c:v>
                </c:pt>
                <c:pt idx="13965">
                  <c:v>2066.797</c:v>
                </c:pt>
                <c:pt idx="13966">
                  <c:v>2062.3440000000001</c:v>
                </c:pt>
                <c:pt idx="13967">
                  <c:v>2061.5619999999999</c:v>
                </c:pt>
                <c:pt idx="13968">
                  <c:v>2062.1869999999999</c:v>
                </c:pt>
                <c:pt idx="13969">
                  <c:v>2060.9369999999999</c:v>
                </c:pt>
                <c:pt idx="13970">
                  <c:v>2059.7660000000001</c:v>
                </c:pt>
                <c:pt idx="13971">
                  <c:v>2058.9839999999999</c:v>
                </c:pt>
                <c:pt idx="13972">
                  <c:v>2055.9369999999999</c:v>
                </c:pt>
                <c:pt idx="13973">
                  <c:v>2054.7660000000001</c:v>
                </c:pt>
                <c:pt idx="13974">
                  <c:v>2054.7660000000001</c:v>
                </c:pt>
                <c:pt idx="13975">
                  <c:v>2055.1559999999999</c:v>
                </c:pt>
                <c:pt idx="13976">
                  <c:v>2055.7809999999999</c:v>
                </c:pt>
                <c:pt idx="13977">
                  <c:v>2050.7809999999999</c:v>
                </c:pt>
                <c:pt idx="13978">
                  <c:v>2051.797</c:v>
                </c:pt>
                <c:pt idx="13979">
                  <c:v>2048.9839999999999</c:v>
                </c:pt>
                <c:pt idx="13980">
                  <c:v>2051.172</c:v>
                </c:pt>
                <c:pt idx="13981">
                  <c:v>2046.797</c:v>
                </c:pt>
                <c:pt idx="13982">
                  <c:v>2046.797</c:v>
                </c:pt>
                <c:pt idx="13983">
                  <c:v>2045.3910000000001</c:v>
                </c:pt>
                <c:pt idx="13984">
                  <c:v>2043.3589999999999</c:v>
                </c:pt>
                <c:pt idx="13985">
                  <c:v>2042.578</c:v>
                </c:pt>
                <c:pt idx="13986">
                  <c:v>2041.5619999999999</c:v>
                </c:pt>
                <c:pt idx="13987">
                  <c:v>2038.75</c:v>
                </c:pt>
                <c:pt idx="13988">
                  <c:v>2038.9839999999999</c:v>
                </c:pt>
                <c:pt idx="13989">
                  <c:v>2038.5940000000001</c:v>
                </c:pt>
                <c:pt idx="13990">
                  <c:v>2035.1559999999999</c:v>
                </c:pt>
                <c:pt idx="13991">
                  <c:v>2036.4059999999999</c:v>
                </c:pt>
                <c:pt idx="13992">
                  <c:v>2033.3589999999999</c:v>
                </c:pt>
                <c:pt idx="13993">
                  <c:v>2033.203</c:v>
                </c:pt>
                <c:pt idx="13994">
                  <c:v>2031.953</c:v>
                </c:pt>
                <c:pt idx="13995">
                  <c:v>2026.4059999999999</c:v>
                </c:pt>
                <c:pt idx="13996">
                  <c:v>2028.5940000000001</c:v>
                </c:pt>
                <c:pt idx="13997">
                  <c:v>2025.7809999999999</c:v>
                </c:pt>
                <c:pt idx="13998">
                  <c:v>2026.5619999999999</c:v>
                </c:pt>
                <c:pt idx="13999">
                  <c:v>2026.5619999999999</c:v>
                </c:pt>
                <c:pt idx="14000">
                  <c:v>2027.578</c:v>
                </c:pt>
                <c:pt idx="14001">
                  <c:v>2021.953</c:v>
                </c:pt>
                <c:pt idx="14002">
                  <c:v>2023.3589999999999</c:v>
                </c:pt>
                <c:pt idx="14003">
                  <c:v>2021.5619999999999</c:v>
                </c:pt>
                <c:pt idx="14004">
                  <c:v>2020.9369999999999</c:v>
                </c:pt>
                <c:pt idx="14005">
                  <c:v>2016.953</c:v>
                </c:pt>
                <c:pt idx="14006">
                  <c:v>2016.953</c:v>
                </c:pt>
                <c:pt idx="14007">
                  <c:v>2014.7660000000001</c:v>
                </c:pt>
                <c:pt idx="14008">
                  <c:v>2013.3589999999999</c:v>
                </c:pt>
                <c:pt idx="14009">
                  <c:v>2012.9690000000001</c:v>
                </c:pt>
                <c:pt idx="14010">
                  <c:v>2012.7339999999999</c:v>
                </c:pt>
                <c:pt idx="14011">
                  <c:v>2011.4059999999999</c:v>
                </c:pt>
                <c:pt idx="14012">
                  <c:v>2009.7660000000001</c:v>
                </c:pt>
                <c:pt idx="14013">
                  <c:v>2010</c:v>
                </c:pt>
                <c:pt idx="14014">
                  <c:v>2005.9369999999999</c:v>
                </c:pt>
                <c:pt idx="14015">
                  <c:v>2006.172</c:v>
                </c:pt>
                <c:pt idx="14016">
                  <c:v>2005.3910000000001</c:v>
                </c:pt>
                <c:pt idx="14017">
                  <c:v>2006.5619999999999</c:v>
                </c:pt>
                <c:pt idx="14018">
                  <c:v>2003.5940000000001</c:v>
                </c:pt>
                <c:pt idx="14019">
                  <c:v>2003.3589999999999</c:v>
                </c:pt>
                <c:pt idx="14020">
                  <c:v>2002.7339999999999</c:v>
                </c:pt>
                <c:pt idx="14021">
                  <c:v>2000</c:v>
                </c:pt>
                <c:pt idx="14022">
                  <c:v>1999.375</c:v>
                </c:pt>
                <c:pt idx="14023">
                  <c:v>1998.9839999999999</c:v>
                </c:pt>
                <c:pt idx="14024">
                  <c:v>1998.203</c:v>
                </c:pt>
                <c:pt idx="14025">
                  <c:v>1995.547</c:v>
                </c:pt>
                <c:pt idx="14026">
                  <c:v>1995.1559999999999</c:v>
                </c:pt>
                <c:pt idx="14027">
                  <c:v>1994.1410000000001</c:v>
                </c:pt>
                <c:pt idx="14028">
                  <c:v>1991.953</c:v>
                </c:pt>
                <c:pt idx="14029">
                  <c:v>1990.547</c:v>
                </c:pt>
                <c:pt idx="14030">
                  <c:v>1993.203</c:v>
                </c:pt>
                <c:pt idx="14031">
                  <c:v>1989.375</c:v>
                </c:pt>
                <c:pt idx="14032">
                  <c:v>1986.797</c:v>
                </c:pt>
                <c:pt idx="14033">
                  <c:v>1986.953</c:v>
                </c:pt>
                <c:pt idx="14034">
                  <c:v>1985.9369999999999</c:v>
                </c:pt>
                <c:pt idx="14035">
                  <c:v>1983.9839999999999</c:v>
                </c:pt>
                <c:pt idx="14036">
                  <c:v>1985.7809999999999</c:v>
                </c:pt>
                <c:pt idx="14037">
                  <c:v>1985</c:v>
                </c:pt>
                <c:pt idx="14038">
                  <c:v>1984.5309999999999</c:v>
                </c:pt>
                <c:pt idx="14039">
                  <c:v>1984.5309999999999</c:v>
                </c:pt>
                <c:pt idx="14040">
                  <c:v>1982.578</c:v>
                </c:pt>
                <c:pt idx="14041">
                  <c:v>1980.7809999999999</c:v>
                </c:pt>
                <c:pt idx="14042">
                  <c:v>1980</c:v>
                </c:pt>
                <c:pt idx="14043">
                  <c:v>1978.5940000000001</c:v>
                </c:pt>
                <c:pt idx="14044">
                  <c:v>1977.1869999999999</c:v>
                </c:pt>
                <c:pt idx="14045">
                  <c:v>1978.203</c:v>
                </c:pt>
                <c:pt idx="14046">
                  <c:v>1975.7809999999999</c:v>
                </c:pt>
                <c:pt idx="14047">
                  <c:v>1975.3910000000001</c:v>
                </c:pt>
                <c:pt idx="14048">
                  <c:v>1972.578</c:v>
                </c:pt>
                <c:pt idx="14049">
                  <c:v>1970.9369999999999</c:v>
                </c:pt>
                <c:pt idx="14050">
                  <c:v>1970.7809999999999</c:v>
                </c:pt>
                <c:pt idx="14051">
                  <c:v>1969.1410000000001</c:v>
                </c:pt>
                <c:pt idx="14052">
                  <c:v>1969.1410000000001</c:v>
                </c:pt>
                <c:pt idx="14053">
                  <c:v>1966.953</c:v>
                </c:pt>
                <c:pt idx="14054">
                  <c:v>1970.547</c:v>
                </c:pt>
                <c:pt idx="14055">
                  <c:v>1970.1559999999999</c:v>
                </c:pt>
                <c:pt idx="14056">
                  <c:v>1967.7339999999999</c:v>
                </c:pt>
                <c:pt idx="14057">
                  <c:v>1965</c:v>
                </c:pt>
                <c:pt idx="14058">
                  <c:v>1967.1869999999999</c:v>
                </c:pt>
                <c:pt idx="14059">
                  <c:v>1962.3440000000001</c:v>
                </c:pt>
                <c:pt idx="14060">
                  <c:v>1963.3589999999999</c:v>
                </c:pt>
                <c:pt idx="14061">
                  <c:v>1962.9690000000001</c:v>
                </c:pt>
                <c:pt idx="14062">
                  <c:v>1961.5619999999999</c:v>
                </c:pt>
                <c:pt idx="14063">
                  <c:v>1959.5309999999999</c:v>
                </c:pt>
                <c:pt idx="14064">
                  <c:v>1963.5940000000001</c:v>
                </c:pt>
                <c:pt idx="14065">
                  <c:v>1958.75</c:v>
                </c:pt>
                <c:pt idx="14066">
                  <c:v>1959.375</c:v>
                </c:pt>
                <c:pt idx="14067">
                  <c:v>1959.375</c:v>
                </c:pt>
                <c:pt idx="14068">
                  <c:v>1957.9690000000001</c:v>
                </c:pt>
                <c:pt idx="14069">
                  <c:v>1957.1869999999999</c:v>
                </c:pt>
                <c:pt idx="14070">
                  <c:v>1956.5619999999999</c:v>
                </c:pt>
                <c:pt idx="14071">
                  <c:v>1955.547</c:v>
                </c:pt>
                <c:pt idx="14072">
                  <c:v>1955.7809999999999</c:v>
                </c:pt>
                <c:pt idx="14073">
                  <c:v>1955.7809999999999</c:v>
                </c:pt>
                <c:pt idx="14074">
                  <c:v>1953.75</c:v>
                </c:pt>
                <c:pt idx="14075">
                  <c:v>1954.7660000000001</c:v>
                </c:pt>
                <c:pt idx="14076">
                  <c:v>1953.3589999999999</c:v>
                </c:pt>
                <c:pt idx="14077">
                  <c:v>1955</c:v>
                </c:pt>
                <c:pt idx="14078">
                  <c:v>1955.3910000000001</c:v>
                </c:pt>
                <c:pt idx="14079">
                  <c:v>1955</c:v>
                </c:pt>
                <c:pt idx="14080">
                  <c:v>1953.75</c:v>
                </c:pt>
                <c:pt idx="14081">
                  <c:v>1953.3589999999999</c:v>
                </c:pt>
                <c:pt idx="14082">
                  <c:v>1952.578</c:v>
                </c:pt>
                <c:pt idx="14083">
                  <c:v>1953.75</c:v>
                </c:pt>
                <c:pt idx="14084">
                  <c:v>1952.3440000000001</c:v>
                </c:pt>
                <c:pt idx="14085">
                  <c:v>1952.1869999999999</c:v>
                </c:pt>
                <c:pt idx="14086">
                  <c:v>1952.7339999999999</c:v>
                </c:pt>
                <c:pt idx="14087">
                  <c:v>1949.5309999999999</c:v>
                </c:pt>
                <c:pt idx="14088">
                  <c:v>1950.547</c:v>
                </c:pt>
                <c:pt idx="14089">
                  <c:v>1954.375</c:v>
                </c:pt>
                <c:pt idx="14090">
                  <c:v>1951.953</c:v>
                </c:pt>
                <c:pt idx="14091">
                  <c:v>1952.1869999999999</c:v>
                </c:pt>
                <c:pt idx="14092">
                  <c:v>1950.3910000000001</c:v>
                </c:pt>
                <c:pt idx="14093">
                  <c:v>1951.5619999999999</c:v>
                </c:pt>
                <c:pt idx="14094">
                  <c:v>1953.203</c:v>
                </c:pt>
                <c:pt idx="14095">
                  <c:v>1954.1410000000001</c:v>
                </c:pt>
                <c:pt idx="14096">
                  <c:v>1954.1410000000001</c:v>
                </c:pt>
                <c:pt idx="14097">
                  <c:v>1954.7660000000001</c:v>
                </c:pt>
                <c:pt idx="14098">
                  <c:v>1954.7660000000001</c:v>
                </c:pt>
                <c:pt idx="14099">
                  <c:v>1955.547</c:v>
                </c:pt>
                <c:pt idx="14100">
                  <c:v>1955.1559999999999</c:v>
                </c:pt>
                <c:pt idx="14101">
                  <c:v>1953.9839999999999</c:v>
                </c:pt>
                <c:pt idx="14102">
                  <c:v>1954.1410000000001</c:v>
                </c:pt>
                <c:pt idx="14103">
                  <c:v>1956.797</c:v>
                </c:pt>
                <c:pt idx="14104">
                  <c:v>1956.797</c:v>
                </c:pt>
                <c:pt idx="14105">
                  <c:v>1956.172</c:v>
                </c:pt>
                <c:pt idx="14106">
                  <c:v>1957.578</c:v>
                </c:pt>
                <c:pt idx="14107">
                  <c:v>1956.953</c:v>
                </c:pt>
                <c:pt idx="14108">
                  <c:v>1958.5940000000001</c:v>
                </c:pt>
                <c:pt idx="14109">
                  <c:v>1961.797</c:v>
                </c:pt>
                <c:pt idx="14110">
                  <c:v>1958.3589999999999</c:v>
                </c:pt>
                <c:pt idx="14111">
                  <c:v>1958.75</c:v>
                </c:pt>
                <c:pt idx="14112">
                  <c:v>1959.5309999999999</c:v>
                </c:pt>
                <c:pt idx="14113">
                  <c:v>1960.9369999999999</c:v>
                </c:pt>
                <c:pt idx="14114">
                  <c:v>1961.4059999999999</c:v>
                </c:pt>
                <c:pt idx="14115">
                  <c:v>1963.75</c:v>
                </c:pt>
                <c:pt idx="14116">
                  <c:v>1964.5309999999999</c:v>
                </c:pt>
                <c:pt idx="14117">
                  <c:v>1963.203</c:v>
                </c:pt>
                <c:pt idx="14118">
                  <c:v>1967.9690000000001</c:v>
                </c:pt>
                <c:pt idx="14119">
                  <c:v>1966.797</c:v>
                </c:pt>
                <c:pt idx="14120">
                  <c:v>1967.9690000000001</c:v>
                </c:pt>
                <c:pt idx="14121">
                  <c:v>1970.7809999999999</c:v>
                </c:pt>
                <c:pt idx="14122">
                  <c:v>1970.9369999999999</c:v>
                </c:pt>
                <c:pt idx="14123">
                  <c:v>1973.9839999999999</c:v>
                </c:pt>
                <c:pt idx="14124">
                  <c:v>1973.5940000000001</c:v>
                </c:pt>
                <c:pt idx="14125">
                  <c:v>1971.797</c:v>
                </c:pt>
                <c:pt idx="14126">
                  <c:v>1973.5940000000001</c:v>
                </c:pt>
                <c:pt idx="14127">
                  <c:v>1973.3589999999999</c:v>
                </c:pt>
                <c:pt idx="14128">
                  <c:v>1978.203</c:v>
                </c:pt>
                <c:pt idx="14129">
                  <c:v>1975.7809999999999</c:v>
                </c:pt>
                <c:pt idx="14130">
                  <c:v>1979.5309999999999</c:v>
                </c:pt>
                <c:pt idx="14131">
                  <c:v>1979.5309999999999</c:v>
                </c:pt>
                <c:pt idx="14132">
                  <c:v>1981.172</c:v>
                </c:pt>
                <c:pt idx="14133">
                  <c:v>1981.953</c:v>
                </c:pt>
                <c:pt idx="14134">
                  <c:v>1982.3440000000001</c:v>
                </c:pt>
                <c:pt idx="14135">
                  <c:v>1984.5309999999999</c:v>
                </c:pt>
                <c:pt idx="14136">
                  <c:v>1984.1410000000001</c:v>
                </c:pt>
                <c:pt idx="14137">
                  <c:v>1987.7339999999999</c:v>
                </c:pt>
                <c:pt idx="14138">
                  <c:v>1989.5309999999999</c:v>
                </c:pt>
                <c:pt idx="14139">
                  <c:v>1988.75</c:v>
                </c:pt>
                <c:pt idx="14140">
                  <c:v>1992.578</c:v>
                </c:pt>
                <c:pt idx="14141">
                  <c:v>1990.7809999999999</c:v>
                </c:pt>
                <c:pt idx="14142">
                  <c:v>1994.1410000000001</c:v>
                </c:pt>
                <c:pt idx="14143">
                  <c:v>1994.375</c:v>
                </c:pt>
                <c:pt idx="14144">
                  <c:v>1996.5619999999999</c:v>
                </c:pt>
                <c:pt idx="14145">
                  <c:v>1999.1410000000001</c:v>
                </c:pt>
                <c:pt idx="14146">
                  <c:v>2000.3910000000001</c:v>
                </c:pt>
                <c:pt idx="14147">
                  <c:v>2000.3910000000001</c:v>
                </c:pt>
                <c:pt idx="14148">
                  <c:v>2005.3910000000001</c:v>
                </c:pt>
                <c:pt idx="14149">
                  <c:v>2002.3440000000001</c:v>
                </c:pt>
                <c:pt idx="14150">
                  <c:v>2003.9839999999999</c:v>
                </c:pt>
                <c:pt idx="14151">
                  <c:v>2006.4059999999999</c:v>
                </c:pt>
                <c:pt idx="14152">
                  <c:v>2008.3589999999999</c:v>
                </c:pt>
                <c:pt idx="14153">
                  <c:v>2009.7660000000001</c:v>
                </c:pt>
                <c:pt idx="14154">
                  <c:v>2009.7660000000001</c:v>
                </c:pt>
                <c:pt idx="14155">
                  <c:v>2010.3910000000001</c:v>
                </c:pt>
                <c:pt idx="14156">
                  <c:v>2013.9839999999999</c:v>
                </c:pt>
                <c:pt idx="14157">
                  <c:v>2014.5309999999999</c:v>
                </c:pt>
                <c:pt idx="14158">
                  <c:v>2018.203</c:v>
                </c:pt>
                <c:pt idx="14159">
                  <c:v>2015.9369999999999</c:v>
                </c:pt>
                <c:pt idx="14160">
                  <c:v>2018.9839999999999</c:v>
                </c:pt>
                <c:pt idx="14161">
                  <c:v>2020.9369999999999</c:v>
                </c:pt>
                <c:pt idx="14162">
                  <c:v>2021.172</c:v>
                </c:pt>
                <c:pt idx="14163">
                  <c:v>2025</c:v>
                </c:pt>
                <c:pt idx="14164">
                  <c:v>2026.4059999999999</c:v>
                </c:pt>
                <c:pt idx="14165">
                  <c:v>2026.5619999999999</c:v>
                </c:pt>
                <c:pt idx="14166">
                  <c:v>2028.75</c:v>
                </c:pt>
                <c:pt idx="14167">
                  <c:v>2030.1559999999999</c:v>
                </c:pt>
                <c:pt idx="14168">
                  <c:v>2033.203</c:v>
                </c:pt>
                <c:pt idx="14169">
                  <c:v>2034.5309999999999</c:v>
                </c:pt>
                <c:pt idx="14170">
                  <c:v>2035.547</c:v>
                </c:pt>
                <c:pt idx="14171">
                  <c:v>2037.578</c:v>
                </c:pt>
                <c:pt idx="14172">
                  <c:v>2038.9839999999999</c:v>
                </c:pt>
                <c:pt idx="14173">
                  <c:v>2040.547</c:v>
                </c:pt>
                <c:pt idx="14174">
                  <c:v>2040</c:v>
                </c:pt>
                <c:pt idx="14175">
                  <c:v>2043.203</c:v>
                </c:pt>
                <c:pt idx="14176">
                  <c:v>2043.75</c:v>
                </c:pt>
                <c:pt idx="14177">
                  <c:v>2045.7809999999999</c:v>
                </c:pt>
                <c:pt idx="14178">
                  <c:v>2047.1869999999999</c:v>
                </c:pt>
                <c:pt idx="14179">
                  <c:v>2048.9839999999999</c:v>
                </c:pt>
                <c:pt idx="14180">
                  <c:v>2048.203</c:v>
                </c:pt>
                <c:pt idx="14181">
                  <c:v>2049.5309999999999</c:v>
                </c:pt>
                <c:pt idx="14182">
                  <c:v>2050.9369999999999</c:v>
                </c:pt>
                <c:pt idx="14183">
                  <c:v>2051.5619999999999</c:v>
                </c:pt>
                <c:pt idx="14184">
                  <c:v>2054.5309999999999</c:v>
                </c:pt>
                <c:pt idx="14185">
                  <c:v>2057.3440000000001</c:v>
                </c:pt>
                <c:pt idx="14186">
                  <c:v>2056.4059999999999</c:v>
                </c:pt>
                <c:pt idx="14187">
                  <c:v>2056.953</c:v>
                </c:pt>
                <c:pt idx="14188">
                  <c:v>2057.7339999999999</c:v>
                </c:pt>
                <c:pt idx="14189">
                  <c:v>2060.7809999999999</c:v>
                </c:pt>
                <c:pt idx="14190">
                  <c:v>2062.578</c:v>
                </c:pt>
                <c:pt idx="14191">
                  <c:v>2064.375</c:v>
                </c:pt>
                <c:pt idx="14192">
                  <c:v>2064.1410000000001</c:v>
                </c:pt>
                <c:pt idx="14193">
                  <c:v>2064.7660000000001</c:v>
                </c:pt>
                <c:pt idx="14194">
                  <c:v>2068.203</c:v>
                </c:pt>
                <c:pt idx="14195">
                  <c:v>2070.9369999999999</c:v>
                </c:pt>
                <c:pt idx="14196">
                  <c:v>2071.953</c:v>
                </c:pt>
                <c:pt idx="14197">
                  <c:v>2075.547</c:v>
                </c:pt>
                <c:pt idx="14198">
                  <c:v>2077.3440000000001</c:v>
                </c:pt>
                <c:pt idx="14199">
                  <c:v>2075.7809999999999</c:v>
                </c:pt>
                <c:pt idx="14200">
                  <c:v>2076.4059999999999</c:v>
                </c:pt>
                <c:pt idx="14201">
                  <c:v>2079.375</c:v>
                </c:pt>
                <c:pt idx="14202">
                  <c:v>2081.5619999999999</c:v>
                </c:pt>
                <c:pt idx="14203">
                  <c:v>2078.9839999999999</c:v>
                </c:pt>
                <c:pt idx="14204">
                  <c:v>2081.953</c:v>
                </c:pt>
                <c:pt idx="14205">
                  <c:v>2082.578</c:v>
                </c:pt>
                <c:pt idx="14206">
                  <c:v>2082.578</c:v>
                </c:pt>
                <c:pt idx="14207">
                  <c:v>2084.1410000000001</c:v>
                </c:pt>
                <c:pt idx="14208">
                  <c:v>2088.203</c:v>
                </c:pt>
                <c:pt idx="14209">
                  <c:v>2088.75</c:v>
                </c:pt>
                <c:pt idx="14210">
                  <c:v>2087.9690000000001</c:v>
                </c:pt>
                <c:pt idx="14211">
                  <c:v>2091.5619999999999</c:v>
                </c:pt>
                <c:pt idx="14212">
                  <c:v>2090.3910000000001</c:v>
                </c:pt>
                <c:pt idx="14213">
                  <c:v>2095.547</c:v>
                </c:pt>
                <c:pt idx="14214">
                  <c:v>2096.5619999999999</c:v>
                </c:pt>
                <c:pt idx="14215">
                  <c:v>2096.797</c:v>
                </c:pt>
                <c:pt idx="14216">
                  <c:v>2098.5940000000001</c:v>
                </c:pt>
                <c:pt idx="14217">
                  <c:v>2100</c:v>
                </c:pt>
                <c:pt idx="14218">
                  <c:v>2099.375</c:v>
                </c:pt>
                <c:pt idx="14219">
                  <c:v>2103.9839999999999</c:v>
                </c:pt>
                <c:pt idx="14220">
                  <c:v>2104.5309999999999</c:v>
                </c:pt>
                <c:pt idx="14221">
                  <c:v>2104.375</c:v>
                </c:pt>
                <c:pt idx="14222">
                  <c:v>2104.1410000000001</c:v>
                </c:pt>
                <c:pt idx="14223">
                  <c:v>2105.7809999999999</c:v>
                </c:pt>
                <c:pt idx="14224">
                  <c:v>2108.3589999999999</c:v>
                </c:pt>
                <c:pt idx="14225">
                  <c:v>2107.7339999999999</c:v>
                </c:pt>
                <c:pt idx="14226">
                  <c:v>2109.375</c:v>
                </c:pt>
                <c:pt idx="14227">
                  <c:v>2111.4059999999999</c:v>
                </c:pt>
                <c:pt idx="14228">
                  <c:v>2113.5940000000001</c:v>
                </c:pt>
                <c:pt idx="14229">
                  <c:v>2114.1410000000001</c:v>
                </c:pt>
                <c:pt idx="14230">
                  <c:v>2114.1410000000001</c:v>
                </c:pt>
                <c:pt idx="14231">
                  <c:v>2117.578</c:v>
                </c:pt>
                <c:pt idx="14232">
                  <c:v>2114.1410000000001</c:v>
                </c:pt>
                <c:pt idx="14233">
                  <c:v>2101.5619999999999</c:v>
                </c:pt>
                <c:pt idx="14234">
                  <c:v>2096.797</c:v>
                </c:pt>
                <c:pt idx="14235">
                  <c:v>2107.7339999999999</c:v>
                </c:pt>
                <c:pt idx="14236">
                  <c:v>2102.3440000000001</c:v>
                </c:pt>
                <c:pt idx="14237">
                  <c:v>2107.3440000000001</c:v>
                </c:pt>
                <c:pt idx="14238">
                  <c:v>2112.578</c:v>
                </c:pt>
                <c:pt idx="14239">
                  <c:v>2115.9369999999999</c:v>
                </c:pt>
                <c:pt idx="14240">
                  <c:v>2125</c:v>
                </c:pt>
                <c:pt idx="14241">
                  <c:v>2125</c:v>
                </c:pt>
                <c:pt idx="14242">
                  <c:v>2127.578</c:v>
                </c:pt>
                <c:pt idx="14243">
                  <c:v>2124.5309999999999</c:v>
                </c:pt>
                <c:pt idx="14244">
                  <c:v>2124.7660000000001</c:v>
                </c:pt>
                <c:pt idx="14245">
                  <c:v>2124.7660000000001</c:v>
                </c:pt>
                <c:pt idx="14246">
                  <c:v>2126.953</c:v>
                </c:pt>
                <c:pt idx="14247">
                  <c:v>2122.3440000000001</c:v>
                </c:pt>
                <c:pt idx="14248">
                  <c:v>2118.3589999999999</c:v>
                </c:pt>
                <c:pt idx="14249">
                  <c:v>2121.172</c:v>
                </c:pt>
                <c:pt idx="14250">
                  <c:v>2120.7809999999999</c:v>
                </c:pt>
                <c:pt idx="14251">
                  <c:v>2120.3910000000001</c:v>
                </c:pt>
                <c:pt idx="14252">
                  <c:v>2119.7660000000001</c:v>
                </c:pt>
                <c:pt idx="14253">
                  <c:v>2119.375</c:v>
                </c:pt>
                <c:pt idx="14254">
                  <c:v>2120.1559999999999</c:v>
                </c:pt>
                <c:pt idx="14255">
                  <c:v>2121.4059999999999</c:v>
                </c:pt>
                <c:pt idx="14256">
                  <c:v>2123.75</c:v>
                </c:pt>
                <c:pt idx="14257">
                  <c:v>2121.5619999999999</c:v>
                </c:pt>
                <c:pt idx="14258">
                  <c:v>2122.9690000000001</c:v>
                </c:pt>
                <c:pt idx="14259">
                  <c:v>2116.4059999999999</c:v>
                </c:pt>
                <c:pt idx="14260">
                  <c:v>2118.203</c:v>
                </c:pt>
                <c:pt idx="14261">
                  <c:v>2122.9690000000001</c:v>
                </c:pt>
                <c:pt idx="14262">
                  <c:v>2119.7660000000001</c:v>
                </c:pt>
                <c:pt idx="14263">
                  <c:v>2118.5940000000001</c:v>
                </c:pt>
                <c:pt idx="14264">
                  <c:v>2116.172</c:v>
                </c:pt>
                <c:pt idx="14265">
                  <c:v>2115.3910000000001</c:v>
                </c:pt>
                <c:pt idx="14266">
                  <c:v>2117.9690000000001</c:v>
                </c:pt>
                <c:pt idx="14267">
                  <c:v>2117.9690000000001</c:v>
                </c:pt>
                <c:pt idx="14268">
                  <c:v>2115.1559999999999</c:v>
                </c:pt>
                <c:pt idx="14269">
                  <c:v>2113.9839999999999</c:v>
                </c:pt>
                <c:pt idx="14270">
                  <c:v>2113.3589999999999</c:v>
                </c:pt>
                <c:pt idx="14271">
                  <c:v>2112.7339999999999</c:v>
                </c:pt>
                <c:pt idx="14272">
                  <c:v>2110</c:v>
                </c:pt>
                <c:pt idx="14273">
                  <c:v>2112.7339999999999</c:v>
                </c:pt>
                <c:pt idx="14274">
                  <c:v>2108.75</c:v>
                </c:pt>
                <c:pt idx="14275">
                  <c:v>2111.797</c:v>
                </c:pt>
                <c:pt idx="14276">
                  <c:v>2110</c:v>
                </c:pt>
                <c:pt idx="14277">
                  <c:v>2109.1410000000001</c:v>
                </c:pt>
                <c:pt idx="14278">
                  <c:v>2106.953</c:v>
                </c:pt>
                <c:pt idx="14279">
                  <c:v>2106.5619999999999</c:v>
                </c:pt>
                <c:pt idx="14280">
                  <c:v>2101.4059999999999</c:v>
                </c:pt>
                <c:pt idx="14281">
                  <c:v>2101.172</c:v>
                </c:pt>
                <c:pt idx="14282">
                  <c:v>2102.3440000000001</c:v>
                </c:pt>
                <c:pt idx="14283">
                  <c:v>2100.9369999999999</c:v>
                </c:pt>
                <c:pt idx="14284">
                  <c:v>2098.9839999999999</c:v>
                </c:pt>
                <c:pt idx="14285">
                  <c:v>2096.797</c:v>
                </c:pt>
                <c:pt idx="14286">
                  <c:v>2096.953</c:v>
                </c:pt>
                <c:pt idx="14287">
                  <c:v>2095</c:v>
                </c:pt>
                <c:pt idx="14288">
                  <c:v>2092.9690000000001</c:v>
                </c:pt>
                <c:pt idx="14289">
                  <c:v>2092.578</c:v>
                </c:pt>
                <c:pt idx="14290">
                  <c:v>2090.1559999999999</c:v>
                </c:pt>
                <c:pt idx="14291">
                  <c:v>2090.7809999999999</c:v>
                </c:pt>
                <c:pt idx="14292">
                  <c:v>2088.9839999999999</c:v>
                </c:pt>
                <c:pt idx="14293">
                  <c:v>2087.7339999999999</c:v>
                </c:pt>
                <c:pt idx="14294">
                  <c:v>2084.5309999999999</c:v>
                </c:pt>
                <c:pt idx="14295">
                  <c:v>2082.578</c:v>
                </c:pt>
                <c:pt idx="14296">
                  <c:v>2082.3440000000001</c:v>
                </c:pt>
                <c:pt idx="14297">
                  <c:v>2079.5309999999999</c:v>
                </c:pt>
                <c:pt idx="14298">
                  <c:v>2076.5619999999999</c:v>
                </c:pt>
                <c:pt idx="14299">
                  <c:v>2076.5619999999999</c:v>
                </c:pt>
                <c:pt idx="14300">
                  <c:v>2076.953</c:v>
                </c:pt>
                <c:pt idx="14301">
                  <c:v>2075.7809999999999</c:v>
                </c:pt>
                <c:pt idx="14302">
                  <c:v>2072.1869999999999</c:v>
                </c:pt>
                <c:pt idx="14303">
                  <c:v>2071.4059999999999</c:v>
                </c:pt>
                <c:pt idx="14304">
                  <c:v>2067.3440000000001</c:v>
                </c:pt>
                <c:pt idx="14305">
                  <c:v>2067.3440000000001</c:v>
                </c:pt>
                <c:pt idx="14306">
                  <c:v>2067.7339999999999</c:v>
                </c:pt>
                <c:pt idx="14307">
                  <c:v>2065</c:v>
                </c:pt>
                <c:pt idx="14308">
                  <c:v>2064.5309999999999</c:v>
                </c:pt>
                <c:pt idx="14309">
                  <c:v>2062.7339999999999</c:v>
                </c:pt>
                <c:pt idx="14310">
                  <c:v>2061.172</c:v>
                </c:pt>
                <c:pt idx="14311">
                  <c:v>2059.7660000000001</c:v>
                </c:pt>
                <c:pt idx="14312">
                  <c:v>2058.9839999999999</c:v>
                </c:pt>
                <c:pt idx="14313">
                  <c:v>2053.203</c:v>
                </c:pt>
                <c:pt idx="14314">
                  <c:v>2050.7809999999999</c:v>
                </c:pt>
                <c:pt idx="14315">
                  <c:v>2055.3910000000001</c:v>
                </c:pt>
                <c:pt idx="14316">
                  <c:v>2052.3440000000001</c:v>
                </c:pt>
                <c:pt idx="14317">
                  <c:v>2049.5309999999999</c:v>
                </c:pt>
                <c:pt idx="14318">
                  <c:v>2046.953</c:v>
                </c:pt>
                <c:pt idx="14319">
                  <c:v>2047.3440000000001</c:v>
                </c:pt>
                <c:pt idx="14320">
                  <c:v>2047.578</c:v>
                </c:pt>
                <c:pt idx="14321">
                  <c:v>2043.9839999999999</c:v>
                </c:pt>
                <c:pt idx="14322">
                  <c:v>2041.797</c:v>
                </c:pt>
                <c:pt idx="14323">
                  <c:v>2043.203</c:v>
                </c:pt>
                <c:pt idx="14324">
                  <c:v>2040.1559999999999</c:v>
                </c:pt>
                <c:pt idx="14325">
                  <c:v>2040.547</c:v>
                </c:pt>
                <c:pt idx="14326">
                  <c:v>2037.1869999999999</c:v>
                </c:pt>
                <c:pt idx="14327">
                  <c:v>2035.3910000000001</c:v>
                </c:pt>
                <c:pt idx="14328">
                  <c:v>2031.172</c:v>
                </c:pt>
                <c:pt idx="14329">
                  <c:v>2031.797</c:v>
                </c:pt>
                <c:pt idx="14330">
                  <c:v>2028.5940000000001</c:v>
                </c:pt>
                <c:pt idx="14331">
                  <c:v>2028.3589999999999</c:v>
                </c:pt>
                <c:pt idx="14332">
                  <c:v>2023.9839999999999</c:v>
                </c:pt>
                <c:pt idx="14333">
                  <c:v>2026.797</c:v>
                </c:pt>
                <c:pt idx="14334">
                  <c:v>2026.5619999999999</c:v>
                </c:pt>
                <c:pt idx="14335">
                  <c:v>2023.5940000000001</c:v>
                </c:pt>
                <c:pt idx="14336">
                  <c:v>2020.1559999999999</c:v>
                </c:pt>
                <c:pt idx="14337">
                  <c:v>2016.953</c:v>
                </c:pt>
                <c:pt idx="14338">
                  <c:v>2017.9690000000001</c:v>
                </c:pt>
                <c:pt idx="14339">
                  <c:v>2020.7809999999999</c:v>
                </c:pt>
                <c:pt idx="14340">
                  <c:v>2016.4059999999999</c:v>
                </c:pt>
                <c:pt idx="14341">
                  <c:v>2016.4059999999999</c:v>
                </c:pt>
                <c:pt idx="14342">
                  <c:v>2015.3910000000001</c:v>
                </c:pt>
                <c:pt idx="14343">
                  <c:v>2011.172</c:v>
                </c:pt>
                <c:pt idx="14344">
                  <c:v>2009.375</c:v>
                </c:pt>
                <c:pt idx="14345">
                  <c:v>2006.5619999999999</c:v>
                </c:pt>
                <c:pt idx="14346">
                  <c:v>2004.1410000000001</c:v>
                </c:pt>
                <c:pt idx="14347">
                  <c:v>2002.3440000000001</c:v>
                </c:pt>
                <c:pt idx="14348">
                  <c:v>2002.3440000000001</c:v>
                </c:pt>
                <c:pt idx="14349">
                  <c:v>2001.4059999999999</c:v>
                </c:pt>
                <c:pt idx="14350">
                  <c:v>1999.1410000000001</c:v>
                </c:pt>
                <c:pt idx="14351">
                  <c:v>1998.5940000000001</c:v>
                </c:pt>
                <c:pt idx="14352">
                  <c:v>1992.3440000000001</c:v>
                </c:pt>
                <c:pt idx="14353">
                  <c:v>1992.9690000000001</c:v>
                </c:pt>
                <c:pt idx="14354">
                  <c:v>1992.9690000000001</c:v>
                </c:pt>
                <c:pt idx="14355">
                  <c:v>1990.9369999999999</c:v>
                </c:pt>
                <c:pt idx="14356">
                  <c:v>1991.5619999999999</c:v>
                </c:pt>
                <c:pt idx="14357">
                  <c:v>1990.1559999999999</c:v>
                </c:pt>
                <c:pt idx="14358">
                  <c:v>1987.3440000000001</c:v>
                </c:pt>
                <c:pt idx="14359">
                  <c:v>1985.7809999999999</c:v>
                </c:pt>
                <c:pt idx="14360">
                  <c:v>1987.578</c:v>
                </c:pt>
                <c:pt idx="14361">
                  <c:v>1984.1410000000001</c:v>
                </c:pt>
                <c:pt idx="14362">
                  <c:v>1983.9839999999999</c:v>
                </c:pt>
                <c:pt idx="14363">
                  <c:v>1984.5309999999999</c:v>
                </c:pt>
                <c:pt idx="14364">
                  <c:v>1979.5309999999999</c:v>
                </c:pt>
                <c:pt idx="14365">
                  <c:v>1981.4059999999999</c:v>
                </c:pt>
                <c:pt idx="14366">
                  <c:v>1976.797</c:v>
                </c:pt>
                <c:pt idx="14367">
                  <c:v>1979.5309999999999</c:v>
                </c:pt>
                <c:pt idx="14368">
                  <c:v>1974.5309999999999</c:v>
                </c:pt>
                <c:pt idx="14369">
                  <c:v>1971.172</c:v>
                </c:pt>
                <c:pt idx="14370">
                  <c:v>1971.172</c:v>
                </c:pt>
                <c:pt idx="14371">
                  <c:v>1970.1559999999999</c:v>
                </c:pt>
                <c:pt idx="14372">
                  <c:v>1968.203</c:v>
                </c:pt>
                <c:pt idx="14373">
                  <c:v>1966.5619999999999</c:v>
                </c:pt>
                <c:pt idx="14374">
                  <c:v>1967.1869999999999</c:v>
                </c:pt>
                <c:pt idx="14375">
                  <c:v>1965.547</c:v>
                </c:pt>
                <c:pt idx="14376">
                  <c:v>1960.547</c:v>
                </c:pt>
                <c:pt idx="14377">
                  <c:v>1962.3440000000001</c:v>
                </c:pt>
                <c:pt idx="14378">
                  <c:v>1965</c:v>
                </c:pt>
                <c:pt idx="14379">
                  <c:v>1962.578</c:v>
                </c:pt>
                <c:pt idx="14380">
                  <c:v>1960.7809999999999</c:v>
                </c:pt>
                <c:pt idx="14381">
                  <c:v>1959.1410000000001</c:v>
                </c:pt>
                <c:pt idx="14382">
                  <c:v>1958.5940000000001</c:v>
                </c:pt>
                <c:pt idx="14383">
                  <c:v>1958.5940000000001</c:v>
                </c:pt>
                <c:pt idx="14384">
                  <c:v>1958.203</c:v>
                </c:pt>
                <c:pt idx="14385">
                  <c:v>1956.5619999999999</c:v>
                </c:pt>
                <c:pt idx="14386">
                  <c:v>1955.3910000000001</c:v>
                </c:pt>
                <c:pt idx="14387">
                  <c:v>1953.3589999999999</c:v>
                </c:pt>
                <c:pt idx="14388">
                  <c:v>1952.7339999999999</c:v>
                </c:pt>
                <c:pt idx="14389">
                  <c:v>1951.172</c:v>
                </c:pt>
                <c:pt idx="14390">
                  <c:v>1950.1559999999999</c:v>
                </c:pt>
                <c:pt idx="14391">
                  <c:v>1949.1410000000001</c:v>
                </c:pt>
                <c:pt idx="14392">
                  <c:v>1947.578</c:v>
                </c:pt>
                <c:pt idx="14393">
                  <c:v>1947.1869999999999</c:v>
                </c:pt>
                <c:pt idx="14394">
                  <c:v>1946.172</c:v>
                </c:pt>
                <c:pt idx="14395">
                  <c:v>1943.3589999999999</c:v>
                </c:pt>
                <c:pt idx="14396">
                  <c:v>1945.1559999999999</c:v>
                </c:pt>
                <c:pt idx="14397">
                  <c:v>1944.5309999999999</c:v>
                </c:pt>
                <c:pt idx="14398">
                  <c:v>1945.9369999999999</c:v>
                </c:pt>
                <c:pt idx="14399">
                  <c:v>1944.5309999999999</c:v>
                </c:pt>
                <c:pt idx="14400">
                  <c:v>1942.7339999999999</c:v>
                </c:pt>
                <c:pt idx="14401">
                  <c:v>1944.375</c:v>
                </c:pt>
                <c:pt idx="14402">
                  <c:v>1941.5619999999999</c:v>
                </c:pt>
                <c:pt idx="14403">
                  <c:v>1940.1559999999999</c:v>
                </c:pt>
                <c:pt idx="14404">
                  <c:v>1940.7809999999999</c:v>
                </c:pt>
                <c:pt idx="14405">
                  <c:v>1941.953</c:v>
                </c:pt>
                <c:pt idx="14406">
                  <c:v>1940.1559999999999</c:v>
                </c:pt>
                <c:pt idx="14407">
                  <c:v>1940.9369999999999</c:v>
                </c:pt>
                <c:pt idx="14408">
                  <c:v>1937.3440000000001</c:v>
                </c:pt>
                <c:pt idx="14409">
                  <c:v>1938.75</c:v>
                </c:pt>
                <c:pt idx="14410">
                  <c:v>1938.9839999999999</c:v>
                </c:pt>
                <c:pt idx="14411">
                  <c:v>1935.547</c:v>
                </c:pt>
                <c:pt idx="14412">
                  <c:v>1937.9690000000001</c:v>
                </c:pt>
                <c:pt idx="14413">
                  <c:v>1935.547</c:v>
                </c:pt>
                <c:pt idx="14414">
                  <c:v>1937.9690000000001</c:v>
                </c:pt>
                <c:pt idx="14415">
                  <c:v>1935.9369999999999</c:v>
                </c:pt>
                <c:pt idx="14416">
                  <c:v>1936.5619999999999</c:v>
                </c:pt>
                <c:pt idx="14417">
                  <c:v>1937.3440000000001</c:v>
                </c:pt>
                <c:pt idx="14418">
                  <c:v>1936.172</c:v>
                </c:pt>
                <c:pt idx="14419">
                  <c:v>1936.172</c:v>
                </c:pt>
                <c:pt idx="14420">
                  <c:v>1936.172</c:v>
                </c:pt>
                <c:pt idx="14421">
                  <c:v>1938.5940000000001</c:v>
                </c:pt>
                <c:pt idx="14422">
                  <c:v>1937.3440000000001</c:v>
                </c:pt>
                <c:pt idx="14423">
                  <c:v>1937.578</c:v>
                </c:pt>
                <c:pt idx="14424">
                  <c:v>1936.5619999999999</c:v>
                </c:pt>
                <c:pt idx="14425">
                  <c:v>1938.203</c:v>
                </c:pt>
                <c:pt idx="14426">
                  <c:v>1940</c:v>
                </c:pt>
                <c:pt idx="14427">
                  <c:v>1938.203</c:v>
                </c:pt>
                <c:pt idx="14428">
                  <c:v>1937.9690000000001</c:v>
                </c:pt>
                <c:pt idx="14429">
                  <c:v>1939.1410000000001</c:v>
                </c:pt>
                <c:pt idx="14430">
                  <c:v>1941.172</c:v>
                </c:pt>
                <c:pt idx="14431">
                  <c:v>1940.1559999999999</c:v>
                </c:pt>
                <c:pt idx="14432">
                  <c:v>1940.547</c:v>
                </c:pt>
                <c:pt idx="14433">
                  <c:v>1937.9690000000001</c:v>
                </c:pt>
                <c:pt idx="14434">
                  <c:v>1939.375</c:v>
                </c:pt>
                <c:pt idx="14435">
                  <c:v>1938.5940000000001</c:v>
                </c:pt>
                <c:pt idx="14436">
                  <c:v>1939.5309999999999</c:v>
                </c:pt>
                <c:pt idx="14437">
                  <c:v>1940.1559999999999</c:v>
                </c:pt>
                <c:pt idx="14438">
                  <c:v>1940</c:v>
                </c:pt>
                <c:pt idx="14439">
                  <c:v>1942.578</c:v>
                </c:pt>
                <c:pt idx="14440">
                  <c:v>1942.3440000000001</c:v>
                </c:pt>
                <c:pt idx="14441">
                  <c:v>1943.3589999999999</c:v>
                </c:pt>
                <c:pt idx="14442">
                  <c:v>1943.9839999999999</c:v>
                </c:pt>
                <c:pt idx="14443">
                  <c:v>1942.9690000000001</c:v>
                </c:pt>
                <c:pt idx="14444">
                  <c:v>1946.172</c:v>
                </c:pt>
                <c:pt idx="14445">
                  <c:v>1947.7339999999999</c:v>
                </c:pt>
                <c:pt idx="14446">
                  <c:v>1948.9839999999999</c:v>
                </c:pt>
                <c:pt idx="14447">
                  <c:v>1948.5940000000001</c:v>
                </c:pt>
                <c:pt idx="14448">
                  <c:v>1948.3589999999999</c:v>
                </c:pt>
                <c:pt idx="14449">
                  <c:v>1950.547</c:v>
                </c:pt>
                <c:pt idx="14450">
                  <c:v>1950.3910000000001</c:v>
                </c:pt>
                <c:pt idx="14451">
                  <c:v>1950.1559999999999</c:v>
                </c:pt>
                <c:pt idx="14452">
                  <c:v>1953.3589999999999</c:v>
                </c:pt>
                <c:pt idx="14453">
                  <c:v>1951.4059999999999</c:v>
                </c:pt>
                <c:pt idx="14454">
                  <c:v>1952.7339999999999</c:v>
                </c:pt>
                <c:pt idx="14455">
                  <c:v>1957.578</c:v>
                </c:pt>
                <c:pt idx="14456">
                  <c:v>1954.5309999999999</c:v>
                </c:pt>
                <c:pt idx="14457">
                  <c:v>1958.203</c:v>
                </c:pt>
                <c:pt idx="14458">
                  <c:v>1958.9839999999999</c:v>
                </c:pt>
                <c:pt idx="14459">
                  <c:v>1960</c:v>
                </c:pt>
                <c:pt idx="14460">
                  <c:v>1958.9839999999999</c:v>
                </c:pt>
                <c:pt idx="14461">
                  <c:v>1962.3440000000001</c:v>
                </c:pt>
                <c:pt idx="14462">
                  <c:v>1962.9690000000001</c:v>
                </c:pt>
                <c:pt idx="14463">
                  <c:v>1963.9839999999999</c:v>
                </c:pt>
                <c:pt idx="14464">
                  <c:v>1962.3440000000001</c:v>
                </c:pt>
                <c:pt idx="14465">
                  <c:v>1966.172</c:v>
                </c:pt>
                <c:pt idx="14466">
                  <c:v>1964.1410000000001</c:v>
                </c:pt>
                <c:pt idx="14467">
                  <c:v>1965.3910000000001</c:v>
                </c:pt>
                <c:pt idx="14468">
                  <c:v>1968.3589999999999</c:v>
                </c:pt>
                <c:pt idx="14469">
                  <c:v>1969.5309999999999</c:v>
                </c:pt>
                <c:pt idx="14470">
                  <c:v>1971.172</c:v>
                </c:pt>
                <c:pt idx="14471">
                  <c:v>1972.3440000000001</c:v>
                </c:pt>
                <c:pt idx="14472">
                  <c:v>1973.203</c:v>
                </c:pt>
                <c:pt idx="14473">
                  <c:v>1973.75</c:v>
                </c:pt>
                <c:pt idx="14474">
                  <c:v>1972.9690000000001</c:v>
                </c:pt>
                <c:pt idx="14475">
                  <c:v>1975.7809999999999</c:v>
                </c:pt>
                <c:pt idx="14476">
                  <c:v>1980.7809999999999</c:v>
                </c:pt>
                <c:pt idx="14477">
                  <c:v>1977.7339999999999</c:v>
                </c:pt>
                <c:pt idx="14478">
                  <c:v>1981.797</c:v>
                </c:pt>
                <c:pt idx="14479">
                  <c:v>1982.9690000000001</c:v>
                </c:pt>
                <c:pt idx="14480">
                  <c:v>1981.797</c:v>
                </c:pt>
                <c:pt idx="14481">
                  <c:v>1983.9839999999999</c:v>
                </c:pt>
                <c:pt idx="14482">
                  <c:v>1985.9369999999999</c:v>
                </c:pt>
                <c:pt idx="14483">
                  <c:v>1986.797</c:v>
                </c:pt>
                <c:pt idx="14484">
                  <c:v>1989.5309999999999</c:v>
                </c:pt>
                <c:pt idx="14485">
                  <c:v>1989.1410000000001</c:v>
                </c:pt>
                <c:pt idx="14486">
                  <c:v>1990.1559999999999</c:v>
                </c:pt>
                <c:pt idx="14487">
                  <c:v>1990.1559999999999</c:v>
                </c:pt>
                <c:pt idx="14488">
                  <c:v>1991.4059999999999</c:v>
                </c:pt>
                <c:pt idx="14489">
                  <c:v>1993.75</c:v>
                </c:pt>
                <c:pt idx="14490">
                  <c:v>1993.9839999999999</c:v>
                </c:pt>
                <c:pt idx="14491">
                  <c:v>1995.9369999999999</c:v>
                </c:pt>
                <c:pt idx="14492">
                  <c:v>1998.5940000000001</c:v>
                </c:pt>
                <c:pt idx="14493">
                  <c:v>1999.1410000000001</c:v>
                </c:pt>
                <c:pt idx="14494">
                  <c:v>2000.3910000000001</c:v>
                </c:pt>
                <c:pt idx="14495">
                  <c:v>2002.1869999999999</c:v>
                </c:pt>
                <c:pt idx="14496">
                  <c:v>2002.3440000000001</c:v>
                </c:pt>
                <c:pt idx="14497">
                  <c:v>2004.1410000000001</c:v>
                </c:pt>
                <c:pt idx="14498">
                  <c:v>2006.953</c:v>
                </c:pt>
                <c:pt idx="14499">
                  <c:v>2008.9839999999999</c:v>
                </c:pt>
                <c:pt idx="14500">
                  <c:v>2009.5309999999999</c:v>
                </c:pt>
                <c:pt idx="14501">
                  <c:v>2008.9839999999999</c:v>
                </c:pt>
                <c:pt idx="14502">
                  <c:v>2011.797</c:v>
                </c:pt>
                <c:pt idx="14503">
                  <c:v>2011.4059999999999</c:v>
                </c:pt>
                <c:pt idx="14504">
                  <c:v>2015.547</c:v>
                </c:pt>
                <c:pt idx="14505">
                  <c:v>2012.578</c:v>
                </c:pt>
                <c:pt idx="14506">
                  <c:v>2016.172</c:v>
                </c:pt>
                <c:pt idx="14507">
                  <c:v>2014.375</c:v>
                </c:pt>
                <c:pt idx="14508">
                  <c:v>2015</c:v>
                </c:pt>
                <c:pt idx="14509">
                  <c:v>2020</c:v>
                </c:pt>
                <c:pt idx="14510">
                  <c:v>2017.3440000000001</c:v>
                </c:pt>
                <c:pt idx="14511">
                  <c:v>2022.578</c:v>
                </c:pt>
                <c:pt idx="14512">
                  <c:v>2023.203</c:v>
                </c:pt>
                <c:pt idx="14513">
                  <c:v>2023.75</c:v>
                </c:pt>
                <c:pt idx="14514">
                  <c:v>2026.797</c:v>
                </c:pt>
                <c:pt idx="14515">
                  <c:v>2026.953</c:v>
                </c:pt>
                <c:pt idx="14516">
                  <c:v>2028.203</c:v>
                </c:pt>
                <c:pt idx="14517">
                  <c:v>2027.9690000000001</c:v>
                </c:pt>
                <c:pt idx="14518">
                  <c:v>2032.578</c:v>
                </c:pt>
                <c:pt idx="14519">
                  <c:v>2033.203</c:v>
                </c:pt>
                <c:pt idx="14520">
                  <c:v>2033.203</c:v>
                </c:pt>
                <c:pt idx="14521">
                  <c:v>2035.1559999999999</c:v>
                </c:pt>
                <c:pt idx="14522">
                  <c:v>2033.203</c:v>
                </c:pt>
                <c:pt idx="14523">
                  <c:v>2037.3440000000001</c:v>
                </c:pt>
                <c:pt idx="14524">
                  <c:v>2035.547</c:v>
                </c:pt>
                <c:pt idx="14525">
                  <c:v>2039.1410000000001</c:v>
                </c:pt>
                <c:pt idx="14526">
                  <c:v>2040.547</c:v>
                </c:pt>
                <c:pt idx="14527">
                  <c:v>2038.9839999999999</c:v>
                </c:pt>
                <c:pt idx="14528">
                  <c:v>2044.7660000000001</c:v>
                </c:pt>
                <c:pt idx="14529">
                  <c:v>2043.3589999999999</c:v>
                </c:pt>
                <c:pt idx="14530">
                  <c:v>2045.9369999999999</c:v>
                </c:pt>
                <c:pt idx="14531">
                  <c:v>2044.1410000000001</c:v>
                </c:pt>
                <c:pt idx="14532">
                  <c:v>2046.797</c:v>
                </c:pt>
                <c:pt idx="14533">
                  <c:v>2050</c:v>
                </c:pt>
                <c:pt idx="14534">
                  <c:v>2048.3589999999999</c:v>
                </c:pt>
                <c:pt idx="14535">
                  <c:v>2051.172</c:v>
                </c:pt>
                <c:pt idx="14536">
                  <c:v>2055.1559999999999</c:v>
                </c:pt>
                <c:pt idx="14537">
                  <c:v>2054.5309999999999</c:v>
                </c:pt>
                <c:pt idx="14538">
                  <c:v>2056.172</c:v>
                </c:pt>
                <c:pt idx="14539">
                  <c:v>2059.375</c:v>
                </c:pt>
                <c:pt idx="14540">
                  <c:v>2056.5619999999999</c:v>
                </c:pt>
                <c:pt idx="14541">
                  <c:v>2059.375</c:v>
                </c:pt>
                <c:pt idx="14542">
                  <c:v>2061.953</c:v>
                </c:pt>
                <c:pt idx="14543">
                  <c:v>2063.9839999999999</c:v>
                </c:pt>
                <c:pt idx="14544">
                  <c:v>2063.3589999999999</c:v>
                </c:pt>
                <c:pt idx="14545">
                  <c:v>2061.953</c:v>
                </c:pt>
                <c:pt idx="14546">
                  <c:v>2042.578</c:v>
                </c:pt>
                <c:pt idx="14547">
                  <c:v>2042.578</c:v>
                </c:pt>
                <c:pt idx="14548">
                  <c:v>2057.9690000000001</c:v>
                </c:pt>
                <c:pt idx="14549">
                  <c:v>2054.1410000000001</c:v>
                </c:pt>
                <c:pt idx="14550">
                  <c:v>2057.1869999999999</c:v>
                </c:pt>
                <c:pt idx="14551">
                  <c:v>2061.172</c:v>
                </c:pt>
                <c:pt idx="14552">
                  <c:v>2070.3910000000001</c:v>
                </c:pt>
                <c:pt idx="14553">
                  <c:v>2078.3589999999999</c:v>
                </c:pt>
                <c:pt idx="14554">
                  <c:v>2081.172</c:v>
                </c:pt>
                <c:pt idx="14555">
                  <c:v>2076.4059999999999</c:v>
                </c:pt>
                <c:pt idx="14556">
                  <c:v>2076.172</c:v>
                </c:pt>
                <c:pt idx="14557">
                  <c:v>2076.4059999999999</c:v>
                </c:pt>
                <c:pt idx="14558">
                  <c:v>2079.375</c:v>
                </c:pt>
                <c:pt idx="14559">
                  <c:v>2079.7660000000001</c:v>
                </c:pt>
                <c:pt idx="14560">
                  <c:v>2078.203</c:v>
                </c:pt>
                <c:pt idx="14561">
                  <c:v>2070.7809999999999</c:v>
                </c:pt>
                <c:pt idx="14562">
                  <c:v>2069.5309999999999</c:v>
                </c:pt>
                <c:pt idx="14563">
                  <c:v>2065</c:v>
                </c:pt>
                <c:pt idx="14564">
                  <c:v>2069.7660000000001</c:v>
                </c:pt>
                <c:pt idx="14565">
                  <c:v>2068.3589999999999</c:v>
                </c:pt>
                <c:pt idx="14566">
                  <c:v>2068.5940000000001</c:v>
                </c:pt>
                <c:pt idx="14567">
                  <c:v>2072.1869999999999</c:v>
                </c:pt>
                <c:pt idx="14568">
                  <c:v>2072.7339999999999</c:v>
                </c:pt>
                <c:pt idx="14569">
                  <c:v>2072.578</c:v>
                </c:pt>
                <c:pt idx="14570">
                  <c:v>2072.7339999999999</c:v>
                </c:pt>
                <c:pt idx="14571">
                  <c:v>2071.797</c:v>
                </c:pt>
                <c:pt idx="14572">
                  <c:v>2072.1869999999999</c:v>
                </c:pt>
                <c:pt idx="14573">
                  <c:v>2070.1559999999999</c:v>
                </c:pt>
                <c:pt idx="14574">
                  <c:v>2070.547</c:v>
                </c:pt>
                <c:pt idx="14575">
                  <c:v>2068.9839999999999</c:v>
                </c:pt>
                <c:pt idx="14576">
                  <c:v>2069.7660000000001</c:v>
                </c:pt>
                <c:pt idx="14577">
                  <c:v>2067.9690000000001</c:v>
                </c:pt>
                <c:pt idx="14578">
                  <c:v>2066.5619999999999</c:v>
                </c:pt>
                <c:pt idx="14579">
                  <c:v>2065.9369999999999</c:v>
                </c:pt>
                <c:pt idx="14580">
                  <c:v>2067.578</c:v>
                </c:pt>
                <c:pt idx="14581">
                  <c:v>2066.5619999999999</c:v>
                </c:pt>
                <c:pt idx="14582">
                  <c:v>2066.172</c:v>
                </c:pt>
                <c:pt idx="14583">
                  <c:v>2063.203</c:v>
                </c:pt>
                <c:pt idx="14584">
                  <c:v>2064.375</c:v>
                </c:pt>
                <c:pt idx="14585">
                  <c:v>2063.3589999999999</c:v>
                </c:pt>
                <c:pt idx="14586">
                  <c:v>2063.75</c:v>
                </c:pt>
                <c:pt idx="14587">
                  <c:v>2061.797</c:v>
                </c:pt>
                <c:pt idx="14588">
                  <c:v>2060.1559999999999</c:v>
                </c:pt>
                <c:pt idx="14589">
                  <c:v>2061.4059999999999</c:v>
                </c:pt>
                <c:pt idx="14590">
                  <c:v>2060.1559999999999</c:v>
                </c:pt>
                <c:pt idx="14591">
                  <c:v>2061.172</c:v>
                </c:pt>
                <c:pt idx="14592">
                  <c:v>2059.375</c:v>
                </c:pt>
                <c:pt idx="14593">
                  <c:v>2059.1410000000001</c:v>
                </c:pt>
                <c:pt idx="14594">
                  <c:v>2057.578</c:v>
                </c:pt>
                <c:pt idx="14595">
                  <c:v>2055</c:v>
                </c:pt>
                <c:pt idx="14596">
                  <c:v>2056.953</c:v>
                </c:pt>
                <c:pt idx="14597">
                  <c:v>2053.75</c:v>
                </c:pt>
                <c:pt idx="14598">
                  <c:v>2052.7339999999999</c:v>
                </c:pt>
                <c:pt idx="14599">
                  <c:v>2050.1559999999999</c:v>
                </c:pt>
                <c:pt idx="14600">
                  <c:v>2050.9369999999999</c:v>
                </c:pt>
                <c:pt idx="14601">
                  <c:v>2050.7809999999999</c:v>
                </c:pt>
                <c:pt idx="14602">
                  <c:v>2047.1869999999999</c:v>
                </c:pt>
                <c:pt idx="14603">
                  <c:v>2045</c:v>
                </c:pt>
                <c:pt idx="14604">
                  <c:v>2045.9369999999999</c:v>
                </c:pt>
                <c:pt idx="14605">
                  <c:v>2044.5309999999999</c:v>
                </c:pt>
                <c:pt idx="14606">
                  <c:v>2042.7339999999999</c:v>
                </c:pt>
                <c:pt idx="14607">
                  <c:v>2041.953</c:v>
                </c:pt>
                <c:pt idx="14608">
                  <c:v>2040.7809999999999</c:v>
                </c:pt>
                <c:pt idx="14609">
                  <c:v>2040.3910000000001</c:v>
                </c:pt>
                <c:pt idx="14610">
                  <c:v>2039.5309999999999</c:v>
                </c:pt>
                <c:pt idx="14611">
                  <c:v>2036.953</c:v>
                </c:pt>
                <c:pt idx="14612">
                  <c:v>2036.172</c:v>
                </c:pt>
                <c:pt idx="14613">
                  <c:v>2036.797</c:v>
                </c:pt>
                <c:pt idx="14614">
                  <c:v>2032.1869999999999</c:v>
                </c:pt>
                <c:pt idx="14615">
                  <c:v>2032.7339999999999</c:v>
                </c:pt>
                <c:pt idx="14616">
                  <c:v>2031.5619999999999</c:v>
                </c:pt>
                <c:pt idx="14617">
                  <c:v>2030.547</c:v>
                </c:pt>
                <c:pt idx="14618">
                  <c:v>2028.9839999999999</c:v>
                </c:pt>
                <c:pt idx="14619">
                  <c:v>2026.172</c:v>
                </c:pt>
                <c:pt idx="14620">
                  <c:v>2023.5940000000001</c:v>
                </c:pt>
                <c:pt idx="14621">
                  <c:v>2025.9369999999999</c:v>
                </c:pt>
                <c:pt idx="14622">
                  <c:v>2022.3440000000001</c:v>
                </c:pt>
                <c:pt idx="14623">
                  <c:v>2022.7339999999999</c:v>
                </c:pt>
                <c:pt idx="14624">
                  <c:v>2021.172</c:v>
                </c:pt>
                <c:pt idx="14625">
                  <c:v>2020.7809999999999</c:v>
                </c:pt>
                <c:pt idx="14626">
                  <c:v>2017.9690000000001</c:v>
                </c:pt>
                <c:pt idx="14627">
                  <c:v>2017.7339999999999</c:v>
                </c:pt>
                <c:pt idx="14628">
                  <c:v>2016.172</c:v>
                </c:pt>
                <c:pt idx="14629">
                  <c:v>2016.172</c:v>
                </c:pt>
                <c:pt idx="14630">
                  <c:v>2015.7809999999999</c:v>
                </c:pt>
                <c:pt idx="14631">
                  <c:v>2013.5940000000001</c:v>
                </c:pt>
                <c:pt idx="14632">
                  <c:v>2012.578</c:v>
                </c:pt>
                <c:pt idx="14633">
                  <c:v>2010.3910000000001</c:v>
                </c:pt>
                <c:pt idx="14634">
                  <c:v>2009.375</c:v>
                </c:pt>
                <c:pt idx="14635">
                  <c:v>2009.375</c:v>
                </c:pt>
                <c:pt idx="14636">
                  <c:v>2007.1869999999999</c:v>
                </c:pt>
                <c:pt idx="14637">
                  <c:v>2005.7809999999999</c:v>
                </c:pt>
                <c:pt idx="14638">
                  <c:v>2006.172</c:v>
                </c:pt>
                <c:pt idx="14639">
                  <c:v>2005.9369999999999</c:v>
                </c:pt>
                <c:pt idx="14640">
                  <c:v>2004.375</c:v>
                </c:pt>
                <c:pt idx="14641">
                  <c:v>2001.797</c:v>
                </c:pt>
                <c:pt idx="14642">
                  <c:v>2000.7809999999999</c:v>
                </c:pt>
                <c:pt idx="14643">
                  <c:v>2001.172</c:v>
                </c:pt>
                <c:pt idx="14644">
                  <c:v>2000.3910000000001</c:v>
                </c:pt>
                <c:pt idx="14645">
                  <c:v>1998.9839999999999</c:v>
                </c:pt>
                <c:pt idx="14646">
                  <c:v>1995</c:v>
                </c:pt>
                <c:pt idx="14647">
                  <c:v>1996.172</c:v>
                </c:pt>
                <c:pt idx="14648">
                  <c:v>1993.75</c:v>
                </c:pt>
                <c:pt idx="14649">
                  <c:v>1993.3589999999999</c:v>
                </c:pt>
                <c:pt idx="14650">
                  <c:v>1993.203</c:v>
                </c:pt>
                <c:pt idx="14651">
                  <c:v>1989.375</c:v>
                </c:pt>
                <c:pt idx="14652">
                  <c:v>1991.797</c:v>
                </c:pt>
                <c:pt idx="14653">
                  <c:v>1990.547</c:v>
                </c:pt>
                <c:pt idx="14654">
                  <c:v>1988.75</c:v>
                </c:pt>
                <c:pt idx="14655">
                  <c:v>1988.9839999999999</c:v>
                </c:pt>
                <c:pt idx="14656">
                  <c:v>1986.953</c:v>
                </c:pt>
                <c:pt idx="14657">
                  <c:v>1982.9690000000001</c:v>
                </c:pt>
                <c:pt idx="14658">
                  <c:v>1984.1410000000001</c:v>
                </c:pt>
                <c:pt idx="14659">
                  <c:v>1982.9690000000001</c:v>
                </c:pt>
                <c:pt idx="14660">
                  <c:v>1982.578</c:v>
                </c:pt>
                <c:pt idx="14661">
                  <c:v>1981.953</c:v>
                </c:pt>
                <c:pt idx="14662">
                  <c:v>1980.547</c:v>
                </c:pt>
                <c:pt idx="14663">
                  <c:v>1980.1559999999999</c:v>
                </c:pt>
                <c:pt idx="14664">
                  <c:v>1981.172</c:v>
                </c:pt>
                <c:pt idx="14665">
                  <c:v>1977.9690000000001</c:v>
                </c:pt>
                <c:pt idx="14666">
                  <c:v>1976.797</c:v>
                </c:pt>
                <c:pt idx="14667">
                  <c:v>1975.1559999999999</c:v>
                </c:pt>
                <c:pt idx="14668">
                  <c:v>1975.547</c:v>
                </c:pt>
                <c:pt idx="14669">
                  <c:v>1975.7809999999999</c:v>
                </c:pt>
                <c:pt idx="14670">
                  <c:v>1973.5940000000001</c:v>
                </c:pt>
                <c:pt idx="14671">
                  <c:v>1971.797</c:v>
                </c:pt>
                <c:pt idx="14672">
                  <c:v>1970.7809999999999</c:v>
                </c:pt>
                <c:pt idx="14673">
                  <c:v>1970.3910000000001</c:v>
                </c:pt>
                <c:pt idx="14674">
                  <c:v>1967.7339999999999</c:v>
                </c:pt>
                <c:pt idx="14675">
                  <c:v>1968.9839999999999</c:v>
                </c:pt>
                <c:pt idx="14676">
                  <c:v>1966.5619999999999</c:v>
                </c:pt>
                <c:pt idx="14677">
                  <c:v>1967.578</c:v>
                </c:pt>
                <c:pt idx="14678">
                  <c:v>1965</c:v>
                </c:pt>
                <c:pt idx="14679">
                  <c:v>1967.1869999999999</c:v>
                </c:pt>
                <c:pt idx="14680">
                  <c:v>1965.3910000000001</c:v>
                </c:pt>
                <c:pt idx="14681">
                  <c:v>1965.1559999999999</c:v>
                </c:pt>
                <c:pt idx="14682">
                  <c:v>1965</c:v>
                </c:pt>
                <c:pt idx="14683">
                  <c:v>1962.3440000000001</c:v>
                </c:pt>
                <c:pt idx="14684">
                  <c:v>1961.4059999999999</c:v>
                </c:pt>
                <c:pt idx="14685">
                  <c:v>1960</c:v>
                </c:pt>
                <c:pt idx="14686">
                  <c:v>1960.3910000000001</c:v>
                </c:pt>
                <c:pt idx="14687">
                  <c:v>1958.3589999999999</c:v>
                </c:pt>
                <c:pt idx="14688">
                  <c:v>1958.3589999999999</c:v>
                </c:pt>
                <c:pt idx="14689">
                  <c:v>1955.1559999999999</c:v>
                </c:pt>
                <c:pt idx="14690">
                  <c:v>1954.375</c:v>
                </c:pt>
                <c:pt idx="14691">
                  <c:v>1957.578</c:v>
                </c:pt>
                <c:pt idx="14692">
                  <c:v>1956.797</c:v>
                </c:pt>
                <c:pt idx="14693">
                  <c:v>1953.203</c:v>
                </c:pt>
                <c:pt idx="14694">
                  <c:v>1955.9369999999999</c:v>
                </c:pt>
                <c:pt idx="14695">
                  <c:v>1953.203</c:v>
                </c:pt>
                <c:pt idx="14696">
                  <c:v>1955</c:v>
                </c:pt>
                <c:pt idx="14697">
                  <c:v>1953.9839999999999</c:v>
                </c:pt>
                <c:pt idx="14698">
                  <c:v>1953.203</c:v>
                </c:pt>
                <c:pt idx="14699">
                  <c:v>1950.3910000000001</c:v>
                </c:pt>
                <c:pt idx="14700">
                  <c:v>1951.797</c:v>
                </c:pt>
                <c:pt idx="14701">
                  <c:v>1948.5940000000001</c:v>
                </c:pt>
                <c:pt idx="14702">
                  <c:v>1950.547</c:v>
                </c:pt>
                <c:pt idx="14703">
                  <c:v>1950.9369999999999</c:v>
                </c:pt>
                <c:pt idx="14704">
                  <c:v>1951.5619999999999</c:v>
                </c:pt>
                <c:pt idx="14705">
                  <c:v>1950.3910000000001</c:v>
                </c:pt>
                <c:pt idx="14706">
                  <c:v>1950.3910000000001</c:v>
                </c:pt>
                <c:pt idx="14707">
                  <c:v>1949.7660000000001</c:v>
                </c:pt>
                <c:pt idx="14708">
                  <c:v>1950.9369999999999</c:v>
                </c:pt>
                <c:pt idx="14709">
                  <c:v>1949.1410000000001</c:v>
                </c:pt>
                <c:pt idx="14710">
                  <c:v>1948.5940000000001</c:v>
                </c:pt>
                <c:pt idx="14711">
                  <c:v>1950</c:v>
                </c:pt>
                <c:pt idx="14712">
                  <c:v>1948.203</c:v>
                </c:pt>
                <c:pt idx="14713">
                  <c:v>1950.3910000000001</c:v>
                </c:pt>
                <c:pt idx="14714">
                  <c:v>1948.9839999999999</c:v>
                </c:pt>
                <c:pt idx="14715">
                  <c:v>1951.172</c:v>
                </c:pt>
                <c:pt idx="14716">
                  <c:v>1950</c:v>
                </c:pt>
                <c:pt idx="14717">
                  <c:v>1949.1410000000001</c:v>
                </c:pt>
                <c:pt idx="14718">
                  <c:v>1950</c:v>
                </c:pt>
                <c:pt idx="14719">
                  <c:v>1949.5309999999999</c:v>
                </c:pt>
                <c:pt idx="14720">
                  <c:v>1949.1410000000001</c:v>
                </c:pt>
                <c:pt idx="14721">
                  <c:v>1949.7660000000001</c:v>
                </c:pt>
                <c:pt idx="14722">
                  <c:v>1949.1410000000001</c:v>
                </c:pt>
                <c:pt idx="14723">
                  <c:v>1951.953</c:v>
                </c:pt>
                <c:pt idx="14724">
                  <c:v>1952.578</c:v>
                </c:pt>
                <c:pt idx="14725">
                  <c:v>1953.5940000000001</c:v>
                </c:pt>
                <c:pt idx="14726">
                  <c:v>1952.3440000000001</c:v>
                </c:pt>
                <c:pt idx="14727">
                  <c:v>1952.1869999999999</c:v>
                </c:pt>
                <c:pt idx="14728">
                  <c:v>1954.1410000000001</c:v>
                </c:pt>
                <c:pt idx="14729">
                  <c:v>1953.3589999999999</c:v>
                </c:pt>
                <c:pt idx="14730">
                  <c:v>1952.578</c:v>
                </c:pt>
                <c:pt idx="14731">
                  <c:v>1953.75</c:v>
                </c:pt>
                <c:pt idx="14732">
                  <c:v>1953.3589999999999</c:v>
                </c:pt>
                <c:pt idx="14733">
                  <c:v>1954.7660000000001</c:v>
                </c:pt>
                <c:pt idx="14734">
                  <c:v>1955.9369999999999</c:v>
                </c:pt>
                <c:pt idx="14735">
                  <c:v>1956.5619999999999</c:v>
                </c:pt>
                <c:pt idx="14736">
                  <c:v>1956.797</c:v>
                </c:pt>
                <c:pt idx="14737">
                  <c:v>1957.9690000000001</c:v>
                </c:pt>
                <c:pt idx="14738">
                  <c:v>1960.7809999999999</c:v>
                </c:pt>
                <c:pt idx="14739">
                  <c:v>1961.172</c:v>
                </c:pt>
                <c:pt idx="14740">
                  <c:v>1960.3910000000001</c:v>
                </c:pt>
                <c:pt idx="14741">
                  <c:v>1961.172</c:v>
                </c:pt>
                <c:pt idx="14742">
                  <c:v>1961.4059999999999</c:v>
                </c:pt>
                <c:pt idx="14743">
                  <c:v>1963.5940000000001</c:v>
                </c:pt>
                <c:pt idx="14744">
                  <c:v>1964.375</c:v>
                </c:pt>
                <c:pt idx="14745">
                  <c:v>1967.1869999999999</c:v>
                </c:pt>
                <c:pt idx="14746">
                  <c:v>1966.172</c:v>
                </c:pt>
                <c:pt idx="14747">
                  <c:v>1968.9839999999999</c:v>
                </c:pt>
                <c:pt idx="14748">
                  <c:v>1968.203</c:v>
                </c:pt>
                <c:pt idx="14749">
                  <c:v>1971.4059999999999</c:v>
                </c:pt>
                <c:pt idx="14750">
                  <c:v>1972.1869999999999</c:v>
                </c:pt>
                <c:pt idx="14751">
                  <c:v>1972.1869999999999</c:v>
                </c:pt>
                <c:pt idx="14752">
                  <c:v>1974.375</c:v>
                </c:pt>
                <c:pt idx="14753">
                  <c:v>1977.1869999999999</c:v>
                </c:pt>
                <c:pt idx="14754">
                  <c:v>1973.5940000000001</c:v>
                </c:pt>
                <c:pt idx="14755">
                  <c:v>1975.547</c:v>
                </c:pt>
                <c:pt idx="14756">
                  <c:v>1975.547</c:v>
                </c:pt>
                <c:pt idx="14757">
                  <c:v>1977.578</c:v>
                </c:pt>
                <c:pt idx="14758">
                  <c:v>1977.9690000000001</c:v>
                </c:pt>
                <c:pt idx="14759">
                  <c:v>1979.7660000000001</c:v>
                </c:pt>
                <c:pt idx="14760">
                  <c:v>1981.953</c:v>
                </c:pt>
                <c:pt idx="14761">
                  <c:v>1983.3589999999999</c:v>
                </c:pt>
                <c:pt idx="14762">
                  <c:v>1985.547</c:v>
                </c:pt>
                <c:pt idx="14763">
                  <c:v>1986.172</c:v>
                </c:pt>
                <c:pt idx="14764">
                  <c:v>1984.7660000000001</c:v>
                </c:pt>
                <c:pt idx="14765">
                  <c:v>1986.5619999999999</c:v>
                </c:pt>
                <c:pt idx="14766">
                  <c:v>1986.797</c:v>
                </c:pt>
                <c:pt idx="14767">
                  <c:v>1990.9369999999999</c:v>
                </c:pt>
                <c:pt idx="14768">
                  <c:v>1993.203</c:v>
                </c:pt>
                <c:pt idx="14769">
                  <c:v>1993.9839999999999</c:v>
                </c:pt>
                <c:pt idx="14770">
                  <c:v>1997.1869999999999</c:v>
                </c:pt>
                <c:pt idx="14771">
                  <c:v>1997.1869999999999</c:v>
                </c:pt>
                <c:pt idx="14772">
                  <c:v>1999.1410000000001</c:v>
                </c:pt>
                <c:pt idx="14773">
                  <c:v>2001.953</c:v>
                </c:pt>
                <c:pt idx="14774">
                  <c:v>1999.1410000000001</c:v>
                </c:pt>
                <c:pt idx="14775">
                  <c:v>2001.172</c:v>
                </c:pt>
                <c:pt idx="14776">
                  <c:v>2002.7339999999999</c:v>
                </c:pt>
                <c:pt idx="14777">
                  <c:v>2005.3910000000001</c:v>
                </c:pt>
                <c:pt idx="14778">
                  <c:v>2007.3440000000001</c:v>
                </c:pt>
                <c:pt idx="14779">
                  <c:v>2006.953</c:v>
                </c:pt>
                <c:pt idx="14780">
                  <c:v>2007.7339999999999</c:v>
                </c:pt>
                <c:pt idx="14781">
                  <c:v>2009.7660000000001</c:v>
                </c:pt>
                <c:pt idx="14782">
                  <c:v>2013.3589999999999</c:v>
                </c:pt>
                <c:pt idx="14783">
                  <c:v>2013.3589999999999</c:v>
                </c:pt>
                <c:pt idx="14784">
                  <c:v>2013.5940000000001</c:v>
                </c:pt>
                <c:pt idx="14785">
                  <c:v>2015.3910000000001</c:v>
                </c:pt>
                <c:pt idx="14786">
                  <c:v>2018.3589999999999</c:v>
                </c:pt>
                <c:pt idx="14787">
                  <c:v>2019.1410000000001</c:v>
                </c:pt>
                <c:pt idx="14788">
                  <c:v>2020.7809999999999</c:v>
                </c:pt>
                <c:pt idx="14789">
                  <c:v>2023.3589999999999</c:v>
                </c:pt>
                <c:pt idx="14790">
                  <c:v>2023.9839999999999</c:v>
                </c:pt>
                <c:pt idx="14791">
                  <c:v>2028.203</c:v>
                </c:pt>
                <c:pt idx="14792">
                  <c:v>2028.9839999999999</c:v>
                </c:pt>
                <c:pt idx="14793">
                  <c:v>2029.375</c:v>
                </c:pt>
                <c:pt idx="14794">
                  <c:v>2032.1869999999999</c:v>
                </c:pt>
                <c:pt idx="14795">
                  <c:v>2032.9690000000001</c:v>
                </c:pt>
                <c:pt idx="14796">
                  <c:v>2034.1410000000001</c:v>
                </c:pt>
                <c:pt idx="14797">
                  <c:v>2037.1869999999999</c:v>
                </c:pt>
                <c:pt idx="14798">
                  <c:v>2037.7339999999999</c:v>
                </c:pt>
                <c:pt idx="14799">
                  <c:v>2039.5309999999999</c:v>
                </c:pt>
                <c:pt idx="14800">
                  <c:v>2039.1410000000001</c:v>
                </c:pt>
                <c:pt idx="14801">
                  <c:v>2041.4059999999999</c:v>
                </c:pt>
                <c:pt idx="14802">
                  <c:v>2043.9839999999999</c:v>
                </c:pt>
                <c:pt idx="14803">
                  <c:v>2045.1559999999999</c:v>
                </c:pt>
                <c:pt idx="14804">
                  <c:v>2045.7809999999999</c:v>
                </c:pt>
                <c:pt idx="14805">
                  <c:v>2047.9690000000001</c:v>
                </c:pt>
                <c:pt idx="14806">
                  <c:v>2048.75</c:v>
                </c:pt>
                <c:pt idx="14807">
                  <c:v>2050.547</c:v>
                </c:pt>
                <c:pt idx="14808">
                  <c:v>2052.1869999999999</c:v>
                </c:pt>
                <c:pt idx="14809">
                  <c:v>2053.9839999999999</c:v>
                </c:pt>
                <c:pt idx="14810">
                  <c:v>2053.9839999999999</c:v>
                </c:pt>
                <c:pt idx="14811">
                  <c:v>2053.9839999999999</c:v>
                </c:pt>
                <c:pt idx="14812">
                  <c:v>2054.7660000000001</c:v>
                </c:pt>
                <c:pt idx="14813">
                  <c:v>2055.3910000000001</c:v>
                </c:pt>
                <c:pt idx="14814">
                  <c:v>2060.3910000000001</c:v>
                </c:pt>
                <c:pt idx="14815">
                  <c:v>2060.9369999999999</c:v>
                </c:pt>
                <c:pt idx="14816">
                  <c:v>2060</c:v>
                </c:pt>
                <c:pt idx="14817">
                  <c:v>2065.7809999999999</c:v>
                </c:pt>
                <c:pt idx="14818">
                  <c:v>2065.7809999999999</c:v>
                </c:pt>
                <c:pt idx="14819">
                  <c:v>2065.1559999999999</c:v>
                </c:pt>
                <c:pt idx="14820">
                  <c:v>2067.1869999999999</c:v>
                </c:pt>
                <c:pt idx="14821">
                  <c:v>2069.375</c:v>
                </c:pt>
                <c:pt idx="14822">
                  <c:v>2068.9839999999999</c:v>
                </c:pt>
                <c:pt idx="14823">
                  <c:v>2074.5309999999999</c:v>
                </c:pt>
                <c:pt idx="14824">
                  <c:v>2075.3910000000001</c:v>
                </c:pt>
                <c:pt idx="14825">
                  <c:v>2075.7809999999999</c:v>
                </c:pt>
                <c:pt idx="14826">
                  <c:v>2074.5309999999999</c:v>
                </c:pt>
                <c:pt idx="14827">
                  <c:v>2078.203</c:v>
                </c:pt>
                <c:pt idx="14828">
                  <c:v>2075.3910000000001</c:v>
                </c:pt>
                <c:pt idx="14829">
                  <c:v>2077.1869999999999</c:v>
                </c:pt>
                <c:pt idx="14830">
                  <c:v>2081.797</c:v>
                </c:pt>
                <c:pt idx="14831">
                  <c:v>2080.1559999999999</c:v>
                </c:pt>
                <c:pt idx="14832">
                  <c:v>2082.7339999999999</c:v>
                </c:pt>
                <c:pt idx="14833">
                  <c:v>2083.75</c:v>
                </c:pt>
                <c:pt idx="14834">
                  <c:v>2088.3589999999999</c:v>
                </c:pt>
                <c:pt idx="14835">
                  <c:v>2086.172</c:v>
                </c:pt>
                <c:pt idx="14836">
                  <c:v>2090.7809999999999</c:v>
                </c:pt>
                <c:pt idx="14837">
                  <c:v>2090.547</c:v>
                </c:pt>
                <c:pt idx="14838">
                  <c:v>2095.547</c:v>
                </c:pt>
                <c:pt idx="14839">
                  <c:v>2094.1410000000001</c:v>
                </c:pt>
                <c:pt idx="14840">
                  <c:v>2096.797</c:v>
                </c:pt>
                <c:pt idx="14841">
                  <c:v>2097.3440000000001</c:v>
                </c:pt>
                <c:pt idx="14842">
                  <c:v>2100.9369999999999</c:v>
                </c:pt>
                <c:pt idx="14843">
                  <c:v>2100.547</c:v>
                </c:pt>
                <c:pt idx="14844">
                  <c:v>2103.3589999999999</c:v>
                </c:pt>
                <c:pt idx="14845">
                  <c:v>2100.3910000000001</c:v>
                </c:pt>
                <c:pt idx="14846">
                  <c:v>2102.1869999999999</c:v>
                </c:pt>
                <c:pt idx="14847">
                  <c:v>2103.203</c:v>
                </c:pt>
                <c:pt idx="14848">
                  <c:v>2105.1559999999999</c:v>
                </c:pt>
                <c:pt idx="14849">
                  <c:v>2107.7339999999999</c:v>
                </c:pt>
                <c:pt idx="14850">
                  <c:v>2106.5619999999999</c:v>
                </c:pt>
                <c:pt idx="14851">
                  <c:v>2108.203</c:v>
                </c:pt>
                <c:pt idx="14852">
                  <c:v>2112.7339999999999</c:v>
                </c:pt>
                <c:pt idx="14853">
                  <c:v>2110.9369999999999</c:v>
                </c:pt>
                <c:pt idx="14854">
                  <c:v>2110</c:v>
                </c:pt>
                <c:pt idx="14855">
                  <c:v>2113.3589999999999</c:v>
                </c:pt>
                <c:pt idx="14856">
                  <c:v>2115.7809999999999</c:v>
                </c:pt>
                <c:pt idx="14857">
                  <c:v>2113.3589999999999</c:v>
                </c:pt>
                <c:pt idx="14858">
                  <c:v>2101.4059999999999</c:v>
                </c:pt>
                <c:pt idx="14859">
                  <c:v>2094.1410000000001</c:v>
                </c:pt>
                <c:pt idx="14860">
                  <c:v>2107.578</c:v>
                </c:pt>
                <c:pt idx="14861">
                  <c:v>2097.9690000000001</c:v>
                </c:pt>
                <c:pt idx="14862">
                  <c:v>2103.75</c:v>
                </c:pt>
                <c:pt idx="14863">
                  <c:v>2106.5619999999999</c:v>
                </c:pt>
                <c:pt idx="14864">
                  <c:v>2113.9839999999999</c:v>
                </c:pt>
                <c:pt idx="14865">
                  <c:v>2119.7660000000001</c:v>
                </c:pt>
                <c:pt idx="14866">
                  <c:v>2123.5940000000001</c:v>
                </c:pt>
                <c:pt idx="14867">
                  <c:v>2125.7809999999999</c:v>
                </c:pt>
                <c:pt idx="14868">
                  <c:v>2123.75</c:v>
                </c:pt>
                <c:pt idx="14869">
                  <c:v>2124.5309999999999</c:v>
                </c:pt>
                <c:pt idx="14870">
                  <c:v>2122.9690000000001</c:v>
                </c:pt>
                <c:pt idx="14871">
                  <c:v>2123.5940000000001</c:v>
                </c:pt>
                <c:pt idx="14872">
                  <c:v>2118.9839999999999</c:v>
                </c:pt>
                <c:pt idx="14873">
                  <c:v>2115.9369999999999</c:v>
                </c:pt>
                <c:pt idx="14874">
                  <c:v>2118.5940000000001</c:v>
                </c:pt>
                <c:pt idx="14875">
                  <c:v>2116.4059999999999</c:v>
                </c:pt>
                <c:pt idx="14876">
                  <c:v>2120.9369999999999</c:v>
                </c:pt>
                <c:pt idx="14877">
                  <c:v>2116.797</c:v>
                </c:pt>
                <c:pt idx="14878">
                  <c:v>2118.75</c:v>
                </c:pt>
                <c:pt idx="14879">
                  <c:v>2120.7809999999999</c:v>
                </c:pt>
                <c:pt idx="14880">
                  <c:v>2118.9839999999999</c:v>
                </c:pt>
                <c:pt idx="14881">
                  <c:v>2119.375</c:v>
                </c:pt>
                <c:pt idx="14882">
                  <c:v>2119.7660000000001</c:v>
                </c:pt>
                <c:pt idx="14883">
                  <c:v>2117.7339999999999</c:v>
                </c:pt>
                <c:pt idx="14884">
                  <c:v>2120.3910000000001</c:v>
                </c:pt>
                <c:pt idx="14885">
                  <c:v>2119.375</c:v>
                </c:pt>
                <c:pt idx="14886">
                  <c:v>2117.1869999999999</c:v>
                </c:pt>
                <c:pt idx="14887">
                  <c:v>2117.3440000000001</c:v>
                </c:pt>
                <c:pt idx="14888">
                  <c:v>2116.953</c:v>
                </c:pt>
                <c:pt idx="14889">
                  <c:v>2114.7660000000001</c:v>
                </c:pt>
                <c:pt idx="14890">
                  <c:v>2115</c:v>
                </c:pt>
                <c:pt idx="14891">
                  <c:v>2114.7660000000001</c:v>
                </c:pt>
                <c:pt idx="14892">
                  <c:v>2113.5940000000001</c:v>
                </c:pt>
                <c:pt idx="14893">
                  <c:v>2111.4059999999999</c:v>
                </c:pt>
                <c:pt idx="14894">
                  <c:v>2110</c:v>
                </c:pt>
                <c:pt idx="14895">
                  <c:v>2110.7809999999999</c:v>
                </c:pt>
                <c:pt idx="14896">
                  <c:v>2108.203</c:v>
                </c:pt>
                <c:pt idx="14897">
                  <c:v>2105.1559999999999</c:v>
                </c:pt>
                <c:pt idx="14898">
                  <c:v>2107.3440000000001</c:v>
                </c:pt>
                <c:pt idx="14899">
                  <c:v>2107.9690000000001</c:v>
                </c:pt>
                <c:pt idx="14900">
                  <c:v>2106.797</c:v>
                </c:pt>
                <c:pt idx="14901">
                  <c:v>2105</c:v>
                </c:pt>
                <c:pt idx="14902">
                  <c:v>2105.3910000000001</c:v>
                </c:pt>
                <c:pt idx="14903">
                  <c:v>2102.7339999999999</c:v>
                </c:pt>
                <c:pt idx="14904">
                  <c:v>2101.4059999999999</c:v>
                </c:pt>
                <c:pt idx="14905">
                  <c:v>2101.172</c:v>
                </c:pt>
                <c:pt idx="14906">
                  <c:v>2099.1410000000001</c:v>
                </c:pt>
                <c:pt idx="14907">
                  <c:v>2099.7660000000001</c:v>
                </c:pt>
                <c:pt idx="14908">
                  <c:v>2096.5619999999999</c:v>
                </c:pt>
                <c:pt idx="14909">
                  <c:v>2095.547</c:v>
                </c:pt>
                <c:pt idx="14910">
                  <c:v>2095.9369999999999</c:v>
                </c:pt>
                <c:pt idx="14911">
                  <c:v>2093.203</c:v>
                </c:pt>
                <c:pt idx="14912">
                  <c:v>2094.375</c:v>
                </c:pt>
                <c:pt idx="14913">
                  <c:v>2092.7339999999999</c:v>
                </c:pt>
                <c:pt idx="14914">
                  <c:v>2088.203</c:v>
                </c:pt>
                <c:pt idx="14915">
                  <c:v>2087.9690000000001</c:v>
                </c:pt>
                <c:pt idx="14916">
                  <c:v>2087.9690000000001</c:v>
                </c:pt>
                <c:pt idx="14917">
                  <c:v>2084.375</c:v>
                </c:pt>
                <c:pt idx="14918">
                  <c:v>2083.75</c:v>
                </c:pt>
                <c:pt idx="14919">
                  <c:v>2081.797</c:v>
                </c:pt>
                <c:pt idx="14920">
                  <c:v>2080.1559999999999</c:v>
                </c:pt>
                <c:pt idx="14921">
                  <c:v>2077.578</c:v>
                </c:pt>
                <c:pt idx="14922">
                  <c:v>2076.953</c:v>
                </c:pt>
                <c:pt idx="14923">
                  <c:v>2075.1559999999999</c:v>
                </c:pt>
                <c:pt idx="14924">
                  <c:v>2073.75</c:v>
                </c:pt>
                <c:pt idx="14925">
                  <c:v>2073.9839999999999</c:v>
                </c:pt>
                <c:pt idx="14926">
                  <c:v>2071.4059999999999</c:v>
                </c:pt>
                <c:pt idx="14927">
                  <c:v>2069.1410000000001</c:v>
                </c:pt>
                <c:pt idx="14928">
                  <c:v>2066.5619999999999</c:v>
                </c:pt>
                <c:pt idx="14929">
                  <c:v>2066.172</c:v>
                </c:pt>
                <c:pt idx="14930">
                  <c:v>2065</c:v>
                </c:pt>
                <c:pt idx="14931">
                  <c:v>2062.9690000000001</c:v>
                </c:pt>
                <c:pt idx="14932">
                  <c:v>2061.5619999999999</c:v>
                </c:pt>
                <c:pt idx="14933">
                  <c:v>2059.7660000000001</c:v>
                </c:pt>
                <c:pt idx="14934">
                  <c:v>2060.7809999999999</c:v>
                </c:pt>
                <c:pt idx="14935">
                  <c:v>2057.9690000000001</c:v>
                </c:pt>
                <c:pt idx="14936">
                  <c:v>2055</c:v>
                </c:pt>
                <c:pt idx="14937">
                  <c:v>2053.3589999999999</c:v>
                </c:pt>
                <c:pt idx="14938">
                  <c:v>2051.172</c:v>
                </c:pt>
                <c:pt idx="14939">
                  <c:v>2049.7660000000001</c:v>
                </c:pt>
                <c:pt idx="14940">
                  <c:v>2048.5940000000001</c:v>
                </c:pt>
                <c:pt idx="14941">
                  <c:v>2048.9839999999999</c:v>
                </c:pt>
                <c:pt idx="14942">
                  <c:v>2045.547</c:v>
                </c:pt>
                <c:pt idx="14943">
                  <c:v>2044.375</c:v>
                </c:pt>
                <c:pt idx="14944">
                  <c:v>2043.203</c:v>
                </c:pt>
                <c:pt idx="14945">
                  <c:v>2039.375</c:v>
                </c:pt>
                <c:pt idx="14946">
                  <c:v>2037.9690000000001</c:v>
                </c:pt>
                <c:pt idx="14947">
                  <c:v>2038.3589999999999</c:v>
                </c:pt>
                <c:pt idx="14948">
                  <c:v>2037.7339999999999</c:v>
                </c:pt>
                <c:pt idx="14949">
                  <c:v>2035</c:v>
                </c:pt>
                <c:pt idx="14950">
                  <c:v>2033.5940000000001</c:v>
                </c:pt>
                <c:pt idx="14951">
                  <c:v>2033.5940000000001</c:v>
                </c:pt>
                <c:pt idx="14952">
                  <c:v>2029.5309999999999</c:v>
                </c:pt>
                <c:pt idx="14953">
                  <c:v>2027.7339999999999</c:v>
                </c:pt>
                <c:pt idx="14954">
                  <c:v>2027.578</c:v>
                </c:pt>
                <c:pt idx="14955">
                  <c:v>2023.3589999999999</c:v>
                </c:pt>
                <c:pt idx="14956">
                  <c:v>2024.375</c:v>
                </c:pt>
                <c:pt idx="14957">
                  <c:v>2022.3440000000001</c:v>
                </c:pt>
                <c:pt idx="14958">
                  <c:v>2022.7339999999999</c:v>
                </c:pt>
                <c:pt idx="14959">
                  <c:v>2018.203</c:v>
                </c:pt>
                <c:pt idx="14960">
                  <c:v>2018.3589999999999</c:v>
                </c:pt>
                <c:pt idx="14961">
                  <c:v>2016.5619999999999</c:v>
                </c:pt>
                <c:pt idx="14962">
                  <c:v>2015.547</c:v>
                </c:pt>
                <c:pt idx="14963">
                  <c:v>2016.5619999999999</c:v>
                </c:pt>
                <c:pt idx="14964">
                  <c:v>2016.953</c:v>
                </c:pt>
                <c:pt idx="14965">
                  <c:v>2010.9369999999999</c:v>
                </c:pt>
                <c:pt idx="14966">
                  <c:v>2010.9369999999999</c:v>
                </c:pt>
                <c:pt idx="14967">
                  <c:v>2011.4059999999999</c:v>
                </c:pt>
                <c:pt idx="14968">
                  <c:v>2006.797</c:v>
                </c:pt>
                <c:pt idx="14969">
                  <c:v>2005.9369999999999</c:v>
                </c:pt>
                <c:pt idx="14970">
                  <c:v>2004.1410000000001</c:v>
                </c:pt>
                <c:pt idx="14971">
                  <c:v>2001.5619999999999</c:v>
                </c:pt>
                <c:pt idx="14972">
                  <c:v>1999.375</c:v>
                </c:pt>
                <c:pt idx="14973">
                  <c:v>2000.547</c:v>
                </c:pt>
                <c:pt idx="14974">
                  <c:v>1996.4059999999999</c:v>
                </c:pt>
                <c:pt idx="14975">
                  <c:v>1995.3910000000001</c:v>
                </c:pt>
                <c:pt idx="14976">
                  <c:v>1991.4059999999999</c:v>
                </c:pt>
                <c:pt idx="14977">
                  <c:v>1991.4059999999999</c:v>
                </c:pt>
                <c:pt idx="14978">
                  <c:v>1988.3589999999999</c:v>
                </c:pt>
                <c:pt idx="14979">
                  <c:v>1989.5309999999999</c:v>
                </c:pt>
                <c:pt idx="14980">
                  <c:v>1986.953</c:v>
                </c:pt>
                <c:pt idx="14981">
                  <c:v>1985.7809999999999</c:v>
                </c:pt>
                <c:pt idx="14982">
                  <c:v>1986.797</c:v>
                </c:pt>
                <c:pt idx="14983">
                  <c:v>1986.5619999999999</c:v>
                </c:pt>
                <c:pt idx="14984">
                  <c:v>1983.203</c:v>
                </c:pt>
                <c:pt idx="14985">
                  <c:v>1981.953</c:v>
                </c:pt>
                <c:pt idx="14986">
                  <c:v>1981.5619999999999</c:v>
                </c:pt>
                <c:pt idx="14987">
                  <c:v>1980.547</c:v>
                </c:pt>
                <c:pt idx="14988">
                  <c:v>1978.5940000000001</c:v>
                </c:pt>
                <c:pt idx="14989">
                  <c:v>1978.75</c:v>
                </c:pt>
                <c:pt idx="14990">
                  <c:v>1975.547</c:v>
                </c:pt>
                <c:pt idx="14991">
                  <c:v>1977.1869999999999</c:v>
                </c:pt>
                <c:pt idx="14992">
                  <c:v>1974.1410000000001</c:v>
                </c:pt>
                <c:pt idx="14993">
                  <c:v>1971.4059999999999</c:v>
                </c:pt>
                <c:pt idx="14994">
                  <c:v>1967.7339999999999</c:v>
                </c:pt>
                <c:pt idx="14995">
                  <c:v>1969.375</c:v>
                </c:pt>
                <c:pt idx="14996">
                  <c:v>1967.578</c:v>
                </c:pt>
                <c:pt idx="14997">
                  <c:v>1967.3440000000001</c:v>
                </c:pt>
                <c:pt idx="14998">
                  <c:v>1964.375</c:v>
                </c:pt>
                <c:pt idx="14999">
                  <c:v>1961.172</c:v>
                </c:pt>
                <c:pt idx="15000">
                  <c:v>1961.953</c:v>
                </c:pt>
                <c:pt idx="15001">
                  <c:v>1961.953</c:v>
                </c:pt>
                <c:pt idx="15002">
                  <c:v>1960.9369999999999</c:v>
                </c:pt>
                <c:pt idx="15003">
                  <c:v>1958.203</c:v>
                </c:pt>
                <c:pt idx="15004">
                  <c:v>1957.3440000000001</c:v>
                </c:pt>
                <c:pt idx="15005">
                  <c:v>1957.3440000000001</c:v>
                </c:pt>
                <c:pt idx="15006">
                  <c:v>1956.5619999999999</c:v>
                </c:pt>
                <c:pt idx="15007">
                  <c:v>1955.1559999999999</c:v>
                </c:pt>
                <c:pt idx="15008">
                  <c:v>1955.1559999999999</c:v>
                </c:pt>
                <c:pt idx="15009">
                  <c:v>1951.953</c:v>
                </c:pt>
                <c:pt idx="15010">
                  <c:v>1953.75</c:v>
                </c:pt>
                <c:pt idx="15011">
                  <c:v>1949.375</c:v>
                </c:pt>
                <c:pt idx="15012">
                  <c:v>1948.9839999999999</c:v>
                </c:pt>
                <c:pt idx="15013">
                  <c:v>1948.75</c:v>
                </c:pt>
                <c:pt idx="15014">
                  <c:v>1948.5940000000001</c:v>
                </c:pt>
                <c:pt idx="15015">
                  <c:v>1945.7809999999999</c:v>
                </c:pt>
                <c:pt idx="15016">
                  <c:v>1944.5309999999999</c:v>
                </c:pt>
                <c:pt idx="15017">
                  <c:v>1943.9839999999999</c:v>
                </c:pt>
                <c:pt idx="15018">
                  <c:v>1945</c:v>
                </c:pt>
                <c:pt idx="15019">
                  <c:v>1942.1869999999999</c:v>
                </c:pt>
                <c:pt idx="15020">
                  <c:v>1941.953</c:v>
                </c:pt>
                <c:pt idx="15021">
                  <c:v>1940.547</c:v>
                </c:pt>
                <c:pt idx="15022">
                  <c:v>1942.1869999999999</c:v>
                </c:pt>
                <c:pt idx="15023">
                  <c:v>1938.9839999999999</c:v>
                </c:pt>
                <c:pt idx="15024">
                  <c:v>1941.953</c:v>
                </c:pt>
                <c:pt idx="15025">
                  <c:v>1938.75</c:v>
                </c:pt>
                <c:pt idx="15026">
                  <c:v>1940</c:v>
                </c:pt>
                <c:pt idx="15027">
                  <c:v>1940.7809999999999</c:v>
                </c:pt>
                <c:pt idx="15028">
                  <c:v>1937.7339999999999</c:v>
                </c:pt>
                <c:pt idx="15029">
                  <c:v>1939.7660000000001</c:v>
                </c:pt>
                <c:pt idx="15030">
                  <c:v>1936.797</c:v>
                </c:pt>
                <c:pt idx="15031">
                  <c:v>1936.172</c:v>
                </c:pt>
                <c:pt idx="15032">
                  <c:v>1935.7809999999999</c:v>
                </c:pt>
                <c:pt idx="15033">
                  <c:v>1938.203</c:v>
                </c:pt>
                <c:pt idx="15034">
                  <c:v>1934.1410000000001</c:v>
                </c:pt>
                <c:pt idx="15035">
                  <c:v>1935.1559999999999</c:v>
                </c:pt>
                <c:pt idx="15036">
                  <c:v>1933.75</c:v>
                </c:pt>
                <c:pt idx="15037">
                  <c:v>1931.797</c:v>
                </c:pt>
                <c:pt idx="15038">
                  <c:v>1932.7339999999999</c:v>
                </c:pt>
                <c:pt idx="15039">
                  <c:v>1933.3589999999999</c:v>
                </c:pt>
                <c:pt idx="15040">
                  <c:v>1934.5309999999999</c:v>
                </c:pt>
                <c:pt idx="15041">
                  <c:v>1931.5619999999999</c:v>
                </c:pt>
                <c:pt idx="15042">
                  <c:v>1933.75</c:v>
                </c:pt>
                <c:pt idx="15043">
                  <c:v>1931.953</c:v>
                </c:pt>
                <c:pt idx="15044">
                  <c:v>1935.547</c:v>
                </c:pt>
                <c:pt idx="15045">
                  <c:v>1934.7660000000001</c:v>
                </c:pt>
                <c:pt idx="15046">
                  <c:v>1933.5940000000001</c:v>
                </c:pt>
                <c:pt idx="15047">
                  <c:v>1936.5619999999999</c:v>
                </c:pt>
                <c:pt idx="15048">
                  <c:v>1932.578</c:v>
                </c:pt>
                <c:pt idx="15049">
                  <c:v>1935.3910000000001</c:v>
                </c:pt>
                <c:pt idx="15050">
                  <c:v>1935</c:v>
                </c:pt>
                <c:pt idx="15051">
                  <c:v>1934.375</c:v>
                </c:pt>
                <c:pt idx="15052">
                  <c:v>1934.7660000000001</c:v>
                </c:pt>
                <c:pt idx="15053">
                  <c:v>1935.1559999999999</c:v>
                </c:pt>
                <c:pt idx="15054">
                  <c:v>1934.7660000000001</c:v>
                </c:pt>
                <c:pt idx="15055">
                  <c:v>1935.7809999999999</c:v>
                </c:pt>
                <c:pt idx="15056">
                  <c:v>1935.1559999999999</c:v>
                </c:pt>
                <c:pt idx="15057">
                  <c:v>1935</c:v>
                </c:pt>
                <c:pt idx="15058">
                  <c:v>1934.7660000000001</c:v>
                </c:pt>
                <c:pt idx="15059">
                  <c:v>1935.7809999999999</c:v>
                </c:pt>
                <c:pt idx="15060">
                  <c:v>1936.5619999999999</c:v>
                </c:pt>
                <c:pt idx="15061">
                  <c:v>1936.4059999999999</c:v>
                </c:pt>
                <c:pt idx="15062">
                  <c:v>1937.3440000000001</c:v>
                </c:pt>
                <c:pt idx="15063">
                  <c:v>1935.547</c:v>
                </c:pt>
                <c:pt idx="15064">
                  <c:v>1938.75</c:v>
                </c:pt>
                <c:pt idx="15065">
                  <c:v>1939.5309999999999</c:v>
                </c:pt>
                <c:pt idx="15066">
                  <c:v>1940.3910000000001</c:v>
                </c:pt>
                <c:pt idx="15067">
                  <c:v>1940.9369999999999</c:v>
                </c:pt>
                <c:pt idx="15068">
                  <c:v>1940.3910000000001</c:v>
                </c:pt>
                <c:pt idx="15069">
                  <c:v>1943.3589999999999</c:v>
                </c:pt>
                <c:pt idx="15070">
                  <c:v>1939.7660000000001</c:v>
                </c:pt>
                <c:pt idx="15071">
                  <c:v>1946.5619999999999</c:v>
                </c:pt>
                <c:pt idx="15072">
                  <c:v>1945.3910000000001</c:v>
                </c:pt>
                <c:pt idx="15073">
                  <c:v>1945.547</c:v>
                </c:pt>
                <c:pt idx="15074">
                  <c:v>1945</c:v>
                </c:pt>
                <c:pt idx="15075">
                  <c:v>1948.9839999999999</c:v>
                </c:pt>
                <c:pt idx="15076">
                  <c:v>1947.3440000000001</c:v>
                </c:pt>
                <c:pt idx="15077">
                  <c:v>1948.3589999999999</c:v>
                </c:pt>
                <c:pt idx="15078">
                  <c:v>1949.5309999999999</c:v>
                </c:pt>
                <c:pt idx="15079">
                  <c:v>1950.547</c:v>
                </c:pt>
                <c:pt idx="15080">
                  <c:v>1952.578</c:v>
                </c:pt>
                <c:pt idx="15081">
                  <c:v>1951.5619999999999</c:v>
                </c:pt>
                <c:pt idx="15082">
                  <c:v>1952.578</c:v>
                </c:pt>
                <c:pt idx="15083">
                  <c:v>1954.7660000000001</c:v>
                </c:pt>
                <c:pt idx="15084">
                  <c:v>1954.5309999999999</c:v>
                </c:pt>
                <c:pt idx="15085">
                  <c:v>1957.1869999999999</c:v>
                </c:pt>
                <c:pt idx="15086">
                  <c:v>1958.203</c:v>
                </c:pt>
                <c:pt idx="15087">
                  <c:v>1957.7339999999999</c:v>
                </c:pt>
                <c:pt idx="15088">
                  <c:v>1958.3589999999999</c:v>
                </c:pt>
                <c:pt idx="15089">
                  <c:v>1962.7339999999999</c:v>
                </c:pt>
                <c:pt idx="15090">
                  <c:v>1962.7339999999999</c:v>
                </c:pt>
                <c:pt idx="15091">
                  <c:v>1960</c:v>
                </c:pt>
                <c:pt idx="15092">
                  <c:v>1962.7339999999999</c:v>
                </c:pt>
                <c:pt idx="15093">
                  <c:v>1964.7660000000001</c:v>
                </c:pt>
                <c:pt idx="15094">
                  <c:v>1968.5940000000001</c:v>
                </c:pt>
                <c:pt idx="15095">
                  <c:v>1966.953</c:v>
                </c:pt>
                <c:pt idx="15096">
                  <c:v>1969.375</c:v>
                </c:pt>
                <c:pt idx="15097">
                  <c:v>1967.3440000000001</c:v>
                </c:pt>
                <c:pt idx="15098">
                  <c:v>1972.9690000000001</c:v>
                </c:pt>
                <c:pt idx="15099">
                  <c:v>1973.5940000000001</c:v>
                </c:pt>
                <c:pt idx="15100">
                  <c:v>1973.75</c:v>
                </c:pt>
                <c:pt idx="15101">
                  <c:v>1974.1410000000001</c:v>
                </c:pt>
                <c:pt idx="15102">
                  <c:v>1978.203</c:v>
                </c:pt>
                <c:pt idx="15103">
                  <c:v>1980</c:v>
                </c:pt>
                <c:pt idx="15104">
                  <c:v>1978.3589999999999</c:v>
                </c:pt>
                <c:pt idx="15105">
                  <c:v>1980.3910000000001</c:v>
                </c:pt>
                <c:pt idx="15106">
                  <c:v>1981.4059999999999</c:v>
                </c:pt>
                <c:pt idx="15107">
                  <c:v>1981.172</c:v>
                </c:pt>
                <c:pt idx="15108">
                  <c:v>1983.75</c:v>
                </c:pt>
                <c:pt idx="15109">
                  <c:v>1982.578</c:v>
                </c:pt>
                <c:pt idx="15110">
                  <c:v>1985.7809999999999</c:v>
                </c:pt>
                <c:pt idx="15111">
                  <c:v>1986.172</c:v>
                </c:pt>
                <c:pt idx="15112">
                  <c:v>1988.203</c:v>
                </c:pt>
                <c:pt idx="15113">
                  <c:v>1989.5309999999999</c:v>
                </c:pt>
                <c:pt idx="15114">
                  <c:v>1988.3589999999999</c:v>
                </c:pt>
                <c:pt idx="15115">
                  <c:v>1992.1869999999999</c:v>
                </c:pt>
                <c:pt idx="15116">
                  <c:v>1991.5619999999999</c:v>
                </c:pt>
                <c:pt idx="15117">
                  <c:v>1995.3910000000001</c:v>
                </c:pt>
                <c:pt idx="15118">
                  <c:v>1997.9690000000001</c:v>
                </c:pt>
                <c:pt idx="15119">
                  <c:v>1996.797</c:v>
                </c:pt>
                <c:pt idx="15120">
                  <c:v>1996.5619999999999</c:v>
                </c:pt>
                <c:pt idx="15121">
                  <c:v>2000.547</c:v>
                </c:pt>
                <c:pt idx="15122">
                  <c:v>2003.75</c:v>
                </c:pt>
                <c:pt idx="15123">
                  <c:v>2001.797</c:v>
                </c:pt>
                <c:pt idx="15124">
                  <c:v>2004.5309999999999</c:v>
                </c:pt>
                <c:pt idx="15125">
                  <c:v>2003.203</c:v>
                </c:pt>
                <c:pt idx="15126">
                  <c:v>2006.5619999999999</c:v>
                </c:pt>
                <c:pt idx="15127">
                  <c:v>2008.3589999999999</c:v>
                </c:pt>
                <c:pt idx="15128">
                  <c:v>2009.7660000000001</c:v>
                </c:pt>
                <c:pt idx="15129">
                  <c:v>2010.7809999999999</c:v>
                </c:pt>
                <c:pt idx="15130">
                  <c:v>2010.1559999999999</c:v>
                </c:pt>
                <c:pt idx="15131">
                  <c:v>2010.7809999999999</c:v>
                </c:pt>
                <c:pt idx="15132">
                  <c:v>2013.5940000000001</c:v>
                </c:pt>
                <c:pt idx="15133">
                  <c:v>2011.5619999999999</c:v>
                </c:pt>
                <c:pt idx="15134">
                  <c:v>2015.3910000000001</c:v>
                </c:pt>
                <c:pt idx="15135">
                  <c:v>2017.7339999999999</c:v>
                </c:pt>
                <c:pt idx="15136">
                  <c:v>2015.547</c:v>
                </c:pt>
                <c:pt idx="15137">
                  <c:v>2020.547</c:v>
                </c:pt>
                <c:pt idx="15138">
                  <c:v>2023.3589999999999</c:v>
                </c:pt>
                <c:pt idx="15139">
                  <c:v>2018.5940000000001</c:v>
                </c:pt>
                <c:pt idx="15140">
                  <c:v>2023.203</c:v>
                </c:pt>
                <c:pt idx="15141">
                  <c:v>2026.172</c:v>
                </c:pt>
                <c:pt idx="15142">
                  <c:v>2025.7809999999999</c:v>
                </c:pt>
                <c:pt idx="15143">
                  <c:v>2030.547</c:v>
                </c:pt>
                <c:pt idx="15144">
                  <c:v>2028.5940000000001</c:v>
                </c:pt>
                <c:pt idx="15145">
                  <c:v>2030.9369999999999</c:v>
                </c:pt>
                <c:pt idx="15146">
                  <c:v>2031.797</c:v>
                </c:pt>
                <c:pt idx="15147">
                  <c:v>2029.7660000000001</c:v>
                </c:pt>
                <c:pt idx="15148">
                  <c:v>2031.953</c:v>
                </c:pt>
                <c:pt idx="15149">
                  <c:v>2033.3589999999999</c:v>
                </c:pt>
                <c:pt idx="15150">
                  <c:v>2036.5619999999999</c:v>
                </c:pt>
                <c:pt idx="15151">
                  <c:v>2038.75</c:v>
                </c:pt>
                <c:pt idx="15152">
                  <c:v>2035.1559999999999</c:v>
                </c:pt>
                <c:pt idx="15153">
                  <c:v>2041.172</c:v>
                </c:pt>
                <c:pt idx="15154">
                  <c:v>2040.3910000000001</c:v>
                </c:pt>
                <c:pt idx="15155">
                  <c:v>2040.1559999999999</c:v>
                </c:pt>
                <c:pt idx="15156">
                  <c:v>2041.5619999999999</c:v>
                </c:pt>
                <c:pt idx="15157">
                  <c:v>2044.7660000000001</c:v>
                </c:pt>
                <c:pt idx="15158">
                  <c:v>2046.797</c:v>
                </c:pt>
                <c:pt idx="15159">
                  <c:v>2046.797</c:v>
                </c:pt>
                <c:pt idx="15160">
                  <c:v>2048.5940000000001</c:v>
                </c:pt>
                <c:pt idx="15161">
                  <c:v>2050</c:v>
                </c:pt>
                <c:pt idx="15162">
                  <c:v>2052.1869999999999</c:v>
                </c:pt>
                <c:pt idx="15163">
                  <c:v>2052.3440000000001</c:v>
                </c:pt>
                <c:pt idx="15164">
                  <c:v>2053.3589999999999</c:v>
                </c:pt>
                <c:pt idx="15165">
                  <c:v>2055.9369999999999</c:v>
                </c:pt>
                <c:pt idx="15166">
                  <c:v>2056.797</c:v>
                </c:pt>
                <c:pt idx="15167">
                  <c:v>2059.5309999999999</c:v>
                </c:pt>
                <c:pt idx="15168">
                  <c:v>2061.4059999999999</c:v>
                </c:pt>
                <c:pt idx="15169">
                  <c:v>2061.172</c:v>
                </c:pt>
                <c:pt idx="15170">
                  <c:v>2056.5619999999999</c:v>
                </c:pt>
                <c:pt idx="15171">
                  <c:v>2037.1869999999999</c:v>
                </c:pt>
                <c:pt idx="15172">
                  <c:v>2040.7809999999999</c:v>
                </c:pt>
                <c:pt idx="15173">
                  <c:v>2054.375</c:v>
                </c:pt>
                <c:pt idx="15174">
                  <c:v>2049.5309999999999</c:v>
                </c:pt>
                <c:pt idx="15175">
                  <c:v>2049.5309999999999</c:v>
                </c:pt>
                <c:pt idx="15176">
                  <c:v>2058.203</c:v>
                </c:pt>
                <c:pt idx="15177">
                  <c:v>2064.375</c:v>
                </c:pt>
                <c:pt idx="15178">
                  <c:v>2074.375</c:v>
                </c:pt>
                <c:pt idx="15179">
                  <c:v>2075.9369999999999</c:v>
                </c:pt>
                <c:pt idx="15180">
                  <c:v>2071.172</c:v>
                </c:pt>
                <c:pt idx="15181">
                  <c:v>2073.5940000000001</c:v>
                </c:pt>
                <c:pt idx="15182">
                  <c:v>2071.172</c:v>
                </c:pt>
                <c:pt idx="15183">
                  <c:v>2075.1559999999999</c:v>
                </c:pt>
                <c:pt idx="15184">
                  <c:v>2079.375</c:v>
                </c:pt>
                <c:pt idx="15185">
                  <c:v>2076.4059999999999</c:v>
                </c:pt>
                <c:pt idx="15186">
                  <c:v>2067.7339999999999</c:v>
                </c:pt>
                <c:pt idx="15187">
                  <c:v>2066.797</c:v>
                </c:pt>
                <c:pt idx="15188">
                  <c:v>2066.172</c:v>
                </c:pt>
                <c:pt idx="15189">
                  <c:v>2064.5309999999999</c:v>
                </c:pt>
                <c:pt idx="15190">
                  <c:v>2063.9839999999999</c:v>
                </c:pt>
                <c:pt idx="15191">
                  <c:v>2067.7339999999999</c:v>
                </c:pt>
                <c:pt idx="15192">
                  <c:v>2069.375</c:v>
                </c:pt>
                <c:pt idx="15193">
                  <c:v>2068.75</c:v>
                </c:pt>
                <c:pt idx="15194">
                  <c:v>2067.7339999999999</c:v>
                </c:pt>
                <c:pt idx="15195">
                  <c:v>2070.7809999999999</c:v>
                </c:pt>
                <c:pt idx="15196">
                  <c:v>2069.5309999999999</c:v>
                </c:pt>
                <c:pt idx="15197">
                  <c:v>2069.375</c:v>
                </c:pt>
                <c:pt idx="15198">
                  <c:v>2064.7660000000001</c:v>
                </c:pt>
                <c:pt idx="15199">
                  <c:v>2066.5619999999999</c:v>
                </c:pt>
                <c:pt idx="15200">
                  <c:v>2067.578</c:v>
                </c:pt>
                <c:pt idx="15201">
                  <c:v>2064.7660000000001</c:v>
                </c:pt>
                <c:pt idx="15202">
                  <c:v>2064.375</c:v>
                </c:pt>
                <c:pt idx="15203">
                  <c:v>2065.547</c:v>
                </c:pt>
                <c:pt idx="15204">
                  <c:v>2063.9839999999999</c:v>
                </c:pt>
                <c:pt idx="15205">
                  <c:v>2063.3589999999999</c:v>
                </c:pt>
                <c:pt idx="15206">
                  <c:v>2064.1410000000001</c:v>
                </c:pt>
                <c:pt idx="15207">
                  <c:v>2062.578</c:v>
                </c:pt>
                <c:pt idx="15208">
                  <c:v>2063.75</c:v>
                </c:pt>
                <c:pt idx="15209">
                  <c:v>2061.5619999999999</c:v>
                </c:pt>
                <c:pt idx="15210">
                  <c:v>2061.797</c:v>
                </c:pt>
                <c:pt idx="15211">
                  <c:v>2061.172</c:v>
                </c:pt>
                <c:pt idx="15212">
                  <c:v>2060</c:v>
                </c:pt>
                <c:pt idx="15213">
                  <c:v>2059.7660000000001</c:v>
                </c:pt>
                <c:pt idx="15214">
                  <c:v>2058.5940000000001</c:v>
                </c:pt>
                <c:pt idx="15215">
                  <c:v>2059.5309999999999</c:v>
                </c:pt>
                <c:pt idx="15216">
                  <c:v>2057.1869999999999</c:v>
                </c:pt>
                <c:pt idx="15217">
                  <c:v>2056.953</c:v>
                </c:pt>
                <c:pt idx="15218">
                  <c:v>2054.375</c:v>
                </c:pt>
                <c:pt idx="15219">
                  <c:v>2054.7660000000001</c:v>
                </c:pt>
                <c:pt idx="15220">
                  <c:v>2051.797</c:v>
                </c:pt>
                <c:pt idx="15221">
                  <c:v>2049.375</c:v>
                </c:pt>
                <c:pt idx="15222">
                  <c:v>2050.3910000000001</c:v>
                </c:pt>
                <c:pt idx="15223">
                  <c:v>2050</c:v>
                </c:pt>
                <c:pt idx="15224">
                  <c:v>2045.9369999999999</c:v>
                </c:pt>
                <c:pt idx="15225">
                  <c:v>2048.203</c:v>
                </c:pt>
                <c:pt idx="15226">
                  <c:v>2046.953</c:v>
                </c:pt>
                <c:pt idx="15227">
                  <c:v>2044.7660000000001</c:v>
                </c:pt>
                <c:pt idx="15228">
                  <c:v>2043.203</c:v>
                </c:pt>
                <c:pt idx="15229">
                  <c:v>2042.3440000000001</c:v>
                </c:pt>
                <c:pt idx="15230">
                  <c:v>2042.578</c:v>
                </c:pt>
                <c:pt idx="15231">
                  <c:v>2040.547</c:v>
                </c:pt>
                <c:pt idx="15232">
                  <c:v>2039.1410000000001</c:v>
                </c:pt>
                <c:pt idx="15233">
                  <c:v>2040.9369999999999</c:v>
                </c:pt>
                <c:pt idx="15234">
                  <c:v>2039.375</c:v>
                </c:pt>
                <c:pt idx="15235">
                  <c:v>2036.5619999999999</c:v>
                </c:pt>
                <c:pt idx="15236">
                  <c:v>2037.7339999999999</c:v>
                </c:pt>
                <c:pt idx="15237">
                  <c:v>2031.953</c:v>
                </c:pt>
                <c:pt idx="15238">
                  <c:v>2033.203</c:v>
                </c:pt>
                <c:pt idx="15239">
                  <c:v>2030.9369999999999</c:v>
                </c:pt>
                <c:pt idx="15240">
                  <c:v>2030.3910000000001</c:v>
                </c:pt>
                <c:pt idx="15241">
                  <c:v>2028.203</c:v>
                </c:pt>
                <c:pt idx="15242">
                  <c:v>2030.1559999999999</c:v>
                </c:pt>
                <c:pt idx="15243">
                  <c:v>2026.5619999999999</c:v>
                </c:pt>
                <c:pt idx="15244">
                  <c:v>2024.7660000000001</c:v>
                </c:pt>
                <c:pt idx="15245">
                  <c:v>2022.1869999999999</c:v>
                </c:pt>
                <c:pt idx="15246">
                  <c:v>2022.1869999999999</c:v>
                </c:pt>
                <c:pt idx="15247">
                  <c:v>2020</c:v>
                </c:pt>
                <c:pt idx="15248">
                  <c:v>2019.375</c:v>
                </c:pt>
                <c:pt idx="15249">
                  <c:v>2017.578</c:v>
                </c:pt>
                <c:pt idx="15250">
                  <c:v>2020</c:v>
                </c:pt>
                <c:pt idx="15251">
                  <c:v>2016.4059999999999</c:v>
                </c:pt>
                <c:pt idx="15252">
                  <c:v>2016.4059999999999</c:v>
                </c:pt>
                <c:pt idx="15253">
                  <c:v>2015.9369999999999</c:v>
                </c:pt>
                <c:pt idx="15254">
                  <c:v>2012.7339999999999</c:v>
                </c:pt>
                <c:pt idx="15255">
                  <c:v>2012.3440000000001</c:v>
                </c:pt>
                <c:pt idx="15256">
                  <c:v>2013.5940000000001</c:v>
                </c:pt>
                <c:pt idx="15257">
                  <c:v>2010.9369999999999</c:v>
                </c:pt>
                <c:pt idx="15258">
                  <c:v>2009.1410000000001</c:v>
                </c:pt>
                <c:pt idx="15259">
                  <c:v>2008.203</c:v>
                </c:pt>
                <c:pt idx="15260">
                  <c:v>2006.4059999999999</c:v>
                </c:pt>
                <c:pt idx="15261">
                  <c:v>2002.578</c:v>
                </c:pt>
                <c:pt idx="15262">
                  <c:v>2006.172</c:v>
                </c:pt>
                <c:pt idx="15263">
                  <c:v>2001.4059999999999</c:v>
                </c:pt>
                <c:pt idx="15264">
                  <c:v>2000</c:v>
                </c:pt>
                <c:pt idx="15265">
                  <c:v>2001.172</c:v>
                </c:pt>
                <c:pt idx="15266">
                  <c:v>1999.5309999999999</c:v>
                </c:pt>
                <c:pt idx="15267">
                  <c:v>2000.7809999999999</c:v>
                </c:pt>
                <c:pt idx="15268">
                  <c:v>1998.203</c:v>
                </c:pt>
                <c:pt idx="15269">
                  <c:v>1995</c:v>
                </c:pt>
                <c:pt idx="15270">
                  <c:v>1995</c:v>
                </c:pt>
                <c:pt idx="15271">
                  <c:v>1995.1559999999999</c:v>
                </c:pt>
                <c:pt idx="15272">
                  <c:v>1993.5940000000001</c:v>
                </c:pt>
                <c:pt idx="15273">
                  <c:v>1993.5940000000001</c:v>
                </c:pt>
                <c:pt idx="15274">
                  <c:v>1992.1869999999999</c:v>
                </c:pt>
                <c:pt idx="15275">
                  <c:v>1992.578</c:v>
                </c:pt>
                <c:pt idx="15276">
                  <c:v>1988.75</c:v>
                </c:pt>
                <c:pt idx="15277">
                  <c:v>1990.1559999999999</c:v>
                </c:pt>
                <c:pt idx="15278">
                  <c:v>1986.953</c:v>
                </c:pt>
                <c:pt idx="15279">
                  <c:v>1988.3589999999999</c:v>
                </c:pt>
                <c:pt idx="15280">
                  <c:v>1986.172</c:v>
                </c:pt>
                <c:pt idx="15281">
                  <c:v>1982.3440000000001</c:v>
                </c:pt>
                <c:pt idx="15282">
                  <c:v>1982.7339999999999</c:v>
                </c:pt>
                <c:pt idx="15283">
                  <c:v>1983.5940000000001</c:v>
                </c:pt>
                <c:pt idx="15284">
                  <c:v>1980.9369999999999</c:v>
                </c:pt>
                <c:pt idx="15285">
                  <c:v>1981.5619999999999</c:v>
                </c:pt>
                <c:pt idx="15286">
                  <c:v>1978.9839999999999</c:v>
                </c:pt>
                <c:pt idx="15287">
                  <c:v>1975.547</c:v>
                </c:pt>
                <c:pt idx="15288">
                  <c:v>1976.5619999999999</c:v>
                </c:pt>
                <c:pt idx="15289">
                  <c:v>1978.203</c:v>
                </c:pt>
                <c:pt idx="15290">
                  <c:v>1975.7809999999999</c:v>
                </c:pt>
                <c:pt idx="15291">
                  <c:v>1976.172</c:v>
                </c:pt>
                <c:pt idx="15292">
                  <c:v>1973.9839999999999</c:v>
                </c:pt>
                <c:pt idx="15293">
                  <c:v>1972.578</c:v>
                </c:pt>
                <c:pt idx="15294">
                  <c:v>1972.7339999999999</c:v>
                </c:pt>
                <c:pt idx="15295">
                  <c:v>1972.3440000000001</c:v>
                </c:pt>
                <c:pt idx="15296">
                  <c:v>1970.3910000000001</c:v>
                </c:pt>
                <c:pt idx="15297">
                  <c:v>1969.375</c:v>
                </c:pt>
                <c:pt idx="15298">
                  <c:v>1970.547</c:v>
                </c:pt>
                <c:pt idx="15299">
                  <c:v>1966.172</c:v>
                </c:pt>
                <c:pt idx="15300">
                  <c:v>1965</c:v>
                </c:pt>
                <c:pt idx="15301">
                  <c:v>1966.172</c:v>
                </c:pt>
                <c:pt idx="15302">
                  <c:v>1965.547</c:v>
                </c:pt>
                <c:pt idx="15303">
                  <c:v>1963.75</c:v>
                </c:pt>
                <c:pt idx="15304">
                  <c:v>1964.7660000000001</c:v>
                </c:pt>
                <c:pt idx="15305">
                  <c:v>1965.1559999999999</c:v>
                </c:pt>
                <c:pt idx="15306">
                  <c:v>1964.5309999999999</c:v>
                </c:pt>
                <c:pt idx="15307">
                  <c:v>1960</c:v>
                </c:pt>
                <c:pt idx="15308">
                  <c:v>1963.203</c:v>
                </c:pt>
                <c:pt idx="15309">
                  <c:v>1960</c:v>
                </c:pt>
                <c:pt idx="15310">
                  <c:v>1959.375</c:v>
                </c:pt>
                <c:pt idx="15311">
                  <c:v>1958.75</c:v>
                </c:pt>
                <c:pt idx="15312">
                  <c:v>1956.4059999999999</c:v>
                </c:pt>
                <c:pt idx="15313">
                  <c:v>1957.9690000000001</c:v>
                </c:pt>
                <c:pt idx="15314">
                  <c:v>1957.9690000000001</c:v>
                </c:pt>
                <c:pt idx="15315">
                  <c:v>1956.797</c:v>
                </c:pt>
                <c:pt idx="15316">
                  <c:v>1952.3440000000001</c:v>
                </c:pt>
                <c:pt idx="15317">
                  <c:v>1952.9690000000001</c:v>
                </c:pt>
                <c:pt idx="15318">
                  <c:v>1952.3440000000001</c:v>
                </c:pt>
                <c:pt idx="15319">
                  <c:v>1950</c:v>
                </c:pt>
                <c:pt idx="15320">
                  <c:v>1951.953</c:v>
                </c:pt>
                <c:pt idx="15321">
                  <c:v>1951.4059999999999</c:v>
                </c:pt>
                <c:pt idx="15322">
                  <c:v>1951.5619999999999</c:v>
                </c:pt>
                <c:pt idx="15323">
                  <c:v>1951.172</c:v>
                </c:pt>
                <c:pt idx="15324">
                  <c:v>1948.3589999999999</c:v>
                </c:pt>
                <c:pt idx="15325">
                  <c:v>1949.375</c:v>
                </c:pt>
                <c:pt idx="15326">
                  <c:v>1949.375</c:v>
                </c:pt>
                <c:pt idx="15327">
                  <c:v>1951.4059999999999</c:v>
                </c:pt>
                <c:pt idx="15328">
                  <c:v>1950.7809999999999</c:v>
                </c:pt>
                <c:pt idx="15329">
                  <c:v>1949.1410000000001</c:v>
                </c:pt>
                <c:pt idx="15330">
                  <c:v>1949.5309999999999</c:v>
                </c:pt>
                <c:pt idx="15331">
                  <c:v>1947.3440000000001</c:v>
                </c:pt>
                <c:pt idx="15332">
                  <c:v>1947.7339999999999</c:v>
                </c:pt>
                <c:pt idx="15333">
                  <c:v>1948.3589999999999</c:v>
                </c:pt>
                <c:pt idx="15334">
                  <c:v>1946.5619999999999</c:v>
                </c:pt>
                <c:pt idx="15335">
                  <c:v>1947.7339999999999</c:v>
                </c:pt>
                <c:pt idx="15336">
                  <c:v>1944.5309999999999</c:v>
                </c:pt>
                <c:pt idx="15337">
                  <c:v>1948.5940000000001</c:v>
                </c:pt>
                <c:pt idx="15338">
                  <c:v>1948.9839999999999</c:v>
                </c:pt>
                <c:pt idx="15339">
                  <c:v>1948.3589999999999</c:v>
                </c:pt>
                <c:pt idx="15340">
                  <c:v>1945.9369999999999</c:v>
                </c:pt>
                <c:pt idx="15341">
                  <c:v>1947.578</c:v>
                </c:pt>
                <c:pt idx="15342">
                  <c:v>1944.5309999999999</c:v>
                </c:pt>
                <c:pt idx="15343">
                  <c:v>1948.75</c:v>
                </c:pt>
                <c:pt idx="15344">
                  <c:v>1947.9690000000001</c:v>
                </c:pt>
                <c:pt idx="15345">
                  <c:v>1948.203</c:v>
                </c:pt>
                <c:pt idx="15346">
                  <c:v>1948.75</c:v>
                </c:pt>
                <c:pt idx="15347">
                  <c:v>1950.1559999999999</c:v>
                </c:pt>
                <c:pt idx="15348">
                  <c:v>1950</c:v>
                </c:pt>
                <c:pt idx="15349">
                  <c:v>1950.1559999999999</c:v>
                </c:pt>
                <c:pt idx="15350">
                  <c:v>1950.7809999999999</c:v>
                </c:pt>
                <c:pt idx="15351">
                  <c:v>1951.4059999999999</c:v>
                </c:pt>
                <c:pt idx="15352">
                  <c:v>1950.1559999999999</c:v>
                </c:pt>
                <c:pt idx="15353">
                  <c:v>1949.375</c:v>
                </c:pt>
                <c:pt idx="15354">
                  <c:v>1950.7809999999999</c:v>
                </c:pt>
                <c:pt idx="15355">
                  <c:v>1951.953</c:v>
                </c:pt>
                <c:pt idx="15356">
                  <c:v>1950.7809999999999</c:v>
                </c:pt>
                <c:pt idx="15357">
                  <c:v>1954.375</c:v>
                </c:pt>
                <c:pt idx="15358">
                  <c:v>1953.3589999999999</c:v>
                </c:pt>
                <c:pt idx="15359">
                  <c:v>1954.375</c:v>
                </c:pt>
                <c:pt idx="15360">
                  <c:v>1953.75</c:v>
                </c:pt>
                <c:pt idx="15361">
                  <c:v>1954.1410000000001</c:v>
                </c:pt>
                <c:pt idx="15362">
                  <c:v>1955</c:v>
                </c:pt>
                <c:pt idx="15363">
                  <c:v>1957.7339999999999</c:v>
                </c:pt>
                <c:pt idx="15364">
                  <c:v>1956.4059999999999</c:v>
                </c:pt>
                <c:pt idx="15365">
                  <c:v>1960.3910000000001</c:v>
                </c:pt>
                <c:pt idx="15366">
                  <c:v>1960.547</c:v>
                </c:pt>
                <c:pt idx="15367">
                  <c:v>1959.5309999999999</c:v>
                </c:pt>
                <c:pt idx="15368">
                  <c:v>1963.203</c:v>
                </c:pt>
                <c:pt idx="15369">
                  <c:v>1961.5619999999999</c:v>
                </c:pt>
                <c:pt idx="15370">
                  <c:v>1965.1559999999999</c:v>
                </c:pt>
                <c:pt idx="15371">
                  <c:v>1966.172</c:v>
                </c:pt>
                <c:pt idx="15372">
                  <c:v>1963.3589999999999</c:v>
                </c:pt>
                <c:pt idx="15373">
                  <c:v>1965</c:v>
                </c:pt>
                <c:pt idx="15374">
                  <c:v>1969.5309999999999</c:v>
                </c:pt>
                <c:pt idx="15375">
                  <c:v>1968.3589999999999</c:v>
                </c:pt>
                <c:pt idx="15376">
                  <c:v>1970.9369999999999</c:v>
                </c:pt>
                <c:pt idx="15377">
                  <c:v>1971.953</c:v>
                </c:pt>
                <c:pt idx="15378">
                  <c:v>1972.578</c:v>
                </c:pt>
                <c:pt idx="15379">
                  <c:v>1971.5619999999999</c:v>
                </c:pt>
                <c:pt idx="15380">
                  <c:v>1975.1559999999999</c:v>
                </c:pt>
                <c:pt idx="15381">
                  <c:v>1976.5619999999999</c:v>
                </c:pt>
                <c:pt idx="15382">
                  <c:v>1975.547</c:v>
                </c:pt>
                <c:pt idx="15383">
                  <c:v>1976.953</c:v>
                </c:pt>
                <c:pt idx="15384">
                  <c:v>1974.375</c:v>
                </c:pt>
                <c:pt idx="15385">
                  <c:v>1979.5309999999999</c:v>
                </c:pt>
                <c:pt idx="15386">
                  <c:v>1980.9369999999999</c:v>
                </c:pt>
                <c:pt idx="15387">
                  <c:v>1982.3440000000001</c:v>
                </c:pt>
                <c:pt idx="15388">
                  <c:v>1981.4059999999999</c:v>
                </c:pt>
                <c:pt idx="15389">
                  <c:v>1983.203</c:v>
                </c:pt>
                <c:pt idx="15390">
                  <c:v>1986.797</c:v>
                </c:pt>
                <c:pt idx="15391">
                  <c:v>1985.7809999999999</c:v>
                </c:pt>
                <c:pt idx="15392">
                  <c:v>1990</c:v>
                </c:pt>
                <c:pt idx="15393">
                  <c:v>1988.75</c:v>
                </c:pt>
                <c:pt idx="15394">
                  <c:v>1991.5619999999999</c:v>
                </c:pt>
                <c:pt idx="15395">
                  <c:v>1992.9690000000001</c:v>
                </c:pt>
                <c:pt idx="15396">
                  <c:v>1994.7660000000001</c:v>
                </c:pt>
                <c:pt idx="15397">
                  <c:v>1996.172</c:v>
                </c:pt>
                <c:pt idx="15398">
                  <c:v>1996.953</c:v>
                </c:pt>
                <c:pt idx="15399">
                  <c:v>1999.7660000000001</c:v>
                </c:pt>
                <c:pt idx="15400">
                  <c:v>2000.9369999999999</c:v>
                </c:pt>
                <c:pt idx="15401">
                  <c:v>2002.1869999999999</c:v>
                </c:pt>
                <c:pt idx="15402">
                  <c:v>2004.375</c:v>
                </c:pt>
                <c:pt idx="15403">
                  <c:v>2001.5619999999999</c:v>
                </c:pt>
                <c:pt idx="15404">
                  <c:v>2006.5619999999999</c:v>
                </c:pt>
                <c:pt idx="15405">
                  <c:v>2005.7809999999999</c:v>
                </c:pt>
                <c:pt idx="15406">
                  <c:v>2009.375</c:v>
                </c:pt>
                <c:pt idx="15407">
                  <c:v>2008.9839999999999</c:v>
                </c:pt>
                <c:pt idx="15408">
                  <c:v>2011.172</c:v>
                </c:pt>
                <c:pt idx="15409">
                  <c:v>2012.7339999999999</c:v>
                </c:pt>
                <c:pt idx="15410">
                  <c:v>2012.7339999999999</c:v>
                </c:pt>
                <c:pt idx="15411">
                  <c:v>2015</c:v>
                </c:pt>
                <c:pt idx="15412">
                  <c:v>2017.7339999999999</c:v>
                </c:pt>
                <c:pt idx="15413">
                  <c:v>2016.4059999999999</c:v>
                </c:pt>
                <c:pt idx="15414">
                  <c:v>2020.3910000000001</c:v>
                </c:pt>
                <c:pt idx="15415">
                  <c:v>2022.3440000000001</c:v>
                </c:pt>
                <c:pt idx="15416">
                  <c:v>2027.9690000000001</c:v>
                </c:pt>
                <c:pt idx="15417">
                  <c:v>2025</c:v>
                </c:pt>
                <c:pt idx="15418">
                  <c:v>2026.172</c:v>
                </c:pt>
                <c:pt idx="15419">
                  <c:v>2029.375</c:v>
                </c:pt>
                <c:pt idx="15420">
                  <c:v>2028.5940000000001</c:v>
                </c:pt>
                <c:pt idx="15421">
                  <c:v>2032.7339999999999</c:v>
                </c:pt>
                <c:pt idx="15422">
                  <c:v>2035.1559999999999</c:v>
                </c:pt>
                <c:pt idx="15423">
                  <c:v>2036.4059999999999</c:v>
                </c:pt>
                <c:pt idx="15424">
                  <c:v>2037.9690000000001</c:v>
                </c:pt>
                <c:pt idx="15425">
                  <c:v>2039.7660000000001</c:v>
                </c:pt>
                <c:pt idx="15426">
                  <c:v>2038.203</c:v>
                </c:pt>
                <c:pt idx="15427">
                  <c:v>2041.4059999999999</c:v>
                </c:pt>
                <c:pt idx="15428">
                  <c:v>2039.5309999999999</c:v>
                </c:pt>
                <c:pt idx="15429">
                  <c:v>2044.1410000000001</c:v>
                </c:pt>
                <c:pt idx="15430">
                  <c:v>2044.5309999999999</c:v>
                </c:pt>
                <c:pt idx="15431">
                  <c:v>2045.3910000000001</c:v>
                </c:pt>
                <c:pt idx="15432">
                  <c:v>2047.3440000000001</c:v>
                </c:pt>
                <c:pt idx="15433">
                  <c:v>2047.3440000000001</c:v>
                </c:pt>
                <c:pt idx="15434">
                  <c:v>2049.7660000000001</c:v>
                </c:pt>
                <c:pt idx="15435">
                  <c:v>2049.375</c:v>
                </c:pt>
                <c:pt idx="15436">
                  <c:v>2051.4059999999999</c:v>
                </c:pt>
                <c:pt idx="15437">
                  <c:v>2050.9369999999999</c:v>
                </c:pt>
                <c:pt idx="15438">
                  <c:v>2055</c:v>
                </c:pt>
                <c:pt idx="15439">
                  <c:v>2053.9839999999999</c:v>
                </c:pt>
                <c:pt idx="15440">
                  <c:v>2058.3589999999999</c:v>
                </c:pt>
                <c:pt idx="15441">
                  <c:v>2057.1869999999999</c:v>
                </c:pt>
                <c:pt idx="15442">
                  <c:v>2059.375</c:v>
                </c:pt>
                <c:pt idx="15443">
                  <c:v>2060.9369999999999</c:v>
                </c:pt>
                <c:pt idx="15444">
                  <c:v>2064.375</c:v>
                </c:pt>
                <c:pt idx="15445">
                  <c:v>2066.953</c:v>
                </c:pt>
                <c:pt idx="15446">
                  <c:v>2065</c:v>
                </c:pt>
                <c:pt idx="15447">
                  <c:v>2066.5619999999999</c:v>
                </c:pt>
                <c:pt idx="15448">
                  <c:v>2070.3910000000001</c:v>
                </c:pt>
                <c:pt idx="15449">
                  <c:v>2070.3910000000001</c:v>
                </c:pt>
                <c:pt idx="15450">
                  <c:v>2070.9369999999999</c:v>
                </c:pt>
                <c:pt idx="15451">
                  <c:v>2073.75</c:v>
                </c:pt>
                <c:pt idx="15452">
                  <c:v>2075</c:v>
                </c:pt>
                <c:pt idx="15453">
                  <c:v>2074.1410000000001</c:v>
                </c:pt>
                <c:pt idx="15454">
                  <c:v>2077.9690000000001</c:v>
                </c:pt>
                <c:pt idx="15455">
                  <c:v>2078.203</c:v>
                </c:pt>
                <c:pt idx="15456">
                  <c:v>2078.9839999999999</c:v>
                </c:pt>
                <c:pt idx="15457">
                  <c:v>2079.375</c:v>
                </c:pt>
                <c:pt idx="15458">
                  <c:v>2078.75</c:v>
                </c:pt>
                <c:pt idx="15459">
                  <c:v>2084.7660000000001</c:v>
                </c:pt>
                <c:pt idx="15460">
                  <c:v>2083.9839999999999</c:v>
                </c:pt>
                <c:pt idx="15461">
                  <c:v>2086.797</c:v>
                </c:pt>
                <c:pt idx="15462">
                  <c:v>2086.172</c:v>
                </c:pt>
                <c:pt idx="15463">
                  <c:v>2089.5309999999999</c:v>
                </c:pt>
                <c:pt idx="15464">
                  <c:v>2089.1410000000001</c:v>
                </c:pt>
                <c:pt idx="15465">
                  <c:v>2091.797</c:v>
                </c:pt>
                <c:pt idx="15466">
                  <c:v>2091.953</c:v>
                </c:pt>
                <c:pt idx="15467">
                  <c:v>2093.9839999999999</c:v>
                </c:pt>
                <c:pt idx="15468">
                  <c:v>2095.7809999999999</c:v>
                </c:pt>
                <c:pt idx="15469">
                  <c:v>2097.7339999999999</c:v>
                </c:pt>
                <c:pt idx="15470">
                  <c:v>2097.7339999999999</c:v>
                </c:pt>
                <c:pt idx="15471">
                  <c:v>2098.3589999999999</c:v>
                </c:pt>
                <c:pt idx="15472">
                  <c:v>2099.7660000000001</c:v>
                </c:pt>
                <c:pt idx="15473">
                  <c:v>2101.797</c:v>
                </c:pt>
                <c:pt idx="15474">
                  <c:v>2104.375</c:v>
                </c:pt>
                <c:pt idx="15475">
                  <c:v>2101.5619999999999</c:v>
                </c:pt>
                <c:pt idx="15476">
                  <c:v>2105.547</c:v>
                </c:pt>
                <c:pt idx="15477">
                  <c:v>2103.9839999999999</c:v>
                </c:pt>
                <c:pt idx="15478">
                  <c:v>2104.375</c:v>
                </c:pt>
                <c:pt idx="15479">
                  <c:v>2107.1869999999999</c:v>
                </c:pt>
                <c:pt idx="15480">
                  <c:v>2110.9369999999999</c:v>
                </c:pt>
                <c:pt idx="15481">
                  <c:v>2110.7809999999999</c:v>
                </c:pt>
                <c:pt idx="15482">
                  <c:v>2111.4059999999999</c:v>
                </c:pt>
                <c:pt idx="15483">
                  <c:v>2097.1869999999999</c:v>
                </c:pt>
                <c:pt idx="15484">
                  <c:v>2093.9839999999999</c:v>
                </c:pt>
                <c:pt idx="15485">
                  <c:v>2105.1559999999999</c:v>
                </c:pt>
                <c:pt idx="15486">
                  <c:v>2098.203</c:v>
                </c:pt>
                <c:pt idx="15487">
                  <c:v>2101.797</c:v>
                </c:pt>
                <c:pt idx="15488">
                  <c:v>2103.3589999999999</c:v>
                </c:pt>
                <c:pt idx="15489">
                  <c:v>2113.9839999999999</c:v>
                </c:pt>
                <c:pt idx="15490">
                  <c:v>2117.9690000000001</c:v>
                </c:pt>
                <c:pt idx="15491">
                  <c:v>2121.953</c:v>
                </c:pt>
                <c:pt idx="15492">
                  <c:v>2121.172</c:v>
                </c:pt>
                <c:pt idx="15493">
                  <c:v>2119.7660000000001</c:v>
                </c:pt>
                <c:pt idx="15494">
                  <c:v>2117.9690000000001</c:v>
                </c:pt>
                <c:pt idx="15495">
                  <c:v>2122.1869999999999</c:v>
                </c:pt>
                <c:pt idx="15496">
                  <c:v>2120.7809999999999</c:v>
                </c:pt>
                <c:pt idx="15497">
                  <c:v>2117.3440000000001</c:v>
                </c:pt>
                <c:pt idx="15498">
                  <c:v>2115.547</c:v>
                </c:pt>
                <c:pt idx="15499">
                  <c:v>2113.9839999999999</c:v>
                </c:pt>
                <c:pt idx="15500">
                  <c:v>2113.3589999999999</c:v>
                </c:pt>
                <c:pt idx="15501">
                  <c:v>2113.9839999999999</c:v>
                </c:pt>
                <c:pt idx="15502">
                  <c:v>2114.375</c:v>
                </c:pt>
                <c:pt idx="15503">
                  <c:v>2113.3589999999999</c:v>
                </c:pt>
                <c:pt idx="15504">
                  <c:v>2115.1559999999999</c:v>
                </c:pt>
                <c:pt idx="15505">
                  <c:v>2114.5309999999999</c:v>
                </c:pt>
                <c:pt idx="15506">
                  <c:v>2113.9839999999999</c:v>
                </c:pt>
                <c:pt idx="15507">
                  <c:v>2115.1559999999999</c:v>
                </c:pt>
                <c:pt idx="15508">
                  <c:v>2115.3910000000001</c:v>
                </c:pt>
                <c:pt idx="15509">
                  <c:v>2115.3910000000001</c:v>
                </c:pt>
                <c:pt idx="15510">
                  <c:v>2114.375</c:v>
                </c:pt>
                <c:pt idx="15511">
                  <c:v>2113.203</c:v>
                </c:pt>
                <c:pt idx="15512">
                  <c:v>2113.9839999999999</c:v>
                </c:pt>
                <c:pt idx="15513">
                  <c:v>2112.1869999999999</c:v>
                </c:pt>
                <c:pt idx="15514">
                  <c:v>2113.5940000000001</c:v>
                </c:pt>
                <c:pt idx="15515">
                  <c:v>2112.3440000000001</c:v>
                </c:pt>
                <c:pt idx="15516">
                  <c:v>2110.9369999999999</c:v>
                </c:pt>
                <c:pt idx="15517">
                  <c:v>2110.3910000000001</c:v>
                </c:pt>
                <c:pt idx="15518">
                  <c:v>2108.3589999999999</c:v>
                </c:pt>
                <c:pt idx="15519">
                  <c:v>2105.1559999999999</c:v>
                </c:pt>
                <c:pt idx="15520">
                  <c:v>2109.5309999999999</c:v>
                </c:pt>
                <c:pt idx="15521">
                  <c:v>2107.7339999999999</c:v>
                </c:pt>
                <c:pt idx="15522">
                  <c:v>2107.1869999999999</c:v>
                </c:pt>
                <c:pt idx="15523">
                  <c:v>2105</c:v>
                </c:pt>
                <c:pt idx="15524">
                  <c:v>2102.9690000000001</c:v>
                </c:pt>
                <c:pt idx="15525">
                  <c:v>2103.75</c:v>
                </c:pt>
                <c:pt idx="15526">
                  <c:v>2102.9690000000001</c:v>
                </c:pt>
                <c:pt idx="15527">
                  <c:v>2101.953</c:v>
                </c:pt>
                <c:pt idx="15528">
                  <c:v>2100.3910000000001</c:v>
                </c:pt>
                <c:pt idx="15529">
                  <c:v>2098.3589999999999</c:v>
                </c:pt>
                <c:pt idx="15530">
                  <c:v>2096.797</c:v>
                </c:pt>
                <c:pt idx="15531">
                  <c:v>2095.3910000000001</c:v>
                </c:pt>
                <c:pt idx="15532">
                  <c:v>2095.1559999999999</c:v>
                </c:pt>
                <c:pt idx="15533">
                  <c:v>2094.1410000000001</c:v>
                </c:pt>
                <c:pt idx="15534">
                  <c:v>2092.3440000000001</c:v>
                </c:pt>
                <c:pt idx="15535">
                  <c:v>2092.3440000000001</c:v>
                </c:pt>
                <c:pt idx="15536">
                  <c:v>2089.1410000000001</c:v>
                </c:pt>
                <c:pt idx="15537">
                  <c:v>2090.3910000000001</c:v>
                </c:pt>
                <c:pt idx="15538">
                  <c:v>2086.797</c:v>
                </c:pt>
                <c:pt idx="15539">
                  <c:v>2086.5619999999999</c:v>
                </c:pt>
                <c:pt idx="15540">
                  <c:v>2085.3910000000001</c:v>
                </c:pt>
                <c:pt idx="15541">
                  <c:v>2082.1869999999999</c:v>
                </c:pt>
                <c:pt idx="15542">
                  <c:v>2081.5619999999999</c:v>
                </c:pt>
                <c:pt idx="15543">
                  <c:v>2081.5619999999999</c:v>
                </c:pt>
                <c:pt idx="15544">
                  <c:v>2078.3589999999999</c:v>
                </c:pt>
                <c:pt idx="15545">
                  <c:v>2073.203</c:v>
                </c:pt>
                <c:pt idx="15546">
                  <c:v>2075.3910000000001</c:v>
                </c:pt>
                <c:pt idx="15547">
                  <c:v>2072.3440000000001</c:v>
                </c:pt>
                <c:pt idx="15548">
                  <c:v>2070.9369999999999</c:v>
                </c:pt>
                <c:pt idx="15549">
                  <c:v>2071.4059999999999</c:v>
                </c:pt>
                <c:pt idx="15550">
                  <c:v>2072.3440000000001</c:v>
                </c:pt>
                <c:pt idx="15551">
                  <c:v>2067.3440000000001</c:v>
                </c:pt>
                <c:pt idx="15552">
                  <c:v>2065.3910000000001</c:v>
                </c:pt>
                <c:pt idx="15553">
                  <c:v>2065.1559999999999</c:v>
                </c:pt>
                <c:pt idx="15554">
                  <c:v>2065.1559999999999</c:v>
                </c:pt>
                <c:pt idx="15555">
                  <c:v>2061.953</c:v>
                </c:pt>
                <c:pt idx="15556">
                  <c:v>2061.172</c:v>
                </c:pt>
                <c:pt idx="15557">
                  <c:v>2059.5309999999999</c:v>
                </c:pt>
                <c:pt idx="15558">
                  <c:v>2057.7339999999999</c:v>
                </c:pt>
                <c:pt idx="15559">
                  <c:v>2056.172</c:v>
                </c:pt>
                <c:pt idx="15560">
                  <c:v>2057.7339999999999</c:v>
                </c:pt>
                <c:pt idx="15561">
                  <c:v>2050.1559999999999</c:v>
                </c:pt>
                <c:pt idx="15562">
                  <c:v>2051.5619999999999</c:v>
                </c:pt>
                <c:pt idx="15563">
                  <c:v>2048.9839999999999</c:v>
                </c:pt>
                <c:pt idx="15564">
                  <c:v>2045.3910000000001</c:v>
                </c:pt>
                <c:pt idx="15565">
                  <c:v>2045</c:v>
                </c:pt>
                <c:pt idx="15566">
                  <c:v>2044.1410000000001</c:v>
                </c:pt>
                <c:pt idx="15567">
                  <c:v>2041.5619999999999</c:v>
                </c:pt>
                <c:pt idx="15568">
                  <c:v>2041.797</c:v>
                </c:pt>
                <c:pt idx="15569">
                  <c:v>2040.3910000000001</c:v>
                </c:pt>
                <c:pt idx="15570">
                  <c:v>2038.75</c:v>
                </c:pt>
                <c:pt idx="15571">
                  <c:v>2036.5619999999999</c:v>
                </c:pt>
                <c:pt idx="15572">
                  <c:v>2035.9369999999999</c:v>
                </c:pt>
                <c:pt idx="15573">
                  <c:v>2033.9839999999999</c:v>
                </c:pt>
                <c:pt idx="15574">
                  <c:v>2031.4059999999999</c:v>
                </c:pt>
                <c:pt idx="15575">
                  <c:v>2031.797</c:v>
                </c:pt>
                <c:pt idx="15576">
                  <c:v>2030.547</c:v>
                </c:pt>
                <c:pt idx="15577">
                  <c:v>2027.578</c:v>
                </c:pt>
                <c:pt idx="15578">
                  <c:v>2028.9839999999999</c:v>
                </c:pt>
                <c:pt idx="15579">
                  <c:v>2025</c:v>
                </c:pt>
                <c:pt idx="15580">
                  <c:v>2020.1559999999999</c:v>
                </c:pt>
                <c:pt idx="15581">
                  <c:v>2021.172</c:v>
                </c:pt>
                <c:pt idx="15582">
                  <c:v>2020.9369999999999</c:v>
                </c:pt>
                <c:pt idx="15583">
                  <c:v>2017.3440000000001</c:v>
                </c:pt>
                <c:pt idx="15584">
                  <c:v>2016.953</c:v>
                </c:pt>
                <c:pt idx="15585">
                  <c:v>2016.4059999999999</c:v>
                </c:pt>
                <c:pt idx="15586">
                  <c:v>2013.75</c:v>
                </c:pt>
                <c:pt idx="15587">
                  <c:v>2013.203</c:v>
                </c:pt>
                <c:pt idx="15588">
                  <c:v>2009.7660000000001</c:v>
                </c:pt>
                <c:pt idx="15589">
                  <c:v>2012.7339999999999</c:v>
                </c:pt>
                <c:pt idx="15590">
                  <c:v>2009.375</c:v>
                </c:pt>
                <c:pt idx="15591">
                  <c:v>2009.375</c:v>
                </c:pt>
                <c:pt idx="15592">
                  <c:v>2008.9839999999999</c:v>
                </c:pt>
                <c:pt idx="15593">
                  <c:v>2004.1410000000001</c:v>
                </c:pt>
                <c:pt idx="15594">
                  <c:v>2002.578</c:v>
                </c:pt>
                <c:pt idx="15595">
                  <c:v>2001.172</c:v>
                </c:pt>
                <c:pt idx="15596">
                  <c:v>1998.3589999999999</c:v>
                </c:pt>
                <c:pt idx="15597">
                  <c:v>1995.1559999999999</c:v>
                </c:pt>
                <c:pt idx="15598">
                  <c:v>1995.9369999999999</c:v>
                </c:pt>
                <c:pt idx="15599">
                  <c:v>1995</c:v>
                </c:pt>
                <c:pt idx="15600">
                  <c:v>1989.7660000000001</c:v>
                </c:pt>
                <c:pt idx="15601">
                  <c:v>1988.75</c:v>
                </c:pt>
                <c:pt idx="15602">
                  <c:v>1986.953</c:v>
                </c:pt>
                <c:pt idx="15603">
                  <c:v>1987.9690000000001</c:v>
                </c:pt>
                <c:pt idx="15604">
                  <c:v>1986.5619999999999</c:v>
                </c:pt>
                <c:pt idx="15605">
                  <c:v>1983.203</c:v>
                </c:pt>
                <c:pt idx="15606">
                  <c:v>1982.3440000000001</c:v>
                </c:pt>
                <c:pt idx="15607">
                  <c:v>1983.3589999999999</c:v>
                </c:pt>
                <c:pt idx="15608">
                  <c:v>1982.9690000000001</c:v>
                </c:pt>
                <c:pt idx="15609">
                  <c:v>1980.7809999999999</c:v>
                </c:pt>
                <c:pt idx="15610">
                  <c:v>1980.9369999999999</c:v>
                </c:pt>
                <c:pt idx="15611">
                  <c:v>1978.3589999999999</c:v>
                </c:pt>
                <c:pt idx="15612">
                  <c:v>1977.578</c:v>
                </c:pt>
                <c:pt idx="15613">
                  <c:v>1975.7809999999999</c:v>
                </c:pt>
                <c:pt idx="15614">
                  <c:v>1974.375</c:v>
                </c:pt>
                <c:pt idx="15615">
                  <c:v>1972.7339999999999</c:v>
                </c:pt>
                <c:pt idx="15616">
                  <c:v>1971.172</c:v>
                </c:pt>
                <c:pt idx="15617">
                  <c:v>1969.1410000000001</c:v>
                </c:pt>
                <c:pt idx="15618">
                  <c:v>1967.7339999999999</c:v>
                </c:pt>
                <c:pt idx="15619">
                  <c:v>1964.7660000000001</c:v>
                </c:pt>
                <c:pt idx="15620">
                  <c:v>1965.3910000000001</c:v>
                </c:pt>
                <c:pt idx="15621">
                  <c:v>1963.3589999999999</c:v>
                </c:pt>
                <c:pt idx="15622">
                  <c:v>1961.797</c:v>
                </c:pt>
                <c:pt idx="15623">
                  <c:v>1960.547</c:v>
                </c:pt>
                <c:pt idx="15624">
                  <c:v>1961.4059999999999</c:v>
                </c:pt>
                <c:pt idx="15625">
                  <c:v>1956.5619999999999</c:v>
                </c:pt>
                <c:pt idx="15626">
                  <c:v>1958.203</c:v>
                </c:pt>
                <c:pt idx="15627">
                  <c:v>1957.1869999999999</c:v>
                </c:pt>
                <c:pt idx="15628">
                  <c:v>1955.7809999999999</c:v>
                </c:pt>
                <c:pt idx="15629">
                  <c:v>1955.547</c:v>
                </c:pt>
                <c:pt idx="15630">
                  <c:v>1956.5619999999999</c:v>
                </c:pt>
                <c:pt idx="15631">
                  <c:v>1953.3589999999999</c:v>
                </c:pt>
                <c:pt idx="15632">
                  <c:v>1953.75</c:v>
                </c:pt>
                <c:pt idx="15633">
                  <c:v>1952.3440000000001</c:v>
                </c:pt>
                <c:pt idx="15634">
                  <c:v>1950.9369999999999</c:v>
                </c:pt>
                <c:pt idx="15635">
                  <c:v>1949.5309999999999</c:v>
                </c:pt>
                <c:pt idx="15636">
                  <c:v>1949.5309999999999</c:v>
                </c:pt>
                <c:pt idx="15637">
                  <c:v>1946.172</c:v>
                </c:pt>
                <c:pt idx="15638">
                  <c:v>1945.547</c:v>
                </c:pt>
                <c:pt idx="15639">
                  <c:v>1946.5619999999999</c:v>
                </c:pt>
                <c:pt idx="15640">
                  <c:v>1944.1410000000001</c:v>
                </c:pt>
                <c:pt idx="15641">
                  <c:v>1942.3440000000001</c:v>
                </c:pt>
                <c:pt idx="15642">
                  <c:v>1942.9690000000001</c:v>
                </c:pt>
                <c:pt idx="15643">
                  <c:v>1940.7809999999999</c:v>
                </c:pt>
                <c:pt idx="15644">
                  <c:v>1941.953</c:v>
                </c:pt>
                <c:pt idx="15645">
                  <c:v>1939.375</c:v>
                </c:pt>
                <c:pt idx="15646">
                  <c:v>1939.1410000000001</c:v>
                </c:pt>
                <c:pt idx="15647">
                  <c:v>1938.5940000000001</c:v>
                </c:pt>
                <c:pt idx="15648">
                  <c:v>1938.9839999999999</c:v>
                </c:pt>
                <c:pt idx="15649">
                  <c:v>1937.7339999999999</c:v>
                </c:pt>
                <c:pt idx="15650">
                  <c:v>1937.7339999999999</c:v>
                </c:pt>
                <c:pt idx="15651">
                  <c:v>1936.5619999999999</c:v>
                </c:pt>
                <c:pt idx="15652">
                  <c:v>1937.7339999999999</c:v>
                </c:pt>
                <c:pt idx="15653">
                  <c:v>1936.172</c:v>
                </c:pt>
                <c:pt idx="15654">
                  <c:v>1935.7809999999999</c:v>
                </c:pt>
                <c:pt idx="15655">
                  <c:v>1935</c:v>
                </c:pt>
                <c:pt idx="15656">
                  <c:v>1936.4059999999999</c:v>
                </c:pt>
                <c:pt idx="15657">
                  <c:v>1933.75</c:v>
                </c:pt>
                <c:pt idx="15658">
                  <c:v>1933.5940000000001</c:v>
                </c:pt>
                <c:pt idx="15659">
                  <c:v>1931.797</c:v>
                </c:pt>
                <c:pt idx="15660">
                  <c:v>1932.3440000000001</c:v>
                </c:pt>
                <c:pt idx="15661">
                  <c:v>1932.9690000000001</c:v>
                </c:pt>
                <c:pt idx="15662">
                  <c:v>1928.9839999999999</c:v>
                </c:pt>
                <c:pt idx="15663">
                  <c:v>1931.4059999999999</c:v>
                </c:pt>
                <c:pt idx="15664">
                  <c:v>1929.1410000000001</c:v>
                </c:pt>
                <c:pt idx="15665">
                  <c:v>1930.7809999999999</c:v>
                </c:pt>
                <c:pt idx="15666">
                  <c:v>1929.375</c:v>
                </c:pt>
                <c:pt idx="15667">
                  <c:v>1931.4059999999999</c:v>
                </c:pt>
                <c:pt idx="15668">
                  <c:v>1933.203</c:v>
                </c:pt>
                <c:pt idx="15669">
                  <c:v>1931.5619999999999</c:v>
                </c:pt>
                <c:pt idx="15670">
                  <c:v>1931.172</c:v>
                </c:pt>
                <c:pt idx="15671">
                  <c:v>1931.5619999999999</c:v>
                </c:pt>
                <c:pt idx="15672">
                  <c:v>1931.5619999999999</c:v>
                </c:pt>
                <c:pt idx="15673">
                  <c:v>1931.172</c:v>
                </c:pt>
                <c:pt idx="15674">
                  <c:v>1931.5619999999999</c:v>
                </c:pt>
                <c:pt idx="15675">
                  <c:v>1930.547</c:v>
                </c:pt>
                <c:pt idx="15676">
                  <c:v>1931.953</c:v>
                </c:pt>
                <c:pt idx="15677">
                  <c:v>1932.578</c:v>
                </c:pt>
                <c:pt idx="15678">
                  <c:v>1933.5940000000001</c:v>
                </c:pt>
                <c:pt idx="15679">
                  <c:v>1931.172</c:v>
                </c:pt>
                <c:pt idx="15680">
                  <c:v>1934.5309999999999</c:v>
                </c:pt>
                <c:pt idx="15681">
                  <c:v>1932.1869999999999</c:v>
                </c:pt>
                <c:pt idx="15682">
                  <c:v>1933.5940000000001</c:v>
                </c:pt>
                <c:pt idx="15683">
                  <c:v>1934.5309999999999</c:v>
                </c:pt>
                <c:pt idx="15684">
                  <c:v>1934.375</c:v>
                </c:pt>
                <c:pt idx="15685">
                  <c:v>1932.9690000000001</c:v>
                </c:pt>
                <c:pt idx="15686">
                  <c:v>1932.1869999999999</c:v>
                </c:pt>
                <c:pt idx="15687">
                  <c:v>1936.4059999999999</c:v>
                </c:pt>
                <c:pt idx="15688">
                  <c:v>1934.5309999999999</c:v>
                </c:pt>
                <c:pt idx="15689">
                  <c:v>1933.3589999999999</c:v>
                </c:pt>
                <c:pt idx="15690">
                  <c:v>1935</c:v>
                </c:pt>
                <c:pt idx="15691">
                  <c:v>1939.1410000000001</c:v>
                </c:pt>
                <c:pt idx="15692">
                  <c:v>1937.3440000000001</c:v>
                </c:pt>
                <c:pt idx="15693">
                  <c:v>1938.3589999999999</c:v>
                </c:pt>
                <c:pt idx="15694">
                  <c:v>1940.7809999999999</c:v>
                </c:pt>
                <c:pt idx="15695">
                  <c:v>1941.5619999999999</c:v>
                </c:pt>
                <c:pt idx="15696">
                  <c:v>1942.1869999999999</c:v>
                </c:pt>
                <c:pt idx="15697">
                  <c:v>1944.1410000000001</c:v>
                </c:pt>
                <c:pt idx="15698">
                  <c:v>1941.797</c:v>
                </c:pt>
                <c:pt idx="15699">
                  <c:v>1943.75</c:v>
                </c:pt>
                <c:pt idx="15700">
                  <c:v>1945.7809999999999</c:v>
                </c:pt>
                <c:pt idx="15701">
                  <c:v>1945.9369999999999</c:v>
                </c:pt>
                <c:pt idx="15702">
                  <c:v>1949.1410000000001</c:v>
                </c:pt>
                <c:pt idx="15703">
                  <c:v>1948.203</c:v>
                </c:pt>
                <c:pt idx="15704">
                  <c:v>1948.203</c:v>
                </c:pt>
                <c:pt idx="15705">
                  <c:v>1949.5309999999999</c:v>
                </c:pt>
                <c:pt idx="15706">
                  <c:v>1949.5309999999999</c:v>
                </c:pt>
                <c:pt idx="15707">
                  <c:v>1950.7809999999999</c:v>
                </c:pt>
                <c:pt idx="15708">
                  <c:v>1949.7660000000001</c:v>
                </c:pt>
                <c:pt idx="15709">
                  <c:v>1955.7809999999999</c:v>
                </c:pt>
                <c:pt idx="15710">
                  <c:v>1953.203</c:v>
                </c:pt>
                <c:pt idx="15711">
                  <c:v>1955.547</c:v>
                </c:pt>
                <c:pt idx="15712">
                  <c:v>1958.203</c:v>
                </c:pt>
                <c:pt idx="15713">
                  <c:v>1958.203</c:v>
                </c:pt>
                <c:pt idx="15714">
                  <c:v>1956.4059999999999</c:v>
                </c:pt>
                <c:pt idx="15715">
                  <c:v>1960.7809999999999</c:v>
                </c:pt>
                <c:pt idx="15716">
                  <c:v>1960.1559999999999</c:v>
                </c:pt>
                <c:pt idx="15717">
                  <c:v>1959.7660000000001</c:v>
                </c:pt>
                <c:pt idx="15718">
                  <c:v>1962.9690000000001</c:v>
                </c:pt>
                <c:pt idx="15719">
                  <c:v>1964.7660000000001</c:v>
                </c:pt>
                <c:pt idx="15720">
                  <c:v>1963.9839999999999</c:v>
                </c:pt>
                <c:pt idx="15721">
                  <c:v>1965.3910000000001</c:v>
                </c:pt>
                <c:pt idx="15722">
                  <c:v>1967.578</c:v>
                </c:pt>
                <c:pt idx="15723">
                  <c:v>1967.7339999999999</c:v>
                </c:pt>
                <c:pt idx="15724">
                  <c:v>1968.5940000000001</c:v>
                </c:pt>
                <c:pt idx="15725">
                  <c:v>1971.172</c:v>
                </c:pt>
                <c:pt idx="15726">
                  <c:v>1975.1559999999999</c:v>
                </c:pt>
                <c:pt idx="15727">
                  <c:v>1976.953</c:v>
                </c:pt>
                <c:pt idx="15728">
                  <c:v>1976.4059999999999</c:v>
                </c:pt>
                <c:pt idx="15729">
                  <c:v>1975</c:v>
                </c:pt>
                <c:pt idx="15730">
                  <c:v>1976.797</c:v>
                </c:pt>
                <c:pt idx="15731">
                  <c:v>1980</c:v>
                </c:pt>
                <c:pt idx="15732">
                  <c:v>1980.1559999999999</c:v>
                </c:pt>
                <c:pt idx="15733">
                  <c:v>1980.3910000000001</c:v>
                </c:pt>
                <c:pt idx="15734">
                  <c:v>1980.3910000000001</c:v>
                </c:pt>
                <c:pt idx="15735">
                  <c:v>1985.547</c:v>
                </c:pt>
                <c:pt idx="15736">
                  <c:v>1982.9690000000001</c:v>
                </c:pt>
                <c:pt idx="15737">
                  <c:v>1985.3910000000001</c:v>
                </c:pt>
                <c:pt idx="15738">
                  <c:v>1987.1869999999999</c:v>
                </c:pt>
                <c:pt idx="15739">
                  <c:v>1989.7660000000001</c:v>
                </c:pt>
                <c:pt idx="15740">
                  <c:v>1989.7660000000001</c:v>
                </c:pt>
                <c:pt idx="15741">
                  <c:v>1990.1559999999999</c:v>
                </c:pt>
                <c:pt idx="15742">
                  <c:v>1994.7660000000001</c:v>
                </c:pt>
                <c:pt idx="15743">
                  <c:v>1992.578</c:v>
                </c:pt>
                <c:pt idx="15744">
                  <c:v>1994.5309999999999</c:v>
                </c:pt>
                <c:pt idx="15745">
                  <c:v>1998.3589999999999</c:v>
                </c:pt>
                <c:pt idx="15746">
                  <c:v>1997.3440000000001</c:v>
                </c:pt>
                <c:pt idx="15747">
                  <c:v>1999.1410000000001</c:v>
                </c:pt>
                <c:pt idx="15748">
                  <c:v>1997.9690000000001</c:v>
                </c:pt>
                <c:pt idx="15749">
                  <c:v>2001.4059999999999</c:v>
                </c:pt>
                <c:pt idx="15750">
                  <c:v>2003.5940000000001</c:v>
                </c:pt>
                <c:pt idx="15751">
                  <c:v>2001.797</c:v>
                </c:pt>
                <c:pt idx="15752">
                  <c:v>2004.7660000000001</c:v>
                </c:pt>
                <c:pt idx="15753">
                  <c:v>2004.1410000000001</c:v>
                </c:pt>
                <c:pt idx="15754">
                  <c:v>2005.9369999999999</c:v>
                </c:pt>
                <c:pt idx="15755">
                  <c:v>2008.75</c:v>
                </c:pt>
                <c:pt idx="15756">
                  <c:v>2010</c:v>
                </c:pt>
                <c:pt idx="15757">
                  <c:v>2008.5940000000001</c:v>
                </c:pt>
                <c:pt idx="15758">
                  <c:v>2010.547</c:v>
                </c:pt>
                <c:pt idx="15759">
                  <c:v>2011.4059999999999</c:v>
                </c:pt>
                <c:pt idx="15760">
                  <c:v>2012.9690000000001</c:v>
                </c:pt>
                <c:pt idx="15761">
                  <c:v>2015.7809999999999</c:v>
                </c:pt>
                <c:pt idx="15762">
                  <c:v>2017.1869999999999</c:v>
                </c:pt>
                <c:pt idx="15763">
                  <c:v>2016.953</c:v>
                </c:pt>
                <c:pt idx="15764">
                  <c:v>2020.547</c:v>
                </c:pt>
                <c:pt idx="15765">
                  <c:v>2020.1559999999999</c:v>
                </c:pt>
                <c:pt idx="15766">
                  <c:v>2021.5619999999999</c:v>
                </c:pt>
                <c:pt idx="15767">
                  <c:v>2026.4059999999999</c:v>
                </c:pt>
                <c:pt idx="15768">
                  <c:v>2021.953</c:v>
                </c:pt>
                <c:pt idx="15769">
                  <c:v>2026.5619999999999</c:v>
                </c:pt>
                <c:pt idx="15770">
                  <c:v>2028.75</c:v>
                </c:pt>
                <c:pt idx="15771">
                  <c:v>2030.1559999999999</c:v>
                </c:pt>
                <c:pt idx="15772">
                  <c:v>2029.7660000000001</c:v>
                </c:pt>
                <c:pt idx="15773">
                  <c:v>2030.7809999999999</c:v>
                </c:pt>
                <c:pt idx="15774">
                  <c:v>2032.9690000000001</c:v>
                </c:pt>
                <c:pt idx="15775">
                  <c:v>2033.203</c:v>
                </c:pt>
                <c:pt idx="15776">
                  <c:v>2035.7809999999999</c:v>
                </c:pt>
                <c:pt idx="15777">
                  <c:v>2036.172</c:v>
                </c:pt>
                <c:pt idx="15778">
                  <c:v>2037.3440000000001</c:v>
                </c:pt>
                <c:pt idx="15779">
                  <c:v>2042.1869999999999</c:v>
                </c:pt>
                <c:pt idx="15780">
                  <c:v>2041.172</c:v>
                </c:pt>
                <c:pt idx="15781">
                  <c:v>2040.1559999999999</c:v>
                </c:pt>
                <c:pt idx="15782">
                  <c:v>2042.7339999999999</c:v>
                </c:pt>
                <c:pt idx="15783">
                  <c:v>2047.3440000000001</c:v>
                </c:pt>
                <c:pt idx="15784">
                  <c:v>2047.1869999999999</c:v>
                </c:pt>
                <c:pt idx="15785">
                  <c:v>2045.7809999999999</c:v>
                </c:pt>
                <c:pt idx="15786">
                  <c:v>2047.3440000000001</c:v>
                </c:pt>
                <c:pt idx="15787">
                  <c:v>2049.7660000000001</c:v>
                </c:pt>
                <c:pt idx="15788">
                  <c:v>2051.797</c:v>
                </c:pt>
                <c:pt idx="15789">
                  <c:v>2052.7339999999999</c:v>
                </c:pt>
                <c:pt idx="15790">
                  <c:v>2055</c:v>
                </c:pt>
                <c:pt idx="15791">
                  <c:v>2054.375</c:v>
                </c:pt>
                <c:pt idx="15792">
                  <c:v>2057.7339999999999</c:v>
                </c:pt>
                <c:pt idx="15793">
                  <c:v>2059.1410000000001</c:v>
                </c:pt>
                <c:pt idx="15794">
                  <c:v>2059.1410000000001</c:v>
                </c:pt>
                <c:pt idx="15795">
                  <c:v>2052.578</c:v>
                </c:pt>
                <c:pt idx="15796">
                  <c:v>2035.3910000000001</c:v>
                </c:pt>
                <c:pt idx="15797">
                  <c:v>2036.953</c:v>
                </c:pt>
                <c:pt idx="15798">
                  <c:v>2051.953</c:v>
                </c:pt>
                <c:pt idx="15799">
                  <c:v>2048.203</c:v>
                </c:pt>
                <c:pt idx="15800">
                  <c:v>2052.9690000000001</c:v>
                </c:pt>
                <c:pt idx="15801">
                  <c:v>2055.547</c:v>
                </c:pt>
                <c:pt idx="15802">
                  <c:v>2063.3589999999999</c:v>
                </c:pt>
                <c:pt idx="15803">
                  <c:v>2072.578</c:v>
                </c:pt>
                <c:pt idx="15804">
                  <c:v>2073.75</c:v>
                </c:pt>
                <c:pt idx="15805">
                  <c:v>2070.9369999999999</c:v>
                </c:pt>
                <c:pt idx="15806">
                  <c:v>2068.75</c:v>
                </c:pt>
                <c:pt idx="15807">
                  <c:v>2070.547</c:v>
                </c:pt>
                <c:pt idx="15808">
                  <c:v>2070.9369999999999</c:v>
                </c:pt>
                <c:pt idx="15809">
                  <c:v>2075.1559999999999</c:v>
                </c:pt>
                <c:pt idx="15810">
                  <c:v>2072.3440000000001</c:v>
                </c:pt>
                <c:pt idx="15811">
                  <c:v>2063.9839999999999</c:v>
                </c:pt>
                <c:pt idx="15812">
                  <c:v>2063.3589999999999</c:v>
                </c:pt>
                <c:pt idx="15813">
                  <c:v>2062.9690000000001</c:v>
                </c:pt>
                <c:pt idx="15814">
                  <c:v>2063.5940000000001</c:v>
                </c:pt>
                <c:pt idx="15815">
                  <c:v>2064.5309999999999</c:v>
                </c:pt>
                <c:pt idx="15816">
                  <c:v>2065</c:v>
                </c:pt>
                <c:pt idx="15817">
                  <c:v>2065.3910000000001</c:v>
                </c:pt>
                <c:pt idx="15818">
                  <c:v>2066.953</c:v>
                </c:pt>
                <c:pt idx="15819">
                  <c:v>2066.5619999999999</c:v>
                </c:pt>
                <c:pt idx="15820">
                  <c:v>2066.953</c:v>
                </c:pt>
                <c:pt idx="15821">
                  <c:v>2064.5309999999999</c:v>
                </c:pt>
                <c:pt idx="15822">
                  <c:v>2065.9369999999999</c:v>
                </c:pt>
                <c:pt idx="15823">
                  <c:v>2064.5309999999999</c:v>
                </c:pt>
                <c:pt idx="15824">
                  <c:v>2063.3589999999999</c:v>
                </c:pt>
                <c:pt idx="15825">
                  <c:v>2065.7809999999999</c:v>
                </c:pt>
                <c:pt idx="15826">
                  <c:v>2063.75</c:v>
                </c:pt>
                <c:pt idx="15827">
                  <c:v>2062.1869999999999</c:v>
                </c:pt>
                <c:pt idx="15828">
                  <c:v>2062.3440000000001</c:v>
                </c:pt>
                <c:pt idx="15829">
                  <c:v>2062.1869999999999</c:v>
                </c:pt>
                <c:pt idx="15830">
                  <c:v>2061.5619999999999</c:v>
                </c:pt>
                <c:pt idx="15831">
                  <c:v>2063.203</c:v>
                </c:pt>
                <c:pt idx="15832">
                  <c:v>2063.203</c:v>
                </c:pt>
                <c:pt idx="15833">
                  <c:v>2061.4059999999999</c:v>
                </c:pt>
                <c:pt idx="15834">
                  <c:v>2061.797</c:v>
                </c:pt>
                <c:pt idx="15835">
                  <c:v>2060.3910000000001</c:v>
                </c:pt>
                <c:pt idx="15836">
                  <c:v>2058.9839999999999</c:v>
                </c:pt>
                <c:pt idx="15837">
                  <c:v>2058.9839999999999</c:v>
                </c:pt>
                <c:pt idx="15838">
                  <c:v>2056.5619999999999</c:v>
                </c:pt>
                <c:pt idx="15839">
                  <c:v>2057.1869999999999</c:v>
                </c:pt>
                <c:pt idx="15840">
                  <c:v>2055.9369999999999</c:v>
                </c:pt>
                <c:pt idx="15841">
                  <c:v>2056.797</c:v>
                </c:pt>
                <c:pt idx="15842">
                  <c:v>2052.7339999999999</c:v>
                </c:pt>
                <c:pt idx="15843">
                  <c:v>2052.3440000000001</c:v>
                </c:pt>
                <c:pt idx="15844">
                  <c:v>2052.9690000000001</c:v>
                </c:pt>
                <c:pt idx="15845">
                  <c:v>2052.3440000000001</c:v>
                </c:pt>
                <c:pt idx="15846">
                  <c:v>2049.5309999999999</c:v>
                </c:pt>
                <c:pt idx="15847">
                  <c:v>2045.7809999999999</c:v>
                </c:pt>
                <c:pt idx="15848">
                  <c:v>2047.7339999999999</c:v>
                </c:pt>
                <c:pt idx="15849">
                  <c:v>2046.5619999999999</c:v>
                </c:pt>
                <c:pt idx="15850">
                  <c:v>2043.9839999999999</c:v>
                </c:pt>
                <c:pt idx="15851">
                  <c:v>2042.1869999999999</c:v>
                </c:pt>
                <c:pt idx="15852">
                  <c:v>2044.1410000000001</c:v>
                </c:pt>
                <c:pt idx="15853">
                  <c:v>2040.547</c:v>
                </c:pt>
                <c:pt idx="15854">
                  <c:v>2040.7809999999999</c:v>
                </c:pt>
                <c:pt idx="15855">
                  <c:v>2039.375</c:v>
                </c:pt>
                <c:pt idx="15856">
                  <c:v>2037.7339999999999</c:v>
                </c:pt>
                <c:pt idx="15857">
                  <c:v>2037.1869999999999</c:v>
                </c:pt>
                <c:pt idx="15858">
                  <c:v>2035.9369999999999</c:v>
                </c:pt>
                <c:pt idx="15859">
                  <c:v>2035.7809999999999</c:v>
                </c:pt>
                <c:pt idx="15860">
                  <c:v>2032.7339999999999</c:v>
                </c:pt>
                <c:pt idx="15861">
                  <c:v>2033.203</c:v>
                </c:pt>
                <c:pt idx="15862">
                  <c:v>2030</c:v>
                </c:pt>
                <c:pt idx="15863">
                  <c:v>2030</c:v>
                </c:pt>
                <c:pt idx="15864">
                  <c:v>2028.9839999999999</c:v>
                </c:pt>
                <c:pt idx="15865">
                  <c:v>2026.953</c:v>
                </c:pt>
                <c:pt idx="15866">
                  <c:v>2028.75</c:v>
                </c:pt>
                <c:pt idx="15867">
                  <c:v>2025.7809999999999</c:v>
                </c:pt>
                <c:pt idx="15868">
                  <c:v>2021.953</c:v>
                </c:pt>
                <c:pt idx="15869">
                  <c:v>2021.5619999999999</c:v>
                </c:pt>
                <c:pt idx="15870">
                  <c:v>2018.3589999999999</c:v>
                </c:pt>
                <c:pt idx="15871">
                  <c:v>2019.1410000000001</c:v>
                </c:pt>
                <c:pt idx="15872">
                  <c:v>2017.3440000000001</c:v>
                </c:pt>
                <c:pt idx="15873">
                  <c:v>2017.3440000000001</c:v>
                </c:pt>
                <c:pt idx="15874">
                  <c:v>2015</c:v>
                </c:pt>
                <c:pt idx="15875">
                  <c:v>2014.5309999999999</c:v>
                </c:pt>
                <c:pt idx="15876">
                  <c:v>2015.3910000000001</c:v>
                </c:pt>
                <c:pt idx="15877">
                  <c:v>2014.5309999999999</c:v>
                </c:pt>
                <c:pt idx="15878">
                  <c:v>2008.9839999999999</c:v>
                </c:pt>
                <c:pt idx="15879">
                  <c:v>2007.7339999999999</c:v>
                </c:pt>
                <c:pt idx="15880">
                  <c:v>2011.172</c:v>
                </c:pt>
                <c:pt idx="15881">
                  <c:v>2007.7339999999999</c:v>
                </c:pt>
                <c:pt idx="15882">
                  <c:v>2006.4059999999999</c:v>
                </c:pt>
                <c:pt idx="15883">
                  <c:v>2003.203</c:v>
                </c:pt>
                <c:pt idx="15884">
                  <c:v>2006.5619999999999</c:v>
                </c:pt>
                <c:pt idx="15885">
                  <c:v>2005.547</c:v>
                </c:pt>
                <c:pt idx="15886">
                  <c:v>2000.9369999999999</c:v>
                </c:pt>
                <c:pt idx="15887">
                  <c:v>2001.953</c:v>
                </c:pt>
                <c:pt idx="15888">
                  <c:v>2001.5619999999999</c:v>
                </c:pt>
                <c:pt idx="15889">
                  <c:v>1999.375</c:v>
                </c:pt>
                <c:pt idx="15890">
                  <c:v>1996.953</c:v>
                </c:pt>
                <c:pt idx="15891">
                  <c:v>1995.3910000000001</c:v>
                </c:pt>
                <c:pt idx="15892">
                  <c:v>1995</c:v>
                </c:pt>
                <c:pt idx="15893">
                  <c:v>1993.203</c:v>
                </c:pt>
                <c:pt idx="15894">
                  <c:v>1994.1410000000001</c:v>
                </c:pt>
                <c:pt idx="15895">
                  <c:v>1993.5940000000001</c:v>
                </c:pt>
                <c:pt idx="15896">
                  <c:v>1993.5940000000001</c:v>
                </c:pt>
                <c:pt idx="15897">
                  <c:v>1989.375</c:v>
                </c:pt>
                <c:pt idx="15898">
                  <c:v>1989.1410000000001</c:v>
                </c:pt>
                <c:pt idx="15899">
                  <c:v>1990.1559999999999</c:v>
                </c:pt>
                <c:pt idx="15900">
                  <c:v>1987.9690000000001</c:v>
                </c:pt>
                <c:pt idx="15901">
                  <c:v>1985.9369999999999</c:v>
                </c:pt>
                <c:pt idx="15902">
                  <c:v>1987.3440000000001</c:v>
                </c:pt>
                <c:pt idx="15903">
                  <c:v>1985.1559999999999</c:v>
                </c:pt>
                <c:pt idx="15904">
                  <c:v>1982.7339999999999</c:v>
                </c:pt>
                <c:pt idx="15905">
                  <c:v>1984.7660000000001</c:v>
                </c:pt>
                <c:pt idx="15906">
                  <c:v>1982.1869999999999</c:v>
                </c:pt>
                <c:pt idx="15907">
                  <c:v>1981.4059999999999</c:v>
                </c:pt>
                <c:pt idx="15908">
                  <c:v>1979.1410000000001</c:v>
                </c:pt>
                <c:pt idx="15909">
                  <c:v>1976.797</c:v>
                </c:pt>
                <c:pt idx="15910">
                  <c:v>1976.953</c:v>
                </c:pt>
                <c:pt idx="15911">
                  <c:v>1977.7339999999999</c:v>
                </c:pt>
                <c:pt idx="15912">
                  <c:v>1977.578</c:v>
                </c:pt>
                <c:pt idx="15913">
                  <c:v>1976.797</c:v>
                </c:pt>
                <c:pt idx="15914">
                  <c:v>1976.4059999999999</c:v>
                </c:pt>
                <c:pt idx="15915">
                  <c:v>1973.9839999999999</c:v>
                </c:pt>
                <c:pt idx="15916">
                  <c:v>1971.797</c:v>
                </c:pt>
                <c:pt idx="15917">
                  <c:v>1970.9369999999999</c:v>
                </c:pt>
                <c:pt idx="15918">
                  <c:v>1969.1410000000001</c:v>
                </c:pt>
                <c:pt idx="15919">
                  <c:v>1968.9839999999999</c:v>
                </c:pt>
                <c:pt idx="15920">
                  <c:v>1967.9690000000001</c:v>
                </c:pt>
                <c:pt idx="15921">
                  <c:v>1969.375</c:v>
                </c:pt>
                <c:pt idx="15922">
                  <c:v>1966.5619999999999</c:v>
                </c:pt>
                <c:pt idx="15923">
                  <c:v>1965.9369999999999</c:v>
                </c:pt>
                <c:pt idx="15924">
                  <c:v>1965.9369999999999</c:v>
                </c:pt>
                <c:pt idx="15925">
                  <c:v>1965.1559999999999</c:v>
                </c:pt>
                <c:pt idx="15926">
                  <c:v>1960.547</c:v>
                </c:pt>
                <c:pt idx="15927">
                  <c:v>1960.3910000000001</c:v>
                </c:pt>
                <c:pt idx="15928">
                  <c:v>1963.9839999999999</c:v>
                </c:pt>
                <c:pt idx="15929">
                  <c:v>1960.1559999999999</c:v>
                </c:pt>
                <c:pt idx="15930">
                  <c:v>1959.1410000000001</c:v>
                </c:pt>
                <c:pt idx="15931">
                  <c:v>1958.9839999999999</c:v>
                </c:pt>
                <c:pt idx="15932">
                  <c:v>1959.375</c:v>
                </c:pt>
                <c:pt idx="15933">
                  <c:v>1958.5940000000001</c:v>
                </c:pt>
                <c:pt idx="15934">
                  <c:v>1957.3440000000001</c:v>
                </c:pt>
                <c:pt idx="15935">
                  <c:v>1955.547</c:v>
                </c:pt>
                <c:pt idx="15936">
                  <c:v>1954.1410000000001</c:v>
                </c:pt>
                <c:pt idx="15937">
                  <c:v>1954.375</c:v>
                </c:pt>
                <c:pt idx="15938">
                  <c:v>1955.547</c:v>
                </c:pt>
                <c:pt idx="15939">
                  <c:v>1955.7809999999999</c:v>
                </c:pt>
                <c:pt idx="15940">
                  <c:v>1951.4059999999999</c:v>
                </c:pt>
                <c:pt idx="15941">
                  <c:v>1951.4059999999999</c:v>
                </c:pt>
                <c:pt idx="15942">
                  <c:v>1950.547</c:v>
                </c:pt>
                <c:pt idx="15943">
                  <c:v>1951.172</c:v>
                </c:pt>
                <c:pt idx="15944">
                  <c:v>1949.7660000000001</c:v>
                </c:pt>
                <c:pt idx="15945">
                  <c:v>1949.5309999999999</c:v>
                </c:pt>
                <c:pt idx="15946">
                  <c:v>1949.7660000000001</c:v>
                </c:pt>
                <c:pt idx="15947">
                  <c:v>1948.75</c:v>
                </c:pt>
                <c:pt idx="15948">
                  <c:v>1948.75</c:v>
                </c:pt>
                <c:pt idx="15949">
                  <c:v>1948.5940000000001</c:v>
                </c:pt>
                <c:pt idx="15950">
                  <c:v>1945.547</c:v>
                </c:pt>
                <c:pt idx="15951">
                  <c:v>1948.5940000000001</c:v>
                </c:pt>
                <c:pt idx="15952">
                  <c:v>1948.9839999999999</c:v>
                </c:pt>
                <c:pt idx="15953">
                  <c:v>1947.3440000000001</c:v>
                </c:pt>
                <c:pt idx="15954">
                  <c:v>1946.5619999999999</c:v>
                </c:pt>
                <c:pt idx="15955">
                  <c:v>1945.9369999999999</c:v>
                </c:pt>
                <c:pt idx="15956">
                  <c:v>1945.9369999999999</c:v>
                </c:pt>
                <c:pt idx="15957">
                  <c:v>1946.4059999999999</c:v>
                </c:pt>
                <c:pt idx="15958">
                  <c:v>1945.7809999999999</c:v>
                </c:pt>
                <c:pt idx="15959">
                  <c:v>1943.75</c:v>
                </c:pt>
                <c:pt idx="15960">
                  <c:v>1944.375</c:v>
                </c:pt>
                <c:pt idx="15961">
                  <c:v>1944.1410000000001</c:v>
                </c:pt>
                <c:pt idx="15962">
                  <c:v>1944.1410000000001</c:v>
                </c:pt>
                <c:pt idx="15963">
                  <c:v>1945.7809999999999</c:v>
                </c:pt>
                <c:pt idx="15964">
                  <c:v>1944.7660000000001</c:v>
                </c:pt>
                <c:pt idx="15965">
                  <c:v>1945.3910000000001</c:v>
                </c:pt>
                <c:pt idx="15966">
                  <c:v>1943.9839999999999</c:v>
                </c:pt>
                <c:pt idx="15967">
                  <c:v>1945</c:v>
                </c:pt>
                <c:pt idx="15968">
                  <c:v>1943.5940000000001</c:v>
                </c:pt>
                <c:pt idx="15969">
                  <c:v>1946.4059999999999</c:v>
                </c:pt>
                <c:pt idx="15970">
                  <c:v>1945.7809999999999</c:v>
                </c:pt>
                <c:pt idx="15971">
                  <c:v>1946.4059999999999</c:v>
                </c:pt>
                <c:pt idx="15972">
                  <c:v>1944.1410000000001</c:v>
                </c:pt>
                <c:pt idx="15973">
                  <c:v>1946.172</c:v>
                </c:pt>
                <c:pt idx="15974">
                  <c:v>1944.375</c:v>
                </c:pt>
                <c:pt idx="15975">
                  <c:v>1948.203</c:v>
                </c:pt>
                <c:pt idx="15976">
                  <c:v>1947.1869999999999</c:v>
                </c:pt>
                <c:pt idx="15977">
                  <c:v>1947.1869999999999</c:v>
                </c:pt>
                <c:pt idx="15978">
                  <c:v>1947.3440000000001</c:v>
                </c:pt>
                <c:pt idx="15979">
                  <c:v>1947.9690000000001</c:v>
                </c:pt>
                <c:pt idx="15980">
                  <c:v>1949.7660000000001</c:v>
                </c:pt>
                <c:pt idx="15981">
                  <c:v>1949.375</c:v>
                </c:pt>
                <c:pt idx="15982">
                  <c:v>1947.578</c:v>
                </c:pt>
                <c:pt idx="15983">
                  <c:v>1949.375</c:v>
                </c:pt>
                <c:pt idx="15984">
                  <c:v>1950.3910000000001</c:v>
                </c:pt>
                <c:pt idx="15985">
                  <c:v>1948.75</c:v>
                </c:pt>
                <c:pt idx="15986">
                  <c:v>1953.3589999999999</c:v>
                </c:pt>
                <c:pt idx="15987">
                  <c:v>1951.5619999999999</c:v>
                </c:pt>
                <c:pt idx="15988">
                  <c:v>1953.5940000000001</c:v>
                </c:pt>
                <c:pt idx="15989">
                  <c:v>1955.7809999999999</c:v>
                </c:pt>
                <c:pt idx="15990">
                  <c:v>1954.1410000000001</c:v>
                </c:pt>
                <c:pt idx="15991">
                  <c:v>1956.172</c:v>
                </c:pt>
                <c:pt idx="15992">
                  <c:v>1958.203</c:v>
                </c:pt>
                <c:pt idx="15993">
                  <c:v>1959.5309999999999</c:v>
                </c:pt>
                <c:pt idx="15994">
                  <c:v>1960.7809999999999</c:v>
                </c:pt>
                <c:pt idx="15995">
                  <c:v>1961.953</c:v>
                </c:pt>
                <c:pt idx="15996">
                  <c:v>1962.7339999999999</c:v>
                </c:pt>
                <c:pt idx="15997">
                  <c:v>1961.172</c:v>
                </c:pt>
                <c:pt idx="15998">
                  <c:v>1963.9839999999999</c:v>
                </c:pt>
                <c:pt idx="15999">
                  <c:v>1966.953</c:v>
                </c:pt>
                <c:pt idx="16000">
                  <c:v>1964.5309999999999</c:v>
                </c:pt>
                <c:pt idx="16001">
                  <c:v>1964.7660000000001</c:v>
                </c:pt>
                <c:pt idx="16002">
                  <c:v>1969.5309999999999</c:v>
                </c:pt>
                <c:pt idx="16003">
                  <c:v>1968.75</c:v>
                </c:pt>
                <c:pt idx="16004">
                  <c:v>1968.5940000000001</c:v>
                </c:pt>
                <c:pt idx="16005">
                  <c:v>1971.172</c:v>
                </c:pt>
                <c:pt idx="16006">
                  <c:v>1970.7809999999999</c:v>
                </c:pt>
                <c:pt idx="16007">
                  <c:v>1973.3589999999999</c:v>
                </c:pt>
                <c:pt idx="16008">
                  <c:v>1972.578</c:v>
                </c:pt>
                <c:pt idx="16009">
                  <c:v>1971.5619999999999</c:v>
                </c:pt>
                <c:pt idx="16010">
                  <c:v>1977.578</c:v>
                </c:pt>
                <c:pt idx="16011">
                  <c:v>1977.578</c:v>
                </c:pt>
                <c:pt idx="16012">
                  <c:v>1978.9839999999999</c:v>
                </c:pt>
                <c:pt idx="16013">
                  <c:v>1978.5940000000001</c:v>
                </c:pt>
                <c:pt idx="16014">
                  <c:v>1980.9369999999999</c:v>
                </c:pt>
                <c:pt idx="16015">
                  <c:v>1981.797</c:v>
                </c:pt>
                <c:pt idx="16016">
                  <c:v>1984.375</c:v>
                </c:pt>
                <c:pt idx="16017">
                  <c:v>1984.7660000000001</c:v>
                </c:pt>
                <c:pt idx="16018">
                  <c:v>1984.375</c:v>
                </c:pt>
                <c:pt idx="16019">
                  <c:v>1987.1869999999999</c:v>
                </c:pt>
                <c:pt idx="16020">
                  <c:v>1990.1559999999999</c:v>
                </c:pt>
                <c:pt idx="16021">
                  <c:v>1990.1559999999999</c:v>
                </c:pt>
                <c:pt idx="16022">
                  <c:v>1993.5940000000001</c:v>
                </c:pt>
                <c:pt idx="16023">
                  <c:v>1993.203</c:v>
                </c:pt>
                <c:pt idx="16024">
                  <c:v>1996.953</c:v>
                </c:pt>
                <c:pt idx="16025">
                  <c:v>1995.9369999999999</c:v>
                </c:pt>
                <c:pt idx="16026">
                  <c:v>1998.75</c:v>
                </c:pt>
                <c:pt idx="16027">
                  <c:v>2000.1559999999999</c:v>
                </c:pt>
                <c:pt idx="16028">
                  <c:v>2000.9369999999999</c:v>
                </c:pt>
                <c:pt idx="16029">
                  <c:v>2003.203</c:v>
                </c:pt>
                <c:pt idx="16030">
                  <c:v>2001.797</c:v>
                </c:pt>
                <c:pt idx="16031">
                  <c:v>2007.1869999999999</c:v>
                </c:pt>
                <c:pt idx="16032">
                  <c:v>2005.7809999999999</c:v>
                </c:pt>
                <c:pt idx="16033">
                  <c:v>2007.578</c:v>
                </c:pt>
                <c:pt idx="16034">
                  <c:v>2009.375</c:v>
                </c:pt>
                <c:pt idx="16035">
                  <c:v>2009.5309999999999</c:v>
                </c:pt>
                <c:pt idx="16036">
                  <c:v>2012.578</c:v>
                </c:pt>
                <c:pt idx="16037">
                  <c:v>2016.953</c:v>
                </c:pt>
                <c:pt idx="16038">
                  <c:v>2017.1869999999999</c:v>
                </c:pt>
                <c:pt idx="16039">
                  <c:v>2019.1410000000001</c:v>
                </c:pt>
                <c:pt idx="16040">
                  <c:v>2022.578</c:v>
                </c:pt>
                <c:pt idx="16041">
                  <c:v>2022.1869999999999</c:v>
                </c:pt>
                <c:pt idx="16042">
                  <c:v>2024.375</c:v>
                </c:pt>
                <c:pt idx="16043">
                  <c:v>2024.5309999999999</c:v>
                </c:pt>
                <c:pt idx="16044">
                  <c:v>2026.953</c:v>
                </c:pt>
                <c:pt idx="16045">
                  <c:v>2026.953</c:v>
                </c:pt>
                <c:pt idx="16046">
                  <c:v>2028.5940000000001</c:v>
                </c:pt>
                <c:pt idx="16047">
                  <c:v>2031.5619999999999</c:v>
                </c:pt>
                <c:pt idx="16048">
                  <c:v>2031.797</c:v>
                </c:pt>
                <c:pt idx="16049">
                  <c:v>2033.9839999999999</c:v>
                </c:pt>
                <c:pt idx="16050">
                  <c:v>2036.4059999999999</c:v>
                </c:pt>
                <c:pt idx="16051">
                  <c:v>2032.7339999999999</c:v>
                </c:pt>
                <c:pt idx="16052">
                  <c:v>2037.9690000000001</c:v>
                </c:pt>
                <c:pt idx="16053">
                  <c:v>2035.3910000000001</c:v>
                </c:pt>
                <c:pt idx="16054">
                  <c:v>2040.7809999999999</c:v>
                </c:pt>
                <c:pt idx="16055">
                  <c:v>2040.7809999999999</c:v>
                </c:pt>
                <c:pt idx="16056">
                  <c:v>2044.375</c:v>
                </c:pt>
                <c:pt idx="16057">
                  <c:v>2045.9369999999999</c:v>
                </c:pt>
                <c:pt idx="16058">
                  <c:v>2043.75</c:v>
                </c:pt>
                <c:pt idx="16059">
                  <c:v>2045.1559999999999</c:v>
                </c:pt>
                <c:pt idx="16060">
                  <c:v>2045</c:v>
                </c:pt>
                <c:pt idx="16061">
                  <c:v>2048.203</c:v>
                </c:pt>
                <c:pt idx="16062">
                  <c:v>2049.1410000000001</c:v>
                </c:pt>
                <c:pt idx="16063">
                  <c:v>2050.9369999999999</c:v>
                </c:pt>
                <c:pt idx="16064">
                  <c:v>2051.172</c:v>
                </c:pt>
                <c:pt idx="16065">
                  <c:v>2053.5940000000001</c:v>
                </c:pt>
                <c:pt idx="16066">
                  <c:v>2053.203</c:v>
                </c:pt>
                <c:pt idx="16067">
                  <c:v>2057.1869999999999</c:v>
                </c:pt>
                <c:pt idx="16068">
                  <c:v>2058.3589999999999</c:v>
                </c:pt>
                <c:pt idx="16069">
                  <c:v>2061.172</c:v>
                </c:pt>
                <c:pt idx="16070">
                  <c:v>2061.4059999999999</c:v>
                </c:pt>
                <c:pt idx="16071">
                  <c:v>2065.1559999999999</c:v>
                </c:pt>
                <c:pt idx="16072">
                  <c:v>2066.797</c:v>
                </c:pt>
                <c:pt idx="16073">
                  <c:v>2064.5309999999999</c:v>
                </c:pt>
                <c:pt idx="16074">
                  <c:v>2070.7809999999999</c:v>
                </c:pt>
                <c:pt idx="16075">
                  <c:v>2070.3910000000001</c:v>
                </c:pt>
                <c:pt idx="16076">
                  <c:v>2069.375</c:v>
                </c:pt>
                <c:pt idx="16077">
                  <c:v>2066.797</c:v>
                </c:pt>
                <c:pt idx="16078">
                  <c:v>2070.1559999999999</c:v>
                </c:pt>
                <c:pt idx="16079">
                  <c:v>2070.547</c:v>
                </c:pt>
                <c:pt idx="16080">
                  <c:v>2073.75</c:v>
                </c:pt>
                <c:pt idx="16081">
                  <c:v>2074.1410000000001</c:v>
                </c:pt>
                <c:pt idx="16082">
                  <c:v>2076.4059999999999</c:v>
                </c:pt>
                <c:pt idx="16083">
                  <c:v>2075</c:v>
                </c:pt>
                <c:pt idx="16084">
                  <c:v>2079.5309999999999</c:v>
                </c:pt>
                <c:pt idx="16085">
                  <c:v>2081.797</c:v>
                </c:pt>
                <c:pt idx="16086">
                  <c:v>2082.1869999999999</c:v>
                </c:pt>
                <c:pt idx="16087">
                  <c:v>2084.375</c:v>
                </c:pt>
                <c:pt idx="16088">
                  <c:v>2086.4059999999999</c:v>
                </c:pt>
                <c:pt idx="16089">
                  <c:v>2087.578</c:v>
                </c:pt>
                <c:pt idx="16090">
                  <c:v>2088.5940000000001</c:v>
                </c:pt>
                <c:pt idx="16091">
                  <c:v>2088.3589999999999</c:v>
                </c:pt>
                <c:pt idx="16092">
                  <c:v>2091.953</c:v>
                </c:pt>
                <c:pt idx="16093">
                  <c:v>2093.203</c:v>
                </c:pt>
                <c:pt idx="16094">
                  <c:v>2095.9369999999999</c:v>
                </c:pt>
                <c:pt idx="16095">
                  <c:v>2093.3589999999999</c:v>
                </c:pt>
                <c:pt idx="16096">
                  <c:v>2094.7660000000001</c:v>
                </c:pt>
                <c:pt idx="16097">
                  <c:v>2096.5619999999999</c:v>
                </c:pt>
                <c:pt idx="16098">
                  <c:v>2100</c:v>
                </c:pt>
                <c:pt idx="16099">
                  <c:v>2099.7660000000001</c:v>
                </c:pt>
                <c:pt idx="16100">
                  <c:v>2100.3910000000001</c:v>
                </c:pt>
                <c:pt idx="16101">
                  <c:v>2101.797</c:v>
                </c:pt>
                <c:pt idx="16102">
                  <c:v>2101.953</c:v>
                </c:pt>
                <c:pt idx="16103">
                  <c:v>2105</c:v>
                </c:pt>
                <c:pt idx="16104">
                  <c:v>2107.7339999999999</c:v>
                </c:pt>
                <c:pt idx="16105">
                  <c:v>2105.1559999999999</c:v>
                </c:pt>
                <c:pt idx="16106">
                  <c:v>2107.9690000000001</c:v>
                </c:pt>
                <c:pt idx="16107">
                  <c:v>2105.3910000000001</c:v>
                </c:pt>
                <c:pt idx="16108">
                  <c:v>2095</c:v>
                </c:pt>
                <c:pt idx="16109">
                  <c:v>2088.203</c:v>
                </c:pt>
                <c:pt idx="16110">
                  <c:v>2101.797</c:v>
                </c:pt>
                <c:pt idx="16111">
                  <c:v>2093.9839999999999</c:v>
                </c:pt>
                <c:pt idx="16112">
                  <c:v>2099.1410000000001</c:v>
                </c:pt>
                <c:pt idx="16113">
                  <c:v>2102.578</c:v>
                </c:pt>
                <c:pt idx="16114">
                  <c:v>2108.75</c:v>
                </c:pt>
                <c:pt idx="16115">
                  <c:v>2114.7660000000001</c:v>
                </c:pt>
                <c:pt idx="16116">
                  <c:v>2119.1410000000001</c:v>
                </c:pt>
                <c:pt idx="16117">
                  <c:v>2120.1559999999999</c:v>
                </c:pt>
                <c:pt idx="16118">
                  <c:v>2113.75</c:v>
                </c:pt>
                <c:pt idx="16119">
                  <c:v>2115.547</c:v>
                </c:pt>
                <c:pt idx="16120">
                  <c:v>2117.578</c:v>
                </c:pt>
                <c:pt idx="16121">
                  <c:v>2117.3440000000001</c:v>
                </c:pt>
                <c:pt idx="16122">
                  <c:v>2113.75</c:v>
                </c:pt>
                <c:pt idx="16123">
                  <c:v>2109.1410000000001</c:v>
                </c:pt>
                <c:pt idx="16124">
                  <c:v>2110.547</c:v>
                </c:pt>
                <c:pt idx="16125">
                  <c:v>2111.797</c:v>
                </c:pt>
                <c:pt idx="16126">
                  <c:v>2110.3910000000001</c:v>
                </c:pt>
                <c:pt idx="16127">
                  <c:v>2112.7339999999999</c:v>
                </c:pt>
                <c:pt idx="16128">
                  <c:v>2113.9839999999999</c:v>
                </c:pt>
                <c:pt idx="16129">
                  <c:v>2111.4059999999999</c:v>
                </c:pt>
                <c:pt idx="16130">
                  <c:v>2114.5309999999999</c:v>
                </c:pt>
                <c:pt idx="16131">
                  <c:v>2114.375</c:v>
                </c:pt>
                <c:pt idx="16132">
                  <c:v>2111.4059999999999</c:v>
                </c:pt>
                <c:pt idx="16133">
                  <c:v>2115.1559999999999</c:v>
                </c:pt>
                <c:pt idx="16134">
                  <c:v>2111.4059999999999</c:v>
                </c:pt>
                <c:pt idx="16135">
                  <c:v>2110.9369999999999</c:v>
                </c:pt>
                <c:pt idx="16136">
                  <c:v>2113.9839999999999</c:v>
                </c:pt>
                <c:pt idx="16137">
                  <c:v>2109.5309999999999</c:v>
                </c:pt>
                <c:pt idx="16138">
                  <c:v>2107.7339999999999</c:v>
                </c:pt>
                <c:pt idx="16139">
                  <c:v>2110.9369999999999</c:v>
                </c:pt>
                <c:pt idx="16140">
                  <c:v>2109.1410000000001</c:v>
                </c:pt>
                <c:pt idx="16141">
                  <c:v>2108.5940000000001</c:v>
                </c:pt>
                <c:pt idx="16142">
                  <c:v>2107.578</c:v>
                </c:pt>
                <c:pt idx="16143">
                  <c:v>2108.5940000000001</c:v>
                </c:pt>
                <c:pt idx="16144">
                  <c:v>2104.7660000000001</c:v>
                </c:pt>
                <c:pt idx="16145">
                  <c:v>2103.203</c:v>
                </c:pt>
                <c:pt idx="16146">
                  <c:v>2103.3589999999999</c:v>
                </c:pt>
                <c:pt idx="16147">
                  <c:v>2101.172</c:v>
                </c:pt>
                <c:pt idx="16148">
                  <c:v>2102.1869999999999</c:v>
                </c:pt>
                <c:pt idx="16149">
                  <c:v>2099.1410000000001</c:v>
                </c:pt>
                <c:pt idx="16150">
                  <c:v>2100.1559999999999</c:v>
                </c:pt>
                <c:pt idx="16151">
                  <c:v>2098.5940000000001</c:v>
                </c:pt>
                <c:pt idx="16152">
                  <c:v>2098.5940000000001</c:v>
                </c:pt>
                <c:pt idx="16153">
                  <c:v>2095.7809999999999</c:v>
                </c:pt>
                <c:pt idx="16154">
                  <c:v>2096.4059999999999</c:v>
                </c:pt>
                <c:pt idx="16155">
                  <c:v>2091.953</c:v>
                </c:pt>
                <c:pt idx="16156">
                  <c:v>2092.7339999999999</c:v>
                </c:pt>
                <c:pt idx="16157">
                  <c:v>2094.7660000000001</c:v>
                </c:pt>
                <c:pt idx="16158">
                  <c:v>2090.7809999999999</c:v>
                </c:pt>
                <c:pt idx="16159">
                  <c:v>2090.7809999999999</c:v>
                </c:pt>
                <c:pt idx="16160">
                  <c:v>2087.578</c:v>
                </c:pt>
                <c:pt idx="16161">
                  <c:v>2085.9369999999999</c:v>
                </c:pt>
                <c:pt idx="16162">
                  <c:v>2083.5940000000001</c:v>
                </c:pt>
                <c:pt idx="16163">
                  <c:v>2083.9839999999999</c:v>
                </c:pt>
                <c:pt idx="16164">
                  <c:v>2079.5309999999999</c:v>
                </c:pt>
                <c:pt idx="16165">
                  <c:v>2083.3589999999999</c:v>
                </c:pt>
                <c:pt idx="16166">
                  <c:v>2082.7339999999999</c:v>
                </c:pt>
                <c:pt idx="16167">
                  <c:v>2077.9690000000001</c:v>
                </c:pt>
                <c:pt idx="16168">
                  <c:v>2076.5619999999999</c:v>
                </c:pt>
                <c:pt idx="16169">
                  <c:v>2075.547</c:v>
                </c:pt>
                <c:pt idx="16170">
                  <c:v>2073.5940000000001</c:v>
                </c:pt>
                <c:pt idx="16171">
                  <c:v>2073.203</c:v>
                </c:pt>
                <c:pt idx="16172">
                  <c:v>2069.7660000000001</c:v>
                </c:pt>
                <c:pt idx="16173">
                  <c:v>2069.1410000000001</c:v>
                </c:pt>
                <c:pt idx="16174">
                  <c:v>2067.9690000000001</c:v>
                </c:pt>
                <c:pt idx="16175">
                  <c:v>2066.4059999999999</c:v>
                </c:pt>
                <c:pt idx="16176">
                  <c:v>2064.7660000000001</c:v>
                </c:pt>
                <c:pt idx="16177">
                  <c:v>2063.75</c:v>
                </c:pt>
                <c:pt idx="16178">
                  <c:v>2060.1559999999999</c:v>
                </c:pt>
                <c:pt idx="16179">
                  <c:v>2063.9839999999999</c:v>
                </c:pt>
                <c:pt idx="16180">
                  <c:v>2058.203</c:v>
                </c:pt>
                <c:pt idx="16181">
                  <c:v>2056.797</c:v>
                </c:pt>
                <c:pt idx="16182">
                  <c:v>2055.9369999999999</c:v>
                </c:pt>
                <c:pt idx="16183">
                  <c:v>2055.9369999999999</c:v>
                </c:pt>
                <c:pt idx="16184">
                  <c:v>2052.9690000000001</c:v>
                </c:pt>
                <c:pt idx="16185">
                  <c:v>2047.7339999999999</c:v>
                </c:pt>
                <c:pt idx="16186">
                  <c:v>2048.9839999999999</c:v>
                </c:pt>
                <c:pt idx="16187">
                  <c:v>2046.797</c:v>
                </c:pt>
                <c:pt idx="16188">
                  <c:v>2046.953</c:v>
                </c:pt>
                <c:pt idx="16189">
                  <c:v>2042.9690000000001</c:v>
                </c:pt>
                <c:pt idx="16190">
                  <c:v>2044.5309999999999</c:v>
                </c:pt>
                <c:pt idx="16191">
                  <c:v>2040.9369999999999</c:v>
                </c:pt>
                <c:pt idx="16192">
                  <c:v>2040.3910000000001</c:v>
                </c:pt>
                <c:pt idx="16193">
                  <c:v>2041.5619999999999</c:v>
                </c:pt>
                <c:pt idx="16194">
                  <c:v>2038.9839999999999</c:v>
                </c:pt>
                <c:pt idx="16195">
                  <c:v>2036.953</c:v>
                </c:pt>
                <c:pt idx="16196">
                  <c:v>2031.797</c:v>
                </c:pt>
                <c:pt idx="16197">
                  <c:v>2032.3440000000001</c:v>
                </c:pt>
                <c:pt idx="16198">
                  <c:v>2032.578</c:v>
                </c:pt>
                <c:pt idx="16199">
                  <c:v>2032.9690000000001</c:v>
                </c:pt>
                <c:pt idx="16200">
                  <c:v>2028.203</c:v>
                </c:pt>
                <c:pt idx="16201">
                  <c:v>2026.953</c:v>
                </c:pt>
                <c:pt idx="16202">
                  <c:v>2026.5619999999999</c:v>
                </c:pt>
                <c:pt idx="16203">
                  <c:v>2023.9839999999999</c:v>
                </c:pt>
                <c:pt idx="16204">
                  <c:v>2022.9690000000001</c:v>
                </c:pt>
                <c:pt idx="16205">
                  <c:v>2020</c:v>
                </c:pt>
                <c:pt idx="16206">
                  <c:v>2018.203</c:v>
                </c:pt>
                <c:pt idx="16207">
                  <c:v>2015.9369999999999</c:v>
                </c:pt>
                <c:pt idx="16208">
                  <c:v>2015.3910000000001</c:v>
                </c:pt>
                <c:pt idx="16209">
                  <c:v>2012.9690000000001</c:v>
                </c:pt>
                <c:pt idx="16210">
                  <c:v>2011.4059999999999</c:v>
                </c:pt>
                <c:pt idx="16211">
                  <c:v>2011.172</c:v>
                </c:pt>
                <c:pt idx="16212">
                  <c:v>2009.375</c:v>
                </c:pt>
                <c:pt idx="16213">
                  <c:v>2008.203</c:v>
                </c:pt>
                <c:pt idx="16214">
                  <c:v>2009.375</c:v>
                </c:pt>
                <c:pt idx="16215">
                  <c:v>2007.1869999999999</c:v>
                </c:pt>
                <c:pt idx="16216">
                  <c:v>2006.953</c:v>
                </c:pt>
                <c:pt idx="16217">
                  <c:v>2006.953</c:v>
                </c:pt>
                <c:pt idx="16218">
                  <c:v>2000</c:v>
                </c:pt>
                <c:pt idx="16219">
                  <c:v>2000.547</c:v>
                </c:pt>
                <c:pt idx="16220">
                  <c:v>1999.1410000000001</c:v>
                </c:pt>
                <c:pt idx="16221">
                  <c:v>1995</c:v>
                </c:pt>
                <c:pt idx="16222">
                  <c:v>1994.5309999999999</c:v>
                </c:pt>
                <c:pt idx="16223">
                  <c:v>1994.5309999999999</c:v>
                </c:pt>
                <c:pt idx="16224">
                  <c:v>1992.3440000000001</c:v>
                </c:pt>
                <c:pt idx="16225">
                  <c:v>1990.3910000000001</c:v>
                </c:pt>
                <c:pt idx="16226">
                  <c:v>1985.7809999999999</c:v>
                </c:pt>
                <c:pt idx="16227">
                  <c:v>1983.9839999999999</c:v>
                </c:pt>
                <c:pt idx="16228">
                  <c:v>1985.3910000000001</c:v>
                </c:pt>
                <c:pt idx="16229">
                  <c:v>1981.953</c:v>
                </c:pt>
                <c:pt idx="16230">
                  <c:v>1984.5309999999999</c:v>
                </c:pt>
                <c:pt idx="16231">
                  <c:v>1983.203</c:v>
                </c:pt>
                <c:pt idx="16232">
                  <c:v>1982.1869999999999</c:v>
                </c:pt>
                <c:pt idx="16233">
                  <c:v>1980.7809999999999</c:v>
                </c:pt>
                <c:pt idx="16234">
                  <c:v>1977.9690000000001</c:v>
                </c:pt>
                <c:pt idx="16235">
                  <c:v>1978.5940000000001</c:v>
                </c:pt>
                <c:pt idx="16236">
                  <c:v>1974.7660000000001</c:v>
                </c:pt>
                <c:pt idx="16237">
                  <c:v>1973.9839999999999</c:v>
                </c:pt>
                <c:pt idx="16238">
                  <c:v>1973.3589999999999</c:v>
                </c:pt>
                <c:pt idx="16239">
                  <c:v>1968.75</c:v>
                </c:pt>
                <c:pt idx="16240">
                  <c:v>1970.9369999999999</c:v>
                </c:pt>
                <c:pt idx="16241">
                  <c:v>1970.1559999999999</c:v>
                </c:pt>
                <c:pt idx="16242">
                  <c:v>1966.5619999999999</c:v>
                </c:pt>
                <c:pt idx="16243">
                  <c:v>1966.4059999999999</c:v>
                </c:pt>
                <c:pt idx="16244">
                  <c:v>1963.3589999999999</c:v>
                </c:pt>
                <c:pt idx="16245">
                  <c:v>1964.5309999999999</c:v>
                </c:pt>
                <c:pt idx="16246">
                  <c:v>1960.1559999999999</c:v>
                </c:pt>
                <c:pt idx="16247">
                  <c:v>1959.1410000000001</c:v>
                </c:pt>
                <c:pt idx="16248">
                  <c:v>1957.1869999999999</c:v>
                </c:pt>
                <c:pt idx="16249">
                  <c:v>1957.7339999999999</c:v>
                </c:pt>
                <c:pt idx="16250">
                  <c:v>1955.3910000000001</c:v>
                </c:pt>
                <c:pt idx="16251">
                  <c:v>1954.7660000000001</c:v>
                </c:pt>
                <c:pt idx="16252">
                  <c:v>1956.172</c:v>
                </c:pt>
                <c:pt idx="16253">
                  <c:v>1953.9839999999999</c:v>
                </c:pt>
                <c:pt idx="16254">
                  <c:v>1952.9690000000001</c:v>
                </c:pt>
                <c:pt idx="16255">
                  <c:v>1953.203</c:v>
                </c:pt>
                <c:pt idx="16256">
                  <c:v>1952.3440000000001</c:v>
                </c:pt>
                <c:pt idx="16257">
                  <c:v>1950.9369999999999</c:v>
                </c:pt>
                <c:pt idx="16258">
                  <c:v>1949.7660000000001</c:v>
                </c:pt>
                <c:pt idx="16259">
                  <c:v>1947.578</c:v>
                </c:pt>
                <c:pt idx="16260">
                  <c:v>1947.9690000000001</c:v>
                </c:pt>
                <c:pt idx="16261">
                  <c:v>1949.1410000000001</c:v>
                </c:pt>
                <c:pt idx="16262">
                  <c:v>1946.172</c:v>
                </c:pt>
                <c:pt idx="16263">
                  <c:v>1945.547</c:v>
                </c:pt>
                <c:pt idx="16264">
                  <c:v>1943.203</c:v>
                </c:pt>
                <c:pt idx="16265">
                  <c:v>1940.9369999999999</c:v>
                </c:pt>
                <c:pt idx="16266">
                  <c:v>1939.5309999999999</c:v>
                </c:pt>
                <c:pt idx="16267">
                  <c:v>1940.7809999999999</c:v>
                </c:pt>
                <c:pt idx="16268">
                  <c:v>1937.9690000000001</c:v>
                </c:pt>
                <c:pt idx="16269">
                  <c:v>1936.172</c:v>
                </c:pt>
                <c:pt idx="16270">
                  <c:v>1937.1869999999999</c:v>
                </c:pt>
                <c:pt idx="16271">
                  <c:v>1936.797</c:v>
                </c:pt>
                <c:pt idx="16272">
                  <c:v>1939.375</c:v>
                </c:pt>
                <c:pt idx="16273">
                  <c:v>1935.547</c:v>
                </c:pt>
                <c:pt idx="16274">
                  <c:v>1935.9369999999999</c:v>
                </c:pt>
                <c:pt idx="16275">
                  <c:v>1934.7660000000001</c:v>
                </c:pt>
                <c:pt idx="16276">
                  <c:v>1933.9839999999999</c:v>
                </c:pt>
                <c:pt idx="16277">
                  <c:v>1933.9839999999999</c:v>
                </c:pt>
                <c:pt idx="16278">
                  <c:v>1933.75</c:v>
                </c:pt>
                <c:pt idx="16279">
                  <c:v>1933.9839999999999</c:v>
                </c:pt>
                <c:pt idx="16280">
                  <c:v>1932.1869999999999</c:v>
                </c:pt>
                <c:pt idx="16281">
                  <c:v>1932.578</c:v>
                </c:pt>
                <c:pt idx="16282">
                  <c:v>1932.578</c:v>
                </c:pt>
                <c:pt idx="16283">
                  <c:v>1931.172</c:v>
                </c:pt>
                <c:pt idx="16284">
                  <c:v>1928.3589999999999</c:v>
                </c:pt>
                <c:pt idx="16285">
                  <c:v>1929.5309999999999</c:v>
                </c:pt>
                <c:pt idx="16286">
                  <c:v>1929.375</c:v>
                </c:pt>
                <c:pt idx="16287">
                  <c:v>1927.9690000000001</c:v>
                </c:pt>
                <c:pt idx="16288">
                  <c:v>1926.172</c:v>
                </c:pt>
                <c:pt idx="16289">
                  <c:v>1930.1559999999999</c:v>
                </c:pt>
                <c:pt idx="16290">
                  <c:v>1927.9690000000001</c:v>
                </c:pt>
                <c:pt idx="16291">
                  <c:v>1930</c:v>
                </c:pt>
                <c:pt idx="16292">
                  <c:v>1925.7809999999999</c:v>
                </c:pt>
                <c:pt idx="16293">
                  <c:v>1929.5309999999999</c:v>
                </c:pt>
                <c:pt idx="16294">
                  <c:v>1929.7660000000001</c:v>
                </c:pt>
                <c:pt idx="16295">
                  <c:v>1928.203</c:v>
                </c:pt>
                <c:pt idx="16296">
                  <c:v>1928.3589999999999</c:v>
                </c:pt>
                <c:pt idx="16297">
                  <c:v>1930.1559999999999</c:v>
                </c:pt>
                <c:pt idx="16298">
                  <c:v>1930.547</c:v>
                </c:pt>
                <c:pt idx="16299">
                  <c:v>1929.5309999999999</c:v>
                </c:pt>
                <c:pt idx="16300">
                  <c:v>1930.1559999999999</c:v>
                </c:pt>
                <c:pt idx="16301">
                  <c:v>1929.7660000000001</c:v>
                </c:pt>
                <c:pt idx="16302">
                  <c:v>1929.375</c:v>
                </c:pt>
                <c:pt idx="16303">
                  <c:v>1933.3589999999999</c:v>
                </c:pt>
                <c:pt idx="16304">
                  <c:v>1928.9839999999999</c:v>
                </c:pt>
                <c:pt idx="16305">
                  <c:v>1928.5940000000001</c:v>
                </c:pt>
                <c:pt idx="16306">
                  <c:v>1930</c:v>
                </c:pt>
                <c:pt idx="16307">
                  <c:v>1930.3910000000001</c:v>
                </c:pt>
                <c:pt idx="16308">
                  <c:v>1930.7809999999999</c:v>
                </c:pt>
                <c:pt idx="16309">
                  <c:v>1930.7809999999999</c:v>
                </c:pt>
                <c:pt idx="16310">
                  <c:v>1928.203</c:v>
                </c:pt>
                <c:pt idx="16311">
                  <c:v>1931.4059999999999</c:v>
                </c:pt>
                <c:pt idx="16312">
                  <c:v>1932.578</c:v>
                </c:pt>
                <c:pt idx="16313">
                  <c:v>1934.5309999999999</c:v>
                </c:pt>
                <c:pt idx="16314">
                  <c:v>1931.953</c:v>
                </c:pt>
                <c:pt idx="16315">
                  <c:v>1933.75</c:v>
                </c:pt>
                <c:pt idx="16316">
                  <c:v>1933.203</c:v>
                </c:pt>
                <c:pt idx="16317">
                  <c:v>1935.1559999999999</c:v>
                </c:pt>
                <c:pt idx="16318">
                  <c:v>1936.953</c:v>
                </c:pt>
                <c:pt idx="16319">
                  <c:v>1938.203</c:v>
                </c:pt>
                <c:pt idx="16320">
                  <c:v>1939.5309999999999</c:v>
                </c:pt>
                <c:pt idx="16321">
                  <c:v>1941.172</c:v>
                </c:pt>
                <c:pt idx="16322">
                  <c:v>1940</c:v>
                </c:pt>
                <c:pt idx="16323">
                  <c:v>1939.7660000000001</c:v>
                </c:pt>
                <c:pt idx="16324">
                  <c:v>1941.797</c:v>
                </c:pt>
                <c:pt idx="16325">
                  <c:v>1943.9839999999999</c:v>
                </c:pt>
                <c:pt idx="16326">
                  <c:v>1943.9839999999999</c:v>
                </c:pt>
                <c:pt idx="16327">
                  <c:v>1945</c:v>
                </c:pt>
                <c:pt idx="16328">
                  <c:v>1944.7660000000001</c:v>
                </c:pt>
                <c:pt idx="16329">
                  <c:v>1945</c:v>
                </c:pt>
                <c:pt idx="16330">
                  <c:v>1945.547</c:v>
                </c:pt>
                <c:pt idx="16331">
                  <c:v>1947.1869999999999</c:v>
                </c:pt>
                <c:pt idx="16332">
                  <c:v>1948.203</c:v>
                </c:pt>
                <c:pt idx="16333">
                  <c:v>1949.1410000000001</c:v>
                </c:pt>
                <c:pt idx="16334">
                  <c:v>1950.9369999999999</c:v>
                </c:pt>
                <c:pt idx="16335">
                  <c:v>1951.5619999999999</c:v>
                </c:pt>
                <c:pt idx="16336">
                  <c:v>1952.3440000000001</c:v>
                </c:pt>
                <c:pt idx="16337">
                  <c:v>1950.7809999999999</c:v>
                </c:pt>
                <c:pt idx="16338">
                  <c:v>1955</c:v>
                </c:pt>
                <c:pt idx="16339">
                  <c:v>1956.4059999999999</c:v>
                </c:pt>
                <c:pt idx="16340">
                  <c:v>1956.797</c:v>
                </c:pt>
                <c:pt idx="16341">
                  <c:v>1955.7809999999999</c:v>
                </c:pt>
                <c:pt idx="16342">
                  <c:v>1960.547</c:v>
                </c:pt>
                <c:pt idx="16343">
                  <c:v>1961.797</c:v>
                </c:pt>
                <c:pt idx="16344">
                  <c:v>1961.797</c:v>
                </c:pt>
                <c:pt idx="16345">
                  <c:v>1963.9839999999999</c:v>
                </c:pt>
                <c:pt idx="16346">
                  <c:v>1966.172</c:v>
                </c:pt>
                <c:pt idx="16347">
                  <c:v>1964.375</c:v>
                </c:pt>
                <c:pt idx="16348">
                  <c:v>1967.3440000000001</c:v>
                </c:pt>
                <c:pt idx="16349">
                  <c:v>1967.7339999999999</c:v>
                </c:pt>
                <c:pt idx="16350">
                  <c:v>1968.5940000000001</c:v>
                </c:pt>
                <c:pt idx="16351">
                  <c:v>1970.1559999999999</c:v>
                </c:pt>
                <c:pt idx="16352">
                  <c:v>1971.5619999999999</c:v>
                </c:pt>
                <c:pt idx="16353">
                  <c:v>1976.172</c:v>
                </c:pt>
                <c:pt idx="16354">
                  <c:v>1973.5940000000001</c:v>
                </c:pt>
                <c:pt idx="16355">
                  <c:v>1975.1559999999999</c:v>
                </c:pt>
                <c:pt idx="16356">
                  <c:v>1976.797</c:v>
                </c:pt>
                <c:pt idx="16357">
                  <c:v>1978.203</c:v>
                </c:pt>
                <c:pt idx="16358">
                  <c:v>1980.1559999999999</c:v>
                </c:pt>
                <c:pt idx="16359">
                  <c:v>1980</c:v>
                </c:pt>
                <c:pt idx="16360">
                  <c:v>1981.953</c:v>
                </c:pt>
                <c:pt idx="16361">
                  <c:v>1982.1869999999999</c:v>
                </c:pt>
                <c:pt idx="16362">
                  <c:v>1983.5940000000001</c:v>
                </c:pt>
                <c:pt idx="16363">
                  <c:v>1985.7809999999999</c:v>
                </c:pt>
                <c:pt idx="16364">
                  <c:v>1984.5309999999999</c:v>
                </c:pt>
                <c:pt idx="16365">
                  <c:v>1985.9369999999999</c:v>
                </c:pt>
                <c:pt idx="16366">
                  <c:v>1989.375</c:v>
                </c:pt>
                <c:pt idx="16367">
                  <c:v>1988.3589999999999</c:v>
                </c:pt>
                <c:pt idx="16368">
                  <c:v>1991.172</c:v>
                </c:pt>
                <c:pt idx="16369">
                  <c:v>1992.9690000000001</c:v>
                </c:pt>
                <c:pt idx="16370">
                  <c:v>1993.5940000000001</c:v>
                </c:pt>
                <c:pt idx="16371">
                  <c:v>1995</c:v>
                </c:pt>
                <c:pt idx="16372">
                  <c:v>1996.953</c:v>
                </c:pt>
                <c:pt idx="16373">
                  <c:v>1995</c:v>
                </c:pt>
                <c:pt idx="16374">
                  <c:v>1998.9839999999999</c:v>
                </c:pt>
                <c:pt idx="16375">
                  <c:v>1998.75</c:v>
                </c:pt>
                <c:pt idx="16376">
                  <c:v>1999.1410000000001</c:v>
                </c:pt>
                <c:pt idx="16377">
                  <c:v>2002.9690000000001</c:v>
                </c:pt>
                <c:pt idx="16378">
                  <c:v>2005</c:v>
                </c:pt>
                <c:pt idx="16379">
                  <c:v>2004.375</c:v>
                </c:pt>
                <c:pt idx="16380">
                  <c:v>2005.1559999999999</c:v>
                </c:pt>
                <c:pt idx="16381">
                  <c:v>2006.172</c:v>
                </c:pt>
                <c:pt idx="16382">
                  <c:v>2007.9690000000001</c:v>
                </c:pt>
                <c:pt idx="16383">
                  <c:v>2008.203</c:v>
                </c:pt>
                <c:pt idx="16384">
                  <c:v>2011.4059999999999</c:v>
                </c:pt>
                <c:pt idx="16385">
                  <c:v>2011.4059999999999</c:v>
                </c:pt>
                <c:pt idx="16386">
                  <c:v>2012.7339999999999</c:v>
                </c:pt>
                <c:pt idx="16387">
                  <c:v>2012.3440000000001</c:v>
                </c:pt>
                <c:pt idx="16388">
                  <c:v>2016.4059999999999</c:v>
                </c:pt>
                <c:pt idx="16389">
                  <c:v>2016.4059999999999</c:v>
                </c:pt>
                <c:pt idx="16390">
                  <c:v>2019.7660000000001</c:v>
                </c:pt>
                <c:pt idx="16391">
                  <c:v>2020.3910000000001</c:v>
                </c:pt>
                <c:pt idx="16392">
                  <c:v>2023.3589999999999</c:v>
                </c:pt>
                <c:pt idx="16393">
                  <c:v>2021.5619999999999</c:v>
                </c:pt>
                <c:pt idx="16394">
                  <c:v>2024.7660000000001</c:v>
                </c:pt>
                <c:pt idx="16395">
                  <c:v>2025.7809999999999</c:v>
                </c:pt>
                <c:pt idx="16396">
                  <c:v>2026.953</c:v>
                </c:pt>
                <c:pt idx="16397">
                  <c:v>2027.7339999999999</c:v>
                </c:pt>
                <c:pt idx="16398">
                  <c:v>2029.375</c:v>
                </c:pt>
                <c:pt idx="16399">
                  <c:v>2029.5309999999999</c:v>
                </c:pt>
                <c:pt idx="16400">
                  <c:v>2030.1559999999999</c:v>
                </c:pt>
                <c:pt idx="16401">
                  <c:v>2033.5940000000001</c:v>
                </c:pt>
                <c:pt idx="16402">
                  <c:v>2031.172</c:v>
                </c:pt>
                <c:pt idx="16403">
                  <c:v>2034.375</c:v>
                </c:pt>
                <c:pt idx="16404">
                  <c:v>2035.9369999999999</c:v>
                </c:pt>
                <c:pt idx="16405">
                  <c:v>2037.7339999999999</c:v>
                </c:pt>
                <c:pt idx="16406">
                  <c:v>2036.953</c:v>
                </c:pt>
                <c:pt idx="16407">
                  <c:v>2037.578</c:v>
                </c:pt>
                <c:pt idx="16408">
                  <c:v>2039.1410000000001</c:v>
                </c:pt>
                <c:pt idx="16409">
                  <c:v>2043.3589999999999</c:v>
                </c:pt>
                <c:pt idx="16410">
                  <c:v>2044.5309999999999</c:v>
                </c:pt>
                <c:pt idx="16411">
                  <c:v>2046.797</c:v>
                </c:pt>
                <c:pt idx="16412">
                  <c:v>2047.7339999999999</c:v>
                </c:pt>
                <c:pt idx="16413">
                  <c:v>2049.5309999999999</c:v>
                </c:pt>
                <c:pt idx="16414">
                  <c:v>2050.7809999999999</c:v>
                </c:pt>
                <c:pt idx="16415">
                  <c:v>2050.1559999999999</c:v>
                </c:pt>
                <c:pt idx="16416">
                  <c:v>2051.797</c:v>
                </c:pt>
                <c:pt idx="16417">
                  <c:v>2050.1559999999999</c:v>
                </c:pt>
                <c:pt idx="16418">
                  <c:v>2057.3440000000001</c:v>
                </c:pt>
                <c:pt idx="16419">
                  <c:v>2057.9690000000001</c:v>
                </c:pt>
                <c:pt idx="16420">
                  <c:v>2051.953</c:v>
                </c:pt>
                <c:pt idx="16421">
                  <c:v>2035.3910000000001</c:v>
                </c:pt>
                <c:pt idx="16422">
                  <c:v>2033.3589999999999</c:v>
                </c:pt>
                <c:pt idx="16423">
                  <c:v>2044.1410000000001</c:v>
                </c:pt>
                <c:pt idx="16424">
                  <c:v>2046.4059999999999</c:v>
                </c:pt>
                <c:pt idx="16425">
                  <c:v>2045.9369999999999</c:v>
                </c:pt>
                <c:pt idx="16426">
                  <c:v>2050.547</c:v>
                </c:pt>
                <c:pt idx="16427">
                  <c:v>2060</c:v>
                </c:pt>
                <c:pt idx="16428">
                  <c:v>2068.3589999999999</c:v>
                </c:pt>
                <c:pt idx="16429">
                  <c:v>2071.172</c:v>
                </c:pt>
                <c:pt idx="16430">
                  <c:v>2067.578</c:v>
                </c:pt>
                <c:pt idx="16431">
                  <c:v>2066.797</c:v>
                </c:pt>
                <c:pt idx="16432">
                  <c:v>2065.9369999999999</c:v>
                </c:pt>
                <c:pt idx="16433">
                  <c:v>2068.3589999999999</c:v>
                </c:pt>
                <c:pt idx="16434">
                  <c:v>2068.3589999999999</c:v>
                </c:pt>
                <c:pt idx="16435">
                  <c:v>2068.9839999999999</c:v>
                </c:pt>
                <c:pt idx="16436">
                  <c:v>2064.1410000000001</c:v>
                </c:pt>
                <c:pt idx="16437">
                  <c:v>2059.1410000000001</c:v>
                </c:pt>
                <c:pt idx="16438">
                  <c:v>2060.1559999999999</c:v>
                </c:pt>
                <c:pt idx="16439">
                  <c:v>2060.9369999999999</c:v>
                </c:pt>
                <c:pt idx="16440">
                  <c:v>2060.3910000000001</c:v>
                </c:pt>
                <c:pt idx="16441">
                  <c:v>2061.4059999999999</c:v>
                </c:pt>
                <c:pt idx="16442">
                  <c:v>2063.9839999999999</c:v>
                </c:pt>
                <c:pt idx="16443">
                  <c:v>2062.7339999999999</c:v>
                </c:pt>
                <c:pt idx="16444">
                  <c:v>2062.3440000000001</c:v>
                </c:pt>
                <c:pt idx="16445">
                  <c:v>2062.9690000000001</c:v>
                </c:pt>
                <c:pt idx="16446">
                  <c:v>2064.7660000000001</c:v>
                </c:pt>
                <c:pt idx="16447">
                  <c:v>2060.7809999999999</c:v>
                </c:pt>
                <c:pt idx="16448">
                  <c:v>2060.9369999999999</c:v>
                </c:pt>
                <c:pt idx="16449">
                  <c:v>2061.4059999999999</c:v>
                </c:pt>
                <c:pt idx="16450">
                  <c:v>2063.9839999999999</c:v>
                </c:pt>
                <c:pt idx="16451">
                  <c:v>2060.9369999999999</c:v>
                </c:pt>
                <c:pt idx="16452">
                  <c:v>2059.375</c:v>
                </c:pt>
                <c:pt idx="16453">
                  <c:v>2060</c:v>
                </c:pt>
                <c:pt idx="16454">
                  <c:v>2057.578</c:v>
                </c:pt>
                <c:pt idx="16455">
                  <c:v>2057.3440000000001</c:v>
                </c:pt>
                <c:pt idx="16456">
                  <c:v>2058.5940000000001</c:v>
                </c:pt>
                <c:pt idx="16457">
                  <c:v>2055.7809999999999</c:v>
                </c:pt>
                <c:pt idx="16458">
                  <c:v>2057.1869999999999</c:v>
                </c:pt>
                <c:pt idx="16459">
                  <c:v>2056.5619999999999</c:v>
                </c:pt>
                <c:pt idx="16460">
                  <c:v>2055.9369999999999</c:v>
                </c:pt>
                <c:pt idx="16461">
                  <c:v>2055.7809999999999</c:v>
                </c:pt>
                <c:pt idx="16462">
                  <c:v>2056.4059999999999</c:v>
                </c:pt>
                <c:pt idx="16463">
                  <c:v>2053.75</c:v>
                </c:pt>
                <c:pt idx="16464">
                  <c:v>2051.953</c:v>
                </c:pt>
                <c:pt idx="16465">
                  <c:v>2052.3440000000001</c:v>
                </c:pt>
                <c:pt idx="16466">
                  <c:v>2051.4059999999999</c:v>
                </c:pt>
                <c:pt idx="16467">
                  <c:v>2049.375</c:v>
                </c:pt>
                <c:pt idx="16468">
                  <c:v>2050.1559999999999</c:v>
                </c:pt>
                <c:pt idx="16469">
                  <c:v>2046.953</c:v>
                </c:pt>
                <c:pt idx="16470">
                  <c:v>2047.7339999999999</c:v>
                </c:pt>
                <c:pt idx="16471">
                  <c:v>2046.953</c:v>
                </c:pt>
                <c:pt idx="16472">
                  <c:v>2043.5940000000001</c:v>
                </c:pt>
                <c:pt idx="16473">
                  <c:v>2040.7809999999999</c:v>
                </c:pt>
                <c:pt idx="16474">
                  <c:v>2039.375</c:v>
                </c:pt>
                <c:pt idx="16475">
                  <c:v>2042.7339999999999</c:v>
                </c:pt>
                <c:pt idx="16476">
                  <c:v>2040.3910000000001</c:v>
                </c:pt>
                <c:pt idx="16477">
                  <c:v>2038.5940000000001</c:v>
                </c:pt>
                <c:pt idx="16478">
                  <c:v>2037.578</c:v>
                </c:pt>
                <c:pt idx="16479">
                  <c:v>2037.9690000000001</c:v>
                </c:pt>
                <c:pt idx="16480">
                  <c:v>2035.7809999999999</c:v>
                </c:pt>
                <c:pt idx="16481">
                  <c:v>2035</c:v>
                </c:pt>
                <c:pt idx="16482">
                  <c:v>2034.1410000000001</c:v>
                </c:pt>
                <c:pt idx="16483">
                  <c:v>2032.3440000000001</c:v>
                </c:pt>
                <c:pt idx="16484">
                  <c:v>2031.5619999999999</c:v>
                </c:pt>
                <c:pt idx="16485">
                  <c:v>2030</c:v>
                </c:pt>
                <c:pt idx="16486">
                  <c:v>2030.547</c:v>
                </c:pt>
                <c:pt idx="16487">
                  <c:v>2026.4059999999999</c:v>
                </c:pt>
                <c:pt idx="16488">
                  <c:v>2026.172</c:v>
                </c:pt>
                <c:pt idx="16489">
                  <c:v>2025.7809999999999</c:v>
                </c:pt>
                <c:pt idx="16490">
                  <c:v>2022.578</c:v>
                </c:pt>
                <c:pt idx="16491">
                  <c:v>2021.4059999999999</c:v>
                </c:pt>
                <c:pt idx="16492">
                  <c:v>2022.7339999999999</c:v>
                </c:pt>
                <c:pt idx="16493">
                  <c:v>2020</c:v>
                </c:pt>
                <c:pt idx="16494">
                  <c:v>2017.1869999999999</c:v>
                </c:pt>
                <c:pt idx="16495">
                  <c:v>2016.4059999999999</c:v>
                </c:pt>
                <c:pt idx="16496">
                  <c:v>2014.7660000000001</c:v>
                </c:pt>
                <c:pt idx="16497">
                  <c:v>2015.9369999999999</c:v>
                </c:pt>
                <c:pt idx="16498">
                  <c:v>2014.7660000000001</c:v>
                </c:pt>
                <c:pt idx="16499">
                  <c:v>2011.172</c:v>
                </c:pt>
                <c:pt idx="16500">
                  <c:v>2013.9839999999999</c:v>
                </c:pt>
                <c:pt idx="16501">
                  <c:v>2010.3910000000001</c:v>
                </c:pt>
                <c:pt idx="16502">
                  <c:v>2009.1410000000001</c:v>
                </c:pt>
                <c:pt idx="16503">
                  <c:v>2007.578</c:v>
                </c:pt>
                <c:pt idx="16504">
                  <c:v>2007.9690000000001</c:v>
                </c:pt>
                <c:pt idx="16505">
                  <c:v>2005.7809999999999</c:v>
                </c:pt>
                <c:pt idx="16506">
                  <c:v>2005.547</c:v>
                </c:pt>
                <c:pt idx="16507">
                  <c:v>2002.1869999999999</c:v>
                </c:pt>
                <c:pt idx="16508">
                  <c:v>2000.9369999999999</c:v>
                </c:pt>
                <c:pt idx="16509">
                  <c:v>1999.1410000000001</c:v>
                </c:pt>
                <c:pt idx="16510">
                  <c:v>1999.5309999999999</c:v>
                </c:pt>
                <c:pt idx="16511">
                  <c:v>1995.547</c:v>
                </c:pt>
                <c:pt idx="16512">
                  <c:v>1995.3910000000001</c:v>
                </c:pt>
                <c:pt idx="16513">
                  <c:v>1996.5619999999999</c:v>
                </c:pt>
                <c:pt idx="16514">
                  <c:v>1996.5619999999999</c:v>
                </c:pt>
                <c:pt idx="16515">
                  <c:v>1994.1410000000001</c:v>
                </c:pt>
                <c:pt idx="16516">
                  <c:v>1991.797</c:v>
                </c:pt>
                <c:pt idx="16517">
                  <c:v>1993.9839999999999</c:v>
                </c:pt>
                <c:pt idx="16518">
                  <c:v>1990.1559999999999</c:v>
                </c:pt>
                <c:pt idx="16519">
                  <c:v>1989.5309999999999</c:v>
                </c:pt>
                <c:pt idx="16520">
                  <c:v>1989.1410000000001</c:v>
                </c:pt>
                <c:pt idx="16521">
                  <c:v>1987.7339999999999</c:v>
                </c:pt>
                <c:pt idx="16522">
                  <c:v>1986.172</c:v>
                </c:pt>
                <c:pt idx="16523">
                  <c:v>1985.9369999999999</c:v>
                </c:pt>
                <c:pt idx="16524">
                  <c:v>1983.5940000000001</c:v>
                </c:pt>
                <c:pt idx="16525">
                  <c:v>1985.7809999999999</c:v>
                </c:pt>
                <c:pt idx="16526">
                  <c:v>1982.7339999999999</c:v>
                </c:pt>
                <c:pt idx="16527">
                  <c:v>1982.1869999999999</c:v>
                </c:pt>
                <c:pt idx="16528">
                  <c:v>1980.1559999999999</c:v>
                </c:pt>
                <c:pt idx="16529">
                  <c:v>1980.547</c:v>
                </c:pt>
                <c:pt idx="16530">
                  <c:v>1979.7660000000001</c:v>
                </c:pt>
                <c:pt idx="16531">
                  <c:v>1977.7339999999999</c:v>
                </c:pt>
                <c:pt idx="16532">
                  <c:v>1977.3440000000001</c:v>
                </c:pt>
                <c:pt idx="16533">
                  <c:v>1976.797</c:v>
                </c:pt>
                <c:pt idx="16534">
                  <c:v>1974.5309999999999</c:v>
                </c:pt>
                <c:pt idx="16535">
                  <c:v>1975.1559999999999</c:v>
                </c:pt>
                <c:pt idx="16536">
                  <c:v>1972.578</c:v>
                </c:pt>
                <c:pt idx="16537">
                  <c:v>1972.3440000000001</c:v>
                </c:pt>
                <c:pt idx="16538">
                  <c:v>1971.172</c:v>
                </c:pt>
                <c:pt idx="16539">
                  <c:v>1974.375</c:v>
                </c:pt>
                <c:pt idx="16540">
                  <c:v>1971.4059999999999</c:v>
                </c:pt>
                <c:pt idx="16541">
                  <c:v>1968.75</c:v>
                </c:pt>
                <c:pt idx="16542">
                  <c:v>1969.375</c:v>
                </c:pt>
                <c:pt idx="16543">
                  <c:v>1966.172</c:v>
                </c:pt>
                <c:pt idx="16544">
                  <c:v>1965.547</c:v>
                </c:pt>
                <c:pt idx="16545">
                  <c:v>1963.203</c:v>
                </c:pt>
                <c:pt idx="16546">
                  <c:v>1964.7660000000001</c:v>
                </c:pt>
                <c:pt idx="16547">
                  <c:v>1962.578</c:v>
                </c:pt>
                <c:pt idx="16548">
                  <c:v>1964.1410000000001</c:v>
                </c:pt>
                <c:pt idx="16549">
                  <c:v>1959.375</c:v>
                </c:pt>
                <c:pt idx="16550">
                  <c:v>1961.953</c:v>
                </c:pt>
                <c:pt idx="16551">
                  <c:v>1960.547</c:v>
                </c:pt>
                <c:pt idx="16552">
                  <c:v>1960.3910000000001</c:v>
                </c:pt>
                <c:pt idx="16553">
                  <c:v>1957.1869999999999</c:v>
                </c:pt>
                <c:pt idx="16554">
                  <c:v>1956.797</c:v>
                </c:pt>
                <c:pt idx="16555">
                  <c:v>1955.3910000000001</c:v>
                </c:pt>
                <c:pt idx="16556">
                  <c:v>1956.172</c:v>
                </c:pt>
                <c:pt idx="16557">
                  <c:v>1954.5309999999999</c:v>
                </c:pt>
                <c:pt idx="16558">
                  <c:v>1955</c:v>
                </c:pt>
                <c:pt idx="16559">
                  <c:v>1953.203</c:v>
                </c:pt>
                <c:pt idx="16560">
                  <c:v>1953.75</c:v>
                </c:pt>
                <c:pt idx="16561">
                  <c:v>1952.1869999999999</c:v>
                </c:pt>
                <c:pt idx="16562">
                  <c:v>1951.953</c:v>
                </c:pt>
                <c:pt idx="16563">
                  <c:v>1949.7660000000001</c:v>
                </c:pt>
                <c:pt idx="16564">
                  <c:v>1950.1559999999999</c:v>
                </c:pt>
                <c:pt idx="16565">
                  <c:v>1948.5940000000001</c:v>
                </c:pt>
                <c:pt idx="16566">
                  <c:v>1948.5940000000001</c:v>
                </c:pt>
                <c:pt idx="16567">
                  <c:v>1945.9369999999999</c:v>
                </c:pt>
                <c:pt idx="16568">
                  <c:v>1945.1559999999999</c:v>
                </c:pt>
                <c:pt idx="16569">
                  <c:v>1945.547</c:v>
                </c:pt>
                <c:pt idx="16570">
                  <c:v>1945.3910000000001</c:v>
                </c:pt>
                <c:pt idx="16571">
                  <c:v>1945.3910000000001</c:v>
                </c:pt>
                <c:pt idx="16572">
                  <c:v>1944.1410000000001</c:v>
                </c:pt>
                <c:pt idx="16573">
                  <c:v>1943.75</c:v>
                </c:pt>
                <c:pt idx="16574">
                  <c:v>1942.578</c:v>
                </c:pt>
                <c:pt idx="16575">
                  <c:v>1943.3589999999999</c:v>
                </c:pt>
                <c:pt idx="16576">
                  <c:v>1943.5940000000001</c:v>
                </c:pt>
                <c:pt idx="16577">
                  <c:v>1942.9690000000001</c:v>
                </c:pt>
                <c:pt idx="16578">
                  <c:v>1943.75</c:v>
                </c:pt>
                <c:pt idx="16579">
                  <c:v>1941.5619999999999</c:v>
                </c:pt>
                <c:pt idx="16580">
                  <c:v>1939.7660000000001</c:v>
                </c:pt>
                <c:pt idx="16581">
                  <c:v>1943.75</c:v>
                </c:pt>
                <c:pt idx="16582">
                  <c:v>1940.7809999999999</c:v>
                </c:pt>
                <c:pt idx="16583">
                  <c:v>1942.3440000000001</c:v>
                </c:pt>
                <c:pt idx="16584">
                  <c:v>1940.1559999999999</c:v>
                </c:pt>
                <c:pt idx="16585">
                  <c:v>1940</c:v>
                </c:pt>
                <c:pt idx="16586">
                  <c:v>1941.4059999999999</c:v>
                </c:pt>
                <c:pt idx="16587">
                  <c:v>1940.1559999999999</c:v>
                </c:pt>
                <c:pt idx="16588">
                  <c:v>1940.1559999999999</c:v>
                </c:pt>
                <c:pt idx="16589">
                  <c:v>1941.5619999999999</c:v>
                </c:pt>
                <c:pt idx="16590">
                  <c:v>1939.375</c:v>
                </c:pt>
                <c:pt idx="16591">
                  <c:v>1941.797</c:v>
                </c:pt>
                <c:pt idx="16592">
                  <c:v>1940.547</c:v>
                </c:pt>
                <c:pt idx="16593">
                  <c:v>1938.203</c:v>
                </c:pt>
                <c:pt idx="16594">
                  <c:v>1939.375</c:v>
                </c:pt>
                <c:pt idx="16595">
                  <c:v>1938.9839999999999</c:v>
                </c:pt>
                <c:pt idx="16596">
                  <c:v>1943.5940000000001</c:v>
                </c:pt>
                <c:pt idx="16597">
                  <c:v>1946.4059999999999</c:v>
                </c:pt>
                <c:pt idx="16598">
                  <c:v>1942.3440000000001</c:v>
                </c:pt>
                <c:pt idx="16599">
                  <c:v>1942.9690000000001</c:v>
                </c:pt>
                <c:pt idx="16600">
                  <c:v>1944.1410000000001</c:v>
                </c:pt>
                <c:pt idx="16601">
                  <c:v>1945</c:v>
                </c:pt>
                <c:pt idx="16602">
                  <c:v>1945.1559999999999</c:v>
                </c:pt>
                <c:pt idx="16603">
                  <c:v>1945.7809999999999</c:v>
                </c:pt>
                <c:pt idx="16604">
                  <c:v>1946.172</c:v>
                </c:pt>
                <c:pt idx="16605">
                  <c:v>1945.547</c:v>
                </c:pt>
                <c:pt idx="16606">
                  <c:v>1948.203</c:v>
                </c:pt>
                <c:pt idx="16607">
                  <c:v>1947.3440000000001</c:v>
                </c:pt>
                <c:pt idx="16608">
                  <c:v>1947.1869999999999</c:v>
                </c:pt>
                <c:pt idx="16609">
                  <c:v>1947.7339999999999</c:v>
                </c:pt>
                <c:pt idx="16610">
                  <c:v>1948.5940000000001</c:v>
                </c:pt>
                <c:pt idx="16611">
                  <c:v>1950.547</c:v>
                </c:pt>
                <c:pt idx="16612">
                  <c:v>1949.7660000000001</c:v>
                </c:pt>
                <c:pt idx="16613">
                  <c:v>1949.5309999999999</c:v>
                </c:pt>
                <c:pt idx="16614">
                  <c:v>1949.5309999999999</c:v>
                </c:pt>
                <c:pt idx="16615">
                  <c:v>1953.203</c:v>
                </c:pt>
                <c:pt idx="16616">
                  <c:v>1952.7339999999999</c:v>
                </c:pt>
                <c:pt idx="16617">
                  <c:v>1952.7339999999999</c:v>
                </c:pt>
                <c:pt idx="16618">
                  <c:v>1954.375</c:v>
                </c:pt>
                <c:pt idx="16619">
                  <c:v>1955.3910000000001</c:v>
                </c:pt>
                <c:pt idx="16620">
                  <c:v>1956.5619999999999</c:v>
                </c:pt>
                <c:pt idx="16621">
                  <c:v>1960.9369999999999</c:v>
                </c:pt>
                <c:pt idx="16622">
                  <c:v>1961.5619999999999</c:v>
                </c:pt>
                <c:pt idx="16623">
                  <c:v>1962.578</c:v>
                </c:pt>
                <c:pt idx="16624">
                  <c:v>1962.3440000000001</c:v>
                </c:pt>
                <c:pt idx="16625">
                  <c:v>1964.7660000000001</c:v>
                </c:pt>
                <c:pt idx="16626">
                  <c:v>1963.9839999999999</c:v>
                </c:pt>
                <c:pt idx="16627">
                  <c:v>1964.1410000000001</c:v>
                </c:pt>
                <c:pt idx="16628">
                  <c:v>1965.9369999999999</c:v>
                </c:pt>
                <c:pt idx="16629">
                  <c:v>1965</c:v>
                </c:pt>
                <c:pt idx="16630">
                  <c:v>1967.1869999999999</c:v>
                </c:pt>
                <c:pt idx="16631">
                  <c:v>1970</c:v>
                </c:pt>
                <c:pt idx="16632">
                  <c:v>1968.203</c:v>
                </c:pt>
                <c:pt idx="16633">
                  <c:v>1969.1410000000001</c:v>
                </c:pt>
                <c:pt idx="16634">
                  <c:v>1968.9839999999999</c:v>
                </c:pt>
                <c:pt idx="16635">
                  <c:v>1973.203</c:v>
                </c:pt>
                <c:pt idx="16636">
                  <c:v>1975.3910000000001</c:v>
                </c:pt>
                <c:pt idx="16637">
                  <c:v>1977.3440000000001</c:v>
                </c:pt>
                <c:pt idx="16638">
                  <c:v>1977.9690000000001</c:v>
                </c:pt>
                <c:pt idx="16639">
                  <c:v>1977.3440000000001</c:v>
                </c:pt>
                <c:pt idx="16640">
                  <c:v>1980.9369999999999</c:v>
                </c:pt>
                <c:pt idx="16641">
                  <c:v>1982.578</c:v>
                </c:pt>
                <c:pt idx="16642">
                  <c:v>1980.1559999999999</c:v>
                </c:pt>
                <c:pt idx="16643">
                  <c:v>1982.3440000000001</c:v>
                </c:pt>
                <c:pt idx="16644">
                  <c:v>1984.5309999999999</c:v>
                </c:pt>
                <c:pt idx="16645">
                  <c:v>1986.172</c:v>
                </c:pt>
                <c:pt idx="16646">
                  <c:v>1987.3440000000001</c:v>
                </c:pt>
                <c:pt idx="16647">
                  <c:v>1991.4059999999999</c:v>
                </c:pt>
                <c:pt idx="16648">
                  <c:v>1989.5309999999999</c:v>
                </c:pt>
                <c:pt idx="16649">
                  <c:v>1991.4059999999999</c:v>
                </c:pt>
                <c:pt idx="16650">
                  <c:v>1993.3589999999999</c:v>
                </c:pt>
                <c:pt idx="16651">
                  <c:v>1995</c:v>
                </c:pt>
                <c:pt idx="16652">
                  <c:v>1995.1559999999999</c:v>
                </c:pt>
                <c:pt idx="16653">
                  <c:v>1997.578</c:v>
                </c:pt>
                <c:pt idx="16654">
                  <c:v>1999.375</c:v>
                </c:pt>
                <c:pt idx="16655">
                  <c:v>2001.953</c:v>
                </c:pt>
                <c:pt idx="16656">
                  <c:v>2002.9690000000001</c:v>
                </c:pt>
                <c:pt idx="16657">
                  <c:v>2003.9839999999999</c:v>
                </c:pt>
                <c:pt idx="16658">
                  <c:v>2005.9369999999999</c:v>
                </c:pt>
                <c:pt idx="16659">
                  <c:v>2005.1559999999999</c:v>
                </c:pt>
                <c:pt idx="16660">
                  <c:v>2010.547</c:v>
                </c:pt>
                <c:pt idx="16661">
                  <c:v>2009.5309999999999</c:v>
                </c:pt>
                <c:pt idx="16662">
                  <c:v>2013.3589999999999</c:v>
                </c:pt>
                <c:pt idx="16663">
                  <c:v>2013.9839999999999</c:v>
                </c:pt>
                <c:pt idx="16664">
                  <c:v>2015.547</c:v>
                </c:pt>
                <c:pt idx="16665">
                  <c:v>2015.3910000000001</c:v>
                </c:pt>
                <c:pt idx="16666">
                  <c:v>2018.203</c:v>
                </c:pt>
                <c:pt idx="16667">
                  <c:v>2021.953</c:v>
                </c:pt>
                <c:pt idx="16668">
                  <c:v>2023.5940000000001</c:v>
                </c:pt>
                <c:pt idx="16669">
                  <c:v>2024.1410000000001</c:v>
                </c:pt>
                <c:pt idx="16670">
                  <c:v>2026.4059999999999</c:v>
                </c:pt>
                <c:pt idx="16671">
                  <c:v>2026.5619999999999</c:v>
                </c:pt>
                <c:pt idx="16672">
                  <c:v>2030.1559999999999</c:v>
                </c:pt>
                <c:pt idx="16673">
                  <c:v>2027.7339999999999</c:v>
                </c:pt>
                <c:pt idx="16674">
                  <c:v>2031.5619999999999</c:v>
                </c:pt>
                <c:pt idx="16675">
                  <c:v>2031.797</c:v>
                </c:pt>
                <c:pt idx="16676">
                  <c:v>2035</c:v>
                </c:pt>
                <c:pt idx="16677">
                  <c:v>2036.172</c:v>
                </c:pt>
                <c:pt idx="16678">
                  <c:v>2036.5619999999999</c:v>
                </c:pt>
                <c:pt idx="16679">
                  <c:v>2035.547</c:v>
                </c:pt>
                <c:pt idx="16680">
                  <c:v>2039.375</c:v>
                </c:pt>
                <c:pt idx="16681">
                  <c:v>2042.1869999999999</c:v>
                </c:pt>
                <c:pt idx="16682">
                  <c:v>2041.4059999999999</c:v>
                </c:pt>
                <c:pt idx="16683">
                  <c:v>2045.1559999999999</c:v>
                </c:pt>
                <c:pt idx="16684">
                  <c:v>2043.75</c:v>
                </c:pt>
                <c:pt idx="16685">
                  <c:v>2045.547</c:v>
                </c:pt>
                <c:pt idx="16686">
                  <c:v>2046.172</c:v>
                </c:pt>
                <c:pt idx="16687">
                  <c:v>2045</c:v>
                </c:pt>
                <c:pt idx="16688">
                  <c:v>2050.1559999999999</c:v>
                </c:pt>
                <c:pt idx="16689">
                  <c:v>2049.5309999999999</c:v>
                </c:pt>
                <c:pt idx="16690">
                  <c:v>2052.9690000000001</c:v>
                </c:pt>
                <c:pt idx="16691">
                  <c:v>2053.9839999999999</c:v>
                </c:pt>
                <c:pt idx="16692">
                  <c:v>2055.1559999999999</c:v>
                </c:pt>
                <c:pt idx="16693">
                  <c:v>2055</c:v>
                </c:pt>
                <c:pt idx="16694">
                  <c:v>2059.1410000000001</c:v>
                </c:pt>
                <c:pt idx="16695">
                  <c:v>2059.375</c:v>
                </c:pt>
                <c:pt idx="16696">
                  <c:v>2061.5619999999999</c:v>
                </c:pt>
                <c:pt idx="16697">
                  <c:v>2063.75</c:v>
                </c:pt>
                <c:pt idx="16698">
                  <c:v>2062.7339999999999</c:v>
                </c:pt>
                <c:pt idx="16699">
                  <c:v>2065.7809999999999</c:v>
                </c:pt>
                <c:pt idx="16700">
                  <c:v>2064.7660000000001</c:v>
                </c:pt>
                <c:pt idx="16701">
                  <c:v>2066.5619999999999</c:v>
                </c:pt>
                <c:pt idx="16702">
                  <c:v>2068.203</c:v>
                </c:pt>
                <c:pt idx="16703">
                  <c:v>2068.9839999999999</c:v>
                </c:pt>
                <c:pt idx="16704">
                  <c:v>2068.3589999999999</c:v>
                </c:pt>
                <c:pt idx="16705">
                  <c:v>2070.7809999999999</c:v>
                </c:pt>
                <c:pt idx="16706">
                  <c:v>2070.1559999999999</c:v>
                </c:pt>
                <c:pt idx="16707">
                  <c:v>2071.4059999999999</c:v>
                </c:pt>
                <c:pt idx="16708">
                  <c:v>2072.9690000000001</c:v>
                </c:pt>
                <c:pt idx="16709">
                  <c:v>2075.7809999999999</c:v>
                </c:pt>
                <c:pt idx="16710">
                  <c:v>2080.9369999999999</c:v>
                </c:pt>
                <c:pt idx="16711">
                  <c:v>2078.75</c:v>
                </c:pt>
                <c:pt idx="16712">
                  <c:v>2081.4059999999999</c:v>
                </c:pt>
                <c:pt idx="16713">
                  <c:v>2082.1869999999999</c:v>
                </c:pt>
                <c:pt idx="16714">
                  <c:v>2083.5940000000001</c:v>
                </c:pt>
                <c:pt idx="16715">
                  <c:v>2088.3589999999999</c:v>
                </c:pt>
                <c:pt idx="16716">
                  <c:v>2087.7339999999999</c:v>
                </c:pt>
                <c:pt idx="16717">
                  <c:v>2088.3589999999999</c:v>
                </c:pt>
                <c:pt idx="16718">
                  <c:v>2090.9369999999999</c:v>
                </c:pt>
                <c:pt idx="16719">
                  <c:v>2091.953</c:v>
                </c:pt>
                <c:pt idx="16720">
                  <c:v>2092.7339999999999</c:v>
                </c:pt>
                <c:pt idx="16721">
                  <c:v>2092.9690000000001</c:v>
                </c:pt>
                <c:pt idx="16722">
                  <c:v>2093.5940000000001</c:v>
                </c:pt>
                <c:pt idx="16723">
                  <c:v>2096.172</c:v>
                </c:pt>
                <c:pt idx="16724">
                  <c:v>2098.203</c:v>
                </c:pt>
                <c:pt idx="16725">
                  <c:v>2100.3910000000001</c:v>
                </c:pt>
                <c:pt idx="16726">
                  <c:v>2097.7339999999999</c:v>
                </c:pt>
                <c:pt idx="16727">
                  <c:v>2101.5619999999999</c:v>
                </c:pt>
                <c:pt idx="16728">
                  <c:v>2102.9690000000001</c:v>
                </c:pt>
                <c:pt idx="16729">
                  <c:v>2102.578</c:v>
                </c:pt>
                <c:pt idx="16730">
                  <c:v>2102.7339999999999</c:v>
                </c:pt>
                <c:pt idx="16731">
                  <c:v>2107.3440000000001</c:v>
                </c:pt>
                <c:pt idx="16732">
                  <c:v>2105</c:v>
                </c:pt>
                <c:pt idx="16733">
                  <c:v>2088.203</c:v>
                </c:pt>
                <c:pt idx="16734">
                  <c:v>2084.5309999999999</c:v>
                </c:pt>
                <c:pt idx="16735">
                  <c:v>2096.172</c:v>
                </c:pt>
                <c:pt idx="16736">
                  <c:v>2092.1869999999999</c:v>
                </c:pt>
                <c:pt idx="16737">
                  <c:v>2092.9690000000001</c:v>
                </c:pt>
                <c:pt idx="16738">
                  <c:v>2099.5309999999999</c:v>
                </c:pt>
                <c:pt idx="16739">
                  <c:v>2105.7809999999999</c:v>
                </c:pt>
                <c:pt idx="16740">
                  <c:v>2114.5309999999999</c:v>
                </c:pt>
                <c:pt idx="16741">
                  <c:v>2114.375</c:v>
                </c:pt>
                <c:pt idx="16742">
                  <c:v>2115.1559999999999</c:v>
                </c:pt>
                <c:pt idx="16743">
                  <c:v>2115.547</c:v>
                </c:pt>
                <c:pt idx="16744">
                  <c:v>2115.9369999999999</c:v>
                </c:pt>
                <c:pt idx="16745">
                  <c:v>2114.1410000000001</c:v>
                </c:pt>
                <c:pt idx="16746">
                  <c:v>2114.1410000000001</c:v>
                </c:pt>
                <c:pt idx="16747">
                  <c:v>2112.1869999999999</c:v>
                </c:pt>
                <c:pt idx="16748">
                  <c:v>2109.1410000000001</c:v>
                </c:pt>
                <c:pt idx="16749">
                  <c:v>2109.375</c:v>
                </c:pt>
                <c:pt idx="16750">
                  <c:v>2108.203</c:v>
                </c:pt>
                <c:pt idx="16751">
                  <c:v>2109.5309999999999</c:v>
                </c:pt>
                <c:pt idx="16752">
                  <c:v>2109.1410000000001</c:v>
                </c:pt>
                <c:pt idx="16753">
                  <c:v>2109.375</c:v>
                </c:pt>
                <c:pt idx="16754">
                  <c:v>2110.1559999999999</c:v>
                </c:pt>
                <c:pt idx="16755">
                  <c:v>2109.375</c:v>
                </c:pt>
                <c:pt idx="16756">
                  <c:v>2111.953</c:v>
                </c:pt>
                <c:pt idx="16757">
                  <c:v>2109.5309999999999</c:v>
                </c:pt>
                <c:pt idx="16758">
                  <c:v>2111.4059999999999</c:v>
                </c:pt>
                <c:pt idx="16759">
                  <c:v>2107.1869999999999</c:v>
                </c:pt>
                <c:pt idx="16760">
                  <c:v>2109.7660000000001</c:v>
                </c:pt>
                <c:pt idx="16761">
                  <c:v>2107.578</c:v>
                </c:pt>
                <c:pt idx="16762">
                  <c:v>2107.578</c:v>
                </c:pt>
                <c:pt idx="16763">
                  <c:v>2105.547</c:v>
                </c:pt>
                <c:pt idx="16764">
                  <c:v>2106.5619999999999</c:v>
                </c:pt>
                <c:pt idx="16765">
                  <c:v>2107.7339999999999</c:v>
                </c:pt>
                <c:pt idx="16766">
                  <c:v>2107.3440000000001</c:v>
                </c:pt>
                <c:pt idx="16767">
                  <c:v>2104.1410000000001</c:v>
                </c:pt>
                <c:pt idx="16768">
                  <c:v>2102.1869999999999</c:v>
                </c:pt>
                <c:pt idx="16769">
                  <c:v>2102.1869999999999</c:v>
                </c:pt>
                <c:pt idx="16770">
                  <c:v>2103.75</c:v>
                </c:pt>
                <c:pt idx="16771">
                  <c:v>2102.1869999999999</c:v>
                </c:pt>
                <c:pt idx="16772">
                  <c:v>2098.75</c:v>
                </c:pt>
                <c:pt idx="16773">
                  <c:v>2095.9369999999999</c:v>
                </c:pt>
                <c:pt idx="16774">
                  <c:v>2094.7660000000001</c:v>
                </c:pt>
                <c:pt idx="16775">
                  <c:v>2097.7339999999999</c:v>
                </c:pt>
                <c:pt idx="16776">
                  <c:v>2097.578</c:v>
                </c:pt>
                <c:pt idx="16777">
                  <c:v>2093.9839999999999</c:v>
                </c:pt>
                <c:pt idx="16778">
                  <c:v>2093.5940000000001</c:v>
                </c:pt>
                <c:pt idx="16779">
                  <c:v>2092.578</c:v>
                </c:pt>
                <c:pt idx="16780">
                  <c:v>2092.9690000000001</c:v>
                </c:pt>
                <c:pt idx="16781">
                  <c:v>2089.1410000000001</c:v>
                </c:pt>
                <c:pt idx="16782">
                  <c:v>2089.7660000000001</c:v>
                </c:pt>
                <c:pt idx="16783">
                  <c:v>2089.375</c:v>
                </c:pt>
                <c:pt idx="16784">
                  <c:v>2085.3910000000001</c:v>
                </c:pt>
                <c:pt idx="16785">
                  <c:v>2086.4059999999999</c:v>
                </c:pt>
                <c:pt idx="16786">
                  <c:v>2083.3589999999999</c:v>
                </c:pt>
                <c:pt idx="16787">
                  <c:v>2083.9839999999999</c:v>
                </c:pt>
                <c:pt idx="16788">
                  <c:v>2078.75</c:v>
                </c:pt>
                <c:pt idx="16789">
                  <c:v>2080.547</c:v>
                </c:pt>
                <c:pt idx="16790">
                  <c:v>2076.4059999999999</c:v>
                </c:pt>
                <c:pt idx="16791">
                  <c:v>2080.547</c:v>
                </c:pt>
                <c:pt idx="16792">
                  <c:v>2077.578</c:v>
                </c:pt>
                <c:pt idx="16793">
                  <c:v>2076.4059999999999</c:v>
                </c:pt>
                <c:pt idx="16794">
                  <c:v>2072.9690000000001</c:v>
                </c:pt>
                <c:pt idx="16795">
                  <c:v>2069.5309999999999</c:v>
                </c:pt>
                <c:pt idx="16796">
                  <c:v>2071.172</c:v>
                </c:pt>
                <c:pt idx="16797">
                  <c:v>2070.1559999999999</c:v>
                </c:pt>
                <c:pt idx="16798">
                  <c:v>2066.4059999999999</c:v>
                </c:pt>
                <c:pt idx="16799">
                  <c:v>2065.3910000000001</c:v>
                </c:pt>
                <c:pt idx="16800">
                  <c:v>2065.3910000000001</c:v>
                </c:pt>
                <c:pt idx="16801">
                  <c:v>2062.9690000000001</c:v>
                </c:pt>
                <c:pt idx="16802">
                  <c:v>2061.953</c:v>
                </c:pt>
                <c:pt idx="16803">
                  <c:v>2058.9839999999999</c:v>
                </c:pt>
                <c:pt idx="16804">
                  <c:v>2057.3440000000001</c:v>
                </c:pt>
                <c:pt idx="16805">
                  <c:v>2058.75</c:v>
                </c:pt>
                <c:pt idx="16806">
                  <c:v>2056.953</c:v>
                </c:pt>
                <c:pt idx="16807">
                  <c:v>2053.9839999999999</c:v>
                </c:pt>
                <c:pt idx="16808">
                  <c:v>2052.1869999999999</c:v>
                </c:pt>
                <c:pt idx="16809">
                  <c:v>2050</c:v>
                </c:pt>
                <c:pt idx="16810">
                  <c:v>2048.5940000000001</c:v>
                </c:pt>
                <c:pt idx="16811">
                  <c:v>2046.953</c:v>
                </c:pt>
                <c:pt idx="16812">
                  <c:v>2042.7339999999999</c:v>
                </c:pt>
                <c:pt idx="16813">
                  <c:v>2043.3589999999999</c:v>
                </c:pt>
                <c:pt idx="16814">
                  <c:v>2043.9839999999999</c:v>
                </c:pt>
                <c:pt idx="16815">
                  <c:v>2040.7809999999999</c:v>
                </c:pt>
                <c:pt idx="16816">
                  <c:v>2041.4059999999999</c:v>
                </c:pt>
                <c:pt idx="16817">
                  <c:v>2038.3589999999999</c:v>
                </c:pt>
                <c:pt idx="16818">
                  <c:v>2036.953</c:v>
                </c:pt>
                <c:pt idx="16819">
                  <c:v>2034.5309999999999</c:v>
                </c:pt>
                <c:pt idx="16820">
                  <c:v>2034.1410000000001</c:v>
                </c:pt>
                <c:pt idx="16821">
                  <c:v>2030.547</c:v>
                </c:pt>
                <c:pt idx="16822">
                  <c:v>2030.3910000000001</c:v>
                </c:pt>
                <c:pt idx="16823">
                  <c:v>2028.75</c:v>
                </c:pt>
                <c:pt idx="16824">
                  <c:v>2029.375</c:v>
                </c:pt>
                <c:pt idx="16825">
                  <c:v>2028.3589999999999</c:v>
                </c:pt>
                <c:pt idx="16826">
                  <c:v>2024.375</c:v>
                </c:pt>
                <c:pt idx="16827">
                  <c:v>2021.5619999999999</c:v>
                </c:pt>
                <c:pt idx="16828">
                  <c:v>2018.5940000000001</c:v>
                </c:pt>
                <c:pt idx="16829">
                  <c:v>2018.5940000000001</c:v>
                </c:pt>
                <c:pt idx="16830">
                  <c:v>2018.3589999999999</c:v>
                </c:pt>
                <c:pt idx="16831">
                  <c:v>2015.9369999999999</c:v>
                </c:pt>
                <c:pt idx="16832">
                  <c:v>2011.953</c:v>
                </c:pt>
                <c:pt idx="16833">
                  <c:v>2015.547</c:v>
                </c:pt>
                <c:pt idx="16834">
                  <c:v>2011.172</c:v>
                </c:pt>
                <c:pt idx="16835">
                  <c:v>2008.9839999999999</c:v>
                </c:pt>
                <c:pt idx="16836">
                  <c:v>2009.5309999999999</c:v>
                </c:pt>
                <c:pt idx="16837">
                  <c:v>2008.75</c:v>
                </c:pt>
                <c:pt idx="16838">
                  <c:v>2005.1559999999999</c:v>
                </c:pt>
                <c:pt idx="16839">
                  <c:v>2008.75</c:v>
                </c:pt>
                <c:pt idx="16840">
                  <c:v>2005.1559999999999</c:v>
                </c:pt>
                <c:pt idx="16841">
                  <c:v>2001.172</c:v>
                </c:pt>
                <c:pt idx="16842">
                  <c:v>2002.9690000000001</c:v>
                </c:pt>
                <c:pt idx="16843">
                  <c:v>1999.7660000000001</c:v>
                </c:pt>
                <c:pt idx="16844">
                  <c:v>1996.4059999999999</c:v>
                </c:pt>
                <c:pt idx="16845">
                  <c:v>1993.9839999999999</c:v>
                </c:pt>
                <c:pt idx="16846">
                  <c:v>1992.3440000000001</c:v>
                </c:pt>
                <c:pt idx="16847">
                  <c:v>1990.547</c:v>
                </c:pt>
                <c:pt idx="16848">
                  <c:v>1988.203</c:v>
                </c:pt>
                <c:pt idx="16849">
                  <c:v>1990.1559999999999</c:v>
                </c:pt>
                <c:pt idx="16850">
                  <c:v>1986.5619999999999</c:v>
                </c:pt>
                <c:pt idx="16851">
                  <c:v>1984.1410000000001</c:v>
                </c:pt>
                <c:pt idx="16852">
                  <c:v>1984.5309999999999</c:v>
                </c:pt>
                <c:pt idx="16853">
                  <c:v>1984.375</c:v>
                </c:pt>
                <c:pt idx="16854">
                  <c:v>1980.7809999999999</c:v>
                </c:pt>
                <c:pt idx="16855">
                  <c:v>1979.5309999999999</c:v>
                </c:pt>
                <c:pt idx="16856">
                  <c:v>1980.1559999999999</c:v>
                </c:pt>
                <c:pt idx="16857">
                  <c:v>1978.203</c:v>
                </c:pt>
                <c:pt idx="16858">
                  <c:v>1978.9839999999999</c:v>
                </c:pt>
                <c:pt idx="16859">
                  <c:v>1976.172</c:v>
                </c:pt>
                <c:pt idx="16860">
                  <c:v>1973.9839999999999</c:v>
                </c:pt>
                <c:pt idx="16861">
                  <c:v>1973.203</c:v>
                </c:pt>
                <c:pt idx="16862">
                  <c:v>1972.7339999999999</c:v>
                </c:pt>
                <c:pt idx="16863">
                  <c:v>1969.7660000000001</c:v>
                </c:pt>
                <c:pt idx="16864">
                  <c:v>1970</c:v>
                </c:pt>
                <c:pt idx="16865">
                  <c:v>1966.953</c:v>
                </c:pt>
                <c:pt idx="16866">
                  <c:v>1969.1410000000001</c:v>
                </c:pt>
                <c:pt idx="16867">
                  <c:v>1965.547</c:v>
                </c:pt>
                <c:pt idx="16868">
                  <c:v>1962.578</c:v>
                </c:pt>
                <c:pt idx="16869">
                  <c:v>1960.7809999999999</c:v>
                </c:pt>
                <c:pt idx="16870">
                  <c:v>1959.375</c:v>
                </c:pt>
                <c:pt idx="16871">
                  <c:v>1957.9690000000001</c:v>
                </c:pt>
                <c:pt idx="16872">
                  <c:v>1960.3910000000001</c:v>
                </c:pt>
                <c:pt idx="16873">
                  <c:v>1956.4059999999999</c:v>
                </c:pt>
                <c:pt idx="16874">
                  <c:v>1956.172</c:v>
                </c:pt>
                <c:pt idx="16875">
                  <c:v>1953.5940000000001</c:v>
                </c:pt>
                <c:pt idx="16876">
                  <c:v>1953.5940000000001</c:v>
                </c:pt>
                <c:pt idx="16877">
                  <c:v>1952.578</c:v>
                </c:pt>
                <c:pt idx="16878">
                  <c:v>1951.5619999999999</c:v>
                </c:pt>
                <c:pt idx="16879">
                  <c:v>1951.797</c:v>
                </c:pt>
                <c:pt idx="16880">
                  <c:v>1949.7660000000001</c:v>
                </c:pt>
                <c:pt idx="16881">
                  <c:v>1948.203</c:v>
                </c:pt>
                <c:pt idx="16882">
                  <c:v>1949.7660000000001</c:v>
                </c:pt>
                <c:pt idx="16883">
                  <c:v>1948.203</c:v>
                </c:pt>
                <c:pt idx="16884">
                  <c:v>1946.953</c:v>
                </c:pt>
                <c:pt idx="16885">
                  <c:v>1944.7660000000001</c:v>
                </c:pt>
                <c:pt idx="16886">
                  <c:v>1945.1559999999999</c:v>
                </c:pt>
                <c:pt idx="16887">
                  <c:v>1943.5940000000001</c:v>
                </c:pt>
                <c:pt idx="16888">
                  <c:v>1940.7809999999999</c:v>
                </c:pt>
                <c:pt idx="16889">
                  <c:v>1941.5619999999999</c:v>
                </c:pt>
                <c:pt idx="16890">
                  <c:v>1940.9369999999999</c:v>
                </c:pt>
                <c:pt idx="16891">
                  <c:v>1937.3440000000001</c:v>
                </c:pt>
                <c:pt idx="16892">
                  <c:v>1935.7809999999999</c:v>
                </c:pt>
                <c:pt idx="16893">
                  <c:v>1936.172</c:v>
                </c:pt>
                <c:pt idx="16894">
                  <c:v>1934.7660000000001</c:v>
                </c:pt>
                <c:pt idx="16895">
                  <c:v>1935.9369999999999</c:v>
                </c:pt>
                <c:pt idx="16896">
                  <c:v>1933.9839999999999</c:v>
                </c:pt>
                <c:pt idx="16897">
                  <c:v>1934.7660000000001</c:v>
                </c:pt>
                <c:pt idx="16898">
                  <c:v>1933.203</c:v>
                </c:pt>
                <c:pt idx="16899">
                  <c:v>1930.9369999999999</c:v>
                </c:pt>
                <c:pt idx="16900">
                  <c:v>1931.172</c:v>
                </c:pt>
                <c:pt idx="16901">
                  <c:v>1930.3910000000001</c:v>
                </c:pt>
                <c:pt idx="16902">
                  <c:v>1931.953</c:v>
                </c:pt>
                <c:pt idx="16903">
                  <c:v>1930.7809999999999</c:v>
                </c:pt>
                <c:pt idx="16904">
                  <c:v>1930.1559999999999</c:v>
                </c:pt>
                <c:pt idx="16905">
                  <c:v>1928.9839999999999</c:v>
                </c:pt>
                <c:pt idx="16906">
                  <c:v>1930.547</c:v>
                </c:pt>
                <c:pt idx="16907">
                  <c:v>1932.3440000000001</c:v>
                </c:pt>
                <c:pt idx="16908">
                  <c:v>1926.4059999999999</c:v>
                </c:pt>
                <c:pt idx="16909">
                  <c:v>1923.203</c:v>
                </c:pt>
                <c:pt idx="16910">
                  <c:v>1928.203</c:v>
                </c:pt>
                <c:pt idx="16911">
                  <c:v>1925.7809999999999</c:v>
                </c:pt>
                <c:pt idx="16912">
                  <c:v>1925.1559999999999</c:v>
                </c:pt>
                <c:pt idx="16913">
                  <c:v>1925.3910000000001</c:v>
                </c:pt>
                <c:pt idx="16914">
                  <c:v>1923.203</c:v>
                </c:pt>
                <c:pt idx="16915">
                  <c:v>1926.797</c:v>
                </c:pt>
                <c:pt idx="16916">
                  <c:v>1926.5619999999999</c:v>
                </c:pt>
                <c:pt idx="16917">
                  <c:v>1926.5619999999999</c:v>
                </c:pt>
                <c:pt idx="16918">
                  <c:v>1924.5309999999999</c:v>
                </c:pt>
                <c:pt idx="16919">
                  <c:v>1924.1410000000001</c:v>
                </c:pt>
                <c:pt idx="16920">
                  <c:v>1926.4059999999999</c:v>
                </c:pt>
                <c:pt idx="16921">
                  <c:v>1925</c:v>
                </c:pt>
                <c:pt idx="16922">
                  <c:v>1923.75</c:v>
                </c:pt>
                <c:pt idx="16923">
                  <c:v>1927.9690000000001</c:v>
                </c:pt>
                <c:pt idx="16924">
                  <c:v>1926.5619999999999</c:v>
                </c:pt>
                <c:pt idx="16925">
                  <c:v>1926.5619999999999</c:v>
                </c:pt>
                <c:pt idx="16926">
                  <c:v>1925.7809999999999</c:v>
                </c:pt>
                <c:pt idx="16927">
                  <c:v>1928.203</c:v>
                </c:pt>
                <c:pt idx="16928">
                  <c:v>1926.5619999999999</c:v>
                </c:pt>
                <c:pt idx="16929">
                  <c:v>1928.203</c:v>
                </c:pt>
                <c:pt idx="16930">
                  <c:v>1926.953</c:v>
                </c:pt>
                <c:pt idx="16931">
                  <c:v>1924.1410000000001</c:v>
                </c:pt>
                <c:pt idx="16932">
                  <c:v>1927.9690000000001</c:v>
                </c:pt>
                <c:pt idx="16933">
                  <c:v>1925.3910000000001</c:v>
                </c:pt>
                <c:pt idx="16934">
                  <c:v>1927.578</c:v>
                </c:pt>
                <c:pt idx="16935">
                  <c:v>1930.547</c:v>
                </c:pt>
                <c:pt idx="16936">
                  <c:v>1928.3589999999999</c:v>
                </c:pt>
                <c:pt idx="16937">
                  <c:v>1929.5309999999999</c:v>
                </c:pt>
                <c:pt idx="16938">
                  <c:v>1929.7660000000001</c:v>
                </c:pt>
                <c:pt idx="16939">
                  <c:v>1929.5309999999999</c:v>
                </c:pt>
                <c:pt idx="16940">
                  <c:v>1928.3589999999999</c:v>
                </c:pt>
                <c:pt idx="16941">
                  <c:v>1932.578</c:v>
                </c:pt>
                <c:pt idx="16942">
                  <c:v>1932.7339999999999</c:v>
                </c:pt>
                <c:pt idx="16943">
                  <c:v>1933.75</c:v>
                </c:pt>
                <c:pt idx="16944">
                  <c:v>1935.7809999999999</c:v>
                </c:pt>
                <c:pt idx="16945">
                  <c:v>1932.1869999999999</c:v>
                </c:pt>
                <c:pt idx="16946">
                  <c:v>1933.9839999999999</c:v>
                </c:pt>
                <c:pt idx="16947">
                  <c:v>1936.797</c:v>
                </c:pt>
                <c:pt idx="16948">
                  <c:v>1935.1559999999999</c:v>
                </c:pt>
                <c:pt idx="16949">
                  <c:v>1939.5309999999999</c:v>
                </c:pt>
                <c:pt idx="16950">
                  <c:v>1938.203</c:v>
                </c:pt>
                <c:pt idx="16951">
                  <c:v>1939.5309999999999</c:v>
                </c:pt>
                <c:pt idx="16952">
                  <c:v>1941.953</c:v>
                </c:pt>
                <c:pt idx="16953">
                  <c:v>1942.7339999999999</c:v>
                </c:pt>
                <c:pt idx="16954">
                  <c:v>1942.578</c:v>
                </c:pt>
                <c:pt idx="16955">
                  <c:v>1943.75</c:v>
                </c:pt>
                <c:pt idx="16956">
                  <c:v>1943.5940000000001</c:v>
                </c:pt>
                <c:pt idx="16957">
                  <c:v>1944.7660000000001</c:v>
                </c:pt>
                <c:pt idx="16958">
                  <c:v>1947.578</c:v>
                </c:pt>
                <c:pt idx="16959">
                  <c:v>1948.203</c:v>
                </c:pt>
                <c:pt idx="16960">
                  <c:v>1948.5940000000001</c:v>
                </c:pt>
                <c:pt idx="16961">
                  <c:v>1947.3440000000001</c:v>
                </c:pt>
                <c:pt idx="16962">
                  <c:v>1950</c:v>
                </c:pt>
                <c:pt idx="16963">
                  <c:v>1950.9369999999999</c:v>
                </c:pt>
                <c:pt idx="16964">
                  <c:v>1953.75</c:v>
                </c:pt>
                <c:pt idx="16965">
                  <c:v>1955.547</c:v>
                </c:pt>
                <c:pt idx="16966">
                  <c:v>1954.7660000000001</c:v>
                </c:pt>
                <c:pt idx="16967">
                  <c:v>1955.7809999999999</c:v>
                </c:pt>
                <c:pt idx="16968">
                  <c:v>1957.578</c:v>
                </c:pt>
                <c:pt idx="16969">
                  <c:v>1957.9690000000001</c:v>
                </c:pt>
                <c:pt idx="16970">
                  <c:v>1960.9369999999999</c:v>
                </c:pt>
                <c:pt idx="16971">
                  <c:v>1960.9369999999999</c:v>
                </c:pt>
                <c:pt idx="16972">
                  <c:v>1962.7339999999999</c:v>
                </c:pt>
                <c:pt idx="16973">
                  <c:v>1964.5309999999999</c:v>
                </c:pt>
                <c:pt idx="16974">
                  <c:v>1965.1559999999999</c:v>
                </c:pt>
                <c:pt idx="16975">
                  <c:v>1968.5940000000001</c:v>
                </c:pt>
                <c:pt idx="16976">
                  <c:v>1967.7339999999999</c:v>
                </c:pt>
                <c:pt idx="16977">
                  <c:v>1968.5940000000001</c:v>
                </c:pt>
                <c:pt idx="16978">
                  <c:v>1970.3910000000001</c:v>
                </c:pt>
                <c:pt idx="16979">
                  <c:v>1970.547</c:v>
                </c:pt>
                <c:pt idx="16980">
                  <c:v>1974.1410000000001</c:v>
                </c:pt>
                <c:pt idx="16981">
                  <c:v>1975.547</c:v>
                </c:pt>
                <c:pt idx="16982">
                  <c:v>1972.1869999999999</c:v>
                </c:pt>
                <c:pt idx="16983">
                  <c:v>1975.7809999999999</c:v>
                </c:pt>
                <c:pt idx="16984">
                  <c:v>1975.7809999999999</c:v>
                </c:pt>
                <c:pt idx="16985">
                  <c:v>1976.172</c:v>
                </c:pt>
                <c:pt idx="16986">
                  <c:v>1979.1410000000001</c:v>
                </c:pt>
                <c:pt idx="16987">
                  <c:v>1979.5309999999999</c:v>
                </c:pt>
                <c:pt idx="16988">
                  <c:v>1980.3910000000001</c:v>
                </c:pt>
                <c:pt idx="16989">
                  <c:v>1981.797</c:v>
                </c:pt>
                <c:pt idx="16990">
                  <c:v>1985.9369999999999</c:v>
                </c:pt>
                <c:pt idx="16991">
                  <c:v>1983.9839999999999</c:v>
                </c:pt>
                <c:pt idx="16992">
                  <c:v>1987.3440000000001</c:v>
                </c:pt>
                <c:pt idx="16993">
                  <c:v>1988.9839999999999</c:v>
                </c:pt>
                <c:pt idx="16994">
                  <c:v>1990.1559999999999</c:v>
                </c:pt>
                <c:pt idx="16995">
                  <c:v>1990.9369999999999</c:v>
                </c:pt>
                <c:pt idx="16996">
                  <c:v>1992.578</c:v>
                </c:pt>
                <c:pt idx="16997">
                  <c:v>1993.3589999999999</c:v>
                </c:pt>
                <c:pt idx="16998">
                  <c:v>1993.9839999999999</c:v>
                </c:pt>
                <c:pt idx="16999">
                  <c:v>1996.797</c:v>
                </c:pt>
                <c:pt idx="17000">
                  <c:v>1999.375</c:v>
                </c:pt>
                <c:pt idx="17001">
                  <c:v>1997.578</c:v>
                </c:pt>
                <c:pt idx="17002">
                  <c:v>1998.75</c:v>
                </c:pt>
                <c:pt idx="17003">
                  <c:v>2001.172</c:v>
                </c:pt>
                <c:pt idx="17004">
                  <c:v>2002.7339999999999</c:v>
                </c:pt>
                <c:pt idx="17005">
                  <c:v>2005.3910000000001</c:v>
                </c:pt>
                <c:pt idx="17006">
                  <c:v>2003.3589999999999</c:v>
                </c:pt>
                <c:pt idx="17007">
                  <c:v>2003.75</c:v>
                </c:pt>
                <c:pt idx="17008">
                  <c:v>2006.172</c:v>
                </c:pt>
                <c:pt idx="17009">
                  <c:v>2008.203</c:v>
                </c:pt>
                <c:pt idx="17010">
                  <c:v>2007.3440000000001</c:v>
                </c:pt>
                <c:pt idx="17011">
                  <c:v>2008.75</c:v>
                </c:pt>
                <c:pt idx="17012">
                  <c:v>2008.75</c:v>
                </c:pt>
                <c:pt idx="17013">
                  <c:v>2011.5619999999999</c:v>
                </c:pt>
                <c:pt idx="17014">
                  <c:v>2016.172</c:v>
                </c:pt>
                <c:pt idx="17015">
                  <c:v>2015.547</c:v>
                </c:pt>
                <c:pt idx="17016">
                  <c:v>2017.3440000000001</c:v>
                </c:pt>
                <c:pt idx="17017">
                  <c:v>2016.797</c:v>
                </c:pt>
                <c:pt idx="17018">
                  <c:v>2019.375</c:v>
                </c:pt>
                <c:pt idx="17019">
                  <c:v>2019.375</c:v>
                </c:pt>
                <c:pt idx="17020">
                  <c:v>2021.5619999999999</c:v>
                </c:pt>
                <c:pt idx="17021">
                  <c:v>2024.375</c:v>
                </c:pt>
                <c:pt idx="17022">
                  <c:v>2023.5940000000001</c:v>
                </c:pt>
                <c:pt idx="17023">
                  <c:v>2024.5309999999999</c:v>
                </c:pt>
                <c:pt idx="17024">
                  <c:v>2025.9369999999999</c:v>
                </c:pt>
                <c:pt idx="17025">
                  <c:v>2027.7339999999999</c:v>
                </c:pt>
                <c:pt idx="17026">
                  <c:v>2030.547</c:v>
                </c:pt>
                <c:pt idx="17027">
                  <c:v>2029.7660000000001</c:v>
                </c:pt>
                <c:pt idx="17028">
                  <c:v>2033.203</c:v>
                </c:pt>
                <c:pt idx="17029">
                  <c:v>2033.9839999999999</c:v>
                </c:pt>
                <c:pt idx="17030">
                  <c:v>2035.3910000000001</c:v>
                </c:pt>
                <c:pt idx="17031">
                  <c:v>2034.1410000000001</c:v>
                </c:pt>
                <c:pt idx="17032">
                  <c:v>2035.9369999999999</c:v>
                </c:pt>
                <c:pt idx="17033">
                  <c:v>2037.9690000000001</c:v>
                </c:pt>
                <c:pt idx="17034">
                  <c:v>2039.1410000000001</c:v>
                </c:pt>
                <c:pt idx="17035">
                  <c:v>2040.547</c:v>
                </c:pt>
                <c:pt idx="17036">
                  <c:v>2044.5309999999999</c:v>
                </c:pt>
                <c:pt idx="17037">
                  <c:v>2043.203</c:v>
                </c:pt>
                <c:pt idx="17038">
                  <c:v>2046.172</c:v>
                </c:pt>
                <c:pt idx="17039">
                  <c:v>2047.3440000000001</c:v>
                </c:pt>
                <c:pt idx="17040">
                  <c:v>2048.75</c:v>
                </c:pt>
                <c:pt idx="17041">
                  <c:v>2049.7660000000001</c:v>
                </c:pt>
                <c:pt idx="17042">
                  <c:v>2052.3440000000001</c:v>
                </c:pt>
                <c:pt idx="17043">
                  <c:v>2050.1559999999999</c:v>
                </c:pt>
                <c:pt idx="17044">
                  <c:v>2052.3440000000001</c:v>
                </c:pt>
                <c:pt idx="17045">
                  <c:v>2050.3910000000001</c:v>
                </c:pt>
                <c:pt idx="17046">
                  <c:v>2032.578</c:v>
                </c:pt>
                <c:pt idx="17047">
                  <c:v>2030.7809999999999</c:v>
                </c:pt>
                <c:pt idx="17048">
                  <c:v>2043.9839999999999</c:v>
                </c:pt>
                <c:pt idx="17049">
                  <c:v>2044.375</c:v>
                </c:pt>
                <c:pt idx="17050">
                  <c:v>2040.547</c:v>
                </c:pt>
                <c:pt idx="17051">
                  <c:v>2048.3589999999999</c:v>
                </c:pt>
                <c:pt idx="17052">
                  <c:v>2056.797</c:v>
                </c:pt>
                <c:pt idx="17053">
                  <c:v>2066.172</c:v>
                </c:pt>
                <c:pt idx="17054">
                  <c:v>2066.4059999999999</c:v>
                </c:pt>
                <c:pt idx="17055">
                  <c:v>2063.75</c:v>
                </c:pt>
                <c:pt idx="17056">
                  <c:v>2062.7339999999999</c:v>
                </c:pt>
                <c:pt idx="17057">
                  <c:v>2061.5619999999999</c:v>
                </c:pt>
                <c:pt idx="17058">
                  <c:v>2065.3910000000001</c:v>
                </c:pt>
                <c:pt idx="17059">
                  <c:v>2065.3910000000001</c:v>
                </c:pt>
                <c:pt idx="17060">
                  <c:v>2066.4059999999999</c:v>
                </c:pt>
                <c:pt idx="17061">
                  <c:v>2060</c:v>
                </c:pt>
                <c:pt idx="17062">
                  <c:v>2057.3440000000001</c:v>
                </c:pt>
                <c:pt idx="17063">
                  <c:v>2055.3910000000001</c:v>
                </c:pt>
                <c:pt idx="17064">
                  <c:v>2057.7339999999999</c:v>
                </c:pt>
                <c:pt idx="17065">
                  <c:v>2057.3440000000001</c:v>
                </c:pt>
                <c:pt idx="17066">
                  <c:v>2056.4059999999999</c:v>
                </c:pt>
                <c:pt idx="17067">
                  <c:v>2058.9839999999999</c:v>
                </c:pt>
                <c:pt idx="17068">
                  <c:v>2058.75</c:v>
                </c:pt>
                <c:pt idx="17069">
                  <c:v>2059.7660000000001</c:v>
                </c:pt>
                <c:pt idx="17070">
                  <c:v>2058.75</c:v>
                </c:pt>
                <c:pt idx="17071">
                  <c:v>2057.7339999999999</c:v>
                </c:pt>
                <c:pt idx="17072">
                  <c:v>2059.1410000000001</c:v>
                </c:pt>
                <c:pt idx="17073">
                  <c:v>2059.1410000000001</c:v>
                </c:pt>
                <c:pt idx="17074">
                  <c:v>2058.3589999999999</c:v>
                </c:pt>
                <c:pt idx="17075">
                  <c:v>2059.7660000000001</c:v>
                </c:pt>
                <c:pt idx="17076">
                  <c:v>2056.4059999999999</c:v>
                </c:pt>
                <c:pt idx="17077">
                  <c:v>2055.547</c:v>
                </c:pt>
                <c:pt idx="17078">
                  <c:v>2055.547</c:v>
                </c:pt>
                <c:pt idx="17079">
                  <c:v>2056.172</c:v>
                </c:pt>
                <c:pt idx="17080">
                  <c:v>2055</c:v>
                </c:pt>
                <c:pt idx="17081">
                  <c:v>2055</c:v>
                </c:pt>
                <c:pt idx="17082">
                  <c:v>2053.5940000000001</c:v>
                </c:pt>
                <c:pt idx="17083">
                  <c:v>2052.7339999999999</c:v>
                </c:pt>
                <c:pt idx="17084">
                  <c:v>2055.7809999999999</c:v>
                </c:pt>
                <c:pt idx="17085">
                  <c:v>2054.7660000000001</c:v>
                </c:pt>
                <c:pt idx="17086">
                  <c:v>2050.9369999999999</c:v>
                </c:pt>
                <c:pt idx="17087">
                  <c:v>2050.7809999999999</c:v>
                </c:pt>
                <c:pt idx="17088">
                  <c:v>2051.172</c:v>
                </c:pt>
                <c:pt idx="17089">
                  <c:v>2049.7660000000001</c:v>
                </c:pt>
                <c:pt idx="17090">
                  <c:v>2047.9690000000001</c:v>
                </c:pt>
                <c:pt idx="17091">
                  <c:v>2048.9839999999999</c:v>
                </c:pt>
                <c:pt idx="17092">
                  <c:v>2045.3910000000001</c:v>
                </c:pt>
                <c:pt idx="17093">
                  <c:v>2045.547</c:v>
                </c:pt>
                <c:pt idx="17094">
                  <c:v>2041.797</c:v>
                </c:pt>
                <c:pt idx="17095">
                  <c:v>2044.1410000000001</c:v>
                </c:pt>
                <c:pt idx="17096">
                  <c:v>2041.953</c:v>
                </c:pt>
                <c:pt idx="17097">
                  <c:v>2040.9369999999999</c:v>
                </c:pt>
                <c:pt idx="17098">
                  <c:v>2040.1559999999999</c:v>
                </c:pt>
                <c:pt idx="17099">
                  <c:v>2040.1559999999999</c:v>
                </c:pt>
                <c:pt idx="17100">
                  <c:v>2038.203</c:v>
                </c:pt>
                <c:pt idx="17101">
                  <c:v>2037.1869999999999</c:v>
                </c:pt>
                <c:pt idx="17102">
                  <c:v>2038.75</c:v>
                </c:pt>
                <c:pt idx="17103">
                  <c:v>2034.7660000000001</c:v>
                </c:pt>
                <c:pt idx="17104">
                  <c:v>2032.7339999999999</c:v>
                </c:pt>
                <c:pt idx="17105">
                  <c:v>2035</c:v>
                </c:pt>
                <c:pt idx="17106">
                  <c:v>2029.5309999999999</c:v>
                </c:pt>
                <c:pt idx="17107">
                  <c:v>2032.1869999999999</c:v>
                </c:pt>
                <c:pt idx="17108">
                  <c:v>2031.172</c:v>
                </c:pt>
                <c:pt idx="17109">
                  <c:v>2028.9839999999999</c:v>
                </c:pt>
                <c:pt idx="17110">
                  <c:v>2026.797</c:v>
                </c:pt>
                <c:pt idx="17111">
                  <c:v>2025</c:v>
                </c:pt>
                <c:pt idx="17112">
                  <c:v>2024.1410000000001</c:v>
                </c:pt>
                <c:pt idx="17113">
                  <c:v>2021.797</c:v>
                </c:pt>
                <c:pt idx="17114">
                  <c:v>2021.953</c:v>
                </c:pt>
                <c:pt idx="17115">
                  <c:v>2020.547</c:v>
                </c:pt>
                <c:pt idx="17116">
                  <c:v>2018.5940000000001</c:v>
                </c:pt>
                <c:pt idx="17117">
                  <c:v>2018.75</c:v>
                </c:pt>
                <c:pt idx="17118">
                  <c:v>2016.797</c:v>
                </c:pt>
                <c:pt idx="17119">
                  <c:v>2015.9369999999999</c:v>
                </c:pt>
                <c:pt idx="17120">
                  <c:v>2011.797</c:v>
                </c:pt>
                <c:pt idx="17121">
                  <c:v>2012.578</c:v>
                </c:pt>
                <c:pt idx="17122">
                  <c:v>2011.4059999999999</c:v>
                </c:pt>
                <c:pt idx="17123">
                  <c:v>2011.4059999999999</c:v>
                </c:pt>
                <c:pt idx="17124">
                  <c:v>2007.9690000000001</c:v>
                </c:pt>
                <c:pt idx="17125">
                  <c:v>2008.5940000000001</c:v>
                </c:pt>
                <c:pt idx="17126">
                  <c:v>2007.3440000000001</c:v>
                </c:pt>
                <c:pt idx="17127">
                  <c:v>2003.5940000000001</c:v>
                </c:pt>
                <c:pt idx="17128">
                  <c:v>2003.3589999999999</c:v>
                </c:pt>
                <c:pt idx="17129">
                  <c:v>2003.9839999999999</c:v>
                </c:pt>
                <c:pt idx="17130">
                  <c:v>2001.797</c:v>
                </c:pt>
                <c:pt idx="17131">
                  <c:v>2001.5619999999999</c:v>
                </c:pt>
                <c:pt idx="17132">
                  <c:v>2000.547</c:v>
                </c:pt>
                <c:pt idx="17133">
                  <c:v>1998.5940000000001</c:v>
                </c:pt>
                <c:pt idx="17134">
                  <c:v>1999.5309999999999</c:v>
                </c:pt>
                <c:pt idx="17135">
                  <c:v>1997.3440000000001</c:v>
                </c:pt>
                <c:pt idx="17136">
                  <c:v>1998.75</c:v>
                </c:pt>
                <c:pt idx="17137">
                  <c:v>1993.5940000000001</c:v>
                </c:pt>
                <c:pt idx="17138">
                  <c:v>1993.5940000000001</c:v>
                </c:pt>
                <c:pt idx="17139">
                  <c:v>1993.75</c:v>
                </c:pt>
                <c:pt idx="17140">
                  <c:v>1990.1559999999999</c:v>
                </c:pt>
                <c:pt idx="17141">
                  <c:v>1990.7809999999999</c:v>
                </c:pt>
                <c:pt idx="17142">
                  <c:v>1990</c:v>
                </c:pt>
                <c:pt idx="17143">
                  <c:v>1987.7339999999999</c:v>
                </c:pt>
                <c:pt idx="17144">
                  <c:v>1987.578</c:v>
                </c:pt>
                <c:pt idx="17145">
                  <c:v>1983.3589999999999</c:v>
                </c:pt>
                <c:pt idx="17146">
                  <c:v>1987.7339999999999</c:v>
                </c:pt>
                <c:pt idx="17147">
                  <c:v>1984.1410000000001</c:v>
                </c:pt>
                <c:pt idx="17148">
                  <c:v>1981.797</c:v>
                </c:pt>
                <c:pt idx="17149">
                  <c:v>1983.3589999999999</c:v>
                </c:pt>
                <c:pt idx="17150">
                  <c:v>1982.9690000000001</c:v>
                </c:pt>
                <c:pt idx="17151">
                  <c:v>1979.1410000000001</c:v>
                </c:pt>
                <c:pt idx="17152">
                  <c:v>1978.9839999999999</c:v>
                </c:pt>
                <c:pt idx="17153">
                  <c:v>1980</c:v>
                </c:pt>
                <c:pt idx="17154">
                  <c:v>1978.203</c:v>
                </c:pt>
                <c:pt idx="17155">
                  <c:v>1976.4059999999999</c:v>
                </c:pt>
                <c:pt idx="17156">
                  <c:v>1977.578</c:v>
                </c:pt>
                <c:pt idx="17157">
                  <c:v>1974.1410000000001</c:v>
                </c:pt>
                <c:pt idx="17158">
                  <c:v>1974.7660000000001</c:v>
                </c:pt>
                <c:pt idx="17159">
                  <c:v>1975.1559999999999</c:v>
                </c:pt>
                <c:pt idx="17160">
                  <c:v>1972.3440000000001</c:v>
                </c:pt>
                <c:pt idx="17161">
                  <c:v>1970.1559999999999</c:v>
                </c:pt>
                <c:pt idx="17162">
                  <c:v>1972.578</c:v>
                </c:pt>
                <c:pt idx="17163">
                  <c:v>1968.75</c:v>
                </c:pt>
                <c:pt idx="17164">
                  <c:v>1970.3910000000001</c:v>
                </c:pt>
                <c:pt idx="17165">
                  <c:v>1968.9839999999999</c:v>
                </c:pt>
                <c:pt idx="17166">
                  <c:v>1968.75</c:v>
                </c:pt>
                <c:pt idx="17167">
                  <c:v>1966.5619999999999</c:v>
                </c:pt>
                <c:pt idx="17168">
                  <c:v>1965.1559999999999</c:v>
                </c:pt>
                <c:pt idx="17169">
                  <c:v>1962.1869999999999</c:v>
                </c:pt>
                <c:pt idx="17170">
                  <c:v>1962.7339999999999</c:v>
                </c:pt>
                <c:pt idx="17171">
                  <c:v>1961.172</c:v>
                </c:pt>
                <c:pt idx="17172">
                  <c:v>1959.1410000000001</c:v>
                </c:pt>
                <c:pt idx="17173">
                  <c:v>1958.9839999999999</c:v>
                </c:pt>
                <c:pt idx="17174">
                  <c:v>1956.953</c:v>
                </c:pt>
                <c:pt idx="17175">
                  <c:v>1956.953</c:v>
                </c:pt>
                <c:pt idx="17176">
                  <c:v>1954.7660000000001</c:v>
                </c:pt>
                <c:pt idx="17177">
                  <c:v>1956.4059999999999</c:v>
                </c:pt>
                <c:pt idx="17178">
                  <c:v>1956.953</c:v>
                </c:pt>
                <c:pt idx="17179">
                  <c:v>1955.3910000000001</c:v>
                </c:pt>
                <c:pt idx="17180">
                  <c:v>1954.1410000000001</c:v>
                </c:pt>
                <c:pt idx="17181">
                  <c:v>1954.5309999999999</c:v>
                </c:pt>
                <c:pt idx="17182">
                  <c:v>1952.9690000000001</c:v>
                </c:pt>
                <c:pt idx="17183">
                  <c:v>1953.3589999999999</c:v>
                </c:pt>
                <c:pt idx="17184">
                  <c:v>1949.7660000000001</c:v>
                </c:pt>
                <c:pt idx="17185">
                  <c:v>1949.5309999999999</c:v>
                </c:pt>
                <c:pt idx="17186">
                  <c:v>1949.375</c:v>
                </c:pt>
                <c:pt idx="17187">
                  <c:v>1949.1410000000001</c:v>
                </c:pt>
                <c:pt idx="17188">
                  <c:v>1946.797</c:v>
                </c:pt>
                <c:pt idx="17189">
                  <c:v>1947.578</c:v>
                </c:pt>
                <c:pt idx="17190">
                  <c:v>1947.3440000000001</c:v>
                </c:pt>
                <c:pt idx="17191">
                  <c:v>1946.797</c:v>
                </c:pt>
                <c:pt idx="17192">
                  <c:v>1945.1559999999999</c:v>
                </c:pt>
                <c:pt idx="17193">
                  <c:v>1945.547</c:v>
                </c:pt>
                <c:pt idx="17194">
                  <c:v>1945.9369999999999</c:v>
                </c:pt>
                <c:pt idx="17195">
                  <c:v>1943.3589999999999</c:v>
                </c:pt>
                <c:pt idx="17196">
                  <c:v>1941.797</c:v>
                </c:pt>
                <c:pt idx="17197">
                  <c:v>1940.1559999999999</c:v>
                </c:pt>
                <c:pt idx="17198">
                  <c:v>1939.7660000000001</c:v>
                </c:pt>
                <c:pt idx="17199">
                  <c:v>1943.3589999999999</c:v>
                </c:pt>
                <c:pt idx="17200">
                  <c:v>1941.953</c:v>
                </c:pt>
                <c:pt idx="17201">
                  <c:v>1940.9369999999999</c:v>
                </c:pt>
                <c:pt idx="17202">
                  <c:v>1940.3910000000001</c:v>
                </c:pt>
                <c:pt idx="17203">
                  <c:v>1940.547</c:v>
                </c:pt>
                <c:pt idx="17204">
                  <c:v>1939.7660000000001</c:v>
                </c:pt>
                <c:pt idx="17205">
                  <c:v>1939.5309999999999</c:v>
                </c:pt>
                <c:pt idx="17206">
                  <c:v>1939.5309999999999</c:v>
                </c:pt>
                <c:pt idx="17207">
                  <c:v>1940.1559999999999</c:v>
                </c:pt>
                <c:pt idx="17208">
                  <c:v>1939.7660000000001</c:v>
                </c:pt>
                <c:pt idx="17209">
                  <c:v>1937.1869999999999</c:v>
                </c:pt>
                <c:pt idx="17210">
                  <c:v>1939.1410000000001</c:v>
                </c:pt>
                <c:pt idx="17211">
                  <c:v>1938.9839999999999</c:v>
                </c:pt>
                <c:pt idx="17212">
                  <c:v>1938.9839999999999</c:v>
                </c:pt>
                <c:pt idx="17213">
                  <c:v>1938.3589999999999</c:v>
                </c:pt>
                <c:pt idx="17214">
                  <c:v>1939.1410000000001</c:v>
                </c:pt>
                <c:pt idx="17215">
                  <c:v>1940.9369999999999</c:v>
                </c:pt>
                <c:pt idx="17216">
                  <c:v>1936.4059999999999</c:v>
                </c:pt>
                <c:pt idx="17217">
                  <c:v>1935.547</c:v>
                </c:pt>
                <c:pt idx="17218">
                  <c:v>1939.5309999999999</c:v>
                </c:pt>
                <c:pt idx="17219">
                  <c:v>1939.7660000000001</c:v>
                </c:pt>
                <c:pt idx="17220">
                  <c:v>1939.1410000000001</c:v>
                </c:pt>
                <c:pt idx="17221">
                  <c:v>1939.5309999999999</c:v>
                </c:pt>
                <c:pt idx="17222">
                  <c:v>1941.953</c:v>
                </c:pt>
                <c:pt idx="17223">
                  <c:v>1940.547</c:v>
                </c:pt>
                <c:pt idx="17224">
                  <c:v>1940.7809999999999</c:v>
                </c:pt>
                <c:pt idx="17225">
                  <c:v>1942.1869999999999</c:v>
                </c:pt>
                <c:pt idx="17226">
                  <c:v>1942.9690000000001</c:v>
                </c:pt>
                <c:pt idx="17227">
                  <c:v>1943.3589999999999</c:v>
                </c:pt>
                <c:pt idx="17228">
                  <c:v>1942.1869999999999</c:v>
                </c:pt>
                <c:pt idx="17229">
                  <c:v>1943.5940000000001</c:v>
                </c:pt>
                <c:pt idx="17230">
                  <c:v>1944.7660000000001</c:v>
                </c:pt>
                <c:pt idx="17231">
                  <c:v>1943.5940000000001</c:v>
                </c:pt>
                <c:pt idx="17232">
                  <c:v>1947.1869999999999</c:v>
                </c:pt>
                <c:pt idx="17233">
                  <c:v>1942.7339999999999</c:v>
                </c:pt>
                <c:pt idx="17234">
                  <c:v>1943.9839999999999</c:v>
                </c:pt>
                <c:pt idx="17235">
                  <c:v>1947.7339999999999</c:v>
                </c:pt>
                <c:pt idx="17236">
                  <c:v>1947.1869999999999</c:v>
                </c:pt>
                <c:pt idx="17237">
                  <c:v>1948.3589999999999</c:v>
                </c:pt>
                <c:pt idx="17238">
                  <c:v>1949.1410000000001</c:v>
                </c:pt>
                <c:pt idx="17239">
                  <c:v>1950.9369999999999</c:v>
                </c:pt>
                <c:pt idx="17240">
                  <c:v>1950.9369999999999</c:v>
                </c:pt>
                <c:pt idx="17241">
                  <c:v>1950.9369999999999</c:v>
                </c:pt>
                <c:pt idx="17242">
                  <c:v>1951.5619999999999</c:v>
                </c:pt>
                <c:pt idx="17243">
                  <c:v>1955.9369999999999</c:v>
                </c:pt>
                <c:pt idx="17244">
                  <c:v>1956.172</c:v>
                </c:pt>
                <c:pt idx="17245">
                  <c:v>1955.3910000000001</c:v>
                </c:pt>
                <c:pt idx="17246">
                  <c:v>1956.797</c:v>
                </c:pt>
                <c:pt idx="17247">
                  <c:v>1956.797</c:v>
                </c:pt>
                <c:pt idx="17248">
                  <c:v>1957.3440000000001</c:v>
                </c:pt>
                <c:pt idx="17249">
                  <c:v>1957.9690000000001</c:v>
                </c:pt>
                <c:pt idx="17250">
                  <c:v>1960</c:v>
                </c:pt>
                <c:pt idx="17251">
                  <c:v>1960.7809999999999</c:v>
                </c:pt>
                <c:pt idx="17252">
                  <c:v>1961.5619999999999</c:v>
                </c:pt>
                <c:pt idx="17253">
                  <c:v>1961.4059999999999</c:v>
                </c:pt>
                <c:pt idx="17254">
                  <c:v>1964.7660000000001</c:v>
                </c:pt>
                <c:pt idx="17255">
                  <c:v>1964.1410000000001</c:v>
                </c:pt>
                <c:pt idx="17256">
                  <c:v>1962.9690000000001</c:v>
                </c:pt>
                <c:pt idx="17257">
                  <c:v>1965.3910000000001</c:v>
                </c:pt>
                <c:pt idx="17258">
                  <c:v>1969.5309999999999</c:v>
                </c:pt>
                <c:pt idx="17259">
                  <c:v>1968.203</c:v>
                </c:pt>
                <c:pt idx="17260">
                  <c:v>1970.7809999999999</c:v>
                </c:pt>
                <c:pt idx="17261">
                  <c:v>1969.7660000000001</c:v>
                </c:pt>
                <c:pt idx="17262">
                  <c:v>1974.375</c:v>
                </c:pt>
                <c:pt idx="17263">
                  <c:v>1973.9839999999999</c:v>
                </c:pt>
                <c:pt idx="17264">
                  <c:v>1974.5309999999999</c:v>
                </c:pt>
                <c:pt idx="17265">
                  <c:v>1976.172</c:v>
                </c:pt>
                <c:pt idx="17266">
                  <c:v>1978.3589999999999</c:v>
                </c:pt>
                <c:pt idx="17267">
                  <c:v>1980.547</c:v>
                </c:pt>
                <c:pt idx="17268">
                  <c:v>1979.5309999999999</c:v>
                </c:pt>
                <c:pt idx="17269">
                  <c:v>1983.9839999999999</c:v>
                </c:pt>
                <c:pt idx="17270">
                  <c:v>1983.5940000000001</c:v>
                </c:pt>
                <c:pt idx="17271">
                  <c:v>1985</c:v>
                </c:pt>
                <c:pt idx="17272">
                  <c:v>1986.5619999999999</c:v>
                </c:pt>
                <c:pt idx="17273">
                  <c:v>1987.1869999999999</c:v>
                </c:pt>
                <c:pt idx="17274">
                  <c:v>1990.3910000000001</c:v>
                </c:pt>
                <c:pt idx="17275">
                  <c:v>1992.1869999999999</c:v>
                </c:pt>
                <c:pt idx="17276">
                  <c:v>1991.797</c:v>
                </c:pt>
                <c:pt idx="17277">
                  <c:v>1995</c:v>
                </c:pt>
                <c:pt idx="17278">
                  <c:v>1994.375</c:v>
                </c:pt>
                <c:pt idx="17279">
                  <c:v>1997.3440000000001</c:v>
                </c:pt>
                <c:pt idx="17280">
                  <c:v>1995.9369999999999</c:v>
                </c:pt>
                <c:pt idx="17281">
                  <c:v>1997.1869999999999</c:v>
                </c:pt>
                <c:pt idx="17282">
                  <c:v>2000.3910000000001</c:v>
                </c:pt>
                <c:pt idx="17283">
                  <c:v>2002.578</c:v>
                </c:pt>
                <c:pt idx="17284">
                  <c:v>2002.3440000000001</c:v>
                </c:pt>
                <c:pt idx="17285">
                  <c:v>2004.1410000000001</c:v>
                </c:pt>
                <c:pt idx="17286">
                  <c:v>2007.9690000000001</c:v>
                </c:pt>
                <c:pt idx="17287">
                  <c:v>2008.5940000000001</c:v>
                </c:pt>
                <c:pt idx="17288">
                  <c:v>2009.375</c:v>
                </c:pt>
                <c:pt idx="17289">
                  <c:v>2011.953</c:v>
                </c:pt>
                <c:pt idx="17290">
                  <c:v>2016.797</c:v>
                </c:pt>
                <c:pt idx="17291">
                  <c:v>2015</c:v>
                </c:pt>
                <c:pt idx="17292">
                  <c:v>2017.578</c:v>
                </c:pt>
                <c:pt idx="17293">
                  <c:v>2019.375</c:v>
                </c:pt>
                <c:pt idx="17294">
                  <c:v>2017.9690000000001</c:v>
                </c:pt>
                <c:pt idx="17295">
                  <c:v>2022.1869999999999</c:v>
                </c:pt>
                <c:pt idx="17296">
                  <c:v>2021.5619999999999</c:v>
                </c:pt>
                <c:pt idx="17297">
                  <c:v>2024.375</c:v>
                </c:pt>
                <c:pt idx="17298">
                  <c:v>2025.9369999999999</c:v>
                </c:pt>
                <c:pt idx="17299">
                  <c:v>2028.9839999999999</c:v>
                </c:pt>
                <c:pt idx="17300">
                  <c:v>2026.5619999999999</c:v>
                </c:pt>
                <c:pt idx="17301">
                  <c:v>2030.9369999999999</c:v>
                </c:pt>
                <c:pt idx="17302">
                  <c:v>2028.75</c:v>
                </c:pt>
                <c:pt idx="17303">
                  <c:v>2034.1410000000001</c:v>
                </c:pt>
                <c:pt idx="17304">
                  <c:v>2033.3589999999999</c:v>
                </c:pt>
                <c:pt idx="17305">
                  <c:v>2035</c:v>
                </c:pt>
                <c:pt idx="17306">
                  <c:v>2039.5309999999999</c:v>
                </c:pt>
                <c:pt idx="17307">
                  <c:v>2038.203</c:v>
                </c:pt>
                <c:pt idx="17308">
                  <c:v>2038.3589999999999</c:v>
                </c:pt>
                <c:pt idx="17309">
                  <c:v>2041.172</c:v>
                </c:pt>
                <c:pt idx="17310">
                  <c:v>2043.5940000000001</c:v>
                </c:pt>
                <c:pt idx="17311">
                  <c:v>2043.5940000000001</c:v>
                </c:pt>
                <c:pt idx="17312">
                  <c:v>2044.5309999999999</c:v>
                </c:pt>
                <c:pt idx="17313">
                  <c:v>2044.5309999999999</c:v>
                </c:pt>
                <c:pt idx="17314">
                  <c:v>2046.4059999999999</c:v>
                </c:pt>
                <c:pt idx="17315">
                  <c:v>2048.75</c:v>
                </c:pt>
                <c:pt idx="17316">
                  <c:v>2051.797</c:v>
                </c:pt>
                <c:pt idx="17317">
                  <c:v>2050.9369999999999</c:v>
                </c:pt>
                <c:pt idx="17318">
                  <c:v>2052.7339999999999</c:v>
                </c:pt>
                <c:pt idx="17319">
                  <c:v>2054.7660000000001</c:v>
                </c:pt>
                <c:pt idx="17320">
                  <c:v>2057.1869999999999</c:v>
                </c:pt>
                <c:pt idx="17321">
                  <c:v>2055.3910000000001</c:v>
                </c:pt>
                <c:pt idx="17322">
                  <c:v>2058.75</c:v>
                </c:pt>
                <c:pt idx="17323">
                  <c:v>2061.797</c:v>
                </c:pt>
                <c:pt idx="17324">
                  <c:v>2062.3440000000001</c:v>
                </c:pt>
                <c:pt idx="17325">
                  <c:v>2065.547</c:v>
                </c:pt>
                <c:pt idx="17326">
                  <c:v>2061.953</c:v>
                </c:pt>
                <c:pt idx="17327">
                  <c:v>2065.7809999999999</c:v>
                </c:pt>
                <c:pt idx="17328">
                  <c:v>2065.1559999999999</c:v>
                </c:pt>
                <c:pt idx="17329">
                  <c:v>2065.3910000000001</c:v>
                </c:pt>
                <c:pt idx="17330">
                  <c:v>2068.3589999999999</c:v>
                </c:pt>
                <c:pt idx="17331">
                  <c:v>2068.5940000000001</c:v>
                </c:pt>
                <c:pt idx="17332">
                  <c:v>2071.797</c:v>
                </c:pt>
                <c:pt idx="17333">
                  <c:v>2072.9690000000001</c:v>
                </c:pt>
                <c:pt idx="17334">
                  <c:v>2073.9839999999999</c:v>
                </c:pt>
                <c:pt idx="17335">
                  <c:v>2076.797</c:v>
                </c:pt>
                <c:pt idx="17336">
                  <c:v>2075.9369999999999</c:v>
                </c:pt>
                <c:pt idx="17337">
                  <c:v>2078.75</c:v>
                </c:pt>
                <c:pt idx="17338">
                  <c:v>2078.3589999999999</c:v>
                </c:pt>
                <c:pt idx="17339">
                  <c:v>2080</c:v>
                </c:pt>
                <c:pt idx="17340">
                  <c:v>2079.5309999999999</c:v>
                </c:pt>
                <c:pt idx="17341">
                  <c:v>2081.172</c:v>
                </c:pt>
                <c:pt idx="17342">
                  <c:v>2085.547</c:v>
                </c:pt>
                <c:pt idx="17343">
                  <c:v>2084.5309999999999</c:v>
                </c:pt>
                <c:pt idx="17344">
                  <c:v>2088.9839999999999</c:v>
                </c:pt>
                <c:pt idx="17345">
                  <c:v>2090</c:v>
                </c:pt>
                <c:pt idx="17346">
                  <c:v>2092.1869999999999</c:v>
                </c:pt>
                <c:pt idx="17347">
                  <c:v>2090.547</c:v>
                </c:pt>
                <c:pt idx="17348">
                  <c:v>2093.3589999999999</c:v>
                </c:pt>
                <c:pt idx="17349">
                  <c:v>2093.75</c:v>
                </c:pt>
                <c:pt idx="17350">
                  <c:v>2092.7339999999999</c:v>
                </c:pt>
                <c:pt idx="17351">
                  <c:v>2096.4059999999999</c:v>
                </c:pt>
                <c:pt idx="17352">
                  <c:v>2099.1410000000001</c:v>
                </c:pt>
                <c:pt idx="17353">
                  <c:v>2098.3589999999999</c:v>
                </c:pt>
                <c:pt idx="17354">
                  <c:v>2099.5309999999999</c:v>
                </c:pt>
                <c:pt idx="17355">
                  <c:v>2099.375</c:v>
                </c:pt>
                <c:pt idx="17356">
                  <c:v>2101.953</c:v>
                </c:pt>
                <c:pt idx="17357">
                  <c:v>2101.5619999999999</c:v>
                </c:pt>
                <c:pt idx="17358">
                  <c:v>2089.7660000000001</c:v>
                </c:pt>
                <c:pt idx="17359">
                  <c:v>2081.5619999999999</c:v>
                </c:pt>
                <c:pt idx="17360">
                  <c:v>2093.5940000000001</c:v>
                </c:pt>
                <c:pt idx="17361">
                  <c:v>2087.7339999999999</c:v>
                </c:pt>
                <c:pt idx="17362">
                  <c:v>2090.9369999999999</c:v>
                </c:pt>
                <c:pt idx="17363">
                  <c:v>2097.3440000000001</c:v>
                </c:pt>
                <c:pt idx="17364">
                  <c:v>2101.5619999999999</c:v>
                </c:pt>
                <c:pt idx="17365">
                  <c:v>2109.375</c:v>
                </c:pt>
                <c:pt idx="17366">
                  <c:v>2111.953</c:v>
                </c:pt>
                <c:pt idx="17367">
                  <c:v>2115.3910000000001</c:v>
                </c:pt>
                <c:pt idx="17368">
                  <c:v>2111.172</c:v>
                </c:pt>
                <c:pt idx="17369">
                  <c:v>2111.797</c:v>
                </c:pt>
                <c:pt idx="17370">
                  <c:v>2112.3440000000001</c:v>
                </c:pt>
                <c:pt idx="17371">
                  <c:v>2111.953</c:v>
                </c:pt>
                <c:pt idx="17372">
                  <c:v>2110.9369999999999</c:v>
                </c:pt>
                <c:pt idx="17373">
                  <c:v>2106.5619999999999</c:v>
                </c:pt>
                <c:pt idx="17374">
                  <c:v>2104.7660000000001</c:v>
                </c:pt>
                <c:pt idx="17375">
                  <c:v>2104.7660000000001</c:v>
                </c:pt>
                <c:pt idx="17376">
                  <c:v>2105.3910000000001</c:v>
                </c:pt>
                <c:pt idx="17377">
                  <c:v>2104.5309999999999</c:v>
                </c:pt>
                <c:pt idx="17378">
                  <c:v>2104.1410000000001</c:v>
                </c:pt>
                <c:pt idx="17379">
                  <c:v>2104.7660000000001</c:v>
                </c:pt>
                <c:pt idx="17380">
                  <c:v>2107.3440000000001</c:v>
                </c:pt>
                <c:pt idx="17381">
                  <c:v>2107.3440000000001</c:v>
                </c:pt>
                <c:pt idx="17382">
                  <c:v>2105</c:v>
                </c:pt>
                <c:pt idx="17383">
                  <c:v>2106.172</c:v>
                </c:pt>
                <c:pt idx="17384">
                  <c:v>2104.375</c:v>
                </c:pt>
                <c:pt idx="17385">
                  <c:v>2105.1559999999999</c:v>
                </c:pt>
                <c:pt idx="17386">
                  <c:v>2107.578</c:v>
                </c:pt>
                <c:pt idx="17387">
                  <c:v>2106.5619999999999</c:v>
                </c:pt>
                <c:pt idx="17388">
                  <c:v>2102.1869999999999</c:v>
                </c:pt>
                <c:pt idx="17389">
                  <c:v>2101.172</c:v>
                </c:pt>
                <c:pt idx="17390">
                  <c:v>2101.797</c:v>
                </c:pt>
                <c:pt idx="17391">
                  <c:v>2101.797</c:v>
                </c:pt>
                <c:pt idx="17392">
                  <c:v>2103.3589999999999</c:v>
                </c:pt>
                <c:pt idx="17393">
                  <c:v>2101.172</c:v>
                </c:pt>
                <c:pt idx="17394">
                  <c:v>2098.75</c:v>
                </c:pt>
                <c:pt idx="17395">
                  <c:v>2098.5940000000001</c:v>
                </c:pt>
                <c:pt idx="17396">
                  <c:v>2095.7809999999999</c:v>
                </c:pt>
                <c:pt idx="17397">
                  <c:v>2096.4059999999999</c:v>
                </c:pt>
                <c:pt idx="17398">
                  <c:v>2095.3910000000001</c:v>
                </c:pt>
                <c:pt idx="17399">
                  <c:v>2096.797</c:v>
                </c:pt>
                <c:pt idx="17400">
                  <c:v>2093.203</c:v>
                </c:pt>
                <c:pt idx="17401">
                  <c:v>2091.4059999999999</c:v>
                </c:pt>
                <c:pt idx="17402">
                  <c:v>2091.953</c:v>
                </c:pt>
                <c:pt idx="17403">
                  <c:v>2090</c:v>
                </c:pt>
                <c:pt idx="17404">
                  <c:v>2089.1410000000001</c:v>
                </c:pt>
                <c:pt idx="17405">
                  <c:v>2085.7809999999999</c:v>
                </c:pt>
                <c:pt idx="17406">
                  <c:v>2086.172</c:v>
                </c:pt>
                <c:pt idx="17407">
                  <c:v>2087.3440000000001</c:v>
                </c:pt>
                <c:pt idx="17408">
                  <c:v>2084.375</c:v>
                </c:pt>
                <c:pt idx="17409">
                  <c:v>2083.203</c:v>
                </c:pt>
                <c:pt idx="17410">
                  <c:v>2082.7339999999999</c:v>
                </c:pt>
                <c:pt idx="17411">
                  <c:v>2079.375</c:v>
                </c:pt>
                <c:pt idx="17412">
                  <c:v>2078.3589999999999</c:v>
                </c:pt>
                <c:pt idx="17413">
                  <c:v>2075.9369999999999</c:v>
                </c:pt>
                <c:pt idx="17414">
                  <c:v>2076.172</c:v>
                </c:pt>
                <c:pt idx="17415">
                  <c:v>2074.5309999999999</c:v>
                </c:pt>
                <c:pt idx="17416">
                  <c:v>2071.953</c:v>
                </c:pt>
                <c:pt idx="17417">
                  <c:v>2073.3589999999999</c:v>
                </c:pt>
                <c:pt idx="17418">
                  <c:v>2071.5619999999999</c:v>
                </c:pt>
                <c:pt idx="17419">
                  <c:v>2068.5940000000001</c:v>
                </c:pt>
                <c:pt idx="17420">
                  <c:v>2067.3440000000001</c:v>
                </c:pt>
                <c:pt idx="17421">
                  <c:v>2067.3440000000001</c:v>
                </c:pt>
                <c:pt idx="17422">
                  <c:v>2062.7339999999999</c:v>
                </c:pt>
                <c:pt idx="17423">
                  <c:v>2061.953</c:v>
                </c:pt>
                <c:pt idx="17424">
                  <c:v>2062.1869999999999</c:v>
                </c:pt>
                <c:pt idx="17425">
                  <c:v>2061.4059999999999</c:v>
                </c:pt>
                <c:pt idx="17426">
                  <c:v>2060.3910000000001</c:v>
                </c:pt>
                <c:pt idx="17427">
                  <c:v>2055.3910000000001</c:v>
                </c:pt>
                <c:pt idx="17428">
                  <c:v>2055.9369999999999</c:v>
                </c:pt>
                <c:pt idx="17429">
                  <c:v>2053.3589999999999</c:v>
                </c:pt>
                <c:pt idx="17430">
                  <c:v>2052.3440000000001</c:v>
                </c:pt>
                <c:pt idx="17431">
                  <c:v>2051.953</c:v>
                </c:pt>
                <c:pt idx="17432">
                  <c:v>2049.1410000000001</c:v>
                </c:pt>
                <c:pt idx="17433">
                  <c:v>2051.4059999999999</c:v>
                </c:pt>
                <c:pt idx="17434">
                  <c:v>2047.9690000000001</c:v>
                </c:pt>
                <c:pt idx="17435">
                  <c:v>2047.7339999999999</c:v>
                </c:pt>
                <c:pt idx="17436">
                  <c:v>2042.9690000000001</c:v>
                </c:pt>
                <c:pt idx="17437">
                  <c:v>2041.797</c:v>
                </c:pt>
                <c:pt idx="17438">
                  <c:v>2038.75</c:v>
                </c:pt>
                <c:pt idx="17439">
                  <c:v>2035.1559999999999</c:v>
                </c:pt>
                <c:pt idx="17440">
                  <c:v>2038.5940000000001</c:v>
                </c:pt>
                <c:pt idx="17441">
                  <c:v>2036.4059999999999</c:v>
                </c:pt>
                <c:pt idx="17442">
                  <c:v>2033.5940000000001</c:v>
                </c:pt>
                <c:pt idx="17443">
                  <c:v>2034.5309999999999</c:v>
                </c:pt>
                <c:pt idx="17444">
                  <c:v>2032.7339999999999</c:v>
                </c:pt>
                <c:pt idx="17445">
                  <c:v>2030.3910000000001</c:v>
                </c:pt>
                <c:pt idx="17446">
                  <c:v>2028.9839999999999</c:v>
                </c:pt>
                <c:pt idx="17447">
                  <c:v>2027.7339999999999</c:v>
                </c:pt>
                <c:pt idx="17448">
                  <c:v>2025.547</c:v>
                </c:pt>
                <c:pt idx="17449">
                  <c:v>2024.375</c:v>
                </c:pt>
                <c:pt idx="17450">
                  <c:v>2025.9369999999999</c:v>
                </c:pt>
                <c:pt idx="17451">
                  <c:v>2022.7339999999999</c:v>
                </c:pt>
                <c:pt idx="17452">
                  <c:v>2020.7809999999999</c:v>
                </c:pt>
                <c:pt idx="17453">
                  <c:v>2016.5619999999999</c:v>
                </c:pt>
                <c:pt idx="17454">
                  <c:v>2016.4059999999999</c:v>
                </c:pt>
                <c:pt idx="17455">
                  <c:v>2015.9369999999999</c:v>
                </c:pt>
                <c:pt idx="17456">
                  <c:v>2012.7339999999999</c:v>
                </c:pt>
                <c:pt idx="17457">
                  <c:v>2011.5619999999999</c:v>
                </c:pt>
                <c:pt idx="17458">
                  <c:v>2012.1869999999999</c:v>
                </c:pt>
                <c:pt idx="17459">
                  <c:v>2009.5309999999999</c:v>
                </c:pt>
                <c:pt idx="17460">
                  <c:v>2007.9690000000001</c:v>
                </c:pt>
                <c:pt idx="17461">
                  <c:v>2007.1869999999999</c:v>
                </c:pt>
                <c:pt idx="17462">
                  <c:v>2003.9839999999999</c:v>
                </c:pt>
                <c:pt idx="17463">
                  <c:v>2002.578</c:v>
                </c:pt>
                <c:pt idx="17464">
                  <c:v>2003.3589999999999</c:v>
                </c:pt>
                <c:pt idx="17465">
                  <c:v>2001.4059999999999</c:v>
                </c:pt>
                <c:pt idx="17466">
                  <c:v>1999.7660000000001</c:v>
                </c:pt>
                <c:pt idx="17467">
                  <c:v>1997.9690000000001</c:v>
                </c:pt>
                <c:pt idx="17468">
                  <c:v>1998.3589999999999</c:v>
                </c:pt>
                <c:pt idx="17469">
                  <c:v>1994.1410000000001</c:v>
                </c:pt>
                <c:pt idx="17470">
                  <c:v>1990.547</c:v>
                </c:pt>
                <c:pt idx="17471">
                  <c:v>1990</c:v>
                </c:pt>
                <c:pt idx="17472">
                  <c:v>1989.1410000000001</c:v>
                </c:pt>
                <c:pt idx="17473">
                  <c:v>1986.953</c:v>
                </c:pt>
                <c:pt idx="17474">
                  <c:v>1988.75</c:v>
                </c:pt>
                <c:pt idx="17475">
                  <c:v>1985.7809999999999</c:v>
                </c:pt>
                <c:pt idx="17476">
                  <c:v>1982.578</c:v>
                </c:pt>
                <c:pt idx="17477">
                  <c:v>1980.7809999999999</c:v>
                </c:pt>
                <c:pt idx="17478">
                  <c:v>1980.3910000000001</c:v>
                </c:pt>
                <c:pt idx="17479">
                  <c:v>1978.75</c:v>
                </c:pt>
                <c:pt idx="17480">
                  <c:v>1976.4059999999999</c:v>
                </c:pt>
                <c:pt idx="17481">
                  <c:v>1978.3589999999999</c:v>
                </c:pt>
                <c:pt idx="17482">
                  <c:v>1975.9369999999999</c:v>
                </c:pt>
                <c:pt idx="17483">
                  <c:v>1976.4059999999999</c:v>
                </c:pt>
                <c:pt idx="17484">
                  <c:v>1973.203</c:v>
                </c:pt>
                <c:pt idx="17485">
                  <c:v>1971.953</c:v>
                </c:pt>
                <c:pt idx="17486">
                  <c:v>1971.172</c:v>
                </c:pt>
                <c:pt idx="17487">
                  <c:v>1970.7809999999999</c:v>
                </c:pt>
                <c:pt idx="17488">
                  <c:v>1969.1410000000001</c:v>
                </c:pt>
                <c:pt idx="17489">
                  <c:v>1968.75</c:v>
                </c:pt>
                <c:pt idx="17490">
                  <c:v>1966.4059999999999</c:v>
                </c:pt>
                <c:pt idx="17491">
                  <c:v>1965.1559999999999</c:v>
                </c:pt>
                <c:pt idx="17492">
                  <c:v>1961.172</c:v>
                </c:pt>
                <c:pt idx="17493">
                  <c:v>1959.7660000000001</c:v>
                </c:pt>
                <c:pt idx="17494">
                  <c:v>1960.1559999999999</c:v>
                </c:pt>
                <c:pt idx="17495">
                  <c:v>1957.7339999999999</c:v>
                </c:pt>
                <c:pt idx="17496">
                  <c:v>1957.3440000000001</c:v>
                </c:pt>
                <c:pt idx="17497">
                  <c:v>1955.547</c:v>
                </c:pt>
                <c:pt idx="17498">
                  <c:v>1955.1559999999999</c:v>
                </c:pt>
                <c:pt idx="17499">
                  <c:v>1952.9690000000001</c:v>
                </c:pt>
                <c:pt idx="17500">
                  <c:v>1951.797</c:v>
                </c:pt>
                <c:pt idx="17501">
                  <c:v>1949.375</c:v>
                </c:pt>
                <c:pt idx="17502">
                  <c:v>1948.9839999999999</c:v>
                </c:pt>
                <c:pt idx="17503">
                  <c:v>1946.797</c:v>
                </c:pt>
                <c:pt idx="17504">
                  <c:v>1948.203</c:v>
                </c:pt>
                <c:pt idx="17505">
                  <c:v>1947.3440000000001</c:v>
                </c:pt>
                <c:pt idx="17506">
                  <c:v>1947.7339999999999</c:v>
                </c:pt>
                <c:pt idx="17507">
                  <c:v>1942.578</c:v>
                </c:pt>
                <c:pt idx="17508">
                  <c:v>1945.547</c:v>
                </c:pt>
                <c:pt idx="17509">
                  <c:v>1942.3440000000001</c:v>
                </c:pt>
                <c:pt idx="17510">
                  <c:v>1942.578</c:v>
                </c:pt>
                <c:pt idx="17511">
                  <c:v>1939.1410000000001</c:v>
                </c:pt>
                <c:pt idx="17512">
                  <c:v>1938.75</c:v>
                </c:pt>
                <c:pt idx="17513">
                  <c:v>1938.3589999999999</c:v>
                </c:pt>
                <c:pt idx="17514">
                  <c:v>1935.547</c:v>
                </c:pt>
                <c:pt idx="17515">
                  <c:v>1936.953</c:v>
                </c:pt>
                <c:pt idx="17516">
                  <c:v>1935.1559999999999</c:v>
                </c:pt>
                <c:pt idx="17517">
                  <c:v>1933.3589999999999</c:v>
                </c:pt>
                <c:pt idx="17518">
                  <c:v>1932.3440000000001</c:v>
                </c:pt>
                <c:pt idx="17519">
                  <c:v>1933.5940000000001</c:v>
                </c:pt>
                <c:pt idx="17520">
                  <c:v>1933.3589999999999</c:v>
                </c:pt>
                <c:pt idx="17521">
                  <c:v>1931.5619999999999</c:v>
                </c:pt>
                <c:pt idx="17522">
                  <c:v>1931.5619999999999</c:v>
                </c:pt>
                <c:pt idx="17523">
                  <c:v>1931.172</c:v>
                </c:pt>
                <c:pt idx="17524">
                  <c:v>1929.7660000000001</c:v>
                </c:pt>
                <c:pt idx="17525">
                  <c:v>1927.9690000000001</c:v>
                </c:pt>
                <c:pt idx="17526">
                  <c:v>1928.75</c:v>
                </c:pt>
                <c:pt idx="17527">
                  <c:v>1927.578</c:v>
                </c:pt>
                <c:pt idx="17528">
                  <c:v>1930.1559999999999</c:v>
                </c:pt>
                <c:pt idx="17529">
                  <c:v>1925.7809999999999</c:v>
                </c:pt>
                <c:pt idx="17530">
                  <c:v>1925.9369999999999</c:v>
                </c:pt>
                <c:pt idx="17531">
                  <c:v>1926.5619999999999</c:v>
                </c:pt>
                <c:pt idx="17532">
                  <c:v>1926.4059999999999</c:v>
                </c:pt>
                <c:pt idx="17533">
                  <c:v>1925.3910000000001</c:v>
                </c:pt>
                <c:pt idx="17534">
                  <c:v>1925.1559999999999</c:v>
                </c:pt>
                <c:pt idx="17535">
                  <c:v>1921.797</c:v>
                </c:pt>
                <c:pt idx="17536">
                  <c:v>1922.3440000000001</c:v>
                </c:pt>
                <c:pt idx="17537">
                  <c:v>1922.3440000000001</c:v>
                </c:pt>
                <c:pt idx="17538">
                  <c:v>1919.375</c:v>
                </c:pt>
                <c:pt idx="17539">
                  <c:v>1921.5619999999999</c:v>
                </c:pt>
                <c:pt idx="17540">
                  <c:v>1921.5619999999999</c:v>
                </c:pt>
                <c:pt idx="17541">
                  <c:v>1922.1869999999999</c:v>
                </c:pt>
                <c:pt idx="17542">
                  <c:v>1921.4059999999999</c:v>
                </c:pt>
                <c:pt idx="17543">
                  <c:v>1919.7660000000001</c:v>
                </c:pt>
                <c:pt idx="17544">
                  <c:v>1922.3440000000001</c:v>
                </c:pt>
                <c:pt idx="17545">
                  <c:v>1923.5940000000001</c:v>
                </c:pt>
                <c:pt idx="17546">
                  <c:v>1922.9690000000001</c:v>
                </c:pt>
                <c:pt idx="17547">
                  <c:v>1924.1410000000001</c:v>
                </c:pt>
                <c:pt idx="17548">
                  <c:v>1921.797</c:v>
                </c:pt>
                <c:pt idx="17549">
                  <c:v>1922.1869999999999</c:v>
                </c:pt>
                <c:pt idx="17550">
                  <c:v>1921.797</c:v>
                </c:pt>
                <c:pt idx="17551">
                  <c:v>1923.75</c:v>
                </c:pt>
                <c:pt idx="17552">
                  <c:v>1925.7809999999999</c:v>
                </c:pt>
                <c:pt idx="17553">
                  <c:v>1923.5940000000001</c:v>
                </c:pt>
                <c:pt idx="17554">
                  <c:v>1921.4059999999999</c:v>
                </c:pt>
                <c:pt idx="17555">
                  <c:v>1924.5309999999999</c:v>
                </c:pt>
                <c:pt idx="17556">
                  <c:v>1925.1559999999999</c:v>
                </c:pt>
                <c:pt idx="17557">
                  <c:v>1925.7809999999999</c:v>
                </c:pt>
                <c:pt idx="17558">
                  <c:v>1921.4059999999999</c:v>
                </c:pt>
                <c:pt idx="17559">
                  <c:v>1926.5619999999999</c:v>
                </c:pt>
                <c:pt idx="17560">
                  <c:v>1924.7660000000001</c:v>
                </c:pt>
                <c:pt idx="17561">
                  <c:v>1925.9369999999999</c:v>
                </c:pt>
                <c:pt idx="17562">
                  <c:v>1924.375</c:v>
                </c:pt>
                <c:pt idx="17563">
                  <c:v>1926.797</c:v>
                </c:pt>
                <c:pt idx="17564">
                  <c:v>1926.5619999999999</c:v>
                </c:pt>
                <c:pt idx="17565">
                  <c:v>1928.5940000000001</c:v>
                </c:pt>
                <c:pt idx="17566">
                  <c:v>1927.578</c:v>
                </c:pt>
                <c:pt idx="17567">
                  <c:v>1929.375</c:v>
                </c:pt>
                <c:pt idx="17568">
                  <c:v>1929.7660000000001</c:v>
                </c:pt>
                <c:pt idx="17569">
                  <c:v>1930.7809999999999</c:v>
                </c:pt>
                <c:pt idx="17570">
                  <c:v>1931.172</c:v>
                </c:pt>
                <c:pt idx="17571">
                  <c:v>1931.4059999999999</c:v>
                </c:pt>
                <c:pt idx="17572">
                  <c:v>1933.203</c:v>
                </c:pt>
                <c:pt idx="17573">
                  <c:v>1932.7339999999999</c:v>
                </c:pt>
                <c:pt idx="17574">
                  <c:v>1934.7660000000001</c:v>
                </c:pt>
                <c:pt idx="17575">
                  <c:v>1938.3589999999999</c:v>
                </c:pt>
                <c:pt idx="17576">
                  <c:v>1936.797</c:v>
                </c:pt>
                <c:pt idx="17577">
                  <c:v>1936.797</c:v>
                </c:pt>
                <c:pt idx="17578">
                  <c:v>1940.547</c:v>
                </c:pt>
                <c:pt idx="17579">
                  <c:v>1940.547</c:v>
                </c:pt>
                <c:pt idx="17580">
                  <c:v>1941.953</c:v>
                </c:pt>
                <c:pt idx="17581">
                  <c:v>1941.4059999999999</c:v>
                </c:pt>
                <c:pt idx="17582">
                  <c:v>1944.375</c:v>
                </c:pt>
                <c:pt idx="17583">
                  <c:v>1944.7660000000001</c:v>
                </c:pt>
                <c:pt idx="17584">
                  <c:v>1946.172</c:v>
                </c:pt>
                <c:pt idx="17585">
                  <c:v>1945.7809999999999</c:v>
                </c:pt>
                <c:pt idx="17586">
                  <c:v>1946.797</c:v>
                </c:pt>
                <c:pt idx="17587">
                  <c:v>1948.5940000000001</c:v>
                </c:pt>
                <c:pt idx="17588">
                  <c:v>1950.1559999999999</c:v>
                </c:pt>
                <c:pt idx="17589">
                  <c:v>1953.203</c:v>
                </c:pt>
                <c:pt idx="17590">
                  <c:v>1950.3910000000001</c:v>
                </c:pt>
                <c:pt idx="17591">
                  <c:v>1952.7339999999999</c:v>
                </c:pt>
                <c:pt idx="17592">
                  <c:v>1953.9839999999999</c:v>
                </c:pt>
                <c:pt idx="17593">
                  <c:v>1954.375</c:v>
                </c:pt>
                <c:pt idx="17594">
                  <c:v>1956.953</c:v>
                </c:pt>
                <c:pt idx="17595">
                  <c:v>1958.5940000000001</c:v>
                </c:pt>
                <c:pt idx="17596">
                  <c:v>1958.9839999999999</c:v>
                </c:pt>
                <c:pt idx="17597">
                  <c:v>1960.9369999999999</c:v>
                </c:pt>
                <c:pt idx="17598">
                  <c:v>1959.5309999999999</c:v>
                </c:pt>
                <c:pt idx="17599">
                  <c:v>1962.7339999999999</c:v>
                </c:pt>
                <c:pt idx="17600">
                  <c:v>1961.5619999999999</c:v>
                </c:pt>
                <c:pt idx="17601">
                  <c:v>1964.5309999999999</c:v>
                </c:pt>
                <c:pt idx="17602">
                  <c:v>1964.375</c:v>
                </c:pt>
                <c:pt idx="17603">
                  <c:v>1966.4059999999999</c:v>
                </c:pt>
                <c:pt idx="17604">
                  <c:v>1966.4059999999999</c:v>
                </c:pt>
                <c:pt idx="17605">
                  <c:v>1968.75</c:v>
                </c:pt>
                <c:pt idx="17606">
                  <c:v>1970.547</c:v>
                </c:pt>
                <c:pt idx="17607">
                  <c:v>1970.9369999999999</c:v>
                </c:pt>
                <c:pt idx="17608">
                  <c:v>1973.5940000000001</c:v>
                </c:pt>
                <c:pt idx="17609">
                  <c:v>1973.5940000000001</c:v>
                </c:pt>
                <c:pt idx="17610">
                  <c:v>1974.7660000000001</c:v>
                </c:pt>
                <c:pt idx="17611">
                  <c:v>1975.7809999999999</c:v>
                </c:pt>
                <c:pt idx="17612">
                  <c:v>1979.375</c:v>
                </c:pt>
                <c:pt idx="17613">
                  <c:v>1978.9839999999999</c:v>
                </c:pt>
                <c:pt idx="17614">
                  <c:v>1977.7339999999999</c:v>
                </c:pt>
                <c:pt idx="17615">
                  <c:v>1982.7339999999999</c:v>
                </c:pt>
                <c:pt idx="17616">
                  <c:v>1981.4059999999999</c:v>
                </c:pt>
                <c:pt idx="17617">
                  <c:v>1981.4059999999999</c:v>
                </c:pt>
                <c:pt idx="17618">
                  <c:v>1983.5940000000001</c:v>
                </c:pt>
                <c:pt idx="17619">
                  <c:v>1985.547</c:v>
                </c:pt>
                <c:pt idx="17620">
                  <c:v>1986.797</c:v>
                </c:pt>
                <c:pt idx="17621">
                  <c:v>1987.578</c:v>
                </c:pt>
                <c:pt idx="17622">
                  <c:v>1988.5940000000001</c:v>
                </c:pt>
                <c:pt idx="17623">
                  <c:v>1990.7809999999999</c:v>
                </c:pt>
                <c:pt idx="17624">
                  <c:v>1991.5619999999999</c:v>
                </c:pt>
                <c:pt idx="17625">
                  <c:v>1992.9690000000001</c:v>
                </c:pt>
                <c:pt idx="17626">
                  <c:v>1993.3589999999999</c:v>
                </c:pt>
                <c:pt idx="17627">
                  <c:v>1996.4059999999999</c:v>
                </c:pt>
                <c:pt idx="17628">
                  <c:v>1996.172</c:v>
                </c:pt>
                <c:pt idx="17629">
                  <c:v>1996.172</c:v>
                </c:pt>
                <c:pt idx="17630">
                  <c:v>1997.3440000000001</c:v>
                </c:pt>
                <c:pt idx="17631">
                  <c:v>2000.547</c:v>
                </c:pt>
                <c:pt idx="17632">
                  <c:v>2000.9369999999999</c:v>
                </c:pt>
                <c:pt idx="17633">
                  <c:v>2000.547</c:v>
                </c:pt>
                <c:pt idx="17634">
                  <c:v>2003.75</c:v>
                </c:pt>
                <c:pt idx="17635">
                  <c:v>2003.9839999999999</c:v>
                </c:pt>
                <c:pt idx="17636">
                  <c:v>2005.547</c:v>
                </c:pt>
                <c:pt idx="17637">
                  <c:v>2005.547</c:v>
                </c:pt>
                <c:pt idx="17638">
                  <c:v>2008.203</c:v>
                </c:pt>
                <c:pt idx="17639">
                  <c:v>2012.1869999999999</c:v>
                </c:pt>
                <c:pt idx="17640">
                  <c:v>2012.1869999999999</c:v>
                </c:pt>
                <c:pt idx="17641">
                  <c:v>2012.3440000000001</c:v>
                </c:pt>
                <c:pt idx="17642">
                  <c:v>2014.7660000000001</c:v>
                </c:pt>
                <c:pt idx="17643">
                  <c:v>2014.7660000000001</c:v>
                </c:pt>
                <c:pt idx="17644">
                  <c:v>2018.5940000000001</c:v>
                </c:pt>
                <c:pt idx="17645">
                  <c:v>2019.5309999999999</c:v>
                </c:pt>
                <c:pt idx="17646">
                  <c:v>2020.3910000000001</c:v>
                </c:pt>
                <c:pt idx="17647">
                  <c:v>2021.953</c:v>
                </c:pt>
                <c:pt idx="17648">
                  <c:v>2020.547</c:v>
                </c:pt>
                <c:pt idx="17649">
                  <c:v>2023.203</c:v>
                </c:pt>
                <c:pt idx="17650">
                  <c:v>2026.5619999999999</c:v>
                </c:pt>
                <c:pt idx="17651">
                  <c:v>2023.3589999999999</c:v>
                </c:pt>
                <c:pt idx="17652">
                  <c:v>2026.5619999999999</c:v>
                </c:pt>
                <c:pt idx="17653">
                  <c:v>2027.1869999999999</c:v>
                </c:pt>
                <c:pt idx="17654">
                  <c:v>2029.375</c:v>
                </c:pt>
                <c:pt idx="17655">
                  <c:v>2031.5619999999999</c:v>
                </c:pt>
                <c:pt idx="17656">
                  <c:v>2032.7339999999999</c:v>
                </c:pt>
                <c:pt idx="17657">
                  <c:v>2033.75</c:v>
                </c:pt>
                <c:pt idx="17658">
                  <c:v>2034.1410000000001</c:v>
                </c:pt>
                <c:pt idx="17659">
                  <c:v>2036.797</c:v>
                </c:pt>
                <c:pt idx="17660">
                  <c:v>2038.75</c:v>
                </c:pt>
                <c:pt idx="17661">
                  <c:v>2038.75</c:v>
                </c:pt>
                <c:pt idx="17662">
                  <c:v>2039.5309999999999</c:v>
                </c:pt>
                <c:pt idx="17663">
                  <c:v>2042.1869999999999</c:v>
                </c:pt>
                <c:pt idx="17664">
                  <c:v>2042.9690000000001</c:v>
                </c:pt>
                <c:pt idx="17665">
                  <c:v>2045.547</c:v>
                </c:pt>
                <c:pt idx="17666">
                  <c:v>2046.4059999999999</c:v>
                </c:pt>
                <c:pt idx="17667">
                  <c:v>2046.5619999999999</c:v>
                </c:pt>
                <c:pt idx="17668">
                  <c:v>2051.953</c:v>
                </c:pt>
                <c:pt idx="17669">
                  <c:v>2052.3440000000001</c:v>
                </c:pt>
                <c:pt idx="17670">
                  <c:v>2047.9690000000001</c:v>
                </c:pt>
                <c:pt idx="17671">
                  <c:v>2027.7339999999999</c:v>
                </c:pt>
                <c:pt idx="17672">
                  <c:v>2025.9369999999999</c:v>
                </c:pt>
                <c:pt idx="17673">
                  <c:v>2039.375</c:v>
                </c:pt>
                <c:pt idx="17674">
                  <c:v>2039.1410000000001</c:v>
                </c:pt>
                <c:pt idx="17675">
                  <c:v>2040.7809999999999</c:v>
                </c:pt>
                <c:pt idx="17676">
                  <c:v>2046.172</c:v>
                </c:pt>
                <c:pt idx="17677">
                  <c:v>2052.3440000000001</c:v>
                </c:pt>
                <c:pt idx="17678">
                  <c:v>2061.5619999999999</c:v>
                </c:pt>
                <c:pt idx="17679">
                  <c:v>2062.9690000000001</c:v>
                </c:pt>
                <c:pt idx="17680">
                  <c:v>2061.953</c:v>
                </c:pt>
                <c:pt idx="17681">
                  <c:v>2060.3910000000001</c:v>
                </c:pt>
                <c:pt idx="17682">
                  <c:v>2058.5940000000001</c:v>
                </c:pt>
                <c:pt idx="17683">
                  <c:v>2061.797</c:v>
                </c:pt>
                <c:pt idx="17684">
                  <c:v>2062.7339999999999</c:v>
                </c:pt>
                <c:pt idx="17685">
                  <c:v>2065.1559999999999</c:v>
                </c:pt>
                <c:pt idx="17686">
                  <c:v>2056.172</c:v>
                </c:pt>
                <c:pt idx="17687">
                  <c:v>2055.1559999999999</c:v>
                </c:pt>
                <c:pt idx="17688">
                  <c:v>2053.5940000000001</c:v>
                </c:pt>
                <c:pt idx="17689">
                  <c:v>2053.203</c:v>
                </c:pt>
                <c:pt idx="17690">
                  <c:v>2054.5309999999999</c:v>
                </c:pt>
                <c:pt idx="17691">
                  <c:v>2054.375</c:v>
                </c:pt>
                <c:pt idx="17692">
                  <c:v>2055.1559999999999</c:v>
                </c:pt>
                <c:pt idx="17693">
                  <c:v>2058.203</c:v>
                </c:pt>
                <c:pt idx="17694">
                  <c:v>2054.1410000000001</c:v>
                </c:pt>
                <c:pt idx="17695">
                  <c:v>2056.797</c:v>
                </c:pt>
                <c:pt idx="17696">
                  <c:v>2055.3910000000001</c:v>
                </c:pt>
                <c:pt idx="17697">
                  <c:v>2056.4059999999999</c:v>
                </c:pt>
                <c:pt idx="17698">
                  <c:v>2056.953</c:v>
                </c:pt>
                <c:pt idx="17699">
                  <c:v>2055.7809999999999</c:v>
                </c:pt>
                <c:pt idx="17700">
                  <c:v>2056.797</c:v>
                </c:pt>
                <c:pt idx="17701">
                  <c:v>2055</c:v>
                </c:pt>
                <c:pt idx="17702">
                  <c:v>2055.1559999999999</c:v>
                </c:pt>
                <c:pt idx="17703">
                  <c:v>2054.7660000000001</c:v>
                </c:pt>
                <c:pt idx="17704">
                  <c:v>2052.3440000000001</c:v>
                </c:pt>
                <c:pt idx="17705">
                  <c:v>2050.7809999999999</c:v>
                </c:pt>
                <c:pt idx="17706">
                  <c:v>2051.797</c:v>
                </c:pt>
                <c:pt idx="17707">
                  <c:v>2050.7809999999999</c:v>
                </c:pt>
                <c:pt idx="17708">
                  <c:v>2051.4059999999999</c:v>
                </c:pt>
                <c:pt idx="17709">
                  <c:v>2053.9839999999999</c:v>
                </c:pt>
                <c:pt idx="17710">
                  <c:v>2049.375</c:v>
                </c:pt>
                <c:pt idx="17711">
                  <c:v>2049.7660000000001</c:v>
                </c:pt>
                <c:pt idx="17712">
                  <c:v>2050.7809999999999</c:v>
                </c:pt>
                <c:pt idx="17713">
                  <c:v>2045</c:v>
                </c:pt>
                <c:pt idx="17714">
                  <c:v>2046.953</c:v>
                </c:pt>
                <c:pt idx="17715">
                  <c:v>2047.3440000000001</c:v>
                </c:pt>
                <c:pt idx="17716">
                  <c:v>2047.578</c:v>
                </c:pt>
                <c:pt idx="17717">
                  <c:v>2043.203</c:v>
                </c:pt>
                <c:pt idx="17718">
                  <c:v>2044.1410000000001</c:v>
                </c:pt>
                <c:pt idx="17719">
                  <c:v>2044.375</c:v>
                </c:pt>
                <c:pt idx="17720">
                  <c:v>2041.4059999999999</c:v>
                </c:pt>
                <c:pt idx="17721">
                  <c:v>2040</c:v>
                </c:pt>
                <c:pt idx="17722">
                  <c:v>2040</c:v>
                </c:pt>
                <c:pt idx="17723">
                  <c:v>2036.797</c:v>
                </c:pt>
                <c:pt idx="17724">
                  <c:v>2037.7339999999999</c:v>
                </c:pt>
                <c:pt idx="17725">
                  <c:v>2036.4059999999999</c:v>
                </c:pt>
                <c:pt idx="17726">
                  <c:v>2035.7809999999999</c:v>
                </c:pt>
                <c:pt idx="17727">
                  <c:v>2031.953</c:v>
                </c:pt>
                <c:pt idx="17728">
                  <c:v>2033.3589999999999</c:v>
                </c:pt>
                <c:pt idx="17729">
                  <c:v>2030.9369999999999</c:v>
                </c:pt>
                <c:pt idx="17730">
                  <c:v>2026.5619999999999</c:v>
                </c:pt>
                <c:pt idx="17731">
                  <c:v>2028.3589999999999</c:v>
                </c:pt>
                <c:pt idx="17732">
                  <c:v>2029.7660000000001</c:v>
                </c:pt>
                <c:pt idx="17733">
                  <c:v>2027.578</c:v>
                </c:pt>
                <c:pt idx="17734">
                  <c:v>2024.375</c:v>
                </c:pt>
                <c:pt idx="17735">
                  <c:v>2022.7339999999999</c:v>
                </c:pt>
                <c:pt idx="17736">
                  <c:v>2020.7809999999999</c:v>
                </c:pt>
                <c:pt idx="17737">
                  <c:v>2022.1869999999999</c:v>
                </c:pt>
                <c:pt idx="17738">
                  <c:v>2019.7660000000001</c:v>
                </c:pt>
                <c:pt idx="17739">
                  <c:v>2020.7809999999999</c:v>
                </c:pt>
                <c:pt idx="17740">
                  <c:v>2018.203</c:v>
                </c:pt>
                <c:pt idx="17741">
                  <c:v>2016.4059999999999</c:v>
                </c:pt>
                <c:pt idx="17742">
                  <c:v>2017.7339999999999</c:v>
                </c:pt>
                <c:pt idx="17743">
                  <c:v>2015.1559999999999</c:v>
                </c:pt>
                <c:pt idx="17744">
                  <c:v>2014.1410000000001</c:v>
                </c:pt>
                <c:pt idx="17745">
                  <c:v>2011.5619999999999</c:v>
                </c:pt>
                <c:pt idx="17746">
                  <c:v>2008.5940000000001</c:v>
                </c:pt>
                <c:pt idx="17747">
                  <c:v>2005.7809999999999</c:v>
                </c:pt>
                <c:pt idx="17748">
                  <c:v>2006.5619999999999</c:v>
                </c:pt>
                <c:pt idx="17749">
                  <c:v>2006.172</c:v>
                </c:pt>
                <c:pt idx="17750">
                  <c:v>2009.7660000000001</c:v>
                </c:pt>
                <c:pt idx="17751">
                  <c:v>2007.9690000000001</c:v>
                </c:pt>
                <c:pt idx="17752">
                  <c:v>2005</c:v>
                </c:pt>
                <c:pt idx="17753">
                  <c:v>2002.9690000000001</c:v>
                </c:pt>
                <c:pt idx="17754">
                  <c:v>2002.3440000000001</c:v>
                </c:pt>
                <c:pt idx="17755">
                  <c:v>1997.1869999999999</c:v>
                </c:pt>
                <c:pt idx="17756">
                  <c:v>1998.75</c:v>
                </c:pt>
                <c:pt idx="17757">
                  <c:v>1998.203</c:v>
                </c:pt>
                <c:pt idx="17758">
                  <c:v>1996.5619999999999</c:v>
                </c:pt>
                <c:pt idx="17759">
                  <c:v>1996.4059999999999</c:v>
                </c:pt>
                <c:pt idx="17760">
                  <c:v>1994.375</c:v>
                </c:pt>
                <c:pt idx="17761">
                  <c:v>1995</c:v>
                </c:pt>
                <c:pt idx="17762">
                  <c:v>1991.172</c:v>
                </c:pt>
                <c:pt idx="17763">
                  <c:v>1992.1869999999999</c:v>
                </c:pt>
                <c:pt idx="17764">
                  <c:v>1990.9369999999999</c:v>
                </c:pt>
                <c:pt idx="17765">
                  <c:v>1989.7660000000001</c:v>
                </c:pt>
                <c:pt idx="17766">
                  <c:v>1989.375</c:v>
                </c:pt>
                <c:pt idx="17767">
                  <c:v>1985.9369999999999</c:v>
                </c:pt>
                <c:pt idx="17768">
                  <c:v>1986.797</c:v>
                </c:pt>
                <c:pt idx="17769">
                  <c:v>1985.547</c:v>
                </c:pt>
                <c:pt idx="17770">
                  <c:v>1984.1410000000001</c:v>
                </c:pt>
                <c:pt idx="17771">
                  <c:v>1981.797</c:v>
                </c:pt>
                <c:pt idx="17772">
                  <c:v>1981.797</c:v>
                </c:pt>
                <c:pt idx="17773">
                  <c:v>1980</c:v>
                </c:pt>
                <c:pt idx="17774">
                  <c:v>1981.953</c:v>
                </c:pt>
                <c:pt idx="17775">
                  <c:v>1979.7660000000001</c:v>
                </c:pt>
                <c:pt idx="17776">
                  <c:v>1977.578</c:v>
                </c:pt>
                <c:pt idx="17777">
                  <c:v>1976.4059999999999</c:v>
                </c:pt>
                <c:pt idx="17778">
                  <c:v>1976.5619999999999</c:v>
                </c:pt>
                <c:pt idx="17779">
                  <c:v>1976.797</c:v>
                </c:pt>
                <c:pt idx="17780">
                  <c:v>1974.7660000000001</c:v>
                </c:pt>
                <c:pt idx="17781">
                  <c:v>1973.3589999999999</c:v>
                </c:pt>
                <c:pt idx="17782">
                  <c:v>1972.3440000000001</c:v>
                </c:pt>
                <c:pt idx="17783">
                  <c:v>1970.9369999999999</c:v>
                </c:pt>
                <c:pt idx="17784">
                  <c:v>1970</c:v>
                </c:pt>
                <c:pt idx="17785">
                  <c:v>1969.5309999999999</c:v>
                </c:pt>
                <c:pt idx="17786">
                  <c:v>1969.5309999999999</c:v>
                </c:pt>
                <c:pt idx="17787">
                  <c:v>1967.7339999999999</c:v>
                </c:pt>
                <c:pt idx="17788">
                  <c:v>1965</c:v>
                </c:pt>
                <c:pt idx="17789">
                  <c:v>1967.578</c:v>
                </c:pt>
                <c:pt idx="17790">
                  <c:v>1964.7660000000001</c:v>
                </c:pt>
                <c:pt idx="17791">
                  <c:v>1963.75</c:v>
                </c:pt>
                <c:pt idx="17792">
                  <c:v>1963.75</c:v>
                </c:pt>
                <c:pt idx="17793">
                  <c:v>1961.797</c:v>
                </c:pt>
                <c:pt idx="17794">
                  <c:v>1960.9369999999999</c:v>
                </c:pt>
                <c:pt idx="17795">
                  <c:v>1958.75</c:v>
                </c:pt>
                <c:pt idx="17796">
                  <c:v>1956.953</c:v>
                </c:pt>
                <c:pt idx="17797">
                  <c:v>1957.7339999999999</c:v>
                </c:pt>
                <c:pt idx="17798">
                  <c:v>1956.953</c:v>
                </c:pt>
                <c:pt idx="17799">
                  <c:v>1956.797</c:v>
                </c:pt>
                <c:pt idx="17800">
                  <c:v>1955.9369999999999</c:v>
                </c:pt>
                <c:pt idx="17801">
                  <c:v>1953.3589999999999</c:v>
                </c:pt>
                <c:pt idx="17802">
                  <c:v>1953.5940000000001</c:v>
                </c:pt>
                <c:pt idx="17803">
                  <c:v>1952.3440000000001</c:v>
                </c:pt>
                <c:pt idx="17804">
                  <c:v>1951.797</c:v>
                </c:pt>
                <c:pt idx="17805">
                  <c:v>1950</c:v>
                </c:pt>
                <c:pt idx="17806">
                  <c:v>1950.3910000000001</c:v>
                </c:pt>
                <c:pt idx="17807">
                  <c:v>1948.75</c:v>
                </c:pt>
                <c:pt idx="17808">
                  <c:v>1949.5309999999999</c:v>
                </c:pt>
                <c:pt idx="17809">
                  <c:v>1949.375</c:v>
                </c:pt>
                <c:pt idx="17810">
                  <c:v>1950.1559999999999</c:v>
                </c:pt>
                <c:pt idx="17811">
                  <c:v>1946.172</c:v>
                </c:pt>
                <c:pt idx="17812">
                  <c:v>1948.3589999999999</c:v>
                </c:pt>
                <c:pt idx="17813">
                  <c:v>1945</c:v>
                </c:pt>
                <c:pt idx="17814">
                  <c:v>1947.1869999999999</c:v>
                </c:pt>
                <c:pt idx="17815">
                  <c:v>1945.9369999999999</c:v>
                </c:pt>
                <c:pt idx="17816">
                  <c:v>1942.7339999999999</c:v>
                </c:pt>
                <c:pt idx="17817">
                  <c:v>1941.953</c:v>
                </c:pt>
                <c:pt idx="17818">
                  <c:v>1940.7809999999999</c:v>
                </c:pt>
                <c:pt idx="17819">
                  <c:v>1941.953</c:v>
                </c:pt>
                <c:pt idx="17820">
                  <c:v>1940.547</c:v>
                </c:pt>
                <c:pt idx="17821">
                  <c:v>1941.953</c:v>
                </c:pt>
                <c:pt idx="17822">
                  <c:v>1939.7660000000001</c:v>
                </c:pt>
                <c:pt idx="17823">
                  <c:v>1939.7660000000001</c:v>
                </c:pt>
                <c:pt idx="17824">
                  <c:v>1937.9690000000001</c:v>
                </c:pt>
                <c:pt idx="17825">
                  <c:v>1936.172</c:v>
                </c:pt>
                <c:pt idx="17826">
                  <c:v>1938.203</c:v>
                </c:pt>
                <c:pt idx="17827">
                  <c:v>1937.7339999999999</c:v>
                </c:pt>
                <c:pt idx="17828">
                  <c:v>1937.7339999999999</c:v>
                </c:pt>
                <c:pt idx="17829">
                  <c:v>1937.9690000000001</c:v>
                </c:pt>
                <c:pt idx="17830">
                  <c:v>1940.3910000000001</c:v>
                </c:pt>
                <c:pt idx="17831">
                  <c:v>1937.9690000000001</c:v>
                </c:pt>
                <c:pt idx="17832">
                  <c:v>1937.7339999999999</c:v>
                </c:pt>
                <c:pt idx="17833">
                  <c:v>1936.4059999999999</c:v>
                </c:pt>
                <c:pt idx="17834">
                  <c:v>1937.1869999999999</c:v>
                </c:pt>
                <c:pt idx="17835">
                  <c:v>1936.4059999999999</c:v>
                </c:pt>
                <c:pt idx="17836">
                  <c:v>1936.4059999999999</c:v>
                </c:pt>
                <c:pt idx="17837">
                  <c:v>1935.9369999999999</c:v>
                </c:pt>
                <c:pt idx="17838">
                  <c:v>1934.5309999999999</c:v>
                </c:pt>
                <c:pt idx="17839">
                  <c:v>1935</c:v>
                </c:pt>
                <c:pt idx="17840">
                  <c:v>1935</c:v>
                </c:pt>
                <c:pt idx="17841">
                  <c:v>1934.375</c:v>
                </c:pt>
                <c:pt idx="17842">
                  <c:v>1935.9369999999999</c:v>
                </c:pt>
                <c:pt idx="17843">
                  <c:v>1934.5309999999999</c:v>
                </c:pt>
                <c:pt idx="17844">
                  <c:v>1935.7809999999999</c:v>
                </c:pt>
                <c:pt idx="17845">
                  <c:v>1938.203</c:v>
                </c:pt>
                <c:pt idx="17846">
                  <c:v>1938.9839999999999</c:v>
                </c:pt>
                <c:pt idx="17847">
                  <c:v>1941.5619999999999</c:v>
                </c:pt>
                <c:pt idx="17848">
                  <c:v>1940.1559999999999</c:v>
                </c:pt>
                <c:pt idx="17849">
                  <c:v>1938.75</c:v>
                </c:pt>
                <c:pt idx="17850">
                  <c:v>1939.5309999999999</c:v>
                </c:pt>
                <c:pt idx="17851">
                  <c:v>1941.5619999999999</c:v>
                </c:pt>
                <c:pt idx="17852">
                  <c:v>1938.75</c:v>
                </c:pt>
                <c:pt idx="17853">
                  <c:v>1940.9369999999999</c:v>
                </c:pt>
                <c:pt idx="17854">
                  <c:v>1940.3910000000001</c:v>
                </c:pt>
                <c:pt idx="17855">
                  <c:v>1940.3910000000001</c:v>
                </c:pt>
                <c:pt idx="17856">
                  <c:v>1941.953</c:v>
                </c:pt>
                <c:pt idx="17857">
                  <c:v>1942.9690000000001</c:v>
                </c:pt>
                <c:pt idx="17858">
                  <c:v>1941.953</c:v>
                </c:pt>
                <c:pt idx="17859">
                  <c:v>1942.9690000000001</c:v>
                </c:pt>
                <c:pt idx="17860">
                  <c:v>1942.7339999999999</c:v>
                </c:pt>
                <c:pt idx="17861">
                  <c:v>1944.375</c:v>
                </c:pt>
                <c:pt idx="17862">
                  <c:v>1945.7809999999999</c:v>
                </c:pt>
                <c:pt idx="17863">
                  <c:v>1945.7809999999999</c:v>
                </c:pt>
                <c:pt idx="17864">
                  <c:v>1945.7809999999999</c:v>
                </c:pt>
                <c:pt idx="17865">
                  <c:v>1947.7339999999999</c:v>
                </c:pt>
                <c:pt idx="17866">
                  <c:v>1947.3440000000001</c:v>
                </c:pt>
                <c:pt idx="17867">
                  <c:v>1949.5309999999999</c:v>
                </c:pt>
                <c:pt idx="17868">
                  <c:v>1951.797</c:v>
                </c:pt>
                <c:pt idx="17869">
                  <c:v>1953.3589999999999</c:v>
                </c:pt>
                <c:pt idx="17870">
                  <c:v>1953.3589999999999</c:v>
                </c:pt>
                <c:pt idx="17871">
                  <c:v>1955.3910000000001</c:v>
                </c:pt>
                <c:pt idx="17872">
                  <c:v>1952.3440000000001</c:v>
                </c:pt>
                <c:pt idx="17873">
                  <c:v>1956.172</c:v>
                </c:pt>
                <c:pt idx="17874">
                  <c:v>1957.1869999999999</c:v>
                </c:pt>
                <c:pt idx="17875">
                  <c:v>1957.9690000000001</c:v>
                </c:pt>
                <c:pt idx="17876">
                  <c:v>1959.1410000000001</c:v>
                </c:pt>
                <c:pt idx="17877">
                  <c:v>1961.172</c:v>
                </c:pt>
                <c:pt idx="17878">
                  <c:v>1960.7809999999999</c:v>
                </c:pt>
                <c:pt idx="17879">
                  <c:v>1961.797</c:v>
                </c:pt>
                <c:pt idx="17880">
                  <c:v>1962.9690000000001</c:v>
                </c:pt>
                <c:pt idx="17881">
                  <c:v>1963.3589999999999</c:v>
                </c:pt>
                <c:pt idx="17882">
                  <c:v>1961.5619999999999</c:v>
                </c:pt>
                <c:pt idx="17883">
                  <c:v>1963.9839999999999</c:v>
                </c:pt>
                <c:pt idx="17884">
                  <c:v>1964.1410000000001</c:v>
                </c:pt>
                <c:pt idx="17885">
                  <c:v>1967.3440000000001</c:v>
                </c:pt>
                <c:pt idx="17886">
                  <c:v>1968.3589999999999</c:v>
                </c:pt>
                <c:pt idx="17887">
                  <c:v>1968.3589999999999</c:v>
                </c:pt>
                <c:pt idx="17888">
                  <c:v>1971.5619999999999</c:v>
                </c:pt>
                <c:pt idx="17889">
                  <c:v>1973.3589999999999</c:v>
                </c:pt>
                <c:pt idx="17890">
                  <c:v>1973.9839999999999</c:v>
                </c:pt>
                <c:pt idx="17891">
                  <c:v>1973.9839999999999</c:v>
                </c:pt>
                <c:pt idx="17892">
                  <c:v>1976.172</c:v>
                </c:pt>
                <c:pt idx="17893">
                  <c:v>1978.3589999999999</c:v>
                </c:pt>
                <c:pt idx="17894">
                  <c:v>1980.3910000000001</c:v>
                </c:pt>
                <c:pt idx="17895">
                  <c:v>1980.1559999999999</c:v>
                </c:pt>
                <c:pt idx="17896">
                  <c:v>1980.547</c:v>
                </c:pt>
                <c:pt idx="17897">
                  <c:v>1982.1869999999999</c:v>
                </c:pt>
                <c:pt idx="17898">
                  <c:v>1986.953</c:v>
                </c:pt>
                <c:pt idx="17899">
                  <c:v>1983.9839999999999</c:v>
                </c:pt>
                <c:pt idx="17900">
                  <c:v>1987.3440000000001</c:v>
                </c:pt>
                <c:pt idx="17901">
                  <c:v>1989.5309999999999</c:v>
                </c:pt>
                <c:pt idx="17902">
                  <c:v>1987.7339999999999</c:v>
                </c:pt>
                <c:pt idx="17903">
                  <c:v>1992.7339999999999</c:v>
                </c:pt>
                <c:pt idx="17904">
                  <c:v>1993.3589999999999</c:v>
                </c:pt>
                <c:pt idx="17905">
                  <c:v>1992.578</c:v>
                </c:pt>
                <c:pt idx="17906">
                  <c:v>1997.9690000000001</c:v>
                </c:pt>
                <c:pt idx="17907">
                  <c:v>1995.7809999999999</c:v>
                </c:pt>
                <c:pt idx="17908">
                  <c:v>2000.3910000000001</c:v>
                </c:pt>
                <c:pt idx="17909">
                  <c:v>2002.578</c:v>
                </c:pt>
                <c:pt idx="17910">
                  <c:v>2001.797</c:v>
                </c:pt>
                <c:pt idx="17911">
                  <c:v>2004.5309999999999</c:v>
                </c:pt>
                <c:pt idx="17912">
                  <c:v>2006.4059999999999</c:v>
                </c:pt>
                <c:pt idx="17913">
                  <c:v>2007.578</c:v>
                </c:pt>
                <c:pt idx="17914">
                  <c:v>2008.75</c:v>
                </c:pt>
                <c:pt idx="17915">
                  <c:v>2013.5940000000001</c:v>
                </c:pt>
                <c:pt idx="17916">
                  <c:v>2015</c:v>
                </c:pt>
                <c:pt idx="17917">
                  <c:v>2013.3589999999999</c:v>
                </c:pt>
                <c:pt idx="17918">
                  <c:v>2015.3910000000001</c:v>
                </c:pt>
                <c:pt idx="17919">
                  <c:v>2016.172</c:v>
                </c:pt>
                <c:pt idx="17920">
                  <c:v>2017.9690000000001</c:v>
                </c:pt>
                <c:pt idx="17921">
                  <c:v>2021.172</c:v>
                </c:pt>
                <c:pt idx="17922">
                  <c:v>2022.3440000000001</c:v>
                </c:pt>
                <c:pt idx="17923">
                  <c:v>2022.3440000000001</c:v>
                </c:pt>
                <c:pt idx="17924">
                  <c:v>2024.5309999999999</c:v>
                </c:pt>
                <c:pt idx="17925">
                  <c:v>2025.547</c:v>
                </c:pt>
                <c:pt idx="17926">
                  <c:v>2026.797</c:v>
                </c:pt>
                <c:pt idx="17927">
                  <c:v>2027.9690000000001</c:v>
                </c:pt>
                <c:pt idx="17928">
                  <c:v>2030.547</c:v>
                </c:pt>
                <c:pt idx="17929">
                  <c:v>2030.9369999999999</c:v>
                </c:pt>
                <c:pt idx="17930">
                  <c:v>2031.5619999999999</c:v>
                </c:pt>
                <c:pt idx="17931">
                  <c:v>2035.7809999999999</c:v>
                </c:pt>
                <c:pt idx="17932">
                  <c:v>2035.9369999999999</c:v>
                </c:pt>
                <c:pt idx="17933">
                  <c:v>2036.172</c:v>
                </c:pt>
                <c:pt idx="17934">
                  <c:v>2037.578</c:v>
                </c:pt>
                <c:pt idx="17935">
                  <c:v>2039.5309999999999</c:v>
                </c:pt>
                <c:pt idx="17936">
                  <c:v>2039.5309999999999</c:v>
                </c:pt>
                <c:pt idx="17937">
                  <c:v>2040.547</c:v>
                </c:pt>
                <c:pt idx="17938">
                  <c:v>2043.75</c:v>
                </c:pt>
                <c:pt idx="17939">
                  <c:v>2043.3589999999999</c:v>
                </c:pt>
                <c:pt idx="17940">
                  <c:v>2045.9369999999999</c:v>
                </c:pt>
                <c:pt idx="17941">
                  <c:v>2045.9369999999999</c:v>
                </c:pt>
                <c:pt idx="17942">
                  <c:v>2047.578</c:v>
                </c:pt>
                <c:pt idx="17943">
                  <c:v>2048.5940000000001</c:v>
                </c:pt>
                <c:pt idx="17944">
                  <c:v>2051.4059999999999</c:v>
                </c:pt>
                <c:pt idx="17945">
                  <c:v>2052.9690000000001</c:v>
                </c:pt>
                <c:pt idx="17946">
                  <c:v>2053.5940000000001</c:v>
                </c:pt>
                <c:pt idx="17947">
                  <c:v>2056.5619999999999</c:v>
                </c:pt>
                <c:pt idx="17948">
                  <c:v>2056.953</c:v>
                </c:pt>
                <c:pt idx="17949">
                  <c:v>2059.7660000000001</c:v>
                </c:pt>
                <c:pt idx="17950">
                  <c:v>2061.4059999999999</c:v>
                </c:pt>
                <c:pt idx="17951">
                  <c:v>2063.203</c:v>
                </c:pt>
                <c:pt idx="17952">
                  <c:v>2060.7809999999999</c:v>
                </c:pt>
                <c:pt idx="17953">
                  <c:v>2060.7809999999999</c:v>
                </c:pt>
                <c:pt idx="17954">
                  <c:v>2062.9690000000001</c:v>
                </c:pt>
                <c:pt idx="17955">
                  <c:v>2066.172</c:v>
                </c:pt>
                <c:pt idx="17956">
                  <c:v>2065</c:v>
                </c:pt>
                <c:pt idx="17957">
                  <c:v>2065</c:v>
                </c:pt>
                <c:pt idx="17958">
                  <c:v>2067.1869999999999</c:v>
                </c:pt>
                <c:pt idx="17959">
                  <c:v>2068.203</c:v>
                </c:pt>
                <c:pt idx="17960">
                  <c:v>2073.5940000000001</c:v>
                </c:pt>
                <c:pt idx="17961">
                  <c:v>2074.5309999999999</c:v>
                </c:pt>
                <c:pt idx="17962">
                  <c:v>2074.7660000000001</c:v>
                </c:pt>
                <c:pt idx="17963">
                  <c:v>2077.3440000000001</c:v>
                </c:pt>
                <c:pt idx="17964">
                  <c:v>2078.75</c:v>
                </c:pt>
                <c:pt idx="17965">
                  <c:v>2077.3440000000001</c:v>
                </c:pt>
                <c:pt idx="17966">
                  <c:v>2081.4059999999999</c:v>
                </c:pt>
                <c:pt idx="17967">
                  <c:v>2080.9369999999999</c:v>
                </c:pt>
                <c:pt idx="17968">
                  <c:v>2080.9369999999999</c:v>
                </c:pt>
                <c:pt idx="17969">
                  <c:v>2084.375</c:v>
                </c:pt>
                <c:pt idx="17970">
                  <c:v>2085.1559999999999</c:v>
                </c:pt>
                <c:pt idx="17971">
                  <c:v>2084.1410000000001</c:v>
                </c:pt>
                <c:pt idx="17972">
                  <c:v>2087.578</c:v>
                </c:pt>
                <c:pt idx="17973">
                  <c:v>2090.547</c:v>
                </c:pt>
                <c:pt idx="17974">
                  <c:v>2088.75</c:v>
                </c:pt>
                <c:pt idx="17975">
                  <c:v>2090.9369999999999</c:v>
                </c:pt>
                <c:pt idx="17976">
                  <c:v>2090.3910000000001</c:v>
                </c:pt>
                <c:pt idx="17977">
                  <c:v>2091.797</c:v>
                </c:pt>
                <c:pt idx="17978">
                  <c:v>2097.3440000000001</c:v>
                </c:pt>
                <c:pt idx="17979">
                  <c:v>2098.203</c:v>
                </c:pt>
                <c:pt idx="17980">
                  <c:v>2099.7660000000001</c:v>
                </c:pt>
                <c:pt idx="17981">
                  <c:v>2101.5619999999999</c:v>
                </c:pt>
                <c:pt idx="17982">
                  <c:v>2103.203</c:v>
                </c:pt>
                <c:pt idx="17983">
                  <c:v>2101.953</c:v>
                </c:pt>
                <c:pt idx="17984">
                  <c:v>2101.953</c:v>
                </c:pt>
                <c:pt idx="17985">
                  <c:v>2105</c:v>
                </c:pt>
                <c:pt idx="17986">
                  <c:v>2106.5619999999999</c:v>
                </c:pt>
                <c:pt idx="17987">
                  <c:v>2107.7339999999999</c:v>
                </c:pt>
                <c:pt idx="17988">
                  <c:v>2100.547</c:v>
                </c:pt>
                <c:pt idx="17989">
                  <c:v>2111.172</c:v>
                </c:pt>
                <c:pt idx="17990">
                  <c:v>2116.953</c:v>
                </c:pt>
                <c:pt idx="17991">
                  <c:v>2111.4059999999999</c:v>
                </c:pt>
                <c:pt idx="17992">
                  <c:v>2109.1410000000001</c:v>
                </c:pt>
                <c:pt idx="17993">
                  <c:v>2118.75</c:v>
                </c:pt>
                <c:pt idx="17994">
                  <c:v>2119.5309999999999</c:v>
                </c:pt>
                <c:pt idx="17995">
                  <c:v>2114.375</c:v>
                </c:pt>
                <c:pt idx="17996">
                  <c:v>2116.797</c:v>
                </c:pt>
                <c:pt idx="17997">
                  <c:v>2120.9369999999999</c:v>
                </c:pt>
                <c:pt idx="17998">
                  <c:v>2120.7809999999999</c:v>
                </c:pt>
                <c:pt idx="17999">
                  <c:v>2122.3440000000001</c:v>
                </c:pt>
                <c:pt idx="18000">
                  <c:v>2125.3910000000001</c:v>
                </c:pt>
                <c:pt idx="18001">
                  <c:v>2125.9369999999999</c:v>
                </c:pt>
                <c:pt idx="18002">
                  <c:v>2128.203</c:v>
                </c:pt>
                <c:pt idx="18003">
                  <c:v>2132.1869999999999</c:v>
                </c:pt>
                <c:pt idx="18004">
                  <c:v>2131.172</c:v>
                </c:pt>
                <c:pt idx="18005">
                  <c:v>2133.3589999999999</c:v>
                </c:pt>
                <c:pt idx="18006">
                  <c:v>2134.5309999999999</c:v>
                </c:pt>
                <c:pt idx="18007">
                  <c:v>2135.547</c:v>
                </c:pt>
                <c:pt idx="18008">
                  <c:v>2138.5940000000001</c:v>
                </c:pt>
                <c:pt idx="18009">
                  <c:v>2136.797</c:v>
                </c:pt>
                <c:pt idx="18010">
                  <c:v>2138.9839999999999</c:v>
                </c:pt>
                <c:pt idx="18011">
                  <c:v>2140.547</c:v>
                </c:pt>
                <c:pt idx="18012">
                  <c:v>2141.797</c:v>
                </c:pt>
                <c:pt idx="18013">
                  <c:v>2145.547</c:v>
                </c:pt>
                <c:pt idx="18014">
                  <c:v>2147.1869999999999</c:v>
                </c:pt>
                <c:pt idx="18015">
                  <c:v>2148.203</c:v>
                </c:pt>
                <c:pt idx="18016">
                  <c:v>2150.7809999999999</c:v>
                </c:pt>
                <c:pt idx="18017">
                  <c:v>2147.1869999999999</c:v>
                </c:pt>
                <c:pt idx="18018">
                  <c:v>2148.5940000000001</c:v>
                </c:pt>
                <c:pt idx="18019">
                  <c:v>2148.9839999999999</c:v>
                </c:pt>
                <c:pt idx="18020">
                  <c:v>2149.5309999999999</c:v>
                </c:pt>
                <c:pt idx="18021">
                  <c:v>2151.172</c:v>
                </c:pt>
                <c:pt idx="18022">
                  <c:v>2152.3440000000001</c:v>
                </c:pt>
                <c:pt idx="18023">
                  <c:v>2154.7660000000001</c:v>
                </c:pt>
                <c:pt idx="18024">
                  <c:v>2153.3589999999999</c:v>
                </c:pt>
                <c:pt idx="18025">
                  <c:v>2155.547</c:v>
                </c:pt>
                <c:pt idx="18026">
                  <c:v>2155.3910000000001</c:v>
                </c:pt>
                <c:pt idx="18027">
                  <c:v>2158.3589999999999</c:v>
                </c:pt>
                <c:pt idx="18028">
                  <c:v>2159.5309999999999</c:v>
                </c:pt>
                <c:pt idx="18029">
                  <c:v>2157.1869999999999</c:v>
                </c:pt>
                <c:pt idx="18030">
                  <c:v>2161.5619999999999</c:v>
                </c:pt>
                <c:pt idx="18031">
                  <c:v>2160.3910000000001</c:v>
                </c:pt>
                <c:pt idx="18032">
                  <c:v>2160.3910000000001</c:v>
                </c:pt>
                <c:pt idx="18033">
                  <c:v>2161.953</c:v>
                </c:pt>
                <c:pt idx="18034">
                  <c:v>2167.578</c:v>
                </c:pt>
                <c:pt idx="18035">
                  <c:v>2165.547</c:v>
                </c:pt>
                <c:pt idx="18036">
                  <c:v>2165</c:v>
                </c:pt>
                <c:pt idx="18037">
                  <c:v>2168.3589999999999</c:v>
                </c:pt>
                <c:pt idx="18038">
                  <c:v>2166.5619999999999</c:v>
                </c:pt>
                <c:pt idx="18039">
                  <c:v>2168.203</c:v>
                </c:pt>
                <c:pt idx="18040">
                  <c:v>2170.547</c:v>
                </c:pt>
                <c:pt idx="18041">
                  <c:v>2169.7660000000001</c:v>
                </c:pt>
                <c:pt idx="18042">
                  <c:v>2170.3910000000001</c:v>
                </c:pt>
                <c:pt idx="18043">
                  <c:v>2172.1869999999999</c:v>
                </c:pt>
                <c:pt idx="18044">
                  <c:v>2169.5309999999999</c:v>
                </c:pt>
                <c:pt idx="18045">
                  <c:v>2169.7660000000001</c:v>
                </c:pt>
                <c:pt idx="18046">
                  <c:v>2172.578</c:v>
                </c:pt>
                <c:pt idx="18047">
                  <c:v>2172.578</c:v>
                </c:pt>
                <c:pt idx="18048">
                  <c:v>2171.5619999999999</c:v>
                </c:pt>
                <c:pt idx="18049">
                  <c:v>2171.797</c:v>
                </c:pt>
                <c:pt idx="18050">
                  <c:v>2174.5309999999999</c:v>
                </c:pt>
                <c:pt idx="18051">
                  <c:v>2174.7660000000001</c:v>
                </c:pt>
                <c:pt idx="18052">
                  <c:v>2175.1559999999999</c:v>
                </c:pt>
                <c:pt idx="18053">
                  <c:v>2173.5940000000001</c:v>
                </c:pt>
                <c:pt idx="18054">
                  <c:v>2173.203</c:v>
                </c:pt>
                <c:pt idx="18055">
                  <c:v>2175.9369999999999</c:v>
                </c:pt>
                <c:pt idx="18056">
                  <c:v>2176.172</c:v>
                </c:pt>
                <c:pt idx="18057">
                  <c:v>2177.578</c:v>
                </c:pt>
                <c:pt idx="18058">
                  <c:v>2175.7809999999999</c:v>
                </c:pt>
                <c:pt idx="18059">
                  <c:v>2176.797</c:v>
                </c:pt>
                <c:pt idx="18060">
                  <c:v>2175.1559999999999</c:v>
                </c:pt>
                <c:pt idx="18061">
                  <c:v>2175.3910000000001</c:v>
                </c:pt>
                <c:pt idx="18062">
                  <c:v>2172.3440000000001</c:v>
                </c:pt>
                <c:pt idx="18063">
                  <c:v>2174.375</c:v>
                </c:pt>
                <c:pt idx="18064">
                  <c:v>2173.203</c:v>
                </c:pt>
                <c:pt idx="18065">
                  <c:v>2176.4059999999999</c:v>
                </c:pt>
                <c:pt idx="18066">
                  <c:v>2172.1869999999999</c:v>
                </c:pt>
                <c:pt idx="18067">
                  <c:v>2173.3589999999999</c:v>
                </c:pt>
                <c:pt idx="18068">
                  <c:v>2170.7809999999999</c:v>
                </c:pt>
                <c:pt idx="18069">
                  <c:v>2171.4059999999999</c:v>
                </c:pt>
                <c:pt idx="18070">
                  <c:v>2172.7339999999999</c:v>
                </c:pt>
                <c:pt idx="18071">
                  <c:v>2168.75</c:v>
                </c:pt>
                <c:pt idx="18072">
                  <c:v>2169.1410000000001</c:v>
                </c:pt>
                <c:pt idx="18073">
                  <c:v>2168.75</c:v>
                </c:pt>
                <c:pt idx="18074">
                  <c:v>2169.7660000000001</c:v>
                </c:pt>
                <c:pt idx="18075">
                  <c:v>2168.75</c:v>
                </c:pt>
                <c:pt idx="18076">
                  <c:v>2167.9690000000001</c:v>
                </c:pt>
                <c:pt idx="18077">
                  <c:v>2165.7809999999999</c:v>
                </c:pt>
                <c:pt idx="18078">
                  <c:v>2164.7660000000001</c:v>
                </c:pt>
                <c:pt idx="18079">
                  <c:v>2164.375</c:v>
                </c:pt>
                <c:pt idx="18080">
                  <c:v>2163.3589999999999</c:v>
                </c:pt>
                <c:pt idx="18081">
                  <c:v>2161.4059999999999</c:v>
                </c:pt>
                <c:pt idx="18082">
                  <c:v>2162.1869999999999</c:v>
                </c:pt>
                <c:pt idx="18083">
                  <c:v>2162.7339999999999</c:v>
                </c:pt>
                <c:pt idx="18084">
                  <c:v>2161.797</c:v>
                </c:pt>
                <c:pt idx="18085">
                  <c:v>2159.5309999999999</c:v>
                </c:pt>
                <c:pt idx="18086">
                  <c:v>2156.5619999999999</c:v>
                </c:pt>
                <c:pt idx="18087">
                  <c:v>2155.7809999999999</c:v>
                </c:pt>
                <c:pt idx="18088">
                  <c:v>2155.1559999999999</c:v>
                </c:pt>
                <c:pt idx="18089">
                  <c:v>2154.5309999999999</c:v>
                </c:pt>
                <c:pt idx="18090">
                  <c:v>2153.203</c:v>
                </c:pt>
                <c:pt idx="18091">
                  <c:v>2154.375</c:v>
                </c:pt>
                <c:pt idx="18092">
                  <c:v>2153.3589999999999</c:v>
                </c:pt>
                <c:pt idx="18093">
                  <c:v>2151.172</c:v>
                </c:pt>
                <c:pt idx="18094">
                  <c:v>2149.7660000000001</c:v>
                </c:pt>
                <c:pt idx="18095">
                  <c:v>2145.9369999999999</c:v>
                </c:pt>
                <c:pt idx="18096">
                  <c:v>2144.5309999999999</c:v>
                </c:pt>
                <c:pt idx="18097">
                  <c:v>2142.578</c:v>
                </c:pt>
                <c:pt idx="18098">
                  <c:v>2145.3910000000001</c:v>
                </c:pt>
                <c:pt idx="18099">
                  <c:v>2143.3589999999999</c:v>
                </c:pt>
                <c:pt idx="18100">
                  <c:v>2139.7660000000001</c:v>
                </c:pt>
                <c:pt idx="18101">
                  <c:v>2139.7660000000001</c:v>
                </c:pt>
                <c:pt idx="18102">
                  <c:v>2137.7339999999999</c:v>
                </c:pt>
                <c:pt idx="18103">
                  <c:v>2132.9690000000001</c:v>
                </c:pt>
                <c:pt idx="18104">
                  <c:v>2136.4059999999999</c:v>
                </c:pt>
                <c:pt idx="18105">
                  <c:v>2132.3440000000001</c:v>
                </c:pt>
                <c:pt idx="18106">
                  <c:v>2129.5309999999999</c:v>
                </c:pt>
                <c:pt idx="18107">
                  <c:v>2131.5619999999999</c:v>
                </c:pt>
                <c:pt idx="18108">
                  <c:v>2129.375</c:v>
                </c:pt>
                <c:pt idx="18109">
                  <c:v>2126.797</c:v>
                </c:pt>
                <c:pt idx="18110">
                  <c:v>2127.1869999999999</c:v>
                </c:pt>
                <c:pt idx="18111">
                  <c:v>2125.3910000000001</c:v>
                </c:pt>
                <c:pt idx="18112">
                  <c:v>2120.9369999999999</c:v>
                </c:pt>
                <c:pt idx="18113">
                  <c:v>2122.3440000000001</c:v>
                </c:pt>
                <c:pt idx="18114">
                  <c:v>2121.172</c:v>
                </c:pt>
                <c:pt idx="18115">
                  <c:v>2120.1559999999999</c:v>
                </c:pt>
                <c:pt idx="18116">
                  <c:v>2116.172</c:v>
                </c:pt>
                <c:pt idx="18117">
                  <c:v>2116.4059999999999</c:v>
                </c:pt>
                <c:pt idx="18118">
                  <c:v>2114.375</c:v>
                </c:pt>
                <c:pt idx="18119">
                  <c:v>2111.5619999999999</c:v>
                </c:pt>
                <c:pt idx="18120">
                  <c:v>2108.5940000000001</c:v>
                </c:pt>
                <c:pt idx="18121">
                  <c:v>2107.7339999999999</c:v>
                </c:pt>
                <c:pt idx="18122">
                  <c:v>2106.5619999999999</c:v>
                </c:pt>
                <c:pt idx="18123">
                  <c:v>2103.5940000000001</c:v>
                </c:pt>
                <c:pt idx="18124">
                  <c:v>2103.5940000000001</c:v>
                </c:pt>
                <c:pt idx="18125">
                  <c:v>2101.797</c:v>
                </c:pt>
                <c:pt idx="18126">
                  <c:v>2100.7809999999999</c:v>
                </c:pt>
                <c:pt idx="18127">
                  <c:v>2097.1869999999999</c:v>
                </c:pt>
                <c:pt idx="18128">
                  <c:v>2096.172</c:v>
                </c:pt>
                <c:pt idx="18129">
                  <c:v>2094.1410000000001</c:v>
                </c:pt>
                <c:pt idx="18130">
                  <c:v>2093.3589999999999</c:v>
                </c:pt>
                <c:pt idx="18131">
                  <c:v>2090.547</c:v>
                </c:pt>
                <c:pt idx="18132">
                  <c:v>2086.797</c:v>
                </c:pt>
                <c:pt idx="18133">
                  <c:v>2086.5619999999999</c:v>
                </c:pt>
                <c:pt idx="18134">
                  <c:v>2087.1869999999999</c:v>
                </c:pt>
                <c:pt idx="18135">
                  <c:v>2080.1559999999999</c:v>
                </c:pt>
                <c:pt idx="18136">
                  <c:v>2082.3440000000001</c:v>
                </c:pt>
                <c:pt idx="18137">
                  <c:v>2079.1410000000001</c:v>
                </c:pt>
                <c:pt idx="18138">
                  <c:v>2078.3589999999999</c:v>
                </c:pt>
                <c:pt idx="18139">
                  <c:v>2074.1410000000001</c:v>
                </c:pt>
                <c:pt idx="18140">
                  <c:v>2074.1410000000001</c:v>
                </c:pt>
                <c:pt idx="18141">
                  <c:v>2072.578</c:v>
                </c:pt>
                <c:pt idx="18142">
                  <c:v>2070.1559999999999</c:v>
                </c:pt>
                <c:pt idx="18143">
                  <c:v>2068.3589999999999</c:v>
                </c:pt>
                <c:pt idx="18144">
                  <c:v>2064.5309999999999</c:v>
                </c:pt>
                <c:pt idx="18145">
                  <c:v>2065.3910000000001</c:v>
                </c:pt>
                <c:pt idx="18146">
                  <c:v>2064.375</c:v>
                </c:pt>
                <c:pt idx="18147">
                  <c:v>2062.1869999999999</c:v>
                </c:pt>
                <c:pt idx="18148">
                  <c:v>2060.547</c:v>
                </c:pt>
                <c:pt idx="18149">
                  <c:v>2058.9839999999999</c:v>
                </c:pt>
                <c:pt idx="18150">
                  <c:v>2057.7339999999999</c:v>
                </c:pt>
                <c:pt idx="18151">
                  <c:v>2055.7809999999999</c:v>
                </c:pt>
                <c:pt idx="18152">
                  <c:v>2054.1410000000001</c:v>
                </c:pt>
                <c:pt idx="18153">
                  <c:v>2053.9839999999999</c:v>
                </c:pt>
                <c:pt idx="18154">
                  <c:v>2049.7660000000001</c:v>
                </c:pt>
                <c:pt idx="18155">
                  <c:v>2046.953</c:v>
                </c:pt>
                <c:pt idx="18156">
                  <c:v>2046.797</c:v>
                </c:pt>
                <c:pt idx="18157">
                  <c:v>2045.9369999999999</c:v>
                </c:pt>
                <c:pt idx="18158">
                  <c:v>2045</c:v>
                </c:pt>
                <c:pt idx="18159">
                  <c:v>2038.9839999999999</c:v>
                </c:pt>
                <c:pt idx="18160">
                  <c:v>2038.5940000000001</c:v>
                </c:pt>
                <c:pt idx="18161">
                  <c:v>2037.9690000000001</c:v>
                </c:pt>
                <c:pt idx="18162">
                  <c:v>2035.7809999999999</c:v>
                </c:pt>
                <c:pt idx="18163">
                  <c:v>2035.7809999999999</c:v>
                </c:pt>
                <c:pt idx="18164">
                  <c:v>2033.203</c:v>
                </c:pt>
                <c:pt idx="18165">
                  <c:v>2032.578</c:v>
                </c:pt>
                <c:pt idx="18166">
                  <c:v>2028.75</c:v>
                </c:pt>
                <c:pt idx="18167">
                  <c:v>2028.9839999999999</c:v>
                </c:pt>
                <c:pt idx="18168">
                  <c:v>2027.1869999999999</c:v>
                </c:pt>
                <c:pt idx="18169">
                  <c:v>2026.4059999999999</c:v>
                </c:pt>
                <c:pt idx="18170">
                  <c:v>2023.5940000000001</c:v>
                </c:pt>
                <c:pt idx="18171">
                  <c:v>2021.172</c:v>
                </c:pt>
                <c:pt idx="18172">
                  <c:v>2019.5309999999999</c:v>
                </c:pt>
                <c:pt idx="18173">
                  <c:v>2019.375</c:v>
                </c:pt>
                <c:pt idx="18174">
                  <c:v>2017.7339999999999</c:v>
                </c:pt>
                <c:pt idx="18175">
                  <c:v>2016.5619999999999</c:v>
                </c:pt>
                <c:pt idx="18176">
                  <c:v>2012.9690000000001</c:v>
                </c:pt>
                <c:pt idx="18177">
                  <c:v>2011.5619999999999</c:v>
                </c:pt>
                <c:pt idx="18178">
                  <c:v>2010</c:v>
                </c:pt>
                <c:pt idx="18179">
                  <c:v>2009.375</c:v>
                </c:pt>
                <c:pt idx="18180">
                  <c:v>2005.3910000000001</c:v>
                </c:pt>
                <c:pt idx="18181">
                  <c:v>2005.1559999999999</c:v>
                </c:pt>
                <c:pt idx="18182">
                  <c:v>2002.7339999999999</c:v>
                </c:pt>
                <c:pt idx="18183">
                  <c:v>2001.5619999999999</c:v>
                </c:pt>
                <c:pt idx="18184">
                  <c:v>2000.3910000000001</c:v>
                </c:pt>
                <c:pt idx="18185">
                  <c:v>1998.3589999999999</c:v>
                </c:pt>
                <c:pt idx="18186">
                  <c:v>1995.3910000000001</c:v>
                </c:pt>
                <c:pt idx="18187">
                  <c:v>1995.1559999999999</c:v>
                </c:pt>
                <c:pt idx="18188">
                  <c:v>1994.1410000000001</c:v>
                </c:pt>
                <c:pt idx="18189">
                  <c:v>1991.172</c:v>
                </c:pt>
                <c:pt idx="18190">
                  <c:v>1988.9839999999999</c:v>
                </c:pt>
                <c:pt idx="18191">
                  <c:v>1987.9690000000001</c:v>
                </c:pt>
                <c:pt idx="18192">
                  <c:v>1984.5309999999999</c:v>
                </c:pt>
                <c:pt idx="18193">
                  <c:v>1985.1559999999999</c:v>
                </c:pt>
                <c:pt idx="18194">
                  <c:v>1981.953</c:v>
                </c:pt>
                <c:pt idx="18195">
                  <c:v>1981.5619999999999</c:v>
                </c:pt>
                <c:pt idx="18196">
                  <c:v>1978.75</c:v>
                </c:pt>
                <c:pt idx="18197">
                  <c:v>1977.7339999999999</c:v>
                </c:pt>
                <c:pt idx="18198">
                  <c:v>1974.7660000000001</c:v>
                </c:pt>
                <c:pt idx="18199">
                  <c:v>1972.9690000000001</c:v>
                </c:pt>
                <c:pt idx="18200">
                  <c:v>1973.9839999999999</c:v>
                </c:pt>
                <c:pt idx="18201">
                  <c:v>1970</c:v>
                </c:pt>
                <c:pt idx="18202">
                  <c:v>1966.953</c:v>
                </c:pt>
                <c:pt idx="18203">
                  <c:v>1965.7809999999999</c:v>
                </c:pt>
                <c:pt idx="18204">
                  <c:v>1965.9369999999999</c:v>
                </c:pt>
                <c:pt idx="18205">
                  <c:v>1962.578</c:v>
                </c:pt>
                <c:pt idx="18206">
                  <c:v>1960.1559999999999</c:v>
                </c:pt>
                <c:pt idx="18207">
                  <c:v>1958.5940000000001</c:v>
                </c:pt>
                <c:pt idx="18208">
                  <c:v>1957.3440000000001</c:v>
                </c:pt>
                <c:pt idx="18209">
                  <c:v>1956.797</c:v>
                </c:pt>
                <c:pt idx="18210">
                  <c:v>1953.3589999999999</c:v>
                </c:pt>
                <c:pt idx="18211">
                  <c:v>1953.3589999999999</c:v>
                </c:pt>
                <c:pt idx="18212">
                  <c:v>1949.375</c:v>
                </c:pt>
                <c:pt idx="18213">
                  <c:v>1949.1410000000001</c:v>
                </c:pt>
                <c:pt idx="18214">
                  <c:v>1946.4059999999999</c:v>
                </c:pt>
                <c:pt idx="18215">
                  <c:v>1942.7339999999999</c:v>
                </c:pt>
                <c:pt idx="18216">
                  <c:v>1942.1869999999999</c:v>
                </c:pt>
                <c:pt idx="18217">
                  <c:v>1942.9690000000001</c:v>
                </c:pt>
                <c:pt idx="18218">
                  <c:v>1940.1559999999999</c:v>
                </c:pt>
                <c:pt idx="18219">
                  <c:v>1939.375</c:v>
                </c:pt>
                <c:pt idx="18220">
                  <c:v>1936.797</c:v>
                </c:pt>
                <c:pt idx="18221">
                  <c:v>1936.953</c:v>
                </c:pt>
                <c:pt idx="18222">
                  <c:v>1933.9839999999999</c:v>
                </c:pt>
                <c:pt idx="18223">
                  <c:v>1931.953</c:v>
                </c:pt>
                <c:pt idx="18224">
                  <c:v>1929.7660000000001</c:v>
                </c:pt>
                <c:pt idx="18225">
                  <c:v>1928.5940000000001</c:v>
                </c:pt>
                <c:pt idx="18226">
                  <c:v>1927.7339999999999</c:v>
                </c:pt>
                <c:pt idx="18227">
                  <c:v>1926.5619999999999</c:v>
                </c:pt>
                <c:pt idx="18228">
                  <c:v>1924.7660000000001</c:v>
                </c:pt>
                <c:pt idx="18229">
                  <c:v>1921.4059999999999</c:v>
                </c:pt>
                <c:pt idx="18230">
                  <c:v>1920</c:v>
                </c:pt>
                <c:pt idx="18231">
                  <c:v>1919.5309999999999</c:v>
                </c:pt>
                <c:pt idx="18232">
                  <c:v>1918.3589999999999</c:v>
                </c:pt>
                <c:pt idx="18233">
                  <c:v>1913.75</c:v>
                </c:pt>
                <c:pt idx="18234">
                  <c:v>1912.1869999999999</c:v>
                </c:pt>
                <c:pt idx="18235">
                  <c:v>1915.1559999999999</c:v>
                </c:pt>
                <c:pt idx="18236">
                  <c:v>1910.7809999999999</c:v>
                </c:pt>
                <c:pt idx="18237">
                  <c:v>1910</c:v>
                </c:pt>
                <c:pt idx="18238">
                  <c:v>1909.7660000000001</c:v>
                </c:pt>
                <c:pt idx="18239">
                  <c:v>1905.547</c:v>
                </c:pt>
                <c:pt idx="18240">
                  <c:v>1906.5619999999999</c:v>
                </c:pt>
                <c:pt idx="18241">
                  <c:v>1904.7660000000001</c:v>
                </c:pt>
                <c:pt idx="18242">
                  <c:v>1901.953</c:v>
                </c:pt>
                <c:pt idx="18243">
                  <c:v>1902.1869999999999</c:v>
                </c:pt>
                <c:pt idx="18244">
                  <c:v>1900.3910000000001</c:v>
                </c:pt>
                <c:pt idx="18245">
                  <c:v>1898.3589999999999</c:v>
                </c:pt>
                <c:pt idx="18246">
                  <c:v>1896.953</c:v>
                </c:pt>
                <c:pt idx="18247">
                  <c:v>1898.3589999999999</c:v>
                </c:pt>
                <c:pt idx="18248">
                  <c:v>1897.3440000000001</c:v>
                </c:pt>
                <c:pt idx="18249">
                  <c:v>1895.1559999999999</c:v>
                </c:pt>
                <c:pt idx="18250">
                  <c:v>1894.1410000000001</c:v>
                </c:pt>
                <c:pt idx="18251">
                  <c:v>1892.1869999999999</c:v>
                </c:pt>
                <c:pt idx="18252">
                  <c:v>1890.3910000000001</c:v>
                </c:pt>
                <c:pt idx="18253">
                  <c:v>1889.1410000000001</c:v>
                </c:pt>
                <c:pt idx="18254">
                  <c:v>1890.1559999999999</c:v>
                </c:pt>
                <c:pt idx="18255">
                  <c:v>1887.3440000000001</c:v>
                </c:pt>
                <c:pt idx="18256">
                  <c:v>1885.547</c:v>
                </c:pt>
                <c:pt idx="18257">
                  <c:v>1885.3910000000001</c:v>
                </c:pt>
                <c:pt idx="18258">
                  <c:v>1884.1410000000001</c:v>
                </c:pt>
                <c:pt idx="18259">
                  <c:v>1884.7660000000001</c:v>
                </c:pt>
                <c:pt idx="18260">
                  <c:v>1883.203</c:v>
                </c:pt>
                <c:pt idx="18261">
                  <c:v>1882.7339999999999</c:v>
                </c:pt>
                <c:pt idx="18262">
                  <c:v>1881.797</c:v>
                </c:pt>
                <c:pt idx="18263">
                  <c:v>1880.547</c:v>
                </c:pt>
                <c:pt idx="18264">
                  <c:v>1881.5619999999999</c:v>
                </c:pt>
                <c:pt idx="18265">
                  <c:v>1878.5940000000001</c:v>
                </c:pt>
                <c:pt idx="18266">
                  <c:v>1877.1869999999999</c:v>
                </c:pt>
                <c:pt idx="18267">
                  <c:v>1878.203</c:v>
                </c:pt>
                <c:pt idx="18268">
                  <c:v>1877.3440000000001</c:v>
                </c:pt>
                <c:pt idx="18269">
                  <c:v>1878.203</c:v>
                </c:pt>
                <c:pt idx="18270">
                  <c:v>1877.7339999999999</c:v>
                </c:pt>
                <c:pt idx="18271">
                  <c:v>1875.9369999999999</c:v>
                </c:pt>
                <c:pt idx="18272">
                  <c:v>1874.5309999999999</c:v>
                </c:pt>
                <c:pt idx="18273">
                  <c:v>1876.953</c:v>
                </c:pt>
                <c:pt idx="18274">
                  <c:v>1877.1869999999999</c:v>
                </c:pt>
                <c:pt idx="18275">
                  <c:v>1875</c:v>
                </c:pt>
                <c:pt idx="18276">
                  <c:v>1873.203</c:v>
                </c:pt>
                <c:pt idx="18277">
                  <c:v>1876.4059999999999</c:v>
                </c:pt>
                <c:pt idx="18278">
                  <c:v>1875</c:v>
                </c:pt>
                <c:pt idx="18279">
                  <c:v>1875.7809999999999</c:v>
                </c:pt>
                <c:pt idx="18280">
                  <c:v>1873.5940000000001</c:v>
                </c:pt>
                <c:pt idx="18281">
                  <c:v>1875.7809999999999</c:v>
                </c:pt>
                <c:pt idx="18282">
                  <c:v>1873.9839999999999</c:v>
                </c:pt>
                <c:pt idx="18283">
                  <c:v>1875.3910000000001</c:v>
                </c:pt>
                <c:pt idx="18284">
                  <c:v>1873.3589999999999</c:v>
                </c:pt>
                <c:pt idx="18285">
                  <c:v>1873.75</c:v>
                </c:pt>
                <c:pt idx="18286">
                  <c:v>1872.7339999999999</c:v>
                </c:pt>
                <c:pt idx="18287">
                  <c:v>1874.7660000000001</c:v>
                </c:pt>
                <c:pt idx="18288">
                  <c:v>1875.1559999999999</c:v>
                </c:pt>
                <c:pt idx="18289">
                  <c:v>1873.75</c:v>
                </c:pt>
                <c:pt idx="18290">
                  <c:v>1877.3440000000001</c:v>
                </c:pt>
                <c:pt idx="18291">
                  <c:v>1874.375</c:v>
                </c:pt>
                <c:pt idx="18292">
                  <c:v>1874.7660000000001</c:v>
                </c:pt>
                <c:pt idx="18293">
                  <c:v>1875.547</c:v>
                </c:pt>
                <c:pt idx="18294">
                  <c:v>1874.375</c:v>
                </c:pt>
                <c:pt idx="18295">
                  <c:v>1874.1410000000001</c:v>
                </c:pt>
                <c:pt idx="18296">
                  <c:v>1873.203</c:v>
                </c:pt>
                <c:pt idx="18297">
                  <c:v>1876.5619999999999</c:v>
                </c:pt>
                <c:pt idx="18298">
                  <c:v>1876.797</c:v>
                </c:pt>
                <c:pt idx="18299">
                  <c:v>1876.5619999999999</c:v>
                </c:pt>
                <c:pt idx="18300">
                  <c:v>1875.7809999999999</c:v>
                </c:pt>
                <c:pt idx="18301">
                  <c:v>1877.578</c:v>
                </c:pt>
                <c:pt idx="18302">
                  <c:v>1877.9690000000001</c:v>
                </c:pt>
                <c:pt idx="18303">
                  <c:v>1876.4059999999999</c:v>
                </c:pt>
                <c:pt idx="18304">
                  <c:v>1878.3589999999999</c:v>
                </c:pt>
                <c:pt idx="18305">
                  <c:v>1877.9690000000001</c:v>
                </c:pt>
                <c:pt idx="18306">
                  <c:v>1878.3589999999999</c:v>
                </c:pt>
                <c:pt idx="18307">
                  <c:v>1880.7809999999999</c:v>
                </c:pt>
                <c:pt idx="18308">
                  <c:v>1880</c:v>
                </c:pt>
                <c:pt idx="18309">
                  <c:v>1881.172</c:v>
                </c:pt>
                <c:pt idx="18310">
                  <c:v>1878.5940000000001</c:v>
                </c:pt>
                <c:pt idx="18311">
                  <c:v>1882.3440000000001</c:v>
                </c:pt>
                <c:pt idx="18312">
                  <c:v>1881.953</c:v>
                </c:pt>
                <c:pt idx="18313">
                  <c:v>1878.75</c:v>
                </c:pt>
                <c:pt idx="18314">
                  <c:v>1883.75</c:v>
                </c:pt>
                <c:pt idx="18315">
                  <c:v>1882.578</c:v>
                </c:pt>
                <c:pt idx="18316">
                  <c:v>1885.3910000000001</c:v>
                </c:pt>
                <c:pt idx="18317">
                  <c:v>1886.953</c:v>
                </c:pt>
                <c:pt idx="18318">
                  <c:v>1885.547</c:v>
                </c:pt>
                <c:pt idx="18319">
                  <c:v>1886.172</c:v>
                </c:pt>
                <c:pt idx="18320">
                  <c:v>1888.203</c:v>
                </c:pt>
                <c:pt idx="18321">
                  <c:v>1888.5940000000001</c:v>
                </c:pt>
                <c:pt idx="18322">
                  <c:v>1888.5940000000001</c:v>
                </c:pt>
                <c:pt idx="18323">
                  <c:v>1890</c:v>
                </c:pt>
                <c:pt idx="18324">
                  <c:v>1890</c:v>
                </c:pt>
                <c:pt idx="18325">
                  <c:v>1891.172</c:v>
                </c:pt>
                <c:pt idx="18326">
                  <c:v>1893.75</c:v>
                </c:pt>
                <c:pt idx="18327">
                  <c:v>1891.953</c:v>
                </c:pt>
                <c:pt idx="18328">
                  <c:v>1896.4059999999999</c:v>
                </c:pt>
                <c:pt idx="18329">
                  <c:v>1895.547</c:v>
                </c:pt>
                <c:pt idx="18330">
                  <c:v>1895.3910000000001</c:v>
                </c:pt>
                <c:pt idx="18331">
                  <c:v>1896.172</c:v>
                </c:pt>
                <c:pt idx="18332">
                  <c:v>1897.3440000000001</c:v>
                </c:pt>
                <c:pt idx="18333">
                  <c:v>1898.5940000000001</c:v>
                </c:pt>
                <c:pt idx="18334">
                  <c:v>1899.5309999999999</c:v>
                </c:pt>
                <c:pt idx="18335">
                  <c:v>1898.3589999999999</c:v>
                </c:pt>
                <c:pt idx="18336">
                  <c:v>1900.9369999999999</c:v>
                </c:pt>
                <c:pt idx="18337">
                  <c:v>1903.3589999999999</c:v>
                </c:pt>
                <c:pt idx="18338">
                  <c:v>1900.547</c:v>
                </c:pt>
                <c:pt idx="18339">
                  <c:v>1905.1559999999999</c:v>
                </c:pt>
                <c:pt idx="18340">
                  <c:v>1903.9839999999999</c:v>
                </c:pt>
                <c:pt idx="18341">
                  <c:v>1905.3910000000001</c:v>
                </c:pt>
                <c:pt idx="18342">
                  <c:v>1905</c:v>
                </c:pt>
                <c:pt idx="18343">
                  <c:v>1907.9690000000001</c:v>
                </c:pt>
                <c:pt idx="18344">
                  <c:v>1908.9839999999999</c:v>
                </c:pt>
                <c:pt idx="18345">
                  <c:v>1908.3589999999999</c:v>
                </c:pt>
                <c:pt idx="18346">
                  <c:v>1907.7339999999999</c:v>
                </c:pt>
                <c:pt idx="18347">
                  <c:v>1908.9839999999999</c:v>
                </c:pt>
                <c:pt idx="18348">
                  <c:v>1912.9690000000001</c:v>
                </c:pt>
                <c:pt idx="18349">
                  <c:v>1914.375</c:v>
                </c:pt>
                <c:pt idx="18350">
                  <c:v>1911.5619999999999</c:v>
                </c:pt>
                <c:pt idx="18351">
                  <c:v>1914.1410000000001</c:v>
                </c:pt>
                <c:pt idx="18352">
                  <c:v>1914.7660000000001</c:v>
                </c:pt>
                <c:pt idx="18353">
                  <c:v>1919.1410000000001</c:v>
                </c:pt>
                <c:pt idx="18354">
                  <c:v>1917.578</c:v>
                </c:pt>
                <c:pt idx="18355">
                  <c:v>1918.5940000000001</c:v>
                </c:pt>
                <c:pt idx="18356">
                  <c:v>1919.375</c:v>
                </c:pt>
                <c:pt idx="18357">
                  <c:v>1918.75</c:v>
                </c:pt>
                <c:pt idx="18358">
                  <c:v>1920.547</c:v>
                </c:pt>
                <c:pt idx="18359">
                  <c:v>1922.578</c:v>
                </c:pt>
                <c:pt idx="18360">
                  <c:v>1925</c:v>
                </c:pt>
                <c:pt idx="18361">
                  <c:v>1925</c:v>
                </c:pt>
                <c:pt idx="18362">
                  <c:v>1925.1559999999999</c:v>
                </c:pt>
                <c:pt idx="18363">
                  <c:v>1927.3440000000001</c:v>
                </c:pt>
                <c:pt idx="18364">
                  <c:v>1925.9369999999999</c:v>
                </c:pt>
                <c:pt idx="18365">
                  <c:v>1929.1410000000001</c:v>
                </c:pt>
                <c:pt idx="18366">
                  <c:v>1929.7660000000001</c:v>
                </c:pt>
                <c:pt idx="18367">
                  <c:v>1931.5619999999999</c:v>
                </c:pt>
                <c:pt idx="18368">
                  <c:v>1931.953</c:v>
                </c:pt>
                <c:pt idx="18369">
                  <c:v>1931.5619999999999</c:v>
                </c:pt>
                <c:pt idx="18370">
                  <c:v>1933.5940000000001</c:v>
                </c:pt>
                <c:pt idx="18371">
                  <c:v>1932.578</c:v>
                </c:pt>
                <c:pt idx="18372">
                  <c:v>1937.9690000000001</c:v>
                </c:pt>
                <c:pt idx="18373">
                  <c:v>1937.1869999999999</c:v>
                </c:pt>
                <c:pt idx="18374">
                  <c:v>1938.9839999999999</c:v>
                </c:pt>
                <c:pt idx="18375">
                  <c:v>1940.547</c:v>
                </c:pt>
                <c:pt idx="18376">
                  <c:v>1941.5619999999999</c:v>
                </c:pt>
                <c:pt idx="18377">
                  <c:v>1943.75</c:v>
                </c:pt>
                <c:pt idx="18378">
                  <c:v>1942.578</c:v>
                </c:pt>
                <c:pt idx="18379">
                  <c:v>1943.9839999999999</c:v>
                </c:pt>
                <c:pt idx="18380">
                  <c:v>1946.797</c:v>
                </c:pt>
                <c:pt idx="18381">
                  <c:v>1946.5619999999999</c:v>
                </c:pt>
                <c:pt idx="18382">
                  <c:v>1948.203</c:v>
                </c:pt>
                <c:pt idx="18383">
                  <c:v>1947.578</c:v>
                </c:pt>
                <c:pt idx="18384">
                  <c:v>1950.1559999999999</c:v>
                </c:pt>
                <c:pt idx="18385">
                  <c:v>1953.3589999999999</c:v>
                </c:pt>
                <c:pt idx="18386">
                  <c:v>1951.953</c:v>
                </c:pt>
                <c:pt idx="18387">
                  <c:v>1953.3589999999999</c:v>
                </c:pt>
                <c:pt idx="18388">
                  <c:v>1954.5309999999999</c:v>
                </c:pt>
                <c:pt idx="18389">
                  <c:v>1957.578</c:v>
                </c:pt>
                <c:pt idx="18390">
                  <c:v>1955.9369999999999</c:v>
                </c:pt>
                <c:pt idx="18391">
                  <c:v>1959.5309999999999</c:v>
                </c:pt>
                <c:pt idx="18392">
                  <c:v>1960</c:v>
                </c:pt>
                <c:pt idx="18393">
                  <c:v>1961.5619999999999</c:v>
                </c:pt>
                <c:pt idx="18394">
                  <c:v>1961.797</c:v>
                </c:pt>
                <c:pt idx="18395">
                  <c:v>1960.9369999999999</c:v>
                </c:pt>
                <c:pt idx="18396">
                  <c:v>1965.7809999999999</c:v>
                </c:pt>
                <c:pt idx="18397">
                  <c:v>1967.1869999999999</c:v>
                </c:pt>
                <c:pt idx="18398">
                  <c:v>1968.3589999999999</c:v>
                </c:pt>
                <c:pt idx="18399">
                  <c:v>1970.1559999999999</c:v>
                </c:pt>
                <c:pt idx="18400">
                  <c:v>1970</c:v>
                </c:pt>
                <c:pt idx="18401">
                  <c:v>1972.1869999999999</c:v>
                </c:pt>
                <c:pt idx="18402">
                  <c:v>1973.75</c:v>
                </c:pt>
                <c:pt idx="18403">
                  <c:v>1976.4059999999999</c:v>
                </c:pt>
                <c:pt idx="18404">
                  <c:v>1975</c:v>
                </c:pt>
                <c:pt idx="18405">
                  <c:v>1979.1410000000001</c:v>
                </c:pt>
                <c:pt idx="18406">
                  <c:v>1981.797</c:v>
                </c:pt>
                <c:pt idx="18407">
                  <c:v>1981.5619999999999</c:v>
                </c:pt>
                <c:pt idx="18408">
                  <c:v>1981.797</c:v>
                </c:pt>
                <c:pt idx="18409">
                  <c:v>1983.5940000000001</c:v>
                </c:pt>
                <c:pt idx="18410">
                  <c:v>1984.1410000000001</c:v>
                </c:pt>
                <c:pt idx="18411">
                  <c:v>1989.7660000000001</c:v>
                </c:pt>
                <c:pt idx="18412">
                  <c:v>1987.578</c:v>
                </c:pt>
                <c:pt idx="18413">
                  <c:v>1990.1559999999999</c:v>
                </c:pt>
                <c:pt idx="18414">
                  <c:v>1993.9839999999999</c:v>
                </c:pt>
                <c:pt idx="18415">
                  <c:v>1992.7339999999999</c:v>
                </c:pt>
                <c:pt idx="18416">
                  <c:v>1994.1410000000001</c:v>
                </c:pt>
                <c:pt idx="18417">
                  <c:v>1997.3440000000001</c:v>
                </c:pt>
                <c:pt idx="18418">
                  <c:v>1999.1410000000001</c:v>
                </c:pt>
                <c:pt idx="18419">
                  <c:v>2000.3910000000001</c:v>
                </c:pt>
                <c:pt idx="18420">
                  <c:v>2002.7339999999999</c:v>
                </c:pt>
                <c:pt idx="18421">
                  <c:v>2005.3910000000001</c:v>
                </c:pt>
                <c:pt idx="18422">
                  <c:v>2005.9369999999999</c:v>
                </c:pt>
                <c:pt idx="18423">
                  <c:v>2005.7809999999999</c:v>
                </c:pt>
                <c:pt idx="18424">
                  <c:v>2006.4059999999999</c:v>
                </c:pt>
                <c:pt idx="18425">
                  <c:v>2009.375</c:v>
                </c:pt>
                <c:pt idx="18426">
                  <c:v>2011.953</c:v>
                </c:pt>
                <c:pt idx="18427">
                  <c:v>2012.3440000000001</c:v>
                </c:pt>
                <c:pt idx="18428">
                  <c:v>2014.1410000000001</c:v>
                </c:pt>
                <c:pt idx="18429">
                  <c:v>2015.7809999999999</c:v>
                </c:pt>
                <c:pt idx="18430">
                  <c:v>2016.797</c:v>
                </c:pt>
                <c:pt idx="18431">
                  <c:v>2018.3589999999999</c:v>
                </c:pt>
                <c:pt idx="18432">
                  <c:v>2024.5309999999999</c:v>
                </c:pt>
                <c:pt idx="18433">
                  <c:v>2023.75</c:v>
                </c:pt>
                <c:pt idx="18434">
                  <c:v>2024.5309999999999</c:v>
                </c:pt>
                <c:pt idx="18435">
                  <c:v>2029.5309999999999</c:v>
                </c:pt>
                <c:pt idx="18436">
                  <c:v>2027.7339999999999</c:v>
                </c:pt>
                <c:pt idx="18437">
                  <c:v>2031.4059999999999</c:v>
                </c:pt>
                <c:pt idx="18438">
                  <c:v>2032.1869999999999</c:v>
                </c:pt>
                <c:pt idx="18439">
                  <c:v>2031.953</c:v>
                </c:pt>
                <c:pt idx="18440">
                  <c:v>2036.797</c:v>
                </c:pt>
                <c:pt idx="18441">
                  <c:v>2036.172</c:v>
                </c:pt>
                <c:pt idx="18442">
                  <c:v>2038.5940000000001</c:v>
                </c:pt>
                <c:pt idx="18443">
                  <c:v>2038.75</c:v>
                </c:pt>
                <c:pt idx="18444">
                  <c:v>2040.547</c:v>
                </c:pt>
                <c:pt idx="18445">
                  <c:v>2043.203</c:v>
                </c:pt>
                <c:pt idx="18446">
                  <c:v>2043.9839999999999</c:v>
                </c:pt>
                <c:pt idx="18447">
                  <c:v>2046.4059999999999</c:v>
                </c:pt>
                <c:pt idx="18448">
                  <c:v>2045.9369999999999</c:v>
                </c:pt>
                <c:pt idx="18449">
                  <c:v>2048.3589999999999</c:v>
                </c:pt>
                <c:pt idx="18450">
                  <c:v>2052.578</c:v>
                </c:pt>
                <c:pt idx="18451">
                  <c:v>2051.797</c:v>
                </c:pt>
                <c:pt idx="18452">
                  <c:v>2052.9690000000001</c:v>
                </c:pt>
                <c:pt idx="18453">
                  <c:v>2055.547</c:v>
                </c:pt>
                <c:pt idx="18454">
                  <c:v>2057.1869999999999</c:v>
                </c:pt>
                <c:pt idx="18455">
                  <c:v>2056.5619999999999</c:v>
                </c:pt>
                <c:pt idx="18456">
                  <c:v>2055.9369999999999</c:v>
                </c:pt>
                <c:pt idx="18457">
                  <c:v>2059.1410000000001</c:v>
                </c:pt>
                <c:pt idx="18458">
                  <c:v>2061.172</c:v>
                </c:pt>
                <c:pt idx="18459">
                  <c:v>2062.7339999999999</c:v>
                </c:pt>
                <c:pt idx="18460">
                  <c:v>2063.75</c:v>
                </c:pt>
                <c:pt idx="18461">
                  <c:v>2065.9369999999999</c:v>
                </c:pt>
                <c:pt idx="18462">
                  <c:v>2065.7809999999999</c:v>
                </c:pt>
                <c:pt idx="18463">
                  <c:v>2067.9690000000001</c:v>
                </c:pt>
                <c:pt idx="18464">
                  <c:v>2067.578</c:v>
                </c:pt>
                <c:pt idx="18465">
                  <c:v>2071.797</c:v>
                </c:pt>
                <c:pt idx="18466">
                  <c:v>2070.7809999999999</c:v>
                </c:pt>
                <c:pt idx="18467">
                  <c:v>2071.953</c:v>
                </c:pt>
                <c:pt idx="18468">
                  <c:v>2073.75</c:v>
                </c:pt>
                <c:pt idx="18469">
                  <c:v>2074.5309999999999</c:v>
                </c:pt>
                <c:pt idx="18470">
                  <c:v>2075.547</c:v>
                </c:pt>
                <c:pt idx="18471">
                  <c:v>2077.578</c:v>
                </c:pt>
                <c:pt idx="18472">
                  <c:v>2078.203</c:v>
                </c:pt>
                <c:pt idx="18473">
                  <c:v>2079.5309999999999</c:v>
                </c:pt>
                <c:pt idx="18474">
                  <c:v>2080.1559999999999</c:v>
                </c:pt>
                <c:pt idx="18475">
                  <c:v>2081.4059999999999</c:v>
                </c:pt>
                <c:pt idx="18476">
                  <c:v>2081.5619999999999</c:v>
                </c:pt>
                <c:pt idx="18477">
                  <c:v>2081.5619999999999</c:v>
                </c:pt>
                <c:pt idx="18478">
                  <c:v>2083.203</c:v>
                </c:pt>
                <c:pt idx="18479">
                  <c:v>2086.953</c:v>
                </c:pt>
                <c:pt idx="18480">
                  <c:v>2083.5940000000001</c:v>
                </c:pt>
                <c:pt idx="18481">
                  <c:v>2087.1869999999999</c:v>
                </c:pt>
                <c:pt idx="18482">
                  <c:v>2086.4059999999999</c:v>
                </c:pt>
                <c:pt idx="18483">
                  <c:v>2089.1410000000001</c:v>
                </c:pt>
                <c:pt idx="18484">
                  <c:v>2089.1410000000001</c:v>
                </c:pt>
                <c:pt idx="18485">
                  <c:v>2090.7809999999999</c:v>
                </c:pt>
                <c:pt idx="18486">
                  <c:v>2092.578</c:v>
                </c:pt>
                <c:pt idx="18487">
                  <c:v>2093.3589999999999</c:v>
                </c:pt>
                <c:pt idx="18488">
                  <c:v>2090.1559999999999</c:v>
                </c:pt>
                <c:pt idx="18489">
                  <c:v>2093.75</c:v>
                </c:pt>
                <c:pt idx="18490">
                  <c:v>2095</c:v>
                </c:pt>
                <c:pt idx="18491">
                  <c:v>2095.1559999999999</c:v>
                </c:pt>
                <c:pt idx="18492">
                  <c:v>2094.7660000000001</c:v>
                </c:pt>
                <c:pt idx="18493">
                  <c:v>2097.3440000000001</c:v>
                </c:pt>
                <c:pt idx="18494">
                  <c:v>2096.172</c:v>
                </c:pt>
                <c:pt idx="18495">
                  <c:v>2099.1410000000001</c:v>
                </c:pt>
                <c:pt idx="18496">
                  <c:v>2100</c:v>
                </c:pt>
                <c:pt idx="18497">
                  <c:v>2097.7339999999999</c:v>
                </c:pt>
                <c:pt idx="18498">
                  <c:v>2100.3910000000001</c:v>
                </c:pt>
                <c:pt idx="18499">
                  <c:v>2099.7660000000001</c:v>
                </c:pt>
                <c:pt idx="18500">
                  <c:v>2097.9690000000001</c:v>
                </c:pt>
                <c:pt idx="18501">
                  <c:v>2101.5619999999999</c:v>
                </c:pt>
                <c:pt idx="18502">
                  <c:v>2100.9369999999999</c:v>
                </c:pt>
                <c:pt idx="18503">
                  <c:v>2103.3589999999999</c:v>
                </c:pt>
                <c:pt idx="18504">
                  <c:v>2102.7339999999999</c:v>
                </c:pt>
                <c:pt idx="18505">
                  <c:v>2103.3589999999999</c:v>
                </c:pt>
                <c:pt idx="18506">
                  <c:v>2101.953</c:v>
                </c:pt>
                <c:pt idx="18507">
                  <c:v>2101.4059999999999</c:v>
                </c:pt>
                <c:pt idx="18508">
                  <c:v>2105.7809999999999</c:v>
                </c:pt>
                <c:pt idx="18509">
                  <c:v>2100.547</c:v>
                </c:pt>
                <c:pt idx="18510">
                  <c:v>2101.953</c:v>
                </c:pt>
                <c:pt idx="18511">
                  <c:v>2104.5309999999999</c:v>
                </c:pt>
                <c:pt idx="18512">
                  <c:v>2104.5309999999999</c:v>
                </c:pt>
                <c:pt idx="18513">
                  <c:v>2102.9690000000001</c:v>
                </c:pt>
                <c:pt idx="18514">
                  <c:v>2104.375</c:v>
                </c:pt>
                <c:pt idx="18515">
                  <c:v>2105.3910000000001</c:v>
                </c:pt>
                <c:pt idx="18516">
                  <c:v>2105</c:v>
                </c:pt>
                <c:pt idx="18517">
                  <c:v>2103.9839999999999</c:v>
                </c:pt>
                <c:pt idx="18518">
                  <c:v>2101.953</c:v>
                </c:pt>
                <c:pt idx="18519">
                  <c:v>2105.7809999999999</c:v>
                </c:pt>
                <c:pt idx="18520">
                  <c:v>2102.9690000000001</c:v>
                </c:pt>
                <c:pt idx="18521">
                  <c:v>2106.5619999999999</c:v>
                </c:pt>
                <c:pt idx="18522">
                  <c:v>2103.75</c:v>
                </c:pt>
                <c:pt idx="18523">
                  <c:v>2106.797</c:v>
                </c:pt>
                <c:pt idx="18524">
                  <c:v>2104.375</c:v>
                </c:pt>
                <c:pt idx="18525">
                  <c:v>2105.1559999999999</c:v>
                </c:pt>
                <c:pt idx="18526">
                  <c:v>2103.75</c:v>
                </c:pt>
                <c:pt idx="18527">
                  <c:v>2103.9839999999999</c:v>
                </c:pt>
                <c:pt idx="18528">
                  <c:v>2104.1410000000001</c:v>
                </c:pt>
                <c:pt idx="18529">
                  <c:v>2104.5309999999999</c:v>
                </c:pt>
                <c:pt idx="18530">
                  <c:v>2107.578</c:v>
                </c:pt>
                <c:pt idx="18531">
                  <c:v>2104.5309999999999</c:v>
                </c:pt>
                <c:pt idx="18532">
                  <c:v>2103.203</c:v>
                </c:pt>
                <c:pt idx="18533">
                  <c:v>2105.7809999999999</c:v>
                </c:pt>
                <c:pt idx="18534">
                  <c:v>2104.7660000000001</c:v>
                </c:pt>
                <c:pt idx="18535">
                  <c:v>2105</c:v>
                </c:pt>
                <c:pt idx="18536">
                  <c:v>2101.4059999999999</c:v>
                </c:pt>
                <c:pt idx="18537">
                  <c:v>2105.7809999999999</c:v>
                </c:pt>
                <c:pt idx="18538">
                  <c:v>2103.3589999999999</c:v>
                </c:pt>
                <c:pt idx="18539">
                  <c:v>2103.203</c:v>
                </c:pt>
                <c:pt idx="18540">
                  <c:v>2102.3440000000001</c:v>
                </c:pt>
                <c:pt idx="18541">
                  <c:v>2101.5619999999999</c:v>
                </c:pt>
                <c:pt idx="18542">
                  <c:v>2103.5940000000001</c:v>
                </c:pt>
                <c:pt idx="18543">
                  <c:v>2100.1559999999999</c:v>
                </c:pt>
                <c:pt idx="18544">
                  <c:v>2101.4059999999999</c:v>
                </c:pt>
                <c:pt idx="18545">
                  <c:v>2099.7660000000001</c:v>
                </c:pt>
                <c:pt idx="18546">
                  <c:v>2100.9369999999999</c:v>
                </c:pt>
                <c:pt idx="18547">
                  <c:v>2099.1410000000001</c:v>
                </c:pt>
                <c:pt idx="18548">
                  <c:v>2100.1559999999999</c:v>
                </c:pt>
                <c:pt idx="18549">
                  <c:v>2102.578</c:v>
                </c:pt>
                <c:pt idx="18550">
                  <c:v>2097.9690000000001</c:v>
                </c:pt>
                <c:pt idx="18551">
                  <c:v>2098.203</c:v>
                </c:pt>
                <c:pt idx="18552">
                  <c:v>2097.9690000000001</c:v>
                </c:pt>
                <c:pt idx="18553">
                  <c:v>2098.9839999999999</c:v>
                </c:pt>
                <c:pt idx="18554">
                  <c:v>2100.547</c:v>
                </c:pt>
                <c:pt idx="18555">
                  <c:v>2098.75</c:v>
                </c:pt>
                <c:pt idx="18556">
                  <c:v>2097.7339999999999</c:v>
                </c:pt>
                <c:pt idx="18557">
                  <c:v>2095.3910000000001</c:v>
                </c:pt>
                <c:pt idx="18558">
                  <c:v>2098.5940000000001</c:v>
                </c:pt>
                <c:pt idx="18559">
                  <c:v>2096.797</c:v>
                </c:pt>
                <c:pt idx="18560">
                  <c:v>2094.1410000000001</c:v>
                </c:pt>
                <c:pt idx="18561">
                  <c:v>2095.7809999999999</c:v>
                </c:pt>
                <c:pt idx="18562">
                  <c:v>2093.9839999999999</c:v>
                </c:pt>
                <c:pt idx="18563">
                  <c:v>2095.3910000000001</c:v>
                </c:pt>
                <c:pt idx="18564">
                  <c:v>2094.375</c:v>
                </c:pt>
                <c:pt idx="18565">
                  <c:v>2094.7660000000001</c:v>
                </c:pt>
                <c:pt idx="18566">
                  <c:v>2091.172</c:v>
                </c:pt>
                <c:pt idx="18567">
                  <c:v>2094.375</c:v>
                </c:pt>
                <c:pt idx="18568">
                  <c:v>2094.375</c:v>
                </c:pt>
                <c:pt idx="18569">
                  <c:v>2090.9369999999999</c:v>
                </c:pt>
                <c:pt idx="18570">
                  <c:v>2088.203</c:v>
                </c:pt>
                <c:pt idx="18571">
                  <c:v>2088.9839999999999</c:v>
                </c:pt>
                <c:pt idx="18572">
                  <c:v>2087.7339999999999</c:v>
                </c:pt>
                <c:pt idx="18573">
                  <c:v>2086.4059999999999</c:v>
                </c:pt>
                <c:pt idx="18574">
                  <c:v>2088.203</c:v>
                </c:pt>
                <c:pt idx="18575">
                  <c:v>2087.9690000000001</c:v>
                </c:pt>
                <c:pt idx="18576">
                  <c:v>2085.1559999999999</c:v>
                </c:pt>
                <c:pt idx="18577">
                  <c:v>2085.3910000000001</c:v>
                </c:pt>
                <c:pt idx="18578">
                  <c:v>2085.3910000000001</c:v>
                </c:pt>
                <c:pt idx="18579">
                  <c:v>2082.9690000000001</c:v>
                </c:pt>
                <c:pt idx="18580">
                  <c:v>2082.578</c:v>
                </c:pt>
                <c:pt idx="18581">
                  <c:v>2083.9839999999999</c:v>
                </c:pt>
                <c:pt idx="18582">
                  <c:v>2082.3440000000001</c:v>
                </c:pt>
                <c:pt idx="18583">
                  <c:v>2080</c:v>
                </c:pt>
                <c:pt idx="18584">
                  <c:v>2081.953</c:v>
                </c:pt>
                <c:pt idx="18585">
                  <c:v>2078.9839999999999</c:v>
                </c:pt>
                <c:pt idx="18586">
                  <c:v>2077.3440000000001</c:v>
                </c:pt>
                <c:pt idx="18587">
                  <c:v>2080</c:v>
                </c:pt>
                <c:pt idx="18588">
                  <c:v>2077.3440000000001</c:v>
                </c:pt>
                <c:pt idx="18589">
                  <c:v>2073.9839999999999</c:v>
                </c:pt>
                <c:pt idx="18590">
                  <c:v>2076.953</c:v>
                </c:pt>
                <c:pt idx="18591">
                  <c:v>2073.9839999999999</c:v>
                </c:pt>
                <c:pt idx="18592">
                  <c:v>2071.172</c:v>
                </c:pt>
                <c:pt idx="18593">
                  <c:v>2073.203</c:v>
                </c:pt>
                <c:pt idx="18594">
                  <c:v>2071.4059999999999</c:v>
                </c:pt>
                <c:pt idx="18595">
                  <c:v>2069.5309999999999</c:v>
                </c:pt>
                <c:pt idx="18596">
                  <c:v>2066.797</c:v>
                </c:pt>
                <c:pt idx="18597">
                  <c:v>2067.9690000000001</c:v>
                </c:pt>
                <c:pt idx="18598">
                  <c:v>2067.7339999999999</c:v>
                </c:pt>
                <c:pt idx="18599">
                  <c:v>2064.1410000000001</c:v>
                </c:pt>
                <c:pt idx="18600">
                  <c:v>2066.172</c:v>
                </c:pt>
                <c:pt idx="18601">
                  <c:v>2064.5309999999999</c:v>
                </c:pt>
                <c:pt idx="18602">
                  <c:v>2062.9690000000001</c:v>
                </c:pt>
                <c:pt idx="18603">
                  <c:v>2060.9369999999999</c:v>
                </c:pt>
                <c:pt idx="18604">
                  <c:v>2061.4059999999999</c:v>
                </c:pt>
                <c:pt idx="18605">
                  <c:v>2058.75</c:v>
                </c:pt>
                <c:pt idx="18606">
                  <c:v>2056.5619999999999</c:v>
                </c:pt>
                <c:pt idx="18607">
                  <c:v>2058.5940000000001</c:v>
                </c:pt>
                <c:pt idx="18608">
                  <c:v>2057.3440000000001</c:v>
                </c:pt>
                <c:pt idx="18609">
                  <c:v>2055.7809999999999</c:v>
                </c:pt>
                <c:pt idx="18610">
                  <c:v>2052.7339999999999</c:v>
                </c:pt>
                <c:pt idx="18611">
                  <c:v>2052.1869999999999</c:v>
                </c:pt>
                <c:pt idx="18612">
                  <c:v>2054.375</c:v>
                </c:pt>
                <c:pt idx="18613">
                  <c:v>2050</c:v>
                </c:pt>
                <c:pt idx="18614">
                  <c:v>2051.4059999999999</c:v>
                </c:pt>
                <c:pt idx="18615">
                  <c:v>2051.172</c:v>
                </c:pt>
                <c:pt idx="18616">
                  <c:v>2047.3440000000001</c:v>
                </c:pt>
                <c:pt idx="18617">
                  <c:v>2046.797</c:v>
                </c:pt>
                <c:pt idx="18618">
                  <c:v>2046.953</c:v>
                </c:pt>
                <c:pt idx="18619">
                  <c:v>2044.7660000000001</c:v>
                </c:pt>
                <c:pt idx="18620">
                  <c:v>2041.4059999999999</c:v>
                </c:pt>
                <c:pt idx="18621">
                  <c:v>2041.797</c:v>
                </c:pt>
                <c:pt idx="18622">
                  <c:v>2040</c:v>
                </c:pt>
                <c:pt idx="18623">
                  <c:v>2040.1559999999999</c:v>
                </c:pt>
                <c:pt idx="18624">
                  <c:v>2037.7339999999999</c:v>
                </c:pt>
                <c:pt idx="18625">
                  <c:v>2036.172</c:v>
                </c:pt>
                <c:pt idx="18626">
                  <c:v>2034.7660000000001</c:v>
                </c:pt>
                <c:pt idx="18627">
                  <c:v>2034.375</c:v>
                </c:pt>
                <c:pt idx="18628">
                  <c:v>2032.9690000000001</c:v>
                </c:pt>
                <c:pt idx="18629">
                  <c:v>2030.9369999999999</c:v>
                </c:pt>
                <c:pt idx="18630">
                  <c:v>2031.172</c:v>
                </c:pt>
                <c:pt idx="18631">
                  <c:v>2028.5940000000001</c:v>
                </c:pt>
                <c:pt idx="18632">
                  <c:v>2025.7809999999999</c:v>
                </c:pt>
                <c:pt idx="18633">
                  <c:v>2024.1410000000001</c:v>
                </c:pt>
                <c:pt idx="18634">
                  <c:v>2023.75</c:v>
                </c:pt>
                <c:pt idx="18635">
                  <c:v>2023.3589999999999</c:v>
                </c:pt>
                <c:pt idx="18636">
                  <c:v>2021.172</c:v>
                </c:pt>
                <c:pt idx="18637">
                  <c:v>2020.7809999999999</c:v>
                </c:pt>
                <c:pt idx="18638">
                  <c:v>2017.578</c:v>
                </c:pt>
                <c:pt idx="18639">
                  <c:v>2016.797</c:v>
                </c:pt>
                <c:pt idx="18640">
                  <c:v>2015.9369999999999</c:v>
                </c:pt>
                <c:pt idx="18641">
                  <c:v>2015.547</c:v>
                </c:pt>
                <c:pt idx="18642">
                  <c:v>2011.953</c:v>
                </c:pt>
                <c:pt idx="18643">
                  <c:v>2013.203</c:v>
                </c:pt>
                <c:pt idx="18644">
                  <c:v>2009.7660000000001</c:v>
                </c:pt>
                <c:pt idx="18645">
                  <c:v>2011.797</c:v>
                </c:pt>
                <c:pt idx="18646">
                  <c:v>2008.9839999999999</c:v>
                </c:pt>
                <c:pt idx="18647">
                  <c:v>2005.547</c:v>
                </c:pt>
                <c:pt idx="18648">
                  <c:v>2005.3910000000001</c:v>
                </c:pt>
                <c:pt idx="18649">
                  <c:v>2002.1869999999999</c:v>
                </c:pt>
                <c:pt idx="18650">
                  <c:v>2001.5619999999999</c:v>
                </c:pt>
                <c:pt idx="18651">
                  <c:v>1998.203</c:v>
                </c:pt>
                <c:pt idx="18652">
                  <c:v>1997.7339999999999</c:v>
                </c:pt>
                <c:pt idx="18653">
                  <c:v>1995.9369999999999</c:v>
                </c:pt>
                <c:pt idx="18654">
                  <c:v>1995.1559999999999</c:v>
                </c:pt>
                <c:pt idx="18655">
                  <c:v>1995.547</c:v>
                </c:pt>
                <c:pt idx="18656">
                  <c:v>1990.9369999999999</c:v>
                </c:pt>
                <c:pt idx="18657">
                  <c:v>1991.953</c:v>
                </c:pt>
                <c:pt idx="18658">
                  <c:v>1991.4059999999999</c:v>
                </c:pt>
                <c:pt idx="18659">
                  <c:v>1989.7660000000001</c:v>
                </c:pt>
                <c:pt idx="18660">
                  <c:v>1987.1869999999999</c:v>
                </c:pt>
                <c:pt idx="18661">
                  <c:v>1983.9839999999999</c:v>
                </c:pt>
                <c:pt idx="18662">
                  <c:v>1985.9369999999999</c:v>
                </c:pt>
                <c:pt idx="18663">
                  <c:v>1982.1869999999999</c:v>
                </c:pt>
                <c:pt idx="18664">
                  <c:v>1980.3910000000001</c:v>
                </c:pt>
                <c:pt idx="18665">
                  <c:v>1980.1559999999999</c:v>
                </c:pt>
                <c:pt idx="18666">
                  <c:v>1980.1559999999999</c:v>
                </c:pt>
                <c:pt idx="18667">
                  <c:v>1976.5619999999999</c:v>
                </c:pt>
                <c:pt idx="18668">
                  <c:v>1977.1869999999999</c:v>
                </c:pt>
                <c:pt idx="18669">
                  <c:v>1974.5309999999999</c:v>
                </c:pt>
                <c:pt idx="18670">
                  <c:v>1971.797</c:v>
                </c:pt>
                <c:pt idx="18671">
                  <c:v>1973.5940000000001</c:v>
                </c:pt>
                <c:pt idx="18672">
                  <c:v>1971.172</c:v>
                </c:pt>
                <c:pt idx="18673">
                  <c:v>1969.375</c:v>
                </c:pt>
                <c:pt idx="18674">
                  <c:v>1971.172</c:v>
                </c:pt>
                <c:pt idx="18675">
                  <c:v>1969.1410000000001</c:v>
                </c:pt>
                <c:pt idx="18676">
                  <c:v>1965.9369999999999</c:v>
                </c:pt>
                <c:pt idx="18677">
                  <c:v>1966.5619999999999</c:v>
                </c:pt>
                <c:pt idx="18678">
                  <c:v>1964.1410000000001</c:v>
                </c:pt>
                <c:pt idx="18679">
                  <c:v>1963.75</c:v>
                </c:pt>
                <c:pt idx="18680">
                  <c:v>1963.3589999999999</c:v>
                </c:pt>
                <c:pt idx="18681">
                  <c:v>1960.9369999999999</c:v>
                </c:pt>
                <c:pt idx="18682">
                  <c:v>1962.3440000000001</c:v>
                </c:pt>
                <c:pt idx="18683">
                  <c:v>1960.7809999999999</c:v>
                </c:pt>
                <c:pt idx="18684">
                  <c:v>1956.172</c:v>
                </c:pt>
                <c:pt idx="18685">
                  <c:v>1957.3440000000001</c:v>
                </c:pt>
                <c:pt idx="18686">
                  <c:v>1956.797</c:v>
                </c:pt>
                <c:pt idx="18687">
                  <c:v>1955.7809999999999</c:v>
                </c:pt>
                <c:pt idx="18688">
                  <c:v>1954.1410000000001</c:v>
                </c:pt>
                <c:pt idx="18689">
                  <c:v>1952.3440000000001</c:v>
                </c:pt>
                <c:pt idx="18690">
                  <c:v>1952.3440000000001</c:v>
                </c:pt>
                <c:pt idx="18691">
                  <c:v>1952.1869999999999</c:v>
                </c:pt>
                <c:pt idx="18692">
                  <c:v>1949.7660000000001</c:v>
                </c:pt>
                <c:pt idx="18693">
                  <c:v>1948.5940000000001</c:v>
                </c:pt>
                <c:pt idx="18694">
                  <c:v>1946.797</c:v>
                </c:pt>
                <c:pt idx="18695">
                  <c:v>1945.7809999999999</c:v>
                </c:pt>
                <c:pt idx="18696">
                  <c:v>1945.547</c:v>
                </c:pt>
                <c:pt idx="18697">
                  <c:v>1946.4059999999999</c:v>
                </c:pt>
                <c:pt idx="18698">
                  <c:v>1943.9839999999999</c:v>
                </c:pt>
                <c:pt idx="18699">
                  <c:v>1942.3440000000001</c:v>
                </c:pt>
                <c:pt idx="18700">
                  <c:v>1942.7339999999999</c:v>
                </c:pt>
                <c:pt idx="18701">
                  <c:v>1942.7339999999999</c:v>
                </c:pt>
                <c:pt idx="18702">
                  <c:v>1940.3910000000001</c:v>
                </c:pt>
                <c:pt idx="18703">
                  <c:v>1940.1559999999999</c:v>
                </c:pt>
                <c:pt idx="18704">
                  <c:v>1942.578</c:v>
                </c:pt>
                <c:pt idx="18705">
                  <c:v>1937.7339999999999</c:v>
                </c:pt>
                <c:pt idx="18706">
                  <c:v>1939.5309999999999</c:v>
                </c:pt>
                <c:pt idx="18707">
                  <c:v>1937.1869999999999</c:v>
                </c:pt>
                <c:pt idx="18708">
                  <c:v>1937.578</c:v>
                </c:pt>
                <c:pt idx="18709">
                  <c:v>1935</c:v>
                </c:pt>
                <c:pt idx="18710">
                  <c:v>1935.547</c:v>
                </c:pt>
                <c:pt idx="18711">
                  <c:v>1934.375</c:v>
                </c:pt>
                <c:pt idx="18712">
                  <c:v>1934.1410000000001</c:v>
                </c:pt>
                <c:pt idx="18713">
                  <c:v>1932.9690000000001</c:v>
                </c:pt>
                <c:pt idx="18714">
                  <c:v>1933.203</c:v>
                </c:pt>
                <c:pt idx="18715">
                  <c:v>1930.7809999999999</c:v>
                </c:pt>
                <c:pt idx="18716">
                  <c:v>1928.9839999999999</c:v>
                </c:pt>
                <c:pt idx="18717">
                  <c:v>1929.375</c:v>
                </c:pt>
                <c:pt idx="18718">
                  <c:v>1929.7660000000001</c:v>
                </c:pt>
                <c:pt idx="18719">
                  <c:v>1929.5309999999999</c:v>
                </c:pt>
                <c:pt idx="18720">
                  <c:v>1927.9690000000001</c:v>
                </c:pt>
                <c:pt idx="18721">
                  <c:v>1929.7660000000001</c:v>
                </c:pt>
                <c:pt idx="18722">
                  <c:v>1928.75</c:v>
                </c:pt>
                <c:pt idx="18723">
                  <c:v>1925.7809999999999</c:v>
                </c:pt>
                <c:pt idx="18724">
                  <c:v>1926.5619999999999</c:v>
                </c:pt>
                <c:pt idx="18725">
                  <c:v>1925.9369999999999</c:v>
                </c:pt>
                <c:pt idx="18726">
                  <c:v>1927.7339999999999</c:v>
                </c:pt>
                <c:pt idx="18727">
                  <c:v>1925.1559999999999</c:v>
                </c:pt>
                <c:pt idx="18728">
                  <c:v>1926.953</c:v>
                </c:pt>
                <c:pt idx="18729">
                  <c:v>1923.5940000000001</c:v>
                </c:pt>
                <c:pt idx="18730">
                  <c:v>1925.7809999999999</c:v>
                </c:pt>
                <c:pt idx="18731">
                  <c:v>1924.7660000000001</c:v>
                </c:pt>
                <c:pt idx="18732">
                  <c:v>1923.5940000000001</c:v>
                </c:pt>
                <c:pt idx="18733">
                  <c:v>1922.1869999999999</c:v>
                </c:pt>
                <c:pt idx="18734">
                  <c:v>1921.172</c:v>
                </c:pt>
                <c:pt idx="18735">
                  <c:v>1922.3440000000001</c:v>
                </c:pt>
                <c:pt idx="18736">
                  <c:v>1920.3910000000001</c:v>
                </c:pt>
                <c:pt idx="18737">
                  <c:v>1919.375</c:v>
                </c:pt>
                <c:pt idx="18738">
                  <c:v>1919.5309999999999</c:v>
                </c:pt>
                <c:pt idx="18739">
                  <c:v>1921.5619999999999</c:v>
                </c:pt>
                <c:pt idx="18740">
                  <c:v>1921.953</c:v>
                </c:pt>
                <c:pt idx="18741">
                  <c:v>1922.1869999999999</c:v>
                </c:pt>
                <c:pt idx="18742">
                  <c:v>1920.3910000000001</c:v>
                </c:pt>
                <c:pt idx="18743">
                  <c:v>1920.547</c:v>
                </c:pt>
                <c:pt idx="18744">
                  <c:v>1917.578</c:v>
                </c:pt>
                <c:pt idx="18745">
                  <c:v>1920</c:v>
                </c:pt>
                <c:pt idx="18746">
                  <c:v>1920</c:v>
                </c:pt>
                <c:pt idx="18747">
                  <c:v>1919.375</c:v>
                </c:pt>
                <c:pt idx="18748">
                  <c:v>1918.75</c:v>
                </c:pt>
                <c:pt idx="18749">
                  <c:v>1916.172</c:v>
                </c:pt>
                <c:pt idx="18750">
                  <c:v>1917.9690000000001</c:v>
                </c:pt>
                <c:pt idx="18751">
                  <c:v>1916.953</c:v>
                </c:pt>
                <c:pt idx="18752">
                  <c:v>1919.375</c:v>
                </c:pt>
                <c:pt idx="18753">
                  <c:v>1919.7660000000001</c:v>
                </c:pt>
                <c:pt idx="18754">
                  <c:v>1916.5619999999999</c:v>
                </c:pt>
                <c:pt idx="18755">
                  <c:v>1916.797</c:v>
                </c:pt>
                <c:pt idx="18756">
                  <c:v>1915.1559999999999</c:v>
                </c:pt>
                <c:pt idx="18757">
                  <c:v>1915.1559999999999</c:v>
                </c:pt>
                <c:pt idx="18758">
                  <c:v>1916.5619999999999</c:v>
                </c:pt>
                <c:pt idx="18759">
                  <c:v>1917.9690000000001</c:v>
                </c:pt>
                <c:pt idx="18760">
                  <c:v>1918.75</c:v>
                </c:pt>
                <c:pt idx="18761">
                  <c:v>1917.9690000000001</c:v>
                </c:pt>
                <c:pt idx="18762">
                  <c:v>1915.7809999999999</c:v>
                </c:pt>
                <c:pt idx="18763">
                  <c:v>1915.9369999999999</c:v>
                </c:pt>
                <c:pt idx="18764">
                  <c:v>1917.7339999999999</c:v>
                </c:pt>
                <c:pt idx="18765">
                  <c:v>1915.7809999999999</c:v>
                </c:pt>
                <c:pt idx="18766">
                  <c:v>1916.172</c:v>
                </c:pt>
                <c:pt idx="18767">
                  <c:v>1917.7339999999999</c:v>
                </c:pt>
                <c:pt idx="18768">
                  <c:v>1916.953</c:v>
                </c:pt>
                <c:pt idx="18769">
                  <c:v>1916.5619999999999</c:v>
                </c:pt>
                <c:pt idx="18770">
                  <c:v>1915.1559999999999</c:v>
                </c:pt>
                <c:pt idx="18771">
                  <c:v>1915.9369999999999</c:v>
                </c:pt>
                <c:pt idx="18772">
                  <c:v>1915.9369999999999</c:v>
                </c:pt>
                <c:pt idx="18773">
                  <c:v>1916.953</c:v>
                </c:pt>
                <c:pt idx="18774">
                  <c:v>1918.203</c:v>
                </c:pt>
                <c:pt idx="18775">
                  <c:v>1916.5619999999999</c:v>
                </c:pt>
                <c:pt idx="18776">
                  <c:v>1917.9690000000001</c:v>
                </c:pt>
                <c:pt idx="18777">
                  <c:v>1918.203</c:v>
                </c:pt>
                <c:pt idx="18778">
                  <c:v>1916.797</c:v>
                </c:pt>
                <c:pt idx="18779">
                  <c:v>1918.3589999999999</c:v>
                </c:pt>
                <c:pt idx="18780">
                  <c:v>1917.3440000000001</c:v>
                </c:pt>
                <c:pt idx="18781">
                  <c:v>1919.1410000000001</c:v>
                </c:pt>
                <c:pt idx="18782">
                  <c:v>1919.1410000000001</c:v>
                </c:pt>
                <c:pt idx="18783">
                  <c:v>1918.75</c:v>
                </c:pt>
                <c:pt idx="18784">
                  <c:v>1916.953</c:v>
                </c:pt>
                <c:pt idx="18785">
                  <c:v>1919.375</c:v>
                </c:pt>
                <c:pt idx="18786">
                  <c:v>1919.7660000000001</c:v>
                </c:pt>
                <c:pt idx="18787">
                  <c:v>1921.172</c:v>
                </c:pt>
                <c:pt idx="18788">
                  <c:v>1921.172</c:v>
                </c:pt>
                <c:pt idx="18789">
                  <c:v>1921.953</c:v>
                </c:pt>
                <c:pt idx="18790">
                  <c:v>1919.375</c:v>
                </c:pt>
                <c:pt idx="18791">
                  <c:v>1920.7809999999999</c:v>
                </c:pt>
                <c:pt idx="18792">
                  <c:v>1923.203</c:v>
                </c:pt>
                <c:pt idx="18793">
                  <c:v>1924.5309999999999</c:v>
                </c:pt>
                <c:pt idx="18794">
                  <c:v>1924.375</c:v>
                </c:pt>
                <c:pt idx="18795">
                  <c:v>1924.5309999999999</c:v>
                </c:pt>
                <c:pt idx="18796">
                  <c:v>1923.203</c:v>
                </c:pt>
                <c:pt idx="18797">
                  <c:v>1926.4059999999999</c:v>
                </c:pt>
                <c:pt idx="18798">
                  <c:v>1923.3589999999999</c:v>
                </c:pt>
                <c:pt idx="18799">
                  <c:v>1927.9690000000001</c:v>
                </c:pt>
                <c:pt idx="18800">
                  <c:v>1925</c:v>
                </c:pt>
                <c:pt idx="18801">
                  <c:v>1927.7339999999999</c:v>
                </c:pt>
                <c:pt idx="18802">
                  <c:v>1929.1410000000001</c:v>
                </c:pt>
                <c:pt idx="18803">
                  <c:v>1929.5309999999999</c:v>
                </c:pt>
                <c:pt idx="18804">
                  <c:v>1928.75</c:v>
                </c:pt>
                <c:pt idx="18805">
                  <c:v>1928.5940000000001</c:v>
                </c:pt>
                <c:pt idx="18806">
                  <c:v>1930.1559999999999</c:v>
                </c:pt>
                <c:pt idx="18807">
                  <c:v>1932.1869999999999</c:v>
                </c:pt>
                <c:pt idx="18808">
                  <c:v>1931.797</c:v>
                </c:pt>
                <c:pt idx="18809">
                  <c:v>1930.7809999999999</c:v>
                </c:pt>
                <c:pt idx="18810">
                  <c:v>1933.9839999999999</c:v>
                </c:pt>
                <c:pt idx="18811">
                  <c:v>1934.5309999999999</c:v>
                </c:pt>
                <c:pt idx="18812">
                  <c:v>1936.172</c:v>
                </c:pt>
                <c:pt idx="18813">
                  <c:v>1934.5309999999999</c:v>
                </c:pt>
                <c:pt idx="18814">
                  <c:v>1934.5309999999999</c:v>
                </c:pt>
                <c:pt idx="18815">
                  <c:v>1937.9690000000001</c:v>
                </c:pt>
                <c:pt idx="18816">
                  <c:v>1937.7339999999999</c:v>
                </c:pt>
                <c:pt idx="18817">
                  <c:v>1936.953</c:v>
                </c:pt>
                <c:pt idx="18818">
                  <c:v>1938.203</c:v>
                </c:pt>
                <c:pt idx="18819">
                  <c:v>1939.375</c:v>
                </c:pt>
                <c:pt idx="18820">
                  <c:v>1942.1869999999999</c:v>
                </c:pt>
                <c:pt idx="18821">
                  <c:v>1940.9369999999999</c:v>
                </c:pt>
                <c:pt idx="18822">
                  <c:v>1944.375</c:v>
                </c:pt>
                <c:pt idx="18823">
                  <c:v>1944.375</c:v>
                </c:pt>
                <c:pt idx="18824">
                  <c:v>1944.5309999999999</c:v>
                </c:pt>
                <c:pt idx="18825">
                  <c:v>1945</c:v>
                </c:pt>
                <c:pt idx="18826">
                  <c:v>1943.75</c:v>
                </c:pt>
                <c:pt idx="18827">
                  <c:v>1946.797</c:v>
                </c:pt>
                <c:pt idx="18828">
                  <c:v>1946.172</c:v>
                </c:pt>
                <c:pt idx="18829">
                  <c:v>1949.1410000000001</c:v>
                </c:pt>
                <c:pt idx="18830">
                  <c:v>1948.9839999999999</c:v>
                </c:pt>
                <c:pt idx="18831">
                  <c:v>1950.1559999999999</c:v>
                </c:pt>
                <c:pt idx="18832">
                  <c:v>1951.172</c:v>
                </c:pt>
                <c:pt idx="18833">
                  <c:v>1954.375</c:v>
                </c:pt>
                <c:pt idx="18834">
                  <c:v>1953.9839999999999</c:v>
                </c:pt>
                <c:pt idx="18835">
                  <c:v>1953.75</c:v>
                </c:pt>
                <c:pt idx="18836">
                  <c:v>1955.7809999999999</c:v>
                </c:pt>
                <c:pt idx="18837">
                  <c:v>1955.3910000000001</c:v>
                </c:pt>
                <c:pt idx="18838">
                  <c:v>1955.9369999999999</c:v>
                </c:pt>
                <c:pt idx="18839">
                  <c:v>1959.375</c:v>
                </c:pt>
                <c:pt idx="18840">
                  <c:v>1958.9839999999999</c:v>
                </c:pt>
                <c:pt idx="18841">
                  <c:v>1962.1869999999999</c:v>
                </c:pt>
                <c:pt idx="18842">
                  <c:v>1960.9369999999999</c:v>
                </c:pt>
                <c:pt idx="18843">
                  <c:v>1961.5619999999999</c:v>
                </c:pt>
                <c:pt idx="18844">
                  <c:v>1962.578</c:v>
                </c:pt>
                <c:pt idx="18845">
                  <c:v>1966.4059999999999</c:v>
                </c:pt>
                <c:pt idx="18846">
                  <c:v>1964.5309999999999</c:v>
                </c:pt>
                <c:pt idx="18847">
                  <c:v>1966.5619999999999</c:v>
                </c:pt>
                <c:pt idx="18848">
                  <c:v>1969.1410000000001</c:v>
                </c:pt>
                <c:pt idx="18849">
                  <c:v>1967.9690000000001</c:v>
                </c:pt>
                <c:pt idx="18850">
                  <c:v>1969.7660000000001</c:v>
                </c:pt>
                <c:pt idx="18851">
                  <c:v>1971.797</c:v>
                </c:pt>
                <c:pt idx="18852">
                  <c:v>1971.953</c:v>
                </c:pt>
                <c:pt idx="18853">
                  <c:v>1973.5940000000001</c:v>
                </c:pt>
                <c:pt idx="18854">
                  <c:v>1976.797</c:v>
                </c:pt>
                <c:pt idx="18855">
                  <c:v>1976.172</c:v>
                </c:pt>
                <c:pt idx="18856">
                  <c:v>1977.1869999999999</c:v>
                </c:pt>
                <c:pt idx="18857">
                  <c:v>1979.1410000000001</c:v>
                </c:pt>
                <c:pt idx="18858">
                  <c:v>1980.7809999999999</c:v>
                </c:pt>
                <c:pt idx="18859">
                  <c:v>1981.953</c:v>
                </c:pt>
                <c:pt idx="18860">
                  <c:v>1981.172</c:v>
                </c:pt>
                <c:pt idx="18861">
                  <c:v>1985.9369999999999</c:v>
                </c:pt>
                <c:pt idx="18862">
                  <c:v>1986.5619999999999</c:v>
                </c:pt>
                <c:pt idx="18863">
                  <c:v>1986.797</c:v>
                </c:pt>
                <c:pt idx="18864">
                  <c:v>1985.3910000000001</c:v>
                </c:pt>
                <c:pt idx="18865">
                  <c:v>1987.7339999999999</c:v>
                </c:pt>
                <c:pt idx="18866">
                  <c:v>1989.1410000000001</c:v>
                </c:pt>
                <c:pt idx="18867">
                  <c:v>1992.1869999999999</c:v>
                </c:pt>
                <c:pt idx="18868">
                  <c:v>1994.7660000000001</c:v>
                </c:pt>
                <c:pt idx="18869">
                  <c:v>1994.5309999999999</c:v>
                </c:pt>
                <c:pt idx="18870">
                  <c:v>1995.9369999999999</c:v>
                </c:pt>
                <c:pt idx="18871">
                  <c:v>1995.1559999999999</c:v>
                </c:pt>
                <c:pt idx="18872">
                  <c:v>1997.3440000000001</c:v>
                </c:pt>
                <c:pt idx="18873">
                  <c:v>1998.203</c:v>
                </c:pt>
                <c:pt idx="18874">
                  <c:v>2000</c:v>
                </c:pt>
                <c:pt idx="18875">
                  <c:v>2000.3910000000001</c:v>
                </c:pt>
                <c:pt idx="18876">
                  <c:v>2003.3589999999999</c:v>
                </c:pt>
                <c:pt idx="18877">
                  <c:v>2002.3440000000001</c:v>
                </c:pt>
                <c:pt idx="18878">
                  <c:v>2004.1410000000001</c:v>
                </c:pt>
                <c:pt idx="18879">
                  <c:v>2003.75</c:v>
                </c:pt>
                <c:pt idx="18880">
                  <c:v>2006.953</c:v>
                </c:pt>
                <c:pt idx="18881">
                  <c:v>2006.953</c:v>
                </c:pt>
                <c:pt idx="18882">
                  <c:v>2007.578</c:v>
                </c:pt>
                <c:pt idx="18883">
                  <c:v>2011.797</c:v>
                </c:pt>
                <c:pt idx="18884">
                  <c:v>2016.172</c:v>
                </c:pt>
                <c:pt idx="18885">
                  <c:v>2015.7809999999999</c:v>
                </c:pt>
                <c:pt idx="18886">
                  <c:v>2016.953</c:v>
                </c:pt>
                <c:pt idx="18887">
                  <c:v>2016.797</c:v>
                </c:pt>
                <c:pt idx="18888">
                  <c:v>2017.3440000000001</c:v>
                </c:pt>
                <c:pt idx="18889">
                  <c:v>2017.7339999999999</c:v>
                </c:pt>
                <c:pt idx="18890">
                  <c:v>2018.5940000000001</c:v>
                </c:pt>
                <c:pt idx="18891">
                  <c:v>2020</c:v>
                </c:pt>
                <c:pt idx="18892">
                  <c:v>2021.953</c:v>
                </c:pt>
                <c:pt idx="18893">
                  <c:v>2026.797</c:v>
                </c:pt>
                <c:pt idx="18894">
                  <c:v>2025.7809999999999</c:v>
                </c:pt>
                <c:pt idx="18895">
                  <c:v>2024.7660000000001</c:v>
                </c:pt>
                <c:pt idx="18896">
                  <c:v>2026.953</c:v>
                </c:pt>
                <c:pt idx="18897">
                  <c:v>2026.172</c:v>
                </c:pt>
                <c:pt idx="18898">
                  <c:v>2029.7660000000001</c:v>
                </c:pt>
                <c:pt idx="18899">
                  <c:v>2030</c:v>
                </c:pt>
                <c:pt idx="18900">
                  <c:v>2033.5940000000001</c:v>
                </c:pt>
                <c:pt idx="18901">
                  <c:v>2035.1559999999999</c:v>
                </c:pt>
                <c:pt idx="18902">
                  <c:v>2036.953</c:v>
                </c:pt>
                <c:pt idx="18903">
                  <c:v>2038.75</c:v>
                </c:pt>
                <c:pt idx="18904">
                  <c:v>2036.5619999999999</c:v>
                </c:pt>
                <c:pt idx="18905">
                  <c:v>2038.5940000000001</c:v>
                </c:pt>
                <c:pt idx="18906">
                  <c:v>2040.1559999999999</c:v>
                </c:pt>
                <c:pt idx="18907">
                  <c:v>2040.1559999999999</c:v>
                </c:pt>
                <c:pt idx="18908">
                  <c:v>2040.9369999999999</c:v>
                </c:pt>
                <c:pt idx="18909">
                  <c:v>2042.7339999999999</c:v>
                </c:pt>
                <c:pt idx="18910">
                  <c:v>2042.3440000000001</c:v>
                </c:pt>
                <c:pt idx="18911">
                  <c:v>2043.5940000000001</c:v>
                </c:pt>
                <c:pt idx="18912">
                  <c:v>2044.1410000000001</c:v>
                </c:pt>
                <c:pt idx="18913">
                  <c:v>2045.3910000000001</c:v>
                </c:pt>
                <c:pt idx="18914">
                  <c:v>2046.5619999999999</c:v>
                </c:pt>
                <c:pt idx="18915">
                  <c:v>2048.9839999999999</c:v>
                </c:pt>
                <c:pt idx="18916">
                  <c:v>2050.7809999999999</c:v>
                </c:pt>
                <c:pt idx="18917">
                  <c:v>2050</c:v>
                </c:pt>
                <c:pt idx="18918">
                  <c:v>2049.375</c:v>
                </c:pt>
                <c:pt idx="18919">
                  <c:v>2048.9839999999999</c:v>
                </c:pt>
                <c:pt idx="18920">
                  <c:v>2053.5940000000001</c:v>
                </c:pt>
                <c:pt idx="18921">
                  <c:v>2054.5309999999999</c:v>
                </c:pt>
                <c:pt idx="18922">
                  <c:v>2053.9839999999999</c:v>
                </c:pt>
                <c:pt idx="18923">
                  <c:v>2055.1559999999999</c:v>
                </c:pt>
                <c:pt idx="18924">
                  <c:v>2056.4059999999999</c:v>
                </c:pt>
                <c:pt idx="18925">
                  <c:v>2057.3440000000001</c:v>
                </c:pt>
                <c:pt idx="18926">
                  <c:v>2059.5309999999999</c:v>
                </c:pt>
                <c:pt idx="18927">
                  <c:v>2056.172</c:v>
                </c:pt>
                <c:pt idx="18928">
                  <c:v>2061.5619999999999</c:v>
                </c:pt>
                <c:pt idx="18929">
                  <c:v>2061.172</c:v>
                </c:pt>
                <c:pt idx="18930">
                  <c:v>2061.797</c:v>
                </c:pt>
                <c:pt idx="18931">
                  <c:v>2062.1869999999999</c:v>
                </c:pt>
                <c:pt idx="18932">
                  <c:v>2066.4059999999999</c:v>
                </c:pt>
                <c:pt idx="18933">
                  <c:v>2065.3910000000001</c:v>
                </c:pt>
                <c:pt idx="18934">
                  <c:v>2065.3910000000001</c:v>
                </c:pt>
                <c:pt idx="18935">
                  <c:v>2066.953</c:v>
                </c:pt>
                <c:pt idx="18936">
                  <c:v>2067.578</c:v>
                </c:pt>
                <c:pt idx="18937">
                  <c:v>2069.375</c:v>
                </c:pt>
                <c:pt idx="18938">
                  <c:v>2069.375</c:v>
                </c:pt>
                <c:pt idx="18939">
                  <c:v>2069.5309999999999</c:v>
                </c:pt>
                <c:pt idx="18940">
                  <c:v>2073.203</c:v>
                </c:pt>
                <c:pt idx="18941">
                  <c:v>2073.203</c:v>
                </c:pt>
                <c:pt idx="18942">
                  <c:v>2074.375</c:v>
                </c:pt>
                <c:pt idx="18943">
                  <c:v>2073.75</c:v>
                </c:pt>
                <c:pt idx="18944">
                  <c:v>2076.797</c:v>
                </c:pt>
                <c:pt idx="18945">
                  <c:v>2075.3910000000001</c:v>
                </c:pt>
                <c:pt idx="18946">
                  <c:v>2077.1869999999999</c:v>
                </c:pt>
                <c:pt idx="18947">
                  <c:v>2077.1869999999999</c:v>
                </c:pt>
                <c:pt idx="18948">
                  <c:v>2080.1559999999999</c:v>
                </c:pt>
                <c:pt idx="18949">
                  <c:v>2081.172</c:v>
                </c:pt>
                <c:pt idx="18950">
                  <c:v>2080.3910000000001</c:v>
                </c:pt>
                <c:pt idx="18951">
                  <c:v>2080.9369999999999</c:v>
                </c:pt>
                <c:pt idx="18952">
                  <c:v>2080.3910000000001</c:v>
                </c:pt>
                <c:pt idx="18953">
                  <c:v>2083.9839999999999</c:v>
                </c:pt>
                <c:pt idx="18954">
                  <c:v>2082.1869999999999</c:v>
                </c:pt>
                <c:pt idx="18955">
                  <c:v>2082.3440000000001</c:v>
                </c:pt>
                <c:pt idx="18956">
                  <c:v>2083.5940000000001</c:v>
                </c:pt>
                <c:pt idx="18957">
                  <c:v>2084.1410000000001</c:v>
                </c:pt>
                <c:pt idx="18958">
                  <c:v>2082.1869999999999</c:v>
                </c:pt>
                <c:pt idx="18959">
                  <c:v>2086.4059999999999</c:v>
                </c:pt>
                <c:pt idx="18960">
                  <c:v>2085.9369999999999</c:v>
                </c:pt>
                <c:pt idx="18961">
                  <c:v>2089.1410000000001</c:v>
                </c:pt>
                <c:pt idx="18962">
                  <c:v>2085.9369999999999</c:v>
                </c:pt>
                <c:pt idx="18963">
                  <c:v>2087.3440000000001</c:v>
                </c:pt>
                <c:pt idx="18964">
                  <c:v>2088.5940000000001</c:v>
                </c:pt>
                <c:pt idx="18965">
                  <c:v>2089.5309999999999</c:v>
                </c:pt>
                <c:pt idx="18966">
                  <c:v>2088.75</c:v>
                </c:pt>
                <c:pt idx="18967">
                  <c:v>2089.1410000000001</c:v>
                </c:pt>
                <c:pt idx="18968">
                  <c:v>2092.7339999999999</c:v>
                </c:pt>
                <c:pt idx="18969">
                  <c:v>2087.1869999999999</c:v>
                </c:pt>
                <c:pt idx="18970">
                  <c:v>2089.7660000000001</c:v>
                </c:pt>
                <c:pt idx="18971">
                  <c:v>2089.5309999999999</c:v>
                </c:pt>
                <c:pt idx="18972">
                  <c:v>2090</c:v>
                </c:pt>
                <c:pt idx="18973">
                  <c:v>2089.5309999999999</c:v>
                </c:pt>
                <c:pt idx="18974">
                  <c:v>2090.7809999999999</c:v>
                </c:pt>
                <c:pt idx="18975">
                  <c:v>2093.3589999999999</c:v>
                </c:pt>
                <c:pt idx="18976">
                  <c:v>2092.7339999999999</c:v>
                </c:pt>
                <c:pt idx="18977">
                  <c:v>2093.9839999999999</c:v>
                </c:pt>
                <c:pt idx="18978">
                  <c:v>2093.5940000000001</c:v>
                </c:pt>
                <c:pt idx="18979">
                  <c:v>2093.75</c:v>
                </c:pt>
                <c:pt idx="18980">
                  <c:v>2094.7660000000001</c:v>
                </c:pt>
                <c:pt idx="18981">
                  <c:v>2094.1410000000001</c:v>
                </c:pt>
                <c:pt idx="18982">
                  <c:v>2094.7660000000001</c:v>
                </c:pt>
                <c:pt idx="18983">
                  <c:v>2096.797</c:v>
                </c:pt>
                <c:pt idx="18984">
                  <c:v>2095.1559999999999</c:v>
                </c:pt>
                <c:pt idx="18985">
                  <c:v>2095.9369999999999</c:v>
                </c:pt>
                <c:pt idx="18986">
                  <c:v>2095.1559999999999</c:v>
                </c:pt>
                <c:pt idx="18987">
                  <c:v>2096.5619999999999</c:v>
                </c:pt>
                <c:pt idx="18988">
                  <c:v>2096.5619999999999</c:v>
                </c:pt>
                <c:pt idx="18989">
                  <c:v>2093.9839999999999</c:v>
                </c:pt>
                <c:pt idx="18990">
                  <c:v>2096.5619999999999</c:v>
                </c:pt>
                <c:pt idx="18991">
                  <c:v>2099.7660000000001</c:v>
                </c:pt>
                <c:pt idx="18992">
                  <c:v>2092.9690000000001</c:v>
                </c:pt>
                <c:pt idx="18993">
                  <c:v>2097.578</c:v>
                </c:pt>
                <c:pt idx="18994">
                  <c:v>2096.172</c:v>
                </c:pt>
                <c:pt idx="18995">
                  <c:v>2096.5619999999999</c:v>
                </c:pt>
                <c:pt idx="18996">
                  <c:v>2096.4059999999999</c:v>
                </c:pt>
                <c:pt idx="18997">
                  <c:v>2097.578</c:v>
                </c:pt>
                <c:pt idx="18998">
                  <c:v>2096.4059999999999</c:v>
                </c:pt>
                <c:pt idx="18999">
                  <c:v>2098.5940000000001</c:v>
                </c:pt>
                <c:pt idx="19000">
                  <c:v>2097.7339999999999</c:v>
                </c:pt>
                <c:pt idx="19001">
                  <c:v>2096.172</c:v>
                </c:pt>
                <c:pt idx="19002">
                  <c:v>2099.375</c:v>
                </c:pt>
                <c:pt idx="19003">
                  <c:v>2096.172</c:v>
                </c:pt>
                <c:pt idx="19004">
                  <c:v>2093.5940000000001</c:v>
                </c:pt>
                <c:pt idx="19005">
                  <c:v>2095</c:v>
                </c:pt>
                <c:pt idx="19006">
                  <c:v>2096.4059999999999</c:v>
                </c:pt>
                <c:pt idx="19007">
                  <c:v>2096.4059999999999</c:v>
                </c:pt>
                <c:pt idx="19008">
                  <c:v>2095.3910000000001</c:v>
                </c:pt>
                <c:pt idx="19009">
                  <c:v>2092.3440000000001</c:v>
                </c:pt>
                <c:pt idx="19010">
                  <c:v>2091.797</c:v>
                </c:pt>
                <c:pt idx="19011">
                  <c:v>2096.5619999999999</c:v>
                </c:pt>
                <c:pt idx="19012">
                  <c:v>2092.7339999999999</c:v>
                </c:pt>
                <c:pt idx="19013">
                  <c:v>2093.5940000000001</c:v>
                </c:pt>
                <c:pt idx="19014">
                  <c:v>2092.1869999999999</c:v>
                </c:pt>
                <c:pt idx="19015">
                  <c:v>2093.75</c:v>
                </c:pt>
                <c:pt idx="19016">
                  <c:v>2094.5309999999999</c:v>
                </c:pt>
                <c:pt idx="19017">
                  <c:v>2092.1869999999999</c:v>
                </c:pt>
                <c:pt idx="19018">
                  <c:v>2092.1869999999999</c:v>
                </c:pt>
                <c:pt idx="19019">
                  <c:v>2092.9690000000001</c:v>
                </c:pt>
                <c:pt idx="19020">
                  <c:v>2093.203</c:v>
                </c:pt>
                <c:pt idx="19021">
                  <c:v>2090</c:v>
                </c:pt>
                <c:pt idx="19022">
                  <c:v>2090.9369999999999</c:v>
                </c:pt>
                <c:pt idx="19023">
                  <c:v>2091.4059999999999</c:v>
                </c:pt>
                <c:pt idx="19024">
                  <c:v>2088.203</c:v>
                </c:pt>
                <c:pt idx="19025">
                  <c:v>2088.203</c:v>
                </c:pt>
                <c:pt idx="19026">
                  <c:v>2090.1559999999999</c:v>
                </c:pt>
                <c:pt idx="19027">
                  <c:v>2086.797</c:v>
                </c:pt>
                <c:pt idx="19028">
                  <c:v>2086.797</c:v>
                </c:pt>
                <c:pt idx="19029">
                  <c:v>2087.3440000000001</c:v>
                </c:pt>
                <c:pt idx="19030">
                  <c:v>2084.5309999999999</c:v>
                </c:pt>
                <c:pt idx="19031">
                  <c:v>2085.547</c:v>
                </c:pt>
                <c:pt idx="19032">
                  <c:v>2083.9839999999999</c:v>
                </c:pt>
                <c:pt idx="19033">
                  <c:v>2083.9839999999999</c:v>
                </c:pt>
                <c:pt idx="19034">
                  <c:v>2081.797</c:v>
                </c:pt>
                <c:pt idx="19035">
                  <c:v>2085</c:v>
                </c:pt>
                <c:pt idx="19036">
                  <c:v>2081.953</c:v>
                </c:pt>
                <c:pt idx="19037">
                  <c:v>2079.375</c:v>
                </c:pt>
                <c:pt idx="19038">
                  <c:v>2079.7660000000001</c:v>
                </c:pt>
                <c:pt idx="19039">
                  <c:v>2079.375</c:v>
                </c:pt>
                <c:pt idx="19040">
                  <c:v>2078.3589999999999</c:v>
                </c:pt>
                <c:pt idx="19041">
                  <c:v>2077.7339999999999</c:v>
                </c:pt>
                <c:pt idx="19042">
                  <c:v>2077.3440000000001</c:v>
                </c:pt>
                <c:pt idx="19043">
                  <c:v>2075.9369999999999</c:v>
                </c:pt>
                <c:pt idx="19044">
                  <c:v>2074.375</c:v>
                </c:pt>
                <c:pt idx="19045">
                  <c:v>2073.5940000000001</c:v>
                </c:pt>
                <c:pt idx="19046">
                  <c:v>2075.3910000000001</c:v>
                </c:pt>
                <c:pt idx="19047">
                  <c:v>2072.578</c:v>
                </c:pt>
                <c:pt idx="19048">
                  <c:v>2072.1869999999999</c:v>
                </c:pt>
                <c:pt idx="19049">
                  <c:v>2070.9369999999999</c:v>
                </c:pt>
                <c:pt idx="19050">
                  <c:v>2068.9839999999999</c:v>
                </c:pt>
                <c:pt idx="19051">
                  <c:v>2068.5940000000001</c:v>
                </c:pt>
                <c:pt idx="19052">
                  <c:v>2069.1410000000001</c:v>
                </c:pt>
                <c:pt idx="19053">
                  <c:v>2067.1869999999999</c:v>
                </c:pt>
                <c:pt idx="19054">
                  <c:v>2068.9839999999999</c:v>
                </c:pt>
                <c:pt idx="19055">
                  <c:v>2064.7660000000001</c:v>
                </c:pt>
                <c:pt idx="19056">
                  <c:v>2066.797</c:v>
                </c:pt>
                <c:pt idx="19057">
                  <c:v>2064.7660000000001</c:v>
                </c:pt>
                <c:pt idx="19058">
                  <c:v>2064.1410000000001</c:v>
                </c:pt>
                <c:pt idx="19059">
                  <c:v>2061.797</c:v>
                </c:pt>
                <c:pt idx="19060">
                  <c:v>2060.7809999999999</c:v>
                </c:pt>
                <c:pt idx="19061">
                  <c:v>2062.3440000000001</c:v>
                </c:pt>
                <c:pt idx="19062">
                  <c:v>2058.75</c:v>
                </c:pt>
                <c:pt idx="19063">
                  <c:v>2057.7339999999999</c:v>
                </c:pt>
                <c:pt idx="19064">
                  <c:v>2057.9690000000001</c:v>
                </c:pt>
                <c:pt idx="19065">
                  <c:v>2056.172</c:v>
                </c:pt>
                <c:pt idx="19066">
                  <c:v>2056.797</c:v>
                </c:pt>
                <c:pt idx="19067">
                  <c:v>2055</c:v>
                </c:pt>
                <c:pt idx="19068">
                  <c:v>2053.203</c:v>
                </c:pt>
                <c:pt idx="19069">
                  <c:v>2052.3440000000001</c:v>
                </c:pt>
                <c:pt idx="19070">
                  <c:v>2051.797</c:v>
                </c:pt>
                <c:pt idx="19071">
                  <c:v>2048.9839999999999</c:v>
                </c:pt>
                <c:pt idx="19072">
                  <c:v>2049.1410000000001</c:v>
                </c:pt>
                <c:pt idx="19073">
                  <c:v>2044.375</c:v>
                </c:pt>
                <c:pt idx="19074">
                  <c:v>2046.4059999999999</c:v>
                </c:pt>
                <c:pt idx="19075">
                  <c:v>2045.547</c:v>
                </c:pt>
                <c:pt idx="19076">
                  <c:v>2043.5940000000001</c:v>
                </c:pt>
                <c:pt idx="19077">
                  <c:v>2042.3440000000001</c:v>
                </c:pt>
                <c:pt idx="19078">
                  <c:v>2042.9690000000001</c:v>
                </c:pt>
                <c:pt idx="19079">
                  <c:v>2041.5619999999999</c:v>
                </c:pt>
                <c:pt idx="19080">
                  <c:v>2041.4059999999999</c:v>
                </c:pt>
                <c:pt idx="19081">
                  <c:v>2037.9690000000001</c:v>
                </c:pt>
                <c:pt idx="19082">
                  <c:v>2037.7339999999999</c:v>
                </c:pt>
                <c:pt idx="19083">
                  <c:v>2037.3440000000001</c:v>
                </c:pt>
                <c:pt idx="19084">
                  <c:v>2034.7660000000001</c:v>
                </c:pt>
                <c:pt idx="19085">
                  <c:v>2035.7809999999999</c:v>
                </c:pt>
                <c:pt idx="19086">
                  <c:v>2031.797</c:v>
                </c:pt>
                <c:pt idx="19087">
                  <c:v>2029.5309999999999</c:v>
                </c:pt>
                <c:pt idx="19088">
                  <c:v>2033.9839999999999</c:v>
                </c:pt>
                <c:pt idx="19089">
                  <c:v>2029.7660000000001</c:v>
                </c:pt>
                <c:pt idx="19090">
                  <c:v>2025.547</c:v>
                </c:pt>
                <c:pt idx="19091">
                  <c:v>2025.3910000000001</c:v>
                </c:pt>
                <c:pt idx="19092">
                  <c:v>2023.9839999999999</c:v>
                </c:pt>
                <c:pt idx="19093">
                  <c:v>2022.7339999999999</c:v>
                </c:pt>
                <c:pt idx="19094">
                  <c:v>2020.547</c:v>
                </c:pt>
                <c:pt idx="19095">
                  <c:v>2019.7660000000001</c:v>
                </c:pt>
                <c:pt idx="19096">
                  <c:v>2019.7660000000001</c:v>
                </c:pt>
                <c:pt idx="19097">
                  <c:v>2020.547</c:v>
                </c:pt>
                <c:pt idx="19098">
                  <c:v>2016.797</c:v>
                </c:pt>
                <c:pt idx="19099">
                  <c:v>2016.172</c:v>
                </c:pt>
                <c:pt idx="19100">
                  <c:v>2016.4059999999999</c:v>
                </c:pt>
                <c:pt idx="19101">
                  <c:v>2015.3910000000001</c:v>
                </c:pt>
                <c:pt idx="19102">
                  <c:v>2011.953</c:v>
                </c:pt>
                <c:pt idx="19103">
                  <c:v>2011.953</c:v>
                </c:pt>
                <c:pt idx="19104">
                  <c:v>2010.547</c:v>
                </c:pt>
                <c:pt idx="19105">
                  <c:v>2010</c:v>
                </c:pt>
                <c:pt idx="19106">
                  <c:v>2009.7660000000001</c:v>
                </c:pt>
                <c:pt idx="19107">
                  <c:v>2004.375</c:v>
                </c:pt>
                <c:pt idx="19108">
                  <c:v>2003.203</c:v>
                </c:pt>
                <c:pt idx="19109">
                  <c:v>2002.578</c:v>
                </c:pt>
                <c:pt idx="19110">
                  <c:v>2003.3589999999999</c:v>
                </c:pt>
                <c:pt idx="19111">
                  <c:v>1999.5309999999999</c:v>
                </c:pt>
                <c:pt idx="19112">
                  <c:v>2001.5619999999999</c:v>
                </c:pt>
                <c:pt idx="19113">
                  <c:v>2000.1559999999999</c:v>
                </c:pt>
                <c:pt idx="19114">
                  <c:v>1997.1869999999999</c:v>
                </c:pt>
                <c:pt idx="19115">
                  <c:v>1995.9369999999999</c:v>
                </c:pt>
                <c:pt idx="19116">
                  <c:v>1996.4059999999999</c:v>
                </c:pt>
                <c:pt idx="19117">
                  <c:v>1992.9690000000001</c:v>
                </c:pt>
                <c:pt idx="19118">
                  <c:v>1990.1559999999999</c:v>
                </c:pt>
                <c:pt idx="19119">
                  <c:v>1991.953</c:v>
                </c:pt>
                <c:pt idx="19120">
                  <c:v>1991.797</c:v>
                </c:pt>
                <c:pt idx="19121">
                  <c:v>1988.75</c:v>
                </c:pt>
                <c:pt idx="19122">
                  <c:v>1985.3910000000001</c:v>
                </c:pt>
                <c:pt idx="19123">
                  <c:v>1984.1410000000001</c:v>
                </c:pt>
                <c:pt idx="19124">
                  <c:v>1983.9839999999999</c:v>
                </c:pt>
                <c:pt idx="19125">
                  <c:v>1982.9690000000001</c:v>
                </c:pt>
                <c:pt idx="19126">
                  <c:v>1982.9690000000001</c:v>
                </c:pt>
                <c:pt idx="19127">
                  <c:v>1981.4059999999999</c:v>
                </c:pt>
                <c:pt idx="19128">
                  <c:v>1983.203</c:v>
                </c:pt>
                <c:pt idx="19129">
                  <c:v>1977.3440000000001</c:v>
                </c:pt>
                <c:pt idx="19130">
                  <c:v>1976.797</c:v>
                </c:pt>
                <c:pt idx="19131">
                  <c:v>1975.9369999999999</c:v>
                </c:pt>
                <c:pt idx="19132">
                  <c:v>1976.172</c:v>
                </c:pt>
                <c:pt idx="19133">
                  <c:v>1971.797</c:v>
                </c:pt>
                <c:pt idx="19134">
                  <c:v>1973.9839999999999</c:v>
                </c:pt>
                <c:pt idx="19135">
                  <c:v>1972.578</c:v>
                </c:pt>
                <c:pt idx="19136">
                  <c:v>1970.3910000000001</c:v>
                </c:pt>
                <c:pt idx="19137">
                  <c:v>1968.75</c:v>
                </c:pt>
                <c:pt idx="19138">
                  <c:v>1967.1869999999999</c:v>
                </c:pt>
                <c:pt idx="19139">
                  <c:v>1966.5619999999999</c:v>
                </c:pt>
                <c:pt idx="19140">
                  <c:v>1964.5309999999999</c:v>
                </c:pt>
                <c:pt idx="19141">
                  <c:v>1965.3910000000001</c:v>
                </c:pt>
                <c:pt idx="19142">
                  <c:v>1960.547</c:v>
                </c:pt>
                <c:pt idx="19143">
                  <c:v>1961.4059999999999</c:v>
                </c:pt>
                <c:pt idx="19144">
                  <c:v>1960.3910000000001</c:v>
                </c:pt>
                <c:pt idx="19145">
                  <c:v>1960.7809999999999</c:v>
                </c:pt>
                <c:pt idx="19146">
                  <c:v>1959.5309999999999</c:v>
                </c:pt>
                <c:pt idx="19147">
                  <c:v>1957.1869999999999</c:v>
                </c:pt>
                <c:pt idx="19148">
                  <c:v>1957.578</c:v>
                </c:pt>
                <c:pt idx="19149">
                  <c:v>1955.547</c:v>
                </c:pt>
                <c:pt idx="19150">
                  <c:v>1952.1869999999999</c:v>
                </c:pt>
                <c:pt idx="19151">
                  <c:v>1952.3440000000001</c:v>
                </c:pt>
                <c:pt idx="19152">
                  <c:v>1950.9369999999999</c:v>
                </c:pt>
                <c:pt idx="19153">
                  <c:v>1951.797</c:v>
                </c:pt>
                <c:pt idx="19154">
                  <c:v>1948.75</c:v>
                </c:pt>
                <c:pt idx="19155">
                  <c:v>1949.7660000000001</c:v>
                </c:pt>
                <c:pt idx="19156">
                  <c:v>1947.578</c:v>
                </c:pt>
                <c:pt idx="19157">
                  <c:v>1945.1559999999999</c:v>
                </c:pt>
                <c:pt idx="19158">
                  <c:v>1945.547</c:v>
                </c:pt>
                <c:pt idx="19159">
                  <c:v>1944.1410000000001</c:v>
                </c:pt>
                <c:pt idx="19160">
                  <c:v>1942.578</c:v>
                </c:pt>
                <c:pt idx="19161">
                  <c:v>1941.5619999999999</c:v>
                </c:pt>
                <c:pt idx="19162">
                  <c:v>1941.797</c:v>
                </c:pt>
                <c:pt idx="19163">
                  <c:v>1942.3440000000001</c:v>
                </c:pt>
                <c:pt idx="19164">
                  <c:v>1937.9690000000001</c:v>
                </c:pt>
                <c:pt idx="19165">
                  <c:v>1938.3589999999999</c:v>
                </c:pt>
                <c:pt idx="19166">
                  <c:v>1938.3589999999999</c:v>
                </c:pt>
                <c:pt idx="19167">
                  <c:v>1938.9839999999999</c:v>
                </c:pt>
                <c:pt idx="19168">
                  <c:v>1938.3589999999999</c:v>
                </c:pt>
                <c:pt idx="19169">
                  <c:v>1933.75</c:v>
                </c:pt>
                <c:pt idx="19170">
                  <c:v>1934.5309999999999</c:v>
                </c:pt>
                <c:pt idx="19171">
                  <c:v>1932.7339999999999</c:v>
                </c:pt>
                <c:pt idx="19172">
                  <c:v>1932.9690000000001</c:v>
                </c:pt>
                <c:pt idx="19173">
                  <c:v>1932.3440000000001</c:v>
                </c:pt>
                <c:pt idx="19174">
                  <c:v>1930.3910000000001</c:v>
                </c:pt>
                <c:pt idx="19175">
                  <c:v>1929.7660000000001</c:v>
                </c:pt>
                <c:pt idx="19176">
                  <c:v>1927.9690000000001</c:v>
                </c:pt>
                <c:pt idx="19177">
                  <c:v>1927.1869999999999</c:v>
                </c:pt>
                <c:pt idx="19178">
                  <c:v>1923.75</c:v>
                </c:pt>
                <c:pt idx="19179">
                  <c:v>1923.9839999999999</c:v>
                </c:pt>
                <c:pt idx="19180">
                  <c:v>1927.3440000000001</c:v>
                </c:pt>
                <c:pt idx="19181">
                  <c:v>1924.375</c:v>
                </c:pt>
                <c:pt idx="19182">
                  <c:v>1921.5619999999999</c:v>
                </c:pt>
                <c:pt idx="19183">
                  <c:v>1920.7809999999999</c:v>
                </c:pt>
                <c:pt idx="19184">
                  <c:v>1922.578</c:v>
                </c:pt>
                <c:pt idx="19185">
                  <c:v>1920.9369999999999</c:v>
                </c:pt>
                <c:pt idx="19186">
                  <c:v>1920.7809999999999</c:v>
                </c:pt>
                <c:pt idx="19187">
                  <c:v>1916.5619999999999</c:v>
                </c:pt>
                <c:pt idx="19188">
                  <c:v>1918.3589999999999</c:v>
                </c:pt>
                <c:pt idx="19189">
                  <c:v>1918.9839999999999</c:v>
                </c:pt>
                <c:pt idx="19190">
                  <c:v>1915</c:v>
                </c:pt>
                <c:pt idx="19191">
                  <c:v>1916.172</c:v>
                </c:pt>
                <c:pt idx="19192">
                  <c:v>1917.578</c:v>
                </c:pt>
                <c:pt idx="19193">
                  <c:v>1914.7660000000001</c:v>
                </c:pt>
                <c:pt idx="19194">
                  <c:v>1913.3589999999999</c:v>
                </c:pt>
                <c:pt idx="19195">
                  <c:v>1912.9690000000001</c:v>
                </c:pt>
                <c:pt idx="19196">
                  <c:v>1913.5940000000001</c:v>
                </c:pt>
                <c:pt idx="19197">
                  <c:v>1913.3589999999999</c:v>
                </c:pt>
                <c:pt idx="19198">
                  <c:v>1911.4059999999999</c:v>
                </c:pt>
                <c:pt idx="19199">
                  <c:v>1913.3589999999999</c:v>
                </c:pt>
                <c:pt idx="19200">
                  <c:v>1912.3440000000001</c:v>
                </c:pt>
                <c:pt idx="19201">
                  <c:v>1909.5309999999999</c:v>
                </c:pt>
                <c:pt idx="19202">
                  <c:v>1908.9839999999999</c:v>
                </c:pt>
                <c:pt idx="19203">
                  <c:v>1906.797</c:v>
                </c:pt>
                <c:pt idx="19204">
                  <c:v>1907.578</c:v>
                </c:pt>
                <c:pt idx="19205">
                  <c:v>1907.9690000000001</c:v>
                </c:pt>
                <c:pt idx="19206">
                  <c:v>1906.4059999999999</c:v>
                </c:pt>
                <c:pt idx="19207">
                  <c:v>1905.1559999999999</c:v>
                </c:pt>
                <c:pt idx="19208">
                  <c:v>1905.1559999999999</c:v>
                </c:pt>
                <c:pt idx="19209">
                  <c:v>1906.4059999999999</c:v>
                </c:pt>
                <c:pt idx="19210">
                  <c:v>1905.547</c:v>
                </c:pt>
                <c:pt idx="19211">
                  <c:v>1904.5309999999999</c:v>
                </c:pt>
                <c:pt idx="19212">
                  <c:v>1904.5309999999999</c:v>
                </c:pt>
                <c:pt idx="19213">
                  <c:v>1903.75</c:v>
                </c:pt>
                <c:pt idx="19214">
                  <c:v>1902.3440000000001</c:v>
                </c:pt>
                <c:pt idx="19215">
                  <c:v>1905.7809999999999</c:v>
                </c:pt>
                <c:pt idx="19216">
                  <c:v>1903.203</c:v>
                </c:pt>
                <c:pt idx="19217">
                  <c:v>1902.7339999999999</c:v>
                </c:pt>
                <c:pt idx="19218">
                  <c:v>1903.3589999999999</c:v>
                </c:pt>
                <c:pt idx="19219">
                  <c:v>1903.3589999999999</c:v>
                </c:pt>
                <c:pt idx="19220">
                  <c:v>1900.9369999999999</c:v>
                </c:pt>
                <c:pt idx="19221">
                  <c:v>1902.3440000000001</c:v>
                </c:pt>
                <c:pt idx="19222">
                  <c:v>1902.7339999999999</c:v>
                </c:pt>
                <c:pt idx="19223">
                  <c:v>1903.203</c:v>
                </c:pt>
                <c:pt idx="19224">
                  <c:v>1901.953</c:v>
                </c:pt>
                <c:pt idx="19225">
                  <c:v>1899.7660000000001</c:v>
                </c:pt>
                <c:pt idx="19226">
                  <c:v>1900</c:v>
                </c:pt>
                <c:pt idx="19227">
                  <c:v>1900.7809999999999</c:v>
                </c:pt>
                <c:pt idx="19228">
                  <c:v>1900.547</c:v>
                </c:pt>
                <c:pt idx="19229">
                  <c:v>1900</c:v>
                </c:pt>
                <c:pt idx="19230">
                  <c:v>1900.1559999999999</c:v>
                </c:pt>
                <c:pt idx="19231">
                  <c:v>1899.5309999999999</c:v>
                </c:pt>
                <c:pt idx="19232">
                  <c:v>1899.7660000000001</c:v>
                </c:pt>
                <c:pt idx="19233">
                  <c:v>1900.7809999999999</c:v>
                </c:pt>
                <c:pt idx="19234">
                  <c:v>1900.7809999999999</c:v>
                </c:pt>
                <c:pt idx="19235">
                  <c:v>1901.5619999999999</c:v>
                </c:pt>
                <c:pt idx="19236">
                  <c:v>1900.547</c:v>
                </c:pt>
                <c:pt idx="19237">
                  <c:v>1901.172</c:v>
                </c:pt>
                <c:pt idx="19238">
                  <c:v>1900.7809999999999</c:v>
                </c:pt>
                <c:pt idx="19239">
                  <c:v>1900.1559999999999</c:v>
                </c:pt>
                <c:pt idx="19240">
                  <c:v>1900.3910000000001</c:v>
                </c:pt>
                <c:pt idx="19241">
                  <c:v>1901.172</c:v>
                </c:pt>
                <c:pt idx="19242">
                  <c:v>1900.9369999999999</c:v>
                </c:pt>
                <c:pt idx="19243">
                  <c:v>1901.797</c:v>
                </c:pt>
                <c:pt idx="19244">
                  <c:v>1903.9839999999999</c:v>
                </c:pt>
                <c:pt idx="19245">
                  <c:v>1901.797</c:v>
                </c:pt>
                <c:pt idx="19246">
                  <c:v>1902.9690000000001</c:v>
                </c:pt>
                <c:pt idx="19247">
                  <c:v>1903.5940000000001</c:v>
                </c:pt>
                <c:pt idx="19248">
                  <c:v>1904.1410000000001</c:v>
                </c:pt>
                <c:pt idx="19249">
                  <c:v>1903.5940000000001</c:v>
                </c:pt>
                <c:pt idx="19250">
                  <c:v>1903.9839999999999</c:v>
                </c:pt>
                <c:pt idx="19251">
                  <c:v>1903.203</c:v>
                </c:pt>
                <c:pt idx="19252">
                  <c:v>1905.9369999999999</c:v>
                </c:pt>
                <c:pt idx="19253">
                  <c:v>1904.1410000000001</c:v>
                </c:pt>
                <c:pt idx="19254">
                  <c:v>1905.3910000000001</c:v>
                </c:pt>
                <c:pt idx="19255">
                  <c:v>1907.3440000000001</c:v>
                </c:pt>
                <c:pt idx="19256">
                  <c:v>1905.547</c:v>
                </c:pt>
                <c:pt idx="19257">
                  <c:v>1908.3589999999999</c:v>
                </c:pt>
                <c:pt idx="19258">
                  <c:v>1907.1869999999999</c:v>
                </c:pt>
                <c:pt idx="19259">
                  <c:v>1910</c:v>
                </c:pt>
                <c:pt idx="19260">
                  <c:v>1908.5940000000001</c:v>
                </c:pt>
                <c:pt idx="19261">
                  <c:v>1908.9839999999999</c:v>
                </c:pt>
                <c:pt idx="19262">
                  <c:v>1909.7660000000001</c:v>
                </c:pt>
                <c:pt idx="19263">
                  <c:v>1911.5619999999999</c:v>
                </c:pt>
                <c:pt idx="19264">
                  <c:v>1911.953</c:v>
                </c:pt>
                <c:pt idx="19265">
                  <c:v>1910.7809999999999</c:v>
                </c:pt>
                <c:pt idx="19266">
                  <c:v>1912.1869999999999</c:v>
                </c:pt>
                <c:pt idx="19267">
                  <c:v>1915.1559999999999</c:v>
                </c:pt>
                <c:pt idx="19268">
                  <c:v>1911.953</c:v>
                </c:pt>
                <c:pt idx="19269">
                  <c:v>1914.1410000000001</c:v>
                </c:pt>
                <c:pt idx="19270">
                  <c:v>1913.3589999999999</c:v>
                </c:pt>
                <c:pt idx="19271">
                  <c:v>1912.7339999999999</c:v>
                </c:pt>
                <c:pt idx="19272">
                  <c:v>1914.375</c:v>
                </c:pt>
                <c:pt idx="19273">
                  <c:v>1917.7339999999999</c:v>
                </c:pt>
                <c:pt idx="19274">
                  <c:v>1915.7809999999999</c:v>
                </c:pt>
                <c:pt idx="19275">
                  <c:v>1919.375</c:v>
                </c:pt>
                <c:pt idx="19276">
                  <c:v>1920.1559999999999</c:v>
                </c:pt>
                <c:pt idx="19277">
                  <c:v>1921.4059999999999</c:v>
                </c:pt>
                <c:pt idx="19278">
                  <c:v>1920.7809999999999</c:v>
                </c:pt>
                <c:pt idx="19279">
                  <c:v>1921.172</c:v>
                </c:pt>
                <c:pt idx="19280">
                  <c:v>1920</c:v>
                </c:pt>
                <c:pt idx="19281">
                  <c:v>1921.797</c:v>
                </c:pt>
                <c:pt idx="19282">
                  <c:v>1923.75</c:v>
                </c:pt>
                <c:pt idx="19283">
                  <c:v>1926.5619999999999</c:v>
                </c:pt>
                <c:pt idx="19284">
                  <c:v>1924.7660000000001</c:v>
                </c:pt>
                <c:pt idx="19285">
                  <c:v>1927.578</c:v>
                </c:pt>
                <c:pt idx="19286">
                  <c:v>1925.547</c:v>
                </c:pt>
                <c:pt idx="19287">
                  <c:v>1927.3440000000001</c:v>
                </c:pt>
                <c:pt idx="19288">
                  <c:v>1929.7660000000001</c:v>
                </c:pt>
                <c:pt idx="19289">
                  <c:v>1927.3440000000001</c:v>
                </c:pt>
                <c:pt idx="19290">
                  <c:v>1930.547</c:v>
                </c:pt>
                <c:pt idx="19291">
                  <c:v>1932.578</c:v>
                </c:pt>
                <c:pt idx="19292">
                  <c:v>1932.1869999999999</c:v>
                </c:pt>
                <c:pt idx="19293">
                  <c:v>1932.3440000000001</c:v>
                </c:pt>
                <c:pt idx="19294">
                  <c:v>1932.9690000000001</c:v>
                </c:pt>
                <c:pt idx="19295">
                  <c:v>1934.5309999999999</c:v>
                </c:pt>
                <c:pt idx="19296">
                  <c:v>1935.9369999999999</c:v>
                </c:pt>
                <c:pt idx="19297">
                  <c:v>1937.7339999999999</c:v>
                </c:pt>
                <c:pt idx="19298">
                  <c:v>1938.9839999999999</c:v>
                </c:pt>
                <c:pt idx="19299">
                  <c:v>1938.203</c:v>
                </c:pt>
                <c:pt idx="19300">
                  <c:v>1940.7809999999999</c:v>
                </c:pt>
                <c:pt idx="19301">
                  <c:v>1940.9369999999999</c:v>
                </c:pt>
                <c:pt idx="19302">
                  <c:v>1941.172</c:v>
                </c:pt>
                <c:pt idx="19303">
                  <c:v>1942.9690000000001</c:v>
                </c:pt>
                <c:pt idx="19304">
                  <c:v>1945.7809999999999</c:v>
                </c:pt>
                <c:pt idx="19305">
                  <c:v>1945.9369999999999</c:v>
                </c:pt>
                <c:pt idx="19306">
                  <c:v>1944.7660000000001</c:v>
                </c:pt>
                <c:pt idx="19307">
                  <c:v>1947.9690000000001</c:v>
                </c:pt>
                <c:pt idx="19308">
                  <c:v>1946.953</c:v>
                </c:pt>
                <c:pt idx="19309">
                  <c:v>1947.3440000000001</c:v>
                </c:pt>
                <c:pt idx="19310">
                  <c:v>1949.7660000000001</c:v>
                </c:pt>
                <c:pt idx="19311">
                  <c:v>1950.9369999999999</c:v>
                </c:pt>
                <c:pt idx="19312">
                  <c:v>1951.953</c:v>
                </c:pt>
                <c:pt idx="19313">
                  <c:v>1952.578</c:v>
                </c:pt>
                <c:pt idx="19314">
                  <c:v>1955.7809999999999</c:v>
                </c:pt>
                <c:pt idx="19315">
                  <c:v>1953.9839999999999</c:v>
                </c:pt>
                <c:pt idx="19316">
                  <c:v>1956.953</c:v>
                </c:pt>
                <c:pt idx="19317">
                  <c:v>1956.5619999999999</c:v>
                </c:pt>
                <c:pt idx="19318">
                  <c:v>1958.3589999999999</c:v>
                </c:pt>
                <c:pt idx="19319">
                  <c:v>1960.547</c:v>
                </c:pt>
                <c:pt idx="19320">
                  <c:v>1960.7809999999999</c:v>
                </c:pt>
                <c:pt idx="19321">
                  <c:v>1961.5619999999999</c:v>
                </c:pt>
                <c:pt idx="19322">
                  <c:v>1963.5940000000001</c:v>
                </c:pt>
                <c:pt idx="19323">
                  <c:v>1963.203</c:v>
                </c:pt>
                <c:pt idx="19324">
                  <c:v>1964.375</c:v>
                </c:pt>
                <c:pt idx="19325">
                  <c:v>1965.1559999999999</c:v>
                </c:pt>
                <c:pt idx="19326">
                  <c:v>1967.3440000000001</c:v>
                </c:pt>
                <c:pt idx="19327">
                  <c:v>1967.7339999999999</c:v>
                </c:pt>
                <c:pt idx="19328">
                  <c:v>1970.7809999999999</c:v>
                </c:pt>
                <c:pt idx="19329">
                  <c:v>1970.7809999999999</c:v>
                </c:pt>
                <c:pt idx="19330">
                  <c:v>1972.578</c:v>
                </c:pt>
                <c:pt idx="19331">
                  <c:v>1974.5309999999999</c:v>
                </c:pt>
                <c:pt idx="19332">
                  <c:v>1975.1559999999999</c:v>
                </c:pt>
                <c:pt idx="19333">
                  <c:v>1975.3910000000001</c:v>
                </c:pt>
                <c:pt idx="19334">
                  <c:v>1976.172</c:v>
                </c:pt>
                <c:pt idx="19335">
                  <c:v>1977.1869999999999</c:v>
                </c:pt>
                <c:pt idx="19336">
                  <c:v>1978.5940000000001</c:v>
                </c:pt>
                <c:pt idx="19337">
                  <c:v>1980.547</c:v>
                </c:pt>
                <c:pt idx="19338">
                  <c:v>1982.7339999999999</c:v>
                </c:pt>
                <c:pt idx="19339">
                  <c:v>1981.953</c:v>
                </c:pt>
                <c:pt idx="19340">
                  <c:v>1985.1559999999999</c:v>
                </c:pt>
                <c:pt idx="19341">
                  <c:v>1988.75</c:v>
                </c:pt>
                <c:pt idx="19342">
                  <c:v>1986.5619999999999</c:v>
                </c:pt>
                <c:pt idx="19343">
                  <c:v>1988.5940000000001</c:v>
                </c:pt>
                <c:pt idx="19344">
                  <c:v>1990.7809999999999</c:v>
                </c:pt>
                <c:pt idx="19345">
                  <c:v>1992.7339999999999</c:v>
                </c:pt>
                <c:pt idx="19346">
                  <c:v>1994.7660000000001</c:v>
                </c:pt>
                <c:pt idx="19347">
                  <c:v>1994.375</c:v>
                </c:pt>
                <c:pt idx="19348">
                  <c:v>1995.7809999999999</c:v>
                </c:pt>
                <c:pt idx="19349">
                  <c:v>1996.953</c:v>
                </c:pt>
                <c:pt idx="19350">
                  <c:v>1999.5309999999999</c:v>
                </c:pt>
                <c:pt idx="19351">
                  <c:v>2000</c:v>
                </c:pt>
                <c:pt idx="19352">
                  <c:v>2001.5619999999999</c:v>
                </c:pt>
                <c:pt idx="19353">
                  <c:v>2002.3440000000001</c:v>
                </c:pt>
                <c:pt idx="19354">
                  <c:v>2004.7660000000001</c:v>
                </c:pt>
                <c:pt idx="19355">
                  <c:v>2005.1559999999999</c:v>
                </c:pt>
                <c:pt idx="19356">
                  <c:v>2005.3910000000001</c:v>
                </c:pt>
                <c:pt idx="19357">
                  <c:v>2010</c:v>
                </c:pt>
                <c:pt idx="19358">
                  <c:v>2012.578</c:v>
                </c:pt>
                <c:pt idx="19359">
                  <c:v>2010.7809999999999</c:v>
                </c:pt>
                <c:pt idx="19360">
                  <c:v>2013.5940000000001</c:v>
                </c:pt>
                <c:pt idx="19361">
                  <c:v>2013.3589999999999</c:v>
                </c:pt>
                <c:pt idx="19362">
                  <c:v>2017.3440000000001</c:v>
                </c:pt>
                <c:pt idx="19363">
                  <c:v>2017.578</c:v>
                </c:pt>
                <c:pt idx="19364">
                  <c:v>2017.9690000000001</c:v>
                </c:pt>
                <c:pt idx="19365">
                  <c:v>2022.1869999999999</c:v>
                </c:pt>
                <c:pt idx="19366">
                  <c:v>2021.5619999999999</c:v>
                </c:pt>
                <c:pt idx="19367">
                  <c:v>2022.1869999999999</c:v>
                </c:pt>
                <c:pt idx="19368">
                  <c:v>2023.9839999999999</c:v>
                </c:pt>
                <c:pt idx="19369">
                  <c:v>2028.3589999999999</c:v>
                </c:pt>
                <c:pt idx="19370">
                  <c:v>2028.9839999999999</c:v>
                </c:pt>
                <c:pt idx="19371">
                  <c:v>2028.5940000000001</c:v>
                </c:pt>
                <c:pt idx="19372">
                  <c:v>2031.797</c:v>
                </c:pt>
                <c:pt idx="19373">
                  <c:v>2030</c:v>
                </c:pt>
                <c:pt idx="19374">
                  <c:v>2033.5940000000001</c:v>
                </c:pt>
                <c:pt idx="19375">
                  <c:v>2035</c:v>
                </c:pt>
                <c:pt idx="19376">
                  <c:v>2035.547</c:v>
                </c:pt>
                <c:pt idx="19377">
                  <c:v>2039.375</c:v>
                </c:pt>
                <c:pt idx="19378">
                  <c:v>2039.5309999999999</c:v>
                </c:pt>
                <c:pt idx="19379">
                  <c:v>2040.7809999999999</c:v>
                </c:pt>
                <c:pt idx="19380">
                  <c:v>2043.3589999999999</c:v>
                </c:pt>
                <c:pt idx="19381">
                  <c:v>2041.953</c:v>
                </c:pt>
                <c:pt idx="19382">
                  <c:v>2047.1869999999999</c:v>
                </c:pt>
                <c:pt idx="19383">
                  <c:v>2044.5309999999999</c:v>
                </c:pt>
                <c:pt idx="19384">
                  <c:v>2046.797</c:v>
                </c:pt>
                <c:pt idx="19385">
                  <c:v>2048.9839999999999</c:v>
                </c:pt>
                <c:pt idx="19386">
                  <c:v>2051.172</c:v>
                </c:pt>
                <c:pt idx="19387">
                  <c:v>2049.375</c:v>
                </c:pt>
                <c:pt idx="19388">
                  <c:v>2053.3589999999999</c:v>
                </c:pt>
                <c:pt idx="19389">
                  <c:v>2053.3589999999999</c:v>
                </c:pt>
                <c:pt idx="19390">
                  <c:v>2055.1559999999999</c:v>
                </c:pt>
                <c:pt idx="19391">
                  <c:v>2057.578</c:v>
                </c:pt>
                <c:pt idx="19392">
                  <c:v>2059.7660000000001</c:v>
                </c:pt>
                <c:pt idx="19393">
                  <c:v>2059.1410000000001</c:v>
                </c:pt>
                <c:pt idx="19394">
                  <c:v>2060.547</c:v>
                </c:pt>
                <c:pt idx="19395">
                  <c:v>2060.3910000000001</c:v>
                </c:pt>
                <c:pt idx="19396">
                  <c:v>2061.797</c:v>
                </c:pt>
                <c:pt idx="19397">
                  <c:v>2062.7339999999999</c:v>
                </c:pt>
                <c:pt idx="19398">
                  <c:v>2065.1559999999999</c:v>
                </c:pt>
                <c:pt idx="19399">
                  <c:v>2065.547</c:v>
                </c:pt>
                <c:pt idx="19400">
                  <c:v>2068.203</c:v>
                </c:pt>
                <c:pt idx="19401">
                  <c:v>2067.9690000000001</c:v>
                </c:pt>
                <c:pt idx="19402">
                  <c:v>2070.547</c:v>
                </c:pt>
                <c:pt idx="19403">
                  <c:v>2068.203</c:v>
                </c:pt>
                <c:pt idx="19404">
                  <c:v>2072.3440000000001</c:v>
                </c:pt>
                <c:pt idx="19405">
                  <c:v>2074.1410000000001</c:v>
                </c:pt>
                <c:pt idx="19406">
                  <c:v>2072.578</c:v>
                </c:pt>
                <c:pt idx="19407">
                  <c:v>2075.9369999999999</c:v>
                </c:pt>
                <c:pt idx="19408">
                  <c:v>2076.797</c:v>
                </c:pt>
                <c:pt idx="19409">
                  <c:v>2075.7809999999999</c:v>
                </c:pt>
                <c:pt idx="19410">
                  <c:v>2078.203</c:v>
                </c:pt>
                <c:pt idx="19411">
                  <c:v>2079.1410000000001</c:v>
                </c:pt>
                <c:pt idx="19412">
                  <c:v>2083.203</c:v>
                </c:pt>
                <c:pt idx="19413">
                  <c:v>2082.3440000000001</c:v>
                </c:pt>
                <c:pt idx="19414">
                  <c:v>2081.797</c:v>
                </c:pt>
                <c:pt idx="19415">
                  <c:v>2084.1410000000001</c:v>
                </c:pt>
                <c:pt idx="19416">
                  <c:v>2086.172</c:v>
                </c:pt>
                <c:pt idx="19417">
                  <c:v>2086.797</c:v>
                </c:pt>
                <c:pt idx="19418">
                  <c:v>2088.75</c:v>
                </c:pt>
                <c:pt idx="19419">
                  <c:v>2090.1559999999999</c:v>
                </c:pt>
                <c:pt idx="19420">
                  <c:v>2090.7809999999999</c:v>
                </c:pt>
                <c:pt idx="19421">
                  <c:v>2091.4059999999999</c:v>
                </c:pt>
                <c:pt idx="19422">
                  <c:v>2091.797</c:v>
                </c:pt>
                <c:pt idx="19423">
                  <c:v>2093.75</c:v>
                </c:pt>
                <c:pt idx="19424">
                  <c:v>2094.375</c:v>
                </c:pt>
                <c:pt idx="19425">
                  <c:v>2095.1559999999999</c:v>
                </c:pt>
                <c:pt idx="19426">
                  <c:v>2096.953</c:v>
                </c:pt>
                <c:pt idx="19427">
                  <c:v>2098.3589999999999</c:v>
                </c:pt>
                <c:pt idx="19428">
                  <c:v>2097.578</c:v>
                </c:pt>
                <c:pt idx="19429">
                  <c:v>2100.1559999999999</c:v>
                </c:pt>
                <c:pt idx="19430">
                  <c:v>2096.953</c:v>
                </c:pt>
                <c:pt idx="19431">
                  <c:v>2099.5309999999999</c:v>
                </c:pt>
                <c:pt idx="19432">
                  <c:v>2097.7339999999999</c:v>
                </c:pt>
                <c:pt idx="19433">
                  <c:v>2102.7339999999999</c:v>
                </c:pt>
                <c:pt idx="19434">
                  <c:v>2102.1869999999999</c:v>
                </c:pt>
                <c:pt idx="19435">
                  <c:v>2103.5940000000001</c:v>
                </c:pt>
                <c:pt idx="19436">
                  <c:v>2102.7339999999999</c:v>
                </c:pt>
                <c:pt idx="19437">
                  <c:v>2104.7660000000001</c:v>
                </c:pt>
                <c:pt idx="19438">
                  <c:v>2106.953</c:v>
                </c:pt>
                <c:pt idx="19439">
                  <c:v>2105.3910000000001</c:v>
                </c:pt>
                <c:pt idx="19440">
                  <c:v>2107.9690000000001</c:v>
                </c:pt>
                <c:pt idx="19441">
                  <c:v>2110.7809999999999</c:v>
                </c:pt>
                <c:pt idx="19442">
                  <c:v>2109.375</c:v>
                </c:pt>
                <c:pt idx="19443">
                  <c:v>2108.203</c:v>
                </c:pt>
                <c:pt idx="19444">
                  <c:v>2108.5940000000001</c:v>
                </c:pt>
                <c:pt idx="19445">
                  <c:v>2109.375</c:v>
                </c:pt>
                <c:pt idx="19446">
                  <c:v>2109.1410000000001</c:v>
                </c:pt>
                <c:pt idx="19447">
                  <c:v>2109.5309999999999</c:v>
                </c:pt>
                <c:pt idx="19448">
                  <c:v>2109.1410000000001</c:v>
                </c:pt>
                <c:pt idx="19449">
                  <c:v>2112.3440000000001</c:v>
                </c:pt>
                <c:pt idx="19450">
                  <c:v>2112.9690000000001</c:v>
                </c:pt>
                <c:pt idx="19451">
                  <c:v>2111.5619999999999</c:v>
                </c:pt>
                <c:pt idx="19452">
                  <c:v>2112.3440000000001</c:v>
                </c:pt>
                <c:pt idx="19453">
                  <c:v>2112.9690000000001</c:v>
                </c:pt>
                <c:pt idx="19454">
                  <c:v>2114.7660000000001</c:v>
                </c:pt>
                <c:pt idx="19455">
                  <c:v>2115.9369999999999</c:v>
                </c:pt>
                <c:pt idx="19456">
                  <c:v>2113.5940000000001</c:v>
                </c:pt>
                <c:pt idx="19457">
                  <c:v>2116.797</c:v>
                </c:pt>
                <c:pt idx="19458">
                  <c:v>2115.9369999999999</c:v>
                </c:pt>
                <c:pt idx="19459">
                  <c:v>2117.7339999999999</c:v>
                </c:pt>
                <c:pt idx="19460">
                  <c:v>2116.172</c:v>
                </c:pt>
                <c:pt idx="19461">
                  <c:v>2115</c:v>
                </c:pt>
                <c:pt idx="19462">
                  <c:v>2116.172</c:v>
                </c:pt>
                <c:pt idx="19463">
                  <c:v>2118.5940000000001</c:v>
                </c:pt>
                <c:pt idx="19464">
                  <c:v>2116.797</c:v>
                </c:pt>
                <c:pt idx="19465">
                  <c:v>2117.578</c:v>
                </c:pt>
                <c:pt idx="19466">
                  <c:v>2116.797</c:v>
                </c:pt>
                <c:pt idx="19467">
                  <c:v>2118.75</c:v>
                </c:pt>
                <c:pt idx="19468">
                  <c:v>2118.9839999999999</c:v>
                </c:pt>
                <c:pt idx="19469">
                  <c:v>2119.5309999999999</c:v>
                </c:pt>
                <c:pt idx="19470">
                  <c:v>2118.203</c:v>
                </c:pt>
                <c:pt idx="19471">
                  <c:v>2117.3440000000001</c:v>
                </c:pt>
                <c:pt idx="19472">
                  <c:v>2118.203</c:v>
                </c:pt>
                <c:pt idx="19473">
                  <c:v>2117.9690000000001</c:v>
                </c:pt>
                <c:pt idx="19474">
                  <c:v>2117.7339999999999</c:v>
                </c:pt>
                <c:pt idx="19475">
                  <c:v>2119.7660000000001</c:v>
                </c:pt>
                <c:pt idx="19476">
                  <c:v>2116.5619999999999</c:v>
                </c:pt>
                <c:pt idx="19477">
                  <c:v>2120.3910000000001</c:v>
                </c:pt>
                <c:pt idx="19478">
                  <c:v>2118.5940000000001</c:v>
                </c:pt>
                <c:pt idx="19479">
                  <c:v>2118.9839999999999</c:v>
                </c:pt>
                <c:pt idx="19480">
                  <c:v>2117.1869999999999</c:v>
                </c:pt>
                <c:pt idx="19481">
                  <c:v>2118.9839999999999</c:v>
                </c:pt>
                <c:pt idx="19482">
                  <c:v>2117.578</c:v>
                </c:pt>
                <c:pt idx="19483">
                  <c:v>2118.3589999999999</c:v>
                </c:pt>
                <c:pt idx="19484">
                  <c:v>2117.1869999999999</c:v>
                </c:pt>
                <c:pt idx="19485">
                  <c:v>2119.375</c:v>
                </c:pt>
                <c:pt idx="19486">
                  <c:v>2115.547</c:v>
                </c:pt>
                <c:pt idx="19487">
                  <c:v>2118.75</c:v>
                </c:pt>
                <c:pt idx="19488">
                  <c:v>2115.3910000000001</c:v>
                </c:pt>
                <c:pt idx="19489">
                  <c:v>2117.3440000000001</c:v>
                </c:pt>
                <c:pt idx="19490">
                  <c:v>2117.3440000000001</c:v>
                </c:pt>
                <c:pt idx="19491">
                  <c:v>2116.172</c:v>
                </c:pt>
                <c:pt idx="19492">
                  <c:v>2117.578</c:v>
                </c:pt>
                <c:pt idx="19493">
                  <c:v>2115.7809999999999</c:v>
                </c:pt>
                <c:pt idx="19494">
                  <c:v>2115.1559999999999</c:v>
                </c:pt>
                <c:pt idx="19495">
                  <c:v>2113.203</c:v>
                </c:pt>
                <c:pt idx="19496">
                  <c:v>2113.9839999999999</c:v>
                </c:pt>
                <c:pt idx="19497">
                  <c:v>2112.7339999999999</c:v>
                </c:pt>
                <c:pt idx="19498">
                  <c:v>2112.1869999999999</c:v>
                </c:pt>
                <c:pt idx="19499">
                  <c:v>2112.7339999999999</c:v>
                </c:pt>
                <c:pt idx="19500">
                  <c:v>2112.9690000000001</c:v>
                </c:pt>
                <c:pt idx="19501">
                  <c:v>2113.3589999999999</c:v>
                </c:pt>
                <c:pt idx="19502">
                  <c:v>2112.3440000000001</c:v>
                </c:pt>
                <c:pt idx="19503">
                  <c:v>2114.1410000000001</c:v>
                </c:pt>
                <c:pt idx="19504">
                  <c:v>2108.9839999999999</c:v>
                </c:pt>
                <c:pt idx="19505">
                  <c:v>2110.1559999999999</c:v>
                </c:pt>
                <c:pt idx="19506">
                  <c:v>2111.4059999999999</c:v>
                </c:pt>
                <c:pt idx="19507">
                  <c:v>2108.9839999999999</c:v>
                </c:pt>
                <c:pt idx="19508">
                  <c:v>2110.1559999999999</c:v>
                </c:pt>
                <c:pt idx="19509">
                  <c:v>2107.9690000000001</c:v>
                </c:pt>
                <c:pt idx="19510">
                  <c:v>2109.375</c:v>
                </c:pt>
                <c:pt idx="19511">
                  <c:v>2106.953</c:v>
                </c:pt>
                <c:pt idx="19512">
                  <c:v>2104.375</c:v>
                </c:pt>
                <c:pt idx="19513">
                  <c:v>2107.578</c:v>
                </c:pt>
                <c:pt idx="19514">
                  <c:v>2105.1559999999999</c:v>
                </c:pt>
                <c:pt idx="19515">
                  <c:v>2105.9369999999999</c:v>
                </c:pt>
                <c:pt idx="19516">
                  <c:v>2105.1559999999999</c:v>
                </c:pt>
                <c:pt idx="19517">
                  <c:v>2105.547</c:v>
                </c:pt>
                <c:pt idx="19518">
                  <c:v>2101.797</c:v>
                </c:pt>
                <c:pt idx="19519">
                  <c:v>2099.375</c:v>
                </c:pt>
                <c:pt idx="19520">
                  <c:v>2101.797</c:v>
                </c:pt>
                <c:pt idx="19521">
                  <c:v>2101.172</c:v>
                </c:pt>
                <c:pt idx="19522">
                  <c:v>2101.953</c:v>
                </c:pt>
                <c:pt idx="19523">
                  <c:v>2103.203</c:v>
                </c:pt>
                <c:pt idx="19524">
                  <c:v>2100.9369999999999</c:v>
                </c:pt>
                <c:pt idx="19525">
                  <c:v>2098.9839999999999</c:v>
                </c:pt>
                <c:pt idx="19526">
                  <c:v>2095.547</c:v>
                </c:pt>
                <c:pt idx="19527">
                  <c:v>2100.3910000000001</c:v>
                </c:pt>
                <c:pt idx="19528">
                  <c:v>2095.3910000000001</c:v>
                </c:pt>
                <c:pt idx="19529">
                  <c:v>2097.3440000000001</c:v>
                </c:pt>
                <c:pt idx="19530">
                  <c:v>2095.1559999999999</c:v>
                </c:pt>
                <c:pt idx="19531">
                  <c:v>2094.375</c:v>
                </c:pt>
                <c:pt idx="19532">
                  <c:v>2090.9369999999999</c:v>
                </c:pt>
                <c:pt idx="19533">
                  <c:v>2090.547</c:v>
                </c:pt>
                <c:pt idx="19534">
                  <c:v>2088.75</c:v>
                </c:pt>
                <c:pt idx="19535">
                  <c:v>2088.9839999999999</c:v>
                </c:pt>
                <c:pt idx="19536">
                  <c:v>2086.5619999999999</c:v>
                </c:pt>
                <c:pt idx="19537">
                  <c:v>2087.578</c:v>
                </c:pt>
                <c:pt idx="19538">
                  <c:v>2087.1869999999999</c:v>
                </c:pt>
                <c:pt idx="19539">
                  <c:v>2085.547</c:v>
                </c:pt>
                <c:pt idx="19540">
                  <c:v>2083.5940000000001</c:v>
                </c:pt>
                <c:pt idx="19541">
                  <c:v>2080.547</c:v>
                </c:pt>
                <c:pt idx="19542">
                  <c:v>2081.797</c:v>
                </c:pt>
                <c:pt idx="19543">
                  <c:v>2082.1869999999999</c:v>
                </c:pt>
                <c:pt idx="19544">
                  <c:v>2079.1410000000001</c:v>
                </c:pt>
                <c:pt idx="19545">
                  <c:v>2081.4059999999999</c:v>
                </c:pt>
                <c:pt idx="19546">
                  <c:v>2075.9369999999999</c:v>
                </c:pt>
                <c:pt idx="19547">
                  <c:v>2077.1869999999999</c:v>
                </c:pt>
                <c:pt idx="19548">
                  <c:v>2075.1559999999999</c:v>
                </c:pt>
                <c:pt idx="19549">
                  <c:v>2074.5309999999999</c:v>
                </c:pt>
                <c:pt idx="19550">
                  <c:v>2074.1410000000001</c:v>
                </c:pt>
                <c:pt idx="19551">
                  <c:v>2073.3589999999999</c:v>
                </c:pt>
                <c:pt idx="19552">
                  <c:v>2070.7809999999999</c:v>
                </c:pt>
                <c:pt idx="19553">
                  <c:v>2069.5309999999999</c:v>
                </c:pt>
                <c:pt idx="19554">
                  <c:v>2067.1869999999999</c:v>
                </c:pt>
                <c:pt idx="19555">
                  <c:v>2066.172</c:v>
                </c:pt>
                <c:pt idx="19556">
                  <c:v>2067.3440000000001</c:v>
                </c:pt>
                <c:pt idx="19557">
                  <c:v>2062.9690000000001</c:v>
                </c:pt>
                <c:pt idx="19558">
                  <c:v>2063.203</c:v>
                </c:pt>
                <c:pt idx="19559">
                  <c:v>2063.9839999999999</c:v>
                </c:pt>
                <c:pt idx="19560">
                  <c:v>2058.9839999999999</c:v>
                </c:pt>
                <c:pt idx="19561">
                  <c:v>2060.7809999999999</c:v>
                </c:pt>
                <c:pt idx="19562">
                  <c:v>2056.4059999999999</c:v>
                </c:pt>
                <c:pt idx="19563">
                  <c:v>2057.9690000000001</c:v>
                </c:pt>
                <c:pt idx="19564">
                  <c:v>2057.3440000000001</c:v>
                </c:pt>
                <c:pt idx="19565">
                  <c:v>2057.1869999999999</c:v>
                </c:pt>
                <c:pt idx="19566">
                  <c:v>2053.5940000000001</c:v>
                </c:pt>
                <c:pt idx="19567">
                  <c:v>2051.797</c:v>
                </c:pt>
                <c:pt idx="19568">
                  <c:v>2051.5619999999999</c:v>
                </c:pt>
                <c:pt idx="19569">
                  <c:v>2047.578</c:v>
                </c:pt>
                <c:pt idx="19570">
                  <c:v>2048.5940000000001</c:v>
                </c:pt>
                <c:pt idx="19571">
                  <c:v>2048.3589999999999</c:v>
                </c:pt>
                <c:pt idx="19572">
                  <c:v>2044.375</c:v>
                </c:pt>
                <c:pt idx="19573">
                  <c:v>2044.1410000000001</c:v>
                </c:pt>
                <c:pt idx="19574">
                  <c:v>2042.9690000000001</c:v>
                </c:pt>
                <c:pt idx="19575">
                  <c:v>2040.547</c:v>
                </c:pt>
                <c:pt idx="19576">
                  <c:v>2036.797</c:v>
                </c:pt>
                <c:pt idx="19577">
                  <c:v>2036.4059999999999</c:v>
                </c:pt>
                <c:pt idx="19578">
                  <c:v>2036.953</c:v>
                </c:pt>
                <c:pt idx="19579">
                  <c:v>2036.172</c:v>
                </c:pt>
                <c:pt idx="19580">
                  <c:v>2033.9839999999999</c:v>
                </c:pt>
                <c:pt idx="19581">
                  <c:v>2031.797</c:v>
                </c:pt>
                <c:pt idx="19582">
                  <c:v>2030.3910000000001</c:v>
                </c:pt>
                <c:pt idx="19583">
                  <c:v>2029.375</c:v>
                </c:pt>
                <c:pt idx="19584">
                  <c:v>2026.172</c:v>
                </c:pt>
                <c:pt idx="19585">
                  <c:v>2026.797</c:v>
                </c:pt>
                <c:pt idx="19586">
                  <c:v>2021.953</c:v>
                </c:pt>
                <c:pt idx="19587">
                  <c:v>2022.9690000000001</c:v>
                </c:pt>
                <c:pt idx="19588">
                  <c:v>2024.1410000000001</c:v>
                </c:pt>
                <c:pt idx="19589">
                  <c:v>2022.7339999999999</c:v>
                </c:pt>
                <c:pt idx="19590">
                  <c:v>2016.797</c:v>
                </c:pt>
                <c:pt idx="19591">
                  <c:v>2017.578</c:v>
                </c:pt>
                <c:pt idx="19592">
                  <c:v>2016.5619999999999</c:v>
                </c:pt>
                <c:pt idx="19593">
                  <c:v>2014.375</c:v>
                </c:pt>
                <c:pt idx="19594">
                  <c:v>2013.3589999999999</c:v>
                </c:pt>
                <c:pt idx="19595">
                  <c:v>2009.1410000000001</c:v>
                </c:pt>
                <c:pt idx="19596">
                  <c:v>2010.9369999999999</c:v>
                </c:pt>
                <c:pt idx="19597">
                  <c:v>2007.1869999999999</c:v>
                </c:pt>
                <c:pt idx="19598">
                  <c:v>2004.5309999999999</c:v>
                </c:pt>
                <c:pt idx="19599">
                  <c:v>2006.797</c:v>
                </c:pt>
                <c:pt idx="19600">
                  <c:v>2003.3589999999999</c:v>
                </c:pt>
                <c:pt idx="19601">
                  <c:v>2000</c:v>
                </c:pt>
                <c:pt idx="19602">
                  <c:v>2000</c:v>
                </c:pt>
                <c:pt idx="19603">
                  <c:v>1999.1410000000001</c:v>
                </c:pt>
                <c:pt idx="19604">
                  <c:v>1995.3910000000001</c:v>
                </c:pt>
                <c:pt idx="19605">
                  <c:v>1995.547</c:v>
                </c:pt>
                <c:pt idx="19606">
                  <c:v>1991.172</c:v>
                </c:pt>
                <c:pt idx="19607">
                  <c:v>1995.7809999999999</c:v>
                </c:pt>
                <c:pt idx="19608">
                  <c:v>1990.9369999999999</c:v>
                </c:pt>
                <c:pt idx="19609">
                  <c:v>1987.7339999999999</c:v>
                </c:pt>
                <c:pt idx="19610">
                  <c:v>1985.9369999999999</c:v>
                </c:pt>
                <c:pt idx="19611">
                  <c:v>1985</c:v>
                </c:pt>
                <c:pt idx="19612">
                  <c:v>1983.9839999999999</c:v>
                </c:pt>
                <c:pt idx="19613">
                  <c:v>1982.9690000000001</c:v>
                </c:pt>
                <c:pt idx="19614">
                  <c:v>1979.7660000000001</c:v>
                </c:pt>
                <c:pt idx="19615">
                  <c:v>1980.3910000000001</c:v>
                </c:pt>
                <c:pt idx="19616">
                  <c:v>1980.1559999999999</c:v>
                </c:pt>
                <c:pt idx="19617">
                  <c:v>1976.797</c:v>
                </c:pt>
                <c:pt idx="19618">
                  <c:v>1973.75</c:v>
                </c:pt>
                <c:pt idx="19619">
                  <c:v>1974.7660000000001</c:v>
                </c:pt>
                <c:pt idx="19620">
                  <c:v>1972.1869999999999</c:v>
                </c:pt>
                <c:pt idx="19621">
                  <c:v>1972.578</c:v>
                </c:pt>
                <c:pt idx="19622">
                  <c:v>1968.9839999999999</c:v>
                </c:pt>
                <c:pt idx="19623">
                  <c:v>1967.9690000000001</c:v>
                </c:pt>
                <c:pt idx="19624">
                  <c:v>1965.1559999999999</c:v>
                </c:pt>
                <c:pt idx="19625">
                  <c:v>1965.1559999999999</c:v>
                </c:pt>
                <c:pt idx="19626">
                  <c:v>1962.7339999999999</c:v>
                </c:pt>
                <c:pt idx="19627">
                  <c:v>1964.375</c:v>
                </c:pt>
                <c:pt idx="19628">
                  <c:v>1960.9369999999999</c:v>
                </c:pt>
                <c:pt idx="19629">
                  <c:v>1960.9369999999999</c:v>
                </c:pt>
                <c:pt idx="19630">
                  <c:v>1956.953</c:v>
                </c:pt>
                <c:pt idx="19631">
                  <c:v>1957.1869999999999</c:v>
                </c:pt>
                <c:pt idx="19632">
                  <c:v>1955.1559999999999</c:v>
                </c:pt>
                <c:pt idx="19633">
                  <c:v>1954.7660000000001</c:v>
                </c:pt>
                <c:pt idx="19634">
                  <c:v>1952.3440000000001</c:v>
                </c:pt>
                <c:pt idx="19635">
                  <c:v>1951.953</c:v>
                </c:pt>
                <c:pt idx="19636">
                  <c:v>1949.1410000000001</c:v>
                </c:pt>
                <c:pt idx="19637">
                  <c:v>1949.7660000000001</c:v>
                </c:pt>
                <c:pt idx="19638">
                  <c:v>1947.7339999999999</c:v>
                </c:pt>
                <c:pt idx="19639">
                  <c:v>1946.953</c:v>
                </c:pt>
                <c:pt idx="19640">
                  <c:v>1944.1410000000001</c:v>
                </c:pt>
                <c:pt idx="19641">
                  <c:v>1943.75</c:v>
                </c:pt>
                <c:pt idx="19642">
                  <c:v>1941.953</c:v>
                </c:pt>
                <c:pt idx="19643">
                  <c:v>1941.797</c:v>
                </c:pt>
                <c:pt idx="19644">
                  <c:v>1941.172</c:v>
                </c:pt>
                <c:pt idx="19645">
                  <c:v>1939.5309999999999</c:v>
                </c:pt>
                <c:pt idx="19646">
                  <c:v>1938.203</c:v>
                </c:pt>
                <c:pt idx="19647">
                  <c:v>1936.5619999999999</c:v>
                </c:pt>
                <c:pt idx="19648">
                  <c:v>1933.75</c:v>
                </c:pt>
                <c:pt idx="19649">
                  <c:v>1935.1559999999999</c:v>
                </c:pt>
                <c:pt idx="19650">
                  <c:v>1932.1869999999999</c:v>
                </c:pt>
                <c:pt idx="19651">
                  <c:v>1931.172</c:v>
                </c:pt>
                <c:pt idx="19652">
                  <c:v>1929.5309999999999</c:v>
                </c:pt>
                <c:pt idx="19653">
                  <c:v>1929.7660000000001</c:v>
                </c:pt>
                <c:pt idx="19654">
                  <c:v>1929.5309999999999</c:v>
                </c:pt>
                <c:pt idx="19655">
                  <c:v>1926.5619999999999</c:v>
                </c:pt>
                <c:pt idx="19656">
                  <c:v>1924.5309999999999</c:v>
                </c:pt>
                <c:pt idx="19657">
                  <c:v>1921.797</c:v>
                </c:pt>
                <c:pt idx="19658">
                  <c:v>1925.1559999999999</c:v>
                </c:pt>
                <c:pt idx="19659">
                  <c:v>1923.5940000000001</c:v>
                </c:pt>
                <c:pt idx="19660">
                  <c:v>1920.547</c:v>
                </c:pt>
                <c:pt idx="19661">
                  <c:v>1920.547</c:v>
                </c:pt>
                <c:pt idx="19662">
                  <c:v>1918.9839999999999</c:v>
                </c:pt>
                <c:pt idx="19663">
                  <c:v>1915.547</c:v>
                </c:pt>
                <c:pt idx="19664">
                  <c:v>1917.3440000000001</c:v>
                </c:pt>
                <c:pt idx="19665">
                  <c:v>1915.547</c:v>
                </c:pt>
                <c:pt idx="19666">
                  <c:v>1914.5309999999999</c:v>
                </c:pt>
                <c:pt idx="19667">
                  <c:v>1914.375</c:v>
                </c:pt>
                <c:pt idx="19668">
                  <c:v>1915.547</c:v>
                </c:pt>
                <c:pt idx="19669">
                  <c:v>1912.9690000000001</c:v>
                </c:pt>
                <c:pt idx="19670">
                  <c:v>1909.5309999999999</c:v>
                </c:pt>
                <c:pt idx="19671">
                  <c:v>1909.375</c:v>
                </c:pt>
                <c:pt idx="19672">
                  <c:v>1908.9839999999999</c:v>
                </c:pt>
                <c:pt idx="19673">
                  <c:v>1910</c:v>
                </c:pt>
                <c:pt idx="19674">
                  <c:v>1906.953</c:v>
                </c:pt>
                <c:pt idx="19675">
                  <c:v>1907.1869999999999</c:v>
                </c:pt>
                <c:pt idx="19676">
                  <c:v>1905</c:v>
                </c:pt>
                <c:pt idx="19677">
                  <c:v>1905.7809999999999</c:v>
                </c:pt>
                <c:pt idx="19678">
                  <c:v>1906.172</c:v>
                </c:pt>
                <c:pt idx="19679">
                  <c:v>1901.172</c:v>
                </c:pt>
                <c:pt idx="19680">
                  <c:v>1901.953</c:v>
                </c:pt>
                <c:pt idx="19681">
                  <c:v>1899.5309999999999</c:v>
                </c:pt>
                <c:pt idx="19682">
                  <c:v>1901.172</c:v>
                </c:pt>
                <c:pt idx="19683">
                  <c:v>1900.1559999999999</c:v>
                </c:pt>
                <c:pt idx="19684">
                  <c:v>1896.4059999999999</c:v>
                </c:pt>
                <c:pt idx="19685">
                  <c:v>1898.203</c:v>
                </c:pt>
                <c:pt idx="19686">
                  <c:v>1899.5309999999999</c:v>
                </c:pt>
                <c:pt idx="19687">
                  <c:v>1898.9839999999999</c:v>
                </c:pt>
                <c:pt idx="19688">
                  <c:v>1894.5309999999999</c:v>
                </c:pt>
                <c:pt idx="19689">
                  <c:v>1894.1410000000001</c:v>
                </c:pt>
                <c:pt idx="19690">
                  <c:v>1893.203</c:v>
                </c:pt>
                <c:pt idx="19691">
                  <c:v>1893.5940000000001</c:v>
                </c:pt>
                <c:pt idx="19692">
                  <c:v>1891.953</c:v>
                </c:pt>
                <c:pt idx="19693">
                  <c:v>1892.9690000000001</c:v>
                </c:pt>
                <c:pt idx="19694">
                  <c:v>1893.3589999999999</c:v>
                </c:pt>
                <c:pt idx="19695">
                  <c:v>1889.375</c:v>
                </c:pt>
                <c:pt idx="19696">
                  <c:v>1890.9369999999999</c:v>
                </c:pt>
                <c:pt idx="19697">
                  <c:v>1887.9690000000001</c:v>
                </c:pt>
                <c:pt idx="19698">
                  <c:v>1890.9369999999999</c:v>
                </c:pt>
                <c:pt idx="19699">
                  <c:v>1888.203</c:v>
                </c:pt>
                <c:pt idx="19700">
                  <c:v>1888.3589999999999</c:v>
                </c:pt>
                <c:pt idx="19701">
                  <c:v>1888.3589999999999</c:v>
                </c:pt>
                <c:pt idx="19702">
                  <c:v>1886.797</c:v>
                </c:pt>
                <c:pt idx="19703">
                  <c:v>1886.172</c:v>
                </c:pt>
                <c:pt idx="19704">
                  <c:v>1885.9369999999999</c:v>
                </c:pt>
                <c:pt idx="19705">
                  <c:v>1886.4059999999999</c:v>
                </c:pt>
                <c:pt idx="19706">
                  <c:v>1884.7660000000001</c:v>
                </c:pt>
                <c:pt idx="19707">
                  <c:v>1885.1559999999999</c:v>
                </c:pt>
                <c:pt idx="19708">
                  <c:v>1885.547</c:v>
                </c:pt>
                <c:pt idx="19709">
                  <c:v>1883.5940000000001</c:v>
                </c:pt>
                <c:pt idx="19710">
                  <c:v>1885.7809999999999</c:v>
                </c:pt>
                <c:pt idx="19711">
                  <c:v>1882.578</c:v>
                </c:pt>
                <c:pt idx="19712">
                  <c:v>1883.203</c:v>
                </c:pt>
                <c:pt idx="19713">
                  <c:v>1885.7809999999999</c:v>
                </c:pt>
                <c:pt idx="19714">
                  <c:v>1882.7339999999999</c:v>
                </c:pt>
                <c:pt idx="19715">
                  <c:v>1881.4059999999999</c:v>
                </c:pt>
                <c:pt idx="19716">
                  <c:v>1882.1869999999999</c:v>
                </c:pt>
                <c:pt idx="19717">
                  <c:v>1881.4059999999999</c:v>
                </c:pt>
                <c:pt idx="19718">
                  <c:v>1883.9839999999999</c:v>
                </c:pt>
                <c:pt idx="19719">
                  <c:v>1880.1559999999999</c:v>
                </c:pt>
                <c:pt idx="19720">
                  <c:v>1879.1410000000001</c:v>
                </c:pt>
                <c:pt idx="19721">
                  <c:v>1883.5940000000001</c:v>
                </c:pt>
                <c:pt idx="19722">
                  <c:v>1883.203</c:v>
                </c:pt>
                <c:pt idx="19723">
                  <c:v>1881.797</c:v>
                </c:pt>
                <c:pt idx="19724">
                  <c:v>1883.5940000000001</c:v>
                </c:pt>
                <c:pt idx="19725">
                  <c:v>1881.797</c:v>
                </c:pt>
                <c:pt idx="19726">
                  <c:v>1880.547</c:v>
                </c:pt>
                <c:pt idx="19727">
                  <c:v>1880.9369999999999</c:v>
                </c:pt>
                <c:pt idx="19728">
                  <c:v>1880.7809999999999</c:v>
                </c:pt>
                <c:pt idx="19729">
                  <c:v>1883.203</c:v>
                </c:pt>
                <c:pt idx="19730">
                  <c:v>1880.1559999999999</c:v>
                </c:pt>
                <c:pt idx="19731">
                  <c:v>1883.75</c:v>
                </c:pt>
                <c:pt idx="19732">
                  <c:v>1882.7339999999999</c:v>
                </c:pt>
                <c:pt idx="19733">
                  <c:v>1880.9369999999999</c:v>
                </c:pt>
                <c:pt idx="19734">
                  <c:v>1880.3910000000001</c:v>
                </c:pt>
                <c:pt idx="19735">
                  <c:v>1882.3440000000001</c:v>
                </c:pt>
                <c:pt idx="19736">
                  <c:v>1882.9690000000001</c:v>
                </c:pt>
                <c:pt idx="19737">
                  <c:v>1880.547</c:v>
                </c:pt>
                <c:pt idx="19738">
                  <c:v>1880.1559999999999</c:v>
                </c:pt>
                <c:pt idx="19739">
                  <c:v>1882.9690000000001</c:v>
                </c:pt>
                <c:pt idx="19740">
                  <c:v>1882.1869999999999</c:v>
                </c:pt>
                <c:pt idx="19741">
                  <c:v>1882.9690000000001</c:v>
                </c:pt>
                <c:pt idx="19742">
                  <c:v>1882.9690000000001</c:v>
                </c:pt>
                <c:pt idx="19743">
                  <c:v>1882.1869999999999</c:v>
                </c:pt>
                <c:pt idx="19744">
                  <c:v>1883.9839999999999</c:v>
                </c:pt>
                <c:pt idx="19745">
                  <c:v>1884.5309999999999</c:v>
                </c:pt>
                <c:pt idx="19746">
                  <c:v>1883.75</c:v>
                </c:pt>
                <c:pt idx="19747">
                  <c:v>1884.1410000000001</c:v>
                </c:pt>
                <c:pt idx="19748">
                  <c:v>1884.5309999999999</c:v>
                </c:pt>
                <c:pt idx="19749">
                  <c:v>1884.375</c:v>
                </c:pt>
                <c:pt idx="19750">
                  <c:v>1885.1559999999999</c:v>
                </c:pt>
                <c:pt idx="19751">
                  <c:v>1885.1559999999999</c:v>
                </c:pt>
                <c:pt idx="19752">
                  <c:v>1886.4059999999999</c:v>
                </c:pt>
                <c:pt idx="19753">
                  <c:v>1886.5619999999999</c:v>
                </c:pt>
                <c:pt idx="19754">
                  <c:v>1885.7809999999999</c:v>
                </c:pt>
                <c:pt idx="19755">
                  <c:v>1888.5940000000001</c:v>
                </c:pt>
                <c:pt idx="19756">
                  <c:v>1887.578</c:v>
                </c:pt>
                <c:pt idx="19757">
                  <c:v>1889.7660000000001</c:v>
                </c:pt>
                <c:pt idx="19758">
                  <c:v>1888.203</c:v>
                </c:pt>
                <c:pt idx="19759">
                  <c:v>1887.7339999999999</c:v>
                </c:pt>
                <c:pt idx="19760">
                  <c:v>1888.5940000000001</c:v>
                </c:pt>
                <c:pt idx="19761">
                  <c:v>1890.547</c:v>
                </c:pt>
                <c:pt idx="19762">
                  <c:v>1891.4059999999999</c:v>
                </c:pt>
                <c:pt idx="19763">
                  <c:v>1892.3440000000001</c:v>
                </c:pt>
                <c:pt idx="19764">
                  <c:v>1892.7339999999999</c:v>
                </c:pt>
                <c:pt idx="19765">
                  <c:v>1893.75</c:v>
                </c:pt>
                <c:pt idx="19766">
                  <c:v>1893.75</c:v>
                </c:pt>
                <c:pt idx="19767">
                  <c:v>1896.172</c:v>
                </c:pt>
                <c:pt idx="19768">
                  <c:v>1896.797</c:v>
                </c:pt>
                <c:pt idx="19769">
                  <c:v>1897.1869999999999</c:v>
                </c:pt>
                <c:pt idx="19770">
                  <c:v>1895.7809999999999</c:v>
                </c:pt>
                <c:pt idx="19771">
                  <c:v>1895.9369999999999</c:v>
                </c:pt>
                <c:pt idx="19772">
                  <c:v>1896.953</c:v>
                </c:pt>
                <c:pt idx="19773">
                  <c:v>1900.3910000000001</c:v>
                </c:pt>
                <c:pt idx="19774">
                  <c:v>1900.547</c:v>
                </c:pt>
                <c:pt idx="19775">
                  <c:v>1901.4059999999999</c:v>
                </c:pt>
                <c:pt idx="19776">
                  <c:v>1902.578</c:v>
                </c:pt>
                <c:pt idx="19777">
                  <c:v>1906.953</c:v>
                </c:pt>
                <c:pt idx="19778">
                  <c:v>1906.172</c:v>
                </c:pt>
                <c:pt idx="19779">
                  <c:v>1905.3910000000001</c:v>
                </c:pt>
                <c:pt idx="19780">
                  <c:v>1907.3440000000001</c:v>
                </c:pt>
                <c:pt idx="19781">
                  <c:v>1906.5619999999999</c:v>
                </c:pt>
                <c:pt idx="19782">
                  <c:v>1907.9690000000001</c:v>
                </c:pt>
                <c:pt idx="19783">
                  <c:v>1908.9839999999999</c:v>
                </c:pt>
                <c:pt idx="19784">
                  <c:v>1911.4059999999999</c:v>
                </c:pt>
                <c:pt idx="19785">
                  <c:v>1912.3440000000001</c:v>
                </c:pt>
                <c:pt idx="19786">
                  <c:v>1912.9690000000001</c:v>
                </c:pt>
                <c:pt idx="19787">
                  <c:v>1912.578</c:v>
                </c:pt>
                <c:pt idx="19788">
                  <c:v>1915.547</c:v>
                </c:pt>
                <c:pt idx="19789">
                  <c:v>1916.172</c:v>
                </c:pt>
                <c:pt idx="19790">
                  <c:v>1915.1559999999999</c:v>
                </c:pt>
                <c:pt idx="19791">
                  <c:v>1918.203</c:v>
                </c:pt>
                <c:pt idx="19792">
                  <c:v>1918.3589999999999</c:v>
                </c:pt>
                <c:pt idx="19793">
                  <c:v>1920.547</c:v>
                </c:pt>
                <c:pt idx="19794">
                  <c:v>1918.75</c:v>
                </c:pt>
                <c:pt idx="19795">
                  <c:v>1923.203</c:v>
                </c:pt>
                <c:pt idx="19796">
                  <c:v>1922.7339999999999</c:v>
                </c:pt>
                <c:pt idx="19797">
                  <c:v>1924.7660000000001</c:v>
                </c:pt>
                <c:pt idx="19798">
                  <c:v>1926.4059999999999</c:v>
                </c:pt>
                <c:pt idx="19799">
                  <c:v>1926.4059999999999</c:v>
                </c:pt>
                <c:pt idx="19800">
                  <c:v>1926.953</c:v>
                </c:pt>
                <c:pt idx="19801">
                  <c:v>1928.75</c:v>
                </c:pt>
                <c:pt idx="19802">
                  <c:v>1930.1559999999999</c:v>
                </c:pt>
                <c:pt idx="19803">
                  <c:v>1932.1869999999999</c:v>
                </c:pt>
                <c:pt idx="19804">
                  <c:v>1931.5619999999999</c:v>
                </c:pt>
                <c:pt idx="19805">
                  <c:v>1933.203</c:v>
                </c:pt>
                <c:pt idx="19806">
                  <c:v>1934.7660000000001</c:v>
                </c:pt>
                <c:pt idx="19807">
                  <c:v>1935.7809999999999</c:v>
                </c:pt>
                <c:pt idx="19808">
                  <c:v>1936.797</c:v>
                </c:pt>
                <c:pt idx="19809">
                  <c:v>1938.3589999999999</c:v>
                </c:pt>
                <c:pt idx="19810">
                  <c:v>1941.4059999999999</c:v>
                </c:pt>
                <c:pt idx="19811">
                  <c:v>1941.4059999999999</c:v>
                </c:pt>
                <c:pt idx="19812">
                  <c:v>1944.5309999999999</c:v>
                </c:pt>
                <c:pt idx="19813">
                  <c:v>1943.5940000000001</c:v>
                </c:pt>
                <c:pt idx="19814">
                  <c:v>1945.547</c:v>
                </c:pt>
                <c:pt idx="19815">
                  <c:v>1949.1410000000001</c:v>
                </c:pt>
                <c:pt idx="19816">
                  <c:v>1948.9839999999999</c:v>
                </c:pt>
                <c:pt idx="19817">
                  <c:v>1948.9839999999999</c:v>
                </c:pt>
                <c:pt idx="19818">
                  <c:v>1951.5619999999999</c:v>
                </c:pt>
                <c:pt idx="19819">
                  <c:v>1952.7339999999999</c:v>
                </c:pt>
                <c:pt idx="19820">
                  <c:v>1955.9369999999999</c:v>
                </c:pt>
                <c:pt idx="19821">
                  <c:v>1956.953</c:v>
                </c:pt>
                <c:pt idx="19822">
                  <c:v>1957.3440000000001</c:v>
                </c:pt>
                <c:pt idx="19823">
                  <c:v>1957.578</c:v>
                </c:pt>
                <c:pt idx="19824">
                  <c:v>1959.5309999999999</c:v>
                </c:pt>
                <c:pt idx="19825">
                  <c:v>1962.1869999999999</c:v>
                </c:pt>
                <c:pt idx="19826">
                  <c:v>1961.953</c:v>
                </c:pt>
                <c:pt idx="19827">
                  <c:v>1962.7339999999999</c:v>
                </c:pt>
                <c:pt idx="19828">
                  <c:v>1966.5619999999999</c:v>
                </c:pt>
                <c:pt idx="19829">
                  <c:v>1964.7660000000001</c:v>
                </c:pt>
                <c:pt idx="19830">
                  <c:v>1968.5940000000001</c:v>
                </c:pt>
                <c:pt idx="19831">
                  <c:v>1970.7809999999999</c:v>
                </c:pt>
                <c:pt idx="19832">
                  <c:v>1971.172</c:v>
                </c:pt>
                <c:pt idx="19833">
                  <c:v>1970.1559999999999</c:v>
                </c:pt>
                <c:pt idx="19834">
                  <c:v>1974.375</c:v>
                </c:pt>
                <c:pt idx="19835">
                  <c:v>1977.7339999999999</c:v>
                </c:pt>
                <c:pt idx="19836">
                  <c:v>1976.953</c:v>
                </c:pt>
                <c:pt idx="19837">
                  <c:v>1979.1410000000001</c:v>
                </c:pt>
                <c:pt idx="19838">
                  <c:v>1980.3910000000001</c:v>
                </c:pt>
                <c:pt idx="19839">
                  <c:v>1982.1869999999999</c:v>
                </c:pt>
                <c:pt idx="19840">
                  <c:v>1982.1869999999999</c:v>
                </c:pt>
                <c:pt idx="19841">
                  <c:v>1985.1559999999999</c:v>
                </c:pt>
                <c:pt idx="19842">
                  <c:v>1987.7339999999999</c:v>
                </c:pt>
                <c:pt idx="19843">
                  <c:v>1987.3440000000001</c:v>
                </c:pt>
                <c:pt idx="19844">
                  <c:v>1989.375</c:v>
                </c:pt>
                <c:pt idx="19845">
                  <c:v>1991.953</c:v>
                </c:pt>
                <c:pt idx="19846">
                  <c:v>1994.7660000000001</c:v>
                </c:pt>
                <c:pt idx="19847">
                  <c:v>1994.7660000000001</c:v>
                </c:pt>
                <c:pt idx="19848">
                  <c:v>1996.4059999999999</c:v>
                </c:pt>
                <c:pt idx="19849">
                  <c:v>1999.5309999999999</c:v>
                </c:pt>
                <c:pt idx="19850">
                  <c:v>1999.5309999999999</c:v>
                </c:pt>
                <c:pt idx="19851">
                  <c:v>2001.172</c:v>
                </c:pt>
                <c:pt idx="19852">
                  <c:v>2001.4059999999999</c:v>
                </c:pt>
                <c:pt idx="19853">
                  <c:v>2003.9839999999999</c:v>
                </c:pt>
                <c:pt idx="19854">
                  <c:v>2005</c:v>
                </c:pt>
                <c:pt idx="19855">
                  <c:v>2008.203</c:v>
                </c:pt>
                <c:pt idx="19856">
                  <c:v>2008.75</c:v>
                </c:pt>
                <c:pt idx="19857">
                  <c:v>2009.7660000000001</c:v>
                </c:pt>
                <c:pt idx="19858">
                  <c:v>2011.4059999999999</c:v>
                </c:pt>
                <c:pt idx="19859">
                  <c:v>2012.9690000000001</c:v>
                </c:pt>
                <c:pt idx="19860">
                  <c:v>2014.7660000000001</c:v>
                </c:pt>
                <c:pt idx="19861">
                  <c:v>2015.9369999999999</c:v>
                </c:pt>
                <c:pt idx="19862">
                  <c:v>2016.4059999999999</c:v>
                </c:pt>
                <c:pt idx="19863">
                  <c:v>2017.1869999999999</c:v>
                </c:pt>
                <c:pt idx="19864">
                  <c:v>2019.7660000000001</c:v>
                </c:pt>
                <c:pt idx="19865">
                  <c:v>2018.75</c:v>
                </c:pt>
                <c:pt idx="19866">
                  <c:v>2025.1559999999999</c:v>
                </c:pt>
                <c:pt idx="19867">
                  <c:v>2024.5309999999999</c:v>
                </c:pt>
                <c:pt idx="19868">
                  <c:v>2027.578</c:v>
                </c:pt>
                <c:pt idx="19869">
                  <c:v>2029.1410000000001</c:v>
                </c:pt>
                <c:pt idx="19870">
                  <c:v>2031.4059999999999</c:v>
                </c:pt>
                <c:pt idx="19871">
                  <c:v>2030.1559999999999</c:v>
                </c:pt>
                <c:pt idx="19872">
                  <c:v>2033.203</c:v>
                </c:pt>
                <c:pt idx="19873">
                  <c:v>2034.7660000000001</c:v>
                </c:pt>
                <c:pt idx="19874">
                  <c:v>2037.7339999999999</c:v>
                </c:pt>
                <c:pt idx="19875">
                  <c:v>2038.3589999999999</c:v>
                </c:pt>
                <c:pt idx="19876">
                  <c:v>2038.75</c:v>
                </c:pt>
                <c:pt idx="19877">
                  <c:v>2041.172</c:v>
                </c:pt>
                <c:pt idx="19878">
                  <c:v>2041.4059999999999</c:v>
                </c:pt>
                <c:pt idx="19879">
                  <c:v>2043.75</c:v>
                </c:pt>
                <c:pt idx="19880">
                  <c:v>2043.75</c:v>
                </c:pt>
                <c:pt idx="19881">
                  <c:v>2044.375</c:v>
                </c:pt>
                <c:pt idx="19882">
                  <c:v>2048.3589999999999</c:v>
                </c:pt>
                <c:pt idx="19883">
                  <c:v>2050</c:v>
                </c:pt>
                <c:pt idx="19884">
                  <c:v>2049.5309999999999</c:v>
                </c:pt>
                <c:pt idx="19885">
                  <c:v>2050.7809999999999</c:v>
                </c:pt>
                <c:pt idx="19886">
                  <c:v>2053.203</c:v>
                </c:pt>
                <c:pt idx="19887">
                  <c:v>2051.953</c:v>
                </c:pt>
                <c:pt idx="19888">
                  <c:v>2057.7339999999999</c:v>
                </c:pt>
                <c:pt idx="19889">
                  <c:v>2059.375</c:v>
                </c:pt>
                <c:pt idx="19890">
                  <c:v>2056.797</c:v>
                </c:pt>
                <c:pt idx="19891">
                  <c:v>2061.5619999999999</c:v>
                </c:pt>
                <c:pt idx="19892">
                  <c:v>2061.4059999999999</c:v>
                </c:pt>
                <c:pt idx="19893">
                  <c:v>2060.3910000000001</c:v>
                </c:pt>
                <c:pt idx="19894">
                  <c:v>2062.9690000000001</c:v>
                </c:pt>
                <c:pt idx="19895">
                  <c:v>2066.5619999999999</c:v>
                </c:pt>
                <c:pt idx="19896">
                  <c:v>2066.953</c:v>
                </c:pt>
                <c:pt idx="19897">
                  <c:v>2066.172</c:v>
                </c:pt>
                <c:pt idx="19898">
                  <c:v>2067.7339999999999</c:v>
                </c:pt>
                <c:pt idx="19899">
                  <c:v>2070.3910000000001</c:v>
                </c:pt>
                <c:pt idx="19900">
                  <c:v>2073.75</c:v>
                </c:pt>
                <c:pt idx="19901">
                  <c:v>2071.5619999999999</c:v>
                </c:pt>
                <c:pt idx="19902">
                  <c:v>2075.9369999999999</c:v>
                </c:pt>
                <c:pt idx="19903">
                  <c:v>2076.5619999999999</c:v>
                </c:pt>
                <c:pt idx="19904">
                  <c:v>2079.1410000000001</c:v>
                </c:pt>
                <c:pt idx="19905">
                  <c:v>2079.1410000000001</c:v>
                </c:pt>
                <c:pt idx="19906">
                  <c:v>2080.1559999999999</c:v>
                </c:pt>
                <c:pt idx="19907">
                  <c:v>2082.7339999999999</c:v>
                </c:pt>
                <c:pt idx="19908">
                  <c:v>2080.3910000000001</c:v>
                </c:pt>
                <c:pt idx="19909">
                  <c:v>2084.375</c:v>
                </c:pt>
                <c:pt idx="19910">
                  <c:v>2084.375</c:v>
                </c:pt>
                <c:pt idx="19911">
                  <c:v>2086.172</c:v>
                </c:pt>
                <c:pt idx="19912">
                  <c:v>2087.578</c:v>
                </c:pt>
                <c:pt idx="19913">
                  <c:v>2090.7809999999999</c:v>
                </c:pt>
                <c:pt idx="19914">
                  <c:v>2090.3910000000001</c:v>
                </c:pt>
                <c:pt idx="19915">
                  <c:v>2090.7809999999999</c:v>
                </c:pt>
                <c:pt idx="19916">
                  <c:v>2093.203</c:v>
                </c:pt>
                <c:pt idx="19917">
                  <c:v>2092.1869999999999</c:v>
                </c:pt>
                <c:pt idx="19918">
                  <c:v>2093.3589999999999</c:v>
                </c:pt>
                <c:pt idx="19919">
                  <c:v>2095.9369999999999</c:v>
                </c:pt>
                <c:pt idx="19920">
                  <c:v>2095.547</c:v>
                </c:pt>
                <c:pt idx="19921">
                  <c:v>2098.3589999999999</c:v>
                </c:pt>
                <c:pt idx="19922">
                  <c:v>2095.9369999999999</c:v>
                </c:pt>
                <c:pt idx="19923">
                  <c:v>2100.1559999999999</c:v>
                </c:pt>
                <c:pt idx="19924">
                  <c:v>2101.797</c:v>
                </c:pt>
                <c:pt idx="19925">
                  <c:v>2101.797</c:v>
                </c:pt>
                <c:pt idx="19926">
                  <c:v>2102.3440000000001</c:v>
                </c:pt>
                <c:pt idx="19927">
                  <c:v>2103.75</c:v>
                </c:pt>
                <c:pt idx="19928">
                  <c:v>2107.578</c:v>
                </c:pt>
                <c:pt idx="19929">
                  <c:v>2105</c:v>
                </c:pt>
                <c:pt idx="19930">
                  <c:v>2106.172</c:v>
                </c:pt>
                <c:pt idx="19931">
                  <c:v>2106.797</c:v>
                </c:pt>
                <c:pt idx="19932">
                  <c:v>2110.9369999999999</c:v>
                </c:pt>
                <c:pt idx="19933">
                  <c:v>2107.7339999999999</c:v>
                </c:pt>
                <c:pt idx="19934">
                  <c:v>2108.75</c:v>
                </c:pt>
                <c:pt idx="19935">
                  <c:v>2112.3440000000001</c:v>
                </c:pt>
                <c:pt idx="19936">
                  <c:v>2111.5619999999999</c:v>
                </c:pt>
                <c:pt idx="19937">
                  <c:v>2112.578</c:v>
                </c:pt>
                <c:pt idx="19938">
                  <c:v>2114.1410000000001</c:v>
                </c:pt>
                <c:pt idx="19939">
                  <c:v>2114.1410000000001</c:v>
                </c:pt>
                <c:pt idx="19940">
                  <c:v>2115.7809999999999</c:v>
                </c:pt>
                <c:pt idx="19941">
                  <c:v>2116.953</c:v>
                </c:pt>
                <c:pt idx="19942">
                  <c:v>2117.3440000000001</c:v>
                </c:pt>
                <c:pt idx="19943">
                  <c:v>2117.578</c:v>
                </c:pt>
                <c:pt idx="19944">
                  <c:v>2119.5309999999999</c:v>
                </c:pt>
                <c:pt idx="19945">
                  <c:v>2118.9839999999999</c:v>
                </c:pt>
                <c:pt idx="19946">
                  <c:v>2120.3910000000001</c:v>
                </c:pt>
                <c:pt idx="19947">
                  <c:v>2118.3589999999999</c:v>
                </c:pt>
                <c:pt idx="19948">
                  <c:v>2120.1559999999999</c:v>
                </c:pt>
                <c:pt idx="19949">
                  <c:v>2119.5309999999999</c:v>
                </c:pt>
                <c:pt idx="19950">
                  <c:v>2120.7809999999999</c:v>
                </c:pt>
                <c:pt idx="19951">
                  <c:v>2122.3440000000001</c:v>
                </c:pt>
                <c:pt idx="19952">
                  <c:v>2122.7339999999999</c:v>
                </c:pt>
                <c:pt idx="19953">
                  <c:v>2123.9839999999999</c:v>
                </c:pt>
                <c:pt idx="19954">
                  <c:v>2125.3910000000001</c:v>
                </c:pt>
                <c:pt idx="19955">
                  <c:v>2123.3589999999999</c:v>
                </c:pt>
                <c:pt idx="19956">
                  <c:v>2124.5309999999999</c:v>
                </c:pt>
                <c:pt idx="19957">
                  <c:v>2124.7660000000001</c:v>
                </c:pt>
                <c:pt idx="19958">
                  <c:v>2125.1559999999999</c:v>
                </c:pt>
                <c:pt idx="19959">
                  <c:v>2128.203</c:v>
                </c:pt>
                <c:pt idx="19960">
                  <c:v>2127.1869999999999</c:v>
                </c:pt>
                <c:pt idx="19961">
                  <c:v>2128.5940000000001</c:v>
                </c:pt>
                <c:pt idx="19962">
                  <c:v>2127.7339999999999</c:v>
                </c:pt>
                <c:pt idx="19963">
                  <c:v>2130.3910000000001</c:v>
                </c:pt>
                <c:pt idx="19964">
                  <c:v>2131.953</c:v>
                </c:pt>
                <c:pt idx="19965">
                  <c:v>2130.547</c:v>
                </c:pt>
                <c:pt idx="19966">
                  <c:v>2132.3440000000001</c:v>
                </c:pt>
                <c:pt idx="19967">
                  <c:v>2128.75</c:v>
                </c:pt>
                <c:pt idx="19968">
                  <c:v>2127.7339999999999</c:v>
                </c:pt>
                <c:pt idx="19969">
                  <c:v>2129.5309999999999</c:v>
                </c:pt>
                <c:pt idx="19970">
                  <c:v>2129.7660000000001</c:v>
                </c:pt>
                <c:pt idx="19971">
                  <c:v>2131.953</c:v>
                </c:pt>
                <c:pt idx="19972">
                  <c:v>2130.9369999999999</c:v>
                </c:pt>
                <c:pt idx="19973">
                  <c:v>2133.5940000000001</c:v>
                </c:pt>
                <c:pt idx="19974">
                  <c:v>2133.203</c:v>
                </c:pt>
                <c:pt idx="19975">
                  <c:v>2133.203</c:v>
                </c:pt>
                <c:pt idx="19976">
                  <c:v>2134.1410000000001</c:v>
                </c:pt>
                <c:pt idx="19977">
                  <c:v>2131.797</c:v>
                </c:pt>
                <c:pt idx="19978">
                  <c:v>2130.9369999999999</c:v>
                </c:pt>
                <c:pt idx="19979">
                  <c:v>2132.9690000000001</c:v>
                </c:pt>
                <c:pt idx="19980">
                  <c:v>2131.4059999999999</c:v>
                </c:pt>
                <c:pt idx="19981">
                  <c:v>2133.9839999999999</c:v>
                </c:pt>
                <c:pt idx="19982">
                  <c:v>2132.578</c:v>
                </c:pt>
                <c:pt idx="19983">
                  <c:v>2131.953</c:v>
                </c:pt>
                <c:pt idx="19984">
                  <c:v>2133.203</c:v>
                </c:pt>
                <c:pt idx="19985">
                  <c:v>2130.7809999999999</c:v>
                </c:pt>
                <c:pt idx="19986">
                  <c:v>2131.797</c:v>
                </c:pt>
                <c:pt idx="19987">
                  <c:v>2131.5619999999999</c:v>
                </c:pt>
                <c:pt idx="19988">
                  <c:v>2130.7809999999999</c:v>
                </c:pt>
                <c:pt idx="19989">
                  <c:v>2131.5619999999999</c:v>
                </c:pt>
                <c:pt idx="19990">
                  <c:v>2131.5619999999999</c:v>
                </c:pt>
                <c:pt idx="19991">
                  <c:v>2131.5619999999999</c:v>
                </c:pt>
                <c:pt idx="19992">
                  <c:v>2130.547</c:v>
                </c:pt>
                <c:pt idx="19993">
                  <c:v>2131.172</c:v>
                </c:pt>
                <c:pt idx="19994">
                  <c:v>2130.1559999999999</c:v>
                </c:pt>
                <c:pt idx="19995">
                  <c:v>2130.1559999999999</c:v>
                </c:pt>
                <c:pt idx="19996">
                  <c:v>2130.3910000000001</c:v>
                </c:pt>
                <c:pt idx="19997">
                  <c:v>2129.7660000000001</c:v>
                </c:pt>
                <c:pt idx="19998">
                  <c:v>2128.203</c:v>
                </c:pt>
                <c:pt idx="19999">
                  <c:v>2128.9839999999999</c:v>
                </c:pt>
                <c:pt idx="20000">
                  <c:v>2129.1410000000001</c:v>
                </c:pt>
                <c:pt idx="20001">
                  <c:v>2127.7339999999999</c:v>
                </c:pt>
                <c:pt idx="20002">
                  <c:v>2127.9690000000001</c:v>
                </c:pt>
                <c:pt idx="20003">
                  <c:v>2126.953</c:v>
                </c:pt>
                <c:pt idx="20004">
                  <c:v>2125.9369999999999</c:v>
                </c:pt>
                <c:pt idx="20005">
                  <c:v>2125.7809999999999</c:v>
                </c:pt>
                <c:pt idx="20006">
                  <c:v>2126.172</c:v>
                </c:pt>
                <c:pt idx="20007">
                  <c:v>2123.3589999999999</c:v>
                </c:pt>
                <c:pt idx="20008">
                  <c:v>2126.953</c:v>
                </c:pt>
                <c:pt idx="20009">
                  <c:v>2123.5940000000001</c:v>
                </c:pt>
                <c:pt idx="20010">
                  <c:v>2124.5309999999999</c:v>
                </c:pt>
                <c:pt idx="20011">
                  <c:v>2123.75</c:v>
                </c:pt>
                <c:pt idx="20012">
                  <c:v>2122.578</c:v>
                </c:pt>
                <c:pt idx="20013">
                  <c:v>2120.9369999999999</c:v>
                </c:pt>
                <c:pt idx="20014">
                  <c:v>2122.578</c:v>
                </c:pt>
                <c:pt idx="20015">
                  <c:v>2119.7660000000001</c:v>
                </c:pt>
                <c:pt idx="20016">
                  <c:v>2121.953</c:v>
                </c:pt>
                <c:pt idx="20017">
                  <c:v>2117.1869999999999</c:v>
                </c:pt>
                <c:pt idx="20018">
                  <c:v>2118.5940000000001</c:v>
                </c:pt>
                <c:pt idx="20019">
                  <c:v>2117.9690000000001</c:v>
                </c:pt>
                <c:pt idx="20020">
                  <c:v>2114.7660000000001</c:v>
                </c:pt>
                <c:pt idx="20021">
                  <c:v>2116.797</c:v>
                </c:pt>
                <c:pt idx="20022">
                  <c:v>2116.4059999999999</c:v>
                </c:pt>
                <c:pt idx="20023">
                  <c:v>2116.172</c:v>
                </c:pt>
                <c:pt idx="20024">
                  <c:v>2115</c:v>
                </c:pt>
                <c:pt idx="20025">
                  <c:v>2112.7339999999999</c:v>
                </c:pt>
                <c:pt idx="20026">
                  <c:v>2113.3589999999999</c:v>
                </c:pt>
                <c:pt idx="20027">
                  <c:v>2111.5619999999999</c:v>
                </c:pt>
                <c:pt idx="20028">
                  <c:v>2111.4059999999999</c:v>
                </c:pt>
                <c:pt idx="20029">
                  <c:v>2111.953</c:v>
                </c:pt>
                <c:pt idx="20030">
                  <c:v>2109.375</c:v>
                </c:pt>
                <c:pt idx="20031">
                  <c:v>2107.3440000000001</c:v>
                </c:pt>
                <c:pt idx="20032">
                  <c:v>2105</c:v>
                </c:pt>
                <c:pt idx="20033">
                  <c:v>2105.9369999999999</c:v>
                </c:pt>
                <c:pt idx="20034">
                  <c:v>2103.9839999999999</c:v>
                </c:pt>
                <c:pt idx="20035">
                  <c:v>2102.3440000000001</c:v>
                </c:pt>
                <c:pt idx="20036">
                  <c:v>2101.797</c:v>
                </c:pt>
                <c:pt idx="20037">
                  <c:v>2102.1869999999999</c:v>
                </c:pt>
                <c:pt idx="20038">
                  <c:v>2100.3910000000001</c:v>
                </c:pt>
                <c:pt idx="20039">
                  <c:v>2101.172</c:v>
                </c:pt>
                <c:pt idx="20040">
                  <c:v>2098.75</c:v>
                </c:pt>
                <c:pt idx="20041">
                  <c:v>2098.9839999999999</c:v>
                </c:pt>
                <c:pt idx="20042">
                  <c:v>2096.4059999999999</c:v>
                </c:pt>
                <c:pt idx="20043">
                  <c:v>2095</c:v>
                </c:pt>
                <c:pt idx="20044">
                  <c:v>2091.953</c:v>
                </c:pt>
                <c:pt idx="20045">
                  <c:v>2094.375</c:v>
                </c:pt>
                <c:pt idx="20046">
                  <c:v>2093.9839999999999</c:v>
                </c:pt>
                <c:pt idx="20047">
                  <c:v>2089.1410000000001</c:v>
                </c:pt>
                <c:pt idx="20048">
                  <c:v>2088.75</c:v>
                </c:pt>
                <c:pt idx="20049">
                  <c:v>2086.797</c:v>
                </c:pt>
                <c:pt idx="20050">
                  <c:v>2084.5309999999999</c:v>
                </c:pt>
                <c:pt idx="20051">
                  <c:v>2086.5619999999999</c:v>
                </c:pt>
                <c:pt idx="20052">
                  <c:v>2082.3440000000001</c:v>
                </c:pt>
                <c:pt idx="20053">
                  <c:v>2082.7339999999999</c:v>
                </c:pt>
                <c:pt idx="20054">
                  <c:v>2080.547</c:v>
                </c:pt>
                <c:pt idx="20055">
                  <c:v>2080</c:v>
                </c:pt>
                <c:pt idx="20056">
                  <c:v>2079.5309999999999</c:v>
                </c:pt>
                <c:pt idx="20057">
                  <c:v>2077.7339999999999</c:v>
                </c:pt>
                <c:pt idx="20058">
                  <c:v>2076.797</c:v>
                </c:pt>
                <c:pt idx="20059">
                  <c:v>2073.203</c:v>
                </c:pt>
                <c:pt idx="20060">
                  <c:v>2074.375</c:v>
                </c:pt>
                <c:pt idx="20061">
                  <c:v>2073.75</c:v>
                </c:pt>
                <c:pt idx="20062">
                  <c:v>2071.4059999999999</c:v>
                </c:pt>
                <c:pt idx="20063">
                  <c:v>2069.1410000000001</c:v>
                </c:pt>
                <c:pt idx="20064">
                  <c:v>2066.953</c:v>
                </c:pt>
                <c:pt idx="20065">
                  <c:v>2066.797</c:v>
                </c:pt>
                <c:pt idx="20066">
                  <c:v>2065</c:v>
                </c:pt>
                <c:pt idx="20067">
                  <c:v>2061.953</c:v>
                </c:pt>
                <c:pt idx="20068">
                  <c:v>2063.75</c:v>
                </c:pt>
                <c:pt idx="20069">
                  <c:v>2063.3589999999999</c:v>
                </c:pt>
                <c:pt idx="20070">
                  <c:v>2060.9369999999999</c:v>
                </c:pt>
                <c:pt idx="20071">
                  <c:v>2057.9690000000001</c:v>
                </c:pt>
                <c:pt idx="20072">
                  <c:v>2055.7809999999999</c:v>
                </c:pt>
                <c:pt idx="20073">
                  <c:v>2056.5619999999999</c:v>
                </c:pt>
                <c:pt idx="20074">
                  <c:v>2055.3910000000001</c:v>
                </c:pt>
                <c:pt idx="20075">
                  <c:v>2054.7660000000001</c:v>
                </c:pt>
                <c:pt idx="20076">
                  <c:v>2052.1869999999999</c:v>
                </c:pt>
                <c:pt idx="20077">
                  <c:v>2049.7660000000001</c:v>
                </c:pt>
                <c:pt idx="20078">
                  <c:v>2050</c:v>
                </c:pt>
                <c:pt idx="20079">
                  <c:v>2048.5940000000001</c:v>
                </c:pt>
                <c:pt idx="20080">
                  <c:v>2047.3440000000001</c:v>
                </c:pt>
                <c:pt idx="20081">
                  <c:v>2045</c:v>
                </c:pt>
                <c:pt idx="20082">
                  <c:v>2042.3440000000001</c:v>
                </c:pt>
                <c:pt idx="20083">
                  <c:v>2041.4059999999999</c:v>
                </c:pt>
                <c:pt idx="20084">
                  <c:v>2041.4059999999999</c:v>
                </c:pt>
                <c:pt idx="20085">
                  <c:v>2039.5309999999999</c:v>
                </c:pt>
                <c:pt idx="20086">
                  <c:v>2037.7339999999999</c:v>
                </c:pt>
                <c:pt idx="20087">
                  <c:v>2036.953</c:v>
                </c:pt>
                <c:pt idx="20088">
                  <c:v>2034.375</c:v>
                </c:pt>
                <c:pt idx="20089">
                  <c:v>2034.1410000000001</c:v>
                </c:pt>
                <c:pt idx="20090">
                  <c:v>2031.953</c:v>
                </c:pt>
                <c:pt idx="20091">
                  <c:v>2030.1559999999999</c:v>
                </c:pt>
                <c:pt idx="20092">
                  <c:v>2028.3589999999999</c:v>
                </c:pt>
                <c:pt idx="20093">
                  <c:v>2027.578</c:v>
                </c:pt>
                <c:pt idx="20094">
                  <c:v>2028.75</c:v>
                </c:pt>
                <c:pt idx="20095">
                  <c:v>2024.1410000000001</c:v>
                </c:pt>
                <c:pt idx="20096">
                  <c:v>2022.1869999999999</c:v>
                </c:pt>
                <c:pt idx="20097">
                  <c:v>2021.5619999999999</c:v>
                </c:pt>
                <c:pt idx="20098">
                  <c:v>2017.9690000000001</c:v>
                </c:pt>
                <c:pt idx="20099">
                  <c:v>2017.3440000000001</c:v>
                </c:pt>
                <c:pt idx="20100">
                  <c:v>2015.9369999999999</c:v>
                </c:pt>
                <c:pt idx="20101">
                  <c:v>2015.547</c:v>
                </c:pt>
                <c:pt idx="20102">
                  <c:v>2015.1559999999999</c:v>
                </c:pt>
                <c:pt idx="20103">
                  <c:v>2011.797</c:v>
                </c:pt>
                <c:pt idx="20104">
                  <c:v>2010.3910000000001</c:v>
                </c:pt>
                <c:pt idx="20105">
                  <c:v>2006.797</c:v>
                </c:pt>
                <c:pt idx="20106">
                  <c:v>2007.578</c:v>
                </c:pt>
                <c:pt idx="20107">
                  <c:v>2005</c:v>
                </c:pt>
                <c:pt idx="20108">
                  <c:v>2005</c:v>
                </c:pt>
                <c:pt idx="20109">
                  <c:v>2001.4059999999999</c:v>
                </c:pt>
                <c:pt idx="20110">
                  <c:v>2000.7809999999999</c:v>
                </c:pt>
                <c:pt idx="20111">
                  <c:v>1997.7339999999999</c:v>
                </c:pt>
                <c:pt idx="20112">
                  <c:v>1997.9690000000001</c:v>
                </c:pt>
                <c:pt idx="20113">
                  <c:v>1995.547</c:v>
                </c:pt>
                <c:pt idx="20114">
                  <c:v>1993.5940000000001</c:v>
                </c:pt>
                <c:pt idx="20115">
                  <c:v>1994.375</c:v>
                </c:pt>
                <c:pt idx="20116">
                  <c:v>1993.5940000000001</c:v>
                </c:pt>
                <c:pt idx="20117">
                  <c:v>1989.7660000000001</c:v>
                </c:pt>
                <c:pt idx="20118">
                  <c:v>1989.5309999999999</c:v>
                </c:pt>
                <c:pt idx="20119">
                  <c:v>1986.4059999999999</c:v>
                </c:pt>
                <c:pt idx="20120">
                  <c:v>1983.9839999999999</c:v>
                </c:pt>
                <c:pt idx="20121">
                  <c:v>1983.203</c:v>
                </c:pt>
                <c:pt idx="20122">
                  <c:v>1982.7339999999999</c:v>
                </c:pt>
                <c:pt idx="20123">
                  <c:v>1980</c:v>
                </c:pt>
                <c:pt idx="20124">
                  <c:v>1977.3440000000001</c:v>
                </c:pt>
                <c:pt idx="20125">
                  <c:v>1978.203</c:v>
                </c:pt>
                <c:pt idx="20126">
                  <c:v>1975.9369999999999</c:v>
                </c:pt>
                <c:pt idx="20127">
                  <c:v>1973.5940000000001</c:v>
                </c:pt>
                <c:pt idx="20128">
                  <c:v>1974.1410000000001</c:v>
                </c:pt>
                <c:pt idx="20129">
                  <c:v>1970.9369999999999</c:v>
                </c:pt>
                <c:pt idx="20130">
                  <c:v>1971.172</c:v>
                </c:pt>
                <c:pt idx="20131">
                  <c:v>1970.547</c:v>
                </c:pt>
                <c:pt idx="20132">
                  <c:v>1968.3589999999999</c:v>
                </c:pt>
                <c:pt idx="20133">
                  <c:v>1965.547</c:v>
                </c:pt>
                <c:pt idx="20134">
                  <c:v>1966.172</c:v>
                </c:pt>
                <c:pt idx="20135">
                  <c:v>1961.953</c:v>
                </c:pt>
                <c:pt idx="20136">
                  <c:v>1962.578</c:v>
                </c:pt>
                <c:pt idx="20137">
                  <c:v>1961.172</c:v>
                </c:pt>
                <c:pt idx="20138">
                  <c:v>1957.7339999999999</c:v>
                </c:pt>
                <c:pt idx="20139">
                  <c:v>1956.953</c:v>
                </c:pt>
                <c:pt idx="20140">
                  <c:v>1953.75</c:v>
                </c:pt>
                <c:pt idx="20141">
                  <c:v>1955.3910000000001</c:v>
                </c:pt>
                <c:pt idx="20142">
                  <c:v>1950.3910000000001</c:v>
                </c:pt>
                <c:pt idx="20143">
                  <c:v>1952.1869999999999</c:v>
                </c:pt>
                <c:pt idx="20144">
                  <c:v>1949.7660000000001</c:v>
                </c:pt>
                <c:pt idx="20145">
                  <c:v>1949.7660000000001</c:v>
                </c:pt>
                <c:pt idx="20146">
                  <c:v>1946.5619999999999</c:v>
                </c:pt>
                <c:pt idx="20147">
                  <c:v>1947.1869999999999</c:v>
                </c:pt>
                <c:pt idx="20148">
                  <c:v>1946.797</c:v>
                </c:pt>
                <c:pt idx="20149">
                  <c:v>1944.375</c:v>
                </c:pt>
                <c:pt idx="20150">
                  <c:v>1942.1869999999999</c:v>
                </c:pt>
                <c:pt idx="20151">
                  <c:v>1941.5619999999999</c:v>
                </c:pt>
                <c:pt idx="20152">
                  <c:v>1940.547</c:v>
                </c:pt>
                <c:pt idx="20153">
                  <c:v>1940.547</c:v>
                </c:pt>
                <c:pt idx="20154">
                  <c:v>1938.3589999999999</c:v>
                </c:pt>
                <c:pt idx="20155">
                  <c:v>1935.1559999999999</c:v>
                </c:pt>
                <c:pt idx="20156">
                  <c:v>1932.9690000000001</c:v>
                </c:pt>
                <c:pt idx="20157">
                  <c:v>1932.9690000000001</c:v>
                </c:pt>
                <c:pt idx="20158">
                  <c:v>1932.1869999999999</c:v>
                </c:pt>
                <c:pt idx="20159">
                  <c:v>1930.9369999999999</c:v>
                </c:pt>
                <c:pt idx="20160">
                  <c:v>1931.172</c:v>
                </c:pt>
                <c:pt idx="20161">
                  <c:v>1930.1559999999999</c:v>
                </c:pt>
                <c:pt idx="20162">
                  <c:v>1928.9839999999999</c:v>
                </c:pt>
                <c:pt idx="20163">
                  <c:v>1926.797</c:v>
                </c:pt>
                <c:pt idx="20164">
                  <c:v>1925.3910000000001</c:v>
                </c:pt>
                <c:pt idx="20165">
                  <c:v>1921.5619999999999</c:v>
                </c:pt>
                <c:pt idx="20166">
                  <c:v>1922.7339999999999</c:v>
                </c:pt>
                <c:pt idx="20167">
                  <c:v>1923.203</c:v>
                </c:pt>
                <c:pt idx="20168">
                  <c:v>1921.4059999999999</c:v>
                </c:pt>
                <c:pt idx="20169">
                  <c:v>1920.1559999999999</c:v>
                </c:pt>
                <c:pt idx="20170">
                  <c:v>1917.7339999999999</c:v>
                </c:pt>
                <c:pt idx="20171">
                  <c:v>1919.375</c:v>
                </c:pt>
                <c:pt idx="20172">
                  <c:v>1915</c:v>
                </c:pt>
                <c:pt idx="20173">
                  <c:v>1915.547</c:v>
                </c:pt>
                <c:pt idx="20174">
                  <c:v>1913.5940000000001</c:v>
                </c:pt>
                <c:pt idx="20175">
                  <c:v>1911.797</c:v>
                </c:pt>
                <c:pt idx="20176">
                  <c:v>1912.9690000000001</c:v>
                </c:pt>
                <c:pt idx="20177">
                  <c:v>1910.547</c:v>
                </c:pt>
                <c:pt idx="20178">
                  <c:v>1909.5309999999999</c:v>
                </c:pt>
                <c:pt idx="20179">
                  <c:v>1908.5940000000001</c:v>
                </c:pt>
                <c:pt idx="20180">
                  <c:v>1908.203</c:v>
                </c:pt>
                <c:pt idx="20181">
                  <c:v>1905.547</c:v>
                </c:pt>
                <c:pt idx="20182">
                  <c:v>1903.203</c:v>
                </c:pt>
                <c:pt idx="20183">
                  <c:v>1906.5619999999999</c:v>
                </c:pt>
                <c:pt idx="20184">
                  <c:v>1903.9839999999999</c:v>
                </c:pt>
                <c:pt idx="20185">
                  <c:v>1901.953</c:v>
                </c:pt>
                <c:pt idx="20186">
                  <c:v>1900.3910000000001</c:v>
                </c:pt>
                <c:pt idx="20187">
                  <c:v>1898.75</c:v>
                </c:pt>
                <c:pt idx="20188">
                  <c:v>1900.7809999999999</c:v>
                </c:pt>
                <c:pt idx="20189">
                  <c:v>1899.5309999999999</c:v>
                </c:pt>
                <c:pt idx="20190">
                  <c:v>1897.578</c:v>
                </c:pt>
                <c:pt idx="20191">
                  <c:v>1896.5619999999999</c:v>
                </c:pt>
                <c:pt idx="20192">
                  <c:v>1896.5619999999999</c:v>
                </c:pt>
                <c:pt idx="20193">
                  <c:v>1895.9369999999999</c:v>
                </c:pt>
                <c:pt idx="20194">
                  <c:v>1892.7339999999999</c:v>
                </c:pt>
                <c:pt idx="20195">
                  <c:v>1896.172</c:v>
                </c:pt>
                <c:pt idx="20196">
                  <c:v>1893.3589999999999</c:v>
                </c:pt>
                <c:pt idx="20197">
                  <c:v>1890.547</c:v>
                </c:pt>
                <c:pt idx="20198">
                  <c:v>1889.5309999999999</c:v>
                </c:pt>
                <c:pt idx="20199">
                  <c:v>1890.9369999999999</c:v>
                </c:pt>
                <c:pt idx="20200">
                  <c:v>1891.172</c:v>
                </c:pt>
                <c:pt idx="20201">
                  <c:v>1890.7809999999999</c:v>
                </c:pt>
                <c:pt idx="20202">
                  <c:v>1887.9690000000001</c:v>
                </c:pt>
                <c:pt idx="20203">
                  <c:v>1891.4059999999999</c:v>
                </c:pt>
                <c:pt idx="20204">
                  <c:v>1886.953</c:v>
                </c:pt>
                <c:pt idx="20205">
                  <c:v>1887.9690000000001</c:v>
                </c:pt>
                <c:pt idx="20206">
                  <c:v>1886.797</c:v>
                </c:pt>
                <c:pt idx="20207">
                  <c:v>1885.1559999999999</c:v>
                </c:pt>
                <c:pt idx="20208">
                  <c:v>1883.203</c:v>
                </c:pt>
                <c:pt idx="20209">
                  <c:v>1885</c:v>
                </c:pt>
                <c:pt idx="20210">
                  <c:v>1884.7660000000001</c:v>
                </c:pt>
                <c:pt idx="20211">
                  <c:v>1883.75</c:v>
                </c:pt>
                <c:pt idx="20212">
                  <c:v>1883.75</c:v>
                </c:pt>
                <c:pt idx="20213">
                  <c:v>1883.5940000000001</c:v>
                </c:pt>
                <c:pt idx="20214">
                  <c:v>1882.9690000000001</c:v>
                </c:pt>
                <c:pt idx="20215">
                  <c:v>1879.375</c:v>
                </c:pt>
                <c:pt idx="20216">
                  <c:v>1881.4059999999999</c:v>
                </c:pt>
                <c:pt idx="20217">
                  <c:v>1883.3589999999999</c:v>
                </c:pt>
                <c:pt idx="20218">
                  <c:v>1882.1869999999999</c:v>
                </c:pt>
                <c:pt idx="20219">
                  <c:v>1880.1559999999999</c:v>
                </c:pt>
                <c:pt idx="20220">
                  <c:v>1880.1559999999999</c:v>
                </c:pt>
                <c:pt idx="20221">
                  <c:v>1880.547</c:v>
                </c:pt>
                <c:pt idx="20222">
                  <c:v>1881.4059999999999</c:v>
                </c:pt>
                <c:pt idx="20223">
                  <c:v>1878.75</c:v>
                </c:pt>
                <c:pt idx="20224">
                  <c:v>1880.1559999999999</c:v>
                </c:pt>
                <c:pt idx="20225">
                  <c:v>1880</c:v>
                </c:pt>
                <c:pt idx="20226">
                  <c:v>1879.1410000000001</c:v>
                </c:pt>
                <c:pt idx="20227">
                  <c:v>1878.9839999999999</c:v>
                </c:pt>
                <c:pt idx="20228">
                  <c:v>1879.1410000000001</c:v>
                </c:pt>
                <c:pt idx="20229">
                  <c:v>1879.375</c:v>
                </c:pt>
                <c:pt idx="20230">
                  <c:v>1877.3440000000001</c:v>
                </c:pt>
                <c:pt idx="20231">
                  <c:v>1880.1559999999999</c:v>
                </c:pt>
                <c:pt idx="20232">
                  <c:v>1880</c:v>
                </c:pt>
                <c:pt idx="20233">
                  <c:v>1880.3910000000001</c:v>
                </c:pt>
                <c:pt idx="20234">
                  <c:v>1876.172</c:v>
                </c:pt>
                <c:pt idx="20235">
                  <c:v>1880.1559999999999</c:v>
                </c:pt>
                <c:pt idx="20236">
                  <c:v>1878.75</c:v>
                </c:pt>
                <c:pt idx="20237">
                  <c:v>1878.3589999999999</c:v>
                </c:pt>
                <c:pt idx="20238">
                  <c:v>1876.4059999999999</c:v>
                </c:pt>
                <c:pt idx="20239">
                  <c:v>1878.203</c:v>
                </c:pt>
                <c:pt idx="20240">
                  <c:v>1878.203</c:v>
                </c:pt>
                <c:pt idx="20241">
                  <c:v>1878.5940000000001</c:v>
                </c:pt>
                <c:pt idx="20242">
                  <c:v>1878.9839999999999</c:v>
                </c:pt>
                <c:pt idx="20243">
                  <c:v>1879.1410000000001</c:v>
                </c:pt>
                <c:pt idx="20244">
                  <c:v>1878.9839999999999</c:v>
                </c:pt>
                <c:pt idx="20245">
                  <c:v>1878.9839999999999</c:v>
                </c:pt>
                <c:pt idx="20246">
                  <c:v>1878.3589999999999</c:v>
                </c:pt>
                <c:pt idx="20247">
                  <c:v>1878.3589999999999</c:v>
                </c:pt>
                <c:pt idx="20248">
                  <c:v>1879.5309999999999</c:v>
                </c:pt>
                <c:pt idx="20249">
                  <c:v>1880.547</c:v>
                </c:pt>
                <c:pt idx="20250">
                  <c:v>1881.5619999999999</c:v>
                </c:pt>
                <c:pt idx="20251">
                  <c:v>1880.547</c:v>
                </c:pt>
                <c:pt idx="20252">
                  <c:v>1881.172</c:v>
                </c:pt>
                <c:pt idx="20253">
                  <c:v>1882.1869999999999</c:v>
                </c:pt>
                <c:pt idx="20254">
                  <c:v>1882.9690000000001</c:v>
                </c:pt>
                <c:pt idx="20255">
                  <c:v>1880.3910000000001</c:v>
                </c:pt>
                <c:pt idx="20256">
                  <c:v>1881.172</c:v>
                </c:pt>
                <c:pt idx="20257">
                  <c:v>1882.3440000000001</c:v>
                </c:pt>
                <c:pt idx="20258">
                  <c:v>1884.5309999999999</c:v>
                </c:pt>
                <c:pt idx="20259">
                  <c:v>1881.5619999999999</c:v>
                </c:pt>
                <c:pt idx="20260">
                  <c:v>1883.75</c:v>
                </c:pt>
                <c:pt idx="20261">
                  <c:v>1882.7339999999999</c:v>
                </c:pt>
                <c:pt idx="20262">
                  <c:v>1885.1559999999999</c:v>
                </c:pt>
                <c:pt idx="20263">
                  <c:v>1886.953</c:v>
                </c:pt>
                <c:pt idx="20264">
                  <c:v>1889.375</c:v>
                </c:pt>
                <c:pt idx="20265">
                  <c:v>1888.75</c:v>
                </c:pt>
                <c:pt idx="20266">
                  <c:v>1885.9369999999999</c:v>
                </c:pt>
                <c:pt idx="20267">
                  <c:v>1886.5619999999999</c:v>
                </c:pt>
                <c:pt idx="20268">
                  <c:v>1891.5619999999999</c:v>
                </c:pt>
                <c:pt idx="20269">
                  <c:v>1889.5309999999999</c:v>
                </c:pt>
                <c:pt idx="20270">
                  <c:v>1890</c:v>
                </c:pt>
                <c:pt idx="20271">
                  <c:v>1891.4059999999999</c:v>
                </c:pt>
                <c:pt idx="20272">
                  <c:v>1890.1559999999999</c:v>
                </c:pt>
                <c:pt idx="20273">
                  <c:v>1893.3589999999999</c:v>
                </c:pt>
                <c:pt idx="20274">
                  <c:v>1891.797</c:v>
                </c:pt>
                <c:pt idx="20275">
                  <c:v>1893.5940000000001</c:v>
                </c:pt>
                <c:pt idx="20276">
                  <c:v>1892.1869999999999</c:v>
                </c:pt>
                <c:pt idx="20277">
                  <c:v>1897.1869999999999</c:v>
                </c:pt>
                <c:pt idx="20278">
                  <c:v>1895.7809999999999</c:v>
                </c:pt>
                <c:pt idx="20279">
                  <c:v>1895.547</c:v>
                </c:pt>
                <c:pt idx="20280">
                  <c:v>1896.953</c:v>
                </c:pt>
                <c:pt idx="20281">
                  <c:v>1898.3589999999999</c:v>
                </c:pt>
                <c:pt idx="20282">
                  <c:v>1897.3440000000001</c:v>
                </c:pt>
                <c:pt idx="20283">
                  <c:v>1898.5940000000001</c:v>
                </c:pt>
                <c:pt idx="20284">
                  <c:v>1902.3440000000001</c:v>
                </c:pt>
                <c:pt idx="20285">
                  <c:v>1900.547</c:v>
                </c:pt>
                <c:pt idx="20286">
                  <c:v>1903.5940000000001</c:v>
                </c:pt>
                <c:pt idx="20287">
                  <c:v>1902.578</c:v>
                </c:pt>
                <c:pt idx="20288">
                  <c:v>1902.3440000000001</c:v>
                </c:pt>
                <c:pt idx="20289">
                  <c:v>1905.9369999999999</c:v>
                </c:pt>
                <c:pt idx="20290">
                  <c:v>1905.9369999999999</c:v>
                </c:pt>
                <c:pt idx="20291">
                  <c:v>1907.1869999999999</c:v>
                </c:pt>
                <c:pt idx="20292">
                  <c:v>1910.1559999999999</c:v>
                </c:pt>
                <c:pt idx="20293">
                  <c:v>1909.375</c:v>
                </c:pt>
                <c:pt idx="20294">
                  <c:v>1908.9839999999999</c:v>
                </c:pt>
                <c:pt idx="20295">
                  <c:v>1910.7809999999999</c:v>
                </c:pt>
                <c:pt idx="20296">
                  <c:v>1912.578</c:v>
                </c:pt>
                <c:pt idx="20297">
                  <c:v>1913.5940000000001</c:v>
                </c:pt>
                <c:pt idx="20298">
                  <c:v>1914.7660000000001</c:v>
                </c:pt>
                <c:pt idx="20299">
                  <c:v>1916.797</c:v>
                </c:pt>
                <c:pt idx="20300">
                  <c:v>1916.953</c:v>
                </c:pt>
                <c:pt idx="20301">
                  <c:v>1919.1410000000001</c:v>
                </c:pt>
                <c:pt idx="20302">
                  <c:v>1917.578</c:v>
                </c:pt>
                <c:pt idx="20303">
                  <c:v>1920</c:v>
                </c:pt>
                <c:pt idx="20304">
                  <c:v>1920.7809999999999</c:v>
                </c:pt>
                <c:pt idx="20305">
                  <c:v>1923.3589999999999</c:v>
                </c:pt>
                <c:pt idx="20306">
                  <c:v>1922.3440000000001</c:v>
                </c:pt>
                <c:pt idx="20307">
                  <c:v>1924.1410000000001</c:v>
                </c:pt>
                <c:pt idx="20308">
                  <c:v>1928.3589999999999</c:v>
                </c:pt>
                <c:pt idx="20309">
                  <c:v>1925.1559999999999</c:v>
                </c:pt>
                <c:pt idx="20310">
                  <c:v>1928.75</c:v>
                </c:pt>
                <c:pt idx="20311">
                  <c:v>1931.797</c:v>
                </c:pt>
                <c:pt idx="20312">
                  <c:v>1930.547</c:v>
                </c:pt>
                <c:pt idx="20313">
                  <c:v>1931.4059999999999</c:v>
                </c:pt>
                <c:pt idx="20314">
                  <c:v>1931.5619999999999</c:v>
                </c:pt>
                <c:pt idx="20315">
                  <c:v>1933.203</c:v>
                </c:pt>
                <c:pt idx="20316">
                  <c:v>1935.7809999999999</c:v>
                </c:pt>
                <c:pt idx="20317">
                  <c:v>1935.3910000000001</c:v>
                </c:pt>
                <c:pt idx="20318">
                  <c:v>1939.5309999999999</c:v>
                </c:pt>
                <c:pt idx="20319">
                  <c:v>1938.75</c:v>
                </c:pt>
                <c:pt idx="20320">
                  <c:v>1940</c:v>
                </c:pt>
                <c:pt idx="20321">
                  <c:v>1943.203</c:v>
                </c:pt>
                <c:pt idx="20322">
                  <c:v>1939.5309999999999</c:v>
                </c:pt>
                <c:pt idx="20323">
                  <c:v>1943.203</c:v>
                </c:pt>
                <c:pt idx="20324">
                  <c:v>1943.75</c:v>
                </c:pt>
                <c:pt idx="20325">
                  <c:v>1946.797</c:v>
                </c:pt>
                <c:pt idx="20326">
                  <c:v>1946.5619999999999</c:v>
                </c:pt>
                <c:pt idx="20327">
                  <c:v>1950</c:v>
                </c:pt>
                <c:pt idx="20328">
                  <c:v>1950.7809999999999</c:v>
                </c:pt>
                <c:pt idx="20329">
                  <c:v>1950.547</c:v>
                </c:pt>
                <c:pt idx="20330">
                  <c:v>1952.9690000000001</c:v>
                </c:pt>
                <c:pt idx="20331">
                  <c:v>1956.4059999999999</c:v>
                </c:pt>
                <c:pt idx="20332">
                  <c:v>1954.375</c:v>
                </c:pt>
                <c:pt idx="20333">
                  <c:v>1955.3910000000001</c:v>
                </c:pt>
                <c:pt idx="20334">
                  <c:v>1959.7660000000001</c:v>
                </c:pt>
                <c:pt idx="20335">
                  <c:v>1959.375</c:v>
                </c:pt>
                <c:pt idx="20336">
                  <c:v>1960.547</c:v>
                </c:pt>
                <c:pt idx="20337">
                  <c:v>1960.547</c:v>
                </c:pt>
                <c:pt idx="20338">
                  <c:v>1963.9839999999999</c:v>
                </c:pt>
                <c:pt idx="20339">
                  <c:v>1963.3589999999999</c:v>
                </c:pt>
                <c:pt idx="20340">
                  <c:v>1965.7809999999999</c:v>
                </c:pt>
                <c:pt idx="20341">
                  <c:v>1965.7809999999999</c:v>
                </c:pt>
                <c:pt idx="20342">
                  <c:v>1967.7339999999999</c:v>
                </c:pt>
                <c:pt idx="20343">
                  <c:v>1968.5940000000001</c:v>
                </c:pt>
                <c:pt idx="20344">
                  <c:v>1969.5309999999999</c:v>
                </c:pt>
                <c:pt idx="20345">
                  <c:v>1972.9690000000001</c:v>
                </c:pt>
                <c:pt idx="20346">
                  <c:v>1973.5940000000001</c:v>
                </c:pt>
                <c:pt idx="20347">
                  <c:v>1974.5309999999999</c:v>
                </c:pt>
                <c:pt idx="20348">
                  <c:v>1977.7339999999999</c:v>
                </c:pt>
                <c:pt idx="20349">
                  <c:v>1978.5940000000001</c:v>
                </c:pt>
                <c:pt idx="20350">
                  <c:v>1978.5940000000001</c:v>
                </c:pt>
                <c:pt idx="20351">
                  <c:v>1980.7809999999999</c:v>
                </c:pt>
                <c:pt idx="20352">
                  <c:v>1981.953</c:v>
                </c:pt>
                <c:pt idx="20353">
                  <c:v>1984.1410000000001</c:v>
                </c:pt>
                <c:pt idx="20354">
                  <c:v>1984.7660000000001</c:v>
                </c:pt>
                <c:pt idx="20355">
                  <c:v>1988.3589999999999</c:v>
                </c:pt>
                <c:pt idx="20356">
                  <c:v>1988.203</c:v>
                </c:pt>
                <c:pt idx="20357">
                  <c:v>1990.547</c:v>
                </c:pt>
                <c:pt idx="20358">
                  <c:v>1991.953</c:v>
                </c:pt>
                <c:pt idx="20359">
                  <c:v>1990.7809999999999</c:v>
                </c:pt>
                <c:pt idx="20360">
                  <c:v>1993.75</c:v>
                </c:pt>
                <c:pt idx="20361">
                  <c:v>1997.9690000000001</c:v>
                </c:pt>
                <c:pt idx="20362">
                  <c:v>1995.9369999999999</c:v>
                </c:pt>
                <c:pt idx="20363">
                  <c:v>1999.1410000000001</c:v>
                </c:pt>
                <c:pt idx="20364">
                  <c:v>2000.547</c:v>
                </c:pt>
                <c:pt idx="20365">
                  <c:v>2001.4059999999999</c:v>
                </c:pt>
                <c:pt idx="20366">
                  <c:v>2004.7660000000001</c:v>
                </c:pt>
                <c:pt idx="20367">
                  <c:v>2005.547</c:v>
                </c:pt>
                <c:pt idx="20368">
                  <c:v>2006.4059999999999</c:v>
                </c:pt>
                <c:pt idx="20369">
                  <c:v>2009.375</c:v>
                </c:pt>
                <c:pt idx="20370">
                  <c:v>2010.7809999999999</c:v>
                </c:pt>
                <c:pt idx="20371">
                  <c:v>2009.7660000000001</c:v>
                </c:pt>
                <c:pt idx="20372">
                  <c:v>2012.9690000000001</c:v>
                </c:pt>
                <c:pt idx="20373">
                  <c:v>2014.7660000000001</c:v>
                </c:pt>
                <c:pt idx="20374">
                  <c:v>2014.375</c:v>
                </c:pt>
                <c:pt idx="20375">
                  <c:v>2017.578</c:v>
                </c:pt>
                <c:pt idx="20376">
                  <c:v>2020</c:v>
                </c:pt>
                <c:pt idx="20377">
                  <c:v>2020.547</c:v>
                </c:pt>
                <c:pt idx="20378">
                  <c:v>2022.9690000000001</c:v>
                </c:pt>
                <c:pt idx="20379">
                  <c:v>2025.1559999999999</c:v>
                </c:pt>
                <c:pt idx="20380">
                  <c:v>2023.203</c:v>
                </c:pt>
                <c:pt idx="20381">
                  <c:v>2027.578</c:v>
                </c:pt>
                <c:pt idx="20382">
                  <c:v>2026.797</c:v>
                </c:pt>
                <c:pt idx="20383">
                  <c:v>2029.375</c:v>
                </c:pt>
                <c:pt idx="20384">
                  <c:v>2030.547</c:v>
                </c:pt>
                <c:pt idx="20385">
                  <c:v>2031.5619999999999</c:v>
                </c:pt>
                <c:pt idx="20386">
                  <c:v>2033.75</c:v>
                </c:pt>
                <c:pt idx="20387">
                  <c:v>2036.797</c:v>
                </c:pt>
                <c:pt idx="20388">
                  <c:v>2036.4059999999999</c:v>
                </c:pt>
                <c:pt idx="20389">
                  <c:v>2041.4059999999999</c:v>
                </c:pt>
                <c:pt idx="20390">
                  <c:v>2040.1559999999999</c:v>
                </c:pt>
                <c:pt idx="20391">
                  <c:v>2040.7809999999999</c:v>
                </c:pt>
                <c:pt idx="20392">
                  <c:v>2043.203</c:v>
                </c:pt>
                <c:pt idx="20393">
                  <c:v>2044.7660000000001</c:v>
                </c:pt>
                <c:pt idx="20394">
                  <c:v>2047.578</c:v>
                </c:pt>
                <c:pt idx="20395">
                  <c:v>2045.9369999999999</c:v>
                </c:pt>
                <c:pt idx="20396">
                  <c:v>2049.1410000000001</c:v>
                </c:pt>
                <c:pt idx="20397">
                  <c:v>2051.5619999999999</c:v>
                </c:pt>
                <c:pt idx="20398">
                  <c:v>2048.75</c:v>
                </c:pt>
                <c:pt idx="20399">
                  <c:v>2052.7339999999999</c:v>
                </c:pt>
                <c:pt idx="20400">
                  <c:v>2053.203</c:v>
                </c:pt>
                <c:pt idx="20401">
                  <c:v>2055.7809999999999</c:v>
                </c:pt>
                <c:pt idx="20402">
                  <c:v>2057.3440000000001</c:v>
                </c:pt>
                <c:pt idx="20403">
                  <c:v>2056.953</c:v>
                </c:pt>
                <c:pt idx="20404">
                  <c:v>2060</c:v>
                </c:pt>
                <c:pt idx="20405">
                  <c:v>2058.5940000000001</c:v>
                </c:pt>
                <c:pt idx="20406">
                  <c:v>2060.9369999999999</c:v>
                </c:pt>
                <c:pt idx="20407">
                  <c:v>2063.9839999999999</c:v>
                </c:pt>
                <c:pt idx="20408">
                  <c:v>2065.7809999999999</c:v>
                </c:pt>
                <c:pt idx="20409">
                  <c:v>2066.4059999999999</c:v>
                </c:pt>
                <c:pt idx="20410">
                  <c:v>2065.9369999999999</c:v>
                </c:pt>
                <c:pt idx="20411">
                  <c:v>2069.1410000000001</c:v>
                </c:pt>
                <c:pt idx="20412">
                  <c:v>2068.203</c:v>
                </c:pt>
                <c:pt idx="20413">
                  <c:v>2070.7809999999999</c:v>
                </c:pt>
                <c:pt idx="20414">
                  <c:v>2069.375</c:v>
                </c:pt>
                <c:pt idx="20415">
                  <c:v>2071.797</c:v>
                </c:pt>
                <c:pt idx="20416">
                  <c:v>2073.75</c:v>
                </c:pt>
                <c:pt idx="20417">
                  <c:v>2074.5309999999999</c:v>
                </c:pt>
                <c:pt idx="20418">
                  <c:v>2078.9839999999999</c:v>
                </c:pt>
                <c:pt idx="20419">
                  <c:v>2077.578</c:v>
                </c:pt>
                <c:pt idx="20420">
                  <c:v>2079.5309999999999</c:v>
                </c:pt>
                <c:pt idx="20421">
                  <c:v>2079.375</c:v>
                </c:pt>
                <c:pt idx="20422">
                  <c:v>2083.203</c:v>
                </c:pt>
                <c:pt idx="20423">
                  <c:v>2083.75</c:v>
                </c:pt>
                <c:pt idx="20424">
                  <c:v>2082.578</c:v>
                </c:pt>
                <c:pt idx="20425">
                  <c:v>2085.547</c:v>
                </c:pt>
                <c:pt idx="20426">
                  <c:v>2086.172</c:v>
                </c:pt>
                <c:pt idx="20427">
                  <c:v>2085.547</c:v>
                </c:pt>
                <c:pt idx="20428">
                  <c:v>2085.7809999999999</c:v>
                </c:pt>
                <c:pt idx="20429">
                  <c:v>2090.547</c:v>
                </c:pt>
                <c:pt idx="20430">
                  <c:v>2089.1410000000001</c:v>
                </c:pt>
                <c:pt idx="20431">
                  <c:v>2092.9690000000001</c:v>
                </c:pt>
                <c:pt idx="20432">
                  <c:v>2095</c:v>
                </c:pt>
                <c:pt idx="20433">
                  <c:v>2093.203</c:v>
                </c:pt>
                <c:pt idx="20434">
                  <c:v>2094.375</c:v>
                </c:pt>
                <c:pt idx="20435">
                  <c:v>2096.797</c:v>
                </c:pt>
                <c:pt idx="20436">
                  <c:v>2096.4059999999999</c:v>
                </c:pt>
                <c:pt idx="20437">
                  <c:v>2097.7339999999999</c:v>
                </c:pt>
                <c:pt idx="20438">
                  <c:v>2098.9839999999999</c:v>
                </c:pt>
                <c:pt idx="20439">
                  <c:v>2099.7660000000001</c:v>
                </c:pt>
                <c:pt idx="20440">
                  <c:v>2097.578</c:v>
                </c:pt>
                <c:pt idx="20441">
                  <c:v>2101.4059999999999</c:v>
                </c:pt>
                <c:pt idx="20442">
                  <c:v>2103.3589999999999</c:v>
                </c:pt>
                <c:pt idx="20443">
                  <c:v>2100.547</c:v>
                </c:pt>
                <c:pt idx="20444">
                  <c:v>2102.3440000000001</c:v>
                </c:pt>
                <c:pt idx="20445">
                  <c:v>2105.547</c:v>
                </c:pt>
                <c:pt idx="20446">
                  <c:v>2103.9839999999999</c:v>
                </c:pt>
                <c:pt idx="20447">
                  <c:v>2105.3910000000001</c:v>
                </c:pt>
                <c:pt idx="20448">
                  <c:v>2106.797</c:v>
                </c:pt>
                <c:pt idx="20449">
                  <c:v>2106.4059999999999</c:v>
                </c:pt>
                <c:pt idx="20450">
                  <c:v>2109.5309999999999</c:v>
                </c:pt>
                <c:pt idx="20451">
                  <c:v>2108.5940000000001</c:v>
                </c:pt>
                <c:pt idx="20452">
                  <c:v>2110.547</c:v>
                </c:pt>
                <c:pt idx="20453">
                  <c:v>2109.7660000000001</c:v>
                </c:pt>
                <c:pt idx="20454">
                  <c:v>2109.7660000000001</c:v>
                </c:pt>
                <c:pt idx="20455">
                  <c:v>2113.203</c:v>
                </c:pt>
                <c:pt idx="20456">
                  <c:v>2111.797</c:v>
                </c:pt>
                <c:pt idx="20457">
                  <c:v>2111.5619999999999</c:v>
                </c:pt>
                <c:pt idx="20458">
                  <c:v>2112.578</c:v>
                </c:pt>
                <c:pt idx="20459">
                  <c:v>2113.5940000000001</c:v>
                </c:pt>
                <c:pt idx="20460">
                  <c:v>2114.5309999999999</c:v>
                </c:pt>
                <c:pt idx="20461">
                  <c:v>2113.75</c:v>
                </c:pt>
                <c:pt idx="20462">
                  <c:v>2115</c:v>
                </c:pt>
                <c:pt idx="20463">
                  <c:v>2116.797</c:v>
                </c:pt>
                <c:pt idx="20464">
                  <c:v>2116.5619999999999</c:v>
                </c:pt>
                <c:pt idx="20465">
                  <c:v>2118.9839999999999</c:v>
                </c:pt>
                <c:pt idx="20466">
                  <c:v>2117.9690000000001</c:v>
                </c:pt>
                <c:pt idx="20467">
                  <c:v>2116.953</c:v>
                </c:pt>
                <c:pt idx="20468">
                  <c:v>2118.3589999999999</c:v>
                </c:pt>
                <c:pt idx="20469">
                  <c:v>2117.3440000000001</c:v>
                </c:pt>
                <c:pt idx="20470">
                  <c:v>2118.75</c:v>
                </c:pt>
                <c:pt idx="20471">
                  <c:v>2119.375</c:v>
                </c:pt>
                <c:pt idx="20472">
                  <c:v>2120</c:v>
                </c:pt>
                <c:pt idx="20473">
                  <c:v>2119.7660000000001</c:v>
                </c:pt>
                <c:pt idx="20474">
                  <c:v>2121.953</c:v>
                </c:pt>
                <c:pt idx="20475">
                  <c:v>2119.375</c:v>
                </c:pt>
                <c:pt idx="20476">
                  <c:v>2124.5309999999999</c:v>
                </c:pt>
                <c:pt idx="20477">
                  <c:v>2122.1869999999999</c:v>
                </c:pt>
                <c:pt idx="20478">
                  <c:v>2121.172</c:v>
                </c:pt>
                <c:pt idx="20479">
                  <c:v>2119.5309999999999</c:v>
                </c:pt>
                <c:pt idx="20480">
                  <c:v>2120.3910000000001</c:v>
                </c:pt>
                <c:pt idx="20481">
                  <c:v>2121.4059999999999</c:v>
                </c:pt>
                <c:pt idx="20482">
                  <c:v>2120.547</c:v>
                </c:pt>
                <c:pt idx="20483">
                  <c:v>2122.9690000000001</c:v>
                </c:pt>
                <c:pt idx="20484">
                  <c:v>2120.9369999999999</c:v>
                </c:pt>
                <c:pt idx="20485">
                  <c:v>2120.3910000000001</c:v>
                </c:pt>
                <c:pt idx="20486">
                  <c:v>2122.7339999999999</c:v>
                </c:pt>
                <c:pt idx="20487">
                  <c:v>2121.5619999999999</c:v>
                </c:pt>
                <c:pt idx="20488">
                  <c:v>2120.7809999999999</c:v>
                </c:pt>
                <c:pt idx="20489">
                  <c:v>2123.5940000000001</c:v>
                </c:pt>
                <c:pt idx="20490">
                  <c:v>2122.1869999999999</c:v>
                </c:pt>
                <c:pt idx="20491">
                  <c:v>2123.75</c:v>
                </c:pt>
                <c:pt idx="20492">
                  <c:v>2124.1410000000001</c:v>
                </c:pt>
                <c:pt idx="20493">
                  <c:v>2125.7809999999999</c:v>
                </c:pt>
                <c:pt idx="20494">
                  <c:v>2123.9839999999999</c:v>
                </c:pt>
                <c:pt idx="20495">
                  <c:v>2125</c:v>
                </c:pt>
                <c:pt idx="20496">
                  <c:v>2123.9839999999999</c:v>
                </c:pt>
                <c:pt idx="20497">
                  <c:v>2122.9690000000001</c:v>
                </c:pt>
                <c:pt idx="20498">
                  <c:v>2121.953</c:v>
                </c:pt>
                <c:pt idx="20499">
                  <c:v>2121.797</c:v>
                </c:pt>
                <c:pt idx="20500">
                  <c:v>2123.9839999999999</c:v>
                </c:pt>
                <c:pt idx="20501">
                  <c:v>2123.75</c:v>
                </c:pt>
                <c:pt idx="20502">
                  <c:v>2122.1869999999999</c:v>
                </c:pt>
                <c:pt idx="20503">
                  <c:v>2121.4059999999999</c:v>
                </c:pt>
                <c:pt idx="20504">
                  <c:v>2122.9690000000001</c:v>
                </c:pt>
                <c:pt idx="20505">
                  <c:v>2123.75</c:v>
                </c:pt>
                <c:pt idx="20506">
                  <c:v>2121.172</c:v>
                </c:pt>
                <c:pt idx="20507">
                  <c:v>2121.953</c:v>
                </c:pt>
                <c:pt idx="20508">
                  <c:v>2121.5619999999999</c:v>
                </c:pt>
                <c:pt idx="20509">
                  <c:v>2120.7809999999999</c:v>
                </c:pt>
                <c:pt idx="20510">
                  <c:v>2119.7660000000001</c:v>
                </c:pt>
                <c:pt idx="20511">
                  <c:v>2118.5940000000001</c:v>
                </c:pt>
                <c:pt idx="20512">
                  <c:v>2120</c:v>
                </c:pt>
                <c:pt idx="20513">
                  <c:v>2117.7339999999999</c:v>
                </c:pt>
                <c:pt idx="20514">
                  <c:v>2120.7809999999999</c:v>
                </c:pt>
                <c:pt idx="20515">
                  <c:v>2118.203</c:v>
                </c:pt>
                <c:pt idx="20516">
                  <c:v>2118.203</c:v>
                </c:pt>
                <c:pt idx="20517">
                  <c:v>2117.1869999999999</c:v>
                </c:pt>
                <c:pt idx="20518">
                  <c:v>2118.9839999999999</c:v>
                </c:pt>
                <c:pt idx="20519">
                  <c:v>2118.3589999999999</c:v>
                </c:pt>
                <c:pt idx="20520">
                  <c:v>2116.953</c:v>
                </c:pt>
                <c:pt idx="20521">
                  <c:v>2115.7809999999999</c:v>
                </c:pt>
                <c:pt idx="20522">
                  <c:v>2115.9369999999999</c:v>
                </c:pt>
                <c:pt idx="20523">
                  <c:v>2115.1559999999999</c:v>
                </c:pt>
                <c:pt idx="20524">
                  <c:v>2115.3910000000001</c:v>
                </c:pt>
                <c:pt idx="20525">
                  <c:v>2113.5940000000001</c:v>
                </c:pt>
                <c:pt idx="20526">
                  <c:v>2115.3910000000001</c:v>
                </c:pt>
                <c:pt idx="20527">
                  <c:v>2113.3589999999999</c:v>
                </c:pt>
                <c:pt idx="20528">
                  <c:v>2112.578</c:v>
                </c:pt>
                <c:pt idx="20529">
                  <c:v>2112.578</c:v>
                </c:pt>
                <c:pt idx="20530">
                  <c:v>2111.5619999999999</c:v>
                </c:pt>
                <c:pt idx="20531">
                  <c:v>2110.1559999999999</c:v>
                </c:pt>
                <c:pt idx="20532">
                  <c:v>2111.172</c:v>
                </c:pt>
                <c:pt idx="20533">
                  <c:v>2110.3910000000001</c:v>
                </c:pt>
                <c:pt idx="20534">
                  <c:v>2109.375</c:v>
                </c:pt>
                <c:pt idx="20535">
                  <c:v>2107.3440000000001</c:v>
                </c:pt>
                <c:pt idx="20536">
                  <c:v>2106.797</c:v>
                </c:pt>
                <c:pt idx="20537">
                  <c:v>2106.797</c:v>
                </c:pt>
                <c:pt idx="20538">
                  <c:v>2105</c:v>
                </c:pt>
                <c:pt idx="20539">
                  <c:v>2105.547</c:v>
                </c:pt>
                <c:pt idx="20540">
                  <c:v>2104.375</c:v>
                </c:pt>
                <c:pt idx="20541">
                  <c:v>2104.7660000000001</c:v>
                </c:pt>
                <c:pt idx="20542">
                  <c:v>2099.7660000000001</c:v>
                </c:pt>
                <c:pt idx="20543">
                  <c:v>2103.203</c:v>
                </c:pt>
                <c:pt idx="20544">
                  <c:v>2100.547</c:v>
                </c:pt>
                <c:pt idx="20545">
                  <c:v>2098.9839999999999</c:v>
                </c:pt>
                <c:pt idx="20546">
                  <c:v>2099.1410000000001</c:v>
                </c:pt>
                <c:pt idx="20547">
                  <c:v>2100.3910000000001</c:v>
                </c:pt>
                <c:pt idx="20548">
                  <c:v>2097.3440000000001</c:v>
                </c:pt>
                <c:pt idx="20549">
                  <c:v>2096.797</c:v>
                </c:pt>
                <c:pt idx="20550">
                  <c:v>2097.578</c:v>
                </c:pt>
                <c:pt idx="20551">
                  <c:v>2096.797</c:v>
                </c:pt>
                <c:pt idx="20552">
                  <c:v>2095.3910000000001</c:v>
                </c:pt>
                <c:pt idx="20553">
                  <c:v>2093.9839999999999</c:v>
                </c:pt>
                <c:pt idx="20554">
                  <c:v>2090.547</c:v>
                </c:pt>
                <c:pt idx="20555">
                  <c:v>2090</c:v>
                </c:pt>
                <c:pt idx="20556">
                  <c:v>2090</c:v>
                </c:pt>
                <c:pt idx="20557">
                  <c:v>2088.203</c:v>
                </c:pt>
                <c:pt idx="20558">
                  <c:v>2088.5940000000001</c:v>
                </c:pt>
                <c:pt idx="20559">
                  <c:v>2085</c:v>
                </c:pt>
                <c:pt idx="20560">
                  <c:v>2084.5309999999999</c:v>
                </c:pt>
                <c:pt idx="20561">
                  <c:v>2084.1410000000001</c:v>
                </c:pt>
                <c:pt idx="20562">
                  <c:v>2081.797</c:v>
                </c:pt>
                <c:pt idx="20563">
                  <c:v>2081.4059999999999</c:v>
                </c:pt>
                <c:pt idx="20564">
                  <c:v>2080.7809999999999</c:v>
                </c:pt>
                <c:pt idx="20565">
                  <c:v>2079.375</c:v>
                </c:pt>
                <c:pt idx="20566">
                  <c:v>2077.578</c:v>
                </c:pt>
                <c:pt idx="20567">
                  <c:v>2077.7339999999999</c:v>
                </c:pt>
                <c:pt idx="20568">
                  <c:v>2076.4059999999999</c:v>
                </c:pt>
                <c:pt idx="20569">
                  <c:v>2073.3589999999999</c:v>
                </c:pt>
                <c:pt idx="20570">
                  <c:v>2072.7339999999999</c:v>
                </c:pt>
                <c:pt idx="20571">
                  <c:v>2073.203</c:v>
                </c:pt>
                <c:pt idx="20572">
                  <c:v>2073.203</c:v>
                </c:pt>
                <c:pt idx="20573">
                  <c:v>2068.9839999999999</c:v>
                </c:pt>
                <c:pt idx="20574">
                  <c:v>2068.9839999999999</c:v>
                </c:pt>
                <c:pt idx="20575">
                  <c:v>2068.75</c:v>
                </c:pt>
                <c:pt idx="20576">
                  <c:v>2067.7339999999999</c:v>
                </c:pt>
                <c:pt idx="20577">
                  <c:v>2067.3440000000001</c:v>
                </c:pt>
                <c:pt idx="20578">
                  <c:v>2063.3589999999999</c:v>
                </c:pt>
                <c:pt idx="20579">
                  <c:v>2065.547</c:v>
                </c:pt>
                <c:pt idx="20580">
                  <c:v>2062.1869999999999</c:v>
                </c:pt>
                <c:pt idx="20581">
                  <c:v>2060.547</c:v>
                </c:pt>
                <c:pt idx="20582">
                  <c:v>2061.4059999999999</c:v>
                </c:pt>
                <c:pt idx="20583">
                  <c:v>2056.172</c:v>
                </c:pt>
                <c:pt idx="20584">
                  <c:v>2056.797</c:v>
                </c:pt>
                <c:pt idx="20585">
                  <c:v>2053.9839999999999</c:v>
                </c:pt>
                <c:pt idx="20586">
                  <c:v>2054.7660000000001</c:v>
                </c:pt>
                <c:pt idx="20587">
                  <c:v>2052.9690000000001</c:v>
                </c:pt>
                <c:pt idx="20588">
                  <c:v>2050.7809999999999</c:v>
                </c:pt>
                <c:pt idx="20589">
                  <c:v>2049.7660000000001</c:v>
                </c:pt>
                <c:pt idx="20590">
                  <c:v>2048.9839999999999</c:v>
                </c:pt>
                <c:pt idx="20591">
                  <c:v>2050</c:v>
                </c:pt>
                <c:pt idx="20592">
                  <c:v>2045.9369999999999</c:v>
                </c:pt>
                <c:pt idx="20593">
                  <c:v>2044.375</c:v>
                </c:pt>
                <c:pt idx="20594">
                  <c:v>2045.547</c:v>
                </c:pt>
                <c:pt idx="20595">
                  <c:v>2040.547</c:v>
                </c:pt>
                <c:pt idx="20596">
                  <c:v>2038.9839999999999</c:v>
                </c:pt>
                <c:pt idx="20597">
                  <c:v>2040.547</c:v>
                </c:pt>
                <c:pt idx="20598">
                  <c:v>2035.3910000000001</c:v>
                </c:pt>
                <c:pt idx="20599">
                  <c:v>2036.4059999999999</c:v>
                </c:pt>
                <c:pt idx="20600">
                  <c:v>2035.3910000000001</c:v>
                </c:pt>
                <c:pt idx="20601">
                  <c:v>2035.1559999999999</c:v>
                </c:pt>
                <c:pt idx="20602">
                  <c:v>2030.7809999999999</c:v>
                </c:pt>
                <c:pt idx="20603">
                  <c:v>2031.953</c:v>
                </c:pt>
                <c:pt idx="20604">
                  <c:v>2030.7809999999999</c:v>
                </c:pt>
                <c:pt idx="20605">
                  <c:v>2025.1559999999999</c:v>
                </c:pt>
                <c:pt idx="20606">
                  <c:v>2025.9369999999999</c:v>
                </c:pt>
                <c:pt idx="20607">
                  <c:v>2026.4059999999999</c:v>
                </c:pt>
                <c:pt idx="20608">
                  <c:v>2020.9369999999999</c:v>
                </c:pt>
                <c:pt idx="20609">
                  <c:v>2021.797</c:v>
                </c:pt>
                <c:pt idx="20610">
                  <c:v>2022.9690000000001</c:v>
                </c:pt>
                <c:pt idx="20611">
                  <c:v>2019.7660000000001</c:v>
                </c:pt>
                <c:pt idx="20612">
                  <c:v>2018.75</c:v>
                </c:pt>
                <c:pt idx="20613">
                  <c:v>2015.9369999999999</c:v>
                </c:pt>
                <c:pt idx="20614">
                  <c:v>2014.5309999999999</c:v>
                </c:pt>
                <c:pt idx="20615">
                  <c:v>2011.797</c:v>
                </c:pt>
                <c:pt idx="20616">
                  <c:v>2012.578</c:v>
                </c:pt>
                <c:pt idx="20617">
                  <c:v>2007.7339999999999</c:v>
                </c:pt>
                <c:pt idx="20618">
                  <c:v>2012.1869999999999</c:v>
                </c:pt>
                <c:pt idx="20619">
                  <c:v>2008.9839999999999</c:v>
                </c:pt>
                <c:pt idx="20620">
                  <c:v>2005.7809999999999</c:v>
                </c:pt>
                <c:pt idx="20621">
                  <c:v>2004.7660000000001</c:v>
                </c:pt>
                <c:pt idx="20622">
                  <c:v>2005</c:v>
                </c:pt>
                <c:pt idx="20623">
                  <c:v>2001.5619999999999</c:v>
                </c:pt>
                <c:pt idx="20624">
                  <c:v>2003.5940000000001</c:v>
                </c:pt>
                <c:pt idx="20625">
                  <c:v>2001.172</c:v>
                </c:pt>
                <c:pt idx="20626">
                  <c:v>1999.375</c:v>
                </c:pt>
                <c:pt idx="20627">
                  <c:v>1997.7339999999999</c:v>
                </c:pt>
                <c:pt idx="20628">
                  <c:v>1995.1559999999999</c:v>
                </c:pt>
                <c:pt idx="20629">
                  <c:v>1995.547</c:v>
                </c:pt>
                <c:pt idx="20630">
                  <c:v>1993.203</c:v>
                </c:pt>
                <c:pt idx="20631">
                  <c:v>1992.1869999999999</c:v>
                </c:pt>
                <c:pt idx="20632">
                  <c:v>1990.9369999999999</c:v>
                </c:pt>
                <c:pt idx="20633">
                  <c:v>1988.5940000000001</c:v>
                </c:pt>
                <c:pt idx="20634">
                  <c:v>1988.5940000000001</c:v>
                </c:pt>
                <c:pt idx="20635">
                  <c:v>1984.7660000000001</c:v>
                </c:pt>
                <c:pt idx="20636">
                  <c:v>1983.9839999999999</c:v>
                </c:pt>
                <c:pt idx="20637">
                  <c:v>1982.3440000000001</c:v>
                </c:pt>
                <c:pt idx="20638">
                  <c:v>1981.797</c:v>
                </c:pt>
                <c:pt idx="20639">
                  <c:v>1980.547</c:v>
                </c:pt>
                <c:pt idx="20640">
                  <c:v>1979.7660000000001</c:v>
                </c:pt>
                <c:pt idx="20641">
                  <c:v>1978.5940000000001</c:v>
                </c:pt>
                <c:pt idx="20642">
                  <c:v>1978.203</c:v>
                </c:pt>
                <c:pt idx="20643">
                  <c:v>1974.375</c:v>
                </c:pt>
                <c:pt idx="20644">
                  <c:v>1975.1559999999999</c:v>
                </c:pt>
                <c:pt idx="20645">
                  <c:v>1973.3589999999999</c:v>
                </c:pt>
                <c:pt idx="20646">
                  <c:v>1971.5619999999999</c:v>
                </c:pt>
                <c:pt idx="20647">
                  <c:v>1972.9690000000001</c:v>
                </c:pt>
                <c:pt idx="20648">
                  <c:v>1968.203</c:v>
                </c:pt>
                <c:pt idx="20649">
                  <c:v>1970.1559999999999</c:v>
                </c:pt>
                <c:pt idx="20650">
                  <c:v>1967.9690000000001</c:v>
                </c:pt>
                <c:pt idx="20651">
                  <c:v>1964.1410000000001</c:v>
                </c:pt>
                <c:pt idx="20652">
                  <c:v>1964.7660000000001</c:v>
                </c:pt>
                <c:pt idx="20653">
                  <c:v>1963.75</c:v>
                </c:pt>
                <c:pt idx="20654">
                  <c:v>1959.7660000000001</c:v>
                </c:pt>
                <c:pt idx="20655">
                  <c:v>1958.75</c:v>
                </c:pt>
                <c:pt idx="20656">
                  <c:v>1960.1559999999999</c:v>
                </c:pt>
                <c:pt idx="20657">
                  <c:v>1957.3440000000001</c:v>
                </c:pt>
                <c:pt idx="20658">
                  <c:v>1955.9369999999999</c:v>
                </c:pt>
                <c:pt idx="20659">
                  <c:v>1956.797</c:v>
                </c:pt>
                <c:pt idx="20660">
                  <c:v>1955.9369999999999</c:v>
                </c:pt>
                <c:pt idx="20661">
                  <c:v>1952.7339999999999</c:v>
                </c:pt>
                <c:pt idx="20662">
                  <c:v>1953.3589999999999</c:v>
                </c:pt>
                <c:pt idx="20663">
                  <c:v>1951.797</c:v>
                </c:pt>
                <c:pt idx="20664">
                  <c:v>1948.75</c:v>
                </c:pt>
                <c:pt idx="20665">
                  <c:v>1947.9690000000001</c:v>
                </c:pt>
                <c:pt idx="20666">
                  <c:v>1947.7339999999999</c:v>
                </c:pt>
                <c:pt idx="20667">
                  <c:v>1947.578</c:v>
                </c:pt>
                <c:pt idx="20668">
                  <c:v>1945.7809999999999</c:v>
                </c:pt>
                <c:pt idx="20669">
                  <c:v>1945.1559999999999</c:v>
                </c:pt>
                <c:pt idx="20670">
                  <c:v>1942.7339999999999</c:v>
                </c:pt>
                <c:pt idx="20671">
                  <c:v>1942.3440000000001</c:v>
                </c:pt>
                <c:pt idx="20672">
                  <c:v>1941.797</c:v>
                </c:pt>
                <c:pt idx="20673">
                  <c:v>1941.172</c:v>
                </c:pt>
                <c:pt idx="20674">
                  <c:v>1938.9839999999999</c:v>
                </c:pt>
                <c:pt idx="20675">
                  <c:v>1939.5309999999999</c:v>
                </c:pt>
                <c:pt idx="20676">
                  <c:v>1939.1410000000001</c:v>
                </c:pt>
                <c:pt idx="20677">
                  <c:v>1934.7660000000001</c:v>
                </c:pt>
                <c:pt idx="20678">
                  <c:v>1936.172</c:v>
                </c:pt>
                <c:pt idx="20679">
                  <c:v>1934.5309999999999</c:v>
                </c:pt>
                <c:pt idx="20680">
                  <c:v>1935.1559999999999</c:v>
                </c:pt>
                <c:pt idx="20681">
                  <c:v>1932.7339999999999</c:v>
                </c:pt>
                <c:pt idx="20682">
                  <c:v>1930.9369999999999</c:v>
                </c:pt>
                <c:pt idx="20683">
                  <c:v>1929.7660000000001</c:v>
                </c:pt>
                <c:pt idx="20684">
                  <c:v>1929.1410000000001</c:v>
                </c:pt>
                <c:pt idx="20685">
                  <c:v>1928.9839999999999</c:v>
                </c:pt>
                <c:pt idx="20686">
                  <c:v>1929.375</c:v>
                </c:pt>
                <c:pt idx="20687">
                  <c:v>1925.9369999999999</c:v>
                </c:pt>
                <c:pt idx="20688">
                  <c:v>1925.3910000000001</c:v>
                </c:pt>
                <c:pt idx="20689">
                  <c:v>1924.5309999999999</c:v>
                </c:pt>
                <c:pt idx="20690">
                  <c:v>1926.4059999999999</c:v>
                </c:pt>
                <c:pt idx="20691">
                  <c:v>1925</c:v>
                </c:pt>
                <c:pt idx="20692">
                  <c:v>1922.3440000000001</c:v>
                </c:pt>
                <c:pt idx="20693">
                  <c:v>1923.3589999999999</c:v>
                </c:pt>
                <c:pt idx="20694">
                  <c:v>1921.172</c:v>
                </c:pt>
                <c:pt idx="20695">
                  <c:v>1919.7660000000001</c:v>
                </c:pt>
                <c:pt idx="20696">
                  <c:v>1921.953</c:v>
                </c:pt>
                <c:pt idx="20697">
                  <c:v>1918.5940000000001</c:v>
                </c:pt>
                <c:pt idx="20698">
                  <c:v>1918.3589999999999</c:v>
                </c:pt>
                <c:pt idx="20699">
                  <c:v>1917.1869999999999</c:v>
                </c:pt>
                <c:pt idx="20700">
                  <c:v>1916.172</c:v>
                </c:pt>
                <c:pt idx="20701">
                  <c:v>1915</c:v>
                </c:pt>
                <c:pt idx="20702">
                  <c:v>1914.375</c:v>
                </c:pt>
                <c:pt idx="20703">
                  <c:v>1913.3589999999999</c:v>
                </c:pt>
                <c:pt idx="20704">
                  <c:v>1912.9690000000001</c:v>
                </c:pt>
                <c:pt idx="20705">
                  <c:v>1912.9690000000001</c:v>
                </c:pt>
                <c:pt idx="20706">
                  <c:v>1910.9369999999999</c:v>
                </c:pt>
                <c:pt idx="20707">
                  <c:v>1911.797</c:v>
                </c:pt>
                <c:pt idx="20708">
                  <c:v>1908.5940000000001</c:v>
                </c:pt>
                <c:pt idx="20709">
                  <c:v>1909.1410000000001</c:v>
                </c:pt>
                <c:pt idx="20710">
                  <c:v>1910.3910000000001</c:v>
                </c:pt>
                <c:pt idx="20711">
                  <c:v>1909.375</c:v>
                </c:pt>
                <c:pt idx="20712">
                  <c:v>1908.3589999999999</c:v>
                </c:pt>
                <c:pt idx="20713">
                  <c:v>1907.7339999999999</c:v>
                </c:pt>
                <c:pt idx="20714">
                  <c:v>1907.9690000000001</c:v>
                </c:pt>
                <c:pt idx="20715">
                  <c:v>1907.3440000000001</c:v>
                </c:pt>
                <c:pt idx="20716">
                  <c:v>1907.7339999999999</c:v>
                </c:pt>
                <c:pt idx="20717">
                  <c:v>1902.578</c:v>
                </c:pt>
                <c:pt idx="20718">
                  <c:v>1904.1410000000001</c:v>
                </c:pt>
                <c:pt idx="20719">
                  <c:v>1903.9839999999999</c:v>
                </c:pt>
                <c:pt idx="20720">
                  <c:v>1903.9839999999999</c:v>
                </c:pt>
                <c:pt idx="20721">
                  <c:v>1902.578</c:v>
                </c:pt>
                <c:pt idx="20722">
                  <c:v>1903.203</c:v>
                </c:pt>
                <c:pt idx="20723">
                  <c:v>1902.3440000000001</c:v>
                </c:pt>
                <c:pt idx="20724">
                  <c:v>1902.3440000000001</c:v>
                </c:pt>
                <c:pt idx="20725">
                  <c:v>1901.4059999999999</c:v>
                </c:pt>
                <c:pt idx="20726">
                  <c:v>1898.3589999999999</c:v>
                </c:pt>
                <c:pt idx="20727">
                  <c:v>1902.3440000000001</c:v>
                </c:pt>
                <c:pt idx="20728">
                  <c:v>1900.9369999999999</c:v>
                </c:pt>
                <c:pt idx="20729">
                  <c:v>1901.5619999999999</c:v>
                </c:pt>
                <c:pt idx="20730">
                  <c:v>1897.9690000000001</c:v>
                </c:pt>
                <c:pt idx="20731">
                  <c:v>1897.7339999999999</c:v>
                </c:pt>
                <c:pt idx="20732">
                  <c:v>1900.3910000000001</c:v>
                </c:pt>
                <c:pt idx="20733">
                  <c:v>1897.3440000000001</c:v>
                </c:pt>
                <c:pt idx="20734">
                  <c:v>1897.3440000000001</c:v>
                </c:pt>
                <c:pt idx="20735">
                  <c:v>1898.9839999999999</c:v>
                </c:pt>
                <c:pt idx="20736">
                  <c:v>1897.9690000000001</c:v>
                </c:pt>
                <c:pt idx="20737">
                  <c:v>1897.7339999999999</c:v>
                </c:pt>
                <c:pt idx="20738">
                  <c:v>1896.4059999999999</c:v>
                </c:pt>
                <c:pt idx="20739">
                  <c:v>1897.578</c:v>
                </c:pt>
                <c:pt idx="20740">
                  <c:v>1895.547</c:v>
                </c:pt>
                <c:pt idx="20741">
                  <c:v>1895.9369999999999</c:v>
                </c:pt>
                <c:pt idx="20742">
                  <c:v>1895.9369999999999</c:v>
                </c:pt>
                <c:pt idx="20743">
                  <c:v>1895.3910000000001</c:v>
                </c:pt>
                <c:pt idx="20744">
                  <c:v>1895.7809999999999</c:v>
                </c:pt>
                <c:pt idx="20745">
                  <c:v>1895.3910000000001</c:v>
                </c:pt>
                <c:pt idx="20746">
                  <c:v>1896.5619999999999</c:v>
                </c:pt>
                <c:pt idx="20747">
                  <c:v>1897.7339999999999</c:v>
                </c:pt>
                <c:pt idx="20748">
                  <c:v>1896.797</c:v>
                </c:pt>
                <c:pt idx="20749">
                  <c:v>1895.1559999999999</c:v>
                </c:pt>
                <c:pt idx="20750">
                  <c:v>1894.375</c:v>
                </c:pt>
                <c:pt idx="20751">
                  <c:v>1897.7339999999999</c:v>
                </c:pt>
                <c:pt idx="20752">
                  <c:v>1896.797</c:v>
                </c:pt>
                <c:pt idx="20753">
                  <c:v>1894.7660000000001</c:v>
                </c:pt>
                <c:pt idx="20754">
                  <c:v>1896.953</c:v>
                </c:pt>
                <c:pt idx="20755">
                  <c:v>1897.7339999999999</c:v>
                </c:pt>
                <c:pt idx="20756">
                  <c:v>1896.172</c:v>
                </c:pt>
                <c:pt idx="20757">
                  <c:v>1896.797</c:v>
                </c:pt>
                <c:pt idx="20758">
                  <c:v>1894.7660000000001</c:v>
                </c:pt>
                <c:pt idx="20759">
                  <c:v>1897.7339999999999</c:v>
                </c:pt>
                <c:pt idx="20760">
                  <c:v>1896.953</c:v>
                </c:pt>
                <c:pt idx="20761">
                  <c:v>1897.3440000000001</c:v>
                </c:pt>
                <c:pt idx="20762">
                  <c:v>1898.9839999999999</c:v>
                </c:pt>
                <c:pt idx="20763">
                  <c:v>1900</c:v>
                </c:pt>
                <c:pt idx="20764">
                  <c:v>1899.375</c:v>
                </c:pt>
                <c:pt idx="20765">
                  <c:v>1897.7339999999999</c:v>
                </c:pt>
                <c:pt idx="20766">
                  <c:v>1899.1410000000001</c:v>
                </c:pt>
                <c:pt idx="20767">
                  <c:v>1897.7339999999999</c:v>
                </c:pt>
                <c:pt idx="20768">
                  <c:v>1900</c:v>
                </c:pt>
                <c:pt idx="20769">
                  <c:v>1900.547</c:v>
                </c:pt>
                <c:pt idx="20770">
                  <c:v>1898.203</c:v>
                </c:pt>
                <c:pt idx="20771">
                  <c:v>1902.7339999999999</c:v>
                </c:pt>
                <c:pt idx="20772">
                  <c:v>1900.3910000000001</c:v>
                </c:pt>
                <c:pt idx="20773">
                  <c:v>1902.1869999999999</c:v>
                </c:pt>
                <c:pt idx="20774">
                  <c:v>1902.9690000000001</c:v>
                </c:pt>
                <c:pt idx="20775">
                  <c:v>1900.9369999999999</c:v>
                </c:pt>
                <c:pt idx="20776">
                  <c:v>1903.9839999999999</c:v>
                </c:pt>
                <c:pt idx="20777">
                  <c:v>1902.9690000000001</c:v>
                </c:pt>
                <c:pt idx="20778">
                  <c:v>1903.5940000000001</c:v>
                </c:pt>
                <c:pt idx="20779">
                  <c:v>1903.75</c:v>
                </c:pt>
                <c:pt idx="20780">
                  <c:v>1904.375</c:v>
                </c:pt>
                <c:pt idx="20781">
                  <c:v>1905.547</c:v>
                </c:pt>
                <c:pt idx="20782">
                  <c:v>1904.5309999999999</c:v>
                </c:pt>
                <c:pt idx="20783">
                  <c:v>1905</c:v>
                </c:pt>
                <c:pt idx="20784">
                  <c:v>1905.1559999999999</c:v>
                </c:pt>
                <c:pt idx="20785">
                  <c:v>1906.5619999999999</c:v>
                </c:pt>
                <c:pt idx="20786">
                  <c:v>1907.578</c:v>
                </c:pt>
                <c:pt idx="20787">
                  <c:v>1907.9690000000001</c:v>
                </c:pt>
                <c:pt idx="20788">
                  <c:v>1907.578</c:v>
                </c:pt>
                <c:pt idx="20789">
                  <c:v>1909.1410000000001</c:v>
                </c:pt>
                <c:pt idx="20790">
                  <c:v>1910.547</c:v>
                </c:pt>
                <c:pt idx="20791">
                  <c:v>1907.9690000000001</c:v>
                </c:pt>
                <c:pt idx="20792">
                  <c:v>1910.1559999999999</c:v>
                </c:pt>
                <c:pt idx="20793">
                  <c:v>1912.1869999999999</c:v>
                </c:pt>
                <c:pt idx="20794">
                  <c:v>1913.75</c:v>
                </c:pt>
                <c:pt idx="20795">
                  <c:v>1912.1869999999999</c:v>
                </c:pt>
                <c:pt idx="20796">
                  <c:v>1913.3589999999999</c:v>
                </c:pt>
                <c:pt idx="20797">
                  <c:v>1912.3440000000001</c:v>
                </c:pt>
                <c:pt idx="20798">
                  <c:v>1913.9839999999999</c:v>
                </c:pt>
                <c:pt idx="20799">
                  <c:v>1914.375</c:v>
                </c:pt>
                <c:pt idx="20800">
                  <c:v>1918.75</c:v>
                </c:pt>
                <c:pt idx="20801">
                  <c:v>1919.5309999999999</c:v>
                </c:pt>
                <c:pt idx="20802">
                  <c:v>1917.7339999999999</c:v>
                </c:pt>
                <c:pt idx="20803">
                  <c:v>1918.75</c:v>
                </c:pt>
                <c:pt idx="20804">
                  <c:v>1920.9369999999999</c:v>
                </c:pt>
                <c:pt idx="20805">
                  <c:v>1919.5309999999999</c:v>
                </c:pt>
                <c:pt idx="20806">
                  <c:v>1922.7339999999999</c:v>
                </c:pt>
                <c:pt idx="20807">
                  <c:v>1923.203</c:v>
                </c:pt>
                <c:pt idx="20808">
                  <c:v>1922.3440000000001</c:v>
                </c:pt>
                <c:pt idx="20809">
                  <c:v>1925.1559999999999</c:v>
                </c:pt>
                <c:pt idx="20810">
                  <c:v>1925.7809999999999</c:v>
                </c:pt>
                <c:pt idx="20811">
                  <c:v>1924.375</c:v>
                </c:pt>
                <c:pt idx="20812">
                  <c:v>1926.953</c:v>
                </c:pt>
                <c:pt idx="20813">
                  <c:v>1928.203</c:v>
                </c:pt>
                <c:pt idx="20814">
                  <c:v>1927.3440000000001</c:v>
                </c:pt>
                <c:pt idx="20815">
                  <c:v>1931.4059999999999</c:v>
                </c:pt>
                <c:pt idx="20816">
                  <c:v>1932.578</c:v>
                </c:pt>
                <c:pt idx="20817">
                  <c:v>1929.375</c:v>
                </c:pt>
                <c:pt idx="20818">
                  <c:v>1935</c:v>
                </c:pt>
                <c:pt idx="20819">
                  <c:v>1933.75</c:v>
                </c:pt>
                <c:pt idx="20820">
                  <c:v>1935.3910000000001</c:v>
                </c:pt>
                <c:pt idx="20821">
                  <c:v>1935</c:v>
                </c:pt>
                <c:pt idx="20822">
                  <c:v>1938.203</c:v>
                </c:pt>
                <c:pt idx="20823">
                  <c:v>1938.5940000000001</c:v>
                </c:pt>
                <c:pt idx="20824">
                  <c:v>1937.1869999999999</c:v>
                </c:pt>
                <c:pt idx="20825">
                  <c:v>1941.4059999999999</c:v>
                </c:pt>
                <c:pt idx="20826">
                  <c:v>1941.953</c:v>
                </c:pt>
                <c:pt idx="20827">
                  <c:v>1941.172</c:v>
                </c:pt>
                <c:pt idx="20828">
                  <c:v>1943.75</c:v>
                </c:pt>
                <c:pt idx="20829">
                  <c:v>1943.75</c:v>
                </c:pt>
                <c:pt idx="20830">
                  <c:v>1943.9839999999999</c:v>
                </c:pt>
                <c:pt idx="20831">
                  <c:v>1946.797</c:v>
                </c:pt>
                <c:pt idx="20832">
                  <c:v>1948.9839999999999</c:v>
                </c:pt>
                <c:pt idx="20833">
                  <c:v>1948.3589999999999</c:v>
                </c:pt>
                <c:pt idx="20834">
                  <c:v>1949.7660000000001</c:v>
                </c:pt>
                <c:pt idx="20835">
                  <c:v>1949.1410000000001</c:v>
                </c:pt>
                <c:pt idx="20836">
                  <c:v>1950.9369999999999</c:v>
                </c:pt>
                <c:pt idx="20837">
                  <c:v>1952.3440000000001</c:v>
                </c:pt>
                <c:pt idx="20838">
                  <c:v>1954.375</c:v>
                </c:pt>
                <c:pt idx="20839">
                  <c:v>1953.5940000000001</c:v>
                </c:pt>
                <c:pt idx="20840">
                  <c:v>1955.9369999999999</c:v>
                </c:pt>
                <c:pt idx="20841">
                  <c:v>1955.1559999999999</c:v>
                </c:pt>
                <c:pt idx="20842">
                  <c:v>1957.578</c:v>
                </c:pt>
                <c:pt idx="20843">
                  <c:v>1956.4059999999999</c:v>
                </c:pt>
                <c:pt idx="20844">
                  <c:v>1958.9839999999999</c:v>
                </c:pt>
                <c:pt idx="20845">
                  <c:v>1957.9690000000001</c:v>
                </c:pt>
                <c:pt idx="20846">
                  <c:v>1961.5619999999999</c:v>
                </c:pt>
                <c:pt idx="20847">
                  <c:v>1961.797</c:v>
                </c:pt>
                <c:pt idx="20848">
                  <c:v>1961.4059999999999</c:v>
                </c:pt>
                <c:pt idx="20849">
                  <c:v>1964.7660000000001</c:v>
                </c:pt>
                <c:pt idx="20850">
                  <c:v>1966.172</c:v>
                </c:pt>
                <c:pt idx="20851">
                  <c:v>1965.3910000000001</c:v>
                </c:pt>
                <c:pt idx="20852">
                  <c:v>1967.1869999999999</c:v>
                </c:pt>
                <c:pt idx="20853">
                  <c:v>1968.203</c:v>
                </c:pt>
                <c:pt idx="20854">
                  <c:v>1970.9369999999999</c:v>
                </c:pt>
                <c:pt idx="20855">
                  <c:v>1970.9369999999999</c:v>
                </c:pt>
                <c:pt idx="20856">
                  <c:v>1970.3910000000001</c:v>
                </c:pt>
                <c:pt idx="20857">
                  <c:v>1973.3589999999999</c:v>
                </c:pt>
                <c:pt idx="20858">
                  <c:v>1973.9839999999999</c:v>
                </c:pt>
                <c:pt idx="20859">
                  <c:v>1975</c:v>
                </c:pt>
                <c:pt idx="20860">
                  <c:v>1976.5619999999999</c:v>
                </c:pt>
                <c:pt idx="20861">
                  <c:v>1978.9839999999999</c:v>
                </c:pt>
                <c:pt idx="20862">
                  <c:v>1977.9690000000001</c:v>
                </c:pt>
                <c:pt idx="20863">
                  <c:v>1983.5940000000001</c:v>
                </c:pt>
                <c:pt idx="20864">
                  <c:v>1982.9690000000001</c:v>
                </c:pt>
                <c:pt idx="20865">
                  <c:v>1981.4059999999999</c:v>
                </c:pt>
                <c:pt idx="20866">
                  <c:v>1983.203</c:v>
                </c:pt>
                <c:pt idx="20867">
                  <c:v>1985</c:v>
                </c:pt>
                <c:pt idx="20868">
                  <c:v>1987.3440000000001</c:v>
                </c:pt>
                <c:pt idx="20869">
                  <c:v>1986.953</c:v>
                </c:pt>
                <c:pt idx="20870">
                  <c:v>1989.375</c:v>
                </c:pt>
                <c:pt idx="20871">
                  <c:v>1990.9369999999999</c:v>
                </c:pt>
                <c:pt idx="20872">
                  <c:v>1990.3910000000001</c:v>
                </c:pt>
                <c:pt idx="20873">
                  <c:v>1993.9839999999999</c:v>
                </c:pt>
                <c:pt idx="20874">
                  <c:v>1996.5619999999999</c:v>
                </c:pt>
                <c:pt idx="20875">
                  <c:v>1995.9369999999999</c:v>
                </c:pt>
                <c:pt idx="20876">
                  <c:v>1996.172</c:v>
                </c:pt>
                <c:pt idx="20877">
                  <c:v>1997.7339999999999</c:v>
                </c:pt>
                <c:pt idx="20878">
                  <c:v>1997.1869999999999</c:v>
                </c:pt>
                <c:pt idx="20879">
                  <c:v>1998.75</c:v>
                </c:pt>
                <c:pt idx="20880">
                  <c:v>1998.9839999999999</c:v>
                </c:pt>
                <c:pt idx="20881">
                  <c:v>2002.578</c:v>
                </c:pt>
                <c:pt idx="20882">
                  <c:v>2003.9839999999999</c:v>
                </c:pt>
                <c:pt idx="20883">
                  <c:v>2003.203</c:v>
                </c:pt>
                <c:pt idx="20884">
                  <c:v>2006.797</c:v>
                </c:pt>
                <c:pt idx="20885">
                  <c:v>2005</c:v>
                </c:pt>
                <c:pt idx="20886">
                  <c:v>2006.4059999999999</c:v>
                </c:pt>
                <c:pt idx="20887">
                  <c:v>2007.9690000000001</c:v>
                </c:pt>
                <c:pt idx="20888">
                  <c:v>2010.3910000000001</c:v>
                </c:pt>
                <c:pt idx="20889">
                  <c:v>2011.797</c:v>
                </c:pt>
                <c:pt idx="20890">
                  <c:v>2014.5309999999999</c:v>
                </c:pt>
                <c:pt idx="20891">
                  <c:v>2015.9369999999999</c:v>
                </c:pt>
                <c:pt idx="20892">
                  <c:v>2017.3440000000001</c:v>
                </c:pt>
                <c:pt idx="20893">
                  <c:v>2017.3440000000001</c:v>
                </c:pt>
                <c:pt idx="20894">
                  <c:v>2017.3440000000001</c:v>
                </c:pt>
                <c:pt idx="20895">
                  <c:v>2019.7660000000001</c:v>
                </c:pt>
                <c:pt idx="20896">
                  <c:v>2019.5309999999999</c:v>
                </c:pt>
                <c:pt idx="20897">
                  <c:v>2025.3910000000001</c:v>
                </c:pt>
                <c:pt idx="20898">
                  <c:v>2020.7809999999999</c:v>
                </c:pt>
                <c:pt idx="20899">
                  <c:v>2023.5940000000001</c:v>
                </c:pt>
                <c:pt idx="20900">
                  <c:v>2025.547</c:v>
                </c:pt>
                <c:pt idx="20901">
                  <c:v>2025.3910000000001</c:v>
                </c:pt>
                <c:pt idx="20902">
                  <c:v>2029.5309999999999</c:v>
                </c:pt>
                <c:pt idx="20903">
                  <c:v>2028.5940000000001</c:v>
                </c:pt>
                <c:pt idx="20904">
                  <c:v>2030.547</c:v>
                </c:pt>
                <c:pt idx="20905">
                  <c:v>2033.203</c:v>
                </c:pt>
                <c:pt idx="20906">
                  <c:v>2033.3589999999999</c:v>
                </c:pt>
                <c:pt idx="20907">
                  <c:v>2033.5940000000001</c:v>
                </c:pt>
                <c:pt idx="20908">
                  <c:v>2035</c:v>
                </c:pt>
                <c:pt idx="20909">
                  <c:v>2036.953</c:v>
                </c:pt>
                <c:pt idx="20910">
                  <c:v>2038.9839999999999</c:v>
                </c:pt>
                <c:pt idx="20911">
                  <c:v>2037.1869999999999</c:v>
                </c:pt>
                <c:pt idx="20912">
                  <c:v>2041.797</c:v>
                </c:pt>
                <c:pt idx="20913">
                  <c:v>2040.9369999999999</c:v>
                </c:pt>
                <c:pt idx="20914">
                  <c:v>2042.1869999999999</c:v>
                </c:pt>
                <c:pt idx="20915">
                  <c:v>2042.7339999999999</c:v>
                </c:pt>
                <c:pt idx="20916">
                  <c:v>2044.7660000000001</c:v>
                </c:pt>
                <c:pt idx="20917">
                  <c:v>2045.7809999999999</c:v>
                </c:pt>
                <c:pt idx="20918">
                  <c:v>2044.7660000000001</c:v>
                </c:pt>
                <c:pt idx="20919">
                  <c:v>2046.5619999999999</c:v>
                </c:pt>
                <c:pt idx="20920">
                  <c:v>2046.797</c:v>
                </c:pt>
                <c:pt idx="20921">
                  <c:v>2048.75</c:v>
                </c:pt>
                <c:pt idx="20922">
                  <c:v>2049.7660000000001</c:v>
                </c:pt>
                <c:pt idx="20923">
                  <c:v>2050.1559999999999</c:v>
                </c:pt>
                <c:pt idx="20924">
                  <c:v>2051.4059999999999</c:v>
                </c:pt>
                <c:pt idx="20925">
                  <c:v>2053.9839999999999</c:v>
                </c:pt>
                <c:pt idx="20926">
                  <c:v>2053.75</c:v>
                </c:pt>
                <c:pt idx="20927">
                  <c:v>2057.578</c:v>
                </c:pt>
                <c:pt idx="20928">
                  <c:v>2055.9369999999999</c:v>
                </c:pt>
                <c:pt idx="20929">
                  <c:v>2058.3589999999999</c:v>
                </c:pt>
                <c:pt idx="20930">
                  <c:v>2060.547</c:v>
                </c:pt>
                <c:pt idx="20931">
                  <c:v>2059.7660000000001</c:v>
                </c:pt>
                <c:pt idx="20932">
                  <c:v>2060.9369999999999</c:v>
                </c:pt>
                <c:pt idx="20933">
                  <c:v>2060</c:v>
                </c:pt>
                <c:pt idx="20934">
                  <c:v>2062.3440000000001</c:v>
                </c:pt>
                <c:pt idx="20935">
                  <c:v>2064.1410000000001</c:v>
                </c:pt>
                <c:pt idx="20936">
                  <c:v>2064.1410000000001</c:v>
                </c:pt>
                <c:pt idx="20937">
                  <c:v>2064.7660000000001</c:v>
                </c:pt>
                <c:pt idx="20938">
                  <c:v>2066.5619999999999</c:v>
                </c:pt>
                <c:pt idx="20939">
                  <c:v>2065.7809999999999</c:v>
                </c:pt>
                <c:pt idx="20940">
                  <c:v>2067.9690000000001</c:v>
                </c:pt>
                <c:pt idx="20941">
                  <c:v>2070.547</c:v>
                </c:pt>
                <c:pt idx="20942">
                  <c:v>2068.75</c:v>
                </c:pt>
                <c:pt idx="20943">
                  <c:v>2069.7660000000001</c:v>
                </c:pt>
                <c:pt idx="20944">
                  <c:v>2072.1869999999999</c:v>
                </c:pt>
                <c:pt idx="20945">
                  <c:v>2071.953</c:v>
                </c:pt>
                <c:pt idx="20946">
                  <c:v>2071.4059999999999</c:v>
                </c:pt>
                <c:pt idx="20947">
                  <c:v>2074.1410000000001</c:v>
                </c:pt>
                <c:pt idx="20948">
                  <c:v>2075</c:v>
                </c:pt>
                <c:pt idx="20949">
                  <c:v>2075.547</c:v>
                </c:pt>
                <c:pt idx="20950">
                  <c:v>2075.547</c:v>
                </c:pt>
                <c:pt idx="20951">
                  <c:v>2075.9369999999999</c:v>
                </c:pt>
                <c:pt idx="20952">
                  <c:v>2076.4059999999999</c:v>
                </c:pt>
                <c:pt idx="20953">
                  <c:v>2077.7339999999999</c:v>
                </c:pt>
                <c:pt idx="20954">
                  <c:v>2078.203</c:v>
                </c:pt>
                <c:pt idx="20955">
                  <c:v>2079.5309999999999</c:v>
                </c:pt>
                <c:pt idx="20956">
                  <c:v>2081.4059999999999</c:v>
                </c:pt>
                <c:pt idx="20957">
                  <c:v>2080.1559999999999</c:v>
                </c:pt>
                <c:pt idx="20958">
                  <c:v>2081.797</c:v>
                </c:pt>
                <c:pt idx="20959">
                  <c:v>2083.3589999999999</c:v>
                </c:pt>
                <c:pt idx="20960">
                  <c:v>2083.5940000000001</c:v>
                </c:pt>
                <c:pt idx="20961">
                  <c:v>2084.7660000000001</c:v>
                </c:pt>
                <c:pt idx="20962">
                  <c:v>2082.3440000000001</c:v>
                </c:pt>
                <c:pt idx="20963">
                  <c:v>2084.375</c:v>
                </c:pt>
                <c:pt idx="20964">
                  <c:v>2083.9839999999999</c:v>
                </c:pt>
                <c:pt idx="20965">
                  <c:v>2084.5309999999999</c:v>
                </c:pt>
                <c:pt idx="20966">
                  <c:v>2087.7339999999999</c:v>
                </c:pt>
                <c:pt idx="20967">
                  <c:v>2085.547</c:v>
                </c:pt>
                <c:pt idx="20968">
                  <c:v>2088.75</c:v>
                </c:pt>
                <c:pt idx="20969">
                  <c:v>2088.5940000000001</c:v>
                </c:pt>
                <c:pt idx="20970">
                  <c:v>2090</c:v>
                </c:pt>
                <c:pt idx="20971">
                  <c:v>2090</c:v>
                </c:pt>
                <c:pt idx="20972">
                  <c:v>2091.5619999999999</c:v>
                </c:pt>
                <c:pt idx="20973">
                  <c:v>2090</c:v>
                </c:pt>
                <c:pt idx="20974">
                  <c:v>2094.1410000000001</c:v>
                </c:pt>
                <c:pt idx="20975">
                  <c:v>2090.9369999999999</c:v>
                </c:pt>
                <c:pt idx="20976">
                  <c:v>2090.9369999999999</c:v>
                </c:pt>
                <c:pt idx="20977">
                  <c:v>2095</c:v>
                </c:pt>
                <c:pt idx="20978">
                  <c:v>2092.9690000000001</c:v>
                </c:pt>
                <c:pt idx="20979">
                  <c:v>2091.5619999999999</c:v>
                </c:pt>
                <c:pt idx="20980">
                  <c:v>2095.547</c:v>
                </c:pt>
                <c:pt idx="20981">
                  <c:v>2094.1410000000001</c:v>
                </c:pt>
                <c:pt idx="20982">
                  <c:v>2093.75</c:v>
                </c:pt>
                <c:pt idx="20983">
                  <c:v>2093.203</c:v>
                </c:pt>
                <c:pt idx="20984">
                  <c:v>2095</c:v>
                </c:pt>
                <c:pt idx="20985">
                  <c:v>2093.75</c:v>
                </c:pt>
                <c:pt idx="20986">
                  <c:v>2097.1869999999999</c:v>
                </c:pt>
                <c:pt idx="20987">
                  <c:v>2097.1869999999999</c:v>
                </c:pt>
                <c:pt idx="20988">
                  <c:v>2095.7809999999999</c:v>
                </c:pt>
                <c:pt idx="20989">
                  <c:v>2098.203</c:v>
                </c:pt>
                <c:pt idx="20990">
                  <c:v>2096.797</c:v>
                </c:pt>
                <c:pt idx="20991">
                  <c:v>2097.7339999999999</c:v>
                </c:pt>
                <c:pt idx="20992">
                  <c:v>2097.1869999999999</c:v>
                </c:pt>
                <c:pt idx="20993">
                  <c:v>2098.3589999999999</c:v>
                </c:pt>
                <c:pt idx="20994">
                  <c:v>2097.7339999999999</c:v>
                </c:pt>
                <c:pt idx="20995">
                  <c:v>2096.797</c:v>
                </c:pt>
                <c:pt idx="20996">
                  <c:v>2098.75</c:v>
                </c:pt>
                <c:pt idx="20997">
                  <c:v>2100.1559999999999</c:v>
                </c:pt>
                <c:pt idx="20998">
                  <c:v>2098.75</c:v>
                </c:pt>
                <c:pt idx="20999">
                  <c:v>2098.9839999999999</c:v>
                </c:pt>
                <c:pt idx="21000">
                  <c:v>2096.172</c:v>
                </c:pt>
                <c:pt idx="21001">
                  <c:v>2099.7660000000001</c:v>
                </c:pt>
                <c:pt idx="21002">
                  <c:v>2099.5309999999999</c:v>
                </c:pt>
                <c:pt idx="21003">
                  <c:v>2101.172</c:v>
                </c:pt>
                <c:pt idx="21004">
                  <c:v>2097.3440000000001</c:v>
                </c:pt>
                <c:pt idx="21005">
                  <c:v>2099.1410000000001</c:v>
                </c:pt>
                <c:pt idx="21006">
                  <c:v>2097.7339999999999</c:v>
                </c:pt>
                <c:pt idx="21007">
                  <c:v>2100.1559999999999</c:v>
                </c:pt>
                <c:pt idx="21008">
                  <c:v>2099.5309999999999</c:v>
                </c:pt>
                <c:pt idx="21009">
                  <c:v>2100.7809999999999</c:v>
                </c:pt>
                <c:pt idx="21010">
                  <c:v>2097.3440000000001</c:v>
                </c:pt>
                <c:pt idx="21011">
                  <c:v>2100.1559999999999</c:v>
                </c:pt>
                <c:pt idx="21012">
                  <c:v>2096.797</c:v>
                </c:pt>
                <c:pt idx="21013">
                  <c:v>2098.75</c:v>
                </c:pt>
                <c:pt idx="21014">
                  <c:v>2099.7660000000001</c:v>
                </c:pt>
                <c:pt idx="21015">
                  <c:v>2099.5309999999999</c:v>
                </c:pt>
                <c:pt idx="21016">
                  <c:v>2098.203</c:v>
                </c:pt>
                <c:pt idx="21017">
                  <c:v>2096.953</c:v>
                </c:pt>
                <c:pt idx="21018">
                  <c:v>2097.578</c:v>
                </c:pt>
                <c:pt idx="21019">
                  <c:v>2098.3589999999999</c:v>
                </c:pt>
                <c:pt idx="21020">
                  <c:v>2096.5619999999999</c:v>
                </c:pt>
                <c:pt idx="21021">
                  <c:v>2096.172</c:v>
                </c:pt>
                <c:pt idx="21022">
                  <c:v>2098.203</c:v>
                </c:pt>
                <c:pt idx="21023">
                  <c:v>2095.7809999999999</c:v>
                </c:pt>
                <c:pt idx="21024">
                  <c:v>2095.3910000000001</c:v>
                </c:pt>
                <c:pt idx="21025">
                  <c:v>2096.953</c:v>
                </c:pt>
                <c:pt idx="21026">
                  <c:v>2095.9369999999999</c:v>
                </c:pt>
                <c:pt idx="21027">
                  <c:v>2094.7660000000001</c:v>
                </c:pt>
                <c:pt idx="21028">
                  <c:v>2099.7660000000001</c:v>
                </c:pt>
                <c:pt idx="21029">
                  <c:v>2095.547</c:v>
                </c:pt>
                <c:pt idx="21030">
                  <c:v>2095.547</c:v>
                </c:pt>
                <c:pt idx="21031">
                  <c:v>2095.3910000000001</c:v>
                </c:pt>
                <c:pt idx="21032">
                  <c:v>2095</c:v>
                </c:pt>
                <c:pt idx="21033">
                  <c:v>2093.75</c:v>
                </c:pt>
                <c:pt idx="21034">
                  <c:v>2093.3589999999999</c:v>
                </c:pt>
                <c:pt idx="21035">
                  <c:v>2091.797</c:v>
                </c:pt>
                <c:pt idx="21036">
                  <c:v>2093.3589999999999</c:v>
                </c:pt>
                <c:pt idx="21037">
                  <c:v>2092.578</c:v>
                </c:pt>
                <c:pt idx="21038">
                  <c:v>2089.7660000000001</c:v>
                </c:pt>
                <c:pt idx="21039">
                  <c:v>2089.7660000000001</c:v>
                </c:pt>
                <c:pt idx="21040">
                  <c:v>2091.797</c:v>
                </c:pt>
                <c:pt idx="21041">
                  <c:v>2088.75</c:v>
                </c:pt>
                <c:pt idx="21042">
                  <c:v>2092.7339999999999</c:v>
                </c:pt>
                <c:pt idx="21043">
                  <c:v>2089.375</c:v>
                </c:pt>
                <c:pt idx="21044">
                  <c:v>2088.75</c:v>
                </c:pt>
                <c:pt idx="21045">
                  <c:v>2087.7339999999999</c:v>
                </c:pt>
                <c:pt idx="21046">
                  <c:v>2089.5309999999999</c:v>
                </c:pt>
                <c:pt idx="21047">
                  <c:v>2087.3440000000001</c:v>
                </c:pt>
                <c:pt idx="21048">
                  <c:v>2085.547</c:v>
                </c:pt>
                <c:pt idx="21049">
                  <c:v>2086.5619999999999</c:v>
                </c:pt>
                <c:pt idx="21050">
                  <c:v>2085.547</c:v>
                </c:pt>
                <c:pt idx="21051">
                  <c:v>2085.3910000000001</c:v>
                </c:pt>
                <c:pt idx="21052">
                  <c:v>2082.9690000000001</c:v>
                </c:pt>
                <c:pt idx="21053">
                  <c:v>2082.9690000000001</c:v>
                </c:pt>
                <c:pt idx="21054">
                  <c:v>2082.7339999999999</c:v>
                </c:pt>
                <c:pt idx="21055">
                  <c:v>2081.797</c:v>
                </c:pt>
                <c:pt idx="21056">
                  <c:v>2083.5940000000001</c:v>
                </c:pt>
                <c:pt idx="21057">
                  <c:v>2078.75</c:v>
                </c:pt>
                <c:pt idx="21058">
                  <c:v>2078.75</c:v>
                </c:pt>
                <c:pt idx="21059">
                  <c:v>2077.9690000000001</c:v>
                </c:pt>
                <c:pt idx="21060">
                  <c:v>2075.9369999999999</c:v>
                </c:pt>
                <c:pt idx="21061">
                  <c:v>2078.3589999999999</c:v>
                </c:pt>
                <c:pt idx="21062">
                  <c:v>2079.375</c:v>
                </c:pt>
                <c:pt idx="21063">
                  <c:v>2078.9839999999999</c:v>
                </c:pt>
                <c:pt idx="21064">
                  <c:v>2077.1869999999999</c:v>
                </c:pt>
                <c:pt idx="21065">
                  <c:v>2077.7339999999999</c:v>
                </c:pt>
                <c:pt idx="21066">
                  <c:v>2074.5309999999999</c:v>
                </c:pt>
                <c:pt idx="21067">
                  <c:v>2072.1869999999999</c:v>
                </c:pt>
                <c:pt idx="21068">
                  <c:v>2071.797</c:v>
                </c:pt>
                <c:pt idx="21069">
                  <c:v>2072.578</c:v>
                </c:pt>
                <c:pt idx="21070">
                  <c:v>2072.1869999999999</c:v>
                </c:pt>
                <c:pt idx="21071">
                  <c:v>2068.3589999999999</c:v>
                </c:pt>
                <c:pt idx="21072">
                  <c:v>2068.9839999999999</c:v>
                </c:pt>
                <c:pt idx="21073">
                  <c:v>2068.9839999999999</c:v>
                </c:pt>
                <c:pt idx="21074">
                  <c:v>2066.797</c:v>
                </c:pt>
                <c:pt idx="21075">
                  <c:v>2067.7339999999999</c:v>
                </c:pt>
                <c:pt idx="21076">
                  <c:v>2065</c:v>
                </c:pt>
                <c:pt idx="21077">
                  <c:v>2065.547</c:v>
                </c:pt>
                <c:pt idx="21078">
                  <c:v>2065.3910000000001</c:v>
                </c:pt>
                <c:pt idx="21079">
                  <c:v>2065.7809999999999</c:v>
                </c:pt>
                <c:pt idx="21080">
                  <c:v>2060.3910000000001</c:v>
                </c:pt>
                <c:pt idx="21081">
                  <c:v>2061.4059999999999</c:v>
                </c:pt>
                <c:pt idx="21082">
                  <c:v>2058.9839999999999</c:v>
                </c:pt>
                <c:pt idx="21083">
                  <c:v>2059.7660000000001</c:v>
                </c:pt>
                <c:pt idx="21084">
                  <c:v>2056.797</c:v>
                </c:pt>
                <c:pt idx="21085">
                  <c:v>2059.1410000000001</c:v>
                </c:pt>
                <c:pt idx="21086">
                  <c:v>2055.1559999999999</c:v>
                </c:pt>
                <c:pt idx="21087">
                  <c:v>2054.375</c:v>
                </c:pt>
                <c:pt idx="21088">
                  <c:v>2055</c:v>
                </c:pt>
                <c:pt idx="21089">
                  <c:v>2055.1559999999999</c:v>
                </c:pt>
                <c:pt idx="21090">
                  <c:v>2053.203</c:v>
                </c:pt>
                <c:pt idx="21091">
                  <c:v>2053.3589999999999</c:v>
                </c:pt>
                <c:pt idx="21092">
                  <c:v>2053.5940000000001</c:v>
                </c:pt>
                <c:pt idx="21093">
                  <c:v>2052.1869999999999</c:v>
                </c:pt>
                <c:pt idx="21094">
                  <c:v>2047.7339999999999</c:v>
                </c:pt>
                <c:pt idx="21095">
                  <c:v>2048.9839999999999</c:v>
                </c:pt>
                <c:pt idx="21096">
                  <c:v>2048.203</c:v>
                </c:pt>
                <c:pt idx="21097">
                  <c:v>2048.203</c:v>
                </c:pt>
                <c:pt idx="21098">
                  <c:v>2046.953</c:v>
                </c:pt>
                <c:pt idx="21099">
                  <c:v>2044.1410000000001</c:v>
                </c:pt>
                <c:pt idx="21100">
                  <c:v>2046.953</c:v>
                </c:pt>
                <c:pt idx="21101">
                  <c:v>2041.4059999999999</c:v>
                </c:pt>
                <c:pt idx="21102">
                  <c:v>2041.4059999999999</c:v>
                </c:pt>
                <c:pt idx="21103">
                  <c:v>2041.5619999999999</c:v>
                </c:pt>
                <c:pt idx="21104">
                  <c:v>2042.1869999999999</c:v>
                </c:pt>
                <c:pt idx="21105">
                  <c:v>2038.75</c:v>
                </c:pt>
                <c:pt idx="21106">
                  <c:v>2040.1559999999999</c:v>
                </c:pt>
                <c:pt idx="21107">
                  <c:v>2038.203</c:v>
                </c:pt>
                <c:pt idx="21108">
                  <c:v>2036.4059999999999</c:v>
                </c:pt>
                <c:pt idx="21109">
                  <c:v>2035.3910000000001</c:v>
                </c:pt>
                <c:pt idx="21110">
                  <c:v>2035.7809999999999</c:v>
                </c:pt>
                <c:pt idx="21111">
                  <c:v>2032.7339999999999</c:v>
                </c:pt>
                <c:pt idx="21112">
                  <c:v>2033.203</c:v>
                </c:pt>
                <c:pt idx="21113">
                  <c:v>2031.172</c:v>
                </c:pt>
                <c:pt idx="21114">
                  <c:v>2030.547</c:v>
                </c:pt>
                <c:pt idx="21115">
                  <c:v>2030.3910000000001</c:v>
                </c:pt>
                <c:pt idx="21116">
                  <c:v>2030.1559999999999</c:v>
                </c:pt>
                <c:pt idx="21117">
                  <c:v>2025.9369999999999</c:v>
                </c:pt>
                <c:pt idx="21118">
                  <c:v>2026.172</c:v>
                </c:pt>
                <c:pt idx="21119">
                  <c:v>2026.4059999999999</c:v>
                </c:pt>
                <c:pt idx="21120">
                  <c:v>2022.578</c:v>
                </c:pt>
                <c:pt idx="21121">
                  <c:v>2021.172</c:v>
                </c:pt>
                <c:pt idx="21122">
                  <c:v>2020</c:v>
                </c:pt>
                <c:pt idx="21123">
                  <c:v>2021.172</c:v>
                </c:pt>
                <c:pt idx="21124">
                  <c:v>2020</c:v>
                </c:pt>
                <c:pt idx="21125">
                  <c:v>2018.9839999999999</c:v>
                </c:pt>
                <c:pt idx="21126">
                  <c:v>2016.797</c:v>
                </c:pt>
                <c:pt idx="21127">
                  <c:v>2017.578</c:v>
                </c:pt>
                <c:pt idx="21128">
                  <c:v>2017.3440000000001</c:v>
                </c:pt>
                <c:pt idx="21129">
                  <c:v>2013.3589999999999</c:v>
                </c:pt>
                <c:pt idx="21130">
                  <c:v>2014.375</c:v>
                </c:pt>
                <c:pt idx="21131">
                  <c:v>2013.3589999999999</c:v>
                </c:pt>
                <c:pt idx="21132">
                  <c:v>2009.1410000000001</c:v>
                </c:pt>
                <c:pt idx="21133">
                  <c:v>2006.953</c:v>
                </c:pt>
                <c:pt idx="21134">
                  <c:v>2008.75</c:v>
                </c:pt>
                <c:pt idx="21135">
                  <c:v>2010.547</c:v>
                </c:pt>
                <c:pt idx="21136">
                  <c:v>2007.3440000000001</c:v>
                </c:pt>
                <c:pt idx="21137">
                  <c:v>2006.4059999999999</c:v>
                </c:pt>
                <c:pt idx="21138">
                  <c:v>2003.9839999999999</c:v>
                </c:pt>
                <c:pt idx="21139">
                  <c:v>2004.375</c:v>
                </c:pt>
                <c:pt idx="21140">
                  <c:v>2004.375</c:v>
                </c:pt>
                <c:pt idx="21141">
                  <c:v>2001.5619999999999</c:v>
                </c:pt>
                <c:pt idx="21142">
                  <c:v>2002.3440000000001</c:v>
                </c:pt>
                <c:pt idx="21143">
                  <c:v>2002.7339999999999</c:v>
                </c:pt>
                <c:pt idx="21144">
                  <c:v>1997.9690000000001</c:v>
                </c:pt>
                <c:pt idx="21145">
                  <c:v>1995.547</c:v>
                </c:pt>
                <c:pt idx="21146">
                  <c:v>1998.75</c:v>
                </c:pt>
                <c:pt idx="21147">
                  <c:v>1995.9369999999999</c:v>
                </c:pt>
                <c:pt idx="21148">
                  <c:v>1997.1869999999999</c:v>
                </c:pt>
                <c:pt idx="21149">
                  <c:v>1993.9839999999999</c:v>
                </c:pt>
                <c:pt idx="21150">
                  <c:v>1990.7809999999999</c:v>
                </c:pt>
                <c:pt idx="21151">
                  <c:v>1991.5619999999999</c:v>
                </c:pt>
                <c:pt idx="21152">
                  <c:v>1989.1410000000001</c:v>
                </c:pt>
                <c:pt idx="21153">
                  <c:v>1989.7660000000001</c:v>
                </c:pt>
                <c:pt idx="21154">
                  <c:v>1987.9690000000001</c:v>
                </c:pt>
                <c:pt idx="21155">
                  <c:v>1989.1410000000001</c:v>
                </c:pt>
                <c:pt idx="21156">
                  <c:v>1985.9369999999999</c:v>
                </c:pt>
                <c:pt idx="21157">
                  <c:v>1985.1559999999999</c:v>
                </c:pt>
                <c:pt idx="21158">
                  <c:v>1983.9839999999999</c:v>
                </c:pt>
                <c:pt idx="21159">
                  <c:v>1983.5940000000001</c:v>
                </c:pt>
                <c:pt idx="21160">
                  <c:v>1981.5619999999999</c:v>
                </c:pt>
                <c:pt idx="21161">
                  <c:v>1982.3440000000001</c:v>
                </c:pt>
                <c:pt idx="21162">
                  <c:v>1981.5619999999999</c:v>
                </c:pt>
                <c:pt idx="21163">
                  <c:v>1980.547</c:v>
                </c:pt>
                <c:pt idx="21164">
                  <c:v>1980.9369999999999</c:v>
                </c:pt>
                <c:pt idx="21165">
                  <c:v>1978.9839999999999</c:v>
                </c:pt>
                <c:pt idx="21166">
                  <c:v>1975.7809999999999</c:v>
                </c:pt>
                <c:pt idx="21167">
                  <c:v>1975</c:v>
                </c:pt>
                <c:pt idx="21168">
                  <c:v>1974.7660000000001</c:v>
                </c:pt>
                <c:pt idx="21169">
                  <c:v>1973.203</c:v>
                </c:pt>
                <c:pt idx="21170">
                  <c:v>1973.5940000000001</c:v>
                </c:pt>
                <c:pt idx="21171">
                  <c:v>1972.9690000000001</c:v>
                </c:pt>
                <c:pt idx="21172">
                  <c:v>1969.7660000000001</c:v>
                </c:pt>
                <c:pt idx="21173">
                  <c:v>1971.4059999999999</c:v>
                </c:pt>
                <c:pt idx="21174">
                  <c:v>1968.203</c:v>
                </c:pt>
                <c:pt idx="21175">
                  <c:v>1968.3589999999999</c:v>
                </c:pt>
                <c:pt idx="21176">
                  <c:v>1967.578</c:v>
                </c:pt>
                <c:pt idx="21177">
                  <c:v>1968.5940000000001</c:v>
                </c:pt>
                <c:pt idx="21178">
                  <c:v>1967.7339999999999</c:v>
                </c:pt>
                <c:pt idx="21179">
                  <c:v>1964.1410000000001</c:v>
                </c:pt>
                <c:pt idx="21180">
                  <c:v>1965.3910000000001</c:v>
                </c:pt>
                <c:pt idx="21181">
                  <c:v>1963.5940000000001</c:v>
                </c:pt>
                <c:pt idx="21182">
                  <c:v>1961.797</c:v>
                </c:pt>
                <c:pt idx="21183">
                  <c:v>1961.797</c:v>
                </c:pt>
                <c:pt idx="21184">
                  <c:v>1962.578</c:v>
                </c:pt>
                <c:pt idx="21185">
                  <c:v>1961.172</c:v>
                </c:pt>
                <c:pt idx="21186">
                  <c:v>1959.375</c:v>
                </c:pt>
                <c:pt idx="21187">
                  <c:v>1959.1410000000001</c:v>
                </c:pt>
                <c:pt idx="21188">
                  <c:v>1957.578</c:v>
                </c:pt>
                <c:pt idx="21189">
                  <c:v>1958.203</c:v>
                </c:pt>
                <c:pt idx="21190">
                  <c:v>1956.953</c:v>
                </c:pt>
                <c:pt idx="21191">
                  <c:v>1956.953</c:v>
                </c:pt>
                <c:pt idx="21192">
                  <c:v>1954.7660000000001</c:v>
                </c:pt>
                <c:pt idx="21193">
                  <c:v>1953.5940000000001</c:v>
                </c:pt>
                <c:pt idx="21194">
                  <c:v>1952.9690000000001</c:v>
                </c:pt>
                <c:pt idx="21195">
                  <c:v>1950.7809999999999</c:v>
                </c:pt>
                <c:pt idx="21196">
                  <c:v>1951.172</c:v>
                </c:pt>
                <c:pt idx="21197">
                  <c:v>1953.75</c:v>
                </c:pt>
                <c:pt idx="21198">
                  <c:v>1951.4059999999999</c:v>
                </c:pt>
                <c:pt idx="21199">
                  <c:v>1948.5940000000001</c:v>
                </c:pt>
                <c:pt idx="21200">
                  <c:v>1949.375</c:v>
                </c:pt>
                <c:pt idx="21201">
                  <c:v>1947.7339999999999</c:v>
                </c:pt>
                <c:pt idx="21202">
                  <c:v>1948.203</c:v>
                </c:pt>
                <c:pt idx="21203">
                  <c:v>1948.5940000000001</c:v>
                </c:pt>
                <c:pt idx="21204">
                  <c:v>1946.172</c:v>
                </c:pt>
                <c:pt idx="21205">
                  <c:v>1947.3440000000001</c:v>
                </c:pt>
                <c:pt idx="21206">
                  <c:v>1943.5940000000001</c:v>
                </c:pt>
                <c:pt idx="21207">
                  <c:v>1946.4059999999999</c:v>
                </c:pt>
                <c:pt idx="21208">
                  <c:v>1944.7660000000001</c:v>
                </c:pt>
                <c:pt idx="21209">
                  <c:v>1943.5940000000001</c:v>
                </c:pt>
                <c:pt idx="21210">
                  <c:v>1943.203</c:v>
                </c:pt>
                <c:pt idx="21211">
                  <c:v>1942.9690000000001</c:v>
                </c:pt>
                <c:pt idx="21212">
                  <c:v>1939.5309999999999</c:v>
                </c:pt>
                <c:pt idx="21213">
                  <c:v>1940.547</c:v>
                </c:pt>
                <c:pt idx="21214">
                  <c:v>1940.7809999999999</c:v>
                </c:pt>
                <c:pt idx="21215">
                  <c:v>1940.1559999999999</c:v>
                </c:pt>
                <c:pt idx="21216">
                  <c:v>1937.3440000000001</c:v>
                </c:pt>
                <c:pt idx="21217">
                  <c:v>1940.3910000000001</c:v>
                </c:pt>
                <c:pt idx="21218">
                  <c:v>1937.578</c:v>
                </c:pt>
                <c:pt idx="21219">
                  <c:v>1938.203</c:v>
                </c:pt>
                <c:pt idx="21220">
                  <c:v>1937.1869999999999</c:v>
                </c:pt>
                <c:pt idx="21221">
                  <c:v>1939.1410000000001</c:v>
                </c:pt>
                <c:pt idx="21222">
                  <c:v>1938.5940000000001</c:v>
                </c:pt>
                <c:pt idx="21223">
                  <c:v>1935.3910000000001</c:v>
                </c:pt>
                <c:pt idx="21224">
                  <c:v>1935.7809999999999</c:v>
                </c:pt>
                <c:pt idx="21225">
                  <c:v>1935.1559999999999</c:v>
                </c:pt>
                <c:pt idx="21226">
                  <c:v>1934.375</c:v>
                </c:pt>
                <c:pt idx="21227">
                  <c:v>1937.1869999999999</c:v>
                </c:pt>
                <c:pt idx="21228">
                  <c:v>1934.7660000000001</c:v>
                </c:pt>
                <c:pt idx="21229">
                  <c:v>1935.547</c:v>
                </c:pt>
                <c:pt idx="21230">
                  <c:v>1933.75</c:v>
                </c:pt>
                <c:pt idx="21231">
                  <c:v>1931.172</c:v>
                </c:pt>
                <c:pt idx="21232">
                  <c:v>1931.5619999999999</c:v>
                </c:pt>
                <c:pt idx="21233">
                  <c:v>1931.953</c:v>
                </c:pt>
                <c:pt idx="21234">
                  <c:v>1935.1559999999999</c:v>
                </c:pt>
                <c:pt idx="21235">
                  <c:v>1932.7339999999999</c:v>
                </c:pt>
                <c:pt idx="21236">
                  <c:v>1931.4059999999999</c:v>
                </c:pt>
                <c:pt idx="21237">
                  <c:v>1930.7809999999999</c:v>
                </c:pt>
                <c:pt idx="21238">
                  <c:v>1931.172</c:v>
                </c:pt>
                <c:pt idx="21239">
                  <c:v>1931.172</c:v>
                </c:pt>
                <c:pt idx="21240">
                  <c:v>1931.172</c:v>
                </c:pt>
                <c:pt idx="21241">
                  <c:v>1928.75</c:v>
                </c:pt>
                <c:pt idx="21242">
                  <c:v>1932.3440000000001</c:v>
                </c:pt>
                <c:pt idx="21243">
                  <c:v>1931.5619999999999</c:v>
                </c:pt>
                <c:pt idx="21244">
                  <c:v>1930.3910000000001</c:v>
                </c:pt>
                <c:pt idx="21245">
                  <c:v>1929.375</c:v>
                </c:pt>
                <c:pt idx="21246">
                  <c:v>1928.203</c:v>
                </c:pt>
                <c:pt idx="21247">
                  <c:v>1928.5940000000001</c:v>
                </c:pt>
                <c:pt idx="21248">
                  <c:v>1930.547</c:v>
                </c:pt>
                <c:pt idx="21249">
                  <c:v>1930</c:v>
                </c:pt>
                <c:pt idx="21250">
                  <c:v>1927.9690000000001</c:v>
                </c:pt>
                <c:pt idx="21251">
                  <c:v>1928.203</c:v>
                </c:pt>
                <c:pt idx="21252">
                  <c:v>1927.9690000000001</c:v>
                </c:pt>
                <c:pt idx="21253">
                  <c:v>1925.547</c:v>
                </c:pt>
                <c:pt idx="21254">
                  <c:v>1927.578</c:v>
                </c:pt>
                <c:pt idx="21255">
                  <c:v>1927.7339999999999</c:v>
                </c:pt>
                <c:pt idx="21256">
                  <c:v>1926.797</c:v>
                </c:pt>
                <c:pt idx="21257">
                  <c:v>1926.797</c:v>
                </c:pt>
                <c:pt idx="21258">
                  <c:v>1928.203</c:v>
                </c:pt>
                <c:pt idx="21259">
                  <c:v>1928.75</c:v>
                </c:pt>
                <c:pt idx="21260">
                  <c:v>1927.578</c:v>
                </c:pt>
                <c:pt idx="21261">
                  <c:v>1927.3440000000001</c:v>
                </c:pt>
                <c:pt idx="21262">
                  <c:v>1926.5619999999999</c:v>
                </c:pt>
                <c:pt idx="21263">
                  <c:v>1927.9690000000001</c:v>
                </c:pt>
                <c:pt idx="21264">
                  <c:v>1928.3589999999999</c:v>
                </c:pt>
                <c:pt idx="21265">
                  <c:v>1927.3440000000001</c:v>
                </c:pt>
                <c:pt idx="21266">
                  <c:v>1926.953</c:v>
                </c:pt>
                <c:pt idx="21267">
                  <c:v>1928.3589999999999</c:v>
                </c:pt>
                <c:pt idx="21268">
                  <c:v>1927.9690000000001</c:v>
                </c:pt>
                <c:pt idx="21269">
                  <c:v>1928.3589999999999</c:v>
                </c:pt>
                <c:pt idx="21270">
                  <c:v>1927.3440000000001</c:v>
                </c:pt>
                <c:pt idx="21271">
                  <c:v>1927.3440000000001</c:v>
                </c:pt>
                <c:pt idx="21272">
                  <c:v>1929.375</c:v>
                </c:pt>
                <c:pt idx="21273">
                  <c:v>1928.203</c:v>
                </c:pt>
                <c:pt idx="21274">
                  <c:v>1928.3589999999999</c:v>
                </c:pt>
                <c:pt idx="21275">
                  <c:v>1927.578</c:v>
                </c:pt>
                <c:pt idx="21276">
                  <c:v>1927.3440000000001</c:v>
                </c:pt>
                <c:pt idx="21277">
                  <c:v>1927.7339999999999</c:v>
                </c:pt>
                <c:pt idx="21278">
                  <c:v>1928.75</c:v>
                </c:pt>
                <c:pt idx="21279">
                  <c:v>1928.9839999999999</c:v>
                </c:pt>
                <c:pt idx="21280">
                  <c:v>1928.203</c:v>
                </c:pt>
                <c:pt idx="21281">
                  <c:v>1928.203</c:v>
                </c:pt>
                <c:pt idx="21282">
                  <c:v>1929.7660000000001</c:v>
                </c:pt>
                <c:pt idx="21283">
                  <c:v>1931.953</c:v>
                </c:pt>
                <c:pt idx="21284">
                  <c:v>1931.5619999999999</c:v>
                </c:pt>
                <c:pt idx="21285">
                  <c:v>1929.5309999999999</c:v>
                </c:pt>
                <c:pt idx="21286">
                  <c:v>1932.578</c:v>
                </c:pt>
                <c:pt idx="21287">
                  <c:v>1931.4059999999999</c:v>
                </c:pt>
                <c:pt idx="21288">
                  <c:v>1931.797</c:v>
                </c:pt>
                <c:pt idx="21289">
                  <c:v>1929.375</c:v>
                </c:pt>
                <c:pt idx="21290">
                  <c:v>1930.9369999999999</c:v>
                </c:pt>
                <c:pt idx="21291">
                  <c:v>1930.1559999999999</c:v>
                </c:pt>
                <c:pt idx="21292">
                  <c:v>1935.1559999999999</c:v>
                </c:pt>
                <c:pt idx="21293">
                  <c:v>1932.9690000000001</c:v>
                </c:pt>
                <c:pt idx="21294">
                  <c:v>1933.5940000000001</c:v>
                </c:pt>
                <c:pt idx="21295">
                  <c:v>1932.9690000000001</c:v>
                </c:pt>
                <c:pt idx="21296">
                  <c:v>1934.7660000000001</c:v>
                </c:pt>
                <c:pt idx="21297">
                  <c:v>1933.75</c:v>
                </c:pt>
                <c:pt idx="21298">
                  <c:v>1935</c:v>
                </c:pt>
                <c:pt idx="21299">
                  <c:v>1935.3910000000001</c:v>
                </c:pt>
                <c:pt idx="21300">
                  <c:v>1933.3589999999999</c:v>
                </c:pt>
                <c:pt idx="21301">
                  <c:v>1932.578</c:v>
                </c:pt>
                <c:pt idx="21302">
                  <c:v>1935.3910000000001</c:v>
                </c:pt>
                <c:pt idx="21303">
                  <c:v>1935.9369999999999</c:v>
                </c:pt>
                <c:pt idx="21304">
                  <c:v>1937.9690000000001</c:v>
                </c:pt>
                <c:pt idx="21305">
                  <c:v>1936.5619999999999</c:v>
                </c:pt>
                <c:pt idx="21306">
                  <c:v>1935.547</c:v>
                </c:pt>
                <c:pt idx="21307">
                  <c:v>1940.547</c:v>
                </c:pt>
                <c:pt idx="21308">
                  <c:v>1939.375</c:v>
                </c:pt>
                <c:pt idx="21309">
                  <c:v>1937.1869999999999</c:v>
                </c:pt>
                <c:pt idx="21310">
                  <c:v>1938.9839999999999</c:v>
                </c:pt>
                <c:pt idx="21311">
                  <c:v>1940.547</c:v>
                </c:pt>
                <c:pt idx="21312">
                  <c:v>1940.1559999999999</c:v>
                </c:pt>
                <c:pt idx="21313">
                  <c:v>1940.547</c:v>
                </c:pt>
                <c:pt idx="21314">
                  <c:v>1941.5619999999999</c:v>
                </c:pt>
                <c:pt idx="21315">
                  <c:v>1943.9839999999999</c:v>
                </c:pt>
                <c:pt idx="21316">
                  <c:v>1941.172</c:v>
                </c:pt>
                <c:pt idx="21317">
                  <c:v>1942.7339999999999</c:v>
                </c:pt>
                <c:pt idx="21318">
                  <c:v>1943.3589999999999</c:v>
                </c:pt>
                <c:pt idx="21319">
                  <c:v>1944.5309999999999</c:v>
                </c:pt>
                <c:pt idx="21320">
                  <c:v>1945.9369999999999</c:v>
                </c:pt>
                <c:pt idx="21321">
                  <c:v>1944.5309999999999</c:v>
                </c:pt>
                <c:pt idx="21322">
                  <c:v>1944.375</c:v>
                </c:pt>
                <c:pt idx="21323">
                  <c:v>1945.9369999999999</c:v>
                </c:pt>
                <c:pt idx="21324">
                  <c:v>1946.5619999999999</c:v>
                </c:pt>
                <c:pt idx="21325">
                  <c:v>1948.3589999999999</c:v>
                </c:pt>
                <c:pt idx="21326">
                  <c:v>1950.3910000000001</c:v>
                </c:pt>
                <c:pt idx="21327">
                  <c:v>1945.9369999999999</c:v>
                </c:pt>
                <c:pt idx="21328">
                  <c:v>1948.3589999999999</c:v>
                </c:pt>
                <c:pt idx="21329">
                  <c:v>1948.3589999999999</c:v>
                </c:pt>
                <c:pt idx="21330">
                  <c:v>1950.9369999999999</c:v>
                </c:pt>
                <c:pt idx="21331">
                  <c:v>1950.7809999999999</c:v>
                </c:pt>
                <c:pt idx="21332">
                  <c:v>1952.9690000000001</c:v>
                </c:pt>
                <c:pt idx="21333">
                  <c:v>1949.1410000000001</c:v>
                </c:pt>
                <c:pt idx="21334">
                  <c:v>1952.1869999999999</c:v>
                </c:pt>
                <c:pt idx="21335">
                  <c:v>1954.1410000000001</c:v>
                </c:pt>
                <c:pt idx="21336">
                  <c:v>1954.5309999999999</c:v>
                </c:pt>
                <c:pt idx="21337">
                  <c:v>1955.3910000000001</c:v>
                </c:pt>
                <c:pt idx="21338">
                  <c:v>1954.7660000000001</c:v>
                </c:pt>
                <c:pt idx="21339">
                  <c:v>1955.3910000000001</c:v>
                </c:pt>
                <c:pt idx="21340">
                  <c:v>1957.3440000000001</c:v>
                </c:pt>
                <c:pt idx="21341">
                  <c:v>1956.4059999999999</c:v>
                </c:pt>
                <c:pt idx="21342">
                  <c:v>1957.1869999999999</c:v>
                </c:pt>
                <c:pt idx="21343">
                  <c:v>1957.578</c:v>
                </c:pt>
                <c:pt idx="21344">
                  <c:v>1957.9690000000001</c:v>
                </c:pt>
                <c:pt idx="21345">
                  <c:v>1960.3910000000001</c:v>
                </c:pt>
                <c:pt idx="21346">
                  <c:v>1960.9369999999999</c:v>
                </c:pt>
                <c:pt idx="21347">
                  <c:v>1963.9839999999999</c:v>
                </c:pt>
                <c:pt idx="21348">
                  <c:v>1963.203</c:v>
                </c:pt>
                <c:pt idx="21349">
                  <c:v>1963.9839999999999</c:v>
                </c:pt>
                <c:pt idx="21350">
                  <c:v>1963.9839999999999</c:v>
                </c:pt>
                <c:pt idx="21351">
                  <c:v>1963.3589999999999</c:v>
                </c:pt>
                <c:pt idx="21352">
                  <c:v>1966.953</c:v>
                </c:pt>
                <c:pt idx="21353">
                  <c:v>1966.953</c:v>
                </c:pt>
                <c:pt idx="21354">
                  <c:v>1967.578</c:v>
                </c:pt>
                <c:pt idx="21355">
                  <c:v>1969.5309999999999</c:v>
                </c:pt>
                <c:pt idx="21356">
                  <c:v>1968.75</c:v>
                </c:pt>
                <c:pt idx="21357">
                  <c:v>1969.375</c:v>
                </c:pt>
                <c:pt idx="21358">
                  <c:v>1969.5309999999999</c:v>
                </c:pt>
                <c:pt idx="21359">
                  <c:v>1971.172</c:v>
                </c:pt>
                <c:pt idx="21360">
                  <c:v>1972.1869999999999</c:v>
                </c:pt>
                <c:pt idx="21361">
                  <c:v>1975.1559999999999</c:v>
                </c:pt>
                <c:pt idx="21362">
                  <c:v>1973.203</c:v>
                </c:pt>
                <c:pt idx="21363">
                  <c:v>1973.203</c:v>
                </c:pt>
                <c:pt idx="21364">
                  <c:v>1976.5619999999999</c:v>
                </c:pt>
                <c:pt idx="21365">
                  <c:v>1975</c:v>
                </c:pt>
                <c:pt idx="21366">
                  <c:v>1977.7339999999999</c:v>
                </c:pt>
                <c:pt idx="21367">
                  <c:v>1976.172</c:v>
                </c:pt>
                <c:pt idx="21368">
                  <c:v>1979.7660000000001</c:v>
                </c:pt>
                <c:pt idx="21369">
                  <c:v>1979.5309999999999</c:v>
                </c:pt>
                <c:pt idx="21370">
                  <c:v>1980.9369999999999</c:v>
                </c:pt>
                <c:pt idx="21371">
                  <c:v>1980.3910000000001</c:v>
                </c:pt>
                <c:pt idx="21372">
                  <c:v>1980.3910000000001</c:v>
                </c:pt>
                <c:pt idx="21373">
                  <c:v>1983.203</c:v>
                </c:pt>
                <c:pt idx="21374">
                  <c:v>1982.7339999999999</c:v>
                </c:pt>
                <c:pt idx="21375">
                  <c:v>1983.5940000000001</c:v>
                </c:pt>
                <c:pt idx="21376">
                  <c:v>1984.7660000000001</c:v>
                </c:pt>
                <c:pt idx="21377">
                  <c:v>1986.797</c:v>
                </c:pt>
                <c:pt idx="21378">
                  <c:v>1986.5619999999999</c:v>
                </c:pt>
                <c:pt idx="21379">
                  <c:v>1986.953</c:v>
                </c:pt>
                <c:pt idx="21380">
                  <c:v>1987.7339999999999</c:v>
                </c:pt>
                <c:pt idx="21381">
                  <c:v>1989.1410000000001</c:v>
                </c:pt>
                <c:pt idx="21382">
                  <c:v>1991.172</c:v>
                </c:pt>
                <c:pt idx="21383">
                  <c:v>1992.1869999999999</c:v>
                </c:pt>
                <c:pt idx="21384">
                  <c:v>1991.5619999999999</c:v>
                </c:pt>
                <c:pt idx="21385">
                  <c:v>1992.1869999999999</c:v>
                </c:pt>
                <c:pt idx="21386">
                  <c:v>1993.203</c:v>
                </c:pt>
                <c:pt idx="21387">
                  <c:v>1992.578</c:v>
                </c:pt>
                <c:pt idx="21388">
                  <c:v>1995.9369999999999</c:v>
                </c:pt>
                <c:pt idx="21389">
                  <c:v>1995.3910000000001</c:v>
                </c:pt>
                <c:pt idx="21390">
                  <c:v>1998.203</c:v>
                </c:pt>
                <c:pt idx="21391">
                  <c:v>1998.75</c:v>
                </c:pt>
                <c:pt idx="21392">
                  <c:v>1998.75</c:v>
                </c:pt>
                <c:pt idx="21393">
                  <c:v>1999.375</c:v>
                </c:pt>
                <c:pt idx="21394">
                  <c:v>2000</c:v>
                </c:pt>
                <c:pt idx="21395">
                  <c:v>2001.5619999999999</c:v>
                </c:pt>
                <c:pt idx="21396">
                  <c:v>2001.953</c:v>
                </c:pt>
                <c:pt idx="21397">
                  <c:v>2001.172</c:v>
                </c:pt>
                <c:pt idx="21398">
                  <c:v>2004.7660000000001</c:v>
                </c:pt>
                <c:pt idx="21399">
                  <c:v>2003.75</c:v>
                </c:pt>
                <c:pt idx="21400">
                  <c:v>2004.5309999999999</c:v>
                </c:pt>
                <c:pt idx="21401">
                  <c:v>2006.4059999999999</c:v>
                </c:pt>
                <c:pt idx="21402">
                  <c:v>2007.9690000000001</c:v>
                </c:pt>
                <c:pt idx="21403">
                  <c:v>2010.1559999999999</c:v>
                </c:pt>
                <c:pt idx="21404">
                  <c:v>2010</c:v>
                </c:pt>
                <c:pt idx="21405">
                  <c:v>2012.3440000000001</c:v>
                </c:pt>
                <c:pt idx="21406">
                  <c:v>2011.172</c:v>
                </c:pt>
                <c:pt idx="21407">
                  <c:v>2010.1559999999999</c:v>
                </c:pt>
                <c:pt idx="21408">
                  <c:v>2012.3440000000001</c:v>
                </c:pt>
                <c:pt idx="21409">
                  <c:v>2012.9690000000001</c:v>
                </c:pt>
                <c:pt idx="21410">
                  <c:v>2013.75</c:v>
                </c:pt>
                <c:pt idx="21411">
                  <c:v>2015.7809999999999</c:v>
                </c:pt>
                <c:pt idx="21412">
                  <c:v>2016.172</c:v>
                </c:pt>
                <c:pt idx="21413">
                  <c:v>2018.75</c:v>
                </c:pt>
                <c:pt idx="21414">
                  <c:v>2017.9690000000001</c:v>
                </c:pt>
                <c:pt idx="21415">
                  <c:v>2018.3589999999999</c:v>
                </c:pt>
                <c:pt idx="21416">
                  <c:v>2016.172</c:v>
                </c:pt>
                <c:pt idx="21417">
                  <c:v>2017.578</c:v>
                </c:pt>
                <c:pt idx="21418">
                  <c:v>2020.7809999999999</c:v>
                </c:pt>
                <c:pt idx="21419">
                  <c:v>2022.578</c:v>
                </c:pt>
                <c:pt idx="21420">
                  <c:v>2021.5619999999999</c:v>
                </c:pt>
                <c:pt idx="21421">
                  <c:v>2021.797</c:v>
                </c:pt>
                <c:pt idx="21422">
                  <c:v>2024.7660000000001</c:v>
                </c:pt>
                <c:pt idx="21423">
                  <c:v>2023.3589999999999</c:v>
                </c:pt>
                <c:pt idx="21424">
                  <c:v>2027.578</c:v>
                </c:pt>
                <c:pt idx="21425">
                  <c:v>2026.953</c:v>
                </c:pt>
                <c:pt idx="21426">
                  <c:v>2028.5940000000001</c:v>
                </c:pt>
                <c:pt idx="21427">
                  <c:v>2024.5309999999999</c:v>
                </c:pt>
                <c:pt idx="21428">
                  <c:v>2030</c:v>
                </c:pt>
                <c:pt idx="21429">
                  <c:v>2027.3440000000001</c:v>
                </c:pt>
                <c:pt idx="21430">
                  <c:v>2027.1869999999999</c:v>
                </c:pt>
                <c:pt idx="21431">
                  <c:v>2030.547</c:v>
                </c:pt>
                <c:pt idx="21432">
                  <c:v>2032.1869999999999</c:v>
                </c:pt>
                <c:pt idx="21433">
                  <c:v>2030.9369999999999</c:v>
                </c:pt>
                <c:pt idx="21434">
                  <c:v>2031.797</c:v>
                </c:pt>
                <c:pt idx="21435">
                  <c:v>2034.1410000000001</c:v>
                </c:pt>
                <c:pt idx="21436">
                  <c:v>2034.5309999999999</c:v>
                </c:pt>
                <c:pt idx="21437">
                  <c:v>2034.375</c:v>
                </c:pt>
                <c:pt idx="21438">
                  <c:v>2036.953</c:v>
                </c:pt>
                <c:pt idx="21439">
                  <c:v>2032.7339999999999</c:v>
                </c:pt>
                <c:pt idx="21440">
                  <c:v>2036.797</c:v>
                </c:pt>
                <c:pt idx="21441">
                  <c:v>2037.3440000000001</c:v>
                </c:pt>
                <c:pt idx="21442">
                  <c:v>2037.578</c:v>
                </c:pt>
                <c:pt idx="21443">
                  <c:v>2039.5309999999999</c:v>
                </c:pt>
                <c:pt idx="21444">
                  <c:v>2038.5940000000001</c:v>
                </c:pt>
                <c:pt idx="21445">
                  <c:v>2039.7660000000001</c:v>
                </c:pt>
                <c:pt idx="21446">
                  <c:v>2040.3910000000001</c:v>
                </c:pt>
                <c:pt idx="21447">
                  <c:v>2042.9690000000001</c:v>
                </c:pt>
                <c:pt idx="21448">
                  <c:v>2040.547</c:v>
                </c:pt>
                <c:pt idx="21449">
                  <c:v>2042.9690000000001</c:v>
                </c:pt>
                <c:pt idx="21450">
                  <c:v>2042.7339999999999</c:v>
                </c:pt>
                <c:pt idx="21451">
                  <c:v>2043.3589999999999</c:v>
                </c:pt>
                <c:pt idx="21452">
                  <c:v>2043.203</c:v>
                </c:pt>
                <c:pt idx="21453">
                  <c:v>2044.375</c:v>
                </c:pt>
                <c:pt idx="21454">
                  <c:v>2043.203</c:v>
                </c:pt>
                <c:pt idx="21455">
                  <c:v>2045.7809999999999</c:v>
                </c:pt>
                <c:pt idx="21456">
                  <c:v>2045.7809999999999</c:v>
                </c:pt>
                <c:pt idx="21457">
                  <c:v>2047.1869999999999</c:v>
                </c:pt>
                <c:pt idx="21458">
                  <c:v>2046.797</c:v>
                </c:pt>
                <c:pt idx="21459">
                  <c:v>2046.797</c:v>
                </c:pt>
                <c:pt idx="21460">
                  <c:v>2047.578</c:v>
                </c:pt>
                <c:pt idx="21461">
                  <c:v>2050.7809999999999</c:v>
                </c:pt>
                <c:pt idx="21462">
                  <c:v>2047.1869999999999</c:v>
                </c:pt>
                <c:pt idx="21463">
                  <c:v>2048.9839999999999</c:v>
                </c:pt>
                <c:pt idx="21464">
                  <c:v>2047.3440000000001</c:v>
                </c:pt>
                <c:pt idx="21465">
                  <c:v>2051.4059999999999</c:v>
                </c:pt>
                <c:pt idx="21466">
                  <c:v>2052.7339999999999</c:v>
                </c:pt>
                <c:pt idx="21467">
                  <c:v>2052.7339999999999</c:v>
                </c:pt>
                <c:pt idx="21468">
                  <c:v>2050.7809999999999</c:v>
                </c:pt>
                <c:pt idx="21469">
                  <c:v>2052.1869999999999</c:v>
                </c:pt>
                <c:pt idx="21470">
                  <c:v>2052.7339999999999</c:v>
                </c:pt>
                <c:pt idx="21471">
                  <c:v>2053.75</c:v>
                </c:pt>
                <c:pt idx="21472">
                  <c:v>2053.5940000000001</c:v>
                </c:pt>
                <c:pt idx="21473">
                  <c:v>2053.75</c:v>
                </c:pt>
                <c:pt idx="21474">
                  <c:v>2055.3910000000001</c:v>
                </c:pt>
                <c:pt idx="21475">
                  <c:v>2055.1559999999999</c:v>
                </c:pt>
                <c:pt idx="21476">
                  <c:v>2055.3910000000001</c:v>
                </c:pt>
                <c:pt idx="21477">
                  <c:v>2057.1869999999999</c:v>
                </c:pt>
                <c:pt idx="21478">
                  <c:v>2058.9839999999999</c:v>
                </c:pt>
                <c:pt idx="21479">
                  <c:v>2058.75</c:v>
                </c:pt>
                <c:pt idx="21480">
                  <c:v>2056.797</c:v>
                </c:pt>
                <c:pt idx="21481">
                  <c:v>2059.5309999999999</c:v>
                </c:pt>
                <c:pt idx="21482">
                  <c:v>2057.3440000000001</c:v>
                </c:pt>
                <c:pt idx="21483">
                  <c:v>2058.9839999999999</c:v>
                </c:pt>
                <c:pt idx="21484">
                  <c:v>2058.9839999999999</c:v>
                </c:pt>
                <c:pt idx="21485">
                  <c:v>2060.1559999999999</c:v>
                </c:pt>
                <c:pt idx="21486">
                  <c:v>2060</c:v>
                </c:pt>
                <c:pt idx="21487">
                  <c:v>2060.1559999999999</c:v>
                </c:pt>
                <c:pt idx="21488">
                  <c:v>2059.7660000000001</c:v>
                </c:pt>
                <c:pt idx="21489">
                  <c:v>2059.5309999999999</c:v>
                </c:pt>
                <c:pt idx="21490">
                  <c:v>2061.797</c:v>
                </c:pt>
                <c:pt idx="21491">
                  <c:v>2057.7339999999999</c:v>
                </c:pt>
                <c:pt idx="21492">
                  <c:v>2063.3589999999999</c:v>
                </c:pt>
                <c:pt idx="21493">
                  <c:v>2058.9839999999999</c:v>
                </c:pt>
                <c:pt idx="21494">
                  <c:v>2061.5619999999999</c:v>
                </c:pt>
                <c:pt idx="21495">
                  <c:v>2061.4059999999999</c:v>
                </c:pt>
                <c:pt idx="21496">
                  <c:v>2059.5309999999999</c:v>
                </c:pt>
                <c:pt idx="21497">
                  <c:v>2060.9369999999999</c:v>
                </c:pt>
                <c:pt idx="21498">
                  <c:v>2062.7339999999999</c:v>
                </c:pt>
                <c:pt idx="21499">
                  <c:v>2063.9839999999999</c:v>
                </c:pt>
                <c:pt idx="21500">
                  <c:v>2063.75</c:v>
                </c:pt>
                <c:pt idx="21501">
                  <c:v>2064.1410000000001</c:v>
                </c:pt>
                <c:pt idx="21502">
                  <c:v>2061.4059999999999</c:v>
                </c:pt>
                <c:pt idx="21503">
                  <c:v>2062.3440000000001</c:v>
                </c:pt>
                <c:pt idx="21504">
                  <c:v>2062.1869999999999</c:v>
                </c:pt>
                <c:pt idx="21505">
                  <c:v>2064.1410000000001</c:v>
                </c:pt>
                <c:pt idx="21506">
                  <c:v>2064.375</c:v>
                </c:pt>
                <c:pt idx="21507">
                  <c:v>2062.1869999999999</c:v>
                </c:pt>
                <c:pt idx="21508">
                  <c:v>2063.203</c:v>
                </c:pt>
                <c:pt idx="21509">
                  <c:v>2064.375</c:v>
                </c:pt>
                <c:pt idx="21510">
                  <c:v>2061.5619999999999</c:v>
                </c:pt>
                <c:pt idx="21511">
                  <c:v>2062.7339999999999</c:v>
                </c:pt>
                <c:pt idx="21512">
                  <c:v>2063.5940000000001</c:v>
                </c:pt>
                <c:pt idx="21513">
                  <c:v>2064.5309999999999</c:v>
                </c:pt>
                <c:pt idx="21514">
                  <c:v>2063.3589999999999</c:v>
                </c:pt>
                <c:pt idx="21515">
                  <c:v>2062.7339999999999</c:v>
                </c:pt>
                <c:pt idx="21516">
                  <c:v>2064.1410000000001</c:v>
                </c:pt>
                <c:pt idx="21517">
                  <c:v>2063.75</c:v>
                </c:pt>
                <c:pt idx="21518">
                  <c:v>2063.5940000000001</c:v>
                </c:pt>
                <c:pt idx="21519">
                  <c:v>2062.7339999999999</c:v>
                </c:pt>
                <c:pt idx="21520">
                  <c:v>2062.7339999999999</c:v>
                </c:pt>
                <c:pt idx="21521">
                  <c:v>2065</c:v>
                </c:pt>
                <c:pt idx="21522">
                  <c:v>2063.5940000000001</c:v>
                </c:pt>
                <c:pt idx="21523">
                  <c:v>2063.3589999999999</c:v>
                </c:pt>
                <c:pt idx="21524">
                  <c:v>2063.3589999999999</c:v>
                </c:pt>
                <c:pt idx="21525">
                  <c:v>2063.5940000000001</c:v>
                </c:pt>
                <c:pt idx="21526">
                  <c:v>2063.75</c:v>
                </c:pt>
                <c:pt idx="21527">
                  <c:v>2063.203</c:v>
                </c:pt>
                <c:pt idx="21528">
                  <c:v>2065.1559999999999</c:v>
                </c:pt>
                <c:pt idx="21529">
                  <c:v>2061.953</c:v>
                </c:pt>
                <c:pt idx="21530">
                  <c:v>2065</c:v>
                </c:pt>
                <c:pt idx="21531">
                  <c:v>2064.375</c:v>
                </c:pt>
                <c:pt idx="21532">
                  <c:v>2064.1410000000001</c:v>
                </c:pt>
                <c:pt idx="21533">
                  <c:v>2062.1869999999999</c:v>
                </c:pt>
                <c:pt idx="21534">
                  <c:v>2065</c:v>
                </c:pt>
                <c:pt idx="21535">
                  <c:v>2062.578</c:v>
                </c:pt>
                <c:pt idx="21536">
                  <c:v>2064.7660000000001</c:v>
                </c:pt>
                <c:pt idx="21537">
                  <c:v>2062.9690000000001</c:v>
                </c:pt>
                <c:pt idx="21538">
                  <c:v>2061.4059999999999</c:v>
                </c:pt>
                <c:pt idx="21539">
                  <c:v>2062.9690000000001</c:v>
                </c:pt>
                <c:pt idx="21540">
                  <c:v>2060</c:v>
                </c:pt>
                <c:pt idx="21541">
                  <c:v>2063.5940000000001</c:v>
                </c:pt>
                <c:pt idx="21542">
                  <c:v>2062.1869999999999</c:v>
                </c:pt>
                <c:pt idx="21543">
                  <c:v>2061.4059999999999</c:v>
                </c:pt>
                <c:pt idx="21544">
                  <c:v>2061.953</c:v>
                </c:pt>
                <c:pt idx="21545">
                  <c:v>2061.797</c:v>
                </c:pt>
                <c:pt idx="21546">
                  <c:v>2061.172</c:v>
                </c:pt>
                <c:pt idx="21547">
                  <c:v>2062.3440000000001</c:v>
                </c:pt>
                <c:pt idx="21548">
                  <c:v>2060.1559999999999</c:v>
                </c:pt>
                <c:pt idx="21549">
                  <c:v>2059.7660000000001</c:v>
                </c:pt>
                <c:pt idx="21550">
                  <c:v>2058.3589999999999</c:v>
                </c:pt>
                <c:pt idx="21551">
                  <c:v>2060.1559999999999</c:v>
                </c:pt>
                <c:pt idx="21552">
                  <c:v>2060.7809999999999</c:v>
                </c:pt>
                <c:pt idx="21553">
                  <c:v>2059.1410000000001</c:v>
                </c:pt>
                <c:pt idx="21554">
                  <c:v>2060.3910000000001</c:v>
                </c:pt>
                <c:pt idx="21555">
                  <c:v>2057.7339999999999</c:v>
                </c:pt>
                <c:pt idx="21556">
                  <c:v>2056.4059999999999</c:v>
                </c:pt>
                <c:pt idx="21557">
                  <c:v>2060</c:v>
                </c:pt>
                <c:pt idx="21558">
                  <c:v>2059.7660000000001</c:v>
                </c:pt>
                <c:pt idx="21559">
                  <c:v>2056.797</c:v>
                </c:pt>
                <c:pt idx="21560">
                  <c:v>2056.797</c:v>
                </c:pt>
                <c:pt idx="21561">
                  <c:v>2055</c:v>
                </c:pt>
                <c:pt idx="21562">
                  <c:v>2057.578</c:v>
                </c:pt>
                <c:pt idx="21563">
                  <c:v>2056.172</c:v>
                </c:pt>
                <c:pt idx="21564">
                  <c:v>2056.172</c:v>
                </c:pt>
                <c:pt idx="21565">
                  <c:v>2055.3910000000001</c:v>
                </c:pt>
                <c:pt idx="21566">
                  <c:v>2057.3440000000001</c:v>
                </c:pt>
                <c:pt idx="21567">
                  <c:v>2052.9690000000001</c:v>
                </c:pt>
                <c:pt idx="21568">
                  <c:v>2052.9690000000001</c:v>
                </c:pt>
                <c:pt idx="21569">
                  <c:v>2052.3440000000001</c:v>
                </c:pt>
                <c:pt idx="21570">
                  <c:v>2053.9839999999999</c:v>
                </c:pt>
                <c:pt idx="21571">
                  <c:v>2052.578</c:v>
                </c:pt>
                <c:pt idx="21572">
                  <c:v>2052.3440000000001</c:v>
                </c:pt>
                <c:pt idx="21573">
                  <c:v>2051.5619999999999</c:v>
                </c:pt>
                <c:pt idx="21574">
                  <c:v>2051.4059999999999</c:v>
                </c:pt>
                <c:pt idx="21575">
                  <c:v>2050.3910000000001</c:v>
                </c:pt>
                <c:pt idx="21576">
                  <c:v>2050.3910000000001</c:v>
                </c:pt>
                <c:pt idx="21577">
                  <c:v>2050.1559999999999</c:v>
                </c:pt>
                <c:pt idx="21578">
                  <c:v>2051.4059999999999</c:v>
                </c:pt>
                <c:pt idx="21579">
                  <c:v>2047.578</c:v>
                </c:pt>
                <c:pt idx="21580">
                  <c:v>2050.3910000000001</c:v>
                </c:pt>
                <c:pt idx="21581">
                  <c:v>2048.75</c:v>
                </c:pt>
                <c:pt idx="21582">
                  <c:v>2049.1410000000001</c:v>
                </c:pt>
                <c:pt idx="21583">
                  <c:v>2047.3440000000001</c:v>
                </c:pt>
                <c:pt idx="21584">
                  <c:v>2045.7809999999999</c:v>
                </c:pt>
                <c:pt idx="21585">
                  <c:v>2044.375</c:v>
                </c:pt>
                <c:pt idx="21586">
                  <c:v>2046.4059999999999</c:v>
                </c:pt>
                <c:pt idx="21587">
                  <c:v>2045.3910000000001</c:v>
                </c:pt>
                <c:pt idx="21588">
                  <c:v>2043.9839999999999</c:v>
                </c:pt>
                <c:pt idx="21589">
                  <c:v>2044.7660000000001</c:v>
                </c:pt>
                <c:pt idx="21590">
                  <c:v>2043.203</c:v>
                </c:pt>
                <c:pt idx="21591">
                  <c:v>2045.9369999999999</c:v>
                </c:pt>
                <c:pt idx="21592">
                  <c:v>2041.4059999999999</c:v>
                </c:pt>
                <c:pt idx="21593">
                  <c:v>2040</c:v>
                </c:pt>
                <c:pt idx="21594">
                  <c:v>2042.3440000000001</c:v>
                </c:pt>
                <c:pt idx="21595">
                  <c:v>2040.9369999999999</c:v>
                </c:pt>
                <c:pt idx="21596">
                  <c:v>2041.172</c:v>
                </c:pt>
                <c:pt idx="21597">
                  <c:v>2037.578</c:v>
                </c:pt>
                <c:pt idx="21598">
                  <c:v>2038.3589999999999</c:v>
                </c:pt>
                <c:pt idx="21599">
                  <c:v>2037.9690000000001</c:v>
                </c:pt>
                <c:pt idx="21600">
                  <c:v>2037.7339999999999</c:v>
                </c:pt>
                <c:pt idx="21601">
                  <c:v>2038.5940000000001</c:v>
                </c:pt>
                <c:pt idx="21602">
                  <c:v>2038.5940000000001</c:v>
                </c:pt>
                <c:pt idx="21603">
                  <c:v>2036.5619999999999</c:v>
                </c:pt>
                <c:pt idx="21604">
                  <c:v>2036.5619999999999</c:v>
                </c:pt>
                <c:pt idx="21605">
                  <c:v>2035.547</c:v>
                </c:pt>
                <c:pt idx="21606">
                  <c:v>2033.75</c:v>
                </c:pt>
                <c:pt idx="21607">
                  <c:v>2032.578</c:v>
                </c:pt>
                <c:pt idx="21608">
                  <c:v>2033.9839999999999</c:v>
                </c:pt>
                <c:pt idx="21609">
                  <c:v>2031.172</c:v>
                </c:pt>
                <c:pt idx="21610">
                  <c:v>2030.7809999999999</c:v>
                </c:pt>
                <c:pt idx="21611">
                  <c:v>2033.9839999999999</c:v>
                </c:pt>
                <c:pt idx="21612">
                  <c:v>2030.1559999999999</c:v>
                </c:pt>
                <c:pt idx="21613">
                  <c:v>2028.75</c:v>
                </c:pt>
                <c:pt idx="21614">
                  <c:v>2029.5309999999999</c:v>
                </c:pt>
                <c:pt idx="21615">
                  <c:v>2030.1559999999999</c:v>
                </c:pt>
                <c:pt idx="21616">
                  <c:v>2029.5309999999999</c:v>
                </c:pt>
                <c:pt idx="21617">
                  <c:v>2029.7660000000001</c:v>
                </c:pt>
                <c:pt idx="21618">
                  <c:v>2025.1559999999999</c:v>
                </c:pt>
                <c:pt idx="21619">
                  <c:v>2025.1559999999999</c:v>
                </c:pt>
                <c:pt idx="21620">
                  <c:v>2026.953</c:v>
                </c:pt>
                <c:pt idx="21621">
                  <c:v>2024.7660000000001</c:v>
                </c:pt>
                <c:pt idx="21622">
                  <c:v>2024.7660000000001</c:v>
                </c:pt>
                <c:pt idx="21623">
                  <c:v>2025.3910000000001</c:v>
                </c:pt>
                <c:pt idx="21624">
                  <c:v>2025.547</c:v>
                </c:pt>
                <c:pt idx="21625">
                  <c:v>2022.3440000000001</c:v>
                </c:pt>
                <c:pt idx="21626">
                  <c:v>2020.547</c:v>
                </c:pt>
                <c:pt idx="21627">
                  <c:v>2020.7809999999999</c:v>
                </c:pt>
                <c:pt idx="21628">
                  <c:v>2021.953</c:v>
                </c:pt>
                <c:pt idx="21629">
                  <c:v>2020.3910000000001</c:v>
                </c:pt>
                <c:pt idx="21630">
                  <c:v>2017.3440000000001</c:v>
                </c:pt>
                <c:pt idx="21631">
                  <c:v>2014.1410000000001</c:v>
                </c:pt>
                <c:pt idx="21632">
                  <c:v>2016.5619999999999</c:v>
                </c:pt>
                <c:pt idx="21633">
                  <c:v>2016.172</c:v>
                </c:pt>
                <c:pt idx="21634">
                  <c:v>2018.5940000000001</c:v>
                </c:pt>
                <c:pt idx="21635">
                  <c:v>2015.9369999999999</c:v>
                </c:pt>
                <c:pt idx="21636">
                  <c:v>2016.797</c:v>
                </c:pt>
                <c:pt idx="21637">
                  <c:v>2011.797</c:v>
                </c:pt>
                <c:pt idx="21638">
                  <c:v>2013.5940000000001</c:v>
                </c:pt>
                <c:pt idx="21639">
                  <c:v>2010.547</c:v>
                </c:pt>
                <c:pt idx="21640">
                  <c:v>2013.203</c:v>
                </c:pt>
                <c:pt idx="21641">
                  <c:v>2012.7339999999999</c:v>
                </c:pt>
                <c:pt idx="21642">
                  <c:v>2010.547</c:v>
                </c:pt>
                <c:pt idx="21643">
                  <c:v>2010.3910000000001</c:v>
                </c:pt>
                <c:pt idx="21644">
                  <c:v>2007.1869999999999</c:v>
                </c:pt>
                <c:pt idx="21645">
                  <c:v>2008.75</c:v>
                </c:pt>
                <c:pt idx="21646">
                  <c:v>2007.3440000000001</c:v>
                </c:pt>
                <c:pt idx="21647">
                  <c:v>2007.3440000000001</c:v>
                </c:pt>
                <c:pt idx="21648">
                  <c:v>2006.5619999999999</c:v>
                </c:pt>
                <c:pt idx="21649">
                  <c:v>2005.9369999999999</c:v>
                </c:pt>
                <c:pt idx="21650">
                  <c:v>2004.1410000000001</c:v>
                </c:pt>
                <c:pt idx="21651">
                  <c:v>2004.5309999999999</c:v>
                </c:pt>
                <c:pt idx="21652">
                  <c:v>2002.9690000000001</c:v>
                </c:pt>
                <c:pt idx="21653">
                  <c:v>2003.3589999999999</c:v>
                </c:pt>
                <c:pt idx="21654">
                  <c:v>2003.203</c:v>
                </c:pt>
                <c:pt idx="21655">
                  <c:v>2001.5619999999999</c:v>
                </c:pt>
                <c:pt idx="21656">
                  <c:v>2001.953</c:v>
                </c:pt>
                <c:pt idx="21657">
                  <c:v>2000.1559999999999</c:v>
                </c:pt>
                <c:pt idx="21658">
                  <c:v>2000.1559999999999</c:v>
                </c:pt>
                <c:pt idx="21659">
                  <c:v>2000.547</c:v>
                </c:pt>
                <c:pt idx="21660">
                  <c:v>1998.5940000000001</c:v>
                </c:pt>
                <c:pt idx="21661">
                  <c:v>2000.7809999999999</c:v>
                </c:pt>
                <c:pt idx="21662">
                  <c:v>2000</c:v>
                </c:pt>
                <c:pt idx="21663">
                  <c:v>1995.7809999999999</c:v>
                </c:pt>
                <c:pt idx="21664">
                  <c:v>1995.9369999999999</c:v>
                </c:pt>
                <c:pt idx="21665">
                  <c:v>1995.547</c:v>
                </c:pt>
                <c:pt idx="21666">
                  <c:v>1995.9369999999999</c:v>
                </c:pt>
                <c:pt idx="21667">
                  <c:v>1995</c:v>
                </c:pt>
                <c:pt idx="21668">
                  <c:v>1994.375</c:v>
                </c:pt>
                <c:pt idx="21669">
                  <c:v>1993.75</c:v>
                </c:pt>
                <c:pt idx="21670">
                  <c:v>1992.7339999999999</c:v>
                </c:pt>
                <c:pt idx="21671">
                  <c:v>1992.578</c:v>
                </c:pt>
                <c:pt idx="21672">
                  <c:v>1990.9369999999999</c:v>
                </c:pt>
                <c:pt idx="21673">
                  <c:v>1988.5940000000001</c:v>
                </c:pt>
                <c:pt idx="21674">
                  <c:v>1990.9369999999999</c:v>
                </c:pt>
                <c:pt idx="21675">
                  <c:v>1990.9369999999999</c:v>
                </c:pt>
                <c:pt idx="21676">
                  <c:v>1991.172</c:v>
                </c:pt>
                <c:pt idx="21677">
                  <c:v>1990.7809999999999</c:v>
                </c:pt>
                <c:pt idx="21678">
                  <c:v>1988.3589999999999</c:v>
                </c:pt>
                <c:pt idx="21679">
                  <c:v>1986.953</c:v>
                </c:pt>
                <c:pt idx="21680">
                  <c:v>1986.953</c:v>
                </c:pt>
                <c:pt idx="21681">
                  <c:v>1985.9369999999999</c:v>
                </c:pt>
                <c:pt idx="21682">
                  <c:v>1985.547</c:v>
                </c:pt>
                <c:pt idx="21683">
                  <c:v>1985.7809999999999</c:v>
                </c:pt>
                <c:pt idx="21684">
                  <c:v>1985.7809999999999</c:v>
                </c:pt>
                <c:pt idx="21685">
                  <c:v>1986.5619999999999</c:v>
                </c:pt>
                <c:pt idx="21686">
                  <c:v>1985.1559999999999</c:v>
                </c:pt>
                <c:pt idx="21687">
                  <c:v>1985.7809999999999</c:v>
                </c:pt>
                <c:pt idx="21688">
                  <c:v>1983.203</c:v>
                </c:pt>
                <c:pt idx="21689">
                  <c:v>1983.5940000000001</c:v>
                </c:pt>
                <c:pt idx="21690">
                  <c:v>1980.9369999999999</c:v>
                </c:pt>
                <c:pt idx="21691">
                  <c:v>1982.3440000000001</c:v>
                </c:pt>
                <c:pt idx="21692">
                  <c:v>1979.375</c:v>
                </c:pt>
                <c:pt idx="21693">
                  <c:v>1982.3440000000001</c:v>
                </c:pt>
                <c:pt idx="21694">
                  <c:v>1981.172</c:v>
                </c:pt>
                <c:pt idx="21695">
                  <c:v>1978.3589999999999</c:v>
                </c:pt>
                <c:pt idx="21696">
                  <c:v>1978.9839999999999</c:v>
                </c:pt>
                <c:pt idx="21697">
                  <c:v>1978.3589999999999</c:v>
                </c:pt>
                <c:pt idx="21698">
                  <c:v>1977.1869999999999</c:v>
                </c:pt>
                <c:pt idx="21699">
                  <c:v>1978.203</c:v>
                </c:pt>
                <c:pt idx="21700">
                  <c:v>1977.3440000000001</c:v>
                </c:pt>
                <c:pt idx="21701">
                  <c:v>1976.953</c:v>
                </c:pt>
                <c:pt idx="21702">
                  <c:v>1975.3910000000001</c:v>
                </c:pt>
                <c:pt idx="21703">
                  <c:v>1977.3440000000001</c:v>
                </c:pt>
                <c:pt idx="21704">
                  <c:v>1975.7809999999999</c:v>
                </c:pt>
                <c:pt idx="21705">
                  <c:v>1973.5940000000001</c:v>
                </c:pt>
                <c:pt idx="21706">
                  <c:v>1975</c:v>
                </c:pt>
                <c:pt idx="21707">
                  <c:v>1973.3589999999999</c:v>
                </c:pt>
                <c:pt idx="21708">
                  <c:v>1975</c:v>
                </c:pt>
                <c:pt idx="21709">
                  <c:v>1969.7660000000001</c:v>
                </c:pt>
                <c:pt idx="21710">
                  <c:v>1973.9839999999999</c:v>
                </c:pt>
                <c:pt idx="21711">
                  <c:v>1973.203</c:v>
                </c:pt>
                <c:pt idx="21712">
                  <c:v>1972.1869999999999</c:v>
                </c:pt>
                <c:pt idx="21713">
                  <c:v>1972.9690000000001</c:v>
                </c:pt>
                <c:pt idx="21714">
                  <c:v>1970.9369999999999</c:v>
                </c:pt>
                <c:pt idx="21715">
                  <c:v>1968.75</c:v>
                </c:pt>
                <c:pt idx="21716">
                  <c:v>1970.7809999999999</c:v>
                </c:pt>
                <c:pt idx="21717">
                  <c:v>1971.5619999999999</c:v>
                </c:pt>
                <c:pt idx="21718">
                  <c:v>1970.3910000000001</c:v>
                </c:pt>
                <c:pt idx="21719">
                  <c:v>1969.7660000000001</c:v>
                </c:pt>
                <c:pt idx="21720">
                  <c:v>1969.1410000000001</c:v>
                </c:pt>
                <c:pt idx="21721">
                  <c:v>1968.5940000000001</c:v>
                </c:pt>
                <c:pt idx="21722">
                  <c:v>1967.1869999999999</c:v>
                </c:pt>
                <c:pt idx="21723">
                  <c:v>1969.5309999999999</c:v>
                </c:pt>
                <c:pt idx="21724">
                  <c:v>1966.797</c:v>
                </c:pt>
                <c:pt idx="21725">
                  <c:v>1968.3589999999999</c:v>
                </c:pt>
                <c:pt idx="21726">
                  <c:v>1967.578</c:v>
                </c:pt>
                <c:pt idx="21727">
                  <c:v>1966.5619999999999</c:v>
                </c:pt>
                <c:pt idx="21728">
                  <c:v>1965.1559999999999</c:v>
                </c:pt>
                <c:pt idx="21729">
                  <c:v>1965.547</c:v>
                </c:pt>
                <c:pt idx="21730">
                  <c:v>1965.7809999999999</c:v>
                </c:pt>
                <c:pt idx="21731">
                  <c:v>1965.9369999999999</c:v>
                </c:pt>
                <c:pt idx="21732">
                  <c:v>1964.7660000000001</c:v>
                </c:pt>
                <c:pt idx="21733">
                  <c:v>1963.203</c:v>
                </c:pt>
                <c:pt idx="21734">
                  <c:v>1963.9839999999999</c:v>
                </c:pt>
                <c:pt idx="21735">
                  <c:v>1964.5309999999999</c:v>
                </c:pt>
                <c:pt idx="21736">
                  <c:v>1963.9839999999999</c:v>
                </c:pt>
                <c:pt idx="21737">
                  <c:v>1963.203</c:v>
                </c:pt>
                <c:pt idx="21738">
                  <c:v>1963.203</c:v>
                </c:pt>
                <c:pt idx="21739">
                  <c:v>1962.1869999999999</c:v>
                </c:pt>
                <c:pt idx="21740">
                  <c:v>1962.9690000000001</c:v>
                </c:pt>
                <c:pt idx="21741">
                  <c:v>1962.578</c:v>
                </c:pt>
                <c:pt idx="21742">
                  <c:v>1965.1559999999999</c:v>
                </c:pt>
                <c:pt idx="21743">
                  <c:v>1962.3440000000001</c:v>
                </c:pt>
                <c:pt idx="21744">
                  <c:v>1961.797</c:v>
                </c:pt>
                <c:pt idx="21745">
                  <c:v>1962.7339999999999</c:v>
                </c:pt>
                <c:pt idx="21746">
                  <c:v>1960.9369999999999</c:v>
                </c:pt>
                <c:pt idx="21747">
                  <c:v>1962.1869999999999</c:v>
                </c:pt>
                <c:pt idx="21748">
                  <c:v>1960.9369999999999</c:v>
                </c:pt>
                <c:pt idx="21749">
                  <c:v>1962.3440000000001</c:v>
                </c:pt>
                <c:pt idx="21750">
                  <c:v>1960.7809999999999</c:v>
                </c:pt>
                <c:pt idx="21751">
                  <c:v>1961.797</c:v>
                </c:pt>
                <c:pt idx="21752">
                  <c:v>1960.3910000000001</c:v>
                </c:pt>
                <c:pt idx="21753">
                  <c:v>1961.5619999999999</c:v>
                </c:pt>
                <c:pt idx="21754">
                  <c:v>1961.953</c:v>
                </c:pt>
                <c:pt idx="21755">
                  <c:v>1959.375</c:v>
                </c:pt>
                <c:pt idx="21756">
                  <c:v>1960.1559999999999</c:v>
                </c:pt>
                <c:pt idx="21757">
                  <c:v>1960</c:v>
                </c:pt>
                <c:pt idx="21758">
                  <c:v>1959.7660000000001</c:v>
                </c:pt>
                <c:pt idx="21759">
                  <c:v>1961.172</c:v>
                </c:pt>
                <c:pt idx="21760">
                  <c:v>1958.75</c:v>
                </c:pt>
                <c:pt idx="21761">
                  <c:v>1960.547</c:v>
                </c:pt>
                <c:pt idx="21762">
                  <c:v>1960.547</c:v>
                </c:pt>
                <c:pt idx="21763">
                  <c:v>1958.9839999999999</c:v>
                </c:pt>
                <c:pt idx="21764">
                  <c:v>1962.3440000000001</c:v>
                </c:pt>
                <c:pt idx="21765">
                  <c:v>1959.7660000000001</c:v>
                </c:pt>
                <c:pt idx="21766">
                  <c:v>1960.1559999999999</c:v>
                </c:pt>
                <c:pt idx="21767">
                  <c:v>1960.547</c:v>
                </c:pt>
                <c:pt idx="21768">
                  <c:v>1960.547</c:v>
                </c:pt>
                <c:pt idx="21769">
                  <c:v>1960</c:v>
                </c:pt>
                <c:pt idx="21770">
                  <c:v>1958.9839999999999</c:v>
                </c:pt>
                <c:pt idx="21771">
                  <c:v>1961.5619999999999</c:v>
                </c:pt>
                <c:pt idx="21772">
                  <c:v>1959.5309999999999</c:v>
                </c:pt>
                <c:pt idx="21773">
                  <c:v>1958.9839999999999</c:v>
                </c:pt>
                <c:pt idx="21774">
                  <c:v>1959.375</c:v>
                </c:pt>
                <c:pt idx="21775">
                  <c:v>1960.9369999999999</c:v>
                </c:pt>
                <c:pt idx="21776">
                  <c:v>1961.5619999999999</c:v>
                </c:pt>
                <c:pt idx="21777">
                  <c:v>1960.7809999999999</c:v>
                </c:pt>
                <c:pt idx="21778">
                  <c:v>1959.5309999999999</c:v>
                </c:pt>
                <c:pt idx="21779">
                  <c:v>1961.5619999999999</c:v>
                </c:pt>
                <c:pt idx="21780">
                  <c:v>1959.7660000000001</c:v>
                </c:pt>
                <c:pt idx="21781">
                  <c:v>1960.7809999999999</c:v>
                </c:pt>
                <c:pt idx="21782">
                  <c:v>1959.5309999999999</c:v>
                </c:pt>
                <c:pt idx="21783">
                  <c:v>1959.5309999999999</c:v>
                </c:pt>
                <c:pt idx="21784">
                  <c:v>1960</c:v>
                </c:pt>
                <c:pt idx="21785">
                  <c:v>1961.172</c:v>
                </c:pt>
                <c:pt idx="21786">
                  <c:v>1960.1559999999999</c:v>
                </c:pt>
                <c:pt idx="21787">
                  <c:v>1960.7809999999999</c:v>
                </c:pt>
                <c:pt idx="21788">
                  <c:v>1960.547</c:v>
                </c:pt>
                <c:pt idx="21789">
                  <c:v>1962.9690000000001</c:v>
                </c:pt>
                <c:pt idx="21790">
                  <c:v>1960.547</c:v>
                </c:pt>
                <c:pt idx="21791">
                  <c:v>1964.375</c:v>
                </c:pt>
                <c:pt idx="21792">
                  <c:v>1962.3440000000001</c:v>
                </c:pt>
                <c:pt idx="21793">
                  <c:v>1960.547</c:v>
                </c:pt>
                <c:pt idx="21794">
                  <c:v>1961.797</c:v>
                </c:pt>
                <c:pt idx="21795">
                  <c:v>1962.578</c:v>
                </c:pt>
                <c:pt idx="21796">
                  <c:v>1962.3440000000001</c:v>
                </c:pt>
                <c:pt idx="21797">
                  <c:v>1961.797</c:v>
                </c:pt>
                <c:pt idx="21798">
                  <c:v>1963.75</c:v>
                </c:pt>
                <c:pt idx="21799">
                  <c:v>1962.578</c:v>
                </c:pt>
                <c:pt idx="21800">
                  <c:v>1961.4059999999999</c:v>
                </c:pt>
                <c:pt idx="21801">
                  <c:v>1961.953</c:v>
                </c:pt>
                <c:pt idx="21802">
                  <c:v>1962.9690000000001</c:v>
                </c:pt>
                <c:pt idx="21803">
                  <c:v>1962.1869999999999</c:v>
                </c:pt>
                <c:pt idx="21804">
                  <c:v>1963.203</c:v>
                </c:pt>
                <c:pt idx="21805">
                  <c:v>1963.3589999999999</c:v>
                </c:pt>
                <c:pt idx="21806">
                  <c:v>1963.75</c:v>
                </c:pt>
                <c:pt idx="21807">
                  <c:v>1966.797</c:v>
                </c:pt>
                <c:pt idx="21808">
                  <c:v>1963.9839999999999</c:v>
                </c:pt>
                <c:pt idx="21809">
                  <c:v>1965.7809999999999</c:v>
                </c:pt>
                <c:pt idx="21810">
                  <c:v>1963.9839999999999</c:v>
                </c:pt>
                <c:pt idx="21811">
                  <c:v>1964.7660000000001</c:v>
                </c:pt>
                <c:pt idx="21812">
                  <c:v>1965.547</c:v>
                </c:pt>
                <c:pt idx="21813">
                  <c:v>1964.7660000000001</c:v>
                </c:pt>
                <c:pt idx="21814">
                  <c:v>1966.172</c:v>
                </c:pt>
                <c:pt idx="21815">
                  <c:v>1965.547</c:v>
                </c:pt>
                <c:pt idx="21816">
                  <c:v>1966.797</c:v>
                </c:pt>
                <c:pt idx="21817">
                  <c:v>1965</c:v>
                </c:pt>
                <c:pt idx="21818">
                  <c:v>1965.547</c:v>
                </c:pt>
                <c:pt idx="21819">
                  <c:v>1968.3589999999999</c:v>
                </c:pt>
                <c:pt idx="21820">
                  <c:v>1966.4059999999999</c:v>
                </c:pt>
                <c:pt idx="21821">
                  <c:v>1965.9369999999999</c:v>
                </c:pt>
                <c:pt idx="21822">
                  <c:v>1970</c:v>
                </c:pt>
                <c:pt idx="21823">
                  <c:v>1968.5940000000001</c:v>
                </c:pt>
                <c:pt idx="21824">
                  <c:v>1968.9839999999999</c:v>
                </c:pt>
                <c:pt idx="21825">
                  <c:v>1966.953</c:v>
                </c:pt>
                <c:pt idx="21826">
                  <c:v>1968.9839999999999</c:v>
                </c:pt>
                <c:pt idx="21827">
                  <c:v>1969.1410000000001</c:v>
                </c:pt>
                <c:pt idx="21828">
                  <c:v>1969.7660000000001</c:v>
                </c:pt>
                <c:pt idx="21829">
                  <c:v>1970.1559999999999</c:v>
                </c:pt>
                <c:pt idx="21830">
                  <c:v>1970.3910000000001</c:v>
                </c:pt>
                <c:pt idx="21831">
                  <c:v>1968.75</c:v>
                </c:pt>
                <c:pt idx="21832">
                  <c:v>1970.9369999999999</c:v>
                </c:pt>
                <c:pt idx="21833">
                  <c:v>1970.1559999999999</c:v>
                </c:pt>
                <c:pt idx="21834">
                  <c:v>1971.797</c:v>
                </c:pt>
                <c:pt idx="21835">
                  <c:v>1970.9369999999999</c:v>
                </c:pt>
                <c:pt idx="21836">
                  <c:v>1970.7809999999999</c:v>
                </c:pt>
                <c:pt idx="21837">
                  <c:v>1971.5619999999999</c:v>
                </c:pt>
                <c:pt idx="21838">
                  <c:v>1971.4059999999999</c:v>
                </c:pt>
                <c:pt idx="21839">
                  <c:v>1973.75</c:v>
                </c:pt>
                <c:pt idx="21840">
                  <c:v>1973.5940000000001</c:v>
                </c:pt>
                <c:pt idx="21841">
                  <c:v>1974.375</c:v>
                </c:pt>
                <c:pt idx="21842">
                  <c:v>1975.1559999999999</c:v>
                </c:pt>
                <c:pt idx="21843">
                  <c:v>1973.9839999999999</c:v>
                </c:pt>
                <c:pt idx="21844">
                  <c:v>1976.172</c:v>
                </c:pt>
                <c:pt idx="21845">
                  <c:v>1977.1869999999999</c:v>
                </c:pt>
                <c:pt idx="21846">
                  <c:v>1976.5619999999999</c:v>
                </c:pt>
                <c:pt idx="21847">
                  <c:v>1977.1869999999999</c:v>
                </c:pt>
                <c:pt idx="21848">
                  <c:v>1977.9690000000001</c:v>
                </c:pt>
                <c:pt idx="21849">
                  <c:v>1978.203</c:v>
                </c:pt>
                <c:pt idx="21850">
                  <c:v>1975.9369999999999</c:v>
                </c:pt>
                <c:pt idx="21851">
                  <c:v>1977.1869999999999</c:v>
                </c:pt>
                <c:pt idx="21852">
                  <c:v>1978.5940000000001</c:v>
                </c:pt>
                <c:pt idx="21853">
                  <c:v>1979.1410000000001</c:v>
                </c:pt>
                <c:pt idx="21854">
                  <c:v>1980</c:v>
                </c:pt>
                <c:pt idx="21855">
                  <c:v>1979.1410000000001</c:v>
                </c:pt>
                <c:pt idx="21856">
                  <c:v>1981.172</c:v>
                </c:pt>
                <c:pt idx="21857">
                  <c:v>1979.7660000000001</c:v>
                </c:pt>
                <c:pt idx="21858">
                  <c:v>1980.547</c:v>
                </c:pt>
                <c:pt idx="21859">
                  <c:v>1982.578</c:v>
                </c:pt>
                <c:pt idx="21860">
                  <c:v>1983.9839999999999</c:v>
                </c:pt>
                <c:pt idx="21861">
                  <c:v>1980.3910000000001</c:v>
                </c:pt>
                <c:pt idx="21862">
                  <c:v>1983.5940000000001</c:v>
                </c:pt>
                <c:pt idx="21863">
                  <c:v>1981.953</c:v>
                </c:pt>
                <c:pt idx="21864">
                  <c:v>1982.578</c:v>
                </c:pt>
                <c:pt idx="21865">
                  <c:v>1983.5940000000001</c:v>
                </c:pt>
                <c:pt idx="21866">
                  <c:v>1981.797</c:v>
                </c:pt>
                <c:pt idx="21867">
                  <c:v>1983.3589999999999</c:v>
                </c:pt>
                <c:pt idx="21868">
                  <c:v>1982.9690000000001</c:v>
                </c:pt>
                <c:pt idx="21869">
                  <c:v>1985.547</c:v>
                </c:pt>
                <c:pt idx="21870">
                  <c:v>1986.172</c:v>
                </c:pt>
                <c:pt idx="21871">
                  <c:v>1985.1559999999999</c:v>
                </c:pt>
                <c:pt idx="21872">
                  <c:v>1985.547</c:v>
                </c:pt>
                <c:pt idx="21873">
                  <c:v>1988.3589999999999</c:v>
                </c:pt>
                <c:pt idx="21874">
                  <c:v>1987.7339999999999</c:v>
                </c:pt>
                <c:pt idx="21875">
                  <c:v>1987.578</c:v>
                </c:pt>
                <c:pt idx="21876">
                  <c:v>1988.3589999999999</c:v>
                </c:pt>
                <c:pt idx="21877">
                  <c:v>1988.5940000000001</c:v>
                </c:pt>
                <c:pt idx="21878">
                  <c:v>1989.5309999999999</c:v>
                </c:pt>
                <c:pt idx="21879">
                  <c:v>1990</c:v>
                </c:pt>
                <c:pt idx="21880">
                  <c:v>1990.547</c:v>
                </c:pt>
                <c:pt idx="21881">
                  <c:v>1991.797</c:v>
                </c:pt>
                <c:pt idx="21882">
                  <c:v>1991.5619999999999</c:v>
                </c:pt>
                <c:pt idx="21883">
                  <c:v>1991.172</c:v>
                </c:pt>
                <c:pt idx="21884">
                  <c:v>1991.797</c:v>
                </c:pt>
                <c:pt idx="21885">
                  <c:v>1993.5940000000001</c:v>
                </c:pt>
                <c:pt idx="21886">
                  <c:v>1995</c:v>
                </c:pt>
                <c:pt idx="21887">
                  <c:v>1992.1869999999999</c:v>
                </c:pt>
                <c:pt idx="21888">
                  <c:v>1994.375</c:v>
                </c:pt>
                <c:pt idx="21889">
                  <c:v>1995</c:v>
                </c:pt>
                <c:pt idx="21890">
                  <c:v>1993.5940000000001</c:v>
                </c:pt>
                <c:pt idx="21891">
                  <c:v>1995.3910000000001</c:v>
                </c:pt>
                <c:pt idx="21892">
                  <c:v>1997.3440000000001</c:v>
                </c:pt>
                <c:pt idx="21893">
                  <c:v>1994.1410000000001</c:v>
                </c:pt>
                <c:pt idx="21894">
                  <c:v>1997.9690000000001</c:v>
                </c:pt>
                <c:pt idx="21895">
                  <c:v>2000</c:v>
                </c:pt>
                <c:pt idx="21896">
                  <c:v>1997.578</c:v>
                </c:pt>
                <c:pt idx="21897">
                  <c:v>1999.5309999999999</c:v>
                </c:pt>
                <c:pt idx="21898">
                  <c:v>1998.203</c:v>
                </c:pt>
                <c:pt idx="21899">
                  <c:v>1999.7660000000001</c:v>
                </c:pt>
                <c:pt idx="21900">
                  <c:v>1999.7660000000001</c:v>
                </c:pt>
                <c:pt idx="21901">
                  <c:v>1999.1410000000001</c:v>
                </c:pt>
                <c:pt idx="21902">
                  <c:v>2000.3910000000001</c:v>
                </c:pt>
                <c:pt idx="21903">
                  <c:v>1998.75</c:v>
                </c:pt>
                <c:pt idx="21904">
                  <c:v>2000</c:v>
                </c:pt>
                <c:pt idx="21905">
                  <c:v>2002.3440000000001</c:v>
                </c:pt>
                <c:pt idx="21906">
                  <c:v>2002.3440000000001</c:v>
                </c:pt>
                <c:pt idx="21907">
                  <c:v>2001.953</c:v>
                </c:pt>
                <c:pt idx="21908">
                  <c:v>2002.3440000000001</c:v>
                </c:pt>
                <c:pt idx="21909">
                  <c:v>2005.1559999999999</c:v>
                </c:pt>
                <c:pt idx="21910">
                  <c:v>2002.3440000000001</c:v>
                </c:pt>
                <c:pt idx="21911">
                  <c:v>2004.7660000000001</c:v>
                </c:pt>
                <c:pt idx="21912">
                  <c:v>2005.9369999999999</c:v>
                </c:pt>
                <c:pt idx="21913">
                  <c:v>2003.203</c:v>
                </c:pt>
                <c:pt idx="21914">
                  <c:v>2008.3589999999999</c:v>
                </c:pt>
                <c:pt idx="21915">
                  <c:v>2008.203</c:v>
                </c:pt>
                <c:pt idx="21916">
                  <c:v>2007.578</c:v>
                </c:pt>
                <c:pt idx="21917">
                  <c:v>2008.9839999999999</c:v>
                </c:pt>
                <c:pt idx="21918">
                  <c:v>2007.578</c:v>
                </c:pt>
                <c:pt idx="21919">
                  <c:v>2008.203</c:v>
                </c:pt>
                <c:pt idx="21920">
                  <c:v>2008.75</c:v>
                </c:pt>
                <c:pt idx="21921">
                  <c:v>2007.3440000000001</c:v>
                </c:pt>
                <c:pt idx="21922">
                  <c:v>2009.7660000000001</c:v>
                </c:pt>
                <c:pt idx="21923">
                  <c:v>2009.5309999999999</c:v>
                </c:pt>
                <c:pt idx="21924">
                  <c:v>2013.5940000000001</c:v>
                </c:pt>
                <c:pt idx="21925">
                  <c:v>2012.1869999999999</c:v>
                </c:pt>
                <c:pt idx="21926">
                  <c:v>2010.7809999999999</c:v>
                </c:pt>
                <c:pt idx="21927">
                  <c:v>2012.7339999999999</c:v>
                </c:pt>
                <c:pt idx="21928">
                  <c:v>2011.5619999999999</c:v>
                </c:pt>
                <c:pt idx="21929">
                  <c:v>2013.3589999999999</c:v>
                </c:pt>
                <c:pt idx="21930">
                  <c:v>2014.5309999999999</c:v>
                </c:pt>
                <c:pt idx="21931">
                  <c:v>2011.797</c:v>
                </c:pt>
                <c:pt idx="21932">
                  <c:v>2014.5309999999999</c:v>
                </c:pt>
                <c:pt idx="21933">
                  <c:v>2012.3440000000001</c:v>
                </c:pt>
                <c:pt idx="21934">
                  <c:v>2014.5309999999999</c:v>
                </c:pt>
                <c:pt idx="21935">
                  <c:v>2013.75</c:v>
                </c:pt>
                <c:pt idx="21936">
                  <c:v>2018.203</c:v>
                </c:pt>
                <c:pt idx="21937">
                  <c:v>2016.4059999999999</c:v>
                </c:pt>
                <c:pt idx="21938">
                  <c:v>2014.7660000000001</c:v>
                </c:pt>
                <c:pt idx="21939">
                  <c:v>2017.3440000000001</c:v>
                </c:pt>
                <c:pt idx="21940">
                  <c:v>2018.203</c:v>
                </c:pt>
                <c:pt idx="21941">
                  <c:v>2017.9690000000001</c:v>
                </c:pt>
                <c:pt idx="21942">
                  <c:v>2017.9690000000001</c:v>
                </c:pt>
                <c:pt idx="21943">
                  <c:v>2017.578</c:v>
                </c:pt>
                <c:pt idx="21944">
                  <c:v>2016.953</c:v>
                </c:pt>
                <c:pt idx="21945">
                  <c:v>2018.5940000000001</c:v>
                </c:pt>
                <c:pt idx="21946">
                  <c:v>2020</c:v>
                </c:pt>
                <c:pt idx="21947">
                  <c:v>2017.9690000000001</c:v>
                </c:pt>
                <c:pt idx="21948">
                  <c:v>2020.9369999999999</c:v>
                </c:pt>
                <c:pt idx="21949">
                  <c:v>2020.1559999999999</c:v>
                </c:pt>
                <c:pt idx="21950">
                  <c:v>2018.75</c:v>
                </c:pt>
                <c:pt idx="21951">
                  <c:v>2020.3910000000001</c:v>
                </c:pt>
                <c:pt idx="21952">
                  <c:v>2020.547</c:v>
                </c:pt>
                <c:pt idx="21953">
                  <c:v>2023.5940000000001</c:v>
                </c:pt>
                <c:pt idx="21954">
                  <c:v>2019.7660000000001</c:v>
                </c:pt>
                <c:pt idx="21955">
                  <c:v>2021.5619999999999</c:v>
                </c:pt>
                <c:pt idx="21956">
                  <c:v>2019.375</c:v>
                </c:pt>
                <c:pt idx="21957">
                  <c:v>2022.3440000000001</c:v>
                </c:pt>
                <c:pt idx="21958">
                  <c:v>2020.7809999999999</c:v>
                </c:pt>
                <c:pt idx="21959">
                  <c:v>2022.578</c:v>
                </c:pt>
                <c:pt idx="21960">
                  <c:v>2023.203</c:v>
                </c:pt>
                <c:pt idx="21961">
                  <c:v>2023.9839999999999</c:v>
                </c:pt>
                <c:pt idx="21962">
                  <c:v>2022.9690000000001</c:v>
                </c:pt>
                <c:pt idx="21963">
                  <c:v>2021.172</c:v>
                </c:pt>
                <c:pt idx="21964">
                  <c:v>2024.7660000000001</c:v>
                </c:pt>
                <c:pt idx="21965">
                  <c:v>2021.4059999999999</c:v>
                </c:pt>
                <c:pt idx="21966">
                  <c:v>2025.1559999999999</c:v>
                </c:pt>
                <c:pt idx="21967">
                  <c:v>2023.5940000000001</c:v>
                </c:pt>
                <c:pt idx="21968">
                  <c:v>2025.7809999999999</c:v>
                </c:pt>
                <c:pt idx="21969">
                  <c:v>2026.4059999999999</c:v>
                </c:pt>
                <c:pt idx="21970">
                  <c:v>2026.797</c:v>
                </c:pt>
                <c:pt idx="21971">
                  <c:v>2026.797</c:v>
                </c:pt>
                <c:pt idx="21972">
                  <c:v>2025.3910000000001</c:v>
                </c:pt>
                <c:pt idx="21973">
                  <c:v>2027.578</c:v>
                </c:pt>
                <c:pt idx="21974">
                  <c:v>2026.172</c:v>
                </c:pt>
                <c:pt idx="21975">
                  <c:v>2027.9690000000001</c:v>
                </c:pt>
                <c:pt idx="21976">
                  <c:v>2028.203</c:v>
                </c:pt>
                <c:pt idx="21977">
                  <c:v>2028.5940000000001</c:v>
                </c:pt>
                <c:pt idx="21978">
                  <c:v>2026.797</c:v>
                </c:pt>
                <c:pt idx="21979">
                  <c:v>2030.1559999999999</c:v>
                </c:pt>
                <c:pt idx="21980">
                  <c:v>2028.9839999999999</c:v>
                </c:pt>
                <c:pt idx="21981">
                  <c:v>2028.203</c:v>
                </c:pt>
                <c:pt idx="21982">
                  <c:v>2029.5309999999999</c:v>
                </c:pt>
                <c:pt idx="21983">
                  <c:v>2028.75</c:v>
                </c:pt>
                <c:pt idx="21984">
                  <c:v>2026.953</c:v>
                </c:pt>
                <c:pt idx="21985">
                  <c:v>2027.578</c:v>
                </c:pt>
                <c:pt idx="21986">
                  <c:v>2028.5940000000001</c:v>
                </c:pt>
                <c:pt idx="21987">
                  <c:v>2027.7339999999999</c:v>
                </c:pt>
                <c:pt idx="21988">
                  <c:v>2030.1559999999999</c:v>
                </c:pt>
                <c:pt idx="21989">
                  <c:v>2030.7809999999999</c:v>
                </c:pt>
                <c:pt idx="21990">
                  <c:v>2029.1410000000001</c:v>
                </c:pt>
                <c:pt idx="21991">
                  <c:v>2031.4059999999999</c:v>
                </c:pt>
                <c:pt idx="21992">
                  <c:v>2032.7339999999999</c:v>
                </c:pt>
                <c:pt idx="21993">
                  <c:v>2032.1869999999999</c:v>
                </c:pt>
                <c:pt idx="21994">
                  <c:v>2031.797</c:v>
                </c:pt>
                <c:pt idx="21995">
                  <c:v>2029.5309999999999</c:v>
                </c:pt>
                <c:pt idx="21996">
                  <c:v>2030.3910000000001</c:v>
                </c:pt>
                <c:pt idx="21997">
                  <c:v>2029.375</c:v>
                </c:pt>
                <c:pt idx="21998">
                  <c:v>2033.203</c:v>
                </c:pt>
                <c:pt idx="21999">
                  <c:v>2031.5619999999999</c:v>
                </c:pt>
                <c:pt idx="22000">
                  <c:v>2030.547</c:v>
                </c:pt>
                <c:pt idx="22001">
                  <c:v>2030.7809999999999</c:v>
                </c:pt>
                <c:pt idx="22002">
                  <c:v>2032.1869999999999</c:v>
                </c:pt>
                <c:pt idx="22003">
                  <c:v>2032.578</c:v>
                </c:pt>
                <c:pt idx="22004">
                  <c:v>2031.5619999999999</c:v>
                </c:pt>
                <c:pt idx="22005">
                  <c:v>2031.172</c:v>
                </c:pt>
                <c:pt idx="22006">
                  <c:v>2031.4059999999999</c:v>
                </c:pt>
                <c:pt idx="22007">
                  <c:v>2033.3589999999999</c:v>
                </c:pt>
                <c:pt idx="22008">
                  <c:v>2035</c:v>
                </c:pt>
                <c:pt idx="22009">
                  <c:v>2032.3440000000001</c:v>
                </c:pt>
                <c:pt idx="22010">
                  <c:v>2030.9369999999999</c:v>
                </c:pt>
                <c:pt idx="22011">
                  <c:v>2033.3589999999999</c:v>
                </c:pt>
                <c:pt idx="22012">
                  <c:v>2031.172</c:v>
                </c:pt>
                <c:pt idx="22013">
                  <c:v>2031.4059999999999</c:v>
                </c:pt>
                <c:pt idx="22014">
                  <c:v>2035</c:v>
                </c:pt>
                <c:pt idx="22015">
                  <c:v>2033.75</c:v>
                </c:pt>
                <c:pt idx="22016">
                  <c:v>2033.75</c:v>
                </c:pt>
                <c:pt idx="22017">
                  <c:v>2032.3440000000001</c:v>
                </c:pt>
                <c:pt idx="22018">
                  <c:v>2033.203</c:v>
                </c:pt>
                <c:pt idx="22019">
                  <c:v>2032.578</c:v>
                </c:pt>
                <c:pt idx="22020">
                  <c:v>2033.5940000000001</c:v>
                </c:pt>
                <c:pt idx="22021">
                  <c:v>2032.7339999999999</c:v>
                </c:pt>
                <c:pt idx="22022">
                  <c:v>2032.9690000000001</c:v>
                </c:pt>
                <c:pt idx="22023">
                  <c:v>2032.7339999999999</c:v>
                </c:pt>
                <c:pt idx="22024">
                  <c:v>2034.375</c:v>
                </c:pt>
                <c:pt idx="22025">
                  <c:v>2033.203</c:v>
                </c:pt>
                <c:pt idx="22026">
                  <c:v>2030.1559999999999</c:v>
                </c:pt>
                <c:pt idx="22027">
                  <c:v>2032.9690000000001</c:v>
                </c:pt>
                <c:pt idx="22028">
                  <c:v>2035</c:v>
                </c:pt>
                <c:pt idx="22029">
                  <c:v>2029.7660000000001</c:v>
                </c:pt>
                <c:pt idx="22030">
                  <c:v>2031.172</c:v>
                </c:pt>
                <c:pt idx="22031">
                  <c:v>2032.7339999999999</c:v>
                </c:pt>
                <c:pt idx="22032">
                  <c:v>2030.547</c:v>
                </c:pt>
                <c:pt idx="22033">
                  <c:v>2031.172</c:v>
                </c:pt>
                <c:pt idx="22034">
                  <c:v>2033.203</c:v>
                </c:pt>
                <c:pt idx="22035">
                  <c:v>2032.9690000000001</c:v>
                </c:pt>
                <c:pt idx="22036">
                  <c:v>2030.7809999999999</c:v>
                </c:pt>
                <c:pt idx="22037">
                  <c:v>2032.578</c:v>
                </c:pt>
                <c:pt idx="22038">
                  <c:v>2030.1559999999999</c:v>
                </c:pt>
                <c:pt idx="22039">
                  <c:v>2032.1869999999999</c:v>
                </c:pt>
                <c:pt idx="22040">
                  <c:v>2032.1869999999999</c:v>
                </c:pt>
                <c:pt idx="22041">
                  <c:v>2030.1559999999999</c:v>
                </c:pt>
                <c:pt idx="22042">
                  <c:v>2032.578</c:v>
                </c:pt>
                <c:pt idx="22043">
                  <c:v>2032.7339999999999</c:v>
                </c:pt>
                <c:pt idx="22044">
                  <c:v>2031.4059999999999</c:v>
                </c:pt>
                <c:pt idx="22045">
                  <c:v>2029.1410000000001</c:v>
                </c:pt>
                <c:pt idx="22046">
                  <c:v>2031.797</c:v>
                </c:pt>
                <c:pt idx="22047">
                  <c:v>2028.9839999999999</c:v>
                </c:pt>
                <c:pt idx="22048">
                  <c:v>2032.7339999999999</c:v>
                </c:pt>
                <c:pt idx="22049">
                  <c:v>2030.547</c:v>
                </c:pt>
                <c:pt idx="22050">
                  <c:v>2030.9369999999999</c:v>
                </c:pt>
                <c:pt idx="22051">
                  <c:v>2031.5619999999999</c:v>
                </c:pt>
                <c:pt idx="22052">
                  <c:v>2029.5309999999999</c:v>
                </c:pt>
                <c:pt idx="22053">
                  <c:v>2030.1559999999999</c:v>
                </c:pt>
                <c:pt idx="22054">
                  <c:v>2030.547</c:v>
                </c:pt>
                <c:pt idx="22055">
                  <c:v>2032.3440000000001</c:v>
                </c:pt>
                <c:pt idx="22056">
                  <c:v>2028.9839999999999</c:v>
                </c:pt>
                <c:pt idx="22057">
                  <c:v>2028.5940000000001</c:v>
                </c:pt>
                <c:pt idx="22058">
                  <c:v>2029.7660000000001</c:v>
                </c:pt>
                <c:pt idx="22059">
                  <c:v>2027.578</c:v>
                </c:pt>
                <c:pt idx="22060">
                  <c:v>2026.4059999999999</c:v>
                </c:pt>
                <c:pt idx="22061">
                  <c:v>2029.7660000000001</c:v>
                </c:pt>
                <c:pt idx="22062">
                  <c:v>2029.7660000000001</c:v>
                </c:pt>
                <c:pt idx="22063">
                  <c:v>2028.5940000000001</c:v>
                </c:pt>
                <c:pt idx="22064">
                  <c:v>2029.5309999999999</c:v>
                </c:pt>
                <c:pt idx="22065">
                  <c:v>2028.203</c:v>
                </c:pt>
                <c:pt idx="22066">
                  <c:v>2030</c:v>
                </c:pt>
                <c:pt idx="22067">
                  <c:v>2027.578</c:v>
                </c:pt>
                <c:pt idx="22068">
                  <c:v>2026.172</c:v>
                </c:pt>
                <c:pt idx="22069">
                  <c:v>2025.7809999999999</c:v>
                </c:pt>
                <c:pt idx="22070">
                  <c:v>2027.3440000000001</c:v>
                </c:pt>
                <c:pt idx="22071">
                  <c:v>2026.5619999999999</c:v>
                </c:pt>
                <c:pt idx="22072">
                  <c:v>2028.5940000000001</c:v>
                </c:pt>
                <c:pt idx="22073">
                  <c:v>2027.578</c:v>
                </c:pt>
                <c:pt idx="22074">
                  <c:v>2026.4059999999999</c:v>
                </c:pt>
                <c:pt idx="22075">
                  <c:v>2028.75</c:v>
                </c:pt>
                <c:pt idx="22076">
                  <c:v>2026.172</c:v>
                </c:pt>
                <c:pt idx="22077">
                  <c:v>2026.4059999999999</c:v>
                </c:pt>
                <c:pt idx="22078">
                  <c:v>2026.172</c:v>
                </c:pt>
                <c:pt idx="22079">
                  <c:v>2025.7809999999999</c:v>
                </c:pt>
                <c:pt idx="22080">
                  <c:v>2024.1410000000001</c:v>
                </c:pt>
                <c:pt idx="22081">
                  <c:v>2022.578</c:v>
                </c:pt>
                <c:pt idx="22082">
                  <c:v>2023.3589999999999</c:v>
                </c:pt>
                <c:pt idx="22083">
                  <c:v>2025.3910000000001</c:v>
                </c:pt>
                <c:pt idx="22084">
                  <c:v>2022.3440000000001</c:v>
                </c:pt>
                <c:pt idx="22085">
                  <c:v>2023.203</c:v>
                </c:pt>
                <c:pt idx="22086">
                  <c:v>2022.578</c:v>
                </c:pt>
                <c:pt idx="22087">
                  <c:v>2022.3440000000001</c:v>
                </c:pt>
                <c:pt idx="22088">
                  <c:v>2023.9839999999999</c:v>
                </c:pt>
                <c:pt idx="22089">
                  <c:v>2022.3440000000001</c:v>
                </c:pt>
                <c:pt idx="22090">
                  <c:v>2023.9839999999999</c:v>
                </c:pt>
                <c:pt idx="22091">
                  <c:v>2021.5619999999999</c:v>
                </c:pt>
                <c:pt idx="22092">
                  <c:v>2021.172</c:v>
                </c:pt>
                <c:pt idx="22093">
                  <c:v>2021.953</c:v>
                </c:pt>
                <c:pt idx="22094">
                  <c:v>2020.547</c:v>
                </c:pt>
                <c:pt idx="22095">
                  <c:v>2020.9369999999999</c:v>
                </c:pt>
                <c:pt idx="22096">
                  <c:v>2019.5309999999999</c:v>
                </c:pt>
                <c:pt idx="22097">
                  <c:v>2019.375</c:v>
                </c:pt>
                <c:pt idx="22098">
                  <c:v>2019.1410000000001</c:v>
                </c:pt>
                <c:pt idx="22099">
                  <c:v>2020</c:v>
                </c:pt>
                <c:pt idx="22100">
                  <c:v>2017.578</c:v>
                </c:pt>
                <c:pt idx="22101">
                  <c:v>2018.5940000000001</c:v>
                </c:pt>
                <c:pt idx="22102">
                  <c:v>2020</c:v>
                </c:pt>
                <c:pt idx="22103">
                  <c:v>2018.9839999999999</c:v>
                </c:pt>
                <c:pt idx="22104">
                  <c:v>2017.1869999999999</c:v>
                </c:pt>
                <c:pt idx="22105">
                  <c:v>2016.5619999999999</c:v>
                </c:pt>
                <c:pt idx="22106">
                  <c:v>2017.7339999999999</c:v>
                </c:pt>
                <c:pt idx="22107">
                  <c:v>2018.3589999999999</c:v>
                </c:pt>
                <c:pt idx="22108">
                  <c:v>2017.7339999999999</c:v>
                </c:pt>
                <c:pt idx="22109">
                  <c:v>2017.1869999999999</c:v>
                </c:pt>
                <c:pt idx="22110">
                  <c:v>2017.578</c:v>
                </c:pt>
                <c:pt idx="22111">
                  <c:v>2015</c:v>
                </c:pt>
                <c:pt idx="22112">
                  <c:v>2017.3440000000001</c:v>
                </c:pt>
                <c:pt idx="22113">
                  <c:v>2015</c:v>
                </c:pt>
                <c:pt idx="22114">
                  <c:v>2016.172</c:v>
                </c:pt>
                <c:pt idx="22115">
                  <c:v>2013.3589999999999</c:v>
                </c:pt>
                <c:pt idx="22116">
                  <c:v>2016.953</c:v>
                </c:pt>
                <c:pt idx="22117">
                  <c:v>2012.9690000000001</c:v>
                </c:pt>
                <c:pt idx="22118">
                  <c:v>2013.203</c:v>
                </c:pt>
                <c:pt idx="22119">
                  <c:v>2012.9690000000001</c:v>
                </c:pt>
                <c:pt idx="22120">
                  <c:v>2012.1869999999999</c:v>
                </c:pt>
                <c:pt idx="22121">
                  <c:v>2015.3910000000001</c:v>
                </c:pt>
                <c:pt idx="22122">
                  <c:v>2013.5940000000001</c:v>
                </c:pt>
                <c:pt idx="22123">
                  <c:v>2012.7339999999999</c:v>
                </c:pt>
                <c:pt idx="22124">
                  <c:v>2012.3440000000001</c:v>
                </c:pt>
                <c:pt idx="22125">
                  <c:v>2010.547</c:v>
                </c:pt>
                <c:pt idx="22126">
                  <c:v>2012.3440000000001</c:v>
                </c:pt>
                <c:pt idx="22127">
                  <c:v>2012.1869999999999</c:v>
                </c:pt>
                <c:pt idx="22128">
                  <c:v>2009.375</c:v>
                </c:pt>
                <c:pt idx="22129">
                  <c:v>2010</c:v>
                </c:pt>
                <c:pt idx="22130">
                  <c:v>2011.797</c:v>
                </c:pt>
                <c:pt idx="22131">
                  <c:v>2010.7809999999999</c:v>
                </c:pt>
                <c:pt idx="22132">
                  <c:v>2007.7339999999999</c:v>
                </c:pt>
                <c:pt idx="22133">
                  <c:v>2010.7809999999999</c:v>
                </c:pt>
                <c:pt idx="22134">
                  <c:v>2009.5309999999999</c:v>
                </c:pt>
                <c:pt idx="22135">
                  <c:v>2007.9690000000001</c:v>
                </c:pt>
                <c:pt idx="22136">
                  <c:v>2007.7339999999999</c:v>
                </c:pt>
                <c:pt idx="22137">
                  <c:v>2008.5940000000001</c:v>
                </c:pt>
                <c:pt idx="22138">
                  <c:v>2008.3589999999999</c:v>
                </c:pt>
                <c:pt idx="22139">
                  <c:v>2007.1869999999999</c:v>
                </c:pt>
                <c:pt idx="22140">
                  <c:v>2008.203</c:v>
                </c:pt>
                <c:pt idx="22141">
                  <c:v>2006.5619999999999</c:v>
                </c:pt>
                <c:pt idx="22142">
                  <c:v>2005.7809999999999</c:v>
                </c:pt>
                <c:pt idx="22143">
                  <c:v>2005.3910000000001</c:v>
                </c:pt>
                <c:pt idx="22144">
                  <c:v>2005.7809999999999</c:v>
                </c:pt>
                <c:pt idx="22145">
                  <c:v>2007.3440000000001</c:v>
                </c:pt>
                <c:pt idx="22146">
                  <c:v>2005.547</c:v>
                </c:pt>
                <c:pt idx="22147">
                  <c:v>2004.375</c:v>
                </c:pt>
                <c:pt idx="22148">
                  <c:v>2005.1559999999999</c:v>
                </c:pt>
                <c:pt idx="22149">
                  <c:v>2004.375</c:v>
                </c:pt>
                <c:pt idx="22150">
                  <c:v>2005.3910000000001</c:v>
                </c:pt>
                <c:pt idx="22151">
                  <c:v>2005</c:v>
                </c:pt>
                <c:pt idx="22152">
                  <c:v>2003.5940000000001</c:v>
                </c:pt>
                <c:pt idx="22153">
                  <c:v>2004.1410000000001</c:v>
                </c:pt>
                <c:pt idx="22154">
                  <c:v>2005.547</c:v>
                </c:pt>
                <c:pt idx="22155">
                  <c:v>2003.75</c:v>
                </c:pt>
                <c:pt idx="22156">
                  <c:v>2002.9690000000001</c:v>
                </c:pt>
                <c:pt idx="22157">
                  <c:v>2003.75</c:v>
                </c:pt>
                <c:pt idx="22158">
                  <c:v>2002.7339999999999</c:v>
                </c:pt>
                <c:pt idx="22159">
                  <c:v>2000.3910000000001</c:v>
                </c:pt>
                <c:pt idx="22160">
                  <c:v>2000.7809999999999</c:v>
                </c:pt>
                <c:pt idx="22161">
                  <c:v>2000.9369999999999</c:v>
                </c:pt>
                <c:pt idx="22162">
                  <c:v>2001.172</c:v>
                </c:pt>
                <c:pt idx="22163">
                  <c:v>2002.578</c:v>
                </c:pt>
                <c:pt idx="22164">
                  <c:v>2000.1559999999999</c:v>
                </c:pt>
                <c:pt idx="22165">
                  <c:v>1999.375</c:v>
                </c:pt>
                <c:pt idx="22166">
                  <c:v>2001.172</c:v>
                </c:pt>
                <c:pt idx="22167">
                  <c:v>2000.547</c:v>
                </c:pt>
                <c:pt idx="22168">
                  <c:v>1999.1410000000001</c:v>
                </c:pt>
                <c:pt idx="22169">
                  <c:v>2000</c:v>
                </c:pt>
                <c:pt idx="22170">
                  <c:v>1997.9690000000001</c:v>
                </c:pt>
                <c:pt idx="22171">
                  <c:v>1998.9839999999999</c:v>
                </c:pt>
                <c:pt idx="22172">
                  <c:v>1998.75</c:v>
                </c:pt>
                <c:pt idx="22173">
                  <c:v>1998.203</c:v>
                </c:pt>
                <c:pt idx="22174">
                  <c:v>1997.1869999999999</c:v>
                </c:pt>
                <c:pt idx="22175">
                  <c:v>1997.3440000000001</c:v>
                </c:pt>
                <c:pt idx="22176">
                  <c:v>1996.953</c:v>
                </c:pt>
                <c:pt idx="22177">
                  <c:v>1996.797</c:v>
                </c:pt>
                <c:pt idx="22178">
                  <c:v>1996.5619999999999</c:v>
                </c:pt>
                <c:pt idx="22179">
                  <c:v>1997.578</c:v>
                </c:pt>
                <c:pt idx="22180">
                  <c:v>1993.75</c:v>
                </c:pt>
                <c:pt idx="22181">
                  <c:v>1996.953</c:v>
                </c:pt>
                <c:pt idx="22182">
                  <c:v>1995.7809999999999</c:v>
                </c:pt>
                <c:pt idx="22183">
                  <c:v>1995</c:v>
                </c:pt>
                <c:pt idx="22184">
                  <c:v>1994.7660000000001</c:v>
                </c:pt>
                <c:pt idx="22185">
                  <c:v>1995.1559999999999</c:v>
                </c:pt>
                <c:pt idx="22186">
                  <c:v>1995.547</c:v>
                </c:pt>
                <c:pt idx="22187">
                  <c:v>1994.5309999999999</c:v>
                </c:pt>
                <c:pt idx="22188">
                  <c:v>1995.9369999999999</c:v>
                </c:pt>
                <c:pt idx="22189">
                  <c:v>1995.547</c:v>
                </c:pt>
                <c:pt idx="22190">
                  <c:v>1996.5619999999999</c:v>
                </c:pt>
                <c:pt idx="22191">
                  <c:v>1994.7660000000001</c:v>
                </c:pt>
                <c:pt idx="22192">
                  <c:v>1997.3440000000001</c:v>
                </c:pt>
                <c:pt idx="22193">
                  <c:v>1995.7809999999999</c:v>
                </c:pt>
                <c:pt idx="22194">
                  <c:v>1994.1410000000001</c:v>
                </c:pt>
                <c:pt idx="22195">
                  <c:v>1994.1410000000001</c:v>
                </c:pt>
                <c:pt idx="22196">
                  <c:v>1995.1559999999999</c:v>
                </c:pt>
                <c:pt idx="22197">
                  <c:v>1991.797</c:v>
                </c:pt>
                <c:pt idx="22198">
                  <c:v>1992.1869999999999</c:v>
                </c:pt>
                <c:pt idx="22199">
                  <c:v>1991.797</c:v>
                </c:pt>
                <c:pt idx="22200">
                  <c:v>1991.797</c:v>
                </c:pt>
                <c:pt idx="22201">
                  <c:v>1991.797</c:v>
                </c:pt>
                <c:pt idx="22202">
                  <c:v>1992.3440000000001</c:v>
                </c:pt>
                <c:pt idx="22203">
                  <c:v>1992.3440000000001</c:v>
                </c:pt>
                <c:pt idx="22204">
                  <c:v>1991.4059999999999</c:v>
                </c:pt>
                <c:pt idx="22205">
                  <c:v>1993.3589999999999</c:v>
                </c:pt>
                <c:pt idx="22206">
                  <c:v>1990.7809999999999</c:v>
                </c:pt>
                <c:pt idx="22207">
                  <c:v>1992.9690000000001</c:v>
                </c:pt>
                <c:pt idx="22208">
                  <c:v>1989.7660000000001</c:v>
                </c:pt>
                <c:pt idx="22209">
                  <c:v>1989.1410000000001</c:v>
                </c:pt>
                <c:pt idx="22210">
                  <c:v>1990.9369999999999</c:v>
                </c:pt>
                <c:pt idx="22211">
                  <c:v>1989.375</c:v>
                </c:pt>
                <c:pt idx="22212">
                  <c:v>1992.1869999999999</c:v>
                </c:pt>
                <c:pt idx="22213">
                  <c:v>1990</c:v>
                </c:pt>
                <c:pt idx="22214">
                  <c:v>1990.1559999999999</c:v>
                </c:pt>
                <c:pt idx="22215">
                  <c:v>1989.5309999999999</c:v>
                </c:pt>
                <c:pt idx="22216">
                  <c:v>1988.5940000000001</c:v>
                </c:pt>
                <c:pt idx="22217">
                  <c:v>1988.5940000000001</c:v>
                </c:pt>
                <c:pt idx="22218">
                  <c:v>1990.9369999999999</c:v>
                </c:pt>
                <c:pt idx="22219">
                  <c:v>1992.1869999999999</c:v>
                </c:pt>
                <c:pt idx="22220">
                  <c:v>1991.953</c:v>
                </c:pt>
                <c:pt idx="22221">
                  <c:v>1988.75</c:v>
                </c:pt>
                <c:pt idx="22222">
                  <c:v>1988.5940000000001</c:v>
                </c:pt>
                <c:pt idx="22223">
                  <c:v>1988.3589999999999</c:v>
                </c:pt>
                <c:pt idx="22224">
                  <c:v>1987.7339999999999</c:v>
                </c:pt>
                <c:pt idx="22225">
                  <c:v>1989.7660000000001</c:v>
                </c:pt>
                <c:pt idx="22226">
                  <c:v>1987.9690000000001</c:v>
                </c:pt>
                <c:pt idx="22227">
                  <c:v>1986.797</c:v>
                </c:pt>
                <c:pt idx="22228">
                  <c:v>1986.953</c:v>
                </c:pt>
                <c:pt idx="22229">
                  <c:v>1987.9690000000001</c:v>
                </c:pt>
                <c:pt idx="22230">
                  <c:v>1988.203</c:v>
                </c:pt>
                <c:pt idx="22231">
                  <c:v>1985.7809999999999</c:v>
                </c:pt>
                <c:pt idx="22232">
                  <c:v>1990</c:v>
                </c:pt>
                <c:pt idx="22233">
                  <c:v>1987.578</c:v>
                </c:pt>
                <c:pt idx="22234">
                  <c:v>1988.203</c:v>
                </c:pt>
                <c:pt idx="22235">
                  <c:v>1989.375</c:v>
                </c:pt>
                <c:pt idx="22236">
                  <c:v>1986.172</c:v>
                </c:pt>
                <c:pt idx="22237">
                  <c:v>1987.9690000000001</c:v>
                </c:pt>
                <c:pt idx="22238">
                  <c:v>1987.3440000000001</c:v>
                </c:pt>
                <c:pt idx="22239">
                  <c:v>1987.3440000000001</c:v>
                </c:pt>
                <c:pt idx="22240">
                  <c:v>1987.3440000000001</c:v>
                </c:pt>
                <c:pt idx="22241">
                  <c:v>1988.3589999999999</c:v>
                </c:pt>
                <c:pt idx="22242">
                  <c:v>1986.172</c:v>
                </c:pt>
                <c:pt idx="22243">
                  <c:v>1988.203</c:v>
                </c:pt>
                <c:pt idx="22244">
                  <c:v>1987.578</c:v>
                </c:pt>
                <c:pt idx="22245">
                  <c:v>1987.1869999999999</c:v>
                </c:pt>
                <c:pt idx="22246">
                  <c:v>1988.75</c:v>
                </c:pt>
                <c:pt idx="22247">
                  <c:v>1987.9690000000001</c:v>
                </c:pt>
                <c:pt idx="22248">
                  <c:v>1987.578</c:v>
                </c:pt>
                <c:pt idx="22249">
                  <c:v>1989.375</c:v>
                </c:pt>
                <c:pt idx="22250">
                  <c:v>1986.797</c:v>
                </c:pt>
                <c:pt idx="22251">
                  <c:v>1986.5619999999999</c:v>
                </c:pt>
                <c:pt idx="22252">
                  <c:v>1986.4059999999999</c:v>
                </c:pt>
                <c:pt idx="22253">
                  <c:v>1988.203</c:v>
                </c:pt>
                <c:pt idx="22254">
                  <c:v>1987.9690000000001</c:v>
                </c:pt>
                <c:pt idx="22255">
                  <c:v>1987.9690000000001</c:v>
                </c:pt>
                <c:pt idx="22256">
                  <c:v>1988.75</c:v>
                </c:pt>
                <c:pt idx="22257">
                  <c:v>1986.953</c:v>
                </c:pt>
                <c:pt idx="22258">
                  <c:v>1986.953</c:v>
                </c:pt>
                <c:pt idx="22259">
                  <c:v>1989.5309999999999</c:v>
                </c:pt>
                <c:pt idx="22260">
                  <c:v>1986.953</c:v>
                </c:pt>
                <c:pt idx="22261">
                  <c:v>1990</c:v>
                </c:pt>
                <c:pt idx="22262">
                  <c:v>1988.9839999999999</c:v>
                </c:pt>
                <c:pt idx="22263">
                  <c:v>1987.9690000000001</c:v>
                </c:pt>
                <c:pt idx="22264">
                  <c:v>1988.5940000000001</c:v>
                </c:pt>
                <c:pt idx="22265">
                  <c:v>1988.75</c:v>
                </c:pt>
                <c:pt idx="22266">
                  <c:v>1986.953</c:v>
                </c:pt>
                <c:pt idx="22267">
                  <c:v>1986.5619999999999</c:v>
                </c:pt>
                <c:pt idx="22268">
                  <c:v>1984.5309999999999</c:v>
                </c:pt>
                <c:pt idx="22269">
                  <c:v>1985.9369999999999</c:v>
                </c:pt>
                <c:pt idx="22270">
                  <c:v>1989.5309999999999</c:v>
                </c:pt>
                <c:pt idx="22271">
                  <c:v>1989.1410000000001</c:v>
                </c:pt>
                <c:pt idx="22272">
                  <c:v>1990.3910000000001</c:v>
                </c:pt>
                <c:pt idx="22273">
                  <c:v>1985.7809999999999</c:v>
                </c:pt>
                <c:pt idx="22274">
                  <c:v>1986.172</c:v>
                </c:pt>
                <c:pt idx="22275">
                  <c:v>1988.203</c:v>
                </c:pt>
                <c:pt idx="22276">
                  <c:v>1986.5619999999999</c:v>
                </c:pt>
                <c:pt idx="22277">
                  <c:v>1988.9839999999999</c:v>
                </c:pt>
                <c:pt idx="22278">
                  <c:v>1988.9839999999999</c:v>
                </c:pt>
                <c:pt idx="22279">
                  <c:v>1986.953</c:v>
                </c:pt>
                <c:pt idx="22280">
                  <c:v>1986.953</c:v>
                </c:pt>
                <c:pt idx="22281">
                  <c:v>1986.172</c:v>
                </c:pt>
                <c:pt idx="22282">
                  <c:v>1990</c:v>
                </c:pt>
                <c:pt idx="22283">
                  <c:v>1990.9369999999999</c:v>
                </c:pt>
                <c:pt idx="22284">
                  <c:v>1988.3589999999999</c:v>
                </c:pt>
                <c:pt idx="22285">
                  <c:v>1989.5309999999999</c:v>
                </c:pt>
                <c:pt idx="22286">
                  <c:v>1987.1869999999999</c:v>
                </c:pt>
                <c:pt idx="22287">
                  <c:v>1988.5940000000001</c:v>
                </c:pt>
                <c:pt idx="22288">
                  <c:v>1987.9690000000001</c:v>
                </c:pt>
                <c:pt idx="22289">
                  <c:v>1989.7660000000001</c:v>
                </c:pt>
                <c:pt idx="22290">
                  <c:v>1989.1410000000001</c:v>
                </c:pt>
                <c:pt idx="22291">
                  <c:v>1990.7809999999999</c:v>
                </c:pt>
                <c:pt idx="22292">
                  <c:v>1988.75</c:v>
                </c:pt>
                <c:pt idx="22293">
                  <c:v>1989.7660000000001</c:v>
                </c:pt>
                <c:pt idx="22294">
                  <c:v>1987.1869999999999</c:v>
                </c:pt>
                <c:pt idx="22295">
                  <c:v>1987.1869999999999</c:v>
                </c:pt>
                <c:pt idx="22296">
                  <c:v>1992.1869999999999</c:v>
                </c:pt>
                <c:pt idx="22297">
                  <c:v>1991.953</c:v>
                </c:pt>
                <c:pt idx="22298">
                  <c:v>1988.5940000000001</c:v>
                </c:pt>
                <c:pt idx="22299">
                  <c:v>1988.75</c:v>
                </c:pt>
                <c:pt idx="22300">
                  <c:v>1988.3589999999999</c:v>
                </c:pt>
                <c:pt idx="22301">
                  <c:v>1990</c:v>
                </c:pt>
                <c:pt idx="22302">
                  <c:v>1991.172</c:v>
                </c:pt>
                <c:pt idx="22303">
                  <c:v>1990.547</c:v>
                </c:pt>
                <c:pt idx="22304">
                  <c:v>1991.5619999999999</c:v>
                </c:pt>
                <c:pt idx="22305">
                  <c:v>1989.1410000000001</c:v>
                </c:pt>
                <c:pt idx="22306">
                  <c:v>1988.9839999999999</c:v>
                </c:pt>
                <c:pt idx="22307">
                  <c:v>1990.7809999999999</c:v>
                </c:pt>
                <c:pt idx="22308">
                  <c:v>1989.7660000000001</c:v>
                </c:pt>
                <c:pt idx="22309">
                  <c:v>1992.7339999999999</c:v>
                </c:pt>
                <c:pt idx="22310">
                  <c:v>1992.1869999999999</c:v>
                </c:pt>
                <c:pt idx="22311">
                  <c:v>1991.172</c:v>
                </c:pt>
                <c:pt idx="22312">
                  <c:v>1991.5619999999999</c:v>
                </c:pt>
                <c:pt idx="22313">
                  <c:v>1992.1869999999999</c:v>
                </c:pt>
                <c:pt idx="22314">
                  <c:v>1990.9369999999999</c:v>
                </c:pt>
                <c:pt idx="22315">
                  <c:v>1992.9690000000001</c:v>
                </c:pt>
                <c:pt idx="22316">
                  <c:v>1992.7339999999999</c:v>
                </c:pt>
                <c:pt idx="22317">
                  <c:v>1991.797</c:v>
                </c:pt>
                <c:pt idx="22318">
                  <c:v>1993.9839999999999</c:v>
                </c:pt>
                <c:pt idx="22319">
                  <c:v>1992.3440000000001</c:v>
                </c:pt>
                <c:pt idx="22320">
                  <c:v>1995.9369999999999</c:v>
                </c:pt>
                <c:pt idx="22321">
                  <c:v>1993.5940000000001</c:v>
                </c:pt>
                <c:pt idx="22322">
                  <c:v>1993.5940000000001</c:v>
                </c:pt>
                <c:pt idx="22323">
                  <c:v>1992.9690000000001</c:v>
                </c:pt>
                <c:pt idx="22324">
                  <c:v>1992.3440000000001</c:v>
                </c:pt>
                <c:pt idx="22325">
                  <c:v>1992.578</c:v>
                </c:pt>
                <c:pt idx="22326">
                  <c:v>1993.3589999999999</c:v>
                </c:pt>
                <c:pt idx="22327">
                  <c:v>1996.5619999999999</c:v>
                </c:pt>
                <c:pt idx="22328">
                  <c:v>1995.7809999999999</c:v>
                </c:pt>
                <c:pt idx="22329">
                  <c:v>1993.5940000000001</c:v>
                </c:pt>
                <c:pt idx="22330">
                  <c:v>1995.547</c:v>
                </c:pt>
                <c:pt idx="22331">
                  <c:v>1997.578</c:v>
                </c:pt>
                <c:pt idx="22332">
                  <c:v>1995.547</c:v>
                </c:pt>
                <c:pt idx="22333">
                  <c:v>1995.1559999999999</c:v>
                </c:pt>
                <c:pt idx="22334">
                  <c:v>1991.953</c:v>
                </c:pt>
                <c:pt idx="22335">
                  <c:v>1993.5940000000001</c:v>
                </c:pt>
                <c:pt idx="22336">
                  <c:v>1997.578</c:v>
                </c:pt>
                <c:pt idx="22337">
                  <c:v>1995.1559999999999</c:v>
                </c:pt>
                <c:pt idx="22338">
                  <c:v>1994.1410000000001</c:v>
                </c:pt>
                <c:pt idx="22339">
                  <c:v>1995.7809999999999</c:v>
                </c:pt>
                <c:pt idx="22340">
                  <c:v>1996.172</c:v>
                </c:pt>
                <c:pt idx="22341">
                  <c:v>1995.1559999999999</c:v>
                </c:pt>
                <c:pt idx="22342">
                  <c:v>1996.4059999999999</c:v>
                </c:pt>
                <c:pt idx="22343">
                  <c:v>1996.4059999999999</c:v>
                </c:pt>
                <c:pt idx="22344">
                  <c:v>1995.9369999999999</c:v>
                </c:pt>
                <c:pt idx="22345">
                  <c:v>1997.7339999999999</c:v>
                </c:pt>
                <c:pt idx="22346">
                  <c:v>1996.5619999999999</c:v>
                </c:pt>
                <c:pt idx="22347">
                  <c:v>1998.9839999999999</c:v>
                </c:pt>
                <c:pt idx="22348">
                  <c:v>1998.9839999999999</c:v>
                </c:pt>
                <c:pt idx="22349">
                  <c:v>1998.203</c:v>
                </c:pt>
                <c:pt idx="22350">
                  <c:v>1999.5309999999999</c:v>
                </c:pt>
                <c:pt idx="22351">
                  <c:v>1999.1410000000001</c:v>
                </c:pt>
                <c:pt idx="22352">
                  <c:v>1998.203</c:v>
                </c:pt>
                <c:pt idx="22353">
                  <c:v>2000.547</c:v>
                </c:pt>
                <c:pt idx="22354">
                  <c:v>1998.5940000000001</c:v>
                </c:pt>
                <c:pt idx="22355">
                  <c:v>1999.1410000000001</c:v>
                </c:pt>
                <c:pt idx="22356">
                  <c:v>1997.9690000000001</c:v>
                </c:pt>
                <c:pt idx="22357">
                  <c:v>1999.5309999999999</c:v>
                </c:pt>
                <c:pt idx="22358">
                  <c:v>1998.5940000000001</c:v>
                </c:pt>
                <c:pt idx="22359">
                  <c:v>2000.7809999999999</c:v>
                </c:pt>
                <c:pt idx="22360">
                  <c:v>2001.5619999999999</c:v>
                </c:pt>
                <c:pt idx="22361">
                  <c:v>2000.3910000000001</c:v>
                </c:pt>
                <c:pt idx="22362">
                  <c:v>1997.9690000000001</c:v>
                </c:pt>
                <c:pt idx="22363">
                  <c:v>2000.9369999999999</c:v>
                </c:pt>
                <c:pt idx="22364">
                  <c:v>1999.7660000000001</c:v>
                </c:pt>
                <c:pt idx="22365">
                  <c:v>1999.375</c:v>
                </c:pt>
                <c:pt idx="22366">
                  <c:v>2000.1559999999999</c:v>
                </c:pt>
                <c:pt idx="22367">
                  <c:v>2000.7809999999999</c:v>
                </c:pt>
                <c:pt idx="22368">
                  <c:v>2000.547</c:v>
                </c:pt>
                <c:pt idx="22369">
                  <c:v>2002.1869999999999</c:v>
                </c:pt>
                <c:pt idx="22370">
                  <c:v>2003.5940000000001</c:v>
                </c:pt>
                <c:pt idx="22371">
                  <c:v>2001.797</c:v>
                </c:pt>
                <c:pt idx="22372">
                  <c:v>2001.4059999999999</c:v>
                </c:pt>
                <c:pt idx="22373">
                  <c:v>2002.3440000000001</c:v>
                </c:pt>
                <c:pt idx="22374">
                  <c:v>2002.7339999999999</c:v>
                </c:pt>
                <c:pt idx="22375">
                  <c:v>2003.3589999999999</c:v>
                </c:pt>
                <c:pt idx="22376">
                  <c:v>2002.3440000000001</c:v>
                </c:pt>
                <c:pt idx="22377">
                  <c:v>2004.7660000000001</c:v>
                </c:pt>
                <c:pt idx="22378">
                  <c:v>2003.3589999999999</c:v>
                </c:pt>
                <c:pt idx="22379">
                  <c:v>2002.9690000000001</c:v>
                </c:pt>
                <c:pt idx="22380">
                  <c:v>2002.7339999999999</c:v>
                </c:pt>
                <c:pt idx="22381">
                  <c:v>2001.953</c:v>
                </c:pt>
                <c:pt idx="22382">
                  <c:v>2005.3910000000001</c:v>
                </c:pt>
                <c:pt idx="22383">
                  <c:v>2001.953</c:v>
                </c:pt>
                <c:pt idx="22384">
                  <c:v>2006.4059999999999</c:v>
                </c:pt>
                <c:pt idx="22385">
                  <c:v>2001.797</c:v>
                </c:pt>
                <c:pt idx="22386">
                  <c:v>2004.5309999999999</c:v>
                </c:pt>
                <c:pt idx="22387">
                  <c:v>2005.3910000000001</c:v>
                </c:pt>
                <c:pt idx="22388">
                  <c:v>2004.7660000000001</c:v>
                </c:pt>
                <c:pt idx="22389">
                  <c:v>2007.9690000000001</c:v>
                </c:pt>
                <c:pt idx="22390">
                  <c:v>2005.547</c:v>
                </c:pt>
                <c:pt idx="22391">
                  <c:v>2005.547</c:v>
                </c:pt>
                <c:pt idx="22392">
                  <c:v>2006.953</c:v>
                </c:pt>
                <c:pt idx="22393">
                  <c:v>2006.4059999999999</c:v>
                </c:pt>
                <c:pt idx="22394">
                  <c:v>2005.3910000000001</c:v>
                </c:pt>
                <c:pt idx="22395">
                  <c:v>2005</c:v>
                </c:pt>
                <c:pt idx="22396">
                  <c:v>2004.1410000000001</c:v>
                </c:pt>
                <c:pt idx="22397">
                  <c:v>2004.375</c:v>
                </c:pt>
                <c:pt idx="22398">
                  <c:v>2005.3910000000001</c:v>
                </c:pt>
                <c:pt idx="22399">
                  <c:v>2005.9369999999999</c:v>
                </c:pt>
                <c:pt idx="22400">
                  <c:v>2006.797</c:v>
                </c:pt>
                <c:pt idx="22401">
                  <c:v>2008.3589999999999</c:v>
                </c:pt>
                <c:pt idx="22402">
                  <c:v>2007.3440000000001</c:v>
                </c:pt>
                <c:pt idx="22403">
                  <c:v>2009.5309999999999</c:v>
                </c:pt>
                <c:pt idx="22404">
                  <c:v>2010.547</c:v>
                </c:pt>
                <c:pt idx="22405">
                  <c:v>2006.797</c:v>
                </c:pt>
                <c:pt idx="22406">
                  <c:v>2006.953</c:v>
                </c:pt>
                <c:pt idx="22407">
                  <c:v>2008.3589999999999</c:v>
                </c:pt>
                <c:pt idx="22408">
                  <c:v>2005.9369999999999</c:v>
                </c:pt>
                <c:pt idx="22409">
                  <c:v>2006.953</c:v>
                </c:pt>
                <c:pt idx="22410">
                  <c:v>2007.3440000000001</c:v>
                </c:pt>
                <c:pt idx="22411">
                  <c:v>2011.4059999999999</c:v>
                </c:pt>
                <c:pt idx="22412">
                  <c:v>2007.7339999999999</c:v>
                </c:pt>
                <c:pt idx="22413">
                  <c:v>2010.7809999999999</c:v>
                </c:pt>
                <c:pt idx="22414">
                  <c:v>2009.5309999999999</c:v>
                </c:pt>
                <c:pt idx="22415">
                  <c:v>2009.1410000000001</c:v>
                </c:pt>
                <c:pt idx="22416">
                  <c:v>2011.797</c:v>
                </c:pt>
                <c:pt idx="22417">
                  <c:v>2009.5309999999999</c:v>
                </c:pt>
                <c:pt idx="22418">
                  <c:v>2009.7660000000001</c:v>
                </c:pt>
                <c:pt idx="22419">
                  <c:v>2009.1410000000001</c:v>
                </c:pt>
                <c:pt idx="22420">
                  <c:v>2009.1410000000001</c:v>
                </c:pt>
                <c:pt idx="22421">
                  <c:v>2008.9839999999999</c:v>
                </c:pt>
                <c:pt idx="22422">
                  <c:v>2008.5940000000001</c:v>
                </c:pt>
                <c:pt idx="22423">
                  <c:v>2010.3910000000001</c:v>
                </c:pt>
                <c:pt idx="22424">
                  <c:v>2009.5309999999999</c:v>
                </c:pt>
                <c:pt idx="22425">
                  <c:v>2011.172</c:v>
                </c:pt>
                <c:pt idx="22426">
                  <c:v>2011.172</c:v>
                </c:pt>
                <c:pt idx="22427">
                  <c:v>2011.5619999999999</c:v>
                </c:pt>
                <c:pt idx="22428">
                  <c:v>2012.578</c:v>
                </c:pt>
                <c:pt idx="22429">
                  <c:v>2011.953</c:v>
                </c:pt>
                <c:pt idx="22430">
                  <c:v>2013.203</c:v>
                </c:pt>
                <c:pt idx="22431">
                  <c:v>2011.4059999999999</c:v>
                </c:pt>
                <c:pt idx="22432">
                  <c:v>2011.797</c:v>
                </c:pt>
                <c:pt idx="22433">
                  <c:v>2011.5619999999999</c:v>
                </c:pt>
                <c:pt idx="22434">
                  <c:v>2011.172</c:v>
                </c:pt>
                <c:pt idx="22435">
                  <c:v>2013.5940000000001</c:v>
                </c:pt>
                <c:pt idx="22436">
                  <c:v>2009.7660000000001</c:v>
                </c:pt>
                <c:pt idx="22437">
                  <c:v>2012.578</c:v>
                </c:pt>
                <c:pt idx="22438">
                  <c:v>2010</c:v>
                </c:pt>
                <c:pt idx="22439">
                  <c:v>2011.797</c:v>
                </c:pt>
                <c:pt idx="22440">
                  <c:v>2012.3440000000001</c:v>
                </c:pt>
                <c:pt idx="22441">
                  <c:v>2012.7339999999999</c:v>
                </c:pt>
                <c:pt idx="22442">
                  <c:v>2011.797</c:v>
                </c:pt>
                <c:pt idx="22443">
                  <c:v>2013.3589999999999</c:v>
                </c:pt>
                <c:pt idx="22444">
                  <c:v>2011.4059999999999</c:v>
                </c:pt>
                <c:pt idx="22445">
                  <c:v>2011.953</c:v>
                </c:pt>
                <c:pt idx="22446">
                  <c:v>2012.7339999999999</c:v>
                </c:pt>
                <c:pt idx="22447">
                  <c:v>2012.1869999999999</c:v>
                </c:pt>
                <c:pt idx="22448">
                  <c:v>2010.9369999999999</c:v>
                </c:pt>
                <c:pt idx="22449">
                  <c:v>2012.7339999999999</c:v>
                </c:pt>
                <c:pt idx="22450">
                  <c:v>2011.953</c:v>
                </c:pt>
                <c:pt idx="22451">
                  <c:v>2013.203</c:v>
                </c:pt>
                <c:pt idx="22452">
                  <c:v>2012.578</c:v>
                </c:pt>
                <c:pt idx="22453">
                  <c:v>2014.5309999999999</c:v>
                </c:pt>
                <c:pt idx="22454">
                  <c:v>2011.5619999999999</c:v>
                </c:pt>
                <c:pt idx="22455">
                  <c:v>2010.1559999999999</c:v>
                </c:pt>
                <c:pt idx="22456">
                  <c:v>2012.1869999999999</c:v>
                </c:pt>
                <c:pt idx="22457">
                  <c:v>2012.1869999999999</c:v>
                </c:pt>
                <c:pt idx="22458">
                  <c:v>2011.172</c:v>
                </c:pt>
                <c:pt idx="22459">
                  <c:v>2013.203</c:v>
                </c:pt>
                <c:pt idx="22460">
                  <c:v>2010.1559999999999</c:v>
                </c:pt>
                <c:pt idx="22461">
                  <c:v>2010.547</c:v>
                </c:pt>
                <c:pt idx="22462">
                  <c:v>2010.7809999999999</c:v>
                </c:pt>
                <c:pt idx="22463">
                  <c:v>2013.5940000000001</c:v>
                </c:pt>
                <c:pt idx="22464">
                  <c:v>2013.3589999999999</c:v>
                </c:pt>
                <c:pt idx="22465">
                  <c:v>2014.1410000000001</c:v>
                </c:pt>
                <c:pt idx="22466">
                  <c:v>2013.75</c:v>
                </c:pt>
                <c:pt idx="22467">
                  <c:v>2011.5619999999999</c:v>
                </c:pt>
                <c:pt idx="22468">
                  <c:v>2014.1410000000001</c:v>
                </c:pt>
                <c:pt idx="22469">
                  <c:v>2013.203</c:v>
                </c:pt>
                <c:pt idx="22470">
                  <c:v>2011.953</c:v>
                </c:pt>
                <c:pt idx="22471">
                  <c:v>2012.578</c:v>
                </c:pt>
                <c:pt idx="22472">
                  <c:v>2013.203</c:v>
                </c:pt>
                <c:pt idx="22473">
                  <c:v>2012.7339999999999</c:v>
                </c:pt>
                <c:pt idx="22474">
                  <c:v>2010.9369999999999</c:v>
                </c:pt>
                <c:pt idx="22475">
                  <c:v>2011.797</c:v>
                </c:pt>
                <c:pt idx="22476">
                  <c:v>2012.1869999999999</c:v>
                </c:pt>
                <c:pt idx="22477">
                  <c:v>2010.7809999999999</c:v>
                </c:pt>
                <c:pt idx="22478">
                  <c:v>2011.953</c:v>
                </c:pt>
                <c:pt idx="22479">
                  <c:v>2010.9369999999999</c:v>
                </c:pt>
                <c:pt idx="22480">
                  <c:v>2011.4059999999999</c:v>
                </c:pt>
                <c:pt idx="22481">
                  <c:v>2011.4059999999999</c:v>
                </c:pt>
                <c:pt idx="22482">
                  <c:v>2013.9839999999999</c:v>
                </c:pt>
                <c:pt idx="22483">
                  <c:v>2009.7660000000001</c:v>
                </c:pt>
                <c:pt idx="22484">
                  <c:v>2010.547</c:v>
                </c:pt>
                <c:pt idx="22485">
                  <c:v>2013.75</c:v>
                </c:pt>
                <c:pt idx="22486">
                  <c:v>2010</c:v>
                </c:pt>
                <c:pt idx="22487">
                  <c:v>2015.7809999999999</c:v>
                </c:pt>
                <c:pt idx="22488">
                  <c:v>2011.797</c:v>
                </c:pt>
                <c:pt idx="22489">
                  <c:v>2010.3910000000001</c:v>
                </c:pt>
                <c:pt idx="22490">
                  <c:v>2010.3910000000001</c:v>
                </c:pt>
                <c:pt idx="22491">
                  <c:v>2011.172</c:v>
                </c:pt>
                <c:pt idx="22492">
                  <c:v>2014.375</c:v>
                </c:pt>
                <c:pt idx="22493">
                  <c:v>2010</c:v>
                </c:pt>
                <c:pt idx="22494">
                  <c:v>2011.5619999999999</c:v>
                </c:pt>
                <c:pt idx="22495">
                  <c:v>2009.7660000000001</c:v>
                </c:pt>
                <c:pt idx="22496">
                  <c:v>2009.5309999999999</c:v>
                </c:pt>
                <c:pt idx="22497">
                  <c:v>2008.75</c:v>
                </c:pt>
                <c:pt idx="22498">
                  <c:v>2010.9369999999999</c:v>
                </c:pt>
                <c:pt idx="22499">
                  <c:v>2010.7809999999999</c:v>
                </c:pt>
                <c:pt idx="22500">
                  <c:v>2009.7660000000001</c:v>
                </c:pt>
                <c:pt idx="22501">
                  <c:v>2008.5940000000001</c:v>
                </c:pt>
                <c:pt idx="22502">
                  <c:v>2009.375</c:v>
                </c:pt>
                <c:pt idx="22503">
                  <c:v>2009.7660000000001</c:v>
                </c:pt>
                <c:pt idx="22504">
                  <c:v>2008.75</c:v>
                </c:pt>
                <c:pt idx="22505">
                  <c:v>2010</c:v>
                </c:pt>
                <c:pt idx="22506">
                  <c:v>2010.3910000000001</c:v>
                </c:pt>
                <c:pt idx="22507">
                  <c:v>2010.547</c:v>
                </c:pt>
                <c:pt idx="22508">
                  <c:v>2011.797</c:v>
                </c:pt>
                <c:pt idx="22509">
                  <c:v>2010.547</c:v>
                </c:pt>
                <c:pt idx="22510">
                  <c:v>2010.9369999999999</c:v>
                </c:pt>
                <c:pt idx="22511">
                  <c:v>2010.9369999999999</c:v>
                </c:pt>
                <c:pt idx="22512">
                  <c:v>2008.3589999999999</c:v>
                </c:pt>
                <c:pt idx="22513">
                  <c:v>2010.7809999999999</c:v>
                </c:pt>
                <c:pt idx="22514">
                  <c:v>2009.375</c:v>
                </c:pt>
                <c:pt idx="22515">
                  <c:v>2012.3440000000001</c:v>
                </c:pt>
                <c:pt idx="22516">
                  <c:v>2009.7660000000001</c:v>
                </c:pt>
                <c:pt idx="22517">
                  <c:v>2010.1559999999999</c:v>
                </c:pt>
                <c:pt idx="22518">
                  <c:v>2008.5940000000001</c:v>
                </c:pt>
                <c:pt idx="22519">
                  <c:v>2010.547</c:v>
                </c:pt>
                <c:pt idx="22520">
                  <c:v>2009.7660000000001</c:v>
                </c:pt>
                <c:pt idx="22521">
                  <c:v>2008.3589999999999</c:v>
                </c:pt>
                <c:pt idx="22522">
                  <c:v>2007.3440000000001</c:v>
                </c:pt>
                <c:pt idx="22523">
                  <c:v>2007.1869999999999</c:v>
                </c:pt>
                <c:pt idx="22524">
                  <c:v>2006.953</c:v>
                </c:pt>
                <c:pt idx="22525">
                  <c:v>2007.578</c:v>
                </c:pt>
                <c:pt idx="22526">
                  <c:v>2006.5619999999999</c:v>
                </c:pt>
                <c:pt idx="22527">
                  <c:v>2007.1869999999999</c:v>
                </c:pt>
                <c:pt idx="22528">
                  <c:v>2009.1410000000001</c:v>
                </c:pt>
                <c:pt idx="22529">
                  <c:v>2007.7339999999999</c:v>
                </c:pt>
                <c:pt idx="22530">
                  <c:v>2008.203</c:v>
                </c:pt>
                <c:pt idx="22531">
                  <c:v>2008.75</c:v>
                </c:pt>
                <c:pt idx="22532">
                  <c:v>2009.375</c:v>
                </c:pt>
                <c:pt idx="22533">
                  <c:v>2006.4059999999999</c:v>
                </c:pt>
                <c:pt idx="22534">
                  <c:v>2007.3440000000001</c:v>
                </c:pt>
                <c:pt idx="22535">
                  <c:v>2005.1559999999999</c:v>
                </c:pt>
                <c:pt idx="22536">
                  <c:v>2008.5940000000001</c:v>
                </c:pt>
                <c:pt idx="22537">
                  <c:v>2004.375</c:v>
                </c:pt>
                <c:pt idx="22538">
                  <c:v>2006.797</c:v>
                </c:pt>
                <c:pt idx="22539">
                  <c:v>2005.9369999999999</c:v>
                </c:pt>
                <c:pt idx="22540">
                  <c:v>2006.172</c:v>
                </c:pt>
                <c:pt idx="22541">
                  <c:v>2006.4059999999999</c:v>
                </c:pt>
                <c:pt idx="22542">
                  <c:v>2006.4059999999999</c:v>
                </c:pt>
                <c:pt idx="22543">
                  <c:v>2007.3440000000001</c:v>
                </c:pt>
                <c:pt idx="22544">
                  <c:v>2005.547</c:v>
                </c:pt>
                <c:pt idx="22545">
                  <c:v>2007.3440000000001</c:v>
                </c:pt>
                <c:pt idx="22546">
                  <c:v>2005.9369999999999</c:v>
                </c:pt>
                <c:pt idx="22547">
                  <c:v>2006.172</c:v>
                </c:pt>
                <c:pt idx="22548">
                  <c:v>2005.3910000000001</c:v>
                </c:pt>
                <c:pt idx="22549">
                  <c:v>2007.578</c:v>
                </c:pt>
                <c:pt idx="22550">
                  <c:v>2003.3589999999999</c:v>
                </c:pt>
                <c:pt idx="22551">
                  <c:v>2005.7809999999999</c:v>
                </c:pt>
                <c:pt idx="22552">
                  <c:v>2005.1559999999999</c:v>
                </c:pt>
                <c:pt idx="22553">
                  <c:v>2003.9839999999999</c:v>
                </c:pt>
                <c:pt idx="22554">
                  <c:v>2004.5309999999999</c:v>
                </c:pt>
                <c:pt idx="22555">
                  <c:v>2005.547</c:v>
                </c:pt>
                <c:pt idx="22556">
                  <c:v>2004.7660000000001</c:v>
                </c:pt>
                <c:pt idx="22557">
                  <c:v>2003.3589999999999</c:v>
                </c:pt>
                <c:pt idx="22558">
                  <c:v>2003.75</c:v>
                </c:pt>
                <c:pt idx="22559">
                  <c:v>2004.1410000000001</c:v>
                </c:pt>
                <c:pt idx="22560">
                  <c:v>2005.3910000000001</c:v>
                </c:pt>
                <c:pt idx="22561">
                  <c:v>2005</c:v>
                </c:pt>
                <c:pt idx="22562">
                  <c:v>2004.1410000000001</c:v>
                </c:pt>
                <c:pt idx="22563">
                  <c:v>2003.203</c:v>
                </c:pt>
                <c:pt idx="22564">
                  <c:v>2001.172</c:v>
                </c:pt>
                <c:pt idx="22565">
                  <c:v>2005</c:v>
                </c:pt>
                <c:pt idx="22566">
                  <c:v>2005</c:v>
                </c:pt>
                <c:pt idx="22567">
                  <c:v>2002.578</c:v>
                </c:pt>
                <c:pt idx="22568">
                  <c:v>2002.7339999999999</c:v>
                </c:pt>
                <c:pt idx="22569">
                  <c:v>2001.5619999999999</c:v>
                </c:pt>
                <c:pt idx="22570">
                  <c:v>2003.3589999999999</c:v>
                </c:pt>
                <c:pt idx="22571">
                  <c:v>2004.5309999999999</c:v>
                </c:pt>
                <c:pt idx="22572">
                  <c:v>2001.953</c:v>
                </c:pt>
                <c:pt idx="22573">
                  <c:v>2004.1410000000001</c:v>
                </c:pt>
                <c:pt idx="22574">
                  <c:v>2002.3440000000001</c:v>
                </c:pt>
                <c:pt idx="22575">
                  <c:v>2001.4059999999999</c:v>
                </c:pt>
                <c:pt idx="22576">
                  <c:v>2003.5940000000001</c:v>
                </c:pt>
                <c:pt idx="22577">
                  <c:v>2002.7339999999999</c:v>
                </c:pt>
                <c:pt idx="22578">
                  <c:v>2001.172</c:v>
                </c:pt>
                <c:pt idx="22579">
                  <c:v>2000.7809999999999</c:v>
                </c:pt>
                <c:pt idx="22580">
                  <c:v>2000.7809999999999</c:v>
                </c:pt>
                <c:pt idx="22581">
                  <c:v>1999.7660000000001</c:v>
                </c:pt>
                <c:pt idx="22582">
                  <c:v>2000</c:v>
                </c:pt>
                <c:pt idx="22583">
                  <c:v>2000.3910000000001</c:v>
                </c:pt>
                <c:pt idx="22584">
                  <c:v>1999.5309999999999</c:v>
                </c:pt>
                <c:pt idx="22585">
                  <c:v>1998.5940000000001</c:v>
                </c:pt>
                <c:pt idx="22586">
                  <c:v>2000.7809999999999</c:v>
                </c:pt>
                <c:pt idx="22587">
                  <c:v>2000.547</c:v>
                </c:pt>
                <c:pt idx="22588">
                  <c:v>1999.1410000000001</c:v>
                </c:pt>
                <c:pt idx="22589">
                  <c:v>2000.7809999999999</c:v>
                </c:pt>
                <c:pt idx="22590">
                  <c:v>1999.7660000000001</c:v>
                </c:pt>
                <c:pt idx="22591">
                  <c:v>1999.1410000000001</c:v>
                </c:pt>
                <c:pt idx="22592">
                  <c:v>1998.3589999999999</c:v>
                </c:pt>
                <c:pt idx="22593">
                  <c:v>1999.5309999999999</c:v>
                </c:pt>
                <c:pt idx="22594">
                  <c:v>1999.7660000000001</c:v>
                </c:pt>
                <c:pt idx="22595">
                  <c:v>1997.7339999999999</c:v>
                </c:pt>
                <c:pt idx="22596">
                  <c:v>1999.1410000000001</c:v>
                </c:pt>
                <c:pt idx="22597">
                  <c:v>1996.4059999999999</c:v>
                </c:pt>
                <c:pt idx="22598">
                  <c:v>1998.203</c:v>
                </c:pt>
                <c:pt idx="22599">
                  <c:v>1998.5940000000001</c:v>
                </c:pt>
                <c:pt idx="22600">
                  <c:v>1998.3589999999999</c:v>
                </c:pt>
                <c:pt idx="22601">
                  <c:v>1998.3589999999999</c:v>
                </c:pt>
                <c:pt idx="22602">
                  <c:v>1995.547</c:v>
                </c:pt>
                <c:pt idx="22603">
                  <c:v>1997.9690000000001</c:v>
                </c:pt>
                <c:pt idx="22604">
                  <c:v>1996.953</c:v>
                </c:pt>
                <c:pt idx="22605">
                  <c:v>2000.547</c:v>
                </c:pt>
                <c:pt idx="22606">
                  <c:v>1999.1410000000001</c:v>
                </c:pt>
                <c:pt idx="22607">
                  <c:v>1997.7339999999999</c:v>
                </c:pt>
                <c:pt idx="22608">
                  <c:v>1998.75</c:v>
                </c:pt>
                <c:pt idx="22609">
                  <c:v>1995.9369999999999</c:v>
                </c:pt>
                <c:pt idx="22610">
                  <c:v>1998.3589999999999</c:v>
                </c:pt>
                <c:pt idx="22611">
                  <c:v>1997.578</c:v>
                </c:pt>
                <c:pt idx="22612">
                  <c:v>1995.3910000000001</c:v>
                </c:pt>
                <c:pt idx="22613">
                  <c:v>1997.578</c:v>
                </c:pt>
                <c:pt idx="22614">
                  <c:v>1996.953</c:v>
                </c:pt>
                <c:pt idx="22615">
                  <c:v>1995.3910000000001</c:v>
                </c:pt>
                <c:pt idx="22616">
                  <c:v>1995.7809999999999</c:v>
                </c:pt>
                <c:pt idx="22617">
                  <c:v>1995.3910000000001</c:v>
                </c:pt>
                <c:pt idx="22618">
                  <c:v>1996.172</c:v>
                </c:pt>
                <c:pt idx="22619">
                  <c:v>1996.172</c:v>
                </c:pt>
                <c:pt idx="22620">
                  <c:v>1995.547</c:v>
                </c:pt>
                <c:pt idx="22621">
                  <c:v>1996.953</c:v>
                </c:pt>
                <c:pt idx="22622">
                  <c:v>1994.1410000000001</c:v>
                </c:pt>
                <c:pt idx="22623">
                  <c:v>1995.3910000000001</c:v>
                </c:pt>
                <c:pt idx="22624">
                  <c:v>1995.3910000000001</c:v>
                </c:pt>
                <c:pt idx="22625">
                  <c:v>1995</c:v>
                </c:pt>
                <c:pt idx="22626">
                  <c:v>1995.7809999999999</c:v>
                </c:pt>
                <c:pt idx="22627">
                  <c:v>1997.9690000000001</c:v>
                </c:pt>
                <c:pt idx="22628">
                  <c:v>1996.953</c:v>
                </c:pt>
                <c:pt idx="22629">
                  <c:v>1994.5309999999999</c:v>
                </c:pt>
                <c:pt idx="22630">
                  <c:v>1995</c:v>
                </c:pt>
                <c:pt idx="22631">
                  <c:v>1994.375</c:v>
                </c:pt>
                <c:pt idx="22632">
                  <c:v>1995</c:v>
                </c:pt>
                <c:pt idx="22633">
                  <c:v>1997.3440000000001</c:v>
                </c:pt>
                <c:pt idx="22634">
                  <c:v>1995.3910000000001</c:v>
                </c:pt>
                <c:pt idx="22635">
                  <c:v>1995</c:v>
                </c:pt>
                <c:pt idx="22636">
                  <c:v>1995.1559999999999</c:v>
                </c:pt>
                <c:pt idx="22637">
                  <c:v>1992.9690000000001</c:v>
                </c:pt>
                <c:pt idx="22638">
                  <c:v>1995.1559999999999</c:v>
                </c:pt>
                <c:pt idx="22639">
                  <c:v>1993.9839999999999</c:v>
                </c:pt>
                <c:pt idx="22640">
                  <c:v>1995.1559999999999</c:v>
                </c:pt>
                <c:pt idx="22641">
                  <c:v>1993.9839999999999</c:v>
                </c:pt>
                <c:pt idx="22642">
                  <c:v>1995.547</c:v>
                </c:pt>
                <c:pt idx="22643">
                  <c:v>1992.7339999999999</c:v>
                </c:pt>
                <c:pt idx="22644">
                  <c:v>1991.4059999999999</c:v>
                </c:pt>
                <c:pt idx="22645">
                  <c:v>1995.7809999999999</c:v>
                </c:pt>
                <c:pt idx="22646">
                  <c:v>1994.375</c:v>
                </c:pt>
                <c:pt idx="22647">
                  <c:v>1994.1410000000001</c:v>
                </c:pt>
                <c:pt idx="22648">
                  <c:v>1994.5309999999999</c:v>
                </c:pt>
                <c:pt idx="22649">
                  <c:v>1993.75</c:v>
                </c:pt>
                <c:pt idx="22650">
                  <c:v>1992.9690000000001</c:v>
                </c:pt>
                <c:pt idx="22651">
                  <c:v>1993.75</c:v>
                </c:pt>
                <c:pt idx="22652">
                  <c:v>1995</c:v>
                </c:pt>
                <c:pt idx="22653">
                  <c:v>1992.3440000000001</c:v>
                </c:pt>
                <c:pt idx="22654">
                  <c:v>1993.203</c:v>
                </c:pt>
                <c:pt idx="22655">
                  <c:v>1992.7339999999999</c:v>
                </c:pt>
                <c:pt idx="22656">
                  <c:v>1993.3589999999999</c:v>
                </c:pt>
                <c:pt idx="22657">
                  <c:v>1994.1410000000001</c:v>
                </c:pt>
                <c:pt idx="22658">
                  <c:v>1995.3910000000001</c:v>
                </c:pt>
                <c:pt idx="22659">
                  <c:v>1995</c:v>
                </c:pt>
                <c:pt idx="22660">
                  <c:v>1994.375</c:v>
                </c:pt>
                <c:pt idx="22661">
                  <c:v>1994.5309999999999</c:v>
                </c:pt>
                <c:pt idx="22662">
                  <c:v>1991.5619999999999</c:v>
                </c:pt>
                <c:pt idx="22663">
                  <c:v>1991.797</c:v>
                </c:pt>
                <c:pt idx="22664">
                  <c:v>1990.7809999999999</c:v>
                </c:pt>
                <c:pt idx="22665">
                  <c:v>1992.3440000000001</c:v>
                </c:pt>
                <c:pt idx="22666">
                  <c:v>1992.3440000000001</c:v>
                </c:pt>
                <c:pt idx="22667">
                  <c:v>1994.1410000000001</c:v>
                </c:pt>
                <c:pt idx="22668">
                  <c:v>1993.5940000000001</c:v>
                </c:pt>
                <c:pt idx="22669">
                  <c:v>1995.1559999999999</c:v>
                </c:pt>
                <c:pt idx="22670">
                  <c:v>1993.203</c:v>
                </c:pt>
                <c:pt idx="22671">
                  <c:v>1994.5309999999999</c:v>
                </c:pt>
                <c:pt idx="22672">
                  <c:v>1993.75</c:v>
                </c:pt>
                <c:pt idx="22673">
                  <c:v>1993.203</c:v>
                </c:pt>
                <c:pt idx="22674">
                  <c:v>1995.9369999999999</c:v>
                </c:pt>
                <c:pt idx="22675">
                  <c:v>1995.547</c:v>
                </c:pt>
                <c:pt idx="22676">
                  <c:v>1993.9839999999999</c:v>
                </c:pt>
                <c:pt idx="22677">
                  <c:v>1991.5619999999999</c:v>
                </c:pt>
                <c:pt idx="22678">
                  <c:v>1994.5309999999999</c:v>
                </c:pt>
                <c:pt idx="22679">
                  <c:v>1991.953</c:v>
                </c:pt>
                <c:pt idx="22680">
                  <c:v>1992.1869999999999</c:v>
                </c:pt>
                <c:pt idx="22681">
                  <c:v>1993.5940000000001</c:v>
                </c:pt>
                <c:pt idx="22682">
                  <c:v>1994.1410000000001</c:v>
                </c:pt>
                <c:pt idx="22683">
                  <c:v>1993.203</c:v>
                </c:pt>
                <c:pt idx="22684">
                  <c:v>1995.3910000000001</c:v>
                </c:pt>
                <c:pt idx="22685">
                  <c:v>1993.5940000000001</c:v>
                </c:pt>
                <c:pt idx="22686">
                  <c:v>1994.5309999999999</c:v>
                </c:pt>
                <c:pt idx="22687">
                  <c:v>1992.7339999999999</c:v>
                </c:pt>
                <c:pt idx="22688">
                  <c:v>1995</c:v>
                </c:pt>
                <c:pt idx="22689">
                  <c:v>1991.4059999999999</c:v>
                </c:pt>
                <c:pt idx="22690">
                  <c:v>1992.7339999999999</c:v>
                </c:pt>
                <c:pt idx="22691">
                  <c:v>1992.1869999999999</c:v>
                </c:pt>
                <c:pt idx="22692">
                  <c:v>1991.5619999999999</c:v>
                </c:pt>
                <c:pt idx="22693">
                  <c:v>1992.9690000000001</c:v>
                </c:pt>
                <c:pt idx="22694">
                  <c:v>1994.5309999999999</c:v>
                </c:pt>
                <c:pt idx="22695">
                  <c:v>1993.5940000000001</c:v>
                </c:pt>
                <c:pt idx="22696">
                  <c:v>1994.5309999999999</c:v>
                </c:pt>
                <c:pt idx="22697">
                  <c:v>1994.375</c:v>
                </c:pt>
                <c:pt idx="22698">
                  <c:v>1990.9369999999999</c:v>
                </c:pt>
                <c:pt idx="22699">
                  <c:v>1993.75</c:v>
                </c:pt>
                <c:pt idx="22700">
                  <c:v>1993.5940000000001</c:v>
                </c:pt>
                <c:pt idx="22701">
                  <c:v>1991.797</c:v>
                </c:pt>
                <c:pt idx="22702">
                  <c:v>1993.75</c:v>
                </c:pt>
                <c:pt idx="22703">
                  <c:v>1992.7339999999999</c:v>
                </c:pt>
                <c:pt idx="22704">
                  <c:v>1992.7339999999999</c:v>
                </c:pt>
                <c:pt idx="22705">
                  <c:v>1993.75</c:v>
                </c:pt>
                <c:pt idx="22706">
                  <c:v>1996.4059999999999</c:v>
                </c:pt>
                <c:pt idx="22707">
                  <c:v>1996.797</c:v>
                </c:pt>
                <c:pt idx="22708">
                  <c:v>1995.1559999999999</c:v>
                </c:pt>
                <c:pt idx="22709">
                  <c:v>1991.953</c:v>
                </c:pt>
                <c:pt idx="22710">
                  <c:v>1995</c:v>
                </c:pt>
                <c:pt idx="22711">
                  <c:v>1993.5940000000001</c:v>
                </c:pt>
                <c:pt idx="22712">
                  <c:v>1996.172</c:v>
                </c:pt>
                <c:pt idx="22713">
                  <c:v>1995.7809999999999</c:v>
                </c:pt>
                <c:pt idx="22714">
                  <c:v>1994.5309999999999</c:v>
                </c:pt>
                <c:pt idx="22715">
                  <c:v>1995.3910000000001</c:v>
                </c:pt>
                <c:pt idx="22716">
                  <c:v>1995.547</c:v>
                </c:pt>
                <c:pt idx="22717">
                  <c:v>1995.1559999999999</c:v>
                </c:pt>
                <c:pt idx="22718">
                  <c:v>1996.953</c:v>
                </c:pt>
                <c:pt idx="22719">
                  <c:v>1995</c:v>
                </c:pt>
                <c:pt idx="22720">
                  <c:v>1996.4059999999999</c:v>
                </c:pt>
                <c:pt idx="22721">
                  <c:v>1995.7809999999999</c:v>
                </c:pt>
                <c:pt idx="22722">
                  <c:v>1995.547</c:v>
                </c:pt>
                <c:pt idx="22723">
                  <c:v>1996.953</c:v>
                </c:pt>
                <c:pt idx="22724">
                  <c:v>1996.953</c:v>
                </c:pt>
                <c:pt idx="22725">
                  <c:v>1995.9369999999999</c:v>
                </c:pt>
                <c:pt idx="22726">
                  <c:v>1996.5619999999999</c:v>
                </c:pt>
                <c:pt idx="22727">
                  <c:v>1998.203</c:v>
                </c:pt>
                <c:pt idx="22728">
                  <c:v>1996.797</c:v>
                </c:pt>
                <c:pt idx="22729">
                  <c:v>1997.578</c:v>
                </c:pt>
                <c:pt idx="22730">
                  <c:v>1997.1869999999999</c:v>
                </c:pt>
                <c:pt idx="22731">
                  <c:v>1999.7660000000001</c:v>
                </c:pt>
                <c:pt idx="22732">
                  <c:v>1996.172</c:v>
                </c:pt>
                <c:pt idx="22733">
                  <c:v>1998.75</c:v>
                </c:pt>
                <c:pt idx="22734">
                  <c:v>1998.3589999999999</c:v>
                </c:pt>
                <c:pt idx="22735">
                  <c:v>1996.797</c:v>
                </c:pt>
                <c:pt idx="22736">
                  <c:v>1999.375</c:v>
                </c:pt>
                <c:pt idx="22737">
                  <c:v>2000.7809999999999</c:v>
                </c:pt>
                <c:pt idx="22738">
                  <c:v>1998.3589999999999</c:v>
                </c:pt>
                <c:pt idx="22739">
                  <c:v>1997.578</c:v>
                </c:pt>
                <c:pt idx="22740">
                  <c:v>1999.375</c:v>
                </c:pt>
                <c:pt idx="22741">
                  <c:v>1998.203</c:v>
                </c:pt>
                <c:pt idx="22742">
                  <c:v>2000.9369999999999</c:v>
                </c:pt>
                <c:pt idx="22743">
                  <c:v>1999.1410000000001</c:v>
                </c:pt>
                <c:pt idx="22744">
                  <c:v>1997.1869999999999</c:v>
                </c:pt>
                <c:pt idx="22745">
                  <c:v>1998.9839999999999</c:v>
                </c:pt>
                <c:pt idx="22746">
                  <c:v>1999.5309999999999</c:v>
                </c:pt>
                <c:pt idx="22747">
                  <c:v>2000</c:v>
                </c:pt>
                <c:pt idx="22748">
                  <c:v>2000.9369999999999</c:v>
                </c:pt>
                <c:pt idx="22749">
                  <c:v>2001.4059999999999</c:v>
                </c:pt>
                <c:pt idx="22750">
                  <c:v>1999.5309999999999</c:v>
                </c:pt>
                <c:pt idx="22751">
                  <c:v>1998.75</c:v>
                </c:pt>
                <c:pt idx="22752">
                  <c:v>2002.3440000000001</c:v>
                </c:pt>
                <c:pt idx="22753">
                  <c:v>1999.375</c:v>
                </c:pt>
                <c:pt idx="22754">
                  <c:v>1999.1410000000001</c:v>
                </c:pt>
                <c:pt idx="22755">
                  <c:v>2000.1559999999999</c:v>
                </c:pt>
                <c:pt idx="22756">
                  <c:v>2001.5619999999999</c:v>
                </c:pt>
                <c:pt idx="22757">
                  <c:v>2001.5619999999999</c:v>
                </c:pt>
                <c:pt idx="22758">
                  <c:v>2000.547</c:v>
                </c:pt>
                <c:pt idx="22759">
                  <c:v>1999.5309999999999</c:v>
                </c:pt>
                <c:pt idx="22760">
                  <c:v>1999.5309999999999</c:v>
                </c:pt>
                <c:pt idx="22761">
                  <c:v>2001.797</c:v>
                </c:pt>
                <c:pt idx="22762">
                  <c:v>2001.4059999999999</c:v>
                </c:pt>
                <c:pt idx="22763">
                  <c:v>2003.9839999999999</c:v>
                </c:pt>
                <c:pt idx="22764">
                  <c:v>2002.1869999999999</c:v>
                </c:pt>
                <c:pt idx="22765">
                  <c:v>2001.5619999999999</c:v>
                </c:pt>
                <c:pt idx="22766">
                  <c:v>2003.5940000000001</c:v>
                </c:pt>
                <c:pt idx="22767">
                  <c:v>2001.953</c:v>
                </c:pt>
                <c:pt idx="22768">
                  <c:v>2003.5940000000001</c:v>
                </c:pt>
                <c:pt idx="22769">
                  <c:v>2003.5940000000001</c:v>
                </c:pt>
                <c:pt idx="22770">
                  <c:v>2001.4059999999999</c:v>
                </c:pt>
                <c:pt idx="22771">
                  <c:v>2000.547</c:v>
                </c:pt>
                <c:pt idx="22772">
                  <c:v>2002.1869999999999</c:v>
                </c:pt>
                <c:pt idx="22773">
                  <c:v>2002.9690000000001</c:v>
                </c:pt>
                <c:pt idx="22774">
                  <c:v>2002.1869999999999</c:v>
                </c:pt>
                <c:pt idx="22775">
                  <c:v>2004.1410000000001</c:v>
                </c:pt>
                <c:pt idx="22776">
                  <c:v>2004.5309999999999</c:v>
                </c:pt>
                <c:pt idx="22777">
                  <c:v>2005.1559999999999</c:v>
                </c:pt>
                <c:pt idx="22778">
                  <c:v>2005.547</c:v>
                </c:pt>
                <c:pt idx="22779">
                  <c:v>2002.578</c:v>
                </c:pt>
                <c:pt idx="22780">
                  <c:v>2003.203</c:v>
                </c:pt>
                <c:pt idx="22781">
                  <c:v>2004.5309999999999</c:v>
                </c:pt>
                <c:pt idx="22782">
                  <c:v>2003.9839999999999</c:v>
                </c:pt>
                <c:pt idx="22783">
                  <c:v>2006.172</c:v>
                </c:pt>
                <c:pt idx="22784">
                  <c:v>2004.1410000000001</c:v>
                </c:pt>
                <c:pt idx="22785">
                  <c:v>2005</c:v>
                </c:pt>
                <c:pt idx="22786">
                  <c:v>2005.7809999999999</c:v>
                </c:pt>
                <c:pt idx="22787">
                  <c:v>2006.172</c:v>
                </c:pt>
                <c:pt idx="22788">
                  <c:v>2004.7660000000001</c:v>
                </c:pt>
                <c:pt idx="22789">
                  <c:v>2007.9690000000001</c:v>
                </c:pt>
                <c:pt idx="22790">
                  <c:v>2004.375</c:v>
                </c:pt>
                <c:pt idx="22791">
                  <c:v>2007.9690000000001</c:v>
                </c:pt>
                <c:pt idx="22792">
                  <c:v>2007.578</c:v>
                </c:pt>
                <c:pt idx="22793">
                  <c:v>2008.203</c:v>
                </c:pt>
                <c:pt idx="22794">
                  <c:v>2007.9690000000001</c:v>
                </c:pt>
                <c:pt idx="22795">
                  <c:v>2007.578</c:v>
                </c:pt>
                <c:pt idx="22796">
                  <c:v>2005.9369999999999</c:v>
                </c:pt>
                <c:pt idx="22797">
                  <c:v>2008.3589999999999</c:v>
                </c:pt>
                <c:pt idx="22798">
                  <c:v>2007.7339999999999</c:v>
                </c:pt>
                <c:pt idx="22799">
                  <c:v>2009.375</c:v>
                </c:pt>
                <c:pt idx="22800">
                  <c:v>2006.172</c:v>
                </c:pt>
                <c:pt idx="22801">
                  <c:v>2008.3589999999999</c:v>
                </c:pt>
                <c:pt idx="22802">
                  <c:v>2007.3440000000001</c:v>
                </c:pt>
                <c:pt idx="22803">
                  <c:v>2009.375</c:v>
                </c:pt>
                <c:pt idx="22804">
                  <c:v>2008.203</c:v>
                </c:pt>
                <c:pt idx="22805">
                  <c:v>2009.5309999999999</c:v>
                </c:pt>
                <c:pt idx="22806">
                  <c:v>2009.7660000000001</c:v>
                </c:pt>
                <c:pt idx="22807">
                  <c:v>2008.203</c:v>
                </c:pt>
                <c:pt idx="22808">
                  <c:v>2010.7809999999999</c:v>
                </c:pt>
                <c:pt idx="22809">
                  <c:v>2010.7809999999999</c:v>
                </c:pt>
                <c:pt idx="22810">
                  <c:v>2009.375</c:v>
                </c:pt>
                <c:pt idx="22811">
                  <c:v>2012.1869999999999</c:v>
                </c:pt>
                <c:pt idx="22812">
                  <c:v>2011.4059999999999</c:v>
                </c:pt>
                <c:pt idx="22813">
                  <c:v>2009.375</c:v>
                </c:pt>
                <c:pt idx="22814">
                  <c:v>2012.9690000000001</c:v>
                </c:pt>
                <c:pt idx="22815">
                  <c:v>2011.953</c:v>
                </c:pt>
                <c:pt idx="22816">
                  <c:v>2012.9690000000001</c:v>
                </c:pt>
                <c:pt idx="22817">
                  <c:v>2014.1410000000001</c:v>
                </c:pt>
                <c:pt idx="22818">
                  <c:v>2010.547</c:v>
                </c:pt>
                <c:pt idx="22819">
                  <c:v>2012.9690000000001</c:v>
                </c:pt>
                <c:pt idx="22820">
                  <c:v>2012.3440000000001</c:v>
                </c:pt>
                <c:pt idx="22821">
                  <c:v>2012.1869999999999</c:v>
                </c:pt>
                <c:pt idx="22822">
                  <c:v>2015.3910000000001</c:v>
                </c:pt>
                <c:pt idx="22823">
                  <c:v>2014.375</c:v>
                </c:pt>
                <c:pt idx="22824">
                  <c:v>2013.203</c:v>
                </c:pt>
                <c:pt idx="22825">
                  <c:v>2012.3440000000001</c:v>
                </c:pt>
                <c:pt idx="22826">
                  <c:v>2012.578</c:v>
                </c:pt>
                <c:pt idx="22827">
                  <c:v>2011.797</c:v>
                </c:pt>
                <c:pt idx="22828">
                  <c:v>2013.5940000000001</c:v>
                </c:pt>
                <c:pt idx="22829">
                  <c:v>2014.7660000000001</c:v>
                </c:pt>
                <c:pt idx="22830">
                  <c:v>2015.7809999999999</c:v>
                </c:pt>
                <c:pt idx="22831">
                  <c:v>2010.9369999999999</c:v>
                </c:pt>
                <c:pt idx="22832">
                  <c:v>2013.3589999999999</c:v>
                </c:pt>
                <c:pt idx="22833">
                  <c:v>2015.547</c:v>
                </c:pt>
                <c:pt idx="22834">
                  <c:v>2011.4059999999999</c:v>
                </c:pt>
                <c:pt idx="22835">
                  <c:v>2015.7809999999999</c:v>
                </c:pt>
                <c:pt idx="22836">
                  <c:v>2015.3910000000001</c:v>
                </c:pt>
                <c:pt idx="22837">
                  <c:v>2013.203</c:v>
                </c:pt>
                <c:pt idx="22838">
                  <c:v>2015.3910000000001</c:v>
                </c:pt>
                <c:pt idx="22839">
                  <c:v>2015.547</c:v>
                </c:pt>
                <c:pt idx="22840">
                  <c:v>2013.9839999999999</c:v>
                </c:pt>
                <c:pt idx="22841">
                  <c:v>2017.9690000000001</c:v>
                </c:pt>
                <c:pt idx="22842">
                  <c:v>2015</c:v>
                </c:pt>
                <c:pt idx="22843">
                  <c:v>2014.7660000000001</c:v>
                </c:pt>
                <c:pt idx="22844">
                  <c:v>2016.5619999999999</c:v>
                </c:pt>
                <c:pt idx="22845">
                  <c:v>2016.5619999999999</c:v>
                </c:pt>
                <c:pt idx="22846">
                  <c:v>2017.578</c:v>
                </c:pt>
                <c:pt idx="22847">
                  <c:v>2015.3910000000001</c:v>
                </c:pt>
                <c:pt idx="22848">
                  <c:v>2016.797</c:v>
                </c:pt>
                <c:pt idx="22849">
                  <c:v>2015.547</c:v>
                </c:pt>
                <c:pt idx="22850">
                  <c:v>2015.9369999999999</c:v>
                </c:pt>
                <c:pt idx="22851">
                  <c:v>2016.4059999999999</c:v>
                </c:pt>
                <c:pt idx="22852">
                  <c:v>2016.797</c:v>
                </c:pt>
                <c:pt idx="22853">
                  <c:v>2013.9839999999999</c:v>
                </c:pt>
                <c:pt idx="22854">
                  <c:v>2017.578</c:v>
                </c:pt>
                <c:pt idx="22855">
                  <c:v>2018.5940000000001</c:v>
                </c:pt>
                <c:pt idx="22856">
                  <c:v>2016.953</c:v>
                </c:pt>
                <c:pt idx="22857">
                  <c:v>2018.3589999999999</c:v>
                </c:pt>
                <c:pt idx="22858">
                  <c:v>2018.75</c:v>
                </c:pt>
                <c:pt idx="22859">
                  <c:v>2015.547</c:v>
                </c:pt>
                <c:pt idx="22860">
                  <c:v>2018.75</c:v>
                </c:pt>
                <c:pt idx="22861">
                  <c:v>2020.547</c:v>
                </c:pt>
                <c:pt idx="22862">
                  <c:v>2017.7339999999999</c:v>
                </c:pt>
                <c:pt idx="22863">
                  <c:v>2017.3440000000001</c:v>
                </c:pt>
                <c:pt idx="22864">
                  <c:v>2017.3440000000001</c:v>
                </c:pt>
                <c:pt idx="22865">
                  <c:v>2021.172</c:v>
                </c:pt>
                <c:pt idx="22866">
                  <c:v>2017.1869999999999</c:v>
                </c:pt>
                <c:pt idx="22867">
                  <c:v>2017.578</c:v>
                </c:pt>
                <c:pt idx="22868">
                  <c:v>2019.5309999999999</c:v>
                </c:pt>
                <c:pt idx="22869">
                  <c:v>2016.797</c:v>
                </c:pt>
                <c:pt idx="22870">
                  <c:v>2021.5619999999999</c:v>
                </c:pt>
                <c:pt idx="22871">
                  <c:v>2019.5309999999999</c:v>
                </c:pt>
                <c:pt idx="22872">
                  <c:v>2020.1559999999999</c:v>
                </c:pt>
                <c:pt idx="22873">
                  <c:v>2018.9839999999999</c:v>
                </c:pt>
                <c:pt idx="22874">
                  <c:v>2020.7809999999999</c:v>
                </c:pt>
                <c:pt idx="22875">
                  <c:v>2020</c:v>
                </c:pt>
                <c:pt idx="22876">
                  <c:v>2018.75</c:v>
                </c:pt>
                <c:pt idx="22877">
                  <c:v>2022.1869999999999</c:v>
                </c:pt>
                <c:pt idx="22878">
                  <c:v>2020.3910000000001</c:v>
                </c:pt>
                <c:pt idx="22879">
                  <c:v>2019.375</c:v>
                </c:pt>
                <c:pt idx="22880">
                  <c:v>2019.5309999999999</c:v>
                </c:pt>
                <c:pt idx="22881">
                  <c:v>2017.578</c:v>
                </c:pt>
                <c:pt idx="22882">
                  <c:v>2021.5619999999999</c:v>
                </c:pt>
                <c:pt idx="22883">
                  <c:v>2021.172</c:v>
                </c:pt>
                <c:pt idx="22884">
                  <c:v>2023.3589999999999</c:v>
                </c:pt>
                <c:pt idx="22885">
                  <c:v>2018.9839999999999</c:v>
                </c:pt>
                <c:pt idx="22886">
                  <c:v>2017.578</c:v>
                </c:pt>
                <c:pt idx="22887">
                  <c:v>2020.7809999999999</c:v>
                </c:pt>
                <c:pt idx="22888">
                  <c:v>2020.9369999999999</c:v>
                </c:pt>
                <c:pt idx="22889">
                  <c:v>2020</c:v>
                </c:pt>
                <c:pt idx="22890">
                  <c:v>2018.9839999999999</c:v>
                </c:pt>
                <c:pt idx="22891">
                  <c:v>2018.203</c:v>
                </c:pt>
                <c:pt idx="22892">
                  <c:v>2020.9369999999999</c:v>
                </c:pt>
                <c:pt idx="22893">
                  <c:v>2017.1869999999999</c:v>
                </c:pt>
                <c:pt idx="22894">
                  <c:v>2019.1410000000001</c:v>
                </c:pt>
                <c:pt idx="22895">
                  <c:v>2022.1869999999999</c:v>
                </c:pt>
                <c:pt idx="22896">
                  <c:v>2021.5619999999999</c:v>
                </c:pt>
                <c:pt idx="22897">
                  <c:v>2019.5309999999999</c:v>
                </c:pt>
                <c:pt idx="22898">
                  <c:v>2019.7660000000001</c:v>
                </c:pt>
                <c:pt idx="22899">
                  <c:v>2021.172</c:v>
                </c:pt>
                <c:pt idx="22900">
                  <c:v>2018.75</c:v>
                </c:pt>
                <c:pt idx="22901">
                  <c:v>2021.797</c:v>
                </c:pt>
                <c:pt idx="22902">
                  <c:v>2020.9369999999999</c:v>
                </c:pt>
                <c:pt idx="22903">
                  <c:v>2019.7660000000001</c:v>
                </c:pt>
                <c:pt idx="22904">
                  <c:v>2018.203</c:v>
                </c:pt>
                <c:pt idx="22905">
                  <c:v>2021.953</c:v>
                </c:pt>
                <c:pt idx="22906">
                  <c:v>2019.375</c:v>
                </c:pt>
                <c:pt idx="22907">
                  <c:v>2018.5940000000001</c:v>
                </c:pt>
                <c:pt idx="22908">
                  <c:v>2019.5309999999999</c:v>
                </c:pt>
                <c:pt idx="22909">
                  <c:v>2021.172</c:v>
                </c:pt>
                <c:pt idx="22910">
                  <c:v>2019.1410000000001</c:v>
                </c:pt>
                <c:pt idx="22911">
                  <c:v>2021.797</c:v>
                </c:pt>
                <c:pt idx="22912">
                  <c:v>2021.172</c:v>
                </c:pt>
                <c:pt idx="22913">
                  <c:v>2018.3589999999999</c:v>
                </c:pt>
                <c:pt idx="22914">
                  <c:v>2020.1559999999999</c:v>
                </c:pt>
                <c:pt idx="22915">
                  <c:v>2019.5309999999999</c:v>
                </c:pt>
                <c:pt idx="22916">
                  <c:v>2018.9839999999999</c:v>
                </c:pt>
                <c:pt idx="22917">
                  <c:v>2020</c:v>
                </c:pt>
                <c:pt idx="22918">
                  <c:v>2020.3910000000001</c:v>
                </c:pt>
                <c:pt idx="22919">
                  <c:v>2018.9839999999999</c:v>
                </c:pt>
                <c:pt idx="22920">
                  <c:v>2017.9690000000001</c:v>
                </c:pt>
                <c:pt idx="22921">
                  <c:v>2017.9690000000001</c:v>
                </c:pt>
                <c:pt idx="22922">
                  <c:v>2016.5619999999999</c:v>
                </c:pt>
                <c:pt idx="22923">
                  <c:v>2017.9690000000001</c:v>
                </c:pt>
                <c:pt idx="22924">
                  <c:v>2020.547</c:v>
                </c:pt>
                <c:pt idx="22925">
                  <c:v>2018.3589999999999</c:v>
                </c:pt>
                <c:pt idx="22926">
                  <c:v>2016.172</c:v>
                </c:pt>
                <c:pt idx="22927">
                  <c:v>2019.7660000000001</c:v>
                </c:pt>
                <c:pt idx="22928">
                  <c:v>2017.3440000000001</c:v>
                </c:pt>
                <c:pt idx="22929">
                  <c:v>2018.75</c:v>
                </c:pt>
                <c:pt idx="22930">
                  <c:v>2018.203</c:v>
                </c:pt>
                <c:pt idx="22931">
                  <c:v>2018.203</c:v>
                </c:pt>
                <c:pt idx="22932">
                  <c:v>2017.1869999999999</c:v>
                </c:pt>
                <c:pt idx="22933">
                  <c:v>2016.797</c:v>
                </c:pt>
                <c:pt idx="22934">
                  <c:v>2017.1869999999999</c:v>
                </c:pt>
                <c:pt idx="22935">
                  <c:v>2017.1869999999999</c:v>
                </c:pt>
                <c:pt idx="22936">
                  <c:v>2018.3589999999999</c:v>
                </c:pt>
                <c:pt idx="22937">
                  <c:v>2016.797</c:v>
                </c:pt>
                <c:pt idx="22938">
                  <c:v>2020.1559999999999</c:v>
                </c:pt>
                <c:pt idx="22939">
                  <c:v>2017.1869999999999</c:v>
                </c:pt>
                <c:pt idx="22940">
                  <c:v>2015</c:v>
                </c:pt>
                <c:pt idx="22941">
                  <c:v>2015.547</c:v>
                </c:pt>
                <c:pt idx="22942">
                  <c:v>2017.1869999999999</c:v>
                </c:pt>
                <c:pt idx="22943">
                  <c:v>2016.172</c:v>
                </c:pt>
                <c:pt idx="22944">
                  <c:v>2015.1559999999999</c:v>
                </c:pt>
                <c:pt idx="22945">
                  <c:v>2015.1559999999999</c:v>
                </c:pt>
                <c:pt idx="22946">
                  <c:v>2016.953</c:v>
                </c:pt>
                <c:pt idx="22947">
                  <c:v>2016.5619999999999</c:v>
                </c:pt>
                <c:pt idx="22948">
                  <c:v>2017.7339999999999</c:v>
                </c:pt>
                <c:pt idx="22949">
                  <c:v>2016.953</c:v>
                </c:pt>
                <c:pt idx="22950">
                  <c:v>2015.7809999999999</c:v>
                </c:pt>
                <c:pt idx="22951">
                  <c:v>2015.1559999999999</c:v>
                </c:pt>
                <c:pt idx="22952">
                  <c:v>2017.7339999999999</c:v>
                </c:pt>
                <c:pt idx="22953">
                  <c:v>2015.7809999999999</c:v>
                </c:pt>
                <c:pt idx="22954">
                  <c:v>2014.7660000000001</c:v>
                </c:pt>
                <c:pt idx="22955">
                  <c:v>2016.5619999999999</c:v>
                </c:pt>
                <c:pt idx="22956">
                  <c:v>2014.375</c:v>
                </c:pt>
                <c:pt idx="22957">
                  <c:v>2014.375</c:v>
                </c:pt>
                <c:pt idx="22958">
                  <c:v>2015.3910000000001</c:v>
                </c:pt>
                <c:pt idx="22959">
                  <c:v>2015</c:v>
                </c:pt>
                <c:pt idx="22960">
                  <c:v>2013.75</c:v>
                </c:pt>
                <c:pt idx="22961">
                  <c:v>2013.203</c:v>
                </c:pt>
                <c:pt idx="22962">
                  <c:v>2013.9839999999999</c:v>
                </c:pt>
                <c:pt idx="22963">
                  <c:v>2013.5940000000001</c:v>
                </c:pt>
                <c:pt idx="22964">
                  <c:v>2013.3589999999999</c:v>
                </c:pt>
                <c:pt idx="22965">
                  <c:v>2014.1410000000001</c:v>
                </c:pt>
                <c:pt idx="22966">
                  <c:v>2013.5940000000001</c:v>
                </c:pt>
                <c:pt idx="22967">
                  <c:v>2012.1869999999999</c:v>
                </c:pt>
                <c:pt idx="22968">
                  <c:v>2013.5940000000001</c:v>
                </c:pt>
                <c:pt idx="22969">
                  <c:v>2013.3589999999999</c:v>
                </c:pt>
                <c:pt idx="22970">
                  <c:v>2012.3440000000001</c:v>
                </c:pt>
                <c:pt idx="22971">
                  <c:v>2010.9369999999999</c:v>
                </c:pt>
                <c:pt idx="22972">
                  <c:v>2009.5309999999999</c:v>
                </c:pt>
                <c:pt idx="22973">
                  <c:v>2011.953</c:v>
                </c:pt>
                <c:pt idx="22974">
                  <c:v>2011.172</c:v>
                </c:pt>
                <c:pt idx="22975">
                  <c:v>2011.953</c:v>
                </c:pt>
                <c:pt idx="22976">
                  <c:v>2008.5940000000001</c:v>
                </c:pt>
                <c:pt idx="22977">
                  <c:v>2010.1559999999999</c:v>
                </c:pt>
                <c:pt idx="22978">
                  <c:v>2010.547</c:v>
                </c:pt>
                <c:pt idx="22979">
                  <c:v>2010</c:v>
                </c:pt>
                <c:pt idx="22980">
                  <c:v>2009.5309999999999</c:v>
                </c:pt>
                <c:pt idx="22981">
                  <c:v>2007.578</c:v>
                </c:pt>
                <c:pt idx="22982">
                  <c:v>2008.5940000000001</c:v>
                </c:pt>
                <c:pt idx="22983">
                  <c:v>2007.1869999999999</c:v>
                </c:pt>
                <c:pt idx="22984">
                  <c:v>2008.9839999999999</c:v>
                </c:pt>
                <c:pt idx="22985">
                  <c:v>2009.375</c:v>
                </c:pt>
                <c:pt idx="22986">
                  <c:v>2011.4059999999999</c:v>
                </c:pt>
                <c:pt idx="22987">
                  <c:v>2010.9369999999999</c:v>
                </c:pt>
                <c:pt idx="22988">
                  <c:v>2006.953</c:v>
                </c:pt>
                <c:pt idx="22989">
                  <c:v>2008.9839999999999</c:v>
                </c:pt>
                <c:pt idx="22990">
                  <c:v>2006.797</c:v>
                </c:pt>
                <c:pt idx="22991">
                  <c:v>2008.203</c:v>
                </c:pt>
                <c:pt idx="22992">
                  <c:v>2008.203</c:v>
                </c:pt>
                <c:pt idx="22993">
                  <c:v>2007.7339999999999</c:v>
                </c:pt>
                <c:pt idx="22994">
                  <c:v>2007.578</c:v>
                </c:pt>
                <c:pt idx="22995">
                  <c:v>2007.3440000000001</c:v>
                </c:pt>
                <c:pt idx="22996">
                  <c:v>2006.5619999999999</c:v>
                </c:pt>
                <c:pt idx="22997">
                  <c:v>2005.1559999999999</c:v>
                </c:pt>
                <c:pt idx="22998">
                  <c:v>2007.578</c:v>
                </c:pt>
                <c:pt idx="22999">
                  <c:v>2005.7809999999999</c:v>
                </c:pt>
                <c:pt idx="23000">
                  <c:v>2005.9369999999999</c:v>
                </c:pt>
                <c:pt idx="23001">
                  <c:v>2005.9369999999999</c:v>
                </c:pt>
                <c:pt idx="23002">
                  <c:v>2007.3440000000001</c:v>
                </c:pt>
                <c:pt idx="23003">
                  <c:v>2004.7660000000001</c:v>
                </c:pt>
                <c:pt idx="23004">
                  <c:v>2004.375</c:v>
                </c:pt>
                <c:pt idx="23005">
                  <c:v>2004.1410000000001</c:v>
                </c:pt>
                <c:pt idx="23006">
                  <c:v>2003.203</c:v>
                </c:pt>
                <c:pt idx="23007">
                  <c:v>2003.75</c:v>
                </c:pt>
                <c:pt idx="23008">
                  <c:v>2003.75</c:v>
                </c:pt>
                <c:pt idx="23009">
                  <c:v>2004.375</c:v>
                </c:pt>
                <c:pt idx="23010">
                  <c:v>2003.203</c:v>
                </c:pt>
                <c:pt idx="23011">
                  <c:v>2002.578</c:v>
                </c:pt>
                <c:pt idx="23012">
                  <c:v>2003.203</c:v>
                </c:pt>
                <c:pt idx="23013">
                  <c:v>2001.172</c:v>
                </c:pt>
                <c:pt idx="23014">
                  <c:v>2001.172</c:v>
                </c:pt>
                <c:pt idx="23015">
                  <c:v>2002.7339999999999</c:v>
                </c:pt>
                <c:pt idx="23016">
                  <c:v>2000.7809999999999</c:v>
                </c:pt>
                <c:pt idx="23017">
                  <c:v>2002.1869999999999</c:v>
                </c:pt>
                <c:pt idx="23018">
                  <c:v>2000.547</c:v>
                </c:pt>
                <c:pt idx="23019">
                  <c:v>2001.172</c:v>
                </c:pt>
                <c:pt idx="23020">
                  <c:v>2003.5940000000001</c:v>
                </c:pt>
                <c:pt idx="23021">
                  <c:v>1997.9690000000001</c:v>
                </c:pt>
                <c:pt idx="23022">
                  <c:v>1999.1410000000001</c:v>
                </c:pt>
                <c:pt idx="23023">
                  <c:v>2000.9369999999999</c:v>
                </c:pt>
                <c:pt idx="23024">
                  <c:v>1997.578</c:v>
                </c:pt>
                <c:pt idx="23025">
                  <c:v>2000.547</c:v>
                </c:pt>
                <c:pt idx="23026">
                  <c:v>1995.3910000000001</c:v>
                </c:pt>
                <c:pt idx="23027">
                  <c:v>1999.375</c:v>
                </c:pt>
                <c:pt idx="23028">
                  <c:v>1998.9839999999999</c:v>
                </c:pt>
                <c:pt idx="23029">
                  <c:v>1998.3589999999999</c:v>
                </c:pt>
                <c:pt idx="23030">
                  <c:v>1997.9690000000001</c:v>
                </c:pt>
                <c:pt idx="23031">
                  <c:v>1995.3910000000001</c:v>
                </c:pt>
                <c:pt idx="23032">
                  <c:v>1996.4059999999999</c:v>
                </c:pt>
                <c:pt idx="23033">
                  <c:v>1997.9690000000001</c:v>
                </c:pt>
                <c:pt idx="23034">
                  <c:v>1997.3440000000001</c:v>
                </c:pt>
                <c:pt idx="23035">
                  <c:v>1999.1410000000001</c:v>
                </c:pt>
                <c:pt idx="23036">
                  <c:v>1997.3440000000001</c:v>
                </c:pt>
                <c:pt idx="23037">
                  <c:v>1995</c:v>
                </c:pt>
                <c:pt idx="23038">
                  <c:v>1995.9369999999999</c:v>
                </c:pt>
                <c:pt idx="23039">
                  <c:v>1994.7660000000001</c:v>
                </c:pt>
                <c:pt idx="23040">
                  <c:v>1995.9369999999999</c:v>
                </c:pt>
                <c:pt idx="23041">
                  <c:v>1994.7660000000001</c:v>
                </c:pt>
                <c:pt idx="23042">
                  <c:v>1995</c:v>
                </c:pt>
                <c:pt idx="23043">
                  <c:v>1995.7809999999999</c:v>
                </c:pt>
                <c:pt idx="23044">
                  <c:v>1995.1559999999999</c:v>
                </c:pt>
                <c:pt idx="23045">
                  <c:v>1993.5940000000001</c:v>
                </c:pt>
                <c:pt idx="23046">
                  <c:v>1993.3589999999999</c:v>
                </c:pt>
                <c:pt idx="23047">
                  <c:v>1995.3910000000001</c:v>
                </c:pt>
                <c:pt idx="23048">
                  <c:v>1993.3589999999999</c:v>
                </c:pt>
                <c:pt idx="23049">
                  <c:v>1993.5940000000001</c:v>
                </c:pt>
                <c:pt idx="23050">
                  <c:v>1993.75</c:v>
                </c:pt>
                <c:pt idx="23051">
                  <c:v>1992.7339999999999</c:v>
                </c:pt>
                <c:pt idx="23052">
                  <c:v>1993.9839999999999</c:v>
                </c:pt>
                <c:pt idx="23053">
                  <c:v>1992.9690000000001</c:v>
                </c:pt>
                <c:pt idx="23054">
                  <c:v>1993.203</c:v>
                </c:pt>
                <c:pt idx="23055">
                  <c:v>1992.7339999999999</c:v>
                </c:pt>
                <c:pt idx="23056">
                  <c:v>1992.3440000000001</c:v>
                </c:pt>
                <c:pt idx="23057">
                  <c:v>1991.5619999999999</c:v>
                </c:pt>
                <c:pt idx="23058">
                  <c:v>1990.547</c:v>
                </c:pt>
                <c:pt idx="23059">
                  <c:v>1989.1410000000001</c:v>
                </c:pt>
                <c:pt idx="23060">
                  <c:v>1990.547</c:v>
                </c:pt>
                <c:pt idx="23061">
                  <c:v>1992.3440000000001</c:v>
                </c:pt>
                <c:pt idx="23062">
                  <c:v>1991.172</c:v>
                </c:pt>
                <c:pt idx="23063">
                  <c:v>1990.7809999999999</c:v>
                </c:pt>
                <c:pt idx="23064">
                  <c:v>1988.5940000000001</c:v>
                </c:pt>
                <c:pt idx="23065">
                  <c:v>1988.9839999999999</c:v>
                </c:pt>
                <c:pt idx="23066">
                  <c:v>1986.797</c:v>
                </c:pt>
                <c:pt idx="23067">
                  <c:v>1988.3589999999999</c:v>
                </c:pt>
                <c:pt idx="23068">
                  <c:v>1989.5309999999999</c:v>
                </c:pt>
                <c:pt idx="23069">
                  <c:v>1987.3440000000001</c:v>
                </c:pt>
                <c:pt idx="23070">
                  <c:v>1990</c:v>
                </c:pt>
                <c:pt idx="23071">
                  <c:v>1990</c:v>
                </c:pt>
                <c:pt idx="23072">
                  <c:v>1989.375</c:v>
                </c:pt>
                <c:pt idx="23073">
                  <c:v>1990.3910000000001</c:v>
                </c:pt>
                <c:pt idx="23074">
                  <c:v>1988.3589999999999</c:v>
                </c:pt>
                <c:pt idx="23075">
                  <c:v>1986.797</c:v>
                </c:pt>
                <c:pt idx="23076">
                  <c:v>1986.953</c:v>
                </c:pt>
                <c:pt idx="23077">
                  <c:v>1989.375</c:v>
                </c:pt>
                <c:pt idx="23078">
                  <c:v>1986.5619999999999</c:v>
                </c:pt>
                <c:pt idx="23079">
                  <c:v>1986.953</c:v>
                </c:pt>
                <c:pt idx="23080">
                  <c:v>1986.797</c:v>
                </c:pt>
                <c:pt idx="23081">
                  <c:v>1985.7809999999999</c:v>
                </c:pt>
                <c:pt idx="23082">
                  <c:v>1987.7339999999999</c:v>
                </c:pt>
                <c:pt idx="23083">
                  <c:v>1988.203</c:v>
                </c:pt>
                <c:pt idx="23084">
                  <c:v>1984.7660000000001</c:v>
                </c:pt>
                <c:pt idx="23085">
                  <c:v>1985</c:v>
                </c:pt>
                <c:pt idx="23086">
                  <c:v>1987.9690000000001</c:v>
                </c:pt>
                <c:pt idx="23087">
                  <c:v>1984.5309999999999</c:v>
                </c:pt>
                <c:pt idx="23088">
                  <c:v>1984.1410000000001</c:v>
                </c:pt>
                <c:pt idx="23089">
                  <c:v>1985.9369999999999</c:v>
                </c:pt>
                <c:pt idx="23090">
                  <c:v>1984.5309999999999</c:v>
                </c:pt>
                <c:pt idx="23091">
                  <c:v>1983.75</c:v>
                </c:pt>
                <c:pt idx="23092">
                  <c:v>1985.9369999999999</c:v>
                </c:pt>
                <c:pt idx="23093">
                  <c:v>1989.1410000000001</c:v>
                </c:pt>
                <c:pt idx="23094">
                  <c:v>1985.1559999999999</c:v>
                </c:pt>
                <c:pt idx="23095">
                  <c:v>1985.1559999999999</c:v>
                </c:pt>
                <c:pt idx="23096">
                  <c:v>1983.75</c:v>
                </c:pt>
                <c:pt idx="23097">
                  <c:v>1987.3440000000001</c:v>
                </c:pt>
                <c:pt idx="23098">
                  <c:v>1984.5309999999999</c:v>
                </c:pt>
                <c:pt idx="23099">
                  <c:v>1984.1410000000001</c:v>
                </c:pt>
                <c:pt idx="23100">
                  <c:v>1982.9690000000001</c:v>
                </c:pt>
                <c:pt idx="23101">
                  <c:v>1982.9690000000001</c:v>
                </c:pt>
                <c:pt idx="23102">
                  <c:v>1984.375</c:v>
                </c:pt>
                <c:pt idx="23103">
                  <c:v>1985.3910000000001</c:v>
                </c:pt>
                <c:pt idx="23104">
                  <c:v>1984.375</c:v>
                </c:pt>
                <c:pt idx="23105">
                  <c:v>1985.3910000000001</c:v>
                </c:pt>
                <c:pt idx="23106">
                  <c:v>1983.75</c:v>
                </c:pt>
                <c:pt idx="23107">
                  <c:v>1981.797</c:v>
                </c:pt>
                <c:pt idx="23108">
                  <c:v>1982.1869999999999</c:v>
                </c:pt>
                <c:pt idx="23109">
                  <c:v>1981.5619999999999</c:v>
                </c:pt>
                <c:pt idx="23110">
                  <c:v>1981.5619999999999</c:v>
                </c:pt>
                <c:pt idx="23111">
                  <c:v>1982.3440000000001</c:v>
                </c:pt>
                <c:pt idx="23112">
                  <c:v>1982.3440000000001</c:v>
                </c:pt>
                <c:pt idx="23113">
                  <c:v>1982.7339999999999</c:v>
                </c:pt>
                <c:pt idx="23114">
                  <c:v>1983.3589999999999</c:v>
                </c:pt>
                <c:pt idx="23115">
                  <c:v>1983.203</c:v>
                </c:pt>
                <c:pt idx="23116">
                  <c:v>1981.5619999999999</c:v>
                </c:pt>
                <c:pt idx="23117">
                  <c:v>1981.797</c:v>
                </c:pt>
                <c:pt idx="23118">
                  <c:v>1981.172</c:v>
                </c:pt>
                <c:pt idx="23119">
                  <c:v>1982.1869999999999</c:v>
                </c:pt>
                <c:pt idx="23120">
                  <c:v>1981.5619999999999</c:v>
                </c:pt>
                <c:pt idx="23121">
                  <c:v>1980.9369999999999</c:v>
                </c:pt>
                <c:pt idx="23122">
                  <c:v>1984.5309999999999</c:v>
                </c:pt>
                <c:pt idx="23123">
                  <c:v>1982.3440000000001</c:v>
                </c:pt>
                <c:pt idx="23124">
                  <c:v>1981.4059999999999</c:v>
                </c:pt>
                <c:pt idx="23125">
                  <c:v>1980.1559999999999</c:v>
                </c:pt>
                <c:pt idx="23126">
                  <c:v>1981.953</c:v>
                </c:pt>
                <c:pt idx="23127">
                  <c:v>1981.5619999999999</c:v>
                </c:pt>
                <c:pt idx="23128">
                  <c:v>1980.3910000000001</c:v>
                </c:pt>
                <c:pt idx="23129">
                  <c:v>1980.547</c:v>
                </c:pt>
                <c:pt idx="23130">
                  <c:v>1981.172</c:v>
                </c:pt>
                <c:pt idx="23131">
                  <c:v>1983.9839999999999</c:v>
                </c:pt>
                <c:pt idx="23132">
                  <c:v>1980.9369999999999</c:v>
                </c:pt>
                <c:pt idx="23133">
                  <c:v>1980</c:v>
                </c:pt>
                <c:pt idx="23134">
                  <c:v>1982.1869999999999</c:v>
                </c:pt>
                <c:pt idx="23135">
                  <c:v>1982.7339999999999</c:v>
                </c:pt>
                <c:pt idx="23136">
                  <c:v>1981.172</c:v>
                </c:pt>
                <c:pt idx="23137">
                  <c:v>1983.3589999999999</c:v>
                </c:pt>
                <c:pt idx="23138">
                  <c:v>1983.203</c:v>
                </c:pt>
                <c:pt idx="23139">
                  <c:v>1981.5619999999999</c:v>
                </c:pt>
                <c:pt idx="23140">
                  <c:v>1981.4059999999999</c:v>
                </c:pt>
                <c:pt idx="23141">
                  <c:v>1981.5619999999999</c:v>
                </c:pt>
                <c:pt idx="23142">
                  <c:v>1980</c:v>
                </c:pt>
                <c:pt idx="23143">
                  <c:v>1982.3440000000001</c:v>
                </c:pt>
                <c:pt idx="23144">
                  <c:v>1980.547</c:v>
                </c:pt>
                <c:pt idx="23145">
                  <c:v>1980.7809999999999</c:v>
                </c:pt>
                <c:pt idx="23146">
                  <c:v>1979.7660000000001</c:v>
                </c:pt>
                <c:pt idx="23147">
                  <c:v>1981.797</c:v>
                </c:pt>
                <c:pt idx="23148">
                  <c:v>1983.9839999999999</c:v>
                </c:pt>
                <c:pt idx="23149">
                  <c:v>1982.1869999999999</c:v>
                </c:pt>
                <c:pt idx="23150">
                  <c:v>1981.5619999999999</c:v>
                </c:pt>
                <c:pt idx="23151">
                  <c:v>1982.1869999999999</c:v>
                </c:pt>
                <c:pt idx="23152">
                  <c:v>1982.9690000000001</c:v>
                </c:pt>
                <c:pt idx="23153">
                  <c:v>1981.953</c:v>
                </c:pt>
                <c:pt idx="23154">
                  <c:v>1981.5619999999999</c:v>
                </c:pt>
                <c:pt idx="23155">
                  <c:v>1983.203</c:v>
                </c:pt>
                <c:pt idx="23156">
                  <c:v>1982.3440000000001</c:v>
                </c:pt>
                <c:pt idx="23157">
                  <c:v>1982.1869999999999</c:v>
                </c:pt>
                <c:pt idx="23158">
                  <c:v>1983.75</c:v>
                </c:pt>
                <c:pt idx="23159">
                  <c:v>1982.3440000000001</c:v>
                </c:pt>
                <c:pt idx="23160">
                  <c:v>1982.578</c:v>
                </c:pt>
                <c:pt idx="23161">
                  <c:v>1981.797</c:v>
                </c:pt>
                <c:pt idx="23162">
                  <c:v>1983.9839999999999</c:v>
                </c:pt>
                <c:pt idx="23163">
                  <c:v>1983.75</c:v>
                </c:pt>
                <c:pt idx="23164">
                  <c:v>1983.203</c:v>
                </c:pt>
                <c:pt idx="23165">
                  <c:v>1981.4059999999999</c:v>
                </c:pt>
                <c:pt idx="23166">
                  <c:v>1984.375</c:v>
                </c:pt>
                <c:pt idx="23167">
                  <c:v>1983.203</c:v>
                </c:pt>
                <c:pt idx="23168">
                  <c:v>1981.4059999999999</c:v>
                </c:pt>
                <c:pt idx="23169">
                  <c:v>1982.578</c:v>
                </c:pt>
                <c:pt idx="23170">
                  <c:v>1982.7339999999999</c:v>
                </c:pt>
                <c:pt idx="23171">
                  <c:v>1983.3589999999999</c:v>
                </c:pt>
                <c:pt idx="23172">
                  <c:v>1982.3440000000001</c:v>
                </c:pt>
                <c:pt idx="23173">
                  <c:v>1985.7809999999999</c:v>
                </c:pt>
                <c:pt idx="23174">
                  <c:v>1985</c:v>
                </c:pt>
                <c:pt idx="23175">
                  <c:v>1980.9369999999999</c:v>
                </c:pt>
                <c:pt idx="23176">
                  <c:v>1982.578</c:v>
                </c:pt>
                <c:pt idx="23177">
                  <c:v>1984.1410000000001</c:v>
                </c:pt>
                <c:pt idx="23178">
                  <c:v>1986.4059999999999</c:v>
                </c:pt>
                <c:pt idx="23179">
                  <c:v>1984.5309999999999</c:v>
                </c:pt>
                <c:pt idx="23180">
                  <c:v>1986.797</c:v>
                </c:pt>
                <c:pt idx="23181">
                  <c:v>1985</c:v>
                </c:pt>
                <c:pt idx="23182">
                  <c:v>1985.9369999999999</c:v>
                </c:pt>
                <c:pt idx="23183">
                  <c:v>1983.75</c:v>
                </c:pt>
                <c:pt idx="23184">
                  <c:v>1988.3589999999999</c:v>
                </c:pt>
                <c:pt idx="23185">
                  <c:v>1985.9369999999999</c:v>
                </c:pt>
                <c:pt idx="23186">
                  <c:v>1986.5619999999999</c:v>
                </c:pt>
                <c:pt idx="23187">
                  <c:v>1985</c:v>
                </c:pt>
                <c:pt idx="23188">
                  <c:v>1985.9369999999999</c:v>
                </c:pt>
                <c:pt idx="23189">
                  <c:v>1985.1559999999999</c:v>
                </c:pt>
                <c:pt idx="23190">
                  <c:v>1986.797</c:v>
                </c:pt>
                <c:pt idx="23191">
                  <c:v>1985.547</c:v>
                </c:pt>
                <c:pt idx="23192">
                  <c:v>1986.797</c:v>
                </c:pt>
                <c:pt idx="23193">
                  <c:v>1985.9369999999999</c:v>
                </c:pt>
                <c:pt idx="23194">
                  <c:v>1988.3589999999999</c:v>
                </c:pt>
                <c:pt idx="23195">
                  <c:v>1988.75</c:v>
                </c:pt>
                <c:pt idx="23196">
                  <c:v>1986.797</c:v>
                </c:pt>
                <c:pt idx="23197">
                  <c:v>1990</c:v>
                </c:pt>
                <c:pt idx="23198">
                  <c:v>1987.578</c:v>
                </c:pt>
                <c:pt idx="23199">
                  <c:v>1988.75</c:v>
                </c:pt>
                <c:pt idx="23200">
                  <c:v>1988.5940000000001</c:v>
                </c:pt>
                <c:pt idx="23201">
                  <c:v>1986.172</c:v>
                </c:pt>
                <c:pt idx="23202">
                  <c:v>1987.7339999999999</c:v>
                </c:pt>
                <c:pt idx="23203">
                  <c:v>1990</c:v>
                </c:pt>
                <c:pt idx="23204">
                  <c:v>1990.7809999999999</c:v>
                </c:pt>
                <c:pt idx="23205">
                  <c:v>1988.5940000000001</c:v>
                </c:pt>
                <c:pt idx="23206">
                  <c:v>1988.9839999999999</c:v>
                </c:pt>
                <c:pt idx="23207">
                  <c:v>1990.9369999999999</c:v>
                </c:pt>
                <c:pt idx="23208">
                  <c:v>1990.547</c:v>
                </c:pt>
                <c:pt idx="23209">
                  <c:v>1991.172</c:v>
                </c:pt>
                <c:pt idx="23210">
                  <c:v>1992.7339999999999</c:v>
                </c:pt>
                <c:pt idx="23211">
                  <c:v>1991.797</c:v>
                </c:pt>
                <c:pt idx="23212">
                  <c:v>1991.5619999999999</c:v>
                </c:pt>
                <c:pt idx="23213">
                  <c:v>1990.7809999999999</c:v>
                </c:pt>
                <c:pt idx="23214">
                  <c:v>1991.4059999999999</c:v>
                </c:pt>
                <c:pt idx="23215">
                  <c:v>1989.375</c:v>
                </c:pt>
                <c:pt idx="23216">
                  <c:v>1991.5619999999999</c:v>
                </c:pt>
                <c:pt idx="23217">
                  <c:v>1990</c:v>
                </c:pt>
                <c:pt idx="23218">
                  <c:v>1991.953</c:v>
                </c:pt>
                <c:pt idx="23219">
                  <c:v>1989.5309999999999</c:v>
                </c:pt>
                <c:pt idx="23220">
                  <c:v>1991.5619999999999</c:v>
                </c:pt>
                <c:pt idx="23221">
                  <c:v>1994.7660000000001</c:v>
                </c:pt>
                <c:pt idx="23222">
                  <c:v>1991.5619999999999</c:v>
                </c:pt>
                <c:pt idx="23223">
                  <c:v>1994.7660000000001</c:v>
                </c:pt>
                <c:pt idx="23224">
                  <c:v>1993.9839999999999</c:v>
                </c:pt>
                <c:pt idx="23225">
                  <c:v>1992.9690000000001</c:v>
                </c:pt>
                <c:pt idx="23226">
                  <c:v>1994.7660000000001</c:v>
                </c:pt>
                <c:pt idx="23227">
                  <c:v>1993.9839999999999</c:v>
                </c:pt>
                <c:pt idx="23228">
                  <c:v>1992.1869999999999</c:v>
                </c:pt>
                <c:pt idx="23229">
                  <c:v>1995.9369999999999</c:v>
                </c:pt>
                <c:pt idx="23230">
                  <c:v>1995.9369999999999</c:v>
                </c:pt>
                <c:pt idx="23231">
                  <c:v>1993.9839999999999</c:v>
                </c:pt>
                <c:pt idx="23232">
                  <c:v>1995.9369999999999</c:v>
                </c:pt>
                <c:pt idx="23233">
                  <c:v>1995.547</c:v>
                </c:pt>
                <c:pt idx="23234">
                  <c:v>1995.3910000000001</c:v>
                </c:pt>
                <c:pt idx="23235">
                  <c:v>1996.953</c:v>
                </c:pt>
                <c:pt idx="23236">
                  <c:v>1996.4059999999999</c:v>
                </c:pt>
                <c:pt idx="23237">
                  <c:v>1995.9369999999999</c:v>
                </c:pt>
                <c:pt idx="23238">
                  <c:v>1995.547</c:v>
                </c:pt>
                <c:pt idx="23239">
                  <c:v>1998.5940000000001</c:v>
                </c:pt>
                <c:pt idx="23240">
                  <c:v>1996.797</c:v>
                </c:pt>
                <c:pt idx="23241">
                  <c:v>1997.578</c:v>
                </c:pt>
                <c:pt idx="23242">
                  <c:v>1999.1410000000001</c:v>
                </c:pt>
                <c:pt idx="23243">
                  <c:v>1997.7339999999999</c:v>
                </c:pt>
                <c:pt idx="23244">
                  <c:v>1999.1410000000001</c:v>
                </c:pt>
                <c:pt idx="23245">
                  <c:v>2000</c:v>
                </c:pt>
                <c:pt idx="23246">
                  <c:v>1999.375</c:v>
                </c:pt>
                <c:pt idx="23247">
                  <c:v>1998.5940000000001</c:v>
                </c:pt>
                <c:pt idx="23248">
                  <c:v>2000.1559999999999</c:v>
                </c:pt>
                <c:pt idx="23249">
                  <c:v>2001.5619999999999</c:v>
                </c:pt>
                <c:pt idx="23250">
                  <c:v>2000.547</c:v>
                </c:pt>
                <c:pt idx="23251">
                  <c:v>2000.547</c:v>
                </c:pt>
                <c:pt idx="23252">
                  <c:v>1998.3589999999999</c:v>
                </c:pt>
                <c:pt idx="23253">
                  <c:v>2001.5619999999999</c:v>
                </c:pt>
                <c:pt idx="23254">
                  <c:v>2000</c:v>
                </c:pt>
                <c:pt idx="23255">
                  <c:v>2002.578</c:v>
                </c:pt>
                <c:pt idx="23256">
                  <c:v>2002.578</c:v>
                </c:pt>
                <c:pt idx="23257">
                  <c:v>2003.3589999999999</c:v>
                </c:pt>
                <c:pt idx="23258">
                  <c:v>2001.5619999999999</c:v>
                </c:pt>
                <c:pt idx="23259">
                  <c:v>2001.953</c:v>
                </c:pt>
                <c:pt idx="23260">
                  <c:v>2004.7660000000001</c:v>
                </c:pt>
                <c:pt idx="23261">
                  <c:v>2003.3589999999999</c:v>
                </c:pt>
                <c:pt idx="23262">
                  <c:v>2006.953</c:v>
                </c:pt>
                <c:pt idx="23263">
                  <c:v>2004.375</c:v>
                </c:pt>
                <c:pt idx="23264">
                  <c:v>2004.7660000000001</c:v>
                </c:pt>
                <c:pt idx="23265">
                  <c:v>2003.5940000000001</c:v>
                </c:pt>
                <c:pt idx="23266">
                  <c:v>2005</c:v>
                </c:pt>
                <c:pt idx="23267">
                  <c:v>2005</c:v>
                </c:pt>
                <c:pt idx="23268">
                  <c:v>2007.1869999999999</c:v>
                </c:pt>
                <c:pt idx="23269">
                  <c:v>2005</c:v>
                </c:pt>
                <c:pt idx="23270">
                  <c:v>2005.1559999999999</c:v>
                </c:pt>
                <c:pt idx="23271">
                  <c:v>2007.578</c:v>
                </c:pt>
                <c:pt idx="23272">
                  <c:v>2007.1869999999999</c:v>
                </c:pt>
                <c:pt idx="23273">
                  <c:v>2004.5309999999999</c:v>
                </c:pt>
                <c:pt idx="23274">
                  <c:v>2007.9690000000001</c:v>
                </c:pt>
                <c:pt idx="23275">
                  <c:v>2008.203</c:v>
                </c:pt>
                <c:pt idx="23276">
                  <c:v>2008.5940000000001</c:v>
                </c:pt>
                <c:pt idx="23277">
                  <c:v>2007.578</c:v>
                </c:pt>
                <c:pt idx="23278">
                  <c:v>2010.7809999999999</c:v>
                </c:pt>
                <c:pt idx="23279">
                  <c:v>2008.3589999999999</c:v>
                </c:pt>
                <c:pt idx="23280">
                  <c:v>2008.203</c:v>
                </c:pt>
                <c:pt idx="23281">
                  <c:v>2012.3440000000001</c:v>
                </c:pt>
                <c:pt idx="23282">
                  <c:v>2009.375</c:v>
                </c:pt>
                <c:pt idx="23283">
                  <c:v>2010</c:v>
                </c:pt>
                <c:pt idx="23284">
                  <c:v>2008.9839999999999</c:v>
                </c:pt>
                <c:pt idx="23285">
                  <c:v>2011.797</c:v>
                </c:pt>
                <c:pt idx="23286">
                  <c:v>2011.4059999999999</c:v>
                </c:pt>
                <c:pt idx="23287">
                  <c:v>2010.7809999999999</c:v>
                </c:pt>
                <c:pt idx="23288">
                  <c:v>2011.953</c:v>
                </c:pt>
                <c:pt idx="23289">
                  <c:v>2012.1869999999999</c:v>
                </c:pt>
                <c:pt idx="23290">
                  <c:v>2010.7809999999999</c:v>
                </c:pt>
                <c:pt idx="23291">
                  <c:v>2014.7660000000001</c:v>
                </c:pt>
                <c:pt idx="23292">
                  <c:v>2015.9369999999999</c:v>
                </c:pt>
                <c:pt idx="23293">
                  <c:v>2012.1869999999999</c:v>
                </c:pt>
                <c:pt idx="23294">
                  <c:v>2013.203</c:v>
                </c:pt>
                <c:pt idx="23295">
                  <c:v>2013.203</c:v>
                </c:pt>
                <c:pt idx="23296">
                  <c:v>2014.1410000000001</c:v>
                </c:pt>
                <c:pt idx="23297">
                  <c:v>2015.3910000000001</c:v>
                </c:pt>
                <c:pt idx="23298">
                  <c:v>2013.3589999999999</c:v>
                </c:pt>
                <c:pt idx="23299">
                  <c:v>2014.375</c:v>
                </c:pt>
                <c:pt idx="23300">
                  <c:v>2015.547</c:v>
                </c:pt>
                <c:pt idx="23301">
                  <c:v>2016.4059999999999</c:v>
                </c:pt>
                <c:pt idx="23302">
                  <c:v>2015.7809999999999</c:v>
                </c:pt>
                <c:pt idx="23303">
                  <c:v>2016.5619999999999</c:v>
                </c:pt>
                <c:pt idx="23304">
                  <c:v>2015</c:v>
                </c:pt>
                <c:pt idx="23305">
                  <c:v>2016.5619999999999</c:v>
                </c:pt>
                <c:pt idx="23306">
                  <c:v>2016.5619999999999</c:v>
                </c:pt>
                <c:pt idx="23307">
                  <c:v>2017.3440000000001</c:v>
                </c:pt>
                <c:pt idx="23308">
                  <c:v>2017.1869999999999</c:v>
                </c:pt>
                <c:pt idx="23309">
                  <c:v>2014.5309999999999</c:v>
                </c:pt>
                <c:pt idx="23310">
                  <c:v>2017.9690000000001</c:v>
                </c:pt>
                <c:pt idx="23311">
                  <c:v>2020.3910000000001</c:v>
                </c:pt>
                <c:pt idx="23312">
                  <c:v>2018.75</c:v>
                </c:pt>
                <c:pt idx="23313">
                  <c:v>2019.375</c:v>
                </c:pt>
                <c:pt idx="23314">
                  <c:v>2018.75</c:v>
                </c:pt>
                <c:pt idx="23315">
                  <c:v>2018.3589999999999</c:v>
                </c:pt>
                <c:pt idx="23316">
                  <c:v>2017.1869999999999</c:v>
                </c:pt>
                <c:pt idx="23317">
                  <c:v>2019.7660000000001</c:v>
                </c:pt>
                <c:pt idx="23318">
                  <c:v>2022.3440000000001</c:v>
                </c:pt>
                <c:pt idx="23319">
                  <c:v>2016.953</c:v>
                </c:pt>
                <c:pt idx="23320">
                  <c:v>2020.3910000000001</c:v>
                </c:pt>
                <c:pt idx="23321">
                  <c:v>2020.3910000000001</c:v>
                </c:pt>
                <c:pt idx="23322">
                  <c:v>2019.375</c:v>
                </c:pt>
                <c:pt idx="23323">
                  <c:v>2019.7660000000001</c:v>
                </c:pt>
                <c:pt idx="23324">
                  <c:v>2023.3589999999999</c:v>
                </c:pt>
                <c:pt idx="23325">
                  <c:v>2021.4059999999999</c:v>
                </c:pt>
                <c:pt idx="23326">
                  <c:v>2020.3910000000001</c:v>
                </c:pt>
                <c:pt idx="23327">
                  <c:v>2021.953</c:v>
                </c:pt>
                <c:pt idx="23328">
                  <c:v>2020.1559999999999</c:v>
                </c:pt>
                <c:pt idx="23329">
                  <c:v>2021.953</c:v>
                </c:pt>
                <c:pt idx="23330">
                  <c:v>2020.1559999999999</c:v>
                </c:pt>
                <c:pt idx="23331">
                  <c:v>2022.1869999999999</c:v>
                </c:pt>
                <c:pt idx="23332">
                  <c:v>2023.203</c:v>
                </c:pt>
                <c:pt idx="23333">
                  <c:v>2020.9369999999999</c:v>
                </c:pt>
                <c:pt idx="23334">
                  <c:v>2026.4059999999999</c:v>
                </c:pt>
                <c:pt idx="23335">
                  <c:v>2022.3440000000001</c:v>
                </c:pt>
                <c:pt idx="23336">
                  <c:v>2023.3589999999999</c:v>
                </c:pt>
                <c:pt idx="23337">
                  <c:v>2023.75</c:v>
                </c:pt>
                <c:pt idx="23338">
                  <c:v>2026.172</c:v>
                </c:pt>
                <c:pt idx="23339">
                  <c:v>2023.5940000000001</c:v>
                </c:pt>
                <c:pt idx="23340">
                  <c:v>2025.9369999999999</c:v>
                </c:pt>
                <c:pt idx="23341">
                  <c:v>2025</c:v>
                </c:pt>
                <c:pt idx="23342">
                  <c:v>2024.375</c:v>
                </c:pt>
                <c:pt idx="23343">
                  <c:v>2025</c:v>
                </c:pt>
                <c:pt idx="23344">
                  <c:v>2024.7660000000001</c:v>
                </c:pt>
                <c:pt idx="23345">
                  <c:v>2026.4059999999999</c:v>
                </c:pt>
                <c:pt idx="23346">
                  <c:v>2025.7809999999999</c:v>
                </c:pt>
                <c:pt idx="23347">
                  <c:v>2027.3440000000001</c:v>
                </c:pt>
                <c:pt idx="23348">
                  <c:v>2026.5619999999999</c:v>
                </c:pt>
                <c:pt idx="23349">
                  <c:v>2026.797</c:v>
                </c:pt>
                <c:pt idx="23350">
                  <c:v>2028.203</c:v>
                </c:pt>
                <c:pt idx="23351">
                  <c:v>2025.547</c:v>
                </c:pt>
                <c:pt idx="23352">
                  <c:v>2028.203</c:v>
                </c:pt>
                <c:pt idx="23353">
                  <c:v>2026.5619999999999</c:v>
                </c:pt>
                <c:pt idx="23354">
                  <c:v>2026.797</c:v>
                </c:pt>
                <c:pt idx="23355">
                  <c:v>2028.203</c:v>
                </c:pt>
                <c:pt idx="23356">
                  <c:v>2027.578</c:v>
                </c:pt>
                <c:pt idx="23357">
                  <c:v>2026.172</c:v>
                </c:pt>
                <c:pt idx="23358">
                  <c:v>2027.9690000000001</c:v>
                </c:pt>
                <c:pt idx="23359">
                  <c:v>2028.203</c:v>
                </c:pt>
                <c:pt idx="23360">
                  <c:v>2026.172</c:v>
                </c:pt>
                <c:pt idx="23361">
                  <c:v>2028.3589999999999</c:v>
                </c:pt>
                <c:pt idx="23362">
                  <c:v>2026.5619999999999</c:v>
                </c:pt>
                <c:pt idx="23363">
                  <c:v>2027.9690000000001</c:v>
                </c:pt>
                <c:pt idx="23364">
                  <c:v>2028.9839999999999</c:v>
                </c:pt>
                <c:pt idx="23365">
                  <c:v>2028.203</c:v>
                </c:pt>
                <c:pt idx="23366">
                  <c:v>2028.203</c:v>
                </c:pt>
                <c:pt idx="23367">
                  <c:v>2026.5619999999999</c:v>
                </c:pt>
                <c:pt idx="23368">
                  <c:v>2026.4059999999999</c:v>
                </c:pt>
                <c:pt idx="23369">
                  <c:v>2029.1410000000001</c:v>
                </c:pt>
                <c:pt idx="23370">
                  <c:v>2030.3910000000001</c:v>
                </c:pt>
                <c:pt idx="23371">
                  <c:v>2030.9369999999999</c:v>
                </c:pt>
                <c:pt idx="23372">
                  <c:v>2030.1559999999999</c:v>
                </c:pt>
                <c:pt idx="23373">
                  <c:v>2028.3589999999999</c:v>
                </c:pt>
                <c:pt idx="23374">
                  <c:v>2030.1559999999999</c:v>
                </c:pt>
                <c:pt idx="23375">
                  <c:v>2028.9839999999999</c:v>
                </c:pt>
                <c:pt idx="23376">
                  <c:v>2028.9839999999999</c:v>
                </c:pt>
                <c:pt idx="23377">
                  <c:v>2027.7339999999999</c:v>
                </c:pt>
                <c:pt idx="23378">
                  <c:v>2028.5940000000001</c:v>
                </c:pt>
                <c:pt idx="23379">
                  <c:v>2028.5940000000001</c:v>
                </c:pt>
                <c:pt idx="23380">
                  <c:v>2030</c:v>
                </c:pt>
                <c:pt idx="23381">
                  <c:v>2029.1410000000001</c:v>
                </c:pt>
                <c:pt idx="23382">
                  <c:v>2028.3589999999999</c:v>
                </c:pt>
                <c:pt idx="23383">
                  <c:v>2030.547</c:v>
                </c:pt>
                <c:pt idx="23384">
                  <c:v>2031.172</c:v>
                </c:pt>
                <c:pt idx="23385">
                  <c:v>2028.3589999999999</c:v>
                </c:pt>
                <c:pt idx="23386">
                  <c:v>2031.4059999999999</c:v>
                </c:pt>
                <c:pt idx="23387">
                  <c:v>2030</c:v>
                </c:pt>
                <c:pt idx="23388">
                  <c:v>2030.3910000000001</c:v>
                </c:pt>
                <c:pt idx="23389">
                  <c:v>2028.3589999999999</c:v>
                </c:pt>
                <c:pt idx="23390">
                  <c:v>2029.375</c:v>
                </c:pt>
                <c:pt idx="23391">
                  <c:v>2028.3589999999999</c:v>
                </c:pt>
                <c:pt idx="23392">
                  <c:v>2030.1559999999999</c:v>
                </c:pt>
                <c:pt idx="23393">
                  <c:v>2029.1410000000001</c:v>
                </c:pt>
                <c:pt idx="23394">
                  <c:v>2030.1559999999999</c:v>
                </c:pt>
                <c:pt idx="23395">
                  <c:v>2032.7339999999999</c:v>
                </c:pt>
                <c:pt idx="23396">
                  <c:v>2030.7809999999999</c:v>
                </c:pt>
                <c:pt idx="23397">
                  <c:v>2029.5309999999999</c:v>
                </c:pt>
                <c:pt idx="23398">
                  <c:v>2028.9839999999999</c:v>
                </c:pt>
                <c:pt idx="23399">
                  <c:v>2027.9690000000001</c:v>
                </c:pt>
                <c:pt idx="23400">
                  <c:v>2030.1559999999999</c:v>
                </c:pt>
                <c:pt idx="23401">
                  <c:v>2029.375</c:v>
                </c:pt>
                <c:pt idx="23402">
                  <c:v>2029.1410000000001</c:v>
                </c:pt>
                <c:pt idx="23403">
                  <c:v>2030.9369999999999</c:v>
                </c:pt>
                <c:pt idx="23404">
                  <c:v>2028.9839999999999</c:v>
                </c:pt>
                <c:pt idx="23405">
                  <c:v>2028.203</c:v>
                </c:pt>
                <c:pt idx="23406">
                  <c:v>2028.5940000000001</c:v>
                </c:pt>
                <c:pt idx="23407">
                  <c:v>2025.7809999999999</c:v>
                </c:pt>
                <c:pt idx="23408">
                  <c:v>2028.9839999999999</c:v>
                </c:pt>
                <c:pt idx="23409">
                  <c:v>2029.1410000000001</c:v>
                </c:pt>
                <c:pt idx="23410">
                  <c:v>2030</c:v>
                </c:pt>
                <c:pt idx="23411">
                  <c:v>2031.172</c:v>
                </c:pt>
                <c:pt idx="23412">
                  <c:v>2029.7660000000001</c:v>
                </c:pt>
                <c:pt idx="23413">
                  <c:v>2027.7339999999999</c:v>
                </c:pt>
                <c:pt idx="23414">
                  <c:v>2028.9839999999999</c:v>
                </c:pt>
                <c:pt idx="23415">
                  <c:v>2028.3589999999999</c:v>
                </c:pt>
                <c:pt idx="23416">
                  <c:v>2025.3910000000001</c:v>
                </c:pt>
                <c:pt idx="23417">
                  <c:v>2030.547</c:v>
                </c:pt>
                <c:pt idx="23418">
                  <c:v>2028.75</c:v>
                </c:pt>
                <c:pt idx="23419">
                  <c:v>2028.5940000000001</c:v>
                </c:pt>
                <c:pt idx="23420">
                  <c:v>2029.1410000000001</c:v>
                </c:pt>
                <c:pt idx="23421">
                  <c:v>2029.375</c:v>
                </c:pt>
                <c:pt idx="23422">
                  <c:v>2027.578</c:v>
                </c:pt>
                <c:pt idx="23423">
                  <c:v>2028.75</c:v>
                </c:pt>
                <c:pt idx="23424">
                  <c:v>2028.203</c:v>
                </c:pt>
                <c:pt idx="23425">
                  <c:v>2025.1559999999999</c:v>
                </c:pt>
                <c:pt idx="23426">
                  <c:v>2025.3910000000001</c:v>
                </c:pt>
                <c:pt idx="23427">
                  <c:v>2028.5940000000001</c:v>
                </c:pt>
                <c:pt idx="23428">
                  <c:v>2028.75</c:v>
                </c:pt>
                <c:pt idx="23429">
                  <c:v>2025.1559999999999</c:v>
                </c:pt>
                <c:pt idx="23430">
                  <c:v>2027.9690000000001</c:v>
                </c:pt>
                <c:pt idx="23431">
                  <c:v>2026.4059999999999</c:v>
                </c:pt>
                <c:pt idx="23432">
                  <c:v>2026.5619999999999</c:v>
                </c:pt>
                <c:pt idx="23433">
                  <c:v>2025.547</c:v>
                </c:pt>
                <c:pt idx="23434">
                  <c:v>2026.5619999999999</c:v>
                </c:pt>
                <c:pt idx="23435">
                  <c:v>2026.953</c:v>
                </c:pt>
                <c:pt idx="23436">
                  <c:v>2027.3440000000001</c:v>
                </c:pt>
                <c:pt idx="23437">
                  <c:v>2026.5619999999999</c:v>
                </c:pt>
                <c:pt idx="23438">
                  <c:v>2026.5619999999999</c:v>
                </c:pt>
                <c:pt idx="23439">
                  <c:v>2026.5619999999999</c:v>
                </c:pt>
                <c:pt idx="23440">
                  <c:v>2023.75</c:v>
                </c:pt>
                <c:pt idx="23441">
                  <c:v>2025.3910000000001</c:v>
                </c:pt>
                <c:pt idx="23442">
                  <c:v>2023.9839999999999</c:v>
                </c:pt>
                <c:pt idx="23443">
                  <c:v>2024.1410000000001</c:v>
                </c:pt>
                <c:pt idx="23444">
                  <c:v>2024.1410000000001</c:v>
                </c:pt>
                <c:pt idx="23445">
                  <c:v>2023.203</c:v>
                </c:pt>
                <c:pt idx="23446">
                  <c:v>2023.75</c:v>
                </c:pt>
                <c:pt idx="23447">
                  <c:v>2020.1559999999999</c:v>
                </c:pt>
                <c:pt idx="23448">
                  <c:v>2023.75</c:v>
                </c:pt>
                <c:pt idx="23449">
                  <c:v>2023.9839999999999</c:v>
                </c:pt>
                <c:pt idx="23450">
                  <c:v>2023.3589999999999</c:v>
                </c:pt>
                <c:pt idx="23451">
                  <c:v>2022.7339999999999</c:v>
                </c:pt>
                <c:pt idx="23452">
                  <c:v>2023.203</c:v>
                </c:pt>
                <c:pt idx="23453">
                  <c:v>2019.5309999999999</c:v>
                </c:pt>
                <c:pt idx="23454">
                  <c:v>2023.203</c:v>
                </c:pt>
                <c:pt idx="23455">
                  <c:v>2022.9690000000001</c:v>
                </c:pt>
                <c:pt idx="23456">
                  <c:v>2021.953</c:v>
                </c:pt>
                <c:pt idx="23457">
                  <c:v>2020.1559999999999</c:v>
                </c:pt>
                <c:pt idx="23458">
                  <c:v>2021.797</c:v>
                </c:pt>
                <c:pt idx="23459">
                  <c:v>2020.7809999999999</c:v>
                </c:pt>
                <c:pt idx="23460">
                  <c:v>2019.7660000000001</c:v>
                </c:pt>
                <c:pt idx="23461">
                  <c:v>2021.5619999999999</c:v>
                </c:pt>
                <c:pt idx="23462">
                  <c:v>2019.5309999999999</c:v>
                </c:pt>
                <c:pt idx="23463">
                  <c:v>2019.7660000000001</c:v>
                </c:pt>
                <c:pt idx="23464">
                  <c:v>2019.5309999999999</c:v>
                </c:pt>
                <c:pt idx="23465">
                  <c:v>2019.7660000000001</c:v>
                </c:pt>
                <c:pt idx="23466">
                  <c:v>2018.9839999999999</c:v>
                </c:pt>
                <c:pt idx="23467">
                  <c:v>2020.1559999999999</c:v>
                </c:pt>
                <c:pt idx="23468">
                  <c:v>2018.3589999999999</c:v>
                </c:pt>
                <c:pt idx="23469">
                  <c:v>2016.953</c:v>
                </c:pt>
                <c:pt idx="23470">
                  <c:v>2017.578</c:v>
                </c:pt>
                <c:pt idx="23471">
                  <c:v>2013.203</c:v>
                </c:pt>
                <c:pt idx="23472">
                  <c:v>2016.172</c:v>
                </c:pt>
                <c:pt idx="23473">
                  <c:v>2017.1869999999999</c:v>
                </c:pt>
                <c:pt idx="23474">
                  <c:v>2018.5940000000001</c:v>
                </c:pt>
                <c:pt idx="23475">
                  <c:v>2017.1869999999999</c:v>
                </c:pt>
                <c:pt idx="23476">
                  <c:v>2013.203</c:v>
                </c:pt>
                <c:pt idx="23477">
                  <c:v>2014.375</c:v>
                </c:pt>
                <c:pt idx="23478">
                  <c:v>2015</c:v>
                </c:pt>
                <c:pt idx="23479">
                  <c:v>2014.7660000000001</c:v>
                </c:pt>
                <c:pt idx="23480">
                  <c:v>2015.3910000000001</c:v>
                </c:pt>
                <c:pt idx="23481">
                  <c:v>2012.7339999999999</c:v>
                </c:pt>
                <c:pt idx="23482">
                  <c:v>2012.1869999999999</c:v>
                </c:pt>
                <c:pt idx="23483">
                  <c:v>2015</c:v>
                </c:pt>
                <c:pt idx="23484">
                  <c:v>2012.578</c:v>
                </c:pt>
                <c:pt idx="23485">
                  <c:v>2013.203</c:v>
                </c:pt>
                <c:pt idx="23486">
                  <c:v>2013.203</c:v>
                </c:pt>
                <c:pt idx="23487">
                  <c:v>2013.203</c:v>
                </c:pt>
                <c:pt idx="23488">
                  <c:v>2012.9690000000001</c:v>
                </c:pt>
                <c:pt idx="23489">
                  <c:v>2011.953</c:v>
                </c:pt>
                <c:pt idx="23490">
                  <c:v>2014.1410000000001</c:v>
                </c:pt>
                <c:pt idx="23491">
                  <c:v>2012.9690000000001</c:v>
                </c:pt>
                <c:pt idx="23492">
                  <c:v>2012.9690000000001</c:v>
                </c:pt>
                <c:pt idx="23493">
                  <c:v>2010</c:v>
                </c:pt>
                <c:pt idx="23494">
                  <c:v>2009.5309999999999</c:v>
                </c:pt>
                <c:pt idx="23495">
                  <c:v>2010.3910000000001</c:v>
                </c:pt>
                <c:pt idx="23496">
                  <c:v>2010.1559999999999</c:v>
                </c:pt>
                <c:pt idx="23497">
                  <c:v>2008.5940000000001</c:v>
                </c:pt>
                <c:pt idx="23498">
                  <c:v>2010.9369999999999</c:v>
                </c:pt>
                <c:pt idx="23499">
                  <c:v>2006.797</c:v>
                </c:pt>
                <c:pt idx="23500">
                  <c:v>2009.7660000000001</c:v>
                </c:pt>
                <c:pt idx="23501">
                  <c:v>2007.3440000000001</c:v>
                </c:pt>
                <c:pt idx="23502">
                  <c:v>2009.1410000000001</c:v>
                </c:pt>
                <c:pt idx="23503">
                  <c:v>2007.578</c:v>
                </c:pt>
                <c:pt idx="23504">
                  <c:v>2010</c:v>
                </c:pt>
                <c:pt idx="23505">
                  <c:v>2005.547</c:v>
                </c:pt>
                <c:pt idx="23506">
                  <c:v>2005.9369999999999</c:v>
                </c:pt>
                <c:pt idx="23507">
                  <c:v>2003.9839999999999</c:v>
                </c:pt>
                <c:pt idx="23508">
                  <c:v>2006.953</c:v>
                </c:pt>
                <c:pt idx="23509">
                  <c:v>2006.4059999999999</c:v>
                </c:pt>
                <c:pt idx="23510">
                  <c:v>2006.953</c:v>
                </c:pt>
                <c:pt idx="23511">
                  <c:v>2008.75</c:v>
                </c:pt>
                <c:pt idx="23512">
                  <c:v>2004.375</c:v>
                </c:pt>
                <c:pt idx="23513">
                  <c:v>2004.5309999999999</c:v>
                </c:pt>
                <c:pt idx="23514">
                  <c:v>2003.5940000000001</c:v>
                </c:pt>
                <c:pt idx="23515">
                  <c:v>2004.5309999999999</c:v>
                </c:pt>
                <c:pt idx="23516">
                  <c:v>2002.7339999999999</c:v>
                </c:pt>
                <c:pt idx="23517">
                  <c:v>2002.9690000000001</c:v>
                </c:pt>
                <c:pt idx="23518">
                  <c:v>2003.5940000000001</c:v>
                </c:pt>
                <c:pt idx="23519">
                  <c:v>2002.7339999999999</c:v>
                </c:pt>
                <c:pt idx="23520">
                  <c:v>2001.172</c:v>
                </c:pt>
                <c:pt idx="23521">
                  <c:v>2002.1869999999999</c:v>
                </c:pt>
                <c:pt idx="23522">
                  <c:v>2001.797</c:v>
                </c:pt>
                <c:pt idx="23523">
                  <c:v>1999.7660000000001</c:v>
                </c:pt>
                <c:pt idx="23524">
                  <c:v>2000</c:v>
                </c:pt>
                <c:pt idx="23525">
                  <c:v>2003.5940000000001</c:v>
                </c:pt>
                <c:pt idx="23526">
                  <c:v>1999.5309999999999</c:v>
                </c:pt>
                <c:pt idx="23527">
                  <c:v>1998.203</c:v>
                </c:pt>
                <c:pt idx="23528">
                  <c:v>2000</c:v>
                </c:pt>
                <c:pt idx="23529">
                  <c:v>1996.4059999999999</c:v>
                </c:pt>
                <c:pt idx="23530">
                  <c:v>1998.203</c:v>
                </c:pt>
                <c:pt idx="23531">
                  <c:v>2000.1559999999999</c:v>
                </c:pt>
                <c:pt idx="23532">
                  <c:v>1997.3440000000001</c:v>
                </c:pt>
                <c:pt idx="23533">
                  <c:v>1997.7339999999999</c:v>
                </c:pt>
                <c:pt idx="23534">
                  <c:v>1995.7809999999999</c:v>
                </c:pt>
                <c:pt idx="23535">
                  <c:v>1997.7339999999999</c:v>
                </c:pt>
                <c:pt idx="23536">
                  <c:v>1996.172</c:v>
                </c:pt>
                <c:pt idx="23537">
                  <c:v>1995.547</c:v>
                </c:pt>
                <c:pt idx="23538">
                  <c:v>1995.547</c:v>
                </c:pt>
                <c:pt idx="23539">
                  <c:v>1998.203</c:v>
                </c:pt>
                <c:pt idx="23540">
                  <c:v>1996.797</c:v>
                </c:pt>
                <c:pt idx="23541">
                  <c:v>1996.953</c:v>
                </c:pt>
                <c:pt idx="23542">
                  <c:v>1995</c:v>
                </c:pt>
                <c:pt idx="23543">
                  <c:v>1995</c:v>
                </c:pt>
                <c:pt idx="23544">
                  <c:v>1993.9839999999999</c:v>
                </c:pt>
                <c:pt idx="23545">
                  <c:v>1995.9369999999999</c:v>
                </c:pt>
                <c:pt idx="23546">
                  <c:v>1992.578</c:v>
                </c:pt>
                <c:pt idx="23547">
                  <c:v>1995</c:v>
                </c:pt>
                <c:pt idx="23548">
                  <c:v>1994.5309999999999</c:v>
                </c:pt>
                <c:pt idx="23549">
                  <c:v>1992.9690000000001</c:v>
                </c:pt>
                <c:pt idx="23550">
                  <c:v>1991.5619999999999</c:v>
                </c:pt>
                <c:pt idx="23551">
                  <c:v>1994.5309999999999</c:v>
                </c:pt>
                <c:pt idx="23552">
                  <c:v>1992.578</c:v>
                </c:pt>
                <c:pt idx="23553">
                  <c:v>1991.4059999999999</c:v>
                </c:pt>
                <c:pt idx="23554">
                  <c:v>1992.1869999999999</c:v>
                </c:pt>
                <c:pt idx="23555">
                  <c:v>1990.547</c:v>
                </c:pt>
                <c:pt idx="23556">
                  <c:v>1991.172</c:v>
                </c:pt>
                <c:pt idx="23557">
                  <c:v>1988.9839999999999</c:v>
                </c:pt>
                <c:pt idx="23558">
                  <c:v>1988.203</c:v>
                </c:pt>
                <c:pt idx="23559">
                  <c:v>1990.9369999999999</c:v>
                </c:pt>
                <c:pt idx="23560">
                  <c:v>1989.5309999999999</c:v>
                </c:pt>
                <c:pt idx="23561">
                  <c:v>1988.3589999999999</c:v>
                </c:pt>
                <c:pt idx="23562">
                  <c:v>1988.203</c:v>
                </c:pt>
                <c:pt idx="23563">
                  <c:v>1988.203</c:v>
                </c:pt>
                <c:pt idx="23564">
                  <c:v>1990.1559999999999</c:v>
                </c:pt>
                <c:pt idx="23565">
                  <c:v>1988.5940000000001</c:v>
                </c:pt>
                <c:pt idx="23566">
                  <c:v>1989.375</c:v>
                </c:pt>
                <c:pt idx="23567">
                  <c:v>1988.75</c:v>
                </c:pt>
                <c:pt idx="23568">
                  <c:v>1989.1410000000001</c:v>
                </c:pt>
                <c:pt idx="23569">
                  <c:v>1986.953</c:v>
                </c:pt>
                <c:pt idx="23570">
                  <c:v>1986.797</c:v>
                </c:pt>
                <c:pt idx="23571">
                  <c:v>1986.172</c:v>
                </c:pt>
                <c:pt idx="23572">
                  <c:v>1985.1559999999999</c:v>
                </c:pt>
                <c:pt idx="23573">
                  <c:v>1987.7339999999999</c:v>
                </c:pt>
                <c:pt idx="23574">
                  <c:v>1983.5940000000001</c:v>
                </c:pt>
                <c:pt idx="23575">
                  <c:v>1986.172</c:v>
                </c:pt>
                <c:pt idx="23576">
                  <c:v>1986.5619999999999</c:v>
                </c:pt>
                <c:pt idx="23577">
                  <c:v>1985.7809999999999</c:v>
                </c:pt>
                <c:pt idx="23578">
                  <c:v>1981.953</c:v>
                </c:pt>
                <c:pt idx="23579">
                  <c:v>1983.3589999999999</c:v>
                </c:pt>
                <c:pt idx="23580">
                  <c:v>1983.9839999999999</c:v>
                </c:pt>
                <c:pt idx="23581">
                  <c:v>1985.7809999999999</c:v>
                </c:pt>
                <c:pt idx="23582">
                  <c:v>1980.7809999999999</c:v>
                </c:pt>
                <c:pt idx="23583">
                  <c:v>1983.3589999999999</c:v>
                </c:pt>
                <c:pt idx="23584">
                  <c:v>1983.3589999999999</c:v>
                </c:pt>
                <c:pt idx="23585">
                  <c:v>1983.9839999999999</c:v>
                </c:pt>
                <c:pt idx="23586">
                  <c:v>1981.5619999999999</c:v>
                </c:pt>
                <c:pt idx="23587">
                  <c:v>1982.7339999999999</c:v>
                </c:pt>
                <c:pt idx="23588">
                  <c:v>1981.797</c:v>
                </c:pt>
                <c:pt idx="23589">
                  <c:v>1982.1869999999999</c:v>
                </c:pt>
                <c:pt idx="23590">
                  <c:v>1980.9369999999999</c:v>
                </c:pt>
                <c:pt idx="23591">
                  <c:v>1981.4059999999999</c:v>
                </c:pt>
                <c:pt idx="23592">
                  <c:v>1984.1410000000001</c:v>
                </c:pt>
                <c:pt idx="23593">
                  <c:v>1982.1869999999999</c:v>
                </c:pt>
                <c:pt idx="23594">
                  <c:v>1981.953</c:v>
                </c:pt>
                <c:pt idx="23595">
                  <c:v>1981.5619999999999</c:v>
                </c:pt>
                <c:pt idx="23596">
                  <c:v>1981.5619999999999</c:v>
                </c:pt>
                <c:pt idx="23597">
                  <c:v>1981.797</c:v>
                </c:pt>
                <c:pt idx="23598">
                  <c:v>1980.1559999999999</c:v>
                </c:pt>
                <c:pt idx="23599">
                  <c:v>1983.203</c:v>
                </c:pt>
                <c:pt idx="23600">
                  <c:v>1981.797</c:v>
                </c:pt>
                <c:pt idx="23601">
                  <c:v>1981.797</c:v>
                </c:pt>
                <c:pt idx="23602">
                  <c:v>1980</c:v>
                </c:pt>
                <c:pt idx="23603">
                  <c:v>1979.7660000000001</c:v>
                </c:pt>
                <c:pt idx="23604">
                  <c:v>1980.7809999999999</c:v>
                </c:pt>
                <c:pt idx="23605">
                  <c:v>1980.3910000000001</c:v>
                </c:pt>
                <c:pt idx="23606">
                  <c:v>1980.9369999999999</c:v>
                </c:pt>
                <c:pt idx="23607">
                  <c:v>1981.4059999999999</c:v>
                </c:pt>
                <c:pt idx="23608">
                  <c:v>1978.75</c:v>
                </c:pt>
                <c:pt idx="23609">
                  <c:v>1979.5309999999999</c:v>
                </c:pt>
                <c:pt idx="23610">
                  <c:v>1980.547</c:v>
                </c:pt>
                <c:pt idx="23611">
                  <c:v>1978.75</c:v>
                </c:pt>
                <c:pt idx="23612">
                  <c:v>1978.9839999999999</c:v>
                </c:pt>
                <c:pt idx="23613">
                  <c:v>1979.7660000000001</c:v>
                </c:pt>
                <c:pt idx="23614">
                  <c:v>1979.7660000000001</c:v>
                </c:pt>
                <c:pt idx="23615">
                  <c:v>1977.578</c:v>
                </c:pt>
                <c:pt idx="23616">
                  <c:v>1976.797</c:v>
                </c:pt>
                <c:pt idx="23617">
                  <c:v>1979.1410000000001</c:v>
                </c:pt>
                <c:pt idx="23618">
                  <c:v>1977.578</c:v>
                </c:pt>
                <c:pt idx="23619">
                  <c:v>1978.203</c:v>
                </c:pt>
                <c:pt idx="23620">
                  <c:v>1977.3440000000001</c:v>
                </c:pt>
                <c:pt idx="23621">
                  <c:v>1979.375</c:v>
                </c:pt>
                <c:pt idx="23622">
                  <c:v>1979.1410000000001</c:v>
                </c:pt>
                <c:pt idx="23623">
                  <c:v>1977.7339999999999</c:v>
                </c:pt>
                <c:pt idx="23624">
                  <c:v>1977.3440000000001</c:v>
                </c:pt>
                <c:pt idx="23625">
                  <c:v>1976.953</c:v>
                </c:pt>
                <c:pt idx="23626">
                  <c:v>1977.9690000000001</c:v>
                </c:pt>
                <c:pt idx="23627">
                  <c:v>1977.9690000000001</c:v>
                </c:pt>
                <c:pt idx="23628">
                  <c:v>1979.7660000000001</c:v>
                </c:pt>
                <c:pt idx="23629">
                  <c:v>1978.9839999999999</c:v>
                </c:pt>
                <c:pt idx="23630">
                  <c:v>1977.7339999999999</c:v>
                </c:pt>
                <c:pt idx="23631">
                  <c:v>1977.9690000000001</c:v>
                </c:pt>
                <c:pt idx="23632">
                  <c:v>1976.172</c:v>
                </c:pt>
                <c:pt idx="23633">
                  <c:v>1979.1410000000001</c:v>
                </c:pt>
                <c:pt idx="23634">
                  <c:v>1977.578</c:v>
                </c:pt>
                <c:pt idx="23635">
                  <c:v>1977.9690000000001</c:v>
                </c:pt>
                <c:pt idx="23636">
                  <c:v>1976.172</c:v>
                </c:pt>
                <c:pt idx="23637">
                  <c:v>1977.3440000000001</c:v>
                </c:pt>
                <c:pt idx="23638">
                  <c:v>1975.547</c:v>
                </c:pt>
                <c:pt idx="23639">
                  <c:v>1978.5940000000001</c:v>
                </c:pt>
                <c:pt idx="23640">
                  <c:v>1978.3589999999999</c:v>
                </c:pt>
                <c:pt idx="23641">
                  <c:v>1978.5940000000001</c:v>
                </c:pt>
                <c:pt idx="23642">
                  <c:v>1976.797</c:v>
                </c:pt>
                <c:pt idx="23643">
                  <c:v>1976.953</c:v>
                </c:pt>
                <c:pt idx="23644">
                  <c:v>1976.5619999999999</c:v>
                </c:pt>
                <c:pt idx="23645">
                  <c:v>1977.9690000000001</c:v>
                </c:pt>
                <c:pt idx="23646">
                  <c:v>1977.578</c:v>
                </c:pt>
                <c:pt idx="23647">
                  <c:v>1976.953</c:v>
                </c:pt>
                <c:pt idx="23648">
                  <c:v>1977.3440000000001</c:v>
                </c:pt>
                <c:pt idx="23649">
                  <c:v>1975.9369999999999</c:v>
                </c:pt>
                <c:pt idx="23650">
                  <c:v>1976.4059999999999</c:v>
                </c:pt>
                <c:pt idx="23651">
                  <c:v>1976.172</c:v>
                </c:pt>
                <c:pt idx="23652">
                  <c:v>1977.3440000000001</c:v>
                </c:pt>
                <c:pt idx="23653">
                  <c:v>1976.953</c:v>
                </c:pt>
                <c:pt idx="23654">
                  <c:v>1976.953</c:v>
                </c:pt>
                <c:pt idx="23655">
                  <c:v>1975.9369999999999</c:v>
                </c:pt>
                <c:pt idx="23656">
                  <c:v>1976.172</c:v>
                </c:pt>
                <c:pt idx="23657">
                  <c:v>1978.5940000000001</c:v>
                </c:pt>
                <c:pt idx="23658">
                  <c:v>1976.4059999999999</c:v>
                </c:pt>
                <c:pt idx="23659">
                  <c:v>1977.3440000000001</c:v>
                </c:pt>
                <c:pt idx="23660">
                  <c:v>1979.1410000000001</c:v>
                </c:pt>
                <c:pt idx="23661">
                  <c:v>1977.9690000000001</c:v>
                </c:pt>
                <c:pt idx="23662">
                  <c:v>1976.4059999999999</c:v>
                </c:pt>
                <c:pt idx="23663">
                  <c:v>1976.953</c:v>
                </c:pt>
                <c:pt idx="23664">
                  <c:v>1979.375</c:v>
                </c:pt>
                <c:pt idx="23665">
                  <c:v>1976.5619999999999</c:v>
                </c:pt>
                <c:pt idx="23666">
                  <c:v>1977.1869999999999</c:v>
                </c:pt>
                <c:pt idx="23667">
                  <c:v>1978.3589999999999</c:v>
                </c:pt>
                <c:pt idx="23668">
                  <c:v>1979.375</c:v>
                </c:pt>
                <c:pt idx="23669">
                  <c:v>1977.3440000000001</c:v>
                </c:pt>
                <c:pt idx="23670">
                  <c:v>1977.578</c:v>
                </c:pt>
                <c:pt idx="23671">
                  <c:v>1978.3589999999999</c:v>
                </c:pt>
                <c:pt idx="23672">
                  <c:v>1977.578</c:v>
                </c:pt>
                <c:pt idx="23673">
                  <c:v>1980.7809999999999</c:v>
                </c:pt>
                <c:pt idx="23674">
                  <c:v>1978.5940000000001</c:v>
                </c:pt>
                <c:pt idx="23675">
                  <c:v>1977.1869999999999</c:v>
                </c:pt>
                <c:pt idx="23676">
                  <c:v>1979.7660000000001</c:v>
                </c:pt>
                <c:pt idx="23677">
                  <c:v>1976.797</c:v>
                </c:pt>
                <c:pt idx="23678">
                  <c:v>1979.7660000000001</c:v>
                </c:pt>
                <c:pt idx="23679">
                  <c:v>1978.75</c:v>
                </c:pt>
                <c:pt idx="23680">
                  <c:v>1979.1410000000001</c:v>
                </c:pt>
                <c:pt idx="23681">
                  <c:v>1979.5309999999999</c:v>
                </c:pt>
                <c:pt idx="23682">
                  <c:v>1979.5309999999999</c:v>
                </c:pt>
                <c:pt idx="23683">
                  <c:v>1978.9839999999999</c:v>
                </c:pt>
                <c:pt idx="23684">
                  <c:v>1981.797</c:v>
                </c:pt>
                <c:pt idx="23685">
                  <c:v>1980.7809999999999</c:v>
                </c:pt>
                <c:pt idx="23686">
                  <c:v>1980.7809999999999</c:v>
                </c:pt>
                <c:pt idx="23687">
                  <c:v>1978.5940000000001</c:v>
                </c:pt>
                <c:pt idx="23688">
                  <c:v>1979.7660000000001</c:v>
                </c:pt>
                <c:pt idx="23689">
                  <c:v>1981.5619999999999</c:v>
                </c:pt>
                <c:pt idx="23690">
                  <c:v>1980</c:v>
                </c:pt>
                <c:pt idx="23691">
                  <c:v>1980.547</c:v>
                </c:pt>
                <c:pt idx="23692">
                  <c:v>1982.1869999999999</c:v>
                </c:pt>
                <c:pt idx="23693">
                  <c:v>1982.1869999999999</c:v>
                </c:pt>
                <c:pt idx="23694">
                  <c:v>1980.7809999999999</c:v>
                </c:pt>
                <c:pt idx="23695">
                  <c:v>1981.953</c:v>
                </c:pt>
                <c:pt idx="23696">
                  <c:v>1980.3910000000001</c:v>
                </c:pt>
                <c:pt idx="23697">
                  <c:v>1980</c:v>
                </c:pt>
                <c:pt idx="23698">
                  <c:v>1984.1410000000001</c:v>
                </c:pt>
                <c:pt idx="23699">
                  <c:v>1982.7339999999999</c:v>
                </c:pt>
                <c:pt idx="23700">
                  <c:v>1981.797</c:v>
                </c:pt>
                <c:pt idx="23701">
                  <c:v>1980.7809999999999</c:v>
                </c:pt>
                <c:pt idx="23702">
                  <c:v>1982.9690000000001</c:v>
                </c:pt>
                <c:pt idx="23703">
                  <c:v>1982.578</c:v>
                </c:pt>
                <c:pt idx="23704">
                  <c:v>1982.3440000000001</c:v>
                </c:pt>
                <c:pt idx="23705">
                  <c:v>1983.75</c:v>
                </c:pt>
                <c:pt idx="23706">
                  <c:v>1984.375</c:v>
                </c:pt>
                <c:pt idx="23707">
                  <c:v>1985.7809999999999</c:v>
                </c:pt>
                <c:pt idx="23708">
                  <c:v>1984.1410000000001</c:v>
                </c:pt>
                <c:pt idx="23709">
                  <c:v>1982.7339999999999</c:v>
                </c:pt>
                <c:pt idx="23710">
                  <c:v>1983.75</c:v>
                </c:pt>
                <c:pt idx="23711">
                  <c:v>1985</c:v>
                </c:pt>
                <c:pt idx="23712">
                  <c:v>1983.9839999999999</c:v>
                </c:pt>
                <c:pt idx="23713">
                  <c:v>1985.1559999999999</c:v>
                </c:pt>
                <c:pt idx="23714">
                  <c:v>1987.578</c:v>
                </c:pt>
                <c:pt idx="23715">
                  <c:v>1985</c:v>
                </c:pt>
                <c:pt idx="23716">
                  <c:v>1985.7809999999999</c:v>
                </c:pt>
                <c:pt idx="23717">
                  <c:v>1987.1869999999999</c:v>
                </c:pt>
                <c:pt idx="23718">
                  <c:v>1985.547</c:v>
                </c:pt>
                <c:pt idx="23719">
                  <c:v>1987.3440000000001</c:v>
                </c:pt>
                <c:pt idx="23720">
                  <c:v>1988.9839999999999</c:v>
                </c:pt>
                <c:pt idx="23721">
                  <c:v>1986.797</c:v>
                </c:pt>
                <c:pt idx="23722">
                  <c:v>1987.1869999999999</c:v>
                </c:pt>
                <c:pt idx="23723">
                  <c:v>1990.7809999999999</c:v>
                </c:pt>
                <c:pt idx="23724">
                  <c:v>1988.5940000000001</c:v>
                </c:pt>
                <c:pt idx="23725">
                  <c:v>1988.9839999999999</c:v>
                </c:pt>
                <c:pt idx="23726">
                  <c:v>1991.172</c:v>
                </c:pt>
                <c:pt idx="23727">
                  <c:v>1990.9369999999999</c:v>
                </c:pt>
                <c:pt idx="23728">
                  <c:v>1990.3910000000001</c:v>
                </c:pt>
                <c:pt idx="23729">
                  <c:v>1988.75</c:v>
                </c:pt>
                <c:pt idx="23730">
                  <c:v>1992.9690000000001</c:v>
                </c:pt>
                <c:pt idx="23731">
                  <c:v>1990.9369999999999</c:v>
                </c:pt>
                <c:pt idx="23732">
                  <c:v>1992.1869999999999</c:v>
                </c:pt>
                <c:pt idx="23733">
                  <c:v>1991.5619999999999</c:v>
                </c:pt>
                <c:pt idx="23734">
                  <c:v>1989.7660000000001</c:v>
                </c:pt>
                <c:pt idx="23735">
                  <c:v>1991.953</c:v>
                </c:pt>
                <c:pt idx="23736">
                  <c:v>1990.547</c:v>
                </c:pt>
                <c:pt idx="23737">
                  <c:v>1993.75</c:v>
                </c:pt>
                <c:pt idx="23738">
                  <c:v>1990.3910000000001</c:v>
                </c:pt>
                <c:pt idx="23739">
                  <c:v>1995</c:v>
                </c:pt>
                <c:pt idx="23740">
                  <c:v>1996.4059999999999</c:v>
                </c:pt>
                <c:pt idx="23741">
                  <c:v>1992.3440000000001</c:v>
                </c:pt>
                <c:pt idx="23742">
                  <c:v>1993.3589999999999</c:v>
                </c:pt>
                <c:pt idx="23743">
                  <c:v>1995</c:v>
                </c:pt>
                <c:pt idx="23744">
                  <c:v>1994.375</c:v>
                </c:pt>
                <c:pt idx="23745">
                  <c:v>1994.7660000000001</c:v>
                </c:pt>
                <c:pt idx="23746">
                  <c:v>1994.1410000000001</c:v>
                </c:pt>
                <c:pt idx="23747">
                  <c:v>1994.1410000000001</c:v>
                </c:pt>
                <c:pt idx="23748">
                  <c:v>1992.9690000000001</c:v>
                </c:pt>
                <c:pt idx="23749">
                  <c:v>1995.9369999999999</c:v>
                </c:pt>
                <c:pt idx="23750">
                  <c:v>1994.7660000000001</c:v>
                </c:pt>
                <c:pt idx="23751">
                  <c:v>1998.203</c:v>
                </c:pt>
                <c:pt idx="23752">
                  <c:v>1997.9690000000001</c:v>
                </c:pt>
                <c:pt idx="23753">
                  <c:v>1996.797</c:v>
                </c:pt>
                <c:pt idx="23754">
                  <c:v>1995.3910000000001</c:v>
                </c:pt>
                <c:pt idx="23755">
                  <c:v>2000.1559999999999</c:v>
                </c:pt>
                <c:pt idx="23756">
                  <c:v>1998.3589999999999</c:v>
                </c:pt>
                <c:pt idx="23757">
                  <c:v>1999.1410000000001</c:v>
                </c:pt>
                <c:pt idx="23758">
                  <c:v>2000</c:v>
                </c:pt>
                <c:pt idx="23759">
                  <c:v>1998.3589999999999</c:v>
                </c:pt>
                <c:pt idx="23760">
                  <c:v>2001.797</c:v>
                </c:pt>
                <c:pt idx="23761">
                  <c:v>2000.547</c:v>
                </c:pt>
                <c:pt idx="23762">
                  <c:v>1999.5309999999999</c:v>
                </c:pt>
                <c:pt idx="23763">
                  <c:v>1998.75</c:v>
                </c:pt>
                <c:pt idx="23764">
                  <c:v>2003.203</c:v>
                </c:pt>
                <c:pt idx="23765">
                  <c:v>1999.5309999999999</c:v>
                </c:pt>
                <c:pt idx="23766">
                  <c:v>2001.4059999999999</c:v>
                </c:pt>
                <c:pt idx="23767">
                  <c:v>2000.9369999999999</c:v>
                </c:pt>
                <c:pt idx="23768">
                  <c:v>2002.1869999999999</c:v>
                </c:pt>
                <c:pt idx="23769">
                  <c:v>2002.3440000000001</c:v>
                </c:pt>
                <c:pt idx="23770">
                  <c:v>2002.3440000000001</c:v>
                </c:pt>
                <c:pt idx="23771">
                  <c:v>2001.797</c:v>
                </c:pt>
                <c:pt idx="23772">
                  <c:v>2004.375</c:v>
                </c:pt>
                <c:pt idx="23773">
                  <c:v>2003.5940000000001</c:v>
                </c:pt>
                <c:pt idx="23774">
                  <c:v>2003.75</c:v>
                </c:pt>
                <c:pt idx="23775">
                  <c:v>2004.7660000000001</c:v>
                </c:pt>
                <c:pt idx="23776">
                  <c:v>2003.9839999999999</c:v>
                </c:pt>
                <c:pt idx="23777">
                  <c:v>2003.75</c:v>
                </c:pt>
                <c:pt idx="23778">
                  <c:v>2004.1410000000001</c:v>
                </c:pt>
                <c:pt idx="23779">
                  <c:v>2005.1559999999999</c:v>
                </c:pt>
                <c:pt idx="23780">
                  <c:v>2006.4059999999999</c:v>
                </c:pt>
                <c:pt idx="23781">
                  <c:v>2004.7660000000001</c:v>
                </c:pt>
                <c:pt idx="23782">
                  <c:v>2006.953</c:v>
                </c:pt>
                <c:pt idx="23783">
                  <c:v>2006.5619999999999</c:v>
                </c:pt>
                <c:pt idx="23784">
                  <c:v>2008.203</c:v>
                </c:pt>
                <c:pt idx="23785">
                  <c:v>2007.578</c:v>
                </c:pt>
                <c:pt idx="23786">
                  <c:v>2007.1869999999999</c:v>
                </c:pt>
                <c:pt idx="23787">
                  <c:v>2008.75</c:v>
                </c:pt>
                <c:pt idx="23788">
                  <c:v>2006.797</c:v>
                </c:pt>
                <c:pt idx="23789">
                  <c:v>2009.7660000000001</c:v>
                </c:pt>
                <c:pt idx="23790">
                  <c:v>2008.9839999999999</c:v>
                </c:pt>
                <c:pt idx="23791">
                  <c:v>2009.5309999999999</c:v>
                </c:pt>
                <c:pt idx="23792">
                  <c:v>2010</c:v>
                </c:pt>
                <c:pt idx="23793">
                  <c:v>2010</c:v>
                </c:pt>
                <c:pt idx="23794">
                  <c:v>2011.172</c:v>
                </c:pt>
                <c:pt idx="23795">
                  <c:v>2009.7660000000001</c:v>
                </c:pt>
                <c:pt idx="23796">
                  <c:v>2011.797</c:v>
                </c:pt>
                <c:pt idx="23797">
                  <c:v>2011.172</c:v>
                </c:pt>
                <c:pt idx="23798">
                  <c:v>2012.3440000000001</c:v>
                </c:pt>
                <c:pt idx="23799">
                  <c:v>2011.5619999999999</c:v>
                </c:pt>
                <c:pt idx="23800">
                  <c:v>2011.5619999999999</c:v>
                </c:pt>
                <c:pt idx="23801">
                  <c:v>2010.1559999999999</c:v>
                </c:pt>
                <c:pt idx="23802">
                  <c:v>2012.3440000000001</c:v>
                </c:pt>
                <c:pt idx="23803">
                  <c:v>2011.953</c:v>
                </c:pt>
                <c:pt idx="23804">
                  <c:v>2013.3589999999999</c:v>
                </c:pt>
                <c:pt idx="23805">
                  <c:v>2015.1559999999999</c:v>
                </c:pt>
                <c:pt idx="23806">
                  <c:v>2014.5309999999999</c:v>
                </c:pt>
                <c:pt idx="23807">
                  <c:v>2012.9690000000001</c:v>
                </c:pt>
                <c:pt idx="23808">
                  <c:v>2015.1559999999999</c:v>
                </c:pt>
                <c:pt idx="23809">
                  <c:v>2016.172</c:v>
                </c:pt>
                <c:pt idx="23810">
                  <c:v>2016.5619999999999</c:v>
                </c:pt>
                <c:pt idx="23811">
                  <c:v>2016.797</c:v>
                </c:pt>
                <c:pt idx="23812">
                  <c:v>2015.9369999999999</c:v>
                </c:pt>
                <c:pt idx="23813">
                  <c:v>2018.5940000000001</c:v>
                </c:pt>
                <c:pt idx="23814">
                  <c:v>2018.203</c:v>
                </c:pt>
                <c:pt idx="23815">
                  <c:v>2018.9839999999999</c:v>
                </c:pt>
                <c:pt idx="23816">
                  <c:v>2015.7809999999999</c:v>
                </c:pt>
                <c:pt idx="23817">
                  <c:v>2019.5309999999999</c:v>
                </c:pt>
                <c:pt idx="23818">
                  <c:v>2016.953</c:v>
                </c:pt>
                <c:pt idx="23819">
                  <c:v>2020</c:v>
                </c:pt>
                <c:pt idx="23820">
                  <c:v>2018.9839999999999</c:v>
                </c:pt>
                <c:pt idx="23821">
                  <c:v>2017.7339999999999</c:v>
                </c:pt>
                <c:pt idx="23822">
                  <c:v>2020.3910000000001</c:v>
                </c:pt>
                <c:pt idx="23823">
                  <c:v>2018.3589999999999</c:v>
                </c:pt>
                <c:pt idx="23824">
                  <c:v>2019.375</c:v>
                </c:pt>
                <c:pt idx="23825">
                  <c:v>2018.3589999999999</c:v>
                </c:pt>
                <c:pt idx="23826">
                  <c:v>2020.1559999999999</c:v>
                </c:pt>
                <c:pt idx="23827">
                  <c:v>2020</c:v>
                </c:pt>
                <c:pt idx="23828">
                  <c:v>2021.172</c:v>
                </c:pt>
                <c:pt idx="23829">
                  <c:v>2020.3910000000001</c:v>
                </c:pt>
                <c:pt idx="23830">
                  <c:v>2022.578</c:v>
                </c:pt>
                <c:pt idx="23831">
                  <c:v>2022.9690000000001</c:v>
                </c:pt>
                <c:pt idx="23832">
                  <c:v>2022.578</c:v>
                </c:pt>
                <c:pt idx="23833">
                  <c:v>2021.4059999999999</c:v>
                </c:pt>
                <c:pt idx="23834">
                  <c:v>2023.3589999999999</c:v>
                </c:pt>
                <c:pt idx="23835">
                  <c:v>2023.5940000000001</c:v>
                </c:pt>
                <c:pt idx="23836">
                  <c:v>2023.75</c:v>
                </c:pt>
                <c:pt idx="23837">
                  <c:v>2023.3589999999999</c:v>
                </c:pt>
                <c:pt idx="23838">
                  <c:v>2022.578</c:v>
                </c:pt>
                <c:pt idx="23839">
                  <c:v>2022.578</c:v>
                </c:pt>
                <c:pt idx="23840">
                  <c:v>2022.9690000000001</c:v>
                </c:pt>
                <c:pt idx="23841">
                  <c:v>2025</c:v>
                </c:pt>
                <c:pt idx="23842">
                  <c:v>2022.578</c:v>
                </c:pt>
                <c:pt idx="23843">
                  <c:v>2024.7660000000001</c:v>
                </c:pt>
                <c:pt idx="23844">
                  <c:v>2023.9839999999999</c:v>
                </c:pt>
                <c:pt idx="23845">
                  <c:v>2025.547</c:v>
                </c:pt>
                <c:pt idx="23846">
                  <c:v>2026.953</c:v>
                </c:pt>
                <c:pt idx="23847">
                  <c:v>2026.172</c:v>
                </c:pt>
                <c:pt idx="23848">
                  <c:v>2025.3910000000001</c:v>
                </c:pt>
                <c:pt idx="23849">
                  <c:v>2025.3910000000001</c:v>
                </c:pt>
                <c:pt idx="23850">
                  <c:v>2025.7809999999999</c:v>
                </c:pt>
                <c:pt idx="23851">
                  <c:v>2026.172</c:v>
                </c:pt>
                <c:pt idx="23852">
                  <c:v>2025.7809999999999</c:v>
                </c:pt>
                <c:pt idx="23853">
                  <c:v>2025</c:v>
                </c:pt>
                <c:pt idx="23854">
                  <c:v>2024.5309999999999</c:v>
                </c:pt>
                <c:pt idx="23855">
                  <c:v>2026.172</c:v>
                </c:pt>
                <c:pt idx="23856">
                  <c:v>2025.7809999999999</c:v>
                </c:pt>
                <c:pt idx="23857">
                  <c:v>2025.9369999999999</c:v>
                </c:pt>
                <c:pt idx="23858">
                  <c:v>2026.4059999999999</c:v>
                </c:pt>
                <c:pt idx="23859">
                  <c:v>2026.797</c:v>
                </c:pt>
                <c:pt idx="23860">
                  <c:v>2030.1559999999999</c:v>
                </c:pt>
                <c:pt idx="23861">
                  <c:v>2029.1410000000001</c:v>
                </c:pt>
                <c:pt idx="23862">
                  <c:v>2027.9690000000001</c:v>
                </c:pt>
                <c:pt idx="23863">
                  <c:v>2028.9839999999999</c:v>
                </c:pt>
                <c:pt idx="23864">
                  <c:v>2028.3589999999999</c:v>
                </c:pt>
                <c:pt idx="23865">
                  <c:v>2030</c:v>
                </c:pt>
                <c:pt idx="23866">
                  <c:v>2029.1410000000001</c:v>
                </c:pt>
                <c:pt idx="23867">
                  <c:v>2026.4059999999999</c:v>
                </c:pt>
                <c:pt idx="23868">
                  <c:v>2028.3589999999999</c:v>
                </c:pt>
                <c:pt idx="23869">
                  <c:v>2028.203</c:v>
                </c:pt>
                <c:pt idx="23870">
                  <c:v>2029.7660000000001</c:v>
                </c:pt>
                <c:pt idx="23871">
                  <c:v>2029.5309999999999</c:v>
                </c:pt>
                <c:pt idx="23872">
                  <c:v>2028.203</c:v>
                </c:pt>
                <c:pt idx="23873">
                  <c:v>2028.3589999999999</c:v>
                </c:pt>
                <c:pt idx="23874">
                  <c:v>2029.1410000000001</c:v>
                </c:pt>
                <c:pt idx="23875">
                  <c:v>2029.375</c:v>
                </c:pt>
                <c:pt idx="23876">
                  <c:v>2030.547</c:v>
                </c:pt>
                <c:pt idx="23877">
                  <c:v>2031.4059999999999</c:v>
                </c:pt>
                <c:pt idx="23878">
                  <c:v>2030.9369999999999</c:v>
                </c:pt>
                <c:pt idx="23879">
                  <c:v>2030.7809999999999</c:v>
                </c:pt>
                <c:pt idx="23880">
                  <c:v>2028.3589999999999</c:v>
                </c:pt>
                <c:pt idx="23881">
                  <c:v>2028.75</c:v>
                </c:pt>
                <c:pt idx="23882">
                  <c:v>2030.1559999999999</c:v>
                </c:pt>
                <c:pt idx="23883">
                  <c:v>2030</c:v>
                </c:pt>
                <c:pt idx="23884">
                  <c:v>2027.9690000000001</c:v>
                </c:pt>
                <c:pt idx="23885">
                  <c:v>2031.4059999999999</c:v>
                </c:pt>
                <c:pt idx="23886">
                  <c:v>2030.1559999999999</c:v>
                </c:pt>
                <c:pt idx="23887">
                  <c:v>2031.172</c:v>
                </c:pt>
                <c:pt idx="23888">
                  <c:v>2030.7809999999999</c:v>
                </c:pt>
                <c:pt idx="23889">
                  <c:v>2033.75</c:v>
                </c:pt>
                <c:pt idx="23890">
                  <c:v>2029.1410000000001</c:v>
                </c:pt>
                <c:pt idx="23891">
                  <c:v>2031.5619999999999</c:v>
                </c:pt>
                <c:pt idx="23892">
                  <c:v>2028.75</c:v>
                </c:pt>
                <c:pt idx="23893">
                  <c:v>2032.7339999999999</c:v>
                </c:pt>
                <c:pt idx="23894">
                  <c:v>2031.172</c:v>
                </c:pt>
                <c:pt idx="23895">
                  <c:v>2032.9690000000001</c:v>
                </c:pt>
                <c:pt idx="23896">
                  <c:v>2029.5309999999999</c:v>
                </c:pt>
                <c:pt idx="23897">
                  <c:v>2031.797</c:v>
                </c:pt>
                <c:pt idx="23898">
                  <c:v>2031.172</c:v>
                </c:pt>
                <c:pt idx="23899">
                  <c:v>2030.3910000000001</c:v>
                </c:pt>
                <c:pt idx="23900">
                  <c:v>2031.4059999999999</c:v>
                </c:pt>
                <c:pt idx="23901">
                  <c:v>2032.578</c:v>
                </c:pt>
                <c:pt idx="23902">
                  <c:v>2031.4059999999999</c:v>
                </c:pt>
                <c:pt idx="23903">
                  <c:v>2032.3440000000001</c:v>
                </c:pt>
                <c:pt idx="23904">
                  <c:v>2030.7809999999999</c:v>
                </c:pt>
                <c:pt idx="23905">
                  <c:v>2031.797</c:v>
                </c:pt>
                <c:pt idx="23906">
                  <c:v>2030.9369999999999</c:v>
                </c:pt>
                <c:pt idx="23907">
                  <c:v>2031.4059999999999</c:v>
                </c:pt>
                <c:pt idx="23908">
                  <c:v>2031.5619999999999</c:v>
                </c:pt>
                <c:pt idx="23909">
                  <c:v>2030.1559999999999</c:v>
                </c:pt>
                <c:pt idx="23910">
                  <c:v>2032.3440000000001</c:v>
                </c:pt>
                <c:pt idx="23911">
                  <c:v>2028.5940000000001</c:v>
                </c:pt>
                <c:pt idx="23912">
                  <c:v>2030</c:v>
                </c:pt>
                <c:pt idx="23913">
                  <c:v>2033.203</c:v>
                </c:pt>
                <c:pt idx="23914">
                  <c:v>2032.1869999999999</c:v>
                </c:pt>
                <c:pt idx="23915">
                  <c:v>2031.172</c:v>
                </c:pt>
                <c:pt idx="23916">
                  <c:v>2030.9369999999999</c:v>
                </c:pt>
                <c:pt idx="23917">
                  <c:v>2030</c:v>
                </c:pt>
                <c:pt idx="23918">
                  <c:v>2030.3910000000001</c:v>
                </c:pt>
                <c:pt idx="23919">
                  <c:v>2030.1559999999999</c:v>
                </c:pt>
                <c:pt idx="23920">
                  <c:v>2031.953</c:v>
                </c:pt>
                <c:pt idx="23921">
                  <c:v>2030.1559999999999</c:v>
                </c:pt>
                <c:pt idx="23922">
                  <c:v>2028.203</c:v>
                </c:pt>
                <c:pt idx="23923">
                  <c:v>2030.7809999999999</c:v>
                </c:pt>
                <c:pt idx="23924">
                  <c:v>2030.7809999999999</c:v>
                </c:pt>
                <c:pt idx="23925">
                  <c:v>2030.547</c:v>
                </c:pt>
                <c:pt idx="23926">
                  <c:v>2031.797</c:v>
                </c:pt>
                <c:pt idx="23927">
                  <c:v>2028.75</c:v>
                </c:pt>
                <c:pt idx="23928">
                  <c:v>2030.9369999999999</c:v>
                </c:pt>
                <c:pt idx="23929">
                  <c:v>2027.9690000000001</c:v>
                </c:pt>
                <c:pt idx="23930">
                  <c:v>2028.75</c:v>
                </c:pt>
                <c:pt idx="23931">
                  <c:v>2030</c:v>
                </c:pt>
                <c:pt idx="23932">
                  <c:v>2030.547</c:v>
                </c:pt>
                <c:pt idx="23933">
                  <c:v>2031.5619999999999</c:v>
                </c:pt>
                <c:pt idx="23934">
                  <c:v>2031.5619999999999</c:v>
                </c:pt>
                <c:pt idx="23935">
                  <c:v>2029.5309999999999</c:v>
                </c:pt>
                <c:pt idx="23936">
                  <c:v>2028.5940000000001</c:v>
                </c:pt>
                <c:pt idx="23937">
                  <c:v>2030</c:v>
                </c:pt>
                <c:pt idx="23938">
                  <c:v>2027.7339999999999</c:v>
                </c:pt>
                <c:pt idx="23939">
                  <c:v>2028.5940000000001</c:v>
                </c:pt>
                <c:pt idx="23940">
                  <c:v>2027.1869999999999</c:v>
                </c:pt>
                <c:pt idx="23941">
                  <c:v>2026.5619999999999</c:v>
                </c:pt>
                <c:pt idx="23942">
                  <c:v>2029.375</c:v>
                </c:pt>
                <c:pt idx="23943">
                  <c:v>2028.75</c:v>
                </c:pt>
                <c:pt idx="23944">
                  <c:v>2027.1869999999999</c:v>
                </c:pt>
                <c:pt idx="23945">
                  <c:v>2027.578</c:v>
                </c:pt>
                <c:pt idx="23946">
                  <c:v>2028.203</c:v>
                </c:pt>
                <c:pt idx="23947">
                  <c:v>2028.203</c:v>
                </c:pt>
                <c:pt idx="23948">
                  <c:v>2025.1559999999999</c:v>
                </c:pt>
                <c:pt idx="23949">
                  <c:v>2027.3440000000001</c:v>
                </c:pt>
                <c:pt idx="23950">
                  <c:v>2027.578</c:v>
                </c:pt>
                <c:pt idx="23951">
                  <c:v>2026.172</c:v>
                </c:pt>
                <c:pt idx="23952">
                  <c:v>2027.1869999999999</c:v>
                </c:pt>
                <c:pt idx="23953">
                  <c:v>2027.9690000000001</c:v>
                </c:pt>
                <c:pt idx="23954">
                  <c:v>2025</c:v>
                </c:pt>
                <c:pt idx="23955">
                  <c:v>2026.5619999999999</c:v>
                </c:pt>
                <c:pt idx="23956">
                  <c:v>2024.7660000000001</c:v>
                </c:pt>
                <c:pt idx="23957">
                  <c:v>2025.3910000000001</c:v>
                </c:pt>
                <c:pt idx="23958">
                  <c:v>2025.7809999999999</c:v>
                </c:pt>
                <c:pt idx="23959">
                  <c:v>2022.9690000000001</c:v>
                </c:pt>
                <c:pt idx="23960">
                  <c:v>2027.3440000000001</c:v>
                </c:pt>
                <c:pt idx="23961">
                  <c:v>2026.5619999999999</c:v>
                </c:pt>
                <c:pt idx="23962">
                  <c:v>2024.5309999999999</c:v>
                </c:pt>
                <c:pt idx="23963">
                  <c:v>2024.7660000000001</c:v>
                </c:pt>
                <c:pt idx="23964">
                  <c:v>2023.3589999999999</c:v>
                </c:pt>
                <c:pt idx="23965">
                  <c:v>2024.1410000000001</c:v>
                </c:pt>
                <c:pt idx="23966">
                  <c:v>2027.1869999999999</c:v>
                </c:pt>
                <c:pt idx="23967">
                  <c:v>2024.7660000000001</c:v>
                </c:pt>
                <c:pt idx="23968">
                  <c:v>2024.375</c:v>
                </c:pt>
                <c:pt idx="23969">
                  <c:v>2021.953</c:v>
                </c:pt>
                <c:pt idx="23970">
                  <c:v>2022.7339999999999</c:v>
                </c:pt>
                <c:pt idx="23971">
                  <c:v>2023.9839999999999</c:v>
                </c:pt>
                <c:pt idx="23972">
                  <c:v>2023.203</c:v>
                </c:pt>
                <c:pt idx="23973">
                  <c:v>2022.9690000000001</c:v>
                </c:pt>
                <c:pt idx="23974">
                  <c:v>2019.7660000000001</c:v>
                </c:pt>
                <c:pt idx="23975">
                  <c:v>2021.5619999999999</c:v>
                </c:pt>
                <c:pt idx="23976">
                  <c:v>2022.9690000000001</c:v>
                </c:pt>
                <c:pt idx="23977">
                  <c:v>2019.7660000000001</c:v>
                </c:pt>
                <c:pt idx="23978">
                  <c:v>2018.75</c:v>
                </c:pt>
                <c:pt idx="23979">
                  <c:v>2017.3440000000001</c:v>
                </c:pt>
                <c:pt idx="23980">
                  <c:v>2020</c:v>
                </c:pt>
                <c:pt idx="23981">
                  <c:v>2019.375</c:v>
                </c:pt>
                <c:pt idx="23982">
                  <c:v>2020.547</c:v>
                </c:pt>
                <c:pt idx="23983">
                  <c:v>2018.9839999999999</c:v>
                </c:pt>
                <c:pt idx="23984">
                  <c:v>2018.3589999999999</c:v>
                </c:pt>
                <c:pt idx="23985">
                  <c:v>2016.953</c:v>
                </c:pt>
                <c:pt idx="23986">
                  <c:v>2017.578</c:v>
                </c:pt>
                <c:pt idx="23987">
                  <c:v>2016.953</c:v>
                </c:pt>
                <c:pt idx="23988">
                  <c:v>2016.953</c:v>
                </c:pt>
                <c:pt idx="23989">
                  <c:v>2019.5309999999999</c:v>
                </c:pt>
                <c:pt idx="23990">
                  <c:v>2015.9369999999999</c:v>
                </c:pt>
                <c:pt idx="23991">
                  <c:v>2016.5619999999999</c:v>
                </c:pt>
                <c:pt idx="23992">
                  <c:v>2016.172</c:v>
                </c:pt>
                <c:pt idx="23993">
                  <c:v>2015.9369999999999</c:v>
                </c:pt>
                <c:pt idx="23994">
                  <c:v>2018.9839999999999</c:v>
                </c:pt>
                <c:pt idx="23995">
                  <c:v>2016.5619999999999</c:v>
                </c:pt>
                <c:pt idx="23996">
                  <c:v>2017.3440000000001</c:v>
                </c:pt>
                <c:pt idx="23997">
                  <c:v>2016.4059999999999</c:v>
                </c:pt>
                <c:pt idx="23998">
                  <c:v>2016.172</c:v>
                </c:pt>
                <c:pt idx="23999">
                  <c:v>2015.3910000000001</c:v>
                </c:pt>
                <c:pt idx="24000">
                  <c:v>2011.172</c:v>
                </c:pt>
                <c:pt idx="24001">
                  <c:v>2013.9839999999999</c:v>
                </c:pt>
                <c:pt idx="24002">
                  <c:v>2011.172</c:v>
                </c:pt>
                <c:pt idx="24003">
                  <c:v>2011.797</c:v>
                </c:pt>
                <c:pt idx="24004">
                  <c:v>2014.5309999999999</c:v>
                </c:pt>
                <c:pt idx="24005">
                  <c:v>2013.9839999999999</c:v>
                </c:pt>
                <c:pt idx="24006">
                  <c:v>2013.75</c:v>
                </c:pt>
                <c:pt idx="24007">
                  <c:v>2012.7339999999999</c:v>
                </c:pt>
                <c:pt idx="24008">
                  <c:v>2010.547</c:v>
                </c:pt>
                <c:pt idx="24009">
                  <c:v>2010.3910000000001</c:v>
                </c:pt>
                <c:pt idx="24010">
                  <c:v>2011.4059999999999</c:v>
                </c:pt>
                <c:pt idx="24011">
                  <c:v>2012.7339999999999</c:v>
                </c:pt>
                <c:pt idx="24012">
                  <c:v>2010.3910000000001</c:v>
                </c:pt>
                <c:pt idx="24013">
                  <c:v>2010.3910000000001</c:v>
                </c:pt>
                <c:pt idx="24014">
                  <c:v>2007.9690000000001</c:v>
                </c:pt>
                <c:pt idx="24015">
                  <c:v>2010.547</c:v>
                </c:pt>
                <c:pt idx="24016">
                  <c:v>2007.9690000000001</c:v>
                </c:pt>
                <c:pt idx="24017">
                  <c:v>2008.9839999999999</c:v>
                </c:pt>
                <c:pt idx="24018">
                  <c:v>2008.9839999999999</c:v>
                </c:pt>
                <c:pt idx="24019">
                  <c:v>2007.9690000000001</c:v>
                </c:pt>
                <c:pt idx="24020">
                  <c:v>2008.5940000000001</c:v>
                </c:pt>
                <c:pt idx="24021">
                  <c:v>2007.1869999999999</c:v>
                </c:pt>
                <c:pt idx="24022">
                  <c:v>2006.5619999999999</c:v>
                </c:pt>
                <c:pt idx="24023">
                  <c:v>2007.578</c:v>
                </c:pt>
                <c:pt idx="24024">
                  <c:v>2006.4059999999999</c:v>
                </c:pt>
                <c:pt idx="24025">
                  <c:v>2006.797</c:v>
                </c:pt>
                <c:pt idx="24026">
                  <c:v>2007.7339999999999</c:v>
                </c:pt>
                <c:pt idx="24027">
                  <c:v>2006.953</c:v>
                </c:pt>
                <c:pt idx="24028">
                  <c:v>2004.5309999999999</c:v>
                </c:pt>
                <c:pt idx="24029">
                  <c:v>2005.1559999999999</c:v>
                </c:pt>
                <c:pt idx="24030">
                  <c:v>2005.1559999999999</c:v>
                </c:pt>
                <c:pt idx="24031">
                  <c:v>2006.4059999999999</c:v>
                </c:pt>
                <c:pt idx="24032">
                  <c:v>2003.75</c:v>
                </c:pt>
                <c:pt idx="24033">
                  <c:v>2006.797</c:v>
                </c:pt>
                <c:pt idx="24034">
                  <c:v>2003.5940000000001</c:v>
                </c:pt>
                <c:pt idx="24035">
                  <c:v>2005.7809999999999</c:v>
                </c:pt>
                <c:pt idx="24036">
                  <c:v>2001.797</c:v>
                </c:pt>
                <c:pt idx="24037">
                  <c:v>2003.5940000000001</c:v>
                </c:pt>
                <c:pt idx="24038">
                  <c:v>2002.1869999999999</c:v>
                </c:pt>
                <c:pt idx="24039">
                  <c:v>2004.5309999999999</c:v>
                </c:pt>
                <c:pt idx="24040">
                  <c:v>2001.797</c:v>
                </c:pt>
                <c:pt idx="24041">
                  <c:v>2002.3440000000001</c:v>
                </c:pt>
                <c:pt idx="24042">
                  <c:v>2000</c:v>
                </c:pt>
                <c:pt idx="24043">
                  <c:v>2001.797</c:v>
                </c:pt>
                <c:pt idx="24044">
                  <c:v>2001.4059999999999</c:v>
                </c:pt>
                <c:pt idx="24045">
                  <c:v>2000.9369999999999</c:v>
                </c:pt>
                <c:pt idx="24046">
                  <c:v>1998.9839999999999</c:v>
                </c:pt>
                <c:pt idx="24047">
                  <c:v>1998.5940000000001</c:v>
                </c:pt>
                <c:pt idx="24048">
                  <c:v>1999.5309999999999</c:v>
                </c:pt>
                <c:pt idx="24049">
                  <c:v>2000.1559999999999</c:v>
                </c:pt>
                <c:pt idx="24050">
                  <c:v>1999.7660000000001</c:v>
                </c:pt>
                <c:pt idx="24051">
                  <c:v>1997.578</c:v>
                </c:pt>
                <c:pt idx="24052">
                  <c:v>1997.9690000000001</c:v>
                </c:pt>
                <c:pt idx="24053">
                  <c:v>1998.75</c:v>
                </c:pt>
                <c:pt idx="24054">
                  <c:v>1997.1869999999999</c:v>
                </c:pt>
                <c:pt idx="24055">
                  <c:v>1997.9690000000001</c:v>
                </c:pt>
                <c:pt idx="24056">
                  <c:v>1998.3589999999999</c:v>
                </c:pt>
                <c:pt idx="24057">
                  <c:v>1997.578</c:v>
                </c:pt>
                <c:pt idx="24058">
                  <c:v>1997.1869999999999</c:v>
                </c:pt>
                <c:pt idx="24059">
                  <c:v>1997.9690000000001</c:v>
                </c:pt>
                <c:pt idx="24060">
                  <c:v>1995.9369999999999</c:v>
                </c:pt>
                <c:pt idx="24061">
                  <c:v>1994.5309999999999</c:v>
                </c:pt>
                <c:pt idx="24062">
                  <c:v>1995.1559999999999</c:v>
                </c:pt>
                <c:pt idx="24063">
                  <c:v>1995.1559999999999</c:v>
                </c:pt>
                <c:pt idx="24064">
                  <c:v>1994.7660000000001</c:v>
                </c:pt>
                <c:pt idx="24065">
                  <c:v>1995.547</c:v>
                </c:pt>
                <c:pt idx="24066">
                  <c:v>1995.9369999999999</c:v>
                </c:pt>
                <c:pt idx="24067">
                  <c:v>1993.9839999999999</c:v>
                </c:pt>
                <c:pt idx="24068">
                  <c:v>1995</c:v>
                </c:pt>
                <c:pt idx="24069">
                  <c:v>1993.9839999999999</c:v>
                </c:pt>
                <c:pt idx="24070">
                  <c:v>1992.1869999999999</c:v>
                </c:pt>
                <c:pt idx="24071">
                  <c:v>1992.7339999999999</c:v>
                </c:pt>
                <c:pt idx="24072">
                  <c:v>1992.3440000000001</c:v>
                </c:pt>
                <c:pt idx="24073">
                  <c:v>1994.375</c:v>
                </c:pt>
                <c:pt idx="24074">
                  <c:v>1991.4059999999999</c:v>
                </c:pt>
                <c:pt idx="24075">
                  <c:v>1993.203</c:v>
                </c:pt>
                <c:pt idx="24076">
                  <c:v>1988.3589999999999</c:v>
                </c:pt>
                <c:pt idx="24077">
                  <c:v>1990.7809999999999</c:v>
                </c:pt>
                <c:pt idx="24078">
                  <c:v>1990.9369999999999</c:v>
                </c:pt>
                <c:pt idx="24079">
                  <c:v>1990.547</c:v>
                </c:pt>
                <c:pt idx="24080">
                  <c:v>1990.3910000000001</c:v>
                </c:pt>
                <c:pt idx="24081">
                  <c:v>1988.9839999999999</c:v>
                </c:pt>
                <c:pt idx="24082">
                  <c:v>1989.7660000000001</c:v>
                </c:pt>
                <c:pt idx="24083">
                  <c:v>1989.375</c:v>
                </c:pt>
                <c:pt idx="24084">
                  <c:v>1989.5309999999999</c:v>
                </c:pt>
                <c:pt idx="24085">
                  <c:v>1989.1410000000001</c:v>
                </c:pt>
                <c:pt idx="24086">
                  <c:v>1988.9839999999999</c:v>
                </c:pt>
                <c:pt idx="24087">
                  <c:v>1988.203</c:v>
                </c:pt>
                <c:pt idx="24088">
                  <c:v>1987.3440000000001</c:v>
                </c:pt>
                <c:pt idx="24089">
                  <c:v>1987.9690000000001</c:v>
                </c:pt>
                <c:pt idx="24090">
                  <c:v>1988.75</c:v>
                </c:pt>
                <c:pt idx="24091">
                  <c:v>1986.4059999999999</c:v>
                </c:pt>
                <c:pt idx="24092">
                  <c:v>1986.5619999999999</c:v>
                </c:pt>
                <c:pt idx="24093">
                  <c:v>1987.1869999999999</c:v>
                </c:pt>
                <c:pt idx="24094">
                  <c:v>1984.1410000000001</c:v>
                </c:pt>
                <c:pt idx="24095">
                  <c:v>1987.1869999999999</c:v>
                </c:pt>
                <c:pt idx="24096">
                  <c:v>1986.172</c:v>
                </c:pt>
                <c:pt idx="24097">
                  <c:v>1986.172</c:v>
                </c:pt>
                <c:pt idx="24098">
                  <c:v>1984.7660000000001</c:v>
                </c:pt>
                <c:pt idx="24099">
                  <c:v>1986.953</c:v>
                </c:pt>
                <c:pt idx="24100">
                  <c:v>1986.172</c:v>
                </c:pt>
                <c:pt idx="24101">
                  <c:v>1984.7660000000001</c:v>
                </c:pt>
                <c:pt idx="24102">
                  <c:v>1983.3589999999999</c:v>
                </c:pt>
                <c:pt idx="24103">
                  <c:v>1985.1559999999999</c:v>
                </c:pt>
                <c:pt idx="24104">
                  <c:v>1984.7660000000001</c:v>
                </c:pt>
                <c:pt idx="24105">
                  <c:v>1986.172</c:v>
                </c:pt>
                <c:pt idx="24106">
                  <c:v>1986.4059999999999</c:v>
                </c:pt>
                <c:pt idx="24107">
                  <c:v>1982.9690000000001</c:v>
                </c:pt>
                <c:pt idx="24108">
                  <c:v>1982.9690000000001</c:v>
                </c:pt>
                <c:pt idx="24109">
                  <c:v>1983.75</c:v>
                </c:pt>
                <c:pt idx="24110">
                  <c:v>1984.1410000000001</c:v>
                </c:pt>
                <c:pt idx="24111">
                  <c:v>1981.953</c:v>
                </c:pt>
                <c:pt idx="24112">
                  <c:v>1982.7339999999999</c:v>
                </c:pt>
                <c:pt idx="24113">
                  <c:v>1983.75</c:v>
                </c:pt>
                <c:pt idx="24114">
                  <c:v>1982.7339999999999</c:v>
                </c:pt>
                <c:pt idx="24115">
                  <c:v>1983.75</c:v>
                </c:pt>
                <c:pt idx="24116">
                  <c:v>1983.75</c:v>
                </c:pt>
                <c:pt idx="24117">
                  <c:v>1982.578</c:v>
                </c:pt>
                <c:pt idx="24118">
                  <c:v>1982.578</c:v>
                </c:pt>
                <c:pt idx="24119">
                  <c:v>1983.9839999999999</c:v>
                </c:pt>
                <c:pt idx="24120">
                  <c:v>1980.547</c:v>
                </c:pt>
                <c:pt idx="24121">
                  <c:v>1982.7339999999999</c:v>
                </c:pt>
                <c:pt idx="24122">
                  <c:v>1982.1869999999999</c:v>
                </c:pt>
                <c:pt idx="24123">
                  <c:v>1981.172</c:v>
                </c:pt>
                <c:pt idx="24124">
                  <c:v>1980.547</c:v>
                </c:pt>
                <c:pt idx="24125">
                  <c:v>1980.3910000000001</c:v>
                </c:pt>
                <c:pt idx="24126">
                  <c:v>1981.953</c:v>
                </c:pt>
                <c:pt idx="24127">
                  <c:v>1979.375</c:v>
                </c:pt>
                <c:pt idx="24128">
                  <c:v>1980.9369999999999</c:v>
                </c:pt>
                <c:pt idx="24129">
                  <c:v>1982.9690000000001</c:v>
                </c:pt>
                <c:pt idx="24130">
                  <c:v>1980.3910000000001</c:v>
                </c:pt>
                <c:pt idx="24131">
                  <c:v>1982.3440000000001</c:v>
                </c:pt>
                <c:pt idx="24132">
                  <c:v>1977.9690000000001</c:v>
                </c:pt>
                <c:pt idx="24133">
                  <c:v>1982.3440000000001</c:v>
                </c:pt>
                <c:pt idx="24134">
                  <c:v>1978.75</c:v>
                </c:pt>
                <c:pt idx="24135">
                  <c:v>1980</c:v>
                </c:pt>
                <c:pt idx="24136">
                  <c:v>1978.5940000000001</c:v>
                </c:pt>
                <c:pt idx="24137">
                  <c:v>1980.9369999999999</c:v>
                </c:pt>
                <c:pt idx="24138">
                  <c:v>1980.1559999999999</c:v>
                </c:pt>
                <c:pt idx="24139">
                  <c:v>1981.4059999999999</c:v>
                </c:pt>
                <c:pt idx="24140">
                  <c:v>1978.75</c:v>
                </c:pt>
                <c:pt idx="24141">
                  <c:v>1979.5309999999999</c:v>
                </c:pt>
                <c:pt idx="24142">
                  <c:v>1980.9369999999999</c:v>
                </c:pt>
                <c:pt idx="24143">
                  <c:v>1979.1410000000001</c:v>
                </c:pt>
                <c:pt idx="24144">
                  <c:v>1979.7660000000001</c:v>
                </c:pt>
                <c:pt idx="24145">
                  <c:v>1978.75</c:v>
                </c:pt>
                <c:pt idx="24146">
                  <c:v>1981.5619999999999</c:v>
                </c:pt>
                <c:pt idx="24147">
                  <c:v>1981.172</c:v>
                </c:pt>
                <c:pt idx="24148">
                  <c:v>1978.75</c:v>
                </c:pt>
                <c:pt idx="24149">
                  <c:v>1982.1869999999999</c:v>
                </c:pt>
                <c:pt idx="24150">
                  <c:v>1980.7809999999999</c:v>
                </c:pt>
                <c:pt idx="24151">
                  <c:v>1979.7660000000001</c:v>
                </c:pt>
                <c:pt idx="24152">
                  <c:v>1980.7809999999999</c:v>
                </c:pt>
                <c:pt idx="24153">
                  <c:v>1980.1559999999999</c:v>
                </c:pt>
                <c:pt idx="24154">
                  <c:v>1979.5309999999999</c:v>
                </c:pt>
                <c:pt idx="24155">
                  <c:v>1977.9690000000001</c:v>
                </c:pt>
                <c:pt idx="24156">
                  <c:v>1979.7660000000001</c:v>
                </c:pt>
                <c:pt idx="24157">
                  <c:v>1978.75</c:v>
                </c:pt>
                <c:pt idx="24158">
                  <c:v>1980</c:v>
                </c:pt>
                <c:pt idx="24159">
                  <c:v>1978.203</c:v>
                </c:pt>
                <c:pt idx="24160">
                  <c:v>1978.203</c:v>
                </c:pt>
                <c:pt idx="24161">
                  <c:v>1979.375</c:v>
                </c:pt>
                <c:pt idx="24162">
                  <c:v>1979.7660000000001</c:v>
                </c:pt>
                <c:pt idx="24163">
                  <c:v>1981.5619999999999</c:v>
                </c:pt>
                <c:pt idx="24164">
                  <c:v>1981.5619999999999</c:v>
                </c:pt>
                <c:pt idx="24165">
                  <c:v>1978.5940000000001</c:v>
                </c:pt>
                <c:pt idx="24166">
                  <c:v>1978.203</c:v>
                </c:pt>
                <c:pt idx="24167">
                  <c:v>1979.1410000000001</c:v>
                </c:pt>
                <c:pt idx="24168">
                  <c:v>1980</c:v>
                </c:pt>
                <c:pt idx="24169">
                  <c:v>1977.1869999999999</c:v>
                </c:pt>
                <c:pt idx="24170">
                  <c:v>1977.9690000000001</c:v>
                </c:pt>
                <c:pt idx="24171">
                  <c:v>1978.3589999999999</c:v>
                </c:pt>
                <c:pt idx="24172">
                  <c:v>1980</c:v>
                </c:pt>
                <c:pt idx="24173">
                  <c:v>1978.5940000000001</c:v>
                </c:pt>
                <c:pt idx="24174">
                  <c:v>1978.9839999999999</c:v>
                </c:pt>
                <c:pt idx="24175">
                  <c:v>1977.9690000000001</c:v>
                </c:pt>
                <c:pt idx="24176">
                  <c:v>1981.5619999999999</c:v>
                </c:pt>
                <c:pt idx="24177">
                  <c:v>1978.75</c:v>
                </c:pt>
                <c:pt idx="24178">
                  <c:v>1979.375</c:v>
                </c:pt>
                <c:pt idx="24179">
                  <c:v>1980.547</c:v>
                </c:pt>
                <c:pt idx="24180">
                  <c:v>1980</c:v>
                </c:pt>
                <c:pt idx="24181">
                  <c:v>1978.75</c:v>
                </c:pt>
                <c:pt idx="24182">
                  <c:v>1978.5940000000001</c:v>
                </c:pt>
                <c:pt idx="24183">
                  <c:v>1978.9839999999999</c:v>
                </c:pt>
                <c:pt idx="24184">
                  <c:v>1978.9839999999999</c:v>
                </c:pt>
                <c:pt idx="24185">
                  <c:v>1981.5619999999999</c:v>
                </c:pt>
                <c:pt idx="24186">
                  <c:v>1978.75</c:v>
                </c:pt>
                <c:pt idx="24187">
                  <c:v>1980.547</c:v>
                </c:pt>
                <c:pt idx="24188">
                  <c:v>1980.9369999999999</c:v>
                </c:pt>
                <c:pt idx="24189">
                  <c:v>1980.3910000000001</c:v>
                </c:pt>
                <c:pt idx="24190">
                  <c:v>1980.1559999999999</c:v>
                </c:pt>
                <c:pt idx="24191">
                  <c:v>1980.7809999999999</c:v>
                </c:pt>
                <c:pt idx="24192">
                  <c:v>1982.1869999999999</c:v>
                </c:pt>
                <c:pt idx="24193">
                  <c:v>1979.7660000000001</c:v>
                </c:pt>
                <c:pt idx="24194">
                  <c:v>1981.5619999999999</c:v>
                </c:pt>
                <c:pt idx="24195">
                  <c:v>1981.5619999999999</c:v>
                </c:pt>
                <c:pt idx="24196">
                  <c:v>1981.953</c:v>
                </c:pt>
                <c:pt idx="24197">
                  <c:v>1981.172</c:v>
                </c:pt>
                <c:pt idx="24198">
                  <c:v>1981.4059999999999</c:v>
                </c:pt>
                <c:pt idx="24199">
                  <c:v>1982.1869999999999</c:v>
                </c:pt>
                <c:pt idx="24200">
                  <c:v>1981.953</c:v>
                </c:pt>
                <c:pt idx="24201">
                  <c:v>1983.75</c:v>
                </c:pt>
                <c:pt idx="24202">
                  <c:v>1980.547</c:v>
                </c:pt>
                <c:pt idx="24203">
                  <c:v>1982.7339999999999</c:v>
                </c:pt>
                <c:pt idx="24204">
                  <c:v>1984.1410000000001</c:v>
                </c:pt>
                <c:pt idx="24205">
                  <c:v>1982.7339999999999</c:v>
                </c:pt>
                <c:pt idx="24206">
                  <c:v>1983.203</c:v>
                </c:pt>
                <c:pt idx="24207">
                  <c:v>1983.3589999999999</c:v>
                </c:pt>
                <c:pt idx="24208">
                  <c:v>1985.547</c:v>
                </c:pt>
                <c:pt idx="24209">
                  <c:v>1982.7339999999999</c:v>
                </c:pt>
                <c:pt idx="24210">
                  <c:v>1985</c:v>
                </c:pt>
                <c:pt idx="24211">
                  <c:v>1982.3440000000001</c:v>
                </c:pt>
                <c:pt idx="24212">
                  <c:v>1983.75</c:v>
                </c:pt>
                <c:pt idx="24213">
                  <c:v>1986.172</c:v>
                </c:pt>
                <c:pt idx="24214">
                  <c:v>1985.547</c:v>
                </c:pt>
                <c:pt idx="24215">
                  <c:v>1985.7809999999999</c:v>
                </c:pt>
                <c:pt idx="24216">
                  <c:v>1982.7339999999999</c:v>
                </c:pt>
                <c:pt idx="24217">
                  <c:v>1985</c:v>
                </c:pt>
                <c:pt idx="24218">
                  <c:v>1985.1559999999999</c:v>
                </c:pt>
                <c:pt idx="24219">
                  <c:v>1983.3589999999999</c:v>
                </c:pt>
                <c:pt idx="24220">
                  <c:v>1984.1410000000001</c:v>
                </c:pt>
                <c:pt idx="24221">
                  <c:v>1984.7660000000001</c:v>
                </c:pt>
                <c:pt idx="24222">
                  <c:v>1987.7339999999999</c:v>
                </c:pt>
                <c:pt idx="24223">
                  <c:v>1986.172</c:v>
                </c:pt>
                <c:pt idx="24224">
                  <c:v>1986.797</c:v>
                </c:pt>
                <c:pt idx="24225">
                  <c:v>1988.3589999999999</c:v>
                </c:pt>
                <c:pt idx="24226">
                  <c:v>1985.7809999999999</c:v>
                </c:pt>
                <c:pt idx="24227">
                  <c:v>1989.1410000000001</c:v>
                </c:pt>
                <c:pt idx="24228">
                  <c:v>1986.953</c:v>
                </c:pt>
                <c:pt idx="24229">
                  <c:v>1988.3589999999999</c:v>
                </c:pt>
                <c:pt idx="24230">
                  <c:v>1988.3589999999999</c:v>
                </c:pt>
                <c:pt idx="24231">
                  <c:v>1987.9690000000001</c:v>
                </c:pt>
                <c:pt idx="24232">
                  <c:v>1988.203</c:v>
                </c:pt>
                <c:pt idx="24233">
                  <c:v>1987.3440000000001</c:v>
                </c:pt>
                <c:pt idx="24234">
                  <c:v>1989.375</c:v>
                </c:pt>
                <c:pt idx="24235">
                  <c:v>1986.5619999999999</c:v>
                </c:pt>
                <c:pt idx="24236">
                  <c:v>1989.375</c:v>
                </c:pt>
                <c:pt idx="24237">
                  <c:v>1989.7660000000001</c:v>
                </c:pt>
                <c:pt idx="24238">
                  <c:v>1989.5309999999999</c:v>
                </c:pt>
                <c:pt idx="24239">
                  <c:v>1989.7660000000001</c:v>
                </c:pt>
                <c:pt idx="24240">
                  <c:v>1991.953</c:v>
                </c:pt>
                <c:pt idx="24241">
                  <c:v>1988.75</c:v>
                </c:pt>
                <c:pt idx="24242">
                  <c:v>1989.375</c:v>
                </c:pt>
                <c:pt idx="24243">
                  <c:v>1990.547</c:v>
                </c:pt>
                <c:pt idx="24244">
                  <c:v>1990.3910000000001</c:v>
                </c:pt>
                <c:pt idx="24245">
                  <c:v>1991.4059999999999</c:v>
                </c:pt>
                <c:pt idx="24246">
                  <c:v>1992.9690000000001</c:v>
                </c:pt>
                <c:pt idx="24247">
                  <c:v>1993.5940000000001</c:v>
                </c:pt>
                <c:pt idx="24248">
                  <c:v>1992.9690000000001</c:v>
                </c:pt>
                <c:pt idx="24249">
                  <c:v>1991.797</c:v>
                </c:pt>
                <c:pt idx="24250">
                  <c:v>1992.578</c:v>
                </c:pt>
                <c:pt idx="24251">
                  <c:v>1991.953</c:v>
                </c:pt>
                <c:pt idx="24252">
                  <c:v>1994.375</c:v>
                </c:pt>
                <c:pt idx="24253">
                  <c:v>1992.1869999999999</c:v>
                </c:pt>
                <c:pt idx="24254">
                  <c:v>1993.3589999999999</c:v>
                </c:pt>
                <c:pt idx="24255">
                  <c:v>1995.547</c:v>
                </c:pt>
                <c:pt idx="24256">
                  <c:v>1994.1410000000001</c:v>
                </c:pt>
                <c:pt idx="24257">
                  <c:v>1994.5309999999999</c:v>
                </c:pt>
                <c:pt idx="24258">
                  <c:v>1997.578</c:v>
                </c:pt>
                <c:pt idx="24259">
                  <c:v>1995.3910000000001</c:v>
                </c:pt>
                <c:pt idx="24260">
                  <c:v>1995.547</c:v>
                </c:pt>
                <c:pt idx="24261">
                  <c:v>1994.1410000000001</c:v>
                </c:pt>
                <c:pt idx="24262">
                  <c:v>1995.7809999999999</c:v>
                </c:pt>
                <c:pt idx="24263">
                  <c:v>1995.3910000000001</c:v>
                </c:pt>
                <c:pt idx="24264">
                  <c:v>1992.7339999999999</c:v>
                </c:pt>
                <c:pt idx="24265">
                  <c:v>1995.9369999999999</c:v>
                </c:pt>
                <c:pt idx="24266">
                  <c:v>1995.547</c:v>
                </c:pt>
                <c:pt idx="24267">
                  <c:v>1998.203</c:v>
                </c:pt>
                <c:pt idx="24268">
                  <c:v>1995.7809999999999</c:v>
                </c:pt>
                <c:pt idx="24269">
                  <c:v>1997.3440000000001</c:v>
                </c:pt>
                <c:pt idx="24270">
                  <c:v>2000</c:v>
                </c:pt>
                <c:pt idx="24271">
                  <c:v>1996.797</c:v>
                </c:pt>
                <c:pt idx="24272">
                  <c:v>1997.1869999999999</c:v>
                </c:pt>
                <c:pt idx="24273">
                  <c:v>1999.375</c:v>
                </c:pt>
                <c:pt idx="24274">
                  <c:v>1998.75</c:v>
                </c:pt>
                <c:pt idx="24275">
                  <c:v>2000.7809999999999</c:v>
                </c:pt>
                <c:pt idx="24276">
                  <c:v>2000.3910000000001</c:v>
                </c:pt>
                <c:pt idx="24277">
                  <c:v>2000.547</c:v>
                </c:pt>
                <c:pt idx="24278">
                  <c:v>2000</c:v>
                </c:pt>
                <c:pt idx="24279">
                  <c:v>2001.172</c:v>
                </c:pt>
                <c:pt idx="24280">
                  <c:v>2000</c:v>
                </c:pt>
                <c:pt idx="24281">
                  <c:v>2001.172</c:v>
                </c:pt>
                <c:pt idx="24282">
                  <c:v>2000.3910000000001</c:v>
                </c:pt>
                <c:pt idx="24283">
                  <c:v>2002.1869999999999</c:v>
                </c:pt>
                <c:pt idx="24284">
                  <c:v>2004.5309999999999</c:v>
                </c:pt>
                <c:pt idx="24285">
                  <c:v>2000.3910000000001</c:v>
                </c:pt>
                <c:pt idx="24286">
                  <c:v>2002.1869999999999</c:v>
                </c:pt>
                <c:pt idx="24287">
                  <c:v>2000.7809999999999</c:v>
                </c:pt>
                <c:pt idx="24288">
                  <c:v>2004.5309999999999</c:v>
                </c:pt>
                <c:pt idx="24289">
                  <c:v>2000.7809999999999</c:v>
                </c:pt>
                <c:pt idx="24290">
                  <c:v>2003.9839999999999</c:v>
                </c:pt>
                <c:pt idx="24291">
                  <c:v>2002.3440000000001</c:v>
                </c:pt>
                <c:pt idx="24292">
                  <c:v>2003.9839999999999</c:v>
                </c:pt>
                <c:pt idx="24293">
                  <c:v>2003.75</c:v>
                </c:pt>
                <c:pt idx="24294">
                  <c:v>2002.9690000000001</c:v>
                </c:pt>
                <c:pt idx="24295">
                  <c:v>2006.172</c:v>
                </c:pt>
                <c:pt idx="24296">
                  <c:v>2004.5309999999999</c:v>
                </c:pt>
                <c:pt idx="24297">
                  <c:v>2004.7660000000001</c:v>
                </c:pt>
                <c:pt idx="24298">
                  <c:v>2006.4059999999999</c:v>
                </c:pt>
                <c:pt idx="24299">
                  <c:v>2006.5619999999999</c:v>
                </c:pt>
                <c:pt idx="24300">
                  <c:v>2007.7339999999999</c:v>
                </c:pt>
                <c:pt idx="24301">
                  <c:v>2004.7660000000001</c:v>
                </c:pt>
                <c:pt idx="24302">
                  <c:v>2006.172</c:v>
                </c:pt>
                <c:pt idx="24303">
                  <c:v>2006.172</c:v>
                </c:pt>
                <c:pt idx="24304">
                  <c:v>2006.953</c:v>
                </c:pt>
                <c:pt idx="24305">
                  <c:v>2008.5940000000001</c:v>
                </c:pt>
                <c:pt idx="24306">
                  <c:v>2007.9690000000001</c:v>
                </c:pt>
                <c:pt idx="24307">
                  <c:v>2008.75</c:v>
                </c:pt>
                <c:pt idx="24308">
                  <c:v>2007.7339999999999</c:v>
                </c:pt>
                <c:pt idx="24309">
                  <c:v>2007.9690000000001</c:v>
                </c:pt>
                <c:pt idx="24310">
                  <c:v>2009.375</c:v>
                </c:pt>
                <c:pt idx="24311">
                  <c:v>2010.547</c:v>
                </c:pt>
                <c:pt idx="24312">
                  <c:v>2011.5619999999999</c:v>
                </c:pt>
                <c:pt idx="24313">
                  <c:v>2010</c:v>
                </c:pt>
                <c:pt idx="24314">
                  <c:v>2010.9369999999999</c:v>
                </c:pt>
                <c:pt idx="24315">
                  <c:v>2011.5619999999999</c:v>
                </c:pt>
                <c:pt idx="24316">
                  <c:v>2010.1559999999999</c:v>
                </c:pt>
                <c:pt idx="24317">
                  <c:v>2011.4059999999999</c:v>
                </c:pt>
                <c:pt idx="24318">
                  <c:v>2012.578</c:v>
                </c:pt>
                <c:pt idx="24319">
                  <c:v>2011.5619999999999</c:v>
                </c:pt>
                <c:pt idx="24320">
                  <c:v>2010.9369999999999</c:v>
                </c:pt>
                <c:pt idx="24321">
                  <c:v>2011.953</c:v>
                </c:pt>
                <c:pt idx="24322">
                  <c:v>2010.7809999999999</c:v>
                </c:pt>
                <c:pt idx="24323">
                  <c:v>2013.203</c:v>
                </c:pt>
                <c:pt idx="24324">
                  <c:v>2012.3440000000001</c:v>
                </c:pt>
                <c:pt idx="24325">
                  <c:v>2012.3440000000001</c:v>
                </c:pt>
                <c:pt idx="24326">
                  <c:v>2011.4059999999999</c:v>
                </c:pt>
                <c:pt idx="24327">
                  <c:v>2012.7339999999999</c:v>
                </c:pt>
                <c:pt idx="24328">
                  <c:v>2014.1410000000001</c:v>
                </c:pt>
                <c:pt idx="24329">
                  <c:v>2013.5940000000001</c:v>
                </c:pt>
                <c:pt idx="24330">
                  <c:v>2011.797</c:v>
                </c:pt>
                <c:pt idx="24331">
                  <c:v>2013.203</c:v>
                </c:pt>
                <c:pt idx="24332">
                  <c:v>2015</c:v>
                </c:pt>
                <c:pt idx="24333">
                  <c:v>2014.375</c:v>
                </c:pt>
                <c:pt idx="24334">
                  <c:v>2013.5940000000001</c:v>
                </c:pt>
                <c:pt idx="24335">
                  <c:v>2013.203</c:v>
                </c:pt>
                <c:pt idx="24336">
                  <c:v>2016.172</c:v>
                </c:pt>
                <c:pt idx="24337">
                  <c:v>2016.172</c:v>
                </c:pt>
                <c:pt idx="24338">
                  <c:v>2016.953</c:v>
                </c:pt>
                <c:pt idx="24339">
                  <c:v>2015.1559999999999</c:v>
                </c:pt>
                <c:pt idx="24340">
                  <c:v>2018.75</c:v>
                </c:pt>
                <c:pt idx="24341">
                  <c:v>2016.953</c:v>
                </c:pt>
                <c:pt idx="24342">
                  <c:v>2018.203</c:v>
                </c:pt>
                <c:pt idx="24343">
                  <c:v>2017.578</c:v>
                </c:pt>
                <c:pt idx="24344">
                  <c:v>2017.578</c:v>
                </c:pt>
                <c:pt idx="24345">
                  <c:v>2017.578</c:v>
                </c:pt>
                <c:pt idx="24346">
                  <c:v>2015.547</c:v>
                </c:pt>
                <c:pt idx="24347">
                  <c:v>2018.203</c:v>
                </c:pt>
                <c:pt idx="24348">
                  <c:v>2016.172</c:v>
                </c:pt>
                <c:pt idx="24349">
                  <c:v>2018.203</c:v>
                </c:pt>
                <c:pt idx="24350">
                  <c:v>2018.9839999999999</c:v>
                </c:pt>
                <c:pt idx="24351">
                  <c:v>2017.9690000000001</c:v>
                </c:pt>
                <c:pt idx="24352">
                  <c:v>2020</c:v>
                </c:pt>
                <c:pt idx="24353">
                  <c:v>2019.5309999999999</c:v>
                </c:pt>
                <c:pt idx="24354">
                  <c:v>2020</c:v>
                </c:pt>
                <c:pt idx="24355">
                  <c:v>2020</c:v>
                </c:pt>
                <c:pt idx="24356">
                  <c:v>2019.375</c:v>
                </c:pt>
                <c:pt idx="24357">
                  <c:v>2019.375</c:v>
                </c:pt>
                <c:pt idx="24358">
                  <c:v>2019.375</c:v>
                </c:pt>
                <c:pt idx="24359">
                  <c:v>2020.547</c:v>
                </c:pt>
                <c:pt idx="24360">
                  <c:v>2021.4059999999999</c:v>
                </c:pt>
                <c:pt idx="24361">
                  <c:v>2019.5309999999999</c:v>
                </c:pt>
                <c:pt idx="24362">
                  <c:v>2020</c:v>
                </c:pt>
                <c:pt idx="24363">
                  <c:v>2022.3440000000001</c:v>
                </c:pt>
                <c:pt idx="24364">
                  <c:v>2020.547</c:v>
                </c:pt>
                <c:pt idx="24365">
                  <c:v>2022.1869999999999</c:v>
                </c:pt>
                <c:pt idx="24366">
                  <c:v>2021.5619999999999</c:v>
                </c:pt>
                <c:pt idx="24367">
                  <c:v>2020</c:v>
                </c:pt>
                <c:pt idx="24368">
                  <c:v>2020.7809999999999</c:v>
                </c:pt>
                <c:pt idx="24369">
                  <c:v>2022.578</c:v>
                </c:pt>
                <c:pt idx="24370">
                  <c:v>2023.75</c:v>
                </c:pt>
                <c:pt idx="24371">
                  <c:v>2023.203</c:v>
                </c:pt>
                <c:pt idx="24372">
                  <c:v>2023.203</c:v>
                </c:pt>
                <c:pt idx="24373">
                  <c:v>2025</c:v>
                </c:pt>
                <c:pt idx="24374">
                  <c:v>2024.5309999999999</c:v>
                </c:pt>
                <c:pt idx="24375">
                  <c:v>2021.953</c:v>
                </c:pt>
                <c:pt idx="24376">
                  <c:v>2022.3440000000001</c:v>
                </c:pt>
                <c:pt idx="24377">
                  <c:v>2020.9369999999999</c:v>
                </c:pt>
                <c:pt idx="24378">
                  <c:v>2022.3440000000001</c:v>
                </c:pt>
                <c:pt idx="24379">
                  <c:v>2024.5309999999999</c:v>
                </c:pt>
                <c:pt idx="24380">
                  <c:v>2022.9690000000001</c:v>
                </c:pt>
                <c:pt idx="24381">
                  <c:v>2023.5940000000001</c:v>
                </c:pt>
                <c:pt idx="24382">
                  <c:v>2023.9839999999999</c:v>
                </c:pt>
                <c:pt idx="24383">
                  <c:v>2023.5940000000001</c:v>
                </c:pt>
                <c:pt idx="24384">
                  <c:v>2023.5940000000001</c:v>
                </c:pt>
                <c:pt idx="24385">
                  <c:v>2022.9690000000001</c:v>
                </c:pt>
                <c:pt idx="24386">
                  <c:v>2024.5309999999999</c:v>
                </c:pt>
                <c:pt idx="24387">
                  <c:v>2025.9369999999999</c:v>
                </c:pt>
                <c:pt idx="24388">
                  <c:v>2024.1410000000001</c:v>
                </c:pt>
                <c:pt idx="24389">
                  <c:v>2025</c:v>
                </c:pt>
                <c:pt idx="24390">
                  <c:v>2024.1410000000001</c:v>
                </c:pt>
                <c:pt idx="24391">
                  <c:v>2022.7339999999999</c:v>
                </c:pt>
                <c:pt idx="24392">
                  <c:v>2021.797</c:v>
                </c:pt>
                <c:pt idx="24393">
                  <c:v>2022.3440000000001</c:v>
                </c:pt>
                <c:pt idx="24394">
                  <c:v>2022.3440000000001</c:v>
                </c:pt>
                <c:pt idx="24395">
                  <c:v>2024.7660000000001</c:v>
                </c:pt>
                <c:pt idx="24396">
                  <c:v>2026.5619999999999</c:v>
                </c:pt>
                <c:pt idx="24397">
                  <c:v>2025.3910000000001</c:v>
                </c:pt>
                <c:pt idx="24398">
                  <c:v>2025</c:v>
                </c:pt>
                <c:pt idx="24399">
                  <c:v>2026.172</c:v>
                </c:pt>
                <c:pt idx="24400">
                  <c:v>2023.5940000000001</c:v>
                </c:pt>
                <c:pt idx="24401">
                  <c:v>2027.578</c:v>
                </c:pt>
                <c:pt idx="24402">
                  <c:v>2023.5940000000001</c:v>
                </c:pt>
                <c:pt idx="24403">
                  <c:v>2025.3910000000001</c:v>
                </c:pt>
                <c:pt idx="24404">
                  <c:v>2025.9369999999999</c:v>
                </c:pt>
                <c:pt idx="24405">
                  <c:v>2024.375</c:v>
                </c:pt>
                <c:pt idx="24406">
                  <c:v>2025.7809999999999</c:v>
                </c:pt>
                <c:pt idx="24407">
                  <c:v>2026.797</c:v>
                </c:pt>
                <c:pt idx="24408">
                  <c:v>2023.9839999999999</c:v>
                </c:pt>
                <c:pt idx="24409">
                  <c:v>2023.9839999999999</c:v>
                </c:pt>
                <c:pt idx="24410">
                  <c:v>2023.75</c:v>
                </c:pt>
                <c:pt idx="24411">
                  <c:v>2026.4059999999999</c:v>
                </c:pt>
                <c:pt idx="24412">
                  <c:v>2024.7660000000001</c:v>
                </c:pt>
                <c:pt idx="24413">
                  <c:v>2023.75</c:v>
                </c:pt>
                <c:pt idx="24414">
                  <c:v>2025.547</c:v>
                </c:pt>
                <c:pt idx="24415">
                  <c:v>2026.172</c:v>
                </c:pt>
                <c:pt idx="24416">
                  <c:v>2026.797</c:v>
                </c:pt>
                <c:pt idx="24417">
                  <c:v>2025.9369999999999</c:v>
                </c:pt>
                <c:pt idx="24418">
                  <c:v>2026.5619999999999</c:v>
                </c:pt>
                <c:pt idx="24419">
                  <c:v>2025.9369999999999</c:v>
                </c:pt>
                <c:pt idx="24420">
                  <c:v>2023.5940000000001</c:v>
                </c:pt>
                <c:pt idx="24421">
                  <c:v>2026.5619999999999</c:v>
                </c:pt>
                <c:pt idx="24422">
                  <c:v>2025</c:v>
                </c:pt>
                <c:pt idx="24423">
                  <c:v>2025.9369999999999</c:v>
                </c:pt>
                <c:pt idx="24424">
                  <c:v>2023.5940000000001</c:v>
                </c:pt>
                <c:pt idx="24425">
                  <c:v>2025.547</c:v>
                </c:pt>
                <c:pt idx="24426">
                  <c:v>2025.3910000000001</c:v>
                </c:pt>
                <c:pt idx="24427">
                  <c:v>2023.75</c:v>
                </c:pt>
                <c:pt idx="24428">
                  <c:v>2026.4059999999999</c:v>
                </c:pt>
                <c:pt idx="24429">
                  <c:v>2025.1559999999999</c:v>
                </c:pt>
                <c:pt idx="24430">
                  <c:v>2026.797</c:v>
                </c:pt>
                <c:pt idx="24431">
                  <c:v>2027.3440000000001</c:v>
                </c:pt>
                <c:pt idx="24432">
                  <c:v>2025.9369999999999</c:v>
                </c:pt>
                <c:pt idx="24433">
                  <c:v>2025.9369999999999</c:v>
                </c:pt>
                <c:pt idx="24434">
                  <c:v>2024.375</c:v>
                </c:pt>
                <c:pt idx="24435">
                  <c:v>2023.5940000000001</c:v>
                </c:pt>
                <c:pt idx="24436">
                  <c:v>2027.578</c:v>
                </c:pt>
                <c:pt idx="24437">
                  <c:v>2026.172</c:v>
                </c:pt>
                <c:pt idx="24438">
                  <c:v>2024.7660000000001</c:v>
                </c:pt>
                <c:pt idx="24439">
                  <c:v>2025.3910000000001</c:v>
                </c:pt>
                <c:pt idx="24440">
                  <c:v>2025.1559999999999</c:v>
                </c:pt>
                <c:pt idx="24441">
                  <c:v>2025.547</c:v>
                </c:pt>
                <c:pt idx="24442">
                  <c:v>2027.3440000000001</c:v>
                </c:pt>
                <c:pt idx="24443">
                  <c:v>2025.9369999999999</c:v>
                </c:pt>
                <c:pt idx="24444">
                  <c:v>2023.203</c:v>
                </c:pt>
                <c:pt idx="24445">
                  <c:v>2026.5619999999999</c:v>
                </c:pt>
                <c:pt idx="24446">
                  <c:v>2023.9839999999999</c:v>
                </c:pt>
                <c:pt idx="24447">
                  <c:v>2022.3440000000001</c:v>
                </c:pt>
                <c:pt idx="24448">
                  <c:v>2023.9839999999999</c:v>
                </c:pt>
                <c:pt idx="24449">
                  <c:v>2024.5309999999999</c:v>
                </c:pt>
                <c:pt idx="24450">
                  <c:v>2022.3440000000001</c:v>
                </c:pt>
                <c:pt idx="24451">
                  <c:v>2025.1559999999999</c:v>
                </c:pt>
                <c:pt idx="24452">
                  <c:v>2022.9690000000001</c:v>
                </c:pt>
                <c:pt idx="24453">
                  <c:v>2023.75</c:v>
                </c:pt>
                <c:pt idx="24454">
                  <c:v>2024.375</c:v>
                </c:pt>
                <c:pt idx="24455">
                  <c:v>2022.3440000000001</c:v>
                </c:pt>
                <c:pt idx="24456">
                  <c:v>2024.375</c:v>
                </c:pt>
                <c:pt idx="24457">
                  <c:v>2025.547</c:v>
                </c:pt>
                <c:pt idx="24458">
                  <c:v>2020.9369999999999</c:v>
                </c:pt>
                <c:pt idx="24459">
                  <c:v>2020.3910000000001</c:v>
                </c:pt>
                <c:pt idx="24460">
                  <c:v>2023.5940000000001</c:v>
                </c:pt>
                <c:pt idx="24461">
                  <c:v>2022.7339999999999</c:v>
                </c:pt>
                <c:pt idx="24462">
                  <c:v>2023.3589999999999</c:v>
                </c:pt>
                <c:pt idx="24463">
                  <c:v>2023.203</c:v>
                </c:pt>
                <c:pt idx="24464">
                  <c:v>2020.3910000000001</c:v>
                </c:pt>
                <c:pt idx="24465">
                  <c:v>2022.578</c:v>
                </c:pt>
                <c:pt idx="24466">
                  <c:v>2021.4059999999999</c:v>
                </c:pt>
                <c:pt idx="24467">
                  <c:v>2021.5619999999999</c:v>
                </c:pt>
                <c:pt idx="24468">
                  <c:v>2020.547</c:v>
                </c:pt>
                <c:pt idx="24469">
                  <c:v>2020.9369999999999</c:v>
                </c:pt>
                <c:pt idx="24470">
                  <c:v>2022.1869999999999</c:v>
                </c:pt>
                <c:pt idx="24471">
                  <c:v>2020</c:v>
                </c:pt>
                <c:pt idx="24472">
                  <c:v>2019.5309999999999</c:v>
                </c:pt>
                <c:pt idx="24473">
                  <c:v>2020.3910000000001</c:v>
                </c:pt>
                <c:pt idx="24474">
                  <c:v>2020</c:v>
                </c:pt>
                <c:pt idx="24475">
                  <c:v>2021.953</c:v>
                </c:pt>
                <c:pt idx="24476">
                  <c:v>2017.1869999999999</c:v>
                </c:pt>
                <c:pt idx="24477">
                  <c:v>2020.1559999999999</c:v>
                </c:pt>
                <c:pt idx="24478">
                  <c:v>2019.7660000000001</c:v>
                </c:pt>
                <c:pt idx="24479">
                  <c:v>2018.3589999999999</c:v>
                </c:pt>
                <c:pt idx="24480">
                  <c:v>2019.375</c:v>
                </c:pt>
                <c:pt idx="24481">
                  <c:v>2020.3910000000001</c:v>
                </c:pt>
                <c:pt idx="24482">
                  <c:v>2019.1410000000001</c:v>
                </c:pt>
                <c:pt idx="24483">
                  <c:v>2015.9369999999999</c:v>
                </c:pt>
                <c:pt idx="24484">
                  <c:v>2020.7809999999999</c:v>
                </c:pt>
                <c:pt idx="24485">
                  <c:v>2020.1559999999999</c:v>
                </c:pt>
                <c:pt idx="24486">
                  <c:v>2017.3440000000001</c:v>
                </c:pt>
                <c:pt idx="24487">
                  <c:v>2015</c:v>
                </c:pt>
                <c:pt idx="24488">
                  <c:v>2017.578</c:v>
                </c:pt>
                <c:pt idx="24489">
                  <c:v>2018.75</c:v>
                </c:pt>
                <c:pt idx="24490">
                  <c:v>2018.3589999999999</c:v>
                </c:pt>
                <c:pt idx="24491">
                  <c:v>2018.3589999999999</c:v>
                </c:pt>
                <c:pt idx="24492">
                  <c:v>2017.7339999999999</c:v>
                </c:pt>
                <c:pt idx="24493">
                  <c:v>2018.3589999999999</c:v>
                </c:pt>
                <c:pt idx="24494">
                  <c:v>2018.75</c:v>
                </c:pt>
                <c:pt idx="24495">
                  <c:v>2016.172</c:v>
                </c:pt>
                <c:pt idx="24496">
                  <c:v>2016.172</c:v>
                </c:pt>
                <c:pt idx="24497">
                  <c:v>2018.5940000000001</c:v>
                </c:pt>
                <c:pt idx="24498">
                  <c:v>2019.5309999999999</c:v>
                </c:pt>
                <c:pt idx="24499">
                  <c:v>2016.5619999999999</c:v>
                </c:pt>
                <c:pt idx="24500">
                  <c:v>2016.953</c:v>
                </c:pt>
                <c:pt idx="24501">
                  <c:v>2013.9839999999999</c:v>
                </c:pt>
                <c:pt idx="24502">
                  <c:v>2013.9839999999999</c:v>
                </c:pt>
                <c:pt idx="24503">
                  <c:v>2013.9839999999999</c:v>
                </c:pt>
                <c:pt idx="24504">
                  <c:v>2016.797</c:v>
                </c:pt>
                <c:pt idx="24505">
                  <c:v>2014.1410000000001</c:v>
                </c:pt>
                <c:pt idx="24506">
                  <c:v>2014.1410000000001</c:v>
                </c:pt>
                <c:pt idx="24507">
                  <c:v>2013.9839999999999</c:v>
                </c:pt>
                <c:pt idx="24508">
                  <c:v>2017.7339999999999</c:v>
                </c:pt>
                <c:pt idx="24509">
                  <c:v>2016.172</c:v>
                </c:pt>
                <c:pt idx="24510">
                  <c:v>2015.3910000000001</c:v>
                </c:pt>
                <c:pt idx="24511">
                  <c:v>2012.7339999999999</c:v>
                </c:pt>
                <c:pt idx="24512">
                  <c:v>2014.5309999999999</c:v>
                </c:pt>
                <c:pt idx="24513">
                  <c:v>2012.7339999999999</c:v>
                </c:pt>
                <c:pt idx="24514">
                  <c:v>2013.5940000000001</c:v>
                </c:pt>
                <c:pt idx="24515">
                  <c:v>2012.1869999999999</c:v>
                </c:pt>
                <c:pt idx="24516">
                  <c:v>2014.7660000000001</c:v>
                </c:pt>
                <c:pt idx="24517">
                  <c:v>2014.375</c:v>
                </c:pt>
                <c:pt idx="24518">
                  <c:v>2013.3589999999999</c:v>
                </c:pt>
                <c:pt idx="24519">
                  <c:v>2014.1410000000001</c:v>
                </c:pt>
                <c:pt idx="24520">
                  <c:v>2008.75</c:v>
                </c:pt>
                <c:pt idx="24521">
                  <c:v>2013.5940000000001</c:v>
                </c:pt>
                <c:pt idx="24522">
                  <c:v>2010.547</c:v>
                </c:pt>
                <c:pt idx="24523">
                  <c:v>2011.797</c:v>
                </c:pt>
                <c:pt idx="24524">
                  <c:v>2010.9369999999999</c:v>
                </c:pt>
                <c:pt idx="24525">
                  <c:v>2012.578</c:v>
                </c:pt>
                <c:pt idx="24526">
                  <c:v>2010</c:v>
                </c:pt>
                <c:pt idx="24527">
                  <c:v>2011.4059999999999</c:v>
                </c:pt>
                <c:pt idx="24528">
                  <c:v>2009.7660000000001</c:v>
                </c:pt>
                <c:pt idx="24529">
                  <c:v>2008.9839999999999</c:v>
                </c:pt>
                <c:pt idx="24530">
                  <c:v>2010.547</c:v>
                </c:pt>
                <c:pt idx="24531">
                  <c:v>2007.578</c:v>
                </c:pt>
                <c:pt idx="24532">
                  <c:v>2006.172</c:v>
                </c:pt>
                <c:pt idx="24533">
                  <c:v>2008.5940000000001</c:v>
                </c:pt>
                <c:pt idx="24534">
                  <c:v>2008.5940000000001</c:v>
                </c:pt>
                <c:pt idx="24535">
                  <c:v>2008.5940000000001</c:v>
                </c:pt>
                <c:pt idx="24536">
                  <c:v>2007.3440000000001</c:v>
                </c:pt>
                <c:pt idx="24537">
                  <c:v>2004.5309999999999</c:v>
                </c:pt>
                <c:pt idx="24538">
                  <c:v>2007.9690000000001</c:v>
                </c:pt>
                <c:pt idx="24539">
                  <c:v>2007.7339999999999</c:v>
                </c:pt>
                <c:pt idx="24540">
                  <c:v>2006.797</c:v>
                </c:pt>
                <c:pt idx="24541">
                  <c:v>2005.3910000000001</c:v>
                </c:pt>
                <c:pt idx="24542">
                  <c:v>2006.953</c:v>
                </c:pt>
                <c:pt idx="24543">
                  <c:v>2005.547</c:v>
                </c:pt>
                <c:pt idx="24544">
                  <c:v>2003.3589999999999</c:v>
                </c:pt>
                <c:pt idx="24545">
                  <c:v>2005.3910000000001</c:v>
                </c:pt>
                <c:pt idx="24546">
                  <c:v>2003.75</c:v>
                </c:pt>
                <c:pt idx="24547">
                  <c:v>2007.578</c:v>
                </c:pt>
                <c:pt idx="24548">
                  <c:v>2004.5309999999999</c:v>
                </c:pt>
                <c:pt idx="24549">
                  <c:v>2005.9369999999999</c:v>
                </c:pt>
                <c:pt idx="24550">
                  <c:v>2006.953</c:v>
                </c:pt>
                <c:pt idx="24551">
                  <c:v>2004.5309999999999</c:v>
                </c:pt>
                <c:pt idx="24552">
                  <c:v>2006.797</c:v>
                </c:pt>
                <c:pt idx="24553">
                  <c:v>2002.578</c:v>
                </c:pt>
                <c:pt idx="24554">
                  <c:v>2003.9839999999999</c:v>
                </c:pt>
                <c:pt idx="24555">
                  <c:v>2004.1410000000001</c:v>
                </c:pt>
                <c:pt idx="24556">
                  <c:v>2005.7809999999999</c:v>
                </c:pt>
                <c:pt idx="24557">
                  <c:v>2002.578</c:v>
                </c:pt>
                <c:pt idx="24558">
                  <c:v>2002.3440000000001</c:v>
                </c:pt>
                <c:pt idx="24559">
                  <c:v>2001.4059999999999</c:v>
                </c:pt>
                <c:pt idx="24560">
                  <c:v>2002.7339999999999</c:v>
                </c:pt>
                <c:pt idx="24561">
                  <c:v>2002.9690000000001</c:v>
                </c:pt>
                <c:pt idx="24562">
                  <c:v>2002.3440000000001</c:v>
                </c:pt>
                <c:pt idx="24563">
                  <c:v>2001.797</c:v>
                </c:pt>
                <c:pt idx="24564">
                  <c:v>2001.797</c:v>
                </c:pt>
                <c:pt idx="24565">
                  <c:v>1997.9690000000001</c:v>
                </c:pt>
                <c:pt idx="24566">
                  <c:v>1999.7660000000001</c:v>
                </c:pt>
                <c:pt idx="24567">
                  <c:v>2001.797</c:v>
                </c:pt>
                <c:pt idx="24568">
                  <c:v>2002.3440000000001</c:v>
                </c:pt>
                <c:pt idx="24569">
                  <c:v>2000.547</c:v>
                </c:pt>
                <c:pt idx="24570">
                  <c:v>2000.547</c:v>
                </c:pt>
                <c:pt idx="24571">
                  <c:v>2001.172</c:v>
                </c:pt>
                <c:pt idx="24572">
                  <c:v>1998.9839999999999</c:v>
                </c:pt>
                <c:pt idx="24573">
                  <c:v>1999.5309999999999</c:v>
                </c:pt>
                <c:pt idx="24574">
                  <c:v>1999.1410000000001</c:v>
                </c:pt>
                <c:pt idx="24575">
                  <c:v>1999.375</c:v>
                </c:pt>
                <c:pt idx="24576">
                  <c:v>1998.3589999999999</c:v>
                </c:pt>
                <c:pt idx="24577">
                  <c:v>1998.3589999999999</c:v>
                </c:pt>
                <c:pt idx="24578">
                  <c:v>1998.9839999999999</c:v>
                </c:pt>
                <c:pt idx="24579">
                  <c:v>1997.7339999999999</c:v>
                </c:pt>
                <c:pt idx="24580">
                  <c:v>1998.203</c:v>
                </c:pt>
                <c:pt idx="24581">
                  <c:v>1998.5940000000001</c:v>
                </c:pt>
                <c:pt idx="24582">
                  <c:v>1997.1869999999999</c:v>
                </c:pt>
                <c:pt idx="24583">
                  <c:v>1997.1869999999999</c:v>
                </c:pt>
                <c:pt idx="24584">
                  <c:v>1998.5940000000001</c:v>
                </c:pt>
                <c:pt idx="24585">
                  <c:v>1997.9690000000001</c:v>
                </c:pt>
                <c:pt idx="24586">
                  <c:v>1995.547</c:v>
                </c:pt>
                <c:pt idx="24587">
                  <c:v>1995.547</c:v>
                </c:pt>
                <c:pt idx="24588">
                  <c:v>1997.7339999999999</c:v>
                </c:pt>
                <c:pt idx="24589">
                  <c:v>1997.7339999999999</c:v>
                </c:pt>
                <c:pt idx="24590">
                  <c:v>1998.203</c:v>
                </c:pt>
                <c:pt idx="24591">
                  <c:v>1995.3910000000001</c:v>
                </c:pt>
                <c:pt idx="24592">
                  <c:v>1996.5619999999999</c:v>
                </c:pt>
                <c:pt idx="24593">
                  <c:v>1997.1869999999999</c:v>
                </c:pt>
                <c:pt idx="24594">
                  <c:v>1995.1559999999999</c:v>
                </c:pt>
                <c:pt idx="24595">
                  <c:v>1992.9690000000001</c:v>
                </c:pt>
                <c:pt idx="24596">
                  <c:v>1994.5309999999999</c:v>
                </c:pt>
                <c:pt idx="24597">
                  <c:v>1996.4059999999999</c:v>
                </c:pt>
                <c:pt idx="24598">
                  <c:v>1993.75</c:v>
                </c:pt>
                <c:pt idx="24599">
                  <c:v>1995.9369999999999</c:v>
                </c:pt>
                <c:pt idx="24600">
                  <c:v>1995</c:v>
                </c:pt>
                <c:pt idx="24601">
                  <c:v>1995</c:v>
                </c:pt>
                <c:pt idx="24602">
                  <c:v>1995.547</c:v>
                </c:pt>
                <c:pt idx="24603">
                  <c:v>1995</c:v>
                </c:pt>
                <c:pt idx="24604">
                  <c:v>1993.5940000000001</c:v>
                </c:pt>
                <c:pt idx="24605">
                  <c:v>1993.3589999999999</c:v>
                </c:pt>
                <c:pt idx="24606">
                  <c:v>1991.5619999999999</c:v>
                </c:pt>
                <c:pt idx="24607">
                  <c:v>1993.5940000000001</c:v>
                </c:pt>
                <c:pt idx="24608">
                  <c:v>1991.953</c:v>
                </c:pt>
                <c:pt idx="24609">
                  <c:v>1991.5619999999999</c:v>
                </c:pt>
                <c:pt idx="24610">
                  <c:v>1992.578</c:v>
                </c:pt>
                <c:pt idx="24611">
                  <c:v>1991.953</c:v>
                </c:pt>
                <c:pt idx="24612">
                  <c:v>1991.172</c:v>
                </c:pt>
                <c:pt idx="24613">
                  <c:v>1991.5619999999999</c:v>
                </c:pt>
                <c:pt idx="24614">
                  <c:v>1993.203</c:v>
                </c:pt>
                <c:pt idx="24615">
                  <c:v>1991.797</c:v>
                </c:pt>
                <c:pt idx="24616">
                  <c:v>1991.5619999999999</c:v>
                </c:pt>
                <c:pt idx="24617">
                  <c:v>1991.797</c:v>
                </c:pt>
                <c:pt idx="24618">
                  <c:v>1992.1869999999999</c:v>
                </c:pt>
                <c:pt idx="24619">
                  <c:v>1992.1869999999999</c:v>
                </c:pt>
                <c:pt idx="24620">
                  <c:v>1990.9369999999999</c:v>
                </c:pt>
                <c:pt idx="24621">
                  <c:v>1990</c:v>
                </c:pt>
                <c:pt idx="24622">
                  <c:v>1991.4059999999999</c:v>
                </c:pt>
                <c:pt idx="24623">
                  <c:v>1990.3910000000001</c:v>
                </c:pt>
                <c:pt idx="24624">
                  <c:v>1990</c:v>
                </c:pt>
                <c:pt idx="24625">
                  <c:v>1989.7660000000001</c:v>
                </c:pt>
                <c:pt idx="24626">
                  <c:v>1989.7660000000001</c:v>
                </c:pt>
                <c:pt idx="24627">
                  <c:v>1989.5309999999999</c:v>
                </c:pt>
                <c:pt idx="24628">
                  <c:v>1990.547</c:v>
                </c:pt>
                <c:pt idx="24629">
                  <c:v>1989.7660000000001</c:v>
                </c:pt>
                <c:pt idx="24630">
                  <c:v>1989.7660000000001</c:v>
                </c:pt>
                <c:pt idx="24631">
                  <c:v>1991.5619999999999</c:v>
                </c:pt>
                <c:pt idx="24632">
                  <c:v>1990.7809999999999</c:v>
                </c:pt>
                <c:pt idx="24633">
                  <c:v>1988.9839999999999</c:v>
                </c:pt>
                <c:pt idx="24634">
                  <c:v>1989.375</c:v>
                </c:pt>
                <c:pt idx="24635">
                  <c:v>1992.1869999999999</c:v>
                </c:pt>
                <c:pt idx="24636">
                  <c:v>1990.9369999999999</c:v>
                </c:pt>
                <c:pt idx="24637">
                  <c:v>1987.1869999999999</c:v>
                </c:pt>
                <c:pt idx="24638">
                  <c:v>1988.5940000000001</c:v>
                </c:pt>
                <c:pt idx="24639">
                  <c:v>1987.7339999999999</c:v>
                </c:pt>
                <c:pt idx="24640">
                  <c:v>1990.1559999999999</c:v>
                </c:pt>
                <c:pt idx="24641">
                  <c:v>1990.1559999999999</c:v>
                </c:pt>
                <c:pt idx="24642">
                  <c:v>1989.7660000000001</c:v>
                </c:pt>
                <c:pt idx="24643">
                  <c:v>1987.1869999999999</c:v>
                </c:pt>
                <c:pt idx="24644">
                  <c:v>1988.203</c:v>
                </c:pt>
                <c:pt idx="24645">
                  <c:v>1988.5940000000001</c:v>
                </c:pt>
                <c:pt idx="24646">
                  <c:v>1986.5619999999999</c:v>
                </c:pt>
                <c:pt idx="24647">
                  <c:v>1988.75</c:v>
                </c:pt>
                <c:pt idx="24648">
                  <c:v>1987.7339999999999</c:v>
                </c:pt>
                <c:pt idx="24649">
                  <c:v>1985.3910000000001</c:v>
                </c:pt>
                <c:pt idx="24650">
                  <c:v>1987.1869999999999</c:v>
                </c:pt>
                <c:pt idx="24651">
                  <c:v>1988.3589999999999</c:v>
                </c:pt>
                <c:pt idx="24652">
                  <c:v>1987.7339999999999</c:v>
                </c:pt>
                <c:pt idx="24653">
                  <c:v>1988.203</c:v>
                </c:pt>
                <c:pt idx="24654">
                  <c:v>1988.203</c:v>
                </c:pt>
                <c:pt idx="24655">
                  <c:v>1983.75</c:v>
                </c:pt>
                <c:pt idx="24656">
                  <c:v>1986.953</c:v>
                </c:pt>
                <c:pt idx="24657">
                  <c:v>1987.3440000000001</c:v>
                </c:pt>
                <c:pt idx="24658">
                  <c:v>1988.3589999999999</c:v>
                </c:pt>
                <c:pt idx="24659">
                  <c:v>1989.375</c:v>
                </c:pt>
                <c:pt idx="24660">
                  <c:v>1987.9690000000001</c:v>
                </c:pt>
                <c:pt idx="24661">
                  <c:v>1989.1410000000001</c:v>
                </c:pt>
                <c:pt idx="24662">
                  <c:v>1987.578</c:v>
                </c:pt>
                <c:pt idx="24663">
                  <c:v>1987.3440000000001</c:v>
                </c:pt>
                <c:pt idx="24664">
                  <c:v>1985.547</c:v>
                </c:pt>
                <c:pt idx="24665">
                  <c:v>1985.7809999999999</c:v>
                </c:pt>
                <c:pt idx="24666">
                  <c:v>1987.578</c:v>
                </c:pt>
                <c:pt idx="24667">
                  <c:v>1987.9690000000001</c:v>
                </c:pt>
                <c:pt idx="24668">
                  <c:v>1985.1559999999999</c:v>
                </c:pt>
                <c:pt idx="24669">
                  <c:v>1986.4059999999999</c:v>
                </c:pt>
                <c:pt idx="24670">
                  <c:v>1987.578</c:v>
                </c:pt>
                <c:pt idx="24671">
                  <c:v>1987.3440000000001</c:v>
                </c:pt>
                <c:pt idx="24672">
                  <c:v>1986.797</c:v>
                </c:pt>
                <c:pt idx="24673">
                  <c:v>1987.7339999999999</c:v>
                </c:pt>
                <c:pt idx="24674">
                  <c:v>1987.3440000000001</c:v>
                </c:pt>
                <c:pt idx="24675">
                  <c:v>1985.9369999999999</c:v>
                </c:pt>
                <c:pt idx="24676">
                  <c:v>1986.797</c:v>
                </c:pt>
                <c:pt idx="24677">
                  <c:v>1987.1869999999999</c:v>
                </c:pt>
                <c:pt idx="24678">
                  <c:v>1987.3440000000001</c:v>
                </c:pt>
                <c:pt idx="24679">
                  <c:v>1986.172</c:v>
                </c:pt>
                <c:pt idx="24680">
                  <c:v>1988.75</c:v>
                </c:pt>
                <c:pt idx="24681">
                  <c:v>1989.5309999999999</c:v>
                </c:pt>
                <c:pt idx="24682">
                  <c:v>1988.75</c:v>
                </c:pt>
                <c:pt idx="24683">
                  <c:v>1986.797</c:v>
                </c:pt>
                <c:pt idx="24684">
                  <c:v>1985.9369999999999</c:v>
                </c:pt>
                <c:pt idx="24685">
                  <c:v>1988.203</c:v>
                </c:pt>
                <c:pt idx="24686">
                  <c:v>1985.1559999999999</c:v>
                </c:pt>
                <c:pt idx="24687">
                  <c:v>1987.9690000000001</c:v>
                </c:pt>
                <c:pt idx="24688">
                  <c:v>1987.9690000000001</c:v>
                </c:pt>
                <c:pt idx="24689">
                  <c:v>1985.547</c:v>
                </c:pt>
                <c:pt idx="24690">
                  <c:v>1986.797</c:v>
                </c:pt>
                <c:pt idx="24691">
                  <c:v>1990.1559999999999</c:v>
                </c:pt>
                <c:pt idx="24692">
                  <c:v>1987.3440000000001</c:v>
                </c:pt>
                <c:pt idx="24693">
                  <c:v>1987.9690000000001</c:v>
                </c:pt>
                <c:pt idx="24694">
                  <c:v>1988.9839999999999</c:v>
                </c:pt>
                <c:pt idx="24695">
                  <c:v>1989.375</c:v>
                </c:pt>
                <c:pt idx="24696">
                  <c:v>1987.7339999999999</c:v>
                </c:pt>
                <c:pt idx="24697">
                  <c:v>1988.203</c:v>
                </c:pt>
                <c:pt idx="24698">
                  <c:v>1989.5309999999999</c:v>
                </c:pt>
                <c:pt idx="24699">
                  <c:v>1990</c:v>
                </c:pt>
                <c:pt idx="24700">
                  <c:v>1988.3589999999999</c:v>
                </c:pt>
                <c:pt idx="24701">
                  <c:v>1987.578</c:v>
                </c:pt>
                <c:pt idx="24702">
                  <c:v>1989.1410000000001</c:v>
                </c:pt>
                <c:pt idx="24703">
                  <c:v>1988.9839999999999</c:v>
                </c:pt>
                <c:pt idx="24704">
                  <c:v>1989.5309999999999</c:v>
                </c:pt>
                <c:pt idx="24705">
                  <c:v>1986.953</c:v>
                </c:pt>
                <c:pt idx="24706">
                  <c:v>1989.7660000000001</c:v>
                </c:pt>
                <c:pt idx="24707">
                  <c:v>1986.172</c:v>
                </c:pt>
                <c:pt idx="24708">
                  <c:v>1988.75</c:v>
                </c:pt>
                <c:pt idx="24709">
                  <c:v>1991.4059999999999</c:v>
                </c:pt>
                <c:pt idx="24710">
                  <c:v>1987.7339999999999</c:v>
                </c:pt>
                <c:pt idx="24711">
                  <c:v>1990.1559999999999</c:v>
                </c:pt>
                <c:pt idx="24712">
                  <c:v>1987.3440000000001</c:v>
                </c:pt>
                <c:pt idx="24713">
                  <c:v>1988.9839999999999</c:v>
                </c:pt>
                <c:pt idx="24714">
                  <c:v>1987.578</c:v>
                </c:pt>
                <c:pt idx="24715">
                  <c:v>1988.9839999999999</c:v>
                </c:pt>
                <c:pt idx="24716">
                  <c:v>1990.547</c:v>
                </c:pt>
                <c:pt idx="24717">
                  <c:v>1989.5309999999999</c:v>
                </c:pt>
                <c:pt idx="24718">
                  <c:v>1990</c:v>
                </c:pt>
                <c:pt idx="24719">
                  <c:v>1990.3910000000001</c:v>
                </c:pt>
                <c:pt idx="24720">
                  <c:v>1988.9839999999999</c:v>
                </c:pt>
                <c:pt idx="24721">
                  <c:v>1990.1559999999999</c:v>
                </c:pt>
                <c:pt idx="24722">
                  <c:v>1989.7660000000001</c:v>
                </c:pt>
                <c:pt idx="24723">
                  <c:v>1989.1410000000001</c:v>
                </c:pt>
                <c:pt idx="24724">
                  <c:v>1990.7809999999999</c:v>
                </c:pt>
                <c:pt idx="24725">
                  <c:v>1993.5940000000001</c:v>
                </c:pt>
                <c:pt idx="24726">
                  <c:v>1991.172</c:v>
                </c:pt>
                <c:pt idx="24727">
                  <c:v>1990.547</c:v>
                </c:pt>
                <c:pt idx="24728">
                  <c:v>1992.1869999999999</c:v>
                </c:pt>
                <c:pt idx="24729">
                  <c:v>1990.7809999999999</c:v>
                </c:pt>
                <c:pt idx="24730">
                  <c:v>1991.4059999999999</c:v>
                </c:pt>
                <c:pt idx="24731">
                  <c:v>1992.578</c:v>
                </c:pt>
                <c:pt idx="24732">
                  <c:v>1990.9369999999999</c:v>
                </c:pt>
                <c:pt idx="24733">
                  <c:v>1990.7809999999999</c:v>
                </c:pt>
                <c:pt idx="24734">
                  <c:v>1992.3440000000001</c:v>
                </c:pt>
                <c:pt idx="24735">
                  <c:v>1990.3910000000001</c:v>
                </c:pt>
                <c:pt idx="24736">
                  <c:v>1991.953</c:v>
                </c:pt>
                <c:pt idx="24737">
                  <c:v>1992.578</c:v>
                </c:pt>
                <c:pt idx="24738">
                  <c:v>1990.9369999999999</c:v>
                </c:pt>
                <c:pt idx="24739">
                  <c:v>1992.1869999999999</c:v>
                </c:pt>
                <c:pt idx="24740">
                  <c:v>1991.172</c:v>
                </c:pt>
                <c:pt idx="24741">
                  <c:v>1992.578</c:v>
                </c:pt>
                <c:pt idx="24742">
                  <c:v>1994.375</c:v>
                </c:pt>
                <c:pt idx="24743">
                  <c:v>1994.1410000000001</c:v>
                </c:pt>
                <c:pt idx="24744">
                  <c:v>1992.9690000000001</c:v>
                </c:pt>
                <c:pt idx="24745">
                  <c:v>1993.75</c:v>
                </c:pt>
                <c:pt idx="24746">
                  <c:v>1992.3440000000001</c:v>
                </c:pt>
                <c:pt idx="24747">
                  <c:v>1992.3440000000001</c:v>
                </c:pt>
                <c:pt idx="24748">
                  <c:v>1995</c:v>
                </c:pt>
                <c:pt idx="24749">
                  <c:v>1993.75</c:v>
                </c:pt>
                <c:pt idx="24750">
                  <c:v>1994.5309999999999</c:v>
                </c:pt>
                <c:pt idx="24751">
                  <c:v>1995.7809999999999</c:v>
                </c:pt>
                <c:pt idx="24752">
                  <c:v>1996.797</c:v>
                </c:pt>
                <c:pt idx="24753">
                  <c:v>1992.7339999999999</c:v>
                </c:pt>
                <c:pt idx="24754">
                  <c:v>1995.1559999999999</c:v>
                </c:pt>
                <c:pt idx="24755">
                  <c:v>1997.578</c:v>
                </c:pt>
                <c:pt idx="24756">
                  <c:v>1995.547</c:v>
                </c:pt>
                <c:pt idx="24757">
                  <c:v>1991.172</c:v>
                </c:pt>
                <c:pt idx="24758">
                  <c:v>1995.7809999999999</c:v>
                </c:pt>
                <c:pt idx="24759">
                  <c:v>1997.9690000000001</c:v>
                </c:pt>
                <c:pt idx="24760">
                  <c:v>1996.797</c:v>
                </c:pt>
                <c:pt idx="24761">
                  <c:v>1996.172</c:v>
                </c:pt>
                <c:pt idx="24762">
                  <c:v>1996.172</c:v>
                </c:pt>
                <c:pt idx="24763">
                  <c:v>1996.4059999999999</c:v>
                </c:pt>
                <c:pt idx="24764">
                  <c:v>1996.5619999999999</c:v>
                </c:pt>
                <c:pt idx="24765">
                  <c:v>1993.203</c:v>
                </c:pt>
                <c:pt idx="24766">
                  <c:v>1998.5940000000001</c:v>
                </c:pt>
                <c:pt idx="24767">
                  <c:v>1999.1410000000001</c:v>
                </c:pt>
                <c:pt idx="24768">
                  <c:v>1996.953</c:v>
                </c:pt>
                <c:pt idx="24769">
                  <c:v>1995.547</c:v>
                </c:pt>
                <c:pt idx="24770">
                  <c:v>1997.578</c:v>
                </c:pt>
                <c:pt idx="24771">
                  <c:v>1996.172</c:v>
                </c:pt>
                <c:pt idx="24772">
                  <c:v>1997.578</c:v>
                </c:pt>
                <c:pt idx="24773">
                  <c:v>1995.9369999999999</c:v>
                </c:pt>
                <c:pt idx="24774">
                  <c:v>1999.1410000000001</c:v>
                </c:pt>
                <c:pt idx="24775">
                  <c:v>2000.3910000000001</c:v>
                </c:pt>
                <c:pt idx="24776">
                  <c:v>1997.3440000000001</c:v>
                </c:pt>
                <c:pt idx="24777">
                  <c:v>1998.5940000000001</c:v>
                </c:pt>
                <c:pt idx="24778">
                  <c:v>2000</c:v>
                </c:pt>
                <c:pt idx="24779">
                  <c:v>2000.1559999999999</c:v>
                </c:pt>
                <c:pt idx="24780">
                  <c:v>1997.578</c:v>
                </c:pt>
                <c:pt idx="24781">
                  <c:v>1999.5309999999999</c:v>
                </c:pt>
                <c:pt idx="24782">
                  <c:v>2001.797</c:v>
                </c:pt>
                <c:pt idx="24783">
                  <c:v>2000</c:v>
                </c:pt>
                <c:pt idx="24784">
                  <c:v>2000.3910000000001</c:v>
                </c:pt>
                <c:pt idx="24785">
                  <c:v>2000.9369999999999</c:v>
                </c:pt>
                <c:pt idx="24786">
                  <c:v>1999.375</c:v>
                </c:pt>
                <c:pt idx="24787">
                  <c:v>1999.1410000000001</c:v>
                </c:pt>
                <c:pt idx="24788">
                  <c:v>2000.547</c:v>
                </c:pt>
                <c:pt idx="24789">
                  <c:v>2000.547</c:v>
                </c:pt>
                <c:pt idx="24790">
                  <c:v>2000</c:v>
                </c:pt>
                <c:pt idx="24791">
                  <c:v>2001.953</c:v>
                </c:pt>
                <c:pt idx="24792">
                  <c:v>2000.1559999999999</c:v>
                </c:pt>
                <c:pt idx="24793">
                  <c:v>2000.3910000000001</c:v>
                </c:pt>
                <c:pt idx="24794">
                  <c:v>2000.9369999999999</c:v>
                </c:pt>
                <c:pt idx="24795">
                  <c:v>2002.7339999999999</c:v>
                </c:pt>
                <c:pt idx="24796">
                  <c:v>2003.203</c:v>
                </c:pt>
                <c:pt idx="24797">
                  <c:v>2001.953</c:v>
                </c:pt>
                <c:pt idx="24798">
                  <c:v>2003.3589999999999</c:v>
                </c:pt>
                <c:pt idx="24799">
                  <c:v>2002.3440000000001</c:v>
                </c:pt>
                <c:pt idx="24800">
                  <c:v>2003.203</c:v>
                </c:pt>
                <c:pt idx="24801">
                  <c:v>2003.3589999999999</c:v>
                </c:pt>
                <c:pt idx="24802">
                  <c:v>2000.7809999999999</c:v>
                </c:pt>
                <c:pt idx="24803">
                  <c:v>2005.3910000000001</c:v>
                </c:pt>
                <c:pt idx="24804">
                  <c:v>2003.203</c:v>
                </c:pt>
                <c:pt idx="24805">
                  <c:v>2005.1559999999999</c:v>
                </c:pt>
                <c:pt idx="24806">
                  <c:v>2005.9369999999999</c:v>
                </c:pt>
                <c:pt idx="24807">
                  <c:v>2004.1410000000001</c:v>
                </c:pt>
                <c:pt idx="24808">
                  <c:v>2003.3589999999999</c:v>
                </c:pt>
                <c:pt idx="24809">
                  <c:v>2005.1559999999999</c:v>
                </c:pt>
                <c:pt idx="24810">
                  <c:v>2003.9839999999999</c:v>
                </c:pt>
                <c:pt idx="24811">
                  <c:v>2002.7339999999999</c:v>
                </c:pt>
                <c:pt idx="24812">
                  <c:v>2005.1559999999999</c:v>
                </c:pt>
                <c:pt idx="24813">
                  <c:v>2004.1410000000001</c:v>
                </c:pt>
                <c:pt idx="24814">
                  <c:v>2002.1869999999999</c:v>
                </c:pt>
                <c:pt idx="24815">
                  <c:v>2006.953</c:v>
                </c:pt>
                <c:pt idx="24816">
                  <c:v>2005.7809999999999</c:v>
                </c:pt>
                <c:pt idx="24817">
                  <c:v>2004.5309999999999</c:v>
                </c:pt>
                <c:pt idx="24818">
                  <c:v>2005.3910000000001</c:v>
                </c:pt>
                <c:pt idx="24819">
                  <c:v>2003.75</c:v>
                </c:pt>
                <c:pt idx="24820">
                  <c:v>2005.3910000000001</c:v>
                </c:pt>
                <c:pt idx="24821">
                  <c:v>2006.172</c:v>
                </c:pt>
                <c:pt idx="24822">
                  <c:v>2005.9369999999999</c:v>
                </c:pt>
                <c:pt idx="24823">
                  <c:v>2007.3440000000001</c:v>
                </c:pt>
                <c:pt idx="24824">
                  <c:v>2009.375</c:v>
                </c:pt>
                <c:pt idx="24825">
                  <c:v>2008.5940000000001</c:v>
                </c:pt>
                <c:pt idx="24826">
                  <c:v>2006.953</c:v>
                </c:pt>
                <c:pt idx="24827">
                  <c:v>2007.9690000000001</c:v>
                </c:pt>
                <c:pt idx="24828">
                  <c:v>2008.75</c:v>
                </c:pt>
                <c:pt idx="24829">
                  <c:v>2005.9369999999999</c:v>
                </c:pt>
                <c:pt idx="24830">
                  <c:v>2005.547</c:v>
                </c:pt>
                <c:pt idx="24831">
                  <c:v>2005.547</c:v>
                </c:pt>
                <c:pt idx="24832">
                  <c:v>2008.75</c:v>
                </c:pt>
                <c:pt idx="24833">
                  <c:v>2008.3589999999999</c:v>
                </c:pt>
                <c:pt idx="24834">
                  <c:v>2006.5619999999999</c:v>
                </c:pt>
                <c:pt idx="24835">
                  <c:v>2007.9690000000001</c:v>
                </c:pt>
                <c:pt idx="24836">
                  <c:v>2006.5619999999999</c:v>
                </c:pt>
                <c:pt idx="24837">
                  <c:v>2007.7339999999999</c:v>
                </c:pt>
                <c:pt idx="24838">
                  <c:v>2010.3910000000001</c:v>
                </c:pt>
                <c:pt idx="24839">
                  <c:v>2007.578</c:v>
                </c:pt>
                <c:pt idx="24840">
                  <c:v>2011.172</c:v>
                </c:pt>
                <c:pt idx="24841">
                  <c:v>2007.1869999999999</c:v>
                </c:pt>
                <c:pt idx="24842">
                  <c:v>2011.797</c:v>
                </c:pt>
                <c:pt idx="24843">
                  <c:v>2010.1559999999999</c:v>
                </c:pt>
                <c:pt idx="24844">
                  <c:v>2010.1559999999999</c:v>
                </c:pt>
                <c:pt idx="24845">
                  <c:v>2008.9839999999999</c:v>
                </c:pt>
                <c:pt idx="24846">
                  <c:v>2009.7660000000001</c:v>
                </c:pt>
                <c:pt idx="24847">
                  <c:v>2009.7660000000001</c:v>
                </c:pt>
                <c:pt idx="24848">
                  <c:v>2010.547</c:v>
                </c:pt>
                <c:pt idx="24849">
                  <c:v>2010.3910000000001</c:v>
                </c:pt>
                <c:pt idx="24850">
                  <c:v>2011.797</c:v>
                </c:pt>
                <c:pt idx="24851">
                  <c:v>2010.7809999999999</c:v>
                </c:pt>
                <c:pt idx="24852">
                  <c:v>2009.5309999999999</c:v>
                </c:pt>
                <c:pt idx="24853">
                  <c:v>2012.3440000000001</c:v>
                </c:pt>
                <c:pt idx="24854">
                  <c:v>2010</c:v>
                </c:pt>
                <c:pt idx="24855">
                  <c:v>2011.172</c:v>
                </c:pt>
                <c:pt idx="24856">
                  <c:v>2012.3440000000001</c:v>
                </c:pt>
                <c:pt idx="24857">
                  <c:v>2013.3589999999999</c:v>
                </c:pt>
                <c:pt idx="24858">
                  <c:v>2010.9369999999999</c:v>
                </c:pt>
                <c:pt idx="24859">
                  <c:v>2010.7809999999999</c:v>
                </c:pt>
                <c:pt idx="24860">
                  <c:v>2012.3440000000001</c:v>
                </c:pt>
                <c:pt idx="24861">
                  <c:v>2012.3440000000001</c:v>
                </c:pt>
                <c:pt idx="24862">
                  <c:v>2011.5619999999999</c:v>
                </c:pt>
                <c:pt idx="24863">
                  <c:v>2012.578</c:v>
                </c:pt>
                <c:pt idx="24864">
                  <c:v>2012.1869999999999</c:v>
                </c:pt>
                <c:pt idx="24865">
                  <c:v>2013.203</c:v>
                </c:pt>
                <c:pt idx="24866">
                  <c:v>2013.9839999999999</c:v>
                </c:pt>
                <c:pt idx="24867">
                  <c:v>2009.5309999999999</c:v>
                </c:pt>
                <c:pt idx="24868">
                  <c:v>2012.3440000000001</c:v>
                </c:pt>
                <c:pt idx="24869">
                  <c:v>2012.9690000000001</c:v>
                </c:pt>
                <c:pt idx="24870">
                  <c:v>2014.7660000000001</c:v>
                </c:pt>
                <c:pt idx="24871">
                  <c:v>2013.3589999999999</c:v>
                </c:pt>
                <c:pt idx="24872">
                  <c:v>2012.9690000000001</c:v>
                </c:pt>
                <c:pt idx="24873">
                  <c:v>2013.9839999999999</c:v>
                </c:pt>
                <c:pt idx="24874">
                  <c:v>2010.7809999999999</c:v>
                </c:pt>
                <c:pt idx="24875">
                  <c:v>2014.5309999999999</c:v>
                </c:pt>
                <c:pt idx="24876">
                  <c:v>2012.7339999999999</c:v>
                </c:pt>
                <c:pt idx="24877">
                  <c:v>2017.1869999999999</c:v>
                </c:pt>
                <c:pt idx="24878">
                  <c:v>2014.5309999999999</c:v>
                </c:pt>
                <c:pt idx="24879">
                  <c:v>2013.75</c:v>
                </c:pt>
                <c:pt idx="24880">
                  <c:v>2012.7339999999999</c:v>
                </c:pt>
                <c:pt idx="24881">
                  <c:v>2013.5940000000001</c:v>
                </c:pt>
                <c:pt idx="24882">
                  <c:v>2013.3589999999999</c:v>
                </c:pt>
                <c:pt idx="24883">
                  <c:v>2015</c:v>
                </c:pt>
                <c:pt idx="24884">
                  <c:v>2014.375</c:v>
                </c:pt>
                <c:pt idx="24885">
                  <c:v>2013.9839999999999</c:v>
                </c:pt>
                <c:pt idx="24886">
                  <c:v>2016.797</c:v>
                </c:pt>
                <c:pt idx="24887">
                  <c:v>2013.3589999999999</c:v>
                </c:pt>
                <c:pt idx="24888">
                  <c:v>2014.1410000000001</c:v>
                </c:pt>
                <c:pt idx="24889">
                  <c:v>2015.547</c:v>
                </c:pt>
                <c:pt idx="24890">
                  <c:v>2016.797</c:v>
                </c:pt>
                <c:pt idx="24891">
                  <c:v>2016.172</c:v>
                </c:pt>
                <c:pt idx="24892">
                  <c:v>2015</c:v>
                </c:pt>
                <c:pt idx="24893">
                  <c:v>2013.9839999999999</c:v>
                </c:pt>
                <c:pt idx="24894">
                  <c:v>2015.1559999999999</c:v>
                </c:pt>
                <c:pt idx="24895">
                  <c:v>2015.1559999999999</c:v>
                </c:pt>
                <c:pt idx="24896">
                  <c:v>2015</c:v>
                </c:pt>
                <c:pt idx="24897">
                  <c:v>2017.3440000000001</c:v>
                </c:pt>
                <c:pt idx="24898">
                  <c:v>2016.172</c:v>
                </c:pt>
                <c:pt idx="24899">
                  <c:v>2013.75</c:v>
                </c:pt>
                <c:pt idx="24900">
                  <c:v>2014.1410000000001</c:v>
                </c:pt>
                <c:pt idx="24901">
                  <c:v>2016.953</c:v>
                </c:pt>
                <c:pt idx="24902">
                  <c:v>2019.1410000000001</c:v>
                </c:pt>
                <c:pt idx="24903">
                  <c:v>2015.1559999999999</c:v>
                </c:pt>
                <c:pt idx="24904">
                  <c:v>2016.5619999999999</c:v>
                </c:pt>
                <c:pt idx="24905">
                  <c:v>2014.375</c:v>
                </c:pt>
                <c:pt idx="24906">
                  <c:v>2016.5619999999999</c:v>
                </c:pt>
                <c:pt idx="24907">
                  <c:v>2016.172</c:v>
                </c:pt>
                <c:pt idx="24908">
                  <c:v>2016.953</c:v>
                </c:pt>
                <c:pt idx="24909">
                  <c:v>2015.7809999999999</c:v>
                </c:pt>
                <c:pt idx="24910">
                  <c:v>2018.3589999999999</c:v>
                </c:pt>
                <c:pt idx="24911">
                  <c:v>2015.9369999999999</c:v>
                </c:pt>
                <c:pt idx="24912">
                  <c:v>2015.547</c:v>
                </c:pt>
                <c:pt idx="24913">
                  <c:v>2015.547</c:v>
                </c:pt>
                <c:pt idx="24914">
                  <c:v>2014.1410000000001</c:v>
                </c:pt>
                <c:pt idx="24915">
                  <c:v>2018.3589999999999</c:v>
                </c:pt>
                <c:pt idx="24916">
                  <c:v>2015.3910000000001</c:v>
                </c:pt>
                <c:pt idx="24917">
                  <c:v>2016.797</c:v>
                </c:pt>
                <c:pt idx="24918">
                  <c:v>2016.797</c:v>
                </c:pt>
                <c:pt idx="24919">
                  <c:v>2015.1559999999999</c:v>
                </c:pt>
                <c:pt idx="24920">
                  <c:v>2014.5309999999999</c:v>
                </c:pt>
                <c:pt idx="24921">
                  <c:v>2015.3910000000001</c:v>
                </c:pt>
                <c:pt idx="24922">
                  <c:v>2014.375</c:v>
                </c:pt>
                <c:pt idx="24923">
                  <c:v>2016.172</c:v>
                </c:pt>
                <c:pt idx="24924">
                  <c:v>2017.1869999999999</c:v>
                </c:pt>
                <c:pt idx="24925">
                  <c:v>2018.3589999999999</c:v>
                </c:pt>
                <c:pt idx="24926">
                  <c:v>2015</c:v>
                </c:pt>
                <c:pt idx="24927">
                  <c:v>2016.172</c:v>
                </c:pt>
                <c:pt idx="24928">
                  <c:v>2016.5619999999999</c:v>
                </c:pt>
                <c:pt idx="24929">
                  <c:v>2017.3440000000001</c:v>
                </c:pt>
                <c:pt idx="24930">
                  <c:v>2015.7809999999999</c:v>
                </c:pt>
                <c:pt idx="24931">
                  <c:v>2016.172</c:v>
                </c:pt>
                <c:pt idx="24932">
                  <c:v>2019.7660000000001</c:v>
                </c:pt>
                <c:pt idx="24933">
                  <c:v>2014.1410000000001</c:v>
                </c:pt>
                <c:pt idx="24934">
                  <c:v>2015.547</c:v>
                </c:pt>
                <c:pt idx="24935">
                  <c:v>2015.9369999999999</c:v>
                </c:pt>
                <c:pt idx="24936">
                  <c:v>2017.7339999999999</c:v>
                </c:pt>
                <c:pt idx="24937">
                  <c:v>2016.953</c:v>
                </c:pt>
                <c:pt idx="24938">
                  <c:v>2018.3589999999999</c:v>
                </c:pt>
                <c:pt idx="24939">
                  <c:v>2014.5309999999999</c:v>
                </c:pt>
                <c:pt idx="24940">
                  <c:v>2015.3910000000001</c:v>
                </c:pt>
                <c:pt idx="24941">
                  <c:v>2013.75</c:v>
                </c:pt>
                <c:pt idx="24942">
                  <c:v>2017.3440000000001</c:v>
                </c:pt>
                <c:pt idx="24943">
                  <c:v>2016.4059999999999</c:v>
                </c:pt>
                <c:pt idx="24944">
                  <c:v>2015.9369999999999</c:v>
                </c:pt>
                <c:pt idx="24945">
                  <c:v>2015.1559999999999</c:v>
                </c:pt>
                <c:pt idx="24946">
                  <c:v>2014.375</c:v>
                </c:pt>
                <c:pt idx="24947">
                  <c:v>2017.1869999999999</c:v>
                </c:pt>
                <c:pt idx="24948">
                  <c:v>2017.3440000000001</c:v>
                </c:pt>
                <c:pt idx="24949">
                  <c:v>2015.7809999999999</c:v>
                </c:pt>
                <c:pt idx="24950">
                  <c:v>2017.3440000000001</c:v>
                </c:pt>
                <c:pt idx="24951">
                  <c:v>2015</c:v>
                </c:pt>
                <c:pt idx="24952">
                  <c:v>2015.7809999999999</c:v>
                </c:pt>
                <c:pt idx="24953">
                  <c:v>2016.5619999999999</c:v>
                </c:pt>
                <c:pt idx="24954">
                  <c:v>2017.578</c:v>
                </c:pt>
                <c:pt idx="24955">
                  <c:v>2014.7660000000001</c:v>
                </c:pt>
                <c:pt idx="24956">
                  <c:v>2017.1869999999999</c:v>
                </c:pt>
                <c:pt idx="24957">
                  <c:v>2014.5309999999999</c:v>
                </c:pt>
                <c:pt idx="24958">
                  <c:v>2014.1410000000001</c:v>
                </c:pt>
                <c:pt idx="24959">
                  <c:v>2015.1559999999999</c:v>
                </c:pt>
                <c:pt idx="24960">
                  <c:v>2015.7809999999999</c:v>
                </c:pt>
                <c:pt idx="24961">
                  <c:v>2015.7809999999999</c:v>
                </c:pt>
                <c:pt idx="24962">
                  <c:v>2015.9369999999999</c:v>
                </c:pt>
                <c:pt idx="24963">
                  <c:v>2015.7809999999999</c:v>
                </c:pt>
                <c:pt idx="24964">
                  <c:v>2015</c:v>
                </c:pt>
                <c:pt idx="24965">
                  <c:v>2015.1559999999999</c:v>
                </c:pt>
                <c:pt idx="24966">
                  <c:v>2015.547</c:v>
                </c:pt>
                <c:pt idx="24967">
                  <c:v>2013.75</c:v>
                </c:pt>
                <c:pt idx="24968">
                  <c:v>2015.3910000000001</c:v>
                </c:pt>
                <c:pt idx="24969">
                  <c:v>2014.1410000000001</c:v>
                </c:pt>
                <c:pt idx="24970">
                  <c:v>2016.953</c:v>
                </c:pt>
                <c:pt idx="24971">
                  <c:v>2013.9839999999999</c:v>
                </c:pt>
                <c:pt idx="24972">
                  <c:v>2013.75</c:v>
                </c:pt>
                <c:pt idx="24973">
                  <c:v>2013.3589999999999</c:v>
                </c:pt>
                <c:pt idx="24974">
                  <c:v>2013.75</c:v>
                </c:pt>
                <c:pt idx="24975">
                  <c:v>2012.1869999999999</c:v>
                </c:pt>
                <c:pt idx="24976">
                  <c:v>2013.5940000000001</c:v>
                </c:pt>
                <c:pt idx="24977">
                  <c:v>2015.7809999999999</c:v>
                </c:pt>
                <c:pt idx="24978">
                  <c:v>2014.1410000000001</c:v>
                </c:pt>
                <c:pt idx="24979">
                  <c:v>2013.75</c:v>
                </c:pt>
                <c:pt idx="24980">
                  <c:v>2012.578</c:v>
                </c:pt>
                <c:pt idx="24981">
                  <c:v>2015.3910000000001</c:v>
                </c:pt>
                <c:pt idx="24982">
                  <c:v>2014.375</c:v>
                </c:pt>
                <c:pt idx="24983">
                  <c:v>2015.1559999999999</c:v>
                </c:pt>
                <c:pt idx="24984">
                  <c:v>2015</c:v>
                </c:pt>
                <c:pt idx="24985">
                  <c:v>2012.9690000000001</c:v>
                </c:pt>
                <c:pt idx="24986">
                  <c:v>2014.5309999999999</c:v>
                </c:pt>
                <c:pt idx="24987">
                  <c:v>2013.9839999999999</c:v>
                </c:pt>
                <c:pt idx="24988">
                  <c:v>2011.4059999999999</c:v>
                </c:pt>
                <c:pt idx="24989">
                  <c:v>2013.203</c:v>
                </c:pt>
                <c:pt idx="24990">
                  <c:v>2012.9690000000001</c:v>
                </c:pt>
                <c:pt idx="24991">
                  <c:v>2015</c:v>
                </c:pt>
                <c:pt idx="24992">
                  <c:v>2012.578</c:v>
                </c:pt>
                <c:pt idx="24993">
                  <c:v>2012.578</c:v>
                </c:pt>
                <c:pt idx="24994">
                  <c:v>2012.9690000000001</c:v>
                </c:pt>
                <c:pt idx="24995">
                  <c:v>2010.7809999999999</c:v>
                </c:pt>
                <c:pt idx="24996">
                  <c:v>2010.9369999999999</c:v>
                </c:pt>
                <c:pt idx="24997">
                  <c:v>2010.9369999999999</c:v>
                </c:pt>
                <c:pt idx="24998">
                  <c:v>2012.3440000000001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28F-4A51-B48E-13ED4ED997B2}"/>
            </c:ext>
          </c:extLst>
        </c:ser>
        <c:ser>
          <c:idx val="1"/>
          <c:order val="1"/>
          <c:tx>
            <c:strRef>
              <c:f>'Lam bus ripple data'!$J$1</c:f>
              <c:strCache>
                <c:ptCount val="1"/>
                <c:pt idx="0">
                  <c:v>V bus B</c:v>
                </c:pt>
              </c:strCache>
            </c:strRef>
          </c:tx>
          <c:marker>
            <c:symbol val="none"/>
          </c:marker>
          <c:xVal>
            <c:numRef>
              <c:f>'Lam bus ripple data'!$H$2:$H$25001</c:f>
              <c:numCache>
                <c:formatCode>General</c:formatCode>
                <c:ptCount val="25000"/>
                <c:pt idx="0">
                  <c:v>-1.9911999900000001E-4</c:v>
                </c:pt>
                <c:pt idx="1">
                  <c:v>-1.99039999E-4</c:v>
                </c:pt>
                <c:pt idx="2">
                  <c:v>-1.9895999900000001E-4</c:v>
                </c:pt>
                <c:pt idx="3">
                  <c:v>-1.98879999E-4</c:v>
                </c:pt>
                <c:pt idx="4">
                  <c:v>-1.9879999900000001E-4</c:v>
                </c:pt>
                <c:pt idx="5">
                  <c:v>-1.98719999E-4</c:v>
                </c:pt>
                <c:pt idx="6">
                  <c:v>-1.9863999900000001E-4</c:v>
                </c:pt>
                <c:pt idx="7">
                  <c:v>-1.98559999E-4</c:v>
                </c:pt>
                <c:pt idx="8">
                  <c:v>-1.9847999899999999E-4</c:v>
                </c:pt>
                <c:pt idx="9">
                  <c:v>-1.98399999E-4</c:v>
                </c:pt>
                <c:pt idx="10">
                  <c:v>-1.9831999899999999E-4</c:v>
                </c:pt>
                <c:pt idx="11">
                  <c:v>-1.98239999E-4</c:v>
                </c:pt>
                <c:pt idx="12">
                  <c:v>-1.9815999899999999E-4</c:v>
                </c:pt>
                <c:pt idx="13">
                  <c:v>-1.98079999E-4</c:v>
                </c:pt>
                <c:pt idx="14">
                  <c:v>-1.9799999899999999E-4</c:v>
                </c:pt>
                <c:pt idx="15">
                  <c:v>-1.9791999900000001E-4</c:v>
                </c:pt>
                <c:pt idx="16">
                  <c:v>-1.9783999899999999E-4</c:v>
                </c:pt>
                <c:pt idx="17">
                  <c:v>-1.9775999900000001E-4</c:v>
                </c:pt>
                <c:pt idx="18">
                  <c:v>-1.97679999E-4</c:v>
                </c:pt>
                <c:pt idx="19">
                  <c:v>-1.9759999900000001E-4</c:v>
                </c:pt>
                <c:pt idx="20">
                  <c:v>-1.97519999E-4</c:v>
                </c:pt>
                <c:pt idx="21">
                  <c:v>-1.9743999900000001E-4</c:v>
                </c:pt>
                <c:pt idx="22">
                  <c:v>-1.97359999E-4</c:v>
                </c:pt>
                <c:pt idx="23">
                  <c:v>-1.9727999900000001E-4</c:v>
                </c:pt>
                <c:pt idx="24">
                  <c:v>-1.97199999E-4</c:v>
                </c:pt>
                <c:pt idx="25">
                  <c:v>-1.9711999899999999E-4</c:v>
                </c:pt>
                <c:pt idx="26">
                  <c:v>-1.97039999E-4</c:v>
                </c:pt>
                <c:pt idx="27">
                  <c:v>-1.9695999899999999E-4</c:v>
                </c:pt>
                <c:pt idx="28">
                  <c:v>-1.96879999E-4</c:v>
                </c:pt>
                <c:pt idx="29">
                  <c:v>-1.9679999899999999E-4</c:v>
                </c:pt>
                <c:pt idx="30">
                  <c:v>-1.96719999E-4</c:v>
                </c:pt>
                <c:pt idx="31">
                  <c:v>-1.9663999899999999E-4</c:v>
                </c:pt>
                <c:pt idx="32">
                  <c:v>-1.9655999900000001E-4</c:v>
                </c:pt>
                <c:pt idx="33">
                  <c:v>-1.9647999899999999E-4</c:v>
                </c:pt>
                <c:pt idx="34">
                  <c:v>-1.9639999900000001E-4</c:v>
                </c:pt>
                <c:pt idx="35">
                  <c:v>-1.9631999899999999E-4</c:v>
                </c:pt>
                <c:pt idx="36">
                  <c:v>-1.9623999900000001E-4</c:v>
                </c:pt>
                <c:pt idx="37">
                  <c:v>-1.96159999E-4</c:v>
                </c:pt>
                <c:pt idx="38">
                  <c:v>-1.9607999900000001E-4</c:v>
                </c:pt>
                <c:pt idx="39">
                  <c:v>-1.95999999E-4</c:v>
                </c:pt>
                <c:pt idx="40">
                  <c:v>-1.9591999900000001E-4</c:v>
                </c:pt>
                <c:pt idx="41">
                  <c:v>-1.95839999E-4</c:v>
                </c:pt>
                <c:pt idx="42">
                  <c:v>-1.9575999900000001E-4</c:v>
                </c:pt>
                <c:pt idx="43">
                  <c:v>-1.95679999E-4</c:v>
                </c:pt>
                <c:pt idx="44">
                  <c:v>-1.9559999899999999E-4</c:v>
                </c:pt>
                <c:pt idx="45">
                  <c:v>-1.95519999E-4</c:v>
                </c:pt>
                <c:pt idx="46">
                  <c:v>-1.9543999899999999E-4</c:v>
                </c:pt>
                <c:pt idx="47">
                  <c:v>-1.95359999E-4</c:v>
                </c:pt>
                <c:pt idx="48">
                  <c:v>-1.9527999899999999E-4</c:v>
                </c:pt>
                <c:pt idx="49">
                  <c:v>-1.9519999900000001E-4</c:v>
                </c:pt>
                <c:pt idx="50">
                  <c:v>-1.9511999899999999E-4</c:v>
                </c:pt>
                <c:pt idx="51">
                  <c:v>-1.9503999900000001E-4</c:v>
                </c:pt>
                <c:pt idx="52">
                  <c:v>-1.9495999899999999E-4</c:v>
                </c:pt>
                <c:pt idx="53">
                  <c:v>-1.9487999900000001E-4</c:v>
                </c:pt>
                <c:pt idx="54">
                  <c:v>-1.94799999E-4</c:v>
                </c:pt>
                <c:pt idx="55">
                  <c:v>-1.9471999900000001E-4</c:v>
                </c:pt>
                <c:pt idx="56">
                  <c:v>-1.94639999E-4</c:v>
                </c:pt>
                <c:pt idx="57">
                  <c:v>-1.9455999900000001E-4</c:v>
                </c:pt>
                <c:pt idx="58">
                  <c:v>-1.94479999E-4</c:v>
                </c:pt>
                <c:pt idx="59">
                  <c:v>-1.9439999900000001E-4</c:v>
                </c:pt>
                <c:pt idx="60">
                  <c:v>-1.94319999E-4</c:v>
                </c:pt>
                <c:pt idx="61">
                  <c:v>-1.9423999899999999E-4</c:v>
                </c:pt>
                <c:pt idx="62">
                  <c:v>-1.94159999E-4</c:v>
                </c:pt>
                <c:pt idx="63">
                  <c:v>-1.9407999899999999E-4</c:v>
                </c:pt>
                <c:pt idx="64">
                  <c:v>-1.93999999E-4</c:v>
                </c:pt>
                <c:pt idx="65">
                  <c:v>-1.9391999899999999E-4</c:v>
                </c:pt>
                <c:pt idx="66">
                  <c:v>-1.93839999E-4</c:v>
                </c:pt>
                <c:pt idx="67">
                  <c:v>-1.9375999899999999E-4</c:v>
                </c:pt>
                <c:pt idx="68">
                  <c:v>-1.9367999900000001E-4</c:v>
                </c:pt>
                <c:pt idx="69">
                  <c:v>-1.9359999899999999E-4</c:v>
                </c:pt>
                <c:pt idx="70">
                  <c:v>-1.9351999900000001E-4</c:v>
                </c:pt>
                <c:pt idx="71">
                  <c:v>-1.93439999E-4</c:v>
                </c:pt>
                <c:pt idx="72">
                  <c:v>-1.9335999900000001E-4</c:v>
                </c:pt>
                <c:pt idx="73">
                  <c:v>-1.93279999E-4</c:v>
                </c:pt>
                <c:pt idx="74">
                  <c:v>-1.9319999900000001E-4</c:v>
                </c:pt>
                <c:pt idx="75">
                  <c:v>-1.93119999E-4</c:v>
                </c:pt>
                <c:pt idx="76">
                  <c:v>-1.9303999900000001E-4</c:v>
                </c:pt>
                <c:pt idx="77">
                  <c:v>-1.92959999E-4</c:v>
                </c:pt>
                <c:pt idx="78">
                  <c:v>-1.9287999899999999E-4</c:v>
                </c:pt>
                <c:pt idx="79">
                  <c:v>-1.92799999E-4</c:v>
                </c:pt>
                <c:pt idx="80">
                  <c:v>-1.9271999899999999E-4</c:v>
                </c:pt>
                <c:pt idx="81">
                  <c:v>-1.92639999E-4</c:v>
                </c:pt>
                <c:pt idx="82">
                  <c:v>-1.9255999899999999E-4</c:v>
                </c:pt>
                <c:pt idx="83">
                  <c:v>-1.92479999E-4</c:v>
                </c:pt>
                <c:pt idx="84">
                  <c:v>-1.9239999899999999E-4</c:v>
                </c:pt>
                <c:pt idx="85">
                  <c:v>-1.9231999900000001E-4</c:v>
                </c:pt>
                <c:pt idx="86">
                  <c:v>-1.9223999899999999E-4</c:v>
                </c:pt>
                <c:pt idx="87">
                  <c:v>-1.9215999900000001E-4</c:v>
                </c:pt>
                <c:pt idx="88">
                  <c:v>-1.9207999899999999E-4</c:v>
                </c:pt>
                <c:pt idx="89">
                  <c:v>-1.9199999900000001E-4</c:v>
                </c:pt>
                <c:pt idx="90">
                  <c:v>-1.91919999E-4</c:v>
                </c:pt>
                <c:pt idx="91">
                  <c:v>-1.9183999900000001E-4</c:v>
                </c:pt>
                <c:pt idx="92">
                  <c:v>-1.91759999E-4</c:v>
                </c:pt>
                <c:pt idx="93">
                  <c:v>-1.9167999900000001E-4</c:v>
                </c:pt>
                <c:pt idx="94">
                  <c:v>-1.91599999E-4</c:v>
                </c:pt>
                <c:pt idx="95">
                  <c:v>-1.9151999900000001E-4</c:v>
                </c:pt>
                <c:pt idx="96">
                  <c:v>-1.91439999E-4</c:v>
                </c:pt>
                <c:pt idx="97">
                  <c:v>-1.9135999899999999E-4</c:v>
                </c:pt>
                <c:pt idx="98">
                  <c:v>-1.91279999E-4</c:v>
                </c:pt>
                <c:pt idx="99">
                  <c:v>-1.9119999899999999E-4</c:v>
                </c:pt>
                <c:pt idx="100">
                  <c:v>-1.91119999E-4</c:v>
                </c:pt>
                <c:pt idx="101">
                  <c:v>-1.9103999899999999E-4</c:v>
                </c:pt>
                <c:pt idx="102">
                  <c:v>-1.9095999900000001E-4</c:v>
                </c:pt>
                <c:pt idx="103">
                  <c:v>-1.9087999899999999E-4</c:v>
                </c:pt>
                <c:pt idx="104">
                  <c:v>-1.9079999900000001E-4</c:v>
                </c:pt>
                <c:pt idx="105">
                  <c:v>-1.9071999899999999E-4</c:v>
                </c:pt>
                <c:pt idx="106">
                  <c:v>-1.9063999900000001E-4</c:v>
                </c:pt>
                <c:pt idx="107">
                  <c:v>-1.90559999E-4</c:v>
                </c:pt>
                <c:pt idx="108">
                  <c:v>-1.9047999900000001E-4</c:v>
                </c:pt>
                <c:pt idx="109">
                  <c:v>-1.90399999E-4</c:v>
                </c:pt>
                <c:pt idx="110">
                  <c:v>-1.9031999900000001E-4</c:v>
                </c:pt>
                <c:pt idx="111">
                  <c:v>-1.90239999E-4</c:v>
                </c:pt>
                <c:pt idx="112">
                  <c:v>-1.9015999900000001E-4</c:v>
                </c:pt>
                <c:pt idx="113">
                  <c:v>-1.90079999E-4</c:v>
                </c:pt>
                <c:pt idx="114">
                  <c:v>-1.8999999899999999E-4</c:v>
                </c:pt>
                <c:pt idx="115">
                  <c:v>-1.89919999E-4</c:v>
                </c:pt>
                <c:pt idx="116">
                  <c:v>-1.8983999899999999E-4</c:v>
                </c:pt>
                <c:pt idx="117">
                  <c:v>-1.89759999E-4</c:v>
                </c:pt>
                <c:pt idx="118">
                  <c:v>-1.8967999899999999E-4</c:v>
                </c:pt>
                <c:pt idx="119">
                  <c:v>-1.89599999E-4</c:v>
                </c:pt>
                <c:pt idx="120">
                  <c:v>-1.8951999899999999E-4</c:v>
                </c:pt>
                <c:pt idx="121">
                  <c:v>-1.8943999900000001E-4</c:v>
                </c:pt>
                <c:pt idx="122">
                  <c:v>-1.8935999899999999E-4</c:v>
                </c:pt>
                <c:pt idx="123">
                  <c:v>-1.8927999900000001E-4</c:v>
                </c:pt>
                <c:pt idx="124">
                  <c:v>-1.89199999E-4</c:v>
                </c:pt>
                <c:pt idx="125">
                  <c:v>-1.8911999900000001E-4</c:v>
                </c:pt>
                <c:pt idx="126">
                  <c:v>-1.89039999E-4</c:v>
                </c:pt>
                <c:pt idx="127">
                  <c:v>-1.8895999900000001E-4</c:v>
                </c:pt>
                <c:pt idx="128">
                  <c:v>-1.88879999E-4</c:v>
                </c:pt>
                <c:pt idx="129">
                  <c:v>-1.8879999900000001E-4</c:v>
                </c:pt>
                <c:pt idx="130">
                  <c:v>-1.88719999E-4</c:v>
                </c:pt>
                <c:pt idx="131">
                  <c:v>-1.8863999899999999E-4</c:v>
                </c:pt>
                <c:pt idx="132">
                  <c:v>-1.88559999E-4</c:v>
                </c:pt>
                <c:pt idx="133">
                  <c:v>-1.8847999899999999E-4</c:v>
                </c:pt>
                <c:pt idx="134">
                  <c:v>-1.88399999E-4</c:v>
                </c:pt>
                <c:pt idx="135">
                  <c:v>-1.8831999899999999E-4</c:v>
                </c:pt>
                <c:pt idx="136">
                  <c:v>-1.88239999E-4</c:v>
                </c:pt>
                <c:pt idx="137">
                  <c:v>-1.8815999899999999E-4</c:v>
                </c:pt>
                <c:pt idx="138">
                  <c:v>-1.8807999900000001E-4</c:v>
                </c:pt>
                <c:pt idx="139">
                  <c:v>-1.8799999899999999E-4</c:v>
                </c:pt>
                <c:pt idx="140">
                  <c:v>-1.8791999900000001E-4</c:v>
                </c:pt>
                <c:pt idx="141">
                  <c:v>-1.8783999899999999E-4</c:v>
                </c:pt>
                <c:pt idx="142">
                  <c:v>-1.8775999900000001E-4</c:v>
                </c:pt>
                <c:pt idx="143">
                  <c:v>-1.87679999E-4</c:v>
                </c:pt>
                <c:pt idx="144">
                  <c:v>-1.8759999900000001E-4</c:v>
                </c:pt>
                <c:pt idx="145">
                  <c:v>-1.87519999E-4</c:v>
                </c:pt>
                <c:pt idx="146">
                  <c:v>-1.8743999900000001E-4</c:v>
                </c:pt>
                <c:pt idx="147">
                  <c:v>-1.87359999E-4</c:v>
                </c:pt>
                <c:pt idx="148">
                  <c:v>-1.8727999900000001E-4</c:v>
                </c:pt>
                <c:pt idx="149">
                  <c:v>-1.87199999E-4</c:v>
                </c:pt>
                <c:pt idx="150">
                  <c:v>-1.8711999899999999E-4</c:v>
                </c:pt>
                <c:pt idx="151">
                  <c:v>-1.87039999E-4</c:v>
                </c:pt>
                <c:pt idx="152">
                  <c:v>-1.8695999899999999E-4</c:v>
                </c:pt>
                <c:pt idx="153">
                  <c:v>-1.86879999E-4</c:v>
                </c:pt>
                <c:pt idx="154">
                  <c:v>-1.8679999899999999E-4</c:v>
                </c:pt>
                <c:pt idx="155">
                  <c:v>-1.8671999900000001E-4</c:v>
                </c:pt>
                <c:pt idx="156">
                  <c:v>-1.8663999899999999E-4</c:v>
                </c:pt>
                <c:pt idx="157">
                  <c:v>-1.8655999900000001E-4</c:v>
                </c:pt>
                <c:pt idx="158">
                  <c:v>-1.8647999899999999E-4</c:v>
                </c:pt>
                <c:pt idx="159">
                  <c:v>-1.8639999900000001E-4</c:v>
                </c:pt>
                <c:pt idx="160">
                  <c:v>-1.86319999E-4</c:v>
                </c:pt>
                <c:pt idx="161">
                  <c:v>-1.8623999900000001E-4</c:v>
                </c:pt>
                <c:pt idx="162">
                  <c:v>-1.86159999E-4</c:v>
                </c:pt>
                <c:pt idx="163">
                  <c:v>-1.8607999900000001E-4</c:v>
                </c:pt>
                <c:pt idx="164">
                  <c:v>-1.85999999E-4</c:v>
                </c:pt>
                <c:pt idx="165">
                  <c:v>-1.8591999900000001E-4</c:v>
                </c:pt>
                <c:pt idx="166">
                  <c:v>-1.85839999E-4</c:v>
                </c:pt>
                <c:pt idx="167">
                  <c:v>-1.8575999899999999E-4</c:v>
                </c:pt>
                <c:pt idx="168">
                  <c:v>-1.85679999E-4</c:v>
                </c:pt>
                <c:pt idx="169">
                  <c:v>-1.8559999899999999E-4</c:v>
                </c:pt>
                <c:pt idx="170">
                  <c:v>-1.85519999E-4</c:v>
                </c:pt>
                <c:pt idx="171">
                  <c:v>-1.8543999899999999E-4</c:v>
                </c:pt>
                <c:pt idx="172">
                  <c:v>-1.85359999E-4</c:v>
                </c:pt>
                <c:pt idx="173">
                  <c:v>-1.8527999899999999E-4</c:v>
                </c:pt>
                <c:pt idx="174">
                  <c:v>-1.8519999900000001E-4</c:v>
                </c:pt>
                <c:pt idx="175">
                  <c:v>-1.8511999899999999E-4</c:v>
                </c:pt>
                <c:pt idx="176">
                  <c:v>-1.8503999900000001E-4</c:v>
                </c:pt>
                <c:pt idx="177">
                  <c:v>-1.8495999899999999E-4</c:v>
                </c:pt>
                <c:pt idx="178">
                  <c:v>-1.8487999900000001E-4</c:v>
                </c:pt>
                <c:pt idx="179">
                  <c:v>-1.84799999E-4</c:v>
                </c:pt>
                <c:pt idx="180">
                  <c:v>-1.8471999900000001E-4</c:v>
                </c:pt>
                <c:pt idx="181">
                  <c:v>-1.84639999E-4</c:v>
                </c:pt>
                <c:pt idx="182">
                  <c:v>-1.8455999900000001E-4</c:v>
                </c:pt>
                <c:pt idx="183">
                  <c:v>-1.84479999E-4</c:v>
                </c:pt>
                <c:pt idx="184">
                  <c:v>-1.8439999899999999E-4</c:v>
                </c:pt>
                <c:pt idx="185">
                  <c:v>-1.84319999E-4</c:v>
                </c:pt>
                <c:pt idx="186">
                  <c:v>-1.8423999899999999E-4</c:v>
                </c:pt>
                <c:pt idx="187">
                  <c:v>-1.84159999E-4</c:v>
                </c:pt>
                <c:pt idx="188">
                  <c:v>-1.8407999899999999E-4</c:v>
                </c:pt>
                <c:pt idx="189">
                  <c:v>-1.83999999E-4</c:v>
                </c:pt>
                <c:pt idx="190">
                  <c:v>-1.8391999899999999E-4</c:v>
                </c:pt>
                <c:pt idx="191">
                  <c:v>-1.8383999900000001E-4</c:v>
                </c:pt>
                <c:pt idx="192">
                  <c:v>-1.8375999899999999E-4</c:v>
                </c:pt>
                <c:pt idx="193">
                  <c:v>-1.8367999900000001E-4</c:v>
                </c:pt>
                <c:pt idx="194">
                  <c:v>-1.8359999899999999E-4</c:v>
                </c:pt>
                <c:pt idx="195">
                  <c:v>-1.8351999900000001E-4</c:v>
                </c:pt>
                <c:pt idx="196">
                  <c:v>-1.83439999E-4</c:v>
                </c:pt>
                <c:pt idx="197">
                  <c:v>-1.8335999900000001E-4</c:v>
                </c:pt>
                <c:pt idx="198">
                  <c:v>-1.83279999E-4</c:v>
                </c:pt>
                <c:pt idx="199">
                  <c:v>-1.8319999900000001E-4</c:v>
                </c:pt>
                <c:pt idx="200">
                  <c:v>-1.83119999E-4</c:v>
                </c:pt>
                <c:pt idx="201">
                  <c:v>-1.8303999900000001E-4</c:v>
                </c:pt>
                <c:pt idx="202">
                  <c:v>-1.82959999E-4</c:v>
                </c:pt>
                <c:pt idx="203">
                  <c:v>-1.8287999899999999E-4</c:v>
                </c:pt>
                <c:pt idx="204">
                  <c:v>-1.82799999E-4</c:v>
                </c:pt>
                <c:pt idx="205">
                  <c:v>-1.8271999899999999E-4</c:v>
                </c:pt>
                <c:pt idx="206">
                  <c:v>-1.82639999E-4</c:v>
                </c:pt>
                <c:pt idx="207">
                  <c:v>-1.8255999899999999E-4</c:v>
                </c:pt>
                <c:pt idx="208">
                  <c:v>-1.8247999900000001E-4</c:v>
                </c:pt>
                <c:pt idx="209">
                  <c:v>-1.8239999899999999E-4</c:v>
                </c:pt>
                <c:pt idx="210">
                  <c:v>-1.8231999900000001E-4</c:v>
                </c:pt>
                <c:pt idx="211">
                  <c:v>-1.8223999899999999E-4</c:v>
                </c:pt>
                <c:pt idx="212">
                  <c:v>-1.8215999900000001E-4</c:v>
                </c:pt>
                <c:pt idx="213">
                  <c:v>-1.82079999E-4</c:v>
                </c:pt>
                <c:pt idx="214">
                  <c:v>-1.8199999900000001E-4</c:v>
                </c:pt>
                <c:pt idx="215">
                  <c:v>-1.81919999E-4</c:v>
                </c:pt>
                <c:pt idx="216">
                  <c:v>-1.8183999900000001E-4</c:v>
                </c:pt>
                <c:pt idx="217">
                  <c:v>-1.81759999E-4</c:v>
                </c:pt>
                <c:pt idx="218">
                  <c:v>-1.8167999900000001E-4</c:v>
                </c:pt>
                <c:pt idx="219">
                  <c:v>-1.81599999E-4</c:v>
                </c:pt>
                <c:pt idx="220">
                  <c:v>-1.8151999899999999E-4</c:v>
                </c:pt>
                <c:pt idx="221">
                  <c:v>-1.81439999E-4</c:v>
                </c:pt>
                <c:pt idx="222">
                  <c:v>-1.8135999899999999E-4</c:v>
                </c:pt>
                <c:pt idx="223">
                  <c:v>-1.81279999E-4</c:v>
                </c:pt>
                <c:pt idx="224">
                  <c:v>-1.8119999899999999E-4</c:v>
                </c:pt>
                <c:pt idx="225">
                  <c:v>-1.81119999E-4</c:v>
                </c:pt>
                <c:pt idx="226">
                  <c:v>-1.8103999899999999E-4</c:v>
                </c:pt>
                <c:pt idx="227">
                  <c:v>-1.8095999900000001E-4</c:v>
                </c:pt>
                <c:pt idx="228">
                  <c:v>-1.8087999899999999E-4</c:v>
                </c:pt>
                <c:pt idx="229">
                  <c:v>-1.8079999900000001E-4</c:v>
                </c:pt>
                <c:pt idx="230">
                  <c:v>-1.8071999899999999E-4</c:v>
                </c:pt>
                <c:pt idx="231">
                  <c:v>-1.8063999900000001E-4</c:v>
                </c:pt>
                <c:pt idx="232">
                  <c:v>-1.80559999E-4</c:v>
                </c:pt>
                <c:pt idx="233">
                  <c:v>-1.8047999900000001E-4</c:v>
                </c:pt>
                <c:pt idx="234">
                  <c:v>-1.80399999E-4</c:v>
                </c:pt>
                <c:pt idx="235">
                  <c:v>-1.8031999900000001E-4</c:v>
                </c:pt>
                <c:pt idx="236">
                  <c:v>-1.80239999E-4</c:v>
                </c:pt>
                <c:pt idx="237">
                  <c:v>-1.8015999899999999E-4</c:v>
                </c:pt>
                <c:pt idx="238">
                  <c:v>-1.80079999E-4</c:v>
                </c:pt>
                <c:pt idx="239">
                  <c:v>-1.7999999899999999E-4</c:v>
                </c:pt>
                <c:pt idx="240">
                  <c:v>-1.79919999E-4</c:v>
                </c:pt>
                <c:pt idx="241">
                  <c:v>-1.7983999899999999E-4</c:v>
                </c:pt>
                <c:pt idx="242">
                  <c:v>-1.79759999E-4</c:v>
                </c:pt>
                <c:pt idx="243">
                  <c:v>-1.7967999899999999E-4</c:v>
                </c:pt>
                <c:pt idx="244">
                  <c:v>-1.7959999900000001E-4</c:v>
                </c:pt>
                <c:pt idx="245">
                  <c:v>-1.7951999899999999E-4</c:v>
                </c:pt>
                <c:pt idx="246">
                  <c:v>-1.7943999900000001E-4</c:v>
                </c:pt>
                <c:pt idx="247">
                  <c:v>-1.7935999899999999E-4</c:v>
                </c:pt>
                <c:pt idx="248">
                  <c:v>-1.7927999900000001E-4</c:v>
                </c:pt>
                <c:pt idx="249">
                  <c:v>-1.79199999E-4</c:v>
                </c:pt>
                <c:pt idx="250">
                  <c:v>-1.7911999900000001E-4</c:v>
                </c:pt>
                <c:pt idx="251">
                  <c:v>-1.79039999E-4</c:v>
                </c:pt>
                <c:pt idx="252">
                  <c:v>-1.7895999900000001E-4</c:v>
                </c:pt>
                <c:pt idx="253">
                  <c:v>-1.78879999E-4</c:v>
                </c:pt>
                <c:pt idx="254">
                  <c:v>-1.7879999900000001E-4</c:v>
                </c:pt>
                <c:pt idx="255">
                  <c:v>-1.78719999E-4</c:v>
                </c:pt>
                <c:pt idx="256">
                  <c:v>-1.7863999899999999E-4</c:v>
                </c:pt>
                <c:pt idx="257">
                  <c:v>-1.78559999E-4</c:v>
                </c:pt>
                <c:pt idx="258">
                  <c:v>-1.7847999899999999E-4</c:v>
                </c:pt>
                <c:pt idx="259">
                  <c:v>-1.78399999E-4</c:v>
                </c:pt>
                <c:pt idx="260">
                  <c:v>-1.7831999899999999E-4</c:v>
                </c:pt>
                <c:pt idx="261">
                  <c:v>-1.7823999900000001E-4</c:v>
                </c:pt>
                <c:pt idx="262">
                  <c:v>-1.7815999899999999E-4</c:v>
                </c:pt>
                <c:pt idx="263">
                  <c:v>-1.7807999900000001E-4</c:v>
                </c:pt>
                <c:pt idx="264">
                  <c:v>-1.7799999899999999E-4</c:v>
                </c:pt>
                <c:pt idx="265">
                  <c:v>-1.7791999900000001E-4</c:v>
                </c:pt>
                <c:pt idx="266">
                  <c:v>-1.77839999E-4</c:v>
                </c:pt>
                <c:pt idx="267">
                  <c:v>-1.7775999900000001E-4</c:v>
                </c:pt>
                <c:pt idx="268">
                  <c:v>-1.77679999E-4</c:v>
                </c:pt>
                <c:pt idx="269">
                  <c:v>-1.7759999900000001E-4</c:v>
                </c:pt>
                <c:pt idx="270">
                  <c:v>-1.77519999E-4</c:v>
                </c:pt>
                <c:pt idx="271">
                  <c:v>-1.7743999900000001E-4</c:v>
                </c:pt>
                <c:pt idx="272">
                  <c:v>-1.77359999E-4</c:v>
                </c:pt>
                <c:pt idx="273">
                  <c:v>-1.7727999899999999E-4</c:v>
                </c:pt>
                <c:pt idx="274">
                  <c:v>-1.77199999E-4</c:v>
                </c:pt>
                <c:pt idx="275">
                  <c:v>-1.7711999899999999E-4</c:v>
                </c:pt>
                <c:pt idx="276">
                  <c:v>-1.77039999E-4</c:v>
                </c:pt>
                <c:pt idx="277">
                  <c:v>-1.7695999899999999E-4</c:v>
                </c:pt>
                <c:pt idx="278">
                  <c:v>-1.76879999E-4</c:v>
                </c:pt>
                <c:pt idx="279">
                  <c:v>-1.7679999899999999E-4</c:v>
                </c:pt>
                <c:pt idx="280">
                  <c:v>-1.7671999900000001E-4</c:v>
                </c:pt>
                <c:pt idx="281">
                  <c:v>-1.7663999899999999E-4</c:v>
                </c:pt>
                <c:pt idx="282">
                  <c:v>-1.7655999900000001E-4</c:v>
                </c:pt>
                <c:pt idx="283">
                  <c:v>-1.7647999899999999E-4</c:v>
                </c:pt>
                <c:pt idx="284">
                  <c:v>-1.7639999900000001E-4</c:v>
                </c:pt>
                <c:pt idx="285">
                  <c:v>-1.76319999E-4</c:v>
                </c:pt>
                <c:pt idx="286">
                  <c:v>-1.7623999900000001E-4</c:v>
                </c:pt>
                <c:pt idx="287">
                  <c:v>-1.76159999E-4</c:v>
                </c:pt>
                <c:pt idx="288">
                  <c:v>-1.7607999900000001E-4</c:v>
                </c:pt>
                <c:pt idx="289">
                  <c:v>-1.75999999E-4</c:v>
                </c:pt>
                <c:pt idx="290">
                  <c:v>-1.7591999899999999E-4</c:v>
                </c:pt>
                <c:pt idx="291">
                  <c:v>-1.75839999E-4</c:v>
                </c:pt>
                <c:pt idx="292">
                  <c:v>-1.7575999899999999E-4</c:v>
                </c:pt>
                <c:pt idx="293">
                  <c:v>-1.75679999E-4</c:v>
                </c:pt>
                <c:pt idx="294">
                  <c:v>-1.7559999899999999E-4</c:v>
                </c:pt>
                <c:pt idx="295">
                  <c:v>-1.75519999E-4</c:v>
                </c:pt>
                <c:pt idx="296">
                  <c:v>-1.7543999899999999E-4</c:v>
                </c:pt>
                <c:pt idx="297">
                  <c:v>-1.7535999900000001E-4</c:v>
                </c:pt>
                <c:pt idx="298">
                  <c:v>-1.7527999899999999E-4</c:v>
                </c:pt>
                <c:pt idx="299">
                  <c:v>-1.7519999900000001E-4</c:v>
                </c:pt>
                <c:pt idx="300">
                  <c:v>-1.7511999899999999E-4</c:v>
                </c:pt>
                <c:pt idx="301">
                  <c:v>-1.7503999900000001E-4</c:v>
                </c:pt>
                <c:pt idx="302">
                  <c:v>-1.74959999E-4</c:v>
                </c:pt>
                <c:pt idx="303">
                  <c:v>-1.7487999900000001E-4</c:v>
                </c:pt>
                <c:pt idx="304">
                  <c:v>-1.74799999E-4</c:v>
                </c:pt>
                <c:pt idx="305">
                  <c:v>-1.7471999900000001E-4</c:v>
                </c:pt>
                <c:pt idx="306">
                  <c:v>-1.74639999E-4</c:v>
                </c:pt>
                <c:pt idx="307">
                  <c:v>-1.7455999900000001E-4</c:v>
                </c:pt>
                <c:pt idx="308">
                  <c:v>-1.74479999E-4</c:v>
                </c:pt>
                <c:pt idx="309">
                  <c:v>-1.7439999899999999E-4</c:v>
                </c:pt>
                <c:pt idx="310">
                  <c:v>-1.74319999E-4</c:v>
                </c:pt>
                <c:pt idx="311">
                  <c:v>-1.7423999899999999E-4</c:v>
                </c:pt>
                <c:pt idx="312">
                  <c:v>-1.74159999E-4</c:v>
                </c:pt>
                <c:pt idx="313">
                  <c:v>-1.7407999899999999E-4</c:v>
                </c:pt>
                <c:pt idx="314">
                  <c:v>-1.7399999900000001E-4</c:v>
                </c:pt>
                <c:pt idx="315">
                  <c:v>-1.7391999899999999E-4</c:v>
                </c:pt>
                <c:pt idx="316">
                  <c:v>-1.7383999900000001E-4</c:v>
                </c:pt>
                <c:pt idx="317">
                  <c:v>-1.7375999899999999E-4</c:v>
                </c:pt>
                <c:pt idx="318">
                  <c:v>-1.7367999900000001E-4</c:v>
                </c:pt>
                <c:pt idx="319">
                  <c:v>-1.73599999E-4</c:v>
                </c:pt>
                <c:pt idx="320">
                  <c:v>-1.7351999900000001E-4</c:v>
                </c:pt>
                <c:pt idx="321">
                  <c:v>-1.73439999E-4</c:v>
                </c:pt>
                <c:pt idx="322">
                  <c:v>-1.7335999900000001E-4</c:v>
                </c:pt>
                <c:pt idx="323">
                  <c:v>-1.73279999E-4</c:v>
                </c:pt>
                <c:pt idx="324">
                  <c:v>-1.7319999900000001E-4</c:v>
                </c:pt>
                <c:pt idx="325">
                  <c:v>-1.73119999E-4</c:v>
                </c:pt>
                <c:pt idx="326">
                  <c:v>-1.7303999899999999E-4</c:v>
                </c:pt>
                <c:pt idx="327">
                  <c:v>-1.72959999E-4</c:v>
                </c:pt>
                <c:pt idx="328">
                  <c:v>-1.7287999899999999E-4</c:v>
                </c:pt>
                <c:pt idx="329">
                  <c:v>-1.72799999E-4</c:v>
                </c:pt>
                <c:pt idx="330">
                  <c:v>-1.7271999899999999E-4</c:v>
                </c:pt>
                <c:pt idx="331">
                  <c:v>-1.72639999E-4</c:v>
                </c:pt>
                <c:pt idx="332">
                  <c:v>-1.7255999899999999E-4</c:v>
                </c:pt>
                <c:pt idx="333">
                  <c:v>-1.7247999900000001E-4</c:v>
                </c:pt>
                <c:pt idx="334">
                  <c:v>-1.7239999899999999E-4</c:v>
                </c:pt>
                <c:pt idx="335">
                  <c:v>-1.7231999900000001E-4</c:v>
                </c:pt>
                <c:pt idx="336">
                  <c:v>-1.7223999899999999E-4</c:v>
                </c:pt>
                <c:pt idx="337">
                  <c:v>-1.7215999900000001E-4</c:v>
                </c:pt>
                <c:pt idx="338">
                  <c:v>-1.72079999E-4</c:v>
                </c:pt>
                <c:pt idx="339">
                  <c:v>-1.7199999900000001E-4</c:v>
                </c:pt>
                <c:pt idx="340">
                  <c:v>-1.71919999E-4</c:v>
                </c:pt>
                <c:pt idx="341">
                  <c:v>-1.7183999900000001E-4</c:v>
                </c:pt>
                <c:pt idx="342">
                  <c:v>-1.71759999E-4</c:v>
                </c:pt>
                <c:pt idx="343">
                  <c:v>-1.7167999899999999E-4</c:v>
                </c:pt>
                <c:pt idx="344">
                  <c:v>-1.71599999E-4</c:v>
                </c:pt>
                <c:pt idx="345">
                  <c:v>-1.7151999899999999E-4</c:v>
                </c:pt>
                <c:pt idx="346">
                  <c:v>-1.71439999E-4</c:v>
                </c:pt>
                <c:pt idx="347">
                  <c:v>-1.7135999899999999E-4</c:v>
                </c:pt>
                <c:pt idx="348">
                  <c:v>-1.71279999E-4</c:v>
                </c:pt>
                <c:pt idx="349">
                  <c:v>-1.7119999899999999E-4</c:v>
                </c:pt>
                <c:pt idx="350">
                  <c:v>-1.7111999900000001E-4</c:v>
                </c:pt>
                <c:pt idx="351">
                  <c:v>-1.7103999899999999E-4</c:v>
                </c:pt>
                <c:pt idx="352">
                  <c:v>-1.7095999900000001E-4</c:v>
                </c:pt>
                <c:pt idx="353">
                  <c:v>-1.7087999899999999E-4</c:v>
                </c:pt>
                <c:pt idx="354">
                  <c:v>-1.7079999900000001E-4</c:v>
                </c:pt>
                <c:pt idx="355">
                  <c:v>-1.70719999E-4</c:v>
                </c:pt>
                <c:pt idx="356">
                  <c:v>-1.7063999900000001E-4</c:v>
                </c:pt>
                <c:pt idx="357">
                  <c:v>-1.70559999E-4</c:v>
                </c:pt>
                <c:pt idx="358">
                  <c:v>-1.7047999900000001E-4</c:v>
                </c:pt>
                <c:pt idx="359">
                  <c:v>-1.70399999E-4</c:v>
                </c:pt>
                <c:pt idx="360">
                  <c:v>-1.7031999900000001E-4</c:v>
                </c:pt>
                <c:pt idx="361">
                  <c:v>-1.70239999E-4</c:v>
                </c:pt>
                <c:pt idx="362">
                  <c:v>-1.7015999899999999E-4</c:v>
                </c:pt>
                <c:pt idx="363">
                  <c:v>-1.70079999E-4</c:v>
                </c:pt>
                <c:pt idx="364">
                  <c:v>-1.6999999899999999E-4</c:v>
                </c:pt>
                <c:pt idx="365">
                  <c:v>-1.69919999E-4</c:v>
                </c:pt>
                <c:pt idx="366">
                  <c:v>-1.6983999899999999E-4</c:v>
                </c:pt>
                <c:pt idx="367">
                  <c:v>-1.69759999E-4</c:v>
                </c:pt>
                <c:pt idx="368">
                  <c:v>-1.6967999899999999E-4</c:v>
                </c:pt>
                <c:pt idx="369">
                  <c:v>-1.6959999900000001E-4</c:v>
                </c:pt>
                <c:pt idx="370">
                  <c:v>-1.6951999899999999E-4</c:v>
                </c:pt>
                <c:pt idx="371">
                  <c:v>-1.6943999900000001E-4</c:v>
                </c:pt>
                <c:pt idx="372">
                  <c:v>-1.69359999E-4</c:v>
                </c:pt>
                <c:pt idx="373">
                  <c:v>-1.6927999900000001E-4</c:v>
                </c:pt>
                <c:pt idx="374">
                  <c:v>-1.69199999E-4</c:v>
                </c:pt>
                <c:pt idx="375">
                  <c:v>-1.6911999900000001E-4</c:v>
                </c:pt>
                <c:pt idx="376">
                  <c:v>-1.69039999E-4</c:v>
                </c:pt>
                <c:pt idx="377">
                  <c:v>-1.6895999900000001E-4</c:v>
                </c:pt>
                <c:pt idx="378">
                  <c:v>-1.68879999E-4</c:v>
                </c:pt>
                <c:pt idx="379">
                  <c:v>-1.6879999899999999E-4</c:v>
                </c:pt>
                <c:pt idx="380">
                  <c:v>-1.68719999E-4</c:v>
                </c:pt>
                <c:pt idx="381">
                  <c:v>-1.6863999899999999E-4</c:v>
                </c:pt>
                <c:pt idx="382">
                  <c:v>-1.68559999E-4</c:v>
                </c:pt>
                <c:pt idx="383">
                  <c:v>-1.6847999899999999E-4</c:v>
                </c:pt>
                <c:pt idx="384">
                  <c:v>-1.68399999E-4</c:v>
                </c:pt>
                <c:pt idx="385">
                  <c:v>-1.6831999899999999E-4</c:v>
                </c:pt>
                <c:pt idx="386">
                  <c:v>-1.6823999900000001E-4</c:v>
                </c:pt>
                <c:pt idx="387">
                  <c:v>-1.6815999899999999E-4</c:v>
                </c:pt>
                <c:pt idx="388">
                  <c:v>-1.6807999900000001E-4</c:v>
                </c:pt>
                <c:pt idx="389">
                  <c:v>-1.6799999899999999E-4</c:v>
                </c:pt>
                <c:pt idx="390">
                  <c:v>-1.6791999900000001E-4</c:v>
                </c:pt>
                <c:pt idx="391">
                  <c:v>-1.67839999E-4</c:v>
                </c:pt>
                <c:pt idx="392">
                  <c:v>-1.6775999900000001E-4</c:v>
                </c:pt>
                <c:pt idx="393">
                  <c:v>-1.67679999E-4</c:v>
                </c:pt>
                <c:pt idx="394">
                  <c:v>-1.6759999900000001E-4</c:v>
                </c:pt>
                <c:pt idx="395">
                  <c:v>-1.67519999E-4</c:v>
                </c:pt>
                <c:pt idx="396">
                  <c:v>-1.6743999899999999E-4</c:v>
                </c:pt>
                <c:pt idx="397">
                  <c:v>-1.67359999E-4</c:v>
                </c:pt>
                <c:pt idx="398">
                  <c:v>-1.6727999899999999E-4</c:v>
                </c:pt>
                <c:pt idx="399">
                  <c:v>-1.67199999E-4</c:v>
                </c:pt>
                <c:pt idx="400">
                  <c:v>-1.6711999899999999E-4</c:v>
                </c:pt>
                <c:pt idx="401">
                  <c:v>-1.67039999E-4</c:v>
                </c:pt>
                <c:pt idx="402">
                  <c:v>-1.6695999899999999E-4</c:v>
                </c:pt>
                <c:pt idx="403">
                  <c:v>-1.6687999900000001E-4</c:v>
                </c:pt>
                <c:pt idx="404">
                  <c:v>-1.6679999899999999E-4</c:v>
                </c:pt>
                <c:pt idx="405">
                  <c:v>-1.6671999900000001E-4</c:v>
                </c:pt>
                <c:pt idx="406">
                  <c:v>-1.6663999899999999E-4</c:v>
                </c:pt>
                <c:pt idx="407">
                  <c:v>-1.6655999900000001E-4</c:v>
                </c:pt>
                <c:pt idx="408">
                  <c:v>-1.66479999E-4</c:v>
                </c:pt>
                <c:pt idx="409">
                  <c:v>-1.6639999900000001E-4</c:v>
                </c:pt>
                <c:pt idx="410">
                  <c:v>-1.66319999E-4</c:v>
                </c:pt>
                <c:pt idx="411">
                  <c:v>-1.6623999900000001E-4</c:v>
                </c:pt>
                <c:pt idx="412">
                  <c:v>-1.66159999E-4</c:v>
                </c:pt>
                <c:pt idx="413">
                  <c:v>-1.6607999900000001E-4</c:v>
                </c:pt>
                <c:pt idx="414">
                  <c:v>-1.65999999E-4</c:v>
                </c:pt>
                <c:pt idx="415">
                  <c:v>-1.6591999899999999E-4</c:v>
                </c:pt>
                <c:pt idx="416">
                  <c:v>-1.65839999E-4</c:v>
                </c:pt>
                <c:pt idx="417">
                  <c:v>-1.6575999899999999E-4</c:v>
                </c:pt>
                <c:pt idx="418">
                  <c:v>-1.65679999E-4</c:v>
                </c:pt>
                <c:pt idx="419">
                  <c:v>-1.6559999899999999E-4</c:v>
                </c:pt>
                <c:pt idx="420">
                  <c:v>-1.65519999E-4</c:v>
                </c:pt>
                <c:pt idx="421">
                  <c:v>-1.6543999899999999E-4</c:v>
                </c:pt>
                <c:pt idx="422">
                  <c:v>-1.6535999900000001E-4</c:v>
                </c:pt>
                <c:pt idx="423">
                  <c:v>-1.6527999899999999E-4</c:v>
                </c:pt>
                <c:pt idx="424">
                  <c:v>-1.6519999900000001E-4</c:v>
                </c:pt>
                <c:pt idx="425">
                  <c:v>-1.65119999E-4</c:v>
                </c:pt>
                <c:pt idx="426">
                  <c:v>-1.6503999900000001E-4</c:v>
                </c:pt>
                <c:pt idx="427">
                  <c:v>-1.64959999E-4</c:v>
                </c:pt>
                <c:pt idx="428">
                  <c:v>-1.6487999900000001E-4</c:v>
                </c:pt>
                <c:pt idx="429">
                  <c:v>-1.64799999E-4</c:v>
                </c:pt>
                <c:pt idx="430">
                  <c:v>-1.6471999900000001E-4</c:v>
                </c:pt>
                <c:pt idx="431">
                  <c:v>-1.64639999E-4</c:v>
                </c:pt>
                <c:pt idx="432">
                  <c:v>-1.6455999899999999E-4</c:v>
                </c:pt>
                <c:pt idx="433">
                  <c:v>-1.64479999E-4</c:v>
                </c:pt>
                <c:pt idx="434">
                  <c:v>-1.6439999899999999E-4</c:v>
                </c:pt>
                <c:pt idx="435">
                  <c:v>-1.64319999E-4</c:v>
                </c:pt>
                <c:pt idx="436">
                  <c:v>-1.6423999899999999E-4</c:v>
                </c:pt>
                <c:pt idx="437">
                  <c:v>-1.64159999E-4</c:v>
                </c:pt>
                <c:pt idx="438">
                  <c:v>-1.6407999899999999E-4</c:v>
                </c:pt>
                <c:pt idx="439">
                  <c:v>-1.6399999900000001E-4</c:v>
                </c:pt>
                <c:pt idx="440">
                  <c:v>-1.6391999899999999E-4</c:v>
                </c:pt>
                <c:pt idx="441">
                  <c:v>-1.6383999900000001E-4</c:v>
                </c:pt>
                <c:pt idx="442">
                  <c:v>-1.6375999899999999E-4</c:v>
                </c:pt>
                <c:pt idx="443">
                  <c:v>-1.6367999900000001E-4</c:v>
                </c:pt>
                <c:pt idx="444">
                  <c:v>-1.63599999E-4</c:v>
                </c:pt>
                <c:pt idx="445">
                  <c:v>-1.6351999900000001E-4</c:v>
                </c:pt>
                <c:pt idx="446">
                  <c:v>-1.63439999E-4</c:v>
                </c:pt>
                <c:pt idx="447">
                  <c:v>-1.6335999900000001E-4</c:v>
                </c:pt>
                <c:pt idx="448">
                  <c:v>-1.63279999E-4</c:v>
                </c:pt>
                <c:pt idx="449">
                  <c:v>-1.6319999900000001E-4</c:v>
                </c:pt>
                <c:pt idx="450">
                  <c:v>-1.63119999E-4</c:v>
                </c:pt>
                <c:pt idx="451">
                  <c:v>-1.6303999899999999E-4</c:v>
                </c:pt>
                <c:pt idx="452">
                  <c:v>-1.62959999E-4</c:v>
                </c:pt>
                <c:pt idx="453">
                  <c:v>-1.6287999899999999E-4</c:v>
                </c:pt>
                <c:pt idx="454">
                  <c:v>-1.62799999E-4</c:v>
                </c:pt>
                <c:pt idx="455">
                  <c:v>-1.6271999899999999E-4</c:v>
                </c:pt>
                <c:pt idx="456">
                  <c:v>-1.6263999900000001E-4</c:v>
                </c:pt>
                <c:pt idx="457">
                  <c:v>-1.6255999899999999E-4</c:v>
                </c:pt>
                <c:pt idx="458">
                  <c:v>-1.6247999900000001E-4</c:v>
                </c:pt>
                <c:pt idx="459">
                  <c:v>-1.6239999899999999E-4</c:v>
                </c:pt>
                <c:pt idx="460">
                  <c:v>-1.6231999900000001E-4</c:v>
                </c:pt>
                <c:pt idx="461">
                  <c:v>-1.62239999E-4</c:v>
                </c:pt>
                <c:pt idx="462">
                  <c:v>-1.6215999900000001E-4</c:v>
                </c:pt>
                <c:pt idx="463">
                  <c:v>-1.62079999E-4</c:v>
                </c:pt>
                <c:pt idx="464">
                  <c:v>-1.6199999900000001E-4</c:v>
                </c:pt>
                <c:pt idx="465">
                  <c:v>-1.61919999E-4</c:v>
                </c:pt>
                <c:pt idx="466">
                  <c:v>-1.6183999900000001E-4</c:v>
                </c:pt>
                <c:pt idx="467">
                  <c:v>-1.61759999E-4</c:v>
                </c:pt>
                <c:pt idx="468">
                  <c:v>-1.6167999899999999E-4</c:v>
                </c:pt>
                <c:pt idx="469">
                  <c:v>-1.61599999E-4</c:v>
                </c:pt>
                <c:pt idx="470">
                  <c:v>-1.6151999899999999E-4</c:v>
                </c:pt>
                <c:pt idx="471">
                  <c:v>-1.61439999E-4</c:v>
                </c:pt>
                <c:pt idx="472">
                  <c:v>-1.6135999899999999E-4</c:v>
                </c:pt>
                <c:pt idx="473">
                  <c:v>-1.61279999E-4</c:v>
                </c:pt>
                <c:pt idx="474">
                  <c:v>-1.6119999899999999E-4</c:v>
                </c:pt>
                <c:pt idx="475">
                  <c:v>-1.6111999900000001E-4</c:v>
                </c:pt>
                <c:pt idx="476">
                  <c:v>-1.6103999899999999E-4</c:v>
                </c:pt>
                <c:pt idx="477">
                  <c:v>-1.6095999900000001E-4</c:v>
                </c:pt>
                <c:pt idx="478">
                  <c:v>-1.60879999E-4</c:v>
                </c:pt>
                <c:pt idx="479">
                  <c:v>-1.6079999900000001E-4</c:v>
                </c:pt>
                <c:pt idx="480">
                  <c:v>-1.60719999E-4</c:v>
                </c:pt>
                <c:pt idx="481">
                  <c:v>-1.6063999900000001E-4</c:v>
                </c:pt>
                <c:pt idx="482">
                  <c:v>-1.60559999E-4</c:v>
                </c:pt>
                <c:pt idx="483">
                  <c:v>-1.6047999900000001E-4</c:v>
                </c:pt>
                <c:pt idx="484">
                  <c:v>-1.60399999E-4</c:v>
                </c:pt>
                <c:pt idx="485">
                  <c:v>-1.6031999899999999E-4</c:v>
                </c:pt>
                <c:pt idx="486">
                  <c:v>-1.60239999E-4</c:v>
                </c:pt>
                <c:pt idx="487">
                  <c:v>-1.6015999899999999E-4</c:v>
                </c:pt>
                <c:pt idx="488">
                  <c:v>-1.60079999E-4</c:v>
                </c:pt>
                <c:pt idx="489">
                  <c:v>-1.5999999899999999E-4</c:v>
                </c:pt>
                <c:pt idx="490">
                  <c:v>-1.59919999E-4</c:v>
                </c:pt>
                <c:pt idx="491">
                  <c:v>-1.5983999899999999E-4</c:v>
                </c:pt>
                <c:pt idx="492">
                  <c:v>-1.5975999900000001E-4</c:v>
                </c:pt>
                <c:pt idx="493">
                  <c:v>-1.5967999899999999E-4</c:v>
                </c:pt>
                <c:pt idx="494">
                  <c:v>-1.5959999900000001E-4</c:v>
                </c:pt>
                <c:pt idx="495">
                  <c:v>-1.5951999899999999E-4</c:v>
                </c:pt>
                <c:pt idx="496">
                  <c:v>-1.5943999900000001E-4</c:v>
                </c:pt>
                <c:pt idx="497">
                  <c:v>-1.59359999E-4</c:v>
                </c:pt>
                <c:pt idx="498">
                  <c:v>-1.5927999900000001E-4</c:v>
                </c:pt>
                <c:pt idx="499">
                  <c:v>-1.59199999E-4</c:v>
                </c:pt>
                <c:pt idx="500">
                  <c:v>-1.5911999900000001E-4</c:v>
                </c:pt>
                <c:pt idx="501">
                  <c:v>-1.59039999E-4</c:v>
                </c:pt>
                <c:pt idx="502">
                  <c:v>-1.5895999900000001E-4</c:v>
                </c:pt>
                <c:pt idx="503">
                  <c:v>-1.58879999E-4</c:v>
                </c:pt>
                <c:pt idx="504">
                  <c:v>-1.5879999899999999E-4</c:v>
                </c:pt>
                <c:pt idx="505">
                  <c:v>-1.58719999E-4</c:v>
                </c:pt>
                <c:pt idx="506">
                  <c:v>-1.5863999899999999E-4</c:v>
                </c:pt>
                <c:pt idx="507">
                  <c:v>-1.58559999E-4</c:v>
                </c:pt>
                <c:pt idx="508">
                  <c:v>-1.5847999899999999E-4</c:v>
                </c:pt>
                <c:pt idx="509">
                  <c:v>-1.5839999900000001E-4</c:v>
                </c:pt>
                <c:pt idx="510">
                  <c:v>-1.5831999899999999E-4</c:v>
                </c:pt>
                <c:pt idx="511">
                  <c:v>-1.5823999900000001E-4</c:v>
                </c:pt>
                <c:pt idx="512">
                  <c:v>-1.5815999899999999E-4</c:v>
                </c:pt>
                <c:pt idx="513">
                  <c:v>-1.5807999900000001E-4</c:v>
                </c:pt>
                <c:pt idx="514">
                  <c:v>-1.57999999E-4</c:v>
                </c:pt>
                <c:pt idx="515">
                  <c:v>-1.5791999900000001E-4</c:v>
                </c:pt>
                <c:pt idx="516">
                  <c:v>-1.57839999E-4</c:v>
                </c:pt>
                <c:pt idx="517">
                  <c:v>-1.5775999900000001E-4</c:v>
                </c:pt>
                <c:pt idx="518">
                  <c:v>-1.57679999E-4</c:v>
                </c:pt>
                <c:pt idx="519">
                  <c:v>-1.5759999900000001E-4</c:v>
                </c:pt>
                <c:pt idx="520">
                  <c:v>-1.57519999E-4</c:v>
                </c:pt>
                <c:pt idx="521">
                  <c:v>-1.5743999899999999E-4</c:v>
                </c:pt>
                <c:pt idx="522">
                  <c:v>-1.57359999E-4</c:v>
                </c:pt>
                <c:pt idx="523">
                  <c:v>-1.5727999899999999E-4</c:v>
                </c:pt>
                <c:pt idx="524">
                  <c:v>-1.57199999E-4</c:v>
                </c:pt>
                <c:pt idx="525">
                  <c:v>-1.5711999899999999E-4</c:v>
                </c:pt>
                <c:pt idx="526">
                  <c:v>-1.57039999E-4</c:v>
                </c:pt>
                <c:pt idx="527">
                  <c:v>-1.5695999899999999E-4</c:v>
                </c:pt>
                <c:pt idx="528">
                  <c:v>-1.5687999900000001E-4</c:v>
                </c:pt>
                <c:pt idx="529">
                  <c:v>-1.5679999899999999E-4</c:v>
                </c:pt>
                <c:pt idx="530">
                  <c:v>-1.5671999900000001E-4</c:v>
                </c:pt>
                <c:pt idx="531">
                  <c:v>-1.56639999E-4</c:v>
                </c:pt>
                <c:pt idx="532">
                  <c:v>-1.5655999900000001E-4</c:v>
                </c:pt>
                <c:pt idx="533">
                  <c:v>-1.56479999E-4</c:v>
                </c:pt>
                <c:pt idx="534">
                  <c:v>-1.5639999900000001E-4</c:v>
                </c:pt>
                <c:pt idx="535">
                  <c:v>-1.56319999E-4</c:v>
                </c:pt>
                <c:pt idx="536">
                  <c:v>-1.5623999900000001E-4</c:v>
                </c:pt>
                <c:pt idx="537">
                  <c:v>-1.56159999E-4</c:v>
                </c:pt>
                <c:pt idx="538">
                  <c:v>-1.5607999899999999E-4</c:v>
                </c:pt>
                <c:pt idx="539">
                  <c:v>-1.55999999E-4</c:v>
                </c:pt>
                <c:pt idx="540">
                  <c:v>-1.5591999899999999E-4</c:v>
                </c:pt>
                <c:pt idx="541">
                  <c:v>-1.55839999E-4</c:v>
                </c:pt>
                <c:pt idx="542">
                  <c:v>-1.5575999899999999E-4</c:v>
                </c:pt>
                <c:pt idx="543">
                  <c:v>-1.55679999E-4</c:v>
                </c:pt>
                <c:pt idx="544">
                  <c:v>-1.5559999899999999E-4</c:v>
                </c:pt>
                <c:pt idx="545">
                  <c:v>-1.5551999900000001E-4</c:v>
                </c:pt>
                <c:pt idx="546">
                  <c:v>-1.5543999899999999E-4</c:v>
                </c:pt>
                <c:pt idx="547">
                  <c:v>-1.5535999900000001E-4</c:v>
                </c:pt>
                <c:pt idx="548">
                  <c:v>-1.5527999899999999E-4</c:v>
                </c:pt>
                <c:pt idx="549">
                  <c:v>-1.5519999900000001E-4</c:v>
                </c:pt>
                <c:pt idx="550">
                  <c:v>-1.55119999E-4</c:v>
                </c:pt>
                <c:pt idx="551">
                  <c:v>-1.5503999900000001E-4</c:v>
                </c:pt>
                <c:pt idx="552">
                  <c:v>-1.54959999E-4</c:v>
                </c:pt>
                <c:pt idx="553">
                  <c:v>-1.5487999900000001E-4</c:v>
                </c:pt>
                <c:pt idx="554">
                  <c:v>-1.54799999E-4</c:v>
                </c:pt>
                <c:pt idx="555">
                  <c:v>-1.5471999900000001E-4</c:v>
                </c:pt>
                <c:pt idx="556">
                  <c:v>-1.54639999E-4</c:v>
                </c:pt>
                <c:pt idx="557">
                  <c:v>-1.5455999899999999E-4</c:v>
                </c:pt>
                <c:pt idx="558">
                  <c:v>-1.54479999E-4</c:v>
                </c:pt>
                <c:pt idx="559">
                  <c:v>-1.5439999899999999E-4</c:v>
                </c:pt>
                <c:pt idx="560">
                  <c:v>-1.54319999E-4</c:v>
                </c:pt>
                <c:pt idx="561">
                  <c:v>-1.5423999899999999E-4</c:v>
                </c:pt>
                <c:pt idx="562">
                  <c:v>-1.5415999900000001E-4</c:v>
                </c:pt>
                <c:pt idx="563">
                  <c:v>-1.5407999899999999E-4</c:v>
                </c:pt>
                <c:pt idx="564">
                  <c:v>-1.5399999900000001E-4</c:v>
                </c:pt>
                <c:pt idx="565">
                  <c:v>-1.5391999899999999E-4</c:v>
                </c:pt>
                <c:pt idx="566">
                  <c:v>-1.5383999900000001E-4</c:v>
                </c:pt>
                <c:pt idx="567">
                  <c:v>-1.53759999E-4</c:v>
                </c:pt>
                <c:pt idx="568">
                  <c:v>-1.5367999900000001E-4</c:v>
                </c:pt>
                <c:pt idx="569">
                  <c:v>-1.53599999E-4</c:v>
                </c:pt>
                <c:pt idx="570">
                  <c:v>-1.5351999900000001E-4</c:v>
                </c:pt>
                <c:pt idx="571">
                  <c:v>-1.53439999E-4</c:v>
                </c:pt>
                <c:pt idx="572">
                  <c:v>-1.5335999900000001E-4</c:v>
                </c:pt>
                <c:pt idx="573">
                  <c:v>-1.53279999E-4</c:v>
                </c:pt>
                <c:pt idx="574">
                  <c:v>-1.5319999899999999E-4</c:v>
                </c:pt>
                <c:pt idx="575">
                  <c:v>-1.53119999E-4</c:v>
                </c:pt>
                <c:pt idx="576">
                  <c:v>-1.5303999899999999E-4</c:v>
                </c:pt>
                <c:pt idx="577">
                  <c:v>-1.52959999E-4</c:v>
                </c:pt>
                <c:pt idx="578">
                  <c:v>-1.5287999899999999E-4</c:v>
                </c:pt>
                <c:pt idx="579">
                  <c:v>-1.52799999E-4</c:v>
                </c:pt>
                <c:pt idx="580">
                  <c:v>-1.5271999899999999E-4</c:v>
                </c:pt>
                <c:pt idx="581">
                  <c:v>-1.5263999900000001E-4</c:v>
                </c:pt>
                <c:pt idx="582">
                  <c:v>-1.5255999899999999E-4</c:v>
                </c:pt>
                <c:pt idx="583">
                  <c:v>-1.5247999900000001E-4</c:v>
                </c:pt>
                <c:pt idx="584">
                  <c:v>-1.5239999899999999E-4</c:v>
                </c:pt>
                <c:pt idx="585">
                  <c:v>-1.5231999900000001E-4</c:v>
                </c:pt>
                <c:pt idx="586">
                  <c:v>-1.52239999E-4</c:v>
                </c:pt>
                <c:pt idx="587">
                  <c:v>-1.5215999900000001E-4</c:v>
                </c:pt>
                <c:pt idx="588">
                  <c:v>-1.52079999E-4</c:v>
                </c:pt>
                <c:pt idx="589">
                  <c:v>-1.5199999900000001E-4</c:v>
                </c:pt>
                <c:pt idx="590">
                  <c:v>-1.51919999E-4</c:v>
                </c:pt>
                <c:pt idx="591">
                  <c:v>-1.5183999899999999E-4</c:v>
                </c:pt>
                <c:pt idx="592">
                  <c:v>-1.51759999E-4</c:v>
                </c:pt>
                <c:pt idx="593">
                  <c:v>-1.5167999899999999E-4</c:v>
                </c:pt>
                <c:pt idx="594">
                  <c:v>-1.51599999E-4</c:v>
                </c:pt>
                <c:pt idx="595">
                  <c:v>-1.5151999899999999E-4</c:v>
                </c:pt>
                <c:pt idx="596">
                  <c:v>-1.51439999E-4</c:v>
                </c:pt>
                <c:pt idx="597">
                  <c:v>-1.5135999899999999E-4</c:v>
                </c:pt>
                <c:pt idx="598">
                  <c:v>-1.5127999900000001E-4</c:v>
                </c:pt>
                <c:pt idx="599">
                  <c:v>-1.5119999899999999E-4</c:v>
                </c:pt>
                <c:pt idx="600">
                  <c:v>-1.5111999900000001E-4</c:v>
                </c:pt>
                <c:pt idx="601">
                  <c:v>-1.5103999899999999E-4</c:v>
                </c:pt>
                <c:pt idx="602">
                  <c:v>-1.5095999900000001E-4</c:v>
                </c:pt>
                <c:pt idx="603">
                  <c:v>-1.50879999E-4</c:v>
                </c:pt>
                <c:pt idx="604">
                  <c:v>-1.5079999900000001E-4</c:v>
                </c:pt>
                <c:pt idx="605">
                  <c:v>-1.50719999E-4</c:v>
                </c:pt>
                <c:pt idx="606">
                  <c:v>-1.5063999900000001E-4</c:v>
                </c:pt>
                <c:pt idx="607">
                  <c:v>-1.50559999E-4</c:v>
                </c:pt>
                <c:pt idx="608">
                  <c:v>-1.5047999900000001E-4</c:v>
                </c:pt>
                <c:pt idx="609">
                  <c:v>-1.50399999E-4</c:v>
                </c:pt>
                <c:pt idx="610">
                  <c:v>-1.5031999899999999E-4</c:v>
                </c:pt>
                <c:pt idx="611">
                  <c:v>-1.50239999E-4</c:v>
                </c:pt>
                <c:pt idx="612">
                  <c:v>-1.5015999899999999E-4</c:v>
                </c:pt>
                <c:pt idx="613">
                  <c:v>-1.50079999E-4</c:v>
                </c:pt>
                <c:pt idx="614">
                  <c:v>-1.4999999899999999E-4</c:v>
                </c:pt>
                <c:pt idx="615">
                  <c:v>-1.4991999900000001E-4</c:v>
                </c:pt>
                <c:pt idx="616">
                  <c:v>-1.4983999899999999E-4</c:v>
                </c:pt>
                <c:pt idx="617">
                  <c:v>-1.4975999900000001E-4</c:v>
                </c:pt>
                <c:pt idx="618">
                  <c:v>-1.4967999899999999E-4</c:v>
                </c:pt>
                <c:pt idx="619">
                  <c:v>-1.4959999900000001E-4</c:v>
                </c:pt>
                <c:pt idx="620">
                  <c:v>-1.49519999E-4</c:v>
                </c:pt>
                <c:pt idx="621">
                  <c:v>-1.4943999900000001E-4</c:v>
                </c:pt>
                <c:pt idx="622">
                  <c:v>-1.49359999E-4</c:v>
                </c:pt>
                <c:pt idx="623">
                  <c:v>-1.4927999900000001E-4</c:v>
                </c:pt>
                <c:pt idx="624">
                  <c:v>-1.49199999E-4</c:v>
                </c:pt>
                <c:pt idx="625">
                  <c:v>-1.4911999900000001E-4</c:v>
                </c:pt>
                <c:pt idx="626">
                  <c:v>-1.49039999E-4</c:v>
                </c:pt>
                <c:pt idx="627">
                  <c:v>-1.4895999899999999E-4</c:v>
                </c:pt>
                <c:pt idx="628">
                  <c:v>-1.48879999E-4</c:v>
                </c:pt>
                <c:pt idx="629">
                  <c:v>-1.4879999899999999E-4</c:v>
                </c:pt>
                <c:pt idx="630">
                  <c:v>-1.48719999E-4</c:v>
                </c:pt>
                <c:pt idx="631">
                  <c:v>-1.4863999899999999E-4</c:v>
                </c:pt>
                <c:pt idx="632">
                  <c:v>-1.48559999E-4</c:v>
                </c:pt>
                <c:pt idx="633">
                  <c:v>-1.4847999899999999E-4</c:v>
                </c:pt>
                <c:pt idx="634">
                  <c:v>-1.4839999900000001E-4</c:v>
                </c:pt>
                <c:pt idx="635">
                  <c:v>-1.4831999899999999E-4</c:v>
                </c:pt>
                <c:pt idx="636">
                  <c:v>-1.4823999900000001E-4</c:v>
                </c:pt>
                <c:pt idx="637">
                  <c:v>-1.4815999899999999E-4</c:v>
                </c:pt>
                <c:pt idx="638">
                  <c:v>-1.4807999900000001E-4</c:v>
                </c:pt>
                <c:pt idx="639">
                  <c:v>-1.47999999E-4</c:v>
                </c:pt>
                <c:pt idx="640">
                  <c:v>-1.4791999900000001E-4</c:v>
                </c:pt>
                <c:pt idx="641">
                  <c:v>-1.47839999E-4</c:v>
                </c:pt>
                <c:pt idx="642">
                  <c:v>-1.4775999900000001E-4</c:v>
                </c:pt>
                <c:pt idx="643">
                  <c:v>-1.47679999E-4</c:v>
                </c:pt>
                <c:pt idx="644">
                  <c:v>-1.4759999899999999E-4</c:v>
                </c:pt>
                <c:pt idx="645">
                  <c:v>-1.47519999E-4</c:v>
                </c:pt>
                <c:pt idx="646">
                  <c:v>-1.4743999899999999E-4</c:v>
                </c:pt>
                <c:pt idx="647">
                  <c:v>-1.47359999E-4</c:v>
                </c:pt>
                <c:pt idx="648">
                  <c:v>-1.4727999899999999E-4</c:v>
                </c:pt>
                <c:pt idx="649">
                  <c:v>-1.47199999E-4</c:v>
                </c:pt>
                <c:pt idx="650">
                  <c:v>-1.4711999899999999E-4</c:v>
                </c:pt>
                <c:pt idx="651">
                  <c:v>-1.4703999900000001E-4</c:v>
                </c:pt>
                <c:pt idx="652">
                  <c:v>-1.4695999899999999E-4</c:v>
                </c:pt>
                <c:pt idx="653">
                  <c:v>-1.4687999900000001E-4</c:v>
                </c:pt>
                <c:pt idx="654">
                  <c:v>-1.4679999899999999E-4</c:v>
                </c:pt>
                <c:pt idx="655">
                  <c:v>-1.4671999900000001E-4</c:v>
                </c:pt>
                <c:pt idx="656">
                  <c:v>-1.46639999E-4</c:v>
                </c:pt>
                <c:pt idx="657">
                  <c:v>-1.4655999900000001E-4</c:v>
                </c:pt>
                <c:pt idx="658">
                  <c:v>-1.46479999E-4</c:v>
                </c:pt>
                <c:pt idx="659">
                  <c:v>-1.4639999900000001E-4</c:v>
                </c:pt>
                <c:pt idx="660">
                  <c:v>-1.46319999E-4</c:v>
                </c:pt>
                <c:pt idx="661">
                  <c:v>-1.4623999900000001E-4</c:v>
                </c:pt>
                <c:pt idx="662">
                  <c:v>-1.46159999E-4</c:v>
                </c:pt>
                <c:pt idx="663">
                  <c:v>-1.4607999899999999E-4</c:v>
                </c:pt>
                <c:pt idx="664">
                  <c:v>-1.45999999E-4</c:v>
                </c:pt>
                <c:pt idx="665">
                  <c:v>-1.4591999899999999E-4</c:v>
                </c:pt>
                <c:pt idx="666">
                  <c:v>-1.45839999E-4</c:v>
                </c:pt>
                <c:pt idx="667">
                  <c:v>-1.4575999899999999E-4</c:v>
                </c:pt>
                <c:pt idx="668">
                  <c:v>-1.4567999900000001E-4</c:v>
                </c:pt>
                <c:pt idx="669">
                  <c:v>-1.4559999899999999E-4</c:v>
                </c:pt>
                <c:pt idx="670">
                  <c:v>-1.4551999900000001E-4</c:v>
                </c:pt>
                <c:pt idx="671">
                  <c:v>-1.4543999899999999E-4</c:v>
                </c:pt>
                <c:pt idx="672">
                  <c:v>-1.4535999900000001E-4</c:v>
                </c:pt>
                <c:pt idx="673">
                  <c:v>-1.45279999E-4</c:v>
                </c:pt>
                <c:pt idx="674">
                  <c:v>-1.4519999900000001E-4</c:v>
                </c:pt>
                <c:pt idx="675">
                  <c:v>-1.45119999E-4</c:v>
                </c:pt>
                <c:pt idx="676">
                  <c:v>-1.4503999900000001E-4</c:v>
                </c:pt>
                <c:pt idx="677">
                  <c:v>-1.44959999E-4</c:v>
                </c:pt>
                <c:pt idx="678">
                  <c:v>-1.4487999900000001E-4</c:v>
                </c:pt>
                <c:pt idx="679">
                  <c:v>-1.44799999E-4</c:v>
                </c:pt>
                <c:pt idx="680">
                  <c:v>-1.4471999899999999E-4</c:v>
                </c:pt>
                <c:pt idx="681">
                  <c:v>-1.44639999E-4</c:v>
                </c:pt>
                <c:pt idx="682">
                  <c:v>-1.4455999899999999E-4</c:v>
                </c:pt>
                <c:pt idx="683">
                  <c:v>-1.44479999E-4</c:v>
                </c:pt>
                <c:pt idx="684">
                  <c:v>-1.4439999899999999E-4</c:v>
                </c:pt>
                <c:pt idx="685">
                  <c:v>-1.44319999E-4</c:v>
                </c:pt>
                <c:pt idx="686">
                  <c:v>-1.4423999899999999E-4</c:v>
                </c:pt>
                <c:pt idx="687">
                  <c:v>-1.4415999900000001E-4</c:v>
                </c:pt>
                <c:pt idx="688">
                  <c:v>-1.4407999899999999E-4</c:v>
                </c:pt>
                <c:pt idx="689">
                  <c:v>-1.4399999900000001E-4</c:v>
                </c:pt>
                <c:pt idx="690">
                  <c:v>-1.4391999899999999E-4</c:v>
                </c:pt>
                <c:pt idx="691">
                  <c:v>-1.4383999900000001E-4</c:v>
                </c:pt>
                <c:pt idx="692">
                  <c:v>-1.43759999E-4</c:v>
                </c:pt>
                <c:pt idx="693">
                  <c:v>-1.4367999900000001E-4</c:v>
                </c:pt>
                <c:pt idx="694">
                  <c:v>-1.43599999E-4</c:v>
                </c:pt>
                <c:pt idx="695">
                  <c:v>-1.4351999900000001E-4</c:v>
                </c:pt>
                <c:pt idx="696">
                  <c:v>-1.43439999E-4</c:v>
                </c:pt>
                <c:pt idx="697">
                  <c:v>-1.4335999899999999E-4</c:v>
                </c:pt>
                <c:pt idx="698">
                  <c:v>-1.43279999E-4</c:v>
                </c:pt>
                <c:pt idx="699">
                  <c:v>-1.4319999899999999E-4</c:v>
                </c:pt>
                <c:pt idx="700">
                  <c:v>-1.43119999E-4</c:v>
                </c:pt>
                <c:pt idx="701">
                  <c:v>-1.4303999899999999E-4</c:v>
                </c:pt>
                <c:pt idx="702">
                  <c:v>-1.42959999E-4</c:v>
                </c:pt>
                <c:pt idx="703">
                  <c:v>-1.4287999899999999E-4</c:v>
                </c:pt>
                <c:pt idx="704">
                  <c:v>-1.4279999900000001E-4</c:v>
                </c:pt>
                <c:pt idx="705">
                  <c:v>-1.4271999899999999E-4</c:v>
                </c:pt>
                <c:pt idx="706">
                  <c:v>-1.4263999900000001E-4</c:v>
                </c:pt>
                <c:pt idx="707">
                  <c:v>-1.4255999899999999E-4</c:v>
                </c:pt>
                <c:pt idx="708">
                  <c:v>-1.4247999900000001E-4</c:v>
                </c:pt>
                <c:pt idx="709">
                  <c:v>-1.42399999E-4</c:v>
                </c:pt>
                <c:pt idx="710">
                  <c:v>-1.4231999900000001E-4</c:v>
                </c:pt>
                <c:pt idx="711">
                  <c:v>-1.42239999E-4</c:v>
                </c:pt>
                <c:pt idx="712">
                  <c:v>-1.4215999900000001E-4</c:v>
                </c:pt>
                <c:pt idx="713">
                  <c:v>-1.42079999E-4</c:v>
                </c:pt>
                <c:pt idx="714">
                  <c:v>-1.4199999900000001E-4</c:v>
                </c:pt>
                <c:pt idx="715">
                  <c:v>-1.41919999E-4</c:v>
                </c:pt>
                <c:pt idx="716">
                  <c:v>-1.4183999899999999E-4</c:v>
                </c:pt>
                <c:pt idx="717">
                  <c:v>-1.41759999E-4</c:v>
                </c:pt>
                <c:pt idx="718">
                  <c:v>-1.4167999899999999E-4</c:v>
                </c:pt>
                <c:pt idx="719">
                  <c:v>-1.41599999E-4</c:v>
                </c:pt>
                <c:pt idx="720">
                  <c:v>-1.4151999899999999E-4</c:v>
                </c:pt>
                <c:pt idx="721">
                  <c:v>-1.4143999900000001E-4</c:v>
                </c:pt>
                <c:pt idx="722">
                  <c:v>-1.4135999899999999E-4</c:v>
                </c:pt>
                <c:pt idx="723">
                  <c:v>-1.4127999900000001E-4</c:v>
                </c:pt>
                <c:pt idx="724">
                  <c:v>-1.4119999899999999E-4</c:v>
                </c:pt>
                <c:pt idx="725">
                  <c:v>-1.4111999900000001E-4</c:v>
                </c:pt>
                <c:pt idx="726">
                  <c:v>-1.41039999E-4</c:v>
                </c:pt>
                <c:pt idx="727">
                  <c:v>-1.4095999900000001E-4</c:v>
                </c:pt>
                <c:pt idx="728">
                  <c:v>-1.40879999E-4</c:v>
                </c:pt>
                <c:pt idx="729">
                  <c:v>-1.4079999900000001E-4</c:v>
                </c:pt>
                <c:pt idx="730">
                  <c:v>-1.40719999E-4</c:v>
                </c:pt>
                <c:pt idx="731">
                  <c:v>-1.4063999900000001E-4</c:v>
                </c:pt>
                <c:pt idx="732">
                  <c:v>-1.40559999E-4</c:v>
                </c:pt>
                <c:pt idx="733">
                  <c:v>-1.4047999899999999E-4</c:v>
                </c:pt>
                <c:pt idx="734">
                  <c:v>-1.40399999E-4</c:v>
                </c:pt>
                <c:pt idx="735">
                  <c:v>-1.4031999899999999E-4</c:v>
                </c:pt>
                <c:pt idx="736">
                  <c:v>-1.40239999E-4</c:v>
                </c:pt>
                <c:pt idx="737">
                  <c:v>-1.4015999899999999E-4</c:v>
                </c:pt>
                <c:pt idx="738">
                  <c:v>-1.40079999E-4</c:v>
                </c:pt>
                <c:pt idx="739">
                  <c:v>-1.3999999899999999E-4</c:v>
                </c:pt>
                <c:pt idx="740">
                  <c:v>-1.3991999900000001E-4</c:v>
                </c:pt>
                <c:pt idx="741">
                  <c:v>-1.3983999899999999E-4</c:v>
                </c:pt>
                <c:pt idx="742">
                  <c:v>-1.3975999900000001E-4</c:v>
                </c:pt>
                <c:pt idx="743">
                  <c:v>-1.3967999899999999E-4</c:v>
                </c:pt>
                <c:pt idx="744">
                  <c:v>-1.3959999900000001E-4</c:v>
                </c:pt>
                <c:pt idx="745">
                  <c:v>-1.39519999E-4</c:v>
                </c:pt>
                <c:pt idx="746">
                  <c:v>-1.3943999900000001E-4</c:v>
                </c:pt>
                <c:pt idx="747">
                  <c:v>-1.39359999E-4</c:v>
                </c:pt>
                <c:pt idx="748">
                  <c:v>-1.3927999900000001E-4</c:v>
                </c:pt>
                <c:pt idx="749">
                  <c:v>-1.39199999E-4</c:v>
                </c:pt>
                <c:pt idx="750">
                  <c:v>-1.3911999899999999E-4</c:v>
                </c:pt>
                <c:pt idx="751">
                  <c:v>-1.39039999E-4</c:v>
                </c:pt>
                <c:pt idx="752">
                  <c:v>-1.3895999899999999E-4</c:v>
                </c:pt>
                <c:pt idx="753">
                  <c:v>-1.38879999E-4</c:v>
                </c:pt>
                <c:pt idx="754">
                  <c:v>-1.3879999899999999E-4</c:v>
                </c:pt>
                <c:pt idx="755">
                  <c:v>-1.38719999E-4</c:v>
                </c:pt>
                <c:pt idx="756">
                  <c:v>-1.3863999899999999E-4</c:v>
                </c:pt>
                <c:pt idx="757">
                  <c:v>-1.3855999900000001E-4</c:v>
                </c:pt>
                <c:pt idx="758">
                  <c:v>-1.3847999899999999E-4</c:v>
                </c:pt>
                <c:pt idx="759">
                  <c:v>-1.3839999900000001E-4</c:v>
                </c:pt>
                <c:pt idx="760">
                  <c:v>-1.3831999899999999E-4</c:v>
                </c:pt>
                <c:pt idx="761">
                  <c:v>-1.3823999900000001E-4</c:v>
                </c:pt>
                <c:pt idx="762">
                  <c:v>-1.38159999E-4</c:v>
                </c:pt>
                <c:pt idx="763">
                  <c:v>-1.3807999900000001E-4</c:v>
                </c:pt>
                <c:pt idx="764">
                  <c:v>-1.37999999E-4</c:v>
                </c:pt>
                <c:pt idx="765">
                  <c:v>-1.3791999900000001E-4</c:v>
                </c:pt>
                <c:pt idx="766">
                  <c:v>-1.37839999E-4</c:v>
                </c:pt>
                <c:pt idx="767">
                  <c:v>-1.3775999900000001E-4</c:v>
                </c:pt>
                <c:pt idx="768">
                  <c:v>-1.37679999E-4</c:v>
                </c:pt>
                <c:pt idx="769">
                  <c:v>-1.3759999899999999E-4</c:v>
                </c:pt>
                <c:pt idx="770">
                  <c:v>-1.37519999E-4</c:v>
                </c:pt>
                <c:pt idx="771">
                  <c:v>-1.3743999899999999E-4</c:v>
                </c:pt>
                <c:pt idx="772">
                  <c:v>-1.37359999E-4</c:v>
                </c:pt>
                <c:pt idx="773">
                  <c:v>-1.3727999899999999E-4</c:v>
                </c:pt>
                <c:pt idx="774">
                  <c:v>-1.37199999E-4</c:v>
                </c:pt>
                <c:pt idx="775">
                  <c:v>-1.3711999899999999E-4</c:v>
                </c:pt>
                <c:pt idx="776">
                  <c:v>-1.3703999900000001E-4</c:v>
                </c:pt>
                <c:pt idx="777">
                  <c:v>-1.3695999899999999E-4</c:v>
                </c:pt>
                <c:pt idx="778">
                  <c:v>-1.3687999900000001E-4</c:v>
                </c:pt>
                <c:pt idx="779">
                  <c:v>-1.36799999E-4</c:v>
                </c:pt>
                <c:pt idx="780">
                  <c:v>-1.3671999900000001E-4</c:v>
                </c:pt>
                <c:pt idx="781">
                  <c:v>-1.36639999E-4</c:v>
                </c:pt>
                <c:pt idx="782">
                  <c:v>-1.3655999900000001E-4</c:v>
                </c:pt>
                <c:pt idx="783">
                  <c:v>-1.36479999E-4</c:v>
                </c:pt>
                <c:pt idx="784">
                  <c:v>-1.3639999900000001E-4</c:v>
                </c:pt>
                <c:pt idx="785">
                  <c:v>-1.36319999E-4</c:v>
                </c:pt>
                <c:pt idx="786">
                  <c:v>-1.3623999899999999E-4</c:v>
                </c:pt>
                <c:pt idx="787">
                  <c:v>-1.36159999E-4</c:v>
                </c:pt>
                <c:pt idx="788">
                  <c:v>-1.3607999899999999E-4</c:v>
                </c:pt>
                <c:pt idx="789">
                  <c:v>-1.35999999E-4</c:v>
                </c:pt>
                <c:pt idx="790">
                  <c:v>-1.3591999899999999E-4</c:v>
                </c:pt>
                <c:pt idx="791">
                  <c:v>-1.35839999E-4</c:v>
                </c:pt>
                <c:pt idx="792">
                  <c:v>-1.3575999899999999E-4</c:v>
                </c:pt>
                <c:pt idx="793">
                  <c:v>-1.3567999900000001E-4</c:v>
                </c:pt>
                <c:pt idx="794">
                  <c:v>-1.3559999899999999E-4</c:v>
                </c:pt>
                <c:pt idx="795">
                  <c:v>-1.3551999900000001E-4</c:v>
                </c:pt>
                <c:pt idx="796">
                  <c:v>-1.3543999899999999E-4</c:v>
                </c:pt>
                <c:pt idx="797">
                  <c:v>-1.3535999900000001E-4</c:v>
                </c:pt>
                <c:pt idx="798">
                  <c:v>-1.35279999E-4</c:v>
                </c:pt>
                <c:pt idx="799">
                  <c:v>-1.3519999900000001E-4</c:v>
                </c:pt>
                <c:pt idx="800">
                  <c:v>-1.35119999E-4</c:v>
                </c:pt>
                <c:pt idx="801">
                  <c:v>-1.3503999900000001E-4</c:v>
                </c:pt>
                <c:pt idx="802">
                  <c:v>-1.34959999E-4</c:v>
                </c:pt>
                <c:pt idx="803">
                  <c:v>-1.3487999899999999E-4</c:v>
                </c:pt>
                <c:pt idx="804">
                  <c:v>-1.34799999E-4</c:v>
                </c:pt>
                <c:pt idx="805">
                  <c:v>-1.3471999899999999E-4</c:v>
                </c:pt>
                <c:pt idx="806">
                  <c:v>-1.34639999E-4</c:v>
                </c:pt>
                <c:pt idx="807">
                  <c:v>-1.3455999899999999E-4</c:v>
                </c:pt>
                <c:pt idx="808">
                  <c:v>-1.34479999E-4</c:v>
                </c:pt>
                <c:pt idx="809">
                  <c:v>-1.3439999899999999E-4</c:v>
                </c:pt>
                <c:pt idx="810">
                  <c:v>-1.3431999900000001E-4</c:v>
                </c:pt>
                <c:pt idx="811">
                  <c:v>-1.3423999899999999E-4</c:v>
                </c:pt>
                <c:pt idx="812">
                  <c:v>-1.3415999900000001E-4</c:v>
                </c:pt>
                <c:pt idx="813">
                  <c:v>-1.3407999899999999E-4</c:v>
                </c:pt>
                <c:pt idx="814">
                  <c:v>-1.3399999900000001E-4</c:v>
                </c:pt>
                <c:pt idx="815">
                  <c:v>-1.33919999E-4</c:v>
                </c:pt>
                <c:pt idx="816">
                  <c:v>-1.3383999900000001E-4</c:v>
                </c:pt>
                <c:pt idx="817">
                  <c:v>-1.33759999E-4</c:v>
                </c:pt>
                <c:pt idx="818">
                  <c:v>-1.3367999900000001E-4</c:v>
                </c:pt>
                <c:pt idx="819">
                  <c:v>-1.33599999E-4</c:v>
                </c:pt>
                <c:pt idx="820">
                  <c:v>-1.3351999900000001E-4</c:v>
                </c:pt>
                <c:pt idx="821">
                  <c:v>-1.33439999E-4</c:v>
                </c:pt>
                <c:pt idx="822">
                  <c:v>-1.3335999899999999E-4</c:v>
                </c:pt>
                <c:pt idx="823">
                  <c:v>-1.33279999E-4</c:v>
                </c:pt>
                <c:pt idx="824">
                  <c:v>-1.3319999899999999E-4</c:v>
                </c:pt>
                <c:pt idx="825">
                  <c:v>-1.33119999E-4</c:v>
                </c:pt>
                <c:pt idx="826">
                  <c:v>-1.3303999899999999E-4</c:v>
                </c:pt>
                <c:pt idx="827">
                  <c:v>-1.32959999E-4</c:v>
                </c:pt>
                <c:pt idx="828">
                  <c:v>-1.3287999899999999E-4</c:v>
                </c:pt>
                <c:pt idx="829">
                  <c:v>-1.3279999900000001E-4</c:v>
                </c:pt>
                <c:pt idx="830">
                  <c:v>-1.3271999899999999E-4</c:v>
                </c:pt>
                <c:pt idx="831">
                  <c:v>-1.3263999900000001E-4</c:v>
                </c:pt>
                <c:pt idx="832">
                  <c:v>-1.32559999E-4</c:v>
                </c:pt>
                <c:pt idx="833">
                  <c:v>-1.3247999900000001E-4</c:v>
                </c:pt>
                <c:pt idx="834">
                  <c:v>-1.32399999E-4</c:v>
                </c:pt>
                <c:pt idx="835">
                  <c:v>-1.3231999900000001E-4</c:v>
                </c:pt>
                <c:pt idx="836">
                  <c:v>-1.32239999E-4</c:v>
                </c:pt>
                <c:pt idx="837">
                  <c:v>-1.3215999900000001E-4</c:v>
                </c:pt>
                <c:pt idx="838">
                  <c:v>-1.32079999E-4</c:v>
                </c:pt>
                <c:pt idx="839">
                  <c:v>-1.3199999899999999E-4</c:v>
                </c:pt>
                <c:pt idx="840">
                  <c:v>-1.31919999E-4</c:v>
                </c:pt>
                <c:pt idx="841">
                  <c:v>-1.3183999899999999E-4</c:v>
                </c:pt>
                <c:pt idx="842">
                  <c:v>-1.31759999E-4</c:v>
                </c:pt>
                <c:pt idx="843">
                  <c:v>-1.3167999899999999E-4</c:v>
                </c:pt>
                <c:pt idx="844">
                  <c:v>-1.31599999E-4</c:v>
                </c:pt>
                <c:pt idx="845">
                  <c:v>-1.3151999899999999E-4</c:v>
                </c:pt>
                <c:pt idx="846">
                  <c:v>-1.3143999900000001E-4</c:v>
                </c:pt>
                <c:pt idx="847">
                  <c:v>-1.3135999899999999E-4</c:v>
                </c:pt>
                <c:pt idx="848">
                  <c:v>-1.3127999900000001E-4</c:v>
                </c:pt>
                <c:pt idx="849">
                  <c:v>-1.3119999899999999E-4</c:v>
                </c:pt>
                <c:pt idx="850">
                  <c:v>-1.3111999900000001E-4</c:v>
                </c:pt>
                <c:pt idx="851">
                  <c:v>-1.31039999E-4</c:v>
                </c:pt>
                <c:pt idx="852">
                  <c:v>-1.3095999900000001E-4</c:v>
                </c:pt>
                <c:pt idx="853">
                  <c:v>-1.30879999E-4</c:v>
                </c:pt>
                <c:pt idx="854">
                  <c:v>-1.3079999900000001E-4</c:v>
                </c:pt>
                <c:pt idx="855">
                  <c:v>-1.30719999E-4</c:v>
                </c:pt>
                <c:pt idx="856">
                  <c:v>-1.3063999899999999E-4</c:v>
                </c:pt>
                <c:pt idx="857">
                  <c:v>-1.30559999E-4</c:v>
                </c:pt>
                <c:pt idx="858">
                  <c:v>-1.3047999899999999E-4</c:v>
                </c:pt>
                <c:pt idx="859">
                  <c:v>-1.30399999E-4</c:v>
                </c:pt>
                <c:pt idx="860">
                  <c:v>-1.3031999899999999E-4</c:v>
                </c:pt>
                <c:pt idx="861">
                  <c:v>-1.30239999E-4</c:v>
                </c:pt>
                <c:pt idx="862">
                  <c:v>-1.3015999899999999E-4</c:v>
                </c:pt>
                <c:pt idx="863">
                  <c:v>-1.3007999900000001E-4</c:v>
                </c:pt>
                <c:pt idx="864">
                  <c:v>-1.2999999899999999E-4</c:v>
                </c:pt>
                <c:pt idx="865">
                  <c:v>-1.2991999900000001E-4</c:v>
                </c:pt>
                <c:pt idx="866">
                  <c:v>-1.2983999899999999E-4</c:v>
                </c:pt>
                <c:pt idx="867">
                  <c:v>-1.2975999900000001E-4</c:v>
                </c:pt>
                <c:pt idx="868">
                  <c:v>-1.29679999E-4</c:v>
                </c:pt>
                <c:pt idx="869">
                  <c:v>-1.2959999900000001E-4</c:v>
                </c:pt>
                <c:pt idx="870">
                  <c:v>-1.29519999E-4</c:v>
                </c:pt>
                <c:pt idx="871">
                  <c:v>-1.2943999900000001E-4</c:v>
                </c:pt>
                <c:pt idx="872">
                  <c:v>-1.29359999E-4</c:v>
                </c:pt>
                <c:pt idx="873">
                  <c:v>-1.2927999900000001E-4</c:v>
                </c:pt>
                <c:pt idx="874">
                  <c:v>-1.29199999E-4</c:v>
                </c:pt>
                <c:pt idx="875">
                  <c:v>-1.2911999899999999E-4</c:v>
                </c:pt>
                <c:pt idx="876">
                  <c:v>-1.29039999E-4</c:v>
                </c:pt>
                <c:pt idx="877">
                  <c:v>-1.2895999899999999E-4</c:v>
                </c:pt>
                <c:pt idx="878">
                  <c:v>-1.28879999E-4</c:v>
                </c:pt>
                <c:pt idx="879">
                  <c:v>-1.2879999899999999E-4</c:v>
                </c:pt>
                <c:pt idx="880">
                  <c:v>-1.28719999E-4</c:v>
                </c:pt>
                <c:pt idx="881">
                  <c:v>-1.2863999899999999E-4</c:v>
                </c:pt>
                <c:pt idx="882">
                  <c:v>-1.2855999900000001E-4</c:v>
                </c:pt>
                <c:pt idx="883">
                  <c:v>-1.2847999899999999E-4</c:v>
                </c:pt>
                <c:pt idx="884">
                  <c:v>-1.2839999900000001E-4</c:v>
                </c:pt>
                <c:pt idx="885">
                  <c:v>-1.28319999E-4</c:v>
                </c:pt>
                <c:pt idx="886">
                  <c:v>-1.2823999900000001E-4</c:v>
                </c:pt>
                <c:pt idx="887">
                  <c:v>-1.28159999E-4</c:v>
                </c:pt>
                <c:pt idx="888">
                  <c:v>-1.2807999900000001E-4</c:v>
                </c:pt>
                <c:pt idx="889">
                  <c:v>-1.27999999E-4</c:v>
                </c:pt>
                <c:pt idx="890">
                  <c:v>-1.2791999900000001E-4</c:v>
                </c:pt>
                <c:pt idx="891">
                  <c:v>-1.27839999E-4</c:v>
                </c:pt>
                <c:pt idx="892">
                  <c:v>-1.2775999899999999E-4</c:v>
                </c:pt>
                <c:pt idx="893">
                  <c:v>-1.27679999E-4</c:v>
                </c:pt>
                <c:pt idx="894">
                  <c:v>-1.2759999899999999E-4</c:v>
                </c:pt>
                <c:pt idx="895">
                  <c:v>-1.27519999E-4</c:v>
                </c:pt>
                <c:pt idx="896">
                  <c:v>-1.2743999899999999E-4</c:v>
                </c:pt>
                <c:pt idx="897">
                  <c:v>-1.27359999E-4</c:v>
                </c:pt>
                <c:pt idx="898">
                  <c:v>-1.2727999899999999E-4</c:v>
                </c:pt>
                <c:pt idx="899">
                  <c:v>-1.2719999900000001E-4</c:v>
                </c:pt>
                <c:pt idx="900">
                  <c:v>-1.2711999899999999E-4</c:v>
                </c:pt>
                <c:pt idx="901">
                  <c:v>-1.2703999900000001E-4</c:v>
                </c:pt>
                <c:pt idx="902">
                  <c:v>-1.2695999899999999E-4</c:v>
                </c:pt>
                <c:pt idx="903">
                  <c:v>-1.2687999900000001E-4</c:v>
                </c:pt>
                <c:pt idx="904">
                  <c:v>-1.26799999E-4</c:v>
                </c:pt>
                <c:pt idx="905">
                  <c:v>-1.2671999900000001E-4</c:v>
                </c:pt>
                <c:pt idx="906">
                  <c:v>-1.26639999E-4</c:v>
                </c:pt>
                <c:pt idx="907">
                  <c:v>-1.2655999900000001E-4</c:v>
                </c:pt>
                <c:pt idx="908">
                  <c:v>-1.26479999E-4</c:v>
                </c:pt>
                <c:pt idx="909">
                  <c:v>-1.2639999900000001E-4</c:v>
                </c:pt>
                <c:pt idx="910">
                  <c:v>-1.26319999E-4</c:v>
                </c:pt>
                <c:pt idx="911">
                  <c:v>-1.2623999899999999E-4</c:v>
                </c:pt>
                <c:pt idx="912">
                  <c:v>-1.26159999E-4</c:v>
                </c:pt>
                <c:pt idx="913">
                  <c:v>-1.2607999899999999E-4</c:v>
                </c:pt>
                <c:pt idx="914">
                  <c:v>-1.25999999E-4</c:v>
                </c:pt>
                <c:pt idx="915">
                  <c:v>-1.2591999899999999E-4</c:v>
                </c:pt>
                <c:pt idx="916">
                  <c:v>-1.2583999900000001E-4</c:v>
                </c:pt>
                <c:pt idx="917">
                  <c:v>-1.2575999899999999E-4</c:v>
                </c:pt>
                <c:pt idx="918">
                  <c:v>-1.2567999900000001E-4</c:v>
                </c:pt>
                <c:pt idx="919">
                  <c:v>-1.2559999899999999E-4</c:v>
                </c:pt>
                <c:pt idx="920">
                  <c:v>-1.2551999900000001E-4</c:v>
                </c:pt>
                <c:pt idx="921">
                  <c:v>-1.25439999E-4</c:v>
                </c:pt>
                <c:pt idx="922">
                  <c:v>-1.2535999900000001E-4</c:v>
                </c:pt>
                <c:pt idx="923">
                  <c:v>-1.25279999E-4</c:v>
                </c:pt>
                <c:pt idx="924">
                  <c:v>-1.2519999900000001E-4</c:v>
                </c:pt>
                <c:pt idx="925">
                  <c:v>-1.25119999E-4</c:v>
                </c:pt>
                <c:pt idx="926">
                  <c:v>-1.2503999900000001E-4</c:v>
                </c:pt>
                <c:pt idx="927">
                  <c:v>-1.24959999E-4</c:v>
                </c:pt>
                <c:pt idx="928">
                  <c:v>-1.2487999899999999E-4</c:v>
                </c:pt>
                <c:pt idx="929">
                  <c:v>-1.24799999E-4</c:v>
                </c:pt>
                <c:pt idx="930">
                  <c:v>-1.2471999899999999E-4</c:v>
                </c:pt>
                <c:pt idx="931">
                  <c:v>-1.24639999E-4</c:v>
                </c:pt>
                <c:pt idx="932">
                  <c:v>-1.2455999899999999E-4</c:v>
                </c:pt>
                <c:pt idx="933">
                  <c:v>-1.24479999E-4</c:v>
                </c:pt>
                <c:pt idx="934">
                  <c:v>-1.2439999899999999E-4</c:v>
                </c:pt>
                <c:pt idx="935">
                  <c:v>-1.2431999900000001E-4</c:v>
                </c:pt>
                <c:pt idx="936">
                  <c:v>-1.2423999899999999E-4</c:v>
                </c:pt>
                <c:pt idx="937">
                  <c:v>-1.2415999900000001E-4</c:v>
                </c:pt>
                <c:pt idx="938">
                  <c:v>-1.24079999E-4</c:v>
                </c:pt>
                <c:pt idx="939">
                  <c:v>-1.2399999900000001E-4</c:v>
                </c:pt>
                <c:pt idx="940">
                  <c:v>-1.23919999E-4</c:v>
                </c:pt>
                <c:pt idx="941">
                  <c:v>-1.2383999900000001E-4</c:v>
                </c:pt>
                <c:pt idx="942">
                  <c:v>-1.23759999E-4</c:v>
                </c:pt>
                <c:pt idx="943">
                  <c:v>-1.2367999900000001E-4</c:v>
                </c:pt>
                <c:pt idx="944">
                  <c:v>-1.23599999E-4</c:v>
                </c:pt>
                <c:pt idx="945">
                  <c:v>-1.2351999899999999E-4</c:v>
                </c:pt>
                <c:pt idx="946">
                  <c:v>-1.23439999E-4</c:v>
                </c:pt>
                <c:pt idx="947">
                  <c:v>-1.2335999899999999E-4</c:v>
                </c:pt>
                <c:pt idx="948">
                  <c:v>-1.23279999E-4</c:v>
                </c:pt>
                <c:pt idx="949">
                  <c:v>-1.2319999899999999E-4</c:v>
                </c:pt>
                <c:pt idx="950">
                  <c:v>-1.23119999E-4</c:v>
                </c:pt>
                <c:pt idx="951">
                  <c:v>-1.2303999899999999E-4</c:v>
                </c:pt>
                <c:pt idx="952">
                  <c:v>-1.2295999900000001E-4</c:v>
                </c:pt>
                <c:pt idx="953">
                  <c:v>-1.2287999899999999E-4</c:v>
                </c:pt>
                <c:pt idx="954">
                  <c:v>-1.2279999900000001E-4</c:v>
                </c:pt>
                <c:pt idx="955">
                  <c:v>-1.2271999899999999E-4</c:v>
                </c:pt>
                <c:pt idx="956">
                  <c:v>-1.2263999900000001E-4</c:v>
                </c:pt>
                <c:pt idx="957">
                  <c:v>-1.22559999E-4</c:v>
                </c:pt>
                <c:pt idx="958">
                  <c:v>-1.2247999900000001E-4</c:v>
                </c:pt>
                <c:pt idx="959">
                  <c:v>-1.22399999E-4</c:v>
                </c:pt>
                <c:pt idx="960">
                  <c:v>-1.2231999900000001E-4</c:v>
                </c:pt>
                <c:pt idx="961">
                  <c:v>-1.22239999E-4</c:v>
                </c:pt>
                <c:pt idx="962">
                  <c:v>-1.2215999900000001E-4</c:v>
                </c:pt>
                <c:pt idx="963">
                  <c:v>-1.22079999E-4</c:v>
                </c:pt>
                <c:pt idx="964">
                  <c:v>-1.21999999E-4</c:v>
                </c:pt>
                <c:pt idx="965">
                  <c:v>-1.21919999E-4</c:v>
                </c:pt>
                <c:pt idx="966">
                  <c:v>-1.21839999E-4</c:v>
                </c:pt>
                <c:pt idx="967">
                  <c:v>-1.21759999E-4</c:v>
                </c:pt>
                <c:pt idx="968">
                  <c:v>-1.21679999E-4</c:v>
                </c:pt>
                <c:pt idx="969">
                  <c:v>-1.2159999900000001E-4</c:v>
                </c:pt>
                <c:pt idx="970">
                  <c:v>-1.2151999900000001E-4</c:v>
                </c:pt>
                <c:pt idx="971">
                  <c:v>-1.2143999899999999E-4</c:v>
                </c:pt>
                <c:pt idx="972">
                  <c:v>-1.2135999899999999E-4</c:v>
                </c:pt>
                <c:pt idx="973">
                  <c:v>-1.2127999899999999E-4</c:v>
                </c:pt>
                <c:pt idx="974">
                  <c:v>-1.21199999E-4</c:v>
                </c:pt>
                <c:pt idx="975">
                  <c:v>-1.21119999E-4</c:v>
                </c:pt>
                <c:pt idx="976">
                  <c:v>-1.21039999E-4</c:v>
                </c:pt>
                <c:pt idx="977">
                  <c:v>-1.20959999E-4</c:v>
                </c:pt>
                <c:pt idx="978">
                  <c:v>-1.20879999E-4</c:v>
                </c:pt>
                <c:pt idx="979">
                  <c:v>-1.20799999E-4</c:v>
                </c:pt>
                <c:pt idx="980">
                  <c:v>-1.20719999E-4</c:v>
                </c:pt>
                <c:pt idx="981">
                  <c:v>-1.20639999E-4</c:v>
                </c:pt>
                <c:pt idx="982">
                  <c:v>-1.20559999E-4</c:v>
                </c:pt>
                <c:pt idx="983">
                  <c:v>-1.20479999E-4</c:v>
                </c:pt>
                <c:pt idx="984">
                  <c:v>-1.20399999E-4</c:v>
                </c:pt>
                <c:pt idx="985">
                  <c:v>-1.20319999E-4</c:v>
                </c:pt>
                <c:pt idx="986">
                  <c:v>-1.20239999E-4</c:v>
                </c:pt>
                <c:pt idx="987">
                  <c:v>-1.2015999900000001E-4</c:v>
                </c:pt>
                <c:pt idx="988">
                  <c:v>-1.2007999900000001E-4</c:v>
                </c:pt>
                <c:pt idx="989">
                  <c:v>-1.1999999899999999E-4</c:v>
                </c:pt>
                <c:pt idx="990">
                  <c:v>-1.1991999899999999E-4</c:v>
                </c:pt>
                <c:pt idx="991">
                  <c:v>-1.19839999E-4</c:v>
                </c:pt>
                <c:pt idx="992">
                  <c:v>-1.19759999E-4</c:v>
                </c:pt>
                <c:pt idx="993">
                  <c:v>-1.19679999E-4</c:v>
                </c:pt>
                <c:pt idx="994">
                  <c:v>-1.19599999E-4</c:v>
                </c:pt>
                <c:pt idx="995">
                  <c:v>-1.19519999E-4</c:v>
                </c:pt>
                <c:pt idx="996">
                  <c:v>-1.19439999E-4</c:v>
                </c:pt>
                <c:pt idx="997">
                  <c:v>-1.19359999E-4</c:v>
                </c:pt>
                <c:pt idx="998">
                  <c:v>-1.19279999E-4</c:v>
                </c:pt>
                <c:pt idx="999">
                  <c:v>-1.19199999E-4</c:v>
                </c:pt>
                <c:pt idx="1000">
                  <c:v>-1.19119999E-4</c:v>
                </c:pt>
                <c:pt idx="1001">
                  <c:v>-1.19039999E-4</c:v>
                </c:pt>
                <c:pt idx="1002">
                  <c:v>-1.18959999E-4</c:v>
                </c:pt>
                <c:pt idx="1003">
                  <c:v>-1.18879999E-4</c:v>
                </c:pt>
                <c:pt idx="1004">
                  <c:v>-1.18799999E-4</c:v>
                </c:pt>
                <c:pt idx="1005">
                  <c:v>-1.1871999900000001E-4</c:v>
                </c:pt>
                <c:pt idx="1006">
                  <c:v>-1.1863999900000001E-4</c:v>
                </c:pt>
                <c:pt idx="1007">
                  <c:v>-1.1855999899999999E-4</c:v>
                </c:pt>
                <c:pt idx="1008">
                  <c:v>-1.1847999899999999E-4</c:v>
                </c:pt>
                <c:pt idx="1009">
                  <c:v>-1.18399999E-4</c:v>
                </c:pt>
                <c:pt idx="1010">
                  <c:v>-1.18319999E-4</c:v>
                </c:pt>
                <c:pt idx="1011">
                  <c:v>-1.18239999E-4</c:v>
                </c:pt>
                <c:pt idx="1012">
                  <c:v>-1.18159999E-4</c:v>
                </c:pt>
                <c:pt idx="1013">
                  <c:v>-1.18079999E-4</c:v>
                </c:pt>
                <c:pt idx="1014">
                  <c:v>-1.17999999E-4</c:v>
                </c:pt>
                <c:pt idx="1015">
                  <c:v>-1.17919999E-4</c:v>
                </c:pt>
                <c:pt idx="1016">
                  <c:v>-1.17839999E-4</c:v>
                </c:pt>
                <c:pt idx="1017">
                  <c:v>-1.17759999E-4</c:v>
                </c:pt>
                <c:pt idx="1018">
                  <c:v>-1.17679999E-4</c:v>
                </c:pt>
                <c:pt idx="1019">
                  <c:v>-1.17599999E-4</c:v>
                </c:pt>
                <c:pt idx="1020">
                  <c:v>-1.17519999E-4</c:v>
                </c:pt>
                <c:pt idx="1021">
                  <c:v>-1.17439999E-4</c:v>
                </c:pt>
                <c:pt idx="1022">
                  <c:v>-1.1735999900000001E-4</c:v>
                </c:pt>
                <c:pt idx="1023">
                  <c:v>-1.1727999900000001E-4</c:v>
                </c:pt>
                <c:pt idx="1024">
                  <c:v>-1.1719999900000001E-4</c:v>
                </c:pt>
                <c:pt idx="1025">
                  <c:v>-1.1711999899999999E-4</c:v>
                </c:pt>
                <c:pt idx="1026">
                  <c:v>-1.1703999899999999E-4</c:v>
                </c:pt>
                <c:pt idx="1027">
                  <c:v>-1.16959999E-4</c:v>
                </c:pt>
                <c:pt idx="1028">
                  <c:v>-1.16879999E-4</c:v>
                </c:pt>
                <c:pt idx="1029">
                  <c:v>-1.16799999E-4</c:v>
                </c:pt>
                <c:pt idx="1030">
                  <c:v>-1.16719999E-4</c:v>
                </c:pt>
                <c:pt idx="1031">
                  <c:v>-1.16639999E-4</c:v>
                </c:pt>
                <c:pt idx="1032">
                  <c:v>-1.16559999E-4</c:v>
                </c:pt>
                <c:pt idx="1033">
                  <c:v>-1.16479999E-4</c:v>
                </c:pt>
                <c:pt idx="1034">
                  <c:v>-1.16399999E-4</c:v>
                </c:pt>
                <c:pt idx="1035">
                  <c:v>-1.16319999E-4</c:v>
                </c:pt>
                <c:pt idx="1036">
                  <c:v>-1.16239999E-4</c:v>
                </c:pt>
                <c:pt idx="1037">
                  <c:v>-1.16159999E-4</c:v>
                </c:pt>
                <c:pt idx="1038">
                  <c:v>-1.16079999E-4</c:v>
                </c:pt>
                <c:pt idx="1039">
                  <c:v>-1.15999999E-4</c:v>
                </c:pt>
                <c:pt idx="1040">
                  <c:v>-1.1591999900000001E-4</c:v>
                </c:pt>
                <c:pt idx="1041">
                  <c:v>-1.1583999900000001E-4</c:v>
                </c:pt>
                <c:pt idx="1042">
                  <c:v>-1.1575999899999999E-4</c:v>
                </c:pt>
                <c:pt idx="1043">
                  <c:v>-1.1567999899999999E-4</c:v>
                </c:pt>
                <c:pt idx="1044">
                  <c:v>-1.1559999899999999E-4</c:v>
                </c:pt>
                <c:pt idx="1045">
                  <c:v>-1.15519999E-4</c:v>
                </c:pt>
                <c:pt idx="1046">
                  <c:v>-1.15439999E-4</c:v>
                </c:pt>
                <c:pt idx="1047">
                  <c:v>-1.15359999E-4</c:v>
                </c:pt>
                <c:pt idx="1048">
                  <c:v>-1.15279999E-4</c:v>
                </c:pt>
                <c:pt idx="1049">
                  <c:v>-1.15199999E-4</c:v>
                </c:pt>
                <c:pt idx="1050">
                  <c:v>-1.15119999E-4</c:v>
                </c:pt>
                <c:pt idx="1051">
                  <c:v>-1.15039999E-4</c:v>
                </c:pt>
                <c:pt idx="1052">
                  <c:v>-1.14959999E-4</c:v>
                </c:pt>
                <c:pt idx="1053">
                  <c:v>-1.14879999E-4</c:v>
                </c:pt>
                <c:pt idx="1054">
                  <c:v>-1.14799999E-4</c:v>
                </c:pt>
                <c:pt idx="1055">
                  <c:v>-1.14719999E-4</c:v>
                </c:pt>
                <c:pt idx="1056">
                  <c:v>-1.14639999E-4</c:v>
                </c:pt>
                <c:pt idx="1057">
                  <c:v>-1.14559999E-4</c:v>
                </c:pt>
                <c:pt idx="1058">
                  <c:v>-1.1447999900000001E-4</c:v>
                </c:pt>
                <c:pt idx="1059">
                  <c:v>-1.1439999900000001E-4</c:v>
                </c:pt>
                <c:pt idx="1060">
                  <c:v>-1.1431999899999999E-4</c:v>
                </c:pt>
                <c:pt idx="1061">
                  <c:v>-1.1423999899999999E-4</c:v>
                </c:pt>
                <c:pt idx="1062">
                  <c:v>-1.14159999E-4</c:v>
                </c:pt>
                <c:pt idx="1063">
                  <c:v>-1.14079999E-4</c:v>
                </c:pt>
                <c:pt idx="1064">
                  <c:v>-1.13999999E-4</c:v>
                </c:pt>
                <c:pt idx="1065">
                  <c:v>-1.13919999E-4</c:v>
                </c:pt>
                <c:pt idx="1066">
                  <c:v>-1.13839999E-4</c:v>
                </c:pt>
                <c:pt idx="1067">
                  <c:v>-1.13759999E-4</c:v>
                </c:pt>
                <c:pt idx="1068">
                  <c:v>-1.13679999E-4</c:v>
                </c:pt>
                <c:pt idx="1069">
                  <c:v>-1.13599999E-4</c:v>
                </c:pt>
                <c:pt idx="1070">
                  <c:v>-1.13519999E-4</c:v>
                </c:pt>
                <c:pt idx="1071">
                  <c:v>-1.13439999E-4</c:v>
                </c:pt>
                <c:pt idx="1072">
                  <c:v>-1.13359999E-4</c:v>
                </c:pt>
                <c:pt idx="1073">
                  <c:v>-1.13279999E-4</c:v>
                </c:pt>
                <c:pt idx="1074">
                  <c:v>-1.13199999E-4</c:v>
                </c:pt>
                <c:pt idx="1075">
                  <c:v>-1.1311999900000001E-4</c:v>
                </c:pt>
                <c:pt idx="1076">
                  <c:v>-1.1303999900000001E-4</c:v>
                </c:pt>
                <c:pt idx="1077">
                  <c:v>-1.1295999900000001E-4</c:v>
                </c:pt>
                <c:pt idx="1078">
                  <c:v>-1.1287999899999999E-4</c:v>
                </c:pt>
                <c:pt idx="1079">
                  <c:v>-1.1279999899999999E-4</c:v>
                </c:pt>
                <c:pt idx="1080">
                  <c:v>-1.12719999E-4</c:v>
                </c:pt>
                <c:pt idx="1081">
                  <c:v>-1.12639999E-4</c:v>
                </c:pt>
                <c:pt idx="1082">
                  <c:v>-1.12559999E-4</c:v>
                </c:pt>
                <c:pt idx="1083">
                  <c:v>-1.12479999E-4</c:v>
                </c:pt>
                <c:pt idx="1084">
                  <c:v>-1.12399999E-4</c:v>
                </c:pt>
                <c:pt idx="1085">
                  <c:v>-1.12319999E-4</c:v>
                </c:pt>
                <c:pt idx="1086">
                  <c:v>-1.12239999E-4</c:v>
                </c:pt>
                <c:pt idx="1087">
                  <c:v>-1.12159999E-4</c:v>
                </c:pt>
                <c:pt idx="1088">
                  <c:v>-1.12079999E-4</c:v>
                </c:pt>
                <c:pt idx="1089">
                  <c:v>-1.11999999E-4</c:v>
                </c:pt>
                <c:pt idx="1090">
                  <c:v>-1.11919999E-4</c:v>
                </c:pt>
                <c:pt idx="1091">
                  <c:v>-1.11839999E-4</c:v>
                </c:pt>
                <c:pt idx="1092">
                  <c:v>-1.11759999E-4</c:v>
                </c:pt>
                <c:pt idx="1093">
                  <c:v>-1.1167999900000001E-4</c:v>
                </c:pt>
                <c:pt idx="1094">
                  <c:v>-1.1159999900000001E-4</c:v>
                </c:pt>
                <c:pt idx="1095">
                  <c:v>-1.1151999899999999E-4</c:v>
                </c:pt>
                <c:pt idx="1096">
                  <c:v>-1.1143999899999999E-4</c:v>
                </c:pt>
                <c:pt idx="1097">
                  <c:v>-1.1135999899999999E-4</c:v>
                </c:pt>
                <c:pt idx="1098">
                  <c:v>-1.11279999E-4</c:v>
                </c:pt>
                <c:pt idx="1099">
                  <c:v>-1.11199999E-4</c:v>
                </c:pt>
                <c:pt idx="1100">
                  <c:v>-1.11119999E-4</c:v>
                </c:pt>
                <c:pt idx="1101">
                  <c:v>-1.11039999E-4</c:v>
                </c:pt>
                <c:pt idx="1102">
                  <c:v>-1.10959999E-4</c:v>
                </c:pt>
                <c:pt idx="1103">
                  <c:v>-1.10879999E-4</c:v>
                </c:pt>
                <c:pt idx="1104">
                  <c:v>-1.10799999E-4</c:v>
                </c:pt>
                <c:pt idx="1105">
                  <c:v>-1.10719999E-4</c:v>
                </c:pt>
                <c:pt idx="1106">
                  <c:v>-1.10639999E-4</c:v>
                </c:pt>
                <c:pt idx="1107">
                  <c:v>-1.10559999E-4</c:v>
                </c:pt>
                <c:pt idx="1108">
                  <c:v>-1.10479999E-4</c:v>
                </c:pt>
                <c:pt idx="1109">
                  <c:v>-1.10399999E-4</c:v>
                </c:pt>
                <c:pt idx="1110">
                  <c:v>-1.10319999E-4</c:v>
                </c:pt>
                <c:pt idx="1111">
                  <c:v>-1.1023999900000001E-4</c:v>
                </c:pt>
                <c:pt idx="1112">
                  <c:v>-1.1015999900000001E-4</c:v>
                </c:pt>
                <c:pt idx="1113">
                  <c:v>-1.1007999899999999E-4</c:v>
                </c:pt>
                <c:pt idx="1114">
                  <c:v>-1.0999999899999999E-4</c:v>
                </c:pt>
                <c:pt idx="1115">
                  <c:v>-1.09919999E-4</c:v>
                </c:pt>
                <c:pt idx="1116">
                  <c:v>-1.09839999E-4</c:v>
                </c:pt>
                <c:pt idx="1117">
                  <c:v>-1.09759999E-4</c:v>
                </c:pt>
                <c:pt idx="1118">
                  <c:v>-1.09679999E-4</c:v>
                </c:pt>
                <c:pt idx="1119">
                  <c:v>-1.09599999E-4</c:v>
                </c:pt>
                <c:pt idx="1120">
                  <c:v>-1.09519999E-4</c:v>
                </c:pt>
                <c:pt idx="1121">
                  <c:v>-1.09439999E-4</c:v>
                </c:pt>
                <c:pt idx="1122">
                  <c:v>-1.09359999E-4</c:v>
                </c:pt>
                <c:pt idx="1123">
                  <c:v>-1.09279999E-4</c:v>
                </c:pt>
                <c:pt idx="1124">
                  <c:v>-1.09199999E-4</c:v>
                </c:pt>
                <c:pt idx="1125">
                  <c:v>-1.09119999E-4</c:v>
                </c:pt>
                <c:pt idx="1126">
                  <c:v>-1.09039999E-4</c:v>
                </c:pt>
                <c:pt idx="1127">
                  <c:v>-1.08959999E-4</c:v>
                </c:pt>
                <c:pt idx="1128">
                  <c:v>-1.0887999900000001E-4</c:v>
                </c:pt>
                <c:pt idx="1129">
                  <c:v>-1.0879999900000001E-4</c:v>
                </c:pt>
                <c:pt idx="1130">
                  <c:v>-1.0871999900000001E-4</c:v>
                </c:pt>
                <c:pt idx="1131">
                  <c:v>-1.0863999899999999E-4</c:v>
                </c:pt>
                <c:pt idx="1132">
                  <c:v>-1.0855999899999999E-4</c:v>
                </c:pt>
                <c:pt idx="1133">
                  <c:v>-1.08479999E-4</c:v>
                </c:pt>
                <c:pt idx="1134">
                  <c:v>-1.08399999E-4</c:v>
                </c:pt>
                <c:pt idx="1135">
                  <c:v>-1.08319999E-4</c:v>
                </c:pt>
                <c:pt idx="1136">
                  <c:v>-1.08239999E-4</c:v>
                </c:pt>
                <c:pt idx="1137">
                  <c:v>-1.08159999E-4</c:v>
                </c:pt>
                <c:pt idx="1138">
                  <c:v>-1.08079999E-4</c:v>
                </c:pt>
                <c:pt idx="1139">
                  <c:v>-1.07999999E-4</c:v>
                </c:pt>
                <c:pt idx="1140">
                  <c:v>-1.07919999E-4</c:v>
                </c:pt>
                <c:pt idx="1141">
                  <c:v>-1.07839999E-4</c:v>
                </c:pt>
                <c:pt idx="1142">
                  <c:v>-1.07759999E-4</c:v>
                </c:pt>
                <c:pt idx="1143">
                  <c:v>-1.07679999E-4</c:v>
                </c:pt>
                <c:pt idx="1144">
                  <c:v>-1.07599999E-4</c:v>
                </c:pt>
                <c:pt idx="1145">
                  <c:v>-1.07519999E-4</c:v>
                </c:pt>
                <c:pt idx="1146">
                  <c:v>-1.0743999900000001E-4</c:v>
                </c:pt>
                <c:pt idx="1147">
                  <c:v>-1.0735999900000001E-4</c:v>
                </c:pt>
                <c:pt idx="1148">
                  <c:v>-1.0727999899999999E-4</c:v>
                </c:pt>
                <c:pt idx="1149">
                  <c:v>-1.0719999899999999E-4</c:v>
                </c:pt>
                <c:pt idx="1150">
                  <c:v>-1.0711999899999999E-4</c:v>
                </c:pt>
                <c:pt idx="1151">
                  <c:v>-1.07039999E-4</c:v>
                </c:pt>
                <c:pt idx="1152">
                  <c:v>-1.06959999E-4</c:v>
                </c:pt>
                <c:pt idx="1153">
                  <c:v>-1.06879999E-4</c:v>
                </c:pt>
                <c:pt idx="1154">
                  <c:v>-1.06799999E-4</c:v>
                </c:pt>
                <c:pt idx="1155">
                  <c:v>-1.06719999E-4</c:v>
                </c:pt>
                <c:pt idx="1156">
                  <c:v>-1.06639999E-4</c:v>
                </c:pt>
                <c:pt idx="1157">
                  <c:v>-1.06559999E-4</c:v>
                </c:pt>
                <c:pt idx="1158">
                  <c:v>-1.06479999E-4</c:v>
                </c:pt>
                <c:pt idx="1159">
                  <c:v>-1.06399999E-4</c:v>
                </c:pt>
                <c:pt idx="1160">
                  <c:v>-1.06319999E-4</c:v>
                </c:pt>
                <c:pt idx="1161">
                  <c:v>-1.06239999E-4</c:v>
                </c:pt>
                <c:pt idx="1162">
                  <c:v>-1.06159999E-4</c:v>
                </c:pt>
                <c:pt idx="1163">
                  <c:v>-1.06079999E-4</c:v>
                </c:pt>
                <c:pt idx="1164">
                  <c:v>-1.0599999900000001E-4</c:v>
                </c:pt>
                <c:pt idx="1165">
                  <c:v>-1.0591999900000001E-4</c:v>
                </c:pt>
                <c:pt idx="1166">
                  <c:v>-1.0583999899999999E-4</c:v>
                </c:pt>
                <c:pt idx="1167">
                  <c:v>-1.0575999899999999E-4</c:v>
                </c:pt>
                <c:pt idx="1168">
                  <c:v>-1.05679999E-4</c:v>
                </c:pt>
                <c:pt idx="1169">
                  <c:v>-1.05599999E-4</c:v>
                </c:pt>
                <c:pt idx="1170">
                  <c:v>-1.05519999E-4</c:v>
                </c:pt>
                <c:pt idx="1171">
                  <c:v>-1.05439999E-4</c:v>
                </c:pt>
                <c:pt idx="1172">
                  <c:v>-1.05359999E-4</c:v>
                </c:pt>
                <c:pt idx="1173">
                  <c:v>-1.05279999E-4</c:v>
                </c:pt>
                <c:pt idx="1174">
                  <c:v>-1.05199999E-4</c:v>
                </c:pt>
                <c:pt idx="1175">
                  <c:v>-1.05119999E-4</c:v>
                </c:pt>
                <c:pt idx="1176">
                  <c:v>-1.05039999E-4</c:v>
                </c:pt>
                <c:pt idx="1177">
                  <c:v>-1.04959999E-4</c:v>
                </c:pt>
                <c:pt idx="1178">
                  <c:v>-1.04879999E-4</c:v>
                </c:pt>
                <c:pt idx="1179">
                  <c:v>-1.04799999E-4</c:v>
                </c:pt>
                <c:pt idx="1180">
                  <c:v>-1.04719999E-4</c:v>
                </c:pt>
                <c:pt idx="1181">
                  <c:v>-1.0463999900000001E-4</c:v>
                </c:pt>
                <c:pt idx="1182">
                  <c:v>-1.0455999900000001E-4</c:v>
                </c:pt>
                <c:pt idx="1183">
                  <c:v>-1.0447999900000001E-4</c:v>
                </c:pt>
                <c:pt idx="1184">
                  <c:v>-1.0439999899999999E-4</c:v>
                </c:pt>
                <c:pt idx="1185">
                  <c:v>-1.0431999899999999E-4</c:v>
                </c:pt>
                <c:pt idx="1186">
                  <c:v>-1.04239999E-4</c:v>
                </c:pt>
                <c:pt idx="1187">
                  <c:v>-1.04159999E-4</c:v>
                </c:pt>
                <c:pt idx="1188">
                  <c:v>-1.04079999E-4</c:v>
                </c:pt>
                <c:pt idx="1189">
                  <c:v>-1.03999999E-4</c:v>
                </c:pt>
                <c:pt idx="1190">
                  <c:v>-1.03919999E-4</c:v>
                </c:pt>
                <c:pt idx="1191">
                  <c:v>-1.03839999E-4</c:v>
                </c:pt>
                <c:pt idx="1192">
                  <c:v>-1.03759999E-4</c:v>
                </c:pt>
                <c:pt idx="1193">
                  <c:v>-1.03679999E-4</c:v>
                </c:pt>
                <c:pt idx="1194">
                  <c:v>-1.03599999E-4</c:v>
                </c:pt>
                <c:pt idx="1195">
                  <c:v>-1.03519999E-4</c:v>
                </c:pt>
                <c:pt idx="1196">
                  <c:v>-1.03439999E-4</c:v>
                </c:pt>
                <c:pt idx="1197">
                  <c:v>-1.03359999E-4</c:v>
                </c:pt>
                <c:pt idx="1198">
                  <c:v>-1.03279999E-4</c:v>
                </c:pt>
                <c:pt idx="1199">
                  <c:v>-1.0319999900000001E-4</c:v>
                </c:pt>
                <c:pt idx="1200">
                  <c:v>-1.0311999900000001E-4</c:v>
                </c:pt>
                <c:pt idx="1201">
                  <c:v>-1.0303999899999999E-4</c:v>
                </c:pt>
                <c:pt idx="1202">
                  <c:v>-1.0295999899999999E-4</c:v>
                </c:pt>
                <c:pt idx="1203">
                  <c:v>-1.0287999899999999E-4</c:v>
                </c:pt>
                <c:pt idx="1204">
                  <c:v>-1.02799999E-4</c:v>
                </c:pt>
                <c:pt idx="1205">
                  <c:v>-1.02719999E-4</c:v>
                </c:pt>
                <c:pt idx="1206">
                  <c:v>-1.02639999E-4</c:v>
                </c:pt>
                <c:pt idx="1207">
                  <c:v>-1.02559999E-4</c:v>
                </c:pt>
                <c:pt idx="1208">
                  <c:v>-1.02479999E-4</c:v>
                </c:pt>
                <c:pt idx="1209">
                  <c:v>-1.02399999E-4</c:v>
                </c:pt>
                <c:pt idx="1210">
                  <c:v>-1.02319999E-4</c:v>
                </c:pt>
                <c:pt idx="1211">
                  <c:v>-1.02239999E-4</c:v>
                </c:pt>
                <c:pt idx="1212">
                  <c:v>-1.02159999E-4</c:v>
                </c:pt>
                <c:pt idx="1213">
                  <c:v>-1.02079999E-4</c:v>
                </c:pt>
                <c:pt idx="1214">
                  <c:v>-1.01999999E-4</c:v>
                </c:pt>
                <c:pt idx="1215">
                  <c:v>-1.01919999E-4</c:v>
                </c:pt>
                <c:pt idx="1216">
                  <c:v>-1.01839999E-4</c:v>
                </c:pt>
                <c:pt idx="1217">
                  <c:v>-1.0175999900000001E-4</c:v>
                </c:pt>
                <c:pt idx="1218">
                  <c:v>-1.0167999900000001E-4</c:v>
                </c:pt>
                <c:pt idx="1219">
                  <c:v>-1.0159999899999999E-4</c:v>
                </c:pt>
                <c:pt idx="1220">
                  <c:v>-1.0151999899999999E-4</c:v>
                </c:pt>
                <c:pt idx="1221">
                  <c:v>-1.01439999E-4</c:v>
                </c:pt>
                <c:pt idx="1222">
                  <c:v>-1.01359999E-4</c:v>
                </c:pt>
                <c:pt idx="1223">
                  <c:v>-1.01279999E-4</c:v>
                </c:pt>
                <c:pt idx="1224">
                  <c:v>-1.01199999E-4</c:v>
                </c:pt>
                <c:pt idx="1225">
                  <c:v>-1.01119999E-4</c:v>
                </c:pt>
                <c:pt idx="1226">
                  <c:v>-1.01039999E-4</c:v>
                </c:pt>
                <c:pt idx="1227">
                  <c:v>-1.00959999E-4</c:v>
                </c:pt>
                <c:pt idx="1228">
                  <c:v>-1.00879999E-4</c:v>
                </c:pt>
                <c:pt idx="1229">
                  <c:v>-1.00799999E-4</c:v>
                </c:pt>
                <c:pt idx="1230">
                  <c:v>-1.00719999E-4</c:v>
                </c:pt>
                <c:pt idx="1231">
                  <c:v>-1.00639999E-4</c:v>
                </c:pt>
                <c:pt idx="1232">
                  <c:v>-1.00559999E-4</c:v>
                </c:pt>
                <c:pt idx="1233">
                  <c:v>-1.00479999E-4</c:v>
                </c:pt>
                <c:pt idx="1234">
                  <c:v>-1.00399999E-4</c:v>
                </c:pt>
                <c:pt idx="1235">
                  <c:v>-1.0031999900000001E-4</c:v>
                </c:pt>
                <c:pt idx="1236">
                  <c:v>-1.0023999900000001E-4</c:v>
                </c:pt>
                <c:pt idx="1237">
                  <c:v>-1.0015999899999999E-4</c:v>
                </c:pt>
                <c:pt idx="1238">
                  <c:v>-1.0007999899999999E-4</c:v>
                </c:pt>
                <c:pt idx="1239" formatCode="0.00E+00">
                  <c:v>-9.9999999400000002E-5</c:v>
                </c:pt>
                <c:pt idx="1240" formatCode="0.00E+00">
                  <c:v>-9.9919999400000003E-5</c:v>
                </c:pt>
                <c:pt idx="1241" formatCode="0.00E+00">
                  <c:v>-9.9839999400000003E-5</c:v>
                </c:pt>
                <c:pt idx="1242" formatCode="0.00E+00">
                  <c:v>-9.9759999400000004E-5</c:v>
                </c:pt>
                <c:pt idx="1243" formatCode="0.00E+00">
                  <c:v>-9.9679999400000005E-5</c:v>
                </c:pt>
                <c:pt idx="1244" formatCode="0.00E+00">
                  <c:v>-9.9599999400000006E-5</c:v>
                </c:pt>
                <c:pt idx="1245" formatCode="0.00E+00">
                  <c:v>-9.9519999400000006E-5</c:v>
                </c:pt>
                <c:pt idx="1246" formatCode="0.00E+00">
                  <c:v>-9.9439999399999994E-5</c:v>
                </c:pt>
                <c:pt idx="1247" formatCode="0.00E+00">
                  <c:v>-9.9359999399999994E-5</c:v>
                </c:pt>
                <c:pt idx="1248" formatCode="0.00E+00">
                  <c:v>-9.9279999399999995E-5</c:v>
                </c:pt>
                <c:pt idx="1249" formatCode="0.00E+00">
                  <c:v>-9.9199999399999996E-5</c:v>
                </c:pt>
                <c:pt idx="1250" formatCode="0.00E+00">
                  <c:v>-9.9119999399999997E-5</c:v>
                </c:pt>
                <c:pt idx="1251" formatCode="0.00E+00">
                  <c:v>-9.9039999399999997E-5</c:v>
                </c:pt>
                <c:pt idx="1252" formatCode="0.00E+00">
                  <c:v>-9.8959999399999998E-5</c:v>
                </c:pt>
                <c:pt idx="1253" formatCode="0.00E+00">
                  <c:v>-9.8879999399999999E-5</c:v>
                </c:pt>
                <c:pt idx="1254" formatCode="0.00E+00">
                  <c:v>-9.87999994E-5</c:v>
                </c:pt>
                <c:pt idx="1255" formatCode="0.00E+00">
                  <c:v>-9.87199994E-5</c:v>
                </c:pt>
                <c:pt idx="1256" formatCode="0.00E+00">
                  <c:v>-9.8639999400000001E-5</c:v>
                </c:pt>
                <c:pt idx="1257" formatCode="0.00E+00">
                  <c:v>-9.8559999400000002E-5</c:v>
                </c:pt>
                <c:pt idx="1258" formatCode="0.00E+00">
                  <c:v>-9.8479999400000003E-5</c:v>
                </c:pt>
                <c:pt idx="1259" formatCode="0.00E+00">
                  <c:v>-9.8399999400000004E-5</c:v>
                </c:pt>
                <c:pt idx="1260" formatCode="0.00E+00">
                  <c:v>-9.8319999400000004E-5</c:v>
                </c:pt>
                <c:pt idx="1261" formatCode="0.00E+00">
                  <c:v>-9.8239999400000005E-5</c:v>
                </c:pt>
                <c:pt idx="1262" formatCode="0.00E+00">
                  <c:v>-9.8159999400000006E-5</c:v>
                </c:pt>
                <c:pt idx="1263" formatCode="0.00E+00">
                  <c:v>-9.8079999400000007E-5</c:v>
                </c:pt>
                <c:pt idx="1264" formatCode="0.00E+00">
                  <c:v>-9.7999999399999994E-5</c:v>
                </c:pt>
                <c:pt idx="1265" formatCode="0.00E+00">
                  <c:v>-9.7919999399999995E-5</c:v>
                </c:pt>
                <c:pt idx="1266" formatCode="0.00E+00">
                  <c:v>-9.7839999399999995E-5</c:v>
                </c:pt>
                <c:pt idx="1267" formatCode="0.00E+00">
                  <c:v>-9.7759999399999996E-5</c:v>
                </c:pt>
                <c:pt idx="1268" formatCode="0.00E+00">
                  <c:v>-9.7679999399999997E-5</c:v>
                </c:pt>
                <c:pt idx="1269" formatCode="0.00E+00">
                  <c:v>-9.7599999399999998E-5</c:v>
                </c:pt>
                <c:pt idx="1270" formatCode="0.00E+00">
                  <c:v>-9.7519999399999998E-5</c:v>
                </c:pt>
                <c:pt idx="1271" formatCode="0.00E+00">
                  <c:v>-9.7439999399999999E-5</c:v>
                </c:pt>
                <c:pt idx="1272" formatCode="0.00E+00">
                  <c:v>-9.73599994E-5</c:v>
                </c:pt>
                <c:pt idx="1273" formatCode="0.00E+00">
                  <c:v>-9.7279999400000001E-5</c:v>
                </c:pt>
                <c:pt idx="1274" formatCode="0.00E+00">
                  <c:v>-9.7199999400000001E-5</c:v>
                </c:pt>
                <c:pt idx="1275" formatCode="0.00E+00">
                  <c:v>-9.7119999400000002E-5</c:v>
                </c:pt>
                <c:pt idx="1276" formatCode="0.00E+00">
                  <c:v>-9.7039999400000003E-5</c:v>
                </c:pt>
                <c:pt idx="1277" formatCode="0.00E+00">
                  <c:v>-9.6959999400000004E-5</c:v>
                </c:pt>
                <c:pt idx="1278" formatCode="0.00E+00">
                  <c:v>-9.6879999400000005E-5</c:v>
                </c:pt>
                <c:pt idx="1279" formatCode="0.00E+00">
                  <c:v>-9.6799999400000005E-5</c:v>
                </c:pt>
                <c:pt idx="1280" formatCode="0.00E+00">
                  <c:v>-9.6719999400000006E-5</c:v>
                </c:pt>
                <c:pt idx="1281" formatCode="0.00E+00">
                  <c:v>-9.6639999399999993E-5</c:v>
                </c:pt>
                <c:pt idx="1282" formatCode="0.00E+00">
                  <c:v>-9.6559999399999994E-5</c:v>
                </c:pt>
                <c:pt idx="1283" formatCode="0.00E+00">
                  <c:v>-9.6479999399999995E-5</c:v>
                </c:pt>
                <c:pt idx="1284" formatCode="0.00E+00">
                  <c:v>-9.6399999399999996E-5</c:v>
                </c:pt>
                <c:pt idx="1285" formatCode="0.00E+00">
                  <c:v>-9.6319999399999996E-5</c:v>
                </c:pt>
                <c:pt idx="1286" formatCode="0.00E+00">
                  <c:v>-9.6239999399999997E-5</c:v>
                </c:pt>
                <c:pt idx="1287" formatCode="0.00E+00">
                  <c:v>-9.6159999399999998E-5</c:v>
                </c:pt>
                <c:pt idx="1288" formatCode="0.00E+00">
                  <c:v>-9.6079999399999999E-5</c:v>
                </c:pt>
                <c:pt idx="1289" formatCode="0.00E+00">
                  <c:v>-9.5999999399999999E-5</c:v>
                </c:pt>
                <c:pt idx="1290" formatCode="0.00E+00">
                  <c:v>-9.59199994E-5</c:v>
                </c:pt>
                <c:pt idx="1291" formatCode="0.00E+00">
                  <c:v>-9.5839999400000001E-5</c:v>
                </c:pt>
                <c:pt idx="1292" formatCode="0.00E+00">
                  <c:v>-9.5759999400000002E-5</c:v>
                </c:pt>
                <c:pt idx="1293" formatCode="0.00E+00">
                  <c:v>-9.5679999400000002E-5</c:v>
                </c:pt>
                <c:pt idx="1294" formatCode="0.00E+00">
                  <c:v>-9.5599999400000003E-5</c:v>
                </c:pt>
                <c:pt idx="1295" formatCode="0.00E+00">
                  <c:v>-9.5519999400000004E-5</c:v>
                </c:pt>
                <c:pt idx="1296" formatCode="0.00E+00">
                  <c:v>-9.5439999400000005E-5</c:v>
                </c:pt>
                <c:pt idx="1297" formatCode="0.00E+00">
                  <c:v>-9.5359999400000006E-5</c:v>
                </c:pt>
                <c:pt idx="1298" formatCode="0.00E+00">
                  <c:v>-9.5279999400000006E-5</c:v>
                </c:pt>
                <c:pt idx="1299" formatCode="0.00E+00">
                  <c:v>-9.5199999399999994E-5</c:v>
                </c:pt>
                <c:pt idx="1300" formatCode="0.00E+00">
                  <c:v>-9.5119999399999994E-5</c:v>
                </c:pt>
                <c:pt idx="1301" formatCode="0.00E+00">
                  <c:v>-9.5039999399999995E-5</c:v>
                </c:pt>
                <c:pt idx="1302" formatCode="0.00E+00">
                  <c:v>-9.4959999399999996E-5</c:v>
                </c:pt>
                <c:pt idx="1303" formatCode="0.00E+00">
                  <c:v>-9.4879999399999997E-5</c:v>
                </c:pt>
                <c:pt idx="1304" formatCode="0.00E+00">
                  <c:v>-9.4799999399999997E-5</c:v>
                </c:pt>
                <c:pt idx="1305" formatCode="0.00E+00">
                  <c:v>-9.4719999399999998E-5</c:v>
                </c:pt>
                <c:pt idx="1306" formatCode="0.00E+00">
                  <c:v>-9.4639999399999999E-5</c:v>
                </c:pt>
                <c:pt idx="1307" formatCode="0.00E+00">
                  <c:v>-9.45599994E-5</c:v>
                </c:pt>
                <c:pt idx="1308" formatCode="0.00E+00">
                  <c:v>-9.44799994E-5</c:v>
                </c:pt>
                <c:pt idx="1309" formatCode="0.00E+00">
                  <c:v>-9.4399999400000001E-5</c:v>
                </c:pt>
                <c:pt idx="1310" formatCode="0.00E+00">
                  <c:v>-9.4319999400000002E-5</c:v>
                </c:pt>
                <c:pt idx="1311" formatCode="0.00E+00">
                  <c:v>-9.4239999400000003E-5</c:v>
                </c:pt>
                <c:pt idx="1312" formatCode="0.00E+00">
                  <c:v>-9.4159999400000003E-5</c:v>
                </c:pt>
                <c:pt idx="1313" formatCode="0.00E+00">
                  <c:v>-9.4079999400000004E-5</c:v>
                </c:pt>
                <c:pt idx="1314" formatCode="0.00E+00">
                  <c:v>-9.3999999400000005E-5</c:v>
                </c:pt>
                <c:pt idx="1315" formatCode="0.00E+00">
                  <c:v>-9.3919999400000006E-5</c:v>
                </c:pt>
                <c:pt idx="1316" formatCode="0.00E+00">
                  <c:v>-9.3839999400000007E-5</c:v>
                </c:pt>
                <c:pt idx="1317" formatCode="0.00E+00">
                  <c:v>-9.3759999399999994E-5</c:v>
                </c:pt>
                <c:pt idx="1318" formatCode="0.00E+00">
                  <c:v>-9.3679999399999995E-5</c:v>
                </c:pt>
                <c:pt idx="1319" formatCode="0.00E+00">
                  <c:v>-9.3599999399999995E-5</c:v>
                </c:pt>
                <c:pt idx="1320" formatCode="0.00E+00">
                  <c:v>-9.3519999399999996E-5</c:v>
                </c:pt>
                <c:pt idx="1321" formatCode="0.00E+00">
                  <c:v>-9.3439999399999997E-5</c:v>
                </c:pt>
                <c:pt idx="1322" formatCode="0.00E+00">
                  <c:v>-9.3359999399999998E-5</c:v>
                </c:pt>
                <c:pt idx="1323" formatCode="0.00E+00">
                  <c:v>-9.3279999399999998E-5</c:v>
                </c:pt>
                <c:pt idx="1324" formatCode="0.00E+00">
                  <c:v>-9.3199999399999999E-5</c:v>
                </c:pt>
                <c:pt idx="1325" formatCode="0.00E+00">
                  <c:v>-9.31199994E-5</c:v>
                </c:pt>
                <c:pt idx="1326" formatCode="0.00E+00">
                  <c:v>-9.3039999400000001E-5</c:v>
                </c:pt>
                <c:pt idx="1327" formatCode="0.00E+00">
                  <c:v>-9.2959999400000001E-5</c:v>
                </c:pt>
                <c:pt idx="1328" formatCode="0.00E+00">
                  <c:v>-9.2879999400000002E-5</c:v>
                </c:pt>
                <c:pt idx="1329" formatCode="0.00E+00">
                  <c:v>-9.2799999400000003E-5</c:v>
                </c:pt>
                <c:pt idx="1330" formatCode="0.00E+00">
                  <c:v>-9.2719999400000004E-5</c:v>
                </c:pt>
                <c:pt idx="1331" formatCode="0.00E+00">
                  <c:v>-9.2639999400000004E-5</c:v>
                </c:pt>
                <c:pt idx="1332" formatCode="0.00E+00">
                  <c:v>-9.2559999400000005E-5</c:v>
                </c:pt>
                <c:pt idx="1333" formatCode="0.00E+00">
                  <c:v>-9.2479999400000006E-5</c:v>
                </c:pt>
                <c:pt idx="1334" formatCode="0.00E+00">
                  <c:v>-9.2399999400000007E-5</c:v>
                </c:pt>
                <c:pt idx="1335" formatCode="0.00E+00">
                  <c:v>-9.2319999399999994E-5</c:v>
                </c:pt>
                <c:pt idx="1336" formatCode="0.00E+00">
                  <c:v>-9.2239999399999995E-5</c:v>
                </c:pt>
                <c:pt idx="1337" formatCode="0.00E+00">
                  <c:v>-9.2159999399999996E-5</c:v>
                </c:pt>
                <c:pt idx="1338" formatCode="0.00E+00">
                  <c:v>-9.2079999399999996E-5</c:v>
                </c:pt>
                <c:pt idx="1339" formatCode="0.00E+00">
                  <c:v>-9.1999999399999997E-5</c:v>
                </c:pt>
                <c:pt idx="1340" formatCode="0.00E+00">
                  <c:v>-9.1919999399999998E-5</c:v>
                </c:pt>
                <c:pt idx="1341" formatCode="0.00E+00">
                  <c:v>-9.1839999399999999E-5</c:v>
                </c:pt>
                <c:pt idx="1342" formatCode="0.00E+00">
                  <c:v>-9.1759999399999999E-5</c:v>
                </c:pt>
                <c:pt idx="1343" formatCode="0.00E+00">
                  <c:v>-9.16799994E-5</c:v>
                </c:pt>
                <c:pt idx="1344" formatCode="0.00E+00">
                  <c:v>-9.1599999400000001E-5</c:v>
                </c:pt>
                <c:pt idx="1345" formatCode="0.00E+00">
                  <c:v>-9.1519999400000002E-5</c:v>
                </c:pt>
                <c:pt idx="1346" formatCode="0.00E+00">
                  <c:v>-9.1439999400000002E-5</c:v>
                </c:pt>
                <c:pt idx="1347" formatCode="0.00E+00">
                  <c:v>-9.1359999400000003E-5</c:v>
                </c:pt>
                <c:pt idx="1348" formatCode="0.00E+00">
                  <c:v>-9.1279999400000004E-5</c:v>
                </c:pt>
                <c:pt idx="1349" formatCode="0.00E+00">
                  <c:v>-9.1199999400000005E-5</c:v>
                </c:pt>
                <c:pt idx="1350" formatCode="0.00E+00">
                  <c:v>-9.1119999400000005E-5</c:v>
                </c:pt>
                <c:pt idx="1351" formatCode="0.00E+00">
                  <c:v>-9.1039999400000006E-5</c:v>
                </c:pt>
                <c:pt idx="1352" formatCode="0.00E+00">
                  <c:v>-9.0959999399999993E-5</c:v>
                </c:pt>
                <c:pt idx="1353" formatCode="0.00E+00">
                  <c:v>-9.0879999399999994E-5</c:v>
                </c:pt>
                <c:pt idx="1354" formatCode="0.00E+00">
                  <c:v>-9.0799999399999995E-5</c:v>
                </c:pt>
                <c:pt idx="1355" formatCode="0.00E+00">
                  <c:v>-9.0719999399999996E-5</c:v>
                </c:pt>
                <c:pt idx="1356" formatCode="0.00E+00">
                  <c:v>-9.0639999399999997E-5</c:v>
                </c:pt>
                <c:pt idx="1357" formatCode="0.00E+00">
                  <c:v>-9.0559999399999997E-5</c:v>
                </c:pt>
                <c:pt idx="1358" formatCode="0.00E+00">
                  <c:v>-9.0479999500000003E-5</c:v>
                </c:pt>
                <c:pt idx="1359" formatCode="0.00E+00">
                  <c:v>-9.0399999500000004E-5</c:v>
                </c:pt>
                <c:pt idx="1360" formatCode="0.00E+00">
                  <c:v>-9.0319999500000005E-5</c:v>
                </c:pt>
                <c:pt idx="1361" formatCode="0.00E+00">
                  <c:v>-9.0239999500000005E-5</c:v>
                </c:pt>
                <c:pt idx="1362" formatCode="0.00E+00">
                  <c:v>-9.0159999500000006E-5</c:v>
                </c:pt>
                <c:pt idx="1363" formatCode="0.00E+00">
                  <c:v>-9.0079999499999993E-5</c:v>
                </c:pt>
                <c:pt idx="1364" formatCode="0.00E+00">
                  <c:v>-8.9999999499999994E-5</c:v>
                </c:pt>
                <c:pt idx="1365" formatCode="0.00E+00">
                  <c:v>-8.9919999499999995E-5</c:v>
                </c:pt>
                <c:pt idx="1366" formatCode="0.00E+00">
                  <c:v>-8.9839999499999996E-5</c:v>
                </c:pt>
                <c:pt idx="1367" formatCode="0.00E+00">
                  <c:v>-8.9759999499999996E-5</c:v>
                </c:pt>
                <c:pt idx="1368" formatCode="0.00E+00">
                  <c:v>-8.9679999499999997E-5</c:v>
                </c:pt>
                <c:pt idx="1369" formatCode="0.00E+00">
                  <c:v>-8.9599999499999998E-5</c:v>
                </c:pt>
                <c:pt idx="1370" formatCode="0.00E+00">
                  <c:v>-8.9519999499999999E-5</c:v>
                </c:pt>
                <c:pt idx="1371" formatCode="0.00E+00">
                  <c:v>-8.9439999499999999E-5</c:v>
                </c:pt>
                <c:pt idx="1372" formatCode="0.00E+00">
                  <c:v>-8.93599995E-5</c:v>
                </c:pt>
                <c:pt idx="1373" formatCode="0.00E+00">
                  <c:v>-8.9279999500000001E-5</c:v>
                </c:pt>
                <c:pt idx="1374" formatCode="0.00E+00">
                  <c:v>-8.9199999500000002E-5</c:v>
                </c:pt>
                <c:pt idx="1375" formatCode="0.00E+00">
                  <c:v>-8.9119999500000003E-5</c:v>
                </c:pt>
                <c:pt idx="1376" formatCode="0.00E+00">
                  <c:v>-8.9039999500000003E-5</c:v>
                </c:pt>
                <c:pt idx="1377" formatCode="0.00E+00">
                  <c:v>-8.8959999500000004E-5</c:v>
                </c:pt>
                <c:pt idx="1378" formatCode="0.00E+00">
                  <c:v>-8.8879999500000005E-5</c:v>
                </c:pt>
                <c:pt idx="1379" formatCode="0.00E+00">
                  <c:v>-8.8799999500000006E-5</c:v>
                </c:pt>
                <c:pt idx="1380" formatCode="0.00E+00">
                  <c:v>-8.8719999500000006E-5</c:v>
                </c:pt>
                <c:pt idx="1381" formatCode="0.00E+00">
                  <c:v>-8.8639999499999994E-5</c:v>
                </c:pt>
                <c:pt idx="1382" formatCode="0.00E+00">
                  <c:v>-8.8559999499999994E-5</c:v>
                </c:pt>
                <c:pt idx="1383" formatCode="0.00E+00">
                  <c:v>-8.8479999499999995E-5</c:v>
                </c:pt>
                <c:pt idx="1384" formatCode="0.00E+00">
                  <c:v>-8.8399999499999996E-5</c:v>
                </c:pt>
                <c:pt idx="1385" formatCode="0.00E+00">
                  <c:v>-8.8319999499999997E-5</c:v>
                </c:pt>
                <c:pt idx="1386" formatCode="0.00E+00">
                  <c:v>-8.8239999499999997E-5</c:v>
                </c:pt>
                <c:pt idx="1387" formatCode="0.00E+00">
                  <c:v>-8.8159999499999998E-5</c:v>
                </c:pt>
                <c:pt idx="1388" formatCode="0.00E+00">
                  <c:v>-8.8079999499999999E-5</c:v>
                </c:pt>
                <c:pt idx="1389" formatCode="0.00E+00">
                  <c:v>-8.79999995E-5</c:v>
                </c:pt>
                <c:pt idx="1390" formatCode="0.00E+00">
                  <c:v>-8.79199995E-5</c:v>
                </c:pt>
                <c:pt idx="1391" formatCode="0.00E+00">
                  <c:v>-8.7839999500000001E-5</c:v>
                </c:pt>
                <c:pt idx="1392" formatCode="0.00E+00">
                  <c:v>-8.7759999500000002E-5</c:v>
                </c:pt>
                <c:pt idx="1393" formatCode="0.00E+00">
                  <c:v>-8.7679999500000003E-5</c:v>
                </c:pt>
                <c:pt idx="1394" formatCode="0.00E+00">
                  <c:v>-8.7599999500000004E-5</c:v>
                </c:pt>
                <c:pt idx="1395" formatCode="0.00E+00">
                  <c:v>-8.7519999500000004E-5</c:v>
                </c:pt>
                <c:pt idx="1396" formatCode="0.00E+00">
                  <c:v>-8.7439999500000005E-5</c:v>
                </c:pt>
                <c:pt idx="1397" formatCode="0.00E+00">
                  <c:v>-8.7359999500000006E-5</c:v>
                </c:pt>
                <c:pt idx="1398" formatCode="0.00E+00">
                  <c:v>-8.7279999500000007E-5</c:v>
                </c:pt>
                <c:pt idx="1399" formatCode="0.00E+00">
                  <c:v>-8.7199999499999994E-5</c:v>
                </c:pt>
                <c:pt idx="1400" formatCode="0.00E+00">
                  <c:v>-8.7119999499999995E-5</c:v>
                </c:pt>
                <c:pt idx="1401" formatCode="0.00E+00">
                  <c:v>-8.7039999499999995E-5</c:v>
                </c:pt>
                <c:pt idx="1402" formatCode="0.00E+00">
                  <c:v>-8.6959999499999996E-5</c:v>
                </c:pt>
                <c:pt idx="1403" formatCode="0.00E+00">
                  <c:v>-8.6879999499999997E-5</c:v>
                </c:pt>
                <c:pt idx="1404" formatCode="0.00E+00">
                  <c:v>-8.6799999499999998E-5</c:v>
                </c:pt>
                <c:pt idx="1405" formatCode="0.00E+00">
                  <c:v>-8.6719999499999998E-5</c:v>
                </c:pt>
                <c:pt idx="1406" formatCode="0.00E+00">
                  <c:v>-8.6639999499999999E-5</c:v>
                </c:pt>
                <c:pt idx="1407" formatCode="0.00E+00">
                  <c:v>-8.65599995E-5</c:v>
                </c:pt>
                <c:pt idx="1408" formatCode="0.00E+00">
                  <c:v>-8.6479999500000001E-5</c:v>
                </c:pt>
                <c:pt idx="1409" formatCode="0.00E+00">
                  <c:v>-8.6399999500000001E-5</c:v>
                </c:pt>
                <c:pt idx="1410" formatCode="0.00E+00">
                  <c:v>-8.6319999500000002E-5</c:v>
                </c:pt>
                <c:pt idx="1411" formatCode="0.00E+00">
                  <c:v>-8.6239999500000003E-5</c:v>
                </c:pt>
                <c:pt idx="1412" formatCode="0.00E+00">
                  <c:v>-8.6159999500000004E-5</c:v>
                </c:pt>
                <c:pt idx="1413" formatCode="0.00E+00">
                  <c:v>-8.6079999500000005E-5</c:v>
                </c:pt>
                <c:pt idx="1414" formatCode="0.00E+00">
                  <c:v>-8.5999999500000005E-5</c:v>
                </c:pt>
                <c:pt idx="1415" formatCode="0.00E+00">
                  <c:v>-8.5919999500000006E-5</c:v>
                </c:pt>
                <c:pt idx="1416" formatCode="0.00E+00">
                  <c:v>-8.5839999499999993E-5</c:v>
                </c:pt>
                <c:pt idx="1417" formatCode="0.00E+00">
                  <c:v>-8.5759999499999994E-5</c:v>
                </c:pt>
                <c:pt idx="1418" formatCode="0.00E+00">
                  <c:v>-8.5679999499999995E-5</c:v>
                </c:pt>
                <c:pt idx="1419" formatCode="0.00E+00">
                  <c:v>-8.5599999499999996E-5</c:v>
                </c:pt>
                <c:pt idx="1420" formatCode="0.00E+00">
                  <c:v>-8.5519999499999996E-5</c:v>
                </c:pt>
                <c:pt idx="1421" formatCode="0.00E+00">
                  <c:v>-8.5439999499999997E-5</c:v>
                </c:pt>
                <c:pt idx="1422" formatCode="0.00E+00">
                  <c:v>-8.5359999499999998E-5</c:v>
                </c:pt>
                <c:pt idx="1423" formatCode="0.00E+00">
                  <c:v>-8.5279999499999999E-5</c:v>
                </c:pt>
                <c:pt idx="1424" formatCode="0.00E+00">
                  <c:v>-8.5199999499999999E-5</c:v>
                </c:pt>
                <c:pt idx="1425" formatCode="0.00E+00">
                  <c:v>-8.51199995E-5</c:v>
                </c:pt>
                <c:pt idx="1426" formatCode="0.00E+00">
                  <c:v>-8.5039999500000001E-5</c:v>
                </c:pt>
                <c:pt idx="1427" formatCode="0.00E+00">
                  <c:v>-8.4959999500000002E-5</c:v>
                </c:pt>
                <c:pt idx="1428" formatCode="0.00E+00">
                  <c:v>-8.4879999500000002E-5</c:v>
                </c:pt>
                <c:pt idx="1429" formatCode="0.00E+00">
                  <c:v>-8.4799999500000003E-5</c:v>
                </c:pt>
                <c:pt idx="1430" formatCode="0.00E+00">
                  <c:v>-8.4719999500000004E-5</c:v>
                </c:pt>
                <c:pt idx="1431" formatCode="0.00E+00">
                  <c:v>-8.4639999500000005E-5</c:v>
                </c:pt>
                <c:pt idx="1432" formatCode="0.00E+00">
                  <c:v>-8.4559999500000006E-5</c:v>
                </c:pt>
                <c:pt idx="1433" formatCode="0.00E+00">
                  <c:v>-8.4479999500000006E-5</c:v>
                </c:pt>
                <c:pt idx="1434" formatCode="0.00E+00">
                  <c:v>-8.4399999499999994E-5</c:v>
                </c:pt>
                <c:pt idx="1435" formatCode="0.00E+00">
                  <c:v>-8.4319999499999994E-5</c:v>
                </c:pt>
                <c:pt idx="1436" formatCode="0.00E+00">
                  <c:v>-8.4239999499999995E-5</c:v>
                </c:pt>
                <c:pt idx="1437" formatCode="0.00E+00">
                  <c:v>-8.4159999499999996E-5</c:v>
                </c:pt>
                <c:pt idx="1438" formatCode="0.00E+00">
                  <c:v>-8.4079999499999997E-5</c:v>
                </c:pt>
                <c:pt idx="1439" formatCode="0.00E+00">
                  <c:v>-8.3999999499999997E-5</c:v>
                </c:pt>
                <c:pt idx="1440" formatCode="0.00E+00">
                  <c:v>-8.3919999499999998E-5</c:v>
                </c:pt>
                <c:pt idx="1441" formatCode="0.00E+00">
                  <c:v>-8.3839999499999999E-5</c:v>
                </c:pt>
                <c:pt idx="1442" formatCode="0.00E+00">
                  <c:v>-8.37599995E-5</c:v>
                </c:pt>
                <c:pt idx="1443" formatCode="0.00E+00">
                  <c:v>-8.36799995E-5</c:v>
                </c:pt>
                <c:pt idx="1444" formatCode="0.00E+00">
                  <c:v>-8.3599999500000001E-5</c:v>
                </c:pt>
                <c:pt idx="1445" formatCode="0.00E+00">
                  <c:v>-8.3519999500000002E-5</c:v>
                </c:pt>
                <c:pt idx="1446" formatCode="0.00E+00">
                  <c:v>-8.3439999500000003E-5</c:v>
                </c:pt>
                <c:pt idx="1447" formatCode="0.00E+00">
                  <c:v>-8.3359999500000003E-5</c:v>
                </c:pt>
                <c:pt idx="1448" formatCode="0.00E+00">
                  <c:v>-8.3279999500000004E-5</c:v>
                </c:pt>
                <c:pt idx="1449" formatCode="0.00E+00">
                  <c:v>-8.3199999500000005E-5</c:v>
                </c:pt>
                <c:pt idx="1450" formatCode="0.00E+00">
                  <c:v>-8.3119999500000006E-5</c:v>
                </c:pt>
                <c:pt idx="1451" formatCode="0.00E+00">
                  <c:v>-8.3039999500000007E-5</c:v>
                </c:pt>
                <c:pt idx="1452" formatCode="0.00E+00">
                  <c:v>-8.2959999499999994E-5</c:v>
                </c:pt>
                <c:pt idx="1453" formatCode="0.00E+00">
                  <c:v>-8.2879999499999995E-5</c:v>
                </c:pt>
                <c:pt idx="1454" formatCode="0.00E+00">
                  <c:v>-8.2799999499999995E-5</c:v>
                </c:pt>
                <c:pt idx="1455" formatCode="0.00E+00">
                  <c:v>-8.2719999499999996E-5</c:v>
                </c:pt>
                <c:pt idx="1456" formatCode="0.00E+00">
                  <c:v>-8.2639999499999997E-5</c:v>
                </c:pt>
                <c:pt idx="1457" formatCode="0.00E+00">
                  <c:v>-8.2559999499999998E-5</c:v>
                </c:pt>
                <c:pt idx="1458" formatCode="0.00E+00">
                  <c:v>-8.2479999499999998E-5</c:v>
                </c:pt>
                <c:pt idx="1459" formatCode="0.00E+00">
                  <c:v>-8.2399999499999999E-5</c:v>
                </c:pt>
                <c:pt idx="1460" formatCode="0.00E+00">
                  <c:v>-8.23199995E-5</c:v>
                </c:pt>
                <c:pt idx="1461" formatCode="0.00E+00">
                  <c:v>-8.2239999500000001E-5</c:v>
                </c:pt>
                <c:pt idx="1462" formatCode="0.00E+00">
                  <c:v>-8.2159999500000001E-5</c:v>
                </c:pt>
                <c:pt idx="1463" formatCode="0.00E+00">
                  <c:v>-8.2079999500000002E-5</c:v>
                </c:pt>
                <c:pt idx="1464" formatCode="0.00E+00">
                  <c:v>-8.1999999500000003E-5</c:v>
                </c:pt>
                <c:pt idx="1465" formatCode="0.00E+00">
                  <c:v>-8.1919999500000004E-5</c:v>
                </c:pt>
                <c:pt idx="1466" formatCode="0.00E+00">
                  <c:v>-8.1839999500000004E-5</c:v>
                </c:pt>
                <c:pt idx="1467" formatCode="0.00E+00">
                  <c:v>-8.1759999500000005E-5</c:v>
                </c:pt>
                <c:pt idx="1468" formatCode="0.00E+00">
                  <c:v>-8.1679999500000006E-5</c:v>
                </c:pt>
                <c:pt idx="1469" formatCode="0.00E+00">
                  <c:v>-8.1599999500000007E-5</c:v>
                </c:pt>
                <c:pt idx="1470" formatCode="0.00E+00">
                  <c:v>-8.1519999499999994E-5</c:v>
                </c:pt>
                <c:pt idx="1471" formatCode="0.00E+00">
                  <c:v>-8.1439999499999995E-5</c:v>
                </c:pt>
                <c:pt idx="1472" formatCode="0.00E+00">
                  <c:v>-8.1359999499999996E-5</c:v>
                </c:pt>
                <c:pt idx="1473" formatCode="0.00E+00">
                  <c:v>-8.1279999499999996E-5</c:v>
                </c:pt>
                <c:pt idx="1474" formatCode="0.00E+00">
                  <c:v>-8.1199999499999997E-5</c:v>
                </c:pt>
                <c:pt idx="1475" formatCode="0.00E+00">
                  <c:v>-8.1119999499999998E-5</c:v>
                </c:pt>
                <c:pt idx="1476" formatCode="0.00E+00">
                  <c:v>-8.1039999499999999E-5</c:v>
                </c:pt>
                <c:pt idx="1477" formatCode="0.00E+00">
                  <c:v>-8.0959999499999999E-5</c:v>
                </c:pt>
                <c:pt idx="1478" formatCode="0.00E+00">
                  <c:v>-8.08799995E-5</c:v>
                </c:pt>
                <c:pt idx="1479" formatCode="0.00E+00">
                  <c:v>-8.0799999500000001E-5</c:v>
                </c:pt>
                <c:pt idx="1480" formatCode="0.00E+00">
                  <c:v>-8.0719999500000002E-5</c:v>
                </c:pt>
                <c:pt idx="1481" formatCode="0.00E+00">
                  <c:v>-8.0639999500000002E-5</c:v>
                </c:pt>
                <c:pt idx="1482" formatCode="0.00E+00">
                  <c:v>-8.0559999500000003E-5</c:v>
                </c:pt>
                <c:pt idx="1483" formatCode="0.00E+00">
                  <c:v>-8.0479999500000004E-5</c:v>
                </c:pt>
                <c:pt idx="1484" formatCode="0.00E+00">
                  <c:v>-8.0399999500000005E-5</c:v>
                </c:pt>
                <c:pt idx="1485" formatCode="0.00E+00">
                  <c:v>-8.0319999500000005E-5</c:v>
                </c:pt>
                <c:pt idx="1486" formatCode="0.00E+00">
                  <c:v>-8.0239999500000006E-5</c:v>
                </c:pt>
                <c:pt idx="1487" formatCode="0.00E+00">
                  <c:v>-8.0159999499999993E-5</c:v>
                </c:pt>
                <c:pt idx="1488" formatCode="0.00E+00">
                  <c:v>-8.0079999499999994E-5</c:v>
                </c:pt>
                <c:pt idx="1489" formatCode="0.00E+00">
                  <c:v>-7.9999999499999995E-5</c:v>
                </c:pt>
                <c:pt idx="1490" formatCode="0.00E+00">
                  <c:v>-7.9919999499999996E-5</c:v>
                </c:pt>
                <c:pt idx="1491" formatCode="0.00E+00">
                  <c:v>-7.9839999499999997E-5</c:v>
                </c:pt>
                <c:pt idx="1492" formatCode="0.00E+00">
                  <c:v>-7.9759999499999997E-5</c:v>
                </c:pt>
                <c:pt idx="1493" formatCode="0.00E+00">
                  <c:v>-7.9679999499999998E-5</c:v>
                </c:pt>
                <c:pt idx="1494" formatCode="0.00E+00">
                  <c:v>-7.9599999499999999E-5</c:v>
                </c:pt>
                <c:pt idx="1495" formatCode="0.00E+00">
                  <c:v>-7.95199995E-5</c:v>
                </c:pt>
                <c:pt idx="1496" formatCode="0.00E+00">
                  <c:v>-7.94399995E-5</c:v>
                </c:pt>
                <c:pt idx="1497" formatCode="0.00E+00">
                  <c:v>-7.9359999500000001E-5</c:v>
                </c:pt>
                <c:pt idx="1498" formatCode="0.00E+00">
                  <c:v>-7.9279999500000002E-5</c:v>
                </c:pt>
                <c:pt idx="1499" formatCode="0.00E+00">
                  <c:v>-7.9199999500000003E-5</c:v>
                </c:pt>
                <c:pt idx="1500" formatCode="0.00E+00">
                  <c:v>-7.9119999500000003E-5</c:v>
                </c:pt>
                <c:pt idx="1501" formatCode="0.00E+00">
                  <c:v>-7.9039999500000004E-5</c:v>
                </c:pt>
                <c:pt idx="1502" formatCode="0.00E+00">
                  <c:v>-7.8959999500000005E-5</c:v>
                </c:pt>
                <c:pt idx="1503" formatCode="0.00E+00">
                  <c:v>-7.8879999500000006E-5</c:v>
                </c:pt>
                <c:pt idx="1504" formatCode="0.00E+00">
                  <c:v>-7.8799999500000006E-5</c:v>
                </c:pt>
                <c:pt idx="1505" formatCode="0.00E+00">
                  <c:v>-7.8719999499999994E-5</c:v>
                </c:pt>
                <c:pt idx="1506" formatCode="0.00E+00">
                  <c:v>-7.8639999499999994E-5</c:v>
                </c:pt>
                <c:pt idx="1507" formatCode="0.00E+00">
                  <c:v>-7.8559999499999995E-5</c:v>
                </c:pt>
                <c:pt idx="1508" formatCode="0.00E+00">
                  <c:v>-7.8479999499999996E-5</c:v>
                </c:pt>
                <c:pt idx="1509" formatCode="0.00E+00">
                  <c:v>-7.8399999499999997E-5</c:v>
                </c:pt>
                <c:pt idx="1510" formatCode="0.00E+00">
                  <c:v>-7.8319999499999998E-5</c:v>
                </c:pt>
                <c:pt idx="1511" formatCode="0.00E+00">
                  <c:v>-7.8239999499999998E-5</c:v>
                </c:pt>
                <c:pt idx="1512" formatCode="0.00E+00">
                  <c:v>-7.8159999499999999E-5</c:v>
                </c:pt>
                <c:pt idx="1513" formatCode="0.00E+00">
                  <c:v>-7.80799995E-5</c:v>
                </c:pt>
                <c:pt idx="1514" formatCode="0.00E+00">
                  <c:v>-7.7999999500000001E-5</c:v>
                </c:pt>
                <c:pt idx="1515" formatCode="0.00E+00">
                  <c:v>-7.7919999500000001E-5</c:v>
                </c:pt>
                <c:pt idx="1516" formatCode="0.00E+00">
                  <c:v>-7.7839999500000002E-5</c:v>
                </c:pt>
                <c:pt idx="1517" formatCode="0.00E+00">
                  <c:v>-7.7759999500000003E-5</c:v>
                </c:pt>
                <c:pt idx="1518" formatCode="0.00E+00">
                  <c:v>-7.7679999500000004E-5</c:v>
                </c:pt>
                <c:pt idx="1519" formatCode="0.00E+00">
                  <c:v>-7.7599999500000004E-5</c:v>
                </c:pt>
                <c:pt idx="1520" formatCode="0.00E+00">
                  <c:v>-7.7519999500000005E-5</c:v>
                </c:pt>
                <c:pt idx="1521" formatCode="0.00E+00">
                  <c:v>-7.7439999500000006E-5</c:v>
                </c:pt>
                <c:pt idx="1522" formatCode="0.00E+00">
                  <c:v>-7.7359999500000007E-5</c:v>
                </c:pt>
                <c:pt idx="1523" formatCode="0.00E+00">
                  <c:v>-7.7279999499999994E-5</c:v>
                </c:pt>
                <c:pt idx="1524" formatCode="0.00E+00">
                  <c:v>-7.7199999499999995E-5</c:v>
                </c:pt>
                <c:pt idx="1525" formatCode="0.00E+00">
                  <c:v>-7.7119999499999995E-5</c:v>
                </c:pt>
                <c:pt idx="1526" formatCode="0.00E+00">
                  <c:v>-7.7039999499999996E-5</c:v>
                </c:pt>
                <c:pt idx="1527" formatCode="0.00E+00">
                  <c:v>-7.6959999499999997E-5</c:v>
                </c:pt>
                <c:pt idx="1528" formatCode="0.00E+00">
                  <c:v>-7.6879999499999998E-5</c:v>
                </c:pt>
                <c:pt idx="1529" formatCode="0.00E+00">
                  <c:v>-7.6799999499999999E-5</c:v>
                </c:pt>
                <c:pt idx="1530" formatCode="0.00E+00">
                  <c:v>-7.6719999499999999E-5</c:v>
                </c:pt>
                <c:pt idx="1531" formatCode="0.00E+00">
                  <c:v>-7.66399995E-5</c:v>
                </c:pt>
                <c:pt idx="1532" formatCode="0.00E+00">
                  <c:v>-7.6559999500000001E-5</c:v>
                </c:pt>
                <c:pt idx="1533" formatCode="0.00E+00">
                  <c:v>-7.6479999500000002E-5</c:v>
                </c:pt>
                <c:pt idx="1534" formatCode="0.00E+00">
                  <c:v>-7.6399999500000002E-5</c:v>
                </c:pt>
                <c:pt idx="1535" formatCode="0.00E+00">
                  <c:v>-7.6319999500000003E-5</c:v>
                </c:pt>
                <c:pt idx="1536" formatCode="0.00E+00">
                  <c:v>-7.6239999500000004E-5</c:v>
                </c:pt>
                <c:pt idx="1537" formatCode="0.00E+00">
                  <c:v>-7.6159999500000005E-5</c:v>
                </c:pt>
                <c:pt idx="1538" formatCode="0.00E+00">
                  <c:v>-7.6079999500000005E-5</c:v>
                </c:pt>
                <c:pt idx="1539" formatCode="0.00E+00">
                  <c:v>-7.5999999500000006E-5</c:v>
                </c:pt>
                <c:pt idx="1540" formatCode="0.00E+00">
                  <c:v>-7.5919999499999993E-5</c:v>
                </c:pt>
                <c:pt idx="1541" formatCode="0.00E+00">
                  <c:v>-7.5839999499999994E-5</c:v>
                </c:pt>
                <c:pt idx="1542" formatCode="0.00E+00">
                  <c:v>-7.5759999499999995E-5</c:v>
                </c:pt>
                <c:pt idx="1543" formatCode="0.00E+00">
                  <c:v>-7.5679999499999996E-5</c:v>
                </c:pt>
                <c:pt idx="1544" formatCode="0.00E+00">
                  <c:v>-7.5599999499999996E-5</c:v>
                </c:pt>
                <c:pt idx="1545" formatCode="0.00E+00">
                  <c:v>-7.5519999499999997E-5</c:v>
                </c:pt>
                <c:pt idx="1546" formatCode="0.00E+00">
                  <c:v>-7.5439999499999998E-5</c:v>
                </c:pt>
                <c:pt idx="1547" formatCode="0.00E+00">
                  <c:v>-7.5359999499999999E-5</c:v>
                </c:pt>
                <c:pt idx="1548" formatCode="0.00E+00">
                  <c:v>-7.52799995E-5</c:v>
                </c:pt>
                <c:pt idx="1549" formatCode="0.00E+00">
                  <c:v>-7.51999995E-5</c:v>
                </c:pt>
                <c:pt idx="1550" formatCode="0.00E+00">
                  <c:v>-7.5119999500000001E-5</c:v>
                </c:pt>
                <c:pt idx="1551" formatCode="0.00E+00">
                  <c:v>-7.5039999500000002E-5</c:v>
                </c:pt>
                <c:pt idx="1552" formatCode="0.00E+00">
                  <c:v>-7.4959999500000003E-5</c:v>
                </c:pt>
                <c:pt idx="1553" formatCode="0.00E+00">
                  <c:v>-7.4879999500000003E-5</c:v>
                </c:pt>
                <c:pt idx="1554" formatCode="0.00E+00">
                  <c:v>-7.4799999500000004E-5</c:v>
                </c:pt>
                <c:pt idx="1555" formatCode="0.00E+00">
                  <c:v>-7.4719999500000005E-5</c:v>
                </c:pt>
                <c:pt idx="1556" formatCode="0.00E+00">
                  <c:v>-7.4639999500000006E-5</c:v>
                </c:pt>
                <c:pt idx="1557" formatCode="0.00E+00">
                  <c:v>-7.4559999500000006E-5</c:v>
                </c:pt>
                <c:pt idx="1558" formatCode="0.00E+00">
                  <c:v>-7.4479999499999994E-5</c:v>
                </c:pt>
                <c:pt idx="1559" formatCode="0.00E+00">
                  <c:v>-7.4399999499999994E-5</c:v>
                </c:pt>
                <c:pt idx="1560" formatCode="0.00E+00">
                  <c:v>-7.4319999499999995E-5</c:v>
                </c:pt>
                <c:pt idx="1561" formatCode="0.00E+00">
                  <c:v>-7.4239999499999996E-5</c:v>
                </c:pt>
                <c:pt idx="1562" formatCode="0.00E+00">
                  <c:v>-7.4159999499999997E-5</c:v>
                </c:pt>
                <c:pt idx="1563" formatCode="0.00E+00">
                  <c:v>-7.4079999499999997E-5</c:v>
                </c:pt>
                <c:pt idx="1564" formatCode="0.00E+00">
                  <c:v>-7.3999999600000003E-5</c:v>
                </c:pt>
                <c:pt idx="1565" formatCode="0.00E+00">
                  <c:v>-7.3919999600000004E-5</c:v>
                </c:pt>
                <c:pt idx="1566" formatCode="0.00E+00">
                  <c:v>-7.3839999600000005E-5</c:v>
                </c:pt>
                <c:pt idx="1567" formatCode="0.00E+00">
                  <c:v>-7.3759999600000006E-5</c:v>
                </c:pt>
                <c:pt idx="1568" formatCode="0.00E+00">
                  <c:v>-7.3679999600000006E-5</c:v>
                </c:pt>
                <c:pt idx="1569" formatCode="0.00E+00">
                  <c:v>-7.3599999599999994E-5</c:v>
                </c:pt>
                <c:pt idx="1570" formatCode="0.00E+00">
                  <c:v>-7.3519999599999994E-5</c:v>
                </c:pt>
                <c:pt idx="1571" formatCode="0.00E+00">
                  <c:v>-7.3439999599999995E-5</c:v>
                </c:pt>
                <c:pt idx="1572" formatCode="0.00E+00">
                  <c:v>-7.3359999599999996E-5</c:v>
                </c:pt>
                <c:pt idx="1573" formatCode="0.00E+00">
                  <c:v>-7.3279999599999997E-5</c:v>
                </c:pt>
                <c:pt idx="1574" formatCode="0.00E+00">
                  <c:v>-7.3199999599999997E-5</c:v>
                </c:pt>
                <c:pt idx="1575" formatCode="0.00E+00">
                  <c:v>-7.3119999599999998E-5</c:v>
                </c:pt>
                <c:pt idx="1576" formatCode="0.00E+00">
                  <c:v>-7.3039999599999999E-5</c:v>
                </c:pt>
                <c:pt idx="1577" formatCode="0.00E+00">
                  <c:v>-7.29599996E-5</c:v>
                </c:pt>
                <c:pt idx="1578" formatCode="0.00E+00">
                  <c:v>-7.28799996E-5</c:v>
                </c:pt>
                <c:pt idx="1579" formatCode="0.00E+00">
                  <c:v>-7.2799999600000001E-5</c:v>
                </c:pt>
                <c:pt idx="1580" formatCode="0.00E+00">
                  <c:v>-7.2719999600000002E-5</c:v>
                </c:pt>
                <c:pt idx="1581" formatCode="0.00E+00">
                  <c:v>-7.2639999600000003E-5</c:v>
                </c:pt>
                <c:pt idx="1582" formatCode="0.00E+00">
                  <c:v>-7.2559999600000003E-5</c:v>
                </c:pt>
                <c:pt idx="1583" formatCode="0.00E+00">
                  <c:v>-7.2479999600000004E-5</c:v>
                </c:pt>
                <c:pt idx="1584" formatCode="0.00E+00">
                  <c:v>-7.2399999600000005E-5</c:v>
                </c:pt>
                <c:pt idx="1585" formatCode="0.00E+00">
                  <c:v>-7.2319999600000006E-5</c:v>
                </c:pt>
                <c:pt idx="1586" formatCode="0.00E+00">
                  <c:v>-7.2239999600000007E-5</c:v>
                </c:pt>
                <c:pt idx="1587" formatCode="0.00E+00">
                  <c:v>-7.2159999599999994E-5</c:v>
                </c:pt>
                <c:pt idx="1588" formatCode="0.00E+00">
                  <c:v>-7.2079999599999995E-5</c:v>
                </c:pt>
                <c:pt idx="1589" formatCode="0.00E+00">
                  <c:v>-7.1999999599999995E-5</c:v>
                </c:pt>
                <c:pt idx="1590" formatCode="0.00E+00">
                  <c:v>-7.1919999599999996E-5</c:v>
                </c:pt>
                <c:pt idx="1591" formatCode="0.00E+00">
                  <c:v>-7.1839999599999997E-5</c:v>
                </c:pt>
                <c:pt idx="1592" formatCode="0.00E+00">
                  <c:v>-7.1759999599999998E-5</c:v>
                </c:pt>
                <c:pt idx="1593" formatCode="0.00E+00">
                  <c:v>-7.1679999599999998E-5</c:v>
                </c:pt>
                <c:pt idx="1594" formatCode="0.00E+00">
                  <c:v>-7.1599999599999999E-5</c:v>
                </c:pt>
                <c:pt idx="1595" formatCode="0.00E+00">
                  <c:v>-7.15199996E-5</c:v>
                </c:pt>
                <c:pt idx="1596" formatCode="0.00E+00">
                  <c:v>-7.1439999600000001E-5</c:v>
                </c:pt>
                <c:pt idx="1597" formatCode="0.00E+00">
                  <c:v>-7.1359999600000001E-5</c:v>
                </c:pt>
                <c:pt idx="1598" formatCode="0.00E+00">
                  <c:v>-7.1279999600000002E-5</c:v>
                </c:pt>
                <c:pt idx="1599" formatCode="0.00E+00">
                  <c:v>-7.1199999600000003E-5</c:v>
                </c:pt>
                <c:pt idx="1600" formatCode="0.00E+00">
                  <c:v>-7.1119999600000004E-5</c:v>
                </c:pt>
                <c:pt idx="1601" formatCode="0.00E+00">
                  <c:v>-7.1039999600000004E-5</c:v>
                </c:pt>
                <c:pt idx="1602" formatCode="0.00E+00">
                  <c:v>-7.0959999600000005E-5</c:v>
                </c:pt>
                <c:pt idx="1603" formatCode="0.00E+00">
                  <c:v>-7.0879999600000006E-5</c:v>
                </c:pt>
                <c:pt idx="1604" formatCode="0.00E+00">
                  <c:v>-7.0799999599999993E-5</c:v>
                </c:pt>
                <c:pt idx="1605" formatCode="0.00E+00">
                  <c:v>-7.0719999599999994E-5</c:v>
                </c:pt>
                <c:pt idx="1606" formatCode="0.00E+00">
                  <c:v>-7.0639999599999995E-5</c:v>
                </c:pt>
                <c:pt idx="1607" formatCode="0.00E+00">
                  <c:v>-7.0559999599999996E-5</c:v>
                </c:pt>
                <c:pt idx="1608" formatCode="0.00E+00">
                  <c:v>-7.0479999599999996E-5</c:v>
                </c:pt>
                <c:pt idx="1609" formatCode="0.00E+00">
                  <c:v>-7.0399999599999997E-5</c:v>
                </c:pt>
                <c:pt idx="1610" formatCode="0.00E+00">
                  <c:v>-7.0319999599999998E-5</c:v>
                </c:pt>
                <c:pt idx="1611" formatCode="0.00E+00">
                  <c:v>-7.0239999599999999E-5</c:v>
                </c:pt>
                <c:pt idx="1612" formatCode="0.00E+00">
                  <c:v>-7.0159999599999999E-5</c:v>
                </c:pt>
                <c:pt idx="1613" formatCode="0.00E+00">
                  <c:v>-7.00799996E-5</c:v>
                </c:pt>
                <c:pt idx="1614" formatCode="0.00E+00">
                  <c:v>-6.9999999600000001E-5</c:v>
                </c:pt>
                <c:pt idx="1615" formatCode="0.00E+00">
                  <c:v>-6.9919999600000002E-5</c:v>
                </c:pt>
                <c:pt idx="1616" formatCode="0.00E+00">
                  <c:v>-6.9839999600000002E-5</c:v>
                </c:pt>
                <c:pt idx="1617" formatCode="0.00E+00">
                  <c:v>-6.9759999600000003E-5</c:v>
                </c:pt>
                <c:pt idx="1618" formatCode="0.00E+00">
                  <c:v>-6.9679999600000004E-5</c:v>
                </c:pt>
                <c:pt idx="1619" formatCode="0.00E+00">
                  <c:v>-6.9599999600000005E-5</c:v>
                </c:pt>
                <c:pt idx="1620" formatCode="0.00E+00">
                  <c:v>-6.9519999600000005E-5</c:v>
                </c:pt>
                <c:pt idx="1621" formatCode="0.00E+00">
                  <c:v>-6.9439999600000006E-5</c:v>
                </c:pt>
                <c:pt idx="1622" formatCode="0.00E+00">
                  <c:v>-6.9359999599999993E-5</c:v>
                </c:pt>
                <c:pt idx="1623" formatCode="0.00E+00">
                  <c:v>-6.9279999599999994E-5</c:v>
                </c:pt>
                <c:pt idx="1624" formatCode="0.00E+00">
                  <c:v>-6.9199999599999995E-5</c:v>
                </c:pt>
                <c:pt idx="1625" formatCode="0.00E+00">
                  <c:v>-6.9119999599999996E-5</c:v>
                </c:pt>
                <c:pt idx="1626" formatCode="0.00E+00">
                  <c:v>-6.9039999599999997E-5</c:v>
                </c:pt>
                <c:pt idx="1627" formatCode="0.00E+00">
                  <c:v>-6.8959999599999997E-5</c:v>
                </c:pt>
                <c:pt idx="1628" formatCode="0.00E+00">
                  <c:v>-6.8879999599999998E-5</c:v>
                </c:pt>
                <c:pt idx="1629" formatCode="0.00E+00">
                  <c:v>-6.8799999599999999E-5</c:v>
                </c:pt>
                <c:pt idx="1630" formatCode="0.00E+00">
                  <c:v>-6.87199996E-5</c:v>
                </c:pt>
                <c:pt idx="1631" formatCode="0.00E+00">
                  <c:v>-6.86399996E-5</c:v>
                </c:pt>
                <c:pt idx="1632" formatCode="0.00E+00">
                  <c:v>-6.8559999600000001E-5</c:v>
                </c:pt>
                <c:pt idx="1633" formatCode="0.00E+00">
                  <c:v>-6.8479999600000002E-5</c:v>
                </c:pt>
                <c:pt idx="1634" formatCode="0.00E+00">
                  <c:v>-6.8399999600000003E-5</c:v>
                </c:pt>
                <c:pt idx="1635" formatCode="0.00E+00">
                  <c:v>-6.8319999600000003E-5</c:v>
                </c:pt>
                <c:pt idx="1636" formatCode="0.00E+00">
                  <c:v>-6.8239999600000004E-5</c:v>
                </c:pt>
                <c:pt idx="1637" formatCode="0.00E+00">
                  <c:v>-6.8159999600000005E-5</c:v>
                </c:pt>
                <c:pt idx="1638" formatCode="0.00E+00">
                  <c:v>-6.8079999600000006E-5</c:v>
                </c:pt>
                <c:pt idx="1639" formatCode="0.00E+00">
                  <c:v>-6.7999999600000006E-5</c:v>
                </c:pt>
                <c:pt idx="1640" formatCode="0.00E+00">
                  <c:v>-6.7919999599999994E-5</c:v>
                </c:pt>
                <c:pt idx="1641" formatCode="0.00E+00">
                  <c:v>-6.7839999599999994E-5</c:v>
                </c:pt>
                <c:pt idx="1642" formatCode="0.00E+00">
                  <c:v>-6.7759999599999995E-5</c:v>
                </c:pt>
                <c:pt idx="1643" formatCode="0.00E+00">
                  <c:v>-6.7679999599999996E-5</c:v>
                </c:pt>
                <c:pt idx="1644" formatCode="0.00E+00">
                  <c:v>-6.7599999599999997E-5</c:v>
                </c:pt>
                <c:pt idx="1645" formatCode="0.00E+00">
                  <c:v>-6.7519999599999998E-5</c:v>
                </c:pt>
                <c:pt idx="1646" formatCode="0.00E+00">
                  <c:v>-6.7439999599999998E-5</c:v>
                </c:pt>
                <c:pt idx="1647" formatCode="0.00E+00">
                  <c:v>-6.7359999599999999E-5</c:v>
                </c:pt>
                <c:pt idx="1648" formatCode="0.00E+00">
                  <c:v>-6.72799996E-5</c:v>
                </c:pt>
                <c:pt idx="1649" formatCode="0.00E+00">
                  <c:v>-6.7199999600000001E-5</c:v>
                </c:pt>
                <c:pt idx="1650" formatCode="0.00E+00">
                  <c:v>-6.7119999600000001E-5</c:v>
                </c:pt>
                <c:pt idx="1651" formatCode="0.00E+00">
                  <c:v>-6.7039999600000002E-5</c:v>
                </c:pt>
                <c:pt idx="1652" formatCode="0.00E+00">
                  <c:v>-6.6959999600000003E-5</c:v>
                </c:pt>
                <c:pt idx="1653" formatCode="0.00E+00">
                  <c:v>-6.6879999600000004E-5</c:v>
                </c:pt>
                <c:pt idx="1654" formatCode="0.00E+00">
                  <c:v>-6.6799999600000004E-5</c:v>
                </c:pt>
                <c:pt idx="1655" formatCode="0.00E+00">
                  <c:v>-6.6719999600000005E-5</c:v>
                </c:pt>
                <c:pt idx="1656" formatCode="0.00E+00">
                  <c:v>-6.6639999600000006E-5</c:v>
                </c:pt>
                <c:pt idx="1657" formatCode="0.00E+00">
                  <c:v>-6.6559999600000007E-5</c:v>
                </c:pt>
                <c:pt idx="1658" formatCode="0.00E+00">
                  <c:v>-6.6479999599999994E-5</c:v>
                </c:pt>
                <c:pt idx="1659" formatCode="0.00E+00">
                  <c:v>-6.6399999599999995E-5</c:v>
                </c:pt>
                <c:pt idx="1660" formatCode="0.00E+00">
                  <c:v>-6.6319999599999995E-5</c:v>
                </c:pt>
                <c:pt idx="1661" formatCode="0.00E+00">
                  <c:v>-6.6239999599999996E-5</c:v>
                </c:pt>
                <c:pt idx="1662" formatCode="0.00E+00">
                  <c:v>-6.6159999599999997E-5</c:v>
                </c:pt>
                <c:pt idx="1663" formatCode="0.00E+00">
                  <c:v>-6.6079999599999998E-5</c:v>
                </c:pt>
                <c:pt idx="1664" formatCode="0.00E+00">
                  <c:v>-6.5999999599999999E-5</c:v>
                </c:pt>
                <c:pt idx="1665" formatCode="0.00E+00">
                  <c:v>-6.5919999599999999E-5</c:v>
                </c:pt>
                <c:pt idx="1666" formatCode="0.00E+00">
                  <c:v>-6.58399996E-5</c:v>
                </c:pt>
                <c:pt idx="1667" formatCode="0.00E+00">
                  <c:v>-6.5759999600000001E-5</c:v>
                </c:pt>
                <c:pt idx="1668" formatCode="0.00E+00">
                  <c:v>-6.5679999600000002E-5</c:v>
                </c:pt>
                <c:pt idx="1669" formatCode="0.00E+00">
                  <c:v>-6.5599999600000002E-5</c:v>
                </c:pt>
                <c:pt idx="1670" formatCode="0.00E+00">
                  <c:v>-6.5519999600000003E-5</c:v>
                </c:pt>
                <c:pt idx="1671" formatCode="0.00E+00">
                  <c:v>-6.5439999600000004E-5</c:v>
                </c:pt>
                <c:pt idx="1672" formatCode="0.00E+00">
                  <c:v>-6.5359999600000005E-5</c:v>
                </c:pt>
                <c:pt idx="1673" formatCode="0.00E+00">
                  <c:v>-6.5279999600000005E-5</c:v>
                </c:pt>
                <c:pt idx="1674" formatCode="0.00E+00">
                  <c:v>-6.5199999600000006E-5</c:v>
                </c:pt>
                <c:pt idx="1675" formatCode="0.00E+00">
                  <c:v>-6.5119999599999993E-5</c:v>
                </c:pt>
                <c:pt idx="1676" formatCode="0.00E+00">
                  <c:v>-6.5039999599999994E-5</c:v>
                </c:pt>
                <c:pt idx="1677" formatCode="0.00E+00">
                  <c:v>-6.4959999599999995E-5</c:v>
                </c:pt>
                <c:pt idx="1678" formatCode="0.00E+00">
                  <c:v>-6.4879999599999996E-5</c:v>
                </c:pt>
                <c:pt idx="1679" formatCode="0.00E+00">
                  <c:v>-6.4799999599999996E-5</c:v>
                </c:pt>
                <c:pt idx="1680" formatCode="0.00E+00">
                  <c:v>-6.4719999599999997E-5</c:v>
                </c:pt>
                <c:pt idx="1681" formatCode="0.00E+00">
                  <c:v>-6.4639999599999998E-5</c:v>
                </c:pt>
                <c:pt idx="1682" formatCode="0.00E+00">
                  <c:v>-6.4559999599999999E-5</c:v>
                </c:pt>
                <c:pt idx="1683" formatCode="0.00E+00">
                  <c:v>-6.44799996E-5</c:v>
                </c:pt>
                <c:pt idx="1684" formatCode="0.00E+00">
                  <c:v>-6.43999996E-5</c:v>
                </c:pt>
                <c:pt idx="1685" formatCode="0.00E+00">
                  <c:v>-6.4319999600000001E-5</c:v>
                </c:pt>
                <c:pt idx="1686" formatCode="0.00E+00">
                  <c:v>-6.4239999600000002E-5</c:v>
                </c:pt>
                <c:pt idx="1687" formatCode="0.00E+00">
                  <c:v>-6.4159999600000003E-5</c:v>
                </c:pt>
                <c:pt idx="1688" formatCode="0.00E+00">
                  <c:v>-6.4079999600000003E-5</c:v>
                </c:pt>
                <c:pt idx="1689" formatCode="0.00E+00">
                  <c:v>-6.3999999600000004E-5</c:v>
                </c:pt>
                <c:pt idx="1690" formatCode="0.00E+00">
                  <c:v>-6.3919999600000005E-5</c:v>
                </c:pt>
                <c:pt idx="1691" formatCode="0.00E+00">
                  <c:v>-6.3839999600000006E-5</c:v>
                </c:pt>
                <c:pt idx="1692" formatCode="0.00E+00">
                  <c:v>-6.3759999600000006E-5</c:v>
                </c:pt>
                <c:pt idx="1693" formatCode="0.00E+00">
                  <c:v>-6.3679999599999994E-5</c:v>
                </c:pt>
                <c:pt idx="1694" formatCode="0.00E+00">
                  <c:v>-6.3599999599999994E-5</c:v>
                </c:pt>
                <c:pt idx="1695" formatCode="0.00E+00">
                  <c:v>-6.3519999599999995E-5</c:v>
                </c:pt>
                <c:pt idx="1696" formatCode="0.00E+00">
                  <c:v>-6.3439999599999996E-5</c:v>
                </c:pt>
                <c:pt idx="1697" formatCode="0.00E+00">
                  <c:v>-6.3359999599999997E-5</c:v>
                </c:pt>
                <c:pt idx="1698" formatCode="0.00E+00">
                  <c:v>-6.3279999599999997E-5</c:v>
                </c:pt>
                <c:pt idx="1699" formatCode="0.00E+00">
                  <c:v>-6.3199999599999998E-5</c:v>
                </c:pt>
                <c:pt idx="1700" formatCode="0.00E+00">
                  <c:v>-6.3119999599999999E-5</c:v>
                </c:pt>
                <c:pt idx="1701" formatCode="0.00E+00">
                  <c:v>-6.30399996E-5</c:v>
                </c:pt>
                <c:pt idx="1702" formatCode="0.00E+00">
                  <c:v>-6.2959999600000001E-5</c:v>
                </c:pt>
                <c:pt idx="1703" formatCode="0.00E+00">
                  <c:v>-6.2879999600000001E-5</c:v>
                </c:pt>
                <c:pt idx="1704" formatCode="0.00E+00">
                  <c:v>-6.2799999600000002E-5</c:v>
                </c:pt>
                <c:pt idx="1705" formatCode="0.00E+00">
                  <c:v>-6.2719999600000003E-5</c:v>
                </c:pt>
                <c:pt idx="1706" formatCode="0.00E+00">
                  <c:v>-6.2639999600000004E-5</c:v>
                </c:pt>
                <c:pt idx="1707" formatCode="0.00E+00">
                  <c:v>-6.2559999600000004E-5</c:v>
                </c:pt>
                <c:pt idx="1708" formatCode="0.00E+00">
                  <c:v>-6.2479999600000005E-5</c:v>
                </c:pt>
                <c:pt idx="1709" formatCode="0.00E+00">
                  <c:v>-6.2399999600000006E-5</c:v>
                </c:pt>
                <c:pt idx="1710" formatCode="0.00E+00">
                  <c:v>-6.2319999600000007E-5</c:v>
                </c:pt>
                <c:pt idx="1711" formatCode="0.00E+00">
                  <c:v>-6.2239999599999994E-5</c:v>
                </c:pt>
                <c:pt idx="1712" formatCode="0.00E+00">
                  <c:v>-6.2159999599999995E-5</c:v>
                </c:pt>
                <c:pt idx="1713" formatCode="0.00E+00">
                  <c:v>-6.2079999599999995E-5</c:v>
                </c:pt>
                <c:pt idx="1714" formatCode="0.00E+00">
                  <c:v>-6.1999999599999996E-5</c:v>
                </c:pt>
                <c:pt idx="1715" formatCode="0.00E+00">
                  <c:v>-6.1919999599999997E-5</c:v>
                </c:pt>
                <c:pt idx="1716" formatCode="0.00E+00">
                  <c:v>-6.1839999599999998E-5</c:v>
                </c:pt>
                <c:pt idx="1717" formatCode="0.00E+00">
                  <c:v>-6.1759999599999998E-5</c:v>
                </c:pt>
                <c:pt idx="1718" formatCode="0.00E+00">
                  <c:v>-6.1679999599999999E-5</c:v>
                </c:pt>
                <c:pt idx="1719" formatCode="0.00E+00">
                  <c:v>-6.15999996E-5</c:v>
                </c:pt>
                <c:pt idx="1720" formatCode="0.00E+00">
                  <c:v>-6.1519999600000001E-5</c:v>
                </c:pt>
                <c:pt idx="1721" formatCode="0.00E+00">
                  <c:v>-6.1439999600000002E-5</c:v>
                </c:pt>
                <c:pt idx="1722" formatCode="0.00E+00">
                  <c:v>-6.1359999600000002E-5</c:v>
                </c:pt>
                <c:pt idx="1723" formatCode="0.00E+00">
                  <c:v>-6.1279999600000003E-5</c:v>
                </c:pt>
                <c:pt idx="1724" formatCode="0.00E+00">
                  <c:v>-6.1199999600000004E-5</c:v>
                </c:pt>
                <c:pt idx="1725" formatCode="0.00E+00">
                  <c:v>-6.1119999600000005E-5</c:v>
                </c:pt>
                <c:pt idx="1726" formatCode="0.00E+00">
                  <c:v>-6.1039999600000005E-5</c:v>
                </c:pt>
                <c:pt idx="1727" formatCode="0.00E+00">
                  <c:v>-6.0959999599999999E-5</c:v>
                </c:pt>
                <c:pt idx="1728" formatCode="0.00E+00">
                  <c:v>-6.08799996E-5</c:v>
                </c:pt>
                <c:pt idx="1729" formatCode="0.00E+00">
                  <c:v>-6.0799999600000001E-5</c:v>
                </c:pt>
                <c:pt idx="1730" formatCode="0.00E+00">
                  <c:v>-6.0719999600000002E-5</c:v>
                </c:pt>
                <c:pt idx="1731" formatCode="0.00E+00">
                  <c:v>-6.0639999600000002E-5</c:v>
                </c:pt>
                <c:pt idx="1732" formatCode="0.00E+00">
                  <c:v>-6.0559999600000003E-5</c:v>
                </c:pt>
                <c:pt idx="1733" formatCode="0.00E+00">
                  <c:v>-6.0479999599999997E-5</c:v>
                </c:pt>
                <c:pt idx="1734" formatCode="0.00E+00">
                  <c:v>-6.0399999599999998E-5</c:v>
                </c:pt>
                <c:pt idx="1735" formatCode="0.00E+00">
                  <c:v>-6.0319999599999999E-5</c:v>
                </c:pt>
                <c:pt idx="1736" formatCode="0.00E+00">
                  <c:v>-6.0239999599999999E-5</c:v>
                </c:pt>
                <c:pt idx="1737" formatCode="0.00E+00">
                  <c:v>-6.01599996E-5</c:v>
                </c:pt>
                <c:pt idx="1738" formatCode="0.00E+00">
                  <c:v>-6.0079999600000001E-5</c:v>
                </c:pt>
                <c:pt idx="1739" formatCode="0.00E+00">
                  <c:v>-5.9999999600000002E-5</c:v>
                </c:pt>
                <c:pt idx="1740" formatCode="0.00E+00">
                  <c:v>-5.9919999600000003E-5</c:v>
                </c:pt>
                <c:pt idx="1741" formatCode="0.00E+00">
                  <c:v>-5.9839999600000003E-5</c:v>
                </c:pt>
                <c:pt idx="1742" formatCode="0.00E+00">
                  <c:v>-5.9759999599999997E-5</c:v>
                </c:pt>
                <c:pt idx="1743" formatCode="0.00E+00">
                  <c:v>-5.9679999599999998E-5</c:v>
                </c:pt>
                <c:pt idx="1744" formatCode="0.00E+00">
                  <c:v>-5.9599999599999999E-5</c:v>
                </c:pt>
                <c:pt idx="1745" formatCode="0.00E+00">
                  <c:v>-5.95199996E-5</c:v>
                </c:pt>
                <c:pt idx="1746" formatCode="0.00E+00">
                  <c:v>-5.94399996E-5</c:v>
                </c:pt>
                <c:pt idx="1747" formatCode="0.00E+00">
                  <c:v>-5.9359999600000001E-5</c:v>
                </c:pt>
                <c:pt idx="1748" formatCode="0.00E+00">
                  <c:v>-5.9279999600000002E-5</c:v>
                </c:pt>
                <c:pt idx="1749" formatCode="0.00E+00">
                  <c:v>-5.9199999600000003E-5</c:v>
                </c:pt>
                <c:pt idx="1750" formatCode="0.00E+00">
                  <c:v>-5.9119999599999997E-5</c:v>
                </c:pt>
                <c:pt idx="1751" formatCode="0.00E+00">
                  <c:v>-5.9039999599999997E-5</c:v>
                </c:pt>
                <c:pt idx="1752" formatCode="0.00E+00">
                  <c:v>-5.8959999599999998E-5</c:v>
                </c:pt>
                <c:pt idx="1753" formatCode="0.00E+00">
                  <c:v>-5.8879999599999999E-5</c:v>
                </c:pt>
                <c:pt idx="1754" formatCode="0.00E+00">
                  <c:v>-5.87999996E-5</c:v>
                </c:pt>
                <c:pt idx="1755" formatCode="0.00E+00">
                  <c:v>-5.87199996E-5</c:v>
                </c:pt>
                <c:pt idx="1756" formatCode="0.00E+00">
                  <c:v>-5.8639999600000001E-5</c:v>
                </c:pt>
                <c:pt idx="1757" formatCode="0.00E+00">
                  <c:v>-5.8559999600000002E-5</c:v>
                </c:pt>
                <c:pt idx="1758" formatCode="0.00E+00">
                  <c:v>-5.8479999600000003E-5</c:v>
                </c:pt>
                <c:pt idx="1759" formatCode="0.00E+00">
                  <c:v>-5.8399999599999997E-5</c:v>
                </c:pt>
                <c:pt idx="1760" formatCode="0.00E+00">
                  <c:v>-5.8319999599999998E-5</c:v>
                </c:pt>
                <c:pt idx="1761" formatCode="0.00E+00">
                  <c:v>-5.8239999599999998E-5</c:v>
                </c:pt>
                <c:pt idx="1762" formatCode="0.00E+00">
                  <c:v>-5.8159999599999999E-5</c:v>
                </c:pt>
                <c:pt idx="1763" formatCode="0.00E+00">
                  <c:v>-5.80799996E-5</c:v>
                </c:pt>
                <c:pt idx="1764" formatCode="0.00E+00">
                  <c:v>-5.7999999600000001E-5</c:v>
                </c:pt>
                <c:pt idx="1765" formatCode="0.00E+00">
                  <c:v>-5.7919999600000001E-5</c:v>
                </c:pt>
                <c:pt idx="1766" formatCode="0.00E+00">
                  <c:v>-5.7839999600000002E-5</c:v>
                </c:pt>
                <c:pt idx="1767" formatCode="0.00E+00">
                  <c:v>-5.7759999600000003E-5</c:v>
                </c:pt>
                <c:pt idx="1768" formatCode="0.00E+00">
                  <c:v>-5.7679999599999997E-5</c:v>
                </c:pt>
                <c:pt idx="1769" formatCode="0.00E+00">
                  <c:v>-5.7599999599999998E-5</c:v>
                </c:pt>
                <c:pt idx="1770" formatCode="0.00E+00">
                  <c:v>-5.7519999699999997E-5</c:v>
                </c:pt>
                <c:pt idx="1771" formatCode="0.00E+00">
                  <c:v>-5.7439999699999997E-5</c:v>
                </c:pt>
                <c:pt idx="1772" formatCode="0.00E+00">
                  <c:v>-5.7359999699999998E-5</c:v>
                </c:pt>
                <c:pt idx="1773" formatCode="0.00E+00">
                  <c:v>-5.7279999699999999E-5</c:v>
                </c:pt>
                <c:pt idx="1774" formatCode="0.00E+00">
                  <c:v>-5.71999997E-5</c:v>
                </c:pt>
                <c:pt idx="1775" formatCode="0.00E+00">
                  <c:v>-5.71199997E-5</c:v>
                </c:pt>
                <c:pt idx="1776" formatCode="0.00E+00">
                  <c:v>-5.7039999700000001E-5</c:v>
                </c:pt>
                <c:pt idx="1777" formatCode="0.00E+00">
                  <c:v>-5.6959999700000002E-5</c:v>
                </c:pt>
                <c:pt idx="1778" formatCode="0.00E+00">
                  <c:v>-5.6879999700000003E-5</c:v>
                </c:pt>
                <c:pt idx="1779" formatCode="0.00E+00">
                  <c:v>-5.6799999699999997E-5</c:v>
                </c:pt>
                <c:pt idx="1780" formatCode="0.00E+00">
                  <c:v>-5.6719999699999998E-5</c:v>
                </c:pt>
                <c:pt idx="1781" formatCode="0.00E+00">
                  <c:v>-5.6639999699999998E-5</c:v>
                </c:pt>
                <c:pt idx="1782" formatCode="0.00E+00">
                  <c:v>-5.6559999699999999E-5</c:v>
                </c:pt>
                <c:pt idx="1783" formatCode="0.00E+00">
                  <c:v>-5.64799997E-5</c:v>
                </c:pt>
                <c:pt idx="1784" formatCode="0.00E+00">
                  <c:v>-5.6399999700000001E-5</c:v>
                </c:pt>
                <c:pt idx="1785" formatCode="0.00E+00">
                  <c:v>-5.6319999700000001E-5</c:v>
                </c:pt>
                <c:pt idx="1786" formatCode="0.00E+00">
                  <c:v>-5.6239999700000002E-5</c:v>
                </c:pt>
                <c:pt idx="1787" formatCode="0.00E+00">
                  <c:v>-5.6159999700000003E-5</c:v>
                </c:pt>
                <c:pt idx="1788" formatCode="0.00E+00">
                  <c:v>-5.6079999699999997E-5</c:v>
                </c:pt>
                <c:pt idx="1789" formatCode="0.00E+00">
                  <c:v>-5.5999999699999998E-5</c:v>
                </c:pt>
                <c:pt idx="1790" formatCode="0.00E+00">
                  <c:v>-5.5919999699999998E-5</c:v>
                </c:pt>
                <c:pt idx="1791" formatCode="0.00E+00">
                  <c:v>-5.5839999699999999E-5</c:v>
                </c:pt>
                <c:pt idx="1792" formatCode="0.00E+00">
                  <c:v>-5.57599997E-5</c:v>
                </c:pt>
                <c:pt idx="1793" formatCode="0.00E+00">
                  <c:v>-5.5679999700000001E-5</c:v>
                </c:pt>
                <c:pt idx="1794" formatCode="0.00E+00">
                  <c:v>-5.5599999700000001E-5</c:v>
                </c:pt>
                <c:pt idx="1795" formatCode="0.00E+00">
                  <c:v>-5.5519999700000002E-5</c:v>
                </c:pt>
                <c:pt idx="1796" formatCode="0.00E+00">
                  <c:v>-5.5439999700000003E-5</c:v>
                </c:pt>
                <c:pt idx="1797" formatCode="0.00E+00">
                  <c:v>-5.5359999699999997E-5</c:v>
                </c:pt>
                <c:pt idx="1798" formatCode="0.00E+00">
                  <c:v>-5.5279999699999998E-5</c:v>
                </c:pt>
                <c:pt idx="1799" formatCode="0.00E+00">
                  <c:v>-5.5199999699999999E-5</c:v>
                </c:pt>
                <c:pt idx="1800" formatCode="0.00E+00">
                  <c:v>-5.5119999699999999E-5</c:v>
                </c:pt>
                <c:pt idx="1801" formatCode="0.00E+00">
                  <c:v>-5.50399997E-5</c:v>
                </c:pt>
                <c:pt idx="1802" formatCode="0.00E+00">
                  <c:v>-5.4959999700000001E-5</c:v>
                </c:pt>
                <c:pt idx="1803" formatCode="0.00E+00">
                  <c:v>-5.4879999700000002E-5</c:v>
                </c:pt>
                <c:pt idx="1804" formatCode="0.00E+00">
                  <c:v>-5.4799999700000002E-5</c:v>
                </c:pt>
                <c:pt idx="1805" formatCode="0.00E+00">
                  <c:v>-5.4719999700000003E-5</c:v>
                </c:pt>
                <c:pt idx="1806" formatCode="0.00E+00">
                  <c:v>-5.4639999699999997E-5</c:v>
                </c:pt>
                <c:pt idx="1807" formatCode="0.00E+00">
                  <c:v>-5.4559999699999998E-5</c:v>
                </c:pt>
                <c:pt idx="1808" formatCode="0.00E+00">
                  <c:v>-5.4479999699999999E-5</c:v>
                </c:pt>
                <c:pt idx="1809" formatCode="0.00E+00">
                  <c:v>-5.4399999699999999E-5</c:v>
                </c:pt>
                <c:pt idx="1810" formatCode="0.00E+00">
                  <c:v>-5.43199997E-5</c:v>
                </c:pt>
                <c:pt idx="1811" formatCode="0.00E+00">
                  <c:v>-5.4239999700000001E-5</c:v>
                </c:pt>
                <c:pt idx="1812" formatCode="0.00E+00">
                  <c:v>-5.4159999700000002E-5</c:v>
                </c:pt>
                <c:pt idx="1813" formatCode="0.00E+00">
                  <c:v>-5.4079999700000002E-5</c:v>
                </c:pt>
                <c:pt idx="1814" formatCode="0.00E+00">
                  <c:v>-5.3999999700000003E-5</c:v>
                </c:pt>
                <c:pt idx="1815" formatCode="0.00E+00">
                  <c:v>-5.3919999699999997E-5</c:v>
                </c:pt>
                <c:pt idx="1816" formatCode="0.00E+00">
                  <c:v>-5.3839999699999998E-5</c:v>
                </c:pt>
                <c:pt idx="1817" formatCode="0.00E+00">
                  <c:v>-5.3759999699999999E-5</c:v>
                </c:pt>
                <c:pt idx="1818" formatCode="0.00E+00">
                  <c:v>-5.36799997E-5</c:v>
                </c:pt>
                <c:pt idx="1819" formatCode="0.00E+00">
                  <c:v>-5.35999997E-5</c:v>
                </c:pt>
                <c:pt idx="1820" formatCode="0.00E+00">
                  <c:v>-5.3519999700000001E-5</c:v>
                </c:pt>
                <c:pt idx="1821" formatCode="0.00E+00">
                  <c:v>-5.3439999700000002E-5</c:v>
                </c:pt>
                <c:pt idx="1822" formatCode="0.00E+00">
                  <c:v>-5.3359999700000003E-5</c:v>
                </c:pt>
                <c:pt idx="1823" formatCode="0.00E+00">
                  <c:v>-5.3279999700000003E-5</c:v>
                </c:pt>
                <c:pt idx="1824" formatCode="0.00E+00">
                  <c:v>-5.3199999699999997E-5</c:v>
                </c:pt>
                <c:pt idx="1825" formatCode="0.00E+00">
                  <c:v>-5.3119999699999998E-5</c:v>
                </c:pt>
                <c:pt idx="1826" formatCode="0.00E+00">
                  <c:v>-5.3039999699999999E-5</c:v>
                </c:pt>
                <c:pt idx="1827" formatCode="0.00E+00">
                  <c:v>-5.29599997E-5</c:v>
                </c:pt>
                <c:pt idx="1828" formatCode="0.00E+00">
                  <c:v>-5.28799997E-5</c:v>
                </c:pt>
                <c:pt idx="1829" formatCode="0.00E+00">
                  <c:v>-5.2799999700000001E-5</c:v>
                </c:pt>
                <c:pt idx="1830" formatCode="0.00E+00">
                  <c:v>-5.2719999700000002E-5</c:v>
                </c:pt>
                <c:pt idx="1831" formatCode="0.00E+00">
                  <c:v>-5.2639999700000003E-5</c:v>
                </c:pt>
                <c:pt idx="1832" formatCode="0.00E+00">
                  <c:v>-5.2559999699999997E-5</c:v>
                </c:pt>
                <c:pt idx="1833" formatCode="0.00E+00">
                  <c:v>-5.2479999699999997E-5</c:v>
                </c:pt>
                <c:pt idx="1834" formatCode="0.00E+00">
                  <c:v>-5.2399999699999998E-5</c:v>
                </c:pt>
                <c:pt idx="1835" formatCode="0.00E+00">
                  <c:v>-5.2319999699999999E-5</c:v>
                </c:pt>
                <c:pt idx="1836" formatCode="0.00E+00">
                  <c:v>-5.22399997E-5</c:v>
                </c:pt>
                <c:pt idx="1837" formatCode="0.00E+00">
                  <c:v>-5.2159999700000001E-5</c:v>
                </c:pt>
                <c:pt idx="1838" formatCode="0.00E+00">
                  <c:v>-5.2079999700000001E-5</c:v>
                </c:pt>
                <c:pt idx="1839" formatCode="0.00E+00">
                  <c:v>-5.1999999700000002E-5</c:v>
                </c:pt>
                <c:pt idx="1840" formatCode="0.00E+00">
                  <c:v>-5.1919999700000003E-5</c:v>
                </c:pt>
                <c:pt idx="1841" formatCode="0.00E+00">
                  <c:v>-5.1839999699999997E-5</c:v>
                </c:pt>
                <c:pt idx="1842" formatCode="0.00E+00">
                  <c:v>-5.1759999699999998E-5</c:v>
                </c:pt>
                <c:pt idx="1843" formatCode="0.00E+00">
                  <c:v>-5.1679999699999998E-5</c:v>
                </c:pt>
                <c:pt idx="1844" formatCode="0.00E+00">
                  <c:v>-5.1599999699999999E-5</c:v>
                </c:pt>
                <c:pt idx="1845" formatCode="0.00E+00">
                  <c:v>-5.15199997E-5</c:v>
                </c:pt>
                <c:pt idx="1846" formatCode="0.00E+00">
                  <c:v>-5.1439999700000001E-5</c:v>
                </c:pt>
                <c:pt idx="1847" formatCode="0.00E+00">
                  <c:v>-5.1359999700000001E-5</c:v>
                </c:pt>
                <c:pt idx="1848" formatCode="0.00E+00">
                  <c:v>-5.1279999700000002E-5</c:v>
                </c:pt>
                <c:pt idx="1849" formatCode="0.00E+00">
                  <c:v>-5.1199999700000003E-5</c:v>
                </c:pt>
                <c:pt idx="1850" formatCode="0.00E+00">
                  <c:v>-5.1119999699999997E-5</c:v>
                </c:pt>
                <c:pt idx="1851" formatCode="0.00E+00">
                  <c:v>-5.1039999699999998E-5</c:v>
                </c:pt>
                <c:pt idx="1852" formatCode="0.00E+00">
                  <c:v>-5.0959999699999998E-5</c:v>
                </c:pt>
                <c:pt idx="1853" formatCode="0.00E+00">
                  <c:v>-5.0879999699999999E-5</c:v>
                </c:pt>
                <c:pt idx="1854" formatCode="0.00E+00">
                  <c:v>-5.07999997E-5</c:v>
                </c:pt>
                <c:pt idx="1855" formatCode="0.00E+00">
                  <c:v>-5.0719999700000001E-5</c:v>
                </c:pt>
                <c:pt idx="1856" formatCode="0.00E+00">
                  <c:v>-5.0639999700000002E-5</c:v>
                </c:pt>
                <c:pt idx="1857" formatCode="0.00E+00">
                  <c:v>-5.0559999700000002E-5</c:v>
                </c:pt>
                <c:pt idx="1858" formatCode="0.00E+00">
                  <c:v>-5.0479999700000003E-5</c:v>
                </c:pt>
                <c:pt idx="1859" formatCode="0.00E+00">
                  <c:v>-5.0399999699999997E-5</c:v>
                </c:pt>
                <c:pt idx="1860" formatCode="0.00E+00">
                  <c:v>-5.0319999699999998E-5</c:v>
                </c:pt>
                <c:pt idx="1861" formatCode="0.00E+00">
                  <c:v>-5.0239999699999999E-5</c:v>
                </c:pt>
                <c:pt idx="1862" formatCode="0.00E+00">
                  <c:v>-5.0159999699999999E-5</c:v>
                </c:pt>
                <c:pt idx="1863" formatCode="0.00E+00">
                  <c:v>-5.00799997E-5</c:v>
                </c:pt>
                <c:pt idx="1864" formatCode="0.00E+00">
                  <c:v>-4.9999999700000001E-5</c:v>
                </c:pt>
                <c:pt idx="1865" formatCode="0.00E+00">
                  <c:v>-4.9919999700000002E-5</c:v>
                </c:pt>
                <c:pt idx="1866" formatCode="0.00E+00">
                  <c:v>-4.9839999700000002E-5</c:v>
                </c:pt>
                <c:pt idx="1867" formatCode="0.00E+00">
                  <c:v>-4.9759999700000003E-5</c:v>
                </c:pt>
                <c:pt idx="1868" formatCode="0.00E+00">
                  <c:v>-4.9679999699999997E-5</c:v>
                </c:pt>
                <c:pt idx="1869" formatCode="0.00E+00">
                  <c:v>-4.9599999699999998E-5</c:v>
                </c:pt>
                <c:pt idx="1870" formatCode="0.00E+00">
                  <c:v>-4.9519999699999999E-5</c:v>
                </c:pt>
                <c:pt idx="1871" formatCode="0.00E+00">
                  <c:v>-4.9439999699999999E-5</c:v>
                </c:pt>
                <c:pt idx="1872" formatCode="0.00E+00">
                  <c:v>-4.93599997E-5</c:v>
                </c:pt>
                <c:pt idx="1873" formatCode="0.00E+00">
                  <c:v>-4.9279999700000001E-5</c:v>
                </c:pt>
                <c:pt idx="1874" formatCode="0.00E+00">
                  <c:v>-4.9199999700000002E-5</c:v>
                </c:pt>
                <c:pt idx="1875" formatCode="0.00E+00">
                  <c:v>-4.9119999700000003E-5</c:v>
                </c:pt>
                <c:pt idx="1876" formatCode="0.00E+00">
                  <c:v>-4.9039999700000003E-5</c:v>
                </c:pt>
                <c:pt idx="1877" formatCode="0.00E+00">
                  <c:v>-4.8959999699999997E-5</c:v>
                </c:pt>
                <c:pt idx="1878" formatCode="0.00E+00">
                  <c:v>-4.8879999699999998E-5</c:v>
                </c:pt>
                <c:pt idx="1879" formatCode="0.00E+00">
                  <c:v>-4.8799999699999999E-5</c:v>
                </c:pt>
                <c:pt idx="1880" formatCode="0.00E+00">
                  <c:v>-4.87199997E-5</c:v>
                </c:pt>
                <c:pt idx="1881" formatCode="0.00E+00">
                  <c:v>-4.86399997E-5</c:v>
                </c:pt>
                <c:pt idx="1882" formatCode="0.00E+00">
                  <c:v>-4.8559999700000001E-5</c:v>
                </c:pt>
                <c:pt idx="1883" formatCode="0.00E+00">
                  <c:v>-4.8479999700000002E-5</c:v>
                </c:pt>
                <c:pt idx="1884" formatCode="0.00E+00">
                  <c:v>-4.8399999700000003E-5</c:v>
                </c:pt>
                <c:pt idx="1885" formatCode="0.00E+00">
                  <c:v>-4.8319999699999997E-5</c:v>
                </c:pt>
                <c:pt idx="1886" formatCode="0.00E+00">
                  <c:v>-4.8239999699999997E-5</c:v>
                </c:pt>
                <c:pt idx="1887" formatCode="0.00E+00">
                  <c:v>-4.8159999699999998E-5</c:v>
                </c:pt>
                <c:pt idx="1888" formatCode="0.00E+00">
                  <c:v>-4.8079999699999999E-5</c:v>
                </c:pt>
                <c:pt idx="1889" formatCode="0.00E+00">
                  <c:v>-4.79999997E-5</c:v>
                </c:pt>
                <c:pt idx="1890" formatCode="0.00E+00">
                  <c:v>-4.79199997E-5</c:v>
                </c:pt>
                <c:pt idx="1891" formatCode="0.00E+00">
                  <c:v>-4.7839999700000001E-5</c:v>
                </c:pt>
                <c:pt idx="1892" formatCode="0.00E+00">
                  <c:v>-4.7759999700000002E-5</c:v>
                </c:pt>
                <c:pt idx="1893" formatCode="0.00E+00">
                  <c:v>-4.7679999700000003E-5</c:v>
                </c:pt>
                <c:pt idx="1894" formatCode="0.00E+00">
                  <c:v>-4.7599999699999997E-5</c:v>
                </c:pt>
                <c:pt idx="1895" formatCode="0.00E+00">
                  <c:v>-4.7519999699999998E-5</c:v>
                </c:pt>
                <c:pt idx="1896" formatCode="0.00E+00">
                  <c:v>-4.7439999699999998E-5</c:v>
                </c:pt>
                <c:pt idx="1897" formatCode="0.00E+00">
                  <c:v>-4.7359999699999999E-5</c:v>
                </c:pt>
                <c:pt idx="1898" formatCode="0.00E+00">
                  <c:v>-4.72799997E-5</c:v>
                </c:pt>
                <c:pt idx="1899" formatCode="0.00E+00">
                  <c:v>-4.7199999700000001E-5</c:v>
                </c:pt>
                <c:pt idx="1900" formatCode="0.00E+00">
                  <c:v>-4.7119999700000001E-5</c:v>
                </c:pt>
                <c:pt idx="1901" formatCode="0.00E+00">
                  <c:v>-4.7039999700000002E-5</c:v>
                </c:pt>
                <c:pt idx="1902" formatCode="0.00E+00">
                  <c:v>-4.6959999700000003E-5</c:v>
                </c:pt>
                <c:pt idx="1903" formatCode="0.00E+00">
                  <c:v>-4.6879999699999997E-5</c:v>
                </c:pt>
                <c:pt idx="1904" formatCode="0.00E+00">
                  <c:v>-4.6799999699999998E-5</c:v>
                </c:pt>
                <c:pt idx="1905" formatCode="0.00E+00">
                  <c:v>-4.6719999699999998E-5</c:v>
                </c:pt>
                <c:pt idx="1906" formatCode="0.00E+00">
                  <c:v>-4.6639999699999999E-5</c:v>
                </c:pt>
                <c:pt idx="1907" formatCode="0.00E+00">
                  <c:v>-4.65599997E-5</c:v>
                </c:pt>
                <c:pt idx="1908" formatCode="0.00E+00">
                  <c:v>-4.6479999700000001E-5</c:v>
                </c:pt>
                <c:pt idx="1909" formatCode="0.00E+00">
                  <c:v>-4.6399999700000001E-5</c:v>
                </c:pt>
                <c:pt idx="1910" formatCode="0.00E+00">
                  <c:v>-4.6319999700000002E-5</c:v>
                </c:pt>
                <c:pt idx="1911" formatCode="0.00E+00">
                  <c:v>-4.6239999700000003E-5</c:v>
                </c:pt>
                <c:pt idx="1912" formatCode="0.00E+00">
                  <c:v>-4.6159999699999997E-5</c:v>
                </c:pt>
                <c:pt idx="1913" formatCode="0.00E+00">
                  <c:v>-4.6079999699999998E-5</c:v>
                </c:pt>
                <c:pt idx="1914" formatCode="0.00E+00">
                  <c:v>-4.5999999699999999E-5</c:v>
                </c:pt>
                <c:pt idx="1915" formatCode="0.00E+00">
                  <c:v>-4.5919999699999999E-5</c:v>
                </c:pt>
                <c:pt idx="1916" formatCode="0.00E+00">
                  <c:v>-4.58399997E-5</c:v>
                </c:pt>
                <c:pt idx="1917" formatCode="0.00E+00">
                  <c:v>-4.5759999700000001E-5</c:v>
                </c:pt>
                <c:pt idx="1918" formatCode="0.00E+00">
                  <c:v>-4.5679999700000002E-5</c:v>
                </c:pt>
                <c:pt idx="1919" formatCode="0.00E+00">
                  <c:v>-4.5599999700000002E-5</c:v>
                </c:pt>
                <c:pt idx="1920" formatCode="0.00E+00">
                  <c:v>-4.5519999700000003E-5</c:v>
                </c:pt>
                <c:pt idx="1921" formatCode="0.00E+00">
                  <c:v>-4.5439999699999997E-5</c:v>
                </c:pt>
                <c:pt idx="1922" formatCode="0.00E+00">
                  <c:v>-4.5359999699999998E-5</c:v>
                </c:pt>
                <c:pt idx="1923" formatCode="0.00E+00">
                  <c:v>-4.5279999699999999E-5</c:v>
                </c:pt>
                <c:pt idx="1924" formatCode="0.00E+00">
                  <c:v>-4.5199999699999999E-5</c:v>
                </c:pt>
                <c:pt idx="1925" formatCode="0.00E+00">
                  <c:v>-4.51199997E-5</c:v>
                </c:pt>
                <c:pt idx="1926" formatCode="0.00E+00">
                  <c:v>-4.5039999700000001E-5</c:v>
                </c:pt>
                <c:pt idx="1927" formatCode="0.00E+00">
                  <c:v>-4.4959999700000002E-5</c:v>
                </c:pt>
                <c:pt idx="1928" formatCode="0.00E+00">
                  <c:v>-4.4879999700000002E-5</c:v>
                </c:pt>
                <c:pt idx="1929" formatCode="0.00E+00">
                  <c:v>-4.4799999700000003E-5</c:v>
                </c:pt>
                <c:pt idx="1930" formatCode="0.00E+00">
                  <c:v>-4.4719999699999997E-5</c:v>
                </c:pt>
                <c:pt idx="1931" formatCode="0.00E+00">
                  <c:v>-4.4639999699999998E-5</c:v>
                </c:pt>
                <c:pt idx="1932" formatCode="0.00E+00">
                  <c:v>-4.4559999699999999E-5</c:v>
                </c:pt>
                <c:pt idx="1933" formatCode="0.00E+00">
                  <c:v>-4.44799997E-5</c:v>
                </c:pt>
                <c:pt idx="1934" formatCode="0.00E+00">
                  <c:v>-4.43999997E-5</c:v>
                </c:pt>
                <c:pt idx="1935" formatCode="0.00E+00">
                  <c:v>-4.4319999700000001E-5</c:v>
                </c:pt>
                <c:pt idx="1936" formatCode="0.00E+00">
                  <c:v>-4.4239999700000002E-5</c:v>
                </c:pt>
                <c:pt idx="1937" formatCode="0.00E+00">
                  <c:v>-4.4159999700000003E-5</c:v>
                </c:pt>
                <c:pt idx="1938" formatCode="0.00E+00">
                  <c:v>-4.4079999700000003E-5</c:v>
                </c:pt>
                <c:pt idx="1939" formatCode="0.00E+00">
                  <c:v>-4.3999999699999997E-5</c:v>
                </c:pt>
                <c:pt idx="1940" formatCode="0.00E+00">
                  <c:v>-4.3919999699999998E-5</c:v>
                </c:pt>
                <c:pt idx="1941" formatCode="0.00E+00">
                  <c:v>-4.3839999699999999E-5</c:v>
                </c:pt>
                <c:pt idx="1942" formatCode="0.00E+00">
                  <c:v>-4.37599997E-5</c:v>
                </c:pt>
                <c:pt idx="1943" formatCode="0.00E+00">
                  <c:v>-4.36799997E-5</c:v>
                </c:pt>
                <c:pt idx="1944" formatCode="0.00E+00">
                  <c:v>-4.3599999700000001E-5</c:v>
                </c:pt>
                <c:pt idx="1945" formatCode="0.00E+00">
                  <c:v>-4.3519999700000002E-5</c:v>
                </c:pt>
                <c:pt idx="1946" formatCode="0.00E+00">
                  <c:v>-4.3439999700000003E-5</c:v>
                </c:pt>
                <c:pt idx="1947" formatCode="0.00E+00">
                  <c:v>-4.3359999699999997E-5</c:v>
                </c:pt>
                <c:pt idx="1948" formatCode="0.00E+00">
                  <c:v>-4.3279999699999997E-5</c:v>
                </c:pt>
                <c:pt idx="1949" formatCode="0.00E+00">
                  <c:v>-4.3199999699999998E-5</c:v>
                </c:pt>
                <c:pt idx="1950" formatCode="0.00E+00">
                  <c:v>-4.3119999699999999E-5</c:v>
                </c:pt>
                <c:pt idx="1951" formatCode="0.00E+00">
                  <c:v>-4.30399997E-5</c:v>
                </c:pt>
                <c:pt idx="1952" formatCode="0.00E+00">
                  <c:v>-4.2959999700000001E-5</c:v>
                </c:pt>
                <c:pt idx="1953" formatCode="0.00E+00">
                  <c:v>-4.2879999700000001E-5</c:v>
                </c:pt>
                <c:pt idx="1954" formatCode="0.00E+00">
                  <c:v>-4.2799999700000002E-5</c:v>
                </c:pt>
                <c:pt idx="1955" formatCode="0.00E+00">
                  <c:v>-4.2719999700000003E-5</c:v>
                </c:pt>
                <c:pt idx="1956" formatCode="0.00E+00">
                  <c:v>-4.2639999699999997E-5</c:v>
                </c:pt>
                <c:pt idx="1957" formatCode="0.00E+00">
                  <c:v>-4.2559999699999998E-5</c:v>
                </c:pt>
                <c:pt idx="1958" formatCode="0.00E+00">
                  <c:v>-4.2479999699999998E-5</c:v>
                </c:pt>
                <c:pt idx="1959" formatCode="0.00E+00">
                  <c:v>-4.2399999699999999E-5</c:v>
                </c:pt>
                <c:pt idx="1960" formatCode="0.00E+00">
                  <c:v>-4.23199997E-5</c:v>
                </c:pt>
                <c:pt idx="1961" formatCode="0.00E+00">
                  <c:v>-4.2239999700000001E-5</c:v>
                </c:pt>
                <c:pt idx="1962" formatCode="0.00E+00">
                  <c:v>-4.2159999700000001E-5</c:v>
                </c:pt>
                <c:pt idx="1963" formatCode="0.00E+00">
                  <c:v>-4.2079999700000002E-5</c:v>
                </c:pt>
                <c:pt idx="1964" formatCode="0.00E+00">
                  <c:v>-4.1999999700000003E-5</c:v>
                </c:pt>
                <c:pt idx="1965" formatCode="0.00E+00">
                  <c:v>-4.1919999699999997E-5</c:v>
                </c:pt>
                <c:pt idx="1966" formatCode="0.00E+00">
                  <c:v>-4.1839999699999998E-5</c:v>
                </c:pt>
                <c:pt idx="1967" formatCode="0.00E+00">
                  <c:v>-4.1759999699999998E-5</c:v>
                </c:pt>
                <c:pt idx="1968" formatCode="0.00E+00">
                  <c:v>-4.1679999699999999E-5</c:v>
                </c:pt>
                <c:pt idx="1969" formatCode="0.00E+00">
                  <c:v>-4.15999997E-5</c:v>
                </c:pt>
                <c:pt idx="1970" formatCode="0.00E+00">
                  <c:v>-4.1519999700000001E-5</c:v>
                </c:pt>
                <c:pt idx="1971" formatCode="0.00E+00">
                  <c:v>-4.1439999700000002E-5</c:v>
                </c:pt>
                <c:pt idx="1972" formatCode="0.00E+00">
                  <c:v>-4.1359999700000002E-5</c:v>
                </c:pt>
                <c:pt idx="1973" formatCode="0.00E+00">
                  <c:v>-4.1279999700000003E-5</c:v>
                </c:pt>
                <c:pt idx="1974" formatCode="0.00E+00">
                  <c:v>-4.1199999699999997E-5</c:v>
                </c:pt>
                <c:pt idx="1975" formatCode="0.00E+00">
                  <c:v>-4.1119999800000003E-5</c:v>
                </c:pt>
                <c:pt idx="1976" formatCode="0.00E+00">
                  <c:v>-4.1039999799999997E-5</c:v>
                </c:pt>
                <c:pt idx="1977" formatCode="0.00E+00">
                  <c:v>-4.0959999799999998E-5</c:v>
                </c:pt>
                <c:pt idx="1978" formatCode="0.00E+00">
                  <c:v>-4.0879999799999998E-5</c:v>
                </c:pt>
                <c:pt idx="1979" formatCode="0.00E+00">
                  <c:v>-4.0799999799999999E-5</c:v>
                </c:pt>
                <c:pt idx="1980" formatCode="0.00E+00">
                  <c:v>-4.07199998E-5</c:v>
                </c:pt>
                <c:pt idx="1981" formatCode="0.00E+00">
                  <c:v>-4.0639999800000001E-5</c:v>
                </c:pt>
                <c:pt idx="1982" formatCode="0.00E+00">
                  <c:v>-4.0559999800000001E-5</c:v>
                </c:pt>
                <c:pt idx="1983" formatCode="0.00E+00">
                  <c:v>-4.0479999800000002E-5</c:v>
                </c:pt>
                <c:pt idx="1984" formatCode="0.00E+00">
                  <c:v>-4.0399999800000003E-5</c:v>
                </c:pt>
                <c:pt idx="1985" formatCode="0.00E+00">
                  <c:v>-4.0319999799999997E-5</c:v>
                </c:pt>
                <c:pt idx="1986" formatCode="0.00E+00">
                  <c:v>-4.0239999799999998E-5</c:v>
                </c:pt>
                <c:pt idx="1987" formatCode="0.00E+00">
                  <c:v>-4.0159999799999998E-5</c:v>
                </c:pt>
                <c:pt idx="1988" formatCode="0.00E+00">
                  <c:v>-4.0079999799999999E-5</c:v>
                </c:pt>
                <c:pt idx="1989" formatCode="0.00E+00">
                  <c:v>-3.99999998E-5</c:v>
                </c:pt>
                <c:pt idx="1990" formatCode="0.00E+00">
                  <c:v>-3.9919999800000001E-5</c:v>
                </c:pt>
                <c:pt idx="1991" formatCode="0.00E+00">
                  <c:v>-3.9839999800000002E-5</c:v>
                </c:pt>
                <c:pt idx="1992" formatCode="0.00E+00">
                  <c:v>-3.9759999800000002E-5</c:v>
                </c:pt>
                <c:pt idx="1993" formatCode="0.00E+00">
                  <c:v>-3.9679999800000003E-5</c:v>
                </c:pt>
                <c:pt idx="1994" formatCode="0.00E+00">
                  <c:v>-3.9599999799999997E-5</c:v>
                </c:pt>
                <c:pt idx="1995" formatCode="0.00E+00">
                  <c:v>-3.9519999799999998E-5</c:v>
                </c:pt>
                <c:pt idx="1996" formatCode="0.00E+00">
                  <c:v>-3.9439999799999999E-5</c:v>
                </c:pt>
                <c:pt idx="1997" formatCode="0.00E+00">
                  <c:v>-3.9359999799999999E-5</c:v>
                </c:pt>
                <c:pt idx="1998" formatCode="0.00E+00">
                  <c:v>-3.92799998E-5</c:v>
                </c:pt>
                <c:pt idx="1999" formatCode="0.00E+00">
                  <c:v>-3.9199999800000001E-5</c:v>
                </c:pt>
                <c:pt idx="2000" formatCode="0.00E+00">
                  <c:v>-3.9119999800000002E-5</c:v>
                </c:pt>
                <c:pt idx="2001" formatCode="0.00E+00">
                  <c:v>-3.9039999800000002E-5</c:v>
                </c:pt>
                <c:pt idx="2002" formatCode="0.00E+00">
                  <c:v>-3.8959999800000003E-5</c:v>
                </c:pt>
                <c:pt idx="2003" formatCode="0.00E+00">
                  <c:v>-3.8879999799999997E-5</c:v>
                </c:pt>
                <c:pt idx="2004" formatCode="0.00E+00">
                  <c:v>-3.8799999799999998E-5</c:v>
                </c:pt>
                <c:pt idx="2005" formatCode="0.00E+00">
                  <c:v>-3.8719999799999999E-5</c:v>
                </c:pt>
                <c:pt idx="2006" formatCode="0.00E+00">
                  <c:v>-3.8639999799999999E-5</c:v>
                </c:pt>
                <c:pt idx="2007" formatCode="0.00E+00">
                  <c:v>-3.85599998E-5</c:v>
                </c:pt>
                <c:pt idx="2008" formatCode="0.00E+00">
                  <c:v>-3.8479999800000001E-5</c:v>
                </c:pt>
                <c:pt idx="2009" formatCode="0.00E+00">
                  <c:v>-3.8399999800000002E-5</c:v>
                </c:pt>
                <c:pt idx="2010" formatCode="0.00E+00">
                  <c:v>-3.8319999800000003E-5</c:v>
                </c:pt>
                <c:pt idx="2011" formatCode="0.00E+00">
                  <c:v>-3.8239999800000003E-5</c:v>
                </c:pt>
                <c:pt idx="2012" formatCode="0.00E+00">
                  <c:v>-3.8159999799999997E-5</c:v>
                </c:pt>
                <c:pt idx="2013" formatCode="0.00E+00">
                  <c:v>-3.8079999799999998E-5</c:v>
                </c:pt>
                <c:pt idx="2014" formatCode="0.00E+00">
                  <c:v>-3.7999999799999999E-5</c:v>
                </c:pt>
                <c:pt idx="2015" formatCode="0.00E+00">
                  <c:v>-3.79199998E-5</c:v>
                </c:pt>
                <c:pt idx="2016" formatCode="0.00E+00">
                  <c:v>-3.78399998E-5</c:v>
                </c:pt>
                <c:pt idx="2017" formatCode="0.00E+00">
                  <c:v>-3.7759999800000001E-5</c:v>
                </c:pt>
                <c:pt idx="2018" formatCode="0.00E+00">
                  <c:v>-3.7679999800000002E-5</c:v>
                </c:pt>
                <c:pt idx="2019" formatCode="0.00E+00">
                  <c:v>-3.7599999800000003E-5</c:v>
                </c:pt>
                <c:pt idx="2020" formatCode="0.00E+00">
                  <c:v>-3.7519999799999997E-5</c:v>
                </c:pt>
                <c:pt idx="2021" formatCode="0.00E+00">
                  <c:v>-3.7439999799999997E-5</c:v>
                </c:pt>
                <c:pt idx="2022" formatCode="0.00E+00">
                  <c:v>-3.7359999799999998E-5</c:v>
                </c:pt>
                <c:pt idx="2023" formatCode="0.00E+00">
                  <c:v>-3.7279999799999999E-5</c:v>
                </c:pt>
                <c:pt idx="2024" formatCode="0.00E+00">
                  <c:v>-3.71999998E-5</c:v>
                </c:pt>
                <c:pt idx="2025" formatCode="0.00E+00">
                  <c:v>-3.71199998E-5</c:v>
                </c:pt>
                <c:pt idx="2026" formatCode="0.00E+00">
                  <c:v>-3.7039999800000001E-5</c:v>
                </c:pt>
                <c:pt idx="2027" formatCode="0.00E+00">
                  <c:v>-3.6959999800000002E-5</c:v>
                </c:pt>
                <c:pt idx="2028" formatCode="0.00E+00">
                  <c:v>-3.6879999800000003E-5</c:v>
                </c:pt>
                <c:pt idx="2029" formatCode="0.00E+00">
                  <c:v>-3.6799999799999997E-5</c:v>
                </c:pt>
                <c:pt idx="2030" formatCode="0.00E+00">
                  <c:v>-3.6719999799999998E-5</c:v>
                </c:pt>
                <c:pt idx="2031" formatCode="0.00E+00">
                  <c:v>-3.6639999799999998E-5</c:v>
                </c:pt>
                <c:pt idx="2032" formatCode="0.00E+00">
                  <c:v>-3.6559999799999999E-5</c:v>
                </c:pt>
                <c:pt idx="2033" formatCode="0.00E+00">
                  <c:v>-3.64799998E-5</c:v>
                </c:pt>
                <c:pt idx="2034" formatCode="0.00E+00">
                  <c:v>-3.6399999800000001E-5</c:v>
                </c:pt>
                <c:pt idx="2035" formatCode="0.00E+00">
                  <c:v>-3.6319999800000001E-5</c:v>
                </c:pt>
                <c:pt idx="2036" formatCode="0.00E+00">
                  <c:v>-3.6239999800000002E-5</c:v>
                </c:pt>
                <c:pt idx="2037" formatCode="0.00E+00">
                  <c:v>-3.6159999800000003E-5</c:v>
                </c:pt>
                <c:pt idx="2038" formatCode="0.00E+00">
                  <c:v>-3.6079999799999997E-5</c:v>
                </c:pt>
                <c:pt idx="2039" formatCode="0.00E+00">
                  <c:v>-3.5999999799999998E-5</c:v>
                </c:pt>
                <c:pt idx="2040" formatCode="0.00E+00">
                  <c:v>-3.5919999799999998E-5</c:v>
                </c:pt>
                <c:pt idx="2041" formatCode="0.00E+00">
                  <c:v>-3.5839999799999999E-5</c:v>
                </c:pt>
                <c:pt idx="2042" formatCode="0.00E+00">
                  <c:v>-3.57599998E-5</c:v>
                </c:pt>
                <c:pt idx="2043" formatCode="0.00E+00">
                  <c:v>-3.5679999800000001E-5</c:v>
                </c:pt>
                <c:pt idx="2044" formatCode="0.00E+00">
                  <c:v>-3.5599999800000001E-5</c:v>
                </c:pt>
                <c:pt idx="2045" formatCode="0.00E+00">
                  <c:v>-3.5519999800000002E-5</c:v>
                </c:pt>
                <c:pt idx="2046" formatCode="0.00E+00">
                  <c:v>-3.5439999800000003E-5</c:v>
                </c:pt>
                <c:pt idx="2047" formatCode="0.00E+00">
                  <c:v>-3.5359999799999997E-5</c:v>
                </c:pt>
                <c:pt idx="2048" formatCode="0.00E+00">
                  <c:v>-3.5279999799999998E-5</c:v>
                </c:pt>
                <c:pt idx="2049" formatCode="0.00E+00">
                  <c:v>-3.5199999799999999E-5</c:v>
                </c:pt>
                <c:pt idx="2050" formatCode="0.00E+00">
                  <c:v>-3.5119999799999999E-5</c:v>
                </c:pt>
                <c:pt idx="2051" formatCode="0.00E+00">
                  <c:v>-3.50399998E-5</c:v>
                </c:pt>
                <c:pt idx="2052" formatCode="0.00E+00">
                  <c:v>-3.4959999800000001E-5</c:v>
                </c:pt>
                <c:pt idx="2053" formatCode="0.00E+00">
                  <c:v>-3.4879999800000002E-5</c:v>
                </c:pt>
                <c:pt idx="2054" formatCode="0.00E+00">
                  <c:v>-3.4799999800000002E-5</c:v>
                </c:pt>
                <c:pt idx="2055" formatCode="0.00E+00">
                  <c:v>-3.4719999800000003E-5</c:v>
                </c:pt>
                <c:pt idx="2056" formatCode="0.00E+00">
                  <c:v>-3.4639999799999997E-5</c:v>
                </c:pt>
                <c:pt idx="2057" formatCode="0.00E+00">
                  <c:v>-3.4559999799999998E-5</c:v>
                </c:pt>
                <c:pt idx="2058" formatCode="0.00E+00">
                  <c:v>-3.4479999799999999E-5</c:v>
                </c:pt>
                <c:pt idx="2059" formatCode="0.00E+00">
                  <c:v>-3.4399999799999999E-5</c:v>
                </c:pt>
                <c:pt idx="2060" formatCode="0.00E+00">
                  <c:v>-3.43199998E-5</c:v>
                </c:pt>
                <c:pt idx="2061" formatCode="0.00E+00">
                  <c:v>-3.4239999800000001E-5</c:v>
                </c:pt>
                <c:pt idx="2062" formatCode="0.00E+00">
                  <c:v>-3.4159999800000002E-5</c:v>
                </c:pt>
                <c:pt idx="2063" formatCode="0.00E+00">
                  <c:v>-3.4079999800000002E-5</c:v>
                </c:pt>
                <c:pt idx="2064" formatCode="0.00E+00">
                  <c:v>-3.3999999800000003E-5</c:v>
                </c:pt>
                <c:pt idx="2065" formatCode="0.00E+00">
                  <c:v>-3.3919999799999997E-5</c:v>
                </c:pt>
                <c:pt idx="2066" formatCode="0.00E+00">
                  <c:v>-3.3839999799999998E-5</c:v>
                </c:pt>
                <c:pt idx="2067" formatCode="0.00E+00">
                  <c:v>-3.3759999799999999E-5</c:v>
                </c:pt>
                <c:pt idx="2068" formatCode="0.00E+00">
                  <c:v>-3.36799998E-5</c:v>
                </c:pt>
                <c:pt idx="2069" formatCode="0.00E+00">
                  <c:v>-3.35999998E-5</c:v>
                </c:pt>
                <c:pt idx="2070" formatCode="0.00E+00">
                  <c:v>-3.3519999800000001E-5</c:v>
                </c:pt>
                <c:pt idx="2071" formatCode="0.00E+00">
                  <c:v>-3.3439999800000002E-5</c:v>
                </c:pt>
                <c:pt idx="2072" formatCode="0.00E+00">
                  <c:v>-3.3359999800000003E-5</c:v>
                </c:pt>
                <c:pt idx="2073" formatCode="0.00E+00">
                  <c:v>-3.3279999800000003E-5</c:v>
                </c:pt>
                <c:pt idx="2074" formatCode="0.00E+00">
                  <c:v>-3.3199999799999997E-5</c:v>
                </c:pt>
                <c:pt idx="2075" formatCode="0.00E+00">
                  <c:v>-3.3119999799999998E-5</c:v>
                </c:pt>
                <c:pt idx="2076" formatCode="0.00E+00">
                  <c:v>-3.3039999799999999E-5</c:v>
                </c:pt>
                <c:pt idx="2077" formatCode="0.00E+00">
                  <c:v>-3.29599998E-5</c:v>
                </c:pt>
                <c:pt idx="2078" formatCode="0.00E+00">
                  <c:v>-3.28799998E-5</c:v>
                </c:pt>
                <c:pt idx="2079" formatCode="0.00E+00">
                  <c:v>-3.2799999800000001E-5</c:v>
                </c:pt>
                <c:pt idx="2080" formatCode="0.00E+00">
                  <c:v>-3.2719999800000002E-5</c:v>
                </c:pt>
                <c:pt idx="2081" formatCode="0.00E+00">
                  <c:v>-3.2639999800000003E-5</c:v>
                </c:pt>
                <c:pt idx="2082" formatCode="0.00E+00">
                  <c:v>-3.2559999799999997E-5</c:v>
                </c:pt>
                <c:pt idx="2083" formatCode="0.00E+00">
                  <c:v>-3.2479999799999997E-5</c:v>
                </c:pt>
                <c:pt idx="2084" formatCode="0.00E+00">
                  <c:v>-3.2399999799999998E-5</c:v>
                </c:pt>
                <c:pt idx="2085" formatCode="0.00E+00">
                  <c:v>-3.2319999799999999E-5</c:v>
                </c:pt>
                <c:pt idx="2086" formatCode="0.00E+00">
                  <c:v>-3.22399998E-5</c:v>
                </c:pt>
                <c:pt idx="2087" formatCode="0.00E+00">
                  <c:v>-3.2159999800000001E-5</c:v>
                </c:pt>
                <c:pt idx="2088" formatCode="0.00E+00">
                  <c:v>-3.2079999800000001E-5</c:v>
                </c:pt>
                <c:pt idx="2089" formatCode="0.00E+00">
                  <c:v>-3.1999999800000002E-5</c:v>
                </c:pt>
                <c:pt idx="2090" formatCode="0.00E+00">
                  <c:v>-3.1919999800000003E-5</c:v>
                </c:pt>
                <c:pt idx="2091" formatCode="0.00E+00">
                  <c:v>-3.1839999799999997E-5</c:v>
                </c:pt>
                <c:pt idx="2092" formatCode="0.00E+00">
                  <c:v>-3.1759999799999998E-5</c:v>
                </c:pt>
                <c:pt idx="2093" formatCode="0.00E+00">
                  <c:v>-3.1679999799999998E-5</c:v>
                </c:pt>
                <c:pt idx="2094" formatCode="0.00E+00">
                  <c:v>-3.1599999799999999E-5</c:v>
                </c:pt>
                <c:pt idx="2095" formatCode="0.00E+00">
                  <c:v>-3.15199998E-5</c:v>
                </c:pt>
                <c:pt idx="2096" formatCode="0.00E+00">
                  <c:v>-3.1439999800000001E-5</c:v>
                </c:pt>
                <c:pt idx="2097" formatCode="0.00E+00">
                  <c:v>-3.1359999800000001E-5</c:v>
                </c:pt>
                <c:pt idx="2098" formatCode="0.00E+00">
                  <c:v>-3.1279999800000002E-5</c:v>
                </c:pt>
                <c:pt idx="2099" formatCode="0.00E+00">
                  <c:v>-3.1199999800000003E-5</c:v>
                </c:pt>
                <c:pt idx="2100" formatCode="0.00E+00">
                  <c:v>-3.1119999799999997E-5</c:v>
                </c:pt>
                <c:pt idx="2101" formatCode="0.00E+00">
                  <c:v>-3.1039999799999998E-5</c:v>
                </c:pt>
                <c:pt idx="2102" formatCode="0.00E+00">
                  <c:v>-3.0959999799999998E-5</c:v>
                </c:pt>
                <c:pt idx="2103" formatCode="0.00E+00">
                  <c:v>-3.0879999799999999E-5</c:v>
                </c:pt>
                <c:pt idx="2104" formatCode="0.00E+00">
                  <c:v>-3.07999998E-5</c:v>
                </c:pt>
                <c:pt idx="2105" formatCode="0.00E+00">
                  <c:v>-3.0719999800000001E-5</c:v>
                </c:pt>
                <c:pt idx="2106" formatCode="0.00E+00">
                  <c:v>-3.0639999800000002E-5</c:v>
                </c:pt>
                <c:pt idx="2107" formatCode="0.00E+00">
                  <c:v>-3.0559999800000002E-5</c:v>
                </c:pt>
                <c:pt idx="2108" formatCode="0.00E+00">
                  <c:v>-3.04799998E-5</c:v>
                </c:pt>
                <c:pt idx="2109" formatCode="0.00E+00">
                  <c:v>-3.03999998E-5</c:v>
                </c:pt>
                <c:pt idx="2110" formatCode="0.00E+00">
                  <c:v>-3.0319999800000001E-5</c:v>
                </c:pt>
                <c:pt idx="2111" formatCode="0.00E+00">
                  <c:v>-3.0239999799999999E-5</c:v>
                </c:pt>
                <c:pt idx="2112" formatCode="0.00E+00">
                  <c:v>-3.0159999799999999E-5</c:v>
                </c:pt>
                <c:pt idx="2113" formatCode="0.00E+00">
                  <c:v>-3.00799998E-5</c:v>
                </c:pt>
                <c:pt idx="2114" formatCode="0.00E+00">
                  <c:v>-2.9999999800000001E-5</c:v>
                </c:pt>
                <c:pt idx="2115" formatCode="0.00E+00">
                  <c:v>-2.9919999800000002E-5</c:v>
                </c:pt>
                <c:pt idx="2116" formatCode="0.00E+00">
                  <c:v>-2.9839999799999999E-5</c:v>
                </c:pt>
                <c:pt idx="2117" formatCode="0.00E+00">
                  <c:v>-2.97599998E-5</c:v>
                </c:pt>
                <c:pt idx="2118" formatCode="0.00E+00">
                  <c:v>-2.9679999800000001E-5</c:v>
                </c:pt>
                <c:pt idx="2119" formatCode="0.00E+00">
                  <c:v>-2.9599999800000001E-5</c:v>
                </c:pt>
                <c:pt idx="2120" formatCode="0.00E+00">
                  <c:v>-2.9519999799999999E-5</c:v>
                </c:pt>
                <c:pt idx="2121" formatCode="0.00E+00">
                  <c:v>-2.9439999799999999E-5</c:v>
                </c:pt>
                <c:pt idx="2122" formatCode="0.00E+00">
                  <c:v>-2.93599998E-5</c:v>
                </c:pt>
                <c:pt idx="2123" formatCode="0.00E+00">
                  <c:v>-2.9279999800000001E-5</c:v>
                </c:pt>
                <c:pt idx="2124" formatCode="0.00E+00">
                  <c:v>-2.9199999799999998E-5</c:v>
                </c:pt>
                <c:pt idx="2125" formatCode="0.00E+00">
                  <c:v>-2.9119999799999999E-5</c:v>
                </c:pt>
                <c:pt idx="2126" formatCode="0.00E+00">
                  <c:v>-2.90399998E-5</c:v>
                </c:pt>
                <c:pt idx="2127" formatCode="0.00E+00">
                  <c:v>-2.8959999800000001E-5</c:v>
                </c:pt>
                <c:pt idx="2128" formatCode="0.00E+00">
                  <c:v>-2.8879999800000001E-5</c:v>
                </c:pt>
                <c:pt idx="2129" formatCode="0.00E+00">
                  <c:v>-2.8799999799999999E-5</c:v>
                </c:pt>
                <c:pt idx="2130" formatCode="0.00E+00">
                  <c:v>-2.87199998E-5</c:v>
                </c:pt>
                <c:pt idx="2131" formatCode="0.00E+00">
                  <c:v>-2.86399998E-5</c:v>
                </c:pt>
                <c:pt idx="2132" formatCode="0.00E+00">
                  <c:v>-2.8559999800000001E-5</c:v>
                </c:pt>
                <c:pt idx="2133" formatCode="0.00E+00">
                  <c:v>-2.8479999799999998E-5</c:v>
                </c:pt>
                <c:pt idx="2134" formatCode="0.00E+00">
                  <c:v>-2.8399999799999999E-5</c:v>
                </c:pt>
                <c:pt idx="2135" formatCode="0.00E+00">
                  <c:v>-2.83199998E-5</c:v>
                </c:pt>
                <c:pt idx="2136" formatCode="0.00E+00">
                  <c:v>-2.8239999800000001E-5</c:v>
                </c:pt>
                <c:pt idx="2137" formatCode="0.00E+00">
                  <c:v>-2.8159999800000002E-5</c:v>
                </c:pt>
                <c:pt idx="2138" formatCode="0.00E+00">
                  <c:v>-2.8079999799999999E-5</c:v>
                </c:pt>
                <c:pt idx="2139" formatCode="0.00E+00">
                  <c:v>-2.79999998E-5</c:v>
                </c:pt>
                <c:pt idx="2140" formatCode="0.00E+00">
                  <c:v>-2.79199998E-5</c:v>
                </c:pt>
                <c:pt idx="2141" formatCode="0.00E+00">
                  <c:v>-2.7839999800000001E-5</c:v>
                </c:pt>
                <c:pt idx="2142" formatCode="0.00E+00">
                  <c:v>-2.7759999799999999E-5</c:v>
                </c:pt>
                <c:pt idx="2143" formatCode="0.00E+00">
                  <c:v>-2.7679999799999999E-5</c:v>
                </c:pt>
                <c:pt idx="2144" formatCode="0.00E+00">
                  <c:v>-2.75999998E-5</c:v>
                </c:pt>
                <c:pt idx="2145" formatCode="0.00E+00">
                  <c:v>-2.7519999800000001E-5</c:v>
                </c:pt>
                <c:pt idx="2146" formatCode="0.00E+00">
                  <c:v>-2.7439999800000002E-5</c:v>
                </c:pt>
                <c:pt idx="2147" formatCode="0.00E+00">
                  <c:v>-2.7359999799999999E-5</c:v>
                </c:pt>
                <c:pt idx="2148" formatCode="0.00E+00">
                  <c:v>-2.72799998E-5</c:v>
                </c:pt>
                <c:pt idx="2149" formatCode="0.00E+00">
                  <c:v>-2.7199999800000001E-5</c:v>
                </c:pt>
                <c:pt idx="2150" formatCode="0.00E+00">
                  <c:v>-2.7119999800000001E-5</c:v>
                </c:pt>
                <c:pt idx="2151" formatCode="0.00E+00">
                  <c:v>-2.7039999799999999E-5</c:v>
                </c:pt>
                <c:pt idx="2152" formatCode="0.00E+00">
                  <c:v>-2.6959999799999999E-5</c:v>
                </c:pt>
                <c:pt idx="2153" formatCode="0.00E+00">
                  <c:v>-2.68799998E-5</c:v>
                </c:pt>
                <c:pt idx="2154" formatCode="0.00E+00">
                  <c:v>-2.6799999800000001E-5</c:v>
                </c:pt>
                <c:pt idx="2155" formatCode="0.00E+00">
                  <c:v>-2.6719999799999998E-5</c:v>
                </c:pt>
                <c:pt idx="2156" formatCode="0.00E+00">
                  <c:v>-2.6639999799999999E-5</c:v>
                </c:pt>
                <c:pt idx="2157" formatCode="0.00E+00">
                  <c:v>-2.65599998E-5</c:v>
                </c:pt>
                <c:pt idx="2158" formatCode="0.00E+00">
                  <c:v>-2.6479999800000001E-5</c:v>
                </c:pt>
                <c:pt idx="2159" formatCode="0.00E+00">
                  <c:v>-2.6399999800000001E-5</c:v>
                </c:pt>
                <c:pt idx="2160" formatCode="0.00E+00">
                  <c:v>-2.6319999799999999E-5</c:v>
                </c:pt>
                <c:pt idx="2161" formatCode="0.00E+00">
                  <c:v>-2.62399998E-5</c:v>
                </c:pt>
                <c:pt idx="2162" formatCode="0.00E+00">
                  <c:v>-2.61599998E-5</c:v>
                </c:pt>
                <c:pt idx="2163" formatCode="0.00E+00">
                  <c:v>-2.6079999800000001E-5</c:v>
                </c:pt>
                <c:pt idx="2164" formatCode="0.00E+00">
                  <c:v>-2.5999999799999999E-5</c:v>
                </c:pt>
                <c:pt idx="2165" formatCode="0.00E+00">
                  <c:v>-2.5919999799999999E-5</c:v>
                </c:pt>
                <c:pt idx="2166" formatCode="0.00E+00">
                  <c:v>-2.58399998E-5</c:v>
                </c:pt>
                <c:pt idx="2167" formatCode="0.00E+00">
                  <c:v>-2.5759999800000001E-5</c:v>
                </c:pt>
                <c:pt idx="2168" formatCode="0.00E+00">
                  <c:v>-2.5679999800000002E-5</c:v>
                </c:pt>
                <c:pt idx="2169" formatCode="0.00E+00">
                  <c:v>-2.5599999799999999E-5</c:v>
                </c:pt>
                <c:pt idx="2170" formatCode="0.00E+00">
                  <c:v>-2.55199998E-5</c:v>
                </c:pt>
                <c:pt idx="2171" formatCode="0.00E+00">
                  <c:v>-2.54399998E-5</c:v>
                </c:pt>
                <c:pt idx="2172" formatCode="0.00E+00">
                  <c:v>-2.5359999800000001E-5</c:v>
                </c:pt>
                <c:pt idx="2173" formatCode="0.00E+00">
                  <c:v>-2.5279999799999999E-5</c:v>
                </c:pt>
                <c:pt idx="2174" formatCode="0.00E+00">
                  <c:v>-2.5199999799999999E-5</c:v>
                </c:pt>
                <c:pt idx="2175" formatCode="0.00E+00">
                  <c:v>-2.51199998E-5</c:v>
                </c:pt>
                <c:pt idx="2176" formatCode="0.00E+00">
                  <c:v>-2.5039999800000001E-5</c:v>
                </c:pt>
                <c:pt idx="2177" formatCode="0.00E+00">
                  <c:v>-2.4959999799999998E-5</c:v>
                </c:pt>
                <c:pt idx="2178" formatCode="0.00E+00">
                  <c:v>-2.4879999799999999E-5</c:v>
                </c:pt>
                <c:pt idx="2179" formatCode="0.00E+00">
                  <c:v>-2.47999998E-5</c:v>
                </c:pt>
                <c:pt idx="2180" formatCode="0.00E+00">
                  <c:v>-2.4719999800000001E-5</c:v>
                </c:pt>
                <c:pt idx="2181" formatCode="0.00E+00">
                  <c:v>-2.46399999E-5</c:v>
                </c:pt>
                <c:pt idx="2182" formatCode="0.00E+00">
                  <c:v>-2.45599999E-5</c:v>
                </c:pt>
                <c:pt idx="2183" formatCode="0.00E+00">
                  <c:v>-2.4479999900000001E-5</c:v>
                </c:pt>
                <c:pt idx="2184" formatCode="0.00E+00">
                  <c:v>-2.4399999899999999E-5</c:v>
                </c:pt>
                <c:pt idx="2185" formatCode="0.00E+00">
                  <c:v>-2.4319999899999999E-5</c:v>
                </c:pt>
                <c:pt idx="2186" formatCode="0.00E+00">
                  <c:v>-2.42399999E-5</c:v>
                </c:pt>
                <c:pt idx="2187" formatCode="0.00E+00">
                  <c:v>-2.4159999900000001E-5</c:v>
                </c:pt>
                <c:pt idx="2188" formatCode="0.00E+00">
                  <c:v>-2.4079999900000002E-5</c:v>
                </c:pt>
                <c:pt idx="2189" formatCode="0.00E+00">
                  <c:v>-2.3999999899999999E-5</c:v>
                </c:pt>
                <c:pt idx="2190" formatCode="0.00E+00">
                  <c:v>-2.39199999E-5</c:v>
                </c:pt>
                <c:pt idx="2191" formatCode="0.00E+00">
                  <c:v>-2.3839999900000001E-5</c:v>
                </c:pt>
                <c:pt idx="2192" formatCode="0.00E+00">
                  <c:v>-2.3759999900000001E-5</c:v>
                </c:pt>
                <c:pt idx="2193" formatCode="0.00E+00">
                  <c:v>-2.3679999899999999E-5</c:v>
                </c:pt>
                <c:pt idx="2194" formatCode="0.00E+00">
                  <c:v>-2.3599999899999999E-5</c:v>
                </c:pt>
                <c:pt idx="2195" formatCode="0.00E+00">
                  <c:v>-2.35199999E-5</c:v>
                </c:pt>
                <c:pt idx="2196" formatCode="0.00E+00">
                  <c:v>-2.3439999900000001E-5</c:v>
                </c:pt>
                <c:pt idx="2197" formatCode="0.00E+00">
                  <c:v>-2.3359999899999998E-5</c:v>
                </c:pt>
                <c:pt idx="2198" formatCode="0.00E+00">
                  <c:v>-2.3279999899999999E-5</c:v>
                </c:pt>
                <c:pt idx="2199" formatCode="0.00E+00">
                  <c:v>-2.31999999E-5</c:v>
                </c:pt>
                <c:pt idx="2200" formatCode="0.00E+00">
                  <c:v>-2.3119999900000001E-5</c:v>
                </c:pt>
                <c:pt idx="2201" formatCode="0.00E+00">
                  <c:v>-2.3039999900000001E-5</c:v>
                </c:pt>
                <c:pt idx="2202" formatCode="0.00E+00">
                  <c:v>-2.2959999899999999E-5</c:v>
                </c:pt>
                <c:pt idx="2203" formatCode="0.00E+00">
                  <c:v>-2.28799999E-5</c:v>
                </c:pt>
                <c:pt idx="2204" formatCode="0.00E+00">
                  <c:v>-2.27999999E-5</c:v>
                </c:pt>
                <c:pt idx="2205" formatCode="0.00E+00">
                  <c:v>-2.2719999900000001E-5</c:v>
                </c:pt>
                <c:pt idx="2206" formatCode="0.00E+00">
                  <c:v>-2.2639999899999998E-5</c:v>
                </c:pt>
                <c:pt idx="2207" formatCode="0.00E+00">
                  <c:v>-2.2559999899999999E-5</c:v>
                </c:pt>
                <c:pt idx="2208" formatCode="0.00E+00">
                  <c:v>-2.24799999E-5</c:v>
                </c:pt>
                <c:pt idx="2209" formatCode="0.00E+00">
                  <c:v>-2.2399999900000001E-5</c:v>
                </c:pt>
                <c:pt idx="2210" formatCode="0.00E+00">
                  <c:v>-2.2319999900000002E-5</c:v>
                </c:pt>
                <c:pt idx="2211" formatCode="0.00E+00">
                  <c:v>-2.2239999899999999E-5</c:v>
                </c:pt>
                <c:pt idx="2212" formatCode="0.00E+00">
                  <c:v>-2.21599999E-5</c:v>
                </c:pt>
                <c:pt idx="2213" formatCode="0.00E+00">
                  <c:v>-2.20799999E-5</c:v>
                </c:pt>
                <c:pt idx="2214" formatCode="0.00E+00">
                  <c:v>-2.1999999900000001E-5</c:v>
                </c:pt>
                <c:pt idx="2215" formatCode="0.00E+00">
                  <c:v>-2.1919999899999999E-5</c:v>
                </c:pt>
                <c:pt idx="2216" formatCode="0.00E+00">
                  <c:v>-2.1839999899999999E-5</c:v>
                </c:pt>
                <c:pt idx="2217" formatCode="0.00E+00">
                  <c:v>-2.17599999E-5</c:v>
                </c:pt>
                <c:pt idx="2218" formatCode="0.00E+00">
                  <c:v>-2.1679999900000001E-5</c:v>
                </c:pt>
                <c:pt idx="2219" formatCode="0.00E+00">
                  <c:v>-2.1599999900000002E-5</c:v>
                </c:pt>
                <c:pt idx="2220" formatCode="0.00E+00">
                  <c:v>-2.1519999899999999E-5</c:v>
                </c:pt>
                <c:pt idx="2221" formatCode="0.00E+00">
                  <c:v>-2.14399999E-5</c:v>
                </c:pt>
                <c:pt idx="2222" formatCode="0.00E+00">
                  <c:v>-2.1359999900000001E-5</c:v>
                </c:pt>
                <c:pt idx="2223" formatCode="0.00E+00">
                  <c:v>-2.1279999900000001E-5</c:v>
                </c:pt>
                <c:pt idx="2224" formatCode="0.00E+00">
                  <c:v>-2.1199999899999999E-5</c:v>
                </c:pt>
                <c:pt idx="2225" formatCode="0.00E+00">
                  <c:v>-2.1119999899999999E-5</c:v>
                </c:pt>
                <c:pt idx="2226" formatCode="0.00E+00">
                  <c:v>-2.10399999E-5</c:v>
                </c:pt>
                <c:pt idx="2227" formatCode="0.00E+00">
                  <c:v>-2.0959999900000001E-5</c:v>
                </c:pt>
                <c:pt idx="2228" formatCode="0.00E+00">
                  <c:v>-2.0879999899999998E-5</c:v>
                </c:pt>
                <c:pt idx="2229" formatCode="0.00E+00">
                  <c:v>-2.0799999899999999E-5</c:v>
                </c:pt>
                <c:pt idx="2230" formatCode="0.00E+00">
                  <c:v>-2.07199999E-5</c:v>
                </c:pt>
                <c:pt idx="2231" formatCode="0.00E+00">
                  <c:v>-2.0639999900000001E-5</c:v>
                </c:pt>
                <c:pt idx="2232" formatCode="0.00E+00">
                  <c:v>-2.0559999900000001E-5</c:v>
                </c:pt>
                <c:pt idx="2233" formatCode="0.00E+00">
                  <c:v>-2.0479999899999999E-5</c:v>
                </c:pt>
                <c:pt idx="2234" formatCode="0.00E+00">
                  <c:v>-2.03999999E-5</c:v>
                </c:pt>
                <c:pt idx="2235" formatCode="0.00E+00">
                  <c:v>-2.03199999E-5</c:v>
                </c:pt>
                <c:pt idx="2236" formatCode="0.00E+00">
                  <c:v>-2.0239999900000001E-5</c:v>
                </c:pt>
                <c:pt idx="2237" formatCode="0.00E+00">
                  <c:v>-2.0159999899999998E-5</c:v>
                </c:pt>
                <c:pt idx="2238" formatCode="0.00E+00">
                  <c:v>-2.0079999899999999E-5</c:v>
                </c:pt>
                <c:pt idx="2239" formatCode="0.00E+00">
                  <c:v>-1.99999999E-5</c:v>
                </c:pt>
                <c:pt idx="2240" formatCode="0.00E+00">
                  <c:v>-1.9919999900000001E-5</c:v>
                </c:pt>
                <c:pt idx="2241" formatCode="0.00E+00">
                  <c:v>-1.9839999900000002E-5</c:v>
                </c:pt>
                <c:pt idx="2242" formatCode="0.00E+00">
                  <c:v>-1.9759999899999999E-5</c:v>
                </c:pt>
                <c:pt idx="2243" formatCode="0.00E+00">
                  <c:v>-1.96799999E-5</c:v>
                </c:pt>
                <c:pt idx="2244" formatCode="0.00E+00">
                  <c:v>-1.95999999E-5</c:v>
                </c:pt>
                <c:pt idx="2245" formatCode="0.00E+00">
                  <c:v>-1.9519999900000001E-5</c:v>
                </c:pt>
                <c:pt idx="2246" formatCode="0.00E+00">
                  <c:v>-1.9439999899999999E-5</c:v>
                </c:pt>
                <c:pt idx="2247" formatCode="0.00E+00">
                  <c:v>-1.9359999899999999E-5</c:v>
                </c:pt>
                <c:pt idx="2248" formatCode="0.00E+00">
                  <c:v>-1.92799999E-5</c:v>
                </c:pt>
                <c:pt idx="2249" formatCode="0.00E+00">
                  <c:v>-1.9199999900000001E-5</c:v>
                </c:pt>
                <c:pt idx="2250" formatCode="0.00E+00">
                  <c:v>-1.9119999900000002E-5</c:v>
                </c:pt>
                <c:pt idx="2251" formatCode="0.00E+00">
                  <c:v>-1.9039999899999999E-5</c:v>
                </c:pt>
                <c:pt idx="2252" formatCode="0.00E+00">
                  <c:v>-1.89599999E-5</c:v>
                </c:pt>
                <c:pt idx="2253" formatCode="0.00E+00">
                  <c:v>-1.8879999900000001E-5</c:v>
                </c:pt>
                <c:pt idx="2254" formatCode="0.00E+00">
                  <c:v>-1.8799999900000001E-5</c:v>
                </c:pt>
                <c:pt idx="2255" formatCode="0.00E+00">
                  <c:v>-1.8719999899999999E-5</c:v>
                </c:pt>
                <c:pt idx="2256" formatCode="0.00E+00">
                  <c:v>-1.8639999899999999E-5</c:v>
                </c:pt>
                <c:pt idx="2257" formatCode="0.00E+00">
                  <c:v>-1.85599999E-5</c:v>
                </c:pt>
                <c:pt idx="2258" formatCode="0.00E+00">
                  <c:v>-1.8479999900000001E-5</c:v>
                </c:pt>
                <c:pt idx="2259" formatCode="0.00E+00">
                  <c:v>-1.8399999899999998E-5</c:v>
                </c:pt>
                <c:pt idx="2260" formatCode="0.00E+00">
                  <c:v>-1.8319999899999999E-5</c:v>
                </c:pt>
                <c:pt idx="2261" formatCode="0.00E+00">
                  <c:v>-1.82399999E-5</c:v>
                </c:pt>
                <c:pt idx="2262" formatCode="0.00E+00">
                  <c:v>-1.8159999900000001E-5</c:v>
                </c:pt>
                <c:pt idx="2263" formatCode="0.00E+00">
                  <c:v>-1.8079999900000001E-5</c:v>
                </c:pt>
                <c:pt idx="2264" formatCode="0.00E+00">
                  <c:v>-1.7999999899999999E-5</c:v>
                </c:pt>
                <c:pt idx="2265" formatCode="0.00E+00">
                  <c:v>-1.79199999E-5</c:v>
                </c:pt>
                <c:pt idx="2266" formatCode="0.00E+00">
                  <c:v>-1.78399999E-5</c:v>
                </c:pt>
                <c:pt idx="2267" formatCode="0.00E+00">
                  <c:v>-1.7759999900000001E-5</c:v>
                </c:pt>
                <c:pt idx="2268" formatCode="0.00E+00">
                  <c:v>-1.7679999899999998E-5</c:v>
                </c:pt>
                <c:pt idx="2269" formatCode="0.00E+00">
                  <c:v>-1.7599999899999999E-5</c:v>
                </c:pt>
                <c:pt idx="2270" formatCode="0.00E+00">
                  <c:v>-1.75199999E-5</c:v>
                </c:pt>
                <c:pt idx="2271" formatCode="0.00E+00">
                  <c:v>-1.7439999900000001E-5</c:v>
                </c:pt>
                <c:pt idx="2272" formatCode="0.00E+00">
                  <c:v>-1.7359999900000002E-5</c:v>
                </c:pt>
                <c:pt idx="2273" formatCode="0.00E+00">
                  <c:v>-1.7279999899999999E-5</c:v>
                </c:pt>
                <c:pt idx="2274" formatCode="0.00E+00">
                  <c:v>-1.71999999E-5</c:v>
                </c:pt>
                <c:pt idx="2275" formatCode="0.00E+00">
                  <c:v>-1.71199999E-5</c:v>
                </c:pt>
                <c:pt idx="2276" formatCode="0.00E+00">
                  <c:v>-1.7039999900000001E-5</c:v>
                </c:pt>
                <c:pt idx="2277" formatCode="0.00E+00">
                  <c:v>-1.6959999899999999E-5</c:v>
                </c:pt>
                <c:pt idx="2278" formatCode="0.00E+00">
                  <c:v>-1.6879999899999999E-5</c:v>
                </c:pt>
                <c:pt idx="2279" formatCode="0.00E+00">
                  <c:v>-1.67999999E-5</c:v>
                </c:pt>
                <c:pt idx="2280" formatCode="0.00E+00">
                  <c:v>-1.6719999900000001E-5</c:v>
                </c:pt>
                <c:pt idx="2281" formatCode="0.00E+00">
                  <c:v>-1.6639999900000002E-5</c:v>
                </c:pt>
                <c:pt idx="2282" formatCode="0.00E+00">
                  <c:v>-1.6559999899999999E-5</c:v>
                </c:pt>
                <c:pt idx="2283" formatCode="0.00E+00">
                  <c:v>-1.64799999E-5</c:v>
                </c:pt>
                <c:pt idx="2284" formatCode="0.00E+00">
                  <c:v>-1.6399999900000001E-5</c:v>
                </c:pt>
                <c:pt idx="2285" formatCode="0.00E+00">
                  <c:v>-1.6319999900000001E-5</c:v>
                </c:pt>
                <c:pt idx="2286" formatCode="0.00E+00">
                  <c:v>-1.6239999899999999E-5</c:v>
                </c:pt>
                <c:pt idx="2287" formatCode="0.00E+00">
                  <c:v>-1.6159999899999999E-5</c:v>
                </c:pt>
                <c:pt idx="2288" formatCode="0.00E+00">
                  <c:v>-1.60799999E-5</c:v>
                </c:pt>
                <c:pt idx="2289" formatCode="0.00E+00">
                  <c:v>-1.5999999900000001E-5</c:v>
                </c:pt>
                <c:pt idx="2290" formatCode="0.00E+00">
                  <c:v>-1.5919999899999998E-5</c:v>
                </c:pt>
                <c:pt idx="2291" formatCode="0.00E+00">
                  <c:v>-1.5839999899999999E-5</c:v>
                </c:pt>
                <c:pt idx="2292" formatCode="0.00E+00">
                  <c:v>-1.57599999E-5</c:v>
                </c:pt>
                <c:pt idx="2293" formatCode="0.00E+00">
                  <c:v>-1.5679999900000001E-5</c:v>
                </c:pt>
                <c:pt idx="2294" formatCode="0.00E+00">
                  <c:v>-1.5599999900000001E-5</c:v>
                </c:pt>
                <c:pt idx="2295" formatCode="0.00E+00">
                  <c:v>-1.5519999899999999E-5</c:v>
                </c:pt>
                <c:pt idx="2296" formatCode="0.00E+00">
                  <c:v>-1.54399999E-5</c:v>
                </c:pt>
                <c:pt idx="2297" formatCode="0.00E+00">
                  <c:v>-1.53599999E-5</c:v>
                </c:pt>
                <c:pt idx="2298" formatCode="0.00E+00">
                  <c:v>-1.5279999900000001E-5</c:v>
                </c:pt>
                <c:pt idx="2299" formatCode="0.00E+00">
                  <c:v>-1.51999999E-5</c:v>
                </c:pt>
                <c:pt idx="2300" formatCode="0.00E+00">
                  <c:v>-1.5119999899999999E-5</c:v>
                </c:pt>
                <c:pt idx="2301" formatCode="0.00E+00">
                  <c:v>-1.50399999E-5</c:v>
                </c:pt>
                <c:pt idx="2302" formatCode="0.00E+00">
                  <c:v>-1.4959999900000001E-5</c:v>
                </c:pt>
                <c:pt idx="2303" formatCode="0.00E+00">
                  <c:v>-1.48799999E-5</c:v>
                </c:pt>
                <c:pt idx="2304" formatCode="0.00E+00">
                  <c:v>-1.4799999900000001E-5</c:v>
                </c:pt>
                <c:pt idx="2305" formatCode="0.00E+00">
                  <c:v>-1.47199999E-5</c:v>
                </c:pt>
                <c:pt idx="2306" formatCode="0.00E+00">
                  <c:v>-1.46399999E-5</c:v>
                </c:pt>
                <c:pt idx="2307" formatCode="0.00E+00">
                  <c:v>-1.45599999E-5</c:v>
                </c:pt>
                <c:pt idx="2308" formatCode="0.00E+00">
                  <c:v>-1.44799999E-5</c:v>
                </c:pt>
                <c:pt idx="2309" formatCode="0.00E+00">
                  <c:v>-1.4399999899999999E-5</c:v>
                </c:pt>
                <c:pt idx="2310" formatCode="0.00E+00">
                  <c:v>-1.43199999E-5</c:v>
                </c:pt>
                <c:pt idx="2311" formatCode="0.00E+00">
                  <c:v>-1.4239999899999999E-5</c:v>
                </c:pt>
                <c:pt idx="2312" formatCode="0.00E+00">
                  <c:v>-1.41599999E-5</c:v>
                </c:pt>
                <c:pt idx="2313" formatCode="0.00E+00">
                  <c:v>-1.4079999900000001E-5</c:v>
                </c:pt>
                <c:pt idx="2314" formatCode="0.00E+00">
                  <c:v>-1.39999999E-5</c:v>
                </c:pt>
                <c:pt idx="2315" formatCode="0.00E+00">
                  <c:v>-1.3919999900000001E-5</c:v>
                </c:pt>
                <c:pt idx="2316" formatCode="0.00E+00">
                  <c:v>-1.38399999E-5</c:v>
                </c:pt>
                <c:pt idx="2317" formatCode="0.00E+00">
                  <c:v>-1.37599999E-5</c:v>
                </c:pt>
                <c:pt idx="2318" formatCode="0.00E+00">
                  <c:v>-1.36799999E-5</c:v>
                </c:pt>
                <c:pt idx="2319" formatCode="0.00E+00">
                  <c:v>-1.35999999E-5</c:v>
                </c:pt>
                <c:pt idx="2320" formatCode="0.00E+00">
                  <c:v>-1.3519999899999999E-5</c:v>
                </c:pt>
                <c:pt idx="2321" formatCode="0.00E+00">
                  <c:v>-1.34399999E-5</c:v>
                </c:pt>
                <c:pt idx="2322" formatCode="0.00E+00">
                  <c:v>-1.3359999899999999E-5</c:v>
                </c:pt>
                <c:pt idx="2323" formatCode="0.00E+00">
                  <c:v>-1.32799999E-5</c:v>
                </c:pt>
                <c:pt idx="2324" formatCode="0.00E+00">
                  <c:v>-1.3199999900000001E-5</c:v>
                </c:pt>
                <c:pt idx="2325" formatCode="0.00E+00">
                  <c:v>-1.31199999E-5</c:v>
                </c:pt>
                <c:pt idx="2326" formatCode="0.00E+00">
                  <c:v>-1.3039999900000001E-5</c:v>
                </c:pt>
                <c:pt idx="2327" formatCode="0.00E+00">
                  <c:v>-1.29599999E-5</c:v>
                </c:pt>
                <c:pt idx="2328" formatCode="0.00E+00">
                  <c:v>-1.28799999E-5</c:v>
                </c:pt>
                <c:pt idx="2329" formatCode="0.00E+00">
                  <c:v>-1.2799999899999999E-5</c:v>
                </c:pt>
                <c:pt idx="2330" formatCode="0.00E+00">
                  <c:v>-1.27199999E-5</c:v>
                </c:pt>
                <c:pt idx="2331" formatCode="0.00E+00">
                  <c:v>-1.2639999899999999E-5</c:v>
                </c:pt>
                <c:pt idx="2332" formatCode="0.00E+00">
                  <c:v>-1.25599999E-5</c:v>
                </c:pt>
                <c:pt idx="2333" formatCode="0.00E+00">
                  <c:v>-1.2479999899999999E-5</c:v>
                </c:pt>
                <c:pt idx="2334" formatCode="0.00E+00">
                  <c:v>-1.23999999E-5</c:v>
                </c:pt>
                <c:pt idx="2335" formatCode="0.00E+00">
                  <c:v>-1.2319999900000001E-5</c:v>
                </c:pt>
                <c:pt idx="2336" formatCode="0.00E+00">
                  <c:v>-1.22399999E-5</c:v>
                </c:pt>
                <c:pt idx="2337" formatCode="0.00E+00">
                  <c:v>-1.2159999900000001E-5</c:v>
                </c:pt>
                <c:pt idx="2338" formatCode="0.00E+00">
                  <c:v>-1.20799999E-5</c:v>
                </c:pt>
                <c:pt idx="2339" formatCode="0.00E+00">
                  <c:v>-1.19999999E-5</c:v>
                </c:pt>
                <c:pt idx="2340" formatCode="0.00E+00">
                  <c:v>-1.1919999899999999E-5</c:v>
                </c:pt>
                <c:pt idx="2341" formatCode="0.00E+00">
                  <c:v>-1.18399999E-5</c:v>
                </c:pt>
                <c:pt idx="2342" formatCode="0.00E+00">
                  <c:v>-1.1759999899999999E-5</c:v>
                </c:pt>
                <c:pt idx="2343" formatCode="0.00E+00">
                  <c:v>-1.16799999E-5</c:v>
                </c:pt>
                <c:pt idx="2344" formatCode="0.00E+00">
                  <c:v>-1.1599999900000001E-5</c:v>
                </c:pt>
                <c:pt idx="2345" formatCode="0.00E+00">
                  <c:v>-1.15199999E-5</c:v>
                </c:pt>
                <c:pt idx="2346" formatCode="0.00E+00">
                  <c:v>-1.1439999900000001E-5</c:v>
                </c:pt>
                <c:pt idx="2347" formatCode="0.00E+00">
                  <c:v>-1.13599999E-5</c:v>
                </c:pt>
                <c:pt idx="2348" formatCode="0.00E+00">
                  <c:v>-1.12799999E-5</c:v>
                </c:pt>
                <c:pt idx="2349" formatCode="0.00E+00">
                  <c:v>-1.11999999E-5</c:v>
                </c:pt>
                <c:pt idx="2350" formatCode="0.00E+00">
                  <c:v>-1.11199999E-5</c:v>
                </c:pt>
                <c:pt idx="2351" formatCode="0.00E+00">
                  <c:v>-1.1039999899999999E-5</c:v>
                </c:pt>
                <c:pt idx="2352" formatCode="0.00E+00">
                  <c:v>-1.09599999E-5</c:v>
                </c:pt>
                <c:pt idx="2353" formatCode="0.00E+00">
                  <c:v>-1.0879999899999999E-5</c:v>
                </c:pt>
                <c:pt idx="2354" formatCode="0.00E+00">
                  <c:v>-1.07999999E-5</c:v>
                </c:pt>
                <c:pt idx="2355" formatCode="0.00E+00">
                  <c:v>-1.0719999900000001E-5</c:v>
                </c:pt>
                <c:pt idx="2356" formatCode="0.00E+00">
                  <c:v>-1.06399999E-5</c:v>
                </c:pt>
                <c:pt idx="2357" formatCode="0.00E+00">
                  <c:v>-1.0559999900000001E-5</c:v>
                </c:pt>
                <c:pt idx="2358" formatCode="0.00E+00">
                  <c:v>-1.04799999E-5</c:v>
                </c:pt>
                <c:pt idx="2359" formatCode="0.00E+00">
                  <c:v>-1.03999999E-5</c:v>
                </c:pt>
                <c:pt idx="2360" formatCode="0.00E+00">
                  <c:v>-1.03199999E-5</c:v>
                </c:pt>
                <c:pt idx="2361" formatCode="0.00E+00">
                  <c:v>-1.02399999E-5</c:v>
                </c:pt>
                <c:pt idx="2362" formatCode="0.00E+00">
                  <c:v>-1.0159999899999999E-5</c:v>
                </c:pt>
                <c:pt idx="2363" formatCode="0.00E+00">
                  <c:v>-1.00799999E-5</c:v>
                </c:pt>
                <c:pt idx="2364" formatCode="0.00E+00">
                  <c:v>-9.9999999400000002E-6</c:v>
                </c:pt>
                <c:pt idx="2365" formatCode="0.00E+00">
                  <c:v>-9.9199999399999992E-6</c:v>
                </c:pt>
                <c:pt idx="2366" formatCode="0.00E+00">
                  <c:v>-9.83999994E-6</c:v>
                </c:pt>
                <c:pt idx="2367" formatCode="0.00E+00">
                  <c:v>-9.7599999400000008E-6</c:v>
                </c:pt>
                <c:pt idx="2368" formatCode="0.00E+00">
                  <c:v>-9.6799999399999999E-6</c:v>
                </c:pt>
                <c:pt idx="2369" formatCode="0.00E+00">
                  <c:v>-9.5999999400000006E-6</c:v>
                </c:pt>
                <c:pt idx="2370" formatCode="0.00E+00">
                  <c:v>-9.5199999399999997E-6</c:v>
                </c:pt>
                <c:pt idx="2371" formatCode="0.00E+00">
                  <c:v>-9.4399999400000005E-6</c:v>
                </c:pt>
                <c:pt idx="2372" formatCode="0.00E+00">
                  <c:v>-9.3599999399999995E-6</c:v>
                </c:pt>
                <c:pt idx="2373" formatCode="0.00E+00">
                  <c:v>-9.2799999400000003E-6</c:v>
                </c:pt>
                <c:pt idx="2374" formatCode="0.00E+00">
                  <c:v>-9.1999999399999994E-6</c:v>
                </c:pt>
                <c:pt idx="2375" formatCode="0.00E+00">
                  <c:v>-9.1199999400000001E-6</c:v>
                </c:pt>
                <c:pt idx="2376" formatCode="0.00E+00">
                  <c:v>-9.0399999500000007E-6</c:v>
                </c:pt>
                <c:pt idx="2377" formatCode="0.00E+00">
                  <c:v>-8.9599999499999998E-6</c:v>
                </c:pt>
                <c:pt idx="2378" formatCode="0.00E+00">
                  <c:v>-8.8799999500000006E-6</c:v>
                </c:pt>
                <c:pt idx="2379" formatCode="0.00E+00">
                  <c:v>-8.7999999499999996E-6</c:v>
                </c:pt>
                <c:pt idx="2380" formatCode="0.00E+00">
                  <c:v>-8.7199999500000004E-6</c:v>
                </c:pt>
                <c:pt idx="2381" formatCode="0.00E+00">
                  <c:v>-8.6399999499999995E-6</c:v>
                </c:pt>
                <c:pt idx="2382" formatCode="0.00E+00">
                  <c:v>-8.5599999500000002E-6</c:v>
                </c:pt>
                <c:pt idx="2383" formatCode="0.00E+00">
                  <c:v>-8.4799999499999993E-6</c:v>
                </c:pt>
                <c:pt idx="2384" formatCode="0.00E+00">
                  <c:v>-8.3999999500000001E-6</c:v>
                </c:pt>
                <c:pt idx="2385" formatCode="0.00E+00">
                  <c:v>-8.3199999500000008E-6</c:v>
                </c:pt>
                <c:pt idx="2386" formatCode="0.00E+00">
                  <c:v>-8.2399999499999999E-6</c:v>
                </c:pt>
                <c:pt idx="2387" formatCode="0.00E+00">
                  <c:v>-8.1599999500000007E-6</c:v>
                </c:pt>
                <c:pt idx="2388" formatCode="0.00E+00">
                  <c:v>-8.0799999499999997E-6</c:v>
                </c:pt>
                <c:pt idx="2389" formatCode="0.00E+00">
                  <c:v>-7.9999999500000005E-6</c:v>
                </c:pt>
                <c:pt idx="2390" formatCode="0.00E+00">
                  <c:v>-7.9199999499999996E-6</c:v>
                </c:pt>
                <c:pt idx="2391" formatCode="0.00E+00">
                  <c:v>-7.8399999500000004E-6</c:v>
                </c:pt>
                <c:pt idx="2392" formatCode="0.00E+00">
                  <c:v>-7.7599999499999994E-6</c:v>
                </c:pt>
                <c:pt idx="2393" formatCode="0.00E+00">
                  <c:v>-7.6799999500000002E-6</c:v>
                </c:pt>
                <c:pt idx="2394" formatCode="0.00E+00">
                  <c:v>-7.5999999500000001E-6</c:v>
                </c:pt>
                <c:pt idx="2395" formatCode="0.00E+00">
                  <c:v>-7.51999995E-6</c:v>
                </c:pt>
                <c:pt idx="2396" formatCode="0.00E+00">
                  <c:v>-7.4399999499999999E-6</c:v>
                </c:pt>
                <c:pt idx="2397" formatCode="0.00E+00">
                  <c:v>-7.3599999599999997E-6</c:v>
                </c:pt>
                <c:pt idx="2398" formatCode="0.00E+00">
                  <c:v>-7.2799999599999996E-6</c:v>
                </c:pt>
                <c:pt idx="2399" formatCode="0.00E+00">
                  <c:v>-7.1999999600000004E-6</c:v>
                </c:pt>
                <c:pt idx="2400" formatCode="0.00E+00">
                  <c:v>-7.1199999600000003E-6</c:v>
                </c:pt>
                <c:pt idx="2401" formatCode="0.00E+00">
                  <c:v>-7.0399999600000002E-6</c:v>
                </c:pt>
                <c:pt idx="2402" formatCode="0.00E+00">
                  <c:v>-6.9599999600000001E-6</c:v>
                </c:pt>
                <c:pt idx="2403" formatCode="0.00E+00">
                  <c:v>-6.8799999600000001E-6</c:v>
                </c:pt>
                <c:pt idx="2404" formatCode="0.00E+00">
                  <c:v>-6.79999996E-6</c:v>
                </c:pt>
                <c:pt idx="2405" formatCode="0.00E+00">
                  <c:v>-6.7199999599999999E-6</c:v>
                </c:pt>
                <c:pt idx="2406" formatCode="0.00E+00">
                  <c:v>-6.6399999599999998E-6</c:v>
                </c:pt>
                <c:pt idx="2407" formatCode="0.00E+00">
                  <c:v>-6.5599999599999997E-6</c:v>
                </c:pt>
                <c:pt idx="2408" formatCode="0.00E+00">
                  <c:v>-6.4799999599999996E-6</c:v>
                </c:pt>
                <c:pt idx="2409" formatCode="0.00E+00">
                  <c:v>-6.3999999600000004E-6</c:v>
                </c:pt>
                <c:pt idx="2410" formatCode="0.00E+00">
                  <c:v>-6.3199999600000003E-6</c:v>
                </c:pt>
                <c:pt idx="2411" formatCode="0.00E+00">
                  <c:v>-6.2399999600000003E-6</c:v>
                </c:pt>
                <c:pt idx="2412" formatCode="0.00E+00">
                  <c:v>-6.1599999600000002E-6</c:v>
                </c:pt>
                <c:pt idx="2413" formatCode="0.00E+00">
                  <c:v>-6.0799999600000001E-6</c:v>
                </c:pt>
                <c:pt idx="2414" formatCode="0.00E+00">
                  <c:v>-5.99999996E-6</c:v>
                </c:pt>
                <c:pt idx="2415" formatCode="0.00E+00">
                  <c:v>-5.9199999599999999E-6</c:v>
                </c:pt>
                <c:pt idx="2416" formatCode="0.00E+00">
                  <c:v>-5.8399999599999998E-6</c:v>
                </c:pt>
                <c:pt idx="2417" formatCode="0.00E+00">
                  <c:v>-5.7599999599999998E-6</c:v>
                </c:pt>
                <c:pt idx="2418" formatCode="0.00E+00">
                  <c:v>-5.6799999700000004E-6</c:v>
                </c:pt>
                <c:pt idx="2419" formatCode="0.00E+00">
                  <c:v>-5.5999999700000003E-6</c:v>
                </c:pt>
                <c:pt idx="2420" formatCode="0.00E+00">
                  <c:v>-5.5199999700000002E-6</c:v>
                </c:pt>
                <c:pt idx="2421" formatCode="0.00E+00">
                  <c:v>-5.4399999700000001E-6</c:v>
                </c:pt>
                <c:pt idx="2422" formatCode="0.00E+00">
                  <c:v>-5.35999997E-6</c:v>
                </c:pt>
                <c:pt idx="2423" formatCode="0.00E+00">
                  <c:v>-5.2799999699999999E-6</c:v>
                </c:pt>
                <c:pt idx="2424" formatCode="0.00E+00">
                  <c:v>-5.1999999699999999E-6</c:v>
                </c:pt>
                <c:pt idx="2425" formatCode="0.00E+00">
                  <c:v>-5.1199999699999998E-6</c:v>
                </c:pt>
                <c:pt idx="2426" formatCode="0.00E+00">
                  <c:v>-5.0399999699999997E-6</c:v>
                </c:pt>
                <c:pt idx="2427" formatCode="0.00E+00">
                  <c:v>-4.9599999699999996E-6</c:v>
                </c:pt>
                <c:pt idx="2428" formatCode="0.00E+00">
                  <c:v>-4.8799999700000004E-6</c:v>
                </c:pt>
                <c:pt idx="2429" formatCode="0.00E+00">
                  <c:v>-4.7999999700000003E-6</c:v>
                </c:pt>
                <c:pt idx="2430" formatCode="0.00E+00">
                  <c:v>-4.7199999700000002E-6</c:v>
                </c:pt>
                <c:pt idx="2431" formatCode="0.00E+00">
                  <c:v>-4.6399999700000001E-6</c:v>
                </c:pt>
                <c:pt idx="2432" formatCode="0.00E+00">
                  <c:v>-4.5599999700000001E-6</c:v>
                </c:pt>
                <c:pt idx="2433" formatCode="0.00E+00">
                  <c:v>-4.47999997E-6</c:v>
                </c:pt>
                <c:pt idx="2434" formatCode="0.00E+00">
                  <c:v>-4.3999999699999999E-6</c:v>
                </c:pt>
                <c:pt idx="2435" formatCode="0.00E+00">
                  <c:v>-4.3199999699999998E-6</c:v>
                </c:pt>
                <c:pt idx="2436" formatCode="0.00E+00">
                  <c:v>-4.2399999699999997E-6</c:v>
                </c:pt>
                <c:pt idx="2437" formatCode="0.00E+00">
                  <c:v>-4.1599999699999997E-6</c:v>
                </c:pt>
                <c:pt idx="2438" formatCode="0.00E+00">
                  <c:v>-4.0799999800000003E-6</c:v>
                </c:pt>
                <c:pt idx="2439" formatCode="0.00E+00">
                  <c:v>-3.9999999800000002E-6</c:v>
                </c:pt>
                <c:pt idx="2440" formatCode="0.00E+00">
                  <c:v>-3.9199999800000001E-6</c:v>
                </c:pt>
                <c:pt idx="2441" formatCode="0.00E+00">
                  <c:v>-3.83999998E-6</c:v>
                </c:pt>
                <c:pt idx="2442" formatCode="0.00E+00">
                  <c:v>-3.7599999799999999E-6</c:v>
                </c:pt>
                <c:pt idx="2443" formatCode="0.00E+00">
                  <c:v>-3.6799999799999998E-6</c:v>
                </c:pt>
                <c:pt idx="2444" formatCode="0.00E+00">
                  <c:v>-3.5999999800000002E-6</c:v>
                </c:pt>
                <c:pt idx="2445" formatCode="0.00E+00">
                  <c:v>-3.5199999800000001E-6</c:v>
                </c:pt>
                <c:pt idx="2446" formatCode="0.00E+00">
                  <c:v>-3.43999998E-6</c:v>
                </c:pt>
                <c:pt idx="2447" formatCode="0.00E+00">
                  <c:v>-3.3599999799999999E-6</c:v>
                </c:pt>
                <c:pt idx="2448" formatCode="0.00E+00">
                  <c:v>-3.2799999799999999E-6</c:v>
                </c:pt>
                <c:pt idx="2449" formatCode="0.00E+00">
                  <c:v>-3.1999999800000002E-6</c:v>
                </c:pt>
                <c:pt idx="2450" formatCode="0.00E+00">
                  <c:v>-3.1199999800000001E-6</c:v>
                </c:pt>
                <c:pt idx="2451" formatCode="0.00E+00">
                  <c:v>-3.03999998E-6</c:v>
                </c:pt>
                <c:pt idx="2452" formatCode="0.00E+00">
                  <c:v>-2.95999998E-6</c:v>
                </c:pt>
                <c:pt idx="2453" formatCode="0.00E+00">
                  <c:v>-2.8799999799999999E-6</c:v>
                </c:pt>
                <c:pt idx="2454" formatCode="0.00E+00">
                  <c:v>-2.7999999799999998E-6</c:v>
                </c:pt>
                <c:pt idx="2455" formatCode="0.00E+00">
                  <c:v>-2.7199999800000001E-6</c:v>
                </c:pt>
                <c:pt idx="2456" formatCode="0.00E+00">
                  <c:v>-2.6399999800000001E-6</c:v>
                </c:pt>
                <c:pt idx="2457" formatCode="0.00E+00">
                  <c:v>-2.55999998E-6</c:v>
                </c:pt>
                <c:pt idx="2458" formatCode="0.00E+00">
                  <c:v>-2.4799999799999999E-6</c:v>
                </c:pt>
                <c:pt idx="2459" formatCode="0.00E+00">
                  <c:v>-2.3999999900000001E-6</c:v>
                </c:pt>
                <c:pt idx="2460" formatCode="0.00E+00">
                  <c:v>-2.31999999E-6</c:v>
                </c:pt>
                <c:pt idx="2461" formatCode="0.00E+00">
                  <c:v>-2.2399999899999999E-6</c:v>
                </c:pt>
                <c:pt idx="2462" formatCode="0.00E+00">
                  <c:v>-2.1599999899999998E-6</c:v>
                </c:pt>
                <c:pt idx="2463" formatCode="0.00E+00">
                  <c:v>-2.0799999900000002E-6</c:v>
                </c:pt>
                <c:pt idx="2464" formatCode="0.00E+00">
                  <c:v>-1.9999999900000001E-6</c:v>
                </c:pt>
                <c:pt idx="2465" formatCode="0.00E+00">
                  <c:v>-1.91999999E-6</c:v>
                </c:pt>
                <c:pt idx="2466" formatCode="0.00E+00">
                  <c:v>-1.8399999899999999E-6</c:v>
                </c:pt>
                <c:pt idx="2467" formatCode="0.00E+00">
                  <c:v>-1.7599999900000001E-6</c:v>
                </c:pt>
                <c:pt idx="2468" formatCode="0.00E+00">
                  <c:v>-1.67999999E-6</c:v>
                </c:pt>
                <c:pt idx="2469" formatCode="0.00E+00">
                  <c:v>-1.5999999900000001E-6</c:v>
                </c:pt>
                <c:pt idx="2470" formatCode="0.00E+00">
                  <c:v>-1.51999999E-6</c:v>
                </c:pt>
                <c:pt idx="2471" formatCode="0.00E+00">
                  <c:v>-1.4399999899999999E-6</c:v>
                </c:pt>
                <c:pt idx="2472" formatCode="0.00E+00">
                  <c:v>-1.3599999900000001E-6</c:v>
                </c:pt>
                <c:pt idx="2473" formatCode="0.00E+00">
                  <c:v>-1.27999999E-6</c:v>
                </c:pt>
                <c:pt idx="2474" formatCode="0.00E+00">
                  <c:v>-1.1999999899999999E-6</c:v>
                </c:pt>
                <c:pt idx="2475" formatCode="0.00E+00">
                  <c:v>-1.11999999E-6</c:v>
                </c:pt>
                <c:pt idx="2476" formatCode="0.00E+00">
                  <c:v>-1.03999999E-6</c:v>
                </c:pt>
                <c:pt idx="2477" formatCode="0.00E+00">
                  <c:v>-9.599999940000001E-7</c:v>
                </c:pt>
                <c:pt idx="2478" formatCode="0.00E+00">
                  <c:v>-8.7999999500000003E-7</c:v>
                </c:pt>
                <c:pt idx="2479" formatCode="0.00E+00">
                  <c:v>-7.9999999500000005E-7</c:v>
                </c:pt>
                <c:pt idx="2480" formatCode="0.00E+00">
                  <c:v>-7.1999999599999997E-7</c:v>
                </c:pt>
                <c:pt idx="2481" formatCode="0.00E+00">
                  <c:v>-6.39999996E-7</c:v>
                </c:pt>
                <c:pt idx="2482" formatCode="0.00E+00">
                  <c:v>-5.5999999700000003E-7</c:v>
                </c:pt>
                <c:pt idx="2483" formatCode="0.00E+00">
                  <c:v>-4.7999999700000005E-7</c:v>
                </c:pt>
                <c:pt idx="2484" formatCode="0.00E+00">
                  <c:v>-3.9999999799999997E-7</c:v>
                </c:pt>
                <c:pt idx="2485" formatCode="0.00E+00">
                  <c:v>-3.19999998E-7</c:v>
                </c:pt>
                <c:pt idx="2486" formatCode="0.00E+00">
                  <c:v>-2.3999999899999997E-7</c:v>
                </c:pt>
                <c:pt idx="2487" formatCode="0.00E+00">
                  <c:v>-1.59999999E-7</c:v>
                </c:pt>
                <c:pt idx="2488" formatCode="0.00E+00">
                  <c:v>-7.99999995E-8</c:v>
                </c:pt>
                <c:pt idx="2489">
                  <c:v>0</c:v>
                </c:pt>
                <c:pt idx="2490" formatCode="0.00E+00">
                  <c:v>7.99999995E-8</c:v>
                </c:pt>
                <c:pt idx="2491" formatCode="0.00E+00">
                  <c:v>1.59999999E-7</c:v>
                </c:pt>
                <c:pt idx="2492" formatCode="0.00E+00">
                  <c:v>2.3999999899999997E-7</c:v>
                </c:pt>
                <c:pt idx="2493" formatCode="0.00E+00">
                  <c:v>3.19999998E-7</c:v>
                </c:pt>
                <c:pt idx="2494" formatCode="0.00E+00">
                  <c:v>3.9999999799999997E-7</c:v>
                </c:pt>
                <c:pt idx="2495" formatCode="0.00E+00">
                  <c:v>4.7999999700000005E-7</c:v>
                </c:pt>
                <c:pt idx="2496" formatCode="0.00E+00">
                  <c:v>5.5999999700000003E-7</c:v>
                </c:pt>
                <c:pt idx="2497" formatCode="0.00E+00">
                  <c:v>6.39999996E-7</c:v>
                </c:pt>
                <c:pt idx="2498" formatCode="0.00E+00">
                  <c:v>7.1999999599999997E-7</c:v>
                </c:pt>
                <c:pt idx="2499" formatCode="0.00E+00">
                  <c:v>7.9999999500000005E-7</c:v>
                </c:pt>
                <c:pt idx="2500" formatCode="0.00E+00">
                  <c:v>8.7999999500000003E-7</c:v>
                </c:pt>
                <c:pt idx="2501" formatCode="0.00E+00">
                  <c:v>9.599999940000001E-7</c:v>
                </c:pt>
                <c:pt idx="2502" formatCode="0.00E+00">
                  <c:v>1.03999999E-6</c:v>
                </c:pt>
                <c:pt idx="2503" formatCode="0.00E+00">
                  <c:v>1.11999999E-6</c:v>
                </c:pt>
                <c:pt idx="2504" formatCode="0.00E+00">
                  <c:v>1.1999999899999999E-6</c:v>
                </c:pt>
                <c:pt idx="2505" formatCode="0.00E+00">
                  <c:v>1.27999999E-6</c:v>
                </c:pt>
                <c:pt idx="2506" formatCode="0.00E+00">
                  <c:v>1.3599999900000001E-6</c:v>
                </c:pt>
                <c:pt idx="2507" formatCode="0.00E+00">
                  <c:v>1.4399999899999999E-6</c:v>
                </c:pt>
                <c:pt idx="2508" formatCode="0.00E+00">
                  <c:v>1.51999999E-6</c:v>
                </c:pt>
                <c:pt idx="2509" formatCode="0.00E+00">
                  <c:v>1.5999999900000001E-6</c:v>
                </c:pt>
                <c:pt idx="2510" formatCode="0.00E+00">
                  <c:v>1.67999999E-6</c:v>
                </c:pt>
                <c:pt idx="2511" formatCode="0.00E+00">
                  <c:v>1.7599999900000001E-6</c:v>
                </c:pt>
                <c:pt idx="2512" formatCode="0.00E+00">
                  <c:v>1.8399999899999999E-6</c:v>
                </c:pt>
                <c:pt idx="2513" formatCode="0.00E+00">
                  <c:v>1.91999999E-6</c:v>
                </c:pt>
                <c:pt idx="2514" formatCode="0.00E+00">
                  <c:v>1.9999999900000001E-6</c:v>
                </c:pt>
                <c:pt idx="2515" formatCode="0.00E+00">
                  <c:v>2.0799999900000002E-6</c:v>
                </c:pt>
                <c:pt idx="2516" formatCode="0.00E+00">
                  <c:v>2.1599999899999998E-6</c:v>
                </c:pt>
                <c:pt idx="2517" formatCode="0.00E+00">
                  <c:v>2.2399999899999999E-6</c:v>
                </c:pt>
                <c:pt idx="2518" formatCode="0.00E+00">
                  <c:v>2.31999999E-6</c:v>
                </c:pt>
                <c:pt idx="2519" formatCode="0.00E+00">
                  <c:v>2.3999999900000001E-6</c:v>
                </c:pt>
                <c:pt idx="2520" formatCode="0.00E+00">
                  <c:v>2.4799999799999999E-6</c:v>
                </c:pt>
                <c:pt idx="2521" formatCode="0.00E+00">
                  <c:v>2.55999998E-6</c:v>
                </c:pt>
                <c:pt idx="2522" formatCode="0.00E+00">
                  <c:v>2.6399999800000001E-6</c:v>
                </c:pt>
                <c:pt idx="2523" formatCode="0.00E+00">
                  <c:v>2.7199999800000001E-6</c:v>
                </c:pt>
                <c:pt idx="2524" formatCode="0.00E+00">
                  <c:v>2.7999999799999998E-6</c:v>
                </c:pt>
                <c:pt idx="2525" formatCode="0.00E+00">
                  <c:v>2.8799999799999999E-6</c:v>
                </c:pt>
                <c:pt idx="2526" formatCode="0.00E+00">
                  <c:v>2.95999998E-6</c:v>
                </c:pt>
                <c:pt idx="2527" formatCode="0.00E+00">
                  <c:v>3.03999998E-6</c:v>
                </c:pt>
                <c:pt idx="2528" formatCode="0.00E+00">
                  <c:v>3.1199999800000001E-6</c:v>
                </c:pt>
                <c:pt idx="2529" formatCode="0.00E+00">
                  <c:v>3.1999999800000002E-6</c:v>
                </c:pt>
                <c:pt idx="2530" formatCode="0.00E+00">
                  <c:v>3.2799999799999999E-6</c:v>
                </c:pt>
                <c:pt idx="2531" formatCode="0.00E+00">
                  <c:v>3.3599999799999999E-6</c:v>
                </c:pt>
                <c:pt idx="2532" formatCode="0.00E+00">
                  <c:v>3.43999998E-6</c:v>
                </c:pt>
                <c:pt idx="2533" formatCode="0.00E+00">
                  <c:v>3.5199999800000001E-6</c:v>
                </c:pt>
                <c:pt idx="2534" formatCode="0.00E+00">
                  <c:v>3.5999999800000002E-6</c:v>
                </c:pt>
                <c:pt idx="2535" formatCode="0.00E+00">
                  <c:v>3.6799999799999998E-6</c:v>
                </c:pt>
                <c:pt idx="2536" formatCode="0.00E+00">
                  <c:v>3.7599999799999999E-6</c:v>
                </c:pt>
                <c:pt idx="2537" formatCode="0.00E+00">
                  <c:v>3.83999998E-6</c:v>
                </c:pt>
                <c:pt idx="2538" formatCode="0.00E+00">
                  <c:v>3.9199999800000001E-6</c:v>
                </c:pt>
                <c:pt idx="2539" formatCode="0.00E+00">
                  <c:v>3.9999999800000002E-6</c:v>
                </c:pt>
                <c:pt idx="2540" formatCode="0.00E+00">
                  <c:v>4.0799999800000003E-6</c:v>
                </c:pt>
                <c:pt idx="2541" formatCode="0.00E+00">
                  <c:v>4.1599999699999997E-6</c:v>
                </c:pt>
                <c:pt idx="2542" formatCode="0.00E+00">
                  <c:v>4.2399999699999997E-6</c:v>
                </c:pt>
                <c:pt idx="2543" formatCode="0.00E+00">
                  <c:v>4.3199999699999998E-6</c:v>
                </c:pt>
                <c:pt idx="2544" formatCode="0.00E+00">
                  <c:v>4.3999999699999999E-6</c:v>
                </c:pt>
                <c:pt idx="2545" formatCode="0.00E+00">
                  <c:v>4.47999997E-6</c:v>
                </c:pt>
                <c:pt idx="2546" formatCode="0.00E+00">
                  <c:v>4.5599999700000001E-6</c:v>
                </c:pt>
                <c:pt idx="2547" formatCode="0.00E+00">
                  <c:v>4.6399999700000001E-6</c:v>
                </c:pt>
                <c:pt idx="2548" formatCode="0.00E+00">
                  <c:v>4.7199999700000002E-6</c:v>
                </c:pt>
                <c:pt idx="2549" formatCode="0.00E+00">
                  <c:v>4.7999999700000003E-6</c:v>
                </c:pt>
                <c:pt idx="2550" formatCode="0.00E+00">
                  <c:v>4.8799999700000004E-6</c:v>
                </c:pt>
                <c:pt idx="2551" formatCode="0.00E+00">
                  <c:v>4.9599999699999996E-6</c:v>
                </c:pt>
                <c:pt idx="2552" formatCode="0.00E+00">
                  <c:v>5.0399999699999997E-6</c:v>
                </c:pt>
                <c:pt idx="2553" formatCode="0.00E+00">
                  <c:v>5.1199999699999998E-6</c:v>
                </c:pt>
                <c:pt idx="2554" formatCode="0.00E+00">
                  <c:v>5.1999999699999999E-6</c:v>
                </c:pt>
                <c:pt idx="2555" formatCode="0.00E+00">
                  <c:v>5.2799999699999999E-6</c:v>
                </c:pt>
                <c:pt idx="2556" formatCode="0.00E+00">
                  <c:v>5.35999997E-6</c:v>
                </c:pt>
                <c:pt idx="2557" formatCode="0.00E+00">
                  <c:v>5.4399999700000001E-6</c:v>
                </c:pt>
                <c:pt idx="2558" formatCode="0.00E+00">
                  <c:v>5.5199999700000002E-6</c:v>
                </c:pt>
                <c:pt idx="2559" formatCode="0.00E+00">
                  <c:v>5.5999999700000003E-6</c:v>
                </c:pt>
                <c:pt idx="2560" formatCode="0.00E+00">
                  <c:v>5.6799999700000004E-6</c:v>
                </c:pt>
                <c:pt idx="2561" formatCode="0.00E+00">
                  <c:v>5.7599999599999998E-6</c:v>
                </c:pt>
                <c:pt idx="2562" formatCode="0.00E+00">
                  <c:v>5.8399999599999998E-6</c:v>
                </c:pt>
                <c:pt idx="2563" formatCode="0.00E+00">
                  <c:v>5.9199999599999999E-6</c:v>
                </c:pt>
                <c:pt idx="2564" formatCode="0.00E+00">
                  <c:v>5.99999996E-6</c:v>
                </c:pt>
                <c:pt idx="2565" formatCode="0.00E+00">
                  <c:v>6.0799999600000001E-6</c:v>
                </c:pt>
                <c:pt idx="2566" formatCode="0.00E+00">
                  <c:v>6.1599999600000002E-6</c:v>
                </c:pt>
                <c:pt idx="2567" formatCode="0.00E+00">
                  <c:v>6.2399999600000003E-6</c:v>
                </c:pt>
                <c:pt idx="2568" formatCode="0.00E+00">
                  <c:v>6.3199999600000003E-6</c:v>
                </c:pt>
                <c:pt idx="2569" formatCode="0.00E+00">
                  <c:v>6.3999999600000004E-6</c:v>
                </c:pt>
                <c:pt idx="2570" formatCode="0.00E+00">
                  <c:v>6.4799999599999996E-6</c:v>
                </c:pt>
                <c:pt idx="2571" formatCode="0.00E+00">
                  <c:v>6.5599999599999997E-6</c:v>
                </c:pt>
                <c:pt idx="2572" formatCode="0.00E+00">
                  <c:v>6.6399999599999998E-6</c:v>
                </c:pt>
                <c:pt idx="2573" formatCode="0.00E+00">
                  <c:v>6.7199999599999999E-6</c:v>
                </c:pt>
                <c:pt idx="2574" formatCode="0.00E+00">
                  <c:v>6.79999996E-6</c:v>
                </c:pt>
                <c:pt idx="2575" formatCode="0.00E+00">
                  <c:v>6.8799999600000001E-6</c:v>
                </c:pt>
                <c:pt idx="2576" formatCode="0.00E+00">
                  <c:v>6.9599999600000001E-6</c:v>
                </c:pt>
                <c:pt idx="2577" formatCode="0.00E+00">
                  <c:v>7.0399999600000002E-6</c:v>
                </c:pt>
                <c:pt idx="2578" formatCode="0.00E+00">
                  <c:v>7.1199999600000003E-6</c:v>
                </c:pt>
                <c:pt idx="2579" formatCode="0.00E+00">
                  <c:v>7.1999999600000004E-6</c:v>
                </c:pt>
                <c:pt idx="2580" formatCode="0.00E+00">
                  <c:v>7.2799999599999996E-6</c:v>
                </c:pt>
                <c:pt idx="2581" formatCode="0.00E+00">
                  <c:v>7.3599999599999997E-6</c:v>
                </c:pt>
                <c:pt idx="2582" formatCode="0.00E+00">
                  <c:v>7.4399999499999999E-6</c:v>
                </c:pt>
                <c:pt idx="2583" formatCode="0.00E+00">
                  <c:v>7.51999995E-6</c:v>
                </c:pt>
                <c:pt idx="2584" formatCode="0.00E+00">
                  <c:v>7.5999999500000001E-6</c:v>
                </c:pt>
                <c:pt idx="2585" formatCode="0.00E+00">
                  <c:v>7.6799999500000002E-6</c:v>
                </c:pt>
                <c:pt idx="2586" formatCode="0.00E+00">
                  <c:v>7.7599999499999994E-6</c:v>
                </c:pt>
                <c:pt idx="2587" formatCode="0.00E+00">
                  <c:v>7.8399999500000004E-6</c:v>
                </c:pt>
                <c:pt idx="2588" formatCode="0.00E+00">
                  <c:v>7.9199999499999996E-6</c:v>
                </c:pt>
                <c:pt idx="2589" formatCode="0.00E+00">
                  <c:v>7.9999999500000005E-6</c:v>
                </c:pt>
                <c:pt idx="2590" formatCode="0.00E+00">
                  <c:v>8.0799999499999997E-6</c:v>
                </c:pt>
                <c:pt idx="2591" formatCode="0.00E+00">
                  <c:v>8.1599999500000007E-6</c:v>
                </c:pt>
                <c:pt idx="2592" formatCode="0.00E+00">
                  <c:v>8.2399999499999999E-6</c:v>
                </c:pt>
                <c:pt idx="2593" formatCode="0.00E+00">
                  <c:v>8.3199999500000008E-6</c:v>
                </c:pt>
                <c:pt idx="2594" formatCode="0.00E+00">
                  <c:v>8.3999999500000001E-6</c:v>
                </c:pt>
                <c:pt idx="2595" formatCode="0.00E+00">
                  <c:v>8.4799999499999993E-6</c:v>
                </c:pt>
                <c:pt idx="2596" formatCode="0.00E+00">
                  <c:v>8.5599999500000002E-6</c:v>
                </c:pt>
                <c:pt idx="2597" formatCode="0.00E+00">
                  <c:v>8.6399999499999995E-6</c:v>
                </c:pt>
                <c:pt idx="2598" formatCode="0.00E+00">
                  <c:v>8.7199999500000004E-6</c:v>
                </c:pt>
                <c:pt idx="2599" formatCode="0.00E+00">
                  <c:v>8.7999999499999996E-6</c:v>
                </c:pt>
                <c:pt idx="2600" formatCode="0.00E+00">
                  <c:v>8.8799999500000006E-6</c:v>
                </c:pt>
                <c:pt idx="2601" formatCode="0.00E+00">
                  <c:v>8.9599999499999998E-6</c:v>
                </c:pt>
                <c:pt idx="2602" formatCode="0.00E+00">
                  <c:v>9.0399999500000007E-6</c:v>
                </c:pt>
                <c:pt idx="2603" formatCode="0.00E+00">
                  <c:v>9.1199999400000001E-6</c:v>
                </c:pt>
                <c:pt idx="2604" formatCode="0.00E+00">
                  <c:v>9.1999999399999994E-6</c:v>
                </c:pt>
                <c:pt idx="2605" formatCode="0.00E+00">
                  <c:v>9.2799999400000003E-6</c:v>
                </c:pt>
                <c:pt idx="2606" formatCode="0.00E+00">
                  <c:v>9.3599999399999995E-6</c:v>
                </c:pt>
                <c:pt idx="2607" formatCode="0.00E+00">
                  <c:v>9.4399999400000005E-6</c:v>
                </c:pt>
                <c:pt idx="2608" formatCode="0.00E+00">
                  <c:v>9.5199999399999997E-6</c:v>
                </c:pt>
                <c:pt idx="2609" formatCode="0.00E+00">
                  <c:v>9.5999999400000006E-6</c:v>
                </c:pt>
                <c:pt idx="2610" formatCode="0.00E+00">
                  <c:v>9.6799999399999999E-6</c:v>
                </c:pt>
                <c:pt idx="2611" formatCode="0.00E+00">
                  <c:v>9.7599999400000008E-6</c:v>
                </c:pt>
                <c:pt idx="2612" formatCode="0.00E+00">
                  <c:v>9.83999994E-6</c:v>
                </c:pt>
                <c:pt idx="2613" formatCode="0.00E+00">
                  <c:v>9.9199999399999992E-6</c:v>
                </c:pt>
                <c:pt idx="2614" formatCode="0.00E+00">
                  <c:v>9.9999999400000002E-6</c:v>
                </c:pt>
                <c:pt idx="2615" formatCode="0.00E+00">
                  <c:v>1.00799999E-5</c:v>
                </c:pt>
                <c:pt idx="2616" formatCode="0.00E+00">
                  <c:v>1.0159999899999999E-5</c:v>
                </c:pt>
                <c:pt idx="2617" formatCode="0.00E+00">
                  <c:v>1.02399999E-5</c:v>
                </c:pt>
                <c:pt idx="2618" formatCode="0.00E+00">
                  <c:v>1.03199999E-5</c:v>
                </c:pt>
                <c:pt idx="2619" formatCode="0.00E+00">
                  <c:v>1.03999999E-5</c:v>
                </c:pt>
                <c:pt idx="2620" formatCode="0.00E+00">
                  <c:v>1.04799999E-5</c:v>
                </c:pt>
                <c:pt idx="2621" formatCode="0.00E+00">
                  <c:v>1.0559999900000001E-5</c:v>
                </c:pt>
                <c:pt idx="2622" formatCode="0.00E+00">
                  <c:v>1.06399999E-5</c:v>
                </c:pt>
                <c:pt idx="2623" formatCode="0.00E+00">
                  <c:v>1.0719999900000001E-5</c:v>
                </c:pt>
                <c:pt idx="2624" formatCode="0.00E+00">
                  <c:v>1.07999999E-5</c:v>
                </c:pt>
                <c:pt idx="2625" formatCode="0.00E+00">
                  <c:v>1.0879999899999999E-5</c:v>
                </c:pt>
                <c:pt idx="2626" formatCode="0.00E+00">
                  <c:v>1.09599999E-5</c:v>
                </c:pt>
                <c:pt idx="2627" formatCode="0.00E+00">
                  <c:v>1.1039999899999999E-5</c:v>
                </c:pt>
                <c:pt idx="2628" formatCode="0.00E+00">
                  <c:v>1.11199999E-5</c:v>
                </c:pt>
                <c:pt idx="2629" formatCode="0.00E+00">
                  <c:v>1.11999999E-5</c:v>
                </c:pt>
                <c:pt idx="2630" formatCode="0.00E+00">
                  <c:v>1.12799999E-5</c:v>
                </c:pt>
                <c:pt idx="2631" formatCode="0.00E+00">
                  <c:v>1.13599999E-5</c:v>
                </c:pt>
                <c:pt idx="2632" formatCode="0.00E+00">
                  <c:v>1.1439999900000001E-5</c:v>
                </c:pt>
                <c:pt idx="2633" formatCode="0.00E+00">
                  <c:v>1.15199999E-5</c:v>
                </c:pt>
                <c:pt idx="2634" formatCode="0.00E+00">
                  <c:v>1.1599999900000001E-5</c:v>
                </c:pt>
                <c:pt idx="2635" formatCode="0.00E+00">
                  <c:v>1.16799999E-5</c:v>
                </c:pt>
                <c:pt idx="2636" formatCode="0.00E+00">
                  <c:v>1.1759999899999999E-5</c:v>
                </c:pt>
                <c:pt idx="2637" formatCode="0.00E+00">
                  <c:v>1.18399999E-5</c:v>
                </c:pt>
                <c:pt idx="2638" formatCode="0.00E+00">
                  <c:v>1.1919999899999999E-5</c:v>
                </c:pt>
                <c:pt idx="2639" formatCode="0.00E+00">
                  <c:v>1.19999999E-5</c:v>
                </c:pt>
                <c:pt idx="2640" formatCode="0.00E+00">
                  <c:v>1.20799999E-5</c:v>
                </c:pt>
                <c:pt idx="2641" formatCode="0.00E+00">
                  <c:v>1.2159999900000001E-5</c:v>
                </c:pt>
                <c:pt idx="2642" formatCode="0.00E+00">
                  <c:v>1.22399999E-5</c:v>
                </c:pt>
                <c:pt idx="2643" formatCode="0.00E+00">
                  <c:v>1.2319999900000001E-5</c:v>
                </c:pt>
                <c:pt idx="2644" formatCode="0.00E+00">
                  <c:v>1.23999999E-5</c:v>
                </c:pt>
                <c:pt idx="2645" formatCode="0.00E+00">
                  <c:v>1.2479999899999999E-5</c:v>
                </c:pt>
                <c:pt idx="2646" formatCode="0.00E+00">
                  <c:v>1.25599999E-5</c:v>
                </c:pt>
                <c:pt idx="2647" formatCode="0.00E+00">
                  <c:v>1.2639999899999999E-5</c:v>
                </c:pt>
                <c:pt idx="2648" formatCode="0.00E+00">
                  <c:v>1.27199999E-5</c:v>
                </c:pt>
                <c:pt idx="2649" formatCode="0.00E+00">
                  <c:v>1.2799999899999999E-5</c:v>
                </c:pt>
                <c:pt idx="2650" formatCode="0.00E+00">
                  <c:v>1.28799999E-5</c:v>
                </c:pt>
                <c:pt idx="2651" formatCode="0.00E+00">
                  <c:v>1.29599999E-5</c:v>
                </c:pt>
                <c:pt idx="2652" formatCode="0.00E+00">
                  <c:v>1.3039999900000001E-5</c:v>
                </c:pt>
                <c:pt idx="2653" formatCode="0.00E+00">
                  <c:v>1.31199999E-5</c:v>
                </c:pt>
                <c:pt idx="2654" formatCode="0.00E+00">
                  <c:v>1.3199999900000001E-5</c:v>
                </c:pt>
                <c:pt idx="2655" formatCode="0.00E+00">
                  <c:v>1.32799999E-5</c:v>
                </c:pt>
                <c:pt idx="2656" formatCode="0.00E+00">
                  <c:v>1.3359999899999999E-5</c:v>
                </c:pt>
                <c:pt idx="2657" formatCode="0.00E+00">
                  <c:v>1.34399999E-5</c:v>
                </c:pt>
                <c:pt idx="2658" formatCode="0.00E+00">
                  <c:v>1.3519999899999999E-5</c:v>
                </c:pt>
                <c:pt idx="2659" formatCode="0.00E+00">
                  <c:v>1.35999999E-5</c:v>
                </c:pt>
                <c:pt idx="2660" formatCode="0.00E+00">
                  <c:v>1.36799999E-5</c:v>
                </c:pt>
                <c:pt idx="2661" formatCode="0.00E+00">
                  <c:v>1.37599999E-5</c:v>
                </c:pt>
                <c:pt idx="2662" formatCode="0.00E+00">
                  <c:v>1.38399999E-5</c:v>
                </c:pt>
                <c:pt idx="2663" formatCode="0.00E+00">
                  <c:v>1.3919999900000001E-5</c:v>
                </c:pt>
                <c:pt idx="2664" formatCode="0.00E+00">
                  <c:v>1.39999999E-5</c:v>
                </c:pt>
                <c:pt idx="2665" formatCode="0.00E+00">
                  <c:v>1.4079999900000001E-5</c:v>
                </c:pt>
                <c:pt idx="2666" formatCode="0.00E+00">
                  <c:v>1.41599999E-5</c:v>
                </c:pt>
                <c:pt idx="2667" formatCode="0.00E+00">
                  <c:v>1.4239999899999999E-5</c:v>
                </c:pt>
                <c:pt idx="2668" formatCode="0.00E+00">
                  <c:v>1.43199999E-5</c:v>
                </c:pt>
                <c:pt idx="2669" formatCode="0.00E+00">
                  <c:v>1.4399999899999999E-5</c:v>
                </c:pt>
                <c:pt idx="2670" formatCode="0.00E+00">
                  <c:v>1.44799999E-5</c:v>
                </c:pt>
                <c:pt idx="2671" formatCode="0.00E+00">
                  <c:v>1.45599999E-5</c:v>
                </c:pt>
                <c:pt idx="2672" formatCode="0.00E+00">
                  <c:v>1.46399999E-5</c:v>
                </c:pt>
                <c:pt idx="2673" formatCode="0.00E+00">
                  <c:v>1.47199999E-5</c:v>
                </c:pt>
                <c:pt idx="2674" formatCode="0.00E+00">
                  <c:v>1.4799999900000001E-5</c:v>
                </c:pt>
                <c:pt idx="2675" formatCode="0.00E+00">
                  <c:v>1.48799999E-5</c:v>
                </c:pt>
                <c:pt idx="2676" formatCode="0.00E+00">
                  <c:v>1.4959999900000001E-5</c:v>
                </c:pt>
                <c:pt idx="2677" formatCode="0.00E+00">
                  <c:v>1.50399999E-5</c:v>
                </c:pt>
                <c:pt idx="2678" formatCode="0.00E+00">
                  <c:v>1.5119999899999999E-5</c:v>
                </c:pt>
                <c:pt idx="2679" formatCode="0.00E+00">
                  <c:v>1.51999999E-5</c:v>
                </c:pt>
                <c:pt idx="2680" formatCode="0.00E+00">
                  <c:v>1.5279999900000001E-5</c:v>
                </c:pt>
                <c:pt idx="2681" formatCode="0.00E+00">
                  <c:v>1.53599999E-5</c:v>
                </c:pt>
                <c:pt idx="2682" formatCode="0.00E+00">
                  <c:v>1.54399999E-5</c:v>
                </c:pt>
                <c:pt idx="2683" formatCode="0.00E+00">
                  <c:v>1.5519999899999999E-5</c:v>
                </c:pt>
                <c:pt idx="2684" formatCode="0.00E+00">
                  <c:v>1.5599999900000001E-5</c:v>
                </c:pt>
                <c:pt idx="2685" formatCode="0.00E+00">
                  <c:v>1.5679999900000001E-5</c:v>
                </c:pt>
                <c:pt idx="2686" formatCode="0.00E+00">
                  <c:v>1.57599999E-5</c:v>
                </c:pt>
                <c:pt idx="2687" formatCode="0.00E+00">
                  <c:v>1.5839999899999999E-5</c:v>
                </c:pt>
                <c:pt idx="2688" formatCode="0.00E+00">
                  <c:v>1.5919999899999998E-5</c:v>
                </c:pt>
                <c:pt idx="2689" formatCode="0.00E+00">
                  <c:v>1.5999999900000001E-5</c:v>
                </c:pt>
                <c:pt idx="2690" formatCode="0.00E+00">
                  <c:v>1.60799999E-5</c:v>
                </c:pt>
                <c:pt idx="2691" formatCode="0.00E+00">
                  <c:v>1.6159999899999999E-5</c:v>
                </c:pt>
                <c:pt idx="2692" formatCode="0.00E+00">
                  <c:v>1.6239999899999999E-5</c:v>
                </c:pt>
                <c:pt idx="2693" formatCode="0.00E+00">
                  <c:v>1.6319999900000001E-5</c:v>
                </c:pt>
                <c:pt idx="2694" formatCode="0.00E+00">
                  <c:v>1.6399999900000001E-5</c:v>
                </c:pt>
                <c:pt idx="2695" formatCode="0.00E+00">
                  <c:v>1.64799999E-5</c:v>
                </c:pt>
                <c:pt idx="2696" formatCode="0.00E+00">
                  <c:v>1.6559999899999999E-5</c:v>
                </c:pt>
                <c:pt idx="2697" formatCode="0.00E+00">
                  <c:v>1.6639999900000002E-5</c:v>
                </c:pt>
                <c:pt idx="2698" formatCode="0.00E+00">
                  <c:v>1.6719999900000001E-5</c:v>
                </c:pt>
                <c:pt idx="2699" formatCode="0.00E+00">
                  <c:v>1.67999999E-5</c:v>
                </c:pt>
                <c:pt idx="2700" formatCode="0.00E+00">
                  <c:v>1.6879999899999999E-5</c:v>
                </c:pt>
                <c:pt idx="2701" formatCode="0.00E+00">
                  <c:v>1.6959999899999999E-5</c:v>
                </c:pt>
                <c:pt idx="2702" formatCode="0.00E+00">
                  <c:v>1.7039999900000001E-5</c:v>
                </c:pt>
                <c:pt idx="2703" formatCode="0.00E+00">
                  <c:v>1.71199999E-5</c:v>
                </c:pt>
                <c:pt idx="2704" formatCode="0.00E+00">
                  <c:v>1.71999999E-5</c:v>
                </c:pt>
                <c:pt idx="2705" formatCode="0.00E+00">
                  <c:v>1.7279999899999999E-5</c:v>
                </c:pt>
                <c:pt idx="2706" formatCode="0.00E+00">
                  <c:v>1.7359999900000002E-5</c:v>
                </c:pt>
                <c:pt idx="2707" formatCode="0.00E+00">
                  <c:v>1.7439999900000001E-5</c:v>
                </c:pt>
                <c:pt idx="2708" formatCode="0.00E+00">
                  <c:v>1.75199999E-5</c:v>
                </c:pt>
                <c:pt idx="2709" formatCode="0.00E+00">
                  <c:v>1.7599999899999999E-5</c:v>
                </c:pt>
                <c:pt idx="2710" formatCode="0.00E+00">
                  <c:v>1.7679999899999998E-5</c:v>
                </c:pt>
                <c:pt idx="2711" formatCode="0.00E+00">
                  <c:v>1.7759999900000001E-5</c:v>
                </c:pt>
                <c:pt idx="2712" formatCode="0.00E+00">
                  <c:v>1.78399999E-5</c:v>
                </c:pt>
                <c:pt idx="2713" formatCode="0.00E+00">
                  <c:v>1.79199999E-5</c:v>
                </c:pt>
                <c:pt idx="2714" formatCode="0.00E+00">
                  <c:v>1.7999999899999999E-5</c:v>
                </c:pt>
                <c:pt idx="2715" formatCode="0.00E+00">
                  <c:v>1.8079999900000001E-5</c:v>
                </c:pt>
                <c:pt idx="2716" formatCode="0.00E+00">
                  <c:v>1.8159999900000001E-5</c:v>
                </c:pt>
                <c:pt idx="2717" formatCode="0.00E+00">
                  <c:v>1.82399999E-5</c:v>
                </c:pt>
                <c:pt idx="2718" formatCode="0.00E+00">
                  <c:v>1.8319999899999999E-5</c:v>
                </c:pt>
                <c:pt idx="2719" formatCode="0.00E+00">
                  <c:v>1.8399999899999998E-5</c:v>
                </c:pt>
                <c:pt idx="2720" formatCode="0.00E+00">
                  <c:v>1.8479999900000001E-5</c:v>
                </c:pt>
                <c:pt idx="2721" formatCode="0.00E+00">
                  <c:v>1.85599999E-5</c:v>
                </c:pt>
                <c:pt idx="2722" formatCode="0.00E+00">
                  <c:v>1.8639999899999999E-5</c:v>
                </c:pt>
                <c:pt idx="2723" formatCode="0.00E+00">
                  <c:v>1.8719999899999999E-5</c:v>
                </c:pt>
                <c:pt idx="2724" formatCode="0.00E+00">
                  <c:v>1.8799999900000001E-5</c:v>
                </c:pt>
                <c:pt idx="2725" formatCode="0.00E+00">
                  <c:v>1.8879999900000001E-5</c:v>
                </c:pt>
                <c:pt idx="2726" formatCode="0.00E+00">
                  <c:v>1.89599999E-5</c:v>
                </c:pt>
                <c:pt idx="2727" formatCode="0.00E+00">
                  <c:v>1.9039999899999999E-5</c:v>
                </c:pt>
                <c:pt idx="2728" formatCode="0.00E+00">
                  <c:v>1.9119999900000002E-5</c:v>
                </c:pt>
                <c:pt idx="2729" formatCode="0.00E+00">
                  <c:v>1.9199999900000001E-5</c:v>
                </c:pt>
                <c:pt idx="2730" formatCode="0.00E+00">
                  <c:v>1.92799999E-5</c:v>
                </c:pt>
                <c:pt idx="2731" formatCode="0.00E+00">
                  <c:v>1.9359999899999999E-5</c:v>
                </c:pt>
                <c:pt idx="2732" formatCode="0.00E+00">
                  <c:v>1.9439999899999999E-5</c:v>
                </c:pt>
                <c:pt idx="2733" formatCode="0.00E+00">
                  <c:v>1.9519999900000001E-5</c:v>
                </c:pt>
                <c:pt idx="2734" formatCode="0.00E+00">
                  <c:v>1.95999999E-5</c:v>
                </c:pt>
                <c:pt idx="2735" formatCode="0.00E+00">
                  <c:v>1.96799999E-5</c:v>
                </c:pt>
                <c:pt idx="2736" formatCode="0.00E+00">
                  <c:v>1.9759999899999999E-5</c:v>
                </c:pt>
                <c:pt idx="2737" formatCode="0.00E+00">
                  <c:v>1.9839999900000002E-5</c:v>
                </c:pt>
                <c:pt idx="2738" formatCode="0.00E+00">
                  <c:v>1.9919999900000001E-5</c:v>
                </c:pt>
                <c:pt idx="2739" formatCode="0.00E+00">
                  <c:v>1.99999999E-5</c:v>
                </c:pt>
                <c:pt idx="2740" formatCode="0.00E+00">
                  <c:v>2.0079999899999999E-5</c:v>
                </c:pt>
                <c:pt idx="2741" formatCode="0.00E+00">
                  <c:v>2.0159999899999998E-5</c:v>
                </c:pt>
                <c:pt idx="2742" formatCode="0.00E+00">
                  <c:v>2.0239999900000001E-5</c:v>
                </c:pt>
                <c:pt idx="2743" formatCode="0.00E+00">
                  <c:v>2.03199999E-5</c:v>
                </c:pt>
                <c:pt idx="2744" formatCode="0.00E+00">
                  <c:v>2.03999999E-5</c:v>
                </c:pt>
                <c:pt idx="2745" formatCode="0.00E+00">
                  <c:v>2.0479999899999999E-5</c:v>
                </c:pt>
                <c:pt idx="2746" formatCode="0.00E+00">
                  <c:v>2.0559999900000001E-5</c:v>
                </c:pt>
                <c:pt idx="2747" formatCode="0.00E+00">
                  <c:v>2.0639999900000001E-5</c:v>
                </c:pt>
                <c:pt idx="2748" formatCode="0.00E+00">
                  <c:v>2.07199999E-5</c:v>
                </c:pt>
                <c:pt idx="2749" formatCode="0.00E+00">
                  <c:v>2.0799999899999999E-5</c:v>
                </c:pt>
                <c:pt idx="2750" formatCode="0.00E+00">
                  <c:v>2.0879999899999998E-5</c:v>
                </c:pt>
                <c:pt idx="2751" formatCode="0.00E+00">
                  <c:v>2.0959999900000001E-5</c:v>
                </c:pt>
                <c:pt idx="2752" formatCode="0.00E+00">
                  <c:v>2.10399999E-5</c:v>
                </c:pt>
                <c:pt idx="2753" formatCode="0.00E+00">
                  <c:v>2.1119999899999999E-5</c:v>
                </c:pt>
                <c:pt idx="2754" formatCode="0.00E+00">
                  <c:v>2.1199999899999999E-5</c:v>
                </c:pt>
                <c:pt idx="2755" formatCode="0.00E+00">
                  <c:v>2.1279999900000001E-5</c:v>
                </c:pt>
                <c:pt idx="2756" formatCode="0.00E+00">
                  <c:v>2.1359999900000001E-5</c:v>
                </c:pt>
                <c:pt idx="2757" formatCode="0.00E+00">
                  <c:v>2.14399999E-5</c:v>
                </c:pt>
                <c:pt idx="2758" formatCode="0.00E+00">
                  <c:v>2.1519999899999999E-5</c:v>
                </c:pt>
                <c:pt idx="2759" formatCode="0.00E+00">
                  <c:v>2.1599999900000002E-5</c:v>
                </c:pt>
                <c:pt idx="2760" formatCode="0.00E+00">
                  <c:v>2.1679999900000001E-5</c:v>
                </c:pt>
                <c:pt idx="2761" formatCode="0.00E+00">
                  <c:v>2.17599999E-5</c:v>
                </c:pt>
                <c:pt idx="2762" formatCode="0.00E+00">
                  <c:v>2.1839999899999999E-5</c:v>
                </c:pt>
                <c:pt idx="2763" formatCode="0.00E+00">
                  <c:v>2.1919999899999999E-5</c:v>
                </c:pt>
                <c:pt idx="2764" formatCode="0.00E+00">
                  <c:v>2.1999999900000001E-5</c:v>
                </c:pt>
                <c:pt idx="2765" formatCode="0.00E+00">
                  <c:v>2.20799999E-5</c:v>
                </c:pt>
                <c:pt idx="2766" formatCode="0.00E+00">
                  <c:v>2.21599999E-5</c:v>
                </c:pt>
                <c:pt idx="2767" formatCode="0.00E+00">
                  <c:v>2.2239999899999999E-5</c:v>
                </c:pt>
                <c:pt idx="2768" formatCode="0.00E+00">
                  <c:v>2.2319999900000002E-5</c:v>
                </c:pt>
                <c:pt idx="2769" formatCode="0.00E+00">
                  <c:v>2.2399999900000001E-5</c:v>
                </c:pt>
                <c:pt idx="2770" formatCode="0.00E+00">
                  <c:v>2.24799999E-5</c:v>
                </c:pt>
                <c:pt idx="2771" formatCode="0.00E+00">
                  <c:v>2.2559999899999999E-5</c:v>
                </c:pt>
                <c:pt idx="2772" formatCode="0.00E+00">
                  <c:v>2.2639999899999998E-5</c:v>
                </c:pt>
                <c:pt idx="2773" formatCode="0.00E+00">
                  <c:v>2.2719999900000001E-5</c:v>
                </c:pt>
                <c:pt idx="2774" formatCode="0.00E+00">
                  <c:v>2.27999999E-5</c:v>
                </c:pt>
                <c:pt idx="2775" formatCode="0.00E+00">
                  <c:v>2.28799999E-5</c:v>
                </c:pt>
                <c:pt idx="2776" formatCode="0.00E+00">
                  <c:v>2.2959999899999999E-5</c:v>
                </c:pt>
                <c:pt idx="2777" formatCode="0.00E+00">
                  <c:v>2.3039999900000001E-5</c:v>
                </c:pt>
                <c:pt idx="2778" formatCode="0.00E+00">
                  <c:v>2.3119999900000001E-5</c:v>
                </c:pt>
                <c:pt idx="2779" formatCode="0.00E+00">
                  <c:v>2.31999999E-5</c:v>
                </c:pt>
                <c:pt idx="2780" formatCode="0.00E+00">
                  <c:v>2.3279999899999999E-5</c:v>
                </c:pt>
                <c:pt idx="2781" formatCode="0.00E+00">
                  <c:v>2.3359999899999998E-5</c:v>
                </c:pt>
                <c:pt idx="2782" formatCode="0.00E+00">
                  <c:v>2.3439999900000001E-5</c:v>
                </c:pt>
                <c:pt idx="2783" formatCode="0.00E+00">
                  <c:v>2.35199999E-5</c:v>
                </c:pt>
                <c:pt idx="2784" formatCode="0.00E+00">
                  <c:v>2.3599999899999999E-5</c:v>
                </c:pt>
                <c:pt idx="2785" formatCode="0.00E+00">
                  <c:v>2.3679999899999999E-5</c:v>
                </c:pt>
                <c:pt idx="2786" formatCode="0.00E+00">
                  <c:v>2.3759999900000001E-5</c:v>
                </c:pt>
                <c:pt idx="2787" formatCode="0.00E+00">
                  <c:v>2.3839999900000001E-5</c:v>
                </c:pt>
                <c:pt idx="2788" formatCode="0.00E+00">
                  <c:v>2.39199999E-5</c:v>
                </c:pt>
                <c:pt idx="2789" formatCode="0.00E+00">
                  <c:v>2.3999999899999999E-5</c:v>
                </c:pt>
                <c:pt idx="2790" formatCode="0.00E+00">
                  <c:v>2.4079999900000002E-5</c:v>
                </c:pt>
                <c:pt idx="2791" formatCode="0.00E+00">
                  <c:v>2.4159999900000001E-5</c:v>
                </c:pt>
                <c:pt idx="2792" formatCode="0.00E+00">
                  <c:v>2.42399999E-5</c:v>
                </c:pt>
                <c:pt idx="2793" formatCode="0.00E+00">
                  <c:v>2.4319999899999999E-5</c:v>
                </c:pt>
                <c:pt idx="2794" formatCode="0.00E+00">
                  <c:v>2.4399999899999999E-5</c:v>
                </c:pt>
                <c:pt idx="2795" formatCode="0.00E+00">
                  <c:v>2.4479999900000001E-5</c:v>
                </c:pt>
                <c:pt idx="2796" formatCode="0.00E+00">
                  <c:v>2.45599999E-5</c:v>
                </c:pt>
                <c:pt idx="2797" formatCode="0.00E+00">
                  <c:v>2.46399999E-5</c:v>
                </c:pt>
                <c:pt idx="2798" formatCode="0.00E+00">
                  <c:v>2.4719999800000001E-5</c:v>
                </c:pt>
                <c:pt idx="2799" formatCode="0.00E+00">
                  <c:v>2.47999998E-5</c:v>
                </c:pt>
                <c:pt idx="2800" formatCode="0.00E+00">
                  <c:v>2.4879999799999999E-5</c:v>
                </c:pt>
                <c:pt idx="2801" formatCode="0.00E+00">
                  <c:v>2.4959999799999998E-5</c:v>
                </c:pt>
                <c:pt idx="2802" formatCode="0.00E+00">
                  <c:v>2.5039999800000001E-5</c:v>
                </c:pt>
                <c:pt idx="2803" formatCode="0.00E+00">
                  <c:v>2.51199998E-5</c:v>
                </c:pt>
                <c:pt idx="2804" formatCode="0.00E+00">
                  <c:v>2.5199999799999999E-5</c:v>
                </c:pt>
                <c:pt idx="2805" formatCode="0.00E+00">
                  <c:v>2.5279999799999999E-5</c:v>
                </c:pt>
                <c:pt idx="2806" formatCode="0.00E+00">
                  <c:v>2.5359999800000001E-5</c:v>
                </c:pt>
                <c:pt idx="2807" formatCode="0.00E+00">
                  <c:v>2.54399998E-5</c:v>
                </c:pt>
                <c:pt idx="2808" formatCode="0.00E+00">
                  <c:v>2.55199998E-5</c:v>
                </c:pt>
                <c:pt idx="2809" formatCode="0.00E+00">
                  <c:v>2.5599999799999999E-5</c:v>
                </c:pt>
                <c:pt idx="2810" formatCode="0.00E+00">
                  <c:v>2.5679999800000002E-5</c:v>
                </c:pt>
                <c:pt idx="2811" formatCode="0.00E+00">
                  <c:v>2.5759999800000001E-5</c:v>
                </c:pt>
                <c:pt idx="2812" formatCode="0.00E+00">
                  <c:v>2.58399998E-5</c:v>
                </c:pt>
                <c:pt idx="2813" formatCode="0.00E+00">
                  <c:v>2.5919999799999999E-5</c:v>
                </c:pt>
                <c:pt idx="2814" formatCode="0.00E+00">
                  <c:v>2.5999999799999999E-5</c:v>
                </c:pt>
                <c:pt idx="2815" formatCode="0.00E+00">
                  <c:v>2.6079999800000001E-5</c:v>
                </c:pt>
                <c:pt idx="2816" formatCode="0.00E+00">
                  <c:v>2.61599998E-5</c:v>
                </c:pt>
                <c:pt idx="2817" formatCode="0.00E+00">
                  <c:v>2.62399998E-5</c:v>
                </c:pt>
                <c:pt idx="2818" formatCode="0.00E+00">
                  <c:v>2.6319999799999999E-5</c:v>
                </c:pt>
                <c:pt idx="2819" formatCode="0.00E+00">
                  <c:v>2.6399999800000001E-5</c:v>
                </c:pt>
                <c:pt idx="2820" formatCode="0.00E+00">
                  <c:v>2.6479999800000001E-5</c:v>
                </c:pt>
                <c:pt idx="2821" formatCode="0.00E+00">
                  <c:v>2.65599998E-5</c:v>
                </c:pt>
                <c:pt idx="2822" formatCode="0.00E+00">
                  <c:v>2.6639999799999999E-5</c:v>
                </c:pt>
                <c:pt idx="2823" formatCode="0.00E+00">
                  <c:v>2.6719999799999998E-5</c:v>
                </c:pt>
                <c:pt idx="2824" formatCode="0.00E+00">
                  <c:v>2.6799999800000001E-5</c:v>
                </c:pt>
                <c:pt idx="2825" formatCode="0.00E+00">
                  <c:v>2.68799998E-5</c:v>
                </c:pt>
                <c:pt idx="2826" formatCode="0.00E+00">
                  <c:v>2.6959999799999999E-5</c:v>
                </c:pt>
                <c:pt idx="2827" formatCode="0.00E+00">
                  <c:v>2.7039999799999999E-5</c:v>
                </c:pt>
                <c:pt idx="2828" formatCode="0.00E+00">
                  <c:v>2.7119999800000001E-5</c:v>
                </c:pt>
                <c:pt idx="2829" formatCode="0.00E+00">
                  <c:v>2.7199999800000001E-5</c:v>
                </c:pt>
                <c:pt idx="2830" formatCode="0.00E+00">
                  <c:v>2.72799998E-5</c:v>
                </c:pt>
                <c:pt idx="2831" formatCode="0.00E+00">
                  <c:v>2.7359999799999999E-5</c:v>
                </c:pt>
                <c:pt idx="2832" formatCode="0.00E+00">
                  <c:v>2.7439999800000002E-5</c:v>
                </c:pt>
                <c:pt idx="2833" formatCode="0.00E+00">
                  <c:v>2.7519999800000001E-5</c:v>
                </c:pt>
                <c:pt idx="2834" formatCode="0.00E+00">
                  <c:v>2.75999998E-5</c:v>
                </c:pt>
                <c:pt idx="2835" formatCode="0.00E+00">
                  <c:v>2.7679999799999999E-5</c:v>
                </c:pt>
                <c:pt idx="2836" formatCode="0.00E+00">
                  <c:v>2.7759999799999999E-5</c:v>
                </c:pt>
                <c:pt idx="2837" formatCode="0.00E+00">
                  <c:v>2.7839999800000001E-5</c:v>
                </c:pt>
                <c:pt idx="2838" formatCode="0.00E+00">
                  <c:v>2.79199998E-5</c:v>
                </c:pt>
                <c:pt idx="2839" formatCode="0.00E+00">
                  <c:v>2.79999998E-5</c:v>
                </c:pt>
                <c:pt idx="2840" formatCode="0.00E+00">
                  <c:v>2.8079999799999999E-5</c:v>
                </c:pt>
                <c:pt idx="2841" formatCode="0.00E+00">
                  <c:v>2.8159999800000002E-5</c:v>
                </c:pt>
                <c:pt idx="2842" formatCode="0.00E+00">
                  <c:v>2.8239999800000001E-5</c:v>
                </c:pt>
                <c:pt idx="2843" formatCode="0.00E+00">
                  <c:v>2.83199998E-5</c:v>
                </c:pt>
                <c:pt idx="2844" formatCode="0.00E+00">
                  <c:v>2.8399999799999999E-5</c:v>
                </c:pt>
                <c:pt idx="2845" formatCode="0.00E+00">
                  <c:v>2.8479999799999998E-5</c:v>
                </c:pt>
                <c:pt idx="2846" formatCode="0.00E+00">
                  <c:v>2.8559999800000001E-5</c:v>
                </c:pt>
                <c:pt idx="2847" formatCode="0.00E+00">
                  <c:v>2.86399998E-5</c:v>
                </c:pt>
                <c:pt idx="2848" formatCode="0.00E+00">
                  <c:v>2.87199998E-5</c:v>
                </c:pt>
                <c:pt idx="2849" formatCode="0.00E+00">
                  <c:v>2.8799999799999999E-5</c:v>
                </c:pt>
                <c:pt idx="2850" formatCode="0.00E+00">
                  <c:v>2.8879999800000001E-5</c:v>
                </c:pt>
                <c:pt idx="2851" formatCode="0.00E+00">
                  <c:v>2.8959999800000001E-5</c:v>
                </c:pt>
                <c:pt idx="2852" formatCode="0.00E+00">
                  <c:v>2.90399998E-5</c:v>
                </c:pt>
                <c:pt idx="2853" formatCode="0.00E+00">
                  <c:v>2.9119999799999999E-5</c:v>
                </c:pt>
                <c:pt idx="2854" formatCode="0.00E+00">
                  <c:v>2.9199999799999998E-5</c:v>
                </c:pt>
                <c:pt idx="2855" formatCode="0.00E+00">
                  <c:v>2.9279999800000001E-5</c:v>
                </c:pt>
                <c:pt idx="2856" formatCode="0.00E+00">
                  <c:v>2.93599998E-5</c:v>
                </c:pt>
                <c:pt idx="2857" formatCode="0.00E+00">
                  <c:v>2.9439999799999999E-5</c:v>
                </c:pt>
                <c:pt idx="2858" formatCode="0.00E+00">
                  <c:v>2.9519999799999999E-5</c:v>
                </c:pt>
                <c:pt idx="2859" formatCode="0.00E+00">
                  <c:v>2.9599999800000001E-5</c:v>
                </c:pt>
                <c:pt idx="2860" formatCode="0.00E+00">
                  <c:v>2.9679999800000001E-5</c:v>
                </c:pt>
                <c:pt idx="2861" formatCode="0.00E+00">
                  <c:v>2.97599998E-5</c:v>
                </c:pt>
                <c:pt idx="2862" formatCode="0.00E+00">
                  <c:v>2.9839999799999999E-5</c:v>
                </c:pt>
                <c:pt idx="2863" formatCode="0.00E+00">
                  <c:v>2.9919999800000002E-5</c:v>
                </c:pt>
                <c:pt idx="2864" formatCode="0.00E+00">
                  <c:v>2.9999999800000001E-5</c:v>
                </c:pt>
                <c:pt idx="2865" formatCode="0.00E+00">
                  <c:v>3.00799998E-5</c:v>
                </c:pt>
                <c:pt idx="2866" formatCode="0.00E+00">
                  <c:v>3.0159999799999999E-5</c:v>
                </c:pt>
                <c:pt idx="2867" formatCode="0.00E+00">
                  <c:v>3.0239999799999999E-5</c:v>
                </c:pt>
                <c:pt idx="2868" formatCode="0.00E+00">
                  <c:v>3.0319999800000001E-5</c:v>
                </c:pt>
                <c:pt idx="2869" formatCode="0.00E+00">
                  <c:v>3.03999998E-5</c:v>
                </c:pt>
                <c:pt idx="2870" formatCode="0.00E+00">
                  <c:v>3.04799998E-5</c:v>
                </c:pt>
                <c:pt idx="2871" formatCode="0.00E+00">
                  <c:v>3.0559999800000002E-5</c:v>
                </c:pt>
                <c:pt idx="2872" formatCode="0.00E+00">
                  <c:v>3.0639999800000002E-5</c:v>
                </c:pt>
                <c:pt idx="2873" formatCode="0.00E+00">
                  <c:v>3.0719999800000001E-5</c:v>
                </c:pt>
                <c:pt idx="2874" formatCode="0.00E+00">
                  <c:v>3.07999998E-5</c:v>
                </c:pt>
                <c:pt idx="2875" formatCode="0.00E+00">
                  <c:v>3.0879999799999999E-5</c:v>
                </c:pt>
                <c:pt idx="2876" formatCode="0.00E+00">
                  <c:v>3.0959999799999998E-5</c:v>
                </c:pt>
                <c:pt idx="2877" formatCode="0.00E+00">
                  <c:v>3.1039999799999998E-5</c:v>
                </c:pt>
                <c:pt idx="2878" formatCode="0.00E+00">
                  <c:v>3.1119999799999997E-5</c:v>
                </c:pt>
                <c:pt idx="2879" formatCode="0.00E+00">
                  <c:v>3.1199999800000003E-5</c:v>
                </c:pt>
                <c:pt idx="2880" formatCode="0.00E+00">
                  <c:v>3.1279999800000002E-5</c:v>
                </c:pt>
                <c:pt idx="2881" formatCode="0.00E+00">
                  <c:v>3.1359999800000001E-5</c:v>
                </c:pt>
                <c:pt idx="2882" formatCode="0.00E+00">
                  <c:v>3.1439999800000001E-5</c:v>
                </c:pt>
                <c:pt idx="2883" formatCode="0.00E+00">
                  <c:v>3.15199998E-5</c:v>
                </c:pt>
                <c:pt idx="2884" formatCode="0.00E+00">
                  <c:v>3.1599999799999999E-5</c:v>
                </c:pt>
                <c:pt idx="2885" formatCode="0.00E+00">
                  <c:v>3.1679999799999998E-5</c:v>
                </c:pt>
                <c:pt idx="2886" formatCode="0.00E+00">
                  <c:v>3.1759999799999998E-5</c:v>
                </c:pt>
                <c:pt idx="2887" formatCode="0.00E+00">
                  <c:v>3.1839999799999997E-5</c:v>
                </c:pt>
                <c:pt idx="2888" formatCode="0.00E+00">
                  <c:v>3.1919999800000003E-5</c:v>
                </c:pt>
                <c:pt idx="2889" formatCode="0.00E+00">
                  <c:v>3.1999999800000002E-5</c:v>
                </c:pt>
                <c:pt idx="2890" formatCode="0.00E+00">
                  <c:v>3.2079999800000001E-5</c:v>
                </c:pt>
                <c:pt idx="2891" formatCode="0.00E+00">
                  <c:v>3.2159999800000001E-5</c:v>
                </c:pt>
                <c:pt idx="2892" formatCode="0.00E+00">
                  <c:v>3.22399998E-5</c:v>
                </c:pt>
                <c:pt idx="2893" formatCode="0.00E+00">
                  <c:v>3.2319999799999999E-5</c:v>
                </c:pt>
                <c:pt idx="2894" formatCode="0.00E+00">
                  <c:v>3.2399999799999998E-5</c:v>
                </c:pt>
                <c:pt idx="2895" formatCode="0.00E+00">
                  <c:v>3.2479999799999997E-5</c:v>
                </c:pt>
                <c:pt idx="2896" formatCode="0.00E+00">
                  <c:v>3.2559999799999997E-5</c:v>
                </c:pt>
                <c:pt idx="2897" formatCode="0.00E+00">
                  <c:v>3.2639999800000003E-5</c:v>
                </c:pt>
                <c:pt idx="2898" formatCode="0.00E+00">
                  <c:v>3.2719999800000002E-5</c:v>
                </c:pt>
                <c:pt idx="2899" formatCode="0.00E+00">
                  <c:v>3.2799999800000001E-5</c:v>
                </c:pt>
                <c:pt idx="2900" formatCode="0.00E+00">
                  <c:v>3.28799998E-5</c:v>
                </c:pt>
                <c:pt idx="2901" formatCode="0.00E+00">
                  <c:v>3.29599998E-5</c:v>
                </c:pt>
                <c:pt idx="2902" formatCode="0.00E+00">
                  <c:v>3.3039999799999999E-5</c:v>
                </c:pt>
                <c:pt idx="2903" formatCode="0.00E+00">
                  <c:v>3.3119999799999998E-5</c:v>
                </c:pt>
                <c:pt idx="2904" formatCode="0.00E+00">
                  <c:v>3.3199999799999997E-5</c:v>
                </c:pt>
                <c:pt idx="2905" formatCode="0.00E+00">
                  <c:v>3.3279999800000003E-5</c:v>
                </c:pt>
                <c:pt idx="2906" formatCode="0.00E+00">
                  <c:v>3.3359999800000003E-5</c:v>
                </c:pt>
                <c:pt idx="2907" formatCode="0.00E+00">
                  <c:v>3.3439999800000002E-5</c:v>
                </c:pt>
                <c:pt idx="2908" formatCode="0.00E+00">
                  <c:v>3.3519999800000001E-5</c:v>
                </c:pt>
                <c:pt idx="2909" formatCode="0.00E+00">
                  <c:v>3.35999998E-5</c:v>
                </c:pt>
                <c:pt idx="2910" formatCode="0.00E+00">
                  <c:v>3.36799998E-5</c:v>
                </c:pt>
                <c:pt idx="2911" formatCode="0.00E+00">
                  <c:v>3.3759999799999999E-5</c:v>
                </c:pt>
                <c:pt idx="2912" formatCode="0.00E+00">
                  <c:v>3.3839999799999998E-5</c:v>
                </c:pt>
                <c:pt idx="2913" formatCode="0.00E+00">
                  <c:v>3.3919999799999997E-5</c:v>
                </c:pt>
                <c:pt idx="2914" formatCode="0.00E+00">
                  <c:v>3.3999999800000003E-5</c:v>
                </c:pt>
                <c:pt idx="2915" formatCode="0.00E+00">
                  <c:v>3.4079999800000002E-5</c:v>
                </c:pt>
                <c:pt idx="2916" formatCode="0.00E+00">
                  <c:v>3.4159999800000002E-5</c:v>
                </c:pt>
                <c:pt idx="2917" formatCode="0.00E+00">
                  <c:v>3.4239999800000001E-5</c:v>
                </c:pt>
                <c:pt idx="2918" formatCode="0.00E+00">
                  <c:v>3.43199998E-5</c:v>
                </c:pt>
                <c:pt idx="2919" formatCode="0.00E+00">
                  <c:v>3.4399999799999999E-5</c:v>
                </c:pt>
                <c:pt idx="2920" formatCode="0.00E+00">
                  <c:v>3.4479999799999999E-5</c:v>
                </c:pt>
                <c:pt idx="2921" formatCode="0.00E+00">
                  <c:v>3.4559999799999998E-5</c:v>
                </c:pt>
                <c:pt idx="2922" formatCode="0.00E+00">
                  <c:v>3.4639999799999997E-5</c:v>
                </c:pt>
                <c:pt idx="2923" formatCode="0.00E+00">
                  <c:v>3.4719999800000003E-5</c:v>
                </c:pt>
                <c:pt idx="2924" formatCode="0.00E+00">
                  <c:v>3.4799999800000002E-5</c:v>
                </c:pt>
                <c:pt idx="2925" formatCode="0.00E+00">
                  <c:v>3.4879999800000002E-5</c:v>
                </c:pt>
                <c:pt idx="2926" formatCode="0.00E+00">
                  <c:v>3.4959999800000001E-5</c:v>
                </c:pt>
                <c:pt idx="2927" formatCode="0.00E+00">
                  <c:v>3.50399998E-5</c:v>
                </c:pt>
                <c:pt idx="2928" formatCode="0.00E+00">
                  <c:v>3.5119999799999999E-5</c:v>
                </c:pt>
                <c:pt idx="2929" formatCode="0.00E+00">
                  <c:v>3.5199999799999999E-5</c:v>
                </c:pt>
                <c:pt idx="2930" formatCode="0.00E+00">
                  <c:v>3.5279999799999998E-5</c:v>
                </c:pt>
                <c:pt idx="2931" formatCode="0.00E+00">
                  <c:v>3.5359999799999997E-5</c:v>
                </c:pt>
                <c:pt idx="2932" formatCode="0.00E+00">
                  <c:v>3.5439999800000003E-5</c:v>
                </c:pt>
                <c:pt idx="2933" formatCode="0.00E+00">
                  <c:v>3.5519999800000002E-5</c:v>
                </c:pt>
                <c:pt idx="2934" formatCode="0.00E+00">
                  <c:v>3.5599999800000001E-5</c:v>
                </c:pt>
                <c:pt idx="2935" formatCode="0.00E+00">
                  <c:v>3.5679999800000001E-5</c:v>
                </c:pt>
                <c:pt idx="2936" formatCode="0.00E+00">
                  <c:v>3.57599998E-5</c:v>
                </c:pt>
                <c:pt idx="2937" formatCode="0.00E+00">
                  <c:v>3.5839999799999999E-5</c:v>
                </c:pt>
                <c:pt idx="2938" formatCode="0.00E+00">
                  <c:v>3.5919999799999998E-5</c:v>
                </c:pt>
                <c:pt idx="2939" formatCode="0.00E+00">
                  <c:v>3.5999999799999998E-5</c:v>
                </c:pt>
                <c:pt idx="2940" formatCode="0.00E+00">
                  <c:v>3.6079999799999997E-5</c:v>
                </c:pt>
                <c:pt idx="2941" formatCode="0.00E+00">
                  <c:v>3.6159999800000003E-5</c:v>
                </c:pt>
                <c:pt idx="2942" formatCode="0.00E+00">
                  <c:v>3.6239999800000002E-5</c:v>
                </c:pt>
                <c:pt idx="2943" formatCode="0.00E+00">
                  <c:v>3.6319999800000001E-5</c:v>
                </c:pt>
                <c:pt idx="2944" formatCode="0.00E+00">
                  <c:v>3.6399999800000001E-5</c:v>
                </c:pt>
                <c:pt idx="2945" formatCode="0.00E+00">
                  <c:v>3.64799998E-5</c:v>
                </c:pt>
                <c:pt idx="2946" formatCode="0.00E+00">
                  <c:v>3.6559999799999999E-5</c:v>
                </c:pt>
                <c:pt idx="2947" formatCode="0.00E+00">
                  <c:v>3.6639999799999998E-5</c:v>
                </c:pt>
                <c:pt idx="2948" formatCode="0.00E+00">
                  <c:v>3.6719999799999998E-5</c:v>
                </c:pt>
                <c:pt idx="2949" formatCode="0.00E+00">
                  <c:v>3.6799999799999997E-5</c:v>
                </c:pt>
                <c:pt idx="2950" formatCode="0.00E+00">
                  <c:v>3.6879999800000003E-5</c:v>
                </c:pt>
                <c:pt idx="2951" formatCode="0.00E+00">
                  <c:v>3.6959999800000002E-5</c:v>
                </c:pt>
                <c:pt idx="2952" formatCode="0.00E+00">
                  <c:v>3.7039999800000001E-5</c:v>
                </c:pt>
                <c:pt idx="2953" formatCode="0.00E+00">
                  <c:v>3.71199998E-5</c:v>
                </c:pt>
                <c:pt idx="2954" formatCode="0.00E+00">
                  <c:v>3.71999998E-5</c:v>
                </c:pt>
                <c:pt idx="2955" formatCode="0.00E+00">
                  <c:v>3.7279999799999999E-5</c:v>
                </c:pt>
                <c:pt idx="2956" formatCode="0.00E+00">
                  <c:v>3.7359999799999998E-5</c:v>
                </c:pt>
                <c:pt idx="2957" formatCode="0.00E+00">
                  <c:v>3.7439999799999997E-5</c:v>
                </c:pt>
                <c:pt idx="2958" formatCode="0.00E+00">
                  <c:v>3.7519999799999997E-5</c:v>
                </c:pt>
                <c:pt idx="2959" formatCode="0.00E+00">
                  <c:v>3.7599999800000003E-5</c:v>
                </c:pt>
                <c:pt idx="2960" formatCode="0.00E+00">
                  <c:v>3.7679999800000002E-5</c:v>
                </c:pt>
                <c:pt idx="2961" formatCode="0.00E+00">
                  <c:v>3.7759999800000001E-5</c:v>
                </c:pt>
                <c:pt idx="2962" formatCode="0.00E+00">
                  <c:v>3.78399998E-5</c:v>
                </c:pt>
                <c:pt idx="2963" formatCode="0.00E+00">
                  <c:v>3.79199998E-5</c:v>
                </c:pt>
                <c:pt idx="2964" formatCode="0.00E+00">
                  <c:v>3.7999999799999999E-5</c:v>
                </c:pt>
                <c:pt idx="2965" formatCode="0.00E+00">
                  <c:v>3.8079999799999998E-5</c:v>
                </c:pt>
                <c:pt idx="2966" formatCode="0.00E+00">
                  <c:v>3.8159999799999997E-5</c:v>
                </c:pt>
                <c:pt idx="2967" formatCode="0.00E+00">
                  <c:v>3.8239999800000003E-5</c:v>
                </c:pt>
                <c:pt idx="2968" formatCode="0.00E+00">
                  <c:v>3.8319999800000003E-5</c:v>
                </c:pt>
                <c:pt idx="2969" formatCode="0.00E+00">
                  <c:v>3.8399999800000002E-5</c:v>
                </c:pt>
                <c:pt idx="2970" formatCode="0.00E+00">
                  <c:v>3.8479999800000001E-5</c:v>
                </c:pt>
                <c:pt idx="2971" formatCode="0.00E+00">
                  <c:v>3.85599998E-5</c:v>
                </c:pt>
                <c:pt idx="2972" formatCode="0.00E+00">
                  <c:v>3.8639999799999999E-5</c:v>
                </c:pt>
                <c:pt idx="2973" formatCode="0.00E+00">
                  <c:v>3.8719999799999999E-5</c:v>
                </c:pt>
                <c:pt idx="2974" formatCode="0.00E+00">
                  <c:v>3.8799999799999998E-5</c:v>
                </c:pt>
                <c:pt idx="2975" formatCode="0.00E+00">
                  <c:v>3.8879999799999997E-5</c:v>
                </c:pt>
                <c:pt idx="2976" formatCode="0.00E+00">
                  <c:v>3.8959999800000003E-5</c:v>
                </c:pt>
                <c:pt idx="2977" formatCode="0.00E+00">
                  <c:v>3.9039999800000002E-5</c:v>
                </c:pt>
                <c:pt idx="2978" formatCode="0.00E+00">
                  <c:v>3.9119999800000002E-5</c:v>
                </c:pt>
                <c:pt idx="2979" formatCode="0.00E+00">
                  <c:v>3.9199999800000001E-5</c:v>
                </c:pt>
                <c:pt idx="2980" formatCode="0.00E+00">
                  <c:v>3.92799998E-5</c:v>
                </c:pt>
                <c:pt idx="2981" formatCode="0.00E+00">
                  <c:v>3.9359999799999999E-5</c:v>
                </c:pt>
                <c:pt idx="2982" formatCode="0.00E+00">
                  <c:v>3.9439999799999999E-5</c:v>
                </c:pt>
                <c:pt idx="2983" formatCode="0.00E+00">
                  <c:v>3.9519999799999998E-5</c:v>
                </c:pt>
                <c:pt idx="2984" formatCode="0.00E+00">
                  <c:v>3.9599999799999997E-5</c:v>
                </c:pt>
                <c:pt idx="2985" formatCode="0.00E+00">
                  <c:v>3.9679999800000003E-5</c:v>
                </c:pt>
                <c:pt idx="2986" formatCode="0.00E+00">
                  <c:v>3.9759999800000002E-5</c:v>
                </c:pt>
                <c:pt idx="2987" formatCode="0.00E+00">
                  <c:v>3.9839999800000002E-5</c:v>
                </c:pt>
                <c:pt idx="2988" formatCode="0.00E+00">
                  <c:v>3.9919999800000001E-5</c:v>
                </c:pt>
                <c:pt idx="2989" formatCode="0.00E+00">
                  <c:v>3.99999998E-5</c:v>
                </c:pt>
                <c:pt idx="2990" formatCode="0.00E+00">
                  <c:v>4.0079999799999999E-5</c:v>
                </c:pt>
                <c:pt idx="2991" formatCode="0.00E+00">
                  <c:v>4.0159999799999998E-5</c:v>
                </c:pt>
                <c:pt idx="2992" formatCode="0.00E+00">
                  <c:v>4.0239999799999998E-5</c:v>
                </c:pt>
                <c:pt idx="2993" formatCode="0.00E+00">
                  <c:v>4.0319999799999997E-5</c:v>
                </c:pt>
                <c:pt idx="2994" formatCode="0.00E+00">
                  <c:v>4.0399999800000003E-5</c:v>
                </c:pt>
                <c:pt idx="2995" formatCode="0.00E+00">
                  <c:v>4.0479999800000002E-5</c:v>
                </c:pt>
                <c:pt idx="2996" formatCode="0.00E+00">
                  <c:v>4.0559999800000001E-5</c:v>
                </c:pt>
                <c:pt idx="2997" formatCode="0.00E+00">
                  <c:v>4.0639999800000001E-5</c:v>
                </c:pt>
                <c:pt idx="2998" formatCode="0.00E+00">
                  <c:v>4.07199998E-5</c:v>
                </c:pt>
                <c:pt idx="2999" formatCode="0.00E+00">
                  <c:v>4.0799999799999999E-5</c:v>
                </c:pt>
                <c:pt idx="3000" formatCode="0.00E+00">
                  <c:v>4.0879999799999998E-5</c:v>
                </c:pt>
                <c:pt idx="3001" formatCode="0.00E+00">
                  <c:v>4.0959999799999998E-5</c:v>
                </c:pt>
                <c:pt idx="3002" formatCode="0.00E+00">
                  <c:v>4.1039999799999997E-5</c:v>
                </c:pt>
                <c:pt idx="3003" formatCode="0.00E+00">
                  <c:v>4.1119999800000003E-5</c:v>
                </c:pt>
                <c:pt idx="3004" formatCode="0.00E+00">
                  <c:v>4.1199999699999997E-5</c:v>
                </c:pt>
                <c:pt idx="3005" formatCode="0.00E+00">
                  <c:v>4.1279999700000003E-5</c:v>
                </c:pt>
                <c:pt idx="3006" formatCode="0.00E+00">
                  <c:v>4.1359999700000002E-5</c:v>
                </c:pt>
                <c:pt idx="3007" formatCode="0.00E+00">
                  <c:v>4.1439999700000002E-5</c:v>
                </c:pt>
                <c:pt idx="3008" formatCode="0.00E+00">
                  <c:v>4.1519999700000001E-5</c:v>
                </c:pt>
                <c:pt idx="3009" formatCode="0.00E+00">
                  <c:v>4.15999997E-5</c:v>
                </c:pt>
                <c:pt idx="3010" formatCode="0.00E+00">
                  <c:v>4.1679999699999999E-5</c:v>
                </c:pt>
                <c:pt idx="3011" formatCode="0.00E+00">
                  <c:v>4.1759999699999998E-5</c:v>
                </c:pt>
                <c:pt idx="3012" formatCode="0.00E+00">
                  <c:v>4.1839999699999998E-5</c:v>
                </c:pt>
                <c:pt idx="3013" formatCode="0.00E+00">
                  <c:v>4.1919999699999997E-5</c:v>
                </c:pt>
                <c:pt idx="3014" formatCode="0.00E+00">
                  <c:v>4.1999999700000003E-5</c:v>
                </c:pt>
                <c:pt idx="3015" formatCode="0.00E+00">
                  <c:v>4.2079999700000002E-5</c:v>
                </c:pt>
                <c:pt idx="3016" formatCode="0.00E+00">
                  <c:v>4.2159999700000001E-5</c:v>
                </c:pt>
                <c:pt idx="3017" formatCode="0.00E+00">
                  <c:v>4.2239999700000001E-5</c:v>
                </c:pt>
                <c:pt idx="3018" formatCode="0.00E+00">
                  <c:v>4.23199997E-5</c:v>
                </c:pt>
                <c:pt idx="3019" formatCode="0.00E+00">
                  <c:v>4.2399999699999999E-5</c:v>
                </c:pt>
                <c:pt idx="3020" formatCode="0.00E+00">
                  <c:v>4.2479999699999998E-5</c:v>
                </c:pt>
                <c:pt idx="3021" formatCode="0.00E+00">
                  <c:v>4.2559999699999998E-5</c:v>
                </c:pt>
                <c:pt idx="3022" formatCode="0.00E+00">
                  <c:v>4.2639999699999997E-5</c:v>
                </c:pt>
                <c:pt idx="3023" formatCode="0.00E+00">
                  <c:v>4.2719999700000003E-5</c:v>
                </c:pt>
                <c:pt idx="3024" formatCode="0.00E+00">
                  <c:v>4.2799999700000002E-5</c:v>
                </c:pt>
                <c:pt idx="3025" formatCode="0.00E+00">
                  <c:v>4.2879999700000001E-5</c:v>
                </c:pt>
                <c:pt idx="3026" formatCode="0.00E+00">
                  <c:v>4.2959999700000001E-5</c:v>
                </c:pt>
                <c:pt idx="3027" formatCode="0.00E+00">
                  <c:v>4.30399997E-5</c:v>
                </c:pt>
                <c:pt idx="3028" formatCode="0.00E+00">
                  <c:v>4.3119999699999999E-5</c:v>
                </c:pt>
                <c:pt idx="3029" formatCode="0.00E+00">
                  <c:v>4.3199999699999998E-5</c:v>
                </c:pt>
                <c:pt idx="3030" formatCode="0.00E+00">
                  <c:v>4.3279999699999997E-5</c:v>
                </c:pt>
                <c:pt idx="3031" formatCode="0.00E+00">
                  <c:v>4.3359999699999997E-5</c:v>
                </c:pt>
                <c:pt idx="3032" formatCode="0.00E+00">
                  <c:v>4.3439999700000003E-5</c:v>
                </c:pt>
                <c:pt idx="3033" formatCode="0.00E+00">
                  <c:v>4.3519999700000002E-5</c:v>
                </c:pt>
                <c:pt idx="3034" formatCode="0.00E+00">
                  <c:v>4.3599999700000001E-5</c:v>
                </c:pt>
                <c:pt idx="3035" formatCode="0.00E+00">
                  <c:v>4.36799997E-5</c:v>
                </c:pt>
                <c:pt idx="3036" formatCode="0.00E+00">
                  <c:v>4.37599997E-5</c:v>
                </c:pt>
                <c:pt idx="3037" formatCode="0.00E+00">
                  <c:v>4.3839999699999999E-5</c:v>
                </c:pt>
                <c:pt idx="3038" formatCode="0.00E+00">
                  <c:v>4.3919999699999998E-5</c:v>
                </c:pt>
                <c:pt idx="3039" formatCode="0.00E+00">
                  <c:v>4.3999999699999997E-5</c:v>
                </c:pt>
                <c:pt idx="3040" formatCode="0.00E+00">
                  <c:v>4.4079999700000003E-5</c:v>
                </c:pt>
                <c:pt idx="3041" formatCode="0.00E+00">
                  <c:v>4.4159999700000003E-5</c:v>
                </c:pt>
                <c:pt idx="3042" formatCode="0.00E+00">
                  <c:v>4.4239999700000002E-5</c:v>
                </c:pt>
                <c:pt idx="3043" formatCode="0.00E+00">
                  <c:v>4.4319999700000001E-5</c:v>
                </c:pt>
                <c:pt idx="3044" formatCode="0.00E+00">
                  <c:v>4.43999997E-5</c:v>
                </c:pt>
                <c:pt idx="3045" formatCode="0.00E+00">
                  <c:v>4.44799997E-5</c:v>
                </c:pt>
                <c:pt idx="3046" formatCode="0.00E+00">
                  <c:v>4.4559999699999999E-5</c:v>
                </c:pt>
                <c:pt idx="3047" formatCode="0.00E+00">
                  <c:v>4.4639999699999998E-5</c:v>
                </c:pt>
                <c:pt idx="3048" formatCode="0.00E+00">
                  <c:v>4.4719999699999997E-5</c:v>
                </c:pt>
                <c:pt idx="3049" formatCode="0.00E+00">
                  <c:v>4.4799999700000003E-5</c:v>
                </c:pt>
                <c:pt idx="3050" formatCode="0.00E+00">
                  <c:v>4.4879999700000002E-5</c:v>
                </c:pt>
                <c:pt idx="3051" formatCode="0.00E+00">
                  <c:v>4.4959999700000002E-5</c:v>
                </c:pt>
                <c:pt idx="3052" formatCode="0.00E+00">
                  <c:v>4.5039999700000001E-5</c:v>
                </c:pt>
                <c:pt idx="3053" formatCode="0.00E+00">
                  <c:v>4.51199997E-5</c:v>
                </c:pt>
                <c:pt idx="3054" formatCode="0.00E+00">
                  <c:v>4.5199999699999999E-5</c:v>
                </c:pt>
                <c:pt idx="3055" formatCode="0.00E+00">
                  <c:v>4.5279999699999999E-5</c:v>
                </c:pt>
                <c:pt idx="3056" formatCode="0.00E+00">
                  <c:v>4.5359999699999998E-5</c:v>
                </c:pt>
                <c:pt idx="3057" formatCode="0.00E+00">
                  <c:v>4.5439999699999997E-5</c:v>
                </c:pt>
                <c:pt idx="3058" formatCode="0.00E+00">
                  <c:v>4.5519999700000003E-5</c:v>
                </c:pt>
                <c:pt idx="3059" formatCode="0.00E+00">
                  <c:v>4.5599999700000002E-5</c:v>
                </c:pt>
                <c:pt idx="3060" formatCode="0.00E+00">
                  <c:v>4.5679999700000002E-5</c:v>
                </c:pt>
                <c:pt idx="3061" formatCode="0.00E+00">
                  <c:v>4.5759999700000001E-5</c:v>
                </c:pt>
                <c:pt idx="3062" formatCode="0.00E+00">
                  <c:v>4.58399997E-5</c:v>
                </c:pt>
                <c:pt idx="3063" formatCode="0.00E+00">
                  <c:v>4.5919999699999999E-5</c:v>
                </c:pt>
                <c:pt idx="3064" formatCode="0.00E+00">
                  <c:v>4.5999999699999999E-5</c:v>
                </c:pt>
                <c:pt idx="3065" formatCode="0.00E+00">
                  <c:v>4.6079999699999998E-5</c:v>
                </c:pt>
                <c:pt idx="3066" formatCode="0.00E+00">
                  <c:v>4.6159999699999997E-5</c:v>
                </c:pt>
                <c:pt idx="3067" formatCode="0.00E+00">
                  <c:v>4.6239999700000003E-5</c:v>
                </c:pt>
                <c:pt idx="3068" formatCode="0.00E+00">
                  <c:v>4.6319999700000002E-5</c:v>
                </c:pt>
                <c:pt idx="3069" formatCode="0.00E+00">
                  <c:v>4.6399999700000001E-5</c:v>
                </c:pt>
                <c:pt idx="3070" formatCode="0.00E+00">
                  <c:v>4.6479999700000001E-5</c:v>
                </c:pt>
                <c:pt idx="3071" formatCode="0.00E+00">
                  <c:v>4.65599997E-5</c:v>
                </c:pt>
                <c:pt idx="3072" formatCode="0.00E+00">
                  <c:v>4.6639999699999999E-5</c:v>
                </c:pt>
                <c:pt idx="3073" formatCode="0.00E+00">
                  <c:v>4.6719999699999998E-5</c:v>
                </c:pt>
                <c:pt idx="3074" formatCode="0.00E+00">
                  <c:v>4.6799999699999998E-5</c:v>
                </c:pt>
                <c:pt idx="3075" formatCode="0.00E+00">
                  <c:v>4.6879999699999997E-5</c:v>
                </c:pt>
                <c:pt idx="3076" formatCode="0.00E+00">
                  <c:v>4.6959999700000003E-5</c:v>
                </c:pt>
                <c:pt idx="3077" formatCode="0.00E+00">
                  <c:v>4.7039999700000002E-5</c:v>
                </c:pt>
                <c:pt idx="3078" formatCode="0.00E+00">
                  <c:v>4.7119999700000001E-5</c:v>
                </c:pt>
                <c:pt idx="3079" formatCode="0.00E+00">
                  <c:v>4.7199999700000001E-5</c:v>
                </c:pt>
                <c:pt idx="3080" formatCode="0.00E+00">
                  <c:v>4.72799997E-5</c:v>
                </c:pt>
                <c:pt idx="3081" formatCode="0.00E+00">
                  <c:v>4.7359999699999999E-5</c:v>
                </c:pt>
                <c:pt idx="3082" formatCode="0.00E+00">
                  <c:v>4.7439999699999998E-5</c:v>
                </c:pt>
                <c:pt idx="3083" formatCode="0.00E+00">
                  <c:v>4.7519999699999998E-5</c:v>
                </c:pt>
                <c:pt idx="3084" formatCode="0.00E+00">
                  <c:v>4.7599999699999997E-5</c:v>
                </c:pt>
                <c:pt idx="3085" formatCode="0.00E+00">
                  <c:v>4.7679999700000003E-5</c:v>
                </c:pt>
                <c:pt idx="3086" formatCode="0.00E+00">
                  <c:v>4.7759999700000002E-5</c:v>
                </c:pt>
                <c:pt idx="3087" formatCode="0.00E+00">
                  <c:v>4.7839999700000001E-5</c:v>
                </c:pt>
                <c:pt idx="3088" formatCode="0.00E+00">
                  <c:v>4.79199997E-5</c:v>
                </c:pt>
                <c:pt idx="3089" formatCode="0.00E+00">
                  <c:v>4.79999997E-5</c:v>
                </c:pt>
                <c:pt idx="3090" formatCode="0.00E+00">
                  <c:v>4.8079999699999999E-5</c:v>
                </c:pt>
                <c:pt idx="3091" formatCode="0.00E+00">
                  <c:v>4.8159999699999998E-5</c:v>
                </c:pt>
                <c:pt idx="3092" formatCode="0.00E+00">
                  <c:v>4.8239999699999997E-5</c:v>
                </c:pt>
                <c:pt idx="3093" formatCode="0.00E+00">
                  <c:v>4.8319999699999997E-5</c:v>
                </c:pt>
                <c:pt idx="3094" formatCode="0.00E+00">
                  <c:v>4.8399999700000003E-5</c:v>
                </c:pt>
                <c:pt idx="3095" formatCode="0.00E+00">
                  <c:v>4.8479999700000002E-5</c:v>
                </c:pt>
                <c:pt idx="3096" formatCode="0.00E+00">
                  <c:v>4.8559999700000001E-5</c:v>
                </c:pt>
                <c:pt idx="3097" formatCode="0.00E+00">
                  <c:v>4.86399997E-5</c:v>
                </c:pt>
                <c:pt idx="3098" formatCode="0.00E+00">
                  <c:v>4.87199997E-5</c:v>
                </c:pt>
                <c:pt idx="3099" formatCode="0.00E+00">
                  <c:v>4.8799999699999999E-5</c:v>
                </c:pt>
                <c:pt idx="3100" formatCode="0.00E+00">
                  <c:v>4.8879999699999998E-5</c:v>
                </c:pt>
                <c:pt idx="3101" formatCode="0.00E+00">
                  <c:v>4.8959999699999997E-5</c:v>
                </c:pt>
                <c:pt idx="3102" formatCode="0.00E+00">
                  <c:v>4.9039999700000003E-5</c:v>
                </c:pt>
                <c:pt idx="3103" formatCode="0.00E+00">
                  <c:v>4.9119999700000003E-5</c:v>
                </c:pt>
                <c:pt idx="3104" formatCode="0.00E+00">
                  <c:v>4.9199999700000002E-5</c:v>
                </c:pt>
                <c:pt idx="3105" formatCode="0.00E+00">
                  <c:v>4.9279999700000001E-5</c:v>
                </c:pt>
                <c:pt idx="3106" formatCode="0.00E+00">
                  <c:v>4.93599997E-5</c:v>
                </c:pt>
                <c:pt idx="3107" formatCode="0.00E+00">
                  <c:v>4.9439999699999999E-5</c:v>
                </c:pt>
                <c:pt idx="3108" formatCode="0.00E+00">
                  <c:v>4.9519999699999999E-5</c:v>
                </c:pt>
                <c:pt idx="3109" formatCode="0.00E+00">
                  <c:v>4.9599999699999998E-5</c:v>
                </c:pt>
                <c:pt idx="3110" formatCode="0.00E+00">
                  <c:v>4.9679999699999997E-5</c:v>
                </c:pt>
                <c:pt idx="3111" formatCode="0.00E+00">
                  <c:v>4.9759999700000003E-5</c:v>
                </c:pt>
                <c:pt idx="3112" formatCode="0.00E+00">
                  <c:v>4.9839999700000002E-5</c:v>
                </c:pt>
                <c:pt idx="3113" formatCode="0.00E+00">
                  <c:v>4.9919999700000002E-5</c:v>
                </c:pt>
                <c:pt idx="3114" formatCode="0.00E+00">
                  <c:v>4.9999999700000001E-5</c:v>
                </c:pt>
                <c:pt idx="3115" formatCode="0.00E+00">
                  <c:v>5.00799997E-5</c:v>
                </c:pt>
                <c:pt idx="3116" formatCode="0.00E+00">
                  <c:v>5.0159999699999999E-5</c:v>
                </c:pt>
                <c:pt idx="3117" formatCode="0.00E+00">
                  <c:v>5.0239999699999999E-5</c:v>
                </c:pt>
                <c:pt idx="3118" formatCode="0.00E+00">
                  <c:v>5.0319999699999998E-5</c:v>
                </c:pt>
                <c:pt idx="3119" formatCode="0.00E+00">
                  <c:v>5.0399999699999997E-5</c:v>
                </c:pt>
                <c:pt idx="3120" formatCode="0.00E+00">
                  <c:v>5.0479999700000003E-5</c:v>
                </c:pt>
                <c:pt idx="3121" formatCode="0.00E+00">
                  <c:v>5.0559999700000002E-5</c:v>
                </c:pt>
                <c:pt idx="3122" formatCode="0.00E+00">
                  <c:v>5.0639999700000002E-5</c:v>
                </c:pt>
                <c:pt idx="3123" formatCode="0.00E+00">
                  <c:v>5.0719999700000001E-5</c:v>
                </c:pt>
                <c:pt idx="3124" formatCode="0.00E+00">
                  <c:v>5.07999997E-5</c:v>
                </c:pt>
                <c:pt idx="3125" formatCode="0.00E+00">
                  <c:v>5.0879999699999999E-5</c:v>
                </c:pt>
                <c:pt idx="3126" formatCode="0.00E+00">
                  <c:v>5.0959999699999998E-5</c:v>
                </c:pt>
                <c:pt idx="3127" formatCode="0.00E+00">
                  <c:v>5.1039999699999998E-5</c:v>
                </c:pt>
                <c:pt idx="3128" formatCode="0.00E+00">
                  <c:v>5.1119999699999997E-5</c:v>
                </c:pt>
                <c:pt idx="3129" formatCode="0.00E+00">
                  <c:v>5.1199999700000003E-5</c:v>
                </c:pt>
                <c:pt idx="3130" formatCode="0.00E+00">
                  <c:v>5.1279999700000002E-5</c:v>
                </c:pt>
                <c:pt idx="3131" formatCode="0.00E+00">
                  <c:v>5.1359999700000001E-5</c:v>
                </c:pt>
                <c:pt idx="3132" formatCode="0.00E+00">
                  <c:v>5.1439999700000001E-5</c:v>
                </c:pt>
                <c:pt idx="3133" formatCode="0.00E+00">
                  <c:v>5.15199997E-5</c:v>
                </c:pt>
                <c:pt idx="3134" formatCode="0.00E+00">
                  <c:v>5.1599999699999999E-5</c:v>
                </c:pt>
                <c:pt idx="3135" formatCode="0.00E+00">
                  <c:v>5.1679999699999998E-5</c:v>
                </c:pt>
                <c:pt idx="3136" formatCode="0.00E+00">
                  <c:v>5.1759999699999998E-5</c:v>
                </c:pt>
                <c:pt idx="3137" formatCode="0.00E+00">
                  <c:v>5.1839999699999997E-5</c:v>
                </c:pt>
                <c:pt idx="3138" formatCode="0.00E+00">
                  <c:v>5.1919999700000003E-5</c:v>
                </c:pt>
                <c:pt idx="3139" formatCode="0.00E+00">
                  <c:v>5.1999999700000002E-5</c:v>
                </c:pt>
                <c:pt idx="3140" formatCode="0.00E+00">
                  <c:v>5.2079999700000001E-5</c:v>
                </c:pt>
                <c:pt idx="3141" formatCode="0.00E+00">
                  <c:v>5.2159999700000001E-5</c:v>
                </c:pt>
                <c:pt idx="3142" formatCode="0.00E+00">
                  <c:v>5.22399997E-5</c:v>
                </c:pt>
                <c:pt idx="3143" formatCode="0.00E+00">
                  <c:v>5.2319999699999999E-5</c:v>
                </c:pt>
                <c:pt idx="3144" formatCode="0.00E+00">
                  <c:v>5.2399999699999998E-5</c:v>
                </c:pt>
                <c:pt idx="3145" formatCode="0.00E+00">
                  <c:v>5.2479999699999997E-5</c:v>
                </c:pt>
                <c:pt idx="3146" formatCode="0.00E+00">
                  <c:v>5.2559999699999997E-5</c:v>
                </c:pt>
                <c:pt idx="3147" formatCode="0.00E+00">
                  <c:v>5.2639999700000003E-5</c:v>
                </c:pt>
                <c:pt idx="3148" formatCode="0.00E+00">
                  <c:v>5.2719999700000002E-5</c:v>
                </c:pt>
                <c:pt idx="3149" formatCode="0.00E+00">
                  <c:v>5.2799999700000001E-5</c:v>
                </c:pt>
                <c:pt idx="3150" formatCode="0.00E+00">
                  <c:v>5.28799997E-5</c:v>
                </c:pt>
                <c:pt idx="3151" formatCode="0.00E+00">
                  <c:v>5.29599997E-5</c:v>
                </c:pt>
                <c:pt idx="3152" formatCode="0.00E+00">
                  <c:v>5.3039999699999999E-5</c:v>
                </c:pt>
                <c:pt idx="3153" formatCode="0.00E+00">
                  <c:v>5.3119999699999998E-5</c:v>
                </c:pt>
                <c:pt idx="3154" formatCode="0.00E+00">
                  <c:v>5.3199999699999997E-5</c:v>
                </c:pt>
                <c:pt idx="3155" formatCode="0.00E+00">
                  <c:v>5.3279999700000003E-5</c:v>
                </c:pt>
                <c:pt idx="3156" formatCode="0.00E+00">
                  <c:v>5.3359999700000003E-5</c:v>
                </c:pt>
                <c:pt idx="3157" formatCode="0.00E+00">
                  <c:v>5.3439999700000002E-5</c:v>
                </c:pt>
                <c:pt idx="3158" formatCode="0.00E+00">
                  <c:v>5.3519999700000001E-5</c:v>
                </c:pt>
                <c:pt idx="3159" formatCode="0.00E+00">
                  <c:v>5.35999997E-5</c:v>
                </c:pt>
                <c:pt idx="3160" formatCode="0.00E+00">
                  <c:v>5.36799997E-5</c:v>
                </c:pt>
                <c:pt idx="3161" formatCode="0.00E+00">
                  <c:v>5.3759999699999999E-5</c:v>
                </c:pt>
                <c:pt idx="3162" formatCode="0.00E+00">
                  <c:v>5.3839999699999998E-5</c:v>
                </c:pt>
                <c:pt idx="3163" formatCode="0.00E+00">
                  <c:v>5.3919999699999997E-5</c:v>
                </c:pt>
                <c:pt idx="3164" formatCode="0.00E+00">
                  <c:v>5.3999999700000003E-5</c:v>
                </c:pt>
                <c:pt idx="3165" formatCode="0.00E+00">
                  <c:v>5.4079999700000002E-5</c:v>
                </c:pt>
                <c:pt idx="3166" formatCode="0.00E+00">
                  <c:v>5.4159999700000002E-5</c:v>
                </c:pt>
                <c:pt idx="3167" formatCode="0.00E+00">
                  <c:v>5.4239999700000001E-5</c:v>
                </c:pt>
                <c:pt idx="3168" formatCode="0.00E+00">
                  <c:v>5.43199997E-5</c:v>
                </c:pt>
                <c:pt idx="3169" formatCode="0.00E+00">
                  <c:v>5.4399999699999999E-5</c:v>
                </c:pt>
                <c:pt idx="3170" formatCode="0.00E+00">
                  <c:v>5.4479999699999999E-5</c:v>
                </c:pt>
                <c:pt idx="3171" formatCode="0.00E+00">
                  <c:v>5.4559999699999998E-5</c:v>
                </c:pt>
                <c:pt idx="3172" formatCode="0.00E+00">
                  <c:v>5.4639999699999997E-5</c:v>
                </c:pt>
                <c:pt idx="3173" formatCode="0.00E+00">
                  <c:v>5.4719999700000003E-5</c:v>
                </c:pt>
                <c:pt idx="3174" formatCode="0.00E+00">
                  <c:v>5.4799999700000002E-5</c:v>
                </c:pt>
                <c:pt idx="3175" formatCode="0.00E+00">
                  <c:v>5.4879999700000002E-5</c:v>
                </c:pt>
                <c:pt idx="3176" formatCode="0.00E+00">
                  <c:v>5.4959999700000001E-5</c:v>
                </c:pt>
                <c:pt idx="3177" formatCode="0.00E+00">
                  <c:v>5.50399997E-5</c:v>
                </c:pt>
                <c:pt idx="3178" formatCode="0.00E+00">
                  <c:v>5.5119999699999999E-5</c:v>
                </c:pt>
                <c:pt idx="3179" formatCode="0.00E+00">
                  <c:v>5.5199999699999999E-5</c:v>
                </c:pt>
                <c:pt idx="3180" formatCode="0.00E+00">
                  <c:v>5.5279999699999998E-5</c:v>
                </c:pt>
                <c:pt idx="3181" formatCode="0.00E+00">
                  <c:v>5.5359999699999997E-5</c:v>
                </c:pt>
                <c:pt idx="3182" formatCode="0.00E+00">
                  <c:v>5.5439999700000003E-5</c:v>
                </c:pt>
                <c:pt idx="3183" formatCode="0.00E+00">
                  <c:v>5.5519999700000002E-5</c:v>
                </c:pt>
                <c:pt idx="3184" formatCode="0.00E+00">
                  <c:v>5.5599999700000001E-5</c:v>
                </c:pt>
                <c:pt idx="3185" formatCode="0.00E+00">
                  <c:v>5.5679999700000001E-5</c:v>
                </c:pt>
                <c:pt idx="3186" formatCode="0.00E+00">
                  <c:v>5.57599997E-5</c:v>
                </c:pt>
                <c:pt idx="3187" formatCode="0.00E+00">
                  <c:v>5.5839999699999999E-5</c:v>
                </c:pt>
                <c:pt idx="3188" formatCode="0.00E+00">
                  <c:v>5.5919999699999998E-5</c:v>
                </c:pt>
                <c:pt idx="3189" formatCode="0.00E+00">
                  <c:v>5.5999999699999998E-5</c:v>
                </c:pt>
                <c:pt idx="3190" formatCode="0.00E+00">
                  <c:v>5.6079999699999997E-5</c:v>
                </c:pt>
                <c:pt idx="3191" formatCode="0.00E+00">
                  <c:v>5.6159999700000003E-5</c:v>
                </c:pt>
                <c:pt idx="3192" formatCode="0.00E+00">
                  <c:v>5.6239999700000002E-5</c:v>
                </c:pt>
                <c:pt idx="3193" formatCode="0.00E+00">
                  <c:v>5.6319999700000001E-5</c:v>
                </c:pt>
                <c:pt idx="3194" formatCode="0.00E+00">
                  <c:v>5.6399999700000001E-5</c:v>
                </c:pt>
                <c:pt idx="3195" formatCode="0.00E+00">
                  <c:v>5.64799997E-5</c:v>
                </c:pt>
                <c:pt idx="3196" formatCode="0.00E+00">
                  <c:v>5.6559999699999999E-5</c:v>
                </c:pt>
                <c:pt idx="3197" formatCode="0.00E+00">
                  <c:v>5.6639999699999998E-5</c:v>
                </c:pt>
                <c:pt idx="3198" formatCode="0.00E+00">
                  <c:v>5.6719999699999998E-5</c:v>
                </c:pt>
                <c:pt idx="3199" formatCode="0.00E+00">
                  <c:v>5.6799999699999997E-5</c:v>
                </c:pt>
                <c:pt idx="3200" formatCode="0.00E+00">
                  <c:v>5.6879999700000003E-5</c:v>
                </c:pt>
                <c:pt idx="3201" formatCode="0.00E+00">
                  <c:v>5.6959999700000002E-5</c:v>
                </c:pt>
                <c:pt idx="3202" formatCode="0.00E+00">
                  <c:v>5.7039999700000001E-5</c:v>
                </c:pt>
                <c:pt idx="3203" formatCode="0.00E+00">
                  <c:v>5.71199997E-5</c:v>
                </c:pt>
                <c:pt idx="3204" formatCode="0.00E+00">
                  <c:v>5.71999997E-5</c:v>
                </c:pt>
                <c:pt idx="3205" formatCode="0.00E+00">
                  <c:v>5.7279999699999999E-5</c:v>
                </c:pt>
                <c:pt idx="3206" formatCode="0.00E+00">
                  <c:v>5.7359999699999998E-5</c:v>
                </c:pt>
                <c:pt idx="3207" formatCode="0.00E+00">
                  <c:v>5.7439999699999997E-5</c:v>
                </c:pt>
                <c:pt idx="3208" formatCode="0.00E+00">
                  <c:v>5.7519999699999997E-5</c:v>
                </c:pt>
                <c:pt idx="3209" formatCode="0.00E+00">
                  <c:v>5.7599999599999998E-5</c:v>
                </c:pt>
                <c:pt idx="3210" formatCode="0.00E+00">
                  <c:v>5.7679999599999997E-5</c:v>
                </c:pt>
                <c:pt idx="3211" formatCode="0.00E+00">
                  <c:v>5.7759999600000003E-5</c:v>
                </c:pt>
                <c:pt idx="3212" formatCode="0.00E+00">
                  <c:v>5.7839999600000002E-5</c:v>
                </c:pt>
                <c:pt idx="3213" formatCode="0.00E+00">
                  <c:v>5.7919999600000001E-5</c:v>
                </c:pt>
                <c:pt idx="3214" formatCode="0.00E+00">
                  <c:v>5.7999999600000001E-5</c:v>
                </c:pt>
                <c:pt idx="3215" formatCode="0.00E+00">
                  <c:v>5.80799996E-5</c:v>
                </c:pt>
                <c:pt idx="3216" formatCode="0.00E+00">
                  <c:v>5.8159999599999999E-5</c:v>
                </c:pt>
                <c:pt idx="3217" formatCode="0.00E+00">
                  <c:v>5.8239999599999998E-5</c:v>
                </c:pt>
                <c:pt idx="3218" formatCode="0.00E+00">
                  <c:v>5.8319999599999998E-5</c:v>
                </c:pt>
                <c:pt idx="3219" formatCode="0.00E+00">
                  <c:v>5.8399999599999997E-5</c:v>
                </c:pt>
                <c:pt idx="3220" formatCode="0.00E+00">
                  <c:v>5.8479999600000003E-5</c:v>
                </c:pt>
                <c:pt idx="3221" formatCode="0.00E+00">
                  <c:v>5.8559999600000002E-5</c:v>
                </c:pt>
                <c:pt idx="3222" formatCode="0.00E+00">
                  <c:v>5.8639999600000001E-5</c:v>
                </c:pt>
                <c:pt idx="3223" formatCode="0.00E+00">
                  <c:v>5.87199996E-5</c:v>
                </c:pt>
                <c:pt idx="3224" formatCode="0.00E+00">
                  <c:v>5.87999996E-5</c:v>
                </c:pt>
                <c:pt idx="3225" formatCode="0.00E+00">
                  <c:v>5.8879999599999999E-5</c:v>
                </c:pt>
                <c:pt idx="3226" formatCode="0.00E+00">
                  <c:v>5.8959999599999998E-5</c:v>
                </c:pt>
                <c:pt idx="3227" formatCode="0.00E+00">
                  <c:v>5.9039999599999997E-5</c:v>
                </c:pt>
                <c:pt idx="3228" formatCode="0.00E+00">
                  <c:v>5.9119999599999997E-5</c:v>
                </c:pt>
                <c:pt idx="3229" formatCode="0.00E+00">
                  <c:v>5.9199999600000003E-5</c:v>
                </c:pt>
                <c:pt idx="3230" formatCode="0.00E+00">
                  <c:v>5.9279999600000002E-5</c:v>
                </c:pt>
                <c:pt idx="3231" formatCode="0.00E+00">
                  <c:v>5.9359999600000001E-5</c:v>
                </c:pt>
                <c:pt idx="3232" formatCode="0.00E+00">
                  <c:v>5.94399996E-5</c:v>
                </c:pt>
                <c:pt idx="3233" formatCode="0.00E+00">
                  <c:v>5.95199996E-5</c:v>
                </c:pt>
                <c:pt idx="3234" formatCode="0.00E+00">
                  <c:v>5.9599999599999999E-5</c:v>
                </c:pt>
                <c:pt idx="3235" formatCode="0.00E+00">
                  <c:v>5.9679999599999998E-5</c:v>
                </c:pt>
                <c:pt idx="3236" formatCode="0.00E+00">
                  <c:v>5.9759999599999997E-5</c:v>
                </c:pt>
                <c:pt idx="3237" formatCode="0.00E+00">
                  <c:v>5.9839999600000003E-5</c:v>
                </c:pt>
                <c:pt idx="3238" formatCode="0.00E+00">
                  <c:v>5.9919999600000003E-5</c:v>
                </c:pt>
                <c:pt idx="3239" formatCode="0.00E+00">
                  <c:v>5.9999999600000002E-5</c:v>
                </c:pt>
                <c:pt idx="3240" formatCode="0.00E+00">
                  <c:v>6.0079999600000001E-5</c:v>
                </c:pt>
                <c:pt idx="3241" formatCode="0.00E+00">
                  <c:v>6.01599996E-5</c:v>
                </c:pt>
                <c:pt idx="3242" formatCode="0.00E+00">
                  <c:v>6.0239999599999999E-5</c:v>
                </c:pt>
                <c:pt idx="3243" formatCode="0.00E+00">
                  <c:v>6.0319999599999999E-5</c:v>
                </c:pt>
                <c:pt idx="3244" formatCode="0.00E+00">
                  <c:v>6.0399999599999998E-5</c:v>
                </c:pt>
                <c:pt idx="3245" formatCode="0.00E+00">
                  <c:v>6.0479999599999997E-5</c:v>
                </c:pt>
                <c:pt idx="3246" formatCode="0.00E+00">
                  <c:v>6.0559999600000003E-5</c:v>
                </c:pt>
                <c:pt idx="3247" formatCode="0.00E+00">
                  <c:v>6.0639999600000002E-5</c:v>
                </c:pt>
                <c:pt idx="3248" formatCode="0.00E+00">
                  <c:v>6.0719999600000002E-5</c:v>
                </c:pt>
                <c:pt idx="3249" formatCode="0.00E+00">
                  <c:v>6.0799999600000001E-5</c:v>
                </c:pt>
                <c:pt idx="3250" formatCode="0.00E+00">
                  <c:v>6.08799996E-5</c:v>
                </c:pt>
                <c:pt idx="3251" formatCode="0.00E+00">
                  <c:v>6.0959999599999999E-5</c:v>
                </c:pt>
                <c:pt idx="3252" formatCode="0.00E+00">
                  <c:v>6.1039999600000005E-5</c:v>
                </c:pt>
                <c:pt idx="3253" formatCode="0.00E+00">
                  <c:v>6.1119999600000005E-5</c:v>
                </c:pt>
                <c:pt idx="3254" formatCode="0.00E+00">
                  <c:v>6.1199999600000004E-5</c:v>
                </c:pt>
                <c:pt idx="3255" formatCode="0.00E+00">
                  <c:v>6.1279999600000003E-5</c:v>
                </c:pt>
                <c:pt idx="3256" formatCode="0.00E+00">
                  <c:v>6.1359999600000002E-5</c:v>
                </c:pt>
                <c:pt idx="3257" formatCode="0.00E+00">
                  <c:v>6.1439999600000002E-5</c:v>
                </c:pt>
                <c:pt idx="3258" formatCode="0.00E+00">
                  <c:v>6.1519999600000001E-5</c:v>
                </c:pt>
                <c:pt idx="3259" formatCode="0.00E+00">
                  <c:v>6.15999996E-5</c:v>
                </c:pt>
                <c:pt idx="3260" formatCode="0.00E+00">
                  <c:v>6.1679999599999999E-5</c:v>
                </c:pt>
                <c:pt idx="3261" formatCode="0.00E+00">
                  <c:v>6.1759999599999998E-5</c:v>
                </c:pt>
                <c:pt idx="3262" formatCode="0.00E+00">
                  <c:v>6.1839999599999998E-5</c:v>
                </c:pt>
                <c:pt idx="3263" formatCode="0.00E+00">
                  <c:v>6.1919999599999997E-5</c:v>
                </c:pt>
                <c:pt idx="3264" formatCode="0.00E+00">
                  <c:v>6.1999999599999996E-5</c:v>
                </c:pt>
                <c:pt idx="3265" formatCode="0.00E+00">
                  <c:v>6.2079999599999995E-5</c:v>
                </c:pt>
                <c:pt idx="3266" formatCode="0.00E+00">
                  <c:v>6.2159999599999995E-5</c:v>
                </c:pt>
                <c:pt idx="3267" formatCode="0.00E+00">
                  <c:v>6.2239999599999994E-5</c:v>
                </c:pt>
                <c:pt idx="3268" formatCode="0.00E+00">
                  <c:v>6.2319999600000007E-5</c:v>
                </c:pt>
                <c:pt idx="3269" formatCode="0.00E+00">
                  <c:v>6.2399999600000006E-5</c:v>
                </c:pt>
                <c:pt idx="3270" formatCode="0.00E+00">
                  <c:v>6.2479999600000005E-5</c:v>
                </c:pt>
                <c:pt idx="3271" formatCode="0.00E+00">
                  <c:v>6.2559999600000004E-5</c:v>
                </c:pt>
                <c:pt idx="3272" formatCode="0.00E+00">
                  <c:v>6.2639999600000004E-5</c:v>
                </c:pt>
                <c:pt idx="3273" formatCode="0.00E+00">
                  <c:v>6.2719999600000003E-5</c:v>
                </c:pt>
                <c:pt idx="3274" formatCode="0.00E+00">
                  <c:v>6.2799999600000002E-5</c:v>
                </c:pt>
                <c:pt idx="3275" formatCode="0.00E+00">
                  <c:v>6.2879999600000001E-5</c:v>
                </c:pt>
                <c:pt idx="3276" formatCode="0.00E+00">
                  <c:v>6.2959999600000001E-5</c:v>
                </c:pt>
                <c:pt idx="3277" formatCode="0.00E+00">
                  <c:v>6.30399996E-5</c:v>
                </c:pt>
                <c:pt idx="3278" formatCode="0.00E+00">
                  <c:v>6.3119999599999999E-5</c:v>
                </c:pt>
                <c:pt idx="3279" formatCode="0.00E+00">
                  <c:v>6.3199999599999998E-5</c:v>
                </c:pt>
                <c:pt idx="3280" formatCode="0.00E+00">
                  <c:v>6.3279999599999997E-5</c:v>
                </c:pt>
                <c:pt idx="3281" formatCode="0.00E+00">
                  <c:v>6.3359999599999997E-5</c:v>
                </c:pt>
                <c:pt idx="3282" formatCode="0.00E+00">
                  <c:v>6.3439999599999996E-5</c:v>
                </c:pt>
                <c:pt idx="3283" formatCode="0.00E+00">
                  <c:v>6.3519999599999995E-5</c:v>
                </c:pt>
                <c:pt idx="3284" formatCode="0.00E+00">
                  <c:v>6.3599999599999994E-5</c:v>
                </c:pt>
                <c:pt idx="3285" formatCode="0.00E+00">
                  <c:v>6.3679999599999994E-5</c:v>
                </c:pt>
                <c:pt idx="3286" formatCode="0.00E+00">
                  <c:v>6.3759999600000006E-5</c:v>
                </c:pt>
                <c:pt idx="3287" formatCode="0.00E+00">
                  <c:v>6.3839999600000006E-5</c:v>
                </c:pt>
                <c:pt idx="3288" formatCode="0.00E+00">
                  <c:v>6.3919999600000005E-5</c:v>
                </c:pt>
                <c:pt idx="3289" formatCode="0.00E+00">
                  <c:v>6.3999999600000004E-5</c:v>
                </c:pt>
                <c:pt idx="3290" formatCode="0.00E+00">
                  <c:v>6.4079999600000003E-5</c:v>
                </c:pt>
                <c:pt idx="3291" formatCode="0.00E+00">
                  <c:v>6.4159999600000003E-5</c:v>
                </c:pt>
                <c:pt idx="3292" formatCode="0.00E+00">
                  <c:v>6.4239999600000002E-5</c:v>
                </c:pt>
                <c:pt idx="3293" formatCode="0.00E+00">
                  <c:v>6.4319999600000001E-5</c:v>
                </c:pt>
                <c:pt idx="3294" formatCode="0.00E+00">
                  <c:v>6.43999996E-5</c:v>
                </c:pt>
                <c:pt idx="3295" formatCode="0.00E+00">
                  <c:v>6.44799996E-5</c:v>
                </c:pt>
                <c:pt idx="3296" formatCode="0.00E+00">
                  <c:v>6.4559999599999999E-5</c:v>
                </c:pt>
                <c:pt idx="3297" formatCode="0.00E+00">
                  <c:v>6.4639999599999998E-5</c:v>
                </c:pt>
                <c:pt idx="3298" formatCode="0.00E+00">
                  <c:v>6.4719999599999997E-5</c:v>
                </c:pt>
                <c:pt idx="3299" formatCode="0.00E+00">
                  <c:v>6.4799999599999996E-5</c:v>
                </c:pt>
                <c:pt idx="3300" formatCode="0.00E+00">
                  <c:v>6.4879999599999996E-5</c:v>
                </c:pt>
                <c:pt idx="3301" formatCode="0.00E+00">
                  <c:v>6.4959999599999995E-5</c:v>
                </c:pt>
                <c:pt idx="3302" formatCode="0.00E+00">
                  <c:v>6.5039999599999994E-5</c:v>
                </c:pt>
                <c:pt idx="3303" formatCode="0.00E+00">
                  <c:v>6.5119999599999993E-5</c:v>
                </c:pt>
                <c:pt idx="3304" formatCode="0.00E+00">
                  <c:v>6.5199999600000006E-5</c:v>
                </c:pt>
                <c:pt idx="3305" formatCode="0.00E+00">
                  <c:v>6.5279999600000005E-5</c:v>
                </c:pt>
                <c:pt idx="3306" formatCode="0.00E+00">
                  <c:v>6.5359999600000005E-5</c:v>
                </c:pt>
                <c:pt idx="3307" formatCode="0.00E+00">
                  <c:v>6.5439999600000004E-5</c:v>
                </c:pt>
                <c:pt idx="3308" formatCode="0.00E+00">
                  <c:v>6.5519999600000003E-5</c:v>
                </c:pt>
                <c:pt idx="3309" formatCode="0.00E+00">
                  <c:v>6.5599999600000002E-5</c:v>
                </c:pt>
                <c:pt idx="3310" formatCode="0.00E+00">
                  <c:v>6.5679999600000002E-5</c:v>
                </c:pt>
                <c:pt idx="3311" formatCode="0.00E+00">
                  <c:v>6.5759999600000001E-5</c:v>
                </c:pt>
                <c:pt idx="3312" formatCode="0.00E+00">
                  <c:v>6.58399996E-5</c:v>
                </c:pt>
                <c:pt idx="3313" formatCode="0.00E+00">
                  <c:v>6.5919999599999999E-5</c:v>
                </c:pt>
                <c:pt idx="3314" formatCode="0.00E+00">
                  <c:v>6.5999999599999999E-5</c:v>
                </c:pt>
                <c:pt idx="3315" formatCode="0.00E+00">
                  <c:v>6.6079999599999998E-5</c:v>
                </c:pt>
                <c:pt idx="3316" formatCode="0.00E+00">
                  <c:v>6.6159999599999997E-5</c:v>
                </c:pt>
                <c:pt idx="3317" formatCode="0.00E+00">
                  <c:v>6.6239999599999996E-5</c:v>
                </c:pt>
                <c:pt idx="3318" formatCode="0.00E+00">
                  <c:v>6.6319999599999995E-5</c:v>
                </c:pt>
                <c:pt idx="3319" formatCode="0.00E+00">
                  <c:v>6.6399999599999995E-5</c:v>
                </c:pt>
                <c:pt idx="3320" formatCode="0.00E+00">
                  <c:v>6.6479999599999994E-5</c:v>
                </c:pt>
                <c:pt idx="3321" formatCode="0.00E+00">
                  <c:v>6.6559999600000007E-5</c:v>
                </c:pt>
                <c:pt idx="3322" formatCode="0.00E+00">
                  <c:v>6.6639999600000006E-5</c:v>
                </c:pt>
                <c:pt idx="3323" formatCode="0.00E+00">
                  <c:v>6.6719999600000005E-5</c:v>
                </c:pt>
                <c:pt idx="3324" formatCode="0.00E+00">
                  <c:v>6.6799999600000004E-5</c:v>
                </c:pt>
                <c:pt idx="3325" formatCode="0.00E+00">
                  <c:v>6.6879999600000004E-5</c:v>
                </c:pt>
                <c:pt idx="3326" formatCode="0.00E+00">
                  <c:v>6.6959999600000003E-5</c:v>
                </c:pt>
                <c:pt idx="3327" formatCode="0.00E+00">
                  <c:v>6.7039999600000002E-5</c:v>
                </c:pt>
                <c:pt idx="3328" formatCode="0.00E+00">
                  <c:v>6.7119999600000001E-5</c:v>
                </c:pt>
                <c:pt idx="3329" formatCode="0.00E+00">
                  <c:v>6.7199999600000001E-5</c:v>
                </c:pt>
                <c:pt idx="3330" formatCode="0.00E+00">
                  <c:v>6.72799996E-5</c:v>
                </c:pt>
                <c:pt idx="3331" formatCode="0.00E+00">
                  <c:v>6.7359999599999999E-5</c:v>
                </c:pt>
                <c:pt idx="3332" formatCode="0.00E+00">
                  <c:v>6.7439999599999998E-5</c:v>
                </c:pt>
                <c:pt idx="3333" formatCode="0.00E+00">
                  <c:v>6.7519999599999998E-5</c:v>
                </c:pt>
                <c:pt idx="3334" formatCode="0.00E+00">
                  <c:v>6.7599999599999997E-5</c:v>
                </c:pt>
                <c:pt idx="3335" formatCode="0.00E+00">
                  <c:v>6.7679999599999996E-5</c:v>
                </c:pt>
                <c:pt idx="3336" formatCode="0.00E+00">
                  <c:v>6.7759999599999995E-5</c:v>
                </c:pt>
                <c:pt idx="3337" formatCode="0.00E+00">
                  <c:v>6.7839999599999994E-5</c:v>
                </c:pt>
                <c:pt idx="3338" formatCode="0.00E+00">
                  <c:v>6.7919999599999994E-5</c:v>
                </c:pt>
                <c:pt idx="3339" formatCode="0.00E+00">
                  <c:v>6.7999999600000006E-5</c:v>
                </c:pt>
                <c:pt idx="3340" formatCode="0.00E+00">
                  <c:v>6.8079999600000006E-5</c:v>
                </c:pt>
                <c:pt idx="3341" formatCode="0.00E+00">
                  <c:v>6.8159999600000005E-5</c:v>
                </c:pt>
                <c:pt idx="3342" formatCode="0.00E+00">
                  <c:v>6.8239999600000004E-5</c:v>
                </c:pt>
                <c:pt idx="3343" formatCode="0.00E+00">
                  <c:v>6.8319999600000003E-5</c:v>
                </c:pt>
                <c:pt idx="3344" formatCode="0.00E+00">
                  <c:v>6.8399999600000003E-5</c:v>
                </c:pt>
                <c:pt idx="3345" formatCode="0.00E+00">
                  <c:v>6.8479999600000002E-5</c:v>
                </c:pt>
                <c:pt idx="3346" formatCode="0.00E+00">
                  <c:v>6.8559999600000001E-5</c:v>
                </c:pt>
                <c:pt idx="3347" formatCode="0.00E+00">
                  <c:v>6.86399996E-5</c:v>
                </c:pt>
                <c:pt idx="3348" formatCode="0.00E+00">
                  <c:v>6.87199996E-5</c:v>
                </c:pt>
                <c:pt idx="3349" formatCode="0.00E+00">
                  <c:v>6.8799999599999999E-5</c:v>
                </c:pt>
                <c:pt idx="3350" formatCode="0.00E+00">
                  <c:v>6.8879999599999998E-5</c:v>
                </c:pt>
                <c:pt idx="3351" formatCode="0.00E+00">
                  <c:v>6.8959999599999997E-5</c:v>
                </c:pt>
                <c:pt idx="3352" formatCode="0.00E+00">
                  <c:v>6.9039999599999997E-5</c:v>
                </c:pt>
                <c:pt idx="3353" formatCode="0.00E+00">
                  <c:v>6.9119999599999996E-5</c:v>
                </c:pt>
                <c:pt idx="3354" formatCode="0.00E+00">
                  <c:v>6.9199999599999995E-5</c:v>
                </c:pt>
                <c:pt idx="3355" formatCode="0.00E+00">
                  <c:v>6.9279999599999994E-5</c:v>
                </c:pt>
                <c:pt idx="3356" formatCode="0.00E+00">
                  <c:v>6.9359999599999993E-5</c:v>
                </c:pt>
                <c:pt idx="3357" formatCode="0.00E+00">
                  <c:v>6.9439999600000006E-5</c:v>
                </c:pt>
                <c:pt idx="3358" formatCode="0.00E+00">
                  <c:v>6.9519999600000005E-5</c:v>
                </c:pt>
                <c:pt idx="3359" formatCode="0.00E+00">
                  <c:v>6.9599999600000005E-5</c:v>
                </c:pt>
                <c:pt idx="3360" formatCode="0.00E+00">
                  <c:v>6.9679999600000004E-5</c:v>
                </c:pt>
                <c:pt idx="3361" formatCode="0.00E+00">
                  <c:v>6.9759999600000003E-5</c:v>
                </c:pt>
                <c:pt idx="3362" formatCode="0.00E+00">
                  <c:v>6.9839999600000002E-5</c:v>
                </c:pt>
                <c:pt idx="3363" formatCode="0.00E+00">
                  <c:v>6.9919999600000002E-5</c:v>
                </c:pt>
                <c:pt idx="3364" formatCode="0.00E+00">
                  <c:v>6.9999999600000001E-5</c:v>
                </c:pt>
                <c:pt idx="3365" formatCode="0.00E+00">
                  <c:v>7.00799996E-5</c:v>
                </c:pt>
                <c:pt idx="3366" formatCode="0.00E+00">
                  <c:v>7.0159999599999999E-5</c:v>
                </c:pt>
                <c:pt idx="3367" formatCode="0.00E+00">
                  <c:v>7.0239999599999999E-5</c:v>
                </c:pt>
                <c:pt idx="3368" formatCode="0.00E+00">
                  <c:v>7.0319999599999998E-5</c:v>
                </c:pt>
                <c:pt idx="3369" formatCode="0.00E+00">
                  <c:v>7.0399999599999997E-5</c:v>
                </c:pt>
                <c:pt idx="3370" formatCode="0.00E+00">
                  <c:v>7.0479999599999996E-5</c:v>
                </c:pt>
                <c:pt idx="3371" formatCode="0.00E+00">
                  <c:v>7.0559999599999996E-5</c:v>
                </c:pt>
                <c:pt idx="3372" formatCode="0.00E+00">
                  <c:v>7.0639999599999995E-5</c:v>
                </c:pt>
                <c:pt idx="3373" formatCode="0.00E+00">
                  <c:v>7.0719999599999994E-5</c:v>
                </c:pt>
                <c:pt idx="3374" formatCode="0.00E+00">
                  <c:v>7.0799999599999993E-5</c:v>
                </c:pt>
                <c:pt idx="3375" formatCode="0.00E+00">
                  <c:v>7.0879999600000006E-5</c:v>
                </c:pt>
                <c:pt idx="3376" formatCode="0.00E+00">
                  <c:v>7.0959999600000005E-5</c:v>
                </c:pt>
                <c:pt idx="3377" formatCode="0.00E+00">
                  <c:v>7.1039999600000004E-5</c:v>
                </c:pt>
                <c:pt idx="3378" formatCode="0.00E+00">
                  <c:v>7.1119999600000004E-5</c:v>
                </c:pt>
                <c:pt idx="3379" formatCode="0.00E+00">
                  <c:v>7.1199999600000003E-5</c:v>
                </c:pt>
                <c:pt idx="3380" formatCode="0.00E+00">
                  <c:v>7.1279999600000002E-5</c:v>
                </c:pt>
                <c:pt idx="3381" formatCode="0.00E+00">
                  <c:v>7.1359999600000001E-5</c:v>
                </c:pt>
                <c:pt idx="3382" formatCode="0.00E+00">
                  <c:v>7.1439999600000001E-5</c:v>
                </c:pt>
                <c:pt idx="3383" formatCode="0.00E+00">
                  <c:v>7.15199996E-5</c:v>
                </c:pt>
                <c:pt idx="3384" formatCode="0.00E+00">
                  <c:v>7.1599999599999999E-5</c:v>
                </c:pt>
                <c:pt idx="3385" formatCode="0.00E+00">
                  <c:v>7.1679999599999998E-5</c:v>
                </c:pt>
                <c:pt idx="3386" formatCode="0.00E+00">
                  <c:v>7.1759999599999998E-5</c:v>
                </c:pt>
                <c:pt idx="3387" formatCode="0.00E+00">
                  <c:v>7.1839999599999997E-5</c:v>
                </c:pt>
                <c:pt idx="3388" formatCode="0.00E+00">
                  <c:v>7.1919999599999996E-5</c:v>
                </c:pt>
                <c:pt idx="3389" formatCode="0.00E+00">
                  <c:v>7.1999999599999995E-5</c:v>
                </c:pt>
                <c:pt idx="3390" formatCode="0.00E+00">
                  <c:v>7.2079999599999995E-5</c:v>
                </c:pt>
                <c:pt idx="3391" formatCode="0.00E+00">
                  <c:v>7.2159999599999994E-5</c:v>
                </c:pt>
                <c:pt idx="3392" formatCode="0.00E+00">
                  <c:v>7.2239999600000007E-5</c:v>
                </c:pt>
                <c:pt idx="3393" formatCode="0.00E+00">
                  <c:v>7.2319999600000006E-5</c:v>
                </c:pt>
                <c:pt idx="3394" formatCode="0.00E+00">
                  <c:v>7.2399999600000005E-5</c:v>
                </c:pt>
                <c:pt idx="3395" formatCode="0.00E+00">
                  <c:v>7.2479999600000004E-5</c:v>
                </c:pt>
                <c:pt idx="3396" formatCode="0.00E+00">
                  <c:v>7.2559999600000003E-5</c:v>
                </c:pt>
                <c:pt idx="3397" formatCode="0.00E+00">
                  <c:v>7.2639999600000003E-5</c:v>
                </c:pt>
                <c:pt idx="3398" formatCode="0.00E+00">
                  <c:v>7.2719999600000002E-5</c:v>
                </c:pt>
                <c:pt idx="3399" formatCode="0.00E+00">
                  <c:v>7.2799999600000001E-5</c:v>
                </c:pt>
                <c:pt idx="3400" formatCode="0.00E+00">
                  <c:v>7.28799996E-5</c:v>
                </c:pt>
                <c:pt idx="3401" formatCode="0.00E+00">
                  <c:v>7.29599996E-5</c:v>
                </c:pt>
                <c:pt idx="3402" formatCode="0.00E+00">
                  <c:v>7.3039999599999999E-5</c:v>
                </c:pt>
                <c:pt idx="3403" formatCode="0.00E+00">
                  <c:v>7.3119999599999998E-5</c:v>
                </c:pt>
                <c:pt idx="3404" formatCode="0.00E+00">
                  <c:v>7.3199999599999997E-5</c:v>
                </c:pt>
                <c:pt idx="3405" formatCode="0.00E+00">
                  <c:v>7.3279999599999997E-5</c:v>
                </c:pt>
                <c:pt idx="3406" formatCode="0.00E+00">
                  <c:v>7.3359999599999996E-5</c:v>
                </c:pt>
                <c:pt idx="3407" formatCode="0.00E+00">
                  <c:v>7.3439999599999995E-5</c:v>
                </c:pt>
                <c:pt idx="3408" formatCode="0.00E+00">
                  <c:v>7.3519999599999994E-5</c:v>
                </c:pt>
                <c:pt idx="3409" formatCode="0.00E+00">
                  <c:v>7.3599999599999994E-5</c:v>
                </c:pt>
                <c:pt idx="3410" formatCode="0.00E+00">
                  <c:v>7.3679999600000006E-5</c:v>
                </c:pt>
                <c:pt idx="3411" formatCode="0.00E+00">
                  <c:v>7.3759999600000006E-5</c:v>
                </c:pt>
                <c:pt idx="3412" formatCode="0.00E+00">
                  <c:v>7.3839999600000005E-5</c:v>
                </c:pt>
                <c:pt idx="3413" formatCode="0.00E+00">
                  <c:v>7.3919999600000004E-5</c:v>
                </c:pt>
                <c:pt idx="3414" formatCode="0.00E+00">
                  <c:v>7.3999999600000003E-5</c:v>
                </c:pt>
                <c:pt idx="3415" formatCode="0.00E+00">
                  <c:v>7.4079999499999997E-5</c:v>
                </c:pt>
                <c:pt idx="3416" formatCode="0.00E+00">
                  <c:v>7.4159999499999997E-5</c:v>
                </c:pt>
                <c:pt idx="3417" formatCode="0.00E+00">
                  <c:v>7.4239999499999996E-5</c:v>
                </c:pt>
                <c:pt idx="3418" formatCode="0.00E+00">
                  <c:v>7.4319999499999995E-5</c:v>
                </c:pt>
                <c:pt idx="3419" formatCode="0.00E+00">
                  <c:v>7.4399999499999994E-5</c:v>
                </c:pt>
                <c:pt idx="3420" formatCode="0.00E+00">
                  <c:v>7.4479999499999994E-5</c:v>
                </c:pt>
                <c:pt idx="3421" formatCode="0.00E+00">
                  <c:v>7.4559999500000006E-5</c:v>
                </c:pt>
                <c:pt idx="3422" formatCode="0.00E+00">
                  <c:v>7.4639999500000006E-5</c:v>
                </c:pt>
                <c:pt idx="3423" formatCode="0.00E+00">
                  <c:v>7.4719999500000005E-5</c:v>
                </c:pt>
                <c:pt idx="3424" formatCode="0.00E+00">
                  <c:v>7.4799999500000004E-5</c:v>
                </c:pt>
                <c:pt idx="3425" formatCode="0.00E+00">
                  <c:v>7.4879999500000003E-5</c:v>
                </c:pt>
                <c:pt idx="3426" formatCode="0.00E+00">
                  <c:v>7.4959999500000003E-5</c:v>
                </c:pt>
                <c:pt idx="3427" formatCode="0.00E+00">
                  <c:v>7.5039999500000002E-5</c:v>
                </c:pt>
                <c:pt idx="3428" formatCode="0.00E+00">
                  <c:v>7.5119999500000001E-5</c:v>
                </c:pt>
                <c:pt idx="3429" formatCode="0.00E+00">
                  <c:v>7.51999995E-5</c:v>
                </c:pt>
                <c:pt idx="3430" formatCode="0.00E+00">
                  <c:v>7.52799995E-5</c:v>
                </c:pt>
                <c:pt idx="3431" formatCode="0.00E+00">
                  <c:v>7.5359999499999999E-5</c:v>
                </c:pt>
                <c:pt idx="3432" formatCode="0.00E+00">
                  <c:v>7.5439999499999998E-5</c:v>
                </c:pt>
                <c:pt idx="3433" formatCode="0.00E+00">
                  <c:v>7.5519999499999997E-5</c:v>
                </c:pt>
                <c:pt idx="3434" formatCode="0.00E+00">
                  <c:v>7.5599999499999996E-5</c:v>
                </c:pt>
                <c:pt idx="3435" formatCode="0.00E+00">
                  <c:v>7.5679999499999996E-5</c:v>
                </c:pt>
                <c:pt idx="3436" formatCode="0.00E+00">
                  <c:v>7.5759999499999995E-5</c:v>
                </c:pt>
                <c:pt idx="3437" formatCode="0.00E+00">
                  <c:v>7.5839999499999994E-5</c:v>
                </c:pt>
                <c:pt idx="3438" formatCode="0.00E+00">
                  <c:v>7.5919999499999993E-5</c:v>
                </c:pt>
                <c:pt idx="3439" formatCode="0.00E+00">
                  <c:v>7.5999999500000006E-5</c:v>
                </c:pt>
                <c:pt idx="3440" formatCode="0.00E+00">
                  <c:v>7.6079999500000005E-5</c:v>
                </c:pt>
                <c:pt idx="3441" formatCode="0.00E+00">
                  <c:v>7.6159999500000005E-5</c:v>
                </c:pt>
                <c:pt idx="3442" formatCode="0.00E+00">
                  <c:v>7.6239999500000004E-5</c:v>
                </c:pt>
                <c:pt idx="3443" formatCode="0.00E+00">
                  <c:v>7.6319999500000003E-5</c:v>
                </c:pt>
                <c:pt idx="3444" formatCode="0.00E+00">
                  <c:v>7.6399999500000002E-5</c:v>
                </c:pt>
                <c:pt idx="3445" formatCode="0.00E+00">
                  <c:v>7.6479999500000002E-5</c:v>
                </c:pt>
                <c:pt idx="3446" formatCode="0.00E+00">
                  <c:v>7.6559999500000001E-5</c:v>
                </c:pt>
                <c:pt idx="3447" formatCode="0.00E+00">
                  <c:v>7.66399995E-5</c:v>
                </c:pt>
                <c:pt idx="3448" formatCode="0.00E+00">
                  <c:v>7.6719999499999999E-5</c:v>
                </c:pt>
                <c:pt idx="3449" formatCode="0.00E+00">
                  <c:v>7.6799999499999999E-5</c:v>
                </c:pt>
                <c:pt idx="3450" formatCode="0.00E+00">
                  <c:v>7.6879999499999998E-5</c:v>
                </c:pt>
                <c:pt idx="3451" formatCode="0.00E+00">
                  <c:v>7.6959999499999997E-5</c:v>
                </c:pt>
                <c:pt idx="3452" formatCode="0.00E+00">
                  <c:v>7.7039999499999996E-5</c:v>
                </c:pt>
                <c:pt idx="3453" formatCode="0.00E+00">
                  <c:v>7.7119999499999995E-5</c:v>
                </c:pt>
                <c:pt idx="3454" formatCode="0.00E+00">
                  <c:v>7.7199999499999995E-5</c:v>
                </c:pt>
                <c:pt idx="3455" formatCode="0.00E+00">
                  <c:v>7.7279999499999994E-5</c:v>
                </c:pt>
                <c:pt idx="3456" formatCode="0.00E+00">
                  <c:v>7.7359999500000007E-5</c:v>
                </c:pt>
                <c:pt idx="3457" formatCode="0.00E+00">
                  <c:v>7.7439999500000006E-5</c:v>
                </c:pt>
                <c:pt idx="3458" formatCode="0.00E+00">
                  <c:v>7.7519999500000005E-5</c:v>
                </c:pt>
                <c:pt idx="3459" formatCode="0.00E+00">
                  <c:v>7.7599999500000004E-5</c:v>
                </c:pt>
                <c:pt idx="3460" formatCode="0.00E+00">
                  <c:v>7.7679999500000004E-5</c:v>
                </c:pt>
                <c:pt idx="3461" formatCode="0.00E+00">
                  <c:v>7.7759999500000003E-5</c:v>
                </c:pt>
                <c:pt idx="3462" formatCode="0.00E+00">
                  <c:v>7.7839999500000002E-5</c:v>
                </c:pt>
                <c:pt idx="3463" formatCode="0.00E+00">
                  <c:v>7.7919999500000001E-5</c:v>
                </c:pt>
                <c:pt idx="3464" formatCode="0.00E+00">
                  <c:v>7.7999999500000001E-5</c:v>
                </c:pt>
                <c:pt idx="3465" formatCode="0.00E+00">
                  <c:v>7.80799995E-5</c:v>
                </c:pt>
                <c:pt idx="3466" formatCode="0.00E+00">
                  <c:v>7.8159999499999999E-5</c:v>
                </c:pt>
                <c:pt idx="3467" formatCode="0.00E+00">
                  <c:v>7.8239999499999998E-5</c:v>
                </c:pt>
                <c:pt idx="3468" formatCode="0.00E+00">
                  <c:v>7.8319999499999998E-5</c:v>
                </c:pt>
                <c:pt idx="3469" formatCode="0.00E+00">
                  <c:v>7.8399999499999997E-5</c:v>
                </c:pt>
                <c:pt idx="3470" formatCode="0.00E+00">
                  <c:v>7.8479999499999996E-5</c:v>
                </c:pt>
                <c:pt idx="3471" formatCode="0.00E+00">
                  <c:v>7.8559999499999995E-5</c:v>
                </c:pt>
                <c:pt idx="3472" formatCode="0.00E+00">
                  <c:v>7.8639999499999994E-5</c:v>
                </c:pt>
                <c:pt idx="3473" formatCode="0.00E+00">
                  <c:v>7.8719999499999994E-5</c:v>
                </c:pt>
                <c:pt idx="3474" formatCode="0.00E+00">
                  <c:v>7.8799999500000006E-5</c:v>
                </c:pt>
                <c:pt idx="3475" formatCode="0.00E+00">
                  <c:v>7.8879999500000006E-5</c:v>
                </c:pt>
                <c:pt idx="3476" formatCode="0.00E+00">
                  <c:v>7.8959999500000005E-5</c:v>
                </c:pt>
                <c:pt idx="3477" formatCode="0.00E+00">
                  <c:v>7.9039999500000004E-5</c:v>
                </c:pt>
                <c:pt idx="3478" formatCode="0.00E+00">
                  <c:v>7.9119999500000003E-5</c:v>
                </c:pt>
                <c:pt idx="3479" formatCode="0.00E+00">
                  <c:v>7.9199999500000003E-5</c:v>
                </c:pt>
                <c:pt idx="3480" formatCode="0.00E+00">
                  <c:v>7.9279999500000002E-5</c:v>
                </c:pt>
                <c:pt idx="3481" formatCode="0.00E+00">
                  <c:v>7.9359999500000001E-5</c:v>
                </c:pt>
                <c:pt idx="3482" formatCode="0.00E+00">
                  <c:v>7.94399995E-5</c:v>
                </c:pt>
                <c:pt idx="3483" formatCode="0.00E+00">
                  <c:v>7.95199995E-5</c:v>
                </c:pt>
                <c:pt idx="3484" formatCode="0.00E+00">
                  <c:v>7.9599999499999999E-5</c:v>
                </c:pt>
                <c:pt idx="3485" formatCode="0.00E+00">
                  <c:v>7.9679999499999998E-5</c:v>
                </c:pt>
                <c:pt idx="3486" formatCode="0.00E+00">
                  <c:v>7.9759999499999997E-5</c:v>
                </c:pt>
                <c:pt idx="3487" formatCode="0.00E+00">
                  <c:v>7.9839999499999997E-5</c:v>
                </c:pt>
                <c:pt idx="3488" formatCode="0.00E+00">
                  <c:v>7.9919999499999996E-5</c:v>
                </c:pt>
                <c:pt idx="3489" formatCode="0.00E+00">
                  <c:v>7.9999999499999995E-5</c:v>
                </c:pt>
                <c:pt idx="3490" formatCode="0.00E+00">
                  <c:v>8.0079999499999994E-5</c:v>
                </c:pt>
                <c:pt idx="3491" formatCode="0.00E+00">
                  <c:v>8.0159999499999993E-5</c:v>
                </c:pt>
                <c:pt idx="3492" formatCode="0.00E+00">
                  <c:v>8.0239999500000006E-5</c:v>
                </c:pt>
                <c:pt idx="3493" formatCode="0.00E+00">
                  <c:v>8.0319999500000005E-5</c:v>
                </c:pt>
                <c:pt idx="3494" formatCode="0.00E+00">
                  <c:v>8.0399999500000005E-5</c:v>
                </c:pt>
                <c:pt idx="3495" formatCode="0.00E+00">
                  <c:v>8.0479999500000004E-5</c:v>
                </c:pt>
                <c:pt idx="3496" formatCode="0.00E+00">
                  <c:v>8.0559999500000003E-5</c:v>
                </c:pt>
                <c:pt idx="3497" formatCode="0.00E+00">
                  <c:v>8.0639999500000002E-5</c:v>
                </c:pt>
                <c:pt idx="3498" formatCode="0.00E+00">
                  <c:v>8.0719999500000002E-5</c:v>
                </c:pt>
                <c:pt idx="3499" formatCode="0.00E+00">
                  <c:v>8.0799999500000001E-5</c:v>
                </c:pt>
                <c:pt idx="3500" formatCode="0.00E+00">
                  <c:v>8.08799995E-5</c:v>
                </c:pt>
                <c:pt idx="3501" formatCode="0.00E+00">
                  <c:v>8.0959999499999999E-5</c:v>
                </c:pt>
                <c:pt idx="3502" formatCode="0.00E+00">
                  <c:v>8.1039999499999999E-5</c:v>
                </c:pt>
                <c:pt idx="3503" formatCode="0.00E+00">
                  <c:v>8.1119999499999998E-5</c:v>
                </c:pt>
                <c:pt idx="3504" formatCode="0.00E+00">
                  <c:v>8.1199999499999997E-5</c:v>
                </c:pt>
                <c:pt idx="3505" formatCode="0.00E+00">
                  <c:v>8.1279999499999996E-5</c:v>
                </c:pt>
                <c:pt idx="3506" formatCode="0.00E+00">
                  <c:v>8.1359999499999996E-5</c:v>
                </c:pt>
                <c:pt idx="3507" formatCode="0.00E+00">
                  <c:v>8.1439999499999995E-5</c:v>
                </c:pt>
                <c:pt idx="3508" formatCode="0.00E+00">
                  <c:v>8.1519999499999994E-5</c:v>
                </c:pt>
                <c:pt idx="3509" formatCode="0.00E+00">
                  <c:v>8.1599999500000007E-5</c:v>
                </c:pt>
                <c:pt idx="3510" formatCode="0.00E+00">
                  <c:v>8.1679999500000006E-5</c:v>
                </c:pt>
                <c:pt idx="3511" formatCode="0.00E+00">
                  <c:v>8.1759999500000005E-5</c:v>
                </c:pt>
                <c:pt idx="3512" formatCode="0.00E+00">
                  <c:v>8.1839999500000004E-5</c:v>
                </c:pt>
                <c:pt idx="3513" formatCode="0.00E+00">
                  <c:v>8.1919999500000004E-5</c:v>
                </c:pt>
                <c:pt idx="3514" formatCode="0.00E+00">
                  <c:v>8.1999999500000003E-5</c:v>
                </c:pt>
                <c:pt idx="3515" formatCode="0.00E+00">
                  <c:v>8.2079999500000002E-5</c:v>
                </c:pt>
                <c:pt idx="3516" formatCode="0.00E+00">
                  <c:v>8.2159999500000001E-5</c:v>
                </c:pt>
                <c:pt idx="3517" formatCode="0.00E+00">
                  <c:v>8.2239999500000001E-5</c:v>
                </c:pt>
                <c:pt idx="3518" formatCode="0.00E+00">
                  <c:v>8.23199995E-5</c:v>
                </c:pt>
                <c:pt idx="3519" formatCode="0.00E+00">
                  <c:v>8.2399999499999999E-5</c:v>
                </c:pt>
                <c:pt idx="3520" formatCode="0.00E+00">
                  <c:v>8.2479999499999998E-5</c:v>
                </c:pt>
                <c:pt idx="3521" formatCode="0.00E+00">
                  <c:v>8.2559999499999998E-5</c:v>
                </c:pt>
                <c:pt idx="3522" formatCode="0.00E+00">
                  <c:v>8.2639999499999997E-5</c:v>
                </c:pt>
                <c:pt idx="3523" formatCode="0.00E+00">
                  <c:v>8.2719999499999996E-5</c:v>
                </c:pt>
                <c:pt idx="3524" formatCode="0.00E+00">
                  <c:v>8.2799999499999995E-5</c:v>
                </c:pt>
                <c:pt idx="3525" formatCode="0.00E+00">
                  <c:v>8.2879999499999995E-5</c:v>
                </c:pt>
                <c:pt idx="3526" formatCode="0.00E+00">
                  <c:v>8.2959999499999994E-5</c:v>
                </c:pt>
                <c:pt idx="3527" formatCode="0.00E+00">
                  <c:v>8.3039999500000007E-5</c:v>
                </c:pt>
                <c:pt idx="3528" formatCode="0.00E+00">
                  <c:v>8.3119999500000006E-5</c:v>
                </c:pt>
                <c:pt idx="3529" formatCode="0.00E+00">
                  <c:v>8.3199999500000005E-5</c:v>
                </c:pt>
                <c:pt idx="3530" formatCode="0.00E+00">
                  <c:v>8.3279999500000004E-5</c:v>
                </c:pt>
                <c:pt idx="3531" formatCode="0.00E+00">
                  <c:v>8.3359999500000003E-5</c:v>
                </c:pt>
                <c:pt idx="3532" formatCode="0.00E+00">
                  <c:v>8.3439999500000003E-5</c:v>
                </c:pt>
                <c:pt idx="3533" formatCode="0.00E+00">
                  <c:v>8.3519999500000002E-5</c:v>
                </c:pt>
                <c:pt idx="3534" formatCode="0.00E+00">
                  <c:v>8.3599999500000001E-5</c:v>
                </c:pt>
                <c:pt idx="3535" formatCode="0.00E+00">
                  <c:v>8.36799995E-5</c:v>
                </c:pt>
                <c:pt idx="3536" formatCode="0.00E+00">
                  <c:v>8.37599995E-5</c:v>
                </c:pt>
                <c:pt idx="3537" formatCode="0.00E+00">
                  <c:v>8.3839999499999999E-5</c:v>
                </c:pt>
                <c:pt idx="3538" formatCode="0.00E+00">
                  <c:v>8.3919999499999998E-5</c:v>
                </c:pt>
                <c:pt idx="3539" formatCode="0.00E+00">
                  <c:v>8.3999999499999997E-5</c:v>
                </c:pt>
                <c:pt idx="3540" formatCode="0.00E+00">
                  <c:v>8.4079999499999997E-5</c:v>
                </c:pt>
                <c:pt idx="3541" formatCode="0.00E+00">
                  <c:v>8.4159999499999996E-5</c:v>
                </c:pt>
                <c:pt idx="3542" formatCode="0.00E+00">
                  <c:v>8.4239999499999995E-5</c:v>
                </c:pt>
                <c:pt idx="3543" formatCode="0.00E+00">
                  <c:v>8.4319999499999994E-5</c:v>
                </c:pt>
                <c:pt idx="3544" formatCode="0.00E+00">
                  <c:v>8.4399999499999994E-5</c:v>
                </c:pt>
                <c:pt idx="3545" formatCode="0.00E+00">
                  <c:v>8.4479999500000006E-5</c:v>
                </c:pt>
                <c:pt idx="3546" formatCode="0.00E+00">
                  <c:v>8.4559999500000006E-5</c:v>
                </c:pt>
                <c:pt idx="3547" formatCode="0.00E+00">
                  <c:v>8.4639999500000005E-5</c:v>
                </c:pt>
                <c:pt idx="3548" formatCode="0.00E+00">
                  <c:v>8.4719999500000004E-5</c:v>
                </c:pt>
                <c:pt idx="3549" formatCode="0.00E+00">
                  <c:v>8.4799999500000003E-5</c:v>
                </c:pt>
                <c:pt idx="3550" formatCode="0.00E+00">
                  <c:v>8.4879999500000002E-5</c:v>
                </c:pt>
                <c:pt idx="3551" formatCode="0.00E+00">
                  <c:v>8.4959999500000002E-5</c:v>
                </c:pt>
                <c:pt idx="3552" formatCode="0.00E+00">
                  <c:v>8.5039999500000001E-5</c:v>
                </c:pt>
                <c:pt idx="3553" formatCode="0.00E+00">
                  <c:v>8.51199995E-5</c:v>
                </c:pt>
                <c:pt idx="3554" formatCode="0.00E+00">
                  <c:v>8.5199999499999999E-5</c:v>
                </c:pt>
                <c:pt idx="3555" formatCode="0.00E+00">
                  <c:v>8.5279999499999999E-5</c:v>
                </c:pt>
                <c:pt idx="3556" formatCode="0.00E+00">
                  <c:v>8.5359999499999998E-5</c:v>
                </c:pt>
                <c:pt idx="3557" formatCode="0.00E+00">
                  <c:v>8.5439999499999997E-5</c:v>
                </c:pt>
                <c:pt idx="3558" formatCode="0.00E+00">
                  <c:v>8.5519999499999996E-5</c:v>
                </c:pt>
                <c:pt idx="3559" formatCode="0.00E+00">
                  <c:v>8.5599999499999996E-5</c:v>
                </c:pt>
                <c:pt idx="3560" formatCode="0.00E+00">
                  <c:v>8.5679999499999995E-5</c:v>
                </c:pt>
                <c:pt idx="3561" formatCode="0.00E+00">
                  <c:v>8.5759999499999994E-5</c:v>
                </c:pt>
                <c:pt idx="3562" formatCode="0.00E+00">
                  <c:v>8.5839999499999993E-5</c:v>
                </c:pt>
                <c:pt idx="3563" formatCode="0.00E+00">
                  <c:v>8.5919999500000006E-5</c:v>
                </c:pt>
                <c:pt idx="3564" formatCode="0.00E+00">
                  <c:v>8.5999999500000005E-5</c:v>
                </c:pt>
                <c:pt idx="3565" formatCode="0.00E+00">
                  <c:v>8.6079999500000005E-5</c:v>
                </c:pt>
                <c:pt idx="3566" formatCode="0.00E+00">
                  <c:v>8.6159999500000004E-5</c:v>
                </c:pt>
                <c:pt idx="3567" formatCode="0.00E+00">
                  <c:v>8.6239999500000003E-5</c:v>
                </c:pt>
                <c:pt idx="3568" formatCode="0.00E+00">
                  <c:v>8.6319999500000002E-5</c:v>
                </c:pt>
                <c:pt idx="3569" formatCode="0.00E+00">
                  <c:v>8.6399999500000001E-5</c:v>
                </c:pt>
                <c:pt idx="3570" formatCode="0.00E+00">
                  <c:v>8.6479999500000001E-5</c:v>
                </c:pt>
                <c:pt idx="3571" formatCode="0.00E+00">
                  <c:v>8.65599995E-5</c:v>
                </c:pt>
                <c:pt idx="3572" formatCode="0.00E+00">
                  <c:v>8.6639999499999999E-5</c:v>
                </c:pt>
                <c:pt idx="3573" formatCode="0.00E+00">
                  <c:v>8.6719999499999998E-5</c:v>
                </c:pt>
                <c:pt idx="3574" formatCode="0.00E+00">
                  <c:v>8.6799999499999998E-5</c:v>
                </c:pt>
                <c:pt idx="3575" formatCode="0.00E+00">
                  <c:v>8.6879999499999997E-5</c:v>
                </c:pt>
                <c:pt idx="3576" formatCode="0.00E+00">
                  <c:v>8.6959999499999996E-5</c:v>
                </c:pt>
                <c:pt idx="3577" formatCode="0.00E+00">
                  <c:v>8.7039999499999995E-5</c:v>
                </c:pt>
                <c:pt idx="3578" formatCode="0.00E+00">
                  <c:v>8.7119999499999995E-5</c:v>
                </c:pt>
                <c:pt idx="3579" formatCode="0.00E+00">
                  <c:v>8.7199999499999994E-5</c:v>
                </c:pt>
                <c:pt idx="3580" formatCode="0.00E+00">
                  <c:v>8.7279999500000007E-5</c:v>
                </c:pt>
                <c:pt idx="3581" formatCode="0.00E+00">
                  <c:v>8.7359999500000006E-5</c:v>
                </c:pt>
                <c:pt idx="3582" formatCode="0.00E+00">
                  <c:v>8.7439999500000005E-5</c:v>
                </c:pt>
                <c:pt idx="3583" formatCode="0.00E+00">
                  <c:v>8.7519999500000004E-5</c:v>
                </c:pt>
                <c:pt idx="3584" formatCode="0.00E+00">
                  <c:v>8.7599999500000004E-5</c:v>
                </c:pt>
                <c:pt idx="3585" formatCode="0.00E+00">
                  <c:v>8.7679999500000003E-5</c:v>
                </c:pt>
                <c:pt idx="3586" formatCode="0.00E+00">
                  <c:v>8.7759999500000002E-5</c:v>
                </c:pt>
                <c:pt idx="3587" formatCode="0.00E+00">
                  <c:v>8.7839999500000001E-5</c:v>
                </c:pt>
                <c:pt idx="3588" formatCode="0.00E+00">
                  <c:v>8.79199995E-5</c:v>
                </c:pt>
                <c:pt idx="3589" formatCode="0.00E+00">
                  <c:v>8.79999995E-5</c:v>
                </c:pt>
                <c:pt idx="3590" formatCode="0.00E+00">
                  <c:v>8.8079999499999999E-5</c:v>
                </c:pt>
                <c:pt idx="3591" formatCode="0.00E+00">
                  <c:v>8.8159999499999998E-5</c:v>
                </c:pt>
                <c:pt idx="3592" formatCode="0.00E+00">
                  <c:v>8.8239999499999997E-5</c:v>
                </c:pt>
                <c:pt idx="3593" formatCode="0.00E+00">
                  <c:v>8.8319999499999997E-5</c:v>
                </c:pt>
                <c:pt idx="3594" formatCode="0.00E+00">
                  <c:v>8.8399999499999996E-5</c:v>
                </c:pt>
                <c:pt idx="3595" formatCode="0.00E+00">
                  <c:v>8.8479999499999995E-5</c:v>
                </c:pt>
                <c:pt idx="3596" formatCode="0.00E+00">
                  <c:v>8.8559999499999994E-5</c:v>
                </c:pt>
                <c:pt idx="3597" formatCode="0.00E+00">
                  <c:v>8.8639999499999994E-5</c:v>
                </c:pt>
                <c:pt idx="3598" formatCode="0.00E+00">
                  <c:v>8.8719999500000006E-5</c:v>
                </c:pt>
                <c:pt idx="3599" formatCode="0.00E+00">
                  <c:v>8.8799999500000006E-5</c:v>
                </c:pt>
                <c:pt idx="3600" formatCode="0.00E+00">
                  <c:v>8.8879999500000005E-5</c:v>
                </c:pt>
                <c:pt idx="3601" formatCode="0.00E+00">
                  <c:v>8.8959999500000004E-5</c:v>
                </c:pt>
                <c:pt idx="3602" formatCode="0.00E+00">
                  <c:v>8.9039999500000003E-5</c:v>
                </c:pt>
                <c:pt idx="3603" formatCode="0.00E+00">
                  <c:v>8.9119999500000003E-5</c:v>
                </c:pt>
                <c:pt idx="3604" formatCode="0.00E+00">
                  <c:v>8.9199999500000002E-5</c:v>
                </c:pt>
                <c:pt idx="3605" formatCode="0.00E+00">
                  <c:v>8.9279999500000001E-5</c:v>
                </c:pt>
                <c:pt idx="3606" formatCode="0.00E+00">
                  <c:v>8.93599995E-5</c:v>
                </c:pt>
                <c:pt idx="3607" formatCode="0.00E+00">
                  <c:v>8.9439999499999999E-5</c:v>
                </c:pt>
                <c:pt idx="3608" formatCode="0.00E+00">
                  <c:v>8.9519999499999999E-5</c:v>
                </c:pt>
                <c:pt idx="3609" formatCode="0.00E+00">
                  <c:v>8.9599999499999998E-5</c:v>
                </c:pt>
                <c:pt idx="3610" formatCode="0.00E+00">
                  <c:v>8.9679999499999997E-5</c:v>
                </c:pt>
                <c:pt idx="3611" formatCode="0.00E+00">
                  <c:v>8.9759999499999996E-5</c:v>
                </c:pt>
                <c:pt idx="3612" formatCode="0.00E+00">
                  <c:v>8.9839999499999996E-5</c:v>
                </c:pt>
                <c:pt idx="3613" formatCode="0.00E+00">
                  <c:v>8.9919999499999995E-5</c:v>
                </c:pt>
                <c:pt idx="3614" formatCode="0.00E+00">
                  <c:v>8.9999999499999994E-5</c:v>
                </c:pt>
                <c:pt idx="3615" formatCode="0.00E+00">
                  <c:v>9.0079999499999993E-5</c:v>
                </c:pt>
                <c:pt idx="3616" formatCode="0.00E+00">
                  <c:v>9.0159999500000006E-5</c:v>
                </c:pt>
                <c:pt idx="3617" formatCode="0.00E+00">
                  <c:v>9.0239999500000005E-5</c:v>
                </c:pt>
                <c:pt idx="3618" formatCode="0.00E+00">
                  <c:v>9.0319999500000005E-5</c:v>
                </c:pt>
                <c:pt idx="3619" formatCode="0.00E+00">
                  <c:v>9.0399999500000004E-5</c:v>
                </c:pt>
                <c:pt idx="3620" formatCode="0.00E+00">
                  <c:v>9.0479999500000003E-5</c:v>
                </c:pt>
                <c:pt idx="3621" formatCode="0.00E+00">
                  <c:v>9.0559999399999997E-5</c:v>
                </c:pt>
                <c:pt idx="3622" formatCode="0.00E+00">
                  <c:v>9.0639999399999997E-5</c:v>
                </c:pt>
                <c:pt idx="3623" formatCode="0.00E+00">
                  <c:v>9.0719999399999996E-5</c:v>
                </c:pt>
                <c:pt idx="3624" formatCode="0.00E+00">
                  <c:v>9.0799999399999995E-5</c:v>
                </c:pt>
                <c:pt idx="3625" formatCode="0.00E+00">
                  <c:v>9.0879999399999994E-5</c:v>
                </c:pt>
                <c:pt idx="3626" formatCode="0.00E+00">
                  <c:v>9.0959999399999993E-5</c:v>
                </c:pt>
                <c:pt idx="3627" formatCode="0.00E+00">
                  <c:v>9.1039999400000006E-5</c:v>
                </c:pt>
                <c:pt idx="3628" formatCode="0.00E+00">
                  <c:v>9.1119999400000005E-5</c:v>
                </c:pt>
                <c:pt idx="3629" formatCode="0.00E+00">
                  <c:v>9.1199999400000005E-5</c:v>
                </c:pt>
                <c:pt idx="3630" formatCode="0.00E+00">
                  <c:v>9.1279999400000004E-5</c:v>
                </c:pt>
                <c:pt idx="3631" formatCode="0.00E+00">
                  <c:v>9.1359999400000003E-5</c:v>
                </c:pt>
                <c:pt idx="3632" formatCode="0.00E+00">
                  <c:v>9.1439999400000002E-5</c:v>
                </c:pt>
                <c:pt idx="3633" formatCode="0.00E+00">
                  <c:v>9.1519999400000002E-5</c:v>
                </c:pt>
                <c:pt idx="3634" formatCode="0.00E+00">
                  <c:v>9.1599999400000001E-5</c:v>
                </c:pt>
                <c:pt idx="3635" formatCode="0.00E+00">
                  <c:v>9.16799994E-5</c:v>
                </c:pt>
                <c:pt idx="3636" formatCode="0.00E+00">
                  <c:v>9.1759999399999999E-5</c:v>
                </c:pt>
                <c:pt idx="3637" formatCode="0.00E+00">
                  <c:v>9.1839999399999999E-5</c:v>
                </c:pt>
                <c:pt idx="3638" formatCode="0.00E+00">
                  <c:v>9.1919999399999998E-5</c:v>
                </c:pt>
                <c:pt idx="3639" formatCode="0.00E+00">
                  <c:v>9.1999999399999997E-5</c:v>
                </c:pt>
                <c:pt idx="3640" formatCode="0.00E+00">
                  <c:v>9.2079999399999996E-5</c:v>
                </c:pt>
                <c:pt idx="3641" formatCode="0.00E+00">
                  <c:v>9.2159999399999996E-5</c:v>
                </c:pt>
                <c:pt idx="3642" formatCode="0.00E+00">
                  <c:v>9.2239999399999995E-5</c:v>
                </c:pt>
                <c:pt idx="3643" formatCode="0.00E+00">
                  <c:v>9.2319999399999994E-5</c:v>
                </c:pt>
                <c:pt idx="3644" formatCode="0.00E+00">
                  <c:v>9.2399999400000007E-5</c:v>
                </c:pt>
                <c:pt idx="3645" formatCode="0.00E+00">
                  <c:v>9.2479999400000006E-5</c:v>
                </c:pt>
                <c:pt idx="3646" formatCode="0.00E+00">
                  <c:v>9.2559999400000005E-5</c:v>
                </c:pt>
                <c:pt idx="3647" formatCode="0.00E+00">
                  <c:v>9.2639999400000004E-5</c:v>
                </c:pt>
                <c:pt idx="3648" formatCode="0.00E+00">
                  <c:v>9.2719999400000004E-5</c:v>
                </c:pt>
                <c:pt idx="3649" formatCode="0.00E+00">
                  <c:v>9.2799999400000003E-5</c:v>
                </c:pt>
                <c:pt idx="3650" formatCode="0.00E+00">
                  <c:v>9.2879999400000002E-5</c:v>
                </c:pt>
                <c:pt idx="3651" formatCode="0.00E+00">
                  <c:v>9.2959999400000001E-5</c:v>
                </c:pt>
                <c:pt idx="3652" formatCode="0.00E+00">
                  <c:v>9.3039999400000001E-5</c:v>
                </c:pt>
                <c:pt idx="3653" formatCode="0.00E+00">
                  <c:v>9.31199994E-5</c:v>
                </c:pt>
                <c:pt idx="3654" formatCode="0.00E+00">
                  <c:v>9.3199999399999999E-5</c:v>
                </c:pt>
                <c:pt idx="3655" formatCode="0.00E+00">
                  <c:v>9.3279999399999998E-5</c:v>
                </c:pt>
                <c:pt idx="3656" formatCode="0.00E+00">
                  <c:v>9.3359999399999998E-5</c:v>
                </c:pt>
                <c:pt idx="3657" formatCode="0.00E+00">
                  <c:v>9.3439999399999997E-5</c:v>
                </c:pt>
                <c:pt idx="3658" formatCode="0.00E+00">
                  <c:v>9.3519999399999996E-5</c:v>
                </c:pt>
                <c:pt idx="3659" formatCode="0.00E+00">
                  <c:v>9.3599999399999995E-5</c:v>
                </c:pt>
                <c:pt idx="3660" formatCode="0.00E+00">
                  <c:v>9.3679999399999995E-5</c:v>
                </c:pt>
                <c:pt idx="3661" formatCode="0.00E+00">
                  <c:v>9.3759999399999994E-5</c:v>
                </c:pt>
                <c:pt idx="3662" formatCode="0.00E+00">
                  <c:v>9.3839999400000007E-5</c:v>
                </c:pt>
                <c:pt idx="3663" formatCode="0.00E+00">
                  <c:v>9.3919999400000006E-5</c:v>
                </c:pt>
                <c:pt idx="3664" formatCode="0.00E+00">
                  <c:v>9.3999999400000005E-5</c:v>
                </c:pt>
                <c:pt idx="3665" formatCode="0.00E+00">
                  <c:v>9.4079999400000004E-5</c:v>
                </c:pt>
                <c:pt idx="3666" formatCode="0.00E+00">
                  <c:v>9.4159999400000003E-5</c:v>
                </c:pt>
                <c:pt idx="3667" formatCode="0.00E+00">
                  <c:v>9.4239999400000003E-5</c:v>
                </c:pt>
                <c:pt idx="3668" formatCode="0.00E+00">
                  <c:v>9.4319999400000002E-5</c:v>
                </c:pt>
                <c:pt idx="3669" formatCode="0.00E+00">
                  <c:v>9.4399999400000001E-5</c:v>
                </c:pt>
                <c:pt idx="3670" formatCode="0.00E+00">
                  <c:v>9.44799994E-5</c:v>
                </c:pt>
                <c:pt idx="3671" formatCode="0.00E+00">
                  <c:v>9.45599994E-5</c:v>
                </c:pt>
                <c:pt idx="3672" formatCode="0.00E+00">
                  <c:v>9.4639999399999999E-5</c:v>
                </c:pt>
                <c:pt idx="3673" formatCode="0.00E+00">
                  <c:v>9.4719999399999998E-5</c:v>
                </c:pt>
                <c:pt idx="3674" formatCode="0.00E+00">
                  <c:v>9.4799999399999997E-5</c:v>
                </c:pt>
                <c:pt idx="3675" formatCode="0.00E+00">
                  <c:v>9.4879999399999997E-5</c:v>
                </c:pt>
                <c:pt idx="3676" formatCode="0.00E+00">
                  <c:v>9.4959999399999996E-5</c:v>
                </c:pt>
                <c:pt idx="3677" formatCode="0.00E+00">
                  <c:v>9.5039999399999995E-5</c:v>
                </c:pt>
                <c:pt idx="3678" formatCode="0.00E+00">
                  <c:v>9.5119999399999994E-5</c:v>
                </c:pt>
                <c:pt idx="3679" formatCode="0.00E+00">
                  <c:v>9.5199999399999994E-5</c:v>
                </c:pt>
                <c:pt idx="3680" formatCode="0.00E+00">
                  <c:v>9.5279999400000006E-5</c:v>
                </c:pt>
                <c:pt idx="3681" formatCode="0.00E+00">
                  <c:v>9.5359999400000006E-5</c:v>
                </c:pt>
                <c:pt idx="3682" formatCode="0.00E+00">
                  <c:v>9.5439999400000005E-5</c:v>
                </c:pt>
                <c:pt idx="3683" formatCode="0.00E+00">
                  <c:v>9.5519999400000004E-5</c:v>
                </c:pt>
                <c:pt idx="3684" formatCode="0.00E+00">
                  <c:v>9.5599999400000003E-5</c:v>
                </c:pt>
                <c:pt idx="3685" formatCode="0.00E+00">
                  <c:v>9.5679999400000002E-5</c:v>
                </c:pt>
                <c:pt idx="3686" formatCode="0.00E+00">
                  <c:v>9.5759999400000002E-5</c:v>
                </c:pt>
                <c:pt idx="3687" formatCode="0.00E+00">
                  <c:v>9.5839999400000001E-5</c:v>
                </c:pt>
                <c:pt idx="3688" formatCode="0.00E+00">
                  <c:v>9.59199994E-5</c:v>
                </c:pt>
                <c:pt idx="3689" formatCode="0.00E+00">
                  <c:v>9.5999999399999999E-5</c:v>
                </c:pt>
                <c:pt idx="3690" formatCode="0.00E+00">
                  <c:v>9.6079999399999999E-5</c:v>
                </c:pt>
                <c:pt idx="3691" formatCode="0.00E+00">
                  <c:v>9.6159999399999998E-5</c:v>
                </c:pt>
                <c:pt idx="3692" formatCode="0.00E+00">
                  <c:v>9.6239999399999997E-5</c:v>
                </c:pt>
                <c:pt idx="3693" formatCode="0.00E+00">
                  <c:v>9.6319999399999996E-5</c:v>
                </c:pt>
                <c:pt idx="3694" formatCode="0.00E+00">
                  <c:v>9.6399999399999996E-5</c:v>
                </c:pt>
                <c:pt idx="3695" formatCode="0.00E+00">
                  <c:v>9.6479999399999995E-5</c:v>
                </c:pt>
                <c:pt idx="3696" formatCode="0.00E+00">
                  <c:v>9.6559999399999994E-5</c:v>
                </c:pt>
                <c:pt idx="3697" formatCode="0.00E+00">
                  <c:v>9.6639999399999993E-5</c:v>
                </c:pt>
                <c:pt idx="3698" formatCode="0.00E+00">
                  <c:v>9.6719999400000006E-5</c:v>
                </c:pt>
                <c:pt idx="3699" formatCode="0.00E+00">
                  <c:v>9.6799999400000005E-5</c:v>
                </c:pt>
                <c:pt idx="3700" formatCode="0.00E+00">
                  <c:v>9.6879999400000005E-5</c:v>
                </c:pt>
                <c:pt idx="3701" formatCode="0.00E+00">
                  <c:v>9.6959999400000004E-5</c:v>
                </c:pt>
                <c:pt idx="3702" formatCode="0.00E+00">
                  <c:v>9.7039999400000003E-5</c:v>
                </c:pt>
                <c:pt idx="3703" formatCode="0.00E+00">
                  <c:v>9.7119999400000002E-5</c:v>
                </c:pt>
                <c:pt idx="3704" formatCode="0.00E+00">
                  <c:v>9.7199999400000001E-5</c:v>
                </c:pt>
                <c:pt idx="3705" formatCode="0.00E+00">
                  <c:v>9.7279999400000001E-5</c:v>
                </c:pt>
                <c:pt idx="3706" formatCode="0.00E+00">
                  <c:v>9.73599994E-5</c:v>
                </c:pt>
                <c:pt idx="3707" formatCode="0.00E+00">
                  <c:v>9.7439999399999999E-5</c:v>
                </c:pt>
                <c:pt idx="3708" formatCode="0.00E+00">
                  <c:v>9.7519999399999998E-5</c:v>
                </c:pt>
                <c:pt idx="3709" formatCode="0.00E+00">
                  <c:v>9.7599999399999998E-5</c:v>
                </c:pt>
                <c:pt idx="3710" formatCode="0.00E+00">
                  <c:v>9.7679999399999997E-5</c:v>
                </c:pt>
                <c:pt idx="3711" formatCode="0.00E+00">
                  <c:v>9.7759999399999996E-5</c:v>
                </c:pt>
                <c:pt idx="3712" formatCode="0.00E+00">
                  <c:v>9.7839999399999995E-5</c:v>
                </c:pt>
                <c:pt idx="3713" formatCode="0.00E+00">
                  <c:v>9.7919999399999995E-5</c:v>
                </c:pt>
                <c:pt idx="3714" formatCode="0.00E+00">
                  <c:v>9.7999999399999994E-5</c:v>
                </c:pt>
                <c:pt idx="3715" formatCode="0.00E+00">
                  <c:v>9.8079999400000007E-5</c:v>
                </c:pt>
                <c:pt idx="3716" formatCode="0.00E+00">
                  <c:v>9.8159999400000006E-5</c:v>
                </c:pt>
                <c:pt idx="3717" formatCode="0.00E+00">
                  <c:v>9.8239999400000005E-5</c:v>
                </c:pt>
                <c:pt idx="3718" formatCode="0.00E+00">
                  <c:v>9.8319999400000004E-5</c:v>
                </c:pt>
                <c:pt idx="3719" formatCode="0.00E+00">
                  <c:v>9.8399999400000004E-5</c:v>
                </c:pt>
                <c:pt idx="3720" formatCode="0.00E+00">
                  <c:v>9.8479999400000003E-5</c:v>
                </c:pt>
                <c:pt idx="3721" formatCode="0.00E+00">
                  <c:v>9.8559999400000002E-5</c:v>
                </c:pt>
                <c:pt idx="3722" formatCode="0.00E+00">
                  <c:v>9.8639999400000001E-5</c:v>
                </c:pt>
                <c:pt idx="3723" formatCode="0.00E+00">
                  <c:v>9.87199994E-5</c:v>
                </c:pt>
                <c:pt idx="3724" formatCode="0.00E+00">
                  <c:v>9.87999994E-5</c:v>
                </c:pt>
                <c:pt idx="3725" formatCode="0.00E+00">
                  <c:v>9.8879999399999999E-5</c:v>
                </c:pt>
                <c:pt idx="3726" formatCode="0.00E+00">
                  <c:v>9.8959999399999998E-5</c:v>
                </c:pt>
                <c:pt idx="3727" formatCode="0.00E+00">
                  <c:v>9.9039999399999997E-5</c:v>
                </c:pt>
                <c:pt idx="3728" formatCode="0.00E+00">
                  <c:v>9.9119999399999997E-5</c:v>
                </c:pt>
                <c:pt idx="3729" formatCode="0.00E+00">
                  <c:v>9.9199999399999996E-5</c:v>
                </c:pt>
                <c:pt idx="3730" formatCode="0.00E+00">
                  <c:v>9.9279999399999995E-5</c:v>
                </c:pt>
                <c:pt idx="3731" formatCode="0.00E+00">
                  <c:v>9.9359999399999994E-5</c:v>
                </c:pt>
                <c:pt idx="3732" formatCode="0.00E+00">
                  <c:v>9.9439999399999994E-5</c:v>
                </c:pt>
                <c:pt idx="3733" formatCode="0.00E+00">
                  <c:v>9.9519999400000006E-5</c:v>
                </c:pt>
                <c:pt idx="3734" formatCode="0.00E+00">
                  <c:v>9.9599999400000006E-5</c:v>
                </c:pt>
                <c:pt idx="3735" formatCode="0.00E+00">
                  <c:v>9.9679999400000005E-5</c:v>
                </c:pt>
                <c:pt idx="3736" formatCode="0.00E+00">
                  <c:v>9.9759999400000004E-5</c:v>
                </c:pt>
                <c:pt idx="3737" formatCode="0.00E+00">
                  <c:v>9.9839999400000003E-5</c:v>
                </c:pt>
                <c:pt idx="3738" formatCode="0.00E+00">
                  <c:v>9.9919999400000003E-5</c:v>
                </c:pt>
                <c:pt idx="3739" formatCode="0.00E+00">
                  <c:v>9.9999999400000002E-5</c:v>
                </c:pt>
                <c:pt idx="3740">
                  <c:v>1.0007999899999999E-4</c:v>
                </c:pt>
                <c:pt idx="3741">
                  <c:v>1.0015999899999999E-4</c:v>
                </c:pt>
                <c:pt idx="3742">
                  <c:v>1.0023999900000001E-4</c:v>
                </c:pt>
                <c:pt idx="3743">
                  <c:v>1.0031999900000001E-4</c:v>
                </c:pt>
                <c:pt idx="3744">
                  <c:v>1.00399999E-4</c:v>
                </c:pt>
                <c:pt idx="3745">
                  <c:v>1.00479999E-4</c:v>
                </c:pt>
                <c:pt idx="3746">
                  <c:v>1.00559999E-4</c:v>
                </c:pt>
                <c:pt idx="3747">
                  <c:v>1.00639999E-4</c:v>
                </c:pt>
                <c:pt idx="3748">
                  <c:v>1.00719999E-4</c:v>
                </c:pt>
                <c:pt idx="3749">
                  <c:v>1.00799999E-4</c:v>
                </c:pt>
                <c:pt idx="3750">
                  <c:v>1.00879999E-4</c:v>
                </c:pt>
                <c:pt idx="3751">
                  <c:v>1.00959999E-4</c:v>
                </c:pt>
                <c:pt idx="3752">
                  <c:v>1.01039999E-4</c:v>
                </c:pt>
                <c:pt idx="3753">
                  <c:v>1.01119999E-4</c:v>
                </c:pt>
                <c:pt idx="3754">
                  <c:v>1.01199999E-4</c:v>
                </c:pt>
                <c:pt idx="3755">
                  <c:v>1.01279999E-4</c:v>
                </c:pt>
                <c:pt idx="3756">
                  <c:v>1.01359999E-4</c:v>
                </c:pt>
                <c:pt idx="3757">
                  <c:v>1.01439999E-4</c:v>
                </c:pt>
                <c:pt idx="3758">
                  <c:v>1.0151999899999999E-4</c:v>
                </c:pt>
                <c:pt idx="3759">
                  <c:v>1.0159999899999999E-4</c:v>
                </c:pt>
                <c:pt idx="3760">
                  <c:v>1.0167999900000001E-4</c:v>
                </c:pt>
                <c:pt idx="3761">
                  <c:v>1.0175999900000001E-4</c:v>
                </c:pt>
                <c:pt idx="3762">
                  <c:v>1.01839999E-4</c:v>
                </c:pt>
                <c:pt idx="3763">
                  <c:v>1.01919999E-4</c:v>
                </c:pt>
                <c:pt idx="3764">
                  <c:v>1.01999999E-4</c:v>
                </c:pt>
                <c:pt idx="3765">
                  <c:v>1.02079999E-4</c:v>
                </c:pt>
                <c:pt idx="3766">
                  <c:v>1.02159999E-4</c:v>
                </c:pt>
                <c:pt idx="3767">
                  <c:v>1.02239999E-4</c:v>
                </c:pt>
                <c:pt idx="3768">
                  <c:v>1.02319999E-4</c:v>
                </c:pt>
                <c:pt idx="3769">
                  <c:v>1.02399999E-4</c:v>
                </c:pt>
                <c:pt idx="3770">
                  <c:v>1.02479999E-4</c:v>
                </c:pt>
                <c:pt idx="3771">
                  <c:v>1.02559999E-4</c:v>
                </c:pt>
                <c:pt idx="3772">
                  <c:v>1.02639999E-4</c:v>
                </c:pt>
                <c:pt idx="3773">
                  <c:v>1.02719999E-4</c:v>
                </c:pt>
                <c:pt idx="3774">
                  <c:v>1.02799999E-4</c:v>
                </c:pt>
                <c:pt idx="3775">
                  <c:v>1.0287999899999999E-4</c:v>
                </c:pt>
                <c:pt idx="3776">
                  <c:v>1.0295999899999999E-4</c:v>
                </c:pt>
                <c:pt idx="3777">
                  <c:v>1.0303999899999999E-4</c:v>
                </c:pt>
                <c:pt idx="3778">
                  <c:v>1.0311999900000001E-4</c:v>
                </c:pt>
                <c:pt idx="3779">
                  <c:v>1.0319999900000001E-4</c:v>
                </c:pt>
                <c:pt idx="3780">
                  <c:v>1.03279999E-4</c:v>
                </c:pt>
                <c:pt idx="3781">
                  <c:v>1.03359999E-4</c:v>
                </c:pt>
                <c:pt idx="3782">
                  <c:v>1.03439999E-4</c:v>
                </c:pt>
                <c:pt idx="3783">
                  <c:v>1.03519999E-4</c:v>
                </c:pt>
                <c:pt idx="3784">
                  <c:v>1.03599999E-4</c:v>
                </c:pt>
                <c:pt idx="3785">
                  <c:v>1.03679999E-4</c:v>
                </c:pt>
                <c:pt idx="3786">
                  <c:v>1.03759999E-4</c:v>
                </c:pt>
                <c:pt idx="3787">
                  <c:v>1.03839999E-4</c:v>
                </c:pt>
                <c:pt idx="3788">
                  <c:v>1.03919999E-4</c:v>
                </c:pt>
                <c:pt idx="3789">
                  <c:v>1.03999999E-4</c:v>
                </c:pt>
                <c:pt idx="3790">
                  <c:v>1.04079999E-4</c:v>
                </c:pt>
                <c:pt idx="3791">
                  <c:v>1.04159999E-4</c:v>
                </c:pt>
                <c:pt idx="3792">
                  <c:v>1.04239999E-4</c:v>
                </c:pt>
                <c:pt idx="3793">
                  <c:v>1.0431999899999999E-4</c:v>
                </c:pt>
                <c:pt idx="3794">
                  <c:v>1.0439999899999999E-4</c:v>
                </c:pt>
                <c:pt idx="3795">
                  <c:v>1.0447999900000001E-4</c:v>
                </c:pt>
                <c:pt idx="3796">
                  <c:v>1.0455999900000001E-4</c:v>
                </c:pt>
                <c:pt idx="3797">
                  <c:v>1.0463999900000001E-4</c:v>
                </c:pt>
                <c:pt idx="3798">
                  <c:v>1.04719999E-4</c:v>
                </c:pt>
                <c:pt idx="3799">
                  <c:v>1.04799999E-4</c:v>
                </c:pt>
                <c:pt idx="3800">
                  <c:v>1.04879999E-4</c:v>
                </c:pt>
                <c:pt idx="3801">
                  <c:v>1.04959999E-4</c:v>
                </c:pt>
                <c:pt idx="3802">
                  <c:v>1.05039999E-4</c:v>
                </c:pt>
                <c:pt idx="3803">
                  <c:v>1.05119999E-4</c:v>
                </c:pt>
                <c:pt idx="3804">
                  <c:v>1.05199999E-4</c:v>
                </c:pt>
                <c:pt idx="3805">
                  <c:v>1.05279999E-4</c:v>
                </c:pt>
                <c:pt idx="3806">
                  <c:v>1.05359999E-4</c:v>
                </c:pt>
                <c:pt idx="3807">
                  <c:v>1.05439999E-4</c:v>
                </c:pt>
                <c:pt idx="3808">
                  <c:v>1.05519999E-4</c:v>
                </c:pt>
                <c:pt idx="3809">
                  <c:v>1.05599999E-4</c:v>
                </c:pt>
                <c:pt idx="3810">
                  <c:v>1.05679999E-4</c:v>
                </c:pt>
                <c:pt idx="3811">
                  <c:v>1.0575999899999999E-4</c:v>
                </c:pt>
                <c:pt idx="3812">
                  <c:v>1.0583999899999999E-4</c:v>
                </c:pt>
                <c:pt idx="3813">
                  <c:v>1.0591999900000001E-4</c:v>
                </c:pt>
                <c:pt idx="3814">
                  <c:v>1.0599999900000001E-4</c:v>
                </c:pt>
                <c:pt idx="3815">
                  <c:v>1.06079999E-4</c:v>
                </c:pt>
                <c:pt idx="3816">
                  <c:v>1.06159999E-4</c:v>
                </c:pt>
                <c:pt idx="3817">
                  <c:v>1.06239999E-4</c:v>
                </c:pt>
                <c:pt idx="3818">
                  <c:v>1.06319999E-4</c:v>
                </c:pt>
                <c:pt idx="3819">
                  <c:v>1.06399999E-4</c:v>
                </c:pt>
                <c:pt idx="3820">
                  <c:v>1.06479999E-4</c:v>
                </c:pt>
                <c:pt idx="3821">
                  <c:v>1.06559999E-4</c:v>
                </c:pt>
                <c:pt idx="3822">
                  <c:v>1.06639999E-4</c:v>
                </c:pt>
                <c:pt idx="3823">
                  <c:v>1.06719999E-4</c:v>
                </c:pt>
                <c:pt idx="3824">
                  <c:v>1.06799999E-4</c:v>
                </c:pt>
                <c:pt idx="3825">
                  <c:v>1.06879999E-4</c:v>
                </c:pt>
                <c:pt idx="3826">
                  <c:v>1.06959999E-4</c:v>
                </c:pt>
                <c:pt idx="3827">
                  <c:v>1.07039999E-4</c:v>
                </c:pt>
                <c:pt idx="3828">
                  <c:v>1.0711999899999999E-4</c:v>
                </c:pt>
                <c:pt idx="3829">
                  <c:v>1.0719999899999999E-4</c:v>
                </c:pt>
                <c:pt idx="3830">
                  <c:v>1.0727999899999999E-4</c:v>
                </c:pt>
                <c:pt idx="3831">
                  <c:v>1.0735999900000001E-4</c:v>
                </c:pt>
                <c:pt idx="3832">
                  <c:v>1.0743999900000001E-4</c:v>
                </c:pt>
                <c:pt idx="3833">
                  <c:v>1.07519999E-4</c:v>
                </c:pt>
                <c:pt idx="3834">
                  <c:v>1.07599999E-4</c:v>
                </c:pt>
                <c:pt idx="3835">
                  <c:v>1.07679999E-4</c:v>
                </c:pt>
                <c:pt idx="3836">
                  <c:v>1.07759999E-4</c:v>
                </c:pt>
                <c:pt idx="3837">
                  <c:v>1.07839999E-4</c:v>
                </c:pt>
                <c:pt idx="3838">
                  <c:v>1.07919999E-4</c:v>
                </c:pt>
                <c:pt idx="3839">
                  <c:v>1.07999999E-4</c:v>
                </c:pt>
                <c:pt idx="3840">
                  <c:v>1.08079999E-4</c:v>
                </c:pt>
                <c:pt idx="3841">
                  <c:v>1.08159999E-4</c:v>
                </c:pt>
                <c:pt idx="3842">
                  <c:v>1.08239999E-4</c:v>
                </c:pt>
                <c:pt idx="3843">
                  <c:v>1.08319999E-4</c:v>
                </c:pt>
                <c:pt idx="3844">
                  <c:v>1.08399999E-4</c:v>
                </c:pt>
                <c:pt idx="3845">
                  <c:v>1.08479999E-4</c:v>
                </c:pt>
                <c:pt idx="3846">
                  <c:v>1.0855999899999999E-4</c:v>
                </c:pt>
                <c:pt idx="3847">
                  <c:v>1.0863999899999999E-4</c:v>
                </c:pt>
                <c:pt idx="3848">
                  <c:v>1.0871999900000001E-4</c:v>
                </c:pt>
                <c:pt idx="3849">
                  <c:v>1.0879999900000001E-4</c:v>
                </c:pt>
                <c:pt idx="3850">
                  <c:v>1.0887999900000001E-4</c:v>
                </c:pt>
                <c:pt idx="3851">
                  <c:v>1.08959999E-4</c:v>
                </c:pt>
                <c:pt idx="3852">
                  <c:v>1.09039999E-4</c:v>
                </c:pt>
                <c:pt idx="3853">
                  <c:v>1.09119999E-4</c:v>
                </c:pt>
                <c:pt idx="3854">
                  <c:v>1.09199999E-4</c:v>
                </c:pt>
                <c:pt idx="3855">
                  <c:v>1.09279999E-4</c:v>
                </c:pt>
                <c:pt idx="3856">
                  <c:v>1.09359999E-4</c:v>
                </c:pt>
                <c:pt idx="3857">
                  <c:v>1.09439999E-4</c:v>
                </c:pt>
                <c:pt idx="3858">
                  <c:v>1.09519999E-4</c:v>
                </c:pt>
                <c:pt idx="3859">
                  <c:v>1.09599999E-4</c:v>
                </c:pt>
                <c:pt idx="3860">
                  <c:v>1.09679999E-4</c:v>
                </c:pt>
                <c:pt idx="3861">
                  <c:v>1.09759999E-4</c:v>
                </c:pt>
                <c:pt idx="3862">
                  <c:v>1.09839999E-4</c:v>
                </c:pt>
                <c:pt idx="3863">
                  <c:v>1.09919999E-4</c:v>
                </c:pt>
                <c:pt idx="3864">
                  <c:v>1.0999999899999999E-4</c:v>
                </c:pt>
                <c:pt idx="3865">
                  <c:v>1.1007999899999999E-4</c:v>
                </c:pt>
                <c:pt idx="3866">
                  <c:v>1.1015999900000001E-4</c:v>
                </c:pt>
                <c:pt idx="3867">
                  <c:v>1.1023999900000001E-4</c:v>
                </c:pt>
                <c:pt idx="3868">
                  <c:v>1.10319999E-4</c:v>
                </c:pt>
                <c:pt idx="3869">
                  <c:v>1.10399999E-4</c:v>
                </c:pt>
                <c:pt idx="3870">
                  <c:v>1.10479999E-4</c:v>
                </c:pt>
                <c:pt idx="3871">
                  <c:v>1.10559999E-4</c:v>
                </c:pt>
                <c:pt idx="3872">
                  <c:v>1.10639999E-4</c:v>
                </c:pt>
                <c:pt idx="3873">
                  <c:v>1.10719999E-4</c:v>
                </c:pt>
                <c:pt idx="3874">
                  <c:v>1.10799999E-4</c:v>
                </c:pt>
                <c:pt idx="3875">
                  <c:v>1.10879999E-4</c:v>
                </c:pt>
                <c:pt idx="3876">
                  <c:v>1.10959999E-4</c:v>
                </c:pt>
                <c:pt idx="3877">
                  <c:v>1.11039999E-4</c:v>
                </c:pt>
                <c:pt idx="3878">
                  <c:v>1.11119999E-4</c:v>
                </c:pt>
                <c:pt idx="3879">
                  <c:v>1.11199999E-4</c:v>
                </c:pt>
                <c:pt idx="3880">
                  <c:v>1.11279999E-4</c:v>
                </c:pt>
                <c:pt idx="3881">
                  <c:v>1.1135999899999999E-4</c:v>
                </c:pt>
                <c:pt idx="3882">
                  <c:v>1.1143999899999999E-4</c:v>
                </c:pt>
                <c:pt idx="3883">
                  <c:v>1.1151999899999999E-4</c:v>
                </c:pt>
                <c:pt idx="3884">
                  <c:v>1.1159999900000001E-4</c:v>
                </c:pt>
                <c:pt idx="3885">
                  <c:v>1.1167999900000001E-4</c:v>
                </c:pt>
                <c:pt idx="3886">
                  <c:v>1.11759999E-4</c:v>
                </c:pt>
                <c:pt idx="3887">
                  <c:v>1.11839999E-4</c:v>
                </c:pt>
                <c:pt idx="3888">
                  <c:v>1.11919999E-4</c:v>
                </c:pt>
                <c:pt idx="3889">
                  <c:v>1.11999999E-4</c:v>
                </c:pt>
                <c:pt idx="3890">
                  <c:v>1.12079999E-4</c:v>
                </c:pt>
                <c:pt idx="3891">
                  <c:v>1.12159999E-4</c:v>
                </c:pt>
                <c:pt idx="3892">
                  <c:v>1.12239999E-4</c:v>
                </c:pt>
                <c:pt idx="3893">
                  <c:v>1.12319999E-4</c:v>
                </c:pt>
                <c:pt idx="3894">
                  <c:v>1.12399999E-4</c:v>
                </c:pt>
                <c:pt idx="3895">
                  <c:v>1.12479999E-4</c:v>
                </c:pt>
                <c:pt idx="3896">
                  <c:v>1.12559999E-4</c:v>
                </c:pt>
                <c:pt idx="3897">
                  <c:v>1.12639999E-4</c:v>
                </c:pt>
                <c:pt idx="3898">
                  <c:v>1.12719999E-4</c:v>
                </c:pt>
                <c:pt idx="3899">
                  <c:v>1.1279999899999999E-4</c:v>
                </c:pt>
                <c:pt idx="3900">
                  <c:v>1.1287999899999999E-4</c:v>
                </c:pt>
                <c:pt idx="3901">
                  <c:v>1.1295999900000001E-4</c:v>
                </c:pt>
                <c:pt idx="3902">
                  <c:v>1.1303999900000001E-4</c:v>
                </c:pt>
                <c:pt idx="3903">
                  <c:v>1.1311999900000001E-4</c:v>
                </c:pt>
                <c:pt idx="3904">
                  <c:v>1.13199999E-4</c:v>
                </c:pt>
                <c:pt idx="3905">
                  <c:v>1.13279999E-4</c:v>
                </c:pt>
                <c:pt idx="3906">
                  <c:v>1.13359999E-4</c:v>
                </c:pt>
                <c:pt idx="3907">
                  <c:v>1.13439999E-4</c:v>
                </c:pt>
                <c:pt idx="3908">
                  <c:v>1.13519999E-4</c:v>
                </c:pt>
                <c:pt idx="3909">
                  <c:v>1.13599999E-4</c:v>
                </c:pt>
                <c:pt idx="3910">
                  <c:v>1.13679999E-4</c:v>
                </c:pt>
                <c:pt idx="3911">
                  <c:v>1.13759999E-4</c:v>
                </c:pt>
                <c:pt idx="3912">
                  <c:v>1.13839999E-4</c:v>
                </c:pt>
                <c:pt idx="3913">
                  <c:v>1.13919999E-4</c:v>
                </c:pt>
                <c:pt idx="3914">
                  <c:v>1.13999999E-4</c:v>
                </c:pt>
                <c:pt idx="3915">
                  <c:v>1.14079999E-4</c:v>
                </c:pt>
                <c:pt idx="3916">
                  <c:v>1.14159999E-4</c:v>
                </c:pt>
                <c:pt idx="3917">
                  <c:v>1.1423999899999999E-4</c:v>
                </c:pt>
                <c:pt idx="3918">
                  <c:v>1.1431999899999999E-4</c:v>
                </c:pt>
                <c:pt idx="3919">
                  <c:v>1.1439999900000001E-4</c:v>
                </c:pt>
                <c:pt idx="3920">
                  <c:v>1.1447999900000001E-4</c:v>
                </c:pt>
                <c:pt idx="3921">
                  <c:v>1.14559999E-4</c:v>
                </c:pt>
                <c:pt idx="3922">
                  <c:v>1.14639999E-4</c:v>
                </c:pt>
                <c:pt idx="3923">
                  <c:v>1.14719999E-4</c:v>
                </c:pt>
                <c:pt idx="3924">
                  <c:v>1.14799999E-4</c:v>
                </c:pt>
                <c:pt idx="3925">
                  <c:v>1.14879999E-4</c:v>
                </c:pt>
                <c:pt idx="3926">
                  <c:v>1.14959999E-4</c:v>
                </c:pt>
                <c:pt idx="3927">
                  <c:v>1.15039999E-4</c:v>
                </c:pt>
                <c:pt idx="3928">
                  <c:v>1.15119999E-4</c:v>
                </c:pt>
                <c:pt idx="3929">
                  <c:v>1.15199999E-4</c:v>
                </c:pt>
                <c:pt idx="3930">
                  <c:v>1.15279999E-4</c:v>
                </c:pt>
                <c:pt idx="3931">
                  <c:v>1.15359999E-4</c:v>
                </c:pt>
                <c:pt idx="3932">
                  <c:v>1.15439999E-4</c:v>
                </c:pt>
                <c:pt idx="3933">
                  <c:v>1.15519999E-4</c:v>
                </c:pt>
                <c:pt idx="3934">
                  <c:v>1.1559999899999999E-4</c:v>
                </c:pt>
                <c:pt idx="3935">
                  <c:v>1.1567999899999999E-4</c:v>
                </c:pt>
                <c:pt idx="3936">
                  <c:v>1.1575999899999999E-4</c:v>
                </c:pt>
                <c:pt idx="3937">
                  <c:v>1.1583999900000001E-4</c:v>
                </c:pt>
                <c:pt idx="3938">
                  <c:v>1.1591999900000001E-4</c:v>
                </c:pt>
                <c:pt idx="3939">
                  <c:v>1.15999999E-4</c:v>
                </c:pt>
                <c:pt idx="3940">
                  <c:v>1.16079999E-4</c:v>
                </c:pt>
                <c:pt idx="3941">
                  <c:v>1.16159999E-4</c:v>
                </c:pt>
                <c:pt idx="3942">
                  <c:v>1.16239999E-4</c:v>
                </c:pt>
                <c:pt idx="3943">
                  <c:v>1.16319999E-4</c:v>
                </c:pt>
                <c:pt idx="3944">
                  <c:v>1.16399999E-4</c:v>
                </c:pt>
                <c:pt idx="3945">
                  <c:v>1.16479999E-4</c:v>
                </c:pt>
                <c:pt idx="3946">
                  <c:v>1.16559999E-4</c:v>
                </c:pt>
                <c:pt idx="3947">
                  <c:v>1.16639999E-4</c:v>
                </c:pt>
                <c:pt idx="3948">
                  <c:v>1.16719999E-4</c:v>
                </c:pt>
                <c:pt idx="3949">
                  <c:v>1.16799999E-4</c:v>
                </c:pt>
                <c:pt idx="3950">
                  <c:v>1.16879999E-4</c:v>
                </c:pt>
                <c:pt idx="3951">
                  <c:v>1.16959999E-4</c:v>
                </c:pt>
                <c:pt idx="3952">
                  <c:v>1.1703999899999999E-4</c:v>
                </c:pt>
                <c:pt idx="3953">
                  <c:v>1.1711999899999999E-4</c:v>
                </c:pt>
                <c:pt idx="3954">
                  <c:v>1.1719999900000001E-4</c:v>
                </c:pt>
                <c:pt idx="3955">
                  <c:v>1.1727999900000001E-4</c:v>
                </c:pt>
                <c:pt idx="3956">
                  <c:v>1.1735999900000001E-4</c:v>
                </c:pt>
                <c:pt idx="3957">
                  <c:v>1.17439999E-4</c:v>
                </c:pt>
                <c:pt idx="3958">
                  <c:v>1.17519999E-4</c:v>
                </c:pt>
                <c:pt idx="3959">
                  <c:v>1.17599999E-4</c:v>
                </c:pt>
                <c:pt idx="3960">
                  <c:v>1.17679999E-4</c:v>
                </c:pt>
                <c:pt idx="3961">
                  <c:v>1.17759999E-4</c:v>
                </c:pt>
                <c:pt idx="3962">
                  <c:v>1.17839999E-4</c:v>
                </c:pt>
                <c:pt idx="3963">
                  <c:v>1.17919999E-4</c:v>
                </c:pt>
                <c:pt idx="3964">
                  <c:v>1.17999999E-4</c:v>
                </c:pt>
                <c:pt idx="3965">
                  <c:v>1.18079999E-4</c:v>
                </c:pt>
                <c:pt idx="3966">
                  <c:v>1.18159999E-4</c:v>
                </c:pt>
                <c:pt idx="3967">
                  <c:v>1.18239999E-4</c:v>
                </c:pt>
                <c:pt idx="3968">
                  <c:v>1.18319999E-4</c:v>
                </c:pt>
                <c:pt idx="3969">
                  <c:v>1.18399999E-4</c:v>
                </c:pt>
                <c:pt idx="3970">
                  <c:v>1.1847999899999999E-4</c:v>
                </c:pt>
                <c:pt idx="3971">
                  <c:v>1.1855999899999999E-4</c:v>
                </c:pt>
                <c:pt idx="3972">
                  <c:v>1.1863999900000001E-4</c:v>
                </c:pt>
                <c:pt idx="3973">
                  <c:v>1.1871999900000001E-4</c:v>
                </c:pt>
                <c:pt idx="3974">
                  <c:v>1.18799999E-4</c:v>
                </c:pt>
                <c:pt idx="3975">
                  <c:v>1.18879999E-4</c:v>
                </c:pt>
                <c:pt idx="3976">
                  <c:v>1.18959999E-4</c:v>
                </c:pt>
                <c:pt idx="3977">
                  <c:v>1.19039999E-4</c:v>
                </c:pt>
                <c:pt idx="3978">
                  <c:v>1.19119999E-4</c:v>
                </c:pt>
                <c:pt idx="3979">
                  <c:v>1.19199999E-4</c:v>
                </c:pt>
                <c:pt idx="3980">
                  <c:v>1.19279999E-4</c:v>
                </c:pt>
                <c:pt idx="3981">
                  <c:v>1.19359999E-4</c:v>
                </c:pt>
                <c:pt idx="3982">
                  <c:v>1.19439999E-4</c:v>
                </c:pt>
                <c:pt idx="3983">
                  <c:v>1.19519999E-4</c:v>
                </c:pt>
                <c:pt idx="3984">
                  <c:v>1.19599999E-4</c:v>
                </c:pt>
                <c:pt idx="3985">
                  <c:v>1.19679999E-4</c:v>
                </c:pt>
                <c:pt idx="3986">
                  <c:v>1.19759999E-4</c:v>
                </c:pt>
                <c:pt idx="3987">
                  <c:v>1.19839999E-4</c:v>
                </c:pt>
                <c:pt idx="3988">
                  <c:v>1.1991999899999999E-4</c:v>
                </c:pt>
                <c:pt idx="3989">
                  <c:v>1.1999999899999999E-4</c:v>
                </c:pt>
                <c:pt idx="3990">
                  <c:v>1.2007999900000001E-4</c:v>
                </c:pt>
                <c:pt idx="3991">
                  <c:v>1.2015999900000001E-4</c:v>
                </c:pt>
                <c:pt idx="3992">
                  <c:v>1.20239999E-4</c:v>
                </c:pt>
                <c:pt idx="3993">
                  <c:v>1.20319999E-4</c:v>
                </c:pt>
                <c:pt idx="3994">
                  <c:v>1.20399999E-4</c:v>
                </c:pt>
                <c:pt idx="3995">
                  <c:v>1.20479999E-4</c:v>
                </c:pt>
                <c:pt idx="3996">
                  <c:v>1.20559999E-4</c:v>
                </c:pt>
                <c:pt idx="3997">
                  <c:v>1.20639999E-4</c:v>
                </c:pt>
                <c:pt idx="3998">
                  <c:v>1.20719999E-4</c:v>
                </c:pt>
                <c:pt idx="3999">
                  <c:v>1.20799999E-4</c:v>
                </c:pt>
                <c:pt idx="4000">
                  <c:v>1.20879999E-4</c:v>
                </c:pt>
                <c:pt idx="4001">
                  <c:v>1.20959999E-4</c:v>
                </c:pt>
                <c:pt idx="4002">
                  <c:v>1.21039999E-4</c:v>
                </c:pt>
                <c:pt idx="4003">
                  <c:v>1.21119999E-4</c:v>
                </c:pt>
                <c:pt idx="4004">
                  <c:v>1.21199999E-4</c:v>
                </c:pt>
                <c:pt idx="4005">
                  <c:v>1.2127999899999999E-4</c:v>
                </c:pt>
                <c:pt idx="4006">
                  <c:v>1.2135999899999999E-4</c:v>
                </c:pt>
                <c:pt idx="4007">
                  <c:v>1.2143999899999999E-4</c:v>
                </c:pt>
                <c:pt idx="4008">
                  <c:v>1.2151999900000001E-4</c:v>
                </c:pt>
                <c:pt idx="4009">
                  <c:v>1.2159999900000001E-4</c:v>
                </c:pt>
                <c:pt idx="4010">
                  <c:v>1.21679999E-4</c:v>
                </c:pt>
                <c:pt idx="4011">
                  <c:v>1.21759999E-4</c:v>
                </c:pt>
                <c:pt idx="4012">
                  <c:v>1.21839999E-4</c:v>
                </c:pt>
                <c:pt idx="4013">
                  <c:v>1.21919999E-4</c:v>
                </c:pt>
                <c:pt idx="4014">
                  <c:v>1.21999999E-4</c:v>
                </c:pt>
                <c:pt idx="4015">
                  <c:v>1.22079999E-4</c:v>
                </c:pt>
                <c:pt idx="4016">
                  <c:v>1.2215999900000001E-4</c:v>
                </c:pt>
                <c:pt idx="4017">
                  <c:v>1.22239999E-4</c:v>
                </c:pt>
                <c:pt idx="4018">
                  <c:v>1.2231999900000001E-4</c:v>
                </c:pt>
                <c:pt idx="4019">
                  <c:v>1.22399999E-4</c:v>
                </c:pt>
                <c:pt idx="4020">
                  <c:v>1.2247999900000001E-4</c:v>
                </c:pt>
                <c:pt idx="4021">
                  <c:v>1.22559999E-4</c:v>
                </c:pt>
                <c:pt idx="4022">
                  <c:v>1.2263999900000001E-4</c:v>
                </c:pt>
                <c:pt idx="4023">
                  <c:v>1.2271999899999999E-4</c:v>
                </c:pt>
                <c:pt idx="4024">
                  <c:v>1.2279999900000001E-4</c:v>
                </c:pt>
                <c:pt idx="4025">
                  <c:v>1.2287999899999999E-4</c:v>
                </c:pt>
                <c:pt idx="4026">
                  <c:v>1.2295999900000001E-4</c:v>
                </c:pt>
                <c:pt idx="4027">
                  <c:v>1.2303999899999999E-4</c:v>
                </c:pt>
                <c:pt idx="4028">
                  <c:v>1.23119999E-4</c:v>
                </c:pt>
                <c:pt idx="4029">
                  <c:v>1.2319999899999999E-4</c:v>
                </c:pt>
                <c:pt idx="4030">
                  <c:v>1.23279999E-4</c:v>
                </c:pt>
                <c:pt idx="4031">
                  <c:v>1.2335999899999999E-4</c:v>
                </c:pt>
                <c:pt idx="4032">
                  <c:v>1.23439999E-4</c:v>
                </c:pt>
                <c:pt idx="4033">
                  <c:v>1.2351999899999999E-4</c:v>
                </c:pt>
                <c:pt idx="4034">
                  <c:v>1.23599999E-4</c:v>
                </c:pt>
                <c:pt idx="4035">
                  <c:v>1.2367999900000001E-4</c:v>
                </c:pt>
                <c:pt idx="4036">
                  <c:v>1.23759999E-4</c:v>
                </c:pt>
                <c:pt idx="4037">
                  <c:v>1.2383999900000001E-4</c:v>
                </c:pt>
                <c:pt idx="4038">
                  <c:v>1.23919999E-4</c:v>
                </c:pt>
                <c:pt idx="4039">
                  <c:v>1.2399999900000001E-4</c:v>
                </c:pt>
                <c:pt idx="4040">
                  <c:v>1.24079999E-4</c:v>
                </c:pt>
                <c:pt idx="4041">
                  <c:v>1.2415999900000001E-4</c:v>
                </c:pt>
                <c:pt idx="4042">
                  <c:v>1.2423999899999999E-4</c:v>
                </c:pt>
                <c:pt idx="4043">
                  <c:v>1.2431999900000001E-4</c:v>
                </c:pt>
                <c:pt idx="4044">
                  <c:v>1.2439999899999999E-4</c:v>
                </c:pt>
                <c:pt idx="4045">
                  <c:v>1.24479999E-4</c:v>
                </c:pt>
                <c:pt idx="4046">
                  <c:v>1.2455999899999999E-4</c:v>
                </c:pt>
                <c:pt idx="4047">
                  <c:v>1.24639999E-4</c:v>
                </c:pt>
                <c:pt idx="4048">
                  <c:v>1.2471999899999999E-4</c:v>
                </c:pt>
                <c:pt idx="4049">
                  <c:v>1.24799999E-4</c:v>
                </c:pt>
                <c:pt idx="4050">
                  <c:v>1.2487999899999999E-4</c:v>
                </c:pt>
                <c:pt idx="4051">
                  <c:v>1.24959999E-4</c:v>
                </c:pt>
                <c:pt idx="4052">
                  <c:v>1.2503999900000001E-4</c:v>
                </c:pt>
                <c:pt idx="4053">
                  <c:v>1.25119999E-4</c:v>
                </c:pt>
                <c:pt idx="4054">
                  <c:v>1.2519999900000001E-4</c:v>
                </c:pt>
                <c:pt idx="4055">
                  <c:v>1.25279999E-4</c:v>
                </c:pt>
                <c:pt idx="4056">
                  <c:v>1.2535999900000001E-4</c:v>
                </c:pt>
                <c:pt idx="4057">
                  <c:v>1.25439999E-4</c:v>
                </c:pt>
                <c:pt idx="4058">
                  <c:v>1.2551999900000001E-4</c:v>
                </c:pt>
                <c:pt idx="4059">
                  <c:v>1.2559999899999999E-4</c:v>
                </c:pt>
                <c:pt idx="4060">
                  <c:v>1.2567999900000001E-4</c:v>
                </c:pt>
                <c:pt idx="4061">
                  <c:v>1.2575999899999999E-4</c:v>
                </c:pt>
                <c:pt idx="4062">
                  <c:v>1.2583999900000001E-4</c:v>
                </c:pt>
                <c:pt idx="4063">
                  <c:v>1.2591999899999999E-4</c:v>
                </c:pt>
                <c:pt idx="4064">
                  <c:v>1.25999999E-4</c:v>
                </c:pt>
                <c:pt idx="4065">
                  <c:v>1.2607999899999999E-4</c:v>
                </c:pt>
                <c:pt idx="4066">
                  <c:v>1.26159999E-4</c:v>
                </c:pt>
                <c:pt idx="4067">
                  <c:v>1.2623999899999999E-4</c:v>
                </c:pt>
                <c:pt idx="4068">
                  <c:v>1.26319999E-4</c:v>
                </c:pt>
                <c:pt idx="4069">
                  <c:v>1.2639999900000001E-4</c:v>
                </c:pt>
                <c:pt idx="4070">
                  <c:v>1.26479999E-4</c:v>
                </c:pt>
                <c:pt idx="4071">
                  <c:v>1.2655999900000001E-4</c:v>
                </c:pt>
                <c:pt idx="4072">
                  <c:v>1.26639999E-4</c:v>
                </c:pt>
                <c:pt idx="4073">
                  <c:v>1.2671999900000001E-4</c:v>
                </c:pt>
                <c:pt idx="4074">
                  <c:v>1.26799999E-4</c:v>
                </c:pt>
                <c:pt idx="4075">
                  <c:v>1.2687999900000001E-4</c:v>
                </c:pt>
                <c:pt idx="4076">
                  <c:v>1.2695999899999999E-4</c:v>
                </c:pt>
                <c:pt idx="4077">
                  <c:v>1.2703999900000001E-4</c:v>
                </c:pt>
                <c:pt idx="4078">
                  <c:v>1.2711999899999999E-4</c:v>
                </c:pt>
                <c:pt idx="4079">
                  <c:v>1.2719999900000001E-4</c:v>
                </c:pt>
                <c:pt idx="4080">
                  <c:v>1.2727999899999999E-4</c:v>
                </c:pt>
                <c:pt idx="4081">
                  <c:v>1.27359999E-4</c:v>
                </c:pt>
                <c:pt idx="4082">
                  <c:v>1.2743999899999999E-4</c:v>
                </c:pt>
                <c:pt idx="4083">
                  <c:v>1.27519999E-4</c:v>
                </c:pt>
                <c:pt idx="4084">
                  <c:v>1.2759999899999999E-4</c:v>
                </c:pt>
                <c:pt idx="4085">
                  <c:v>1.27679999E-4</c:v>
                </c:pt>
                <c:pt idx="4086">
                  <c:v>1.2775999899999999E-4</c:v>
                </c:pt>
                <c:pt idx="4087">
                  <c:v>1.27839999E-4</c:v>
                </c:pt>
                <c:pt idx="4088">
                  <c:v>1.2791999900000001E-4</c:v>
                </c:pt>
                <c:pt idx="4089">
                  <c:v>1.27999999E-4</c:v>
                </c:pt>
                <c:pt idx="4090">
                  <c:v>1.2807999900000001E-4</c:v>
                </c:pt>
                <c:pt idx="4091">
                  <c:v>1.28159999E-4</c:v>
                </c:pt>
                <c:pt idx="4092">
                  <c:v>1.2823999900000001E-4</c:v>
                </c:pt>
                <c:pt idx="4093">
                  <c:v>1.28319999E-4</c:v>
                </c:pt>
                <c:pt idx="4094">
                  <c:v>1.2839999900000001E-4</c:v>
                </c:pt>
                <c:pt idx="4095">
                  <c:v>1.2847999899999999E-4</c:v>
                </c:pt>
                <c:pt idx="4096">
                  <c:v>1.2855999900000001E-4</c:v>
                </c:pt>
                <c:pt idx="4097">
                  <c:v>1.2863999899999999E-4</c:v>
                </c:pt>
                <c:pt idx="4098">
                  <c:v>1.28719999E-4</c:v>
                </c:pt>
                <c:pt idx="4099">
                  <c:v>1.2879999899999999E-4</c:v>
                </c:pt>
                <c:pt idx="4100">
                  <c:v>1.28879999E-4</c:v>
                </c:pt>
                <c:pt idx="4101">
                  <c:v>1.2895999899999999E-4</c:v>
                </c:pt>
                <c:pt idx="4102">
                  <c:v>1.29039999E-4</c:v>
                </c:pt>
                <c:pt idx="4103">
                  <c:v>1.2911999899999999E-4</c:v>
                </c:pt>
                <c:pt idx="4104">
                  <c:v>1.29199999E-4</c:v>
                </c:pt>
                <c:pt idx="4105">
                  <c:v>1.2927999900000001E-4</c:v>
                </c:pt>
                <c:pt idx="4106">
                  <c:v>1.29359999E-4</c:v>
                </c:pt>
                <c:pt idx="4107">
                  <c:v>1.2943999900000001E-4</c:v>
                </c:pt>
                <c:pt idx="4108">
                  <c:v>1.29519999E-4</c:v>
                </c:pt>
                <c:pt idx="4109">
                  <c:v>1.2959999900000001E-4</c:v>
                </c:pt>
                <c:pt idx="4110">
                  <c:v>1.29679999E-4</c:v>
                </c:pt>
                <c:pt idx="4111">
                  <c:v>1.2975999900000001E-4</c:v>
                </c:pt>
                <c:pt idx="4112">
                  <c:v>1.2983999899999999E-4</c:v>
                </c:pt>
                <c:pt idx="4113">
                  <c:v>1.2991999900000001E-4</c:v>
                </c:pt>
                <c:pt idx="4114">
                  <c:v>1.2999999899999999E-4</c:v>
                </c:pt>
                <c:pt idx="4115">
                  <c:v>1.3007999900000001E-4</c:v>
                </c:pt>
                <c:pt idx="4116">
                  <c:v>1.3015999899999999E-4</c:v>
                </c:pt>
                <c:pt idx="4117">
                  <c:v>1.30239999E-4</c:v>
                </c:pt>
                <c:pt idx="4118">
                  <c:v>1.3031999899999999E-4</c:v>
                </c:pt>
                <c:pt idx="4119">
                  <c:v>1.30399999E-4</c:v>
                </c:pt>
                <c:pt idx="4120">
                  <c:v>1.3047999899999999E-4</c:v>
                </c:pt>
                <c:pt idx="4121">
                  <c:v>1.30559999E-4</c:v>
                </c:pt>
                <c:pt idx="4122">
                  <c:v>1.3063999899999999E-4</c:v>
                </c:pt>
                <c:pt idx="4123">
                  <c:v>1.30719999E-4</c:v>
                </c:pt>
                <c:pt idx="4124">
                  <c:v>1.3079999900000001E-4</c:v>
                </c:pt>
                <c:pt idx="4125">
                  <c:v>1.30879999E-4</c:v>
                </c:pt>
                <c:pt idx="4126">
                  <c:v>1.3095999900000001E-4</c:v>
                </c:pt>
                <c:pt idx="4127">
                  <c:v>1.31039999E-4</c:v>
                </c:pt>
                <c:pt idx="4128">
                  <c:v>1.3111999900000001E-4</c:v>
                </c:pt>
                <c:pt idx="4129">
                  <c:v>1.3119999899999999E-4</c:v>
                </c:pt>
                <c:pt idx="4130">
                  <c:v>1.3127999900000001E-4</c:v>
                </c:pt>
                <c:pt idx="4131">
                  <c:v>1.3135999899999999E-4</c:v>
                </c:pt>
                <c:pt idx="4132">
                  <c:v>1.3143999900000001E-4</c:v>
                </c:pt>
                <c:pt idx="4133">
                  <c:v>1.3151999899999999E-4</c:v>
                </c:pt>
                <c:pt idx="4134">
                  <c:v>1.31599999E-4</c:v>
                </c:pt>
                <c:pt idx="4135">
                  <c:v>1.3167999899999999E-4</c:v>
                </c:pt>
                <c:pt idx="4136">
                  <c:v>1.31759999E-4</c:v>
                </c:pt>
                <c:pt idx="4137">
                  <c:v>1.3183999899999999E-4</c:v>
                </c:pt>
                <c:pt idx="4138">
                  <c:v>1.31919999E-4</c:v>
                </c:pt>
                <c:pt idx="4139">
                  <c:v>1.3199999899999999E-4</c:v>
                </c:pt>
                <c:pt idx="4140">
                  <c:v>1.32079999E-4</c:v>
                </c:pt>
                <c:pt idx="4141">
                  <c:v>1.3215999900000001E-4</c:v>
                </c:pt>
                <c:pt idx="4142">
                  <c:v>1.32239999E-4</c:v>
                </c:pt>
                <c:pt idx="4143">
                  <c:v>1.3231999900000001E-4</c:v>
                </c:pt>
                <c:pt idx="4144">
                  <c:v>1.32399999E-4</c:v>
                </c:pt>
                <c:pt idx="4145">
                  <c:v>1.3247999900000001E-4</c:v>
                </c:pt>
                <c:pt idx="4146">
                  <c:v>1.32559999E-4</c:v>
                </c:pt>
                <c:pt idx="4147">
                  <c:v>1.3263999900000001E-4</c:v>
                </c:pt>
                <c:pt idx="4148">
                  <c:v>1.3271999899999999E-4</c:v>
                </c:pt>
                <c:pt idx="4149">
                  <c:v>1.3279999900000001E-4</c:v>
                </c:pt>
                <c:pt idx="4150">
                  <c:v>1.3287999899999999E-4</c:v>
                </c:pt>
                <c:pt idx="4151">
                  <c:v>1.32959999E-4</c:v>
                </c:pt>
                <c:pt idx="4152">
                  <c:v>1.3303999899999999E-4</c:v>
                </c:pt>
                <c:pt idx="4153">
                  <c:v>1.33119999E-4</c:v>
                </c:pt>
                <c:pt idx="4154">
                  <c:v>1.3319999899999999E-4</c:v>
                </c:pt>
                <c:pt idx="4155">
                  <c:v>1.33279999E-4</c:v>
                </c:pt>
                <c:pt idx="4156">
                  <c:v>1.3335999899999999E-4</c:v>
                </c:pt>
                <c:pt idx="4157">
                  <c:v>1.33439999E-4</c:v>
                </c:pt>
                <c:pt idx="4158">
                  <c:v>1.3351999900000001E-4</c:v>
                </c:pt>
                <c:pt idx="4159">
                  <c:v>1.33599999E-4</c:v>
                </c:pt>
                <c:pt idx="4160">
                  <c:v>1.3367999900000001E-4</c:v>
                </c:pt>
                <c:pt idx="4161">
                  <c:v>1.33759999E-4</c:v>
                </c:pt>
                <c:pt idx="4162">
                  <c:v>1.3383999900000001E-4</c:v>
                </c:pt>
                <c:pt idx="4163">
                  <c:v>1.33919999E-4</c:v>
                </c:pt>
                <c:pt idx="4164">
                  <c:v>1.3399999900000001E-4</c:v>
                </c:pt>
                <c:pt idx="4165">
                  <c:v>1.3407999899999999E-4</c:v>
                </c:pt>
                <c:pt idx="4166">
                  <c:v>1.3415999900000001E-4</c:v>
                </c:pt>
                <c:pt idx="4167">
                  <c:v>1.3423999899999999E-4</c:v>
                </c:pt>
                <c:pt idx="4168">
                  <c:v>1.3431999900000001E-4</c:v>
                </c:pt>
                <c:pt idx="4169">
                  <c:v>1.3439999899999999E-4</c:v>
                </c:pt>
                <c:pt idx="4170">
                  <c:v>1.34479999E-4</c:v>
                </c:pt>
                <c:pt idx="4171">
                  <c:v>1.3455999899999999E-4</c:v>
                </c:pt>
                <c:pt idx="4172">
                  <c:v>1.34639999E-4</c:v>
                </c:pt>
                <c:pt idx="4173">
                  <c:v>1.3471999899999999E-4</c:v>
                </c:pt>
                <c:pt idx="4174">
                  <c:v>1.34799999E-4</c:v>
                </c:pt>
                <c:pt idx="4175">
                  <c:v>1.3487999899999999E-4</c:v>
                </c:pt>
                <c:pt idx="4176">
                  <c:v>1.34959999E-4</c:v>
                </c:pt>
                <c:pt idx="4177">
                  <c:v>1.3503999900000001E-4</c:v>
                </c:pt>
                <c:pt idx="4178">
                  <c:v>1.35119999E-4</c:v>
                </c:pt>
                <c:pt idx="4179">
                  <c:v>1.3519999900000001E-4</c:v>
                </c:pt>
                <c:pt idx="4180">
                  <c:v>1.35279999E-4</c:v>
                </c:pt>
                <c:pt idx="4181">
                  <c:v>1.3535999900000001E-4</c:v>
                </c:pt>
                <c:pt idx="4182">
                  <c:v>1.3543999899999999E-4</c:v>
                </c:pt>
                <c:pt idx="4183">
                  <c:v>1.3551999900000001E-4</c:v>
                </c:pt>
                <c:pt idx="4184">
                  <c:v>1.3559999899999999E-4</c:v>
                </c:pt>
                <c:pt idx="4185">
                  <c:v>1.3567999900000001E-4</c:v>
                </c:pt>
                <c:pt idx="4186">
                  <c:v>1.3575999899999999E-4</c:v>
                </c:pt>
                <c:pt idx="4187">
                  <c:v>1.35839999E-4</c:v>
                </c:pt>
                <c:pt idx="4188">
                  <c:v>1.3591999899999999E-4</c:v>
                </c:pt>
                <c:pt idx="4189">
                  <c:v>1.35999999E-4</c:v>
                </c:pt>
                <c:pt idx="4190">
                  <c:v>1.3607999899999999E-4</c:v>
                </c:pt>
                <c:pt idx="4191">
                  <c:v>1.36159999E-4</c:v>
                </c:pt>
                <c:pt idx="4192">
                  <c:v>1.3623999899999999E-4</c:v>
                </c:pt>
                <c:pt idx="4193">
                  <c:v>1.36319999E-4</c:v>
                </c:pt>
                <c:pt idx="4194">
                  <c:v>1.3639999900000001E-4</c:v>
                </c:pt>
                <c:pt idx="4195">
                  <c:v>1.36479999E-4</c:v>
                </c:pt>
                <c:pt idx="4196">
                  <c:v>1.3655999900000001E-4</c:v>
                </c:pt>
                <c:pt idx="4197">
                  <c:v>1.36639999E-4</c:v>
                </c:pt>
                <c:pt idx="4198">
                  <c:v>1.3671999900000001E-4</c:v>
                </c:pt>
                <c:pt idx="4199">
                  <c:v>1.36799999E-4</c:v>
                </c:pt>
                <c:pt idx="4200">
                  <c:v>1.3687999900000001E-4</c:v>
                </c:pt>
                <c:pt idx="4201">
                  <c:v>1.3695999899999999E-4</c:v>
                </c:pt>
                <c:pt idx="4202">
                  <c:v>1.3703999900000001E-4</c:v>
                </c:pt>
                <c:pt idx="4203">
                  <c:v>1.3711999899999999E-4</c:v>
                </c:pt>
                <c:pt idx="4204">
                  <c:v>1.37199999E-4</c:v>
                </c:pt>
                <c:pt idx="4205">
                  <c:v>1.3727999899999999E-4</c:v>
                </c:pt>
                <c:pt idx="4206">
                  <c:v>1.37359999E-4</c:v>
                </c:pt>
                <c:pt idx="4207">
                  <c:v>1.3743999899999999E-4</c:v>
                </c:pt>
                <c:pt idx="4208">
                  <c:v>1.37519999E-4</c:v>
                </c:pt>
                <c:pt idx="4209">
                  <c:v>1.3759999899999999E-4</c:v>
                </c:pt>
                <c:pt idx="4210">
                  <c:v>1.37679999E-4</c:v>
                </c:pt>
                <c:pt idx="4211">
                  <c:v>1.3775999900000001E-4</c:v>
                </c:pt>
                <c:pt idx="4212">
                  <c:v>1.37839999E-4</c:v>
                </c:pt>
                <c:pt idx="4213">
                  <c:v>1.3791999900000001E-4</c:v>
                </c:pt>
                <c:pt idx="4214">
                  <c:v>1.37999999E-4</c:v>
                </c:pt>
                <c:pt idx="4215">
                  <c:v>1.3807999900000001E-4</c:v>
                </c:pt>
                <c:pt idx="4216">
                  <c:v>1.38159999E-4</c:v>
                </c:pt>
                <c:pt idx="4217">
                  <c:v>1.3823999900000001E-4</c:v>
                </c:pt>
                <c:pt idx="4218">
                  <c:v>1.3831999899999999E-4</c:v>
                </c:pt>
                <c:pt idx="4219">
                  <c:v>1.3839999900000001E-4</c:v>
                </c:pt>
                <c:pt idx="4220">
                  <c:v>1.3847999899999999E-4</c:v>
                </c:pt>
                <c:pt idx="4221">
                  <c:v>1.3855999900000001E-4</c:v>
                </c:pt>
                <c:pt idx="4222">
                  <c:v>1.3863999899999999E-4</c:v>
                </c:pt>
                <c:pt idx="4223">
                  <c:v>1.38719999E-4</c:v>
                </c:pt>
                <c:pt idx="4224">
                  <c:v>1.3879999899999999E-4</c:v>
                </c:pt>
                <c:pt idx="4225">
                  <c:v>1.38879999E-4</c:v>
                </c:pt>
                <c:pt idx="4226">
                  <c:v>1.3895999899999999E-4</c:v>
                </c:pt>
                <c:pt idx="4227">
                  <c:v>1.39039999E-4</c:v>
                </c:pt>
                <c:pt idx="4228">
                  <c:v>1.3911999899999999E-4</c:v>
                </c:pt>
                <c:pt idx="4229">
                  <c:v>1.39199999E-4</c:v>
                </c:pt>
                <c:pt idx="4230">
                  <c:v>1.3927999900000001E-4</c:v>
                </c:pt>
                <c:pt idx="4231">
                  <c:v>1.39359999E-4</c:v>
                </c:pt>
                <c:pt idx="4232">
                  <c:v>1.3943999900000001E-4</c:v>
                </c:pt>
                <c:pt idx="4233">
                  <c:v>1.39519999E-4</c:v>
                </c:pt>
                <c:pt idx="4234">
                  <c:v>1.3959999900000001E-4</c:v>
                </c:pt>
                <c:pt idx="4235">
                  <c:v>1.3967999899999999E-4</c:v>
                </c:pt>
                <c:pt idx="4236">
                  <c:v>1.3975999900000001E-4</c:v>
                </c:pt>
                <c:pt idx="4237">
                  <c:v>1.3983999899999999E-4</c:v>
                </c:pt>
                <c:pt idx="4238">
                  <c:v>1.3991999900000001E-4</c:v>
                </c:pt>
                <c:pt idx="4239">
                  <c:v>1.3999999899999999E-4</c:v>
                </c:pt>
                <c:pt idx="4240">
                  <c:v>1.40079999E-4</c:v>
                </c:pt>
                <c:pt idx="4241">
                  <c:v>1.4015999899999999E-4</c:v>
                </c:pt>
                <c:pt idx="4242">
                  <c:v>1.40239999E-4</c:v>
                </c:pt>
                <c:pt idx="4243">
                  <c:v>1.4031999899999999E-4</c:v>
                </c:pt>
                <c:pt idx="4244">
                  <c:v>1.40399999E-4</c:v>
                </c:pt>
                <c:pt idx="4245">
                  <c:v>1.4047999899999999E-4</c:v>
                </c:pt>
                <c:pt idx="4246">
                  <c:v>1.40559999E-4</c:v>
                </c:pt>
                <c:pt idx="4247">
                  <c:v>1.4063999900000001E-4</c:v>
                </c:pt>
                <c:pt idx="4248">
                  <c:v>1.40719999E-4</c:v>
                </c:pt>
                <c:pt idx="4249">
                  <c:v>1.4079999900000001E-4</c:v>
                </c:pt>
                <c:pt idx="4250">
                  <c:v>1.40879999E-4</c:v>
                </c:pt>
                <c:pt idx="4251">
                  <c:v>1.4095999900000001E-4</c:v>
                </c:pt>
                <c:pt idx="4252">
                  <c:v>1.41039999E-4</c:v>
                </c:pt>
                <c:pt idx="4253">
                  <c:v>1.4111999900000001E-4</c:v>
                </c:pt>
                <c:pt idx="4254">
                  <c:v>1.4119999899999999E-4</c:v>
                </c:pt>
                <c:pt idx="4255">
                  <c:v>1.4127999900000001E-4</c:v>
                </c:pt>
                <c:pt idx="4256">
                  <c:v>1.4135999899999999E-4</c:v>
                </c:pt>
                <c:pt idx="4257">
                  <c:v>1.4143999900000001E-4</c:v>
                </c:pt>
                <c:pt idx="4258">
                  <c:v>1.4151999899999999E-4</c:v>
                </c:pt>
                <c:pt idx="4259">
                  <c:v>1.41599999E-4</c:v>
                </c:pt>
                <c:pt idx="4260">
                  <c:v>1.4167999899999999E-4</c:v>
                </c:pt>
                <c:pt idx="4261">
                  <c:v>1.41759999E-4</c:v>
                </c:pt>
                <c:pt idx="4262">
                  <c:v>1.4183999899999999E-4</c:v>
                </c:pt>
                <c:pt idx="4263">
                  <c:v>1.41919999E-4</c:v>
                </c:pt>
                <c:pt idx="4264">
                  <c:v>1.4199999900000001E-4</c:v>
                </c:pt>
                <c:pt idx="4265">
                  <c:v>1.42079999E-4</c:v>
                </c:pt>
                <c:pt idx="4266">
                  <c:v>1.4215999900000001E-4</c:v>
                </c:pt>
                <c:pt idx="4267">
                  <c:v>1.42239999E-4</c:v>
                </c:pt>
                <c:pt idx="4268">
                  <c:v>1.4231999900000001E-4</c:v>
                </c:pt>
                <c:pt idx="4269">
                  <c:v>1.42399999E-4</c:v>
                </c:pt>
                <c:pt idx="4270">
                  <c:v>1.4247999900000001E-4</c:v>
                </c:pt>
                <c:pt idx="4271">
                  <c:v>1.4255999899999999E-4</c:v>
                </c:pt>
                <c:pt idx="4272">
                  <c:v>1.4263999900000001E-4</c:v>
                </c:pt>
                <c:pt idx="4273">
                  <c:v>1.4271999899999999E-4</c:v>
                </c:pt>
                <c:pt idx="4274">
                  <c:v>1.4279999900000001E-4</c:v>
                </c:pt>
                <c:pt idx="4275">
                  <c:v>1.4287999899999999E-4</c:v>
                </c:pt>
                <c:pt idx="4276">
                  <c:v>1.42959999E-4</c:v>
                </c:pt>
                <c:pt idx="4277">
                  <c:v>1.4303999899999999E-4</c:v>
                </c:pt>
                <c:pt idx="4278">
                  <c:v>1.43119999E-4</c:v>
                </c:pt>
                <c:pt idx="4279">
                  <c:v>1.4319999899999999E-4</c:v>
                </c:pt>
                <c:pt idx="4280">
                  <c:v>1.43279999E-4</c:v>
                </c:pt>
                <c:pt idx="4281">
                  <c:v>1.4335999899999999E-4</c:v>
                </c:pt>
                <c:pt idx="4282">
                  <c:v>1.43439999E-4</c:v>
                </c:pt>
                <c:pt idx="4283">
                  <c:v>1.4351999900000001E-4</c:v>
                </c:pt>
                <c:pt idx="4284">
                  <c:v>1.43599999E-4</c:v>
                </c:pt>
                <c:pt idx="4285">
                  <c:v>1.4367999900000001E-4</c:v>
                </c:pt>
                <c:pt idx="4286">
                  <c:v>1.43759999E-4</c:v>
                </c:pt>
                <c:pt idx="4287">
                  <c:v>1.4383999900000001E-4</c:v>
                </c:pt>
                <c:pt idx="4288">
                  <c:v>1.4391999899999999E-4</c:v>
                </c:pt>
                <c:pt idx="4289">
                  <c:v>1.4399999900000001E-4</c:v>
                </c:pt>
                <c:pt idx="4290">
                  <c:v>1.4407999899999999E-4</c:v>
                </c:pt>
                <c:pt idx="4291">
                  <c:v>1.4415999900000001E-4</c:v>
                </c:pt>
                <c:pt idx="4292">
                  <c:v>1.4423999899999999E-4</c:v>
                </c:pt>
                <c:pt idx="4293">
                  <c:v>1.44319999E-4</c:v>
                </c:pt>
                <c:pt idx="4294">
                  <c:v>1.4439999899999999E-4</c:v>
                </c:pt>
                <c:pt idx="4295">
                  <c:v>1.44479999E-4</c:v>
                </c:pt>
                <c:pt idx="4296">
                  <c:v>1.4455999899999999E-4</c:v>
                </c:pt>
                <c:pt idx="4297">
                  <c:v>1.44639999E-4</c:v>
                </c:pt>
                <c:pt idx="4298">
                  <c:v>1.4471999899999999E-4</c:v>
                </c:pt>
                <c:pt idx="4299">
                  <c:v>1.44799999E-4</c:v>
                </c:pt>
                <c:pt idx="4300">
                  <c:v>1.4487999900000001E-4</c:v>
                </c:pt>
                <c:pt idx="4301">
                  <c:v>1.44959999E-4</c:v>
                </c:pt>
                <c:pt idx="4302">
                  <c:v>1.4503999900000001E-4</c:v>
                </c:pt>
                <c:pt idx="4303">
                  <c:v>1.45119999E-4</c:v>
                </c:pt>
                <c:pt idx="4304">
                  <c:v>1.4519999900000001E-4</c:v>
                </c:pt>
                <c:pt idx="4305">
                  <c:v>1.45279999E-4</c:v>
                </c:pt>
                <c:pt idx="4306">
                  <c:v>1.4535999900000001E-4</c:v>
                </c:pt>
                <c:pt idx="4307">
                  <c:v>1.4543999899999999E-4</c:v>
                </c:pt>
                <c:pt idx="4308">
                  <c:v>1.4551999900000001E-4</c:v>
                </c:pt>
                <c:pt idx="4309">
                  <c:v>1.4559999899999999E-4</c:v>
                </c:pt>
                <c:pt idx="4310">
                  <c:v>1.4567999900000001E-4</c:v>
                </c:pt>
                <c:pt idx="4311">
                  <c:v>1.4575999899999999E-4</c:v>
                </c:pt>
                <c:pt idx="4312">
                  <c:v>1.45839999E-4</c:v>
                </c:pt>
                <c:pt idx="4313">
                  <c:v>1.4591999899999999E-4</c:v>
                </c:pt>
                <c:pt idx="4314">
                  <c:v>1.45999999E-4</c:v>
                </c:pt>
                <c:pt idx="4315">
                  <c:v>1.4607999899999999E-4</c:v>
                </c:pt>
                <c:pt idx="4316">
                  <c:v>1.46159999E-4</c:v>
                </c:pt>
                <c:pt idx="4317">
                  <c:v>1.4623999900000001E-4</c:v>
                </c:pt>
                <c:pt idx="4318">
                  <c:v>1.46319999E-4</c:v>
                </c:pt>
                <c:pt idx="4319">
                  <c:v>1.4639999900000001E-4</c:v>
                </c:pt>
                <c:pt idx="4320">
                  <c:v>1.46479999E-4</c:v>
                </c:pt>
                <c:pt idx="4321">
                  <c:v>1.4655999900000001E-4</c:v>
                </c:pt>
                <c:pt idx="4322">
                  <c:v>1.46639999E-4</c:v>
                </c:pt>
                <c:pt idx="4323">
                  <c:v>1.4671999900000001E-4</c:v>
                </c:pt>
                <c:pt idx="4324">
                  <c:v>1.4679999899999999E-4</c:v>
                </c:pt>
                <c:pt idx="4325">
                  <c:v>1.4687999900000001E-4</c:v>
                </c:pt>
                <c:pt idx="4326">
                  <c:v>1.4695999899999999E-4</c:v>
                </c:pt>
                <c:pt idx="4327">
                  <c:v>1.4703999900000001E-4</c:v>
                </c:pt>
                <c:pt idx="4328">
                  <c:v>1.4711999899999999E-4</c:v>
                </c:pt>
                <c:pt idx="4329">
                  <c:v>1.47199999E-4</c:v>
                </c:pt>
                <c:pt idx="4330">
                  <c:v>1.4727999899999999E-4</c:v>
                </c:pt>
                <c:pt idx="4331">
                  <c:v>1.47359999E-4</c:v>
                </c:pt>
                <c:pt idx="4332">
                  <c:v>1.4743999899999999E-4</c:v>
                </c:pt>
                <c:pt idx="4333">
                  <c:v>1.47519999E-4</c:v>
                </c:pt>
                <c:pt idx="4334">
                  <c:v>1.4759999899999999E-4</c:v>
                </c:pt>
                <c:pt idx="4335">
                  <c:v>1.47679999E-4</c:v>
                </c:pt>
                <c:pt idx="4336">
                  <c:v>1.4775999900000001E-4</c:v>
                </c:pt>
                <c:pt idx="4337">
                  <c:v>1.47839999E-4</c:v>
                </c:pt>
                <c:pt idx="4338">
                  <c:v>1.4791999900000001E-4</c:v>
                </c:pt>
                <c:pt idx="4339">
                  <c:v>1.47999999E-4</c:v>
                </c:pt>
                <c:pt idx="4340">
                  <c:v>1.4807999900000001E-4</c:v>
                </c:pt>
                <c:pt idx="4341">
                  <c:v>1.4815999899999999E-4</c:v>
                </c:pt>
                <c:pt idx="4342">
                  <c:v>1.4823999900000001E-4</c:v>
                </c:pt>
                <c:pt idx="4343">
                  <c:v>1.4831999899999999E-4</c:v>
                </c:pt>
                <c:pt idx="4344">
                  <c:v>1.4839999900000001E-4</c:v>
                </c:pt>
                <c:pt idx="4345">
                  <c:v>1.4847999899999999E-4</c:v>
                </c:pt>
                <c:pt idx="4346">
                  <c:v>1.48559999E-4</c:v>
                </c:pt>
                <c:pt idx="4347">
                  <c:v>1.4863999899999999E-4</c:v>
                </c:pt>
                <c:pt idx="4348">
                  <c:v>1.48719999E-4</c:v>
                </c:pt>
                <c:pt idx="4349">
                  <c:v>1.4879999899999999E-4</c:v>
                </c:pt>
                <c:pt idx="4350">
                  <c:v>1.48879999E-4</c:v>
                </c:pt>
                <c:pt idx="4351">
                  <c:v>1.4895999899999999E-4</c:v>
                </c:pt>
                <c:pt idx="4352">
                  <c:v>1.49039999E-4</c:v>
                </c:pt>
                <c:pt idx="4353">
                  <c:v>1.4911999900000001E-4</c:v>
                </c:pt>
                <c:pt idx="4354">
                  <c:v>1.49199999E-4</c:v>
                </c:pt>
                <c:pt idx="4355">
                  <c:v>1.4927999900000001E-4</c:v>
                </c:pt>
                <c:pt idx="4356">
                  <c:v>1.49359999E-4</c:v>
                </c:pt>
                <c:pt idx="4357">
                  <c:v>1.4943999900000001E-4</c:v>
                </c:pt>
                <c:pt idx="4358">
                  <c:v>1.49519999E-4</c:v>
                </c:pt>
                <c:pt idx="4359">
                  <c:v>1.4959999900000001E-4</c:v>
                </c:pt>
                <c:pt idx="4360">
                  <c:v>1.4967999899999999E-4</c:v>
                </c:pt>
                <c:pt idx="4361">
                  <c:v>1.4975999900000001E-4</c:v>
                </c:pt>
                <c:pt idx="4362">
                  <c:v>1.4983999899999999E-4</c:v>
                </c:pt>
                <c:pt idx="4363">
                  <c:v>1.4991999900000001E-4</c:v>
                </c:pt>
                <c:pt idx="4364">
                  <c:v>1.4999999899999999E-4</c:v>
                </c:pt>
                <c:pt idx="4365">
                  <c:v>1.50079999E-4</c:v>
                </c:pt>
                <c:pt idx="4366">
                  <c:v>1.5015999899999999E-4</c:v>
                </c:pt>
                <c:pt idx="4367">
                  <c:v>1.50239999E-4</c:v>
                </c:pt>
                <c:pt idx="4368">
                  <c:v>1.5031999899999999E-4</c:v>
                </c:pt>
                <c:pt idx="4369">
                  <c:v>1.50399999E-4</c:v>
                </c:pt>
                <c:pt idx="4370">
                  <c:v>1.5047999900000001E-4</c:v>
                </c:pt>
                <c:pt idx="4371">
                  <c:v>1.50559999E-4</c:v>
                </c:pt>
                <c:pt idx="4372">
                  <c:v>1.5063999900000001E-4</c:v>
                </c:pt>
                <c:pt idx="4373">
                  <c:v>1.50719999E-4</c:v>
                </c:pt>
                <c:pt idx="4374">
                  <c:v>1.5079999900000001E-4</c:v>
                </c:pt>
                <c:pt idx="4375">
                  <c:v>1.50879999E-4</c:v>
                </c:pt>
                <c:pt idx="4376">
                  <c:v>1.5095999900000001E-4</c:v>
                </c:pt>
                <c:pt idx="4377">
                  <c:v>1.5103999899999999E-4</c:v>
                </c:pt>
                <c:pt idx="4378">
                  <c:v>1.5111999900000001E-4</c:v>
                </c:pt>
                <c:pt idx="4379">
                  <c:v>1.5119999899999999E-4</c:v>
                </c:pt>
                <c:pt idx="4380">
                  <c:v>1.5127999900000001E-4</c:v>
                </c:pt>
                <c:pt idx="4381">
                  <c:v>1.5135999899999999E-4</c:v>
                </c:pt>
                <c:pt idx="4382">
                  <c:v>1.51439999E-4</c:v>
                </c:pt>
                <c:pt idx="4383">
                  <c:v>1.5151999899999999E-4</c:v>
                </c:pt>
                <c:pt idx="4384">
                  <c:v>1.51599999E-4</c:v>
                </c:pt>
                <c:pt idx="4385">
                  <c:v>1.5167999899999999E-4</c:v>
                </c:pt>
                <c:pt idx="4386">
                  <c:v>1.51759999E-4</c:v>
                </c:pt>
                <c:pt idx="4387">
                  <c:v>1.5183999899999999E-4</c:v>
                </c:pt>
                <c:pt idx="4388">
                  <c:v>1.51919999E-4</c:v>
                </c:pt>
                <c:pt idx="4389">
                  <c:v>1.5199999900000001E-4</c:v>
                </c:pt>
                <c:pt idx="4390">
                  <c:v>1.52079999E-4</c:v>
                </c:pt>
                <c:pt idx="4391">
                  <c:v>1.5215999900000001E-4</c:v>
                </c:pt>
                <c:pt idx="4392">
                  <c:v>1.52239999E-4</c:v>
                </c:pt>
                <c:pt idx="4393">
                  <c:v>1.5231999900000001E-4</c:v>
                </c:pt>
                <c:pt idx="4394">
                  <c:v>1.5239999899999999E-4</c:v>
                </c:pt>
                <c:pt idx="4395">
                  <c:v>1.5247999900000001E-4</c:v>
                </c:pt>
                <c:pt idx="4396">
                  <c:v>1.5255999899999999E-4</c:v>
                </c:pt>
                <c:pt idx="4397">
                  <c:v>1.5263999900000001E-4</c:v>
                </c:pt>
                <c:pt idx="4398">
                  <c:v>1.5271999899999999E-4</c:v>
                </c:pt>
                <c:pt idx="4399">
                  <c:v>1.52799999E-4</c:v>
                </c:pt>
                <c:pt idx="4400">
                  <c:v>1.5287999899999999E-4</c:v>
                </c:pt>
                <c:pt idx="4401">
                  <c:v>1.52959999E-4</c:v>
                </c:pt>
                <c:pt idx="4402">
                  <c:v>1.5303999899999999E-4</c:v>
                </c:pt>
                <c:pt idx="4403">
                  <c:v>1.53119999E-4</c:v>
                </c:pt>
                <c:pt idx="4404">
                  <c:v>1.5319999899999999E-4</c:v>
                </c:pt>
                <c:pt idx="4405">
                  <c:v>1.53279999E-4</c:v>
                </c:pt>
                <c:pt idx="4406">
                  <c:v>1.5335999900000001E-4</c:v>
                </c:pt>
                <c:pt idx="4407">
                  <c:v>1.53439999E-4</c:v>
                </c:pt>
                <c:pt idx="4408">
                  <c:v>1.5351999900000001E-4</c:v>
                </c:pt>
                <c:pt idx="4409">
                  <c:v>1.53599999E-4</c:v>
                </c:pt>
                <c:pt idx="4410">
                  <c:v>1.5367999900000001E-4</c:v>
                </c:pt>
                <c:pt idx="4411">
                  <c:v>1.53759999E-4</c:v>
                </c:pt>
                <c:pt idx="4412">
                  <c:v>1.5383999900000001E-4</c:v>
                </c:pt>
                <c:pt idx="4413">
                  <c:v>1.5391999899999999E-4</c:v>
                </c:pt>
                <c:pt idx="4414">
                  <c:v>1.5399999900000001E-4</c:v>
                </c:pt>
                <c:pt idx="4415">
                  <c:v>1.5407999899999999E-4</c:v>
                </c:pt>
                <c:pt idx="4416">
                  <c:v>1.5415999900000001E-4</c:v>
                </c:pt>
                <c:pt idx="4417">
                  <c:v>1.5423999899999999E-4</c:v>
                </c:pt>
                <c:pt idx="4418">
                  <c:v>1.54319999E-4</c:v>
                </c:pt>
                <c:pt idx="4419">
                  <c:v>1.5439999899999999E-4</c:v>
                </c:pt>
                <c:pt idx="4420">
                  <c:v>1.54479999E-4</c:v>
                </c:pt>
                <c:pt idx="4421">
                  <c:v>1.5455999899999999E-4</c:v>
                </c:pt>
                <c:pt idx="4422">
                  <c:v>1.54639999E-4</c:v>
                </c:pt>
                <c:pt idx="4423">
                  <c:v>1.5471999900000001E-4</c:v>
                </c:pt>
                <c:pt idx="4424">
                  <c:v>1.54799999E-4</c:v>
                </c:pt>
                <c:pt idx="4425">
                  <c:v>1.5487999900000001E-4</c:v>
                </c:pt>
                <c:pt idx="4426">
                  <c:v>1.54959999E-4</c:v>
                </c:pt>
                <c:pt idx="4427">
                  <c:v>1.5503999900000001E-4</c:v>
                </c:pt>
                <c:pt idx="4428">
                  <c:v>1.55119999E-4</c:v>
                </c:pt>
                <c:pt idx="4429">
                  <c:v>1.5519999900000001E-4</c:v>
                </c:pt>
                <c:pt idx="4430">
                  <c:v>1.5527999899999999E-4</c:v>
                </c:pt>
                <c:pt idx="4431">
                  <c:v>1.5535999900000001E-4</c:v>
                </c:pt>
                <c:pt idx="4432">
                  <c:v>1.5543999899999999E-4</c:v>
                </c:pt>
                <c:pt idx="4433">
                  <c:v>1.5551999900000001E-4</c:v>
                </c:pt>
                <c:pt idx="4434">
                  <c:v>1.5559999899999999E-4</c:v>
                </c:pt>
                <c:pt idx="4435">
                  <c:v>1.55679999E-4</c:v>
                </c:pt>
                <c:pt idx="4436">
                  <c:v>1.5575999899999999E-4</c:v>
                </c:pt>
                <c:pt idx="4437">
                  <c:v>1.55839999E-4</c:v>
                </c:pt>
                <c:pt idx="4438">
                  <c:v>1.5591999899999999E-4</c:v>
                </c:pt>
                <c:pt idx="4439">
                  <c:v>1.55999999E-4</c:v>
                </c:pt>
                <c:pt idx="4440">
                  <c:v>1.5607999899999999E-4</c:v>
                </c:pt>
                <c:pt idx="4441">
                  <c:v>1.56159999E-4</c:v>
                </c:pt>
                <c:pt idx="4442">
                  <c:v>1.5623999900000001E-4</c:v>
                </c:pt>
                <c:pt idx="4443">
                  <c:v>1.56319999E-4</c:v>
                </c:pt>
                <c:pt idx="4444">
                  <c:v>1.5639999900000001E-4</c:v>
                </c:pt>
                <c:pt idx="4445">
                  <c:v>1.56479999E-4</c:v>
                </c:pt>
                <c:pt idx="4446">
                  <c:v>1.5655999900000001E-4</c:v>
                </c:pt>
                <c:pt idx="4447">
                  <c:v>1.56639999E-4</c:v>
                </c:pt>
                <c:pt idx="4448">
                  <c:v>1.5671999900000001E-4</c:v>
                </c:pt>
                <c:pt idx="4449">
                  <c:v>1.5679999899999999E-4</c:v>
                </c:pt>
                <c:pt idx="4450">
                  <c:v>1.5687999900000001E-4</c:v>
                </c:pt>
                <c:pt idx="4451">
                  <c:v>1.5695999899999999E-4</c:v>
                </c:pt>
                <c:pt idx="4452">
                  <c:v>1.57039999E-4</c:v>
                </c:pt>
                <c:pt idx="4453">
                  <c:v>1.5711999899999999E-4</c:v>
                </c:pt>
                <c:pt idx="4454">
                  <c:v>1.57199999E-4</c:v>
                </c:pt>
                <c:pt idx="4455">
                  <c:v>1.5727999899999999E-4</c:v>
                </c:pt>
                <c:pt idx="4456">
                  <c:v>1.57359999E-4</c:v>
                </c:pt>
                <c:pt idx="4457">
                  <c:v>1.5743999899999999E-4</c:v>
                </c:pt>
                <c:pt idx="4458">
                  <c:v>1.57519999E-4</c:v>
                </c:pt>
                <c:pt idx="4459">
                  <c:v>1.5759999900000001E-4</c:v>
                </c:pt>
                <c:pt idx="4460">
                  <c:v>1.57679999E-4</c:v>
                </c:pt>
                <c:pt idx="4461">
                  <c:v>1.5775999900000001E-4</c:v>
                </c:pt>
                <c:pt idx="4462">
                  <c:v>1.57839999E-4</c:v>
                </c:pt>
                <c:pt idx="4463">
                  <c:v>1.5791999900000001E-4</c:v>
                </c:pt>
                <c:pt idx="4464">
                  <c:v>1.57999999E-4</c:v>
                </c:pt>
                <c:pt idx="4465">
                  <c:v>1.5807999900000001E-4</c:v>
                </c:pt>
                <c:pt idx="4466">
                  <c:v>1.5815999899999999E-4</c:v>
                </c:pt>
                <c:pt idx="4467">
                  <c:v>1.5823999900000001E-4</c:v>
                </c:pt>
                <c:pt idx="4468">
                  <c:v>1.5831999899999999E-4</c:v>
                </c:pt>
                <c:pt idx="4469">
                  <c:v>1.5839999900000001E-4</c:v>
                </c:pt>
                <c:pt idx="4470">
                  <c:v>1.5847999899999999E-4</c:v>
                </c:pt>
                <c:pt idx="4471">
                  <c:v>1.58559999E-4</c:v>
                </c:pt>
                <c:pt idx="4472">
                  <c:v>1.5863999899999999E-4</c:v>
                </c:pt>
                <c:pt idx="4473">
                  <c:v>1.58719999E-4</c:v>
                </c:pt>
                <c:pt idx="4474">
                  <c:v>1.5879999899999999E-4</c:v>
                </c:pt>
                <c:pt idx="4475">
                  <c:v>1.58879999E-4</c:v>
                </c:pt>
                <c:pt idx="4476">
                  <c:v>1.5895999900000001E-4</c:v>
                </c:pt>
                <c:pt idx="4477">
                  <c:v>1.59039999E-4</c:v>
                </c:pt>
                <c:pt idx="4478">
                  <c:v>1.5911999900000001E-4</c:v>
                </c:pt>
                <c:pt idx="4479">
                  <c:v>1.59199999E-4</c:v>
                </c:pt>
                <c:pt idx="4480">
                  <c:v>1.5927999900000001E-4</c:v>
                </c:pt>
                <c:pt idx="4481">
                  <c:v>1.59359999E-4</c:v>
                </c:pt>
                <c:pt idx="4482">
                  <c:v>1.5943999900000001E-4</c:v>
                </c:pt>
                <c:pt idx="4483">
                  <c:v>1.5951999899999999E-4</c:v>
                </c:pt>
                <c:pt idx="4484">
                  <c:v>1.5959999900000001E-4</c:v>
                </c:pt>
                <c:pt idx="4485">
                  <c:v>1.5967999899999999E-4</c:v>
                </c:pt>
                <c:pt idx="4486">
                  <c:v>1.5975999900000001E-4</c:v>
                </c:pt>
                <c:pt idx="4487">
                  <c:v>1.5983999899999999E-4</c:v>
                </c:pt>
                <c:pt idx="4488">
                  <c:v>1.59919999E-4</c:v>
                </c:pt>
                <c:pt idx="4489">
                  <c:v>1.5999999899999999E-4</c:v>
                </c:pt>
                <c:pt idx="4490">
                  <c:v>1.60079999E-4</c:v>
                </c:pt>
                <c:pt idx="4491">
                  <c:v>1.6015999899999999E-4</c:v>
                </c:pt>
                <c:pt idx="4492">
                  <c:v>1.60239999E-4</c:v>
                </c:pt>
                <c:pt idx="4493">
                  <c:v>1.6031999899999999E-4</c:v>
                </c:pt>
                <c:pt idx="4494">
                  <c:v>1.60399999E-4</c:v>
                </c:pt>
                <c:pt idx="4495">
                  <c:v>1.6047999900000001E-4</c:v>
                </c:pt>
                <c:pt idx="4496">
                  <c:v>1.60559999E-4</c:v>
                </c:pt>
                <c:pt idx="4497">
                  <c:v>1.6063999900000001E-4</c:v>
                </c:pt>
                <c:pt idx="4498">
                  <c:v>1.60719999E-4</c:v>
                </c:pt>
                <c:pt idx="4499">
                  <c:v>1.6079999900000001E-4</c:v>
                </c:pt>
                <c:pt idx="4500">
                  <c:v>1.60879999E-4</c:v>
                </c:pt>
                <c:pt idx="4501">
                  <c:v>1.6095999900000001E-4</c:v>
                </c:pt>
                <c:pt idx="4502">
                  <c:v>1.6103999899999999E-4</c:v>
                </c:pt>
                <c:pt idx="4503">
                  <c:v>1.6111999900000001E-4</c:v>
                </c:pt>
                <c:pt idx="4504">
                  <c:v>1.6119999899999999E-4</c:v>
                </c:pt>
                <c:pt idx="4505">
                  <c:v>1.61279999E-4</c:v>
                </c:pt>
                <c:pt idx="4506">
                  <c:v>1.6135999899999999E-4</c:v>
                </c:pt>
                <c:pt idx="4507">
                  <c:v>1.61439999E-4</c:v>
                </c:pt>
                <c:pt idx="4508">
                  <c:v>1.6151999899999999E-4</c:v>
                </c:pt>
                <c:pt idx="4509">
                  <c:v>1.61599999E-4</c:v>
                </c:pt>
                <c:pt idx="4510">
                  <c:v>1.6167999899999999E-4</c:v>
                </c:pt>
                <c:pt idx="4511">
                  <c:v>1.61759999E-4</c:v>
                </c:pt>
                <c:pt idx="4512">
                  <c:v>1.6183999900000001E-4</c:v>
                </c:pt>
                <c:pt idx="4513">
                  <c:v>1.61919999E-4</c:v>
                </c:pt>
                <c:pt idx="4514">
                  <c:v>1.6199999900000001E-4</c:v>
                </c:pt>
                <c:pt idx="4515">
                  <c:v>1.62079999E-4</c:v>
                </c:pt>
                <c:pt idx="4516">
                  <c:v>1.6215999900000001E-4</c:v>
                </c:pt>
                <c:pt idx="4517">
                  <c:v>1.62239999E-4</c:v>
                </c:pt>
                <c:pt idx="4518">
                  <c:v>1.6231999900000001E-4</c:v>
                </c:pt>
                <c:pt idx="4519">
                  <c:v>1.6239999899999999E-4</c:v>
                </c:pt>
                <c:pt idx="4520">
                  <c:v>1.6247999900000001E-4</c:v>
                </c:pt>
                <c:pt idx="4521">
                  <c:v>1.6255999899999999E-4</c:v>
                </c:pt>
                <c:pt idx="4522">
                  <c:v>1.6263999900000001E-4</c:v>
                </c:pt>
                <c:pt idx="4523">
                  <c:v>1.6271999899999999E-4</c:v>
                </c:pt>
                <c:pt idx="4524">
                  <c:v>1.62799999E-4</c:v>
                </c:pt>
                <c:pt idx="4525">
                  <c:v>1.6287999899999999E-4</c:v>
                </c:pt>
                <c:pt idx="4526">
                  <c:v>1.62959999E-4</c:v>
                </c:pt>
                <c:pt idx="4527">
                  <c:v>1.6303999899999999E-4</c:v>
                </c:pt>
                <c:pt idx="4528">
                  <c:v>1.63119999E-4</c:v>
                </c:pt>
                <c:pt idx="4529">
                  <c:v>1.6319999900000001E-4</c:v>
                </c:pt>
                <c:pt idx="4530">
                  <c:v>1.63279999E-4</c:v>
                </c:pt>
                <c:pt idx="4531">
                  <c:v>1.6335999900000001E-4</c:v>
                </c:pt>
                <c:pt idx="4532">
                  <c:v>1.63439999E-4</c:v>
                </c:pt>
                <c:pt idx="4533">
                  <c:v>1.6351999900000001E-4</c:v>
                </c:pt>
                <c:pt idx="4534">
                  <c:v>1.63599999E-4</c:v>
                </c:pt>
                <c:pt idx="4535">
                  <c:v>1.6367999900000001E-4</c:v>
                </c:pt>
                <c:pt idx="4536">
                  <c:v>1.6375999899999999E-4</c:v>
                </c:pt>
                <c:pt idx="4537">
                  <c:v>1.6383999900000001E-4</c:v>
                </c:pt>
                <c:pt idx="4538">
                  <c:v>1.6391999899999999E-4</c:v>
                </c:pt>
                <c:pt idx="4539">
                  <c:v>1.6399999900000001E-4</c:v>
                </c:pt>
                <c:pt idx="4540">
                  <c:v>1.6407999899999999E-4</c:v>
                </c:pt>
                <c:pt idx="4541">
                  <c:v>1.64159999E-4</c:v>
                </c:pt>
                <c:pt idx="4542">
                  <c:v>1.6423999899999999E-4</c:v>
                </c:pt>
                <c:pt idx="4543">
                  <c:v>1.64319999E-4</c:v>
                </c:pt>
                <c:pt idx="4544">
                  <c:v>1.6439999899999999E-4</c:v>
                </c:pt>
                <c:pt idx="4545">
                  <c:v>1.64479999E-4</c:v>
                </c:pt>
                <c:pt idx="4546">
                  <c:v>1.6455999899999999E-4</c:v>
                </c:pt>
                <c:pt idx="4547">
                  <c:v>1.64639999E-4</c:v>
                </c:pt>
                <c:pt idx="4548">
                  <c:v>1.6471999900000001E-4</c:v>
                </c:pt>
                <c:pt idx="4549">
                  <c:v>1.64799999E-4</c:v>
                </c:pt>
                <c:pt idx="4550">
                  <c:v>1.6487999900000001E-4</c:v>
                </c:pt>
                <c:pt idx="4551">
                  <c:v>1.64959999E-4</c:v>
                </c:pt>
                <c:pt idx="4552">
                  <c:v>1.6503999900000001E-4</c:v>
                </c:pt>
                <c:pt idx="4553">
                  <c:v>1.65119999E-4</c:v>
                </c:pt>
                <c:pt idx="4554">
                  <c:v>1.6519999900000001E-4</c:v>
                </c:pt>
                <c:pt idx="4555">
                  <c:v>1.6527999899999999E-4</c:v>
                </c:pt>
                <c:pt idx="4556">
                  <c:v>1.6535999900000001E-4</c:v>
                </c:pt>
                <c:pt idx="4557">
                  <c:v>1.6543999899999999E-4</c:v>
                </c:pt>
                <c:pt idx="4558">
                  <c:v>1.65519999E-4</c:v>
                </c:pt>
                <c:pt idx="4559">
                  <c:v>1.6559999899999999E-4</c:v>
                </c:pt>
                <c:pt idx="4560">
                  <c:v>1.65679999E-4</c:v>
                </c:pt>
                <c:pt idx="4561">
                  <c:v>1.6575999899999999E-4</c:v>
                </c:pt>
                <c:pt idx="4562">
                  <c:v>1.65839999E-4</c:v>
                </c:pt>
                <c:pt idx="4563">
                  <c:v>1.6591999899999999E-4</c:v>
                </c:pt>
                <c:pt idx="4564">
                  <c:v>1.65999999E-4</c:v>
                </c:pt>
                <c:pt idx="4565">
                  <c:v>1.6607999900000001E-4</c:v>
                </c:pt>
                <c:pt idx="4566">
                  <c:v>1.66159999E-4</c:v>
                </c:pt>
                <c:pt idx="4567">
                  <c:v>1.6623999900000001E-4</c:v>
                </c:pt>
                <c:pt idx="4568">
                  <c:v>1.66319999E-4</c:v>
                </c:pt>
                <c:pt idx="4569">
                  <c:v>1.6639999900000001E-4</c:v>
                </c:pt>
                <c:pt idx="4570">
                  <c:v>1.66479999E-4</c:v>
                </c:pt>
                <c:pt idx="4571">
                  <c:v>1.6655999900000001E-4</c:v>
                </c:pt>
                <c:pt idx="4572">
                  <c:v>1.6663999899999999E-4</c:v>
                </c:pt>
                <c:pt idx="4573">
                  <c:v>1.6671999900000001E-4</c:v>
                </c:pt>
                <c:pt idx="4574">
                  <c:v>1.6679999899999999E-4</c:v>
                </c:pt>
                <c:pt idx="4575">
                  <c:v>1.6687999900000001E-4</c:v>
                </c:pt>
                <c:pt idx="4576">
                  <c:v>1.6695999899999999E-4</c:v>
                </c:pt>
                <c:pt idx="4577">
                  <c:v>1.67039999E-4</c:v>
                </c:pt>
                <c:pt idx="4578">
                  <c:v>1.6711999899999999E-4</c:v>
                </c:pt>
                <c:pt idx="4579">
                  <c:v>1.67199999E-4</c:v>
                </c:pt>
                <c:pt idx="4580">
                  <c:v>1.6727999899999999E-4</c:v>
                </c:pt>
                <c:pt idx="4581">
                  <c:v>1.67359999E-4</c:v>
                </c:pt>
                <c:pt idx="4582">
                  <c:v>1.6743999899999999E-4</c:v>
                </c:pt>
                <c:pt idx="4583">
                  <c:v>1.67519999E-4</c:v>
                </c:pt>
                <c:pt idx="4584">
                  <c:v>1.6759999900000001E-4</c:v>
                </c:pt>
                <c:pt idx="4585">
                  <c:v>1.67679999E-4</c:v>
                </c:pt>
                <c:pt idx="4586">
                  <c:v>1.6775999900000001E-4</c:v>
                </c:pt>
                <c:pt idx="4587">
                  <c:v>1.67839999E-4</c:v>
                </c:pt>
                <c:pt idx="4588">
                  <c:v>1.6791999900000001E-4</c:v>
                </c:pt>
                <c:pt idx="4589">
                  <c:v>1.6799999899999999E-4</c:v>
                </c:pt>
                <c:pt idx="4590">
                  <c:v>1.6807999900000001E-4</c:v>
                </c:pt>
                <c:pt idx="4591">
                  <c:v>1.6815999899999999E-4</c:v>
                </c:pt>
                <c:pt idx="4592">
                  <c:v>1.6823999900000001E-4</c:v>
                </c:pt>
                <c:pt idx="4593">
                  <c:v>1.6831999899999999E-4</c:v>
                </c:pt>
                <c:pt idx="4594">
                  <c:v>1.68399999E-4</c:v>
                </c:pt>
                <c:pt idx="4595">
                  <c:v>1.6847999899999999E-4</c:v>
                </c:pt>
                <c:pt idx="4596">
                  <c:v>1.68559999E-4</c:v>
                </c:pt>
                <c:pt idx="4597">
                  <c:v>1.6863999899999999E-4</c:v>
                </c:pt>
                <c:pt idx="4598">
                  <c:v>1.68719999E-4</c:v>
                </c:pt>
                <c:pt idx="4599">
                  <c:v>1.6879999899999999E-4</c:v>
                </c:pt>
                <c:pt idx="4600">
                  <c:v>1.68879999E-4</c:v>
                </c:pt>
                <c:pt idx="4601">
                  <c:v>1.6895999900000001E-4</c:v>
                </c:pt>
                <c:pt idx="4602">
                  <c:v>1.69039999E-4</c:v>
                </c:pt>
                <c:pt idx="4603">
                  <c:v>1.6911999900000001E-4</c:v>
                </c:pt>
                <c:pt idx="4604">
                  <c:v>1.69199999E-4</c:v>
                </c:pt>
                <c:pt idx="4605">
                  <c:v>1.6927999900000001E-4</c:v>
                </c:pt>
                <c:pt idx="4606">
                  <c:v>1.69359999E-4</c:v>
                </c:pt>
                <c:pt idx="4607">
                  <c:v>1.6943999900000001E-4</c:v>
                </c:pt>
                <c:pt idx="4608">
                  <c:v>1.6951999899999999E-4</c:v>
                </c:pt>
                <c:pt idx="4609">
                  <c:v>1.6959999900000001E-4</c:v>
                </c:pt>
                <c:pt idx="4610">
                  <c:v>1.6967999899999999E-4</c:v>
                </c:pt>
                <c:pt idx="4611">
                  <c:v>1.69759999E-4</c:v>
                </c:pt>
                <c:pt idx="4612">
                  <c:v>1.6983999899999999E-4</c:v>
                </c:pt>
                <c:pt idx="4613">
                  <c:v>1.69919999E-4</c:v>
                </c:pt>
                <c:pt idx="4614">
                  <c:v>1.6999999899999999E-4</c:v>
                </c:pt>
                <c:pt idx="4615">
                  <c:v>1.70079999E-4</c:v>
                </c:pt>
                <c:pt idx="4616">
                  <c:v>1.7015999899999999E-4</c:v>
                </c:pt>
                <c:pt idx="4617">
                  <c:v>1.70239999E-4</c:v>
                </c:pt>
                <c:pt idx="4618">
                  <c:v>1.7031999900000001E-4</c:v>
                </c:pt>
                <c:pt idx="4619">
                  <c:v>1.70399999E-4</c:v>
                </c:pt>
                <c:pt idx="4620">
                  <c:v>1.7047999900000001E-4</c:v>
                </c:pt>
                <c:pt idx="4621">
                  <c:v>1.70559999E-4</c:v>
                </c:pt>
                <c:pt idx="4622">
                  <c:v>1.7063999900000001E-4</c:v>
                </c:pt>
                <c:pt idx="4623">
                  <c:v>1.70719999E-4</c:v>
                </c:pt>
                <c:pt idx="4624">
                  <c:v>1.7079999900000001E-4</c:v>
                </c:pt>
                <c:pt idx="4625">
                  <c:v>1.7087999899999999E-4</c:v>
                </c:pt>
                <c:pt idx="4626">
                  <c:v>1.7095999900000001E-4</c:v>
                </c:pt>
                <c:pt idx="4627">
                  <c:v>1.7103999899999999E-4</c:v>
                </c:pt>
                <c:pt idx="4628">
                  <c:v>1.7111999900000001E-4</c:v>
                </c:pt>
                <c:pt idx="4629">
                  <c:v>1.7119999899999999E-4</c:v>
                </c:pt>
                <c:pt idx="4630">
                  <c:v>1.71279999E-4</c:v>
                </c:pt>
                <c:pt idx="4631">
                  <c:v>1.7135999899999999E-4</c:v>
                </c:pt>
                <c:pt idx="4632">
                  <c:v>1.71439999E-4</c:v>
                </c:pt>
                <c:pt idx="4633">
                  <c:v>1.7151999899999999E-4</c:v>
                </c:pt>
                <c:pt idx="4634">
                  <c:v>1.71599999E-4</c:v>
                </c:pt>
                <c:pt idx="4635">
                  <c:v>1.7167999899999999E-4</c:v>
                </c:pt>
                <c:pt idx="4636">
                  <c:v>1.71759999E-4</c:v>
                </c:pt>
                <c:pt idx="4637">
                  <c:v>1.7183999900000001E-4</c:v>
                </c:pt>
                <c:pt idx="4638">
                  <c:v>1.71919999E-4</c:v>
                </c:pt>
                <c:pt idx="4639">
                  <c:v>1.7199999900000001E-4</c:v>
                </c:pt>
                <c:pt idx="4640">
                  <c:v>1.72079999E-4</c:v>
                </c:pt>
                <c:pt idx="4641">
                  <c:v>1.7215999900000001E-4</c:v>
                </c:pt>
                <c:pt idx="4642">
                  <c:v>1.7223999899999999E-4</c:v>
                </c:pt>
                <c:pt idx="4643">
                  <c:v>1.7231999900000001E-4</c:v>
                </c:pt>
                <c:pt idx="4644">
                  <c:v>1.7239999899999999E-4</c:v>
                </c:pt>
                <c:pt idx="4645">
                  <c:v>1.7247999900000001E-4</c:v>
                </c:pt>
                <c:pt idx="4646">
                  <c:v>1.7255999899999999E-4</c:v>
                </c:pt>
                <c:pt idx="4647">
                  <c:v>1.72639999E-4</c:v>
                </c:pt>
                <c:pt idx="4648">
                  <c:v>1.7271999899999999E-4</c:v>
                </c:pt>
                <c:pt idx="4649">
                  <c:v>1.72799999E-4</c:v>
                </c:pt>
                <c:pt idx="4650">
                  <c:v>1.7287999899999999E-4</c:v>
                </c:pt>
                <c:pt idx="4651">
                  <c:v>1.72959999E-4</c:v>
                </c:pt>
                <c:pt idx="4652">
                  <c:v>1.7303999899999999E-4</c:v>
                </c:pt>
                <c:pt idx="4653">
                  <c:v>1.73119999E-4</c:v>
                </c:pt>
                <c:pt idx="4654">
                  <c:v>1.7319999900000001E-4</c:v>
                </c:pt>
                <c:pt idx="4655">
                  <c:v>1.73279999E-4</c:v>
                </c:pt>
                <c:pt idx="4656">
                  <c:v>1.7335999900000001E-4</c:v>
                </c:pt>
                <c:pt idx="4657">
                  <c:v>1.73439999E-4</c:v>
                </c:pt>
                <c:pt idx="4658">
                  <c:v>1.7351999900000001E-4</c:v>
                </c:pt>
                <c:pt idx="4659">
                  <c:v>1.73599999E-4</c:v>
                </c:pt>
                <c:pt idx="4660">
                  <c:v>1.7367999900000001E-4</c:v>
                </c:pt>
                <c:pt idx="4661">
                  <c:v>1.7375999899999999E-4</c:v>
                </c:pt>
                <c:pt idx="4662">
                  <c:v>1.7383999900000001E-4</c:v>
                </c:pt>
                <c:pt idx="4663">
                  <c:v>1.7391999899999999E-4</c:v>
                </c:pt>
                <c:pt idx="4664">
                  <c:v>1.7399999900000001E-4</c:v>
                </c:pt>
                <c:pt idx="4665">
                  <c:v>1.7407999899999999E-4</c:v>
                </c:pt>
                <c:pt idx="4666">
                  <c:v>1.74159999E-4</c:v>
                </c:pt>
                <c:pt idx="4667">
                  <c:v>1.7423999899999999E-4</c:v>
                </c:pt>
                <c:pt idx="4668">
                  <c:v>1.74319999E-4</c:v>
                </c:pt>
                <c:pt idx="4669">
                  <c:v>1.7439999899999999E-4</c:v>
                </c:pt>
                <c:pt idx="4670">
                  <c:v>1.74479999E-4</c:v>
                </c:pt>
                <c:pt idx="4671">
                  <c:v>1.7455999900000001E-4</c:v>
                </c:pt>
                <c:pt idx="4672">
                  <c:v>1.74639999E-4</c:v>
                </c:pt>
                <c:pt idx="4673">
                  <c:v>1.7471999900000001E-4</c:v>
                </c:pt>
                <c:pt idx="4674">
                  <c:v>1.74799999E-4</c:v>
                </c:pt>
                <c:pt idx="4675">
                  <c:v>1.7487999900000001E-4</c:v>
                </c:pt>
                <c:pt idx="4676">
                  <c:v>1.74959999E-4</c:v>
                </c:pt>
                <c:pt idx="4677">
                  <c:v>1.7503999900000001E-4</c:v>
                </c:pt>
                <c:pt idx="4678">
                  <c:v>1.7511999899999999E-4</c:v>
                </c:pt>
                <c:pt idx="4679">
                  <c:v>1.7519999900000001E-4</c:v>
                </c:pt>
                <c:pt idx="4680">
                  <c:v>1.7527999899999999E-4</c:v>
                </c:pt>
                <c:pt idx="4681">
                  <c:v>1.7535999900000001E-4</c:v>
                </c:pt>
                <c:pt idx="4682">
                  <c:v>1.7543999899999999E-4</c:v>
                </c:pt>
                <c:pt idx="4683">
                  <c:v>1.75519999E-4</c:v>
                </c:pt>
                <c:pt idx="4684">
                  <c:v>1.7559999899999999E-4</c:v>
                </c:pt>
                <c:pt idx="4685">
                  <c:v>1.75679999E-4</c:v>
                </c:pt>
                <c:pt idx="4686">
                  <c:v>1.7575999899999999E-4</c:v>
                </c:pt>
                <c:pt idx="4687">
                  <c:v>1.75839999E-4</c:v>
                </c:pt>
                <c:pt idx="4688">
                  <c:v>1.7591999899999999E-4</c:v>
                </c:pt>
                <c:pt idx="4689">
                  <c:v>1.75999999E-4</c:v>
                </c:pt>
                <c:pt idx="4690">
                  <c:v>1.7607999900000001E-4</c:v>
                </c:pt>
                <c:pt idx="4691">
                  <c:v>1.76159999E-4</c:v>
                </c:pt>
                <c:pt idx="4692">
                  <c:v>1.7623999900000001E-4</c:v>
                </c:pt>
                <c:pt idx="4693">
                  <c:v>1.76319999E-4</c:v>
                </c:pt>
                <c:pt idx="4694">
                  <c:v>1.7639999900000001E-4</c:v>
                </c:pt>
                <c:pt idx="4695">
                  <c:v>1.7647999899999999E-4</c:v>
                </c:pt>
                <c:pt idx="4696">
                  <c:v>1.7655999900000001E-4</c:v>
                </c:pt>
                <c:pt idx="4697">
                  <c:v>1.7663999899999999E-4</c:v>
                </c:pt>
                <c:pt idx="4698">
                  <c:v>1.7671999900000001E-4</c:v>
                </c:pt>
                <c:pt idx="4699">
                  <c:v>1.7679999899999999E-4</c:v>
                </c:pt>
                <c:pt idx="4700">
                  <c:v>1.76879999E-4</c:v>
                </c:pt>
                <c:pt idx="4701">
                  <c:v>1.7695999899999999E-4</c:v>
                </c:pt>
                <c:pt idx="4702">
                  <c:v>1.77039999E-4</c:v>
                </c:pt>
                <c:pt idx="4703">
                  <c:v>1.7711999899999999E-4</c:v>
                </c:pt>
                <c:pt idx="4704">
                  <c:v>1.77199999E-4</c:v>
                </c:pt>
                <c:pt idx="4705">
                  <c:v>1.7727999899999999E-4</c:v>
                </c:pt>
                <c:pt idx="4706">
                  <c:v>1.77359999E-4</c:v>
                </c:pt>
                <c:pt idx="4707">
                  <c:v>1.7743999900000001E-4</c:v>
                </c:pt>
                <c:pt idx="4708">
                  <c:v>1.77519999E-4</c:v>
                </c:pt>
                <c:pt idx="4709">
                  <c:v>1.7759999900000001E-4</c:v>
                </c:pt>
                <c:pt idx="4710">
                  <c:v>1.77679999E-4</c:v>
                </c:pt>
                <c:pt idx="4711">
                  <c:v>1.7775999900000001E-4</c:v>
                </c:pt>
                <c:pt idx="4712">
                  <c:v>1.77839999E-4</c:v>
                </c:pt>
                <c:pt idx="4713">
                  <c:v>1.7791999900000001E-4</c:v>
                </c:pt>
                <c:pt idx="4714">
                  <c:v>1.7799999899999999E-4</c:v>
                </c:pt>
                <c:pt idx="4715">
                  <c:v>1.7807999900000001E-4</c:v>
                </c:pt>
                <c:pt idx="4716">
                  <c:v>1.7815999899999999E-4</c:v>
                </c:pt>
                <c:pt idx="4717">
                  <c:v>1.7823999900000001E-4</c:v>
                </c:pt>
                <c:pt idx="4718">
                  <c:v>1.7831999899999999E-4</c:v>
                </c:pt>
                <c:pt idx="4719">
                  <c:v>1.78399999E-4</c:v>
                </c:pt>
                <c:pt idx="4720">
                  <c:v>1.7847999899999999E-4</c:v>
                </c:pt>
                <c:pt idx="4721">
                  <c:v>1.78559999E-4</c:v>
                </c:pt>
                <c:pt idx="4722">
                  <c:v>1.7863999899999999E-4</c:v>
                </c:pt>
                <c:pt idx="4723">
                  <c:v>1.78719999E-4</c:v>
                </c:pt>
                <c:pt idx="4724">
                  <c:v>1.7879999900000001E-4</c:v>
                </c:pt>
                <c:pt idx="4725">
                  <c:v>1.78879999E-4</c:v>
                </c:pt>
                <c:pt idx="4726">
                  <c:v>1.7895999900000001E-4</c:v>
                </c:pt>
                <c:pt idx="4727">
                  <c:v>1.79039999E-4</c:v>
                </c:pt>
                <c:pt idx="4728">
                  <c:v>1.7911999900000001E-4</c:v>
                </c:pt>
                <c:pt idx="4729">
                  <c:v>1.79199999E-4</c:v>
                </c:pt>
                <c:pt idx="4730">
                  <c:v>1.7927999900000001E-4</c:v>
                </c:pt>
                <c:pt idx="4731">
                  <c:v>1.7935999899999999E-4</c:v>
                </c:pt>
                <c:pt idx="4732">
                  <c:v>1.7943999900000001E-4</c:v>
                </c:pt>
                <c:pt idx="4733">
                  <c:v>1.7951999899999999E-4</c:v>
                </c:pt>
                <c:pt idx="4734">
                  <c:v>1.7959999900000001E-4</c:v>
                </c:pt>
                <c:pt idx="4735">
                  <c:v>1.7967999899999999E-4</c:v>
                </c:pt>
                <c:pt idx="4736">
                  <c:v>1.79759999E-4</c:v>
                </c:pt>
                <c:pt idx="4737">
                  <c:v>1.7983999899999999E-4</c:v>
                </c:pt>
                <c:pt idx="4738">
                  <c:v>1.79919999E-4</c:v>
                </c:pt>
                <c:pt idx="4739">
                  <c:v>1.7999999899999999E-4</c:v>
                </c:pt>
                <c:pt idx="4740">
                  <c:v>1.80079999E-4</c:v>
                </c:pt>
                <c:pt idx="4741">
                  <c:v>1.8015999899999999E-4</c:v>
                </c:pt>
                <c:pt idx="4742">
                  <c:v>1.80239999E-4</c:v>
                </c:pt>
                <c:pt idx="4743">
                  <c:v>1.8031999900000001E-4</c:v>
                </c:pt>
                <c:pt idx="4744">
                  <c:v>1.80399999E-4</c:v>
                </c:pt>
                <c:pt idx="4745">
                  <c:v>1.8047999900000001E-4</c:v>
                </c:pt>
                <c:pt idx="4746">
                  <c:v>1.80559999E-4</c:v>
                </c:pt>
                <c:pt idx="4747">
                  <c:v>1.8063999900000001E-4</c:v>
                </c:pt>
                <c:pt idx="4748">
                  <c:v>1.8071999899999999E-4</c:v>
                </c:pt>
                <c:pt idx="4749">
                  <c:v>1.8079999900000001E-4</c:v>
                </c:pt>
                <c:pt idx="4750">
                  <c:v>1.8087999899999999E-4</c:v>
                </c:pt>
                <c:pt idx="4751">
                  <c:v>1.8095999900000001E-4</c:v>
                </c:pt>
                <c:pt idx="4752">
                  <c:v>1.8103999899999999E-4</c:v>
                </c:pt>
                <c:pt idx="4753">
                  <c:v>1.81119999E-4</c:v>
                </c:pt>
                <c:pt idx="4754">
                  <c:v>1.8119999899999999E-4</c:v>
                </c:pt>
                <c:pt idx="4755">
                  <c:v>1.81279999E-4</c:v>
                </c:pt>
                <c:pt idx="4756">
                  <c:v>1.8135999899999999E-4</c:v>
                </c:pt>
                <c:pt idx="4757">
                  <c:v>1.81439999E-4</c:v>
                </c:pt>
                <c:pt idx="4758">
                  <c:v>1.8151999899999999E-4</c:v>
                </c:pt>
                <c:pt idx="4759">
                  <c:v>1.81599999E-4</c:v>
                </c:pt>
                <c:pt idx="4760">
                  <c:v>1.8167999900000001E-4</c:v>
                </c:pt>
                <c:pt idx="4761">
                  <c:v>1.81759999E-4</c:v>
                </c:pt>
                <c:pt idx="4762">
                  <c:v>1.8183999900000001E-4</c:v>
                </c:pt>
                <c:pt idx="4763">
                  <c:v>1.81919999E-4</c:v>
                </c:pt>
                <c:pt idx="4764">
                  <c:v>1.8199999900000001E-4</c:v>
                </c:pt>
                <c:pt idx="4765">
                  <c:v>1.82079999E-4</c:v>
                </c:pt>
                <c:pt idx="4766">
                  <c:v>1.8215999900000001E-4</c:v>
                </c:pt>
                <c:pt idx="4767">
                  <c:v>1.8223999899999999E-4</c:v>
                </c:pt>
                <c:pt idx="4768">
                  <c:v>1.8231999900000001E-4</c:v>
                </c:pt>
                <c:pt idx="4769">
                  <c:v>1.8239999899999999E-4</c:v>
                </c:pt>
                <c:pt idx="4770">
                  <c:v>1.8247999900000001E-4</c:v>
                </c:pt>
                <c:pt idx="4771">
                  <c:v>1.8255999899999999E-4</c:v>
                </c:pt>
                <c:pt idx="4772">
                  <c:v>1.82639999E-4</c:v>
                </c:pt>
                <c:pt idx="4773">
                  <c:v>1.8271999899999999E-4</c:v>
                </c:pt>
                <c:pt idx="4774">
                  <c:v>1.82799999E-4</c:v>
                </c:pt>
                <c:pt idx="4775">
                  <c:v>1.8287999899999999E-4</c:v>
                </c:pt>
                <c:pt idx="4776">
                  <c:v>1.82959999E-4</c:v>
                </c:pt>
                <c:pt idx="4777">
                  <c:v>1.8303999900000001E-4</c:v>
                </c:pt>
                <c:pt idx="4778">
                  <c:v>1.83119999E-4</c:v>
                </c:pt>
                <c:pt idx="4779">
                  <c:v>1.8319999900000001E-4</c:v>
                </c:pt>
                <c:pt idx="4780">
                  <c:v>1.83279999E-4</c:v>
                </c:pt>
                <c:pt idx="4781">
                  <c:v>1.8335999900000001E-4</c:v>
                </c:pt>
                <c:pt idx="4782">
                  <c:v>1.83439999E-4</c:v>
                </c:pt>
                <c:pt idx="4783">
                  <c:v>1.8351999900000001E-4</c:v>
                </c:pt>
                <c:pt idx="4784">
                  <c:v>1.8359999899999999E-4</c:v>
                </c:pt>
                <c:pt idx="4785">
                  <c:v>1.8367999900000001E-4</c:v>
                </c:pt>
                <c:pt idx="4786">
                  <c:v>1.8375999899999999E-4</c:v>
                </c:pt>
                <c:pt idx="4787">
                  <c:v>1.8383999900000001E-4</c:v>
                </c:pt>
                <c:pt idx="4788">
                  <c:v>1.8391999899999999E-4</c:v>
                </c:pt>
                <c:pt idx="4789">
                  <c:v>1.83999999E-4</c:v>
                </c:pt>
                <c:pt idx="4790">
                  <c:v>1.8407999899999999E-4</c:v>
                </c:pt>
                <c:pt idx="4791">
                  <c:v>1.84159999E-4</c:v>
                </c:pt>
                <c:pt idx="4792">
                  <c:v>1.8423999899999999E-4</c:v>
                </c:pt>
                <c:pt idx="4793">
                  <c:v>1.84319999E-4</c:v>
                </c:pt>
                <c:pt idx="4794">
                  <c:v>1.8439999899999999E-4</c:v>
                </c:pt>
                <c:pt idx="4795">
                  <c:v>1.84479999E-4</c:v>
                </c:pt>
                <c:pt idx="4796">
                  <c:v>1.8455999900000001E-4</c:v>
                </c:pt>
                <c:pt idx="4797">
                  <c:v>1.84639999E-4</c:v>
                </c:pt>
                <c:pt idx="4798">
                  <c:v>1.8471999900000001E-4</c:v>
                </c:pt>
                <c:pt idx="4799">
                  <c:v>1.84799999E-4</c:v>
                </c:pt>
                <c:pt idx="4800">
                  <c:v>1.8487999900000001E-4</c:v>
                </c:pt>
                <c:pt idx="4801">
                  <c:v>1.8495999899999999E-4</c:v>
                </c:pt>
                <c:pt idx="4802">
                  <c:v>1.8503999900000001E-4</c:v>
                </c:pt>
                <c:pt idx="4803">
                  <c:v>1.8511999899999999E-4</c:v>
                </c:pt>
                <c:pt idx="4804">
                  <c:v>1.8519999900000001E-4</c:v>
                </c:pt>
                <c:pt idx="4805">
                  <c:v>1.8527999899999999E-4</c:v>
                </c:pt>
                <c:pt idx="4806">
                  <c:v>1.85359999E-4</c:v>
                </c:pt>
                <c:pt idx="4807">
                  <c:v>1.8543999899999999E-4</c:v>
                </c:pt>
                <c:pt idx="4808">
                  <c:v>1.85519999E-4</c:v>
                </c:pt>
                <c:pt idx="4809">
                  <c:v>1.8559999899999999E-4</c:v>
                </c:pt>
                <c:pt idx="4810">
                  <c:v>1.85679999E-4</c:v>
                </c:pt>
                <c:pt idx="4811">
                  <c:v>1.8575999899999999E-4</c:v>
                </c:pt>
                <c:pt idx="4812">
                  <c:v>1.85839999E-4</c:v>
                </c:pt>
                <c:pt idx="4813">
                  <c:v>1.8591999900000001E-4</c:v>
                </c:pt>
                <c:pt idx="4814">
                  <c:v>1.85999999E-4</c:v>
                </c:pt>
                <c:pt idx="4815">
                  <c:v>1.8607999900000001E-4</c:v>
                </c:pt>
                <c:pt idx="4816">
                  <c:v>1.86159999E-4</c:v>
                </c:pt>
                <c:pt idx="4817">
                  <c:v>1.8623999900000001E-4</c:v>
                </c:pt>
                <c:pt idx="4818">
                  <c:v>1.86319999E-4</c:v>
                </c:pt>
                <c:pt idx="4819">
                  <c:v>1.8639999900000001E-4</c:v>
                </c:pt>
                <c:pt idx="4820">
                  <c:v>1.8647999899999999E-4</c:v>
                </c:pt>
                <c:pt idx="4821">
                  <c:v>1.8655999900000001E-4</c:v>
                </c:pt>
                <c:pt idx="4822">
                  <c:v>1.8663999899999999E-4</c:v>
                </c:pt>
                <c:pt idx="4823">
                  <c:v>1.8671999900000001E-4</c:v>
                </c:pt>
                <c:pt idx="4824">
                  <c:v>1.8679999899999999E-4</c:v>
                </c:pt>
                <c:pt idx="4825">
                  <c:v>1.86879999E-4</c:v>
                </c:pt>
                <c:pt idx="4826">
                  <c:v>1.8695999899999999E-4</c:v>
                </c:pt>
                <c:pt idx="4827">
                  <c:v>1.87039999E-4</c:v>
                </c:pt>
                <c:pt idx="4828">
                  <c:v>1.8711999899999999E-4</c:v>
                </c:pt>
                <c:pt idx="4829">
                  <c:v>1.87199999E-4</c:v>
                </c:pt>
                <c:pt idx="4830">
                  <c:v>1.8727999900000001E-4</c:v>
                </c:pt>
                <c:pt idx="4831">
                  <c:v>1.87359999E-4</c:v>
                </c:pt>
                <c:pt idx="4832">
                  <c:v>1.8743999900000001E-4</c:v>
                </c:pt>
                <c:pt idx="4833">
                  <c:v>1.87519999E-4</c:v>
                </c:pt>
                <c:pt idx="4834">
                  <c:v>1.8759999900000001E-4</c:v>
                </c:pt>
                <c:pt idx="4835">
                  <c:v>1.87679999E-4</c:v>
                </c:pt>
                <c:pt idx="4836">
                  <c:v>1.8775999900000001E-4</c:v>
                </c:pt>
                <c:pt idx="4837">
                  <c:v>1.8783999899999999E-4</c:v>
                </c:pt>
                <c:pt idx="4838">
                  <c:v>1.8791999900000001E-4</c:v>
                </c:pt>
                <c:pt idx="4839">
                  <c:v>1.8799999899999999E-4</c:v>
                </c:pt>
                <c:pt idx="4840">
                  <c:v>1.8807999900000001E-4</c:v>
                </c:pt>
                <c:pt idx="4841">
                  <c:v>1.8815999899999999E-4</c:v>
                </c:pt>
                <c:pt idx="4842">
                  <c:v>1.88239999E-4</c:v>
                </c:pt>
                <c:pt idx="4843">
                  <c:v>1.8831999899999999E-4</c:v>
                </c:pt>
                <c:pt idx="4844">
                  <c:v>1.88399999E-4</c:v>
                </c:pt>
                <c:pt idx="4845">
                  <c:v>1.8847999899999999E-4</c:v>
                </c:pt>
                <c:pt idx="4846">
                  <c:v>1.88559999E-4</c:v>
                </c:pt>
                <c:pt idx="4847">
                  <c:v>1.8863999899999999E-4</c:v>
                </c:pt>
                <c:pt idx="4848">
                  <c:v>1.88719999E-4</c:v>
                </c:pt>
                <c:pt idx="4849">
                  <c:v>1.8879999900000001E-4</c:v>
                </c:pt>
                <c:pt idx="4850">
                  <c:v>1.88879999E-4</c:v>
                </c:pt>
                <c:pt idx="4851">
                  <c:v>1.8895999900000001E-4</c:v>
                </c:pt>
                <c:pt idx="4852">
                  <c:v>1.89039999E-4</c:v>
                </c:pt>
                <c:pt idx="4853">
                  <c:v>1.8911999900000001E-4</c:v>
                </c:pt>
                <c:pt idx="4854">
                  <c:v>1.89199999E-4</c:v>
                </c:pt>
                <c:pt idx="4855">
                  <c:v>1.8927999900000001E-4</c:v>
                </c:pt>
                <c:pt idx="4856">
                  <c:v>1.8935999899999999E-4</c:v>
                </c:pt>
                <c:pt idx="4857">
                  <c:v>1.8943999900000001E-4</c:v>
                </c:pt>
                <c:pt idx="4858">
                  <c:v>1.8951999899999999E-4</c:v>
                </c:pt>
                <c:pt idx="4859">
                  <c:v>1.89599999E-4</c:v>
                </c:pt>
                <c:pt idx="4860">
                  <c:v>1.8967999899999999E-4</c:v>
                </c:pt>
                <c:pt idx="4861">
                  <c:v>1.89759999E-4</c:v>
                </c:pt>
                <c:pt idx="4862">
                  <c:v>1.8983999899999999E-4</c:v>
                </c:pt>
                <c:pt idx="4863">
                  <c:v>1.89919999E-4</c:v>
                </c:pt>
                <c:pt idx="4864">
                  <c:v>1.8999999899999999E-4</c:v>
                </c:pt>
                <c:pt idx="4865">
                  <c:v>1.90079999E-4</c:v>
                </c:pt>
                <c:pt idx="4866">
                  <c:v>1.9015999900000001E-4</c:v>
                </c:pt>
                <c:pt idx="4867">
                  <c:v>1.90239999E-4</c:v>
                </c:pt>
                <c:pt idx="4868">
                  <c:v>1.9031999900000001E-4</c:v>
                </c:pt>
                <c:pt idx="4869">
                  <c:v>1.90399999E-4</c:v>
                </c:pt>
                <c:pt idx="4870">
                  <c:v>1.9047999900000001E-4</c:v>
                </c:pt>
                <c:pt idx="4871">
                  <c:v>1.90559999E-4</c:v>
                </c:pt>
                <c:pt idx="4872">
                  <c:v>1.9063999900000001E-4</c:v>
                </c:pt>
                <c:pt idx="4873">
                  <c:v>1.9071999899999999E-4</c:v>
                </c:pt>
                <c:pt idx="4874">
                  <c:v>1.9079999900000001E-4</c:v>
                </c:pt>
                <c:pt idx="4875">
                  <c:v>1.9087999899999999E-4</c:v>
                </c:pt>
                <c:pt idx="4876">
                  <c:v>1.9095999900000001E-4</c:v>
                </c:pt>
                <c:pt idx="4877">
                  <c:v>1.9103999899999999E-4</c:v>
                </c:pt>
                <c:pt idx="4878">
                  <c:v>1.91119999E-4</c:v>
                </c:pt>
                <c:pt idx="4879">
                  <c:v>1.9119999899999999E-4</c:v>
                </c:pt>
                <c:pt idx="4880">
                  <c:v>1.91279999E-4</c:v>
                </c:pt>
                <c:pt idx="4881">
                  <c:v>1.9135999899999999E-4</c:v>
                </c:pt>
                <c:pt idx="4882">
                  <c:v>1.91439999E-4</c:v>
                </c:pt>
                <c:pt idx="4883">
                  <c:v>1.9151999900000001E-4</c:v>
                </c:pt>
                <c:pt idx="4884">
                  <c:v>1.91599999E-4</c:v>
                </c:pt>
                <c:pt idx="4885">
                  <c:v>1.9167999900000001E-4</c:v>
                </c:pt>
                <c:pt idx="4886">
                  <c:v>1.91759999E-4</c:v>
                </c:pt>
                <c:pt idx="4887">
                  <c:v>1.9183999900000001E-4</c:v>
                </c:pt>
                <c:pt idx="4888">
                  <c:v>1.91919999E-4</c:v>
                </c:pt>
                <c:pt idx="4889">
                  <c:v>1.9199999900000001E-4</c:v>
                </c:pt>
                <c:pt idx="4890">
                  <c:v>1.9207999899999999E-4</c:v>
                </c:pt>
                <c:pt idx="4891">
                  <c:v>1.9215999900000001E-4</c:v>
                </c:pt>
                <c:pt idx="4892">
                  <c:v>1.9223999899999999E-4</c:v>
                </c:pt>
                <c:pt idx="4893">
                  <c:v>1.9231999900000001E-4</c:v>
                </c:pt>
                <c:pt idx="4894">
                  <c:v>1.9239999899999999E-4</c:v>
                </c:pt>
                <c:pt idx="4895">
                  <c:v>1.92479999E-4</c:v>
                </c:pt>
                <c:pt idx="4896">
                  <c:v>1.9255999899999999E-4</c:v>
                </c:pt>
                <c:pt idx="4897">
                  <c:v>1.92639999E-4</c:v>
                </c:pt>
                <c:pt idx="4898">
                  <c:v>1.9271999899999999E-4</c:v>
                </c:pt>
                <c:pt idx="4899">
                  <c:v>1.92799999E-4</c:v>
                </c:pt>
                <c:pt idx="4900">
                  <c:v>1.9287999899999999E-4</c:v>
                </c:pt>
                <c:pt idx="4901">
                  <c:v>1.92959999E-4</c:v>
                </c:pt>
                <c:pt idx="4902">
                  <c:v>1.9303999900000001E-4</c:v>
                </c:pt>
                <c:pt idx="4903">
                  <c:v>1.93119999E-4</c:v>
                </c:pt>
                <c:pt idx="4904">
                  <c:v>1.9319999900000001E-4</c:v>
                </c:pt>
                <c:pt idx="4905">
                  <c:v>1.93279999E-4</c:v>
                </c:pt>
                <c:pt idx="4906">
                  <c:v>1.9335999900000001E-4</c:v>
                </c:pt>
                <c:pt idx="4907">
                  <c:v>1.93439999E-4</c:v>
                </c:pt>
                <c:pt idx="4908">
                  <c:v>1.9351999900000001E-4</c:v>
                </c:pt>
                <c:pt idx="4909">
                  <c:v>1.9359999899999999E-4</c:v>
                </c:pt>
                <c:pt idx="4910">
                  <c:v>1.9367999900000001E-4</c:v>
                </c:pt>
                <c:pt idx="4911">
                  <c:v>1.9375999899999999E-4</c:v>
                </c:pt>
                <c:pt idx="4912">
                  <c:v>1.93839999E-4</c:v>
                </c:pt>
                <c:pt idx="4913">
                  <c:v>1.9391999899999999E-4</c:v>
                </c:pt>
                <c:pt idx="4914">
                  <c:v>1.93999999E-4</c:v>
                </c:pt>
                <c:pt idx="4915">
                  <c:v>1.9407999899999999E-4</c:v>
                </c:pt>
                <c:pt idx="4916">
                  <c:v>1.94159999E-4</c:v>
                </c:pt>
                <c:pt idx="4917">
                  <c:v>1.9423999899999999E-4</c:v>
                </c:pt>
                <c:pt idx="4918">
                  <c:v>1.94319999E-4</c:v>
                </c:pt>
                <c:pt idx="4919">
                  <c:v>1.9439999900000001E-4</c:v>
                </c:pt>
                <c:pt idx="4920">
                  <c:v>1.94479999E-4</c:v>
                </c:pt>
                <c:pt idx="4921">
                  <c:v>1.9455999900000001E-4</c:v>
                </c:pt>
                <c:pt idx="4922">
                  <c:v>1.94639999E-4</c:v>
                </c:pt>
                <c:pt idx="4923">
                  <c:v>1.9471999900000001E-4</c:v>
                </c:pt>
                <c:pt idx="4924">
                  <c:v>1.94799999E-4</c:v>
                </c:pt>
                <c:pt idx="4925">
                  <c:v>1.9487999900000001E-4</c:v>
                </c:pt>
                <c:pt idx="4926">
                  <c:v>1.9495999899999999E-4</c:v>
                </c:pt>
                <c:pt idx="4927">
                  <c:v>1.9503999900000001E-4</c:v>
                </c:pt>
                <c:pt idx="4928">
                  <c:v>1.9511999899999999E-4</c:v>
                </c:pt>
                <c:pt idx="4929">
                  <c:v>1.9519999900000001E-4</c:v>
                </c:pt>
                <c:pt idx="4930">
                  <c:v>1.9527999899999999E-4</c:v>
                </c:pt>
                <c:pt idx="4931">
                  <c:v>1.95359999E-4</c:v>
                </c:pt>
                <c:pt idx="4932">
                  <c:v>1.9543999899999999E-4</c:v>
                </c:pt>
                <c:pt idx="4933">
                  <c:v>1.95519999E-4</c:v>
                </c:pt>
                <c:pt idx="4934">
                  <c:v>1.9559999899999999E-4</c:v>
                </c:pt>
                <c:pt idx="4935">
                  <c:v>1.95679999E-4</c:v>
                </c:pt>
                <c:pt idx="4936">
                  <c:v>1.9575999900000001E-4</c:v>
                </c:pt>
                <c:pt idx="4937">
                  <c:v>1.95839999E-4</c:v>
                </c:pt>
                <c:pt idx="4938">
                  <c:v>1.9591999900000001E-4</c:v>
                </c:pt>
                <c:pt idx="4939">
                  <c:v>1.95999999E-4</c:v>
                </c:pt>
                <c:pt idx="4940">
                  <c:v>1.9607999900000001E-4</c:v>
                </c:pt>
                <c:pt idx="4941">
                  <c:v>1.96159999E-4</c:v>
                </c:pt>
                <c:pt idx="4942">
                  <c:v>1.9623999900000001E-4</c:v>
                </c:pt>
                <c:pt idx="4943">
                  <c:v>1.9631999899999999E-4</c:v>
                </c:pt>
                <c:pt idx="4944">
                  <c:v>1.9639999900000001E-4</c:v>
                </c:pt>
                <c:pt idx="4945">
                  <c:v>1.9647999899999999E-4</c:v>
                </c:pt>
                <c:pt idx="4946">
                  <c:v>1.9655999900000001E-4</c:v>
                </c:pt>
                <c:pt idx="4947">
                  <c:v>1.9663999899999999E-4</c:v>
                </c:pt>
                <c:pt idx="4948">
                  <c:v>1.96719999E-4</c:v>
                </c:pt>
                <c:pt idx="4949">
                  <c:v>1.9679999899999999E-4</c:v>
                </c:pt>
                <c:pt idx="4950">
                  <c:v>1.96879999E-4</c:v>
                </c:pt>
                <c:pt idx="4951">
                  <c:v>1.9695999899999999E-4</c:v>
                </c:pt>
                <c:pt idx="4952">
                  <c:v>1.97039999E-4</c:v>
                </c:pt>
                <c:pt idx="4953">
                  <c:v>1.9711999899999999E-4</c:v>
                </c:pt>
                <c:pt idx="4954">
                  <c:v>1.97199999E-4</c:v>
                </c:pt>
                <c:pt idx="4955">
                  <c:v>1.9727999900000001E-4</c:v>
                </c:pt>
                <c:pt idx="4956">
                  <c:v>1.97359999E-4</c:v>
                </c:pt>
                <c:pt idx="4957">
                  <c:v>1.9743999900000001E-4</c:v>
                </c:pt>
                <c:pt idx="4958">
                  <c:v>1.97519999E-4</c:v>
                </c:pt>
                <c:pt idx="4959">
                  <c:v>1.9759999900000001E-4</c:v>
                </c:pt>
                <c:pt idx="4960">
                  <c:v>1.97679999E-4</c:v>
                </c:pt>
                <c:pt idx="4961">
                  <c:v>1.9775999900000001E-4</c:v>
                </c:pt>
                <c:pt idx="4962">
                  <c:v>1.9783999899999999E-4</c:v>
                </c:pt>
                <c:pt idx="4963">
                  <c:v>1.9791999900000001E-4</c:v>
                </c:pt>
                <c:pt idx="4964">
                  <c:v>1.9799999899999999E-4</c:v>
                </c:pt>
                <c:pt idx="4965">
                  <c:v>1.98079999E-4</c:v>
                </c:pt>
                <c:pt idx="4966">
                  <c:v>1.9815999899999999E-4</c:v>
                </c:pt>
                <c:pt idx="4967">
                  <c:v>1.98239999E-4</c:v>
                </c:pt>
                <c:pt idx="4968">
                  <c:v>1.9831999899999999E-4</c:v>
                </c:pt>
                <c:pt idx="4969">
                  <c:v>1.98399999E-4</c:v>
                </c:pt>
                <c:pt idx="4970">
                  <c:v>1.9847999899999999E-4</c:v>
                </c:pt>
                <c:pt idx="4971">
                  <c:v>1.98559999E-4</c:v>
                </c:pt>
                <c:pt idx="4972">
                  <c:v>1.9863999900000001E-4</c:v>
                </c:pt>
                <c:pt idx="4973">
                  <c:v>1.98719999E-4</c:v>
                </c:pt>
                <c:pt idx="4974">
                  <c:v>1.9879999900000001E-4</c:v>
                </c:pt>
                <c:pt idx="4975">
                  <c:v>1.98879999E-4</c:v>
                </c:pt>
                <c:pt idx="4976">
                  <c:v>1.9895999900000001E-4</c:v>
                </c:pt>
                <c:pt idx="4977">
                  <c:v>1.99039999E-4</c:v>
                </c:pt>
                <c:pt idx="4978">
                  <c:v>1.9911999900000001E-4</c:v>
                </c:pt>
                <c:pt idx="4979">
                  <c:v>1.9919999899999999E-4</c:v>
                </c:pt>
                <c:pt idx="4980">
                  <c:v>1.9927999900000001E-4</c:v>
                </c:pt>
                <c:pt idx="4981">
                  <c:v>1.9935999899999999E-4</c:v>
                </c:pt>
                <c:pt idx="4982">
                  <c:v>1.9943999900000001E-4</c:v>
                </c:pt>
                <c:pt idx="4983">
                  <c:v>1.9951999899999999E-4</c:v>
                </c:pt>
                <c:pt idx="4984">
                  <c:v>1.99599999E-4</c:v>
                </c:pt>
                <c:pt idx="4985">
                  <c:v>1.9967999899999999E-4</c:v>
                </c:pt>
                <c:pt idx="4986">
                  <c:v>1.99759999E-4</c:v>
                </c:pt>
                <c:pt idx="4987">
                  <c:v>1.9983999899999999E-4</c:v>
                </c:pt>
                <c:pt idx="4988">
                  <c:v>1.99919999E-4</c:v>
                </c:pt>
                <c:pt idx="4989">
                  <c:v>1.9999999899999999E-4</c:v>
                </c:pt>
                <c:pt idx="4990">
                  <c:v>2.00079999E-4</c:v>
                </c:pt>
                <c:pt idx="4991">
                  <c:v>2.0015999900000001E-4</c:v>
                </c:pt>
                <c:pt idx="4992">
                  <c:v>2.00239999E-4</c:v>
                </c:pt>
                <c:pt idx="4993">
                  <c:v>2.0031999900000001E-4</c:v>
                </c:pt>
                <c:pt idx="4994">
                  <c:v>2.00399999E-4</c:v>
                </c:pt>
                <c:pt idx="4995">
                  <c:v>2.0047999900000001E-4</c:v>
                </c:pt>
                <c:pt idx="4996">
                  <c:v>2.0055999899999999E-4</c:v>
                </c:pt>
                <c:pt idx="4997">
                  <c:v>2.0063999900000001E-4</c:v>
                </c:pt>
                <c:pt idx="4998">
                  <c:v>2.0071999899999999E-4</c:v>
                </c:pt>
                <c:pt idx="4999">
                  <c:v>2.0079999900000001E-4</c:v>
                </c:pt>
                <c:pt idx="5000">
                  <c:v>2.0087999899999999E-4</c:v>
                </c:pt>
                <c:pt idx="5001">
                  <c:v>2.00959999E-4</c:v>
                </c:pt>
                <c:pt idx="5002">
                  <c:v>2.0103999899999999E-4</c:v>
                </c:pt>
                <c:pt idx="5003">
                  <c:v>2.01119999E-4</c:v>
                </c:pt>
                <c:pt idx="5004">
                  <c:v>2.0119999899999999E-4</c:v>
                </c:pt>
                <c:pt idx="5005">
                  <c:v>2.01279999E-4</c:v>
                </c:pt>
                <c:pt idx="5006">
                  <c:v>2.0135999899999999E-4</c:v>
                </c:pt>
                <c:pt idx="5007">
                  <c:v>2.01439999E-4</c:v>
                </c:pt>
                <c:pt idx="5008">
                  <c:v>2.0151999900000001E-4</c:v>
                </c:pt>
                <c:pt idx="5009">
                  <c:v>2.01599999E-4</c:v>
                </c:pt>
                <c:pt idx="5010">
                  <c:v>2.0167999900000001E-4</c:v>
                </c:pt>
                <c:pt idx="5011">
                  <c:v>2.01759999E-4</c:v>
                </c:pt>
                <c:pt idx="5012">
                  <c:v>2.0183999900000001E-4</c:v>
                </c:pt>
                <c:pt idx="5013">
                  <c:v>2.01919999E-4</c:v>
                </c:pt>
                <c:pt idx="5014">
                  <c:v>2.0199999900000001E-4</c:v>
                </c:pt>
                <c:pt idx="5015">
                  <c:v>2.0207999899999999E-4</c:v>
                </c:pt>
                <c:pt idx="5016">
                  <c:v>2.0215999900000001E-4</c:v>
                </c:pt>
                <c:pt idx="5017">
                  <c:v>2.0223999899999999E-4</c:v>
                </c:pt>
                <c:pt idx="5018">
                  <c:v>2.02319999E-4</c:v>
                </c:pt>
                <c:pt idx="5019">
                  <c:v>2.0239999899999999E-4</c:v>
                </c:pt>
                <c:pt idx="5020">
                  <c:v>2.02479999E-4</c:v>
                </c:pt>
                <c:pt idx="5021">
                  <c:v>2.0255999899999999E-4</c:v>
                </c:pt>
                <c:pt idx="5022">
                  <c:v>2.02639999E-4</c:v>
                </c:pt>
                <c:pt idx="5023">
                  <c:v>2.0271999899999999E-4</c:v>
                </c:pt>
                <c:pt idx="5024">
                  <c:v>2.02799999E-4</c:v>
                </c:pt>
                <c:pt idx="5025">
                  <c:v>2.0287999900000001E-4</c:v>
                </c:pt>
                <c:pt idx="5026">
                  <c:v>2.02959999E-4</c:v>
                </c:pt>
                <c:pt idx="5027">
                  <c:v>2.0303999900000001E-4</c:v>
                </c:pt>
                <c:pt idx="5028">
                  <c:v>2.03119999E-4</c:v>
                </c:pt>
                <c:pt idx="5029">
                  <c:v>2.0319999900000001E-4</c:v>
                </c:pt>
                <c:pt idx="5030">
                  <c:v>2.03279999E-4</c:v>
                </c:pt>
                <c:pt idx="5031">
                  <c:v>2.0335999900000001E-4</c:v>
                </c:pt>
                <c:pt idx="5032">
                  <c:v>2.0343999899999999E-4</c:v>
                </c:pt>
                <c:pt idx="5033">
                  <c:v>2.0351999900000001E-4</c:v>
                </c:pt>
                <c:pt idx="5034">
                  <c:v>2.0359999899999999E-4</c:v>
                </c:pt>
                <c:pt idx="5035">
                  <c:v>2.0367999900000001E-4</c:v>
                </c:pt>
                <c:pt idx="5036">
                  <c:v>2.0375999899999999E-4</c:v>
                </c:pt>
                <c:pt idx="5037">
                  <c:v>2.03839999E-4</c:v>
                </c:pt>
                <c:pt idx="5038">
                  <c:v>2.0391999899999999E-4</c:v>
                </c:pt>
                <c:pt idx="5039">
                  <c:v>2.03999999E-4</c:v>
                </c:pt>
                <c:pt idx="5040">
                  <c:v>2.0407999899999999E-4</c:v>
                </c:pt>
                <c:pt idx="5041">
                  <c:v>2.04159999E-4</c:v>
                </c:pt>
                <c:pt idx="5042">
                  <c:v>2.0423999899999999E-4</c:v>
                </c:pt>
                <c:pt idx="5043">
                  <c:v>2.04319999E-4</c:v>
                </c:pt>
                <c:pt idx="5044">
                  <c:v>2.0439999900000001E-4</c:v>
                </c:pt>
                <c:pt idx="5045">
                  <c:v>2.04479999E-4</c:v>
                </c:pt>
                <c:pt idx="5046">
                  <c:v>2.0455999900000001E-4</c:v>
                </c:pt>
                <c:pt idx="5047">
                  <c:v>2.04639999E-4</c:v>
                </c:pt>
                <c:pt idx="5048">
                  <c:v>2.0471999900000001E-4</c:v>
                </c:pt>
                <c:pt idx="5049">
                  <c:v>2.0479999899999999E-4</c:v>
                </c:pt>
                <c:pt idx="5050">
                  <c:v>2.0487999900000001E-4</c:v>
                </c:pt>
                <c:pt idx="5051">
                  <c:v>2.0495999899999999E-4</c:v>
                </c:pt>
                <c:pt idx="5052">
                  <c:v>2.0503999900000001E-4</c:v>
                </c:pt>
                <c:pt idx="5053">
                  <c:v>2.0511999899999999E-4</c:v>
                </c:pt>
                <c:pt idx="5054">
                  <c:v>2.05199999E-4</c:v>
                </c:pt>
                <c:pt idx="5055">
                  <c:v>2.0527999899999999E-4</c:v>
                </c:pt>
                <c:pt idx="5056">
                  <c:v>2.05359999E-4</c:v>
                </c:pt>
                <c:pt idx="5057">
                  <c:v>2.0543999899999999E-4</c:v>
                </c:pt>
                <c:pt idx="5058">
                  <c:v>2.05519999E-4</c:v>
                </c:pt>
                <c:pt idx="5059">
                  <c:v>2.0559999899999999E-4</c:v>
                </c:pt>
                <c:pt idx="5060">
                  <c:v>2.05679999E-4</c:v>
                </c:pt>
                <c:pt idx="5061">
                  <c:v>2.0575999900000001E-4</c:v>
                </c:pt>
                <c:pt idx="5062">
                  <c:v>2.05839999E-4</c:v>
                </c:pt>
                <c:pt idx="5063">
                  <c:v>2.0591999900000001E-4</c:v>
                </c:pt>
                <c:pt idx="5064">
                  <c:v>2.05999999E-4</c:v>
                </c:pt>
                <c:pt idx="5065">
                  <c:v>2.0607999900000001E-4</c:v>
                </c:pt>
                <c:pt idx="5066">
                  <c:v>2.06159999E-4</c:v>
                </c:pt>
                <c:pt idx="5067">
                  <c:v>2.0623999900000001E-4</c:v>
                </c:pt>
                <c:pt idx="5068">
                  <c:v>2.0631999899999999E-4</c:v>
                </c:pt>
                <c:pt idx="5069">
                  <c:v>2.0639999900000001E-4</c:v>
                </c:pt>
                <c:pt idx="5070">
                  <c:v>2.0647999899999999E-4</c:v>
                </c:pt>
                <c:pt idx="5071">
                  <c:v>2.06559999E-4</c:v>
                </c:pt>
                <c:pt idx="5072">
                  <c:v>2.0663999899999999E-4</c:v>
                </c:pt>
                <c:pt idx="5073">
                  <c:v>2.06719999E-4</c:v>
                </c:pt>
                <c:pt idx="5074">
                  <c:v>2.0679999899999999E-4</c:v>
                </c:pt>
                <c:pt idx="5075">
                  <c:v>2.06879999E-4</c:v>
                </c:pt>
                <c:pt idx="5076">
                  <c:v>2.0695999899999999E-4</c:v>
                </c:pt>
                <c:pt idx="5077">
                  <c:v>2.07039999E-4</c:v>
                </c:pt>
                <c:pt idx="5078">
                  <c:v>2.0711999900000001E-4</c:v>
                </c:pt>
                <c:pt idx="5079">
                  <c:v>2.07199999E-4</c:v>
                </c:pt>
                <c:pt idx="5080">
                  <c:v>2.0727999900000001E-4</c:v>
                </c:pt>
                <c:pt idx="5081">
                  <c:v>2.07359999E-4</c:v>
                </c:pt>
                <c:pt idx="5082">
                  <c:v>2.0743999900000001E-4</c:v>
                </c:pt>
                <c:pt idx="5083">
                  <c:v>2.07519999E-4</c:v>
                </c:pt>
                <c:pt idx="5084">
                  <c:v>2.0759999900000001E-4</c:v>
                </c:pt>
                <c:pt idx="5085">
                  <c:v>2.0767999899999999E-4</c:v>
                </c:pt>
                <c:pt idx="5086">
                  <c:v>2.0775999900000001E-4</c:v>
                </c:pt>
                <c:pt idx="5087">
                  <c:v>2.0783999899999999E-4</c:v>
                </c:pt>
                <c:pt idx="5088">
                  <c:v>2.0791999900000001E-4</c:v>
                </c:pt>
                <c:pt idx="5089">
                  <c:v>2.0799999899999999E-4</c:v>
                </c:pt>
                <c:pt idx="5090">
                  <c:v>2.08079999E-4</c:v>
                </c:pt>
                <c:pt idx="5091">
                  <c:v>2.0815999899999999E-4</c:v>
                </c:pt>
                <c:pt idx="5092">
                  <c:v>2.08239999E-4</c:v>
                </c:pt>
                <c:pt idx="5093">
                  <c:v>2.0831999899999999E-4</c:v>
                </c:pt>
                <c:pt idx="5094">
                  <c:v>2.08399999E-4</c:v>
                </c:pt>
                <c:pt idx="5095">
                  <c:v>2.0847999899999999E-4</c:v>
                </c:pt>
                <c:pt idx="5096">
                  <c:v>2.08559999E-4</c:v>
                </c:pt>
                <c:pt idx="5097">
                  <c:v>2.0863999900000001E-4</c:v>
                </c:pt>
                <c:pt idx="5098">
                  <c:v>2.08719999E-4</c:v>
                </c:pt>
                <c:pt idx="5099">
                  <c:v>2.0879999900000001E-4</c:v>
                </c:pt>
                <c:pt idx="5100">
                  <c:v>2.08879999E-4</c:v>
                </c:pt>
                <c:pt idx="5101">
                  <c:v>2.0895999900000001E-4</c:v>
                </c:pt>
                <c:pt idx="5102">
                  <c:v>2.0903999899999999E-4</c:v>
                </c:pt>
                <c:pt idx="5103">
                  <c:v>2.0911999900000001E-4</c:v>
                </c:pt>
                <c:pt idx="5104">
                  <c:v>2.0919999899999999E-4</c:v>
                </c:pt>
                <c:pt idx="5105">
                  <c:v>2.0927999900000001E-4</c:v>
                </c:pt>
                <c:pt idx="5106">
                  <c:v>2.0935999899999999E-4</c:v>
                </c:pt>
                <c:pt idx="5107">
                  <c:v>2.09439999E-4</c:v>
                </c:pt>
                <c:pt idx="5108">
                  <c:v>2.0951999899999999E-4</c:v>
                </c:pt>
                <c:pt idx="5109">
                  <c:v>2.09599999E-4</c:v>
                </c:pt>
                <c:pt idx="5110">
                  <c:v>2.0967999899999999E-4</c:v>
                </c:pt>
                <c:pt idx="5111">
                  <c:v>2.09759999E-4</c:v>
                </c:pt>
                <c:pt idx="5112">
                  <c:v>2.0983999899999999E-4</c:v>
                </c:pt>
                <c:pt idx="5113">
                  <c:v>2.09919999E-4</c:v>
                </c:pt>
                <c:pt idx="5114">
                  <c:v>2.0999999900000001E-4</c:v>
                </c:pt>
                <c:pt idx="5115">
                  <c:v>2.10079999E-4</c:v>
                </c:pt>
                <c:pt idx="5116">
                  <c:v>2.1015999900000001E-4</c:v>
                </c:pt>
                <c:pt idx="5117">
                  <c:v>2.10239999E-4</c:v>
                </c:pt>
                <c:pt idx="5118">
                  <c:v>2.1031999900000001E-4</c:v>
                </c:pt>
                <c:pt idx="5119">
                  <c:v>2.10399999E-4</c:v>
                </c:pt>
                <c:pt idx="5120">
                  <c:v>2.1047999900000001E-4</c:v>
                </c:pt>
                <c:pt idx="5121">
                  <c:v>2.1055999899999999E-4</c:v>
                </c:pt>
                <c:pt idx="5122">
                  <c:v>2.1063999900000001E-4</c:v>
                </c:pt>
                <c:pt idx="5123">
                  <c:v>2.1071999899999999E-4</c:v>
                </c:pt>
                <c:pt idx="5124">
                  <c:v>2.1079999900000001E-4</c:v>
                </c:pt>
                <c:pt idx="5125">
                  <c:v>2.1087999899999999E-4</c:v>
                </c:pt>
                <c:pt idx="5126">
                  <c:v>2.10959999E-4</c:v>
                </c:pt>
                <c:pt idx="5127">
                  <c:v>2.1103999899999999E-4</c:v>
                </c:pt>
                <c:pt idx="5128">
                  <c:v>2.11119999E-4</c:v>
                </c:pt>
                <c:pt idx="5129">
                  <c:v>2.1119999899999999E-4</c:v>
                </c:pt>
                <c:pt idx="5130">
                  <c:v>2.11279999E-4</c:v>
                </c:pt>
                <c:pt idx="5131">
                  <c:v>2.1135999900000001E-4</c:v>
                </c:pt>
                <c:pt idx="5132">
                  <c:v>2.11439999E-4</c:v>
                </c:pt>
                <c:pt idx="5133">
                  <c:v>2.1151999900000001E-4</c:v>
                </c:pt>
                <c:pt idx="5134">
                  <c:v>2.11599999E-4</c:v>
                </c:pt>
                <c:pt idx="5135">
                  <c:v>2.1167999900000001E-4</c:v>
                </c:pt>
                <c:pt idx="5136">
                  <c:v>2.11759999E-4</c:v>
                </c:pt>
                <c:pt idx="5137">
                  <c:v>2.1183999900000001E-4</c:v>
                </c:pt>
                <c:pt idx="5138">
                  <c:v>2.1191999899999999E-4</c:v>
                </c:pt>
                <c:pt idx="5139">
                  <c:v>2.1199999900000001E-4</c:v>
                </c:pt>
                <c:pt idx="5140">
                  <c:v>2.1207999899999999E-4</c:v>
                </c:pt>
                <c:pt idx="5141">
                  <c:v>2.1215999900000001E-4</c:v>
                </c:pt>
                <c:pt idx="5142">
                  <c:v>2.1223999899999999E-4</c:v>
                </c:pt>
                <c:pt idx="5143">
                  <c:v>2.12319999E-4</c:v>
                </c:pt>
                <c:pt idx="5144">
                  <c:v>2.1239999899999999E-4</c:v>
                </c:pt>
                <c:pt idx="5145">
                  <c:v>2.12479999E-4</c:v>
                </c:pt>
                <c:pt idx="5146">
                  <c:v>2.1255999899999999E-4</c:v>
                </c:pt>
                <c:pt idx="5147">
                  <c:v>2.12639999E-4</c:v>
                </c:pt>
                <c:pt idx="5148">
                  <c:v>2.1271999899999999E-4</c:v>
                </c:pt>
                <c:pt idx="5149">
                  <c:v>2.12799999E-4</c:v>
                </c:pt>
                <c:pt idx="5150">
                  <c:v>2.1287999900000001E-4</c:v>
                </c:pt>
                <c:pt idx="5151">
                  <c:v>2.12959999E-4</c:v>
                </c:pt>
                <c:pt idx="5152">
                  <c:v>2.1303999900000001E-4</c:v>
                </c:pt>
                <c:pt idx="5153">
                  <c:v>2.13119999E-4</c:v>
                </c:pt>
                <c:pt idx="5154">
                  <c:v>2.1319999900000001E-4</c:v>
                </c:pt>
                <c:pt idx="5155">
                  <c:v>2.1327999899999999E-4</c:v>
                </c:pt>
                <c:pt idx="5156">
                  <c:v>2.1335999900000001E-4</c:v>
                </c:pt>
                <c:pt idx="5157">
                  <c:v>2.1343999899999999E-4</c:v>
                </c:pt>
                <c:pt idx="5158">
                  <c:v>2.1351999900000001E-4</c:v>
                </c:pt>
                <c:pt idx="5159">
                  <c:v>2.1359999899999999E-4</c:v>
                </c:pt>
                <c:pt idx="5160">
                  <c:v>2.13679999E-4</c:v>
                </c:pt>
                <c:pt idx="5161">
                  <c:v>2.1375999899999999E-4</c:v>
                </c:pt>
                <c:pt idx="5162">
                  <c:v>2.13839999E-4</c:v>
                </c:pt>
                <c:pt idx="5163">
                  <c:v>2.1391999899999999E-4</c:v>
                </c:pt>
                <c:pt idx="5164">
                  <c:v>2.13999999E-4</c:v>
                </c:pt>
                <c:pt idx="5165">
                  <c:v>2.1407999899999999E-4</c:v>
                </c:pt>
                <c:pt idx="5166">
                  <c:v>2.14159999E-4</c:v>
                </c:pt>
                <c:pt idx="5167">
                  <c:v>2.1423999900000001E-4</c:v>
                </c:pt>
                <c:pt idx="5168">
                  <c:v>2.14319999E-4</c:v>
                </c:pt>
                <c:pt idx="5169">
                  <c:v>2.1439999900000001E-4</c:v>
                </c:pt>
                <c:pt idx="5170">
                  <c:v>2.14479999E-4</c:v>
                </c:pt>
                <c:pt idx="5171">
                  <c:v>2.1455999900000001E-4</c:v>
                </c:pt>
                <c:pt idx="5172">
                  <c:v>2.14639999E-4</c:v>
                </c:pt>
                <c:pt idx="5173">
                  <c:v>2.1471999900000001E-4</c:v>
                </c:pt>
                <c:pt idx="5174">
                  <c:v>2.1479999899999999E-4</c:v>
                </c:pt>
                <c:pt idx="5175">
                  <c:v>2.1487999900000001E-4</c:v>
                </c:pt>
                <c:pt idx="5176">
                  <c:v>2.1495999899999999E-4</c:v>
                </c:pt>
                <c:pt idx="5177">
                  <c:v>2.1503999900000001E-4</c:v>
                </c:pt>
                <c:pt idx="5178">
                  <c:v>2.1511999899999999E-4</c:v>
                </c:pt>
                <c:pt idx="5179">
                  <c:v>2.15199999E-4</c:v>
                </c:pt>
                <c:pt idx="5180">
                  <c:v>2.1527999899999999E-4</c:v>
                </c:pt>
                <c:pt idx="5181">
                  <c:v>2.15359999E-4</c:v>
                </c:pt>
                <c:pt idx="5182">
                  <c:v>2.1543999899999999E-4</c:v>
                </c:pt>
                <c:pt idx="5183">
                  <c:v>2.15519999E-4</c:v>
                </c:pt>
                <c:pt idx="5184">
                  <c:v>2.1559999900000001E-4</c:v>
                </c:pt>
                <c:pt idx="5185">
                  <c:v>2.15679999E-4</c:v>
                </c:pt>
                <c:pt idx="5186">
                  <c:v>2.1575999900000001E-4</c:v>
                </c:pt>
                <c:pt idx="5187">
                  <c:v>2.15839999E-4</c:v>
                </c:pt>
                <c:pt idx="5188">
                  <c:v>2.1591999900000001E-4</c:v>
                </c:pt>
                <c:pt idx="5189">
                  <c:v>2.15999999E-4</c:v>
                </c:pt>
                <c:pt idx="5190">
                  <c:v>2.1607999900000001E-4</c:v>
                </c:pt>
                <c:pt idx="5191">
                  <c:v>2.1615999899999999E-4</c:v>
                </c:pt>
                <c:pt idx="5192">
                  <c:v>2.1623999900000001E-4</c:v>
                </c:pt>
                <c:pt idx="5193">
                  <c:v>2.1631999899999999E-4</c:v>
                </c:pt>
                <c:pt idx="5194">
                  <c:v>2.1639999900000001E-4</c:v>
                </c:pt>
                <c:pt idx="5195">
                  <c:v>2.1647999899999999E-4</c:v>
                </c:pt>
                <c:pt idx="5196">
                  <c:v>2.16559999E-4</c:v>
                </c:pt>
                <c:pt idx="5197">
                  <c:v>2.1663999899999999E-4</c:v>
                </c:pt>
                <c:pt idx="5198">
                  <c:v>2.16719999E-4</c:v>
                </c:pt>
                <c:pt idx="5199">
                  <c:v>2.1679999899999999E-4</c:v>
                </c:pt>
                <c:pt idx="5200">
                  <c:v>2.16879999E-4</c:v>
                </c:pt>
                <c:pt idx="5201">
                  <c:v>2.1695999899999999E-4</c:v>
                </c:pt>
                <c:pt idx="5202">
                  <c:v>2.17039999E-4</c:v>
                </c:pt>
                <c:pt idx="5203">
                  <c:v>2.1711999900000001E-4</c:v>
                </c:pt>
                <c:pt idx="5204">
                  <c:v>2.17199999E-4</c:v>
                </c:pt>
                <c:pt idx="5205">
                  <c:v>2.1727999900000001E-4</c:v>
                </c:pt>
                <c:pt idx="5206">
                  <c:v>2.17359999E-4</c:v>
                </c:pt>
                <c:pt idx="5207">
                  <c:v>2.1743999900000001E-4</c:v>
                </c:pt>
                <c:pt idx="5208">
                  <c:v>2.1751999899999999E-4</c:v>
                </c:pt>
                <c:pt idx="5209">
                  <c:v>2.1759999900000001E-4</c:v>
                </c:pt>
                <c:pt idx="5210">
                  <c:v>2.1767999899999999E-4</c:v>
                </c:pt>
                <c:pt idx="5211">
                  <c:v>2.1775999900000001E-4</c:v>
                </c:pt>
                <c:pt idx="5212">
                  <c:v>2.1783999899999999E-4</c:v>
                </c:pt>
                <c:pt idx="5213">
                  <c:v>2.17919999E-4</c:v>
                </c:pt>
                <c:pt idx="5214">
                  <c:v>2.1799999899999999E-4</c:v>
                </c:pt>
                <c:pt idx="5215">
                  <c:v>2.18079999E-4</c:v>
                </c:pt>
                <c:pt idx="5216">
                  <c:v>2.1815999899999999E-4</c:v>
                </c:pt>
                <c:pt idx="5217">
                  <c:v>2.18239999E-4</c:v>
                </c:pt>
                <c:pt idx="5218">
                  <c:v>2.1831999899999999E-4</c:v>
                </c:pt>
                <c:pt idx="5219">
                  <c:v>2.18399999E-4</c:v>
                </c:pt>
                <c:pt idx="5220">
                  <c:v>2.1847999900000001E-4</c:v>
                </c:pt>
                <c:pt idx="5221">
                  <c:v>2.18559999E-4</c:v>
                </c:pt>
                <c:pt idx="5222">
                  <c:v>2.1863999900000001E-4</c:v>
                </c:pt>
                <c:pt idx="5223">
                  <c:v>2.18719999E-4</c:v>
                </c:pt>
                <c:pt idx="5224">
                  <c:v>2.1879999900000001E-4</c:v>
                </c:pt>
                <c:pt idx="5225">
                  <c:v>2.18879999E-4</c:v>
                </c:pt>
                <c:pt idx="5226">
                  <c:v>2.1895999900000001E-4</c:v>
                </c:pt>
                <c:pt idx="5227">
                  <c:v>2.1903999899999999E-4</c:v>
                </c:pt>
                <c:pt idx="5228">
                  <c:v>2.1911999900000001E-4</c:v>
                </c:pt>
                <c:pt idx="5229">
                  <c:v>2.1919999899999999E-4</c:v>
                </c:pt>
                <c:pt idx="5230">
                  <c:v>2.1927999900000001E-4</c:v>
                </c:pt>
                <c:pt idx="5231">
                  <c:v>2.1935999899999999E-4</c:v>
                </c:pt>
                <c:pt idx="5232">
                  <c:v>2.19439999E-4</c:v>
                </c:pt>
                <c:pt idx="5233">
                  <c:v>2.1951999899999999E-4</c:v>
                </c:pt>
                <c:pt idx="5234">
                  <c:v>2.19599999E-4</c:v>
                </c:pt>
                <c:pt idx="5235">
                  <c:v>2.1967999899999999E-4</c:v>
                </c:pt>
                <c:pt idx="5236">
                  <c:v>2.19759999E-4</c:v>
                </c:pt>
                <c:pt idx="5237">
                  <c:v>2.1983999900000001E-4</c:v>
                </c:pt>
                <c:pt idx="5238">
                  <c:v>2.19919999E-4</c:v>
                </c:pt>
                <c:pt idx="5239">
                  <c:v>2.1999999900000001E-4</c:v>
                </c:pt>
                <c:pt idx="5240">
                  <c:v>2.20079999E-4</c:v>
                </c:pt>
                <c:pt idx="5241">
                  <c:v>2.2015999900000001E-4</c:v>
                </c:pt>
                <c:pt idx="5242">
                  <c:v>2.20239999E-4</c:v>
                </c:pt>
                <c:pt idx="5243">
                  <c:v>2.2031999900000001E-4</c:v>
                </c:pt>
                <c:pt idx="5244">
                  <c:v>2.2039999899999999E-4</c:v>
                </c:pt>
                <c:pt idx="5245">
                  <c:v>2.2047999900000001E-4</c:v>
                </c:pt>
                <c:pt idx="5246">
                  <c:v>2.2055999899999999E-4</c:v>
                </c:pt>
                <c:pt idx="5247">
                  <c:v>2.2063999900000001E-4</c:v>
                </c:pt>
                <c:pt idx="5248">
                  <c:v>2.2071999899999999E-4</c:v>
                </c:pt>
                <c:pt idx="5249">
                  <c:v>2.20799999E-4</c:v>
                </c:pt>
                <c:pt idx="5250">
                  <c:v>2.2087999899999999E-4</c:v>
                </c:pt>
                <c:pt idx="5251">
                  <c:v>2.20959999E-4</c:v>
                </c:pt>
                <c:pt idx="5252">
                  <c:v>2.2103999899999999E-4</c:v>
                </c:pt>
                <c:pt idx="5253">
                  <c:v>2.21119999E-4</c:v>
                </c:pt>
                <c:pt idx="5254">
                  <c:v>2.2119999899999999E-4</c:v>
                </c:pt>
                <c:pt idx="5255">
                  <c:v>2.21279999E-4</c:v>
                </c:pt>
                <c:pt idx="5256">
                  <c:v>2.2135999900000001E-4</c:v>
                </c:pt>
                <c:pt idx="5257">
                  <c:v>2.21439999E-4</c:v>
                </c:pt>
                <c:pt idx="5258">
                  <c:v>2.2151999900000001E-4</c:v>
                </c:pt>
                <c:pt idx="5259">
                  <c:v>2.21599999E-4</c:v>
                </c:pt>
                <c:pt idx="5260">
                  <c:v>2.2167999900000001E-4</c:v>
                </c:pt>
                <c:pt idx="5261">
                  <c:v>2.2175999899999999E-4</c:v>
                </c:pt>
                <c:pt idx="5262">
                  <c:v>2.2183999900000001E-4</c:v>
                </c:pt>
                <c:pt idx="5263">
                  <c:v>2.2191999899999999E-4</c:v>
                </c:pt>
                <c:pt idx="5264">
                  <c:v>2.2199999900000001E-4</c:v>
                </c:pt>
                <c:pt idx="5265">
                  <c:v>2.2207999899999999E-4</c:v>
                </c:pt>
                <c:pt idx="5266">
                  <c:v>2.22159999E-4</c:v>
                </c:pt>
                <c:pt idx="5267">
                  <c:v>2.2223999899999999E-4</c:v>
                </c:pt>
                <c:pt idx="5268">
                  <c:v>2.22319999E-4</c:v>
                </c:pt>
                <c:pt idx="5269">
                  <c:v>2.2239999899999999E-4</c:v>
                </c:pt>
                <c:pt idx="5270">
                  <c:v>2.22479999E-4</c:v>
                </c:pt>
                <c:pt idx="5271">
                  <c:v>2.2255999899999999E-4</c:v>
                </c:pt>
                <c:pt idx="5272">
                  <c:v>2.22639999E-4</c:v>
                </c:pt>
                <c:pt idx="5273">
                  <c:v>2.2271999900000001E-4</c:v>
                </c:pt>
                <c:pt idx="5274">
                  <c:v>2.22799999E-4</c:v>
                </c:pt>
                <c:pt idx="5275">
                  <c:v>2.2287999900000001E-4</c:v>
                </c:pt>
                <c:pt idx="5276">
                  <c:v>2.22959999E-4</c:v>
                </c:pt>
                <c:pt idx="5277">
                  <c:v>2.2303999900000001E-4</c:v>
                </c:pt>
                <c:pt idx="5278">
                  <c:v>2.23119999E-4</c:v>
                </c:pt>
                <c:pt idx="5279">
                  <c:v>2.2319999900000001E-4</c:v>
                </c:pt>
                <c:pt idx="5280">
                  <c:v>2.2327999899999999E-4</c:v>
                </c:pt>
                <c:pt idx="5281">
                  <c:v>2.2335999900000001E-4</c:v>
                </c:pt>
                <c:pt idx="5282">
                  <c:v>2.2343999899999999E-4</c:v>
                </c:pt>
                <c:pt idx="5283">
                  <c:v>2.2351999900000001E-4</c:v>
                </c:pt>
                <c:pt idx="5284">
                  <c:v>2.2359999899999999E-4</c:v>
                </c:pt>
                <c:pt idx="5285">
                  <c:v>2.23679999E-4</c:v>
                </c:pt>
                <c:pt idx="5286">
                  <c:v>2.2375999899999999E-4</c:v>
                </c:pt>
                <c:pt idx="5287">
                  <c:v>2.23839999E-4</c:v>
                </c:pt>
                <c:pt idx="5288">
                  <c:v>2.2391999899999999E-4</c:v>
                </c:pt>
                <c:pt idx="5289">
                  <c:v>2.23999999E-4</c:v>
                </c:pt>
                <c:pt idx="5290">
                  <c:v>2.2407999900000001E-4</c:v>
                </c:pt>
                <c:pt idx="5291">
                  <c:v>2.24159999E-4</c:v>
                </c:pt>
                <c:pt idx="5292">
                  <c:v>2.2423999900000001E-4</c:v>
                </c:pt>
                <c:pt idx="5293">
                  <c:v>2.24319999E-4</c:v>
                </c:pt>
                <c:pt idx="5294">
                  <c:v>2.2439999900000001E-4</c:v>
                </c:pt>
                <c:pt idx="5295">
                  <c:v>2.24479999E-4</c:v>
                </c:pt>
                <c:pt idx="5296">
                  <c:v>2.2455999900000001E-4</c:v>
                </c:pt>
                <c:pt idx="5297">
                  <c:v>2.2463999899999999E-4</c:v>
                </c:pt>
                <c:pt idx="5298">
                  <c:v>2.2471999900000001E-4</c:v>
                </c:pt>
                <c:pt idx="5299">
                  <c:v>2.2479999899999999E-4</c:v>
                </c:pt>
                <c:pt idx="5300">
                  <c:v>2.2487999900000001E-4</c:v>
                </c:pt>
                <c:pt idx="5301">
                  <c:v>2.2495999899999999E-4</c:v>
                </c:pt>
                <c:pt idx="5302">
                  <c:v>2.25039999E-4</c:v>
                </c:pt>
                <c:pt idx="5303">
                  <c:v>2.2511999899999999E-4</c:v>
                </c:pt>
                <c:pt idx="5304">
                  <c:v>2.25199999E-4</c:v>
                </c:pt>
                <c:pt idx="5305">
                  <c:v>2.2527999899999999E-4</c:v>
                </c:pt>
                <c:pt idx="5306">
                  <c:v>2.25359999E-4</c:v>
                </c:pt>
                <c:pt idx="5307">
                  <c:v>2.2543999899999999E-4</c:v>
                </c:pt>
                <c:pt idx="5308">
                  <c:v>2.25519999E-4</c:v>
                </c:pt>
                <c:pt idx="5309">
                  <c:v>2.2559999900000001E-4</c:v>
                </c:pt>
                <c:pt idx="5310">
                  <c:v>2.25679999E-4</c:v>
                </c:pt>
                <c:pt idx="5311">
                  <c:v>2.2575999900000001E-4</c:v>
                </c:pt>
                <c:pt idx="5312">
                  <c:v>2.25839999E-4</c:v>
                </c:pt>
                <c:pt idx="5313">
                  <c:v>2.2591999900000001E-4</c:v>
                </c:pt>
                <c:pt idx="5314">
                  <c:v>2.25999999E-4</c:v>
                </c:pt>
                <c:pt idx="5315">
                  <c:v>2.2607999900000001E-4</c:v>
                </c:pt>
                <c:pt idx="5316">
                  <c:v>2.2615999899999999E-4</c:v>
                </c:pt>
                <c:pt idx="5317">
                  <c:v>2.2623999900000001E-4</c:v>
                </c:pt>
                <c:pt idx="5318">
                  <c:v>2.2631999899999999E-4</c:v>
                </c:pt>
                <c:pt idx="5319">
                  <c:v>2.26399999E-4</c:v>
                </c:pt>
                <c:pt idx="5320">
                  <c:v>2.2647999899999999E-4</c:v>
                </c:pt>
                <c:pt idx="5321">
                  <c:v>2.26559999E-4</c:v>
                </c:pt>
                <c:pt idx="5322">
                  <c:v>2.2663999899999999E-4</c:v>
                </c:pt>
                <c:pt idx="5323">
                  <c:v>2.26719999E-4</c:v>
                </c:pt>
                <c:pt idx="5324">
                  <c:v>2.2679999899999999E-4</c:v>
                </c:pt>
                <c:pt idx="5325">
                  <c:v>2.26879999E-4</c:v>
                </c:pt>
                <c:pt idx="5326">
                  <c:v>2.2695999900000001E-4</c:v>
                </c:pt>
                <c:pt idx="5327">
                  <c:v>2.27039999E-4</c:v>
                </c:pt>
                <c:pt idx="5328">
                  <c:v>2.2711999900000001E-4</c:v>
                </c:pt>
                <c:pt idx="5329">
                  <c:v>2.27199999E-4</c:v>
                </c:pt>
                <c:pt idx="5330">
                  <c:v>2.2727999900000001E-4</c:v>
                </c:pt>
                <c:pt idx="5331">
                  <c:v>2.27359999E-4</c:v>
                </c:pt>
                <c:pt idx="5332">
                  <c:v>2.2743999900000001E-4</c:v>
                </c:pt>
                <c:pt idx="5333">
                  <c:v>2.2751999899999999E-4</c:v>
                </c:pt>
                <c:pt idx="5334">
                  <c:v>2.2759999900000001E-4</c:v>
                </c:pt>
                <c:pt idx="5335">
                  <c:v>2.2767999899999999E-4</c:v>
                </c:pt>
                <c:pt idx="5336">
                  <c:v>2.2775999900000001E-4</c:v>
                </c:pt>
                <c:pt idx="5337">
                  <c:v>2.2783999899999999E-4</c:v>
                </c:pt>
                <c:pt idx="5338">
                  <c:v>2.27919999E-4</c:v>
                </c:pt>
                <c:pt idx="5339">
                  <c:v>2.2799999899999999E-4</c:v>
                </c:pt>
                <c:pt idx="5340">
                  <c:v>2.28079999E-4</c:v>
                </c:pt>
                <c:pt idx="5341">
                  <c:v>2.2815999899999999E-4</c:v>
                </c:pt>
                <c:pt idx="5342">
                  <c:v>2.28239999E-4</c:v>
                </c:pt>
                <c:pt idx="5343">
                  <c:v>2.2831999900000001E-4</c:v>
                </c:pt>
                <c:pt idx="5344">
                  <c:v>2.28399999E-4</c:v>
                </c:pt>
                <c:pt idx="5345">
                  <c:v>2.2847999900000001E-4</c:v>
                </c:pt>
                <c:pt idx="5346">
                  <c:v>2.28559999E-4</c:v>
                </c:pt>
                <c:pt idx="5347">
                  <c:v>2.2863999900000001E-4</c:v>
                </c:pt>
                <c:pt idx="5348">
                  <c:v>2.28719999E-4</c:v>
                </c:pt>
                <c:pt idx="5349">
                  <c:v>2.2879999900000001E-4</c:v>
                </c:pt>
                <c:pt idx="5350">
                  <c:v>2.2887999899999999E-4</c:v>
                </c:pt>
                <c:pt idx="5351">
                  <c:v>2.2895999900000001E-4</c:v>
                </c:pt>
                <c:pt idx="5352">
                  <c:v>2.2903999899999999E-4</c:v>
                </c:pt>
                <c:pt idx="5353">
                  <c:v>2.2911999900000001E-4</c:v>
                </c:pt>
                <c:pt idx="5354">
                  <c:v>2.2919999899999999E-4</c:v>
                </c:pt>
                <c:pt idx="5355">
                  <c:v>2.29279999E-4</c:v>
                </c:pt>
                <c:pt idx="5356">
                  <c:v>2.2935999899999999E-4</c:v>
                </c:pt>
                <c:pt idx="5357">
                  <c:v>2.29439999E-4</c:v>
                </c:pt>
                <c:pt idx="5358">
                  <c:v>2.2951999899999999E-4</c:v>
                </c:pt>
                <c:pt idx="5359">
                  <c:v>2.29599999E-4</c:v>
                </c:pt>
                <c:pt idx="5360">
                  <c:v>2.2967999899999999E-4</c:v>
                </c:pt>
                <c:pt idx="5361">
                  <c:v>2.29759999E-4</c:v>
                </c:pt>
                <c:pt idx="5362">
                  <c:v>2.2983999900000001E-4</c:v>
                </c:pt>
                <c:pt idx="5363">
                  <c:v>2.29919999E-4</c:v>
                </c:pt>
                <c:pt idx="5364">
                  <c:v>2.2999999900000001E-4</c:v>
                </c:pt>
                <c:pt idx="5365">
                  <c:v>2.30079999E-4</c:v>
                </c:pt>
                <c:pt idx="5366">
                  <c:v>2.3015999900000001E-4</c:v>
                </c:pt>
                <c:pt idx="5367">
                  <c:v>2.30239999E-4</c:v>
                </c:pt>
                <c:pt idx="5368">
                  <c:v>2.3031999900000001E-4</c:v>
                </c:pt>
                <c:pt idx="5369">
                  <c:v>2.3039999899999999E-4</c:v>
                </c:pt>
                <c:pt idx="5370">
                  <c:v>2.3047999900000001E-4</c:v>
                </c:pt>
                <c:pt idx="5371">
                  <c:v>2.3055999899999999E-4</c:v>
                </c:pt>
                <c:pt idx="5372">
                  <c:v>2.30639999E-4</c:v>
                </c:pt>
                <c:pt idx="5373">
                  <c:v>2.3071999899999999E-4</c:v>
                </c:pt>
                <c:pt idx="5374">
                  <c:v>2.30799999E-4</c:v>
                </c:pt>
                <c:pt idx="5375">
                  <c:v>2.3087999899999999E-4</c:v>
                </c:pt>
                <c:pt idx="5376">
                  <c:v>2.30959999E-4</c:v>
                </c:pt>
                <c:pt idx="5377">
                  <c:v>2.3103999899999999E-4</c:v>
                </c:pt>
                <c:pt idx="5378">
                  <c:v>2.31119999E-4</c:v>
                </c:pt>
                <c:pt idx="5379">
                  <c:v>2.3119999900000001E-4</c:v>
                </c:pt>
                <c:pt idx="5380">
                  <c:v>2.31279999E-4</c:v>
                </c:pt>
                <c:pt idx="5381">
                  <c:v>2.3135999900000001E-4</c:v>
                </c:pt>
                <c:pt idx="5382">
                  <c:v>2.31439999E-4</c:v>
                </c:pt>
                <c:pt idx="5383">
                  <c:v>2.3151999900000001E-4</c:v>
                </c:pt>
                <c:pt idx="5384">
                  <c:v>2.31599999E-4</c:v>
                </c:pt>
                <c:pt idx="5385">
                  <c:v>2.3167999900000001E-4</c:v>
                </c:pt>
                <c:pt idx="5386">
                  <c:v>2.3175999899999999E-4</c:v>
                </c:pt>
                <c:pt idx="5387">
                  <c:v>2.3183999900000001E-4</c:v>
                </c:pt>
                <c:pt idx="5388">
                  <c:v>2.3191999899999999E-4</c:v>
                </c:pt>
                <c:pt idx="5389">
                  <c:v>2.3199999900000001E-4</c:v>
                </c:pt>
                <c:pt idx="5390">
                  <c:v>2.3207999899999999E-4</c:v>
                </c:pt>
                <c:pt idx="5391">
                  <c:v>2.32159999E-4</c:v>
                </c:pt>
                <c:pt idx="5392">
                  <c:v>2.3223999899999999E-4</c:v>
                </c:pt>
                <c:pt idx="5393">
                  <c:v>2.32319999E-4</c:v>
                </c:pt>
                <c:pt idx="5394">
                  <c:v>2.3239999899999999E-4</c:v>
                </c:pt>
                <c:pt idx="5395">
                  <c:v>2.32479999E-4</c:v>
                </c:pt>
                <c:pt idx="5396">
                  <c:v>2.3255999899999999E-4</c:v>
                </c:pt>
                <c:pt idx="5397">
                  <c:v>2.32639999E-4</c:v>
                </c:pt>
                <c:pt idx="5398">
                  <c:v>2.3271999900000001E-4</c:v>
                </c:pt>
                <c:pt idx="5399">
                  <c:v>2.32799999E-4</c:v>
                </c:pt>
                <c:pt idx="5400">
                  <c:v>2.3287999900000001E-4</c:v>
                </c:pt>
                <c:pt idx="5401">
                  <c:v>2.32959999E-4</c:v>
                </c:pt>
                <c:pt idx="5402">
                  <c:v>2.3303999900000001E-4</c:v>
                </c:pt>
                <c:pt idx="5403">
                  <c:v>2.3311999899999999E-4</c:v>
                </c:pt>
                <c:pt idx="5404">
                  <c:v>2.3319999900000001E-4</c:v>
                </c:pt>
                <c:pt idx="5405">
                  <c:v>2.3327999899999999E-4</c:v>
                </c:pt>
                <c:pt idx="5406">
                  <c:v>2.3335999900000001E-4</c:v>
                </c:pt>
                <c:pt idx="5407">
                  <c:v>2.3343999899999999E-4</c:v>
                </c:pt>
                <c:pt idx="5408">
                  <c:v>2.33519999E-4</c:v>
                </c:pt>
                <c:pt idx="5409">
                  <c:v>2.3359999899999999E-4</c:v>
                </c:pt>
                <c:pt idx="5410">
                  <c:v>2.33679999E-4</c:v>
                </c:pt>
                <c:pt idx="5411">
                  <c:v>2.3375999899999999E-4</c:v>
                </c:pt>
                <c:pt idx="5412">
                  <c:v>2.33839999E-4</c:v>
                </c:pt>
                <c:pt idx="5413">
                  <c:v>2.3391999899999999E-4</c:v>
                </c:pt>
                <c:pt idx="5414">
                  <c:v>2.33999999E-4</c:v>
                </c:pt>
                <c:pt idx="5415">
                  <c:v>2.3407999900000001E-4</c:v>
                </c:pt>
                <c:pt idx="5416">
                  <c:v>2.34159999E-4</c:v>
                </c:pt>
                <c:pt idx="5417">
                  <c:v>2.3423999900000001E-4</c:v>
                </c:pt>
                <c:pt idx="5418">
                  <c:v>2.34319999E-4</c:v>
                </c:pt>
                <c:pt idx="5419">
                  <c:v>2.3439999900000001E-4</c:v>
                </c:pt>
                <c:pt idx="5420">
                  <c:v>2.34479999E-4</c:v>
                </c:pt>
                <c:pt idx="5421">
                  <c:v>2.3455999900000001E-4</c:v>
                </c:pt>
                <c:pt idx="5422">
                  <c:v>2.3463999899999999E-4</c:v>
                </c:pt>
                <c:pt idx="5423">
                  <c:v>2.3471999900000001E-4</c:v>
                </c:pt>
                <c:pt idx="5424">
                  <c:v>2.3479999899999999E-4</c:v>
                </c:pt>
                <c:pt idx="5425">
                  <c:v>2.34879999E-4</c:v>
                </c:pt>
                <c:pt idx="5426">
                  <c:v>2.3495999899999999E-4</c:v>
                </c:pt>
                <c:pt idx="5427">
                  <c:v>2.35039999E-4</c:v>
                </c:pt>
                <c:pt idx="5428">
                  <c:v>2.3511999899999999E-4</c:v>
                </c:pt>
                <c:pt idx="5429">
                  <c:v>2.35199999E-4</c:v>
                </c:pt>
                <c:pt idx="5430">
                  <c:v>2.3527999899999999E-4</c:v>
                </c:pt>
                <c:pt idx="5431">
                  <c:v>2.35359999E-4</c:v>
                </c:pt>
                <c:pt idx="5432">
                  <c:v>2.3543999900000001E-4</c:v>
                </c:pt>
                <c:pt idx="5433">
                  <c:v>2.35519999E-4</c:v>
                </c:pt>
                <c:pt idx="5434">
                  <c:v>2.3559999900000001E-4</c:v>
                </c:pt>
                <c:pt idx="5435">
                  <c:v>2.35679999E-4</c:v>
                </c:pt>
                <c:pt idx="5436">
                  <c:v>2.3575999900000001E-4</c:v>
                </c:pt>
                <c:pt idx="5437">
                  <c:v>2.35839999E-4</c:v>
                </c:pt>
                <c:pt idx="5438">
                  <c:v>2.3591999900000001E-4</c:v>
                </c:pt>
                <c:pt idx="5439">
                  <c:v>2.3599999899999999E-4</c:v>
                </c:pt>
                <c:pt idx="5440">
                  <c:v>2.3607999900000001E-4</c:v>
                </c:pt>
                <c:pt idx="5441">
                  <c:v>2.3615999899999999E-4</c:v>
                </c:pt>
                <c:pt idx="5442">
                  <c:v>2.3623999900000001E-4</c:v>
                </c:pt>
                <c:pt idx="5443">
                  <c:v>2.3631999899999999E-4</c:v>
                </c:pt>
                <c:pt idx="5444">
                  <c:v>2.36399999E-4</c:v>
                </c:pt>
                <c:pt idx="5445">
                  <c:v>2.3647999899999999E-4</c:v>
                </c:pt>
                <c:pt idx="5446">
                  <c:v>2.36559999E-4</c:v>
                </c:pt>
                <c:pt idx="5447">
                  <c:v>2.3663999899999999E-4</c:v>
                </c:pt>
                <c:pt idx="5448">
                  <c:v>2.36719999E-4</c:v>
                </c:pt>
                <c:pt idx="5449">
                  <c:v>2.3679999899999999E-4</c:v>
                </c:pt>
                <c:pt idx="5450">
                  <c:v>2.36879999E-4</c:v>
                </c:pt>
                <c:pt idx="5451">
                  <c:v>2.3695999900000001E-4</c:v>
                </c:pt>
                <c:pt idx="5452">
                  <c:v>2.37039999E-4</c:v>
                </c:pt>
                <c:pt idx="5453">
                  <c:v>2.3711999900000001E-4</c:v>
                </c:pt>
                <c:pt idx="5454">
                  <c:v>2.37199999E-4</c:v>
                </c:pt>
                <c:pt idx="5455">
                  <c:v>2.3727999900000001E-4</c:v>
                </c:pt>
                <c:pt idx="5456">
                  <c:v>2.3735999899999999E-4</c:v>
                </c:pt>
                <c:pt idx="5457">
                  <c:v>2.3743999900000001E-4</c:v>
                </c:pt>
                <c:pt idx="5458">
                  <c:v>2.3751999899999999E-4</c:v>
                </c:pt>
                <c:pt idx="5459">
                  <c:v>2.3759999900000001E-4</c:v>
                </c:pt>
                <c:pt idx="5460">
                  <c:v>2.3767999899999999E-4</c:v>
                </c:pt>
                <c:pt idx="5461">
                  <c:v>2.37759999E-4</c:v>
                </c:pt>
                <c:pt idx="5462">
                  <c:v>2.3783999899999999E-4</c:v>
                </c:pt>
                <c:pt idx="5463">
                  <c:v>2.37919999E-4</c:v>
                </c:pt>
                <c:pt idx="5464">
                  <c:v>2.3799999899999999E-4</c:v>
                </c:pt>
                <c:pt idx="5465">
                  <c:v>2.38079999E-4</c:v>
                </c:pt>
                <c:pt idx="5466">
                  <c:v>2.3815999899999999E-4</c:v>
                </c:pt>
                <c:pt idx="5467">
                  <c:v>2.38239999E-4</c:v>
                </c:pt>
                <c:pt idx="5468">
                  <c:v>2.3831999900000001E-4</c:v>
                </c:pt>
                <c:pt idx="5469">
                  <c:v>2.38399999E-4</c:v>
                </c:pt>
                <c:pt idx="5470">
                  <c:v>2.3847999900000001E-4</c:v>
                </c:pt>
                <c:pt idx="5471">
                  <c:v>2.38559999E-4</c:v>
                </c:pt>
                <c:pt idx="5472">
                  <c:v>2.3863999900000001E-4</c:v>
                </c:pt>
                <c:pt idx="5473">
                  <c:v>2.38719999E-4</c:v>
                </c:pt>
                <c:pt idx="5474">
                  <c:v>2.3879999900000001E-4</c:v>
                </c:pt>
                <c:pt idx="5475">
                  <c:v>2.3887999899999999E-4</c:v>
                </c:pt>
                <c:pt idx="5476">
                  <c:v>2.3895999900000001E-4</c:v>
                </c:pt>
                <c:pt idx="5477">
                  <c:v>2.3903999899999999E-4</c:v>
                </c:pt>
                <c:pt idx="5478">
                  <c:v>2.39119999E-4</c:v>
                </c:pt>
                <c:pt idx="5479">
                  <c:v>2.3919999899999999E-4</c:v>
                </c:pt>
                <c:pt idx="5480">
                  <c:v>2.39279999E-4</c:v>
                </c:pt>
                <c:pt idx="5481">
                  <c:v>2.3935999899999999E-4</c:v>
                </c:pt>
                <c:pt idx="5482">
                  <c:v>2.39439999E-4</c:v>
                </c:pt>
                <c:pt idx="5483">
                  <c:v>2.3951999899999999E-4</c:v>
                </c:pt>
                <c:pt idx="5484">
                  <c:v>2.39599999E-4</c:v>
                </c:pt>
                <c:pt idx="5485">
                  <c:v>2.3967999900000001E-4</c:v>
                </c:pt>
                <c:pt idx="5486">
                  <c:v>2.39759999E-4</c:v>
                </c:pt>
                <c:pt idx="5487">
                  <c:v>2.3983999900000001E-4</c:v>
                </c:pt>
                <c:pt idx="5488">
                  <c:v>2.39919999E-4</c:v>
                </c:pt>
                <c:pt idx="5489">
                  <c:v>2.3999999900000001E-4</c:v>
                </c:pt>
                <c:pt idx="5490">
                  <c:v>2.40079999E-4</c:v>
                </c:pt>
                <c:pt idx="5491">
                  <c:v>2.4015999900000001E-4</c:v>
                </c:pt>
                <c:pt idx="5492">
                  <c:v>2.4023999899999999E-4</c:v>
                </c:pt>
                <c:pt idx="5493">
                  <c:v>2.4031999900000001E-4</c:v>
                </c:pt>
                <c:pt idx="5494">
                  <c:v>2.4039999899999999E-4</c:v>
                </c:pt>
                <c:pt idx="5495">
                  <c:v>2.4047999900000001E-4</c:v>
                </c:pt>
                <c:pt idx="5496">
                  <c:v>2.4055999899999999E-4</c:v>
                </c:pt>
                <c:pt idx="5497">
                  <c:v>2.40639999E-4</c:v>
                </c:pt>
                <c:pt idx="5498">
                  <c:v>2.4071999899999999E-4</c:v>
                </c:pt>
                <c:pt idx="5499">
                  <c:v>2.40799999E-4</c:v>
                </c:pt>
                <c:pt idx="5500">
                  <c:v>2.4087999899999999E-4</c:v>
                </c:pt>
                <c:pt idx="5501">
                  <c:v>2.40959999E-4</c:v>
                </c:pt>
                <c:pt idx="5502">
                  <c:v>2.4103999899999999E-4</c:v>
                </c:pt>
                <c:pt idx="5503">
                  <c:v>2.41119999E-4</c:v>
                </c:pt>
                <c:pt idx="5504">
                  <c:v>2.4119999900000001E-4</c:v>
                </c:pt>
                <c:pt idx="5505">
                  <c:v>2.41279999E-4</c:v>
                </c:pt>
                <c:pt idx="5506">
                  <c:v>2.4135999900000001E-4</c:v>
                </c:pt>
                <c:pt idx="5507">
                  <c:v>2.41439999E-4</c:v>
                </c:pt>
                <c:pt idx="5508">
                  <c:v>2.4151999900000001E-4</c:v>
                </c:pt>
                <c:pt idx="5509">
                  <c:v>2.4159999899999999E-4</c:v>
                </c:pt>
                <c:pt idx="5510">
                  <c:v>2.4167999900000001E-4</c:v>
                </c:pt>
                <c:pt idx="5511">
                  <c:v>2.4175999899999999E-4</c:v>
                </c:pt>
                <c:pt idx="5512">
                  <c:v>2.4183999900000001E-4</c:v>
                </c:pt>
                <c:pt idx="5513">
                  <c:v>2.4191999899999999E-4</c:v>
                </c:pt>
                <c:pt idx="5514">
                  <c:v>2.41999999E-4</c:v>
                </c:pt>
                <c:pt idx="5515">
                  <c:v>2.4207999899999999E-4</c:v>
                </c:pt>
                <c:pt idx="5516">
                  <c:v>2.42159999E-4</c:v>
                </c:pt>
                <c:pt idx="5517">
                  <c:v>2.4223999899999999E-4</c:v>
                </c:pt>
                <c:pt idx="5518">
                  <c:v>2.42319999E-4</c:v>
                </c:pt>
                <c:pt idx="5519">
                  <c:v>2.4239999899999999E-4</c:v>
                </c:pt>
                <c:pt idx="5520">
                  <c:v>2.42479999E-4</c:v>
                </c:pt>
                <c:pt idx="5521">
                  <c:v>2.4255999900000001E-4</c:v>
                </c:pt>
                <c:pt idx="5522">
                  <c:v>2.42639999E-4</c:v>
                </c:pt>
                <c:pt idx="5523">
                  <c:v>2.4271999900000001E-4</c:v>
                </c:pt>
                <c:pt idx="5524">
                  <c:v>2.42799999E-4</c:v>
                </c:pt>
                <c:pt idx="5525">
                  <c:v>2.4287999900000001E-4</c:v>
                </c:pt>
                <c:pt idx="5526">
                  <c:v>2.42959999E-4</c:v>
                </c:pt>
                <c:pt idx="5527">
                  <c:v>2.4303999900000001E-4</c:v>
                </c:pt>
                <c:pt idx="5528">
                  <c:v>2.4311999899999999E-4</c:v>
                </c:pt>
                <c:pt idx="5529">
                  <c:v>2.4319999900000001E-4</c:v>
                </c:pt>
                <c:pt idx="5530">
                  <c:v>2.4327999899999999E-4</c:v>
                </c:pt>
                <c:pt idx="5531">
                  <c:v>2.4335999900000001E-4</c:v>
                </c:pt>
                <c:pt idx="5532">
                  <c:v>2.4343999899999999E-4</c:v>
                </c:pt>
                <c:pt idx="5533">
                  <c:v>2.43519999E-4</c:v>
                </c:pt>
                <c:pt idx="5534">
                  <c:v>2.4359999899999999E-4</c:v>
                </c:pt>
                <c:pt idx="5535">
                  <c:v>2.43679999E-4</c:v>
                </c:pt>
                <c:pt idx="5536">
                  <c:v>2.4375999899999999E-4</c:v>
                </c:pt>
                <c:pt idx="5537">
                  <c:v>2.43839999E-4</c:v>
                </c:pt>
                <c:pt idx="5538">
                  <c:v>2.4391999900000001E-4</c:v>
                </c:pt>
                <c:pt idx="5539">
                  <c:v>2.43999999E-4</c:v>
                </c:pt>
                <c:pt idx="5540">
                  <c:v>2.4407999900000001E-4</c:v>
                </c:pt>
                <c:pt idx="5541">
                  <c:v>2.44159999E-4</c:v>
                </c:pt>
                <c:pt idx="5542">
                  <c:v>2.4423999900000001E-4</c:v>
                </c:pt>
                <c:pt idx="5543">
                  <c:v>2.4431999900000002E-4</c:v>
                </c:pt>
                <c:pt idx="5544">
                  <c:v>2.4439999899999998E-4</c:v>
                </c:pt>
                <c:pt idx="5545">
                  <c:v>2.4447999899999999E-4</c:v>
                </c:pt>
                <c:pt idx="5546">
                  <c:v>2.4455999900000001E-4</c:v>
                </c:pt>
                <c:pt idx="5547">
                  <c:v>2.4463999900000002E-4</c:v>
                </c:pt>
                <c:pt idx="5548">
                  <c:v>2.4471999899999998E-4</c:v>
                </c:pt>
                <c:pt idx="5549">
                  <c:v>2.4479999899999999E-4</c:v>
                </c:pt>
                <c:pt idx="5550">
                  <c:v>2.44879999E-4</c:v>
                </c:pt>
                <c:pt idx="5551">
                  <c:v>2.4495999900000002E-4</c:v>
                </c:pt>
                <c:pt idx="5552">
                  <c:v>2.4503999899999998E-4</c:v>
                </c:pt>
                <c:pt idx="5553">
                  <c:v>2.4511999899999999E-4</c:v>
                </c:pt>
                <c:pt idx="5554">
                  <c:v>2.45199999E-4</c:v>
                </c:pt>
                <c:pt idx="5555">
                  <c:v>2.4527999900000001E-4</c:v>
                </c:pt>
                <c:pt idx="5556">
                  <c:v>2.4535999900000003E-4</c:v>
                </c:pt>
                <c:pt idx="5557">
                  <c:v>2.4543999899999999E-4</c:v>
                </c:pt>
                <c:pt idx="5558">
                  <c:v>2.45519999E-4</c:v>
                </c:pt>
                <c:pt idx="5559">
                  <c:v>2.4559999900000001E-4</c:v>
                </c:pt>
                <c:pt idx="5560">
                  <c:v>2.4567999900000002E-4</c:v>
                </c:pt>
                <c:pt idx="5561">
                  <c:v>2.4575999899999998E-4</c:v>
                </c:pt>
                <c:pt idx="5562">
                  <c:v>2.4583999899999999E-4</c:v>
                </c:pt>
                <c:pt idx="5563">
                  <c:v>2.4591999900000001E-4</c:v>
                </c:pt>
                <c:pt idx="5564">
                  <c:v>2.4599999900000002E-4</c:v>
                </c:pt>
                <c:pt idx="5565">
                  <c:v>2.4607999899999998E-4</c:v>
                </c:pt>
                <c:pt idx="5566">
                  <c:v>2.4615999899999999E-4</c:v>
                </c:pt>
                <c:pt idx="5567">
                  <c:v>2.46239999E-4</c:v>
                </c:pt>
                <c:pt idx="5568">
                  <c:v>2.4631999900000002E-4</c:v>
                </c:pt>
                <c:pt idx="5569">
                  <c:v>2.4639999899999998E-4</c:v>
                </c:pt>
                <c:pt idx="5570">
                  <c:v>2.4647999899999999E-4</c:v>
                </c:pt>
                <c:pt idx="5571">
                  <c:v>2.46559999E-4</c:v>
                </c:pt>
                <c:pt idx="5572">
                  <c:v>2.4663999900000001E-4</c:v>
                </c:pt>
                <c:pt idx="5573">
                  <c:v>2.4671999900000003E-4</c:v>
                </c:pt>
                <c:pt idx="5574">
                  <c:v>2.4679999899999999E-4</c:v>
                </c:pt>
                <c:pt idx="5575">
                  <c:v>2.46879998E-4</c:v>
                </c:pt>
                <c:pt idx="5576">
                  <c:v>2.4695999800000002E-4</c:v>
                </c:pt>
                <c:pt idx="5577">
                  <c:v>2.4703999799999997E-4</c:v>
                </c:pt>
                <c:pt idx="5578">
                  <c:v>2.4711999799999999E-4</c:v>
                </c:pt>
                <c:pt idx="5579">
                  <c:v>2.47199998E-4</c:v>
                </c:pt>
                <c:pt idx="5580">
                  <c:v>2.4727999800000001E-4</c:v>
                </c:pt>
                <c:pt idx="5581">
                  <c:v>2.4735999800000002E-4</c:v>
                </c:pt>
                <c:pt idx="5582">
                  <c:v>2.4743999799999998E-4</c:v>
                </c:pt>
                <c:pt idx="5583">
                  <c:v>2.47519998E-4</c:v>
                </c:pt>
                <c:pt idx="5584">
                  <c:v>2.4759999800000001E-4</c:v>
                </c:pt>
                <c:pt idx="5585">
                  <c:v>2.4767999800000002E-4</c:v>
                </c:pt>
                <c:pt idx="5586">
                  <c:v>2.4775999799999998E-4</c:v>
                </c:pt>
                <c:pt idx="5587">
                  <c:v>2.4783999799999999E-4</c:v>
                </c:pt>
                <c:pt idx="5588">
                  <c:v>2.4791999800000001E-4</c:v>
                </c:pt>
                <c:pt idx="5589">
                  <c:v>2.4799999800000002E-4</c:v>
                </c:pt>
                <c:pt idx="5590">
                  <c:v>2.4807999799999998E-4</c:v>
                </c:pt>
                <c:pt idx="5591">
                  <c:v>2.4815999799999999E-4</c:v>
                </c:pt>
                <c:pt idx="5592">
                  <c:v>2.48239998E-4</c:v>
                </c:pt>
                <c:pt idx="5593">
                  <c:v>2.4831999800000002E-4</c:v>
                </c:pt>
                <c:pt idx="5594">
                  <c:v>2.4839999799999997E-4</c:v>
                </c:pt>
                <c:pt idx="5595">
                  <c:v>2.4847999799999999E-4</c:v>
                </c:pt>
                <c:pt idx="5596">
                  <c:v>2.48559998E-4</c:v>
                </c:pt>
                <c:pt idx="5597">
                  <c:v>2.4863999800000001E-4</c:v>
                </c:pt>
                <c:pt idx="5598">
                  <c:v>2.4871999800000003E-4</c:v>
                </c:pt>
                <c:pt idx="5599">
                  <c:v>2.4879999799999998E-4</c:v>
                </c:pt>
                <c:pt idx="5600">
                  <c:v>2.48879998E-4</c:v>
                </c:pt>
                <c:pt idx="5601">
                  <c:v>2.4895999800000001E-4</c:v>
                </c:pt>
                <c:pt idx="5602">
                  <c:v>2.4903999800000002E-4</c:v>
                </c:pt>
                <c:pt idx="5603">
                  <c:v>2.4911999799999998E-4</c:v>
                </c:pt>
                <c:pt idx="5604">
                  <c:v>2.4919999799999999E-4</c:v>
                </c:pt>
                <c:pt idx="5605">
                  <c:v>2.4927999800000001E-4</c:v>
                </c:pt>
                <c:pt idx="5606">
                  <c:v>2.4935999800000002E-4</c:v>
                </c:pt>
                <c:pt idx="5607">
                  <c:v>2.4943999799999998E-4</c:v>
                </c:pt>
                <c:pt idx="5608">
                  <c:v>2.4951999799999999E-4</c:v>
                </c:pt>
                <c:pt idx="5609">
                  <c:v>2.49599998E-4</c:v>
                </c:pt>
                <c:pt idx="5610">
                  <c:v>2.4967999800000002E-4</c:v>
                </c:pt>
                <c:pt idx="5611">
                  <c:v>2.4975999799999997E-4</c:v>
                </c:pt>
                <c:pt idx="5612">
                  <c:v>2.4983999799999999E-4</c:v>
                </c:pt>
                <c:pt idx="5613">
                  <c:v>2.49919998E-4</c:v>
                </c:pt>
                <c:pt idx="5614">
                  <c:v>2.4999999800000001E-4</c:v>
                </c:pt>
                <c:pt idx="5615">
                  <c:v>2.5007999800000003E-4</c:v>
                </c:pt>
                <c:pt idx="5616">
                  <c:v>2.5015999799999998E-4</c:v>
                </c:pt>
                <c:pt idx="5617">
                  <c:v>2.50239998E-4</c:v>
                </c:pt>
                <c:pt idx="5618">
                  <c:v>2.5031999800000001E-4</c:v>
                </c:pt>
                <c:pt idx="5619">
                  <c:v>2.5039999800000002E-4</c:v>
                </c:pt>
                <c:pt idx="5620">
                  <c:v>2.5047999799999998E-4</c:v>
                </c:pt>
                <c:pt idx="5621">
                  <c:v>2.5055999799999999E-4</c:v>
                </c:pt>
                <c:pt idx="5622">
                  <c:v>2.5063999800000001E-4</c:v>
                </c:pt>
                <c:pt idx="5623">
                  <c:v>2.5071999800000002E-4</c:v>
                </c:pt>
                <c:pt idx="5624">
                  <c:v>2.5079999799999998E-4</c:v>
                </c:pt>
                <c:pt idx="5625">
                  <c:v>2.5087999799999999E-4</c:v>
                </c:pt>
                <c:pt idx="5626">
                  <c:v>2.50959998E-4</c:v>
                </c:pt>
                <c:pt idx="5627">
                  <c:v>2.5103999800000002E-4</c:v>
                </c:pt>
                <c:pt idx="5628">
                  <c:v>2.5111999799999998E-4</c:v>
                </c:pt>
                <c:pt idx="5629">
                  <c:v>2.5119999799999999E-4</c:v>
                </c:pt>
                <c:pt idx="5630">
                  <c:v>2.51279998E-4</c:v>
                </c:pt>
                <c:pt idx="5631">
                  <c:v>2.5135999800000001E-4</c:v>
                </c:pt>
                <c:pt idx="5632">
                  <c:v>2.5143999800000003E-4</c:v>
                </c:pt>
                <c:pt idx="5633">
                  <c:v>2.5151999799999999E-4</c:v>
                </c:pt>
                <c:pt idx="5634">
                  <c:v>2.51599998E-4</c:v>
                </c:pt>
                <c:pt idx="5635">
                  <c:v>2.5167999800000001E-4</c:v>
                </c:pt>
                <c:pt idx="5636">
                  <c:v>2.5175999800000002E-4</c:v>
                </c:pt>
                <c:pt idx="5637">
                  <c:v>2.5183999799999998E-4</c:v>
                </c:pt>
                <c:pt idx="5638">
                  <c:v>2.5191999799999999E-4</c:v>
                </c:pt>
                <c:pt idx="5639">
                  <c:v>2.5199999800000001E-4</c:v>
                </c:pt>
                <c:pt idx="5640">
                  <c:v>2.5207999800000002E-4</c:v>
                </c:pt>
                <c:pt idx="5641">
                  <c:v>2.5215999799999998E-4</c:v>
                </c:pt>
                <c:pt idx="5642">
                  <c:v>2.5223999799999999E-4</c:v>
                </c:pt>
                <c:pt idx="5643">
                  <c:v>2.52319998E-4</c:v>
                </c:pt>
                <c:pt idx="5644">
                  <c:v>2.5239999800000002E-4</c:v>
                </c:pt>
                <c:pt idx="5645">
                  <c:v>2.5247999799999998E-4</c:v>
                </c:pt>
                <c:pt idx="5646">
                  <c:v>2.5255999799999999E-4</c:v>
                </c:pt>
                <c:pt idx="5647">
                  <c:v>2.52639998E-4</c:v>
                </c:pt>
                <c:pt idx="5648">
                  <c:v>2.5271999800000001E-4</c:v>
                </c:pt>
                <c:pt idx="5649">
                  <c:v>2.5279999800000003E-4</c:v>
                </c:pt>
                <c:pt idx="5650">
                  <c:v>2.5287999799999999E-4</c:v>
                </c:pt>
                <c:pt idx="5651">
                  <c:v>2.52959998E-4</c:v>
                </c:pt>
                <c:pt idx="5652">
                  <c:v>2.5303999800000001E-4</c:v>
                </c:pt>
                <c:pt idx="5653">
                  <c:v>2.5311999800000002E-4</c:v>
                </c:pt>
                <c:pt idx="5654">
                  <c:v>2.5319999799999998E-4</c:v>
                </c:pt>
                <c:pt idx="5655">
                  <c:v>2.53279998E-4</c:v>
                </c:pt>
                <c:pt idx="5656">
                  <c:v>2.5335999800000001E-4</c:v>
                </c:pt>
                <c:pt idx="5657">
                  <c:v>2.5343999800000002E-4</c:v>
                </c:pt>
                <c:pt idx="5658">
                  <c:v>2.5351999799999998E-4</c:v>
                </c:pt>
                <c:pt idx="5659">
                  <c:v>2.5359999799999999E-4</c:v>
                </c:pt>
                <c:pt idx="5660">
                  <c:v>2.5367999800000001E-4</c:v>
                </c:pt>
                <c:pt idx="5661">
                  <c:v>2.5375999800000002E-4</c:v>
                </c:pt>
                <c:pt idx="5662">
                  <c:v>2.5383999799999998E-4</c:v>
                </c:pt>
                <c:pt idx="5663">
                  <c:v>2.5391999799999999E-4</c:v>
                </c:pt>
                <c:pt idx="5664">
                  <c:v>2.53999998E-4</c:v>
                </c:pt>
                <c:pt idx="5665">
                  <c:v>2.5407999800000001E-4</c:v>
                </c:pt>
                <c:pt idx="5666">
                  <c:v>2.5415999799999997E-4</c:v>
                </c:pt>
                <c:pt idx="5667">
                  <c:v>2.5423999799999999E-4</c:v>
                </c:pt>
                <c:pt idx="5668">
                  <c:v>2.54319998E-4</c:v>
                </c:pt>
                <c:pt idx="5669">
                  <c:v>2.5439999800000001E-4</c:v>
                </c:pt>
                <c:pt idx="5670">
                  <c:v>2.5447999800000002E-4</c:v>
                </c:pt>
                <c:pt idx="5671">
                  <c:v>2.5455999799999998E-4</c:v>
                </c:pt>
                <c:pt idx="5672">
                  <c:v>2.54639998E-4</c:v>
                </c:pt>
                <c:pt idx="5673">
                  <c:v>2.5471999800000001E-4</c:v>
                </c:pt>
                <c:pt idx="5674">
                  <c:v>2.5479999800000002E-4</c:v>
                </c:pt>
                <c:pt idx="5675">
                  <c:v>2.5487999799999998E-4</c:v>
                </c:pt>
                <c:pt idx="5676">
                  <c:v>2.5495999799999999E-4</c:v>
                </c:pt>
                <c:pt idx="5677">
                  <c:v>2.5503999800000001E-4</c:v>
                </c:pt>
                <c:pt idx="5678">
                  <c:v>2.5511999800000002E-4</c:v>
                </c:pt>
                <c:pt idx="5679">
                  <c:v>2.5519999799999998E-4</c:v>
                </c:pt>
                <c:pt idx="5680">
                  <c:v>2.5527999799999999E-4</c:v>
                </c:pt>
                <c:pt idx="5681">
                  <c:v>2.55359998E-4</c:v>
                </c:pt>
                <c:pt idx="5682">
                  <c:v>2.5543999800000002E-4</c:v>
                </c:pt>
                <c:pt idx="5683">
                  <c:v>2.5551999799999997E-4</c:v>
                </c:pt>
                <c:pt idx="5684">
                  <c:v>2.5559999799999999E-4</c:v>
                </c:pt>
                <c:pt idx="5685">
                  <c:v>2.55679998E-4</c:v>
                </c:pt>
                <c:pt idx="5686">
                  <c:v>2.5575999800000001E-4</c:v>
                </c:pt>
                <c:pt idx="5687">
                  <c:v>2.5583999800000003E-4</c:v>
                </c:pt>
                <c:pt idx="5688">
                  <c:v>2.5591999799999998E-4</c:v>
                </c:pt>
                <c:pt idx="5689">
                  <c:v>2.55999998E-4</c:v>
                </c:pt>
                <c:pt idx="5690">
                  <c:v>2.5607999800000001E-4</c:v>
                </c:pt>
                <c:pt idx="5691">
                  <c:v>2.5615999800000002E-4</c:v>
                </c:pt>
                <c:pt idx="5692">
                  <c:v>2.5623999799999998E-4</c:v>
                </c:pt>
                <c:pt idx="5693">
                  <c:v>2.5631999799999999E-4</c:v>
                </c:pt>
                <c:pt idx="5694">
                  <c:v>2.5639999800000001E-4</c:v>
                </c:pt>
                <c:pt idx="5695">
                  <c:v>2.5647999800000002E-4</c:v>
                </c:pt>
                <c:pt idx="5696">
                  <c:v>2.5655999799999998E-4</c:v>
                </c:pt>
                <c:pt idx="5697">
                  <c:v>2.5663999799999999E-4</c:v>
                </c:pt>
                <c:pt idx="5698">
                  <c:v>2.56719998E-4</c:v>
                </c:pt>
                <c:pt idx="5699">
                  <c:v>2.5679999800000002E-4</c:v>
                </c:pt>
                <c:pt idx="5700">
                  <c:v>2.5687999799999997E-4</c:v>
                </c:pt>
                <c:pt idx="5701">
                  <c:v>2.5695999799999999E-4</c:v>
                </c:pt>
                <c:pt idx="5702">
                  <c:v>2.57039998E-4</c:v>
                </c:pt>
                <c:pt idx="5703">
                  <c:v>2.5711999800000001E-4</c:v>
                </c:pt>
                <c:pt idx="5704">
                  <c:v>2.5719999800000003E-4</c:v>
                </c:pt>
                <c:pt idx="5705">
                  <c:v>2.5727999799999998E-4</c:v>
                </c:pt>
                <c:pt idx="5706">
                  <c:v>2.57359998E-4</c:v>
                </c:pt>
                <c:pt idx="5707">
                  <c:v>2.5743999800000001E-4</c:v>
                </c:pt>
                <c:pt idx="5708">
                  <c:v>2.5751999800000002E-4</c:v>
                </c:pt>
                <c:pt idx="5709">
                  <c:v>2.5759999799999998E-4</c:v>
                </c:pt>
                <c:pt idx="5710">
                  <c:v>2.5767999799999999E-4</c:v>
                </c:pt>
                <c:pt idx="5711">
                  <c:v>2.5775999800000001E-4</c:v>
                </c:pt>
                <c:pt idx="5712">
                  <c:v>2.5783999800000002E-4</c:v>
                </c:pt>
                <c:pt idx="5713">
                  <c:v>2.5791999799999998E-4</c:v>
                </c:pt>
                <c:pt idx="5714">
                  <c:v>2.5799999799999999E-4</c:v>
                </c:pt>
                <c:pt idx="5715">
                  <c:v>2.58079998E-4</c:v>
                </c:pt>
                <c:pt idx="5716">
                  <c:v>2.5815999800000002E-4</c:v>
                </c:pt>
                <c:pt idx="5717">
                  <c:v>2.5823999799999997E-4</c:v>
                </c:pt>
                <c:pt idx="5718">
                  <c:v>2.5831999799999999E-4</c:v>
                </c:pt>
                <c:pt idx="5719">
                  <c:v>2.58399998E-4</c:v>
                </c:pt>
                <c:pt idx="5720">
                  <c:v>2.5847999800000001E-4</c:v>
                </c:pt>
                <c:pt idx="5721">
                  <c:v>2.5855999800000003E-4</c:v>
                </c:pt>
                <c:pt idx="5722">
                  <c:v>2.5863999799999998E-4</c:v>
                </c:pt>
                <c:pt idx="5723">
                  <c:v>2.58719998E-4</c:v>
                </c:pt>
                <c:pt idx="5724">
                  <c:v>2.5879999800000001E-4</c:v>
                </c:pt>
                <c:pt idx="5725">
                  <c:v>2.5887999800000002E-4</c:v>
                </c:pt>
                <c:pt idx="5726">
                  <c:v>2.5895999799999998E-4</c:v>
                </c:pt>
                <c:pt idx="5727">
                  <c:v>2.5903999799999999E-4</c:v>
                </c:pt>
                <c:pt idx="5728">
                  <c:v>2.5911999800000001E-4</c:v>
                </c:pt>
                <c:pt idx="5729">
                  <c:v>2.5919999800000002E-4</c:v>
                </c:pt>
                <c:pt idx="5730">
                  <c:v>2.5927999799999998E-4</c:v>
                </c:pt>
                <c:pt idx="5731">
                  <c:v>2.5935999799999999E-4</c:v>
                </c:pt>
                <c:pt idx="5732">
                  <c:v>2.59439998E-4</c:v>
                </c:pt>
                <c:pt idx="5733">
                  <c:v>2.5951999800000002E-4</c:v>
                </c:pt>
                <c:pt idx="5734">
                  <c:v>2.5959999799999998E-4</c:v>
                </c:pt>
                <c:pt idx="5735">
                  <c:v>2.5967999799999999E-4</c:v>
                </c:pt>
                <c:pt idx="5736">
                  <c:v>2.59759998E-4</c:v>
                </c:pt>
                <c:pt idx="5737">
                  <c:v>2.5983999800000001E-4</c:v>
                </c:pt>
                <c:pt idx="5738">
                  <c:v>2.5991999800000003E-4</c:v>
                </c:pt>
                <c:pt idx="5739">
                  <c:v>2.5999999799999999E-4</c:v>
                </c:pt>
                <c:pt idx="5740">
                  <c:v>2.60079998E-4</c:v>
                </c:pt>
                <c:pt idx="5741">
                  <c:v>2.6015999800000001E-4</c:v>
                </c:pt>
                <c:pt idx="5742">
                  <c:v>2.6023999800000002E-4</c:v>
                </c:pt>
                <c:pt idx="5743">
                  <c:v>2.6031999799999998E-4</c:v>
                </c:pt>
                <c:pt idx="5744">
                  <c:v>2.6039999799999999E-4</c:v>
                </c:pt>
                <c:pt idx="5745">
                  <c:v>2.6047999800000001E-4</c:v>
                </c:pt>
                <c:pt idx="5746">
                  <c:v>2.6055999800000002E-4</c:v>
                </c:pt>
                <c:pt idx="5747">
                  <c:v>2.6063999799999998E-4</c:v>
                </c:pt>
                <c:pt idx="5748">
                  <c:v>2.6071999799999999E-4</c:v>
                </c:pt>
                <c:pt idx="5749">
                  <c:v>2.60799998E-4</c:v>
                </c:pt>
                <c:pt idx="5750">
                  <c:v>2.6087999800000002E-4</c:v>
                </c:pt>
                <c:pt idx="5751">
                  <c:v>2.6095999799999998E-4</c:v>
                </c:pt>
                <c:pt idx="5752">
                  <c:v>2.6103999799999999E-4</c:v>
                </c:pt>
                <c:pt idx="5753">
                  <c:v>2.61119998E-4</c:v>
                </c:pt>
                <c:pt idx="5754">
                  <c:v>2.6119999800000001E-4</c:v>
                </c:pt>
                <c:pt idx="5755">
                  <c:v>2.6127999799999997E-4</c:v>
                </c:pt>
                <c:pt idx="5756">
                  <c:v>2.6135999799999999E-4</c:v>
                </c:pt>
                <c:pt idx="5757">
                  <c:v>2.61439998E-4</c:v>
                </c:pt>
                <c:pt idx="5758">
                  <c:v>2.6151999800000001E-4</c:v>
                </c:pt>
                <c:pt idx="5759">
                  <c:v>2.6159999800000002E-4</c:v>
                </c:pt>
                <c:pt idx="5760">
                  <c:v>2.6167999799999998E-4</c:v>
                </c:pt>
                <c:pt idx="5761">
                  <c:v>2.61759998E-4</c:v>
                </c:pt>
                <c:pt idx="5762">
                  <c:v>2.6183999800000001E-4</c:v>
                </c:pt>
                <c:pt idx="5763">
                  <c:v>2.6191999800000002E-4</c:v>
                </c:pt>
                <c:pt idx="5764">
                  <c:v>2.6199999799999998E-4</c:v>
                </c:pt>
                <c:pt idx="5765">
                  <c:v>2.6207999799999999E-4</c:v>
                </c:pt>
                <c:pt idx="5766">
                  <c:v>2.6215999800000001E-4</c:v>
                </c:pt>
                <c:pt idx="5767">
                  <c:v>2.6223999800000002E-4</c:v>
                </c:pt>
                <c:pt idx="5768">
                  <c:v>2.6231999799999998E-4</c:v>
                </c:pt>
                <c:pt idx="5769">
                  <c:v>2.6239999799999999E-4</c:v>
                </c:pt>
                <c:pt idx="5770">
                  <c:v>2.62479998E-4</c:v>
                </c:pt>
                <c:pt idx="5771">
                  <c:v>2.6255999800000001E-4</c:v>
                </c:pt>
                <c:pt idx="5772">
                  <c:v>2.6263999799999997E-4</c:v>
                </c:pt>
                <c:pt idx="5773">
                  <c:v>2.6271999799999999E-4</c:v>
                </c:pt>
                <c:pt idx="5774">
                  <c:v>2.62799998E-4</c:v>
                </c:pt>
                <c:pt idx="5775">
                  <c:v>2.6287999800000001E-4</c:v>
                </c:pt>
                <c:pt idx="5776">
                  <c:v>2.6295999800000002E-4</c:v>
                </c:pt>
                <c:pt idx="5777">
                  <c:v>2.6303999799999998E-4</c:v>
                </c:pt>
                <c:pt idx="5778">
                  <c:v>2.63119998E-4</c:v>
                </c:pt>
                <c:pt idx="5779">
                  <c:v>2.6319999800000001E-4</c:v>
                </c:pt>
                <c:pt idx="5780">
                  <c:v>2.6327999800000002E-4</c:v>
                </c:pt>
                <c:pt idx="5781">
                  <c:v>2.6335999799999998E-4</c:v>
                </c:pt>
                <c:pt idx="5782">
                  <c:v>2.6343999799999999E-4</c:v>
                </c:pt>
                <c:pt idx="5783">
                  <c:v>2.6351999800000001E-4</c:v>
                </c:pt>
                <c:pt idx="5784">
                  <c:v>2.6359999800000002E-4</c:v>
                </c:pt>
                <c:pt idx="5785">
                  <c:v>2.6367999799999998E-4</c:v>
                </c:pt>
                <c:pt idx="5786">
                  <c:v>2.6375999799999999E-4</c:v>
                </c:pt>
                <c:pt idx="5787">
                  <c:v>2.63839998E-4</c:v>
                </c:pt>
                <c:pt idx="5788">
                  <c:v>2.6391999800000002E-4</c:v>
                </c:pt>
                <c:pt idx="5789">
                  <c:v>2.6399999799999997E-4</c:v>
                </c:pt>
                <c:pt idx="5790">
                  <c:v>2.6407999799999999E-4</c:v>
                </c:pt>
                <c:pt idx="5791">
                  <c:v>2.64159998E-4</c:v>
                </c:pt>
                <c:pt idx="5792">
                  <c:v>2.6423999800000001E-4</c:v>
                </c:pt>
                <c:pt idx="5793">
                  <c:v>2.6431999800000003E-4</c:v>
                </c:pt>
                <c:pt idx="5794">
                  <c:v>2.6439999799999998E-4</c:v>
                </c:pt>
                <c:pt idx="5795">
                  <c:v>2.64479998E-4</c:v>
                </c:pt>
                <c:pt idx="5796">
                  <c:v>2.6455999800000001E-4</c:v>
                </c:pt>
                <c:pt idx="5797">
                  <c:v>2.6463999800000002E-4</c:v>
                </c:pt>
                <c:pt idx="5798">
                  <c:v>2.6471999799999998E-4</c:v>
                </c:pt>
                <c:pt idx="5799">
                  <c:v>2.6479999799999999E-4</c:v>
                </c:pt>
                <c:pt idx="5800">
                  <c:v>2.6487999800000001E-4</c:v>
                </c:pt>
                <c:pt idx="5801">
                  <c:v>2.6495999800000002E-4</c:v>
                </c:pt>
                <c:pt idx="5802">
                  <c:v>2.6503999799999998E-4</c:v>
                </c:pt>
                <c:pt idx="5803">
                  <c:v>2.6511999799999999E-4</c:v>
                </c:pt>
                <c:pt idx="5804">
                  <c:v>2.65199998E-4</c:v>
                </c:pt>
                <c:pt idx="5805">
                  <c:v>2.6527999800000002E-4</c:v>
                </c:pt>
                <c:pt idx="5806">
                  <c:v>2.6535999799999997E-4</c:v>
                </c:pt>
                <c:pt idx="5807">
                  <c:v>2.6543999799999999E-4</c:v>
                </c:pt>
                <c:pt idx="5808">
                  <c:v>2.65519998E-4</c:v>
                </c:pt>
                <c:pt idx="5809">
                  <c:v>2.6559999800000001E-4</c:v>
                </c:pt>
                <c:pt idx="5810">
                  <c:v>2.6567999800000003E-4</c:v>
                </c:pt>
                <c:pt idx="5811">
                  <c:v>2.6575999799999998E-4</c:v>
                </c:pt>
                <c:pt idx="5812">
                  <c:v>2.65839998E-4</c:v>
                </c:pt>
                <c:pt idx="5813">
                  <c:v>2.6591999800000001E-4</c:v>
                </c:pt>
                <c:pt idx="5814">
                  <c:v>2.6599999800000002E-4</c:v>
                </c:pt>
                <c:pt idx="5815">
                  <c:v>2.6607999799999998E-4</c:v>
                </c:pt>
                <c:pt idx="5816">
                  <c:v>2.6615999799999999E-4</c:v>
                </c:pt>
                <c:pt idx="5817">
                  <c:v>2.6623999800000001E-4</c:v>
                </c:pt>
                <c:pt idx="5818">
                  <c:v>2.6631999800000002E-4</c:v>
                </c:pt>
                <c:pt idx="5819">
                  <c:v>2.6639999799999998E-4</c:v>
                </c:pt>
                <c:pt idx="5820">
                  <c:v>2.6647999799999999E-4</c:v>
                </c:pt>
                <c:pt idx="5821">
                  <c:v>2.66559998E-4</c:v>
                </c:pt>
                <c:pt idx="5822">
                  <c:v>2.6663999800000002E-4</c:v>
                </c:pt>
                <c:pt idx="5823">
                  <c:v>2.6671999799999998E-4</c:v>
                </c:pt>
                <c:pt idx="5824">
                  <c:v>2.6679999799999999E-4</c:v>
                </c:pt>
                <c:pt idx="5825">
                  <c:v>2.66879998E-4</c:v>
                </c:pt>
                <c:pt idx="5826">
                  <c:v>2.6695999800000001E-4</c:v>
                </c:pt>
                <c:pt idx="5827">
                  <c:v>2.6703999800000003E-4</c:v>
                </c:pt>
                <c:pt idx="5828">
                  <c:v>2.6711999799999998E-4</c:v>
                </c:pt>
                <c:pt idx="5829">
                  <c:v>2.67199998E-4</c:v>
                </c:pt>
                <c:pt idx="5830">
                  <c:v>2.6727999800000001E-4</c:v>
                </c:pt>
                <c:pt idx="5831">
                  <c:v>2.6735999800000002E-4</c:v>
                </c:pt>
                <c:pt idx="5832">
                  <c:v>2.6743999799999998E-4</c:v>
                </c:pt>
                <c:pt idx="5833">
                  <c:v>2.6751999799999999E-4</c:v>
                </c:pt>
                <c:pt idx="5834">
                  <c:v>2.6759999800000001E-4</c:v>
                </c:pt>
                <c:pt idx="5835">
                  <c:v>2.6767999800000002E-4</c:v>
                </c:pt>
                <c:pt idx="5836">
                  <c:v>2.6775999799999998E-4</c:v>
                </c:pt>
                <c:pt idx="5837">
                  <c:v>2.6783999799999999E-4</c:v>
                </c:pt>
                <c:pt idx="5838">
                  <c:v>2.67919998E-4</c:v>
                </c:pt>
                <c:pt idx="5839">
                  <c:v>2.6799999800000002E-4</c:v>
                </c:pt>
                <c:pt idx="5840">
                  <c:v>2.6807999799999998E-4</c:v>
                </c:pt>
                <c:pt idx="5841">
                  <c:v>2.6815999799999999E-4</c:v>
                </c:pt>
                <c:pt idx="5842">
                  <c:v>2.68239998E-4</c:v>
                </c:pt>
                <c:pt idx="5843">
                  <c:v>2.6831999800000001E-4</c:v>
                </c:pt>
                <c:pt idx="5844">
                  <c:v>2.6839999800000003E-4</c:v>
                </c:pt>
                <c:pt idx="5845">
                  <c:v>2.6847999799999999E-4</c:v>
                </c:pt>
                <c:pt idx="5846">
                  <c:v>2.68559998E-4</c:v>
                </c:pt>
                <c:pt idx="5847">
                  <c:v>2.6863999800000001E-4</c:v>
                </c:pt>
                <c:pt idx="5848">
                  <c:v>2.6871999800000002E-4</c:v>
                </c:pt>
                <c:pt idx="5849">
                  <c:v>2.6879999799999998E-4</c:v>
                </c:pt>
                <c:pt idx="5850">
                  <c:v>2.68879998E-4</c:v>
                </c:pt>
                <c:pt idx="5851">
                  <c:v>2.6895999800000001E-4</c:v>
                </c:pt>
                <c:pt idx="5852">
                  <c:v>2.6903999800000002E-4</c:v>
                </c:pt>
                <c:pt idx="5853">
                  <c:v>2.6911999799999998E-4</c:v>
                </c:pt>
                <c:pt idx="5854">
                  <c:v>2.6919999799999999E-4</c:v>
                </c:pt>
                <c:pt idx="5855">
                  <c:v>2.69279998E-4</c:v>
                </c:pt>
                <c:pt idx="5856">
                  <c:v>2.6935999800000002E-4</c:v>
                </c:pt>
                <c:pt idx="5857">
                  <c:v>2.6943999799999998E-4</c:v>
                </c:pt>
                <c:pt idx="5858">
                  <c:v>2.6951999799999999E-4</c:v>
                </c:pt>
                <c:pt idx="5859">
                  <c:v>2.69599998E-4</c:v>
                </c:pt>
                <c:pt idx="5860">
                  <c:v>2.6967999800000001E-4</c:v>
                </c:pt>
                <c:pt idx="5861">
                  <c:v>2.6975999799999997E-4</c:v>
                </c:pt>
                <c:pt idx="5862">
                  <c:v>2.6983999799999999E-4</c:v>
                </c:pt>
                <c:pt idx="5863">
                  <c:v>2.69919998E-4</c:v>
                </c:pt>
                <c:pt idx="5864">
                  <c:v>2.6999999800000001E-4</c:v>
                </c:pt>
                <c:pt idx="5865">
                  <c:v>2.7007999800000002E-4</c:v>
                </c:pt>
                <c:pt idx="5866">
                  <c:v>2.7015999799999998E-4</c:v>
                </c:pt>
                <c:pt idx="5867">
                  <c:v>2.70239998E-4</c:v>
                </c:pt>
                <c:pt idx="5868">
                  <c:v>2.7031999800000001E-4</c:v>
                </c:pt>
                <c:pt idx="5869">
                  <c:v>2.7039999800000002E-4</c:v>
                </c:pt>
                <c:pt idx="5870">
                  <c:v>2.7047999799999998E-4</c:v>
                </c:pt>
                <c:pt idx="5871">
                  <c:v>2.7055999799999999E-4</c:v>
                </c:pt>
                <c:pt idx="5872">
                  <c:v>2.7063999800000001E-4</c:v>
                </c:pt>
                <c:pt idx="5873">
                  <c:v>2.7071999800000002E-4</c:v>
                </c:pt>
                <c:pt idx="5874">
                  <c:v>2.7079999799999998E-4</c:v>
                </c:pt>
                <c:pt idx="5875">
                  <c:v>2.7087999799999999E-4</c:v>
                </c:pt>
                <c:pt idx="5876">
                  <c:v>2.70959998E-4</c:v>
                </c:pt>
                <c:pt idx="5877">
                  <c:v>2.7103999800000002E-4</c:v>
                </c:pt>
                <c:pt idx="5878">
                  <c:v>2.7111999799999997E-4</c:v>
                </c:pt>
                <c:pt idx="5879">
                  <c:v>2.7119999799999999E-4</c:v>
                </c:pt>
                <c:pt idx="5880">
                  <c:v>2.71279998E-4</c:v>
                </c:pt>
                <c:pt idx="5881">
                  <c:v>2.7135999800000001E-4</c:v>
                </c:pt>
                <c:pt idx="5882">
                  <c:v>2.7143999800000002E-4</c:v>
                </c:pt>
                <c:pt idx="5883">
                  <c:v>2.7151999799999998E-4</c:v>
                </c:pt>
                <c:pt idx="5884">
                  <c:v>2.71599998E-4</c:v>
                </c:pt>
                <c:pt idx="5885">
                  <c:v>2.7167999800000001E-4</c:v>
                </c:pt>
                <c:pt idx="5886">
                  <c:v>2.7175999800000002E-4</c:v>
                </c:pt>
                <c:pt idx="5887">
                  <c:v>2.7183999799999998E-4</c:v>
                </c:pt>
                <c:pt idx="5888">
                  <c:v>2.7191999799999999E-4</c:v>
                </c:pt>
                <c:pt idx="5889">
                  <c:v>2.7199999800000001E-4</c:v>
                </c:pt>
                <c:pt idx="5890">
                  <c:v>2.7207999800000002E-4</c:v>
                </c:pt>
                <c:pt idx="5891">
                  <c:v>2.7215999799999998E-4</c:v>
                </c:pt>
                <c:pt idx="5892">
                  <c:v>2.7223999799999999E-4</c:v>
                </c:pt>
                <c:pt idx="5893">
                  <c:v>2.72319998E-4</c:v>
                </c:pt>
                <c:pt idx="5894">
                  <c:v>2.7239999800000002E-4</c:v>
                </c:pt>
                <c:pt idx="5895">
                  <c:v>2.7247999799999997E-4</c:v>
                </c:pt>
                <c:pt idx="5896">
                  <c:v>2.7255999799999999E-4</c:v>
                </c:pt>
                <c:pt idx="5897">
                  <c:v>2.72639998E-4</c:v>
                </c:pt>
                <c:pt idx="5898">
                  <c:v>2.7271999800000001E-4</c:v>
                </c:pt>
                <c:pt idx="5899">
                  <c:v>2.7279999800000003E-4</c:v>
                </c:pt>
                <c:pt idx="5900">
                  <c:v>2.7287999799999998E-4</c:v>
                </c:pt>
                <c:pt idx="5901">
                  <c:v>2.72959998E-4</c:v>
                </c:pt>
                <c:pt idx="5902">
                  <c:v>2.7303999800000001E-4</c:v>
                </c:pt>
                <c:pt idx="5903">
                  <c:v>2.7311999800000002E-4</c:v>
                </c:pt>
                <c:pt idx="5904">
                  <c:v>2.7319999799999998E-4</c:v>
                </c:pt>
                <c:pt idx="5905">
                  <c:v>2.7327999799999999E-4</c:v>
                </c:pt>
                <c:pt idx="5906">
                  <c:v>2.7335999800000001E-4</c:v>
                </c:pt>
                <c:pt idx="5907">
                  <c:v>2.7343999800000002E-4</c:v>
                </c:pt>
                <c:pt idx="5908">
                  <c:v>2.7351999799999998E-4</c:v>
                </c:pt>
                <c:pt idx="5909">
                  <c:v>2.7359999799999999E-4</c:v>
                </c:pt>
                <c:pt idx="5910">
                  <c:v>2.73679998E-4</c:v>
                </c:pt>
                <c:pt idx="5911">
                  <c:v>2.7375999800000002E-4</c:v>
                </c:pt>
                <c:pt idx="5912">
                  <c:v>2.7383999799999997E-4</c:v>
                </c:pt>
                <c:pt idx="5913">
                  <c:v>2.7391999799999999E-4</c:v>
                </c:pt>
                <c:pt idx="5914">
                  <c:v>2.73999998E-4</c:v>
                </c:pt>
                <c:pt idx="5915">
                  <c:v>2.7407999800000001E-4</c:v>
                </c:pt>
                <c:pt idx="5916">
                  <c:v>2.7415999800000003E-4</c:v>
                </c:pt>
                <c:pt idx="5917">
                  <c:v>2.7423999799999998E-4</c:v>
                </c:pt>
                <c:pt idx="5918">
                  <c:v>2.74319998E-4</c:v>
                </c:pt>
                <c:pt idx="5919">
                  <c:v>2.7439999800000001E-4</c:v>
                </c:pt>
                <c:pt idx="5920">
                  <c:v>2.7447999800000002E-4</c:v>
                </c:pt>
                <c:pt idx="5921">
                  <c:v>2.7455999799999998E-4</c:v>
                </c:pt>
                <c:pt idx="5922">
                  <c:v>2.7463999799999999E-4</c:v>
                </c:pt>
                <c:pt idx="5923">
                  <c:v>2.7471999800000001E-4</c:v>
                </c:pt>
                <c:pt idx="5924">
                  <c:v>2.7479999800000002E-4</c:v>
                </c:pt>
                <c:pt idx="5925">
                  <c:v>2.7487999799999998E-4</c:v>
                </c:pt>
                <c:pt idx="5926">
                  <c:v>2.7495999799999999E-4</c:v>
                </c:pt>
                <c:pt idx="5927">
                  <c:v>2.75039998E-4</c:v>
                </c:pt>
                <c:pt idx="5928">
                  <c:v>2.7511999800000002E-4</c:v>
                </c:pt>
                <c:pt idx="5929">
                  <c:v>2.7519999799999998E-4</c:v>
                </c:pt>
                <c:pt idx="5930">
                  <c:v>2.7527999799999999E-4</c:v>
                </c:pt>
                <c:pt idx="5931">
                  <c:v>2.75359998E-4</c:v>
                </c:pt>
                <c:pt idx="5932">
                  <c:v>2.7543999800000001E-4</c:v>
                </c:pt>
                <c:pt idx="5933">
                  <c:v>2.7551999800000003E-4</c:v>
                </c:pt>
                <c:pt idx="5934">
                  <c:v>2.7559999799999998E-4</c:v>
                </c:pt>
                <c:pt idx="5935">
                  <c:v>2.75679998E-4</c:v>
                </c:pt>
                <c:pt idx="5936">
                  <c:v>2.7575999800000001E-4</c:v>
                </c:pt>
                <c:pt idx="5937">
                  <c:v>2.7583999800000002E-4</c:v>
                </c:pt>
                <c:pt idx="5938">
                  <c:v>2.7591999799999998E-4</c:v>
                </c:pt>
                <c:pt idx="5939">
                  <c:v>2.7599999799999999E-4</c:v>
                </c:pt>
                <c:pt idx="5940">
                  <c:v>2.7607999800000001E-4</c:v>
                </c:pt>
                <c:pt idx="5941">
                  <c:v>2.7615999800000002E-4</c:v>
                </c:pt>
                <c:pt idx="5942">
                  <c:v>2.7623999799999998E-4</c:v>
                </c:pt>
                <c:pt idx="5943">
                  <c:v>2.7631999799999999E-4</c:v>
                </c:pt>
                <c:pt idx="5944">
                  <c:v>2.76399998E-4</c:v>
                </c:pt>
                <c:pt idx="5945">
                  <c:v>2.7647999800000002E-4</c:v>
                </c:pt>
                <c:pt idx="5946">
                  <c:v>2.7655999799999998E-4</c:v>
                </c:pt>
                <c:pt idx="5947">
                  <c:v>2.7663999799999999E-4</c:v>
                </c:pt>
                <c:pt idx="5948">
                  <c:v>2.76719998E-4</c:v>
                </c:pt>
                <c:pt idx="5949">
                  <c:v>2.7679999800000001E-4</c:v>
                </c:pt>
                <c:pt idx="5950">
                  <c:v>2.7687999800000003E-4</c:v>
                </c:pt>
                <c:pt idx="5951">
                  <c:v>2.7695999799999999E-4</c:v>
                </c:pt>
                <c:pt idx="5952">
                  <c:v>2.77039998E-4</c:v>
                </c:pt>
                <c:pt idx="5953">
                  <c:v>2.7711999800000001E-4</c:v>
                </c:pt>
                <c:pt idx="5954">
                  <c:v>2.7719999800000002E-4</c:v>
                </c:pt>
                <c:pt idx="5955">
                  <c:v>2.7727999799999998E-4</c:v>
                </c:pt>
                <c:pt idx="5956">
                  <c:v>2.77359998E-4</c:v>
                </c:pt>
                <c:pt idx="5957">
                  <c:v>2.7743999800000001E-4</c:v>
                </c:pt>
                <c:pt idx="5958">
                  <c:v>2.7751999800000002E-4</c:v>
                </c:pt>
                <c:pt idx="5959">
                  <c:v>2.7759999799999998E-4</c:v>
                </c:pt>
                <c:pt idx="5960">
                  <c:v>2.7767999799999999E-4</c:v>
                </c:pt>
                <c:pt idx="5961">
                  <c:v>2.77759998E-4</c:v>
                </c:pt>
                <c:pt idx="5962">
                  <c:v>2.7783999800000002E-4</c:v>
                </c:pt>
                <c:pt idx="5963">
                  <c:v>2.7791999799999998E-4</c:v>
                </c:pt>
                <c:pt idx="5964">
                  <c:v>2.7799999799999999E-4</c:v>
                </c:pt>
                <c:pt idx="5965">
                  <c:v>2.78079998E-4</c:v>
                </c:pt>
                <c:pt idx="5966">
                  <c:v>2.7815999800000001E-4</c:v>
                </c:pt>
                <c:pt idx="5967">
                  <c:v>2.7823999799999997E-4</c:v>
                </c:pt>
                <c:pt idx="5968">
                  <c:v>2.7831999799999999E-4</c:v>
                </c:pt>
                <c:pt idx="5969">
                  <c:v>2.78399998E-4</c:v>
                </c:pt>
                <c:pt idx="5970">
                  <c:v>2.7847999800000001E-4</c:v>
                </c:pt>
                <c:pt idx="5971">
                  <c:v>2.7855999800000002E-4</c:v>
                </c:pt>
                <c:pt idx="5972">
                  <c:v>2.7863999799999998E-4</c:v>
                </c:pt>
                <c:pt idx="5973">
                  <c:v>2.78719998E-4</c:v>
                </c:pt>
                <c:pt idx="5974">
                  <c:v>2.7879999800000001E-4</c:v>
                </c:pt>
                <c:pt idx="5975">
                  <c:v>2.7887999800000002E-4</c:v>
                </c:pt>
                <c:pt idx="5976">
                  <c:v>2.7895999799999998E-4</c:v>
                </c:pt>
                <c:pt idx="5977">
                  <c:v>2.7903999799999999E-4</c:v>
                </c:pt>
                <c:pt idx="5978">
                  <c:v>2.7911999800000001E-4</c:v>
                </c:pt>
                <c:pt idx="5979">
                  <c:v>2.7919999800000002E-4</c:v>
                </c:pt>
                <c:pt idx="5980">
                  <c:v>2.7927999799999998E-4</c:v>
                </c:pt>
                <c:pt idx="5981">
                  <c:v>2.7935999799999999E-4</c:v>
                </c:pt>
                <c:pt idx="5982">
                  <c:v>2.79439998E-4</c:v>
                </c:pt>
                <c:pt idx="5983">
                  <c:v>2.7951999800000002E-4</c:v>
                </c:pt>
                <c:pt idx="5984">
                  <c:v>2.7959999799999997E-4</c:v>
                </c:pt>
                <c:pt idx="5985">
                  <c:v>2.7967999799999999E-4</c:v>
                </c:pt>
                <c:pt idx="5986">
                  <c:v>2.79759998E-4</c:v>
                </c:pt>
                <c:pt idx="5987">
                  <c:v>2.7983999800000001E-4</c:v>
                </c:pt>
                <c:pt idx="5988">
                  <c:v>2.7991999800000002E-4</c:v>
                </c:pt>
                <c:pt idx="5989">
                  <c:v>2.7999999799999998E-4</c:v>
                </c:pt>
                <c:pt idx="5990">
                  <c:v>2.80079998E-4</c:v>
                </c:pt>
                <c:pt idx="5991">
                  <c:v>2.8015999800000001E-4</c:v>
                </c:pt>
                <c:pt idx="5992">
                  <c:v>2.8023999800000002E-4</c:v>
                </c:pt>
                <c:pt idx="5993">
                  <c:v>2.8031999799999998E-4</c:v>
                </c:pt>
                <c:pt idx="5994">
                  <c:v>2.8039999799999999E-4</c:v>
                </c:pt>
                <c:pt idx="5995">
                  <c:v>2.8047999800000001E-4</c:v>
                </c:pt>
                <c:pt idx="5996">
                  <c:v>2.8055999800000002E-4</c:v>
                </c:pt>
                <c:pt idx="5997">
                  <c:v>2.8063999799999998E-4</c:v>
                </c:pt>
                <c:pt idx="5998">
                  <c:v>2.8071999799999999E-4</c:v>
                </c:pt>
                <c:pt idx="5999">
                  <c:v>2.80799998E-4</c:v>
                </c:pt>
                <c:pt idx="6000">
                  <c:v>2.8087999800000002E-4</c:v>
                </c:pt>
                <c:pt idx="6001">
                  <c:v>2.8095999799999997E-4</c:v>
                </c:pt>
                <c:pt idx="6002">
                  <c:v>2.8103999799999999E-4</c:v>
                </c:pt>
                <c:pt idx="6003">
                  <c:v>2.81119998E-4</c:v>
                </c:pt>
                <c:pt idx="6004">
                  <c:v>2.8119999800000001E-4</c:v>
                </c:pt>
                <c:pt idx="6005">
                  <c:v>2.8127999800000003E-4</c:v>
                </c:pt>
                <c:pt idx="6006">
                  <c:v>2.8135999799999998E-4</c:v>
                </c:pt>
                <c:pt idx="6007">
                  <c:v>2.81439998E-4</c:v>
                </c:pt>
                <c:pt idx="6008">
                  <c:v>2.8151999800000001E-4</c:v>
                </c:pt>
                <c:pt idx="6009">
                  <c:v>2.8159999800000002E-4</c:v>
                </c:pt>
                <c:pt idx="6010">
                  <c:v>2.8167999799999998E-4</c:v>
                </c:pt>
                <c:pt idx="6011">
                  <c:v>2.8175999799999999E-4</c:v>
                </c:pt>
                <c:pt idx="6012">
                  <c:v>2.8183999800000001E-4</c:v>
                </c:pt>
                <c:pt idx="6013">
                  <c:v>2.8191999800000002E-4</c:v>
                </c:pt>
                <c:pt idx="6014">
                  <c:v>2.8199999799999998E-4</c:v>
                </c:pt>
                <c:pt idx="6015">
                  <c:v>2.8207999799999999E-4</c:v>
                </c:pt>
                <c:pt idx="6016">
                  <c:v>2.82159998E-4</c:v>
                </c:pt>
                <c:pt idx="6017">
                  <c:v>2.8223999800000002E-4</c:v>
                </c:pt>
                <c:pt idx="6018">
                  <c:v>2.8231999799999997E-4</c:v>
                </c:pt>
                <c:pt idx="6019">
                  <c:v>2.8239999799999999E-4</c:v>
                </c:pt>
                <c:pt idx="6020">
                  <c:v>2.82479998E-4</c:v>
                </c:pt>
                <c:pt idx="6021">
                  <c:v>2.8255999800000001E-4</c:v>
                </c:pt>
                <c:pt idx="6022">
                  <c:v>2.8263999800000003E-4</c:v>
                </c:pt>
                <c:pt idx="6023">
                  <c:v>2.8271999799999998E-4</c:v>
                </c:pt>
                <c:pt idx="6024">
                  <c:v>2.82799998E-4</c:v>
                </c:pt>
                <c:pt idx="6025">
                  <c:v>2.8287999800000001E-4</c:v>
                </c:pt>
                <c:pt idx="6026">
                  <c:v>2.8295999800000002E-4</c:v>
                </c:pt>
                <c:pt idx="6027">
                  <c:v>2.8303999799999998E-4</c:v>
                </c:pt>
                <c:pt idx="6028">
                  <c:v>2.8311999799999999E-4</c:v>
                </c:pt>
                <c:pt idx="6029">
                  <c:v>2.8319999800000001E-4</c:v>
                </c:pt>
                <c:pt idx="6030">
                  <c:v>2.8327999800000002E-4</c:v>
                </c:pt>
                <c:pt idx="6031">
                  <c:v>2.8335999799999998E-4</c:v>
                </c:pt>
                <c:pt idx="6032">
                  <c:v>2.8343999799999999E-4</c:v>
                </c:pt>
                <c:pt idx="6033">
                  <c:v>2.83519998E-4</c:v>
                </c:pt>
                <c:pt idx="6034">
                  <c:v>2.8359999800000002E-4</c:v>
                </c:pt>
                <c:pt idx="6035">
                  <c:v>2.8367999799999998E-4</c:v>
                </c:pt>
                <c:pt idx="6036">
                  <c:v>2.8375999799999999E-4</c:v>
                </c:pt>
                <c:pt idx="6037">
                  <c:v>2.83839998E-4</c:v>
                </c:pt>
                <c:pt idx="6038">
                  <c:v>2.8391999800000001E-4</c:v>
                </c:pt>
                <c:pt idx="6039">
                  <c:v>2.8399999800000003E-4</c:v>
                </c:pt>
                <c:pt idx="6040">
                  <c:v>2.8407999799999999E-4</c:v>
                </c:pt>
                <c:pt idx="6041">
                  <c:v>2.84159998E-4</c:v>
                </c:pt>
                <c:pt idx="6042">
                  <c:v>2.8423999800000001E-4</c:v>
                </c:pt>
                <c:pt idx="6043">
                  <c:v>2.8431999800000002E-4</c:v>
                </c:pt>
                <c:pt idx="6044">
                  <c:v>2.8439999799999998E-4</c:v>
                </c:pt>
                <c:pt idx="6045">
                  <c:v>2.8447999799999999E-4</c:v>
                </c:pt>
                <c:pt idx="6046">
                  <c:v>2.8455999800000001E-4</c:v>
                </c:pt>
                <c:pt idx="6047">
                  <c:v>2.8463999800000002E-4</c:v>
                </c:pt>
                <c:pt idx="6048">
                  <c:v>2.8471999799999998E-4</c:v>
                </c:pt>
                <c:pt idx="6049">
                  <c:v>2.8479999799999999E-4</c:v>
                </c:pt>
                <c:pt idx="6050">
                  <c:v>2.84879998E-4</c:v>
                </c:pt>
                <c:pt idx="6051">
                  <c:v>2.8495999800000002E-4</c:v>
                </c:pt>
                <c:pt idx="6052">
                  <c:v>2.8503999799999998E-4</c:v>
                </c:pt>
                <c:pt idx="6053">
                  <c:v>2.8511999799999999E-4</c:v>
                </c:pt>
                <c:pt idx="6054">
                  <c:v>2.85199998E-4</c:v>
                </c:pt>
                <c:pt idx="6055">
                  <c:v>2.8527999800000001E-4</c:v>
                </c:pt>
                <c:pt idx="6056">
                  <c:v>2.8535999800000003E-4</c:v>
                </c:pt>
                <c:pt idx="6057">
                  <c:v>2.8543999799999999E-4</c:v>
                </c:pt>
                <c:pt idx="6058">
                  <c:v>2.85519998E-4</c:v>
                </c:pt>
                <c:pt idx="6059">
                  <c:v>2.8559999800000001E-4</c:v>
                </c:pt>
                <c:pt idx="6060">
                  <c:v>2.8567999800000002E-4</c:v>
                </c:pt>
                <c:pt idx="6061">
                  <c:v>2.8575999799999998E-4</c:v>
                </c:pt>
                <c:pt idx="6062">
                  <c:v>2.85839998E-4</c:v>
                </c:pt>
                <c:pt idx="6063">
                  <c:v>2.8591999800000001E-4</c:v>
                </c:pt>
                <c:pt idx="6064">
                  <c:v>2.8599999800000002E-4</c:v>
                </c:pt>
                <c:pt idx="6065">
                  <c:v>2.8607999799999998E-4</c:v>
                </c:pt>
                <c:pt idx="6066">
                  <c:v>2.8615999799999999E-4</c:v>
                </c:pt>
                <c:pt idx="6067">
                  <c:v>2.8623999800000001E-4</c:v>
                </c:pt>
                <c:pt idx="6068">
                  <c:v>2.8631999800000002E-4</c:v>
                </c:pt>
                <c:pt idx="6069">
                  <c:v>2.8639999799999998E-4</c:v>
                </c:pt>
                <c:pt idx="6070">
                  <c:v>2.8647999799999999E-4</c:v>
                </c:pt>
                <c:pt idx="6071">
                  <c:v>2.86559998E-4</c:v>
                </c:pt>
                <c:pt idx="6072">
                  <c:v>2.8663999800000001E-4</c:v>
                </c:pt>
                <c:pt idx="6073">
                  <c:v>2.8671999799999997E-4</c:v>
                </c:pt>
                <c:pt idx="6074">
                  <c:v>2.8679999799999999E-4</c:v>
                </c:pt>
                <c:pt idx="6075">
                  <c:v>2.86879998E-4</c:v>
                </c:pt>
                <c:pt idx="6076">
                  <c:v>2.8695999800000001E-4</c:v>
                </c:pt>
                <c:pt idx="6077">
                  <c:v>2.8703999800000002E-4</c:v>
                </c:pt>
                <c:pt idx="6078">
                  <c:v>2.8711999799999998E-4</c:v>
                </c:pt>
                <c:pt idx="6079">
                  <c:v>2.87199998E-4</c:v>
                </c:pt>
                <c:pt idx="6080">
                  <c:v>2.8727999800000001E-4</c:v>
                </c:pt>
                <c:pt idx="6081">
                  <c:v>2.8735999800000002E-4</c:v>
                </c:pt>
                <c:pt idx="6082">
                  <c:v>2.8743999799999998E-4</c:v>
                </c:pt>
                <c:pt idx="6083">
                  <c:v>2.8751999799999999E-4</c:v>
                </c:pt>
                <c:pt idx="6084">
                  <c:v>2.8759999800000001E-4</c:v>
                </c:pt>
                <c:pt idx="6085">
                  <c:v>2.8767999800000002E-4</c:v>
                </c:pt>
                <c:pt idx="6086">
                  <c:v>2.8775999799999998E-4</c:v>
                </c:pt>
                <c:pt idx="6087">
                  <c:v>2.8783999799999999E-4</c:v>
                </c:pt>
                <c:pt idx="6088">
                  <c:v>2.87919998E-4</c:v>
                </c:pt>
                <c:pt idx="6089">
                  <c:v>2.8799999800000002E-4</c:v>
                </c:pt>
                <c:pt idx="6090">
                  <c:v>2.8807999799999997E-4</c:v>
                </c:pt>
                <c:pt idx="6091">
                  <c:v>2.8815999799999999E-4</c:v>
                </c:pt>
                <c:pt idx="6092">
                  <c:v>2.88239998E-4</c:v>
                </c:pt>
                <c:pt idx="6093">
                  <c:v>2.8831999800000001E-4</c:v>
                </c:pt>
                <c:pt idx="6094">
                  <c:v>2.8839999800000003E-4</c:v>
                </c:pt>
                <c:pt idx="6095">
                  <c:v>2.8847999799999998E-4</c:v>
                </c:pt>
                <c:pt idx="6096">
                  <c:v>2.88559998E-4</c:v>
                </c:pt>
                <c:pt idx="6097">
                  <c:v>2.8863999800000001E-4</c:v>
                </c:pt>
                <c:pt idx="6098">
                  <c:v>2.8871999800000002E-4</c:v>
                </c:pt>
                <c:pt idx="6099">
                  <c:v>2.8879999799999998E-4</c:v>
                </c:pt>
                <c:pt idx="6100">
                  <c:v>2.8887999799999999E-4</c:v>
                </c:pt>
                <c:pt idx="6101">
                  <c:v>2.8895999800000001E-4</c:v>
                </c:pt>
                <c:pt idx="6102">
                  <c:v>2.8903999800000002E-4</c:v>
                </c:pt>
                <c:pt idx="6103">
                  <c:v>2.8911999799999998E-4</c:v>
                </c:pt>
                <c:pt idx="6104">
                  <c:v>2.8919999799999999E-4</c:v>
                </c:pt>
                <c:pt idx="6105">
                  <c:v>2.89279998E-4</c:v>
                </c:pt>
                <c:pt idx="6106">
                  <c:v>2.8935999800000002E-4</c:v>
                </c:pt>
                <c:pt idx="6107">
                  <c:v>2.8943999799999997E-4</c:v>
                </c:pt>
                <c:pt idx="6108">
                  <c:v>2.8951999799999999E-4</c:v>
                </c:pt>
                <c:pt idx="6109">
                  <c:v>2.89599998E-4</c:v>
                </c:pt>
                <c:pt idx="6110">
                  <c:v>2.8967999800000001E-4</c:v>
                </c:pt>
                <c:pt idx="6111">
                  <c:v>2.8975999800000003E-4</c:v>
                </c:pt>
                <c:pt idx="6112">
                  <c:v>2.8983999799999998E-4</c:v>
                </c:pt>
                <c:pt idx="6113">
                  <c:v>2.89919998E-4</c:v>
                </c:pt>
                <c:pt idx="6114">
                  <c:v>2.8999999800000001E-4</c:v>
                </c:pt>
                <c:pt idx="6115">
                  <c:v>2.9007999800000002E-4</c:v>
                </c:pt>
                <c:pt idx="6116">
                  <c:v>2.9015999799999998E-4</c:v>
                </c:pt>
                <c:pt idx="6117">
                  <c:v>2.9023999799999999E-4</c:v>
                </c:pt>
                <c:pt idx="6118">
                  <c:v>2.9031999800000001E-4</c:v>
                </c:pt>
                <c:pt idx="6119">
                  <c:v>2.9039999800000002E-4</c:v>
                </c:pt>
                <c:pt idx="6120">
                  <c:v>2.9047999799999998E-4</c:v>
                </c:pt>
                <c:pt idx="6121">
                  <c:v>2.9055999799999999E-4</c:v>
                </c:pt>
                <c:pt idx="6122">
                  <c:v>2.90639998E-4</c:v>
                </c:pt>
                <c:pt idx="6123">
                  <c:v>2.9071999800000002E-4</c:v>
                </c:pt>
                <c:pt idx="6124">
                  <c:v>2.9079999799999997E-4</c:v>
                </c:pt>
                <c:pt idx="6125">
                  <c:v>2.9087999799999999E-4</c:v>
                </c:pt>
                <c:pt idx="6126">
                  <c:v>2.90959998E-4</c:v>
                </c:pt>
                <c:pt idx="6127">
                  <c:v>2.9103999800000001E-4</c:v>
                </c:pt>
                <c:pt idx="6128">
                  <c:v>2.9111999800000003E-4</c:v>
                </c:pt>
                <c:pt idx="6129">
                  <c:v>2.9119999799999998E-4</c:v>
                </c:pt>
                <c:pt idx="6130">
                  <c:v>2.91279998E-4</c:v>
                </c:pt>
                <c:pt idx="6131">
                  <c:v>2.9135999800000001E-4</c:v>
                </c:pt>
                <c:pt idx="6132">
                  <c:v>2.9143999800000002E-4</c:v>
                </c:pt>
                <c:pt idx="6133">
                  <c:v>2.9151999799999998E-4</c:v>
                </c:pt>
                <c:pt idx="6134">
                  <c:v>2.9159999799999999E-4</c:v>
                </c:pt>
                <c:pt idx="6135">
                  <c:v>2.9167999800000001E-4</c:v>
                </c:pt>
                <c:pt idx="6136">
                  <c:v>2.9175999800000002E-4</c:v>
                </c:pt>
                <c:pt idx="6137">
                  <c:v>2.9183999799999998E-4</c:v>
                </c:pt>
                <c:pt idx="6138">
                  <c:v>2.9191999799999999E-4</c:v>
                </c:pt>
                <c:pt idx="6139">
                  <c:v>2.91999998E-4</c:v>
                </c:pt>
                <c:pt idx="6140">
                  <c:v>2.9207999800000002E-4</c:v>
                </c:pt>
                <c:pt idx="6141">
                  <c:v>2.9215999799999998E-4</c:v>
                </c:pt>
                <c:pt idx="6142">
                  <c:v>2.9223999799999999E-4</c:v>
                </c:pt>
                <c:pt idx="6143">
                  <c:v>2.92319998E-4</c:v>
                </c:pt>
                <c:pt idx="6144">
                  <c:v>2.9239999800000001E-4</c:v>
                </c:pt>
                <c:pt idx="6145">
                  <c:v>2.9247999800000003E-4</c:v>
                </c:pt>
                <c:pt idx="6146">
                  <c:v>2.9255999799999999E-4</c:v>
                </c:pt>
                <c:pt idx="6147">
                  <c:v>2.92639998E-4</c:v>
                </c:pt>
                <c:pt idx="6148">
                  <c:v>2.9271999800000001E-4</c:v>
                </c:pt>
                <c:pt idx="6149">
                  <c:v>2.9279999800000002E-4</c:v>
                </c:pt>
                <c:pt idx="6150">
                  <c:v>2.9287999799999998E-4</c:v>
                </c:pt>
                <c:pt idx="6151">
                  <c:v>2.9295999799999999E-4</c:v>
                </c:pt>
                <c:pt idx="6152">
                  <c:v>2.9303999800000001E-4</c:v>
                </c:pt>
                <c:pt idx="6153">
                  <c:v>2.9311999800000002E-4</c:v>
                </c:pt>
                <c:pt idx="6154">
                  <c:v>2.9319999799999998E-4</c:v>
                </c:pt>
                <c:pt idx="6155">
                  <c:v>2.9327999799999999E-4</c:v>
                </c:pt>
                <c:pt idx="6156">
                  <c:v>2.93359998E-4</c:v>
                </c:pt>
                <c:pt idx="6157">
                  <c:v>2.9343999800000002E-4</c:v>
                </c:pt>
                <c:pt idx="6158">
                  <c:v>2.9351999799999998E-4</c:v>
                </c:pt>
                <c:pt idx="6159">
                  <c:v>2.9359999799999999E-4</c:v>
                </c:pt>
                <c:pt idx="6160">
                  <c:v>2.93679998E-4</c:v>
                </c:pt>
                <c:pt idx="6161">
                  <c:v>2.9375999800000001E-4</c:v>
                </c:pt>
                <c:pt idx="6162">
                  <c:v>2.9383999799999997E-4</c:v>
                </c:pt>
                <c:pt idx="6163">
                  <c:v>2.9391999799999999E-4</c:v>
                </c:pt>
                <c:pt idx="6164">
                  <c:v>2.93999998E-4</c:v>
                </c:pt>
                <c:pt idx="6165">
                  <c:v>2.9407999800000001E-4</c:v>
                </c:pt>
                <c:pt idx="6166">
                  <c:v>2.9415999800000002E-4</c:v>
                </c:pt>
                <c:pt idx="6167">
                  <c:v>2.9423999799999998E-4</c:v>
                </c:pt>
                <c:pt idx="6168">
                  <c:v>2.94319998E-4</c:v>
                </c:pt>
                <c:pt idx="6169">
                  <c:v>2.9439999800000001E-4</c:v>
                </c:pt>
                <c:pt idx="6170">
                  <c:v>2.9447999800000002E-4</c:v>
                </c:pt>
                <c:pt idx="6171">
                  <c:v>2.9455999799999998E-4</c:v>
                </c:pt>
                <c:pt idx="6172">
                  <c:v>2.9463999799999999E-4</c:v>
                </c:pt>
                <c:pt idx="6173">
                  <c:v>2.9471999800000001E-4</c:v>
                </c:pt>
                <c:pt idx="6174">
                  <c:v>2.9479999800000002E-4</c:v>
                </c:pt>
                <c:pt idx="6175">
                  <c:v>2.9487999799999998E-4</c:v>
                </c:pt>
                <c:pt idx="6176">
                  <c:v>2.9495999799999999E-4</c:v>
                </c:pt>
                <c:pt idx="6177">
                  <c:v>2.95039998E-4</c:v>
                </c:pt>
                <c:pt idx="6178">
                  <c:v>2.9511999800000001E-4</c:v>
                </c:pt>
                <c:pt idx="6179">
                  <c:v>2.9519999799999997E-4</c:v>
                </c:pt>
                <c:pt idx="6180">
                  <c:v>2.9527999799999999E-4</c:v>
                </c:pt>
                <c:pt idx="6181">
                  <c:v>2.95359998E-4</c:v>
                </c:pt>
                <c:pt idx="6182">
                  <c:v>2.9543999800000001E-4</c:v>
                </c:pt>
                <c:pt idx="6183">
                  <c:v>2.9551999800000002E-4</c:v>
                </c:pt>
                <c:pt idx="6184">
                  <c:v>2.9559999799999998E-4</c:v>
                </c:pt>
                <c:pt idx="6185">
                  <c:v>2.95679998E-4</c:v>
                </c:pt>
                <c:pt idx="6186">
                  <c:v>2.9575999800000001E-4</c:v>
                </c:pt>
                <c:pt idx="6187">
                  <c:v>2.9583999800000002E-4</c:v>
                </c:pt>
                <c:pt idx="6188">
                  <c:v>2.9591999799999998E-4</c:v>
                </c:pt>
                <c:pt idx="6189">
                  <c:v>2.9599999799999999E-4</c:v>
                </c:pt>
                <c:pt idx="6190">
                  <c:v>2.9607999800000001E-4</c:v>
                </c:pt>
                <c:pt idx="6191">
                  <c:v>2.9615999800000002E-4</c:v>
                </c:pt>
                <c:pt idx="6192">
                  <c:v>2.9623999799999998E-4</c:v>
                </c:pt>
                <c:pt idx="6193">
                  <c:v>2.9631999799999999E-4</c:v>
                </c:pt>
                <c:pt idx="6194">
                  <c:v>2.96399998E-4</c:v>
                </c:pt>
                <c:pt idx="6195">
                  <c:v>2.9647999800000002E-4</c:v>
                </c:pt>
                <c:pt idx="6196">
                  <c:v>2.9655999799999997E-4</c:v>
                </c:pt>
                <c:pt idx="6197">
                  <c:v>2.9663999799999999E-4</c:v>
                </c:pt>
                <c:pt idx="6198">
                  <c:v>2.96719998E-4</c:v>
                </c:pt>
                <c:pt idx="6199">
                  <c:v>2.9679999800000001E-4</c:v>
                </c:pt>
                <c:pt idx="6200">
                  <c:v>2.9687999800000003E-4</c:v>
                </c:pt>
                <c:pt idx="6201">
                  <c:v>2.9695999799999998E-4</c:v>
                </c:pt>
                <c:pt idx="6202">
                  <c:v>2.97039998E-4</c:v>
                </c:pt>
                <c:pt idx="6203">
                  <c:v>2.9711999800000001E-4</c:v>
                </c:pt>
                <c:pt idx="6204">
                  <c:v>2.9719999800000002E-4</c:v>
                </c:pt>
                <c:pt idx="6205">
                  <c:v>2.9727999799999998E-4</c:v>
                </c:pt>
                <c:pt idx="6206">
                  <c:v>2.9735999799999999E-4</c:v>
                </c:pt>
                <c:pt idx="6207">
                  <c:v>2.9743999800000001E-4</c:v>
                </c:pt>
                <c:pt idx="6208">
                  <c:v>2.9751999800000002E-4</c:v>
                </c:pt>
                <c:pt idx="6209">
                  <c:v>2.9759999799999998E-4</c:v>
                </c:pt>
                <c:pt idx="6210">
                  <c:v>2.9767999799999999E-4</c:v>
                </c:pt>
                <c:pt idx="6211">
                  <c:v>2.97759998E-4</c:v>
                </c:pt>
                <c:pt idx="6212">
                  <c:v>2.9783999800000002E-4</c:v>
                </c:pt>
                <c:pt idx="6213">
                  <c:v>2.9791999799999997E-4</c:v>
                </c:pt>
                <c:pt idx="6214">
                  <c:v>2.9799999799999999E-4</c:v>
                </c:pt>
                <c:pt idx="6215">
                  <c:v>2.98079998E-4</c:v>
                </c:pt>
                <c:pt idx="6216">
                  <c:v>2.9815999800000001E-4</c:v>
                </c:pt>
                <c:pt idx="6217">
                  <c:v>2.9823999800000003E-4</c:v>
                </c:pt>
                <c:pt idx="6218">
                  <c:v>2.9831999799999998E-4</c:v>
                </c:pt>
                <c:pt idx="6219">
                  <c:v>2.98399998E-4</c:v>
                </c:pt>
                <c:pt idx="6220">
                  <c:v>2.9847999800000001E-4</c:v>
                </c:pt>
                <c:pt idx="6221">
                  <c:v>2.9855999800000002E-4</c:v>
                </c:pt>
                <c:pt idx="6222">
                  <c:v>2.9863999799999998E-4</c:v>
                </c:pt>
                <c:pt idx="6223">
                  <c:v>2.9871999799999999E-4</c:v>
                </c:pt>
                <c:pt idx="6224">
                  <c:v>2.9879999800000001E-4</c:v>
                </c:pt>
                <c:pt idx="6225">
                  <c:v>2.9887999800000002E-4</c:v>
                </c:pt>
                <c:pt idx="6226">
                  <c:v>2.9895999799999998E-4</c:v>
                </c:pt>
                <c:pt idx="6227">
                  <c:v>2.9903999799999999E-4</c:v>
                </c:pt>
                <c:pt idx="6228">
                  <c:v>2.99119998E-4</c:v>
                </c:pt>
                <c:pt idx="6229">
                  <c:v>2.9919999800000002E-4</c:v>
                </c:pt>
                <c:pt idx="6230">
                  <c:v>2.9927999799999998E-4</c:v>
                </c:pt>
                <c:pt idx="6231">
                  <c:v>2.9935999799999999E-4</c:v>
                </c:pt>
                <c:pt idx="6232">
                  <c:v>2.99439998E-4</c:v>
                </c:pt>
                <c:pt idx="6233">
                  <c:v>2.9951999800000001E-4</c:v>
                </c:pt>
                <c:pt idx="6234">
                  <c:v>2.9959999800000003E-4</c:v>
                </c:pt>
                <c:pt idx="6235">
                  <c:v>2.9967999799999998E-4</c:v>
                </c:pt>
                <c:pt idx="6236">
                  <c:v>2.99759998E-4</c:v>
                </c:pt>
                <c:pt idx="6237">
                  <c:v>2.9983999800000001E-4</c:v>
                </c:pt>
                <c:pt idx="6238">
                  <c:v>2.9991999800000002E-4</c:v>
                </c:pt>
                <c:pt idx="6239">
                  <c:v>2.9999999799999998E-4</c:v>
                </c:pt>
                <c:pt idx="6240">
                  <c:v>3.0007999799999999E-4</c:v>
                </c:pt>
                <c:pt idx="6241">
                  <c:v>3.0015999800000001E-4</c:v>
                </c:pt>
                <c:pt idx="6242">
                  <c:v>3.0023999800000002E-4</c:v>
                </c:pt>
                <c:pt idx="6243">
                  <c:v>3.0031999799999998E-4</c:v>
                </c:pt>
                <c:pt idx="6244">
                  <c:v>3.0039999799999999E-4</c:v>
                </c:pt>
                <c:pt idx="6245">
                  <c:v>3.00479998E-4</c:v>
                </c:pt>
                <c:pt idx="6246">
                  <c:v>3.0055999800000002E-4</c:v>
                </c:pt>
                <c:pt idx="6247">
                  <c:v>3.0063999799999998E-4</c:v>
                </c:pt>
                <c:pt idx="6248">
                  <c:v>3.0071999799999999E-4</c:v>
                </c:pt>
                <c:pt idx="6249">
                  <c:v>3.00799998E-4</c:v>
                </c:pt>
                <c:pt idx="6250">
                  <c:v>3.0087999800000001E-4</c:v>
                </c:pt>
                <c:pt idx="6251">
                  <c:v>3.0095999800000003E-4</c:v>
                </c:pt>
                <c:pt idx="6252">
                  <c:v>3.0103999799999999E-4</c:v>
                </c:pt>
                <c:pt idx="6253">
                  <c:v>3.01119998E-4</c:v>
                </c:pt>
                <c:pt idx="6254">
                  <c:v>3.0119999800000001E-4</c:v>
                </c:pt>
                <c:pt idx="6255">
                  <c:v>3.0127999800000002E-4</c:v>
                </c:pt>
                <c:pt idx="6256">
                  <c:v>3.0135999799999998E-4</c:v>
                </c:pt>
                <c:pt idx="6257">
                  <c:v>3.01439998E-4</c:v>
                </c:pt>
                <c:pt idx="6258">
                  <c:v>3.0151999800000001E-4</c:v>
                </c:pt>
                <c:pt idx="6259">
                  <c:v>3.0159999800000002E-4</c:v>
                </c:pt>
                <c:pt idx="6260">
                  <c:v>3.0167999799999998E-4</c:v>
                </c:pt>
                <c:pt idx="6261">
                  <c:v>3.0175999799999999E-4</c:v>
                </c:pt>
                <c:pt idx="6262">
                  <c:v>3.01839998E-4</c:v>
                </c:pt>
                <c:pt idx="6263">
                  <c:v>3.0191999800000002E-4</c:v>
                </c:pt>
                <c:pt idx="6264">
                  <c:v>3.0199999799999998E-4</c:v>
                </c:pt>
                <c:pt idx="6265">
                  <c:v>3.0207999799999999E-4</c:v>
                </c:pt>
                <c:pt idx="6266">
                  <c:v>3.02159998E-4</c:v>
                </c:pt>
                <c:pt idx="6267">
                  <c:v>3.0223999800000001E-4</c:v>
                </c:pt>
                <c:pt idx="6268">
                  <c:v>3.0231999799999997E-4</c:v>
                </c:pt>
                <c:pt idx="6269">
                  <c:v>3.0239999799999999E-4</c:v>
                </c:pt>
                <c:pt idx="6270">
                  <c:v>3.02479998E-4</c:v>
                </c:pt>
                <c:pt idx="6271">
                  <c:v>3.0255999800000001E-4</c:v>
                </c:pt>
                <c:pt idx="6272">
                  <c:v>3.0263999800000002E-4</c:v>
                </c:pt>
                <c:pt idx="6273">
                  <c:v>3.0271999799999998E-4</c:v>
                </c:pt>
                <c:pt idx="6274">
                  <c:v>3.02799998E-4</c:v>
                </c:pt>
                <c:pt idx="6275">
                  <c:v>3.0287999800000001E-4</c:v>
                </c:pt>
                <c:pt idx="6276">
                  <c:v>3.0295999800000002E-4</c:v>
                </c:pt>
                <c:pt idx="6277">
                  <c:v>3.0303999799999998E-4</c:v>
                </c:pt>
                <c:pt idx="6278">
                  <c:v>3.0311999799999999E-4</c:v>
                </c:pt>
                <c:pt idx="6279">
                  <c:v>3.0319999800000001E-4</c:v>
                </c:pt>
                <c:pt idx="6280">
                  <c:v>3.0327999800000002E-4</c:v>
                </c:pt>
                <c:pt idx="6281">
                  <c:v>3.0335999799999998E-4</c:v>
                </c:pt>
                <c:pt idx="6282">
                  <c:v>3.0343999799999999E-4</c:v>
                </c:pt>
                <c:pt idx="6283">
                  <c:v>3.03519998E-4</c:v>
                </c:pt>
                <c:pt idx="6284">
                  <c:v>3.0359999800000002E-4</c:v>
                </c:pt>
                <c:pt idx="6285">
                  <c:v>3.0367999799999997E-4</c:v>
                </c:pt>
                <c:pt idx="6286">
                  <c:v>3.0375999799999999E-4</c:v>
                </c:pt>
                <c:pt idx="6287">
                  <c:v>3.03839998E-4</c:v>
                </c:pt>
                <c:pt idx="6288">
                  <c:v>3.0391999800000001E-4</c:v>
                </c:pt>
                <c:pt idx="6289">
                  <c:v>3.0399999800000002E-4</c:v>
                </c:pt>
                <c:pt idx="6290">
                  <c:v>3.0407999799999998E-4</c:v>
                </c:pt>
                <c:pt idx="6291">
                  <c:v>3.04159998E-4</c:v>
                </c:pt>
                <c:pt idx="6292">
                  <c:v>3.0423999800000001E-4</c:v>
                </c:pt>
                <c:pt idx="6293">
                  <c:v>3.0431999800000002E-4</c:v>
                </c:pt>
                <c:pt idx="6294">
                  <c:v>3.0439999799999998E-4</c:v>
                </c:pt>
                <c:pt idx="6295">
                  <c:v>3.0447999799999999E-4</c:v>
                </c:pt>
                <c:pt idx="6296">
                  <c:v>3.0455999800000001E-4</c:v>
                </c:pt>
                <c:pt idx="6297">
                  <c:v>3.0463999800000002E-4</c:v>
                </c:pt>
                <c:pt idx="6298">
                  <c:v>3.0471999799999998E-4</c:v>
                </c:pt>
                <c:pt idx="6299">
                  <c:v>3.0479999799999999E-4</c:v>
                </c:pt>
                <c:pt idx="6300">
                  <c:v>3.04879998E-4</c:v>
                </c:pt>
                <c:pt idx="6301">
                  <c:v>3.0495999800000002E-4</c:v>
                </c:pt>
                <c:pt idx="6302">
                  <c:v>3.0503999799999997E-4</c:v>
                </c:pt>
                <c:pt idx="6303">
                  <c:v>3.0511999799999999E-4</c:v>
                </c:pt>
                <c:pt idx="6304">
                  <c:v>3.05199998E-4</c:v>
                </c:pt>
                <c:pt idx="6305">
                  <c:v>3.0527999800000001E-4</c:v>
                </c:pt>
                <c:pt idx="6306">
                  <c:v>3.0535999800000003E-4</c:v>
                </c:pt>
                <c:pt idx="6307">
                  <c:v>3.0543999799999998E-4</c:v>
                </c:pt>
                <c:pt idx="6308">
                  <c:v>3.05519998E-4</c:v>
                </c:pt>
                <c:pt idx="6309">
                  <c:v>3.0559999800000001E-4</c:v>
                </c:pt>
                <c:pt idx="6310">
                  <c:v>3.0567999800000002E-4</c:v>
                </c:pt>
                <c:pt idx="6311">
                  <c:v>3.0575999799999998E-4</c:v>
                </c:pt>
                <c:pt idx="6312">
                  <c:v>3.0583999799999999E-4</c:v>
                </c:pt>
                <c:pt idx="6313">
                  <c:v>3.0591999800000001E-4</c:v>
                </c:pt>
                <c:pt idx="6314">
                  <c:v>3.0599999800000002E-4</c:v>
                </c:pt>
                <c:pt idx="6315">
                  <c:v>3.0607999799999998E-4</c:v>
                </c:pt>
                <c:pt idx="6316">
                  <c:v>3.0615999799999999E-4</c:v>
                </c:pt>
                <c:pt idx="6317">
                  <c:v>3.06239998E-4</c:v>
                </c:pt>
                <c:pt idx="6318">
                  <c:v>3.0631999800000002E-4</c:v>
                </c:pt>
                <c:pt idx="6319">
                  <c:v>3.0639999799999997E-4</c:v>
                </c:pt>
                <c:pt idx="6320">
                  <c:v>3.0647999799999999E-4</c:v>
                </c:pt>
                <c:pt idx="6321">
                  <c:v>3.06559998E-4</c:v>
                </c:pt>
                <c:pt idx="6322">
                  <c:v>3.0663999800000001E-4</c:v>
                </c:pt>
                <c:pt idx="6323">
                  <c:v>3.0671999800000003E-4</c:v>
                </c:pt>
                <c:pt idx="6324">
                  <c:v>3.0679999799999998E-4</c:v>
                </c:pt>
                <c:pt idx="6325">
                  <c:v>3.06879998E-4</c:v>
                </c:pt>
                <c:pt idx="6326">
                  <c:v>3.0695999800000001E-4</c:v>
                </c:pt>
                <c:pt idx="6327">
                  <c:v>3.0703999800000002E-4</c:v>
                </c:pt>
                <c:pt idx="6328">
                  <c:v>3.0711999799999998E-4</c:v>
                </c:pt>
                <c:pt idx="6329">
                  <c:v>3.0719999799999999E-4</c:v>
                </c:pt>
                <c:pt idx="6330">
                  <c:v>3.0727999800000001E-4</c:v>
                </c:pt>
                <c:pt idx="6331">
                  <c:v>3.0735999800000002E-4</c:v>
                </c:pt>
                <c:pt idx="6332">
                  <c:v>3.0743999799999998E-4</c:v>
                </c:pt>
                <c:pt idx="6333">
                  <c:v>3.0751999799999999E-4</c:v>
                </c:pt>
                <c:pt idx="6334">
                  <c:v>3.07599998E-4</c:v>
                </c:pt>
                <c:pt idx="6335">
                  <c:v>3.0767999800000002E-4</c:v>
                </c:pt>
                <c:pt idx="6336">
                  <c:v>3.0775999799999998E-4</c:v>
                </c:pt>
                <c:pt idx="6337">
                  <c:v>3.0783999799999999E-4</c:v>
                </c:pt>
                <c:pt idx="6338">
                  <c:v>3.07919998E-4</c:v>
                </c:pt>
                <c:pt idx="6339">
                  <c:v>3.0799999800000001E-4</c:v>
                </c:pt>
                <c:pt idx="6340">
                  <c:v>3.0807999800000003E-4</c:v>
                </c:pt>
                <c:pt idx="6341">
                  <c:v>3.0815999799999998E-4</c:v>
                </c:pt>
                <c:pt idx="6342">
                  <c:v>3.08239998E-4</c:v>
                </c:pt>
                <c:pt idx="6343">
                  <c:v>3.0831999800000001E-4</c:v>
                </c:pt>
                <c:pt idx="6344">
                  <c:v>3.0839999800000002E-4</c:v>
                </c:pt>
                <c:pt idx="6345">
                  <c:v>3.0847999799999998E-4</c:v>
                </c:pt>
                <c:pt idx="6346">
                  <c:v>3.0855999799999999E-4</c:v>
                </c:pt>
                <c:pt idx="6347">
                  <c:v>3.0863999800000001E-4</c:v>
                </c:pt>
                <c:pt idx="6348">
                  <c:v>3.0871999800000002E-4</c:v>
                </c:pt>
                <c:pt idx="6349">
                  <c:v>3.0879999799999998E-4</c:v>
                </c:pt>
                <c:pt idx="6350">
                  <c:v>3.0887999799999999E-4</c:v>
                </c:pt>
                <c:pt idx="6351">
                  <c:v>3.08959998E-4</c:v>
                </c:pt>
                <c:pt idx="6352">
                  <c:v>3.0903999800000002E-4</c:v>
                </c:pt>
                <c:pt idx="6353">
                  <c:v>3.0911999799999998E-4</c:v>
                </c:pt>
                <c:pt idx="6354">
                  <c:v>3.0919999799999999E-4</c:v>
                </c:pt>
                <c:pt idx="6355">
                  <c:v>3.09279998E-4</c:v>
                </c:pt>
                <c:pt idx="6356">
                  <c:v>3.0935999800000001E-4</c:v>
                </c:pt>
                <c:pt idx="6357">
                  <c:v>3.0943999800000003E-4</c:v>
                </c:pt>
                <c:pt idx="6358">
                  <c:v>3.0951999799999999E-4</c:v>
                </c:pt>
                <c:pt idx="6359">
                  <c:v>3.09599998E-4</c:v>
                </c:pt>
                <c:pt idx="6360">
                  <c:v>3.0967999800000001E-4</c:v>
                </c:pt>
                <c:pt idx="6361">
                  <c:v>3.0975999800000002E-4</c:v>
                </c:pt>
                <c:pt idx="6362">
                  <c:v>3.0983999799999998E-4</c:v>
                </c:pt>
                <c:pt idx="6363">
                  <c:v>3.09919998E-4</c:v>
                </c:pt>
                <c:pt idx="6364">
                  <c:v>3.0999999800000001E-4</c:v>
                </c:pt>
                <c:pt idx="6365">
                  <c:v>3.1007999800000002E-4</c:v>
                </c:pt>
                <c:pt idx="6366">
                  <c:v>3.1015999799999998E-4</c:v>
                </c:pt>
                <c:pt idx="6367">
                  <c:v>3.1023999799999999E-4</c:v>
                </c:pt>
                <c:pt idx="6368">
                  <c:v>3.10319998E-4</c:v>
                </c:pt>
                <c:pt idx="6369">
                  <c:v>3.1039999800000002E-4</c:v>
                </c:pt>
                <c:pt idx="6370">
                  <c:v>3.1047999799999998E-4</c:v>
                </c:pt>
                <c:pt idx="6371">
                  <c:v>3.1055999799999999E-4</c:v>
                </c:pt>
                <c:pt idx="6372">
                  <c:v>3.10639998E-4</c:v>
                </c:pt>
                <c:pt idx="6373">
                  <c:v>3.1071999800000001E-4</c:v>
                </c:pt>
                <c:pt idx="6374">
                  <c:v>3.1079999799999997E-4</c:v>
                </c:pt>
                <c:pt idx="6375">
                  <c:v>3.1087999799999999E-4</c:v>
                </c:pt>
                <c:pt idx="6376">
                  <c:v>3.10959998E-4</c:v>
                </c:pt>
                <c:pt idx="6377">
                  <c:v>3.1103999800000001E-4</c:v>
                </c:pt>
                <c:pt idx="6378">
                  <c:v>3.1111999800000002E-4</c:v>
                </c:pt>
                <c:pt idx="6379">
                  <c:v>3.1119999799999998E-4</c:v>
                </c:pt>
                <c:pt idx="6380">
                  <c:v>3.11279998E-4</c:v>
                </c:pt>
                <c:pt idx="6381">
                  <c:v>3.1135999800000001E-4</c:v>
                </c:pt>
                <c:pt idx="6382">
                  <c:v>3.1143999800000002E-4</c:v>
                </c:pt>
                <c:pt idx="6383">
                  <c:v>3.1151999799999998E-4</c:v>
                </c:pt>
                <c:pt idx="6384">
                  <c:v>3.1159999799999999E-4</c:v>
                </c:pt>
                <c:pt idx="6385">
                  <c:v>3.1167999800000001E-4</c:v>
                </c:pt>
                <c:pt idx="6386">
                  <c:v>3.1175999800000002E-4</c:v>
                </c:pt>
                <c:pt idx="6387">
                  <c:v>3.1183999799999998E-4</c:v>
                </c:pt>
                <c:pt idx="6388">
                  <c:v>3.1191999799999999E-4</c:v>
                </c:pt>
                <c:pt idx="6389">
                  <c:v>3.11999998E-4</c:v>
                </c:pt>
                <c:pt idx="6390">
                  <c:v>3.1207999800000002E-4</c:v>
                </c:pt>
                <c:pt idx="6391">
                  <c:v>3.1215999799999997E-4</c:v>
                </c:pt>
                <c:pt idx="6392">
                  <c:v>3.1223999799999999E-4</c:v>
                </c:pt>
                <c:pt idx="6393">
                  <c:v>3.12319998E-4</c:v>
                </c:pt>
                <c:pt idx="6394">
                  <c:v>3.1239999800000001E-4</c:v>
                </c:pt>
                <c:pt idx="6395">
                  <c:v>3.1247999800000002E-4</c:v>
                </c:pt>
                <c:pt idx="6396">
                  <c:v>3.1255999799999998E-4</c:v>
                </c:pt>
                <c:pt idx="6397">
                  <c:v>3.12639998E-4</c:v>
                </c:pt>
                <c:pt idx="6398">
                  <c:v>3.1271999800000001E-4</c:v>
                </c:pt>
                <c:pt idx="6399">
                  <c:v>3.1279999800000002E-4</c:v>
                </c:pt>
                <c:pt idx="6400">
                  <c:v>3.1287999799999998E-4</c:v>
                </c:pt>
                <c:pt idx="6401">
                  <c:v>3.1295999799999999E-4</c:v>
                </c:pt>
                <c:pt idx="6402">
                  <c:v>3.1303999800000001E-4</c:v>
                </c:pt>
                <c:pt idx="6403">
                  <c:v>3.1311999800000002E-4</c:v>
                </c:pt>
                <c:pt idx="6404">
                  <c:v>3.1319999799999998E-4</c:v>
                </c:pt>
                <c:pt idx="6405">
                  <c:v>3.1327999799999999E-4</c:v>
                </c:pt>
                <c:pt idx="6406">
                  <c:v>3.13359998E-4</c:v>
                </c:pt>
                <c:pt idx="6407">
                  <c:v>3.1343999800000002E-4</c:v>
                </c:pt>
                <c:pt idx="6408">
                  <c:v>3.1351999799999997E-4</c:v>
                </c:pt>
                <c:pt idx="6409">
                  <c:v>3.1359999799999999E-4</c:v>
                </c:pt>
                <c:pt idx="6410">
                  <c:v>3.13679998E-4</c:v>
                </c:pt>
                <c:pt idx="6411">
                  <c:v>3.1375999800000001E-4</c:v>
                </c:pt>
                <c:pt idx="6412">
                  <c:v>3.1383999800000003E-4</c:v>
                </c:pt>
                <c:pt idx="6413">
                  <c:v>3.1391999799999998E-4</c:v>
                </c:pt>
                <c:pt idx="6414">
                  <c:v>3.13999998E-4</c:v>
                </c:pt>
                <c:pt idx="6415">
                  <c:v>3.1407999800000001E-4</c:v>
                </c:pt>
                <c:pt idx="6416">
                  <c:v>3.1415999800000002E-4</c:v>
                </c:pt>
                <c:pt idx="6417">
                  <c:v>3.1423999799999998E-4</c:v>
                </c:pt>
                <c:pt idx="6418">
                  <c:v>3.1431999799999999E-4</c:v>
                </c:pt>
                <c:pt idx="6419">
                  <c:v>3.1439999800000001E-4</c:v>
                </c:pt>
                <c:pt idx="6420">
                  <c:v>3.1447999800000002E-4</c:v>
                </c:pt>
                <c:pt idx="6421">
                  <c:v>3.1455999799999998E-4</c:v>
                </c:pt>
                <c:pt idx="6422">
                  <c:v>3.1463999799999999E-4</c:v>
                </c:pt>
                <c:pt idx="6423">
                  <c:v>3.14719998E-4</c:v>
                </c:pt>
                <c:pt idx="6424">
                  <c:v>3.1479999800000002E-4</c:v>
                </c:pt>
                <c:pt idx="6425">
                  <c:v>3.1487999799999997E-4</c:v>
                </c:pt>
                <c:pt idx="6426">
                  <c:v>3.1495999799999999E-4</c:v>
                </c:pt>
                <c:pt idx="6427">
                  <c:v>3.15039998E-4</c:v>
                </c:pt>
                <c:pt idx="6428">
                  <c:v>3.1511999800000001E-4</c:v>
                </c:pt>
                <c:pt idx="6429">
                  <c:v>3.1519999800000003E-4</c:v>
                </c:pt>
                <c:pt idx="6430">
                  <c:v>3.1527999799999998E-4</c:v>
                </c:pt>
                <c:pt idx="6431">
                  <c:v>3.15359998E-4</c:v>
                </c:pt>
                <c:pt idx="6432">
                  <c:v>3.1543999800000001E-4</c:v>
                </c:pt>
                <c:pt idx="6433">
                  <c:v>3.1551999800000002E-4</c:v>
                </c:pt>
                <c:pt idx="6434">
                  <c:v>3.1559999799999998E-4</c:v>
                </c:pt>
                <c:pt idx="6435">
                  <c:v>3.1567999799999999E-4</c:v>
                </c:pt>
                <c:pt idx="6436">
                  <c:v>3.1575999800000001E-4</c:v>
                </c:pt>
                <c:pt idx="6437">
                  <c:v>3.1583999800000002E-4</c:v>
                </c:pt>
                <c:pt idx="6438">
                  <c:v>3.1591999799999998E-4</c:v>
                </c:pt>
                <c:pt idx="6439">
                  <c:v>3.1599999799999999E-4</c:v>
                </c:pt>
                <c:pt idx="6440">
                  <c:v>3.16079998E-4</c:v>
                </c:pt>
                <c:pt idx="6441">
                  <c:v>3.1615999800000002E-4</c:v>
                </c:pt>
                <c:pt idx="6442">
                  <c:v>3.1623999799999998E-4</c:v>
                </c:pt>
                <c:pt idx="6443">
                  <c:v>3.1631999799999999E-4</c:v>
                </c:pt>
                <c:pt idx="6444">
                  <c:v>3.16399998E-4</c:v>
                </c:pt>
                <c:pt idx="6445">
                  <c:v>3.1647999800000001E-4</c:v>
                </c:pt>
                <c:pt idx="6446">
                  <c:v>3.1655999800000003E-4</c:v>
                </c:pt>
                <c:pt idx="6447">
                  <c:v>3.1663999799999999E-4</c:v>
                </c:pt>
                <c:pt idx="6448">
                  <c:v>3.16719998E-4</c:v>
                </c:pt>
                <c:pt idx="6449">
                  <c:v>3.1679999800000001E-4</c:v>
                </c:pt>
                <c:pt idx="6450">
                  <c:v>3.1687999800000002E-4</c:v>
                </c:pt>
                <c:pt idx="6451">
                  <c:v>3.1695999799999998E-4</c:v>
                </c:pt>
                <c:pt idx="6452">
                  <c:v>3.1703999799999999E-4</c:v>
                </c:pt>
                <c:pt idx="6453">
                  <c:v>3.1711999800000001E-4</c:v>
                </c:pt>
                <c:pt idx="6454">
                  <c:v>3.1719999800000002E-4</c:v>
                </c:pt>
                <c:pt idx="6455">
                  <c:v>3.1727999799999998E-4</c:v>
                </c:pt>
                <c:pt idx="6456">
                  <c:v>3.1735999799999999E-4</c:v>
                </c:pt>
                <c:pt idx="6457">
                  <c:v>3.17439998E-4</c:v>
                </c:pt>
                <c:pt idx="6458">
                  <c:v>3.1751999800000002E-4</c:v>
                </c:pt>
                <c:pt idx="6459">
                  <c:v>3.1759999799999998E-4</c:v>
                </c:pt>
                <c:pt idx="6460">
                  <c:v>3.1767999799999999E-4</c:v>
                </c:pt>
                <c:pt idx="6461">
                  <c:v>3.17759998E-4</c:v>
                </c:pt>
                <c:pt idx="6462">
                  <c:v>3.1783999800000001E-4</c:v>
                </c:pt>
                <c:pt idx="6463">
                  <c:v>3.1791999800000003E-4</c:v>
                </c:pt>
                <c:pt idx="6464">
                  <c:v>3.1799999799999999E-4</c:v>
                </c:pt>
                <c:pt idx="6465">
                  <c:v>3.18079998E-4</c:v>
                </c:pt>
                <c:pt idx="6466">
                  <c:v>3.1815999800000001E-4</c:v>
                </c:pt>
                <c:pt idx="6467">
                  <c:v>3.1823999800000002E-4</c:v>
                </c:pt>
                <c:pt idx="6468">
                  <c:v>3.1831999799999998E-4</c:v>
                </c:pt>
                <c:pt idx="6469">
                  <c:v>3.18399998E-4</c:v>
                </c:pt>
                <c:pt idx="6470">
                  <c:v>3.1847999800000001E-4</c:v>
                </c:pt>
                <c:pt idx="6471">
                  <c:v>3.1855999800000002E-4</c:v>
                </c:pt>
                <c:pt idx="6472">
                  <c:v>3.1863999799999998E-4</c:v>
                </c:pt>
                <c:pt idx="6473">
                  <c:v>3.1871999799999999E-4</c:v>
                </c:pt>
                <c:pt idx="6474">
                  <c:v>3.1879999800000001E-4</c:v>
                </c:pt>
                <c:pt idx="6475">
                  <c:v>3.1887999800000002E-4</c:v>
                </c:pt>
                <c:pt idx="6476">
                  <c:v>3.1895999799999998E-4</c:v>
                </c:pt>
                <c:pt idx="6477">
                  <c:v>3.1903999799999999E-4</c:v>
                </c:pt>
                <c:pt idx="6478">
                  <c:v>3.19119998E-4</c:v>
                </c:pt>
                <c:pt idx="6479">
                  <c:v>3.1919999800000001E-4</c:v>
                </c:pt>
                <c:pt idx="6480">
                  <c:v>3.1927999799999997E-4</c:v>
                </c:pt>
                <c:pt idx="6481">
                  <c:v>3.1935999799999999E-4</c:v>
                </c:pt>
                <c:pt idx="6482">
                  <c:v>3.19439998E-4</c:v>
                </c:pt>
                <c:pt idx="6483">
                  <c:v>3.1951999800000001E-4</c:v>
                </c:pt>
                <c:pt idx="6484">
                  <c:v>3.1959999800000002E-4</c:v>
                </c:pt>
                <c:pt idx="6485">
                  <c:v>3.1967999799999998E-4</c:v>
                </c:pt>
                <c:pt idx="6486">
                  <c:v>3.19759998E-4</c:v>
                </c:pt>
                <c:pt idx="6487">
                  <c:v>3.1983999800000001E-4</c:v>
                </c:pt>
                <c:pt idx="6488">
                  <c:v>3.1991999800000002E-4</c:v>
                </c:pt>
                <c:pt idx="6489">
                  <c:v>3.1999999799999998E-4</c:v>
                </c:pt>
                <c:pt idx="6490">
                  <c:v>3.2007999799999999E-4</c:v>
                </c:pt>
                <c:pt idx="6491">
                  <c:v>3.2015999800000001E-4</c:v>
                </c:pt>
                <c:pt idx="6492">
                  <c:v>3.2023999800000002E-4</c:v>
                </c:pt>
                <c:pt idx="6493">
                  <c:v>3.2031999799999998E-4</c:v>
                </c:pt>
                <c:pt idx="6494">
                  <c:v>3.2039999799999999E-4</c:v>
                </c:pt>
                <c:pt idx="6495">
                  <c:v>3.20479998E-4</c:v>
                </c:pt>
                <c:pt idx="6496">
                  <c:v>3.2055999800000002E-4</c:v>
                </c:pt>
                <c:pt idx="6497">
                  <c:v>3.2063999799999997E-4</c:v>
                </c:pt>
                <c:pt idx="6498">
                  <c:v>3.2071999799999999E-4</c:v>
                </c:pt>
                <c:pt idx="6499">
                  <c:v>3.20799998E-4</c:v>
                </c:pt>
                <c:pt idx="6500">
                  <c:v>3.2087999800000001E-4</c:v>
                </c:pt>
                <c:pt idx="6501">
                  <c:v>3.2095999800000002E-4</c:v>
                </c:pt>
                <c:pt idx="6502">
                  <c:v>3.2103999799999998E-4</c:v>
                </c:pt>
                <c:pt idx="6503">
                  <c:v>3.21119998E-4</c:v>
                </c:pt>
                <c:pt idx="6504">
                  <c:v>3.2119999800000001E-4</c:v>
                </c:pt>
                <c:pt idx="6505">
                  <c:v>3.2127999800000002E-4</c:v>
                </c:pt>
                <c:pt idx="6506">
                  <c:v>3.2135999799999998E-4</c:v>
                </c:pt>
                <c:pt idx="6507">
                  <c:v>3.2143999799999999E-4</c:v>
                </c:pt>
                <c:pt idx="6508">
                  <c:v>3.2151999800000001E-4</c:v>
                </c:pt>
                <c:pt idx="6509">
                  <c:v>3.2159999800000002E-4</c:v>
                </c:pt>
                <c:pt idx="6510">
                  <c:v>3.2167999799999998E-4</c:v>
                </c:pt>
                <c:pt idx="6511">
                  <c:v>3.2175999799999999E-4</c:v>
                </c:pt>
                <c:pt idx="6512">
                  <c:v>3.21839998E-4</c:v>
                </c:pt>
                <c:pt idx="6513">
                  <c:v>3.2191999800000002E-4</c:v>
                </c:pt>
                <c:pt idx="6514">
                  <c:v>3.2199999799999997E-4</c:v>
                </c:pt>
                <c:pt idx="6515">
                  <c:v>3.2207999799999999E-4</c:v>
                </c:pt>
                <c:pt idx="6516">
                  <c:v>3.22159998E-4</c:v>
                </c:pt>
                <c:pt idx="6517">
                  <c:v>3.2223999800000001E-4</c:v>
                </c:pt>
                <c:pt idx="6518">
                  <c:v>3.2231999800000003E-4</c:v>
                </c:pt>
                <c:pt idx="6519">
                  <c:v>3.2239999799999998E-4</c:v>
                </c:pt>
                <c:pt idx="6520">
                  <c:v>3.22479998E-4</c:v>
                </c:pt>
                <c:pt idx="6521">
                  <c:v>3.2255999800000001E-4</c:v>
                </c:pt>
                <c:pt idx="6522">
                  <c:v>3.2263999800000002E-4</c:v>
                </c:pt>
                <c:pt idx="6523">
                  <c:v>3.2271999799999998E-4</c:v>
                </c:pt>
                <c:pt idx="6524">
                  <c:v>3.2279999799999999E-4</c:v>
                </c:pt>
                <c:pt idx="6525">
                  <c:v>3.2287999800000001E-4</c:v>
                </c:pt>
                <c:pt idx="6526">
                  <c:v>3.2295999800000002E-4</c:v>
                </c:pt>
                <c:pt idx="6527">
                  <c:v>3.2303999799999998E-4</c:v>
                </c:pt>
                <c:pt idx="6528">
                  <c:v>3.2311999799999999E-4</c:v>
                </c:pt>
                <c:pt idx="6529">
                  <c:v>3.23199998E-4</c:v>
                </c:pt>
                <c:pt idx="6530">
                  <c:v>3.2327999800000002E-4</c:v>
                </c:pt>
                <c:pt idx="6531">
                  <c:v>3.2335999799999997E-4</c:v>
                </c:pt>
                <c:pt idx="6532">
                  <c:v>3.2343999799999999E-4</c:v>
                </c:pt>
                <c:pt idx="6533">
                  <c:v>3.23519998E-4</c:v>
                </c:pt>
                <c:pt idx="6534">
                  <c:v>3.2359999800000001E-4</c:v>
                </c:pt>
                <c:pt idx="6535">
                  <c:v>3.2367999800000003E-4</c:v>
                </c:pt>
                <c:pt idx="6536">
                  <c:v>3.2375999799999998E-4</c:v>
                </c:pt>
                <c:pt idx="6537">
                  <c:v>3.23839998E-4</c:v>
                </c:pt>
                <c:pt idx="6538">
                  <c:v>3.2391999800000001E-4</c:v>
                </c:pt>
                <c:pt idx="6539">
                  <c:v>3.2399999800000002E-4</c:v>
                </c:pt>
                <c:pt idx="6540">
                  <c:v>3.2407999799999998E-4</c:v>
                </c:pt>
                <c:pt idx="6541">
                  <c:v>3.2415999799999999E-4</c:v>
                </c:pt>
                <c:pt idx="6542">
                  <c:v>3.2423999800000001E-4</c:v>
                </c:pt>
                <c:pt idx="6543">
                  <c:v>3.2431999800000002E-4</c:v>
                </c:pt>
                <c:pt idx="6544">
                  <c:v>3.2439999799999998E-4</c:v>
                </c:pt>
                <c:pt idx="6545">
                  <c:v>3.2447999799999999E-4</c:v>
                </c:pt>
                <c:pt idx="6546">
                  <c:v>3.24559998E-4</c:v>
                </c:pt>
                <c:pt idx="6547">
                  <c:v>3.2463999800000002E-4</c:v>
                </c:pt>
                <c:pt idx="6548">
                  <c:v>3.2471999799999998E-4</c:v>
                </c:pt>
                <c:pt idx="6549">
                  <c:v>3.2479999799999999E-4</c:v>
                </c:pt>
                <c:pt idx="6550">
                  <c:v>3.24879998E-4</c:v>
                </c:pt>
                <c:pt idx="6551">
                  <c:v>3.2495999800000001E-4</c:v>
                </c:pt>
                <c:pt idx="6552">
                  <c:v>3.2503999800000003E-4</c:v>
                </c:pt>
                <c:pt idx="6553">
                  <c:v>3.2511999799999999E-4</c:v>
                </c:pt>
                <c:pt idx="6554">
                  <c:v>3.25199998E-4</c:v>
                </c:pt>
                <c:pt idx="6555">
                  <c:v>3.2527999800000001E-4</c:v>
                </c:pt>
                <c:pt idx="6556">
                  <c:v>3.2535999800000002E-4</c:v>
                </c:pt>
                <c:pt idx="6557">
                  <c:v>3.2543999799999998E-4</c:v>
                </c:pt>
                <c:pt idx="6558">
                  <c:v>3.2551999799999999E-4</c:v>
                </c:pt>
                <c:pt idx="6559">
                  <c:v>3.2559999800000001E-4</c:v>
                </c:pt>
                <c:pt idx="6560">
                  <c:v>3.2567999800000002E-4</c:v>
                </c:pt>
                <c:pt idx="6561">
                  <c:v>3.2575999799999998E-4</c:v>
                </c:pt>
                <c:pt idx="6562">
                  <c:v>3.2583999799999999E-4</c:v>
                </c:pt>
                <c:pt idx="6563">
                  <c:v>3.25919998E-4</c:v>
                </c:pt>
                <c:pt idx="6564">
                  <c:v>3.2599999800000002E-4</c:v>
                </c:pt>
                <c:pt idx="6565">
                  <c:v>3.2607999799999998E-4</c:v>
                </c:pt>
                <c:pt idx="6566">
                  <c:v>3.2615999799999999E-4</c:v>
                </c:pt>
                <c:pt idx="6567">
                  <c:v>3.26239998E-4</c:v>
                </c:pt>
                <c:pt idx="6568">
                  <c:v>3.2631999800000001E-4</c:v>
                </c:pt>
                <c:pt idx="6569">
                  <c:v>3.2639999800000003E-4</c:v>
                </c:pt>
                <c:pt idx="6570">
                  <c:v>3.2647999799999999E-4</c:v>
                </c:pt>
                <c:pt idx="6571">
                  <c:v>3.26559998E-4</c:v>
                </c:pt>
                <c:pt idx="6572">
                  <c:v>3.2663999800000001E-4</c:v>
                </c:pt>
                <c:pt idx="6573">
                  <c:v>3.2671999800000002E-4</c:v>
                </c:pt>
                <c:pt idx="6574">
                  <c:v>3.2679999799999998E-4</c:v>
                </c:pt>
                <c:pt idx="6575">
                  <c:v>3.26879998E-4</c:v>
                </c:pt>
                <c:pt idx="6576">
                  <c:v>3.2695999800000001E-4</c:v>
                </c:pt>
                <c:pt idx="6577">
                  <c:v>3.2703999800000002E-4</c:v>
                </c:pt>
                <c:pt idx="6578">
                  <c:v>3.2711999799999998E-4</c:v>
                </c:pt>
                <c:pt idx="6579">
                  <c:v>3.2719999799999999E-4</c:v>
                </c:pt>
                <c:pt idx="6580">
                  <c:v>3.2727999800000001E-4</c:v>
                </c:pt>
                <c:pt idx="6581">
                  <c:v>3.2735999800000002E-4</c:v>
                </c:pt>
                <c:pt idx="6582">
                  <c:v>3.2743999799999998E-4</c:v>
                </c:pt>
                <c:pt idx="6583">
                  <c:v>3.2751999799999999E-4</c:v>
                </c:pt>
                <c:pt idx="6584">
                  <c:v>3.27599998E-4</c:v>
                </c:pt>
                <c:pt idx="6585">
                  <c:v>3.2767999800000001E-4</c:v>
                </c:pt>
                <c:pt idx="6586">
                  <c:v>3.2775999799999997E-4</c:v>
                </c:pt>
                <c:pt idx="6587">
                  <c:v>3.2783999799999999E-4</c:v>
                </c:pt>
                <c:pt idx="6588">
                  <c:v>3.27919998E-4</c:v>
                </c:pt>
                <c:pt idx="6589">
                  <c:v>3.2799999800000001E-4</c:v>
                </c:pt>
                <c:pt idx="6590">
                  <c:v>3.2807999800000002E-4</c:v>
                </c:pt>
                <c:pt idx="6591">
                  <c:v>3.2815999799999998E-4</c:v>
                </c:pt>
                <c:pt idx="6592">
                  <c:v>3.28239998E-4</c:v>
                </c:pt>
                <c:pt idx="6593">
                  <c:v>3.2831999800000001E-4</c:v>
                </c:pt>
                <c:pt idx="6594">
                  <c:v>3.2839999800000002E-4</c:v>
                </c:pt>
                <c:pt idx="6595">
                  <c:v>3.2847999799999998E-4</c:v>
                </c:pt>
                <c:pt idx="6596">
                  <c:v>3.2855999799999999E-4</c:v>
                </c:pt>
                <c:pt idx="6597">
                  <c:v>3.2863999800000001E-4</c:v>
                </c:pt>
                <c:pt idx="6598">
                  <c:v>3.2871999800000002E-4</c:v>
                </c:pt>
                <c:pt idx="6599">
                  <c:v>3.2879999799999998E-4</c:v>
                </c:pt>
                <c:pt idx="6600">
                  <c:v>3.2887999799999999E-4</c:v>
                </c:pt>
                <c:pt idx="6601">
                  <c:v>3.28959998E-4</c:v>
                </c:pt>
                <c:pt idx="6602">
                  <c:v>3.2903999800000002E-4</c:v>
                </c:pt>
                <c:pt idx="6603">
                  <c:v>3.2911999799999997E-4</c:v>
                </c:pt>
                <c:pt idx="6604">
                  <c:v>3.2919999799999999E-4</c:v>
                </c:pt>
                <c:pt idx="6605">
                  <c:v>3.29279998E-4</c:v>
                </c:pt>
                <c:pt idx="6606">
                  <c:v>3.2935999800000001E-4</c:v>
                </c:pt>
                <c:pt idx="6607">
                  <c:v>3.2943999800000003E-4</c:v>
                </c:pt>
                <c:pt idx="6608">
                  <c:v>3.2951999799999998E-4</c:v>
                </c:pt>
                <c:pt idx="6609">
                  <c:v>3.29599998E-4</c:v>
                </c:pt>
                <c:pt idx="6610">
                  <c:v>3.2967999800000001E-4</c:v>
                </c:pt>
                <c:pt idx="6611">
                  <c:v>3.2975999800000002E-4</c:v>
                </c:pt>
                <c:pt idx="6612">
                  <c:v>3.2983999799999998E-4</c:v>
                </c:pt>
                <c:pt idx="6613">
                  <c:v>3.2991999799999999E-4</c:v>
                </c:pt>
                <c:pt idx="6614">
                  <c:v>3.2999999800000001E-4</c:v>
                </c:pt>
                <c:pt idx="6615">
                  <c:v>3.3007999800000002E-4</c:v>
                </c:pt>
                <c:pt idx="6616">
                  <c:v>3.3015999799999998E-4</c:v>
                </c:pt>
                <c:pt idx="6617">
                  <c:v>3.3023999799999999E-4</c:v>
                </c:pt>
                <c:pt idx="6618">
                  <c:v>3.30319998E-4</c:v>
                </c:pt>
                <c:pt idx="6619">
                  <c:v>3.3039999800000002E-4</c:v>
                </c:pt>
                <c:pt idx="6620">
                  <c:v>3.3047999799999997E-4</c:v>
                </c:pt>
                <c:pt idx="6621">
                  <c:v>3.3055999799999999E-4</c:v>
                </c:pt>
                <c:pt idx="6622">
                  <c:v>3.30639998E-4</c:v>
                </c:pt>
                <c:pt idx="6623">
                  <c:v>3.3071999800000001E-4</c:v>
                </c:pt>
                <c:pt idx="6624">
                  <c:v>3.3079999800000003E-4</c:v>
                </c:pt>
                <c:pt idx="6625">
                  <c:v>3.3087999799999998E-4</c:v>
                </c:pt>
                <c:pt idx="6626">
                  <c:v>3.30959998E-4</c:v>
                </c:pt>
                <c:pt idx="6627">
                  <c:v>3.3103999800000001E-4</c:v>
                </c:pt>
                <c:pt idx="6628">
                  <c:v>3.3111999800000002E-4</c:v>
                </c:pt>
                <c:pt idx="6629">
                  <c:v>3.3119999799999998E-4</c:v>
                </c:pt>
                <c:pt idx="6630">
                  <c:v>3.3127999799999999E-4</c:v>
                </c:pt>
                <c:pt idx="6631">
                  <c:v>3.3135999800000001E-4</c:v>
                </c:pt>
                <c:pt idx="6632">
                  <c:v>3.3143999800000002E-4</c:v>
                </c:pt>
                <c:pt idx="6633">
                  <c:v>3.3151999799999998E-4</c:v>
                </c:pt>
                <c:pt idx="6634">
                  <c:v>3.3159999799999999E-4</c:v>
                </c:pt>
                <c:pt idx="6635">
                  <c:v>3.31679998E-4</c:v>
                </c:pt>
                <c:pt idx="6636">
                  <c:v>3.3175999800000002E-4</c:v>
                </c:pt>
                <c:pt idx="6637">
                  <c:v>3.3183999799999998E-4</c:v>
                </c:pt>
                <c:pt idx="6638">
                  <c:v>3.3191999799999999E-4</c:v>
                </c:pt>
                <c:pt idx="6639">
                  <c:v>3.31999998E-4</c:v>
                </c:pt>
                <c:pt idx="6640">
                  <c:v>3.3207999800000001E-4</c:v>
                </c:pt>
                <c:pt idx="6641">
                  <c:v>3.3215999800000003E-4</c:v>
                </c:pt>
                <c:pt idx="6642">
                  <c:v>3.3223999799999998E-4</c:v>
                </c:pt>
                <c:pt idx="6643">
                  <c:v>3.32319998E-4</c:v>
                </c:pt>
                <c:pt idx="6644">
                  <c:v>3.3239999800000001E-4</c:v>
                </c:pt>
                <c:pt idx="6645">
                  <c:v>3.3247999800000002E-4</c:v>
                </c:pt>
                <c:pt idx="6646">
                  <c:v>3.3255999799999998E-4</c:v>
                </c:pt>
                <c:pt idx="6647">
                  <c:v>3.3263999799999999E-4</c:v>
                </c:pt>
                <c:pt idx="6648">
                  <c:v>3.3271999800000001E-4</c:v>
                </c:pt>
                <c:pt idx="6649">
                  <c:v>3.3279999800000002E-4</c:v>
                </c:pt>
                <c:pt idx="6650">
                  <c:v>3.3287999799999998E-4</c:v>
                </c:pt>
                <c:pt idx="6651">
                  <c:v>3.3295999799999999E-4</c:v>
                </c:pt>
                <c:pt idx="6652">
                  <c:v>3.33039998E-4</c:v>
                </c:pt>
                <c:pt idx="6653">
                  <c:v>3.3311999800000002E-4</c:v>
                </c:pt>
                <c:pt idx="6654">
                  <c:v>3.3319999799999998E-4</c:v>
                </c:pt>
                <c:pt idx="6655">
                  <c:v>3.3327999799999999E-4</c:v>
                </c:pt>
                <c:pt idx="6656">
                  <c:v>3.33359998E-4</c:v>
                </c:pt>
                <c:pt idx="6657">
                  <c:v>3.3343999800000001E-4</c:v>
                </c:pt>
                <c:pt idx="6658">
                  <c:v>3.3351999800000003E-4</c:v>
                </c:pt>
                <c:pt idx="6659">
                  <c:v>3.3359999799999999E-4</c:v>
                </c:pt>
                <c:pt idx="6660">
                  <c:v>3.33679998E-4</c:v>
                </c:pt>
                <c:pt idx="6661">
                  <c:v>3.3375999800000001E-4</c:v>
                </c:pt>
                <c:pt idx="6662">
                  <c:v>3.3383999800000002E-4</c:v>
                </c:pt>
                <c:pt idx="6663">
                  <c:v>3.3391999799999998E-4</c:v>
                </c:pt>
                <c:pt idx="6664">
                  <c:v>3.3399999799999999E-4</c:v>
                </c:pt>
                <c:pt idx="6665">
                  <c:v>3.3407999800000001E-4</c:v>
                </c:pt>
                <c:pt idx="6666">
                  <c:v>3.3415999800000002E-4</c:v>
                </c:pt>
                <c:pt idx="6667">
                  <c:v>3.3423999799999998E-4</c:v>
                </c:pt>
                <c:pt idx="6668">
                  <c:v>3.3431999799999999E-4</c:v>
                </c:pt>
                <c:pt idx="6669">
                  <c:v>3.34399998E-4</c:v>
                </c:pt>
                <c:pt idx="6670">
                  <c:v>3.3447999800000002E-4</c:v>
                </c:pt>
                <c:pt idx="6671">
                  <c:v>3.3455999799999998E-4</c:v>
                </c:pt>
                <c:pt idx="6672">
                  <c:v>3.3463999799999999E-4</c:v>
                </c:pt>
                <c:pt idx="6673">
                  <c:v>3.34719998E-4</c:v>
                </c:pt>
                <c:pt idx="6674">
                  <c:v>3.3479999800000001E-4</c:v>
                </c:pt>
                <c:pt idx="6675">
                  <c:v>3.3487999799999997E-4</c:v>
                </c:pt>
                <c:pt idx="6676">
                  <c:v>3.3495999799999999E-4</c:v>
                </c:pt>
                <c:pt idx="6677">
                  <c:v>3.35039998E-4</c:v>
                </c:pt>
                <c:pt idx="6678">
                  <c:v>3.3511999800000001E-4</c:v>
                </c:pt>
                <c:pt idx="6679">
                  <c:v>3.3519999800000002E-4</c:v>
                </c:pt>
                <c:pt idx="6680">
                  <c:v>3.3527999799999998E-4</c:v>
                </c:pt>
                <c:pt idx="6681">
                  <c:v>3.35359998E-4</c:v>
                </c:pt>
                <c:pt idx="6682">
                  <c:v>3.3543999800000001E-4</c:v>
                </c:pt>
                <c:pt idx="6683">
                  <c:v>3.3551999800000002E-4</c:v>
                </c:pt>
                <c:pt idx="6684">
                  <c:v>3.3559999799999998E-4</c:v>
                </c:pt>
                <c:pt idx="6685">
                  <c:v>3.3567999799999999E-4</c:v>
                </c:pt>
                <c:pt idx="6686">
                  <c:v>3.3575999800000001E-4</c:v>
                </c:pt>
                <c:pt idx="6687">
                  <c:v>3.3583999800000002E-4</c:v>
                </c:pt>
                <c:pt idx="6688">
                  <c:v>3.3591999799999998E-4</c:v>
                </c:pt>
                <c:pt idx="6689">
                  <c:v>3.3599999799999999E-4</c:v>
                </c:pt>
                <c:pt idx="6690">
                  <c:v>3.36079998E-4</c:v>
                </c:pt>
                <c:pt idx="6691">
                  <c:v>3.3615999800000001E-4</c:v>
                </c:pt>
                <c:pt idx="6692">
                  <c:v>3.3623999799999997E-4</c:v>
                </c:pt>
                <c:pt idx="6693">
                  <c:v>3.3631999799999999E-4</c:v>
                </c:pt>
                <c:pt idx="6694">
                  <c:v>3.36399998E-4</c:v>
                </c:pt>
                <c:pt idx="6695">
                  <c:v>3.3647999800000001E-4</c:v>
                </c:pt>
                <c:pt idx="6696">
                  <c:v>3.3655999800000002E-4</c:v>
                </c:pt>
                <c:pt idx="6697">
                  <c:v>3.3663999799999998E-4</c:v>
                </c:pt>
                <c:pt idx="6698">
                  <c:v>3.36719998E-4</c:v>
                </c:pt>
                <c:pt idx="6699">
                  <c:v>3.3679999800000001E-4</c:v>
                </c:pt>
                <c:pt idx="6700">
                  <c:v>3.3687999800000002E-4</c:v>
                </c:pt>
                <c:pt idx="6701">
                  <c:v>3.3695999799999998E-4</c:v>
                </c:pt>
                <c:pt idx="6702">
                  <c:v>3.3703999799999999E-4</c:v>
                </c:pt>
                <c:pt idx="6703">
                  <c:v>3.3711999800000001E-4</c:v>
                </c:pt>
                <c:pt idx="6704">
                  <c:v>3.3719999800000002E-4</c:v>
                </c:pt>
                <c:pt idx="6705">
                  <c:v>3.3727999799999998E-4</c:v>
                </c:pt>
                <c:pt idx="6706">
                  <c:v>3.3735999799999999E-4</c:v>
                </c:pt>
                <c:pt idx="6707">
                  <c:v>3.37439998E-4</c:v>
                </c:pt>
                <c:pt idx="6708">
                  <c:v>3.3751999800000002E-4</c:v>
                </c:pt>
                <c:pt idx="6709">
                  <c:v>3.3759999799999997E-4</c:v>
                </c:pt>
                <c:pt idx="6710">
                  <c:v>3.3767999799999999E-4</c:v>
                </c:pt>
                <c:pt idx="6711">
                  <c:v>3.37759998E-4</c:v>
                </c:pt>
                <c:pt idx="6712">
                  <c:v>3.3783999800000001E-4</c:v>
                </c:pt>
                <c:pt idx="6713">
                  <c:v>3.3791999800000003E-4</c:v>
                </c:pt>
                <c:pt idx="6714">
                  <c:v>3.3799999799999998E-4</c:v>
                </c:pt>
                <c:pt idx="6715">
                  <c:v>3.38079998E-4</c:v>
                </c:pt>
                <c:pt idx="6716">
                  <c:v>3.3815999800000001E-4</c:v>
                </c:pt>
                <c:pt idx="6717">
                  <c:v>3.3823999800000002E-4</c:v>
                </c:pt>
                <c:pt idx="6718">
                  <c:v>3.3831999799999998E-4</c:v>
                </c:pt>
                <c:pt idx="6719">
                  <c:v>3.3839999799999999E-4</c:v>
                </c:pt>
                <c:pt idx="6720">
                  <c:v>3.3847999800000001E-4</c:v>
                </c:pt>
                <c:pt idx="6721">
                  <c:v>3.3855999800000002E-4</c:v>
                </c:pt>
                <c:pt idx="6722">
                  <c:v>3.3863999799999998E-4</c:v>
                </c:pt>
                <c:pt idx="6723">
                  <c:v>3.3871999799999999E-4</c:v>
                </c:pt>
                <c:pt idx="6724">
                  <c:v>3.38799998E-4</c:v>
                </c:pt>
                <c:pt idx="6725">
                  <c:v>3.3887999800000002E-4</c:v>
                </c:pt>
                <c:pt idx="6726">
                  <c:v>3.3895999799999997E-4</c:v>
                </c:pt>
                <c:pt idx="6727">
                  <c:v>3.3903999799999999E-4</c:v>
                </c:pt>
                <c:pt idx="6728">
                  <c:v>3.39119998E-4</c:v>
                </c:pt>
                <c:pt idx="6729">
                  <c:v>3.3919999800000001E-4</c:v>
                </c:pt>
                <c:pt idx="6730">
                  <c:v>3.3927999800000003E-4</c:v>
                </c:pt>
                <c:pt idx="6731">
                  <c:v>3.3935999799999998E-4</c:v>
                </c:pt>
                <c:pt idx="6732">
                  <c:v>3.39439998E-4</c:v>
                </c:pt>
                <c:pt idx="6733">
                  <c:v>3.3951999800000001E-4</c:v>
                </c:pt>
                <c:pt idx="6734">
                  <c:v>3.3959999800000002E-4</c:v>
                </c:pt>
                <c:pt idx="6735">
                  <c:v>3.3967999799999998E-4</c:v>
                </c:pt>
                <c:pt idx="6736">
                  <c:v>3.3975999799999999E-4</c:v>
                </c:pt>
                <c:pt idx="6737">
                  <c:v>3.3983999800000001E-4</c:v>
                </c:pt>
                <c:pt idx="6738">
                  <c:v>3.3991999800000002E-4</c:v>
                </c:pt>
                <c:pt idx="6739">
                  <c:v>3.3999999799999998E-4</c:v>
                </c:pt>
                <c:pt idx="6740">
                  <c:v>3.4007999799999999E-4</c:v>
                </c:pt>
                <c:pt idx="6741">
                  <c:v>3.40159998E-4</c:v>
                </c:pt>
                <c:pt idx="6742">
                  <c:v>3.4023999800000002E-4</c:v>
                </c:pt>
                <c:pt idx="6743">
                  <c:v>3.4031999799999998E-4</c:v>
                </c:pt>
                <c:pt idx="6744">
                  <c:v>3.4039999799999999E-4</c:v>
                </c:pt>
                <c:pt idx="6745">
                  <c:v>3.40479998E-4</c:v>
                </c:pt>
                <c:pt idx="6746">
                  <c:v>3.4055999800000001E-4</c:v>
                </c:pt>
                <c:pt idx="6747">
                  <c:v>3.4063999800000003E-4</c:v>
                </c:pt>
                <c:pt idx="6748">
                  <c:v>3.4071999799999998E-4</c:v>
                </c:pt>
                <c:pt idx="6749">
                  <c:v>3.40799998E-4</c:v>
                </c:pt>
                <c:pt idx="6750">
                  <c:v>3.4087999800000001E-4</c:v>
                </c:pt>
                <c:pt idx="6751">
                  <c:v>3.4095999800000002E-4</c:v>
                </c:pt>
                <c:pt idx="6752">
                  <c:v>3.4103999799999998E-4</c:v>
                </c:pt>
                <c:pt idx="6753">
                  <c:v>3.4111999799999999E-4</c:v>
                </c:pt>
                <c:pt idx="6754">
                  <c:v>3.4119999800000001E-4</c:v>
                </c:pt>
                <c:pt idx="6755">
                  <c:v>3.4127999800000002E-4</c:v>
                </c:pt>
                <c:pt idx="6756">
                  <c:v>3.4135999799999998E-4</c:v>
                </c:pt>
                <c:pt idx="6757">
                  <c:v>3.4143999799999999E-4</c:v>
                </c:pt>
                <c:pt idx="6758">
                  <c:v>3.41519998E-4</c:v>
                </c:pt>
                <c:pt idx="6759">
                  <c:v>3.4159999800000002E-4</c:v>
                </c:pt>
                <c:pt idx="6760">
                  <c:v>3.4167999799999998E-4</c:v>
                </c:pt>
                <c:pt idx="6761">
                  <c:v>3.4175999799999999E-4</c:v>
                </c:pt>
                <c:pt idx="6762">
                  <c:v>3.41839998E-4</c:v>
                </c:pt>
                <c:pt idx="6763">
                  <c:v>3.4191999800000001E-4</c:v>
                </c:pt>
                <c:pt idx="6764">
                  <c:v>3.4199999800000003E-4</c:v>
                </c:pt>
                <c:pt idx="6765">
                  <c:v>3.4207999799999999E-4</c:v>
                </c:pt>
                <c:pt idx="6766">
                  <c:v>3.42159998E-4</c:v>
                </c:pt>
                <c:pt idx="6767">
                  <c:v>3.4223999800000001E-4</c:v>
                </c:pt>
                <c:pt idx="6768">
                  <c:v>3.4231999800000002E-4</c:v>
                </c:pt>
                <c:pt idx="6769">
                  <c:v>3.4239999799999998E-4</c:v>
                </c:pt>
                <c:pt idx="6770">
                  <c:v>3.42479998E-4</c:v>
                </c:pt>
                <c:pt idx="6771">
                  <c:v>3.4255999800000001E-4</c:v>
                </c:pt>
                <c:pt idx="6772">
                  <c:v>3.4263999800000002E-4</c:v>
                </c:pt>
                <c:pt idx="6773">
                  <c:v>3.4271999799999998E-4</c:v>
                </c:pt>
                <c:pt idx="6774">
                  <c:v>3.4279999799999999E-4</c:v>
                </c:pt>
                <c:pt idx="6775">
                  <c:v>3.42879998E-4</c:v>
                </c:pt>
                <c:pt idx="6776">
                  <c:v>3.4295999800000002E-4</c:v>
                </c:pt>
                <c:pt idx="6777">
                  <c:v>3.4303999799999998E-4</c:v>
                </c:pt>
                <c:pt idx="6778">
                  <c:v>3.4311999799999999E-4</c:v>
                </c:pt>
                <c:pt idx="6779">
                  <c:v>3.43199998E-4</c:v>
                </c:pt>
                <c:pt idx="6780">
                  <c:v>3.4327999800000001E-4</c:v>
                </c:pt>
                <c:pt idx="6781">
                  <c:v>3.4335999799999997E-4</c:v>
                </c:pt>
                <c:pt idx="6782">
                  <c:v>3.4343999799999999E-4</c:v>
                </c:pt>
                <c:pt idx="6783">
                  <c:v>3.43519998E-4</c:v>
                </c:pt>
                <c:pt idx="6784">
                  <c:v>3.4359999800000001E-4</c:v>
                </c:pt>
                <c:pt idx="6785">
                  <c:v>3.4367999800000002E-4</c:v>
                </c:pt>
                <c:pt idx="6786">
                  <c:v>3.4375999799999998E-4</c:v>
                </c:pt>
                <c:pt idx="6787">
                  <c:v>3.43839998E-4</c:v>
                </c:pt>
                <c:pt idx="6788">
                  <c:v>3.4391999800000001E-4</c:v>
                </c:pt>
                <c:pt idx="6789">
                  <c:v>3.4399999800000002E-4</c:v>
                </c:pt>
                <c:pt idx="6790">
                  <c:v>3.4407999799999998E-4</c:v>
                </c:pt>
                <c:pt idx="6791">
                  <c:v>3.4415999799999999E-4</c:v>
                </c:pt>
                <c:pt idx="6792">
                  <c:v>3.4423999800000001E-4</c:v>
                </c:pt>
                <c:pt idx="6793">
                  <c:v>3.4431999800000002E-4</c:v>
                </c:pt>
                <c:pt idx="6794">
                  <c:v>3.4439999799999998E-4</c:v>
                </c:pt>
                <c:pt idx="6795">
                  <c:v>3.4447999799999999E-4</c:v>
                </c:pt>
                <c:pt idx="6796">
                  <c:v>3.44559998E-4</c:v>
                </c:pt>
                <c:pt idx="6797">
                  <c:v>3.4463999800000002E-4</c:v>
                </c:pt>
                <c:pt idx="6798">
                  <c:v>3.4471999799999997E-4</c:v>
                </c:pt>
                <c:pt idx="6799">
                  <c:v>3.4479999799999999E-4</c:v>
                </c:pt>
                <c:pt idx="6800">
                  <c:v>3.44879998E-4</c:v>
                </c:pt>
                <c:pt idx="6801">
                  <c:v>3.4495999800000001E-4</c:v>
                </c:pt>
                <c:pt idx="6802">
                  <c:v>3.4503999800000002E-4</c:v>
                </c:pt>
                <c:pt idx="6803">
                  <c:v>3.4511999799999998E-4</c:v>
                </c:pt>
                <c:pt idx="6804">
                  <c:v>3.45199998E-4</c:v>
                </c:pt>
                <c:pt idx="6805">
                  <c:v>3.4527999800000001E-4</c:v>
                </c:pt>
                <c:pt idx="6806">
                  <c:v>3.4535999800000002E-4</c:v>
                </c:pt>
                <c:pt idx="6807">
                  <c:v>3.4543999799999998E-4</c:v>
                </c:pt>
                <c:pt idx="6808">
                  <c:v>3.4551999799999999E-4</c:v>
                </c:pt>
                <c:pt idx="6809">
                  <c:v>3.4559999800000001E-4</c:v>
                </c:pt>
                <c:pt idx="6810">
                  <c:v>3.4567999800000002E-4</c:v>
                </c:pt>
                <c:pt idx="6811">
                  <c:v>3.4575999799999998E-4</c:v>
                </c:pt>
                <c:pt idx="6812">
                  <c:v>3.4583999799999999E-4</c:v>
                </c:pt>
                <c:pt idx="6813">
                  <c:v>3.45919998E-4</c:v>
                </c:pt>
                <c:pt idx="6814">
                  <c:v>3.4599999800000002E-4</c:v>
                </c:pt>
                <c:pt idx="6815">
                  <c:v>3.4607999799999997E-4</c:v>
                </c:pt>
                <c:pt idx="6816">
                  <c:v>3.4615999799999999E-4</c:v>
                </c:pt>
                <c:pt idx="6817">
                  <c:v>3.46239998E-4</c:v>
                </c:pt>
                <c:pt idx="6818">
                  <c:v>3.4631999800000001E-4</c:v>
                </c:pt>
                <c:pt idx="6819">
                  <c:v>3.4639999800000003E-4</c:v>
                </c:pt>
                <c:pt idx="6820">
                  <c:v>3.4647999799999998E-4</c:v>
                </c:pt>
                <c:pt idx="6821">
                  <c:v>3.46559998E-4</c:v>
                </c:pt>
                <c:pt idx="6822">
                  <c:v>3.4663999800000001E-4</c:v>
                </c:pt>
                <c:pt idx="6823">
                  <c:v>3.4671999800000002E-4</c:v>
                </c:pt>
                <c:pt idx="6824">
                  <c:v>3.4679999799999998E-4</c:v>
                </c:pt>
                <c:pt idx="6825">
                  <c:v>3.4687999799999999E-4</c:v>
                </c:pt>
                <c:pt idx="6826">
                  <c:v>3.4695999800000001E-4</c:v>
                </c:pt>
                <c:pt idx="6827">
                  <c:v>3.4703999800000002E-4</c:v>
                </c:pt>
                <c:pt idx="6828">
                  <c:v>3.4711999799999998E-4</c:v>
                </c:pt>
                <c:pt idx="6829">
                  <c:v>3.4719999799999999E-4</c:v>
                </c:pt>
                <c:pt idx="6830">
                  <c:v>3.47279998E-4</c:v>
                </c:pt>
                <c:pt idx="6831">
                  <c:v>3.4735999800000002E-4</c:v>
                </c:pt>
                <c:pt idx="6832">
                  <c:v>3.4743999799999997E-4</c:v>
                </c:pt>
                <c:pt idx="6833">
                  <c:v>3.4751999799999999E-4</c:v>
                </c:pt>
                <c:pt idx="6834">
                  <c:v>3.47599998E-4</c:v>
                </c:pt>
                <c:pt idx="6835">
                  <c:v>3.4767999800000001E-4</c:v>
                </c:pt>
                <c:pt idx="6836">
                  <c:v>3.4775999800000003E-4</c:v>
                </c:pt>
                <c:pt idx="6837">
                  <c:v>3.4783999799999998E-4</c:v>
                </c:pt>
                <c:pt idx="6838">
                  <c:v>3.47919998E-4</c:v>
                </c:pt>
                <c:pt idx="6839">
                  <c:v>3.4799999800000001E-4</c:v>
                </c:pt>
                <c:pt idx="6840">
                  <c:v>3.4807999800000002E-4</c:v>
                </c:pt>
                <c:pt idx="6841">
                  <c:v>3.4815999799999998E-4</c:v>
                </c:pt>
                <c:pt idx="6842">
                  <c:v>3.4823999799999999E-4</c:v>
                </c:pt>
                <c:pt idx="6843">
                  <c:v>3.4831999800000001E-4</c:v>
                </c:pt>
                <c:pt idx="6844">
                  <c:v>3.4839999800000002E-4</c:v>
                </c:pt>
                <c:pt idx="6845">
                  <c:v>3.4847999799999998E-4</c:v>
                </c:pt>
                <c:pt idx="6846">
                  <c:v>3.4855999799999999E-4</c:v>
                </c:pt>
                <c:pt idx="6847">
                  <c:v>3.48639998E-4</c:v>
                </c:pt>
                <c:pt idx="6848">
                  <c:v>3.4871999800000002E-4</c:v>
                </c:pt>
                <c:pt idx="6849">
                  <c:v>3.4879999799999998E-4</c:v>
                </c:pt>
                <c:pt idx="6850">
                  <c:v>3.4887999799999999E-4</c:v>
                </c:pt>
                <c:pt idx="6851">
                  <c:v>3.48959998E-4</c:v>
                </c:pt>
                <c:pt idx="6852">
                  <c:v>3.4903999800000001E-4</c:v>
                </c:pt>
                <c:pt idx="6853">
                  <c:v>3.4911999800000003E-4</c:v>
                </c:pt>
                <c:pt idx="6854">
                  <c:v>3.4919999799999998E-4</c:v>
                </c:pt>
                <c:pt idx="6855">
                  <c:v>3.49279998E-4</c:v>
                </c:pt>
                <c:pt idx="6856">
                  <c:v>3.4935999800000001E-4</c:v>
                </c:pt>
                <c:pt idx="6857">
                  <c:v>3.4943999800000002E-4</c:v>
                </c:pt>
                <c:pt idx="6858">
                  <c:v>3.4951999799999998E-4</c:v>
                </c:pt>
                <c:pt idx="6859">
                  <c:v>3.4959999799999999E-4</c:v>
                </c:pt>
                <c:pt idx="6860">
                  <c:v>3.4967999800000001E-4</c:v>
                </c:pt>
                <c:pt idx="6861">
                  <c:v>3.4975999800000002E-4</c:v>
                </c:pt>
                <c:pt idx="6862">
                  <c:v>3.4983999799999998E-4</c:v>
                </c:pt>
                <c:pt idx="6863">
                  <c:v>3.4991999799999999E-4</c:v>
                </c:pt>
                <c:pt idx="6864">
                  <c:v>3.49999998E-4</c:v>
                </c:pt>
                <c:pt idx="6865">
                  <c:v>3.5007999800000002E-4</c:v>
                </c:pt>
                <c:pt idx="6866">
                  <c:v>3.5015999799999998E-4</c:v>
                </c:pt>
                <c:pt idx="6867">
                  <c:v>3.5023999799999999E-4</c:v>
                </c:pt>
                <c:pt idx="6868">
                  <c:v>3.50319998E-4</c:v>
                </c:pt>
                <c:pt idx="6869">
                  <c:v>3.5039999800000001E-4</c:v>
                </c:pt>
                <c:pt idx="6870">
                  <c:v>3.5047999800000003E-4</c:v>
                </c:pt>
                <c:pt idx="6871">
                  <c:v>3.5055999799999999E-4</c:v>
                </c:pt>
                <c:pt idx="6872">
                  <c:v>3.50639998E-4</c:v>
                </c:pt>
                <c:pt idx="6873">
                  <c:v>3.5071999800000001E-4</c:v>
                </c:pt>
                <c:pt idx="6874">
                  <c:v>3.5079999800000002E-4</c:v>
                </c:pt>
                <c:pt idx="6875">
                  <c:v>3.5087999799999998E-4</c:v>
                </c:pt>
                <c:pt idx="6876">
                  <c:v>3.50959998E-4</c:v>
                </c:pt>
                <c:pt idx="6877">
                  <c:v>3.5103999800000001E-4</c:v>
                </c:pt>
                <c:pt idx="6878">
                  <c:v>3.5111999800000002E-4</c:v>
                </c:pt>
                <c:pt idx="6879">
                  <c:v>3.5119999799999998E-4</c:v>
                </c:pt>
                <c:pt idx="6880">
                  <c:v>3.5127999799999999E-4</c:v>
                </c:pt>
                <c:pt idx="6881">
                  <c:v>3.51359998E-4</c:v>
                </c:pt>
                <c:pt idx="6882">
                  <c:v>3.5143999800000002E-4</c:v>
                </c:pt>
                <c:pt idx="6883">
                  <c:v>3.5151999799999998E-4</c:v>
                </c:pt>
                <c:pt idx="6884">
                  <c:v>3.5159999799999999E-4</c:v>
                </c:pt>
                <c:pt idx="6885">
                  <c:v>3.51679998E-4</c:v>
                </c:pt>
                <c:pt idx="6886">
                  <c:v>3.5175999800000001E-4</c:v>
                </c:pt>
                <c:pt idx="6887">
                  <c:v>3.5183999799999997E-4</c:v>
                </c:pt>
                <c:pt idx="6888">
                  <c:v>3.5191999799999999E-4</c:v>
                </c:pt>
                <c:pt idx="6889">
                  <c:v>3.51999998E-4</c:v>
                </c:pt>
                <c:pt idx="6890">
                  <c:v>3.5207999800000001E-4</c:v>
                </c:pt>
                <c:pt idx="6891">
                  <c:v>3.5215999800000002E-4</c:v>
                </c:pt>
                <c:pt idx="6892">
                  <c:v>3.5223999799999998E-4</c:v>
                </c:pt>
                <c:pt idx="6893">
                  <c:v>3.52319998E-4</c:v>
                </c:pt>
                <c:pt idx="6894">
                  <c:v>3.5239999800000001E-4</c:v>
                </c:pt>
                <c:pt idx="6895">
                  <c:v>3.5247999800000002E-4</c:v>
                </c:pt>
                <c:pt idx="6896">
                  <c:v>3.5255999799999998E-4</c:v>
                </c:pt>
                <c:pt idx="6897">
                  <c:v>3.5263999799999999E-4</c:v>
                </c:pt>
                <c:pt idx="6898">
                  <c:v>3.5271999800000001E-4</c:v>
                </c:pt>
                <c:pt idx="6899">
                  <c:v>3.5279999800000002E-4</c:v>
                </c:pt>
                <c:pt idx="6900">
                  <c:v>3.5287999799999998E-4</c:v>
                </c:pt>
                <c:pt idx="6901">
                  <c:v>3.5295999799999999E-4</c:v>
                </c:pt>
                <c:pt idx="6902">
                  <c:v>3.53039998E-4</c:v>
                </c:pt>
                <c:pt idx="6903">
                  <c:v>3.5311999800000002E-4</c:v>
                </c:pt>
                <c:pt idx="6904">
                  <c:v>3.5319999799999997E-4</c:v>
                </c:pt>
                <c:pt idx="6905">
                  <c:v>3.5327999799999999E-4</c:v>
                </c:pt>
                <c:pt idx="6906">
                  <c:v>3.53359998E-4</c:v>
                </c:pt>
                <c:pt idx="6907">
                  <c:v>3.5343999800000001E-4</c:v>
                </c:pt>
                <c:pt idx="6908">
                  <c:v>3.5351999800000002E-4</c:v>
                </c:pt>
                <c:pt idx="6909">
                  <c:v>3.5359999799999998E-4</c:v>
                </c:pt>
                <c:pt idx="6910">
                  <c:v>3.53679998E-4</c:v>
                </c:pt>
                <c:pt idx="6911">
                  <c:v>3.5375999800000001E-4</c:v>
                </c:pt>
                <c:pt idx="6912">
                  <c:v>3.5383999800000002E-4</c:v>
                </c:pt>
                <c:pt idx="6913">
                  <c:v>3.5391999799999998E-4</c:v>
                </c:pt>
                <c:pt idx="6914">
                  <c:v>3.5399999799999999E-4</c:v>
                </c:pt>
                <c:pt idx="6915">
                  <c:v>3.5407999800000001E-4</c:v>
                </c:pt>
                <c:pt idx="6916">
                  <c:v>3.5415999800000002E-4</c:v>
                </c:pt>
                <c:pt idx="6917">
                  <c:v>3.5423999799999998E-4</c:v>
                </c:pt>
                <c:pt idx="6918">
                  <c:v>3.5431999799999999E-4</c:v>
                </c:pt>
                <c:pt idx="6919">
                  <c:v>3.54399998E-4</c:v>
                </c:pt>
                <c:pt idx="6920">
                  <c:v>3.5447999800000002E-4</c:v>
                </c:pt>
                <c:pt idx="6921">
                  <c:v>3.5455999799999997E-4</c:v>
                </c:pt>
                <c:pt idx="6922">
                  <c:v>3.5463999799999999E-4</c:v>
                </c:pt>
                <c:pt idx="6923">
                  <c:v>3.54719998E-4</c:v>
                </c:pt>
                <c:pt idx="6924">
                  <c:v>3.5479999800000001E-4</c:v>
                </c:pt>
                <c:pt idx="6925">
                  <c:v>3.5487999800000003E-4</c:v>
                </c:pt>
                <c:pt idx="6926">
                  <c:v>3.5495999799999998E-4</c:v>
                </c:pt>
                <c:pt idx="6927">
                  <c:v>3.55039998E-4</c:v>
                </c:pt>
                <c:pt idx="6928">
                  <c:v>3.5511999800000001E-4</c:v>
                </c:pt>
                <c:pt idx="6929">
                  <c:v>3.5519999800000002E-4</c:v>
                </c:pt>
                <c:pt idx="6930">
                  <c:v>3.5527999799999998E-4</c:v>
                </c:pt>
                <c:pt idx="6931">
                  <c:v>3.5535999799999999E-4</c:v>
                </c:pt>
                <c:pt idx="6932">
                  <c:v>3.5543999800000001E-4</c:v>
                </c:pt>
                <c:pt idx="6933">
                  <c:v>3.5551999800000002E-4</c:v>
                </c:pt>
                <c:pt idx="6934">
                  <c:v>3.5559999799999998E-4</c:v>
                </c:pt>
                <c:pt idx="6935">
                  <c:v>3.5567999799999999E-4</c:v>
                </c:pt>
                <c:pt idx="6936">
                  <c:v>3.55759998E-4</c:v>
                </c:pt>
                <c:pt idx="6937">
                  <c:v>3.5583999800000002E-4</c:v>
                </c:pt>
                <c:pt idx="6938">
                  <c:v>3.5591999799999997E-4</c:v>
                </c:pt>
                <c:pt idx="6939">
                  <c:v>3.5599999799999999E-4</c:v>
                </c:pt>
                <c:pt idx="6940">
                  <c:v>3.56079998E-4</c:v>
                </c:pt>
                <c:pt idx="6941">
                  <c:v>3.5615999800000001E-4</c:v>
                </c:pt>
                <c:pt idx="6942">
                  <c:v>3.5623999800000003E-4</c:v>
                </c:pt>
                <c:pt idx="6943">
                  <c:v>3.5631999799999998E-4</c:v>
                </c:pt>
                <c:pt idx="6944">
                  <c:v>3.56399998E-4</c:v>
                </c:pt>
                <c:pt idx="6945">
                  <c:v>3.5647999800000001E-4</c:v>
                </c:pt>
                <c:pt idx="6946">
                  <c:v>3.5655999800000002E-4</c:v>
                </c:pt>
                <c:pt idx="6947">
                  <c:v>3.5663999799999998E-4</c:v>
                </c:pt>
                <c:pt idx="6948">
                  <c:v>3.5671999799999999E-4</c:v>
                </c:pt>
                <c:pt idx="6949">
                  <c:v>3.5679999800000001E-4</c:v>
                </c:pt>
                <c:pt idx="6950">
                  <c:v>3.5687999800000002E-4</c:v>
                </c:pt>
                <c:pt idx="6951">
                  <c:v>3.5695999799999998E-4</c:v>
                </c:pt>
                <c:pt idx="6952">
                  <c:v>3.5703999799999999E-4</c:v>
                </c:pt>
                <c:pt idx="6953">
                  <c:v>3.57119998E-4</c:v>
                </c:pt>
                <c:pt idx="6954">
                  <c:v>3.5719999800000002E-4</c:v>
                </c:pt>
                <c:pt idx="6955">
                  <c:v>3.5727999799999998E-4</c:v>
                </c:pt>
                <c:pt idx="6956">
                  <c:v>3.5735999799999999E-4</c:v>
                </c:pt>
                <c:pt idx="6957">
                  <c:v>3.57439998E-4</c:v>
                </c:pt>
                <c:pt idx="6958">
                  <c:v>3.5751999800000001E-4</c:v>
                </c:pt>
                <c:pt idx="6959">
                  <c:v>3.5759999800000003E-4</c:v>
                </c:pt>
                <c:pt idx="6960">
                  <c:v>3.5767999799999999E-4</c:v>
                </c:pt>
                <c:pt idx="6961">
                  <c:v>3.57759998E-4</c:v>
                </c:pt>
                <c:pt idx="6962">
                  <c:v>3.5783999800000001E-4</c:v>
                </c:pt>
                <c:pt idx="6963">
                  <c:v>3.5791999800000002E-4</c:v>
                </c:pt>
                <c:pt idx="6964">
                  <c:v>3.5799999799999998E-4</c:v>
                </c:pt>
                <c:pt idx="6965">
                  <c:v>3.5807999799999999E-4</c:v>
                </c:pt>
                <c:pt idx="6966">
                  <c:v>3.5815999800000001E-4</c:v>
                </c:pt>
                <c:pt idx="6967">
                  <c:v>3.5823999800000002E-4</c:v>
                </c:pt>
                <c:pt idx="6968">
                  <c:v>3.5831999799999998E-4</c:v>
                </c:pt>
                <c:pt idx="6969">
                  <c:v>3.5839999799999999E-4</c:v>
                </c:pt>
                <c:pt idx="6970">
                  <c:v>3.58479998E-4</c:v>
                </c:pt>
                <c:pt idx="6971">
                  <c:v>3.5855999800000002E-4</c:v>
                </c:pt>
                <c:pt idx="6972">
                  <c:v>3.5863999799999998E-4</c:v>
                </c:pt>
                <c:pt idx="6973">
                  <c:v>3.5871999799999999E-4</c:v>
                </c:pt>
                <c:pt idx="6974">
                  <c:v>3.58799998E-4</c:v>
                </c:pt>
                <c:pt idx="6975">
                  <c:v>3.5887999800000001E-4</c:v>
                </c:pt>
                <c:pt idx="6976">
                  <c:v>3.5895999800000003E-4</c:v>
                </c:pt>
                <c:pt idx="6977">
                  <c:v>3.5903999799999999E-4</c:v>
                </c:pt>
                <c:pt idx="6978">
                  <c:v>3.59119998E-4</c:v>
                </c:pt>
                <c:pt idx="6979">
                  <c:v>3.5919999800000001E-4</c:v>
                </c:pt>
                <c:pt idx="6980">
                  <c:v>3.5927999800000002E-4</c:v>
                </c:pt>
                <c:pt idx="6981">
                  <c:v>3.5935999799999998E-4</c:v>
                </c:pt>
                <c:pt idx="6982">
                  <c:v>3.59439998E-4</c:v>
                </c:pt>
                <c:pt idx="6983">
                  <c:v>3.5951999800000001E-4</c:v>
                </c:pt>
                <c:pt idx="6984">
                  <c:v>3.5959999800000002E-4</c:v>
                </c:pt>
                <c:pt idx="6985">
                  <c:v>3.5967999799999998E-4</c:v>
                </c:pt>
                <c:pt idx="6986">
                  <c:v>3.5975999799999999E-4</c:v>
                </c:pt>
                <c:pt idx="6987">
                  <c:v>3.5983999800000001E-4</c:v>
                </c:pt>
                <c:pt idx="6988">
                  <c:v>3.5991999800000002E-4</c:v>
                </c:pt>
                <c:pt idx="6989">
                  <c:v>3.5999999799999998E-4</c:v>
                </c:pt>
                <c:pt idx="6990">
                  <c:v>3.6007999799999999E-4</c:v>
                </c:pt>
                <c:pt idx="6991">
                  <c:v>3.60159998E-4</c:v>
                </c:pt>
                <c:pt idx="6992">
                  <c:v>3.6023999800000001E-4</c:v>
                </c:pt>
                <c:pt idx="6993">
                  <c:v>3.6031999799999997E-4</c:v>
                </c:pt>
                <c:pt idx="6994">
                  <c:v>3.6039999799999999E-4</c:v>
                </c:pt>
                <c:pt idx="6995">
                  <c:v>3.60479998E-4</c:v>
                </c:pt>
                <c:pt idx="6996">
                  <c:v>3.6055999800000001E-4</c:v>
                </c:pt>
                <c:pt idx="6997">
                  <c:v>3.6063999800000002E-4</c:v>
                </c:pt>
                <c:pt idx="6998">
                  <c:v>3.6071999799999998E-4</c:v>
                </c:pt>
                <c:pt idx="6999">
                  <c:v>3.60799998E-4</c:v>
                </c:pt>
                <c:pt idx="7000">
                  <c:v>3.6087999800000001E-4</c:v>
                </c:pt>
                <c:pt idx="7001">
                  <c:v>3.6095999800000002E-4</c:v>
                </c:pt>
                <c:pt idx="7002">
                  <c:v>3.6103999799999998E-4</c:v>
                </c:pt>
                <c:pt idx="7003">
                  <c:v>3.6111999799999999E-4</c:v>
                </c:pt>
                <c:pt idx="7004">
                  <c:v>3.6119999800000001E-4</c:v>
                </c:pt>
                <c:pt idx="7005">
                  <c:v>3.6127999800000002E-4</c:v>
                </c:pt>
                <c:pt idx="7006">
                  <c:v>3.6135999799999998E-4</c:v>
                </c:pt>
                <c:pt idx="7007">
                  <c:v>3.6143999799999999E-4</c:v>
                </c:pt>
                <c:pt idx="7008">
                  <c:v>3.61519998E-4</c:v>
                </c:pt>
                <c:pt idx="7009">
                  <c:v>3.6159999800000002E-4</c:v>
                </c:pt>
                <c:pt idx="7010">
                  <c:v>3.6167999799999997E-4</c:v>
                </c:pt>
                <c:pt idx="7011">
                  <c:v>3.6175999799999999E-4</c:v>
                </c:pt>
                <c:pt idx="7012">
                  <c:v>3.61839998E-4</c:v>
                </c:pt>
                <c:pt idx="7013">
                  <c:v>3.6191999800000001E-4</c:v>
                </c:pt>
                <c:pt idx="7014">
                  <c:v>3.6199999800000003E-4</c:v>
                </c:pt>
                <c:pt idx="7015">
                  <c:v>3.6207999799999998E-4</c:v>
                </c:pt>
                <c:pt idx="7016">
                  <c:v>3.62159998E-4</c:v>
                </c:pt>
                <c:pt idx="7017">
                  <c:v>3.6223999800000001E-4</c:v>
                </c:pt>
                <c:pt idx="7018">
                  <c:v>3.6231999800000002E-4</c:v>
                </c:pt>
                <c:pt idx="7019">
                  <c:v>3.6239999799999998E-4</c:v>
                </c:pt>
                <c:pt idx="7020">
                  <c:v>3.6247999799999999E-4</c:v>
                </c:pt>
                <c:pt idx="7021">
                  <c:v>3.6255999800000001E-4</c:v>
                </c:pt>
                <c:pt idx="7022">
                  <c:v>3.6263999800000002E-4</c:v>
                </c:pt>
                <c:pt idx="7023">
                  <c:v>3.6271999799999998E-4</c:v>
                </c:pt>
                <c:pt idx="7024">
                  <c:v>3.6279999799999999E-4</c:v>
                </c:pt>
                <c:pt idx="7025">
                  <c:v>3.62879998E-4</c:v>
                </c:pt>
                <c:pt idx="7026">
                  <c:v>3.6295999800000002E-4</c:v>
                </c:pt>
                <c:pt idx="7027">
                  <c:v>3.6303999799999997E-4</c:v>
                </c:pt>
                <c:pt idx="7028">
                  <c:v>3.6311999799999999E-4</c:v>
                </c:pt>
                <c:pt idx="7029">
                  <c:v>3.63199998E-4</c:v>
                </c:pt>
                <c:pt idx="7030">
                  <c:v>3.6327999800000001E-4</c:v>
                </c:pt>
                <c:pt idx="7031">
                  <c:v>3.6335999800000003E-4</c:v>
                </c:pt>
                <c:pt idx="7032">
                  <c:v>3.6343999799999998E-4</c:v>
                </c:pt>
                <c:pt idx="7033">
                  <c:v>3.63519998E-4</c:v>
                </c:pt>
                <c:pt idx="7034">
                  <c:v>3.6359999800000001E-4</c:v>
                </c:pt>
                <c:pt idx="7035">
                  <c:v>3.6367999800000002E-4</c:v>
                </c:pt>
                <c:pt idx="7036">
                  <c:v>3.6375999799999998E-4</c:v>
                </c:pt>
                <c:pt idx="7037">
                  <c:v>3.6383999799999999E-4</c:v>
                </c:pt>
                <c:pt idx="7038">
                  <c:v>3.6391999800000001E-4</c:v>
                </c:pt>
                <c:pt idx="7039">
                  <c:v>3.6399999800000002E-4</c:v>
                </c:pt>
                <c:pt idx="7040">
                  <c:v>3.6407999799999998E-4</c:v>
                </c:pt>
                <c:pt idx="7041">
                  <c:v>3.6415999799999999E-4</c:v>
                </c:pt>
                <c:pt idx="7042">
                  <c:v>3.64239998E-4</c:v>
                </c:pt>
                <c:pt idx="7043">
                  <c:v>3.6431999800000002E-4</c:v>
                </c:pt>
                <c:pt idx="7044">
                  <c:v>3.6439999799999997E-4</c:v>
                </c:pt>
                <c:pt idx="7045">
                  <c:v>3.6447999799999999E-4</c:v>
                </c:pt>
                <c:pt idx="7046">
                  <c:v>3.64559998E-4</c:v>
                </c:pt>
                <c:pt idx="7047">
                  <c:v>3.6463999800000001E-4</c:v>
                </c:pt>
                <c:pt idx="7048">
                  <c:v>3.6471999800000003E-4</c:v>
                </c:pt>
                <c:pt idx="7049">
                  <c:v>3.6479999799999998E-4</c:v>
                </c:pt>
                <c:pt idx="7050">
                  <c:v>3.64879998E-4</c:v>
                </c:pt>
                <c:pt idx="7051">
                  <c:v>3.6495999800000001E-4</c:v>
                </c:pt>
                <c:pt idx="7052">
                  <c:v>3.6503999800000002E-4</c:v>
                </c:pt>
                <c:pt idx="7053">
                  <c:v>3.6511999799999998E-4</c:v>
                </c:pt>
                <c:pt idx="7054">
                  <c:v>3.6519999799999999E-4</c:v>
                </c:pt>
                <c:pt idx="7055">
                  <c:v>3.6527999800000001E-4</c:v>
                </c:pt>
                <c:pt idx="7056">
                  <c:v>3.6535999800000002E-4</c:v>
                </c:pt>
                <c:pt idx="7057">
                  <c:v>3.6543999799999998E-4</c:v>
                </c:pt>
                <c:pt idx="7058">
                  <c:v>3.6551999799999999E-4</c:v>
                </c:pt>
                <c:pt idx="7059">
                  <c:v>3.65599998E-4</c:v>
                </c:pt>
                <c:pt idx="7060">
                  <c:v>3.6567999800000002E-4</c:v>
                </c:pt>
                <c:pt idx="7061">
                  <c:v>3.6575999799999998E-4</c:v>
                </c:pt>
                <c:pt idx="7062">
                  <c:v>3.6583999799999999E-4</c:v>
                </c:pt>
                <c:pt idx="7063">
                  <c:v>3.65919998E-4</c:v>
                </c:pt>
                <c:pt idx="7064">
                  <c:v>3.6599999800000001E-4</c:v>
                </c:pt>
                <c:pt idx="7065">
                  <c:v>3.6607999800000003E-4</c:v>
                </c:pt>
                <c:pt idx="7066">
                  <c:v>3.6615999799999999E-4</c:v>
                </c:pt>
                <c:pt idx="7067">
                  <c:v>3.66239998E-4</c:v>
                </c:pt>
                <c:pt idx="7068">
                  <c:v>3.6631999800000001E-4</c:v>
                </c:pt>
                <c:pt idx="7069">
                  <c:v>3.6639999800000002E-4</c:v>
                </c:pt>
                <c:pt idx="7070">
                  <c:v>3.6647999799999998E-4</c:v>
                </c:pt>
                <c:pt idx="7071">
                  <c:v>3.6655999799999999E-4</c:v>
                </c:pt>
                <c:pt idx="7072">
                  <c:v>3.6663999800000001E-4</c:v>
                </c:pt>
                <c:pt idx="7073">
                  <c:v>3.6671999800000002E-4</c:v>
                </c:pt>
                <c:pt idx="7074">
                  <c:v>3.6679999799999998E-4</c:v>
                </c:pt>
                <c:pt idx="7075">
                  <c:v>3.6687999799999999E-4</c:v>
                </c:pt>
                <c:pt idx="7076">
                  <c:v>3.66959998E-4</c:v>
                </c:pt>
                <c:pt idx="7077">
                  <c:v>3.6703999800000002E-4</c:v>
                </c:pt>
                <c:pt idx="7078">
                  <c:v>3.6711999799999998E-4</c:v>
                </c:pt>
                <c:pt idx="7079">
                  <c:v>3.6719999799999999E-4</c:v>
                </c:pt>
                <c:pt idx="7080">
                  <c:v>3.67279998E-4</c:v>
                </c:pt>
                <c:pt idx="7081">
                  <c:v>3.6735999800000001E-4</c:v>
                </c:pt>
                <c:pt idx="7082">
                  <c:v>3.6743999799999997E-4</c:v>
                </c:pt>
                <c:pt idx="7083">
                  <c:v>3.6751999799999999E-4</c:v>
                </c:pt>
                <c:pt idx="7084">
                  <c:v>3.67599998E-4</c:v>
                </c:pt>
                <c:pt idx="7085">
                  <c:v>3.6767999800000001E-4</c:v>
                </c:pt>
                <c:pt idx="7086">
                  <c:v>3.6775999800000002E-4</c:v>
                </c:pt>
                <c:pt idx="7087">
                  <c:v>3.6783999799999998E-4</c:v>
                </c:pt>
                <c:pt idx="7088">
                  <c:v>3.67919998E-4</c:v>
                </c:pt>
                <c:pt idx="7089">
                  <c:v>3.6799999800000001E-4</c:v>
                </c:pt>
                <c:pt idx="7090">
                  <c:v>3.6807999800000002E-4</c:v>
                </c:pt>
                <c:pt idx="7091">
                  <c:v>3.6815999799999998E-4</c:v>
                </c:pt>
                <c:pt idx="7092">
                  <c:v>3.6823999799999999E-4</c:v>
                </c:pt>
                <c:pt idx="7093">
                  <c:v>3.6831999800000001E-4</c:v>
                </c:pt>
                <c:pt idx="7094">
                  <c:v>3.6839999800000002E-4</c:v>
                </c:pt>
                <c:pt idx="7095">
                  <c:v>3.6847999799999998E-4</c:v>
                </c:pt>
                <c:pt idx="7096">
                  <c:v>3.6855999799999999E-4</c:v>
                </c:pt>
                <c:pt idx="7097">
                  <c:v>3.68639998E-4</c:v>
                </c:pt>
                <c:pt idx="7098">
                  <c:v>3.6871999800000001E-4</c:v>
                </c:pt>
                <c:pt idx="7099">
                  <c:v>3.6879999799999997E-4</c:v>
                </c:pt>
                <c:pt idx="7100">
                  <c:v>3.6887999799999999E-4</c:v>
                </c:pt>
                <c:pt idx="7101">
                  <c:v>3.68959998E-4</c:v>
                </c:pt>
                <c:pt idx="7102">
                  <c:v>3.6903999800000001E-4</c:v>
                </c:pt>
                <c:pt idx="7103">
                  <c:v>3.6911999800000002E-4</c:v>
                </c:pt>
                <c:pt idx="7104">
                  <c:v>3.6919999799999998E-4</c:v>
                </c:pt>
                <c:pt idx="7105">
                  <c:v>3.69279998E-4</c:v>
                </c:pt>
                <c:pt idx="7106">
                  <c:v>3.6935999800000001E-4</c:v>
                </c:pt>
                <c:pt idx="7107">
                  <c:v>3.6943999800000002E-4</c:v>
                </c:pt>
                <c:pt idx="7108">
                  <c:v>3.6951999799999998E-4</c:v>
                </c:pt>
                <c:pt idx="7109">
                  <c:v>3.6959999799999999E-4</c:v>
                </c:pt>
                <c:pt idx="7110">
                  <c:v>3.6967999800000001E-4</c:v>
                </c:pt>
                <c:pt idx="7111">
                  <c:v>3.6975999800000002E-4</c:v>
                </c:pt>
                <c:pt idx="7112">
                  <c:v>3.6983999799999998E-4</c:v>
                </c:pt>
                <c:pt idx="7113">
                  <c:v>3.6991999799999999E-4</c:v>
                </c:pt>
                <c:pt idx="7114">
                  <c:v>3.69999998E-4</c:v>
                </c:pt>
                <c:pt idx="7115">
                  <c:v>3.7007999800000002E-4</c:v>
                </c:pt>
                <c:pt idx="7116">
                  <c:v>3.7015999799999997E-4</c:v>
                </c:pt>
                <c:pt idx="7117">
                  <c:v>3.7023999799999999E-4</c:v>
                </c:pt>
                <c:pt idx="7118">
                  <c:v>3.70319998E-4</c:v>
                </c:pt>
                <c:pt idx="7119">
                  <c:v>3.7039999800000001E-4</c:v>
                </c:pt>
                <c:pt idx="7120">
                  <c:v>3.7047999800000003E-4</c:v>
                </c:pt>
                <c:pt idx="7121">
                  <c:v>3.7055999799999998E-4</c:v>
                </c:pt>
                <c:pt idx="7122">
                  <c:v>3.70639998E-4</c:v>
                </c:pt>
                <c:pt idx="7123">
                  <c:v>3.7071999800000001E-4</c:v>
                </c:pt>
                <c:pt idx="7124">
                  <c:v>3.7079999800000002E-4</c:v>
                </c:pt>
                <c:pt idx="7125">
                  <c:v>3.7087999799999998E-4</c:v>
                </c:pt>
                <c:pt idx="7126">
                  <c:v>3.7095999799999999E-4</c:v>
                </c:pt>
                <c:pt idx="7127">
                  <c:v>3.7103999800000001E-4</c:v>
                </c:pt>
                <c:pt idx="7128">
                  <c:v>3.7111999800000002E-4</c:v>
                </c:pt>
                <c:pt idx="7129">
                  <c:v>3.7119999799999998E-4</c:v>
                </c:pt>
                <c:pt idx="7130">
                  <c:v>3.7127999799999999E-4</c:v>
                </c:pt>
                <c:pt idx="7131">
                  <c:v>3.71359998E-4</c:v>
                </c:pt>
                <c:pt idx="7132">
                  <c:v>3.7143999800000002E-4</c:v>
                </c:pt>
                <c:pt idx="7133">
                  <c:v>3.7151999799999997E-4</c:v>
                </c:pt>
                <c:pt idx="7134">
                  <c:v>3.7159999799999999E-4</c:v>
                </c:pt>
                <c:pt idx="7135">
                  <c:v>3.71679998E-4</c:v>
                </c:pt>
                <c:pt idx="7136">
                  <c:v>3.7175999800000001E-4</c:v>
                </c:pt>
                <c:pt idx="7137">
                  <c:v>3.7183999800000003E-4</c:v>
                </c:pt>
                <c:pt idx="7138">
                  <c:v>3.7191999799999998E-4</c:v>
                </c:pt>
                <c:pt idx="7139">
                  <c:v>3.71999998E-4</c:v>
                </c:pt>
                <c:pt idx="7140">
                  <c:v>3.7207999800000001E-4</c:v>
                </c:pt>
                <c:pt idx="7141">
                  <c:v>3.7215999800000002E-4</c:v>
                </c:pt>
                <c:pt idx="7142">
                  <c:v>3.7223999799999998E-4</c:v>
                </c:pt>
                <c:pt idx="7143">
                  <c:v>3.7231999799999999E-4</c:v>
                </c:pt>
                <c:pt idx="7144">
                  <c:v>3.7239999800000001E-4</c:v>
                </c:pt>
                <c:pt idx="7145">
                  <c:v>3.7247999800000002E-4</c:v>
                </c:pt>
                <c:pt idx="7146">
                  <c:v>3.7255999799999998E-4</c:v>
                </c:pt>
                <c:pt idx="7147">
                  <c:v>3.7263999799999999E-4</c:v>
                </c:pt>
                <c:pt idx="7148">
                  <c:v>3.72719998E-4</c:v>
                </c:pt>
                <c:pt idx="7149">
                  <c:v>3.7279999800000002E-4</c:v>
                </c:pt>
                <c:pt idx="7150">
                  <c:v>3.7287999799999998E-4</c:v>
                </c:pt>
                <c:pt idx="7151">
                  <c:v>3.7295999799999999E-4</c:v>
                </c:pt>
                <c:pt idx="7152">
                  <c:v>3.73039998E-4</c:v>
                </c:pt>
                <c:pt idx="7153">
                  <c:v>3.7311999800000001E-4</c:v>
                </c:pt>
                <c:pt idx="7154">
                  <c:v>3.7319999800000003E-4</c:v>
                </c:pt>
                <c:pt idx="7155">
                  <c:v>3.7327999799999998E-4</c:v>
                </c:pt>
                <c:pt idx="7156">
                  <c:v>3.73359998E-4</c:v>
                </c:pt>
                <c:pt idx="7157">
                  <c:v>3.7343999800000001E-4</c:v>
                </c:pt>
                <c:pt idx="7158">
                  <c:v>3.7351999800000002E-4</c:v>
                </c:pt>
                <c:pt idx="7159">
                  <c:v>3.7359999799999998E-4</c:v>
                </c:pt>
                <c:pt idx="7160">
                  <c:v>3.7367999799999999E-4</c:v>
                </c:pt>
                <c:pt idx="7161">
                  <c:v>3.7375999800000001E-4</c:v>
                </c:pt>
                <c:pt idx="7162">
                  <c:v>3.7383999800000002E-4</c:v>
                </c:pt>
                <c:pt idx="7163">
                  <c:v>3.7391999799999998E-4</c:v>
                </c:pt>
                <c:pt idx="7164">
                  <c:v>3.7399999799999999E-4</c:v>
                </c:pt>
                <c:pt idx="7165">
                  <c:v>3.74079998E-4</c:v>
                </c:pt>
                <c:pt idx="7166">
                  <c:v>3.7415999800000002E-4</c:v>
                </c:pt>
                <c:pt idx="7167">
                  <c:v>3.7423999799999998E-4</c:v>
                </c:pt>
                <c:pt idx="7168">
                  <c:v>3.7431999799999999E-4</c:v>
                </c:pt>
                <c:pt idx="7169">
                  <c:v>3.74399998E-4</c:v>
                </c:pt>
                <c:pt idx="7170">
                  <c:v>3.7447999800000001E-4</c:v>
                </c:pt>
                <c:pt idx="7171">
                  <c:v>3.7455999800000003E-4</c:v>
                </c:pt>
                <c:pt idx="7172">
                  <c:v>3.7463999799999999E-4</c:v>
                </c:pt>
                <c:pt idx="7173">
                  <c:v>3.74719998E-4</c:v>
                </c:pt>
                <c:pt idx="7174">
                  <c:v>3.7479999800000001E-4</c:v>
                </c:pt>
                <c:pt idx="7175">
                  <c:v>3.7487999800000002E-4</c:v>
                </c:pt>
                <c:pt idx="7176">
                  <c:v>3.7495999799999998E-4</c:v>
                </c:pt>
                <c:pt idx="7177">
                  <c:v>3.75039998E-4</c:v>
                </c:pt>
                <c:pt idx="7178">
                  <c:v>3.7511999800000001E-4</c:v>
                </c:pt>
                <c:pt idx="7179">
                  <c:v>3.7519999800000002E-4</c:v>
                </c:pt>
                <c:pt idx="7180">
                  <c:v>3.7527999799999998E-4</c:v>
                </c:pt>
                <c:pt idx="7181">
                  <c:v>3.7535999799999999E-4</c:v>
                </c:pt>
                <c:pt idx="7182">
                  <c:v>3.75439998E-4</c:v>
                </c:pt>
                <c:pt idx="7183">
                  <c:v>3.7551999800000002E-4</c:v>
                </c:pt>
                <c:pt idx="7184">
                  <c:v>3.7559999799999998E-4</c:v>
                </c:pt>
                <c:pt idx="7185">
                  <c:v>3.7567999799999999E-4</c:v>
                </c:pt>
                <c:pt idx="7186">
                  <c:v>3.75759998E-4</c:v>
                </c:pt>
                <c:pt idx="7187">
                  <c:v>3.7583999800000001E-4</c:v>
                </c:pt>
                <c:pt idx="7188">
                  <c:v>3.7591999799999997E-4</c:v>
                </c:pt>
                <c:pt idx="7189">
                  <c:v>3.7599999799999999E-4</c:v>
                </c:pt>
                <c:pt idx="7190">
                  <c:v>3.76079998E-4</c:v>
                </c:pt>
                <c:pt idx="7191">
                  <c:v>3.7615999800000001E-4</c:v>
                </c:pt>
                <c:pt idx="7192">
                  <c:v>3.7623999800000002E-4</c:v>
                </c:pt>
                <c:pt idx="7193">
                  <c:v>3.7631999799999998E-4</c:v>
                </c:pt>
                <c:pt idx="7194">
                  <c:v>3.76399998E-4</c:v>
                </c:pt>
                <c:pt idx="7195">
                  <c:v>3.7647999800000001E-4</c:v>
                </c:pt>
                <c:pt idx="7196">
                  <c:v>3.7655999800000002E-4</c:v>
                </c:pt>
                <c:pt idx="7197">
                  <c:v>3.7663999799999998E-4</c:v>
                </c:pt>
                <c:pt idx="7198">
                  <c:v>3.7671999799999999E-4</c:v>
                </c:pt>
                <c:pt idx="7199">
                  <c:v>3.7679999800000001E-4</c:v>
                </c:pt>
                <c:pt idx="7200">
                  <c:v>3.7687999800000002E-4</c:v>
                </c:pt>
                <c:pt idx="7201">
                  <c:v>3.7695999799999998E-4</c:v>
                </c:pt>
                <c:pt idx="7202">
                  <c:v>3.7703999799999999E-4</c:v>
                </c:pt>
                <c:pt idx="7203">
                  <c:v>3.77119998E-4</c:v>
                </c:pt>
                <c:pt idx="7204">
                  <c:v>3.7719999800000002E-4</c:v>
                </c:pt>
                <c:pt idx="7205">
                  <c:v>3.7727999799999997E-4</c:v>
                </c:pt>
                <c:pt idx="7206">
                  <c:v>3.7735999799999999E-4</c:v>
                </c:pt>
                <c:pt idx="7207">
                  <c:v>3.77439998E-4</c:v>
                </c:pt>
                <c:pt idx="7208">
                  <c:v>3.7751999800000001E-4</c:v>
                </c:pt>
                <c:pt idx="7209">
                  <c:v>3.7759999800000002E-4</c:v>
                </c:pt>
                <c:pt idx="7210">
                  <c:v>3.7767999799999998E-4</c:v>
                </c:pt>
                <c:pt idx="7211">
                  <c:v>3.77759998E-4</c:v>
                </c:pt>
                <c:pt idx="7212">
                  <c:v>3.7783999800000001E-4</c:v>
                </c:pt>
                <c:pt idx="7213">
                  <c:v>3.7791999800000002E-4</c:v>
                </c:pt>
                <c:pt idx="7214">
                  <c:v>3.7799999799999998E-4</c:v>
                </c:pt>
                <c:pt idx="7215">
                  <c:v>3.7807999799999999E-4</c:v>
                </c:pt>
                <c:pt idx="7216">
                  <c:v>3.7815999800000001E-4</c:v>
                </c:pt>
                <c:pt idx="7217">
                  <c:v>3.7823999800000002E-4</c:v>
                </c:pt>
                <c:pt idx="7218">
                  <c:v>3.7831999799999998E-4</c:v>
                </c:pt>
                <c:pt idx="7219">
                  <c:v>3.7839999799999999E-4</c:v>
                </c:pt>
                <c:pt idx="7220">
                  <c:v>3.78479998E-4</c:v>
                </c:pt>
                <c:pt idx="7221">
                  <c:v>3.7855999800000002E-4</c:v>
                </c:pt>
                <c:pt idx="7222">
                  <c:v>3.7863999799999997E-4</c:v>
                </c:pt>
                <c:pt idx="7223">
                  <c:v>3.7871999799999999E-4</c:v>
                </c:pt>
                <c:pt idx="7224">
                  <c:v>3.78799998E-4</c:v>
                </c:pt>
                <c:pt idx="7225">
                  <c:v>3.7887999800000001E-4</c:v>
                </c:pt>
                <c:pt idx="7226">
                  <c:v>3.7895999800000003E-4</c:v>
                </c:pt>
                <c:pt idx="7227">
                  <c:v>3.7903999799999998E-4</c:v>
                </c:pt>
                <c:pt idx="7228">
                  <c:v>3.79119998E-4</c:v>
                </c:pt>
                <c:pt idx="7229">
                  <c:v>3.7919999800000001E-4</c:v>
                </c:pt>
                <c:pt idx="7230">
                  <c:v>3.7927999800000002E-4</c:v>
                </c:pt>
                <c:pt idx="7231">
                  <c:v>3.7935999799999998E-4</c:v>
                </c:pt>
                <c:pt idx="7232">
                  <c:v>3.7943999799999999E-4</c:v>
                </c:pt>
                <c:pt idx="7233">
                  <c:v>3.7951999800000001E-4</c:v>
                </c:pt>
                <c:pt idx="7234">
                  <c:v>3.7959999800000002E-4</c:v>
                </c:pt>
                <c:pt idx="7235">
                  <c:v>3.7967999799999998E-4</c:v>
                </c:pt>
                <c:pt idx="7236">
                  <c:v>3.7975999799999999E-4</c:v>
                </c:pt>
                <c:pt idx="7237">
                  <c:v>3.79839998E-4</c:v>
                </c:pt>
                <c:pt idx="7238">
                  <c:v>3.7991999800000002E-4</c:v>
                </c:pt>
                <c:pt idx="7239">
                  <c:v>3.7999999799999997E-4</c:v>
                </c:pt>
                <c:pt idx="7240">
                  <c:v>3.8007999799999999E-4</c:v>
                </c:pt>
                <c:pt idx="7241">
                  <c:v>3.80159998E-4</c:v>
                </c:pt>
                <c:pt idx="7242">
                  <c:v>3.8023999800000001E-4</c:v>
                </c:pt>
                <c:pt idx="7243">
                  <c:v>3.8031999800000003E-4</c:v>
                </c:pt>
                <c:pt idx="7244">
                  <c:v>3.8039999799999998E-4</c:v>
                </c:pt>
                <c:pt idx="7245">
                  <c:v>3.80479998E-4</c:v>
                </c:pt>
                <c:pt idx="7246">
                  <c:v>3.8055999800000001E-4</c:v>
                </c:pt>
                <c:pt idx="7247">
                  <c:v>3.8063999800000002E-4</c:v>
                </c:pt>
                <c:pt idx="7248">
                  <c:v>3.8071999799999998E-4</c:v>
                </c:pt>
                <c:pt idx="7249">
                  <c:v>3.8079999799999999E-4</c:v>
                </c:pt>
                <c:pt idx="7250">
                  <c:v>3.8087999800000001E-4</c:v>
                </c:pt>
                <c:pt idx="7251">
                  <c:v>3.8095999800000002E-4</c:v>
                </c:pt>
                <c:pt idx="7252">
                  <c:v>3.8103999799999998E-4</c:v>
                </c:pt>
                <c:pt idx="7253">
                  <c:v>3.8111999799999999E-4</c:v>
                </c:pt>
                <c:pt idx="7254">
                  <c:v>3.81199998E-4</c:v>
                </c:pt>
                <c:pt idx="7255">
                  <c:v>3.8127999800000002E-4</c:v>
                </c:pt>
                <c:pt idx="7256">
                  <c:v>3.8135999799999998E-4</c:v>
                </c:pt>
                <c:pt idx="7257">
                  <c:v>3.8143999799999999E-4</c:v>
                </c:pt>
                <c:pt idx="7258">
                  <c:v>3.81519998E-4</c:v>
                </c:pt>
                <c:pt idx="7259">
                  <c:v>3.8159999800000001E-4</c:v>
                </c:pt>
                <c:pt idx="7260">
                  <c:v>3.8167999800000003E-4</c:v>
                </c:pt>
                <c:pt idx="7261">
                  <c:v>3.8175999799999998E-4</c:v>
                </c:pt>
                <c:pt idx="7262">
                  <c:v>3.81839998E-4</c:v>
                </c:pt>
                <c:pt idx="7263">
                  <c:v>3.8191999800000001E-4</c:v>
                </c:pt>
                <c:pt idx="7264">
                  <c:v>3.8199999800000002E-4</c:v>
                </c:pt>
                <c:pt idx="7265">
                  <c:v>3.8207999799999998E-4</c:v>
                </c:pt>
                <c:pt idx="7266">
                  <c:v>3.8215999799999999E-4</c:v>
                </c:pt>
                <c:pt idx="7267">
                  <c:v>3.8223999800000001E-4</c:v>
                </c:pt>
                <c:pt idx="7268">
                  <c:v>3.8231999800000002E-4</c:v>
                </c:pt>
                <c:pt idx="7269">
                  <c:v>3.8239999799999998E-4</c:v>
                </c:pt>
                <c:pt idx="7270">
                  <c:v>3.8247999799999999E-4</c:v>
                </c:pt>
                <c:pt idx="7271">
                  <c:v>3.82559998E-4</c:v>
                </c:pt>
                <c:pt idx="7272">
                  <c:v>3.8263999800000002E-4</c:v>
                </c:pt>
                <c:pt idx="7273">
                  <c:v>3.8271999799999998E-4</c:v>
                </c:pt>
                <c:pt idx="7274">
                  <c:v>3.8279999799999999E-4</c:v>
                </c:pt>
                <c:pt idx="7275">
                  <c:v>3.82879998E-4</c:v>
                </c:pt>
                <c:pt idx="7276">
                  <c:v>3.8295999800000001E-4</c:v>
                </c:pt>
                <c:pt idx="7277">
                  <c:v>3.8303999800000003E-4</c:v>
                </c:pt>
                <c:pt idx="7278">
                  <c:v>3.8311999799999999E-4</c:v>
                </c:pt>
                <c:pt idx="7279">
                  <c:v>3.83199998E-4</c:v>
                </c:pt>
                <c:pt idx="7280">
                  <c:v>3.8327999800000001E-4</c:v>
                </c:pt>
                <c:pt idx="7281">
                  <c:v>3.8335999800000002E-4</c:v>
                </c:pt>
                <c:pt idx="7282">
                  <c:v>3.8343999799999998E-4</c:v>
                </c:pt>
                <c:pt idx="7283">
                  <c:v>3.83519998E-4</c:v>
                </c:pt>
                <c:pt idx="7284">
                  <c:v>3.8359999800000001E-4</c:v>
                </c:pt>
                <c:pt idx="7285">
                  <c:v>3.8367999800000002E-4</c:v>
                </c:pt>
                <c:pt idx="7286">
                  <c:v>3.8375999799999998E-4</c:v>
                </c:pt>
                <c:pt idx="7287">
                  <c:v>3.8383999799999999E-4</c:v>
                </c:pt>
                <c:pt idx="7288">
                  <c:v>3.83919998E-4</c:v>
                </c:pt>
                <c:pt idx="7289">
                  <c:v>3.8399999800000002E-4</c:v>
                </c:pt>
                <c:pt idx="7290">
                  <c:v>3.8407999799999998E-4</c:v>
                </c:pt>
                <c:pt idx="7291">
                  <c:v>3.8415999799999999E-4</c:v>
                </c:pt>
                <c:pt idx="7292">
                  <c:v>3.84239998E-4</c:v>
                </c:pt>
                <c:pt idx="7293">
                  <c:v>3.8431999800000001E-4</c:v>
                </c:pt>
                <c:pt idx="7294">
                  <c:v>3.8439999799999997E-4</c:v>
                </c:pt>
                <c:pt idx="7295">
                  <c:v>3.8447999799999999E-4</c:v>
                </c:pt>
                <c:pt idx="7296">
                  <c:v>3.84559998E-4</c:v>
                </c:pt>
                <c:pt idx="7297">
                  <c:v>3.8463999800000001E-4</c:v>
                </c:pt>
                <c:pt idx="7298">
                  <c:v>3.8471999800000002E-4</c:v>
                </c:pt>
                <c:pt idx="7299">
                  <c:v>3.8479999799999998E-4</c:v>
                </c:pt>
                <c:pt idx="7300">
                  <c:v>3.84879998E-4</c:v>
                </c:pt>
                <c:pt idx="7301">
                  <c:v>3.8495999800000001E-4</c:v>
                </c:pt>
                <c:pt idx="7302">
                  <c:v>3.8503999800000002E-4</c:v>
                </c:pt>
                <c:pt idx="7303">
                  <c:v>3.8511999799999998E-4</c:v>
                </c:pt>
                <c:pt idx="7304">
                  <c:v>3.8519999799999999E-4</c:v>
                </c:pt>
                <c:pt idx="7305">
                  <c:v>3.8527999800000001E-4</c:v>
                </c:pt>
                <c:pt idx="7306">
                  <c:v>3.8535999800000002E-4</c:v>
                </c:pt>
                <c:pt idx="7307">
                  <c:v>3.8543999799999998E-4</c:v>
                </c:pt>
                <c:pt idx="7308">
                  <c:v>3.8551999799999999E-4</c:v>
                </c:pt>
                <c:pt idx="7309">
                  <c:v>3.85599998E-4</c:v>
                </c:pt>
                <c:pt idx="7310">
                  <c:v>3.8567999800000002E-4</c:v>
                </c:pt>
                <c:pt idx="7311">
                  <c:v>3.8575999799999997E-4</c:v>
                </c:pt>
                <c:pt idx="7312">
                  <c:v>3.8583999799999999E-4</c:v>
                </c:pt>
                <c:pt idx="7313">
                  <c:v>3.85919998E-4</c:v>
                </c:pt>
                <c:pt idx="7314">
                  <c:v>3.8599999800000001E-4</c:v>
                </c:pt>
                <c:pt idx="7315">
                  <c:v>3.8607999800000002E-4</c:v>
                </c:pt>
                <c:pt idx="7316">
                  <c:v>3.8615999799999998E-4</c:v>
                </c:pt>
                <c:pt idx="7317">
                  <c:v>3.86239998E-4</c:v>
                </c:pt>
                <c:pt idx="7318">
                  <c:v>3.8631999800000001E-4</c:v>
                </c:pt>
                <c:pt idx="7319">
                  <c:v>3.8639999800000002E-4</c:v>
                </c:pt>
                <c:pt idx="7320">
                  <c:v>3.8647999799999998E-4</c:v>
                </c:pt>
                <c:pt idx="7321">
                  <c:v>3.8655999799999999E-4</c:v>
                </c:pt>
                <c:pt idx="7322">
                  <c:v>3.8663999800000001E-4</c:v>
                </c:pt>
                <c:pt idx="7323">
                  <c:v>3.8671999800000002E-4</c:v>
                </c:pt>
                <c:pt idx="7324">
                  <c:v>3.8679999799999998E-4</c:v>
                </c:pt>
                <c:pt idx="7325">
                  <c:v>3.8687999799999999E-4</c:v>
                </c:pt>
                <c:pt idx="7326">
                  <c:v>3.86959998E-4</c:v>
                </c:pt>
                <c:pt idx="7327">
                  <c:v>3.8703999800000002E-4</c:v>
                </c:pt>
                <c:pt idx="7328">
                  <c:v>3.8711999799999997E-4</c:v>
                </c:pt>
                <c:pt idx="7329">
                  <c:v>3.8719999799999999E-4</c:v>
                </c:pt>
                <c:pt idx="7330">
                  <c:v>3.87279998E-4</c:v>
                </c:pt>
                <c:pt idx="7331">
                  <c:v>3.8735999800000001E-4</c:v>
                </c:pt>
                <c:pt idx="7332">
                  <c:v>3.8743999800000003E-4</c:v>
                </c:pt>
                <c:pt idx="7333">
                  <c:v>3.8751999799999998E-4</c:v>
                </c:pt>
                <c:pt idx="7334">
                  <c:v>3.87599998E-4</c:v>
                </c:pt>
                <c:pt idx="7335">
                  <c:v>3.8767999800000001E-4</c:v>
                </c:pt>
                <c:pt idx="7336">
                  <c:v>3.8775999800000002E-4</c:v>
                </c:pt>
                <c:pt idx="7337">
                  <c:v>3.8783999799999998E-4</c:v>
                </c:pt>
                <c:pt idx="7338">
                  <c:v>3.8791999799999999E-4</c:v>
                </c:pt>
                <c:pt idx="7339">
                  <c:v>3.8799999800000001E-4</c:v>
                </c:pt>
                <c:pt idx="7340">
                  <c:v>3.8807999800000002E-4</c:v>
                </c:pt>
                <c:pt idx="7341">
                  <c:v>3.8815999799999998E-4</c:v>
                </c:pt>
                <c:pt idx="7342">
                  <c:v>3.8823999799999999E-4</c:v>
                </c:pt>
                <c:pt idx="7343">
                  <c:v>3.88319998E-4</c:v>
                </c:pt>
                <c:pt idx="7344">
                  <c:v>3.8839999800000002E-4</c:v>
                </c:pt>
                <c:pt idx="7345">
                  <c:v>3.8847999799999997E-4</c:v>
                </c:pt>
                <c:pt idx="7346">
                  <c:v>3.8855999799999999E-4</c:v>
                </c:pt>
                <c:pt idx="7347">
                  <c:v>3.88639998E-4</c:v>
                </c:pt>
                <c:pt idx="7348">
                  <c:v>3.8871999800000001E-4</c:v>
                </c:pt>
                <c:pt idx="7349">
                  <c:v>3.8879999800000003E-4</c:v>
                </c:pt>
                <c:pt idx="7350">
                  <c:v>3.8887999799999998E-4</c:v>
                </c:pt>
                <c:pt idx="7351">
                  <c:v>3.88959998E-4</c:v>
                </c:pt>
                <c:pt idx="7352">
                  <c:v>3.8903999800000001E-4</c:v>
                </c:pt>
                <c:pt idx="7353">
                  <c:v>3.8911999800000002E-4</c:v>
                </c:pt>
                <c:pt idx="7354">
                  <c:v>3.8919999799999998E-4</c:v>
                </c:pt>
                <c:pt idx="7355">
                  <c:v>3.8927999799999999E-4</c:v>
                </c:pt>
                <c:pt idx="7356">
                  <c:v>3.8935999800000001E-4</c:v>
                </c:pt>
                <c:pt idx="7357">
                  <c:v>3.8943999800000002E-4</c:v>
                </c:pt>
                <c:pt idx="7358">
                  <c:v>3.8951999799999998E-4</c:v>
                </c:pt>
                <c:pt idx="7359">
                  <c:v>3.8959999799999999E-4</c:v>
                </c:pt>
                <c:pt idx="7360">
                  <c:v>3.89679998E-4</c:v>
                </c:pt>
                <c:pt idx="7361">
                  <c:v>3.8975999800000002E-4</c:v>
                </c:pt>
                <c:pt idx="7362">
                  <c:v>3.8983999799999998E-4</c:v>
                </c:pt>
                <c:pt idx="7363">
                  <c:v>3.8991999799999999E-4</c:v>
                </c:pt>
                <c:pt idx="7364">
                  <c:v>3.89999998E-4</c:v>
                </c:pt>
                <c:pt idx="7365">
                  <c:v>3.9007999800000001E-4</c:v>
                </c:pt>
                <c:pt idx="7366">
                  <c:v>3.9015999800000003E-4</c:v>
                </c:pt>
                <c:pt idx="7367">
                  <c:v>3.9023999799999999E-4</c:v>
                </c:pt>
                <c:pt idx="7368">
                  <c:v>3.90319998E-4</c:v>
                </c:pt>
                <c:pt idx="7369">
                  <c:v>3.9039999800000001E-4</c:v>
                </c:pt>
                <c:pt idx="7370">
                  <c:v>3.9047999800000002E-4</c:v>
                </c:pt>
                <c:pt idx="7371">
                  <c:v>3.9055999799999998E-4</c:v>
                </c:pt>
                <c:pt idx="7372">
                  <c:v>3.9063999799999999E-4</c:v>
                </c:pt>
                <c:pt idx="7373">
                  <c:v>3.9071999800000001E-4</c:v>
                </c:pt>
                <c:pt idx="7374">
                  <c:v>3.9079999800000002E-4</c:v>
                </c:pt>
                <c:pt idx="7375">
                  <c:v>3.9087999799999998E-4</c:v>
                </c:pt>
                <c:pt idx="7376">
                  <c:v>3.9095999799999999E-4</c:v>
                </c:pt>
                <c:pt idx="7377">
                  <c:v>3.91039998E-4</c:v>
                </c:pt>
                <c:pt idx="7378">
                  <c:v>3.9111999800000002E-4</c:v>
                </c:pt>
                <c:pt idx="7379">
                  <c:v>3.9119999799999998E-4</c:v>
                </c:pt>
                <c:pt idx="7380">
                  <c:v>3.9127999799999999E-4</c:v>
                </c:pt>
                <c:pt idx="7381">
                  <c:v>3.91359998E-4</c:v>
                </c:pt>
                <c:pt idx="7382">
                  <c:v>3.9143999800000001E-4</c:v>
                </c:pt>
                <c:pt idx="7383">
                  <c:v>3.9151999800000003E-4</c:v>
                </c:pt>
                <c:pt idx="7384">
                  <c:v>3.9159999799999999E-4</c:v>
                </c:pt>
                <c:pt idx="7385">
                  <c:v>3.91679998E-4</c:v>
                </c:pt>
                <c:pt idx="7386">
                  <c:v>3.9175999800000001E-4</c:v>
                </c:pt>
                <c:pt idx="7387">
                  <c:v>3.9183999800000002E-4</c:v>
                </c:pt>
                <c:pt idx="7388">
                  <c:v>3.9191999799999998E-4</c:v>
                </c:pt>
                <c:pt idx="7389">
                  <c:v>3.91999998E-4</c:v>
                </c:pt>
                <c:pt idx="7390">
                  <c:v>3.9207999800000001E-4</c:v>
                </c:pt>
                <c:pt idx="7391">
                  <c:v>3.9215999800000002E-4</c:v>
                </c:pt>
                <c:pt idx="7392">
                  <c:v>3.9223999799999998E-4</c:v>
                </c:pt>
                <c:pt idx="7393">
                  <c:v>3.9231999799999999E-4</c:v>
                </c:pt>
                <c:pt idx="7394">
                  <c:v>3.9239999800000001E-4</c:v>
                </c:pt>
                <c:pt idx="7395">
                  <c:v>3.9247999800000002E-4</c:v>
                </c:pt>
                <c:pt idx="7396">
                  <c:v>3.9255999799999998E-4</c:v>
                </c:pt>
                <c:pt idx="7397">
                  <c:v>3.9263999799999999E-4</c:v>
                </c:pt>
                <c:pt idx="7398">
                  <c:v>3.92719998E-4</c:v>
                </c:pt>
                <c:pt idx="7399">
                  <c:v>3.9279999800000001E-4</c:v>
                </c:pt>
                <c:pt idx="7400">
                  <c:v>3.9287999799999997E-4</c:v>
                </c:pt>
                <c:pt idx="7401">
                  <c:v>3.9295999799999999E-4</c:v>
                </c:pt>
                <c:pt idx="7402">
                  <c:v>3.93039998E-4</c:v>
                </c:pt>
                <c:pt idx="7403">
                  <c:v>3.9311999800000001E-4</c:v>
                </c:pt>
                <c:pt idx="7404">
                  <c:v>3.9319999800000002E-4</c:v>
                </c:pt>
                <c:pt idx="7405">
                  <c:v>3.9327999799999998E-4</c:v>
                </c:pt>
                <c:pt idx="7406">
                  <c:v>3.93359998E-4</c:v>
                </c:pt>
                <c:pt idx="7407">
                  <c:v>3.9343999800000001E-4</c:v>
                </c:pt>
                <c:pt idx="7408">
                  <c:v>3.9351999800000002E-4</c:v>
                </c:pt>
                <c:pt idx="7409">
                  <c:v>3.9359999799999998E-4</c:v>
                </c:pt>
                <c:pt idx="7410">
                  <c:v>3.9367999799999999E-4</c:v>
                </c:pt>
                <c:pt idx="7411">
                  <c:v>3.9375999800000001E-4</c:v>
                </c:pt>
                <c:pt idx="7412">
                  <c:v>3.9383999800000002E-4</c:v>
                </c:pt>
                <c:pt idx="7413">
                  <c:v>3.9391999799999998E-4</c:v>
                </c:pt>
                <c:pt idx="7414">
                  <c:v>3.9399999799999999E-4</c:v>
                </c:pt>
                <c:pt idx="7415">
                  <c:v>3.94079998E-4</c:v>
                </c:pt>
                <c:pt idx="7416">
                  <c:v>3.9415999800000002E-4</c:v>
                </c:pt>
                <c:pt idx="7417">
                  <c:v>3.9423999799999997E-4</c:v>
                </c:pt>
                <c:pt idx="7418">
                  <c:v>3.9431999799999999E-4</c:v>
                </c:pt>
                <c:pt idx="7419">
                  <c:v>3.94399998E-4</c:v>
                </c:pt>
                <c:pt idx="7420">
                  <c:v>3.9447999800000001E-4</c:v>
                </c:pt>
                <c:pt idx="7421">
                  <c:v>3.9455999800000003E-4</c:v>
                </c:pt>
                <c:pt idx="7422">
                  <c:v>3.9463999799999998E-4</c:v>
                </c:pt>
                <c:pt idx="7423">
                  <c:v>3.94719998E-4</c:v>
                </c:pt>
                <c:pt idx="7424">
                  <c:v>3.9479999800000001E-4</c:v>
                </c:pt>
                <c:pt idx="7425">
                  <c:v>3.9487999800000002E-4</c:v>
                </c:pt>
                <c:pt idx="7426">
                  <c:v>3.9495999799999998E-4</c:v>
                </c:pt>
                <c:pt idx="7427">
                  <c:v>3.9503999799999999E-4</c:v>
                </c:pt>
                <c:pt idx="7428">
                  <c:v>3.9511999800000001E-4</c:v>
                </c:pt>
                <c:pt idx="7429">
                  <c:v>3.9519999800000002E-4</c:v>
                </c:pt>
                <c:pt idx="7430">
                  <c:v>3.9527999799999998E-4</c:v>
                </c:pt>
                <c:pt idx="7431">
                  <c:v>3.9535999799999999E-4</c:v>
                </c:pt>
                <c:pt idx="7432">
                  <c:v>3.95439998E-4</c:v>
                </c:pt>
                <c:pt idx="7433">
                  <c:v>3.9551999800000002E-4</c:v>
                </c:pt>
                <c:pt idx="7434">
                  <c:v>3.9559999799999997E-4</c:v>
                </c:pt>
                <c:pt idx="7435">
                  <c:v>3.9567999799999999E-4</c:v>
                </c:pt>
                <c:pt idx="7436">
                  <c:v>3.95759998E-4</c:v>
                </c:pt>
                <c:pt idx="7437">
                  <c:v>3.9583999800000001E-4</c:v>
                </c:pt>
                <c:pt idx="7438">
                  <c:v>3.9591999800000003E-4</c:v>
                </c:pt>
                <c:pt idx="7439">
                  <c:v>3.9599999799999998E-4</c:v>
                </c:pt>
                <c:pt idx="7440">
                  <c:v>3.96079998E-4</c:v>
                </c:pt>
                <c:pt idx="7441">
                  <c:v>3.9615999800000001E-4</c:v>
                </c:pt>
                <c:pt idx="7442">
                  <c:v>3.9623999800000002E-4</c:v>
                </c:pt>
                <c:pt idx="7443">
                  <c:v>3.9631999799999998E-4</c:v>
                </c:pt>
                <c:pt idx="7444">
                  <c:v>3.9639999799999999E-4</c:v>
                </c:pt>
                <c:pt idx="7445">
                  <c:v>3.9647999800000001E-4</c:v>
                </c:pt>
                <c:pt idx="7446">
                  <c:v>3.9655999800000002E-4</c:v>
                </c:pt>
                <c:pt idx="7447">
                  <c:v>3.9663999799999998E-4</c:v>
                </c:pt>
                <c:pt idx="7448">
                  <c:v>3.9671999799999999E-4</c:v>
                </c:pt>
                <c:pt idx="7449">
                  <c:v>3.96799998E-4</c:v>
                </c:pt>
                <c:pt idx="7450">
                  <c:v>3.9687999800000002E-4</c:v>
                </c:pt>
                <c:pt idx="7451">
                  <c:v>3.9695999799999997E-4</c:v>
                </c:pt>
                <c:pt idx="7452">
                  <c:v>3.9703999799999999E-4</c:v>
                </c:pt>
                <c:pt idx="7453">
                  <c:v>3.97119998E-4</c:v>
                </c:pt>
                <c:pt idx="7454">
                  <c:v>3.9719999800000001E-4</c:v>
                </c:pt>
                <c:pt idx="7455">
                  <c:v>3.9727999800000003E-4</c:v>
                </c:pt>
                <c:pt idx="7456">
                  <c:v>3.9735999799999998E-4</c:v>
                </c:pt>
                <c:pt idx="7457">
                  <c:v>3.97439998E-4</c:v>
                </c:pt>
                <c:pt idx="7458">
                  <c:v>3.9751999800000001E-4</c:v>
                </c:pt>
                <c:pt idx="7459">
                  <c:v>3.9759999800000002E-4</c:v>
                </c:pt>
                <c:pt idx="7460">
                  <c:v>3.9767999799999998E-4</c:v>
                </c:pt>
                <c:pt idx="7461">
                  <c:v>3.9775999799999999E-4</c:v>
                </c:pt>
                <c:pt idx="7462">
                  <c:v>3.9783999800000001E-4</c:v>
                </c:pt>
                <c:pt idx="7463">
                  <c:v>3.9791999800000002E-4</c:v>
                </c:pt>
                <c:pt idx="7464">
                  <c:v>3.9799999799999998E-4</c:v>
                </c:pt>
                <c:pt idx="7465">
                  <c:v>3.9807999799999999E-4</c:v>
                </c:pt>
                <c:pt idx="7466">
                  <c:v>3.98159998E-4</c:v>
                </c:pt>
                <c:pt idx="7467">
                  <c:v>3.9823999800000002E-4</c:v>
                </c:pt>
                <c:pt idx="7468">
                  <c:v>3.9831999799999998E-4</c:v>
                </c:pt>
                <c:pt idx="7469">
                  <c:v>3.9839999799999999E-4</c:v>
                </c:pt>
                <c:pt idx="7470">
                  <c:v>3.98479998E-4</c:v>
                </c:pt>
                <c:pt idx="7471">
                  <c:v>3.9855999800000001E-4</c:v>
                </c:pt>
                <c:pt idx="7472">
                  <c:v>3.9863999800000003E-4</c:v>
                </c:pt>
                <c:pt idx="7473">
                  <c:v>3.9871999799999999E-4</c:v>
                </c:pt>
                <c:pt idx="7474">
                  <c:v>3.98799998E-4</c:v>
                </c:pt>
                <c:pt idx="7475">
                  <c:v>3.9887999800000001E-4</c:v>
                </c:pt>
                <c:pt idx="7476">
                  <c:v>3.9895999800000002E-4</c:v>
                </c:pt>
                <c:pt idx="7477">
                  <c:v>3.9903999799999998E-4</c:v>
                </c:pt>
                <c:pt idx="7478">
                  <c:v>3.9911999799999999E-4</c:v>
                </c:pt>
                <c:pt idx="7479">
                  <c:v>3.9919999800000001E-4</c:v>
                </c:pt>
                <c:pt idx="7480">
                  <c:v>3.9927999800000002E-4</c:v>
                </c:pt>
                <c:pt idx="7481">
                  <c:v>3.9935999799999998E-4</c:v>
                </c:pt>
                <c:pt idx="7482">
                  <c:v>3.9943999799999999E-4</c:v>
                </c:pt>
                <c:pt idx="7483">
                  <c:v>3.99519998E-4</c:v>
                </c:pt>
                <c:pt idx="7484">
                  <c:v>3.9959999800000002E-4</c:v>
                </c:pt>
                <c:pt idx="7485">
                  <c:v>3.9967999799999998E-4</c:v>
                </c:pt>
                <c:pt idx="7486">
                  <c:v>3.9975999799999999E-4</c:v>
                </c:pt>
                <c:pt idx="7487">
                  <c:v>3.99839998E-4</c:v>
                </c:pt>
                <c:pt idx="7488">
                  <c:v>3.9991999800000001E-4</c:v>
                </c:pt>
                <c:pt idx="7489">
                  <c:v>3.9999999799999997E-4</c:v>
                </c:pt>
                <c:pt idx="7490">
                  <c:v>4.0007999799999999E-4</c:v>
                </c:pt>
                <c:pt idx="7491">
                  <c:v>4.00159998E-4</c:v>
                </c:pt>
                <c:pt idx="7492">
                  <c:v>4.0023999800000001E-4</c:v>
                </c:pt>
                <c:pt idx="7493">
                  <c:v>4.0031999800000002E-4</c:v>
                </c:pt>
                <c:pt idx="7494">
                  <c:v>4.0039999799999998E-4</c:v>
                </c:pt>
                <c:pt idx="7495">
                  <c:v>4.00479998E-4</c:v>
                </c:pt>
                <c:pt idx="7496">
                  <c:v>4.0055999800000001E-4</c:v>
                </c:pt>
                <c:pt idx="7497">
                  <c:v>4.0063999800000002E-4</c:v>
                </c:pt>
                <c:pt idx="7498">
                  <c:v>4.0071999799999998E-4</c:v>
                </c:pt>
                <c:pt idx="7499">
                  <c:v>4.0079999799999999E-4</c:v>
                </c:pt>
                <c:pt idx="7500">
                  <c:v>4.0087999800000001E-4</c:v>
                </c:pt>
                <c:pt idx="7501">
                  <c:v>4.0095999800000002E-4</c:v>
                </c:pt>
                <c:pt idx="7502">
                  <c:v>4.0103999799999998E-4</c:v>
                </c:pt>
                <c:pt idx="7503">
                  <c:v>4.0111999799999999E-4</c:v>
                </c:pt>
                <c:pt idx="7504">
                  <c:v>4.01199998E-4</c:v>
                </c:pt>
                <c:pt idx="7505">
                  <c:v>4.0127999800000001E-4</c:v>
                </c:pt>
                <c:pt idx="7506">
                  <c:v>4.0135999799999997E-4</c:v>
                </c:pt>
                <c:pt idx="7507">
                  <c:v>4.0143999799999999E-4</c:v>
                </c:pt>
                <c:pt idx="7508">
                  <c:v>4.01519998E-4</c:v>
                </c:pt>
                <c:pt idx="7509">
                  <c:v>4.0159999800000001E-4</c:v>
                </c:pt>
                <c:pt idx="7510">
                  <c:v>4.0167999800000002E-4</c:v>
                </c:pt>
                <c:pt idx="7511">
                  <c:v>4.0175999799999998E-4</c:v>
                </c:pt>
                <c:pt idx="7512">
                  <c:v>4.01839998E-4</c:v>
                </c:pt>
                <c:pt idx="7513">
                  <c:v>4.0191999800000001E-4</c:v>
                </c:pt>
                <c:pt idx="7514">
                  <c:v>4.0199999800000002E-4</c:v>
                </c:pt>
                <c:pt idx="7515">
                  <c:v>4.0207999799999998E-4</c:v>
                </c:pt>
                <c:pt idx="7516">
                  <c:v>4.0215999799999999E-4</c:v>
                </c:pt>
                <c:pt idx="7517">
                  <c:v>4.0223999800000001E-4</c:v>
                </c:pt>
                <c:pt idx="7518">
                  <c:v>4.0231999800000002E-4</c:v>
                </c:pt>
                <c:pt idx="7519">
                  <c:v>4.0239999799999998E-4</c:v>
                </c:pt>
                <c:pt idx="7520">
                  <c:v>4.0247999799999999E-4</c:v>
                </c:pt>
                <c:pt idx="7521">
                  <c:v>4.02559998E-4</c:v>
                </c:pt>
                <c:pt idx="7522">
                  <c:v>4.0263999800000002E-4</c:v>
                </c:pt>
                <c:pt idx="7523">
                  <c:v>4.0271999799999997E-4</c:v>
                </c:pt>
                <c:pt idx="7524">
                  <c:v>4.0279999799999999E-4</c:v>
                </c:pt>
                <c:pt idx="7525">
                  <c:v>4.02879998E-4</c:v>
                </c:pt>
                <c:pt idx="7526">
                  <c:v>4.0295999800000001E-4</c:v>
                </c:pt>
                <c:pt idx="7527">
                  <c:v>4.0303999800000003E-4</c:v>
                </c:pt>
                <c:pt idx="7528">
                  <c:v>4.0311999799999998E-4</c:v>
                </c:pt>
                <c:pt idx="7529">
                  <c:v>4.03199998E-4</c:v>
                </c:pt>
                <c:pt idx="7530">
                  <c:v>4.0327999800000001E-4</c:v>
                </c:pt>
                <c:pt idx="7531">
                  <c:v>4.0335999800000002E-4</c:v>
                </c:pt>
                <c:pt idx="7532">
                  <c:v>4.0343999799999998E-4</c:v>
                </c:pt>
                <c:pt idx="7533">
                  <c:v>4.0351999799999999E-4</c:v>
                </c:pt>
                <c:pt idx="7534">
                  <c:v>4.0359999800000001E-4</c:v>
                </c:pt>
                <c:pt idx="7535">
                  <c:v>4.0367999800000002E-4</c:v>
                </c:pt>
                <c:pt idx="7536">
                  <c:v>4.0375999799999998E-4</c:v>
                </c:pt>
                <c:pt idx="7537">
                  <c:v>4.0383999799999999E-4</c:v>
                </c:pt>
                <c:pt idx="7538">
                  <c:v>4.03919998E-4</c:v>
                </c:pt>
                <c:pt idx="7539">
                  <c:v>4.0399999800000002E-4</c:v>
                </c:pt>
                <c:pt idx="7540">
                  <c:v>4.0407999799999997E-4</c:v>
                </c:pt>
                <c:pt idx="7541">
                  <c:v>4.0415999799999999E-4</c:v>
                </c:pt>
                <c:pt idx="7542">
                  <c:v>4.04239998E-4</c:v>
                </c:pt>
                <c:pt idx="7543">
                  <c:v>4.0431999800000001E-4</c:v>
                </c:pt>
                <c:pt idx="7544">
                  <c:v>4.0439999800000003E-4</c:v>
                </c:pt>
                <c:pt idx="7545">
                  <c:v>4.0447999799999998E-4</c:v>
                </c:pt>
                <c:pt idx="7546">
                  <c:v>4.04559998E-4</c:v>
                </c:pt>
                <c:pt idx="7547">
                  <c:v>4.0463999800000001E-4</c:v>
                </c:pt>
                <c:pt idx="7548">
                  <c:v>4.0471999800000002E-4</c:v>
                </c:pt>
                <c:pt idx="7549">
                  <c:v>4.0479999799999998E-4</c:v>
                </c:pt>
                <c:pt idx="7550">
                  <c:v>4.0487999799999999E-4</c:v>
                </c:pt>
                <c:pt idx="7551">
                  <c:v>4.0495999800000001E-4</c:v>
                </c:pt>
                <c:pt idx="7552">
                  <c:v>4.0503999800000002E-4</c:v>
                </c:pt>
                <c:pt idx="7553">
                  <c:v>4.0511999799999998E-4</c:v>
                </c:pt>
                <c:pt idx="7554">
                  <c:v>4.0519999799999999E-4</c:v>
                </c:pt>
                <c:pt idx="7555">
                  <c:v>4.05279998E-4</c:v>
                </c:pt>
                <c:pt idx="7556">
                  <c:v>4.0535999800000002E-4</c:v>
                </c:pt>
                <c:pt idx="7557">
                  <c:v>4.0543999799999998E-4</c:v>
                </c:pt>
                <c:pt idx="7558">
                  <c:v>4.0551999799999999E-4</c:v>
                </c:pt>
                <c:pt idx="7559">
                  <c:v>4.05599998E-4</c:v>
                </c:pt>
                <c:pt idx="7560">
                  <c:v>4.0567999800000001E-4</c:v>
                </c:pt>
                <c:pt idx="7561">
                  <c:v>4.0575999800000003E-4</c:v>
                </c:pt>
                <c:pt idx="7562">
                  <c:v>4.0583999799999998E-4</c:v>
                </c:pt>
                <c:pt idx="7563">
                  <c:v>4.05919998E-4</c:v>
                </c:pt>
                <c:pt idx="7564">
                  <c:v>4.0599999800000001E-4</c:v>
                </c:pt>
                <c:pt idx="7565">
                  <c:v>4.0607999800000002E-4</c:v>
                </c:pt>
                <c:pt idx="7566">
                  <c:v>4.0615999799999998E-4</c:v>
                </c:pt>
                <c:pt idx="7567">
                  <c:v>4.0623999799999999E-4</c:v>
                </c:pt>
                <c:pt idx="7568">
                  <c:v>4.0631999800000001E-4</c:v>
                </c:pt>
                <c:pt idx="7569">
                  <c:v>4.0639999800000002E-4</c:v>
                </c:pt>
                <c:pt idx="7570">
                  <c:v>4.0647999799999998E-4</c:v>
                </c:pt>
                <c:pt idx="7571">
                  <c:v>4.0655999799999999E-4</c:v>
                </c:pt>
                <c:pt idx="7572">
                  <c:v>4.06639998E-4</c:v>
                </c:pt>
                <c:pt idx="7573">
                  <c:v>4.0671999800000002E-4</c:v>
                </c:pt>
                <c:pt idx="7574">
                  <c:v>4.0679999799999998E-4</c:v>
                </c:pt>
                <c:pt idx="7575">
                  <c:v>4.0687999799999999E-4</c:v>
                </c:pt>
                <c:pt idx="7576">
                  <c:v>4.06959998E-4</c:v>
                </c:pt>
                <c:pt idx="7577">
                  <c:v>4.0703999800000001E-4</c:v>
                </c:pt>
                <c:pt idx="7578">
                  <c:v>4.0711999800000003E-4</c:v>
                </c:pt>
                <c:pt idx="7579">
                  <c:v>4.0719999799999999E-4</c:v>
                </c:pt>
                <c:pt idx="7580">
                  <c:v>4.07279998E-4</c:v>
                </c:pt>
                <c:pt idx="7581">
                  <c:v>4.0735999800000001E-4</c:v>
                </c:pt>
                <c:pt idx="7582">
                  <c:v>4.0743999800000002E-4</c:v>
                </c:pt>
                <c:pt idx="7583">
                  <c:v>4.0751999799999998E-4</c:v>
                </c:pt>
                <c:pt idx="7584">
                  <c:v>4.07599998E-4</c:v>
                </c:pt>
                <c:pt idx="7585">
                  <c:v>4.0767999800000001E-4</c:v>
                </c:pt>
                <c:pt idx="7586">
                  <c:v>4.0775999800000002E-4</c:v>
                </c:pt>
                <c:pt idx="7587">
                  <c:v>4.0783999799999998E-4</c:v>
                </c:pt>
                <c:pt idx="7588">
                  <c:v>4.0791999799999999E-4</c:v>
                </c:pt>
                <c:pt idx="7589">
                  <c:v>4.07999998E-4</c:v>
                </c:pt>
                <c:pt idx="7590">
                  <c:v>4.0807999800000002E-4</c:v>
                </c:pt>
                <c:pt idx="7591">
                  <c:v>4.0815999799999998E-4</c:v>
                </c:pt>
                <c:pt idx="7592">
                  <c:v>4.0823999799999999E-4</c:v>
                </c:pt>
                <c:pt idx="7593">
                  <c:v>4.08319998E-4</c:v>
                </c:pt>
                <c:pt idx="7594">
                  <c:v>4.0839999800000001E-4</c:v>
                </c:pt>
                <c:pt idx="7595">
                  <c:v>4.0847999799999997E-4</c:v>
                </c:pt>
                <c:pt idx="7596">
                  <c:v>4.0855999799999999E-4</c:v>
                </c:pt>
                <c:pt idx="7597">
                  <c:v>4.08639998E-4</c:v>
                </c:pt>
                <c:pt idx="7598">
                  <c:v>4.0871999800000001E-4</c:v>
                </c:pt>
                <c:pt idx="7599">
                  <c:v>4.0879999800000002E-4</c:v>
                </c:pt>
                <c:pt idx="7600">
                  <c:v>4.0887999799999998E-4</c:v>
                </c:pt>
                <c:pt idx="7601">
                  <c:v>4.08959998E-4</c:v>
                </c:pt>
                <c:pt idx="7602">
                  <c:v>4.0903999800000001E-4</c:v>
                </c:pt>
                <c:pt idx="7603">
                  <c:v>4.0911999800000002E-4</c:v>
                </c:pt>
                <c:pt idx="7604">
                  <c:v>4.0919999799999998E-4</c:v>
                </c:pt>
                <c:pt idx="7605">
                  <c:v>4.0927999799999999E-4</c:v>
                </c:pt>
                <c:pt idx="7606">
                  <c:v>4.0935999800000001E-4</c:v>
                </c:pt>
                <c:pt idx="7607">
                  <c:v>4.0943999800000002E-4</c:v>
                </c:pt>
                <c:pt idx="7608">
                  <c:v>4.0951999799999998E-4</c:v>
                </c:pt>
                <c:pt idx="7609">
                  <c:v>4.0959999799999999E-4</c:v>
                </c:pt>
                <c:pt idx="7610">
                  <c:v>4.09679998E-4</c:v>
                </c:pt>
                <c:pt idx="7611">
                  <c:v>4.0975999800000002E-4</c:v>
                </c:pt>
                <c:pt idx="7612">
                  <c:v>4.0983999799999997E-4</c:v>
                </c:pt>
                <c:pt idx="7613">
                  <c:v>4.0991999799999999E-4</c:v>
                </c:pt>
                <c:pt idx="7614">
                  <c:v>4.09999998E-4</c:v>
                </c:pt>
                <c:pt idx="7615">
                  <c:v>4.1007999800000001E-4</c:v>
                </c:pt>
                <c:pt idx="7616">
                  <c:v>4.1015999800000002E-4</c:v>
                </c:pt>
                <c:pt idx="7617">
                  <c:v>4.1023999799999998E-4</c:v>
                </c:pt>
                <c:pt idx="7618">
                  <c:v>4.10319998E-4</c:v>
                </c:pt>
                <c:pt idx="7619">
                  <c:v>4.1039999800000001E-4</c:v>
                </c:pt>
                <c:pt idx="7620">
                  <c:v>4.1047999800000002E-4</c:v>
                </c:pt>
                <c:pt idx="7621">
                  <c:v>4.1055999799999998E-4</c:v>
                </c:pt>
                <c:pt idx="7622">
                  <c:v>4.1063999799999999E-4</c:v>
                </c:pt>
                <c:pt idx="7623">
                  <c:v>4.1071999800000001E-4</c:v>
                </c:pt>
                <c:pt idx="7624">
                  <c:v>4.1079999800000002E-4</c:v>
                </c:pt>
                <c:pt idx="7625">
                  <c:v>4.1087999799999998E-4</c:v>
                </c:pt>
                <c:pt idx="7626">
                  <c:v>4.1095999799999999E-4</c:v>
                </c:pt>
                <c:pt idx="7627">
                  <c:v>4.11039998E-4</c:v>
                </c:pt>
                <c:pt idx="7628">
                  <c:v>4.1111999800000002E-4</c:v>
                </c:pt>
                <c:pt idx="7629">
                  <c:v>4.1119999799999997E-4</c:v>
                </c:pt>
                <c:pt idx="7630">
                  <c:v>4.1127999799999999E-4</c:v>
                </c:pt>
                <c:pt idx="7631">
                  <c:v>4.11359997E-4</c:v>
                </c:pt>
                <c:pt idx="7632">
                  <c:v>4.1143999700000002E-4</c:v>
                </c:pt>
                <c:pt idx="7633">
                  <c:v>4.1151999699999998E-4</c:v>
                </c:pt>
                <c:pt idx="7634">
                  <c:v>4.1159999699999999E-4</c:v>
                </c:pt>
                <c:pt idx="7635">
                  <c:v>4.11679997E-4</c:v>
                </c:pt>
                <c:pt idx="7636">
                  <c:v>4.1175999700000001E-4</c:v>
                </c:pt>
                <c:pt idx="7637">
                  <c:v>4.1183999700000003E-4</c:v>
                </c:pt>
                <c:pt idx="7638">
                  <c:v>4.1191999699999998E-4</c:v>
                </c:pt>
                <c:pt idx="7639">
                  <c:v>4.11999997E-4</c:v>
                </c:pt>
                <c:pt idx="7640">
                  <c:v>4.1207999700000001E-4</c:v>
                </c:pt>
                <c:pt idx="7641">
                  <c:v>4.1215999700000002E-4</c:v>
                </c:pt>
                <c:pt idx="7642">
                  <c:v>4.1223999699999998E-4</c:v>
                </c:pt>
                <c:pt idx="7643">
                  <c:v>4.1231999699999999E-4</c:v>
                </c:pt>
                <c:pt idx="7644">
                  <c:v>4.1239999700000001E-4</c:v>
                </c:pt>
                <c:pt idx="7645">
                  <c:v>4.1247999700000002E-4</c:v>
                </c:pt>
                <c:pt idx="7646">
                  <c:v>4.1255999699999998E-4</c:v>
                </c:pt>
                <c:pt idx="7647">
                  <c:v>4.1263999699999999E-4</c:v>
                </c:pt>
                <c:pt idx="7648">
                  <c:v>4.12719997E-4</c:v>
                </c:pt>
                <c:pt idx="7649">
                  <c:v>4.1279999700000002E-4</c:v>
                </c:pt>
                <c:pt idx="7650">
                  <c:v>4.1287999699999998E-4</c:v>
                </c:pt>
                <c:pt idx="7651">
                  <c:v>4.1295999699999999E-4</c:v>
                </c:pt>
                <c:pt idx="7652">
                  <c:v>4.13039997E-4</c:v>
                </c:pt>
                <c:pt idx="7653">
                  <c:v>4.1311999700000001E-4</c:v>
                </c:pt>
                <c:pt idx="7654">
                  <c:v>4.1319999700000003E-4</c:v>
                </c:pt>
                <c:pt idx="7655">
                  <c:v>4.1327999699999999E-4</c:v>
                </c:pt>
                <c:pt idx="7656">
                  <c:v>4.13359997E-4</c:v>
                </c:pt>
                <c:pt idx="7657">
                  <c:v>4.1343999700000001E-4</c:v>
                </c:pt>
                <c:pt idx="7658">
                  <c:v>4.1351999700000002E-4</c:v>
                </c:pt>
                <c:pt idx="7659">
                  <c:v>4.1359999699999998E-4</c:v>
                </c:pt>
                <c:pt idx="7660">
                  <c:v>4.13679997E-4</c:v>
                </c:pt>
                <c:pt idx="7661">
                  <c:v>4.1375999700000001E-4</c:v>
                </c:pt>
                <c:pt idx="7662">
                  <c:v>4.1383999700000002E-4</c:v>
                </c:pt>
                <c:pt idx="7663">
                  <c:v>4.1391999699999998E-4</c:v>
                </c:pt>
                <c:pt idx="7664">
                  <c:v>4.1399999699999999E-4</c:v>
                </c:pt>
                <c:pt idx="7665">
                  <c:v>4.14079997E-4</c:v>
                </c:pt>
                <c:pt idx="7666">
                  <c:v>4.1415999700000002E-4</c:v>
                </c:pt>
                <c:pt idx="7667">
                  <c:v>4.1423999699999998E-4</c:v>
                </c:pt>
                <c:pt idx="7668">
                  <c:v>4.1431999699999999E-4</c:v>
                </c:pt>
                <c:pt idx="7669">
                  <c:v>4.14399997E-4</c:v>
                </c:pt>
                <c:pt idx="7670">
                  <c:v>4.1447999700000001E-4</c:v>
                </c:pt>
                <c:pt idx="7671">
                  <c:v>4.1455999699999997E-4</c:v>
                </c:pt>
                <c:pt idx="7672">
                  <c:v>4.1463999699999999E-4</c:v>
                </c:pt>
                <c:pt idx="7673">
                  <c:v>4.14719997E-4</c:v>
                </c:pt>
                <c:pt idx="7674">
                  <c:v>4.1479999700000001E-4</c:v>
                </c:pt>
                <c:pt idx="7675">
                  <c:v>4.1487999700000002E-4</c:v>
                </c:pt>
                <c:pt idx="7676">
                  <c:v>4.1495999699999998E-4</c:v>
                </c:pt>
                <c:pt idx="7677">
                  <c:v>4.15039997E-4</c:v>
                </c:pt>
                <c:pt idx="7678">
                  <c:v>4.1511999700000001E-4</c:v>
                </c:pt>
                <c:pt idx="7679">
                  <c:v>4.1519999700000002E-4</c:v>
                </c:pt>
                <c:pt idx="7680">
                  <c:v>4.1527999699999998E-4</c:v>
                </c:pt>
                <c:pt idx="7681">
                  <c:v>4.1535999699999999E-4</c:v>
                </c:pt>
                <c:pt idx="7682">
                  <c:v>4.1543999700000001E-4</c:v>
                </c:pt>
                <c:pt idx="7683">
                  <c:v>4.1551999700000002E-4</c:v>
                </c:pt>
                <c:pt idx="7684">
                  <c:v>4.1559999699999998E-4</c:v>
                </c:pt>
                <c:pt idx="7685">
                  <c:v>4.1567999699999999E-4</c:v>
                </c:pt>
                <c:pt idx="7686">
                  <c:v>4.15759997E-4</c:v>
                </c:pt>
                <c:pt idx="7687">
                  <c:v>4.1583999700000002E-4</c:v>
                </c:pt>
                <c:pt idx="7688">
                  <c:v>4.1591999699999997E-4</c:v>
                </c:pt>
                <c:pt idx="7689">
                  <c:v>4.1599999699999999E-4</c:v>
                </c:pt>
                <c:pt idx="7690">
                  <c:v>4.16079997E-4</c:v>
                </c:pt>
                <c:pt idx="7691">
                  <c:v>4.1615999700000001E-4</c:v>
                </c:pt>
                <c:pt idx="7692">
                  <c:v>4.1623999700000002E-4</c:v>
                </c:pt>
                <c:pt idx="7693">
                  <c:v>4.1631999699999998E-4</c:v>
                </c:pt>
                <c:pt idx="7694">
                  <c:v>4.16399997E-4</c:v>
                </c:pt>
                <c:pt idx="7695">
                  <c:v>4.1647999700000001E-4</c:v>
                </c:pt>
                <c:pt idx="7696">
                  <c:v>4.1655999700000002E-4</c:v>
                </c:pt>
                <c:pt idx="7697">
                  <c:v>4.1663999699999998E-4</c:v>
                </c:pt>
                <c:pt idx="7698">
                  <c:v>4.1671999699999999E-4</c:v>
                </c:pt>
                <c:pt idx="7699">
                  <c:v>4.1679999700000001E-4</c:v>
                </c:pt>
                <c:pt idx="7700">
                  <c:v>4.1687999700000002E-4</c:v>
                </c:pt>
                <c:pt idx="7701">
                  <c:v>4.1695999699999998E-4</c:v>
                </c:pt>
                <c:pt idx="7702">
                  <c:v>4.1703999699999999E-4</c:v>
                </c:pt>
                <c:pt idx="7703">
                  <c:v>4.17119997E-4</c:v>
                </c:pt>
                <c:pt idx="7704">
                  <c:v>4.1719999700000002E-4</c:v>
                </c:pt>
                <c:pt idx="7705">
                  <c:v>4.1727999699999997E-4</c:v>
                </c:pt>
                <c:pt idx="7706">
                  <c:v>4.1735999699999999E-4</c:v>
                </c:pt>
                <c:pt idx="7707">
                  <c:v>4.17439997E-4</c:v>
                </c:pt>
                <c:pt idx="7708">
                  <c:v>4.1751999700000001E-4</c:v>
                </c:pt>
                <c:pt idx="7709">
                  <c:v>4.1759999700000003E-4</c:v>
                </c:pt>
                <c:pt idx="7710">
                  <c:v>4.1767999699999998E-4</c:v>
                </c:pt>
                <c:pt idx="7711">
                  <c:v>4.17759997E-4</c:v>
                </c:pt>
                <c:pt idx="7712">
                  <c:v>4.1783999700000001E-4</c:v>
                </c:pt>
                <c:pt idx="7713">
                  <c:v>4.1791999700000002E-4</c:v>
                </c:pt>
                <c:pt idx="7714">
                  <c:v>4.1799999699999998E-4</c:v>
                </c:pt>
                <c:pt idx="7715">
                  <c:v>4.1807999699999999E-4</c:v>
                </c:pt>
                <c:pt idx="7716">
                  <c:v>4.1815999700000001E-4</c:v>
                </c:pt>
                <c:pt idx="7717">
                  <c:v>4.1823999700000002E-4</c:v>
                </c:pt>
                <c:pt idx="7718">
                  <c:v>4.1831999699999998E-4</c:v>
                </c:pt>
                <c:pt idx="7719">
                  <c:v>4.1839999699999999E-4</c:v>
                </c:pt>
                <c:pt idx="7720">
                  <c:v>4.18479997E-4</c:v>
                </c:pt>
                <c:pt idx="7721">
                  <c:v>4.1855999700000002E-4</c:v>
                </c:pt>
                <c:pt idx="7722">
                  <c:v>4.1863999699999997E-4</c:v>
                </c:pt>
                <c:pt idx="7723">
                  <c:v>4.1871999699999999E-4</c:v>
                </c:pt>
                <c:pt idx="7724">
                  <c:v>4.18799997E-4</c:v>
                </c:pt>
                <c:pt idx="7725">
                  <c:v>4.1887999700000001E-4</c:v>
                </c:pt>
                <c:pt idx="7726">
                  <c:v>4.1895999700000003E-4</c:v>
                </c:pt>
                <c:pt idx="7727">
                  <c:v>4.1903999699999998E-4</c:v>
                </c:pt>
                <c:pt idx="7728">
                  <c:v>4.19119997E-4</c:v>
                </c:pt>
                <c:pt idx="7729">
                  <c:v>4.1919999700000001E-4</c:v>
                </c:pt>
                <c:pt idx="7730">
                  <c:v>4.1927999700000002E-4</c:v>
                </c:pt>
                <c:pt idx="7731">
                  <c:v>4.1935999699999998E-4</c:v>
                </c:pt>
                <c:pt idx="7732">
                  <c:v>4.1943999699999999E-4</c:v>
                </c:pt>
                <c:pt idx="7733">
                  <c:v>4.1951999700000001E-4</c:v>
                </c:pt>
                <c:pt idx="7734">
                  <c:v>4.1959999700000002E-4</c:v>
                </c:pt>
                <c:pt idx="7735">
                  <c:v>4.1967999699999998E-4</c:v>
                </c:pt>
                <c:pt idx="7736">
                  <c:v>4.1975999699999999E-4</c:v>
                </c:pt>
                <c:pt idx="7737">
                  <c:v>4.19839997E-4</c:v>
                </c:pt>
                <c:pt idx="7738">
                  <c:v>4.1991999700000002E-4</c:v>
                </c:pt>
                <c:pt idx="7739">
                  <c:v>4.1999999699999998E-4</c:v>
                </c:pt>
                <c:pt idx="7740">
                  <c:v>4.2007999699999999E-4</c:v>
                </c:pt>
                <c:pt idx="7741">
                  <c:v>4.20159997E-4</c:v>
                </c:pt>
                <c:pt idx="7742">
                  <c:v>4.2023999700000001E-4</c:v>
                </c:pt>
                <c:pt idx="7743">
                  <c:v>4.2031999700000003E-4</c:v>
                </c:pt>
                <c:pt idx="7744">
                  <c:v>4.2039999699999998E-4</c:v>
                </c:pt>
                <c:pt idx="7745">
                  <c:v>4.20479997E-4</c:v>
                </c:pt>
                <c:pt idx="7746">
                  <c:v>4.2055999700000001E-4</c:v>
                </c:pt>
                <c:pt idx="7747">
                  <c:v>4.2063999700000002E-4</c:v>
                </c:pt>
                <c:pt idx="7748">
                  <c:v>4.2071999699999998E-4</c:v>
                </c:pt>
                <c:pt idx="7749">
                  <c:v>4.2079999699999999E-4</c:v>
                </c:pt>
                <c:pt idx="7750">
                  <c:v>4.2087999700000001E-4</c:v>
                </c:pt>
                <c:pt idx="7751">
                  <c:v>4.2095999700000002E-4</c:v>
                </c:pt>
                <c:pt idx="7752">
                  <c:v>4.2103999699999998E-4</c:v>
                </c:pt>
                <c:pt idx="7753">
                  <c:v>4.2111999699999999E-4</c:v>
                </c:pt>
                <c:pt idx="7754">
                  <c:v>4.21199997E-4</c:v>
                </c:pt>
                <c:pt idx="7755">
                  <c:v>4.2127999700000002E-4</c:v>
                </c:pt>
                <c:pt idx="7756">
                  <c:v>4.2135999699999998E-4</c:v>
                </c:pt>
                <c:pt idx="7757">
                  <c:v>4.2143999699999999E-4</c:v>
                </c:pt>
                <c:pt idx="7758">
                  <c:v>4.21519997E-4</c:v>
                </c:pt>
                <c:pt idx="7759">
                  <c:v>4.2159999700000001E-4</c:v>
                </c:pt>
                <c:pt idx="7760">
                  <c:v>4.2167999700000003E-4</c:v>
                </c:pt>
                <c:pt idx="7761">
                  <c:v>4.2175999699999999E-4</c:v>
                </c:pt>
                <c:pt idx="7762">
                  <c:v>4.21839997E-4</c:v>
                </c:pt>
                <c:pt idx="7763">
                  <c:v>4.2191999700000001E-4</c:v>
                </c:pt>
                <c:pt idx="7764">
                  <c:v>4.2199999700000002E-4</c:v>
                </c:pt>
                <c:pt idx="7765">
                  <c:v>4.2207999699999998E-4</c:v>
                </c:pt>
                <c:pt idx="7766">
                  <c:v>4.22159997E-4</c:v>
                </c:pt>
                <c:pt idx="7767">
                  <c:v>4.2223999700000001E-4</c:v>
                </c:pt>
                <c:pt idx="7768">
                  <c:v>4.2231999700000002E-4</c:v>
                </c:pt>
                <c:pt idx="7769">
                  <c:v>4.2239999699999998E-4</c:v>
                </c:pt>
                <c:pt idx="7770">
                  <c:v>4.2247999699999999E-4</c:v>
                </c:pt>
                <c:pt idx="7771">
                  <c:v>4.22559997E-4</c:v>
                </c:pt>
                <c:pt idx="7772">
                  <c:v>4.2263999700000002E-4</c:v>
                </c:pt>
                <c:pt idx="7773">
                  <c:v>4.2271999699999998E-4</c:v>
                </c:pt>
                <c:pt idx="7774">
                  <c:v>4.2279999699999999E-4</c:v>
                </c:pt>
                <c:pt idx="7775">
                  <c:v>4.22879997E-4</c:v>
                </c:pt>
                <c:pt idx="7776">
                  <c:v>4.2295999700000001E-4</c:v>
                </c:pt>
                <c:pt idx="7777">
                  <c:v>4.2303999699999997E-4</c:v>
                </c:pt>
                <c:pt idx="7778">
                  <c:v>4.2311999699999999E-4</c:v>
                </c:pt>
                <c:pt idx="7779">
                  <c:v>4.23199997E-4</c:v>
                </c:pt>
                <c:pt idx="7780">
                  <c:v>4.2327999700000001E-4</c:v>
                </c:pt>
                <c:pt idx="7781">
                  <c:v>4.2335999700000002E-4</c:v>
                </c:pt>
                <c:pt idx="7782">
                  <c:v>4.2343999699999998E-4</c:v>
                </c:pt>
                <c:pt idx="7783">
                  <c:v>4.23519997E-4</c:v>
                </c:pt>
                <c:pt idx="7784">
                  <c:v>4.2359999700000001E-4</c:v>
                </c:pt>
                <c:pt idx="7785">
                  <c:v>4.2367999700000002E-4</c:v>
                </c:pt>
                <c:pt idx="7786">
                  <c:v>4.2375999699999998E-4</c:v>
                </c:pt>
                <c:pt idx="7787">
                  <c:v>4.2383999699999999E-4</c:v>
                </c:pt>
                <c:pt idx="7788">
                  <c:v>4.2391999700000001E-4</c:v>
                </c:pt>
                <c:pt idx="7789">
                  <c:v>4.2399999700000002E-4</c:v>
                </c:pt>
                <c:pt idx="7790">
                  <c:v>4.2407999699999998E-4</c:v>
                </c:pt>
                <c:pt idx="7791">
                  <c:v>4.2415999699999999E-4</c:v>
                </c:pt>
                <c:pt idx="7792">
                  <c:v>4.24239997E-4</c:v>
                </c:pt>
                <c:pt idx="7793">
                  <c:v>4.2431999700000002E-4</c:v>
                </c:pt>
                <c:pt idx="7794">
                  <c:v>4.2439999699999997E-4</c:v>
                </c:pt>
                <c:pt idx="7795">
                  <c:v>4.2447999699999999E-4</c:v>
                </c:pt>
                <c:pt idx="7796">
                  <c:v>4.24559997E-4</c:v>
                </c:pt>
                <c:pt idx="7797">
                  <c:v>4.2463999700000001E-4</c:v>
                </c:pt>
                <c:pt idx="7798">
                  <c:v>4.2471999700000002E-4</c:v>
                </c:pt>
                <c:pt idx="7799">
                  <c:v>4.2479999699999998E-4</c:v>
                </c:pt>
                <c:pt idx="7800">
                  <c:v>4.24879997E-4</c:v>
                </c:pt>
                <c:pt idx="7801">
                  <c:v>4.2495999700000001E-4</c:v>
                </c:pt>
                <c:pt idx="7802">
                  <c:v>4.2503999700000002E-4</c:v>
                </c:pt>
                <c:pt idx="7803">
                  <c:v>4.2511999699999998E-4</c:v>
                </c:pt>
                <c:pt idx="7804">
                  <c:v>4.2519999699999999E-4</c:v>
                </c:pt>
                <c:pt idx="7805">
                  <c:v>4.2527999700000001E-4</c:v>
                </c:pt>
                <c:pt idx="7806">
                  <c:v>4.2535999700000002E-4</c:v>
                </c:pt>
                <c:pt idx="7807">
                  <c:v>4.2543999699999998E-4</c:v>
                </c:pt>
                <c:pt idx="7808">
                  <c:v>4.2551999699999999E-4</c:v>
                </c:pt>
                <c:pt idx="7809">
                  <c:v>4.25599997E-4</c:v>
                </c:pt>
                <c:pt idx="7810">
                  <c:v>4.2567999700000002E-4</c:v>
                </c:pt>
                <c:pt idx="7811">
                  <c:v>4.2575999699999997E-4</c:v>
                </c:pt>
                <c:pt idx="7812">
                  <c:v>4.2583999699999999E-4</c:v>
                </c:pt>
                <c:pt idx="7813">
                  <c:v>4.25919997E-4</c:v>
                </c:pt>
                <c:pt idx="7814">
                  <c:v>4.2599999700000001E-4</c:v>
                </c:pt>
                <c:pt idx="7815">
                  <c:v>4.2607999700000003E-4</c:v>
                </c:pt>
                <c:pt idx="7816">
                  <c:v>4.2615999699999998E-4</c:v>
                </c:pt>
                <c:pt idx="7817">
                  <c:v>4.26239997E-4</c:v>
                </c:pt>
                <c:pt idx="7818">
                  <c:v>4.2631999700000001E-4</c:v>
                </c:pt>
                <c:pt idx="7819">
                  <c:v>4.2639999700000002E-4</c:v>
                </c:pt>
                <c:pt idx="7820">
                  <c:v>4.2647999699999998E-4</c:v>
                </c:pt>
                <c:pt idx="7821">
                  <c:v>4.2655999699999999E-4</c:v>
                </c:pt>
                <c:pt idx="7822">
                  <c:v>4.2663999700000001E-4</c:v>
                </c:pt>
                <c:pt idx="7823">
                  <c:v>4.2671999700000002E-4</c:v>
                </c:pt>
                <c:pt idx="7824">
                  <c:v>4.2679999699999998E-4</c:v>
                </c:pt>
                <c:pt idx="7825">
                  <c:v>4.2687999699999999E-4</c:v>
                </c:pt>
                <c:pt idx="7826">
                  <c:v>4.26959997E-4</c:v>
                </c:pt>
                <c:pt idx="7827">
                  <c:v>4.2703999700000002E-4</c:v>
                </c:pt>
                <c:pt idx="7828">
                  <c:v>4.2711999699999997E-4</c:v>
                </c:pt>
                <c:pt idx="7829">
                  <c:v>4.2719999699999999E-4</c:v>
                </c:pt>
                <c:pt idx="7830">
                  <c:v>4.27279997E-4</c:v>
                </c:pt>
                <c:pt idx="7831">
                  <c:v>4.2735999700000001E-4</c:v>
                </c:pt>
                <c:pt idx="7832">
                  <c:v>4.2743999700000003E-4</c:v>
                </c:pt>
                <c:pt idx="7833">
                  <c:v>4.2751999699999998E-4</c:v>
                </c:pt>
                <c:pt idx="7834">
                  <c:v>4.27599997E-4</c:v>
                </c:pt>
                <c:pt idx="7835">
                  <c:v>4.2767999700000001E-4</c:v>
                </c:pt>
                <c:pt idx="7836">
                  <c:v>4.2775999700000002E-4</c:v>
                </c:pt>
                <c:pt idx="7837">
                  <c:v>4.2783999699999998E-4</c:v>
                </c:pt>
                <c:pt idx="7838">
                  <c:v>4.2791999699999999E-4</c:v>
                </c:pt>
                <c:pt idx="7839">
                  <c:v>4.2799999700000001E-4</c:v>
                </c:pt>
                <c:pt idx="7840">
                  <c:v>4.2807999700000002E-4</c:v>
                </c:pt>
                <c:pt idx="7841">
                  <c:v>4.2815999699999998E-4</c:v>
                </c:pt>
                <c:pt idx="7842">
                  <c:v>4.2823999699999999E-4</c:v>
                </c:pt>
                <c:pt idx="7843">
                  <c:v>4.28319997E-4</c:v>
                </c:pt>
                <c:pt idx="7844">
                  <c:v>4.2839999700000002E-4</c:v>
                </c:pt>
                <c:pt idx="7845">
                  <c:v>4.2847999699999998E-4</c:v>
                </c:pt>
                <c:pt idx="7846">
                  <c:v>4.2855999699999999E-4</c:v>
                </c:pt>
                <c:pt idx="7847">
                  <c:v>4.28639997E-4</c:v>
                </c:pt>
                <c:pt idx="7848">
                  <c:v>4.2871999700000001E-4</c:v>
                </c:pt>
                <c:pt idx="7849">
                  <c:v>4.2879999700000003E-4</c:v>
                </c:pt>
                <c:pt idx="7850">
                  <c:v>4.2887999699999999E-4</c:v>
                </c:pt>
                <c:pt idx="7851">
                  <c:v>4.28959997E-4</c:v>
                </c:pt>
                <c:pt idx="7852">
                  <c:v>4.2903999700000001E-4</c:v>
                </c:pt>
                <c:pt idx="7853">
                  <c:v>4.2911999700000002E-4</c:v>
                </c:pt>
                <c:pt idx="7854">
                  <c:v>4.2919999699999998E-4</c:v>
                </c:pt>
                <c:pt idx="7855">
                  <c:v>4.2927999699999999E-4</c:v>
                </c:pt>
                <c:pt idx="7856">
                  <c:v>4.2935999700000001E-4</c:v>
                </c:pt>
                <c:pt idx="7857">
                  <c:v>4.2943999700000002E-4</c:v>
                </c:pt>
                <c:pt idx="7858">
                  <c:v>4.2951999699999998E-4</c:v>
                </c:pt>
                <c:pt idx="7859">
                  <c:v>4.2959999699999999E-4</c:v>
                </c:pt>
                <c:pt idx="7860">
                  <c:v>4.29679997E-4</c:v>
                </c:pt>
                <c:pt idx="7861">
                  <c:v>4.2975999700000002E-4</c:v>
                </c:pt>
                <c:pt idx="7862">
                  <c:v>4.2983999699999998E-4</c:v>
                </c:pt>
                <c:pt idx="7863">
                  <c:v>4.2991999699999999E-4</c:v>
                </c:pt>
                <c:pt idx="7864">
                  <c:v>4.29999997E-4</c:v>
                </c:pt>
                <c:pt idx="7865">
                  <c:v>4.3007999700000001E-4</c:v>
                </c:pt>
                <c:pt idx="7866">
                  <c:v>4.3015999700000003E-4</c:v>
                </c:pt>
                <c:pt idx="7867">
                  <c:v>4.3023999699999999E-4</c:v>
                </c:pt>
                <c:pt idx="7868">
                  <c:v>4.30319997E-4</c:v>
                </c:pt>
                <c:pt idx="7869">
                  <c:v>4.3039999700000001E-4</c:v>
                </c:pt>
                <c:pt idx="7870">
                  <c:v>4.3047999700000002E-4</c:v>
                </c:pt>
                <c:pt idx="7871">
                  <c:v>4.3055999699999998E-4</c:v>
                </c:pt>
                <c:pt idx="7872">
                  <c:v>4.30639997E-4</c:v>
                </c:pt>
                <c:pt idx="7873">
                  <c:v>4.3071999700000001E-4</c:v>
                </c:pt>
                <c:pt idx="7874">
                  <c:v>4.3079999700000002E-4</c:v>
                </c:pt>
                <c:pt idx="7875">
                  <c:v>4.3087999699999998E-4</c:v>
                </c:pt>
                <c:pt idx="7876">
                  <c:v>4.3095999699999999E-4</c:v>
                </c:pt>
                <c:pt idx="7877">
                  <c:v>4.3103999700000001E-4</c:v>
                </c:pt>
                <c:pt idx="7878">
                  <c:v>4.3111999700000002E-4</c:v>
                </c:pt>
                <c:pt idx="7879">
                  <c:v>4.3119999699999998E-4</c:v>
                </c:pt>
                <c:pt idx="7880">
                  <c:v>4.3127999699999999E-4</c:v>
                </c:pt>
                <c:pt idx="7881">
                  <c:v>4.31359997E-4</c:v>
                </c:pt>
                <c:pt idx="7882">
                  <c:v>4.3143999700000001E-4</c:v>
                </c:pt>
                <c:pt idx="7883">
                  <c:v>4.3151999699999997E-4</c:v>
                </c:pt>
                <c:pt idx="7884">
                  <c:v>4.3159999699999999E-4</c:v>
                </c:pt>
                <c:pt idx="7885">
                  <c:v>4.31679997E-4</c:v>
                </c:pt>
                <c:pt idx="7886">
                  <c:v>4.3175999700000001E-4</c:v>
                </c:pt>
                <c:pt idx="7887">
                  <c:v>4.3183999700000002E-4</c:v>
                </c:pt>
                <c:pt idx="7888">
                  <c:v>4.3191999699999998E-4</c:v>
                </c:pt>
                <c:pt idx="7889">
                  <c:v>4.31999997E-4</c:v>
                </c:pt>
                <c:pt idx="7890">
                  <c:v>4.3207999700000001E-4</c:v>
                </c:pt>
                <c:pt idx="7891">
                  <c:v>4.3215999700000002E-4</c:v>
                </c:pt>
                <c:pt idx="7892">
                  <c:v>4.3223999699999998E-4</c:v>
                </c:pt>
                <c:pt idx="7893">
                  <c:v>4.3231999699999999E-4</c:v>
                </c:pt>
                <c:pt idx="7894">
                  <c:v>4.3239999700000001E-4</c:v>
                </c:pt>
                <c:pt idx="7895">
                  <c:v>4.3247999700000002E-4</c:v>
                </c:pt>
                <c:pt idx="7896">
                  <c:v>4.3255999699999998E-4</c:v>
                </c:pt>
                <c:pt idx="7897">
                  <c:v>4.3263999699999999E-4</c:v>
                </c:pt>
                <c:pt idx="7898">
                  <c:v>4.32719997E-4</c:v>
                </c:pt>
                <c:pt idx="7899">
                  <c:v>4.3279999700000002E-4</c:v>
                </c:pt>
                <c:pt idx="7900">
                  <c:v>4.3287999699999997E-4</c:v>
                </c:pt>
                <c:pt idx="7901">
                  <c:v>4.3295999699999999E-4</c:v>
                </c:pt>
                <c:pt idx="7902">
                  <c:v>4.33039997E-4</c:v>
                </c:pt>
                <c:pt idx="7903">
                  <c:v>4.3311999700000001E-4</c:v>
                </c:pt>
                <c:pt idx="7904">
                  <c:v>4.3319999700000002E-4</c:v>
                </c:pt>
                <c:pt idx="7905">
                  <c:v>4.3327999699999998E-4</c:v>
                </c:pt>
                <c:pt idx="7906">
                  <c:v>4.33359997E-4</c:v>
                </c:pt>
                <c:pt idx="7907">
                  <c:v>4.3343999700000001E-4</c:v>
                </c:pt>
                <c:pt idx="7908">
                  <c:v>4.3351999700000002E-4</c:v>
                </c:pt>
                <c:pt idx="7909">
                  <c:v>4.3359999699999998E-4</c:v>
                </c:pt>
                <c:pt idx="7910">
                  <c:v>4.3367999699999999E-4</c:v>
                </c:pt>
                <c:pt idx="7911">
                  <c:v>4.3375999700000001E-4</c:v>
                </c:pt>
                <c:pt idx="7912">
                  <c:v>4.3383999700000002E-4</c:v>
                </c:pt>
                <c:pt idx="7913">
                  <c:v>4.3391999699999998E-4</c:v>
                </c:pt>
                <c:pt idx="7914">
                  <c:v>4.3399999699999999E-4</c:v>
                </c:pt>
                <c:pt idx="7915">
                  <c:v>4.34079997E-4</c:v>
                </c:pt>
                <c:pt idx="7916">
                  <c:v>4.3415999700000002E-4</c:v>
                </c:pt>
                <c:pt idx="7917">
                  <c:v>4.3423999699999997E-4</c:v>
                </c:pt>
                <c:pt idx="7918">
                  <c:v>4.3431999699999999E-4</c:v>
                </c:pt>
                <c:pt idx="7919">
                  <c:v>4.34399997E-4</c:v>
                </c:pt>
                <c:pt idx="7920">
                  <c:v>4.3447999700000001E-4</c:v>
                </c:pt>
                <c:pt idx="7921">
                  <c:v>4.3455999700000003E-4</c:v>
                </c:pt>
                <c:pt idx="7922">
                  <c:v>4.3463999699999998E-4</c:v>
                </c:pt>
                <c:pt idx="7923">
                  <c:v>4.34719997E-4</c:v>
                </c:pt>
                <c:pt idx="7924">
                  <c:v>4.3479999700000001E-4</c:v>
                </c:pt>
                <c:pt idx="7925">
                  <c:v>4.3487999700000002E-4</c:v>
                </c:pt>
                <c:pt idx="7926">
                  <c:v>4.3495999699999998E-4</c:v>
                </c:pt>
                <c:pt idx="7927">
                  <c:v>4.3503999699999999E-4</c:v>
                </c:pt>
                <c:pt idx="7928">
                  <c:v>4.3511999700000001E-4</c:v>
                </c:pt>
                <c:pt idx="7929">
                  <c:v>4.3519999700000002E-4</c:v>
                </c:pt>
                <c:pt idx="7930">
                  <c:v>4.3527999699999998E-4</c:v>
                </c:pt>
                <c:pt idx="7931">
                  <c:v>4.3535999699999999E-4</c:v>
                </c:pt>
                <c:pt idx="7932">
                  <c:v>4.35439997E-4</c:v>
                </c:pt>
                <c:pt idx="7933">
                  <c:v>4.3551999700000002E-4</c:v>
                </c:pt>
                <c:pt idx="7934">
                  <c:v>4.3559999699999997E-4</c:v>
                </c:pt>
                <c:pt idx="7935">
                  <c:v>4.3567999699999999E-4</c:v>
                </c:pt>
                <c:pt idx="7936">
                  <c:v>4.35759997E-4</c:v>
                </c:pt>
                <c:pt idx="7937">
                  <c:v>4.3583999700000001E-4</c:v>
                </c:pt>
                <c:pt idx="7938">
                  <c:v>4.3591999700000003E-4</c:v>
                </c:pt>
                <c:pt idx="7939">
                  <c:v>4.3599999699999998E-4</c:v>
                </c:pt>
                <c:pt idx="7940">
                  <c:v>4.36079997E-4</c:v>
                </c:pt>
                <c:pt idx="7941">
                  <c:v>4.3615999700000001E-4</c:v>
                </c:pt>
                <c:pt idx="7942">
                  <c:v>4.3623999700000002E-4</c:v>
                </c:pt>
                <c:pt idx="7943">
                  <c:v>4.3631999699999998E-4</c:v>
                </c:pt>
                <c:pt idx="7944">
                  <c:v>4.3639999699999999E-4</c:v>
                </c:pt>
                <c:pt idx="7945">
                  <c:v>4.3647999700000001E-4</c:v>
                </c:pt>
                <c:pt idx="7946">
                  <c:v>4.3655999700000002E-4</c:v>
                </c:pt>
                <c:pt idx="7947">
                  <c:v>4.3663999699999998E-4</c:v>
                </c:pt>
                <c:pt idx="7948">
                  <c:v>4.3671999699999999E-4</c:v>
                </c:pt>
                <c:pt idx="7949">
                  <c:v>4.36799997E-4</c:v>
                </c:pt>
                <c:pt idx="7950">
                  <c:v>4.3687999700000002E-4</c:v>
                </c:pt>
                <c:pt idx="7951">
                  <c:v>4.3695999699999998E-4</c:v>
                </c:pt>
                <c:pt idx="7952">
                  <c:v>4.3703999699999999E-4</c:v>
                </c:pt>
                <c:pt idx="7953">
                  <c:v>4.37119997E-4</c:v>
                </c:pt>
                <c:pt idx="7954">
                  <c:v>4.3719999700000001E-4</c:v>
                </c:pt>
                <c:pt idx="7955">
                  <c:v>4.3727999700000003E-4</c:v>
                </c:pt>
                <c:pt idx="7956">
                  <c:v>4.3735999699999999E-4</c:v>
                </c:pt>
                <c:pt idx="7957">
                  <c:v>4.37439997E-4</c:v>
                </c:pt>
                <c:pt idx="7958">
                  <c:v>4.3751999700000001E-4</c:v>
                </c:pt>
                <c:pt idx="7959">
                  <c:v>4.3759999700000002E-4</c:v>
                </c:pt>
                <c:pt idx="7960">
                  <c:v>4.3767999699999998E-4</c:v>
                </c:pt>
                <c:pt idx="7961">
                  <c:v>4.3775999699999999E-4</c:v>
                </c:pt>
                <c:pt idx="7962">
                  <c:v>4.3783999700000001E-4</c:v>
                </c:pt>
                <c:pt idx="7963">
                  <c:v>4.3791999700000002E-4</c:v>
                </c:pt>
                <c:pt idx="7964">
                  <c:v>4.3799999699999998E-4</c:v>
                </c:pt>
                <c:pt idx="7965">
                  <c:v>4.3807999699999999E-4</c:v>
                </c:pt>
                <c:pt idx="7966">
                  <c:v>4.38159997E-4</c:v>
                </c:pt>
                <c:pt idx="7967">
                  <c:v>4.3823999700000002E-4</c:v>
                </c:pt>
                <c:pt idx="7968">
                  <c:v>4.3831999699999998E-4</c:v>
                </c:pt>
                <c:pt idx="7969">
                  <c:v>4.3839999699999999E-4</c:v>
                </c:pt>
                <c:pt idx="7970">
                  <c:v>4.38479997E-4</c:v>
                </c:pt>
                <c:pt idx="7971">
                  <c:v>4.3855999700000001E-4</c:v>
                </c:pt>
                <c:pt idx="7972">
                  <c:v>4.3863999699999997E-4</c:v>
                </c:pt>
                <c:pt idx="7973">
                  <c:v>4.3871999699999999E-4</c:v>
                </c:pt>
                <c:pt idx="7974">
                  <c:v>4.38799997E-4</c:v>
                </c:pt>
                <c:pt idx="7975">
                  <c:v>4.3887999700000001E-4</c:v>
                </c:pt>
                <c:pt idx="7976">
                  <c:v>4.3895999700000002E-4</c:v>
                </c:pt>
                <c:pt idx="7977">
                  <c:v>4.3903999699999998E-4</c:v>
                </c:pt>
                <c:pt idx="7978">
                  <c:v>4.39119997E-4</c:v>
                </c:pt>
                <c:pt idx="7979">
                  <c:v>4.3919999700000001E-4</c:v>
                </c:pt>
                <c:pt idx="7980">
                  <c:v>4.3927999700000002E-4</c:v>
                </c:pt>
                <c:pt idx="7981">
                  <c:v>4.3935999699999998E-4</c:v>
                </c:pt>
                <c:pt idx="7982">
                  <c:v>4.3943999699999999E-4</c:v>
                </c:pt>
                <c:pt idx="7983">
                  <c:v>4.3951999700000001E-4</c:v>
                </c:pt>
                <c:pt idx="7984">
                  <c:v>4.3959999700000002E-4</c:v>
                </c:pt>
                <c:pt idx="7985">
                  <c:v>4.3967999699999998E-4</c:v>
                </c:pt>
                <c:pt idx="7986">
                  <c:v>4.3975999699999999E-4</c:v>
                </c:pt>
                <c:pt idx="7987">
                  <c:v>4.39839997E-4</c:v>
                </c:pt>
                <c:pt idx="7988">
                  <c:v>4.3991999700000001E-4</c:v>
                </c:pt>
                <c:pt idx="7989">
                  <c:v>4.3999999699999997E-4</c:v>
                </c:pt>
                <c:pt idx="7990">
                  <c:v>4.4007999699999999E-4</c:v>
                </c:pt>
                <c:pt idx="7991">
                  <c:v>4.40159997E-4</c:v>
                </c:pt>
                <c:pt idx="7992">
                  <c:v>4.4023999700000001E-4</c:v>
                </c:pt>
                <c:pt idx="7993">
                  <c:v>4.4031999700000002E-4</c:v>
                </c:pt>
                <c:pt idx="7994">
                  <c:v>4.4039999699999998E-4</c:v>
                </c:pt>
                <c:pt idx="7995">
                  <c:v>4.40479997E-4</c:v>
                </c:pt>
                <c:pt idx="7996">
                  <c:v>4.4055999700000001E-4</c:v>
                </c:pt>
                <c:pt idx="7997">
                  <c:v>4.4063999700000002E-4</c:v>
                </c:pt>
                <c:pt idx="7998">
                  <c:v>4.4071999699999998E-4</c:v>
                </c:pt>
                <c:pt idx="7999">
                  <c:v>4.4079999699999999E-4</c:v>
                </c:pt>
                <c:pt idx="8000">
                  <c:v>4.4087999700000001E-4</c:v>
                </c:pt>
                <c:pt idx="8001">
                  <c:v>4.4095999700000002E-4</c:v>
                </c:pt>
                <c:pt idx="8002">
                  <c:v>4.4103999699999998E-4</c:v>
                </c:pt>
                <c:pt idx="8003">
                  <c:v>4.4111999699999999E-4</c:v>
                </c:pt>
                <c:pt idx="8004">
                  <c:v>4.41199997E-4</c:v>
                </c:pt>
                <c:pt idx="8005">
                  <c:v>4.4127999700000002E-4</c:v>
                </c:pt>
                <c:pt idx="8006">
                  <c:v>4.4135999699999997E-4</c:v>
                </c:pt>
                <c:pt idx="8007">
                  <c:v>4.4143999699999999E-4</c:v>
                </c:pt>
                <c:pt idx="8008">
                  <c:v>4.41519997E-4</c:v>
                </c:pt>
                <c:pt idx="8009">
                  <c:v>4.4159999700000001E-4</c:v>
                </c:pt>
                <c:pt idx="8010">
                  <c:v>4.4167999700000003E-4</c:v>
                </c:pt>
                <c:pt idx="8011">
                  <c:v>4.4175999699999998E-4</c:v>
                </c:pt>
                <c:pt idx="8012">
                  <c:v>4.41839997E-4</c:v>
                </c:pt>
                <c:pt idx="8013">
                  <c:v>4.4191999700000001E-4</c:v>
                </c:pt>
                <c:pt idx="8014">
                  <c:v>4.4199999700000002E-4</c:v>
                </c:pt>
                <c:pt idx="8015">
                  <c:v>4.4207999699999998E-4</c:v>
                </c:pt>
                <c:pt idx="8016">
                  <c:v>4.4215999699999999E-4</c:v>
                </c:pt>
                <c:pt idx="8017">
                  <c:v>4.4223999700000001E-4</c:v>
                </c:pt>
                <c:pt idx="8018">
                  <c:v>4.4231999700000002E-4</c:v>
                </c:pt>
                <c:pt idx="8019">
                  <c:v>4.4239999699999998E-4</c:v>
                </c:pt>
                <c:pt idx="8020">
                  <c:v>4.4247999699999999E-4</c:v>
                </c:pt>
                <c:pt idx="8021">
                  <c:v>4.42559997E-4</c:v>
                </c:pt>
                <c:pt idx="8022">
                  <c:v>4.4263999700000002E-4</c:v>
                </c:pt>
                <c:pt idx="8023">
                  <c:v>4.4271999699999997E-4</c:v>
                </c:pt>
                <c:pt idx="8024">
                  <c:v>4.4279999699999999E-4</c:v>
                </c:pt>
                <c:pt idx="8025">
                  <c:v>4.42879997E-4</c:v>
                </c:pt>
                <c:pt idx="8026">
                  <c:v>4.4295999700000001E-4</c:v>
                </c:pt>
                <c:pt idx="8027">
                  <c:v>4.4303999700000003E-4</c:v>
                </c:pt>
                <c:pt idx="8028">
                  <c:v>4.4311999699999998E-4</c:v>
                </c:pt>
                <c:pt idx="8029">
                  <c:v>4.43199997E-4</c:v>
                </c:pt>
                <c:pt idx="8030">
                  <c:v>4.4327999700000001E-4</c:v>
                </c:pt>
                <c:pt idx="8031">
                  <c:v>4.4335999700000002E-4</c:v>
                </c:pt>
                <c:pt idx="8032">
                  <c:v>4.4343999699999998E-4</c:v>
                </c:pt>
                <c:pt idx="8033">
                  <c:v>4.4351999699999999E-4</c:v>
                </c:pt>
                <c:pt idx="8034">
                  <c:v>4.4359999700000001E-4</c:v>
                </c:pt>
                <c:pt idx="8035">
                  <c:v>4.4367999700000002E-4</c:v>
                </c:pt>
                <c:pt idx="8036">
                  <c:v>4.4375999699999998E-4</c:v>
                </c:pt>
                <c:pt idx="8037">
                  <c:v>4.4383999699999999E-4</c:v>
                </c:pt>
                <c:pt idx="8038">
                  <c:v>4.43919997E-4</c:v>
                </c:pt>
                <c:pt idx="8039">
                  <c:v>4.4399999700000002E-4</c:v>
                </c:pt>
                <c:pt idx="8040">
                  <c:v>4.4407999699999998E-4</c:v>
                </c:pt>
                <c:pt idx="8041">
                  <c:v>4.4415999699999999E-4</c:v>
                </c:pt>
                <c:pt idx="8042">
                  <c:v>4.44239997E-4</c:v>
                </c:pt>
                <c:pt idx="8043">
                  <c:v>4.4431999700000001E-4</c:v>
                </c:pt>
                <c:pt idx="8044">
                  <c:v>4.4439999700000003E-4</c:v>
                </c:pt>
                <c:pt idx="8045">
                  <c:v>4.4447999699999998E-4</c:v>
                </c:pt>
                <c:pt idx="8046">
                  <c:v>4.44559997E-4</c:v>
                </c:pt>
                <c:pt idx="8047">
                  <c:v>4.4463999700000001E-4</c:v>
                </c:pt>
                <c:pt idx="8048">
                  <c:v>4.4471999700000002E-4</c:v>
                </c:pt>
                <c:pt idx="8049">
                  <c:v>4.4479999699999998E-4</c:v>
                </c:pt>
                <c:pt idx="8050">
                  <c:v>4.4487999699999999E-4</c:v>
                </c:pt>
                <c:pt idx="8051">
                  <c:v>4.4495999700000001E-4</c:v>
                </c:pt>
                <c:pt idx="8052">
                  <c:v>4.4503999700000002E-4</c:v>
                </c:pt>
                <c:pt idx="8053">
                  <c:v>4.4511999699999998E-4</c:v>
                </c:pt>
                <c:pt idx="8054">
                  <c:v>4.4519999699999999E-4</c:v>
                </c:pt>
                <c:pt idx="8055">
                  <c:v>4.45279997E-4</c:v>
                </c:pt>
                <c:pt idx="8056">
                  <c:v>4.4535999700000002E-4</c:v>
                </c:pt>
                <c:pt idx="8057">
                  <c:v>4.4543999699999998E-4</c:v>
                </c:pt>
                <c:pt idx="8058">
                  <c:v>4.4551999699999999E-4</c:v>
                </c:pt>
                <c:pt idx="8059">
                  <c:v>4.45599997E-4</c:v>
                </c:pt>
                <c:pt idx="8060">
                  <c:v>4.4567999700000001E-4</c:v>
                </c:pt>
                <c:pt idx="8061">
                  <c:v>4.4575999700000003E-4</c:v>
                </c:pt>
                <c:pt idx="8062">
                  <c:v>4.4583999699999999E-4</c:v>
                </c:pt>
                <c:pt idx="8063">
                  <c:v>4.45919997E-4</c:v>
                </c:pt>
                <c:pt idx="8064">
                  <c:v>4.4599999700000001E-4</c:v>
                </c:pt>
                <c:pt idx="8065">
                  <c:v>4.4607999700000002E-4</c:v>
                </c:pt>
                <c:pt idx="8066">
                  <c:v>4.4615999699999998E-4</c:v>
                </c:pt>
                <c:pt idx="8067">
                  <c:v>4.46239997E-4</c:v>
                </c:pt>
                <c:pt idx="8068">
                  <c:v>4.4631999700000001E-4</c:v>
                </c:pt>
                <c:pt idx="8069">
                  <c:v>4.4639999700000002E-4</c:v>
                </c:pt>
                <c:pt idx="8070">
                  <c:v>4.4647999699999998E-4</c:v>
                </c:pt>
                <c:pt idx="8071">
                  <c:v>4.4655999699999999E-4</c:v>
                </c:pt>
                <c:pt idx="8072">
                  <c:v>4.46639997E-4</c:v>
                </c:pt>
                <c:pt idx="8073">
                  <c:v>4.4671999700000002E-4</c:v>
                </c:pt>
                <c:pt idx="8074">
                  <c:v>4.4679999699999998E-4</c:v>
                </c:pt>
                <c:pt idx="8075">
                  <c:v>4.4687999699999999E-4</c:v>
                </c:pt>
                <c:pt idx="8076">
                  <c:v>4.46959997E-4</c:v>
                </c:pt>
                <c:pt idx="8077">
                  <c:v>4.4703999700000001E-4</c:v>
                </c:pt>
                <c:pt idx="8078">
                  <c:v>4.4711999699999997E-4</c:v>
                </c:pt>
                <c:pt idx="8079">
                  <c:v>4.4719999699999999E-4</c:v>
                </c:pt>
                <c:pt idx="8080">
                  <c:v>4.47279997E-4</c:v>
                </c:pt>
                <c:pt idx="8081">
                  <c:v>4.4735999700000001E-4</c:v>
                </c:pt>
                <c:pt idx="8082">
                  <c:v>4.4743999700000002E-4</c:v>
                </c:pt>
                <c:pt idx="8083">
                  <c:v>4.4751999699999998E-4</c:v>
                </c:pt>
                <c:pt idx="8084">
                  <c:v>4.47599997E-4</c:v>
                </c:pt>
                <c:pt idx="8085">
                  <c:v>4.4767999700000001E-4</c:v>
                </c:pt>
                <c:pt idx="8086">
                  <c:v>4.4775999700000002E-4</c:v>
                </c:pt>
                <c:pt idx="8087">
                  <c:v>4.4783999699999998E-4</c:v>
                </c:pt>
                <c:pt idx="8088">
                  <c:v>4.4791999699999999E-4</c:v>
                </c:pt>
                <c:pt idx="8089">
                  <c:v>4.4799999700000001E-4</c:v>
                </c:pt>
                <c:pt idx="8090">
                  <c:v>4.4807999700000002E-4</c:v>
                </c:pt>
                <c:pt idx="8091">
                  <c:v>4.4815999699999998E-4</c:v>
                </c:pt>
                <c:pt idx="8092">
                  <c:v>4.4823999699999999E-4</c:v>
                </c:pt>
                <c:pt idx="8093">
                  <c:v>4.48319997E-4</c:v>
                </c:pt>
                <c:pt idx="8094">
                  <c:v>4.4839999700000001E-4</c:v>
                </c:pt>
                <c:pt idx="8095">
                  <c:v>4.4847999699999997E-4</c:v>
                </c:pt>
                <c:pt idx="8096">
                  <c:v>4.4855999699999999E-4</c:v>
                </c:pt>
                <c:pt idx="8097">
                  <c:v>4.48639997E-4</c:v>
                </c:pt>
                <c:pt idx="8098">
                  <c:v>4.4871999700000001E-4</c:v>
                </c:pt>
                <c:pt idx="8099">
                  <c:v>4.4879999700000002E-4</c:v>
                </c:pt>
                <c:pt idx="8100">
                  <c:v>4.4887999699999998E-4</c:v>
                </c:pt>
                <c:pt idx="8101">
                  <c:v>4.48959997E-4</c:v>
                </c:pt>
                <c:pt idx="8102">
                  <c:v>4.4903999700000001E-4</c:v>
                </c:pt>
                <c:pt idx="8103">
                  <c:v>4.4911999700000002E-4</c:v>
                </c:pt>
                <c:pt idx="8104">
                  <c:v>4.4919999699999998E-4</c:v>
                </c:pt>
                <c:pt idx="8105">
                  <c:v>4.4927999699999999E-4</c:v>
                </c:pt>
                <c:pt idx="8106">
                  <c:v>4.4935999700000001E-4</c:v>
                </c:pt>
                <c:pt idx="8107">
                  <c:v>4.4943999700000002E-4</c:v>
                </c:pt>
                <c:pt idx="8108">
                  <c:v>4.4951999699999998E-4</c:v>
                </c:pt>
                <c:pt idx="8109">
                  <c:v>4.4959999699999999E-4</c:v>
                </c:pt>
                <c:pt idx="8110">
                  <c:v>4.49679997E-4</c:v>
                </c:pt>
                <c:pt idx="8111">
                  <c:v>4.4975999700000002E-4</c:v>
                </c:pt>
                <c:pt idx="8112">
                  <c:v>4.4983999699999997E-4</c:v>
                </c:pt>
                <c:pt idx="8113">
                  <c:v>4.4991999699999999E-4</c:v>
                </c:pt>
                <c:pt idx="8114">
                  <c:v>4.49999997E-4</c:v>
                </c:pt>
                <c:pt idx="8115">
                  <c:v>4.5007999700000001E-4</c:v>
                </c:pt>
                <c:pt idx="8116">
                  <c:v>4.5015999700000003E-4</c:v>
                </c:pt>
                <c:pt idx="8117">
                  <c:v>4.5023999699999998E-4</c:v>
                </c:pt>
                <c:pt idx="8118">
                  <c:v>4.50319997E-4</c:v>
                </c:pt>
                <c:pt idx="8119">
                  <c:v>4.5039999700000001E-4</c:v>
                </c:pt>
                <c:pt idx="8120">
                  <c:v>4.5047999700000002E-4</c:v>
                </c:pt>
                <c:pt idx="8121">
                  <c:v>4.5055999699999998E-4</c:v>
                </c:pt>
                <c:pt idx="8122">
                  <c:v>4.5063999699999999E-4</c:v>
                </c:pt>
                <c:pt idx="8123">
                  <c:v>4.5071999700000001E-4</c:v>
                </c:pt>
                <c:pt idx="8124">
                  <c:v>4.5079999700000002E-4</c:v>
                </c:pt>
                <c:pt idx="8125">
                  <c:v>4.5087999699999998E-4</c:v>
                </c:pt>
                <c:pt idx="8126">
                  <c:v>4.5095999699999999E-4</c:v>
                </c:pt>
                <c:pt idx="8127">
                  <c:v>4.51039997E-4</c:v>
                </c:pt>
                <c:pt idx="8128">
                  <c:v>4.5111999700000002E-4</c:v>
                </c:pt>
                <c:pt idx="8129">
                  <c:v>4.5119999699999997E-4</c:v>
                </c:pt>
                <c:pt idx="8130">
                  <c:v>4.5127999699999999E-4</c:v>
                </c:pt>
                <c:pt idx="8131">
                  <c:v>4.51359997E-4</c:v>
                </c:pt>
                <c:pt idx="8132">
                  <c:v>4.5143999700000001E-4</c:v>
                </c:pt>
                <c:pt idx="8133">
                  <c:v>4.5151999700000003E-4</c:v>
                </c:pt>
                <c:pt idx="8134">
                  <c:v>4.5159999699999998E-4</c:v>
                </c:pt>
                <c:pt idx="8135">
                  <c:v>4.51679997E-4</c:v>
                </c:pt>
                <c:pt idx="8136">
                  <c:v>4.5175999700000001E-4</c:v>
                </c:pt>
                <c:pt idx="8137">
                  <c:v>4.5183999700000002E-4</c:v>
                </c:pt>
                <c:pt idx="8138">
                  <c:v>4.5191999699999998E-4</c:v>
                </c:pt>
                <c:pt idx="8139">
                  <c:v>4.5199999699999999E-4</c:v>
                </c:pt>
                <c:pt idx="8140">
                  <c:v>4.5207999700000001E-4</c:v>
                </c:pt>
                <c:pt idx="8141">
                  <c:v>4.5215999700000002E-4</c:v>
                </c:pt>
                <c:pt idx="8142">
                  <c:v>4.5223999699999998E-4</c:v>
                </c:pt>
                <c:pt idx="8143">
                  <c:v>4.5231999699999999E-4</c:v>
                </c:pt>
                <c:pt idx="8144">
                  <c:v>4.52399997E-4</c:v>
                </c:pt>
                <c:pt idx="8145">
                  <c:v>4.5247999700000002E-4</c:v>
                </c:pt>
                <c:pt idx="8146">
                  <c:v>4.5255999699999998E-4</c:v>
                </c:pt>
                <c:pt idx="8147">
                  <c:v>4.5263999699999999E-4</c:v>
                </c:pt>
                <c:pt idx="8148">
                  <c:v>4.52719997E-4</c:v>
                </c:pt>
                <c:pt idx="8149">
                  <c:v>4.5279999700000001E-4</c:v>
                </c:pt>
                <c:pt idx="8150">
                  <c:v>4.5287999700000003E-4</c:v>
                </c:pt>
                <c:pt idx="8151">
                  <c:v>4.5295999699999998E-4</c:v>
                </c:pt>
                <c:pt idx="8152">
                  <c:v>4.53039997E-4</c:v>
                </c:pt>
                <c:pt idx="8153">
                  <c:v>4.5311999700000001E-4</c:v>
                </c:pt>
                <c:pt idx="8154">
                  <c:v>4.5319999700000002E-4</c:v>
                </c:pt>
                <c:pt idx="8155">
                  <c:v>4.5327999699999998E-4</c:v>
                </c:pt>
                <c:pt idx="8156">
                  <c:v>4.5335999699999999E-4</c:v>
                </c:pt>
                <c:pt idx="8157">
                  <c:v>4.5343999700000001E-4</c:v>
                </c:pt>
                <c:pt idx="8158">
                  <c:v>4.5351999700000002E-4</c:v>
                </c:pt>
                <c:pt idx="8159">
                  <c:v>4.5359999699999998E-4</c:v>
                </c:pt>
                <c:pt idx="8160">
                  <c:v>4.5367999699999999E-4</c:v>
                </c:pt>
                <c:pt idx="8161">
                  <c:v>4.53759997E-4</c:v>
                </c:pt>
                <c:pt idx="8162">
                  <c:v>4.5383999700000002E-4</c:v>
                </c:pt>
                <c:pt idx="8163">
                  <c:v>4.5391999699999998E-4</c:v>
                </c:pt>
                <c:pt idx="8164">
                  <c:v>4.5399999699999999E-4</c:v>
                </c:pt>
                <c:pt idx="8165">
                  <c:v>4.54079997E-4</c:v>
                </c:pt>
                <c:pt idx="8166">
                  <c:v>4.5415999700000001E-4</c:v>
                </c:pt>
                <c:pt idx="8167">
                  <c:v>4.5423999700000003E-4</c:v>
                </c:pt>
                <c:pt idx="8168">
                  <c:v>4.5431999699999999E-4</c:v>
                </c:pt>
                <c:pt idx="8169">
                  <c:v>4.54399997E-4</c:v>
                </c:pt>
                <c:pt idx="8170">
                  <c:v>4.5447999700000001E-4</c:v>
                </c:pt>
                <c:pt idx="8171">
                  <c:v>4.5455999700000002E-4</c:v>
                </c:pt>
                <c:pt idx="8172">
                  <c:v>4.5463999699999998E-4</c:v>
                </c:pt>
                <c:pt idx="8173">
                  <c:v>4.54719997E-4</c:v>
                </c:pt>
                <c:pt idx="8174">
                  <c:v>4.5479999700000001E-4</c:v>
                </c:pt>
                <c:pt idx="8175">
                  <c:v>4.5487999700000002E-4</c:v>
                </c:pt>
                <c:pt idx="8176">
                  <c:v>4.5495999699999998E-4</c:v>
                </c:pt>
                <c:pt idx="8177">
                  <c:v>4.5503999699999999E-4</c:v>
                </c:pt>
                <c:pt idx="8178">
                  <c:v>4.55119997E-4</c:v>
                </c:pt>
                <c:pt idx="8179">
                  <c:v>4.5519999700000002E-4</c:v>
                </c:pt>
                <c:pt idx="8180">
                  <c:v>4.5527999699999998E-4</c:v>
                </c:pt>
                <c:pt idx="8181">
                  <c:v>4.5535999699999999E-4</c:v>
                </c:pt>
                <c:pt idx="8182">
                  <c:v>4.55439997E-4</c:v>
                </c:pt>
                <c:pt idx="8183">
                  <c:v>4.5551999700000001E-4</c:v>
                </c:pt>
                <c:pt idx="8184">
                  <c:v>4.5559999699999997E-4</c:v>
                </c:pt>
                <c:pt idx="8185">
                  <c:v>4.5567999699999999E-4</c:v>
                </c:pt>
                <c:pt idx="8186">
                  <c:v>4.55759997E-4</c:v>
                </c:pt>
                <c:pt idx="8187">
                  <c:v>4.5583999700000001E-4</c:v>
                </c:pt>
                <c:pt idx="8188">
                  <c:v>4.5591999700000002E-4</c:v>
                </c:pt>
                <c:pt idx="8189">
                  <c:v>4.5599999699999998E-4</c:v>
                </c:pt>
                <c:pt idx="8190">
                  <c:v>4.56079997E-4</c:v>
                </c:pt>
                <c:pt idx="8191">
                  <c:v>4.5615999700000001E-4</c:v>
                </c:pt>
                <c:pt idx="8192">
                  <c:v>4.5623999700000002E-4</c:v>
                </c:pt>
                <c:pt idx="8193">
                  <c:v>4.5631999699999998E-4</c:v>
                </c:pt>
                <c:pt idx="8194">
                  <c:v>4.5639999699999999E-4</c:v>
                </c:pt>
                <c:pt idx="8195">
                  <c:v>4.5647999700000001E-4</c:v>
                </c:pt>
                <c:pt idx="8196">
                  <c:v>4.5655999700000002E-4</c:v>
                </c:pt>
                <c:pt idx="8197">
                  <c:v>4.5663999699999998E-4</c:v>
                </c:pt>
                <c:pt idx="8198">
                  <c:v>4.5671999699999999E-4</c:v>
                </c:pt>
                <c:pt idx="8199">
                  <c:v>4.56799997E-4</c:v>
                </c:pt>
                <c:pt idx="8200">
                  <c:v>4.5687999700000002E-4</c:v>
                </c:pt>
                <c:pt idx="8201">
                  <c:v>4.5695999699999997E-4</c:v>
                </c:pt>
                <c:pt idx="8202">
                  <c:v>4.5703999699999999E-4</c:v>
                </c:pt>
                <c:pt idx="8203">
                  <c:v>4.57119997E-4</c:v>
                </c:pt>
                <c:pt idx="8204">
                  <c:v>4.5719999700000001E-4</c:v>
                </c:pt>
                <c:pt idx="8205">
                  <c:v>4.5727999700000002E-4</c:v>
                </c:pt>
                <c:pt idx="8206">
                  <c:v>4.5735999699999998E-4</c:v>
                </c:pt>
                <c:pt idx="8207">
                  <c:v>4.57439997E-4</c:v>
                </c:pt>
                <c:pt idx="8208">
                  <c:v>4.5751999700000001E-4</c:v>
                </c:pt>
                <c:pt idx="8209">
                  <c:v>4.5759999700000002E-4</c:v>
                </c:pt>
                <c:pt idx="8210">
                  <c:v>4.5767999699999998E-4</c:v>
                </c:pt>
                <c:pt idx="8211">
                  <c:v>4.5775999699999999E-4</c:v>
                </c:pt>
                <c:pt idx="8212">
                  <c:v>4.5783999700000001E-4</c:v>
                </c:pt>
                <c:pt idx="8213">
                  <c:v>4.5791999700000002E-4</c:v>
                </c:pt>
                <c:pt idx="8214">
                  <c:v>4.5799999699999998E-4</c:v>
                </c:pt>
                <c:pt idx="8215">
                  <c:v>4.5807999699999999E-4</c:v>
                </c:pt>
                <c:pt idx="8216">
                  <c:v>4.58159997E-4</c:v>
                </c:pt>
                <c:pt idx="8217">
                  <c:v>4.5823999700000002E-4</c:v>
                </c:pt>
                <c:pt idx="8218">
                  <c:v>4.5831999699999997E-4</c:v>
                </c:pt>
                <c:pt idx="8219">
                  <c:v>4.5839999699999999E-4</c:v>
                </c:pt>
                <c:pt idx="8220">
                  <c:v>4.58479997E-4</c:v>
                </c:pt>
                <c:pt idx="8221">
                  <c:v>4.5855999700000001E-4</c:v>
                </c:pt>
                <c:pt idx="8222">
                  <c:v>4.5863999700000003E-4</c:v>
                </c:pt>
                <c:pt idx="8223">
                  <c:v>4.5871999699999998E-4</c:v>
                </c:pt>
                <c:pt idx="8224">
                  <c:v>4.58799997E-4</c:v>
                </c:pt>
                <c:pt idx="8225">
                  <c:v>4.5887999700000001E-4</c:v>
                </c:pt>
                <c:pt idx="8226">
                  <c:v>4.5895999700000002E-4</c:v>
                </c:pt>
                <c:pt idx="8227">
                  <c:v>4.5903999699999998E-4</c:v>
                </c:pt>
                <c:pt idx="8228">
                  <c:v>4.5911999699999999E-4</c:v>
                </c:pt>
                <c:pt idx="8229">
                  <c:v>4.5919999700000001E-4</c:v>
                </c:pt>
                <c:pt idx="8230">
                  <c:v>4.5927999700000002E-4</c:v>
                </c:pt>
                <c:pt idx="8231">
                  <c:v>4.5935999699999998E-4</c:v>
                </c:pt>
                <c:pt idx="8232">
                  <c:v>4.5943999699999999E-4</c:v>
                </c:pt>
                <c:pt idx="8233">
                  <c:v>4.59519997E-4</c:v>
                </c:pt>
                <c:pt idx="8234">
                  <c:v>4.5959999700000002E-4</c:v>
                </c:pt>
                <c:pt idx="8235">
                  <c:v>4.5967999699999997E-4</c:v>
                </c:pt>
                <c:pt idx="8236">
                  <c:v>4.5975999699999999E-4</c:v>
                </c:pt>
                <c:pt idx="8237">
                  <c:v>4.59839997E-4</c:v>
                </c:pt>
                <c:pt idx="8238">
                  <c:v>4.5991999700000001E-4</c:v>
                </c:pt>
                <c:pt idx="8239">
                  <c:v>4.5999999700000003E-4</c:v>
                </c:pt>
                <c:pt idx="8240">
                  <c:v>4.6007999699999998E-4</c:v>
                </c:pt>
                <c:pt idx="8241">
                  <c:v>4.60159997E-4</c:v>
                </c:pt>
                <c:pt idx="8242">
                  <c:v>4.6023999700000001E-4</c:v>
                </c:pt>
                <c:pt idx="8243">
                  <c:v>4.6031999700000002E-4</c:v>
                </c:pt>
                <c:pt idx="8244">
                  <c:v>4.6039999699999998E-4</c:v>
                </c:pt>
                <c:pt idx="8245">
                  <c:v>4.6047999699999999E-4</c:v>
                </c:pt>
                <c:pt idx="8246">
                  <c:v>4.6055999700000001E-4</c:v>
                </c:pt>
                <c:pt idx="8247">
                  <c:v>4.6063999700000002E-4</c:v>
                </c:pt>
                <c:pt idx="8248">
                  <c:v>4.6071999699999998E-4</c:v>
                </c:pt>
                <c:pt idx="8249">
                  <c:v>4.6079999699999999E-4</c:v>
                </c:pt>
                <c:pt idx="8250">
                  <c:v>4.60879997E-4</c:v>
                </c:pt>
                <c:pt idx="8251">
                  <c:v>4.6095999700000002E-4</c:v>
                </c:pt>
                <c:pt idx="8252">
                  <c:v>4.6103999699999998E-4</c:v>
                </c:pt>
                <c:pt idx="8253">
                  <c:v>4.6111999699999999E-4</c:v>
                </c:pt>
                <c:pt idx="8254">
                  <c:v>4.61199997E-4</c:v>
                </c:pt>
                <c:pt idx="8255">
                  <c:v>4.6127999700000001E-4</c:v>
                </c:pt>
                <c:pt idx="8256">
                  <c:v>4.6135999700000003E-4</c:v>
                </c:pt>
                <c:pt idx="8257">
                  <c:v>4.6143999699999999E-4</c:v>
                </c:pt>
                <c:pt idx="8258">
                  <c:v>4.61519997E-4</c:v>
                </c:pt>
                <c:pt idx="8259">
                  <c:v>4.6159999700000001E-4</c:v>
                </c:pt>
                <c:pt idx="8260">
                  <c:v>4.6167999700000002E-4</c:v>
                </c:pt>
                <c:pt idx="8261">
                  <c:v>4.6175999699999998E-4</c:v>
                </c:pt>
                <c:pt idx="8262">
                  <c:v>4.6183999699999999E-4</c:v>
                </c:pt>
                <c:pt idx="8263">
                  <c:v>4.6191999700000001E-4</c:v>
                </c:pt>
                <c:pt idx="8264">
                  <c:v>4.6199999700000002E-4</c:v>
                </c:pt>
                <c:pt idx="8265">
                  <c:v>4.6207999699999998E-4</c:v>
                </c:pt>
                <c:pt idx="8266">
                  <c:v>4.6215999699999999E-4</c:v>
                </c:pt>
                <c:pt idx="8267">
                  <c:v>4.62239997E-4</c:v>
                </c:pt>
                <c:pt idx="8268">
                  <c:v>4.6231999700000002E-4</c:v>
                </c:pt>
                <c:pt idx="8269">
                  <c:v>4.6239999699999998E-4</c:v>
                </c:pt>
                <c:pt idx="8270">
                  <c:v>4.6247999699999999E-4</c:v>
                </c:pt>
                <c:pt idx="8271">
                  <c:v>4.62559997E-4</c:v>
                </c:pt>
                <c:pt idx="8272">
                  <c:v>4.6263999700000001E-4</c:v>
                </c:pt>
                <c:pt idx="8273">
                  <c:v>4.6271999700000003E-4</c:v>
                </c:pt>
                <c:pt idx="8274">
                  <c:v>4.6279999699999999E-4</c:v>
                </c:pt>
                <c:pt idx="8275">
                  <c:v>4.62879997E-4</c:v>
                </c:pt>
                <c:pt idx="8276">
                  <c:v>4.6295999700000001E-4</c:v>
                </c:pt>
                <c:pt idx="8277">
                  <c:v>4.6303999700000002E-4</c:v>
                </c:pt>
                <c:pt idx="8278">
                  <c:v>4.6311999699999998E-4</c:v>
                </c:pt>
                <c:pt idx="8279">
                  <c:v>4.63199997E-4</c:v>
                </c:pt>
                <c:pt idx="8280">
                  <c:v>4.6327999700000001E-4</c:v>
                </c:pt>
                <c:pt idx="8281">
                  <c:v>4.6335999700000002E-4</c:v>
                </c:pt>
                <c:pt idx="8282">
                  <c:v>4.6343999699999998E-4</c:v>
                </c:pt>
                <c:pt idx="8283">
                  <c:v>4.6351999699999999E-4</c:v>
                </c:pt>
                <c:pt idx="8284">
                  <c:v>4.63599997E-4</c:v>
                </c:pt>
                <c:pt idx="8285">
                  <c:v>4.6367999700000002E-4</c:v>
                </c:pt>
                <c:pt idx="8286">
                  <c:v>4.6375999699999998E-4</c:v>
                </c:pt>
                <c:pt idx="8287">
                  <c:v>4.6383999699999999E-4</c:v>
                </c:pt>
                <c:pt idx="8288">
                  <c:v>4.63919997E-4</c:v>
                </c:pt>
                <c:pt idx="8289">
                  <c:v>4.6399999700000001E-4</c:v>
                </c:pt>
                <c:pt idx="8290">
                  <c:v>4.6407999699999997E-4</c:v>
                </c:pt>
                <c:pt idx="8291">
                  <c:v>4.6415999699999999E-4</c:v>
                </c:pt>
                <c:pt idx="8292">
                  <c:v>4.64239997E-4</c:v>
                </c:pt>
                <c:pt idx="8293">
                  <c:v>4.6431999700000001E-4</c:v>
                </c:pt>
                <c:pt idx="8294">
                  <c:v>4.6439999700000002E-4</c:v>
                </c:pt>
                <c:pt idx="8295">
                  <c:v>4.6447999699999998E-4</c:v>
                </c:pt>
                <c:pt idx="8296">
                  <c:v>4.64559997E-4</c:v>
                </c:pt>
                <c:pt idx="8297">
                  <c:v>4.6463999700000001E-4</c:v>
                </c:pt>
                <c:pt idx="8298">
                  <c:v>4.6471999700000002E-4</c:v>
                </c:pt>
                <c:pt idx="8299">
                  <c:v>4.6479999699999998E-4</c:v>
                </c:pt>
                <c:pt idx="8300">
                  <c:v>4.6487999699999999E-4</c:v>
                </c:pt>
                <c:pt idx="8301">
                  <c:v>4.6495999700000001E-4</c:v>
                </c:pt>
                <c:pt idx="8302">
                  <c:v>4.6503999700000002E-4</c:v>
                </c:pt>
                <c:pt idx="8303">
                  <c:v>4.6511999699999998E-4</c:v>
                </c:pt>
                <c:pt idx="8304">
                  <c:v>4.6519999699999999E-4</c:v>
                </c:pt>
                <c:pt idx="8305">
                  <c:v>4.65279997E-4</c:v>
                </c:pt>
                <c:pt idx="8306">
                  <c:v>4.6535999700000002E-4</c:v>
                </c:pt>
                <c:pt idx="8307">
                  <c:v>4.6543999699999997E-4</c:v>
                </c:pt>
                <c:pt idx="8308">
                  <c:v>4.6551999699999999E-4</c:v>
                </c:pt>
                <c:pt idx="8309">
                  <c:v>4.65599997E-4</c:v>
                </c:pt>
                <c:pt idx="8310">
                  <c:v>4.6567999700000001E-4</c:v>
                </c:pt>
                <c:pt idx="8311">
                  <c:v>4.6575999700000002E-4</c:v>
                </c:pt>
                <c:pt idx="8312">
                  <c:v>4.6583999699999998E-4</c:v>
                </c:pt>
                <c:pt idx="8313">
                  <c:v>4.65919997E-4</c:v>
                </c:pt>
                <c:pt idx="8314">
                  <c:v>4.6599999700000001E-4</c:v>
                </c:pt>
                <c:pt idx="8315">
                  <c:v>4.6607999700000002E-4</c:v>
                </c:pt>
                <c:pt idx="8316">
                  <c:v>4.6615999699999998E-4</c:v>
                </c:pt>
                <c:pt idx="8317">
                  <c:v>4.6623999699999999E-4</c:v>
                </c:pt>
                <c:pt idx="8318">
                  <c:v>4.6631999700000001E-4</c:v>
                </c:pt>
                <c:pt idx="8319">
                  <c:v>4.6639999700000002E-4</c:v>
                </c:pt>
                <c:pt idx="8320">
                  <c:v>4.6647999699999998E-4</c:v>
                </c:pt>
                <c:pt idx="8321">
                  <c:v>4.6655999699999999E-4</c:v>
                </c:pt>
                <c:pt idx="8322">
                  <c:v>4.66639997E-4</c:v>
                </c:pt>
                <c:pt idx="8323">
                  <c:v>4.6671999700000002E-4</c:v>
                </c:pt>
                <c:pt idx="8324">
                  <c:v>4.6679999699999997E-4</c:v>
                </c:pt>
                <c:pt idx="8325">
                  <c:v>4.6687999699999999E-4</c:v>
                </c:pt>
                <c:pt idx="8326">
                  <c:v>4.66959997E-4</c:v>
                </c:pt>
                <c:pt idx="8327">
                  <c:v>4.6703999700000001E-4</c:v>
                </c:pt>
                <c:pt idx="8328">
                  <c:v>4.6711999700000003E-4</c:v>
                </c:pt>
                <c:pt idx="8329">
                  <c:v>4.6719999699999998E-4</c:v>
                </c:pt>
                <c:pt idx="8330">
                  <c:v>4.67279997E-4</c:v>
                </c:pt>
                <c:pt idx="8331">
                  <c:v>4.6735999700000001E-4</c:v>
                </c:pt>
                <c:pt idx="8332">
                  <c:v>4.6743999700000002E-4</c:v>
                </c:pt>
                <c:pt idx="8333">
                  <c:v>4.6751999699999998E-4</c:v>
                </c:pt>
                <c:pt idx="8334">
                  <c:v>4.6759999699999999E-4</c:v>
                </c:pt>
                <c:pt idx="8335">
                  <c:v>4.6767999700000001E-4</c:v>
                </c:pt>
                <c:pt idx="8336">
                  <c:v>4.6775999700000002E-4</c:v>
                </c:pt>
                <c:pt idx="8337">
                  <c:v>4.6783999699999998E-4</c:v>
                </c:pt>
                <c:pt idx="8338">
                  <c:v>4.6791999699999999E-4</c:v>
                </c:pt>
                <c:pt idx="8339">
                  <c:v>4.67999997E-4</c:v>
                </c:pt>
                <c:pt idx="8340">
                  <c:v>4.6807999700000002E-4</c:v>
                </c:pt>
                <c:pt idx="8341">
                  <c:v>4.6815999699999997E-4</c:v>
                </c:pt>
                <c:pt idx="8342">
                  <c:v>4.6823999699999999E-4</c:v>
                </c:pt>
                <c:pt idx="8343">
                  <c:v>4.68319997E-4</c:v>
                </c:pt>
                <c:pt idx="8344">
                  <c:v>4.6839999700000001E-4</c:v>
                </c:pt>
                <c:pt idx="8345">
                  <c:v>4.6847999700000003E-4</c:v>
                </c:pt>
                <c:pt idx="8346">
                  <c:v>4.6855999699999998E-4</c:v>
                </c:pt>
                <c:pt idx="8347">
                  <c:v>4.68639997E-4</c:v>
                </c:pt>
                <c:pt idx="8348">
                  <c:v>4.6871999700000001E-4</c:v>
                </c:pt>
                <c:pt idx="8349">
                  <c:v>4.6879999700000002E-4</c:v>
                </c:pt>
                <c:pt idx="8350">
                  <c:v>4.6887999699999998E-4</c:v>
                </c:pt>
                <c:pt idx="8351">
                  <c:v>4.6895999699999999E-4</c:v>
                </c:pt>
                <c:pt idx="8352">
                  <c:v>4.6903999700000001E-4</c:v>
                </c:pt>
                <c:pt idx="8353">
                  <c:v>4.6911999700000002E-4</c:v>
                </c:pt>
                <c:pt idx="8354">
                  <c:v>4.6919999699999998E-4</c:v>
                </c:pt>
                <c:pt idx="8355">
                  <c:v>4.6927999699999999E-4</c:v>
                </c:pt>
                <c:pt idx="8356">
                  <c:v>4.69359997E-4</c:v>
                </c:pt>
                <c:pt idx="8357">
                  <c:v>4.6943999700000002E-4</c:v>
                </c:pt>
                <c:pt idx="8358">
                  <c:v>4.6951999699999998E-4</c:v>
                </c:pt>
                <c:pt idx="8359">
                  <c:v>4.6959999699999999E-4</c:v>
                </c:pt>
                <c:pt idx="8360">
                  <c:v>4.69679997E-4</c:v>
                </c:pt>
                <c:pt idx="8361">
                  <c:v>4.6975999700000001E-4</c:v>
                </c:pt>
                <c:pt idx="8362">
                  <c:v>4.6983999700000003E-4</c:v>
                </c:pt>
                <c:pt idx="8363">
                  <c:v>4.6991999699999999E-4</c:v>
                </c:pt>
                <c:pt idx="8364">
                  <c:v>4.69999997E-4</c:v>
                </c:pt>
                <c:pt idx="8365">
                  <c:v>4.7007999700000001E-4</c:v>
                </c:pt>
                <c:pt idx="8366">
                  <c:v>4.7015999700000002E-4</c:v>
                </c:pt>
                <c:pt idx="8367">
                  <c:v>4.7023999699999998E-4</c:v>
                </c:pt>
                <c:pt idx="8368">
                  <c:v>4.7031999699999999E-4</c:v>
                </c:pt>
                <c:pt idx="8369">
                  <c:v>4.7039999700000001E-4</c:v>
                </c:pt>
                <c:pt idx="8370">
                  <c:v>4.7047999700000002E-4</c:v>
                </c:pt>
                <c:pt idx="8371">
                  <c:v>4.7055999699999998E-4</c:v>
                </c:pt>
                <c:pt idx="8372">
                  <c:v>4.7063999699999999E-4</c:v>
                </c:pt>
                <c:pt idx="8373">
                  <c:v>4.70719997E-4</c:v>
                </c:pt>
                <c:pt idx="8374">
                  <c:v>4.7079999700000002E-4</c:v>
                </c:pt>
                <c:pt idx="8375">
                  <c:v>4.7087999699999998E-4</c:v>
                </c:pt>
                <c:pt idx="8376">
                  <c:v>4.7095999699999999E-4</c:v>
                </c:pt>
                <c:pt idx="8377">
                  <c:v>4.71039997E-4</c:v>
                </c:pt>
                <c:pt idx="8378">
                  <c:v>4.7111999700000001E-4</c:v>
                </c:pt>
                <c:pt idx="8379">
                  <c:v>4.7119999700000003E-4</c:v>
                </c:pt>
                <c:pt idx="8380">
                  <c:v>4.7127999699999999E-4</c:v>
                </c:pt>
                <c:pt idx="8381">
                  <c:v>4.71359997E-4</c:v>
                </c:pt>
                <c:pt idx="8382">
                  <c:v>4.7143999700000001E-4</c:v>
                </c:pt>
                <c:pt idx="8383">
                  <c:v>4.7151999700000002E-4</c:v>
                </c:pt>
                <c:pt idx="8384">
                  <c:v>4.7159999699999998E-4</c:v>
                </c:pt>
                <c:pt idx="8385">
                  <c:v>4.71679997E-4</c:v>
                </c:pt>
                <c:pt idx="8386">
                  <c:v>4.7175999700000001E-4</c:v>
                </c:pt>
                <c:pt idx="8387">
                  <c:v>4.7183999700000002E-4</c:v>
                </c:pt>
                <c:pt idx="8388">
                  <c:v>4.7191999699999998E-4</c:v>
                </c:pt>
                <c:pt idx="8389">
                  <c:v>4.7199999699999999E-4</c:v>
                </c:pt>
                <c:pt idx="8390">
                  <c:v>4.7207999700000001E-4</c:v>
                </c:pt>
                <c:pt idx="8391">
                  <c:v>4.7215999700000002E-4</c:v>
                </c:pt>
                <c:pt idx="8392">
                  <c:v>4.7223999699999998E-4</c:v>
                </c:pt>
                <c:pt idx="8393">
                  <c:v>4.7231999699999999E-4</c:v>
                </c:pt>
                <c:pt idx="8394">
                  <c:v>4.72399997E-4</c:v>
                </c:pt>
                <c:pt idx="8395">
                  <c:v>4.7247999700000001E-4</c:v>
                </c:pt>
                <c:pt idx="8396">
                  <c:v>4.7255999699999997E-4</c:v>
                </c:pt>
                <c:pt idx="8397">
                  <c:v>4.7263999699999999E-4</c:v>
                </c:pt>
                <c:pt idx="8398">
                  <c:v>4.72719997E-4</c:v>
                </c:pt>
                <c:pt idx="8399">
                  <c:v>4.7279999700000001E-4</c:v>
                </c:pt>
                <c:pt idx="8400">
                  <c:v>4.7287999700000002E-4</c:v>
                </c:pt>
                <c:pt idx="8401">
                  <c:v>4.7295999699999998E-4</c:v>
                </c:pt>
                <c:pt idx="8402">
                  <c:v>4.73039997E-4</c:v>
                </c:pt>
                <c:pt idx="8403">
                  <c:v>4.7311999700000001E-4</c:v>
                </c:pt>
                <c:pt idx="8404">
                  <c:v>4.7319999700000002E-4</c:v>
                </c:pt>
                <c:pt idx="8405">
                  <c:v>4.7327999699999998E-4</c:v>
                </c:pt>
                <c:pt idx="8406">
                  <c:v>4.7335999699999999E-4</c:v>
                </c:pt>
                <c:pt idx="8407">
                  <c:v>4.7343999700000001E-4</c:v>
                </c:pt>
                <c:pt idx="8408">
                  <c:v>4.7351999700000002E-4</c:v>
                </c:pt>
                <c:pt idx="8409">
                  <c:v>4.7359999699999998E-4</c:v>
                </c:pt>
                <c:pt idx="8410">
                  <c:v>4.7367999699999999E-4</c:v>
                </c:pt>
                <c:pt idx="8411">
                  <c:v>4.73759997E-4</c:v>
                </c:pt>
                <c:pt idx="8412">
                  <c:v>4.7383999700000002E-4</c:v>
                </c:pt>
                <c:pt idx="8413">
                  <c:v>4.7391999699999997E-4</c:v>
                </c:pt>
                <c:pt idx="8414">
                  <c:v>4.7399999699999999E-4</c:v>
                </c:pt>
                <c:pt idx="8415">
                  <c:v>4.74079997E-4</c:v>
                </c:pt>
                <c:pt idx="8416">
                  <c:v>4.7415999700000001E-4</c:v>
                </c:pt>
                <c:pt idx="8417">
                  <c:v>4.7423999700000003E-4</c:v>
                </c:pt>
                <c:pt idx="8418">
                  <c:v>4.7431999699999998E-4</c:v>
                </c:pt>
                <c:pt idx="8419">
                  <c:v>4.74399997E-4</c:v>
                </c:pt>
                <c:pt idx="8420">
                  <c:v>4.7447999700000001E-4</c:v>
                </c:pt>
                <c:pt idx="8421">
                  <c:v>4.7455999700000002E-4</c:v>
                </c:pt>
                <c:pt idx="8422">
                  <c:v>4.7463999699999998E-4</c:v>
                </c:pt>
                <c:pt idx="8423">
                  <c:v>4.7471999699999999E-4</c:v>
                </c:pt>
                <c:pt idx="8424">
                  <c:v>4.7479999700000001E-4</c:v>
                </c:pt>
                <c:pt idx="8425">
                  <c:v>4.7487999700000002E-4</c:v>
                </c:pt>
                <c:pt idx="8426">
                  <c:v>4.7495999699999998E-4</c:v>
                </c:pt>
                <c:pt idx="8427">
                  <c:v>4.7503999699999999E-4</c:v>
                </c:pt>
                <c:pt idx="8428">
                  <c:v>4.75119997E-4</c:v>
                </c:pt>
                <c:pt idx="8429">
                  <c:v>4.7519999700000002E-4</c:v>
                </c:pt>
                <c:pt idx="8430">
                  <c:v>4.7527999699999997E-4</c:v>
                </c:pt>
                <c:pt idx="8431">
                  <c:v>4.7535999699999999E-4</c:v>
                </c:pt>
                <c:pt idx="8432">
                  <c:v>4.75439997E-4</c:v>
                </c:pt>
                <c:pt idx="8433">
                  <c:v>4.7551999700000001E-4</c:v>
                </c:pt>
                <c:pt idx="8434">
                  <c:v>4.7559999700000003E-4</c:v>
                </c:pt>
                <c:pt idx="8435">
                  <c:v>4.7567999699999998E-4</c:v>
                </c:pt>
                <c:pt idx="8436">
                  <c:v>4.75759997E-4</c:v>
                </c:pt>
                <c:pt idx="8437">
                  <c:v>4.7583999700000001E-4</c:v>
                </c:pt>
                <c:pt idx="8438">
                  <c:v>4.7591999700000002E-4</c:v>
                </c:pt>
                <c:pt idx="8439">
                  <c:v>4.7599999699999998E-4</c:v>
                </c:pt>
                <c:pt idx="8440">
                  <c:v>4.7607999699999999E-4</c:v>
                </c:pt>
                <c:pt idx="8441">
                  <c:v>4.7615999700000001E-4</c:v>
                </c:pt>
                <c:pt idx="8442">
                  <c:v>4.7623999700000002E-4</c:v>
                </c:pt>
                <c:pt idx="8443">
                  <c:v>4.7631999699999998E-4</c:v>
                </c:pt>
                <c:pt idx="8444">
                  <c:v>4.7639999699999999E-4</c:v>
                </c:pt>
                <c:pt idx="8445">
                  <c:v>4.76479997E-4</c:v>
                </c:pt>
                <c:pt idx="8446">
                  <c:v>4.7655999700000002E-4</c:v>
                </c:pt>
                <c:pt idx="8447">
                  <c:v>4.7663999699999998E-4</c:v>
                </c:pt>
                <c:pt idx="8448">
                  <c:v>4.7671999699999999E-4</c:v>
                </c:pt>
                <c:pt idx="8449">
                  <c:v>4.76799997E-4</c:v>
                </c:pt>
                <c:pt idx="8450">
                  <c:v>4.7687999700000001E-4</c:v>
                </c:pt>
                <c:pt idx="8451">
                  <c:v>4.7695999700000003E-4</c:v>
                </c:pt>
                <c:pt idx="8452">
                  <c:v>4.7703999699999998E-4</c:v>
                </c:pt>
                <c:pt idx="8453">
                  <c:v>4.77119997E-4</c:v>
                </c:pt>
                <c:pt idx="8454">
                  <c:v>4.7719999700000001E-4</c:v>
                </c:pt>
                <c:pt idx="8455">
                  <c:v>4.7727999700000002E-4</c:v>
                </c:pt>
                <c:pt idx="8456">
                  <c:v>4.7735999699999998E-4</c:v>
                </c:pt>
                <c:pt idx="8457">
                  <c:v>4.7743999699999999E-4</c:v>
                </c:pt>
                <c:pt idx="8458">
                  <c:v>4.7751999700000001E-4</c:v>
                </c:pt>
                <c:pt idx="8459">
                  <c:v>4.7759999700000002E-4</c:v>
                </c:pt>
                <c:pt idx="8460">
                  <c:v>4.7767999699999998E-4</c:v>
                </c:pt>
                <c:pt idx="8461">
                  <c:v>4.7775999699999999E-4</c:v>
                </c:pt>
                <c:pt idx="8462">
                  <c:v>4.77839997E-4</c:v>
                </c:pt>
                <c:pt idx="8463">
                  <c:v>4.7791999700000002E-4</c:v>
                </c:pt>
                <c:pt idx="8464">
                  <c:v>4.7799999699999998E-4</c:v>
                </c:pt>
                <c:pt idx="8465">
                  <c:v>4.7807999699999999E-4</c:v>
                </c:pt>
                <c:pt idx="8466">
                  <c:v>4.78159997E-4</c:v>
                </c:pt>
                <c:pt idx="8467">
                  <c:v>4.7823999700000001E-4</c:v>
                </c:pt>
                <c:pt idx="8468">
                  <c:v>4.7831999700000003E-4</c:v>
                </c:pt>
                <c:pt idx="8469">
                  <c:v>4.7839999699999999E-4</c:v>
                </c:pt>
                <c:pt idx="8470">
                  <c:v>4.78479997E-4</c:v>
                </c:pt>
                <c:pt idx="8471">
                  <c:v>4.7855999700000001E-4</c:v>
                </c:pt>
                <c:pt idx="8472">
                  <c:v>4.7863999700000002E-4</c:v>
                </c:pt>
                <c:pt idx="8473">
                  <c:v>4.7871999699999998E-4</c:v>
                </c:pt>
                <c:pt idx="8474">
                  <c:v>4.7879999699999999E-4</c:v>
                </c:pt>
                <c:pt idx="8475">
                  <c:v>4.7887999700000001E-4</c:v>
                </c:pt>
                <c:pt idx="8476">
                  <c:v>4.7895999700000002E-4</c:v>
                </c:pt>
                <c:pt idx="8477">
                  <c:v>4.7903999699999998E-4</c:v>
                </c:pt>
                <c:pt idx="8478">
                  <c:v>4.7911999699999999E-4</c:v>
                </c:pt>
                <c:pt idx="8479">
                  <c:v>4.79199997E-4</c:v>
                </c:pt>
                <c:pt idx="8480">
                  <c:v>4.7927999700000002E-4</c:v>
                </c:pt>
                <c:pt idx="8481">
                  <c:v>4.7935999699999998E-4</c:v>
                </c:pt>
                <c:pt idx="8482">
                  <c:v>4.7943999699999999E-4</c:v>
                </c:pt>
                <c:pt idx="8483">
                  <c:v>4.79519997E-4</c:v>
                </c:pt>
                <c:pt idx="8484">
                  <c:v>4.7959999700000001E-4</c:v>
                </c:pt>
                <c:pt idx="8485">
                  <c:v>4.7967999699999997E-4</c:v>
                </c:pt>
                <c:pt idx="8486">
                  <c:v>4.7975999699999999E-4</c:v>
                </c:pt>
                <c:pt idx="8487">
                  <c:v>4.79839997E-4</c:v>
                </c:pt>
                <c:pt idx="8488">
                  <c:v>4.7991999700000001E-4</c:v>
                </c:pt>
                <c:pt idx="8489">
                  <c:v>4.7999999700000002E-4</c:v>
                </c:pt>
                <c:pt idx="8490">
                  <c:v>4.8007999699999998E-4</c:v>
                </c:pt>
                <c:pt idx="8491">
                  <c:v>4.80159997E-4</c:v>
                </c:pt>
                <c:pt idx="8492">
                  <c:v>4.8023999700000001E-4</c:v>
                </c:pt>
                <c:pt idx="8493">
                  <c:v>4.8031999700000002E-4</c:v>
                </c:pt>
                <c:pt idx="8494">
                  <c:v>4.8039999699999998E-4</c:v>
                </c:pt>
                <c:pt idx="8495">
                  <c:v>4.8047999699999999E-4</c:v>
                </c:pt>
                <c:pt idx="8496">
                  <c:v>4.8055999700000001E-4</c:v>
                </c:pt>
                <c:pt idx="8497">
                  <c:v>4.8063999700000002E-4</c:v>
                </c:pt>
                <c:pt idx="8498">
                  <c:v>4.8071999699999998E-4</c:v>
                </c:pt>
                <c:pt idx="8499">
                  <c:v>4.8079999699999999E-4</c:v>
                </c:pt>
                <c:pt idx="8500">
                  <c:v>4.80879997E-4</c:v>
                </c:pt>
                <c:pt idx="8501">
                  <c:v>4.8095999700000001E-4</c:v>
                </c:pt>
                <c:pt idx="8502">
                  <c:v>4.8103999699999997E-4</c:v>
                </c:pt>
                <c:pt idx="8503">
                  <c:v>4.8111999699999999E-4</c:v>
                </c:pt>
                <c:pt idx="8504">
                  <c:v>4.81199997E-4</c:v>
                </c:pt>
                <c:pt idx="8505">
                  <c:v>4.8127999700000001E-4</c:v>
                </c:pt>
                <c:pt idx="8506">
                  <c:v>4.8135999700000002E-4</c:v>
                </c:pt>
                <c:pt idx="8507">
                  <c:v>4.8143999699999998E-4</c:v>
                </c:pt>
                <c:pt idx="8508">
                  <c:v>4.81519997E-4</c:v>
                </c:pt>
                <c:pt idx="8509">
                  <c:v>4.8159999700000001E-4</c:v>
                </c:pt>
                <c:pt idx="8510">
                  <c:v>4.8167999700000002E-4</c:v>
                </c:pt>
                <c:pt idx="8511">
                  <c:v>4.8175999699999998E-4</c:v>
                </c:pt>
                <c:pt idx="8512">
                  <c:v>4.8183999699999999E-4</c:v>
                </c:pt>
                <c:pt idx="8513">
                  <c:v>4.8191999700000001E-4</c:v>
                </c:pt>
                <c:pt idx="8514">
                  <c:v>4.8199999700000002E-4</c:v>
                </c:pt>
                <c:pt idx="8515">
                  <c:v>4.8207999699999998E-4</c:v>
                </c:pt>
                <c:pt idx="8516">
                  <c:v>4.8215999699999999E-4</c:v>
                </c:pt>
                <c:pt idx="8517">
                  <c:v>4.82239997E-4</c:v>
                </c:pt>
                <c:pt idx="8518">
                  <c:v>4.8231999700000002E-4</c:v>
                </c:pt>
                <c:pt idx="8519">
                  <c:v>4.8239999699999997E-4</c:v>
                </c:pt>
                <c:pt idx="8520">
                  <c:v>4.8247999699999999E-4</c:v>
                </c:pt>
                <c:pt idx="8521">
                  <c:v>4.82559997E-4</c:v>
                </c:pt>
                <c:pt idx="8522">
                  <c:v>4.8263999700000001E-4</c:v>
                </c:pt>
                <c:pt idx="8523">
                  <c:v>4.8271999700000003E-4</c:v>
                </c:pt>
                <c:pt idx="8524">
                  <c:v>4.8279999699999998E-4</c:v>
                </c:pt>
                <c:pt idx="8525">
                  <c:v>4.82879997E-4</c:v>
                </c:pt>
                <c:pt idx="8526">
                  <c:v>4.8295999700000001E-4</c:v>
                </c:pt>
                <c:pt idx="8527">
                  <c:v>4.8303999700000002E-4</c:v>
                </c:pt>
                <c:pt idx="8528">
                  <c:v>4.8311999699999998E-4</c:v>
                </c:pt>
                <c:pt idx="8529">
                  <c:v>4.8319999699999999E-4</c:v>
                </c:pt>
                <c:pt idx="8530">
                  <c:v>4.8327999700000001E-4</c:v>
                </c:pt>
                <c:pt idx="8531">
                  <c:v>4.8335999700000002E-4</c:v>
                </c:pt>
                <c:pt idx="8532">
                  <c:v>4.8343999699999998E-4</c:v>
                </c:pt>
                <c:pt idx="8533">
                  <c:v>4.8351999699999999E-4</c:v>
                </c:pt>
                <c:pt idx="8534">
                  <c:v>4.83599997E-4</c:v>
                </c:pt>
                <c:pt idx="8535">
                  <c:v>4.8367999700000002E-4</c:v>
                </c:pt>
                <c:pt idx="8536">
                  <c:v>4.8375999699999997E-4</c:v>
                </c:pt>
                <c:pt idx="8537">
                  <c:v>4.8383999699999999E-4</c:v>
                </c:pt>
                <c:pt idx="8538">
                  <c:v>4.83919997E-4</c:v>
                </c:pt>
                <c:pt idx="8539">
                  <c:v>4.8399999700000001E-4</c:v>
                </c:pt>
                <c:pt idx="8540">
                  <c:v>4.8407999700000003E-4</c:v>
                </c:pt>
                <c:pt idx="8541">
                  <c:v>4.8415999699999998E-4</c:v>
                </c:pt>
                <c:pt idx="8542">
                  <c:v>4.84239997E-4</c:v>
                </c:pt>
                <c:pt idx="8543">
                  <c:v>4.8431999700000001E-4</c:v>
                </c:pt>
                <c:pt idx="8544">
                  <c:v>4.8439999700000002E-4</c:v>
                </c:pt>
                <c:pt idx="8545">
                  <c:v>4.8447999699999998E-4</c:v>
                </c:pt>
                <c:pt idx="8546">
                  <c:v>4.8455999699999999E-4</c:v>
                </c:pt>
                <c:pt idx="8547">
                  <c:v>4.8463999700000001E-4</c:v>
                </c:pt>
                <c:pt idx="8548">
                  <c:v>4.8471999700000002E-4</c:v>
                </c:pt>
                <c:pt idx="8549">
                  <c:v>4.8479999699999998E-4</c:v>
                </c:pt>
                <c:pt idx="8550">
                  <c:v>4.8487999699999999E-4</c:v>
                </c:pt>
                <c:pt idx="8551">
                  <c:v>4.84959997E-4</c:v>
                </c:pt>
                <c:pt idx="8552">
                  <c:v>4.8503999700000002E-4</c:v>
                </c:pt>
                <c:pt idx="8553">
                  <c:v>4.8511999699999998E-4</c:v>
                </c:pt>
                <c:pt idx="8554">
                  <c:v>4.8519999699999999E-4</c:v>
                </c:pt>
                <c:pt idx="8555">
                  <c:v>4.85279997E-4</c:v>
                </c:pt>
                <c:pt idx="8556">
                  <c:v>4.8535999700000001E-4</c:v>
                </c:pt>
                <c:pt idx="8557">
                  <c:v>4.8543999700000003E-4</c:v>
                </c:pt>
                <c:pt idx="8558">
                  <c:v>4.8551999699999998E-4</c:v>
                </c:pt>
                <c:pt idx="8559">
                  <c:v>4.85599997E-4</c:v>
                </c:pt>
                <c:pt idx="8560">
                  <c:v>4.8567999700000001E-4</c:v>
                </c:pt>
                <c:pt idx="8561">
                  <c:v>4.8575999700000002E-4</c:v>
                </c:pt>
                <c:pt idx="8562">
                  <c:v>4.8583999699999998E-4</c:v>
                </c:pt>
                <c:pt idx="8563">
                  <c:v>4.8591999699999999E-4</c:v>
                </c:pt>
                <c:pt idx="8564">
                  <c:v>4.8599999700000001E-4</c:v>
                </c:pt>
                <c:pt idx="8565">
                  <c:v>4.8607999700000002E-4</c:v>
                </c:pt>
                <c:pt idx="8566">
                  <c:v>4.8615999699999998E-4</c:v>
                </c:pt>
                <c:pt idx="8567">
                  <c:v>4.8623999699999999E-4</c:v>
                </c:pt>
                <c:pt idx="8568">
                  <c:v>4.86319997E-4</c:v>
                </c:pt>
                <c:pt idx="8569">
                  <c:v>4.8639999700000002E-4</c:v>
                </c:pt>
                <c:pt idx="8570">
                  <c:v>4.8647999699999998E-4</c:v>
                </c:pt>
                <c:pt idx="8571">
                  <c:v>4.8655999699999999E-4</c:v>
                </c:pt>
                <c:pt idx="8572">
                  <c:v>4.86639997E-4</c:v>
                </c:pt>
                <c:pt idx="8573">
                  <c:v>4.8671999700000001E-4</c:v>
                </c:pt>
                <c:pt idx="8574">
                  <c:v>4.8679999700000003E-4</c:v>
                </c:pt>
                <c:pt idx="8575">
                  <c:v>4.8687999699999999E-4</c:v>
                </c:pt>
                <c:pt idx="8576">
                  <c:v>4.86959997E-4</c:v>
                </c:pt>
                <c:pt idx="8577">
                  <c:v>4.8703999700000001E-4</c:v>
                </c:pt>
                <c:pt idx="8578">
                  <c:v>4.8711999700000002E-4</c:v>
                </c:pt>
                <c:pt idx="8579">
                  <c:v>4.8719999699999998E-4</c:v>
                </c:pt>
                <c:pt idx="8580">
                  <c:v>4.87279997E-4</c:v>
                </c:pt>
                <c:pt idx="8581">
                  <c:v>4.8735999700000001E-4</c:v>
                </c:pt>
                <c:pt idx="8582">
                  <c:v>4.8743999700000002E-4</c:v>
                </c:pt>
                <c:pt idx="8583">
                  <c:v>4.8751999699999998E-4</c:v>
                </c:pt>
                <c:pt idx="8584">
                  <c:v>4.8759999699999999E-4</c:v>
                </c:pt>
                <c:pt idx="8585">
                  <c:v>4.87679997E-4</c:v>
                </c:pt>
                <c:pt idx="8586">
                  <c:v>4.8775999700000002E-4</c:v>
                </c:pt>
                <c:pt idx="8587">
                  <c:v>4.8783999699999998E-4</c:v>
                </c:pt>
                <c:pt idx="8588">
                  <c:v>4.8791999699999999E-4</c:v>
                </c:pt>
                <c:pt idx="8589">
                  <c:v>4.87999997E-4</c:v>
                </c:pt>
                <c:pt idx="8590">
                  <c:v>4.8807999700000001E-4</c:v>
                </c:pt>
                <c:pt idx="8591">
                  <c:v>4.8815999699999997E-4</c:v>
                </c:pt>
                <c:pt idx="8592">
                  <c:v>4.8823999699999999E-4</c:v>
                </c:pt>
                <c:pt idx="8593">
                  <c:v>4.88319997E-4</c:v>
                </c:pt>
                <c:pt idx="8594">
                  <c:v>4.8839999699999996E-4</c:v>
                </c:pt>
                <c:pt idx="8595">
                  <c:v>4.8847999700000002E-4</c:v>
                </c:pt>
                <c:pt idx="8596">
                  <c:v>4.8855999699999998E-4</c:v>
                </c:pt>
                <c:pt idx="8597">
                  <c:v>4.8863999700000005E-4</c:v>
                </c:pt>
                <c:pt idx="8598">
                  <c:v>4.8871999700000001E-4</c:v>
                </c:pt>
                <c:pt idx="8599">
                  <c:v>4.8879999699999997E-4</c:v>
                </c:pt>
                <c:pt idx="8600">
                  <c:v>4.8887999700000003E-4</c:v>
                </c:pt>
                <c:pt idx="8601">
                  <c:v>4.8895999699999999E-4</c:v>
                </c:pt>
                <c:pt idx="8602">
                  <c:v>4.8903999699999995E-4</c:v>
                </c:pt>
                <c:pt idx="8603">
                  <c:v>4.8911999700000002E-4</c:v>
                </c:pt>
                <c:pt idx="8604">
                  <c:v>4.8919999699999998E-4</c:v>
                </c:pt>
                <c:pt idx="8605">
                  <c:v>4.8927999700000004E-4</c:v>
                </c:pt>
                <c:pt idx="8606">
                  <c:v>4.89359997E-4</c:v>
                </c:pt>
                <c:pt idx="8607">
                  <c:v>4.8943999699999996E-4</c:v>
                </c:pt>
                <c:pt idx="8608">
                  <c:v>4.8951999700000003E-4</c:v>
                </c:pt>
                <c:pt idx="8609">
                  <c:v>4.8959999699999999E-4</c:v>
                </c:pt>
                <c:pt idx="8610">
                  <c:v>4.8967999700000005E-4</c:v>
                </c:pt>
                <c:pt idx="8611">
                  <c:v>4.8975999700000001E-4</c:v>
                </c:pt>
                <c:pt idx="8612">
                  <c:v>4.8983999699999997E-4</c:v>
                </c:pt>
                <c:pt idx="8613">
                  <c:v>4.8991999700000004E-4</c:v>
                </c:pt>
                <c:pt idx="8614">
                  <c:v>4.89999997E-4</c:v>
                </c:pt>
                <c:pt idx="8615">
                  <c:v>4.9007999699999995E-4</c:v>
                </c:pt>
                <c:pt idx="8616">
                  <c:v>4.9015999700000002E-4</c:v>
                </c:pt>
                <c:pt idx="8617">
                  <c:v>4.9023999699999998E-4</c:v>
                </c:pt>
                <c:pt idx="8618">
                  <c:v>4.9031999700000005E-4</c:v>
                </c:pt>
                <c:pt idx="8619">
                  <c:v>4.9039999700000001E-4</c:v>
                </c:pt>
                <c:pt idx="8620">
                  <c:v>4.9047999699999996E-4</c:v>
                </c:pt>
                <c:pt idx="8621">
                  <c:v>4.9055999700000003E-4</c:v>
                </c:pt>
                <c:pt idx="8622">
                  <c:v>4.9063999699999999E-4</c:v>
                </c:pt>
                <c:pt idx="8623">
                  <c:v>4.9071999699999995E-4</c:v>
                </c:pt>
                <c:pt idx="8624">
                  <c:v>4.9079999700000002E-4</c:v>
                </c:pt>
                <c:pt idx="8625">
                  <c:v>4.9087999699999997E-4</c:v>
                </c:pt>
                <c:pt idx="8626">
                  <c:v>4.9095999700000004E-4</c:v>
                </c:pt>
                <c:pt idx="8627">
                  <c:v>4.91039997E-4</c:v>
                </c:pt>
                <c:pt idx="8628">
                  <c:v>4.9111999699999996E-4</c:v>
                </c:pt>
                <c:pt idx="8629">
                  <c:v>4.9119999700000003E-4</c:v>
                </c:pt>
                <c:pt idx="8630">
                  <c:v>4.9127999699999998E-4</c:v>
                </c:pt>
                <c:pt idx="8631">
                  <c:v>4.9135999700000005E-4</c:v>
                </c:pt>
                <c:pt idx="8632">
                  <c:v>4.9143999700000001E-4</c:v>
                </c:pt>
                <c:pt idx="8633">
                  <c:v>4.9151999699999997E-4</c:v>
                </c:pt>
                <c:pt idx="8634">
                  <c:v>4.9159999700000004E-4</c:v>
                </c:pt>
                <c:pt idx="8635">
                  <c:v>4.9167999699999999E-4</c:v>
                </c:pt>
                <c:pt idx="8636">
                  <c:v>4.9175999699999995E-4</c:v>
                </c:pt>
                <c:pt idx="8637">
                  <c:v>4.9183999700000002E-4</c:v>
                </c:pt>
                <c:pt idx="8638">
                  <c:v>4.9191999699999998E-4</c:v>
                </c:pt>
                <c:pt idx="8639">
                  <c:v>4.9199999700000004E-4</c:v>
                </c:pt>
                <c:pt idx="8640">
                  <c:v>4.92079997E-4</c:v>
                </c:pt>
                <c:pt idx="8641">
                  <c:v>4.9215999699999996E-4</c:v>
                </c:pt>
                <c:pt idx="8642">
                  <c:v>4.9223999700000003E-4</c:v>
                </c:pt>
                <c:pt idx="8643">
                  <c:v>4.9231999699999999E-4</c:v>
                </c:pt>
                <c:pt idx="8644">
                  <c:v>4.9239999699999995E-4</c:v>
                </c:pt>
                <c:pt idx="8645">
                  <c:v>4.9247999700000001E-4</c:v>
                </c:pt>
                <c:pt idx="8646">
                  <c:v>4.9255999699999997E-4</c:v>
                </c:pt>
                <c:pt idx="8647">
                  <c:v>4.9263999700000004E-4</c:v>
                </c:pt>
                <c:pt idx="8648">
                  <c:v>4.92719997E-4</c:v>
                </c:pt>
                <c:pt idx="8649">
                  <c:v>4.9279999699999996E-4</c:v>
                </c:pt>
                <c:pt idx="8650">
                  <c:v>4.9287999700000002E-4</c:v>
                </c:pt>
                <c:pt idx="8651">
                  <c:v>4.9295999699999998E-4</c:v>
                </c:pt>
                <c:pt idx="8652">
                  <c:v>4.9303999700000005E-4</c:v>
                </c:pt>
                <c:pt idx="8653">
                  <c:v>4.9311999700000001E-4</c:v>
                </c:pt>
                <c:pt idx="8654">
                  <c:v>4.9319999699999997E-4</c:v>
                </c:pt>
                <c:pt idx="8655">
                  <c:v>4.9327999700000003E-4</c:v>
                </c:pt>
                <c:pt idx="8656">
                  <c:v>4.9335999699999999E-4</c:v>
                </c:pt>
                <c:pt idx="8657">
                  <c:v>4.9343999699999995E-4</c:v>
                </c:pt>
                <c:pt idx="8658">
                  <c:v>4.9351999700000002E-4</c:v>
                </c:pt>
                <c:pt idx="8659">
                  <c:v>4.9359999699999998E-4</c:v>
                </c:pt>
                <c:pt idx="8660">
                  <c:v>4.9367999700000004E-4</c:v>
                </c:pt>
                <c:pt idx="8661">
                  <c:v>4.93759997E-4</c:v>
                </c:pt>
                <c:pt idx="8662">
                  <c:v>4.9383999699999996E-4</c:v>
                </c:pt>
                <c:pt idx="8663">
                  <c:v>4.9391999700000003E-4</c:v>
                </c:pt>
                <c:pt idx="8664">
                  <c:v>4.9399999699999998E-4</c:v>
                </c:pt>
                <c:pt idx="8665">
                  <c:v>4.9407999700000005E-4</c:v>
                </c:pt>
                <c:pt idx="8666">
                  <c:v>4.9415999700000001E-4</c:v>
                </c:pt>
                <c:pt idx="8667">
                  <c:v>4.9423999699999997E-4</c:v>
                </c:pt>
                <c:pt idx="8668">
                  <c:v>4.9431999700000004E-4</c:v>
                </c:pt>
                <c:pt idx="8669">
                  <c:v>4.9439999699999999E-4</c:v>
                </c:pt>
                <c:pt idx="8670">
                  <c:v>4.9447999699999995E-4</c:v>
                </c:pt>
                <c:pt idx="8671">
                  <c:v>4.9455999700000002E-4</c:v>
                </c:pt>
                <c:pt idx="8672">
                  <c:v>4.9463999699999998E-4</c:v>
                </c:pt>
                <c:pt idx="8673">
                  <c:v>4.9471999700000005E-4</c:v>
                </c:pt>
                <c:pt idx="8674">
                  <c:v>4.94799997E-4</c:v>
                </c:pt>
                <c:pt idx="8675">
                  <c:v>4.9487999699999996E-4</c:v>
                </c:pt>
                <c:pt idx="8676">
                  <c:v>4.9495999700000003E-4</c:v>
                </c:pt>
                <c:pt idx="8677">
                  <c:v>4.9503999699999999E-4</c:v>
                </c:pt>
                <c:pt idx="8678">
                  <c:v>4.9511999699999995E-4</c:v>
                </c:pt>
                <c:pt idx="8679">
                  <c:v>4.9519999700000001E-4</c:v>
                </c:pt>
                <c:pt idx="8680">
                  <c:v>4.9527999699999997E-4</c:v>
                </c:pt>
                <c:pt idx="8681">
                  <c:v>4.9535999700000004E-4</c:v>
                </c:pt>
                <c:pt idx="8682">
                  <c:v>4.95439997E-4</c:v>
                </c:pt>
                <c:pt idx="8683">
                  <c:v>4.9551999699999996E-4</c:v>
                </c:pt>
                <c:pt idx="8684">
                  <c:v>4.9559999700000002E-4</c:v>
                </c:pt>
                <c:pt idx="8685">
                  <c:v>4.9567999699999998E-4</c:v>
                </c:pt>
                <c:pt idx="8686">
                  <c:v>4.9575999700000005E-4</c:v>
                </c:pt>
                <c:pt idx="8687">
                  <c:v>4.9583999700000001E-4</c:v>
                </c:pt>
                <c:pt idx="8688">
                  <c:v>4.9591999699999997E-4</c:v>
                </c:pt>
                <c:pt idx="8689">
                  <c:v>4.9599999700000003E-4</c:v>
                </c:pt>
                <c:pt idx="8690">
                  <c:v>4.9607999699999999E-4</c:v>
                </c:pt>
                <c:pt idx="8691">
                  <c:v>4.9615999699999995E-4</c:v>
                </c:pt>
                <c:pt idx="8692">
                  <c:v>4.9623999700000002E-4</c:v>
                </c:pt>
                <c:pt idx="8693">
                  <c:v>4.9631999699999998E-4</c:v>
                </c:pt>
                <c:pt idx="8694">
                  <c:v>4.9639999700000004E-4</c:v>
                </c:pt>
                <c:pt idx="8695">
                  <c:v>4.96479997E-4</c:v>
                </c:pt>
                <c:pt idx="8696">
                  <c:v>4.9655999699999996E-4</c:v>
                </c:pt>
                <c:pt idx="8697">
                  <c:v>4.9663999700000003E-4</c:v>
                </c:pt>
                <c:pt idx="8698">
                  <c:v>4.9671999699999999E-4</c:v>
                </c:pt>
                <c:pt idx="8699">
                  <c:v>4.9679999700000005E-4</c:v>
                </c:pt>
                <c:pt idx="8700">
                  <c:v>4.9687999700000001E-4</c:v>
                </c:pt>
                <c:pt idx="8701">
                  <c:v>4.9695999699999997E-4</c:v>
                </c:pt>
                <c:pt idx="8702">
                  <c:v>4.9703999700000004E-4</c:v>
                </c:pt>
                <c:pt idx="8703">
                  <c:v>4.97119997E-4</c:v>
                </c:pt>
                <c:pt idx="8704">
                  <c:v>4.9719999699999995E-4</c:v>
                </c:pt>
                <c:pt idx="8705">
                  <c:v>4.9727999700000002E-4</c:v>
                </c:pt>
                <c:pt idx="8706">
                  <c:v>4.9735999699999998E-4</c:v>
                </c:pt>
                <c:pt idx="8707">
                  <c:v>4.9743999700000005E-4</c:v>
                </c:pt>
                <c:pt idx="8708">
                  <c:v>4.9751999700000001E-4</c:v>
                </c:pt>
                <c:pt idx="8709">
                  <c:v>4.9759999699999996E-4</c:v>
                </c:pt>
                <c:pt idx="8710">
                  <c:v>4.9767999700000003E-4</c:v>
                </c:pt>
                <c:pt idx="8711">
                  <c:v>4.9775999699999999E-4</c:v>
                </c:pt>
                <c:pt idx="8712">
                  <c:v>4.9783999699999995E-4</c:v>
                </c:pt>
                <c:pt idx="8713">
                  <c:v>4.9791999700000002E-4</c:v>
                </c:pt>
                <c:pt idx="8714">
                  <c:v>4.9799999699999997E-4</c:v>
                </c:pt>
                <c:pt idx="8715">
                  <c:v>4.9807999700000004E-4</c:v>
                </c:pt>
                <c:pt idx="8716">
                  <c:v>4.98159997E-4</c:v>
                </c:pt>
                <c:pt idx="8717">
                  <c:v>4.9823999699999996E-4</c:v>
                </c:pt>
                <c:pt idx="8718">
                  <c:v>4.9831999700000002E-4</c:v>
                </c:pt>
                <c:pt idx="8719">
                  <c:v>4.9839999699999998E-4</c:v>
                </c:pt>
                <c:pt idx="8720">
                  <c:v>4.9847999700000005E-4</c:v>
                </c:pt>
                <c:pt idx="8721">
                  <c:v>4.9855999700000001E-4</c:v>
                </c:pt>
                <c:pt idx="8722">
                  <c:v>4.9863999699999997E-4</c:v>
                </c:pt>
                <c:pt idx="8723">
                  <c:v>4.9871999700000003E-4</c:v>
                </c:pt>
                <c:pt idx="8724">
                  <c:v>4.9879999699999999E-4</c:v>
                </c:pt>
                <c:pt idx="8725">
                  <c:v>4.9887999699999995E-4</c:v>
                </c:pt>
                <c:pt idx="8726">
                  <c:v>4.9895999700000002E-4</c:v>
                </c:pt>
                <c:pt idx="8727">
                  <c:v>4.9903999699999998E-4</c:v>
                </c:pt>
                <c:pt idx="8728">
                  <c:v>4.9911999700000004E-4</c:v>
                </c:pt>
                <c:pt idx="8729">
                  <c:v>4.99199997E-4</c:v>
                </c:pt>
                <c:pt idx="8730">
                  <c:v>4.9927999699999996E-4</c:v>
                </c:pt>
                <c:pt idx="8731">
                  <c:v>4.9935999700000003E-4</c:v>
                </c:pt>
                <c:pt idx="8732">
                  <c:v>4.9943999699999999E-4</c:v>
                </c:pt>
                <c:pt idx="8733">
                  <c:v>4.9951999700000005E-4</c:v>
                </c:pt>
                <c:pt idx="8734">
                  <c:v>4.9959999700000001E-4</c:v>
                </c:pt>
                <c:pt idx="8735">
                  <c:v>4.9967999699999997E-4</c:v>
                </c:pt>
                <c:pt idx="8736">
                  <c:v>4.9975999700000004E-4</c:v>
                </c:pt>
                <c:pt idx="8737">
                  <c:v>4.99839997E-4</c:v>
                </c:pt>
                <c:pt idx="8738">
                  <c:v>4.9991999699999996E-4</c:v>
                </c:pt>
                <c:pt idx="8739">
                  <c:v>4.9999999700000002E-4</c:v>
                </c:pt>
                <c:pt idx="8740">
                  <c:v>5.0007999699999998E-4</c:v>
                </c:pt>
                <c:pt idx="8741">
                  <c:v>5.0015999700000005E-4</c:v>
                </c:pt>
                <c:pt idx="8742">
                  <c:v>5.0023999700000001E-4</c:v>
                </c:pt>
                <c:pt idx="8743">
                  <c:v>5.0031999699999997E-4</c:v>
                </c:pt>
                <c:pt idx="8744">
                  <c:v>5.0039999700000003E-4</c:v>
                </c:pt>
                <c:pt idx="8745">
                  <c:v>5.0047999699999999E-4</c:v>
                </c:pt>
                <c:pt idx="8746">
                  <c:v>5.0055999699999995E-4</c:v>
                </c:pt>
                <c:pt idx="8747">
                  <c:v>5.0063999700000002E-4</c:v>
                </c:pt>
                <c:pt idx="8748">
                  <c:v>5.0071999699999997E-4</c:v>
                </c:pt>
                <c:pt idx="8749">
                  <c:v>5.0079999700000004E-4</c:v>
                </c:pt>
                <c:pt idx="8750">
                  <c:v>5.00879997E-4</c:v>
                </c:pt>
                <c:pt idx="8751">
                  <c:v>5.0095999699999996E-4</c:v>
                </c:pt>
                <c:pt idx="8752">
                  <c:v>5.0103999700000003E-4</c:v>
                </c:pt>
                <c:pt idx="8753">
                  <c:v>5.0111999699999998E-4</c:v>
                </c:pt>
                <c:pt idx="8754">
                  <c:v>5.0119999700000005E-4</c:v>
                </c:pt>
                <c:pt idx="8755">
                  <c:v>5.0127999700000001E-4</c:v>
                </c:pt>
                <c:pt idx="8756">
                  <c:v>5.0135999699999997E-4</c:v>
                </c:pt>
                <c:pt idx="8757">
                  <c:v>5.0143999700000004E-4</c:v>
                </c:pt>
                <c:pt idx="8758">
                  <c:v>5.0151999699999999E-4</c:v>
                </c:pt>
                <c:pt idx="8759">
                  <c:v>5.0159999699999995E-4</c:v>
                </c:pt>
                <c:pt idx="8760">
                  <c:v>5.0167999700000002E-4</c:v>
                </c:pt>
                <c:pt idx="8761">
                  <c:v>5.0175999699999998E-4</c:v>
                </c:pt>
                <c:pt idx="8762">
                  <c:v>5.0183999700000005E-4</c:v>
                </c:pt>
                <c:pt idx="8763">
                  <c:v>5.01919997E-4</c:v>
                </c:pt>
                <c:pt idx="8764">
                  <c:v>5.0199999699999996E-4</c:v>
                </c:pt>
                <c:pt idx="8765">
                  <c:v>5.0207999700000003E-4</c:v>
                </c:pt>
                <c:pt idx="8766">
                  <c:v>5.0215999699999999E-4</c:v>
                </c:pt>
                <c:pt idx="8767">
                  <c:v>5.0223999699999995E-4</c:v>
                </c:pt>
                <c:pt idx="8768">
                  <c:v>5.0231999700000001E-4</c:v>
                </c:pt>
                <c:pt idx="8769">
                  <c:v>5.0239999699999997E-4</c:v>
                </c:pt>
                <c:pt idx="8770">
                  <c:v>5.0247999700000004E-4</c:v>
                </c:pt>
                <c:pt idx="8771">
                  <c:v>5.02559997E-4</c:v>
                </c:pt>
                <c:pt idx="8772">
                  <c:v>5.0263999699999996E-4</c:v>
                </c:pt>
                <c:pt idx="8773">
                  <c:v>5.0271999700000002E-4</c:v>
                </c:pt>
                <c:pt idx="8774">
                  <c:v>5.0279999699999998E-4</c:v>
                </c:pt>
                <c:pt idx="8775">
                  <c:v>5.0287999700000005E-4</c:v>
                </c:pt>
                <c:pt idx="8776">
                  <c:v>5.0295999700000001E-4</c:v>
                </c:pt>
                <c:pt idx="8777">
                  <c:v>5.0303999699999997E-4</c:v>
                </c:pt>
                <c:pt idx="8778">
                  <c:v>5.0311999700000003E-4</c:v>
                </c:pt>
                <c:pt idx="8779">
                  <c:v>5.0319999699999999E-4</c:v>
                </c:pt>
                <c:pt idx="8780">
                  <c:v>5.0327999699999995E-4</c:v>
                </c:pt>
                <c:pt idx="8781">
                  <c:v>5.0335999700000002E-4</c:v>
                </c:pt>
                <c:pt idx="8782">
                  <c:v>5.0343999699999998E-4</c:v>
                </c:pt>
                <c:pt idx="8783">
                  <c:v>5.0351999700000004E-4</c:v>
                </c:pt>
                <c:pt idx="8784">
                  <c:v>5.03599997E-4</c:v>
                </c:pt>
                <c:pt idx="8785">
                  <c:v>5.0367999699999996E-4</c:v>
                </c:pt>
                <c:pt idx="8786">
                  <c:v>5.0375999700000003E-4</c:v>
                </c:pt>
                <c:pt idx="8787">
                  <c:v>5.0383999699999999E-4</c:v>
                </c:pt>
                <c:pt idx="8788">
                  <c:v>5.0391999700000005E-4</c:v>
                </c:pt>
                <c:pt idx="8789">
                  <c:v>5.0399999700000001E-4</c:v>
                </c:pt>
                <c:pt idx="8790">
                  <c:v>5.0407999699999997E-4</c:v>
                </c:pt>
                <c:pt idx="8791">
                  <c:v>5.0415999700000004E-4</c:v>
                </c:pt>
                <c:pt idx="8792">
                  <c:v>5.04239997E-4</c:v>
                </c:pt>
                <c:pt idx="8793">
                  <c:v>5.0431999699999995E-4</c:v>
                </c:pt>
                <c:pt idx="8794">
                  <c:v>5.0439999700000002E-4</c:v>
                </c:pt>
                <c:pt idx="8795">
                  <c:v>5.0447999699999998E-4</c:v>
                </c:pt>
                <c:pt idx="8796">
                  <c:v>5.0455999700000005E-4</c:v>
                </c:pt>
                <c:pt idx="8797">
                  <c:v>5.0463999700000001E-4</c:v>
                </c:pt>
                <c:pt idx="8798">
                  <c:v>5.0471999699999996E-4</c:v>
                </c:pt>
                <c:pt idx="8799">
                  <c:v>5.0479999700000003E-4</c:v>
                </c:pt>
                <c:pt idx="8800">
                  <c:v>5.0487999699999999E-4</c:v>
                </c:pt>
                <c:pt idx="8801">
                  <c:v>5.0495999699999995E-4</c:v>
                </c:pt>
                <c:pt idx="8802">
                  <c:v>5.0503999700000001E-4</c:v>
                </c:pt>
                <c:pt idx="8803">
                  <c:v>5.0511999699999997E-4</c:v>
                </c:pt>
                <c:pt idx="8804">
                  <c:v>5.0519999700000004E-4</c:v>
                </c:pt>
                <c:pt idx="8805">
                  <c:v>5.05279997E-4</c:v>
                </c:pt>
                <c:pt idx="8806">
                  <c:v>5.0535999699999996E-4</c:v>
                </c:pt>
                <c:pt idx="8807">
                  <c:v>5.0543999700000002E-4</c:v>
                </c:pt>
                <c:pt idx="8808">
                  <c:v>5.0551999699999998E-4</c:v>
                </c:pt>
                <c:pt idx="8809">
                  <c:v>5.0559999700000005E-4</c:v>
                </c:pt>
                <c:pt idx="8810">
                  <c:v>5.0567999700000001E-4</c:v>
                </c:pt>
                <c:pt idx="8811">
                  <c:v>5.0575999699999997E-4</c:v>
                </c:pt>
                <c:pt idx="8812">
                  <c:v>5.0583999700000003E-4</c:v>
                </c:pt>
                <c:pt idx="8813">
                  <c:v>5.0591999699999999E-4</c:v>
                </c:pt>
                <c:pt idx="8814">
                  <c:v>5.0599999699999995E-4</c:v>
                </c:pt>
                <c:pt idx="8815">
                  <c:v>5.0607999700000002E-4</c:v>
                </c:pt>
                <c:pt idx="8816">
                  <c:v>5.0615999699999998E-4</c:v>
                </c:pt>
                <c:pt idx="8817">
                  <c:v>5.0623999700000004E-4</c:v>
                </c:pt>
                <c:pt idx="8818">
                  <c:v>5.06319997E-4</c:v>
                </c:pt>
                <c:pt idx="8819">
                  <c:v>5.0639999699999996E-4</c:v>
                </c:pt>
                <c:pt idx="8820">
                  <c:v>5.0647999700000003E-4</c:v>
                </c:pt>
                <c:pt idx="8821">
                  <c:v>5.0655999699999999E-4</c:v>
                </c:pt>
                <c:pt idx="8822">
                  <c:v>5.0663999700000005E-4</c:v>
                </c:pt>
                <c:pt idx="8823">
                  <c:v>5.0671999700000001E-4</c:v>
                </c:pt>
                <c:pt idx="8824">
                  <c:v>5.0679999699999997E-4</c:v>
                </c:pt>
                <c:pt idx="8825">
                  <c:v>5.0687999700000004E-4</c:v>
                </c:pt>
                <c:pt idx="8826">
                  <c:v>5.06959997E-4</c:v>
                </c:pt>
                <c:pt idx="8827">
                  <c:v>5.0703999699999995E-4</c:v>
                </c:pt>
                <c:pt idx="8828">
                  <c:v>5.0711999700000002E-4</c:v>
                </c:pt>
                <c:pt idx="8829">
                  <c:v>5.0719999699999998E-4</c:v>
                </c:pt>
                <c:pt idx="8830">
                  <c:v>5.0727999700000005E-4</c:v>
                </c:pt>
                <c:pt idx="8831">
                  <c:v>5.0735999700000001E-4</c:v>
                </c:pt>
                <c:pt idx="8832">
                  <c:v>5.0743999699999996E-4</c:v>
                </c:pt>
                <c:pt idx="8833">
                  <c:v>5.0751999700000003E-4</c:v>
                </c:pt>
                <c:pt idx="8834">
                  <c:v>5.0759999699999999E-4</c:v>
                </c:pt>
                <c:pt idx="8835">
                  <c:v>5.0767999699999995E-4</c:v>
                </c:pt>
                <c:pt idx="8836">
                  <c:v>5.0775999700000002E-4</c:v>
                </c:pt>
                <c:pt idx="8837">
                  <c:v>5.0783999699999997E-4</c:v>
                </c:pt>
                <c:pt idx="8838">
                  <c:v>5.0791999700000004E-4</c:v>
                </c:pt>
                <c:pt idx="8839">
                  <c:v>5.07999997E-4</c:v>
                </c:pt>
                <c:pt idx="8840">
                  <c:v>5.0807999699999996E-4</c:v>
                </c:pt>
                <c:pt idx="8841">
                  <c:v>5.0815999700000003E-4</c:v>
                </c:pt>
                <c:pt idx="8842">
                  <c:v>5.0823999699999998E-4</c:v>
                </c:pt>
                <c:pt idx="8843">
                  <c:v>5.0831999700000005E-4</c:v>
                </c:pt>
                <c:pt idx="8844">
                  <c:v>5.0839999700000001E-4</c:v>
                </c:pt>
                <c:pt idx="8845">
                  <c:v>5.0847999699999997E-4</c:v>
                </c:pt>
                <c:pt idx="8846">
                  <c:v>5.0855999700000004E-4</c:v>
                </c:pt>
                <c:pt idx="8847">
                  <c:v>5.0863999699999999E-4</c:v>
                </c:pt>
                <c:pt idx="8848">
                  <c:v>5.0871999699999995E-4</c:v>
                </c:pt>
                <c:pt idx="8849">
                  <c:v>5.0879999700000002E-4</c:v>
                </c:pt>
                <c:pt idx="8850">
                  <c:v>5.0887999699999998E-4</c:v>
                </c:pt>
                <c:pt idx="8851">
                  <c:v>5.0895999700000005E-4</c:v>
                </c:pt>
                <c:pt idx="8852">
                  <c:v>5.09039997E-4</c:v>
                </c:pt>
                <c:pt idx="8853">
                  <c:v>5.0911999699999996E-4</c:v>
                </c:pt>
                <c:pt idx="8854">
                  <c:v>5.0919999700000003E-4</c:v>
                </c:pt>
                <c:pt idx="8855">
                  <c:v>5.0927999699999999E-4</c:v>
                </c:pt>
                <c:pt idx="8856">
                  <c:v>5.0935999699999995E-4</c:v>
                </c:pt>
                <c:pt idx="8857">
                  <c:v>5.0943999700000001E-4</c:v>
                </c:pt>
                <c:pt idx="8858">
                  <c:v>5.0951999699999997E-4</c:v>
                </c:pt>
                <c:pt idx="8859">
                  <c:v>5.0959999700000004E-4</c:v>
                </c:pt>
                <c:pt idx="8860">
                  <c:v>5.09679997E-4</c:v>
                </c:pt>
                <c:pt idx="8861">
                  <c:v>5.0975999699999996E-4</c:v>
                </c:pt>
                <c:pt idx="8862">
                  <c:v>5.0983999700000002E-4</c:v>
                </c:pt>
                <c:pt idx="8863">
                  <c:v>5.0991999699999998E-4</c:v>
                </c:pt>
                <c:pt idx="8864">
                  <c:v>5.0999999700000005E-4</c:v>
                </c:pt>
                <c:pt idx="8865">
                  <c:v>5.1007999700000001E-4</c:v>
                </c:pt>
                <c:pt idx="8866">
                  <c:v>5.1015999699999997E-4</c:v>
                </c:pt>
                <c:pt idx="8867">
                  <c:v>5.1023999700000003E-4</c:v>
                </c:pt>
                <c:pt idx="8868">
                  <c:v>5.1031999699999999E-4</c:v>
                </c:pt>
                <c:pt idx="8869">
                  <c:v>5.1039999699999995E-4</c:v>
                </c:pt>
                <c:pt idx="8870">
                  <c:v>5.1047999700000002E-4</c:v>
                </c:pt>
                <c:pt idx="8871">
                  <c:v>5.1055999699999998E-4</c:v>
                </c:pt>
                <c:pt idx="8872">
                  <c:v>5.1063999700000004E-4</c:v>
                </c:pt>
                <c:pt idx="8873">
                  <c:v>5.10719997E-4</c:v>
                </c:pt>
                <c:pt idx="8874">
                  <c:v>5.1079999699999996E-4</c:v>
                </c:pt>
                <c:pt idx="8875">
                  <c:v>5.1087999700000003E-4</c:v>
                </c:pt>
                <c:pt idx="8876">
                  <c:v>5.1095999699999999E-4</c:v>
                </c:pt>
                <c:pt idx="8877">
                  <c:v>5.1103999700000005E-4</c:v>
                </c:pt>
                <c:pt idx="8878">
                  <c:v>5.1111999700000001E-4</c:v>
                </c:pt>
                <c:pt idx="8879">
                  <c:v>5.1119999699999997E-4</c:v>
                </c:pt>
                <c:pt idx="8880">
                  <c:v>5.1127999700000004E-4</c:v>
                </c:pt>
                <c:pt idx="8881">
                  <c:v>5.1135999699999999E-4</c:v>
                </c:pt>
                <c:pt idx="8882">
                  <c:v>5.1143999699999995E-4</c:v>
                </c:pt>
                <c:pt idx="8883">
                  <c:v>5.1151999700000002E-4</c:v>
                </c:pt>
                <c:pt idx="8884">
                  <c:v>5.1159999699999998E-4</c:v>
                </c:pt>
                <c:pt idx="8885">
                  <c:v>5.1167999700000005E-4</c:v>
                </c:pt>
                <c:pt idx="8886">
                  <c:v>5.11759997E-4</c:v>
                </c:pt>
                <c:pt idx="8887">
                  <c:v>5.1183999699999996E-4</c:v>
                </c:pt>
                <c:pt idx="8888">
                  <c:v>5.1191999700000003E-4</c:v>
                </c:pt>
                <c:pt idx="8889">
                  <c:v>5.1199999699999999E-4</c:v>
                </c:pt>
                <c:pt idx="8890">
                  <c:v>5.1207999699999995E-4</c:v>
                </c:pt>
                <c:pt idx="8891">
                  <c:v>5.1215999700000001E-4</c:v>
                </c:pt>
                <c:pt idx="8892">
                  <c:v>5.1223999699999997E-4</c:v>
                </c:pt>
                <c:pt idx="8893">
                  <c:v>5.1231999700000004E-4</c:v>
                </c:pt>
                <c:pt idx="8894">
                  <c:v>5.12399997E-4</c:v>
                </c:pt>
                <c:pt idx="8895">
                  <c:v>5.1247999699999996E-4</c:v>
                </c:pt>
                <c:pt idx="8896">
                  <c:v>5.1255999700000002E-4</c:v>
                </c:pt>
                <c:pt idx="8897">
                  <c:v>5.1263999699999998E-4</c:v>
                </c:pt>
                <c:pt idx="8898">
                  <c:v>5.1271999700000005E-4</c:v>
                </c:pt>
                <c:pt idx="8899">
                  <c:v>5.1279999700000001E-4</c:v>
                </c:pt>
                <c:pt idx="8900">
                  <c:v>5.1287999699999997E-4</c:v>
                </c:pt>
                <c:pt idx="8901">
                  <c:v>5.1295999700000003E-4</c:v>
                </c:pt>
                <c:pt idx="8902">
                  <c:v>5.1303999699999999E-4</c:v>
                </c:pt>
                <c:pt idx="8903">
                  <c:v>5.1311999699999995E-4</c:v>
                </c:pt>
                <c:pt idx="8904">
                  <c:v>5.1319999700000002E-4</c:v>
                </c:pt>
                <c:pt idx="8905">
                  <c:v>5.1327999699999998E-4</c:v>
                </c:pt>
                <c:pt idx="8906">
                  <c:v>5.1335999700000004E-4</c:v>
                </c:pt>
                <c:pt idx="8907">
                  <c:v>5.13439997E-4</c:v>
                </c:pt>
                <c:pt idx="8908">
                  <c:v>5.1351999699999996E-4</c:v>
                </c:pt>
                <c:pt idx="8909">
                  <c:v>5.1359999700000003E-4</c:v>
                </c:pt>
                <c:pt idx="8910">
                  <c:v>5.1367999699999999E-4</c:v>
                </c:pt>
                <c:pt idx="8911">
                  <c:v>5.1375999700000005E-4</c:v>
                </c:pt>
                <c:pt idx="8912">
                  <c:v>5.1383999700000001E-4</c:v>
                </c:pt>
                <c:pt idx="8913">
                  <c:v>5.1391999699999997E-4</c:v>
                </c:pt>
                <c:pt idx="8914">
                  <c:v>5.1399999700000004E-4</c:v>
                </c:pt>
                <c:pt idx="8915">
                  <c:v>5.14079997E-4</c:v>
                </c:pt>
                <c:pt idx="8916">
                  <c:v>5.1415999699999995E-4</c:v>
                </c:pt>
                <c:pt idx="8917">
                  <c:v>5.1423999700000002E-4</c:v>
                </c:pt>
                <c:pt idx="8918">
                  <c:v>5.1431999699999998E-4</c:v>
                </c:pt>
                <c:pt idx="8919">
                  <c:v>5.1439999700000005E-4</c:v>
                </c:pt>
                <c:pt idx="8920">
                  <c:v>5.1447999700000001E-4</c:v>
                </c:pt>
                <c:pt idx="8921">
                  <c:v>5.1455999699999996E-4</c:v>
                </c:pt>
                <c:pt idx="8922">
                  <c:v>5.1463999700000003E-4</c:v>
                </c:pt>
                <c:pt idx="8923">
                  <c:v>5.1471999699999999E-4</c:v>
                </c:pt>
                <c:pt idx="8924">
                  <c:v>5.1479999699999995E-4</c:v>
                </c:pt>
                <c:pt idx="8925">
                  <c:v>5.1487999700000002E-4</c:v>
                </c:pt>
                <c:pt idx="8926">
                  <c:v>5.1495999699999997E-4</c:v>
                </c:pt>
                <c:pt idx="8927">
                  <c:v>5.1503999700000004E-4</c:v>
                </c:pt>
                <c:pt idx="8928">
                  <c:v>5.15119997E-4</c:v>
                </c:pt>
                <c:pt idx="8929">
                  <c:v>5.1519999699999996E-4</c:v>
                </c:pt>
                <c:pt idx="8930">
                  <c:v>5.1527999700000003E-4</c:v>
                </c:pt>
                <c:pt idx="8931">
                  <c:v>5.1535999699999998E-4</c:v>
                </c:pt>
                <c:pt idx="8932">
                  <c:v>5.1543999700000005E-4</c:v>
                </c:pt>
                <c:pt idx="8933">
                  <c:v>5.1551999700000001E-4</c:v>
                </c:pt>
                <c:pt idx="8934">
                  <c:v>5.1559999699999997E-4</c:v>
                </c:pt>
                <c:pt idx="8935">
                  <c:v>5.1567999700000003E-4</c:v>
                </c:pt>
                <c:pt idx="8936">
                  <c:v>5.1575999699999999E-4</c:v>
                </c:pt>
                <c:pt idx="8937">
                  <c:v>5.1583999699999995E-4</c:v>
                </c:pt>
                <c:pt idx="8938">
                  <c:v>5.1591999700000002E-4</c:v>
                </c:pt>
                <c:pt idx="8939">
                  <c:v>5.1599999699999998E-4</c:v>
                </c:pt>
                <c:pt idx="8940">
                  <c:v>5.1607999700000004E-4</c:v>
                </c:pt>
                <c:pt idx="8941">
                  <c:v>5.16159997E-4</c:v>
                </c:pt>
                <c:pt idx="8942">
                  <c:v>5.1623999699999996E-4</c:v>
                </c:pt>
                <c:pt idx="8943">
                  <c:v>5.1631999700000003E-4</c:v>
                </c:pt>
                <c:pt idx="8944">
                  <c:v>5.1639999699999999E-4</c:v>
                </c:pt>
                <c:pt idx="8945">
                  <c:v>5.1647999699999995E-4</c:v>
                </c:pt>
                <c:pt idx="8946">
                  <c:v>5.1655999700000001E-4</c:v>
                </c:pt>
                <c:pt idx="8947">
                  <c:v>5.1663999699999997E-4</c:v>
                </c:pt>
                <c:pt idx="8948">
                  <c:v>5.1671999700000004E-4</c:v>
                </c:pt>
                <c:pt idx="8949">
                  <c:v>5.16799997E-4</c:v>
                </c:pt>
                <c:pt idx="8950">
                  <c:v>5.1687999699999996E-4</c:v>
                </c:pt>
                <c:pt idx="8951">
                  <c:v>5.1695999700000002E-4</c:v>
                </c:pt>
                <c:pt idx="8952">
                  <c:v>5.1703999699999998E-4</c:v>
                </c:pt>
                <c:pt idx="8953">
                  <c:v>5.1711999700000005E-4</c:v>
                </c:pt>
                <c:pt idx="8954">
                  <c:v>5.1719999700000001E-4</c:v>
                </c:pt>
                <c:pt idx="8955">
                  <c:v>5.1727999699999997E-4</c:v>
                </c:pt>
                <c:pt idx="8956">
                  <c:v>5.1735999700000003E-4</c:v>
                </c:pt>
                <c:pt idx="8957">
                  <c:v>5.1743999699999999E-4</c:v>
                </c:pt>
                <c:pt idx="8958">
                  <c:v>5.1751999699999995E-4</c:v>
                </c:pt>
                <c:pt idx="8959">
                  <c:v>5.1759999700000002E-4</c:v>
                </c:pt>
                <c:pt idx="8960">
                  <c:v>5.1767999699999998E-4</c:v>
                </c:pt>
                <c:pt idx="8961">
                  <c:v>5.1775999700000004E-4</c:v>
                </c:pt>
                <c:pt idx="8962">
                  <c:v>5.17839997E-4</c:v>
                </c:pt>
                <c:pt idx="8963">
                  <c:v>5.1791999699999996E-4</c:v>
                </c:pt>
                <c:pt idx="8964">
                  <c:v>5.1799999700000003E-4</c:v>
                </c:pt>
                <c:pt idx="8965">
                  <c:v>5.1807999699999998E-4</c:v>
                </c:pt>
                <c:pt idx="8966">
                  <c:v>5.1815999700000005E-4</c:v>
                </c:pt>
                <c:pt idx="8967">
                  <c:v>5.1823999700000001E-4</c:v>
                </c:pt>
                <c:pt idx="8968">
                  <c:v>5.1831999699999997E-4</c:v>
                </c:pt>
                <c:pt idx="8969">
                  <c:v>5.1839999700000004E-4</c:v>
                </c:pt>
                <c:pt idx="8970">
                  <c:v>5.1847999699999999E-4</c:v>
                </c:pt>
                <c:pt idx="8971">
                  <c:v>5.1855999699999995E-4</c:v>
                </c:pt>
                <c:pt idx="8972">
                  <c:v>5.1863999700000002E-4</c:v>
                </c:pt>
                <c:pt idx="8973">
                  <c:v>5.1871999699999998E-4</c:v>
                </c:pt>
                <c:pt idx="8974">
                  <c:v>5.1879999700000005E-4</c:v>
                </c:pt>
                <c:pt idx="8975">
                  <c:v>5.18879997E-4</c:v>
                </c:pt>
                <c:pt idx="8976">
                  <c:v>5.1895999699999996E-4</c:v>
                </c:pt>
                <c:pt idx="8977">
                  <c:v>5.1903999700000003E-4</c:v>
                </c:pt>
                <c:pt idx="8978">
                  <c:v>5.1911999699999999E-4</c:v>
                </c:pt>
                <c:pt idx="8979">
                  <c:v>5.1919999699999995E-4</c:v>
                </c:pt>
                <c:pt idx="8980">
                  <c:v>5.1927999700000001E-4</c:v>
                </c:pt>
                <c:pt idx="8981">
                  <c:v>5.1935999699999997E-4</c:v>
                </c:pt>
                <c:pt idx="8982">
                  <c:v>5.1943999700000004E-4</c:v>
                </c:pt>
                <c:pt idx="8983">
                  <c:v>5.19519997E-4</c:v>
                </c:pt>
                <c:pt idx="8984">
                  <c:v>5.1959999699999996E-4</c:v>
                </c:pt>
                <c:pt idx="8985">
                  <c:v>5.1967999700000002E-4</c:v>
                </c:pt>
                <c:pt idx="8986">
                  <c:v>5.1975999699999998E-4</c:v>
                </c:pt>
                <c:pt idx="8987">
                  <c:v>5.1983999700000005E-4</c:v>
                </c:pt>
                <c:pt idx="8988">
                  <c:v>5.1991999700000001E-4</c:v>
                </c:pt>
                <c:pt idx="8989">
                  <c:v>5.1999999699999997E-4</c:v>
                </c:pt>
                <c:pt idx="8990">
                  <c:v>5.2007999700000003E-4</c:v>
                </c:pt>
                <c:pt idx="8991">
                  <c:v>5.2015999699999999E-4</c:v>
                </c:pt>
                <c:pt idx="8992">
                  <c:v>5.2023999699999995E-4</c:v>
                </c:pt>
                <c:pt idx="8993">
                  <c:v>5.2031999700000002E-4</c:v>
                </c:pt>
                <c:pt idx="8994">
                  <c:v>5.2039999699999998E-4</c:v>
                </c:pt>
                <c:pt idx="8995">
                  <c:v>5.2047999700000004E-4</c:v>
                </c:pt>
                <c:pt idx="8996">
                  <c:v>5.20559997E-4</c:v>
                </c:pt>
                <c:pt idx="8997">
                  <c:v>5.2063999699999996E-4</c:v>
                </c:pt>
                <c:pt idx="8998">
                  <c:v>5.2071999700000003E-4</c:v>
                </c:pt>
                <c:pt idx="8999">
                  <c:v>5.2079999699999999E-4</c:v>
                </c:pt>
                <c:pt idx="9000">
                  <c:v>5.2087999700000005E-4</c:v>
                </c:pt>
                <c:pt idx="9001">
                  <c:v>5.2095999700000001E-4</c:v>
                </c:pt>
                <c:pt idx="9002">
                  <c:v>5.2103999699999997E-4</c:v>
                </c:pt>
                <c:pt idx="9003">
                  <c:v>5.2111999700000004E-4</c:v>
                </c:pt>
                <c:pt idx="9004">
                  <c:v>5.21199997E-4</c:v>
                </c:pt>
                <c:pt idx="9005">
                  <c:v>5.2127999699999995E-4</c:v>
                </c:pt>
                <c:pt idx="9006">
                  <c:v>5.2135999700000002E-4</c:v>
                </c:pt>
                <c:pt idx="9007">
                  <c:v>5.2143999699999998E-4</c:v>
                </c:pt>
                <c:pt idx="9008">
                  <c:v>5.2151999700000005E-4</c:v>
                </c:pt>
                <c:pt idx="9009">
                  <c:v>5.2159999700000001E-4</c:v>
                </c:pt>
                <c:pt idx="9010">
                  <c:v>5.2167999699999996E-4</c:v>
                </c:pt>
                <c:pt idx="9011">
                  <c:v>5.2175999700000003E-4</c:v>
                </c:pt>
                <c:pt idx="9012">
                  <c:v>5.2183999699999999E-4</c:v>
                </c:pt>
                <c:pt idx="9013">
                  <c:v>5.2191999699999995E-4</c:v>
                </c:pt>
                <c:pt idx="9014">
                  <c:v>5.2199999700000002E-4</c:v>
                </c:pt>
                <c:pt idx="9015">
                  <c:v>5.2207999699999997E-4</c:v>
                </c:pt>
                <c:pt idx="9016">
                  <c:v>5.2215999700000004E-4</c:v>
                </c:pt>
                <c:pt idx="9017">
                  <c:v>5.22239997E-4</c:v>
                </c:pt>
                <c:pt idx="9018">
                  <c:v>5.2231999699999996E-4</c:v>
                </c:pt>
                <c:pt idx="9019">
                  <c:v>5.2239999700000002E-4</c:v>
                </c:pt>
                <c:pt idx="9020">
                  <c:v>5.2247999699999998E-4</c:v>
                </c:pt>
                <c:pt idx="9021">
                  <c:v>5.2255999700000005E-4</c:v>
                </c:pt>
                <c:pt idx="9022">
                  <c:v>5.2263999700000001E-4</c:v>
                </c:pt>
                <c:pt idx="9023">
                  <c:v>5.2271999699999997E-4</c:v>
                </c:pt>
                <c:pt idx="9024">
                  <c:v>5.2279999700000003E-4</c:v>
                </c:pt>
                <c:pt idx="9025">
                  <c:v>5.2287999699999999E-4</c:v>
                </c:pt>
                <c:pt idx="9026">
                  <c:v>5.2295999699999995E-4</c:v>
                </c:pt>
                <c:pt idx="9027">
                  <c:v>5.2303999700000002E-4</c:v>
                </c:pt>
                <c:pt idx="9028">
                  <c:v>5.2311999699999998E-4</c:v>
                </c:pt>
                <c:pt idx="9029">
                  <c:v>5.2319999700000004E-4</c:v>
                </c:pt>
                <c:pt idx="9030">
                  <c:v>5.23279997E-4</c:v>
                </c:pt>
                <c:pt idx="9031">
                  <c:v>5.2335999699999996E-4</c:v>
                </c:pt>
                <c:pt idx="9032">
                  <c:v>5.2343999700000003E-4</c:v>
                </c:pt>
                <c:pt idx="9033">
                  <c:v>5.2351999699999999E-4</c:v>
                </c:pt>
                <c:pt idx="9034">
                  <c:v>5.2359999700000005E-4</c:v>
                </c:pt>
                <c:pt idx="9035">
                  <c:v>5.2367999700000001E-4</c:v>
                </c:pt>
                <c:pt idx="9036">
                  <c:v>5.2375999699999997E-4</c:v>
                </c:pt>
                <c:pt idx="9037">
                  <c:v>5.2383999700000004E-4</c:v>
                </c:pt>
                <c:pt idx="9038">
                  <c:v>5.23919997E-4</c:v>
                </c:pt>
                <c:pt idx="9039">
                  <c:v>5.2399999699999996E-4</c:v>
                </c:pt>
                <c:pt idx="9040">
                  <c:v>5.2407999700000002E-4</c:v>
                </c:pt>
                <c:pt idx="9041">
                  <c:v>5.2415999699999998E-4</c:v>
                </c:pt>
                <c:pt idx="9042">
                  <c:v>5.2423999700000005E-4</c:v>
                </c:pt>
                <c:pt idx="9043">
                  <c:v>5.2431999700000001E-4</c:v>
                </c:pt>
                <c:pt idx="9044">
                  <c:v>5.2439999699999996E-4</c:v>
                </c:pt>
                <c:pt idx="9045">
                  <c:v>5.2447999700000003E-4</c:v>
                </c:pt>
                <c:pt idx="9046">
                  <c:v>5.2455999699999999E-4</c:v>
                </c:pt>
                <c:pt idx="9047">
                  <c:v>5.2463999699999995E-4</c:v>
                </c:pt>
                <c:pt idx="9048">
                  <c:v>5.2471999700000002E-4</c:v>
                </c:pt>
                <c:pt idx="9049">
                  <c:v>5.2479999699999997E-4</c:v>
                </c:pt>
                <c:pt idx="9050">
                  <c:v>5.2487999700000004E-4</c:v>
                </c:pt>
                <c:pt idx="9051">
                  <c:v>5.24959997E-4</c:v>
                </c:pt>
                <c:pt idx="9052">
                  <c:v>5.2503999699999996E-4</c:v>
                </c:pt>
                <c:pt idx="9053">
                  <c:v>5.2511999700000003E-4</c:v>
                </c:pt>
                <c:pt idx="9054">
                  <c:v>5.2519999699999998E-4</c:v>
                </c:pt>
                <c:pt idx="9055">
                  <c:v>5.2527999700000005E-4</c:v>
                </c:pt>
                <c:pt idx="9056">
                  <c:v>5.2535999700000001E-4</c:v>
                </c:pt>
                <c:pt idx="9057">
                  <c:v>5.2543999699999997E-4</c:v>
                </c:pt>
                <c:pt idx="9058">
                  <c:v>5.2551999700000004E-4</c:v>
                </c:pt>
                <c:pt idx="9059">
                  <c:v>5.2559999699999999E-4</c:v>
                </c:pt>
                <c:pt idx="9060">
                  <c:v>5.2567999699999995E-4</c:v>
                </c:pt>
                <c:pt idx="9061">
                  <c:v>5.2575999700000002E-4</c:v>
                </c:pt>
                <c:pt idx="9062">
                  <c:v>5.2583999699999998E-4</c:v>
                </c:pt>
                <c:pt idx="9063">
                  <c:v>5.2591999700000005E-4</c:v>
                </c:pt>
                <c:pt idx="9064">
                  <c:v>5.25999997E-4</c:v>
                </c:pt>
                <c:pt idx="9065">
                  <c:v>5.2607999699999996E-4</c:v>
                </c:pt>
                <c:pt idx="9066">
                  <c:v>5.2615999700000003E-4</c:v>
                </c:pt>
                <c:pt idx="9067">
                  <c:v>5.2623999699999999E-4</c:v>
                </c:pt>
                <c:pt idx="9068">
                  <c:v>5.2631999699999995E-4</c:v>
                </c:pt>
                <c:pt idx="9069">
                  <c:v>5.2639999700000001E-4</c:v>
                </c:pt>
                <c:pt idx="9070">
                  <c:v>5.2647999699999997E-4</c:v>
                </c:pt>
                <c:pt idx="9071">
                  <c:v>5.2655999700000004E-4</c:v>
                </c:pt>
                <c:pt idx="9072">
                  <c:v>5.26639997E-4</c:v>
                </c:pt>
                <c:pt idx="9073">
                  <c:v>5.2671999699999996E-4</c:v>
                </c:pt>
                <c:pt idx="9074">
                  <c:v>5.2679999700000002E-4</c:v>
                </c:pt>
                <c:pt idx="9075">
                  <c:v>5.2687999699999998E-4</c:v>
                </c:pt>
                <c:pt idx="9076">
                  <c:v>5.2695999700000005E-4</c:v>
                </c:pt>
                <c:pt idx="9077">
                  <c:v>5.2703999700000001E-4</c:v>
                </c:pt>
                <c:pt idx="9078">
                  <c:v>5.2711999699999997E-4</c:v>
                </c:pt>
                <c:pt idx="9079">
                  <c:v>5.2719999700000003E-4</c:v>
                </c:pt>
                <c:pt idx="9080">
                  <c:v>5.2727999699999999E-4</c:v>
                </c:pt>
                <c:pt idx="9081">
                  <c:v>5.2735999699999995E-4</c:v>
                </c:pt>
                <c:pt idx="9082">
                  <c:v>5.2743999700000002E-4</c:v>
                </c:pt>
                <c:pt idx="9083">
                  <c:v>5.2751999699999998E-4</c:v>
                </c:pt>
                <c:pt idx="9084">
                  <c:v>5.2759999700000004E-4</c:v>
                </c:pt>
                <c:pt idx="9085">
                  <c:v>5.27679997E-4</c:v>
                </c:pt>
                <c:pt idx="9086">
                  <c:v>5.2775999699999996E-4</c:v>
                </c:pt>
                <c:pt idx="9087">
                  <c:v>5.2783999700000003E-4</c:v>
                </c:pt>
                <c:pt idx="9088">
                  <c:v>5.2791999699999999E-4</c:v>
                </c:pt>
                <c:pt idx="9089">
                  <c:v>5.2799999700000005E-4</c:v>
                </c:pt>
                <c:pt idx="9090">
                  <c:v>5.2807999700000001E-4</c:v>
                </c:pt>
                <c:pt idx="9091">
                  <c:v>5.2815999699999997E-4</c:v>
                </c:pt>
                <c:pt idx="9092">
                  <c:v>5.2823999700000004E-4</c:v>
                </c:pt>
                <c:pt idx="9093">
                  <c:v>5.28319997E-4</c:v>
                </c:pt>
                <c:pt idx="9094">
                  <c:v>5.2839999699999995E-4</c:v>
                </c:pt>
                <c:pt idx="9095">
                  <c:v>5.2847999700000002E-4</c:v>
                </c:pt>
                <c:pt idx="9096">
                  <c:v>5.2855999699999998E-4</c:v>
                </c:pt>
                <c:pt idx="9097">
                  <c:v>5.2863999700000005E-4</c:v>
                </c:pt>
                <c:pt idx="9098">
                  <c:v>5.28719997E-4</c:v>
                </c:pt>
                <c:pt idx="9099">
                  <c:v>5.2879999699999996E-4</c:v>
                </c:pt>
                <c:pt idx="9100">
                  <c:v>5.2887999700000003E-4</c:v>
                </c:pt>
                <c:pt idx="9101">
                  <c:v>5.2895999699999999E-4</c:v>
                </c:pt>
                <c:pt idx="9102">
                  <c:v>5.2903999699999995E-4</c:v>
                </c:pt>
                <c:pt idx="9103">
                  <c:v>5.2911999700000001E-4</c:v>
                </c:pt>
                <c:pt idx="9104">
                  <c:v>5.2919999699999997E-4</c:v>
                </c:pt>
                <c:pt idx="9105">
                  <c:v>5.2927999700000004E-4</c:v>
                </c:pt>
                <c:pt idx="9106">
                  <c:v>5.29359997E-4</c:v>
                </c:pt>
                <c:pt idx="9107">
                  <c:v>5.2943999699999996E-4</c:v>
                </c:pt>
                <c:pt idx="9108">
                  <c:v>5.2951999700000002E-4</c:v>
                </c:pt>
                <c:pt idx="9109">
                  <c:v>5.2959999699999998E-4</c:v>
                </c:pt>
                <c:pt idx="9110">
                  <c:v>5.2967999700000005E-4</c:v>
                </c:pt>
                <c:pt idx="9111">
                  <c:v>5.2975999700000001E-4</c:v>
                </c:pt>
                <c:pt idx="9112">
                  <c:v>5.2983999699999997E-4</c:v>
                </c:pt>
                <c:pt idx="9113">
                  <c:v>5.2991999700000003E-4</c:v>
                </c:pt>
                <c:pt idx="9114">
                  <c:v>5.2999999699999999E-4</c:v>
                </c:pt>
                <c:pt idx="9115">
                  <c:v>5.3007999699999995E-4</c:v>
                </c:pt>
                <c:pt idx="9116">
                  <c:v>5.3015999700000002E-4</c:v>
                </c:pt>
                <c:pt idx="9117">
                  <c:v>5.3023999699999998E-4</c:v>
                </c:pt>
                <c:pt idx="9118">
                  <c:v>5.3031999700000004E-4</c:v>
                </c:pt>
                <c:pt idx="9119">
                  <c:v>5.30399997E-4</c:v>
                </c:pt>
                <c:pt idx="9120">
                  <c:v>5.3047999699999996E-4</c:v>
                </c:pt>
                <c:pt idx="9121">
                  <c:v>5.3055999700000003E-4</c:v>
                </c:pt>
                <c:pt idx="9122">
                  <c:v>5.3063999699999999E-4</c:v>
                </c:pt>
                <c:pt idx="9123">
                  <c:v>5.3071999700000005E-4</c:v>
                </c:pt>
                <c:pt idx="9124">
                  <c:v>5.3079999700000001E-4</c:v>
                </c:pt>
                <c:pt idx="9125">
                  <c:v>5.3087999699999997E-4</c:v>
                </c:pt>
                <c:pt idx="9126">
                  <c:v>5.3095999700000004E-4</c:v>
                </c:pt>
                <c:pt idx="9127">
                  <c:v>5.31039997E-4</c:v>
                </c:pt>
                <c:pt idx="9128">
                  <c:v>5.3111999699999995E-4</c:v>
                </c:pt>
                <c:pt idx="9129">
                  <c:v>5.3119999700000002E-4</c:v>
                </c:pt>
                <c:pt idx="9130">
                  <c:v>5.3127999699999998E-4</c:v>
                </c:pt>
                <c:pt idx="9131">
                  <c:v>5.3135999700000005E-4</c:v>
                </c:pt>
                <c:pt idx="9132">
                  <c:v>5.3143999700000001E-4</c:v>
                </c:pt>
                <c:pt idx="9133">
                  <c:v>5.3151999699999996E-4</c:v>
                </c:pt>
                <c:pt idx="9134">
                  <c:v>5.3159999700000003E-4</c:v>
                </c:pt>
                <c:pt idx="9135">
                  <c:v>5.3167999699999999E-4</c:v>
                </c:pt>
                <c:pt idx="9136">
                  <c:v>5.3175999699999995E-4</c:v>
                </c:pt>
                <c:pt idx="9137">
                  <c:v>5.3183999700000002E-4</c:v>
                </c:pt>
                <c:pt idx="9138">
                  <c:v>5.3191999699999997E-4</c:v>
                </c:pt>
                <c:pt idx="9139">
                  <c:v>5.3199999700000004E-4</c:v>
                </c:pt>
                <c:pt idx="9140">
                  <c:v>5.32079997E-4</c:v>
                </c:pt>
                <c:pt idx="9141">
                  <c:v>5.3215999699999996E-4</c:v>
                </c:pt>
                <c:pt idx="9142">
                  <c:v>5.3223999700000003E-4</c:v>
                </c:pt>
                <c:pt idx="9143">
                  <c:v>5.3231999699999998E-4</c:v>
                </c:pt>
                <c:pt idx="9144">
                  <c:v>5.3239999700000005E-4</c:v>
                </c:pt>
                <c:pt idx="9145">
                  <c:v>5.3247999700000001E-4</c:v>
                </c:pt>
                <c:pt idx="9146">
                  <c:v>5.3255999699999997E-4</c:v>
                </c:pt>
                <c:pt idx="9147">
                  <c:v>5.3263999700000004E-4</c:v>
                </c:pt>
                <c:pt idx="9148">
                  <c:v>5.3271999699999999E-4</c:v>
                </c:pt>
                <c:pt idx="9149">
                  <c:v>5.3279999699999995E-4</c:v>
                </c:pt>
                <c:pt idx="9150">
                  <c:v>5.3287999700000002E-4</c:v>
                </c:pt>
                <c:pt idx="9151">
                  <c:v>5.3295999699999998E-4</c:v>
                </c:pt>
                <c:pt idx="9152">
                  <c:v>5.3303999700000004E-4</c:v>
                </c:pt>
                <c:pt idx="9153">
                  <c:v>5.33119997E-4</c:v>
                </c:pt>
                <c:pt idx="9154">
                  <c:v>5.3319999699999996E-4</c:v>
                </c:pt>
                <c:pt idx="9155">
                  <c:v>5.3327999700000003E-4</c:v>
                </c:pt>
                <c:pt idx="9156">
                  <c:v>5.3335999699999999E-4</c:v>
                </c:pt>
                <c:pt idx="9157">
                  <c:v>5.3343999699999995E-4</c:v>
                </c:pt>
                <c:pt idx="9158">
                  <c:v>5.3351999700000001E-4</c:v>
                </c:pt>
                <c:pt idx="9159">
                  <c:v>5.3359999699999997E-4</c:v>
                </c:pt>
                <c:pt idx="9160">
                  <c:v>5.3367999700000004E-4</c:v>
                </c:pt>
                <c:pt idx="9161">
                  <c:v>5.33759997E-4</c:v>
                </c:pt>
                <c:pt idx="9162">
                  <c:v>5.3383999699999996E-4</c:v>
                </c:pt>
                <c:pt idx="9163">
                  <c:v>5.3391999700000002E-4</c:v>
                </c:pt>
                <c:pt idx="9164">
                  <c:v>5.3399999699999998E-4</c:v>
                </c:pt>
                <c:pt idx="9165">
                  <c:v>5.3407999700000005E-4</c:v>
                </c:pt>
                <c:pt idx="9166">
                  <c:v>5.3415999700000001E-4</c:v>
                </c:pt>
                <c:pt idx="9167">
                  <c:v>5.3423999699999997E-4</c:v>
                </c:pt>
                <c:pt idx="9168">
                  <c:v>5.3431999700000003E-4</c:v>
                </c:pt>
                <c:pt idx="9169">
                  <c:v>5.3439999699999999E-4</c:v>
                </c:pt>
                <c:pt idx="9170">
                  <c:v>5.3447999699999995E-4</c:v>
                </c:pt>
                <c:pt idx="9171">
                  <c:v>5.3455999700000002E-4</c:v>
                </c:pt>
                <c:pt idx="9172">
                  <c:v>5.3463999699999998E-4</c:v>
                </c:pt>
                <c:pt idx="9173">
                  <c:v>5.3471999700000004E-4</c:v>
                </c:pt>
                <c:pt idx="9174">
                  <c:v>5.34799997E-4</c:v>
                </c:pt>
                <c:pt idx="9175">
                  <c:v>5.3487999699999996E-4</c:v>
                </c:pt>
                <c:pt idx="9176">
                  <c:v>5.3495999700000003E-4</c:v>
                </c:pt>
                <c:pt idx="9177">
                  <c:v>5.3503999699999999E-4</c:v>
                </c:pt>
                <c:pt idx="9178">
                  <c:v>5.3511999700000005E-4</c:v>
                </c:pt>
                <c:pt idx="9179">
                  <c:v>5.3519999700000001E-4</c:v>
                </c:pt>
                <c:pt idx="9180">
                  <c:v>5.3527999699999997E-4</c:v>
                </c:pt>
                <c:pt idx="9181">
                  <c:v>5.3535999700000004E-4</c:v>
                </c:pt>
                <c:pt idx="9182">
                  <c:v>5.3543999699999999E-4</c:v>
                </c:pt>
                <c:pt idx="9183">
                  <c:v>5.3551999699999995E-4</c:v>
                </c:pt>
                <c:pt idx="9184">
                  <c:v>5.3559999700000002E-4</c:v>
                </c:pt>
                <c:pt idx="9185">
                  <c:v>5.3567999699999998E-4</c:v>
                </c:pt>
                <c:pt idx="9186">
                  <c:v>5.3575999700000005E-4</c:v>
                </c:pt>
                <c:pt idx="9187">
                  <c:v>5.35839997E-4</c:v>
                </c:pt>
                <c:pt idx="9188">
                  <c:v>5.3591999699999996E-4</c:v>
                </c:pt>
                <c:pt idx="9189">
                  <c:v>5.3599999700000003E-4</c:v>
                </c:pt>
                <c:pt idx="9190">
                  <c:v>5.3607999699999999E-4</c:v>
                </c:pt>
                <c:pt idx="9191">
                  <c:v>5.3615999699999995E-4</c:v>
                </c:pt>
                <c:pt idx="9192">
                  <c:v>5.3623999700000001E-4</c:v>
                </c:pt>
                <c:pt idx="9193">
                  <c:v>5.3631999699999997E-4</c:v>
                </c:pt>
                <c:pt idx="9194">
                  <c:v>5.3639999700000004E-4</c:v>
                </c:pt>
                <c:pt idx="9195">
                  <c:v>5.36479997E-4</c:v>
                </c:pt>
                <c:pt idx="9196">
                  <c:v>5.3655999699999996E-4</c:v>
                </c:pt>
                <c:pt idx="9197">
                  <c:v>5.3663999700000002E-4</c:v>
                </c:pt>
                <c:pt idx="9198">
                  <c:v>5.3671999699999998E-4</c:v>
                </c:pt>
                <c:pt idx="9199">
                  <c:v>5.3679999700000005E-4</c:v>
                </c:pt>
                <c:pt idx="9200">
                  <c:v>5.3687999700000001E-4</c:v>
                </c:pt>
                <c:pt idx="9201">
                  <c:v>5.3695999699999997E-4</c:v>
                </c:pt>
                <c:pt idx="9202">
                  <c:v>5.3703999700000003E-4</c:v>
                </c:pt>
                <c:pt idx="9203">
                  <c:v>5.3711999699999999E-4</c:v>
                </c:pt>
                <c:pt idx="9204">
                  <c:v>5.3719999699999995E-4</c:v>
                </c:pt>
                <c:pt idx="9205">
                  <c:v>5.3727999700000002E-4</c:v>
                </c:pt>
                <c:pt idx="9206">
                  <c:v>5.3735999699999998E-4</c:v>
                </c:pt>
                <c:pt idx="9207">
                  <c:v>5.3743999700000004E-4</c:v>
                </c:pt>
                <c:pt idx="9208">
                  <c:v>5.37519997E-4</c:v>
                </c:pt>
                <c:pt idx="9209">
                  <c:v>5.3759999699999996E-4</c:v>
                </c:pt>
                <c:pt idx="9210">
                  <c:v>5.3767999700000003E-4</c:v>
                </c:pt>
                <c:pt idx="9211">
                  <c:v>5.3775999699999999E-4</c:v>
                </c:pt>
                <c:pt idx="9212">
                  <c:v>5.3783999700000005E-4</c:v>
                </c:pt>
                <c:pt idx="9213">
                  <c:v>5.3791999700000001E-4</c:v>
                </c:pt>
                <c:pt idx="9214">
                  <c:v>5.3799999699999997E-4</c:v>
                </c:pt>
                <c:pt idx="9215">
                  <c:v>5.3807999700000004E-4</c:v>
                </c:pt>
                <c:pt idx="9216">
                  <c:v>5.38159997E-4</c:v>
                </c:pt>
                <c:pt idx="9217">
                  <c:v>5.3823999699999995E-4</c:v>
                </c:pt>
                <c:pt idx="9218">
                  <c:v>5.3831999700000002E-4</c:v>
                </c:pt>
                <c:pt idx="9219">
                  <c:v>5.3839999699999998E-4</c:v>
                </c:pt>
                <c:pt idx="9220">
                  <c:v>5.3847999700000005E-4</c:v>
                </c:pt>
                <c:pt idx="9221">
                  <c:v>5.3855999700000001E-4</c:v>
                </c:pt>
                <c:pt idx="9222">
                  <c:v>5.3863999699999996E-4</c:v>
                </c:pt>
                <c:pt idx="9223">
                  <c:v>5.3871999700000003E-4</c:v>
                </c:pt>
                <c:pt idx="9224">
                  <c:v>5.3879999699999999E-4</c:v>
                </c:pt>
                <c:pt idx="9225">
                  <c:v>5.3887999699999995E-4</c:v>
                </c:pt>
                <c:pt idx="9226">
                  <c:v>5.3895999700000002E-4</c:v>
                </c:pt>
                <c:pt idx="9227">
                  <c:v>5.3903999699999997E-4</c:v>
                </c:pt>
                <c:pt idx="9228">
                  <c:v>5.3911999700000004E-4</c:v>
                </c:pt>
                <c:pt idx="9229">
                  <c:v>5.39199997E-4</c:v>
                </c:pt>
                <c:pt idx="9230">
                  <c:v>5.3927999699999996E-4</c:v>
                </c:pt>
                <c:pt idx="9231">
                  <c:v>5.3935999700000003E-4</c:v>
                </c:pt>
                <c:pt idx="9232">
                  <c:v>5.3943999699999998E-4</c:v>
                </c:pt>
                <c:pt idx="9233">
                  <c:v>5.3951999700000005E-4</c:v>
                </c:pt>
                <c:pt idx="9234">
                  <c:v>5.3959999700000001E-4</c:v>
                </c:pt>
                <c:pt idx="9235">
                  <c:v>5.3967999699999997E-4</c:v>
                </c:pt>
                <c:pt idx="9236">
                  <c:v>5.3975999700000003E-4</c:v>
                </c:pt>
                <c:pt idx="9237">
                  <c:v>5.3983999699999999E-4</c:v>
                </c:pt>
                <c:pt idx="9238">
                  <c:v>5.3991999699999995E-4</c:v>
                </c:pt>
                <c:pt idx="9239">
                  <c:v>5.3999999700000002E-4</c:v>
                </c:pt>
                <c:pt idx="9240">
                  <c:v>5.4007999699999998E-4</c:v>
                </c:pt>
                <c:pt idx="9241">
                  <c:v>5.4015999700000004E-4</c:v>
                </c:pt>
                <c:pt idx="9242">
                  <c:v>5.40239997E-4</c:v>
                </c:pt>
                <c:pt idx="9243">
                  <c:v>5.4031999699999996E-4</c:v>
                </c:pt>
                <c:pt idx="9244">
                  <c:v>5.4039999700000003E-4</c:v>
                </c:pt>
                <c:pt idx="9245">
                  <c:v>5.4047999699999999E-4</c:v>
                </c:pt>
                <c:pt idx="9246">
                  <c:v>5.4055999700000005E-4</c:v>
                </c:pt>
                <c:pt idx="9247">
                  <c:v>5.4063999700000001E-4</c:v>
                </c:pt>
                <c:pt idx="9248">
                  <c:v>5.4071999699999997E-4</c:v>
                </c:pt>
                <c:pt idx="9249">
                  <c:v>5.4079999700000004E-4</c:v>
                </c:pt>
                <c:pt idx="9250">
                  <c:v>5.40879997E-4</c:v>
                </c:pt>
                <c:pt idx="9251">
                  <c:v>5.4095999699999996E-4</c:v>
                </c:pt>
                <c:pt idx="9252">
                  <c:v>5.4103999700000002E-4</c:v>
                </c:pt>
                <c:pt idx="9253">
                  <c:v>5.4111999699999998E-4</c:v>
                </c:pt>
                <c:pt idx="9254">
                  <c:v>5.4119999700000005E-4</c:v>
                </c:pt>
                <c:pt idx="9255">
                  <c:v>5.4127999700000001E-4</c:v>
                </c:pt>
                <c:pt idx="9256">
                  <c:v>5.4135999699999997E-4</c:v>
                </c:pt>
                <c:pt idx="9257">
                  <c:v>5.4143999700000003E-4</c:v>
                </c:pt>
                <c:pt idx="9258">
                  <c:v>5.4151999699999999E-4</c:v>
                </c:pt>
                <c:pt idx="9259">
                  <c:v>5.4159999699999995E-4</c:v>
                </c:pt>
                <c:pt idx="9260">
                  <c:v>5.4167999700000002E-4</c:v>
                </c:pt>
                <c:pt idx="9261">
                  <c:v>5.4175999699999997E-4</c:v>
                </c:pt>
                <c:pt idx="9262">
                  <c:v>5.4183999700000004E-4</c:v>
                </c:pt>
                <c:pt idx="9263">
                  <c:v>5.41919997E-4</c:v>
                </c:pt>
                <c:pt idx="9264">
                  <c:v>5.4199999699999996E-4</c:v>
                </c:pt>
                <c:pt idx="9265">
                  <c:v>5.4207999700000003E-4</c:v>
                </c:pt>
                <c:pt idx="9266">
                  <c:v>5.4215999699999998E-4</c:v>
                </c:pt>
                <c:pt idx="9267">
                  <c:v>5.4223999700000005E-4</c:v>
                </c:pt>
                <c:pt idx="9268">
                  <c:v>5.4231999700000001E-4</c:v>
                </c:pt>
                <c:pt idx="9269">
                  <c:v>5.4239999699999997E-4</c:v>
                </c:pt>
                <c:pt idx="9270">
                  <c:v>5.4247999700000004E-4</c:v>
                </c:pt>
                <c:pt idx="9271">
                  <c:v>5.4255999699999999E-4</c:v>
                </c:pt>
                <c:pt idx="9272">
                  <c:v>5.4263999699999995E-4</c:v>
                </c:pt>
                <c:pt idx="9273">
                  <c:v>5.4271999700000002E-4</c:v>
                </c:pt>
                <c:pt idx="9274">
                  <c:v>5.4279999699999998E-4</c:v>
                </c:pt>
                <c:pt idx="9275">
                  <c:v>5.4287999700000005E-4</c:v>
                </c:pt>
                <c:pt idx="9276">
                  <c:v>5.42959997E-4</c:v>
                </c:pt>
                <c:pt idx="9277">
                  <c:v>5.4303999699999996E-4</c:v>
                </c:pt>
                <c:pt idx="9278">
                  <c:v>5.4311999700000003E-4</c:v>
                </c:pt>
                <c:pt idx="9279">
                  <c:v>5.4319999699999999E-4</c:v>
                </c:pt>
                <c:pt idx="9280">
                  <c:v>5.4327999699999995E-4</c:v>
                </c:pt>
                <c:pt idx="9281">
                  <c:v>5.4335999700000001E-4</c:v>
                </c:pt>
                <c:pt idx="9282">
                  <c:v>5.4343999699999997E-4</c:v>
                </c:pt>
                <c:pt idx="9283">
                  <c:v>5.4351999700000004E-4</c:v>
                </c:pt>
                <c:pt idx="9284">
                  <c:v>5.43599997E-4</c:v>
                </c:pt>
                <c:pt idx="9285">
                  <c:v>5.4367999699999996E-4</c:v>
                </c:pt>
                <c:pt idx="9286">
                  <c:v>5.4375999700000002E-4</c:v>
                </c:pt>
                <c:pt idx="9287">
                  <c:v>5.4383999699999998E-4</c:v>
                </c:pt>
                <c:pt idx="9288">
                  <c:v>5.4391999700000005E-4</c:v>
                </c:pt>
                <c:pt idx="9289">
                  <c:v>5.4399999700000001E-4</c:v>
                </c:pt>
                <c:pt idx="9290">
                  <c:v>5.4407999699999997E-4</c:v>
                </c:pt>
                <c:pt idx="9291">
                  <c:v>5.4415999700000003E-4</c:v>
                </c:pt>
                <c:pt idx="9292">
                  <c:v>5.4423999699999999E-4</c:v>
                </c:pt>
                <c:pt idx="9293">
                  <c:v>5.4431999699999995E-4</c:v>
                </c:pt>
                <c:pt idx="9294">
                  <c:v>5.4439999700000002E-4</c:v>
                </c:pt>
                <c:pt idx="9295">
                  <c:v>5.4447999699999998E-4</c:v>
                </c:pt>
                <c:pt idx="9296">
                  <c:v>5.4455999700000004E-4</c:v>
                </c:pt>
                <c:pt idx="9297">
                  <c:v>5.44639997E-4</c:v>
                </c:pt>
                <c:pt idx="9298">
                  <c:v>5.4471999699999996E-4</c:v>
                </c:pt>
                <c:pt idx="9299">
                  <c:v>5.4479999700000003E-4</c:v>
                </c:pt>
                <c:pt idx="9300">
                  <c:v>5.4487999699999999E-4</c:v>
                </c:pt>
                <c:pt idx="9301">
                  <c:v>5.4495999700000005E-4</c:v>
                </c:pt>
                <c:pt idx="9302">
                  <c:v>5.4503999700000001E-4</c:v>
                </c:pt>
                <c:pt idx="9303">
                  <c:v>5.4511999699999997E-4</c:v>
                </c:pt>
                <c:pt idx="9304">
                  <c:v>5.4519999700000004E-4</c:v>
                </c:pt>
                <c:pt idx="9305">
                  <c:v>5.45279997E-4</c:v>
                </c:pt>
                <c:pt idx="9306">
                  <c:v>5.4535999699999995E-4</c:v>
                </c:pt>
                <c:pt idx="9307">
                  <c:v>5.4543999700000002E-4</c:v>
                </c:pt>
                <c:pt idx="9308">
                  <c:v>5.4551999699999998E-4</c:v>
                </c:pt>
                <c:pt idx="9309">
                  <c:v>5.4559999700000005E-4</c:v>
                </c:pt>
                <c:pt idx="9310">
                  <c:v>5.4567999700000001E-4</c:v>
                </c:pt>
                <c:pt idx="9311">
                  <c:v>5.4575999699999996E-4</c:v>
                </c:pt>
                <c:pt idx="9312">
                  <c:v>5.4583999700000003E-4</c:v>
                </c:pt>
                <c:pt idx="9313">
                  <c:v>5.4591999699999999E-4</c:v>
                </c:pt>
                <c:pt idx="9314">
                  <c:v>5.4599999699999995E-4</c:v>
                </c:pt>
                <c:pt idx="9315">
                  <c:v>5.4607999700000001E-4</c:v>
                </c:pt>
                <c:pt idx="9316">
                  <c:v>5.4615999699999997E-4</c:v>
                </c:pt>
                <c:pt idx="9317">
                  <c:v>5.4623999700000004E-4</c:v>
                </c:pt>
                <c:pt idx="9318">
                  <c:v>5.46319997E-4</c:v>
                </c:pt>
                <c:pt idx="9319">
                  <c:v>5.4639999699999996E-4</c:v>
                </c:pt>
                <c:pt idx="9320">
                  <c:v>5.4647999700000002E-4</c:v>
                </c:pt>
                <c:pt idx="9321">
                  <c:v>5.4655999699999998E-4</c:v>
                </c:pt>
                <c:pt idx="9322">
                  <c:v>5.4663999700000005E-4</c:v>
                </c:pt>
                <c:pt idx="9323">
                  <c:v>5.4671999700000001E-4</c:v>
                </c:pt>
                <c:pt idx="9324">
                  <c:v>5.4679999699999997E-4</c:v>
                </c:pt>
                <c:pt idx="9325">
                  <c:v>5.4687999700000003E-4</c:v>
                </c:pt>
                <c:pt idx="9326">
                  <c:v>5.4695999699999999E-4</c:v>
                </c:pt>
                <c:pt idx="9327">
                  <c:v>5.4703999699999995E-4</c:v>
                </c:pt>
                <c:pt idx="9328">
                  <c:v>5.4711999700000002E-4</c:v>
                </c:pt>
                <c:pt idx="9329">
                  <c:v>5.4719999699999998E-4</c:v>
                </c:pt>
                <c:pt idx="9330">
                  <c:v>5.4727999700000004E-4</c:v>
                </c:pt>
                <c:pt idx="9331">
                  <c:v>5.47359997E-4</c:v>
                </c:pt>
                <c:pt idx="9332">
                  <c:v>5.4743999699999996E-4</c:v>
                </c:pt>
                <c:pt idx="9333">
                  <c:v>5.4751999700000003E-4</c:v>
                </c:pt>
                <c:pt idx="9334">
                  <c:v>5.4759999699999999E-4</c:v>
                </c:pt>
                <c:pt idx="9335">
                  <c:v>5.4767999700000005E-4</c:v>
                </c:pt>
                <c:pt idx="9336">
                  <c:v>5.4775999700000001E-4</c:v>
                </c:pt>
                <c:pt idx="9337">
                  <c:v>5.4783999699999997E-4</c:v>
                </c:pt>
                <c:pt idx="9338">
                  <c:v>5.4791999700000004E-4</c:v>
                </c:pt>
                <c:pt idx="9339">
                  <c:v>5.47999997E-4</c:v>
                </c:pt>
                <c:pt idx="9340">
                  <c:v>5.4807999699999996E-4</c:v>
                </c:pt>
                <c:pt idx="9341">
                  <c:v>5.4815999700000002E-4</c:v>
                </c:pt>
                <c:pt idx="9342">
                  <c:v>5.4823999699999998E-4</c:v>
                </c:pt>
                <c:pt idx="9343">
                  <c:v>5.4831999700000005E-4</c:v>
                </c:pt>
                <c:pt idx="9344">
                  <c:v>5.4839999700000001E-4</c:v>
                </c:pt>
                <c:pt idx="9345">
                  <c:v>5.4847999699999996E-4</c:v>
                </c:pt>
                <c:pt idx="9346">
                  <c:v>5.4855999700000003E-4</c:v>
                </c:pt>
                <c:pt idx="9347">
                  <c:v>5.4863999699999999E-4</c:v>
                </c:pt>
                <c:pt idx="9348">
                  <c:v>5.4871999699999995E-4</c:v>
                </c:pt>
                <c:pt idx="9349">
                  <c:v>5.4879999700000002E-4</c:v>
                </c:pt>
                <c:pt idx="9350">
                  <c:v>5.4887999699999997E-4</c:v>
                </c:pt>
                <c:pt idx="9351">
                  <c:v>5.4895999700000004E-4</c:v>
                </c:pt>
                <c:pt idx="9352">
                  <c:v>5.49039997E-4</c:v>
                </c:pt>
                <c:pt idx="9353">
                  <c:v>5.4911999699999996E-4</c:v>
                </c:pt>
                <c:pt idx="9354">
                  <c:v>5.4919999700000003E-4</c:v>
                </c:pt>
                <c:pt idx="9355">
                  <c:v>5.4927999699999998E-4</c:v>
                </c:pt>
                <c:pt idx="9356">
                  <c:v>5.4935999700000005E-4</c:v>
                </c:pt>
                <c:pt idx="9357">
                  <c:v>5.4943999700000001E-4</c:v>
                </c:pt>
                <c:pt idx="9358">
                  <c:v>5.4951999699999997E-4</c:v>
                </c:pt>
                <c:pt idx="9359">
                  <c:v>5.4959999700000004E-4</c:v>
                </c:pt>
                <c:pt idx="9360">
                  <c:v>5.4967999699999999E-4</c:v>
                </c:pt>
                <c:pt idx="9361">
                  <c:v>5.4975999699999995E-4</c:v>
                </c:pt>
                <c:pt idx="9362">
                  <c:v>5.4983999700000002E-4</c:v>
                </c:pt>
                <c:pt idx="9363">
                  <c:v>5.4991999699999998E-4</c:v>
                </c:pt>
                <c:pt idx="9364">
                  <c:v>5.4999999700000005E-4</c:v>
                </c:pt>
                <c:pt idx="9365">
                  <c:v>5.50079997E-4</c:v>
                </c:pt>
                <c:pt idx="9366">
                  <c:v>5.5015999699999996E-4</c:v>
                </c:pt>
                <c:pt idx="9367">
                  <c:v>5.5023999700000003E-4</c:v>
                </c:pt>
                <c:pt idx="9368">
                  <c:v>5.5031999699999999E-4</c:v>
                </c:pt>
                <c:pt idx="9369">
                  <c:v>5.5039999699999995E-4</c:v>
                </c:pt>
                <c:pt idx="9370">
                  <c:v>5.5047999700000001E-4</c:v>
                </c:pt>
                <c:pt idx="9371">
                  <c:v>5.5055999699999997E-4</c:v>
                </c:pt>
                <c:pt idx="9372">
                  <c:v>5.5063999700000004E-4</c:v>
                </c:pt>
                <c:pt idx="9373">
                  <c:v>5.50719997E-4</c:v>
                </c:pt>
                <c:pt idx="9374">
                  <c:v>5.5079999699999996E-4</c:v>
                </c:pt>
                <c:pt idx="9375">
                  <c:v>5.5087999700000002E-4</c:v>
                </c:pt>
                <c:pt idx="9376">
                  <c:v>5.5095999699999998E-4</c:v>
                </c:pt>
                <c:pt idx="9377">
                  <c:v>5.5103999700000005E-4</c:v>
                </c:pt>
                <c:pt idx="9378">
                  <c:v>5.5111999700000001E-4</c:v>
                </c:pt>
                <c:pt idx="9379">
                  <c:v>5.5119999699999997E-4</c:v>
                </c:pt>
                <c:pt idx="9380">
                  <c:v>5.5127999700000003E-4</c:v>
                </c:pt>
                <c:pt idx="9381">
                  <c:v>5.5135999699999999E-4</c:v>
                </c:pt>
                <c:pt idx="9382">
                  <c:v>5.5143999699999995E-4</c:v>
                </c:pt>
                <c:pt idx="9383">
                  <c:v>5.5151999700000002E-4</c:v>
                </c:pt>
                <c:pt idx="9384">
                  <c:v>5.5159999699999998E-4</c:v>
                </c:pt>
                <c:pt idx="9385">
                  <c:v>5.5167999700000004E-4</c:v>
                </c:pt>
                <c:pt idx="9386">
                  <c:v>5.51759997E-4</c:v>
                </c:pt>
                <c:pt idx="9387">
                  <c:v>5.5183999699999996E-4</c:v>
                </c:pt>
                <c:pt idx="9388">
                  <c:v>5.5191999700000003E-4</c:v>
                </c:pt>
                <c:pt idx="9389">
                  <c:v>5.5199999699999999E-4</c:v>
                </c:pt>
                <c:pt idx="9390">
                  <c:v>5.5207999700000005E-4</c:v>
                </c:pt>
                <c:pt idx="9391">
                  <c:v>5.5215999700000001E-4</c:v>
                </c:pt>
                <c:pt idx="9392">
                  <c:v>5.5223999699999997E-4</c:v>
                </c:pt>
                <c:pt idx="9393">
                  <c:v>5.5231999700000004E-4</c:v>
                </c:pt>
                <c:pt idx="9394">
                  <c:v>5.52399997E-4</c:v>
                </c:pt>
                <c:pt idx="9395">
                  <c:v>5.5247999699999995E-4</c:v>
                </c:pt>
                <c:pt idx="9396">
                  <c:v>5.5255999700000002E-4</c:v>
                </c:pt>
                <c:pt idx="9397">
                  <c:v>5.5263999699999998E-4</c:v>
                </c:pt>
                <c:pt idx="9398">
                  <c:v>5.5271999700000005E-4</c:v>
                </c:pt>
                <c:pt idx="9399">
                  <c:v>5.52799997E-4</c:v>
                </c:pt>
                <c:pt idx="9400">
                  <c:v>5.5287999699999996E-4</c:v>
                </c:pt>
                <c:pt idx="9401">
                  <c:v>5.5295999700000003E-4</c:v>
                </c:pt>
                <c:pt idx="9402">
                  <c:v>5.5303999699999999E-4</c:v>
                </c:pt>
                <c:pt idx="9403">
                  <c:v>5.5311999699999995E-4</c:v>
                </c:pt>
                <c:pt idx="9404">
                  <c:v>5.5319999700000001E-4</c:v>
                </c:pt>
                <c:pt idx="9405">
                  <c:v>5.5327999699999997E-4</c:v>
                </c:pt>
                <c:pt idx="9406">
                  <c:v>5.5335999700000004E-4</c:v>
                </c:pt>
                <c:pt idx="9407">
                  <c:v>5.53439997E-4</c:v>
                </c:pt>
                <c:pt idx="9408">
                  <c:v>5.5351999699999996E-4</c:v>
                </c:pt>
                <c:pt idx="9409">
                  <c:v>5.5359999700000002E-4</c:v>
                </c:pt>
                <c:pt idx="9410">
                  <c:v>5.5367999699999998E-4</c:v>
                </c:pt>
                <c:pt idx="9411">
                  <c:v>5.5375999700000005E-4</c:v>
                </c:pt>
                <c:pt idx="9412">
                  <c:v>5.5383999700000001E-4</c:v>
                </c:pt>
                <c:pt idx="9413">
                  <c:v>5.5391999699999997E-4</c:v>
                </c:pt>
                <c:pt idx="9414">
                  <c:v>5.5399999700000003E-4</c:v>
                </c:pt>
                <c:pt idx="9415">
                  <c:v>5.5407999699999999E-4</c:v>
                </c:pt>
                <c:pt idx="9416">
                  <c:v>5.5415999699999995E-4</c:v>
                </c:pt>
                <c:pt idx="9417">
                  <c:v>5.5423999700000002E-4</c:v>
                </c:pt>
                <c:pt idx="9418">
                  <c:v>5.5431999699999998E-4</c:v>
                </c:pt>
                <c:pt idx="9419">
                  <c:v>5.5439999700000004E-4</c:v>
                </c:pt>
                <c:pt idx="9420">
                  <c:v>5.54479997E-4</c:v>
                </c:pt>
                <c:pt idx="9421">
                  <c:v>5.5455999699999996E-4</c:v>
                </c:pt>
                <c:pt idx="9422">
                  <c:v>5.5463999700000003E-4</c:v>
                </c:pt>
                <c:pt idx="9423">
                  <c:v>5.5471999699999999E-4</c:v>
                </c:pt>
                <c:pt idx="9424">
                  <c:v>5.5479999700000005E-4</c:v>
                </c:pt>
                <c:pt idx="9425">
                  <c:v>5.5487999700000001E-4</c:v>
                </c:pt>
                <c:pt idx="9426">
                  <c:v>5.5495999699999997E-4</c:v>
                </c:pt>
                <c:pt idx="9427">
                  <c:v>5.5503999700000004E-4</c:v>
                </c:pt>
                <c:pt idx="9428">
                  <c:v>5.55119997E-4</c:v>
                </c:pt>
                <c:pt idx="9429">
                  <c:v>5.5519999699999995E-4</c:v>
                </c:pt>
                <c:pt idx="9430">
                  <c:v>5.5527999700000002E-4</c:v>
                </c:pt>
                <c:pt idx="9431">
                  <c:v>5.5535999699999998E-4</c:v>
                </c:pt>
                <c:pt idx="9432">
                  <c:v>5.5543999700000005E-4</c:v>
                </c:pt>
                <c:pt idx="9433">
                  <c:v>5.5551999700000001E-4</c:v>
                </c:pt>
                <c:pt idx="9434">
                  <c:v>5.5559999699999996E-4</c:v>
                </c:pt>
                <c:pt idx="9435">
                  <c:v>5.5567999700000003E-4</c:v>
                </c:pt>
                <c:pt idx="9436">
                  <c:v>5.5575999699999999E-4</c:v>
                </c:pt>
                <c:pt idx="9437">
                  <c:v>5.5583999699999995E-4</c:v>
                </c:pt>
                <c:pt idx="9438">
                  <c:v>5.5591999700000002E-4</c:v>
                </c:pt>
                <c:pt idx="9439">
                  <c:v>5.5599999699999997E-4</c:v>
                </c:pt>
                <c:pt idx="9440">
                  <c:v>5.5607999700000004E-4</c:v>
                </c:pt>
                <c:pt idx="9441">
                  <c:v>5.56159997E-4</c:v>
                </c:pt>
                <c:pt idx="9442">
                  <c:v>5.5623999699999996E-4</c:v>
                </c:pt>
                <c:pt idx="9443">
                  <c:v>5.5631999700000003E-4</c:v>
                </c:pt>
                <c:pt idx="9444">
                  <c:v>5.5639999699999998E-4</c:v>
                </c:pt>
                <c:pt idx="9445">
                  <c:v>5.5647999700000005E-4</c:v>
                </c:pt>
                <c:pt idx="9446">
                  <c:v>5.5655999700000001E-4</c:v>
                </c:pt>
                <c:pt idx="9447">
                  <c:v>5.5663999699999997E-4</c:v>
                </c:pt>
                <c:pt idx="9448">
                  <c:v>5.5671999700000003E-4</c:v>
                </c:pt>
                <c:pt idx="9449">
                  <c:v>5.5679999699999999E-4</c:v>
                </c:pt>
                <c:pt idx="9450">
                  <c:v>5.5687999699999995E-4</c:v>
                </c:pt>
                <c:pt idx="9451">
                  <c:v>5.5695999700000002E-4</c:v>
                </c:pt>
                <c:pt idx="9452">
                  <c:v>5.5703999699999998E-4</c:v>
                </c:pt>
                <c:pt idx="9453">
                  <c:v>5.5711999700000004E-4</c:v>
                </c:pt>
                <c:pt idx="9454">
                  <c:v>5.57199997E-4</c:v>
                </c:pt>
                <c:pt idx="9455">
                  <c:v>5.5727999699999996E-4</c:v>
                </c:pt>
                <c:pt idx="9456">
                  <c:v>5.5735999700000003E-4</c:v>
                </c:pt>
                <c:pt idx="9457">
                  <c:v>5.5743999699999999E-4</c:v>
                </c:pt>
                <c:pt idx="9458">
                  <c:v>5.5751999699999995E-4</c:v>
                </c:pt>
                <c:pt idx="9459">
                  <c:v>5.5759999700000001E-4</c:v>
                </c:pt>
                <c:pt idx="9460">
                  <c:v>5.5767999699999997E-4</c:v>
                </c:pt>
                <c:pt idx="9461">
                  <c:v>5.5775999700000004E-4</c:v>
                </c:pt>
                <c:pt idx="9462">
                  <c:v>5.57839997E-4</c:v>
                </c:pt>
                <c:pt idx="9463">
                  <c:v>5.5791999699999996E-4</c:v>
                </c:pt>
                <c:pt idx="9464">
                  <c:v>5.5799999700000002E-4</c:v>
                </c:pt>
                <c:pt idx="9465">
                  <c:v>5.5807999699999998E-4</c:v>
                </c:pt>
                <c:pt idx="9466">
                  <c:v>5.5815999700000005E-4</c:v>
                </c:pt>
                <c:pt idx="9467">
                  <c:v>5.5823999700000001E-4</c:v>
                </c:pt>
                <c:pt idx="9468">
                  <c:v>5.5831999699999997E-4</c:v>
                </c:pt>
                <c:pt idx="9469">
                  <c:v>5.5839999700000003E-4</c:v>
                </c:pt>
                <c:pt idx="9470">
                  <c:v>5.5847999699999999E-4</c:v>
                </c:pt>
                <c:pt idx="9471">
                  <c:v>5.5855999699999995E-4</c:v>
                </c:pt>
                <c:pt idx="9472">
                  <c:v>5.5863999700000002E-4</c:v>
                </c:pt>
                <c:pt idx="9473">
                  <c:v>5.5871999699999998E-4</c:v>
                </c:pt>
                <c:pt idx="9474">
                  <c:v>5.5879999700000004E-4</c:v>
                </c:pt>
                <c:pt idx="9475">
                  <c:v>5.58879997E-4</c:v>
                </c:pt>
                <c:pt idx="9476">
                  <c:v>5.5895999699999996E-4</c:v>
                </c:pt>
                <c:pt idx="9477">
                  <c:v>5.5903999700000003E-4</c:v>
                </c:pt>
                <c:pt idx="9478">
                  <c:v>5.5911999699999998E-4</c:v>
                </c:pt>
                <c:pt idx="9479">
                  <c:v>5.5919999700000005E-4</c:v>
                </c:pt>
                <c:pt idx="9480">
                  <c:v>5.5927999700000001E-4</c:v>
                </c:pt>
                <c:pt idx="9481">
                  <c:v>5.5935999699999997E-4</c:v>
                </c:pt>
                <c:pt idx="9482">
                  <c:v>5.5943999700000004E-4</c:v>
                </c:pt>
                <c:pt idx="9483">
                  <c:v>5.5951999699999999E-4</c:v>
                </c:pt>
                <c:pt idx="9484">
                  <c:v>5.5959999699999995E-4</c:v>
                </c:pt>
                <c:pt idx="9485">
                  <c:v>5.5967999700000002E-4</c:v>
                </c:pt>
                <c:pt idx="9486">
                  <c:v>5.5975999699999998E-4</c:v>
                </c:pt>
                <c:pt idx="9487">
                  <c:v>5.5983999700000005E-4</c:v>
                </c:pt>
                <c:pt idx="9488">
                  <c:v>5.59919997E-4</c:v>
                </c:pt>
                <c:pt idx="9489">
                  <c:v>5.5999999699999996E-4</c:v>
                </c:pt>
                <c:pt idx="9490">
                  <c:v>5.6007999700000003E-4</c:v>
                </c:pt>
                <c:pt idx="9491">
                  <c:v>5.6015999699999999E-4</c:v>
                </c:pt>
                <c:pt idx="9492">
                  <c:v>5.6023999699999995E-4</c:v>
                </c:pt>
                <c:pt idx="9493">
                  <c:v>5.6031999700000001E-4</c:v>
                </c:pt>
                <c:pt idx="9494">
                  <c:v>5.6039999699999997E-4</c:v>
                </c:pt>
                <c:pt idx="9495">
                  <c:v>5.6047999700000004E-4</c:v>
                </c:pt>
                <c:pt idx="9496">
                  <c:v>5.60559997E-4</c:v>
                </c:pt>
                <c:pt idx="9497">
                  <c:v>5.6063999699999996E-4</c:v>
                </c:pt>
                <c:pt idx="9498">
                  <c:v>5.6071999700000002E-4</c:v>
                </c:pt>
                <c:pt idx="9499">
                  <c:v>5.6079999699999998E-4</c:v>
                </c:pt>
                <c:pt idx="9500">
                  <c:v>5.6087999700000005E-4</c:v>
                </c:pt>
                <c:pt idx="9501">
                  <c:v>5.6095999700000001E-4</c:v>
                </c:pt>
                <c:pt idx="9502">
                  <c:v>5.6103999699999997E-4</c:v>
                </c:pt>
                <c:pt idx="9503">
                  <c:v>5.6111999700000003E-4</c:v>
                </c:pt>
                <c:pt idx="9504">
                  <c:v>5.6119999699999999E-4</c:v>
                </c:pt>
                <c:pt idx="9505">
                  <c:v>5.6127999699999995E-4</c:v>
                </c:pt>
                <c:pt idx="9506">
                  <c:v>5.6135999700000002E-4</c:v>
                </c:pt>
                <c:pt idx="9507">
                  <c:v>5.6143999699999998E-4</c:v>
                </c:pt>
                <c:pt idx="9508">
                  <c:v>5.6151999700000004E-4</c:v>
                </c:pt>
                <c:pt idx="9509">
                  <c:v>5.61599997E-4</c:v>
                </c:pt>
                <c:pt idx="9510">
                  <c:v>5.6167999699999996E-4</c:v>
                </c:pt>
                <c:pt idx="9511">
                  <c:v>5.6175999700000003E-4</c:v>
                </c:pt>
                <c:pt idx="9512">
                  <c:v>5.6183999699999999E-4</c:v>
                </c:pt>
                <c:pt idx="9513">
                  <c:v>5.6191999700000005E-4</c:v>
                </c:pt>
                <c:pt idx="9514">
                  <c:v>5.6199999700000001E-4</c:v>
                </c:pt>
                <c:pt idx="9515">
                  <c:v>5.6207999699999997E-4</c:v>
                </c:pt>
                <c:pt idx="9516">
                  <c:v>5.6215999700000004E-4</c:v>
                </c:pt>
                <c:pt idx="9517">
                  <c:v>5.62239997E-4</c:v>
                </c:pt>
                <c:pt idx="9518">
                  <c:v>5.6231999699999995E-4</c:v>
                </c:pt>
                <c:pt idx="9519">
                  <c:v>5.6239999700000002E-4</c:v>
                </c:pt>
                <c:pt idx="9520">
                  <c:v>5.6247999699999998E-4</c:v>
                </c:pt>
                <c:pt idx="9521">
                  <c:v>5.6255999700000005E-4</c:v>
                </c:pt>
                <c:pt idx="9522">
                  <c:v>5.6263999700000001E-4</c:v>
                </c:pt>
                <c:pt idx="9523">
                  <c:v>5.6271999699999996E-4</c:v>
                </c:pt>
                <c:pt idx="9524">
                  <c:v>5.6279999700000003E-4</c:v>
                </c:pt>
                <c:pt idx="9525">
                  <c:v>5.6287999699999999E-4</c:v>
                </c:pt>
                <c:pt idx="9526">
                  <c:v>5.6295999699999995E-4</c:v>
                </c:pt>
                <c:pt idx="9527">
                  <c:v>5.6303999700000002E-4</c:v>
                </c:pt>
                <c:pt idx="9528">
                  <c:v>5.6311999699999997E-4</c:v>
                </c:pt>
                <c:pt idx="9529">
                  <c:v>5.6319999700000004E-4</c:v>
                </c:pt>
                <c:pt idx="9530">
                  <c:v>5.63279997E-4</c:v>
                </c:pt>
                <c:pt idx="9531">
                  <c:v>5.6335999699999996E-4</c:v>
                </c:pt>
                <c:pt idx="9532">
                  <c:v>5.6343999700000002E-4</c:v>
                </c:pt>
                <c:pt idx="9533">
                  <c:v>5.6351999699999998E-4</c:v>
                </c:pt>
                <c:pt idx="9534">
                  <c:v>5.6359999700000005E-4</c:v>
                </c:pt>
                <c:pt idx="9535">
                  <c:v>5.6367999700000001E-4</c:v>
                </c:pt>
                <c:pt idx="9536">
                  <c:v>5.6375999699999997E-4</c:v>
                </c:pt>
                <c:pt idx="9537">
                  <c:v>5.6383999700000003E-4</c:v>
                </c:pt>
                <c:pt idx="9538">
                  <c:v>5.6391999699999999E-4</c:v>
                </c:pt>
                <c:pt idx="9539">
                  <c:v>5.6399999699999995E-4</c:v>
                </c:pt>
                <c:pt idx="9540">
                  <c:v>5.6407999700000002E-4</c:v>
                </c:pt>
                <c:pt idx="9541">
                  <c:v>5.6415999699999998E-4</c:v>
                </c:pt>
                <c:pt idx="9542">
                  <c:v>5.6423999700000004E-4</c:v>
                </c:pt>
                <c:pt idx="9543">
                  <c:v>5.64319997E-4</c:v>
                </c:pt>
                <c:pt idx="9544">
                  <c:v>5.6439999699999996E-4</c:v>
                </c:pt>
                <c:pt idx="9545">
                  <c:v>5.6447999700000003E-4</c:v>
                </c:pt>
                <c:pt idx="9546">
                  <c:v>5.6455999699999999E-4</c:v>
                </c:pt>
                <c:pt idx="9547">
                  <c:v>5.6463999700000005E-4</c:v>
                </c:pt>
                <c:pt idx="9548">
                  <c:v>5.6471999700000001E-4</c:v>
                </c:pt>
                <c:pt idx="9549">
                  <c:v>5.6479999699999997E-4</c:v>
                </c:pt>
                <c:pt idx="9550">
                  <c:v>5.6487999700000004E-4</c:v>
                </c:pt>
                <c:pt idx="9551">
                  <c:v>5.64959997E-4</c:v>
                </c:pt>
                <c:pt idx="9552">
                  <c:v>5.6503999699999996E-4</c:v>
                </c:pt>
                <c:pt idx="9553">
                  <c:v>5.6511999700000002E-4</c:v>
                </c:pt>
                <c:pt idx="9554">
                  <c:v>5.6519999699999998E-4</c:v>
                </c:pt>
                <c:pt idx="9555">
                  <c:v>5.6527999700000005E-4</c:v>
                </c:pt>
                <c:pt idx="9556">
                  <c:v>5.6535999700000001E-4</c:v>
                </c:pt>
                <c:pt idx="9557">
                  <c:v>5.6543999699999997E-4</c:v>
                </c:pt>
                <c:pt idx="9558">
                  <c:v>5.6551999700000003E-4</c:v>
                </c:pt>
                <c:pt idx="9559">
                  <c:v>5.6559999699999999E-4</c:v>
                </c:pt>
                <c:pt idx="9560">
                  <c:v>5.6567999699999995E-4</c:v>
                </c:pt>
                <c:pt idx="9561">
                  <c:v>5.6575999700000002E-4</c:v>
                </c:pt>
                <c:pt idx="9562">
                  <c:v>5.6583999699999997E-4</c:v>
                </c:pt>
                <c:pt idx="9563">
                  <c:v>5.6591999700000004E-4</c:v>
                </c:pt>
                <c:pt idx="9564">
                  <c:v>5.65999997E-4</c:v>
                </c:pt>
                <c:pt idx="9565">
                  <c:v>5.6607999699999996E-4</c:v>
                </c:pt>
                <c:pt idx="9566">
                  <c:v>5.6615999700000003E-4</c:v>
                </c:pt>
                <c:pt idx="9567">
                  <c:v>5.6623999699999998E-4</c:v>
                </c:pt>
                <c:pt idx="9568">
                  <c:v>5.6631999700000005E-4</c:v>
                </c:pt>
                <c:pt idx="9569">
                  <c:v>5.6639999700000001E-4</c:v>
                </c:pt>
                <c:pt idx="9570">
                  <c:v>5.6647999699999997E-4</c:v>
                </c:pt>
                <c:pt idx="9571">
                  <c:v>5.6655999700000004E-4</c:v>
                </c:pt>
                <c:pt idx="9572">
                  <c:v>5.6663999699999999E-4</c:v>
                </c:pt>
                <c:pt idx="9573">
                  <c:v>5.6671999699999995E-4</c:v>
                </c:pt>
                <c:pt idx="9574">
                  <c:v>5.6679999700000002E-4</c:v>
                </c:pt>
                <c:pt idx="9575">
                  <c:v>5.6687999699999998E-4</c:v>
                </c:pt>
                <c:pt idx="9576">
                  <c:v>5.6695999700000005E-4</c:v>
                </c:pt>
                <c:pt idx="9577">
                  <c:v>5.67039997E-4</c:v>
                </c:pt>
                <c:pt idx="9578">
                  <c:v>5.6711999699999996E-4</c:v>
                </c:pt>
                <c:pt idx="9579">
                  <c:v>5.6719999700000003E-4</c:v>
                </c:pt>
                <c:pt idx="9580">
                  <c:v>5.6727999699999999E-4</c:v>
                </c:pt>
                <c:pt idx="9581">
                  <c:v>5.6735999699999995E-4</c:v>
                </c:pt>
                <c:pt idx="9582">
                  <c:v>5.6743999700000001E-4</c:v>
                </c:pt>
                <c:pt idx="9583">
                  <c:v>5.6751999699999997E-4</c:v>
                </c:pt>
                <c:pt idx="9584">
                  <c:v>5.6759999700000004E-4</c:v>
                </c:pt>
                <c:pt idx="9585">
                  <c:v>5.67679997E-4</c:v>
                </c:pt>
                <c:pt idx="9586">
                  <c:v>5.6775999699999996E-4</c:v>
                </c:pt>
                <c:pt idx="9587">
                  <c:v>5.6783999700000002E-4</c:v>
                </c:pt>
                <c:pt idx="9588">
                  <c:v>5.6791999699999998E-4</c:v>
                </c:pt>
                <c:pt idx="9589">
                  <c:v>5.6799999700000005E-4</c:v>
                </c:pt>
                <c:pt idx="9590">
                  <c:v>5.6807999700000001E-4</c:v>
                </c:pt>
                <c:pt idx="9591">
                  <c:v>5.6815999699999997E-4</c:v>
                </c:pt>
                <c:pt idx="9592">
                  <c:v>5.6823999700000003E-4</c:v>
                </c:pt>
                <c:pt idx="9593">
                  <c:v>5.6831999699999999E-4</c:v>
                </c:pt>
                <c:pt idx="9594">
                  <c:v>5.6839999699999995E-4</c:v>
                </c:pt>
                <c:pt idx="9595">
                  <c:v>5.6847999700000002E-4</c:v>
                </c:pt>
                <c:pt idx="9596">
                  <c:v>5.6855999699999998E-4</c:v>
                </c:pt>
                <c:pt idx="9597">
                  <c:v>5.6863999700000004E-4</c:v>
                </c:pt>
                <c:pt idx="9598">
                  <c:v>5.68719997E-4</c:v>
                </c:pt>
                <c:pt idx="9599">
                  <c:v>5.6879999699999996E-4</c:v>
                </c:pt>
                <c:pt idx="9600">
                  <c:v>5.6887999700000003E-4</c:v>
                </c:pt>
                <c:pt idx="9601">
                  <c:v>5.6895999699999999E-4</c:v>
                </c:pt>
                <c:pt idx="9602">
                  <c:v>5.6903999700000005E-4</c:v>
                </c:pt>
                <c:pt idx="9603">
                  <c:v>5.6911999700000001E-4</c:v>
                </c:pt>
                <c:pt idx="9604">
                  <c:v>5.6919999699999997E-4</c:v>
                </c:pt>
                <c:pt idx="9605">
                  <c:v>5.6927999700000004E-4</c:v>
                </c:pt>
                <c:pt idx="9606">
                  <c:v>5.69359997E-4</c:v>
                </c:pt>
                <c:pt idx="9607">
                  <c:v>5.6943999699999995E-4</c:v>
                </c:pt>
                <c:pt idx="9608">
                  <c:v>5.6951999700000002E-4</c:v>
                </c:pt>
                <c:pt idx="9609">
                  <c:v>5.6959999699999998E-4</c:v>
                </c:pt>
                <c:pt idx="9610">
                  <c:v>5.6967999700000005E-4</c:v>
                </c:pt>
                <c:pt idx="9611">
                  <c:v>5.6975999700000001E-4</c:v>
                </c:pt>
                <c:pt idx="9612">
                  <c:v>5.6983999699999996E-4</c:v>
                </c:pt>
                <c:pt idx="9613">
                  <c:v>5.6991999700000003E-4</c:v>
                </c:pt>
                <c:pt idx="9614">
                  <c:v>5.6999999699999999E-4</c:v>
                </c:pt>
                <c:pt idx="9615">
                  <c:v>5.7007999699999995E-4</c:v>
                </c:pt>
                <c:pt idx="9616">
                  <c:v>5.7015999700000001E-4</c:v>
                </c:pt>
                <c:pt idx="9617">
                  <c:v>5.7023999699999997E-4</c:v>
                </c:pt>
                <c:pt idx="9618">
                  <c:v>5.7031999700000004E-4</c:v>
                </c:pt>
                <c:pt idx="9619">
                  <c:v>5.70399997E-4</c:v>
                </c:pt>
                <c:pt idx="9620">
                  <c:v>5.7047999699999996E-4</c:v>
                </c:pt>
                <c:pt idx="9621">
                  <c:v>5.7055999700000002E-4</c:v>
                </c:pt>
                <c:pt idx="9622">
                  <c:v>5.7063999699999998E-4</c:v>
                </c:pt>
                <c:pt idx="9623">
                  <c:v>5.7071999700000005E-4</c:v>
                </c:pt>
                <c:pt idx="9624">
                  <c:v>5.7079999700000001E-4</c:v>
                </c:pt>
                <c:pt idx="9625">
                  <c:v>5.7087999699999997E-4</c:v>
                </c:pt>
                <c:pt idx="9626">
                  <c:v>5.7095999700000003E-4</c:v>
                </c:pt>
                <c:pt idx="9627">
                  <c:v>5.7103999699999999E-4</c:v>
                </c:pt>
                <c:pt idx="9628">
                  <c:v>5.7111999699999995E-4</c:v>
                </c:pt>
                <c:pt idx="9629">
                  <c:v>5.7119999700000002E-4</c:v>
                </c:pt>
                <c:pt idx="9630">
                  <c:v>5.7127999699999998E-4</c:v>
                </c:pt>
                <c:pt idx="9631">
                  <c:v>5.7135999700000004E-4</c:v>
                </c:pt>
                <c:pt idx="9632">
                  <c:v>5.71439997E-4</c:v>
                </c:pt>
                <c:pt idx="9633">
                  <c:v>5.7151999699999996E-4</c:v>
                </c:pt>
                <c:pt idx="9634">
                  <c:v>5.7159999700000003E-4</c:v>
                </c:pt>
                <c:pt idx="9635">
                  <c:v>5.7167999699999999E-4</c:v>
                </c:pt>
                <c:pt idx="9636">
                  <c:v>5.7175999700000005E-4</c:v>
                </c:pt>
                <c:pt idx="9637">
                  <c:v>5.7183999700000001E-4</c:v>
                </c:pt>
                <c:pt idx="9638">
                  <c:v>5.7191999699999997E-4</c:v>
                </c:pt>
                <c:pt idx="9639">
                  <c:v>5.7199999700000004E-4</c:v>
                </c:pt>
                <c:pt idx="9640">
                  <c:v>5.72079997E-4</c:v>
                </c:pt>
                <c:pt idx="9641">
                  <c:v>5.7215999699999995E-4</c:v>
                </c:pt>
                <c:pt idx="9642">
                  <c:v>5.7223999700000002E-4</c:v>
                </c:pt>
                <c:pt idx="9643">
                  <c:v>5.7231999699999998E-4</c:v>
                </c:pt>
                <c:pt idx="9644">
                  <c:v>5.7239999700000005E-4</c:v>
                </c:pt>
                <c:pt idx="9645">
                  <c:v>5.7247999700000001E-4</c:v>
                </c:pt>
                <c:pt idx="9646">
                  <c:v>5.7255999699999996E-4</c:v>
                </c:pt>
                <c:pt idx="9647">
                  <c:v>5.7263999700000003E-4</c:v>
                </c:pt>
                <c:pt idx="9648">
                  <c:v>5.7271999699999999E-4</c:v>
                </c:pt>
                <c:pt idx="9649">
                  <c:v>5.7279999699999995E-4</c:v>
                </c:pt>
                <c:pt idx="9650">
                  <c:v>5.7287999700000002E-4</c:v>
                </c:pt>
                <c:pt idx="9651">
                  <c:v>5.7295999699999997E-4</c:v>
                </c:pt>
                <c:pt idx="9652">
                  <c:v>5.7303999700000004E-4</c:v>
                </c:pt>
                <c:pt idx="9653">
                  <c:v>5.73119997E-4</c:v>
                </c:pt>
                <c:pt idx="9654">
                  <c:v>5.7319999699999996E-4</c:v>
                </c:pt>
                <c:pt idx="9655">
                  <c:v>5.7327999700000003E-4</c:v>
                </c:pt>
                <c:pt idx="9656">
                  <c:v>5.7335999699999998E-4</c:v>
                </c:pt>
                <c:pt idx="9657">
                  <c:v>5.7343999700000005E-4</c:v>
                </c:pt>
                <c:pt idx="9658">
                  <c:v>5.7351999700000001E-4</c:v>
                </c:pt>
                <c:pt idx="9659">
                  <c:v>5.7359999699999997E-4</c:v>
                </c:pt>
                <c:pt idx="9660">
                  <c:v>5.7367999700000004E-4</c:v>
                </c:pt>
                <c:pt idx="9661">
                  <c:v>5.7375999699999999E-4</c:v>
                </c:pt>
                <c:pt idx="9662">
                  <c:v>5.7383999699999995E-4</c:v>
                </c:pt>
                <c:pt idx="9663">
                  <c:v>5.7391999700000002E-4</c:v>
                </c:pt>
                <c:pt idx="9664">
                  <c:v>5.7399999699999998E-4</c:v>
                </c:pt>
                <c:pt idx="9665">
                  <c:v>5.7407999700000004E-4</c:v>
                </c:pt>
                <c:pt idx="9666">
                  <c:v>5.74159997E-4</c:v>
                </c:pt>
                <c:pt idx="9667">
                  <c:v>5.7423999699999996E-4</c:v>
                </c:pt>
                <c:pt idx="9668">
                  <c:v>5.7431999700000003E-4</c:v>
                </c:pt>
                <c:pt idx="9669">
                  <c:v>5.7439999699999999E-4</c:v>
                </c:pt>
                <c:pt idx="9670">
                  <c:v>5.7447999699999995E-4</c:v>
                </c:pt>
                <c:pt idx="9671">
                  <c:v>5.7455999700000001E-4</c:v>
                </c:pt>
                <c:pt idx="9672">
                  <c:v>5.7463999699999997E-4</c:v>
                </c:pt>
                <c:pt idx="9673">
                  <c:v>5.7471999700000004E-4</c:v>
                </c:pt>
                <c:pt idx="9674">
                  <c:v>5.74799997E-4</c:v>
                </c:pt>
                <c:pt idx="9675">
                  <c:v>5.7487999699999996E-4</c:v>
                </c:pt>
                <c:pt idx="9676">
                  <c:v>5.7495999700000002E-4</c:v>
                </c:pt>
                <c:pt idx="9677">
                  <c:v>5.7503999699999998E-4</c:v>
                </c:pt>
                <c:pt idx="9678">
                  <c:v>5.7511999700000005E-4</c:v>
                </c:pt>
                <c:pt idx="9679">
                  <c:v>5.7519999700000001E-4</c:v>
                </c:pt>
                <c:pt idx="9680">
                  <c:v>5.7527999699999997E-4</c:v>
                </c:pt>
                <c:pt idx="9681">
                  <c:v>5.7535999700000003E-4</c:v>
                </c:pt>
                <c:pt idx="9682">
                  <c:v>5.7543999699999999E-4</c:v>
                </c:pt>
                <c:pt idx="9683">
                  <c:v>5.7551999699999995E-4</c:v>
                </c:pt>
                <c:pt idx="9684">
                  <c:v>5.7559999700000002E-4</c:v>
                </c:pt>
                <c:pt idx="9685">
                  <c:v>5.7567999699999998E-4</c:v>
                </c:pt>
                <c:pt idx="9686">
                  <c:v>5.7575999700000004E-4</c:v>
                </c:pt>
                <c:pt idx="9687">
                  <c:v>5.75839997E-4</c:v>
                </c:pt>
                <c:pt idx="9688">
                  <c:v>5.7591999599999996E-4</c:v>
                </c:pt>
                <c:pt idx="9689">
                  <c:v>5.7599999600000003E-4</c:v>
                </c:pt>
                <c:pt idx="9690">
                  <c:v>5.7607999599999999E-4</c:v>
                </c:pt>
                <c:pt idx="9691">
                  <c:v>5.7615999599999995E-4</c:v>
                </c:pt>
                <c:pt idx="9692">
                  <c:v>5.7623999600000001E-4</c:v>
                </c:pt>
                <c:pt idx="9693">
                  <c:v>5.7631999599999997E-4</c:v>
                </c:pt>
                <c:pt idx="9694">
                  <c:v>5.7639999600000004E-4</c:v>
                </c:pt>
                <c:pt idx="9695">
                  <c:v>5.76479996E-4</c:v>
                </c:pt>
                <c:pt idx="9696">
                  <c:v>5.7655999599999996E-4</c:v>
                </c:pt>
                <c:pt idx="9697">
                  <c:v>5.7663999600000002E-4</c:v>
                </c:pt>
                <c:pt idx="9698">
                  <c:v>5.7671999599999998E-4</c:v>
                </c:pt>
                <c:pt idx="9699">
                  <c:v>5.7679999600000005E-4</c:v>
                </c:pt>
                <c:pt idx="9700">
                  <c:v>5.7687999600000001E-4</c:v>
                </c:pt>
                <c:pt idx="9701">
                  <c:v>5.7695999599999997E-4</c:v>
                </c:pt>
                <c:pt idx="9702">
                  <c:v>5.7703999600000003E-4</c:v>
                </c:pt>
                <c:pt idx="9703">
                  <c:v>5.7711999599999999E-4</c:v>
                </c:pt>
                <c:pt idx="9704">
                  <c:v>5.7719999599999995E-4</c:v>
                </c:pt>
                <c:pt idx="9705">
                  <c:v>5.7727999600000002E-4</c:v>
                </c:pt>
                <c:pt idx="9706">
                  <c:v>5.7735999599999998E-4</c:v>
                </c:pt>
                <c:pt idx="9707">
                  <c:v>5.7743999600000004E-4</c:v>
                </c:pt>
                <c:pt idx="9708">
                  <c:v>5.77519996E-4</c:v>
                </c:pt>
                <c:pt idx="9709">
                  <c:v>5.7759999599999996E-4</c:v>
                </c:pt>
                <c:pt idx="9710">
                  <c:v>5.7767999600000003E-4</c:v>
                </c:pt>
                <c:pt idx="9711">
                  <c:v>5.7775999599999999E-4</c:v>
                </c:pt>
                <c:pt idx="9712">
                  <c:v>5.7783999600000005E-4</c:v>
                </c:pt>
                <c:pt idx="9713">
                  <c:v>5.7791999600000001E-4</c:v>
                </c:pt>
                <c:pt idx="9714">
                  <c:v>5.7799999599999997E-4</c:v>
                </c:pt>
                <c:pt idx="9715">
                  <c:v>5.7807999600000004E-4</c:v>
                </c:pt>
                <c:pt idx="9716">
                  <c:v>5.78159996E-4</c:v>
                </c:pt>
                <c:pt idx="9717">
                  <c:v>5.7823999599999995E-4</c:v>
                </c:pt>
                <c:pt idx="9718">
                  <c:v>5.7831999600000002E-4</c:v>
                </c:pt>
                <c:pt idx="9719">
                  <c:v>5.7839999599999998E-4</c:v>
                </c:pt>
                <c:pt idx="9720">
                  <c:v>5.7847999600000005E-4</c:v>
                </c:pt>
                <c:pt idx="9721">
                  <c:v>5.7855999600000001E-4</c:v>
                </c:pt>
                <c:pt idx="9722">
                  <c:v>5.7863999599999996E-4</c:v>
                </c:pt>
                <c:pt idx="9723">
                  <c:v>5.7871999600000003E-4</c:v>
                </c:pt>
                <c:pt idx="9724">
                  <c:v>5.7879999599999999E-4</c:v>
                </c:pt>
                <c:pt idx="9725">
                  <c:v>5.7887999599999995E-4</c:v>
                </c:pt>
                <c:pt idx="9726">
                  <c:v>5.7895999600000002E-4</c:v>
                </c:pt>
                <c:pt idx="9727">
                  <c:v>5.7903999599999997E-4</c:v>
                </c:pt>
                <c:pt idx="9728">
                  <c:v>5.7911999600000004E-4</c:v>
                </c:pt>
                <c:pt idx="9729">
                  <c:v>5.79199996E-4</c:v>
                </c:pt>
                <c:pt idx="9730">
                  <c:v>5.7927999599999996E-4</c:v>
                </c:pt>
                <c:pt idx="9731">
                  <c:v>5.7935999600000003E-4</c:v>
                </c:pt>
                <c:pt idx="9732">
                  <c:v>5.7943999599999998E-4</c:v>
                </c:pt>
                <c:pt idx="9733">
                  <c:v>5.7951999600000005E-4</c:v>
                </c:pt>
                <c:pt idx="9734">
                  <c:v>5.7959999600000001E-4</c:v>
                </c:pt>
                <c:pt idx="9735">
                  <c:v>5.7967999599999997E-4</c:v>
                </c:pt>
                <c:pt idx="9736">
                  <c:v>5.7975999600000004E-4</c:v>
                </c:pt>
                <c:pt idx="9737">
                  <c:v>5.7983999599999999E-4</c:v>
                </c:pt>
                <c:pt idx="9738">
                  <c:v>5.7991999599999995E-4</c:v>
                </c:pt>
                <c:pt idx="9739">
                  <c:v>5.7999999600000002E-4</c:v>
                </c:pt>
                <c:pt idx="9740">
                  <c:v>5.8007999599999998E-4</c:v>
                </c:pt>
                <c:pt idx="9741">
                  <c:v>5.8015999600000004E-4</c:v>
                </c:pt>
                <c:pt idx="9742">
                  <c:v>5.80239996E-4</c:v>
                </c:pt>
                <c:pt idx="9743">
                  <c:v>5.8031999599999996E-4</c:v>
                </c:pt>
                <c:pt idx="9744">
                  <c:v>5.8039999600000003E-4</c:v>
                </c:pt>
                <c:pt idx="9745">
                  <c:v>5.8047999599999999E-4</c:v>
                </c:pt>
                <c:pt idx="9746">
                  <c:v>5.8055999599999995E-4</c:v>
                </c:pt>
                <c:pt idx="9747">
                  <c:v>5.8063999600000001E-4</c:v>
                </c:pt>
                <c:pt idx="9748">
                  <c:v>5.8071999599999997E-4</c:v>
                </c:pt>
                <c:pt idx="9749">
                  <c:v>5.8079999600000004E-4</c:v>
                </c:pt>
                <c:pt idx="9750">
                  <c:v>5.80879996E-4</c:v>
                </c:pt>
                <c:pt idx="9751">
                  <c:v>5.8095999599999996E-4</c:v>
                </c:pt>
                <c:pt idx="9752">
                  <c:v>5.8103999600000002E-4</c:v>
                </c:pt>
                <c:pt idx="9753">
                  <c:v>5.8111999599999998E-4</c:v>
                </c:pt>
                <c:pt idx="9754">
                  <c:v>5.8119999600000005E-4</c:v>
                </c:pt>
                <c:pt idx="9755">
                  <c:v>5.8127999600000001E-4</c:v>
                </c:pt>
                <c:pt idx="9756">
                  <c:v>5.8135999599999997E-4</c:v>
                </c:pt>
                <c:pt idx="9757">
                  <c:v>5.8143999600000003E-4</c:v>
                </c:pt>
                <c:pt idx="9758">
                  <c:v>5.8151999599999999E-4</c:v>
                </c:pt>
                <c:pt idx="9759">
                  <c:v>5.8159999599999995E-4</c:v>
                </c:pt>
                <c:pt idx="9760">
                  <c:v>5.8167999600000002E-4</c:v>
                </c:pt>
                <c:pt idx="9761">
                  <c:v>5.8175999599999998E-4</c:v>
                </c:pt>
                <c:pt idx="9762">
                  <c:v>5.8183999600000004E-4</c:v>
                </c:pt>
                <c:pt idx="9763">
                  <c:v>5.81919996E-4</c:v>
                </c:pt>
                <c:pt idx="9764">
                  <c:v>5.8199999599999996E-4</c:v>
                </c:pt>
                <c:pt idx="9765">
                  <c:v>5.8207999600000003E-4</c:v>
                </c:pt>
                <c:pt idx="9766">
                  <c:v>5.8215999599999999E-4</c:v>
                </c:pt>
                <c:pt idx="9767">
                  <c:v>5.8223999600000005E-4</c:v>
                </c:pt>
                <c:pt idx="9768">
                  <c:v>5.8231999600000001E-4</c:v>
                </c:pt>
                <c:pt idx="9769">
                  <c:v>5.8239999599999997E-4</c:v>
                </c:pt>
                <c:pt idx="9770">
                  <c:v>5.8247999600000004E-4</c:v>
                </c:pt>
                <c:pt idx="9771">
                  <c:v>5.8255999599999999E-4</c:v>
                </c:pt>
                <c:pt idx="9772">
                  <c:v>5.8263999599999995E-4</c:v>
                </c:pt>
                <c:pt idx="9773">
                  <c:v>5.8271999600000002E-4</c:v>
                </c:pt>
                <c:pt idx="9774">
                  <c:v>5.8279999599999998E-4</c:v>
                </c:pt>
                <c:pt idx="9775">
                  <c:v>5.8287999600000005E-4</c:v>
                </c:pt>
                <c:pt idx="9776">
                  <c:v>5.82959996E-4</c:v>
                </c:pt>
                <c:pt idx="9777">
                  <c:v>5.8303999599999996E-4</c:v>
                </c:pt>
                <c:pt idx="9778">
                  <c:v>5.8311999600000003E-4</c:v>
                </c:pt>
                <c:pt idx="9779">
                  <c:v>5.8319999599999999E-4</c:v>
                </c:pt>
                <c:pt idx="9780">
                  <c:v>5.8327999599999995E-4</c:v>
                </c:pt>
                <c:pt idx="9781">
                  <c:v>5.8335999600000001E-4</c:v>
                </c:pt>
                <c:pt idx="9782">
                  <c:v>5.8343999599999997E-4</c:v>
                </c:pt>
                <c:pt idx="9783">
                  <c:v>5.8351999600000004E-4</c:v>
                </c:pt>
                <c:pt idx="9784">
                  <c:v>5.83599996E-4</c:v>
                </c:pt>
                <c:pt idx="9785">
                  <c:v>5.8367999599999996E-4</c:v>
                </c:pt>
                <c:pt idx="9786">
                  <c:v>5.8375999600000002E-4</c:v>
                </c:pt>
                <c:pt idx="9787">
                  <c:v>5.8383999599999998E-4</c:v>
                </c:pt>
                <c:pt idx="9788">
                  <c:v>5.8391999600000005E-4</c:v>
                </c:pt>
                <c:pt idx="9789">
                  <c:v>5.8399999600000001E-4</c:v>
                </c:pt>
                <c:pt idx="9790">
                  <c:v>5.8407999599999997E-4</c:v>
                </c:pt>
                <c:pt idx="9791">
                  <c:v>5.8415999600000003E-4</c:v>
                </c:pt>
                <c:pt idx="9792">
                  <c:v>5.8423999599999999E-4</c:v>
                </c:pt>
                <c:pt idx="9793">
                  <c:v>5.8431999599999995E-4</c:v>
                </c:pt>
                <c:pt idx="9794">
                  <c:v>5.8439999600000002E-4</c:v>
                </c:pt>
                <c:pt idx="9795">
                  <c:v>5.8447999599999998E-4</c:v>
                </c:pt>
                <c:pt idx="9796">
                  <c:v>5.8455999600000004E-4</c:v>
                </c:pt>
                <c:pt idx="9797">
                  <c:v>5.84639996E-4</c:v>
                </c:pt>
                <c:pt idx="9798">
                  <c:v>5.8471999599999996E-4</c:v>
                </c:pt>
                <c:pt idx="9799">
                  <c:v>5.8479999600000003E-4</c:v>
                </c:pt>
                <c:pt idx="9800">
                  <c:v>5.8487999599999999E-4</c:v>
                </c:pt>
                <c:pt idx="9801">
                  <c:v>5.8495999600000005E-4</c:v>
                </c:pt>
                <c:pt idx="9802">
                  <c:v>5.8503999600000001E-4</c:v>
                </c:pt>
                <c:pt idx="9803">
                  <c:v>5.8511999599999997E-4</c:v>
                </c:pt>
                <c:pt idx="9804">
                  <c:v>5.8519999600000004E-4</c:v>
                </c:pt>
                <c:pt idx="9805">
                  <c:v>5.85279996E-4</c:v>
                </c:pt>
                <c:pt idx="9806">
                  <c:v>5.8535999599999995E-4</c:v>
                </c:pt>
                <c:pt idx="9807">
                  <c:v>5.8543999600000002E-4</c:v>
                </c:pt>
                <c:pt idx="9808">
                  <c:v>5.8551999599999998E-4</c:v>
                </c:pt>
                <c:pt idx="9809">
                  <c:v>5.8559999600000005E-4</c:v>
                </c:pt>
                <c:pt idx="9810">
                  <c:v>5.8567999600000001E-4</c:v>
                </c:pt>
                <c:pt idx="9811">
                  <c:v>5.8575999599999996E-4</c:v>
                </c:pt>
                <c:pt idx="9812">
                  <c:v>5.8583999600000003E-4</c:v>
                </c:pt>
                <c:pt idx="9813">
                  <c:v>5.8591999599999999E-4</c:v>
                </c:pt>
                <c:pt idx="9814">
                  <c:v>5.8599999599999995E-4</c:v>
                </c:pt>
                <c:pt idx="9815">
                  <c:v>5.8607999600000002E-4</c:v>
                </c:pt>
                <c:pt idx="9816">
                  <c:v>5.8615999599999997E-4</c:v>
                </c:pt>
                <c:pt idx="9817">
                  <c:v>5.8623999600000004E-4</c:v>
                </c:pt>
                <c:pt idx="9818">
                  <c:v>5.86319996E-4</c:v>
                </c:pt>
                <c:pt idx="9819">
                  <c:v>5.8639999599999996E-4</c:v>
                </c:pt>
                <c:pt idx="9820">
                  <c:v>5.8647999600000003E-4</c:v>
                </c:pt>
                <c:pt idx="9821">
                  <c:v>5.8655999599999998E-4</c:v>
                </c:pt>
                <c:pt idx="9822">
                  <c:v>5.8663999600000005E-4</c:v>
                </c:pt>
                <c:pt idx="9823">
                  <c:v>5.8671999600000001E-4</c:v>
                </c:pt>
                <c:pt idx="9824">
                  <c:v>5.8679999599999997E-4</c:v>
                </c:pt>
                <c:pt idx="9825">
                  <c:v>5.8687999600000003E-4</c:v>
                </c:pt>
                <c:pt idx="9826">
                  <c:v>5.8695999599999999E-4</c:v>
                </c:pt>
                <c:pt idx="9827">
                  <c:v>5.8703999599999995E-4</c:v>
                </c:pt>
                <c:pt idx="9828">
                  <c:v>5.8711999600000002E-4</c:v>
                </c:pt>
                <c:pt idx="9829">
                  <c:v>5.8719999599999998E-4</c:v>
                </c:pt>
                <c:pt idx="9830">
                  <c:v>5.8727999600000004E-4</c:v>
                </c:pt>
                <c:pt idx="9831">
                  <c:v>5.87359996E-4</c:v>
                </c:pt>
                <c:pt idx="9832">
                  <c:v>5.8743999599999996E-4</c:v>
                </c:pt>
                <c:pt idx="9833">
                  <c:v>5.8751999600000003E-4</c:v>
                </c:pt>
                <c:pt idx="9834">
                  <c:v>5.8759999599999999E-4</c:v>
                </c:pt>
                <c:pt idx="9835">
                  <c:v>5.8767999599999995E-4</c:v>
                </c:pt>
                <c:pt idx="9836">
                  <c:v>5.8775999600000001E-4</c:v>
                </c:pt>
                <c:pt idx="9837">
                  <c:v>5.8783999599999997E-4</c:v>
                </c:pt>
                <c:pt idx="9838">
                  <c:v>5.8791999600000004E-4</c:v>
                </c:pt>
                <c:pt idx="9839">
                  <c:v>5.87999996E-4</c:v>
                </c:pt>
                <c:pt idx="9840">
                  <c:v>5.8807999599999996E-4</c:v>
                </c:pt>
                <c:pt idx="9841">
                  <c:v>5.8815999600000002E-4</c:v>
                </c:pt>
                <c:pt idx="9842">
                  <c:v>5.8823999599999998E-4</c:v>
                </c:pt>
                <c:pt idx="9843">
                  <c:v>5.8831999600000005E-4</c:v>
                </c:pt>
                <c:pt idx="9844">
                  <c:v>5.8839999600000001E-4</c:v>
                </c:pt>
                <c:pt idx="9845">
                  <c:v>5.8847999599999997E-4</c:v>
                </c:pt>
                <c:pt idx="9846">
                  <c:v>5.8855999600000003E-4</c:v>
                </c:pt>
                <c:pt idx="9847">
                  <c:v>5.8863999599999999E-4</c:v>
                </c:pt>
                <c:pt idx="9848">
                  <c:v>5.8871999599999995E-4</c:v>
                </c:pt>
                <c:pt idx="9849">
                  <c:v>5.8879999600000002E-4</c:v>
                </c:pt>
                <c:pt idx="9850">
                  <c:v>5.8887999599999998E-4</c:v>
                </c:pt>
                <c:pt idx="9851">
                  <c:v>5.8895999600000004E-4</c:v>
                </c:pt>
                <c:pt idx="9852">
                  <c:v>5.89039996E-4</c:v>
                </c:pt>
                <c:pt idx="9853">
                  <c:v>5.8911999599999996E-4</c:v>
                </c:pt>
                <c:pt idx="9854">
                  <c:v>5.8919999600000003E-4</c:v>
                </c:pt>
                <c:pt idx="9855">
                  <c:v>5.8927999599999998E-4</c:v>
                </c:pt>
                <c:pt idx="9856">
                  <c:v>5.8935999600000005E-4</c:v>
                </c:pt>
                <c:pt idx="9857">
                  <c:v>5.8943999600000001E-4</c:v>
                </c:pt>
                <c:pt idx="9858">
                  <c:v>5.8951999599999997E-4</c:v>
                </c:pt>
                <c:pt idx="9859">
                  <c:v>5.8959999600000004E-4</c:v>
                </c:pt>
                <c:pt idx="9860">
                  <c:v>5.8967999599999999E-4</c:v>
                </c:pt>
                <c:pt idx="9861">
                  <c:v>5.8975999599999995E-4</c:v>
                </c:pt>
                <c:pt idx="9862">
                  <c:v>5.8983999600000002E-4</c:v>
                </c:pt>
                <c:pt idx="9863">
                  <c:v>5.8991999599999998E-4</c:v>
                </c:pt>
                <c:pt idx="9864">
                  <c:v>5.8999999600000005E-4</c:v>
                </c:pt>
                <c:pt idx="9865">
                  <c:v>5.90079996E-4</c:v>
                </c:pt>
                <c:pt idx="9866">
                  <c:v>5.9015999599999996E-4</c:v>
                </c:pt>
                <c:pt idx="9867">
                  <c:v>5.9023999600000003E-4</c:v>
                </c:pt>
                <c:pt idx="9868">
                  <c:v>5.9031999599999999E-4</c:v>
                </c:pt>
                <c:pt idx="9869">
                  <c:v>5.9039999599999995E-4</c:v>
                </c:pt>
                <c:pt idx="9870">
                  <c:v>5.9047999600000001E-4</c:v>
                </c:pt>
                <c:pt idx="9871">
                  <c:v>5.9055999599999997E-4</c:v>
                </c:pt>
                <c:pt idx="9872">
                  <c:v>5.9063999600000004E-4</c:v>
                </c:pt>
                <c:pt idx="9873">
                  <c:v>5.90719996E-4</c:v>
                </c:pt>
                <c:pt idx="9874">
                  <c:v>5.9079999599999996E-4</c:v>
                </c:pt>
                <c:pt idx="9875">
                  <c:v>5.9087999600000002E-4</c:v>
                </c:pt>
                <c:pt idx="9876">
                  <c:v>5.9095999599999998E-4</c:v>
                </c:pt>
                <c:pt idx="9877">
                  <c:v>5.9103999600000005E-4</c:v>
                </c:pt>
                <c:pt idx="9878">
                  <c:v>5.9111999600000001E-4</c:v>
                </c:pt>
                <c:pt idx="9879">
                  <c:v>5.9119999599999997E-4</c:v>
                </c:pt>
                <c:pt idx="9880">
                  <c:v>5.9127999600000003E-4</c:v>
                </c:pt>
                <c:pt idx="9881">
                  <c:v>5.9135999599999999E-4</c:v>
                </c:pt>
                <c:pt idx="9882">
                  <c:v>5.9143999599999995E-4</c:v>
                </c:pt>
                <c:pt idx="9883">
                  <c:v>5.9151999600000002E-4</c:v>
                </c:pt>
                <c:pt idx="9884">
                  <c:v>5.9159999599999998E-4</c:v>
                </c:pt>
                <c:pt idx="9885">
                  <c:v>5.9167999600000004E-4</c:v>
                </c:pt>
                <c:pt idx="9886">
                  <c:v>5.91759996E-4</c:v>
                </c:pt>
                <c:pt idx="9887">
                  <c:v>5.9183999599999996E-4</c:v>
                </c:pt>
                <c:pt idx="9888">
                  <c:v>5.9191999600000003E-4</c:v>
                </c:pt>
                <c:pt idx="9889">
                  <c:v>5.9199999599999999E-4</c:v>
                </c:pt>
                <c:pt idx="9890">
                  <c:v>5.9207999600000005E-4</c:v>
                </c:pt>
                <c:pt idx="9891">
                  <c:v>5.9215999600000001E-4</c:v>
                </c:pt>
                <c:pt idx="9892">
                  <c:v>5.9223999599999997E-4</c:v>
                </c:pt>
                <c:pt idx="9893">
                  <c:v>5.9231999600000004E-4</c:v>
                </c:pt>
                <c:pt idx="9894">
                  <c:v>5.92399996E-4</c:v>
                </c:pt>
                <c:pt idx="9895">
                  <c:v>5.9247999599999995E-4</c:v>
                </c:pt>
                <c:pt idx="9896">
                  <c:v>5.9255999600000002E-4</c:v>
                </c:pt>
                <c:pt idx="9897">
                  <c:v>5.9263999599999998E-4</c:v>
                </c:pt>
                <c:pt idx="9898">
                  <c:v>5.9271999600000005E-4</c:v>
                </c:pt>
                <c:pt idx="9899">
                  <c:v>5.9279999600000001E-4</c:v>
                </c:pt>
                <c:pt idx="9900">
                  <c:v>5.9287999599999996E-4</c:v>
                </c:pt>
                <c:pt idx="9901">
                  <c:v>5.9295999600000003E-4</c:v>
                </c:pt>
                <c:pt idx="9902">
                  <c:v>5.9303999599999999E-4</c:v>
                </c:pt>
                <c:pt idx="9903">
                  <c:v>5.9311999599999995E-4</c:v>
                </c:pt>
                <c:pt idx="9904">
                  <c:v>5.9319999600000001E-4</c:v>
                </c:pt>
                <c:pt idx="9905">
                  <c:v>5.9327999599999997E-4</c:v>
                </c:pt>
                <c:pt idx="9906">
                  <c:v>5.9335999600000004E-4</c:v>
                </c:pt>
                <c:pt idx="9907">
                  <c:v>5.93439996E-4</c:v>
                </c:pt>
                <c:pt idx="9908">
                  <c:v>5.9351999599999996E-4</c:v>
                </c:pt>
                <c:pt idx="9909">
                  <c:v>5.9359999600000002E-4</c:v>
                </c:pt>
                <c:pt idx="9910">
                  <c:v>5.9367999599999998E-4</c:v>
                </c:pt>
                <c:pt idx="9911">
                  <c:v>5.9375999600000005E-4</c:v>
                </c:pt>
                <c:pt idx="9912">
                  <c:v>5.9383999600000001E-4</c:v>
                </c:pt>
                <c:pt idx="9913">
                  <c:v>5.9391999599999997E-4</c:v>
                </c:pt>
                <c:pt idx="9914">
                  <c:v>5.9399999600000003E-4</c:v>
                </c:pt>
                <c:pt idx="9915">
                  <c:v>5.9407999599999999E-4</c:v>
                </c:pt>
                <c:pt idx="9916">
                  <c:v>5.9415999599999995E-4</c:v>
                </c:pt>
                <c:pt idx="9917">
                  <c:v>5.9423999600000002E-4</c:v>
                </c:pt>
                <c:pt idx="9918">
                  <c:v>5.9431999599999998E-4</c:v>
                </c:pt>
                <c:pt idx="9919">
                  <c:v>5.9439999600000004E-4</c:v>
                </c:pt>
                <c:pt idx="9920">
                  <c:v>5.94479996E-4</c:v>
                </c:pt>
                <c:pt idx="9921">
                  <c:v>5.9455999599999996E-4</c:v>
                </c:pt>
                <c:pt idx="9922">
                  <c:v>5.9463999600000003E-4</c:v>
                </c:pt>
                <c:pt idx="9923">
                  <c:v>5.9471999599999999E-4</c:v>
                </c:pt>
                <c:pt idx="9924">
                  <c:v>5.9479999600000005E-4</c:v>
                </c:pt>
                <c:pt idx="9925">
                  <c:v>5.9487999600000001E-4</c:v>
                </c:pt>
                <c:pt idx="9926">
                  <c:v>5.9495999599999997E-4</c:v>
                </c:pt>
                <c:pt idx="9927">
                  <c:v>5.9503999600000004E-4</c:v>
                </c:pt>
                <c:pt idx="9928">
                  <c:v>5.95119996E-4</c:v>
                </c:pt>
                <c:pt idx="9929">
                  <c:v>5.9519999599999996E-4</c:v>
                </c:pt>
                <c:pt idx="9930">
                  <c:v>5.9527999600000002E-4</c:v>
                </c:pt>
                <c:pt idx="9931">
                  <c:v>5.9535999599999998E-4</c:v>
                </c:pt>
                <c:pt idx="9932">
                  <c:v>5.9543999600000005E-4</c:v>
                </c:pt>
                <c:pt idx="9933">
                  <c:v>5.9551999600000001E-4</c:v>
                </c:pt>
                <c:pt idx="9934">
                  <c:v>5.9559999599999996E-4</c:v>
                </c:pt>
                <c:pt idx="9935">
                  <c:v>5.9567999600000003E-4</c:v>
                </c:pt>
                <c:pt idx="9936">
                  <c:v>5.9575999599999999E-4</c:v>
                </c:pt>
                <c:pt idx="9937">
                  <c:v>5.9583999599999995E-4</c:v>
                </c:pt>
                <c:pt idx="9938">
                  <c:v>5.9591999600000002E-4</c:v>
                </c:pt>
                <c:pt idx="9939">
                  <c:v>5.9599999599999997E-4</c:v>
                </c:pt>
                <c:pt idx="9940">
                  <c:v>5.9607999600000004E-4</c:v>
                </c:pt>
                <c:pt idx="9941">
                  <c:v>5.96159996E-4</c:v>
                </c:pt>
                <c:pt idx="9942">
                  <c:v>5.9623999599999996E-4</c:v>
                </c:pt>
                <c:pt idx="9943">
                  <c:v>5.9631999600000003E-4</c:v>
                </c:pt>
                <c:pt idx="9944">
                  <c:v>5.9639999599999998E-4</c:v>
                </c:pt>
                <c:pt idx="9945">
                  <c:v>5.9647999600000005E-4</c:v>
                </c:pt>
                <c:pt idx="9946">
                  <c:v>5.9655999600000001E-4</c:v>
                </c:pt>
                <c:pt idx="9947">
                  <c:v>5.9663999599999997E-4</c:v>
                </c:pt>
                <c:pt idx="9948">
                  <c:v>5.9671999600000004E-4</c:v>
                </c:pt>
                <c:pt idx="9949">
                  <c:v>5.9679999599999999E-4</c:v>
                </c:pt>
                <c:pt idx="9950">
                  <c:v>5.9687999599999995E-4</c:v>
                </c:pt>
                <c:pt idx="9951">
                  <c:v>5.9695999600000002E-4</c:v>
                </c:pt>
                <c:pt idx="9952">
                  <c:v>5.9703999599999998E-4</c:v>
                </c:pt>
                <c:pt idx="9953">
                  <c:v>5.9711999600000005E-4</c:v>
                </c:pt>
                <c:pt idx="9954">
                  <c:v>5.97199996E-4</c:v>
                </c:pt>
                <c:pt idx="9955">
                  <c:v>5.9727999599999996E-4</c:v>
                </c:pt>
                <c:pt idx="9956">
                  <c:v>5.9735999600000003E-4</c:v>
                </c:pt>
                <c:pt idx="9957">
                  <c:v>5.9743999599999999E-4</c:v>
                </c:pt>
                <c:pt idx="9958">
                  <c:v>5.9751999599999995E-4</c:v>
                </c:pt>
                <c:pt idx="9959">
                  <c:v>5.9759999600000001E-4</c:v>
                </c:pt>
                <c:pt idx="9960">
                  <c:v>5.9767999599999997E-4</c:v>
                </c:pt>
                <c:pt idx="9961">
                  <c:v>5.9775999600000004E-4</c:v>
                </c:pt>
                <c:pt idx="9962">
                  <c:v>5.97839996E-4</c:v>
                </c:pt>
                <c:pt idx="9963">
                  <c:v>5.9791999599999996E-4</c:v>
                </c:pt>
                <c:pt idx="9964">
                  <c:v>5.9799999600000002E-4</c:v>
                </c:pt>
                <c:pt idx="9965">
                  <c:v>5.9807999599999998E-4</c:v>
                </c:pt>
                <c:pt idx="9966">
                  <c:v>5.9815999600000005E-4</c:v>
                </c:pt>
                <c:pt idx="9967">
                  <c:v>5.9823999600000001E-4</c:v>
                </c:pt>
                <c:pt idx="9968">
                  <c:v>5.9831999599999997E-4</c:v>
                </c:pt>
                <c:pt idx="9969">
                  <c:v>5.9839999600000003E-4</c:v>
                </c:pt>
                <c:pt idx="9970">
                  <c:v>5.9847999599999999E-4</c:v>
                </c:pt>
                <c:pt idx="9971">
                  <c:v>5.9855999599999995E-4</c:v>
                </c:pt>
                <c:pt idx="9972">
                  <c:v>5.9863999600000002E-4</c:v>
                </c:pt>
                <c:pt idx="9973">
                  <c:v>5.9871999599999998E-4</c:v>
                </c:pt>
                <c:pt idx="9974">
                  <c:v>5.9879999600000004E-4</c:v>
                </c:pt>
                <c:pt idx="9975">
                  <c:v>5.98879996E-4</c:v>
                </c:pt>
                <c:pt idx="9976">
                  <c:v>5.9895999599999996E-4</c:v>
                </c:pt>
                <c:pt idx="9977">
                  <c:v>5.9903999600000003E-4</c:v>
                </c:pt>
                <c:pt idx="9978">
                  <c:v>5.9911999599999999E-4</c:v>
                </c:pt>
                <c:pt idx="9979">
                  <c:v>5.9919999600000005E-4</c:v>
                </c:pt>
                <c:pt idx="9980">
                  <c:v>5.9927999600000001E-4</c:v>
                </c:pt>
                <c:pt idx="9981">
                  <c:v>5.9935999599999997E-4</c:v>
                </c:pt>
                <c:pt idx="9982">
                  <c:v>5.9943999600000004E-4</c:v>
                </c:pt>
                <c:pt idx="9983">
                  <c:v>5.99519996E-4</c:v>
                </c:pt>
                <c:pt idx="9984">
                  <c:v>5.9959999599999995E-4</c:v>
                </c:pt>
                <c:pt idx="9985">
                  <c:v>5.9967999600000002E-4</c:v>
                </c:pt>
                <c:pt idx="9986">
                  <c:v>5.9975999599999998E-4</c:v>
                </c:pt>
                <c:pt idx="9987">
                  <c:v>5.9983999600000005E-4</c:v>
                </c:pt>
                <c:pt idx="9988">
                  <c:v>5.99919996E-4</c:v>
                </c:pt>
                <c:pt idx="9989">
                  <c:v>5.9999999599999996E-4</c:v>
                </c:pt>
                <c:pt idx="9990">
                  <c:v>6.0007999600000003E-4</c:v>
                </c:pt>
                <c:pt idx="9991">
                  <c:v>6.0015999599999999E-4</c:v>
                </c:pt>
                <c:pt idx="9992">
                  <c:v>6.0023999599999995E-4</c:v>
                </c:pt>
                <c:pt idx="9993">
                  <c:v>6.0031999600000001E-4</c:v>
                </c:pt>
                <c:pt idx="9994">
                  <c:v>6.0039999599999997E-4</c:v>
                </c:pt>
                <c:pt idx="9995">
                  <c:v>6.0047999600000004E-4</c:v>
                </c:pt>
                <c:pt idx="9996">
                  <c:v>6.00559996E-4</c:v>
                </c:pt>
                <c:pt idx="9997">
                  <c:v>6.0063999599999996E-4</c:v>
                </c:pt>
                <c:pt idx="9998">
                  <c:v>6.0071999600000002E-4</c:v>
                </c:pt>
                <c:pt idx="9999">
                  <c:v>6.0079999599999998E-4</c:v>
                </c:pt>
                <c:pt idx="10000">
                  <c:v>6.0087999600000005E-4</c:v>
                </c:pt>
                <c:pt idx="10001">
                  <c:v>6.0095999600000001E-4</c:v>
                </c:pt>
                <c:pt idx="10002">
                  <c:v>6.0103999599999997E-4</c:v>
                </c:pt>
                <c:pt idx="10003">
                  <c:v>6.0111999600000003E-4</c:v>
                </c:pt>
                <c:pt idx="10004">
                  <c:v>6.0119999599999999E-4</c:v>
                </c:pt>
                <c:pt idx="10005">
                  <c:v>6.0127999599999995E-4</c:v>
                </c:pt>
                <c:pt idx="10006">
                  <c:v>6.0135999600000002E-4</c:v>
                </c:pt>
                <c:pt idx="10007">
                  <c:v>6.0143999599999998E-4</c:v>
                </c:pt>
                <c:pt idx="10008">
                  <c:v>6.0151999600000004E-4</c:v>
                </c:pt>
                <c:pt idx="10009">
                  <c:v>6.01599996E-4</c:v>
                </c:pt>
                <c:pt idx="10010">
                  <c:v>6.0167999599999996E-4</c:v>
                </c:pt>
                <c:pt idx="10011">
                  <c:v>6.0175999600000003E-4</c:v>
                </c:pt>
                <c:pt idx="10012">
                  <c:v>6.0183999599999999E-4</c:v>
                </c:pt>
                <c:pt idx="10013">
                  <c:v>6.0191999600000005E-4</c:v>
                </c:pt>
                <c:pt idx="10014">
                  <c:v>6.0199999600000001E-4</c:v>
                </c:pt>
                <c:pt idx="10015">
                  <c:v>6.0207999599999997E-4</c:v>
                </c:pt>
                <c:pt idx="10016">
                  <c:v>6.0215999600000004E-4</c:v>
                </c:pt>
                <c:pt idx="10017">
                  <c:v>6.02239996E-4</c:v>
                </c:pt>
                <c:pt idx="10018">
                  <c:v>6.0231999599999995E-4</c:v>
                </c:pt>
                <c:pt idx="10019">
                  <c:v>6.0239999600000002E-4</c:v>
                </c:pt>
                <c:pt idx="10020">
                  <c:v>6.0247999599999998E-4</c:v>
                </c:pt>
                <c:pt idx="10021">
                  <c:v>6.0255999600000005E-4</c:v>
                </c:pt>
                <c:pt idx="10022">
                  <c:v>6.0263999600000001E-4</c:v>
                </c:pt>
                <c:pt idx="10023">
                  <c:v>6.0271999599999996E-4</c:v>
                </c:pt>
                <c:pt idx="10024">
                  <c:v>6.0279999600000003E-4</c:v>
                </c:pt>
                <c:pt idx="10025">
                  <c:v>6.0287999599999999E-4</c:v>
                </c:pt>
                <c:pt idx="10026">
                  <c:v>6.0295999599999995E-4</c:v>
                </c:pt>
                <c:pt idx="10027">
                  <c:v>6.0303999600000002E-4</c:v>
                </c:pt>
                <c:pt idx="10028">
                  <c:v>6.0311999599999997E-4</c:v>
                </c:pt>
                <c:pt idx="10029">
                  <c:v>6.0319999600000004E-4</c:v>
                </c:pt>
                <c:pt idx="10030">
                  <c:v>6.03279996E-4</c:v>
                </c:pt>
                <c:pt idx="10031">
                  <c:v>6.0335999599999996E-4</c:v>
                </c:pt>
                <c:pt idx="10032">
                  <c:v>6.0343999600000003E-4</c:v>
                </c:pt>
                <c:pt idx="10033">
                  <c:v>6.0351999599999998E-4</c:v>
                </c:pt>
                <c:pt idx="10034">
                  <c:v>6.0359999600000005E-4</c:v>
                </c:pt>
                <c:pt idx="10035">
                  <c:v>6.0367999600000001E-4</c:v>
                </c:pt>
                <c:pt idx="10036">
                  <c:v>6.0375999599999997E-4</c:v>
                </c:pt>
                <c:pt idx="10037">
                  <c:v>6.0383999600000004E-4</c:v>
                </c:pt>
                <c:pt idx="10038">
                  <c:v>6.0391999599999999E-4</c:v>
                </c:pt>
                <c:pt idx="10039">
                  <c:v>6.0399999599999995E-4</c:v>
                </c:pt>
                <c:pt idx="10040">
                  <c:v>6.0407999600000002E-4</c:v>
                </c:pt>
                <c:pt idx="10041">
                  <c:v>6.0415999599999998E-4</c:v>
                </c:pt>
                <c:pt idx="10042">
                  <c:v>6.0423999600000004E-4</c:v>
                </c:pt>
                <c:pt idx="10043">
                  <c:v>6.04319996E-4</c:v>
                </c:pt>
                <c:pt idx="10044">
                  <c:v>6.0439999599999996E-4</c:v>
                </c:pt>
                <c:pt idx="10045">
                  <c:v>6.0447999600000003E-4</c:v>
                </c:pt>
                <c:pt idx="10046">
                  <c:v>6.0455999599999999E-4</c:v>
                </c:pt>
                <c:pt idx="10047">
                  <c:v>6.0463999599999995E-4</c:v>
                </c:pt>
                <c:pt idx="10048">
                  <c:v>6.0471999600000001E-4</c:v>
                </c:pt>
                <c:pt idx="10049">
                  <c:v>6.0479999599999997E-4</c:v>
                </c:pt>
                <c:pt idx="10050">
                  <c:v>6.0487999600000004E-4</c:v>
                </c:pt>
                <c:pt idx="10051">
                  <c:v>6.04959996E-4</c:v>
                </c:pt>
                <c:pt idx="10052">
                  <c:v>6.0503999599999996E-4</c:v>
                </c:pt>
                <c:pt idx="10053">
                  <c:v>6.0511999600000002E-4</c:v>
                </c:pt>
                <c:pt idx="10054">
                  <c:v>6.0519999599999998E-4</c:v>
                </c:pt>
                <c:pt idx="10055">
                  <c:v>6.0527999600000005E-4</c:v>
                </c:pt>
                <c:pt idx="10056">
                  <c:v>6.0535999600000001E-4</c:v>
                </c:pt>
                <c:pt idx="10057">
                  <c:v>6.0543999599999997E-4</c:v>
                </c:pt>
                <c:pt idx="10058">
                  <c:v>6.0551999600000003E-4</c:v>
                </c:pt>
                <c:pt idx="10059">
                  <c:v>6.0559999599999999E-4</c:v>
                </c:pt>
                <c:pt idx="10060">
                  <c:v>6.0567999599999995E-4</c:v>
                </c:pt>
                <c:pt idx="10061">
                  <c:v>6.0575999600000002E-4</c:v>
                </c:pt>
                <c:pt idx="10062">
                  <c:v>6.0583999599999998E-4</c:v>
                </c:pt>
                <c:pt idx="10063">
                  <c:v>6.0591999600000004E-4</c:v>
                </c:pt>
                <c:pt idx="10064">
                  <c:v>6.05999996E-4</c:v>
                </c:pt>
                <c:pt idx="10065">
                  <c:v>6.0607999599999996E-4</c:v>
                </c:pt>
                <c:pt idx="10066">
                  <c:v>6.0615999600000003E-4</c:v>
                </c:pt>
                <c:pt idx="10067">
                  <c:v>6.0623999599999998E-4</c:v>
                </c:pt>
                <c:pt idx="10068">
                  <c:v>6.0631999600000005E-4</c:v>
                </c:pt>
                <c:pt idx="10069">
                  <c:v>6.0639999600000001E-4</c:v>
                </c:pt>
                <c:pt idx="10070">
                  <c:v>6.0647999599999997E-4</c:v>
                </c:pt>
                <c:pt idx="10071">
                  <c:v>6.0655999600000004E-4</c:v>
                </c:pt>
                <c:pt idx="10072">
                  <c:v>6.0663999599999999E-4</c:v>
                </c:pt>
                <c:pt idx="10073">
                  <c:v>6.0671999599999995E-4</c:v>
                </c:pt>
                <c:pt idx="10074">
                  <c:v>6.0679999600000002E-4</c:v>
                </c:pt>
                <c:pt idx="10075">
                  <c:v>6.0687999599999998E-4</c:v>
                </c:pt>
                <c:pt idx="10076">
                  <c:v>6.0695999600000005E-4</c:v>
                </c:pt>
                <c:pt idx="10077">
                  <c:v>6.07039996E-4</c:v>
                </c:pt>
                <c:pt idx="10078">
                  <c:v>6.0711999599999996E-4</c:v>
                </c:pt>
                <c:pt idx="10079">
                  <c:v>6.0719999600000003E-4</c:v>
                </c:pt>
                <c:pt idx="10080">
                  <c:v>6.0727999599999999E-4</c:v>
                </c:pt>
                <c:pt idx="10081">
                  <c:v>6.0735999599999995E-4</c:v>
                </c:pt>
                <c:pt idx="10082">
                  <c:v>6.0743999600000001E-4</c:v>
                </c:pt>
                <c:pt idx="10083">
                  <c:v>6.0751999599999997E-4</c:v>
                </c:pt>
                <c:pt idx="10084">
                  <c:v>6.0759999600000004E-4</c:v>
                </c:pt>
                <c:pt idx="10085">
                  <c:v>6.07679996E-4</c:v>
                </c:pt>
                <c:pt idx="10086">
                  <c:v>6.0775999599999996E-4</c:v>
                </c:pt>
                <c:pt idx="10087">
                  <c:v>6.0783999600000002E-4</c:v>
                </c:pt>
                <c:pt idx="10088">
                  <c:v>6.0791999599999998E-4</c:v>
                </c:pt>
                <c:pt idx="10089">
                  <c:v>6.0799999600000005E-4</c:v>
                </c:pt>
                <c:pt idx="10090">
                  <c:v>6.0807999600000001E-4</c:v>
                </c:pt>
                <c:pt idx="10091">
                  <c:v>6.0815999599999997E-4</c:v>
                </c:pt>
                <c:pt idx="10092">
                  <c:v>6.0823999600000003E-4</c:v>
                </c:pt>
                <c:pt idx="10093">
                  <c:v>6.0831999599999999E-4</c:v>
                </c:pt>
                <c:pt idx="10094">
                  <c:v>6.0839999599999995E-4</c:v>
                </c:pt>
                <c:pt idx="10095">
                  <c:v>6.0847999600000002E-4</c:v>
                </c:pt>
                <c:pt idx="10096">
                  <c:v>6.0855999599999998E-4</c:v>
                </c:pt>
                <c:pt idx="10097">
                  <c:v>6.0863999600000004E-4</c:v>
                </c:pt>
                <c:pt idx="10098">
                  <c:v>6.08719996E-4</c:v>
                </c:pt>
                <c:pt idx="10099">
                  <c:v>6.0879999599999996E-4</c:v>
                </c:pt>
                <c:pt idx="10100">
                  <c:v>6.0887999600000003E-4</c:v>
                </c:pt>
                <c:pt idx="10101">
                  <c:v>6.0895999599999999E-4</c:v>
                </c:pt>
                <c:pt idx="10102">
                  <c:v>6.0903999600000005E-4</c:v>
                </c:pt>
                <c:pt idx="10103">
                  <c:v>6.0911999600000001E-4</c:v>
                </c:pt>
                <c:pt idx="10104">
                  <c:v>6.0919999599999997E-4</c:v>
                </c:pt>
                <c:pt idx="10105">
                  <c:v>6.0927999600000004E-4</c:v>
                </c:pt>
                <c:pt idx="10106">
                  <c:v>6.09359996E-4</c:v>
                </c:pt>
                <c:pt idx="10107">
                  <c:v>6.0943999599999995E-4</c:v>
                </c:pt>
                <c:pt idx="10108">
                  <c:v>6.0951999600000002E-4</c:v>
                </c:pt>
                <c:pt idx="10109">
                  <c:v>6.0959999599999998E-4</c:v>
                </c:pt>
                <c:pt idx="10110">
                  <c:v>6.0967999600000005E-4</c:v>
                </c:pt>
                <c:pt idx="10111">
                  <c:v>6.0975999600000001E-4</c:v>
                </c:pt>
                <c:pt idx="10112">
                  <c:v>6.0983999599999996E-4</c:v>
                </c:pt>
                <c:pt idx="10113">
                  <c:v>6.0991999600000003E-4</c:v>
                </c:pt>
                <c:pt idx="10114">
                  <c:v>6.0999999599999999E-4</c:v>
                </c:pt>
                <c:pt idx="10115">
                  <c:v>6.1007999599999995E-4</c:v>
                </c:pt>
                <c:pt idx="10116">
                  <c:v>6.1015999600000002E-4</c:v>
                </c:pt>
                <c:pt idx="10117">
                  <c:v>6.1023999599999997E-4</c:v>
                </c:pt>
                <c:pt idx="10118">
                  <c:v>6.1031999600000004E-4</c:v>
                </c:pt>
                <c:pt idx="10119">
                  <c:v>6.10399996E-4</c:v>
                </c:pt>
                <c:pt idx="10120">
                  <c:v>6.1047999599999996E-4</c:v>
                </c:pt>
                <c:pt idx="10121">
                  <c:v>6.1055999600000002E-4</c:v>
                </c:pt>
                <c:pt idx="10122">
                  <c:v>6.1063999599999998E-4</c:v>
                </c:pt>
                <c:pt idx="10123">
                  <c:v>6.1071999600000005E-4</c:v>
                </c:pt>
                <c:pt idx="10124">
                  <c:v>6.1079999600000001E-4</c:v>
                </c:pt>
                <c:pt idx="10125">
                  <c:v>6.1087999599999997E-4</c:v>
                </c:pt>
                <c:pt idx="10126">
                  <c:v>6.1095999600000003E-4</c:v>
                </c:pt>
                <c:pt idx="10127">
                  <c:v>6.1103999599999999E-4</c:v>
                </c:pt>
                <c:pt idx="10128">
                  <c:v>6.1111999599999995E-4</c:v>
                </c:pt>
                <c:pt idx="10129">
                  <c:v>6.1119999600000002E-4</c:v>
                </c:pt>
                <c:pt idx="10130">
                  <c:v>6.1127999599999998E-4</c:v>
                </c:pt>
                <c:pt idx="10131">
                  <c:v>6.1135999600000004E-4</c:v>
                </c:pt>
                <c:pt idx="10132">
                  <c:v>6.11439996E-4</c:v>
                </c:pt>
                <c:pt idx="10133">
                  <c:v>6.1151999599999996E-4</c:v>
                </c:pt>
                <c:pt idx="10134">
                  <c:v>6.1159999600000003E-4</c:v>
                </c:pt>
                <c:pt idx="10135">
                  <c:v>6.1167999599999999E-4</c:v>
                </c:pt>
                <c:pt idx="10136">
                  <c:v>6.1175999600000005E-4</c:v>
                </c:pt>
                <c:pt idx="10137">
                  <c:v>6.1183999600000001E-4</c:v>
                </c:pt>
                <c:pt idx="10138">
                  <c:v>6.1191999599999997E-4</c:v>
                </c:pt>
                <c:pt idx="10139">
                  <c:v>6.1199999600000004E-4</c:v>
                </c:pt>
                <c:pt idx="10140">
                  <c:v>6.12079996E-4</c:v>
                </c:pt>
                <c:pt idx="10141">
                  <c:v>6.1215999599999996E-4</c:v>
                </c:pt>
                <c:pt idx="10142">
                  <c:v>6.1223999600000002E-4</c:v>
                </c:pt>
                <c:pt idx="10143">
                  <c:v>6.1231999599999998E-4</c:v>
                </c:pt>
                <c:pt idx="10144">
                  <c:v>6.1239999600000005E-4</c:v>
                </c:pt>
                <c:pt idx="10145">
                  <c:v>6.1247999600000001E-4</c:v>
                </c:pt>
                <c:pt idx="10146">
                  <c:v>6.1255999599999997E-4</c:v>
                </c:pt>
                <c:pt idx="10147">
                  <c:v>6.1263999600000003E-4</c:v>
                </c:pt>
                <c:pt idx="10148">
                  <c:v>6.1271999599999999E-4</c:v>
                </c:pt>
                <c:pt idx="10149">
                  <c:v>6.1279999599999995E-4</c:v>
                </c:pt>
                <c:pt idx="10150">
                  <c:v>6.1287999600000002E-4</c:v>
                </c:pt>
                <c:pt idx="10151">
                  <c:v>6.1295999599999997E-4</c:v>
                </c:pt>
                <c:pt idx="10152">
                  <c:v>6.1303999600000004E-4</c:v>
                </c:pt>
                <c:pt idx="10153">
                  <c:v>6.13119996E-4</c:v>
                </c:pt>
                <c:pt idx="10154">
                  <c:v>6.1319999599999996E-4</c:v>
                </c:pt>
                <c:pt idx="10155">
                  <c:v>6.1327999600000003E-4</c:v>
                </c:pt>
                <c:pt idx="10156">
                  <c:v>6.1335999599999998E-4</c:v>
                </c:pt>
                <c:pt idx="10157">
                  <c:v>6.1343999600000005E-4</c:v>
                </c:pt>
                <c:pt idx="10158">
                  <c:v>6.1351999600000001E-4</c:v>
                </c:pt>
                <c:pt idx="10159">
                  <c:v>6.1359999599999997E-4</c:v>
                </c:pt>
                <c:pt idx="10160">
                  <c:v>6.1367999600000004E-4</c:v>
                </c:pt>
                <c:pt idx="10161">
                  <c:v>6.1375999599999999E-4</c:v>
                </c:pt>
                <c:pt idx="10162">
                  <c:v>6.1383999599999995E-4</c:v>
                </c:pt>
                <c:pt idx="10163">
                  <c:v>6.1391999600000002E-4</c:v>
                </c:pt>
                <c:pt idx="10164">
                  <c:v>6.1399999599999998E-4</c:v>
                </c:pt>
                <c:pt idx="10165">
                  <c:v>6.1407999600000005E-4</c:v>
                </c:pt>
                <c:pt idx="10166">
                  <c:v>6.14159996E-4</c:v>
                </c:pt>
                <c:pt idx="10167">
                  <c:v>6.1423999599999996E-4</c:v>
                </c:pt>
                <c:pt idx="10168">
                  <c:v>6.1431999600000003E-4</c:v>
                </c:pt>
                <c:pt idx="10169">
                  <c:v>6.1439999599999999E-4</c:v>
                </c:pt>
                <c:pt idx="10170">
                  <c:v>6.1447999599999995E-4</c:v>
                </c:pt>
                <c:pt idx="10171">
                  <c:v>6.1455999600000001E-4</c:v>
                </c:pt>
                <c:pt idx="10172">
                  <c:v>6.1463999599999997E-4</c:v>
                </c:pt>
                <c:pt idx="10173">
                  <c:v>6.1471999600000004E-4</c:v>
                </c:pt>
                <c:pt idx="10174">
                  <c:v>6.14799996E-4</c:v>
                </c:pt>
                <c:pt idx="10175">
                  <c:v>6.1487999599999996E-4</c:v>
                </c:pt>
                <c:pt idx="10176">
                  <c:v>6.1495999600000002E-4</c:v>
                </c:pt>
                <c:pt idx="10177">
                  <c:v>6.1503999599999998E-4</c:v>
                </c:pt>
                <c:pt idx="10178">
                  <c:v>6.1511999600000005E-4</c:v>
                </c:pt>
                <c:pt idx="10179">
                  <c:v>6.1519999600000001E-4</c:v>
                </c:pt>
                <c:pt idx="10180">
                  <c:v>6.1527999599999997E-4</c:v>
                </c:pt>
                <c:pt idx="10181">
                  <c:v>6.1535999600000003E-4</c:v>
                </c:pt>
                <c:pt idx="10182">
                  <c:v>6.1543999599999999E-4</c:v>
                </c:pt>
                <c:pt idx="10183">
                  <c:v>6.1551999599999995E-4</c:v>
                </c:pt>
                <c:pt idx="10184">
                  <c:v>6.1559999600000002E-4</c:v>
                </c:pt>
                <c:pt idx="10185">
                  <c:v>6.1567999599999998E-4</c:v>
                </c:pt>
                <c:pt idx="10186">
                  <c:v>6.1575999600000004E-4</c:v>
                </c:pt>
                <c:pt idx="10187">
                  <c:v>6.15839996E-4</c:v>
                </c:pt>
                <c:pt idx="10188">
                  <c:v>6.1591999599999996E-4</c:v>
                </c:pt>
                <c:pt idx="10189">
                  <c:v>6.1599999600000003E-4</c:v>
                </c:pt>
                <c:pt idx="10190">
                  <c:v>6.1607999599999999E-4</c:v>
                </c:pt>
                <c:pt idx="10191">
                  <c:v>6.1615999600000005E-4</c:v>
                </c:pt>
                <c:pt idx="10192">
                  <c:v>6.1623999600000001E-4</c:v>
                </c:pt>
                <c:pt idx="10193">
                  <c:v>6.1631999599999997E-4</c:v>
                </c:pt>
                <c:pt idx="10194">
                  <c:v>6.1639999600000004E-4</c:v>
                </c:pt>
                <c:pt idx="10195">
                  <c:v>6.16479996E-4</c:v>
                </c:pt>
                <c:pt idx="10196">
                  <c:v>6.1655999599999995E-4</c:v>
                </c:pt>
                <c:pt idx="10197">
                  <c:v>6.1663999600000002E-4</c:v>
                </c:pt>
                <c:pt idx="10198">
                  <c:v>6.1671999599999998E-4</c:v>
                </c:pt>
                <c:pt idx="10199">
                  <c:v>6.1679999600000005E-4</c:v>
                </c:pt>
                <c:pt idx="10200">
                  <c:v>6.1687999600000001E-4</c:v>
                </c:pt>
                <c:pt idx="10201">
                  <c:v>6.1695999599999996E-4</c:v>
                </c:pt>
                <c:pt idx="10202">
                  <c:v>6.1703999600000003E-4</c:v>
                </c:pt>
                <c:pt idx="10203">
                  <c:v>6.1711999599999999E-4</c:v>
                </c:pt>
                <c:pt idx="10204">
                  <c:v>6.1719999599999995E-4</c:v>
                </c:pt>
                <c:pt idx="10205">
                  <c:v>6.1727999600000001E-4</c:v>
                </c:pt>
                <c:pt idx="10206">
                  <c:v>6.1735999599999997E-4</c:v>
                </c:pt>
                <c:pt idx="10207">
                  <c:v>6.1743999600000004E-4</c:v>
                </c:pt>
                <c:pt idx="10208">
                  <c:v>6.17519996E-4</c:v>
                </c:pt>
                <c:pt idx="10209">
                  <c:v>6.1759999599999996E-4</c:v>
                </c:pt>
                <c:pt idx="10210">
                  <c:v>6.1767999600000002E-4</c:v>
                </c:pt>
                <c:pt idx="10211">
                  <c:v>6.1775999599999998E-4</c:v>
                </c:pt>
                <c:pt idx="10212">
                  <c:v>6.1783999600000005E-4</c:v>
                </c:pt>
                <c:pt idx="10213">
                  <c:v>6.1791999600000001E-4</c:v>
                </c:pt>
                <c:pt idx="10214">
                  <c:v>6.1799999599999997E-4</c:v>
                </c:pt>
                <c:pt idx="10215">
                  <c:v>6.1807999600000003E-4</c:v>
                </c:pt>
                <c:pt idx="10216">
                  <c:v>6.1815999599999999E-4</c:v>
                </c:pt>
                <c:pt idx="10217">
                  <c:v>6.1823999599999995E-4</c:v>
                </c:pt>
                <c:pt idx="10218">
                  <c:v>6.1831999600000002E-4</c:v>
                </c:pt>
                <c:pt idx="10219">
                  <c:v>6.1839999599999998E-4</c:v>
                </c:pt>
                <c:pt idx="10220">
                  <c:v>6.1847999600000004E-4</c:v>
                </c:pt>
                <c:pt idx="10221">
                  <c:v>6.18559996E-4</c:v>
                </c:pt>
                <c:pt idx="10222">
                  <c:v>6.1863999599999996E-4</c:v>
                </c:pt>
                <c:pt idx="10223">
                  <c:v>6.1871999600000003E-4</c:v>
                </c:pt>
                <c:pt idx="10224">
                  <c:v>6.1879999599999999E-4</c:v>
                </c:pt>
                <c:pt idx="10225">
                  <c:v>6.1887999600000005E-4</c:v>
                </c:pt>
                <c:pt idx="10226">
                  <c:v>6.1895999600000001E-4</c:v>
                </c:pt>
                <c:pt idx="10227">
                  <c:v>6.1903999599999997E-4</c:v>
                </c:pt>
                <c:pt idx="10228">
                  <c:v>6.1911999600000004E-4</c:v>
                </c:pt>
                <c:pt idx="10229">
                  <c:v>6.19199996E-4</c:v>
                </c:pt>
                <c:pt idx="10230">
                  <c:v>6.1927999599999996E-4</c:v>
                </c:pt>
                <c:pt idx="10231">
                  <c:v>6.1935999600000002E-4</c:v>
                </c:pt>
                <c:pt idx="10232">
                  <c:v>6.1943999599999998E-4</c:v>
                </c:pt>
                <c:pt idx="10233">
                  <c:v>6.1951999600000005E-4</c:v>
                </c:pt>
                <c:pt idx="10234">
                  <c:v>6.1959999600000001E-4</c:v>
                </c:pt>
                <c:pt idx="10235">
                  <c:v>6.1967999599999996E-4</c:v>
                </c:pt>
                <c:pt idx="10236">
                  <c:v>6.1975999600000003E-4</c:v>
                </c:pt>
                <c:pt idx="10237">
                  <c:v>6.1983999599999999E-4</c:v>
                </c:pt>
                <c:pt idx="10238">
                  <c:v>6.1991999599999995E-4</c:v>
                </c:pt>
                <c:pt idx="10239">
                  <c:v>6.1999999600000002E-4</c:v>
                </c:pt>
                <c:pt idx="10240">
                  <c:v>6.2007999599999997E-4</c:v>
                </c:pt>
                <c:pt idx="10241">
                  <c:v>6.2015999600000004E-4</c:v>
                </c:pt>
                <c:pt idx="10242">
                  <c:v>6.20239996E-4</c:v>
                </c:pt>
                <c:pt idx="10243">
                  <c:v>6.2031999599999996E-4</c:v>
                </c:pt>
                <c:pt idx="10244">
                  <c:v>6.2039999600000003E-4</c:v>
                </c:pt>
                <c:pt idx="10245">
                  <c:v>6.2047999599999998E-4</c:v>
                </c:pt>
                <c:pt idx="10246">
                  <c:v>6.2055999600000005E-4</c:v>
                </c:pt>
                <c:pt idx="10247">
                  <c:v>6.2063999600000001E-4</c:v>
                </c:pt>
                <c:pt idx="10248">
                  <c:v>6.2071999599999997E-4</c:v>
                </c:pt>
                <c:pt idx="10249">
                  <c:v>6.2079999600000004E-4</c:v>
                </c:pt>
                <c:pt idx="10250">
                  <c:v>6.2087999599999999E-4</c:v>
                </c:pt>
                <c:pt idx="10251">
                  <c:v>6.2095999599999995E-4</c:v>
                </c:pt>
                <c:pt idx="10252">
                  <c:v>6.2103999600000002E-4</c:v>
                </c:pt>
                <c:pt idx="10253">
                  <c:v>6.2111999599999998E-4</c:v>
                </c:pt>
                <c:pt idx="10254">
                  <c:v>6.2119999600000005E-4</c:v>
                </c:pt>
                <c:pt idx="10255">
                  <c:v>6.21279996E-4</c:v>
                </c:pt>
                <c:pt idx="10256">
                  <c:v>6.2135999599999996E-4</c:v>
                </c:pt>
                <c:pt idx="10257">
                  <c:v>6.2143999600000003E-4</c:v>
                </c:pt>
                <c:pt idx="10258">
                  <c:v>6.2151999599999999E-4</c:v>
                </c:pt>
                <c:pt idx="10259">
                  <c:v>6.2159999599999995E-4</c:v>
                </c:pt>
                <c:pt idx="10260">
                  <c:v>6.2167999600000001E-4</c:v>
                </c:pt>
                <c:pt idx="10261">
                  <c:v>6.2175999599999997E-4</c:v>
                </c:pt>
                <c:pt idx="10262">
                  <c:v>6.2183999600000004E-4</c:v>
                </c:pt>
                <c:pt idx="10263">
                  <c:v>6.21919996E-4</c:v>
                </c:pt>
                <c:pt idx="10264">
                  <c:v>6.2199999599999996E-4</c:v>
                </c:pt>
                <c:pt idx="10265">
                  <c:v>6.2207999600000002E-4</c:v>
                </c:pt>
                <c:pt idx="10266">
                  <c:v>6.2215999599999998E-4</c:v>
                </c:pt>
                <c:pt idx="10267">
                  <c:v>6.2223999600000005E-4</c:v>
                </c:pt>
                <c:pt idx="10268">
                  <c:v>6.2231999600000001E-4</c:v>
                </c:pt>
                <c:pt idx="10269">
                  <c:v>6.2239999599999997E-4</c:v>
                </c:pt>
                <c:pt idx="10270">
                  <c:v>6.2247999600000003E-4</c:v>
                </c:pt>
                <c:pt idx="10271">
                  <c:v>6.2255999599999999E-4</c:v>
                </c:pt>
                <c:pt idx="10272">
                  <c:v>6.2263999599999995E-4</c:v>
                </c:pt>
                <c:pt idx="10273">
                  <c:v>6.2271999600000002E-4</c:v>
                </c:pt>
                <c:pt idx="10274">
                  <c:v>6.2279999599999998E-4</c:v>
                </c:pt>
                <c:pt idx="10275">
                  <c:v>6.2287999600000004E-4</c:v>
                </c:pt>
                <c:pt idx="10276">
                  <c:v>6.22959996E-4</c:v>
                </c:pt>
                <c:pt idx="10277">
                  <c:v>6.2303999599999996E-4</c:v>
                </c:pt>
                <c:pt idx="10278">
                  <c:v>6.2311999600000003E-4</c:v>
                </c:pt>
                <c:pt idx="10279">
                  <c:v>6.2319999599999999E-4</c:v>
                </c:pt>
                <c:pt idx="10280">
                  <c:v>6.2327999600000005E-4</c:v>
                </c:pt>
                <c:pt idx="10281">
                  <c:v>6.2335999600000001E-4</c:v>
                </c:pt>
                <c:pt idx="10282">
                  <c:v>6.2343999599999997E-4</c:v>
                </c:pt>
                <c:pt idx="10283">
                  <c:v>6.2351999600000004E-4</c:v>
                </c:pt>
                <c:pt idx="10284">
                  <c:v>6.2359999599999999E-4</c:v>
                </c:pt>
                <c:pt idx="10285">
                  <c:v>6.2367999599999995E-4</c:v>
                </c:pt>
                <c:pt idx="10286">
                  <c:v>6.2375999600000002E-4</c:v>
                </c:pt>
                <c:pt idx="10287">
                  <c:v>6.2383999599999998E-4</c:v>
                </c:pt>
                <c:pt idx="10288">
                  <c:v>6.2391999600000005E-4</c:v>
                </c:pt>
                <c:pt idx="10289">
                  <c:v>6.23999996E-4</c:v>
                </c:pt>
                <c:pt idx="10290">
                  <c:v>6.2407999599999996E-4</c:v>
                </c:pt>
                <c:pt idx="10291">
                  <c:v>6.2415999600000003E-4</c:v>
                </c:pt>
                <c:pt idx="10292">
                  <c:v>6.2423999599999999E-4</c:v>
                </c:pt>
                <c:pt idx="10293">
                  <c:v>6.2431999599999995E-4</c:v>
                </c:pt>
                <c:pt idx="10294">
                  <c:v>6.2439999600000001E-4</c:v>
                </c:pt>
                <c:pt idx="10295">
                  <c:v>6.2447999599999997E-4</c:v>
                </c:pt>
                <c:pt idx="10296">
                  <c:v>6.2455999600000004E-4</c:v>
                </c:pt>
                <c:pt idx="10297">
                  <c:v>6.24639996E-4</c:v>
                </c:pt>
                <c:pt idx="10298">
                  <c:v>6.2471999599999996E-4</c:v>
                </c:pt>
                <c:pt idx="10299">
                  <c:v>6.2479999600000002E-4</c:v>
                </c:pt>
                <c:pt idx="10300">
                  <c:v>6.2487999599999998E-4</c:v>
                </c:pt>
                <c:pt idx="10301">
                  <c:v>6.2495999600000005E-4</c:v>
                </c:pt>
                <c:pt idx="10302">
                  <c:v>6.2503999600000001E-4</c:v>
                </c:pt>
                <c:pt idx="10303">
                  <c:v>6.2511999599999997E-4</c:v>
                </c:pt>
                <c:pt idx="10304">
                  <c:v>6.2519999600000003E-4</c:v>
                </c:pt>
                <c:pt idx="10305">
                  <c:v>6.2527999599999999E-4</c:v>
                </c:pt>
                <c:pt idx="10306">
                  <c:v>6.2535999599999995E-4</c:v>
                </c:pt>
                <c:pt idx="10307">
                  <c:v>6.2543999600000002E-4</c:v>
                </c:pt>
                <c:pt idx="10308">
                  <c:v>6.2551999599999998E-4</c:v>
                </c:pt>
                <c:pt idx="10309">
                  <c:v>6.2559999600000004E-4</c:v>
                </c:pt>
                <c:pt idx="10310">
                  <c:v>6.25679996E-4</c:v>
                </c:pt>
                <c:pt idx="10311">
                  <c:v>6.2575999599999996E-4</c:v>
                </c:pt>
                <c:pt idx="10312">
                  <c:v>6.2583999600000003E-4</c:v>
                </c:pt>
                <c:pt idx="10313">
                  <c:v>6.2591999599999999E-4</c:v>
                </c:pt>
                <c:pt idx="10314">
                  <c:v>6.2599999600000005E-4</c:v>
                </c:pt>
                <c:pt idx="10315">
                  <c:v>6.2607999600000001E-4</c:v>
                </c:pt>
                <c:pt idx="10316">
                  <c:v>6.2615999599999997E-4</c:v>
                </c:pt>
                <c:pt idx="10317">
                  <c:v>6.2623999600000004E-4</c:v>
                </c:pt>
                <c:pt idx="10318">
                  <c:v>6.26319996E-4</c:v>
                </c:pt>
                <c:pt idx="10319">
                  <c:v>6.2639999599999995E-4</c:v>
                </c:pt>
                <c:pt idx="10320">
                  <c:v>6.2647999600000002E-4</c:v>
                </c:pt>
                <c:pt idx="10321">
                  <c:v>6.2655999599999998E-4</c:v>
                </c:pt>
                <c:pt idx="10322">
                  <c:v>6.2663999600000005E-4</c:v>
                </c:pt>
                <c:pt idx="10323">
                  <c:v>6.2671999600000001E-4</c:v>
                </c:pt>
                <c:pt idx="10324">
                  <c:v>6.2679999599999996E-4</c:v>
                </c:pt>
                <c:pt idx="10325">
                  <c:v>6.2687999600000003E-4</c:v>
                </c:pt>
                <c:pt idx="10326">
                  <c:v>6.2695999599999999E-4</c:v>
                </c:pt>
                <c:pt idx="10327">
                  <c:v>6.2703999599999995E-4</c:v>
                </c:pt>
                <c:pt idx="10328">
                  <c:v>6.2711999600000002E-4</c:v>
                </c:pt>
                <c:pt idx="10329">
                  <c:v>6.2719999599999997E-4</c:v>
                </c:pt>
                <c:pt idx="10330">
                  <c:v>6.2727999600000004E-4</c:v>
                </c:pt>
                <c:pt idx="10331">
                  <c:v>6.27359996E-4</c:v>
                </c:pt>
                <c:pt idx="10332">
                  <c:v>6.2743999599999996E-4</c:v>
                </c:pt>
                <c:pt idx="10333">
                  <c:v>6.2751999600000003E-4</c:v>
                </c:pt>
                <c:pt idx="10334">
                  <c:v>6.2759999599999998E-4</c:v>
                </c:pt>
                <c:pt idx="10335">
                  <c:v>6.2767999600000005E-4</c:v>
                </c:pt>
                <c:pt idx="10336">
                  <c:v>6.2775999600000001E-4</c:v>
                </c:pt>
                <c:pt idx="10337">
                  <c:v>6.2783999599999997E-4</c:v>
                </c:pt>
                <c:pt idx="10338">
                  <c:v>6.2791999600000003E-4</c:v>
                </c:pt>
                <c:pt idx="10339">
                  <c:v>6.2799999599999999E-4</c:v>
                </c:pt>
                <c:pt idx="10340">
                  <c:v>6.2807999599999995E-4</c:v>
                </c:pt>
                <c:pt idx="10341">
                  <c:v>6.2815999600000002E-4</c:v>
                </c:pt>
                <c:pt idx="10342">
                  <c:v>6.2823999599999998E-4</c:v>
                </c:pt>
                <c:pt idx="10343">
                  <c:v>6.2831999600000004E-4</c:v>
                </c:pt>
                <c:pt idx="10344">
                  <c:v>6.28399996E-4</c:v>
                </c:pt>
                <c:pt idx="10345">
                  <c:v>6.2847999599999996E-4</c:v>
                </c:pt>
                <c:pt idx="10346">
                  <c:v>6.2855999600000003E-4</c:v>
                </c:pt>
                <c:pt idx="10347">
                  <c:v>6.2863999599999999E-4</c:v>
                </c:pt>
                <c:pt idx="10348">
                  <c:v>6.2871999599999995E-4</c:v>
                </c:pt>
                <c:pt idx="10349">
                  <c:v>6.2879999600000001E-4</c:v>
                </c:pt>
                <c:pt idx="10350">
                  <c:v>6.2887999599999997E-4</c:v>
                </c:pt>
                <c:pt idx="10351">
                  <c:v>6.2895999600000004E-4</c:v>
                </c:pt>
                <c:pt idx="10352">
                  <c:v>6.29039996E-4</c:v>
                </c:pt>
                <c:pt idx="10353">
                  <c:v>6.2911999599999996E-4</c:v>
                </c:pt>
                <c:pt idx="10354">
                  <c:v>6.2919999600000002E-4</c:v>
                </c:pt>
                <c:pt idx="10355">
                  <c:v>6.2927999599999998E-4</c:v>
                </c:pt>
                <c:pt idx="10356">
                  <c:v>6.2935999600000005E-4</c:v>
                </c:pt>
                <c:pt idx="10357">
                  <c:v>6.2943999600000001E-4</c:v>
                </c:pt>
                <c:pt idx="10358">
                  <c:v>6.2951999599999997E-4</c:v>
                </c:pt>
                <c:pt idx="10359">
                  <c:v>6.2959999600000003E-4</c:v>
                </c:pt>
                <c:pt idx="10360">
                  <c:v>6.2967999599999999E-4</c:v>
                </c:pt>
                <c:pt idx="10361">
                  <c:v>6.2975999599999995E-4</c:v>
                </c:pt>
                <c:pt idx="10362">
                  <c:v>6.2983999600000002E-4</c:v>
                </c:pt>
                <c:pt idx="10363">
                  <c:v>6.2991999599999998E-4</c:v>
                </c:pt>
                <c:pt idx="10364">
                  <c:v>6.2999999600000004E-4</c:v>
                </c:pt>
                <c:pt idx="10365">
                  <c:v>6.30079996E-4</c:v>
                </c:pt>
                <c:pt idx="10366">
                  <c:v>6.3015999599999996E-4</c:v>
                </c:pt>
                <c:pt idx="10367">
                  <c:v>6.3023999600000003E-4</c:v>
                </c:pt>
                <c:pt idx="10368">
                  <c:v>6.3031999599999998E-4</c:v>
                </c:pt>
                <c:pt idx="10369">
                  <c:v>6.3039999600000005E-4</c:v>
                </c:pt>
                <c:pt idx="10370">
                  <c:v>6.3047999600000001E-4</c:v>
                </c:pt>
                <c:pt idx="10371">
                  <c:v>6.3055999599999997E-4</c:v>
                </c:pt>
                <c:pt idx="10372">
                  <c:v>6.3063999600000004E-4</c:v>
                </c:pt>
                <c:pt idx="10373">
                  <c:v>6.3071999599999999E-4</c:v>
                </c:pt>
                <c:pt idx="10374">
                  <c:v>6.3079999599999995E-4</c:v>
                </c:pt>
                <c:pt idx="10375">
                  <c:v>6.3087999600000002E-4</c:v>
                </c:pt>
                <c:pt idx="10376">
                  <c:v>6.3095999599999998E-4</c:v>
                </c:pt>
                <c:pt idx="10377">
                  <c:v>6.3103999600000005E-4</c:v>
                </c:pt>
                <c:pt idx="10378">
                  <c:v>6.31119996E-4</c:v>
                </c:pt>
                <c:pt idx="10379">
                  <c:v>6.3119999599999996E-4</c:v>
                </c:pt>
                <c:pt idx="10380">
                  <c:v>6.3127999600000003E-4</c:v>
                </c:pt>
                <c:pt idx="10381">
                  <c:v>6.3135999599999999E-4</c:v>
                </c:pt>
                <c:pt idx="10382">
                  <c:v>6.3143999599999995E-4</c:v>
                </c:pt>
                <c:pt idx="10383">
                  <c:v>6.3151999600000001E-4</c:v>
                </c:pt>
                <c:pt idx="10384">
                  <c:v>6.3159999599999997E-4</c:v>
                </c:pt>
                <c:pt idx="10385">
                  <c:v>6.3167999600000004E-4</c:v>
                </c:pt>
                <c:pt idx="10386">
                  <c:v>6.31759996E-4</c:v>
                </c:pt>
                <c:pt idx="10387">
                  <c:v>6.3183999599999996E-4</c:v>
                </c:pt>
                <c:pt idx="10388">
                  <c:v>6.3191999600000002E-4</c:v>
                </c:pt>
                <c:pt idx="10389">
                  <c:v>6.3199999599999998E-4</c:v>
                </c:pt>
                <c:pt idx="10390">
                  <c:v>6.3207999600000005E-4</c:v>
                </c:pt>
                <c:pt idx="10391">
                  <c:v>6.3215999600000001E-4</c:v>
                </c:pt>
                <c:pt idx="10392">
                  <c:v>6.3223999599999997E-4</c:v>
                </c:pt>
                <c:pt idx="10393">
                  <c:v>6.3231999600000003E-4</c:v>
                </c:pt>
                <c:pt idx="10394">
                  <c:v>6.3239999599999999E-4</c:v>
                </c:pt>
                <c:pt idx="10395">
                  <c:v>6.3247999599999995E-4</c:v>
                </c:pt>
                <c:pt idx="10396">
                  <c:v>6.3255999600000002E-4</c:v>
                </c:pt>
                <c:pt idx="10397">
                  <c:v>6.3263999599999998E-4</c:v>
                </c:pt>
                <c:pt idx="10398">
                  <c:v>6.3271999600000004E-4</c:v>
                </c:pt>
                <c:pt idx="10399">
                  <c:v>6.32799996E-4</c:v>
                </c:pt>
                <c:pt idx="10400">
                  <c:v>6.3287999599999996E-4</c:v>
                </c:pt>
                <c:pt idx="10401">
                  <c:v>6.3295999600000003E-4</c:v>
                </c:pt>
                <c:pt idx="10402">
                  <c:v>6.3303999599999999E-4</c:v>
                </c:pt>
                <c:pt idx="10403">
                  <c:v>6.3311999600000005E-4</c:v>
                </c:pt>
                <c:pt idx="10404">
                  <c:v>6.3319999600000001E-4</c:v>
                </c:pt>
                <c:pt idx="10405">
                  <c:v>6.3327999599999997E-4</c:v>
                </c:pt>
                <c:pt idx="10406">
                  <c:v>6.3335999600000004E-4</c:v>
                </c:pt>
                <c:pt idx="10407">
                  <c:v>6.33439996E-4</c:v>
                </c:pt>
                <c:pt idx="10408">
                  <c:v>6.3351999599999995E-4</c:v>
                </c:pt>
                <c:pt idx="10409">
                  <c:v>6.3359999600000002E-4</c:v>
                </c:pt>
                <c:pt idx="10410">
                  <c:v>6.3367999599999998E-4</c:v>
                </c:pt>
                <c:pt idx="10411">
                  <c:v>6.3375999600000005E-4</c:v>
                </c:pt>
                <c:pt idx="10412">
                  <c:v>6.3383999600000001E-4</c:v>
                </c:pt>
                <c:pt idx="10413">
                  <c:v>6.3391999599999996E-4</c:v>
                </c:pt>
                <c:pt idx="10414">
                  <c:v>6.3399999600000003E-4</c:v>
                </c:pt>
                <c:pt idx="10415">
                  <c:v>6.3407999599999999E-4</c:v>
                </c:pt>
                <c:pt idx="10416">
                  <c:v>6.3415999599999995E-4</c:v>
                </c:pt>
                <c:pt idx="10417">
                  <c:v>6.3423999600000002E-4</c:v>
                </c:pt>
                <c:pt idx="10418">
                  <c:v>6.3431999599999997E-4</c:v>
                </c:pt>
                <c:pt idx="10419">
                  <c:v>6.3439999600000004E-4</c:v>
                </c:pt>
                <c:pt idx="10420">
                  <c:v>6.34479996E-4</c:v>
                </c:pt>
                <c:pt idx="10421">
                  <c:v>6.3455999599999996E-4</c:v>
                </c:pt>
                <c:pt idx="10422">
                  <c:v>6.3463999600000002E-4</c:v>
                </c:pt>
                <c:pt idx="10423">
                  <c:v>6.3471999599999998E-4</c:v>
                </c:pt>
                <c:pt idx="10424">
                  <c:v>6.3479999600000005E-4</c:v>
                </c:pt>
                <c:pt idx="10425">
                  <c:v>6.3487999600000001E-4</c:v>
                </c:pt>
                <c:pt idx="10426">
                  <c:v>6.3495999599999997E-4</c:v>
                </c:pt>
                <c:pt idx="10427">
                  <c:v>6.3503999600000003E-4</c:v>
                </c:pt>
                <c:pt idx="10428">
                  <c:v>6.3511999599999999E-4</c:v>
                </c:pt>
                <c:pt idx="10429">
                  <c:v>6.3519999599999995E-4</c:v>
                </c:pt>
                <c:pt idx="10430">
                  <c:v>6.3527999600000002E-4</c:v>
                </c:pt>
                <c:pt idx="10431">
                  <c:v>6.3535999599999998E-4</c:v>
                </c:pt>
                <c:pt idx="10432">
                  <c:v>6.3543999600000004E-4</c:v>
                </c:pt>
                <c:pt idx="10433">
                  <c:v>6.35519996E-4</c:v>
                </c:pt>
                <c:pt idx="10434">
                  <c:v>6.3559999599999996E-4</c:v>
                </c:pt>
                <c:pt idx="10435">
                  <c:v>6.3567999600000003E-4</c:v>
                </c:pt>
                <c:pt idx="10436">
                  <c:v>6.3575999599999999E-4</c:v>
                </c:pt>
                <c:pt idx="10437">
                  <c:v>6.3583999600000005E-4</c:v>
                </c:pt>
                <c:pt idx="10438">
                  <c:v>6.3591999600000001E-4</c:v>
                </c:pt>
                <c:pt idx="10439">
                  <c:v>6.3599999599999997E-4</c:v>
                </c:pt>
                <c:pt idx="10440">
                  <c:v>6.3607999600000004E-4</c:v>
                </c:pt>
                <c:pt idx="10441">
                  <c:v>6.36159996E-4</c:v>
                </c:pt>
                <c:pt idx="10442">
                  <c:v>6.3623999599999996E-4</c:v>
                </c:pt>
                <c:pt idx="10443">
                  <c:v>6.3631999600000002E-4</c:v>
                </c:pt>
                <c:pt idx="10444">
                  <c:v>6.3639999599999998E-4</c:v>
                </c:pt>
                <c:pt idx="10445">
                  <c:v>6.3647999600000005E-4</c:v>
                </c:pt>
                <c:pt idx="10446">
                  <c:v>6.3655999600000001E-4</c:v>
                </c:pt>
                <c:pt idx="10447">
                  <c:v>6.3663999599999996E-4</c:v>
                </c:pt>
                <c:pt idx="10448">
                  <c:v>6.3671999600000003E-4</c:v>
                </c:pt>
                <c:pt idx="10449">
                  <c:v>6.3679999599999999E-4</c:v>
                </c:pt>
                <c:pt idx="10450">
                  <c:v>6.3687999599999995E-4</c:v>
                </c:pt>
                <c:pt idx="10451">
                  <c:v>6.3695999600000002E-4</c:v>
                </c:pt>
                <c:pt idx="10452">
                  <c:v>6.3703999599999997E-4</c:v>
                </c:pt>
                <c:pt idx="10453">
                  <c:v>6.3711999600000004E-4</c:v>
                </c:pt>
                <c:pt idx="10454">
                  <c:v>6.37199996E-4</c:v>
                </c:pt>
                <c:pt idx="10455">
                  <c:v>6.3727999599999996E-4</c:v>
                </c:pt>
                <c:pt idx="10456">
                  <c:v>6.3735999600000003E-4</c:v>
                </c:pt>
                <c:pt idx="10457">
                  <c:v>6.3743999599999998E-4</c:v>
                </c:pt>
                <c:pt idx="10458">
                  <c:v>6.3751999600000005E-4</c:v>
                </c:pt>
                <c:pt idx="10459">
                  <c:v>6.3759999600000001E-4</c:v>
                </c:pt>
                <c:pt idx="10460">
                  <c:v>6.3767999599999997E-4</c:v>
                </c:pt>
                <c:pt idx="10461">
                  <c:v>6.3775999600000004E-4</c:v>
                </c:pt>
                <c:pt idx="10462">
                  <c:v>6.3783999599999999E-4</c:v>
                </c:pt>
                <c:pt idx="10463">
                  <c:v>6.3791999599999995E-4</c:v>
                </c:pt>
                <c:pt idx="10464">
                  <c:v>6.3799999600000002E-4</c:v>
                </c:pt>
                <c:pt idx="10465">
                  <c:v>6.3807999599999998E-4</c:v>
                </c:pt>
                <c:pt idx="10466">
                  <c:v>6.3815999600000005E-4</c:v>
                </c:pt>
                <c:pt idx="10467">
                  <c:v>6.38239996E-4</c:v>
                </c:pt>
                <c:pt idx="10468">
                  <c:v>6.3831999599999996E-4</c:v>
                </c:pt>
                <c:pt idx="10469">
                  <c:v>6.3839999600000003E-4</c:v>
                </c:pt>
                <c:pt idx="10470">
                  <c:v>6.3847999599999999E-4</c:v>
                </c:pt>
                <c:pt idx="10471">
                  <c:v>6.3855999599999995E-4</c:v>
                </c:pt>
                <c:pt idx="10472">
                  <c:v>6.3863999600000001E-4</c:v>
                </c:pt>
                <c:pt idx="10473">
                  <c:v>6.3871999599999997E-4</c:v>
                </c:pt>
                <c:pt idx="10474">
                  <c:v>6.3879999600000004E-4</c:v>
                </c:pt>
                <c:pt idx="10475">
                  <c:v>6.38879996E-4</c:v>
                </c:pt>
                <c:pt idx="10476">
                  <c:v>6.3895999599999996E-4</c:v>
                </c:pt>
                <c:pt idx="10477">
                  <c:v>6.3903999600000002E-4</c:v>
                </c:pt>
                <c:pt idx="10478">
                  <c:v>6.3911999599999998E-4</c:v>
                </c:pt>
                <c:pt idx="10479">
                  <c:v>6.3919999600000005E-4</c:v>
                </c:pt>
                <c:pt idx="10480">
                  <c:v>6.3927999600000001E-4</c:v>
                </c:pt>
                <c:pt idx="10481">
                  <c:v>6.3935999599999997E-4</c:v>
                </c:pt>
                <c:pt idx="10482">
                  <c:v>6.3943999600000003E-4</c:v>
                </c:pt>
                <c:pt idx="10483">
                  <c:v>6.3951999599999999E-4</c:v>
                </c:pt>
                <c:pt idx="10484">
                  <c:v>6.3959999599999995E-4</c:v>
                </c:pt>
                <c:pt idx="10485">
                  <c:v>6.3967999600000002E-4</c:v>
                </c:pt>
                <c:pt idx="10486">
                  <c:v>6.3975999599999998E-4</c:v>
                </c:pt>
                <c:pt idx="10487">
                  <c:v>6.3983999600000004E-4</c:v>
                </c:pt>
                <c:pt idx="10488">
                  <c:v>6.39919996E-4</c:v>
                </c:pt>
                <c:pt idx="10489">
                  <c:v>6.3999999599999996E-4</c:v>
                </c:pt>
                <c:pt idx="10490">
                  <c:v>6.4007999600000003E-4</c:v>
                </c:pt>
                <c:pt idx="10491">
                  <c:v>6.4015999599999999E-4</c:v>
                </c:pt>
                <c:pt idx="10492">
                  <c:v>6.4023999600000005E-4</c:v>
                </c:pt>
                <c:pt idx="10493">
                  <c:v>6.4031999600000001E-4</c:v>
                </c:pt>
                <c:pt idx="10494">
                  <c:v>6.4039999599999997E-4</c:v>
                </c:pt>
                <c:pt idx="10495">
                  <c:v>6.4047999600000004E-4</c:v>
                </c:pt>
                <c:pt idx="10496">
                  <c:v>6.40559996E-4</c:v>
                </c:pt>
                <c:pt idx="10497">
                  <c:v>6.4063999599999995E-4</c:v>
                </c:pt>
                <c:pt idx="10498">
                  <c:v>6.4071999600000002E-4</c:v>
                </c:pt>
                <c:pt idx="10499">
                  <c:v>6.4079999599999998E-4</c:v>
                </c:pt>
                <c:pt idx="10500">
                  <c:v>6.4087999600000005E-4</c:v>
                </c:pt>
                <c:pt idx="10501">
                  <c:v>6.40959996E-4</c:v>
                </c:pt>
                <c:pt idx="10502">
                  <c:v>6.4103999599999996E-4</c:v>
                </c:pt>
                <c:pt idx="10503">
                  <c:v>6.4111999600000003E-4</c:v>
                </c:pt>
                <c:pt idx="10504">
                  <c:v>6.4119999599999999E-4</c:v>
                </c:pt>
                <c:pt idx="10505">
                  <c:v>6.4127999599999995E-4</c:v>
                </c:pt>
                <c:pt idx="10506">
                  <c:v>6.4135999600000001E-4</c:v>
                </c:pt>
                <c:pt idx="10507">
                  <c:v>6.4143999599999997E-4</c:v>
                </c:pt>
                <c:pt idx="10508">
                  <c:v>6.4151999600000004E-4</c:v>
                </c:pt>
                <c:pt idx="10509">
                  <c:v>6.41599996E-4</c:v>
                </c:pt>
                <c:pt idx="10510">
                  <c:v>6.4167999599999996E-4</c:v>
                </c:pt>
                <c:pt idx="10511">
                  <c:v>6.4175999600000002E-4</c:v>
                </c:pt>
                <c:pt idx="10512">
                  <c:v>6.4183999599999998E-4</c:v>
                </c:pt>
                <c:pt idx="10513">
                  <c:v>6.4191999600000005E-4</c:v>
                </c:pt>
                <c:pt idx="10514">
                  <c:v>6.4199999600000001E-4</c:v>
                </c:pt>
                <c:pt idx="10515">
                  <c:v>6.4207999599999997E-4</c:v>
                </c:pt>
                <c:pt idx="10516">
                  <c:v>6.4215999600000003E-4</c:v>
                </c:pt>
                <c:pt idx="10517">
                  <c:v>6.4223999599999999E-4</c:v>
                </c:pt>
                <c:pt idx="10518">
                  <c:v>6.4231999599999995E-4</c:v>
                </c:pt>
                <c:pt idx="10519">
                  <c:v>6.4239999600000002E-4</c:v>
                </c:pt>
                <c:pt idx="10520">
                  <c:v>6.4247999599999998E-4</c:v>
                </c:pt>
                <c:pt idx="10521">
                  <c:v>6.4255999600000004E-4</c:v>
                </c:pt>
                <c:pt idx="10522">
                  <c:v>6.42639996E-4</c:v>
                </c:pt>
                <c:pt idx="10523">
                  <c:v>6.4271999599999996E-4</c:v>
                </c:pt>
                <c:pt idx="10524">
                  <c:v>6.4279999600000003E-4</c:v>
                </c:pt>
                <c:pt idx="10525">
                  <c:v>6.4287999599999999E-4</c:v>
                </c:pt>
                <c:pt idx="10526">
                  <c:v>6.4295999600000005E-4</c:v>
                </c:pt>
                <c:pt idx="10527">
                  <c:v>6.4303999600000001E-4</c:v>
                </c:pt>
                <c:pt idx="10528">
                  <c:v>6.4311999599999997E-4</c:v>
                </c:pt>
                <c:pt idx="10529">
                  <c:v>6.4319999600000004E-4</c:v>
                </c:pt>
                <c:pt idx="10530">
                  <c:v>6.43279996E-4</c:v>
                </c:pt>
                <c:pt idx="10531">
                  <c:v>6.4335999599999995E-4</c:v>
                </c:pt>
                <c:pt idx="10532">
                  <c:v>6.4343999600000002E-4</c:v>
                </c:pt>
                <c:pt idx="10533">
                  <c:v>6.4351999599999998E-4</c:v>
                </c:pt>
                <c:pt idx="10534">
                  <c:v>6.4359999600000005E-4</c:v>
                </c:pt>
                <c:pt idx="10535">
                  <c:v>6.4367999600000001E-4</c:v>
                </c:pt>
                <c:pt idx="10536">
                  <c:v>6.4375999599999996E-4</c:v>
                </c:pt>
                <c:pt idx="10537">
                  <c:v>6.4383999600000003E-4</c:v>
                </c:pt>
                <c:pt idx="10538">
                  <c:v>6.4391999599999999E-4</c:v>
                </c:pt>
                <c:pt idx="10539">
                  <c:v>6.4399999599999995E-4</c:v>
                </c:pt>
                <c:pt idx="10540">
                  <c:v>6.4407999600000002E-4</c:v>
                </c:pt>
                <c:pt idx="10541">
                  <c:v>6.4415999599999997E-4</c:v>
                </c:pt>
                <c:pt idx="10542">
                  <c:v>6.4423999600000004E-4</c:v>
                </c:pt>
                <c:pt idx="10543">
                  <c:v>6.44319996E-4</c:v>
                </c:pt>
                <c:pt idx="10544">
                  <c:v>6.4439999599999996E-4</c:v>
                </c:pt>
                <c:pt idx="10545">
                  <c:v>6.4447999600000003E-4</c:v>
                </c:pt>
                <c:pt idx="10546">
                  <c:v>6.4455999599999998E-4</c:v>
                </c:pt>
                <c:pt idx="10547">
                  <c:v>6.4463999600000005E-4</c:v>
                </c:pt>
                <c:pt idx="10548">
                  <c:v>6.4471999600000001E-4</c:v>
                </c:pt>
                <c:pt idx="10549">
                  <c:v>6.4479999599999997E-4</c:v>
                </c:pt>
                <c:pt idx="10550">
                  <c:v>6.4487999600000004E-4</c:v>
                </c:pt>
                <c:pt idx="10551">
                  <c:v>6.4495999599999999E-4</c:v>
                </c:pt>
                <c:pt idx="10552">
                  <c:v>6.4503999599999995E-4</c:v>
                </c:pt>
                <c:pt idx="10553">
                  <c:v>6.4511999600000002E-4</c:v>
                </c:pt>
                <c:pt idx="10554">
                  <c:v>6.4519999599999998E-4</c:v>
                </c:pt>
                <c:pt idx="10555">
                  <c:v>6.4527999600000004E-4</c:v>
                </c:pt>
                <c:pt idx="10556">
                  <c:v>6.45359996E-4</c:v>
                </c:pt>
                <c:pt idx="10557">
                  <c:v>6.4543999599999996E-4</c:v>
                </c:pt>
                <c:pt idx="10558">
                  <c:v>6.4551999600000003E-4</c:v>
                </c:pt>
                <c:pt idx="10559">
                  <c:v>6.4559999599999999E-4</c:v>
                </c:pt>
                <c:pt idx="10560">
                  <c:v>6.4567999599999995E-4</c:v>
                </c:pt>
                <c:pt idx="10561">
                  <c:v>6.4575999600000001E-4</c:v>
                </c:pt>
                <c:pt idx="10562">
                  <c:v>6.4583999599999997E-4</c:v>
                </c:pt>
                <c:pt idx="10563">
                  <c:v>6.4591999600000004E-4</c:v>
                </c:pt>
                <c:pt idx="10564">
                  <c:v>6.45999996E-4</c:v>
                </c:pt>
                <c:pt idx="10565">
                  <c:v>6.4607999599999996E-4</c:v>
                </c:pt>
                <c:pt idx="10566">
                  <c:v>6.4615999600000002E-4</c:v>
                </c:pt>
                <c:pt idx="10567">
                  <c:v>6.4623999599999998E-4</c:v>
                </c:pt>
                <c:pt idx="10568">
                  <c:v>6.4631999600000005E-4</c:v>
                </c:pt>
                <c:pt idx="10569">
                  <c:v>6.4639999600000001E-4</c:v>
                </c:pt>
                <c:pt idx="10570">
                  <c:v>6.4647999599999997E-4</c:v>
                </c:pt>
                <c:pt idx="10571">
                  <c:v>6.4655999600000003E-4</c:v>
                </c:pt>
                <c:pt idx="10572">
                  <c:v>6.4663999599999999E-4</c:v>
                </c:pt>
                <c:pt idx="10573">
                  <c:v>6.4671999599999995E-4</c:v>
                </c:pt>
                <c:pt idx="10574">
                  <c:v>6.4679999600000002E-4</c:v>
                </c:pt>
                <c:pt idx="10575">
                  <c:v>6.4687999599999998E-4</c:v>
                </c:pt>
                <c:pt idx="10576">
                  <c:v>6.4695999600000004E-4</c:v>
                </c:pt>
                <c:pt idx="10577">
                  <c:v>6.47039996E-4</c:v>
                </c:pt>
                <c:pt idx="10578">
                  <c:v>6.4711999599999996E-4</c:v>
                </c:pt>
                <c:pt idx="10579">
                  <c:v>6.4719999600000003E-4</c:v>
                </c:pt>
                <c:pt idx="10580">
                  <c:v>6.4727999599999999E-4</c:v>
                </c:pt>
                <c:pt idx="10581">
                  <c:v>6.4735999600000005E-4</c:v>
                </c:pt>
                <c:pt idx="10582">
                  <c:v>6.4743999600000001E-4</c:v>
                </c:pt>
                <c:pt idx="10583">
                  <c:v>6.4751999599999997E-4</c:v>
                </c:pt>
                <c:pt idx="10584">
                  <c:v>6.4759999600000004E-4</c:v>
                </c:pt>
                <c:pt idx="10585">
                  <c:v>6.4767999599999999E-4</c:v>
                </c:pt>
                <c:pt idx="10586">
                  <c:v>6.4775999599999995E-4</c:v>
                </c:pt>
                <c:pt idx="10587">
                  <c:v>6.4783999600000002E-4</c:v>
                </c:pt>
                <c:pt idx="10588">
                  <c:v>6.4791999599999998E-4</c:v>
                </c:pt>
                <c:pt idx="10589">
                  <c:v>6.4799999600000005E-4</c:v>
                </c:pt>
                <c:pt idx="10590">
                  <c:v>6.48079996E-4</c:v>
                </c:pt>
                <c:pt idx="10591">
                  <c:v>6.4815999599999996E-4</c:v>
                </c:pt>
                <c:pt idx="10592">
                  <c:v>6.4823999600000003E-4</c:v>
                </c:pt>
                <c:pt idx="10593">
                  <c:v>6.4831999599999999E-4</c:v>
                </c:pt>
                <c:pt idx="10594">
                  <c:v>6.4839999599999995E-4</c:v>
                </c:pt>
                <c:pt idx="10595">
                  <c:v>6.4847999600000001E-4</c:v>
                </c:pt>
                <c:pt idx="10596">
                  <c:v>6.4855999599999997E-4</c:v>
                </c:pt>
                <c:pt idx="10597">
                  <c:v>6.4863999600000004E-4</c:v>
                </c:pt>
                <c:pt idx="10598">
                  <c:v>6.48719996E-4</c:v>
                </c:pt>
                <c:pt idx="10599">
                  <c:v>6.4879999599999996E-4</c:v>
                </c:pt>
                <c:pt idx="10600">
                  <c:v>6.4887999600000002E-4</c:v>
                </c:pt>
                <c:pt idx="10601">
                  <c:v>6.4895999599999998E-4</c:v>
                </c:pt>
                <c:pt idx="10602">
                  <c:v>6.4903999600000005E-4</c:v>
                </c:pt>
                <c:pt idx="10603">
                  <c:v>6.4911999600000001E-4</c:v>
                </c:pt>
                <c:pt idx="10604">
                  <c:v>6.4919999599999997E-4</c:v>
                </c:pt>
                <c:pt idx="10605">
                  <c:v>6.4927999600000003E-4</c:v>
                </c:pt>
                <c:pt idx="10606">
                  <c:v>6.4935999599999999E-4</c:v>
                </c:pt>
                <c:pt idx="10607">
                  <c:v>6.4943999599999995E-4</c:v>
                </c:pt>
                <c:pt idx="10608">
                  <c:v>6.4951999600000002E-4</c:v>
                </c:pt>
                <c:pt idx="10609">
                  <c:v>6.4959999599999998E-4</c:v>
                </c:pt>
                <c:pt idx="10610">
                  <c:v>6.4967999600000004E-4</c:v>
                </c:pt>
                <c:pt idx="10611">
                  <c:v>6.49759996E-4</c:v>
                </c:pt>
                <c:pt idx="10612">
                  <c:v>6.4983999599999996E-4</c:v>
                </c:pt>
                <c:pt idx="10613">
                  <c:v>6.4991999600000003E-4</c:v>
                </c:pt>
                <c:pt idx="10614">
                  <c:v>6.4999999599999999E-4</c:v>
                </c:pt>
                <c:pt idx="10615">
                  <c:v>6.5007999600000005E-4</c:v>
                </c:pt>
                <c:pt idx="10616">
                  <c:v>6.5015999600000001E-4</c:v>
                </c:pt>
                <c:pt idx="10617">
                  <c:v>6.5023999599999997E-4</c:v>
                </c:pt>
                <c:pt idx="10618">
                  <c:v>6.5031999600000004E-4</c:v>
                </c:pt>
                <c:pt idx="10619">
                  <c:v>6.50399996E-4</c:v>
                </c:pt>
                <c:pt idx="10620">
                  <c:v>6.5047999599999995E-4</c:v>
                </c:pt>
                <c:pt idx="10621">
                  <c:v>6.5055999600000002E-4</c:v>
                </c:pt>
                <c:pt idx="10622">
                  <c:v>6.5063999599999998E-4</c:v>
                </c:pt>
                <c:pt idx="10623">
                  <c:v>6.5071999600000005E-4</c:v>
                </c:pt>
                <c:pt idx="10624">
                  <c:v>6.5079999600000001E-4</c:v>
                </c:pt>
                <c:pt idx="10625">
                  <c:v>6.5087999599999996E-4</c:v>
                </c:pt>
                <c:pt idx="10626">
                  <c:v>6.5095999600000003E-4</c:v>
                </c:pt>
                <c:pt idx="10627">
                  <c:v>6.5103999599999999E-4</c:v>
                </c:pt>
                <c:pt idx="10628">
                  <c:v>6.5111999599999995E-4</c:v>
                </c:pt>
                <c:pt idx="10629">
                  <c:v>6.5119999600000002E-4</c:v>
                </c:pt>
                <c:pt idx="10630">
                  <c:v>6.5127999599999997E-4</c:v>
                </c:pt>
                <c:pt idx="10631">
                  <c:v>6.5135999600000004E-4</c:v>
                </c:pt>
                <c:pt idx="10632">
                  <c:v>6.51439996E-4</c:v>
                </c:pt>
                <c:pt idx="10633">
                  <c:v>6.5151999599999996E-4</c:v>
                </c:pt>
                <c:pt idx="10634">
                  <c:v>6.5159999600000003E-4</c:v>
                </c:pt>
                <c:pt idx="10635">
                  <c:v>6.5167999599999998E-4</c:v>
                </c:pt>
                <c:pt idx="10636">
                  <c:v>6.5175999600000005E-4</c:v>
                </c:pt>
                <c:pt idx="10637">
                  <c:v>6.5183999600000001E-4</c:v>
                </c:pt>
                <c:pt idx="10638">
                  <c:v>6.5191999599999997E-4</c:v>
                </c:pt>
                <c:pt idx="10639">
                  <c:v>6.5199999600000003E-4</c:v>
                </c:pt>
                <c:pt idx="10640">
                  <c:v>6.5207999599999999E-4</c:v>
                </c:pt>
                <c:pt idx="10641">
                  <c:v>6.5215999599999995E-4</c:v>
                </c:pt>
                <c:pt idx="10642">
                  <c:v>6.5223999600000002E-4</c:v>
                </c:pt>
                <c:pt idx="10643">
                  <c:v>6.5231999599999998E-4</c:v>
                </c:pt>
                <c:pt idx="10644">
                  <c:v>6.5239999600000004E-4</c:v>
                </c:pt>
                <c:pt idx="10645">
                  <c:v>6.52479996E-4</c:v>
                </c:pt>
                <c:pt idx="10646">
                  <c:v>6.5255999599999996E-4</c:v>
                </c:pt>
                <c:pt idx="10647">
                  <c:v>6.5263999600000003E-4</c:v>
                </c:pt>
                <c:pt idx="10648">
                  <c:v>6.5271999599999999E-4</c:v>
                </c:pt>
                <c:pt idx="10649">
                  <c:v>6.5279999600000005E-4</c:v>
                </c:pt>
                <c:pt idx="10650">
                  <c:v>6.5287999600000001E-4</c:v>
                </c:pt>
                <c:pt idx="10651">
                  <c:v>6.5295999599999997E-4</c:v>
                </c:pt>
                <c:pt idx="10652">
                  <c:v>6.5303999600000004E-4</c:v>
                </c:pt>
                <c:pt idx="10653">
                  <c:v>6.53119996E-4</c:v>
                </c:pt>
                <c:pt idx="10654">
                  <c:v>6.5319999599999996E-4</c:v>
                </c:pt>
                <c:pt idx="10655">
                  <c:v>6.5327999600000002E-4</c:v>
                </c:pt>
                <c:pt idx="10656">
                  <c:v>6.5335999599999998E-4</c:v>
                </c:pt>
                <c:pt idx="10657">
                  <c:v>6.5343999600000005E-4</c:v>
                </c:pt>
                <c:pt idx="10658">
                  <c:v>6.5351999600000001E-4</c:v>
                </c:pt>
                <c:pt idx="10659">
                  <c:v>6.5359999599999997E-4</c:v>
                </c:pt>
                <c:pt idx="10660">
                  <c:v>6.5367999600000003E-4</c:v>
                </c:pt>
                <c:pt idx="10661">
                  <c:v>6.5375999599999999E-4</c:v>
                </c:pt>
                <c:pt idx="10662">
                  <c:v>6.5383999599999995E-4</c:v>
                </c:pt>
                <c:pt idx="10663">
                  <c:v>6.5391999600000002E-4</c:v>
                </c:pt>
                <c:pt idx="10664">
                  <c:v>6.5399999599999997E-4</c:v>
                </c:pt>
                <c:pt idx="10665">
                  <c:v>6.5407999600000004E-4</c:v>
                </c:pt>
                <c:pt idx="10666">
                  <c:v>6.54159996E-4</c:v>
                </c:pt>
                <c:pt idx="10667">
                  <c:v>6.5423999599999996E-4</c:v>
                </c:pt>
                <c:pt idx="10668">
                  <c:v>6.5431999600000003E-4</c:v>
                </c:pt>
                <c:pt idx="10669">
                  <c:v>6.5439999599999998E-4</c:v>
                </c:pt>
                <c:pt idx="10670">
                  <c:v>6.5447999600000005E-4</c:v>
                </c:pt>
                <c:pt idx="10671">
                  <c:v>6.5455999600000001E-4</c:v>
                </c:pt>
                <c:pt idx="10672">
                  <c:v>6.5463999599999997E-4</c:v>
                </c:pt>
                <c:pt idx="10673">
                  <c:v>6.5471999600000004E-4</c:v>
                </c:pt>
                <c:pt idx="10674">
                  <c:v>6.5479999599999999E-4</c:v>
                </c:pt>
                <c:pt idx="10675">
                  <c:v>6.5487999599999995E-4</c:v>
                </c:pt>
                <c:pt idx="10676">
                  <c:v>6.5495999600000002E-4</c:v>
                </c:pt>
                <c:pt idx="10677">
                  <c:v>6.5503999599999998E-4</c:v>
                </c:pt>
                <c:pt idx="10678">
                  <c:v>6.5511999600000005E-4</c:v>
                </c:pt>
                <c:pt idx="10679">
                  <c:v>6.55199996E-4</c:v>
                </c:pt>
                <c:pt idx="10680">
                  <c:v>6.5527999599999996E-4</c:v>
                </c:pt>
                <c:pt idx="10681">
                  <c:v>6.5535999600000003E-4</c:v>
                </c:pt>
                <c:pt idx="10682">
                  <c:v>6.5543999599999999E-4</c:v>
                </c:pt>
                <c:pt idx="10683">
                  <c:v>6.5551999599999995E-4</c:v>
                </c:pt>
                <c:pt idx="10684">
                  <c:v>6.5559999600000001E-4</c:v>
                </c:pt>
                <c:pt idx="10685">
                  <c:v>6.5567999599999997E-4</c:v>
                </c:pt>
                <c:pt idx="10686">
                  <c:v>6.5575999600000004E-4</c:v>
                </c:pt>
                <c:pt idx="10687">
                  <c:v>6.55839996E-4</c:v>
                </c:pt>
                <c:pt idx="10688">
                  <c:v>6.5591999599999996E-4</c:v>
                </c:pt>
                <c:pt idx="10689">
                  <c:v>6.5599999600000002E-4</c:v>
                </c:pt>
                <c:pt idx="10690">
                  <c:v>6.5607999599999998E-4</c:v>
                </c:pt>
                <c:pt idx="10691">
                  <c:v>6.5615999600000005E-4</c:v>
                </c:pt>
                <c:pt idx="10692">
                  <c:v>6.5623999600000001E-4</c:v>
                </c:pt>
                <c:pt idx="10693">
                  <c:v>6.5631999599999997E-4</c:v>
                </c:pt>
                <c:pt idx="10694">
                  <c:v>6.5639999600000003E-4</c:v>
                </c:pt>
                <c:pt idx="10695">
                  <c:v>6.5647999599999999E-4</c:v>
                </c:pt>
                <c:pt idx="10696">
                  <c:v>6.5655999599999995E-4</c:v>
                </c:pt>
                <c:pt idx="10697">
                  <c:v>6.5663999600000002E-4</c:v>
                </c:pt>
                <c:pt idx="10698">
                  <c:v>6.5671999599999998E-4</c:v>
                </c:pt>
                <c:pt idx="10699">
                  <c:v>6.5679999600000004E-4</c:v>
                </c:pt>
                <c:pt idx="10700">
                  <c:v>6.56879996E-4</c:v>
                </c:pt>
                <c:pt idx="10701">
                  <c:v>6.5695999599999996E-4</c:v>
                </c:pt>
                <c:pt idx="10702">
                  <c:v>6.5703999600000003E-4</c:v>
                </c:pt>
                <c:pt idx="10703">
                  <c:v>6.5711999599999999E-4</c:v>
                </c:pt>
                <c:pt idx="10704">
                  <c:v>6.5719999600000005E-4</c:v>
                </c:pt>
                <c:pt idx="10705">
                  <c:v>6.5727999600000001E-4</c:v>
                </c:pt>
                <c:pt idx="10706">
                  <c:v>6.5735999599999997E-4</c:v>
                </c:pt>
                <c:pt idx="10707">
                  <c:v>6.5743999600000004E-4</c:v>
                </c:pt>
                <c:pt idx="10708">
                  <c:v>6.57519996E-4</c:v>
                </c:pt>
                <c:pt idx="10709">
                  <c:v>6.5759999599999995E-4</c:v>
                </c:pt>
                <c:pt idx="10710">
                  <c:v>6.5767999600000002E-4</c:v>
                </c:pt>
                <c:pt idx="10711">
                  <c:v>6.5775999599999998E-4</c:v>
                </c:pt>
                <c:pt idx="10712">
                  <c:v>6.5783999600000005E-4</c:v>
                </c:pt>
                <c:pt idx="10713">
                  <c:v>6.5791999600000001E-4</c:v>
                </c:pt>
                <c:pt idx="10714">
                  <c:v>6.5799999599999996E-4</c:v>
                </c:pt>
                <c:pt idx="10715">
                  <c:v>6.5807999600000003E-4</c:v>
                </c:pt>
                <c:pt idx="10716">
                  <c:v>6.5815999599999999E-4</c:v>
                </c:pt>
                <c:pt idx="10717">
                  <c:v>6.5823999599999995E-4</c:v>
                </c:pt>
                <c:pt idx="10718">
                  <c:v>6.5831999600000001E-4</c:v>
                </c:pt>
                <c:pt idx="10719">
                  <c:v>6.5839999599999997E-4</c:v>
                </c:pt>
                <c:pt idx="10720">
                  <c:v>6.5847999600000004E-4</c:v>
                </c:pt>
                <c:pt idx="10721">
                  <c:v>6.58559996E-4</c:v>
                </c:pt>
                <c:pt idx="10722">
                  <c:v>6.5863999599999996E-4</c:v>
                </c:pt>
                <c:pt idx="10723">
                  <c:v>6.5871999600000002E-4</c:v>
                </c:pt>
                <c:pt idx="10724">
                  <c:v>6.5879999599999998E-4</c:v>
                </c:pt>
                <c:pt idx="10725">
                  <c:v>6.5887999600000005E-4</c:v>
                </c:pt>
                <c:pt idx="10726">
                  <c:v>6.5895999600000001E-4</c:v>
                </c:pt>
                <c:pt idx="10727">
                  <c:v>6.5903999599999997E-4</c:v>
                </c:pt>
                <c:pt idx="10728">
                  <c:v>6.5911999600000003E-4</c:v>
                </c:pt>
                <c:pt idx="10729">
                  <c:v>6.5919999599999999E-4</c:v>
                </c:pt>
                <c:pt idx="10730">
                  <c:v>6.5927999599999995E-4</c:v>
                </c:pt>
                <c:pt idx="10731">
                  <c:v>6.5935999600000002E-4</c:v>
                </c:pt>
                <c:pt idx="10732">
                  <c:v>6.5943999599999998E-4</c:v>
                </c:pt>
                <c:pt idx="10733">
                  <c:v>6.5951999600000004E-4</c:v>
                </c:pt>
                <c:pt idx="10734">
                  <c:v>6.59599996E-4</c:v>
                </c:pt>
                <c:pt idx="10735">
                  <c:v>6.5967999599999996E-4</c:v>
                </c:pt>
                <c:pt idx="10736">
                  <c:v>6.5975999600000003E-4</c:v>
                </c:pt>
                <c:pt idx="10737">
                  <c:v>6.5983999599999999E-4</c:v>
                </c:pt>
                <c:pt idx="10738">
                  <c:v>6.5991999600000005E-4</c:v>
                </c:pt>
                <c:pt idx="10739">
                  <c:v>6.5999999600000001E-4</c:v>
                </c:pt>
                <c:pt idx="10740">
                  <c:v>6.6007999599999997E-4</c:v>
                </c:pt>
                <c:pt idx="10741">
                  <c:v>6.6015999600000004E-4</c:v>
                </c:pt>
                <c:pt idx="10742">
                  <c:v>6.60239996E-4</c:v>
                </c:pt>
                <c:pt idx="10743">
                  <c:v>6.6031999599999996E-4</c:v>
                </c:pt>
                <c:pt idx="10744">
                  <c:v>6.6039999600000002E-4</c:v>
                </c:pt>
                <c:pt idx="10745">
                  <c:v>6.6047999599999998E-4</c:v>
                </c:pt>
                <c:pt idx="10746">
                  <c:v>6.6055999600000005E-4</c:v>
                </c:pt>
                <c:pt idx="10747">
                  <c:v>6.6063999600000001E-4</c:v>
                </c:pt>
                <c:pt idx="10748">
                  <c:v>6.6071999599999996E-4</c:v>
                </c:pt>
                <c:pt idx="10749">
                  <c:v>6.6079999600000003E-4</c:v>
                </c:pt>
                <c:pt idx="10750">
                  <c:v>6.6087999599999999E-4</c:v>
                </c:pt>
                <c:pt idx="10751">
                  <c:v>6.6095999599999995E-4</c:v>
                </c:pt>
                <c:pt idx="10752">
                  <c:v>6.6103999600000002E-4</c:v>
                </c:pt>
                <c:pt idx="10753">
                  <c:v>6.6111999599999997E-4</c:v>
                </c:pt>
                <c:pt idx="10754">
                  <c:v>6.6119999600000004E-4</c:v>
                </c:pt>
                <c:pt idx="10755">
                  <c:v>6.61279996E-4</c:v>
                </c:pt>
                <c:pt idx="10756">
                  <c:v>6.6135999599999996E-4</c:v>
                </c:pt>
                <c:pt idx="10757">
                  <c:v>6.6143999600000003E-4</c:v>
                </c:pt>
                <c:pt idx="10758">
                  <c:v>6.6151999599999998E-4</c:v>
                </c:pt>
                <c:pt idx="10759">
                  <c:v>6.6159999600000005E-4</c:v>
                </c:pt>
                <c:pt idx="10760">
                  <c:v>6.6167999600000001E-4</c:v>
                </c:pt>
                <c:pt idx="10761">
                  <c:v>6.6175999599999997E-4</c:v>
                </c:pt>
                <c:pt idx="10762">
                  <c:v>6.6183999600000004E-4</c:v>
                </c:pt>
                <c:pt idx="10763">
                  <c:v>6.6191999599999999E-4</c:v>
                </c:pt>
                <c:pt idx="10764">
                  <c:v>6.6199999599999995E-4</c:v>
                </c:pt>
                <c:pt idx="10765">
                  <c:v>6.6207999600000002E-4</c:v>
                </c:pt>
                <c:pt idx="10766">
                  <c:v>6.6215999599999998E-4</c:v>
                </c:pt>
                <c:pt idx="10767">
                  <c:v>6.6223999600000005E-4</c:v>
                </c:pt>
                <c:pt idx="10768">
                  <c:v>6.62319996E-4</c:v>
                </c:pt>
                <c:pt idx="10769">
                  <c:v>6.6239999599999996E-4</c:v>
                </c:pt>
                <c:pt idx="10770">
                  <c:v>6.6247999600000003E-4</c:v>
                </c:pt>
                <c:pt idx="10771">
                  <c:v>6.6255999599999999E-4</c:v>
                </c:pt>
                <c:pt idx="10772">
                  <c:v>6.6263999599999995E-4</c:v>
                </c:pt>
                <c:pt idx="10773">
                  <c:v>6.6271999600000001E-4</c:v>
                </c:pt>
                <c:pt idx="10774">
                  <c:v>6.6279999599999997E-4</c:v>
                </c:pt>
                <c:pt idx="10775">
                  <c:v>6.6287999600000004E-4</c:v>
                </c:pt>
                <c:pt idx="10776">
                  <c:v>6.62959996E-4</c:v>
                </c:pt>
                <c:pt idx="10777">
                  <c:v>6.6303999599999996E-4</c:v>
                </c:pt>
                <c:pt idx="10778">
                  <c:v>6.6311999600000002E-4</c:v>
                </c:pt>
                <c:pt idx="10779">
                  <c:v>6.6319999599999998E-4</c:v>
                </c:pt>
                <c:pt idx="10780">
                  <c:v>6.6327999600000005E-4</c:v>
                </c:pt>
                <c:pt idx="10781">
                  <c:v>6.6335999600000001E-4</c:v>
                </c:pt>
                <c:pt idx="10782">
                  <c:v>6.6343999599999997E-4</c:v>
                </c:pt>
                <c:pt idx="10783">
                  <c:v>6.6351999600000003E-4</c:v>
                </c:pt>
                <c:pt idx="10784">
                  <c:v>6.6359999599999999E-4</c:v>
                </c:pt>
                <c:pt idx="10785">
                  <c:v>6.6367999599999995E-4</c:v>
                </c:pt>
                <c:pt idx="10786">
                  <c:v>6.6375999600000002E-4</c:v>
                </c:pt>
                <c:pt idx="10787">
                  <c:v>6.6383999599999998E-4</c:v>
                </c:pt>
                <c:pt idx="10788">
                  <c:v>6.6391999600000004E-4</c:v>
                </c:pt>
                <c:pt idx="10789">
                  <c:v>6.63999996E-4</c:v>
                </c:pt>
                <c:pt idx="10790">
                  <c:v>6.6407999599999996E-4</c:v>
                </c:pt>
                <c:pt idx="10791">
                  <c:v>6.6415999600000003E-4</c:v>
                </c:pt>
                <c:pt idx="10792">
                  <c:v>6.6423999599999999E-4</c:v>
                </c:pt>
                <c:pt idx="10793">
                  <c:v>6.6431999600000005E-4</c:v>
                </c:pt>
                <c:pt idx="10794">
                  <c:v>6.6439999600000001E-4</c:v>
                </c:pt>
                <c:pt idx="10795">
                  <c:v>6.6447999599999997E-4</c:v>
                </c:pt>
                <c:pt idx="10796">
                  <c:v>6.6455999600000004E-4</c:v>
                </c:pt>
                <c:pt idx="10797">
                  <c:v>6.64639996E-4</c:v>
                </c:pt>
                <c:pt idx="10798">
                  <c:v>6.6471999599999995E-4</c:v>
                </c:pt>
                <c:pt idx="10799">
                  <c:v>6.6479999600000002E-4</c:v>
                </c:pt>
                <c:pt idx="10800">
                  <c:v>6.6487999599999998E-4</c:v>
                </c:pt>
                <c:pt idx="10801">
                  <c:v>6.6495999600000005E-4</c:v>
                </c:pt>
                <c:pt idx="10802">
                  <c:v>6.65039996E-4</c:v>
                </c:pt>
                <c:pt idx="10803">
                  <c:v>6.6511999599999996E-4</c:v>
                </c:pt>
                <c:pt idx="10804">
                  <c:v>6.6519999600000003E-4</c:v>
                </c:pt>
                <c:pt idx="10805">
                  <c:v>6.6527999599999999E-4</c:v>
                </c:pt>
                <c:pt idx="10806">
                  <c:v>6.6535999599999995E-4</c:v>
                </c:pt>
                <c:pt idx="10807">
                  <c:v>6.6543999600000001E-4</c:v>
                </c:pt>
                <c:pt idx="10808">
                  <c:v>6.6551999599999997E-4</c:v>
                </c:pt>
                <c:pt idx="10809">
                  <c:v>6.6559999600000004E-4</c:v>
                </c:pt>
                <c:pt idx="10810">
                  <c:v>6.65679996E-4</c:v>
                </c:pt>
                <c:pt idx="10811">
                  <c:v>6.6575999599999996E-4</c:v>
                </c:pt>
                <c:pt idx="10812">
                  <c:v>6.6583999600000002E-4</c:v>
                </c:pt>
                <c:pt idx="10813">
                  <c:v>6.6591999599999998E-4</c:v>
                </c:pt>
                <c:pt idx="10814">
                  <c:v>6.6599999600000005E-4</c:v>
                </c:pt>
                <c:pt idx="10815">
                  <c:v>6.6607999600000001E-4</c:v>
                </c:pt>
                <c:pt idx="10816">
                  <c:v>6.6615999599999997E-4</c:v>
                </c:pt>
                <c:pt idx="10817">
                  <c:v>6.6623999600000003E-4</c:v>
                </c:pt>
                <c:pt idx="10818">
                  <c:v>6.6631999599999999E-4</c:v>
                </c:pt>
                <c:pt idx="10819">
                  <c:v>6.6639999599999995E-4</c:v>
                </c:pt>
                <c:pt idx="10820">
                  <c:v>6.6647999600000002E-4</c:v>
                </c:pt>
                <c:pt idx="10821">
                  <c:v>6.6655999599999998E-4</c:v>
                </c:pt>
                <c:pt idx="10822">
                  <c:v>6.6663999600000004E-4</c:v>
                </c:pt>
                <c:pt idx="10823">
                  <c:v>6.66719996E-4</c:v>
                </c:pt>
                <c:pt idx="10824">
                  <c:v>6.6679999599999996E-4</c:v>
                </c:pt>
                <c:pt idx="10825">
                  <c:v>6.6687999600000003E-4</c:v>
                </c:pt>
                <c:pt idx="10826">
                  <c:v>6.6695999599999999E-4</c:v>
                </c:pt>
                <c:pt idx="10827">
                  <c:v>6.6703999600000005E-4</c:v>
                </c:pt>
                <c:pt idx="10828">
                  <c:v>6.6711999600000001E-4</c:v>
                </c:pt>
                <c:pt idx="10829">
                  <c:v>6.6719999599999997E-4</c:v>
                </c:pt>
                <c:pt idx="10830">
                  <c:v>6.6727999600000004E-4</c:v>
                </c:pt>
                <c:pt idx="10831">
                  <c:v>6.67359996E-4</c:v>
                </c:pt>
                <c:pt idx="10832">
                  <c:v>6.6743999599999995E-4</c:v>
                </c:pt>
                <c:pt idx="10833">
                  <c:v>6.6751999600000002E-4</c:v>
                </c:pt>
                <c:pt idx="10834">
                  <c:v>6.6759999599999998E-4</c:v>
                </c:pt>
                <c:pt idx="10835">
                  <c:v>6.6767999600000005E-4</c:v>
                </c:pt>
                <c:pt idx="10836">
                  <c:v>6.6775999600000001E-4</c:v>
                </c:pt>
                <c:pt idx="10837">
                  <c:v>6.6783999599999996E-4</c:v>
                </c:pt>
                <c:pt idx="10838">
                  <c:v>6.6791999600000003E-4</c:v>
                </c:pt>
                <c:pt idx="10839">
                  <c:v>6.6799999599999999E-4</c:v>
                </c:pt>
                <c:pt idx="10840">
                  <c:v>6.6807999599999995E-4</c:v>
                </c:pt>
                <c:pt idx="10841">
                  <c:v>6.6815999600000002E-4</c:v>
                </c:pt>
                <c:pt idx="10842">
                  <c:v>6.6823999599999997E-4</c:v>
                </c:pt>
                <c:pt idx="10843">
                  <c:v>6.6831999600000004E-4</c:v>
                </c:pt>
                <c:pt idx="10844">
                  <c:v>6.68399996E-4</c:v>
                </c:pt>
                <c:pt idx="10845">
                  <c:v>6.6847999599999996E-4</c:v>
                </c:pt>
                <c:pt idx="10846">
                  <c:v>6.6855999600000003E-4</c:v>
                </c:pt>
                <c:pt idx="10847">
                  <c:v>6.6863999599999998E-4</c:v>
                </c:pt>
                <c:pt idx="10848">
                  <c:v>6.6871999600000005E-4</c:v>
                </c:pt>
                <c:pt idx="10849">
                  <c:v>6.6879999600000001E-4</c:v>
                </c:pt>
                <c:pt idx="10850">
                  <c:v>6.6887999599999997E-4</c:v>
                </c:pt>
                <c:pt idx="10851">
                  <c:v>6.6895999600000004E-4</c:v>
                </c:pt>
                <c:pt idx="10852">
                  <c:v>6.6903999599999999E-4</c:v>
                </c:pt>
                <c:pt idx="10853">
                  <c:v>6.6911999599999995E-4</c:v>
                </c:pt>
                <c:pt idx="10854">
                  <c:v>6.6919999600000002E-4</c:v>
                </c:pt>
                <c:pt idx="10855">
                  <c:v>6.6927999599999998E-4</c:v>
                </c:pt>
                <c:pt idx="10856">
                  <c:v>6.6935999600000004E-4</c:v>
                </c:pt>
                <c:pt idx="10857">
                  <c:v>6.69439996E-4</c:v>
                </c:pt>
                <c:pt idx="10858">
                  <c:v>6.6951999599999996E-4</c:v>
                </c:pt>
                <c:pt idx="10859">
                  <c:v>6.6959999600000003E-4</c:v>
                </c:pt>
                <c:pt idx="10860">
                  <c:v>6.6967999599999999E-4</c:v>
                </c:pt>
                <c:pt idx="10861">
                  <c:v>6.6975999599999995E-4</c:v>
                </c:pt>
                <c:pt idx="10862">
                  <c:v>6.6983999600000001E-4</c:v>
                </c:pt>
                <c:pt idx="10863">
                  <c:v>6.6991999599999997E-4</c:v>
                </c:pt>
                <c:pt idx="10864">
                  <c:v>6.6999999600000004E-4</c:v>
                </c:pt>
                <c:pt idx="10865">
                  <c:v>6.70079996E-4</c:v>
                </c:pt>
                <c:pt idx="10866">
                  <c:v>6.7015999599999996E-4</c:v>
                </c:pt>
                <c:pt idx="10867">
                  <c:v>6.7023999600000002E-4</c:v>
                </c:pt>
                <c:pt idx="10868">
                  <c:v>6.7031999599999998E-4</c:v>
                </c:pt>
                <c:pt idx="10869">
                  <c:v>6.7039999600000005E-4</c:v>
                </c:pt>
                <c:pt idx="10870">
                  <c:v>6.7047999600000001E-4</c:v>
                </c:pt>
                <c:pt idx="10871">
                  <c:v>6.7055999599999997E-4</c:v>
                </c:pt>
                <c:pt idx="10872">
                  <c:v>6.7063999600000003E-4</c:v>
                </c:pt>
                <c:pt idx="10873">
                  <c:v>6.7071999599999999E-4</c:v>
                </c:pt>
                <c:pt idx="10874">
                  <c:v>6.7079999599999995E-4</c:v>
                </c:pt>
                <c:pt idx="10875">
                  <c:v>6.7087999600000002E-4</c:v>
                </c:pt>
                <c:pt idx="10876">
                  <c:v>6.7095999599999998E-4</c:v>
                </c:pt>
                <c:pt idx="10877">
                  <c:v>6.7103999600000004E-4</c:v>
                </c:pt>
                <c:pt idx="10878">
                  <c:v>6.71119996E-4</c:v>
                </c:pt>
                <c:pt idx="10879">
                  <c:v>6.7119999599999996E-4</c:v>
                </c:pt>
                <c:pt idx="10880">
                  <c:v>6.7127999600000003E-4</c:v>
                </c:pt>
                <c:pt idx="10881">
                  <c:v>6.7135999599999998E-4</c:v>
                </c:pt>
                <c:pt idx="10882">
                  <c:v>6.7143999600000005E-4</c:v>
                </c:pt>
                <c:pt idx="10883">
                  <c:v>6.7151999600000001E-4</c:v>
                </c:pt>
                <c:pt idx="10884">
                  <c:v>6.7159999599999997E-4</c:v>
                </c:pt>
                <c:pt idx="10885">
                  <c:v>6.7167999600000004E-4</c:v>
                </c:pt>
                <c:pt idx="10886">
                  <c:v>6.7175999599999999E-4</c:v>
                </c:pt>
                <c:pt idx="10887">
                  <c:v>6.7183999599999995E-4</c:v>
                </c:pt>
                <c:pt idx="10888">
                  <c:v>6.7191999600000002E-4</c:v>
                </c:pt>
                <c:pt idx="10889">
                  <c:v>6.7199999599999998E-4</c:v>
                </c:pt>
                <c:pt idx="10890">
                  <c:v>6.7207999600000005E-4</c:v>
                </c:pt>
                <c:pt idx="10891">
                  <c:v>6.72159996E-4</c:v>
                </c:pt>
                <c:pt idx="10892">
                  <c:v>6.7223999599999996E-4</c:v>
                </c:pt>
                <c:pt idx="10893">
                  <c:v>6.7231999600000003E-4</c:v>
                </c:pt>
                <c:pt idx="10894">
                  <c:v>6.7239999599999999E-4</c:v>
                </c:pt>
                <c:pt idx="10895">
                  <c:v>6.7247999599999995E-4</c:v>
                </c:pt>
                <c:pt idx="10896">
                  <c:v>6.7255999600000001E-4</c:v>
                </c:pt>
                <c:pt idx="10897">
                  <c:v>6.7263999599999997E-4</c:v>
                </c:pt>
                <c:pt idx="10898">
                  <c:v>6.7271999600000004E-4</c:v>
                </c:pt>
                <c:pt idx="10899">
                  <c:v>6.72799996E-4</c:v>
                </c:pt>
                <c:pt idx="10900">
                  <c:v>6.7287999599999996E-4</c:v>
                </c:pt>
                <c:pt idx="10901">
                  <c:v>6.7295999600000002E-4</c:v>
                </c:pt>
                <c:pt idx="10902">
                  <c:v>6.7303999599999998E-4</c:v>
                </c:pt>
                <c:pt idx="10903">
                  <c:v>6.7311999600000005E-4</c:v>
                </c:pt>
                <c:pt idx="10904">
                  <c:v>6.7319999600000001E-4</c:v>
                </c:pt>
                <c:pt idx="10905">
                  <c:v>6.7327999599999997E-4</c:v>
                </c:pt>
                <c:pt idx="10906">
                  <c:v>6.7335999600000003E-4</c:v>
                </c:pt>
                <c:pt idx="10907">
                  <c:v>6.7343999599999999E-4</c:v>
                </c:pt>
                <c:pt idx="10908">
                  <c:v>6.7351999599999995E-4</c:v>
                </c:pt>
                <c:pt idx="10909">
                  <c:v>6.7359999600000002E-4</c:v>
                </c:pt>
                <c:pt idx="10910">
                  <c:v>6.7367999599999998E-4</c:v>
                </c:pt>
                <c:pt idx="10911">
                  <c:v>6.7375999600000004E-4</c:v>
                </c:pt>
                <c:pt idx="10912">
                  <c:v>6.73839996E-4</c:v>
                </c:pt>
                <c:pt idx="10913">
                  <c:v>6.7391999599999996E-4</c:v>
                </c:pt>
                <c:pt idx="10914">
                  <c:v>6.7399999600000003E-4</c:v>
                </c:pt>
                <c:pt idx="10915">
                  <c:v>6.7407999599999999E-4</c:v>
                </c:pt>
                <c:pt idx="10916">
                  <c:v>6.7415999600000005E-4</c:v>
                </c:pt>
                <c:pt idx="10917">
                  <c:v>6.7423999600000001E-4</c:v>
                </c:pt>
                <c:pt idx="10918">
                  <c:v>6.7431999599999997E-4</c:v>
                </c:pt>
                <c:pt idx="10919">
                  <c:v>6.7439999600000004E-4</c:v>
                </c:pt>
                <c:pt idx="10920">
                  <c:v>6.74479996E-4</c:v>
                </c:pt>
                <c:pt idx="10921">
                  <c:v>6.7455999599999995E-4</c:v>
                </c:pt>
                <c:pt idx="10922">
                  <c:v>6.7463999600000002E-4</c:v>
                </c:pt>
                <c:pt idx="10923">
                  <c:v>6.7471999599999998E-4</c:v>
                </c:pt>
                <c:pt idx="10924">
                  <c:v>6.7479999600000005E-4</c:v>
                </c:pt>
                <c:pt idx="10925">
                  <c:v>6.7487999600000001E-4</c:v>
                </c:pt>
                <c:pt idx="10926">
                  <c:v>6.7495999599999996E-4</c:v>
                </c:pt>
                <c:pt idx="10927">
                  <c:v>6.7503999600000003E-4</c:v>
                </c:pt>
                <c:pt idx="10928">
                  <c:v>6.7511999599999999E-4</c:v>
                </c:pt>
                <c:pt idx="10929">
                  <c:v>6.7519999599999995E-4</c:v>
                </c:pt>
                <c:pt idx="10930">
                  <c:v>6.7527999600000002E-4</c:v>
                </c:pt>
                <c:pt idx="10931">
                  <c:v>6.7535999599999997E-4</c:v>
                </c:pt>
                <c:pt idx="10932">
                  <c:v>6.7543999600000004E-4</c:v>
                </c:pt>
                <c:pt idx="10933">
                  <c:v>6.75519996E-4</c:v>
                </c:pt>
                <c:pt idx="10934">
                  <c:v>6.7559999599999996E-4</c:v>
                </c:pt>
                <c:pt idx="10935">
                  <c:v>6.7567999600000002E-4</c:v>
                </c:pt>
                <c:pt idx="10936">
                  <c:v>6.7575999599999998E-4</c:v>
                </c:pt>
                <c:pt idx="10937">
                  <c:v>6.7583999600000005E-4</c:v>
                </c:pt>
                <c:pt idx="10938">
                  <c:v>6.7591999600000001E-4</c:v>
                </c:pt>
                <c:pt idx="10939">
                  <c:v>6.7599999599999997E-4</c:v>
                </c:pt>
                <c:pt idx="10940">
                  <c:v>6.7607999600000003E-4</c:v>
                </c:pt>
                <c:pt idx="10941">
                  <c:v>6.7615999599999999E-4</c:v>
                </c:pt>
                <c:pt idx="10942">
                  <c:v>6.7623999599999995E-4</c:v>
                </c:pt>
                <c:pt idx="10943">
                  <c:v>6.7631999600000002E-4</c:v>
                </c:pt>
                <c:pt idx="10944">
                  <c:v>6.7639999599999998E-4</c:v>
                </c:pt>
                <c:pt idx="10945">
                  <c:v>6.7647999600000004E-4</c:v>
                </c:pt>
                <c:pt idx="10946">
                  <c:v>6.76559996E-4</c:v>
                </c:pt>
                <c:pt idx="10947">
                  <c:v>6.7663999599999996E-4</c:v>
                </c:pt>
                <c:pt idx="10948">
                  <c:v>6.7671999600000003E-4</c:v>
                </c:pt>
                <c:pt idx="10949">
                  <c:v>6.7679999599999999E-4</c:v>
                </c:pt>
                <c:pt idx="10950">
                  <c:v>6.7687999600000005E-4</c:v>
                </c:pt>
                <c:pt idx="10951">
                  <c:v>6.7695999600000001E-4</c:v>
                </c:pt>
                <c:pt idx="10952">
                  <c:v>6.7703999599999997E-4</c:v>
                </c:pt>
                <c:pt idx="10953">
                  <c:v>6.7711999600000004E-4</c:v>
                </c:pt>
                <c:pt idx="10954">
                  <c:v>6.77199996E-4</c:v>
                </c:pt>
                <c:pt idx="10955">
                  <c:v>6.7727999599999996E-4</c:v>
                </c:pt>
                <c:pt idx="10956">
                  <c:v>6.7735999600000002E-4</c:v>
                </c:pt>
                <c:pt idx="10957">
                  <c:v>6.7743999599999998E-4</c:v>
                </c:pt>
                <c:pt idx="10958">
                  <c:v>6.7751999600000005E-4</c:v>
                </c:pt>
                <c:pt idx="10959">
                  <c:v>6.7759999600000001E-4</c:v>
                </c:pt>
                <c:pt idx="10960">
                  <c:v>6.7767999599999997E-4</c:v>
                </c:pt>
                <c:pt idx="10961">
                  <c:v>6.7775999600000003E-4</c:v>
                </c:pt>
                <c:pt idx="10962">
                  <c:v>6.7783999599999999E-4</c:v>
                </c:pt>
                <c:pt idx="10963">
                  <c:v>6.7791999599999995E-4</c:v>
                </c:pt>
                <c:pt idx="10964">
                  <c:v>6.7799999600000002E-4</c:v>
                </c:pt>
                <c:pt idx="10965">
                  <c:v>6.7807999599999997E-4</c:v>
                </c:pt>
                <c:pt idx="10966">
                  <c:v>6.7815999600000004E-4</c:v>
                </c:pt>
                <c:pt idx="10967">
                  <c:v>6.78239996E-4</c:v>
                </c:pt>
                <c:pt idx="10968">
                  <c:v>6.7831999599999996E-4</c:v>
                </c:pt>
                <c:pt idx="10969">
                  <c:v>6.7839999600000003E-4</c:v>
                </c:pt>
                <c:pt idx="10970">
                  <c:v>6.7847999599999998E-4</c:v>
                </c:pt>
                <c:pt idx="10971">
                  <c:v>6.7855999600000005E-4</c:v>
                </c:pt>
                <c:pt idx="10972">
                  <c:v>6.7863999600000001E-4</c:v>
                </c:pt>
                <c:pt idx="10973">
                  <c:v>6.7871999599999997E-4</c:v>
                </c:pt>
                <c:pt idx="10974">
                  <c:v>6.7879999600000004E-4</c:v>
                </c:pt>
                <c:pt idx="10975">
                  <c:v>6.7887999599999999E-4</c:v>
                </c:pt>
                <c:pt idx="10976">
                  <c:v>6.7895999599999995E-4</c:v>
                </c:pt>
                <c:pt idx="10977">
                  <c:v>6.7903999600000002E-4</c:v>
                </c:pt>
                <c:pt idx="10978">
                  <c:v>6.7911999599999998E-4</c:v>
                </c:pt>
                <c:pt idx="10979">
                  <c:v>6.7919999600000005E-4</c:v>
                </c:pt>
                <c:pt idx="10980">
                  <c:v>6.79279996E-4</c:v>
                </c:pt>
                <c:pt idx="10981">
                  <c:v>6.7935999599999996E-4</c:v>
                </c:pt>
                <c:pt idx="10982">
                  <c:v>6.7943999600000003E-4</c:v>
                </c:pt>
                <c:pt idx="10983">
                  <c:v>6.7951999599999999E-4</c:v>
                </c:pt>
                <c:pt idx="10984">
                  <c:v>6.7959999599999995E-4</c:v>
                </c:pt>
                <c:pt idx="10985">
                  <c:v>6.7967999600000001E-4</c:v>
                </c:pt>
                <c:pt idx="10986">
                  <c:v>6.7975999599999997E-4</c:v>
                </c:pt>
                <c:pt idx="10987">
                  <c:v>6.7983999600000004E-4</c:v>
                </c:pt>
                <c:pt idx="10988">
                  <c:v>6.79919996E-4</c:v>
                </c:pt>
                <c:pt idx="10989">
                  <c:v>6.7999999599999996E-4</c:v>
                </c:pt>
                <c:pt idx="10990">
                  <c:v>6.8007999600000002E-4</c:v>
                </c:pt>
                <c:pt idx="10991">
                  <c:v>6.8015999599999998E-4</c:v>
                </c:pt>
                <c:pt idx="10992">
                  <c:v>6.8023999600000005E-4</c:v>
                </c:pt>
                <c:pt idx="10993">
                  <c:v>6.8031999600000001E-4</c:v>
                </c:pt>
                <c:pt idx="10994">
                  <c:v>6.8039999599999997E-4</c:v>
                </c:pt>
                <c:pt idx="10995">
                  <c:v>6.8047999600000003E-4</c:v>
                </c:pt>
                <c:pt idx="10996">
                  <c:v>6.8055999599999999E-4</c:v>
                </c:pt>
                <c:pt idx="10997">
                  <c:v>6.8063999599999995E-4</c:v>
                </c:pt>
                <c:pt idx="10998">
                  <c:v>6.8071999600000002E-4</c:v>
                </c:pt>
                <c:pt idx="10999">
                  <c:v>6.8079999599999998E-4</c:v>
                </c:pt>
                <c:pt idx="11000">
                  <c:v>6.8087999600000004E-4</c:v>
                </c:pt>
                <c:pt idx="11001">
                  <c:v>6.80959996E-4</c:v>
                </c:pt>
                <c:pt idx="11002">
                  <c:v>6.8103999599999996E-4</c:v>
                </c:pt>
                <c:pt idx="11003">
                  <c:v>6.8111999600000003E-4</c:v>
                </c:pt>
                <c:pt idx="11004">
                  <c:v>6.8119999599999999E-4</c:v>
                </c:pt>
                <c:pt idx="11005">
                  <c:v>6.8127999600000005E-4</c:v>
                </c:pt>
                <c:pt idx="11006">
                  <c:v>6.8135999600000001E-4</c:v>
                </c:pt>
                <c:pt idx="11007">
                  <c:v>6.8143999599999997E-4</c:v>
                </c:pt>
                <c:pt idx="11008">
                  <c:v>6.8151999600000004E-4</c:v>
                </c:pt>
                <c:pt idx="11009">
                  <c:v>6.81599996E-4</c:v>
                </c:pt>
                <c:pt idx="11010">
                  <c:v>6.8167999599999995E-4</c:v>
                </c:pt>
                <c:pt idx="11011">
                  <c:v>6.8175999600000002E-4</c:v>
                </c:pt>
                <c:pt idx="11012">
                  <c:v>6.8183999599999998E-4</c:v>
                </c:pt>
                <c:pt idx="11013">
                  <c:v>6.8191999600000005E-4</c:v>
                </c:pt>
                <c:pt idx="11014">
                  <c:v>6.8199999600000001E-4</c:v>
                </c:pt>
                <c:pt idx="11015">
                  <c:v>6.8207999599999996E-4</c:v>
                </c:pt>
                <c:pt idx="11016">
                  <c:v>6.8215999600000003E-4</c:v>
                </c:pt>
                <c:pt idx="11017">
                  <c:v>6.8223999599999999E-4</c:v>
                </c:pt>
                <c:pt idx="11018">
                  <c:v>6.8231999599999995E-4</c:v>
                </c:pt>
                <c:pt idx="11019">
                  <c:v>6.8239999600000001E-4</c:v>
                </c:pt>
                <c:pt idx="11020">
                  <c:v>6.8247999599999997E-4</c:v>
                </c:pt>
                <c:pt idx="11021">
                  <c:v>6.8255999600000004E-4</c:v>
                </c:pt>
                <c:pt idx="11022">
                  <c:v>6.82639996E-4</c:v>
                </c:pt>
                <c:pt idx="11023">
                  <c:v>6.8271999599999996E-4</c:v>
                </c:pt>
                <c:pt idx="11024">
                  <c:v>6.8279999600000002E-4</c:v>
                </c:pt>
                <c:pt idx="11025">
                  <c:v>6.8287999599999998E-4</c:v>
                </c:pt>
                <c:pt idx="11026">
                  <c:v>6.8295999600000005E-4</c:v>
                </c:pt>
                <c:pt idx="11027">
                  <c:v>6.8303999600000001E-4</c:v>
                </c:pt>
                <c:pt idx="11028">
                  <c:v>6.8311999599999997E-4</c:v>
                </c:pt>
                <c:pt idx="11029">
                  <c:v>6.8319999600000003E-4</c:v>
                </c:pt>
                <c:pt idx="11030">
                  <c:v>6.8327999599999999E-4</c:v>
                </c:pt>
                <c:pt idx="11031">
                  <c:v>6.8335999599999995E-4</c:v>
                </c:pt>
                <c:pt idx="11032">
                  <c:v>6.8343999600000002E-4</c:v>
                </c:pt>
                <c:pt idx="11033">
                  <c:v>6.8351999599999998E-4</c:v>
                </c:pt>
                <c:pt idx="11034">
                  <c:v>6.8359999600000004E-4</c:v>
                </c:pt>
                <c:pt idx="11035">
                  <c:v>6.83679996E-4</c:v>
                </c:pt>
                <c:pt idx="11036">
                  <c:v>6.8375999599999996E-4</c:v>
                </c:pt>
                <c:pt idx="11037">
                  <c:v>6.8383999600000003E-4</c:v>
                </c:pt>
                <c:pt idx="11038">
                  <c:v>6.8391999599999999E-4</c:v>
                </c:pt>
                <c:pt idx="11039">
                  <c:v>6.8399999600000005E-4</c:v>
                </c:pt>
                <c:pt idx="11040">
                  <c:v>6.8407999600000001E-4</c:v>
                </c:pt>
                <c:pt idx="11041">
                  <c:v>6.8415999599999997E-4</c:v>
                </c:pt>
                <c:pt idx="11042">
                  <c:v>6.8423999600000004E-4</c:v>
                </c:pt>
                <c:pt idx="11043">
                  <c:v>6.84319996E-4</c:v>
                </c:pt>
                <c:pt idx="11044">
                  <c:v>6.8439999599999995E-4</c:v>
                </c:pt>
                <c:pt idx="11045">
                  <c:v>6.8447999600000002E-4</c:v>
                </c:pt>
                <c:pt idx="11046">
                  <c:v>6.8455999599999998E-4</c:v>
                </c:pt>
                <c:pt idx="11047">
                  <c:v>6.8463999600000005E-4</c:v>
                </c:pt>
                <c:pt idx="11048">
                  <c:v>6.8471999600000001E-4</c:v>
                </c:pt>
                <c:pt idx="11049">
                  <c:v>6.8479999599999996E-4</c:v>
                </c:pt>
                <c:pt idx="11050">
                  <c:v>6.8487999600000003E-4</c:v>
                </c:pt>
                <c:pt idx="11051">
                  <c:v>6.8495999599999999E-4</c:v>
                </c:pt>
                <c:pt idx="11052">
                  <c:v>6.8503999599999995E-4</c:v>
                </c:pt>
                <c:pt idx="11053">
                  <c:v>6.8511999600000002E-4</c:v>
                </c:pt>
                <c:pt idx="11054">
                  <c:v>6.8519999599999997E-4</c:v>
                </c:pt>
                <c:pt idx="11055">
                  <c:v>6.8527999600000004E-4</c:v>
                </c:pt>
                <c:pt idx="11056">
                  <c:v>6.85359996E-4</c:v>
                </c:pt>
                <c:pt idx="11057">
                  <c:v>6.8543999599999996E-4</c:v>
                </c:pt>
                <c:pt idx="11058">
                  <c:v>6.8551999600000003E-4</c:v>
                </c:pt>
                <c:pt idx="11059">
                  <c:v>6.8559999599999998E-4</c:v>
                </c:pt>
                <c:pt idx="11060">
                  <c:v>6.8567999600000005E-4</c:v>
                </c:pt>
                <c:pt idx="11061">
                  <c:v>6.8575999600000001E-4</c:v>
                </c:pt>
                <c:pt idx="11062">
                  <c:v>6.8583999599999997E-4</c:v>
                </c:pt>
                <c:pt idx="11063">
                  <c:v>6.8591999600000004E-4</c:v>
                </c:pt>
                <c:pt idx="11064">
                  <c:v>6.8599999599999999E-4</c:v>
                </c:pt>
                <c:pt idx="11065">
                  <c:v>6.8607999599999995E-4</c:v>
                </c:pt>
                <c:pt idx="11066">
                  <c:v>6.8615999600000002E-4</c:v>
                </c:pt>
                <c:pt idx="11067">
                  <c:v>6.8623999599999998E-4</c:v>
                </c:pt>
                <c:pt idx="11068">
                  <c:v>6.8631999600000004E-4</c:v>
                </c:pt>
                <c:pt idx="11069">
                  <c:v>6.86399996E-4</c:v>
                </c:pt>
                <c:pt idx="11070">
                  <c:v>6.8647999599999996E-4</c:v>
                </c:pt>
                <c:pt idx="11071">
                  <c:v>6.8655999600000003E-4</c:v>
                </c:pt>
                <c:pt idx="11072">
                  <c:v>6.8663999599999999E-4</c:v>
                </c:pt>
                <c:pt idx="11073">
                  <c:v>6.8671999599999995E-4</c:v>
                </c:pt>
                <c:pt idx="11074">
                  <c:v>6.8679999600000001E-4</c:v>
                </c:pt>
                <c:pt idx="11075">
                  <c:v>6.8687999599999997E-4</c:v>
                </c:pt>
                <c:pt idx="11076">
                  <c:v>6.8695999600000004E-4</c:v>
                </c:pt>
                <c:pt idx="11077">
                  <c:v>6.87039996E-4</c:v>
                </c:pt>
                <c:pt idx="11078">
                  <c:v>6.8711999599999996E-4</c:v>
                </c:pt>
                <c:pt idx="11079">
                  <c:v>6.8719999600000002E-4</c:v>
                </c:pt>
                <c:pt idx="11080">
                  <c:v>6.8727999599999998E-4</c:v>
                </c:pt>
                <c:pt idx="11081">
                  <c:v>6.8735999600000005E-4</c:v>
                </c:pt>
                <c:pt idx="11082">
                  <c:v>6.8743999600000001E-4</c:v>
                </c:pt>
                <c:pt idx="11083">
                  <c:v>6.8751999599999997E-4</c:v>
                </c:pt>
                <c:pt idx="11084">
                  <c:v>6.8759999600000003E-4</c:v>
                </c:pt>
                <c:pt idx="11085">
                  <c:v>6.8767999599999999E-4</c:v>
                </c:pt>
                <c:pt idx="11086">
                  <c:v>6.8775999599999995E-4</c:v>
                </c:pt>
                <c:pt idx="11087">
                  <c:v>6.8783999600000002E-4</c:v>
                </c:pt>
                <c:pt idx="11088">
                  <c:v>6.8791999599999998E-4</c:v>
                </c:pt>
                <c:pt idx="11089">
                  <c:v>6.8799999600000004E-4</c:v>
                </c:pt>
                <c:pt idx="11090">
                  <c:v>6.88079996E-4</c:v>
                </c:pt>
                <c:pt idx="11091">
                  <c:v>6.8815999599999996E-4</c:v>
                </c:pt>
                <c:pt idx="11092">
                  <c:v>6.8823999600000003E-4</c:v>
                </c:pt>
                <c:pt idx="11093">
                  <c:v>6.8831999599999999E-4</c:v>
                </c:pt>
                <c:pt idx="11094">
                  <c:v>6.8839999600000005E-4</c:v>
                </c:pt>
                <c:pt idx="11095">
                  <c:v>6.8847999600000001E-4</c:v>
                </c:pt>
                <c:pt idx="11096">
                  <c:v>6.8855999599999997E-4</c:v>
                </c:pt>
                <c:pt idx="11097">
                  <c:v>6.8863999600000004E-4</c:v>
                </c:pt>
                <c:pt idx="11098">
                  <c:v>6.8871999599999999E-4</c:v>
                </c:pt>
                <c:pt idx="11099">
                  <c:v>6.8879999599999995E-4</c:v>
                </c:pt>
                <c:pt idx="11100">
                  <c:v>6.8887999600000002E-4</c:v>
                </c:pt>
                <c:pt idx="11101">
                  <c:v>6.8895999599999998E-4</c:v>
                </c:pt>
                <c:pt idx="11102">
                  <c:v>6.8903999600000005E-4</c:v>
                </c:pt>
                <c:pt idx="11103">
                  <c:v>6.89119996E-4</c:v>
                </c:pt>
                <c:pt idx="11104">
                  <c:v>6.8919999599999996E-4</c:v>
                </c:pt>
                <c:pt idx="11105">
                  <c:v>6.8927999600000003E-4</c:v>
                </c:pt>
                <c:pt idx="11106">
                  <c:v>6.8935999599999999E-4</c:v>
                </c:pt>
                <c:pt idx="11107">
                  <c:v>6.8943999599999995E-4</c:v>
                </c:pt>
                <c:pt idx="11108">
                  <c:v>6.8951999600000001E-4</c:v>
                </c:pt>
                <c:pt idx="11109">
                  <c:v>6.8959999599999997E-4</c:v>
                </c:pt>
                <c:pt idx="11110">
                  <c:v>6.8967999600000004E-4</c:v>
                </c:pt>
                <c:pt idx="11111">
                  <c:v>6.89759996E-4</c:v>
                </c:pt>
                <c:pt idx="11112">
                  <c:v>6.8983999599999996E-4</c:v>
                </c:pt>
                <c:pt idx="11113">
                  <c:v>6.8991999600000002E-4</c:v>
                </c:pt>
                <c:pt idx="11114">
                  <c:v>6.8999999599999998E-4</c:v>
                </c:pt>
                <c:pt idx="11115">
                  <c:v>6.9007999600000005E-4</c:v>
                </c:pt>
                <c:pt idx="11116">
                  <c:v>6.9015999600000001E-4</c:v>
                </c:pt>
                <c:pt idx="11117">
                  <c:v>6.9023999599999997E-4</c:v>
                </c:pt>
                <c:pt idx="11118">
                  <c:v>6.9031999600000003E-4</c:v>
                </c:pt>
                <c:pt idx="11119">
                  <c:v>6.9039999599999999E-4</c:v>
                </c:pt>
                <c:pt idx="11120">
                  <c:v>6.9047999599999995E-4</c:v>
                </c:pt>
                <c:pt idx="11121">
                  <c:v>6.9055999600000002E-4</c:v>
                </c:pt>
                <c:pt idx="11122">
                  <c:v>6.9063999599999998E-4</c:v>
                </c:pt>
                <c:pt idx="11123">
                  <c:v>6.9071999600000004E-4</c:v>
                </c:pt>
                <c:pt idx="11124">
                  <c:v>6.90799996E-4</c:v>
                </c:pt>
                <c:pt idx="11125">
                  <c:v>6.9087999599999996E-4</c:v>
                </c:pt>
                <c:pt idx="11126">
                  <c:v>6.9095999600000003E-4</c:v>
                </c:pt>
                <c:pt idx="11127">
                  <c:v>6.9103999599999999E-4</c:v>
                </c:pt>
                <c:pt idx="11128">
                  <c:v>6.9111999600000005E-4</c:v>
                </c:pt>
                <c:pt idx="11129">
                  <c:v>6.9119999600000001E-4</c:v>
                </c:pt>
                <c:pt idx="11130">
                  <c:v>6.9127999599999997E-4</c:v>
                </c:pt>
                <c:pt idx="11131">
                  <c:v>6.9135999600000004E-4</c:v>
                </c:pt>
                <c:pt idx="11132">
                  <c:v>6.91439996E-4</c:v>
                </c:pt>
                <c:pt idx="11133">
                  <c:v>6.9151999599999995E-4</c:v>
                </c:pt>
                <c:pt idx="11134">
                  <c:v>6.9159999600000002E-4</c:v>
                </c:pt>
                <c:pt idx="11135">
                  <c:v>6.9167999599999998E-4</c:v>
                </c:pt>
                <c:pt idx="11136">
                  <c:v>6.9175999600000005E-4</c:v>
                </c:pt>
                <c:pt idx="11137">
                  <c:v>6.9183999600000001E-4</c:v>
                </c:pt>
                <c:pt idx="11138">
                  <c:v>6.9191999599999996E-4</c:v>
                </c:pt>
                <c:pt idx="11139">
                  <c:v>6.9199999600000003E-4</c:v>
                </c:pt>
                <c:pt idx="11140">
                  <c:v>6.9207999599999999E-4</c:v>
                </c:pt>
                <c:pt idx="11141">
                  <c:v>6.9215999599999995E-4</c:v>
                </c:pt>
                <c:pt idx="11142">
                  <c:v>6.9223999600000002E-4</c:v>
                </c:pt>
                <c:pt idx="11143">
                  <c:v>6.9231999599999997E-4</c:v>
                </c:pt>
                <c:pt idx="11144">
                  <c:v>6.9239999600000004E-4</c:v>
                </c:pt>
                <c:pt idx="11145">
                  <c:v>6.92479996E-4</c:v>
                </c:pt>
                <c:pt idx="11146">
                  <c:v>6.9255999599999996E-4</c:v>
                </c:pt>
                <c:pt idx="11147">
                  <c:v>6.9263999600000003E-4</c:v>
                </c:pt>
                <c:pt idx="11148">
                  <c:v>6.9271999599999998E-4</c:v>
                </c:pt>
                <c:pt idx="11149">
                  <c:v>6.9279999600000005E-4</c:v>
                </c:pt>
                <c:pt idx="11150">
                  <c:v>6.9287999600000001E-4</c:v>
                </c:pt>
                <c:pt idx="11151">
                  <c:v>6.9295999599999997E-4</c:v>
                </c:pt>
                <c:pt idx="11152">
                  <c:v>6.9303999600000003E-4</c:v>
                </c:pt>
                <c:pt idx="11153">
                  <c:v>6.9311999599999999E-4</c:v>
                </c:pt>
                <c:pt idx="11154">
                  <c:v>6.9319999599999995E-4</c:v>
                </c:pt>
                <c:pt idx="11155">
                  <c:v>6.9327999600000002E-4</c:v>
                </c:pt>
                <c:pt idx="11156">
                  <c:v>6.9335999599999998E-4</c:v>
                </c:pt>
                <c:pt idx="11157">
                  <c:v>6.9343999600000004E-4</c:v>
                </c:pt>
                <c:pt idx="11158">
                  <c:v>6.93519996E-4</c:v>
                </c:pt>
                <c:pt idx="11159">
                  <c:v>6.9359999599999996E-4</c:v>
                </c:pt>
                <c:pt idx="11160">
                  <c:v>6.9367999600000003E-4</c:v>
                </c:pt>
                <c:pt idx="11161">
                  <c:v>6.9375999599999999E-4</c:v>
                </c:pt>
                <c:pt idx="11162">
                  <c:v>6.9383999599999995E-4</c:v>
                </c:pt>
                <c:pt idx="11163">
                  <c:v>6.9391999600000001E-4</c:v>
                </c:pt>
                <c:pt idx="11164">
                  <c:v>6.9399999599999997E-4</c:v>
                </c:pt>
                <c:pt idx="11165">
                  <c:v>6.9407999600000004E-4</c:v>
                </c:pt>
                <c:pt idx="11166">
                  <c:v>6.94159996E-4</c:v>
                </c:pt>
                <c:pt idx="11167">
                  <c:v>6.9423999599999996E-4</c:v>
                </c:pt>
                <c:pt idx="11168">
                  <c:v>6.9431999600000002E-4</c:v>
                </c:pt>
                <c:pt idx="11169">
                  <c:v>6.9439999599999998E-4</c:v>
                </c:pt>
                <c:pt idx="11170">
                  <c:v>6.9447999600000005E-4</c:v>
                </c:pt>
                <c:pt idx="11171">
                  <c:v>6.9455999600000001E-4</c:v>
                </c:pt>
                <c:pt idx="11172">
                  <c:v>6.9463999599999997E-4</c:v>
                </c:pt>
                <c:pt idx="11173">
                  <c:v>6.9471999600000003E-4</c:v>
                </c:pt>
                <c:pt idx="11174">
                  <c:v>6.9479999599999999E-4</c:v>
                </c:pt>
                <c:pt idx="11175">
                  <c:v>6.9487999599999995E-4</c:v>
                </c:pt>
                <c:pt idx="11176">
                  <c:v>6.9495999600000002E-4</c:v>
                </c:pt>
                <c:pt idx="11177">
                  <c:v>6.9503999599999998E-4</c:v>
                </c:pt>
                <c:pt idx="11178">
                  <c:v>6.9511999600000004E-4</c:v>
                </c:pt>
                <c:pt idx="11179">
                  <c:v>6.95199996E-4</c:v>
                </c:pt>
                <c:pt idx="11180">
                  <c:v>6.9527999599999996E-4</c:v>
                </c:pt>
                <c:pt idx="11181">
                  <c:v>6.9535999600000003E-4</c:v>
                </c:pt>
                <c:pt idx="11182">
                  <c:v>6.9543999599999998E-4</c:v>
                </c:pt>
                <c:pt idx="11183">
                  <c:v>6.9551999600000005E-4</c:v>
                </c:pt>
                <c:pt idx="11184">
                  <c:v>6.9559999600000001E-4</c:v>
                </c:pt>
                <c:pt idx="11185">
                  <c:v>6.9567999599999997E-4</c:v>
                </c:pt>
                <c:pt idx="11186">
                  <c:v>6.9575999600000004E-4</c:v>
                </c:pt>
                <c:pt idx="11187">
                  <c:v>6.9583999599999999E-4</c:v>
                </c:pt>
                <c:pt idx="11188">
                  <c:v>6.9591999599999995E-4</c:v>
                </c:pt>
                <c:pt idx="11189">
                  <c:v>6.9599999600000002E-4</c:v>
                </c:pt>
                <c:pt idx="11190">
                  <c:v>6.9607999599999998E-4</c:v>
                </c:pt>
                <c:pt idx="11191">
                  <c:v>6.9615999600000005E-4</c:v>
                </c:pt>
                <c:pt idx="11192">
                  <c:v>6.96239996E-4</c:v>
                </c:pt>
                <c:pt idx="11193">
                  <c:v>6.9631999599999996E-4</c:v>
                </c:pt>
                <c:pt idx="11194">
                  <c:v>6.9639999600000003E-4</c:v>
                </c:pt>
                <c:pt idx="11195">
                  <c:v>6.9647999599999999E-4</c:v>
                </c:pt>
                <c:pt idx="11196">
                  <c:v>6.9655999599999995E-4</c:v>
                </c:pt>
                <c:pt idx="11197">
                  <c:v>6.9663999600000001E-4</c:v>
                </c:pt>
                <c:pt idx="11198">
                  <c:v>6.9671999599999997E-4</c:v>
                </c:pt>
                <c:pt idx="11199">
                  <c:v>6.9679999600000004E-4</c:v>
                </c:pt>
                <c:pt idx="11200">
                  <c:v>6.96879996E-4</c:v>
                </c:pt>
                <c:pt idx="11201">
                  <c:v>6.9695999599999996E-4</c:v>
                </c:pt>
                <c:pt idx="11202">
                  <c:v>6.9703999600000002E-4</c:v>
                </c:pt>
                <c:pt idx="11203">
                  <c:v>6.9711999599999998E-4</c:v>
                </c:pt>
                <c:pt idx="11204">
                  <c:v>6.9719999600000005E-4</c:v>
                </c:pt>
                <c:pt idx="11205">
                  <c:v>6.9727999600000001E-4</c:v>
                </c:pt>
                <c:pt idx="11206">
                  <c:v>6.9735999599999997E-4</c:v>
                </c:pt>
                <c:pt idx="11207">
                  <c:v>6.9743999600000003E-4</c:v>
                </c:pt>
                <c:pt idx="11208">
                  <c:v>6.9751999599999999E-4</c:v>
                </c:pt>
                <c:pt idx="11209">
                  <c:v>6.9759999599999995E-4</c:v>
                </c:pt>
                <c:pt idx="11210">
                  <c:v>6.9767999600000002E-4</c:v>
                </c:pt>
                <c:pt idx="11211">
                  <c:v>6.9775999599999998E-4</c:v>
                </c:pt>
                <c:pt idx="11212">
                  <c:v>6.9783999600000004E-4</c:v>
                </c:pt>
                <c:pt idx="11213">
                  <c:v>6.97919996E-4</c:v>
                </c:pt>
                <c:pt idx="11214">
                  <c:v>6.9799999599999996E-4</c:v>
                </c:pt>
                <c:pt idx="11215">
                  <c:v>6.9807999600000003E-4</c:v>
                </c:pt>
                <c:pt idx="11216">
                  <c:v>6.9815999599999999E-4</c:v>
                </c:pt>
                <c:pt idx="11217">
                  <c:v>6.9823999600000005E-4</c:v>
                </c:pt>
                <c:pt idx="11218">
                  <c:v>6.9831999600000001E-4</c:v>
                </c:pt>
                <c:pt idx="11219">
                  <c:v>6.9839999599999997E-4</c:v>
                </c:pt>
                <c:pt idx="11220">
                  <c:v>6.9847999600000004E-4</c:v>
                </c:pt>
                <c:pt idx="11221">
                  <c:v>6.98559996E-4</c:v>
                </c:pt>
                <c:pt idx="11222">
                  <c:v>6.9863999599999995E-4</c:v>
                </c:pt>
                <c:pt idx="11223">
                  <c:v>6.9871999600000002E-4</c:v>
                </c:pt>
                <c:pt idx="11224">
                  <c:v>6.9879999599999998E-4</c:v>
                </c:pt>
                <c:pt idx="11225">
                  <c:v>6.9887999600000005E-4</c:v>
                </c:pt>
                <c:pt idx="11226">
                  <c:v>6.9895999600000001E-4</c:v>
                </c:pt>
                <c:pt idx="11227">
                  <c:v>6.9903999599999996E-4</c:v>
                </c:pt>
                <c:pt idx="11228">
                  <c:v>6.9911999600000003E-4</c:v>
                </c:pt>
                <c:pt idx="11229">
                  <c:v>6.9919999599999999E-4</c:v>
                </c:pt>
                <c:pt idx="11230">
                  <c:v>6.9927999599999995E-4</c:v>
                </c:pt>
                <c:pt idx="11231">
                  <c:v>6.9935999600000001E-4</c:v>
                </c:pt>
                <c:pt idx="11232">
                  <c:v>6.9943999599999997E-4</c:v>
                </c:pt>
                <c:pt idx="11233">
                  <c:v>6.9951999600000004E-4</c:v>
                </c:pt>
                <c:pt idx="11234">
                  <c:v>6.99599996E-4</c:v>
                </c:pt>
                <c:pt idx="11235">
                  <c:v>6.9967999599999996E-4</c:v>
                </c:pt>
                <c:pt idx="11236">
                  <c:v>6.9975999600000002E-4</c:v>
                </c:pt>
                <c:pt idx="11237">
                  <c:v>6.9983999599999998E-4</c:v>
                </c:pt>
                <c:pt idx="11238">
                  <c:v>6.9991999600000005E-4</c:v>
                </c:pt>
                <c:pt idx="11239">
                  <c:v>6.9999999600000001E-4</c:v>
                </c:pt>
                <c:pt idx="11240">
                  <c:v>7.0007999599999997E-4</c:v>
                </c:pt>
                <c:pt idx="11241">
                  <c:v>7.0015999600000003E-4</c:v>
                </c:pt>
                <c:pt idx="11242">
                  <c:v>7.0023999599999999E-4</c:v>
                </c:pt>
                <c:pt idx="11243">
                  <c:v>7.0031999599999995E-4</c:v>
                </c:pt>
                <c:pt idx="11244">
                  <c:v>7.0039999600000002E-4</c:v>
                </c:pt>
                <c:pt idx="11245">
                  <c:v>7.0047999599999998E-4</c:v>
                </c:pt>
                <c:pt idx="11246">
                  <c:v>7.0055999600000004E-4</c:v>
                </c:pt>
                <c:pt idx="11247">
                  <c:v>7.00639996E-4</c:v>
                </c:pt>
                <c:pt idx="11248">
                  <c:v>7.0071999599999996E-4</c:v>
                </c:pt>
                <c:pt idx="11249">
                  <c:v>7.0079999600000003E-4</c:v>
                </c:pt>
                <c:pt idx="11250">
                  <c:v>7.0087999599999999E-4</c:v>
                </c:pt>
                <c:pt idx="11251">
                  <c:v>7.0095999600000005E-4</c:v>
                </c:pt>
                <c:pt idx="11252">
                  <c:v>7.0103999600000001E-4</c:v>
                </c:pt>
                <c:pt idx="11253">
                  <c:v>7.0111999599999997E-4</c:v>
                </c:pt>
                <c:pt idx="11254">
                  <c:v>7.0119999600000004E-4</c:v>
                </c:pt>
                <c:pt idx="11255">
                  <c:v>7.01279996E-4</c:v>
                </c:pt>
                <c:pt idx="11256">
                  <c:v>7.0135999599999996E-4</c:v>
                </c:pt>
                <c:pt idx="11257">
                  <c:v>7.0143999600000002E-4</c:v>
                </c:pt>
                <c:pt idx="11258">
                  <c:v>7.0151999599999998E-4</c:v>
                </c:pt>
                <c:pt idx="11259">
                  <c:v>7.0159999600000005E-4</c:v>
                </c:pt>
                <c:pt idx="11260">
                  <c:v>7.0167999600000001E-4</c:v>
                </c:pt>
                <c:pt idx="11261">
                  <c:v>7.0175999599999996E-4</c:v>
                </c:pt>
                <c:pt idx="11262">
                  <c:v>7.0183999600000003E-4</c:v>
                </c:pt>
                <c:pt idx="11263">
                  <c:v>7.0191999599999999E-4</c:v>
                </c:pt>
                <c:pt idx="11264">
                  <c:v>7.0199999599999995E-4</c:v>
                </c:pt>
                <c:pt idx="11265">
                  <c:v>7.0207999600000002E-4</c:v>
                </c:pt>
                <c:pt idx="11266">
                  <c:v>7.0215999599999997E-4</c:v>
                </c:pt>
                <c:pt idx="11267">
                  <c:v>7.0223999600000004E-4</c:v>
                </c:pt>
                <c:pt idx="11268">
                  <c:v>7.02319996E-4</c:v>
                </c:pt>
                <c:pt idx="11269">
                  <c:v>7.0239999599999996E-4</c:v>
                </c:pt>
                <c:pt idx="11270">
                  <c:v>7.0247999600000003E-4</c:v>
                </c:pt>
                <c:pt idx="11271">
                  <c:v>7.0255999599999998E-4</c:v>
                </c:pt>
                <c:pt idx="11272">
                  <c:v>7.0263999600000005E-4</c:v>
                </c:pt>
                <c:pt idx="11273">
                  <c:v>7.0271999600000001E-4</c:v>
                </c:pt>
                <c:pt idx="11274">
                  <c:v>7.0279999599999997E-4</c:v>
                </c:pt>
                <c:pt idx="11275">
                  <c:v>7.0287999600000004E-4</c:v>
                </c:pt>
                <c:pt idx="11276">
                  <c:v>7.0295999599999999E-4</c:v>
                </c:pt>
                <c:pt idx="11277">
                  <c:v>7.0303999599999995E-4</c:v>
                </c:pt>
                <c:pt idx="11278">
                  <c:v>7.0311999600000002E-4</c:v>
                </c:pt>
                <c:pt idx="11279">
                  <c:v>7.0319999599999998E-4</c:v>
                </c:pt>
                <c:pt idx="11280">
                  <c:v>7.0327999600000005E-4</c:v>
                </c:pt>
                <c:pt idx="11281">
                  <c:v>7.03359996E-4</c:v>
                </c:pt>
                <c:pt idx="11282">
                  <c:v>7.0343999599999996E-4</c:v>
                </c:pt>
                <c:pt idx="11283">
                  <c:v>7.0351999600000003E-4</c:v>
                </c:pt>
                <c:pt idx="11284">
                  <c:v>7.0359999599999999E-4</c:v>
                </c:pt>
                <c:pt idx="11285">
                  <c:v>7.0367999599999995E-4</c:v>
                </c:pt>
                <c:pt idx="11286">
                  <c:v>7.0375999600000001E-4</c:v>
                </c:pt>
                <c:pt idx="11287">
                  <c:v>7.0383999599999997E-4</c:v>
                </c:pt>
                <c:pt idx="11288">
                  <c:v>7.0391999600000004E-4</c:v>
                </c:pt>
                <c:pt idx="11289">
                  <c:v>7.03999996E-4</c:v>
                </c:pt>
                <c:pt idx="11290">
                  <c:v>7.0407999599999996E-4</c:v>
                </c:pt>
                <c:pt idx="11291">
                  <c:v>7.0415999600000002E-4</c:v>
                </c:pt>
                <c:pt idx="11292">
                  <c:v>7.0423999599999998E-4</c:v>
                </c:pt>
                <c:pt idx="11293">
                  <c:v>7.0431999600000005E-4</c:v>
                </c:pt>
                <c:pt idx="11294">
                  <c:v>7.0439999600000001E-4</c:v>
                </c:pt>
                <c:pt idx="11295">
                  <c:v>7.0447999599999997E-4</c:v>
                </c:pt>
                <c:pt idx="11296">
                  <c:v>7.0455999600000003E-4</c:v>
                </c:pt>
                <c:pt idx="11297">
                  <c:v>7.0463999599999999E-4</c:v>
                </c:pt>
                <c:pt idx="11298">
                  <c:v>7.0471999599999995E-4</c:v>
                </c:pt>
                <c:pt idx="11299">
                  <c:v>7.0479999600000002E-4</c:v>
                </c:pt>
                <c:pt idx="11300">
                  <c:v>7.0487999599999998E-4</c:v>
                </c:pt>
                <c:pt idx="11301">
                  <c:v>7.0495999600000004E-4</c:v>
                </c:pt>
                <c:pt idx="11302">
                  <c:v>7.05039996E-4</c:v>
                </c:pt>
                <c:pt idx="11303">
                  <c:v>7.0511999599999996E-4</c:v>
                </c:pt>
                <c:pt idx="11304">
                  <c:v>7.0519999600000003E-4</c:v>
                </c:pt>
                <c:pt idx="11305">
                  <c:v>7.0527999599999999E-4</c:v>
                </c:pt>
                <c:pt idx="11306">
                  <c:v>7.0535999600000005E-4</c:v>
                </c:pt>
                <c:pt idx="11307">
                  <c:v>7.0543999600000001E-4</c:v>
                </c:pt>
                <c:pt idx="11308">
                  <c:v>7.0551999599999997E-4</c:v>
                </c:pt>
                <c:pt idx="11309">
                  <c:v>7.0559999600000004E-4</c:v>
                </c:pt>
                <c:pt idx="11310">
                  <c:v>7.05679996E-4</c:v>
                </c:pt>
                <c:pt idx="11311">
                  <c:v>7.0575999599999995E-4</c:v>
                </c:pt>
                <c:pt idx="11312">
                  <c:v>7.0583999600000002E-4</c:v>
                </c:pt>
                <c:pt idx="11313">
                  <c:v>7.0591999599999998E-4</c:v>
                </c:pt>
                <c:pt idx="11314">
                  <c:v>7.0599999600000005E-4</c:v>
                </c:pt>
                <c:pt idx="11315">
                  <c:v>7.06079996E-4</c:v>
                </c:pt>
                <c:pt idx="11316">
                  <c:v>7.0615999599999996E-4</c:v>
                </c:pt>
                <c:pt idx="11317">
                  <c:v>7.0623999600000003E-4</c:v>
                </c:pt>
                <c:pt idx="11318">
                  <c:v>7.0631999599999999E-4</c:v>
                </c:pt>
                <c:pt idx="11319">
                  <c:v>7.0639999599999995E-4</c:v>
                </c:pt>
                <c:pt idx="11320">
                  <c:v>7.0647999600000001E-4</c:v>
                </c:pt>
                <c:pt idx="11321">
                  <c:v>7.0655999599999997E-4</c:v>
                </c:pt>
                <c:pt idx="11322">
                  <c:v>7.0663999600000004E-4</c:v>
                </c:pt>
                <c:pt idx="11323">
                  <c:v>7.06719996E-4</c:v>
                </c:pt>
                <c:pt idx="11324">
                  <c:v>7.0679999599999996E-4</c:v>
                </c:pt>
                <c:pt idx="11325">
                  <c:v>7.0687999600000002E-4</c:v>
                </c:pt>
                <c:pt idx="11326">
                  <c:v>7.0695999599999998E-4</c:v>
                </c:pt>
                <c:pt idx="11327">
                  <c:v>7.0703999600000005E-4</c:v>
                </c:pt>
                <c:pt idx="11328">
                  <c:v>7.0711999600000001E-4</c:v>
                </c:pt>
                <c:pt idx="11329">
                  <c:v>7.0719999599999997E-4</c:v>
                </c:pt>
                <c:pt idx="11330">
                  <c:v>7.0727999600000003E-4</c:v>
                </c:pt>
                <c:pt idx="11331">
                  <c:v>7.0735999599999999E-4</c:v>
                </c:pt>
                <c:pt idx="11332">
                  <c:v>7.0743999599999995E-4</c:v>
                </c:pt>
                <c:pt idx="11333">
                  <c:v>7.0751999600000002E-4</c:v>
                </c:pt>
                <c:pt idx="11334">
                  <c:v>7.0759999599999998E-4</c:v>
                </c:pt>
                <c:pt idx="11335">
                  <c:v>7.0767999600000004E-4</c:v>
                </c:pt>
                <c:pt idx="11336">
                  <c:v>7.07759996E-4</c:v>
                </c:pt>
                <c:pt idx="11337">
                  <c:v>7.0783999599999996E-4</c:v>
                </c:pt>
                <c:pt idx="11338">
                  <c:v>7.0791999600000003E-4</c:v>
                </c:pt>
                <c:pt idx="11339">
                  <c:v>7.0799999599999999E-4</c:v>
                </c:pt>
                <c:pt idx="11340">
                  <c:v>7.0807999600000005E-4</c:v>
                </c:pt>
                <c:pt idx="11341">
                  <c:v>7.0815999600000001E-4</c:v>
                </c:pt>
                <c:pt idx="11342">
                  <c:v>7.0823999599999997E-4</c:v>
                </c:pt>
                <c:pt idx="11343">
                  <c:v>7.0831999600000004E-4</c:v>
                </c:pt>
                <c:pt idx="11344">
                  <c:v>7.08399996E-4</c:v>
                </c:pt>
                <c:pt idx="11345">
                  <c:v>7.0847999599999995E-4</c:v>
                </c:pt>
                <c:pt idx="11346">
                  <c:v>7.0855999600000002E-4</c:v>
                </c:pt>
                <c:pt idx="11347">
                  <c:v>7.0863999599999998E-4</c:v>
                </c:pt>
                <c:pt idx="11348">
                  <c:v>7.0871999600000005E-4</c:v>
                </c:pt>
                <c:pt idx="11349">
                  <c:v>7.0879999600000001E-4</c:v>
                </c:pt>
                <c:pt idx="11350">
                  <c:v>7.0887999599999996E-4</c:v>
                </c:pt>
                <c:pt idx="11351">
                  <c:v>7.0895999600000003E-4</c:v>
                </c:pt>
                <c:pt idx="11352">
                  <c:v>7.0903999599999999E-4</c:v>
                </c:pt>
                <c:pt idx="11353">
                  <c:v>7.0911999599999995E-4</c:v>
                </c:pt>
                <c:pt idx="11354">
                  <c:v>7.0919999600000002E-4</c:v>
                </c:pt>
                <c:pt idx="11355">
                  <c:v>7.0927999599999997E-4</c:v>
                </c:pt>
                <c:pt idx="11356">
                  <c:v>7.0935999600000004E-4</c:v>
                </c:pt>
                <c:pt idx="11357">
                  <c:v>7.09439996E-4</c:v>
                </c:pt>
                <c:pt idx="11358">
                  <c:v>7.0951999599999996E-4</c:v>
                </c:pt>
                <c:pt idx="11359">
                  <c:v>7.0959999600000003E-4</c:v>
                </c:pt>
                <c:pt idx="11360">
                  <c:v>7.0967999599999998E-4</c:v>
                </c:pt>
                <c:pt idx="11361">
                  <c:v>7.0975999600000005E-4</c:v>
                </c:pt>
                <c:pt idx="11362">
                  <c:v>7.0983999600000001E-4</c:v>
                </c:pt>
                <c:pt idx="11363">
                  <c:v>7.0991999599999997E-4</c:v>
                </c:pt>
                <c:pt idx="11364">
                  <c:v>7.0999999600000004E-4</c:v>
                </c:pt>
                <c:pt idx="11365">
                  <c:v>7.1007999599999999E-4</c:v>
                </c:pt>
                <c:pt idx="11366">
                  <c:v>7.1015999599999995E-4</c:v>
                </c:pt>
                <c:pt idx="11367">
                  <c:v>7.1023999600000002E-4</c:v>
                </c:pt>
                <c:pt idx="11368">
                  <c:v>7.1031999599999998E-4</c:v>
                </c:pt>
                <c:pt idx="11369">
                  <c:v>7.1039999600000004E-4</c:v>
                </c:pt>
                <c:pt idx="11370">
                  <c:v>7.10479996E-4</c:v>
                </c:pt>
                <c:pt idx="11371">
                  <c:v>7.1055999599999996E-4</c:v>
                </c:pt>
                <c:pt idx="11372">
                  <c:v>7.1063999600000003E-4</c:v>
                </c:pt>
                <c:pt idx="11373">
                  <c:v>7.1071999599999999E-4</c:v>
                </c:pt>
                <c:pt idx="11374">
                  <c:v>7.1079999599999995E-4</c:v>
                </c:pt>
                <c:pt idx="11375">
                  <c:v>7.1087999600000001E-4</c:v>
                </c:pt>
                <c:pt idx="11376">
                  <c:v>7.1095999599999997E-4</c:v>
                </c:pt>
                <c:pt idx="11377">
                  <c:v>7.1103999600000004E-4</c:v>
                </c:pt>
                <c:pt idx="11378">
                  <c:v>7.11119996E-4</c:v>
                </c:pt>
                <c:pt idx="11379">
                  <c:v>7.1119999599999996E-4</c:v>
                </c:pt>
                <c:pt idx="11380">
                  <c:v>7.1127999600000002E-4</c:v>
                </c:pt>
                <c:pt idx="11381">
                  <c:v>7.1135999599999998E-4</c:v>
                </c:pt>
                <c:pt idx="11382">
                  <c:v>7.1143999600000005E-4</c:v>
                </c:pt>
                <c:pt idx="11383">
                  <c:v>7.1151999600000001E-4</c:v>
                </c:pt>
                <c:pt idx="11384">
                  <c:v>7.1159999599999997E-4</c:v>
                </c:pt>
                <c:pt idx="11385">
                  <c:v>7.1167999600000003E-4</c:v>
                </c:pt>
                <c:pt idx="11386">
                  <c:v>7.1175999599999999E-4</c:v>
                </c:pt>
                <c:pt idx="11387">
                  <c:v>7.1183999599999995E-4</c:v>
                </c:pt>
                <c:pt idx="11388">
                  <c:v>7.1191999600000002E-4</c:v>
                </c:pt>
                <c:pt idx="11389">
                  <c:v>7.1199999599999998E-4</c:v>
                </c:pt>
                <c:pt idx="11390">
                  <c:v>7.1207999600000004E-4</c:v>
                </c:pt>
                <c:pt idx="11391">
                  <c:v>7.12159996E-4</c:v>
                </c:pt>
                <c:pt idx="11392">
                  <c:v>7.1223999599999996E-4</c:v>
                </c:pt>
                <c:pt idx="11393">
                  <c:v>7.1231999600000003E-4</c:v>
                </c:pt>
                <c:pt idx="11394">
                  <c:v>7.1239999599999999E-4</c:v>
                </c:pt>
                <c:pt idx="11395">
                  <c:v>7.1247999600000005E-4</c:v>
                </c:pt>
                <c:pt idx="11396">
                  <c:v>7.1255999600000001E-4</c:v>
                </c:pt>
                <c:pt idx="11397">
                  <c:v>7.1263999599999997E-4</c:v>
                </c:pt>
                <c:pt idx="11398">
                  <c:v>7.1271999600000004E-4</c:v>
                </c:pt>
                <c:pt idx="11399">
                  <c:v>7.1279999599999999E-4</c:v>
                </c:pt>
                <c:pt idx="11400">
                  <c:v>7.1287999599999995E-4</c:v>
                </c:pt>
                <c:pt idx="11401">
                  <c:v>7.1295999600000002E-4</c:v>
                </c:pt>
                <c:pt idx="11402">
                  <c:v>7.1303999599999998E-4</c:v>
                </c:pt>
                <c:pt idx="11403">
                  <c:v>7.1311999600000005E-4</c:v>
                </c:pt>
                <c:pt idx="11404">
                  <c:v>7.13199996E-4</c:v>
                </c:pt>
                <c:pt idx="11405">
                  <c:v>7.1327999599999996E-4</c:v>
                </c:pt>
                <c:pt idx="11406">
                  <c:v>7.1335999600000003E-4</c:v>
                </c:pt>
                <c:pt idx="11407">
                  <c:v>7.1343999599999999E-4</c:v>
                </c:pt>
                <c:pt idx="11408">
                  <c:v>7.1351999599999995E-4</c:v>
                </c:pt>
                <c:pt idx="11409">
                  <c:v>7.1359999600000001E-4</c:v>
                </c:pt>
                <c:pt idx="11410">
                  <c:v>7.1367999599999997E-4</c:v>
                </c:pt>
                <c:pt idx="11411">
                  <c:v>7.1375999600000004E-4</c:v>
                </c:pt>
                <c:pt idx="11412">
                  <c:v>7.13839996E-4</c:v>
                </c:pt>
                <c:pt idx="11413">
                  <c:v>7.1391999599999996E-4</c:v>
                </c:pt>
                <c:pt idx="11414">
                  <c:v>7.1399999600000002E-4</c:v>
                </c:pt>
                <c:pt idx="11415">
                  <c:v>7.1407999599999998E-4</c:v>
                </c:pt>
                <c:pt idx="11416">
                  <c:v>7.1415999600000005E-4</c:v>
                </c:pt>
                <c:pt idx="11417">
                  <c:v>7.1423999600000001E-4</c:v>
                </c:pt>
                <c:pt idx="11418">
                  <c:v>7.1431999599999997E-4</c:v>
                </c:pt>
                <c:pt idx="11419">
                  <c:v>7.1439999600000003E-4</c:v>
                </c:pt>
                <c:pt idx="11420">
                  <c:v>7.1447999599999999E-4</c:v>
                </c:pt>
                <c:pt idx="11421">
                  <c:v>7.1455999599999995E-4</c:v>
                </c:pt>
                <c:pt idx="11422">
                  <c:v>7.1463999600000002E-4</c:v>
                </c:pt>
                <c:pt idx="11423">
                  <c:v>7.1471999599999998E-4</c:v>
                </c:pt>
                <c:pt idx="11424">
                  <c:v>7.1479999600000004E-4</c:v>
                </c:pt>
                <c:pt idx="11425">
                  <c:v>7.14879996E-4</c:v>
                </c:pt>
                <c:pt idx="11426">
                  <c:v>7.1495999599999996E-4</c:v>
                </c:pt>
                <c:pt idx="11427">
                  <c:v>7.1503999600000003E-4</c:v>
                </c:pt>
                <c:pt idx="11428">
                  <c:v>7.1511999599999999E-4</c:v>
                </c:pt>
                <c:pt idx="11429">
                  <c:v>7.1519999600000005E-4</c:v>
                </c:pt>
                <c:pt idx="11430">
                  <c:v>7.1527999600000001E-4</c:v>
                </c:pt>
                <c:pt idx="11431">
                  <c:v>7.1535999599999997E-4</c:v>
                </c:pt>
                <c:pt idx="11432">
                  <c:v>7.1543999600000004E-4</c:v>
                </c:pt>
                <c:pt idx="11433">
                  <c:v>7.15519996E-4</c:v>
                </c:pt>
                <c:pt idx="11434">
                  <c:v>7.1559999599999995E-4</c:v>
                </c:pt>
                <c:pt idx="11435">
                  <c:v>7.1567999600000002E-4</c:v>
                </c:pt>
                <c:pt idx="11436">
                  <c:v>7.1575999599999998E-4</c:v>
                </c:pt>
                <c:pt idx="11437">
                  <c:v>7.1583999600000005E-4</c:v>
                </c:pt>
                <c:pt idx="11438">
                  <c:v>7.1591999600000001E-4</c:v>
                </c:pt>
                <c:pt idx="11439">
                  <c:v>7.1599999599999996E-4</c:v>
                </c:pt>
                <c:pt idx="11440">
                  <c:v>7.1607999600000003E-4</c:v>
                </c:pt>
                <c:pt idx="11441">
                  <c:v>7.1615999599999999E-4</c:v>
                </c:pt>
                <c:pt idx="11442">
                  <c:v>7.1623999599999995E-4</c:v>
                </c:pt>
                <c:pt idx="11443">
                  <c:v>7.1631999600000002E-4</c:v>
                </c:pt>
                <c:pt idx="11444">
                  <c:v>7.1639999599999997E-4</c:v>
                </c:pt>
                <c:pt idx="11445">
                  <c:v>7.1647999600000004E-4</c:v>
                </c:pt>
                <c:pt idx="11446">
                  <c:v>7.16559996E-4</c:v>
                </c:pt>
                <c:pt idx="11447">
                  <c:v>7.1663999599999996E-4</c:v>
                </c:pt>
                <c:pt idx="11448">
                  <c:v>7.1671999600000002E-4</c:v>
                </c:pt>
                <c:pt idx="11449">
                  <c:v>7.1679999599999998E-4</c:v>
                </c:pt>
                <c:pt idx="11450">
                  <c:v>7.1687999600000005E-4</c:v>
                </c:pt>
                <c:pt idx="11451">
                  <c:v>7.1695999600000001E-4</c:v>
                </c:pt>
                <c:pt idx="11452">
                  <c:v>7.1703999599999997E-4</c:v>
                </c:pt>
                <c:pt idx="11453">
                  <c:v>7.1711999600000003E-4</c:v>
                </c:pt>
                <c:pt idx="11454">
                  <c:v>7.1719999599999999E-4</c:v>
                </c:pt>
                <c:pt idx="11455">
                  <c:v>7.1727999599999995E-4</c:v>
                </c:pt>
                <c:pt idx="11456">
                  <c:v>7.1735999600000002E-4</c:v>
                </c:pt>
                <c:pt idx="11457">
                  <c:v>7.1743999599999998E-4</c:v>
                </c:pt>
                <c:pt idx="11458">
                  <c:v>7.1751999600000004E-4</c:v>
                </c:pt>
                <c:pt idx="11459">
                  <c:v>7.17599996E-4</c:v>
                </c:pt>
                <c:pt idx="11460">
                  <c:v>7.1767999599999996E-4</c:v>
                </c:pt>
                <c:pt idx="11461">
                  <c:v>7.1775999600000003E-4</c:v>
                </c:pt>
                <c:pt idx="11462">
                  <c:v>7.1783999599999999E-4</c:v>
                </c:pt>
                <c:pt idx="11463">
                  <c:v>7.1791999600000005E-4</c:v>
                </c:pt>
                <c:pt idx="11464">
                  <c:v>7.1799999600000001E-4</c:v>
                </c:pt>
                <c:pt idx="11465">
                  <c:v>7.1807999599999997E-4</c:v>
                </c:pt>
                <c:pt idx="11466">
                  <c:v>7.1815999600000004E-4</c:v>
                </c:pt>
                <c:pt idx="11467">
                  <c:v>7.18239996E-4</c:v>
                </c:pt>
                <c:pt idx="11468">
                  <c:v>7.1831999599999996E-4</c:v>
                </c:pt>
                <c:pt idx="11469">
                  <c:v>7.1839999600000002E-4</c:v>
                </c:pt>
                <c:pt idx="11470">
                  <c:v>7.1847999599999998E-4</c:v>
                </c:pt>
                <c:pt idx="11471">
                  <c:v>7.1855999600000005E-4</c:v>
                </c:pt>
                <c:pt idx="11472">
                  <c:v>7.1863999600000001E-4</c:v>
                </c:pt>
                <c:pt idx="11473">
                  <c:v>7.1871999599999997E-4</c:v>
                </c:pt>
                <c:pt idx="11474">
                  <c:v>7.1879999600000003E-4</c:v>
                </c:pt>
                <c:pt idx="11475">
                  <c:v>7.1887999599999999E-4</c:v>
                </c:pt>
                <c:pt idx="11476">
                  <c:v>7.1895999599999995E-4</c:v>
                </c:pt>
                <c:pt idx="11477">
                  <c:v>7.1903999600000002E-4</c:v>
                </c:pt>
                <c:pt idx="11478">
                  <c:v>7.1911999599999997E-4</c:v>
                </c:pt>
                <c:pt idx="11479">
                  <c:v>7.1919999600000004E-4</c:v>
                </c:pt>
                <c:pt idx="11480">
                  <c:v>7.19279996E-4</c:v>
                </c:pt>
                <c:pt idx="11481">
                  <c:v>7.1935999599999996E-4</c:v>
                </c:pt>
                <c:pt idx="11482">
                  <c:v>7.1943999600000003E-4</c:v>
                </c:pt>
                <c:pt idx="11483">
                  <c:v>7.1951999599999998E-4</c:v>
                </c:pt>
                <c:pt idx="11484">
                  <c:v>7.1959999600000005E-4</c:v>
                </c:pt>
                <c:pt idx="11485">
                  <c:v>7.1967999600000001E-4</c:v>
                </c:pt>
                <c:pt idx="11486">
                  <c:v>7.1975999599999997E-4</c:v>
                </c:pt>
                <c:pt idx="11487">
                  <c:v>7.1983999600000004E-4</c:v>
                </c:pt>
                <c:pt idx="11488">
                  <c:v>7.1991999599999999E-4</c:v>
                </c:pt>
                <c:pt idx="11489">
                  <c:v>7.1999999599999995E-4</c:v>
                </c:pt>
                <c:pt idx="11490">
                  <c:v>7.2007999600000002E-4</c:v>
                </c:pt>
                <c:pt idx="11491">
                  <c:v>7.2015999599999998E-4</c:v>
                </c:pt>
                <c:pt idx="11492">
                  <c:v>7.2023999600000005E-4</c:v>
                </c:pt>
                <c:pt idx="11493">
                  <c:v>7.20319996E-4</c:v>
                </c:pt>
                <c:pt idx="11494">
                  <c:v>7.2039999599999996E-4</c:v>
                </c:pt>
                <c:pt idx="11495">
                  <c:v>7.2047999600000003E-4</c:v>
                </c:pt>
                <c:pt idx="11496">
                  <c:v>7.2055999599999999E-4</c:v>
                </c:pt>
                <c:pt idx="11497">
                  <c:v>7.2063999599999995E-4</c:v>
                </c:pt>
                <c:pt idx="11498">
                  <c:v>7.2071999600000001E-4</c:v>
                </c:pt>
                <c:pt idx="11499">
                  <c:v>7.2079999599999997E-4</c:v>
                </c:pt>
                <c:pt idx="11500">
                  <c:v>7.2087999600000004E-4</c:v>
                </c:pt>
                <c:pt idx="11501">
                  <c:v>7.20959996E-4</c:v>
                </c:pt>
                <c:pt idx="11502">
                  <c:v>7.2103999599999996E-4</c:v>
                </c:pt>
                <c:pt idx="11503">
                  <c:v>7.2111999600000002E-4</c:v>
                </c:pt>
                <c:pt idx="11504">
                  <c:v>7.2119999599999998E-4</c:v>
                </c:pt>
                <c:pt idx="11505">
                  <c:v>7.2127999600000005E-4</c:v>
                </c:pt>
                <c:pt idx="11506">
                  <c:v>7.2135999600000001E-4</c:v>
                </c:pt>
                <c:pt idx="11507">
                  <c:v>7.2143999599999997E-4</c:v>
                </c:pt>
                <c:pt idx="11508">
                  <c:v>7.2151999600000003E-4</c:v>
                </c:pt>
                <c:pt idx="11509">
                  <c:v>7.2159999599999999E-4</c:v>
                </c:pt>
                <c:pt idx="11510">
                  <c:v>7.2167999599999995E-4</c:v>
                </c:pt>
                <c:pt idx="11511">
                  <c:v>7.2175999600000002E-4</c:v>
                </c:pt>
                <c:pt idx="11512">
                  <c:v>7.2183999599999998E-4</c:v>
                </c:pt>
                <c:pt idx="11513">
                  <c:v>7.2191999600000004E-4</c:v>
                </c:pt>
                <c:pt idx="11514">
                  <c:v>7.21999996E-4</c:v>
                </c:pt>
                <c:pt idx="11515">
                  <c:v>7.2207999599999996E-4</c:v>
                </c:pt>
                <c:pt idx="11516">
                  <c:v>7.2215999600000003E-4</c:v>
                </c:pt>
                <c:pt idx="11517">
                  <c:v>7.2223999599999999E-4</c:v>
                </c:pt>
                <c:pt idx="11518">
                  <c:v>7.2231999600000005E-4</c:v>
                </c:pt>
                <c:pt idx="11519">
                  <c:v>7.2239999600000001E-4</c:v>
                </c:pt>
                <c:pt idx="11520">
                  <c:v>7.2247999599999997E-4</c:v>
                </c:pt>
                <c:pt idx="11521">
                  <c:v>7.2255999600000004E-4</c:v>
                </c:pt>
                <c:pt idx="11522">
                  <c:v>7.22639996E-4</c:v>
                </c:pt>
                <c:pt idx="11523">
                  <c:v>7.2271999599999995E-4</c:v>
                </c:pt>
                <c:pt idx="11524">
                  <c:v>7.2279999600000002E-4</c:v>
                </c:pt>
                <c:pt idx="11525">
                  <c:v>7.2287999599999998E-4</c:v>
                </c:pt>
                <c:pt idx="11526">
                  <c:v>7.2295999600000005E-4</c:v>
                </c:pt>
                <c:pt idx="11527">
                  <c:v>7.2303999600000001E-4</c:v>
                </c:pt>
                <c:pt idx="11528">
                  <c:v>7.2311999599999996E-4</c:v>
                </c:pt>
                <c:pt idx="11529">
                  <c:v>7.2319999600000003E-4</c:v>
                </c:pt>
                <c:pt idx="11530">
                  <c:v>7.2327999599999999E-4</c:v>
                </c:pt>
                <c:pt idx="11531">
                  <c:v>7.2335999599999995E-4</c:v>
                </c:pt>
                <c:pt idx="11532">
                  <c:v>7.2343999600000001E-4</c:v>
                </c:pt>
                <c:pt idx="11533">
                  <c:v>7.2351999599999997E-4</c:v>
                </c:pt>
                <c:pt idx="11534">
                  <c:v>7.2359999600000004E-4</c:v>
                </c:pt>
                <c:pt idx="11535">
                  <c:v>7.23679996E-4</c:v>
                </c:pt>
                <c:pt idx="11536">
                  <c:v>7.2375999599999996E-4</c:v>
                </c:pt>
                <c:pt idx="11537">
                  <c:v>7.2383999600000002E-4</c:v>
                </c:pt>
                <c:pt idx="11538">
                  <c:v>7.2391999599999998E-4</c:v>
                </c:pt>
                <c:pt idx="11539">
                  <c:v>7.2399999600000005E-4</c:v>
                </c:pt>
                <c:pt idx="11540">
                  <c:v>7.2407999600000001E-4</c:v>
                </c:pt>
                <c:pt idx="11541">
                  <c:v>7.2415999599999997E-4</c:v>
                </c:pt>
                <c:pt idx="11542">
                  <c:v>7.2423999600000003E-4</c:v>
                </c:pt>
                <c:pt idx="11543">
                  <c:v>7.2431999599999999E-4</c:v>
                </c:pt>
                <c:pt idx="11544">
                  <c:v>7.2439999599999995E-4</c:v>
                </c:pt>
                <c:pt idx="11545">
                  <c:v>7.2447999600000002E-4</c:v>
                </c:pt>
                <c:pt idx="11546">
                  <c:v>7.2455999599999998E-4</c:v>
                </c:pt>
                <c:pt idx="11547">
                  <c:v>7.2463999600000004E-4</c:v>
                </c:pt>
                <c:pt idx="11548">
                  <c:v>7.24719996E-4</c:v>
                </c:pt>
                <c:pt idx="11549">
                  <c:v>7.2479999599999996E-4</c:v>
                </c:pt>
                <c:pt idx="11550">
                  <c:v>7.2487999600000003E-4</c:v>
                </c:pt>
                <c:pt idx="11551">
                  <c:v>7.2495999599999999E-4</c:v>
                </c:pt>
                <c:pt idx="11552">
                  <c:v>7.2503999600000005E-4</c:v>
                </c:pt>
                <c:pt idx="11553">
                  <c:v>7.2511999600000001E-4</c:v>
                </c:pt>
                <c:pt idx="11554">
                  <c:v>7.2519999599999997E-4</c:v>
                </c:pt>
                <c:pt idx="11555">
                  <c:v>7.2527999600000004E-4</c:v>
                </c:pt>
                <c:pt idx="11556">
                  <c:v>7.25359996E-4</c:v>
                </c:pt>
                <c:pt idx="11557">
                  <c:v>7.2543999599999996E-4</c:v>
                </c:pt>
                <c:pt idx="11558">
                  <c:v>7.2551999600000002E-4</c:v>
                </c:pt>
                <c:pt idx="11559">
                  <c:v>7.2559999599999998E-4</c:v>
                </c:pt>
                <c:pt idx="11560">
                  <c:v>7.2567999600000005E-4</c:v>
                </c:pt>
                <c:pt idx="11561">
                  <c:v>7.2575999600000001E-4</c:v>
                </c:pt>
                <c:pt idx="11562">
                  <c:v>7.2583999599999996E-4</c:v>
                </c:pt>
                <c:pt idx="11563">
                  <c:v>7.2591999600000003E-4</c:v>
                </c:pt>
                <c:pt idx="11564">
                  <c:v>7.2599999599999999E-4</c:v>
                </c:pt>
                <c:pt idx="11565">
                  <c:v>7.2607999599999995E-4</c:v>
                </c:pt>
                <c:pt idx="11566">
                  <c:v>7.2615999600000002E-4</c:v>
                </c:pt>
                <c:pt idx="11567">
                  <c:v>7.2623999599999997E-4</c:v>
                </c:pt>
                <c:pt idx="11568">
                  <c:v>7.2631999600000004E-4</c:v>
                </c:pt>
                <c:pt idx="11569">
                  <c:v>7.26399996E-4</c:v>
                </c:pt>
                <c:pt idx="11570">
                  <c:v>7.2647999599999996E-4</c:v>
                </c:pt>
                <c:pt idx="11571">
                  <c:v>7.2655999600000003E-4</c:v>
                </c:pt>
                <c:pt idx="11572">
                  <c:v>7.2663999599999998E-4</c:v>
                </c:pt>
                <c:pt idx="11573">
                  <c:v>7.2671999600000005E-4</c:v>
                </c:pt>
                <c:pt idx="11574">
                  <c:v>7.2679999600000001E-4</c:v>
                </c:pt>
                <c:pt idx="11575">
                  <c:v>7.2687999599999997E-4</c:v>
                </c:pt>
                <c:pt idx="11576">
                  <c:v>7.2695999600000004E-4</c:v>
                </c:pt>
                <c:pt idx="11577">
                  <c:v>7.2703999599999999E-4</c:v>
                </c:pt>
                <c:pt idx="11578">
                  <c:v>7.2711999599999995E-4</c:v>
                </c:pt>
                <c:pt idx="11579">
                  <c:v>7.2719999600000002E-4</c:v>
                </c:pt>
                <c:pt idx="11580">
                  <c:v>7.2727999599999998E-4</c:v>
                </c:pt>
                <c:pt idx="11581">
                  <c:v>7.2735999600000005E-4</c:v>
                </c:pt>
                <c:pt idx="11582">
                  <c:v>7.27439996E-4</c:v>
                </c:pt>
                <c:pt idx="11583">
                  <c:v>7.2751999599999996E-4</c:v>
                </c:pt>
                <c:pt idx="11584">
                  <c:v>7.2759999600000003E-4</c:v>
                </c:pt>
                <c:pt idx="11585">
                  <c:v>7.2767999599999999E-4</c:v>
                </c:pt>
                <c:pt idx="11586">
                  <c:v>7.2775999599999995E-4</c:v>
                </c:pt>
                <c:pt idx="11587">
                  <c:v>7.2783999600000001E-4</c:v>
                </c:pt>
                <c:pt idx="11588">
                  <c:v>7.2791999599999997E-4</c:v>
                </c:pt>
                <c:pt idx="11589">
                  <c:v>7.2799999600000004E-4</c:v>
                </c:pt>
                <c:pt idx="11590">
                  <c:v>7.28079996E-4</c:v>
                </c:pt>
                <c:pt idx="11591">
                  <c:v>7.2815999599999996E-4</c:v>
                </c:pt>
                <c:pt idx="11592">
                  <c:v>7.2823999600000002E-4</c:v>
                </c:pt>
                <c:pt idx="11593">
                  <c:v>7.2831999599999998E-4</c:v>
                </c:pt>
                <c:pt idx="11594">
                  <c:v>7.2839999600000005E-4</c:v>
                </c:pt>
                <c:pt idx="11595">
                  <c:v>7.2847999600000001E-4</c:v>
                </c:pt>
                <c:pt idx="11596">
                  <c:v>7.2855999599999997E-4</c:v>
                </c:pt>
                <c:pt idx="11597">
                  <c:v>7.2863999600000003E-4</c:v>
                </c:pt>
                <c:pt idx="11598">
                  <c:v>7.2871999599999999E-4</c:v>
                </c:pt>
                <c:pt idx="11599">
                  <c:v>7.2879999599999995E-4</c:v>
                </c:pt>
                <c:pt idx="11600">
                  <c:v>7.2887999600000002E-4</c:v>
                </c:pt>
                <c:pt idx="11601">
                  <c:v>7.2895999599999998E-4</c:v>
                </c:pt>
                <c:pt idx="11602">
                  <c:v>7.2903999600000004E-4</c:v>
                </c:pt>
                <c:pt idx="11603">
                  <c:v>7.29119996E-4</c:v>
                </c:pt>
                <c:pt idx="11604">
                  <c:v>7.2919999599999996E-4</c:v>
                </c:pt>
                <c:pt idx="11605">
                  <c:v>7.2927999600000003E-4</c:v>
                </c:pt>
                <c:pt idx="11606">
                  <c:v>7.2935999599999999E-4</c:v>
                </c:pt>
                <c:pt idx="11607">
                  <c:v>7.2943999600000005E-4</c:v>
                </c:pt>
                <c:pt idx="11608">
                  <c:v>7.2951999600000001E-4</c:v>
                </c:pt>
                <c:pt idx="11609">
                  <c:v>7.2959999599999997E-4</c:v>
                </c:pt>
                <c:pt idx="11610">
                  <c:v>7.2967999600000004E-4</c:v>
                </c:pt>
                <c:pt idx="11611">
                  <c:v>7.2975999599999999E-4</c:v>
                </c:pt>
                <c:pt idx="11612">
                  <c:v>7.2983999599999995E-4</c:v>
                </c:pt>
                <c:pt idx="11613">
                  <c:v>7.2991999600000002E-4</c:v>
                </c:pt>
                <c:pt idx="11614">
                  <c:v>7.2999999599999998E-4</c:v>
                </c:pt>
                <c:pt idx="11615">
                  <c:v>7.3007999600000005E-4</c:v>
                </c:pt>
                <c:pt idx="11616">
                  <c:v>7.30159996E-4</c:v>
                </c:pt>
                <c:pt idx="11617">
                  <c:v>7.3023999599999996E-4</c:v>
                </c:pt>
                <c:pt idx="11618">
                  <c:v>7.3031999600000003E-4</c:v>
                </c:pt>
                <c:pt idx="11619">
                  <c:v>7.3039999599999999E-4</c:v>
                </c:pt>
                <c:pt idx="11620">
                  <c:v>7.3047999599999995E-4</c:v>
                </c:pt>
                <c:pt idx="11621">
                  <c:v>7.3055999600000001E-4</c:v>
                </c:pt>
                <c:pt idx="11622">
                  <c:v>7.3063999599999997E-4</c:v>
                </c:pt>
                <c:pt idx="11623">
                  <c:v>7.3071999600000004E-4</c:v>
                </c:pt>
                <c:pt idx="11624">
                  <c:v>7.30799996E-4</c:v>
                </c:pt>
                <c:pt idx="11625">
                  <c:v>7.3087999599999996E-4</c:v>
                </c:pt>
                <c:pt idx="11626">
                  <c:v>7.3095999600000002E-4</c:v>
                </c:pt>
                <c:pt idx="11627">
                  <c:v>7.3103999599999998E-4</c:v>
                </c:pt>
                <c:pt idx="11628">
                  <c:v>7.3111999600000005E-4</c:v>
                </c:pt>
                <c:pt idx="11629">
                  <c:v>7.3119999600000001E-4</c:v>
                </c:pt>
                <c:pt idx="11630">
                  <c:v>7.3127999599999997E-4</c:v>
                </c:pt>
                <c:pt idx="11631">
                  <c:v>7.3135999600000003E-4</c:v>
                </c:pt>
                <c:pt idx="11632">
                  <c:v>7.3143999599999999E-4</c:v>
                </c:pt>
                <c:pt idx="11633">
                  <c:v>7.3151999599999995E-4</c:v>
                </c:pt>
                <c:pt idx="11634">
                  <c:v>7.3159999600000002E-4</c:v>
                </c:pt>
                <c:pt idx="11635">
                  <c:v>7.3167999599999998E-4</c:v>
                </c:pt>
                <c:pt idx="11636">
                  <c:v>7.3175999600000004E-4</c:v>
                </c:pt>
                <c:pt idx="11637">
                  <c:v>7.31839996E-4</c:v>
                </c:pt>
                <c:pt idx="11638">
                  <c:v>7.3191999599999996E-4</c:v>
                </c:pt>
                <c:pt idx="11639">
                  <c:v>7.3199999600000003E-4</c:v>
                </c:pt>
                <c:pt idx="11640">
                  <c:v>7.3207999599999999E-4</c:v>
                </c:pt>
                <c:pt idx="11641">
                  <c:v>7.3215999600000005E-4</c:v>
                </c:pt>
                <c:pt idx="11642">
                  <c:v>7.3223999600000001E-4</c:v>
                </c:pt>
                <c:pt idx="11643">
                  <c:v>7.3231999599999997E-4</c:v>
                </c:pt>
                <c:pt idx="11644">
                  <c:v>7.3239999600000004E-4</c:v>
                </c:pt>
                <c:pt idx="11645">
                  <c:v>7.32479996E-4</c:v>
                </c:pt>
                <c:pt idx="11646">
                  <c:v>7.3255999599999995E-4</c:v>
                </c:pt>
                <c:pt idx="11647">
                  <c:v>7.3263999600000002E-4</c:v>
                </c:pt>
                <c:pt idx="11648">
                  <c:v>7.3271999599999998E-4</c:v>
                </c:pt>
                <c:pt idx="11649">
                  <c:v>7.3279999600000005E-4</c:v>
                </c:pt>
                <c:pt idx="11650">
                  <c:v>7.3287999600000001E-4</c:v>
                </c:pt>
                <c:pt idx="11651">
                  <c:v>7.3295999599999996E-4</c:v>
                </c:pt>
                <c:pt idx="11652">
                  <c:v>7.3303999600000003E-4</c:v>
                </c:pt>
                <c:pt idx="11653">
                  <c:v>7.3311999599999999E-4</c:v>
                </c:pt>
                <c:pt idx="11654">
                  <c:v>7.3319999599999995E-4</c:v>
                </c:pt>
                <c:pt idx="11655">
                  <c:v>7.3327999600000002E-4</c:v>
                </c:pt>
                <c:pt idx="11656">
                  <c:v>7.3335999599999997E-4</c:v>
                </c:pt>
                <c:pt idx="11657">
                  <c:v>7.3343999600000004E-4</c:v>
                </c:pt>
                <c:pt idx="11658">
                  <c:v>7.33519996E-4</c:v>
                </c:pt>
                <c:pt idx="11659">
                  <c:v>7.3359999599999996E-4</c:v>
                </c:pt>
                <c:pt idx="11660">
                  <c:v>7.3367999600000003E-4</c:v>
                </c:pt>
                <c:pt idx="11661">
                  <c:v>7.3375999599999998E-4</c:v>
                </c:pt>
                <c:pt idx="11662">
                  <c:v>7.3383999600000005E-4</c:v>
                </c:pt>
                <c:pt idx="11663">
                  <c:v>7.3391999600000001E-4</c:v>
                </c:pt>
                <c:pt idx="11664">
                  <c:v>7.3399999599999997E-4</c:v>
                </c:pt>
                <c:pt idx="11665">
                  <c:v>7.3407999600000003E-4</c:v>
                </c:pt>
                <c:pt idx="11666">
                  <c:v>7.3415999599999999E-4</c:v>
                </c:pt>
                <c:pt idx="11667">
                  <c:v>7.3423999599999995E-4</c:v>
                </c:pt>
                <c:pt idx="11668">
                  <c:v>7.3431999600000002E-4</c:v>
                </c:pt>
                <c:pt idx="11669">
                  <c:v>7.3439999599999998E-4</c:v>
                </c:pt>
                <c:pt idx="11670">
                  <c:v>7.3447999600000004E-4</c:v>
                </c:pt>
                <c:pt idx="11671">
                  <c:v>7.34559996E-4</c:v>
                </c:pt>
                <c:pt idx="11672">
                  <c:v>7.3463999599999996E-4</c:v>
                </c:pt>
                <c:pt idx="11673">
                  <c:v>7.3471999600000003E-4</c:v>
                </c:pt>
                <c:pt idx="11674">
                  <c:v>7.3479999599999999E-4</c:v>
                </c:pt>
                <c:pt idx="11675">
                  <c:v>7.3487999599999995E-4</c:v>
                </c:pt>
                <c:pt idx="11676">
                  <c:v>7.3495999600000001E-4</c:v>
                </c:pt>
                <c:pt idx="11677">
                  <c:v>7.3503999599999997E-4</c:v>
                </c:pt>
                <c:pt idx="11678">
                  <c:v>7.3511999600000004E-4</c:v>
                </c:pt>
                <c:pt idx="11679">
                  <c:v>7.35199996E-4</c:v>
                </c:pt>
                <c:pt idx="11680">
                  <c:v>7.3527999599999996E-4</c:v>
                </c:pt>
                <c:pt idx="11681">
                  <c:v>7.3535999600000002E-4</c:v>
                </c:pt>
                <c:pt idx="11682">
                  <c:v>7.3543999599999998E-4</c:v>
                </c:pt>
                <c:pt idx="11683">
                  <c:v>7.3551999600000005E-4</c:v>
                </c:pt>
                <c:pt idx="11684">
                  <c:v>7.3559999600000001E-4</c:v>
                </c:pt>
                <c:pt idx="11685">
                  <c:v>7.3567999599999997E-4</c:v>
                </c:pt>
                <c:pt idx="11686">
                  <c:v>7.3575999600000003E-4</c:v>
                </c:pt>
                <c:pt idx="11687">
                  <c:v>7.3583999599999999E-4</c:v>
                </c:pt>
                <c:pt idx="11688">
                  <c:v>7.3591999599999995E-4</c:v>
                </c:pt>
                <c:pt idx="11689">
                  <c:v>7.3599999600000002E-4</c:v>
                </c:pt>
                <c:pt idx="11690">
                  <c:v>7.3607999599999998E-4</c:v>
                </c:pt>
                <c:pt idx="11691">
                  <c:v>7.3615999600000004E-4</c:v>
                </c:pt>
                <c:pt idx="11692">
                  <c:v>7.36239996E-4</c:v>
                </c:pt>
                <c:pt idx="11693">
                  <c:v>7.3631999599999996E-4</c:v>
                </c:pt>
                <c:pt idx="11694">
                  <c:v>7.3639999600000003E-4</c:v>
                </c:pt>
                <c:pt idx="11695">
                  <c:v>7.3647999599999998E-4</c:v>
                </c:pt>
                <c:pt idx="11696">
                  <c:v>7.3655999600000005E-4</c:v>
                </c:pt>
                <c:pt idx="11697">
                  <c:v>7.3663999600000001E-4</c:v>
                </c:pt>
                <c:pt idx="11698">
                  <c:v>7.3671999599999997E-4</c:v>
                </c:pt>
                <c:pt idx="11699">
                  <c:v>7.3679999600000004E-4</c:v>
                </c:pt>
                <c:pt idx="11700">
                  <c:v>7.3687999599999999E-4</c:v>
                </c:pt>
                <c:pt idx="11701">
                  <c:v>7.3695999599999995E-4</c:v>
                </c:pt>
                <c:pt idx="11702">
                  <c:v>7.3703999600000002E-4</c:v>
                </c:pt>
                <c:pt idx="11703">
                  <c:v>7.3711999599999998E-4</c:v>
                </c:pt>
                <c:pt idx="11704">
                  <c:v>7.3719999600000005E-4</c:v>
                </c:pt>
                <c:pt idx="11705">
                  <c:v>7.37279996E-4</c:v>
                </c:pt>
                <c:pt idx="11706">
                  <c:v>7.3735999599999996E-4</c:v>
                </c:pt>
                <c:pt idx="11707">
                  <c:v>7.3743999600000003E-4</c:v>
                </c:pt>
                <c:pt idx="11708">
                  <c:v>7.3751999599999999E-4</c:v>
                </c:pt>
                <c:pt idx="11709">
                  <c:v>7.3759999599999995E-4</c:v>
                </c:pt>
                <c:pt idx="11710">
                  <c:v>7.3767999600000001E-4</c:v>
                </c:pt>
                <c:pt idx="11711">
                  <c:v>7.3775999599999997E-4</c:v>
                </c:pt>
                <c:pt idx="11712">
                  <c:v>7.3783999600000004E-4</c:v>
                </c:pt>
                <c:pt idx="11713">
                  <c:v>7.37919996E-4</c:v>
                </c:pt>
                <c:pt idx="11714">
                  <c:v>7.3799999599999996E-4</c:v>
                </c:pt>
                <c:pt idx="11715">
                  <c:v>7.3807999600000002E-4</c:v>
                </c:pt>
                <c:pt idx="11716">
                  <c:v>7.3815999599999998E-4</c:v>
                </c:pt>
                <c:pt idx="11717">
                  <c:v>7.3823999600000005E-4</c:v>
                </c:pt>
                <c:pt idx="11718">
                  <c:v>7.3831999600000001E-4</c:v>
                </c:pt>
                <c:pt idx="11719">
                  <c:v>7.3839999599999997E-4</c:v>
                </c:pt>
                <c:pt idx="11720">
                  <c:v>7.3847999600000003E-4</c:v>
                </c:pt>
                <c:pt idx="11721">
                  <c:v>7.3855999599999999E-4</c:v>
                </c:pt>
                <c:pt idx="11722">
                  <c:v>7.3863999599999995E-4</c:v>
                </c:pt>
                <c:pt idx="11723">
                  <c:v>7.3871999600000002E-4</c:v>
                </c:pt>
                <c:pt idx="11724">
                  <c:v>7.3879999599999998E-4</c:v>
                </c:pt>
                <c:pt idx="11725">
                  <c:v>7.3887999600000004E-4</c:v>
                </c:pt>
                <c:pt idx="11726">
                  <c:v>7.38959996E-4</c:v>
                </c:pt>
                <c:pt idx="11727">
                  <c:v>7.3903999599999996E-4</c:v>
                </c:pt>
                <c:pt idx="11728">
                  <c:v>7.3911999600000003E-4</c:v>
                </c:pt>
                <c:pt idx="11729">
                  <c:v>7.3919999599999999E-4</c:v>
                </c:pt>
                <c:pt idx="11730">
                  <c:v>7.3927999600000005E-4</c:v>
                </c:pt>
                <c:pt idx="11731">
                  <c:v>7.3935999600000001E-4</c:v>
                </c:pt>
                <c:pt idx="11732">
                  <c:v>7.3943999599999997E-4</c:v>
                </c:pt>
                <c:pt idx="11733">
                  <c:v>7.3951999600000004E-4</c:v>
                </c:pt>
                <c:pt idx="11734">
                  <c:v>7.39599996E-4</c:v>
                </c:pt>
                <c:pt idx="11735">
                  <c:v>7.3967999599999995E-4</c:v>
                </c:pt>
                <c:pt idx="11736">
                  <c:v>7.3975999600000002E-4</c:v>
                </c:pt>
                <c:pt idx="11737">
                  <c:v>7.3983999599999998E-4</c:v>
                </c:pt>
                <c:pt idx="11738">
                  <c:v>7.3991999600000005E-4</c:v>
                </c:pt>
                <c:pt idx="11739">
                  <c:v>7.3999999600000001E-4</c:v>
                </c:pt>
                <c:pt idx="11740">
                  <c:v>7.4007999599999996E-4</c:v>
                </c:pt>
                <c:pt idx="11741">
                  <c:v>7.4015999600000003E-4</c:v>
                </c:pt>
                <c:pt idx="11742">
                  <c:v>7.4023999599999999E-4</c:v>
                </c:pt>
                <c:pt idx="11743">
                  <c:v>7.4031999599999995E-4</c:v>
                </c:pt>
                <c:pt idx="11744">
                  <c:v>7.4039999600000002E-4</c:v>
                </c:pt>
                <c:pt idx="11745">
                  <c:v>7.4047999499999998E-4</c:v>
                </c:pt>
                <c:pt idx="11746">
                  <c:v>7.4055999500000004E-4</c:v>
                </c:pt>
                <c:pt idx="11747">
                  <c:v>7.40639995E-4</c:v>
                </c:pt>
                <c:pt idx="11748">
                  <c:v>7.4071999499999996E-4</c:v>
                </c:pt>
                <c:pt idx="11749">
                  <c:v>7.4079999500000003E-4</c:v>
                </c:pt>
                <c:pt idx="11750">
                  <c:v>7.4087999499999999E-4</c:v>
                </c:pt>
                <c:pt idx="11751">
                  <c:v>7.4095999499999995E-4</c:v>
                </c:pt>
                <c:pt idx="11752">
                  <c:v>7.4103999500000001E-4</c:v>
                </c:pt>
                <c:pt idx="11753">
                  <c:v>7.4111999499999997E-4</c:v>
                </c:pt>
                <c:pt idx="11754">
                  <c:v>7.4119999500000004E-4</c:v>
                </c:pt>
                <c:pt idx="11755">
                  <c:v>7.41279995E-4</c:v>
                </c:pt>
                <c:pt idx="11756">
                  <c:v>7.4135999499999996E-4</c:v>
                </c:pt>
                <c:pt idx="11757">
                  <c:v>7.4143999500000002E-4</c:v>
                </c:pt>
                <c:pt idx="11758">
                  <c:v>7.4151999499999998E-4</c:v>
                </c:pt>
                <c:pt idx="11759">
                  <c:v>7.4159999500000005E-4</c:v>
                </c:pt>
                <c:pt idx="11760">
                  <c:v>7.4167999500000001E-4</c:v>
                </c:pt>
                <c:pt idx="11761">
                  <c:v>7.4175999499999997E-4</c:v>
                </c:pt>
                <c:pt idx="11762">
                  <c:v>7.4183999500000003E-4</c:v>
                </c:pt>
                <c:pt idx="11763">
                  <c:v>7.4191999499999999E-4</c:v>
                </c:pt>
                <c:pt idx="11764">
                  <c:v>7.4199999499999995E-4</c:v>
                </c:pt>
                <c:pt idx="11765">
                  <c:v>7.4207999500000002E-4</c:v>
                </c:pt>
                <c:pt idx="11766">
                  <c:v>7.4215999499999998E-4</c:v>
                </c:pt>
                <c:pt idx="11767">
                  <c:v>7.4223999500000004E-4</c:v>
                </c:pt>
                <c:pt idx="11768">
                  <c:v>7.42319995E-4</c:v>
                </c:pt>
                <c:pt idx="11769">
                  <c:v>7.4239999499999996E-4</c:v>
                </c:pt>
                <c:pt idx="11770">
                  <c:v>7.4247999500000003E-4</c:v>
                </c:pt>
                <c:pt idx="11771">
                  <c:v>7.4255999499999998E-4</c:v>
                </c:pt>
                <c:pt idx="11772">
                  <c:v>7.4263999500000005E-4</c:v>
                </c:pt>
                <c:pt idx="11773">
                  <c:v>7.4271999500000001E-4</c:v>
                </c:pt>
                <c:pt idx="11774">
                  <c:v>7.4279999499999997E-4</c:v>
                </c:pt>
                <c:pt idx="11775">
                  <c:v>7.4287999500000004E-4</c:v>
                </c:pt>
                <c:pt idx="11776">
                  <c:v>7.4295999499999999E-4</c:v>
                </c:pt>
                <c:pt idx="11777">
                  <c:v>7.4303999499999995E-4</c:v>
                </c:pt>
                <c:pt idx="11778">
                  <c:v>7.4311999500000002E-4</c:v>
                </c:pt>
                <c:pt idx="11779">
                  <c:v>7.4319999499999998E-4</c:v>
                </c:pt>
                <c:pt idx="11780">
                  <c:v>7.4327999500000005E-4</c:v>
                </c:pt>
                <c:pt idx="11781">
                  <c:v>7.43359995E-4</c:v>
                </c:pt>
                <c:pt idx="11782">
                  <c:v>7.4343999499999996E-4</c:v>
                </c:pt>
                <c:pt idx="11783">
                  <c:v>7.4351999500000003E-4</c:v>
                </c:pt>
                <c:pt idx="11784">
                  <c:v>7.4359999499999999E-4</c:v>
                </c:pt>
                <c:pt idx="11785">
                  <c:v>7.4367999499999995E-4</c:v>
                </c:pt>
                <c:pt idx="11786">
                  <c:v>7.4375999500000001E-4</c:v>
                </c:pt>
                <c:pt idx="11787">
                  <c:v>7.4383999499999997E-4</c:v>
                </c:pt>
                <c:pt idx="11788">
                  <c:v>7.4391999500000004E-4</c:v>
                </c:pt>
                <c:pt idx="11789">
                  <c:v>7.43999995E-4</c:v>
                </c:pt>
                <c:pt idx="11790">
                  <c:v>7.4407999499999996E-4</c:v>
                </c:pt>
                <c:pt idx="11791">
                  <c:v>7.4415999500000002E-4</c:v>
                </c:pt>
                <c:pt idx="11792">
                  <c:v>7.4423999499999998E-4</c:v>
                </c:pt>
                <c:pt idx="11793">
                  <c:v>7.4431999500000005E-4</c:v>
                </c:pt>
                <c:pt idx="11794">
                  <c:v>7.4439999500000001E-4</c:v>
                </c:pt>
                <c:pt idx="11795">
                  <c:v>7.4447999499999997E-4</c:v>
                </c:pt>
                <c:pt idx="11796">
                  <c:v>7.4455999500000003E-4</c:v>
                </c:pt>
                <c:pt idx="11797">
                  <c:v>7.4463999499999999E-4</c:v>
                </c:pt>
                <c:pt idx="11798">
                  <c:v>7.4471999499999995E-4</c:v>
                </c:pt>
                <c:pt idx="11799">
                  <c:v>7.4479999500000002E-4</c:v>
                </c:pt>
                <c:pt idx="11800">
                  <c:v>7.4487999499999998E-4</c:v>
                </c:pt>
                <c:pt idx="11801">
                  <c:v>7.4495999500000004E-4</c:v>
                </c:pt>
                <c:pt idx="11802">
                  <c:v>7.45039995E-4</c:v>
                </c:pt>
                <c:pt idx="11803">
                  <c:v>7.4511999499999996E-4</c:v>
                </c:pt>
                <c:pt idx="11804">
                  <c:v>7.4519999500000003E-4</c:v>
                </c:pt>
                <c:pt idx="11805">
                  <c:v>7.4527999499999999E-4</c:v>
                </c:pt>
                <c:pt idx="11806">
                  <c:v>7.4535999500000005E-4</c:v>
                </c:pt>
                <c:pt idx="11807">
                  <c:v>7.4543999500000001E-4</c:v>
                </c:pt>
                <c:pt idx="11808">
                  <c:v>7.4551999499999997E-4</c:v>
                </c:pt>
                <c:pt idx="11809">
                  <c:v>7.4559999500000004E-4</c:v>
                </c:pt>
                <c:pt idx="11810">
                  <c:v>7.45679995E-4</c:v>
                </c:pt>
                <c:pt idx="11811">
                  <c:v>7.4575999499999995E-4</c:v>
                </c:pt>
                <c:pt idx="11812">
                  <c:v>7.4583999500000002E-4</c:v>
                </c:pt>
                <c:pt idx="11813">
                  <c:v>7.4591999499999998E-4</c:v>
                </c:pt>
                <c:pt idx="11814">
                  <c:v>7.4599999500000005E-4</c:v>
                </c:pt>
                <c:pt idx="11815">
                  <c:v>7.4607999500000001E-4</c:v>
                </c:pt>
                <c:pt idx="11816">
                  <c:v>7.4615999499999996E-4</c:v>
                </c:pt>
                <c:pt idx="11817">
                  <c:v>7.4623999500000003E-4</c:v>
                </c:pt>
                <c:pt idx="11818">
                  <c:v>7.4631999499999999E-4</c:v>
                </c:pt>
                <c:pt idx="11819">
                  <c:v>7.4639999499999995E-4</c:v>
                </c:pt>
                <c:pt idx="11820">
                  <c:v>7.4647999500000002E-4</c:v>
                </c:pt>
                <c:pt idx="11821">
                  <c:v>7.4655999499999997E-4</c:v>
                </c:pt>
                <c:pt idx="11822">
                  <c:v>7.4663999500000004E-4</c:v>
                </c:pt>
                <c:pt idx="11823">
                  <c:v>7.46719995E-4</c:v>
                </c:pt>
                <c:pt idx="11824">
                  <c:v>7.4679999499999996E-4</c:v>
                </c:pt>
                <c:pt idx="11825">
                  <c:v>7.4687999500000002E-4</c:v>
                </c:pt>
                <c:pt idx="11826">
                  <c:v>7.4695999499999998E-4</c:v>
                </c:pt>
                <c:pt idx="11827">
                  <c:v>7.4703999500000005E-4</c:v>
                </c:pt>
                <c:pt idx="11828">
                  <c:v>7.4711999500000001E-4</c:v>
                </c:pt>
                <c:pt idx="11829">
                  <c:v>7.4719999499999997E-4</c:v>
                </c:pt>
                <c:pt idx="11830">
                  <c:v>7.4727999500000003E-4</c:v>
                </c:pt>
                <c:pt idx="11831">
                  <c:v>7.4735999499999999E-4</c:v>
                </c:pt>
                <c:pt idx="11832">
                  <c:v>7.4743999499999995E-4</c:v>
                </c:pt>
                <c:pt idx="11833">
                  <c:v>7.4751999500000002E-4</c:v>
                </c:pt>
                <c:pt idx="11834">
                  <c:v>7.4759999499999998E-4</c:v>
                </c:pt>
                <c:pt idx="11835">
                  <c:v>7.4767999500000004E-4</c:v>
                </c:pt>
                <c:pt idx="11836">
                  <c:v>7.47759995E-4</c:v>
                </c:pt>
                <c:pt idx="11837">
                  <c:v>7.4783999499999996E-4</c:v>
                </c:pt>
                <c:pt idx="11838">
                  <c:v>7.4791999500000003E-4</c:v>
                </c:pt>
                <c:pt idx="11839">
                  <c:v>7.4799999499999999E-4</c:v>
                </c:pt>
                <c:pt idx="11840">
                  <c:v>7.4807999500000005E-4</c:v>
                </c:pt>
                <c:pt idx="11841">
                  <c:v>7.4815999500000001E-4</c:v>
                </c:pt>
                <c:pt idx="11842">
                  <c:v>7.4823999499999997E-4</c:v>
                </c:pt>
                <c:pt idx="11843">
                  <c:v>7.4831999500000004E-4</c:v>
                </c:pt>
                <c:pt idx="11844">
                  <c:v>7.48399995E-4</c:v>
                </c:pt>
                <c:pt idx="11845">
                  <c:v>7.4847999499999996E-4</c:v>
                </c:pt>
                <c:pt idx="11846">
                  <c:v>7.4855999500000002E-4</c:v>
                </c:pt>
                <c:pt idx="11847">
                  <c:v>7.4863999499999998E-4</c:v>
                </c:pt>
                <c:pt idx="11848">
                  <c:v>7.4871999500000005E-4</c:v>
                </c:pt>
                <c:pt idx="11849">
                  <c:v>7.4879999500000001E-4</c:v>
                </c:pt>
                <c:pt idx="11850">
                  <c:v>7.4887999499999996E-4</c:v>
                </c:pt>
                <c:pt idx="11851">
                  <c:v>7.4895999500000003E-4</c:v>
                </c:pt>
                <c:pt idx="11852">
                  <c:v>7.4903999499999999E-4</c:v>
                </c:pt>
                <c:pt idx="11853">
                  <c:v>7.4911999499999995E-4</c:v>
                </c:pt>
                <c:pt idx="11854">
                  <c:v>7.4919999500000002E-4</c:v>
                </c:pt>
                <c:pt idx="11855">
                  <c:v>7.4927999499999997E-4</c:v>
                </c:pt>
                <c:pt idx="11856">
                  <c:v>7.4935999500000004E-4</c:v>
                </c:pt>
                <c:pt idx="11857">
                  <c:v>7.49439995E-4</c:v>
                </c:pt>
                <c:pt idx="11858">
                  <c:v>7.4951999499999996E-4</c:v>
                </c:pt>
                <c:pt idx="11859">
                  <c:v>7.4959999500000003E-4</c:v>
                </c:pt>
                <c:pt idx="11860">
                  <c:v>7.4967999499999998E-4</c:v>
                </c:pt>
                <c:pt idx="11861">
                  <c:v>7.4975999500000005E-4</c:v>
                </c:pt>
                <c:pt idx="11862">
                  <c:v>7.4983999500000001E-4</c:v>
                </c:pt>
                <c:pt idx="11863">
                  <c:v>7.4991999499999997E-4</c:v>
                </c:pt>
                <c:pt idx="11864">
                  <c:v>7.4999999500000004E-4</c:v>
                </c:pt>
                <c:pt idx="11865">
                  <c:v>7.5007999499999999E-4</c:v>
                </c:pt>
                <c:pt idx="11866">
                  <c:v>7.5015999499999995E-4</c:v>
                </c:pt>
                <c:pt idx="11867">
                  <c:v>7.5023999500000002E-4</c:v>
                </c:pt>
                <c:pt idx="11868">
                  <c:v>7.5031999499999998E-4</c:v>
                </c:pt>
                <c:pt idx="11869">
                  <c:v>7.5039999500000005E-4</c:v>
                </c:pt>
                <c:pt idx="11870">
                  <c:v>7.50479995E-4</c:v>
                </c:pt>
                <c:pt idx="11871">
                  <c:v>7.5055999499999996E-4</c:v>
                </c:pt>
                <c:pt idx="11872">
                  <c:v>7.5063999500000003E-4</c:v>
                </c:pt>
                <c:pt idx="11873">
                  <c:v>7.5071999499999999E-4</c:v>
                </c:pt>
                <c:pt idx="11874">
                  <c:v>7.5079999499999995E-4</c:v>
                </c:pt>
                <c:pt idx="11875">
                  <c:v>7.5087999500000001E-4</c:v>
                </c:pt>
                <c:pt idx="11876">
                  <c:v>7.5095999499999997E-4</c:v>
                </c:pt>
                <c:pt idx="11877">
                  <c:v>7.5103999500000004E-4</c:v>
                </c:pt>
                <c:pt idx="11878">
                  <c:v>7.51119995E-4</c:v>
                </c:pt>
                <c:pt idx="11879">
                  <c:v>7.5119999499999996E-4</c:v>
                </c:pt>
                <c:pt idx="11880">
                  <c:v>7.5127999500000002E-4</c:v>
                </c:pt>
                <c:pt idx="11881">
                  <c:v>7.5135999499999998E-4</c:v>
                </c:pt>
                <c:pt idx="11882">
                  <c:v>7.5143999500000005E-4</c:v>
                </c:pt>
                <c:pt idx="11883">
                  <c:v>7.5151999500000001E-4</c:v>
                </c:pt>
                <c:pt idx="11884">
                  <c:v>7.5159999499999997E-4</c:v>
                </c:pt>
                <c:pt idx="11885">
                  <c:v>7.5167999500000003E-4</c:v>
                </c:pt>
                <c:pt idx="11886">
                  <c:v>7.5175999499999999E-4</c:v>
                </c:pt>
                <c:pt idx="11887">
                  <c:v>7.5183999499999995E-4</c:v>
                </c:pt>
                <c:pt idx="11888">
                  <c:v>7.5191999500000002E-4</c:v>
                </c:pt>
                <c:pt idx="11889">
                  <c:v>7.5199999499999998E-4</c:v>
                </c:pt>
                <c:pt idx="11890">
                  <c:v>7.5207999500000004E-4</c:v>
                </c:pt>
                <c:pt idx="11891">
                  <c:v>7.52159995E-4</c:v>
                </c:pt>
                <c:pt idx="11892">
                  <c:v>7.5223999499999996E-4</c:v>
                </c:pt>
                <c:pt idx="11893">
                  <c:v>7.5231999500000003E-4</c:v>
                </c:pt>
                <c:pt idx="11894">
                  <c:v>7.5239999499999999E-4</c:v>
                </c:pt>
                <c:pt idx="11895">
                  <c:v>7.5247999500000005E-4</c:v>
                </c:pt>
                <c:pt idx="11896">
                  <c:v>7.5255999500000001E-4</c:v>
                </c:pt>
                <c:pt idx="11897">
                  <c:v>7.5263999499999997E-4</c:v>
                </c:pt>
                <c:pt idx="11898">
                  <c:v>7.5271999500000004E-4</c:v>
                </c:pt>
                <c:pt idx="11899">
                  <c:v>7.52799995E-4</c:v>
                </c:pt>
                <c:pt idx="11900">
                  <c:v>7.5287999499999995E-4</c:v>
                </c:pt>
                <c:pt idx="11901">
                  <c:v>7.5295999500000002E-4</c:v>
                </c:pt>
                <c:pt idx="11902">
                  <c:v>7.5303999499999998E-4</c:v>
                </c:pt>
                <c:pt idx="11903">
                  <c:v>7.5311999500000005E-4</c:v>
                </c:pt>
                <c:pt idx="11904">
                  <c:v>7.53199995E-4</c:v>
                </c:pt>
                <c:pt idx="11905">
                  <c:v>7.5327999499999996E-4</c:v>
                </c:pt>
                <c:pt idx="11906">
                  <c:v>7.5335999500000003E-4</c:v>
                </c:pt>
                <c:pt idx="11907">
                  <c:v>7.5343999499999999E-4</c:v>
                </c:pt>
                <c:pt idx="11908">
                  <c:v>7.5351999499999995E-4</c:v>
                </c:pt>
                <c:pt idx="11909">
                  <c:v>7.5359999500000001E-4</c:v>
                </c:pt>
                <c:pt idx="11910">
                  <c:v>7.5367999499999997E-4</c:v>
                </c:pt>
                <c:pt idx="11911">
                  <c:v>7.5375999500000004E-4</c:v>
                </c:pt>
                <c:pt idx="11912">
                  <c:v>7.53839995E-4</c:v>
                </c:pt>
                <c:pt idx="11913">
                  <c:v>7.5391999499999996E-4</c:v>
                </c:pt>
                <c:pt idx="11914">
                  <c:v>7.5399999500000002E-4</c:v>
                </c:pt>
                <c:pt idx="11915">
                  <c:v>7.5407999499999998E-4</c:v>
                </c:pt>
                <c:pt idx="11916">
                  <c:v>7.5415999500000005E-4</c:v>
                </c:pt>
                <c:pt idx="11917">
                  <c:v>7.5423999500000001E-4</c:v>
                </c:pt>
                <c:pt idx="11918">
                  <c:v>7.5431999499999997E-4</c:v>
                </c:pt>
                <c:pt idx="11919">
                  <c:v>7.5439999500000003E-4</c:v>
                </c:pt>
                <c:pt idx="11920">
                  <c:v>7.5447999499999999E-4</c:v>
                </c:pt>
                <c:pt idx="11921">
                  <c:v>7.5455999499999995E-4</c:v>
                </c:pt>
                <c:pt idx="11922">
                  <c:v>7.5463999500000002E-4</c:v>
                </c:pt>
                <c:pt idx="11923">
                  <c:v>7.5471999499999998E-4</c:v>
                </c:pt>
                <c:pt idx="11924">
                  <c:v>7.5479999500000004E-4</c:v>
                </c:pt>
                <c:pt idx="11925">
                  <c:v>7.54879995E-4</c:v>
                </c:pt>
                <c:pt idx="11926">
                  <c:v>7.5495999499999996E-4</c:v>
                </c:pt>
                <c:pt idx="11927">
                  <c:v>7.5503999500000003E-4</c:v>
                </c:pt>
                <c:pt idx="11928">
                  <c:v>7.5511999499999999E-4</c:v>
                </c:pt>
                <c:pt idx="11929">
                  <c:v>7.5519999500000005E-4</c:v>
                </c:pt>
                <c:pt idx="11930">
                  <c:v>7.5527999500000001E-4</c:v>
                </c:pt>
                <c:pt idx="11931">
                  <c:v>7.5535999499999997E-4</c:v>
                </c:pt>
                <c:pt idx="11932">
                  <c:v>7.5543999500000004E-4</c:v>
                </c:pt>
                <c:pt idx="11933">
                  <c:v>7.55519995E-4</c:v>
                </c:pt>
                <c:pt idx="11934">
                  <c:v>7.5559999499999995E-4</c:v>
                </c:pt>
                <c:pt idx="11935">
                  <c:v>7.5567999500000002E-4</c:v>
                </c:pt>
                <c:pt idx="11936">
                  <c:v>7.5575999499999998E-4</c:v>
                </c:pt>
                <c:pt idx="11937">
                  <c:v>7.5583999500000005E-4</c:v>
                </c:pt>
                <c:pt idx="11938">
                  <c:v>7.5591999500000001E-4</c:v>
                </c:pt>
                <c:pt idx="11939">
                  <c:v>7.5599999499999996E-4</c:v>
                </c:pt>
                <c:pt idx="11940">
                  <c:v>7.5607999500000003E-4</c:v>
                </c:pt>
                <c:pt idx="11941">
                  <c:v>7.5615999499999999E-4</c:v>
                </c:pt>
                <c:pt idx="11942">
                  <c:v>7.5623999499999995E-4</c:v>
                </c:pt>
                <c:pt idx="11943">
                  <c:v>7.5631999500000002E-4</c:v>
                </c:pt>
                <c:pt idx="11944">
                  <c:v>7.5639999499999997E-4</c:v>
                </c:pt>
                <c:pt idx="11945">
                  <c:v>7.5647999500000004E-4</c:v>
                </c:pt>
                <c:pt idx="11946">
                  <c:v>7.56559995E-4</c:v>
                </c:pt>
                <c:pt idx="11947">
                  <c:v>7.5663999499999996E-4</c:v>
                </c:pt>
                <c:pt idx="11948">
                  <c:v>7.5671999500000003E-4</c:v>
                </c:pt>
                <c:pt idx="11949">
                  <c:v>7.5679999499999998E-4</c:v>
                </c:pt>
                <c:pt idx="11950">
                  <c:v>7.5687999500000005E-4</c:v>
                </c:pt>
                <c:pt idx="11951">
                  <c:v>7.5695999500000001E-4</c:v>
                </c:pt>
                <c:pt idx="11952">
                  <c:v>7.5703999499999997E-4</c:v>
                </c:pt>
                <c:pt idx="11953">
                  <c:v>7.5711999500000004E-4</c:v>
                </c:pt>
                <c:pt idx="11954">
                  <c:v>7.5719999499999999E-4</c:v>
                </c:pt>
                <c:pt idx="11955">
                  <c:v>7.5727999499999995E-4</c:v>
                </c:pt>
                <c:pt idx="11956">
                  <c:v>7.5735999500000002E-4</c:v>
                </c:pt>
                <c:pt idx="11957">
                  <c:v>7.5743999499999998E-4</c:v>
                </c:pt>
                <c:pt idx="11958">
                  <c:v>7.5751999500000004E-4</c:v>
                </c:pt>
                <c:pt idx="11959">
                  <c:v>7.57599995E-4</c:v>
                </c:pt>
                <c:pt idx="11960">
                  <c:v>7.5767999499999996E-4</c:v>
                </c:pt>
                <c:pt idx="11961">
                  <c:v>7.5775999500000003E-4</c:v>
                </c:pt>
                <c:pt idx="11962">
                  <c:v>7.5783999499999999E-4</c:v>
                </c:pt>
                <c:pt idx="11963">
                  <c:v>7.5791999499999995E-4</c:v>
                </c:pt>
                <c:pt idx="11964">
                  <c:v>7.5799999500000001E-4</c:v>
                </c:pt>
                <c:pt idx="11965">
                  <c:v>7.5807999499999997E-4</c:v>
                </c:pt>
                <c:pt idx="11966">
                  <c:v>7.5815999500000004E-4</c:v>
                </c:pt>
                <c:pt idx="11967">
                  <c:v>7.58239995E-4</c:v>
                </c:pt>
                <c:pt idx="11968">
                  <c:v>7.5831999499999996E-4</c:v>
                </c:pt>
                <c:pt idx="11969">
                  <c:v>7.5839999500000002E-4</c:v>
                </c:pt>
                <c:pt idx="11970">
                  <c:v>7.5847999499999998E-4</c:v>
                </c:pt>
                <c:pt idx="11971">
                  <c:v>7.5855999500000005E-4</c:v>
                </c:pt>
                <c:pt idx="11972">
                  <c:v>7.5863999500000001E-4</c:v>
                </c:pt>
                <c:pt idx="11973">
                  <c:v>7.5871999499999997E-4</c:v>
                </c:pt>
                <c:pt idx="11974">
                  <c:v>7.5879999500000003E-4</c:v>
                </c:pt>
                <c:pt idx="11975">
                  <c:v>7.5887999499999999E-4</c:v>
                </c:pt>
                <c:pt idx="11976">
                  <c:v>7.5895999499999995E-4</c:v>
                </c:pt>
                <c:pt idx="11977">
                  <c:v>7.5903999500000002E-4</c:v>
                </c:pt>
                <c:pt idx="11978">
                  <c:v>7.5911999499999998E-4</c:v>
                </c:pt>
                <c:pt idx="11979">
                  <c:v>7.5919999500000004E-4</c:v>
                </c:pt>
                <c:pt idx="11980">
                  <c:v>7.59279995E-4</c:v>
                </c:pt>
                <c:pt idx="11981">
                  <c:v>7.5935999499999996E-4</c:v>
                </c:pt>
                <c:pt idx="11982">
                  <c:v>7.5943999500000003E-4</c:v>
                </c:pt>
                <c:pt idx="11983">
                  <c:v>7.5951999499999999E-4</c:v>
                </c:pt>
                <c:pt idx="11984">
                  <c:v>7.5959999500000005E-4</c:v>
                </c:pt>
                <c:pt idx="11985">
                  <c:v>7.5967999500000001E-4</c:v>
                </c:pt>
                <c:pt idx="11986">
                  <c:v>7.5975999499999997E-4</c:v>
                </c:pt>
                <c:pt idx="11987">
                  <c:v>7.5983999500000004E-4</c:v>
                </c:pt>
                <c:pt idx="11988">
                  <c:v>7.5991999499999999E-4</c:v>
                </c:pt>
                <c:pt idx="11989">
                  <c:v>7.5999999499999995E-4</c:v>
                </c:pt>
                <c:pt idx="11990">
                  <c:v>7.6007999500000002E-4</c:v>
                </c:pt>
                <c:pt idx="11991">
                  <c:v>7.6015999499999998E-4</c:v>
                </c:pt>
                <c:pt idx="11992">
                  <c:v>7.6023999500000005E-4</c:v>
                </c:pt>
                <c:pt idx="11993">
                  <c:v>7.60319995E-4</c:v>
                </c:pt>
                <c:pt idx="11994">
                  <c:v>7.6039999499999996E-4</c:v>
                </c:pt>
                <c:pt idx="11995">
                  <c:v>7.6047999500000003E-4</c:v>
                </c:pt>
                <c:pt idx="11996">
                  <c:v>7.6055999499999999E-4</c:v>
                </c:pt>
                <c:pt idx="11997">
                  <c:v>7.6063999499999995E-4</c:v>
                </c:pt>
                <c:pt idx="11998">
                  <c:v>7.6071999500000001E-4</c:v>
                </c:pt>
                <c:pt idx="11999">
                  <c:v>7.6079999499999997E-4</c:v>
                </c:pt>
                <c:pt idx="12000">
                  <c:v>7.6087999500000004E-4</c:v>
                </c:pt>
                <c:pt idx="12001">
                  <c:v>7.60959995E-4</c:v>
                </c:pt>
                <c:pt idx="12002">
                  <c:v>7.6103999499999996E-4</c:v>
                </c:pt>
                <c:pt idx="12003">
                  <c:v>7.6111999500000002E-4</c:v>
                </c:pt>
                <c:pt idx="12004">
                  <c:v>7.6119999499999998E-4</c:v>
                </c:pt>
                <c:pt idx="12005">
                  <c:v>7.6127999500000005E-4</c:v>
                </c:pt>
                <c:pt idx="12006">
                  <c:v>7.6135999500000001E-4</c:v>
                </c:pt>
                <c:pt idx="12007">
                  <c:v>7.6143999499999997E-4</c:v>
                </c:pt>
                <c:pt idx="12008">
                  <c:v>7.6151999500000003E-4</c:v>
                </c:pt>
                <c:pt idx="12009">
                  <c:v>7.6159999499999999E-4</c:v>
                </c:pt>
                <c:pt idx="12010">
                  <c:v>7.6167999499999995E-4</c:v>
                </c:pt>
                <c:pt idx="12011">
                  <c:v>7.6175999500000002E-4</c:v>
                </c:pt>
                <c:pt idx="12012">
                  <c:v>7.6183999499999998E-4</c:v>
                </c:pt>
                <c:pt idx="12013">
                  <c:v>7.6191999500000004E-4</c:v>
                </c:pt>
                <c:pt idx="12014">
                  <c:v>7.61999995E-4</c:v>
                </c:pt>
                <c:pt idx="12015">
                  <c:v>7.6207999499999996E-4</c:v>
                </c:pt>
                <c:pt idx="12016">
                  <c:v>7.6215999500000003E-4</c:v>
                </c:pt>
                <c:pt idx="12017">
                  <c:v>7.6223999499999999E-4</c:v>
                </c:pt>
                <c:pt idx="12018">
                  <c:v>7.6231999500000005E-4</c:v>
                </c:pt>
                <c:pt idx="12019">
                  <c:v>7.6239999500000001E-4</c:v>
                </c:pt>
                <c:pt idx="12020">
                  <c:v>7.6247999499999997E-4</c:v>
                </c:pt>
                <c:pt idx="12021">
                  <c:v>7.6255999500000004E-4</c:v>
                </c:pt>
                <c:pt idx="12022">
                  <c:v>7.62639995E-4</c:v>
                </c:pt>
                <c:pt idx="12023">
                  <c:v>7.6271999499999995E-4</c:v>
                </c:pt>
                <c:pt idx="12024">
                  <c:v>7.6279999500000002E-4</c:v>
                </c:pt>
                <c:pt idx="12025">
                  <c:v>7.6287999499999998E-4</c:v>
                </c:pt>
                <c:pt idx="12026">
                  <c:v>7.6295999500000005E-4</c:v>
                </c:pt>
                <c:pt idx="12027">
                  <c:v>7.6303999500000001E-4</c:v>
                </c:pt>
                <c:pt idx="12028">
                  <c:v>7.6311999499999996E-4</c:v>
                </c:pt>
                <c:pt idx="12029">
                  <c:v>7.6319999500000003E-4</c:v>
                </c:pt>
                <c:pt idx="12030">
                  <c:v>7.6327999499999999E-4</c:v>
                </c:pt>
                <c:pt idx="12031">
                  <c:v>7.6335999499999995E-4</c:v>
                </c:pt>
                <c:pt idx="12032">
                  <c:v>7.6343999500000002E-4</c:v>
                </c:pt>
                <c:pt idx="12033">
                  <c:v>7.6351999499999997E-4</c:v>
                </c:pt>
                <c:pt idx="12034">
                  <c:v>7.6359999500000004E-4</c:v>
                </c:pt>
                <c:pt idx="12035">
                  <c:v>7.63679995E-4</c:v>
                </c:pt>
                <c:pt idx="12036">
                  <c:v>7.6375999499999996E-4</c:v>
                </c:pt>
                <c:pt idx="12037">
                  <c:v>7.6383999500000003E-4</c:v>
                </c:pt>
                <c:pt idx="12038">
                  <c:v>7.6391999499999998E-4</c:v>
                </c:pt>
                <c:pt idx="12039">
                  <c:v>7.6399999500000005E-4</c:v>
                </c:pt>
                <c:pt idx="12040">
                  <c:v>7.6407999500000001E-4</c:v>
                </c:pt>
                <c:pt idx="12041">
                  <c:v>7.6415999499999997E-4</c:v>
                </c:pt>
                <c:pt idx="12042">
                  <c:v>7.6423999500000003E-4</c:v>
                </c:pt>
                <c:pt idx="12043">
                  <c:v>7.6431999499999999E-4</c:v>
                </c:pt>
                <c:pt idx="12044">
                  <c:v>7.6439999499999995E-4</c:v>
                </c:pt>
                <c:pt idx="12045">
                  <c:v>7.6447999500000002E-4</c:v>
                </c:pt>
                <c:pt idx="12046">
                  <c:v>7.6455999499999998E-4</c:v>
                </c:pt>
                <c:pt idx="12047">
                  <c:v>7.6463999500000004E-4</c:v>
                </c:pt>
                <c:pt idx="12048">
                  <c:v>7.64719995E-4</c:v>
                </c:pt>
                <c:pt idx="12049">
                  <c:v>7.6479999499999996E-4</c:v>
                </c:pt>
                <c:pt idx="12050">
                  <c:v>7.6487999500000003E-4</c:v>
                </c:pt>
                <c:pt idx="12051">
                  <c:v>7.6495999499999999E-4</c:v>
                </c:pt>
                <c:pt idx="12052">
                  <c:v>7.6503999500000005E-4</c:v>
                </c:pt>
                <c:pt idx="12053">
                  <c:v>7.6511999500000001E-4</c:v>
                </c:pt>
                <c:pt idx="12054">
                  <c:v>7.6519999499999997E-4</c:v>
                </c:pt>
                <c:pt idx="12055">
                  <c:v>7.6527999500000004E-4</c:v>
                </c:pt>
                <c:pt idx="12056">
                  <c:v>7.65359995E-4</c:v>
                </c:pt>
                <c:pt idx="12057">
                  <c:v>7.6543999499999996E-4</c:v>
                </c:pt>
                <c:pt idx="12058">
                  <c:v>7.6551999500000002E-4</c:v>
                </c:pt>
                <c:pt idx="12059">
                  <c:v>7.6559999499999998E-4</c:v>
                </c:pt>
                <c:pt idx="12060">
                  <c:v>7.6567999500000005E-4</c:v>
                </c:pt>
                <c:pt idx="12061">
                  <c:v>7.6575999500000001E-4</c:v>
                </c:pt>
                <c:pt idx="12062">
                  <c:v>7.6583999499999997E-4</c:v>
                </c:pt>
                <c:pt idx="12063">
                  <c:v>7.6591999500000003E-4</c:v>
                </c:pt>
                <c:pt idx="12064">
                  <c:v>7.6599999499999999E-4</c:v>
                </c:pt>
                <c:pt idx="12065">
                  <c:v>7.6607999499999995E-4</c:v>
                </c:pt>
                <c:pt idx="12066">
                  <c:v>7.6615999500000002E-4</c:v>
                </c:pt>
                <c:pt idx="12067">
                  <c:v>7.6623999499999997E-4</c:v>
                </c:pt>
                <c:pt idx="12068">
                  <c:v>7.6631999500000004E-4</c:v>
                </c:pt>
                <c:pt idx="12069">
                  <c:v>7.66399995E-4</c:v>
                </c:pt>
                <c:pt idx="12070">
                  <c:v>7.6647999499999996E-4</c:v>
                </c:pt>
                <c:pt idx="12071">
                  <c:v>7.6655999500000003E-4</c:v>
                </c:pt>
                <c:pt idx="12072">
                  <c:v>7.6663999499999998E-4</c:v>
                </c:pt>
                <c:pt idx="12073">
                  <c:v>7.6671999500000005E-4</c:v>
                </c:pt>
                <c:pt idx="12074">
                  <c:v>7.6679999500000001E-4</c:v>
                </c:pt>
                <c:pt idx="12075">
                  <c:v>7.6687999499999997E-4</c:v>
                </c:pt>
                <c:pt idx="12076">
                  <c:v>7.6695999500000004E-4</c:v>
                </c:pt>
                <c:pt idx="12077">
                  <c:v>7.6703999499999999E-4</c:v>
                </c:pt>
                <c:pt idx="12078">
                  <c:v>7.6711999499999995E-4</c:v>
                </c:pt>
                <c:pt idx="12079">
                  <c:v>7.6719999500000002E-4</c:v>
                </c:pt>
                <c:pt idx="12080">
                  <c:v>7.6727999499999998E-4</c:v>
                </c:pt>
                <c:pt idx="12081">
                  <c:v>7.6735999500000005E-4</c:v>
                </c:pt>
                <c:pt idx="12082">
                  <c:v>7.67439995E-4</c:v>
                </c:pt>
                <c:pt idx="12083">
                  <c:v>7.6751999499999996E-4</c:v>
                </c:pt>
                <c:pt idx="12084">
                  <c:v>7.6759999500000003E-4</c:v>
                </c:pt>
                <c:pt idx="12085">
                  <c:v>7.6767999499999999E-4</c:v>
                </c:pt>
                <c:pt idx="12086">
                  <c:v>7.6775999499999995E-4</c:v>
                </c:pt>
                <c:pt idx="12087">
                  <c:v>7.6783999500000001E-4</c:v>
                </c:pt>
                <c:pt idx="12088">
                  <c:v>7.6791999499999997E-4</c:v>
                </c:pt>
                <c:pt idx="12089">
                  <c:v>7.6799999500000004E-4</c:v>
                </c:pt>
                <c:pt idx="12090">
                  <c:v>7.68079995E-4</c:v>
                </c:pt>
                <c:pt idx="12091">
                  <c:v>7.6815999499999996E-4</c:v>
                </c:pt>
                <c:pt idx="12092">
                  <c:v>7.6823999500000002E-4</c:v>
                </c:pt>
                <c:pt idx="12093">
                  <c:v>7.6831999499999998E-4</c:v>
                </c:pt>
                <c:pt idx="12094">
                  <c:v>7.6839999500000005E-4</c:v>
                </c:pt>
                <c:pt idx="12095">
                  <c:v>7.6847999500000001E-4</c:v>
                </c:pt>
                <c:pt idx="12096">
                  <c:v>7.6855999499999997E-4</c:v>
                </c:pt>
                <c:pt idx="12097">
                  <c:v>7.6863999500000003E-4</c:v>
                </c:pt>
                <c:pt idx="12098">
                  <c:v>7.6871999499999999E-4</c:v>
                </c:pt>
                <c:pt idx="12099">
                  <c:v>7.6879999499999995E-4</c:v>
                </c:pt>
                <c:pt idx="12100">
                  <c:v>7.6887999500000002E-4</c:v>
                </c:pt>
                <c:pt idx="12101">
                  <c:v>7.6895999499999998E-4</c:v>
                </c:pt>
                <c:pt idx="12102">
                  <c:v>7.6903999500000004E-4</c:v>
                </c:pt>
                <c:pt idx="12103">
                  <c:v>7.69119995E-4</c:v>
                </c:pt>
                <c:pt idx="12104">
                  <c:v>7.6919999499999996E-4</c:v>
                </c:pt>
                <c:pt idx="12105">
                  <c:v>7.6927999500000003E-4</c:v>
                </c:pt>
                <c:pt idx="12106">
                  <c:v>7.6935999499999999E-4</c:v>
                </c:pt>
                <c:pt idx="12107">
                  <c:v>7.6943999500000005E-4</c:v>
                </c:pt>
                <c:pt idx="12108">
                  <c:v>7.6951999500000001E-4</c:v>
                </c:pt>
                <c:pt idx="12109">
                  <c:v>7.6959999499999997E-4</c:v>
                </c:pt>
                <c:pt idx="12110">
                  <c:v>7.6967999500000004E-4</c:v>
                </c:pt>
                <c:pt idx="12111">
                  <c:v>7.69759995E-4</c:v>
                </c:pt>
                <c:pt idx="12112">
                  <c:v>7.6983999499999995E-4</c:v>
                </c:pt>
                <c:pt idx="12113">
                  <c:v>7.6991999500000002E-4</c:v>
                </c:pt>
                <c:pt idx="12114">
                  <c:v>7.6999999499999998E-4</c:v>
                </c:pt>
                <c:pt idx="12115">
                  <c:v>7.7007999500000005E-4</c:v>
                </c:pt>
                <c:pt idx="12116">
                  <c:v>7.7015999500000001E-4</c:v>
                </c:pt>
                <c:pt idx="12117">
                  <c:v>7.7023999499999996E-4</c:v>
                </c:pt>
                <c:pt idx="12118">
                  <c:v>7.7031999500000003E-4</c:v>
                </c:pt>
                <c:pt idx="12119">
                  <c:v>7.7039999499999999E-4</c:v>
                </c:pt>
                <c:pt idx="12120">
                  <c:v>7.7047999499999995E-4</c:v>
                </c:pt>
                <c:pt idx="12121">
                  <c:v>7.7055999500000001E-4</c:v>
                </c:pt>
                <c:pt idx="12122">
                  <c:v>7.7063999499999997E-4</c:v>
                </c:pt>
                <c:pt idx="12123">
                  <c:v>7.7071999500000004E-4</c:v>
                </c:pt>
                <c:pt idx="12124">
                  <c:v>7.70799995E-4</c:v>
                </c:pt>
                <c:pt idx="12125">
                  <c:v>7.7087999499999996E-4</c:v>
                </c:pt>
                <c:pt idx="12126">
                  <c:v>7.7095999500000002E-4</c:v>
                </c:pt>
                <c:pt idx="12127">
                  <c:v>7.7103999499999998E-4</c:v>
                </c:pt>
                <c:pt idx="12128">
                  <c:v>7.7111999500000005E-4</c:v>
                </c:pt>
                <c:pt idx="12129">
                  <c:v>7.7119999500000001E-4</c:v>
                </c:pt>
                <c:pt idx="12130">
                  <c:v>7.7127999499999997E-4</c:v>
                </c:pt>
                <c:pt idx="12131">
                  <c:v>7.7135999500000003E-4</c:v>
                </c:pt>
                <c:pt idx="12132">
                  <c:v>7.7143999499999999E-4</c:v>
                </c:pt>
                <c:pt idx="12133">
                  <c:v>7.7151999499999995E-4</c:v>
                </c:pt>
                <c:pt idx="12134">
                  <c:v>7.7159999500000002E-4</c:v>
                </c:pt>
                <c:pt idx="12135">
                  <c:v>7.7167999499999998E-4</c:v>
                </c:pt>
                <c:pt idx="12136">
                  <c:v>7.7175999500000004E-4</c:v>
                </c:pt>
                <c:pt idx="12137">
                  <c:v>7.71839995E-4</c:v>
                </c:pt>
                <c:pt idx="12138">
                  <c:v>7.7191999499999996E-4</c:v>
                </c:pt>
                <c:pt idx="12139">
                  <c:v>7.7199999500000003E-4</c:v>
                </c:pt>
                <c:pt idx="12140">
                  <c:v>7.7207999499999999E-4</c:v>
                </c:pt>
                <c:pt idx="12141">
                  <c:v>7.7215999500000005E-4</c:v>
                </c:pt>
                <c:pt idx="12142">
                  <c:v>7.7223999500000001E-4</c:v>
                </c:pt>
                <c:pt idx="12143">
                  <c:v>7.7231999499999997E-4</c:v>
                </c:pt>
                <c:pt idx="12144">
                  <c:v>7.7239999500000004E-4</c:v>
                </c:pt>
                <c:pt idx="12145">
                  <c:v>7.72479995E-4</c:v>
                </c:pt>
                <c:pt idx="12146">
                  <c:v>7.7255999499999996E-4</c:v>
                </c:pt>
                <c:pt idx="12147">
                  <c:v>7.7263999500000002E-4</c:v>
                </c:pt>
                <c:pt idx="12148">
                  <c:v>7.7271999499999998E-4</c:v>
                </c:pt>
                <c:pt idx="12149">
                  <c:v>7.7279999500000005E-4</c:v>
                </c:pt>
                <c:pt idx="12150">
                  <c:v>7.7287999500000001E-4</c:v>
                </c:pt>
                <c:pt idx="12151">
                  <c:v>7.7295999499999996E-4</c:v>
                </c:pt>
                <c:pt idx="12152">
                  <c:v>7.7303999500000003E-4</c:v>
                </c:pt>
                <c:pt idx="12153">
                  <c:v>7.7311999499999999E-4</c:v>
                </c:pt>
                <c:pt idx="12154">
                  <c:v>7.7319999499999995E-4</c:v>
                </c:pt>
                <c:pt idx="12155">
                  <c:v>7.7327999500000002E-4</c:v>
                </c:pt>
                <c:pt idx="12156">
                  <c:v>7.7335999499999997E-4</c:v>
                </c:pt>
                <c:pt idx="12157">
                  <c:v>7.7343999500000004E-4</c:v>
                </c:pt>
                <c:pt idx="12158">
                  <c:v>7.73519995E-4</c:v>
                </c:pt>
                <c:pt idx="12159">
                  <c:v>7.7359999499999996E-4</c:v>
                </c:pt>
                <c:pt idx="12160">
                  <c:v>7.7367999500000003E-4</c:v>
                </c:pt>
                <c:pt idx="12161">
                  <c:v>7.7375999499999998E-4</c:v>
                </c:pt>
                <c:pt idx="12162">
                  <c:v>7.7383999500000005E-4</c:v>
                </c:pt>
                <c:pt idx="12163">
                  <c:v>7.7391999500000001E-4</c:v>
                </c:pt>
                <c:pt idx="12164">
                  <c:v>7.7399999499999997E-4</c:v>
                </c:pt>
                <c:pt idx="12165">
                  <c:v>7.7407999500000004E-4</c:v>
                </c:pt>
                <c:pt idx="12166">
                  <c:v>7.7415999499999999E-4</c:v>
                </c:pt>
                <c:pt idx="12167">
                  <c:v>7.7423999499999995E-4</c:v>
                </c:pt>
                <c:pt idx="12168">
                  <c:v>7.7431999500000002E-4</c:v>
                </c:pt>
                <c:pt idx="12169">
                  <c:v>7.7439999499999998E-4</c:v>
                </c:pt>
                <c:pt idx="12170">
                  <c:v>7.7447999500000005E-4</c:v>
                </c:pt>
                <c:pt idx="12171">
                  <c:v>7.74559995E-4</c:v>
                </c:pt>
                <c:pt idx="12172">
                  <c:v>7.7463999499999996E-4</c:v>
                </c:pt>
                <c:pt idx="12173">
                  <c:v>7.7471999500000003E-4</c:v>
                </c:pt>
                <c:pt idx="12174">
                  <c:v>7.7479999499999999E-4</c:v>
                </c:pt>
                <c:pt idx="12175">
                  <c:v>7.7487999499999995E-4</c:v>
                </c:pt>
                <c:pt idx="12176">
                  <c:v>7.7495999500000001E-4</c:v>
                </c:pt>
                <c:pt idx="12177">
                  <c:v>7.7503999499999997E-4</c:v>
                </c:pt>
                <c:pt idx="12178">
                  <c:v>7.7511999500000004E-4</c:v>
                </c:pt>
                <c:pt idx="12179">
                  <c:v>7.75199995E-4</c:v>
                </c:pt>
                <c:pt idx="12180">
                  <c:v>7.7527999499999996E-4</c:v>
                </c:pt>
                <c:pt idx="12181">
                  <c:v>7.7535999500000002E-4</c:v>
                </c:pt>
                <c:pt idx="12182">
                  <c:v>7.7543999499999998E-4</c:v>
                </c:pt>
                <c:pt idx="12183">
                  <c:v>7.7551999500000005E-4</c:v>
                </c:pt>
                <c:pt idx="12184">
                  <c:v>7.7559999500000001E-4</c:v>
                </c:pt>
                <c:pt idx="12185">
                  <c:v>7.7567999499999997E-4</c:v>
                </c:pt>
                <c:pt idx="12186">
                  <c:v>7.7575999500000003E-4</c:v>
                </c:pt>
                <c:pt idx="12187">
                  <c:v>7.7583999499999999E-4</c:v>
                </c:pt>
                <c:pt idx="12188">
                  <c:v>7.7591999499999995E-4</c:v>
                </c:pt>
                <c:pt idx="12189">
                  <c:v>7.7599999500000002E-4</c:v>
                </c:pt>
                <c:pt idx="12190">
                  <c:v>7.7607999499999998E-4</c:v>
                </c:pt>
                <c:pt idx="12191">
                  <c:v>7.7615999500000004E-4</c:v>
                </c:pt>
                <c:pt idx="12192">
                  <c:v>7.76239995E-4</c:v>
                </c:pt>
                <c:pt idx="12193">
                  <c:v>7.7631999499999996E-4</c:v>
                </c:pt>
                <c:pt idx="12194">
                  <c:v>7.7639999500000003E-4</c:v>
                </c:pt>
                <c:pt idx="12195">
                  <c:v>7.7647999499999999E-4</c:v>
                </c:pt>
                <c:pt idx="12196">
                  <c:v>7.7655999500000005E-4</c:v>
                </c:pt>
                <c:pt idx="12197">
                  <c:v>7.7663999500000001E-4</c:v>
                </c:pt>
                <c:pt idx="12198">
                  <c:v>7.7671999499999997E-4</c:v>
                </c:pt>
                <c:pt idx="12199">
                  <c:v>7.7679999500000004E-4</c:v>
                </c:pt>
                <c:pt idx="12200">
                  <c:v>7.76879995E-4</c:v>
                </c:pt>
                <c:pt idx="12201">
                  <c:v>7.7695999499999995E-4</c:v>
                </c:pt>
                <c:pt idx="12202">
                  <c:v>7.7703999500000002E-4</c:v>
                </c:pt>
                <c:pt idx="12203">
                  <c:v>7.7711999499999998E-4</c:v>
                </c:pt>
                <c:pt idx="12204">
                  <c:v>7.7719999500000005E-4</c:v>
                </c:pt>
                <c:pt idx="12205">
                  <c:v>7.77279995E-4</c:v>
                </c:pt>
                <c:pt idx="12206">
                  <c:v>7.7735999499999996E-4</c:v>
                </c:pt>
                <c:pt idx="12207">
                  <c:v>7.7743999500000003E-4</c:v>
                </c:pt>
                <c:pt idx="12208">
                  <c:v>7.7751999499999999E-4</c:v>
                </c:pt>
                <c:pt idx="12209">
                  <c:v>7.7759999499999995E-4</c:v>
                </c:pt>
                <c:pt idx="12210">
                  <c:v>7.7767999500000001E-4</c:v>
                </c:pt>
                <c:pt idx="12211">
                  <c:v>7.7775999499999997E-4</c:v>
                </c:pt>
                <c:pt idx="12212">
                  <c:v>7.7783999500000004E-4</c:v>
                </c:pt>
                <c:pt idx="12213">
                  <c:v>7.77919995E-4</c:v>
                </c:pt>
                <c:pt idx="12214">
                  <c:v>7.7799999499999996E-4</c:v>
                </c:pt>
                <c:pt idx="12215">
                  <c:v>7.7807999500000002E-4</c:v>
                </c:pt>
                <c:pt idx="12216">
                  <c:v>7.7815999499999998E-4</c:v>
                </c:pt>
                <c:pt idx="12217">
                  <c:v>7.7823999500000005E-4</c:v>
                </c:pt>
                <c:pt idx="12218">
                  <c:v>7.7831999500000001E-4</c:v>
                </c:pt>
                <c:pt idx="12219">
                  <c:v>7.7839999499999997E-4</c:v>
                </c:pt>
                <c:pt idx="12220">
                  <c:v>7.7847999500000003E-4</c:v>
                </c:pt>
                <c:pt idx="12221">
                  <c:v>7.7855999499999999E-4</c:v>
                </c:pt>
                <c:pt idx="12222">
                  <c:v>7.7863999499999995E-4</c:v>
                </c:pt>
                <c:pt idx="12223">
                  <c:v>7.7871999500000002E-4</c:v>
                </c:pt>
                <c:pt idx="12224">
                  <c:v>7.7879999499999998E-4</c:v>
                </c:pt>
                <c:pt idx="12225">
                  <c:v>7.7887999500000004E-4</c:v>
                </c:pt>
                <c:pt idx="12226">
                  <c:v>7.78959995E-4</c:v>
                </c:pt>
                <c:pt idx="12227">
                  <c:v>7.7903999499999996E-4</c:v>
                </c:pt>
                <c:pt idx="12228">
                  <c:v>7.7911999500000003E-4</c:v>
                </c:pt>
                <c:pt idx="12229">
                  <c:v>7.7919999499999999E-4</c:v>
                </c:pt>
                <c:pt idx="12230">
                  <c:v>7.7927999500000005E-4</c:v>
                </c:pt>
                <c:pt idx="12231">
                  <c:v>7.7935999500000001E-4</c:v>
                </c:pt>
                <c:pt idx="12232">
                  <c:v>7.7943999499999997E-4</c:v>
                </c:pt>
                <c:pt idx="12233">
                  <c:v>7.7951999500000004E-4</c:v>
                </c:pt>
                <c:pt idx="12234">
                  <c:v>7.79599995E-4</c:v>
                </c:pt>
                <c:pt idx="12235">
                  <c:v>7.7967999499999995E-4</c:v>
                </c:pt>
                <c:pt idx="12236">
                  <c:v>7.7975999500000002E-4</c:v>
                </c:pt>
                <c:pt idx="12237">
                  <c:v>7.7983999499999998E-4</c:v>
                </c:pt>
                <c:pt idx="12238">
                  <c:v>7.7991999500000005E-4</c:v>
                </c:pt>
                <c:pt idx="12239">
                  <c:v>7.7999999500000001E-4</c:v>
                </c:pt>
                <c:pt idx="12240">
                  <c:v>7.8007999499999996E-4</c:v>
                </c:pt>
                <c:pt idx="12241">
                  <c:v>7.8015999500000003E-4</c:v>
                </c:pt>
                <c:pt idx="12242">
                  <c:v>7.8023999499999999E-4</c:v>
                </c:pt>
                <c:pt idx="12243">
                  <c:v>7.8031999499999995E-4</c:v>
                </c:pt>
                <c:pt idx="12244">
                  <c:v>7.8039999500000002E-4</c:v>
                </c:pt>
                <c:pt idx="12245">
                  <c:v>7.8047999499999997E-4</c:v>
                </c:pt>
                <c:pt idx="12246">
                  <c:v>7.8055999500000004E-4</c:v>
                </c:pt>
                <c:pt idx="12247">
                  <c:v>7.80639995E-4</c:v>
                </c:pt>
                <c:pt idx="12248">
                  <c:v>7.8071999499999996E-4</c:v>
                </c:pt>
                <c:pt idx="12249">
                  <c:v>7.8079999500000003E-4</c:v>
                </c:pt>
                <c:pt idx="12250">
                  <c:v>7.8087999499999998E-4</c:v>
                </c:pt>
                <c:pt idx="12251">
                  <c:v>7.8095999500000005E-4</c:v>
                </c:pt>
                <c:pt idx="12252">
                  <c:v>7.8103999500000001E-4</c:v>
                </c:pt>
                <c:pt idx="12253">
                  <c:v>7.8111999499999997E-4</c:v>
                </c:pt>
                <c:pt idx="12254">
                  <c:v>7.8119999500000004E-4</c:v>
                </c:pt>
                <c:pt idx="12255">
                  <c:v>7.8127999499999999E-4</c:v>
                </c:pt>
                <c:pt idx="12256">
                  <c:v>7.8135999499999995E-4</c:v>
                </c:pt>
                <c:pt idx="12257">
                  <c:v>7.8143999500000002E-4</c:v>
                </c:pt>
                <c:pt idx="12258">
                  <c:v>7.8151999499999998E-4</c:v>
                </c:pt>
                <c:pt idx="12259">
                  <c:v>7.8159999500000004E-4</c:v>
                </c:pt>
                <c:pt idx="12260">
                  <c:v>7.81679995E-4</c:v>
                </c:pt>
                <c:pt idx="12261">
                  <c:v>7.8175999499999996E-4</c:v>
                </c:pt>
                <c:pt idx="12262">
                  <c:v>7.8183999500000003E-4</c:v>
                </c:pt>
                <c:pt idx="12263">
                  <c:v>7.8191999499999999E-4</c:v>
                </c:pt>
                <c:pt idx="12264">
                  <c:v>7.8199999499999995E-4</c:v>
                </c:pt>
                <c:pt idx="12265">
                  <c:v>7.8207999500000001E-4</c:v>
                </c:pt>
                <c:pt idx="12266">
                  <c:v>7.8215999499999997E-4</c:v>
                </c:pt>
                <c:pt idx="12267">
                  <c:v>7.8223999500000004E-4</c:v>
                </c:pt>
                <c:pt idx="12268">
                  <c:v>7.82319995E-4</c:v>
                </c:pt>
                <c:pt idx="12269">
                  <c:v>7.8239999499999996E-4</c:v>
                </c:pt>
                <c:pt idx="12270">
                  <c:v>7.8247999500000002E-4</c:v>
                </c:pt>
                <c:pt idx="12271">
                  <c:v>7.8255999499999998E-4</c:v>
                </c:pt>
                <c:pt idx="12272">
                  <c:v>7.8263999500000005E-4</c:v>
                </c:pt>
                <c:pt idx="12273">
                  <c:v>7.8271999500000001E-4</c:v>
                </c:pt>
                <c:pt idx="12274">
                  <c:v>7.8279999499999997E-4</c:v>
                </c:pt>
                <c:pt idx="12275">
                  <c:v>7.8287999500000003E-4</c:v>
                </c:pt>
                <c:pt idx="12276">
                  <c:v>7.8295999499999999E-4</c:v>
                </c:pt>
                <c:pt idx="12277">
                  <c:v>7.8303999499999995E-4</c:v>
                </c:pt>
                <c:pt idx="12278">
                  <c:v>7.8311999500000002E-4</c:v>
                </c:pt>
                <c:pt idx="12279">
                  <c:v>7.8319999499999998E-4</c:v>
                </c:pt>
                <c:pt idx="12280">
                  <c:v>7.8327999500000004E-4</c:v>
                </c:pt>
                <c:pt idx="12281">
                  <c:v>7.83359995E-4</c:v>
                </c:pt>
                <c:pt idx="12282">
                  <c:v>7.8343999499999996E-4</c:v>
                </c:pt>
                <c:pt idx="12283">
                  <c:v>7.8351999500000003E-4</c:v>
                </c:pt>
                <c:pt idx="12284">
                  <c:v>7.8359999499999998E-4</c:v>
                </c:pt>
                <c:pt idx="12285">
                  <c:v>7.8367999500000005E-4</c:v>
                </c:pt>
                <c:pt idx="12286">
                  <c:v>7.8375999500000001E-4</c:v>
                </c:pt>
                <c:pt idx="12287">
                  <c:v>7.8383999499999997E-4</c:v>
                </c:pt>
                <c:pt idx="12288">
                  <c:v>7.8391999500000004E-4</c:v>
                </c:pt>
                <c:pt idx="12289">
                  <c:v>7.8399999499999999E-4</c:v>
                </c:pt>
                <c:pt idx="12290">
                  <c:v>7.8407999499999995E-4</c:v>
                </c:pt>
                <c:pt idx="12291">
                  <c:v>7.8415999500000002E-4</c:v>
                </c:pt>
                <c:pt idx="12292">
                  <c:v>7.8423999499999998E-4</c:v>
                </c:pt>
                <c:pt idx="12293">
                  <c:v>7.8431999500000005E-4</c:v>
                </c:pt>
                <c:pt idx="12294">
                  <c:v>7.84399995E-4</c:v>
                </c:pt>
                <c:pt idx="12295">
                  <c:v>7.8447999499999996E-4</c:v>
                </c:pt>
                <c:pt idx="12296">
                  <c:v>7.8455999500000003E-4</c:v>
                </c:pt>
                <c:pt idx="12297">
                  <c:v>7.8463999499999999E-4</c:v>
                </c:pt>
                <c:pt idx="12298">
                  <c:v>7.8471999499999995E-4</c:v>
                </c:pt>
                <c:pt idx="12299">
                  <c:v>7.8479999500000001E-4</c:v>
                </c:pt>
                <c:pt idx="12300">
                  <c:v>7.8487999499999997E-4</c:v>
                </c:pt>
                <c:pt idx="12301">
                  <c:v>7.8495999500000004E-4</c:v>
                </c:pt>
                <c:pt idx="12302">
                  <c:v>7.85039995E-4</c:v>
                </c:pt>
                <c:pt idx="12303">
                  <c:v>7.8511999499999996E-4</c:v>
                </c:pt>
                <c:pt idx="12304">
                  <c:v>7.8519999500000002E-4</c:v>
                </c:pt>
                <c:pt idx="12305">
                  <c:v>7.8527999499999998E-4</c:v>
                </c:pt>
                <c:pt idx="12306">
                  <c:v>7.8535999500000005E-4</c:v>
                </c:pt>
                <c:pt idx="12307">
                  <c:v>7.8543999500000001E-4</c:v>
                </c:pt>
                <c:pt idx="12308">
                  <c:v>7.8551999499999997E-4</c:v>
                </c:pt>
                <c:pt idx="12309">
                  <c:v>7.8559999500000003E-4</c:v>
                </c:pt>
                <c:pt idx="12310">
                  <c:v>7.8567999499999999E-4</c:v>
                </c:pt>
                <c:pt idx="12311">
                  <c:v>7.8575999499999995E-4</c:v>
                </c:pt>
                <c:pt idx="12312">
                  <c:v>7.8583999500000002E-4</c:v>
                </c:pt>
                <c:pt idx="12313">
                  <c:v>7.8591999499999998E-4</c:v>
                </c:pt>
                <c:pt idx="12314">
                  <c:v>7.8599999500000004E-4</c:v>
                </c:pt>
                <c:pt idx="12315">
                  <c:v>7.86079995E-4</c:v>
                </c:pt>
                <c:pt idx="12316">
                  <c:v>7.8615999499999996E-4</c:v>
                </c:pt>
                <c:pt idx="12317">
                  <c:v>7.8623999500000003E-4</c:v>
                </c:pt>
                <c:pt idx="12318">
                  <c:v>7.8631999499999999E-4</c:v>
                </c:pt>
                <c:pt idx="12319">
                  <c:v>7.8639999500000005E-4</c:v>
                </c:pt>
                <c:pt idx="12320">
                  <c:v>7.8647999500000001E-4</c:v>
                </c:pt>
                <c:pt idx="12321">
                  <c:v>7.8655999499999997E-4</c:v>
                </c:pt>
                <c:pt idx="12322">
                  <c:v>7.8663999500000004E-4</c:v>
                </c:pt>
                <c:pt idx="12323">
                  <c:v>7.86719995E-4</c:v>
                </c:pt>
                <c:pt idx="12324">
                  <c:v>7.8679999499999995E-4</c:v>
                </c:pt>
                <c:pt idx="12325">
                  <c:v>7.8687999500000002E-4</c:v>
                </c:pt>
                <c:pt idx="12326">
                  <c:v>7.8695999499999998E-4</c:v>
                </c:pt>
                <c:pt idx="12327">
                  <c:v>7.8703999500000005E-4</c:v>
                </c:pt>
                <c:pt idx="12328">
                  <c:v>7.8711999500000001E-4</c:v>
                </c:pt>
                <c:pt idx="12329">
                  <c:v>7.8719999499999996E-4</c:v>
                </c:pt>
                <c:pt idx="12330">
                  <c:v>7.8727999500000003E-4</c:v>
                </c:pt>
                <c:pt idx="12331">
                  <c:v>7.8735999499999999E-4</c:v>
                </c:pt>
                <c:pt idx="12332">
                  <c:v>7.8743999499999995E-4</c:v>
                </c:pt>
                <c:pt idx="12333">
                  <c:v>7.8751999500000002E-4</c:v>
                </c:pt>
                <c:pt idx="12334">
                  <c:v>7.8759999499999997E-4</c:v>
                </c:pt>
                <c:pt idx="12335">
                  <c:v>7.8767999500000004E-4</c:v>
                </c:pt>
                <c:pt idx="12336">
                  <c:v>7.87759995E-4</c:v>
                </c:pt>
                <c:pt idx="12337">
                  <c:v>7.8783999499999996E-4</c:v>
                </c:pt>
                <c:pt idx="12338">
                  <c:v>7.8791999500000002E-4</c:v>
                </c:pt>
                <c:pt idx="12339">
                  <c:v>7.8799999499999998E-4</c:v>
                </c:pt>
                <c:pt idx="12340">
                  <c:v>7.8807999500000005E-4</c:v>
                </c:pt>
                <c:pt idx="12341">
                  <c:v>7.8815999500000001E-4</c:v>
                </c:pt>
                <c:pt idx="12342">
                  <c:v>7.8823999499999997E-4</c:v>
                </c:pt>
                <c:pt idx="12343">
                  <c:v>7.8831999500000003E-4</c:v>
                </c:pt>
                <c:pt idx="12344">
                  <c:v>7.8839999499999999E-4</c:v>
                </c:pt>
                <c:pt idx="12345">
                  <c:v>7.8847999499999995E-4</c:v>
                </c:pt>
                <c:pt idx="12346">
                  <c:v>7.8855999500000002E-4</c:v>
                </c:pt>
                <c:pt idx="12347">
                  <c:v>7.8863999499999998E-4</c:v>
                </c:pt>
                <c:pt idx="12348">
                  <c:v>7.8871999500000004E-4</c:v>
                </c:pt>
                <c:pt idx="12349">
                  <c:v>7.88799995E-4</c:v>
                </c:pt>
                <c:pt idx="12350">
                  <c:v>7.8887999499999996E-4</c:v>
                </c:pt>
                <c:pt idx="12351">
                  <c:v>7.8895999500000003E-4</c:v>
                </c:pt>
                <c:pt idx="12352">
                  <c:v>7.8903999499999999E-4</c:v>
                </c:pt>
                <c:pt idx="12353">
                  <c:v>7.8911999500000005E-4</c:v>
                </c:pt>
                <c:pt idx="12354">
                  <c:v>7.8919999500000001E-4</c:v>
                </c:pt>
                <c:pt idx="12355">
                  <c:v>7.8927999499999997E-4</c:v>
                </c:pt>
                <c:pt idx="12356">
                  <c:v>7.8935999500000004E-4</c:v>
                </c:pt>
                <c:pt idx="12357">
                  <c:v>7.89439995E-4</c:v>
                </c:pt>
                <c:pt idx="12358">
                  <c:v>7.8951999499999996E-4</c:v>
                </c:pt>
                <c:pt idx="12359">
                  <c:v>7.8959999500000002E-4</c:v>
                </c:pt>
                <c:pt idx="12360">
                  <c:v>7.8967999499999998E-4</c:v>
                </c:pt>
                <c:pt idx="12361">
                  <c:v>7.8975999500000005E-4</c:v>
                </c:pt>
                <c:pt idx="12362">
                  <c:v>7.8983999500000001E-4</c:v>
                </c:pt>
                <c:pt idx="12363">
                  <c:v>7.8991999499999997E-4</c:v>
                </c:pt>
                <c:pt idx="12364">
                  <c:v>7.8999999500000003E-4</c:v>
                </c:pt>
                <c:pt idx="12365">
                  <c:v>7.9007999499999999E-4</c:v>
                </c:pt>
                <c:pt idx="12366">
                  <c:v>7.9015999499999995E-4</c:v>
                </c:pt>
                <c:pt idx="12367">
                  <c:v>7.9023999500000002E-4</c:v>
                </c:pt>
                <c:pt idx="12368">
                  <c:v>7.9031999499999997E-4</c:v>
                </c:pt>
                <c:pt idx="12369">
                  <c:v>7.9039999500000004E-4</c:v>
                </c:pt>
                <c:pt idx="12370">
                  <c:v>7.90479995E-4</c:v>
                </c:pt>
                <c:pt idx="12371">
                  <c:v>7.9055999499999996E-4</c:v>
                </c:pt>
                <c:pt idx="12372">
                  <c:v>7.9063999500000003E-4</c:v>
                </c:pt>
                <c:pt idx="12373">
                  <c:v>7.9071999499999998E-4</c:v>
                </c:pt>
                <c:pt idx="12374">
                  <c:v>7.9079999500000005E-4</c:v>
                </c:pt>
                <c:pt idx="12375">
                  <c:v>7.9087999500000001E-4</c:v>
                </c:pt>
                <c:pt idx="12376">
                  <c:v>7.9095999499999997E-4</c:v>
                </c:pt>
                <c:pt idx="12377">
                  <c:v>7.9103999500000004E-4</c:v>
                </c:pt>
                <c:pt idx="12378">
                  <c:v>7.9111999499999999E-4</c:v>
                </c:pt>
                <c:pt idx="12379">
                  <c:v>7.9119999499999995E-4</c:v>
                </c:pt>
                <c:pt idx="12380">
                  <c:v>7.9127999500000002E-4</c:v>
                </c:pt>
                <c:pt idx="12381">
                  <c:v>7.9135999499999998E-4</c:v>
                </c:pt>
                <c:pt idx="12382">
                  <c:v>7.9143999500000005E-4</c:v>
                </c:pt>
                <c:pt idx="12383">
                  <c:v>7.91519995E-4</c:v>
                </c:pt>
                <c:pt idx="12384">
                  <c:v>7.9159999499999996E-4</c:v>
                </c:pt>
                <c:pt idx="12385">
                  <c:v>7.9167999500000003E-4</c:v>
                </c:pt>
                <c:pt idx="12386">
                  <c:v>7.9175999499999999E-4</c:v>
                </c:pt>
                <c:pt idx="12387">
                  <c:v>7.9183999499999995E-4</c:v>
                </c:pt>
                <c:pt idx="12388">
                  <c:v>7.9191999500000001E-4</c:v>
                </c:pt>
                <c:pt idx="12389">
                  <c:v>7.9199999499999997E-4</c:v>
                </c:pt>
                <c:pt idx="12390">
                  <c:v>7.9207999500000004E-4</c:v>
                </c:pt>
                <c:pt idx="12391">
                  <c:v>7.92159995E-4</c:v>
                </c:pt>
                <c:pt idx="12392">
                  <c:v>7.9223999499999996E-4</c:v>
                </c:pt>
                <c:pt idx="12393">
                  <c:v>7.9231999500000002E-4</c:v>
                </c:pt>
                <c:pt idx="12394">
                  <c:v>7.9239999499999998E-4</c:v>
                </c:pt>
                <c:pt idx="12395">
                  <c:v>7.9247999500000005E-4</c:v>
                </c:pt>
                <c:pt idx="12396">
                  <c:v>7.9255999500000001E-4</c:v>
                </c:pt>
                <c:pt idx="12397">
                  <c:v>7.9263999499999997E-4</c:v>
                </c:pt>
                <c:pt idx="12398">
                  <c:v>7.9271999500000003E-4</c:v>
                </c:pt>
                <c:pt idx="12399">
                  <c:v>7.9279999499999999E-4</c:v>
                </c:pt>
                <c:pt idx="12400">
                  <c:v>7.9287999499999995E-4</c:v>
                </c:pt>
                <c:pt idx="12401">
                  <c:v>7.9295999500000002E-4</c:v>
                </c:pt>
                <c:pt idx="12402">
                  <c:v>7.9303999499999998E-4</c:v>
                </c:pt>
                <c:pt idx="12403">
                  <c:v>7.9311999500000004E-4</c:v>
                </c:pt>
                <c:pt idx="12404">
                  <c:v>7.93199995E-4</c:v>
                </c:pt>
                <c:pt idx="12405">
                  <c:v>7.9327999499999996E-4</c:v>
                </c:pt>
                <c:pt idx="12406">
                  <c:v>7.9335999500000003E-4</c:v>
                </c:pt>
                <c:pt idx="12407">
                  <c:v>7.9343999499999999E-4</c:v>
                </c:pt>
                <c:pt idx="12408">
                  <c:v>7.9351999500000005E-4</c:v>
                </c:pt>
                <c:pt idx="12409">
                  <c:v>7.9359999500000001E-4</c:v>
                </c:pt>
                <c:pt idx="12410">
                  <c:v>7.9367999499999997E-4</c:v>
                </c:pt>
                <c:pt idx="12411">
                  <c:v>7.9375999500000004E-4</c:v>
                </c:pt>
                <c:pt idx="12412">
                  <c:v>7.93839995E-4</c:v>
                </c:pt>
                <c:pt idx="12413">
                  <c:v>7.9391999499999995E-4</c:v>
                </c:pt>
                <c:pt idx="12414">
                  <c:v>7.9399999500000002E-4</c:v>
                </c:pt>
                <c:pt idx="12415">
                  <c:v>7.9407999499999998E-4</c:v>
                </c:pt>
                <c:pt idx="12416">
                  <c:v>7.9415999500000005E-4</c:v>
                </c:pt>
                <c:pt idx="12417">
                  <c:v>7.9423999500000001E-4</c:v>
                </c:pt>
                <c:pt idx="12418">
                  <c:v>7.9431999499999996E-4</c:v>
                </c:pt>
                <c:pt idx="12419">
                  <c:v>7.9439999500000003E-4</c:v>
                </c:pt>
                <c:pt idx="12420">
                  <c:v>7.9447999499999999E-4</c:v>
                </c:pt>
                <c:pt idx="12421">
                  <c:v>7.9455999499999995E-4</c:v>
                </c:pt>
                <c:pt idx="12422">
                  <c:v>7.9463999500000001E-4</c:v>
                </c:pt>
                <c:pt idx="12423">
                  <c:v>7.9471999499999997E-4</c:v>
                </c:pt>
                <c:pt idx="12424">
                  <c:v>7.9479999500000004E-4</c:v>
                </c:pt>
                <c:pt idx="12425">
                  <c:v>7.94879995E-4</c:v>
                </c:pt>
                <c:pt idx="12426">
                  <c:v>7.9495999499999996E-4</c:v>
                </c:pt>
                <c:pt idx="12427">
                  <c:v>7.9503999500000002E-4</c:v>
                </c:pt>
                <c:pt idx="12428">
                  <c:v>7.9511999499999998E-4</c:v>
                </c:pt>
                <c:pt idx="12429">
                  <c:v>7.9519999500000005E-4</c:v>
                </c:pt>
                <c:pt idx="12430">
                  <c:v>7.9527999500000001E-4</c:v>
                </c:pt>
                <c:pt idx="12431">
                  <c:v>7.9535999499999997E-4</c:v>
                </c:pt>
                <c:pt idx="12432">
                  <c:v>7.9543999500000003E-4</c:v>
                </c:pt>
                <c:pt idx="12433">
                  <c:v>7.9551999499999999E-4</c:v>
                </c:pt>
                <c:pt idx="12434">
                  <c:v>7.9559999499999995E-4</c:v>
                </c:pt>
                <c:pt idx="12435">
                  <c:v>7.9567999500000002E-4</c:v>
                </c:pt>
                <c:pt idx="12436">
                  <c:v>7.9575999499999998E-4</c:v>
                </c:pt>
                <c:pt idx="12437">
                  <c:v>7.9583999500000004E-4</c:v>
                </c:pt>
                <c:pt idx="12438">
                  <c:v>7.95919995E-4</c:v>
                </c:pt>
                <c:pt idx="12439">
                  <c:v>7.9599999499999996E-4</c:v>
                </c:pt>
                <c:pt idx="12440">
                  <c:v>7.9607999500000003E-4</c:v>
                </c:pt>
                <c:pt idx="12441">
                  <c:v>7.9615999499999999E-4</c:v>
                </c:pt>
                <c:pt idx="12442">
                  <c:v>7.9623999500000005E-4</c:v>
                </c:pt>
                <c:pt idx="12443">
                  <c:v>7.9631999500000001E-4</c:v>
                </c:pt>
                <c:pt idx="12444">
                  <c:v>7.9639999499999997E-4</c:v>
                </c:pt>
                <c:pt idx="12445">
                  <c:v>7.9647999500000004E-4</c:v>
                </c:pt>
                <c:pt idx="12446">
                  <c:v>7.96559995E-4</c:v>
                </c:pt>
                <c:pt idx="12447">
                  <c:v>7.9663999499999995E-4</c:v>
                </c:pt>
                <c:pt idx="12448">
                  <c:v>7.9671999500000002E-4</c:v>
                </c:pt>
                <c:pt idx="12449">
                  <c:v>7.9679999499999998E-4</c:v>
                </c:pt>
                <c:pt idx="12450">
                  <c:v>7.9687999500000005E-4</c:v>
                </c:pt>
                <c:pt idx="12451">
                  <c:v>7.9695999500000001E-4</c:v>
                </c:pt>
                <c:pt idx="12452">
                  <c:v>7.9703999499999996E-4</c:v>
                </c:pt>
                <c:pt idx="12453">
                  <c:v>7.9711999500000003E-4</c:v>
                </c:pt>
                <c:pt idx="12454">
                  <c:v>7.9719999499999999E-4</c:v>
                </c:pt>
                <c:pt idx="12455">
                  <c:v>7.9727999499999995E-4</c:v>
                </c:pt>
                <c:pt idx="12456">
                  <c:v>7.9735999500000002E-4</c:v>
                </c:pt>
                <c:pt idx="12457">
                  <c:v>7.9743999499999997E-4</c:v>
                </c:pt>
                <c:pt idx="12458">
                  <c:v>7.9751999500000004E-4</c:v>
                </c:pt>
                <c:pt idx="12459">
                  <c:v>7.97599995E-4</c:v>
                </c:pt>
                <c:pt idx="12460">
                  <c:v>7.9767999499999996E-4</c:v>
                </c:pt>
                <c:pt idx="12461">
                  <c:v>7.9775999500000003E-4</c:v>
                </c:pt>
                <c:pt idx="12462">
                  <c:v>7.9783999499999998E-4</c:v>
                </c:pt>
                <c:pt idx="12463">
                  <c:v>7.9791999500000005E-4</c:v>
                </c:pt>
                <c:pt idx="12464">
                  <c:v>7.9799999500000001E-4</c:v>
                </c:pt>
                <c:pt idx="12465">
                  <c:v>7.9807999499999997E-4</c:v>
                </c:pt>
                <c:pt idx="12466">
                  <c:v>7.9815999500000004E-4</c:v>
                </c:pt>
                <c:pt idx="12467">
                  <c:v>7.9823999499999999E-4</c:v>
                </c:pt>
                <c:pt idx="12468">
                  <c:v>7.9831999499999995E-4</c:v>
                </c:pt>
                <c:pt idx="12469">
                  <c:v>7.9839999500000002E-4</c:v>
                </c:pt>
                <c:pt idx="12470">
                  <c:v>7.9847999499999998E-4</c:v>
                </c:pt>
                <c:pt idx="12471">
                  <c:v>7.9855999500000004E-4</c:v>
                </c:pt>
                <c:pt idx="12472">
                  <c:v>7.98639995E-4</c:v>
                </c:pt>
                <c:pt idx="12473">
                  <c:v>7.9871999499999996E-4</c:v>
                </c:pt>
                <c:pt idx="12474">
                  <c:v>7.9879999500000003E-4</c:v>
                </c:pt>
                <c:pt idx="12475">
                  <c:v>7.9887999499999999E-4</c:v>
                </c:pt>
                <c:pt idx="12476">
                  <c:v>7.9895999499999995E-4</c:v>
                </c:pt>
                <c:pt idx="12477">
                  <c:v>7.9903999500000001E-4</c:v>
                </c:pt>
                <c:pt idx="12478">
                  <c:v>7.9911999499999997E-4</c:v>
                </c:pt>
                <c:pt idx="12479">
                  <c:v>7.9919999500000004E-4</c:v>
                </c:pt>
                <c:pt idx="12480">
                  <c:v>7.99279995E-4</c:v>
                </c:pt>
                <c:pt idx="12481">
                  <c:v>7.9935999499999996E-4</c:v>
                </c:pt>
                <c:pt idx="12482">
                  <c:v>7.9943999500000002E-4</c:v>
                </c:pt>
                <c:pt idx="12483">
                  <c:v>7.9951999499999998E-4</c:v>
                </c:pt>
                <c:pt idx="12484">
                  <c:v>7.9959999500000005E-4</c:v>
                </c:pt>
                <c:pt idx="12485">
                  <c:v>7.9967999500000001E-4</c:v>
                </c:pt>
                <c:pt idx="12486">
                  <c:v>7.9975999499999997E-4</c:v>
                </c:pt>
                <c:pt idx="12487">
                  <c:v>7.9983999500000003E-4</c:v>
                </c:pt>
                <c:pt idx="12488">
                  <c:v>7.9991999499999999E-4</c:v>
                </c:pt>
                <c:pt idx="12489">
                  <c:v>7.9999999499999995E-4</c:v>
                </c:pt>
                <c:pt idx="12490">
                  <c:v>8.0007999500000002E-4</c:v>
                </c:pt>
                <c:pt idx="12491">
                  <c:v>8.0015999499999998E-4</c:v>
                </c:pt>
                <c:pt idx="12492">
                  <c:v>8.0023999500000004E-4</c:v>
                </c:pt>
                <c:pt idx="12493">
                  <c:v>8.00319995E-4</c:v>
                </c:pt>
                <c:pt idx="12494">
                  <c:v>8.0039999499999996E-4</c:v>
                </c:pt>
                <c:pt idx="12495">
                  <c:v>8.0047999500000003E-4</c:v>
                </c:pt>
                <c:pt idx="12496">
                  <c:v>8.0055999499999999E-4</c:v>
                </c:pt>
                <c:pt idx="12497">
                  <c:v>8.0063999500000005E-4</c:v>
                </c:pt>
                <c:pt idx="12498">
                  <c:v>8.0071999500000001E-4</c:v>
                </c:pt>
                <c:pt idx="12499">
                  <c:v>8.0079999499999997E-4</c:v>
                </c:pt>
                <c:pt idx="12500">
                  <c:v>8.0087999500000004E-4</c:v>
                </c:pt>
                <c:pt idx="12501">
                  <c:v>8.0095999499999999E-4</c:v>
                </c:pt>
                <c:pt idx="12502">
                  <c:v>8.0103999499999995E-4</c:v>
                </c:pt>
                <c:pt idx="12503">
                  <c:v>8.0111999500000002E-4</c:v>
                </c:pt>
                <c:pt idx="12504">
                  <c:v>8.0119999499999998E-4</c:v>
                </c:pt>
                <c:pt idx="12505">
                  <c:v>8.0127999500000005E-4</c:v>
                </c:pt>
                <c:pt idx="12506">
                  <c:v>8.01359995E-4</c:v>
                </c:pt>
                <c:pt idx="12507">
                  <c:v>8.0143999499999996E-4</c:v>
                </c:pt>
                <c:pt idx="12508">
                  <c:v>8.0151999500000003E-4</c:v>
                </c:pt>
                <c:pt idx="12509">
                  <c:v>8.0159999499999999E-4</c:v>
                </c:pt>
                <c:pt idx="12510">
                  <c:v>8.0167999499999995E-4</c:v>
                </c:pt>
                <c:pt idx="12511">
                  <c:v>8.0175999500000001E-4</c:v>
                </c:pt>
                <c:pt idx="12512">
                  <c:v>8.0183999499999997E-4</c:v>
                </c:pt>
                <c:pt idx="12513">
                  <c:v>8.0191999500000004E-4</c:v>
                </c:pt>
                <c:pt idx="12514">
                  <c:v>8.01999995E-4</c:v>
                </c:pt>
                <c:pt idx="12515">
                  <c:v>8.0207999499999996E-4</c:v>
                </c:pt>
                <c:pt idx="12516">
                  <c:v>8.0215999500000002E-4</c:v>
                </c:pt>
                <c:pt idx="12517">
                  <c:v>8.0223999499999998E-4</c:v>
                </c:pt>
                <c:pt idx="12518">
                  <c:v>8.0231999500000005E-4</c:v>
                </c:pt>
                <c:pt idx="12519">
                  <c:v>8.0239999500000001E-4</c:v>
                </c:pt>
                <c:pt idx="12520">
                  <c:v>8.0247999499999997E-4</c:v>
                </c:pt>
                <c:pt idx="12521">
                  <c:v>8.0255999500000003E-4</c:v>
                </c:pt>
                <c:pt idx="12522">
                  <c:v>8.0263999499999999E-4</c:v>
                </c:pt>
                <c:pt idx="12523">
                  <c:v>8.0271999499999995E-4</c:v>
                </c:pt>
                <c:pt idx="12524">
                  <c:v>8.0279999500000002E-4</c:v>
                </c:pt>
                <c:pt idx="12525">
                  <c:v>8.0287999499999998E-4</c:v>
                </c:pt>
                <c:pt idx="12526">
                  <c:v>8.0295999500000004E-4</c:v>
                </c:pt>
                <c:pt idx="12527">
                  <c:v>8.03039995E-4</c:v>
                </c:pt>
                <c:pt idx="12528">
                  <c:v>8.0311999499999996E-4</c:v>
                </c:pt>
                <c:pt idx="12529">
                  <c:v>8.0319999500000003E-4</c:v>
                </c:pt>
                <c:pt idx="12530">
                  <c:v>8.0327999499999999E-4</c:v>
                </c:pt>
                <c:pt idx="12531">
                  <c:v>8.0335999500000005E-4</c:v>
                </c:pt>
                <c:pt idx="12532">
                  <c:v>8.0343999500000001E-4</c:v>
                </c:pt>
                <c:pt idx="12533">
                  <c:v>8.0351999499999997E-4</c:v>
                </c:pt>
                <c:pt idx="12534">
                  <c:v>8.0359999500000004E-4</c:v>
                </c:pt>
                <c:pt idx="12535">
                  <c:v>8.03679995E-4</c:v>
                </c:pt>
                <c:pt idx="12536">
                  <c:v>8.0375999499999995E-4</c:v>
                </c:pt>
                <c:pt idx="12537">
                  <c:v>8.0383999500000002E-4</c:v>
                </c:pt>
                <c:pt idx="12538">
                  <c:v>8.0391999499999998E-4</c:v>
                </c:pt>
                <c:pt idx="12539">
                  <c:v>8.0399999500000005E-4</c:v>
                </c:pt>
                <c:pt idx="12540">
                  <c:v>8.0407999500000001E-4</c:v>
                </c:pt>
                <c:pt idx="12541">
                  <c:v>8.0415999499999996E-4</c:v>
                </c:pt>
                <c:pt idx="12542">
                  <c:v>8.0423999500000003E-4</c:v>
                </c:pt>
                <c:pt idx="12543">
                  <c:v>8.0431999499999999E-4</c:v>
                </c:pt>
                <c:pt idx="12544">
                  <c:v>8.0439999499999995E-4</c:v>
                </c:pt>
                <c:pt idx="12545">
                  <c:v>8.0447999500000002E-4</c:v>
                </c:pt>
                <c:pt idx="12546">
                  <c:v>8.0455999499999997E-4</c:v>
                </c:pt>
                <c:pt idx="12547">
                  <c:v>8.0463999500000004E-4</c:v>
                </c:pt>
                <c:pt idx="12548">
                  <c:v>8.04719995E-4</c:v>
                </c:pt>
                <c:pt idx="12549">
                  <c:v>8.0479999499999996E-4</c:v>
                </c:pt>
                <c:pt idx="12550">
                  <c:v>8.0487999500000003E-4</c:v>
                </c:pt>
                <c:pt idx="12551">
                  <c:v>8.0495999499999998E-4</c:v>
                </c:pt>
                <c:pt idx="12552">
                  <c:v>8.0503999500000005E-4</c:v>
                </c:pt>
                <c:pt idx="12553">
                  <c:v>8.0511999500000001E-4</c:v>
                </c:pt>
                <c:pt idx="12554">
                  <c:v>8.0519999499999997E-4</c:v>
                </c:pt>
                <c:pt idx="12555">
                  <c:v>8.0527999500000003E-4</c:v>
                </c:pt>
                <c:pt idx="12556">
                  <c:v>8.0535999499999999E-4</c:v>
                </c:pt>
                <c:pt idx="12557">
                  <c:v>8.0543999499999995E-4</c:v>
                </c:pt>
                <c:pt idx="12558">
                  <c:v>8.0551999500000002E-4</c:v>
                </c:pt>
                <c:pt idx="12559">
                  <c:v>8.0559999499999998E-4</c:v>
                </c:pt>
                <c:pt idx="12560">
                  <c:v>8.0567999500000004E-4</c:v>
                </c:pt>
                <c:pt idx="12561">
                  <c:v>8.05759995E-4</c:v>
                </c:pt>
                <c:pt idx="12562">
                  <c:v>8.0583999499999996E-4</c:v>
                </c:pt>
                <c:pt idx="12563">
                  <c:v>8.0591999500000003E-4</c:v>
                </c:pt>
                <c:pt idx="12564">
                  <c:v>8.0599999499999999E-4</c:v>
                </c:pt>
                <c:pt idx="12565">
                  <c:v>8.0607999499999995E-4</c:v>
                </c:pt>
                <c:pt idx="12566">
                  <c:v>8.0615999500000001E-4</c:v>
                </c:pt>
                <c:pt idx="12567">
                  <c:v>8.0623999499999997E-4</c:v>
                </c:pt>
                <c:pt idx="12568">
                  <c:v>8.0631999500000004E-4</c:v>
                </c:pt>
                <c:pt idx="12569">
                  <c:v>8.06399995E-4</c:v>
                </c:pt>
                <c:pt idx="12570">
                  <c:v>8.0647999499999996E-4</c:v>
                </c:pt>
                <c:pt idx="12571">
                  <c:v>8.0655999500000002E-4</c:v>
                </c:pt>
                <c:pt idx="12572">
                  <c:v>8.0663999499999998E-4</c:v>
                </c:pt>
                <c:pt idx="12573">
                  <c:v>8.0671999500000005E-4</c:v>
                </c:pt>
                <c:pt idx="12574">
                  <c:v>8.0679999500000001E-4</c:v>
                </c:pt>
                <c:pt idx="12575">
                  <c:v>8.0687999499999997E-4</c:v>
                </c:pt>
                <c:pt idx="12576">
                  <c:v>8.0695999500000003E-4</c:v>
                </c:pt>
                <c:pt idx="12577">
                  <c:v>8.0703999499999999E-4</c:v>
                </c:pt>
                <c:pt idx="12578">
                  <c:v>8.0711999499999995E-4</c:v>
                </c:pt>
                <c:pt idx="12579">
                  <c:v>8.0719999500000002E-4</c:v>
                </c:pt>
                <c:pt idx="12580">
                  <c:v>8.0727999499999998E-4</c:v>
                </c:pt>
                <c:pt idx="12581">
                  <c:v>8.0735999500000004E-4</c:v>
                </c:pt>
                <c:pt idx="12582">
                  <c:v>8.07439995E-4</c:v>
                </c:pt>
                <c:pt idx="12583">
                  <c:v>8.0751999499999996E-4</c:v>
                </c:pt>
                <c:pt idx="12584">
                  <c:v>8.0759999500000003E-4</c:v>
                </c:pt>
                <c:pt idx="12585">
                  <c:v>8.0767999499999998E-4</c:v>
                </c:pt>
                <c:pt idx="12586">
                  <c:v>8.0775999500000005E-4</c:v>
                </c:pt>
                <c:pt idx="12587">
                  <c:v>8.0783999500000001E-4</c:v>
                </c:pt>
                <c:pt idx="12588">
                  <c:v>8.0791999499999997E-4</c:v>
                </c:pt>
                <c:pt idx="12589">
                  <c:v>8.0799999500000004E-4</c:v>
                </c:pt>
                <c:pt idx="12590">
                  <c:v>8.0807999499999999E-4</c:v>
                </c:pt>
                <c:pt idx="12591">
                  <c:v>8.0815999499999995E-4</c:v>
                </c:pt>
                <c:pt idx="12592">
                  <c:v>8.0823999500000002E-4</c:v>
                </c:pt>
                <c:pt idx="12593">
                  <c:v>8.0831999499999998E-4</c:v>
                </c:pt>
                <c:pt idx="12594">
                  <c:v>8.0839999500000005E-4</c:v>
                </c:pt>
                <c:pt idx="12595">
                  <c:v>8.08479995E-4</c:v>
                </c:pt>
                <c:pt idx="12596">
                  <c:v>8.0855999499999996E-4</c:v>
                </c:pt>
                <c:pt idx="12597">
                  <c:v>8.0863999500000003E-4</c:v>
                </c:pt>
                <c:pt idx="12598">
                  <c:v>8.0871999499999999E-4</c:v>
                </c:pt>
                <c:pt idx="12599">
                  <c:v>8.0879999499999995E-4</c:v>
                </c:pt>
                <c:pt idx="12600">
                  <c:v>8.0887999500000001E-4</c:v>
                </c:pt>
                <c:pt idx="12601">
                  <c:v>8.0895999499999997E-4</c:v>
                </c:pt>
                <c:pt idx="12602">
                  <c:v>8.0903999500000004E-4</c:v>
                </c:pt>
                <c:pt idx="12603">
                  <c:v>8.09119995E-4</c:v>
                </c:pt>
                <c:pt idx="12604">
                  <c:v>8.0919999499999996E-4</c:v>
                </c:pt>
                <c:pt idx="12605">
                  <c:v>8.0927999500000002E-4</c:v>
                </c:pt>
                <c:pt idx="12606">
                  <c:v>8.0935999499999998E-4</c:v>
                </c:pt>
                <c:pt idx="12607">
                  <c:v>8.0943999500000005E-4</c:v>
                </c:pt>
                <c:pt idx="12608">
                  <c:v>8.0951999500000001E-4</c:v>
                </c:pt>
                <c:pt idx="12609">
                  <c:v>8.0959999499999997E-4</c:v>
                </c:pt>
                <c:pt idx="12610">
                  <c:v>8.0967999500000003E-4</c:v>
                </c:pt>
                <c:pt idx="12611">
                  <c:v>8.0975999499999999E-4</c:v>
                </c:pt>
                <c:pt idx="12612">
                  <c:v>8.0983999499999995E-4</c:v>
                </c:pt>
                <c:pt idx="12613">
                  <c:v>8.0991999500000002E-4</c:v>
                </c:pt>
                <c:pt idx="12614">
                  <c:v>8.0999999499999998E-4</c:v>
                </c:pt>
                <c:pt idx="12615">
                  <c:v>8.1007999500000004E-4</c:v>
                </c:pt>
                <c:pt idx="12616">
                  <c:v>8.10159995E-4</c:v>
                </c:pt>
                <c:pt idx="12617">
                  <c:v>8.1023999499999996E-4</c:v>
                </c:pt>
                <c:pt idx="12618">
                  <c:v>8.1031999500000003E-4</c:v>
                </c:pt>
                <c:pt idx="12619">
                  <c:v>8.1039999499999999E-4</c:v>
                </c:pt>
                <c:pt idx="12620">
                  <c:v>8.1047999500000005E-4</c:v>
                </c:pt>
                <c:pt idx="12621">
                  <c:v>8.1055999500000001E-4</c:v>
                </c:pt>
                <c:pt idx="12622">
                  <c:v>8.1063999499999997E-4</c:v>
                </c:pt>
                <c:pt idx="12623">
                  <c:v>8.1071999500000004E-4</c:v>
                </c:pt>
                <c:pt idx="12624">
                  <c:v>8.10799995E-4</c:v>
                </c:pt>
                <c:pt idx="12625">
                  <c:v>8.1087999499999995E-4</c:v>
                </c:pt>
                <c:pt idx="12626">
                  <c:v>8.1095999500000002E-4</c:v>
                </c:pt>
                <c:pt idx="12627">
                  <c:v>8.1103999499999998E-4</c:v>
                </c:pt>
                <c:pt idx="12628">
                  <c:v>8.1111999500000005E-4</c:v>
                </c:pt>
                <c:pt idx="12629">
                  <c:v>8.1119999500000001E-4</c:v>
                </c:pt>
                <c:pt idx="12630">
                  <c:v>8.1127999499999996E-4</c:v>
                </c:pt>
                <c:pt idx="12631">
                  <c:v>8.1135999500000003E-4</c:v>
                </c:pt>
                <c:pt idx="12632">
                  <c:v>8.1143999499999999E-4</c:v>
                </c:pt>
                <c:pt idx="12633">
                  <c:v>8.1151999499999995E-4</c:v>
                </c:pt>
                <c:pt idx="12634">
                  <c:v>8.1159999500000002E-4</c:v>
                </c:pt>
                <c:pt idx="12635">
                  <c:v>8.1167999499999997E-4</c:v>
                </c:pt>
                <c:pt idx="12636">
                  <c:v>8.1175999500000004E-4</c:v>
                </c:pt>
                <c:pt idx="12637">
                  <c:v>8.11839995E-4</c:v>
                </c:pt>
                <c:pt idx="12638">
                  <c:v>8.1191999499999996E-4</c:v>
                </c:pt>
                <c:pt idx="12639">
                  <c:v>8.1199999500000002E-4</c:v>
                </c:pt>
                <c:pt idx="12640">
                  <c:v>8.1207999499999998E-4</c:v>
                </c:pt>
                <c:pt idx="12641">
                  <c:v>8.1215999500000005E-4</c:v>
                </c:pt>
                <c:pt idx="12642">
                  <c:v>8.1223999500000001E-4</c:v>
                </c:pt>
                <c:pt idx="12643">
                  <c:v>8.1231999499999997E-4</c:v>
                </c:pt>
                <c:pt idx="12644">
                  <c:v>8.1239999500000003E-4</c:v>
                </c:pt>
                <c:pt idx="12645">
                  <c:v>8.1247999499999999E-4</c:v>
                </c:pt>
                <c:pt idx="12646">
                  <c:v>8.1255999499999995E-4</c:v>
                </c:pt>
                <c:pt idx="12647">
                  <c:v>8.1263999500000002E-4</c:v>
                </c:pt>
                <c:pt idx="12648">
                  <c:v>8.1271999499999998E-4</c:v>
                </c:pt>
                <c:pt idx="12649">
                  <c:v>8.1279999500000004E-4</c:v>
                </c:pt>
                <c:pt idx="12650">
                  <c:v>8.12879995E-4</c:v>
                </c:pt>
                <c:pt idx="12651">
                  <c:v>8.1295999499999996E-4</c:v>
                </c:pt>
                <c:pt idx="12652">
                  <c:v>8.1303999500000003E-4</c:v>
                </c:pt>
                <c:pt idx="12653">
                  <c:v>8.1311999499999999E-4</c:v>
                </c:pt>
                <c:pt idx="12654">
                  <c:v>8.1319999500000005E-4</c:v>
                </c:pt>
                <c:pt idx="12655">
                  <c:v>8.1327999500000001E-4</c:v>
                </c:pt>
                <c:pt idx="12656">
                  <c:v>8.1335999499999997E-4</c:v>
                </c:pt>
                <c:pt idx="12657">
                  <c:v>8.1343999500000004E-4</c:v>
                </c:pt>
                <c:pt idx="12658">
                  <c:v>8.13519995E-4</c:v>
                </c:pt>
                <c:pt idx="12659">
                  <c:v>8.1359999499999996E-4</c:v>
                </c:pt>
                <c:pt idx="12660">
                  <c:v>8.1367999500000002E-4</c:v>
                </c:pt>
                <c:pt idx="12661">
                  <c:v>8.1375999499999998E-4</c:v>
                </c:pt>
                <c:pt idx="12662">
                  <c:v>8.1383999500000005E-4</c:v>
                </c:pt>
                <c:pt idx="12663">
                  <c:v>8.1391999500000001E-4</c:v>
                </c:pt>
                <c:pt idx="12664">
                  <c:v>8.1399999499999996E-4</c:v>
                </c:pt>
                <c:pt idx="12665">
                  <c:v>8.1407999500000003E-4</c:v>
                </c:pt>
                <c:pt idx="12666">
                  <c:v>8.1415999499999999E-4</c:v>
                </c:pt>
                <c:pt idx="12667">
                  <c:v>8.1423999499999995E-4</c:v>
                </c:pt>
                <c:pt idx="12668">
                  <c:v>8.1431999500000002E-4</c:v>
                </c:pt>
                <c:pt idx="12669">
                  <c:v>8.1439999499999997E-4</c:v>
                </c:pt>
                <c:pt idx="12670">
                  <c:v>8.1447999500000004E-4</c:v>
                </c:pt>
                <c:pt idx="12671">
                  <c:v>8.14559995E-4</c:v>
                </c:pt>
                <c:pt idx="12672">
                  <c:v>8.1463999499999996E-4</c:v>
                </c:pt>
                <c:pt idx="12673">
                  <c:v>8.1471999500000003E-4</c:v>
                </c:pt>
                <c:pt idx="12674">
                  <c:v>8.1479999499999998E-4</c:v>
                </c:pt>
                <c:pt idx="12675">
                  <c:v>8.1487999500000005E-4</c:v>
                </c:pt>
                <c:pt idx="12676">
                  <c:v>8.1495999500000001E-4</c:v>
                </c:pt>
                <c:pt idx="12677">
                  <c:v>8.1503999499999997E-4</c:v>
                </c:pt>
                <c:pt idx="12678">
                  <c:v>8.1511999500000004E-4</c:v>
                </c:pt>
                <c:pt idx="12679">
                  <c:v>8.1519999499999999E-4</c:v>
                </c:pt>
                <c:pt idx="12680">
                  <c:v>8.1527999499999995E-4</c:v>
                </c:pt>
                <c:pt idx="12681">
                  <c:v>8.1535999500000002E-4</c:v>
                </c:pt>
                <c:pt idx="12682">
                  <c:v>8.1543999499999998E-4</c:v>
                </c:pt>
                <c:pt idx="12683">
                  <c:v>8.1551999500000005E-4</c:v>
                </c:pt>
                <c:pt idx="12684">
                  <c:v>8.15599995E-4</c:v>
                </c:pt>
                <c:pt idx="12685">
                  <c:v>8.1567999499999996E-4</c:v>
                </c:pt>
                <c:pt idx="12686">
                  <c:v>8.1575999500000003E-4</c:v>
                </c:pt>
                <c:pt idx="12687">
                  <c:v>8.1583999499999999E-4</c:v>
                </c:pt>
                <c:pt idx="12688">
                  <c:v>8.1591999499999995E-4</c:v>
                </c:pt>
                <c:pt idx="12689">
                  <c:v>8.1599999500000001E-4</c:v>
                </c:pt>
                <c:pt idx="12690">
                  <c:v>8.1607999499999997E-4</c:v>
                </c:pt>
                <c:pt idx="12691">
                  <c:v>8.1615999500000004E-4</c:v>
                </c:pt>
                <c:pt idx="12692">
                  <c:v>8.16239995E-4</c:v>
                </c:pt>
                <c:pt idx="12693">
                  <c:v>8.1631999499999996E-4</c:v>
                </c:pt>
                <c:pt idx="12694">
                  <c:v>8.1639999500000002E-4</c:v>
                </c:pt>
                <c:pt idx="12695">
                  <c:v>8.1647999499999998E-4</c:v>
                </c:pt>
                <c:pt idx="12696">
                  <c:v>8.1655999500000005E-4</c:v>
                </c:pt>
                <c:pt idx="12697">
                  <c:v>8.1663999500000001E-4</c:v>
                </c:pt>
                <c:pt idx="12698">
                  <c:v>8.1671999499999997E-4</c:v>
                </c:pt>
                <c:pt idx="12699">
                  <c:v>8.1679999500000003E-4</c:v>
                </c:pt>
                <c:pt idx="12700">
                  <c:v>8.1687999499999999E-4</c:v>
                </c:pt>
                <c:pt idx="12701">
                  <c:v>8.1695999499999995E-4</c:v>
                </c:pt>
                <c:pt idx="12702">
                  <c:v>8.1703999500000002E-4</c:v>
                </c:pt>
                <c:pt idx="12703">
                  <c:v>8.1711999499999998E-4</c:v>
                </c:pt>
                <c:pt idx="12704">
                  <c:v>8.1719999500000004E-4</c:v>
                </c:pt>
                <c:pt idx="12705">
                  <c:v>8.17279995E-4</c:v>
                </c:pt>
                <c:pt idx="12706">
                  <c:v>8.1735999499999996E-4</c:v>
                </c:pt>
                <c:pt idx="12707">
                  <c:v>8.1743999500000003E-4</c:v>
                </c:pt>
                <c:pt idx="12708">
                  <c:v>8.1751999499999999E-4</c:v>
                </c:pt>
                <c:pt idx="12709">
                  <c:v>8.1759999500000005E-4</c:v>
                </c:pt>
                <c:pt idx="12710">
                  <c:v>8.1767999500000001E-4</c:v>
                </c:pt>
                <c:pt idx="12711">
                  <c:v>8.1775999499999997E-4</c:v>
                </c:pt>
                <c:pt idx="12712">
                  <c:v>8.1783999500000004E-4</c:v>
                </c:pt>
                <c:pt idx="12713">
                  <c:v>8.17919995E-4</c:v>
                </c:pt>
                <c:pt idx="12714">
                  <c:v>8.1799999499999995E-4</c:v>
                </c:pt>
                <c:pt idx="12715">
                  <c:v>8.1807999500000002E-4</c:v>
                </c:pt>
                <c:pt idx="12716">
                  <c:v>8.1815999499999998E-4</c:v>
                </c:pt>
                <c:pt idx="12717">
                  <c:v>8.1823999500000005E-4</c:v>
                </c:pt>
                <c:pt idx="12718">
                  <c:v>8.18319995E-4</c:v>
                </c:pt>
                <c:pt idx="12719">
                  <c:v>8.1839999499999996E-4</c:v>
                </c:pt>
                <c:pt idx="12720">
                  <c:v>8.1847999500000003E-4</c:v>
                </c:pt>
                <c:pt idx="12721">
                  <c:v>8.1855999499999999E-4</c:v>
                </c:pt>
                <c:pt idx="12722">
                  <c:v>8.1863999499999995E-4</c:v>
                </c:pt>
                <c:pt idx="12723">
                  <c:v>8.1871999500000001E-4</c:v>
                </c:pt>
                <c:pt idx="12724">
                  <c:v>8.1879999499999997E-4</c:v>
                </c:pt>
                <c:pt idx="12725">
                  <c:v>8.1887999500000004E-4</c:v>
                </c:pt>
                <c:pt idx="12726">
                  <c:v>8.18959995E-4</c:v>
                </c:pt>
                <c:pt idx="12727">
                  <c:v>8.1903999499999996E-4</c:v>
                </c:pt>
                <c:pt idx="12728">
                  <c:v>8.1911999500000002E-4</c:v>
                </c:pt>
                <c:pt idx="12729">
                  <c:v>8.1919999499999998E-4</c:v>
                </c:pt>
                <c:pt idx="12730">
                  <c:v>8.1927999500000005E-4</c:v>
                </c:pt>
                <c:pt idx="12731">
                  <c:v>8.1935999500000001E-4</c:v>
                </c:pt>
                <c:pt idx="12732">
                  <c:v>8.1943999499999997E-4</c:v>
                </c:pt>
                <c:pt idx="12733">
                  <c:v>8.1951999500000003E-4</c:v>
                </c:pt>
                <c:pt idx="12734">
                  <c:v>8.1959999499999999E-4</c:v>
                </c:pt>
                <c:pt idx="12735">
                  <c:v>8.1967999499999995E-4</c:v>
                </c:pt>
                <c:pt idx="12736">
                  <c:v>8.1975999500000002E-4</c:v>
                </c:pt>
                <c:pt idx="12737">
                  <c:v>8.1983999499999998E-4</c:v>
                </c:pt>
                <c:pt idx="12738">
                  <c:v>8.1991999500000004E-4</c:v>
                </c:pt>
                <c:pt idx="12739">
                  <c:v>8.19999995E-4</c:v>
                </c:pt>
                <c:pt idx="12740">
                  <c:v>8.2007999499999996E-4</c:v>
                </c:pt>
                <c:pt idx="12741">
                  <c:v>8.2015999500000003E-4</c:v>
                </c:pt>
                <c:pt idx="12742">
                  <c:v>8.2023999499999999E-4</c:v>
                </c:pt>
                <c:pt idx="12743">
                  <c:v>8.2031999500000005E-4</c:v>
                </c:pt>
                <c:pt idx="12744">
                  <c:v>8.2039999500000001E-4</c:v>
                </c:pt>
                <c:pt idx="12745">
                  <c:v>8.2047999499999997E-4</c:v>
                </c:pt>
                <c:pt idx="12746">
                  <c:v>8.2055999500000004E-4</c:v>
                </c:pt>
                <c:pt idx="12747">
                  <c:v>8.20639995E-4</c:v>
                </c:pt>
                <c:pt idx="12748">
                  <c:v>8.2071999499999995E-4</c:v>
                </c:pt>
                <c:pt idx="12749">
                  <c:v>8.2079999500000002E-4</c:v>
                </c:pt>
                <c:pt idx="12750">
                  <c:v>8.2087999499999998E-4</c:v>
                </c:pt>
                <c:pt idx="12751">
                  <c:v>8.2095999500000005E-4</c:v>
                </c:pt>
                <c:pt idx="12752">
                  <c:v>8.2103999500000001E-4</c:v>
                </c:pt>
                <c:pt idx="12753">
                  <c:v>8.2111999499999996E-4</c:v>
                </c:pt>
                <c:pt idx="12754">
                  <c:v>8.2119999500000003E-4</c:v>
                </c:pt>
                <c:pt idx="12755">
                  <c:v>8.2127999499999999E-4</c:v>
                </c:pt>
                <c:pt idx="12756">
                  <c:v>8.2135999499999995E-4</c:v>
                </c:pt>
                <c:pt idx="12757">
                  <c:v>8.2143999500000002E-4</c:v>
                </c:pt>
                <c:pt idx="12758">
                  <c:v>8.2151999499999997E-4</c:v>
                </c:pt>
                <c:pt idx="12759">
                  <c:v>8.2159999500000004E-4</c:v>
                </c:pt>
                <c:pt idx="12760">
                  <c:v>8.21679995E-4</c:v>
                </c:pt>
                <c:pt idx="12761">
                  <c:v>8.2175999499999996E-4</c:v>
                </c:pt>
                <c:pt idx="12762">
                  <c:v>8.2183999500000003E-4</c:v>
                </c:pt>
                <c:pt idx="12763">
                  <c:v>8.2191999499999998E-4</c:v>
                </c:pt>
                <c:pt idx="12764">
                  <c:v>8.2199999500000005E-4</c:v>
                </c:pt>
                <c:pt idx="12765">
                  <c:v>8.2207999500000001E-4</c:v>
                </c:pt>
                <c:pt idx="12766">
                  <c:v>8.2215999499999997E-4</c:v>
                </c:pt>
                <c:pt idx="12767">
                  <c:v>8.2223999500000004E-4</c:v>
                </c:pt>
                <c:pt idx="12768">
                  <c:v>8.2231999499999999E-4</c:v>
                </c:pt>
                <c:pt idx="12769">
                  <c:v>8.2239999499999995E-4</c:v>
                </c:pt>
                <c:pt idx="12770">
                  <c:v>8.2247999500000002E-4</c:v>
                </c:pt>
                <c:pt idx="12771">
                  <c:v>8.2255999499999998E-4</c:v>
                </c:pt>
                <c:pt idx="12772">
                  <c:v>8.2263999500000004E-4</c:v>
                </c:pt>
                <c:pt idx="12773">
                  <c:v>8.22719995E-4</c:v>
                </c:pt>
                <c:pt idx="12774">
                  <c:v>8.2279999499999996E-4</c:v>
                </c:pt>
                <c:pt idx="12775">
                  <c:v>8.2287999500000003E-4</c:v>
                </c:pt>
                <c:pt idx="12776">
                  <c:v>8.2295999499999999E-4</c:v>
                </c:pt>
                <c:pt idx="12777">
                  <c:v>8.2303999499999995E-4</c:v>
                </c:pt>
                <c:pt idx="12778">
                  <c:v>8.2311999500000001E-4</c:v>
                </c:pt>
                <c:pt idx="12779">
                  <c:v>8.2319999499999997E-4</c:v>
                </c:pt>
                <c:pt idx="12780">
                  <c:v>8.2327999500000004E-4</c:v>
                </c:pt>
                <c:pt idx="12781">
                  <c:v>8.23359995E-4</c:v>
                </c:pt>
                <c:pt idx="12782">
                  <c:v>8.2343999499999996E-4</c:v>
                </c:pt>
                <c:pt idx="12783">
                  <c:v>8.2351999500000002E-4</c:v>
                </c:pt>
                <c:pt idx="12784">
                  <c:v>8.2359999499999998E-4</c:v>
                </c:pt>
                <c:pt idx="12785">
                  <c:v>8.2367999500000005E-4</c:v>
                </c:pt>
                <c:pt idx="12786">
                  <c:v>8.2375999500000001E-4</c:v>
                </c:pt>
                <c:pt idx="12787">
                  <c:v>8.2383999499999997E-4</c:v>
                </c:pt>
                <c:pt idx="12788">
                  <c:v>8.2391999500000003E-4</c:v>
                </c:pt>
                <c:pt idx="12789">
                  <c:v>8.2399999499999999E-4</c:v>
                </c:pt>
                <c:pt idx="12790">
                  <c:v>8.2407999499999995E-4</c:v>
                </c:pt>
                <c:pt idx="12791">
                  <c:v>8.2415999500000002E-4</c:v>
                </c:pt>
                <c:pt idx="12792">
                  <c:v>8.2423999499999998E-4</c:v>
                </c:pt>
                <c:pt idx="12793">
                  <c:v>8.2431999500000004E-4</c:v>
                </c:pt>
                <c:pt idx="12794">
                  <c:v>8.24399995E-4</c:v>
                </c:pt>
                <c:pt idx="12795">
                  <c:v>8.2447999499999996E-4</c:v>
                </c:pt>
                <c:pt idx="12796">
                  <c:v>8.2455999500000003E-4</c:v>
                </c:pt>
                <c:pt idx="12797">
                  <c:v>8.2463999499999999E-4</c:v>
                </c:pt>
                <c:pt idx="12798">
                  <c:v>8.2471999500000005E-4</c:v>
                </c:pt>
                <c:pt idx="12799">
                  <c:v>8.2479999500000001E-4</c:v>
                </c:pt>
                <c:pt idx="12800">
                  <c:v>8.2487999499999997E-4</c:v>
                </c:pt>
                <c:pt idx="12801">
                  <c:v>8.2495999500000004E-4</c:v>
                </c:pt>
                <c:pt idx="12802">
                  <c:v>8.2503999499999999E-4</c:v>
                </c:pt>
                <c:pt idx="12803">
                  <c:v>8.2511999499999995E-4</c:v>
                </c:pt>
                <c:pt idx="12804">
                  <c:v>8.2519999500000002E-4</c:v>
                </c:pt>
                <c:pt idx="12805">
                  <c:v>8.2527999499999998E-4</c:v>
                </c:pt>
                <c:pt idx="12806">
                  <c:v>8.2535999500000005E-4</c:v>
                </c:pt>
                <c:pt idx="12807">
                  <c:v>8.25439995E-4</c:v>
                </c:pt>
                <c:pt idx="12808">
                  <c:v>8.2551999499999996E-4</c:v>
                </c:pt>
                <c:pt idx="12809">
                  <c:v>8.2559999500000003E-4</c:v>
                </c:pt>
                <c:pt idx="12810">
                  <c:v>8.2567999499999999E-4</c:v>
                </c:pt>
                <c:pt idx="12811">
                  <c:v>8.2575999499999995E-4</c:v>
                </c:pt>
                <c:pt idx="12812">
                  <c:v>8.2583999500000001E-4</c:v>
                </c:pt>
                <c:pt idx="12813">
                  <c:v>8.2591999499999997E-4</c:v>
                </c:pt>
                <c:pt idx="12814">
                  <c:v>8.2599999500000004E-4</c:v>
                </c:pt>
                <c:pt idx="12815">
                  <c:v>8.26079995E-4</c:v>
                </c:pt>
                <c:pt idx="12816">
                  <c:v>8.2615999499999996E-4</c:v>
                </c:pt>
                <c:pt idx="12817">
                  <c:v>8.2623999500000002E-4</c:v>
                </c:pt>
                <c:pt idx="12818">
                  <c:v>8.2631999499999998E-4</c:v>
                </c:pt>
                <c:pt idx="12819">
                  <c:v>8.2639999500000005E-4</c:v>
                </c:pt>
                <c:pt idx="12820">
                  <c:v>8.2647999500000001E-4</c:v>
                </c:pt>
                <c:pt idx="12821">
                  <c:v>8.2655999499999997E-4</c:v>
                </c:pt>
                <c:pt idx="12822">
                  <c:v>8.2663999500000003E-4</c:v>
                </c:pt>
                <c:pt idx="12823">
                  <c:v>8.2671999499999999E-4</c:v>
                </c:pt>
                <c:pt idx="12824">
                  <c:v>8.2679999499999995E-4</c:v>
                </c:pt>
                <c:pt idx="12825">
                  <c:v>8.2687999500000002E-4</c:v>
                </c:pt>
                <c:pt idx="12826">
                  <c:v>8.2695999499999998E-4</c:v>
                </c:pt>
                <c:pt idx="12827">
                  <c:v>8.2703999500000004E-4</c:v>
                </c:pt>
                <c:pt idx="12828">
                  <c:v>8.27119995E-4</c:v>
                </c:pt>
                <c:pt idx="12829">
                  <c:v>8.2719999499999996E-4</c:v>
                </c:pt>
                <c:pt idx="12830">
                  <c:v>8.2727999500000003E-4</c:v>
                </c:pt>
                <c:pt idx="12831">
                  <c:v>8.2735999499999999E-4</c:v>
                </c:pt>
                <c:pt idx="12832">
                  <c:v>8.2743999500000005E-4</c:v>
                </c:pt>
                <c:pt idx="12833">
                  <c:v>8.2751999500000001E-4</c:v>
                </c:pt>
                <c:pt idx="12834">
                  <c:v>8.2759999499999997E-4</c:v>
                </c:pt>
                <c:pt idx="12835">
                  <c:v>8.2767999500000004E-4</c:v>
                </c:pt>
                <c:pt idx="12836">
                  <c:v>8.27759995E-4</c:v>
                </c:pt>
                <c:pt idx="12837">
                  <c:v>8.2783999499999995E-4</c:v>
                </c:pt>
                <c:pt idx="12838">
                  <c:v>8.2791999500000002E-4</c:v>
                </c:pt>
                <c:pt idx="12839">
                  <c:v>8.2799999499999998E-4</c:v>
                </c:pt>
                <c:pt idx="12840">
                  <c:v>8.2807999500000005E-4</c:v>
                </c:pt>
                <c:pt idx="12841">
                  <c:v>8.2815999500000001E-4</c:v>
                </c:pt>
                <c:pt idx="12842">
                  <c:v>8.2823999499999996E-4</c:v>
                </c:pt>
                <c:pt idx="12843">
                  <c:v>8.2831999500000003E-4</c:v>
                </c:pt>
                <c:pt idx="12844">
                  <c:v>8.2839999499999999E-4</c:v>
                </c:pt>
                <c:pt idx="12845">
                  <c:v>8.2847999499999995E-4</c:v>
                </c:pt>
                <c:pt idx="12846">
                  <c:v>8.2855999500000002E-4</c:v>
                </c:pt>
                <c:pt idx="12847">
                  <c:v>8.2863999499999997E-4</c:v>
                </c:pt>
                <c:pt idx="12848">
                  <c:v>8.2871999500000004E-4</c:v>
                </c:pt>
                <c:pt idx="12849">
                  <c:v>8.28799995E-4</c:v>
                </c:pt>
                <c:pt idx="12850">
                  <c:v>8.2887999499999996E-4</c:v>
                </c:pt>
                <c:pt idx="12851">
                  <c:v>8.2895999500000002E-4</c:v>
                </c:pt>
                <c:pt idx="12852">
                  <c:v>8.2903999499999998E-4</c:v>
                </c:pt>
                <c:pt idx="12853">
                  <c:v>8.2911999500000005E-4</c:v>
                </c:pt>
                <c:pt idx="12854">
                  <c:v>8.2919999500000001E-4</c:v>
                </c:pt>
                <c:pt idx="12855">
                  <c:v>8.2927999499999997E-4</c:v>
                </c:pt>
                <c:pt idx="12856">
                  <c:v>8.2935999500000003E-4</c:v>
                </c:pt>
                <c:pt idx="12857">
                  <c:v>8.2943999499999999E-4</c:v>
                </c:pt>
                <c:pt idx="12858">
                  <c:v>8.2951999499999995E-4</c:v>
                </c:pt>
                <c:pt idx="12859">
                  <c:v>8.2959999500000002E-4</c:v>
                </c:pt>
                <c:pt idx="12860">
                  <c:v>8.2967999499999998E-4</c:v>
                </c:pt>
                <c:pt idx="12861">
                  <c:v>8.2975999500000004E-4</c:v>
                </c:pt>
                <c:pt idx="12862">
                  <c:v>8.29839995E-4</c:v>
                </c:pt>
                <c:pt idx="12863">
                  <c:v>8.2991999499999996E-4</c:v>
                </c:pt>
                <c:pt idx="12864">
                  <c:v>8.2999999500000003E-4</c:v>
                </c:pt>
                <c:pt idx="12865">
                  <c:v>8.3007999499999999E-4</c:v>
                </c:pt>
                <c:pt idx="12866">
                  <c:v>8.3015999500000005E-4</c:v>
                </c:pt>
                <c:pt idx="12867">
                  <c:v>8.3023999500000001E-4</c:v>
                </c:pt>
                <c:pt idx="12868">
                  <c:v>8.3031999499999997E-4</c:v>
                </c:pt>
                <c:pt idx="12869">
                  <c:v>8.3039999500000004E-4</c:v>
                </c:pt>
                <c:pt idx="12870">
                  <c:v>8.30479995E-4</c:v>
                </c:pt>
                <c:pt idx="12871">
                  <c:v>8.3055999499999996E-4</c:v>
                </c:pt>
                <c:pt idx="12872">
                  <c:v>8.3063999500000002E-4</c:v>
                </c:pt>
                <c:pt idx="12873">
                  <c:v>8.3071999499999998E-4</c:v>
                </c:pt>
                <c:pt idx="12874">
                  <c:v>8.3079999500000005E-4</c:v>
                </c:pt>
                <c:pt idx="12875">
                  <c:v>8.3087999500000001E-4</c:v>
                </c:pt>
                <c:pt idx="12876">
                  <c:v>8.3095999499999997E-4</c:v>
                </c:pt>
                <c:pt idx="12877">
                  <c:v>8.3103999500000003E-4</c:v>
                </c:pt>
                <c:pt idx="12878">
                  <c:v>8.3111999499999999E-4</c:v>
                </c:pt>
                <c:pt idx="12879">
                  <c:v>8.3119999499999995E-4</c:v>
                </c:pt>
                <c:pt idx="12880">
                  <c:v>8.3127999500000002E-4</c:v>
                </c:pt>
                <c:pt idx="12881">
                  <c:v>8.3135999499999997E-4</c:v>
                </c:pt>
                <c:pt idx="12882">
                  <c:v>8.3143999500000004E-4</c:v>
                </c:pt>
                <c:pt idx="12883">
                  <c:v>8.31519995E-4</c:v>
                </c:pt>
                <c:pt idx="12884">
                  <c:v>8.3159999499999996E-4</c:v>
                </c:pt>
                <c:pt idx="12885">
                  <c:v>8.3167999500000003E-4</c:v>
                </c:pt>
                <c:pt idx="12886">
                  <c:v>8.3175999499999998E-4</c:v>
                </c:pt>
                <c:pt idx="12887">
                  <c:v>8.3183999500000005E-4</c:v>
                </c:pt>
                <c:pt idx="12888">
                  <c:v>8.3191999500000001E-4</c:v>
                </c:pt>
                <c:pt idx="12889">
                  <c:v>8.3199999499999997E-4</c:v>
                </c:pt>
                <c:pt idx="12890">
                  <c:v>8.3207999500000004E-4</c:v>
                </c:pt>
                <c:pt idx="12891">
                  <c:v>8.3215999499999999E-4</c:v>
                </c:pt>
                <c:pt idx="12892">
                  <c:v>8.3223999499999995E-4</c:v>
                </c:pt>
                <c:pt idx="12893">
                  <c:v>8.3231999500000002E-4</c:v>
                </c:pt>
                <c:pt idx="12894">
                  <c:v>8.3239999499999998E-4</c:v>
                </c:pt>
                <c:pt idx="12895">
                  <c:v>8.3247999500000005E-4</c:v>
                </c:pt>
                <c:pt idx="12896">
                  <c:v>8.32559995E-4</c:v>
                </c:pt>
                <c:pt idx="12897">
                  <c:v>8.3263999499999996E-4</c:v>
                </c:pt>
                <c:pt idx="12898">
                  <c:v>8.3271999500000003E-4</c:v>
                </c:pt>
                <c:pt idx="12899">
                  <c:v>8.3279999499999999E-4</c:v>
                </c:pt>
                <c:pt idx="12900">
                  <c:v>8.3287999499999995E-4</c:v>
                </c:pt>
                <c:pt idx="12901">
                  <c:v>8.3295999500000001E-4</c:v>
                </c:pt>
                <c:pt idx="12902">
                  <c:v>8.3303999499999997E-4</c:v>
                </c:pt>
                <c:pt idx="12903">
                  <c:v>8.3311999500000004E-4</c:v>
                </c:pt>
                <c:pt idx="12904">
                  <c:v>8.33199995E-4</c:v>
                </c:pt>
                <c:pt idx="12905">
                  <c:v>8.3327999499999996E-4</c:v>
                </c:pt>
                <c:pt idx="12906">
                  <c:v>8.3335999500000002E-4</c:v>
                </c:pt>
                <c:pt idx="12907">
                  <c:v>8.3343999499999998E-4</c:v>
                </c:pt>
                <c:pt idx="12908">
                  <c:v>8.3351999500000005E-4</c:v>
                </c:pt>
                <c:pt idx="12909">
                  <c:v>8.3359999500000001E-4</c:v>
                </c:pt>
                <c:pt idx="12910">
                  <c:v>8.3367999499999997E-4</c:v>
                </c:pt>
                <c:pt idx="12911">
                  <c:v>8.3375999500000003E-4</c:v>
                </c:pt>
                <c:pt idx="12912">
                  <c:v>8.3383999499999999E-4</c:v>
                </c:pt>
                <c:pt idx="12913">
                  <c:v>8.3391999499999995E-4</c:v>
                </c:pt>
                <c:pt idx="12914">
                  <c:v>8.3399999500000002E-4</c:v>
                </c:pt>
                <c:pt idx="12915">
                  <c:v>8.3407999499999998E-4</c:v>
                </c:pt>
                <c:pt idx="12916">
                  <c:v>8.3415999500000004E-4</c:v>
                </c:pt>
                <c:pt idx="12917">
                  <c:v>8.34239995E-4</c:v>
                </c:pt>
                <c:pt idx="12918">
                  <c:v>8.3431999499999996E-4</c:v>
                </c:pt>
                <c:pt idx="12919">
                  <c:v>8.3439999500000003E-4</c:v>
                </c:pt>
                <c:pt idx="12920">
                  <c:v>8.3447999499999999E-4</c:v>
                </c:pt>
                <c:pt idx="12921">
                  <c:v>8.3455999500000005E-4</c:v>
                </c:pt>
                <c:pt idx="12922">
                  <c:v>8.3463999500000001E-4</c:v>
                </c:pt>
                <c:pt idx="12923">
                  <c:v>8.3471999499999997E-4</c:v>
                </c:pt>
                <c:pt idx="12924">
                  <c:v>8.3479999500000004E-4</c:v>
                </c:pt>
                <c:pt idx="12925">
                  <c:v>8.34879995E-4</c:v>
                </c:pt>
                <c:pt idx="12926">
                  <c:v>8.3495999499999995E-4</c:v>
                </c:pt>
                <c:pt idx="12927">
                  <c:v>8.3503999500000002E-4</c:v>
                </c:pt>
                <c:pt idx="12928">
                  <c:v>8.3511999499999998E-4</c:v>
                </c:pt>
                <c:pt idx="12929">
                  <c:v>8.3519999500000005E-4</c:v>
                </c:pt>
                <c:pt idx="12930">
                  <c:v>8.3527999500000001E-4</c:v>
                </c:pt>
                <c:pt idx="12931">
                  <c:v>8.3535999499999996E-4</c:v>
                </c:pt>
                <c:pt idx="12932">
                  <c:v>8.3543999500000003E-4</c:v>
                </c:pt>
                <c:pt idx="12933">
                  <c:v>8.3551999499999999E-4</c:v>
                </c:pt>
                <c:pt idx="12934">
                  <c:v>8.3559999499999995E-4</c:v>
                </c:pt>
                <c:pt idx="12935">
                  <c:v>8.3567999500000001E-4</c:v>
                </c:pt>
                <c:pt idx="12936">
                  <c:v>8.3575999499999997E-4</c:v>
                </c:pt>
                <c:pt idx="12937">
                  <c:v>8.3583999500000004E-4</c:v>
                </c:pt>
                <c:pt idx="12938">
                  <c:v>8.35919995E-4</c:v>
                </c:pt>
                <c:pt idx="12939">
                  <c:v>8.3599999499999996E-4</c:v>
                </c:pt>
                <c:pt idx="12940">
                  <c:v>8.3607999500000002E-4</c:v>
                </c:pt>
                <c:pt idx="12941">
                  <c:v>8.3615999499999998E-4</c:v>
                </c:pt>
                <c:pt idx="12942">
                  <c:v>8.3623999500000005E-4</c:v>
                </c:pt>
                <c:pt idx="12943">
                  <c:v>8.3631999500000001E-4</c:v>
                </c:pt>
                <c:pt idx="12944">
                  <c:v>8.3639999499999997E-4</c:v>
                </c:pt>
                <c:pt idx="12945">
                  <c:v>8.3647999500000003E-4</c:v>
                </c:pt>
                <c:pt idx="12946">
                  <c:v>8.3655999499999999E-4</c:v>
                </c:pt>
                <c:pt idx="12947">
                  <c:v>8.3663999499999995E-4</c:v>
                </c:pt>
                <c:pt idx="12948">
                  <c:v>8.3671999500000002E-4</c:v>
                </c:pt>
                <c:pt idx="12949">
                  <c:v>8.3679999499999998E-4</c:v>
                </c:pt>
                <c:pt idx="12950">
                  <c:v>8.3687999500000004E-4</c:v>
                </c:pt>
                <c:pt idx="12951">
                  <c:v>8.36959995E-4</c:v>
                </c:pt>
                <c:pt idx="12952">
                  <c:v>8.3703999499999996E-4</c:v>
                </c:pt>
                <c:pt idx="12953">
                  <c:v>8.3711999500000003E-4</c:v>
                </c:pt>
                <c:pt idx="12954">
                  <c:v>8.3719999499999999E-4</c:v>
                </c:pt>
                <c:pt idx="12955">
                  <c:v>8.3727999500000005E-4</c:v>
                </c:pt>
                <c:pt idx="12956">
                  <c:v>8.3735999500000001E-4</c:v>
                </c:pt>
                <c:pt idx="12957">
                  <c:v>8.3743999499999997E-4</c:v>
                </c:pt>
                <c:pt idx="12958">
                  <c:v>8.3751999500000004E-4</c:v>
                </c:pt>
                <c:pt idx="12959">
                  <c:v>8.37599995E-4</c:v>
                </c:pt>
                <c:pt idx="12960">
                  <c:v>8.3767999499999996E-4</c:v>
                </c:pt>
                <c:pt idx="12961">
                  <c:v>8.3775999500000002E-4</c:v>
                </c:pt>
                <c:pt idx="12962">
                  <c:v>8.3783999499999998E-4</c:v>
                </c:pt>
                <c:pt idx="12963">
                  <c:v>8.3791999500000005E-4</c:v>
                </c:pt>
                <c:pt idx="12964">
                  <c:v>8.3799999500000001E-4</c:v>
                </c:pt>
                <c:pt idx="12965">
                  <c:v>8.3807999499999996E-4</c:v>
                </c:pt>
                <c:pt idx="12966">
                  <c:v>8.3815999500000003E-4</c:v>
                </c:pt>
                <c:pt idx="12967">
                  <c:v>8.3823999499999999E-4</c:v>
                </c:pt>
                <c:pt idx="12968">
                  <c:v>8.3831999499999995E-4</c:v>
                </c:pt>
                <c:pt idx="12969">
                  <c:v>8.3839999500000002E-4</c:v>
                </c:pt>
                <c:pt idx="12970">
                  <c:v>8.3847999499999997E-4</c:v>
                </c:pt>
                <c:pt idx="12971">
                  <c:v>8.3855999500000004E-4</c:v>
                </c:pt>
                <c:pt idx="12972">
                  <c:v>8.38639995E-4</c:v>
                </c:pt>
                <c:pt idx="12973">
                  <c:v>8.3871999499999996E-4</c:v>
                </c:pt>
                <c:pt idx="12974">
                  <c:v>8.3879999500000003E-4</c:v>
                </c:pt>
                <c:pt idx="12975">
                  <c:v>8.3887999499999998E-4</c:v>
                </c:pt>
                <c:pt idx="12976">
                  <c:v>8.3895999500000005E-4</c:v>
                </c:pt>
                <c:pt idx="12977">
                  <c:v>8.3903999500000001E-4</c:v>
                </c:pt>
                <c:pt idx="12978">
                  <c:v>8.3911999499999997E-4</c:v>
                </c:pt>
                <c:pt idx="12979">
                  <c:v>8.3919999500000004E-4</c:v>
                </c:pt>
                <c:pt idx="12980">
                  <c:v>8.3927999499999999E-4</c:v>
                </c:pt>
                <c:pt idx="12981">
                  <c:v>8.3935999499999995E-4</c:v>
                </c:pt>
                <c:pt idx="12982">
                  <c:v>8.3943999500000002E-4</c:v>
                </c:pt>
                <c:pt idx="12983">
                  <c:v>8.3951999499999998E-4</c:v>
                </c:pt>
                <c:pt idx="12984">
                  <c:v>8.3959999500000005E-4</c:v>
                </c:pt>
                <c:pt idx="12985">
                  <c:v>8.39679995E-4</c:v>
                </c:pt>
                <c:pt idx="12986">
                  <c:v>8.3975999499999996E-4</c:v>
                </c:pt>
                <c:pt idx="12987">
                  <c:v>8.3983999500000003E-4</c:v>
                </c:pt>
                <c:pt idx="12988">
                  <c:v>8.3991999499999999E-4</c:v>
                </c:pt>
                <c:pt idx="12989">
                  <c:v>8.3999999499999995E-4</c:v>
                </c:pt>
                <c:pt idx="12990">
                  <c:v>8.4007999500000001E-4</c:v>
                </c:pt>
                <c:pt idx="12991">
                  <c:v>8.4015999499999997E-4</c:v>
                </c:pt>
                <c:pt idx="12992">
                  <c:v>8.4023999500000004E-4</c:v>
                </c:pt>
                <c:pt idx="12993">
                  <c:v>8.40319995E-4</c:v>
                </c:pt>
                <c:pt idx="12994">
                  <c:v>8.4039999499999996E-4</c:v>
                </c:pt>
                <c:pt idx="12995">
                  <c:v>8.4047999500000002E-4</c:v>
                </c:pt>
                <c:pt idx="12996">
                  <c:v>8.4055999499999998E-4</c:v>
                </c:pt>
                <c:pt idx="12997">
                  <c:v>8.4063999500000005E-4</c:v>
                </c:pt>
                <c:pt idx="12998">
                  <c:v>8.4071999500000001E-4</c:v>
                </c:pt>
                <c:pt idx="12999">
                  <c:v>8.4079999499999997E-4</c:v>
                </c:pt>
                <c:pt idx="13000">
                  <c:v>8.4087999500000003E-4</c:v>
                </c:pt>
                <c:pt idx="13001">
                  <c:v>8.4095999499999999E-4</c:v>
                </c:pt>
                <c:pt idx="13002">
                  <c:v>8.4103999499999995E-4</c:v>
                </c:pt>
                <c:pt idx="13003">
                  <c:v>8.4111999500000002E-4</c:v>
                </c:pt>
                <c:pt idx="13004">
                  <c:v>8.4119999499999998E-4</c:v>
                </c:pt>
                <c:pt idx="13005">
                  <c:v>8.4127999500000004E-4</c:v>
                </c:pt>
                <c:pt idx="13006">
                  <c:v>8.41359995E-4</c:v>
                </c:pt>
                <c:pt idx="13007">
                  <c:v>8.4143999499999996E-4</c:v>
                </c:pt>
                <c:pt idx="13008">
                  <c:v>8.4151999500000003E-4</c:v>
                </c:pt>
                <c:pt idx="13009">
                  <c:v>8.4159999499999999E-4</c:v>
                </c:pt>
                <c:pt idx="13010">
                  <c:v>8.4167999500000005E-4</c:v>
                </c:pt>
                <c:pt idx="13011">
                  <c:v>8.4175999500000001E-4</c:v>
                </c:pt>
                <c:pt idx="13012">
                  <c:v>8.4183999499999997E-4</c:v>
                </c:pt>
                <c:pt idx="13013">
                  <c:v>8.4191999500000004E-4</c:v>
                </c:pt>
                <c:pt idx="13014">
                  <c:v>8.41999995E-4</c:v>
                </c:pt>
                <c:pt idx="13015">
                  <c:v>8.4207999499999995E-4</c:v>
                </c:pt>
                <c:pt idx="13016">
                  <c:v>8.4215999500000002E-4</c:v>
                </c:pt>
                <c:pt idx="13017">
                  <c:v>8.4223999499999998E-4</c:v>
                </c:pt>
                <c:pt idx="13018">
                  <c:v>8.4231999500000005E-4</c:v>
                </c:pt>
                <c:pt idx="13019">
                  <c:v>8.42399995E-4</c:v>
                </c:pt>
                <c:pt idx="13020">
                  <c:v>8.4247999499999996E-4</c:v>
                </c:pt>
                <c:pt idx="13021">
                  <c:v>8.4255999500000003E-4</c:v>
                </c:pt>
                <c:pt idx="13022">
                  <c:v>8.4263999499999999E-4</c:v>
                </c:pt>
                <c:pt idx="13023">
                  <c:v>8.4271999499999995E-4</c:v>
                </c:pt>
                <c:pt idx="13024">
                  <c:v>8.4279999500000001E-4</c:v>
                </c:pt>
                <c:pt idx="13025">
                  <c:v>8.4287999499999997E-4</c:v>
                </c:pt>
                <c:pt idx="13026">
                  <c:v>8.4295999500000004E-4</c:v>
                </c:pt>
                <c:pt idx="13027">
                  <c:v>8.43039995E-4</c:v>
                </c:pt>
                <c:pt idx="13028">
                  <c:v>8.4311999499999996E-4</c:v>
                </c:pt>
                <c:pt idx="13029">
                  <c:v>8.4319999500000002E-4</c:v>
                </c:pt>
                <c:pt idx="13030">
                  <c:v>8.4327999499999998E-4</c:v>
                </c:pt>
                <c:pt idx="13031">
                  <c:v>8.4335999500000005E-4</c:v>
                </c:pt>
                <c:pt idx="13032">
                  <c:v>8.4343999500000001E-4</c:v>
                </c:pt>
                <c:pt idx="13033">
                  <c:v>8.4351999499999997E-4</c:v>
                </c:pt>
                <c:pt idx="13034">
                  <c:v>8.4359999500000003E-4</c:v>
                </c:pt>
                <c:pt idx="13035">
                  <c:v>8.4367999499999999E-4</c:v>
                </c:pt>
                <c:pt idx="13036">
                  <c:v>8.4375999499999995E-4</c:v>
                </c:pt>
                <c:pt idx="13037">
                  <c:v>8.4383999500000002E-4</c:v>
                </c:pt>
                <c:pt idx="13038">
                  <c:v>8.4391999499999998E-4</c:v>
                </c:pt>
                <c:pt idx="13039">
                  <c:v>8.4399999500000004E-4</c:v>
                </c:pt>
                <c:pt idx="13040">
                  <c:v>8.44079995E-4</c:v>
                </c:pt>
                <c:pt idx="13041">
                  <c:v>8.4415999499999996E-4</c:v>
                </c:pt>
                <c:pt idx="13042">
                  <c:v>8.4423999500000003E-4</c:v>
                </c:pt>
                <c:pt idx="13043">
                  <c:v>8.4431999499999999E-4</c:v>
                </c:pt>
                <c:pt idx="13044">
                  <c:v>8.4439999500000005E-4</c:v>
                </c:pt>
                <c:pt idx="13045">
                  <c:v>8.4447999500000001E-4</c:v>
                </c:pt>
                <c:pt idx="13046">
                  <c:v>8.4455999499999997E-4</c:v>
                </c:pt>
                <c:pt idx="13047">
                  <c:v>8.4463999500000004E-4</c:v>
                </c:pt>
                <c:pt idx="13048">
                  <c:v>8.44719995E-4</c:v>
                </c:pt>
                <c:pt idx="13049">
                  <c:v>8.4479999499999995E-4</c:v>
                </c:pt>
                <c:pt idx="13050">
                  <c:v>8.4487999500000002E-4</c:v>
                </c:pt>
                <c:pt idx="13051">
                  <c:v>8.4495999499999998E-4</c:v>
                </c:pt>
                <c:pt idx="13052">
                  <c:v>8.4503999500000005E-4</c:v>
                </c:pt>
                <c:pt idx="13053">
                  <c:v>8.4511999500000001E-4</c:v>
                </c:pt>
                <c:pt idx="13054">
                  <c:v>8.4519999499999996E-4</c:v>
                </c:pt>
                <c:pt idx="13055">
                  <c:v>8.4527999500000003E-4</c:v>
                </c:pt>
                <c:pt idx="13056">
                  <c:v>8.4535999499999999E-4</c:v>
                </c:pt>
                <c:pt idx="13057">
                  <c:v>8.4543999499999995E-4</c:v>
                </c:pt>
                <c:pt idx="13058">
                  <c:v>8.4551999500000002E-4</c:v>
                </c:pt>
                <c:pt idx="13059">
                  <c:v>8.4559999499999997E-4</c:v>
                </c:pt>
                <c:pt idx="13060">
                  <c:v>8.4567999500000004E-4</c:v>
                </c:pt>
                <c:pt idx="13061">
                  <c:v>8.45759995E-4</c:v>
                </c:pt>
                <c:pt idx="13062">
                  <c:v>8.4583999499999996E-4</c:v>
                </c:pt>
                <c:pt idx="13063">
                  <c:v>8.4591999500000003E-4</c:v>
                </c:pt>
                <c:pt idx="13064">
                  <c:v>8.4599999499999998E-4</c:v>
                </c:pt>
                <c:pt idx="13065">
                  <c:v>8.4607999500000005E-4</c:v>
                </c:pt>
                <c:pt idx="13066">
                  <c:v>8.4615999500000001E-4</c:v>
                </c:pt>
                <c:pt idx="13067">
                  <c:v>8.4623999499999997E-4</c:v>
                </c:pt>
                <c:pt idx="13068">
                  <c:v>8.4631999500000003E-4</c:v>
                </c:pt>
                <c:pt idx="13069">
                  <c:v>8.4639999499999999E-4</c:v>
                </c:pt>
                <c:pt idx="13070">
                  <c:v>8.4647999499999995E-4</c:v>
                </c:pt>
                <c:pt idx="13071">
                  <c:v>8.4655999500000002E-4</c:v>
                </c:pt>
                <c:pt idx="13072">
                  <c:v>8.4663999499999998E-4</c:v>
                </c:pt>
                <c:pt idx="13073">
                  <c:v>8.4671999500000004E-4</c:v>
                </c:pt>
                <c:pt idx="13074">
                  <c:v>8.46799995E-4</c:v>
                </c:pt>
                <c:pt idx="13075">
                  <c:v>8.4687999499999996E-4</c:v>
                </c:pt>
                <c:pt idx="13076">
                  <c:v>8.4695999500000003E-4</c:v>
                </c:pt>
                <c:pt idx="13077">
                  <c:v>8.4703999499999999E-4</c:v>
                </c:pt>
                <c:pt idx="13078">
                  <c:v>8.4711999499999995E-4</c:v>
                </c:pt>
                <c:pt idx="13079">
                  <c:v>8.4719999500000001E-4</c:v>
                </c:pt>
                <c:pt idx="13080">
                  <c:v>8.4727999499999997E-4</c:v>
                </c:pt>
                <c:pt idx="13081">
                  <c:v>8.4735999500000004E-4</c:v>
                </c:pt>
                <c:pt idx="13082">
                  <c:v>8.47439995E-4</c:v>
                </c:pt>
                <c:pt idx="13083">
                  <c:v>8.4751999499999996E-4</c:v>
                </c:pt>
                <c:pt idx="13084">
                  <c:v>8.4759999500000002E-4</c:v>
                </c:pt>
                <c:pt idx="13085">
                  <c:v>8.4767999499999998E-4</c:v>
                </c:pt>
                <c:pt idx="13086">
                  <c:v>8.4775999500000005E-4</c:v>
                </c:pt>
                <c:pt idx="13087">
                  <c:v>8.4783999500000001E-4</c:v>
                </c:pt>
                <c:pt idx="13088">
                  <c:v>8.4791999499999997E-4</c:v>
                </c:pt>
                <c:pt idx="13089">
                  <c:v>8.4799999500000003E-4</c:v>
                </c:pt>
                <c:pt idx="13090">
                  <c:v>8.4807999499999999E-4</c:v>
                </c:pt>
                <c:pt idx="13091">
                  <c:v>8.4815999499999995E-4</c:v>
                </c:pt>
                <c:pt idx="13092">
                  <c:v>8.4823999500000002E-4</c:v>
                </c:pt>
                <c:pt idx="13093">
                  <c:v>8.4831999499999998E-4</c:v>
                </c:pt>
                <c:pt idx="13094">
                  <c:v>8.4839999500000004E-4</c:v>
                </c:pt>
                <c:pt idx="13095">
                  <c:v>8.48479995E-4</c:v>
                </c:pt>
                <c:pt idx="13096">
                  <c:v>8.4855999499999996E-4</c:v>
                </c:pt>
                <c:pt idx="13097">
                  <c:v>8.4863999500000003E-4</c:v>
                </c:pt>
                <c:pt idx="13098">
                  <c:v>8.4871999499999998E-4</c:v>
                </c:pt>
                <c:pt idx="13099">
                  <c:v>8.4879999500000005E-4</c:v>
                </c:pt>
                <c:pt idx="13100">
                  <c:v>8.4887999500000001E-4</c:v>
                </c:pt>
                <c:pt idx="13101">
                  <c:v>8.4895999499999997E-4</c:v>
                </c:pt>
                <c:pt idx="13102">
                  <c:v>8.4903999500000004E-4</c:v>
                </c:pt>
                <c:pt idx="13103">
                  <c:v>8.4911999499999999E-4</c:v>
                </c:pt>
                <c:pt idx="13104">
                  <c:v>8.4919999499999995E-4</c:v>
                </c:pt>
                <c:pt idx="13105">
                  <c:v>8.4927999500000002E-4</c:v>
                </c:pt>
                <c:pt idx="13106">
                  <c:v>8.4935999499999998E-4</c:v>
                </c:pt>
                <c:pt idx="13107">
                  <c:v>8.4943999500000005E-4</c:v>
                </c:pt>
                <c:pt idx="13108">
                  <c:v>8.49519995E-4</c:v>
                </c:pt>
                <c:pt idx="13109">
                  <c:v>8.4959999499999996E-4</c:v>
                </c:pt>
                <c:pt idx="13110">
                  <c:v>8.4967999500000003E-4</c:v>
                </c:pt>
                <c:pt idx="13111">
                  <c:v>8.4975999499999999E-4</c:v>
                </c:pt>
                <c:pt idx="13112">
                  <c:v>8.4983999499999995E-4</c:v>
                </c:pt>
                <c:pt idx="13113">
                  <c:v>8.4991999500000001E-4</c:v>
                </c:pt>
                <c:pt idx="13114">
                  <c:v>8.4999999499999997E-4</c:v>
                </c:pt>
                <c:pt idx="13115">
                  <c:v>8.5007999500000004E-4</c:v>
                </c:pt>
                <c:pt idx="13116">
                  <c:v>8.50159995E-4</c:v>
                </c:pt>
                <c:pt idx="13117">
                  <c:v>8.5023999499999996E-4</c:v>
                </c:pt>
                <c:pt idx="13118">
                  <c:v>8.5031999500000002E-4</c:v>
                </c:pt>
                <c:pt idx="13119">
                  <c:v>8.5039999499999998E-4</c:v>
                </c:pt>
                <c:pt idx="13120">
                  <c:v>8.5047999500000005E-4</c:v>
                </c:pt>
                <c:pt idx="13121">
                  <c:v>8.5055999500000001E-4</c:v>
                </c:pt>
                <c:pt idx="13122">
                  <c:v>8.5063999499999997E-4</c:v>
                </c:pt>
                <c:pt idx="13123">
                  <c:v>8.5071999500000003E-4</c:v>
                </c:pt>
                <c:pt idx="13124">
                  <c:v>8.5079999499999999E-4</c:v>
                </c:pt>
                <c:pt idx="13125">
                  <c:v>8.5087999499999995E-4</c:v>
                </c:pt>
                <c:pt idx="13126">
                  <c:v>8.5095999500000002E-4</c:v>
                </c:pt>
                <c:pt idx="13127">
                  <c:v>8.5103999499999998E-4</c:v>
                </c:pt>
                <c:pt idx="13128">
                  <c:v>8.5111999500000004E-4</c:v>
                </c:pt>
                <c:pt idx="13129">
                  <c:v>8.51199995E-4</c:v>
                </c:pt>
                <c:pt idx="13130">
                  <c:v>8.5127999499999996E-4</c:v>
                </c:pt>
                <c:pt idx="13131">
                  <c:v>8.5135999500000003E-4</c:v>
                </c:pt>
                <c:pt idx="13132">
                  <c:v>8.5143999499999999E-4</c:v>
                </c:pt>
                <c:pt idx="13133">
                  <c:v>8.5151999500000005E-4</c:v>
                </c:pt>
                <c:pt idx="13134">
                  <c:v>8.5159999500000001E-4</c:v>
                </c:pt>
                <c:pt idx="13135">
                  <c:v>8.5167999499999997E-4</c:v>
                </c:pt>
                <c:pt idx="13136">
                  <c:v>8.5175999500000004E-4</c:v>
                </c:pt>
                <c:pt idx="13137">
                  <c:v>8.51839995E-4</c:v>
                </c:pt>
                <c:pt idx="13138">
                  <c:v>8.5191999499999995E-4</c:v>
                </c:pt>
                <c:pt idx="13139">
                  <c:v>8.5199999500000002E-4</c:v>
                </c:pt>
                <c:pt idx="13140">
                  <c:v>8.5207999499999998E-4</c:v>
                </c:pt>
                <c:pt idx="13141">
                  <c:v>8.5215999500000005E-4</c:v>
                </c:pt>
                <c:pt idx="13142">
                  <c:v>8.5223999500000001E-4</c:v>
                </c:pt>
                <c:pt idx="13143">
                  <c:v>8.5231999499999996E-4</c:v>
                </c:pt>
                <c:pt idx="13144">
                  <c:v>8.5239999500000003E-4</c:v>
                </c:pt>
                <c:pt idx="13145">
                  <c:v>8.5247999499999999E-4</c:v>
                </c:pt>
                <c:pt idx="13146">
                  <c:v>8.5255999499999995E-4</c:v>
                </c:pt>
                <c:pt idx="13147">
                  <c:v>8.5263999500000002E-4</c:v>
                </c:pt>
                <c:pt idx="13148">
                  <c:v>8.5271999499999997E-4</c:v>
                </c:pt>
                <c:pt idx="13149">
                  <c:v>8.5279999500000004E-4</c:v>
                </c:pt>
                <c:pt idx="13150">
                  <c:v>8.52879995E-4</c:v>
                </c:pt>
                <c:pt idx="13151">
                  <c:v>8.5295999499999996E-4</c:v>
                </c:pt>
                <c:pt idx="13152">
                  <c:v>8.5303999500000002E-4</c:v>
                </c:pt>
                <c:pt idx="13153">
                  <c:v>8.5311999499999998E-4</c:v>
                </c:pt>
                <c:pt idx="13154">
                  <c:v>8.5319999500000005E-4</c:v>
                </c:pt>
                <c:pt idx="13155">
                  <c:v>8.5327999500000001E-4</c:v>
                </c:pt>
                <c:pt idx="13156">
                  <c:v>8.5335999499999997E-4</c:v>
                </c:pt>
                <c:pt idx="13157">
                  <c:v>8.5343999500000003E-4</c:v>
                </c:pt>
                <c:pt idx="13158">
                  <c:v>8.5351999499999999E-4</c:v>
                </c:pt>
                <c:pt idx="13159">
                  <c:v>8.5359999499999995E-4</c:v>
                </c:pt>
                <c:pt idx="13160">
                  <c:v>8.5367999500000002E-4</c:v>
                </c:pt>
                <c:pt idx="13161">
                  <c:v>8.5375999499999998E-4</c:v>
                </c:pt>
                <c:pt idx="13162">
                  <c:v>8.5383999500000004E-4</c:v>
                </c:pt>
                <c:pt idx="13163">
                  <c:v>8.53919995E-4</c:v>
                </c:pt>
                <c:pt idx="13164">
                  <c:v>8.5399999499999996E-4</c:v>
                </c:pt>
                <c:pt idx="13165">
                  <c:v>8.5407999500000003E-4</c:v>
                </c:pt>
                <c:pt idx="13166">
                  <c:v>8.5415999499999999E-4</c:v>
                </c:pt>
                <c:pt idx="13167">
                  <c:v>8.5423999500000005E-4</c:v>
                </c:pt>
                <c:pt idx="13168">
                  <c:v>8.5431999500000001E-4</c:v>
                </c:pt>
                <c:pt idx="13169">
                  <c:v>8.5439999499999997E-4</c:v>
                </c:pt>
                <c:pt idx="13170">
                  <c:v>8.5447999500000004E-4</c:v>
                </c:pt>
                <c:pt idx="13171">
                  <c:v>8.54559995E-4</c:v>
                </c:pt>
                <c:pt idx="13172">
                  <c:v>8.5463999499999996E-4</c:v>
                </c:pt>
                <c:pt idx="13173">
                  <c:v>8.5471999500000002E-4</c:v>
                </c:pt>
                <c:pt idx="13174">
                  <c:v>8.5479999499999998E-4</c:v>
                </c:pt>
                <c:pt idx="13175">
                  <c:v>8.5487999500000005E-4</c:v>
                </c:pt>
                <c:pt idx="13176">
                  <c:v>8.5495999500000001E-4</c:v>
                </c:pt>
                <c:pt idx="13177">
                  <c:v>8.5503999499999997E-4</c:v>
                </c:pt>
                <c:pt idx="13178">
                  <c:v>8.5511999500000003E-4</c:v>
                </c:pt>
                <c:pt idx="13179">
                  <c:v>8.5519999499999999E-4</c:v>
                </c:pt>
                <c:pt idx="13180">
                  <c:v>8.5527999499999995E-4</c:v>
                </c:pt>
                <c:pt idx="13181">
                  <c:v>8.5535999500000002E-4</c:v>
                </c:pt>
                <c:pt idx="13182">
                  <c:v>8.5543999499999997E-4</c:v>
                </c:pt>
                <c:pt idx="13183">
                  <c:v>8.5551999500000004E-4</c:v>
                </c:pt>
                <c:pt idx="13184">
                  <c:v>8.55599995E-4</c:v>
                </c:pt>
                <c:pt idx="13185">
                  <c:v>8.5567999499999996E-4</c:v>
                </c:pt>
                <c:pt idx="13186">
                  <c:v>8.5575999500000003E-4</c:v>
                </c:pt>
                <c:pt idx="13187">
                  <c:v>8.5583999499999998E-4</c:v>
                </c:pt>
                <c:pt idx="13188">
                  <c:v>8.5591999500000005E-4</c:v>
                </c:pt>
                <c:pt idx="13189">
                  <c:v>8.5599999500000001E-4</c:v>
                </c:pt>
                <c:pt idx="13190">
                  <c:v>8.5607999499999997E-4</c:v>
                </c:pt>
                <c:pt idx="13191">
                  <c:v>8.5615999500000004E-4</c:v>
                </c:pt>
                <c:pt idx="13192">
                  <c:v>8.5623999499999999E-4</c:v>
                </c:pt>
                <c:pt idx="13193">
                  <c:v>8.5631999499999995E-4</c:v>
                </c:pt>
                <c:pt idx="13194">
                  <c:v>8.5639999500000002E-4</c:v>
                </c:pt>
                <c:pt idx="13195">
                  <c:v>8.5647999499999998E-4</c:v>
                </c:pt>
                <c:pt idx="13196">
                  <c:v>8.5655999500000005E-4</c:v>
                </c:pt>
                <c:pt idx="13197">
                  <c:v>8.56639995E-4</c:v>
                </c:pt>
                <c:pt idx="13198">
                  <c:v>8.5671999499999996E-4</c:v>
                </c:pt>
                <c:pt idx="13199">
                  <c:v>8.5679999500000003E-4</c:v>
                </c:pt>
                <c:pt idx="13200">
                  <c:v>8.5687999499999999E-4</c:v>
                </c:pt>
                <c:pt idx="13201">
                  <c:v>8.5695999499999995E-4</c:v>
                </c:pt>
                <c:pt idx="13202">
                  <c:v>8.5703999500000001E-4</c:v>
                </c:pt>
                <c:pt idx="13203">
                  <c:v>8.5711999499999997E-4</c:v>
                </c:pt>
                <c:pt idx="13204">
                  <c:v>8.5719999500000004E-4</c:v>
                </c:pt>
                <c:pt idx="13205">
                  <c:v>8.57279995E-4</c:v>
                </c:pt>
                <c:pt idx="13206">
                  <c:v>8.5735999499999996E-4</c:v>
                </c:pt>
                <c:pt idx="13207">
                  <c:v>8.5743999500000002E-4</c:v>
                </c:pt>
                <c:pt idx="13208">
                  <c:v>8.5751999499999998E-4</c:v>
                </c:pt>
                <c:pt idx="13209">
                  <c:v>8.5759999500000005E-4</c:v>
                </c:pt>
                <c:pt idx="13210">
                  <c:v>8.5767999500000001E-4</c:v>
                </c:pt>
                <c:pt idx="13211">
                  <c:v>8.5775999499999997E-4</c:v>
                </c:pt>
                <c:pt idx="13212">
                  <c:v>8.5783999500000003E-4</c:v>
                </c:pt>
                <c:pt idx="13213">
                  <c:v>8.5791999499999999E-4</c:v>
                </c:pt>
                <c:pt idx="13214">
                  <c:v>8.5799999499999995E-4</c:v>
                </c:pt>
                <c:pt idx="13215">
                  <c:v>8.5807999500000002E-4</c:v>
                </c:pt>
                <c:pt idx="13216">
                  <c:v>8.5815999499999998E-4</c:v>
                </c:pt>
                <c:pt idx="13217">
                  <c:v>8.5823999500000004E-4</c:v>
                </c:pt>
                <c:pt idx="13218">
                  <c:v>8.58319995E-4</c:v>
                </c:pt>
                <c:pt idx="13219">
                  <c:v>8.5839999499999996E-4</c:v>
                </c:pt>
                <c:pt idx="13220">
                  <c:v>8.5847999500000003E-4</c:v>
                </c:pt>
                <c:pt idx="13221">
                  <c:v>8.5855999499999999E-4</c:v>
                </c:pt>
                <c:pt idx="13222">
                  <c:v>8.5863999500000005E-4</c:v>
                </c:pt>
                <c:pt idx="13223">
                  <c:v>8.5871999500000001E-4</c:v>
                </c:pt>
                <c:pt idx="13224">
                  <c:v>8.5879999499999997E-4</c:v>
                </c:pt>
                <c:pt idx="13225">
                  <c:v>8.5887999500000004E-4</c:v>
                </c:pt>
                <c:pt idx="13226">
                  <c:v>8.58959995E-4</c:v>
                </c:pt>
                <c:pt idx="13227">
                  <c:v>8.5903999499999995E-4</c:v>
                </c:pt>
                <c:pt idx="13228">
                  <c:v>8.5911999500000002E-4</c:v>
                </c:pt>
                <c:pt idx="13229">
                  <c:v>8.5919999499999998E-4</c:v>
                </c:pt>
                <c:pt idx="13230">
                  <c:v>8.5927999500000005E-4</c:v>
                </c:pt>
                <c:pt idx="13231">
                  <c:v>8.59359995E-4</c:v>
                </c:pt>
                <c:pt idx="13232">
                  <c:v>8.5943999499999996E-4</c:v>
                </c:pt>
                <c:pt idx="13233">
                  <c:v>8.5951999500000003E-4</c:v>
                </c:pt>
                <c:pt idx="13234">
                  <c:v>8.5959999499999999E-4</c:v>
                </c:pt>
                <c:pt idx="13235">
                  <c:v>8.5967999499999995E-4</c:v>
                </c:pt>
                <c:pt idx="13236">
                  <c:v>8.5975999500000001E-4</c:v>
                </c:pt>
                <c:pt idx="13237">
                  <c:v>8.5983999499999997E-4</c:v>
                </c:pt>
                <c:pt idx="13238">
                  <c:v>8.5991999500000004E-4</c:v>
                </c:pt>
                <c:pt idx="13239">
                  <c:v>8.59999995E-4</c:v>
                </c:pt>
                <c:pt idx="13240">
                  <c:v>8.6007999499999996E-4</c:v>
                </c:pt>
                <c:pt idx="13241">
                  <c:v>8.6015999500000002E-4</c:v>
                </c:pt>
                <c:pt idx="13242">
                  <c:v>8.6023999499999998E-4</c:v>
                </c:pt>
                <c:pt idx="13243">
                  <c:v>8.6031999500000005E-4</c:v>
                </c:pt>
                <c:pt idx="13244">
                  <c:v>8.6039999500000001E-4</c:v>
                </c:pt>
                <c:pt idx="13245">
                  <c:v>8.6047999499999997E-4</c:v>
                </c:pt>
                <c:pt idx="13246">
                  <c:v>8.6055999500000003E-4</c:v>
                </c:pt>
                <c:pt idx="13247">
                  <c:v>8.6063999499999999E-4</c:v>
                </c:pt>
                <c:pt idx="13248">
                  <c:v>8.6071999499999995E-4</c:v>
                </c:pt>
                <c:pt idx="13249">
                  <c:v>8.6079999500000002E-4</c:v>
                </c:pt>
                <c:pt idx="13250">
                  <c:v>8.6087999499999998E-4</c:v>
                </c:pt>
                <c:pt idx="13251">
                  <c:v>8.6095999500000004E-4</c:v>
                </c:pt>
                <c:pt idx="13252">
                  <c:v>8.61039995E-4</c:v>
                </c:pt>
                <c:pt idx="13253">
                  <c:v>8.6111999499999996E-4</c:v>
                </c:pt>
                <c:pt idx="13254">
                  <c:v>8.6119999500000003E-4</c:v>
                </c:pt>
                <c:pt idx="13255">
                  <c:v>8.6127999499999999E-4</c:v>
                </c:pt>
                <c:pt idx="13256">
                  <c:v>8.6135999500000005E-4</c:v>
                </c:pt>
                <c:pt idx="13257">
                  <c:v>8.6143999500000001E-4</c:v>
                </c:pt>
                <c:pt idx="13258">
                  <c:v>8.6151999499999997E-4</c:v>
                </c:pt>
                <c:pt idx="13259">
                  <c:v>8.6159999500000004E-4</c:v>
                </c:pt>
                <c:pt idx="13260">
                  <c:v>8.61679995E-4</c:v>
                </c:pt>
                <c:pt idx="13261">
                  <c:v>8.6175999499999995E-4</c:v>
                </c:pt>
                <c:pt idx="13262">
                  <c:v>8.6183999500000002E-4</c:v>
                </c:pt>
                <c:pt idx="13263">
                  <c:v>8.6191999499999998E-4</c:v>
                </c:pt>
                <c:pt idx="13264">
                  <c:v>8.6199999500000005E-4</c:v>
                </c:pt>
                <c:pt idx="13265">
                  <c:v>8.6207999500000001E-4</c:v>
                </c:pt>
                <c:pt idx="13266">
                  <c:v>8.6215999499999996E-4</c:v>
                </c:pt>
                <c:pt idx="13267">
                  <c:v>8.6223999500000003E-4</c:v>
                </c:pt>
                <c:pt idx="13268">
                  <c:v>8.6231999499999999E-4</c:v>
                </c:pt>
                <c:pt idx="13269">
                  <c:v>8.6239999499999995E-4</c:v>
                </c:pt>
                <c:pt idx="13270">
                  <c:v>8.6247999500000002E-4</c:v>
                </c:pt>
                <c:pt idx="13271">
                  <c:v>8.6255999499999997E-4</c:v>
                </c:pt>
                <c:pt idx="13272">
                  <c:v>8.6263999500000004E-4</c:v>
                </c:pt>
                <c:pt idx="13273">
                  <c:v>8.62719995E-4</c:v>
                </c:pt>
                <c:pt idx="13274">
                  <c:v>8.6279999499999996E-4</c:v>
                </c:pt>
                <c:pt idx="13275">
                  <c:v>8.6287999500000003E-4</c:v>
                </c:pt>
                <c:pt idx="13276">
                  <c:v>8.6295999499999998E-4</c:v>
                </c:pt>
                <c:pt idx="13277">
                  <c:v>8.6303999500000005E-4</c:v>
                </c:pt>
                <c:pt idx="13278">
                  <c:v>8.6311999500000001E-4</c:v>
                </c:pt>
                <c:pt idx="13279">
                  <c:v>8.6319999499999997E-4</c:v>
                </c:pt>
                <c:pt idx="13280">
                  <c:v>8.6327999500000004E-4</c:v>
                </c:pt>
                <c:pt idx="13281">
                  <c:v>8.6335999499999999E-4</c:v>
                </c:pt>
                <c:pt idx="13282">
                  <c:v>8.6343999499999995E-4</c:v>
                </c:pt>
                <c:pt idx="13283">
                  <c:v>8.6351999500000002E-4</c:v>
                </c:pt>
                <c:pt idx="13284">
                  <c:v>8.6359999499999998E-4</c:v>
                </c:pt>
                <c:pt idx="13285">
                  <c:v>8.6367999500000004E-4</c:v>
                </c:pt>
                <c:pt idx="13286">
                  <c:v>8.63759995E-4</c:v>
                </c:pt>
                <c:pt idx="13287">
                  <c:v>8.6383999499999996E-4</c:v>
                </c:pt>
                <c:pt idx="13288">
                  <c:v>8.6391999500000003E-4</c:v>
                </c:pt>
                <c:pt idx="13289">
                  <c:v>8.6399999499999999E-4</c:v>
                </c:pt>
                <c:pt idx="13290">
                  <c:v>8.6407999499999995E-4</c:v>
                </c:pt>
                <c:pt idx="13291">
                  <c:v>8.6415999500000001E-4</c:v>
                </c:pt>
                <c:pt idx="13292">
                  <c:v>8.6423999499999997E-4</c:v>
                </c:pt>
                <c:pt idx="13293">
                  <c:v>8.6431999500000004E-4</c:v>
                </c:pt>
                <c:pt idx="13294">
                  <c:v>8.64399995E-4</c:v>
                </c:pt>
                <c:pt idx="13295">
                  <c:v>8.6447999499999996E-4</c:v>
                </c:pt>
                <c:pt idx="13296">
                  <c:v>8.6455999500000002E-4</c:v>
                </c:pt>
                <c:pt idx="13297">
                  <c:v>8.6463999499999998E-4</c:v>
                </c:pt>
                <c:pt idx="13298">
                  <c:v>8.6471999500000005E-4</c:v>
                </c:pt>
                <c:pt idx="13299">
                  <c:v>8.6479999500000001E-4</c:v>
                </c:pt>
                <c:pt idx="13300">
                  <c:v>8.6487999499999997E-4</c:v>
                </c:pt>
                <c:pt idx="13301">
                  <c:v>8.6495999500000003E-4</c:v>
                </c:pt>
                <c:pt idx="13302">
                  <c:v>8.6503999499999999E-4</c:v>
                </c:pt>
                <c:pt idx="13303">
                  <c:v>8.6511999499999995E-4</c:v>
                </c:pt>
                <c:pt idx="13304">
                  <c:v>8.6519999500000002E-4</c:v>
                </c:pt>
                <c:pt idx="13305">
                  <c:v>8.6527999499999998E-4</c:v>
                </c:pt>
                <c:pt idx="13306">
                  <c:v>8.6535999500000004E-4</c:v>
                </c:pt>
                <c:pt idx="13307">
                  <c:v>8.65439995E-4</c:v>
                </c:pt>
                <c:pt idx="13308">
                  <c:v>8.6551999499999996E-4</c:v>
                </c:pt>
                <c:pt idx="13309">
                  <c:v>8.6559999500000003E-4</c:v>
                </c:pt>
                <c:pt idx="13310">
                  <c:v>8.6567999499999999E-4</c:v>
                </c:pt>
                <c:pt idx="13311">
                  <c:v>8.6575999500000005E-4</c:v>
                </c:pt>
                <c:pt idx="13312">
                  <c:v>8.6583999500000001E-4</c:v>
                </c:pt>
                <c:pt idx="13313">
                  <c:v>8.6591999499999997E-4</c:v>
                </c:pt>
                <c:pt idx="13314">
                  <c:v>8.6599999500000004E-4</c:v>
                </c:pt>
                <c:pt idx="13315">
                  <c:v>8.6607999499999999E-4</c:v>
                </c:pt>
                <c:pt idx="13316">
                  <c:v>8.6615999499999995E-4</c:v>
                </c:pt>
                <c:pt idx="13317">
                  <c:v>8.6623999500000002E-4</c:v>
                </c:pt>
                <c:pt idx="13318">
                  <c:v>8.6631999499999998E-4</c:v>
                </c:pt>
                <c:pt idx="13319">
                  <c:v>8.6639999500000005E-4</c:v>
                </c:pt>
                <c:pt idx="13320">
                  <c:v>8.66479995E-4</c:v>
                </c:pt>
                <c:pt idx="13321">
                  <c:v>8.6655999499999996E-4</c:v>
                </c:pt>
                <c:pt idx="13322">
                  <c:v>8.6663999500000003E-4</c:v>
                </c:pt>
                <c:pt idx="13323">
                  <c:v>8.6671999499999999E-4</c:v>
                </c:pt>
                <c:pt idx="13324">
                  <c:v>8.6679999499999995E-4</c:v>
                </c:pt>
                <c:pt idx="13325">
                  <c:v>8.6687999500000001E-4</c:v>
                </c:pt>
                <c:pt idx="13326">
                  <c:v>8.6695999499999997E-4</c:v>
                </c:pt>
                <c:pt idx="13327">
                  <c:v>8.6703999500000004E-4</c:v>
                </c:pt>
                <c:pt idx="13328">
                  <c:v>8.67119995E-4</c:v>
                </c:pt>
                <c:pt idx="13329">
                  <c:v>8.6719999499999996E-4</c:v>
                </c:pt>
                <c:pt idx="13330">
                  <c:v>8.6727999500000002E-4</c:v>
                </c:pt>
                <c:pt idx="13331">
                  <c:v>8.6735999499999998E-4</c:v>
                </c:pt>
                <c:pt idx="13332">
                  <c:v>8.6743999500000005E-4</c:v>
                </c:pt>
                <c:pt idx="13333">
                  <c:v>8.6751999500000001E-4</c:v>
                </c:pt>
                <c:pt idx="13334">
                  <c:v>8.6759999499999997E-4</c:v>
                </c:pt>
                <c:pt idx="13335">
                  <c:v>8.6767999500000003E-4</c:v>
                </c:pt>
                <c:pt idx="13336">
                  <c:v>8.6775999499999999E-4</c:v>
                </c:pt>
                <c:pt idx="13337">
                  <c:v>8.6783999499999995E-4</c:v>
                </c:pt>
                <c:pt idx="13338">
                  <c:v>8.6791999500000002E-4</c:v>
                </c:pt>
                <c:pt idx="13339">
                  <c:v>8.6799999499999998E-4</c:v>
                </c:pt>
                <c:pt idx="13340">
                  <c:v>8.6807999500000004E-4</c:v>
                </c:pt>
                <c:pt idx="13341">
                  <c:v>8.68159995E-4</c:v>
                </c:pt>
                <c:pt idx="13342">
                  <c:v>8.6823999499999996E-4</c:v>
                </c:pt>
                <c:pt idx="13343">
                  <c:v>8.6831999500000003E-4</c:v>
                </c:pt>
                <c:pt idx="13344">
                  <c:v>8.6839999499999999E-4</c:v>
                </c:pt>
                <c:pt idx="13345">
                  <c:v>8.6847999500000005E-4</c:v>
                </c:pt>
                <c:pt idx="13346">
                  <c:v>8.6855999500000001E-4</c:v>
                </c:pt>
                <c:pt idx="13347">
                  <c:v>8.6863999499999997E-4</c:v>
                </c:pt>
                <c:pt idx="13348">
                  <c:v>8.6871999500000004E-4</c:v>
                </c:pt>
                <c:pt idx="13349">
                  <c:v>8.68799995E-4</c:v>
                </c:pt>
                <c:pt idx="13350">
                  <c:v>8.6887999499999995E-4</c:v>
                </c:pt>
                <c:pt idx="13351">
                  <c:v>8.6895999500000002E-4</c:v>
                </c:pt>
                <c:pt idx="13352">
                  <c:v>8.6903999499999998E-4</c:v>
                </c:pt>
                <c:pt idx="13353">
                  <c:v>8.6911999500000005E-4</c:v>
                </c:pt>
                <c:pt idx="13354">
                  <c:v>8.6919999500000001E-4</c:v>
                </c:pt>
                <c:pt idx="13355">
                  <c:v>8.6927999499999996E-4</c:v>
                </c:pt>
                <c:pt idx="13356">
                  <c:v>8.6935999500000003E-4</c:v>
                </c:pt>
                <c:pt idx="13357">
                  <c:v>8.6943999499999999E-4</c:v>
                </c:pt>
                <c:pt idx="13358">
                  <c:v>8.6951999499999995E-4</c:v>
                </c:pt>
                <c:pt idx="13359">
                  <c:v>8.6959999500000002E-4</c:v>
                </c:pt>
                <c:pt idx="13360">
                  <c:v>8.6967999499999997E-4</c:v>
                </c:pt>
                <c:pt idx="13361">
                  <c:v>8.6975999500000004E-4</c:v>
                </c:pt>
                <c:pt idx="13362">
                  <c:v>8.69839995E-4</c:v>
                </c:pt>
                <c:pt idx="13363">
                  <c:v>8.6991999499999996E-4</c:v>
                </c:pt>
                <c:pt idx="13364">
                  <c:v>8.6999999500000003E-4</c:v>
                </c:pt>
                <c:pt idx="13365">
                  <c:v>8.7007999499999998E-4</c:v>
                </c:pt>
                <c:pt idx="13366">
                  <c:v>8.7015999500000005E-4</c:v>
                </c:pt>
                <c:pt idx="13367">
                  <c:v>8.7023999500000001E-4</c:v>
                </c:pt>
                <c:pt idx="13368">
                  <c:v>8.7031999499999997E-4</c:v>
                </c:pt>
                <c:pt idx="13369">
                  <c:v>8.7039999500000003E-4</c:v>
                </c:pt>
                <c:pt idx="13370">
                  <c:v>8.7047999499999999E-4</c:v>
                </c:pt>
                <c:pt idx="13371">
                  <c:v>8.7055999499999995E-4</c:v>
                </c:pt>
                <c:pt idx="13372">
                  <c:v>8.7063999500000002E-4</c:v>
                </c:pt>
                <c:pt idx="13373">
                  <c:v>8.7071999499999998E-4</c:v>
                </c:pt>
                <c:pt idx="13374">
                  <c:v>8.7079999500000004E-4</c:v>
                </c:pt>
                <c:pt idx="13375">
                  <c:v>8.70879995E-4</c:v>
                </c:pt>
                <c:pt idx="13376">
                  <c:v>8.7095999499999996E-4</c:v>
                </c:pt>
                <c:pt idx="13377">
                  <c:v>8.7103999500000003E-4</c:v>
                </c:pt>
                <c:pt idx="13378">
                  <c:v>8.7111999499999999E-4</c:v>
                </c:pt>
                <c:pt idx="13379">
                  <c:v>8.7119999499999995E-4</c:v>
                </c:pt>
                <c:pt idx="13380">
                  <c:v>8.7127999500000001E-4</c:v>
                </c:pt>
                <c:pt idx="13381">
                  <c:v>8.7135999499999997E-4</c:v>
                </c:pt>
                <c:pt idx="13382">
                  <c:v>8.7143999500000004E-4</c:v>
                </c:pt>
                <c:pt idx="13383">
                  <c:v>8.71519995E-4</c:v>
                </c:pt>
                <c:pt idx="13384">
                  <c:v>8.7159999499999996E-4</c:v>
                </c:pt>
                <c:pt idx="13385">
                  <c:v>8.7167999500000002E-4</c:v>
                </c:pt>
                <c:pt idx="13386">
                  <c:v>8.7175999499999998E-4</c:v>
                </c:pt>
                <c:pt idx="13387">
                  <c:v>8.7183999500000005E-4</c:v>
                </c:pt>
                <c:pt idx="13388">
                  <c:v>8.7191999500000001E-4</c:v>
                </c:pt>
                <c:pt idx="13389">
                  <c:v>8.7199999499999997E-4</c:v>
                </c:pt>
                <c:pt idx="13390">
                  <c:v>8.7207999500000003E-4</c:v>
                </c:pt>
                <c:pt idx="13391">
                  <c:v>8.7215999499999999E-4</c:v>
                </c:pt>
                <c:pt idx="13392">
                  <c:v>8.7223999499999995E-4</c:v>
                </c:pt>
                <c:pt idx="13393">
                  <c:v>8.7231999500000002E-4</c:v>
                </c:pt>
                <c:pt idx="13394">
                  <c:v>8.7239999499999997E-4</c:v>
                </c:pt>
                <c:pt idx="13395">
                  <c:v>8.7247999500000004E-4</c:v>
                </c:pt>
                <c:pt idx="13396">
                  <c:v>8.72559995E-4</c:v>
                </c:pt>
                <c:pt idx="13397">
                  <c:v>8.7263999499999996E-4</c:v>
                </c:pt>
                <c:pt idx="13398">
                  <c:v>8.7271999500000003E-4</c:v>
                </c:pt>
                <c:pt idx="13399">
                  <c:v>8.7279999499999998E-4</c:v>
                </c:pt>
                <c:pt idx="13400">
                  <c:v>8.7287999500000005E-4</c:v>
                </c:pt>
                <c:pt idx="13401">
                  <c:v>8.7295999500000001E-4</c:v>
                </c:pt>
                <c:pt idx="13402">
                  <c:v>8.7303999499999997E-4</c:v>
                </c:pt>
                <c:pt idx="13403">
                  <c:v>8.7311999500000004E-4</c:v>
                </c:pt>
                <c:pt idx="13404">
                  <c:v>8.7319999499999999E-4</c:v>
                </c:pt>
                <c:pt idx="13405">
                  <c:v>8.7327999499999995E-4</c:v>
                </c:pt>
                <c:pt idx="13406">
                  <c:v>8.7335999500000002E-4</c:v>
                </c:pt>
                <c:pt idx="13407">
                  <c:v>8.7343999499999998E-4</c:v>
                </c:pt>
                <c:pt idx="13408">
                  <c:v>8.7351999500000005E-4</c:v>
                </c:pt>
                <c:pt idx="13409">
                  <c:v>8.73599995E-4</c:v>
                </c:pt>
                <c:pt idx="13410">
                  <c:v>8.7367999499999996E-4</c:v>
                </c:pt>
                <c:pt idx="13411">
                  <c:v>8.7375999500000003E-4</c:v>
                </c:pt>
                <c:pt idx="13412">
                  <c:v>8.7383999499999999E-4</c:v>
                </c:pt>
                <c:pt idx="13413">
                  <c:v>8.7391999499999995E-4</c:v>
                </c:pt>
                <c:pt idx="13414">
                  <c:v>8.7399999500000001E-4</c:v>
                </c:pt>
                <c:pt idx="13415">
                  <c:v>8.7407999499999997E-4</c:v>
                </c:pt>
                <c:pt idx="13416">
                  <c:v>8.7415999500000004E-4</c:v>
                </c:pt>
                <c:pt idx="13417">
                  <c:v>8.74239995E-4</c:v>
                </c:pt>
                <c:pt idx="13418">
                  <c:v>8.7431999499999996E-4</c:v>
                </c:pt>
                <c:pt idx="13419">
                  <c:v>8.7439999500000002E-4</c:v>
                </c:pt>
                <c:pt idx="13420">
                  <c:v>8.7447999499999998E-4</c:v>
                </c:pt>
                <c:pt idx="13421">
                  <c:v>8.7455999500000005E-4</c:v>
                </c:pt>
                <c:pt idx="13422">
                  <c:v>8.7463999500000001E-4</c:v>
                </c:pt>
                <c:pt idx="13423">
                  <c:v>8.7471999499999997E-4</c:v>
                </c:pt>
                <c:pt idx="13424">
                  <c:v>8.7479999500000003E-4</c:v>
                </c:pt>
                <c:pt idx="13425">
                  <c:v>8.7487999499999999E-4</c:v>
                </c:pt>
                <c:pt idx="13426">
                  <c:v>8.7495999499999995E-4</c:v>
                </c:pt>
                <c:pt idx="13427">
                  <c:v>8.7503999500000002E-4</c:v>
                </c:pt>
                <c:pt idx="13428">
                  <c:v>8.7511999499999998E-4</c:v>
                </c:pt>
                <c:pt idx="13429">
                  <c:v>8.7519999500000004E-4</c:v>
                </c:pt>
                <c:pt idx="13430">
                  <c:v>8.75279995E-4</c:v>
                </c:pt>
                <c:pt idx="13431">
                  <c:v>8.7535999499999996E-4</c:v>
                </c:pt>
                <c:pt idx="13432">
                  <c:v>8.7543999500000003E-4</c:v>
                </c:pt>
                <c:pt idx="13433">
                  <c:v>8.7551999499999999E-4</c:v>
                </c:pt>
                <c:pt idx="13434">
                  <c:v>8.7559999500000005E-4</c:v>
                </c:pt>
                <c:pt idx="13435">
                  <c:v>8.7567999500000001E-4</c:v>
                </c:pt>
                <c:pt idx="13436">
                  <c:v>8.7575999499999997E-4</c:v>
                </c:pt>
                <c:pt idx="13437">
                  <c:v>8.7583999500000004E-4</c:v>
                </c:pt>
                <c:pt idx="13438">
                  <c:v>8.75919995E-4</c:v>
                </c:pt>
                <c:pt idx="13439">
                  <c:v>8.7599999499999995E-4</c:v>
                </c:pt>
                <c:pt idx="13440">
                  <c:v>8.7607999500000002E-4</c:v>
                </c:pt>
                <c:pt idx="13441">
                  <c:v>8.7615999499999998E-4</c:v>
                </c:pt>
                <c:pt idx="13442">
                  <c:v>8.7623999500000005E-4</c:v>
                </c:pt>
                <c:pt idx="13443">
                  <c:v>8.7631999500000001E-4</c:v>
                </c:pt>
                <c:pt idx="13444">
                  <c:v>8.7639999499999996E-4</c:v>
                </c:pt>
                <c:pt idx="13445">
                  <c:v>8.7647999500000003E-4</c:v>
                </c:pt>
                <c:pt idx="13446">
                  <c:v>8.7655999499999999E-4</c:v>
                </c:pt>
                <c:pt idx="13447">
                  <c:v>8.7663999499999995E-4</c:v>
                </c:pt>
                <c:pt idx="13448">
                  <c:v>8.7671999500000001E-4</c:v>
                </c:pt>
                <c:pt idx="13449">
                  <c:v>8.7679999499999997E-4</c:v>
                </c:pt>
                <c:pt idx="13450">
                  <c:v>8.7687999500000004E-4</c:v>
                </c:pt>
                <c:pt idx="13451">
                  <c:v>8.76959995E-4</c:v>
                </c:pt>
                <c:pt idx="13452">
                  <c:v>8.7703999499999996E-4</c:v>
                </c:pt>
                <c:pt idx="13453">
                  <c:v>8.7711999500000002E-4</c:v>
                </c:pt>
                <c:pt idx="13454">
                  <c:v>8.7719999499999998E-4</c:v>
                </c:pt>
                <c:pt idx="13455">
                  <c:v>8.7727999500000005E-4</c:v>
                </c:pt>
                <c:pt idx="13456">
                  <c:v>8.7735999500000001E-4</c:v>
                </c:pt>
                <c:pt idx="13457">
                  <c:v>8.7743999499999997E-4</c:v>
                </c:pt>
                <c:pt idx="13458">
                  <c:v>8.7751999500000003E-4</c:v>
                </c:pt>
                <c:pt idx="13459">
                  <c:v>8.7759999499999999E-4</c:v>
                </c:pt>
                <c:pt idx="13460">
                  <c:v>8.7767999499999995E-4</c:v>
                </c:pt>
                <c:pt idx="13461">
                  <c:v>8.7775999500000002E-4</c:v>
                </c:pt>
                <c:pt idx="13462">
                  <c:v>8.7783999499999998E-4</c:v>
                </c:pt>
                <c:pt idx="13463">
                  <c:v>8.7791999500000004E-4</c:v>
                </c:pt>
                <c:pt idx="13464">
                  <c:v>8.77999995E-4</c:v>
                </c:pt>
                <c:pt idx="13465">
                  <c:v>8.7807999499999996E-4</c:v>
                </c:pt>
                <c:pt idx="13466">
                  <c:v>8.7815999500000003E-4</c:v>
                </c:pt>
                <c:pt idx="13467">
                  <c:v>8.7823999499999999E-4</c:v>
                </c:pt>
                <c:pt idx="13468">
                  <c:v>8.7831999500000005E-4</c:v>
                </c:pt>
                <c:pt idx="13469">
                  <c:v>8.7839999500000001E-4</c:v>
                </c:pt>
                <c:pt idx="13470">
                  <c:v>8.7847999499999997E-4</c:v>
                </c:pt>
                <c:pt idx="13471">
                  <c:v>8.7855999500000004E-4</c:v>
                </c:pt>
                <c:pt idx="13472">
                  <c:v>8.78639995E-4</c:v>
                </c:pt>
                <c:pt idx="13473">
                  <c:v>8.7871999499999996E-4</c:v>
                </c:pt>
                <c:pt idx="13474">
                  <c:v>8.7879999500000002E-4</c:v>
                </c:pt>
                <c:pt idx="13475">
                  <c:v>8.7887999499999998E-4</c:v>
                </c:pt>
                <c:pt idx="13476">
                  <c:v>8.7895999500000005E-4</c:v>
                </c:pt>
                <c:pt idx="13477">
                  <c:v>8.7903999500000001E-4</c:v>
                </c:pt>
                <c:pt idx="13478">
                  <c:v>8.7911999499999996E-4</c:v>
                </c:pt>
                <c:pt idx="13479">
                  <c:v>8.7919999500000003E-4</c:v>
                </c:pt>
                <c:pt idx="13480">
                  <c:v>8.7927999499999999E-4</c:v>
                </c:pt>
                <c:pt idx="13481">
                  <c:v>8.7935999499999995E-4</c:v>
                </c:pt>
                <c:pt idx="13482">
                  <c:v>8.7943999500000002E-4</c:v>
                </c:pt>
                <c:pt idx="13483">
                  <c:v>8.7951999499999997E-4</c:v>
                </c:pt>
                <c:pt idx="13484">
                  <c:v>8.7959999500000004E-4</c:v>
                </c:pt>
                <c:pt idx="13485">
                  <c:v>8.79679995E-4</c:v>
                </c:pt>
                <c:pt idx="13486">
                  <c:v>8.7975999499999996E-4</c:v>
                </c:pt>
                <c:pt idx="13487">
                  <c:v>8.7983999500000003E-4</c:v>
                </c:pt>
                <c:pt idx="13488">
                  <c:v>8.7991999499999998E-4</c:v>
                </c:pt>
                <c:pt idx="13489">
                  <c:v>8.7999999500000005E-4</c:v>
                </c:pt>
                <c:pt idx="13490">
                  <c:v>8.8007999500000001E-4</c:v>
                </c:pt>
                <c:pt idx="13491">
                  <c:v>8.8015999499999997E-4</c:v>
                </c:pt>
                <c:pt idx="13492">
                  <c:v>8.8023999500000004E-4</c:v>
                </c:pt>
                <c:pt idx="13493">
                  <c:v>8.8031999499999999E-4</c:v>
                </c:pt>
                <c:pt idx="13494">
                  <c:v>8.8039999499999995E-4</c:v>
                </c:pt>
                <c:pt idx="13495">
                  <c:v>8.8047999500000002E-4</c:v>
                </c:pt>
                <c:pt idx="13496">
                  <c:v>8.8055999499999998E-4</c:v>
                </c:pt>
                <c:pt idx="13497">
                  <c:v>8.8063999500000005E-4</c:v>
                </c:pt>
                <c:pt idx="13498">
                  <c:v>8.80719995E-4</c:v>
                </c:pt>
                <c:pt idx="13499">
                  <c:v>8.8079999499999996E-4</c:v>
                </c:pt>
                <c:pt idx="13500">
                  <c:v>8.8087999500000003E-4</c:v>
                </c:pt>
                <c:pt idx="13501">
                  <c:v>8.8095999499999999E-4</c:v>
                </c:pt>
                <c:pt idx="13502">
                  <c:v>8.8103999499999995E-4</c:v>
                </c:pt>
                <c:pt idx="13503">
                  <c:v>8.8111999500000001E-4</c:v>
                </c:pt>
                <c:pt idx="13504">
                  <c:v>8.8119999499999997E-4</c:v>
                </c:pt>
                <c:pt idx="13505">
                  <c:v>8.8127999500000004E-4</c:v>
                </c:pt>
                <c:pt idx="13506">
                  <c:v>8.81359995E-4</c:v>
                </c:pt>
                <c:pt idx="13507">
                  <c:v>8.8143999499999996E-4</c:v>
                </c:pt>
                <c:pt idx="13508">
                  <c:v>8.8151999500000002E-4</c:v>
                </c:pt>
                <c:pt idx="13509">
                  <c:v>8.8159999499999998E-4</c:v>
                </c:pt>
                <c:pt idx="13510">
                  <c:v>8.8167999500000005E-4</c:v>
                </c:pt>
                <c:pt idx="13511">
                  <c:v>8.8175999500000001E-4</c:v>
                </c:pt>
                <c:pt idx="13512">
                  <c:v>8.8183999499999997E-4</c:v>
                </c:pt>
                <c:pt idx="13513">
                  <c:v>8.8191999500000003E-4</c:v>
                </c:pt>
                <c:pt idx="13514">
                  <c:v>8.8199999499999999E-4</c:v>
                </c:pt>
                <c:pt idx="13515">
                  <c:v>8.8207999499999995E-4</c:v>
                </c:pt>
                <c:pt idx="13516">
                  <c:v>8.8215999500000002E-4</c:v>
                </c:pt>
                <c:pt idx="13517">
                  <c:v>8.8223999499999998E-4</c:v>
                </c:pt>
                <c:pt idx="13518">
                  <c:v>8.8231999500000004E-4</c:v>
                </c:pt>
                <c:pt idx="13519">
                  <c:v>8.82399995E-4</c:v>
                </c:pt>
                <c:pt idx="13520">
                  <c:v>8.8247999499999996E-4</c:v>
                </c:pt>
                <c:pt idx="13521">
                  <c:v>8.8255999500000003E-4</c:v>
                </c:pt>
                <c:pt idx="13522">
                  <c:v>8.8263999499999999E-4</c:v>
                </c:pt>
                <c:pt idx="13523">
                  <c:v>8.8271999500000005E-4</c:v>
                </c:pt>
                <c:pt idx="13524">
                  <c:v>8.8279999500000001E-4</c:v>
                </c:pt>
                <c:pt idx="13525">
                  <c:v>8.8287999499999997E-4</c:v>
                </c:pt>
                <c:pt idx="13526">
                  <c:v>8.8295999500000004E-4</c:v>
                </c:pt>
                <c:pt idx="13527">
                  <c:v>8.83039995E-4</c:v>
                </c:pt>
                <c:pt idx="13528">
                  <c:v>8.8311999499999995E-4</c:v>
                </c:pt>
                <c:pt idx="13529">
                  <c:v>8.8319999500000002E-4</c:v>
                </c:pt>
                <c:pt idx="13530">
                  <c:v>8.8327999499999998E-4</c:v>
                </c:pt>
                <c:pt idx="13531">
                  <c:v>8.8335999500000005E-4</c:v>
                </c:pt>
                <c:pt idx="13532">
                  <c:v>8.83439995E-4</c:v>
                </c:pt>
                <c:pt idx="13533">
                  <c:v>8.8351999499999996E-4</c:v>
                </c:pt>
                <c:pt idx="13534">
                  <c:v>8.8359999500000003E-4</c:v>
                </c:pt>
                <c:pt idx="13535">
                  <c:v>8.8367999499999999E-4</c:v>
                </c:pt>
                <c:pt idx="13536">
                  <c:v>8.8375999499999995E-4</c:v>
                </c:pt>
                <c:pt idx="13537">
                  <c:v>8.8383999500000001E-4</c:v>
                </c:pt>
                <c:pt idx="13538">
                  <c:v>8.8391999499999997E-4</c:v>
                </c:pt>
                <c:pt idx="13539">
                  <c:v>8.8399999500000004E-4</c:v>
                </c:pt>
                <c:pt idx="13540">
                  <c:v>8.84079995E-4</c:v>
                </c:pt>
                <c:pt idx="13541">
                  <c:v>8.8415999499999996E-4</c:v>
                </c:pt>
                <c:pt idx="13542">
                  <c:v>8.8423999500000002E-4</c:v>
                </c:pt>
                <c:pt idx="13543">
                  <c:v>8.8431999499999998E-4</c:v>
                </c:pt>
                <c:pt idx="13544">
                  <c:v>8.8439999500000005E-4</c:v>
                </c:pt>
                <c:pt idx="13545">
                  <c:v>8.8447999500000001E-4</c:v>
                </c:pt>
                <c:pt idx="13546">
                  <c:v>8.8455999499999997E-4</c:v>
                </c:pt>
                <c:pt idx="13547">
                  <c:v>8.8463999500000003E-4</c:v>
                </c:pt>
                <c:pt idx="13548">
                  <c:v>8.8471999499999999E-4</c:v>
                </c:pt>
                <c:pt idx="13549">
                  <c:v>8.8479999499999995E-4</c:v>
                </c:pt>
                <c:pt idx="13550">
                  <c:v>8.8487999500000002E-4</c:v>
                </c:pt>
                <c:pt idx="13551">
                  <c:v>8.8495999499999998E-4</c:v>
                </c:pt>
                <c:pt idx="13552">
                  <c:v>8.8503999500000004E-4</c:v>
                </c:pt>
                <c:pt idx="13553">
                  <c:v>8.85119995E-4</c:v>
                </c:pt>
                <c:pt idx="13554">
                  <c:v>8.8519999499999996E-4</c:v>
                </c:pt>
                <c:pt idx="13555">
                  <c:v>8.8527999500000003E-4</c:v>
                </c:pt>
                <c:pt idx="13556">
                  <c:v>8.8535999499999999E-4</c:v>
                </c:pt>
                <c:pt idx="13557">
                  <c:v>8.8543999500000005E-4</c:v>
                </c:pt>
                <c:pt idx="13558">
                  <c:v>8.8551999500000001E-4</c:v>
                </c:pt>
                <c:pt idx="13559">
                  <c:v>8.8559999499999997E-4</c:v>
                </c:pt>
                <c:pt idx="13560">
                  <c:v>8.8567999500000004E-4</c:v>
                </c:pt>
                <c:pt idx="13561">
                  <c:v>8.85759995E-4</c:v>
                </c:pt>
                <c:pt idx="13562">
                  <c:v>8.8583999499999995E-4</c:v>
                </c:pt>
                <c:pt idx="13563">
                  <c:v>8.8591999500000002E-4</c:v>
                </c:pt>
                <c:pt idx="13564">
                  <c:v>8.8599999499999998E-4</c:v>
                </c:pt>
                <c:pt idx="13565">
                  <c:v>8.8607999500000005E-4</c:v>
                </c:pt>
                <c:pt idx="13566">
                  <c:v>8.8615999500000001E-4</c:v>
                </c:pt>
                <c:pt idx="13567">
                  <c:v>8.8623999499999996E-4</c:v>
                </c:pt>
                <c:pt idx="13568">
                  <c:v>8.8631999500000003E-4</c:v>
                </c:pt>
                <c:pt idx="13569">
                  <c:v>8.8639999499999999E-4</c:v>
                </c:pt>
                <c:pt idx="13570">
                  <c:v>8.8647999499999995E-4</c:v>
                </c:pt>
                <c:pt idx="13571">
                  <c:v>8.8655999500000002E-4</c:v>
                </c:pt>
                <c:pt idx="13572">
                  <c:v>8.8663999499999997E-4</c:v>
                </c:pt>
                <c:pt idx="13573">
                  <c:v>8.8671999500000004E-4</c:v>
                </c:pt>
                <c:pt idx="13574">
                  <c:v>8.86799995E-4</c:v>
                </c:pt>
                <c:pt idx="13575">
                  <c:v>8.8687999499999996E-4</c:v>
                </c:pt>
                <c:pt idx="13576">
                  <c:v>8.8695999500000003E-4</c:v>
                </c:pt>
                <c:pt idx="13577">
                  <c:v>8.8703999499999998E-4</c:v>
                </c:pt>
                <c:pt idx="13578">
                  <c:v>8.8711999500000005E-4</c:v>
                </c:pt>
                <c:pt idx="13579">
                  <c:v>8.8719999500000001E-4</c:v>
                </c:pt>
                <c:pt idx="13580">
                  <c:v>8.8727999499999997E-4</c:v>
                </c:pt>
                <c:pt idx="13581">
                  <c:v>8.8735999500000004E-4</c:v>
                </c:pt>
                <c:pt idx="13582">
                  <c:v>8.8743999499999999E-4</c:v>
                </c:pt>
                <c:pt idx="13583">
                  <c:v>8.8751999499999995E-4</c:v>
                </c:pt>
                <c:pt idx="13584">
                  <c:v>8.8759999500000002E-4</c:v>
                </c:pt>
                <c:pt idx="13585">
                  <c:v>8.8767999499999998E-4</c:v>
                </c:pt>
                <c:pt idx="13586">
                  <c:v>8.8775999500000004E-4</c:v>
                </c:pt>
                <c:pt idx="13587">
                  <c:v>8.87839995E-4</c:v>
                </c:pt>
                <c:pt idx="13588">
                  <c:v>8.8791999499999996E-4</c:v>
                </c:pt>
                <c:pt idx="13589">
                  <c:v>8.8799999500000003E-4</c:v>
                </c:pt>
                <c:pt idx="13590">
                  <c:v>8.8807999499999999E-4</c:v>
                </c:pt>
                <c:pt idx="13591">
                  <c:v>8.8815999499999995E-4</c:v>
                </c:pt>
                <c:pt idx="13592">
                  <c:v>8.8823999500000001E-4</c:v>
                </c:pt>
                <c:pt idx="13593">
                  <c:v>8.8831999499999997E-4</c:v>
                </c:pt>
                <c:pt idx="13594">
                  <c:v>8.8839999500000004E-4</c:v>
                </c:pt>
                <c:pt idx="13595">
                  <c:v>8.88479995E-4</c:v>
                </c:pt>
                <c:pt idx="13596">
                  <c:v>8.8855999499999996E-4</c:v>
                </c:pt>
                <c:pt idx="13597">
                  <c:v>8.8863999500000002E-4</c:v>
                </c:pt>
                <c:pt idx="13598">
                  <c:v>8.8871999499999998E-4</c:v>
                </c:pt>
                <c:pt idx="13599">
                  <c:v>8.8879999500000005E-4</c:v>
                </c:pt>
                <c:pt idx="13600">
                  <c:v>8.8887999500000001E-4</c:v>
                </c:pt>
                <c:pt idx="13601">
                  <c:v>8.8895999499999997E-4</c:v>
                </c:pt>
                <c:pt idx="13602">
                  <c:v>8.8903999500000003E-4</c:v>
                </c:pt>
                <c:pt idx="13603">
                  <c:v>8.8911999499999999E-4</c:v>
                </c:pt>
                <c:pt idx="13604">
                  <c:v>8.8919999499999995E-4</c:v>
                </c:pt>
                <c:pt idx="13605">
                  <c:v>8.8927999500000002E-4</c:v>
                </c:pt>
                <c:pt idx="13606">
                  <c:v>8.8935999499999998E-4</c:v>
                </c:pt>
                <c:pt idx="13607">
                  <c:v>8.8943999500000004E-4</c:v>
                </c:pt>
                <c:pt idx="13608">
                  <c:v>8.89519995E-4</c:v>
                </c:pt>
                <c:pt idx="13609">
                  <c:v>8.8959999499999996E-4</c:v>
                </c:pt>
                <c:pt idx="13610">
                  <c:v>8.8967999500000003E-4</c:v>
                </c:pt>
                <c:pt idx="13611">
                  <c:v>8.8975999499999998E-4</c:v>
                </c:pt>
                <c:pt idx="13612">
                  <c:v>8.8983999500000005E-4</c:v>
                </c:pt>
                <c:pt idx="13613">
                  <c:v>8.8991999500000001E-4</c:v>
                </c:pt>
                <c:pt idx="13614">
                  <c:v>8.8999999499999997E-4</c:v>
                </c:pt>
                <c:pt idx="13615">
                  <c:v>8.9007999500000004E-4</c:v>
                </c:pt>
                <c:pt idx="13616">
                  <c:v>8.9015999499999999E-4</c:v>
                </c:pt>
                <c:pt idx="13617">
                  <c:v>8.9023999499999995E-4</c:v>
                </c:pt>
                <c:pt idx="13618">
                  <c:v>8.9031999500000002E-4</c:v>
                </c:pt>
                <c:pt idx="13619">
                  <c:v>8.9039999499999998E-4</c:v>
                </c:pt>
                <c:pt idx="13620">
                  <c:v>8.9047999500000005E-4</c:v>
                </c:pt>
                <c:pt idx="13621">
                  <c:v>8.90559995E-4</c:v>
                </c:pt>
                <c:pt idx="13622">
                  <c:v>8.9063999499999996E-4</c:v>
                </c:pt>
                <c:pt idx="13623">
                  <c:v>8.9071999500000003E-4</c:v>
                </c:pt>
                <c:pt idx="13624">
                  <c:v>8.9079999499999999E-4</c:v>
                </c:pt>
                <c:pt idx="13625">
                  <c:v>8.9087999499999995E-4</c:v>
                </c:pt>
                <c:pt idx="13626">
                  <c:v>8.9095999500000001E-4</c:v>
                </c:pt>
                <c:pt idx="13627">
                  <c:v>8.9103999499999997E-4</c:v>
                </c:pt>
                <c:pt idx="13628">
                  <c:v>8.9111999500000004E-4</c:v>
                </c:pt>
                <c:pt idx="13629">
                  <c:v>8.91199995E-4</c:v>
                </c:pt>
                <c:pt idx="13630">
                  <c:v>8.9127999499999996E-4</c:v>
                </c:pt>
                <c:pt idx="13631">
                  <c:v>8.9135999500000002E-4</c:v>
                </c:pt>
                <c:pt idx="13632">
                  <c:v>8.9143999499999998E-4</c:v>
                </c:pt>
                <c:pt idx="13633">
                  <c:v>8.9151999500000005E-4</c:v>
                </c:pt>
                <c:pt idx="13634">
                  <c:v>8.9159999500000001E-4</c:v>
                </c:pt>
                <c:pt idx="13635">
                  <c:v>8.9167999499999997E-4</c:v>
                </c:pt>
                <c:pt idx="13636">
                  <c:v>8.9175999500000003E-4</c:v>
                </c:pt>
                <c:pt idx="13637">
                  <c:v>8.9183999499999999E-4</c:v>
                </c:pt>
                <c:pt idx="13638">
                  <c:v>8.9191999499999995E-4</c:v>
                </c:pt>
                <c:pt idx="13639">
                  <c:v>8.9199999500000002E-4</c:v>
                </c:pt>
                <c:pt idx="13640">
                  <c:v>8.9207999499999998E-4</c:v>
                </c:pt>
                <c:pt idx="13641">
                  <c:v>8.9215999500000004E-4</c:v>
                </c:pt>
                <c:pt idx="13642">
                  <c:v>8.92239995E-4</c:v>
                </c:pt>
                <c:pt idx="13643">
                  <c:v>8.9231999499999996E-4</c:v>
                </c:pt>
                <c:pt idx="13644">
                  <c:v>8.9239999500000003E-4</c:v>
                </c:pt>
                <c:pt idx="13645">
                  <c:v>8.9247999499999999E-4</c:v>
                </c:pt>
                <c:pt idx="13646">
                  <c:v>8.9255999500000005E-4</c:v>
                </c:pt>
                <c:pt idx="13647">
                  <c:v>8.9263999500000001E-4</c:v>
                </c:pt>
                <c:pt idx="13648">
                  <c:v>8.9271999499999997E-4</c:v>
                </c:pt>
                <c:pt idx="13649">
                  <c:v>8.9279999500000004E-4</c:v>
                </c:pt>
                <c:pt idx="13650">
                  <c:v>8.92879995E-4</c:v>
                </c:pt>
                <c:pt idx="13651">
                  <c:v>8.9295999499999995E-4</c:v>
                </c:pt>
                <c:pt idx="13652">
                  <c:v>8.9303999500000002E-4</c:v>
                </c:pt>
                <c:pt idx="13653">
                  <c:v>8.9311999499999998E-4</c:v>
                </c:pt>
                <c:pt idx="13654">
                  <c:v>8.9319999500000005E-4</c:v>
                </c:pt>
                <c:pt idx="13655">
                  <c:v>8.9327999500000001E-4</c:v>
                </c:pt>
                <c:pt idx="13656">
                  <c:v>8.9335999499999996E-4</c:v>
                </c:pt>
                <c:pt idx="13657">
                  <c:v>8.9343999500000003E-4</c:v>
                </c:pt>
                <c:pt idx="13658">
                  <c:v>8.9351999499999999E-4</c:v>
                </c:pt>
                <c:pt idx="13659">
                  <c:v>8.9359999499999995E-4</c:v>
                </c:pt>
                <c:pt idx="13660">
                  <c:v>8.9367999500000002E-4</c:v>
                </c:pt>
                <c:pt idx="13661">
                  <c:v>8.9375999499999997E-4</c:v>
                </c:pt>
                <c:pt idx="13662">
                  <c:v>8.9383999500000004E-4</c:v>
                </c:pt>
                <c:pt idx="13663">
                  <c:v>8.93919995E-4</c:v>
                </c:pt>
                <c:pt idx="13664">
                  <c:v>8.9399999499999996E-4</c:v>
                </c:pt>
                <c:pt idx="13665">
                  <c:v>8.9407999500000002E-4</c:v>
                </c:pt>
                <c:pt idx="13666">
                  <c:v>8.9415999499999998E-4</c:v>
                </c:pt>
                <c:pt idx="13667">
                  <c:v>8.9423999500000005E-4</c:v>
                </c:pt>
                <c:pt idx="13668">
                  <c:v>8.9431999500000001E-4</c:v>
                </c:pt>
                <c:pt idx="13669">
                  <c:v>8.9439999499999997E-4</c:v>
                </c:pt>
                <c:pt idx="13670">
                  <c:v>8.9447999500000003E-4</c:v>
                </c:pt>
                <c:pt idx="13671">
                  <c:v>8.9455999499999999E-4</c:v>
                </c:pt>
                <c:pt idx="13672">
                  <c:v>8.9463999499999995E-4</c:v>
                </c:pt>
                <c:pt idx="13673">
                  <c:v>8.9471999500000002E-4</c:v>
                </c:pt>
                <c:pt idx="13674">
                  <c:v>8.9479999499999998E-4</c:v>
                </c:pt>
                <c:pt idx="13675">
                  <c:v>8.9487999500000004E-4</c:v>
                </c:pt>
                <c:pt idx="13676">
                  <c:v>8.94959995E-4</c:v>
                </c:pt>
                <c:pt idx="13677">
                  <c:v>8.9503999499999996E-4</c:v>
                </c:pt>
                <c:pt idx="13678">
                  <c:v>8.9511999500000003E-4</c:v>
                </c:pt>
                <c:pt idx="13679">
                  <c:v>8.9519999499999999E-4</c:v>
                </c:pt>
                <c:pt idx="13680">
                  <c:v>8.9527999500000005E-4</c:v>
                </c:pt>
                <c:pt idx="13681">
                  <c:v>8.9535999500000001E-4</c:v>
                </c:pt>
                <c:pt idx="13682">
                  <c:v>8.9543999499999997E-4</c:v>
                </c:pt>
                <c:pt idx="13683">
                  <c:v>8.9551999500000004E-4</c:v>
                </c:pt>
                <c:pt idx="13684">
                  <c:v>8.95599995E-4</c:v>
                </c:pt>
                <c:pt idx="13685">
                  <c:v>8.9567999499999996E-4</c:v>
                </c:pt>
                <c:pt idx="13686">
                  <c:v>8.9575999500000002E-4</c:v>
                </c:pt>
                <c:pt idx="13687">
                  <c:v>8.9583999499999998E-4</c:v>
                </c:pt>
                <c:pt idx="13688">
                  <c:v>8.9591999500000005E-4</c:v>
                </c:pt>
                <c:pt idx="13689">
                  <c:v>8.9599999500000001E-4</c:v>
                </c:pt>
                <c:pt idx="13690">
                  <c:v>8.9607999499999997E-4</c:v>
                </c:pt>
                <c:pt idx="13691">
                  <c:v>8.9615999500000003E-4</c:v>
                </c:pt>
                <c:pt idx="13692">
                  <c:v>8.9623999499999999E-4</c:v>
                </c:pt>
                <c:pt idx="13693">
                  <c:v>8.9631999499999995E-4</c:v>
                </c:pt>
                <c:pt idx="13694">
                  <c:v>8.9639999500000002E-4</c:v>
                </c:pt>
                <c:pt idx="13695">
                  <c:v>8.9647999499999997E-4</c:v>
                </c:pt>
                <c:pt idx="13696">
                  <c:v>8.9655999500000004E-4</c:v>
                </c:pt>
                <c:pt idx="13697">
                  <c:v>8.96639995E-4</c:v>
                </c:pt>
                <c:pt idx="13698">
                  <c:v>8.9671999499999996E-4</c:v>
                </c:pt>
                <c:pt idx="13699">
                  <c:v>8.9679999500000003E-4</c:v>
                </c:pt>
                <c:pt idx="13700">
                  <c:v>8.9687999499999998E-4</c:v>
                </c:pt>
                <c:pt idx="13701">
                  <c:v>8.9695999500000005E-4</c:v>
                </c:pt>
                <c:pt idx="13702">
                  <c:v>8.9703999500000001E-4</c:v>
                </c:pt>
                <c:pt idx="13703">
                  <c:v>8.9711999499999997E-4</c:v>
                </c:pt>
                <c:pt idx="13704">
                  <c:v>8.9719999500000004E-4</c:v>
                </c:pt>
                <c:pt idx="13705">
                  <c:v>8.9727999499999999E-4</c:v>
                </c:pt>
                <c:pt idx="13706">
                  <c:v>8.9735999499999995E-4</c:v>
                </c:pt>
                <c:pt idx="13707">
                  <c:v>8.9743999500000002E-4</c:v>
                </c:pt>
                <c:pt idx="13708">
                  <c:v>8.9751999499999998E-4</c:v>
                </c:pt>
                <c:pt idx="13709">
                  <c:v>8.9759999500000005E-4</c:v>
                </c:pt>
                <c:pt idx="13710">
                  <c:v>8.97679995E-4</c:v>
                </c:pt>
                <c:pt idx="13711">
                  <c:v>8.9775999499999996E-4</c:v>
                </c:pt>
                <c:pt idx="13712">
                  <c:v>8.9783999500000003E-4</c:v>
                </c:pt>
                <c:pt idx="13713">
                  <c:v>8.9791999499999999E-4</c:v>
                </c:pt>
                <c:pt idx="13714">
                  <c:v>8.9799999499999995E-4</c:v>
                </c:pt>
                <c:pt idx="13715">
                  <c:v>8.9807999500000001E-4</c:v>
                </c:pt>
                <c:pt idx="13716">
                  <c:v>8.9815999499999997E-4</c:v>
                </c:pt>
                <c:pt idx="13717">
                  <c:v>8.9823999500000004E-4</c:v>
                </c:pt>
                <c:pt idx="13718">
                  <c:v>8.98319995E-4</c:v>
                </c:pt>
                <c:pt idx="13719">
                  <c:v>8.9839999499999996E-4</c:v>
                </c:pt>
                <c:pt idx="13720">
                  <c:v>8.9847999500000002E-4</c:v>
                </c:pt>
                <c:pt idx="13721">
                  <c:v>8.9855999499999998E-4</c:v>
                </c:pt>
                <c:pt idx="13722">
                  <c:v>8.9863999500000005E-4</c:v>
                </c:pt>
                <c:pt idx="13723">
                  <c:v>8.9871999500000001E-4</c:v>
                </c:pt>
                <c:pt idx="13724">
                  <c:v>8.9879999499999997E-4</c:v>
                </c:pt>
                <c:pt idx="13725">
                  <c:v>8.9887999500000003E-4</c:v>
                </c:pt>
                <c:pt idx="13726">
                  <c:v>8.9895999499999999E-4</c:v>
                </c:pt>
                <c:pt idx="13727">
                  <c:v>8.9903999499999995E-4</c:v>
                </c:pt>
                <c:pt idx="13728">
                  <c:v>8.9911999500000002E-4</c:v>
                </c:pt>
                <c:pt idx="13729">
                  <c:v>8.9919999499999998E-4</c:v>
                </c:pt>
                <c:pt idx="13730">
                  <c:v>8.9927999500000004E-4</c:v>
                </c:pt>
                <c:pt idx="13731">
                  <c:v>8.99359995E-4</c:v>
                </c:pt>
                <c:pt idx="13732">
                  <c:v>8.9943999499999996E-4</c:v>
                </c:pt>
                <c:pt idx="13733">
                  <c:v>8.9951999500000003E-4</c:v>
                </c:pt>
                <c:pt idx="13734">
                  <c:v>8.9959999499999999E-4</c:v>
                </c:pt>
                <c:pt idx="13735">
                  <c:v>8.9967999500000005E-4</c:v>
                </c:pt>
                <c:pt idx="13736">
                  <c:v>8.9975999500000001E-4</c:v>
                </c:pt>
                <c:pt idx="13737">
                  <c:v>8.9983999499999997E-4</c:v>
                </c:pt>
                <c:pt idx="13738">
                  <c:v>8.9991999500000004E-4</c:v>
                </c:pt>
                <c:pt idx="13739">
                  <c:v>8.99999995E-4</c:v>
                </c:pt>
                <c:pt idx="13740">
                  <c:v>9.0007999499999995E-4</c:v>
                </c:pt>
                <c:pt idx="13741">
                  <c:v>9.0015999500000002E-4</c:v>
                </c:pt>
                <c:pt idx="13742">
                  <c:v>9.0023999499999998E-4</c:v>
                </c:pt>
                <c:pt idx="13743">
                  <c:v>9.0031999500000005E-4</c:v>
                </c:pt>
                <c:pt idx="13744">
                  <c:v>9.0039999500000001E-4</c:v>
                </c:pt>
                <c:pt idx="13745">
                  <c:v>9.0047999499999996E-4</c:v>
                </c:pt>
                <c:pt idx="13746">
                  <c:v>9.0055999500000003E-4</c:v>
                </c:pt>
                <c:pt idx="13747">
                  <c:v>9.0063999499999999E-4</c:v>
                </c:pt>
                <c:pt idx="13748">
                  <c:v>9.0071999499999995E-4</c:v>
                </c:pt>
                <c:pt idx="13749">
                  <c:v>9.0079999500000001E-4</c:v>
                </c:pt>
                <c:pt idx="13750">
                  <c:v>9.0087999499999997E-4</c:v>
                </c:pt>
                <c:pt idx="13751">
                  <c:v>9.0095999500000004E-4</c:v>
                </c:pt>
                <c:pt idx="13752">
                  <c:v>9.01039995E-4</c:v>
                </c:pt>
                <c:pt idx="13753">
                  <c:v>9.0111999499999996E-4</c:v>
                </c:pt>
                <c:pt idx="13754">
                  <c:v>9.0119999500000002E-4</c:v>
                </c:pt>
                <c:pt idx="13755">
                  <c:v>9.0127999499999998E-4</c:v>
                </c:pt>
                <c:pt idx="13756">
                  <c:v>9.0135999500000005E-4</c:v>
                </c:pt>
                <c:pt idx="13757">
                  <c:v>9.0143999500000001E-4</c:v>
                </c:pt>
                <c:pt idx="13758">
                  <c:v>9.0151999499999997E-4</c:v>
                </c:pt>
                <c:pt idx="13759">
                  <c:v>9.0159999500000003E-4</c:v>
                </c:pt>
                <c:pt idx="13760">
                  <c:v>9.0167999499999999E-4</c:v>
                </c:pt>
                <c:pt idx="13761">
                  <c:v>9.0175999499999995E-4</c:v>
                </c:pt>
                <c:pt idx="13762">
                  <c:v>9.0183999500000002E-4</c:v>
                </c:pt>
                <c:pt idx="13763">
                  <c:v>9.0191999499999998E-4</c:v>
                </c:pt>
                <c:pt idx="13764">
                  <c:v>9.0199999500000004E-4</c:v>
                </c:pt>
                <c:pt idx="13765">
                  <c:v>9.02079995E-4</c:v>
                </c:pt>
                <c:pt idx="13766">
                  <c:v>9.0215999499999996E-4</c:v>
                </c:pt>
                <c:pt idx="13767">
                  <c:v>9.0223999500000003E-4</c:v>
                </c:pt>
                <c:pt idx="13768">
                  <c:v>9.0231999499999999E-4</c:v>
                </c:pt>
                <c:pt idx="13769">
                  <c:v>9.0239999500000005E-4</c:v>
                </c:pt>
                <c:pt idx="13770">
                  <c:v>9.0247999500000001E-4</c:v>
                </c:pt>
                <c:pt idx="13771">
                  <c:v>9.0255999499999997E-4</c:v>
                </c:pt>
                <c:pt idx="13772">
                  <c:v>9.0263999500000004E-4</c:v>
                </c:pt>
                <c:pt idx="13773">
                  <c:v>9.02719995E-4</c:v>
                </c:pt>
                <c:pt idx="13774">
                  <c:v>9.0279999499999995E-4</c:v>
                </c:pt>
                <c:pt idx="13775">
                  <c:v>9.0287999500000002E-4</c:v>
                </c:pt>
                <c:pt idx="13776">
                  <c:v>9.0295999499999998E-4</c:v>
                </c:pt>
                <c:pt idx="13777">
                  <c:v>9.0303999500000005E-4</c:v>
                </c:pt>
                <c:pt idx="13778">
                  <c:v>9.0311999500000001E-4</c:v>
                </c:pt>
                <c:pt idx="13779">
                  <c:v>9.0319999499999996E-4</c:v>
                </c:pt>
                <c:pt idx="13780">
                  <c:v>9.0327999500000003E-4</c:v>
                </c:pt>
                <c:pt idx="13781">
                  <c:v>9.0335999499999999E-4</c:v>
                </c:pt>
                <c:pt idx="13782">
                  <c:v>9.0343999499999995E-4</c:v>
                </c:pt>
                <c:pt idx="13783">
                  <c:v>9.0351999500000002E-4</c:v>
                </c:pt>
                <c:pt idx="13784">
                  <c:v>9.0359999499999997E-4</c:v>
                </c:pt>
                <c:pt idx="13785">
                  <c:v>9.0367999500000004E-4</c:v>
                </c:pt>
                <c:pt idx="13786">
                  <c:v>9.03759995E-4</c:v>
                </c:pt>
                <c:pt idx="13787">
                  <c:v>9.0383999499999996E-4</c:v>
                </c:pt>
                <c:pt idx="13788">
                  <c:v>9.0391999500000003E-4</c:v>
                </c:pt>
                <c:pt idx="13789">
                  <c:v>9.0399999499999998E-4</c:v>
                </c:pt>
                <c:pt idx="13790">
                  <c:v>9.0407999500000005E-4</c:v>
                </c:pt>
                <c:pt idx="13791">
                  <c:v>9.0415999500000001E-4</c:v>
                </c:pt>
                <c:pt idx="13792">
                  <c:v>9.0423999499999997E-4</c:v>
                </c:pt>
                <c:pt idx="13793">
                  <c:v>9.0431999500000004E-4</c:v>
                </c:pt>
                <c:pt idx="13794">
                  <c:v>9.0439999499999999E-4</c:v>
                </c:pt>
                <c:pt idx="13795">
                  <c:v>9.0447999499999995E-4</c:v>
                </c:pt>
                <c:pt idx="13796">
                  <c:v>9.0455999500000002E-4</c:v>
                </c:pt>
                <c:pt idx="13797">
                  <c:v>9.0463999499999998E-4</c:v>
                </c:pt>
                <c:pt idx="13798">
                  <c:v>9.0471999500000005E-4</c:v>
                </c:pt>
                <c:pt idx="13799">
                  <c:v>9.04799995E-4</c:v>
                </c:pt>
                <c:pt idx="13800">
                  <c:v>9.0487999499999996E-4</c:v>
                </c:pt>
                <c:pt idx="13801">
                  <c:v>9.0495999500000003E-4</c:v>
                </c:pt>
                <c:pt idx="13802">
                  <c:v>9.0503999399999999E-4</c:v>
                </c:pt>
                <c:pt idx="13803">
                  <c:v>9.0511999399999995E-4</c:v>
                </c:pt>
                <c:pt idx="13804">
                  <c:v>9.0519999400000002E-4</c:v>
                </c:pt>
                <c:pt idx="13805">
                  <c:v>9.0527999399999998E-4</c:v>
                </c:pt>
                <c:pt idx="13806">
                  <c:v>9.0535999400000004E-4</c:v>
                </c:pt>
                <c:pt idx="13807">
                  <c:v>9.05439994E-4</c:v>
                </c:pt>
                <c:pt idx="13808">
                  <c:v>9.0551999399999996E-4</c:v>
                </c:pt>
                <c:pt idx="13809">
                  <c:v>9.0559999400000003E-4</c:v>
                </c:pt>
                <c:pt idx="13810">
                  <c:v>9.0567999399999999E-4</c:v>
                </c:pt>
                <c:pt idx="13811">
                  <c:v>9.0575999400000005E-4</c:v>
                </c:pt>
                <c:pt idx="13812">
                  <c:v>9.0583999400000001E-4</c:v>
                </c:pt>
                <c:pt idx="13813">
                  <c:v>9.0591999399999997E-4</c:v>
                </c:pt>
                <c:pt idx="13814">
                  <c:v>9.0599999400000004E-4</c:v>
                </c:pt>
                <c:pt idx="13815">
                  <c:v>9.06079994E-4</c:v>
                </c:pt>
                <c:pt idx="13816">
                  <c:v>9.0615999399999995E-4</c:v>
                </c:pt>
                <c:pt idx="13817">
                  <c:v>9.0623999400000002E-4</c:v>
                </c:pt>
                <c:pt idx="13818">
                  <c:v>9.0631999399999998E-4</c:v>
                </c:pt>
                <c:pt idx="13819">
                  <c:v>9.0639999400000005E-4</c:v>
                </c:pt>
                <c:pt idx="13820">
                  <c:v>9.0647999400000001E-4</c:v>
                </c:pt>
                <c:pt idx="13821">
                  <c:v>9.0655999399999996E-4</c:v>
                </c:pt>
                <c:pt idx="13822">
                  <c:v>9.0663999400000003E-4</c:v>
                </c:pt>
                <c:pt idx="13823">
                  <c:v>9.0671999399999999E-4</c:v>
                </c:pt>
                <c:pt idx="13824">
                  <c:v>9.0679999399999995E-4</c:v>
                </c:pt>
                <c:pt idx="13825">
                  <c:v>9.0687999400000001E-4</c:v>
                </c:pt>
                <c:pt idx="13826">
                  <c:v>9.0695999399999997E-4</c:v>
                </c:pt>
                <c:pt idx="13827">
                  <c:v>9.0703999400000004E-4</c:v>
                </c:pt>
                <c:pt idx="13828">
                  <c:v>9.07119994E-4</c:v>
                </c:pt>
                <c:pt idx="13829">
                  <c:v>9.0719999399999996E-4</c:v>
                </c:pt>
                <c:pt idx="13830">
                  <c:v>9.0727999400000002E-4</c:v>
                </c:pt>
                <c:pt idx="13831">
                  <c:v>9.0735999399999998E-4</c:v>
                </c:pt>
                <c:pt idx="13832">
                  <c:v>9.0743999400000005E-4</c:v>
                </c:pt>
                <c:pt idx="13833">
                  <c:v>9.0751999400000001E-4</c:v>
                </c:pt>
                <c:pt idx="13834">
                  <c:v>9.0759999399999997E-4</c:v>
                </c:pt>
                <c:pt idx="13835">
                  <c:v>9.0767999400000003E-4</c:v>
                </c:pt>
                <c:pt idx="13836">
                  <c:v>9.0775999399999999E-4</c:v>
                </c:pt>
                <c:pt idx="13837">
                  <c:v>9.0783999399999995E-4</c:v>
                </c:pt>
                <c:pt idx="13838">
                  <c:v>9.0791999400000002E-4</c:v>
                </c:pt>
                <c:pt idx="13839">
                  <c:v>9.0799999399999998E-4</c:v>
                </c:pt>
                <c:pt idx="13840">
                  <c:v>9.0807999400000004E-4</c:v>
                </c:pt>
                <c:pt idx="13841">
                  <c:v>9.08159994E-4</c:v>
                </c:pt>
                <c:pt idx="13842">
                  <c:v>9.0823999399999996E-4</c:v>
                </c:pt>
                <c:pt idx="13843">
                  <c:v>9.0831999400000003E-4</c:v>
                </c:pt>
                <c:pt idx="13844">
                  <c:v>9.0839999399999999E-4</c:v>
                </c:pt>
                <c:pt idx="13845">
                  <c:v>9.0847999400000005E-4</c:v>
                </c:pt>
                <c:pt idx="13846">
                  <c:v>9.0855999400000001E-4</c:v>
                </c:pt>
                <c:pt idx="13847">
                  <c:v>9.0863999399999997E-4</c:v>
                </c:pt>
                <c:pt idx="13848">
                  <c:v>9.0871999400000004E-4</c:v>
                </c:pt>
                <c:pt idx="13849">
                  <c:v>9.08799994E-4</c:v>
                </c:pt>
                <c:pt idx="13850">
                  <c:v>9.0887999399999995E-4</c:v>
                </c:pt>
                <c:pt idx="13851">
                  <c:v>9.0895999400000002E-4</c:v>
                </c:pt>
                <c:pt idx="13852">
                  <c:v>9.0903999399999998E-4</c:v>
                </c:pt>
                <c:pt idx="13853">
                  <c:v>9.0911999400000005E-4</c:v>
                </c:pt>
                <c:pt idx="13854">
                  <c:v>9.0919999400000001E-4</c:v>
                </c:pt>
                <c:pt idx="13855">
                  <c:v>9.0927999399999996E-4</c:v>
                </c:pt>
                <c:pt idx="13856">
                  <c:v>9.0935999400000003E-4</c:v>
                </c:pt>
                <c:pt idx="13857">
                  <c:v>9.0943999399999999E-4</c:v>
                </c:pt>
                <c:pt idx="13858">
                  <c:v>9.0951999399999995E-4</c:v>
                </c:pt>
                <c:pt idx="13859">
                  <c:v>9.0959999400000002E-4</c:v>
                </c:pt>
                <c:pt idx="13860">
                  <c:v>9.0967999399999997E-4</c:v>
                </c:pt>
                <c:pt idx="13861">
                  <c:v>9.0975999400000004E-4</c:v>
                </c:pt>
                <c:pt idx="13862">
                  <c:v>9.09839994E-4</c:v>
                </c:pt>
                <c:pt idx="13863">
                  <c:v>9.0991999399999996E-4</c:v>
                </c:pt>
                <c:pt idx="13864">
                  <c:v>9.0999999400000003E-4</c:v>
                </c:pt>
                <c:pt idx="13865">
                  <c:v>9.1007999399999998E-4</c:v>
                </c:pt>
                <c:pt idx="13866">
                  <c:v>9.1015999400000005E-4</c:v>
                </c:pt>
                <c:pt idx="13867">
                  <c:v>9.1023999400000001E-4</c:v>
                </c:pt>
                <c:pt idx="13868">
                  <c:v>9.1031999399999997E-4</c:v>
                </c:pt>
                <c:pt idx="13869">
                  <c:v>9.1039999400000004E-4</c:v>
                </c:pt>
                <c:pt idx="13870">
                  <c:v>9.1047999399999999E-4</c:v>
                </c:pt>
                <c:pt idx="13871">
                  <c:v>9.1055999399999995E-4</c:v>
                </c:pt>
                <c:pt idx="13872">
                  <c:v>9.1063999400000002E-4</c:v>
                </c:pt>
                <c:pt idx="13873">
                  <c:v>9.1071999399999998E-4</c:v>
                </c:pt>
                <c:pt idx="13874">
                  <c:v>9.1079999400000005E-4</c:v>
                </c:pt>
                <c:pt idx="13875">
                  <c:v>9.10879994E-4</c:v>
                </c:pt>
                <c:pt idx="13876">
                  <c:v>9.1095999399999996E-4</c:v>
                </c:pt>
                <c:pt idx="13877">
                  <c:v>9.1103999400000003E-4</c:v>
                </c:pt>
                <c:pt idx="13878">
                  <c:v>9.1111999399999999E-4</c:v>
                </c:pt>
                <c:pt idx="13879">
                  <c:v>9.1119999399999995E-4</c:v>
                </c:pt>
                <c:pt idx="13880">
                  <c:v>9.1127999400000001E-4</c:v>
                </c:pt>
                <c:pt idx="13881">
                  <c:v>9.1135999399999997E-4</c:v>
                </c:pt>
                <c:pt idx="13882">
                  <c:v>9.1143999400000004E-4</c:v>
                </c:pt>
                <c:pt idx="13883">
                  <c:v>9.11519994E-4</c:v>
                </c:pt>
                <c:pt idx="13884">
                  <c:v>9.1159999399999996E-4</c:v>
                </c:pt>
                <c:pt idx="13885">
                  <c:v>9.1167999400000002E-4</c:v>
                </c:pt>
                <c:pt idx="13886">
                  <c:v>9.1175999399999998E-4</c:v>
                </c:pt>
                <c:pt idx="13887">
                  <c:v>9.1183999400000005E-4</c:v>
                </c:pt>
                <c:pt idx="13888">
                  <c:v>9.1191999400000001E-4</c:v>
                </c:pt>
                <c:pt idx="13889">
                  <c:v>9.1199999399999997E-4</c:v>
                </c:pt>
                <c:pt idx="13890">
                  <c:v>9.1207999400000003E-4</c:v>
                </c:pt>
                <c:pt idx="13891">
                  <c:v>9.1215999399999999E-4</c:v>
                </c:pt>
                <c:pt idx="13892">
                  <c:v>9.1223999399999995E-4</c:v>
                </c:pt>
                <c:pt idx="13893">
                  <c:v>9.1231999400000002E-4</c:v>
                </c:pt>
                <c:pt idx="13894">
                  <c:v>9.1239999399999998E-4</c:v>
                </c:pt>
                <c:pt idx="13895">
                  <c:v>9.1247999400000004E-4</c:v>
                </c:pt>
                <c:pt idx="13896">
                  <c:v>9.12559994E-4</c:v>
                </c:pt>
                <c:pt idx="13897">
                  <c:v>9.1263999399999996E-4</c:v>
                </c:pt>
                <c:pt idx="13898">
                  <c:v>9.1271999400000003E-4</c:v>
                </c:pt>
                <c:pt idx="13899">
                  <c:v>9.1279999399999999E-4</c:v>
                </c:pt>
                <c:pt idx="13900">
                  <c:v>9.1287999400000005E-4</c:v>
                </c:pt>
                <c:pt idx="13901">
                  <c:v>9.1295999400000001E-4</c:v>
                </c:pt>
                <c:pt idx="13902">
                  <c:v>9.1303999399999997E-4</c:v>
                </c:pt>
                <c:pt idx="13903">
                  <c:v>9.1311999400000004E-4</c:v>
                </c:pt>
                <c:pt idx="13904">
                  <c:v>9.1319999399999999E-4</c:v>
                </c:pt>
                <c:pt idx="13905">
                  <c:v>9.1327999399999995E-4</c:v>
                </c:pt>
                <c:pt idx="13906">
                  <c:v>9.1335999400000002E-4</c:v>
                </c:pt>
                <c:pt idx="13907">
                  <c:v>9.1343999399999998E-4</c:v>
                </c:pt>
                <c:pt idx="13908">
                  <c:v>9.1351999400000005E-4</c:v>
                </c:pt>
                <c:pt idx="13909">
                  <c:v>9.13599994E-4</c:v>
                </c:pt>
                <c:pt idx="13910">
                  <c:v>9.1367999399999996E-4</c:v>
                </c:pt>
                <c:pt idx="13911">
                  <c:v>9.1375999400000003E-4</c:v>
                </c:pt>
                <c:pt idx="13912">
                  <c:v>9.1383999399999999E-4</c:v>
                </c:pt>
                <c:pt idx="13913">
                  <c:v>9.1391999399999995E-4</c:v>
                </c:pt>
                <c:pt idx="13914">
                  <c:v>9.1399999400000001E-4</c:v>
                </c:pt>
                <c:pt idx="13915">
                  <c:v>9.1407999399999997E-4</c:v>
                </c:pt>
                <c:pt idx="13916">
                  <c:v>9.1415999400000004E-4</c:v>
                </c:pt>
                <c:pt idx="13917">
                  <c:v>9.14239994E-4</c:v>
                </c:pt>
                <c:pt idx="13918">
                  <c:v>9.1431999399999996E-4</c:v>
                </c:pt>
                <c:pt idx="13919">
                  <c:v>9.1439999400000002E-4</c:v>
                </c:pt>
                <c:pt idx="13920">
                  <c:v>9.1447999399999998E-4</c:v>
                </c:pt>
                <c:pt idx="13921">
                  <c:v>9.1455999400000005E-4</c:v>
                </c:pt>
                <c:pt idx="13922">
                  <c:v>9.1463999400000001E-4</c:v>
                </c:pt>
                <c:pt idx="13923">
                  <c:v>9.1471999399999997E-4</c:v>
                </c:pt>
                <c:pt idx="13924">
                  <c:v>9.1479999400000003E-4</c:v>
                </c:pt>
                <c:pt idx="13925">
                  <c:v>9.1487999399999999E-4</c:v>
                </c:pt>
                <c:pt idx="13926">
                  <c:v>9.1495999399999995E-4</c:v>
                </c:pt>
                <c:pt idx="13927">
                  <c:v>9.1503999400000002E-4</c:v>
                </c:pt>
                <c:pt idx="13928">
                  <c:v>9.1511999399999998E-4</c:v>
                </c:pt>
                <c:pt idx="13929">
                  <c:v>9.1519999400000004E-4</c:v>
                </c:pt>
                <c:pt idx="13930">
                  <c:v>9.15279994E-4</c:v>
                </c:pt>
                <c:pt idx="13931">
                  <c:v>9.1535999399999996E-4</c:v>
                </c:pt>
                <c:pt idx="13932">
                  <c:v>9.1543999400000003E-4</c:v>
                </c:pt>
                <c:pt idx="13933">
                  <c:v>9.1551999399999999E-4</c:v>
                </c:pt>
                <c:pt idx="13934">
                  <c:v>9.1559999400000005E-4</c:v>
                </c:pt>
                <c:pt idx="13935">
                  <c:v>9.1567999400000001E-4</c:v>
                </c:pt>
                <c:pt idx="13936">
                  <c:v>9.1575999399999997E-4</c:v>
                </c:pt>
                <c:pt idx="13937">
                  <c:v>9.1583999400000004E-4</c:v>
                </c:pt>
                <c:pt idx="13938">
                  <c:v>9.15919994E-4</c:v>
                </c:pt>
                <c:pt idx="13939">
                  <c:v>9.1599999399999995E-4</c:v>
                </c:pt>
                <c:pt idx="13940">
                  <c:v>9.1607999400000002E-4</c:v>
                </c:pt>
                <c:pt idx="13941">
                  <c:v>9.1615999399999998E-4</c:v>
                </c:pt>
                <c:pt idx="13942">
                  <c:v>9.1623999400000005E-4</c:v>
                </c:pt>
                <c:pt idx="13943">
                  <c:v>9.1631999400000001E-4</c:v>
                </c:pt>
                <c:pt idx="13944">
                  <c:v>9.1639999399999996E-4</c:v>
                </c:pt>
                <c:pt idx="13945">
                  <c:v>9.1647999400000003E-4</c:v>
                </c:pt>
                <c:pt idx="13946">
                  <c:v>9.1655999399999999E-4</c:v>
                </c:pt>
                <c:pt idx="13947">
                  <c:v>9.1663999399999995E-4</c:v>
                </c:pt>
                <c:pt idx="13948">
                  <c:v>9.1671999400000002E-4</c:v>
                </c:pt>
                <c:pt idx="13949">
                  <c:v>9.1679999399999997E-4</c:v>
                </c:pt>
                <c:pt idx="13950">
                  <c:v>9.1687999400000004E-4</c:v>
                </c:pt>
                <c:pt idx="13951">
                  <c:v>9.16959994E-4</c:v>
                </c:pt>
                <c:pt idx="13952">
                  <c:v>9.1703999399999996E-4</c:v>
                </c:pt>
                <c:pt idx="13953">
                  <c:v>9.1711999400000003E-4</c:v>
                </c:pt>
                <c:pt idx="13954">
                  <c:v>9.1719999399999998E-4</c:v>
                </c:pt>
                <c:pt idx="13955">
                  <c:v>9.1727999400000005E-4</c:v>
                </c:pt>
                <c:pt idx="13956">
                  <c:v>9.1735999400000001E-4</c:v>
                </c:pt>
                <c:pt idx="13957">
                  <c:v>9.1743999399999997E-4</c:v>
                </c:pt>
                <c:pt idx="13958">
                  <c:v>9.1751999400000003E-4</c:v>
                </c:pt>
                <c:pt idx="13959">
                  <c:v>9.1759999399999999E-4</c:v>
                </c:pt>
                <c:pt idx="13960">
                  <c:v>9.1767999399999995E-4</c:v>
                </c:pt>
                <c:pt idx="13961">
                  <c:v>9.1775999400000002E-4</c:v>
                </c:pt>
                <c:pt idx="13962">
                  <c:v>9.1783999399999998E-4</c:v>
                </c:pt>
                <c:pt idx="13963">
                  <c:v>9.1791999400000004E-4</c:v>
                </c:pt>
                <c:pt idx="13964">
                  <c:v>9.17999994E-4</c:v>
                </c:pt>
                <c:pt idx="13965">
                  <c:v>9.1807999399999996E-4</c:v>
                </c:pt>
                <c:pt idx="13966">
                  <c:v>9.1815999400000003E-4</c:v>
                </c:pt>
                <c:pt idx="13967">
                  <c:v>9.1823999399999999E-4</c:v>
                </c:pt>
                <c:pt idx="13968">
                  <c:v>9.1831999399999995E-4</c:v>
                </c:pt>
                <c:pt idx="13969">
                  <c:v>9.1839999400000001E-4</c:v>
                </c:pt>
                <c:pt idx="13970">
                  <c:v>9.1847999399999997E-4</c:v>
                </c:pt>
                <c:pt idx="13971">
                  <c:v>9.1855999400000004E-4</c:v>
                </c:pt>
                <c:pt idx="13972">
                  <c:v>9.18639994E-4</c:v>
                </c:pt>
                <c:pt idx="13973">
                  <c:v>9.1871999399999996E-4</c:v>
                </c:pt>
                <c:pt idx="13974">
                  <c:v>9.1879999400000002E-4</c:v>
                </c:pt>
                <c:pt idx="13975">
                  <c:v>9.1887999399999998E-4</c:v>
                </c:pt>
                <c:pt idx="13976">
                  <c:v>9.1895999400000005E-4</c:v>
                </c:pt>
                <c:pt idx="13977">
                  <c:v>9.1903999400000001E-4</c:v>
                </c:pt>
                <c:pt idx="13978">
                  <c:v>9.1911999399999997E-4</c:v>
                </c:pt>
                <c:pt idx="13979">
                  <c:v>9.1919999400000003E-4</c:v>
                </c:pt>
                <c:pt idx="13980">
                  <c:v>9.1927999399999999E-4</c:v>
                </c:pt>
                <c:pt idx="13981">
                  <c:v>9.1935999399999995E-4</c:v>
                </c:pt>
                <c:pt idx="13982">
                  <c:v>9.1943999400000002E-4</c:v>
                </c:pt>
                <c:pt idx="13983">
                  <c:v>9.1951999399999998E-4</c:v>
                </c:pt>
                <c:pt idx="13984">
                  <c:v>9.1959999400000004E-4</c:v>
                </c:pt>
                <c:pt idx="13985">
                  <c:v>9.19679994E-4</c:v>
                </c:pt>
                <c:pt idx="13986">
                  <c:v>9.1975999399999996E-4</c:v>
                </c:pt>
                <c:pt idx="13987">
                  <c:v>9.1983999400000003E-4</c:v>
                </c:pt>
                <c:pt idx="13988">
                  <c:v>9.1991999399999998E-4</c:v>
                </c:pt>
                <c:pt idx="13989">
                  <c:v>9.1999999400000005E-4</c:v>
                </c:pt>
                <c:pt idx="13990">
                  <c:v>9.2007999400000001E-4</c:v>
                </c:pt>
                <c:pt idx="13991">
                  <c:v>9.2015999399999997E-4</c:v>
                </c:pt>
                <c:pt idx="13992">
                  <c:v>9.2023999400000004E-4</c:v>
                </c:pt>
                <c:pt idx="13993">
                  <c:v>9.2031999399999999E-4</c:v>
                </c:pt>
                <c:pt idx="13994">
                  <c:v>9.2039999399999995E-4</c:v>
                </c:pt>
                <c:pt idx="13995">
                  <c:v>9.2047999400000002E-4</c:v>
                </c:pt>
                <c:pt idx="13996">
                  <c:v>9.2055999399999998E-4</c:v>
                </c:pt>
                <c:pt idx="13997">
                  <c:v>9.2063999400000005E-4</c:v>
                </c:pt>
                <c:pt idx="13998">
                  <c:v>9.20719994E-4</c:v>
                </c:pt>
                <c:pt idx="13999">
                  <c:v>9.2079999399999996E-4</c:v>
                </c:pt>
                <c:pt idx="14000">
                  <c:v>9.2087999400000003E-4</c:v>
                </c:pt>
                <c:pt idx="14001">
                  <c:v>9.2095999399999999E-4</c:v>
                </c:pt>
                <c:pt idx="14002">
                  <c:v>9.2103999399999995E-4</c:v>
                </c:pt>
                <c:pt idx="14003">
                  <c:v>9.2111999400000001E-4</c:v>
                </c:pt>
                <c:pt idx="14004">
                  <c:v>9.2119999399999997E-4</c:v>
                </c:pt>
                <c:pt idx="14005">
                  <c:v>9.2127999400000004E-4</c:v>
                </c:pt>
                <c:pt idx="14006">
                  <c:v>9.21359994E-4</c:v>
                </c:pt>
                <c:pt idx="14007">
                  <c:v>9.2143999399999996E-4</c:v>
                </c:pt>
                <c:pt idx="14008">
                  <c:v>9.2151999400000002E-4</c:v>
                </c:pt>
                <c:pt idx="14009">
                  <c:v>9.2159999399999998E-4</c:v>
                </c:pt>
                <c:pt idx="14010">
                  <c:v>9.2167999400000005E-4</c:v>
                </c:pt>
                <c:pt idx="14011">
                  <c:v>9.2175999400000001E-4</c:v>
                </c:pt>
                <c:pt idx="14012">
                  <c:v>9.2183999399999997E-4</c:v>
                </c:pt>
                <c:pt idx="14013">
                  <c:v>9.2191999400000003E-4</c:v>
                </c:pt>
                <c:pt idx="14014">
                  <c:v>9.2199999399999999E-4</c:v>
                </c:pt>
                <c:pt idx="14015">
                  <c:v>9.2207999399999995E-4</c:v>
                </c:pt>
                <c:pt idx="14016">
                  <c:v>9.2215999400000002E-4</c:v>
                </c:pt>
                <c:pt idx="14017">
                  <c:v>9.2223999399999998E-4</c:v>
                </c:pt>
                <c:pt idx="14018">
                  <c:v>9.2231999400000004E-4</c:v>
                </c:pt>
                <c:pt idx="14019">
                  <c:v>9.22399994E-4</c:v>
                </c:pt>
                <c:pt idx="14020">
                  <c:v>9.2247999399999996E-4</c:v>
                </c:pt>
                <c:pt idx="14021">
                  <c:v>9.2255999400000003E-4</c:v>
                </c:pt>
                <c:pt idx="14022">
                  <c:v>9.2263999399999999E-4</c:v>
                </c:pt>
                <c:pt idx="14023">
                  <c:v>9.2271999400000005E-4</c:v>
                </c:pt>
                <c:pt idx="14024">
                  <c:v>9.2279999400000001E-4</c:v>
                </c:pt>
                <c:pt idx="14025">
                  <c:v>9.2287999399999997E-4</c:v>
                </c:pt>
                <c:pt idx="14026">
                  <c:v>9.2295999400000004E-4</c:v>
                </c:pt>
                <c:pt idx="14027">
                  <c:v>9.23039994E-4</c:v>
                </c:pt>
                <c:pt idx="14028">
                  <c:v>9.2311999399999995E-4</c:v>
                </c:pt>
                <c:pt idx="14029">
                  <c:v>9.2319999400000002E-4</c:v>
                </c:pt>
                <c:pt idx="14030">
                  <c:v>9.2327999399999998E-4</c:v>
                </c:pt>
                <c:pt idx="14031">
                  <c:v>9.2335999400000005E-4</c:v>
                </c:pt>
                <c:pt idx="14032">
                  <c:v>9.2343999400000001E-4</c:v>
                </c:pt>
                <c:pt idx="14033">
                  <c:v>9.2351999399999996E-4</c:v>
                </c:pt>
                <c:pt idx="14034">
                  <c:v>9.2359999400000003E-4</c:v>
                </c:pt>
                <c:pt idx="14035">
                  <c:v>9.2367999399999999E-4</c:v>
                </c:pt>
                <c:pt idx="14036">
                  <c:v>9.2375999399999995E-4</c:v>
                </c:pt>
                <c:pt idx="14037">
                  <c:v>9.2383999400000002E-4</c:v>
                </c:pt>
                <c:pt idx="14038">
                  <c:v>9.2391999399999997E-4</c:v>
                </c:pt>
                <c:pt idx="14039">
                  <c:v>9.2399999400000004E-4</c:v>
                </c:pt>
                <c:pt idx="14040">
                  <c:v>9.24079994E-4</c:v>
                </c:pt>
                <c:pt idx="14041">
                  <c:v>9.2415999399999996E-4</c:v>
                </c:pt>
                <c:pt idx="14042">
                  <c:v>9.2423999400000002E-4</c:v>
                </c:pt>
                <c:pt idx="14043">
                  <c:v>9.2431999399999998E-4</c:v>
                </c:pt>
                <c:pt idx="14044">
                  <c:v>9.2439999400000005E-4</c:v>
                </c:pt>
                <c:pt idx="14045">
                  <c:v>9.2447999400000001E-4</c:v>
                </c:pt>
                <c:pt idx="14046">
                  <c:v>9.2455999399999997E-4</c:v>
                </c:pt>
                <c:pt idx="14047">
                  <c:v>9.2463999400000003E-4</c:v>
                </c:pt>
                <c:pt idx="14048">
                  <c:v>9.2471999399999999E-4</c:v>
                </c:pt>
                <c:pt idx="14049">
                  <c:v>9.2479999399999995E-4</c:v>
                </c:pt>
                <c:pt idx="14050">
                  <c:v>9.2487999400000002E-4</c:v>
                </c:pt>
                <c:pt idx="14051">
                  <c:v>9.2495999399999998E-4</c:v>
                </c:pt>
                <c:pt idx="14052">
                  <c:v>9.2503999400000004E-4</c:v>
                </c:pt>
                <c:pt idx="14053">
                  <c:v>9.25119994E-4</c:v>
                </c:pt>
                <c:pt idx="14054">
                  <c:v>9.2519999399999996E-4</c:v>
                </c:pt>
                <c:pt idx="14055">
                  <c:v>9.2527999400000003E-4</c:v>
                </c:pt>
                <c:pt idx="14056">
                  <c:v>9.2535999399999999E-4</c:v>
                </c:pt>
                <c:pt idx="14057">
                  <c:v>9.2543999400000005E-4</c:v>
                </c:pt>
                <c:pt idx="14058">
                  <c:v>9.2551999400000001E-4</c:v>
                </c:pt>
                <c:pt idx="14059">
                  <c:v>9.2559999399999997E-4</c:v>
                </c:pt>
                <c:pt idx="14060">
                  <c:v>9.2567999400000004E-4</c:v>
                </c:pt>
                <c:pt idx="14061">
                  <c:v>9.25759994E-4</c:v>
                </c:pt>
                <c:pt idx="14062">
                  <c:v>9.2583999399999996E-4</c:v>
                </c:pt>
                <c:pt idx="14063">
                  <c:v>9.2591999400000002E-4</c:v>
                </c:pt>
                <c:pt idx="14064">
                  <c:v>9.2599999399999998E-4</c:v>
                </c:pt>
                <c:pt idx="14065">
                  <c:v>9.2607999400000005E-4</c:v>
                </c:pt>
                <c:pt idx="14066">
                  <c:v>9.2615999400000001E-4</c:v>
                </c:pt>
                <c:pt idx="14067">
                  <c:v>9.2623999399999996E-4</c:v>
                </c:pt>
                <c:pt idx="14068">
                  <c:v>9.2631999400000003E-4</c:v>
                </c:pt>
                <c:pt idx="14069">
                  <c:v>9.2639999399999999E-4</c:v>
                </c:pt>
                <c:pt idx="14070">
                  <c:v>9.2647999399999995E-4</c:v>
                </c:pt>
                <c:pt idx="14071">
                  <c:v>9.2655999400000002E-4</c:v>
                </c:pt>
                <c:pt idx="14072">
                  <c:v>9.2663999399999997E-4</c:v>
                </c:pt>
                <c:pt idx="14073">
                  <c:v>9.2671999400000004E-4</c:v>
                </c:pt>
                <c:pt idx="14074">
                  <c:v>9.26799994E-4</c:v>
                </c:pt>
                <c:pt idx="14075">
                  <c:v>9.2687999399999996E-4</c:v>
                </c:pt>
                <c:pt idx="14076">
                  <c:v>9.2695999400000003E-4</c:v>
                </c:pt>
                <c:pt idx="14077">
                  <c:v>9.2703999399999998E-4</c:v>
                </c:pt>
                <c:pt idx="14078">
                  <c:v>9.2711999400000005E-4</c:v>
                </c:pt>
                <c:pt idx="14079">
                  <c:v>9.2719999400000001E-4</c:v>
                </c:pt>
                <c:pt idx="14080">
                  <c:v>9.2727999399999997E-4</c:v>
                </c:pt>
                <c:pt idx="14081">
                  <c:v>9.2735999400000004E-4</c:v>
                </c:pt>
                <c:pt idx="14082">
                  <c:v>9.2743999399999999E-4</c:v>
                </c:pt>
                <c:pt idx="14083">
                  <c:v>9.2751999399999995E-4</c:v>
                </c:pt>
                <c:pt idx="14084">
                  <c:v>9.2759999400000002E-4</c:v>
                </c:pt>
                <c:pt idx="14085">
                  <c:v>9.2767999399999998E-4</c:v>
                </c:pt>
                <c:pt idx="14086">
                  <c:v>9.2775999400000005E-4</c:v>
                </c:pt>
                <c:pt idx="14087">
                  <c:v>9.27839994E-4</c:v>
                </c:pt>
                <c:pt idx="14088">
                  <c:v>9.2791999399999996E-4</c:v>
                </c:pt>
                <c:pt idx="14089">
                  <c:v>9.2799999400000003E-4</c:v>
                </c:pt>
                <c:pt idx="14090">
                  <c:v>9.2807999399999999E-4</c:v>
                </c:pt>
                <c:pt idx="14091">
                  <c:v>9.2815999399999995E-4</c:v>
                </c:pt>
                <c:pt idx="14092">
                  <c:v>9.2823999400000001E-4</c:v>
                </c:pt>
                <c:pt idx="14093">
                  <c:v>9.2831999399999997E-4</c:v>
                </c:pt>
                <c:pt idx="14094">
                  <c:v>9.2839999400000004E-4</c:v>
                </c:pt>
                <c:pt idx="14095">
                  <c:v>9.28479994E-4</c:v>
                </c:pt>
                <c:pt idx="14096">
                  <c:v>9.2855999399999996E-4</c:v>
                </c:pt>
                <c:pt idx="14097">
                  <c:v>9.2863999400000002E-4</c:v>
                </c:pt>
                <c:pt idx="14098">
                  <c:v>9.2871999399999998E-4</c:v>
                </c:pt>
                <c:pt idx="14099">
                  <c:v>9.2879999400000005E-4</c:v>
                </c:pt>
                <c:pt idx="14100">
                  <c:v>9.2887999400000001E-4</c:v>
                </c:pt>
                <c:pt idx="14101">
                  <c:v>9.2895999399999997E-4</c:v>
                </c:pt>
                <c:pt idx="14102">
                  <c:v>9.2903999400000003E-4</c:v>
                </c:pt>
                <c:pt idx="14103">
                  <c:v>9.2911999399999999E-4</c:v>
                </c:pt>
                <c:pt idx="14104">
                  <c:v>9.2919999399999995E-4</c:v>
                </c:pt>
                <c:pt idx="14105">
                  <c:v>9.2927999400000002E-4</c:v>
                </c:pt>
                <c:pt idx="14106">
                  <c:v>9.2935999399999998E-4</c:v>
                </c:pt>
                <c:pt idx="14107">
                  <c:v>9.2943999400000004E-4</c:v>
                </c:pt>
                <c:pt idx="14108">
                  <c:v>9.29519994E-4</c:v>
                </c:pt>
                <c:pt idx="14109">
                  <c:v>9.2959999399999996E-4</c:v>
                </c:pt>
                <c:pt idx="14110">
                  <c:v>9.2967999400000003E-4</c:v>
                </c:pt>
                <c:pt idx="14111">
                  <c:v>9.2975999399999999E-4</c:v>
                </c:pt>
                <c:pt idx="14112">
                  <c:v>9.2983999400000005E-4</c:v>
                </c:pt>
                <c:pt idx="14113">
                  <c:v>9.2991999400000001E-4</c:v>
                </c:pt>
                <c:pt idx="14114">
                  <c:v>9.2999999399999997E-4</c:v>
                </c:pt>
                <c:pt idx="14115">
                  <c:v>9.3007999400000004E-4</c:v>
                </c:pt>
                <c:pt idx="14116">
                  <c:v>9.30159994E-4</c:v>
                </c:pt>
                <c:pt idx="14117">
                  <c:v>9.3023999399999995E-4</c:v>
                </c:pt>
                <c:pt idx="14118">
                  <c:v>9.3031999400000002E-4</c:v>
                </c:pt>
                <c:pt idx="14119">
                  <c:v>9.3039999399999998E-4</c:v>
                </c:pt>
                <c:pt idx="14120">
                  <c:v>9.3047999400000005E-4</c:v>
                </c:pt>
                <c:pt idx="14121">
                  <c:v>9.30559994E-4</c:v>
                </c:pt>
                <c:pt idx="14122">
                  <c:v>9.3063999399999996E-4</c:v>
                </c:pt>
                <c:pt idx="14123">
                  <c:v>9.3071999400000003E-4</c:v>
                </c:pt>
                <c:pt idx="14124">
                  <c:v>9.3079999399999999E-4</c:v>
                </c:pt>
                <c:pt idx="14125">
                  <c:v>9.3087999399999995E-4</c:v>
                </c:pt>
                <c:pt idx="14126">
                  <c:v>9.3095999400000001E-4</c:v>
                </c:pt>
                <c:pt idx="14127">
                  <c:v>9.3103999399999997E-4</c:v>
                </c:pt>
                <c:pt idx="14128">
                  <c:v>9.3111999400000004E-4</c:v>
                </c:pt>
                <c:pt idx="14129">
                  <c:v>9.31199994E-4</c:v>
                </c:pt>
                <c:pt idx="14130">
                  <c:v>9.3127999399999996E-4</c:v>
                </c:pt>
                <c:pt idx="14131">
                  <c:v>9.3135999400000002E-4</c:v>
                </c:pt>
                <c:pt idx="14132">
                  <c:v>9.3143999399999998E-4</c:v>
                </c:pt>
                <c:pt idx="14133">
                  <c:v>9.3151999400000005E-4</c:v>
                </c:pt>
                <c:pt idx="14134">
                  <c:v>9.3159999400000001E-4</c:v>
                </c:pt>
                <c:pt idx="14135">
                  <c:v>9.3167999399999997E-4</c:v>
                </c:pt>
                <c:pt idx="14136">
                  <c:v>9.3175999400000003E-4</c:v>
                </c:pt>
                <c:pt idx="14137">
                  <c:v>9.3183999399999999E-4</c:v>
                </c:pt>
                <c:pt idx="14138">
                  <c:v>9.3191999399999995E-4</c:v>
                </c:pt>
                <c:pt idx="14139">
                  <c:v>9.3199999400000002E-4</c:v>
                </c:pt>
                <c:pt idx="14140">
                  <c:v>9.3207999399999998E-4</c:v>
                </c:pt>
                <c:pt idx="14141">
                  <c:v>9.3215999400000004E-4</c:v>
                </c:pt>
                <c:pt idx="14142">
                  <c:v>9.32239994E-4</c:v>
                </c:pt>
                <c:pt idx="14143">
                  <c:v>9.3231999399999996E-4</c:v>
                </c:pt>
                <c:pt idx="14144">
                  <c:v>9.3239999400000003E-4</c:v>
                </c:pt>
                <c:pt idx="14145">
                  <c:v>9.3247999399999999E-4</c:v>
                </c:pt>
                <c:pt idx="14146">
                  <c:v>9.3255999400000005E-4</c:v>
                </c:pt>
                <c:pt idx="14147">
                  <c:v>9.3263999400000001E-4</c:v>
                </c:pt>
                <c:pt idx="14148">
                  <c:v>9.3271999399999997E-4</c:v>
                </c:pt>
                <c:pt idx="14149">
                  <c:v>9.3279999400000004E-4</c:v>
                </c:pt>
                <c:pt idx="14150">
                  <c:v>9.32879994E-4</c:v>
                </c:pt>
                <c:pt idx="14151">
                  <c:v>9.3295999399999995E-4</c:v>
                </c:pt>
                <c:pt idx="14152">
                  <c:v>9.3303999400000002E-4</c:v>
                </c:pt>
                <c:pt idx="14153">
                  <c:v>9.3311999399999998E-4</c:v>
                </c:pt>
                <c:pt idx="14154">
                  <c:v>9.3319999400000005E-4</c:v>
                </c:pt>
                <c:pt idx="14155">
                  <c:v>9.3327999400000001E-4</c:v>
                </c:pt>
                <c:pt idx="14156">
                  <c:v>9.3335999399999996E-4</c:v>
                </c:pt>
                <c:pt idx="14157">
                  <c:v>9.3343999400000003E-4</c:v>
                </c:pt>
                <c:pt idx="14158">
                  <c:v>9.3351999399999999E-4</c:v>
                </c:pt>
                <c:pt idx="14159">
                  <c:v>9.3359999399999995E-4</c:v>
                </c:pt>
                <c:pt idx="14160">
                  <c:v>9.3367999400000002E-4</c:v>
                </c:pt>
                <c:pt idx="14161">
                  <c:v>9.3375999399999997E-4</c:v>
                </c:pt>
                <c:pt idx="14162">
                  <c:v>9.3383999400000004E-4</c:v>
                </c:pt>
                <c:pt idx="14163">
                  <c:v>9.33919994E-4</c:v>
                </c:pt>
                <c:pt idx="14164">
                  <c:v>9.3399999399999996E-4</c:v>
                </c:pt>
                <c:pt idx="14165">
                  <c:v>9.3407999400000003E-4</c:v>
                </c:pt>
                <c:pt idx="14166">
                  <c:v>9.3415999399999998E-4</c:v>
                </c:pt>
                <c:pt idx="14167">
                  <c:v>9.3423999400000005E-4</c:v>
                </c:pt>
                <c:pt idx="14168">
                  <c:v>9.3431999400000001E-4</c:v>
                </c:pt>
                <c:pt idx="14169">
                  <c:v>9.3439999399999997E-4</c:v>
                </c:pt>
                <c:pt idx="14170">
                  <c:v>9.3447999400000004E-4</c:v>
                </c:pt>
                <c:pt idx="14171">
                  <c:v>9.3455999399999999E-4</c:v>
                </c:pt>
                <c:pt idx="14172">
                  <c:v>9.3463999399999995E-4</c:v>
                </c:pt>
                <c:pt idx="14173">
                  <c:v>9.3471999400000002E-4</c:v>
                </c:pt>
                <c:pt idx="14174">
                  <c:v>9.3479999399999998E-4</c:v>
                </c:pt>
                <c:pt idx="14175">
                  <c:v>9.3487999400000004E-4</c:v>
                </c:pt>
                <c:pt idx="14176">
                  <c:v>9.34959994E-4</c:v>
                </c:pt>
                <c:pt idx="14177">
                  <c:v>9.3503999399999996E-4</c:v>
                </c:pt>
                <c:pt idx="14178">
                  <c:v>9.3511999400000003E-4</c:v>
                </c:pt>
                <c:pt idx="14179">
                  <c:v>9.3519999399999999E-4</c:v>
                </c:pt>
                <c:pt idx="14180">
                  <c:v>9.3527999399999995E-4</c:v>
                </c:pt>
                <c:pt idx="14181">
                  <c:v>9.3535999400000001E-4</c:v>
                </c:pt>
                <c:pt idx="14182">
                  <c:v>9.3543999399999997E-4</c:v>
                </c:pt>
                <c:pt idx="14183">
                  <c:v>9.3551999400000004E-4</c:v>
                </c:pt>
                <c:pt idx="14184">
                  <c:v>9.35599994E-4</c:v>
                </c:pt>
                <c:pt idx="14185">
                  <c:v>9.3567999399999996E-4</c:v>
                </c:pt>
                <c:pt idx="14186">
                  <c:v>9.3575999400000002E-4</c:v>
                </c:pt>
                <c:pt idx="14187">
                  <c:v>9.3583999399999998E-4</c:v>
                </c:pt>
                <c:pt idx="14188">
                  <c:v>9.3591999400000005E-4</c:v>
                </c:pt>
                <c:pt idx="14189">
                  <c:v>9.3599999400000001E-4</c:v>
                </c:pt>
                <c:pt idx="14190">
                  <c:v>9.3607999399999997E-4</c:v>
                </c:pt>
                <c:pt idx="14191">
                  <c:v>9.3615999400000003E-4</c:v>
                </c:pt>
                <c:pt idx="14192">
                  <c:v>9.3623999399999999E-4</c:v>
                </c:pt>
                <c:pt idx="14193">
                  <c:v>9.3631999399999995E-4</c:v>
                </c:pt>
                <c:pt idx="14194">
                  <c:v>9.3639999400000002E-4</c:v>
                </c:pt>
                <c:pt idx="14195">
                  <c:v>9.3647999399999998E-4</c:v>
                </c:pt>
                <c:pt idx="14196">
                  <c:v>9.3655999400000004E-4</c:v>
                </c:pt>
                <c:pt idx="14197">
                  <c:v>9.36639994E-4</c:v>
                </c:pt>
                <c:pt idx="14198">
                  <c:v>9.3671999399999996E-4</c:v>
                </c:pt>
                <c:pt idx="14199">
                  <c:v>9.3679999400000003E-4</c:v>
                </c:pt>
                <c:pt idx="14200">
                  <c:v>9.3687999399999999E-4</c:v>
                </c:pt>
                <c:pt idx="14201">
                  <c:v>9.3695999400000005E-4</c:v>
                </c:pt>
                <c:pt idx="14202">
                  <c:v>9.3703999400000001E-4</c:v>
                </c:pt>
                <c:pt idx="14203">
                  <c:v>9.3711999399999997E-4</c:v>
                </c:pt>
                <c:pt idx="14204">
                  <c:v>9.3719999400000004E-4</c:v>
                </c:pt>
                <c:pt idx="14205">
                  <c:v>9.3727999399999999E-4</c:v>
                </c:pt>
                <c:pt idx="14206">
                  <c:v>9.3735999399999995E-4</c:v>
                </c:pt>
                <c:pt idx="14207">
                  <c:v>9.3743999400000002E-4</c:v>
                </c:pt>
                <c:pt idx="14208">
                  <c:v>9.3751999399999998E-4</c:v>
                </c:pt>
                <c:pt idx="14209">
                  <c:v>9.3759999400000005E-4</c:v>
                </c:pt>
                <c:pt idx="14210">
                  <c:v>9.37679994E-4</c:v>
                </c:pt>
                <c:pt idx="14211">
                  <c:v>9.3775999399999996E-4</c:v>
                </c:pt>
                <c:pt idx="14212">
                  <c:v>9.3783999400000003E-4</c:v>
                </c:pt>
                <c:pt idx="14213">
                  <c:v>9.3791999399999999E-4</c:v>
                </c:pt>
                <c:pt idx="14214">
                  <c:v>9.3799999399999995E-4</c:v>
                </c:pt>
                <c:pt idx="14215">
                  <c:v>9.3807999400000001E-4</c:v>
                </c:pt>
                <c:pt idx="14216">
                  <c:v>9.3815999399999997E-4</c:v>
                </c:pt>
                <c:pt idx="14217">
                  <c:v>9.3823999400000004E-4</c:v>
                </c:pt>
                <c:pt idx="14218">
                  <c:v>9.38319994E-4</c:v>
                </c:pt>
                <c:pt idx="14219">
                  <c:v>9.3839999399999996E-4</c:v>
                </c:pt>
                <c:pt idx="14220">
                  <c:v>9.3847999400000002E-4</c:v>
                </c:pt>
                <c:pt idx="14221">
                  <c:v>9.3855999399999998E-4</c:v>
                </c:pt>
                <c:pt idx="14222">
                  <c:v>9.3863999400000005E-4</c:v>
                </c:pt>
                <c:pt idx="14223">
                  <c:v>9.3871999400000001E-4</c:v>
                </c:pt>
                <c:pt idx="14224">
                  <c:v>9.3879999399999997E-4</c:v>
                </c:pt>
                <c:pt idx="14225">
                  <c:v>9.3887999400000003E-4</c:v>
                </c:pt>
                <c:pt idx="14226">
                  <c:v>9.3895999399999999E-4</c:v>
                </c:pt>
                <c:pt idx="14227">
                  <c:v>9.3903999399999995E-4</c:v>
                </c:pt>
                <c:pt idx="14228">
                  <c:v>9.3911999400000002E-4</c:v>
                </c:pt>
                <c:pt idx="14229">
                  <c:v>9.3919999399999998E-4</c:v>
                </c:pt>
                <c:pt idx="14230">
                  <c:v>9.3927999400000004E-4</c:v>
                </c:pt>
                <c:pt idx="14231">
                  <c:v>9.39359994E-4</c:v>
                </c:pt>
                <c:pt idx="14232">
                  <c:v>9.3943999399999996E-4</c:v>
                </c:pt>
                <c:pt idx="14233">
                  <c:v>9.3951999400000003E-4</c:v>
                </c:pt>
                <c:pt idx="14234">
                  <c:v>9.3959999399999999E-4</c:v>
                </c:pt>
                <c:pt idx="14235">
                  <c:v>9.3967999400000005E-4</c:v>
                </c:pt>
                <c:pt idx="14236">
                  <c:v>9.3975999400000001E-4</c:v>
                </c:pt>
                <c:pt idx="14237">
                  <c:v>9.3983999399999997E-4</c:v>
                </c:pt>
                <c:pt idx="14238">
                  <c:v>9.3991999400000004E-4</c:v>
                </c:pt>
                <c:pt idx="14239">
                  <c:v>9.39999994E-4</c:v>
                </c:pt>
                <c:pt idx="14240">
                  <c:v>9.4007999399999995E-4</c:v>
                </c:pt>
                <c:pt idx="14241">
                  <c:v>9.4015999400000002E-4</c:v>
                </c:pt>
                <c:pt idx="14242">
                  <c:v>9.4023999399999998E-4</c:v>
                </c:pt>
                <c:pt idx="14243">
                  <c:v>9.4031999400000005E-4</c:v>
                </c:pt>
                <c:pt idx="14244">
                  <c:v>9.4039999400000001E-4</c:v>
                </c:pt>
                <c:pt idx="14245">
                  <c:v>9.4047999399999996E-4</c:v>
                </c:pt>
                <c:pt idx="14246">
                  <c:v>9.4055999400000003E-4</c:v>
                </c:pt>
                <c:pt idx="14247">
                  <c:v>9.4063999399999999E-4</c:v>
                </c:pt>
                <c:pt idx="14248">
                  <c:v>9.4071999399999995E-4</c:v>
                </c:pt>
                <c:pt idx="14249">
                  <c:v>9.4079999400000002E-4</c:v>
                </c:pt>
                <c:pt idx="14250">
                  <c:v>9.4087999399999997E-4</c:v>
                </c:pt>
                <c:pt idx="14251">
                  <c:v>9.4095999400000004E-4</c:v>
                </c:pt>
                <c:pt idx="14252">
                  <c:v>9.41039994E-4</c:v>
                </c:pt>
                <c:pt idx="14253">
                  <c:v>9.4111999399999996E-4</c:v>
                </c:pt>
                <c:pt idx="14254">
                  <c:v>9.4119999400000003E-4</c:v>
                </c:pt>
                <c:pt idx="14255">
                  <c:v>9.4127999399999998E-4</c:v>
                </c:pt>
                <c:pt idx="14256">
                  <c:v>9.4135999400000005E-4</c:v>
                </c:pt>
                <c:pt idx="14257">
                  <c:v>9.4143999400000001E-4</c:v>
                </c:pt>
                <c:pt idx="14258">
                  <c:v>9.4151999399999997E-4</c:v>
                </c:pt>
                <c:pt idx="14259">
                  <c:v>9.4159999400000003E-4</c:v>
                </c:pt>
                <c:pt idx="14260">
                  <c:v>9.4167999399999999E-4</c:v>
                </c:pt>
                <c:pt idx="14261">
                  <c:v>9.4175999399999995E-4</c:v>
                </c:pt>
                <c:pt idx="14262">
                  <c:v>9.4183999400000002E-4</c:v>
                </c:pt>
                <c:pt idx="14263">
                  <c:v>9.4191999399999998E-4</c:v>
                </c:pt>
                <c:pt idx="14264">
                  <c:v>9.4199999400000004E-4</c:v>
                </c:pt>
                <c:pt idx="14265">
                  <c:v>9.42079994E-4</c:v>
                </c:pt>
                <c:pt idx="14266">
                  <c:v>9.4215999399999996E-4</c:v>
                </c:pt>
                <c:pt idx="14267">
                  <c:v>9.4223999400000003E-4</c:v>
                </c:pt>
                <c:pt idx="14268">
                  <c:v>9.4231999399999999E-4</c:v>
                </c:pt>
                <c:pt idx="14269">
                  <c:v>9.4239999400000005E-4</c:v>
                </c:pt>
                <c:pt idx="14270">
                  <c:v>9.4247999400000001E-4</c:v>
                </c:pt>
                <c:pt idx="14271">
                  <c:v>9.4255999399999997E-4</c:v>
                </c:pt>
                <c:pt idx="14272">
                  <c:v>9.4263999400000004E-4</c:v>
                </c:pt>
                <c:pt idx="14273">
                  <c:v>9.42719994E-4</c:v>
                </c:pt>
                <c:pt idx="14274">
                  <c:v>9.4279999399999996E-4</c:v>
                </c:pt>
                <c:pt idx="14275">
                  <c:v>9.4287999400000002E-4</c:v>
                </c:pt>
                <c:pt idx="14276">
                  <c:v>9.4295999399999998E-4</c:v>
                </c:pt>
                <c:pt idx="14277">
                  <c:v>9.4303999400000005E-4</c:v>
                </c:pt>
                <c:pt idx="14278">
                  <c:v>9.4311999400000001E-4</c:v>
                </c:pt>
                <c:pt idx="14279">
                  <c:v>9.4319999399999997E-4</c:v>
                </c:pt>
                <c:pt idx="14280">
                  <c:v>9.4327999400000003E-4</c:v>
                </c:pt>
                <c:pt idx="14281">
                  <c:v>9.4335999399999999E-4</c:v>
                </c:pt>
                <c:pt idx="14282">
                  <c:v>9.4343999399999995E-4</c:v>
                </c:pt>
                <c:pt idx="14283">
                  <c:v>9.4351999400000002E-4</c:v>
                </c:pt>
                <c:pt idx="14284">
                  <c:v>9.4359999399999997E-4</c:v>
                </c:pt>
                <c:pt idx="14285">
                  <c:v>9.4367999400000004E-4</c:v>
                </c:pt>
                <c:pt idx="14286">
                  <c:v>9.43759994E-4</c:v>
                </c:pt>
                <c:pt idx="14287">
                  <c:v>9.4383999399999996E-4</c:v>
                </c:pt>
                <c:pt idx="14288">
                  <c:v>9.4391999400000003E-4</c:v>
                </c:pt>
                <c:pt idx="14289">
                  <c:v>9.4399999399999998E-4</c:v>
                </c:pt>
                <c:pt idx="14290">
                  <c:v>9.4407999400000005E-4</c:v>
                </c:pt>
                <c:pt idx="14291">
                  <c:v>9.4415999400000001E-4</c:v>
                </c:pt>
                <c:pt idx="14292">
                  <c:v>9.4423999399999997E-4</c:v>
                </c:pt>
                <c:pt idx="14293">
                  <c:v>9.4431999400000004E-4</c:v>
                </c:pt>
                <c:pt idx="14294">
                  <c:v>9.4439999399999999E-4</c:v>
                </c:pt>
                <c:pt idx="14295">
                  <c:v>9.4447999399999995E-4</c:v>
                </c:pt>
                <c:pt idx="14296">
                  <c:v>9.4455999400000002E-4</c:v>
                </c:pt>
                <c:pt idx="14297">
                  <c:v>9.4463999399999998E-4</c:v>
                </c:pt>
                <c:pt idx="14298">
                  <c:v>9.4471999400000005E-4</c:v>
                </c:pt>
                <c:pt idx="14299">
                  <c:v>9.44799994E-4</c:v>
                </c:pt>
                <c:pt idx="14300">
                  <c:v>9.4487999399999996E-4</c:v>
                </c:pt>
                <c:pt idx="14301">
                  <c:v>9.4495999400000003E-4</c:v>
                </c:pt>
                <c:pt idx="14302">
                  <c:v>9.4503999399999999E-4</c:v>
                </c:pt>
                <c:pt idx="14303">
                  <c:v>9.4511999399999995E-4</c:v>
                </c:pt>
                <c:pt idx="14304">
                  <c:v>9.4519999400000001E-4</c:v>
                </c:pt>
                <c:pt idx="14305">
                  <c:v>9.4527999399999997E-4</c:v>
                </c:pt>
                <c:pt idx="14306">
                  <c:v>9.4535999400000004E-4</c:v>
                </c:pt>
                <c:pt idx="14307">
                  <c:v>9.45439994E-4</c:v>
                </c:pt>
                <c:pt idx="14308">
                  <c:v>9.4551999399999996E-4</c:v>
                </c:pt>
                <c:pt idx="14309">
                  <c:v>9.4559999400000002E-4</c:v>
                </c:pt>
                <c:pt idx="14310">
                  <c:v>9.4567999399999998E-4</c:v>
                </c:pt>
                <c:pt idx="14311">
                  <c:v>9.4575999400000005E-4</c:v>
                </c:pt>
                <c:pt idx="14312">
                  <c:v>9.4583999400000001E-4</c:v>
                </c:pt>
                <c:pt idx="14313">
                  <c:v>9.4591999399999997E-4</c:v>
                </c:pt>
                <c:pt idx="14314">
                  <c:v>9.4599999400000003E-4</c:v>
                </c:pt>
                <c:pt idx="14315">
                  <c:v>9.4607999399999999E-4</c:v>
                </c:pt>
                <c:pt idx="14316">
                  <c:v>9.4615999399999995E-4</c:v>
                </c:pt>
                <c:pt idx="14317">
                  <c:v>9.4623999400000002E-4</c:v>
                </c:pt>
                <c:pt idx="14318">
                  <c:v>9.4631999399999998E-4</c:v>
                </c:pt>
                <c:pt idx="14319">
                  <c:v>9.4639999400000004E-4</c:v>
                </c:pt>
                <c:pt idx="14320">
                  <c:v>9.46479994E-4</c:v>
                </c:pt>
                <c:pt idx="14321">
                  <c:v>9.4655999399999996E-4</c:v>
                </c:pt>
                <c:pt idx="14322">
                  <c:v>9.4663999400000003E-4</c:v>
                </c:pt>
                <c:pt idx="14323">
                  <c:v>9.4671999399999999E-4</c:v>
                </c:pt>
                <c:pt idx="14324">
                  <c:v>9.4679999400000005E-4</c:v>
                </c:pt>
                <c:pt idx="14325">
                  <c:v>9.4687999400000001E-4</c:v>
                </c:pt>
                <c:pt idx="14326">
                  <c:v>9.4695999399999997E-4</c:v>
                </c:pt>
                <c:pt idx="14327">
                  <c:v>9.4703999400000004E-4</c:v>
                </c:pt>
                <c:pt idx="14328">
                  <c:v>9.47119994E-4</c:v>
                </c:pt>
                <c:pt idx="14329">
                  <c:v>9.4719999399999995E-4</c:v>
                </c:pt>
                <c:pt idx="14330">
                  <c:v>9.4727999400000002E-4</c:v>
                </c:pt>
                <c:pt idx="14331">
                  <c:v>9.4735999399999998E-4</c:v>
                </c:pt>
                <c:pt idx="14332">
                  <c:v>9.4743999400000005E-4</c:v>
                </c:pt>
                <c:pt idx="14333">
                  <c:v>9.4751999400000001E-4</c:v>
                </c:pt>
                <c:pt idx="14334">
                  <c:v>9.4759999399999996E-4</c:v>
                </c:pt>
                <c:pt idx="14335">
                  <c:v>9.4767999400000003E-4</c:v>
                </c:pt>
                <c:pt idx="14336">
                  <c:v>9.4775999399999999E-4</c:v>
                </c:pt>
                <c:pt idx="14337">
                  <c:v>9.4783999399999995E-4</c:v>
                </c:pt>
                <c:pt idx="14338">
                  <c:v>9.4791999400000001E-4</c:v>
                </c:pt>
                <c:pt idx="14339">
                  <c:v>9.4799999399999997E-4</c:v>
                </c:pt>
                <c:pt idx="14340">
                  <c:v>9.4807999400000004E-4</c:v>
                </c:pt>
                <c:pt idx="14341">
                  <c:v>9.48159994E-4</c:v>
                </c:pt>
                <c:pt idx="14342">
                  <c:v>9.4823999399999996E-4</c:v>
                </c:pt>
                <c:pt idx="14343">
                  <c:v>9.4831999400000002E-4</c:v>
                </c:pt>
                <c:pt idx="14344">
                  <c:v>9.4839999399999998E-4</c:v>
                </c:pt>
                <c:pt idx="14345">
                  <c:v>9.4847999400000005E-4</c:v>
                </c:pt>
                <c:pt idx="14346">
                  <c:v>9.4855999400000001E-4</c:v>
                </c:pt>
                <c:pt idx="14347">
                  <c:v>9.4863999399999997E-4</c:v>
                </c:pt>
                <c:pt idx="14348">
                  <c:v>9.4871999400000003E-4</c:v>
                </c:pt>
                <c:pt idx="14349">
                  <c:v>9.4879999399999999E-4</c:v>
                </c:pt>
                <c:pt idx="14350">
                  <c:v>9.4887999399999995E-4</c:v>
                </c:pt>
                <c:pt idx="14351">
                  <c:v>9.4895999400000002E-4</c:v>
                </c:pt>
                <c:pt idx="14352">
                  <c:v>9.4903999399999998E-4</c:v>
                </c:pt>
                <c:pt idx="14353">
                  <c:v>9.4911999400000004E-4</c:v>
                </c:pt>
                <c:pt idx="14354">
                  <c:v>9.49199994E-4</c:v>
                </c:pt>
                <c:pt idx="14355">
                  <c:v>9.4927999399999996E-4</c:v>
                </c:pt>
                <c:pt idx="14356">
                  <c:v>9.4935999400000003E-4</c:v>
                </c:pt>
                <c:pt idx="14357">
                  <c:v>9.4943999399999999E-4</c:v>
                </c:pt>
                <c:pt idx="14358">
                  <c:v>9.4951999400000005E-4</c:v>
                </c:pt>
                <c:pt idx="14359">
                  <c:v>9.4959999400000001E-4</c:v>
                </c:pt>
                <c:pt idx="14360">
                  <c:v>9.4967999399999997E-4</c:v>
                </c:pt>
                <c:pt idx="14361">
                  <c:v>9.4975999400000004E-4</c:v>
                </c:pt>
                <c:pt idx="14362">
                  <c:v>9.49839994E-4</c:v>
                </c:pt>
                <c:pt idx="14363">
                  <c:v>9.4991999399999996E-4</c:v>
                </c:pt>
                <c:pt idx="14364">
                  <c:v>9.4999999400000002E-4</c:v>
                </c:pt>
                <c:pt idx="14365">
                  <c:v>9.5007999399999998E-4</c:v>
                </c:pt>
                <c:pt idx="14366">
                  <c:v>9.5015999400000005E-4</c:v>
                </c:pt>
                <c:pt idx="14367">
                  <c:v>9.5023999400000001E-4</c:v>
                </c:pt>
                <c:pt idx="14368">
                  <c:v>9.5031999399999996E-4</c:v>
                </c:pt>
                <c:pt idx="14369">
                  <c:v>9.5039999400000003E-4</c:v>
                </c:pt>
                <c:pt idx="14370">
                  <c:v>9.5047999399999999E-4</c:v>
                </c:pt>
                <c:pt idx="14371">
                  <c:v>9.5055999399999995E-4</c:v>
                </c:pt>
                <c:pt idx="14372">
                  <c:v>9.5063999400000002E-4</c:v>
                </c:pt>
                <c:pt idx="14373">
                  <c:v>9.5071999399999997E-4</c:v>
                </c:pt>
                <c:pt idx="14374">
                  <c:v>9.5079999400000004E-4</c:v>
                </c:pt>
                <c:pt idx="14375">
                  <c:v>9.50879994E-4</c:v>
                </c:pt>
                <c:pt idx="14376">
                  <c:v>9.5095999399999996E-4</c:v>
                </c:pt>
                <c:pt idx="14377">
                  <c:v>9.5103999400000003E-4</c:v>
                </c:pt>
                <c:pt idx="14378">
                  <c:v>9.5111999399999998E-4</c:v>
                </c:pt>
                <c:pt idx="14379">
                  <c:v>9.5119999400000005E-4</c:v>
                </c:pt>
                <c:pt idx="14380">
                  <c:v>9.5127999400000001E-4</c:v>
                </c:pt>
                <c:pt idx="14381">
                  <c:v>9.5135999399999997E-4</c:v>
                </c:pt>
                <c:pt idx="14382">
                  <c:v>9.5143999400000004E-4</c:v>
                </c:pt>
                <c:pt idx="14383">
                  <c:v>9.5151999399999999E-4</c:v>
                </c:pt>
                <c:pt idx="14384">
                  <c:v>9.5159999399999995E-4</c:v>
                </c:pt>
                <c:pt idx="14385">
                  <c:v>9.5167999400000002E-4</c:v>
                </c:pt>
                <c:pt idx="14386">
                  <c:v>9.5175999399999998E-4</c:v>
                </c:pt>
                <c:pt idx="14387">
                  <c:v>9.5183999400000005E-4</c:v>
                </c:pt>
                <c:pt idx="14388">
                  <c:v>9.51919994E-4</c:v>
                </c:pt>
                <c:pt idx="14389">
                  <c:v>9.5199999399999996E-4</c:v>
                </c:pt>
                <c:pt idx="14390">
                  <c:v>9.5207999400000003E-4</c:v>
                </c:pt>
                <c:pt idx="14391">
                  <c:v>9.5215999399999999E-4</c:v>
                </c:pt>
                <c:pt idx="14392">
                  <c:v>9.5223999399999995E-4</c:v>
                </c:pt>
                <c:pt idx="14393">
                  <c:v>9.5231999400000001E-4</c:v>
                </c:pt>
                <c:pt idx="14394">
                  <c:v>9.5239999399999997E-4</c:v>
                </c:pt>
                <c:pt idx="14395">
                  <c:v>9.5247999400000004E-4</c:v>
                </c:pt>
                <c:pt idx="14396">
                  <c:v>9.52559994E-4</c:v>
                </c:pt>
                <c:pt idx="14397">
                  <c:v>9.5263999399999996E-4</c:v>
                </c:pt>
                <c:pt idx="14398">
                  <c:v>9.5271999400000002E-4</c:v>
                </c:pt>
                <c:pt idx="14399">
                  <c:v>9.5279999399999998E-4</c:v>
                </c:pt>
                <c:pt idx="14400">
                  <c:v>9.5287999400000005E-4</c:v>
                </c:pt>
                <c:pt idx="14401">
                  <c:v>9.5295999400000001E-4</c:v>
                </c:pt>
                <c:pt idx="14402">
                  <c:v>9.5303999399999997E-4</c:v>
                </c:pt>
                <c:pt idx="14403">
                  <c:v>9.5311999400000003E-4</c:v>
                </c:pt>
                <c:pt idx="14404">
                  <c:v>9.5319999399999999E-4</c:v>
                </c:pt>
                <c:pt idx="14405">
                  <c:v>9.5327999399999995E-4</c:v>
                </c:pt>
                <c:pt idx="14406">
                  <c:v>9.5335999400000002E-4</c:v>
                </c:pt>
                <c:pt idx="14407">
                  <c:v>9.5343999399999998E-4</c:v>
                </c:pt>
                <c:pt idx="14408">
                  <c:v>9.5351999400000004E-4</c:v>
                </c:pt>
                <c:pt idx="14409">
                  <c:v>9.53599994E-4</c:v>
                </c:pt>
                <c:pt idx="14410">
                  <c:v>9.5367999399999996E-4</c:v>
                </c:pt>
                <c:pt idx="14411">
                  <c:v>9.5375999400000003E-4</c:v>
                </c:pt>
                <c:pt idx="14412">
                  <c:v>9.5383999399999999E-4</c:v>
                </c:pt>
                <c:pt idx="14413">
                  <c:v>9.5391999400000005E-4</c:v>
                </c:pt>
                <c:pt idx="14414">
                  <c:v>9.5399999400000001E-4</c:v>
                </c:pt>
                <c:pt idx="14415">
                  <c:v>9.5407999399999997E-4</c:v>
                </c:pt>
                <c:pt idx="14416">
                  <c:v>9.5415999400000004E-4</c:v>
                </c:pt>
                <c:pt idx="14417">
                  <c:v>9.54239994E-4</c:v>
                </c:pt>
                <c:pt idx="14418">
                  <c:v>9.5431999399999995E-4</c:v>
                </c:pt>
                <c:pt idx="14419">
                  <c:v>9.5439999400000002E-4</c:v>
                </c:pt>
                <c:pt idx="14420">
                  <c:v>9.5447999399999998E-4</c:v>
                </c:pt>
                <c:pt idx="14421">
                  <c:v>9.5455999400000005E-4</c:v>
                </c:pt>
                <c:pt idx="14422">
                  <c:v>9.54639994E-4</c:v>
                </c:pt>
                <c:pt idx="14423">
                  <c:v>9.5471999399999996E-4</c:v>
                </c:pt>
                <c:pt idx="14424">
                  <c:v>9.5479999400000003E-4</c:v>
                </c:pt>
                <c:pt idx="14425">
                  <c:v>9.5487999399999999E-4</c:v>
                </c:pt>
                <c:pt idx="14426">
                  <c:v>9.5495999399999995E-4</c:v>
                </c:pt>
                <c:pt idx="14427">
                  <c:v>9.5503999400000001E-4</c:v>
                </c:pt>
                <c:pt idx="14428">
                  <c:v>9.5511999399999997E-4</c:v>
                </c:pt>
                <c:pt idx="14429">
                  <c:v>9.5519999400000004E-4</c:v>
                </c:pt>
                <c:pt idx="14430">
                  <c:v>9.55279994E-4</c:v>
                </c:pt>
                <c:pt idx="14431">
                  <c:v>9.5535999399999996E-4</c:v>
                </c:pt>
                <c:pt idx="14432">
                  <c:v>9.5543999400000002E-4</c:v>
                </c:pt>
                <c:pt idx="14433">
                  <c:v>9.5551999399999998E-4</c:v>
                </c:pt>
                <c:pt idx="14434">
                  <c:v>9.5559999400000005E-4</c:v>
                </c:pt>
                <c:pt idx="14435">
                  <c:v>9.5567999400000001E-4</c:v>
                </c:pt>
                <c:pt idx="14436">
                  <c:v>9.5575999399999997E-4</c:v>
                </c:pt>
                <c:pt idx="14437">
                  <c:v>9.5583999400000003E-4</c:v>
                </c:pt>
                <c:pt idx="14438">
                  <c:v>9.5591999399999999E-4</c:v>
                </c:pt>
                <c:pt idx="14439">
                  <c:v>9.5599999399999995E-4</c:v>
                </c:pt>
                <c:pt idx="14440">
                  <c:v>9.5607999400000002E-4</c:v>
                </c:pt>
                <c:pt idx="14441">
                  <c:v>9.5615999399999998E-4</c:v>
                </c:pt>
                <c:pt idx="14442">
                  <c:v>9.5623999400000004E-4</c:v>
                </c:pt>
                <c:pt idx="14443">
                  <c:v>9.56319994E-4</c:v>
                </c:pt>
                <c:pt idx="14444">
                  <c:v>9.5639999399999996E-4</c:v>
                </c:pt>
                <c:pt idx="14445">
                  <c:v>9.5647999400000003E-4</c:v>
                </c:pt>
                <c:pt idx="14446">
                  <c:v>9.5655999399999999E-4</c:v>
                </c:pt>
                <c:pt idx="14447">
                  <c:v>9.5663999400000005E-4</c:v>
                </c:pt>
                <c:pt idx="14448">
                  <c:v>9.5671999400000001E-4</c:v>
                </c:pt>
                <c:pt idx="14449">
                  <c:v>9.5679999399999997E-4</c:v>
                </c:pt>
                <c:pt idx="14450">
                  <c:v>9.5687999400000004E-4</c:v>
                </c:pt>
                <c:pt idx="14451">
                  <c:v>9.56959994E-4</c:v>
                </c:pt>
                <c:pt idx="14452">
                  <c:v>9.5703999399999995E-4</c:v>
                </c:pt>
                <c:pt idx="14453">
                  <c:v>9.5711999400000002E-4</c:v>
                </c:pt>
                <c:pt idx="14454">
                  <c:v>9.5719999399999998E-4</c:v>
                </c:pt>
                <c:pt idx="14455">
                  <c:v>9.5727999400000005E-4</c:v>
                </c:pt>
                <c:pt idx="14456">
                  <c:v>9.5735999400000001E-4</c:v>
                </c:pt>
                <c:pt idx="14457">
                  <c:v>9.5743999399999996E-4</c:v>
                </c:pt>
                <c:pt idx="14458">
                  <c:v>9.5751999400000003E-4</c:v>
                </c:pt>
                <c:pt idx="14459">
                  <c:v>9.5759999399999999E-4</c:v>
                </c:pt>
                <c:pt idx="14460">
                  <c:v>9.5767999399999995E-4</c:v>
                </c:pt>
                <c:pt idx="14461">
                  <c:v>9.5775999400000002E-4</c:v>
                </c:pt>
                <c:pt idx="14462">
                  <c:v>9.5783999399999997E-4</c:v>
                </c:pt>
                <c:pt idx="14463">
                  <c:v>9.5791999400000004E-4</c:v>
                </c:pt>
                <c:pt idx="14464">
                  <c:v>9.57999994E-4</c:v>
                </c:pt>
                <c:pt idx="14465">
                  <c:v>9.5807999399999996E-4</c:v>
                </c:pt>
                <c:pt idx="14466">
                  <c:v>9.5815999400000003E-4</c:v>
                </c:pt>
                <c:pt idx="14467">
                  <c:v>9.5823999399999998E-4</c:v>
                </c:pt>
                <c:pt idx="14468">
                  <c:v>9.5831999400000005E-4</c:v>
                </c:pt>
                <c:pt idx="14469">
                  <c:v>9.5839999400000001E-4</c:v>
                </c:pt>
                <c:pt idx="14470">
                  <c:v>9.5847999399999997E-4</c:v>
                </c:pt>
                <c:pt idx="14471">
                  <c:v>9.5855999400000003E-4</c:v>
                </c:pt>
                <c:pt idx="14472">
                  <c:v>9.5863999399999999E-4</c:v>
                </c:pt>
                <c:pt idx="14473">
                  <c:v>9.5871999399999995E-4</c:v>
                </c:pt>
                <c:pt idx="14474">
                  <c:v>9.5879999400000002E-4</c:v>
                </c:pt>
                <c:pt idx="14475">
                  <c:v>9.5887999399999998E-4</c:v>
                </c:pt>
                <c:pt idx="14476">
                  <c:v>9.5895999400000004E-4</c:v>
                </c:pt>
                <c:pt idx="14477">
                  <c:v>9.59039994E-4</c:v>
                </c:pt>
                <c:pt idx="14478">
                  <c:v>9.5911999399999996E-4</c:v>
                </c:pt>
                <c:pt idx="14479">
                  <c:v>9.5919999400000003E-4</c:v>
                </c:pt>
                <c:pt idx="14480">
                  <c:v>9.5927999399999999E-4</c:v>
                </c:pt>
                <c:pt idx="14481">
                  <c:v>9.5935999399999995E-4</c:v>
                </c:pt>
                <c:pt idx="14482">
                  <c:v>9.5943999400000001E-4</c:v>
                </c:pt>
                <c:pt idx="14483">
                  <c:v>9.5951999399999997E-4</c:v>
                </c:pt>
                <c:pt idx="14484">
                  <c:v>9.5959999400000004E-4</c:v>
                </c:pt>
                <c:pt idx="14485">
                  <c:v>9.59679994E-4</c:v>
                </c:pt>
                <c:pt idx="14486">
                  <c:v>9.5975999399999996E-4</c:v>
                </c:pt>
                <c:pt idx="14487">
                  <c:v>9.5983999400000002E-4</c:v>
                </c:pt>
                <c:pt idx="14488">
                  <c:v>9.5991999399999998E-4</c:v>
                </c:pt>
                <c:pt idx="14489">
                  <c:v>9.5999999400000005E-4</c:v>
                </c:pt>
                <c:pt idx="14490">
                  <c:v>9.6007999400000001E-4</c:v>
                </c:pt>
                <c:pt idx="14491">
                  <c:v>9.6015999399999997E-4</c:v>
                </c:pt>
                <c:pt idx="14492">
                  <c:v>9.6023999400000003E-4</c:v>
                </c:pt>
                <c:pt idx="14493">
                  <c:v>9.6031999399999999E-4</c:v>
                </c:pt>
                <c:pt idx="14494">
                  <c:v>9.6039999399999995E-4</c:v>
                </c:pt>
                <c:pt idx="14495">
                  <c:v>9.6047999400000002E-4</c:v>
                </c:pt>
                <c:pt idx="14496">
                  <c:v>9.6055999399999998E-4</c:v>
                </c:pt>
                <c:pt idx="14497">
                  <c:v>9.6063999400000004E-4</c:v>
                </c:pt>
                <c:pt idx="14498">
                  <c:v>9.60719994E-4</c:v>
                </c:pt>
                <c:pt idx="14499">
                  <c:v>9.6079999399999996E-4</c:v>
                </c:pt>
                <c:pt idx="14500">
                  <c:v>9.6087999400000003E-4</c:v>
                </c:pt>
                <c:pt idx="14501">
                  <c:v>9.6095999399999998E-4</c:v>
                </c:pt>
                <c:pt idx="14502">
                  <c:v>9.6103999400000005E-4</c:v>
                </c:pt>
                <c:pt idx="14503">
                  <c:v>9.6111999400000001E-4</c:v>
                </c:pt>
                <c:pt idx="14504">
                  <c:v>9.6119999399999997E-4</c:v>
                </c:pt>
                <c:pt idx="14505">
                  <c:v>9.6127999400000004E-4</c:v>
                </c:pt>
                <c:pt idx="14506">
                  <c:v>9.6135999399999999E-4</c:v>
                </c:pt>
                <c:pt idx="14507">
                  <c:v>9.6143999399999995E-4</c:v>
                </c:pt>
                <c:pt idx="14508">
                  <c:v>9.6151999400000002E-4</c:v>
                </c:pt>
                <c:pt idx="14509">
                  <c:v>9.6159999399999998E-4</c:v>
                </c:pt>
                <c:pt idx="14510">
                  <c:v>9.6167999400000005E-4</c:v>
                </c:pt>
                <c:pt idx="14511">
                  <c:v>9.61759994E-4</c:v>
                </c:pt>
                <c:pt idx="14512">
                  <c:v>9.6183999399999996E-4</c:v>
                </c:pt>
                <c:pt idx="14513">
                  <c:v>9.6191999400000003E-4</c:v>
                </c:pt>
                <c:pt idx="14514">
                  <c:v>9.6199999399999999E-4</c:v>
                </c:pt>
                <c:pt idx="14515">
                  <c:v>9.6207999399999995E-4</c:v>
                </c:pt>
                <c:pt idx="14516">
                  <c:v>9.6215999400000001E-4</c:v>
                </c:pt>
                <c:pt idx="14517">
                  <c:v>9.6223999399999997E-4</c:v>
                </c:pt>
                <c:pt idx="14518">
                  <c:v>9.6231999400000004E-4</c:v>
                </c:pt>
                <c:pt idx="14519">
                  <c:v>9.62399994E-4</c:v>
                </c:pt>
                <c:pt idx="14520">
                  <c:v>9.6247999399999996E-4</c:v>
                </c:pt>
                <c:pt idx="14521">
                  <c:v>9.6255999400000002E-4</c:v>
                </c:pt>
                <c:pt idx="14522">
                  <c:v>9.6263999399999998E-4</c:v>
                </c:pt>
                <c:pt idx="14523">
                  <c:v>9.6271999400000005E-4</c:v>
                </c:pt>
                <c:pt idx="14524">
                  <c:v>9.6279999400000001E-4</c:v>
                </c:pt>
                <c:pt idx="14525">
                  <c:v>9.6287999399999997E-4</c:v>
                </c:pt>
                <c:pt idx="14526">
                  <c:v>9.6295999400000003E-4</c:v>
                </c:pt>
                <c:pt idx="14527">
                  <c:v>9.6303999399999999E-4</c:v>
                </c:pt>
                <c:pt idx="14528">
                  <c:v>9.6311999399999995E-4</c:v>
                </c:pt>
                <c:pt idx="14529">
                  <c:v>9.6319999400000002E-4</c:v>
                </c:pt>
                <c:pt idx="14530">
                  <c:v>9.6327999399999998E-4</c:v>
                </c:pt>
                <c:pt idx="14531">
                  <c:v>9.6335999400000004E-4</c:v>
                </c:pt>
                <c:pt idx="14532">
                  <c:v>9.63439994E-4</c:v>
                </c:pt>
                <c:pt idx="14533">
                  <c:v>9.6351999399999996E-4</c:v>
                </c:pt>
                <c:pt idx="14534">
                  <c:v>9.6359999400000003E-4</c:v>
                </c:pt>
                <c:pt idx="14535">
                  <c:v>9.6367999399999999E-4</c:v>
                </c:pt>
                <c:pt idx="14536">
                  <c:v>9.6375999400000005E-4</c:v>
                </c:pt>
                <c:pt idx="14537">
                  <c:v>9.6383999400000001E-4</c:v>
                </c:pt>
                <c:pt idx="14538">
                  <c:v>9.6391999399999997E-4</c:v>
                </c:pt>
                <c:pt idx="14539">
                  <c:v>9.6399999400000004E-4</c:v>
                </c:pt>
                <c:pt idx="14540">
                  <c:v>9.64079994E-4</c:v>
                </c:pt>
                <c:pt idx="14541">
                  <c:v>9.6415999399999995E-4</c:v>
                </c:pt>
                <c:pt idx="14542">
                  <c:v>9.6423999400000002E-4</c:v>
                </c:pt>
                <c:pt idx="14543">
                  <c:v>9.6431999399999998E-4</c:v>
                </c:pt>
                <c:pt idx="14544">
                  <c:v>9.6439999400000005E-4</c:v>
                </c:pt>
                <c:pt idx="14545">
                  <c:v>9.6447999400000001E-4</c:v>
                </c:pt>
                <c:pt idx="14546">
                  <c:v>9.6455999399999996E-4</c:v>
                </c:pt>
                <c:pt idx="14547">
                  <c:v>9.6463999400000003E-4</c:v>
                </c:pt>
                <c:pt idx="14548">
                  <c:v>9.6471999399999999E-4</c:v>
                </c:pt>
                <c:pt idx="14549">
                  <c:v>9.6479999399999995E-4</c:v>
                </c:pt>
                <c:pt idx="14550">
                  <c:v>9.6487999400000002E-4</c:v>
                </c:pt>
                <c:pt idx="14551">
                  <c:v>9.6495999399999997E-4</c:v>
                </c:pt>
                <c:pt idx="14552">
                  <c:v>9.6503999400000004E-4</c:v>
                </c:pt>
                <c:pt idx="14553">
                  <c:v>9.65119994E-4</c:v>
                </c:pt>
                <c:pt idx="14554">
                  <c:v>9.6519999399999996E-4</c:v>
                </c:pt>
                <c:pt idx="14555">
                  <c:v>9.6527999400000002E-4</c:v>
                </c:pt>
                <c:pt idx="14556">
                  <c:v>9.6535999399999998E-4</c:v>
                </c:pt>
                <c:pt idx="14557">
                  <c:v>9.6543999400000005E-4</c:v>
                </c:pt>
                <c:pt idx="14558">
                  <c:v>9.6551999400000001E-4</c:v>
                </c:pt>
                <c:pt idx="14559">
                  <c:v>9.6559999399999997E-4</c:v>
                </c:pt>
                <c:pt idx="14560">
                  <c:v>9.6567999400000003E-4</c:v>
                </c:pt>
                <c:pt idx="14561">
                  <c:v>9.6575999399999999E-4</c:v>
                </c:pt>
                <c:pt idx="14562">
                  <c:v>9.6583999399999995E-4</c:v>
                </c:pt>
                <c:pt idx="14563">
                  <c:v>9.6591999400000002E-4</c:v>
                </c:pt>
                <c:pt idx="14564">
                  <c:v>9.6599999399999998E-4</c:v>
                </c:pt>
                <c:pt idx="14565">
                  <c:v>9.6607999400000004E-4</c:v>
                </c:pt>
                <c:pt idx="14566">
                  <c:v>9.66159994E-4</c:v>
                </c:pt>
                <c:pt idx="14567">
                  <c:v>9.6623999399999996E-4</c:v>
                </c:pt>
                <c:pt idx="14568">
                  <c:v>9.6631999400000003E-4</c:v>
                </c:pt>
                <c:pt idx="14569">
                  <c:v>9.6639999399999999E-4</c:v>
                </c:pt>
                <c:pt idx="14570">
                  <c:v>9.6647999400000005E-4</c:v>
                </c:pt>
                <c:pt idx="14571">
                  <c:v>9.6655999400000001E-4</c:v>
                </c:pt>
                <c:pt idx="14572">
                  <c:v>9.6663999399999997E-4</c:v>
                </c:pt>
                <c:pt idx="14573">
                  <c:v>9.6671999400000004E-4</c:v>
                </c:pt>
                <c:pt idx="14574">
                  <c:v>9.66799994E-4</c:v>
                </c:pt>
                <c:pt idx="14575">
                  <c:v>9.6687999399999996E-4</c:v>
                </c:pt>
                <c:pt idx="14576">
                  <c:v>9.6695999400000002E-4</c:v>
                </c:pt>
                <c:pt idx="14577">
                  <c:v>9.6703999399999998E-4</c:v>
                </c:pt>
                <c:pt idx="14578">
                  <c:v>9.6711999400000005E-4</c:v>
                </c:pt>
                <c:pt idx="14579">
                  <c:v>9.6719999400000001E-4</c:v>
                </c:pt>
                <c:pt idx="14580">
                  <c:v>9.6727999399999997E-4</c:v>
                </c:pt>
                <c:pt idx="14581">
                  <c:v>9.6735999400000003E-4</c:v>
                </c:pt>
                <c:pt idx="14582">
                  <c:v>9.6743999399999999E-4</c:v>
                </c:pt>
                <c:pt idx="14583">
                  <c:v>9.6751999399999995E-4</c:v>
                </c:pt>
                <c:pt idx="14584">
                  <c:v>9.6759999400000002E-4</c:v>
                </c:pt>
                <c:pt idx="14585">
                  <c:v>9.6767999399999997E-4</c:v>
                </c:pt>
                <c:pt idx="14586">
                  <c:v>9.6775999400000004E-4</c:v>
                </c:pt>
                <c:pt idx="14587">
                  <c:v>9.67839994E-4</c:v>
                </c:pt>
                <c:pt idx="14588">
                  <c:v>9.6791999399999996E-4</c:v>
                </c:pt>
                <c:pt idx="14589">
                  <c:v>9.6799999400000003E-4</c:v>
                </c:pt>
                <c:pt idx="14590">
                  <c:v>9.6807999399999998E-4</c:v>
                </c:pt>
                <c:pt idx="14591">
                  <c:v>9.6815999400000005E-4</c:v>
                </c:pt>
                <c:pt idx="14592">
                  <c:v>9.6823999400000001E-4</c:v>
                </c:pt>
                <c:pt idx="14593">
                  <c:v>9.6831999399999997E-4</c:v>
                </c:pt>
                <c:pt idx="14594">
                  <c:v>9.6839999400000004E-4</c:v>
                </c:pt>
                <c:pt idx="14595">
                  <c:v>9.6847999399999999E-4</c:v>
                </c:pt>
                <c:pt idx="14596">
                  <c:v>9.6855999399999995E-4</c:v>
                </c:pt>
                <c:pt idx="14597">
                  <c:v>9.6863999400000002E-4</c:v>
                </c:pt>
                <c:pt idx="14598">
                  <c:v>9.6871999399999998E-4</c:v>
                </c:pt>
                <c:pt idx="14599">
                  <c:v>9.6879999400000005E-4</c:v>
                </c:pt>
                <c:pt idx="14600">
                  <c:v>9.68879994E-4</c:v>
                </c:pt>
                <c:pt idx="14601">
                  <c:v>9.6895999399999996E-4</c:v>
                </c:pt>
                <c:pt idx="14602">
                  <c:v>9.6903999400000003E-4</c:v>
                </c:pt>
                <c:pt idx="14603">
                  <c:v>9.6911999399999999E-4</c:v>
                </c:pt>
                <c:pt idx="14604">
                  <c:v>9.6919999399999995E-4</c:v>
                </c:pt>
                <c:pt idx="14605">
                  <c:v>9.6927999400000001E-4</c:v>
                </c:pt>
                <c:pt idx="14606">
                  <c:v>9.6935999399999997E-4</c:v>
                </c:pt>
                <c:pt idx="14607">
                  <c:v>9.6943999400000004E-4</c:v>
                </c:pt>
                <c:pt idx="14608">
                  <c:v>9.69519994E-4</c:v>
                </c:pt>
                <c:pt idx="14609">
                  <c:v>9.6959999399999996E-4</c:v>
                </c:pt>
                <c:pt idx="14610">
                  <c:v>9.6967999400000002E-4</c:v>
                </c:pt>
                <c:pt idx="14611">
                  <c:v>9.6975999399999998E-4</c:v>
                </c:pt>
                <c:pt idx="14612">
                  <c:v>9.6983999400000005E-4</c:v>
                </c:pt>
                <c:pt idx="14613">
                  <c:v>9.6991999400000001E-4</c:v>
                </c:pt>
                <c:pt idx="14614">
                  <c:v>9.6999999399999997E-4</c:v>
                </c:pt>
                <c:pt idx="14615">
                  <c:v>9.7007999400000003E-4</c:v>
                </c:pt>
                <c:pt idx="14616">
                  <c:v>9.7015999399999999E-4</c:v>
                </c:pt>
                <c:pt idx="14617">
                  <c:v>9.7023999399999995E-4</c:v>
                </c:pt>
                <c:pt idx="14618">
                  <c:v>9.7031999400000002E-4</c:v>
                </c:pt>
                <c:pt idx="14619">
                  <c:v>9.7039999399999998E-4</c:v>
                </c:pt>
                <c:pt idx="14620">
                  <c:v>9.7047999400000004E-4</c:v>
                </c:pt>
                <c:pt idx="14621">
                  <c:v>9.70559994E-4</c:v>
                </c:pt>
                <c:pt idx="14622">
                  <c:v>9.7063999399999996E-4</c:v>
                </c:pt>
                <c:pt idx="14623">
                  <c:v>9.7071999400000003E-4</c:v>
                </c:pt>
                <c:pt idx="14624">
                  <c:v>9.7079999399999999E-4</c:v>
                </c:pt>
                <c:pt idx="14625">
                  <c:v>9.7087999400000005E-4</c:v>
                </c:pt>
                <c:pt idx="14626">
                  <c:v>9.7095999400000001E-4</c:v>
                </c:pt>
                <c:pt idx="14627">
                  <c:v>9.7103999399999997E-4</c:v>
                </c:pt>
                <c:pt idx="14628">
                  <c:v>9.7111999400000004E-4</c:v>
                </c:pt>
                <c:pt idx="14629">
                  <c:v>9.71199994E-4</c:v>
                </c:pt>
                <c:pt idx="14630">
                  <c:v>9.7127999399999995E-4</c:v>
                </c:pt>
                <c:pt idx="14631">
                  <c:v>9.7135999400000002E-4</c:v>
                </c:pt>
                <c:pt idx="14632">
                  <c:v>9.7143999399999998E-4</c:v>
                </c:pt>
                <c:pt idx="14633">
                  <c:v>9.7151999400000005E-4</c:v>
                </c:pt>
                <c:pt idx="14634">
                  <c:v>9.71599994E-4</c:v>
                </c:pt>
                <c:pt idx="14635">
                  <c:v>9.7167999399999996E-4</c:v>
                </c:pt>
                <c:pt idx="14636">
                  <c:v>9.7175999400000003E-4</c:v>
                </c:pt>
                <c:pt idx="14637">
                  <c:v>9.7183999399999999E-4</c:v>
                </c:pt>
                <c:pt idx="14638">
                  <c:v>9.7191999399999995E-4</c:v>
                </c:pt>
                <c:pt idx="14639">
                  <c:v>9.7199999400000001E-4</c:v>
                </c:pt>
                <c:pt idx="14640">
                  <c:v>9.7207999399999997E-4</c:v>
                </c:pt>
                <c:pt idx="14641">
                  <c:v>9.7215999400000004E-4</c:v>
                </c:pt>
                <c:pt idx="14642">
                  <c:v>9.72239994E-4</c:v>
                </c:pt>
                <c:pt idx="14643">
                  <c:v>9.7231999399999996E-4</c:v>
                </c:pt>
                <c:pt idx="14644">
                  <c:v>9.7239999400000002E-4</c:v>
                </c:pt>
                <c:pt idx="14645">
                  <c:v>9.7247999399999998E-4</c:v>
                </c:pt>
                <c:pt idx="14646">
                  <c:v>9.7255999400000005E-4</c:v>
                </c:pt>
                <c:pt idx="14647">
                  <c:v>9.7263999400000001E-4</c:v>
                </c:pt>
                <c:pt idx="14648">
                  <c:v>9.7271999399999997E-4</c:v>
                </c:pt>
                <c:pt idx="14649">
                  <c:v>9.7279999400000003E-4</c:v>
                </c:pt>
                <c:pt idx="14650">
                  <c:v>9.7287999399999999E-4</c:v>
                </c:pt>
                <c:pt idx="14651">
                  <c:v>9.7295999399999995E-4</c:v>
                </c:pt>
                <c:pt idx="14652">
                  <c:v>9.7303999400000002E-4</c:v>
                </c:pt>
                <c:pt idx="14653">
                  <c:v>9.7311999399999998E-4</c:v>
                </c:pt>
                <c:pt idx="14654">
                  <c:v>9.7319999400000004E-4</c:v>
                </c:pt>
                <c:pt idx="14655">
                  <c:v>9.73279994E-4</c:v>
                </c:pt>
                <c:pt idx="14656">
                  <c:v>9.7335999399999996E-4</c:v>
                </c:pt>
                <c:pt idx="14657">
                  <c:v>9.7343999400000003E-4</c:v>
                </c:pt>
                <c:pt idx="14658">
                  <c:v>9.7351999399999999E-4</c:v>
                </c:pt>
                <c:pt idx="14659">
                  <c:v>9.7359999400000005E-4</c:v>
                </c:pt>
                <c:pt idx="14660">
                  <c:v>9.7367999400000001E-4</c:v>
                </c:pt>
                <c:pt idx="14661">
                  <c:v>9.7375999399999997E-4</c:v>
                </c:pt>
                <c:pt idx="14662">
                  <c:v>9.7383999400000004E-4</c:v>
                </c:pt>
                <c:pt idx="14663">
                  <c:v>9.73919994E-4</c:v>
                </c:pt>
                <c:pt idx="14664">
                  <c:v>9.7399999399999995E-4</c:v>
                </c:pt>
                <c:pt idx="14665">
                  <c:v>9.7407999400000002E-4</c:v>
                </c:pt>
                <c:pt idx="14666">
                  <c:v>9.7415999399999998E-4</c:v>
                </c:pt>
                <c:pt idx="14667">
                  <c:v>9.7423999400000005E-4</c:v>
                </c:pt>
                <c:pt idx="14668">
                  <c:v>9.7431999400000001E-4</c:v>
                </c:pt>
                <c:pt idx="14669">
                  <c:v>9.7439999399999996E-4</c:v>
                </c:pt>
                <c:pt idx="14670">
                  <c:v>9.7447999400000003E-4</c:v>
                </c:pt>
                <c:pt idx="14671">
                  <c:v>9.7455999399999999E-4</c:v>
                </c:pt>
                <c:pt idx="14672">
                  <c:v>9.7463999399999995E-4</c:v>
                </c:pt>
                <c:pt idx="14673">
                  <c:v>9.7471999400000002E-4</c:v>
                </c:pt>
                <c:pt idx="14674">
                  <c:v>9.7479999399999997E-4</c:v>
                </c:pt>
                <c:pt idx="14675">
                  <c:v>9.7487999400000004E-4</c:v>
                </c:pt>
                <c:pt idx="14676">
                  <c:v>9.74959994E-4</c:v>
                </c:pt>
                <c:pt idx="14677">
                  <c:v>9.7503999399999996E-4</c:v>
                </c:pt>
                <c:pt idx="14678">
                  <c:v>9.7511999400000003E-4</c:v>
                </c:pt>
                <c:pt idx="14679">
                  <c:v>9.7519999399999998E-4</c:v>
                </c:pt>
                <c:pt idx="14680">
                  <c:v>9.7527999400000005E-4</c:v>
                </c:pt>
                <c:pt idx="14681">
                  <c:v>9.7535999400000001E-4</c:v>
                </c:pt>
                <c:pt idx="14682">
                  <c:v>9.7543999399999997E-4</c:v>
                </c:pt>
                <c:pt idx="14683">
                  <c:v>9.7551999400000004E-4</c:v>
                </c:pt>
                <c:pt idx="14684">
                  <c:v>9.7559999399999999E-4</c:v>
                </c:pt>
                <c:pt idx="14685">
                  <c:v>9.7567999399999995E-4</c:v>
                </c:pt>
                <c:pt idx="14686">
                  <c:v>9.7575999400000002E-4</c:v>
                </c:pt>
                <c:pt idx="14687">
                  <c:v>9.7583999399999998E-4</c:v>
                </c:pt>
                <c:pt idx="14688">
                  <c:v>9.7591999400000004E-4</c:v>
                </c:pt>
                <c:pt idx="14689">
                  <c:v>9.75999994E-4</c:v>
                </c:pt>
                <c:pt idx="14690">
                  <c:v>9.7607999399999996E-4</c:v>
                </c:pt>
                <c:pt idx="14691">
                  <c:v>9.7615999400000003E-4</c:v>
                </c:pt>
                <c:pt idx="14692">
                  <c:v>9.7623999399999999E-4</c:v>
                </c:pt>
                <c:pt idx="14693">
                  <c:v>9.7631999399999995E-4</c:v>
                </c:pt>
                <c:pt idx="14694">
                  <c:v>9.7639999400000001E-4</c:v>
                </c:pt>
                <c:pt idx="14695">
                  <c:v>9.7647999399999997E-4</c:v>
                </c:pt>
                <c:pt idx="14696">
                  <c:v>9.7655999400000004E-4</c:v>
                </c:pt>
                <c:pt idx="14697">
                  <c:v>9.76639994E-4</c:v>
                </c:pt>
                <c:pt idx="14698">
                  <c:v>9.7671999399999996E-4</c:v>
                </c:pt>
                <c:pt idx="14699">
                  <c:v>9.7679999399999991E-4</c:v>
                </c:pt>
                <c:pt idx="14700">
                  <c:v>9.7687999400000009E-4</c:v>
                </c:pt>
                <c:pt idx="14701">
                  <c:v>9.7695999400000005E-4</c:v>
                </c:pt>
                <c:pt idx="14702">
                  <c:v>9.7703999400000001E-4</c:v>
                </c:pt>
                <c:pt idx="14703">
                  <c:v>9.7711999399999997E-4</c:v>
                </c:pt>
                <c:pt idx="14704">
                  <c:v>9.7719999399999992E-4</c:v>
                </c:pt>
                <c:pt idx="14705">
                  <c:v>9.772799940000001E-4</c:v>
                </c:pt>
                <c:pt idx="14706">
                  <c:v>9.7735999400000006E-4</c:v>
                </c:pt>
                <c:pt idx="14707">
                  <c:v>9.7743999400000002E-4</c:v>
                </c:pt>
                <c:pt idx="14708">
                  <c:v>9.7751999399999998E-4</c:v>
                </c:pt>
                <c:pt idx="14709">
                  <c:v>9.7759999399999993E-4</c:v>
                </c:pt>
                <c:pt idx="14710">
                  <c:v>9.7767999399999989E-4</c:v>
                </c:pt>
                <c:pt idx="14711">
                  <c:v>9.7775999400000007E-4</c:v>
                </c:pt>
                <c:pt idx="14712">
                  <c:v>9.7783999400000003E-4</c:v>
                </c:pt>
                <c:pt idx="14713">
                  <c:v>9.7791999399999999E-4</c:v>
                </c:pt>
                <c:pt idx="14714">
                  <c:v>9.7799999399999994E-4</c:v>
                </c:pt>
                <c:pt idx="14715">
                  <c:v>9.780799939999999E-4</c:v>
                </c:pt>
                <c:pt idx="14716">
                  <c:v>9.7815999400000008E-4</c:v>
                </c:pt>
                <c:pt idx="14717">
                  <c:v>9.7823999400000004E-4</c:v>
                </c:pt>
                <c:pt idx="14718">
                  <c:v>9.7831999399999999E-4</c:v>
                </c:pt>
                <c:pt idx="14719">
                  <c:v>9.7839999399999995E-4</c:v>
                </c:pt>
                <c:pt idx="14720">
                  <c:v>9.7847999399999991E-4</c:v>
                </c:pt>
                <c:pt idx="14721">
                  <c:v>9.7855999400000009E-4</c:v>
                </c:pt>
                <c:pt idx="14722">
                  <c:v>9.7863999400000005E-4</c:v>
                </c:pt>
                <c:pt idx="14723">
                  <c:v>9.78719994E-4</c:v>
                </c:pt>
                <c:pt idx="14724">
                  <c:v>9.7879999399999996E-4</c:v>
                </c:pt>
                <c:pt idx="14725">
                  <c:v>9.7887999399999992E-4</c:v>
                </c:pt>
                <c:pt idx="14726">
                  <c:v>9.789599940000001E-4</c:v>
                </c:pt>
                <c:pt idx="14727">
                  <c:v>9.7903999400000006E-4</c:v>
                </c:pt>
                <c:pt idx="14728">
                  <c:v>9.7911999400000001E-4</c:v>
                </c:pt>
                <c:pt idx="14729">
                  <c:v>9.7919999399999997E-4</c:v>
                </c:pt>
                <c:pt idx="14730">
                  <c:v>9.7927999399999993E-4</c:v>
                </c:pt>
                <c:pt idx="14731">
                  <c:v>9.7935999400000011E-4</c:v>
                </c:pt>
                <c:pt idx="14732">
                  <c:v>9.7943999400000007E-4</c:v>
                </c:pt>
                <c:pt idx="14733">
                  <c:v>9.7951999400000002E-4</c:v>
                </c:pt>
                <c:pt idx="14734">
                  <c:v>9.7959999399999998E-4</c:v>
                </c:pt>
                <c:pt idx="14735">
                  <c:v>9.7967999399999994E-4</c:v>
                </c:pt>
                <c:pt idx="14736">
                  <c:v>9.797599939999999E-4</c:v>
                </c:pt>
                <c:pt idx="14737">
                  <c:v>9.7983999400000008E-4</c:v>
                </c:pt>
                <c:pt idx="14738">
                  <c:v>9.7991999400000003E-4</c:v>
                </c:pt>
                <c:pt idx="14739">
                  <c:v>9.7999999399999999E-4</c:v>
                </c:pt>
                <c:pt idx="14740">
                  <c:v>9.8007999399999995E-4</c:v>
                </c:pt>
                <c:pt idx="14741">
                  <c:v>9.8015999399999991E-4</c:v>
                </c:pt>
                <c:pt idx="14742">
                  <c:v>9.8023999400000008E-4</c:v>
                </c:pt>
                <c:pt idx="14743">
                  <c:v>9.8031999400000004E-4</c:v>
                </c:pt>
                <c:pt idx="14744">
                  <c:v>9.80399994E-4</c:v>
                </c:pt>
                <c:pt idx="14745">
                  <c:v>9.8047999399999996E-4</c:v>
                </c:pt>
                <c:pt idx="14746">
                  <c:v>9.8055999399999992E-4</c:v>
                </c:pt>
                <c:pt idx="14747">
                  <c:v>9.8063999400000009E-4</c:v>
                </c:pt>
                <c:pt idx="14748">
                  <c:v>9.8071999400000005E-4</c:v>
                </c:pt>
                <c:pt idx="14749">
                  <c:v>9.8079999400000001E-4</c:v>
                </c:pt>
                <c:pt idx="14750">
                  <c:v>9.8087999399999997E-4</c:v>
                </c:pt>
                <c:pt idx="14751">
                  <c:v>9.8095999399999993E-4</c:v>
                </c:pt>
                <c:pt idx="14752">
                  <c:v>9.810399940000001E-4</c:v>
                </c:pt>
                <c:pt idx="14753">
                  <c:v>9.8111999400000006E-4</c:v>
                </c:pt>
                <c:pt idx="14754">
                  <c:v>9.8119999400000002E-4</c:v>
                </c:pt>
                <c:pt idx="14755">
                  <c:v>9.8127999399999998E-4</c:v>
                </c:pt>
                <c:pt idx="14756">
                  <c:v>9.8135999399999994E-4</c:v>
                </c:pt>
                <c:pt idx="14757">
                  <c:v>9.814399939999999E-4</c:v>
                </c:pt>
                <c:pt idx="14758">
                  <c:v>9.8151999400000007E-4</c:v>
                </c:pt>
                <c:pt idx="14759">
                  <c:v>9.8159999400000003E-4</c:v>
                </c:pt>
                <c:pt idx="14760">
                  <c:v>9.8167999399999999E-4</c:v>
                </c:pt>
                <c:pt idx="14761">
                  <c:v>9.8175999399999995E-4</c:v>
                </c:pt>
                <c:pt idx="14762">
                  <c:v>9.8183999399999991E-4</c:v>
                </c:pt>
                <c:pt idx="14763">
                  <c:v>9.8191999400000008E-4</c:v>
                </c:pt>
                <c:pt idx="14764">
                  <c:v>9.8199999400000004E-4</c:v>
                </c:pt>
                <c:pt idx="14765">
                  <c:v>9.82079994E-4</c:v>
                </c:pt>
                <c:pt idx="14766">
                  <c:v>9.8215999399999996E-4</c:v>
                </c:pt>
                <c:pt idx="14767">
                  <c:v>9.8223999399999992E-4</c:v>
                </c:pt>
                <c:pt idx="14768">
                  <c:v>9.8231999400000009E-4</c:v>
                </c:pt>
                <c:pt idx="14769">
                  <c:v>9.8239999400000005E-4</c:v>
                </c:pt>
                <c:pt idx="14770">
                  <c:v>9.8247999400000001E-4</c:v>
                </c:pt>
                <c:pt idx="14771">
                  <c:v>9.8255999399999997E-4</c:v>
                </c:pt>
                <c:pt idx="14772">
                  <c:v>9.8263999399999993E-4</c:v>
                </c:pt>
                <c:pt idx="14773">
                  <c:v>9.827199940000001E-4</c:v>
                </c:pt>
                <c:pt idx="14774">
                  <c:v>9.8279999400000006E-4</c:v>
                </c:pt>
                <c:pt idx="14775">
                  <c:v>9.8287999400000002E-4</c:v>
                </c:pt>
                <c:pt idx="14776">
                  <c:v>9.8295999399999998E-4</c:v>
                </c:pt>
                <c:pt idx="14777">
                  <c:v>9.8303999399999994E-4</c:v>
                </c:pt>
                <c:pt idx="14778">
                  <c:v>9.8311999399999989E-4</c:v>
                </c:pt>
                <c:pt idx="14779">
                  <c:v>9.8319999400000007E-4</c:v>
                </c:pt>
                <c:pt idx="14780">
                  <c:v>9.8327999400000003E-4</c:v>
                </c:pt>
                <c:pt idx="14781">
                  <c:v>9.8335999399999999E-4</c:v>
                </c:pt>
                <c:pt idx="14782">
                  <c:v>9.8343999399999995E-4</c:v>
                </c:pt>
                <c:pt idx="14783">
                  <c:v>9.835199939999999E-4</c:v>
                </c:pt>
                <c:pt idx="14784">
                  <c:v>9.8359999400000008E-4</c:v>
                </c:pt>
                <c:pt idx="14785">
                  <c:v>9.8367999400000004E-4</c:v>
                </c:pt>
                <c:pt idx="14786">
                  <c:v>9.83759994E-4</c:v>
                </c:pt>
                <c:pt idx="14787">
                  <c:v>9.8383999399999996E-4</c:v>
                </c:pt>
                <c:pt idx="14788">
                  <c:v>9.8391999399999991E-4</c:v>
                </c:pt>
                <c:pt idx="14789">
                  <c:v>9.8399999400000009E-4</c:v>
                </c:pt>
                <c:pt idx="14790">
                  <c:v>9.8407999400000005E-4</c:v>
                </c:pt>
                <c:pt idx="14791">
                  <c:v>9.8415999400000001E-4</c:v>
                </c:pt>
                <c:pt idx="14792">
                  <c:v>9.8423999399999997E-4</c:v>
                </c:pt>
                <c:pt idx="14793">
                  <c:v>9.8431999399999992E-4</c:v>
                </c:pt>
                <c:pt idx="14794">
                  <c:v>9.843999940000001E-4</c:v>
                </c:pt>
                <c:pt idx="14795">
                  <c:v>9.8447999400000006E-4</c:v>
                </c:pt>
                <c:pt idx="14796">
                  <c:v>9.8455999400000002E-4</c:v>
                </c:pt>
                <c:pt idx="14797">
                  <c:v>9.8463999399999998E-4</c:v>
                </c:pt>
                <c:pt idx="14798">
                  <c:v>9.8471999399999993E-4</c:v>
                </c:pt>
                <c:pt idx="14799">
                  <c:v>9.8479999399999989E-4</c:v>
                </c:pt>
                <c:pt idx="14800">
                  <c:v>9.8487999400000007E-4</c:v>
                </c:pt>
                <c:pt idx="14801">
                  <c:v>9.8495999400000003E-4</c:v>
                </c:pt>
                <c:pt idx="14802">
                  <c:v>9.8503999399999998E-4</c:v>
                </c:pt>
                <c:pt idx="14803">
                  <c:v>9.8511999399999994E-4</c:v>
                </c:pt>
                <c:pt idx="14804">
                  <c:v>9.851999939999999E-4</c:v>
                </c:pt>
                <c:pt idx="14805">
                  <c:v>9.8527999400000008E-4</c:v>
                </c:pt>
                <c:pt idx="14806">
                  <c:v>9.8535999400000004E-4</c:v>
                </c:pt>
                <c:pt idx="14807">
                  <c:v>9.8543999399999999E-4</c:v>
                </c:pt>
                <c:pt idx="14808">
                  <c:v>9.8551999399999995E-4</c:v>
                </c:pt>
                <c:pt idx="14809">
                  <c:v>9.8559999399999991E-4</c:v>
                </c:pt>
                <c:pt idx="14810">
                  <c:v>9.8567999400000009E-4</c:v>
                </c:pt>
                <c:pt idx="14811">
                  <c:v>9.8575999400000005E-4</c:v>
                </c:pt>
                <c:pt idx="14812">
                  <c:v>9.85839994E-4</c:v>
                </c:pt>
                <c:pt idx="14813">
                  <c:v>9.8591999399999996E-4</c:v>
                </c:pt>
                <c:pt idx="14814">
                  <c:v>9.8599999399999992E-4</c:v>
                </c:pt>
                <c:pt idx="14815">
                  <c:v>9.860799940000001E-4</c:v>
                </c:pt>
                <c:pt idx="14816">
                  <c:v>9.8615999400000006E-4</c:v>
                </c:pt>
                <c:pt idx="14817">
                  <c:v>9.8623999400000001E-4</c:v>
                </c:pt>
                <c:pt idx="14818">
                  <c:v>9.8631999399999997E-4</c:v>
                </c:pt>
                <c:pt idx="14819">
                  <c:v>9.8639999399999993E-4</c:v>
                </c:pt>
                <c:pt idx="14820">
                  <c:v>9.8647999400000011E-4</c:v>
                </c:pt>
                <c:pt idx="14821">
                  <c:v>9.8655999400000007E-4</c:v>
                </c:pt>
                <c:pt idx="14822">
                  <c:v>9.8663999400000002E-4</c:v>
                </c:pt>
                <c:pt idx="14823">
                  <c:v>9.8671999399999998E-4</c:v>
                </c:pt>
                <c:pt idx="14824">
                  <c:v>9.8679999399999994E-4</c:v>
                </c:pt>
                <c:pt idx="14825">
                  <c:v>9.868799939999999E-4</c:v>
                </c:pt>
                <c:pt idx="14826">
                  <c:v>9.8695999400000007E-4</c:v>
                </c:pt>
                <c:pt idx="14827">
                  <c:v>9.8703999400000003E-4</c:v>
                </c:pt>
                <c:pt idx="14828">
                  <c:v>9.8711999399999999E-4</c:v>
                </c:pt>
                <c:pt idx="14829">
                  <c:v>9.8719999399999995E-4</c:v>
                </c:pt>
                <c:pt idx="14830">
                  <c:v>9.8727999399999991E-4</c:v>
                </c:pt>
                <c:pt idx="14831">
                  <c:v>9.8735999400000008E-4</c:v>
                </c:pt>
                <c:pt idx="14832">
                  <c:v>9.8743999400000004E-4</c:v>
                </c:pt>
                <c:pt idx="14833">
                  <c:v>9.87519994E-4</c:v>
                </c:pt>
                <c:pt idx="14834">
                  <c:v>9.8759999399999996E-4</c:v>
                </c:pt>
                <c:pt idx="14835">
                  <c:v>9.8767999399999992E-4</c:v>
                </c:pt>
                <c:pt idx="14836">
                  <c:v>9.8775999400000009E-4</c:v>
                </c:pt>
                <c:pt idx="14837">
                  <c:v>9.8783999400000005E-4</c:v>
                </c:pt>
                <c:pt idx="14838">
                  <c:v>9.8791999400000001E-4</c:v>
                </c:pt>
                <c:pt idx="14839">
                  <c:v>9.8799999399999997E-4</c:v>
                </c:pt>
                <c:pt idx="14840">
                  <c:v>9.8807999399999993E-4</c:v>
                </c:pt>
                <c:pt idx="14841">
                  <c:v>9.881599940000001E-4</c:v>
                </c:pt>
                <c:pt idx="14842">
                  <c:v>9.8823999400000006E-4</c:v>
                </c:pt>
                <c:pt idx="14843">
                  <c:v>9.8831999400000002E-4</c:v>
                </c:pt>
                <c:pt idx="14844">
                  <c:v>9.8839999399999998E-4</c:v>
                </c:pt>
                <c:pt idx="14845">
                  <c:v>9.8847999399999994E-4</c:v>
                </c:pt>
                <c:pt idx="14846">
                  <c:v>9.885599939999999E-4</c:v>
                </c:pt>
                <c:pt idx="14847">
                  <c:v>9.8863999400000007E-4</c:v>
                </c:pt>
                <c:pt idx="14848">
                  <c:v>9.8871999400000003E-4</c:v>
                </c:pt>
                <c:pt idx="14849">
                  <c:v>9.8879999399999999E-4</c:v>
                </c:pt>
                <c:pt idx="14850">
                  <c:v>9.8887999399999995E-4</c:v>
                </c:pt>
                <c:pt idx="14851">
                  <c:v>9.8895999399999991E-4</c:v>
                </c:pt>
                <c:pt idx="14852">
                  <c:v>9.8903999400000008E-4</c:v>
                </c:pt>
                <c:pt idx="14853">
                  <c:v>9.8911999400000004E-4</c:v>
                </c:pt>
                <c:pt idx="14854">
                  <c:v>9.89199994E-4</c:v>
                </c:pt>
                <c:pt idx="14855">
                  <c:v>9.8927999399999996E-4</c:v>
                </c:pt>
                <c:pt idx="14856">
                  <c:v>9.8935999399999992E-4</c:v>
                </c:pt>
                <c:pt idx="14857">
                  <c:v>9.8943999400000009E-4</c:v>
                </c:pt>
                <c:pt idx="14858">
                  <c:v>9.8951999400000005E-4</c:v>
                </c:pt>
                <c:pt idx="14859">
                  <c:v>9.8959999400000001E-4</c:v>
                </c:pt>
                <c:pt idx="14860">
                  <c:v>9.8967999399999997E-4</c:v>
                </c:pt>
                <c:pt idx="14861">
                  <c:v>9.8975999399999993E-4</c:v>
                </c:pt>
                <c:pt idx="14862">
                  <c:v>9.898399940000001E-4</c:v>
                </c:pt>
                <c:pt idx="14863">
                  <c:v>9.8991999400000006E-4</c:v>
                </c:pt>
                <c:pt idx="14864">
                  <c:v>9.8999999400000002E-4</c:v>
                </c:pt>
                <c:pt idx="14865">
                  <c:v>9.9007999399999998E-4</c:v>
                </c:pt>
                <c:pt idx="14866">
                  <c:v>9.9015999399999994E-4</c:v>
                </c:pt>
                <c:pt idx="14867">
                  <c:v>9.9023999399999989E-4</c:v>
                </c:pt>
                <c:pt idx="14868">
                  <c:v>9.9031999400000007E-4</c:v>
                </c:pt>
                <c:pt idx="14869">
                  <c:v>9.9039999400000003E-4</c:v>
                </c:pt>
                <c:pt idx="14870">
                  <c:v>9.9047999399999999E-4</c:v>
                </c:pt>
                <c:pt idx="14871">
                  <c:v>9.9055999399999995E-4</c:v>
                </c:pt>
                <c:pt idx="14872">
                  <c:v>9.906399939999999E-4</c:v>
                </c:pt>
                <c:pt idx="14873">
                  <c:v>9.9071999400000008E-4</c:v>
                </c:pt>
                <c:pt idx="14874">
                  <c:v>9.9079999400000004E-4</c:v>
                </c:pt>
                <c:pt idx="14875">
                  <c:v>9.90879994E-4</c:v>
                </c:pt>
                <c:pt idx="14876">
                  <c:v>9.9095999399999996E-4</c:v>
                </c:pt>
                <c:pt idx="14877">
                  <c:v>9.9103999399999991E-4</c:v>
                </c:pt>
                <c:pt idx="14878">
                  <c:v>9.9111999400000009E-4</c:v>
                </c:pt>
                <c:pt idx="14879">
                  <c:v>9.9119999400000005E-4</c:v>
                </c:pt>
                <c:pt idx="14880">
                  <c:v>9.9127999400000001E-4</c:v>
                </c:pt>
                <c:pt idx="14881">
                  <c:v>9.9135999399999996E-4</c:v>
                </c:pt>
                <c:pt idx="14882">
                  <c:v>9.9143999399999992E-4</c:v>
                </c:pt>
                <c:pt idx="14883">
                  <c:v>9.915199940000001E-4</c:v>
                </c:pt>
                <c:pt idx="14884">
                  <c:v>9.9159999400000006E-4</c:v>
                </c:pt>
                <c:pt idx="14885">
                  <c:v>9.9167999400000002E-4</c:v>
                </c:pt>
                <c:pt idx="14886">
                  <c:v>9.9175999399999997E-4</c:v>
                </c:pt>
                <c:pt idx="14887">
                  <c:v>9.9183999399999993E-4</c:v>
                </c:pt>
                <c:pt idx="14888">
                  <c:v>9.9191999399999989E-4</c:v>
                </c:pt>
                <c:pt idx="14889">
                  <c:v>9.9199999400000007E-4</c:v>
                </c:pt>
                <c:pt idx="14890">
                  <c:v>9.9207999400000003E-4</c:v>
                </c:pt>
                <c:pt idx="14891">
                  <c:v>9.9215999399999998E-4</c:v>
                </c:pt>
                <c:pt idx="14892">
                  <c:v>9.9223999399999994E-4</c:v>
                </c:pt>
                <c:pt idx="14893">
                  <c:v>9.923199939999999E-4</c:v>
                </c:pt>
                <c:pt idx="14894">
                  <c:v>9.9239999400000008E-4</c:v>
                </c:pt>
                <c:pt idx="14895">
                  <c:v>9.9247999400000004E-4</c:v>
                </c:pt>
                <c:pt idx="14896">
                  <c:v>9.9255999399999999E-4</c:v>
                </c:pt>
                <c:pt idx="14897">
                  <c:v>9.9263999399999995E-4</c:v>
                </c:pt>
                <c:pt idx="14898">
                  <c:v>9.9271999399999991E-4</c:v>
                </c:pt>
                <c:pt idx="14899">
                  <c:v>9.9279999400000009E-4</c:v>
                </c:pt>
                <c:pt idx="14900">
                  <c:v>9.9287999400000005E-4</c:v>
                </c:pt>
                <c:pt idx="14901">
                  <c:v>9.92959994E-4</c:v>
                </c:pt>
                <c:pt idx="14902">
                  <c:v>9.9303999399999996E-4</c:v>
                </c:pt>
                <c:pt idx="14903">
                  <c:v>9.9311999399999992E-4</c:v>
                </c:pt>
                <c:pt idx="14904">
                  <c:v>9.931999940000001E-4</c:v>
                </c:pt>
                <c:pt idx="14905">
                  <c:v>9.9327999400000005E-4</c:v>
                </c:pt>
                <c:pt idx="14906">
                  <c:v>9.9335999400000001E-4</c:v>
                </c:pt>
                <c:pt idx="14907">
                  <c:v>9.9343999399999997E-4</c:v>
                </c:pt>
                <c:pt idx="14908">
                  <c:v>9.9351999399999993E-4</c:v>
                </c:pt>
                <c:pt idx="14909">
                  <c:v>9.9359999400000011E-4</c:v>
                </c:pt>
                <c:pt idx="14910">
                  <c:v>9.9367999400000006E-4</c:v>
                </c:pt>
                <c:pt idx="14911">
                  <c:v>9.9375999400000002E-4</c:v>
                </c:pt>
                <c:pt idx="14912">
                  <c:v>9.9383999399999998E-4</c:v>
                </c:pt>
                <c:pt idx="14913">
                  <c:v>9.9391999399999994E-4</c:v>
                </c:pt>
                <c:pt idx="14914">
                  <c:v>9.939999939999999E-4</c:v>
                </c:pt>
                <c:pt idx="14915">
                  <c:v>9.9407999400000007E-4</c:v>
                </c:pt>
                <c:pt idx="14916">
                  <c:v>9.9415999400000003E-4</c:v>
                </c:pt>
                <c:pt idx="14917">
                  <c:v>9.9423999399999999E-4</c:v>
                </c:pt>
                <c:pt idx="14918">
                  <c:v>9.9431999399999995E-4</c:v>
                </c:pt>
                <c:pt idx="14919">
                  <c:v>9.9439999399999991E-4</c:v>
                </c:pt>
                <c:pt idx="14920">
                  <c:v>9.9447999400000008E-4</c:v>
                </c:pt>
                <c:pt idx="14921">
                  <c:v>9.9455999400000004E-4</c:v>
                </c:pt>
                <c:pt idx="14922">
                  <c:v>9.94639994E-4</c:v>
                </c:pt>
                <c:pt idx="14923">
                  <c:v>9.9471999399999996E-4</c:v>
                </c:pt>
                <c:pt idx="14924">
                  <c:v>9.9479999399999992E-4</c:v>
                </c:pt>
                <c:pt idx="14925">
                  <c:v>9.9487999400000009E-4</c:v>
                </c:pt>
                <c:pt idx="14926">
                  <c:v>9.9495999400000005E-4</c:v>
                </c:pt>
                <c:pt idx="14927">
                  <c:v>9.9503999400000001E-4</c:v>
                </c:pt>
                <c:pt idx="14928">
                  <c:v>9.9511999399999997E-4</c:v>
                </c:pt>
                <c:pt idx="14929">
                  <c:v>9.9519999399999993E-4</c:v>
                </c:pt>
                <c:pt idx="14930">
                  <c:v>9.952799940000001E-4</c:v>
                </c:pt>
                <c:pt idx="14931">
                  <c:v>9.9535999400000006E-4</c:v>
                </c:pt>
                <c:pt idx="14932">
                  <c:v>9.9543999400000002E-4</c:v>
                </c:pt>
                <c:pt idx="14933">
                  <c:v>9.9551999399999998E-4</c:v>
                </c:pt>
                <c:pt idx="14934">
                  <c:v>9.9559999399999994E-4</c:v>
                </c:pt>
                <c:pt idx="14935">
                  <c:v>9.956799939999999E-4</c:v>
                </c:pt>
                <c:pt idx="14936">
                  <c:v>9.9575999400000007E-4</c:v>
                </c:pt>
                <c:pt idx="14937">
                  <c:v>9.9583999400000003E-4</c:v>
                </c:pt>
                <c:pt idx="14938">
                  <c:v>9.9591999399999999E-4</c:v>
                </c:pt>
                <c:pt idx="14939">
                  <c:v>9.9599999399999995E-4</c:v>
                </c:pt>
                <c:pt idx="14940">
                  <c:v>9.9607999399999991E-4</c:v>
                </c:pt>
                <c:pt idx="14941">
                  <c:v>9.9615999400000008E-4</c:v>
                </c:pt>
                <c:pt idx="14942">
                  <c:v>9.9623999400000004E-4</c:v>
                </c:pt>
                <c:pt idx="14943">
                  <c:v>9.96319994E-4</c:v>
                </c:pt>
                <c:pt idx="14944">
                  <c:v>9.9639999399999996E-4</c:v>
                </c:pt>
                <c:pt idx="14945">
                  <c:v>9.9647999399999992E-4</c:v>
                </c:pt>
                <c:pt idx="14946">
                  <c:v>9.9655999400000009E-4</c:v>
                </c:pt>
                <c:pt idx="14947">
                  <c:v>9.9663999400000005E-4</c:v>
                </c:pt>
                <c:pt idx="14948">
                  <c:v>9.9671999400000001E-4</c:v>
                </c:pt>
                <c:pt idx="14949">
                  <c:v>9.9679999399999997E-4</c:v>
                </c:pt>
                <c:pt idx="14950">
                  <c:v>9.9687999399999993E-4</c:v>
                </c:pt>
                <c:pt idx="14951">
                  <c:v>9.969599940000001E-4</c:v>
                </c:pt>
                <c:pt idx="14952">
                  <c:v>9.9703999400000006E-4</c:v>
                </c:pt>
                <c:pt idx="14953">
                  <c:v>9.9711999400000002E-4</c:v>
                </c:pt>
                <c:pt idx="14954">
                  <c:v>9.9719999399999998E-4</c:v>
                </c:pt>
                <c:pt idx="14955">
                  <c:v>9.9727999399999994E-4</c:v>
                </c:pt>
                <c:pt idx="14956">
                  <c:v>9.9735999399999989E-4</c:v>
                </c:pt>
                <c:pt idx="14957">
                  <c:v>9.9743999400000007E-4</c:v>
                </c:pt>
                <c:pt idx="14958">
                  <c:v>9.9751999400000003E-4</c:v>
                </c:pt>
                <c:pt idx="14959">
                  <c:v>9.9759999399999999E-4</c:v>
                </c:pt>
                <c:pt idx="14960">
                  <c:v>9.9767999399999995E-4</c:v>
                </c:pt>
                <c:pt idx="14961">
                  <c:v>9.977599939999999E-4</c:v>
                </c:pt>
                <c:pt idx="14962">
                  <c:v>9.9783999400000008E-4</c:v>
                </c:pt>
                <c:pt idx="14963">
                  <c:v>9.9791999400000004E-4</c:v>
                </c:pt>
                <c:pt idx="14964">
                  <c:v>9.97999994E-4</c:v>
                </c:pt>
                <c:pt idx="14965">
                  <c:v>9.9807999399999995E-4</c:v>
                </c:pt>
                <c:pt idx="14966">
                  <c:v>9.9815999399999991E-4</c:v>
                </c:pt>
                <c:pt idx="14967">
                  <c:v>9.9823999400000009E-4</c:v>
                </c:pt>
                <c:pt idx="14968">
                  <c:v>9.9831999400000005E-4</c:v>
                </c:pt>
                <c:pt idx="14969">
                  <c:v>9.9839999400000001E-4</c:v>
                </c:pt>
                <c:pt idx="14970">
                  <c:v>9.9847999399999996E-4</c:v>
                </c:pt>
                <c:pt idx="14971">
                  <c:v>9.9855999399999992E-4</c:v>
                </c:pt>
                <c:pt idx="14972">
                  <c:v>9.986399940000001E-4</c:v>
                </c:pt>
                <c:pt idx="14973">
                  <c:v>9.9871999400000006E-4</c:v>
                </c:pt>
                <c:pt idx="14974">
                  <c:v>9.9879999400000002E-4</c:v>
                </c:pt>
                <c:pt idx="14975">
                  <c:v>9.9887999399999997E-4</c:v>
                </c:pt>
                <c:pt idx="14976">
                  <c:v>9.9895999399999993E-4</c:v>
                </c:pt>
                <c:pt idx="14977">
                  <c:v>9.9903999400000011E-4</c:v>
                </c:pt>
                <c:pt idx="14978">
                  <c:v>9.9911999400000007E-4</c:v>
                </c:pt>
                <c:pt idx="14979">
                  <c:v>9.9919999400000003E-4</c:v>
                </c:pt>
                <c:pt idx="14980">
                  <c:v>9.9927999399999998E-4</c:v>
                </c:pt>
                <c:pt idx="14981">
                  <c:v>9.9935999399999994E-4</c:v>
                </c:pt>
                <c:pt idx="14982">
                  <c:v>9.994399939999999E-4</c:v>
                </c:pt>
                <c:pt idx="14983">
                  <c:v>9.9951999400000008E-4</c:v>
                </c:pt>
                <c:pt idx="14984">
                  <c:v>9.9959999400000004E-4</c:v>
                </c:pt>
                <c:pt idx="14985">
                  <c:v>9.9967999399999999E-4</c:v>
                </c:pt>
                <c:pt idx="14986">
                  <c:v>9.9975999399999995E-4</c:v>
                </c:pt>
                <c:pt idx="14987">
                  <c:v>9.9983999399999991E-4</c:v>
                </c:pt>
                <c:pt idx="14988">
                  <c:v>9.9991999400000009E-4</c:v>
                </c:pt>
                <c:pt idx="14989">
                  <c:v>9.9999999400000004E-4</c:v>
                </c:pt>
                <c:pt idx="14990">
                  <c:v>1.00007999E-3</c:v>
                </c:pt>
                <c:pt idx="14991">
                  <c:v>1.00015999E-3</c:v>
                </c:pt>
                <c:pt idx="14992">
                  <c:v>1.0002399899999999E-3</c:v>
                </c:pt>
                <c:pt idx="14993">
                  <c:v>1.0003199899999999E-3</c:v>
                </c:pt>
                <c:pt idx="14994">
                  <c:v>1.0003999900000001E-3</c:v>
                </c:pt>
                <c:pt idx="14995">
                  <c:v>1.00047999E-3</c:v>
                </c:pt>
                <c:pt idx="14996">
                  <c:v>1.00055999E-3</c:v>
                </c:pt>
                <c:pt idx="14997">
                  <c:v>1.0006399899999999E-3</c:v>
                </c:pt>
                <c:pt idx="14998">
                  <c:v>1.0007199899999999E-3</c:v>
                </c:pt>
                <c:pt idx="14999">
                  <c:v>1.0007999900000001E-3</c:v>
                </c:pt>
                <c:pt idx="15000">
                  <c:v>1.00087999E-3</c:v>
                </c:pt>
                <c:pt idx="15001">
                  <c:v>1.00095999E-3</c:v>
                </c:pt>
                <c:pt idx="15002">
                  <c:v>1.00103999E-3</c:v>
                </c:pt>
                <c:pt idx="15003">
                  <c:v>1.0011199899999999E-3</c:v>
                </c:pt>
                <c:pt idx="15004">
                  <c:v>1.0011999900000001E-3</c:v>
                </c:pt>
                <c:pt idx="15005">
                  <c:v>1.00127999E-3</c:v>
                </c:pt>
                <c:pt idx="15006">
                  <c:v>1.00135999E-3</c:v>
                </c:pt>
                <c:pt idx="15007">
                  <c:v>1.00143999E-3</c:v>
                </c:pt>
                <c:pt idx="15008">
                  <c:v>1.0015199899999999E-3</c:v>
                </c:pt>
                <c:pt idx="15009">
                  <c:v>1.0015999900000001E-3</c:v>
                </c:pt>
                <c:pt idx="15010">
                  <c:v>1.0016799900000001E-3</c:v>
                </c:pt>
                <c:pt idx="15011">
                  <c:v>1.00175999E-3</c:v>
                </c:pt>
                <c:pt idx="15012">
                  <c:v>1.00183999E-3</c:v>
                </c:pt>
                <c:pt idx="15013">
                  <c:v>1.0019199899999999E-3</c:v>
                </c:pt>
                <c:pt idx="15014">
                  <c:v>1.0019999899999999E-3</c:v>
                </c:pt>
                <c:pt idx="15015">
                  <c:v>1.0020799900000001E-3</c:v>
                </c:pt>
                <c:pt idx="15016">
                  <c:v>1.00215999E-3</c:v>
                </c:pt>
                <c:pt idx="15017">
                  <c:v>1.00223999E-3</c:v>
                </c:pt>
                <c:pt idx="15018">
                  <c:v>1.0023199899999999E-3</c:v>
                </c:pt>
                <c:pt idx="15019">
                  <c:v>1.0023999899999999E-3</c:v>
                </c:pt>
                <c:pt idx="15020">
                  <c:v>1.0024799900000001E-3</c:v>
                </c:pt>
                <c:pt idx="15021">
                  <c:v>1.00255999E-3</c:v>
                </c:pt>
                <c:pt idx="15022">
                  <c:v>1.00263999E-3</c:v>
                </c:pt>
                <c:pt idx="15023">
                  <c:v>1.00271999E-3</c:v>
                </c:pt>
                <c:pt idx="15024">
                  <c:v>1.0027999899999999E-3</c:v>
                </c:pt>
                <c:pt idx="15025">
                  <c:v>1.0028799900000001E-3</c:v>
                </c:pt>
                <c:pt idx="15026">
                  <c:v>1.00295999E-3</c:v>
                </c:pt>
                <c:pt idx="15027">
                  <c:v>1.00303999E-3</c:v>
                </c:pt>
                <c:pt idx="15028">
                  <c:v>1.00311999E-3</c:v>
                </c:pt>
                <c:pt idx="15029">
                  <c:v>1.0031999899999999E-3</c:v>
                </c:pt>
                <c:pt idx="15030">
                  <c:v>1.0032799900000001E-3</c:v>
                </c:pt>
                <c:pt idx="15031">
                  <c:v>1.0033599900000001E-3</c:v>
                </c:pt>
                <c:pt idx="15032">
                  <c:v>1.00343999E-3</c:v>
                </c:pt>
                <c:pt idx="15033">
                  <c:v>1.00351999E-3</c:v>
                </c:pt>
                <c:pt idx="15034">
                  <c:v>1.0035999899999999E-3</c:v>
                </c:pt>
                <c:pt idx="15035">
                  <c:v>1.0036799900000001E-3</c:v>
                </c:pt>
                <c:pt idx="15036">
                  <c:v>1.0037599900000001E-3</c:v>
                </c:pt>
                <c:pt idx="15037">
                  <c:v>1.00383999E-3</c:v>
                </c:pt>
                <c:pt idx="15038">
                  <c:v>1.00391999E-3</c:v>
                </c:pt>
                <c:pt idx="15039">
                  <c:v>1.0039999899999999E-3</c:v>
                </c:pt>
                <c:pt idx="15040">
                  <c:v>1.0040799899999999E-3</c:v>
                </c:pt>
                <c:pt idx="15041">
                  <c:v>1.0041599900000001E-3</c:v>
                </c:pt>
                <c:pt idx="15042">
                  <c:v>1.00423999E-3</c:v>
                </c:pt>
                <c:pt idx="15043">
                  <c:v>1.00431999E-3</c:v>
                </c:pt>
                <c:pt idx="15044">
                  <c:v>1.00439999E-3</c:v>
                </c:pt>
                <c:pt idx="15045">
                  <c:v>1.0044799899999999E-3</c:v>
                </c:pt>
                <c:pt idx="15046">
                  <c:v>1.0045599900000001E-3</c:v>
                </c:pt>
                <c:pt idx="15047">
                  <c:v>1.00463999E-3</c:v>
                </c:pt>
                <c:pt idx="15048">
                  <c:v>1.00471999E-3</c:v>
                </c:pt>
                <c:pt idx="15049">
                  <c:v>1.00479999E-3</c:v>
                </c:pt>
                <c:pt idx="15050">
                  <c:v>1.0048799899999999E-3</c:v>
                </c:pt>
                <c:pt idx="15051">
                  <c:v>1.0049599900000001E-3</c:v>
                </c:pt>
                <c:pt idx="15052">
                  <c:v>1.0050399900000001E-3</c:v>
                </c:pt>
                <c:pt idx="15053">
                  <c:v>1.00511999E-3</c:v>
                </c:pt>
                <c:pt idx="15054">
                  <c:v>1.00519999E-3</c:v>
                </c:pt>
                <c:pt idx="15055">
                  <c:v>1.0052799899999999E-3</c:v>
                </c:pt>
                <c:pt idx="15056">
                  <c:v>1.0053599900000001E-3</c:v>
                </c:pt>
                <c:pt idx="15057">
                  <c:v>1.0054399900000001E-3</c:v>
                </c:pt>
                <c:pt idx="15058">
                  <c:v>1.00551999E-3</c:v>
                </c:pt>
                <c:pt idx="15059">
                  <c:v>1.00559999E-3</c:v>
                </c:pt>
                <c:pt idx="15060">
                  <c:v>1.0056799899999999E-3</c:v>
                </c:pt>
                <c:pt idx="15061">
                  <c:v>1.0057599899999999E-3</c:v>
                </c:pt>
                <c:pt idx="15062">
                  <c:v>1.0058399900000001E-3</c:v>
                </c:pt>
                <c:pt idx="15063">
                  <c:v>1.00591999E-3</c:v>
                </c:pt>
                <c:pt idx="15064">
                  <c:v>1.00599999E-3</c:v>
                </c:pt>
                <c:pt idx="15065">
                  <c:v>1.0060799899999999E-3</c:v>
                </c:pt>
                <c:pt idx="15066">
                  <c:v>1.0061599899999999E-3</c:v>
                </c:pt>
                <c:pt idx="15067">
                  <c:v>1.0062399900000001E-3</c:v>
                </c:pt>
                <c:pt idx="15068">
                  <c:v>1.00631999E-3</c:v>
                </c:pt>
                <c:pt idx="15069">
                  <c:v>1.00639999E-3</c:v>
                </c:pt>
                <c:pt idx="15070">
                  <c:v>1.00647999E-3</c:v>
                </c:pt>
                <c:pt idx="15071">
                  <c:v>1.0065599899999999E-3</c:v>
                </c:pt>
                <c:pt idx="15072">
                  <c:v>1.0066399900000001E-3</c:v>
                </c:pt>
                <c:pt idx="15073">
                  <c:v>1.0067199900000001E-3</c:v>
                </c:pt>
                <c:pt idx="15074">
                  <c:v>1.00679999E-3</c:v>
                </c:pt>
                <c:pt idx="15075">
                  <c:v>1.00687999E-3</c:v>
                </c:pt>
                <c:pt idx="15076">
                  <c:v>1.0069599899999999E-3</c:v>
                </c:pt>
                <c:pt idx="15077">
                  <c:v>1.0070399900000001E-3</c:v>
                </c:pt>
                <c:pt idx="15078">
                  <c:v>1.0071199900000001E-3</c:v>
                </c:pt>
                <c:pt idx="15079">
                  <c:v>1.00719999E-3</c:v>
                </c:pt>
                <c:pt idx="15080">
                  <c:v>1.00727999E-3</c:v>
                </c:pt>
                <c:pt idx="15081">
                  <c:v>1.0073599899999999E-3</c:v>
                </c:pt>
                <c:pt idx="15082">
                  <c:v>1.0074399899999999E-3</c:v>
                </c:pt>
                <c:pt idx="15083">
                  <c:v>1.0075199900000001E-3</c:v>
                </c:pt>
                <c:pt idx="15084">
                  <c:v>1.00759999E-3</c:v>
                </c:pt>
                <c:pt idx="15085">
                  <c:v>1.00767999E-3</c:v>
                </c:pt>
                <c:pt idx="15086">
                  <c:v>1.0077599899999999E-3</c:v>
                </c:pt>
                <c:pt idx="15087">
                  <c:v>1.0078399899999999E-3</c:v>
                </c:pt>
                <c:pt idx="15088">
                  <c:v>1.0079199900000001E-3</c:v>
                </c:pt>
                <c:pt idx="15089">
                  <c:v>1.00799999E-3</c:v>
                </c:pt>
                <c:pt idx="15090">
                  <c:v>1.00807999E-3</c:v>
                </c:pt>
                <c:pt idx="15091">
                  <c:v>1.00815999E-3</c:v>
                </c:pt>
                <c:pt idx="15092">
                  <c:v>1.0082399899999999E-3</c:v>
                </c:pt>
                <c:pt idx="15093">
                  <c:v>1.0083199900000001E-3</c:v>
                </c:pt>
                <c:pt idx="15094">
                  <c:v>1.00839999E-3</c:v>
                </c:pt>
                <c:pt idx="15095">
                  <c:v>1.00847999E-3</c:v>
                </c:pt>
                <c:pt idx="15096">
                  <c:v>1.00855999E-3</c:v>
                </c:pt>
                <c:pt idx="15097">
                  <c:v>1.0086399899999999E-3</c:v>
                </c:pt>
                <c:pt idx="15098">
                  <c:v>1.0087199900000001E-3</c:v>
                </c:pt>
                <c:pt idx="15099">
                  <c:v>1.0087999900000001E-3</c:v>
                </c:pt>
                <c:pt idx="15100">
                  <c:v>1.00887999E-3</c:v>
                </c:pt>
                <c:pt idx="15101">
                  <c:v>1.00895999E-3</c:v>
                </c:pt>
                <c:pt idx="15102">
                  <c:v>1.0090399899999999E-3</c:v>
                </c:pt>
                <c:pt idx="15103">
                  <c:v>1.0091199899999999E-3</c:v>
                </c:pt>
                <c:pt idx="15104">
                  <c:v>1.0091999900000001E-3</c:v>
                </c:pt>
                <c:pt idx="15105">
                  <c:v>1.00927999E-3</c:v>
                </c:pt>
                <c:pt idx="15106">
                  <c:v>1.00935999E-3</c:v>
                </c:pt>
                <c:pt idx="15107">
                  <c:v>1.0094399899999999E-3</c:v>
                </c:pt>
                <c:pt idx="15108">
                  <c:v>1.0095199899999999E-3</c:v>
                </c:pt>
                <c:pt idx="15109">
                  <c:v>1.0095999900000001E-3</c:v>
                </c:pt>
                <c:pt idx="15110">
                  <c:v>1.00967999E-3</c:v>
                </c:pt>
                <c:pt idx="15111">
                  <c:v>1.00975999E-3</c:v>
                </c:pt>
                <c:pt idx="15112">
                  <c:v>1.00983999E-3</c:v>
                </c:pt>
                <c:pt idx="15113">
                  <c:v>1.0099199899999999E-3</c:v>
                </c:pt>
                <c:pt idx="15114">
                  <c:v>1.0099999900000001E-3</c:v>
                </c:pt>
                <c:pt idx="15115">
                  <c:v>1.01007999E-3</c:v>
                </c:pt>
                <c:pt idx="15116">
                  <c:v>1.01015999E-3</c:v>
                </c:pt>
                <c:pt idx="15117">
                  <c:v>1.01023999E-3</c:v>
                </c:pt>
                <c:pt idx="15118">
                  <c:v>1.0103199899999999E-3</c:v>
                </c:pt>
                <c:pt idx="15119">
                  <c:v>1.0103999900000001E-3</c:v>
                </c:pt>
                <c:pt idx="15120">
                  <c:v>1.0104799900000001E-3</c:v>
                </c:pt>
                <c:pt idx="15121">
                  <c:v>1.01055999E-3</c:v>
                </c:pt>
                <c:pt idx="15122">
                  <c:v>1.01063999E-3</c:v>
                </c:pt>
                <c:pt idx="15123">
                  <c:v>1.0107199899999999E-3</c:v>
                </c:pt>
                <c:pt idx="15124">
                  <c:v>1.0107999900000001E-3</c:v>
                </c:pt>
                <c:pt idx="15125">
                  <c:v>1.0108799900000001E-3</c:v>
                </c:pt>
                <c:pt idx="15126">
                  <c:v>1.01095999E-3</c:v>
                </c:pt>
                <c:pt idx="15127">
                  <c:v>1.01103999E-3</c:v>
                </c:pt>
                <c:pt idx="15128">
                  <c:v>1.0111199899999999E-3</c:v>
                </c:pt>
                <c:pt idx="15129">
                  <c:v>1.0111999899999999E-3</c:v>
                </c:pt>
                <c:pt idx="15130">
                  <c:v>1.0112799900000001E-3</c:v>
                </c:pt>
                <c:pt idx="15131">
                  <c:v>1.01135999E-3</c:v>
                </c:pt>
                <c:pt idx="15132">
                  <c:v>1.01143999E-3</c:v>
                </c:pt>
                <c:pt idx="15133">
                  <c:v>1.01151999E-3</c:v>
                </c:pt>
                <c:pt idx="15134">
                  <c:v>1.0115999899999999E-3</c:v>
                </c:pt>
                <c:pt idx="15135">
                  <c:v>1.0116799900000001E-3</c:v>
                </c:pt>
                <c:pt idx="15136">
                  <c:v>1.01175999E-3</c:v>
                </c:pt>
                <c:pt idx="15137">
                  <c:v>1.01183999E-3</c:v>
                </c:pt>
                <c:pt idx="15138">
                  <c:v>1.01191999E-3</c:v>
                </c:pt>
                <c:pt idx="15139">
                  <c:v>1.0119999899999999E-3</c:v>
                </c:pt>
                <c:pt idx="15140">
                  <c:v>1.0120799900000001E-3</c:v>
                </c:pt>
                <c:pt idx="15141">
                  <c:v>1.0121599900000001E-3</c:v>
                </c:pt>
                <c:pt idx="15142">
                  <c:v>1.01223999E-3</c:v>
                </c:pt>
                <c:pt idx="15143">
                  <c:v>1.01231999E-3</c:v>
                </c:pt>
                <c:pt idx="15144">
                  <c:v>1.0123999899999999E-3</c:v>
                </c:pt>
                <c:pt idx="15145">
                  <c:v>1.0124799900000001E-3</c:v>
                </c:pt>
                <c:pt idx="15146">
                  <c:v>1.0125599900000001E-3</c:v>
                </c:pt>
                <c:pt idx="15147">
                  <c:v>1.01263999E-3</c:v>
                </c:pt>
                <c:pt idx="15148">
                  <c:v>1.01271999E-3</c:v>
                </c:pt>
                <c:pt idx="15149">
                  <c:v>1.0127999899999999E-3</c:v>
                </c:pt>
                <c:pt idx="15150">
                  <c:v>1.0128799899999999E-3</c:v>
                </c:pt>
                <c:pt idx="15151">
                  <c:v>1.0129599900000001E-3</c:v>
                </c:pt>
                <c:pt idx="15152">
                  <c:v>1.01303999E-3</c:v>
                </c:pt>
                <c:pt idx="15153">
                  <c:v>1.01311999E-3</c:v>
                </c:pt>
                <c:pt idx="15154">
                  <c:v>1.0131999899999999E-3</c:v>
                </c:pt>
                <c:pt idx="15155">
                  <c:v>1.0132799899999999E-3</c:v>
                </c:pt>
                <c:pt idx="15156">
                  <c:v>1.0133599900000001E-3</c:v>
                </c:pt>
                <c:pt idx="15157">
                  <c:v>1.01343999E-3</c:v>
                </c:pt>
                <c:pt idx="15158">
                  <c:v>1.01351999E-3</c:v>
                </c:pt>
                <c:pt idx="15159">
                  <c:v>1.01359999E-3</c:v>
                </c:pt>
                <c:pt idx="15160">
                  <c:v>1.0136799899999999E-3</c:v>
                </c:pt>
                <c:pt idx="15161">
                  <c:v>1.0137599900000001E-3</c:v>
                </c:pt>
                <c:pt idx="15162">
                  <c:v>1.0138399900000001E-3</c:v>
                </c:pt>
                <c:pt idx="15163">
                  <c:v>1.01391999E-3</c:v>
                </c:pt>
                <c:pt idx="15164">
                  <c:v>1.01399999E-3</c:v>
                </c:pt>
                <c:pt idx="15165">
                  <c:v>1.0140799899999999E-3</c:v>
                </c:pt>
                <c:pt idx="15166">
                  <c:v>1.0141599900000001E-3</c:v>
                </c:pt>
                <c:pt idx="15167">
                  <c:v>1.0142399900000001E-3</c:v>
                </c:pt>
                <c:pt idx="15168">
                  <c:v>1.01431999E-3</c:v>
                </c:pt>
                <c:pt idx="15169">
                  <c:v>1.01439999E-3</c:v>
                </c:pt>
                <c:pt idx="15170">
                  <c:v>1.0144799899999999E-3</c:v>
                </c:pt>
                <c:pt idx="15171">
                  <c:v>1.0145599899999999E-3</c:v>
                </c:pt>
                <c:pt idx="15172">
                  <c:v>1.0146399900000001E-3</c:v>
                </c:pt>
                <c:pt idx="15173">
                  <c:v>1.01471999E-3</c:v>
                </c:pt>
                <c:pt idx="15174">
                  <c:v>1.01479999E-3</c:v>
                </c:pt>
                <c:pt idx="15175">
                  <c:v>1.0148799899999999E-3</c:v>
                </c:pt>
                <c:pt idx="15176">
                  <c:v>1.0149599899999999E-3</c:v>
                </c:pt>
                <c:pt idx="15177">
                  <c:v>1.0150399900000001E-3</c:v>
                </c:pt>
                <c:pt idx="15178">
                  <c:v>1.01511999E-3</c:v>
                </c:pt>
                <c:pt idx="15179">
                  <c:v>1.01519999E-3</c:v>
                </c:pt>
                <c:pt idx="15180">
                  <c:v>1.01527999E-3</c:v>
                </c:pt>
                <c:pt idx="15181">
                  <c:v>1.0153599899999999E-3</c:v>
                </c:pt>
                <c:pt idx="15182">
                  <c:v>1.0154399900000001E-3</c:v>
                </c:pt>
                <c:pt idx="15183">
                  <c:v>1.01551999E-3</c:v>
                </c:pt>
                <c:pt idx="15184">
                  <c:v>1.01559999E-3</c:v>
                </c:pt>
                <c:pt idx="15185">
                  <c:v>1.01567999E-3</c:v>
                </c:pt>
                <c:pt idx="15186">
                  <c:v>1.0157599899999999E-3</c:v>
                </c:pt>
                <c:pt idx="15187">
                  <c:v>1.0158399900000001E-3</c:v>
                </c:pt>
                <c:pt idx="15188">
                  <c:v>1.0159199900000001E-3</c:v>
                </c:pt>
                <c:pt idx="15189">
                  <c:v>1.01599999E-3</c:v>
                </c:pt>
                <c:pt idx="15190">
                  <c:v>1.01607999E-3</c:v>
                </c:pt>
                <c:pt idx="15191">
                  <c:v>1.0161599899999999E-3</c:v>
                </c:pt>
                <c:pt idx="15192">
                  <c:v>1.0162399899999999E-3</c:v>
                </c:pt>
                <c:pt idx="15193">
                  <c:v>1.0163199900000001E-3</c:v>
                </c:pt>
                <c:pt idx="15194">
                  <c:v>1.01639999E-3</c:v>
                </c:pt>
                <c:pt idx="15195">
                  <c:v>1.01647999E-3</c:v>
                </c:pt>
                <c:pt idx="15196">
                  <c:v>1.0165599899999999E-3</c:v>
                </c:pt>
                <c:pt idx="15197">
                  <c:v>1.0166399899999999E-3</c:v>
                </c:pt>
                <c:pt idx="15198">
                  <c:v>1.0167199900000001E-3</c:v>
                </c:pt>
                <c:pt idx="15199">
                  <c:v>1.01679999E-3</c:v>
                </c:pt>
                <c:pt idx="15200">
                  <c:v>1.01687999E-3</c:v>
                </c:pt>
                <c:pt idx="15201">
                  <c:v>1.01695999E-3</c:v>
                </c:pt>
                <c:pt idx="15202">
                  <c:v>1.0170399899999999E-3</c:v>
                </c:pt>
                <c:pt idx="15203">
                  <c:v>1.0171199900000001E-3</c:v>
                </c:pt>
                <c:pt idx="15204">
                  <c:v>1.01719999E-3</c:v>
                </c:pt>
                <c:pt idx="15205">
                  <c:v>1.01727999E-3</c:v>
                </c:pt>
                <c:pt idx="15206">
                  <c:v>1.01735999E-3</c:v>
                </c:pt>
                <c:pt idx="15207">
                  <c:v>1.0174399899999999E-3</c:v>
                </c:pt>
                <c:pt idx="15208">
                  <c:v>1.0175199900000001E-3</c:v>
                </c:pt>
                <c:pt idx="15209">
                  <c:v>1.0175999900000001E-3</c:v>
                </c:pt>
                <c:pt idx="15210">
                  <c:v>1.01767999E-3</c:v>
                </c:pt>
                <c:pt idx="15211">
                  <c:v>1.01775999E-3</c:v>
                </c:pt>
                <c:pt idx="15212">
                  <c:v>1.0178399899999999E-3</c:v>
                </c:pt>
                <c:pt idx="15213">
                  <c:v>1.0179199900000001E-3</c:v>
                </c:pt>
                <c:pt idx="15214">
                  <c:v>1.0179999900000001E-3</c:v>
                </c:pt>
                <c:pt idx="15215">
                  <c:v>1.01807999E-3</c:v>
                </c:pt>
                <c:pt idx="15216">
                  <c:v>1.01815999E-3</c:v>
                </c:pt>
                <c:pt idx="15217">
                  <c:v>1.0182399899999999E-3</c:v>
                </c:pt>
                <c:pt idx="15218">
                  <c:v>1.0183199899999999E-3</c:v>
                </c:pt>
                <c:pt idx="15219">
                  <c:v>1.0183999900000001E-3</c:v>
                </c:pt>
                <c:pt idx="15220">
                  <c:v>1.01847999E-3</c:v>
                </c:pt>
                <c:pt idx="15221">
                  <c:v>1.01855999E-3</c:v>
                </c:pt>
                <c:pt idx="15222">
                  <c:v>1.01863999E-3</c:v>
                </c:pt>
                <c:pt idx="15223">
                  <c:v>1.0187199899999999E-3</c:v>
                </c:pt>
                <c:pt idx="15224">
                  <c:v>1.0187999900000001E-3</c:v>
                </c:pt>
                <c:pt idx="15225">
                  <c:v>1.01887999E-3</c:v>
                </c:pt>
                <c:pt idx="15226">
                  <c:v>1.01895999E-3</c:v>
                </c:pt>
                <c:pt idx="15227">
                  <c:v>1.01903999E-3</c:v>
                </c:pt>
                <c:pt idx="15228">
                  <c:v>1.0191199899999999E-3</c:v>
                </c:pt>
                <c:pt idx="15229">
                  <c:v>1.0191999900000001E-3</c:v>
                </c:pt>
                <c:pt idx="15230">
                  <c:v>1.0192799900000001E-3</c:v>
                </c:pt>
                <c:pt idx="15231">
                  <c:v>1.01935999E-3</c:v>
                </c:pt>
                <c:pt idx="15232">
                  <c:v>1.01943999E-3</c:v>
                </c:pt>
                <c:pt idx="15233">
                  <c:v>1.0195199899999999E-3</c:v>
                </c:pt>
                <c:pt idx="15234">
                  <c:v>1.0195999900000001E-3</c:v>
                </c:pt>
                <c:pt idx="15235">
                  <c:v>1.0196799900000001E-3</c:v>
                </c:pt>
                <c:pt idx="15236">
                  <c:v>1.01975999E-3</c:v>
                </c:pt>
                <c:pt idx="15237">
                  <c:v>1.01983999E-3</c:v>
                </c:pt>
                <c:pt idx="15238">
                  <c:v>1.0199199899999999E-3</c:v>
                </c:pt>
                <c:pt idx="15239">
                  <c:v>1.0199999899999999E-3</c:v>
                </c:pt>
                <c:pt idx="15240">
                  <c:v>1.0200799900000001E-3</c:v>
                </c:pt>
                <c:pt idx="15241">
                  <c:v>1.02015999E-3</c:v>
                </c:pt>
                <c:pt idx="15242">
                  <c:v>1.02023999E-3</c:v>
                </c:pt>
                <c:pt idx="15243">
                  <c:v>1.0203199899999999E-3</c:v>
                </c:pt>
                <c:pt idx="15244">
                  <c:v>1.0203999899999999E-3</c:v>
                </c:pt>
                <c:pt idx="15245">
                  <c:v>1.0204799900000001E-3</c:v>
                </c:pt>
                <c:pt idx="15246">
                  <c:v>1.02055999E-3</c:v>
                </c:pt>
                <c:pt idx="15247">
                  <c:v>1.02063999E-3</c:v>
                </c:pt>
                <c:pt idx="15248">
                  <c:v>1.02071999E-3</c:v>
                </c:pt>
                <c:pt idx="15249">
                  <c:v>1.0207999899999999E-3</c:v>
                </c:pt>
                <c:pt idx="15250">
                  <c:v>1.0208799900000001E-3</c:v>
                </c:pt>
                <c:pt idx="15251">
                  <c:v>1.02095999E-3</c:v>
                </c:pt>
                <c:pt idx="15252">
                  <c:v>1.02103999E-3</c:v>
                </c:pt>
                <c:pt idx="15253">
                  <c:v>1.02111999E-3</c:v>
                </c:pt>
                <c:pt idx="15254">
                  <c:v>1.0211999899999999E-3</c:v>
                </c:pt>
                <c:pt idx="15255">
                  <c:v>1.0212799900000001E-3</c:v>
                </c:pt>
                <c:pt idx="15256">
                  <c:v>1.0213599900000001E-3</c:v>
                </c:pt>
                <c:pt idx="15257">
                  <c:v>1.02143999E-3</c:v>
                </c:pt>
                <c:pt idx="15258">
                  <c:v>1.02151999E-3</c:v>
                </c:pt>
                <c:pt idx="15259">
                  <c:v>1.0215999899999999E-3</c:v>
                </c:pt>
                <c:pt idx="15260">
                  <c:v>1.0216799899999999E-3</c:v>
                </c:pt>
                <c:pt idx="15261">
                  <c:v>1.0217599900000001E-3</c:v>
                </c:pt>
                <c:pt idx="15262">
                  <c:v>1.02183999E-3</c:v>
                </c:pt>
                <c:pt idx="15263">
                  <c:v>1.02191999E-3</c:v>
                </c:pt>
                <c:pt idx="15264">
                  <c:v>1.0219999899999999E-3</c:v>
                </c:pt>
                <c:pt idx="15265">
                  <c:v>1.0220799899999999E-3</c:v>
                </c:pt>
                <c:pt idx="15266">
                  <c:v>1.0221599900000001E-3</c:v>
                </c:pt>
                <c:pt idx="15267">
                  <c:v>1.02223999E-3</c:v>
                </c:pt>
                <c:pt idx="15268">
                  <c:v>1.02231999E-3</c:v>
                </c:pt>
                <c:pt idx="15269">
                  <c:v>1.02239999E-3</c:v>
                </c:pt>
                <c:pt idx="15270">
                  <c:v>1.0224799899999999E-3</c:v>
                </c:pt>
                <c:pt idx="15271">
                  <c:v>1.0225599900000001E-3</c:v>
                </c:pt>
                <c:pt idx="15272">
                  <c:v>1.02263999E-3</c:v>
                </c:pt>
                <c:pt idx="15273">
                  <c:v>1.02271999E-3</c:v>
                </c:pt>
                <c:pt idx="15274">
                  <c:v>1.02279999E-3</c:v>
                </c:pt>
                <c:pt idx="15275">
                  <c:v>1.0228799899999999E-3</c:v>
                </c:pt>
                <c:pt idx="15276">
                  <c:v>1.0229599900000001E-3</c:v>
                </c:pt>
                <c:pt idx="15277">
                  <c:v>1.0230399900000001E-3</c:v>
                </c:pt>
                <c:pt idx="15278">
                  <c:v>1.02311999E-3</c:v>
                </c:pt>
                <c:pt idx="15279">
                  <c:v>1.02319999E-3</c:v>
                </c:pt>
                <c:pt idx="15280">
                  <c:v>1.0232799899999999E-3</c:v>
                </c:pt>
                <c:pt idx="15281">
                  <c:v>1.0233599900000001E-3</c:v>
                </c:pt>
                <c:pt idx="15282">
                  <c:v>1.0234399900000001E-3</c:v>
                </c:pt>
                <c:pt idx="15283">
                  <c:v>1.02351999E-3</c:v>
                </c:pt>
                <c:pt idx="15284">
                  <c:v>1.02359999E-3</c:v>
                </c:pt>
                <c:pt idx="15285">
                  <c:v>1.0236799899999999E-3</c:v>
                </c:pt>
                <c:pt idx="15286">
                  <c:v>1.0237599899999999E-3</c:v>
                </c:pt>
                <c:pt idx="15287">
                  <c:v>1.0238399900000001E-3</c:v>
                </c:pt>
                <c:pt idx="15288">
                  <c:v>1.02391999E-3</c:v>
                </c:pt>
                <c:pt idx="15289">
                  <c:v>1.02399999E-3</c:v>
                </c:pt>
                <c:pt idx="15290">
                  <c:v>1.02407999E-3</c:v>
                </c:pt>
                <c:pt idx="15291">
                  <c:v>1.0241599899999999E-3</c:v>
                </c:pt>
                <c:pt idx="15292">
                  <c:v>1.0242399900000001E-3</c:v>
                </c:pt>
                <c:pt idx="15293">
                  <c:v>1.02431999E-3</c:v>
                </c:pt>
                <c:pt idx="15294">
                  <c:v>1.02439999E-3</c:v>
                </c:pt>
                <c:pt idx="15295">
                  <c:v>1.02447999E-3</c:v>
                </c:pt>
                <c:pt idx="15296">
                  <c:v>1.0245599899999999E-3</c:v>
                </c:pt>
                <c:pt idx="15297">
                  <c:v>1.0246399900000001E-3</c:v>
                </c:pt>
                <c:pt idx="15298">
                  <c:v>1.0247199900000001E-3</c:v>
                </c:pt>
                <c:pt idx="15299">
                  <c:v>1.02479999E-3</c:v>
                </c:pt>
                <c:pt idx="15300">
                  <c:v>1.02487999E-3</c:v>
                </c:pt>
                <c:pt idx="15301">
                  <c:v>1.0249599899999999E-3</c:v>
                </c:pt>
                <c:pt idx="15302">
                  <c:v>1.0250399900000001E-3</c:v>
                </c:pt>
                <c:pt idx="15303">
                  <c:v>1.0251199900000001E-3</c:v>
                </c:pt>
                <c:pt idx="15304">
                  <c:v>1.02519999E-3</c:v>
                </c:pt>
                <c:pt idx="15305">
                  <c:v>1.02527999E-3</c:v>
                </c:pt>
                <c:pt idx="15306">
                  <c:v>1.0253599899999999E-3</c:v>
                </c:pt>
                <c:pt idx="15307">
                  <c:v>1.0254399899999999E-3</c:v>
                </c:pt>
                <c:pt idx="15308">
                  <c:v>1.0255199900000001E-3</c:v>
                </c:pt>
                <c:pt idx="15309">
                  <c:v>1.02559999E-3</c:v>
                </c:pt>
                <c:pt idx="15310">
                  <c:v>1.02567999E-3</c:v>
                </c:pt>
                <c:pt idx="15311">
                  <c:v>1.0257599899999999E-3</c:v>
                </c:pt>
                <c:pt idx="15312">
                  <c:v>1.0258399899999999E-3</c:v>
                </c:pt>
                <c:pt idx="15313">
                  <c:v>1.0259199900000001E-3</c:v>
                </c:pt>
                <c:pt idx="15314">
                  <c:v>1.02599999E-3</c:v>
                </c:pt>
                <c:pt idx="15315">
                  <c:v>1.02607999E-3</c:v>
                </c:pt>
                <c:pt idx="15316">
                  <c:v>1.02615999E-3</c:v>
                </c:pt>
                <c:pt idx="15317">
                  <c:v>1.0262399899999999E-3</c:v>
                </c:pt>
                <c:pt idx="15318">
                  <c:v>1.0263199900000001E-3</c:v>
                </c:pt>
                <c:pt idx="15319">
                  <c:v>1.0263999900000001E-3</c:v>
                </c:pt>
                <c:pt idx="15320">
                  <c:v>1.02647999E-3</c:v>
                </c:pt>
                <c:pt idx="15321">
                  <c:v>1.02655999E-3</c:v>
                </c:pt>
                <c:pt idx="15322">
                  <c:v>1.0266399899999999E-3</c:v>
                </c:pt>
                <c:pt idx="15323">
                  <c:v>1.0267199900000001E-3</c:v>
                </c:pt>
                <c:pt idx="15324">
                  <c:v>1.0267999900000001E-3</c:v>
                </c:pt>
                <c:pt idx="15325">
                  <c:v>1.02687999E-3</c:v>
                </c:pt>
                <c:pt idx="15326">
                  <c:v>1.02695999E-3</c:v>
                </c:pt>
                <c:pt idx="15327">
                  <c:v>1.0270399899999999E-3</c:v>
                </c:pt>
                <c:pt idx="15328">
                  <c:v>1.0271199899999999E-3</c:v>
                </c:pt>
                <c:pt idx="15329">
                  <c:v>1.0271999900000001E-3</c:v>
                </c:pt>
                <c:pt idx="15330">
                  <c:v>1.02727999E-3</c:v>
                </c:pt>
                <c:pt idx="15331">
                  <c:v>1.02735999E-3</c:v>
                </c:pt>
                <c:pt idx="15332">
                  <c:v>1.0274399899999999E-3</c:v>
                </c:pt>
                <c:pt idx="15333">
                  <c:v>1.0275199899999999E-3</c:v>
                </c:pt>
                <c:pt idx="15334">
                  <c:v>1.0275999900000001E-3</c:v>
                </c:pt>
                <c:pt idx="15335">
                  <c:v>1.02767999E-3</c:v>
                </c:pt>
                <c:pt idx="15336">
                  <c:v>1.02775999E-3</c:v>
                </c:pt>
                <c:pt idx="15337">
                  <c:v>1.02783999E-3</c:v>
                </c:pt>
                <c:pt idx="15338">
                  <c:v>1.0279199899999999E-3</c:v>
                </c:pt>
                <c:pt idx="15339">
                  <c:v>1.0279999900000001E-3</c:v>
                </c:pt>
                <c:pt idx="15340">
                  <c:v>1.02807999E-3</c:v>
                </c:pt>
                <c:pt idx="15341">
                  <c:v>1.02815999E-3</c:v>
                </c:pt>
                <c:pt idx="15342">
                  <c:v>1.02823999E-3</c:v>
                </c:pt>
                <c:pt idx="15343">
                  <c:v>1.0283199899999999E-3</c:v>
                </c:pt>
                <c:pt idx="15344">
                  <c:v>1.0283999900000001E-3</c:v>
                </c:pt>
                <c:pt idx="15345">
                  <c:v>1.0284799900000001E-3</c:v>
                </c:pt>
                <c:pt idx="15346">
                  <c:v>1.02855999E-3</c:v>
                </c:pt>
                <c:pt idx="15347">
                  <c:v>1.02863999E-3</c:v>
                </c:pt>
                <c:pt idx="15348">
                  <c:v>1.0287199899999999E-3</c:v>
                </c:pt>
                <c:pt idx="15349">
                  <c:v>1.0287999899999999E-3</c:v>
                </c:pt>
                <c:pt idx="15350">
                  <c:v>1.0288799900000001E-3</c:v>
                </c:pt>
                <c:pt idx="15351">
                  <c:v>1.02895999E-3</c:v>
                </c:pt>
                <c:pt idx="15352">
                  <c:v>1.02903999E-3</c:v>
                </c:pt>
                <c:pt idx="15353">
                  <c:v>1.0291199899999999E-3</c:v>
                </c:pt>
                <c:pt idx="15354">
                  <c:v>1.0291999899999999E-3</c:v>
                </c:pt>
                <c:pt idx="15355">
                  <c:v>1.0292799900000001E-3</c:v>
                </c:pt>
                <c:pt idx="15356">
                  <c:v>1.02935999E-3</c:v>
                </c:pt>
                <c:pt idx="15357">
                  <c:v>1.02943999E-3</c:v>
                </c:pt>
                <c:pt idx="15358">
                  <c:v>1.02951999E-3</c:v>
                </c:pt>
                <c:pt idx="15359">
                  <c:v>1.0295999899999999E-3</c:v>
                </c:pt>
                <c:pt idx="15360">
                  <c:v>1.0296799900000001E-3</c:v>
                </c:pt>
                <c:pt idx="15361">
                  <c:v>1.02975999E-3</c:v>
                </c:pt>
                <c:pt idx="15362">
                  <c:v>1.02983999E-3</c:v>
                </c:pt>
                <c:pt idx="15363">
                  <c:v>1.02991999E-3</c:v>
                </c:pt>
                <c:pt idx="15364">
                  <c:v>1.0299999899999999E-3</c:v>
                </c:pt>
                <c:pt idx="15365">
                  <c:v>1.0300799900000001E-3</c:v>
                </c:pt>
                <c:pt idx="15366">
                  <c:v>1.0301599900000001E-3</c:v>
                </c:pt>
                <c:pt idx="15367">
                  <c:v>1.03023999E-3</c:v>
                </c:pt>
                <c:pt idx="15368">
                  <c:v>1.03031999E-3</c:v>
                </c:pt>
                <c:pt idx="15369">
                  <c:v>1.0303999899999999E-3</c:v>
                </c:pt>
                <c:pt idx="15370">
                  <c:v>1.0304799900000001E-3</c:v>
                </c:pt>
                <c:pt idx="15371">
                  <c:v>1.0305599900000001E-3</c:v>
                </c:pt>
                <c:pt idx="15372">
                  <c:v>1.03063999E-3</c:v>
                </c:pt>
                <c:pt idx="15373">
                  <c:v>1.03071999E-3</c:v>
                </c:pt>
                <c:pt idx="15374">
                  <c:v>1.0307999899999999E-3</c:v>
                </c:pt>
                <c:pt idx="15375">
                  <c:v>1.0308799899999999E-3</c:v>
                </c:pt>
                <c:pt idx="15376">
                  <c:v>1.0309599900000001E-3</c:v>
                </c:pt>
                <c:pt idx="15377">
                  <c:v>1.03103999E-3</c:v>
                </c:pt>
                <c:pt idx="15378">
                  <c:v>1.03111999E-3</c:v>
                </c:pt>
                <c:pt idx="15379">
                  <c:v>1.03119999E-3</c:v>
                </c:pt>
                <c:pt idx="15380">
                  <c:v>1.0312799899999999E-3</c:v>
                </c:pt>
                <c:pt idx="15381">
                  <c:v>1.0313599900000001E-3</c:v>
                </c:pt>
                <c:pt idx="15382">
                  <c:v>1.03143999E-3</c:v>
                </c:pt>
                <c:pt idx="15383">
                  <c:v>1.03151999E-3</c:v>
                </c:pt>
                <c:pt idx="15384">
                  <c:v>1.03159999E-3</c:v>
                </c:pt>
                <c:pt idx="15385">
                  <c:v>1.0316799899999999E-3</c:v>
                </c:pt>
                <c:pt idx="15386">
                  <c:v>1.0317599900000001E-3</c:v>
                </c:pt>
                <c:pt idx="15387">
                  <c:v>1.0318399900000001E-3</c:v>
                </c:pt>
                <c:pt idx="15388">
                  <c:v>1.03191999E-3</c:v>
                </c:pt>
                <c:pt idx="15389">
                  <c:v>1.03199999E-3</c:v>
                </c:pt>
                <c:pt idx="15390">
                  <c:v>1.0320799899999999E-3</c:v>
                </c:pt>
                <c:pt idx="15391">
                  <c:v>1.0321599900000001E-3</c:v>
                </c:pt>
                <c:pt idx="15392">
                  <c:v>1.0322399900000001E-3</c:v>
                </c:pt>
                <c:pt idx="15393">
                  <c:v>1.03231999E-3</c:v>
                </c:pt>
                <c:pt idx="15394">
                  <c:v>1.03239999E-3</c:v>
                </c:pt>
                <c:pt idx="15395">
                  <c:v>1.0324799899999999E-3</c:v>
                </c:pt>
                <c:pt idx="15396">
                  <c:v>1.0325599899999999E-3</c:v>
                </c:pt>
                <c:pt idx="15397">
                  <c:v>1.0326399900000001E-3</c:v>
                </c:pt>
                <c:pt idx="15398">
                  <c:v>1.03271999E-3</c:v>
                </c:pt>
                <c:pt idx="15399">
                  <c:v>1.03279999E-3</c:v>
                </c:pt>
                <c:pt idx="15400">
                  <c:v>1.0328799899999999E-3</c:v>
                </c:pt>
                <c:pt idx="15401">
                  <c:v>1.0329599899999999E-3</c:v>
                </c:pt>
                <c:pt idx="15402">
                  <c:v>1.0330399900000001E-3</c:v>
                </c:pt>
                <c:pt idx="15403">
                  <c:v>1.03311999E-3</c:v>
                </c:pt>
                <c:pt idx="15404">
                  <c:v>1.03319999E-3</c:v>
                </c:pt>
                <c:pt idx="15405">
                  <c:v>1.03327999E-3</c:v>
                </c:pt>
                <c:pt idx="15406">
                  <c:v>1.0333599899999999E-3</c:v>
                </c:pt>
                <c:pt idx="15407">
                  <c:v>1.0334399900000001E-3</c:v>
                </c:pt>
                <c:pt idx="15408">
                  <c:v>1.0335199900000001E-3</c:v>
                </c:pt>
                <c:pt idx="15409">
                  <c:v>1.03359999E-3</c:v>
                </c:pt>
                <c:pt idx="15410">
                  <c:v>1.03367999E-3</c:v>
                </c:pt>
                <c:pt idx="15411">
                  <c:v>1.0337599899999999E-3</c:v>
                </c:pt>
                <c:pt idx="15412">
                  <c:v>1.0338399900000001E-3</c:v>
                </c:pt>
                <c:pt idx="15413">
                  <c:v>1.0339199900000001E-3</c:v>
                </c:pt>
                <c:pt idx="15414">
                  <c:v>1.03399999E-3</c:v>
                </c:pt>
                <c:pt idx="15415">
                  <c:v>1.03407999E-3</c:v>
                </c:pt>
                <c:pt idx="15416">
                  <c:v>1.0341599899999999E-3</c:v>
                </c:pt>
                <c:pt idx="15417">
                  <c:v>1.0342399899999999E-3</c:v>
                </c:pt>
                <c:pt idx="15418">
                  <c:v>1.0343199900000001E-3</c:v>
                </c:pt>
                <c:pt idx="15419">
                  <c:v>1.03439999E-3</c:v>
                </c:pt>
                <c:pt idx="15420">
                  <c:v>1.03447999E-3</c:v>
                </c:pt>
                <c:pt idx="15421">
                  <c:v>1.0345599899999999E-3</c:v>
                </c:pt>
                <c:pt idx="15422">
                  <c:v>1.0346399899999999E-3</c:v>
                </c:pt>
                <c:pt idx="15423">
                  <c:v>1.0347199900000001E-3</c:v>
                </c:pt>
                <c:pt idx="15424">
                  <c:v>1.03479999E-3</c:v>
                </c:pt>
                <c:pt idx="15425">
                  <c:v>1.03487999E-3</c:v>
                </c:pt>
                <c:pt idx="15426">
                  <c:v>1.03495999E-3</c:v>
                </c:pt>
                <c:pt idx="15427">
                  <c:v>1.0350399899999999E-3</c:v>
                </c:pt>
                <c:pt idx="15428">
                  <c:v>1.0351199900000001E-3</c:v>
                </c:pt>
                <c:pt idx="15429">
                  <c:v>1.03519999E-3</c:v>
                </c:pt>
                <c:pt idx="15430">
                  <c:v>1.03527999E-3</c:v>
                </c:pt>
                <c:pt idx="15431">
                  <c:v>1.03535999E-3</c:v>
                </c:pt>
                <c:pt idx="15432">
                  <c:v>1.0354399899999999E-3</c:v>
                </c:pt>
                <c:pt idx="15433">
                  <c:v>1.0355199900000001E-3</c:v>
                </c:pt>
                <c:pt idx="15434">
                  <c:v>1.0355999900000001E-3</c:v>
                </c:pt>
                <c:pt idx="15435">
                  <c:v>1.03567999E-3</c:v>
                </c:pt>
                <c:pt idx="15436">
                  <c:v>1.03575999E-3</c:v>
                </c:pt>
                <c:pt idx="15437">
                  <c:v>1.0358399899999999E-3</c:v>
                </c:pt>
                <c:pt idx="15438">
                  <c:v>1.0359199899999999E-3</c:v>
                </c:pt>
                <c:pt idx="15439">
                  <c:v>1.0359999900000001E-3</c:v>
                </c:pt>
                <c:pt idx="15440">
                  <c:v>1.03607999E-3</c:v>
                </c:pt>
                <c:pt idx="15441">
                  <c:v>1.03615999E-3</c:v>
                </c:pt>
                <c:pt idx="15442">
                  <c:v>1.0362399899999999E-3</c:v>
                </c:pt>
                <c:pt idx="15443">
                  <c:v>1.0363199899999999E-3</c:v>
                </c:pt>
                <c:pt idx="15444">
                  <c:v>1.0363999900000001E-3</c:v>
                </c:pt>
                <c:pt idx="15445">
                  <c:v>1.03647999E-3</c:v>
                </c:pt>
                <c:pt idx="15446">
                  <c:v>1.03655999E-3</c:v>
                </c:pt>
                <c:pt idx="15447">
                  <c:v>1.03663999E-3</c:v>
                </c:pt>
                <c:pt idx="15448">
                  <c:v>1.0367199899999999E-3</c:v>
                </c:pt>
                <c:pt idx="15449">
                  <c:v>1.0367999900000001E-3</c:v>
                </c:pt>
                <c:pt idx="15450">
                  <c:v>1.03687999E-3</c:v>
                </c:pt>
                <c:pt idx="15451">
                  <c:v>1.03695999E-3</c:v>
                </c:pt>
                <c:pt idx="15452">
                  <c:v>1.03703999E-3</c:v>
                </c:pt>
                <c:pt idx="15453">
                  <c:v>1.0371199899999999E-3</c:v>
                </c:pt>
                <c:pt idx="15454">
                  <c:v>1.0371999900000001E-3</c:v>
                </c:pt>
                <c:pt idx="15455">
                  <c:v>1.0372799900000001E-3</c:v>
                </c:pt>
                <c:pt idx="15456">
                  <c:v>1.03735999E-3</c:v>
                </c:pt>
                <c:pt idx="15457">
                  <c:v>1.03743999E-3</c:v>
                </c:pt>
                <c:pt idx="15458">
                  <c:v>1.0375199899999999E-3</c:v>
                </c:pt>
                <c:pt idx="15459">
                  <c:v>1.0375999900000001E-3</c:v>
                </c:pt>
                <c:pt idx="15460">
                  <c:v>1.0376799900000001E-3</c:v>
                </c:pt>
                <c:pt idx="15461">
                  <c:v>1.03775999E-3</c:v>
                </c:pt>
                <c:pt idx="15462">
                  <c:v>1.03783999E-3</c:v>
                </c:pt>
                <c:pt idx="15463">
                  <c:v>1.0379199899999999E-3</c:v>
                </c:pt>
                <c:pt idx="15464">
                  <c:v>1.0379999899999999E-3</c:v>
                </c:pt>
                <c:pt idx="15465">
                  <c:v>1.0380799900000001E-3</c:v>
                </c:pt>
                <c:pt idx="15466">
                  <c:v>1.03815999E-3</c:v>
                </c:pt>
                <c:pt idx="15467">
                  <c:v>1.03823999E-3</c:v>
                </c:pt>
                <c:pt idx="15468">
                  <c:v>1.03831999E-3</c:v>
                </c:pt>
                <c:pt idx="15469">
                  <c:v>1.0383999899999999E-3</c:v>
                </c:pt>
                <c:pt idx="15470">
                  <c:v>1.0384799900000001E-3</c:v>
                </c:pt>
                <c:pt idx="15471">
                  <c:v>1.03855999E-3</c:v>
                </c:pt>
                <c:pt idx="15472">
                  <c:v>1.03863999E-3</c:v>
                </c:pt>
                <c:pt idx="15473">
                  <c:v>1.03871999E-3</c:v>
                </c:pt>
                <c:pt idx="15474">
                  <c:v>1.0387999899999999E-3</c:v>
                </c:pt>
                <c:pt idx="15475">
                  <c:v>1.0388799900000001E-3</c:v>
                </c:pt>
                <c:pt idx="15476">
                  <c:v>1.0389599900000001E-3</c:v>
                </c:pt>
                <c:pt idx="15477">
                  <c:v>1.03903999E-3</c:v>
                </c:pt>
                <c:pt idx="15478">
                  <c:v>1.03911999E-3</c:v>
                </c:pt>
                <c:pt idx="15479">
                  <c:v>1.0391999899999999E-3</c:v>
                </c:pt>
                <c:pt idx="15480">
                  <c:v>1.0392799900000001E-3</c:v>
                </c:pt>
                <c:pt idx="15481">
                  <c:v>1.0393599900000001E-3</c:v>
                </c:pt>
                <c:pt idx="15482">
                  <c:v>1.03943999E-3</c:v>
                </c:pt>
                <c:pt idx="15483">
                  <c:v>1.03951999E-3</c:v>
                </c:pt>
                <c:pt idx="15484">
                  <c:v>1.0395999899999999E-3</c:v>
                </c:pt>
                <c:pt idx="15485">
                  <c:v>1.0396799899999999E-3</c:v>
                </c:pt>
                <c:pt idx="15486">
                  <c:v>1.0397599900000001E-3</c:v>
                </c:pt>
                <c:pt idx="15487">
                  <c:v>1.03983999E-3</c:v>
                </c:pt>
                <c:pt idx="15488">
                  <c:v>1.03991999E-3</c:v>
                </c:pt>
                <c:pt idx="15489">
                  <c:v>1.0399999899999999E-3</c:v>
                </c:pt>
                <c:pt idx="15490">
                  <c:v>1.0400799899999999E-3</c:v>
                </c:pt>
                <c:pt idx="15491">
                  <c:v>1.0401599900000001E-3</c:v>
                </c:pt>
                <c:pt idx="15492">
                  <c:v>1.04023999E-3</c:v>
                </c:pt>
                <c:pt idx="15493">
                  <c:v>1.04031999E-3</c:v>
                </c:pt>
                <c:pt idx="15494">
                  <c:v>1.04039999E-3</c:v>
                </c:pt>
                <c:pt idx="15495">
                  <c:v>1.0404799899999999E-3</c:v>
                </c:pt>
                <c:pt idx="15496">
                  <c:v>1.0405599900000001E-3</c:v>
                </c:pt>
                <c:pt idx="15497">
                  <c:v>1.0406399900000001E-3</c:v>
                </c:pt>
                <c:pt idx="15498">
                  <c:v>1.04071999E-3</c:v>
                </c:pt>
                <c:pt idx="15499">
                  <c:v>1.04079999E-3</c:v>
                </c:pt>
                <c:pt idx="15500">
                  <c:v>1.0408799899999999E-3</c:v>
                </c:pt>
                <c:pt idx="15501">
                  <c:v>1.0409599900000001E-3</c:v>
                </c:pt>
                <c:pt idx="15502">
                  <c:v>1.0410399900000001E-3</c:v>
                </c:pt>
                <c:pt idx="15503">
                  <c:v>1.04111999E-3</c:v>
                </c:pt>
                <c:pt idx="15504">
                  <c:v>1.04119999E-3</c:v>
                </c:pt>
                <c:pt idx="15505">
                  <c:v>1.0412799899999999E-3</c:v>
                </c:pt>
                <c:pt idx="15506">
                  <c:v>1.0413599899999999E-3</c:v>
                </c:pt>
                <c:pt idx="15507">
                  <c:v>1.0414399900000001E-3</c:v>
                </c:pt>
                <c:pt idx="15508">
                  <c:v>1.04151999E-3</c:v>
                </c:pt>
                <c:pt idx="15509">
                  <c:v>1.04159999E-3</c:v>
                </c:pt>
                <c:pt idx="15510">
                  <c:v>1.0416799899999999E-3</c:v>
                </c:pt>
                <c:pt idx="15511">
                  <c:v>1.0417599899999999E-3</c:v>
                </c:pt>
                <c:pt idx="15512">
                  <c:v>1.0418399900000001E-3</c:v>
                </c:pt>
                <c:pt idx="15513">
                  <c:v>1.04191999E-3</c:v>
                </c:pt>
                <c:pt idx="15514">
                  <c:v>1.04199999E-3</c:v>
                </c:pt>
                <c:pt idx="15515">
                  <c:v>1.04207999E-3</c:v>
                </c:pt>
                <c:pt idx="15516">
                  <c:v>1.0421599899999999E-3</c:v>
                </c:pt>
                <c:pt idx="15517">
                  <c:v>1.0422399900000001E-3</c:v>
                </c:pt>
                <c:pt idx="15518">
                  <c:v>1.04231999E-3</c:v>
                </c:pt>
                <c:pt idx="15519">
                  <c:v>1.04239999E-3</c:v>
                </c:pt>
                <c:pt idx="15520">
                  <c:v>1.04247999E-3</c:v>
                </c:pt>
                <c:pt idx="15521">
                  <c:v>1.0425599899999999E-3</c:v>
                </c:pt>
                <c:pt idx="15522">
                  <c:v>1.0426399900000001E-3</c:v>
                </c:pt>
                <c:pt idx="15523">
                  <c:v>1.0427199900000001E-3</c:v>
                </c:pt>
                <c:pt idx="15524">
                  <c:v>1.04279999E-3</c:v>
                </c:pt>
                <c:pt idx="15525">
                  <c:v>1.04287999E-3</c:v>
                </c:pt>
                <c:pt idx="15526">
                  <c:v>1.0429599899999999E-3</c:v>
                </c:pt>
                <c:pt idx="15527">
                  <c:v>1.0430399899999999E-3</c:v>
                </c:pt>
                <c:pt idx="15528">
                  <c:v>1.0431199900000001E-3</c:v>
                </c:pt>
                <c:pt idx="15529">
                  <c:v>1.04319999E-3</c:v>
                </c:pt>
                <c:pt idx="15530">
                  <c:v>1.04327999E-3</c:v>
                </c:pt>
                <c:pt idx="15531">
                  <c:v>1.0433599899999999E-3</c:v>
                </c:pt>
                <c:pt idx="15532">
                  <c:v>1.0434399899999999E-3</c:v>
                </c:pt>
                <c:pt idx="15533">
                  <c:v>1.0435199900000001E-3</c:v>
                </c:pt>
                <c:pt idx="15534">
                  <c:v>1.04359999E-3</c:v>
                </c:pt>
                <c:pt idx="15535">
                  <c:v>1.04367999E-3</c:v>
                </c:pt>
                <c:pt idx="15536">
                  <c:v>1.04375999E-3</c:v>
                </c:pt>
                <c:pt idx="15537">
                  <c:v>1.0438399899999999E-3</c:v>
                </c:pt>
                <c:pt idx="15538">
                  <c:v>1.0439199900000001E-3</c:v>
                </c:pt>
                <c:pt idx="15539">
                  <c:v>1.04399999E-3</c:v>
                </c:pt>
                <c:pt idx="15540">
                  <c:v>1.04407999E-3</c:v>
                </c:pt>
                <c:pt idx="15541">
                  <c:v>1.04415999E-3</c:v>
                </c:pt>
                <c:pt idx="15542">
                  <c:v>1.0442399899999999E-3</c:v>
                </c:pt>
                <c:pt idx="15543">
                  <c:v>1.0443199900000001E-3</c:v>
                </c:pt>
                <c:pt idx="15544">
                  <c:v>1.0443999900000001E-3</c:v>
                </c:pt>
                <c:pt idx="15545">
                  <c:v>1.04447999E-3</c:v>
                </c:pt>
                <c:pt idx="15546">
                  <c:v>1.04455999E-3</c:v>
                </c:pt>
                <c:pt idx="15547">
                  <c:v>1.0446399899999999E-3</c:v>
                </c:pt>
                <c:pt idx="15548">
                  <c:v>1.0447199900000001E-3</c:v>
                </c:pt>
                <c:pt idx="15549">
                  <c:v>1.0447999900000001E-3</c:v>
                </c:pt>
                <c:pt idx="15550">
                  <c:v>1.04487999E-3</c:v>
                </c:pt>
                <c:pt idx="15551">
                  <c:v>1.04495999E-3</c:v>
                </c:pt>
                <c:pt idx="15552">
                  <c:v>1.0450399899999999E-3</c:v>
                </c:pt>
                <c:pt idx="15553">
                  <c:v>1.0451199899999999E-3</c:v>
                </c:pt>
                <c:pt idx="15554">
                  <c:v>1.0451999900000001E-3</c:v>
                </c:pt>
                <c:pt idx="15555">
                  <c:v>1.04527999E-3</c:v>
                </c:pt>
                <c:pt idx="15556">
                  <c:v>1.04535999E-3</c:v>
                </c:pt>
                <c:pt idx="15557">
                  <c:v>1.04543999E-3</c:v>
                </c:pt>
                <c:pt idx="15558">
                  <c:v>1.0455199899999999E-3</c:v>
                </c:pt>
                <c:pt idx="15559">
                  <c:v>1.0455999900000001E-3</c:v>
                </c:pt>
                <c:pt idx="15560">
                  <c:v>1.04567999E-3</c:v>
                </c:pt>
                <c:pt idx="15561">
                  <c:v>1.04575999E-3</c:v>
                </c:pt>
                <c:pt idx="15562">
                  <c:v>1.04583999E-3</c:v>
                </c:pt>
                <c:pt idx="15563">
                  <c:v>1.0459199899999999E-3</c:v>
                </c:pt>
                <c:pt idx="15564">
                  <c:v>1.0459999900000001E-3</c:v>
                </c:pt>
                <c:pt idx="15565">
                  <c:v>1.0460799900000001E-3</c:v>
                </c:pt>
                <c:pt idx="15566">
                  <c:v>1.04615999E-3</c:v>
                </c:pt>
                <c:pt idx="15567">
                  <c:v>1.04623999E-3</c:v>
                </c:pt>
                <c:pt idx="15568">
                  <c:v>1.0463199899999999E-3</c:v>
                </c:pt>
                <c:pt idx="15569">
                  <c:v>1.0463999900000001E-3</c:v>
                </c:pt>
                <c:pt idx="15570">
                  <c:v>1.0464799900000001E-3</c:v>
                </c:pt>
                <c:pt idx="15571">
                  <c:v>1.04655999E-3</c:v>
                </c:pt>
                <c:pt idx="15572">
                  <c:v>1.04663999E-3</c:v>
                </c:pt>
                <c:pt idx="15573">
                  <c:v>1.0467199899999999E-3</c:v>
                </c:pt>
                <c:pt idx="15574">
                  <c:v>1.0467999899999999E-3</c:v>
                </c:pt>
                <c:pt idx="15575">
                  <c:v>1.0468799900000001E-3</c:v>
                </c:pt>
                <c:pt idx="15576">
                  <c:v>1.04695999E-3</c:v>
                </c:pt>
                <c:pt idx="15577">
                  <c:v>1.04703999E-3</c:v>
                </c:pt>
                <c:pt idx="15578">
                  <c:v>1.0471199899999999E-3</c:v>
                </c:pt>
                <c:pt idx="15579">
                  <c:v>1.0471999899999999E-3</c:v>
                </c:pt>
                <c:pt idx="15580">
                  <c:v>1.0472799900000001E-3</c:v>
                </c:pt>
                <c:pt idx="15581">
                  <c:v>1.04735999E-3</c:v>
                </c:pt>
                <c:pt idx="15582">
                  <c:v>1.04743999E-3</c:v>
                </c:pt>
                <c:pt idx="15583">
                  <c:v>1.04751999E-3</c:v>
                </c:pt>
                <c:pt idx="15584">
                  <c:v>1.0475999899999999E-3</c:v>
                </c:pt>
                <c:pt idx="15585">
                  <c:v>1.0476799900000001E-3</c:v>
                </c:pt>
                <c:pt idx="15586">
                  <c:v>1.0477599900000001E-3</c:v>
                </c:pt>
                <c:pt idx="15587">
                  <c:v>1.04783999E-3</c:v>
                </c:pt>
                <c:pt idx="15588">
                  <c:v>1.04791999E-3</c:v>
                </c:pt>
                <c:pt idx="15589">
                  <c:v>1.0479999899999999E-3</c:v>
                </c:pt>
                <c:pt idx="15590">
                  <c:v>1.0480799900000001E-3</c:v>
                </c:pt>
                <c:pt idx="15591">
                  <c:v>1.0481599900000001E-3</c:v>
                </c:pt>
                <c:pt idx="15592">
                  <c:v>1.04823999E-3</c:v>
                </c:pt>
                <c:pt idx="15593">
                  <c:v>1.04831999E-3</c:v>
                </c:pt>
                <c:pt idx="15594">
                  <c:v>1.0483999899999999E-3</c:v>
                </c:pt>
                <c:pt idx="15595">
                  <c:v>1.0484799899999999E-3</c:v>
                </c:pt>
                <c:pt idx="15596">
                  <c:v>1.0485599900000001E-3</c:v>
                </c:pt>
                <c:pt idx="15597">
                  <c:v>1.04863999E-3</c:v>
                </c:pt>
                <c:pt idx="15598">
                  <c:v>1.04871999E-3</c:v>
                </c:pt>
                <c:pt idx="15599">
                  <c:v>1.0487999899999999E-3</c:v>
                </c:pt>
                <c:pt idx="15600">
                  <c:v>1.0488799899999999E-3</c:v>
                </c:pt>
                <c:pt idx="15601">
                  <c:v>1.0489599900000001E-3</c:v>
                </c:pt>
                <c:pt idx="15602">
                  <c:v>1.04903999E-3</c:v>
                </c:pt>
                <c:pt idx="15603">
                  <c:v>1.04911999E-3</c:v>
                </c:pt>
                <c:pt idx="15604">
                  <c:v>1.04919999E-3</c:v>
                </c:pt>
                <c:pt idx="15605">
                  <c:v>1.0492799899999999E-3</c:v>
                </c:pt>
                <c:pt idx="15606">
                  <c:v>1.0493599900000001E-3</c:v>
                </c:pt>
                <c:pt idx="15607">
                  <c:v>1.04943999E-3</c:v>
                </c:pt>
                <c:pt idx="15608">
                  <c:v>1.04951999E-3</c:v>
                </c:pt>
                <c:pt idx="15609">
                  <c:v>1.04959999E-3</c:v>
                </c:pt>
                <c:pt idx="15610">
                  <c:v>1.0496799899999999E-3</c:v>
                </c:pt>
                <c:pt idx="15611">
                  <c:v>1.0497599900000001E-3</c:v>
                </c:pt>
                <c:pt idx="15612">
                  <c:v>1.0498399900000001E-3</c:v>
                </c:pt>
                <c:pt idx="15613">
                  <c:v>1.04991999E-3</c:v>
                </c:pt>
                <c:pt idx="15614">
                  <c:v>1.04999999E-3</c:v>
                </c:pt>
                <c:pt idx="15615">
                  <c:v>1.0500799899999999E-3</c:v>
                </c:pt>
                <c:pt idx="15616">
                  <c:v>1.0501599899999999E-3</c:v>
                </c:pt>
                <c:pt idx="15617">
                  <c:v>1.0502399900000001E-3</c:v>
                </c:pt>
                <c:pt idx="15618">
                  <c:v>1.05031999E-3</c:v>
                </c:pt>
                <c:pt idx="15619">
                  <c:v>1.05039999E-3</c:v>
                </c:pt>
                <c:pt idx="15620">
                  <c:v>1.0504799899999999E-3</c:v>
                </c:pt>
                <c:pt idx="15621">
                  <c:v>1.0505599899999999E-3</c:v>
                </c:pt>
                <c:pt idx="15622">
                  <c:v>1.0506399900000001E-3</c:v>
                </c:pt>
                <c:pt idx="15623">
                  <c:v>1.05071999E-3</c:v>
                </c:pt>
                <c:pt idx="15624">
                  <c:v>1.05079999E-3</c:v>
                </c:pt>
                <c:pt idx="15625">
                  <c:v>1.05087999E-3</c:v>
                </c:pt>
                <c:pt idx="15626">
                  <c:v>1.0509599899999999E-3</c:v>
                </c:pt>
                <c:pt idx="15627">
                  <c:v>1.0510399900000001E-3</c:v>
                </c:pt>
                <c:pt idx="15628">
                  <c:v>1.05111999E-3</c:v>
                </c:pt>
                <c:pt idx="15629">
                  <c:v>1.05119999E-3</c:v>
                </c:pt>
                <c:pt idx="15630">
                  <c:v>1.05127999E-3</c:v>
                </c:pt>
                <c:pt idx="15631">
                  <c:v>1.0513599899999999E-3</c:v>
                </c:pt>
                <c:pt idx="15632">
                  <c:v>1.0514399900000001E-3</c:v>
                </c:pt>
                <c:pt idx="15633">
                  <c:v>1.0515199900000001E-3</c:v>
                </c:pt>
                <c:pt idx="15634">
                  <c:v>1.05159999E-3</c:v>
                </c:pt>
                <c:pt idx="15635">
                  <c:v>1.05167999E-3</c:v>
                </c:pt>
                <c:pt idx="15636">
                  <c:v>1.0517599899999999E-3</c:v>
                </c:pt>
                <c:pt idx="15637">
                  <c:v>1.0518399900000001E-3</c:v>
                </c:pt>
                <c:pt idx="15638">
                  <c:v>1.0519199900000001E-3</c:v>
                </c:pt>
                <c:pt idx="15639">
                  <c:v>1.05199999E-3</c:v>
                </c:pt>
                <c:pt idx="15640">
                  <c:v>1.05207999E-3</c:v>
                </c:pt>
                <c:pt idx="15641">
                  <c:v>1.0521599899999999E-3</c:v>
                </c:pt>
                <c:pt idx="15642">
                  <c:v>1.0522399899999999E-3</c:v>
                </c:pt>
                <c:pt idx="15643">
                  <c:v>1.0523199900000001E-3</c:v>
                </c:pt>
                <c:pt idx="15644">
                  <c:v>1.05239999E-3</c:v>
                </c:pt>
                <c:pt idx="15645">
                  <c:v>1.05247999E-3</c:v>
                </c:pt>
                <c:pt idx="15646">
                  <c:v>1.05255999E-3</c:v>
                </c:pt>
                <c:pt idx="15647">
                  <c:v>1.0526399899999999E-3</c:v>
                </c:pt>
                <c:pt idx="15648">
                  <c:v>1.0527199900000001E-3</c:v>
                </c:pt>
                <c:pt idx="15649">
                  <c:v>1.05279999E-3</c:v>
                </c:pt>
                <c:pt idx="15650">
                  <c:v>1.05287999E-3</c:v>
                </c:pt>
                <c:pt idx="15651">
                  <c:v>1.05295999E-3</c:v>
                </c:pt>
                <c:pt idx="15652">
                  <c:v>1.0530399899999999E-3</c:v>
                </c:pt>
                <c:pt idx="15653">
                  <c:v>1.0531199900000001E-3</c:v>
                </c:pt>
                <c:pt idx="15654">
                  <c:v>1.0531999900000001E-3</c:v>
                </c:pt>
                <c:pt idx="15655">
                  <c:v>1.05327999E-3</c:v>
                </c:pt>
                <c:pt idx="15656">
                  <c:v>1.05335999E-3</c:v>
                </c:pt>
                <c:pt idx="15657">
                  <c:v>1.0534399899999999E-3</c:v>
                </c:pt>
                <c:pt idx="15658">
                  <c:v>1.0535199900000001E-3</c:v>
                </c:pt>
                <c:pt idx="15659">
                  <c:v>1.0535999900000001E-3</c:v>
                </c:pt>
                <c:pt idx="15660">
                  <c:v>1.05367999E-3</c:v>
                </c:pt>
                <c:pt idx="15661">
                  <c:v>1.05375999E-3</c:v>
                </c:pt>
                <c:pt idx="15662">
                  <c:v>1.0538399899999999E-3</c:v>
                </c:pt>
                <c:pt idx="15663">
                  <c:v>1.0539199899999999E-3</c:v>
                </c:pt>
                <c:pt idx="15664">
                  <c:v>1.0539999900000001E-3</c:v>
                </c:pt>
                <c:pt idx="15665">
                  <c:v>1.05407999E-3</c:v>
                </c:pt>
                <c:pt idx="15666">
                  <c:v>1.05415999E-3</c:v>
                </c:pt>
                <c:pt idx="15667">
                  <c:v>1.0542399899999999E-3</c:v>
                </c:pt>
                <c:pt idx="15668">
                  <c:v>1.0543199899999999E-3</c:v>
                </c:pt>
                <c:pt idx="15669">
                  <c:v>1.0543999900000001E-3</c:v>
                </c:pt>
                <c:pt idx="15670">
                  <c:v>1.05447999E-3</c:v>
                </c:pt>
                <c:pt idx="15671">
                  <c:v>1.05455999E-3</c:v>
                </c:pt>
                <c:pt idx="15672">
                  <c:v>1.05463999E-3</c:v>
                </c:pt>
                <c:pt idx="15673">
                  <c:v>1.0547199899999999E-3</c:v>
                </c:pt>
                <c:pt idx="15674">
                  <c:v>1.0547999900000001E-3</c:v>
                </c:pt>
                <c:pt idx="15675">
                  <c:v>1.0548799900000001E-3</c:v>
                </c:pt>
                <c:pt idx="15676">
                  <c:v>1.05495999E-3</c:v>
                </c:pt>
                <c:pt idx="15677">
                  <c:v>1.05503999E-3</c:v>
                </c:pt>
                <c:pt idx="15678">
                  <c:v>1.0551199899999999E-3</c:v>
                </c:pt>
                <c:pt idx="15679">
                  <c:v>1.0551999900000001E-3</c:v>
                </c:pt>
                <c:pt idx="15680">
                  <c:v>1.0552799900000001E-3</c:v>
                </c:pt>
                <c:pt idx="15681">
                  <c:v>1.05535999E-3</c:v>
                </c:pt>
                <c:pt idx="15682">
                  <c:v>1.05543999E-3</c:v>
                </c:pt>
                <c:pt idx="15683">
                  <c:v>1.0555199899999999E-3</c:v>
                </c:pt>
                <c:pt idx="15684">
                  <c:v>1.0555999899999999E-3</c:v>
                </c:pt>
                <c:pt idx="15685">
                  <c:v>1.0556799900000001E-3</c:v>
                </c:pt>
                <c:pt idx="15686">
                  <c:v>1.05575999E-3</c:v>
                </c:pt>
                <c:pt idx="15687">
                  <c:v>1.05583999E-3</c:v>
                </c:pt>
                <c:pt idx="15688">
                  <c:v>1.0559199899999999E-3</c:v>
                </c:pt>
                <c:pt idx="15689">
                  <c:v>1.0559999899999999E-3</c:v>
                </c:pt>
                <c:pt idx="15690">
                  <c:v>1.0560799900000001E-3</c:v>
                </c:pt>
                <c:pt idx="15691">
                  <c:v>1.05615999E-3</c:v>
                </c:pt>
                <c:pt idx="15692">
                  <c:v>1.05623999E-3</c:v>
                </c:pt>
                <c:pt idx="15693">
                  <c:v>1.05631999E-3</c:v>
                </c:pt>
                <c:pt idx="15694">
                  <c:v>1.0563999899999999E-3</c:v>
                </c:pt>
                <c:pt idx="15695">
                  <c:v>1.0564799900000001E-3</c:v>
                </c:pt>
                <c:pt idx="15696">
                  <c:v>1.05655999E-3</c:v>
                </c:pt>
                <c:pt idx="15697">
                  <c:v>1.05663999E-3</c:v>
                </c:pt>
                <c:pt idx="15698">
                  <c:v>1.05671999E-3</c:v>
                </c:pt>
                <c:pt idx="15699">
                  <c:v>1.0567999899999999E-3</c:v>
                </c:pt>
                <c:pt idx="15700">
                  <c:v>1.0568799900000001E-3</c:v>
                </c:pt>
                <c:pt idx="15701">
                  <c:v>1.0569599900000001E-3</c:v>
                </c:pt>
                <c:pt idx="15702">
                  <c:v>1.05703999E-3</c:v>
                </c:pt>
                <c:pt idx="15703">
                  <c:v>1.05711999E-3</c:v>
                </c:pt>
                <c:pt idx="15704">
                  <c:v>1.0571999899999999E-3</c:v>
                </c:pt>
                <c:pt idx="15705">
                  <c:v>1.0572799899999999E-3</c:v>
                </c:pt>
                <c:pt idx="15706">
                  <c:v>1.0573599900000001E-3</c:v>
                </c:pt>
                <c:pt idx="15707">
                  <c:v>1.05743999E-3</c:v>
                </c:pt>
                <c:pt idx="15708">
                  <c:v>1.05751999E-3</c:v>
                </c:pt>
                <c:pt idx="15709">
                  <c:v>1.0575999899999999E-3</c:v>
                </c:pt>
                <c:pt idx="15710">
                  <c:v>1.0576799899999999E-3</c:v>
                </c:pt>
                <c:pt idx="15711">
                  <c:v>1.0577599900000001E-3</c:v>
                </c:pt>
                <c:pt idx="15712">
                  <c:v>1.05783999E-3</c:v>
                </c:pt>
                <c:pt idx="15713">
                  <c:v>1.05791999E-3</c:v>
                </c:pt>
                <c:pt idx="15714">
                  <c:v>1.05799999E-3</c:v>
                </c:pt>
                <c:pt idx="15715">
                  <c:v>1.0580799899999999E-3</c:v>
                </c:pt>
                <c:pt idx="15716">
                  <c:v>1.0581599900000001E-3</c:v>
                </c:pt>
                <c:pt idx="15717">
                  <c:v>1.05823999E-3</c:v>
                </c:pt>
                <c:pt idx="15718">
                  <c:v>1.05831999E-3</c:v>
                </c:pt>
                <c:pt idx="15719">
                  <c:v>1.05839999E-3</c:v>
                </c:pt>
                <c:pt idx="15720">
                  <c:v>1.0584799899999999E-3</c:v>
                </c:pt>
                <c:pt idx="15721">
                  <c:v>1.0585599900000001E-3</c:v>
                </c:pt>
                <c:pt idx="15722">
                  <c:v>1.0586399900000001E-3</c:v>
                </c:pt>
                <c:pt idx="15723">
                  <c:v>1.05871999E-3</c:v>
                </c:pt>
                <c:pt idx="15724">
                  <c:v>1.05879999E-3</c:v>
                </c:pt>
                <c:pt idx="15725">
                  <c:v>1.0588799899999999E-3</c:v>
                </c:pt>
                <c:pt idx="15726">
                  <c:v>1.0589599900000001E-3</c:v>
                </c:pt>
                <c:pt idx="15727">
                  <c:v>1.0590399900000001E-3</c:v>
                </c:pt>
                <c:pt idx="15728">
                  <c:v>1.05911999E-3</c:v>
                </c:pt>
                <c:pt idx="15729">
                  <c:v>1.05919999E-3</c:v>
                </c:pt>
                <c:pt idx="15730">
                  <c:v>1.0592799899999999E-3</c:v>
                </c:pt>
                <c:pt idx="15731">
                  <c:v>1.0593599899999999E-3</c:v>
                </c:pt>
                <c:pt idx="15732">
                  <c:v>1.0594399900000001E-3</c:v>
                </c:pt>
                <c:pt idx="15733">
                  <c:v>1.05951999E-3</c:v>
                </c:pt>
                <c:pt idx="15734">
                  <c:v>1.05959999E-3</c:v>
                </c:pt>
                <c:pt idx="15735">
                  <c:v>1.05967999E-3</c:v>
                </c:pt>
                <c:pt idx="15736">
                  <c:v>1.0597599899999999E-3</c:v>
                </c:pt>
                <c:pt idx="15737">
                  <c:v>1.0598399900000001E-3</c:v>
                </c:pt>
                <c:pt idx="15738">
                  <c:v>1.05991999E-3</c:v>
                </c:pt>
                <c:pt idx="15739">
                  <c:v>1.05999999E-3</c:v>
                </c:pt>
                <c:pt idx="15740">
                  <c:v>1.06007999E-3</c:v>
                </c:pt>
                <c:pt idx="15741">
                  <c:v>1.0601599899999999E-3</c:v>
                </c:pt>
                <c:pt idx="15742">
                  <c:v>1.0602399900000001E-3</c:v>
                </c:pt>
                <c:pt idx="15743">
                  <c:v>1.0603199900000001E-3</c:v>
                </c:pt>
                <c:pt idx="15744">
                  <c:v>1.06039999E-3</c:v>
                </c:pt>
                <c:pt idx="15745">
                  <c:v>1.06047999E-3</c:v>
                </c:pt>
                <c:pt idx="15746">
                  <c:v>1.0605599899999999E-3</c:v>
                </c:pt>
                <c:pt idx="15747">
                  <c:v>1.0606399900000001E-3</c:v>
                </c:pt>
                <c:pt idx="15748">
                  <c:v>1.0607199900000001E-3</c:v>
                </c:pt>
                <c:pt idx="15749">
                  <c:v>1.06079999E-3</c:v>
                </c:pt>
                <c:pt idx="15750">
                  <c:v>1.06087999E-3</c:v>
                </c:pt>
                <c:pt idx="15751">
                  <c:v>1.0609599899999999E-3</c:v>
                </c:pt>
                <c:pt idx="15752">
                  <c:v>1.0610399899999999E-3</c:v>
                </c:pt>
                <c:pt idx="15753">
                  <c:v>1.0611199900000001E-3</c:v>
                </c:pt>
                <c:pt idx="15754">
                  <c:v>1.06119999E-3</c:v>
                </c:pt>
                <c:pt idx="15755">
                  <c:v>1.06127999E-3</c:v>
                </c:pt>
                <c:pt idx="15756">
                  <c:v>1.0613599899999999E-3</c:v>
                </c:pt>
                <c:pt idx="15757">
                  <c:v>1.0614399899999999E-3</c:v>
                </c:pt>
                <c:pt idx="15758">
                  <c:v>1.0615199900000001E-3</c:v>
                </c:pt>
                <c:pt idx="15759">
                  <c:v>1.06159999E-3</c:v>
                </c:pt>
                <c:pt idx="15760">
                  <c:v>1.06167999E-3</c:v>
                </c:pt>
                <c:pt idx="15761">
                  <c:v>1.06175999E-3</c:v>
                </c:pt>
                <c:pt idx="15762">
                  <c:v>1.0618399899999999E-3</c:v>
                </c:pt>
                <c:pt idx="15763">
                  <c:v>1.0619199900000001E-3</c:v>
                </c:pt>
                <c:pt idx="15764">
                  <c:v>1.06199999E-3</c:v>
                </c:pt>
                <c:pt idx="15765">
                  <c:v>1.06207999E-3</c:v>
                </c:pt>
                <c:pt idx="15766">
                  <c:v>1.06215999E-3</c:v>
                </c:pt>
                <c:pt idx="15767">
                  <c:v>1.0622399899999999E-3</c:v>
                </c:pt>
                <c:pt idx="15768">
                  <c:v>1.0623199900000001E-3</c:v>
                </c:pt>
                <c:pt idx="15769">
                  <c:v>1.0623999900000001E-3</c:v>
                </c:pt>
                <c:pt idx="15770">
                  <c:v>1.06247999E-3</c:v>
                </c:pt>
                <c:pt idx="15771">
                  <c:v>1.06255999E-3</c:v>
                </c:pt>
                <c:pt idx="15772">
                  <c:v>1.0626399899999999E-3</c:v>
                </c:pt>
                <c:pt idx="15773">
                  <c:v>1.0627199899999999E-3</c:v>
                </c:pt>
                <c:pt idx="15774">
                  <c:v>1.0627999900000001E-3</c:v>
                </c:pt>
                <c:pt idx="15775">
                  <c:v>1.06287999E-3</c:v>
                </c:pt>
                <c:pt idx="15776">
                  <c:v>1.06295999E-3</c:v>
                </c:pt>
                <c:pt idx="15777">
                  <c:v>1.0630399899999999E-3</c:v>
                </c:pt>
                <c:pt idx="15778">
                  <c:v>1.0631199899999999E-3</c:v>
                </c:pt>
                <c:pt idx="15779">
                  <c:v>1.0631999900000001E-3</c:v>
                </c:pt>
                <c:pt idx="15780">
                  <c:v>1.06327999E-3</c:v>
                </c:pt>
                <c:pt idx="15781">
                  <c:v>1.06335999E-3</c:v>
                </c:pt>
                <c:pt idx="15782">
                  <c:v>1.06343999E-3</c:v>
                </c:pt>
                <c:pt idx="15783">
                  <c:v>1.0635199899999999E-3</c:v>
                </c:pt>
                <c:pt idx="15784">
                  <c:v>1.0635999900000001E-3</c:v>
                </c:pt>
                <c:pt idx="15785">
                  <c:v>1.06367999E-3</c:v>
                </c:pt>
                <c:pt idx="15786">
                  <c:v>1.06375999E-3</c:v>
                </c:pt>
                <c:pt idx="15787">
                  <c:v>1.06383999E-3</c:v>
                </c:pt>
                <c:pt idx="15788">
                  <c:v>1.0639199899999999E-3</c:v>
                </c:pt>
                <c:pt idx="15789">
                  <c:v>1.0639999900000001E-3</c:v>
                </c:pt>
                <c:pt idx="15790">
                  <c:v>1.0640799900000001E-3</c:v>
                </c:pt>
                <c:pt idx="15791">
                  <c:v>1.06415999E-3</c:v>
                </c:pt>
                <c:pt idx="15792">
                  <c:v>1.06423999E-3</c:v>
                </c:pt>
                <c:pt idx="15793">
                  <c:v>1.0643199899999999E-3</c:v>
                </c:pt>
                <c:pt idx="15794">
                  <c:v>1.0643999900000001E-3</c:v>
                </c:pt>
                <c:pt idx="15795">
                  <c:v>1.0644799900000001E-3</c:v>
                </c:pt>
                <c:pt idx="15796">
                  <c:v>1.06455999E-3</c:v>
                </c:pt>
                <c:pt idx="15797">
                  <c:v>1.06463999E-3</c:v>
                </c:pt>
                <c:pt idx="15798">
                  <c:v>1.0647199899999999E-3</c:v>
                </c:pt>
                <c:pt idx="15799">
                  <c:v>1.0647999899999999E-3</c:v>
                </c:pt>
                <c:pt idx="15800">
                  <c:v>1.0648799900000001E-3</c:v>
                </c:pt>
                <c:pt idx="15801">
                  <c:v>1.06495999E-3</c:v>
                </c:pt>
                <c:pt idx="15802">
                  <c:v>1.06503999E-3</c:v>
                </c:pt>
                <c:pt idx="15803">
                  <c:v>1.06511999E-3</c:v>
                </c:pt>
                <c:pt idx="15804">
                  <c:v>1.0651999899999999E-3</c:v>
                </c:pt>
                <c:pt idx="15805">
                  <c:v>1.0652799900000001E-3</c:v>
                </c:pt>
                <c:pt idx="15806">
                  <c:v>1.06535999E-3</c:v>
                </c:pt>
                <c:pt idx="15807">
                  <c:v>1.06543999E-3</c:v>
                </c:pt>
                <c:pt idx="15808">
                  <c:v>1.06551999E-3</c:v>
                </c:pt>
                <c:pt idx="15809">
                  <c:v>1.0655999899999999E-3</c:v>
                </c:pt>
                <c:pt idx="15810">
                  <c:v>1.0656799900000001E-3</c:v>
                </c:pt>
                <c:pt idx="15811">
                  <c:v>1.0657599900000001E-3</c:v>
                </c:pt>
                <c:pt idx="15812">
                  <c:v>1.06583999E-3</c:v>
                </c:pt>
                <c:pt idx="15813">
                  <c:v>1.06591999E-3</c:v>
                </c:pt>
                <c:pt idx="15814">
                  <c:v>1.0659999899999999E-3</c:v>
                </c:pt>
                <c:pt idx="15815">
                  <c:v>1.0660799900000001E-3</c:v>
                </c:pt>
                <c:pt idx="15816">
                  <c:v>1.0661599900000001E-3</c:v>
                </c:pt>
                <c:pt idx="15817">
                  <c:v>1.06623999E-3</c:v>
                </c:pt>
                <c:pt idx="15818">
                  <c:v>1.06631999E-3</c:v>
                </c:pt>
                <c:pt idx="15819">
                  <c:v>1.0663999899999999E-3</c:v>
                </c:pt>
                <c:pt idx="15820">
                  <c:v>1.0664799899999999E-3</c:v>
                </c:pt>
                <c:pt idx="15821">
                  <c:v>1.0665599900000001E-3</c:v>
                </c:pt>
                <c:pt idx="15822">
                  <c:v>1.06663999E-3</c:v>
                </c:pt>
                <c:pt idx="15823">
                  <c:v>1.06671999E-3</c:v>
                </c:pt>
                <c:pt idx="15824">
                  <c:v>1.0667999899999999E-3</c:v>
                </c:pt>
                <c:pt idx="15825">
                  <c:v>1.0668799899999999E-3</c:v>
                </c:pt>
                <c:pt idx="15826">
                  <c:v>1.0669599900000001E-3</c:v>
                </c:pt>
                <c:pt idx="15827">
                  <c:v>1.06703999E-3</c:v>
                </c:pt>
                <c:pt idx="15828">
                  <c:v>1.06711999E-3</c:v>
                </c:pt>
                <c:pt idx="15829">
                  <c:v>1.06719999E-3</c:v>
                </c:pt>
                <c:pt idx="15830">
                  <c:v>1.0672799899999999E-3</c:v>
                </c:pt>
                <c:pt idx="15831">
                  <c:v>1.0673599900000001E-3</c:v>
                </c:pt>
                <c:pt idx="15832">
                  <c:v>1.0674399900000001E-3</c:v>
                </c:pt>
                <c:pt idx="15833">
                  <c:v>1.06751999E-3</c:v>
                </c:pt>
                <c:pt idx="15834">
                  <c:v>1.06759999E-3</c:v>
                </c:pt>
                <c:pt idx="15835">
                  <c:v>1.0676799899999999E-3</c:v>
                </c:pt>
                <c:pt idx="15836">
                  <c:v>1.0677599900000001E-3</c:v>
                </c:pt>
                <c:pt idx="15837">
                  <c:v>1.0678399900000001E-3</c:v>
                </c:pt>
                <c:pt idx="15838">
                  <c:v>1.06791999E-3</c:v>
                </c:pt>
                <c:pt idx="15839">
                  <c:v>1.06799999E-3</c:v>
                </c:pt>
                <c:pt idx="15840">
                  <c:v>1.0680799899999999E-3</c:v>
                </c:pt>
                <c:pt idx="15841">
                  <c:v>1.0681599899999999E-3</c:v>
                </c:pt>
                <c:pt idx="15842">
                  <c:v>1.0682399900000001E-3</c:v>
                </c:pt>
                <c:pt idx="15843">
                  <c:v>1.06831999E-3</c:v>
                </c:pt>
                <c:pt idx="15844">
                  <c:v>1.06839999E-3</c:v>
                </c:pt>
                <c:pt idx="15845">
                  <c:v>1.0684799899999999E-3</c:v>
                </c:pt>
                <c:pt idx="15846">
                  <c:v>1.0685599899999999E-3</c:v>
                </c:pt>
                <c:pt idx="15847">
                  <c:v>1.0686399900000001E-3</c:v>
                </c:pt>
                <c:pt idx="15848">
                  <c:v>1.06871999E-3</c:v>
                </c:pt>
                <c:pt idx="15849">
                  <c:v>1.06879999E-3</c:v>
                </c:pt>
                <c:pt idx="15850">
                  <c:v>1.06887999E-3</c:v>
                </c:pt>
                <c:pt idx="15851">
                  <c:v>1.0689599899999999E-3</c:v>
                </c:pt>
                <c:pt idx="15852">
                  <c:v>1.0690399900000001E-3</c:v>
                </c:pt>
                <c:pt idx="15853">
                  <c:v>1.06911999E-3</c:v>
                </c:pt>
                <c:pt idx="15854">
                  <c:v>1.06919999E-3</c:v>
                </c:pt>
                <c:pt idx="15855">
                  <c:v>1.06927999E-3</c:v>
                </c:pt>
                <c:pt idx="15856">
                  <c:v>1.0693599899999999E-3</c:v>
                </c:pt>
                <c:pt idx="15857">
                  <c:v>1.0694399900000001E-3</c:v>
                </c:pt>
                <c:pt idx="15858">
                  <c:v>1.0695199900000001E-3</c:v>
                </c:pt>
                <c:pt idx="15859">
                  <c:v>1.06959999E-3</c:v>
                </c:pt>
                <c:pt idx="15860">
                  <c:v>1.06967999E-3</c:v>
                </c:pt>
                <c:pt idx="15861">
                  <c:v>1.0697599899999999E-3</c:v>
                </c:pt>
                <c:pt idx="15862">
                  <c:v>1.0698399899999999E-3</c:v>
                </c:pt>
                <c:pt idx="15863">
                  <c:v>1.0699199900000001E-3</c:v>
                </c:pt>
                <c:pt idx="15864">
                  <c:v>1.06999999E-3</c:v>
                </c:pt>
                <c:pt idx="15865">
                  <c:v>1.07007999E-3</c:v>
                </c:pt>
                <c:pt idx="15866">
                  <c:v>1.0701599899999999E-3</c:v>
                </c:pt>
                <c:pt idx="15867">
                  <c:v>1.0702399899999999E-3</c:v>
                </c:pt>
                <c:pt idx="15868">
                  <c:v>1.0703199900000001E-3</c:v>
                </c:pt>
                <c:pt idx="15869">
                  <c:v>1.07039999E-3</c:v>
                </c:pt>
                <c:pt idx="15870">
                  <c:v>1.07047999E-3</c:v>
                </c:pt>
                <c:pt idx="15871">
                  <c:v>1.07055999E-3</c:v>
                </c:pt>
                <c:pt idx="15872">
                  <c:v>1.0706399899999999E-3</c:v>
                </c:pt>
                <c:pt idx="15873">
                  <c:v>1.0707199900000001E-3</c:v>
                </c:pt>
                <c:pt idx="15874">
                  <c:v>1.07079999E-3</c:v>
                </c:pt>
                <c:pt idx="15875">
                  <c:v>1.07087999E-3</c:v>
                </c:pt>
                <c:pt idx="15876">
                  <c:v>1.07095999E-3</c:v>
                </c:pt>
                <c:pt idx="15877">
                  <c:v>1.0710399899999999E-3</c:v>
                </c:pt>
                <c:pt idx="15878">
                  <c:v>1.0711199900000001E-3</c:v>
                </c:pt>
                <c:pt idx="15879">
                  <c:v>1.0711999900000001E-3</c:v>
                </c:pt>
                <c:pt idx="15880">
                  <c:v>1.07127999E-3</c:v>
                </c:pt>
                <c:pt idx="15881">
                  <c:v>1.07135999E-3</c:v>
                </c:pt>
                <c:pt idx="15882">
                  <c:v>1.0714399899999999E-3</c:v>
                </c:pt>
                <c:pt idx="15883">
                  <c:v>1.0715199900000001E-3</c:v>
                </c:pt>
                <c:pt idx="15884">
                  <c:v>1.0715999900000001E-3</c:v>
                </c:pt>
                <c:pt idx="15885">
                  <c:v>1.07167999E-3</c:v>
                </c:pt>
                <c:pt idx="15886">
                  <c:v>1.07175999E-3</c:v>
                </c:pt>
                <c:pt idx="15887">
                  <c:v>1.0718399899999999E-3</c:v>
                </c:pt>
                <c:pt idx="15888">
                  <c:v>1.0719199899999999E-3</c:v>
                </c:pt>
                <c:pt idx="15889">
                  <c:v>1.0719999900000001E-3</c:v>
                </c:pt>
                <c:pt idx="15890">
                  <c:v>1.07207999E-3</c:v>
                </c:pt>
                <c:pt idx="15891">
                  <c:v>1.07215999E-3</c:v>
                </c:pt>
                <c:pt idx="15892">
                  <c:v>1.07223999E-3</c:v>
                </c:pt>
                <c:pt idx="15893">
                  <c:v>1.0723199899999999E-3</c:v>
                </c:pt>
                <c:pt idx="15894">
                  <c:v>1.0723999900000001E-3</c:v>
                </c:pt>
                <c:pt idx="15895">
                  <c:v>1.07247999E-3</c:v>
                </c:pt>
                <c:pt idx="15896">
                  <c:v>1.07255999E-3</c:v>
                </c:pt>
                <c:pt idx="15897">
                  <c:v>1.07263999E-3</c:v>
                </c:pt>
                <c:pt idx="15898">
                  <c:v>1.0727199899999999E-3</c:v>
                </c:pt>
                <c:pt idx="15899">
                  <c:v>1.0727999900000001E-3</c:v>
                </c:pt>
                <c:pt idx="15900">
                  <c:v>1.0728799900000001E-3</c:v>
                </c:pt>
                <c:pt idx="15901">
                  <c:v>1.07295999E-3</c:v>
                </c:pt>
                <c:pt idx="15902">
                  <c:v>1.07303999E-3</c:v>
                </c:pt>
                <c:pt idx="15903">
                  <c:v>1.0731199899999999E-3</c:v>
                </c:pt>
                <c:pt idx="15904">
                  <c:v>1.0731999900000001E-3</c:v>
                </c:pt>
                <c:pt idx="15905">
                  <c:v>1.0732799900000001E-3</c:v>
                </c:pt>
                <c:pt idx="15906">
                  <c:v>1.07335999E-3</c:v>
                </c:pt>
                <c:pt idx="15907">
                  <c:v>1.07343999E-3</c:v>
                </c:pt>
                <c:pt idx="15908">
                  <c:v>1.0735199899999999E-3</c:v>
                </c:pt>
                <c:pt idx="15909">
                  <c:v>1.0735999899999999E-3</c:v>
                </c:pt>
                <c:pt idx="15910">
                  <c:v>1.0736799900000001E-3</c:v>
                </c:pt>
                <c:pt idx="15911">
                  <c:v>1.07375999E-3</c:v>
                </c:pt>
                <c:pt idx="15912">
                  <c:v>1.07383999E-3</c:v>
                </c:pt>
                <c:pt idx="15913">
                  <c:v>1.0739199899999999E-3</c:v>
                </c:pt>
                <c:pt idx="15914">
                  <c:v>1.0739999899999999E-3</c:v>
                </c:pt>
                <c:pt idx="15915">
                  <c:v>1.0740799900000001E-3</c:v>
                </c:pt>
                <c:pt idx="15916">
                  <c:v>1.07415999E-3</c:v>
                </c:pt>
                <c:pt idx="15917">
                  <c:v>1.07423999E-3</c:v>
                </c:pt>
                <c:pt idx="15918">
                  <c:v>1.07431999E-3</c:v>
                </c:pt>
                <c:pt idx="15919">
                  <c:v>1.0743999899999999E-3</c:v>
                </c:pt>
                <c:pt idx="15920">
                  <c:v>1.0744799900000001E-3</c:v>
                </c:pt>
                <c:pt idx="15921">
                  <c:v>1.0745599900000001E-3</c:v>
                </c:pt>
                <c:pt idx="15922">
                  <c:v>1.07463999E-3</c:v>
                </c:pt>
                <c:pt idx="15923">
                  <c:v>1.07471999E-3</c:v>
                </c:pt>
                <c:pt idx="15924">
                  <c:v>1.0747999899999999E-3</c:v>
                </c:pt>
                <c:pt idx="15925">
                  <c:v>1.0748799900000001E-3</c:v>
                </c:pt>
                <c:pt idx="15926">
                  <c:v>1.0749599900000001E-3</c:v>
                </c:pt>
                <c:pt idx="15927">
                  <c:v>1.07503999E-3</c:v>
                </c:pt>
                <c:pt idx="15928">
                  <c:v>1.07511999E-3</c:v>
                </c:pt>
                <c:pt idx="15929">
                  <c:v>1.0751999899999999E-3</c:v>
                </c:pt>
                <c:pt idx="15930">
                  <c:v>1.0752799899999999E-3</c:v>
                </c:pt>
                <c:pt idx="15931">
                  <c:v>1.0753599900000001E-3</c:v>
                </c:pt>
                <c:pt idx="15932">
                  <c:v>1.07543999E-3</c:v>
                </c:pt>
                <c:pt idx="15933">
                  <c:v>1.07551999E-3</c:v>
                </c:pt>
                <c:pt idx="15934">
                  <c:v>1.0755999899999999E-3</c:v>
                </c:pt>
                <c:pt idx="15935">
                  <c:v>1.0756799899999999E-3</c:v>
                </c:pt>
                <c:pt idx="15936">
                  <c:v>1.0757599900000001E-3</c:v>
                </c:pt>
                <c:pt idx="15937">
                  <c:v>1.07583999E-3</c:v>
                </c:pt>
                <c:pt idx="15938">
                  <c:v>1.07591999E-3</c:v>
                </c:pt>
                <c:pt idx="15939">
                  <c:v>1.07599999E-3</c:v>
                </c:pt>
                <c:pt idx="15940">
                  <c:v>1.0760799899999999E-3</c:v>
                </c:pt>
                <c:pt idx="15941">
                  <c:v>1.0761599900000001E-3</c:v>
                </c:pt>
                <c:pt idx="15942">
                  <c:v>1.07623999E-3</c:v>
                </c:pt>
                <c:pt idx="15943">
                  <c:v>1.07631999E-3</c:v>
                </c:pt>
                <c:pt idx="15944">
                  <c:v>1.07639999E-3</c:v>
                </c:pt>
                <c:pt idx="15945">
                  <c:v>1.0764799899999999E-3</c:v>
                </c:pt>
                <c:pt idx="15946">
                  <c:v>1.0765599900000001E-3</c:v>
                </c:pt>
                <c:pt idx="15947">
                  <c:v>1.0766399900000001E-3</c:v>
                </c:pt>
                <c:pt idx="15948">
                  <c:v>1.07671999E-3</c:v>
                </c:pt>
                <c:pt idx="15949">
                  <c:v>1.07679999E-3</c:v>
                </c:pt>
                <c:pt idx="15950">
                  <c:v>1.0768799899999999E-3</c:v>
                </c:pt>
                <c:pt idx="15951">
                  <c:v>1.0769599899999999E-3</c:v>
                </c:pt>
                <c:pt idx="15952">
                  <c:v>1.0770399900000001E-3</c:v>
                </c:pt>
                <c:pt idx="15953">
                  <c:v>1.07711999E-3</c:v>
                </c:pt>
                <c:pt idx="15954">
                  <c:v>1.07719999E-3</c:v>
                </c:pt>
                <c:pt idx="15955">
                  <c:v>1.0772799899999999E-3</c:v>
                </c:pt>
                <c:pt idx="15956">
                  <c:v>1.0773599899999999E-3</c:v>
                </c:pt>
                <c:pt idx="15957">
                  <c:v>1.0774399900000001E-3</c:v>
                </c:pt>
                <c:pt idx="15958">
                  <c:v>1.07751999E-3</c:v>
                </c:pt>
                <c:pt idx="15959">
                  <c:v>1.07759999E-3</c:v>
                </c:pt>
                <c:pt idx="15960">
                  <c:v>1.07767999E-3</c:v>
                </c:pt>
                <c:pt idx="15961">
                  <c:v>1.0777599899999999E-3</c:v>
                </c:pt>
                <c:pt idx="15962">
                  <c:v>1.0778399900000001E-3</c:v>
                </c:pt>
                <c:pt idx="15963">
                  <c:v>1.07791999E-3</c:v>
                </c:pt>
                <c:pt idx="15964">
                  <c:v>1.07799999E-3</c:v>
                </c:pt>
                <c:pt idx="15965">
                  <c:v>1.07807999E-3</c:v>
                </c:pt>
                <c:pt idx="15966">
                  <c:v>1.0781599899999999E-3</c:v>
                </c:pt>
                <c:pt idx="15967">
                  <c:v>1.0782399900000001E-3</c:v>
                </c:pt>
                <c:pt idx="15968">
                  <c:v>1.0783199900000001E-3</c:v>
                </c:pt>
                <c:pt idx="15969">
                  <c:v>1.07839999E-3</c:v>
                </c:pt>
                <c:pt idx="15970">
                  <c:v>1.07847999E-3</c:v>
                </c:pt>
                <c:pt idx="15971">
                  <c:v>1.0785599899999999E-3</c:v>
                </c:pt>
                <c:pt idx="15972">
                  <c:v>1.0786399900000001E-3</c:v>
                </c:pt>
                <c:pt idx="15973">
                  <c:v>1.0787199900000001E-3</c:v>
                </c:pt>
                <c:pt idx="15974">
                  <c:v>1.07879999E-3</c:v>
                </c:pt>
                <c:pt idx="15975">
                  <c:v>1.07887999E-3</c:v>
                </c:pt>
                <c:pt idx="15976">
                  <c:v>1.0789599899999999E-3</c:v>
                </c:pt>
                <c:pt idx="15977">
                  <c:v>1.0790399899999999E-3</c:v>
                </c:pt>
                <c:pt idx="15978">
                  <c:v>1.0791199900000001E-3</c:v>
                </c:pt>
                <c:pt idx="15979">
                  <c:v>1.07919999E-3</c:v>
                </c:pt>
                <c:pt idx="15980">
                  <c:v>1.07927999E-3</c:v>
                </c:pt>
                <c:pt idx="15981">
                  <c:v>1.07935999E-3</c:v>
                </c:pt>
                <c:pt idx="15982">
                  <c:v>1.0794399899999999E-3</c:v>
                </c:pt>
                <c:pt idx="15983">
                  <c:v>1.0795199900000001E-3</c:v>
                </c:pt>
                <c:pt idx="15984">
                  <c:v>1.07959999E-3</c:v>
                </c:pt>
                <c:pt idx="15985">
                  <c:v>1.07967999E-3</c:v>
                </c:pt>
                <c:pt idx="15986">
                  <c:v>1.07975999E-3</c:v>
                </c:pt>
                <c:pt idx="15987">
                  <c:v>1.0798399899999999E-3</c:v>
                </c:pt>
                <c:pt idx="15988">
                  <c:v>1.0799199900000001E-3</c:v>
                </c:pt>
                <c:pt idx="15989">
                  <c:v>1.0799999900000001E-3</c:v>
                </c:pt>
                <c:pt idx="15990">
                  <c:v>1.08007999E-3</c:v>
                </c:pt>
                <c:pt idx="15991">
                  <c:v>1.08015999E-3</c:v>
                </c:pt>
                <c:pt idx="15992">
                  <c:v>1.0802399899999999E-3</c:v>
                </c:pt>
                <c:pt idx="15993">
                  <c:v>1.0803199900000001E-3</c:v>
                </c:pt>
                <c:pt idx="15994">
                  <c:v>1.0803999900000001E-3</c:v>
                </c:pt>
                <c:pt idx="15995">
                  <c:v>1.08047999E-3</c:v>
                </c:pt>
                <c:pt idx="15996">
                  <c:v>1.08055999E-3</c:v>
                </c:pt>
                <c:pt idx="15997">
                  <c:v>1.0806399899999999E-3</c:v>
                </c:pt>
                <c:pt idx="15998">
                  <c:v>1.0807199899999999E-3</c:v>
                </c:pt>
                <c:pt idx="15999">
                  <c:v>1.0807999900000001E-3</c:v>
                </c:pt>
                <c:pt idx="16000">
                  <c:v>1.08087999E-3</c:v>
                </c:pt>
                <c:pt idx="16001">
                  <c:v>1.08095999E-3</c:v>
                </c:pt>
                <c:pt idx="16002">
                  <c:v>1.0810399899999999E-3</c:v>
                </c:pt>
                <c:pt idx="16003">
                  <c:v>1.0811199899999999E-3</c:v>
                </c:pt>
                <c:pt idx="16004">
                  <c:v>1.0811999900000001E-3</c:v>
                </c:pt>
                <c:pt idx="16005">
                  <c:v>1.08127999E-3</c:v>
                </c:pt>
                <c:pt idx="16006">
                  <c:v>1.08135999E-3</c:v>
                </c:pt>
                <c:pt idx="16007">
                  <c:v>1.08143999E-3</c:v>
                </c:pt>
                <c:pt idx="16008">
                  <c:v>1.0815199899999999E-3</c:v>
                </c:pt>
                <c:pt idx="16009">
                  <c:v>1.0815999900000001E-3</c:v>
                </c:pt>
                <c:pt idx="16010">
                  <c:v>1.0816799900000001E-3</c:v>
                </c:pt>
                <c:pt idx="16011">
                  <c:v>1.08175999E-3</c:v>
                </c:pt>
                <c:pt idx="16012">
                  <c:v>1.08183999E-3</c:v>
                </c:pt>
                <c:pt idx="16013">
                  <c:v>1.0819199899999999E-3</c:v>
                </c:pt>
                <c:pt idx="16014">
                  <c:v>1.0819999900000001E-3</c:v>
                </c:pt>
                <c:pt idx="16015">
                  <c:v>1.0820799900000001E-3</c:v>
                </c:pt>
                <c:pt idx="16016">
                  <c:v>1.08215999E-3</c:v>
                </c:pt>
                <c:pt idx="16017">
                  <c:v>1.08223999E-3</c:v>
                </c:pt>
                <c:pt idx="16018">
                  <c:v>1.0823199899999999E-3</c:v>
                </c:pt>
                <c:pt idx="16019">
                  <c:v>1.0823999899999999E-3</c:v>
                </c:pt>
                <c:pt idx="16020">
                  <c:v>1.0824799900000001E-3</c:v>
                </c:pt>
                <c:pt idx="16021">
                  <c:v>1.08255999E-3</c:v>
                </c:pt>
                <c:pt idx="16022">
                  <c:v>1.08263999E-3</c:v>
                </c:pt>
                <c:pt idx="16023">
                  <c:v>1.0827199899999999E-3</c:v>
                </c:pt>
                <c:pt idx="16024">
                  <c:v>1.0827999899999999E-3</c:v>
                </c:pt>
                <c:pt idx="16025">
                  <c:v>1.0828799900000001E-3</c:v>
                </c:pt>
                <c:pt idx="16026">
                  <c:v>1.08295999E-3</c:v>
                </c:pt>
                <c:pt idx="16027">
                  <c:v>1.08303999E-3</c:v>
                </c:pt>
                <c:pt idx="16028">
                  <c:v>1.08311999E-3</c:v>
                </c:pt>
                <c:pt idx="16029">
                  <c:v>1.0831999899999999E-3</c:v>
                </c:pt>
                <c:pt idx="16030">
                  <c:v>1.0832799900000001E-3</c:v>
                </c:pt>
                <c:pt idx="16031">
                  <c:v>1.08335999E-3</c:v>
                </c:pt>
                <c:pt idx="16032">
                  <c:v>1.08343999E-3</c:v>
                </c:pt>
                <c:pt idx="16033">
                  <c:v>1.08351999E-3</c:v>
                </c:pt>
                <c:pt idx="16034">
                  <c:v>1.0835999899999999E-3</c:v>
                </c:pt>
                <c:pt idx="16035">
                  <c:v>1.0836799900000001E-3</c:v>
                </c:pt>
                <c:pt idx="16036">
                  <c:v>1.0837599900000001E-3</c:v>
                </c:pt>
                <c:pt idx="16037">
                  <c:v>1.08383999E-3</c:v>
                </c:pt>
                <c:pt idx="16038">
                  <c:v>1.08391999E-3</c:v>
                </c:pt>
                <c:pt idx="16039">
                  <c:v>1.0839999899999999E-3</c:v>
                </c:pt>
                <c:pt idx="16040">
                  <c:v>1.0840799899999999E-3</c:v>
                </c:pt>
                <c:pt idx="16041">
                  <c:v>1.0841599900000001E-3</c:v>
                </c:pt>
                <c:pt idx="16042">
                  <c:v>1.08423999E-3</c:v>
                </c:pt>
                <c:pt idx="16043">
                  <c:v>1.08431999E-3</c:v>
                </c:pt>
                <c:pt idx="16044">
                  <c:v>1.0843999899999999E-3</c:v>
                </c:pt>
                <c:pt idx="16045">
                  <c:v>1.0844799899999999E-3</c:v>
                </c:pt>
                <c:pt idx="16046">
                  <c:v>1.0845599900000001E-3</c:v>
                </c:pt>
                <c:pt idx="16047">
                  <c:v>1.08463999E-3</c:v>
                </c:pt>
                <c:pt idx="16048">
                  <c:v>1.08471999E-3</c:v>
                </c:pt>
                <c:pt idx="16049">
                  <c:v>1.08479999E-3</c:v>
                </c:pt>
                <c:pt idx="16050">
                  <c:v>1.0848799899999999E-3</c:v>
                </c:pt>
                <c:pt idx="16051">
                  <c:v>1.0849599900000001E-3</c:v>
                </c:pt>
                <c:pt idx="16052">
                  <c:v>1.08503999E-3</c:v>
                </c:pt>
                <c:pt idx="16053">
                  <c:v>1.08511999E-3</c:v>
                </c:pt>
                <c:pt idx="16054">
                  <c:v>1.08519999E-3</c:v>
                </c:pt>
                <c:pt idx="16055">
                  <c:v>1.0852799899999999E-3</c:v>
                </c:pt>
                <c:pt idx="16056">
                  <c:v>1.0853599900000001E-3</c:v>
                </c:pt>
                <c:pt idx="16057">
                  <c:v>1.0854399900000001E-3</c:v>
                </c:pt>
                <c:pt idx="16058">
                  <c:v>1.08551999E-3</c:v>
                </c:pt>
                <c:pt idx="16059">
                  <c:v>1.08559999E-3</c:v>
                </c:pt>
                <c:pt idx="16060">
                  <c:v>1.0856799899999999E-3</c:v>
                </c:pt>
                <c:pt idx="16061">
                  <c:v>1.0857599900000001E-3</c:v>
                </c:pt>
                <c:pt idx="16062">
                  <c:v>1.0858399900000001E-3</c:v>
                </c:pt>
                <c:pt idx="16063">
                  <c:v>1.08591999E-3</c:v>
                </c:pt>
                <c:pt idx="16064">
                  <c:v>1.08599999E-3</c:v>
                </c:pt>
                <c:pt idx="16065">
                  <c:v>1.0860799899999999E-3</c:v>
                </c:pt>
                <c:pt idx="16066">
                  <c:v>1.0861599899999999E-3</c:v>
                </c:pt>
                <c:pt idx="16067">
                  <c:v>1.0862399900000001E-3</c:v>
                </c:pt>
                <c:pt idx="16068">
                  <c:v>1.08631999E-3</c:v>
                </c:pt>
                <c:pt idx="16069">
                  <c:v>1.08639999E-3</c:v>
                </c:pt>
                <c:pt idx="16070">
                  <c:v>1.08647999E-3</c:v>
                </c:pt>
                <c:pt idx="16071">
                  <c:v>1.0865599899999999E-3</c:v>
                </c:pt>
                <c:pt idx="16072">
                  <c:v>1.0866399900000001E-3</c:v>
                </c:pt>
                <c:pt idx="16073">
                  <c:v>1.08671999E-3</c:v>
                </c:pt>
                <c:pt idx="16074">
                  <c:v>1.08679999E-3</c:v>
                </c:pt>
                <c:pt idx="16075">
                  <c:v>1.08687999E-3</c:v>
                </c:pt>
                <c:pt idx="16076">
                  <c:v>1.0869599899999999E-3</c:v>
                </c:pt>
                <c:pt idx="16077">
                  <c:v>1.0870399900000001E-3</c:v>
                </c:pt>
                <c:pt idx="16078">
                  <c:v>1.0871199900000001E-3</c:v>
                </c:pt>
                <c:pt idx="16079">
                  <c:v>1.08719999E-3</c:v>
                </c:pt>
                <c:pt idx="16080">
                  <c:v>1.08727999E-3</c:v>
                </c:pt>
                <c:pt idx="16081">
                  <c:v>1.0873599899999999E-3</c:v>
                </c:pt>
                <c:pt idx="16082">
                  <c:v>1.0874399900000001E-3</c:v>
                </c:pt>
                <c:pt idx="16083">
                  <c:v>1.0875199900000001E-3</c:v>
                </c:pt>
                <c:pt idx="16084">
                  <c:v>1.08759999E-3</c:v>
                </c:pt>
                <c:pt idx="16085">
                  <c:v>1.08767999E-3</c:v>
                </c:pt>
                <c:pt idx="16086">
                  <c:v>1.0877599899999999E-3</c:v>
                </c:pt>
                <c:pt idx="16087">
                  <c:v>1.0878399899999999E-3</c:v>
                </c:pt>
                <c:pt idx="16088">
                  <c:v>1.0879199900000001E-3</c:v>
                </c:pt>
                <c:pt idx="16089">
                  <c:v>1.08799999E-3</c:v>
                </c:pt>
                <c:pt idx="16090">
                  <c:v>1.08807999E-3</c:v>
                </c:pt>
                <c:pt idx="16091">
                  <c:v>1.0881599899999999E-3</c:v>
                </c:pt>
                <c:pt idx="16092">
                  <c:v>1.0882399899999999E-3</c:v>
                </c:pt>
                <c:pt idx="16093">
                  <c:v>1.0883199900000001E-3</c:v>
                </c:pt>
                <c:pt idx="16094">
                  <c:v>1.08839999E-3</c:v>
                </c:pt>
                <c:pt idx="16095">
                  <c:v>1.08847999E-3</c:v>
                </c:pt>
                <c:pt idx="16096">
                  <c:v>1.08855999E-3</c:v>
                </c:pt>
                <c:pt idx="16097">
                  <c:v>1.0886399899999999E-3</c:v>
                </c:pt>
                <c:pt idx="16098">
                  <c:v>1.0887199900000001E-3</c:v>
                </c:pt>
                <c:pt idx="16099">
                  <c:v>1.0887999900000001E-3</c:v>
                </c:pt>
                <c:pt idx="16100">
                  <c:v>1.08887999E-3</c:v>
                </c:pt>
                <c:pt idx="16101">
                  <c:v>1.08895999E-3</c:v>
                </c:pt>
                <c:pt idx="16102">
                  <c:v>1.0890399899999999E-3</c:v>
                </c:pt>
                <c:pt idx="16103">
                  <c:v>1.0891199900000001E-3</c:v>
                </c:pt>
                <c:pt idx="16104">
                  <c:v>1.0891999900000001E-3</c:v>
                </c:pt>
                <c:pt idx="16105">
                  <c:v>1.08927999E-3</c:v>
                </c:pt>
                <c:pt idx="16106">
                  <c:v>1.08935999E-3</c:v>
                </c:pt>
                <c:pt idx="16107">
                  <c:v>1.0894399899999999E-3</c:v>
                </c:pt>
                <c:pt idx="16108">
                  <c:v>1.0895199899999999E-3</c:v>
                </c:pt>
                <c:pt idx="16109">
                  <c:v>1.0895999900000001E-3</c:v>
                </c:pt>
                <c:pt idx="16110">
                  <c:v>1.08967999E-3</c:v>
                </c:pt>
                <c:pt idx="16111">
                  <c:v>1.08975999E-3</c:v>
                </c:pt>
                <c:pt idx="16112">
                  <c:v>1.0898399899999999E-3</c:v>
                </c:pt>
                <c:pt idx="16113">
                  <c:v>1.0899199899999999E-3</c:v>
                </c:pt>
                <c:pt idx="16114">
                  <c:v>1.0899999900000001E-3</c:v>
                </c:pt>
                <c:pt idx="16115">
                  <c:v>1.09007999E-3</c:v>
                </c:pt>
                <c:pt idx="16116">
                  <c:v>1.09015999E-3</c:v>
                </c:pt>
                <c:pt idx="16117">
                  <c:v>1.09023999E-3</c:v>
                </c:pt>
                <c:pt idx="16118">
                  <c:v>1.0903199899999999E-3</c:v>
                </c:pt>
                <c:pt idx="16119">
                  <c:v>1.0903999900000001E-3</c:v>
                </c:pt>
                <c:pt idx="16120">
                  <c:v>1.09047999E-3</c:v>
                </c:pt>
                <c:pt idx="16121">
                  <c:v>1.09055999E-3</c:v>
                </c:pt>
                <c:pt idx="16122">
                  <c:v>1.09063999E-3</c:v>
                </c:pt>
                <c:pt idx="16123">
                  <c:v>1.0907199899999999E-3</c:v>
                </c:pt>
                <c:pt idx="16124">
                  <c:v>1.0907999900000001E-3</c:v>
                </c:pt>
                <c:pt idx="16125">
                  <c:v>1.0908799900000001E-3</c:v>
                </c:pt>
                <c:pt idx="16126">
                  <c:v>1.09095999E-3</c:v>
                </c:pt>
                <c:pt idx="16127">
                  <c:v>1.09103999E-3</c:v>
                </c:pt>
                <c:pt idx="16128">
                  <c:v>1.0911199899999999E-3</c:v>
                </c:pt>
                <c:pt idx="16129">
                  <c:v>1.0911999899999999E-3</c:v>
                </c:pt>
                <c:pt idx="16130">
                  <c:v>1.0912799900000001E-3</c:v>
                </c:pt>
                <c:pt idx="16131">
                  <c:v>1.09135999E-3</c:v>
                </c:pt>
                <c:pt idx="16132">
                  <c:v>1.09143999E-3</c:v>
                </c:pt>
                <c:pt idx="16133">
                  <c:v>1.0915199899999999E-3</c:v>
                </c:pt>
                <c:pt idx="16134">
                  <c:v>1.0915999899999999E-3</c:v>
                </c:pt>
                <c:pt idx="16135">
                  <c:v>1.0916799900000001E-3</c:v>
                </c:pt>
                <c:pt idx="16136">
                  <c:v>1.09175999E-3</c:v>
                </c:pt>
                <c:pt idx="16137">
                  <c:v>1.09183999E-3</c:v>
                </c:pt>
                <c:pt idx="16138">
                  <c:v>1.09191999E-3</c:v>
                </c:pt>
                <c:pt idx="16139">
                  <c:v>1.0919999899999999E-3</c:v>
                </c:pt>
                <c:pt idx="16140">
                  <c:v>1.0920799900000001E-3</c:v>
                </c:pt>
                <c:pt idx="16141">
                  <c:v>1.09215999E-3</c:v>
                </c:pt>
                <c:pt idx="16142">
                  <c:v>1.09223999E-3</c:v>
                </c:pt>
                <c:pt idx="16143">
                  <c:v>1.09231999E-3</c:v>
                </c:pt>
                <c:pt idx="16144">
                  <c:v>1.0923999899999999E-3</c:v>
                </c:pt>
                <c:pt idx="16145">
                  <c:v>1.0924799900000001E-3</c:v>
                </c:pt>
                <c:pt idx="16146">
                  <c:v>1.0925599900000001E-3</c:v>
                </c:pt>
                <c:pt idx="16147">
                  <c:v>1.09263999E-3</c:v>
                </c:pt>
                <c:pt idx="16148">
                  <c:v>1.09271999E-3</c:v>
                </c:pt>
                <c:pt idx="16149">
                  <c:v>1.0927999899999999E-3</c:v>
                </c:pt>
                <c:pt idx="16150">
                  <c:v>1.0928799900000001E-3</c:v>
                </c:pt>
                <c:pt idx="16151">
                  <c:v>1.0929599900000001E-3</c:v>
                </c:pt>
                <c:pt idx="16152">
                  <c:v>1.09303999E-3</c:v>
                </c:pt>
                <c:pt idx="16153">
                  <c:v>1.09311999E-3</c:v>
                </c:pt>
                <c:pt idx="16154">
                  <c:v>1.0931999899999999E-3</c:v>
                </c:pt>
                <c:pt idx="16155">
                  <c:v>1.0932799899999999E-3</c:v>
                </c:pt>
                <c:pt idx="16156">
                  <c:v>1.0933599900000001E-3</c:v>
                </c:pt>
                <c:pt idx="16157">
                  <c:v>1.09343999E-3</c:v>
                </c:pt>
                <c:pt idx="16158">
                  <c:v>1.09351999E-3</c:v>
                </c:pt>
                <c:pt idx="16159">
                  <c:v>1.09359999E-3</c:v>
                </c:pt>
                <c:pt idx="16160">
                  <c:v>1.0936799899999999E-3</c:v>
                </c:pt>
                <c:pt idx="16161">
                  <c:v>1.0937599900000001E-3</c:v>
                </c:pt>
                <c:pt idx="16162">
                  <c:v>1.09383999E-3</c:v>
                </c:pt>
                <c:pt idx="16163">
                  <c:v>1.09391999E-3</c:v>
                </c:pt>
                <c:pt idx="16164">
                  <c:v>1.09399999E-3</c:v>
                </c:pt>
                <c:pt idx="16165">
                  <c:v>1.0940799899999999E-3</c:v>
                </c:pt>
                <c:pt idx="16166">
                  <c:v>1.0941599900000001E-3</c:v>
                </c:pt>
                <c:pt idx="16167">
                  <c:v>1.0942399900000001E-3</c:v>
                </c:pt>
                <c:pt idx="16168">
                  <c:v>1.09431999E-3</c:v>
                </c:pt>
                <c:pt idx="16169">
                  <c:v>1.09439999E-3</c:v>
                </c:pt>
                <c:pt idx="16170">
                  <c:v>1.0944799899999999E-3</c:v>
                </c:pt>
                <c:pt idx="16171">
                  <c:v>1.0945599900000001E-3</c:v>
                </c:pt>
                <c:pt idx="16172">
                  <c:v>1.0946399900000001E-3</c:v>
                </c:pt>
                <c:pt idx="16173">
                  <c:v>1.09471999E-3</c:v>
                </c:pt>
                <c:pt idx="16174">
                  <c:v>1.09479999E-3</c:v>
                </c:pt>
                <c:pt idx="16175">
                  <c:v>1.0948799899999999E-3</c:v>
                </c:pt>
                <c:pt idx="16176">
                  <c:v>1.0949599899999999E-3</c:v>
                </c:pt>
                <c:pt idx="16177">
                  <c:v>1.0950399900000001E-3</c:v>
                </c:pt>
                <c:pt idx="16178">
                  <c:v>1.09511999E-3</c:v>
                </c:pt>
                <c:pt idx="16179">
                  <c:v>1.09519999E-3</c:v>
                </c:pt>
                <c:pt idx="16180">
                  <c:v>1.0952799899999999E-3</c:v>
                </c:pt>
                <c:pt idx="16181">
                  <c:v>1.0953599899999999E-3</c:v>
                </c:pt>
                <c:pt idx="16182">
                  <c:v>1.0954399900000001E-3</c:v>
                </c:pt>
                <c:pt idx="16183">
                  <c:v>1.09551999E-3</c:v>
                </c:pt>
                <c:pt idx="16184">
                  <c:v>1.09559999E-3</c:v>
                </c:pt>
                <c:pt idx="16185">
                  <c:v>1.09567999E-3</c:v>
                </c:pt>
                <c:pt idx="16186">
                  <c:v>1.0957599899999999E-3</c:v>
                </c:pt>
                <c:pt idx="16187">
                  <c:v>1.0958399900000001E-3</c:v>
                </c:pt>
                <c:pt idx="16188">
                  <c:v>1.0959199900000001E-3</c:v>
                </c:pt>
                <c:pt idx="16189">
                  <c:v>1.09599999E-3</c:v>
                </c:pt>
                <c:pt idx="16190">
                  <c:v>1.09607999E-3</c:v>
                </c:pt>
                <c:pt idx="16191">
                  <c:v>1.0961599899999999E-3</c:v>
                </c:pt>
                <c:pt idx="16192">
                  <c:v>1.0962399900000001E-3</c:v>
                </c:pt>
                <c:pt idx="16193">
                  <c:v>1.0963199900000001E-3</c:v>
                </c:pt>
                <c:pt idx="16194">
                  <c:v>1.09639999E-3</c:v>
                </c:pt>
                <c:pt idx="16195">
                  <c:v>1.09647999E-3</c:v>
                </c:pt>
                <c:pt idx="16196">
                  <c:v>1.0965599899999999E-3</c:v>
                </c:pt>
                <c:pt idx="16197">
                  <c:v>1.0966399899999999E-3</c:v>
                </c:pt>
                <c:pt idx="16198">
                  <c:v>1.0967199900000001E-3</c:v>
                </c:pt>
                <c:pt idx="16199">
                  <c:v>1.09679999E-3</c:v>
                </c:pt>
                <c:pt idx="16200">
                  <c:v>1.09687999E-3</c:v>
                </c:pt>
                <c:pt idx="16201">
                  <c:v>1.0969599899999999E-3</c:v>
                </c:pt>
                <c:pt idx="16202">
                  <c:v>1.0970399899999999E-3</c:v>
                </c:pt>
                <c:pt idx="16203">
                  <c:v>1.0971199900000001E-3</c:v>
                </c:pt>
                <c:pt idx="16204">
                  <c:v>1.09719999E-3</c:v>
                </c:pt>
                <c:pt idx="16205">
                  <c:v>1.09727999E-3</c:v>
                </c:pt>
                <c:pt idx="16206">
                  <c:v>1.09735999E-3</c:v>
                </c:pt>
                <c:pt idx="16207">
                  <c:v>1.0974399899999999E-3</c:v>
                </c:pt>
                <c:pt idx="16208">
                  <c:v>1.0975199900000001E-3</c:v>
                </c:pt>
                <c:pt idx="16209">
                  <c:v>1.09759999E-3</c:v>
                </c:pt>
                <c:pt idx="16210">
                  <c:v>1.09767999E-3</c:v>
                </c:pt>
                <c:pt idx="16211">
                  <c:v>1.09775999E-3</c:v>
                </c:pt>
                <c:pt idx="16212">
                  <c:v>1.0978399899999999E-3</c:v>
                </c:pt>
                <c:pt idx="16213">
                  <c:v>1.0979199900000001E-3</c:v>
                </c:pt>
                <c:pt idx="16214">
                  <c:v>1.0979999900000001E-3</c:v>
                </c:pt>
                <c:pt idx="16215">
                  <c:v>1.09807999E-3</c:v>
                </c:pt>
                <c:pt idx="16216">
                  <c:v>1.09815999E-3</c:v>
                </c:pt>
                <c:pt idx="16217">
                  <c:v>1.0982399899999999E-3</c:v>
                </c:pt>
                <c:pt idx="16218">
                  <c:v>1.0983199899999999E-3</c:v>
                </c:pt>
                <c:pt idx="16219">
                  <c:v>1.0983999900000001E-3</c:v>
                </c:pt>
                <c:pt idx="16220">
                  <c:v>1.09847999E-3</c:v>
                </c:pt>
                <c:pt idx="16221">
                  <c:v>1.09855999E-3</c:v>
                </c:pt>
                <c:pt idx="16222">
                  <c:v>1.0986399899999999E-3</c:v>
                </c:pt>
                <c:pt idx="16223">
                  <c:v>1.0987199899999999E-3</c:v>
                </c:pt>
                <c:pt idx="16224">
                  <c:v>1.0987999900000001E-3</c:v>
                </c:pt>
                <c:pt idx="16225">
                  <c:v>1.09887999E-3</c:v>
                </c:pt>
                <c:pt idx="16226">
                  <c:v>1.09895999E-3</c:v>
                </c:pt>
                <c:pt idx="16227">
                  <c:v>1.09903999E-3</c:v>
                </c:pt>
                <c:pt idx="16228">
                  <c:v>1.0991199899999999E-3</c:v>
                </c:pt>
                <c:pt idx="16229">
                  <c:v>1.0991999900000001E-3</c:v>
                </c:pt>
                <c:pt idx="16230">
                  <c:v>1.09927999E-3</c:v>
                </c:pt>
                <c:pt idx="16231">
                  <c:v>1.09935999E-3</c:v>
                </c:pt>
                <c:pt idx="16232">
                  <c:v>1.09943999E-3</c:v>
                </c:pt>
                <c:pt idx="16233">
                  <c:v>1.0995199899999999E-3</c:v>
                </c:pt>
                <c:pt idx="16234">
                  <c:v>1.0995999900000001E-3</c:v>
                </c:pt>
                <c:pt idx="16235">
                  <c:v>1.0996799900000001E-3</c:v>
                </c:pt>
                <c:pt idx="16236">
                  <c:v>1.09975999E-3</c:v>
                </c:pt>
                <c:pt idx="16237">
                  <c:v>1.09983999E-3</c:v>
                </c:pt>
                <c:pt idx="16238">
                  <c:v>1.0999199899999999E-3</c:v>
                </c:pt>
                <c:pt idx="16239">
                  <c:v>1.0999999900000001E-3</c:v>
                </c:pt>
                <c:pt idx="16240">
                  <c:v>1.1000799900000001E-3</c:v>
                </c:pt>
                <c:pt idx="16241">
                  <c:v>1.10015999E-3</c:v>
                </c:pt>
                <c:pt idx="16242">
                  <c:v>1.10023999E-3</c:v>
                </c:pt>
                <c:pt idx="16243">
                  <c:v>1.1003199899999999E-3</c:v>
                </c:pt>
                <c:pt idx="16244">
                  <c:v>1.1003999899999999E-3</c:v>
                </c:pt>
                <c:pt idx="16245">
                  <c:v>1.1004799900000001E-3</c:v>
                </c:pt>
                <c:pt idx="16246">
                  <c:v>1.10055999E-3</c:v>
                </c:pt>
                <c:pt idx="16247">
                  <c:v>1.10063999E-3</c:v>
                </c:pt>
                <c:pt idx="16248">
                  <c:v>1.10071999E-3</c:v>
                </c:pt>
                <c:pt idx="16249">
                  <c:v>1.1007999899999999E-3</c:v>
                </c:pt>
                <c:pt idx="16250">
                  <c:v>1.1008799900000001E-3</c:v>
                </c:pt>
                <c:pt idx="16251">
                  <c:v>1.10095999E-3</c:v>
                </c:pt>
                <c:pt idx="16252">
                  <c:v>1.10103999E-3</c:v>
                </c:pt>
                <c:pt idx="16253">
                  <c:v>1.10111999E-3</c:v>
                </c:pt>
                <c:pt idx="16254">
                  <c:v>1.1011999899999999E-3</c:v>
                </c:pt>
                <c:pt idx="16255">
                  <c:v>1.1012799900000001E-3</c:v>
                </c:pt>
                <c:pt idx="16256">
                  <c:v>1.1013599900000001E-3</c:v>
                </c:pt>
                <c:pt idx="16257">
                  <c:v>1.10143999E-3</c:v>
                </c:pt>
                <c:pt idx="16258">
                  <c:v>1.10151999E-3</c:v>
                </c:pt>
                <c:pt idx="16259">
                  <c:v>1.1015999899999999E-3</c:v>
                </c:pt>
                <c:pt idx="16260">
                  <c:v>1.1016799900000001E-3</c:v>
                </c:pt>
                <c:pt idx="16261">
                  <c:v>1.1017599900000001E-3</c:v>
                </c:pt>
                <c:pt idx="16262">
                  <c:v>1.10183999E-3</c:v>
                </c:pt>
                <c:pt idx="16263">
                  <c:v>1.10191999E-3</c:v>
                </c:pt>
                <c:pt idx="16264">
                  <c:v>1.1019999899999999E-3</c:v>
                </c:pt>
                <c:pt idx="16265">
                  <c:v>1.1020799899999999E-3</c:v>
                </c:pt>
                <c:pt idx="16266">
                  <c:v>1.1021599900000001E-3</c:v>
                </c:pt>
                <c:pt idx="16267">
                  <c:v>1.10223999E-3</c:v>
                </c:pt>
                <c:pt idx="16268">
                  <c:v>1.10231999E-3</c:v>
                </c:pt>
                <c:pt idx="16269">
                  <c:v>1.1023999899999999E-3</c:v>
                </c:pt>
                <c:pt idx="16270">
                  <c:v>1.1024799899999999E-3</c:v>
                </c:pt>
                <c:pt idx="16271">
                  <c:v>1.1025599900000001E-3</c:v>
                </c:pt>
                <c:pt idx="16272">
                  <c:v>1.10263999E-3</c:v>
                </c:pt>
                <c:pt idx="16273">
                  <c:v>1.10271999E-3</c:v>
                </c:pt>
                <c:pt idx="16274">
                  <c:v>1.10279999E-3</c:v>
                </c:pt>
                <c:pt idx="16275">
                  <c:v>1.1028799899999999E-3</c:v>
                </c:pt>
                <c:pt idx="16276">
                  <c:v>1.1029599900000001E-3</c:v>
                </c:pt>
                <c:pt idx="16277">
                  <c:v>1.1030399900000001E-3</c:v>
                </c:pt>
                <c:pt idx="16278">
                  <c:v>1.10311999E-3</c:v>
                </c:pt>
                <c:pt idx="16279">
                  <c:v>1.10319999E-3</c:v>
                </c:pt>
                <c:pt idx="16280">
                  <c:v>1.1032799899999999E-3</c:v>
                </c:pt>
                <c:pt idx="16281">
                  <c:v>1.1033599900000001E-3</c:v>
                </c:pt>
                <c:pt idx="16282">
                  <c:v>1.1034399900000001E-3</c:v>
                </c:pt>
                <c:pt idx="16283">
                  <c:v>1.10351999E-3</c:v>
                </c:pt>
                <c:pt idx="16284">
                  <c:v>1.10359999E-3</c:v>
                </c:pt>
                <c:pt idx="16285">
                  <c:v>1.1036799899999999E-3</c:v>
                </c:pt>
                <c:pt idx="16286">
                  <c:v>1.1037599899999999E-3</c:v>
                </c:pt>
                <c:pt idx="16287">
                  <c:v>1.1038399900000001E-3</c:v>
                </c:pt>
                <c:pt idx="16288">
                  <c:v>1.10391999E-3</c:v>
                </c:pt>
                <c:pt idx="16289">
                  <c:v>1.10399999E-3</c:v>
                </c:pt>
                <c:pt idx="16290">
                  <c:v>1.1040799899999999E-3</c:v>
                </c:pt>
                <c:pt idx="16291">
                  <c:v>1.1041599899999999E-3</c:v>
                </c:pt>
                <c:pt idx="16292">
                  <c:v>1.1042399900000001E-3</c:v>
                </c:pt>
                <c:pt idx="16293">
                  <c:v>1.10431999E-3</c:v>
                </c:pt>
                <c:pt idx="16294">
                  <c:v>1.10439999E-3</c:v>
                </c:pt>
                <c:pt idx="16295">
                  <c:v>1.10447999E-3</c:v>
                </c:pt>
                <c:pt idx="16296">
                  <c:v>1.1045599899999999E-3</c:v>
                </c:pt>
                <c:pt idx="16297">
                  <c:v>1.1046399900000001E-3</c:v>
                </c:pt>
                <c:pt idx="16298">
                  <c:v>1.10471999E-3</c:v>
                </c:pt>
                <c:pt idx="16299">
                  <c:v>1.10479999E-3</c:v>
                </c:pt>
                <c:pt idx="16300">
                  <c:v>1.10487999E-3</c:v>
                </c:pt>
                <c:pt idx="16301">
                  <c:v>1.1049599899999999E-3</c:v>
                </c:pt>
                <c:pt idx="16302">
                  <c:v>1.1050399900000001E-3</c:v>
                </c:pt>
                <c:pt idx="16303">
                  <c:v>1.1051199900000001E-3</c:v>
                </c:pt>
                <c:pt idx="16304">
                  <c:v>1.10519999E-3</c:v>
                </c:pt>
                <c:pt idx="16305">
                  <c:v>1.10527999E-3</c:v>
                </c:pt>
                <c:pt idx="16306">
                  <c:v>1.1053599899999999E-3</c:v>
                </c:pt>
                <c:pt idx="16307">
                  <c:v>1.1054399900000001E-3</c:v>
                </c:pt>
                <c:pt idx="16308">
                  <c:v>1.1055199900000001E-3</c:v>
                </c:pt>
                <c:pt idx="16309">
                  <c:v>1.10559999E-3</c:v>
                </c:pt>
                <c:pt idx="16310">
                  <c:v>1.10567999E-3</c:v>
                </c:pt>
                <c:pt idx="16311">
                  <c:v>1.1057599899999999E-3</c:v>
                </c:pt>
                <c:pt idx="16312">
                  <c:v>1.1058399899999999E-3</c:v>
                </c:pt>
                <c:pt idx="16313">
                  <c:v>1.1059199900000001E-3</c:v>
                </c:pt>
                <c:pt idx="16314">
                  <c:v>1.10599999E-3</c:v>
                </c:pt>
                <c:pt idx="16315">
                  <c:v>1.10607999E-3</c:v>
                </c:pt>
                <c:pt idx="16316">
                  <c:v>1.10615999E-3</c:v>
                </c:pt>
                <c:pt idx="16317">
                  <c:v>1.1062399899999999E-3</c:v>
                </c:pt>
                <c:pt idx="16318">
                  <c:v>1.1063199900000001E-3</c:v>
                </c:pt>
                <c:pt idx="16319">
                  <c:v>1.10639999E-3</c:v>
                </c:pt>
                <c:pt idx="16320">
                  <c:v>1.10647999E-3</c:v>
                </c:pt>
                <c:pt idx="16321">
                  <c:v>1.10655999E-3</c:v>
                </c:pt>
                <c:pt idx="16322">
                  <c:v>1.1066399899999999E-3</c:v>
                </c:pt>
                <c:pt idx="16323">
                  <c:v>1.1067199900000001E-3</c:v>
                </c:pt>
                <c:pt idx="16324">
                  <c:v>1.1067999900000001E-3</c:v>
                </c:pt>
                <c:pt idx="16325">
                  <c:v>1.10687999E-3</c:v>
                </c:pt>
                <c:pt idx="16326">
                  <c:v>1.10695999E-3</c:v>
                </c:pt>
                <c:pt idx="16327">
                  <c:v>1.1070399899999999E-3</c:v>
                </c:pt>
                <c:pt idx="16328">
                  <c:v>1.1071199900000001E-3</c:v>
                </c:pt>
                <c:pt idx="16329">
                  <c:v>1.1071999900000001E-3</c:v>
                </c:pt>
                <c:pt idx="16330">
                  <c:v>1.10727999E-3</c:v>
                </c:pt>
                <c:pt idx="16331">
                  <c:v>1.10735999E-3</c:v>
                </c:pt>
                <c:pt idx="16332">
                  <c:v>1.1074399899999999E-3</c:v>
                </c:pt>
                <c:pt idx="16333">
                  <c:v>1.1075199899999999E-3</c:v>
                </c:pt>
                <c:pt idx="16334">
                  <c:v>1.1075999900000001E-3</c:v>
                </c:pt>
                <c:pt idx="16335">
                  <c:v>1.10767999E-3</c:v>
                </c:pt>
                <c:pt idx="16336">
                  <c:v>1.10775999E-3</c:v>
                </c:pt>
                <c:pt idx="16337">
                  <c:v>1.1078399899999999E-3</c:v>
                </c:pt>
                <c:pt idx="16338">
                  <c:v>1.1079199899999999E-3</c:v>
                </c:pt>
                <c:pt idx="16339">
                  <c:v>1.1079999900000001E-3</c:v>
                </c:pt>
                <c:pt idx="16340">
                  <c:v>1.10807999E-3</c:v>
                </c:pt>
                <c:pt idx="16341">
                  <c:v>1.10815999E-3</c:v>
                </c:pt>
                <c:pt idx="16342">
                  <c:v>1.10823999E-3</c:v>
                </c:pt>
                <c:pt idx="16343">
                  <c:v>1.1083199899999999E-3</c:v>
                </c:pt>
                <c:pt idx="16344">
                  <c:v>1.1083999900000001E-3</c:v>
                </c:pt>
                <c:pt idx="16345">
                  <c:v>1.1084799900000001E-3</c:v>
                </c:pt>
                <c:pt idx="16346">
                  <c:v>1.10855999E-3</c:v>
                </c:pt>
                <c:pt idx="16347">
                  <c:v>1.10863999E-3</c:v>
                </c:pt>
                <c:pt idx="16348">
                  <c:v>1.1087199899999999E-3</c:v>
                </c:pt>
                <c:pt idx="16349">
                  <c:v>1.1087999900000001E-3</c:v>
                </c:pt>
                <c:pt idx="16350">
                  <c:v>1.1088799900000001E-3</c:v>
                </c:pt>
                <c:pt idx="16351">
                  <c:v>1.10895999E-3</c:v>
                </c:pt>
                <c:pt idx="16352">
                  <c:v>1.10903999E-3</c:v>
                </c:pt>
                <c:pt idx="16353">
                  <c:v>1.1091199899999999E-3</c:v>
                </c:pt>
                <c:pt idx="16354">
                  <c:v>1.1091999899999999E-3</c:v>
                </c:pt>
                <c:pt idx="16355">
                  <c:v>1.1092799900000001E-3</c:v>
                </c:pt>
                <c:pt idx="16356">
                  <c:v>1.10935999E-3</c:v>
                </c:pt>
                <c:pt idx="16357">
                  <c:v>1.10943999E-3</c:v>
                </c:pt>
                <c:pt idx="16358">
                  <c:v>1.1095199899999999E-3</c:v>
                </c:pt>
                <c:pt idx="16359">
                  <c:v>1.1095999899999999E-3</c:v>
                </c:pt>
                <c:pt idx="16360">
                  <c:v>1.1096799900000001E-3</c:v>
                </c:pt>
                <c:pt idx="16361">
                  <c:v>1.10975999E-3</c:v>
                </c:pt>
                <c:pt idx="16362">
                  <c:v>1.10983999E-3</c:v>
                </c:pt>
                <c:pt idx="16363">
                  <c:v>1.10991999E-3</c:v>
                </c:pt>
                <c:pt idx="16364">
                  <c:v>1.1099999899999999E-3</c:v>
                </c:pt>
                <c:pt idx="16365">
                  <c:v>1.1100799900000001E-3</c:v>
                </c:pt>
                <c:pt idx="16366">
                  <c:v>1.11015999E-3</c:v>
                </c:pt>
                <c:pt idx="16367">
                  <c:v>1.11023999E-3</c:v>
                </c:pt>
                <c:pt idx="16368">
                  <c:v>1.11031999E-3</c:v>
                </c:pt>
                <c:pt idx="16369">
                  <c:v>1.1103999899999999E-3</c:v>
                </c:pt>
                <c:pt idx="16370">
                  <c:v>1.1104799900000001E-3</c:v>
                </c:pt>
                <c:pt idx="16371">
                  <c:v>1.1105599900000001E-3</c:v>
                </c:pt>
                <c:pt idx="16372">
                  <c:v>1.11063999E-3</c:v>
                </c:pt>
                <c:pt idx="16373">
                  <c:v>1.11071999E-3</c:v>
                </c:pt>
                <c:pt idx="16374">
                  <c:v>1.1107999899999999E-3</c:v>
                </c:pt>
                <c:pt idx="16375">
                  <c:v>1.1108799899999999E-3</c:v>
                </c:pt>
                <c:pt idx="16376">
                  <c:v>1.1109599900000001E-3</c:v>
                </c:pt>
                <c:pt idx="16377">
                  <c:v>1.11103999E-3</c:v>
                </c:pt>
                <c:pt idx="16378">
                  <c:v>1.11111999E-3</c:v>
                </c:pt>
                <c:pt idx="16379">
                  <c:v>1.1111999899999999E-3</c:v>
                </c:pt>
                <c:pt idx="16380">
                  <c:v>1.1112799899999999E-3</c:v>
                </c:pt>
                <c:pt idx="16381">
                  <c:v>1.1113599900000001E-3</c:v>
                </c:pt>
                <c:pt idx="16382">
                  <c:v>1.11143999E-3</c:v>
                </c:pt>
                <c:pt idx="16383">
                  <c:v>1.11151999E-3</c:v>
                </c:pt>
                <c:pt idx="16384">
                  <c:v>1.11159999E-3</c:v>
                </c:pt>
                <c:pt idx="16385">
                  <c:v>1.1116799899999999E-3</c:v>
                </c:pt>
                <c:pt idx="16386">
                  <c:v>1.1117599900000001E-3</c:v>
                </c:pt>
                <c:pt idx="16387">
                  <c:v>1.11183999E-3</c:v>
                </c:pt>
                <c:pt idx="16388">
                  <c:v>1.11191999E-3</c:v>
                </c:pt>
                <c:pt idx="16389">
                  <c:v>1.11199999E-3</c:v>
                </c:pt>
                <c:pt idx="16390">
                  <c:v>1.1120799899999999E-3</c:v>
                </c:pt>
                <c:pt idx="16391">
                  <c:v>1.1121599900000001E-3</c:v>
                </c:pt>
                <c:pt idx="16392">
                  <c:v>1.1122399900000001E-3</c:v>
                </c:pt>
                <c:pt idx="16393">
                  <c:v>1.11231999E-3</c:v>
                </c:pt>
                <c:pt idx="16394">
                  <c:v>1.11239999E-3</c:v>
                </c:pt>
                <c:pt idx="16395">
                  <c:v>1.1124799899999999E-3</c:v>
                </c:pt>
                <c:pt idx="16396">
                  <c:v>1.1125599900000001E-3</c:v>
                </c:pt>
                <c:pt idx="16397">
                  <c:v>1.1126399900000001E-3</c:v>
                </c:pt>
                <c:pt idx="16398">
                  <c:v>1.11271999E-3</c:v>
                </c:pt>
                <c:pt idx="16399">
                  <c:v>1.11279999E-3</c:v>
                </c:pt>
                <c:pt idx="16400">
                  <c:v>1.1128799899999999E-3</c:v>
                </c:pt>
                <c:pt idx="16401">
                  <c:v>1.1129599899999999E-3</c:v>
                </c:pt>
                <c:pt idx="16402">
                  <c:v>1.1130399900000001E-3</c:v>
                </c:pt>
                <c:pt idx="16403">
                  <c:v>1.11311999E-3</c:v>
                </c:pt>
                <c:pt idx="16404">
                  <c:v>1.11319999E-3</c:v>
                </c:pt>
                <c:pt idx="16405">
                  <c:v>1.11327999E-3</c:v>
                </c:pt>
                <c:pt idx="16406">
                  <c:v>1.1133599899999999E-3</c:v>
                </c:pt>
                <c:pt idx="16407">
                  <c:v>1.1134399900000001E-3</c:v>
                </c:pt>
                <c:pt idx="16408">
                  <c:v>1.11351999E-3</c:v>
                </c:pt>
                <c:pt idx="16409">
                  <c:v>1.11359999E-3</c:v>
                </c:pt>
                <c:pt idx="16410">
                  <c:v>1.11367999E-3</c:v>
                </c:pt>
                <c:pt idx="16411">
                  <c:v>1.1137599899999999E-3</c:v>
                </c:pt>
                <c:pt idx="16412">
                  <c:v>1.1138399900000001E-3</c:v>
                </c:pt>
                <c:pt idx="16413">
                  <c:v>1.1139199900000001E-3</c:v>
                </c:pt>
                <c:pt idx="16414">
                  <c:v>1.11399999E-3</c:v>
                </c:pt>
                <c:pt idx="16415">
                  <c:v>1.11407999E-3</c:v>
                </c:pt>
                <c:pt idx="16416">
                  <c:v>1.1141599899999999E-3</c:v>
                </c:pt>
                <c:pt idx="16417">
                  <c:v>1.1142399900000001E-3</c:v>
                </c:pt>
                <c:pt idx="16418">
                  <c:v>1.1143199900000001E-3</c:v>
                </c:pt>
                <c:pt idx="16419">
                  <c:v>1.11439999E-3</c:v>
                </c:pt>
                <c:pt idx="16420">
                  <c:v>1.11447999E-3</c:v>
                </c:pt>
                <c:pt idx="16421">
                  <c:v>1.1145599899999999E-3</c:v>
                </c:pt>
                <c:pt idx="16422">
                  <c:v>1.1146399899999999E-3</c:v>
                </c:pt>
                <c:pt idx="16423">
                  <c:v>1.1147199900000001E-3</c:v>
                </c:pt>
                <c:pt idx="16424">
                  <c:v>1.11479999E-3</c:v>
                </c:pt>
                <c:pt idx="16425">
                  <c:v>1.11487999E-3</c:v>
                </c:pt>
                <c:pt idx="16426">
                  <c:v>1.1149599899999999E-3</c:v>
                </c:pt>
                <c:pt idx="16427">
                  <c:v>1.1150399899999999E-3</c:v>
                </c:pt>
                <c:pt idx="16428">
                  <c:v>1.1151199900000001E-3</c:v>
                </c:pt>
                <c:pt idx="16429">
                  <c:v>1.11519999E-3</c:v>
                </c:pt>
                <c:pt idx="16430">
                  <c:v>1.11527999E-3</c:v>
                </c:pt>
                <c:pt idx="16431">
                  <c:v>1.11535999E-3</c:v>
                </c:pt>
                <c:pt idx="16432">
                  <c:v>1.1154399899999999E-3</c:v>
                </c:pt>
                <c:pt idx="16433">
                  <c:v>1.1155199900000001E-3</c:v>
                </c:pt>
                <c:pt idx="16434">
                  <c:v>1.1155999900000001E-3</c:v>
                </c:pt>
                <c:pt idx="16435">
                  <c:v>1.11567999E-3</c:v>
                </c:pt>
                <c:pt idx="16436">
                  <c:v>1.11575999E-3</c:v>
                </c:pt>
                <c:pt idx="16437">
                  <c:v>1.1158399899999999E-3</c:v>
                </c:pt>
                <c:pt idx="16438">
                  <c:v>1.1159199900000001E-3</c:v>
                </c:pt>
                <c:pt idx="16439">
                  <c:v>1.1159999900000001E-3</c:v>
                </c:pt>
                <c:pt idx="16440">
                  <c:v>1.11607999E-3</c:v>
                </c:pt>
                <c:pt idx="16441">
                  <c:v>1.11615999E-3</c:v>
                </c:pt>
                <c:pt idx="16442">
                  <c:v>1.1162399899999999E-3</c:v>
                </c:pt>
                <c:pt idx="16443">
                  <c:v>1.1163199899999999E-3</c:v>
                </c:pt>
                <c:pt idx="16444">
                  <c:v>1.1163999900000001E-3</c:v>
                </c:pt>
                <c:pt idx="16445">
                  <c:v>1.11647999E-3</c:v>
                </c:pt>
                <c:pt idx="16446">
                  <c:v>1.11655999E-3</c:v>
                </c:pt>
                <c:pt idx="16447">
                  <c:v>1.1166399899999999E-3</c:v>
                </c:pt>
                <c:pt idx="16448">
                  <c:v>1.1167199899999999E-3</c:v>
                </c:pt>
                <c:pt idx="16449">
                  <c:v>1.1167999900000001E-3</c:v>
                </c:pt>
                <c:pt idx="16450">
                  <c:v>1.11687999E-3</c:v>
                </c:pt>
                <c:pt idx="16451">
                  <c:v>1.11695999E-3</c:v>
                </c:pt>
                <c:pt idx="16452">
                  <c:v>1.11703999E-3</c:v>
                </c:pt>
                <c:pt idx="16453">
                  <c:v>1.1171199899999999E-3</c:v>
                </c:pt>
                <c:pt idx="16454">
                  <c:v>1.1171999900000001E-3</c:v>
                </c:pt>
                <c:pt idx="16455">
                  <c:v>1.11727999E-3</c:v>
                </c:pt>
                <c:pt idx="16456">
                  <c:v>1.11735999E-3</c:v>
                </c:pt>
                <c:pt idx="16457">
                  <c:v>1.11743999E-3</c:v>
                </c:pt>
                <c:pt idx="16458">
                  <c:v>1.1175199899999999E-3</c:v>
                </c:pt>
                <c:pt idx="16459">
                  <c:v>1.1175999900000001E-3</c:v>
                </c:pt>
                <c:pt idx="16460">
                  <c:v>1.1176799900000001E-3</c:v>
                </c:pt>
                <c:pt idx="16461">
                  <c:v>1.11775999E-3</c:v>
                </c:pt>
                <c:pt idx="16462">
                  <c:v>1.11783999E-3</c:v>
                </c:pt>
                <c:pt idx="16463">
                  <c:v>1.1179199899999999E-3</c:v>
                </c:pt>
                <c:pt idx="16464">
                  <c:v>1.1179999899999999E-3</c:v>
                </c:pt>
                <c:pt idx="16465">
                  <c:v>1.1180799900000001E-3</c:v>
                </c:pt>
                <c:pt idx="16466">
                  <c:v>1.11815999E-3</c:v>
                </c:pt>
                <c:pt idx="16467">
                  <c:v>1.11823999E-3</c:v>
                </c:pt>
                <c:pt idx="16468">
                  <c:v>1.1183199899999999E-3</c:v>
                </c:pt>
                <c:pt idx="16469">
                  <c:v>1.1183999899999999E-3</c:v>
                </c:pt>
                <c:pt idx="16470">
                  <c:v>1.1184799900000001E-3</c:v>
                </c:pt>
                <c:pt idx="16471">
                  <c:v>1.11855999E-3</c:v>
                </c:pt>
                <c:pt idx="16472">
                  <c:v>1.11863999E-3</c:v>
                </c:pt>
                <c:pt idx="16473">
                  <c:v>1.11871999E-3</c:v>
                </c:pt>
                <c:pt idx="16474">
                  <c:v>1.1187999899999999E-3</c:v>
                </c:pt>
                <c:pt idx="16475">
                  <c:v>1.1188799900000001E-3</c:v>
                </c:pt>
                <c:pt idx="16476">
                  <c:v>1.11895999E-3</c:v>
                </c:pt>
                <c:pt idx="16477">
                  <c:v>1.11903999E-3</c:v>
                </c:pt>
                <c:pt idx="16478">
                  <c:v>1.11911999E-3</c:v>
                </c:pt>
                <c:pt idx="16479">
                  <c:v>1.1191999899999999E-3</c:v>
                </c:pt>
                <c:pt idx="16480">
                  <c:v>1.1192799900000001E-3</c:v>
                </c:pt>
                <c:pt idx="16481">
                  <c:v>1.1193599900000001E-3</c:v>
                </c:pt>
                <c:pt idx="16482">
                  <c:v>1.11943999E-3</c:v>
                </c:pt>
                <c:pt idx="16483">
                  <c:v>1.11951999E-3</c:v>
                </c:pt>
                <c:pt idx="16484">
                  <c:v>1.1195999899999999E-3</c:v>
                </c:pt>
                <c:pt idx="16485">
                  <c:v>1.1196799900000001E-3</c:v>
                </c:pt>
                <c:pt idx="16486">
                  <c:v>1.1197599900000001E-3</c:v>
                </c:pt>
                <c:pt idx="16487">
                  <c:v>1.11983999E-3</c:v>
                </c:pt>
                <c:pt idx="16488">
                  <c:v>1.11991999E-3</c:v>
                </c:pt>
                <c:pt idx="16489">
                  <c:v>1.1199999899999999E-3</c:v>
                </c:pt>
                <c:pt idx="16490">
                  <c:v>1.1200799899999999E-3</c:v>
                </c:pt>
                <c:pt idx="16491">
                  <c:v>1.1201599900000001E-3</c:v>
                </c:pt>
                <c:pt idx="16492">
                  <c:v>1.12023999E-3</c:v>
                </c:pt>
                <c:pt idx="16493">
                  <c:v>1.12031999E-3</c:v>
                </c:pt>
                <c:pt idx="16494">
                  <c:v>1.12039999E-3</c:v>
                </c:pt>
                <c:pt idx="16495">
                  <c:v>1.1204799899999999E-3</c:v>
                </c:pt>
                <c:pt idx="16496">
                  <c:v>1.1205599900000001E-3</c:v>
                </c:pt>
                <c:pt idx="16497">
                  <c:v>1.12063999E-3</c:v>
                </c:pt>
                <c:pt idx="16498">
                  <c:v>1.12071999E-3</c:v>
                </c:pt>
                <c:pt idx="16499">
                  <c:v>1.12079999E-3</c:v>
                </c:pt>
                <c:pt idx="16500">
                  <c:v>1.1208799899999999E-3</c:v>
                </c:pt>
                <c:pt idx="16501">
                  <c:v>1.1209599900000001E-3</c:v>
                </c:pt>
                <c:pt idx="16502">
                  <c:v>1.1210399900000001E-3</c:v>
                </c:pt>
                <c:pt idx="16503">
                  <c:v>1.12111999E-3</c:v>
                </c:pt>
                <c:pt idx="16504">
                  <c:v>1.12119999E-3</c:v>
                </c:pt>
                <c:pt idx="16505">
                  <c:v>1.1212799899999999E-3</c:v>
                </c:pt>
                <c:pt idx="16506">
                  <c:v>1.1213599900000001E-3</c:v>
                </c:pt>
                <c:pt idx="16507">
                  <c:v>1.1214399900000001E-3</c:v>
                </c:pt>
                <c:pt idx="16508">
                  <c:v>1.12151999E-3</c:v>
                </c:pt>
                <c:pt idx="16509">
                  <c:v>1.12159999E-3</c:v>
                </c:pt>
                <c:pt idx="16510">
                  <c:v>1.1216799899999999E-3</c:v>
                </c:pt>
                <c:pt idx="16511">
                  <c:v>1.1217599899999999E-3</c:v>
                </c:pt>
                <c:pt idx="16512">
                  <c:v>1.1218399900000001E-3</c:v>
                </c:pt>
                <c:pt idx="16513">
                  <c:v>1.12191999E-3</c:v>
                </c:pt>
                <c:pt idx="16514">
                  <c:v>1.12199999E-3</c:v>
                </c:pt>
                <c:pt idx="16515">
                  <c:v>1.1220799899999999E-3</c:v>
                </c:pt>
                <c:pt idx="16516">
                  <c:v>1.1221599899999999E-3</c:v>
                </c:pt>
                <c:pt idx="16517">
                  <c:v>1.1222399900000001E-3</c:v>
                </c:pt>
                <c:pt idx="16518">
                  <c:v>1.12231999E-3</c:v>
                </c:pt>
                <c:pt idx="16519">
                  <c:v>1.12239999E-3</c:v>
                </c:pt>
                <c:pt idx="16520">
                  <c:v>1.12247999E-3</c:v>
                </c:pt>
                <c:pt idx="16521">
                  <c:v>1.1225599899999999E-3</c:v>
                </c:pt>
                <c:pt idx="16522">
                  <c:v>1.1226399900000001E-3</c:v>
                </c:pt>
                <c:pt idx="16523">
                  <c:v>1.1227199900000001E-3</c:v>
                </c:pt>
                <c:pt idx="16524">
                  <c:v>1.12279999E-3</c:v>
                </c:pt>
                <c:pt idx="16525">
                  <c:v>1.12287999E-3</c:v>
                </c:pt>
                <c:pt idx="16526">
                  <c:v>1.1229599899999999E-3</c:v>
                </c:pt>
                <c:pt idx="16527">
                  <c:v>1.1230399900000001E-3</c:v>
                </c:pt>
                <c:pt idx="16528">
                  <c:v>1.1231199900000001E-3</c:v>
                </c:pt>
                <c:pt idx="16529">
                  <c:v>1.12319999E-3</c:v>
                </c:pt>
                <c:pt idx="16530">
                  <c:v>1.12327999E-3</c:v>
                </c:pt>
                <c:pt idx="16531">
                  <c:v>1.1233599899999999E-3</c:v>
                </c:pt>
                <c:pt idx="16532">
                  <c:v>1.1234399899999999E-3</c:v>
                </c:pt>
                <c:pt idx="16533">
                  <c:v>1.1235199900000001E-3</c:v>
                </c:pt>
                <c:pt idx="16534">
                  <c:v>1.12359999E-3</c:v>
                </c:pt>
                <c:pt idx="16535">
                  <c:v>1.12367999E-3</c:v>
                </c:pt>
                <c:pt idx="16536">
                  <c:v>1.1237599899999999E-3</c:v>
                </c:pt>
                <c:pt idx="16537">
                  <c:v>1.1238399899999999E-3</c:v>
                </c:pt>
                <c:pt idx="16538">
                  <c:v>1.1239199900000001E-3</c:v>
                </c:pt>
                <c:pt idx="16539">
                  <c:v>1.12399999E-3</c:v>
                </c:pt>
                <c:pt idx="16540">
                  <c:v>1.12407999E-3</c:v>
                </c:pt>
                <c:pt idx="16541">
                  <c:v>1.12415999E-3</c:v>
                </c:pt>
                <c:pt idx="16542">
                  <c:v>1.1242399899999999E-3</c:v>
                </c:pt>
                <c:pt idx="16543">
                  <c:v>1.1243199900000001E-3</c:v>
                </c:pt>
                <c:pt idx="16544">
                  <c:v>1.12439999E-3</c:v>
                </c:pt>
                <c:pt idx="16545">
                  <c:v>1.12447999E-3</c:v>
                </c:pt>
                <c:pt idx="16546">
                  <c:v>1.12455999E-3</c:v>
                </c:pt>
                <c:pt idx="16547">
                  <c:v>1.1246399899999999E-3</c:v>
                </c:pt>
                <c:pt idx="16548">
                  <c:v>1.1247199900000001E-3</c:v>
                </c:pt>
                <c:pt idx="16549">
                  <c:v>1.1247999900000001E-3</c:v>
                </c:pt>
                <c:pt idx="16550">
                  <c:v>1.12487999E-3</c:v>
                </c:pt>
                <c:pt idx="16551">
                  <c:v>1.12495999E-3</c:v>
                </c:pt>
                <c:pt idx="16552">
                  <c:v>1.1250399899999999E-3</c:v>
                </c:pt>
                <c:pt idx="16553">
                  <c:v>1.1251199899999999E-3</c:v>
                </c:pt>
                <c:pt idx="16554">
                  <c:v>1.1251999900000001E-3</c:v>
                </c:pt>
                <c:pt idx="16555">
                  <c:v>1.12527999E-3</c:v>
                </c:pt>
                <c:pt idx="16556">
                  <c:v>1.12535999E-3</c:v>
                </c:pt>
                <c:pt idx="16557">
                  <c:v>1.1254399899999999E-3</c:v>
                </c:pt>
                <c:pt idx="16558">
                  <c:v>1.1255199899999999E-3</c:v>
                </c:pt>
                <c:pt idx="16559">
                  <c:v>1.1255999900000001E-3</c:v>
                </c:pt>
                <c:pt idx="16560">
                  <c:v>1.12567999E-3</c:v>
                </c:pt>
                <c:pt idx="16561">
                  <c:v>1.12575999E-3</c:v>
                </c:pt>
                <c:pt idx="16562">
                  <c:v>1.12583999E-3</c:v>
                </c:pt>
                <c:pt idx="16563">
                  <c:v>1.1259199899999999E-3</c:v>
                </c:pt>
                <c:pt idx="16564">
                  <c:v>1.1259999900000001E-3</c:v>
                </c:pt>
                <c:pt idx="16565">
                  <c:v>1.12607999E-3</c:v>
                </c:pt>
                <c:pt idx="16566">
                  <c:v>1.12615999E-3</c:v>
                </c:pt>
                <c:pt idx="16567">
                  <c:v>1.12623999E-3</c:v>
                </c:pt>
                <c:pt idx="16568">
                  <c:v>1.1263199899999999E-3</c:v>
                </c:pt>
                <c:pt idx="16569">
                  <c:v>1.1263999900000001E-3</c:v>
                </c:pt>
                <c:pt idx="16570">
                  <c:v>1.1264799900000001E-3</c:v>
                </c:pt>
                <c:pt idx="16571">
                  <c:v>1.12655999E-3</c:v>
                </c:pt>
                <c:pt idx="16572">
                  <c:v>1.12663999E-3</c:v>
                </c:pt>
                <c:pt idx="16573">
                  <c:v>1.1267199899999999E-3</c:v>
                </c:pt>
                <c:pt idx="16574">
                  <c:v>1.1267999900000001E-3</c:v>
                </c:pt>
                <c:pt idx="16575">
                  <c:v>1.1268799900000001E-3</c:v>
                </c:pt>
                <c:pt idx="16576">
                  <c:v>1.12695999E-3</c:v>
                </c:pt>
                <c:pt idx="16577">
                  <c:v>1.12703999E-3</c:v>
                </c:pt>
                <c:pt idx="16578">
                  <c:v>1.1271199899999999E-3</c:v>
                </c:pt>
                <c:pt idx="16579">
                  <c:v>1.1271999899999999E-3</c:v>
                </c:pt>
                <c:pt idx="16580">
                  <c:v>1.1272799900000001E-3</c:v>
                </c:pt>
                <c:pt idx="16581">
                  <c:v>1.12735999E-3</c:v>
                </c:pt>
                <c:pt idx="16582">
                  <c:v>1.12743999E-3</c:v>
                </c:pt>
                <c:pt idx="16583">
                  <c:v>1.12751999E-3</c:v>
                </c:pt>
                <c:pt idx="16584">
                  <c:v>1.1275999899999999E-3</c:v>
                </c:pt>
                <c:pt idx="16585">
                  <c:v>1.1276799900000001E-3</c:v>
                </c:pt>
                <c:pt idx="16586">
                  <c:v>1.12775999E-3</c:v>
                </c:pt>
                <c:pt idx="16587">
                  <c:v>1.12783999E-3</c:v>
                </c:pt>
                <c:pt idx="16588">
                  <c:v>1.12791999E-3</c:v>
                </c:pt>
                <c:pt idx="16589">
                  <c:v>1.1279999899999999E-3</c:v>
                </c:pt>
                <c:pt idx="16590">
                  <c:v>1.1280799900000001E-3</c:v>
                </c:pt>
                <c:pt idx="16591">
                  <c:v>1.1281599900000001E-3</c:v>
                </c:pt>
                <c:pt idx="16592">
                  <c:v>1.12823999E-3</c:v>
                </c:pt>
                <c:pt idx="16593">
                  <c:v>1.12831999E-3</c:v>
                </c:pt>
                <c:pt idx="16594">
                  <c:v>1.1283999899999999E-3</c:v>
                </c:pt>
                <c:pt idx="16595">
                  <c:v>1.1284799900000001E-3</c:v>
                </c:pt>
                <c:pt idx="16596">
                  <c:v>1.1285599900000001E-3</c:v>
                </c:pt>
                <c:pt idx="16597">
                  <c:v>1.12863999E-3</c:v>
                </c:pt>
                <c:pt idx="16598">
                  <c:v>1.12871999E-3</c:v>
                </c:pt>
                <c:pt idx="16599">
                  <c:v>1.1287999899999999E-3</c:v>
                </c:pt>
                <c:pt idx="16600">
                  <c:v>1.1288799899999999E-3</c:v>
                </c:pt>
                <c:pt idx="16601">
                  <c:v>1.1289599900000001E-3</c:v>
                </c:pt>
                <c:pt idx="16602">
                  <c:v>1.12903999E-3</c:v>
                </c:pt>
                <c:pt idx="16603">
                  <c:v>1.12911999E-3</c:v>
                </c:pt>
                <c:pt idx="16604">
                  <c:v>1.1291999899999999E-3</c:v>
                </c:pt>
                <c:pt idx="16605">
                  <c:v>1.1292799899999999E-3</c:v>
                </c:pt>
                <c:pt idx="16606">
                  <c:v>1.1293599900000001E-3</c:v>
                </c:pt>
                <c:pt idx="16607">
                  <c:v>1.12943999E-3</c:v>
                </c:pt>
                <c:pt idx="16608">
                  <c:v>1.12951999E-3</c:v>
                </c:pt>
                <c:pt idx="16609">
                  <c:v>1.12959999E-3</c:v>
                </c:pt>
                <c:pt idx="16610">
                  <c:v>1.1296799899999999E-3</c:v>
                </c:pt>
                <c:pt idx="16611">
                  <c:v>1.1297599900000001E-3</c:v>
                </c:pt>
                <c:pt idx="16612">
                  <c:v>1.1298399900000001E-3</c:v>
                </c:pt>
                <c:pt idx="16613">
                  <c:v>1.12991999E-3</c:v>
                </c:pt>
                <c:pt idx="16614">
                  <c:v>1.12999999E-3</c:v>
                </c:pt>
                <c:pt idx="16615">
                  <c:v>1.1300799899999999E-3</c:v>
                </c:pt>
                <c:pt idx="16616">
                  <c:v>1.1301599900000001E-3</c:v>
                </c:pt>
                <c:pt idx="16617">
                  <c:v>1.1302399900000001E-3</c:v>
                </c:pt>
                <c:pt idx="16618">
                  <c:v>1.13031999E-3</c:v>
                </c:pt>
                <c:pt idx="16619">
                  <c:v>1.13039999E-3</c:v>
                </c:pt>
                <c:pt idx="16620">
                  <c:v>1.1304799899999999E-3</c:v>
                </c:pt>
                <c:pt idx="16621">
                  <c:v>1.1305599899999999E-3</c:v>
                </c:pt>
                <c:pt idx="16622">
                  <c:v>1.1306399900000001E-3</c:v>
                </c:pt>
                <c:pt idx="16623">
                  <c:v>1.13071999E-3</c:v>
                </c:pt>
                <c:pt idx="16624">
                  <c:v>1.13079999E-3</c:v>
                </c:pt>
                <c:pt idx="16625">
                  <c:v>1.1308799899999999E-3</c:v>
                </c:pt>
                <c:pt idx="16626">
                  <c:v>1.1309599899999999E-3</c:v>
                </c:pt>
                <c:pt idx="16627">
                  <c:v>1.1310399900000001E-3</c:v>
                </c:pt>
                <c:pt idx="16628">
                  <c:v>1.13111999E-3</c:v>
                </c:pt>
                <c:pt idx="16629">
                  <c:v>1.13119999E-3</c:v>
                </c:pt>
                <c:pt idx="16630">
                  <c:v>1.13127999E-3</c:v>
                </c:pt>
                <c:pt idx="16631">
                  <c:v>1.1313599899999999E-3</c:v>
                </c:pt>
                <c:pt idx="16632">
                  <c:v>1.1314399900000001E-3</c:v>
                </c:pt>
                <c:pt idx="16633">
                  <c:v>1.13151999E-3</c:v>
                </c:pt>
                <c:pt idx="16634">
                  <c:v>1.13159999E-3</c:v>
                </c:pt>
                <c:pt idx="16635">
                  <c:v>1.13167999E-3</c:v>
                </c:pt>
                <c:pt idx="16636">
                  <c:v>1.1317599899999999E-3</c:v>
                </c:pt>
                <c:pt idx="16637">
                  <c:v>1.1318399900000001E-3</c:v>
                </c:pt>
                <c:pt idx="16638">
                  <c:v>1.1319199900000001E-3</c:v>
                </c:pt>
                <c:pt idx="16639">
                  <c:v>1.13199999E-3</c:v>
                </c:pt>
                <c:pt idx="16640">
                  <c:v>1.13207999E-3</c:v>
                </c:pt>
                <c:pt idx="16641">
                  <c:v>1.1321599899999999E-3</c:v>
                </c:pt>
                <c:pt idx="16642">
                  <c:v>1.1322399899999999E-3</c:v>
                </c:pt>
                <c:pt idx="16643">
                  <c:v>1.1323199900000001E-3</c:v>
                </c:pt>
                <c:pt idx="16644">
                  <c:v>1.13239999E-3</c:v>
                </c:pt>
                <c:pt idx="16645">
                  <c:v>1.13247999E-3</c:v>
                </c:pt>
                <c:pt idx="16646">
                  <c:v>1.1325599899999999E-3</c:v>
                </c:pt>
                <c:pt idx="16647">
                  <c:v>1.1326399899999999E-3</c:v>
                </c:pt>
                <c:pt idx="16648">
                  <c:v>1.1327199900000001E-3</c:v>
                </c:pt>
                <c:pt idx="16649">
                  <c:v>1.13279999E-3</c:v>
                </c:pt>
                <c:pt idx="16650">
                  <c:v>1.13287999E-3</c:v>
                </c:pt>
                <c:pt idx="16651">
                  <c:v>1.13295999E-3</c:v>
                </c:pt>
                <c:pt idx="16652">
                  <c:v>1.1330399899999999E-3</c:v>
                </c:pt>
                <c:pt idx="16653">
                  <c:v>1.1331199900000001E-3</c:v>
                </c:pt>
                <c:pt idx="16654">
                  <c:v>1.13319999E-3</c:v>
                </c:pt>
                <c:pt idx="16655">
                  <c:v>1.13327999E-3</c:v>
                </c:pt>
                <c:pt idx="16656">
                  <c:v>1.13335999E-3</c:v>
                </c:pt>
                <c:pt idx="16657">
                  <c:v>1.1334399899999999E-3</c:v>
                </c:pt>
                <c:pt idx="16658">
                  <c:v>1.1335199900000001E-3</c:v>
                </c:pt>
                <c:pt idx="16659">
                  <c:v>1.1335999900000001E-3</c:v>
                </c:pt>
                <c:pt idx="16660">
                  <c:v>1.13367999E-3</c:v>
                </c:pt>
                <c:pt idx="16661">
                  <c:v>1.13375999E-3</c:v>
                </c:pt>
                <c:pt idx="16662">
                  <c:v>1.1338399899999999E-3</c:v>
                </c:pt>
                <c:pt idx="16663">
                  <c:v>1.1339199900000001E-3</c:v>
                </c:pt>
                <c:pt idx="16664">
                  <c:v>1.1339999900000001E-3</c:v>
                </c:pt>
                <c:pt idx="16665">
                  <c:v>1.13407999E-3</c:v>
                </c:pt>
                <c:pt idx="16666">
                  <c:v>1.13415999E-3</c:v>
                </c:pt>
                <c:pt idx="16667">
                  <c:v>1.1342399899999999E-3</c:v>
                </c:pt>
                <c:pt idx="16668">
                  <c:v>1.1343199899999999E-3</c:v>
                </c:pt>
                <c:pt idx="16669">
                  <c:v>1.1343999900000001E-3</c:v>
                </c:pt>
                <c:pt idx="16670">
                  <c:v>1.13447999E-3</c:v>
                </c:pt>
                <c:pt idx="16671">
                  <c:v>1.13455999E-3</c:v>
                </c:pt>
                <c:pt idx="16672">
                  <c:v>1.13463999E-3</c:v>
                </c:pt>
                <c:pt idx="16673">
                  <c:v>1.1347199899999999E-3</c:v>
                </c:pt>
                <c:pt idx="16674">
                  <c:v>1.1347999900000001E-3</c:v>
                </c:pt>
                <c:pt idx="16675">
                  <c:v>1.13487999E-3</c:v>
                </c:pt>
                <c:pt idx="16676">
                  <c:v>1.13495999E-3</c:v>
                </c:pt>
                <c:pt idx="16677">
                  <c:v>1.13503999E-3</c:v>
                </c:pt>
                <c:pt idx="16678">
                  <c:v>1.1351199899999999E-3</c:v>
                </c:pt>
                <c:pt idx="16679">
                  <c:v>1.1351999900000001E-3</c:v>
                </c:pt>
                <c:pt idx="16680">
                  <c:v>1.1352799900000001E-3</c:v>
                </c:pt>
                <c:pt idx="16681">
                  <c:v>1.13535999E-3</c:v>
                </c:pt>
                <c:pt idx="16682">
                  <c:v>1.13543999E-3</c:v>
                </c:pt>
                <c:pt idx="16683">
                  <c:v>1.1355199899999999E-3</c:v>
                </c:pt>
                <c:pt idx="16684">
                  <c:v>1.1355999900000001E-3</c:v>
                </c:pt>
                <c:pt idx="16685">
                  <c:v>1.1356799900000001E-3</c:v>
                </c:pt>
                <c:pt idx="16686">
                  <c:v>1.13575999E-3</c:v>
                </c:pt>
                <c:pt idx="16687">
                  <c:v>1.13583999E-3</c:v>
                </c:pt>
                <c:pt idx="16688">
                  <c:v>1.1359199899999999E-3</c:v>
                </c:pt>
                <c:pt idx="16689">
                  <c:v>1.1359999899999999E-3</c:v>
                </c:pt>
                <c:pt idx="16690">
                  <c:v>1.1360799900000001E-3</c:v>
                </c:pt>
                <c:pt idx="16691">
                  <c:v>1.13615999E-3</c:v>
                </c:pt>
                <c:pt idx="16692">
                  <c:v>1.13623999E-3</c:v>
                </c:pt>
                <c:pt idx="16693">
                  <c:v>1.1363199899999999E-3</c:v>
                </c:pt>
                <c:pt idx="16694">
                  <c:v>1.1363999899999999E-3</c:v>
                </c:pt>
                <c:pt idx="16695">
                  <c:v>1.1364799900000001E-3</c:v>
                </c:pt>
                <c:pt idx="16696">
                  <c:v>1.13655999E-3</c:v>
                </c:pt>
                <c:pt idx="16697">
                  <c:v>1.13663999E-3</c:v>
                </c:pt>
                <c:pt idx="16698">
                  <c:v>1.13671999E-3</c:v>
                </c:pt>
                <c:pt idx="16699">
                  <c:v>1.1367999899999999E-3</c:v>
                </c:pt>
                <c:pt idx="16700">
                  <c:v>1.1368799900000001E-3</c:v>
                </c:pt>
                <c:pt idx="16701">
                  <c:v>1.1369599900000001E-3</c:v>
                </c:pt>
                <c:pt idx="16702">
                  <c:v>1.13703999E-3</c:v>
                </c:pt>
                <c:pt idx="16703">
                  <c:v>1.13711999E-3</c:v>
                </c:pt>
                <c:pt idx="16704">
                  <c:v>1.1371999899999999E-3</c:v>
                </c:pt>
                <c:pt idx="16705">
                  <c:v>1.1372799900000001E-3</c:v>
                </c:pt>
                <c:pt idx="16706">
                  <c:v>1.1373599900000001E-3</c:v>
                </c:pt>
                <c:pt idx="16707">
                  <c:v>1.13743999E-3</c:v>
                </c:pt>
                <c:pt idx="16708">
                  <c:v>1.13751999E-3</c:v>
                </c:pt>
                <c:pt idx="16709">
                  <c:v>1.1375999899999999E-3</c:v>
                </c:pt>
                <c:pt idx="16710">
                  <c:v>1.1376799899999999E-3</c:v>
                </c:pt>
                <c:pt idx="16711">
                  <c:v>1.1377599900000001E-3</c:v>
                </c:pt>
                <c:pt idx="16712">
                  <c:v>1.13783999E-3</c:v>
                </c:pt>
                <c:pt idx="16713">
                  <c:v>1.13791999E-3</c:v>
                </c:pt>
                <c:pt idx="16714">
                  <c:v>1.1379999899999999E-3</c:v>
                </c:pt>
                <c:pt idx="16715">
                  <c:v>1.1380799899999999E-3</c:v>
                </c:pt>
                <c:pt idx="16716">
                  <c:v>1.1381599900000001E-3</c:v>
                </c:pt>
                <c:pt idx="16717">
                  <c:v>1.13823999E-3</c:v>
                </c:pt>
                <c:pt idx="16718">
                  <c:v>1.13831999E-3</c:v>
                </c:pt>
                <c:pt idx="16719">
                  <c:v>1.13839999E-3</c:v>
                </c:pt>
                <c:pt idx="16720">
                  <c:v>1.1384799899999999E-3</c:v>
                </c:pt>
                <c:pt idx="16721">
                  <c:v>1.1385599900000001E-3</c:v>
                </c:pt>
                <c:pt idx="16722">
                  <c:v>1.13863999E-3</c:v>
                </c:pt>
                <c:pt idx="16723">
                  <c:v>1.13871999E-3</c:v>
                </c:pt>
                <c:pt idx="16724">
                  <c:v>1.13879999E-3</c:v>
                </c:pt>
                <c:pt idx="16725">
                  <c:v>1.1388799899999999E-3</c:v>
                </c:pt>
                <c:pt idx="16726">
                  <c:v>1.1389599900000001E-3</c:v>
                </c:pt>
                <c:pt idx="16727">
                  <c:v>1.1390399900000001E-3</c:v>
                </c:pt>
                <c:pt idx="16728">
                  <c:v>1.13911999E-3</c:v>
                </c:pt>
                <c:pt idx="16729">
                  <c:v>1.13919999E-3</c:v>
                </c:pt>
                <c:pt idx="16730">
                  <c:v>1.1392799899999999E-3</c:v>
                </c:pt>
                <c:pt idx="16731">
                  <c:v>1.1393599899999999E-3</c:v>
                </c:pt>
                <c:pt idx="16732">
                  <c:v>1.1394399900000001E-3</c:v>
                </c:pt>
                <c:pt idx="16733">
                  <c:v>1.13951999E-3</c:v>
                </c:pt>
                <c:pt idx="16734">
                  <c:v>1.13959999E-3</c:v>
                </c:pt>
                <c:pt idx="16735">
                  <c:v>1.1396799899999999E-3</c:v>
                </c:pt>
                <c:pt idx="16736">
                  <c:v>1.1397599899999999E-3</c:v>
                </c:pt>
                <c:pt idx="16737">
                  <c:v>1.1398399900000001E-3</c:v>
                </c:pt>
                <c:pt idx="16738">
                  <c:v>1.13991999E-3</c:v>
                </c:pt>
                <c:pt idx="16739">
                  <c:v>1.13999999E-3</c:v>
                </c:pt>
                <c:pt idx="16740">
                  <c:v>1.14007999E-3</c:v>
                </c:pt>
                <c:pt idx="16741">
                  <c:v>1.1401599899999999E-3</c:v>
                </c:pt>
                <c:pt idx="16742">
                  <c:v>1.1402399900000001E-3</c:v>
                </c:pt>
                <c:pt idx="16743">
                  <c:v>1.14031999E-3</c:v>
                </c:pt>
                <c:pt idx="16744">
                  <c:v>1.14039999E-3</c:v>
                </c:pt>
                <c:pt idx="16745">
                  <c:v>1.14047999E-3</c:v>
                </c:pt>
                <c:pt idx="16746">
                  <c:v>1.1405599899999999E-3</c:v>
                </c:pt>
                <c:pt idx="16747">
                  <c:v>1.1406399900000001E-3</c:v>
                </c:pt>
                <c:pt idx="16748">
                  <c:v>1.1407199900000001E-3</c:v>
                </c:pt>
                <c:pt idx="16749">
                  <c:v>1.14079999E-3</c:v>
                </c:pt>
                <c:pt idx="16750">
                  <c:v>1.14087999E-3</c:v>
                </c:pt>
                <c:pt idx="16751">
                  <c:v>1.1409599899999999E-3</c:v>
                </c:pt>
                <c:pt idx="16752">
                  <c:v>1.1410399900000001E-3</c:v>
                </c:pt>
                <c:pt idx="16753">
                  <c:v>1.1411199900000001E-3</c:v>
                </c:pt>
                <c:pt idx="16754">
                  <c:v>1.14119999E-3</c:v>
                </c:pt>
                <c:pt idx="16755">
                  <c:v>1.14127999E-3</c:v>
                </c:pt>
                <c:pt idx="16756">
                  <c:v>1.1413599899999999E-3</c:v>
                </c:pt>
                <c:pt idx="16757">
                  <c:v>1.1414399899999999E-3</c:v>
                </c:pt>
                <c:pt idx="16758">
                  <c:v>1.1415199900000001E-3</c:v>
                </c:pt>
                <c:pt idx="16759">
                  <c:v>1.14159999E-3</c:v>
                </c:pt>
                <c:pt idx="16760">
                  <c:v>1.14167999E-3</c:v>
                </c:pt>
                <c:pt idx="16761">
                  <c:v>1.14175999E-3</c:v>
                </c:pt>
                <c:pt idx="16762">
                  <c:v>1.1418399899999999E-3</c:v>
                </c:pt>
                <c:pt idx="16763">
                  <c:v>1.1419199900000001E-3</c:v>
                </c:pt>
                <c:pt idx="16764">
                  <c:v>1.14199999E-3</c:v>
                </c:pt>
                <c:pt idx="16765">
                  <c:v>1.14207999E-3</c:v>
                </c:pt>
                <c:pt idx="16766">
                  <c:v>1.14215999E-3</c:v>
                </c:pt>
                <c:pt idx="16767">
                  <c:v>1.1422399899999999E-3</c:v>
                </c:pt>
                <c:pt idx="16768">
                  <c:v>1.1423199900000001E-3</c:v>
                </c:pt>
                <c:pt idx="16769">
                  <c:v>1.1423999900000001E-3</c:v>
                </c:pt>
                <c:pt idx="16770">
                  <c:v>1.14247999E-3</c:v>
                </c:pt>
                <c:pt idx="16771">
                  <c:v>1.14255999E-3</c:v>
                </c:pt>
                <c:pt idx="16772">
                  <c:v>1.1426399899999999E-3</c:v>
                </c:pt>
                <c:pt idx="16773">
                  <c:v>1.1427199900000001E-3</c:v>
                </c:pt>
                <c:pt idx="16774">
                  <c:v>1.1427999900000001E-3</c:v>
                </c:pt>
                <c:pt idx="16775">
                  <c:v>1.14287999E-3</c:v>
                </c:pt>
                <c:pt idx="16776">
                  <c:v>1.14295999E-3</c:v>
                </c:pt>
                <c:pt idx="16777">
                  <c:v>1.1430399899999999E-3</c:v>
                </c:pt>
                <c:pt idx="16778">
                  <c:v>1.1431199899999999E-3</c:v>
                </c:pt>
                <c:pt idx="16779">
                  <c:v>1.1431999900000001E-3</c:v>
                </c:pt>
                <c:pt idx="16780">
                  <c:v>1.14327999E-3</c:v>
                </c:pt>
                <c:pt idx="16781">
                  <c:v>1.14335999E-3</c:v>
                </c:pt>
                <c:pt idx="16782">
                  <c:v>1.1434399899999999E-3</c:v>
                </c:pt>
                <c:pt idx="16783">
                  <c:v>1.1435199899999999E-3</c:v>
                </c:pt>
                <c:pt idx="16784">
                  <c:v>1.1435999900000001E-3</c:v>
                </c:pt>
                <c:pt idx="16785">
                  <c:v>1.14367999E-3</c:v>
                </c:pt>
                <c:pt idx="16786">
                  <c:v>1.14375999E-3</c:v>
                </c:pt>
                <c:pt idx="16787">
                  <c:v>1.14383999E-3</c:v>
                </c:pt>
                <c:pt idx="16788">
                  <c:v>1.1439199899999999E-3</c:v>
                </c:pt>
                <c:pt idx="16789">
                  <c:v>1.1439999900000001E-3</c:v>
                </c:pt>
                <c:pt idx="16790">
                  <c:v>1.1440799900000001E-3</c:v>
                </c:pt>
                <c:pt idx="16791">
                  <c:v>1.14415999E-3</c:v>
                </c:pt>
                <c:pt idx="16792">
                  <c:v>1.14423999E-3</c:v>
                </c:pt>
                <c:pt idx="16793">
                  <c:v>1.1443199899999999E-3</c:v>
                </c:pt>
                <c:pt idx="16794">
                  <c:v>1.1443999900000001E-3</c:v>
                </c:pt>
                <c:pt idx="16795">
                  <c:v>1.1444799900000001E-3</c:v>
                </c:pt>
                <c:pt idx="16796">
                  <c:v>1.14455999E-3</c:v>
                </c:pt>
                <c:pt idx="16797">
                  <c:v>1.14463999E-3</c:v>
                </c:pt>
                <c:pt idx="16798">
                  <c:v>1.1447199899999999E-3</c:v>
                </c:pt>
                <c:pt idx="16799">
                  <c:v>1.1447999899999999E-3</c:v>
                </c:pt>
                <c:pt idx="16800">
                  <c:v>1.1448799900000001E-3</c:v>
                </c:pt>
                <c:pt idx="16801">
                  <c:v>1.14495999E-3</c:v>
                </c:pt>
                <c:pt idx="16802">
                  <c:v>1.14503999E-3</c:v>
                </c:pt>
                <c:pt idx="16803">
                  <c:v>1.1451199899999999E-3</c:v>
                </c:pt>
                <c:pt idx="16804">
                  <c:v>1.1451999899999999E-3</c:v>
                </c:pt>
                <c:pt idx="16805">
                  <c:v>1.1452799900000001E-3</c:v>
                </c:pt>
                <c:pt idx="16806">
                  <c:v>1.14535999E-3</c:v>
                </c:pt>
                <c:pt idx="16807">
                  <c:v>1.14543999E-3</c:v>
                </c:pt>
                <c:pt idx="16808">
                  <c:v>1.14551999E-3</c:v>
                </c:pt>
                <c:pt idx="16809">
                  <c:v>1.1455999899999999E-3</c:v>
                </c:pt>
                <c:pt idx="16810">
                  <c:v>1.1456799900000001E-3</c:v>
                </c:pt>
                <c:pt idx="16811">
                  <c:v>1.14575999E-3</c:v>
                </c:pt>
                <c:pt idx="16812">
                  <c:v>1.14583999E-3</c:v>
                </c:pt>
                <c:pt idx="16813">
                  <c:v>1.14591999E-3</c:v>
                </c:pt>
                <c:pt idx="16814">
                  <c:v>1.1459999899999999E-3</c:v>
                </c:pt>
                <c:pt idx="16815">
                  <c:v>1.1460799900000001E-3</c:v>
                </c:pt>
                <c:pt idx="16816">
                  <c:v>1.1461599900000001E-3</c:v>
                </c:pt>
                <c:pt idx="16817">
                  <c:v>1.14623999E-3</c:v>
                </c:pt>
                <c:pt idx="16818">
                  <c:v>1.14631999E-3</c:v>
                </c:pt>
                <c:pt idx="16819">
                  <c:v>1.1463999899999999E-3</c:v>
                </c:pt>
                <c:pt idx="16820">
                  <c:v>1.1464799900000001E-3</c:v>
                </c:pt>
                <c:pt idx="16821">
                  <c:v>1.1465599900000001E-3</c:v>
                </c:pt>
                <c:pt idx="16822">
                  <c:v>1.14663999E-3</c:v>
                </c:pt>
                <c:pt idx="16823">
                  <c:v>1.14671999E-3</c:v>
                </c:pt>
                <c:pt idx="16824">
                  <c:v>1.1467999899999999E-3</c:v>
                </c:pt>
                <c:pt idx="16825">
                  <c:v>1.1468799899999999E-3</c:v>
                </c:pt>
                <c:pt idx="16826">
                  <c:v>1.1469599900000001E-3</c:v>
                </c:pt>
                <c:pt idx="16827">
                  <c:v>1.14703999E-3</c:v>
                </c:pt>
                <c:pt idx="16828">
                  <c:v>1.14711999E-3</c:v>
                </c:pt>
                <c:pt idx="16829">
                  <c:v>1.14719999E-3</c:v>
                </c:pt>
                <c:pt idx="16830">
                  <c:v>1.1472799899999999E-3</c:v>
                </c:pt>
                <c:pt idx="16831">
                  <c:v>1.1473599900000001E-3</c:v>
                </c:pt>
                <c:pt idx="16832">
                  <c:v>1.14743999E-3</c:v>
                </c:pt>
                <c:pt idx="16833">
                  <c:v>1.14751999E-3</c:v>
                </c:pt>
                <c:pt idx="16834">
                  <c:v>1.14759999E-3</c:v>
                </c:pt>
                <c:pt idx="16835">
                  <c:v>1.1476799899999999E-3</c:v>
                </c:pt>
                <c:pt idx="16836">
                  <c:v>1.1477599900000001E-3</c:v>
                </c:pt>
                <c:pt idx="16837">
                  <c:v>1.1478399900000001E-3</c:v>
                </c:pt>
                <c:pt idx="16838">
                  <c:v>1.14791999E-3</c:v>
                </c:pt>
                <c:pt idx="16839">
                  <c:v>1.14799999E-3</c:v>
                </c:pt>
                <c:pt idx="16840">
                  <c:v>1.1480799899999999E-3</c:v>
                </c:pt>
                <c:pt idx="16841">
                  <c:v>1.1481599900000001E-3</c:v>
                </c:pt>
                <c:pt idx="16842">
                  <c:v>1.1482399900000001E-3</c:v>
                </c:pt>
                <c:pt idx="16843">
                  <c:v>1.14831999E-3</c:v>
                </c:pt>
                <c:pt idx="16844">
                  <c:v>1.14839999E-3</c:v>
                </c:pt>
                <c:pt idx="16845">
                  <c:v>1.1484799899999999E-3</c:v>
                </c:pt>
                <c:pt idx="16846">
                  <c:v>1.1485599899999999E-3</c:v>
                </c:pt>
                <c:pt idx="16847">
                  <c:v>1.1486399900000001E-3</c:v>
                </c:pt>
                <c:pt idx="16848">
                  <c:v>1.14871999E-3</c:v>
                </c:pt>
                <c:pt idx="16849">
                  <c:v>1.14879999E-3</c:v>
                </c:pt>
                <c:pt idx="16850">
                  <c:v>1.1488799899999999E-3</c:v>
                </c:pt>
                <c:pt idx="16851">
                  <c:v>1.1489599899999999E-3</c:v>
                </c:pt>
                <c:pt idx="16852">
                  <c:v>1.1490399900000001E-3</c:v>
                </c:pt>
                <c:pt idx="16853">
                  <c:v>1.14911999E-3</c:v>
                </c:pt>
                <c:pt idx="16854">
                  <c:v>1.14919999E-3</c:v>
                </c:pt>
                <c:pt idx="16855">
                  <c:v>1.14927999E-3</c:v>
                </c:pt>
                <c:pt idx="16856">
                  <c:v>1.1493599899999999E-3</c:v>
                </c:pt>
                <c:pt idx="16857">
                  <c:v>1.1494399900000001E-3</c:v>
                </c:pt>
                <c:pt idx="16858">
                  <c:v>1.1495199900000001E-3</c:v>
                </c:pt>
                <c:pt idx="16859">
                  <c:v>1.14959999E-3</c:v>
                </c:pt>
                <c:pt idx="16860">
                  <c:v>1.14967999E-3</c:v>
                </c:pt>
                <c:pt idx="16861">
                  <c:v>1.1497599899999999E-3</c:v>
                </c:pt>
                <c:pt idx="16862">
                  <c:v>1.1498399900000001E-3</c:v>
                </c:pt>
                <c:pt idx="16863">
                  <c:v>1.1499199900000001E-3</c:v>
                </c:pt>
                <c:pt idx="16864">
                  <c:v>1.14999999E-3</c:v>
                </c:pt>
                <c:pt idx="16865">
                  <c:v>1.15007999E-3</c:v>
                </c:pt>
                <c:pt idx="16866">
                  <c:v>1.1501599899999999E-3</c:v>
                </c:pt>
                <c:pt idx="16867">
                  <c:v>1.1502399899999999E-3</c:v>
                </c:pt>
                <c:pt idx="16868">
                  <c:v>1.1503199900000001E-3</c:v>
                </c:pt>
                <c:pt idx="16869">
                  <c:v>1.15039999E-3</c:v>
                </c:pt>
                <c:pt idx="16870">
                  <c:v>1.15047999E-3</c:v>
                </c:pt>
                <c:pt idx="16871">
                  <c:v>1.1505599899999999E-3</c:v>
                </c:pt>
                <c:pt idx="16872">
                  <c:v>1.1506399899999999E-3</c:v>
                </c:pt>
                <c:pt idx="16873">
                  <c:v>1.1507199900000001E-3</c:v>
                </c:pt>
                <c:pt idx="16874">
                  <c:v>1.15079999E-3</c:v>
                </c:pt>
                <c:pt idx="16875">
                  <c:v>1.15087999E-3</c:v>
                </c:pt>
                <c:pt idx="16876">
                  <c:v>1.15095999E-3</c:v>
                </c:pt>
                <c:pt idx="16877">
                  <c:v>1.1510399899999999E-3</c:v>
                </c:pt>
                <c:pt idx="16878">
                  <c:v>1.1511199900000001E-3</c:v>
                </c:pt>
                <c:pt idx="16879">
                  <c:v>1.15119999E-3</c:v>
                </c:pt>
                <c:pt idx="16880">
                  <c:v>1.15127999E-3</c:v>
                </c:pt>
                <c:pt idx="16881">
                  <c:v>1.15135999E-3</c:v>
                </c:pt>
                <c:pt idx="16882">
                  <c:v>1.1514399899999999E-3</c:v>
                </c:pt>
                <c:pt idx="16883">
                  <c:v>1.1515199900000001E-3</c:v>
                </c:pt>
                <c:pt idx="16884">
                  <c:v>1.1515999900000001E-3</c:v>
                </c:pt>
                <c:pt idx="16885">
                  <c:v>1.15167999E-3</c:v>
                </c:pt>
                <c:pt idx="16886">
                  <c:v>1.15175999E-3</c:v>
                </c:pt>
                <c:pt idx="16887">
                  <c:v>1.1518399899999999E-3</c:v>
                </c:pt>
                <c:pt idx="16888">
                  <c:v>1.1519199899999999E-3</c:v>
                </c:pt>
                <c:pt idx="16889">
                  <c:v>1.1519999900000001E-3</c:v>
                </c:pt>
                <c:pt idx="16890">
                  <c:v>1.15207999E-3</c:v>
                </c:pt>
                <c:pt idx="16891">
                  <c:v>1.15215999E-3</c:v>
                </c:pt>
                <c:pt idx="16892">
                  <c:v>1.1522399899999999E-3</c:v>
                </c:pt>
                <c:pt idx="16893">
                  <c:v>1.1523199899999999E-3</c:v>
                </c:pt>
                <c:pt idx="16894">
                  <c:v>1.1523999900000001E-3</c:v>
                </c:pt>
                <c:pt idx="16895">
                  <c:v>1.15247999E-3</c:v>
                </c:pt>
                <c:pt idx="16896">
                  <c:v>1.15255999E-3</c:v>
                </c:pt>
                <c:pt idx="16897">
                  <c:v>1.15263999E-3</c:v>
                </c:pt>
                <c:pt idx="16898">
                  <c:v>1.1527199899999999E-3</c:v>
                </c:pt>
                <c:pt idx="16899">
                  <c:v>1.1527999900000001E-3</c:v>
                </c:pt>
                <c:pt idx="16900">
                  <c:v>1.15287999E-3</c:v>
                </c:pt>
                <c:pt idx="16901">
                  <c:v>1.15295999E-3</c:v>
                </c:pt>
                <c:pt idx="16902">
                  <c:v>1.15303999E-3</c:v>
                </c:pt>
                <c:pt idx="16903">
                  <c:v>1.1531199899999999E-3</c:v>
                </c:pt>
                <c:pt idx="16904">
                  <c:v>1.1531999900000001E-3</c:v>
                </c:pt>
                <c:pt idx="16905">
                  <c:v>1.1532799900000001E-3</c:v>
                </c:pt>
                <c:pt idx="16906">
                  <c:v>1.15335999E-3</c:v>
                </c:pt>
                <c:pt idx="16907">
                  <c:v>1.15343999E-3</c:v>
                </c:pt>
                <c:pt idx="16908">
                  <c:v>1.1535199899999999E-3</c:v>
                </c:pt>
                <c:pt idx="16909">
                  <c:v>1.1535999900000001E-3</c:v>
                </c:pt>
                <c:pt idx="16910">
                  <c:v>1.1536799900000001E-3</c:v>
                </c:pt>
                <c:pt idx="16911">
                  <c:v>1.15375999E-3</c:v>
                </c:pt>
                <c:pt idx="16912">
                  <c:v>1.15383999E-3</c:v>
                </c:pt>
                <c:pt idx="16913">
                  <c:v>1.1539199899999999E-3</c:v>
                </c:pt>
                <c:pt idx="16914">
                  <c:v>1.1539999899999999E-3</c:v>
                </c:pt>
                <c:pt idx="16915">
                  <c:v>1.1540799900000001E-3</c:v>
                </c:pt>
                <c:pt idx="16916">
                  <c:v>1.15415999E-3</c:v>
                </c:pt>
                <c:pt idx="16917">
                  <c:v>1.15423999E-3</c:v>
                </c:pt>
                <c:pt idx="16918">
                  <c:v>1.15431999E-3</c:v>
                </c:pt>
                <c:pt idx="16919">
                  <c:v>1.1543999899999999E-3</c:v>
                </c:pt>
                <c:pt idx="16920">
                  <c:v>1.1544799900000001E-3</c:v>
                </c:pt>
                <c:pt idx="16921">
                  <c:v>1.15455999E-3</c:v>
                </c:pt>
                <c:pt idx="16922">
                  <c:v>1.15463999E-3</c:v>
                </c:pt>
                <c:pt idx="16923">
                  <c:v>1.15471999E-3</c:v>
                </c:pt>
                <c:pt idx="16924">
                  <c:v>1.1547999899999999E-3</c:v>
                </c:pt>
                <c:pt idx="16925">
                  <c:v>1.1548799900000001E-3</c:v>
                </c:pt>
                <c:pt idx="16926">
                  <c:v>1.1549599900000001E-3</c:v>
                </c:pt>
                <c:pt idx="16927">
                  <c:v>1.15503999E-3</c:v>
                </c:pt>
                <c:pt idx="16928">
                  <c:v>1.15511999E-3</c:v>
                </c:pt>
                <c:pt idx="16929">
                  <c:v>1.1551999899999999E-3</c:v>
                </c:pt>
                <c:pt idx="16930">
                  <c:v>1.1552799900000001E-3</c:v>
                </c:pt>
                <c:pt idx="16931">
                  <c:v>1.1553599900000001E-3</c:v>
                </c:pt>
                <c:pt idx="16932">
                  <c:v>1.15543999E-3</c:v>
                </c:pt>
                <c:pt idx="16933">
                  <c:v>1.15551999E-3</c:v>
                </c:pt>
                <c:pt idx="16934">
                  <c:v>1.1555999899999999E-3</c:v>
                </c:pt>
                <c:pt idx="16935">
                  <c:v>1.1556799899999999E-3</c:v>
                </c:pt>
                <c:pt idx="16936">
                  <c:v>1.1557599900000001E-3</c:v>
                </c:pt>
                <c:pt idx="16937">
                  <c:v>1.15583999E-3</c:v>
                </c:pt>
                <c:pt idx="16938">
                  <c:v>1.15591999E-3</c:v>
                </c:pt>
                <c:pt idx="16939">
                  <c:v>1.1559999899999999E-3</c:v>
                </c:pt>
                <c:pt idx="16940">
                  <c:v>1.1560799899999999E-3</c:v>
                </c:pt>
                <c:pt idx="16941">
                  <c:v>1.1561599900000001E-3</c:v>
                </c:pt>
                <c:pt idx="16942">
                  <c:v>1.15623999E-3</c:v>
                </c:pt>
                <c:pt idx="16943">
                  <c:v>1.15631999E-3</c:v>
                </c:pt>
                <c:pt idx="16944">
                  <c:v>1.15639999E-3</c:v>
                </c:pt>
                <c:pt idx="16945">
                  <c:v>1.1564799899999999E-3</c:v>
                </c:pt>
                <c:pt idx="16946">
                  <c:v>1.1565599900000001E-3</c:v>
                </c:pt>
                <c:pt idx="16947">
                  <c:v>1.1566399900000001E-3</c:v>
                </c:pt>
                <c:pt idx="16948">
                  <c:v>1.15671999E-3</c:v>
                </c:pt>
                <c:pt idx="16949">
                  <c:v>1.15679999E-3</c:v>
                </c:pt>
                <c:pt idx="16950">
                  <c:v>1.1568799899999999E-3</c:v>
                </c:pt>
                <c:pt idx="16951">
                  <c:v>1.1569599900000001E-3</c:v>
                </c:pt>
                <c:pt idx="16952">
                  <c:v>1.1570399900000001E-3</c:v>
                </c:pt>
                <c:pt idx="16953">
                  <c:v>1.15711999E-3</c:v>
                </c:pt>
                <c:pt idx="16954">
                  <c:v>1.15719999E-3</c:v>
                </c:pt>
                <c:pt idx="16955">
                  <c:v>1.1572799899999999E-3</c:v>
                </c:pt>
                <c:pt idx="16956">
                  <c:v>1.1573599899999999E-3</c:v>
                </c:pt>
                <c:pt idx="16957">
                  <c:v>1.1574399900000001E-3</c:v>
                </c:pt>
                <c:pt idx="16958">
                  <c:v>1.15751999E-3</c:v>
                </c:pt>
                <c:pt idx="16959">
                  <c:v>1.15759999E-3</c:v>
                </c:pt>
                <c:pt idx="16960">
                  <c:v>1.1576799899999999E-3</c:v>
                </c:pt>
                <c:pt idx="16961">
                  <c:v>1.1577599899999999E-3</c:v>
                </c:pt>
                <c:pt idx="16962">
                  <c:v>1.1578399900000001E-3</c:v>
                </c:pt>
                <c:pt idx="16963">
                  <c:v>1.15791999E-3</c:v>
                </c:pt>
                <c:pt idx="16964">
                  <c:v>1.15799999E-3</c:v>
                </c:pt>
                <c:pt idx="16965">
                  <c:v>1.15807999E-3</c:v>
                </c:pt>
                <c:pt idx="16966">
                  <c:v>1.1581599899999999E-3</c:v>
                </c:pt>
                <c:pt idx="16967">
                  <c:v>1.1582399900000001E-3</c:v>
                </c:pt>
                <c:pt idx="16968">
                  <c:v>1.15831999E-3</c:v>
                </c:pt>
                <c:pt idx="16969">
                  <c:v>1.15839999E-3</c:v>
                </c:pt>
                <c:pt idx="16970">
                  <c:v>1.15847999E-3</c:v>
                </c:pt>
                <c:pt idx="16971">
                  <c:v>1.1585599899999999E-3</c:v>
                </c:pt>
                <c:pt idx="16972">
                  <c:v>1.1586399900000001E-3</c:v>
                </c:pt>
                <c:pt idx="16973">
                  <c:v>1.1587199900000001E-3</c:v>
                </c:pt>
                <c:pt idx="16974">
                  <c:v>1.15879999E-3</c:v>
                </c:pt>
                <c:pt idx="16975">
                  <c:v>1.15887999E-3</c:v>
                </c:pt>
                <c:pt idx="16976">
                  <c:v>1.1589599899999999E-3</c:v>
                </c:pt>
                <c:pt idx="16977">
                  <c:v>1.1590399899999999E-3</c:v>
                </c:pt>
                <c:pt idx="16978">
                  <c:v>1.1591199900000001E-3</c:v>
                </c:pt>
                <c:pt idx="16979">
                  <c:v>1.15919999E-3</c:v>
                </c:pt>
                <c:pt idx="16980">
                  <c:v>1.15927999E-3</c:v>
                </c:pt>
                <c:pt idx="16981">
                  <c:v>1.1593599899999999E-3</c:v>
                </c:pt>
                <c:pt idx="16982">
                  <c:v>1.1594399899999999E-3</c:v>
                </c:pt>
                <c:pt idx="16983">
                  <c:v>1.1595199900000001E-3</c:v>
                </c:pt>
                <c:pt idx="16984">
                  <c:v>1.15959999E-3</c:v>
                </c:pt>
                <c:pt idx="16985">
                  <c:v>1.15967999E-3</c:v>
                </c:pt>
                <c:pt idx="16986">
                  <c:v>1.15975999E-3</c:v>
                </c:pt>
                <c:pt idx="16987">
                  <c:v>1.1598399899999999E-3</c:v>
                </c:pt>
                <c:pt idx="16988">
                  <c:v>1.1599199900000001E-3</c:v>
                </c:pt>
                <c:pt idx="16989">
                  <c:v>1.15999999E-3</c:v>
                </c:pt>
                <c:pt idx="16990">
                  <c:v>1.16007999E-3</c:v>
                </c:pt>
                <c:pt idx="16991">
                  <c:v>1.16015999E-3</c:v>
                </c:pt>
                <c:pt idx="16992">
                  <c:v>1.1602399899999999E-3</c:v>
                </c:pt>
                <c:pt idx="16993">
                  <c:v>1.1603199900000001E-3</c:v>
                </c:pt>
                <c:pt idx="16994">
                  <c:v>1.1603999900000001E-3</c:v>
                </c:pt>
                <c:pt idx="16995">
                  <c:v>1.16047999E-3</c:v>
                </c:pt>
                <c:pt idx="16996">
                  <c:v>1.16055999E-3</c:v>
                </c:pt>
                <c:pt idx="16997">
                  <c:v>1.1606399899999999E-3</c:v>
                </c:pt>
                <c:pt idx="16998">
                  <c:v>1.1607199900000001E-3</c:v>
                </c:pt>
                <c:pt idx="16999">
                  <c:v>1.1607999900000001E-3</c:v>
                </c:pt>
                <c:pt idx="17000">
                  <c:v>1.16087999E-3</c:v>
                </c:pt>
                <c:pt idx="17001">
                  <c:v>1.16095999E-3</c:v>
                </c:pt>
                <c:pt idx="17002">
                  <c:v>1.1610399899999999E-3</c:v>
                </c:pt>
                <c:pt idx="17003">
                  <c:v>1.1611199899999999E-3</c:v>
                </c:pt>
                <c:pt idx="17004">
                  <c:v>1.1611999900000001E-3</c:v>
                </c:pt>
                <c:pt idx="17005">
                  <c:v>1.16127999E-3</c:v>
                </c:pt>
                <c:pt idx="17006">
                  <c:v>1.16135999E-3</c:v>
                </c:pt>
                <c:pt idx="17007">
                  <c:v>1.16143999E-3</c:v>
                </c:pt>
                <c:pt idx="17008">
                  <c:v>1.1615199899999999E-3</c:v>
                </c:pt>
                <c:pt idx="17009">
                  <c:v>1.1615999900000001E-3</c:v>
                </c:pt>
                <c:pt idx="17010">
                  <c:v>1.16167999E-3</c:v>
                </c:pt>
                <c:pt idx="17011">
                  <c:v>1.16175999E-3</c:v>
                </c:pt>
                <c:pt idx="17012">
                  <c:v>1.16183999E-3</c:v>
                </c:pt>
                <c:pt idx="17013">
                  <c:v>1.1619199899999999E-3</c:v>
                </c:pt>
                <c:pt idx="17014">
                  <c:v>1.1619999900000001E-3</c:v>
                </c:pt>
                <c:pt idx="17015">
                  <c:v>1.1620799900000001E-3</c:v>
                </c:pt>
                <c:pt idx="17016">
                  <c:v>1.16215999E-3</c:v>
                </c:pt>
                <c:pt idx="17017">
                  <c:v>1.16223999E-3</c:v>
                </c:pt>
                <c:pt idx="17018">
                  <c:v>1.1623199899999999E-3</c:v>
                </c:pt>
                <c:pt idx="17019">
                  <c:v>1.1623999900000001E-3</c:v>
                </c:pt>
                <c:pt idx="17020">
                  <c:v>1.1624799900000001E-3</c:v>
                </c:pt>
                <c:pt idx="17021">
                  <c:v>1.16255999E-3</c:v>
                </c:pt>
                <c:pt idx="17022">
                  <c:v>1.16263999E-3</c:v>
                </c:pt>
                <c:pt idx="17023">
                  <c:v>1.1627199899999999E-3</c:v>
                </c:pt>
                <c:pt idx="17024">
                  <c:v>1.1627999899999999E-3</c:v>
                </c:pt>
                <c:pt idx="17025">
                  <c:v>1.1628799900000001E-3</c:v>
                </c:pt>
                <c:pt idx="17026">
                  <c:v>1.16295999E-3</c:v>
                </c:pt>
                <c:pt idx="17027">
                  <c:v>1.16303999E-3</c:v>
                </c:pt>
                <c:pt idx="17028">
                  <c:v>1.1631199899999999E-3</c:v>
                </c:pt>
                <c:pt idx="17029">
                  <c:v>1.1631999899999999E-3</c:v>
                </c:pt>
                <c:pt idx="17030">
                  <c:v>1.1632799900000001E-3</c:v>
                </c:pt>
                <c:pt idx="17031">
                  <c:v>1.16335999E-3</c:v>
                </c:pt>
                <c:pt idx="17032">
                  <c:v>1.16343999E-3</c:v>
                </c:pt>
                <c:pt idx="17033">
                  <c:v>1.16351999E-3</c:v>
                </c:pt>
                <c:pt idx="17034">
                  <c:v>1.1635999899999999E-3</c:v>
                </c:pt>
                <c:pt idx="17035">
                  <c:v>1.1636799900000001E-3</c:v>
                </c:pt>
                <c:pt idx="17036">
                  <c:v>1.1637599900000001E-3</c:v>
                </c:pt>
                <c:pt idx="17037">
                  <c:v>1.16383999E-3</c:v>
                </c:pt>
                <c:pt idx="17038">
                  <c:v>1.16391999E-3</c:v>
                </c:pt>
                <c:pt idx="17039">
                  <c:v>1.1639999899999999E-3</c:v>
                </c:pt>
                <c:pt idx="17040">
                  <c:v>1.1640799900000001E-3</c:v>
                </c:pt>
                <c:pt idx="17041">
                  <c:v>1.1641599900000001E-3</c:v>
                </c:pt>
                <c:pt idx="17042">
                  <c:v>1.16423999E-3</c:v>
                </c:pt>
                <c:pt idx="17043">
                  <c:v>1.16431999E-3</c:v>
                </c:pt>
                <c:pt idx="17044">
                  <c:v>1.1643999899999999E-3</c:v>
                </c:pt>
                <c:pt idx="17045">
                  <c:v>1.1644799899999999E-3</c:v>
                </c:pt>
                <c:pt idx="17046">
                  <c:v>1.1645599900000001E-3</c:v>
                </c:pt>
                <c:pt idx="17047">
                  <c:v>1.16463999E-3</c:v>
                </c:pt>
                <c:pt idx="17048">
                  <c:v>1.16471999E-3</c:v>
                </c:pt>
                <c:pt idx="17049">
                  <c:v>1.1647999899999999E-3</c:v>
                </c:pt>
                <c:pt idx="17050">
                  <c:v>1.1648799899999999E-3</c:v>
                </c:pt>
                <c:pt idx="17051">
                  <c:v>1.1649599900000001E-3</c:v>
                </c:pt>
                <c:pt idx="17052">
                  <c:v>1.16503999E-3</c:v>
                </c:pt>
                <c:pt idx="17053">
                  <c:v>1.16511999E-3</c:v>
                </c:pt>
                <c:pt idx="17054">
                  <c:v>1.16519999E-3</c:v>
                </c:pt>
                <c:pt idx="17055">
                  <c:v>1.1652799899999999E-3</c:v>
                </c:pt>
                <c:pt idx="17056">
                  <c:v>1.1653599900000001E-3</c:v>
                </c:pt>
                <c:pt idx="17057">
                  <c:v>1.16543999E-3</c:v>
                </c:pt>
                <c:pt idx="17058">
                  <c:v>1.16551999E-3</c:v>
                </c:pt>
                <c:pt idx="17059">
                  <c:v>1.16559999E-3</c:v>
                </c:pt>
                <c:pt idx="17060">
                  <c:v>1.1656799899999999E-3</c:v>
                </c:pt>
                <c:pt idx="17061">
                  <c:v>1.1657599900000001E-3</c:v>
                </c:pt>
                <c:pt idx="17062">
                  <c:v>1.1658399900000001E-3</c:v>
                </c:pt>
                <c:pt idx="17063">
                  <c:v>1.16591999E-3</c:v>
                </c:pt>
                <c:pt idx="17064">
                  <c:v>1.16599999E-3</c:v>
                </c:pt>
                <c:pt idx="17065">
                  <c:v>1.1660799899999999E-3</c:v>
                </c:pt>
                <c:pt idx="17066">
                  <c:v>1.1661599899999999E-3</c:v>
                </c:pt>
                <c:pt idx="17067">
                  <c:v>1.1662399900000001E-3</c:v>
                </c:pt>
                <c:pt idx="17068">
                  <c:v>1.16631999E-3</c:v>
                </c:pt>
                <c:pt idx="17069">
                  <c:v>1.16639999E-3</c:v>
                </c:pt>
                <c:pt idx="17070">
                  <c:v>1.1664799899999999E-3</c:v>
                </c:pt>
                <c:pt idx="17071">
                  <c:v>1.1665599899999999E-3</c:v>
                </c:pt>
                <c:pt idx="17072">
                  <c:v>1.1666399900000001E-3</c:v>
                </c:pt>
                <c:pt idx="17073">
                  <c:v>1.16671999E-3</c:v>
                </c:pt>
                <c:pt idx="17074">
                  <c:v>1.16679999E-3</c:v>
                </c:pt>
                <c:pt idx="17075">
                  <c:v>1.16687999E-3</c:v>
                </c:pt>
                <c:pt idx="17076">
                  <c:v>1.1669599899999999E-3</c:v>
                </c:pt>
                <c:pt idx="17077">
                  <c:v>1.1670399900000001E-3</c:v>
                </c:pt>
                <c:pt idx="17078">
                  <c:v>1.16711999E-3</c:v>
                </c:pt>
                <c:pt idx="17079">
                  <c:v>1.16719999E-3</c:v>
                </c:pt>
                <c:pt idx="17080">
                  <c:v>1.16727999E-3</c:v>
                </c:pt>
                <c:pt idx="17081">
                  <c:v>1.1673599899999999E-3</c:v>
                </c:pt>
                <c:pt idx="17082">
                  <c:v>1.1674399900000001E-3</c:v>
                </c:pt>
                <c:pt idx="17083">
                  <c:v>1.1675199900000001E-3</c:v>
                </c:pt>
                <c:pt idx="17084">
                  <c:v>1.16759999E-3</c:v>
                </c:pt>
                <c:pt idx="17085">
                  <c:v>1.16767999E-3</c:v>
                </c:pt>
                <c:pt idx="17086">
                  <c:v>1.1677599899999999E-3</c:v>
                </c:pt>
                <c:pt idx="17087">
                  <c:v>1.1678399900000001E-3</c:v>
                </c:pt>
                <c:pt idx="17088">
                  <c:v>1.1679199900000001E-3</c:v>
                </c:pt>
                <c:pt idx="17089">
                  <c:v>1.16799999E-3</c:v>
                </c:pt>
                <c:pt idx="17090">
                  <c:v>1.16807999E-3</c:v>
                </c:pt>
                <c:pt idx="17091">
                  <c:v>1.1681599899999999E-3</c:v>
                </c:pt>
                <c:pt idx="17092">
                  <c:v>1.1682399899999999E-3</c:v>
                </c:pt>
                <c:pt idx="17093">
                  <c:v>1.1683199900000001E-3</c:v>
                </c:pt>
                <c:pt idx="17094">
                  <c:v>1.16839999E-3</c:v>
                </c:pt>
                <c:pt idx="17095">
                  <c:v>1.16847999E-3</c:v>
                </c:pt>
                <c:pt idx="17096">
                  <c:v>1.16855999E-3</c:v>
                </c:pt>
                <c:pt idx="17097">
                  <c:v>1.1686399899999999E-3</c:v>
                </c:pt>
                <c:pt idx="17098">
                  <c:v>1.1687199900000001E-3</c:v>
                </c:pt>
                <c:pt idx="17099">
                  <c:v>1.16879999E-3</c:v>
                </c:pt>
                <c:pt idx="17100">
                  <c:v>1.16887999E-3</c:v>
                </c:pt>
                <c:pt idx="17101">
                  <c:v>1.16895999E-3</c:v>
                </c:pt>
                <c:pt idx="17102">
                  <c:v>1.1690399899999999E-3</c:v>
                </c:pt>
                <c:pt idx="17103">
                  <c:v>1.1691199900000001E-3</c:v>
                </c:pt>
                <c:pt idx="17104">
                  <c:v>1.1691999900000001E-3</c:v>
                </c:pt>
                <c:pt idx="17105">
                  <c:v>1.16927999E-3</c:v>
                </c:pt>
                <c:pt idx="17106">
                  <c:v>1.16935999E-3</c:v>
                </c:pt>
                <c:pt idx="17107">
                  <c:v>1.1694399899999999E-3</c:v>
                </c:pt>
                <c:pt idx="17108">
                  <c:v>1.1695199900000001E-3</c:v>
                </c:pt>
                <c:pt idx="17109">
                  <c:v>1.1695999900000001E-3</c:v>
                </c:pt>
                <c:pt idx="17110">
                  <c:v>1.16967999E-3</c:v>
                </c:pt>
                <c:pt idx="17111">
                  <c:v>1.16975999E-3</c:v>
                </c:pt>
                <c:pt idx="17112">
                  <c:v>1.1698399899999999E-3</c:v>
                </c:pt>
                <c:pt idx="17113">
                  <c:v>1.1699199899999999E-3</c:v>
                </c:pt>
                <c:pt idx="17114">
                  <c:v>1.1699999900000001E-3</c:v>
                </c:pt>
                <c:pt idx="17115">
                  <c:v>1.17007999E-3</c:v>
                </c:pt>
                <c:pt idx="17116">
                  <c:v>1.17015999E-3</c:v>
                </c:pt>
                <c:pt idx="17117">
                  <c:v>1.1702399899999999E-3</c:v>
                </c:pt>
                <c:pt idx="17118">
                  <c:v>1.1703199899999999E-3</c:v>
                </c:pt>
                <c:pt idx="17119">
                  <c:v>1.1703999900000001E-3</c:v>
                </c:pt>
                <c:pt idx="17120">
                  <c:v>1.17047999E-3</c:v>
                </c:pt>
                <c:pt idx="17121">
                  <c:v>1.17055999E-3</c:v>
                </c:pt>
                <c:pt idx="17122">
                  <c:v>1.17063999E-3</c:v>
                </c:pt>
                <c:pt idx="17123">
                  <c:v>1.1707199899999999E-3</c:v>
                </c:pt>
                <c:pt idx="17124">
                  <c:v>1.1707999900000001E-3</c:v>
                </c:pt>
                <c:pt idx="17125">
                  <c:v>1.1708799900000001E-3</c:v>
                </c:pt>
                <c:pt idx="17126">
                  <c:v>1.17095999E-3</c:v>
                </c:pt>
                <c:pt idx="17127">
                  <c:v>1.17103999E-3</c:v>
                </c:pt>
                <c:pt idx="17128">
                  <c:v>1.1711199899999999E-3</c:v>
                </c:pt>
                <c:pt idx="17129">
                  <c:v>1.1711999900000001E-3</c:v>
                </c:pt>
                <c:pt idx="17130">
                  <c:v>1.1712799900000001E-3</c:v>
                </c:pt>
                <c:pt idx="17131">
                  <c:v>1.17135999E-3</c:v>
                </c:pt>
                <c:pt idx="17132">
                  <c:v>1.17143999E-3</c:v>
                </c:pt>
                <c:pt idx="17133">
                  <c:v>1.1715199899999999E-3</c:v>
                </c:pt>
                <c:pt idx="17134">
                  <c:v>1.1715999899999999E-3</c:v>
                </c:pt>
                <c:pt idx="17135">
                  <c:v>1.1716799900000001E-3</c:v>
                </c:pt>
                <c:pt idx="17136">
                  <c:v>1.17175999E-3</c:v>
                </c:pt>
                <c:pt idx="17137">
                  <c:v>1.17183999E-3</c:v>
                </c:pt>
                <c:pt idx="17138">
                  <c:v>1.1719199899999999E-3</c:v>
                </c:pt>
                <c:pt idx="17139">
                  <c:v>1.1719999899999999E-3</c:v>
                </c:pt>
                <c:pt idx="17140">
                  <c:v>1.1720799900000001E-3</c:v>
                </c:pt>
                <c:pt idx="17141">
                  <c:v>1.17215999E-3</c:v>
                </c:pt>
                <c:pt idx="17142">
                  <c:v>1.17223999E-3</c:v>
                </c:pt>
                <c:pt idx="17143">
                  <c:v>1.17231999E-3</c:v>
                </c:pt>
                <c:pt idx="17144">
                  <c:v>1.1723999899999999E-3</c:v>
                </c:pt>
                <c:pt idx="17145">
                  <c:v>1.1724799900000001E-3</c:v>
                </c:pt>
                <c:pt idx="17146">
                  <c:v>1.17255999E-3</c:v>
                </c:pt>
                <c:pt idx="17147">
                  <c:v>1.17263999E-3</c:v>
                </c:pt>
                <c:pt idx="17148">
                  <c:v>1.17271999E-3</c:v>
                </c:pt>
                <c:pt idx="17149">
                  <c:v>1.1727999899999999E-3</c:v>
                </c:pt>
                <c:pt idx="17150">
                  <c:v>1.1728799900000001E-3</c:v>
                </c:pt>
                <c:pt idx="17151">
                  <c:v>1.1729599900000001E-3</c:v>
                </c:pt>
                <c:pt idx="17152">
                  <c:v>1.17303999E-3</c:v>
                </c:pt>
                <c:pt idx="17153">
                  <c:v>1.17311999E-3</c:v>
                </c:pt>
                <c:pt idx="17154">
                  <c:v>1.1731999899999999E-3</c:v>
                </c:pt>
                <c:pt idx="17155">
                  <c:v>1.1732799899999999E-3</c:v>
                </c:pt>
                <c:pt idx="17156">
                  <c:v>1.1733599900000001E-3</c:v>
                </c:pt>
                <c:pt idx="17157">
                  <c:v>1.17343999E-3</c:v>
                </c:pt>
                <c:pt idx="17158">
                  <c:v>1.17351999E-3</c:v>
                </c:pt>
                <c:pt idx="17159">
                  <c:v>1.1735999899999999E-3</c:v>
                </c:pt>
                <c:pt idx="17160">
                  <c:v>1.1736799899999999E-3</c:v>
                </c:pt>
                <c:pt idx="17161">
                  <c:v>1.1737599900000001E-3</c:v>
                </c:pt>
                <c:pt idx="17162">
                  <c:v>1.17383999E-3</c:v>
                </c:pt>
                <c:pt idx="17163">
                  <c:v>1.17391999E-3</c:v>
                </c:pt>
                <c:pt idx="17164">
                  <c:v>1.17399999E-3</c:v>
                </c:pt>
                <c:pt idx="17165">
                  <c:v>1.1740799899999999E-3</c:v>
                </c:pt>
                <c:pt idx="17166">
                  <c:v>1.1741599900000001E-3</c:v>
                </c:pt>
                <c:pt idx="17167">
                  <c:v>1.17423999E-3</c:v>
                </c:pt>
                <c:pt idx="17168">
                  <c:v>1.17431999E-3</c:v>
                </c:pt>
                <c:pt idx="17169">
                  <c:v>1.17439999E-3</c:v>
                </c:pt>
                <c:pt idx="17170">
                  <c:v>1.1744799899999999E-3</c:v>
                </c:pt>
                <c:pt idx="17171">
                  <c:v>1.1745599900000001E-3</c:v>
                </c:pt>
                <c:pt idx="17172">
                  <c:v>1.1746399900000001E-3</c:v>
                </c:pt>
                <c:pt idx="17173">
                  <c:v>1.17471999E-3</c:v>
                </c:pt>
                <c:pt idx="17174">
                  <c:v>1.17479999E-3</c:v>
                </c:pt>
                <c:pt idx="17175">
                  <c:v>1.1748799899999999E-3</c:v>
                </c:pt>
                <c:pt idx="17176">
                  <c:v>1.1749599900000001E-3</c:v>
                </c:pt>
                <c:pt idx="17177">
                  <c:v>1.1750399900000001E-3</c:v>
                </c:pt>
                <c:pt idx="17178">
                  <c:v>1.17511999E-3</c:v>
                </c:pt>
                <c:pt idx="17179">
                  <c:v>1.17519999E-3</c:v>
                </c:pt>
                <c:pt idx="17180">
                  <c:v>1.1752799899999999E-3</c:v>
                </c:pt>
                <c:pt idx="17181">
                  <c:v>1.1753599899999999E-3</c:v>
                </c:pt>
                <c:pt idx="17182">
                  <c:v>1.1754399900000001E-3</c:v>
                </c:pt>
                <c:pt idx="17183">
                  <c:v>1.17551999E-3</c:v>
                </c:pt>
                <c:pt idx="17184">
                  <c:v>1.17559999E-3</c:v>
                </c:pt>
                <c:pt idx="17185">
                  <c:v>1.17567999E-3</c:v>
                </c:pt>
                <c:pt idx="17186">
                  <c:v>1.1757599899999999E-3</c:v>
                </c:pt>
                <c:pt idx="17187">
                  <c:v>1.1758399900000001E-3</c:v>
                </c:pt>
                <c:pt idx="17188">
                  <c:v>1.17591999E-3</c:v>
                </c:pt>
                <c:pt idx="17189">
                  <c:v>1.17599999E-3</c:v>
                </c:pt>
                <c:pt idx="17190">
                  <c:v>1.17607999E-3</c:v>
                </c:pt>
                <c:pt idx="17191">
                  <c:v>1.1761599899999999E-3</c:v>
                </c:pt>
                <c:pt idx="17192">
                  <c:v>1.1762399900000001E-3</c:v>
                </c:pt>
                <c:pt idx="17193">
                  <c:v>1.1763199900000001E-3</c:v>
                </c:pt>
                <c:pt idx="17194">
                  <c:v>1.17639999E-3</c:v>
                </c:pt>
                <c:pt idx="17195">
                  <c:v>1.17647999E-3</c:v>
                </c:pt>
                <c:pt idx="17196">
                  <c:v>1.1765599899999999E-3</c:v>
                </c:pt>
                <c:pt idx="17197">
                  <c:v>1.1766399900000001E-3</c:v>
                </c:pt>
                <c:pt idx="17198">
                  <c:v>1.1767199900000001E-3</c:v>
                </c:pt>
                <c:pt idx="17199">
                  <c:v>1.17679999E-3</c:v>
                </c:pt>
                <c:pt idx="17200">
                  <c:v>1.17687999E-3</c:v>
                </c:pt>
                <c:pt idx="17201">
                  <c:v>1.1769599899999999E-3</c:v>
                </c:pt>
                <c:pt idx="17202">
                  <c:v>1.1770399899999999E-3</c:v>
                </c:pt>
                <c:pt idx="17203">
                  <c:v>1.1771199900000001E-3</c:v>
                </c:pt>
                <c:pt idx="17204">
                  <c:v>1.17719999E-3</c:v>
                </c:pt>
                <c:pt idx="17205">
                  <c:v>1.17727999E-3</c:v>
                </c:pt>
                <c:pt idx="17206">
                  <c:v>1.1773599899999999E-3</c:v>
                </c:pt>
                <c:pt idx="17207">
                  <c:v>1.1774399899999999E-3</c:v>
                </c:pt>
                <c:pt idx="17208">
                  <c:v>1.1775199900000001E-3</c:v>
                </c:pt>
                <c:pt idx="17209">
                  <c:v>1.17759999E-3</c:v>
                </c:pt>
                <c:pt idx="17210">
                  <c:v>1.17767999E-3</c:v>
                </c:pt>
                <c:pt idx="17211">
                  <c:v>1.17775999E-3</c:v>
                </c:pt>
                <c:pt idx="17212">
                  <c:v>1.1778399899999999E-3</c:v>
                </c:pt>
                <c:pt idx="17213">
                  <c:v>1.1779199900000001E-3</c:v>
                </c:pt>
                <c:pt idx="17214">
                  <c:v>1.1779999900000001E-3</c:v>
                </c:pt>
                <c:pt idx="17215">
                  <c:v>1.17807999E-3</c:v>
                </c:pt>
                <c:pt idx="17216">
                  <c:v>1.17815999E-3</c:v>
                </c:pt>
                <c:pt idx="17217">
                  <c:v>1.1782399899999999E-3</c:v>
                </c:pt>
                <c:pt idx="17218">
                  <c:v>1.1783199900000001E-3</c:v>
                </c:pt>
                <c:pt idx="17219">
                  <c:v>1.1783999900000001E-3</c:v>
                </c:pt>
                <c:pt idx="17220">
                  <c:v>1.17847999E-3</c:v>
                </c:pt>
                <c:pt idx="17221">
                  <c:v>1.17855999E-3</c:v>
                </c:pt>
                <c:pt idx="17222">
                  <c:v>1.1786399899999999E-3</c:v>
                </c:pt>
                <c:pt idx="17223">
                  <c:v>1.1787199899999999E-3</c:v>
                </c:pt>
                <c:pt idx="17224">
                  <c:v>1.1787999900000001E-3</c:v>
                </c:pt>
                <c:pt idx="17225">
                  <c:v>1.17887999E-3</c:v>
                </c:pt>
                <c:pt idx="17226">
                  <c:v>1.17895999E-3</c:v>
                </c:pt>
                <c:pt idx="17227">
                  <c:v>1.1790399899999999E-3</c:v>
                </c:pt>
                <c:pt idx="17228">
                  <c:v>1.1791199899999999E-3</c:v>
                </c:pt>
                <c:pt idx="17229">
                  <c:v>1.1791999900000001E-3</c:v>
                </c:pt>
                <c:pt idx="17230">
                  <c:v>1.17927999E-3</c:v>
                </c:pt>
                <c:pt idx="17231">
                  <c:v>1.17935999E-3</c:v>
                </c:pt>
                <c:pt idx="17232">
                  <c:v>1.17943999E-3</c:v>
                </c:pt>
                <c:pt idx="17233">
                  <c:v>1.1795199899999999E-3</c:v>
                </c:pt>
                <c:pt idx="17234">
                  <c:v>1.1795999900000001E-3</c:v>
                </c:pt>
                <c:pt idx="17235">
                  <c:v>1.17967999E-3</c:v>
                </c:pt>
                <c:pt idx="17236">
                  <c:v>1.17975999E-3</c:v>
                </c:pt>
                <c:pt idx="17237">
                  <c:v>1.17983999E-3</c:v>
                </c:pt>
                <c:pt idx="17238">
                  <c:v>1.1799199899999999E-3</c:v>
                </c:pt>
                <c:pt idx="17239">
                  <c:v>1.1799999900000001E-3</c:v>
                </c:pt>
                <c:pt idx="17240">
                  <c:v>1.1800799900000001E-3</c:v>
                </c:pt>
                <c:pt idx="17241">
                  <c:v>1.18015999E-3</c:v>
                </c:pt>
                <c:pt idx="17242">
                  <c:v>1.18023999E-3</c:v>
                </c:pt>
                <c:pt idx="17243">
                  <c:v>1.1803199899999999E-3</c:v>
                </c:pt>
                <c:pt idx="17244">
                  <c:v>1.1803999899999999E-3</c:v>
                </c:pt>
                <c:pt idx="17245">
                  <c:v>1.1804799900000001E-3</c:v>
                </c:pt>
                <c:pt idx="17246">
                  <c:v>1.18055999E-3</c:v>
                </c:pt>
                <c:pt idx="17247">
                  <c:v>1.18063999E-3</c:v>
                </c:pt>
                <c:pt idx="17248">
                  <c:v>1.1807199899999999E-3</c:v>
                </c:pt>
                <c:pt idx="17249">
                  <c:v>1.1807999899999999E-3</c:v>
                </c:pt>
                <c:pt idx="17250">
                  <c:v>1.1808799900000001E-3</c:v>
                </c:pt>
                <c:pt idx="17251">
                  <c:v>1.18095999E-3</c:v>
                </c:pt>
                <c:pt idx="17252">
                  <c:v>1.18103999E-3</c:v>
                </c:pt>
                <c:pt idx="17253">
                  <c:v>1.18111999E-3</c:v>
                </c:pt>
                <c:pt idx="17254">
                  <c:v>1.1811999899999999E-3</c:v>
                </c:pt>
                <c:pt idx="17255">
                  <c:v>1.1812799900000001E-3</c:v>
                </c:pt>
                <c:pt idx="17256">
                  <c:v>1.18135999E-3</c:v>
                </c:pt>
                <c:pt idx="17257">
                  <c:v>1.18143999E-3</c:v>
                </c:pt>
                <c:pt idx="17258">
                  <c:v>1.18151999E-3</c:v>
                </c:pt>
                <c:pt idx="17259">
                  <c:v>1.1815999899999999E-3</c:v>
                </c:pt>
                <c:pt idx="17260">
                  <c:v>1.1816799900000001E-3</c:v>
                </c:pt>
                <c:pt idx="17261">
                  <c:v>1.1817599900000001E-3</c:v>
                </c:pt>
                <c:pt idx="17262">
                  <c:v>1.18183999E-3</c:v>
                </c:pt>
                <c:pt idx="17263">
                  <c:v>1.18191999E-3</c:v>
                </c:pt>
                <c:pt idx="17264">
                  <c:v>1.1819999899999999E-3</c:v>
                </c:pt>
                <c:pt idx="17265">
                  <c:v>1.1820799900000001E-3</c:v>
                </c:pt>
                <c:pt idx="17266">
                  <c:v>1.1821599900000001E-3</c:v>
                </c:pt>
                <c:pt idx="17267">
                  <c:v>1.18223999E-3</c:v>
                </c:pt>
                <c:pt idx="17268">
                  <c:v>1.18231999E-3</c:v>
                </c:pt>
                <c:pt idx="17269">
                  <c:v>1.1823999899999999E-3</c:v>
                </c:pt>
                <c:pt idx="17270">
                  <c:v>1.1824799899999999E-3</c:v>
                </c:pt>
                <c:pt idx="17271">
                  <c:v>1.1825599900000001E-3</c:v>
                </c:pt>
                <c:pt idx="17272">
                  <c:v>1.18263999E-3</c:v>
                </c:pt>
                <c:pt idx="17273">
                  <c:v>1.18271999E-3</c:v>
                </c:pt>
                <c:pt idx="17274">
                  <c:v>1.18279999E-3</c:v>
                </c:pt>
                <c:pt idx="17275">
                  <c:v>1.1828799899999999E-3</c:v>
                </c:pt>
                <c:pt idx="17276">
                  <c:v>1.1829599900000001E-3</c:v>
                </c:pt>
                <c:pt idx="17277">
                  <c:v>1.18303999E-3</c:v>
                </c:pt>
                <c:pt idx="17278">
                  <c:v>1.18311999E-3</c:v>
                </c:pt>
                <c:pt idx="17279">
                  <c:v>1.18319999E-3</c:v>
                </c:pt>
                <c:pt idx="17280">
                  <c:v>1.1832799899999999E-3</c:v>
                </c:pt>
                <c:pt idx="17281">
                  <c:v>1.1833599900000001E-3</c:v>
                </c:pt>
                <c:pt idx="17282">
                  <c:v>1.1834399900000001E-3</c:v>
                </c:pt>
                <c:pt idx="17283">
                  <c:v>1.18351999E-3</c:v>
                </c:pt>
                <c:pt idx="17284">
                  <c:v>1.18359999E-3</c:v>
                </c:pt>
                <c:pt idx="17285">
                  <c:v>1.1836799899999999E-3</c:v>
                </c:pt>
                <c:pt idx="17286">
                  <c:v>1.1837599900000001E-3</c:v>
                </c:pt>
                <c:pt idx="17287">
                  <c:v>1.1838399900000001E-3</c:v>
                </c:pt>
                <c:pt idx="17288">
                  <c:v>1.18391999E-3</c:v>
                </c:pt>
                <c:pt idx="17289">
                  <c:v>1.18399999E-3</c:v>
                </c:pt>
                <c:pt idx="17290">
                  <c:v>1.1840799899999999E-3</c:v>
                </c:pt>
                <c:pt idx="17291">
                  <c:v>1.1841599899999999E-3</c:v>
                </c:pt>
                <c:pt idx="17292">
                  <c:v>1.1842399900000001E-3</c:v>
                </c:pt>
                <c:pt idx="17293">
                  <c:v>1.18431999E-3</c:v>
                </c:pt>
                <c:pt idx="17294">
                  <c:v>1.18439999E-3</c:v>
                </c:pt>
                <c:pt idx="17295">
                  <c:v>1.1844799899999999E-3</c:v>
                </c:pt>
                <c:pt idx="17296">
                  <c:v>1.1845599899999999E-3</c:v>
                </c:pt>
                <c:pt idx="17297">
                  <c:v>1.1846399900000001E-3</c:v>
                </c:pt>
                <c:pt idx="17298">
                  <c:v>1.18471999E-3</c:v>
                </c:pt>
                <c:pt idx="17299">
                  <c:v>1.18479999E-3</c:v>
                </c:pt>
                <c:pt idx="17300">
                  <c:v>1.18487999E-3</c:v>
                </c:pt>
                <c:pt idx="17301">
                  <c:v>1.1849599899999999E-3</c:v>
                </c:pt>
                <c:pt idx="17302">
                  <c:v>1.1850399900000001E-3</c:v>
                </c:pt>
                <c:pt idx="17303">
                  <c:v>1.1851199900000001E-3</c:v>
                </c:pt>
                <c:pt idx="17304">
                  <c:v>1.18519999E-3</c:v>
                </c:pt>
                <c:pt idx="17305">
                  <c:v>1.18527999E-3</c:v>
                </c:pt>
                <c:pt idx="17306">
                  <c:v>1.1853599899999999E-3</c:v>
                </c:pt>
                <c:pt idx="17307">
                  <c:v>1.1854399900000001E-3</c:v>
                </c:pt>
                <c:pt idx="17308">
                  <c:v>1.1855199900000001E-3</c:v>
                </c:pt>
                <c:pt idx="17309">
                  <c:v>1.18559999E-3</c:v>
                </c:pt>
                <c:pt idx="17310">
                  <c:v>1.18567999E-3</c:v>
                </c:pt>
                <c:pt idx="17311">
                  <c:v>1.1857599899999999E-3</c:v>
                </c:pt>
                <c:pt idx="17312">
                  <c:v>1.1858399899999999E-3</c:v>
                </c:pt>
                <c:pt idx="17313">
                  <c:v>1.1859199900000001E-3</c:v>
                </c:pt>
                <c:pt idx="17314">
                  <c:v>1.18599999E-3</c:v>
                </c:pt>
                <c:pt idx="17315">
                  <c:v>1.18607999E-3</c:v>
                </c:pt>
                <c:pt idx="17316">
                  <c:v>1.1861599899999999E-3</c:v>
                </c:pt>
                <c:pt idx="17317">
                  <c:v>1.1862399899999999E-3</c:v>
                </c:pt>
                <c:pt idx="17318">
                  <c:v>1.1863199900000001E-3</c:v>
                </c:pt>
                <c:pt idx="17319">
                  <c:v>1.18639999E-3</c:v>
                </c:pt>
                <c:pt idx="17320">
                  <c:v>1.18647999E-3</c:v>
                </c:pt>
                <c:pt idx="17321">
                  <c:v>1.18655999E-3</c:v>
                </c:pt>
                <c:pt idx="17322">
                  <c:v>1.1866399899999999E-3</c:v>
                </c:pt>
                <c:pt idx="17323">
                  <c:v>1.1867199900000001E-3</c:v>
                </c:pt>
                <c:pt idx="17324">
                  <c:v>1.18679999E-3</c:v>
                </c:pt>
                <c:pt idx="17325">
                  <c:v>1.18687999E-3</c:v>
                </c:pt>
                <c:pt idx="17326">
                  <c:v>1.18695999E-3</c:v>
                </c:pt>
                <c:pt idx="17327">
                  <c:v>1.1870399899999999E-3</c:v>
                </c:pt>
                <c:pt idx="17328">
                  <c:v>1.1871199900000001E-3</c:v>
                </c:pt>
                <c:pt idx="17329">
                  <c:v>1.1871999900000001E-3</c:v>
                </c:pt>
                <c:pt idx="17330">
                  <c:v>1.18727999E-3</c:v>
                </c:pt>
                <c:pt idx="17331">
                  <c:v>1.18735999E-3</c:v>
                </c:pt>
                <c:pt idx="17332">
                  <c:v>1.1874399899999999E-3</c:v>
                </c:pt>
                <c:pt idx="17333">
                  <c:v>1.1875199899999999E-3</c:v>
                </c:pt>
                <c:pt idx="17334">
                  <c:v>1.1875999900000001E-3</c:v>
                </c:pt>
                <c:pt idx="17335">
                  <c:v>1.18767999E-3</c:v>
                </c:pt>
                <c:pt idx="17336">
                  <c:v>1.18775999E-3</c:v>
                </c:pt>
                <c:pt idx="17337">
                  <c:v>1.1878399899999999E-3</c:v>
                </c:pt>
                <c:pt idx="17338">
                  <c:v>1.1879199899999999E-3</c:v>
                </c:pt>
                <c:pt idx="17339">
                  <c:v>1.1879999900000001E-3</c:v>
                </c:pt>
                <c:pt idx="17340">
                  <c:v>1.18807999E-3</c:v>
                </c:pt>
                <c:pt idx="17341">
                  <c:v>1.18815999E-3</c:v>
                </c:pt>
                <c:pt idx="17342">
                  <c:v>1.18823999E-3</c:v>
                </c:pt>
                <c:pt idx="17343">
                  <c:v>1.1883199899999999E-3</c:v>
                </c:pt>
                <c:pt idx="17344">
                  <c:v>1.1883999900000001E-3</c:v>
                </c:pt>
                <c:pt idx="17345">
                  <c:v>1.18847999E-3</c:v>
                </c:pt>
                <c:pt idx="17346">
                  <c:v>1.18855999E-3</c:v>
                </c:pt>
                <c:pt idx="17347">
                  <c:v>1.18863999E-3</c:v>
                </c:pt>
                <c:pt idx="17348">
                  <c:v>1.1887199899999999E-3</c:v>
                </c:pt>
                <c:pt idx="17349">
                  <c:v>1.1887999900000001E-3</c:v>
                </c:pt>
                <c:pt idx="17350">
                  <c:v>1.1888799900000001E-3</c:v>
                </c:pt>
                <c:pt idx="17351">
                  <c:v>1.18895999E-3</c:v>
                </c:pt>
                <c:pt idx="17352">
                  <c:v>1.18903999E-3</c:v>
                </c:pt>
                <c:pt idx="17353">
                  <c:v>1.1891199899999999E-3</c:v>
                </c:pt>
                <c:pt idx="17354">
                  <c:v>1.1891999900000001E-3</c:v>
                </c:pt>
                <c:pt idx="17355">
                  <c:v>1.1892799900000001E-3</c:v>
                </c:pt>
                <c:pt idx="17356">
                  <c:v>1.18935999E-3</c:v>
                </c:pt>
                <c:pt idx="17357">
                  <c:v>1.18943999E-3</c:v>
                </c:pt>
                <c:pt idx="17358">
                  <c:v>1.1895199899999999E-3</c:v>
                </c:pt>
                <c:pt idx="17359">
                  <c:v>1.1895999899999999E-3</c:v>
                </c:pt>
                <c:pt idx="17360">
                  <c:v>1.1896799900000001E-3</c:v>
                </c:pt>
                <c:pt idx="17361">
                  <c:v>1.18975999E-3</c:v>
                </c:pt>
                <c:pt idx="17362">
                  <c:v>1.18983999E-3</c:v>
                </c:pt>
                <c:pt idx="17363">
                  <c:v>1.18991999E-3</c:v>
                </c:pt>
                <c:pt idx="17364">
                  <c:v>1.1899999899999999E-3</c:v>
                </c:pt>
                <c:pt idx="17365">
                  <c:v>1.1900799900000001E-3</c:v>
                </c:pt>
                <c:pt idx="17366">
                  <c:v>1.19015999E-3</c:v>
                </c:pt>
                <c:pt idx="17367">
                  <c:v>1.19023999E-3</c:v>
                </c:pt>
                <c:pt idx="17368">
                  <c:v>1.19031999E-3</c:v>
                </c:pt>
                <c:pt idx="17369">
                  <c:v>1.1903999899999999E-3</c:v>
                </c:pt>
                <c:pt idx="17370">
                  <c:v>1.1904799900000001E-3</c:v>
                </c:pt>
                <c:pt idx="17371">
                  <c:v>1.1905599900000001E-3</c:v>
                </c:pt>
                <c:pt idx="17372">
                  <c:v>1.19063999E-3</c:v>
                </c:pt>
                <c:pt idx="17373">
                  <c:v>1.19071999E-3</c:v>
                </c:pt>
                <c:pt idx="17374">
                  <c:v>1.1907999899999999E-3</c:v>
                </c:pt>
                <c:pt idx="17375">
                  <c:v>1.1908799900000001E-3</c:v>
                </c:pt>
                <c:pt idx="17376">
                  <c:v>1.1909599900000001E-3</c:v>
                </c:pt>
                <c:pt idx="17377">
                  <c:v>1.19103999E-3</c:v>
                </c:pt>
                <c:pt idx="17378">
                  <c:v>1.19111999E-3</c:v>
                </c:pt>
                <c:pt idx="17379">
                  <c:v>1.1911999899999999E-3</c:v>
                </c:pt>
                <c:pt idx="17380">
                  <c:v>1.1912799899999999E-3</c:v>
                </c:pt>
                <c:pt idx="17381">
                  <c:v>1.1913599900000001E-3</c:v>
                </c:pt>
                <c:pt idx="17382">
                  <c:v>1.19143999E-3</c:v>
                </c:pt>
                <c:pt idx="17383">
                  <c:v>1.19151999E-3</c:v>
                </c:pt>
                <c:pt idx="17384">
                  <c:v>1.1915999899999999E-3</c:v>
                </c:pt>
                <c:pt idx="17385">
                  <c:v>1.1916799899999999E-3</c:v>
                </c:pt>
                <c:pt idx="17386">
                  <c:v>1.1917599900000001E-3</c:v>
                </c:pt>
                <c:pt idx="17387">
                  <c:v>1.19183999E-3</c:v>
                </c:pt>
                <c:pt idx="17388">
                  <c:v>1.19191999E-3</c:v>
                </c:pt>
                <c:pt idx="17389">
                  <c:v>1.19199999E-3</c:v>
                </c:pt>
                <c:pt idx="17390">
                  <c:v>1.1920799899999999E-3</c:v>
                </c:pt>
                <c:pt idx="17391">
                  <c:v>1.1921599900000001E-3</c:v>
                </c:pt>
                <c:pt idx="17392">
                  <c:v>1.19223999E-3</c:v>
                </c:pt>
                <c:pt idx="17393">
                  <c:v>1.19231999E-3</c:v>
                </c:pt>
                <c:pt idx="17394">
                  <c:v>1.19239999E-3</c:v>
                </c:pt>
                <c:pt idx="17395">
                  <c:v>1.1924799899999999E-3</c:v>
                </c:pt>
                <c:pt idx="17396">
                  <c:v>1.1925599900000001E-3</c:v>
                </c:pt>
                <c:pt idx="17397">
                  <c:v>1.1926399900000001E-3</c:v>
                </c:pt>
                <c:pt idx="17398">
                  <c:v>1.19271999E-3</c:v>
                </c:pt>
                <c:pt idx="17399">
                  <c:v>1.19279999E-3</c:v>
                </c:pt>
                <c:pt idx="17400">
                  <c:v>1.1928799899999999E-3</c:v>
                </c:pt>
                <c:pt idx="17401">
                  <c:v>1.1929599899999999E-3</c:v>
                </c:pt>
                <c:pt idx="17402">
                  <c:v>1.1930399900000001E-3</c:v>
                </c:pt>
                <c:pt idx="17403">
                  <c:v>1.19311999E-3</c:v>
                </c:pt>
                <c:pt idx="17404">
                  <c:v>1.19319999E-3</c:v>
                </c:pt>
                <c:pt idx="17405">
                  <c:v>1.1932799899999999E-3</c:v>
                </c:pt>
                <c:pt idx="17406">
                  <c:v>1.1933599899999999E-3</c:v>
                </c:pt>
                <c:pt idx="17407">
                  <c:v>1.1934399900000001E-3</c:v>
                </c:pt>
                <c:pt idx="17408">
                  <c:v>1.19351999E-3</c:v>
                </c:pt>
                <c:pt idx="17409">
                  <c:v>1.19359999E-3</c:v>
                </c:pt>
                <c:pt idx="17410">
                  <c:v>1.19367999E-3</c:v>
                </c:pt>
                <c:pt idx="17411">
                  <c:v>1.1937599899999999E-3</c:v>
                </c:pt>
                <c:pt idx="17412">
                  <c:v>1.1938399900000001E-3</c:v>
                </c:pt>
                <c:pt idx="17413">
                  <c:v>1.19391999E-3</c:v>
                </c:pt>
                <c:pt idx="17414">
                  <c:v>1.19399999E-3</c:v>
                </c:pt>
                <c:pt idx="17415">
                  <c:v>1.19407999E-3</c:v>
                </c:pt>
                <c:pt idx="17416">
                  <c:v>1.1941599899999999E-3</c:v>
                </c:pt>
                <c:pt idx="17417">
                  <c:v>1.1942399900000001E-3</c:v>
                </c:pt>
                <c:pt idx="17418">
                  <c:v>1.1943199900000001E-3</c:v>
                </c:pt>
                <c:pt idx="17419">
                  <c:v>1.19439999E-3</c:v>
                </c:pt>
                <c:pt idx="17420">
                  <c:v>1.19447999E-3</c:v>
                </c:pt>
                <c:pt idx="17421">
                  <c:v>1.1945599899999999E-3</c:v>
                </c:pt>
                <c:pt idx="17422">
                  <c:v>1.1946399900000001E-3</c:v>
                </c:pt>
                <c:pt idx="17423">
                  <c:v>1.1947199900000001E-3</c:v>
                </c:pt>
                <c:pt idx="17424">
                  <c:v>1.19479999E-3</c:v>
                </c:pt>
                <c:pt idx="17425">
                  <c:v>1.19487999E-3</c:v>
                </c:pt>
                <c:pt idx="17426">
                  <c:v>1.1949599899999999E-3</c:v>
                </c:pt>
                <c:pt idx="17427">
                  <c:v>1.1950399899999999E-3</c:v>
                </c:pt>
                <c:pt idx="17428">
                  <c:v>1.1951199900000001E-3</c:v>
                </c:pt>
                <c:pt idx="17429">
                  <c:v>1.19519999E-3</c:v>
                </c:pt>
                <c:pt idx="17430">
                  <c:v>1.19527999E-3</c:v>
                </c:pt>
                <c:pt idx="17431">
                  <c:v>1.19535999E-3</c:v>
                </c:pt>
                <c:pt idx="17432">
                  <c:v>1.1954399899999999E-3</c:v>
                </c:pt>
                <c:pt idx="17433">
                  <c:v>1.1955199900000001E-3</c:v>
                </c:pt>
                <c:pt idx="17434">
                  <c:v>1.19559999E-3</c:v>
                </c:pt>
                <c:pt idx="17435">
                  <c:v>1.19567999E-3</c:v>
                </c:pt>
                <c:pt idx="17436">
                  <c:v>1.19575999E-3</c:v>
                </c:pt>
                <c:pt idx="17437">
                  <c:v>1.1958399899999999E-3</c:v>
                </c:pt>
                <c:pt idx="17438">
                  <c:v>1.1959199900000001E-3</c:v>
                </c:pt>
                <c:pt idx="17439">
                  <c:v>1.1959999900000001E-3</c:v>
                </c:pt>
                <c:pt idx="17440">
                  <c:v>1.19607999E-3</c:v>
                </c:pt>
                <c:pt idx="17441">
                  <c:v>1.19615999E-3</c:v>
                </c:pt>
                <c:pt idx="17442">
                  <c:v>1.1962399899999999E-3</c:v>
                </c:pt>
                <c:pt idx="17443">
                  <c:v>1.1963199900000001E-3</c:v>
                </c:pt>
                <c:pt idx="17444">
                  <c:v>1.1963999900000001E-3</c:v>
                </c:pt>
                <c:pt idx="17445">
                  <c:v>1.19647999E-3</c:v>
                </c:pt>
                <c:pt idx="17446">
                  <c:v>1.19655999E-3</c:v>
                </c:pt>
                <c:pt idx="17447">
                  <c:v>1.1966399899999999E-3</c:v>
                </c:pt>
                <c:pt idx="17448">
                  <c:v>1.1967199899999999E-3</c:v>
                </c:pt>
                <c:pt idx="17449">
                  <c:v>1.1967999900000001E-3</c:v>
                </c:pt>
                <c:pt idx="17450">
                  <c:v>1.19687999E-3</c:v>
                </c:pt>
                <c:pt idx="17451">
                  <c:v>1.19695999E-3</c:v>
                </c:pt>
                <c:pt idx="17452">
                  <c:v>1.1970399899999999E-3</c:v>
                </c:pt>
                <c:pt idx="17453">
                  <c:v>1.1971199899999999E-3</c:v>
                </c:pt>
                <c:pt idx="17454">
                  <c:v>1.1971999900000001E-3</c:v>
                </c:pt>
                <c:pt idx="17455">
                  <c:v>1.19727999E-3</c:v>
                </c:pt>
                <c:pt idx="17456">
                  <c:v>1.19735999E-3</c:v>
                </c:pt>
                <c:pt idx="17457">
                  <c:v>1.19743999E-3</c:v>
                </c:pt>
                <c:pt idx="17458">
                  <c:v>1.1975199899999999E-3</c:v>
                </c:pt>
                <c:pt idx="17459">
                  <c:v>1.1975999900000001E-3</c:v>
                </c:pt>
                <c:pt idx="17460">
                  <c:v>1.1976799900000001E-3</c:v>
                </c:pt>
                <c:pt idx="17461">
                  <c:v>1.19775999E-3</c:v>
                </c:pt>
                <c:pt idx="17462">
                  <c:v>1.19783999E-3</c:v>
                </c:pt>
                <c:pt idx="17463">
                  <c:v>1.1979199899999999E-3</c:v>
                </c:pt>
                <c:pt idx="17464">
                  <c:v>1.1979999900000001E-3</c:v>
                </c:pt>
                <c:pt idx="17465">
                  <c:v>1.1980799900000001E-3</c:v>
                </c:pt>
                <c:pt idx="17466">
                  <c:v>1.19815999E-3</c:v>
                </c:pt>
                <c:pt idx="17467">
                  <c:v>1.19823999E-3</c:v>
                </c:pt>
                <c:pt idx="17468">
                  <c:v>1.1983199899999999E-3</c:v>
                </c:pt>
                <c:pt idx="17469">
                  <c:v>1.1983999899999999E-3</c:v>
                </c:pt>
                <c:pt idx="17470">
                  <c:v>1.1984799900000001E-3</c:v>
                </c:pt>
                <c:pt idx="17471">
                  <c:v>1.19855999E-3</c:v>
                </c:pt>
                <c:pt idx="17472">
                  <c:v>1.19863999E-3</c:v>
                </c:pt>
                <c:pt idx="17473">
                  <c:v>1.1987199899999999E-3</c:v>
                </c:pt>
                <c:pt idx="17474">
                  <c:v>1.1987999899999999E-3</c:v>
                </c:pt>
                <c:pt idx="17475">
                  <c:v>1.1988799900000001E-3</c:v>
                </c:pt>
                <c:pt idx="17476">
                  <c:v>1.19895999E-3</c:v>
                </c:pt>
                <c:pt idx="17477">
                  <c:v>1.19903999E-3</c:v>
                </c:pt>
                <c:pt idx="17478">
                  <c:v>1.19911999E-3</c:v>
                </c:pt>
                <c:pt idx="17479">
                  <c:v>1.1991999899999999E-3</c:v>
                </c:pt>
                <c:pt idx="17480">
                  <c:v>1.1992799900000001E-3</c:v>
                </c:pt>
                <c:pt idx="17481">
                  <c:v>1.19935999E-3</c:v>
                </c:pt>
                <c:pt idx="17482">
                  <c:v>1.19943999E-3</c:v>
                </c:pt>
                <c:pt idx="17483">
                  <c:v>1.19951999E-3</c:v>
                </c:pt>
                <c:pt idx="17484">
                  <c:v>1.1995999899999999E-3</c:v>
                </c:pt>
                <c:pt idx="17485">
                  <c:v>1.1996799900000001E-3</c:v>
                </c:pt>
                <c:pt idx="17486">
                  <c:v>1.1997599900000001E-3</c:v>
                </c:pt>
                <c:pt idx="17487">
                  <c:v>1.19983999E-3</c:v>
                </c:pt>
                <c:pt idx="17488">
                  <c:v>1.19991999E-3</c:v>
                </c:pt>
                <c:pt idx="17489">
                  <c:v>1.1999999899999999E-3</c:v>
                </c:pt>
                <c:pt idx="17490">
                  <c:v>1.2000799899999999E-3</c:v>
                </c:pt>
                <c:pt idx="17491">
                  <c:v>1.2001599900000001E-3</c:v>
                </c:pt>
                <c:pt idx="17492">
                  <c:v>1.20023999E-3</c:v>
                </c:pt>
                <c:pt idx="17493">
                  <c:v>1.20031999E-3</c:v>
                </c:pt>
                <c:pt idx="17494">
                  <c:v>1.2003999899999999E-3</c:v>
                </c:pt>
                <c:pt idx="17495">
                  <c:v>1.2004799899999999E-3</c:v>
                </c:pt>
                <c:pt idx="17496">
                  <c:v>1.2005599900000001E-3</c:v>
                </c:pt>
                <c:pt idx="17497">
                  <c:v>1.20063999E-3</c:v>
                </c:pt>
                <c:pt idx="17498">
                  <c:v>1.20071999E-3</c:v>
                </c:pt>
                <c:pt idx="17499">
                  <c:v>1.20079999E-3</c:v>
                </c:pt>
                <c:pt idx="17500">
                  <c:v>1.2008799899999999E-3</c:v>
                </c:pt>
                <c:pt idx="17501">
                  <c:v>1.2009599900000001E-3</c:v>
                </c:pt>
                <c:pt idx="17502">
                  <c:v>1.20103999E-3</c:v>
                </c:pt>
                <c:pt idx="17503">
                  <c:v>1.20111999E-3</c:v>
                </c:pt>
                <c:pt idx="17504">
                  <c:v>1.20119999E-3</c:v>
                </c:pt>
                <c:pt idx="17505">
                  <c:v>1.2012799899999999E-3</c:v>
                </c:pt>
                <c:pt idx="17506">
                  <c:v>1.2013599900000001E-3</c:v>
                </c:pt>
                <c:pt idx="17507">
                  <c:v>1.2014399900000001E-3</c:v>
                </c:pt>
                <c:pt idx="17508">
                  <c:v>1.20151999E-3</c:v>
                </c:pt>
                <c:pt idx="17509">
                  <c:v>1.20159999E-3</c:v>
                </c:pt>
                <c:pt idx="17510">
                  <c:v>1.2016799899999999E-3</c:v>
                </c:pt>
                <c:pt idx="17511">
                  <c:v>1.2017599900000001E-3</c:v>
                </c:pt>
                <c:pt idx="17512">
                  <c:v>1.2018399900000001E-3</c:v>
                </c:pt>
                <c:pt idx="17513">
                  <c:v>1.20191999E-3</c:v>
                </c:pt>
                <c:pt idx="17514">
                  <c:v>1.20199999E-3</c:v>
                </c:pt>
                <c:pt idx="17515">
                  <c:v>1.2020799899999999E-3</c:v>
                </c:pt>
                <c:pt idx="17516">
                  <c:v>1.2021599899999999E-3</c:v>
                </c:pt>
                <c:pt idx="17517">
                  <c:v>1.2022399900000001E-3</c:v>
                </c:pt>
                <c:pt idx="17518">
                  <c:v>1.20231999E-3</c:v>
                </c:pt>
                <c:pt idx="17519">
                  <c:v>1.20239999E-3</c:v>
                </c:pt>
                <c:pt idx="17520">
                  <c:v>1.20247999E-3</c:v>
                </c:pt>
                <c:pt idx="17521">
                  <c:v>1.2025599899999999E-3</c:v>
                </c:pt>
                <c:pt idx="17522">
                  <c:v>1.2026399900000001E-3</c:v>
                </c:pt>
                <c:pt idx="17523">
                  <c:v>1.20271999E-3</c:v>
                </c:pt>
                <c:pt idx="17524">
                  <c:v>1.20279999E-3</c:v>
                </c:pt>
                <c:pt idx="17525">
                  <c:v>1.20287999E-3</c:v>
                </c:pt>
                <c:pt idx="17526">
                  <c:v>1.2029599899999999E-3</c:v>
                </c:pt>
                <c:pt idx="17527">
                  <c:v>1.2030399900000001E-3</c:v>
                </c:pt>
                <c:pt idx="17528">
                  <c:v>1.2031199900000001E-3</c:v>
                </c:pt>
                <c:pt idx="17529">
                  <c:v>1.20319999E-3</c:v>
                </c:pt>
                <c:pt idx="17530">
                  <c:v>1.20327999E-3</c:v>
                </c:pt>
                <c:pt idx="17531">
                  <c:v>1.2033599899999999E-3</c:v>
                </c:pt>
                <c:pt idx="17532">
                  <c:v>1.2034399900000001E-3</c:v>
                </c:pt>
                <c:pt idx="17533">
                  <c:v>1.2035199900000001E-3</c:v>
                </c:pt>
                <c:pt idx="17534">
                  <c:v>1.20359999E-3</c:v>
                </c:pt>
                <c:pt idx="17535">
                  <c:v>1.20367999E-3</c:v>
                </c:pt>
                <c:pt idx="17536">
                  <c:v>1.2037599899999999E-3</c:v>
                </c:pt>
                <c:pt idx="17537">
                  <c:v>1.2038399899999999E-3</c:v>
                </c:pt>
                <c:pt idx="17538">
                  <c:v>1.2039199900000001E-3</c:v>
                </c:pt>
                <c:pt idx="17539">
                  <c:v>1.20399999E-3</c:v>
                </c:pt>
                <c:pt idx="17540">
                  <c:v>1.20407999E-3</c:v>
                </c:pt>
                <c:pt idx="17541">
                  <c:v>1.2041599899999999E-3</c:v>
                </c:pt>
                <c:pt idx="17542">
                  <c:v>1.2042399899999999E-3</c:v>
                </c:pt>
                <c:pt idx="17543">
                  <c:v>1.2043199900000001E-3</c:v>
                </c:pt>
                <c:pt idx="17544">
                  <c:v>1.20439999E-3</c:v>
                </c:pt>
                <c:pt idx="17545">
                  <c:v>1.20447999E-3</c:v>
                </c:pt>
                <c:pt idx="17546">
                  <c:v>1.20455999E-3</c:v>
                </c:pt>
                <c:pt idx="17547">
                  <c:v>1.2046399899999999E-3</c:v>
                </c:pt>
                <c:pt idx="17548">
                  <c:v>1.2047199900000001E-3</c:v>
                </c:pt>
                <c:pt idx="17549">
                  <c:v>1.2047999900000001E-3</c:v>
                </c:pt>
                <c:pt idx="17550">
                  <c:v>1.20487999E-3</c:v>
                </c:pt>
                <c:pt idx="17551">
                  <c:v>1.20495999E-3</c:v>
                </c:pt>
                <c:pt idx="17552">
                  <c:v>1.2050399899999999E-3</c:v>
                </c:pt>
                <c:pt idx="17553">
                  <c:v>1.2051199900000001E-3</c:v>
                </c:pt>
                <c:pt idx="17554">
                  <c:v>1.2051999900000001E-3</c:v>
                </c:pt>
                <c:pt idx="17555">
                  <c:v>1.20527999E-3</c:v>
                </c:pt>
                <c:pt idx="17556">
                  <c:v>1.20535999E-3</c:v>
                </c:pt>
                <c:pt idx="17557">
                  <c:v>1.2054399899999999E-3</c:v>
                </c:pt>
                <c:pt idx="17558">
                  <c:v>1.2055199899999999E-3</c:v>
                </c:pt>
                <c:pt idx="17559">
                  <c:v>1.2055999900000001E-3</c:v>
                </c:pt>
                <c:pt idx="17560">
                  <c:v>1.20567999E-3</c:v>
                </c:pt>
                <c:pt idx="17561">
                  <c:v>1.20575999E-3</c:v>
                </c:pt>
                <c:pt idx="17562">
                  <c:v>1.2058399899999999E-3</c:v>
                </c:pt>
                <c:pt idx="17563">
                  <c:v>1.2059199899999999E-3</c:v>
                </c:pt>
                <c:pt idx="17564">
                  <c:v>1.2059999900000001E-3</c:v>
                </c:pt>
                <c:pt idx="17565">
                  <c:v>1.20607999E-3</c:v>
                </c:pt>
                <c:pt idx="17566">
                  <c:v>1.20615999E-3</c:v>
                </c:pt>
                <c:pt idx="17567">
                  <c:v>1.20623999E-3</c:v>
                </c:pt>
                <c:pt idx="17568">
                  <c:v>1.2063199899999999E-3</c:v>
                </c:pt>
                <c:pt idx="17569">
                  <c:v>1.2063999900000001E-3</c:v>
                </c:pt>
                <c:pt idx="17570">
                  <c:v>1.20647999E-3</c:v>
                </c:pt>
                <c:pt idx="17571">
                  <c:v>1.20655999E-3</c:v>
                </c:pt>
                <c:pt idx="17572">
                  <c:v>1.20663999E-3</c:v>
                </c:pt>
                <c:pt idx="17573">
                  <c:v>1.2067199899999999E-3</c:v>
                </c:pt>
                <c:pt idx="17574">
                  <c:v>1.2067999900000001E-3</c:v>
                </c:pt>
                <c:pt idx="17575">
                  <c:v>1.2068799900000001E-3</c:v>
                </c:pt>
                <c:pt idx="17576">
                  <c:v>1.20695999E-3</c:v>
                </c:pt>
                <c:pt idx="17577">
                  <c:v>1.20703999E-3</c:v>
                </c:pt>
                <c:pt idx="17578">
                  <c:v>1.2071199899999999E-3</c:v>
                </c:pt>
                <c:pt idx="17579">
                  <c:v>1.2071999899999999E-3</c:v>
                </c:pt>
                <c:pt idx="17580">
                  <c:v>1.2072799900000001E-3</c:v>
                </c:pt>
                <c:pt idx="17581">
                  <c:v>1.20735999E-3</c:v>
                </c:pt>
                <c:pt idx="17582">
                  <c:v>1.20743999E-3</c:v>
                </c:pt>
                <c:pt idx="17583">
                  <c:v>1.2075199899999999E-3</c:v>
                </c:pt>
                <c:pt idx="17584">
                  <c:v>1.2075999899999999E-3</c:v>
                </c:pt>
                <c:pt idx="17585">
                  <c:v>1.2076799900000001E-3</c:v>
                </c:pt>
                <c:pt idx="17586">
                  <c:v>1.20775999E-3</c:v>
                </c:pt>
                <c:pt idx="17587">
                  <c:v>1.20783999E-3</c:v>
                </c:pt>
                <c:pt idx="17588">
                  <c:v>1.20791999E-3</c:v>
                </c:pt>
                <c:pt idx="17589">
                  <c:v>1.2079999899999999E-3</c:v>
                </c:pt>
                <c:pt idx="17590">
                  <c:v>1.2080799900000001E-3</c:v>
                </c:pt>
                <c:pt idx="17591">
                  <c:v>1.20815999E-3</c:v>
                </c:pt>
                <c:pt idx="17592">
                  <c:v>1.20823999E-3</c:v>
                </c:pt>
                <c:pt idx="17593">
                  <c:v>1.20831999E-3</c:v>
                </c:pt>
                <c:pt idx="17594">
                  <c:v>1.2083999899999999E-3</c:v>
                </c:pt>
                <c:pt idx="17595">
                  <c:v>1.2084799900000001E-3</c:v>
                </c:pt>
                <c:pt idx="17596">
                  <c:v>1.2085599900000001E-3</c:v>
                </c:pt>
                <c:pt idx="17597">
                  <c:v>1.20863999E-3</c:v>
                </c:pt>
                <c:pt idx="17598">
                  <c:v>1.20871999E-3</c:v>
                </c:pt>
                <c:pt idx="17599">
                  <c:v>1.2087999899999999E-3</c:v>
                </c:pt>
                <c:pt idx="17600">
                  <c:v>1.2088799900000001E-3</c:v>
                </c:pt>
                <c:pt idx="17601">
                  <c:v>1.2089599900000001E-3</c:v>
                </c:pt>
                <c:pt idx="17602">
                  <c:v>1.20903999E-3</c:v>
                </c:pt>
                <c:pt idx="17603">
                  <c:v>1.20911999E-3</c:v>
                </c:pt>
                <c:pt idx="17604">
                  <c:v>1.2091999899999999E-3</c:v>
                </c:pt>
                <c:pt idx="17605">
                  <c:v>1.2092799899999999E-3</c:v>
                </c:pt>
                <c:pt idx="17606">
                  <c:v>1.2093599900000001E-3</c:v>
                </c:pt>
                <c:pt idx="17607">
                  <c:v>1.20943999E-3</c:v>
                </c:pt>
                <c:pt idx="17608">
                  <c:v>1.20951999E-3</c:v>
                </c:pt>
                <c:pt idx="17609">
                  <c:v>1.20959999E-3</c:v>
                </c:pt>
                <c:pt idx="17610">
                  <c:v>1.2096799899999999E-3</c:v>
                </c:pt>
                <c:pt idx="17611">
                  <c:v>1.2097599900000001E-3</c:v>
                </c:pt>
                <c:pt idx="17612">
                  <c:v>1.20983999E-3</c:v>
                </c:pt>
                <c:pt idx="17613">
                  <c:v>1.20991999E-3</c:v>
                </c:pt>
                <c:pt idx="17614">
                  <c:v>1.20999999E-3</c:v>
                </c:pt>
                <c:pt idx="17615">
                  <c:v>1.2100799899999999E-3</c:v>
                </c:pt>
                <c:pt idx="17616">
                  <c:v>1.2101599900000001E-3</c:v>
                </c:pt>
                <c:pt idx="17617">
                  <c:v>1.2102399900000001E-3</c:v>
                </c:pt>
                <c:pt idx="17618">
                  <c:v>1.21031999E-3</c:v>
                </c:pt>
                <c:pt idx="17619">
                  <c:v>1.21039999E-3</c:v>
                </c:pt>
                <c:pt idx="17620">
                  <c:v>1.2104799899999999E-3</c:v>
                </c:pt>
                <c:pt idx="17621">
                  <c:v>1.2105599900000001E-3</c:v>
                </c:pt>
                <c:pt idx="17622">
                  <c:v>1.2106399900000001E-3</c:v>
                </c:pt>
                <c:pt idx="17623">
                  <c:v>1.21071999E-3</c:v>
                </c:pt>
                <c:pt idx="17624">
                  <c:v>1.21079999E-3</c:v>
                </c:pt>
                <c:pt idx="17625">
                  <c:v>1.2108799899999999E-3</c:v>
                </c:pt>
                <c:pt idx="17626">
                  <c:v>1.2109599899999999E-3</c:v>
                </c:pt>
                <c:pt idx="17627">
                  <c:v>1.2110399900000001E-3</c:v>
                </c:pt>
                <c:pt idx="17628">
                  <c:v>1.21111999E-3</c:v>
                </c:pt>
                <c:pt idx="17629">
                  <c:v>1.21119999E-3</c:v>
                </c:pt>
                <c:pt idx="17630">
                  <c:v>1.2112799899999999E-3</c:v>
                </c:pt>
                <c:pt idx="17631">
                  <c:v>1.2113599899999999E-3</c:v>
                </c:pt>
                <c:pt idx="17632">
                  <c:v>1.2114399900000001E-3</c:v>
                </c:pt>
                <c:pt idx="17633">
                  <c:v>1.21151999E-3</c:v>
                </c:pt>
                <c:pt idx="17634">
                  <c:v>1.21159999E-3</c:v>
                </c:pt>
                <c:pt idx="17635">
                  <c:v>1.21167999E-3</c:v>
                </c:pt>
                <c:pt idx="17636">
                  <c:v>1.2117599899999999E-3</c:v>
                </c:pt>
                <c:pt idx="17637">
                  <c:v>1.2118399900000001E-3</c:v>
                </c:pt>
                <c:pt idx="17638">
                  <c:v>1.2119199900000001E-3</c:v>
                </c:pt>
                <c:pt idx="17639">
                  <c:v>1.21199999E-3</c:v>
                </c:pt>
                <c:pt idx="17640">
                  <c:v>1.21207999E-3</c:v>
                </c:pt>
                <c:pt idx="17641">
                  <c:v>1.2121599899999999E-3</c:v>
                </c:pt>
                <c:pt idx="17642">
                  <c:v>1.2122399900000001E-3</c:v>
                </c:pt>
                <c:pt idx="17643">
                  <c:v>1.2123199900000001E-3</c:v>
                </c:pt>
                <c:pt idx="17644">
                  <c:v>1.21239999E-3</c:v>
                </c:pt>
                <c:pt idx="17645">
                  <c:v>1.21247999E-3</c:v>
                </c:pt>
                <c:pt idx="17646">
                  <c:v>1.2125599899999999E-3</c:v>
                </c:pt>
                <c:pt idx="17647">
                  <c:v>1.2126399899999999E-3</c:v>
                </c:pt>
                <c:pt idx="17648">
                  <c:v>1.2127199900000001E-3</c:v>
                </c:pt>
                <c:pt idx="17649">
                  <c:v>1.21279999E-3</c:v>
                </c:pt>
                <c:pt idx="17650">
                  <c:v>1.21287999E-3</c:v>
                </c:pt>
                <c:pt idx="17651">
                  <c:v>1.2129599899999999E-3</c:v>
                </c:pt>
                <c:pt idx="17652">
                  <c:v>1.2130399899999999E-3</c:v>
                </c:pt>
                <c:pt idx="17653">
                  <c:v>1.2131199900000001E-3</c:v>
                </c:pt>
                <c:pt idx="17654">
                  <c:v>1.21319999E-3</c:v>
                </c:pt>
                <c:pt idx="17655">
                  <c:v>1.21327999E-3</c:v>
                </c:pt>
                <c:pt idx="17656">
                  <c:v>1.21335999E-3</c:v>
                </c:pt>
                <c:pt idx="17657">
                  <c:v>1.2134399899999999E-3</c:v>
                </c:pt>
                <c:pt idx="17658">
                  <c:v>1.2135199900000001E-3</c:v>
                </c:pt>
                <c:pt idx="17659">
                  <c:v>1.21359999E-3</c:v>
                </c:pt>
                <c:pt idx="17660">
                  <c:v>1.21367999E-3</c:v>
                </c:pt>
                <c:pt idx="17661">
                  <c:v>1.21375999E-3</c:v>
                </c:pt>
                <c:pt idx="17662">
                  <c:v>1.2138399899999999E-3</c:v>
                </c:pt>
                <c:pt idx="17663">
                  <c:v>1.2139199900000001E-3</c:v>
                </c:pt>
                <c:pt idx="17664">
                  <c:v>1.2139999900000001E-3</c:v>
                </c:pt>
                <c:pt idx="17665">
                  <c:v>1.21407999E-3</c:v>
                </c:pt>
                <c:pt idx="17666">
                  <c:v>1.21415999E-3</c:v>
                </c:pt>
                <c:pt idx="17667">
                  <c:v>1.2142399899999999E-3</c:v>
                </c:pt>
                <c:pt idx="17668">
                  <c:v>1.2143199899999999E-3</c:v>
                </c:pt>
                <c:pt idx="17669">
                  <c:v>1.2143999900000001E-3</c:v>
                </c:pt>
                <c:pt idx="17670">
                  <c:v>1.21447999E-3</c:v>
                </c:pt>
                <c:pt idx="17671">
                  <c:v>1.21455999E-3</c:v>
                </c:pt>
                <c:pt idx="17672">
                  <c:v>1.2146399899999999E-3</c:v>
                </c:pt>
                <c:pt idx="17673">
                  <c:v>1.2147199899999999E-3</c:v>
                </c:pt>
                <c:pt idx="17674">
                  <c:v>1.2147999900000001E-3</c:v>
                </c:pt>
                <c:pt idx="17675">
                  <c:v>1.21487999E-3</c:v>
                </c:pt>
                <c:pt idx="17676">
                  <c:v>1.21495999E-3</c:v>
                </c:pt>
                <c:pt idx="17677">
                  <c:v>1.21503999E-3</c:v>
                </c:pt>
                <c:pt idx="17678">
                  <c:v>1.2151199899999999E-3</c:v>
                </c:pt>
                <c:pt idx="17679">
                  <c:v>1.2151999900000001E-3</c:v>
                </c:pt>
                <c:pt idx="17680">
                  <c:v>1.21527999E-3</c:v>
                </c:pt>
                <c:pt idx="17681">
                  <c:v>1.21535999E-3</c:v>
                </c:pt>
                <c:pt idx="17682">
                  <c:v>1.21543999E-3</c:v>
                </c:pt>
                <c:pt idx="17683">
                  <c:v>1.2155199899999999E-3</c:v>
                </c:pt>
                <c:pt idx="17684">
                  <c:v>1.2155999900000001E-3</c:v>
                </c:pt>
                <c:pt idx="17685">
                  <c:v>1.2156799900000001E-3</c:v>
                </c:pt>
                <c:pt idx="17686">
                  <c:v>1.21575999E-3</c:v>
                </c:pt>
                <c:pt idx="17687">
                  <c:v>1.21583999E-3</c:v>
                </c:pt>
                <c:pt idx="17688">
                  <c:v>1.2159199899999999E-3</c:v>
                </c:pt>
                <c:pt idx="17689">
                  <c:v>1.2159999900000001E-3</c:v>
                </c:pt>
                <c:pt idx="17690">
                  <c:v>1.2160799900000001E-3</c:v>
                </c:pt>
                <c:pt idx="17691">
                  <c:v>1.21615999E-3</c:v>
                </c:pt>
                <c:pt idx="17692">
                  <c:v>1.21623999E-3</c:v>
                </c:pt>
                <c:pt idx="17693">
                  <c:v>1.2163199899999999E-3</c:v>
                </c:pt>
                <c:pt idx="17694">
                  <c:v>1.2163999899999999E-3</c:v>
                </c:pt>
                <c:pt idx="17695">
                  <c:v>1.2164799900000001E-3</c:v>
                </c:pt>
                <c:pt idx="17696">
                  <c:v>1.21655999E-3</c:v>
                </c:pt>
                <c:pt idx="17697">
                  <c:v>1.21663999E-3</c:v>
                </c:pt>
                <c:pt idx="17698">
                  <c:v>1.21671999E-3</c:v>
                </c:pt>
                <c:pt idx="17699">
                  <c:v>1.2167999899999999E-3</c:v>
                </c:pt>
                <c:pt idx="17700">
                  <c:v>1.2168799900000001E-3</c:v>
                </c:pt>
                <c:pt idx="17701">
                  <c:v>1.21695999E-3</c:v>
                </c:pt>
                <c:pt idx="17702">
                  <c:v>1.21703999E-3</c:v>
                </c:pt>
                <c:pt idx="17703">
                  <c:v>1.21711999E-3</c:v>
                </c:pt>
                <c:pt idx="17704">
                  <c:v>1.2171999899999999E-3</c:v>
                </c:pt>
                <c:pt idx="17705">
                  <c:v>1.2172799900000001E-3</c:v>
                </c:pt>
                <c:pt idx="17706">
                  <c:v>1.2173599900000001E-3</c:v>
                </c:pt>
                <c:pt idx="17707">
                  <c:v>1.21743999E-3</c:v>
                </c:pt>
                <c:pt idx="17708">
                  <c:v>1.21751999E-3</c:v>
                </c:pt>
                <c:pt idx="17709">
                  <c:v>1.2175999899999999E-3</c:v>
                </c:pt>
                <c:pt idx="17710">
                  <c:v>1.2176799900000001E-3</c:v>
                </c:pt>
                <c:pt idx="17711">
                  <c:v>1.2177599900000001E-3</c:v>
                </c:pt>
                <c:pt idx="17712">
                  <c:v>1.21783999E-3</c:v>
                </c:pt>
                <c:pt idx="17713">
                  <c:v>1.21791999E-3</c:v>
                </c:pt>
                <c:pt idx="17714">
                  <c:v>1.2179999899999999E-3</c:v>
                </c:pt>
                <c:pt idx="17715">
                  <c:v>1.2180799899999999E-3</c:v>
                </c:pt>
                <c:pt idx="17716">
                  <c:v>1.2181599900000001E-3</c:v>
                </c:pt>
                <c:pt idx="17717">
                  <c:v>1.21823999E-3</c:v>
                </c:pt>
                <c:pt idx="17718">
                  <c:v>1.21831999E-3</c:v>
                </c:pt>
                <c:pt idx="17719">
                  <c:v>1.2183999899999999E-3</c:v>
                </c:pt>
                <c:pt idx="17720">
                  <c:v>1.2184799899999999E-3</c:v>
                </c:pt>
                <c:pt idx="17721">
                  <c:v>1.2185599900000001E-3</c:v>
                </c:pt>
                <c:pt idx="17722">
                  <c:v>1.21863999E-3</c:v>
                </c:pt>
                <c:pt idx="17723">
                  <c:v>1.21871999E-3</c:v>
                </c:pt>
                <c:pt idx="17724">
                  <c:v>1.21879999E-3</c:v>
                </c:pt>
                <c:pt idx="17725">
                  <c:v>1.2188799899999999E-3</c:v>
                </c:pt>
                <c:pt idx="17726">
                  <c:v>1.2189599900000001E-3</c:v>
                </c:pt>
                <c:pt idx="17727">
                  <c:v>1.2190399900000001E-3</c:v>
                </c:pt>
                <c:pt idx="17728">
                  <c:v>1.21911999E-3</c:v>
                </c:pt>
                <c:pt idx="17729">
                  <c:v>1.21919999E-3</c:v>
                </c:pt>
                <c:pt idx="17730">
                  <c:v>1.2192799899999999E-3</c:v>
                </c:pt>
                <c:pt idx="17731">
                  <c:v>1.2193599900000001E-3</c:v>
                </c:pt>
                <c:pt idx="17732">
                  <c:v>1.2194399900000001E-3</c:v>
                </c:pt>
                <c:pt idx="17733">
                  <c:v>1.21951999E-3</c:v>
                </c:pt>
                <c:pt idx="17734">
                  <c:v>1.21959999E-3</c:v>
                </c:pt>
                <c:pt idx="17735">
                  <c:v>1.2196799899999999E-3</c:v>
                </c:pt>
                <c:pt idx="17736">
                  <c:v>1.2197599899999999E-3</c:v>
                </c:pt>
                <c:pt idx="17737">
                  <c:v>1.2198399900000001E-3</c:v>
                </c:pt>
                <c:pt idx="17738">
                  <c:v>1.21991999E-3</c:v>
                </c:pt>
                <c:pt idx="17739">
                  <c:v>1.21999999E-3</c:v>
                </c:pt>
                <c:pt idx="17740">
                  <c:v>1.2200799899999999E-3</c:v>
                </c:pt>
                <c:pt idx="17741">
                  <c:v>1.2201599899999999E-3</c:v>
                </c:pt>
                <c:pt idx="17742">
                  <c:v>1.2202399900000001E-3</c:v>
                </c:pt>
                <c:pt idx="17743">
                  <c:v>1.22031999E-3</c:v>
                </c:pt>
                <c:pt idx="17744">
                  <c:v>1.22039999E-3</c:v>
                </c:pt>
                <c:pt idx="17745">
                  <c:v>1.22047999E-3</c:v>
                </c:pt>
                <c:pt idx="17746">
                  <c:v>1.2205599899999999E-3</c:v>
                </c:pt>
                <c:pt idx="17747">
                  <c:v>1.2206399900000001E-3</c:v>
                </c:pt>
                <c:pt idx="17748">
                  <c:v>1.22071999E-3</c:v>
                </c:pt>
                <c:pt idx="17749">
                  <c:v>1.22079999E-3</c:v>
                </c:pt>
                <c:pt idx="17750">
                  <c:v>1.22087999E-3</c:v>
                </c:pt>
                <c:pt idx="17751">
                  <c:v>1.2209599899999999E-3</c:v>
                </c:pt>
                <c:pt idx="17752">
                  <c:v>1.2210399900000001E-3</c:v>
                </c:pt>
                <c:pt idx="17753">
                  <c:v>1.2211199900000001E-3</c:v>
                </c:pt>
                <c:pt idx="17754">
                  <c:v>1.22119999E-3</c:v>
                </c:pt>
                <c:pt idx="17755">
                  <c:v>1.22127999E-3</c:v>
                </c:pt>
                <c:pt idx="17756">
                  <c:v>1.2213599899999999E-3</c:v>
                </c:pt>
                <c:pt idx="17757">
                  <c:v>1.2214399899999999E-3</c:v>
                </c:pt>
                <c:pt idx="17758">
                  <c:v>1.2215199900000001E-3</c:v>
                </c:pt>
                <c:pt idx="17759">
                  <c:v>1.22159999E-3</c:v>
                </c:pt>
                <c:pt idx="17760">
                  <c:v>1.22167999E-3</c:v>
                </c:pt>
                <c:pt idx="17761">
                  <c:v>1.2217599899999999E-3</c:v>
                </c:pt>
                <c:pt idx="17762">
                  <c:v>1.2218399899999999E-3</c:v>
                </c:pt>
                <c:pt idx="17763">
                  <c:v>1.2219199900000001E-3</c:v>
                </c:pt>
                <c:pt idx="17764">
                  <c:v>1.22199999E-3</c:v>
                </c:pt>
                <c:pt idx="17765">
                  <c:v>1.22207999E-3</c:v>
                </c:pt>
                <c:pt idx="17766">
                  <c:v>1.22215999E-3</c:v>
                </c:pt>
                <c:pt idx="17767">
                  <c:v>1.2222399899999999E-3</c:v>
                </c:pt>
                <c:pt idx="17768">
                  <c:v>1.2223199900000001E-3</c:v>
                </c:pt>
                <c:pt idx="17769">
                  <c:v>1.22239999E-3</c:v>
                </c:pt>
                <c:pt idx="17770">
                  <c:v>1.22247999E-3</c:v>
                </c:pt>
                <c:pt idx="17771">
                  <c:v>1.22255999E-3</c:v>
                </c:pt>
                <c:pt idx="17772">
                  <c:v>1.2226399899999999E-3</c:v>
                </c:pt>
                <c:pt idx="17773">
                  <c:v>1.2227199900000001E-3</c:v>
                </c:pt>
                <c:pt idx="17774">
                  <c:v>1.2227999900000001E-3</c:v>
                </c:pt>
                <c:pt idx="17775">
                  <c:v>1.22287999E-3</c:v>
                </c:pt>
                <c:pt idx="17776">
                  <c:v>1.22295999E-3</c:v>
                </c:pt>
                <c:pt idx="17777">
                  <c:v>1.2230399899999999E-3</c:v>
                </c:pt>
                <c:pt idx="17778">
                  <c:v>1.2231199900000001E-3</c:v>
                </c:pt>
                <c:pt idx="17779">
                  <c:v>1.2231999900000001E-3</c:v>
                </c:pt>
                <c:pt idx="17780">
                  <c:v>1.22327999E-3</c:v>
                </c:pt>
                <c:pt idx="17781">
                  <c:v>1.22335999E-3</c:v>
                </c:pt>
                <c:pt idx="17782">
                  <c:v>1.2234399899999999E-3</c:v>
                </c:pt>
                <c:pt idx="17783">
                  <c:v>1.2235199899999999E-3</c:v>
                </c:pt>
                <c:pt idx="17784">
                  <c:v>1.2235999900000001E-3</c:v>
                </c:pt>
                <c:pt idx="17785">
                  <c:v>1.22367999E-3</c:v>
                </c:pt>
                <c:pt idx="17786">
                  <c:v>1.22375999E-3</c:v>
                </c:pt>
                <c:pt idx="17787">
                  <c:v>1.22383999E-3</c:v>
                </c:pt>
                <c:pt idx="17788">
                  <c:v>1.2239199899999999E-3</c:v>
                </c:pt>
                <c:pt idx="17789">
                  <c:v>1.2239999900000001E-3</c:v>
                </c:pt>
                <c:pt idx="17790">
                  <c:v>1.22407999E-3</c:v>
                </c:pt>
                <c:pt idx="17791">
                  <c:v>1.22415999E-3</c:v>
                </c:pt>
                <c:pt idx="17792">
                  <c:v>1.22423999E-3</c:v>
                </c:pt>
                <c:pt idx="17793">
                  <c:v>1.2243199899999999E-3</c:v>
                </c:pt>
                <c:pt idx="17794">
                  <c:v>1.2243999900000001E-3</c:v>
                </c:pt>
                <c:pt idx="17795">
                  <c:v>1.2244799900000001E-3</c:v>
                </c:pt>
                <c:pt idx="17796">
                  <c:v>1.22455999E-3</c:v>
                </c:pt>
                <c:pt idx="17797">
                  <c:v>1.22463999E-3</c:v>
                </c:pt>
                <c:pt idx="17798">
                  <c:v>1.2247199899999999E-3</c:v>
                </c:pt>
                <c:pt idx="17799">
                  <c:v>1.2247999900000001E-3</c:v>
                </c:pt>
                <c:pt idx="17800">
                  <c:v>1.2248799900000001E-3</c:v>
                </c:pt>
                <c:pt idx="17801">
                  <c:v>1.22495999E-3</c:v>
                </c:pt>
                <c:pt idx="17802">
                  <c:v>1.22503999E-3</c:v>
                </c:pt>
                <c:pt idx="17803">
                  <c:v>1.2251199899999999E-3</c:v>
                </c:pt>
                <c:pt idx="17804">
                  <c:v>1.2251999899999999E-3</c:v>
                </c:pt>
                <c:pt idx="17805">
                  <c:v>1.2252799900000001E-3</c:v>
                </c:pt>
                <c:pt idx="17806">
                  <c:v>1.22535999E-3</c:v>
                </c:pt>
                <c:pt idx="17807">
                  <c:v>1.22543999E-3</c:v>
                </c:pt>
                <c:pt idx="17808">
                  <c:v>1.2255199899999999E-3</c:v>
                </c:pt>
                <c:pt idx="17809">
                  <c:v>1.2255999899999999E-3</c:v>
                </c:pt>
                <c:pt idx="17810">
                  <c:v>1.2256799900000001E-3</c:v>
                </c:pt>
                <c:pt idx="17811">
                  <c:v>1.22575999E-3</c:v>
                </c:pt>
                <c:pt idx="17812">
                  <c:v>1.22583999E-3</c:v>
                </c:pt>
                <c:pt idx="17813">
                  <c:v>1.22591999E-3</c:v>
                </c:pt>
                <c:pt idx="17814">
                  <c:v>1.2259999899999999E-3</c:v>
                </c:pt>
                <c:pt idx="17815">
                  <c:v>1.2260799900000001E-3</c:v>
                </c:pt>
                <c:pt idx="17816">
                  <c:v>1.2261599900000001E-3</c:v>
                </c:pt>
                <c:pt idx="17817">
                  <c:v>1.22623999E-3</c:v>
                </c:pt>
                <c:pt idx="17818">
                  <c:v>1.22631999E-3</c:v>
                </c:pt>
                <c:pt idx="17819">
                  <c:v>1.2263999899999999E-3</c:v>
                </c:pt>
                <c:pt idx="17820">
                  <c:v>1.2264799900000001E-3</c:v>
                </c:pt>
                <c:pt idx="17821">
                  <c:v>1.2265599900000001E-3</c:v>
                </c:pt>
                <c:pt idx="17822">
                  <c:v>1.22663999E-3</c:v>
                </c:pt>
                <c:pt idx="17823">
                  <c:v>1.22671999E-3</c:v>
                </c:pt>
                <c:pt idx="17824">
                  <c:v>1.2267999899999999E-3</c:v>
                </c:pt>
                <c:pt idx="17825">
                  <c:v>1.2268799899999999E-3</c:v>
                </c:pt>
                <c:pt idx="17826">
                  <c:v>1.2269599900000001E-3</c:v>
                </c:pt>
                <c:pt idx="17827">
                  <c:v>1.22703999E-3</c:v>
                </c:pt>
                <c:pt idx="17828">
                  <c:v>1.22711999E-3</c:v>
                </c:pt>
                <c:pt idx="17829">
                  <c:v>1.2271999899999999E-3</c:v>
                </c:pt>
                <c:pt idx="17830">
                  <c:v>1.2272799899999999E-3</c:v>
                </c:pt>
                <c:pt idx="17831">
                  <c:v>1.2273599900000001E-3</c:v>
                </c:pt>
                <c:pt idx="17832">
                  <c:v>1.22743999E-3</c:v>
                </c:pt>
                <c:pt idx="17833">
                  <c:v>1.22751999E-3</c:v>
                </c:pt>
                <c:pt idx="17834">
                  <c:v>1.22759999E-3</c:v>
                </c:pt>
                <c:pt idx="17835">
                  <c:v>1.2276799899999999E-3</c:v>
                </c:pt>
                <c:pt idx="17836">
                  <c:v>1.2277599900000001E-3</c:v>
                </c:pt>
                <c:pt idx="17837">
                  <c:v>1.22783999E-3</c:v>
                </c:pt>
                <c:pt idx="17838">
                  <c:v>1.22791999E-3</c:v>
                </c:pt>
                <c:pt idx="17839">
                  <c:v>1.22799999E-3</c:v>
                </c:pt>
                <c:pt idx="17840">
                  <c:v>1.2280799899999999E-3</c:v>
                </c:pt>
                <c:pt idx="17841">
                  <c:v>1.2281599900000001E-3</c:v>
                </c:pt>
                <c:pt idx="17842">
                  <c:v>1.2282399900000001E-3</c:v>
                </c:pt>
                <c:pt idx="17843">
                  <c:v>1.22831999E-3</c:v>
                </c:pt>
                <c:pt idx="17844">
                  <c:v>1.22839999E-3</c:v>
                </c:pt>
                <c:pt idx="17845">
                  <c:v>1.2284799899999999E-3</c:v>
                </c:pt>
                <c:pt idx="17846">
                  <c:v>1.2285599899999999E-3</c:v>
                </c:pt>
                <c:pt idx="17847">
                  <c:v>1.2286399900000001E-3</c:v>
                </c:pt>
                <c:pt idx="17848">
                  <c:v>1.22871999E-3</c:v>
                </c:pt>
                <c:pt idx="17849">
                  <c:v>1.22879999E-3</c:v>
                </c:pt>
                <c:pt idx="17850">
                  <c:v>1.2288799899999999E-3</c:v>
                </c:pt>
                <c:pt idx="17851">
                  <c:v>1.2289599899999999E-3</c:v>
                </c:pt>
                <c:pt idx="17852">
                  <c:v>1.2290399900000001E-3</c:v>
                </c:pt>
                <c:pt idx="17853">
                  <c:v>1.22911999E-3</c:v>
                </c:pt>
                <c:pt idx="17854">
                  <c:v>1.22919999E-3</c:v>
                </c:pt>
                <c:pt idx="17855">
                  <c:v>1.22927999E-3</c:v>
                </c:pt>
                <c:pt idx="17856">
                  <c:v>1.2293599899999999E-3</c:v>
                </c:pt>
                <c:pt idx="17857">
                  <c:v>1.2294399900000001E-3</c:v>
                </c:pt>
                <c:pt idx="17858">
                  <c:v>1.22951999E-3</c:v>
                </c:pt>
                <c:pt idx="17859">
                  <c:v>1.22959999E-3</c:v>
                </c:pt>
                <c:pt idx="17860">
                  <c:v>1.22967999E-3</c:v>
                </c:pt>
                <c:pt idx="17861">
                  <c:v>1.2297599899999999E-3</c:v>
                </c:pt>
                <c:pt idx="17862">
                  <c:v>1.2298399900000001E-3</c:v>
                </c:pt>
                <c:pt idx="17863">
                  <c:v>1.2299199900000001E-3</c:v>
                </c:pt>
                <c:pt idx="17864">
                  <c:v>1.22999999E-3</c:v>
                </c:pt>
                <c:pt idx="17865">
                  <c:v>1.23007999E-3</c:v>
                </c:pt>
                <c:pt idx="17866">
                  <c:v>1.2301599899999999E-3</c:v>
                </c:pt>
                <c:pt idx="17867">
                  <c:v>1.2302399900000001E-3</c:v>
                </c:pt>
                <c:pt idx="17868">
                  <c:v>1.2303199900000001E-3</c:v>
                </c:pt>
                <c:pt idx="17869">
                  <c:v>1.23039999E-3</c:v>
                </c:pt>
                <c:pt idx="17870">
                  <c:v>1.23047999E-3</c:v>
                </c:pt>
                <c:pt idx="17871">
                  <c:v>1.2305599899999999E-3</c:v>
                </c:pt>
                <c:pt idx="17872">
                  <c:v>1.2306399899999999E-3</c:v>
                </c:pt>
                <c:pt idx="17873">
                  <c:v>1.2307199900000001E-3</c:v>
                </c:pt>
                <c:pt idx="17874">
                  <c:v>1.23079999E-3</c:v>
                </c:pt>
                <c:pt idx="17875">
                  <c:v>1.23087999E-3</c:v>
                </c:pt>
                <c:pt idx="17876">
                  <c:v>1.23095999E-3</c:v>
                </c:pt>
                <c:pt idx="17877">
                  <c:v>1.2310399899999999E-3</c:v>
                </c:pt>
                <c:pt idx="17878">
                  <c:v>1.2311199900000001E-3</c:v>
                </c:pt>
                <c:pt idx="17879">
                  <c:v>1.23119999E-3</c:v>
                </c:pt>
                <c:pt idx="17880">
                  <c:v>1.23127999E-3</c:v>
                </c:pt>
                <c:pt idx="17881">
                  <c:v>1.23135999E-3</c:v>
                </c:pt>
                <c:pt idx="17882">
                  <c:v>1.2314399899999999E-3</c:v>
                </c:pt>
                <c:pt idx="17883">
                  <c:v>1.2315199900000001E-3</c:v>
                </c:pt>
                <c:pt idx="17884">
                  <c:v>1.2315999900000001E-3</c:v>
                </c:pt>
                <c:pt idx="17885">
                  <c:v>1.23167999E-3</c:v>
                </c:pt>
                <c:pt idx="17886">
                  <c:v>1.23175999E-3</c:v>
                </c:pt>
                <c:pt idx="17887">
                  <c:v>1.2318399899999999E-3</c:v>
                </c:pt>
                <c:pt idx="17888">
                  <c:v>1.2319199900000001E-3</c:v>
                </c:pt>
                <c:pt idx="17889">
                  <c:v>1.2319999900000001E-3</c:v>
                </c:pt>
                <c:pt idx="17890">
                  <c:v>1.23207999E-3</c:v>
                </c:pt>
                <c:pt idx="17891">
                  <c:v>1.23215999E-3</c:v>
                </c:pt>
                <c:pt idx="17892">
                  <c:v>1.2322399899999999E-3</c:v>
                </c:pt>
                <c:pt idx="17893">
                  <c:v>1.2323199899999999E-3</c:v>
                </c:pt>
                <c:pt idx="17894">
                  <c:v>1.2323999900000001E-3</c:v>
                </c:pt>
                <c:pt idx="17895">
                  <c:v>1.23247999E-3</c:v>
                </c:pt>
                <c:pt idx="17896">
                  <c:v>1.23255999E-3</c:v>
                </c:pt>
                <c:pt idx="17897">
                  <c:v>1.2326399899999999E-3</c:v>
                </c:pt>
                <c:pt idx="17898">
                  <c:v>1.2327199899999999E-3</c:v>
                </c:pt>
                <c:pt idx="17899">
                  <c:v>1.2327999900000001E-3</c:v>
                </c:pt>
                <c:pt idx="17900">
                  <c:v>1.23287999E-3</c:v>
                </c:pt>
                <c:pt idx="17901">
                  <c:v>1.23295999E-3</c:v>
                </c:pt>
                <c:pt idx="17902">
                  <c:v>1.23303999E-3</c:v>
                </c:pt>
                <c:pt idx="17903">
                  <c:v>1.2331199899999999E-3</c:v>
                </c:pt>
                <c:pt idx="17904">
                  <c:v>1.2331999900000001E-3</c:v>
                </c:pt>
                <c:pt idx="17905">
                  <c:v>1.23327999E-3</c:v>
                </c:pt>
                <c:pt idx="17906">
                  <c:v>1.23335999E-3</c:v>
                </c:pt>
                <c:pt idx="17907">
                  <c:v>1.23343999E-3</c:v>
                </c:pt>
                <c:pt idx="17908">
                  <c:v>1.2335199899999999E-3</c:v>
                </c:pt>
                <c:pt idx="17909">
                  <c:v>1.2335999900000001E-3</c:v>
                </c:pt>
                <c:pt idx="17910">
                  <c:v>1.2336799900000001E-3</c:v>
                </c:pt>
                <c:pt idx="17911">
                  <c:v>1.23375999E-3</c:v>
                </c:pt>
                <c:pt idx="17912">
                  <c:v>1.23383999E-3</c:v>
                </c:pt>
                <c:pt idx="17913">
                  <c:v>1.2339199899999999E-3</c:v>
                </c:pt>
                <c:pt idx="17914">
                  <c:v>1.2339999899999999E-3</c:v>
                </c:pt>
                <c:pt idx="17915">
                  <c:v>1.2340799900000001E-3</c:v>
                </c:pt>
                <c:pt idx="17916">
                  <c:v>1.23415999E-3</c:v>
                </c:pt>
                <c:pt idx="17917">
                  <c:v>1.23423999E-3</c:v>
                </c:pt>
                <c:pt idx="17918">
                  <c:v>1.2343199899999999E-3</c:v>
                </c:pt>
                <c:pt idx="17919">
                  <c:v>1.2343999899999999E-3</c:v>
                </c:pt>
                <c:pt idx="17920">
                  <c:v>1.2344799900000001E-3</c:v>
                </c:pt>
                <c:pt idx="17921">
                  <c:v>1.23455999E-3</c:v>
                </c:pt>
                <c:pt idx="17922">
                  <c:v>1.23463999E-3</c:v>
                </c:pt>
                <c:pt idx="17923">
                  <c:v>1.23471999E-3</c:v>
                </c:pt>
                <c:pt idx="17924">
                  <c:v>1.2347999899999999E-3</c:v>
                </c:pt>
                <c:pt idx="17925">
                  <c:v>1.2348799900000001E-3</c:v>
                </c:pt>
                <c:pt idx="17926">
                  <c:v>1.23495999E-3</c:v>
                </c:pt>
                <c:pt idx="17927">
                  <c:v>1.23503999E-3</c:v>
                </c:pt>
                <c:pt idx="17928">
                  <c:v>1.23511999E-3</c:v>
                </c:pt>
                <c:pt idx="17929">
                  <c:v>1.2351999899999999E-3</c:v>
                </c:pt>
                <c:pt idx="17930">
                  <c:v>1.2352799900000001E-3</c:v>
                </c:pt>
                <c:pt idx="17931">
                  <c:v>1.2353599900000001E-3</c:v>
                </c:pt>
                <c:pt idx="17932">
                  <c:v>1.23543999E-3</c:v>
                </c:pt>
                <c:pt idx="17933">
                  <c:v>1.23551999E-3</c:v>
                </c:pt>
                <c:pt idx="17934">
                  <c:v>1.2355999899999999E-3</c:v>
                </c:pt>
                <c:pt idx="17935">
                  <c:v>1.2356799900000001E-3</c:v>
                </c:pt>
                <c:pt idx="17936">
                  <c:v>1.2357599900000001E-3</c:v>
                </c:pt>
                <c:pt idx="17937">
                  <c:v>1.23583999E-3</c:v>
                </c:pt>
                <c:pt idx="17938">
                  <c:v>1.23591999E-3</c:v>
                </c:pt>
                <c:pt idx="17939">
                  <c:v>1.2359999899999999E-3</c:v>
                </c:pt>
                <c:pt idx="17940">
                  <c:v>1.2360799899999999E-3</c:v>
                </c:pt>
                <c:pt idx="17941">
                  <c:v>1.2361599900000001E-3</c:v>
                </c:pt>
                <c:pt idx="17942">
                  <c:v>1.23623999E-3</c:v>
                </c:pt>
                <c:pt idx="17943">
                  <c:v>1.23631999E-3</c:v>
                </c:pt>
                <c:pt idx="17944">
                  <c:v>1.23639999E-3</c:v>
                </c:pt>
                <c:pt idx="17945">
                  <c:v>1.2364799899999999E-3</c:v>
                </c:pt>
                <c:pt idx="17946">
                  <c:v>1.2365599900000001E-3</c:v>
                </c:pt>
                <c:pt idx="17947">
                  <c:v>1.23663999E-3</c:v>
                </c:pt>
                <c:pt idx="17948">
                  <c:v>1.23671999E-3</c:v>
                </c:pt>
                <c:pt idx="17949">
                  <c:v>1.23679999E-3</c:v>
                </c:pt>
                <c:pt idx="17950">
                  <c:v>1.2368799899999999E-3</c:v>
                </c:pt>
                <c:pt idx="17951">
                  <c:v>1.2369599900000001E-3</c:v>
                </c:pt>
                <c:pt idx="17952">
                  <c:v>1.2370399900000001E-3</c:v>
                </c:pt>
                <c:pt idx="17953">
                  <c:v>1.23711999E-3</c:v>
                </c:pt>
                <c:pt idx="17954">
                  <c:v>1.23719999E-3</c:v>
                </c:pt>
                <c:pt idx="17955">
                  <c:v>1.2372799899999999E-3</c:v>
                </c:pt>
                <c:pt idx="17956">
                  <c:v>1.2373599900000001E-3</c:v>
                </c:pt>
                <c:pt idx="17957">
                  <c:v>1.2374399900000001E-3</c:v>
                </c:pt>
                <c:pt idx="17958">
                  <c:v>1.23751999E-3</c:v>
                </c:pt>
                <c:pt idx="17959">
                  <c:v>1.23759999E-3</c:v>
                </c:pt>
                <c:pt idx="17960">
                  <c:v>1.2376799899999999E-3</c:v>
                </c:pt>
                <c:pt idx="17961">
                  <c:v>1.2377599899999999E-3</c:v>
                </c:pt>
                <c:pt idx="17962">
                  <c:v>1.2378399900000001E-3</c:v>
                </c:pt>
                <c:pt idx="17963">
                  <c:v>1.23791999E-3</c:v>
                </c:pt>
                <c:pt idx="17964">
                  <c:v>1.23799999E-3</c:v>
                </c:pt>
                <c:pt idx="17965">
                  <c:v>1.2380799899999999E-3</c:v>
                </c:pt>
                <c:pt idx="17966">
                  <c:v>1.2381599899999999E-3</c:v>
                </c:pt>
                <c:pt idx="17967">
                  <c:v>1.2382399900000001E-3</c:v>
                </c:pt>
                <c:pt idx="17968">
                  <c:v>1.23831999E-3</c:v>
                </c:pt>
                <c:pt idx="17969">
                  <c:v>1.23839999E-3</c:v>
                </c:pt>
                <c:pt idx="17970">
                  <c:v>1.23847999E-3</c:v>
                </c:pt>
                <c:pt idx="17971">
                  <c:v>1.2385599899999999E-3</c:v>
                </c:pt>
                <c:pt idx="17972">
                  <c:v>1.2386399900000001E-3</c:v>
                </c:pt>
                <c:pt idx="17973">
                  <c:v>1.2387199900000001E-3</c:v>
                </c:pt>
                <c:pt idx="17974">
                  <c:v>1.23879999E-3</c:v>
                </c:pt>
                <c:pt idx="17975">
                  <c:v>1.23887999E-3</c:v>
                </c:pt>
                <c:pt idx="17976">
                  <c:v>1.2389599899999999E-3</c:v>
                </c:pt>
                <c:pt idx="17977">
                  <c:v>1.2390399900000001E-3</c:v>
                </c:pt>
                <c:pt idx="17978">
                  <c:v>1.2391199900000001E-3</c:v>
                </c:pt>
                <c:pt idx="17979">
                  <c:v>1.23919999E-3</c:v>
                </c:pt>
                <c:pt idx="17980">
                  <c:v>1.23927999E-3</c:v>
                </c:pt>
                <c:pt idx="17981">
                  <c:v>1.2393599899999999E-3</c:v>
                </c:pt>
                <c:pt idx="17982">
                  <c:v>1.2394399899999999E-3</c:v>
                </c:pt>
                <c:pt idx="17983">
                  <c:v>1.2395199900000001E-3</c:v>
                </c:pt>
                <c:pt idx="17984">
                  <c:v>1.23959999E-3</c:v>
                </c:pt>
                <c:pt idx="17985">
                  <c:v>1.23967999E-3</c:v>
                </c:pt>
                <c:pt idx="17986">
                  <c:v>1.2397599899999999E-3</c:v>
                </c:pt>
                <c:pt idx="17987">
                  <c:v>1.2398399899999999E-3</c:v>
                </c:pt>
                <c:pt idx="17988">
                  <c:v>1.2399199900000001E-3</c:v>
                </c:pt>
                <c:pt idx="17989">
                  <c:v>1.23999999E-3</c:v>
                </c:pt>
                <c:pt idx="17990">
                  <c:v>1.24007999E-3</c:v>
                </c:pt>
                <c:pt idx="17991">
                  <c:v>1.24015999E-3</c:v>
                </c:pt>
                <c:pt idx="17992">
                  <c:v>1.2402399899999999E-3</c:v>
                </c:pt>
                <c:pt idx="17993">
                  <c:v>1.2403199900000001E-3</c:v>
                </c:pt>
                <c:pt idx="17994">
                  <c:v>1.24039999E-3</c:v>
                </c:pt>
                <c:pt idx="17995">
                  <c:v>1.24047999E-3</c:v>
                </c:pt>
                <c:pt idx="17996">
                  <c:v>1.24055999E-3</c:v>
                </c:pt>
                <c:pt idx="17997">
                  <c:v>1.2406399899999999E-3</c:v>
                </c:pt>
                <c:pt idx="17998">
                  <c:v>1.2407199900000001E-3</c:v>
                </c:pt>
                <c:pt idx="17999">
                  <c:v>1.2407999900000001E-3</c:v>
                </c:pt>
                <c:pt idx="18000">
                  <c:v>1.24087999E-3</c:v>
                </c:pt>
                <c:pt idx="18001">
                  <c:v>1.24095999E-3</c:v>
                </c:pt>
                <c:pt idx="18002">
                  <c:v>1.2410399899999999E-3</c:v>
                </c:pt>
                <c:pt idx="18003">
                  <c:v>1.2411199899999999E-3</c:v>
                </c:pt>
                <c:pt idx="18004">
                  <c:v>1.2411999900000001E-3</c:v>
                </c:pt>
                <c:pt idx="18005">
                  <c:v>1.24127999E-3</c:v>
                </c:pt>
                <c:pt idx="18006">
                  <c:v>1.24135999E-3</c:v>
                </c:pt>
                <c:pt idx="18007">
                  <c:v>1.2414399899999999E-3</c:v>
                </c:pt>
                <c:pt idx="18008">
                  <c:v>1.2415199899999999E-3</c:v>
                </c:pt>
                <c:pt idx="18009">
                  <c:v>1.2415999900000001E-3</c:v>
                </c:pt>
                <c:pt idx="18010">
                  <c:v>1.24167999E-3</c:v>
                </c:pt>
                <c:pt idx="18011">
                  <c:v>1.24175999E-3</c:v>
                </c:pt>
                <c:pt idx="18012">
                  <c:v>1.24183999E-3</c:v>
                </c:pt>
                <c:pt idx="18013">
                  <c:v>1.2419199899999999E-3</c:v>
                </c:pt>
                <c:pt idx="18014">
                  <c:v>1.2419999900000001E-3</c:v>
                </c:pt>
                <c:pt idx="18015">
                  <c:v>1.24207999E-3</c:v>
                </c:pt>
                <c:pt idx="18016">
                  <c:v>1.24215999E-3</c:v>
                </c:pt>
                <c:pt idx="18017">
                  <c:v>1.24223999E-3</c:v>
                </c:pt>
                <c:pt idx="18018">
                  <c:v>1.2423199899999999E-3</c:v>
                </c:pt>
                <c:pt idx="18019">
                  <c:v>1.2423999900000001E-3</c:v>
                </c:pt>
                <c:pt idx="18020">
                  <c:v>1.2424799900000001E-3</c:v>
                </c:pt>
                <c:pt idx="18021">
                  <c:v>1.24255999E-3</c:v>
                </c:pt>
                <c:pt idx="18022">
                  <c:v>1.24263999E-3</c:v>
                </c:pt>
                <c:pt idx="18023">
                  <c:v>1.2427199899999999E-3</c:v>
                </c:pt>
                <c:pt idx="18024">
                  <c:v>1.2427999900000001E-3</c:v>
                </c:pt>
                <c:pt idx="18025">
                  <c:v>1.2428799900000001E-3</c:v>
                </c:pt>
                <c:pt idx="18026">
                  <c:v>1.24295999E-3</c:v>
                </c:pt>
                <c:pt idx="18027">
                  <c:v>1.24303999E-3</c:v>
                </c:pt>
                <c:pt idx="18028">
                  <c:v>1.2431199899999999E-3</c:v>
                </c:pt>
                <c:pt idx="18029">
                  <c:v>1.2431999899999999E-3</c:v>
                </c:pt>
                <c:pt idx="18030">
                  <c:v>1.2432799900000001E-3</c:v>
                </c:pt>
                <c:pt idx="18031">
                  <c:v>1.24335999E-3</c:v>
                </c:pt>
                <c:pt idx="18032">
                  <c:v>1.24343999E-3</c:v>
                </c:pt>
                <c:pt idx="18033">
                  <c:v>1.24351999E-3</c:v>
                </c:pt>
                <c:pt idx="18034">
                  <c:v>1.2435999899999999E-3</c:v>
                </c:pt>
                <c:pt idx="18035">
                  <c:v>1.2436799900000001E-3</c:v>
                </c:pt>
                <c:pt idx="18036">
                  <c:v>1.24375999E-3</c:v>
                </c:pt>
                <c:pt idx="18037">
                  <c:v>1.24383999E-3</c:v>
                </c:pt>
                <c:pt idx="18038">
                  <c:v>1.24391999E-3</c:v>
                </c:pt>
                <c:pt idx="18039">
                  <c:v>1.2439999899999999E-3</c:v>
                </c:pt>
                <c:pt idx="18040">
                  <c:v>1.2440799900000001E-3</c:v>
                </c:pt>
                <c:pt idx="18041">
                  <c:v>1.2441599900000001E-3</c:v>
                </c:pt>
                <c:pt idx="18042">
                  <c:v>1.24423999E-3</c:v>
                </c:pt>
                <c:pt idx="18043">
                  <c:v>1.24431999E-3</c:v>
                </c:pt>
                <c:pt idx="18044">
                  <c:v>1.2443999899999999E-3</c:v>
                </c:pt>
                <c:pt idx="18045">
                  <c:v>1.2444799900000001E-3</c:v>
                </c:pt>
                <c:pt idx="18046">
                  <c:v>1.2445599900000001E-3</c:v>
                </c:pt>
                <c:pt idx="18047">
                  <c:v>1.24463999E-3</c:v>
                </c:pt>
                <c:pt idx="18048">
                  <c:v>1.24471999E-3</c:v>
                </c:pt>
                <c:pt idx="18049">
                  <c:v>1.2447999899999999E-3</c:v>
                </c:pt>
                <c:pt idx="18050">
                  <c:v>1.2448799899999999E-3</c:v>
                </c:pt>
                <c:pt idx="18051">
                  <c:v>1.2449599900000001E-3</c:v>
                </c:pt>
                <c:pt idx="18052">
                  <c:v>1.24503999E-3</c:v>
                </c:pt>
                <c:pt idx="18053">
                  <c:v>1.24511999E-3</c:v>
                </c:pt>
                <c:pt idx="18054">
                  <c:v>1.2451999899999999E-3</c:v>
                </c:pt>
                <c:pt idx="18055">
                  <c:v>1.2452799899999999E-3</c:v>
                </c:pt>
                <c:pt idx="18056">
                  <c:v>1.2453599900000001E-3</c:v>
                </c:pt>
                <c:pt idx="18057">
                  <c:v>1.24543999E-3</c:v>
                </c:pt>
                <c:pt idx="18058">
                  <c:v>1.24551999E-3</c:v>
                </c:pt>
                <c:pt idx="18059">
                  <c:v>1.24559999E-3</c:v>
                </c:pt>
                <c:pt idx="18060">
                  <c:v>1.2456799899999999E-3</c:v>
                </c:pt>
                <c:pt idx="18061">
                  <c:v>1.2457599900000001E-3</c:v>
                </c:pt>
                <c:pt idx="18062">
                  <c:v>1.2458399900000001E-3</c:v>
                </c:pt>
                <c:pt idx="18063">
                  <c:v>1.24591999E-3</c:v>
                </c:pt>
                <c:pt idx="18064">
                  <c:v>1.24599999E-3</c:v>
                </c:pt>
                <c:pt idx="18065">
                  <c:v>1.2460799899999999E-3</c:v>
                </c:pt>
                <c:pt idx="18066">
                  <c:v>1.2461599900000001E-3</c:v>
                </c:pt>
                <c:pt idx="18067">
                  <c:v>1.2462399900000001E-3</c:v>
                </c:pt>
                <c:pt idx="18068">
                  <c:v>1.24631999E-3</c:v>
                </c:pt>
                <c:pt idx="18069">
                  <c:v>1.24639999E-3</c:v>
                </c:pt>
                <c:pt idx="18070">
                  <c:v>1.2464799899999999E-3</c:v>
                </c:pt>
                <c:pt idx="18071">
                  <c:v>1.2465599899999999E-3</c:v>
                </c:pt>
                <c:pt idx="18072">
                  <c:v>1.2466399900000001E-3</c:v>
                </c:pt>
                <c:pt idx="18073">
                  <c:v>1.24671999E-3</c:v>
                </c:pt>
                <c:pt idx="18074">
                  <c:v>1.24679999E-3</c:v>
                </c:pt>
                <c:pt idx="18075">
                  <c:v>1.2468799899999999E-3</c:v>
                </c:pt>
                <c:pt idx="18076">
                  <c:v>1.2469599899999999E-3</c:v>
                </c:pt>
                <c:pt idx="18077">
                  <c:v>1.2470399900000001E-3</c:v>
                </c:pt>
                <c:pt idx="18078">
                  <c:v>1.24711999E-3</c:v>
                </c:pt>
                <c:pt idx="18079">
                  <c:v>1.24719999E-3</c:v>
                </c:pt>
                <c:pt idx="18080">
                  <c:v>1.24727999E-3</c:v>
                </c:pt>
                <c:pt idx="18081">
                  <c:v>1.2473599899999999E-3</c:v>
                </c:pt>
                <c:pt idx="18082">
                  <c:v>1.2474399900000001E-3</c:v>
                </c:pt>
                <c:pt idx="18083">
                  <c:v>1.24751999E-3</c:v>
                </c:pt>
                <c:pt idx="18084">
                  <c:v>1.24759999E-3</c:v>
                </c:pt>
                <c:pt idx="18085">
                  <c:v>1.24767999E-3</c:v>
                </c:pt>
                <c:pt idx="18086">
                  <c:v>1.2477599899999999E-3</c:v>
                </c:pt>
                <c:pt idx="18087">
                  <c:v>1.2478399900000001E-3</c:v>
                </c:pt>
                <c:pt idx="18088">
                  <c:v>1.2479199900000001E-3</c:v>
                </c:pt>
                <c:pt idx="18089">
                  <c:v>1.24799999E-3</c:v>
                </c:pt>
                <c:pt idx="18090">
                  <c:v>1.24807999E-3</c:v>
                </c:pt>
                <c:pt idx="18091">
                  <c:v>1.2481599899999999E-3</c:v>
                </c:pt>
                <c:pt idx="18092">
                  <c:v>1.2482399899999999E-3</c:v>
                </c:pt>
                <c:pt idx="18093">
                  <c:v>1.2483199900000001E-3</c:v>
                </c:pt>
                <c:pt idx="18094">
                  <c:v>1.24839999E-3</c:v>
                </c:pt>
                <c:pt idx="18095">
                  <c:v>1.24847999E-3</c:v>
                </c:pt>
                <c:pt idx="18096">
                  <c:v>1.2485599899999999E-3</c:v>
                </c:pt>
                <c:pt idx="18097">
                  <c:v>1.2486399899999999E-3</c:v>
                </c:pt>
                <c:pt idx="18098">
                  <c:v>1.2487199900000001E-3</c:v>
                </c:pt>
                <c:pt idx="18099">
                  <c:v>1.24879999E-3</c:v>
                </c:pt>
                <c:pt idx="18100">
                  <c:v>1.24887999E-3</c:v>
                </c:pt>
                <c:pt idx="18101">
                  <c:v>1.24895999E-3</c:v>
                </c:pt>
                <c:pt idx="18102">
                  <c:v>1.2490399899999999E-3</c:v>
                </c:pt>
                <c:pt idx="18103">
                  <c:v>1.2491199900000001E-3</c:v>
                </c:pt>
                <c:pt idx="18104">
                  <c:v>1.24919999E-3</c:v>
                </c:pt>
                <c:pt idx="18105">
                  <c:v>1.24927999E-3</c:v>
                </c:pt>
                <c:pt idx="18106">
                  <c:v>1.24935999E-3</c:v>
                </c:pt>
                <c:pt idx="18107">
                  <c:v>1.2494399899999999E-3</c:v>
                </c:pt>
                <c:pt idx="18108">
                  <c:v>1.2495199900000001E-3</c:v>
                </c:pt>
                <c:pt idx="18109">
                  <c:v>1.2495999900000001E-3</c:v>
                </c:pt>
                <c:pt idx="18110">
                  <c:v>1.24967999E-3</c:v>
                </c:pt>
                <c:pt idx="18111">
                  <c:v>1.24975999E-3</c:v>
                </c:pt>
                <c:pt idx="18112">
                  <c:v>1.2498399899999999E-3</c:v>
                </c:pt>
                <c:pt idx="18113">
                  <c:v>1.2499199900000001E-3</c:v>
                </c:pt>
                <c:pt idx="18114">
                  <c:v>1.2499999900000001E-3</c:v>
                </c:pt>
                <c:pt idx="18115">
                  <c:v>1.25007999E-3</c:v>
                </c:pt>
                <c:pt idx="18116">
                  <c:v>1.25015999E-3</c:v>
                </c:pt>
                <c:pt idx="18117">
                  <c:v>1.2502399899999999E-3</c:v>
                </c:pt>
                <c:pt idx="18118">
                  <c:v>1.2503199899999999E-3</c:v>
                </c:pt>
                <c:pt idx="18119">
                  <c:v>1.2503999900000001E-3</c:v>
                </c:pt>
                <c:pt idx="18120">
                  <c:v>1.25047999E-3</c:v>
                </c:pt>
                <c:pt idx="18121">
                  <c:v>1.25055999E-3</c:v>
                </c:pt>
                <c:pt idx="18122">
                  <c:v>1.25063999E-3</c:v>
                </c:pt>
                <c:pt idx="18123">
                  <c:v>1.2507199899999999E-3</c:v>
                </c:pt>
                <c:pt idx="18124">
                  <c:v>1.2507999900000001E-3</c:v>
                </c:pt>
                <c:pt idx="18125">
                  <c:v>1.25087999E-3</c:v>
                </c:pt>
                <c:pt idx="18126">
                  <c:v>1.25095999E-3</c:v>
                </c:pt>
                <c:pt idx="18127">
                  <c:v>1.25103999E-3</c:v>
                </c:pt>
                <c:pt idx="18128">
                  <c:v>1.2511199899999999E-3</c:v>
                </c:pt>
                <c:pt idx="18129">
                  <c:v>1.2511999900000001E-3</c:v>
                </c:pt>
                <c:pt idx="18130">
                  <c:v>1.2512799900000001E-3</c:v>
                </c:pt>
                <c:pt idx="18131">
                  <c:v>1.25135999E-3</c:v>
                </c:pt>
                <c:pt idx="18132">
                  <c:v>1.25143999E-3</c:v>
                </c:pt>
                <c:pt idx="18133">
                  <c:v>1.2515199899999999E-3</c:v>
                </c:pt>
                <c:pt idx="18134">
                  <c:v>1.2515999900000001E-3</c:v>
                </c:pt>
                <c:pt idx="18135">
                  <c:v>1.2516799900000001E-3</c:v>
                </c:pt>
                <c:pt idx="18136">
                  <c:v>1.25175999E-3</c:v>
                </c:pt>
                <c:pt idx="18137">
                  <c:v>1.25183999E-3</c:v>
                </c:pt>
                <c:pt idx="18138">
                  <c:v>1.2519199899999999E-3</c:v>
                </c:pt>
                <c:pt idx="18139">
                  <c:v>1.2519999899999999E-3</c:v>
                </c:pt>
                <c:pt idx="18140">
                  <c:v>1.2520799900000001E-3</c:v>
                </c:pt>
                <c:pt idx="18141">
                  <c:v>1.25215999E-3</c:v>
                </c:pt>
                <c:pt idx="18142">
                  <c:v>1.25223999E-3</c:v>
                </c:pt>
                <c:pt idx="18143">
                  <c:v>1.2523199899999999E-3</c:v>
                </c:pt>
                <c:pt idx="18144">
                  <c:v>1.2523999899999999E-3</c:v>
                </c:pt>
                <c:pt idx="18145">
                  <c:v>1.2524799900000001E-3</c:v>
                </c:pt>
                <c:pt idx="18146">
                  <c:v>1.25255999E-3</c:v>
                </c:pt>
                <c:pt idx="18147">
                  <c:v>1.25263999E-3</c:v>
                </c:pt>
                <c:pt idx="18148">
                  <c:v>1.25271999E-3</c:v>
                </c:pt>
                <c:pt idx="18149">
                  <c:v>1.2527999899999999E-3</c:v>
                </c:pt>
                <c:pt idx="18150">
                  <c:v>1.2528799900000001E-3</c:v>
                </c:pt>
                <c:pt idx="18151">
                  <c:v>1.2529599900000001E-3</c:v>
                </c:pt>
                <c:pt idx="18152">
                  <c:v>1.25303999E-3</c:v>
                </c:pt>
                <c:pt idx="18153">
                  <c:v>1.25311999E-3</c:v>
                </c:pt>
                <c:pt idx="18154">
                  <c:v>1.2531999899999999E-3</c:v>
                </c:pt>
                <c:pt idx="18155">
                  <c:v>1.2532799900000001E-3</c:v>
                </c:pt>
                <c:pt idx="18156">
                  <c:v>1.2533599900000001E-3</c:v>
                </c:pt>
                <c:pt idx="18157">
                  <c:v>1.25343999E-3</c:v>
                </c:pt>
                <c:pt idx="18158">
                  <c:v>1.25351999E-3</c:v>
                </c:pt>
                <c:pt idx="18159">
                  <c:v>1.2535999899999999E-3</c:v>
                </c:pt>
                <c:pt idx="18160">
                  <c:v>1.2536799899999999E-3</c:v>
                </c:pt>
                <c:pt idx="18161">
                  <c:v>1.2537599900000001E-3</c:v>
                </c:pt>
                <c:pt idx="18162">
                  <c:v>1.25383999E-3</c:v>
                </c:pt>
                <c:pt idx="18163">
                  <c:v>1.25391999E-3</c:v>
                </c:pt>
                <c:pt idx="18164">
                  <c:v>1.2539999899999999E-3</c:v>
                </c:pt>
                <c:pt idx="18165">
                  <c:v>1.2540799899999999E-3</c:v>
                </c:pt>
                <c:pt idx="18166">
                  <c:v>1.2541599900000001E-3</c:v>
                </c:pt>
                <c:pt idx="18167">
                  <c:v>1.25423999E-3</c:v>
                </c:pt>
                <c:pt idx="18168">
                  <c:v>1.25431999E-3</c:v>
                </c:pt>
                <c:pt idx="18169">
                  <c:v>1.25439999E-3</c:v>
                </c:pt>
                <c:pt idx="18170">
                  <c:v>1.2544799899999999E-3</c:v>
                </c:pt>
                <c:pt idx="18171">
                  <c:v>1.2545599900000001E-3</c:v>
                </c:pt>
                <c:pt idx="18172">
                  <c:v>1.25463999E-3</c:v>
                </c:pt>
                <c:pt idx="18173">
                  <c:v>1.25471999E-3</c:v>
                </c:pt>
                <c:pt idx="18174">
                  <c:v>1.25479999E-3</c:v>
                </c:pt>
                <c:pt idx="18175">
                  <c:v>1.2548799899999999E-3</c:v>
                </c:pt>
                <c:pt idx="18176">
                  <c:v>1.2549599900000001E-3</c:v>
                </c:pt>
                <c:pt idx="18177">
                  <c:v>1.2550399900000001E-3</c:v>
                </c:pt>
                <c:pt idx="18178">
                  <c:v>1.25511999E-3</c:v>
                </c:pt>
                <c:pt idx="18179">
                  <c:v>1.25519999E-3</c:v>
                </c:pt>
                <c:pt idx="18180">
                  <c:v>1.2552799899999999E-3</c:v>
                </c:pt>
                <c:pt idx="18181">
                  <c:v>1.2553599899999999E-3</c:v>
                </c:pt>
                <c:pt idx="18182">
                  <c:v>1.2554399900000001E-3</c:v>
                </c:pt>
                <c:pt idx="18183">
                  <c:v>1.25551999E-3</c:v>
                </c:pt>
                <c:pt idx="18184">
                  <c:v>1.25559999E-3</c:v>
                </c:pt>
                <c:pt idx="18185">
                  <c:v>1.2556799899999999E-3</c:v>
                </c:pt>
                <c:pt idx="18186">
                  <c:v>1.2557599899999999E-3</c:v>
                </c:pt>
                <c:pt idx="18187">
                  <c:v>1.2558399900000001E-3</c:v>
                </c:pt>
                <c:pt idx="18188">
                  <c:v>1.25591999E-3</c:v>
                </c:pt>
                <c:pt idx="18189">
                  <c:v>1.25599999E-3</c:v>
                </c:pt>
                <c:pt idx="18190">
                  <c:v>1.25607999E-3</c:v>
                </c:pt>
                <c:pt idx="18191">
                  <c:v>1.2561599899999999E-3</c:v>
                </c:pt>
                <c:pt idx="18192">
                  <c:v>1.2562399900000001E-3</c:v>
                </c:pt>
                <c:pt idx="18193">
                  <c:v>1.25631999E-3</c:v>
                </c:pt>
                <c:pt idx="18194">
                  <c:v>1.25639999E-3</c:v>
                </c:pt>
                <c:pt idx="18195">
                  <c:v>1.25647999E-3</c:v>
                </c:pt>
                <c:pt idx="18196">
                  <c:v>1.2565599899999999E-3</c:v>
                </c:pt>
                <c:pt idx="18197">
                  <c:v>1.2566399900000001E-3</c:v>
                </c:pt>
                <c:pt idx="18198">
                  <c:v>1.2567199900000001E-3</c:v>
                </c:pt>
                <c:pt idx="18199">
                  <c:v>1.25679999E-3</c:v>
                </c:pt>
                <c:pt idx="18200">
                  <c:v>1.25687999E-3</c:v>
                </c:pt>
                <c:pt idx="18201">
                  <c:v>1.2569599899999999E-3</c:v>
                </c:pt>
                <c:pt idx="18202">
                  <c:v>1.2570399900000001E-3</c:v>
                </c:pt>
                <c:pt idx="18203">
                  <c:v>1.2571199900000001E-3</c:v>
                </c:pt>
                <c:pt idx="18204">
                  <c:v>1.25719999E-3</c:v>
                </c:pt>
                <c:pt idx="18205">
                  <c:v>1.25727999E-3</c:v>
                </c:pt>
                <c:pt idx="18206">
                  <c:v>1.2573599899999999E-3</c:v>
                </c:pt>
                <c:pt idx="18207">
                  <c:v>1.2574399899999999E-3</c:v>
                </c:pt>
                <c:pt idx="18208">
                  <c:v>1.2575199900000001E-3</c:v>
                </c:pt>
                <c:pt idx="18209">
                  <c:v>1.25759999E-3</c:v>
                </c:pt>
                <c:pt idx="18210">
                  <c:v>1.25767999E-3</c:v>
                </c:pt>
                <c:pt idx="18211">
                  <c:v>1.25775999E-3</c:v>
                </c:pt>
                <c:pt idx="18212">
                  <c:v>1.2578399899999999E-3</c:v>
                </c:pt>
                <c:pt idx="18213">
                  <c:v>1.2579199900000001E-3</c:v>
                </c:pt>
                <c:pt idx="18214">
                  <c:v>1.25799999E-3</c:v>
                </c:pt>
                <c:pt idx="18215">
                  <c:v>1.25807999E-3</c:v>
                </c:pt>
                <c:pt idx="18216">
                  <c:v>1.25815999E-3</c:v>
                </c:pt>
                <c:pt idx="18217">
                  <c:v>1.2582399899999999E-3</c:v>
                </c:pt>
                <c:pt idx="18218">
                  <c:v>1.2583199900000001E-3</c:v>
                </c:pt>
                <c:pt idx="18219">
                  <c:v>1.2583999900000001E-3</c:v>
                </c:pt>
                <c:pt idx="18220">
                  <c:v>1.25847999E-3</c:v>
                </c:pt>
                <c:pt idx="18221">
                  <c:v>1.25855999E-3</c:v>
                </c:pt>
                <c:pt idx="18222">
                  <c:v>1.2586399899999999E-3</c:v>
                </c:pt>
                <c:pt idx="18223">
                  <c:v>1.2587199900000001E-3</c:v>
                </c:pt>
                <c:pt idx="18224">
                  <c:v>1.2587999900000001E-3</c:v>
                </c:pt>
                <c:pt idx="18225">
                  <c:v>1.25887999E-3</c:v>
                </c:pt>
                <c:pt idx="18226">
                  <c:v>1.25895999E-3</c:v>
                </c:pt>
                <c:pt idx="18227">
                  <c:v>1.2590399899999999E-3</c:v>
                </c:pt>
                <c:pt idx="18228">
                  <c:v>1.2591199899999999E-3</c:v>
                </c:pt>
                <c:pt idx="18229">
                  <c:v>1.2591999900000001E-3</c:v>
                </c:pt>
                <c:pt idx="18230">
                  <c:v>1.25927999E-3</c:v>
                </c:pt>
                <c:pt idx="18231">
                  <c:v>1.25935999E-3</c:v>
                </c:pt>
                <c:pt idx="18232">
                  <c:v>1.2594399899999999E-3</c:v>
                </c:pt>
                <c:pt idx="18233">
                  <c:v>1.2595199899999999E-3</c:v>
                </c:pt>
                <c:pt idx="18234">
                  <c:v>1.2595999900000001E-3</c:v>
                </c:pt>
                <c:pt idx="18235">
                  <c:v>1.25967999E-3</c:v>
                </c:pt>
                <c:pt idx="18236">
                  <c:v>1.25975999E-3</c:v>
                </c:pt>
                <c:pt idx="18237">
                  <c:v>1.25983999E-3</c:v>
                </c:pt>
                <c:pt idx="18238">
                  <c:v>1.2599199899999999E-3</c:v>
                </c:pt>
                <c:pt idx="18239">
                  <c:v>1.2599999900000001E-3</c:v>
                </c:pt>
                <c:pt idx="18240">
                  <c:v>1.2600799900000001E-3</c:v>
                </c:pt>
                <c:pt idx="18241">
                  <c:v>1.26015999E-3</c:v>
                </c:pt>
                <c:pt idx="18242">
                  <c:v>1.26023999E-3</c:v>
                </c:pt>
                <c:pt idx="18243">
                  <c:v>1.2603199899999999E-3</c:v>
                </c:pt>
                <c:pt idx="18244">
                  <c:v>1.2603999900000001E-3</c:v>
                </c:pt>
                <c:pt idx="18245">
                  <c:v>1.2604799900000001E-3</c:v>
                </c:pt>
                <c:pt idx="18246">
                  <c:v>1.26055999E-3</c:v>
                </c:pt>
                <c:pt idx="18247">
                  <c:v>1.26063999E-3</c:v>
                </c:pt>
                <c:pt idx="18248">
                  <c:v>1.2607199899999999E-3</c:v>
                </c:pt>
                <c:pt idx="18249">
                  <c:v>1.2607999899999999E-3</c:v>
                </c:pt>
                <c:pt idx="18250">
                  <c:v>1.2608799900000001E-3</c:v>
                </c:pt>
                <c:pt idx="18251">
                  <c:v>1.26095999E-3</c:v>
                </c:pt>
                <c:pt idx="18252">
                  <c:v>1.26103999E-3</c:v>
                </c:pt>
                <c:pt idx="18253">
                  <c:v>1.2611199899999999E-3</c:v>
                </c:pt>
                <c:pt idx="18254">
                  <c:v>1.2611999899999999E-3</c:v>
                </c:pt>
                <c:pt idx="18255">
                  <c:v>1.2612799900000001E-3</c:v>
                </c:pt>
                <c:pt idx="18256">
                  <c:v>1.26135999E-3</c:v>
                </c:pt>
                <c:pt idx="18257">
                  <c:v>1.26143999E-3</c:v>
                </c:pt>
                <c:pt idx="18258">
                  <c:v>1.26151999E-3</c:v>
                </c:pt>
                <c:pt idx="18259">
                  <c:v>1.2615999899999999E-3</c:v>
                </c:pt>
                <c:pt idx="18260">
                  <c:v>1.2616799900000001E-3</c:v>
                </c:pt>
                <c:pt idx="18261">
                  <c:v>1.26175999E-3</c:v>
                </c:pt>
                <c:pt idx="18262">
                  <c:v>1.26183999E-3</c:v>
                </c:pt>
                <c:pt idx="18263">
                  <c:v>1.26191999E-3</c:v>
                </c:pt>
                <c:pt idx="18264">
                  <c:v>1.2619999899999999E-3</c:v>
                </c:pt>
                <c:pt idx="18265">
                  <c:v>1.2620799900000001E-3</c:v>
                </c:pt>
                <c:pt idx="18266">
                  <c:v>1.2621599900000001E-3</c:v>
                </c:pt>
                <c:pt idx="18267">
                  <c:v>1.26223999E-3</c:v>
                </c:pt>
                <c:pt idx="18268">
                  <c:v>1.26231999E-3</c:v>
                </c:pt>
                <c:pt idx="18269">
                  <c:v>1.2623999899999999E-3</c:v>
                </c:pt>
                <c:pt idx="18270">
                  <c:v>1.2624799899999999E-3</c:v>
                </c:pt>
                <c:pt idx="18271">
                  <c:v>1.2625599900000001E-3</c:v>
                </c:pt>
                <c:pt idx="18272">
                  <c:v>1.26263999E-3</c:v>
                </c:pt>
                <c:pt idx="18273">
                  <c:v>1.26271999E-3</c:v>
                </c:pt>
                <c:pt idx="18274">
                  <c:v>1.2627999899999999E-3</c:v>
                </c:pt>
                <c:pt idx="18275">
                  <c:v>1.2628799899999999E-3</c:v>
                </c:pt>
                <c:pt idx="18276">
                  <c:v>1.2629599900000001E-3</c:v>
                </c:pt>
                <c:pt idx="18277">
                  <c:v>1.26303999E-3</c:v>
                </c:pt>
                <c:pt idx="18278">
                  <c:v>1.26311999E-3</c:v>
                </c:pt>
                <c:pt idx="18279">
                  <c:v>1.26319999E-3</c:v>
                </c:pt>
                <c:pt idx="18280">
                  <c:v>1.2632799899999999E-3</c:v>
                </c:pt>
                <c:pt idx="18281">
                  <c:v>1.2633599900000001E-3</c:v>
                </c:pt>
                <c:pt idx="18282">
                  <c:v>1.26343999E-3</c:v>
                </c:pt>
                <c:pt idx="18283">
                  <c:v>1.26351999E-3</c:v>
                </c:pt>
                <c:pt idx="18284">
                  <c:v>1.26359999E-3</c:v>
                </c:pt>
                <c:pt idx="18285">
                  <c:v>1.2636799899999999E-3</c:v>
                </c:pt>
                <c:pt idx="18286">
                  <c:v>1.2637599900000001E-3</c:v>
                </c:pt>
                <c:pt idx="18287">
                  <c:v>1.2638399900000001E-3</c:v>
                </c:pt>
                <c:pt idx="18288">
                  <c:v>1.26391999E-3</c:v>
                </c:pt>
                <c:pt idx="18289">
                  <c:v>1.26399999E-3</c:v>
                </c:pt>
                <c:pt idx="18290">
                  <c:v>1.2640799899999999E-3</c:v>
                </c:pt>
                <c:pt idx="18291">
                  <c:v>1.2641599900000001E-3</c:v>
                </c:pt>
                <c:pt idx="18292">
                  <c:v>1.2642399900000001E-3</c:v>
                </c:pt>
                <c:pt idx="18293">
                  <c:v>1.26431999E-3</c:v>
                </c:pt>
                <c:pt idx="18294">
                  <c:v>1.26439999E-3</c:v>
                </c:pt>
                <c:pt idx="18295">
                  <c:v>1.2644799899999999E-3</c:v>
                </c:pt>
                <c:pt idx="18296">
                  <c:v>1.2645599899999999E-3</c:v>
                </c:pt>
                <c:pt idx="18297">
                  <c:v>1.2646399900000001E-3</c:v>
                </c:pt>
                <c:pt idx="18298">
                  <c:v>1.26471999E-3</c:v>
                </c:pt>
                <c:pt idx="18299">
                  <c:v>1.26479999E-3</c:v>
                </c:pt>
                <c:pt idx="18300">
                  <c:v>1.26487999E-3</c:v>
                </c:pt>
                <c:pt idx="18301">
                  <c:v>1.2649599899999999E-3</c:v>
                </c:pt>
                <c:pt idx="18302">
                  <c:v>1.2650399900000001E-3</c:v>
                </c:pt>
                <c:pt idx="18303">
                  <c:v>1.26511999E-3</c:v>
                </c:pt>
                <c:pt idx="18304">
                  <c:v>1.26519999E-3</c:v>
                </c:pt>
                <c:pt idx="18305">
                  <c:v>1.26527999E-3</c:v>
                </c:pt>
                <c:pt idx="18306">
                  <c:v>1.2653599899999999E-3</c:v>
                </c:pt>
                <c:pt idx="18307">
                  <c:v>1.2654399900000001E-3</c:v>
                </c:pt>
                <c:pt idx="18308">
                  <c:v>1.2655199900000001E-3</c:v>
                </c:pt>
                <c:pt idx="18309">
                  <c:v>1.26559999E-3</c:v>
                </c:pt>
                <c:pt idx="18310">
                  <c:v>1.26567999E-3</c:v>
                </c:pt>
                <c:pt idx="18311">
                  <c:v>1.2657599899999999E-3</c:v>
                </c:pt>
                <c:pt idx="18312">
                  <c:v>1.2658399900000001E-3</c:v>
                </c:pt>
                <c:pt idx="18313">
                  <c:v>1.2659199900000001E-3</c:v>
                </c:pt>
                <c:pt idx="18314">
                  <c:v>1.26599999E-3</c:v>
                </c:pt>
                <c:pt idx="18315">
                  <c:v>1.26607999E-3</c:v>
                </c:pt>
                <c:pt idx="18316">
                  <c:v>1.2661599899999999E-3</c:v>
                </c:pt>
                <c:pt idx="18317">
                  <c:v>1.2662399899999999E-3</c:v>
                </c:pt>
                <c:pt idx="18318">
                  <c:v>1.2663199900000001E-3</c:v>
                </c:pt>
                <c:pt idx="18319">
                  <c:v>1.26639999E-3</c:v>
                </c:pt>
                <c:pt idx="18320">
                  <c:v>1.26647999E-3</c:v>
                </c:pt>
                <c:pt idx="18321">
                  <c:v>1.2665599899999999E-3</c:v>
                </c:pt>
                <c:pt idx="18322">
                  <c:v>1.2666399899999999E-3</c:v>
                </c:pt>
                <c:pt idx="18323">
                  <c:v>1.2667199900000001E-3</c:v>
                </c:pt>
                <c:pt idx="18324">
                  <c:v>1.26679999E-3</c:v>
                </c:pt>
                <c:pt idx="18325">
                  <c:v>1.26687999E-3</c:v>
                </c:pt>
                <c:pt idx="18326">
                  <c:v>1.26695999E-3</c:v>
                </c:pt>
                <c:pt idx="18327">
                  <c:v>1.2670399899999999E-3</c:v>
                </c:pt>
                <c:pt idx="18328">
                  <c:v>1.2671199900000001E-3</c:v>
                </c:pt>
                <c:pt idx="18329">
                  <c:v>1.2671999900000001E-3</c:v>
                </c:pt>
                <c:pt idx="18330">
                  <c:v>1.26727999E-3</c:v>
                </c:pt>
                <c:pt idx="18331">
                  <c:v>1.26735999E-3</c:v>
                </c:pt>
                <c:pt idx="18332">
                  <c:v>1.2674399899999999E-3</c:v>
                </c:pt>
                <c:pt idx="18333">
                  <c:v>1.2675199900000001E-3</c:v>
                </c:pt>
                <c:pt idx="18334">
                  <c:v>1.2675999900000001E-3</c:v>
                </c:pt>
                <c:pt idx="18335">
                  <c:v>1.26767999E-3</c:v>
                </c:pt>
                <c:pt idx="18336">
                  <c:v>1.26775999E-3</c:v>
                </c:pt>
                <c:pt idx="18337">
                  <c:v>1.2678399899999999E-3</c:v>
                </c:pt>
                <c:pt idx="18338">
                  <c:v>1.2679199899999999E-3</c:v>
                </c:pt>
                <c:pt idx="18339">
                  <c:v>1.2679999900000001E-3</c:v>
                </c:pt>
                <c:pt idx="18340">
                  <c:v>1.26807999E-3</c:v>
                </c:pt>
                <c:pt idx="18341">
                  <c:v>1.26815999E-3</c:v>
                </c:pt>
                <c:pt idx="18342">
                  <c:v>1.2682399899999999E-3</c:v>
                </c:pt>
                <c:pt idx="18343">
                  <c:v>1.2683199899999999E-3</c:v>
                </c:pt>
                <c:pt idx="18344">
                  <c:v>1.2683999900000001E-3</c:v>
                </c:pt>
                <c:pt idx="18345">
                  <c:v>1.26847999E-3</c:v>
                </c:pt>
                <c:pt idx="18346">
                  <c:v>1.26855999E-3</c:v>
                </c:pt>
                <c:pt idx="18347">
                  <c:v>1.26863999E-3</c:v>
                </c:pt>
                <c:pt idx="18348">
                  <c:v>1.2687199899999999E-3</c:v>
                </c:pt>
                <c:pt idx="18349">
                  <c:v>1.2687999900000001E-3</c:v>
                </c:pt>
                <c:pt idx="18350">
                  <c:v>1.26887999E-3</c:v>
                </c:pt>
                <c:pt idx="18351">
                  <c:v>1.26895999E-3</c:v>
                </c:pt>
                <c:pt idx="18352">
                  <c:v>1.26903999E-3</c:v>
                </c:pt>
                <c:pt idx="18353">
                  <c:v>1.2691199899999999E-3</c:v>
                </c:pt>
                <c:pt idx="18354">
                  <c:v>1.2691999900000001E-3</c:v>
                </c:pt>
                <c:pt idx="18355">
                  <c:v>1.2692799900000001E-3</c:v>
                </c:pt>
                <c:pt idx="18356">
                  <c:v>1.26935999E-3</c:v>
                </c:pt>
                <c:pt idx="18357">
                  <c:v>1.26943999E-3</c:v>
                </c:pt>
                <c:pt idx="18358">
                  <c:v>1.2695199899999999E-3</c:v>
                </c:pt>
                <c:pt idx="18359">
                  <c:v>1.2695999899999999E-3</c:v>
                </c:pt>
                <c:pt idx="18360">
                  <c:v>1.2696799900000001E-3</c:v>
                </c:pt>
                <c:pt idx="18361">
                  <c:v>1.26975999E-3</c:v>
                </c:pt>
                <c:pt idx="18362">
                  <c:v>1.26983999E-3</c:v>
                </c:pt>
                <c:pt idx="18363">
                  <c:v>1.2699199899999999E-3</c:v>
                </c:pt>
                <c:pt idx="18364">
                  <c:v>1.2699999899999999E-3</c:v>
                </c:pt>
                <c:pt idx="18365">
                  <c:v>1.2700799900000001E-3</c:v>
                </c:pt>
                <c:pt idx="18366">
                  <c:v>1.27015999E-3</c:v>
                </c:pt>
                <c:pt idx="18367">
                  <c:v>1.27023999E-3</c:v>
                </c:pt>
                <c:pt idx="18368">
                  <c:v>1.27031999E-3</c:v>
                </c:pt>
                <c:pt idx="18369">
                  <c:v>1.2703999899999999E-3</c:v>
                </c:pt>
                <c:pt idx="18370">
                  <c:v>1.2704799900000001E-3</c:v>
                </c:pt>
                <c:pt idx="18371">
                  <c:v>1.27055999E-3</c:v>
                </c:pt>
                <c:pt idx="18372">
                  <c:v>1.27063999E-3</c:v>
                </c:pt>
                <c:pt idx="18373">
                  <c:v>1.27071999E-3</c:v>
                </c:pt>
                <c:pt idx="18374">
                  <c:v>1.2707999899999999E-3</c:v>
                </c:pt>
                <c:pt idx="18375">
                  <c:v>1.2708799900000001E-3</c:v>
                </c:pt>
                <c:pt idx="18376">
                  <c:v>1.2709599900000001E-3</c:v>
                </c:pt>
                <c:pt idx="18377">
                  <c:v>1.27103999E-3</c:v>
                </c:pt>
                <c:pt idx="18378">
                  <c:v>1.27111999E-3</c:v>
                </c:pt>
                <c:pt idx="18379">
                  <c:v>1.2711999899999999E-3</c:v>
                </c:pt>
                <c:pt idx="18380">
                  <c:v>1.2712799900000001E-3</c:v>
                </c:pt>
                <c:pt idx="18381">
                  <c:v>1.2713599900000001E-3</c:v>
                </c:pt>
                <c:pt idx="18382">
                  <c:v>1.27143999E-3</c:v>
                </c:pt>
                <c:pt idx="18383">
                  <c:v>1.27151999E-3</c:v>
                </c:pt>
                <c:pt idx="18384">
                  <c:v>1.2715999899999999E-3</c:v>
                </c:pt>
                <c:pt idx="18385">
                  <c:v>1.2716799899999999E-3</c:v>
                </c:pt>
                <c:pt idx="18386">
                  <c:v>1.2717599900000001E-3</c:v>
                </c:pt>
                <c:pt idx="18387">
                  <c:v>1.27183999E-3</c:v>
                </c:pt>
                <c:pt idx="18388">
                  <c:v>1.27191999E-3</c:v>
                </c:pt>
                <c:pt idx="18389">
                  <c:v>1.27199999E-3</c:v>
                </c:pt>
                <c:pt idx="18390">
                  <c:v>1.2720799899999999E-3</c:v>
                </c:pt>
                <c:pt idx="18391">
                  <c:v>1.2721599900000001E-3</c:v>
                </c:pt>
                <c:pt idx="18392">
                  <c:v>1.27223999E-3</c:v>
                </c:pt>
                <c:pt idx="18393">
                  <c:v>1.27231999E-3</c:v>
                </c:pt>
                <c:pt idx="18394">
                  <c:v>1.27239999E-3</c:v>
                </c:pt>
                <c:pt idx="18395">
                  <c:v>1.2724799899999999E-3</c:v>
                </c:pt>
                <c:pt idx="18396">
                  <c:v>1.2725599900000001E-3</c:v>
                </c:pt>
                <c:pt idx="18397">
                  <c:v>1.2726399900000001E-3</c:v>
                </c:pt>
                <c:pt idx="18398">
                  <c:v>1.27271999E-3</c:v>
                </c:pt>
                <c:pt idx="18399">
                  <c:v>1.27279999E-3</c:v>
                </c:pt>
                <c:pt idx="18400">
                  <c:v>1.2728799899999999E-3</c:v>
                </c:pt>
                <c:pt idx="18401">
                  <c:v>1.2729599900000001E-3</c:v>
                </c:pt>
                <c:pt idx="18402">
                  <c:v>1.2730399900000001E-3</c:v>
                </c:pt>
                <c:pt idx="18403">
                  <c:v>1.27311999E-3</c:v>
                </c:pt>
                <c:pt idx="18404">
                  <c:v>1.27319999E-3</c:v>
                </c:pt>
                <c:pt idx="18405">
                  <c:v>1.2732799899999999E-3</c:v>
                </c:pt>
                <c:pt idx="18406">
                  <c:v>1.2733599899999999E-3</c:v>
                </c:pt>
                <c:pt idx="18407">
                  <c:v>1.2734399900000001E-3</c:v>
                </c:pt>
                <c:pt idx="18408">
                  <c:v>1.27351999E-3</c:v>
                </c:pt>
                <c:pt idx="18409">
                  <c:v>1.27359999E-3</c:v>
                </c:pt>
                <c:pt idx="18410">
                  <c:v>1.2736799899999999E-3</c:v>
                </c:pt>
                <c:pt idx="18411">
                  <c:v>1.2737599899999999E-3</c:v>
                </c:pt>
                <c:pt idx="18412">
                  <c:v>1.2738399900000001E-3</c:v>
                </c:pt>
                <c:pt idx="18413">
                  <c:v>1.27391999E-3</c:v>
                </c:pt>
                <c:pt idx="18414">
                  <c:v>1.27399999E-3</c:v>
                </c:pt>
                <c:pt idx="18415">
                  <c:v>1.27407999E-3</c:v>
                </c:pt>
                <c:pt idx="18416">
                  <c:v>1.2741599899999999E-3</c:v>
                </c:pt>
                <c:pt idx="18417">
                  <c:v>1.2742399900000001E-3</c:v>
                </c:pt>
                <c:pt idx="18418">
                  <c:v>1.27431999E-3</c:v>
                </c:pt>
                <c:pt idx="18419">
                  <c:v>1.27439999E-3</c:v>
                </c:pt>
                <c:pt idx="18420">
                  <c:v>1.27447999E-3</c:v>
                </c:pt>
                <c:pt idx="18421">
                  <c:v>1.2745599899999999E-3</c:v>
                </c:pt>
                <c:pt idx="18422">
                  <c:v>1.2746399900000001E-3</c:v>
                </c:pt>
                <c:pt idx="18423">
                  <c:v>1.2747199900000001E-3</c:v>
                </c:pt>
                <c:pt idx="18424">
                  <c:v>1.27479999E-3</c:v>
                </c:pt>
                <c:pt idx="18425">
                  <c:v>1.27487999E-3</c:v>
                </c:pt>
                <c:pt idx="18426">
                  <c:v>1.2749599899999999E-3</c:v>
                </c:pt>
                <c:pt idx="18427">
                  <c:v>1.2750399899999999E-3</c:v>
                </c:pt>
                <c:pt idx="18428">
                  <c:v>1.2751199900000001E-3</c:v>
                </c:pt>
                <c:pt idx="18429">
                  <c:v>1.27519999E-3</c:v>
                </c:pt>
                <c:pt idx="18430">
                  <c:v>1.27527999E-3</c:v>
                </c:pt>
                <c:pt idx="18431">
                  <c:v>1.2753599899999999E-3</c:v>
                </c:pt>
                <c:pt idx="18432">
                  <c:v>1.2754399899999999E-3</c:v>
                </c:pt>
                <c:pt idx="18433">
                  <c:v>1.2755199900000001E-3</c:v>
                </c:pt>
                <c:pt idx="18434">
                  <c:v>1.27559999E-3</c:v>
                </c:pt>
                <c:pt idx="18435">
                  <c:v>1.27567999E-3</c:v>
                </c:pt>
                <c:pt idx="18436">
                  <c:v>1.27575999E-3</c:v>
                </c:pt>
                <c:pt idx="18437">
                  <c:v>1.2758399899999999E-3</c:v>
                </c:pt>
                <c:pt idx="18438">
                  <c:v>1.2759199900000001E-3</c:v>
                </c:pt>
                <c:pt idx="18439">
                  <c:v>1.27599999E-3</c:v>
                </c:pt>
                <c:pt idx="18440">
                  <c:v>1.27607999E-3</c:v>
                </c:pt>
                <c:pt idx="18441">
                  <c:v>1.27615999E-3</c:v>
                </c:pt>
                <c:pt idx="18442">
                  <c:v>1.2762399899999999E-3</c:v>
                </c:pt>
                <c:pt idx="18443">
                  <c:v>1.2763199900000001E-3</c:v>
                </c:pt>
                <c:pt idx="18444">
                  <c:v>1.2763999900000001E-3</c:v>
                </c:pt>
                <c:pt idx="18445">
                  <c:v>1.27647999E-3</c:v>
                </c:pt>
                <c:pt idx="18446">
                  <c:v>1.27655999E-3</c:v>
                </c:pt>
                <c:pt idx="18447">
                  <c:v>1.2766399899999999E-3</c:v>
                </c:pt>
                <c:pt idx="18448">
                  <c:v>1.2767199900000001E-3</c:v>
                </c:pt>
                <c:pt idx="18449">
                  <c:v>1.2767999900000001E-3</c:v>
                </c:pt>
                <c:pt idx="18450">
                  <c:v>1.27687999E-3</c:v>
                </c:pt>
                <c:pt idx="18451">
                  <c:v>1.27695999E-3</c:v>
                </c:pt>
                <c:pt idx="18452">
                  <c:v>1.2770399899999999E-3</c:v>
                </c:pt>
                <c:pt idx="18453">
                  <c:v>1.2771199899999999E-3</c:v>
                </c:pt>
                <c:pt idx="18454">
                  <c:v>1.2771999900000001E-3</c:v>
                </c:pt>
                <c:pt idx="18455">
                  <c:v>1.27727999E-3</c:v>
                </c:pt>
                <c:pt idx="18456">
                  <c:v>1.27735999E-3</c:v>
                </c:pt>
                <c:pt idx="18457">
                  <c:v>1.27743999E-3</c:v>
                </c:pt>
                <c:pt idx="18458">
                  <c:v>1.2775199899999999E-3</c:v>
                </c:pt>
                <c:pt idx="18459">
                  <c:v>1.2775999900000001E-3</c:v>
                </c:pt>
                <c:pt idx="18460">
                  <c:v>1.27767999E-3</c:v>
                </c:pt>
                <c:pt idx="18461">
                  <c:v>1.27775999E-3</c:v>
                </c:pt>
                <c:pt idx="18462">
                  <c:v>1.27783999E-3</c:v>
                </c:pt>
                <c:pt idx="18463">
                  <c:v>1.2779199899999999E-3</c:v>
                </c:pt>
                <c:pt idx="18464">
                  <c:v>1.2779999900000001E-3</c:v>
                </c:pt>
                <c:pt idx="18465">
                  <c:v>1.2780799900000001E-3</c:v>
                </c:pt>
                <c:pt idx="18466">
                  <c:v>1.27815999E-3</c:v>
                </c:pt>
                <c:pt idx="18467">
                  <c:v>1.27823999E-3</c:v>
                </c:pt>
                <c:pt idx="18468">
                  <c:v>1.2783199899999999E-3</c:v>
                </c:pt>
                <c:pt idx="18469">
                  <c:v>1.2783999900000001E-3</c:v>
                </c:pt>
                <c:pt idx="18470">
                  <c:v>1.2784799900000001E-3</c:v>
                </c:pt>
                <c:pt idx="18471">
                  <c:v>1.27855999E-3</c:v>
                </c:pt>
                <c:pt idx="18472">
                  <c:v>1.27863999E-3</c:v>
                </c:pt>
                <c:pt idx="18473">
                  <c:v>1.2787199899999999E-3</c:v>
                </c:pt>
                <c:pt idx="18474">
                  <c:v>1.2787999899999999E-3</c:v>
                </c:pt>
                <c:pt idx="18475">
                  <c:v>1.2788799900000001E-3</c:v>
                </c:pt>
                <c:pt idx="18476">
                  <c:v>1.27895999E-3</c:v>
                </c:pt>
                <c:pt idx="18477">
                  <c:v>1.27903999E-3</c:v>
                </c:pt>
                <c:pt idx="18478">
                  <c:v>1.2791199899999999E-3</c:v>
                </c:pt>
                <c:pt idx="18479">
                  <c:v>1.2791999899999999E-3</c:v>
                </c:pt>
                <c:pt idx="18480">
                  <c:v>1.2792799900000001E-3</c:v>
                </c:pt>
                <c:pt idx="18481">
                  <c:v>1.27935999E-3</c:v>
                </c:pt>
                <c:pt idx="18482">
                  <c:v>1.27943999E-3</c:v>
                </c:pt>
                <c:pt idx="18483">
                  <c:v>1.27951999E-3</c:v>
                </c:pt>
                <c:pt idx="18484">
                  <c:v>1.2795999899999999E-3</c:v>
                </c:pt>
                <c:pt idx="18485">
                  <c:v>1.2796799900000001E-3</c:v>
                </c:pt>
                <c:pt idx="18486">
                  <c:v>1.2797599900000001E-3</c:v>
                </c:pt>
                <c:pt idx="18487">
                  <c:v>1.27983999E-3</c:v>
                </c:pt>
                <c:pt idx="18488">
                  <c:v>1.27991999E-3</c:v>
                </c:pt>
                <c:pt idx="18489">
                  <c:v>1.2799999899999999E-3</c:v>
                </c:pt>
                <c:pt idx="18490">
                  <c:v>1.2800799900000001E-3</c:v>
                </c:pt>
                <c:pt idx="18491">
                  <c:v>1.2801599900000001E-3</c:v>
                </c:pt>
                <c:pt idx="18492">
                  <c:v>1.28023999E-3</c:v>
                </c:pt>
                <c:pt idx="18493">
                  <c:v>1.28031999E-3</c:v>
                </c:pt>
                <c:pt idx="18494">
                  <c:v>1.2803999899999999E-3</c:v>
                </c:pt>
                <c:pt idx="18495">
                  <c:v>1.2804799899999999E-3</c:v>
                </c:pt>
                <c:pt idx="18496">
                  <c:v>1.2805599900000001E-3</c:v>
                </c:pt>
                <c:pt idx="18497">
                  <c:v>1.28063999E-3</c:v>
                </c:pt>
                <c:pt idx="18498">
                  <c:v>1.28071999E-3</c:v>
                </c:pt>
                <c:pt idx="18499">
                  <c:v>1.2807999899999999E-3</c:v>
                </c:pt>
                <c:pt idx="18500">
                  <c:v>1.2808799899999999E-3</c:v>
                </c:pt>
                <c:pt idx="18501">
                  <c:v>1.2809599900000001E-3</c:v>
                </c:pt>
                <c:pt idx="18502">
                  <c:v>1.28103999E-3</c:v>
                </c:pt>
                <c:pt idx="18503">
                  <c:v>1.28111999E-3</c:v>
                </c:pt>
                <c:pt idx="18504">
                  <c:v>1.28119999E-3</c:v>
                </c:pt>
                <c:pt idx="18505">
                  <c:v>1.2812799899999999E-3</c:v>
                </c:pt>
                <c:pt idx="18506">
                  <c:v>1.2813599900000001E-3</c:v>
                </c:pt>
                <c:pt idx="18507">
                  <c:v>1.28143999E-3</c:v>
                </c:pt>
                <c:pt idx="18508">
                  <c:v>1.28151999E-3</c:v>
                </c:pt>
                <c:pt idx="18509">
                  <c:v>1.28159999E-3</c:v>
                </c:pt>
                <c:pt idx="18510">
                  <c:v>1.2816799899999999E-3</c:v>
                </c:pt>
                <c:pt idx="18511">
                  <c:v>1.2817599900000001E-3</c:v>
                </c:pt>
                <c:pt idx="18512">
                  <c:v>1.2818399900000001E-3</c:v>
                </c:pt>
                <c:pt idx="18513">
                  <c:v>1.28191999E-3</c:v>
                </c:pt>
                <c:pt idx="18514">
                  <c:v>1.28199999E-3</c:v>
                </c:pt>
                <c:pt idx="18515">
                  <c:v>1.2820799899999999E-3</c:v>
                </c:pt>
                <c:pt idx="18516">
                  <c:v>1.2821599899999999E-3</c:v>
                </c:pt>
                <c:pt idx="18517">
                  <c:v>1.2822399900000001E-3</c:v>
                </c:pt>
                <c:pt idx="18518">
                  <c:v>1.28231999E-3</c:v>
                </c:pt>
                <c:pt idx="18519">
                  <c:v>1.28239999E-3</c:v>
                </c:pt>
                <c:pt idx="18520">
                  <c:v>1.2824799899999999E-3</c:v>
                </c:pt>
                <c:pt idx="18521">
                  <c:v>1.2825599899999999E-3</c:v>
                </c:pt>
                <c:pt idx="18522">
                  <c:v>1.2826399900000001E-3</c:v>
                </c:pt>
                <c:pt idx="18523">
                  <c:v>1.28271999E-3</c:v>
                </c:pt>
                <c:pt idx="18524">
                  <c:v>1.28279999E-3</c:v>
                </c:pt>
                <c:pt idx="18525">
                  <c:v>1.28287999E-3</c:v>
                </c:pt>
                <c:pt idx="18526">
                  <c:v>1.2829599899999999E-3</c:v>
                </c:pt>
                <c:pt idx="18527">
                  <c:v>1.2830399900000001E-3</c:v>
                </c:pt>
                <c:pt idx="18528">
                  <c:v>1.28311999E-3</c:v>
                </c:pt>
                <c:pt idx="18529">
                  <c:v>1.28319999E-3</c:v>
                </c:pt>
                <c:pt idx="18530">
                  <c:v>1.28327999E-3</c:v>
                </c:pt>
                <c:pt idx="18531">
                  <c:v>1.2833599899999999E-3</c:v>
                </c:pt>
                <c:pt idx="18532">
                  <c:v>1.2834399900000001E-3</c:v>
                </c:pt>
                <c:pt idx="18533">
                  <c:v>1.2835199900000001E-3</c:v>
                </c:pt>
                <c:pt idx="18534">
                  <c:v>1.28359999E-3</c:v>
                </c:pt>
                <c:pt idx="18535">
                  <c:v>1.28367999E-3</c:v>
                </c:pt>
                <c:pt idx="18536">
                  <c:v>1.2837599899999999E-3</c:v>
                </c:pt>
                <c:pt idx="18537">
                  <c:v>1.2838399900000001E-3</c:v>
                </c:pt>
                <c:pt idx="18538">
                  <c:v>1.2839199900000001E-3</c:v>
                </c:pt>
                <c:pt idx="18539">
                  <c:v>1.28399999E-3</c:v>
                </c:pt>
                <c:pt idx="18540">
                  <c:v>1.28407999E-3</c:v>
                </c:pt>
                <c:pt idx="18541">
                  <c:v>1.2841599899999999E-3</c:v>
                </c:pt>
                <c:pt idx="18542">
                  <c:v>1.2842399899999999E-3</c:v>
                </c:pt>
                <c:pt idx="18543">
                  <c:v>1.2843199900000001E-3</c:v>
                </c:pt>
                <c:pt idx="18544">
                  <c:v>1.28439999E-3</c:v>
                </c:pt>
                <c:pt idx="18545">
                  <c:v>1.28447999E-3</c:v>
                </c:pt>
                <c:pt idx="18546">
                  <c:v>1.28455999E-3</c:v>
                </c:pt>
                <c:pt idx="18547">
                  <c:v>1.2846399899999999E-3</c:v>
                </c:pt>
                <c:pt idx="18548">
                  <c:v>1.2847199900000001E-3</c:v>
                </c:pt>
                <c:pt idx="18549">
                  <c:v>1.28479999E-3</c:v>
                </c:pt>
                <c:pt idx="18550">
                  <c:v>1.28487999E-3</c:v>
                </c:pt>
                <c:pt idx="18551">
                  <c:v>1.28495999E-3</c:v>
                </c:pt>
                <c:pt idx="18552">
                  <c:v>1.2850399899999999E-3</c:v>
                </c:pt>
                <c:pt idx="18553">
                  <c:v>1.2851199900000001E-3</c:v>
                </c:pt>
                <c:pt idx="18554">
                  <c:v>1.2851999900000001E-3</c:v>
                </c:pt>
                <c:pt idx="18555">
                  <c:v>1.28527999E-3</c:v>
                </c:pt>
                <c:pt idx="18556">
                  <c:v>1.28535999E-3</c:v>
                </c:pt>
                <c:pt idx="18557">
                  <c:v>1.2854399899999999E-3</c:v>
                </c:pt>
                <c:pt idx="18558">
                  <c:v>1.2855199900000001E-3</c:v>
                </c:pt>
                <c:pt idx="18559">
                  <c:v>1.2855999900000001E-3</c:v>
                </c:pt>
                <c:pt idx="18560">
                  <c:v>1.28567999E-3</c:v>
                </c:pt>
                <c:pt idx="18561">
                  <c:v>1.28575999E-3</c:v>
                </c:pt>
                <c:pt idx="18562">
                  <c:v>1.2858399899999999E-3</c:v>
                </c:pt>
                <c:pt idx="18563">
                  <c:v>1.2859199899999999E-3</c:v>
                </c:pt>
                <c:pt idx="18564">
                  <c:v>1.2859999900000001E-3</c:v>
                </c:pt>
                <c:pt idx="18565">
                  <c:v>1.28607999E-3</c:v>
                </c:pt>
                <c:pt idx="18566">
                  <c:v>1.28615999E-3</c:v>
                </c:pt>
                <c:pt idx="18567">
                  <c:v>1.2862399899999999E-3</c:v>
                </c:pt>
                <c:pt idx="18568">
                  <c:v>1.2863199899999999E-3</c:v>
                </c:pt>
                <c:pt idx="18569">
                  <c:v>1.2863999900000001E-3</c:v>
                </c:pt>
                <c:pt idx="18570">
                  <c:v>1.28647999E-3</c:v>
                </c:pt>
                <c:pt idx="18571">
                  <c:v>1.28655999E-3</c:v>
                </c:pt>
                <c:pt idx="18572">
                  <c:v>1.28663999E-3</c:v>
                </c:pt>
                <c:pt idx="18573">
                  <c:v>1.2867199899999999E-3</c:v>
                </c:pt>
                <c:pt idx="18574">
                  <c:v>1.2867999900000001E-3</c:v>
                </c:pt>
                <c:pt idx="18575">
                  <c:v>1.2868799900000001E-3</c:v>
                </c:pt>
                <c:pt idx="18576">
                  <c:v>1.28695999E-3</c:v>
                </c:pt>
                <c:pt idx="18577">
                  <c:v>1.28703999E-3</c:v>
                </c:pt>
                <c:pt idx="18578">
                  <c:v>1.2871199899999999E-3</c:v>
                </c:pt>
                <c:pt idx="18579">
                  <c:v>1.2871999900000001E-3</c:v>
                </c:pt>
                <c:pt idx="18580">
                  <c:v>1.2872799900000001E-3</c:v>
                </c:pt>
                <c:pt idx="18581">
                  <c:v>1.28735999E-3</c:v>
                </c:pt>
                <c:pt idx="18582">
                  <c:v>1.28743999E-3</c:v>
                </c:pt>
                <c:pt idx="18583">
                  <c:v>1.2875199899999999E-3</c:v>
                </c:pt>
                <c:pt idx="18584">
                  <c:v>1.2875999899999999E-3</c:v>
                </c:pt>
                <c:pt idx="18585">
                  <c:v>1.2876799900000001E-3</c:v>
                </c:pt>
                <c:pt idx="18586">
                  <c:v>1.28775999E-3</c:v>
                </c:pt>
                <c:pt idx="18587">
                  <c:v>1.28783999E-3</c:v>
                </c:pt>
                <c:pt idx="18588">
                  <c:v>1.2879199899999999E-3</c:v>
                </c:pt>
                <c:pt idx="18589">
                  <c:v>1.2879999899999999E-3</c:v>
                </c:pt>
                <c:pt idx="18590">
                  <c:v>1.2880799900000001E-3</c:v>
                </c:pt>
                <c:pt idx="18591">
                  <c:v>1.28815999E-3</c:v>
                </c:pt>
                <c:pt idx="18592">
                  <c:v>1.28823999E-3</c:v>
                </c:pt>
                <c:pt idx="18593">
                  <c:v>1.28831999E-3</c:v>
                </c:pt>
                <c:pt idx="18594">
                  <c:v>1.2883999899999999E-3</c:v>
                </c:pt>
                <c:pt idx="18595">
                  <c:v>1.2884799900000001E-3</c:v>
                </c:pt>
                <c:pt idx="18596">
                  <c:v>1.28855999E-3</c:v>
                </c:pt>
                <c:pt idx="18597">
                  <c:v>1.28863999E-3</c:v>
                </c:pt>
                <c:pt idx="18598">
                  <c:v>1.28871999E-3</c:v>
                </c:pt>
                <c:pt idx="18599">
                  <c:v>1.2887999899999999E-3</c:v>
                </c:pt>
                <c:pt idx="18600">
                  <c:v>1.2888799900000001E-3</c:v>
                </c:pt>
                <c:pt idx="18601">
                  <c:v>1.2889599900000001E-3</c:v>
                </c:pt>
                <c:pt idx="18602">
                  <c:v>1.28903999E-3</c:v>
                </c:pt>
                <c:pt idx="18603">
                  <c:v>1.28911999E-3</c:v>
                </c:pt>
                <c:pt idx="18604">
                  <c:v>1.2891999899999999E-3</c:v>
                </c:pt>
                <c:pt idx="18605">
                  <c:v>1.2892799899999999E-3</c:v>
                </c:pt>
                <c:pt idx="18606">
                  <c:v>1.2893599900000001E-3</c:v>
                </c:pt>
                <c:pt idx="18607">
                  <c:v>1.28943999E-3</c:v>
                </c:pt>
                <c:pt idx="18608">
                  <c:v>1.28951999E-3</c:v>
                </c:pt>
                <c:pt idx="18609">
                  <c:v>1.2895999899999999E-3</c:v>
                </c:pt>
                <c:pt idx="18610">
                  <c:v>1.2896799899999999E-3</c:v>
                </c:pt>
                <c:pt idx="18611">
                  <c:v>1.2897599900000001E-3</c:v>
                </c:pt>
                <c:pt idx="18612">
                  <c:v>1.28983999E-3</c:v>
                </c:pt>
                <c:pt idx="18613">
                  <c:v>1.28991999E-3</c:v>
                </c:pt>
                <c:pt idx="18614">
                  <c:v>1.28999999E-3</c:v>
                </c:pt>
                <c:pt idx="18615">
                  <c:v>1.2900799899999999E-3</c:v>
                </c:pt>
                <c:pt idx="18616">
                  <c:v>1.2901599900000001E-3</c:v>
                </c:pt>
                <c:pt idx="18617">
                  <c:v>1.29023999E-3</c:v>
                </c:pt>
                <c:pt idx="18618">
                  <c:v>1.29031999E-3</c:v>
                </c:pt>
                <c:pt idx="18619">
                  <c:v>1.29039999E-3</c:v>
                </c:pt>
                <c:pt idx="18620">
                  <c:v>1.2904799899999999E-3</c:v>
                </c:pt>
                <c:pt idx="18621">
                  <c:v>1.2905599900000001E-3</c:v>
                </c:pt>
                <c:pt idx="18622">
                  <c:v>1.2906399900000001E-3</c:v>
                </c:pt>
                <c:pt idx="18623">
                  <c:v>1.29071999E-3</c:v>
                </c:pt>
                <c:pt idx="18624">
                  <c:v>1.29079999E-3</c:v>
                </c:pt>
                <c:pt idx="18625">
                  <c:v>1.2908799899999999E-3</c:v>
                </c:pt>
                <c:pt idx="18626">
                  <c:v>1.2909599900000001E-3</c:v>
                </c:pt>
                <c:pt idx="18627">
                  <c:v>1.2910399900000001E-3</c:v>
                </c:pt>
                <c:pt idx="18628">
                  <c:v>1.29111999E-3</c:v>
                </c:pt>
                <c:pt idx="18629">
                  <c:v>1.29119999E-3</c:v>
                </c:pt>
                <c:pt idx="18630">
                  <c:v>1.2912799899999999E-3</c:v>
                </c:pt>
                <c:pt idx="18631">
                  <c:v>1.2913599899999999E-3</c:v>
                </c:pt>
                <c:pt idx="18632">
                  <c:v>1.2914399900000001E-3</c:v>
                </c:pt>
                <c:pt idx="18633">
                  <c:v>1.29151999E-3</c:v>
                </c:pt>
                <c:pt idx="18634">
                  <c:v>1.29159999E-3</c:v>
                </c:pt>
                <c:pt idx="18635">
                  <c:v>1.29167999E-3</c:v>
                </c:pt>
                <c:pt idx="18636">
                  <c:v>1.2917599899999999E-3</c:v>
                </c:pt>
                <c:pt idx="18637">
                  <c:v>1.2918399900000001E-3</c:v>
                </c:pt>
                <c:pt idx="18638">
                  <c:v>1.29191999E-3</c:v>
                </c:pt>
                <c:pt idx="18639">
                  <c:v>1.29199999E-3</c:v>
                </c:pt>
                <c:pt idx="18640">
                  <c:v>1.29207999E-3</c:v>
                </c:pt>
                <c:pt idx="18641">
                  <c:v>1.2921599899999999E-3</c:v>
                </c:pt>
                <c:pt idx="18642">
                  <c:v>1.2922399900000001E-3</c:v>
                </c:pt>
                <c:pt idx="18643">
                  <c:v>1.2923199900000001E-3</c:v>
                </c:pt>
                <c:pt idx="18644">
                  <c:v>1.29239999E-3</c:v>
                </c:pt>
                <c:pt idx="18645">
                  <c:v>1.29247999E-3</c:v>
                </c:pt>
                <c:pt idx="18646">
                  <c:v>1.2925599899999999E-3</c:v>
                </c:pt>
                <c:pt idx="18647">
                  <c:v>1.2926399900000001E-3</c:v>
                </c:pt>
                <c:pt idx="18648">
                  <c:v>1.2927199900000001E-3</c:v>
                </c:pt>
                <c:pt idx="18649">
                  <c:v>1.29279999E-3</c:v>
                </c:pt>
                <c:pt idx="18650">
                  <c:v>1.29287999E-3</c:v>
                </c:pt>
                <c:pt idx="18651">
                  <c:v>1.2929599899999999E-3</c:v>
                </c:pt>
                <c:pt idx="18652">
                  <c:v>1.2930399899999999E-3</c:v>
                </c:pt>
                <c:pt idx="18653">
                  <c:v>1.2931199900000001E-3</c:v>
                </c:pt>
                <c:pt idx="18654">
                  <c:v>1.29319999E-3</c:v>
                </c:pt>
                <c:pt idx="18655">
                  <c:v>1.29327999E-3</c:v>
                </c:pt>
                <c:pt idx="18656">
                  <c:v>1.2933599899999999E-3</c:v>
                </c:pt>
                <c:pt idx="18657">
                  <c:v>1.2934399899999999E-3</c:v>
                </c:pt>
                <c:pt idx="18658">
                  <c:v>1.2935199900000001E-3</c:v>
                </c:pt>
                <c:pt idx="18659">
                  <c:v>1.29359999E-3</c:v>
                </c:pt>
                <c:pt idx="18660">
                  <c:v>1.29367999E-3</c:v>
                </c:pt>
                <c:pt idx="18661">
                  <c:v>1.29375999E-3</c:v>
                </c:pt>
                <c:pt idx="18662">
                  <c:v>1.2938399899999999E-3</c:v>
                </c:pt>
                <c:pt idx="18663">
                  <c:v>1.2939199900000001E-3</c:v>
                </c:pt>
                <c:pt idx="18664">
                  <c:v>1.2939999900000001E-3</c:v>
                </c:pt>
                <c:pt idx="18665">
                  <c:v>1.29407999E-3</c:v>
                </c:pt>
                <c:pt idx="18666">
                  <c:v>1.29415999E-3</c:v>
                </c:pt>
                <c:pt idx="18667">
                  <c:v>1.2942399899999999E-3</c:v>
                </c:pt>
                <c:pt idx="18668">
                  <c:v>1.2943199900000001E-3</c:v>
                </c:pt>
                <c:pt idx="18669">
                  <c:v>1.2943999900000001E-3</c:v>
                </c:pt>
                <c:pt idx="18670">
                  <c:v>1.29447999E-3</c:v>
                </c:pt>
                <c:pt idx="18671">
                  <c:v>1.29455999E-3</c:v>
                </c:pt>
                <c:pt idx="18672">
                  <c:v>1.2946399899999999E-3</c:v>
                </c:pt>
                <c:pt idx="18673">
                  <c:v>1.2947199899999999E-3</c:v>
                </c:pt>
                <c:pt idx="18674">
                  <c:v>1.2947999900000001E-3</c:v>
                </c:pt>
                <c:pt idx="18675">
                  <c:v>1.29487999E-3</c:v>
                </c:pt>
                <c:pt idx="18676">
                  <c:v>1.29495999E-3</c:v>
                </c:pt>
                <c:pt idx="18677">
                  <c:v>1.2950399899999999E-3</c:v>
                </c:pt>
                <c:pt idx="18678">
                  <c:v>1.2951199899999999E-3</c:v>
                </c:pt>
                <c:pt idx="18679">
                  <c:v>1.2951999900000001E-3</c:v>
                </c:pt>
                <c:pt idx="18680">
                  <c:v>1.29527999E-3</c:v>
                </c:pt>
                <c:pt idx="18681">
                  <c:v>1.29535999E-3</c:v>
                </c:pt>
                <c:pt idx="18682">
                  <c:v>1.29543999E-3</c:v>
                </c:pt>
                <c:pt idx="18683">
                  <c:v>1.2955199899999999E-3</c:v>
                </c:pt>
                <c:pt idx="18684">
                  <c:v>1.2955999900000001E-3</c:v>
                </c:pt>
                <c:pt idx="18685">
                  <c:v>1.29567999E-3</c:v>
                </c:pt>
                <c:pt idx="18686">
                  <c:v>1.29575999E-3</c:v>
                </c:pt>
                <c:pt idx="18687">
                  <c:v>1.29583999E-3</c:v>
                </c:pt>
                <c:pt idx="18688">
                  <c:v>1.2959199899999999E-3</c:v>
                </c:pt>
                <c:pt idx="18689">
                  <c:v>1.2959999900000001E-3</c:v>
                </c:pt>
                <c:pt idx="18690">
                  <c:v>1.2960799900000001E-3</c:v>
                </c:pt>
                <c:pt idx="18691">
                  <c:v>1.29615999E-3</c:v>
                </c:pt>
                <c:pt idx="18692">
                  <c:v>1.29623999E-3</c:v>
                </c:pt>
                <c:pt idx="18693">
                  <c:v>1.2963199899999999E-3</c:v>
                </c:pt>
                <c:pt idx="18694">
                  <c:v>1.2963999899999999E-3</c:v>
                </c:pt>
                <c:pt idx="18695">
                  <c:v>1.2964799900000001E-3</c:v>
                </c:pt>
                <c:pt idx="18696">
                  <c:v>1.29655999E-3</c:v>
                </c:pt>
                <c:pt idx="18697">
                  <c:v>1.29663999E-3</c:v>
                </c:pt>
                <c:pt idx="18698">
                  <c:v>1.2967199899999999E-3</c:v>
                </c:pt>
                <c:pt idx="18699">
                  <c:v>1.2967999899999999E-3</c:v>
                </c:pt>
                <c:pt idx="18700">
                  <c:v>1.2968799900000001E-3</c:v>
                </c:pt>
                <c:pt idx="18701">
                  <c:v>1.29695999E-3</c:v>
                </c:pt>
                <c:pt idx="18702">
                  <c:v>1.29703999E-3</c:v>
                </c:pt>
                <c:pt idx="18703">
                  <c:v>1.29711999E-3</c:v>
                </c:pt>
                <c:pt idx="18704">
                  <c:v>1.2971999899999999E-3</c:v>
                </c:pt>
                <c:pt idx="18705">
                  <c:v>1.2972799900000001E-3</c:v>
                </c:pt>
                <c:pt idx="18706">
                  <c:v>1.29735999E-3</c:v>
                </c:pt>
                <c:pt idx="18707">
                  <c:v>1.29743999E-3</c:v>
                </c:pt>
                <c:pt idx="18708">
                  <c:v>1.29751999E-3</c:v>
                </c:pt>
                <c:pt idx="18709">
                  <c:v>1.2975999899999999E-3</c:v>
                </c:pt>
                <c:pt idx="18710">
                  <c:v>1.2976799900000001E-3</c:v>
                </c:pt>
                <c:pt idx="18711">
                  <c:v>1.2977599900000001E-3</c:v>
                </c:pt>
                <c:pt idx="18712">
                  <c:v>1.29783999E-3</c:v>
                </c:pt>
                <c:pt idx="18713">
                  <c:v>1.29791999E-3</c:v>
                </c:pt>
                <c:pt idx="18714">
                  <c:v>1.2979999899999999E-3</c:v>
                </c:pt>
                <c:pt idx="18715">
                  <c:v>1.2980799900000001E-3</c:v>
                </c:pt>
                <c:pt idx="18716">
                  <c:v>1.2981599900000001E-3</c:v>
                </c:pt>
                <c:pt idx="18717">
                  <c:v>1.29823999E-3</c:v>
                </c:pt>
                <c:pt idx="18718">
                  <c:v>1.29831999E-3</c:v>
                </c:pt>
                <c:pt idx="18719">
                  <c:v>1.2983999899999999E-3</c:v>
                </c:pt>
                <c:pt idx="18720">
                  <c:v>1.2984799899999999E-3</c:v>
                </c:pt>
                <c:pt idx="18721">
                  <c:v>1.2985599900000001E-3</c:v>
                </c:pt>
                <c:pt idx="18722">
                  <c:v>1.29863999E-3</c:v>
                </c:pt>
                <c:pt idx="18723">
                  <c:v>1.29871999E-3</c:v>
                </c:pt>
                <c:pt idx="18724">
                  <c:v>1.29879999E-3</c:v>
                </c:pt>
                <c:pt idx="18725">
                  <c:v>1.2988799899999999E-3</c:v>
                </c:pt>
                <c:pt idx="18726">
                  <c:v>1.2989599900000001E-3</c:v>
                </c:pt>
                <c:pt idx="18727">
                  <c:v>1.29903999E-3</c:v>
                </c:pt>
                <c:pt idx="18728">
                  <c:v>1.29911999E-3</c:v>
                </c:pt>
                <c:pt idx="18729">
                  <c:v>1.29919999E-3</c:v>
                </c:pt>
                <c:pt idx="18730">
                  <c:v>1.2992799899999999E-3</c:v>
                </c:pt>
                <c:pt idx="18731">
                  <c:v>1.2993599900000001E-3</c:v>
                </c:pt>
                <c:pt idx="18732">
                  <c:v>1.2994399900000001E-3</c:v>
                </c:pt>
                <c:pt idx="18733">
                  <c:v>1.29951999E-3</c:v>
                </c:pt>
                <c:pt idx="18734">
                  <c:v>1.29959999E-3</c:v>
                </c:pt>
                <c:pt idx="18735">
                  <c:v>1.2996799899999999E-3</c:v>
                </c:pt>
                <c:pt idx="18736">
                  <c:v>1.2997599900000001E-3</c:v>
                </c:pt>
                <c:pt idx="18737">
                  <c:v>1.2998399900000001E-3</c:v>
                </c:pt>
                <c:pt idx="18738">
                  <c:v>1.29991999E-3</c:v>
                </c:pt>
                <c:pt idx="18739">
                  <c:v>1.29999999E-3</c:v>
                </c:pt>
                <c:pt idx="18740">
                  <c:v>1.3000799899999999E-3</c:v>
                </c:pt>
                <c:pt idx="18741">
                  <c:v>1.3001599899999999E-3</c:v>
                </c:pt>
                <c:pt idx="18742">
                  <c:v>1.3002399900000001E-3</c:v>
                </c:pt>
                <c:pt idx="18743">
                  <c:v>1.30031999E-3</c:v>
                </c:pt>
                <c:pt idx="18744">
                  <c:v>1.30039999E-3</c:v>
                </c:pt>
                <c:pt idx="18745">
                  <c:v>1.3004799899999999E-3</c:v>
                </c:pt>
                <c:pt idx="18746">
                  <c:v>1.3005599899999999E-3</c:v>
                </c:pt>
                <c:pt idx="18747">
                  <c:v>1.3006399900000001E-3</c:v>
                </c:pt>
                <c:pt idx="18748">
                  <c:v>1.30071999E-3</c:v>
                </c:pt>
                <c:pt idx="18749">
                  <c:v>1.30079999E-3</c:v>
                </c:pt>
                <c:pt idx="18750">
                  <c:v>1.30087999E-3</c:v>
                </c:pt>
                <c:pt idx="18751">
                  <c:v>1.3009599899999999E-3</c:v>
                </c:pt>
                <c:pt idx="18752">
                  <c:v>1.3010399900000001E-3</c:v>
                </c:pt>
                <c:pt idx="18753">
                  <c:v>1.3011199900000001E-3</c:v>
                </c:pt>
                <c:pt idx="18754">
                  <c:v>1.30119999E-3</c:v>
                </c:pt>
                <c:pt idx="18755">
                  <c:v>1.30127999E-3</c:v>
                </c:pt>
                <c:pt idx="18756">
                  <c:v>1.3013599899999999E-3</c:v>
                </c:pt>
                <c:pt idx="18757">
                  <c:v>1.3014399900000001E-3</c:v>
                </c:pt>
                <c:pt idx="18758">
                  <c:v>1.3015199900000001E-3</c:v>
                </c:pt>
                <c:pt idx="18759">
                  <c:v>1.30159999E-3</c:v>
                </c:pt>
                <c:pt idx="18760">
                  <c:v>1.30167999E-3</c:v>
                </c:pt>
                <c:pt idx="18761">
                  <c:v>1.3017599899999999E-3</c:v>
                </c:pt>
                <c:pt idx="18762">
                  <c:v>1.3018399899999999E-3</c:v>
                </c:pt>
                <c:pt idx="18763">
                  <c:v>1.3019199900000001E-3</c:v>
                </c:pt>
                <c:pt idx="18764">
                  <c:v>1.30199999E-3</c:v>
                </c:pt>
                <c:pt idx="18765">
                  <c:v>1.30207999E-3</c:v>
                </c:pt>
                <c:pt idx="18766">
                  <c:v>1.3021599899999999E-3</c:v>
                </c:pt>
                <c:pt idx="18767">
                  <c:v>1.3022399899999999E-3</c:v>
                </c:pt>
                <c:pt idx="18768">
                  <c:v>1.3023199900000001E-3</c:v>
                </c:pt>
                <c:pt idx="18769">
                  <c:v>1.30239999E-3</c:v>
                </c:pt>
                <c:pt idx="18770">
                  <c:v>1.30247999E-3</c:v>
                </c:pt>
                <c:pt idx="18771">
                  <c:v>1.30255999E-3</c:v>
                </c:pt>
                <c:pt idx="18772">
                  <c:v>1.3026399899999999E-3</c:v>
                </c:pt>
                <c:pt idx="18773">
                  <c:v>1.3027199900000001E-3</c:v>
                </c:pt>
                <c:pt idx="18774">
                  <c:v>1.30279999E-3</c:v>
                </c:pt>
                <c:pt idx="18775">
                  <c:v>1.30287999E-3</c:v>
                </c:pt>
                <c:pt idx="18776">
                  <c:v>1.30295999E-3</c:v>
                </c:pt>
                <c:pt idx="18777">
                  <c:v>1.3030399899999999E-3</c:v>
                </c:pt>
                <c:pt idx="18778">
                  <c:v>1.3031199900000001E-3</c:v>
                </c:pt>
                <c:pt idx="18779">
                  <c:v>1.3031999900000001E-3</c:v>
                </c:pt>
                <c:pt idx="18780">
                  <c:v>1.30327999E-3</c:v>
                </c:pt>
                <c:pt idx="18781">
                  <c:v>1.30335999E-3</c:v>
                </c:pt>
                <c:pt idx="18782">
                  <c:v>1.3034399899999999E-3</c:v>
                </c:pt>
                <c:pt idx="18783">
                  <c:v>1.3035199899999999E-3</c:v>
                </c:pt>
                <c:pt idx="18784">
                  <c:v>1.3035999900000001E-3</c:v>
                </c:pt>
                <c:pt idx="18785">
                  <c:v>1.30367999E-3</c:v>
                </c:pt>
                <c:pt idx="18786">
                  <c:v>1.30375999E-3</c:v>
                </c:pt>
                <c:pt idx="18787">
                  <c:v>1.3038399899999999E-3</c:v>
                </c:pt>
                <c:pt idx="18788">
                  <c:v>1.3039199899999999E-3</c:v>
                </c:pt>
                <c:pt idx="18789">
                  <c:v>1.3039999900000001E-3</c:v>
                </c:pt>
                <c:pt idx="18790">
                  <c:v>1.30407999E-3</c:v>
                </c:pt>
                <c:pt idx="18791">
                  <c:v>1.30415999E-3</c:v>
                </c:pt>
                <c:pt idx="18792">
                  <c:v>1.30423999E-3</c:v>
                </c:pt>
                <c:pt idx="18793">
                  <c:v>1.3043199899999999E-3</c:v>
                </c:pt>
                <c:pt idx="18794">
                  <c:v>1.3043999900000001E-3</c:v>
                </c:pt>
                <c:pt idx="18795">
                  <c:v>1.30447999E-3</c:v>
                </c:pt>
                <c:pt idx="18796">
                  <c:v>1.30455999E-3</c:v>
                </c:pt>
                <c:pt idx="18797">
                  <c:v>1.30463999E-3</c:v>
                </c:pt>
                <c:pt idx="18798">
                  <c:v>1.3047199899999999E-3</c:v>
                </c:pt>
                <c:pt idx="18799">
                  <c:v>1.3047999900000001E-3</c:v>
                </c:pt>
                <c:pt idx="18800">
                  <c:v>1.3048799900000001E-3</c:v>
                </c:pt>
                <c:pt idx="18801">
                  <c:v>1.30495999E-3</c:v>
                </c:pt>
                <c:pt idx="18802">
                  <c:v>1.30503999E-3</c:v>
                </c:pt>
                <c:pt idx="18803">
                  <c:v>1.3051199899999999E-3</c:v>
                </c:pt>
                <c:pt idx="18804">
                  <c:v>1.3051999900000001E-3</c:v>
                </c:pt>
                <c:pt idx="18805">
                  <c:v>1.3052799900000001E-3</c:v>
                </c:pt>
                <c:pt idx="18806">
                  <c:v>1.30535999E-3</c:v>
                </c:pt>
                <c:pt idx="18807">
                  <c:v>1.30543999E-3</c:v>
                </c:pt>
                <c:pt idx="18808">
                  <c:v>1.3055199899999999E-3</c:v>
                </c:pt>
                <c:pt idx="18809">
                  <c:v>1.3055999899999999E-3</c:v>
                </c:pt>
                <c:pt idx="18810">
                  <c:v>1.3056799900000001E-3</c:v>
                </c:pt>
                <c:pt idx="18811">
                  <c:v>1.30575999E-3</c:v>
                </c:pt>
                <c:pt idx="18812">
                  <c:v>1.30583999E-3</c:v>
                </c:pt>
                <c:pt idx="18813">
                  <c:v>1.30591999E-3</c:v>
                </c:pt>
                <c:pt idx="18814">
                  <c:v>1.3059999899999999E-3</c:v>
                </c:pt>
                <c:pt idx="18815">
                  <c:v>1.3060799900000001E-3</c:v>
                </c:pt>
                <c:pt idx="18816">
                  <c:v>1.30615999E-3</c:v>
                </c:pt>
                <c:pt idx="18817">
                  <c:v>1.30623999E-3</c:v>
                </c:pt>
                <c:pt idx="18818">
                  <c:v>1.30631999E-3</c:v>
                </c:pt>
                <c:pt idx="18819">
                  <c:v>1.3063999899999999E-3</c:v>
                </c:pt>
                <c:pt idx="18820">
                  <c:v>1.3064799900000001E-3</c:v>
                </c:pt>
                <c:pt idx="18821">
                  <c:v>1.3065599900000001E-3</c:v>
                </c:pt>
                <c:pt idx="18822">
                  <c:v>1.30663999E-3</c:v>
                </c:pt>
                <c:pt idx="18823">
                  <c:v>1.30671999E-3</c:v>
                </c:pt>
                <c:pt idx="18824">
                  <c:v>1.3067999899999999E-3</c:v>
                </c:pt>
                <c:pt idx="18825">
                  <c:v>1.3068799900000001E-3</c:v>
                </c:pt>
                <c:pt idx="18826">
                  <c:v>1.3069599900000001E-3</c:v>
                </c:pt>
                <c:pt idx="18827">
                  <c:v>1.30703999E-3</c:v>
                </c:pt>
                <c:pt idx="18828">
                  <c:v>1.30711999E-3</c:v>
                </c:pt>
                <c:pt idx="18829">
                  <c:v>1.3071999899999999E-3</c:v>
                </c:pt>
                <c:pt idx="18830">
                  <c:v>1.3072799899999999E-3</c:v>
                </c:pt>
                <c:pt idx="18831">
                  <c:v>1.3073599900000001E-3</c:v>
                </c:pt>
                <c:pt idx="18832">
                  <c:v>1.30743999E-3</c:v>
                </c:pt>
                <c:pt idx="18833">
                  <c:v>1.30751999E-3</c:v>
                </c:pt>
                <c:pt idx="18834">
                  <c:v>1.3075999899999999E-3</c:v>
                </c:pt>
                <c:pt idx="18835">
                  <c:v>1.3076799899999999E-3</c:v>
                </c:pt>
                <c:pt idx="18836">
                  <c:v>1.3077599900000001E-3</c:v>
                </c:pt>
                <c:pt idx="18837">
                  <c:v>1.30783999E-3</c:v>
                </c:pt>
                <c:pt idx="18838">
                  <c:v>1.30791999E-3</c:v>
                </c:pt>
                <c:pt idx="18839">
                  <c:v>1.30799999E-3</c:v>
                </c:pt>
                <c:pt idx="18840">
                  <c:v>1.3080799899999999E-3</c:v>
                </c:pt>
                <c:pt idx="18841">
                  <c:v>1.3081599900000001E-3</c:v>
                </c:pt>
                <c:pt idx="18842">
                  <c:v>1.3082399900000001E-3</c:v>
                </c:pt>
                <c:pt idx="18843">
                  <c:v>1.30831999E-3</c:v>
                </c:pt>
                <c:pt idx="18844">
                  <c:v>1.30839999E-3</c:v>
                </c:pt>
                <c:pt idx="18845">
                  <c:v>1.3084799899999999E-3</c:v>
                </c:pt>
                <c:pt idx="18846">
                  <c:v>1.3085599900000001E-3</c:v>
                </c:pt>
                <c:pt idx="18847">
                  <c:v>1.3086399900000001E-3</c:v>
                </c:pt>
                <c:pt idx="18848">
                  <c:v>1.30871999E-3</c:v>
                </c:pt>
                <c:pt idx="18849">
                  <c:v>1.30879999E-3</c:v>
                </c:pt>
                <c:pt idx="18850">
                  <c:v>1.3088799899999999E-3</c:v>
                </c:pt>
                <c:pt idx="18851">
                  <c:v>1.3089599899999999E-3</c:v>
                </c:pt>
                <c:pt idx="18852">
                  <c:v>1.3090399900000001E-3</c:v>
                </c:pt>
                <c:pt idx="18853">
                  <c:v>1.30911999E-3</c:v>
                </c:pt>
                <c:pt idx="18854">
                  <c:v>1.30919999E-3</c:v>
                </c:pt>
                <c:pt idx="18855">
                  <c:v>1.3092799899999999E-3</c:v>
                </c:pt>
                <c:pt idx="18856">
                  <c:v>1.3093599899999999E-3</c:v>
                </c:pt>
                <c:pt idx="18857">
                  <c:v>1.3094399900000001E-3</c:v>
                </c:pt>
                <c:pt idx="18858">
                  <c:v>1.30951999E-3</c:v>
                </c:pt>
                <c:pt idx="18859">
                  <c:v>1.30959999E-3</c:v>
                </c:pt>
                <c:pt idx="18860">
                  <c:v>1.30967999E-3</c:v>
                </c:pt>
                <c:pt idx="18861">
                  <c:v>1.3097599899999999E-3</c:v>
                </c:pt>
                <c:pt idx="18862">
                  <c:v>1.3098399900000001E-3</c:v>
                </c:pt>
                <c:pt idx="18863">
                  <c:v>1.30991999E-3</c:v>
                </c:pt>
                <c:pt idx="18864">
                  <c:v>1.30999999E-3</c:v>
                </c:pt>
                <c:pt idx="18865">
                  <c:v>1.31007999E-3</c:v>
                </c:pt>
                <c:pt idx="18866">
                  <c:v>1.3101599899999999E-3</c:v>
                </c:pt>
                <c:pt idx="18867">
                  <c:v>1.3102399900000001E-3</c:v>
                </c:pt>
                <c:pt idx="18868">
                  <c:v>1.3103199900000001E-3</c:v>
                </c:pt>
                <c:pt idx="18869">
                  <c:v>1.31039999E-3</c:v>
                </c:pt>
                <c:pt idx="18870">
                  <c:v>1.31047999E-3</c:v>
                </c:pt>
                <c:pt idx="18871">
                  <c:v>1.3105599899999999E-3</c:v>
                </c:pt>
                <c:pt idx="18872">
                  <c:v>1.3106399899999999E-3</c:v>
                </c:pt>
                <c:pt idx="18873">
                  <c:v>1.3107199900000001E-3</c:v>
                </c:pt>
                <c:pt idx="18874">
                  <c:v>1.31079999E-3</c:v>
                </c:pt>
                <c:pt idx="18875">
                  <c:v>1.31087999E-3</c:v>
                </c:pt>
                <c:pt idx="18876">
                  <c:v>1.3109599899999999E-3</c:v>
                </c:pt>
                <c:pt idx="18877">
                  <c:v>1.3110399899999999E-3</c:v>
                </c:pt>
                <c:pt idx="18878">
                  <c:v>1.3111199900000001E-3</c:v>
                </c:pt>
                <c:pt idx="18879">
                  <c:v>1.31119999E-3</c:v>
                </c:pt>
                <c:pt idx="18880">
                  <c:v>1.31127999E-3</c:v>
                </c:pt>
                <c:pt idx="18881">
                  <c:v>1.31135999E-3</c:v>
                </c:pt>
                <c:pt idx="18882">
                  <c:v>1.3114399899999999E-3</c:v>
                </c:pt>
                <c:pt idx="18883">
                  <c:v>1.3115199900000001E-3</c:v>
                </c:pt>
                <c:pt idx="18884">
                  <c:v>1.31159999E-3</c:v>
                </c:pt>
                <c:pt idx="18885">
                  <c:v>1.31167999E-3</c:v>
                </c:pt>
                <c:pt idx="18886">
                  <c:v>1.31175999E-3</c:v>
                </c:pt>
                <c:pt idx="18887">
                  <c:v>1.3118399899999999E-3</c:v>
                </c:pt>
                <c:pt idx="18888">
                  <c:v>1.3119199900000001E-3</c:v>
                </c:pt>
                <c:pt idx="18889">
                  <c:v>1.3119999900000001E-3</c:v>
                </c:pt>
                <c:pt idx="18890">
                  <c:v>1.31207999E-3</c:v>
                </c:pt>
                <c:pt idx="18891">
                  <c:v>1.31215999E-3</c:v>
                </c:pt>
                <c:pt idx="18892">
                  <c:v>1.3122399899999999E-3</c:v>
                </c:pt>
                <c:pt idx="18893">
                  <c:v>1.3123199900000001E-3</c:v>
                </c:pt>
                <c:pt idx="18894">
                  <c:v>1.3123999900000001E-3</c:v>
                </c:pt>
                <c:pt idx="18895">
                  <c:v>1.31247999E-3</c:v>
                </c:pt>
                <c:pt idx="18896">
                  <c:v>1.31255999E-3</c:v>
                </c:pt>
                <c:pt idx="18897">
                  <c:v>1.3126399899999999E-3</c:v>
                </c:pt>
                <c:pt idx="18898">
                  <c:v>1.3127199899999999E-3</c:v>
                </c:pt>
                <c:pt idx="18899">
                  <c:v>1.3127999900000001E-3</c:v>
                </c:pt>
                <c:pt idx="18900">
                  <c:v>1.31287999E-3</c:v>
                </c:pt>
                <c:pt idx="18901">
                  <c:v>1.31295999E-3</c:v>
                </c:pt>
                <c:pt idx="18902">
                  <c:v>1.31303999E-3</c:v>
                </c:pt>
                <c:pt idx="18903">
                  <c:v>1.3131199899999999E-3</c:v>
                </c:pt>
                <c:pt idx="18904">
                  <c:v>1.3131999900000001E-3</c:v>
                </c:pt>
                <c:pt idx="18905">
                  <c:v>1.31327999E-3</c:v>
                </c:pt>
                <c:pt idx="18906">
                  <c:v>1.31335999E-3</c:v>
                </c:pt>
                <c:pt idx="18907">
                  <c:v>1.31343999E-3</c:v>
                </c:pt>
                <c:pt idx="18908">
                  <c:v>1.3135199899999999E-3</c:v>
                </c:pt>
                <c:pt idx="18909">
                  <c:v>1.3135999900000001E-3</c:v>
                </c:pt>
                <c:pt idx="18910">
                  <c:v>1.3136799900000001E-3</c:v>
                </c:pt>
                <c:pt idx="18911">
                  <c:v>1.31375999E-3</c:v>
                </c:pt>
                <c:pt idx="18912">
                  <c:v>1.31383999E-3</c:v>
                </c:pt>
                <c:pt idx="18913">
                  <c:v>1.3139199899999999E-3</c:v>
                </c:pt>
                <c:pt idx="18914">
                  <c:v>1.3139999900000001E-3</c:v>
                </c:pt>
                <c:pt idx="18915">
                  <c:v>1.3140799900000001E-3</c:v>
                </c:pt>
                <c:pt idx="18916">
                  <c:v>1.31415999E-3</c:v>
                </c:pt>
                <c:pt idx="18917">
                  <c:v>1.31423999E-3</c:v>
                </c:pt>
                <c:pt idx="18918">
                  <c:v>1.3143199899999999E-3</c:v>
                </c:pt>
                <c:pt idx="18919">
                  <c:v>1.3143999899999999E-3</c:v>
                </c:pt>
                <c:pt idx="18920">
                  <c:v>1.3144799900000001E-3</c:v>
                </c:pt>
                <c:pt idx="18921">
                  <c:v>1.31455999E-3</c:v>
                </c:pt>
                <c:pt idx="18922">
                  <c:v>1.31463999E-3</c:v>
                </c:pt>
                <c:pt idx="18923">
                  <c:v>1.3147199899999999E-3</c:v>
                </c:pt>
                <c:pt idx="18924">
                  <c:v>1.3147999899999999E-3</c:v>
                </c:pt>
                <c:pt idx="18925">
                  <c:v>1.3148799900000001E-3</c:v>
                </c:pt>
                <c:pt idx="18926">
                  <c:v>1.31495999E-3</c:v>
                </c:pt>
                <c:pt idx="18927">
                  <c:v>1.31503999E-3</c:v>
                </c:pt>
                <c:pt idx="18928">
                  <c:v>1.31511999E-3</c:v>
                </c:pt>
                <c:pt idx="18929">
                  <c:v>1.3151999899999999E-3</c:v>
                </c:pt>
                <c:pt idx="18930">
                  <c:v>1.3152799900000001E-3</c:v>
                </c:pt>
                <c:pt idx="18931">
                  <c:v>1.3153599900000001E-3</c:v>
                </c:pt>
                <c:pt idx="18932">
                  <c:v>1.31543999E-3</c:v>
                </c:pt>
                <c:pt idx="18933">
                  <c:v>1.31551999E-3</c:v>
                </c:pt>
                <c:pt idx="18934">
                  <c:v>1.3155999899999999E-3</c:v>
                </c:pt>
                <c:pt idx="18935">
                  <c:v>1.3156799900000001E-3</c:v>
                </c:pt>
                <c:pt idx="18936">
                  <c:v>1.3157599900000001E-3</c:v>
                </c:pt>
                <c:pt idx="18937">
                  <c:v>1.31583999E-3</c:v>
                </c:pt>
                <c:pt idx="18938">
                  <c:v>1.31591999E-3</c:v>
                </c:pt>
                <c:pt idx="18939">
                  <c:v>1.3159999899999999E-3</c:v>
                </c:pt>
                <c:pt idx="18940">
                  <c:v>1.3160799899999999E-3</c:v>
                </c:pt>
                <c:pt idx="18941">
                  <c:v>1.3161599900000001E-3</c:v>
                </c:pt>
                <c:pt idx="18942">
                  <c:v>1.31623999E-3</c:v>
                </c:pt>
                <c:pt idx="18943">
                  <c:v>1.31631999E-3</c:v>
                </c:pt>
                <c:pt idx="18944">
                  <c:v>1.3163999899999999E-3</c:v>
                </c:pt>
                <c:pt idx="18945">
                  <c:v>1.3164799899999999E-3</c:v>
                </c:pt>
                <c:pt idx="18946">
                  <c:v>1.3165599900000001E-3</c:v>
                </c:pt>
                <c:pt idx="18947">
                  <c:v>1.31663999E-3</c:v>
                </c:pt>
                <c:pt idx="18948">
                  <c:v>1.31671999E-3</c:v>
                </c:pt>
                <c:pt idx="18949">
                  <c:v>1.31679999E-3</c:v>
                </c:pt>
                <c:pt idx="18950">
                  <c:v>1.3168799899999999E-3</c:v>
                </c:pt>
                <c:pt idx="18951">
                  <c:v>1.3169599900000001E-3</c:v>
                </c:pt>
                <c:pt idx="18952">
                  <c:v>1.31703999E-3</c:v>
                </c:pt>
                <c:pt idx="18953">
                  <c:v>1.31711999E-3</c:v>
                </c:pt>
                <c:pt idx="18954">
                  <c:v>1.31719999E-3</c:v>
                </c:pt>
                <c:pt idx="18955">
                  <c:v>1.3172799899999999E-3</c:v>
                </c:pt>
                <c:pt idx="18956">
                  <c:v>1.3173599900000001E-3</c:v>
                </c:pt>
                <c:pt idx="18957">
                  <c:v>1.3174399900000001E-3</c:v>
                </c:pt>
                <c:pt idx="18958">
                  <c:v>1.31751999E-3</c:v>
                </c:pt>
                <c:pt idx="18959">
                  <c:v>1.31759999E-3</c:v>
                </c:pt>
                <c:pt idx="18960">
                  <c:v>1.3176799899999999E-3</c:v>
                </c:pt>
                <c:pt idx="18961">
                  <c:v>1.3177599899999999E-3</c:v>
                </c:pt>
                <c:pt idx="18962">
                  <c:v>1.3178399900000001E-3</c:v>
                </c:pt>
                <c:pt idx="18963">
                  <c:v>1.31791999E-3</c:v>
                </c:pt>
                <c:pt idx="18964">
                  <c:v>1.31799999E-3</c:v>
                </c:pt>
                <c:pt idx="18965">
                  <c:v>1.3180799899999999E-3</c:v>
                </c:pt>
                <c:pt idx="18966">
                  <c:v>1.3181599899999999E-3</c:v>
                </c:pt>
                <c:pt idx="18967">
                  <c:v>1.3182399900000001E-3</c:v>
                </c:pt>
                <c:pt idx="18968">
                  <c:v>1.31831999E-3</c:v>
                </c:pt>
                <c:pt idx="18969">
                  <c:v>1.31839999E-3</c:v>
                </c:pt>
                <c:pt idx="18970">
                  <c:v>1.31847999E-3</c:v>
                </c:pt>
                <c:pt idx="18971">
                  <c:v>1.3185599899999999E-3</c:v>
                </c:pt>
                <c:pt idx="18972">
                  <c:v>1.3186399900000001E-3</c:v>
                </c:pt>
                <c:pt idx="18973">
                  <c:v>1.31871999E-3</c:v>
                </c:pt>
                <c:pt idx="18974">
                  <c:v>1.31879999E-3</c:v>
                </c:pt>
                <c:pt idx="18975">
                  <c:v>1.31887999E-3</c:v>
                </c:pt>
                <c:pt idx="18976">
                  <c:v>1.3189599899999999E-3</c:v>
                </c:pt>
                <c:pt idx="18977">
                  <c:v>1.3190399900000001E-3</c:v>
                </c:pt>
                <c:pt idx="18978">
                  <c:v>1.3191199900000001E-3</c:v>
                </c:pt>
                <c:pt idx="18979">
                  <c:v>1.31919999E-3</c:v>
                </c:pt>
                <c:pt idx="18980">
                  <c:v>1.31927999E-3</c:v>
                </c:pt>
                <c:pt idx="18981">
                  <c:v>1.3193599899999999E-3</c:v>
                </c:pt>
                <c:pt idx="18982">
                  <c:v>1.3194399900000001E-3</c:v>
                </c:pt>
                <c:pt idx="18983">
                  <c:v>1.3195199900000001E-3</c:v>
                </c:pt>
                <c:pt idx="18984">
                  <c:v>1.31959999E-3</c:v>
                </c:pt>
                <c:pt idx="18985">
                  <c:v>1.31967999E-3</c:v>
                </c:pt>
                <c:pt idx="18986">
                  <c:v>1.3197599899999999E-3</c:v>
                </c:pt>
                <c:pt idx="18987">
                  <c:v>1.3198399899999999E-3</c:v>
                </c:pt>
                <c:pt idx="18988">
                  <c:v>1.3199199900000001E-3</c:v>
                </c:pt>
                <c:pt idx="18989">
                  <c:v>1.31999999E-3</c:v>
                </c:pt>
                <c:pt idx="18990">
                  <c:v>1.32007999E-3</c:v>
                </c:pt>
                <c:pt idx="18991">
                  <c:v>1.3201599899999999E-3</c:v>
                </c:pt>
                <c:pt idx="18992">
                  <c:v>1.3202399899999999E-3</c:v>
                </c:pt>
                <c:pt idx="18993">
                  <c:v>1.3203199900000001E-3</c:v>
                </c:pt>
                <c:pt idx="18994">
                  <c:v>1.32039999E-3</c:v>
                </c:pt>
                <c:pt idx="18995">
                  <c:v>1.32047999E-3</c:v>
                </c:pt>
                <c:pt idx="18996">
                  <c:v>1.32055999E-3</c:v>
                </c:pt>
                <c:pt idx="18997">
                  <c:v>1.3206399899999999E-3</c:v>
                </c:pt>
                <c:pt idx="18998">
                  <c:v>1.3207199900000001E-3</c:v>
                </c:pt>
                <c:pt idx="18999">
                  <c:v>1.3207999900000001E-3</c:v>
                </c:pt>
                <c:pt idx="19000">
                  <c:v>1.32087999E-3</c:v>
                </c:pt>
                <c:pt idx="19001">
                  <c:v>1.32095999E-3</c:v>
                </c:pt>
                <c:pt idx="19002">
                  <c:v>1.3210399899999999E-3</c:v>
                </c:pt>
                <c:pt idx="19003">
                  <c:v>1.3211199900000001E-3</c:v>
                </c:pt>
                <c:pt idx="19004">
                  <c:v>1.3211999900000001E-3</c:v>
                </c:pt>
                <c:pt idx="19005">
                  <c:v>1.32127999E-3</c:v>
                </c:pt>
                <c:pt idx="19006">
                  <c:v>1.32135999E-3</c:v>
                </c:pt>
                <c:pt idx="19007">
                  <c:v>1.3214399899999999E-3</c:v>
                </c:pt>
                <c:pt idx="19008">
                  <c:v>1.3215199899999999E-3</c:v>
                </c:pt>
                <c:pt idx="19009">
                  <c:v>1.3215999900000001E-3</c:v>
                </c:pt>
                <c:pt idx="19010">
                  <c:v>1.32167999E-3</c:v>
                </c:pt>
                <c:pt idx="19011">
                  <c:v>1.32175999E-3</c:v>
                </c:pt>
                <c:pt idx="19012">
                  <c:v>1.3218399899999999E-3</c:v>
                </c:pt>
                <c:pt idx="19013">
                  <c:v>1.3219199899999999E-3</c:v>
                </c:pt>
                <c:pt idx="19014">
                  <c:v>1.3219999900000001E-3</c:v>
                </c:pt>
                <c:pt idx="19015">
                  <c:v>1.32207999E-3</c:v>
                </c:pt>
                <c:pt idx="19016">
                  <c:v>1.32215999E-3</c:v>
                </c:pt>
                <c:pt idx="19017">
                  <c:v>1.32223999E-3</c:v>
                </c:pt>
                <c:pt idx="19018">
                  <c:v>1.3223199899999999E-3</c:v>
                </c:pt>
                <c:pt idx="19019">
                  <c:v>1.3223999900000001E-3</c:v>
                </c:pt>
                <c:pt idx="19020">
                  <c:v>1.32247999E-3</c:v>
                </c:pt>
                <c:pt idx="19021">
                  <c:v>1.32255999E-3</c:v>
                </c:pt>
                <c:pt idx="19022">
                  <c:v>1.32263999E-3</c:v>
                </c:pt>
                <c:pt idx="19023">
                  <c:v>1.3227199899999999E-3</c:v>
                </c:pt>
                <c:pt idx="19024">
                  <c:v>1.3227999900000001E-3</c:v>
                </c:pt>
                <c:pt idx="19025">
                  <c:v>1.3228799900000001E-3</c:v>
                </c:pt>
                <c:pt idx="19026">
                  <c:v>1.32295999E-3</c:v>
                </c:pt>
                <c:pt idx="19027">
                  <c:v>1.32303999E-3</c:v>
                </c:pt>
                <c:pt idx="19028">
                  <c:v>1.3231199899999999E-3</c:v>
                </c:pt>
                <c:pt idx="19029">
                  <c:v>1.3231999899999999E-3</c:v>
                </c:pt>
                <c:pt idx="19030">
                  <c:v>1.3232799900000001E-3</c:v>
                </c:pt>
                <c:pt idx="19031">
                  <c:v>1.32335999E-3</c:v>
                </c:pt>
                <c:pt idx="19032">
                  <c:v>1.32343999E-3</c:v>
                </c:pt>
                <c:pt idx="19033">
                  <c:v>1.3235199899999999E-3</c:v>
                </c:pt>
                <c:pt idx="19034">
                  <c:v>1.3235999899999999E-3</c:v>
                </c:pt>
                <c:pt idx="19035">
                  <c:v>1.3236799900000001E-3</c:v>
                </c:pt>
                <c:pt idx="19036">
                  <c:v>1.32375999E-3</c:v>
                </c:pt>
                <c:pt idx="19037">
                  <c:v>1.32383999E-3</c:v>
                </c:pt>
                <c:pt idx="19038">
                  <c:v>1.32391999E-3</c:v>
                </c:pt>
                <c:pt idx="19039">
                  <c:v>1.3239999899999999E-3</c:v>
                </c:pt>
                <c:pt idx="19040">
                  <c:v>1.3240799900000001E-3</c:v>
                </c:pt>
                <c:pt idx="19041">
                  <c:v>1.32415999E-3</c:v>
                </c:pt>
                <c:pt idx="19042">
                  <c:v>1.32423999E-3</c:v>
                </c:pt>
                <c:pt idx="19043">
                  <c:v>1.32431999E-3</c:v>
                </c:pt>
                <c:pt idx="19044">
                  <c:v>1.3243999899999999E-3</c:v>
                </c:pt>
                <c:pt idx="19045">
                  <c:v>1.3244799900000001E-3</c:v>
                </c:pt>
                <c:pt idx="19046">
                  <c:v>1.3245599900000001E-3</c:v>
                </c:pt>
                <c:pt idx="19047">
                  <c:v>1.32463999E-3</c:v>
                </c:pt>
                <c:pt idx="19048">
                  <c:v>1.32471999E-3</c:v>
                </c:pt>
                <c:pt idx="19049">
                  <c:v>1.3247999899999999E-3</c:v>
                </c:pt>
                <c:pt idx="19050">
                  <c:v>1.3248799900000001E-3</c:v>
                </c:pt>
                <c:pt idx="19051">
                  <c:v>1.3249599900000001E-3</c:v>
                </c:pt>
                <c:pt idx="19052">
                  <c:v>1.32503999E-3</c:v>
                </c:pt>
                <c:pt idx="19053">
                  <c:v>1.32511999E-3</c:v>
                </c:pt>
                <c:pt idx="19054">
                  <c:v>1.3251999899999999E-3</c:v>
                </c:pt>
                <c:pt idx="19055">
                  <c:v>1.3252799899999999E-3</c:v>
                </c:pt>
                <c:pt idx="19056">
                  <c:v>1.3253599900000001E-3</c:v>
                </c:pt>
                <c:pt idx="19057">
                  <c:v>1.32543999E-3</c:v>
                </c:pt>
                <c:pt idx="19058">
                  <c:v>1.32551999E-3</c:v>
                </c:pt>
                <c:pt idx="19059">
                  <c:v>1.32559999E-3</c:v>
                </c:pt>
                <c:pt idx="19060">
                  <c:v>1.3256799899999999E-3</c:v>
                </c:pt>
                <c:pt idx="19061">
                  <c:v>1.3257599900000001E-3</c:v>
                </c:pt>
                <c:pt idx="19062">
                  <c:v>1.32583999E-3</c:v>
                </c:pt>
                <c:pt idx="19063">
                  <c:v>1.32591999E-3</c:v>
                </c:pt>
                <c:pt idx="19064">
                  <c:v>1.32599999E-3</c:v>
                </c:pt>
                <c:pt idx="19065">
                  <c:v>1.3260799899999999E-3</c:v>
                </c:pt>
                <c:pt idx="19066">
                  <c:v>1.3261599900000001E-3</c:v>
                </c:pt>
                <c:pt idx="19067">
                  <c:v>1.3262399900000001E-3</c:v>
                </c:pt>
                <c:pt idx="19068">
                  <c:v>1.32631999E-3</c:v>
                </c:pt>
                <c:pt idx="19069">
                  <c:v>1.32639999E-3</c:v>
                </c:pt>
                <c:pt idx="19070">
                  <c:v>1.3264799899999999E-3</c:v>
                </c:pt>
                <c:pt idx="19071">
                  <c:v>1.3265599900000001E-3</c:v>
                </c:pt>
                <c:pt idx="19072">
                  <c:v>1.3266399900000001E-3</c:v>
                </c:pt>
                <c:pt idx="19073">
                  <c:v>1.32671999E-3</c:v>
                </c:pt>
                <c:pt idx="19074">
                  <c:v>1.32679999E-3</c:v>
                </c:pt>
                <c:pt idx="19075">
                  <c:v>1.3268799899999999E-3</c:v>
                </c:pt>
                <c:pt idx="19076">
                  <c:v>1.3269599899999999E-3</c:v>
                </c:pt>
                <c:pt idx="19077">
                  <c:v>1.3270399900000001E-3</c:v>
                </c:pt>
                <c:pt idx="19078">
                  <c:v>1.32711999E-3</c:v>
                </c:pt>
                <c:pt idx="19079">
                  <c:v>1.32719999E-3</c:v>
                </c:pt>
                <c:pt idx="19080">
                  <c:v>1.3272799899999999E-3</c:v>
                </c:pt>
                <c:pt idx="19081">
                  <c:v>1.3273599899999999E-3</c:v>
                </c:pt>
                <c:pt idx="19082">
                  <c:v>1.3274399900000001E-3</c:v>
                </c:pt>
                <c:pt idx="19083">
                  <c:v>1.32751999E-3</c:v>
                </c:pt>
                <c:pt idx="19084">
                  <c:v>1.32759999E-3</c:v>
                </c:pt>
                <c:pt idx="19085">
                  <c:v>1.32767999E-3</c:v>
                </c:pt>
                <c:pt idx="19086">
                  <c:v>1.3277599899999999E-3</c:v>
                </c:pt>
                <c:pt idx="19087">
                  <c:v>1.3278399900000001E-3</c:v>
                </c:pt>
                <c:pt idx="19088">
                  <c:v>1.3279199900000001E-3</c:v>
                </c:pt>
                <c:pt idx="19089">
                  <c:v>1.32799999E-3</c:v>
                </c:pt>
                <c:pt idx="19090">
                  <c:v>1.32807999E-3</c:v>
                </c:pt>
                <c:pt idx="19091">
                  <c:v>1.3281599899999999E-3</c:v>
                </c:pt>
                <c:pt idx="19092">
                  <c:v>1.3282399900000001E-3</c:v>
                </c:pt>
                <c:pt idx="19093">
                  <c:v>1.3283199900000001E-3</c:v>
                </c:pt>
                <c:pt idx="19094">
                  <c:v>1.32839999E-3</c:v>
                </c:pt>
                <c:pt idx="19095">
                  <c:v>1.32847999E-3</c:v>
                </c:pt>
                <c:pt idx="19096">
                  <c:v>1.3285599899999999E-3</c:v>
                </c:pt>
                <c:pt idx="19097">
                  <c:v>1.3286399899999999E-3</c:v>
                </c:pt>
                <c:pt idx="19098">
                  <c:v>1.3287199900000001E-3</c:v>
                </c:pt>
                <c:pt idx="19099">
                  <c:v>1.32879999E-3</c:v>
                </c:pt>
                <c:pt idx="19100">
                  <c:v>1.32887999E-3</c:v>
                </c:pt>
                <c:pt idx="19101">
                  <c:v>1.3289599899999999E-3</c:v>
                </c:pt>
                <c:pt idx="19102">
                  <c:v>1.3290399899999999E-3</c:v>
                </c:pt>
                <c:pt idx="19103">
                  <c:v>1.3291199900000001E-3</c:v>
                </c:pt>
                <c:pt idx="19104">
                  <c:v>1.32919999E-3</c:v>
                </c:pt>
                <c:pt idx="19105">
                  <c:v>1.32927999E-3</c:v>
                </c:pt>
                <c:pt idx="19106">
                  <c:v>1.32935999E-3</c:v>
                </c:pt>
                <c:pt idx="19107">
                  <c:v>1.3294399899999999E-3</c:v>
                </c:pt>
                <c:pt idx="19108">
                  <c:v>1.3295199900000001E-3</c:v>
                </c:pt>
                <c:pt idx="19109">
                  <c:v>1.32959999E-3</c:v>
                </c:pt>
                <c:pt idx="19110">
                  <c:v>1.32967999E-3</c:v>
                </c:pt>
                <c:pt idx="19111">
                  <c:v>1.32975999E-3</c:v>
                </c:pt>
                <c:pt idx="19112">
                  <c:v>1.3298399899999999E-3</c:v>
                </c:pt>
                <c:pt idx="19113">
                  <c:v>1.3299199900000001E-3</c:v>
                </c:pt>
                <c:pt idx="19114">
                  <c:v>1.3299999900000001E-3</c:v>
                </c:pt>
                <c:pt idx="19115">
                  <c:v>1.33007999E-3</c:v>
                </c:pt>
                <c:pt idx="19116">
                  <c:v>1.33015999E-3</c:v>
                </c:pt>
                <c:pt idx="19117">
                  <c:v>1.3302399899999999E-3</c:v>
                </c:pt>
                <c:pt idx="19118">
                  <c:v>1.3303199899999999E-3</c:v>
                </c:pt>
                <c:pt idx="19119">
                  <c:v>1.3303999900000001E-3</c:v>
                </c:pt>
                <c:pt idx="19120">
                  <c:v>1.33047999E-3</c:v>
                </c:pt>
                <c:pt idx="19121">
                  <c:v>1.33055999E-3</c:v>
                </c:pt>
                <c:pt idx="19122">
                  <c:v>1.3306399899999999E-3</c:v>
                </c:pt>
                <c:pt idx="19123">
                  <c:v>1.3307199899999999E-3</c:v>
                </c:pt>
                <c:pt idx="19124">
                  <c:v>1.3307999900000001E-3</c:v>
                </c:pt>
                <c:pt idx="19125">
                  <c:v>1.33087999E-3</c:v>
                </c:pt>
                <c:pt idx="19126">
                  <c:v>1.33095999E-3</c:v>
                </c:pt>
                <c:pt idx="19127">
                  <c:v>1.33103999E-3</c:v>
                </c:pt>
                <c:pt idx="19128">
                  <c:v>1.3311199899999999E-3</c:v>
                </c:pt>
                <c:pt idx="19129">
                  <c:v>1.3311999900000001E-3</c:v>
                </c:pt>
                <c:pt idx="19130">
                  <c:v>1.33127999E-3</c:v>
                </c:pt>
                <c:pt idx="19131">
                  <c:v>1.33135999E-3</c:v>
                </c:pt>
                <c:pt idx="19132">
                  <c:v>1.33143999E-3</c:v>
                </c:pt>
                <c:pt idx="19133">
                  <c:v>1.3315199899999999E-3</c:v>
                </c:pt>
                <c:pt idx="19134">
                  <c:v>1.3315999900000001E-3</c:v>
                </c:pt>
                <c:pt idx="19135">
                  <c:v>1.3316799900000001E-3</c:v>
                </c:pt>
                <c:pt idx="19136">
                  <c:v>1.33175999E-3</c:v>
                </c:pt>
                <c:pt idx="19137">
                  <c:v>1.33183999E-3</c:v>
                </c:pt>
                <c:pt idx="19138">
                  <c:v>1.3319199899999999E-3</c:v>
                </c:pt>
                <c:pt idx="19139">
                  <c:v>1.3319999900000001E-3</c:v>
                </c:pt>
                <c:pt idx="19140">
                  <c:v>1.3320799900000001E-3</c:v>
                </c:pt>
                <c:pt idx="19141">
                  <c:v>1.33215999E-3</c:v>
                </c:pt>
                <c:pt idx="19142">
                  <c:v>1.33223999E-3</c:v>
                </c:pt>
                <c:pt idx="19143">
                  <c:v>1.3323199899999999E-3</c:v>
                </c:pt>
                <c:pt idx="19144">
                  <c:v>1.3323999899999999E-3</c:v>
                </c:pt>
                <c:pt idx="19145">
                  <c:v>1.3324799900000001E-3</c:v>
                </c:pt>
                <c:pt idx="19146">
                  <c:v>1.33255999E-3</c:v>
                </c:pt>
                <c:pt idx="19147">
                  <c:v>1.33263999E-3</c:v>
                </c:pt>
                <c:pt idx="19148">
                  <c:v>1.33271999E-3</c:v>
                </c:pt>
                <c:pt idx="19149">
                  <c:v>1.3327999899999999E-3</c:v>
                </c:pt>
                <c:pt idx="19150">
                  <c:v>1.3328799900000001E-3</c:v>
                </c:pt>
                <c:pt idx="19151">
                  <c:v>1.33295999E-3</c:v>
                </c:pt>
                <c:pt idx="19152">
                  <c:v>1.33303999E-3</c:v>
                </c:pt>
                <c:pt idx="19153">
                  <c:v>1.33311999E-3</c:v>
                </c:pt>
                <c:pt idx="19154">
                  <c:v>1.3331999899999999E-3</c:v>
                </c:pt>
                <c:pt idx="19155">
                  <c:v>1.3332799900000001E-3</c:v>
                </c:pt>
                <c:pt idx="19156">
                  <c:v>1.3333599900000001E-3</c:v>
                </c:pt>
                <c:pt idx="19157">
                  <c:v>1.33343999E-3</c:v>
                </c:pt>
                <c:pt idx="19158">
                  <c:v>1.33351999E-3</c:v>
                </c:pt>
                <c:pt idx="19159">
                  <c:v>1.3335999899999999E-3</c:v>
                </c:pt>
                <c:pt idx="19160">
                  <c:v>1.3336799900000001E-3</c:v>
                </c:pt>
                <c:pt idx="19161">
                  <c:v>1.3337599900000001E-3</c:v>
                </c:pt>
                <c:pt idx="19162">
                  <c:v>1.33383999E-3</c:v>
                </c:pt>
                <c:pt idx="19163">
                  <c:v>1.33391999E-3</c:v>
                </c:pt>
                <c:pt idx="19164">
                  <c:v>1.3339999899999999E-3</c:v>
                </c:pt>
                <c:pt idx="19165">
                  <c:v>1.3340799899999999E-3</c:v>
                </c:pt>
                <c:pt idx="19166">
                  <c:v>1.3341599900000001E-3</c:v>
                </c:pt>
                <c:pt idx="19167">
                  <c:v>1.33423999E-3</c:v>
                </c:pt>
                <c:pt idx="19168">
                  <c:v>1.33431999E-3</c:v>
                </c:pt>
                <c:pt idx="19169">
                  <c:v>1.3343999899999999E-3</c:v>
                </c:pt>
                <c:pt idx="19170">
                  <c:v>1.3344799899999999E-3</c:v>
                </c:pt>
                <c:pt idx="19171">
                  <c:v>1.3345599900000001E-3</c:v>
                </c:pt>
                <c:pt idx="19172">
                  <c:v>1.33463999E-3</c:v>
                </c:pt>
                <c:pt idx="19173">
                  <c:v>1.33471999E-3</c:v>
                </c:pt>
                <c:pt idx="19174">
                  <c:v>1.33479999E-3</c:v>
                </c:pt>
                <c:pt idx="19175">
                  <c:v>1.3348799899999999E-3</c:v>
                </c:pt>
                <c:pt idx="19176">
                  <c:v>1.3349599900000001E-3</c:v>
                </c:pt>
                <c:pt idx="19177">
                  <c:v>1.3350399900000001E-3</c:v>
                </c:pt>
                <c:pt idx="19178">
                  <c:v>1.33511999E-3</c:v>
                </c:pt>
                <c:pt idx="19179">
                  <c:v>1.33519999E-3</c:v>
                </c:pt>
                <c:pt idx="19180">
                  <c:v>1.3352799899999999E-3</c:v>
                </c:pt>
                <c:pt idx="19181">
                  <c:v>1.3353599900000001E-3</c:v>
                </c:pt>
                <c:pt idx="19182">
                  <c:v>1.3354399900000001E-3</c:v>
                </c:pt>
                <c:pt idx="19183">
                  <c:v>1.33551999E-3</c:v>
                </c:pt>
                <c:pt idx="19184">
                  <c:v>1.33559999E-3</c:v>
                </c:pt>
                <c:pt idx="19185">
                  <c:v>1.3356799899999999E-3</c:v>
                </c:pt>
                <c:pt idx="19186">
                  <c:v>1.3357599899999999E-3</c:v>
                </c:pt>
                <c:pt idx="19187">
                  <c:v>1.3358399900000001E-3</c:v>
                </c:pt>
                <c:pt idx="19188">
                  <c:v>1.33591999E-3</c:v>
                </c:pt>
                <c:pt idx="19189">
                  <c:v>1.33599999E-3</c:v>
                </c:pt>
                <c:pt idx="19190">
                  <c:v>1.3360799899999999E-3</c:v>
                </c:pt>
                <c:pt idx="19191">
                  <c:v>1.3361599899999999E-3</c:v>
                </c:pt>
                <c:pt idx="19192">
                  <c:v>1.3362399900000001E-3</c:v>
                </c:pt>
                <c:pt idx="19193">
                  <c:v>1.33631999E-3</c:v>
                </c:pt>
                <c:pt idx="19194">
                  <c:v>1.33639999E-3</c:v>
                </c:pt>
                <c:pt idx="19195">
                  <c:v>1.33647999E-3</c:v>
                </c:pt>
                <c:pt idx="19196">
                  <c:v>1.3365599899999999E-3</c:v>
                </c:pt>
                <c:pt idx="19197">
                  <c:v>1.3366399900000001E-3</c:v>
                </c:pt>
                <c:pt idx="19198">
                  <c:v>1.33671999E-3</c:v>
                </c:pt>
                <c:pt idx="19199">
                  <c:v>1.33679999E-3</c:v>
                </c:pt>
                <c:pt idx="19200">
                  <c:v>1.33687999E-3</c:v>
                </c:pt>
                <c:pt idx="19201">
                  <c:v>1.3369599899999999E-3</c:v>
                </c:pt>
                <c:pt idx="19202">
                  <c:v>1.3370399900000001E-3</c:v>
                </c:pt>
                <c:pt idx="19203">
                  <c:v>1.3371199900000001E-3</c:v>
                </c:pt>
                <c:pt idx="19204">
                  <c:v>1.33719999E-3</c:v>
                </c:pt>
                <c:pt idx="19205">
                  <c:v>1.33727999E-3</c:v>
                </c:pt>
                <c:pt idx="19206">
                  <c:v>1.3373599899999999E-3</c:v>
                </c:pt>
                <c:pt idx="19207">
                  <c:v>1.3374399899999999E-3</c:v>
                </c:pt>
                <c:pt idx="19208">
                  <c:v>1.3375199900000001E-3</c:v>
                </c:pt>
                <c:pt idx="19209">
                  <c:v>1.33759999E-3</c:v>
                </c:pt>
                <c:pt idx="19210">
                  <c:v>1.33767999E-3</c:v>
                </c:pt>
                <c:pt idx="19211">
                  <c:v>1.3377599899999999E-3</c:v>
                </c:pt>
                <c:pt idx="19212">
                  <c:v>1.3378399899999999E-3</c:v>
                </c:pt>
                <c:pt idx="19213">
                  <c:v>1.3379199900000001E-3</c:v>
                </c:pt>
                <c:pt idx="19214">
                  <c:v>1.33799999E-3</c:v>
                </c:pt>
                <c:pt idx="19215">
                  <c:v>1.33807999E-3</c:v>
                </c:pt>
                <c:pt idx="19216">
                  <c:v>1.33815999E-3</c:v>
                </c:pt>
                <c:pt idx="19217">
                  <c:v>1.3382399899999999E-3</c:v>
                </c:pt>
                <c:pt idx="19218">
                  <c:v>1.3383199900000001E-3</c:v>
                </c:pt>
                <c:pt idx="19219">
                  <c:v>1.33839999E-3</c:v>
                </c:pt>
                <c:pt idx="19220">
                  <c:v>1.33847999E-3</c:v>
                </c:pt>
                <c:pt idx="19221">
                  <c:v>1.33855999E-3</c:v>
                </c:pt>
                <c:pt idx="19222">
                  <c:v>1.3386399899999999E-3</c:v>
                </c:pt>
                <c:pt idx="19223">
                  <c:v>1.3387199900000001E-3</c:v>
                </c:pt>
                <c:pt idx="19224">
                  <c:v>1.3387999900000001E-3</c:v>
                </c:pt>
                <c:pt idx="19225">
                  <c:v>1.33887999E-3</c:v>
                </c:pt>
                <c:pt idx="19226">
                  <c:v>1.33895999E-3</c:v>
                </c:pt>
                <c:pt idx="19227">
                  <c:v>1.3390399899999999E-3</c:v>
                </c:pt>
                <c:pt idx="19228">
                  <c:v>1.3391199900000001E-3</c:v>
                </c:pt>
                <c:pt idx="19229">
                  <c:v>1.3391999900000001E-3</c:v>
                </c:pt>
                <c:pt idx="19230">
                  <c:v>1.33927999E-3</c:v>
                </c:pt>
                <c:pt idx="19231">
                  <c:v>1.33935999E-3</c:v>
                </c:pt>
                <c:pt idx="19232">
                  <c:v>1.3394399899999999E-3</c:v>
                </c:pt>
                <c:pt idx="19233">
                  <c:v>1.3395199899999999E-3</c:v>
                </c:pt>
                <c:pt idx="19234">
                  <c:v>1.3395999900000001E-3</c:v>
                </c:pt>
                <c:pt idx="19235">
                  <c:v>1.33967999E-3</c:v>
                </c:pt>
                <c:pt idx="19236">
                  <c:v>1.33975999E-3</c:v>
                </c:pt>
                <c:pt idx="19237">
                  <c:v>1.33983999E-3</c:v>
                </c:pt>
                <c:pt idx="19238">
                  <c:v>1.3399199899999999E-3</c:v>
                </c:pt>
                <c:pt idx="19239">
                  <c:v>1.3399999900000001E-3</c:v>
                </c:pt>
                <c:pt idx="19240">
                  <c:v>1.34007999E-3</c:v>
                </c:pt>
                <c:pt idx="19241">
                  <c:v>1.34015999E-3</c:v>
                </c:pt>
                <c:pt idx="19242">
                  <c:v>1.34023999E-3</c:v>
                </c:pt>
                <c:pt idx="19243">
                  <c:v>1.3403199899999999E-3</c:v>
                </c:pt>
                <c:pt idx="19244">
                  <c:v>1.3403999900000001E-3</c:v>
                </c:pt>
                <c:pt idx="19245">
                  <c:v>1.3404799900000001E-3</c:v>
                </c:pt>
                <c:pt idx="19246">
                  <c:v>1.34055999E-3</c:v>
                </c:pt>
                <c:pt idx="19247">
                  <c:v>1.34063999E-3</c:v>
                </c:pt>
                <c:pt idx="19248">
                  <c:v>1.3407199899999999E-3</c:v>
                </c:pt>
                <c:pt idx="19249">
                  <c:v>1.3407999900000001E-3</c:v>
                </c:pt>
                <c:pt idx="19250">
                  <c:v>1.3408799900000001E-3</c:v>
                </c:pt>
                <c:pt idx="19251">
                  <c:v>1.34095999E-3</c:v>
                </c:pt>
                <c:pt idx="19252">
                  <c:v>1.34103999E-3</c:v>
                </c:pt>
                <c:pt idx="19253">
                  <c:v>1.3411199899999999E-3</c:v>
                </c:pt>
                <c:pt idx="19254">
                  <c:v>1.3411999899999999E-3</c:v>
                </c:pt>
                <c:pt idx="19255">
                  <c:v>1.3412799900000001E-3</c:v>
                </c:pt>
                <c:pt idx="19256">
                  <c:v>1.34135999E-3</c:v>
                </c:pt>
                <c:pt idx="19257">
                  <c:v>1.34143999E-3</c:v>
                </c:pt>
                <c:pt idx="19258">
                  <c:v>1.3415199899999999E-3</c:v>
                </c:pt>
                <c:pt idx="19259">
                  <c:v>1.3415999899999999E-3</c:v>
                </c:pt>
                <c:pt idx="19260">
                  <c:v>1.3416799900000001E-3</c:v>
                </c:pt>
                <c:pt idx="19261">
                  <c:v>1.34175999E-3</c:v>
                </c:pt>
                <c:pt idx="19262">
                  <c:v>1.34183999E-3</c:v>
                </c:pt>
                <c:pt idx="19263">
                  <c:v>1.34191999E-3</c:v>
                </c:pt>
                <c:pt idx="19264">
                  <c:v>1.3419999899999999E-3</c:v>
                </c:pt>
                <c:pt idx="19265">
                  <c:v>1.3420799900000001E-3</c:v>
                </c:pt>
                <c:pt idx="19266">
                  <c:v>1.3421599900000001E-3</c:v>
                </c:pt>
                <c:pt idx="19267">
                  <c:v>1.34223999E-3</c:v>
                </c:pt>
                <c:pt idx="19268">
                  <c:v>1.34231999E-3</c:v>
                </c:pt>
                <c:pt idx="19269">
                  <c:v>1.3423999899999999E-3</c:v>
                </c:pt>
                <c:pt idx="19270">
                  <c:v>1.3424799900000001E-3</c:v>
                </c:pt>
                <c:pt idx="19271">
                  <c:v>1.3425599900000001E-3</c:v>
                </c:pt>
                <c:pt idx="19272">
                  <c:v>1.34263999E-3</c:v>
                </c:pt>
                <c:pt idx="19273">
                  <c:v>1.34271999E-3</c:v>
                </c:pt>
                <c:pt idx="19274">
                  <c:v>1.3427999899999999E-3</c:v>
                </c:pt>
                <c:pt idx="19275">
                  <c:v>1.3428799899999999E-3</c:v>
                </c:pt>
                <c:pt idx="19276">
                  <c:v>1.3429599900000001E-3</c:v>
                </c:pt>
                <c:pt idx="19277">
                  <c:v>1.34303999E-3</c:v>
                </c:pt>
                <c:pt idx="19278">
                  <c:v>1.34311999E-3</c:v>
                </c:pt>
                <c:pt idx="19279">
                  <c:v>1.3431999899999999E-3</c:v>
                </c:pt>
                <c:pt idx="19280">
                  <c:v>1.3432799899999999E-3</c:v>
                </c:pt>
                <c:pt idx="19281">
                  <c:v>1.3433599900000001E-3</c:v>
                </c:pt>
                <c:pt idx="19282">
                  <c:v>1.34343999E-3</c:v>
                </c:pt>
                <c:pt idx="19283">
                  <c:v>1.34351999E-3</c:v>
                </c:pt>
                <c:pt idx="19284">
                  <c:v>1.34359999E-3</c:v>
                </c:pt>
                <c:pt idx="19285">
                  <c:v>1.3436799899999999E-3</c:v>
                </c:pt>
                <c:pt idx="19286">
                  <c:v>1.3437599900000001E-3</c:v>
                </c:pt>
                <c:pt idx="19287">
                  <c:v>1.34383999E-3</c:v>
                </c:pt>
                <c:pt idx="19288">
                  <c:v>1.34391999E-3</c:v>
                </c:pt>
                <c:pt idx="19289">
                  <c:v>1.34399999E-3</c:v>
                </c:pt>
                <c:pt idx="19290">
                  <c:v>1.3440799899999999E-3</c:v>
                </c:pt>
                <c:pt idx="19291">
                  <c:v>1.3441599900000001E-3</c:v>
                </c:pt>
                <c:pt idx="19292">
                  <c:v>1.3442399900000001E-3</c:v>
                </c:pt>
                <c:pt idx="19293">
                  <c:v>1.34431999E-3</c:v>
                </c:pt>
                <c:pt idx="19294">
                  <c:v>1.34439999E-3</c:v>
                </c:pt>
                <c:pt idx="19295">
                  <c:v>1.3444799899999999E-3</c:v>
                </c:pt>
                <c:pt idx="19296">
                  <c:v>1.3445599899999999E-3</c:v>
                </c:pt>
                <c:pt idx="19297">
                  <c:v>1.3446399900000001E-3</c:v>
                </c:pt>
                <c:pt idx="19298">
                  <c:v>1.34471999E-3</c:v>
                </c:pt>
                <c:pt idx="19299">
                  <c:v>1.34479999E-3</c:v>
                </c:pt>
                <c:pt idx="19300">
                  <c:v>1.3448799899999999E-3</c:v>
                </c:pt>
                <c:pt idx="19301">
                  <c:v>1.3449599899999999E-3</c:v>
                </c:pt>
                <c:pt idx="19302">
                  <c:v>1.3450399900000001E-3</c:v>
                </c:pt>
                <c:pt idx="19303">
                  <c:v>1.34511999E-3</c:v>
                </c:pt>
                <c:pt idx="19304">
                  <c:v>1.34519999E-3</c:v>
                </c:pt>
                <c:pt idx="19305">
                  <c:v>1.34527999E-3</c:v>
                </c:pt>
                <c:pt idx="19306">
                  <c:v>1.3453599899999999E-3</c:v>
                </c:pt>
                <c:pt idx="19307">
                  <c:v>1.3454399900000001E-3</c:v>
                </c:pt>
                <c:pt idx="19308">
                  <c:v>1.34551999E-3</c:v>
                </c:pt>
                <c:pt idx="19309">
                  <c:v>1.34559999E-3</c:v>
                </c:pt>
                <c:pt idx="19310">
                  <c:v>1.34567999E-3</c:v>
                </c:pt>
                <c:pt idx="19311">
                  <c:v>1.3457599899999999E-3</c:v>
                </c:pt>
                <c:pt idx="19312">
                  <c:v>1.3458399900000001E-3</c:v>
                </c:pt>
                <c:pt idx="19313">
                  <c:v>1.3459199900000001E-3</c:v>
                </c:pt>
                <c:pt idx="19314">
                  <c:v>1.34599999E-3</c:v>
                </c:pt>
                <c:pt idx="19315">
                  <c:v>1.34607999E-3</c:v>
                </c:pt>
                <c:pt idx="19316">
                  <c:v>1.3461599899999999E-3</c:v>
                </c:pt>
                <c:pt idx="19317">
                  <c:v>1.3462399900000001E-3</c:v>
                </c:pt>
                <c:pt idx="19318">
                  <c:v>1.3463199900000001E-3</c:v>
                </c:pt>
                <c:pt idx="19319">
                  <c:v>1.34639999E-3</c:v>
                </c:pt>
                <c:pt idx="19320">
                  <c:v>1.34647999E-3</c:v>
                </c:pt>
                <c:pt idx="19321">
                  <c:v>1.3465599899999999E-3</c:v>
                </c:pt>
                <c:pt idx="19322">
                  <c:v>1.3466399899999999E-3</c:v>
                </c:pt>
                <c:pt idx="19323">
                  <c:v>1.3467199900000001E-3</c:v>
                </c:pt>
                <c:pt idx="19324">
                  <c:v>1.34679999E-3</c:v>
                </c:pt>
                <c:pt idx="19325">
                  <c:v>1.34687999E-3</c:v>
                </c:pt>
                <c:pt idx="19326">
                  <c:v>1.34695999E-3</c:v>
                </c:pt>
                <c:pt idx="19327">
                  <c:v>1.3470399899999999E-3</c:v>
                </c:pt>
                <c:pt idx="19328">
                  <c:v>1.3471199900000001E-3</c:v>
                </c:pt>
                <c:pt idx="19329">
                  <c:v>1.34719999E-3</c:v>
                </c:pt>
                <c:pt idx="19330">
                  <c:v>1.34727999E-3</c:v>
                </c:pt>
                <c:pt idx="19331">
                  <c:v>1.34735999E-3</c:v>
                </c:pt>
                <c:pt idx="19332">
                  <c:v>1.3474399899999999E-3</c:v>
                </c:pt>
                <c:pt idx="19333">
                  <c:v>1.3475199900000001E-3</c:v>
                </c:pt>
                <c:pt idx="19334">
                  <c:v>1.3475999900000001E-3</c:v>
                </c:pt>
                <c:pt idx="19335">
                  <c:v>1.34767999E-3</c:v>
                </c:pt>
                <c:pt idx="19336">
                  <c:v>1.34775999E-3</c:v>
                </c:pt>
                <c:pt idx="19337">
                  <c:v>1.3478399899999999E-3</c:v>
                </c:pt>
                <c:pt idx="19338">
                  <c:v>1.3479199900000001E-3</c:v>
                </c:pt>
                <c:pt idx="19339">
                  <c:v>1.3479999900000001E-3</c:v>
                </c:pt>
                <c:pt idx="19340">
                  <c:v>1.34807999E-3</c:v>
                </c:pt>
                <c:pt idx="19341">
                  <c:v>1.34815999E-3</c:v>
                </c:pt>
                <c:pt idx="19342">
                  <c:v>1.3482399899999999E-3</c:v>
                </c:pt>
                <c:pt idx="19343">
                  <c:v>1.3483199899999999E-3</c:v>
                </c:pt>
                <c:pt idx="19344">
                  <c:v>1.3483999900000001E-3</c:v>
                </c:pt>
                <c:pt idx="19345">
                  <c:v>1.34847999E-3</c:v>
                </c:pt>
                <c:pt idx="19346">
                  <c:v>1.34855999E-3</c:v>
                </c:pt>
                <c:pt idx="19347">
                  <c:v>1.3486399899999999E-3</c:v>
                </c:pt>
                <c:pt idx="19348">
                  <c:v>1.3487199899999999E-3</c:v>
                </c:pt>
                <c:pt idx="19349">
                  <c:v>1.3487999900000001E-3</c:v>
                </c:pt>
                <c:pt idx="19350">
                  <c:v>1.34887999E-3</c:v>
                </c:pt>
                <c:pt idx="19351">
                  <c:v>1.34895999E-3</c:v>
                </c:pt>
                <c:pt idx="19352">
                  <c:v>1.34903999E-3</c:v>
                </c:pt>
                <c:pt idx="19353">
                  <c:v>1.3491199899999999E-3</c:v>
                </c:pt>
                <c:pt idx="19354">
                  <c:v>1.3491999900000001E-3</c:v>
                </c:pt>
                <c:pt idx="19355">
                  <c:v>1.3492799900000001E-3</c:v>
                </c:pt>
                <c:pt idx="19356">
                  <c:v>1.34935999E-3</c:v>
                </c:pt>
                <c:pt idx="19357">
                  <c:v>1.34943999E-3</c:v>
                </c:pt>
                <c:pt idx="19358">
                  <c:v>1.3495199899999999E-3</c:v>
                </c:pt>
                <c:pt idx="19359">
                  <c:v>1.3495999900000001E-3</c:v>
                </c:pt>
                <c:pt idx="19360">
                  <c:v>1.3496799900000001E-3</c:v>
                </c:pt>
                <c:pt idx="19361">
                  <c:v>1.34975999E-3</c:v>
                </c:pt>
                <c:pt idx="19362">
                  <c:v>1.34983999E-3</c:v>
                </c:pt>
                <c:pt idx="19363">
                  <c:v>1.3499199899999999E-3</c:v>
                </c:pt>
                <c:pt idx="19364">
                  <c:v>1.3499999899999999E-3</c:v>
                </c:pt>
                <c:pt idx="19365">
                  <c:v>1.3500799900000001E-3</c:v>
                </c:pt>
                <c:pt idx="19366">
                  <c:v>1.35015999E-3</c:v>
                </c:pt>
                <c:pt idx="19367">
                  <c:v>1.35023999E-3</c:v>
                </c:pt>
                <c:pt idx="19368">
                  <c:v>1.3503199899999999E-3</c:v>
                </c:pt>
                <c:pt idx="19369">
                  <c:v>1.3503999899999999E-3</c:v>
                </c:pt>
                <c:pt idx="19370">
                  <c:v>1.3504799900000001E-3</c:v>
                </c:pt>
                <c:pt idx="19371">
                  <c:v>1.35055999E-3</c:v>
                </c:pt>
                <c:pt idx="19372">
                  <c:v>1.35063999E-3</c:v>
                </c:pt>
                <c:pt idx="19373">
                  <c:v>1.35071999E-3</c:v>
                </c:pt>
                <c:pt idx="19374">
                  <c:v>1.3507999899999999E-3</c:v>
                </c:pt>
                <c:pt idx="19375">
                  <c:v>1.3508799900000001E-3</c:v>
                </c:pt>
                <c:pt idx="19376">
                  <c:v>1.35095999E-3</c:v>
                </c:pt>
                <c:pt idx="19377">
                  <c:v>1.35103999E-3</c:v>
                </c:pt>
                <c:pt idx="19378">
                  <c:v>1.35111999E-3</c:v>
                </c:pt>
                <c:pt idx="19379">
                  <c:v>1.3511999899999999E-3</c:v>
                </c:pt>
                <c:pt idx="19380">
                  <c:v>1.3512799900000001E-3</c:v>
                </c:pt>
                <c:pt idx="19381">
                  <c:v>1.3513599900000001E-3</c:v>
                </c:pt>
                <c:pt idx="19382">
                  <c:v>1.35143999E-3</c:v>
                </c:pt>
                <c:pt idx="19383">
                  <c:v>1.35151999E-3</c:v>
                </c:pt>
                <c:pt idx="19384">
                  <c:v>1.3515999899999999E-3</c:v>
                </c:pt>
                <c:pt idx="19385">
                  <c:v>1.3516799899999999E-3</c:v>
                </c:pt>
                <c:pt idx="19386">
                  <c:v>1.3517599900000001E-3</c:v>
                </c:pt>
                <c:pt idx="19387">
                  <c:v>1.35183999E-3</c:v>
                </c:pt>
                <c:pt idx="19388">
                  <c:v>1.35191999E-3</c:v>
                </c:pt>
                <c:pt idx="19389">
                  <c:v>1.3519999899999999E-3</c:v>
                </c:pt>
                <c:pt idx="19390">
                  <c:v>1.3520799899999999E-3</c:v>
                </c:pt>
                <c:pt idx="19391">
                  <c:v>1.3521599900000001E-3</c:v>
                </c:pt>
                <c:pt idx="19392">
                  <c:v>1.35223999E-3</c:v>
                </c:pt>
                <c:pt idx="19393">
                  <c:v>1.35231999E-3</c:v>
                </c:pt>
                <c:pt idx="19394">
                  <c:v>1.35239999E-3</c:v>
                </c:pt>
                <c:pt idx="19395">
                  <c:v>1.3524799899999999E-3</c:v>
                </c:pt>
                <c:pt idx="19396">
                  <c:v>1.3525599900000001E-3</c:v>
                </c:pt>
                <c:pt idx="19397">
                  <c:v>1.35263999E-3</c:v>
                </c:pt>
                <c:pt idx="19398">
                  <c:v>1.35271999E-3</c:v>
                </c:pt>
                <c:pt idx="19399">
                  <c:v>1.35279999E-3</c:v>
                </c:pt>
                <c:pt idx="19400">
                  <c:v>1.3528799899999999E-3</c:v>
                </c:pt>
                <c:pt idx="19401">
                  <c:v>1.3529599900000001E-3</c:v>
                </c:pt>
                <c:pt idx="19402">
                  <c:v>1.3530399900000001E-3</c:v>
                </c:pt>
                <c:pt idx="19403">
                  <c:v>1.35311999E-3</c:v>
                </c:pt>
                <c:pt idx="19404">
                  <c:v>1.35319999E-3</c:v>
                </c:pt>
                <c:pt idx="19405">
                  <c:v>1.3532799899999999E-3</c:v>
                </c:pt>
                <c:pt idx="19406">
                  <c:v>1.3533599900000001E-3</c:v>
                </c:pt>
                <c:pt idx="19407">
                  <c:v>1.3534399900000001E-3</c:v>
                </c:pt>
                <c:pt idx="19408">
                  <c:v>1.35351999E-3</c:v>
                </c:pt>
                <c:pt idx="19409">
                  <c:v>1.35359999E-3</c:v>
                </c:pt>
                <c:pt idx="19410">
                  <c:v>1.3536799899999999E-3</c:v>
                </c:pt>
                <c:pt idx="19411">
                  <c:v>1.3537599899999999E-3</c:v>
                </c:pt>
                <c:pt idx="19412">
                  <c:v>1.3538399900000001E-3</c:v>
                </c:pt>
                <c:pt idx="19413">
                  <c:v>1.35391999E-3</c:v>
                </c:pt>
                <c:pt idx="19414">
                  <c:v>1.35399999E-3</c:v>
                </c:pt>
                <c:pt idx="19415">
                  <c:v>1.35407999E-3</c:v>
                </c:pt>
                <c:pt idx="19416">
                  <c:v>1.3541599899999999E-3</c:v>
                </c:pt>
                <c:pt idx="19417">
                  <c:v>1.3542399900000001E-3</c:v>
                </c:pt>
                <c:pt idx="19418">
                  <c:v>1.35431999E-3</c:v>
                </c:pt>
                <c:pt idx="19419">
                  <c:v>1.35439999E-3</c:v>
                </c:pt>
                <c:pt idx="19420">
                  <c:v>1.35447999E-3</c:v>
                </c:pt>
                <c:pt idx="19421">
                  <c:v>1.3545599899999999E-3</c:v>
                </c:pt>
                <c:pt idx="19422">
                  <c:v>1.3546399900000001E-3</c:v>
                </c:pt>
                <c:pt idx="19423">
                  <c:v>1.3547199900000001E-3</c:v>
                </c:pt>
                <c:pt idx="19424">
                  <c:v>1.35479999E-3</c:v>
                </c:pt>
                <c:pt idx="19425">
                  <c:v>1.35487999E-3</c:v>
                </c:pt>
                <c:pt idx="19426">
                  <c:v>1.3549599899999999E-3</c:v>
                </c:pt>
                <c:pt idx="19427">
                  <c:v>1.3550399900000001E-3</c:v>
                </c:pt>
                <c:pt idx="19428">
                  <c:v>1.3551199900000001E-3</c:v>
                </c:pt>
                <c:pt idx="19429">
                  <c:v>1.35519999E-3</c:v>
                </c:pt>
                <c:pt idx="19430">
                  <c:v>1.35527999E-3</c:v>
                </c:pt>
                <c:pt idx="19431">
                  <c:v>1.3553599899999999E-3</c:v>
                </c:pt>
                <c:pt idx="19432">
                  <c:v>1.3554399899999999E-3</c:v>
                </c:pt>
                <c:pt idx="19433">
                  <c:v>1.3555199900000001E-3</c:v>
                </c:pt>
                <c:pt idx="19434">
                  <c:v>1.35559999E-3</c:v>
                </c:pt>
                <c:pt idx="19435">
                  <c:v>1.35567999E-3</c:v>
                </c:pt>
                <c:pt idx="19436">
                  <c:v>1.3557599899999999E-3</c:v>
                </c:pt>
                <c:pt idx="19437">
                  <c:v>1.3558399899999999E-3</c:v>
                </c:pt>
                <c:pt idx="19438">
                  <c:v>1.3559199900000001E-3</c:v>
                </c:pt>
                <c:pt idx="19439">
                  <c:v>1.35599999E-3</c:v>
                </c:pt>
                <c:pt idx="19440">
                  <c:v>1.35607999E-3</c:v>
                </c:pt>
                <c:pt idx="19441">
                  <c:v>1.35615999E-3</c:v>
                </c:pt>
                <c:pt idx="19442">
                  <c:v>1.3562399899999999E-3</c:v>
                </c:pt>
                <c:pt idx="19443">
                  <c:v>1.3563199900000001E-3</c:v>
                </c:pt>
                <c:pt idx="19444">
                  <c:v>1.3563999900000001E-3</c:v>
                </c:pt>
                <c:pt idx="19445">
                  <c:v>1.35647999E-3</c:v>
                </c:pt>
                <c:pt idx="19446">
                  <c:v>1.35655999E-3</c:v>
                </c:pt>
                <c:pt idx="19447">
                  <c:v>1.3566399899999999E-3</c:v>
                </c:pt>
                <c:pt idx="19448">
                  <c:v>1.3567199900000001E-3</c:v>
                </c:pt>
                <c:pt idx="19449">
                  <c:v>1.3567999900000001E-3</c:v>
                </c:pt>
                <c:pt idx="19450">
                  <c:v>1.35687999E-3</c:v>
                </c:pt>
                <c:pt idx="19451">
                  <c:v>1.35695999E-3</c:v>
                </c:pt>
                <c:pt idx="19452">
                  <c:v>1.3570399899999999E-3</c:v>
                </c:pt>
                <c:pt idx="19453">
                  <c:v>1.3571199899999999E-3</c:v>
                </c:pt>
                <c:pt idx="19454">
                  <c:v>1.3571999900000001E-3</c:v>
                </c:pt>
                <c:pt idx="19455">
                  <c:v>1.35727999E-3</c:v>
                </c:pt>
                <c:pt idx="19456">
                  <c:v>1.35735999E-3</c:v>
                </c:pt>
                <c:pt idx="19457">
                  <c:v>1.3574399899999999E-3</c:v>
                </c:pt>
                <c:pt idx="19458">
                  <c:v>1.3575199899999999E-3</c:v>
                </c:pt>
                <c:pt idx="19459">
                  <c:v>1.3575999900000001E-3</c:v>
                </c:pt>
                <c:pt idx="19460">
                  <c:v>1.35767999E-3</c:v>
                </c:pt>
                <c:pt idx="19461">
                  <c:v>1.35775999E-3</c:v>
                </c:pt>
                <c:pt idx="19462">
                  <c:v>1.35783999E-3</c:v>
                </c:pt>
                <c:pt idx="19463">
                  <c:v>1.3579199899999999E-3</c:v>
                </c:pt>
                <c:pt idx="19464">
                  <c:v>1.3579999900000001E-3</c:v>
                </c:pt>
                <c:pt idx="19465">
                  <c:v>1.35807999E-3</c:v>
                </c:pt>
                <c:pt idx="19466">
                  <c:v>1.35815999E-3</c:v>
                </c:pt>
                <c:pt idx="19467">
                  <c:v>1.35823999E-3</c:v>
                </c:pt>
                <c:pt idx="19468">
                  <c:v>1.3583199899999999E-3</c:v>
                </c:pt>
                <c:pt idx="19469">
                  <c:v>1.3583999900000001E-3</c:v>
                </c:pt>
                <c:pt idx="19470">
                  <c:v>1.3584799900000001E-3</c:v>
                </c:pt>
                <c:pt idx="19471">
                  <c:v>1.35855999E-3</c:v>
                </c:pt>
                <c:pt idx="19472">
                  <c:v>1.35863999E-3</c:v>
                </c:pt>
                <c:pt idx="19473">
                  <c:v>1.3587199899999999E-3</c:v>
                </c:pt>
                <c:pt idx="19474">
                  <c:v>1.3587999899999999E-3</c:v>
                </c:pt>
                <c:pt idx="19475">
                  <c:v>1.3588799900000001E-3</c:v>
                </c:pt>
                <c:pt idx="19476">
                  <c:v>1.35895999E-3</c:v>
                </c:pt>
                <c:pt idx="19477">
                  <c:v>1.35903999E-3</c:v>
                </c:pt>
                <c:pt idx="19478">
                  <c:v>1.3591199899999999E-3</c:v>
                </c:pt>
                <c:pt idx="19479">
                  <c:v>1.3591999899999999E-3</c:v>
                </c:pt>
                <c:pt idx="19480">
                  <c:v>1.3592799900000001E-3</c:v>
                </c:pt>
                <c:pt idx="19481">
                  <c:v>1.35935999E-3</c:v>
                </c:pt>
                <c:pt idx="19482">
                  <c:v>1.35943999E-3</c:v>
                </c:pt>
                <c:pt idx="19483">
                  <c:v>1.35951999E-3</c:v>
                </c:pt>
                <c:pt idx="19484">
                  <c:v>1.3595999899999999E-3</c:v>
                </c:pt>
                <c:pt idx="19485">
                  <c:v>1.3596799900000001E-3</c:v>
                </c:pt>
                <c:pt idx="19486">
                  <c:v>1.35975999E-3</c:v>
                </c:pt>
                <c:pt idx="19487">
                  <c:v>1.35983999E-3</c:v>
                </c:pt>
                <c:pt idx="19488">
                  <c:v>1.35991999E-3</c:v>
                </c:pt>
                <c:pt idx="19489">
                  <c:v>1.3599999899999999E-3</c:v>
                </c:pt>
                <c:pt idx="19490">
                  <c:v>1.3600799900000001E-3</c:v>
                </c:pt>
                <c:pt idx="19491">
                  <c:v>1.3601599900000001E-3</c:v>
                </c:pt>
                <c:pt idx="19492">
                  <c:v>1.36023999E-3</c:v>
                </c:pt>
                <c:pt idx="19493">
                  <c:v>1.36031999E-3</c:v>
                </c:pt>
                <c:pt idx="19494">
                  <c:v>1.3603999899999999E-3</c:v>
                </c:pt>
                <c:pt idx="19495">
                  <c:v>1.3604799900000001E-3</c:v>
                </c:pt>
                <c:pt idx="19496">
                  <c:v>1.3605599900000001E-3</c:v>
                </c:pt>
                <c:pt idx="19497">
                  <c:v>1.36063999E-3</c:v>
                </c:pt>
                <c:pt idx="19498">
                  <c:v>1.36071999E-3</c:v>
                </c:pt>
                <c:pt idx="19499">
                  <c:v>1.3607999899999999E-3</c:v>
                </c:pt>
                <c:pt idx="19500">
                  <c:v>1.3608799899999999E-3</c:v>
                </c:pt>
                <c:pt idx="19501">
                  <c:v>1.3609599900000001E-3</c:v>
                </c:pt>
                <c:pt idx="19502">
                  <c:v>1.36103999E-3</c:v>
                </c:pt>
                <c:pt idx="19503">
                  <c:v>1.36111999E-3</c:v>
                </c:pt>
                <c:pt idx="19504">
                  <c:v>1.3611999899999999E-3</c:v>
                </c:pt>
                <c:pt idx="19505">
                  <c:v>1.3612799899999999E-3</c:v>
                </c:pt>
                <c:pt idx="19506">
                  <c:v>1.3613599900000001E-3</c:v>
                </c:pt>
                <c:pt idx="19507">
                  <c:v>1.36143999E-3</c:v>
                </c:pt>
                <c:pt idx="19508">
                  <c:v>1.36151999E-3</c:v>
                </c:pt>
                <c:pt idx="19509">
                  <c:v>1.36159999E-3</c:v>
                </c:pt>
                <c:pt idx="19510">
                  <c:v>1.3616799899999999E-3</c:v>
                </c:pt>
                <c:pt idx="19511">
                  <c:v>1.3617599900000001E-3</c:v>
                </c:pt>
                <c:pt idx="19512">
                  <c:v>1.3618399900000001E-3</c:v>
                </c:pt>
                <c:pt idx="19513">
                  <c:v>1.36191999E-3</c:v>
                </c:pt>
                <c:pt idx="19514">
                  <c:v>1.36199999E-3</c:v>
                </c:pt>
                <c:pt idx="19515">
                  <c:v>1.3620799899999999E-3</c:v>
                </c:pt>
                <c:pt idx="19516">
                  <c:v>1.3621599900000001E-3</c:v>
                </c:pt>
                <c:pt idx="19517">
                  <c:v>1.3622399900000001E-3</c:v>
                </c:pt>
                <c:pt idx="19518">
                  <c:v>1.36231999E-3</c:v>
                </c:pt>
                <c:pt idx="19519">
                  <c:v>1.36239999E-3</c:v>
                </c:pt>
                <c:pt idx="19520">
                  <c:v>1.3624799899999999E-3</c:v>
                </c:pt>
                <c:pt idx="19521">
                  <c:v>1.3625599899999999E-3</c:v>
                </c:pt>
                <c:pt idx="19522">
                  <c:v>1.3626399900000001E-3</c:v>
                </c:pt>
                <c:pt idx="19523">
                  <c:v>1.36271999E-3</c:v>
                </c:pt>
                <c:pt idx="19524">
                  <c:v>1.36279999E-3</c:v>
                </c:pt>
                <c:pt idx="19525">
                  <c:v>1.3628799899999999E-3</c:v>
                </c:pt>
                <c:pt idx="19526">
                  <c:v>1.3629599899999999E-3</c:v>
                </c:pt>
                <c:pt idx="19527">
                  <c:v>1.3630399900000001E-3</c:v>
                </c:pt>
                <c:pt idx="19528">
                  <c:v>1.36311999E-3</c:v>
                </c:pt>
                <c:pt idx="19529">
                  <c:v>1.36319999E-3</c:v>
                </c:pt>
                <c:pt idx="19530">
                  <c:v>1.36327999E-3</c:v>
                </c:pt>
                <c:pt idx="19531">
                  <c:v>1.3633599899999999E-3</c:v>
                </c:pt>
                <c:pt idx="19532">
                  <c:v>1.3634399900000001E-3</c:v>
                </c:pt>
                <c:pt idx="19533">
                  <c:v>1.36351999E-3</c:v>
                </c:pt>
                <c:pt idx="19534">
                  <c:v>1.36359999E-3</c:v>
                </c:pt>
                <c:pt idx="19535">
                  <c:v>1.36367999E-3</c:v>
                </c:pt>
                <c:pt idx="19536">
                  <c:v>1.3637599899999999E-3</c:v>
                </c:pt>
                <c:pt idx="19537">
                  <c:v>1.3638399900000001E-3</c:v>
                </c:pt>
                <c:pt idx="19538">
                  <c:v>1.3639199900000001E-3</c:v>
                </c:pt>
                <c:pt idx="19539">
                  <c:v>1.36399999E-3</c:v>
                </c:pt>
                <c:pt idx="19540">
                  <c:v>1.36407999E-3</c:v>
                </c:pt>
                <c:pt idx="19541">
                  <c:v>1.3641599899999999E-3</c:v>
                </c:pt>
                <c:pt idx="19542">
                  <c:v>1.3642399899999999E-3</c:v>
                </c:pt>
                <c:pt idx="19543">
                  <c:v>1.3643199900000001E-3</c:v>
                </c:pt>
                <c:pt idx="19544">
                  <c:v>1.36439999E-3</c:v>
                </c:pt>
                <c:pt idx="19545">
                  <c:v>1.36447999E-3</c:v>
                </c:pt>
                <c:pt idx="19546">
                  <c:v>1.3645599899999999E-3</c:v>
                </c:pt>
                <c:pt idx="19547">
                  <c:v>1.3646399899999999E-3</c:v>
                </c:pt>
                <c:pt idx="19548">
                  <c:v>1.3647199900000001E-3</c:v>
                </c:pt>
                <c:pt idx="19549">
                  <c:v>1.36479999E-3</c:v>
                </c:pt>
                <c:pt idx="19550">
                  <c:v>1.36487999E-3</c:v>
                </c:pt>
                <c:pt idx="19551">
                  <c:v>1.36495999E-3</c:v>
                </c:pt>
                <c:pt idx="19552">
                  <c:v>1.3650399899999999E-3</c:v>
                </c:pt>
                <c:pt idx="19553">
                  <c:v>1.3651199900000001E-3</c:v>
                </c:pt>
                <c:pt idx="19554">
                  <c:v>1.36519999E-3</c:v>
                </c:pt>
                <c:pt idx="19555">
                  <c:v>1.36527999E-3</c:v>
                </c:pt>
                <c:pt idx="19556">
                  <c:v>1.36535999E-3</c:v>
                </c:pt>
                <c:pt idx="19557">
                  <c:v>1.3654399899999999E-3</c:v>
                </c:pt>
                <c:pt idx="19558">
                  <c:v>1.3655199900000001E-3</c:v>
                </c:pt>
                <c:pt idx="19559">
                  <c:v>1.3655999900000001E-3</c:v>
                </c:pt>
                <c:pt idx="19560">
                  <c:v>1.36567999E-3</c:v>
                </c:pt>
                <c:pt idx="19561">
                  <c:v>1.36575999E-3</c:v>
                </c:pt>
                <c:pt idx="19562">
                  <c:v>1.3658399899999999E-3</c:v>
                </c:pt>
                <c:pt idx="19563">
                  <c:v>1.3659199900000001E-3</c:v>
                </c:pt>
                <c:pt idx="19564">
                  <c:v>1.3659999900000001E-3</c:v>
                </c:pt>
                <c:pt idx="19565">
                  <c:v>1.36607999E-3</c:v>
                </c:pt>
                <c:pt idx="19566">
                  <c:v>1.36615999E-3</c:v>
                </c:pt>
                <c:pt idx="19567">
                  <c:v>1.3662399899999999E-3</c:v>
                </c:pt>
                <c:pt idx="19568">
                  <c:v>1.3663199899999999E-3</c:v>
                </c:pt>
                <c:pt idx="19569">
                  <c:v>1.3663999900000001E-3</c:v>
                </c:pt>
                <c:pt idx="19570">
                  <c:v>1.36647999E-3</c:v>
                </c:pt>
                <c:pt idx="19571">
                  <c:v>1.36655999E-3</c:v>
                </c:pt>
                <c:pt idx="19572">
                  <c:v>1.36663999E-3</c:v>
                </c:pt>
                <c:pt idx="19573">
                  <c:v>1.3667199899999999E-3</c:v>
                </c:pt>
                <c:pt idx="19574">
                  <c:v>1.3667999900000001E-3</c:v>
                </c:pt>
                <c:pt idx="19575">
                  <c:v>1.36687999E-3</c:v>
                </c:pt>
                <c:pt idx="19576">
                  <c:v>1.36695999E-3</c:v>
                </c:pt>
                <c:pt idx="19577">
                  <c:v>1.36703999E-3</c:v>
                </c:pt>
                <c:pt idx="19578">
                  <c:v>1.3671199899999999E-3</c:v>
                </c:pt>
                <c:pt idx="19579">
                  <c:v>1.3671999900000001E-3</c:v>
                </c:pt>
                <c:pt idx="19580">
                  <c:v>1.3672799900000001E-3</c:v>
                </c:pt>
                <c:pt idx="19581">
                  <c:v>1.36735999E-3</c:v>
                </c:pt>
                <c:pt idx="19582">
                  <c:v>1.36743999E-3</c:v>
                </c:pt>
                <c:pt idx="19583">
                  <c:v>1.3675199899999999E-3</c:v>
                </c:pt>
                <c:pt idx="19584">
                  <c:v>1.3675999900000001E-3</c:v>
                </c:pt>
                <c:pt idx="19585">
                  <c:v>1.3676799900000001E-3</c:v>
                </c:pt>
                <c:pt idx="19586">
                  <c:v>1.36775999E-3</c:v>
                </c:pt>
                <c:pt idx="19587">
                  <c:v>1.36783999E-3</c:v>
                </c:pt>
                <c:pt idx="19588">
                  <c:v>1.3679199899999999E-3</c:v>
                </c:pt>
                <c:pt idx="19589">
                  <c:v>1.3679999899999999E-3</c:v>
                </c:pt>
                <c:pt idx="19590">
                  <c:v>1.3680799900000001E-3</c:v>
                </c:pt>
                <c:pt idx="19591">
                  <c:v>1.36815999E-3</c:v>
                </c:pt>
                <c:pt idx="19592">
                  <c:v>1.36823999E-3</c:v>
                </c:pt>
                <c:pt idx="19593">
                  <c:v>1.3683199899999999E-3</c:v>
                </c:pt>
                <c:pt idx="19594">
                  <c:v>1.3683999899999999E-3</c:v>
                </c:pt>
                <c:pt idx="19595">
                  <c:v>1.3684799900000001E-3</c:v>
                </c:pt>
                <c:pt idx="19596">
                  <c:v>1.36855999E-3</c:v>
                </c:pt>
                <c:pt idx="19597">
                  <c:v>1.36863999E-3</c:v>
                </c:pt>
                <c:pt idx="19598">
                  <c:v>1.36871999E-3</c:v>
                </c:pt>
                <c:pt idx="19599">
                  <c:v>1.3687999899999999E-3</c:v>
                </c:pt>
                <c:pt idx="19600">
                  <c:v>1.3688799900000001E-3</c:v>
                </c:pt>
                <c:pt idx="19601">
                  <c:v>1.3689599900000001E-3</c:v>
                </c:pt>
                <c:pt idx="19602">
                  <c:v>1.36903999E-3</c:v>
                </c:pt>
                <c:pt idx="19603">
                  <c:v>1.36911999E-3</c:v>
                </c:pt>
                <c:pt idx="19604">
                  <c:v>1.3691999899999999E-3</c:v>
                </c:pt>
                <c:pt idx="19605">
                  <c:v>1.3692799900000001E-3</c:v>
                </c:pt>
                <c:pt idx="19606">
                  <c:v>1.3693599900000001E-3</c:v>
                </c:pt>
                <c:pt idx="19607">
                  <c:v>1.36943999E-3</c:v>
                </c:pt>
                <c:pt idx="19608">
                  <c:v>1.36951999E-3</c:v>
                </c:pt>
                <c:pt idx="19609">
                  <c:v>1.3695999899999999E-3</c:v>
                </c:pt>
                <c:pt idx="19610">
                  <c:v>1.3696799899999999E-3</c:v>
                </c:pt>
                <c:pt idx="19611">
                  <c:v>1.3697599900000001E-3</c:v>
                </c:pt>
                <c:pt idx="19612">
                  <c:v>1.36983999E-3</c:v>
                </c:pt>
                <c:pt idx="19613">
                  <c:v>1.36991999E-3</c:v>
                </c:pt>
                <c:pt idx="19614">
                  <c:v>1.3699999899999999E-3</c:v>
                </c:pt>
                <c:pt idx="19615">
                  <c:v>1.3700799899999999E-3</c:v>
                </c:pt>
                <c:pt idx="19616">
                  <c:v>1.3701599900000001E-3</c:v>
                </c:pt>
                <c:pt idx="19617">
                  <c:v>1.37023999E-3</c:v>
                </c:pt>
                <c:pt idx="19618">
                  <c:v>1.37031999E-3</c:v>
                </c:pt>
                <c:pt idx="19619">
                  <c:v>1.37039999E-3</c:v>
                </c:pt>
                <c:pt idx="19620">
                  <c:v>1.3704799899999999E-3</c:v>
                </c:pt>
                <c:pt idx="19621">
                  <c:v>1.3705599900000001E-3</c:v>
                </c:pt>
                <c:pt idx="19622">
                  <c:v>1.37063999E-3</c:v>
                </c:pt>
                <c:pt idx="19623">
                  <c:v>1.37071999E-3</c:v>
                </c:pt>
                <c:pt idx="19624">
                  <c:v>1.37079999E-3</c:v>
                </c:pt>
                <c:pt idx="19625">
                  <c:v>1.3708799899999999E-3</c:v>
                </c:pt>
                <c:pt idx="19626">
                  <c:v>1.3709599900000001E-3</c:v>
                </c:pt>
                <c:pt idx="19627">
                  <c:v>1.3710399900000001E-3</c:v>
                </c:pt>
                <c:pt idx="19628">
                  <c:v>1.37111999E-3</c:v>
                </c:pt>
                <c:pt idx="19629">
                  <c:v>1.37119999E-3</c:v>
                </c:pt>
                <c:pt idx="19630">
                  <c:v>1.3712799899999999E-3</c:v>
                </c:pt>
                <c:pt idx="19631">
                  <c:v>1.3713599899999999E-3</c:v>
                </c:pt>
                <c:pt idx="19632">
                  <c:v>1.3714399900000001E-3</c:v>
                </c:pt>
                <c:pt idx="19633">
                  <c:v>1.37151999E-3</c:v>
                </c:pt>
                <c:pt idx="19634">
                  <c:v>1.37159999E-3</c:v>
                </c:pt>
                <c:pt idx="19635">
                  <c:v>1.3716799899999999E-3</c:v>
                </c:pt>
                <c:pt idx="19636">
                  <c:v>1.3717599899999999E-3</c:v>
                </c:pt>
                <c:pt idx="19637">
                  <c:v>1.3718399900000001E-3</c:v>
                </c:pt>
                <c:pt idx="19638">
                  <c:v>1.37191999E-3</c:v>
                </c:pt>
                <c:pt idx="19639">
                  <c:v>1.37199999E-3</c:v>
                </c:pt>
                <c:pt idx="19640">
                  <c:v>1.37207999E-3</c:v>
                </c:pt>
                <c:pt idx="19641">
                  <c:v>1.3721599899999999E-3</c:v>
                </c:pt>
                <c:pt idx="19642">
                  <c:v>1.3722399900000001E-3</c:v>
                </c:pt>
                <c:pt idx="19643">
                  <c:v>1.37231999E-3</c:v>
                </c:pt>
                <c:pt idx="19644">
                  <c:v>1.37239999E-3</c:v>
                </c:pt>
                <c:pt idx="19645">
                  <c:v>1.37247999E-3</c:v>
                </c:pt>
                <c:pt idx="19646">
                  <c:v>1.3725599899999999E-3</c:v>
                </c:pt>
                <c:pt idx="19647">
                  <c:v>1.3726399900000001E-3</c:v>
                </c:pt>
                <c:pt idx="19648">
                  <c:v>1.3727199900000001E-3</c:v>
                </c:pt>
                <c:pt idx="19649">
                  <c:v>1.37279999E-3</c:v>
                </c:pt>
                <c:pt idx="19650">
                  <c:v>1.37287999E-3</c:v>
                </c:pt>
                <c:pt idx="19651">
                  <c:v>1.3729599899999999E-3</c:v>
                </c:pt>
                <c:pt idx="19652">
                  <c:v>1.3730399900000001E-3</c:v>
                </c:pt>
                <c:pt idx="19653">
                  <c:v>1.3731199900000001E-3</c:v>
                </c:pt>
                <c:pt idx="19654">
                  <c:v>1.37319999E-3</c:v>
                </c:pt>
                <c:pt idx="19655">
                  <c:v>1.37327999E-3</c:v>
                </c:pt>
                <c:pt idx="19656">
                  <c:v>1.3733599899999999E-3</c:v>
                </c:pt>
                <c:pt idx="19657">
                  <c:v>1.3734399899999999E-3</c:v>
                </c:pt>
                <c:pt idx="19658">
                  <c:v>1.3735199900000001E-3</c:v>
                </c:pt>
                <c:pt idx="19659">
                  <c:v>1.37359999E-3</c:v>
                </c:pt>
                <c:pt idx="19660">
                  <c:v>1.37367999E-3</c:v>
                </c:pt>
                <c:pt idx="19661">
                  <c:v>1.37375999E-3</c:v>
                </c:pt>
                <c:pt idx="19662">
                  <c:v>1.3738399899999999E-3</c:v>
                </c:pt>
                <c:pt idx="19663">
                  <c:v>1.3739199900000001E-3</c:v>
                </c:pt>
                <c:pt idx="19664">
                  <c:v>1.37399999E-3</c:v>
                </c:pt>
                <c:pt idx="19665">
                  <c:v>1.37407999E-3</c:v>
                </c:pt>
                <c:pt idx="19666">
                  <c:v>1.37415999E-3</c:v>
                </c:pt>
                <c:pt idx="19667">
                  <c:v>1.3742399899999999E-3</c:v>
                </c:pt>
                <c:pt idx="19668">
                  <c:v>1.3743199900000001E-3</c:v>
                </c:pt>
                <c:pt idx="19669">
                  <c:v>1.3743999900000001E-3</c:v>
                </c:pt>
                <c:pt idx="19670">
                  <c:v>1.37447999E-3</c:v>
                </c:pt>
                <c:pt idx="19671">
                  <c:v>1.37455999E-3</c:v>
                </c:pt>
                <c:pt idx="19672">
                  <c:v>1.3746399899999999E-3</c:v>
                </c:pt>
                <c:pt idx="19673">
                  <c:v>1.3747199900000001E-3</c:v>
                </c:pt>
                <c:pt idx="19674">
                  <c:v>1.3747999900000001E-3</c:v>
                </c:pt>
                <c:pt idx="19675">
                  <c:v>1.37487999E-3</c:v>
                </c:pt>
                <c:pt idx="19676">
                  <c:v>1.37495999E-3</c:v>
                </c:pt>
                <c:pt idx="19677">
                  <c:v>1.3750399899999999E-3</c:v>
                </c:pt>
                <c:pt idx="19678">
                  <c:v>1.3751199899999999E-3</c:v>
                </c:pt>
                <c:pt idx="19679">
                  <c:v>1.3751999900000001E-3</c:v>
                </c:pt>
                <c:pt idx="19680">
                  <c:v>1.37527999E-3</c:v>
                </c:pt>
                <c:pt idx="19681">
                  <c:v>1.37535999E-3</c:v>
                </c:pt>
                <c:pt idx="19682">
                  <c:v>1.3754399899999999E-3</c:v>
                </c:pt>
                <c:pt idx="19683">
                  <c:v>1.3755199899999999E-3</c:v>
                </c:pt>
                <c:pt idx="19684">
                  <c:v>1.3755999900000001E-3</c:v>
                </c:pt>
                <c:pt idx="19685">
                  <c:v>1.37567999E-3</c:v>
                </c:pt>
                <c:pt idx="19686">
                  <c:v>1.37575999E-3</c:v>
                </c:pt>
                <c:pt idx="19687">
                  <c:v>1.37583999E-3</c:v>
                </c:pt>
                <c:pt idx="19688">
                  <c:v>1.3759199899999999E-3</c:v>
                </c:pt>
                <c:pt idx="19689">
                  <c:v>1.3759999900000001E-3</c:v>
                </c:pt>
                <c:pt idx="19690">
                  <c:v>1.3760799900000001E-3</c:v>
                </c:pt>
                <c:pt idx="19691">
                  <c:v>1.37615999E-3</c:v>
                </c:pt>
                <c:pt idx="19692">
                  <c:v>1.37623999E-3</c:v>
                </c:pt>
                <c:pt idx="19693">
                  <c:v>1.3763199899999999E-3</c:v>
                </c:pt>
                <c:pt idx="19694">
                  <c:v>1.3763999900000001E-3</c:v>
                </c:pt>
                <c:pt idx="19695">
                  <c:v>1.3764799900000001E-3</c:v>
                </c:pt>
                <c:pt idx="19696">
                  <c:v>1.37655999E-3</c:v>
                </c:pt>
                <c:pt idx="19697">
                  <c:v>1.37663999E-3</c:v>
                </c:pt>
                <c:pt idx="19698">
                  <c:v>1.3767199899999999E-3</c:v>
                </c:pt>
                <c:pt idx="19699">
                  <c:v>1.3767999899999999E-3</c:v>
                </c:pt>
                <c:pt idx="19700">
                  <c:v>1.3768799900000001E-3</c:v>
                </c:pt>
                <c:pt idx="19701">
                  <c:v>1.37695999E-3</c:v>
                </c:pt>
                <c:pt idx="19702">
                  <c:v>1.37703999E-3</c:v>
                </c:pt>
                <c:pt idx="19703">
                  <c:v>1.3771199899999999E-3</c:v>
                </c:pt>
                <c:pt idx="19704">
                  <c:v>1.3771999899999999E-3</c:v>
                </c:pt>
                <c:pt idx="19705">
                  <c:v>1.3772799900000001E-3</c:v>
                </c:pt>
                <c:pt idx="19706">
                  <c:v>1.37735999E-3</c:v>
                </c:pt>
                <c:pt idx="19707">
                  <c:v>1.37743999E-3</c:v>
                </c:pt>
                <c:pt idx="19708">
                  <c:v>1.37751999E-3</c:v>
                </c:pt>
                <c:pt idx="19709">
                  <c:v>1.3775999899999999E-3</c:v>
                </c:pt>
                <c:pt idx="19710">
                  <c:v>1.3776799900000001E-3</c:v>
                </c:pt>
                <c:pt idx="19711">
                  <c:v>1.37775999E-3</c:v>
                </c:pt>
                <c:pt idx="19712">
                  <c:v>1.37783999E-3</c:v>
                </c:pt>
                <c:pt idx="19713">
                  <c:v>1.37791999E-3</c:v>
                </c:pt>
                <c:pt idx="19714">
                  <c:v>1.3779999899999999E-3</c:v>
                </c:pt>
                <c:pt idx="19715">
                  <c:v>1.3780799900000001E-3</c:v>
                </c:pt>
                <c:pt idx="19716">
                  <c:v>1.3781599900000001E-3</c:v>
                </c:pt>
                <c:pt idx="19717">
                  <c:v>1.37823999E-3</c:v>
                </c:pt>
                <c:pt idx="19718">
                  <c:v>1.37831999E-3</c:v>
                </c:pt>
                <c:pt idx="19719">
                  <c:v>1.3783999899999999E-3</c:v>
                </c:pt>
                <c:pt idx="19720">
                  <c:v>1.3784799899999999E-3</c:v>
                </c:pt>
                <c:pt idx="19721">
                  <c:v>1.3785599900000001E-3</c:v>
                </c:pt>
                <c:pt idx="19722">
                  <c:v>1.37863999E-3</c:v>
                </c:pt>
                <c:pt idx="19723">
                  <c:v>1.37871999E-3</c:v>
                </c:pt>
                <c:pt idx="19724">
                  <c:v>1.3787999899999999E-3</c:v>
                </c:pt>
                <c:pt idx="19725">
                  <c:v>1.3788799899999999E-3</c:v>
                </c:pt>
                <c:pt idx="19726">
                  <c:v>1.3789599900000001E-3</c:v>
                </c:pt>
                <c:pt idx="19727">
                  <c:v>1.37903999E-3</c:v>
                </c:pt>
                <c:pt idx="19728">
                  <c:v>1.37911999E-3</c:v>
                </c:pt>
                <c:pt idx="19729">
                  <c:v>1.37919999E-3</c:v>
                </c:pt>
                <c:pt idx="19730">
                  <c:v>1.3792799899999999E-3</c:v>
                </c:pt>
                <c:pt idx="19731">
                  <c:v>1.3793599900000001E-3</c:v>
                </c:pt>
                <c:pt idx="19732">
                  <c:v>1.37943999E-3</c:v>
                </c:pt>
                <c:pt idx="19733">
                  <c:v>1.37951999E-3</c:v>
                </c:pt>
                <c:pt idx="19734">
                  <c:v>1.37959999E-3</c:v>
                </c:pt>
                <c:pt idx="19735">
                  <c:v>1.3796799899999999E-3</c:v>
                </c:pt>
                <c:pt idx="19736">
                  <c:v>1.3797599900000001E-3</c:v>
                </c:pt>
                <c:pt idx="19737">
                  <c:v>1.3798399900000001E-3</c:v>
                </c:pt>
                <c:pt idx="19738">
                  <c:v>1.37991999E-3</c:v>
                </c:pt>
                <c:pt idx="19739">
                  <c:v>1.37999999E-3</c:v>
                </c:pt>
                <c:pt idx="19740">
                  <c:v>1.3800799899999999E-3</c:v>
                </c:pt>
                <c:pt idx="19741">
                  <c:v>1.3801599900000001E-3</c:v>
                </c:pt>
                <c:pt idx="19742">
                  <c:v>1.3802399900000001E-3</c:v>
                </c:pt>
                <c:pt idx="19743">
                  <c:v>1.38031999E-3</c:v>
                </c:pt>
                <c:pt idx="19744">
                  <c:v>1.38039999E-3</c:v>
                </c:pt>
                <c:pt idx="19745">
                  <c:v>1.3804799899999999E-3</c:v>
                </c:pt>
                <c:pt idx="19746">
                  <c:v>1.3805599899999999E-3</c:v>
                </c:pt>
                <c:pt idx="19747">
                  <c:v>1.3806399900000001E-3</c:v>
                </c:pt>
                <c:pt idx="19748">
                  <c:v>1.38071999E-3</c:v>
                </c:pt>
                <c:pt idx="19749">
                  <c:v>1.38079999E-3</c:v>
                </c:pt>
                <c:pt idx="19750">
                  <c:v>1.38087999E-3</c:v>
                </c:pt>
                <c:pt idx="19751">
                  <c:v>1.3809599899999999E-3</c:v>
                </c:pt>
                <c:pt idx="19752">
                  <c:v>1.3810399900000001E-3</c:v>
                </c:pt>
                <c:pt idx="19753">
                  <c:v>1.38111999E-3</c:v>
                </c:pt>
                <c:pt idx="19754">
                  <c:v>1.38119999E-3</c:v>
                </c:pt>
                <c:pt idx="19755">
                  <c:v>1.38127999E-3</c:v>
                </c:pt>
                <c:pt idx="19756">
                  <c:v>1.3813599899999999E-3</c:v>
                </c:pt>
                <c:pt idx="19757">
                  <c:v>1.3814399900000001E-3</c:v>
                </c:pt>
                <c:pt idx="19758">
                  <c:v>1.3815199900000001E-3</c:v>
                </c:pt>
                <c:pt idx="19759">
                  <c:v>1.38159999E-3</c:v>
                </c:pt>
                <c:pt idx="19760">
                  <c:v>1.38167999E-3</c:v>
                </c:pt>
                <c:pt idx="19761">
                  <c:v>1.3817599899999999E-3</c:v>
                </c:pt>
                <c:pt idx="19762">
                  <c:v>1.3818399900000001E-3</c:v>
                </c:pt>
                <c:pt idx="19763">
                  <c:v>1.3819199900000001E-3</c:v>
                </c:pt>
                <c:pt idx="19764">
                  <c:v>1.38199999E-3</c:v>
                </c:pt>
                <c:pt idx="19765">
                  <c:v>1.38207999E-3</c:v>
                </c:pt>
                <c:pt idx="19766">
                  <c:v>1.3821599899999999E-3</c:v>
                </c:pt>
                <c:pt idx="19767">
                  <c:v>1.3822399899999999E-3</c:v>
                </c:pt>
                <c:pt idx="19768">
                  <c:v>1.3823199900000001E-3</c:v>
                </c:pt>
                <c:pt idx="19769">
                  <c:v>1.38239999E-3</c:v>
                </c:pt>
                <c:pt idx="19770">
                  <c:v>1.38247999E-3</c:v>
                </c:pt>
                <c:pt idx="19771">
                  <c:v>1.3825599899999999E-3</c:v>
                </c:pt>
                <c:pt idx="19772">
                  <c:v>1.3826399899999999E-3</c:v>
                </c:pt>
                <c:pt idx="19773">
                  <c:v>1.3827199900000001E-3</c:v>
                </c:pt>
                <c:pt idx="19774">
                  <c:v>1.38279999E-3</c:v>
                </c:pt>
                <c:pt idx="19775">
                  <c:v>1.38287999E-3</c:v>
                </c:pt>
                <c:pt idx="19776">
                  <c:v>1.38295999E-3</c:v>
                </c:pt>
                <c:pt idx="19777">
                  <c:v>1.3830399899999999E-3</c:v>
                </c:pt>
                <c:pt idx="19778">
                  <c:v>1.3831199900000001E-3</c:v>
                </c:pt>
                <c:pt idx="19779">
                  <c:v>1.3831999900000001E-3</c:v>
                </c:pt>
                <c:pt idx="19780">
                  <c:v>1.38327999E-3</c:v>
                </c:pt>
                <c:pt idx="19781">
                  <c:v>1.38335999E-3</c:v>
                </c:pt>
                <c:pt idx="19782">
                  <c:v>1.3834399899999999E-3</c:v>
                </c:pt>
                <c:pt idx="19783">
                  <c:v>1.3835199900000001E-3</c:v>
                </c:pt>
                <c:pt idx="19784">
                  <c:v>1.3835999900000001E-3</c:v>
                </c:pt>
                <c:pt idx="19785">
                  <c:v>1.38367999E-3</c:v>
                </c:pt>
                <c:pt idx="19786">
                  <c:v>1.38375999E-3</c:v>
                </c:pt>
                <c:pt idx="19787">
                  <c:v>1.3838399899999999E-3</c:v>
                </c:pt>
                <c:pt idx="19788">
                  <c:v>1.3839199899999999E-3</c:v>
                </c:pt>
                <c:pt idx="19789">
                  <c:v>1.3839999900000001E-3</c:v>
                </c:pt>
                <c:pt idx="19790">
                  <c:v>1.38407999E-3</c:v>
                </c:pt>
                <c:pt idx="19791">
                  <c:v>1.38415999E-3</c:v>
                </c:pt>
                <c:pt idx="19792">
                  <c:v>1.3842399899999999E-3</c:v>
                </c:pt>
                <c:pt idx="19793">
                  <c:v>1.3843199899999999E-3</c:v>
                </c:pt>
                <c:pt idx="19794">
                  <c:v>1.3843999900000001E-3</c:v>
                </c:pt>
                <c:pt idx="19795">
                  <c:v>1.38447999E-3</c:v>
                </c:pt>
                <c:pt idx="19796">
                  <c:v>1.38455999E-3</c:v>
                </c:pt>
                <c:pt idx="19797">
                  <c:v>1.38463999E-3</c:v>
                </c:pt>
                <c:pt idx="19798">
                  <c:v>1.3847199899999999E-3</c:v>
                </c:pt>
                <c:pt idx="19799">
                  <c:v>1.3847999900000001E-3</c:v>
                </c:pt>
                <c:pt idx="19800">
                  <c:v>1.38487999E-3</c:v>
                </c:pt>
                <c:pt idx="19801">
                  <c:v>1.38495999E-3</c:v>
                </c:pt>
                <c:pt idx="19802">
                  <c:v>1.38503999E-3</c:v>
                </c:pt>
                <c:pt idx="19803">
                  <c:v>1.3851199899999999E-3</c:v>
                </c:pt>
                <c:pt idx="19804">
                  <c:v>1.3851999900000001E-3</c:v>
                </c:pt>
                <c:pt idx="19805">
                  <c:v>1.3852799900000001E-3</c:v>
                </c:pt>
                <c:pt idx="19806">
                  <c:v>1.38535999E-3</c:v>
                </c:pt>
                <c:pt idx="19807">
                  <c:v>1.38543999E-3</c:v>
                </c:pt>
                <c:pt idx="19808">
                  <c:v>1.3855199899999999E-3</c:v>
                </c:pt>
                <c:pt idx="19809">
                  <c:v>1.3855999899999999E-3</c:v>
                </c:pt>
                <c:pt idx="19810">
                  <c:v>1.3856799900000001E-3</c:v>
                </c:pt>
                <c:pt idx="19811">
                  <c:v>1.38575999E-3</c:v>
                </c:pt>
                <c:pt idx="19812">
                  <c:v>1.38583999E-3</c:v>
                </c:pt>
                <c:pt idx="19813">
                  <c:v>1.3859199899999999E-3</c:v>
                </c:pt>
                <c:pt idx="19814">
                  <c:v>1.3859999899999999E-3</c:v>
                </c:pt>
                <c:pt idx="19815">
                  <c:v>1.3860799900000001E-3</c:v>
                </c:pt>
                <c:pt idx="19816">
                  <c:v>1.38615999E-3</c:v>
                </c:pt>
                <c:pt idx="19817">
                  <c:v>1.38623999E-3</c:v>
                </c:pt>
                <c:pt idx="19818">
                  <c:v>1.38631999E-3</c:v>
                </c:pt>
                <c:pt idx="19819">
                  <c:v>1.3863999899999999E-3</c:v>
                </c:pt>
                <c:pt idx="19820">
                  <c:v>1.3864799900000001E-3</c:v>
                </c:pt>
                <c:pt idx="19821">
                  <c:v>1.38655999E-3</c:v>
                </c:pt>
                <c:pt idx="19822">
                  <c:v>1.38663999E-3</c:v>
                </c:pt>
                <c:pt idx="19823">
                  <c:v>1.38671999E-3</c:v>
                </c:pt>
                <c:pt idx="19824">
                  <c:v>1.3867999899999999E-3</c:v>
                </c:pt>
                <c:pt idx="19825">
                  <c:v>1.3868799900000001E-3</c:v>
                </c:pt>
                <c:pt idx="19826">
                  <c:v>1.3869599900000001E-3</c:v>
                </c:pt>
                <c:pt idx="19827">
                  <c:v>1.38703999E-3</c:v>
                </c:pt>
                <c:pt idx="19828">
                  <c:v>1.38711999E-3</c:v>
                </c:pt>
                <c:pt idx="19829">
                  <c:v>1.3871999899999999E-3</c:v>
                </c:pt>
                <c:pt idx="19830">
                  <c:v>1.3872799900000001E-3</c:v>
                </c:pt>
                <c:pt idx="19831">
                  <c:v>1.3873599900000001E-3</c:v>
                </c:pt>
                <c:pt idx="19832">
                  <c:v>1.38743999E-3</c:v>
                </c:pt>
                <c:pt idx="19833">
                  <c:v>1.38751999E-3</c:v>
                </c:pt>
                <c:pt idx="19834">
                  <c:v>1.3875999899999999E-3</c:v>
                </c:pt>
                <c:pt idx="19835">
                  <c:v>1.3876799899999999E-3</c:v>
                </c:pt>
                <c:pt idx="19836">
                  <c:v>1.3877599900000001E-3</c:v>
                </c:pt>
                <c:pt idx="19837">
                  <c:v>1.38783999E-3</c:v>
                </c:pt>
                <c:pt idx="19838">
                  <c:v>1.38791999E-3</c:v>
                </c:pt>
                <c:pt idx="19839">
                  <c:v>1.38799999E-3</c:v>
                </c:pt>
                <c:pt idx="19840">
                  <c:v>1.3880799899999999E-3</c:v>
                </c:pt>
                <c:pt idx="19841">
                  <c:v>1.3881599900000001E-3</c:v>
                </c:pt>
                <c:pt idx="19842">
                  <c:v>1.38823999E-3</c:v>
                </c:pt>
                <c:pt idx="19843">
                  <c:v>1.38831999E-3</c:v>
                </c:pt>
                <c:pt idx="19844">
                  <c:v>1.38839999E-3</c:v>
                </c:pt>
                <c:pt idx="19845">
                  <c:v>1.3884799899999999E-3</c:v>
                </c:pt>
                <c:pt idx="19846">
                  <c:v>1.3885599900000001E-3</c:v>
                </c:pt>
                <c:pt idx="19847">
                  <c:v>1.3886399900000001E-3</c:v>
                </c:pt>
                <c:pt idx="19848">
                  <c:v>1.38871999E-3</c:v>
                </c:pt>
                <c:pt idx="19849">
                  <c:v>1.38879999E-3</c:v>
                </c:pt>
                <c:pt idx="19850">
                  <c:v>1.3888799899999999E-3</c:v>
                </c:pt>
                <c:pt idx="19851">
                  <c:v>1.3889599900000001E-3</c:v>
                </c:pt>
                <c:pt idx="19852">
                  <c:v>1.3890399900000001E-3</c:v>
                </c:pt>
                <c:pt idx="19853">
                  <c:v>1.38911999E-3</c:v>
                </c:pt>
                <c:pt idx="19854">
                  <c:v>1.38919999E-3</c:v>
                </c:pt>
                <c:pt idx="19855">
                  <c:v>1.3892799899999999E-3</c:v>
                </c:pt>
                <c:pt idx="19856">
                  <c:v>1.3893599899999999E-3</c:v>
                </c:pt>
                <c:pt idx="19857">
                  <c:v>1.3894399900000001E-3</c:v>
                </c:pt>
                <c:pt idx="19858">
                  <c:v>1.38951999E-3</c:v>
                </c:pt>
                <c:pt idx="19859">
                  <c:v>1.38959999E-3</c:v>
                </c:pt>
                <c:pt idx="19860">
                  <c:v>1.3896799899999999E-3</c:v>
                </c:pt>
                <c:pt idx="19861">
                  <c:v>1.3897599899999999E-3</c:v>
                </c:pt>
                <c:pt idx="19862">
                  <c:v>1.3898399900000001E-3</c:v>
                </c:pt>
                <c:pt idx="19863">
                  <c:v>1.38991999E-3</c:v>
                </c:pt>
                <c:pt idx="19864">
                  <c:v>1.38999999E-3</c:v>
                </c:pt>
                <c:pt idx="19865">
                  <c:v>1.39007999E-3</c:v>
                </c:pt>
                <c:pt idx="19866">
                  <c:v>1.3901599899999999E-3</c:v>
                </c:pt>
                <c:pt idx="19867">
                  <c:v>1.3902399900000001E-3</c:v>
                </c:pt>
                <c:pt idx="19868">
                  <c:v>1.3903199900000001E-3</c:v>
                </c:pt>
                <c:pt idx="19869">
                  <c:v>1.39039999E-3</c:v>
                </c:pt>
                <c:pt idx="19870">
                  <c:v>1.39047999E-3</c:v>
                </c:pt>
                <c:pt idx="19871">
                  <c:v>1.3905599899999999E-3</c:v>
                </c:pt>
                <c:pt idx="19872">
                  <c:v>1.3906399900000001E-3</c:v>
                </c:pt>
                <c:pt idx="19873">
                  <c:v>1.3907199900000001E-3</c:v>
                </c:pt>
                <c:pt idx="19874">
                  <c:v>1.39079999E-3</c:v>
                </c:pt>
                <c:pt idx="19875">
                  <c:v>1.39087999E-3</c:v>
                </c:pt>
                <c:pt idx="19876">
                  <c:v>1.3909599899999999E-3</c:v>
                </c:pt>
                <c:pt idx="19877">
                  <c:v>1.3910399899999999E-3</c:v>
                </c:pt>
                <c:pt idx="19878">
                  <c:v>1.3911199900000001E-3</c:v>
                </c:pt>
                <c:pt idx="19879">
                  <c:v>1.39119999E-3</c:v>
                </c:pt>
                <c:pt idx="19880">
                  <c:v>1.39127999E-3</c:v>
                </c:pt>
                <c:pt idx="19881">
                  <c:v>1.3913599899999999E-3</c:v>
                </c:pt>
                <c:pt idx="19882">
                  <c:v>1.3914399899999999E-3</c:v>
                </c:pt>
                <c:pt idx="19883">
                  <c:v>1.3915199900000001E-3</c:v>
                </c:pt>
                <c:pt idx="19884">
                  <c:v>1.39159999E-3</c:v>
                </c:pt>
                <c:pt idx="19885">
                  <c:v>1.39167999E-3</c:v>
                </c:pt>
                <c:pt idx="19886">
                  <c:v>1.39175999E-3</c:v>
                </c:pt>
                <c:pt idx="19887">
                  <c:v>1.3918399899999999E-3</c:v>
                </c:pt>
                <c:pt idx="19888">
                  <c:v>1.3919199900000001E-3</c:v>
                </c:pt>
                <c:pt idx="19889">
                  <c:v>1.39199999E-3</c:v>
                </c:pt>
                <c:pt idx="19890">
                  <c:v>1.39207999E-3</c:v>
                </c:pt>
                <c:pt idx="19891">
                  <c:v>1.39215999E-3</c:v>
                </c:pt>
                <c:pt idx="19892">
                  <c:v>1.3922399899999999E-3</c:v>
                </c:pt>
                <c:pt idx="19893">
                  <c:v>1.3923199900000001E-3</c:v>
                </c:pt>
                <c:pt idx="19894">
                  <c:v>1.3923999900000001E-3</c:v>
                </c:pt>
                <c:pt idx="19895">
                  <c:v>1.39247999E-3</c:v>
                </c:pt>
                <c:pt idx="19896">
                  <c:v>1.39255999E-3</c:v>
                </c:pt>
                <c:pt idx="19897">
                  <c:v>1.3926399899999999E-3</c:v>
                </c:pt>
                <c:pt idx="19898">
                  <c:v>1.3927199899999999E-3</c:v>
                </c:pt>
                <c:pt idx="19899">
                  <c:v>1.3927999900000001E-3</c:v>
                </c:pt>
                <c:pt idx="19900">
                  <c:v>1.39287999E-3</c:v>
                </c:pt>
                <c:pt idx="19901">
                  <c:v>1.39295999E-3</c:v>
                </c:pt>
                <c:pt idx="19902">
                  <c:v>1.3930399899999999E-3</c:v>
                </c:pt>
                <c:pt idx="19903">
                  <c:v>1.3931199899999999E-3</c:v>
                </c:pt>
                <c:pt idx="19904">
                  <c:v>1.3931999900000001E-3</c:v>
                </c:pt>
                <c:pt idx="19905">
                  <c:v>1.39327999E-3</c:v>
                </c:pt>
                <c:pt idx="19906">
                  <c:v>1.39335999E-3</c:v>
                </c:pt>
                <c:pt idx="19907">
                  <c:v>1.39343999E-3</c:v>
                </c:pt>
                <c:pt idx="19908">
                  <c:v>1.3935199899999999E-3</c:v>
                </c:pt>
                <c:pt idx="19909">
                  <c:v>1.3935999900000001E-3</c:v>
                </c:pt>
                <c:pt idx="19910">
                  <c:v>1.39367999E-3</c:v>
                </c:pt>
                <c:pt idx="19911">
                  <c:v>1.39375999E-3</c:v>
                </c:pt>
                <c:pt idx="19912">
                  <c:v>1.39383999E-3</c:v>
                </c:pt>
                <c:pt idx="19913">
                  <c:v>1.3939199899999999E-3</c:v>
                </c:pt>
                <c:pt idx="19914">
                  <c:v>1.3939999900000001E-3</c:v>
                </c:pt>
                <c:pt idx="19915">
                  <c:v>1.3940799900000001E-3</c:v>
                </c:pt>
                <c:pt idx="19916">
                  <c:v>1.39415999E-3</c:v>
                </c:pt>
                <c:pt idx="19917">
                  <c:v>1.39423999E-3</c:v>
                </c:pt>
                <c:pt idx="19918">
                  <c:v>1.3943199899999999E-3</c:v>
                </c:pt>
                <c:pt idx="19919">
                  <c:v>1.3943999900000001E-3</c:v>
                </c:pt>
                <c:pt idx="19920">
                  <c:v>1.3944799900000001E-3</c:v>
                </c:pt>
                <c:pt idx="19921">
                  <c:v>1.39455999E-3</c:v>
                </c:pt>
                <c:pt idx="19922">
                  <c:v>1.39463999E-3</c:v>
                </c:pt>
                <c:pt idx="19923">
                  <c:v>1.3947199899999999E-3</c:v>
                </c:pt>
                <c:pt idx="19924">
                  <c:v>1.3947999899999999E-3</c:v>
                </c:pt>
                <c:pt idx="19925">
                  <c:v>1.3948799900000001E-3</c:v>
                </c:pt>
                <c:pt idx="19926">
                  <c:v>1.39495999E-3</c:v>
                </c:pt>
                <c:pt idx="19927">
                  <c:v>1.39503999E-3</c:v>
                </c:pt>
                <c:pt idx="19928">
                  <c:v>1.39511999E-3</c:v>
                </c:pt>
                <c:pt idx="19929">
                  <c:v>1.3951999899999999E-3</c:v>
                </c:pt>
                <c:pt idx="19930">
                  <c:v>1.3952799900000001E-3</c:v>
                </c:pt>
                <c:pt idx="19931">
                  <c:v>1.39535999E-3</c:v>
                </c:pt>
                <c:pt idx="19932">
                  <c:v>1.39543999E-3</c:v>
                </c:pt>
                <c:pt idx="19933">
                  <c:v>1.39551999E-3</c:v>
                </c:pt>
                <c:pt idx="19934">
                  <c:v>1.3955999899999999E-3</c:v>
                </c:pt>
                <c:pt idx="19935">
                  <c:v>1.3956799900000001E-3</c:v>
                </c:pt>
                <c:pt idx="19936">
                  <c:v>1.3957599900000001E-3</c:v>
                </c:pt>
                <c:pt idx="19937">
                  <c:v>1.39583999E-3</c:v>
                </c:pt>
                <c:pt idx="19938">
                  <c:v>1.39591999E-3</c:v>
                </c:pt>
                <c:pt idx="19939">
                  <c:v>1.3959999899999999E-3</c:v>
                </c:pt>
                <c:pt idx="19940">
                  <c:v>1.3960799900000001E-3</c:v>
                </c:pt>
                <c:pt idx="19941">
                  <c:v>1.3961599900000001E-3</c:v>
                </c:pt>
                <c:pt idx="19942">
                  <c:v>1.39623999E-3</c:v>
                </c:pt>
                <c:pt idx="19943">
                  <c:v>1.39631999E-3</c:v>
                </c:pt>
                <c:pt idx="19944">
                  <c:v>1.3963999899999999E-3</c:v>
                </c:pt>
                <c:pt idx="19945">
                  <c:v>1.3964799899999999E-3</c:v>
                </c:pt>
                <c:pt idx="19946">
                  <c:v>1.3965599900000001E-3</c:v>
                </c:pt>
                <c:pt idx="19947">
                  <c:v>1.39663999E-3</c:v>
                </c:pt>
                <c:pt idx="19948">
                  <c:v>1.39671999E-3</c:v>
                </c:pt>
                <c:pt idx="19949">
                  <c:v>1.3967999899999999E-3</c:v>
                </c:pt>
                <c:pt idx="19950">
                  <c:v>1.3968799899999999E-3</c:v>
                </c:pt>
                <c:pt idx="19951">
                  <c:v>1.3969599900000001E-3</c:v>
                </c:pt>
                <c:pt idx="19952">
                  <c:v>1.39703999E-3</c:v>
                </c:pt>
                <c:pt idx="19953">
                  <c:v>1.39711999E-3</c:v>
                </c:pt>
                <c:pt idx="19954">
                  <c:v>1.39719999E-3</c:v>
                </c:pt>
                <c:pt idx="19955">
                  <c:v>1.3972799899999999E-3</c:v>
                </c:pt>
                <c:pt idx="19956">
                  <c:v>1.3973599900000001E-3</c:v>
                </c:pt>
                <c:pt idx="19957">
                  <c:v>1.3974399900000001E-3</c:v>
                </c:pt>
                <c:pt idx="19958">
                  <c:v>1.39751999E-3</c:v>
                </c:pt>
                <c:pt idx="19959">
                  <c:v>1.39759999E-3</c:v>
                </c:pt>
                <c:pt idx="19960">
                  <c:v>1.3976799899999999E-3</c:v>
                </c:pt>
                <c:pt idx="19961">
                  <c:v>1.3977599900000001E-3</c:v>
                </c:pt>
                <c:pt idx="19962">
                  <c:v>1.3978399900000001E-3</c:v>
                </c:pt>
                <c:pt idx="19963">
                  <c:v>1.39791999E-3</c:v>
                </c:pt>
                <c:pt idx="19964">
                  <c:v>1.39799999E-3</c:v>
                </c:pt>
                <c:pt idx="19965">
                  <c:v>1.3980799899999999E-3</c:v>
                </c:pt>
                <c:pt idx="19966">
                  <c:v>1.3981599899999999E-3</c:v>
                </c:pt>
                <c:pt idx="19967">
                  <c:v>1.3982399900000001E-3</c:v>
                </c:pt>
                <c:pt idx="19968">
                  <c:v>1.39831999E-3</c:v>
                </c:pt>
                <c:pt idx="19969">
                  <c:v>1.39839999E-3</c:v>
                </c:pt>
                <c:pt idx="19970">
                  <c:v>1.3984799899999999E-3</c:v>
                </c:pt>
                <c:pt idx="19971">
                  <c:v>1.3985599899999999E-3</c:v>
                </c:pt>
                <c:pt idx="19972">
                  <c:v>1.3986399900000001E-3</c:v>
                </c:pt>
                <c:pt idx="19973">
                  <c:v>1.39871999E-3</c:v>
                </c:pt>
                <c:pt idx="19974">
                  <c:v>1.39879999E-3</c:v>
                </c:pt>
                <c:pt idx="19975">
                  <c:v>1.39887999E-3</c:v>
                </c:pt>
                <c:pt idx="19976">
                  <c:v>1.3989599899999999E-3</c:v>
                </c:pt>
                <c:pt idx="19977">
                  <c:v>1.3990399900000001E-3</c:v>
                </c:pt>
                <c:pt idx="19978">
                  <c:v>1.39911999E-3</c:v>
                </c:pt>
                <c:pt idx="19979">
                  <c:v>1.39919999E-3</c:v>
                </c:pt>
                <c:pt idx="19980">
                  <c:v>1.39927999E-3</c:v>
                </c:pt>
                <c:pt idx="19981">
                  <c:v>1.3993599899999999E-3</c:v>
                </c:pt>
                <c:pt idx="19982">
                  <c:v>1.3994399900000001E-3</c:v>
                </c:pt>
                <c:pt idx="19983">
                  <c:v>1.3995199900000001E-3</c:v>
                </c:pt>
                <c:pt idx="19984">
                  <c:v>1.39959999E-3</c:v>
                </c:pt>
                <c:pt idx="19985">
                  <c:v>1.39967999E-3</c:v>
                </c:pt>
                <c:pt idx="19986">
                  <c:v>1.3997599899999999E-3</c:v>
                </c:pt>
                <c:pt idx="19987">
                  <c:v>1.3998399899999999E-3</c:v>
                </c:pt>
                <c:pt idx="19988">
                  <c:v>1.3999199900000001E-3</c:v>
                </c:pt>
                <c:pt idx="19989">
                  <c:v>1.39999999E-3</c:v>
                </c:pt>
                <c:pt idx="19990">
                  <c:v>1.40007999E-3</c:v>
                </c:pt>
                <c:pt idx="19991">
                  <c:v>1.4001599899999999E-3</c:v>
                </c:pt>
                <c:pt idx="19992">
                  <c:v>1.4002399899999999E-3</c:v>
                </c:pt>
                <c:pt idx="19993">
                  <c:v>1.4003199900000001E-3</c:v>
                </c:pt>
                <c:pt idx="19994">
                  <c:v>1.40039999E-3</c:v>
                </c:pt>
                <c:pt idx="19995">
                  <c:v>1.40047999E-3</c:v>
                </c:pt>
                <c:pt idx="19996">
                  <c:v>1.40055999E-3</c:v>
                </c:pt>
                <c:pt idx="19997">
                  <c:v>1.4006399899999999E-3</c:v>
                </c:pt>
                <c:pt idx="19998">
                  <c:v>1.4007199900000001E-3</c:v>
                </c:pt>
                <c:pt idx="19999">
                  <c:v>1.40079999E-3</c:v>
                </c:pt>
                <c:pt idx="20000">
                  <c:v>1.40087999E-3</c:v>
                </c:pt>
                <c:pt idx="20001">
                  <c:v>1.40095999E-3</c:v>
                </c:pt>
                <c:pt idx="20002">
                  <c:v>1.4010399899999999E-3</c:v>
                </c:pt>
                <c:pt idx="20003">
                  <c:v>1.4011199900000001E-3</c:v>
                </c:pt>
                <c:pt idx="20004">
                  <c:v>1.4011999900000001E-3</c:v>
                </c:pt>
                <c:pt idx="20005">
                  <c:v>1.40127999E-3</c:v>
                </c:pt>
                <c:pt idx="20006">
                  <c:v>1.40135999E-3</c:v>
                </c:pt>
                <c:pt idx="20007">
                  <c:v>1.4014399899999999E-3</c:v>
                </c:pt>
                <c:pt idx="20008">
                  <c:v>1.4015199900000001E-3</c:v>
                </c:pt>
                <c:pt idx="20009">
                  <c:v>1.4015999900000001E-3</c:v>
                </c:pt>
                <c:pt idx="20010">
                  <c:v>1.40167999E-3</c:v>
                </c:pt>
                <c:pt idx="20011">
                  <c:v>1.40175999E-3</c:v>
                </c:pt>
                <c:pt idx="20012">
                  <c:v>1.4018399899999999E-3</c:v>
                </c:pt>
                <c:pt idx="20013">
                  <c:v>1.4019199899999999E-3</c:v>
                </c:pt>
                <c:pt idx="20014">
                  <c:v>1.4019999900000001E-3</c:v>
                </c:pt>
                <c:pt idx="20015">
                  <c:v>1.40207999E-3</c:v>
                </c:pt>
                <c:pt idx="20016">
                  <c:v>1.40215999E-3</c:v>
                </c:pt>
                <c:pt idx="20017">
                  <c:v>1.40223999E-3</c:v>
                </c:pt>
                <c:pt idx="20018">
                  <c:v>1.4023199899999999E-3</c:v>
                </c:pt>
                <c:pt idx="20019">
                  <c:v>1.4023999900000001E-3</c:v>
                </c:pt>
                <c:pt idx="20020">
                  <c:v>1.40247999E-3</c:v>
                </c:pt>
                <c:pt idx="20021">
                  <c:v>1.40255999E-3</c:v>
                </c:pt>
                <c:pt idx="20022">
                  <c:v>1.40263999E-3</c:v>
                </c:pt>
                <c:pt idx="20023">
                  <c:v>1.4027199899999999E-3</c:v>
                </c:pt>
                <c:pt idx="20024">
                  <c:v>1.4027999900000001E-3</c:v>
                </c:pt>
                <c:pt idx="20025">
                  <c:v>1.4028799900000001E-3</c:v>
                </c:pt>
                <c:pt idx="20026">
                  <c:v>1.40295999E-3</c:v>
                </c:pt>
                <c:pt idx="20027">
                  <c:v>1.40303999E-3</c:v>
                </c:pt>
                <c:pt idx="20028">
                  <c:v>1.4031199899999999E-3</c:v>
                </c:pt>
                <c:pt idx="20029">
                  <c:v>1.4031999900000001E-3</c:v>
                </c:pt>
                <c:pt idx="20030">
                  <c:v>1.4032799900000001E-3</c:v>
                </c:pt>
                <c:pt idx="20031">
                  <c:v>1.40335999E-3</c:v>
                </c:pt>
                <c:pt idx="20032">
                  <c:v>1.40343999E-3</c:v>
                </c:pt>
                <c:pt idx="20033">
                  <c:v>1.4035199899999999E-3</c:v>
                </c:pt>
                <c:pt idx="20034">
                  <c:v>1.4035999899999999E-3</c:v>
                </c:pt>
                <c:pt idx="20035">
                  <c:v>1.4036799900000001E-3</c:v>
                </c:pt>
                <c:pt idx="20036">
                  <c:v>1.40375999E-3</c:v>
                </c:pt>
                <c:pt idx="20037">
                  <c:v>1.40383999E-3</c:v>
                </c:pt>
                <c:pt idx="20038">
                  <c:v>1.4039199899999999E-3</c:v>
                </c:pt>
                <c:pt idx="20039">
                  <c:v>1.4039999899999999E-3</c:v>
                </c:pt>
                <c:pt idx="20040">
                  <c:v>1.4040799900000001E-3</c:v>
                </c:pt>
                <c:pt idx="20041">
                  <c:v>1.40415999E-3</c:v>
                </c:pt>
                <c:pt idx="20042">
                  <c:v>1.40423999E-3</c:v>
                </c:pt>
                <c:pt idx="20043">
                  <c:v>1.40431999E-3</c:v>
                </c:pt>
                <c:pt idx="20044">
                  <c:v>1.4043999899999999E-3</c:v>
                </c:pt>
                <c:pt idx="20045">
                  <c:v>1.4044799900000001E-3</c:v>
                </c:pt>
                <c:pt idx="20046">
                  <c:v>1.40455999E-3</c:v>
                </c:pt>
                <c:pt idx="20047">
                  <c:v>1.40463999E-3</c:v>
                </c:pt>
                <c:pt idx="20048">
                  <c:v>1.40471999E-3</c:v>
                </c:pt>
                <c:pt idx="20049">
                  <c:v>1.4047999899999999E-3</c:v>
                </c:pt>
                <c:pt idx="20050">
                  <c:v>1.4048799900000001E-3</c:v>
                </c:pt>
                <c:pt idx="20051">
                  <c:v>1.4049599900000001E-3</c:v>
                </c:pt>
                <c:pt idx="20052">
                  <c:v>1.40503999E-3</c:v>
                </c:pt>
                <c:pt idx="20053">
                  <c:v>1.40511999E-3</c:v>
                </c:pt>
                <c:pt idx="20054">
                  <c:v>1.4051999899999999E-3</c:v>
                </c:pt>
                <c:pt idx="20055">
                  <c:v>1.4052799899999999E-3</c:v>
                </c:pt>
                <c:pt idx="20056">
                  <c:v>1.4053599900000001E-3</c:v>
                </c:pt>
                <c:pt idx="20057">
                  <c:v>1.40543999E-3</c:v>
                </c:pt>
                <c:pt idx="20058">
                  <c:v>1.40551999E-3</c:v>
                </c:pt>
                <c:pt idx="20059">
                  <c:v>1.4055999899999999E-3</c:v>
                </c:pt>
                <c:pt idx="20060">
                  <c:v>1.4056799899999999E-3</c:v>
                </c:pt>
                <c:pt idx="20061">
                  <c:v>1.4057599900000001E-3</c:v>
                </c:pt>
                <c:pt idx="20062">
                  <c:v>1.40583999E-3</c:v>
                </c:pt>
                <c:pt idx="20063">
                  <c:v>1.40591999E-3</c:v>
                </c:pt>
                <c:pt idx="20064">
                  <c:v>1.40599999E-3</c:v>
                </c:pt>
                <c:pt idx="20065">
                  <c:v>1.4060799899999999E-3</c:v>
                </c:pt>
                <c:pt idx="20066">
                  <c:v>1.4061599900000001E-3</c:v>
                </c:pt>
                <c:pt idx="20067">
                  <c:v>1.40623999E-3</c:v>
                </c:pt>
                <c:pt idx="20068">
                  <c:v>1.40631999E-3</c:v>
                </c:pt>
                <c:pt idx="20069">
                  <c:v>1.40639999E-3</c:v>
                </c:pt>
                <c:pt idx="20070">
                  <c:v>1.4064799899999999E-3</c:v>
                </c:pt>
                <c:pt idx="20071">
                  <c:v>1.4065599900000001E-3</c:v>
                </c:pt>
                <c:pt idx="20072">
                  <c:v>1.4066399900000001E-3</c:v>
                </c:pt>
                <c:pt idx="20073">
                  <c:v>1.40671999E-3</c:v>
                </c:pt>
                <c:pt idx="20074">
                  <c:v>1.40679999E-3</c:v>
                </c:pt>
                <c:pt idx="20075">
                  <c:v>1.4068799899999999E-3</c:v>
                </c:pt>
                <c:pt idx="20076">
                  <c:v>1.4069599900000001E-3</c:v>
                </c:pt>
                <c:pt idx="20077">
                  <c:v>1.4070399900000001E-3</c:v>
                </c:pt>
                <c:pt idx="20078">
                  <c:v>1.40711999E-3</c:v>
                </c:pt>
                <c:pt idx="20079">
                  <c:v>1.40719999E-3</c:v>
                </c:pt>
                <c:pt idx="20080">
                  <c:v>1.4072799899999999E-3</c:v>
                </c:pt>
                <c:pt idx="20081">
                  <c:v>1.4073599899999999E-3</c:v>
                </c:pt>
                <c:pt idx="20082">
                  <c:v>1.4074399900000001E-3</c:v>
                </c:pt>
                <c:pt idx="20083">
                  <c:v>1.40751999E-3</c:v>
                </c:pt>
                <c:pt idx="20084">
                  <c:v>1.40759999E-3</c:v>
                </c:pt>
                <c:pt idx="20085">
                  <c:v>1.40767999E-3</c:v>
                </c:pt>
                <c:pt idx="20086">
                  <c:v>1.4077599899999999E-3</c:v>
                </c:pt>
                <c:pt idx="20087">
                  <c:v>1.4078399900000001E-3</c:v>
                </c:pt>
                <c:pt idx="20088">
                  <c:v>1.40791999E-3</c:v>
                </c:pt>
                <c:pt idx="20089">
                  <c:v>1.40799999E-3</c:v>
                </c:pt>
                <c:pt idx="20090">
                  <c:v>1.40807999E-3</c:v>
                </c:pt>
                <c:pt idx="20091">
                  <c:v>1.4081599899999999E-3</c:v>
                </c:pt>
                <c:pt idx="20092">
                  <c:v>1.4082399900000001E-3</c:v>
                </c:pt>
                <c:pt idx="20093">
                  <c:v>1.4083199900000001E-3</c:v>
                </c:pt>
                <c:pt idx="20094">
                  <c:v>1.40839999E-3</c:v>
                </c:pt>
                <c:pt idx="20095">
                  <c:v>1.40847999E-3</c:v>
                </c:pt>
                <c:pt idx="20096">
                  <c:v>1.4085599899999999E-3</c:v>
                </c:pt>
                <c:pt idx="20097">
                  <c:v>1.4086399900000001E-3</c:v>
                </c:pt>
                <c:pt idx="20098">
                  <c:v>1.4087199900000001E-3</c:v>
                </c:pt>
                <c:pt idx="20099">
                  <c:v>1.40879999E-3</c:v>
                </c:pt>
                <c:pt idx="20100">
                  <c:v>1.40887999E-3</c:v>
                </c:pt>
                <c:pt idx="20101">
                  <c:v>1.4089599899999999E-3</c:v>
                </c:pt>
                <c:pt idx="20102">
                  <c:v>1.4090399899999999E-3</c:v>
                </c:pt>
                <c:pt idx="20103">
                  <c:v>1.4091199900000001E-3</c:v>
                </c:pt>
                <c:pt idx="20104">
                  <c:v>1.40919999E-3</c:v>
                </c:pt>
                <c:pt idx="20105">
                  <c:v>1.40927999E-3</c:v>
                </c:pt>
                <c:pt idx="20106">
                  <c:v>1.4093599899999999E-3</c:v>
                </c:pt>
                <c:pt idx="20107">
                  <c:v>1.4094399899999999E-3</c:v>
                </c:pt>
                <c:pt idx="20108">
                  <c:v>1.4095199900000001E-3</c:v>
                </c:pt>
                <c:pt idx="20109">
                  <c:v>1.40959999E-3</c:v>
                </c:pt>
                <c:pt idx="20110">
                  <c:v>1.40967999E-3</c:v>
                </c:pt>
                <c:pt idx="20111">
                  <c:v>1.40975999E-3</c:v>
                </c:pt>
                <c:pt idx="20112">
                  <c:v>1.4098399899999999E-3</c:v>
                </c:pt>
                <c:pt idx="20113">
                  <c:v>1.4099199900000001E-3</c:v>
                </c:pt>
                <c:pt idx="20114">
                  <c:v>1.4099999900000001E-3</c:v>
                </c:pt>
                <c:pt idx="20115">
                  <c:v>1.41007999E-3</c:v>
                </c:pt>
                <c:pt idx="20116">
                  <c:v>1.41015999E-3</c:v>
                </c:pt>
                <c:pt idx="20117">
                  <c:v>1.4102399899999999E-3</c:v>
                </c:pt>
                <c:pt idx="20118">
                  <c:v>1.4103199900000001E-3</c:v>
                </c:pt>
                <c:pt idx="20119">
                  <c:v>1.4103999900000001E-3</c:v>
                </c:pt>
                <c:pt idx="20120">
                  <c:v>1.41047999E-3</c:v>
                </c:pt>
                <c:pt idx="20121">
                  <c:v>1.41055999E-3</c:v>
                </c:pt>
                <c:pt idx="20122">
                  <c:v>1.4106399899999999E-3</c:v>
                </c:pt>
                <c:pt idx="20123">
                  <c:v>1.4107199899999999E-3</c:v>
                </c:pt>
                <c:pt idx="20124">
                  <c:v>1.4107999900000001E-3</c:v>
                </c:pt>
                <c:pt idx="20125">
                  <c:v>1.41087999E-3</c:v>
                </c:pt>
                <c:pt idx="20126">
                  <c:v>1.41095999E-3</c:v>
                </c:pt>
                <c:pt idx="20127">
                  <c:v>1.4110399899999999E-3</c:v>
                </c:pt>
                <c:pt idx="20128">
                  <c:v>1.4111199899999999E-3</c:v>
                </c:pt>
                <c:pt idx="20129">
                  <c:v>1.4111999900000001E-3</c:v>
                </c:pt>
                <c:pt idx="20130">
                  <c:v>1.41127999E-3</c:v>
                </c:pt>
                <c:pt idx="20131">
                  <c:v>1.41135999E-3</c:v>
                </c:pt>
                <c:pt idx="20132">
                  <c:v>1.41143999E-3</c:v>
                </c:pt>
                <c:pt idx="20133">
                  <c:v>1.4115199899999999E-3</c:v>
                </c:pt>
                <c:pt idx="20134">
                  <c:v>1.4115999900000001E-3</c:v>
                </c:pt>
                <c:pt idx="20135">
                  <c:v>1.41167999E-3</c:v>
                </c:pt>
                <c:pt idx="20136">
                  <c:v>1.41175999E-3</c:v>
                </c:pt>
                <c:pt idx="20137">
                  <c:v>1.41183999E-3</c:v>
                </c:pt>
                <c:pt idx="20138">
                  <c:v>1.4119199899999999E-3</c:v>
                </c:pt>
                <c:pt idx="20139">
                  <c:v>1.4119999900000001E-3</c:v>
                </c:pt>
                <c:pt idx="20140">
                  <c:v>1.4120799900000001E-3</c:v>
                </c:pt>
                <c:pt idx="20141">
                  <c:v>1.41215999E-3</c:v>
                </c:pt>
                <c:pt idx="20142">
                  <c:v>1.41223999E-3</c:v>
                </c:pt>
                <c:pt idx="20143">
                  <c:v>1.4123199899999999E-3</c:v>
                </c:pt>
                <c:pt idx="20144">
                  <c:v>1.4123999899999999E-3</c:v>
                </c:pt>
                <c:pt idx="20145">
                  <c:v>1.4124799900000001E-3</c:v>
                </c:pt>
                <c:pt idx="20146">
                  <c:v>1.41255999E-3</c:v>
                </c:pt>
                <c:pt idx="20147">
                  <c:v>1.41263999E-3</c:v>
                </c:pt>
                <c:pt idx="20148">
                  <c:v>1.4127199899999999E-3</c:v>
                </c:pt>
                <c:pt idx="20149">
                  <c:v>1.4127999899999999E-3</c:v>
                </c:pt>
                <c:pt idx="20150">
                  <c:v>1.4128799900000001E-3</c:v>
                </c:pt>
                <c:pt idx="20151">
                  <c:v>1.41295999E-3</c:v>
                </c:pt>
                <c:pt idx="20152">
                  <c:v>1.41303999E-3</c:v>
                </c:pt>
                <c:pt idx="20153">
                  <c:v>1.41311999E-3</c:v>
                </c:pt>
                <c:pt idx="20154">
                  <c:v>1.4131999899999999E-3</c:v>
                </c:pt>
                <c:pt idx="20155">
                  <c:v>1.4132799900000001E-3</c:v>
                </c:pt>
                <c:pt idx="20156">
                  <c:v>1.41335999E-3</c:v>
                </c:pt>
                <c:pt idx="20157">
                  <c:v>1.41343999E-3</c:v>
                </c:pt>
                <c:pt idx="20158">
                  <c:v>1.41351999E-3</c:v>
                </c:pt>
                <c:pt idx="20159">
                  <c:v>1.4135999899999999E-3</c:v>
                </c:pt>
                <c:pt idx="20160">
                  <c:v>1.4136799900000001E-3</c:v>
                </c:pt>
                <c:pt idx="20161">
                  <c:v>1.4137599900000001E-3</c:v>
                </c:pt>
                <c:pt idx="20162">
                  <c:v>1.41383999E-3</c:v>
                </c:pt>
                <c:pt idx="20163">
                  <c:v>1.41391999E-3</c:v>
                </c:pt>
                <c:pt idx="20164">
                  <c:v>1.4139999899999999E-3</c:v>
                </c:pt>
                <c:pt idx="20165">
                  <c:v>1.4140799900000001E-3</c:v>
                </c:pt>
                <c:pt idx="20166">
                  <c:v>1.4141599900000001E-3</c:v>
                </c:pt>
                <c:pt idx="20167">
                  <c:v>1.41423999E-3</c:v>
                </c:pt>
                <c:pt idx="20168">
                  <c:v>1.41431999E-3</c:v>
                </c:pt>
                <c:pt idx="20169">
                  <c:v>1.4143999899999999E-3</c:v>
                </c:pt>
                <c:pt idx="20170">
                  <c:v>1.4144799899999999E-3</c:v>
                </c:pt>
                <c:pt idx="20171">
                  <c:v>1.4145599900000001E-3</c:v>
                </c:pt>
                <c:pt idx="20172">
                  <c:v>1.41463999E-3</c:v>
                </c:pt>
                <c:pt idx="20173">
                  <c:v>1.41471999E-3</c:v>
                </c:pt>
                <c:pt idx="20174">
                  <c:v>1.41479999E-3</c:v>
                </c:pt>
                <c:pt idx="20175">
                  <c:v>1.4148799899999999E-3</c:v>
                </c:pt>
                <c:pt idx="20176">
                  <c:v>1.4149599900000001E-3</c:v>
                </c:pt>
                <c:pt idx="20177">
                  <c:v>1.41503999E-3</c:v>
                </c:pt>
                <c:pt idx="20178">
                  <c:v>1.41511999E-3</c:v>
                </c:pt>
                <c:pt idx="20179">
                  <c:v>1.41519999E-3</c:v>
                </c:pt>
                <c:pt idx="20180">
                  <c:v>1.4152799899999999E-3</c:v>
                </c:pt>
                <c:pt idx="20181">
                  <c:v>1.4153599900000001E-3</c:v>
                </c:pt>
                <c:pt idx="20182">
                  <c:v>1.4154399900000001E-3</c:v>
                </c:pt>
                <c:pt idx="20183">
                  <c:v>1.41551999E-3</c:v>
                </c:pt>
                <c:pt idx="20184">
                  <c:v>1.41559999E-3</c:v>
                </c:pt>
                <c:pt idx="20185">
                  <c:v>1.4156799899999999E-3</c:v>
                </c:pt>
                <c:pt idx="20186">
                  <c:v>1.4157599900000001E-3</c:v>
                </c:pt>
                <c:pt idx="20187">
                  <c:v>1.4158399900000001E-3</c:v>
                </c:pt>
                <c:pt idx="20188">
                  <c:v>1.41591999E-3</c:v>
                </c:pt>
                <c:pt idx="20189">
                  <c:v>1.41599999E-3</c:v>
                </c:pt>
                <c:pt idx="20190">
                  <c:v>1.4160799899999999E-3</c:v>
                </c:pt>
                <c:pt idx="20191">
                  <c:v>1.4161599899999999E-3</c:v>
                </c:pt>
                <c:pt idx="20192">
                  <c:v>1.4162399900000001E-3</c:v>
                </c:pt>
                <c:pt idx="20193">
                  <c:v>1.41631999E-3</c:v>
                </c:pt>
                <c:pt idx="20194">
                  <c:v>1.41639999E-3</c:v>
                </c:pt>
                <c:pt idx="20195">
                  <c:v>1.4164799899999999E-3</c:v>
                </c:pt>
                <c:pt idx="20196">
                  <c:v>1.4165599899999999E-3</c:v>
                </c:pt>
                <c:pt idx="20197">
                  <c:v>1.4166399900000001E-3</c:v>
                </c:pt>
                <c:pt idx="20198">
                  <c:v>1.41671999E-3</c:v>
                </c:pt>
                <c:pt idx="20199">
                  <c:v>1.41679999E-3</c:v>
                </c:pt>
                <c:pt idx="20200">
                  <c:v>1.41687999E-3</c:v>
                </c:pt>
                <c:pt idx="20201">
                  <c:v>1.4169599899999999E-3</c:v>
                </c:pt>
                <c:pt idx="20202">
                  <c:v>1.4170399900000001E-3</c:v>
                </c:pt>
                <c:pt idx="20203">
                  <c:v>1.4171199900000001E-3</c:v>
                </c:pt>
                <c:pt idx="20204">
                  <c:v>1.41719999E-3</c:v>
                </c:pt>
                <c:pt idx="20205">
                  <c:v>1.41727999E-3</c:v>
                </c:pt>
                <c:pt idx="20206">
                  <c:v>1.4173599899999999E-3</c:v>
                </c:pt>
                <c:pt idx="20207">
                  <c:v>1.4174399900000001E-3</c:v>
                </c:pt>
                <c:pt idx="20208">
                  <c:v>1.4175199900000001E-3</c:v>
                </c:pt>
                <c:pt idx="20209">
                  <c:v>1.41759999E-3</c:v>
                </c:pt>
                <c:pt idx="20210">
                  <c:v>1.41767999E-3</c:v>
                </c:pt>
                <c:pt idx="20211">
                  <c:v>1.4177599899999999E-3</c:v>
                </c:pt>
                <c:pt idx="20212">
                  <c:v>1.4178399899999999E-3</c:v>
                </c:pt>
                <c:pt idx="20213">
                  <c:v>1.4179199900000001E-3</c:v>
                </c:pt>
                <c:pt idx="20214">
                  <c:v>1.41799999E-3</c:v>
                </c:pt>
                <c:pt idx="20215">
                  <c:v>1.41807999E-3</c:v>
                </c:pt>
                <c:pt idx="20216">
                  <c:v>1.4181599899999999E-3</c:v>
                </c:pt>
                <c:pt idx="20217">
                  <c:v>1.4182399899999999E-3</c:v>
                </c:pt>
                <c:pt idx="20218">
                  <c:v>1.4183199900000001E-3</c:v>
                </c:pt>
                <c:pt idx="20219">
                  <c:v>1.41839999E-3</c:v>
                </c:pt>
                <c:pt idx="20220">
                  <c:v>1.41847999E-3</c:v>
                </c:pt>
                <c:pt idx="20221">
                  <c:v>1.41855999E-3</c:v>
                </c:pt>
                <c:pt idx="20222">
                  <c:v>1.4186399899999999E-3</c:v>
                </c:pt>
                <c:pt idx="20223">
                  <c:v>1.4187199900000001E-3</c:v>
                </c:pt>
                <c:pt idx="20224">
                  <c:v>1.41879999E-3</c:v>
                </c:pt>
                <c:pt idx="20225">
                  <c:v>1.41887999E-3</c:v>
                </c:pt>
                <c:pt idx="20226">
                  <c:v>1.41895999E-3</c:v>
                </c:pt>
                <c:pt idx="20227">
                  <c:v>1.4190399899999999E-3</c:v>
                </c:pt>
                <c:pt idx="20228">
                  <c:v>1.4191199900000001E-3</c:v>
                </c:pt>
                <c:pt idx="20229">
                  <c:v>1.4191999900000001E-3</c:v>
                </c:pt>
                <c:pt idx="20230">
                  <c:v>1.41927999E-3</c:v>
                </c:pt>
                <c:pt idx="20231">
                  <c:v>1.41935999E-3</c:v>
                </c:pt>
                <c:pt idx="20232">
                  <c:v>1.4194399899999999E-3</c:v>
                </c:pt>
                <c:pt idx="20233">
                  <c:v>1.4195199899999999E-3</c:v>
                </c:pt>
                <c:pt idx="20234">
                  <c:v>1.4195999900000001E-3</c:v>
                </c:pt>
                <c:pt idx="20235">
                  <c:v>1.41967999E-3</c:v>
                </c:pt>
                <c:pt idx="20236">
                  <c:v>1.41975999E-3</c:v>
                </c:pt>
                <c:pt idx="20237">
                  <c:v>1.4198399899999999E-3</c:v>
                </c:pt>
                <c:pt idx="20238">
                  <c:v>1.4199199899999999E-3</c:v>
                </c:pt>
                <c:pt idx="20239">
                  <c:v>1.4199999900000001E-3</c:v>
                </c:pt>
                <c:pt idx="20240">
                  <c:v>1.42007999E-3</c:v>
                </c:pt>
                <c:pt idx="20241">
                  <c:v>1.42015999E-3</c:v>
                </c:pt>
                <c:pt idx="20242">
                  <c:v>1.42023999E-3</c:v>
                </c:pt>
                <c:pt idx="20243">
                  <c:v>1.4203199899999999E-3</c:v>
                </c:pt>
                <c:pt idx="20244">
                  <c:v>1.4203999900000001E-3</c:v>
                </c:pt>
                <c:pt idx="20245">
                  <c:v>1.42047999E-3</c:v>
                </c:pt>
                <c:pt idx="20246">
                  <c:v>1.42055999E-3</c:v>
                </c:pt>
                <c:pt idx="20247">
                  <c:v>1.42063999E-3</c:v>
                </c:pt>
                <c:pt idx="20248">
                  <c:v>1.4207199899999999E-3</c:v>
                </c:pt>
                <c:pt idx="20249">
                  <c:v>1.4207999900000001E-3</c:v>
                </c:pt>
                <c:pt idx="20250">
                  <c:v>1.4208799900000001E-3</c:v>
                </c:pt>
                <c:pt idx="20251">
                  <c:v>1.42095999E-3</c:v>
                </c:pt>
                <c:pt idx="20252">
                  <c:v>1.42103999E-3</c:v>
                </c:pt>
                <c:pt idx="20253">
                  <c:v>1.4211199899999999E-3</c:v>
                </c:pt>
                <c:pt idx="20254">
                  <c:v>1.4211999900000001E-3</c:v>
                </c:pt>
                <c:pt idx="20255">
                  <c:v>1.4212799900000001E-3</c:v>
                </c:pt>
                <c:pt idx="20256">
                  <c:v>1.42135999E-3</c:v>
                </c:pt>
                <c:pt idx="20257">
                  <c:v>1.42143999E-3</c:v>
                </c:pt>
                <c:pt idx="20258">
                  <c:v>1.4215199899999999E-3</c:v>
                </c:pt>
                <c:pt idx="20259">
                  <c:v>1.4215999899999999E-3</c:v>
                </c:pt>
                <c:pt idx="20260">
                  <c:v>1.4216799900000001E-3</c:v>
                </c:pt>
                <c:pt idx="20261">
                  <c:v>1.42175999E-3</c:v>
                </c:pt>
                <c:pt idx="20262">
                  <c:v>1.42183999E-3</c:v>
                </c:pt>
                <c:pt idx="20263">
                  <c:v>1.42191999E-3</c:v>
                </c:pt>
                <c:pt idx="20264">
                  <c:v>1.4219999899999999E-3</c:v>
                </c:pt>
                <c:pt idx="20265">
                  <c:v>1.4220799900000001E-3</c:v>
                </c:pt>
                <c:pt idx="20266">
                  <c:v>1.42215999E-3</c:v>
                </c:pt>
                <c:pt idx="20267">
                  <c:v>1.42223999E-3</c:v>
                </c:pt>
                <c:pt idx="20268">
                  <c:v>1.42231999E-3</c:v>
                </c:pt>
                <c:pt idx="20269">
                  <c:v>1.4223999899999999E-3</c:v>
                </c:pt>
                <c:pt idx="20270">
                  <c:v>1.4224799900000001E-3</c:v>
                </c:pt>
                <c:pt idx="20271">
                  <c:v>1.4225599900000001E-3</c:v>
                </c:pt>
                <c:pt idx="20272">
                  <c:v>1.42263999E-3</c:v>
                </c:pt>
                <c:pt idx="20273">
                  <c:v>1.42271999E-3</c:v>
                </c:pt>
                <c:pt idx="20274">
                  <c:v>1.4227999899999999E-3</c:v>
                </c:pt>
                <c:pt idx="20275">
                  <c:v>1.4228799900000001E-3</c:v>
                </c:pt>
                <c:pt idx="20276">
                  <c:v>1.4229599900000001E-3</c:v>
                </c:pt>
                <c:pt idx="20277">
                  <c:v>1.42303999E-3</c:v>
                </c:pt>
                <c:pt idx="20278">
                  <c:v>1.42311999E-3</c:v>
                </c:pt>
                <c:pt idx="20279">
                  <c:v>1.4231999899999999E-3</c:v>
                </c:pt>
                <c:pt idx="20280">
                  <c:v>1.4232799899999999E-3</c:v>
                </c:pt>
                <c:pt idx="20281">
                  <c:v>1.4233599900000001E-3</c:v>
                </c:pt>
                <c:pt idx="20282">
                  <c:v>1.42343999E-3</c:v>
                </c:pt>
                <c:pt idx="20283">
                  <c:v>1.42351999E-3</c:v>
                </c:pt>
                <c:pt idx="20284">
                  <c:v>1.4235999899999999E-3</c:v>
                </c:pt>
                <c:pt idx="20285">
                  <c:v>1.4236799899999999E-3</c:v>
                </c:pt>
                <c:pt idx="20286">
                  <c:v>1.4237599900000001E-3</c:v>
                </c:pt>
                <c:pt idx="20287">
                  <c:v>1.42383999E-3</c:v>
                </c:pt>
                <c:pt idx="20288">
                  <c:v>1.42391999E-3</c:v>
                </c:pt>
                <c:pt idx="20289">
                  <c:v>1.42399999E-3</c:v>
                </c:pt>
                <c:pt idx="20290">
                  <c:v>1.4240799899999999E-3</c:v>
                </c:pt>
                <c:pt idx="20291">
                  <c:v>1.4241599900000001E-3</c:v>
                </c:pt>
                <c:pt idx="20292">
                  <c:v>1.4242399900000001E-3</c:v>
                </c:pt>
                <c:pt idx="20293">
                  <c:v>1.42431999E-3</c:v>
                </c:pt>
                <c:pt idx="20294">
                  <c:v>1.42439999E-3</c:v>
                </c:pt>
                <c:pt idx="20295">
                  <c:v>1.4244799899999999E-3</c:v>
                </c:pt>
                <c:pt idx="20296">
                  <c:v>1.4245599900000001E-3</c:v>
                </c:pt>
                <c:pt idx="20297">
                  <c:v>1.4246399900000001E-3</c:v>
                </c:pt>
                <c:pt idx="20298">
                  <c:v>1.42471999E-3</c:v>
                </c:pt>
                <c:pt idx="20299">
                  <c:v>1.42479999E-3</c:v>
                </c:pt>
                <c:pt idx="20300">
                  <c:v>1.4248799899999999E-3</c:v>
                </c:pt>
                <c:pt idx="20301">
                  <c:v>1.4249599899999999E-3</c:v>
                </c:pt>
                <c:pt idx="20302">
                  <c:v>1.4250399900000001E-3</c:v>
                </c:pt>
                <c:pt idx="20303">
                  <c:v>1.42511999E-3</c:v>
                </c:pt>
                <c:pt idx="20304">
                  <c:v>1.42519999E-3</c:v>
                </c:pt>
                <c:pt idx="20305">
                  <c:v>1.4252799899999999E-3</c:v>
                </c:pt>
                <c:pt idx="20306">
                  <c:v>1.4253599899999999E-3</c:v>
                </c:pt>
                <c:pt idx="20307">
                  <c:v>1.4254399900000001E-3</c:v>
                </c:pt>
                <c:pt idx="20308">
                  <c:v>1.42551999E-3</c:v>
                </c:pt>
                <c:pt idx="20309">
                  <c:v>1.42559999E-3</c:v>
                </c:pt>
                <c:pt idx="20310">
                  <c:v>1.42567999E-3</c:v>
                </c:pt>
                <c:pt idx="20311">
                  <c:v>1.4257599899999999E-3</c:v>
                </c:pt>
                <c:pt idx="20312">
                  <c:v>1.4258399900000001E-3</c:v>
                </c:pt>
                <c:pt idx="20313">
                  <c:v>1.42591999E-3</c:v>
                </c:pt>
                <c:pt idx="20314">
                  <c:v>1.42599999E-3</c:v>
                </c:pt>
                <c:pt idx="20315">
                  <c:v>1.42607999E-3</c:v>
                </c:pt>
                <c:pt idx="20316">
                  <c:v>1.4261599899999999E-3</c:v>
                </c:pt>
                <c:pt idx="20317">
                  <c:v>1.4262399900000001E-3</c:v>
                </c:pt>
                <c:pt idx="20318">
                  <c:v>1.4263199900000001E-3</c:v>
                </c:pt>
                <c:pt idx="20319">
                  <c:v>1.42639999E-3</c:v>
                </c:pt>
                <c:pt idx="20320">
                  <c:v>1.42647999E-3</c:v>
                </c:pt>
                <c:pt idx="20321">
                  <c:v>1.4265599899999999E-3</c:v>
                </c:pt>
                <c:pt idx="20322">
                  <c:v>1.4266399899999999E-3</c:v>
                </c:pt>
                <c:pt idx="20323">
                  <c:v>1.4267199900000001E-3</c:v>
                </c:pt>
                <c:pt idx="20324">
                  <c:v>1.42679999E-3</c:v>
                </c:pt>
                <c:pt idx="20325">
                  <c:v>1.42687999E-3</c:v>
                </c:pt>
                <c:pt idx="20326">
                  <c:v>1.4269599899999999E-3</c:v>
                </c:pt>
                <c:pt idx="20327">
                  <c:v>1.4270399899999999E-3</c:v>
                </c:pt>
                <c:pt idx="20328">
                  <c:v>1.4271199900000001E-3</c:v>
                </c:pt>
                <c:pt idx="20329">
                  <c:v>1.42719999E-3</c:v>
                </c:pt>
                <c:pt idx="20330">
                  <c:v>1.42727999E-3</c:v>
                </c:pt>
                <c:pt idx="20331">
                  <c:v>1.42735999E-3</c:v>
                </c:pt>
                <c:pt idx="20332">
                  <c:v>1.4274399899999999E-3</c:v>
                </c:pt>
                <c:pt idx="20333">
                  <c:v>1.4275199900000001E-3</c:v>
                </c:pt>
                <c:pt idx="20334">
                  <c:v>1.42759999E-3</c:v>
                </c:pt>
                <c:pt idx="20335">
                  <c:v>1.42767999E-3</c:v>
                </c:pt>
                <c:pt idx="20336">
                  <c:v>1.42775999E-3</c:v>
                </c:pt>
                <c:pt idx="20337">
                  <c:v>1.4278399899999999E-3</c:v>
                </c:pt>
                <c:pt idx="20338">
                  <c:v>1.4279199900000001E-3</c:v>
                </c:pt>
                <c:pt idx="20339">
                  <c:v>1.4279999900000001E-3</c:v>
                </c:pt>
                <c:pt idx="20340">
                  <c:v>1.42807999E-3</c:v>
                </c:pt>
                <c:pt idx="20341">
                  <c:v>1.42815999E-3</c:v>
                </c:pt>
                <c:pt idx="20342">
                  <c:v>1.4282399899999999E-3</c:v>
                </c:pt>
                <c:pt idx="20343">
                  <c:v>1.4283199900000001E-3</c:v>
                </c:pt>
                <c:pt idx="20344">
                  <c:v>1.4283999900000001E-3</c:v>
                </c:pt>
                <c:pt idx="20345">
                  <c:v>1.42847999E-3</c:v>
                </c:pt>
                <c:pt idx="20346">
                  <c:v>1.42855999E-3</c:v>
                </c:pt>
                <c:pt idx="20347">
                  <c:v>1.4286399899999999E-3</c:v>
                </c:pt>
                <c:pt idx="20348">
                  <c:v>1.4287199899999999E-3</c:v>
                </c:pt>
                <c:pt idx="20349">
                  <c:v>1.4287999900000001E-3</c:v>
                </c:pt>
                <c:pt idx="20350">
                  <c:v>1.42887999E-3</c:v>
                </c:pt>
                <c:pt idx="20351">
                  <c:v>1.42895999E-3</c:v>
                </c:pt>
                <c:pt idx="20352">
                  <c:v>1.42903999E-3</c:v>
                </c:pt>
                <c:pt idx="20353">
                  <c:v>1.4291199899999999E-3</c:v>
                </c:pt>
                <c:pt idx="20354">
                  <c:v>1.4291999900000001E-3</c:v>
                </c:pt>
                <c:pt idx="20355">
                  <c:v>1.42927999E-3</c:v>
                </c:pt>
                <c:pt idx="20356">
                  <c:v>1.42935999E-3</c:v>
                </c:pt>
                <c:pt idx="20357">
                  <c:v>1.42943999E-3</c:v>
                </c:pt>
                <c:pt idx="20358">
                  <c:v>1.4295199899999999E-3</c:v>
                </c:pt>
                <c:pt idx="20359">
                  <c:v>1.4295999900000001E-3</c:v>
                </c:pt>
                <c:pt idx="20360">
                  <c:v>1.4296799900000001E-3</c:v>
                </c:pt>
                <c:pt idx="20361">
                  <c:v>1.42975999E-3</c:v>
                </c:pt>
                <c:pt idx="20362">
                  <c:v>1.42983999E-3</c:v>
                </c:pt>
                <c:pt idx="20363">
                  <c:v>1.4299199899999999E-3</c:v>
                </c:pt>
                <c:pt idx="20364">
                  <c:v>1.4299999900000001E-3</c:v>
                </c:pt>
                <c:pt idx="20365">
                  <c:v>1.4300799900000001E-3</c:v>
                </c:pt>
                <c:pt idx="20366">
                  <c:v>1.43015999E-3</c:v>
                </c:pt>
                <c:pt idx="20367">
                  <c:v>1.43023999E-3</c:v>
                </c:pt>
                <c:pt idx="20368">
                  <c:v>1.4303199899999999E-3</c:v>
                </c:pt>
                <c:pt idx="20369">
                  <c:v>1.4303999899999999E-3</c:v>
                </c:pt>
                <c:pt idx="20370">
                  <c:v>1.4304799900000001E-3</c:v>
                </c:pt>
                <c:pt idx="20371">
                  <c:v>1.43055999E-3</c:v>
                </c:pt>
                <c:pt idx="20372">
                  <c:v>1.43063999E-3</c:v>
                </c:pt>
                <c:pt idx="20373">
                  <c:v>1.4307199899999999E-3</c:v>
                </c:pt>
                <c:pt idx="20374">
                  <c:v>1.4307999899999999E-3</c:v>
                </c:pt>
                <c:pt idx="20375">
                  <c:v>1.4308799900000001E-3</c:v>
                </c:pt>
                <c:pt idx="20376">
                  <c:v>1.43095999E-3</c:v>
                </c:pt>
                <c:pt idx="20377">
                  <c:v>1.43103999E-3</c:v>
                </c:pt>
                <c:pt idx="20378">
                  <c:v>1.43111999E-3</c:v>
                </c:pt>
                <c:pt idx="20379">
                  <c:v>1.4311999899999999E-3</c:v>
                </c:pt>
                <c:pt idx="20380">
                  <c:v>1.4312799900000001E-3</c:v>
                </c:pt>
                <c:pt idx="20381">
                  <c:v>1.4313599900000001E-3</c:v>
                </c:pt>
                <c:pt idx="20382">
                  <c:v>1.43143999E-3</c:v>
                </c:pt>
                <c:pt idx="20383">
                  <c:v>1.43151999E-3</c:v>
                </c:pt>
                <c:pt idx="20384">
                  <c:v>1.4315999899999999E-3</c:v>
                </c:pt>
                <c:pt idx="20385">
                  <c:v>1.4316799900000001E-3</c:v>
                </c:pt>
                <c:pt idx="20386">
                  <c:v>1.4317599900000001E-3</c:v>
                </c:pt>
                <c:pt idx="20387">
                  <c:v>1.43183999E-3</c:v>
                </c:pt>
                <c:pt idx="20388">
                  <c:v>1.43191999E-3</c:v>
                </c:pt>
                <c:pt idx="20389">
                  <c:v>1.4319999899999999E-3</c:v>
                </c:pt>
                <c:pt idx="20390">
                  <c:v>1.4320799899999999E-3</c:v>
                </c:pt>
                <c:pt idx="20391">
                  <c:v>1.4321599900000001E-3</c:v>
                </c:pt>
                <c:pt idx="20392">
                  <c:v>1.43223999E-3</c:v>
                </c:pt>
                <c:pt idx="20393">
                  <c:v>1.43231999E-3</c:v>
                </c:pt>
                <c:pt idx="20394">
                  <c:v>1.4323999899999999E-3</c:v>
                </c:pt>
                <c:pt idx="20395">
                  <c:v>1.4324799899999999E-3</c:v>
                </c:pt>
                <c:pt idx="20396">
                  <c:v>1.4325599900000001E-3</c:v>
                </c:pt>
                <c:pt idx="20397">
                  <c:v>1.43263999E-3</c:v>
                </c:pt>
                <c:pt idx="20398">
                  <c:v>1.43271999E-3</c:v>
                </c:pt>
                <c:pt idx="20399">
                  <c:v>1.43279999E-3</c:v>
                </c:pt>
                <c:pt idx="20400">
                  <c:v>1.4328799899999999E-3</c:v>
                </c:pt>
                <c:pt idx="20401">
                  <c:v>1.4329599900000001E-3</c:v>
                </c:pt>
                <c:pt idx="20402">
                  <c:v>1.43303999E-3</c:v>
                </c:pt>
                <c:pt idx="20403">
                  <c:v>1.43311999E-3</c:v>
                </c:pt>
                <c:pt idx="20404">
                  <c:v>1.43319999E-3</c:v>
                </c:pt>
                <c:pt idx="20405">
                  <c:v>1.4332799899999999E-3</c:v>
                </c:pt>
                <c:pt idx="20406">
                  <c:v>1.4333599900000001E-3</c:v>
                </c:pt>
                <c:pt idx="20407">
                  <c:v>1.4334399900000001E-3</c:v>
                </c:pt>
                <c:pt idx="20408">
                  <c:v>1.43351999E-3</c:v>
                </c:pt>
                <c:pt idx="20409">
                  <c:v>1.43359999E-3</c:v>
                </c:pt>
                <c:pt idx="20410">
                  <c:v>1.4336799899999999E-3</c:v>
                </c:pt>
                <c:pt idx="20411">
                  <c:v>1.4337599899999999E-3</c:v>
                </c:pt>
                <c:pt idx="20412">
                  <c:v>1.4338399900000001E-3</c:v>
                </c:pt>
                <c:pt idx="20413">
                  <c:v>1.43391999E-3</c:v>
                </c:pt>
                <c:pt idx="20414">
                  <c:v>1.43399999E-3</c:v>
                </c:pt>
                <c:pt idx="20415">
                  <c:v>1.4340799899999999E-3</c:v>
                </c:pt>
                <c:pt idx="20416">
                  <c:v>1.4341599899999999E-3</c:v>
                </c:pt>
                <c:pt idx="20417">
                  <c:v>1.4342399900000001E-3</c:v>
                </c:pt>
                <c:pt idx="20418">
                  <c:v>1.43431999E-3</c:v>
                </c:pt>
                <c:pt idx="20419">
                  <c:v>1.43439999E-3</c:v>
                </c:pt>
                <c:pt idx="20420">
                  <c:v>1.43447999E-3</c:v>
                </c:pt>
                <c:pt idx="20421">
                  <c:v>1.4345599899999999E-3</c:v>
                </c:pt>
                <c:pt idx="20422">
                  <c:v>1.4346399900000001E-3</c:v>
                </c:pt>
                <c:pt idx="20423">
                  <c:v>1.43471999E-3</c:v>
                </c:pt>
                <c:pt idx="20424">
                  <c:v>1.43479999E-3</c:v>
                </c:pt>
                <c:pt idx="20425">
                  <c:v>1.43487999E-3</c:v>
                </c:pt>
                <c:pt idx="20426">
                  <c:v>1.4349599899999999E-3</c:v>
                </c:pt>
                <c:pt idx="20427">
                  <c:v>1.4350399900000001E-3</c:v>
                </c:pt>
                <c:pt idx="20428">
                  <c:v>1.4351199900000001E-3</c:v>
                </c:pt>
                <c:pt idx="20429">
                  <c:v>1.43519999E-3</c:v>
                </c:pt>
                <c:pt idx="20430">
                  <c:v>1.43527999E-3</c:v>
                </c:pt>
                <c:pt idx="20431">
                  <c:v>1.4353599899999999E-3</c:v>
                </c:pt>
                <c:pt idx="20432">
                  <c:v>1.4354399900000001E-3</c:v>
                </c:pt>
                <c:pt idx="20433">
                  <c:v>1.4355199900000001E-3</c:v>
                </c:pt>
                <c:pt idx="20434">
                  <c:v>1.43559999E-3</c:v>
                </c:pt>
                <c:pt idx="20435">
                  <c:v>1.43567999E-3</c:v>
                </c:pt>
                <c:pt idx="20436">
                  <c:v>1.4357599899999999E-3</c:v>
                </c:pt>
                <c:pt idx="20437">
                  <c:v>1.4358399899999999E-3</c:v>
                </c:pt>
                <c:pt idx="20438">
                  <c:v>1.4359199900000001E-3</c:v>
                </c:pt>
                <c:pt idx="20439">
                  <c:v>1.43599999E-3</c:v>
                </c:pt>
                <c:pt idx="20440">
                  <c:v>1.43607999E-3</c:v>
                </c:pt>
                <c:pt idx="20441">
                  <c:v>1.43615999E-3</c:v>
                </c:pt>
                <c:pt idx="20442">
                  <c:v>1.4362399899999999E-3</c:v>
                </c:pt>
                <c:pt idx="20443">
                  <c:v>1.4363199900000001E-3</c:v>
                </c:pt>
                <c:pt idx="20444">
                  <c:v>1.43639999E-3</c:v>
                </c:pt>
                <c:pt idx="20445">
                  <c:v>1.43647999E-3</c:v>
                </c:pt>
                <c:pt idx="20446">
                  <c:v>1.43655999E-3</c:v>
                </c:pt>
                <c:pt idx="20447">
                  <c:v>1.4366399899999999E-3</c:v>
                </c:pt>
                <c:pt idx="20448">
                  <c:v>1.4367199900000001E-3</c:v>
                </c:pt>
                <c:pt idx="20449">
                  <c:v>1.4367999900000001E-3</c:v>
                </c:pt>
                <c:pt idx="20450">
                  <c:v>1.43687999E-3</c:v>
                </c:pt>
                <c:pt idx="20451">
                  <c:v>1.43695999E-3</c:v>
                </c:pt>
                <c:pt idx="20452">
                  <c:v>1.4370399899999999E-3</c:v>
                </c:pt>
                <c:pt idx="20453">
                  <c:v>1.4371199900000001E-3</c:v>
                </c:pt>
                <c:pt idx="20454">
                  <c:v>1.4371999900000001E-3</c:v>
                </c:pt>
                <c:pt idx="20455">
                  <c:v>1.43727999E-3</c:v>
                </c:pt>
                <c:pt idx="20456">
                  <c:v>1.43735999E-3</c:v>
                </c:pt>
                <c:pt idx="20457">
                  <c:v>1.4374399899999999E-3</c:v>
                </c:pt>
                <c:pt idx="20458">
                  <c:v>1.4375199899999999E-3</c:v>
                </c:pt>
                <c:pt idx="20459">
                  <c:v>1.4375999900000001E-3</c:v>
                </c:pt>
                <c:pt idx="20460">
                  <c:v>1.43767999E-3</c:v>
                </c:pt>
                <c:pt idx="20461">
                  <c:v>1.43775999E-3</c:v>
                </c:pt>
                <c:pt idx="20462">
                  <c:v>1.4378399899999999E-3</c:v>
                </c:pt>
                <c:pt idx="20463">
                  <c:v>1.4379199899999999E-3</c:v>
                </c:pt>
                <c:pt idx="20464">
                  <c:v>1.4379999900000001E-3</c:v>
                </c:pt>
                <c:pt idx="20465">
                  <c:v>1.43807999E-3</c:v>
                </c:pt>
                <c:pt idx="20466">
                  <c:v>1.43815999E-3</c:v>
                </c:pt>
                <c:pt idx="20467">
                  <c:v>1.43823999E-3</c:v>
                </c:pt>
                <c:pt idx="20468">
                  <c:v>1.4383199899999999E-3</c:v>
                </c:pt>
                <c:pt idx="20469">
                  <c:v>1.4383999900000001E-3</c:v>
                </c:pt>
                <c:pt idx="20470">
                  <c:v>1.4384799900000001E-3</c:v>
                </c:pt>
                <c:pt idx="20471">
                  <c:v>1.43855999E-3</c:v>
                </c:pt>
                <c:pt idx="20472">
                  <c:v>1.43863999E-3</c:v>
                </c:pt>
                <c:pt idx="20473">
                  <c:v>1.4387199899999999E-3</c:v>
                </c:pt>
                <c:pt idx="20474">
                  <c:v>1.4387999900000001E-3</c:v>
                </c:pt>
                <c:pt idx="20475">
                  <c:v>1.4388799900000001E-3</c:v>
                </c:pt>
                <c:pt idx="20476">
                  <c:v>1.43895999E-3</c:v>
                </c:pt>
                <c:pt idx="20477">
                  <c:v>1.43903999E-3</c:v>
                </c:pt>
                <c:pt idx="20478">
                  <c:v>1.4391199899999999E-3</c:v>
                </c:pt>
                <c:pt idx="20479">
                  <c:v>1.4391999899999999E-3</c:v>
                </c:pt>
                <c:pt idx="20480">
                  <c:v>1.4392799900000001E-3</c:v>
                </c:pt>
                <c:pt idx="20481">
                  <c:v>1.43935999E-3</c:v>
                </c:pt>
                <c:pt idx="20482">
                  <c:v>1.43943999E-3</c:v>
                </c:pt>
                <c:pt idx="20483">
                  <c:v>1.4395199899999999E-3</c:v>
                </c:pt>
                <c:pt idx="20484">
                  <c:v>1.4395999899999999E-3</c:v>
                </c:pt>
                <c:pt idx="20485">
                  <c:v>1.4396799900000001E-3</c:v>
                </c:pt>
                <c:pt idx="20486">
                  <c:v>1.43975999E-3</c:v>
                </c:pt>
                <c:pt idx="20487">
                  <c:v>1.43983999E-3</c:v>
                </c:pt>
                <c:pt idx="20488">
                  <c:v>1.43991999E-3</c:v>
                </c:pt>
                <c:pt idx="20489">
                  <c:v>1.4399999899999999E-3</c:v>
                </c:pt>
                <c:pt idx="20490">
                  <c:v>1.4400799900000001E-3</c:v>
                </c:pt>
                <c:pt idx="20491">
                  <c:v>1.44015999E-3</c:v>
                </c:pt>
                <c:pt idx="20492">
                  <c:v>1.44023999E-3</c:v>
                </c:pt>
                <c:pt idx="20493">
                  <c:v>1.44031999E-3</c:v>
                </c:pt>
                <c:pt idx="20494">
                  <c:v>1.4403999899999999E-3</c:v>
                </c:pt>
                <c:pt idx="20495">
                  <c:v>1.4404799900000001E-3</c:v>
                </c:pt>
                <c:pt idx="20496">
                  <c:v>1.4405599900000001E-3</c:v>
                </c:pt>
                <c:pt idx="20497">
                  <c:v>1.44063999E-3</c:v>
                </c:pt>
                <c:pt idx="20498">
                  <c:v>1.44071999E-3</c:v>
                </c:pt>
                <c:pt idx="20499">
                  <c:v>1.4407999899999999E-3</c:v>
                </c:pt>
                <c:pt idx="20500">
                  <c:v>1.4408799899999999E-3</c:v>
                </c:pt>
                <c:pt idx="20501">
                  <c:v>1.4409599900000001E-3</c:v>
                </c:pt>
                <c:pt idx="20502">
                  <c:v>1.44103999E-3</c:v>
                </c:pt>
                <c:pt idx="20503">
                  <c:v>1.44111999E-3</c:v>
                </c:pt>
                <c:pt idx="20504">
                  <c:v>1.4411999899999999E-3</c:v>
                </c:pt>
                <c:pt idx="20505">
                  <c:v>1.4412799899999999E-3</c:v>
                </c:pt>
                <c:pt idx="20506">
                  <c:v>1.4413599900000001E-3</c:v>
                </c:pt>
                <c:pt idx="20507">
                  <c:v>1.44143999E-3</c:v>
                </c:pt>
                <c:pt idx="20508">
                  <c:v>1.44151999E-3</c:v>
                </c:pt>
                <c:pt idx="20509">
                  <c:v>1.44159999E-3</c:v>
                </c:pt>
                <c:pt idx="20510">
                  <c:v>1.4416799899999999E-3</c:v>
                </c:pt>
                <c:pt idx="20511">
                  <c:v>1.4417599900000001E-3</c:v>
                </c:pt>
                <c:pt idx="20512">
                  <c:v>1.44183999E-3</c:v>
                </c:pt>
                <c:pt idx="20513">
                  <c:v>1.44191999E-3</c:v>
                </c:pt>
                <c:pt idx="20514">
                  <c:v>1.44199999E-3</c:v>
                </c:pt>
                <c:pt idx="20515">
                  <c:v>1.4420799899999999E-3</c:v>
                </c:pt>
                <c:pt idx="20516">
                  <c:v>1.4421599900000001E-3</c:v>
                </c:pt>
                <c:pt idx="20517">
                  <c:v>1.4422399900000001E-3</c:v>
                </c:pt>
                <c:pt idx="20518">
                  <c:v>1.44231999E-3</c:v>
                </c:pt>
                <c:pt idx="20519">
                  <c:v>1.44239999E-3</c:v>
                </c:pt>
                <c:pt idx="20520">
                  <c:v>1.4424799899999999E-3</c:v>
                </c:pt>
                <c:pt idx="20521">
                  <c:v>1.4425599900000001E-3</c:v>
                </c:pt>
                <c:pt idx="20522">
                  <c:v>1.4426399900000001E-3</c:v>
                </c:pt>
                <c:pt idx="20523">
                  <c:v>1.44271999E-3</c:v>
                </c:pt>
                <c:pt idx="20524">
                  <c:v>1.44279999E-3</c:v>
                </c:pt>
                <c:pt idx="20525">
                  <c:v>1.4428799899999999E-3</c:v>
                </c:pt>
                <c:pt idx="20526">
                  <c:v>1.4429599899999999E-3</c:v>
                </c:pt>
                <c:pt idx="20527">
                  <c:v>1.4430399900000001E-3</c:v>
                </c:pt>
                <c:pt idx="20528">
                  <c:v>1.44311999E-3</c:v>
                </c:pt>
                <c:pt idx="20529">
                  <c:v>1.44319999E-3</c:v>
                </c:pt>
                <c:pt idx="20530">
                  <c:v>1.44327999E-3</c:v>
                </c:pt>
                <c:pt idx="20531">
                  <c:v>1.4433599899999999E-3</c:v>
                </c:pt>
                <c:pt idx="20532">
                  <c:v>1.4434399900000001E-3</c:v>
                </c:pt>
                <c:pt idx="20533">
                  <c:v>1.44351999E-3</c:v>
                </c:pt>
                <c:pt idx="20534">
                  <c:v>1.44359999E-3</c:v>
                </c:pt>
                <c:pt idx="20535">
                  <c:v>1.44367999E-3</c:v>
                </c:pt>
                <c:pt idx="20536">
                  <c:v>1.4437599899999999E-3</c:v>
                </c:pt>
                <c:pt idx="20537">
                  <c:v>1.4438399900000001E-3</c:v>
                </c:pt>
                <c:pt idx="20538">
                  <c:v>1.4439199900000001E-3</c:v>
                </c:pt>
                <c:pt idx="20539">
                  <c:v>1.44399999E-3</c:v>
                </c:pt>
                <c:pt idx="20540">
                  <c:v>1.44407999E-3</c:v>
                </c:pt>
                <c:pt idx="20541">
                  <c:v>1.4441599899999999E-3</c:v>
                </c:pt>
                <c:pt idx="20542">
                  <c:v>1.4442399900000001E-3</c:v>
                </c:pt>
                <c:pt idx="20543">
                  <c:v>1.4443199900000001E-3</c:v>
                </c:pt>
                <c:pt idx="20544">
                  <c:v>1.44439999E-3</c:v>
                </c:pt>
                <c:pt idx="20545">
                  <c:v>1.44447999E-3</c:v>
                </c:pt>
                <c:pt idx="20546">
                  <c:v>1.4445599899999999E-3</c:v>
                </c:pt>
                <c:pt idx="20547">
                  <c:v>1.4446399899999999E-3</c:v>
                </c:pt>
                <c:pt idx="20548">
                  <c:v>1.4447199900000001E-3</c:v>
                </c:pt>
                <c:pt idx="20549">
                  <c:v>1.44479999E-3</c:v>
                </c:pt>
                <c:pt idx="20550">
                  <c:v>1.44487999E-3</c:v>
                </c:pt>
                <c:pt idx="20551">
                  <c:v>1.4449599899999999E-3</c:v>
                </c:pt>
                <c:pt idx="20552">
                  <c:v>1.4450399899999999E-3</c:v>
                </c:pt>
                <c:pt idx="20553">
                  <c:v>1.4451199900000001E-3</c:v>
                </c:pt>
                <c:pt idx="20554">
                  <c:v>1.44519999E-3</c:v>
                </c:pt>
                <c:pt idx="20555">
                  <c:v>1.44527999E-3</c:v>
                </c:pt>
                <c:pt idx="20556">
                  <c:v>1.44535999E-3</c:v>
                </c:pt>
                <c:pt idx="20557">
                  <c:v>1.4454399899999999E-3</c:v>
                </c:pt>
                <c:pt idx="20558">
                  <c:v>1.4455199900000001E-3</c:v>
                </c:pt>
                <c:pt idx="20559">
                  <c:v>1.44559999E-3</c:v>
                </c:pt>
                <c:pt idx="20560">
                  <c:v>1.44567999E-3</c:v>
                </c:pt>
                <c:pt idx="20561">
                  <c:v>1.44575999E-3</c:v>
                </c:pt>
                <c:pt idx="20562">
                  <c:v>1.4458399899999999E-3</c:v>
                </c:pt>
                <c:pt idx="20563">
                  <c:v>1.4459199900000001E-3</c:v>
                </c:pt>
                <c:pt idx="20564">
                  <c:v>1.4459999900000001E-3</c:v>
                </c:pt>
                <c:pt idx="20565">
                  <c:v>1.44607999E-3</c:v>
                </c:pt>
                <c:pt idx="20566">
                  <c:v>1.44615999E-3</c:v>
                </c:pt>
                <c:pt idx="20567">
                  <c:v>1.4462399899999999E-3</c:v>
                </c:pt>
                <c:pt idx="20568">
                  <c:v>1.4463199899999999E-3</c:v>
                </c:pt>
                <c:pt idx="20569">
                  <c:v>1.4463999900000001E-3</c:v>
                </c:pt>
                <c:pt idx="20570">
                  <c:v>1.44647999E-3</c:v>
                </c:pt>
                <c:pt idx="20571">
                  <c:v>1.44655999E-3</c:v>
                </c:pt>
                <c:pt idx="20572">
                  <c:v>1.4466399899999999E-3</c:v>
                </c:pt>
                <c:pt idx="20573">
                  <c:v>1.4467199899999999E-3</c:v>
                </c:pt>
                <c:pt idx="20574">
                  <c:v>1.4467999900000001E-3</c:v>
                </c:pt>
                <c:pt idx="20575">
                  <c:v>1.44687999E-3</c:v>
                </c:pt>
                <c:pt idx="20576">
                  <c:v>1.44695999E-3</c:v>
                </c:pt>
                <c:pt idx="20577">
                  <c:v>1.44703999E-3</c:v>
                </c:pt>
                <c:pt idx="20578">
                  <c:v>1.4471199899999999E-3</c:v>
                </c:pt>
                <c:pt idx="20579">
                  <c:v>1.4471999900000001E-3</c:v>
                </c:pt>
                <c:pt idx="20580">
                  <c:v>1.44727999E-3</c:v>
                </c:pt>
                <c:pt idx="20581">
                  <c:v>1.44735999E-3</c:v>
                </c:pt>
                <c:pt idx="20582">
                  <c:v>1.44743999E-3</c:v>
                </c:pt>
                <c:pt idx="20583">
                  <c:v>1.4475199899999999E-3</c:v>
                </c:pt>
                <c:pt idx="20584">
                  <c:v>1.4475999900000001E-3</c:v>
                </c:pt>
                <c:pt idx="20585">
                  <c:v>1.4476799900000001E-3</c:v>
                </c:pt>
                <c:pt idx="20586">
                  <c:v>1.44775999E-3</c:v>
                </c:pt>
                <c:pt idx="20587">
                  <c:v>1.44783999E-3</c:v>
                </c:pt>
                <c:pt idx="20588">
                  <c:v>1.4479199899999999E-3</c:v>
                </c:pt>
                <c:pt idx="20589">
                  <c:v>1.4479999900000001E-3</c:v>
                </c:pt>
                <c:pt idx="20590">
                  <c:v>1.4480799900000001E-3</c:v>
                </c:pt>
                <c:pt idx="20591">
                  <c:v>1.44815999E-3</c:v>
                </c:pt>
                <c:pt idx="20592">
                  <c:v>1.44823999E-3</c:v>
                </c:pt>
                <c:pt idx="20593">
                  <c:v>1.4483199899999999E-3</c:v>
                </c:pt>
                <c:pt idx="20594">
                  <c:v>1.4483999899999999E-3</c:v>
                </c:pt>
                <c:pt idx="20595">
                  <c:v>1.4484799900000001E-3</c:v>
                </c:pt>
                <c:pt idx="20596">
                  <c:v>1.44855999E-3</c:v>
                </c:pt>
                <c:pt idx="20597">
                  <c:v>1.44863999E-3</c:v>
                </c:pt>
                <c:pt idx="20598">
                  <c:v>1.44871999E-3</c:v>
                </c:pt>
                <c:pt idx="20599">
                  <c:v>1.4487999899999999E-3</c:v>
                </c:pt>
                <c:pt idx="20600">
                  <c:v>1.4488799900000001E-3</c:v>
                </c:pt>
                <c:pt idx="20601">
                  <c:v>1.44895999E-3</c:v>
                </c:pt>
                <c:pt idx="20602">
                  <c:v>1.44903999E-3</c:v>
                </c:pt>
                <c:pt idx="20603">
                  <c:v>1.44911999E-3</c:v>
                </c:pt>
                <c:pt idx="20604">
                  <c:v>1.4491999899999999E-3</c:v>
                </c:pt>
                <c:pt idx="20605">
                  <c:v>1.4492799900000001E-3</c:v>
                </c:pt>
                <c:pt idx="20606">
                  <c:v>1.4493599900000001E-3</c:v>
                </c:pt>
                <c:pt idx="20607">
                  <c:v>1.44943999E-3</c:v>
                </c:pt>
                <c:pt idx="20608">
                  <c:v>1.44951999E-3</c:v>
                </c:pt>
                <c:pt idx="20609">
                  <c:v>1.4495999899999999E-3</c:v>
                </c:pt>
                <c:pt idx="20610">
                  <c:v>1.4496799900000001E-3</c:v>
                </c:pt>
                <c:pt idx="20611">
                  <c:v>1.4497599900000001E-3</c:v>
                </c:pt>
                <c:pt idx="20612">
                  <c:v>1.44983999E-3</c:v>
                </c:pt>
                <c:pt idx="20613">
                  <c:v>1.44991999E-3</c:v>
                </c:pt>
                <c:pt idx="20614">
                  <c:v>1.4499999899999999E-3</c:v>
                </c:pt>
                <c:pt idx="20615">
                  <c:v>1.4500799899999999E-3</c:v>
                </c:pt>
                <c:pt idx="20616">
                  <c:v>1.4501599900000001E-3</c:v>
                </c:pt>
                <c:pt idx="20617">
                  <c:v>1.45023999E-3</c:v>
                </c:pt>
                <c:pt idx="20618">
                  <c:v>1.45031999E-3</c:v>
                </c:pt>
                <c:pt idx="20619">
                  <c:v>1.4503999899999999E-3</c:v>
                </c:pt>
                <c:pt idx="20620">
                  <c:v>1.4504799899999999E-3</c:v>
                </c:pt>
                <c:pt idx="20621">
                  <c:v>1.4505599900000001E-3</c:v>
                </c:pt>
                <c:pt idx="20622">
                  <c:v>1.45063999E-3</c:v>
                </c:pt>
                <c:pt idx="20623">
                  <c:v>1.45071999E-3</c:v>
                </c:pt>
                <c:pt idx="20624">
                  <c:v>1.45079999E-3</c:v>
                </c:pt>
                <c:pt idx="20625">
                  <c:v>1.4508799899999999E-3</c:v>
                </c:pt>
                <c:pt idx="20626">
                  <c:v>1.4509599900000001E-3</c:v>
                </c:pt>
                <c:pt idx="20627">
                  <c:v>1.4510399900000001E-3</c:v>
                </c:pt>
                <c:pt idx="20628">
                  <c:v>1.45111999E-3</c:v>
                </c:pt>
                <c:pt idx="20629">
                  <c:v>1.45119999E-3</c:v>
                </c:pt>
                <c:pt idx="20630">
                  <c:v>1.4512799899999999E-3</c:v>
                </c:pt>
                <c:pt idx="20631">
                  <c:v>1.4513599900000001E-3</c:v>
                </c:pt>
                <c:pt idx="20632">
                  <c:v>1.4514399900000001E-3</c:v>
                </c:pt>
                <c:pt idx="20633">
                  <c:v>1.45151999E-3</c:v>
                </c:pt>
                <c:pt idx="20634">
                  <c:v>1.45159999E-3</c:v>
                </c:pt>
                <c:pt idx="20635">
                  <c:v>1.4516799899999999E-3</c:v>
                </c:pt>
                <c:pt idx="20636">
                  <c:v>1.4517599899999999E-3</c:v>
                </c:pt>
                <c:pt idx="20637">
                  <c:v>1.4518399900000001E-3</c:v>
                </c:pt>
                <c:pt idx="20638">
                  <c:v>1.45191999E-3</c:v>
                </c:pt>
                <c:pt idx="20639">
                  <c:v>1.45199999E-3</c:v>
                </c:pt>
                <c:pt idx="20640">
                  <c:v>1.4520799899999999E-3</c:v>
                </c:pt>
                <c:pt idx="20641">
                  <c:v>1.4521599899999999E-3</c:v>
                </c:pt>
                <c:pt idx="20642">
                  <c:v>1.4522399900000001E-3</c:v>
                </c:pt>
                <c:pt idx="20643">
                  <c:v>1.45231999E-3</c:v>
                </c:pt>
                <c:pt idx="20644">
                  <c:v>1.45239999E-3</c:v>
                </c:pt>
                <c:pt idx="20645">
                  <c:v>1.45247999E-3</c:v>
                </c:pt>
                <c:pt idx="20646">
                  <c:v>1.4525599899999999E-3</c:v>
                </c:pt>
                <c:pt idx="20647">
                  <c:v>1.4526399900000001E-3</c:v>
                </c:pt>
                <c:pt idx="20648">
                  <c:v>1.45271999E-3</c:v>
                </c:pt>
                <c:pt idx="20649">
                  <c:v>1.45279999E-3</c:v>
                </c:pt>
                <c:pt idx="20650">
                  <c:v>1.45287999E-3</c:v>
                </c:pt>
                <c:pt idx="20651">
                  <c:v>1.4529599899999999E-3</c:v>
                </c:pt>
                <c:pt idx="20652">
                  <c:v>1.4530399900000001E-3</c:v>
                </c:pt>
                <c:pt idx="20653">
                  <c:v>1.4531199900000001E-3</c:v>
                </c:pt>
                <c:pt idx="20654">
                  <c:v>1.45319999E-3</c:v>
                </c:pt>
                <c:pt idx="20655">
                  <c:v>1.45327999E-3</c:v>
                </c:pt>
                <c:pt idx="20656">
                  <c:v>1.4533599899999999E-3</c:v>
                </c:pt>
                <c:pt idx="20657">
                  <c:v>1.4534399899999999E-3</c:v>
                </c:pt>
                <c:pt idx="20658">
                  <c:v>1.4535199900000001E-3</c:v>
                </c:pt>
                <c:pt idx="20659">
                  <c:v>1.45359999E-3</c:v>
                </c:pt>
                <c:pt idx="20660">
                  <c:v>1.45367999E-3</c:v>
                </c:pt>
                <c:pt idx="20661">
                  <c:v>1.4537599899999999E-3</c:v>
                </c:pt>
                <c:pt idx="20662">
                  <c:v>1.4538399899999999E-3</c:v>
                </c:pt>
                <c:pt idx="20663">
                  <c:v>1.4539199900000001E-3</c:v>
                </c:pt>
                <c:pt idx="20664">
                  <c:v>1.45399999E-3</c:v>
                </c:pt>
                <c:pt idx="20665">
                  <c:v>1.45407999E-3</c:v>
                </c:pt>
                <c:pt idx="20666">
                  <c:v>1.45415999E-3</c:v>
                </c:pt>
                <c:pt idx="20667">
                  <c:v>1.4542399899999999E-3</c:v>
                </c:pt>
                <c:pt idx="20668">
                  <c:v>1.4543199900000001E-3</c:v>
                </c:pt>
                <c:pt idx="20669">
                  <c:v>1.45439999E-3</c:v>
                </c:pt>
                <c:pt idx="20670">
                  <c:v>1.45447999E-3</c:v>
                </c:pt>
                <c:pt idx="20671">
                  <c:v>1.45455999E-3</c:v>
                </c:pt>
                <c:pt idx="20672">
                  <c:v>1.4546399899999999E-3</c:v>
                </c:pt>
                <c:pt idx="20673">
                  <c:v>1.4547199900000001E-3</c:v>
                </c:pt>
                <c:pt idx="20674">
                  <c:v>1.4547999900000001E-3</c:v>
                </c:pt>
                <c:pt idx="20675">
                  <c:v>1.45487999E-3</c:v>
                </c:pt>
                <c:pt idx="20676">
                  <c:v>1.45495999E-3</c:v>
                </c:pt>
                <c:pt idx="20677">
                  <c:v>1.4550399899999999E-3</c:v>
                </c:pt>
                <c:pt idx="20678">
                  <c:v>1.4551199900000001E-3</c:v>
                </c:pt>
                <c:pt idx="20679">
                  <c:v>1.4551999900000001E-3</c:v>
                </c:pt>
                <c:pt idx="20680">
                  <c:v>1.45527999E-3</c:v>
                </c:pt>
                <c:pt idx="20681">
                  <c:v>1.45535999E-3</c:v>
                </c:pt>
                <c:pt idx="20682">
                  <c:v>1.4554399899999999E-3</c:v>
                </c:pt>
                <c:pt idx="20683">
                  <c:v>1.4555199899999999E-3</c:v>
                </c:pt>
                <c:pt idx="20684">
                  <c:v>1.4555999900000001E-3</c:v>
                </c:pt>
                <c:pt idx="20685">
                  <c:v>1.45567999E-3</c:v>
                </c:pt>
                <c:pt idx="20686">
                  <c:v>1.45575999E-3</c:v>
                </c:pt>
                <c:pt idx="20687">
                  <c:v>1.45583999E-3</c:v>
                </c:pt>
                <c:pt idx="20688">
                  <c:v>1.4559199899999999E-3</c:v>
                </c:pt>
                <c:pt idx="20689">
                  <c:v>1.4559999900000001E-3</c:v>
                </c:pt>
                <c:pt idx="20690">
                  <c:v>1.45607999E-3</c:v>
                </c:pt>
                <c:pt idx="20691">
                  <c:v>1.45615999E-3</c:v>
                </c:pt>
                <c:pt idx="20692">
                  <c:v>1.45623999E-3</c:v>
                </c:pt>
                <c:pt idx="20693">
                  <c:v>1.4563199899999999E-3</c:v>
                </c:pt>
                <c:pt idx="20694">
                  <c:v>1.4563999900000001E-3</c:v>
                </c:pt>
                <c:pt idx="20695">
                  <c:v>1.4564799900000001E-3</c:v>
                </c:pt>
                <c:pt idx="20696">
                  <c:v>1.45655999E-3</c:v>
                </c:pt>
                <c:pt idx="20697">
                  <c:v>1.45663999E-3</c:v>
                </c:pt>
                <c:pt idx="20698">
                  <c:v>1.4567199899999999E-3</c:v>
                </c:pt>
                <c:pt idx="20699">
                  <c:v>1.4567999900000001E-3</c:v>
                </c:pt>
                <c:pt idx="20700">
                  <c:v>1.4568799900000001E-3</c:v>
                </c:pt>
                <c:pt idx="20701">
                  <c:v>1.45695999E-3</c:v>
                </c:pt>
                <c:pt idx="20702">
                  <c:v>1.45703999E-3</c:v>
                </c:pt>
                <c:pt idx="20703">
                  <c:v>1.4571199899999999E-3</c:v>
                </c:pt>
                <c:pt idx="20704">
                  <c:v>1.4571999899999999E-3</c:v>
                </c:pt>
                <c:pt idx="20705">
                  <c:v>1.4572799900000001E-3</c:v>
                </c:pt>
                <c:pt idx="20706">
                  <c:v>1.45735999E-3</c:v>
                </c:pt>
                <c:pt idx="20707">
                  <c:v>1.45743999E-3</c:v>
                </c:pt>
                <c:pt idx="20708">
                  <c:v>1.4575199899999999E-3</c:v>
                </c:pt>
                <c:pt idx="20709">
                  <c:v>1.4575999899999999E-3</c:v>
                </c:pt>
                <c:pt idx="20710">
                  <c:v>1.4576799900000001E-3</c:v>
                </c:pt>
                <c:pt idx="20711">
                  <c:v>1.45775999E-3</c:v>
                </c:pt>
                <c:pt idx="20712">
                  <c:v>1.45783999E-3</c:v>
                </c:pt>
                <c:pt idx="20713">
                  <c:v>1.45791999E-3</c:v>
                </c:pt>
                <c:pt idx="20714">
                  <c:v>1.4579999899999999E-3</c:v>
                </c:pt>
                <c:pt idx="20715">
                  <c:v>1.4580799900000001E-3</c:v>
                </c:pt>
                <c:pt idx="20716">
                  <c:v>1.4581599900000001E-3</c:v>
                </c:pt>
                <c:pt idx="20717">
                  <c:v>1.45823999E-3</c:v>
                </c:pt>
                <c:pt idx="20718">
                  <c:v>1.45831999E-3</c:v>
                </c:pt>
                <c:pt idx="20719">
                  <c:v>1.4583999899999999E-3</c:v>
                </c:pt>
                <c:pt idx="20720">
                  <c:v>1.4584799900000001E-3</c:v>
                </c:pt>
                <c:pt idx="20721">
                  <c:v>1.4585599900000001E-3</c:v>
                </c:pt>
                <c:pt idx="20722">
                  <c:v>1.45863999E-3</c:v>
                </c:pt>
                <c:pt idx="20723">
                  <c:v>1.45871999E-3</c:v>
                </c:pt>
                <c:pt idx="20724">
                  <c:v>1.4587999899999999E-3</c:v>
                </c:pt>
                <c:pt idx="20725">
                  <c:v>1.4588799899999999E-3</c:v>
                </c:pt>
                <c:pt idx="20726">
                  <c:v>1.4589599900000001E-3</c:v>
                </c:pt>
                <c:pt idx="20727">
                  <c:v>1.45903999E-3</c:v>
                </c:pt>
                <c:pt idx="20728">
                  <c:v>1.45911999E-3</c:v>
                </c:pt>
                <c:pt idx="20729">
                  <c:v>1.4591999899999999E-3</c:v>
                </c:pt>
                <c:pt idx="20730">
                  <c:v>1.4592799899999999E-3</c:v>
                </c:pt>
                <c:pt idx="20731">
                  <c:v>1.4593599900000001E-3</c:v>
                </c:pt>
                <c:pt idx="20732">
                  <c:v>1.45943999E-3</c:v>
                </c:pt>
                <c:pt idx="20733">
                  <c:v>1.45951999E-3</c:v>
                </c:pt>
                <c:pt idx="20734">
                  <c:v>1.45959999E-3</c:v>
                </c:pt>
                <c:pt idx="20735">
                  <c:v>1.4596799899999999E-3</c:v>
                </c:pt>
                <c:pt idx="20736">
                  <c:v>1.4597599900000001E-3</c:v>
                </c:pt>
                <c:pt idx="20737">
                  <c:v>1.45983999E-3</c:v>
                </c:pt>
                <c:pt idx="20738">
                  <c:v>1.45991999E-3</c:v>
                </c:pt>
                <c:pt idx="20739">
                  <c:v>1.45999999E-3</c:v>
                </c:pt>
                <c:pt idx="20740">
                  <c:v>1.4600799899999999E-3</c:v>
                </c:pt>
                <c:pt idx="20741">
                  <c:v>1.4601599900000001E-3</c:v>
                </c:pt>
                <c:pt idx="20742">
                  <c:v>1.4602399900000001E-3</c:v>
                </c:pt>
                <c:pt idx="20743">
                  <c:v>1.46031999E-3</c:v>
                </c:pt>
                <c:pt idx="20744">
                  <c:v>1.46039999E-3</c:v>
                </c:pt>
                <c:pt idx="20745">
                  <c:v>1.4604799899999999E-3</c:v>
                </c:pt>
                <c:pt idx="20746">
                  <c:v>1.4605599899999999E-3</c:v>
                </c:pt>
                <c:pt idx="20747">
                  <c:v>1.4606399900000001E-3</c:v>
                </c:pt>
                <c:pt idx="20748">
                  <c:v>1.46071999E-3</c:v>
                </c:pt>
                <c:pt idx="20749">
                  <c:v>1.46079999E-3</c:v>
                </c:pt>
                <c:pt idx="20750">
                  <c:v>1.4608799899999999E-3</c:v>
                </c:pt>
                <c:pt idx="20751">
                  <c:v>1.4609599899999999E-3</c:v>
                </c:pt>
                <c:pt idx="20752">
                  <c:v>1.4610399900000001E-3</c:v>
                </c:pt>
                <c:pt idx="20753">
                  <c:v>1.46111999E-3</c:v>
                </c:pt>
                <c:pt idx="20754">
                  <c:v>1.46119999E-3</c:v>
                </c:pt>
                <c:pt idx="20755">
                  <c:v>1.46127999E-3</c:v>
                </c:pt>
                <c:pt idx="20756">
                  <c:v>1.4613599899999999E-3</c:v>
                </c:pt>
                <c:pt idx="20757">
                  <c:v>1.4614399900000001E-3</c:v>
                </c:pt>
                <c:pt idx="20758">
                  <c:v>1.46151999E-3</c:v>
                </c:pt>
                <c:pt idx="20759">
                  <c:v>1.46159999E-3</c:v>
                </c:pt>
                <c:pt idx="20760">
                  <c:v>1.46167999E-3</c:v>
                </c:pt>
                <c:pt idx="20761">
                  <c:v>1.4617599899999999E-3</c:v>
                </c:pt>
                <c:pt idx="20762">
                  <c:v>1.4618399900000001E-3</c:v>
                </c:pt>
                <c:pt idx="20763">
                  <c:v>1.4619199900000001E-3</c:v>
                </c:pt>
                <c:pt idx="20764">
                  <c:v>1.46199999E-3</c:v>
                </c:pt>
                <c:pt idx="20765">
                  <c:v>1.46207999E-3</c:v>
                </c:pt>
                <c:pt idx="20766">
                  <c:v>1.4621599899999999E-3</c:v>
                </c:pt>
                <c:pt idx="20767">
                  <c:v>1.4622399900000001E-3</c:v>
                </c:pt>
                <c:pt idx="20768">
                  <c:v>1.4623199900000001E-3</c:v>
                </c:pt>
                <c:pt idx="20769">
                  <c:v>1.46239999E-3</c:v>
                </c:pt>
                <c:pt idx="20770">
                  <c:v>1.46247999E-3</c:v>
                </c:pt>
                <c:pt idx="20771">
                  <c:v>1.4625599899999999E-3</c:v>
                </c:pt>
                <c:pt idx="20772">
                  <c:v>1.4626399899999999E-3</c:v>
                </c:pt>
                <c:pt idx="20773">
                  <c:v>1.4627199900000001E-3</c:v>
                </c:pt>
                <c:pt idx="20774">
                  <c:v>1.46279999E-3</c:v>
                </c:pt>
                <c:pt idx="20775">
                  <c:v>1.46287999E-3</c:v>
                </c:pt>
                <c:pt idx="20776">
                  <c:v>1.46295999E-3</c:v>
                </c:pt>
                <c:pt idx="20777">
                  <c:v>1.4630399899999999E-3</c:v>
                </c:pt>
                <c:pt idx="20778">
                  <c:v>1.4631199900000001E-3</c:v>
                </c:pt>
                <c:pt idx="20779">
                  <c:v>1.46319999E-3</c:v>
                </c:pt>
                <c:pt idx="20780">
                  <c:v>1.46327999E-3</c:v>
                </c:pt>
                <c:pt idx="20781">
                  <c:v>1.46335999E-3</c:v>
                </c:pt>
                <c:pt idx="20782">
                  <c:v>1.4634399899999999E-3</c:v>
                </c:pt>
                <c:pt idx="20783">
                  <c:v>1.4635199900000001E-3</c:v>
                </c:pt>
                <c:pt idx="20784">
                  <c:v>1.4635999900000001E-3</c:v>
                </c:pt>
                <c:pt idx="20785">
                  <c:v>1.46367999E-3</c:v>
                </c:pt>
                <c:pt idx="20786">
                  <c:v>1.46375999E-3</c:v>
                </c:pt>
                <c:pt idx="20787">
                  <c:v>1.4638399899999999E-3</c:v>
                </c:pt>
                <c:pt idx="20788">
                  <c:v>1.4639199900000001E-3</c:v>
                </c:pt>
                <c:pt idx="20789">
                  <c:v>1.4639999900000001E-3</c:v>
                </c:pt>
                <c:pt idx="20790">
                  <c:v>1.46407999E-3</c:v>
                </c:pt>
                <c:pt idx="20791">
                  <c:v>1.46415999E-3</c:v>
                </c:pt>
                <c:pt idx="20792">
                  <c:v>1.4642399899999999E-3</c:v>
                </c:pt>
                <c:pt idx="20793">
                  <c:v>1.4643199899999999E-3</c:v>
                </c:pt>
                <c:pt idx="20794">
                  <c:v>1.4643999900000001E-3</c:v>
                </c:pt>
                <c:pt idx="20795">
                  <c:v>1.46447999E-3</c:v>
                </c:pt>
                <c:pt idx="20796">
                  <c:v>1.46455999E-3</c:v>
                </c:pt>
                <c:pt idx="20797">
                  <c:v>1.4646399899999999E-3</c:v>
                </c:pt>
                <c:pt idx="20798">
                  <c:v>1.4647199899999999E-3</c:v>
                </c:pt>
                <c:pt idx="20799">
                  <c:v>1.4647999900000001E-3</c:v>
                </c:pt>
                <c:pt idx="20800">
                  <c:v>1.46487999E-3</c:v>
                </c:pt>
                <c:pt idx="20801">
                  <c:v>1.46495999E-3</c:v>
                </c:pt>
                <c:pt idx="20802">
                  <c:v>1.46503999E-3</c:v>
                </c:pt>
                <c:pt idx="20803">
                  <c:v>1.4651199899999999E-3</c:v>
                </c:pt>
                <c:pt idx="20804">
                  <c:v>1.4651999900000001E-3</c:v>
                </c:pt>
                <c:pt idx="20805">
                  <c:v>1.4652799900000001E-3</c:v>
                </c:pt>
                <c:pt idx="20806">
                  <c:v>1.46535999E-3</c:v>
                </c:pt>
                <c:pt idx="20807">
                  <c:v>1.46543999E-3</c:v>
                </c:pt>
                <c:pt idx="20808">
                  <c:v>1.4655199899999999E-3</c:v>
                </c:pt>
                <c:pt idx="20809">
                  <c:v>1.4655999900000001E-3</c:v>
                </c:pt>
                <c:pt idx="20810">
                  <c:v>1.4656799900000001E-3</c:v>
                </c:pt>
                <c:pt idx="20811">
                  <c:v>1.46575999E-3</c:v>
                </c:pt>
                <c:pt idx="20812">
                  <c:v>1.46583999E-3</c:v>
                </c:pt>
                <c:pt idx="20813">
                  <c:v>1.4659199899999999E-3</c:v>
                </c:pt>
                <c:pt idx="20814">
                  <c:v>1.4659999899999999E-3</c:v>
                </c:pt>
                <c:pt idx="20815">
                  <c:v>1.4660799900000001E-3</c:v>
                </c:pt>
                <c:pt idx="20816">
                  <c:v>1.46615999E-3</c:v>
                </c:pt>
                <c:pt idx="20817">
                  <c:v>1.46623999E-3</c:v>
                </c:pt>
                <c:pt idx="20818">
                  <c:v>1.4663199899999999E-3</c:v>
                </c:pt>
                <c:pt idx="20819">
                  <c:v>1.4663999899999999E-3</c:v>
                </c:pt>
                <c:pt idx="20820">
                  <c:v>1.4664799900000001E-3</c:v>
                </c:pt>
                <c:pt idx="20821">
                  <c:v>1.46655999E-3</c:v>
                </c:pt>
                <c:pt idx="20822">
                  <c:v>1.46663999E-3</c:v>
                </c:pt>
                <c:pt idx="20823">
                  <c:v>1.46671999E-3</c:v>
                </c:pt>
                <c:pt idx="20824">
                  <c:v>1.4667999899999999E-3</c:v>
                </c:pt>
                <c:pt idx="20825">
                  <c:v>1.4668799900000001E-3</c:v>
                </c:pt>
                <c:pt idx="20826">
                  <c:v>1.46695999E-3</c:v>
                </c:pt>
                <c:pt idx="20827">
                  <c:v>1.46703999E-3</c:v>
                </c:pt>
                <c:pt idx="20828">
                  <c:v>1.46711999E-3</c:v>
                </c:pt>
                <c:pt idx="20829">
                  <c:v>1.4671999899999999E-3</c:v>
                </c:pt>
                <c:pt idx="20830">
                  <c:v>1.4672799900000001E-3</c:v>
                </c:pt>
                <c:pt idx="20831">
                  <c:v>1.4673599900000001E-3</c:v>
                </c:pt>
                <c:pt idx="20832">
                  <c:v>1.46743999E-3</c:v>
                </c:pt>
                <c:pt idx="20833">
                  <c:v>1.46751999E-3</c:v>
                </c:pt>
                <c:pt idx="20834">
                  <c:v>1.4675999899999999E-3</c:v>
                </c:pt>
                <c:pt idx="20835">
                  <c:v>1.4676799899999999E-3</c:v>
                </c:pt>
                <c:pt idx="20836">
                  <c:v>1.4677599900000001E-3</c:v>
                </c:pt>
                <c:pt idx="20837">
                  <c:v>1.46783999E-3</c:v>
                </c:pt>
                <c:pt idx="20838">
                  <c:v>1.46791999E-3</c:v>
                </c:pt>
                <c:pt idx="20839">
                  <c:v>1.4679999899999999E-3</c:v>
                </c:pt>
                <c:pt idx="20840">
                  <c:v>1.4680799899999999E-3</c:v>
                </c:pt>
                <c:pt idx="20841">
                  <c:v>1.4681599900000001E-3</c:v>
                </c:pt>
                <c:pt idx="20842">
                  <c:v>1.46823999E-3</c:v>
                </c:pt>
                <c:pt idx="20843">
                  <c:v>1.46831999E-3</c:v>
                </c:pt>
                <c:pt idx="20844">
                  <c:v>1.46839999E-3</c:v>
                </c:pt>
                <c:pt idx="20845">
                  <c:v>1.4684799899999999E-3</c:v>
                </c:pt>
                <c:pt idx="20846">
                  <c:v>1.4685599900000001E-3</c:v>
                </c:pt>
                <c:pt idx="20847">
                  <c:v>1.46863999E-3</c:v>
                </c:pt>
                <c:pt idx="20848">
                  <c:v>1.46871999E-3</c:v>
                </c:pt>
                <c:pt idx="20849">
                  <c:v>1.46879999E-3</c:v>
                </c:pt>
                <c:pt idx="20850">
                  <c:v>1.4688799899999999E-3</c:v>
                </c:pt>
                <c:pt idx="20851">
                  <c:v>1.4689599900000001E-3</c:v>
                </c:pt>
                <c:pt idx="20852">
                  <c:v>1.4690399900000001E-3</c:v>
                </c:pt>
                <c:pt idx="20853">
                  <c:v>1.46911999E-3</c:v>
                </c:pt>
                <c:pt idx="20854">
                  <c:v>1.46919999E-3</c:v>
                </c:pt>
                <c:pt idx="20855">
                  <c:v>1.4692799899999999E-3</c:v>
                </c:pt>
                <c:pt idx="20856">
                  <c:v>1.4693599900000001E-3</c:v>
                </c:pt>
                <c:pt idx="20857">
                  <c:v>1.4694399900000001E-3</c:v>
                </c:pt>
                <c:pt idx="20858">
                  <c:v>1.46951999E-3</c:v>
                </c:pt>
                <c:pt idx="20859">
                  <c:v>1.46959999E-3</c:v>
                </c:pt>
                <c:pt idx="20860">
                  <c:v>1.4696799899999999E-3</c:v>
                </c:pt>
                <c:pt idx="20861">
                  <c:v>1.4697599899999999E-3</c:v>
                </c:pt>
                <c:pt idx="20862">
                  <c:v>1.4698399900000001E-3</c:v>
                </c:pt>
                <c:pt idx="20863">
                  <c:v>1.46991999E-3</c:v>
                </c:pt>
                <c:pt idx="20864">
                  <c:v>1.46999999E-3</c:v>
                </c:pt>
                <c:pt idx="20865">
                  <c:v>1.47007999E-3</c:v>
                </c:pt>
                <c:pt idx="20866">
                  <c:v>1.4701599899999999E-3</c:v>
                </c:pt>
                <c:pt idx="20867">
                  <c:v>1.4702399900000001E-3</c:v>
                </c:pt>
                <c:pt idx="20868">
                  <c:v>1.47031999E-3</c:v>
                </c:pt>
                <c:pt idx="20869">
                  <c:v>1.47039999E-3</c:v>
                </c:pt>
                <c:pt idx="20870">
                  <c:v>1.47047999E-3</c:v>
                </c:pt>
                <c:pt idx="20871">
                  <c:v>1.4705599899999999E-3</c:v>
                </c:pt>
                <c:pt idx="20872">
                  <c:v>1.4706399900000001E-3</c:v>
                </c:pt>
                <c:pt idx="20873">
                  <c:v>1.4707199900000001E-3</c:v>
                </c:pt>
                <c:pt idx="20874">
                  <c:v>1.47079999E-3</c:v>
                </c:pt>
                <c:pt idx="20875">
                  <c:v>1.47087999E-3</c:v>
                </c:pt>
                <c:pt idx="20876">
                  <c:v>1.4709599899999999E-3</c:v>
                </c:pt>
                <c:pt idx="20877">
                  <c:v>1.4710399900000001E-3</c:v>
                </c:pt>
                <c:pt idx="20878">
                  <c:v>1.4711199900000001E-3</c:v>
                </c:pt>
                <c:pt idx="20879">
                  <c:v>1.47119999E-3</c:v>
                </c:pt>
                <c:pt idx="20880">
                  <c:v>1.47127999E-3</c:v>
                </c:pt>
                <c:pt idx="20881">
                  <c:v>1.4713599899999999E-3</c:v>
                </c:pt>
                <c:pt idx="20882">
                  <c:v>1.4714399899999999E-3</c:v>
                </c:pt>
                <c:pt idx="20883">
                  <c:v>1.4715199900000001E-3</c:v>
                </c:pt>
                <c:pt idx="20884">
                  <c:v>1.47159999E-3</c:v>
                </c:pt>
                <c:pt idx="20885">
                  <c:v>1.47167999E-3</c:v>
                </c:pt>
                <c:pt idx="20886">
                  <c:v>1.4717599899999999E-3</c:v>
                </c:pt>
                <c:pt idx="20887">
                  <c:v>1.4718399899999999E-3</c:v>
                </c:pt>
                <c:pt idx="20888">
                  <c:v>1.4719199900000001E-3</c:v>
                </c:pt>
                <c:pt idx="20889">
                  <c:v>1.47199999E-3</c:v>
                </c:pt>
                <c:pt idx="20890">
                  <c:v>1.47207999E-3</c:v>
                </c:pt>
                <c:pt idx="20891">
                  <c:v>1.47215999E-3</c:v>
                </c:pt>
                <c:pt idx="20892">
                  <c:v>1.4722399899999999E-3</c:v>
                </c:pt>
                <c:pt idx="20893">
                  <c:v>1.4723199900000001E-3</c:v>
                </c:pt>
                <c:pt idx="20894">
                  <c:v>1.4723999900000001E-3</c:v>
                </c:pt>
                <c:pt idx="20895">
                  <c:v>1.47247999E-3</c:v>
                </c:pt>
                <c:pt idx="20896">
                  <c:v>1.47255999E-3</c:v>
                </c:pt>
                <c:pt idx="20897">
                  <c:v>1.4726399899999999E-3</c:v>
                </c:pt>
                <c:pt idx="20898">
                  <c:v>1.4727199900000001E-3</c:v>
                </c:pt>
                <c:pt idx="20899">
                  <c:v>1.4727999900000001E-3</c:v>
                </c:pt>
                <c:pt idx="20900">
                  <c:v>1.47287999E-3</c:v>
                </c:pt>
                <c:pt idx="20901">
                  <c:v>1.47295999E-3</c:v>
                </c:pt>
                <c:pt idx="20902">
                  <c:v>1.4730399899999999E-3</c:v>
                </c:pt>
                <c:pt idx="20903">
                  <c:v>1.4731199899999999E-3</c:v>
                </c:pt>
                <c:pt idx="20904">
                  <c:v>1.4731999900000001E-3</c:v>
                </c:pt>
                <c:pt idx="20905">
                  <c:v>1.47327999E-3</c:v>
                </c:pt>
                <c:pt idx="20906">
                  <c:v>1.47335999E-3</c:v>
                </c:pt>
                <c:pt idx="20907">
                  <c:v>1.4734399899999999E-3</c:v>
                </c:pt>
                <c:pt idx="20908">
                  <c:v>1.4735199899999999E-3</c:v>
                </c:pt>
                <c:pt idx="20909">
                  <c:v>1.4735999900000001E-3</c:v>
                </c:pt>
                <c:pt idx="20910">
                  <c:v>1.47367999E-3</c:v>
                </c:pt>
                <c:pt idx="20911">
                  <c:v>1.47375999E-3</c:v>
                </c:pt>
                <c:pt idx="20912">
                  <c:v>1.47383999E-3</c:v>
                </c:pt>
                <c:pt idx="20913">
                  <c:v>1.4739199899999999E-3</c:v>
                </c:pt>
                <c:pt idx="20914">
                  <c:v>1.4739999900000001E-3</c:v>
                </c:pt>
                <c:pt idx="20915">
                  <c:v>1.47407999E-3</c:v>
                </c:pt>
                <c:pt idx="20916">
                  <c:v>1.47415999E-3</c:v>
                </c:pt>
                <c:pt idx="20917">
                  <c:v>1.47423999E-3</c:v>
                </c:pt>
                <c:pt idx="20918">
                  <c:v>1.4743199899999999E-3</c:v>
                </c:pt>
                <c:pt idx="20919">
                  <c:v>1.4743999900000001E-3</c:v>
                </c:pt>
                <c:pt idx="20920">
                  <c:v>1.4744799900000001E-3</c:v>
                </c:pt>
                <c:pt idx="20921">
                  <c:v>1.47455999E-3</c:v>
                </c:pt>
                <c:pt idx="20922">
                  <c:v>1.47463999E-3</c:v>
                </c:pt>
                <c:pt idx="20923">
                  <c:v>1.4747199899999999E-3</c:v>
                </c:pt>
                <c:pt idx="20924">
                  <c:v>1.4747999899999999E-3</c:v>
                </c:pt>
                <c:pt idx="20925">
                  <c:v>1.4748799900000001E-3</c:v>
                </c:pt>
                <c:pt idx="20926">
                  <c:v>1.47495999E-3</c:v>
                </c:pt>
                <c:pt idx="20927">
                  <c:v>1.47503999E-3</c:v>
                </c:pt>
                <c:pt idx="20928">
                  <c:v>1.4751199899999999E-3</c:v>
                </c:pt>
                <c:pt idx="20929">
                  <c:v>1.4751999899999999E-3</c:v>
                </c:pt>
                <c:pt idx="20930">
                  <c:v>1.4752799900000001E-3</c:v>
                </c:pt>
                <c:pt idx="20931">
                  <c:v>1.47535999E-3</c:v>
                </c:pt>
                <c:pt idx="20932">
                  <c:v>1.47543999E-3</c:v>
                </c:pt>
                <c:pt idx="20933">
                  <c:v>1.47551999E-3</c:v>
                </c:pt>
                <c:pt idx="20934">
                  <c:v>1.4755999899999999E-3</c:v>
                </c:pt>
                <c:pt idx="20935">
                  <c:v>1.4756799900000001E-3</c:v>
                </c:pt>
                <c:pt idx="20936">
                  <c:v>1.47575999E-3</c:v>
                </c:pt>
                <c:pt idx="20937">
                  <c:v>1.47583999E-3</c:v>
                </c:pt>
                <c:pt idx="20938">
                  <c:v>1.47591999E-3</c:v>
                </c:pt>
                <c:pt idx="20939">
                  <c:v>1.4759999899999999E-3</c:v>
                </c:pt>
                <c:pt idx="20940">
                  <c:v>1.4760799900000001E-3</c:v>
                </c:pt>
                <c:pt idx="20941">
                  <c:v>1.4761599900000001E-3</c:v>
                </c:pt>
                <c:pt idx="20942">
                  <c:v>1.47623999E-3</c:v>
                </c:pt>
                <c:pt idx="20943">
                  <c:v>1.47631999E-3</c:v>
                </c:pt>
                <c:pt idx="20944">
                  <c:v>1.4763999899999999E-3</c:v>
                </c:pt>
                <c:pt idx="20945">
                  <c:v>1.4764799900000001E-3</c:v>
                </c:pt>
                <c:pt idx="20946">
                  <c:v>1.4765599900000001E-3</c:v>
                </c:pt>
                <c:pt idx="20947">
                  <c:v>1.47663999E-3</c:v>
                </c:pt>
                <c:pt idx="20948">
                  <c:v>1.47671999E-3</c:v>
                </c:pt>
                <c:pt idx="20949">
                  <c:v>1.4767999899999999E-3</c:v>
                </c:pt>
                <c:pt idx="20950">
                  <c:v>1.4768799899999999E-3</c:v>
                </c:pt>
                <c:pt idx="20951">
                  <c:v>1.4769599900000001E-3</c:v>
                </c:pt>
                <c:pt idx="20952">
                  <c:v>1.47703999E-3</c:v>
                </c:pt>
                <c:pt idx="20953">
                  <c:v>1.47711999E-3</c:v>
                </c:pt>
                <c:pt idx="20954">
                  <c:v>1.47719999E-3</c:v>
                </c:pt>
                <c:pt idx="20955">
                  <c:v>1.4772799899999999E-3</c:v>
                </c:pt>
                <c:pt idx="20956">
                  <c:v>1.4773599900000001E-3</c:v>
                </c:pt>
                <c:pt idx="20957">
                  <c:v>1.47743999E-3</c:v>
                </c:pt>
                <c:pt idx="20958">
                  <c:v>1.47751999E-3</c:v>
                </c:pt>
                <c:pt idx="20959">
                  <c:v>1.47759999E-3</c:v>
                </c:pt>
                <c:pt idx="20960">
                  <c:v>1.4776799899999999E-3</c:v>
                </c:pt>
                <c:pt idx="20961">
                  <c:v>1.4777599900000001E-3</c:v>
                </c:pt>
                <c:pt idx="20962">
                  <c:v>1.4778399900000001E-3</c:v>
                </c:pt>
                <c:pt idx="20963">
                  <c:v>1.47791999E-3</c:v>
                </c:pt>
                <c:pt idx="20964">
                  <c:v>1.47799999E-3</c:v>
                </c:pt>
                <c:pt idx="20965">
                  <c:v>1.4780799899999999E-3</c:v>
                </c:pt>
                <c:pt idx="20966">
                  <c:v>1.4781599900000001E-3</c:v>
                </c:pt>
                <c:pt idx="20967">
                  <c:v>1.4782399900000001E-3</c:v>
                </c:pt>
                <c:pt idx="20968">
                  <c:v>1.47831999E-3</c:v>
                </c:pt>
                <c:pt idx="20969">
                  <c:v>1.47839999E-3</c:v>
                </c:pt>
                <c:pt idx="20970">
                  <c:v>1.4784799899999999E-3</c:v>
                </c:pt>
                <c:pt idx="20971">
                  <c:v>1.4785599899999999E-3</c:v>
                </c:pt>
                <c:pt idx="20972">
                  <c:v>1.4786399900000001E-3</c:v>
                </c:pt>
                <c:pt idx="20973">
                  <c:v>1.47871999E-3</c:v>
                </c:pt>
                <c:pt idx="20974">
                  <c:v>1.47879999E-3</c:v>
                </c:pt>
                <c:pt idx="20975">
                  <c:v>1.4788799899999999E-3</c:v>
                </c:pt>
                <c:pt idx="20976">
                  <c:v>1.4789599899999999E-3</c:v>
                </c:pt>
                <c:pt idx="20977">
                  <c:v>1.4790399900000001E-3</c:v>
                </c:pt>
                <c:pt idx="20978">
                  <c:v>1.47911999E-3</c:v>
                </c:pt>
                <c:pt idx="20979">
                  <c:v>1.47919999E-3</c:v>
                </c:pt>
                <c:pt idx="20980">
                  <c:v>1.47927999E-3</c:v>
                </c:pt>
                <c:pt idx="20981">
                  <c:v>1.4793599899999999E-3</c:v>
                </c:pt>
                <c:pt idx="20982">
                  <c:v>1.4794399900000001E-3</c:v>
                </c:pt>
                <c:pt idx="20983">
                  <c:v>1.4795199900000001E-3</c:v>
                </c:pt>
                <c:pt idx="20984">
                  <c:v>1.47959999E-3</c:v>
                </c:pt>
                <c:pt idx="20985">
                  <c:v>1.47967999E-3</c:v>
                </c:pt>
                <c:pt idx="20986">
                  <c:v>1.4797599899999999E-3</c:v>
                </c:pt>
                <c:pt idx="20987">
                  <c:v>1.4798399900000001E-3</c:v>
                </c:pt>
                <c:pt idx="20988">
                  <c:v>1.4799199900000001E-3</c:v>
                </c:pt>
                <c:pt idx="20989">
                  <c:v>1.47999999E-3</c:v>
                </c:pt>
                <c:pt idx="20990">
                  <c:v>1.48007999E-3</c:v>
                </c:pt>
                <c:pt idx="20991">
                  <c:v>1.4801599899999999E-3</c:v>
                </c:pt>
                <c:pt idx="20992">
                  <c:v>1.4802399899999999E-3</c:v>
                </c:pt>
                <c:pt idx="20993">
                  <c:v>1.4803199900000001E-3</c:v>
                </c:pt>
                <c:pt idx="20994">
                  <c:v>1.48039999E-3</c:v>
                </c:pt>
                <c:pt idx="20995">
                  <c:v>1.48047999E-3</c:v>
                </c:pt>
                <c:pt idx="20996">
                  <c:v>1.4805599899999999E-3</c:v>
                </c:pt>
                <c:pt idx="20997">
                  <c:v>1.4806399899999999E-3</c:v>
                </c:pt>
                <c:pt idx="20998">
                  <c:v>1.4807199900000001E-3</c:v>
                </c:pt>
                <c:pt idx="20999">
                  <c:v>1.48079999E-3</c:v>
                </c:pt>
                <c:pt idx="21000">
                  <c:v>1.48087999E-3</c:v>
                </c:pt>
                <c:pt idx="21001">
                  <c:v>1.48095999E-3</c:v>
                </c:pt>
                <c:pt idx="21002">
                  <c:v>1.4810399899999999E-3</c:v>
                </c:pt>
                <c:pt idx="21003">
                  <c:v>1.4811199900000001E-3</c:v>
                </c:pt>
                <c:pt idx="21004">
                  <c:v>1.48119999E-3</c:v>
                </c:pt>
                <c:pt idx="21005">
                  <c:v>1.48127999E-3</c:v>
                </c:pt>
                <c:pt idx="21006">
                  <c:v>1.48135999E-3</c:v>
                </c:pt>
                <c:pt idx="21007">
                  <c:v>1.4814399899999999E-3</c:v>
                </c:pt>
                <c:pt idx="21008">
                  <c:v>1.4815199900000001E-3</c:v>
                </c:pt>
                <c:pt idx="21009">
                  <c:v>1.4815999900000001E-3</c:v>
                </c:pt>
                <c:pt idx="21010">
                  <c:v>1.48167999E-3</c:v>
                </c:pt>
                <c:pt idx="21011">
                  <c:v>1.48175999E-3</c:v>
                </c:pt>
                <c:pt idx="21012">
                  <c:v>1.4818399899999999E-3</c:v>
                </c:pt>
                <c:pt idx="21013">
                  <c:v>1.4819199899999999E-3</c:v>
                </c:pt>
                <c:pt idx="21014">
                  <c:v>1.4819999900000001E-3</c:v>
                </c:pt>
                <c:pt idx="21015">
                  <c:v>1.48207999E-3</c:v>
                </c:pt>
                <c:pt idx="21016">
                  <c:v>1.48215999E-3</c:v>
                </c:pt>
                <c:pt idx="21017">
                  <c:v>1.4822399899999999E-3</c:v>
                </c:pt>
                <c:pt idx="21018">
                  <c:v>1.4823199899999999E-3</c:v>
                </c:pt>
                <c:pt idx="21019">
                  <c:v>1.4823999900000001E-3</c:v>
                </c:pt>
                <c:pt idx="21020">
                  <c:v>1.48247999E-3</c:v>
                </c:pt>
                <c:pt idx="21021">
                  <c:v>1.48255999E-3</c:v>
                </c:pt>
                <c:pt idx="21022">
                  <c:v>1.48263999E-3</c:v>
                </c:pt>
                <c:pt idx="21023">
                  <c:v>1.4827199899999999E-3</c:v>
                </c:pt>
                <c:pt idx="21024">
                  <c:v>1.4827999900000001E-3</c:v>
                </c:pt>
                <c:pt idx="21025">
                  <c:v>1.48287999E-3</c:v>
                </c:pt>
                <c:pt idx="21026">
                  <c:v>1.48295999E-3</c:v>
                </c:pt>
                <c:pt idx="21027">
                  <c:v>1.48303999E-3</c:v>
                </c:pt>
                <c:pt idx="21028">
                  <c:v>1.4831199899999999E-3</c:v>
                </c:pt>
                <c:pt idx="21029">
                  <c:v>1.4831999900000001E-3</c:v>
                </c:pt>
                <c:pt idx="21030">
                  <c:v>1.4832799900000001E-3</c:v>
                </c:pt>
                <c:pt idx="21031">
                  <c:v>1.48335999E-3</c:v>
                </c:pt>
                <c:pt idx="21032">
                  <c:v>1.48343999E-3</c:v>
                </c:pt>
                <c:pt idx="21033">
                  <c:v>1.4835199899999999E-3</c:v>
                </c:pt>
                <c:pt idx="21034">
                  <c:v>1.4835999900000001E-3</c:v>
                </c:pt>
                <c:pt idx="21035">
                  <c:v>1.4836799900000001E-3</c:v>
                </c:pt>
                <c:pt idx="21036">
                  <c:v>1.48375999E-3</c:v>
                </c:pt>
                <c:pt idx="21037">
                  <c:v>1.48383999E-3</c:v>
                </c:pt>
                <c:pt idx="21038">
                  <c:v>1.4839199899999999E-3</c:v>
                </c:pt>
                <c:pt idx="21039">
                  <c:v>1.4839999899999999E-3</c:v>
                </c:pt>
                <c:pt idx="21040">
                  <c:v>1.4840799900000001E-3</c:v>
                </c:pt>
                <c:pt idx="21041">
                  <c:v>1.48415999E-3</c:v>
                </c:pt>
                <c:pt idx="21042">
                  <c:v>1.48423999E-3</c:v>
                </c:pt>
                <c:pt idx="21043">
                  <c:v>1.48431999E-3</c:v>
                </c:pt>
                <c:pt idx="21044">
                  <c:v>1.4843999899999999E-3</c:v>
                </c:pt>
                <c:pt idx="21045">
                  <c:v>1.4844799900000001E-3</c:v>
                </c:pt>
                <c:pt idx="21046">
                  <c:v>1.48455999E-3</c:v>
                </c:pt>
                <c:pt idx="21047">
                  <c:v>1.48463999E-3</c:v>
                </c:pt>
                <c:pt idx="21048">
                  <c:v>1.48471999E-3</c:v>
                </c:pt>
                <c:pt idx="21049">
                  <c:v>1.4847999899999999E-3</c:v>
                </c:pt>
                <c:pt idx="21050">
                  <c:v>1.4848799900000001E-3</c:v>
                </c:pt>
                <c:pt idx="21051">
                  <c:v>1.4849599900000001E-3</c:v>
                </c:pt>
                <c:pt idx="21052">
                  <c:v>1.48503999E-3</c:v>
                </c:pt>
                <c:pt idx="21053">
                  <c:v>1.48511999E-3</c:v>
                </c:pt>
                <c:pt idx="21054">
                  <c:v>1.4851999899999999E-3</c:v>
                </c:pt>
                <c:pt idx="21055">
                  <c:v>1.4852799900000001E-3</c:v>
                </c:pt>
                <c:pt idx="21056">
                  <c:v>1.4853599900000001E-3</c:v>
                </c:pt>
                <c:pt idx="21057">
                  <c:v>1.48543999E-3</c:v>
                </c:pt>
                <c:pt idx="21058">
                  <c:v>1.48551999E-3</c:v>
                </c:pt>
                <c:pt idx="21059">
                  <c:v>1.4855999899999999E-3</c:v>
                </c:pt>
                <c:pt idx="21060">
                  <c:v>1.4856799899999999E-3</c:v>
                </c:pt>
                <c:pt idx="21061">
                  <c:v>1.4857599900000001E-3</c:v>
                </c:pt>
                <c:pt idx="21062">
                  <c:v>1.48583999E-3</c:v>
                </c:pt>
                <c:pt idx="21063">
                  <c:v>1.48591999E-3</c:v>
                </c:pt>
                <c:pt idx="21064">
                  <c:v>1.4859999899999999E-3</c:v>
                </c:pt>
                <c:pt idx="21065">
                  <c:v>1.4860799899999999E-3</c:v>
                </c:pt>
                <c:pt idx="21066">
                  <c:v>1.4861599900000001E-3</c:v>
                </c:pt>
                <c:pt idx="21067">
                  <c:v>1.48623999E-3</c:v>
                </c:pt>
                <c:pt idx="21068">
                  <c:v>1.48631999E-3</c:v>
                </c:pt>
                <c:pt idx="21069">
                  <c:v>1.48639999E-3</c:v>
                </c:pt>
                <c:pt idx="21070">
                  <c:v>1.4864799899999999E-3</c:v>
                </c:pt>
                <c:pt idx="21071">
                  <c:v>1.4865599900000001E-3</c:v>
                </c:pt>
                <c:pt idx="21072">
                  <c:v>1.4866399900000001E-3</c:v>
                </c:pt>
                <c:pt idx="21073">
                  <c:v>1.48671999E-3</c:v>
                </c:pt>
                <c:pt idx="21074">
                  <c:v>1.48679999E-3</c:v>
                </c:pt>
                <c:pt idx="21075">
                  <c:v>1.4868799899999999E-3</c:v>
                </c:pt>
                <c:pt idx="21076">
                  <c:v>1.4869599900000001E-3</c:v>
                </c:pt>
                <c:pt idx="21077">
                  <c:v>1.4870399900000001E-3</c:v>
                </c:pt>
                <c:pt idx="21078">
                  <c:v>1.48711999E-3</c:v>
                </c:pt>
                <c:pt idx="21079">
                  <c:v>1.48719999E-3</c:v>
                </c:pt>
                <c:pt idx="21080">
                  <c:v>1.4872799899999999E-3</c:v>
                </c:pt>
                <c:pt idx="21081">
                  <c:v>1.4873599899999999E-3</c:v>
                </c:pt>
                <c:pt idx="21082">
                  <c:v>1.4874399900000001E-3</c:v>
                </c:pt>
                <c:pt idx="21083">
                  <c:v>1.48751999E-3</c:v>
                </c:pt>
                <c:pt idx="21084">
                  <c:v>1.48759999E-3</c:v>
                </c:pt>
                <c:pt idx="21085">
                  <c:v>1.4876799899999999E-3</c:v>
                </c:pt>
                <c:pt idx="21086">
                  <c:v>1.4877599899999999E-3</c:v>
                </c:pt>
                <c:pt idx="21087">
                  <c:v>1.4878399900000001E-3</c:v>
                </c:pt>
                <c:pt idx="21088">
                  <c:v>1.48791999E-3</c:v>
                </c:pt>
                <c:pt idx="21089">
                  <c:v>1.48799999E-3</c:v>
                </c:pt>
                <c:pt idx="21090">
                  <c:v>1.48807999E-3</c:v>
                </c:pt>
                <c:pt idx="21091">
                  <c:v>1.4881599899999999E-3</c:v>
                </c:pt>
                <c:pt idx="21092">
                  <c:v>1.4882399900000001E-3</c:v>
                </c:pt>
                <c:pt idx="21093">
                  <c:v>1.48831999E-3</c:v>
                </c:pt>
                <c:pt idx="21094">
                  <c:v>1.48839999E-3</c:v>
                </c:pt>
                <c:pt idx="21095">
                  <c:v>1.48847999E-3</c:v>
                </c:pt>
                <c:pt idx="21096">
                  <c:v>1.4885599899999999E-3</c:v>
                </c:pt>
                <c:pt idx="21097">
                  <c:v>1.4886399900000001E-3</c:v>
                </c:pt>
                <c:pt idx="21098">
                  <c:v>1.4887199900000001E-3</c:v>
                </c:pt>
                <c:pt idx="21099">
                  <c:v>1.48879999E-3</c:v>
                </c:pt>
                <c:pt idx="21100">
                  <c:v>1.48887999E-3</c:v>
                </c:pt>
                <c:pt idx="21101">
                  <c:v>1.4889599899999999E-3</c:v>
                </c:pt>
                <c:pt idx="21102">
                  <c:v>1.4890399900000001E-3</c:v>
                </c:pt>
                <c:pt idx="21103">
                  <c:v>1.4891199900000001E-3</c:v>
                </c:pt>
                <c:pt idx="21104">
                  <c:v>1.48919999E-3</c:v>
                </c:pt>
                <c:pt idx="21105">
                  <c:v>1.48927999E-3</c:v>
                </c:pt>
                <c:pt idx="21106">
                  <c:v>1.4893599899999999E-3</c:v>
                </c:pt>
                <c:pt idx="21107">
                  <c:v>1.4894399899999999E-3</c:v>
                </c:pt>
                <c:pt idx="21108">
                  <c:v>1.4895199900000001E-3</c:v>
                </c:pt>
                <c:pt idx="21109">
                  <c:v>1.48959999E-3</c:v>
                </c:pt>
                <c:pt idx="21110">
                  <c:v>1.48967999E-3</c:v>
                </c:pt>
                <c:pt idx="21111">
                  <c:v>1.48975999E-3</c:v>
                </c:pt>
                <c:pt idx="21112">
                  <c:v>1.4898399899999999E-3</c:v>
                </c:pt>
                <c:pt idx="21113">
                  <c:v>1.4899199900000001E-3</c:v>
                </c:pt>
                <c:pt idx="21114">
                  <c:v>1.48999999E-3</c:v>
                </c:pt>
                <c:pt idx="21115">
                  <c:v>1.49007999E-3</c:v>
                </c:pt>
                <c:pt idx="21116">
                  <c:v>1.49015999E-3</c:v>
                </c:pt>
                <c:pt idx="21117">
                  <c:v>1.4902399899999999E-3</c:v>
                </c:pt>
                <c:pt idx="21118">
                  <c:v>1.4903199900000001E-3</c:v>
                </c:pt>
                <c:pt idx="21119">
                  <c:v>1.4903999900000001E-3</c:v>
                </c:pt>
                <c:pt idx="21120">
                  <c:v>1.49047999E-3</c:v>
                </c:pt>
                <c:pt idx="21121">
                  <c:v>1.49055999E-3</c:v>
                </c:pt>
                <c:pt idx="21122">
                  <c:v>1.4906399899999999E-3</c:v>
                </c:pt>
                <c:pt idx="21123">
                  <c:v>1.4907199900000001E-3</c:v>
                </c:pt>
                <c:pt idx="21124">
                  <c:v>1.4907999900000001E-3</c:v>
                </c:pt>
                <c:pt idx="21125">
                  <c:v>1.49087999E-3</c:v>
                </c:pt>
                <c:pt idx="21126">
                  <c:v>1.49095999E-3</c:v>
                </c:pt>
                <c:pt idx="21127">
                  <c:v>1.4910399899999999E-3</c:v>
                </c:pt>
                <c:pt idx="21128">
                  <c:v>1.4911199899999999E-3</c:v>
                </c:pt>
                <c:pt idx="21129">
                  <c:v>1.4911999900000001E-3</c:v>
                </c:pt>
                <c:pt idx="21130">
                  <c:v>1.49127999E-3</c:v>
                </c:pt>
                <c:pt idx="21131">
                  <c:v>1.49135999E-3</c:v>
                </c:pt>
                <c:pt idx="21132">
                  <c:v>1.4914399899999999E-3</c:v>
                </c:pt>
                <c:pt idx="21133">
                  <c:v>1.4915199899999999E-3</c:v>
                </c:pt>
                <c:pt idx="21134">
                  <c:v>1.4915999900000001E-3</c:v>
                </c:pt>
                <c:pt idx="21135">
                  <c:v>1.49167999E-3</c:v>
                </c:pt>
                <c:pt idx="21136">
                  <c:v>1.49175999E-3</c:v>
                </c:pt>
                <c:pt idx="21137">
                  <c:v>1.49183999E-3</c:v>
                </c:pt>
                <c:pt idx="21138">
                  <c:v>1.4919199899999999E-3</c:v>
                </c:pt>
                <c:pt idx="21139">
                  <c:v>1.4919999900000001E-3</c:v>
                </c:pt>
                <c:pt idx="21140">
                  <c:v>1.4920799900000001E-3</c:v>
                </c:pt>
                <c:pt idx="21141">
                  <c:v>1.49215999E-3</c:v>
                </c:pt>
                <c:pt idx="21142">
                  <c:v>1.49223999E-3</c:v>
                </c:pt>
                <c:pt idx="21143">
                  <c:v>1.4923199899999999E-3</c:v>
                </c:pt>
                <c:pt idx="21144">
                  <c:v>1.4923999900000001E-3</c:v>
                </c:pt>
                <c:pt idx="21145">
                  <c:v>1.4924799900000001E-3</c:v>
                </c:pt>
                <c:pt idx="21146">
                  <c:v>1.49255999E-3</c:v>
                </c:pt>
                <c:pt idx="21147">
                  <c:v>1.49263999E-3</c:v>
                </c:pt>
                <c:pt idx="21148">
                  <c:v>1.4927199899999999E-3</c:v>
                </c:pt>
                <c:pt idx="21149">
                  <c:v>1.4927999899999999E-3</c:v>
                </c:pt>
                <c:pt idx="21150">
                  <c:v>1.4928799900000001E-3</c:v>
                </c:pt>
                <c:pt idx="21151">
                  <c:v>1.49295999E-3</c:v>
                </c:pt>
                <c:pt idx="21152">
                  <c:v>1.49303999E-3</c:v>
                </c:pt>
                <c:pt idx="21153">
                  <c:v>1.4931199899999999E-3</c:v>
                </c:pt>
                <c:pt idx="21154">
                  <c:v>1.4931999899999999E-3</c:v>
                </c:pt>
                <c:pt idx="21155">
                  <c:v>1.4932799900000001E-3</c:v>
                </c:pt>
                <c:pt idx="21156">
                  <c:v>1.49335999E-3</c:v>
                </c:pt>
                <c:pt idx="21157">
                  <c:v>1.49343999E-3</c:v>
                </c:pt>
                <c:pt idx="21158">
                  <c:v>1.49351999E-3</c:v>
                </c:pt>
                <c:pt idx="21159">
                  <c:v>1.4935999899999999E-3</c:v>
                </c:pt>
                <c:pt idx="21160">
                  <c:v>1.4936799900000001E-3</c:v>
                </c:pt>
                <c:pt idx="21161">
                  <c:v>1.49375999E-3</c:v>
                </c:pt>
                <c:pt idx="21162">
                  <c:v>1.49383999E-3</c:v>
                </c:pt>
                <c:pt idx="21163">
                  <c:v>1.49391999E-3</c:v>
                </c:pt>
                <c:pt idx="21164">
                  <c:v>1.4939999899999999E-3</c:v>
                </c:pt>
                <c:pt idx="21165">
                  <c:v>1.4940799900000001E-3</c:v>
                </c:pt>
                <c:pt idx="21166">
                  <c:v>1.4941599900000001E-3</c:v>
                </c:pt>
                <c:pt idx="21167">
                  <c:v>1.49423999E-3</c:v>
                </c:pt>
                <c:pt idx="21168">
                  <c:v>1.49431999E-3</c:v>
                </c:pt>
                <c:pt idx="21169">
                  <c:v>1.4943999899999999E-3</c:v>
                </c:pt>
                <c:pt idx="21170">
                  <c:v>1.4944799899999999E-3</c:v>
                </c:pt>
                <c:pt idx="21171">
                  <c:v>1.4945599900000001E-3</c:v>
                </c:pt>
                <c:pt idx="21172">
                  <c:v>1.49463999E-3</c:v>
                </c:pt>
                <c:pt idx="21173">
                  <c:v>1.49471999E-3</c:v>
                </c:pt>
                <c:pt idx="21174">
                  <c:v>1.4947999899999999E-3</c:v>
                </c:pt>
                <c:pt idx="21175">
                  <c:v>1.4948799899999999E-3</c:v>
                </c:pt>
                <c:pt idx="21176">
                  <c:v>1.4949599900000001E-3</c:v>
                </c:pt>
                <c:pt idx="21177">
                  <c:v>1.49503999E-3</c:v>
                </c:pt>
                <c:pt idx="21178">
                  <c:v>1.49511999E-3</c:v>
                </c:pt>
                <c:pt idx="21179">
                  <c:v>1.49519999E-3</c:v>
                </c:pt>
                <c:pt idx="21180">
                  <c:v>1.4952799899999999E-3</c:v>
                </c:pt>
                <c:pt idx="21181">
                  <c:v>1.4953599900000001E-3</c:v>
                </c:pt>
                <c:pt idx="21182">
                  <c:v>1.49543999E-3</c:v>
                </c:pt>
                <c:pt idx="21183">
                  <c:v>1.49551999E-3</c:v>
                </c:pt>
                <c:pt idx="21184">
                  <c:v>1.49559999E-3</c:v>
                </c:pt>
                <c:pt idx="21185">
                  <c:v>1.4956799899999999E-3</c:v>
                </c:pt>
                <c:pt idx="21186">
                  <c:v>1.4957599900000001E-3</c:v>
                </c:pt>
                <c:pt idx="21187">
                  <c:v>1.4958399900000001E-3</c:v>
                </c:pt>
                <c:pt idx="21188">
                  <c:v>1.49591999E-3</c:v>
                </c:pt>
                <c:pt idx="21189">
                  <c:v>1.49599999E-3</c:v>
                </c:pt>
                <c:pt idx="21190">
                  <c:v>1.4960799899999999E-3</c:v>
                </c:pt>
                <c:pt idx="21191">
                  <c:v>1.4961599900000001E-3</c:v>
                </c:pt>
                <c:pt idx="21192">
                  <c:v>1.4962399900000001E-3</c:v>
                </c:pt>
                <c:pt idx="21193">
                  <c:v>1.49631999E-3</c:v>
                </c:pt>
                <c:pt idx="21194">
                  <c:v>1.49639999E-3</c:v>
                </c:pt>
                <c:pt idx="21195">
                  <c:v>1.4964799899999999E-3</c:v>
                </c:pt>
                <c:pt idx="21196">
                  <c:v>1.4965599899999999E-3</c:v>
                </c:pt>
                <c:pt idx="21197">
                  <c:v>1.4966399900000001E-3</c:v>
                </c:pt>
                <c:pt idx="21198">
                  <c:v>1.49671999E-3</c:v>
                </c:pt>
                <c:pt idx="21199">
                  <c:v>1.49679999E-3</c:v>
                </c:pt>
                <c:pt idx="21200">
                  <c:v>1.49687999E-3</c:v>
                </c:pt>
                <c:pt idx="21201">
                  <c:v>1.4969599899999999E-3</c:v>
                </c:pt>
                <c:pt idx="21202">
                  <c:v>1.4970399900000001E-3</c:v>
                </c:pt>
                <c:pt idx="21203">
                  <c:v>1.49711999E-3</c:v>
                </c:pt>
                <c:pt idx="21204">
                  <c:v>1.49719999E-3</c:v>
                </c:pt>
                <c:pt idx="21205">
                  <c:v>1.49727999E-3</c:v>
                </c:pt>
                <c:pt idx="21206">
                  <c:v>1.4973599899999999E-3</c:v>
                </c:pt>
                <c:pt idx="21207">
                  <c:v>1.4974399900000001E-3</c:v>
                </c:pt>
                <c:pt idx="21208">
                  <c:v>1.4975199900000001E-3</c:v>
                </c:pt>
                <c:pt idx="21209">
                  <c:v>1.49759999E-3</c:v>
                </c:pt>
                <c:pt idx="21210">
                  <c:v>1.49767999E-3</c:v>
                </c:pt>
                <c:pt idx="21211">
                  <c:v>1.4977599899999999E-3</c:v>
                </c:pt>
                <c:pt idx="21212">
                  <c:v>1.4978399900000001E-3</c:v>
                </c:pt>
                <c:pt idx="21213">
                  <c:v>1.4979199900000001E-3</c:v>
                </c:pt>
                <c:pt idx="21214">
                  <c:v>1.49799999E-3</c:v>
                </c:pt>
                <c:pt idx="21215">
                  <c:v>1.49807999E-3</c:v>
                </c:pt>
                <c:pt idx="21216">
                  <c:v>1.4981599899999999E-3</c:v>
                </c:pt>
                <c:pt idx="21217">
                  <c:v>1.4982399899999999E-3</c:v>
                </c:pt>
                <c:pt idx="21218">
                  <c:v>1.4983199900000001E-3</c:v>
                </c:pt>
                <c:pt idx="21219">
                  <c:v>1.49839999E-3</c:v>
                </c:pt>
                <c:pt idx="21220">
                  <c:v>1.49847999E-3</c:v>
                </c:pt>
                <c:pt idx="21221">
                  <c:v>1.4985599899999999E-3</c:v>
                </c:pt>
                <c:pt idx="21222">
                  <c:v>1.4986399899999999E-3</c:v>
                </c:pt>
                <c:pt idx="21223">
                  <c:v>1.4987199900000001E-3</c:v>
                </c:pt>
                <c:pt idx="21224">
                  <c:v>1.49879999E-3</c:v>
                </c:pt>
                <c:pt idx="21225">
                  <c:v>1.49887999E-3</c:v>
                </c:pt>
                <c:pt idx="21226">
                  <c:v>1.49895999E-3</c:v>
                </c:pt>
                <c:pt idx="21227">
                  <c:v>1.4990399899999999E-3</c:v>
                </c:pt>
                <c:pt idx="21228">
                  <c:v>1.4991199900000001E-3</c:v>
                </c:pt>
                <c:pt idx="21229">
                  <c:v>1.4991999900000001E-3</c:v>
                </c:pt>
                <c:pt idx="21230">
                  <c:v>1.49927999E-3</c:v>
                </c:pt>
                <c:pt idx="21231">
                  <c:v>1.49935999E-3</c:v>
                </c:pt>
                <c:pt idx="21232">
                  <c:v>1.4994399899999999E-3</c:v>
                </c:pt>
                <c:pt idx="21233">
                  <c:v>1.4995199900000001E-3</c:v>
                </c:pt>
                <c:pt idx="21234">
                  <c:v>1.4995999900000001E-3</c:v>
                </c:pt>
                <c:pt idx="21235">
                  <c:v>1.49967999E-3</c:v>
                </c:pt>
                <c:pt idx="21236">
                  <c:v>1.49975999E-3</c:v>
                </c:pt>
                <c:pt idx="21237">
                  <c:v>1.4998399899999999E-3</c:v>
                </c:pt>
                <c:pt idx="21238">
                  <c:v>1.4999199899999999E-3</c:v>
                </c:pt>
                <c:pt idx="21239">
                  <c:v>1.4999999900000001E-3</c:v>
                </c:pt>
                <c:pt idx="21240">
                  <c:v>1.50007999E-3</c:v>
                </c:pt>
                <c:pt idx="21241">
                  <c:v>1.50015999E-3</c:v>
                </c:pt>
                <c:pt idx="21242">
                  <c:v>1.5002399899999999E-3</c:v>
                </c:pt>
                <c:pt idx="21243">
                  <c:v>1.5003199899999999E-3</c:v>
                </c:pt>
                <c:pt idx="21244">
                  <c:v>1.5003999900000001E-3</c:v>
                </c:pt>
                <c:pt idx="21245">
                  <c:v>1.50047999E-3</c:v>
                </c:pt>
                <c:pt idx="21246">
                  <c:v>1.50055999E-3</c:v>
                </c:pt>
                <c:pt idx="21247">
                  <c:v>1.50063999E-3</c:v>
                </c:pt>
                <c:pt idx="21248">
                  <c:v>1.5007199899999999E-3</c:v>
                </c:pt>
                <c:pt idx="21249">
                  <c:v>1.5007999900000001E-3</c:v>
                </c:pt>
                <c:pt idx="21250">
                  <c:v>1.50087999E-3</c:v>
                </c:pt>
                <c:pt idx="21251">
                  <c:v>1.50095999E-3</c:v>
                </c:pt>
                <c:pt idx="21252">
                  <c:v>1.50103999E-3</c:v>
                </c:pt>
                <c:pt idx="21253">
                  <c:v>1.5011199899999999E-3</c:v>
                </c:pt>
                <c:pt idx="21254">
                  <c:v>1.5011999900000001E-3</c:v>
                </c:pt>
                <c:pt idx="21255">
                  <c:v>1.5012799900000001E-3</c:v>
                </c:pt>
                <c:pt idx="21256">
                  <c:v>1.50135999E-3</c:v>
                </c:pt>
                <c:pt idx="21257">
                  <c:v>1.50143999E-3</c:v>
                </c:pt>
                <c:pt idx="21258">
                  <c:v>1.5015199899999999E-3</c:v>
                </c:pt>
                <c:pt idx="21259">
                  <c:v>1.5015999899999999E-3</c:v>
                </c:pt>
                <c:pt idx="21260">
                  <c:v>1.5016799900000001E-3</c:v>
                </c:pt>
                <c:pt idx="21261">
                  <c:v>1.50175999E-3</c:v>
                </c:pt>
                <c:pt idx="21262">
                  <c:v>1.50183999E-3</c:v>
                </c:pt>
                <c:pt idx="21263">
                  <c:v>1.5019199899999999E-3</c:v>
                </c:pt>
                <c:pt idx="21264">
                  <c:v>1.5019999899999999E-3</c:v>
                </c:pt>
                <c:pt idx="21265">
                  <c:v>1.5020799900000001E-3</c:v>
                </c:pt>
                <c:pt idx="21266">
                  <c:v>1.50215999E-3</c:v>
                </c:pt>
                <c:pt idx="21267">
                  <c:v>1.50223999E-3</c:v>
                </c:pt>
                <c:pt idx="21268">
                  <c:v>1.50231999E-3</c:v>
                </c:pt>
                <c:pt idx="21269">
                  <c:v>1.5023999899999999E-3</c:v>
                </c:pt>
                <c:pt idx="21270">
                  <c:v>1.5024799900000001E-3</c:v>
                </c:pt>
                <c:pt idx="21271">
                  <c:v>1.50255999E-3</c:v>
                </c:pt>
                <c:pt idx="21272">
                  <c:v>1.50263999E-3</c:v>
                </c:pt>
                <c:pt idx="21273">
                  <c:v>1.50271999E-3</c:v>
                </c:pt>
                <c:pt idx="21274">
                  <c:v>1.5027999899999999E-3</c:v>
                </c:pt>
                <c:pt idx="21275">
                  <c:v>1.5028799900000001E-3</c:v>
                </c:pt>
                <c:pt idx="21276">
                  <c:v>1.5029599900000001E-3</c:v>
                </c:pt>
                <c:pt idx="21277">
                  <c:v>1.50303999E-3</c:v>
                </c:pt>
                <c:pt idx="21278">
                  <c:v>1.50311999E-3</c:v>
                </c:pt>
                <c:pt idx="21279">
                  <c:v>1.5031999899999999E-3</c:v>
                </c:pt>
                <c:pt idx="21280">
                  <c:v>1.5032799900000001E-3</c:v>
                </c:pt>
                <c:pt idx="21281">
                  <c:v>1.5033599900000001E-3</c:v>
                </c:pt>
                <c:pt idx="21282">
                  <c:v>1.50343999E-3</c:v>
                </c:pt>
                <c:pt idx="21283">
                  <c:v>1.50351999E-3</c:v>
                </c:pt>
                <c:pt idx="21284">
                  <c:v>1.5035999899999999E-3</c:v>
                </c:pt>
                <c:pt idx="21285">
                  <c:v>1.5036799899999999E-3</c:v>
                </c:pt>
                <c:pt idx="21286">
                  <c:v>1.5037599900000001E-3</c:v>
                </c:pt>
                <c:pt idx="21287">
                  <c:v>1.50383999E-3</c:v>
                </c:pt>
                <c:pt idx="21288">
                  <c:v>1.50391999E-3</c:v>
                </c:pt>
                <c:pt idx="21289">
                  <c:v>1.50399999E-3</c:v>
                </c:pt>
                <c:pt idx="21290">
                  <c:v>1.5040799899999999E-3</c:v>
                </c:pt>
                <c:pt idx="21291">
                  <c:v>1.5041599900000001E-3</c:v>
                </c:pt>
                <c:pt idx="21292">
                  <c:v>1.50423999E-3</c:v>
                </c:pt>
                <c:pt idx="21293">
                  <c:v>1.50431999E-3</c:v>
                </c:pt>
                <c:pt idx="21294">
                  <c:v>1.50439999E-3</c:v>
                </c:pt>
                <c:pt idx="21295">
                  <c:v>1.5044799899999999E-3</c:v>
                </c:pt>
                <c:pt idx="21296">
                  <c:v>1.5045599900000001E-3</c:v>
                </c:pt>
                <c:pt idx="21297">
                  <c:v>1.5046399900000001E-3</c:v>
                </c:pt>
                <c:pt idx="21298">
                  <c:v>1.50471999E-3</c:v>
                </c:pt>
                <c:pt idx="21299">
                  <c:v>1.50479999E-3</c:v>
                </c:pt>
                <c:pt idx="21300">
                  <c:v>1.5048799899999999E-3</c:v>
                </c:pt>
                <c:pt idx="21301">
                  <c:v>1.5049599900000001E-3</c:v>
                </c:pt>
                <c:pt idx="21302">
                  <c:v>1.5050399900000001E-3</c:v>
                </c:pt>
                <c:pt idx="21303">
                  <c:v>1.50511999E-3</c:v>
                </c:pt>
                <c:pt idx="21304">
                  <c:v>1.50519999E-3</c:v>
                </c:pt>
                <c:pt idx="21305">
                  <c:v>1.5052799899999999E-3</c:v>
                </c:pt>
                <c:pt idx="21306">
                  <c:v>1.5053599899999999E-3</c:v>
                </c:pt>
                <c:pt idx="21307">
                  <c:v>1.5054399900000001E-3</c:v>
                </c:pt>
                <c:pt idx="21308">
                  <c:v>1.50551999E-3</c:v>
                </c:pt>
                <c:pt idx="21309">
                  <c:v>1.50559999E-3</c:v>
                </c:pt>
                <c:pt idx="21310">
                  <c:v>1.5056799899999999E-3</c:v>
                </c:pt>
                <c:pt idx="21311">
                  <c:v>1.5057599899999999E-3</c:v>
                </c:pt>
                <c:pt idx="21312">
                  <c:v>1.5058399900000001E-3</c:v>
                </c:pt>
                <c:pt idx="21313">
                  <c:v>1.50591999E-3</c:v>
                </c:pt>
                <c:pt idx="21314">
                  <c:v>1.50599999E-3</c:v>
                </c:pt>
                <c:pt idx="21315">
                  <c:v>1.50607999E-3</c:v>
                </c:pt>
                <c:pt idx="21316">
                  <c:v>1.5061599899999999E-3</c:v>
                </c:pt>
                <c:pt idx="21317">
                  <c:v>1.5062399900000001E-3</c:v>
                </c:pt>
                <c:pt idx="21318">
                  <c:v>1.5063199900000001E-3</c:v>
                </c:pt>
                <c:pt idx="21319">
                  <c:v>1.50639999E-3</c:v>
                </c:pt>
                <c:pt idx="21320">
                  <c:v>1.50647999E-3</c:v>
                </c:pt>
                <c:pt idx="21321">
                  <c:v>1.5065599899999999E-3</c:v>
                </c:pt>
                <c:pt idx="21322">
                  <c:v>1.5066399900000001E-3</c:v>
                </c:pt>
                <c:pt idx="21323">
                  <c:v>1.5067199900000001E-3</c:v>
                </c:pt>
                <c:pt idx="21324">
                  <c:v>1.50679999E-3</c:v>
                </c:pt>
                <c:pt idx="21325">
                  <c:v>1.50687999E-3</c:v>
                </c:pt>
                <c:pt idx="21326">
                  <c:v>1.5069599899999999E-3</c:v>
                </c:pt>
                <c:pt idx="21327">
                  <c:v>1.5070399899999999E-3</c:v>
                </c:pt>
                <c:pt idx="21328">
                  <c:v>1.5071199900000001E-3</c:v>
                </c:pt>
                <c:pt idx="21329">
                  <c:v>1.50719999E-3</c:v>
                </c:pt>
                <c:pt idx="21330">
                  <c:v>1.50727999E-3</c:v>
                </c:pt>
                <c:pt idx="21331">
                  <c:v>1.5073599899999999E-3</c:v>
                </c:pt>
                <c:pt idx="21332">
                  <c:v>1.5074399899999999E-3</c:v>
                </c:pt>
                <c:pt idx="21333">
                  <c:v>1.5075199900000001E-3</c:v>
                </c:pt>
                <c:pt idx="21334">
                  <c:v>1.50759999E-3</c:v>
                </c:pt>
                <c:pt idx="21335">
                  <c:v>1.50767999E-3</c:v>
                </c:pt>
                <c:pt idx="21336">
                  <c:v>1.50775999E-3</c:v>
                </c:pt>
                <c:pt idx="21337">
                  <c:v>1.5078399899999999E-3</c:v>
                </c:pt>
                <c:pt idx="21338">
                  <c:v>1.5079199900000001E-3</c:v>
                </c:pt>
                <c:pt idx="21339">
                  <c:v>1.50799999E-3</c:v>
                </c:pt>
                <c:pt idx="21340">
                  <c:v>1.50807999E-3</c:v>
                </c:pt>
                <c:pt idx="21341">
                  <c:v>1.50815999E-3</c:v>
                </c:pt>
                <c:pt idx="21342">
                  <c:v>1.5082399899999999E-3</c:v>
                </c:pt>
                <c:pt idx="21343">
                  <c:v>1.5083199900000001E-3</c:v>
                </c:pt>
                <c:pt idx="21344">
                  <c:v>1.5083999900000001E-3</c:v>
                </c:pt>
                <c:pt idx="21345">
                  <c:v>1.50847999E-3</c:v>
                </c:pt>
                <c:pt idx="21346">
                  <c:v>1.50855999E-3</c:v>
                </c:pt>
                <c:pt idx="21347">
                  <c:v>1.5086399899999999E-3</c:v>
                </c:pt>
                <c:pt idx="21348">
                  <c:v>1.5087199899999999E-3</c:v>
                </c:pt>
                <c:pt idx="21349">
                  <c:v>1.5087999900000001E-3</c:v>
                </c:pt>
                <c:pt idx="21350">
                  <c:v>1.50887999E-3</c:v>
                </c:pt>
                <c:pt idx="21351">
                  <c:v>1.50895999E-3</c:v>
                </c:pt>
                <c:pt idx="21352">
                  <c:v>1.5090399899999999E-3</c:v>
                </c:pt>
                <c:pt idx="21353">
                  <c:v>1.5091199899999999E-3</c:v>
                </c:pt>
                <c:pt idx="21354">
                  <c:v>1.5091999900000001E-3</c:v>
                </c:pt>
                <c:pt idx="21355">
                  <c:v>1.50927999E-3</c:v>
                </c:pt>
                <c:pt idx="21356">
                  <c:v>1.50935999E-3</c:v>
                </c:pt>
                <c:pt idx="21357">
                  <c:v>1.50943999E-3</c:v>
                </c:pt>
                <c:pt idx="21358">
                  <c:v>1.5095199899999999E-3</c:v>
                </c:pt>
                <c:pt idx="21359">
                  <c:v>1.5095999900000001E-3</c:v>
                </c:pt>
                <c:pt idx="21360">
                  <c:v>1.50967999E-3</c:v>
                </c:pt>
                <c:pt idx="21361">
                  <c:v>1.50975999E-3</c:v>
                </c:pt>
                <c:pt idx="21362">
                  <c:v>1.50983999E-3</c:v>
                </c:pt>
                <c:pt idx="21363">
                  <c:v>1.5099199899999999E-3</c:v>
                </c:pt>
                <c:pt idx="21364">
                  <c:v>1.5099999900000001E-3</c:v>
                </c:pt>
                <c:pt idx="21365">
                  <c:v>1.5100799900000001E-3</c:v>
                </c:pt>
                <c:pt idx="21366">
                  <c:v>1.51015999E-3</c:v>
                </c:pt>
                <c:pt idx="21367">
                  <c:v>1.51023999E-3</c:v>
                </c:pt>
                <c:pt idx="21368">
                  <c:v>1.5103199899999999E-3</c:v>
                </c:pt>
                <c:pt idx="21369">
                  <c:v>1.5103999900000001E-3</c:v>
                </c:pt>
                <c:pt idx="21370">
                  <c:v>1.5104799900000001E-3</c:v>
                </c:pt>
                <c:pt idx="21371">
                  <c:v>1.51055999E-3</c:v>
                </c:pt>
                <c:pt idx="21372">
                  <c:v>1.51063999E-3</c:v>
                </c:pt>
                <c:pt idx="21373">
                  <c:v>1.5107199899999999E-3</c:v>
                </c:pt>
                <c:pt idx="21374">
                  <c:v>1.5107999899999999E-3</c:v>
                </c:pt>
                <c:pt idx="21375">
                  <c:v>1.5108799900000001E-3</c:v>
                </c:pt>
                <c:pt idx="21376">
                  <c:v>1.51095999E-3</c:v>
                </c:pt>
                <c:pt idx="21377">
                  <c:v>1.51103999E-3</c:v>
                </c:pt>
                <c:pt idx="21378">
                  <c:v>1.51111999E-3</c:v>
                </c:pt>
                <c:pt idx="21379">
                  <c:v>1.5111999899999999E-3</c:v>
                </c:pt>
                <c:pt idx="21380">
                  <c:v>1.5112799900000001E-3</c:v>
                </c:pt>
                <c:pt idx="21381">
                  <c:v>1.51135999E-3</c:v>
                </c:pt>
                <c:pt idx="21382">
                  <c:v>1.51143999E-3</c:v>
                </c:pt>
                <c:pt idx="21383">
                  <c:v>1.51151999E-3</c:v>
                </c:pt>
                <c:pt idx="21384">
                  <c:v>1.5115999899999999E-3</c:v>
                </c:pt>
                <c:pt idx="21385">
                  <c:v>1.5116799900000001E-3</c:v>
                </c:pt>
                <c:pt idx="21386">
                  <c:v>1.5117599900000001E-3</c:v>
                </c:pt>
                <c:pt idx="21387">
                  <c:v>1.51183999E-3</c:v>
                </c:pt>
                <c:pt idx="21388">
                  <c:v>1.51191999E-3</c:v>
                </c:pt>
                <c:pt idx="21389">
                  <c:v>1.5119999899999999E-3</c:v>
                </c:pt>
                <c:pt idx="21390">
                  <c:v>1.5120799900000001E-3</c:v>
                </c:pt>
                <c:pt idx="21391">
                  <c:v>1.5121599900000001E-3</c:v>
                </c:pt>
                <c:pt idx="21392">
                  <c:v>1.51223999E-3</c:v>
                </c:pt>
                <c:pt idx="21393">
                  <c:v>1.51231999E-3</c:v>
                </c:pt>
                <c:pt idx="21394">
                  <c:v>1.5123999899999999E-3</c:v>
                </c:pt>
                <c:pt idx="21395">
                  <c:v>1.5124799899999999E-3</c:v>
                </c:pt>
                <c:pt idx="21396">
                  <c:v>1.5125599900000001E-3</c:v>
                </c:pt>
                <c:pt idx="21397">
                  <c:v>1.51263999E-3</c:v>
                </c:pt>
                <c:pt idx="21398">
                  <c:v>1.51271999E-3</c:v>
                </c:pt>
                <c:pt idx="21399">
                  <c:v>1.5127999899999999E-3</c:v>
                </c:pt>
                <c:pt idx="21400">
                  <c:v>1.5128799899999999E-3</c:v>
                </c:pt>
                <c:pt idx="21401">
                  <c:v>1.5129599900000001E-3</c:v>
                </c:pt>
                <c:pt idx="21402">
                  <c:v>1.51303999E-3</c:v>
                </c:pt>
                <c:pt idx="21403">
                  <c:v>1.51311999E-3</c:v>
                </c:pt>
                <c:pt idx="21404">
                  <c:v>1.51319999E-3</c:v>
                </c:pt>
                <c:pt idx="21405">
                  <c:v>1.5132799899999999E-3</c:v>
                </c:pt>
                <c:pt idx="21406">
                  <c:v>1.5133599900000001E-3</c:v>
                </c:pt>
                <c:pt idx="21407">
                  <c:v>1.5134399900000001E-3</c:v>
                </c:pt>
                <c:pt idx="21408">
                  <c:v>1.51351999E-3</c:v>
                </c:pt>
                <c:pt idx="21409">
                  <c:v>1.51359999E-3</c:v>
                </c:pt>
                <c:pt idx="21410">
                  <c:v>1.5136799899999999E-3</c:v>
                </c:pt>
                <c:pt idx="21411">
                  <c:v>1.5137599900000001E-3</c:v>
                </c:pt>
                <c:pt idx="21412">
                  <c:v>1.5138399900000001E-3</c:v>
                </c:pt>
                <c:pt idx="21413">
                  <c:v>1.51391999E-3</c:v>
                </c:pt>
                <c:pt idx="21414">
                  <c:v>1.51399999E-3</c:v>
                </c:pt>
                <c:pt idx="21415">
                  <c:v>1.5140799899999999E-3</c:v>
                </c:pt>
                <c:pt idx="21416">
                  <c:v>1.5141599899999999E-3</c:v>
                </c:pt>
                <c:pt idx="21417">
                  <c:v>1.5142399900000001E-3</c:v>
                </c:pt>
                <c:pt idx="21418">
                  <c:v>1.51431999E-3</c:v>
                </c:pt>
                <c:pt idx="21419">
                  <c:v>1.51439999E-3</c:v>
                </c:pt>
                <c:pt idx="21420">
                  <c:v>1.5144799899999999E-3</c:v>
                </c:pt>
                <c:pt idx="21421">
                  <c:v>1.5145599899999999E-3</c:v>
                </c:pt>
                <c:pt idx="21422">
                  <c:v>1.5146399900000001E-3</c:v>
                </c:pt>
                <c:pt idx="21423">
                  <c:v>1.51471999E-3</c:v>
                </c:pt>
                <c:pt idx="21424">
                  <c:v>1.51479999E-3</c:v>
                </c:pt>
                <c:pt idx="21425">
                  <c:v>1.51487999E-3</c:v>
                </c:pt>
                <c:pt idx="21426">
                  <c:v>1.5149599899999999E-3</c:v>
                </c:pt>
                <c:pt idx="21427">
                  <c:v>1.5150399900000001E-3</c:v>
                </c:pt>
                <c:pt idx="21428">
                  <c:v>1.51511999E-3</c:v>
                </c:pt>
                <c:pt idx="21429">
                  <c:v>1.51519999E-3</c:v>
                </c:pt>
                <c:pt idx="21430">
                  <c:v>1.51527999E-3</c:v>
                </c:pt>
                <c:pt idx="21431">
                  <c:v>1.5153599899999999E-3</c:v>
                </c:pt>
                <c:pt idx="21432">
                  <c:v>1.5154399900000001E-3</c:v>
                </c:pt>
                <c:pt idx="21433">
                  <c:v>1.5155199900000001E-3</c:v>
                </c:pt>
                <c:pt idx="21434">
                  <c:v>1.51559999E-3</c:v>
                </c:pt>
                <c:pt idx="21435">
                  <c:v>1.51567999E-3</c:v>
                </c:pt>
                <c:pt idx="21436">
                  <c:v>1.5157599899999999E-3</c:v>
                </c:pt>
                <c:pt idx="21437">
                  <c:v>1.5158399899999999E-3</c:v>
                </c:pt>
                <c:pt idx="21438">
                  <c:v>1.5159199900000001E-3</c:v>
                </c:pt>
                <c:pt idx="21439">
                  <c:v>1.51599999E-3</c:v>
                </c:pt>
                <c:pt idx="21440">
                  <c:v>1.51607999E-3</c:v>
                </c:pt>
                <c:pt idx="21441">
                  <c:v>1.5161599899999999E-3</c:v>
                </c:pt>
                <c:pt idx="21442">
                  <c:v>1.5162399899999999E-3</c:v>
                </c:pt>
                <c:pt idx="21443">
                  <c:v>1.5163199900000001E-3</c:v>
                </c:pt>
                <c:pt idx="21444">
                  <c:v>1.51639999E-3</c:v>
                </c:pt>
                <c:pt idx="21445">
                  <c:v>1.51647999E-3</c:v>
                </c:pt>
                <c:pt idx="21446">
                  <c:v>1.51655999E-3</c:v>
                </c:pt>
                <c:pt idx="21447">
                  <c:v>1.5166399899999999E-3</c:v>
                </c:pt>
                <c:pt idx="21448">
                  <c:v>1.5167199900000001E-3</c:v>
                </c:pt>
                <c:pt idx="21449">
                  <c:v>1.51679999E-3</c:v>
                </c:pt>
                <c:pt idx="21450">
                  <c:v>1.51687999E-3</c:v>
                </c:pt>
                <c:pt idx="21451">
                  <c:v>1.51695999E-3</c:v>
                </c:pt>
                <c:pt idx="21452">
                  <c:v>1.5170399899999999E-3</c:v>
                </c:pt>
                <c:pt idx="21453">
                  <c:v>1.5171199900000001E-3</c:v>
                </c:pt>
                <c:pt idx="21454">
                  <c:v>1.5171999900000001E-3</c:v>
                </c:pt>
                <c:pt idx="21455">
                  <c:v>1.51727999E-3</c:v>
                </c:pt>
                <c:pt idx="21456">
                  <c:v>1.51735999E-3</c:v>
                </c:pt>
                <c:pt idx="21457">
                  <c:v>1.5174399899999999E-3</c:v>
                </c:pt>
                <c:pt idx="21458">
                  <c:v>1.5175199900000001E-3</c:v>
                </c:pt>
                <c:pt idx="21459">
                  <c:v>1.5175999900000001E-3</c:v>
                </c:pt>
                <c:pt idx="21460">
                  <c:v>1.51767999E-3</c:v>
                </c:pt>
                <c:pt idx="21461">
                  <c:v>1.51775999E-3</c:v>
                </c:pt>
                <c:pt idx="21462">
                  <c:v>1.5178399899999999E-3</c:v>
                </c:pt>
                <c:pt idx="21463">
                  <c:v>1.5179199899999999E-3</c:v>
                </c:pt>
                <c:pt idx="21464">
                  <c:v>1.5179999900000001E-3</c:v>
                </c:pt>
                <c:pt idx="21465">
                  <c:v>1.51807999E-3</c:v>
                </c:pt>
                <c:pt idx="21466">
                  <c:v>1.51815999E-3</c:v>
                </c:pt>
                <c:pt idx="21467">
                  <c:v>1.51823999E-3</c:v>
                </c:pt>
                <c:pt idx="21468">
                  <c:v>1.5183199899999999E-3</c:v>
                </c:pt>
                <c:pt idx="21469">
                  <c:v>1.5183999900000001E-3</c:v>
                </c:pt>
                <c:pt idx="21470">
                  <c:v>1.51847999E-3</c:v>
                </c:pt>
                <c:pt idx="21471">
                  <c:v>1.51855999E-3</c:v>
                </c:pt>
                <c:pt idx="21472">
                  <c:v>1.51863999E-3</c:v>
                </c:pt>
                <c:pt idx="21473">
                  <c:v>1.5187199899999999E-3</c:v>
                </c:pt>
                <c:pt idx="21474">
                  <c:v>1.5187999900000001E-3</c:v>
                </c:pt>
                <c:pt idx="21475">
                  <c:v>1.5188799900000001E-3</c:v>
                </c:pt>
                <c:pt idx="21476">
                  <c:v>1.51895999E-3</c:v>
                </c:pt>
                <c:pt idx="21477">
                  <c:v>1.51903999E-3</c:v>
                </c:pt>
                <c:pt idx="21478">
                  <c:v>1.5191199899999999E-3</c:v>
                </c:pt>
                <c:pt idx="21479">
                  <c:v>1.5191999900000001E-3</c:v>
                </c:pt>
                <c:pt idx="21480">
                  <c:v>1.5192799900000001E-3</c:v>
                </c:pt>
                <c:pt idx="21481">
                  <c:v>1.51935999E-3</c:v>
                </c:pt>
                <c:pt idx="21482">
                  <c:v>1.51943999E-3</c:v>
                </c:pt>
                <c:pt idx="21483">
                  <c:v>1.5195199899999999E-3</c:v>
                </c:pt>
                <c:pt idx="21484">
                  <c:v>1.5195999899999999E-3</c:v>
                </c:pt>
                <c:pt idx="21485">
                  <c:v>1.5196799900000001E-3</c:v>
                </c:pt>
                <c:pt idx="21486">
                  <c:v>1.51975999E-3</c:v>
                </c:pt>
                <c:pt idx="21487">
                  <c:v>1.51983999E-3</c:v>
                </c:pt>
                <c:pt idx="21488">
                  <c:v>1.5199199899999999E-3</c:v>
                </c:pt>
                <c:pt idx="21489">
                  <c:v>1.5199999899999999E-3</c:v>
                </c:pt>
                <c:pt idx="21490">
                  <c:v>1.5200799900000001E-3</c:v>
                </c:pt>
                <c:pt idx="21491">
                  <c:v>1.52015999E-3</c:v>
                </c:pt>
                <c:pt idx="21492">
                  <c:v>1.52023999E-3</c:v>
                </c:pt>
                <c:pt idx="21493">
                  <c:v>1.52031999E-3</c:v>
                </c:pt>
                <c:pt idx="21494">
                  <c:v>1.5203999899999999E-3</c:v>
                </c:pt>
                <c:pt idx="21495">
                  <c:v>1.5204799900000001E-3</c:v>
                </c:pt>
                <c:pt idx="21496">
                  <c:v>1.5205599900000001E-3</c:v>
                </c:pt>
                <c:pt idx="21497">
                  <c:v>1.52063999E-3</c:v>
                </c:pt>
                <c:pt idx="21498">
                  <c:v>1.52071999E-3</c:v>
                </c:pt>
                <c:pt idx="21499">
                  <c:v>1.5207999899999999E-3</c:v>
                </c:pt>
                <c:pt idx="21500">
                  <c:v>1.5208799900000001E-3</c:v>
                </c:pt>
                <c:pt idx="21501">
                  <c:v>1.5209599900000001E-3</c:v>
                </c:pt>
                <c:pt idx="21502">
                  <c:v>1.52103999E-3</c:v>
                </c:pt>
                <c:pt idx="21503">
                  <c:v>1.52111999E-3</c:v>
                </c:pt>
                <c:pt idx="21504">
                  <c:v>1.5211999899999999E-3</c:v>
                </c:pt>
                <c:pt idx="21505">
                  <c:v>1.5212799899999999E-3</c:v>
                </c:pt>
                <c:pt idx="21506">
                  <c:v>1.5213599900000001E-3</c:v>
                </c:pt>
                <c:pt idx="21507">
                  <c:v>1.52143999E-3</c:v>
                </c:pt>
                <c:pt idx="21508">
                  <c:v>1.52151999E-3</c:v>
                </c:pt>
                <c:pt idx="21509">
                  <c:v>1.5215999899999999E-3</c:v>
                </c:pt>
                <c:pt idx="21510">
                  <c:v>1.5216799899999999E-3</c:v>
                </c:pt>
                <c:pt idx="21511">
                  <c:v>1.5217599900000001E-3</c:v>
                </c:pt>
                <c:pt idx="21512">
                  <c:v>1.52183999E-3</c:v>
                </c:pt>
                <c:pt idx="21513">
                  <c:v>1.52191999E-3</c:v>
                </c:pt>
                <c:pt idx="21514">
                  <c:v>1.52199999E-3</c:v>
                </c:pt>
                <c:pt idx="21515">
                  <c:v>1.5220799899999999E-3</c:v>
                </c:pt>
                <c:pt idx="21516">
                  <c:v>1.5221599900000001E-3</c:v>
                </c:pt>
                <c:pt idx="21517">
                  <c:v>1.52223999E-3</c:v>
                </c:pt>
                <c:pt idx="21518">
                  <c:v>1.52231999E-3</c:v>
                </c:pt>
                <c:pt idx="21519">
                  <c:v>1.52239999E-3</c:v>
                </c:pt>
                <c:pt idx="21520">
                  <c:v>1.5224799899999999E-3</c:v>
                </c:pt>
                <c:pt idx="21521">
                  <c:v>1.5225599900000001E-3</c:v>
                </c:pt>
                <c:pt idx="21522">
                  <c:v>1.5226399900000001E-3</c:v>
                </c:pt>
                <c:pt idx="21523">
                  <c:v>1.52271999E-3</c:v>
                </c:pt>
                <c:pt idx="21524">
                  <c:v>1.52279999E-3</c:v>
                </c:pt>
                <c:pt idx="21525">
                  <c:v>1.5228799899999999E-3</c:v>
                </c:pt>
                <c:pt idx="21526">
                  <c:v>1.5229599899999999E-3</c:v>
                </c:pt>
                <c:pt idx="21527">
                  <c:v>1.5230399900000001E-3</c:v>
                </c:pt>
                <c:pt idx="21528">
                  <c:v>1.52311999E-3</c:v>
                </c:pt>
                <c:pt idx="21529">
                  <c:v>1.52319999E-3</c:v>
                </c:pt>
                <c:pt idx="21530">
                  <c:v>1.5232799899999999E-3</c:v>
                </c:pt>
                <c:pt idx="21531">
                  <c:v>1.5233599899999999E-3</c:v>
                </c:pt>
                <c:pt idx="21532">
                  <c:v>1.5234399900000001E-3</c:v>
                </c:pt>
                <c:pt idx="21533">
                  <c:v>1.52351999E-3</c:v>
                </c:pt>
                <c:pt idx="21534">
                  <c:v>1.52359999E-3</c:v>
                </c:pt>
                <c:pt idx="21535">
                  <c:v>1.52367999E-3</c:v>
                </c:pt>
                <c:pt idx="21536">
                  <c:v>1.5237599899999999E-3</c:v>
                </c:pt>
                <c:pt idx="21537">
                  <c:v>1.5238399900000001E-3</c:v>
                </c:pt>
                <c:pt idx="21538">
                  <c:v>1.52391999E-3</c:v>
                </c:pt>
                <c:pt idx="21539">
                  <c:v>1.52399999E-3</c:v>
                </c:pt>
                <c:pt idx="21540">
                  <c:v>1.52407999E-3</c:v>
                </c:pt>
                <c:pt idx="21541">
                  <c:v>1.5241599899999999E-3</c:v>
                </c:pt>
                <c:pt idx="21542">
                  <c:v>1.5242399900000001E-3</c:v>
                </c:pt>
                <c:pt idx="21543">
                  <c:v>1.5243199900000001E-3</c:v>
                </c:pt>
                <c:pt idx="21544">
                  <c:v>1.52439999E-3</c:v>
                </c:pt>
                <c:pt idx="21545">
                  <c:v>1.52447999E-3</c:v>
                </c:pt>
                <c:pt idx="21546">
                  <c:v>1.5245599899999999E-3</c:v>
                </c:pt>
                <c:pt idx="21547">
                  <c:v>1.5246399900000001E-3</c:v>
                </c:pt>
                <c:pt idx="21548">
                  <c:v>1.5247199900000001E-3</c:v>
                </c:pt>
                <c:pt idx="21549">
                  <c:v>1.52479999E-3</c:v>
                </c:pt>
                <c:pt idx="21550">
                  <c:v>1.52487999E-3</c:v>
                </c:pt>
                <c:pt idx="21551">
                  <c:v>1.5249599899999999E-3</c:v>
                </c:pt>
                <c:pt idx="21552">
                  <c:v>1.5250399899999999E-3</c:v>
                </c:pt>
                <c:pt idx="21553">
                  <c:v>1.5251199900000001E-3</c:v>
                </c:pt>
                <c:pt idx="21554">
                  <c:v>1.52519999E-3</c:v>
                </c:pt>
                <c:pt idx="21555">
                  <c:v>1.52527999E-3</c:v>
                </c:pt>
                <c:pt idx="21556">
                  <c:v>1.52535999E-3</c:v>
                </c:pt>
                <c:pt idx="21557">
                  <c:v>1.5254399899999999E-3</c:v>
                </c:pt>
                <c:pt idx="21558">
                  <c:v>1.5255199900000001E-3</c:v>
                </c:pt>
                <c:pt idx="21559">
                  <c:v>1.52559999E-3</c:v>
                </c:pt>
                <c:pt idx="21560">
                  <c:v>1.52567999E-3</c:v>
                </c:pt>
                <c:pt idx="21561">
                  <c:v>1.52575999E-3</c:v>
                </c:pt>
                <c:pt idx="21562">
                  <c:v>1.5258399899999999E-3</c:v>
                </c:pt>
                <c:pt idx="21563">
                  <c:v>1.5259199900000001E-3</c:v>
                </c:pt>
                <c:pt idx="21564">
                  <c:v>1.5259999900000001E-3</c:v>
                </c:pt>
                <c:pt idx="21565">
                  <c:v>1.52607999E-3</c:v>
                </c:pt>
                <c:pt idx="21566">
                  <c:v>1.52615999E-3</c:v>
                </c:pt>
                <c:pt idx="21567">
                  <c:v>1.5262399899999999E-3</c:v>
                </c:pt>
                <c:pt idx="21568">
                  <c:v>1.5263199900000001E-3</c:v>
                </c:pt>
                <c:pt idx="21569">
                  <c:v>1.5263999900000001E-3</c:v>
                </c:pt>
                <c:pt idx="21570">
                  <c:v>1.52647999E-3</c:v>
                </c:pt>
                <c:pt idx="21571">
                  <c:v>1.52655999E-3</c:v>
                </c:pt>
                <c:pt idx="21572">
                  <c:v>1.5266399899999999E-3</c:v>
                </c:pt>
                <c:pt idx="21573">
                  <c:v>1.5267199899999999E-3</c:v>
                </c:pt>
                <c:pt idx="21574">
                  <c:v>1.5267999900000001E-3</c:v>
                </c:pt>
                <c:pt idx="21575">
                  <c:v>1.52687999E-3</c:v>
                </c:pt>
                <c:pt idx="21576">
                  <c:v>1.52695999E-3</c:v>
                </c:pt>
                <c:pt idx="21577">
                  <c:v>1.5270399899999999E-3</c:v>
                </c:pt>
                <c:pt idx="21578">
                  <c:v>1.5271199899999999E-3</c:v>
                </c:pt>
                <c:pt idx="21579">
                  <c:v>1.5271999900000001E-3</c:v>
                </c:pt>
                <c:pt idx="21580">
                  <c:v>1.52727999E-3</c:v>
                </c:pt>
                <c:pt idx="21581">
                  <c:v>1.52735999E-3</c:v>
                </c:pt>
                <c:pt idx="21582">
                  <c:v>1.52743999E-3</c:v>
                </c:pt>
                <c:pt idx="21583">
                  <c:v>1.5275199899999999E-3</c:v>
                </c:pt>
                <c:pt idx="21584">
                  <c:v>1.5275999900000001E-3</c:v>
                </c:pt>
                <c:pt idx="21585">
                  <c:v>1.5276799900000001E-3</c:v>
                </c:pt>
                <c:pt idx="21586">
                  <c:v>1.52775999E-3</c:v>
                </c:pt>
                <c:pt idx="21587">
                  <c:v>1.52783999E-3</c:v>
                </c:pt>
                <c:pt idx="21588">
                  <c:v>1.5279199899999999E-3</c:v>
                </c:pt>
                <c:pt idx="21589">
                  <c:v>1.5279999900000001E-3</c:v>
                </c:pt>
                <c:pt idx="21590">
                  <c:v>1.5280799900000001E-3</c:v>
                </c:pt>
                <c:pt idx="21591">
                  <c:v>1.52815999E-3</c:v>
                </c:pt>
                <c:pt idx="21592">
                  <c:v>1.52823999E-3</c:v>
                </c:pt>
                <c:pt idx="21593">
                  <c:v>1.5283199899999999E-3</c:v>
                </c:pt>
                <c:pt idx="21594">
                  <c:v>1.5283999899999999E-3</c:v>
                </c:pt>
                <c:pt idx="21595">
                  <c:v>1.5284799900000001E-3</c:v>
                </c:pt>
                <c:pt idx="21596">
                  <c:v>1.52855999E-3</c:v>
                </c:pt>
                <c:pt idx="21597">
                  <c:v>1.52863999E-3</c:v>
                </c:pt>
                <c:pt idx="21598">
                  <c:v>1.5287199899999999E-3</c:v>
                </c:pt>
                <c:pt idx="21599">
                  <c:v>1.5287999899999999E-3</c:v>
                </c:pt>
                <c:pt idx="21600">
                  <c:v>1.5288799900000001E-3</c:v>
                </c:pt>
                <c:pt idx="21601">
                  <c:v>1.52895999E-3</c:v>
                </c:pt>
                <c:pt idx="21602">
                  <c:v>1.52903999E-3</c:v>
                </c:pt>
                <c:pt idx="21603">
                  <c:v>1.52911999E-3</c:v>
                </c:pt>
                <c:pt idx="21604">
                  <c:v>1.5291999899999999E-3</c:v>
                </c:pt>
                <c:pt idx="21605">
                  <c:v>1.5292799900000001E-3</c:v>
                </c:pt>
                <c:pt idx="21606">
                  <c:v>1.52935999E-3</c:v>
                </c:pt>
                <c:pt idx="21607">
                  <c:v>1.52943999E-3</c:v>
                </c:pt>
                <c:pt idx="21608">
                  <c:v>1.52951999E-3</c:v>
                </c:pt>
                <c:pt idx="21609">
                  <c:v>1.5295999899999999E-3</c:v>
                </c:pt>
                <c:pt idx="21610">
                  <c:v>1.5296799900000001E-3</c:v>
                </c:pt>
                <c:pt idx="21611">
                  <c:v>1.5297599900000001E-3</c:v>
                </c:pt>
                <c:pt idx="21612">
                  <c:v>1.52983999E-3</c:v>
                </c:pt>
                <c:pt idx="21613">
                  <c:v>1.52991999E-3</c:v>
                </c:pt>
                <c:pt idx="21614">
                  <c:v>1.5299999899999999E-3</c:v>
                </c:pt>
                <c:pt idx="21615">
                  <c:v>1.5300799900000001E-3</c:v>
                </c:pt>
                <c:pt idx="21616">
                  <c:v>1.5301599900000001E-3</c:v>
                </c:pt>
                <c:pt idx="21617">
                  <c:v>1.53023999E-3</c:v>
                </c:pt>
                <c:pt idx="21618">
                  <c:v>1.53031999E-3</c:v>
                </c:pt>
                <c:pt idx="21619">
                  <c:v>1.5303999899999999E-3</c:v>
                </c:pt>
                <c:pt idx="21620">
                  <c:v>1.5304799899999999E-3</c:v>
                </c:pt>
                <c:pt idx="21621">
                  <c:v>1.5305599900000001E-3</c:v>
                </c:pt>
                <c:pt idx="21622">
                  <c:v>1.53063999E-3</c:v>
                </c:pt>
                <c:pt idx="21623">
                  <c:v>1.53071999E-3</c:v>
                </c:pt>
                <c:pt idx="21624">
                  <c:v>1.53079999E-3</c:v>
                </c:pt>
                <c:pt idx="21625">
                  <c:v>1.5308799899999999E-3</c:v>
                </c:pt>
                <c:pt idx="21626">
                  <c:v>1.5309599900000001E-3</c:v>
                </c:pt>
                <c:pt idx="21627">
                  <c:v>1.53103999E-3</c:v>
                </c:pt>
                <c:pt idx="21628">
                  <c:v>1.53111999E-3</c:v>
                </c:pt>
                <c:pt idx="21629">
                  <c:v>1.53119999E-3</c:v>
                </c:pt>
                <c:pt idx="21630">
                  <c:v>1.5312799899999999E-3</c:v>
                </c:pt>
                <c:pt idx="21631">
                  <c:v>1.5313599900000001E-3</c:v>
                </c:pt>
                <c:pt idx="21632">
                  <c:v>1.5314399900000001E-3</c:v>
                </c:pt>
                <c:pt idx="21633">
                  <c:v>1.53151999E-3</c:v>
                </c:pt>
                <c:pt idx="21634">
                  <c:v>1.53159999E-3</c:v>
                </c:pt>
                <c:pt idx="21635">
                  <c:v>1.5316799899999999E-3</c:v>
                </c:pt>
                <c:pt idx="21636">
                  <c:v>1.5317599900000001E-3</c:v>
                </c:pt>
                <c:pt idx="21637">
                  <c:v>1.5318399900000001E-3</c:v>
                </c:pt>
                <c:pt idx="21638">
                  <c:v>1.53191999E-3</c:v>
                </c:pt>
                <c:pt idx="21639">
                  <c:v>1.53199999E-3</c:v>
                </c:pt>
                <c:pt idx="21640">
                  <c:v>1.5320799899999999E-3</c:v>
                </c:pt>
                <c:pt idx="21641">
                  <c:v>1.5321599899999999E-3</c:v>
                </c:pt>
                <c:pt idx="21642">
                  <c:v>1.5322399900000001E-3</c:v>
                </c:pt>
                <c:pt idx="21643">
                  <c:v>1.53231999E-3</c:v>
                </c:pt>
                <c:pt idx="21644">
                  <c:v>1.53239999E-3</c:v>
                </c:pt>
                <c:pt idx="21645">
                  <c:v>1.5324799899999999E-3</c:v>
                </c:pt>
                <c:pt idx="21646">
                  <c:v>1.5325599899999999E-3</c:v>
                </c:pt>
                <c:pt idx="21647">
                  <c:v>1.5326399900000001E-3</c:v>
                </c:pt>
                <c:pt idx="21648">
                  <c:v>1.53271999E-3</c:v>
                </c:pt>
                <c:pt idx="21649">
                  <c:v>1.53279999E-3</c:v>
                </c:pt>
                <c:pt idx="21650">
                  <c:v>1.53287999E-3</c:v>
                </c:pt>
                <c:pt idx="21651">
                  <c:v>1.5329599899999999E-3</c:v>
                </c:pt>
                <c:pt idx="21652">
                  <c:v>1.5330399900000001E-3</c:v>
                </c:pt>
                <c:pt idx="21653">
                  <c:v>1.5331199900000001E-3</c:v>
                </c:pt>
                <c:pt idx="21654">
                  <c:v>1.53319999E-3</c:v>
                </c:pt>
                <c:pt idx="21655">
                  <c:v>1.53327999E-3</c:v>
                </c:pt>
                <c:pt idx="21656">
                  <c:v>1.5333599899999999E-3</c:v>
                </c:pt>
                <c:pt idx="21657">
                  <c:v>1.5334399900000001E-3</c:v>
                </c:pt>
                <c:pt idx="21658">
                  <c:v>1.5335199900000001E-3</c:v>
                </c:pt>
                <c:pt idx="21659">
                  <c:v>1.53359999E-3</c:v>
                </c:pt>
                <c:pt idx="21660">
                  <c:v>1.53367999E-3</c:v>
                </c:pt>
                <c:pt idx="21661">
                  <c:v>1.5337599899999999E-3</c:v>
                </c:pt>
                <c:pt idx="21662">
                  <c:v>1.5338399899999999E-3</c:v>
                </c:pt>
                <c:pt idx="21663">
                  <c:v>1.5339199900000001E-3</c:v>
                </c:pt>
                <c:pt idx="21664">
                  <c:v>1.53399999E-3</c:v>
                </c:pt>
                <c:pt idx="21665">
                  <c:v>1.53407999E-3</c:v>
                </c:pt>
                <c:pt idx="21666">
                  <c:v>1.5341599899999999E-3</c:v>
                </c:pt>
                <c:pt idx="21667">
                  <c:v>1.5342399899999999E-3</c:v>
                </c:pt>
                <c:pt idx="21668">
                  <c:v>1.5343199900000001E-3</c:v>
                </c:pt>
                <c:pt idx="21669">
                  <c:v>1.53439999E-3</c:v>
                </c:pt>
                <c:pt idx="21670">
                  <c:v>1.53447999E-3</c:v>
                </c:pt>
                <c:pt idx="21671">
                  <c:v>1.53455999E-3</c:v>
                </c:pt>
                <c:pt idx="21672">
                  <c:v>1.5346399899999999E-3</c:v>
                </c:pt>
                <c:pt idx="21673">
                  <c:v>1.5347199900000001E-3</c:v>
                </c:pt>
                <c:pt idx="21674">
                  <c:v>1.53479999E-3</c:v>
                </c:pt>
                <c:pt idx="21675">
                  <c:v>1.53487999E-3</c:v>
                </c:pt>
                <c:pt idx="21676">
                  <c:v>1.53495999E-3</c:v>
                </c:pt>
                <c:pt idx="21677">
                  <c:v>1.5350399899999999E-3</c:v>
                </c:pt>
                <c:pt idx="21678">
                  <c:v>1.5351199900000001E-3</c:v>
                </c:pt>
                <c:pt idx="21679">
                  <c:v>1.5351999900000001E-3</c:v>
                </c:pt>
                <c:pt idx="21680">
                  <c:v>1.53527999E-3</c:v>
                </c:pt>
                <c:pt idx="21681">
                  <c:v>1.53535999E-3</c:v>
                </c:pt>
                <c:pt idx="21682">
                  <c:v>1.5354399899999999E-3</c:v>
                </c:pt>
                <c:pt idx="21683">
                  <c:v>1.5355199899999999E-3</c:v>
                </c:pt>
                <c:pt idx="21684">
                  <c:v>1.5355999900000001E-3</c:v>
                </c:pt>
                <c:pt idx="21685">
                  <c:v>1.53567999E-3</c:v>
                </c:pt>
                <c:pt idx="21686">
                  <c:v>1.53575999E-3</c:v>
                </c:pt>
                <c:pt idx="21687">
                  <c:v>1.5358399899999999E-3</c:v>
                </c:pt>
                <c:pt idx="21688">
                  <c:v>1.5359199899999999E-3</c:v>
                </c:pt>
                <c:pt idx="21689">
                  <c:v>1.5359999900000001E-3</c:v>
                </c:pt>
                <c:pt idx="21690">
                  <c:v>1.53607999E-3</c:v>
                </c:pt>
                <c:pt idx="21691">
                  <c:v>1.53615999E-3</c:v>
                </c:pt>
                <c:pt idx="21692">
                  <c:v>1.53623999E-3</c:v>
                </c:pt>
                <c:pt idx="21693">
                  <c:v>1.5363199899999999E-3</c:v>
                </c:pt>
                <c:pt idx="21694">
                  <c:v>1.5363999900000001E-3</c:v>
                </c:pt>
                <c:pt idx="21695">
                  <c:v>1.53647999E-3</c:v>
                </c:pt>
                <c:pt idx="21696">
                  <c:v>1.53655999E-3</c:v>
                </c:pt>
                <c:pt idx="21697">
                  <c:v>1.53663999E-3</c:v>
                </c:pt>
                <c:pt idx="21698">
                  <c:v>1.5367199899999999E-3</c:v>
                </c:pt>
                <c:pt idx="21699">
                  <c:v>1.5367999900000001E-3</c:v>
                </c:pt>
                <c:pt idx="21700">
                  <c:v>1.5368799900000001E-3</c:v>
                </c:pt>
                <c:pt idx="21701">
                  <c:v>1.53695999E-3</c:v>
                </c:pt>
                <c:pt idx="21702">
                  <c:v>1.53703999E-3</c:v>
                </c:pt>
                <c:pt idx="21703">
                  <c:v>1.5371199899999999E-3</c:v>
                </c:pt>
                <c:pt idx="21704">
                  <c:v>1.5371999900000001E-3</c:v>
                </c:pt>
                <c:pt idx="21705">
                  <c:v>1.5372799900000001E-3</c:v>
                </c:pt>
                <c:pt idx="21706">
                  <c:v>1.53735999E-3</c:v>
                </c:pt>
                <c:pt idx="21707">
                  <c:v>1.53743999E-3</c:v>
                </c:pt>
                <c:pt idx="21708">
                  <c:v>1.5375199899999999E-3</c:v>
                </c:pt>
                <c:pt idx="21709">
                  <c:v>1.5375999899999999E-3</c:v>
                </c:pt>
                <c:pt idx="21710">
                  <c:v>1.5376799900000001E-3</c:v>
                </c:pt>
                <c:pt idx="21711">
                  <c:v>1.53775999E-3</c:v>
                </c:pt>
                <c:pt idx="21712">
                  <c:v>1.53783999E-3</c:v>
                </c:pt>
                <c:pt idx="21713">
                  <c:v>1.53791999E-3</c:v>
                </c:pt>
                <c:pt idx="21714">
                  <c:v>1.5379999899999999E-3</c:v>
                </c:pt>
                <c:pt idx="21715">
                  <c:v>1.5380799900000001E-3</c:v>
                </c:pt>
                <c:pt idx="21716">
                  <c:v>1.53815999E-3</c:v>
                </c:pt>
                <c:pt idx="21717">
                  <c:v>1.53823999E-3</c:v>
                </c:pt>
                <c:pt idx="21718">
                  <c:v>1.53831999E-3</c:v>
                </c:pt>
                <c:pt idx="21719">
                  <c:v>1.5383999899999999E-3</c:v>
                </c:pt>
                <c:pt idx="21720">
                  <c:v>1.5384799900000001E-3</c:v>
                </c:pt>
                <c:pt idx="21721">
                  <c:v>1.5385599900000001E-3</c:v>
                </c:pt>
                <c:pt idx="21722">
                  <c:v>1.53863999E-3</c:v>
                </c:pt>
                <c:pt idx="21723">
                  <c:v>1.53871999E-3</c:v>
                </c:pt>
                <c:pt idx="21724">
                  <c:v>1.5387999899999999E-3</c:v>
                </c:pt>
                <c:pt idx="21725">
                  <c:v>1.5388799900000001E-3</c:v>
                </c:pt>
                <c:pt idx="21726">
                  <c:v>1.5389599900000001E-3</c:v>
                </c:pt>
                <c:pt idx="21727">
                  <c:v>1.53903999E-3</c:v>
                </c:pt>
                <c:pt idx="21728">
                  <c:v>1.53911999E-3</c:v>
                </c:pt>
                <c:pt idx="21729">
                  <c:v>1.5391999899999999E-3</c:v>
                </c:pt>
                <c:pt idx="21730">
                  <c:v>1.5392799899999999E-3</c:v>
                </c:pt>
                <c:pt idx="21731">
                  <c:v>1.5393599900000001E-3</c:v>
                </c:pt>
                <c:pt idx="21732">
                  <c:v>1.53943999E-3</c:v>
                </c:pt>
                <c:pt idx="21733">
                  <c:v>1.53951999E-3</c:v>
                </c:pt>
                <c:pt idx="21734">
                  <c:v>1.5395999899999999E-3</c:v>
                </c:pt>
                <c:pt idx="21735">
                  <c:v>1.5396799899999999E-3</c:v>
                </c:pt>
                <c:pt idx="21736">
                  <c:v>1.5397599900000001E-3</c:v>
                </c:pt>
                <c:pt idx="21737">
                  <c:v>1.53983999E-3</c:v>
                </c:pt>
                <c:pt idx="21738">
                  <c:v>1.53991999E-3</c:v>
                </c:pt>
                <c:pt idx="21739">
                  <c:v>1.53999999E-3</c:v>
                </c:pt>
                <c:pt idx="21740">
                  <c:v>1.5400799899999999E-3</c:v>
                </c:pt>
                <c:pt idx="21741">
                  <c:v>1.5401599900000001E-3</c:v>
                </c:pt>
                <c:pt idx="21742">
                  <c:v>1.5402399900000001E-3</c:v>
                </c:pt>
                <c:pt idx="21743">
                  <c:v>1.54031999E-3</c:v>
                </c:pt>
                <c:pt idx="21744">
                  <c:v>1.54039999E-3</c:v>
                </c:pt>
                <c:pt idx="21745">
                  <c:v>1.5404799899999999E-3</c:v>
                </c:pt>
                <c:pt idx="21746">
                  <c:v>1.5405599900000001E-3</c:v>
                </c:pt>
                <c:pt idx="21747">
                  <c:v>1.5406399900000001E-3</c:v>
                </c:pt>
                <c:pt idx="21748">
                  <c:v>1.54071999E-3</c:v>
                </c:pt>
                <c:pt idx="21749">
                  <c:v>1.54079999E-3</c:v>
                </c:pt>
                <c:pt idx="21750">
                  <c:v>1.5408799899999999E-3</c:v>
                </c:pt>
                <c:pt idx="21751">
                  <c:v>1.5409599899999999E-3</c:v>
                </c:pt>
                <c:pt idx="21752">
                  <c:v>1.5410399900000001E-3</c:v>
                </c:pt>
                <c:pt idx="21753">
                  <c:v>1.54111999E-3</c:v>
                </c:pt>
                <c:pt idx="21754">
                  <c:v>1.54119999E-3</c:v>
                </c:pt>
                <c:pt idx="21755">
                  <c:v>1.5412799899999999E-3</c:v>
                </c:pt>
                <c:pt idx="21756">
                  <c:v>1.5413599899999999E-3</c:v>
                </c:pt>
                <c:pt idx="21757">
                  <c:v>1.5414399900000001E-3</c:v>
                </c:pt>
                <c:pt idx="21758">
                  <c:v>1.54151999E-3</c:v>
                </c:pt>
                <c:pt idx="21759">
                  <c:v>1.54159999E-3</c:v>
                </c:pt>
                <c:pt idx="21760">
                  <c:v>1.54167999E-3</c:v>
                </c:pt>
                <c:pt idx="21761">
                  <c:v>1.5417599899999999E-3</c:v>
                </c:pt>
                <c:pt idx="21762">
                  <c:v>1.5418399900000001E-3</c:v>
                </c:pt>
                <c:pt idx="21763">
                  <c:v>1.54191999E-3</c:v>
                </c:pt>
                <c:pt idx="21764">
                  <c:v>1.54199999E-3</c:v>
                </c:pt>
                <c:pt idx="21765">
                  <c:v>1.54207999E-3</c:v>
                </c:pt>
                <c:pt idx="21766">
                  <c:v>1.5421599899999999E-3</c:v>
                </c:pt>
                <c:pt idx="21767">
                  <c:v>1.5422399900000001E-3</c:v>
                </c:pt>
                <c:pt idx="21768">
                  <c:v>1.5423199900000001E-3</c:v>
                </c:pt>
                <c:pt idx="21769">
                  <c:v>1.54239999E-3</c:v>
                </c:pt>
                <c:pt idx="21770">
                  <c:v>1.54247999E-3</c:v>
                </c:pt>
                <c:pt idx="21771">
                  <c:v>1.5425599899999999E-3</c:v>
                </c:pt>
                <c:pt idx="21772">
                  <c:v>1.5426399899999999E-3</c:v>
                </c:pt>
                <c:pt idx="21773">
                  <c:v>1.5427199900000001E-3</c:v>
                </c:pt>
                <c:pt idx="21774">
                  <c:v>1.54279999E-3</c:v>
                </c:pt>
                <c:pt idx="21775">
                  <c:v>1.54287999E-3</c:v>
                </c:pt>
                <c:pt idx="21776">
                  <c:v>1.5429599899999999E-3</c:v>
                </c:pt>
                <c:pt idx="21777">
                  <c:v>1.5430399899999999E-3</c:v>
                </c:pt>
                <c:pt idx="21778">
                  <c:v>1.5431199900000001E-3</c:v>
                </c:pt>
                <c:pt idx="21779">
                  <c:v>1.54319999E-3</c:v>
                </c:pt>
                <c:pt idx="21780">
                  <c:v>1.54327999E-3</c:v>
                </c:pt>
                <c:pt idx="21781">
                  <c:v>1.54335999E-3</c:v>
                </c:pt>
                <c:pt idx="21782">
                  <c:v>1.5434399899999999E-3</c:v>
                </c:pt>
                <c:pt idx="21783">
                  <c:v>1.5435199900000001E-3</c:v>
                </c:pt>
                <c:pt idx="21784">
                  <c:v>1.54359999E-3</c:v>
                </c:pt>
                <c:pt idx="21785">
                  <c:v>1.54367999E-3</c:v>
                </c:pt>
                <c:pt idx="21786">
                  <c:v>1.54375999E-3</c:v>
                </c:pt>
                <c:pt idx="21787">
                  <c:v>1.5438399899999999E-3</c:v>
                </c:pt>
                <c:pt idx="21788">
                  <c:v>1.5439199900000001E-3</c:v>
                </c:pt>
                <c:pt idx="21789">
                  <c:v>1.5439999900000001E-3</c:v>
                </c:pt>
                <c:pt idx="21790">
                  <c:v>1.54407999E-3</c:v>
                </c:pt>
                <c:pt idx="21791">
                  <c:v>1.54415999E-3</c:v>
                </c:pt>
                <c:pt idx="21792">
                  <c:v>1.5442399899999999E-3</c:v>
                </c:pt>
                <c:pt idx="21793">
                  <c:v>1.5443199900000001E-3</c:v>
                </c:pt>
                <c:pt idx="21794">
                  <c:v>1.5443999900000001E-3</c:v>
                </c:pt>
                <c:pt idx="21795">
                  <c:v>1.54447999E-3</c:v>
                </c:pt>
                <c:pt idx="21796">
                  <c:v>1.54455999E-3</c:v>
                </c:pt>
                <c:pt idx="21797">
                  <c:v>1.5446399899999999E-3</c:v>
                </c:pt>
                <c:pt idx="21798">
                  <c:v>1.5447199899999999E-3</c:v>
                </c:pt>
                <c:pt idx="21799">
                  <c:v>1.5447999900000001E-3</c:v>
                </c:pt>
                <c:pt idx="21800">
                  <c:v>1.54487999E-3</c:v>
                </c:pt>
                <c:pt idx="21801">
                  <c:v>1.54495999E-3</c:v>
                </c:pt>
                <c:pt idx="21802">
                  <c:v>1.54503999E-3</c:v>
                </c:pt>
                <c:pt idx="21803">
                  <c:v>1.5451199899999999E-3</c:v>
                </c:pt>
                <c:pt idx="21804">
                  <c:v>1.5451999900000001E-3</c:v>
                </c:pt>
                <c:pt idx="21805">
                  <c:v>1.54527999E-3</c:v>
                </c:pt>
                <c:pt idx="21806">
                  <c:v>1.54535999E-3</c:v>
                </c:pt>
                <c:pt idx="21807">
                  <c:v>1.54543999E-3</c:v>
                </c:pt>
                <c:pt idx="21808">
                  <c:v>1.5455199899999999E-3</c:v>
                </c:pt>
                <c:pt idx="21809">
                  <c:v>1.5455999900000001E-3</c:v>
                </c:pt>
                <c:pt idx="21810">
                  <c:v>1.5456799900000001E-3</c:v>
                </c:pt>
                <c:pt idx="21811">
                  <c:v>1.54575999E-3</c:v>
                </c:pt>
                <c:pt idx="21812">
                  <c:v>1.54583999E-3</c:v>
                </c:pt>
                <c:pt idx="21813">
                  <c:v>1.5459199899999999E-3</c:v>
                </c:pt>
                <c:pt idx="21814">
                  <c:v>1.5459999900000001E-3</c:v>
                </c:pt>
                <c:pt idx="21815">
                  <c:v>1.5460799900000001E-3</c:v>
                </c:pt>
                <c:pt idx="21816">
                  <c:v>1.54615999E-3</c:v>
                </c:pt>
                <c:pt idx="21817">
                  <c:v>1.54623999E-3</c:v>
                </c:pt>
                <c:pt idx="21818">
                  <c:v>1.5463199899999999E-3</c:v>
                </c:pt>
                <c:pt idx="21819">
                  <c:v>1.5463999899999999E-3</c:v>
                </c:pt>
                <c:pt idx="21820">
                  <c:v>1.5464799900000001E-3</c:v>
                </c:pt>
                <c:pt idx="21821">
                  <c:v>1.54655999E-3</c:v>
                </c:pt>
                <c:pt idx="21822">
                  <c:v>1.54663999E-3</c:v>
                </c:pt>
                <c:pt idx="21823">
                  <c:v>1.5467199899999999E-3</c:v>
                </c:pt>
                <c:pt idx="21824">
                  <c:v>1.5467999899999999E-3</c:v>
                </c:pt>
                <c:pt idx="21825">
                  <c:v>1.5468799900000001E-3</c:v>
                </c:pt>
                <c:pt idx="21826">
                  <c:v>1.54695999E-3</c:v>
                </c:pt>
                <c:pt idx="21827">
                  <c:v>1.54703999E-3</c:v>
                </c:pt>
                <c:pt idx="21828">
                  <c:v>1.54711999E-3</c:v>
                </c:pt>
                <c:pt idx="21829">
                  <c:v>1.5471999899999999E-3</c:v>
                </c:pt>
                <c:pt idx="21830">
                  <c:v>1.5472799900000001E-3</c:v>
                </c:pt>
                <c:pt idx="21831">
                  <c:v>1.5473599900000001E-3</c:v>
                </c:pt>
                <c:pt idx="21832">
                  <c:v>1.54743999E-3</c:v>
                </c:pt>
                <c:pt idx="21833">
                  <c:v>1.54751999E-3</c:v>
                </c:pt>
                <c:pt idx="21834">
                  <c:v>1.5475999899999999E-3</c:v>
                </c:pt>
                <c:pt idx="21835">
                  <c:v>1.5476799900000001E-3</c:v>
                </c:pt>
                <c:pt idx="21836">
                  <c:v>1.5477599900000001E-3</c:v>
                </c:pt>
                <c:pt idx="21837">
                  <c:v>1.54783999E-3</c:v>
                </c:pt>
                <c:pt idx="21838">
                  <c:v>1.54791999E-3</c:v>
                </c:pt>
                <c:pt idx="21839">
                  <c:v>1.5479999899999999E-3</c:v>
                </c:pt>
                <c:pt idx="21840">
                  <c:v>1.5480799899999999E-3</c:v>
                </c:pt>
                <c:pt idx="21841">
                  <c:v>1.5481599900000001E-3</c:v>
                </c:pt>
                <c:pt idx="21842">
                  <c:v>1.54823999E-3</c:v>
                </c:pt>
                <c:pt idx="21843">
                  <c:v>1.54831999E-3</c:v>
                </c:pt>
                <c:pt idx="21844">
                  <c:v>1.5483999899999999E-3</c:v>
                </c:pt>
                <c:pt idx="21845">
                  <c:v>1.5484799899999999E-3</c:v>
                </c:pt>
                <c:pt idx="21846">
                  <c:v>1.5485599900000001E-3</c:v>
                </c:pt>
                <c:pt idx="21847">
                  <c:v>1.54863999E-3</c:v>
                </c:pt>
                <c:pt idx="21848">
                  <c:v>1.54871999E-3</c:v>
                </c:pt>
                <c:pt idx="21849">
                  <c:v>1.54879999E-3</c:v>
                </c:pt>
                <c:pt idx="21850">
                  <c:v>1.5488799899999999E-3</c:v>
                </c:pt>
                <c:pt idx="21851">
                  <c:v>1.5489599900000001E-3</c:v>
                </c:pt>
                <c:pt idx="21852">
                  <c:v>1.54903999E-3</c:v>
                </c:pt>
                <c:pt idx="21853">
                  <c:v>1.54911999E-3</c:v>
                </c:pt>
                <c:pt idx="21854">
                  <c:v>1.54919999E-3</c:v>
                </c:pt>
                <c:pt idx="21855">
                  <c:v>1.5492799899999999E-3</c:v>
                </c:pt>
                <c:pt idx="21856">
                  <c:v>1.5493599900000001E-3</c:v>
                </c:pt>
                <c:pt idx="21857">
                  <c:v>1.5494399900000001E-3</c:v>
                </c:pt>
                <c:pt idx="21858">
                  <c:v>1.54951999E-3</c:v>
                </c:pt>
                <c:pt idx="21859">
                  <c:v>1.54959999E-3</c:v>
                </c:pt>
                <c:pt idx="21860">
                  <c:v>1.5496799899999999E-3</c:v>
                </c:pt>
                <c:pt idx="21861">
                  <c:v>1.5497599899999999E-3</c:v>
                </c:pt>
                <c:pt idx="21862">
                  <c:v>1.5498399900000001E-3</c:v>
                </c:pt>
                <c:pt idx="21863">
                  <c:v>1.54991999E-3</c:v>
                </c:pt>
                <c:pt idx="21864">
                  <c:v>1.54999999E-3</c:v>
                </c:pt>
                <c:pt idx="21865">
                  <c:v>1.5500799899999999E-3</c:v>
                </c:pt>
                <c:pt idx="21866">
                  <c:v>1.5501599899999999E-3</c:v>
                </c:pt>
                <c:pt idx="21867">
                  <c:v>1.5502399900000001E-3</c:v>
                </c:pt>
                <c:pt idx="21868">
                  <c:v>1.55031999E-3</c:v>
                </c:pt>
                <c:pt idx="21869">
                  <c:v>1.55039999E-3</c:v>
                </c:pt>
                <c:pt idx="21870">
                  <c:v>1.55047999E-3</c:v>
                </c:pt>
                <c:pt idx="21871">
                  <c:v>1.5505599899999999E-3</c:v>
                </c:pt>
                <c:pt idx="21872">
                  <c:v>1.5506399900000001E-3</c:v>
                </c:pt>
                <c:pt idx="21873">
                  <c:v>1.55071999E-3</c:v>
                </c:pt>
                <c:pt idx="21874">
                  <c:v>1.55079999E-3</c:v>
                </c:pt>
                <c:pt idx="21875">
                  <c:v>1.55087999E-3</c:v>
                </c:pt>
                <c:pt idx="21876">
                  <c:v>1.5509599899999999E-3</c:v>
                </c:pt>
                <c:pt idx="21877">
                  <c:v>1.5510399900000001E-3</c:v>
                </c:pt>
                <c:pt idx="21878">
                  <c:v>1.5511199900000001E-3</c:v>
                </c:pt>
                <c:pt idx="21879">
                  <c:v>1.55119999E-3</c:v>
                </c:pt>
                <c:pt idx="21880">
                  <c:v>1.55127999E-3</c:v>
                </c:pt>
                <c:pt idx="21881">
                  <c:v>1.5513599899999999E-3</c:v>
                </c:pt>
                <c:pt idx="21882">
                  <c:v>1.5514399900000001E-3</c:v>
                </c:pt>
                <c:pt idx="21883">
                  <c:v>1.5515199900000001E-3</c:v>
                </c:pt>
                <c:pt idx="21884">
                  <c:v>1.55159999E-3</c:v>
                </c:pt>
                <c:pt idx="21885">
                  <c:v>1.55167999E-3</c:v>
                </c:pt>
                <c:pt idx="21886">
                  <c:v>1.5517599899999999E-3</c:v>
                </c:pt>
                <c:pt idx="21887">
                  <c:v>1.5518399899999999E-3</c:v>
                </c:pt>
                <c:pt idx="21888">
                  <c:v>1.5519199900000001E-3</c:v>
                </c:pt>
                <c:pt idx="21889">
                  <c:v>1.55199999E-3</c:v>
                </c:pt>
                <c:pt idx="21890">
                  <c:v>1.55207999E-3</c:v>
                </c:pt>
                <c:pt idx="21891">
                  <c:v>1.55215999E-3</c:v>
                </c:pt>
                <c:pt idx="21892">
                  <c:v>1.5522399899999999E-3</c:v>
                </c:pt>
                <c:pt idx="21893">
                  <c:v>1.5523199900000001E-3</c:v>
                </c:pt>
                <c:pt idx="21894">
                  <c:v>1.55239999E-3</c:v>
                </c:pt>
                <c:pt idx="21895">
                  <c:v>1.55247999E-3</c:v>
                </c:pt>
                <c:pt idx="21896">
                  <c:v>1.55255999E-3</c:v>
                </c:pt>
                <c:pt idx="21897">
                  <c:v>1.5526399899999999E-3</c:v>
                </c:pt>
                <c:pt idx="21898">
                  <c:v>1.5527199900000001E-3</c:v>
                </c:pt>
                <c:pt idx="21899">
                  <c:v>1.5527999900000001E-3</c:v>
                </c:pt>
                <c:pt idx="21900">
                  <c:v>1.55287999E-3</c:v>
                </c:pt>
                <c:pt idx="21901">
                  <c:v>1.55295999E-3</c:v>
                </c:pt>
                <c:pt idx="21902">
                  <c:v>1.5530399899999999E-3</c:v>
                </c:pt>
                <c:pt idx="21903">
                  <c:v>1.5531199900000001E-3</c:v>
                </c:pt>
                <c:pt idx="21904">
                  <c:v>1.5531999900000001E-3</c:v>
                </c:pt>
                <c:pt idx="21905">
                  <c:v>1.55327999E-3</c:v>
                </c:pt>
                <c:pt idx="21906">
                  <c:v>1.55335999E-3</c:v>
                </c:pt>
                <c:pt idx="21907">
                  <c:v>1.5534399899999999E-3</c:v>
                </c:pt>
                <c:pt idx="21908">
                  <c:v>1.5535199899999999E-3</c:v>
                </c:pt>
                <c:pt idx="21909">
                  <c:v>1.5535999900000001E-3</c:v>
                </c:pt>
                <c:pt idx="21910">
                  <c:v>1.55367999E-3</c:v>
                </c:pt>
                <c:pt idx="21911">
                  <c:v>1.55375999E-3</c:v>
                </c:pt>
                <c:pt idx="21912">
                  <c:v>1.5538399899999999E-3</c:v>
                </c:pt>
                <c:pt idx="21913">
                  <c:v>1.5539199899999999E-3</c:v>
                </c:pt>
                <c:pt idx="21914">
                  <c:v>1.5539999900000001E-3</c:v>
                </c:pt>
                <c:pt idx="21915">
                  <c:v>1.55407999E-3</c:v>
                </c:pt>
                <c:pt idx="21916">
                  <c:v>1.55415999E-3</c:v>
                </c:pt>
                <c:pt idx="21917">
                  <c:v>1.55423999E-3</c:v>
                </c:pt>
                <c:pt idx="21918">
                  <c:v>1.5543199899999999E-3</c:v>
                </c:pt>
                <c:pt idx="21919">
                  <c:v>1.5543999900000001E-3</c:v>
                </c:pt>
                <c:pt idx="21920">
                  <c:v>1.5544799900000001E-3</c:v>
                </c:pt>
                <c:pt idx="21921">
                  <c:v>1.55455999E-3</c:v>
                </c:pt>
                <c:pt idx="21922">
                  <c:v>1.55463999E-3</c:v>
                </c:pt>
                <c:pt idx="21923">
                  <c:v>1.5547199899999999E-3</c:v>
                </c:pt>
                <c:pt idx="21924">
                  <c:v>1.5547999900000001E-3</c:v>
                </c:pt>
                <c:pt idx="21925">
                  <c:v>1.5548799900000001E-3</c:v>
                </c:pt>
                <c:pt idx="21926">
                  <c:v>1.55495999E-3</c:v>
                </c:pt>
                <c:pt idx="21927">
                  <c:v>1.55503999E-3</c:v>
                </c:pt>
                <c:pt idx="21928">
                  <c:v>1.5551199899999999E-3</c:v>
                </c:pt>
                <c:pt idx="21929">
                  <c:v>1.5551999899999999E-3</c:v>
                </c:pt>
                <c:pt idx="21930">
                  <c:v>1.5552799900000001E-3</c:v>
                </c:pt>
                <c:pt idx="21931">
                  <c:v>1.55535999E-3</c:v>
                </c:pt>
                <c:pt idx="21932">
                  <c:v>1.55543999E-3</c:v>
                </c:pt>
                <c:pt idx="21933">
                  <c:v>1.5555199899999999E-3</c:v>
                </c:pt>
                <c:pt idx="21934">
                  <c:v>1.5555999899999999E-3</c:v>
                </c:pt>
                <c:pt idx="21935">
                  <c:v>1.5556799900000001E-3</c:v>
                </c:pt>
                <c:pt idx="21936">
                  <c:v>1.55575999E-3</c:v>
                </c:pt>
                <c:pt idx="21937">
                  <c:v>1.55583999E-3</c:v>
                </c:pt>
                <c:pt idx="21938">
                  <c:v>1.55591999E-3</c:v>
                </c:pt>
                <c:pt idx="21939">
                  <c:v>1.5559999899999999E-3</c:v>
                </c:pt>
                <c:pt idx="21940">
                  <c:v>1.5560799900000001E-3</c:v>
                </c:pt>
                <c:pt idx="21941">
                  <c:v>1.55615999E-3</c:v>
                </c:pt>
                <c:pt idx="21942">
                  <c:v>1.55623999E-3</c:v>
                </c:pt>
                <c:pt idx="21943">
                  <c:v>1.55631999E-3</c:v>
                </c:pt>
                <c:pt idx="21944">
                  <c:v>1.5563999899999999E-3</c:v>
                </c:pt>
                <c:pt idx="21945">
                  <c:v>1.5564799900000001E-3</c:v>
                </c:pt>
                <c:pt idx="21946">
                  <c:v>1.5565599900000001E-3</c:v>
                </c:pt>
                <c:pt idx="21947">
                  <c:v>1.55663999E-3</c:v>
                </c:pt>
                <c:pt idx="21948">
                  <c:v>1.55671999E-3</c:v>
                </c:pt>
                <c:pt idx="21949">
                  <c:v>1.5567999899999999E-3</c:v>
                </c:pt>
                <c:pt idx="21950">
                  <c:v>1.5568799899999999E-3</c:v>
                </c:pt>
                <c:pt idx="21951">
                  <c:v>1.5569599900000001E-3</c:v>
                </c:pt>
                <c:pt idx="21952">
                  <c:v>1.55703999E-3</c:v>
                </c:pt>
                <c:pt idx="21953">
                  <c:v>1.55711999E-3</c:v>
                </c:pt>
                <c:pt idx="21954">
                  <c:v>1.5571999899999999E-3</c:v>
                </c:pt>
                <c:pt idx="21955">
                  <c:v>1.5572799899999999E-3</c:v>
                </c:pt>
                <c:pt idx="21956">
                  <c:v>1.5573599900000001E-3</c:v>
                </c:pt>
                <c:pt idx="21957">
                  <c:v>1.55743999E-3</c:v>
                </c:pt>
                <c:pt idx="21958">
                  <c:v>1.55751999E-3</c:v>
                </c:pt>
                <c:pt idx="21959">
                  <c:v>1.55759999E-3</c:v>
                </c:pt>
                <c:pt idx="21960">
                  <c:v>1.5576799899999999E-3</c:v>
                </c:pt>
                <c:pt idx="21961">
                  <c:v>1.5577599900000001E-3</c:v>
                </c:pt>
                <c:pt idx="21962">
                  <c:v>1.55783999E-3</c:v>
                </c:pt>
                <c:pt idx="21963">
                  <c:v>1.55791999E-3</c:v>
                </c:pt>
                <c:pt idx="21964">
                  <c:v>1.55799999E-3</c:v>
                </c:pt>
                <c:pt idx="21965">
                  <c:v>1.5580799899999999E-3</c:v>
                </c:pt>
                <c:pt idx="21966">
                  <c:v>1.5581599900000001E-3</c:v>
                </c:pt>
                <c:pt idx="21967">
                  <c:v>1.5582399900000001E-3</c:v>
                </c:pt>
                <c:pt idx="21968">
                  <c:v>1.55831999E-3</c:v>
                </c:pt>
                <c:pt idx="21969">
                  <c:v>1.55839999E-3</c:v>
                </c:pt>
                <c:pt idx="21970">
                  <c:v>1.5584799899999999E-3</c:v>
                </c:pt>
                <c:pt idx="21971">
                  <c:v>1.5585599900000001E-3</c:v>
                </c:pt>
                <c:pt idx="21972">
                  <c:v>1.5586399900000001E-3</c:v>
                </c:pt>
                <c:pt idx="21973">
                  <c:v>1.55871999E-3</c:v>
                </c:pt>
                <c:pt idx="21974">
                  <c:v>1.55879999E-3</c:v>
                </c:pt>
                <c:pt idx="21975">
                  <c:v>1.5588799899999999E-3</c:v>
                </c:pt>
                <c:pt idx="21976">
                  <c:v>1.5589599899999999E-3</c:v>
                </c:pt>
                <c:pt idx="21977">
                  <c:v>1.5590399900000001E-3</c:v>
                </c:pt>
                <c:pt idx="21978">
                  <c:v>1.55911999E-3</c:v>
                </c:pt>
                <c:pt idx="21979">
                  <c:v>1.55919999E-3</c:v>
                </c:pt>
                <c:pt idx="21980">
                  <c:v>1.55927999E-3</c:v>
                </c:pt>
                <c:pt idx="21981">
                  <c:v>1.5593599899999999E-3</c:v>
                </c:pt>
                <c:pt idx="21982">
                  <c:v>1.5594399900000001E-3</c:v>
                </c:pt>
                <c:pt idx="21983">
                  <c:v>1.55951999E-3</c:v>
                </c:pt>
                <c:pt idx="21984">
                  <c:v>1.55959999E-3</c:v>
                </c:pt>
                <c:pt idx="21985">
                  <c:v>1.55967999E-3</c:v>
                </c:pt>
                <c:pt idx="21986">
                  <c:v>1.5597599899999999E-3</c:v>
                </c:pt>
                <c:pt idx="21987">
                  <c:v>1.5598399900000001E-3</c:v>
                </c:pt>
                <c:pt idx="21988">
                  <c:v>1.5599199900000001E-3</c:v>
                </c:pt>
                <c:pt idx="21989">
                  <c:v>1.55999999E-3</c:v>
                </c:pt>
                <c:pt idx="21990">
                  <c:v>1.56007999E-3</c:v>
                </c:pt>
                <c:pt idx="21991">
                  <c:v>1.5601599899999999E-3</c:v>
                </c:pt>
                <c:pt idx="21992">
                  <c:v>1.5602399900000001E-3</c:v>
                </c:pt>
                <c:pt idx="21993">
                  <c:v>1.5603199900000001E-3</c:v>
                </c:pt>
                <c:pt idx="21994">
                  <c:v>1.56039999E-3</c:v>
                </c:pt>
                <c:pt idx="21995">
                  <c:v>1.56047999E-3</c:v>
                </c:pt>
                <c:pt idx="21996">
                  <c:v>1.5605599899999999E-3</c:v>
                </c:pt>
                <c:pt idx="21997">
                  <c:v>1.5606399899999999E-3</c:v>
                </c:pt>
                <c:pt idx="21998">
                  <c:v>1.5607199900000001E-3</c:v>
                </c:pt>
                <c:pt idx="21999">
                  <c:v>1.56079999E-3</c:v>
                </c:pt>
                <c:pt idx="22000">
                  <c:v>1.56087999E-3</c:v>
                </c:pt>
                <c:pt idx="22001">
                  <c:v>1.5609599899999999E-3</c:v>
                </c:pt>
                <c:pt idx="22002">
                  <c:v>1.5610399899999999E-3</c:v>
                </c:pt>
                <c:pt idx="22003">
                  <c:v>1.5611199900000001E-3</c:v>
                </c:pt>
                <c:pt idx="22004">
                  <c:v>1.56119999E-3</c:v>
                </c:pt>
                <c:pt idx="22005">
                  <c:v>1.56127999E-3</c:v>
                </c:pt>
                <c:pt idx="22006">
                  <c:v>1.56135999E-3</c:v>
                </c:pt>
                <c:pt idx="22007">
                  <c:v>1.5614399899999999E-3</c:v>
                </c:pt>
                <c:pt idx="22008">
                  <c:v>1.5615199900000001E-3</c:v>
                </c:pt>
                <c:pt idx="22009">
                  <c:v>1.5615999900000001E-3</c:v>
                </c:pt>
                <c:pt idx="22010">
                  <c:v>1.56167999E-3</c:v>
                </c:pt>
                <c:pt idx="22011">
                  <c:v>1.56175999E-3</c:v>
                </c:pt>
                <c:pt idx="22012">
                  <c:v>1.5618399899999999E-3</c:v>
                </c:pt>
                <c:pt idx="22013">
                  <c:v>1.5619199900000001E-3</c:v>
                </c:pt>
                <c:pt idx="22014">
                  <c:v>1.5619999900000001E-3</c:v>
                </c:pt>
                <c:pt idx="22015">
                  <c:v>1.56207999E-3</c:v>
                </c:pt>
                <c:pt idx="22016">
                  <c:v>1.56215999E-3</c:v>
                </c:pt>
                <c:pt idx="22017">
                  <c:v>1.5622399899999999E-3</c:v>
                </c:pt>
                <c:pt idx="22018">
                  <c:v>1.5623199899999999E-3</c:v>
                </c:pt>
                <c:pt idx="22019">
                  <c:v>1.5623999900000001E-3</c:v>
                </c:pt>
                <c:pt idx="22020">
                  <c:v>1.56247999E-3</c:v>
                </c:pt>
                <c:pt idx="22021">
                  <c:v>1.56255999E-3</c:v>
                </c:pt>
                <c:pt idx="22022">
                  <c:v>1.5626399899999999E-3</c:v>
                </c:pt>
                <c:pt idx="22023">
                  <c:v>1.5627199899999999E-3</c:v>
                </c:pt>
                <c:pt idx="22024">
                  <c:v>1.5627999900000001E-3</c:v>
                </c:pt>
                <c:pt idx="22025">
                  <c:v>1.56287999E-3</c:v>
                </c:pt>
                <c:pt idx="22026">
                  <c:v>1.56295999E-3</c:v>
                </c:pt>
                <c:pt idx="22027">
                  <c:v>1.56303999E-3</c:v>
                </c:pt>
                <c:pt idx="22028">
                  <c:v>1.5631199899999999E-3</c:v>
                </c:pt>
                <c:pt idx="22029">
                  <c:v>1.5631999900000001E-3</c:v>
                </c:pt>
                <c:pt idx="22030">
                  <c:v>1.56327999E-3</c:v>
                </c:pt>
                <c:pt idx="22031">
                  <c:v>1.56335999E-3</c:v>
                </c:pt>
                <c:pt idx="22032">
                  <c:v>1.56343999E-3</c:v>
                </c:pt>
                <c:pt idx="22033">
                  <c:v>1.5635199899999999E-3</c:v>
                </c:pt>
                <c:pt idx="22034">
                  <c:v>1.5635999900000001E-3</c:v>
                </c:pt>
                <c:pt idx="22035">
                  <c:v>1.5636799900000001E-3</c:v>
                </c:pt>
                <c:pt idx="22036">
                  <c:v>1.56375999E-3</c:v>
                </c:pt>
                <c:pt idx="22037">
                  <c:v>1.56383999E-3</c:v>
                </c:pt>
                <c:pt idx="22038">
                  <c:v>1.5639199899999999E-3</c:v>
                </c:pt>
                <c:pt idx="22039">
                  <c:v>1.5639999899999999E-3</c:v>
                </c:pt>
                <c:pt idx="22040">
                  <c:v>1.5640799900000001E-3</c:v>
                </c:pt>
                <c:pt idx="22041">
                  <c:v>1.56415999E-3</c:v>
                </c:pt>
                <c:pt idx="22042">
                  <c:v>1.56423999E-3</c:v>
                </c:pt>
                <c:pt idx="22043">
                  <c:v>1.5643199899999999E-3</c:v>
                </c:pt>
                <c:pt idx="22044">
                  <c:v>1.5643999899999999E-3</c:v>
                </c:pt>
                <c:pt idx="22045">
                  <c:v>1.5644799900000001E-3</c:v>
                </c:pt>
                <c:pt idx="22046">
                  <c:v>1.56455999E-3</c:v>
                </c:pt>
                <c:pt idx="22047">
                  <c:v>1.56463999E-3</c:v>
                </c:pt>
                <c:pt idx="22048">
                  <c:v>1.56471999E-3</c:v>
                </c:pt>
                <c:pt idx="22049">
                  <c:v>1.5647999899999999E-3</c:v>
                </c:pt>
                <c:pt idx="22050">
                  <c:v>1.5648799900000001E-3</c:v>
                </c:pt>
                <c:pt idx="22051">
                  <c:v>1.56495999E-3</c:v>
                </c:pt>
                <c:pt idx="22052">
                  <c:v>1.56503999E-3</c:v>
                </c:pt>
                <c:pt idx="22053">
                  <c:v>1.56511999E-3</c:v>
                </c:pt>
                <c:pt idx="22054">
                  <c:v>1.5651999899999999E-3</c:v>
                </c:pt>
                <c:pt idx="22055">
                  <c:v>1.5652799900000001E-3</c:v>
                </c:pt>
                <c:pt idx="22056">
                  <c:v>1.5653599900000001E-3</c:v>
                </c:pt>
                <c:pt idx="22057">
                  <c:v>1.56543999E-3</c:v>
                </c:pt>
                <c:pt idx="22058">
                  <c:v>1.56551999E-3</c:v>
                </c:pt>
                <c:pt idx="22059">
                  <c:v>1.5655999899999999E-3</c:v>
                </c:pt>
                <c:pt idx="22060">
                  <c:v>1.5656799900000001E-3</c:v>
                </c:pt>
                <c:pt idx="22061">
                  <c:v>1.5657599900000001E-3</c:v>
                </c:pt>
                <c:pt idx="22062">
                  <c:v>1.56583999E-3</c:v>
                </c:pt>
                <c:pt idx="22063">
                  <c:v>1.56591999E-3</c:v>
                </c:pt>
                <c:pt idx="22064">
                  <c:v>1.5659999899999999E-3</c:v>
                </c:pt>
                <c:pt idx="22065">
                  <c:v>1.5660799899999999E-3</c:v>
                </c:pt>
                <c:pt idx="22066">
                  <c:v>1.5661599900000001E-3</c:v>
                </c:pt>
                <c:pt idx="22067">
                  <c:v>1.56623999E-3</c:v>
                </c:pt>
                <c:pt idx="22068">
                  <c:v>1.56631999E-3</c:v>
                </c:pt>
                <c:pt idx="22069">
                  <c:v>1.56639999E-3</c:v>
                </c:pt>
                <c:pt idx="22070">
                  <c:v>1.5664799899999999E-3</c:v>
                </c:pt>
                <c:pt idx="22071">
                  <c:v>1.5665599900000001E-3</c:v>
                </c:pt>
                <c:pt idx="22072">
                  <c:v>1.56663999E-3</c:v>
                </c:pt>
                <c:pt idx="22073">
                  <c:v>1.56671999E-3</c:v>
                </c:pt>
                <c:pt idx="22074">
                  <c:v>1.56679999E-3</c:v>
                </c:pt>
                <c:pt idx="22075">
                  <c:v>1.5668799899999999E-3</c:v>
                </c:pt>
                <c:pt idx="22076">
                  <c:v>1.5669599900000001E-3</c:v>
                </c:pt>
                <c:pt idx="22077">
                  <c:v>1.5670399900000001E-3</c:v>
                </c:pt>
                <c:pt idx="22078">
                  <c:v>1.56711999E-3</c:v>
                </c:pt>
                <c:pt idx="22079">
                  <c:v>1.56719999E-3</c:v>
                </c:pt>
                <c:pt idx="22080">
                  <c:v>1.5672799899999999E-3</c:v>
                </c:pt>
                <c:pt idx="22081">
                  <c:v>1.5673599900000001E-3</c:v>
                </c:pt>
                <c:pt idx="22082">
                  <c:v>1.5674399900000001E-3</c:v>
                </c:pt>
                <c:pt idx="22083">
                  <c:v>1.56751999E-3</c:v>
                </c:pt>
                <c:pt idx="22084">
                  <c:v>1.56759999E-3</c:v>
                </c:pt>
                <c:pt idx="22085">
                  <c:v>1.5676799899999999E-3</c:v>
                </c:pt>
                <c:pt idx="22086">
                  <c:v>1.5677599899999999E-3</c:v>
                </c:pt>
                <c:pt idx="22087">
                  <c:v>1.5678399900000001E-3</c:v>
                </c:pt>
                <c:pt idx="22088">
                  <c:v>1.56791999E-3</c:v>
                </c:pt>
                <c:pt idx="22089">
                  <c:v>1.56799999E-3</c:v>
                </c:pt>
                <c:pt idx="22090">
                  <c:v>1.5680799899999999E-3</c:v>
                </c:pt>
                <c:pt idx="22091">
                  <c:v>1.5681599899999999E-3</c:v>
                </c:pt>
                <c:pt idx="22092">
                  <c:v>1.5682399900000001E-3</c:v>
                </c:pt>
                <c:pt idx="22093">
                  <c:v>1.56831999E-3</c:v>
                </c:pt>
                <c:pt idx="22094">
                  <c:v>1.56839999E-3</c:v>
                </c:pt>
                <c:pt idx="22095">
                  <c:v>1.56847999E-3</c:v>
                </c:pt>
                <c:pt idx="22096">
                  <c:v>1.5685599899999999E-3</c:v>
                </c:pt>
                <c:pt idx="22097">
                  <c:v>1.5686399900000001E-3</c:v>
                </c:pt>
                <c:pt idx="22098">
                  <c:v>1.5687199900000001E-3</c:v>
                </c:pt>
                <c:pt idx="22099">
                  <c:v>1.56879999E-3</c:v>
                </c:pt>
                <c:pt idx="22100">
                  <c:v>1.56887999E-3</c:v>
                </c:pt>
                <c:pt idx="22101">
                  <c:v>1.5689599899999999E-3</c:v>
                </c:pt>
                <c:pt idx="22102">
                  <c:v>1.5690399900000001E-3</c:v>
                </c:pt>
                <c:pt idx="22103">
                  <c:v>1.5691199900000001E-3</c:v>
                </c:pt>
                <c:pt idx="22104">
                  <c:v>1.56919999E-3</c:v>
                </c:pt>
                <c:pt idx="22105">
                  <c:v>1.56927999E-3</c:v>
                </c:pt>
                <c:pt idx="22106">
                  <c:v>1.5693599899999999E-3</c:v>
                </c:pt>
                <c:pt idx="22107">
                  <c:v>1.5694399899999999E-3</c:v>
                </c:pt>
                <c:pt idx="22108">
                  <c:v>1.5695199900000001E-3</c:v>
                </c:pt>
                <c:pt idx="22109">
                  <c:v>1.56959999E-3</c:v>
                </c:pt>
                <c:pt idx="22110">
                  <c:v>1.56967999E-3</c:v>
                </c:pt>
                <c:pt idx="22111">
                  <c:v>1.5697599899999999E-3</c:v>
                </c:pt>
                <c:pt idx="22112">
                  <c:v>1.5698399899999999E-3</c:v>
                </c:pt>
                <c:pt idx="22113">
                  <c:v>1.5699199900000001E-3</c:v>
                </c:pt>
                <c:pt idx="22114">
                  <c:v>1.56999999E-3</c:v>
                </c:pt>
                <c:pt idx="22115">
                  <c:v>1.57007999E-3</c:v>
                </c:pt>
                <c:pt idx="22116">
                  <c:v>1.57015999E-3</c:v>
                </c:pt>
                <c:pt idx="22117">
                  <c:v>1.5702399899999999E-3</c:v>
                </c:pt>
                <c:pt idx="22118">
                  <c:v>1.5703199900000001E-3</c:v>
                </c:pt>
                <c:pt idx="22119">
                  <c:v>1.57039999E-3</c:v>
                </c:pt>
                <c:pt idx="22120">
                  <c:v>1.57047999E-3</c:v>
                </c:pt>
                <c:pt idx="22121">
                  <c:v>1.57055999E-3</c:v>
                </c:pt>
                <c:pt idx="22122">
                  <c:v>1.5706399899999999E-3</c:v>
                </c:pt>
                <c:pt idx="22123">
                  <c:v>1.5707199900000001E-3</c:v>
                </c:pt>
                <c:pt idx="22124">
                  <c:v>1.5707999900000001E-3</c:v>
                </c:pt>
                <c:pt idx="22125">
                  <c:v>1.57087999E-3</c:v>
                </c:pt>
                <c:pt idx="22126">
                  <c:v>1.57095999E-3</c:v>
                </c:pt>
                <c:pt idx="22127">
                  <c:v>1.5710399899999999E-3</c:v>
                </c:pt>
                <c:pt idx="22128">
                  <c:v>1.5711199899999999E-3</c:v>
                </c:pt>
                <c:pt idx="22129">
                  <c:v>1.5711999900000001E-3</c:v>
                </c:pt>
                <c:pt idx="22130">
                  <c:v>1.57127999E-3</c:v>
                </c:pt>
                <c:pt idx="22131">
                  <c:v>1.57135999E-3</c:v>
                </c:pt>
                <c:pt idx="22132">
                  <c:v>1.5714399899999999E-3</c:v>
                </c:pt>
                <c:pt idx="22133">
                  <c:v>1.5715199899999999E-3</c:v>
                </c:pt>
                <c:pt idx="22134">
                  <c:v>1.5715999900000001E-3</c:v>
                </c:pt>
                <c:pt idx="22135">
                  <c:v>1.57167999E-3</c:v>
                </c:pt>
                <c:pt idx="22136">
                  <c:v>1.57175999E-3</c:v>
                </c:pt>
                <c:pt idx="22137">
                  <c:v>1.57183999E-3</c:v>
                </c:pt>
                <c:pt idx="22138">
                  <c:v>1.5719199899999999E-3</c:v>
                </c:pt>
                <c:pt idx="22139">
                  <c:v>1.5719999900000001E-3</c:v>
                </c:pt>
                <c:pt idx="22140">
                  <c:v>1.57207999E-3</c:v>
                </c:pt>
                <c:pt idx="22141">
                  <c:v>1.57215999E-3</c:v>
                </c:pt>
                <c:pt idx="22142">
                  <c:v>1.57223999E-3</c:v>
                </c:pt>
                <c:pt idx="22143">
                  <c:v>1.5723199899999999E-3</c:v>
                </c:pt>
                <c:pt idx="22144">
                  <c:v>1.5723999900000001E-3</c:v>
                </c:pt>
                <c:pt idx="22145">
                  <c:v>1.5724799900000001E-3</c:v>
                </c:pt>
                <c:pt idx="22146">
                  <c:v>1.57255999E-3</c:v>
                </c:pt>
                <c:pt idx="22147">
                  <c:v>1.57263999E-3</c:v>
                </c:pt>
                <c:pt idx="22148">
                  <c:v>1.5727199899999999E-3</c:v>
                </c:pt>
                <c:pt idx="22149">
                  <c:v>1.5727999900000001E-3</c:v>
                </c:pt>
                <c:pt idx="22150">
                  <c:v>1.5728799900000001E-3</c:v>
                </c:pt>
                <c:pt idx="22151">
                  <c:v>1.57295999E-3</c:v>
                </c:pt>
                <c:pt idx="22152">
                  <c:v>1.57303999E-3</c:v>
                </c:pt>
                <c:pt idx="22153">
                  <c:v>1.5731199899999999E-3</c:v>
                </c:pt>
                <c:pt idx="22154">
                  <c:v>1.5731999899999999E-3</c:v>
                </c:pt>
                <c:pt idx="22155">
                  <c:v>1.5732799900000001E-3</c:v>
                </c:pt>
                <c:pt idx="22156">
                  <c:v>1.57335999E-3</c:v>
                </c:pt>
                <c:pt idx="22157">
                  <c:v>1.57343999E-3</c:v>
                </c:pt>
                <c:pt idx="22158">
                  <c:v>1.57351999E-3</c:v>
                </c:pt>
                <c:pt idx="22159">
                  <c:v>1.5735999899999999E-3</c:v>
                </c:pt>
                <c:pt idx="22160">
                  <c:v>1.5736799900000001E-3</c:v>
                </c:pt>
                <c:pt idx="22161">
                  <c:v>1.57375999E-3</c:v>
                </c:pt>
                <c:pt idx="22162">
                  <c:v>1.57383999E-3</c:v>
                </c:pt>
                <c:pt idx="22163">
                  <c:v>1.57391999E-3</c:v>
                </c:pt>
                <c:pt idx="22164">
                  <c:v>1.5739999899999999E-3</c:v>
                </c:pt>
                <c:pt idx="22165">
                  <c:v>1.5740799900000001E-3</c:v>
                </c:pt>
                <c:pt idx="22166">
                  <c:v>1.5741599900000001E-3</c:v>
                </c:pt>
                <c:pt idx="22167">
                  <c:v>1.57423999E-3</c:v>
                </c:pt>
                <c:pt idx="22168">
                  <c:v>1.57431999E-3</c:v>
                </c:pt>
                <c:pt idx="22169">
                  <c:v>1.5743999899999999E-3</c:v>
                </c:pt>
                <c:pt idx="22170">
                  <c:v>1.5744799900000001E-3</c:v>
                </c:pt>
                <c:pt idx="22171">
                  <c:v>1.5745599900000001E-3</c:v>
                </c:pt>
                <c:pt idx="22172">
                  <c:v>1.57463999E-3</c:v>
                </c:pt>
                <c:pt idx="22173">
                  <c:v>1.57471999E-3</c:v>
                </c:pt>
                <c:pt idx="22174">
                  <c:v>1.5747999899999999E-3</c:v>
                </c:pt>
                <c:pt idx="22175">
                  <c:v>1.5748799899999999E-3</c:v>
                </c:pt>
                <c:pt idx="22176">
                  <c:v>1.5749599900000001E-3</c:v>
                </c:pt>
                <c:pt idx="22177">
                  <c:v>1.57503999E-3</c:v>
                </c:pt>
                <c:pt idx="22178">
                  <c:v>1.57511999E-3</c:v>
                </c:pt>
                <c:pt idx="22179">
                  <c:v>1.5751999899999999E-3</c:v>
                </c:pt>
                <c:pt idx="22180">
                  <c:v>1.5752799899999999E-3</c:v>
                </c:pt>
                <c:pt idx="22181">
                  <c:v>1.5753599900000001E-3</c:v>
                </c:pt>
                <c:pt idx="22182">
                  <c:v>1.57543999E-3</c:v>
                </c:pt>
                <c:pt idx="22183">
                  <c:v>1.57551999E-3</c:v>
                </c:pt>
                <c:pt idx="22184">
                  <c:v>1.57559999E-3</c:v>
                </c:pt>
                <c:pt idx="22185">
                  <c:v>1.5756799899999999E-3</c:v>
                </c:pt>
                <c:pt idx="22186">
                  <c:v>1.5757599900000001E-3</c:v>
                </c:pt>
                <c:pt idx="22187">
                  <c:v>1.57583999E-3</c:v>
                </c:pt>
                <c:pt idx="22188">
                  <c:v>1.57591999E-3</c:v>
                </c:pt>
                <c:pt idx="22189">
                  <c:v>1.57599999E-3</c:v>
                </c:pt>
                <c:pt idx="22190">
                  <c:v>1.5760799899999999E-3</c:v>
                </c:pt>
                <c:pt idx="22191">
                  <c:v>1.5761599900000001E-3</c:v>
                </c:pt>
                <c:pt idx="22192">
                  <c:v>1.5762399900000001E-3</c:v>
                </c:pt>
                <c:pt idx="22193">
                  <c:v>1.57631999E-3</c:v>
                </c:pt>
                <c:pt idx="22194">
                  <c:v>1.57639999E-3</c:v>
                </c:pt>
                <c:pt idx="22195">
                  <c:v>1.5764799899999999E-3</c:v>
                </c:pt>
                <c:pt idx="22196">
                  <c:v>1.5765599899999999E-3</c:v>
                </c:pt>
                <c:pt idx="22197">
                  <c:v>1.5766399900000001E-3</c:v>
                </c:pt>
                <c:pt idx="22198">
                  <c:v>1.57671999E-3</c:v>
                </c:pt>
                <c:pt idx="22199">
                  <c:v>1.57679999E-3</c:v>
                </c:pt>
                <c:pt idx="22200">
                  <c:v>1.5768799899999999E-3</c:v>
                </c:pt>
                <c:pt idx="22201">
                  <c:v>1.5769599899999999E-3</c:v>
                </c:pt>
                <c:pt idx="22202">
                  <c:v>1.5770399900000001E-3</c:v>
                </c:pt>
                <c:pt idx="22203">
                  <c:v>1.57711999E-3</c:v>
                </c:pt>
                <c:pt idx="22204">
                  <c:v>1.57719999E-3</c:v>
                </c:pt>
                <c:pt idx="22205">
                  <c:v>1.57727999E-3</c:v>
                </c:pt>
                <c:pt idx="22206">
                  <c:v>1.5773599899999999E-3</c:v>
                </c:pt>
                <c:pt idx="22207">
                  <c:v>1.5774399900000001E-3</c:v>
                </c:pt>
                <c:pt idx="22208">
                  <c:v>1.57751999E-3</c:v>
                </c:pt>
                <c:pt idx="22209">
                  <c:v>1.57759999E-3</c:v>
                </c:pt>
                <c:pt idx="22210">
                  <c:v>1.57767999E-3</c:v>
                </c:pt>
                <c:pt idx="22211">
                  <c:v>1.5777599899999999E-3</c:v>
                </c:pt>
                <c:pt idx="22212">
                  <c:v>1.5778399900000001E-3</c:v>
                </c:pt>
                <c:pt idx="22213">
                  <c:v>1.5779199900000001E-3</c:v>
                </c:pt>
                <c:pt idx="22214">
                  <c:v>1.57799999E-3</c:v>
                </c:pt>
                <c:pt idx="22215">
                  <c:v>1.57807999E-3</c:v>
                </c:pt>
                <c:pt idx="22216">
                  <c:v>1.5781599899999999E-3</c:v>
                </c:pt>
                <c:pt idx="22217">
                  <c:v>1.5782399900000001E-3</c:v>
                </c:pt>
                <c:pt idx="22218">
                  <c:v>1.5783199900000001E-3</c:v>
                </c:pt>
                <c:pt idx="22219">
                  <c:v>1.57839999E-3</c:v>
                </c:pt>
                <c:pt idx="22220">
                  <c:v>1.57847999E-3</c:v>
                </c:pt>
                <c:pt idx="22221">
                  <c:v>1.5785599899999999E-3</c:v>
                </c:pt>
                <c:pt idx="22222">
                  <c:v>1.5786399899999999E-3</c:v>
                </c:pt>
                <c:pt idx="22223">
                  <c:v>1.5787199900000001E-3</c:v>
                </c:pt>
                <c:pt idx="22224">
                  <c:v>1.57879999E-3</c:v>
                </c:pt>
                <c:pt idx="22225">
                  <c:v>1.57887999E-3</c:v>
                </c:pt>
                <c:pt idx="22226">
                  <c:v>1.57895999E-3</c:v>
                </c:pt>
                <c:pt idx="22227">
                  <c:v>1.5790399899999999E-3</c:v>
                </c:pt>
                <c:pt idx="22228">
                  <c:v>1.5791199900000001E-3</c:v>
                </c:pt>
                <c:pt idx="22229">
                  <c:v>1.57919999E-3</c:v>
                </c:pt>
                <c:pt idx="22230">
                  <c:v>1.57927999E-3</c:v>
                </c:pt>
                <c:pt idx="22231">
                  <c:v>1.57935999E-3</c:v>
                </c:pt>
                <c:pt idx="22232">
                  <c:v>1.5794399899999999E-3</c:v>
                </c:pt>
                <c:pt idx="22233">
                  <c:v>1.5795199900000001E-3</c:v>
                </c:pt>
                <c:pt idx="22234">
                  <c:v>1.5795999900000001E-3</c:v>
                </c:pt>
                <c:pt idx="22235">
                  <c:v>1.57967999E-3</c:v>
                </c:pt>
                <c:pt idx="22236">
                  <c:v>1.57975999E-3</c:v>
                </c:pt>
                <c:pt idx="22237">
                  <c:v>1.5798399899999999E-3</c:v>
                </c:pt>
                <c:pt idx="22238">
                  <c:v>1.5799199900000001E-3</c:v>
                </c:pt>
                <c:pt idx="22239">
                  <c:v>1.5799999900000001E-3</c:v>
                </c:pt>
                <c:pt idx="22240">
                  <c:v>1.58007999E-3</c:v>
                </c:pt>
                <c:pt idx="22241">
                  <c:v>1.58015999E-3</c:v>
                </c:pt>
                <c:pt idx="22242">
                  <c:v>1.5802399899999999E-3</c:v>
                </c:pt>
                <c:pt idx="22243">
                  <c:v>1.5803199899999999E-3</c:v>
                </c:pt>
                <c:pt idx="22244">
                  <c:v>1.5803999900000001E-3</c:v>
                </c:pt>
                <c:pt idx="22245">
                  <c:v>1.58047999E-3</c:v>
                </c:pt>
                <c:pt idx="22246">
                  <c:v>1.58055999E-3</c:v>
                </c:pt>
                <c:pt idx="22247">
                  <c:v>1.5806399899999999E-3</c:v>
                </c:pt>
                <c:pt idx="22248">
                  <c:v>1.5807199899999999E-3</c:v>
                </c:pt>
                <c:pt idx="22249">
                  <c:v>1.5807999900000001E-3</c:v>
                </c:pt>
                <c:pt idx="22250">
                  <c:v>1.58087999E-3</c:v>
                </c:pt>
                <c:pt idx="22251">
                  <c:v>1.58095999E-3</c:v>
                </c:pt>
                <c:pt idx="22252">
                  <c:v>1.58103999E-3</c:v>
                </c:pt>
                <c:pt idx="22253">
                  <c:v>1.5811199899999999E-3</c:v>
                </c:pt>
                <c:pt idx="22254">
                  <c:v>1.5811999900000001E-3</c:v>
                </c:pt>
                <c:pt idx="22255">
                  <c:v>1.5812799900000001E-3</c:v>
                </c:pt>
                <c:pt idx="22256">
                  <c:v>1.58135999E-3</c:v>
                </c:pt>
                <c:pt idx="22257">
                  <c:v>1.58143999E-3</c:v>
                </c:pt>
                <c:pt idx="22258">
                  <c:v>1.5815199899999999E-3</c:v>
                </c:pt>
                <c:pt idx="22259">
                  <c:v>1.5815999900000001E-3</c:v>
                </c:pt>
                <c:pt idx="22260">
                  <c:v>1.5816799900000001E-3</c:v>
                </c:pt>
                <c:pt idx="22261">
                  <c:v>1.58175999E-3</c:v>
                </c:pt>
                <c:pt idx="22262">
                  <c:v>1.58183999E-3</c:v>
                </c:pt>
                <c:pt idx="22263">
                  <c:v>1.5819199899999999E-3</c:v>
                </c:pt>
                <c:pt idx="22264">
                  <c:v>1.5819999899999999E-3</c:v>
                </c:pt>
                <c:pt idx="22265">
                  <c:v>1.5820799900000001E-3</c:v>
                </c:pt>
                <c:pt idx="22266">
                  <c:v>1.58215999E-3</c:v>
                </c:pt>
                <c:pt idx="22267">
                  <c:v>1.58223999E-3</c:v>
                </c:pt>
                <c:pt idx="22268">
                  <c:v>1.5823199899999999E-3</c:v>
                </c:pt>
                <c:pt idx="22269">
                  <c:v>1.5823999899999999E-3</c:v>
                </c:pt>
                <c:pt idx="22270">
                  <c:v>1.5824799900000001E-3</c:v>
                </c:pt>
                <c:pt idx="22271">
                  <c:v>1.58255999E-3</c:v>
                </c:pt>
                <c:pt idx="22272">
                  <c:v>1.58263999E-3</c:v>
                </c:pt>
                <c:pt idx="22273">
                  <c:v>1.58271999E-3</c:v>
                </c:pt>
                <c:pt idx="22274">
                  <c:v>1.5827999899999999E-3</c:v>
                </c:pt>
                <c:pt idx="22275">
                  <c:v>1.5828799900000001E-3</c:v>
                </c:pt>
                <c:pt idx="22276">
                  <c:v>1.58295999E-3</c:v>
                </c:pt>
                <c:pt idx="22277">
                  <c:v>1.58303999E-3</c:v>
                </c:pt>
                <c:pt idx="22278">
                  <c:v>1.58311999E-3</c:v>
                </c:pt>
                <c:pt idx="22279">
                  <c:v>1.5831999899999999E-3</c:v>
                </c:pt>
                <c:pt idx="22280">
                  <c:v>1.5832799900000001E-3</c:v>
                </c:pt>
                <c:pt idx="22281">
                  <c:v>1.5833599900000001E-3</c:v>
                </c:pt>
                <c:pt idx="22282">
                  <c:v>1.58343999E-3</c:v>
                </c:pt>
                <c:pt idx="22283">
                  <c:v>1.58351999E-3</c:v>
                </c:pt>
                <c:pt idx="22284">
                  <c:v>1.5835999899999999E-3</c:v>
                </c:pt>
                <c:pt idx="22285">
                  <c:v>1.5836799899999999E-3</c:v>
                </c:pt>
                <c:pt idx="22286">
                  <c:v>1.5837599900000001E-3</c:v>
                </c:pt>
                <c:pt idx="22287">
                  <c:v>1.58383999E-3</c:v>
                </c:pt>
                <c:pt idx="22288">
                  <c:v>1.58391999E-3</c:v>
                </c:pt>
                <c:pt idx="22289">
                  <c:v>1.5839999899999999E-3</c:v>
                </c:pt>
                <c:pt idx="22290">
                  <c:v>1.5840799899999999E-3</c:v>
                </c:pt>
                <c:pt idx="22291">
                  <c:v>1.5841599900000001E-3</c:v>
                </c:pt>
                <c:pt idx="22292">
                  <c:v>1.58423999E-3</c:v>
                </c:pt>
                <c:pt idx="22293">
                  <c:v>1.58431999E-3</c:v>
                </c:pt>
                <c:pt idx="22294">
                  <c:v>1.58439999E-3</c:v>
                </c:pt>
                <c:pt idx="22295">
                  <c:v>1.5844799899999999E-3</c:v>
                </c:pt>
                <c:pt idx="22296">
                  <c:v>1.5845599900000001E-3</c:v>
                </c:pt>
                <c:pt idx="22297">
                  <c:v>1.58463999E-3</c:v>
                </c:pt>
                <c:pt idx="22298">
                  <c:v>1.58471999E-3</c:v>
                </c:pt>
                <c:pt idx="22299">
                  <c:v>1.58479999E-3</c:v>
                </c:pt>
                <c:pt idx="22300">
                  <c:v>1.5848799899999999E-3</c:v>
                </c:pt>
                <c:pt idx="22301">
                  <c:v>1.5849599900000001E-3</c:v>
                </c:pt>
                <c:pt idx="22302">
                  <c:v>1.5850399900000001E-3</c:v>
                </c:pt>
                <c:pt idx="22303">
                  <c:v>1.58511999E-3</c:v>
                </c:pt>
                <c:pt idx="22304">
                  <c:v>1.58519999E-3</c:v>
                </c:pt>
                <c:pt idx="22305">
                  <c:v>1.5852799899999999E-3</c:v>
                </c:pt>
                <c:pt idx="22306">
                  <c:v>1.5853599900000001E-3</c:v>
                </c:pt>
                <c:pt idx="22307">
                  <c:v>1.5854399900000001E-3</c:v>
                </c:pt>
                <c:pt idx="22308">
                  <c:v>1.58551999E-3</c:v>
                </c:pt>
                <c:pt idx="22309">
                  <c:v>1.58559999E-3</c:v>
                </c:pt>
                <c:pt idx="22310">
                  <c:v>1.5856799899999999E-3</c:v>
                </c:pt>
                <c:pt idx="22311">
                  <c:v>1.5857599899999999E-3</c:v>
                </c:pt>
                <c:pt idx="22312">
                  <c:v>1.5858399900000001E-3</c:v>
                </c:pt>
                <c:pt idx="22313">
                  <c:v>1.58591999E-3</c:v>
                </c:pt>
                <c:pt idx="22314">
                  <c:v>1.58599999E-3</c:v>
                </c:pt>
                <c:pt idx="22315">
                  <c:v>1.58607999E-3</c:v>
                </c:pt>
                <c:pt idx="22316">
                  <c:v>1.5861599899999999E-3</c:v>
                </c:pt>
                <c:pt idx="22317">
                  <c:v>1.5862399900000001E-3</c:v>
                </c:pt>
                <c:pt idx="22318">
                  <c:v>1.58631999E-3</c:v>
                </c:pt>
                <c:pt idx="22319">
                  <c:v>1.58639999E-3</c:v>
                </c:pt>
                <c:pt idx="22320">
                  <c:v>1.58647999E-3</c:v>
                </c:pt>
                <c:pt idx="22321">
                  <c:v>1.5865599899999999E-3</c:v>
                </c:pt>
                <c:pt idx="22322">
                  <c:v>1.5866399900000001E-3</c:v>
                </c:pt>
                <c:pt idx="22323">
                  <c:v>1.5867199900000001E-3</c:v>
                </c:pt>
                <c:pt idx="22324">
                  <c:v>1.58679999E-3</c:v>
                </c:pt>
                <c:pt idx="22325">
                  <c:v>1.58687999E-3</c:v>
                </c:pt>
                <c:pt idx="22326">
                  <c:v>1.5869599899999999E-3</c:v>
                </c:pt>
                <c:pt idx="22327">
                  <c:v>1.5870399900000001E-3</c:v>
                </c:pt>
                <c:pt idx="22328">
                  <c:v>1.5871199900000001E-3</c:v>
                </c:pt>
                <c:pt idx="22329">
                  <c:v>1.58719999E-3</c:v>
                </c:pt>
                <c:pt idx="22330">
                  <c:v>1.58727999E-3</c:v>
                </c:pt>
                <c:pt idx="22331">
                  <c:v>1.5873599899999999E-3</c:v>
                </c:pt>
                <c:pt idx="22332">
                  <c:v>1.5874399899999999E-3</c:v>
                </c:pt>
                <c:pt idx="22333">
                  <c:v>1.5875199900000001E-3</c:v>
                </c:pt>
                <c:pt idx="22334">
                  <c:v>1.58759999E-3</c:v>
                </c:pt>
                <c:pt idx="22335">
                  <c:v>1.58767999E-3</c:v>
                </c:pt>
                <c:pt idx="22336">
                  <c:v>1.5877599899999999E-3</c:v>
                </c:pt>
                <c:pt idx="22337">
                  <c:v>1.5878399899999999E-3</c:v>
                </c:pt>
                <c:pt idx="22338">
                  <c:v>1.5879199900000001E-3</c:v>
                </c:pt>
                <c:pt idx="22339">
                  <c:v>1.58799999E-3</c:v>
                </c:pt>
                <c:pt idx="22340">
                  <c:v>1.58807999E-3</c:v>
                </c:pt>
                <c:pt idx="22341">
                  <c:v>1.58815999E-3</c:v>
                </c:pt>
                <c:pt idx="22342">
                  <c:v>1.5882399899999999E-3</c:v>
                </c:pt>
                <c:pt idx="22343">
                  <c:v>1.5883199900000001E-3</c:v>
                </c:pt>
                <c:pt idx="22344">
                  <c:v>1.5883999900000001E-3</c:v>
                </c:pt>
                <c:pt idx="22345">
                  <c:v>1.58847999E-3</c:v>
                </c:pt>
                <c:pt idx="22346">
                  <c:v>1.58855999E-3</c:v>
                </c:pt>
                <c:pt idx="22347">
                  <c:v>1.5886399899999999E-3</c:v>
                </c:pt>
                <c:pt idx="22348">
                  <c:v>1.5887199900000001E-3</c:v>
                </c:pt>
                <c:pt idx="22349">
                  <c:v>1.5887999900000001E-3</c:v>
                </c:pt>
                <c:pt idx="22350">
                  <c:v>1.58887999E-3</c:v>
                </c:pt>
                <c:pt idx="22351">
                  <c:v>1.58895999E-3</c:v>
                </c:pt>
                <c:pt idx="22352">
                  <c:v>1.5890399899999999E-3</c:v>
                </c:pt>
                <c:pt idx="22353">
                  <c:v>1.5891199899999999E-3</c:v>
                </c:pt>
                <c:pt idx="22354">
                  <c:v>1.5891999900000001E-3</c:v>
                </c:pt>
                <c:pt idx="22355">
                  <c:v>1.58927999E-3</c:v>
                </c:pt>
                <c:pt idx="22356">
                  <c:v>1.58935999E-3</c:v>
                </c:pt>
                <c:pt idx="22357">
                  <c:v>1.5894399899999999E-3</c:v>
                </c:pt>
                <c:pt idx="22358">
                  <c:v>1.5895199899999999E-3</c:v>
                </c:pt>
                <c:pt idx="22359">
                  <c:v>1.5895999900000001E-3</c:v>
                </c:pt>
                <c:pt idx="22360">
                  <c:v>1.58967999E-3</c:v>
                </c:pt>
                <c:pt idx="22361">
                  <c:v>1.58975999E-3</c:v>
                </c:pt>
                <c:pt idx="22362">
                  <c:v>1.58983999E-3</c:v>
                </c:pt>
                <c:pt idx="22363">
                  <c:v>1.5899199899999999E-3</c:v>
                </c:pt>
                <c:pt idx="22364">
                  <c:v>1.5899999900000001E-3</c:v>
                </c:pt>
                <c:pt idx="22365">
                  <c:v>1.59007999E-3</c:v>
                </c:pt>
                <c:pt idx="22366">
                  <c:v>1.59015999E-3</c:v>
                </c:pt>
                <c:pt idx="22367">
                  <c:v>1.59023999E-3</c:v>
                </c:pt>
                <c:pt idx="22368">
                  <c:v>1.5903199899999999E-3</c:v>
                </c:pt>
                <c:pt idx="22369">
                  <c:v>1.5903999900000001E-3</c:v>
                </c:pt>
                <c:pt idx="22370">
                  <c:v>1.5904799900000001E-3</c:v>
                </c:pt>
                <c:pt idx="22371">
                  <c:v>1.59055999E-3</c:v>
                </c:pt>
                <c:pt idx="22372">
                  <c:v>1.59063999E-3</c:v>
                </c:pt>
                <c:pt idx="22373">
                  <c:v>1.5907199899999999E-3</c:v>
                </c:pt>
                <c:pt idx="22374">
                  <c:v>1.5907999899999999E-3</c:v>
                </c:pt>
                <c:pt idx="22375">
                  <c:v>1.5908799900000001E-3</c:v>
                </c:pt>
                <c:pt idx="22376">
                  <c:v>1.59095999E-3</c:v>
                </c:pt>
                <c:pt idx="22377">
                  <c:v>1.59103999E-3</c:v>
                </c:pt>
                <c:pt idx="22378">
                  <c:v>1.5911199899999999E-3</c:v>
                </c:pt>
                <c:pt idx="22379">
                  <c:v>1.5911999899999999E-3</c:v>
                </c:pt>
                <c:pt idx="22380">
                  <c:v>1.5912799900000001E-3</c:v>
                </c:pt>
                <c:pt idx="22381">
                  <c:v>1.59135999E-3</c:v>
                </c:pt>
                <c:pt idx="22382">
                  <c:v>1.59143999E-3</c:v>
                </c:pt>
                <c:pt idx="22383">
                  <c:v>1.59151999E-3</c:v>
                </c:pt>
                <c:pt idx="22384">
                  <c:v>1.5915999899999999E-3</c:v>
                </c:pt>
                <c:pt idx="22385">
                  <c:v>1.5916799900000001E-3</c:v>
                </c:pt>
                <c:pt idx="22386">
                  <c:v>1.59175999E-3</c:v>
                </c:pt>
                <c:pt idx="22387">
                  <c:v>1.59183999E-3</c:v>
                </c:pt>
                <c:pt idx="22388">
                  <c:v>1.59191999E-3</c:v>
                </c:pt>
                <c:pt idx="22389">
                  <c:v>1.5919999899999999E-3</c:v>
                </c:pt>
                <c:pt idx="22390">
                  <c:v>1.5920799900000001E-3</c:v>
                </c:pt>
                <c:pt idx="22391">
                  <c:v>1.5921599900000001E-3</c:v>
                </c:pt>
                <c:pt idx="22392">
                  <c:v>1.59223999E-3</c:v>
                </c:pt>
                <c:pt idx="22393">
                  <c:v>1.59231999E-3</c:v>
                </c:pt>
                <c:pt idx="22394">
                  <c:v>1.5923999899999999E-3</c:v>
                </c:pt>
                <c:pt idx="22395">
                  <c:v>1.5924799900000001E-3</c:v>
                </c:pt>
                <c:pt idx="22396">
                  <c:v>1.5925599900000001E-3</c:v>
                </c:pt>
                <c:pt idx="22397">
                  <c:v>1.59263999E-3</c:v>
                </c:pt>
                <c:pt idx="22398">
                  <c:v>1.59271999E-3</c:v>
                </c:pt>
                <c:pt idx="22399">
                  <c:v>1.5927999899999999E-3</c:v>
                </c:pt>
                <c:pt idx="22400">
                  <c:v>1.5928799899999999E-3</c:v>
                </c:pt>
                <c:pt idx="22401">
                  <c:v>1.5929599900000001E-3</c:v>
                </c:pt>
                <c:pt idx="22402">
                  <c:v>1.59303999E-3</c:v>
                </c:pt>
                <c:pt idx="22403">
                  <c:v>1.59311999E-3</c:v>
                </c:pt>
                <c:pt idx="22404">
                  <c:v>1.59319999E-3</c:v>
                </c:pt>
                <c:pt idx="22405">
                  <c:v>1.5932799899999999E-3</c:v>
                </c:pt>
                <c:pt idx="22406">
                  <c:v>1.5933599900000001E-3</c:v>
                </c:pt>
                <c:pt idx="22407">
                  <c:v>1.59343999E-3</c:v>
                </c:pt>
                <c:pt idx="22408">
                  <c:v>1.59351999E-3</c:v>
                </c:pt>
                <c:pt idx="22409">
                  <c:v>1.59359999E-3</c:v>
                </c:pt>
                <c:pt idx="22410">
                  <c:v>1.5936799899999999E-3</c:v>
                </c:pt>
                <c:pt idx="22411">
                  <c:v>1.5937599900000001E-3</c:v>
                </c:pt>
                <c:pt idx="22412">
                  <c:v>1.5938399900000001E-3</c:v>
                </c:pt>
                <c:pt idx="22413">
                  <c:v>1.59391999E-3</c:v>
                </c:pt>
                <c:pt idx="22414">
                  <c:v>1.59399999E-3</c:v>
                </c:pt>
                <c:pt idx="22415">
                  <c:v>1.5940799899999999E-3</c:v>
                </c:pt>
                <c:pt idx="22416">
                  <c:v>1.5941599900000001E-3</c:v>
                </c:pt>
                <c:pt idx="22417">
                  <c:v>1.5942399900000001E-3</c:v>
                </c:pt>
                <c:pt idx="22418">
                  <c:v>1.59431999E-3</c:v>
                </c:pt>
                <c:pt idx="22419">
                  <c:v>1.59439999E-3</c:v>
                </c:pt>
                <c:pt idx="22420">
                  <c:v>1.5944799899999999E-3</c:v>
                </c:pt>
                <c:pt idx="22421">
                  <c:v>1.5945599899999999E-3</c:v>
                </c:pt>
                <c:pt idx="22422">
                  <c:v>1.5946399900000001E-3</c:v>
                </c:pt>
                <c:pt idx="22423">
                  <c:v>1.59471999E-3</c:v>
                </c:pt>
                <c:pt idx="22424">
                  <c:v>1.59479999E-3</c:v>
                </c:pt>
                <c:pt idx="22425">
                  <c:v>1.5948799899999999E-3</c:v>
                </c:pt>
                <c:pt idx="22426">
                  <c:v>1.5949599899999999E-3</c:v>
                </c:pt>
                <c:pt idx="22427">
                  <c:v>1.5950399900000001E-3</c:v>
                </c:pt>
                <c:pt idx="22428">
                  <c:v>1.59511999E-3</c:v>
                </c:pt>
                <c:pt idx="22429">
                  <c:v>1.59519999E-3</c:v>
                </c:pt>
                <c:pt idx="22430">
                  <c:v>1.59527999E-3</c:v>
                </c:pt>
                <c:pt idx="22431">
                  <c:v>1.5953599899999999E-3</c:v>
                </c:pt>
                <c:pt idx="22432">
                  <c:v>1.5954399900000001E-3</c:v>
                </c:pt>
                <c:pt idx="22433">
                  <c:v>1.5955199900000001E-3</c:v>
                </c:pt>
                <c:pt idx="22434">
                  <c:v>1.59559999E-3</c:v>
                </c:pt>
                <c:pt idx="22435">
                  <c:v>1.59567999E-3</c:v>
                </c:pt>
                <c:pt idx="22436">
                  <c:v>1.5957599899999999E-3</c:v>
                </c:pt>
                <c:pt idx="22437">
                  <c:v>1.5958399900000001E-3</c:v>
                </c:pt>
                <c:pt idx="22438">
                  <c:v>1.5959199900000001E-3</c:v>
                </c:pt>
                <c:pt idx="22439">
                  <c:v>1.59599999E-3</c:v>
                </c:pt>
                <c:pt idx="22440">
                  <c:v>1.59607999E-3</c:v>
                </c:pt>
                <c:pt idx="22441">
                  <c:v>1.5961599899999999E-3</c:v>
                </c:pt>
                <c:pt idx="22442">
                  <c:v>1.5962399899999999E-3</c:v>
                </c:pt>
                <c:pt idx="22443">
                  <c:v>1.5963199900000001E-3</c:v>
                </c:pt>
                <c:pt idx="22444">
                  <c:v>1.59639999E-3</c:v>
                </c:pt>
                <c:pt idx="22445">
                  <c:v>1.59647999E-3</c:v>
                </c:pt>
                <c:pt idx="22446">
                  <c:v>1.5965599899999999E-3</c:v>
                </c:pt>
                <c:pt idx="22447">
                  <c:v>1.5966399899999999E-3</c:v>
                </c:pt>
                <c:pt idx="22448">
                  <c:v>1.5967199900000001E-3</c:v>
                </c:pt>
                <c:pt idx="22449">
                  <c:v>1.59679999E-3</c:v>
                </c:pt>
                <c:pt idx="22450">
                  <c:v>1.59687999E-3</c:v>
                </c:pt>
                <c:pt idx="22451">
                  <c:v>1.59695999E-3</c:v>
                </c:pt>
                <c:pt idx="22452">
                  <c:v>1.5970399899999999E-3</c:v>
                </c:pt>
                <c:pt idx="22453">
                  <c:v>1.5971199900000001E-3</c:v>
                </c:pt>
                <c:pt idx="22454">
                  <c:v>1.59719999E-3</c:v>
                </c:pt>
                <c:pt idx="22455">
                  <c:v>1.59727999E-3</c:v>
                </c:pt>
                <c:pt idx="22456">
                  <c:v>1.59735999E-3</c:v>
                </c:pt>
                <c:pt idx="22457">
                  <c:v>1.5974399899999999E-3</c:v>
                </c:pt>
                <c:pt idx="22458">
                  <c:v>1.5975199900000001E-3</c:v>
                </c:pt>
                <c:pt idx="22459">
                  <c:v>1.5975999900000001E-3</c:v>
                </c:pt>
                <c:pt idx="22460">
                  <c:v>1.59767999E-3</c:v>
                </c:pt>
                <c:pt idx="22461">
                  <c:v>1.59775999E-3</c:v>
                </c:pt>
                <c:pt idx="22462">
                  <c:v>1.5978399899999999E-3</c:v>
                </c:pt>
                <c:pt idx="22463">
                  <c:v>1.5979199899999999E-3</c:v>
                </c:pt>
                <c:pt idx="22464">
                  <c:v>1.5979999900000001E-3</c:v>
                </c:pt>
                <c:pt idx="22465">
                  <c:v>1.59807999E-3</c:v>
                </c:pt>
                <c:pt idx="22466">
                  <c:v>1.59815999E-3</c:v>
                </c:pt>
                <c:pt idx="22467">
                  <c:v>1.5982399899999999E-3</c:v>
                </c:pt>
                <c:pt idx="22468">
                  <c:v>1.5983199899999999E-3</c:v>
                </c:pt>
                <c:pt idx="22469">
                  <c:v>1.5983999900000001E-3</c:v>
                </c:pt>
                <c:pt idx="22470">
                  <c:v>1.59847999E-3</c:v>
                </c:pt>
                <c:pt idx="22471">
                  <c:v>1.59855999E-3</c:v>
                </c:pt>
                <c:pt idx="22472">
                  <c:v>1.59863999E-3</c:v>
                </c:pt>
                <c:pt idx="22473">
                  <c:v>1.5987199899999999E-3</c:v>
                </c:pt>
                <c:pt idx="22474">
                  <c:v>1.5987999900000001E-3</c:v>
                </c:pt>
                <c:pt idx="22475">
                  <c:v>1.59887999E-3</c:v>
                </c:pt>
                <c:pt idx="22476">
                  <c:v>1.59895999E-3</c:v>
                </c:pt>
                <c:pt idx="22477">
                  <c:v>1.59903999E-3</c:v>
                </c:pt>
                <c:pt idx="22478">
                  <c:v>1.5991199899999999E-3</c:v>
                </c:pt>
                <c:pt idx="22479">
                  <c:v>1.5991999900000001E-3</c:v>
                </c:pt>
                <c:pt idx="22480">
                  <c:v>1.5992799900000001E-3</c:v>
                </c:pt>
                <c:pt idx="22481">
                  <c:v>1.59935999E-3</c:v>
                </c:pt>
                <c:pt idx="22482">
                  <c:v>1.59943999E-3</c:v>
                </c:pt>
                <c:pt idx="22483">
                  <c:v>1.5995199899999999E-3</c:v>
                </c:pt>
                <c:pt idx="22484">
                  <c:v>1.5995999900000001E-3</c:v>
                </c:pt>
                <c:pt idx="22485">
                  <c:v>1.5996799900000001E-3</c:v>
                </c:pt>
                <c:pt idx="22486">
                  <c:v>1.59975999E-3</c:v>
                </c:pt>
                <c:pt idx="22487">
                  <c:v>1.59983999E-3</c:v>
                </c:pt>
                <c:pt idx="22488">
                  <c:v>1.5999199899999999E-3</c:v>
                </c:pt>
                <c:pt idx="22489">
                  <c:v>1.5999999899999999E-3</c:v>
                </c:pt>
                <c:pt idx="22490">
                  <c:v>1.6000799900000001E-3</c:v>
                </c:pt>
                <c:pt idx="22491">
                  <c:v>1.60015999E-3</c:v>
                </c:pt>
                <c:pt idx="22492">
                  <c:v>1.60023999E-3</c:v>
                </c:pt>
                <c:pt idx="22493">
                  <c:v>1.60031999E-3</c:v>
                </c:pt>
                <c:pt idx="22494">
                  <c:v>1.6003999899999999E-3</c:v>
                </c:pt>
                <c:pt idx="22495">
                  <c:v>1.6004799900000001E-3</c:v>
                </c:pt>
                <c:pt idx="22496">
                  <c:v>1.60055999E-3</c:v>
                </c:pt>
                <c:pt idx="22497">
                  <c:v>1.60063999E-3</c:v>
                </c:pt>
                <c:pt idx="22498">
                  <c:v>1.60071999E-3</c:v>
                </c:pt>
                <c:pt idx="22499">
                  <c:v>1.6007999899999999E-3</c:v>
                </c:pt>
                <c:pt idx="22500">
                  <c:v>1.6008799900000001E-3</c:v>
                </c:pt>
                <c:pt idx="22501">
                  <c:v>1.6009599900000001E-3</c:v>
                </c:pt>
                <c:pt idx="22502">
                  <c:v>1.60103999E-3</c:v>
                </c:pt>
                <c:pt idx="22503">
                  <c:v>1.60111999E-3</c:v>
                </c:pt>
                <c:pt idx="22504">
                  <c:v>1.6011999899999999E-3</c:v>
                </c:pt>
                <c:pt idx="22505">
                  <c:v>1.6012799900000001E-3</c:v>
                </c:pt>
                <c:pt idx="22506">
                  <c:v>1.6013599900000001E-3</c:v>
                </c:pt>
                <c:pt idx="22507">
                  <c:v>1.60143999E-3</c:v>
                </c:pt>
                <c:pt idx="22508">
                  <c:v>1.60151999E-3</c:v>
                </c:pt>
                <c:pt idx="22509">
                  <c:v>1.6015999899999999E-3</c:v>
                </c:pt>
                <c:pt idx="22510">
                  <c:v>1.6016799899999999E-3</c:v>
                </c:pt>
                <c:pt idx="22511">
                  <c:v>1.6017599900000001E-3</c:v>
                </c:pt>
                <c:pt idx="22512">
                  <c:v>1.60183999E-3</c:v>
                </c:pt>
                <c:pt idx="22513">
                  <c:v>1.60191999E-3</c:v>
                </c:pt>
                <c:pt idx="22514">
                  <c:v>1.6019999899999999E-3</c:v>
                </c:pt>
                <c:pt idx="22515">
                  <c:v>1.6020799899999999E-3</c:v>
                </c:pt>
                <c:pt idx="22516">
                  <c:v>1.6021599900000001E-3</c:v>
                </c:pt>
                <c:pt idx="22517">
                  <c:v>1.60223999E-3</c:v>
                </c:pt>
                <c:pt idx="22518">
                  <c:v>1.60231999E-3</c:v>
                </c:pt>
                <c:pt idx="22519">
                  <c:v>1.60239999E-3</c:v>
                </c:pt>
                <c:pt idx="22520">
                  <c:v>1.6024799899999999E-3</c:v>
                </c:pt>
                <c:pt idx="22521">
                  <c:v>1.6025599900000001E-3</c:v>
                </c:pt>
                <c:pt idx="22522">
                  <c:v>1.6026399900000001E-3</c:v>
                </c:pt>
                <c:pt idx="22523">
                  <c:v>1.60271999E-3</c:v>
                </c:pt>
                <c:pt idx="22524">
                  <c:v>1.60279999E-3</c:v>
                </c:pt>
                <c:pt idx="22525">
                  <c:v>1.6028799899999999E-3</c:v>
                </c:pt>
                <c:pt idx="22526">
                  <c:v>1.6029599900000001E-3</c:v>
                </c:pt>
                <c:pt idx="22527">
                  <c:v>1.6030399900000001E-3</c:v>
                </c:pt>
                <c:pt idx="22528">
                  <c:v>1.60311999E-3</c:v>
                </c:pt>
                <c:pt idx="22529">
                  <c:v>1.60319999E-3</c:v>
                </c:pt>
                <c:pt idx="22530">
                  <c:v>1.6032799899999999E-3</c:v>
                </c:pt>
                <c:pt idx="22531">
                  <c:v>1.6033599899999999E-3</c:v>
                </c:pt>
                <c:pt idx="22532">
                  <c:v>1.6034399900000001E-3</c:v>
                </c:pt>
                <c:pt idx="22533">
                  <c:v>1.60351999E-3</c:v>
                </c:pt>
                <c:pt idx="22534">
                  <c:v>1.60359999E-3</c:v>
                </c:pt>
                <c:pt idx="22535">
                  <c:v>1.6036799899999999E-3</c:v>
                </c:pt>
                <c:pt idx="22536">
                  <c:v>1.6037599899999999E-3</c:v>
                </c:pt>
                <c:pt idx="22537">
                  <c:v>1.6038399900000001E-3</c:v>
                </c:pt>
                <c:pt idx="22538">
                  <c:v>1.60391999E-3</c:v>
                </c:pt>
                <c:pt idx="22539">
                  <c:v>1.60399999E-3</c:v>
                </c:pt>
                <c:pt idx="22540">
                  <c:v>1.60407999E-3</c:v>
                </c:pt>
                <c:pt idx="22541">
                  <c:v>1.6041599899999999E-3</c:v>
                </c:pt>
                <c:pt idx="22542">
                  <c:v>1.6042399900000001E-3</c:v>
                </c:pt>
                <c:pt idx="22543">
                  <c:v>1.60431999E-3</c:v>
                </c:pt>
                <c:pt idx="22544">
                  <c:v>1.60439999E-3</c:v>
                </c:pt>
                <c:pt idx="22545">
                  <c:v>1.60447999E-3</c:v>
                </c:pt>
                <c:pt idx="22546">
                  <c:v>1.6045599899999999E-3</c:v>
                </c:pt>
                <c:pt idx="22547">
                  <c:v>1.6046399900000001E-3</c:v>
                </c:pt>
                <c:pt idx="22548">
                  <c:v>1.6047199900000001E-3</c:v>
                </c:pt>
                <c:pt idx="22549">
                  <c:v>1.60479999E-3</c:v>
                </c:pt>
                <c:pt idx="22550">
                  <c:v>1.60487999E-3</c:v>
                </c:pt>
                <c:pt idx="22551">
                  <c:v>1.6049599899999999E-3</c:v>
                </c:pt>
                <c:pt idx="22552">
                  <c:v>1.6050399899999999E-3</c:v>
                </c:pt>
                <c:pt idx="22553">
                  <c:v>1.6051199900000001E-3</c:v>
                </c:pt>
                <c:pt idx="22554">
                  <c:v>1.60519999E-3</c:v>
                </c:pt>
                <c:pt idx="22555">
                  <c:v>1.60527999E-3</c:v>
                </c:pt>
                <c:pt idx="22556">
                  <c:v>1.6053599899999999E-3</c:v>
                </c:pt>
                <c:pt idx="22557">
                  <c:v>1.6054399899999999E-3</c:v>
                </c:pt>
                <c:pt idx="22558">
                  <c:v>1.6055199900000001E-3</c:v>
                </c:pt>
                <c:pt idx="22559">
                  <c:v>1.60559999E-3</c:v>
                </c:pt>
                <c:pt idx="22560">
                  <c:v>1.60567999E-3</c:v>
                </c:pt>
                <c:pt idx="22561">
                  <c:v>1.60575999E-3</c:v>
                </c:pt>
                <c:pt idx="22562">
                  <c:v>1.6058399899999999E-3</c:v>
                </c:pt>
                <c:pt idx="22563">
                  <c:v>1.6059199900000001E-3</c:v>
                </c:pt>
                <c:pt idx="22564">
                  <c:v>1.60599999E-3</c:v>
                </c:pt>
                <c:pt idx="22565">
                  <c:v>1.60607999E-3</c:v>
                </c:pt>
                <c:pt idx="22566">
                  <c:v>1.60615999E-3</c:v>
                </c:pt>
                <c:pt idx="22567">
                  <c:v>1.6062399899999999E-3</c:v>
                </c:pt>
                <c:pt idx="22568">
                  <c:v>1.6063199900000001E-3</c:v>
                </c:pt>
                <c:pt idx="22569">
                  <c:v>1.6063999900000001E-3</c:v>
                </c:pt>
                <c:pt idx="22570">
                  <c:v>1.60647999E-3</c:v>
                </c:pt>
                <c:pt idx="22571">
                  <c:v>1.60655999E-3</c:v>
                </c:pt>
                <c:pt idx="22572">
                  <c:v>1.6066399899999999E-3</c:v>
                </c:pt>
                <c:pt idx="22573">
                  <c:v>1.6067199900000001E-3</c:v>
                </c:pt>
                <c:pt idx="22574">
                  <c:v>1.6067999900000001E-3</c:v>
                </c:pt>
                <c:pt idx="22575">
                  <c:v>1.60687999E-3</c:v>
                </c:pt>
                <c:pt idx="22576">
                  <c:v>1.60695999E-3</c:v>
                </c:pt>
                <c:pt idx="22577">
                  <c:v>1.6070399899999999E-3</c:v>
                </c:pt>
                <c:pt idx="22578">
                  <c:v>1.6071199899999999E-3</c:v>
                </c:pt>
                <c:pt idx="22579">
                  <c:v>1.6071999900000001E-3</c:v>
                </c:pt>
                <c:pt idx="22580">
                  <c:v>1.60727999E-3</c:v>
                </c:pt>
                <c:pt idx="22581">
                  <c:v>1.60735999E-3</c:v>
                </c:pt>
                <c:pt idx="22582">
                  <c:v>1.60743999E-3</c:v>
                </c:pt>
                <c:pt idx="22583">
                  <c:v>1.6075199899999999E-3</c:v>
                </c:pt>
                <c:pt idx="22584">
                  <c:v>1.6075999900000001E-3</c:v>
                </c:pt>
                <c:pt idx="22585">
                  <c:v>1.60767999E-3</c:v>
                </c:pt>
                <c:pt idx="22586">
                  <c:v>1.60775999E-3</c:v>
                </c:pt>
                <c:pt idx="22587">
                  <c:v>1.60783999E-3</c:v>
                </c:pt>
                <c:pt idx="22588">
                  <c:v>1.6079199899999999E-3</c:v>
                </c:pt>
                <c:pt idx="22589">
                  <c:v>1.6079999900000001E-3</c:v>
                </c:pt>
                <c:pt idx="22590">
                  <c:v>1.6080799900000001E-3</c:v>
                </c:pt>
                <c:pt idx="22591">
                  <c:v>1.60815999E-3</c:v>
                </c:pt>
                <c:pt idx="22592">
                  <c:v>1.60823999E-3</c:v>
                </c:pt>
                <c:pt idx="22593">
                  <c:v>1.6083199899999999E-3</c:v>
                </c:pt>
                <c:pt idx="22594">
                  <c:v>1.6083999900000001E-3</c:v>
                </c:pt>
                <c:pt idx="22595">
                  <c:v>1.6084799900000001E-3</c:v>
                </c:pt>
                <c:pt idx="22596">
                  <c:v>1.60855999E-3</c:v>
                </c:pt>
                <c:pt idx="22597">
                  <c:v>1.60863999E-3</c:v>
                </c:pt>
                <c:pt idx="22598">
                  <c:v>1.6087199899999999E-3</c:v>
                </c:pt>
                <c:pt idx="22599">
                  <c:v>1.6087999899999999E-3</c:v>
                </c:pt>
                <c:pt idx="22600">
                  <c:v>1.6088799900000001E-3</c:v>
                </c:pt>
                <c:pt idx="22601">
                  <c:v>1.60895999E-3</c:v>
                </c:pt>
                <c:pt idx="22602">
                  <c:v>1.60903999E-3</c:v>
                </c:pt>
                <c:pt idx="22603">
                  <c:v>1.6091199899999999E-3</c:v>
                </c:pt>
                <c:pt idx="22604">
                  <c:v>1.6091999899999999E-3</c:v>
                </c:pt>
                <c:pt idx="22605">
                  <c:v>1.6092799900000001E-3</c:v>
                </c:pt>
                <c:pt idx="22606">
                  <c:v>1.60935999E-3</c:v>
                </c:pt>
                <c:pt idx="22607">
                  <c:v>1.60943999E-3</c:v>
                </c:pt>
                <c:pt idx="22608">
                  <c:v>1.60951999E-3</c:v>
                </c:pt>
                <c:pt idx="22609">
                  <c:v>1.6095999899999999E-3</c:v>
                </c:pt>
                <c:pt idx="22610">
                  <c:v>1.6096799900000001E-3</c:v>
                </c:pt>
                <c:pt idx="22611">
                  <c:v>1.6097599900000001E-3</c:v>
                </c:pt>
                <c:pt idx="22612">
                  <c:v>1.60983999E-3</c:v>
                </c:pt>
                <c:pt idx="22613">
                  <c:v>1.60991999E-3</c:v>
                </c:pt>
                <c:pt idx="22614">
                  <c:v>1.6099999899999999E-3</c:v>
                </c:pt>
                <c:pt idx="22615">
                  <c:v>1.6100799900000001E-3</c:v>
                </c:pt>
                <c:pt idx="22616">
                  <c:v>1.6101599900000001E-3</c:v>
                </c:pt>
                <c:pt idx="22617">
                  <c:v>1.61023999E-3</c:v>
                </c:pt>
                <c:pt idx="22618">
                  <c:v>1.61031999E-3</c:v>
                </c:pt>
                <c:pt idx="22619">
                  <c:v>1.6103999899999999E-3</c:v>
                </c:pt>
                <c:pt idx="22620">
                  <c:v>1.6104799899999999E-3</c:v>
                </c:pt>
                <c:pt idx="22621">
                  <c:v>1.6105599900000001E-3</c:v>
                </c:pt>
                <c:pt idx="22622">
                  <c:v>1.61063999E-3</c:v>
                </c:pt>
                <c:pt idx="22623">
                  <c:v>1.61071999E-3</c:v>
                </c:pt>
                <c:pt idx="22624">
                  <c:v>1.6107999899999999E-3</c:v>
                </c:pt>
                <c:pt idx="22625">
                  <c:v>1.6108799899999999E-3</c:v>
                </c:pt>
                <c:pt idx="22626">
                  <c:v>1.6109599900000001E-3</c:v>
                </c:pt>
                <c:pt idx="22627">
                  <c:v>1.61103999E-3</c:v>
                </c:pt>
                <c:pt idx="22628">
                  <c:v>1.61111999E-3</c:v>
                </c:pt>
                <c:pt idx="22629">
                  <c:v>1.61119999E-3</c:v>
                </c:pt>
                <c:pt idx="22630">
                  <c:v>1.6112799899999999E-3</c:v>
                </c:pt>
                <c:pt idx="22631">
                  <c:v>1.6113599900000001E-3</c:v>
                </c:pt>
                <c:pt idx="22632">
                  <c:v>1.61143999E-3</c:v>
                </c:pt>
                <c:pt idx="22633">
                  <c:v>1.61151999E-3</c:v>
                </c:pt>
                <c:pt idx="22634">
                  <c:v>1.61159999E-3</c:v>
                </c:pt>
                <c:pt idx="22635">
                  <c:v>1.6116799899999999E-3</c:v>
                </c:pt>
                <c:pt idx="22636">
                  <c:v>1.6117599900000001E-3</c:v>
                </c:pt>
                <c:pt idx="22637">
                  <c:v>1.6118399900000001E-3</c:v>
                </c:pt>
                <c:pt idx="22638">
                  <c:v>1.61191999E-3</c:v>
                </c:pt>
                <c:pt idx="22639">
                  <c:v>1.61199999E-3</c:v>
                </c:pt>
                <c:pt idx="22640">
                  <c:v>1.6120799899999999E-3</c:v>
                </c:pt>
                <c:pt idx="22641">
                  <c:v>1.6121599899999999E-3</c:v>
                </c:pt>
                <c:pt idx="22642">
                  <c:v>1.6122399900000001E-3</c:v>
                </c:pt>
                <c:pt idx="22643">
                  <c:v>1.61231999E-3</c:v>
                </c:pt>
                <c:pt idx="22644">
                  <c:v>1.61239999E-3</c:v>
                </c:pt>
                <c:pt idx="22645">
                  <c:v>1.6124799899999999E-3</c:v>
                </c:pt>
                <c:pt idx="22646">
                  <c:v>1.6125599899999999E-3</c:v>
                </c:pt>
                <c:pt idx="22647">
                  <c:v>1.6126399900000001E-3</c:v>
                </c:pt>
                <c:pt idx="22648">
                  <c:v>1.61271999E-3</c:v>
                </c:pt>
                <c:pt idx="22649">
                  <c:v>1.61279999E-3</c:v>
                </c:pt>
                <c:pt idx="22650">
                  <c:v>1.61287999E-3</c:v>
                </c:pt>
                <c:pt idx="22651">
                  <c:v>1.6129599899999999E-3</c:v>
                </c:pt>
                <c:pt idx="22652">
                  <c:v>1.6130399900000001E-3</c:v>
                </c:pt>
                <c:pt idx="22653">
                  <c:v>1.61311999E-3</c:v>
                </c:pt>
                <c:pt idx="22654">
                  <c:v>1.61319999E-3</c:v>
                </c:pt>
                <c:pt idx="22655">
                  <c:v>1.61327999E-3</c:v>
                </c:pt>
                <c:pt idx="22656">
                  <c:v>1.6133599899999999E-3</c:v>
                </c:pt>
                <c:pt idx="22657">
                  <c:v>1.6134399900000001E-3</c:v>
                </c:pt>
                <c:pt idx="22658">
                  <c:v>1.6135199900000001E-3</c:v>
                </c:pt>
                <c:pt idx="22659">
                  <c:v>1.61359999E-3</c:v>
                </c:pt>
                <c:pt idx="22660">
                  <c:v>1.61367999E-3</c:v>
                </c:pt>
                <c:pt idx="22661">
                  <c:v>1.6137599899999999E-3</c:v>
                </c:pt>
                <c:pt idx="22662">
                  <c:v>1.6138399900000001E-3</c:v>
                </c:pt>
                <c:pt idx="22663">
                  <c:v>1.6139199900000001E-3</c:v>
                </c:pt>
                <c:pt idx="22664">
                  <c:v>1.61399999E-3</c:v>
                </c:pt>
                <c:pt idx="22665">
                  <c:v>1.61407999E-3</c:v>
                </c:pt>
                <c:pt idx="22666">
                  <c:v>1.6141599899999999E-3</c:v>
                </c:pt>
                <c:pt idx="22667">
                  <c:v>1.6142399899999999E-3</c:v>
                </c:pt>
                <c:pt idx="22668">
                  <c:v>1.6143199900000001E-3</c:v>
                </c:pt>
                <c:pt idx="22669">
                  <c:v>1.61439999E-3</c:v>
                </c:pt>
                <c:pt idx="22670">
                  <c:v>1.61447999E-3</c:v>
                </c:pt>
                <c:pt idx="22671">
                  <c:v>1.61455999E-3</c:v>
                </c:pt>
                <c:pt idx="22672">
                  <c:v>1.6146399899999999E-3</c:v>
                </c:pt>
                <c:pt idx="22673">
                  <c:v>1.6147199900000001E-3</c:v>
                </c:pt>
                <c:pt idx="22674">
                  <c:v>1.61479999E-3</c:v>
                </c:pt>
                <c:pt idx="22675">
                  <c:v>1.61487999E-3</c:v>
                </c:pt>
                <c:pt idx="22676">
                  <c:v>1.61495999E-3</c:v>
                </c:pt>
                <c:pt idx="22677">
                  <c:v>1.6150399899999999E-3</c:v>
                </c:pt>
                <c:pt idx="22678">
                  <c:v>1.6151199900000001E-3</c:v>
                </c:pt>
                <c:pt idx="22679">
                  <c:v>1.6151999900000001E-3</c:v>
                </c:pt>
                <c:pt idx="22680">
                  <c:v>1.61527999E-3</c:v>
                </c:pt>
                <c:pt idx="22681">
                  <c:v>1.61535999E-3</c:v>
                </c:pt>
                <c:pt idx="22682">
                  <c:v>1.6154399899999999E-3</c:v>
                </c:pt>
                <c:pt idx="22683">
                  <c:v>1.6155199900000001E-3</c:v>
                </c:pt>
                <c:pt idx="22684">
                  <c:v>1.6155999900000001E-3</c:v>
                </c:pt>
                <c:pt idx="22685">
                  <c:v>1.61567999E-3</c:v>
                </c:pt>
                <c:pt idx="22686">
                  <c:v>1.61575999E-3</c:v>
                </c:pt>
                <c:pt idx="22687">
                  <c:v>1.6158399899999999E-3</c:v>
                </c:pt>
                <c:pt idx="22688">
                  <c:v>1.6159199899999999E-3</c:v>
                </c:pt>
                <c:pt idx="22689">
                  <c:v>1.6159999900000001E-3</c:v>
                </c:pt>
                <c:pt idx="22690">
                  <c:v>1.61607999E-3</c:v>
                </c:pt>
                <c:pt idx="22691">
                  <c:v>1.61615999E-3</c:v>
                </c:pt>
                <c:pt idx="22692">
                  <c:v>1.6162399899999999E-3</c:v>
                </c:pt>
                <c:pt idx="22693">
                  <c:v>1.6163199899999999E-3</c:v>
                </c:pt>
                <c:pt idx="22694">
                  <c:v>1.6163999900000001E-3</c:v>
                </c:pt>
                <c:pt idx="22695">
                  <c:v>1.61647999E-3</c:v>
                </c:pt>
                <c:pt idx="22696">
                  <c:v>1.61655999E-3</c:v>
                </c:pt>
                <c:pt idx="22697">
                  <c:v>1.61663999E-3</c:v>
                </c:pt>
                <c:pt idx="22698">
                  <c:v>1.6167199899999999E-3</c:v>
                </c:pt>
                <c:pt idx="22699">
                  <c:v>1.6167999900000001E-3</c:v>
                </c:pt>
                <c:pt idx="22700">
                  <c:v>1.61687999E-3</c:v>
                </c:pt>
                <c:pt idx="22701">
                  <c:v>1.61695999E-3</c:v>
                </c:pt>
                <c:pt idx="22702">
                  <c:v>1.61703999E-3</c:v>
                </c:pt>
                <c:pt idx="22703">
                  <c:v>1.6171199899999999E-3</c:v>
                </c:pt>
                <c:pt idx="22704">
                  <c:v>1.6171999900000001E-3</c:v>
                </c:pt>
                <c:pt idx="22705">
                  <c:v>1.6172799900000001E-3</c:v>
                </c:pt>
                <c:pt idx="22706">
                  <c:v>1.61735999E-3</c:v>
                </c:pt>
                <c:pt idx="22707">
                  <c:v>1.61743999E-3</c:v>
                </c:pt>
                <c:pt idx="22708">
                  <c:v>1.6175199899999999E-3</c:v>
                </c:pt>
                <c:pt idx="22709">
                  <c:v>1.6175999899999999E-3</c:v>
                </c:pt>
                <c:pt idx="22710">
                  <c:v>1.6176799900000001E-3</c:v>
                </c:pt>
                <c:pt idx="22711">
                  <c:v>1.61775999E-3</c:v>
                </c:pt>
                <c:pt idx="22712">
                  <c:v>1.61783999E-3</c:v>
                </c:pt>
                <c:pt idx="22713">
                  <c:v>1.6179199899999999E-3</c:v>
                </c:pt>
                <c:pt idx="22714">
                  <c:v>1.6179999899999999E-3</c:v>
                </c:pt>
                <c:pt idx="22715">
                  <c:v>1.6180799900000001E-3</c:v>
                </c:pt>
                <c:pt idx="22716">
                  <c:v>1.61815999E-3</c:v>
                </c:pt>
                <c:pt idx="22717">
                  <c:v>1.61823999E-3</c:v>
                </c:pt>
                <c:pt idx="22718">
                  <c:v>1.61831999E-3</c:v>
                </c:pt>
                <c:pt idx="22719">
                  <c:v>1.6183999899999999E-3</c:v>
                </c:pt>
                <c:pt idx="22720">
                  <c:v>1.6184799900000001E-3</c:v>
                </c:pt>
                <c:pt idx="22721">
                  <c:v>1.61855999E-3</c:v>
                </c:pt>
                <c:pt idx="22722">
                  <c:v>1.61863999E-3</c:v>
                </c:pt>
                <c:pt idx="22723">
                  <c:v>1.61871999E-3</c:v>
                </c:pt>
                <c:pt idx="22724">
                  <c:v>1.6187999899999999E-3</c:v>
                </c:pt>
                <c:pt idx="22725">
                  <c:v>1.6188799900000001E-3</c:v>
                </c:pt>
                <c:pt idx="22726">
                  <c:v>1.6189599900000001E-3</c:v>
                </c:pt>
                <c:pt idx="22727">
                  <c:v>1.61903999E-3</c:v>
                </c:pt>
                <c:pt idx="22728">
                  <c:v>1.61911999E-3</c:v>
                </c:pt>
                <c:pt idx="22729">
                  <c:v>1.6191999899999999E-3</c:v>
                </c:pt>
                <c:pt idx="22730">
                  <c:v>1.6192799900000001E-3</c:v>
                </c:pt>
                <c:pt idx="22731">
                  <c:v>1.6193599900000001E-3</c:v>
                </c:pt>
                <c:pt idx="22732">
                  <c:v>1.61943999E-3</c:v>
                </c:pt>
                <c:pt idx="22733">
                  <c:v>1.61951999E-3</c:v>
                </c:pt>
                <c:pt idx="22734">
                  <c:v>1.6195999899999999E-3</c:v>
                </c:pt>
                <c:pt idx="22735">
                  <c:v>1.6196799899999999E-3</c:v>
                </c:pt>
                <c:pt idx="22736">
                  <c:v>1.6197599900000001E-3</c:v>
                </c:pt>
                <c:pt idx="22737">
                  <c:v>1.61983999E-3</c:v>
                </c:pt>
                <c:pt idx="22738">
                  <c:v>1.61991999E-3</c:v>
                </c:pt>
                <c:pt idx="22739">
                  <c:v>1.61999999E-3</c:v>
                </c:pt>
                <c:pt idx="22740">
                  <c:v>1.6200799899999999E-3</c:v>
                </c:pt>
                <c:pt idx="22741">
                  <c:v>1.6201599900000001E-3</c:v>
                </c:pt>
                <c:pt idx="22742">
                  <c:v>1.62023999E-3</c:v>
                </c:pt>
                <c:pt idx="22743">
                  <c:v>1.62031999E-3</c:v>
                </c:pt>
                <c:pt idx="22744">
                  <c:v>1.62039999E-3</c:v>
                </c:pt>
                <c:pt idx="22745">
                  <c:v>1.6204799899999999E-3</c:v>
                </c:pt>
                <c:pt idx="22746">
                  <c:v>1.6205599900000001E-3</c:v>
                </c:pt>
                <c:pt idx="22747">
                  <c:v>1.6206399900000001E-3</c:v>
                </c:pt>
                <c:pt idx="22748">
                  <c:v>1.62071999E-3</c:v>
                </c:pt>
                <c:pt idx="22749">
                  <c:v>1.62079999E-3</c:v>
                </c:pt>
                <c:pt idx="22750">
                  <c:v>1.6208799899999999E-3</c:v>
                </c:pt>
                <c:pt idx="22751">
                  <c:v>1.6209599900000001E-3</c:v>
                </c:pt>
                <c:pt idx="22752">
                  <c:v>1.6210399900000001E-3</c:v>
                </c:pt>
                <c:pt idx="22753">
                  <c:v>1.62111999E-3</c:v>
                </c:pt>
                <c:pt idx="22754">
                  <c:v>1.62119999E-3</c:v>
                </c:pt>
                <c:pt idx="22755">
                  <c:v>1.6212799899999999E-3</c:v>
                </c:pt>
                <c:pt idx="22756">
                  <c:v>1.6213599899999999E-3</c:v>
                </c:pt>
                <c:pt idx="22757">
                  <c:v>1.6214399900000001E-3</c:v>
                </c:pt>
                <c:pt idx="22758">
                  <c:v>1.62151999E-3</c:v>
                </c:pt>
                <c:pt idx="22759">
                  <c:v>1.62159999E-3</c:v>
                </c:pt>
                <c:pt idx="22760">
                  <c:v>1.6216799899999999E-3</c:v>
                </c:pt>
                <c:pt idx="22761">
                  <c:v>1.6217599899999999E-3</c:v>
                </c:pt>
                <c:pt idx="22762">
                  <c:v>1.6218399900000001E-3</c:v>
                </c:pt>
                <c:pt idx="22763">
                  <c:v>1.62191999E-3</c:v>
                </c:pt>
                <c:pt idx="22764">
                  <c:v>1.62199999E-3</c:v>
                </c:pt>
                <c:pt idx="22765">
                  <c:v>1.62207999E-3</c:v>
                </c:pt>
                <c:pt idx="22766">
                  <c:v>1.6221599899999999E-3</c:v>
                </c:pt>
                <c:pt idx="22767">
                  <c:v>1.6222399900000001E-3</c:v>
                </c:pt>
                <c:pt idx="22768">
                  <c:v>1.6223199900000001E-3</c:v>
                </c:pt>
                <c:pt idx="22769">
                  <c:v>1.62239999E-3</c:v>
                </c:pt>
                <c:pt idx="22770">
                  <c:v>1.62247999E-3</c:v>
                </c:pt>
                <c:pt idx="22771">
                  <c:v>1.6225599899999999E-3</c:v>
                </c:pt>
                <c:pt idx="22772">
                  <c:v>1.6226399900000001E-3</c:v>
                </c:pt>
                <c:pt idx="22773">
                  <c:v>1.6227199900000001E-3</c:v>
                </c:pt>
                <c:pt idx="22774">
                  <c:v>1.62279999E-3</c:v>
                </c:pt>
                <c:pt idx="22775">
                  <c:v>1.62287999E-3</c:v>
                </c:pt>
                <c:pt idx="22776">
                  <c:v>1.6229599899999999E-3</c:v>
                </c:pt>
                <c:pt idx="22777">
                  <c:v>1.6230399899999999E-3</c:v>
                </c:pt>
                <c:pt idx="22778">
                  <c:v>1.6231199900000001E-3</c:v>
                </c:pt>
                <c:pt idx="22779">
                  <c:v>1.62319999E-3</c:v>
                </c:pt>
                <c:pt idx="22780">
                  <c:v>1.62327999E-3</c:v>
                </c:pt>
                <c:pt idx="22781">
                  <c:v>1.6233599899999999E-3</c:v>
                </c:pt>
                <c:pt idx="22782">
                  <c:v>1.6234399899999999E-3</c:v>
                </c:pt>
                <c:pt idx="22783">
                  <c:v>1.6235199900000001E-3</c:v>
                </c:pt>
                <c:pt idx="22784">
                  <c:v>1.62359999E-3</c:v>
                </c:pt>
                <c:pt idx="22785">
                  <c:v>1.62367999E-3</c:v>
                </c:pt>
                <c:pt idx="22786">
                  <c:v>1.62375999E-3</c:v>
                </c:pt>
                <c:pt idx="22787">
                  <c:v>1.6238399899999999E-3</c:v>
                </c:pt>
                <c:pt idx="22788">
                  <c:v>1.6239199900000001E-3</c:v>
                </c:pt>
                <c:pt idx="22789">
                  <c:v>1.62399999E-3</c:v>
                </c:pt>
                <c:pt idx="22790">
                  <c:v>1.62407999E-3</c:v>
                </c:pt>
                <c:pt idx="22791">
                  <c:v>1.62415999E-3</c:v>
                </c:pt>
                <c:pt idx="22792">
                  <c:v>1.6242399899999999E-3</c:v>
                </c:pt>
                <c:pt idx="22793">
                  <c:v>1.6243199900000001E-3</c:v>
                </c:pt>
                <c:pt idx="22794">
                  <c:v>1.6243999900000001E-3</c:v>
                </c:pt>
                <c:pt idx="22795">
                  <c:v>1.62447999E-3</c:v>
                </c:pt>
                <c:pt idx="22796">
                  <c:v>1.62455999E-3</c:v>
                </c:pt>
                <c:pt idx="22797">
                  <c:v>1.6246399899999999E-3</c:v>
                </c:pt>
                <c:pt idx="22798">
                  <c:v>1.6247199899999999E-3</c:v>
                </c:pt>
                <c:pt idx="22799">
                  <c:v>1.6247999900000001E-3</c:v>
                </c:pt>
                <c:pt idx="22800">
                  <c:v>1.62487999E-3</c:v>
                </c:pt>
                <c:pt idx="22801">
                  <c:v>1.62495999E-3</c:v>
                </c:pt>
                <c:pt idx="22802">
                  <c:v>1.6250399899999999E-3</c:v>
                </c:pt>
                <c:pt idx="22803">
                  <c:v>1.6251199899999999E-3</c:v>
                </c:pt>
                <c:pt idx="22804">
                  <c:v>1.6251999900000001E-3</c:v>
                </c:pt>
                <c:pt idx="22805">
                  <c:v>1.62527999E-3</c:v>
                </c:pt>
                <c:pt idx="22806">
                  <c:v>1.62535999E-3</c:v>
                </c:pt>
                <c:pt idx="22807">
                  <c:v>1.62543999E-3</c:v>
                </c:pt>
                <c:pt idx="22808">
                  <c:v>1.6255199899999999E-3</c:v>
                </c:pt>
                <c:pt idx="22809">
                  <c:v>1.6255999900000001E-3</c:v>
                </c:pt>
                <c:pt idx="22810">
                  <c:v>1.62567999E-3</c:v>
                </c:pt>
                <c:pt idx="22811">
                  <c:v>1.62575999E-3</c:v>
                </c:pt>
                <c:pt idx="22812">
                  <c:v>1.62583999E-3</c:v>
                </c:pt>
                <c:pt idx="22813">
                  <c:v>1.6259199899999999E-3</c:v>
                </c:pt>
                <c:pt idx="22814">
                  <c:v>1.6259999900000001E-3</c:v>
                </c:pt>
                <c:pt idx="22815">
                  <c:v>1.6260799900000001E-3</c:v>
                </c:pt>
                <c:pt idx="22816">
                  <c:v>1.62615999E-3</c:v>
                </c:pt>
                <c:pt idx="22817">
                  <c:v>1.62623999E-3</c:v>
                </c:pt>
                <c:pt idx="22818">
                  <c:v>1.6263199899999999E-3</c:v>
                </c:pt>
                <c:pt idx="22819">
                  <c:v>1.6263999900000001E-3</c:v>
                </c:pt>
                <c:pt idx="22820">
                  <c:v>1.6264799900000001E-3</c:v>
                </c:pt>
                <c:pt idx="22821">
                  <c:v>1.62655999E-3</c:v>
                </c:pt>
                <c:pt idx="22822">
                  <c:v>1.62663999E-3</c:v>
                </c:pt>
                <c:pt idx="22823">
                  <c:v>1.6267199899999999E-3</c:v>
                </c:pt>
                <c:pt idx="22824">
                  <c:v>1.6267999899999999E-3</c:v>
                </c:pt>
                <c:pt idx="22825">
                  <c:v>1.6268799900000001E-3</c:v>
                </c:pt>
                <c:pt idx="22826">
                  <c:v>1.62695999E-3</c:v>
                </c:pt>
                <c:pt idx="22827">
                  <c:v>1.62703999E-3</c:v>
                </c:pt>
                <c:pt idx="22828">
                  <c:v>1.62711999E-3</c:v>
                </c:pt>
                <c:pt idx="22829">
                  <c:v>1.6271999899999999E-3</c:v>
                </c:pt>
                <c:pt idx="22830">
                  <c:v>1.6272799900000001E-3</c:v>
                </c:pt>
                <c:pt idx="22831">
                  <c:v>1.62735999E-3</c:v>
                </c:pt>
                <c:pt idx="22832">
                  <c:v>1.62743999E-3</c:v>
                </c:pt>
                <c:pt idx="22833">
                  <c:v>1.62751999E-3</c:v>
                </c:pt>
                <c:pt idx="22834">
                  <c:v>1.6275999899999999E-3</c:v>
                </c:pt>
                <c:pt idx="22835">
                  <c:v>1.6276799900000001E-3</c:v>
                </c:pt>
                <c:pt idx="22836">
                  <c:v>1.6277599900000001E-3</c:v>
                </c:pt>
                <c:pt idx="22837">
                  <c:v>1.62783999E-3</c:v>
                </c:pt>
                <c:pt idx="22838">
                  <c:v>1.62791999E-3</c:v>
                </c:pt>
                <c:pt idx="22839">
                  <c:v>1.6279999899999999E-3</c:v>
                </c:pt>
                <c:pt idx="22840">
                  <c:v>1.6280799900000001E-3</c:v>
                </c:pt>
                <c:pt idx="22841">
                  <c:v>1.6281599900000001E-3</c:v>
                </c:pt>
                <c:pt idx="22842">
                  <c:v>1.62823999E-3</c:v>
                </c:pt>
                <c:pt idx="22843">
                  <c:v>1.62831999E-3</c:v>
                </c:pt>
                <c:pt idx="22844">
                  <c:v>1.6283999899999999E-3</c:v>
                </c:pt>
                <c:pt idx="22845">
                  <c:v>1.6284799899999999E-3</c:v>
                </c:pt>
                <c:pt idx="22846">
                  <c:v>1.6285599900000001E-3</c:v>
                </c:pt>
                <c:pt idx="22847">
                  <c:v>1.62863999E-3</c:v>
                </c:pt>
                <c:pt idx="22848">
                  <c:v>1.62871999E-3</c:v>
                </c:pt>
                <c:pt idx="22849">
                  <c:v>1.6287999899999999E-3</c:v>
                </c:pt>
                <c:pt idx="22850">
                  <c:v>1.6288799899999999E-3</c:v>
                </c:pt>
                <c:pt idx="22851">
                  <c:v>1.6289599900000001E-3</c:v>
                </c:pt>
                <c:pt idx="22852">
                  <c:v>1.62903999E-3</c:v>
                </c:pt>
                <c:pt idx="22853">
                  <c:v>1.62911999E-3</c:v>
                </c:pt>
                <c:pt idx="22854">
                  <c:v>1.62919999E-3</c:v>
                </c:pt>
                <c:pt idx="22855">
                  <c:v>1.6292799899999999E-3</c:v>
                </c:pt>
                <c:pt idx="22856">
                  <c:v>1.6293599900000001E-3</c:v>
                </c:pt>
                <c:pt idx="22857">
                  <c:v>1.6294399900000001E-3</c:v>
                </c:pt>
                <c:pt idx="22858">
                  <c:v>1.62951999E-3</c:v>
                </c:pt>
                <c:pt idx="22859">
                  <c:v>1.62959999E-3</c:v>
                </c:pt>
                <c:pt idx="22860">
                  <c:v>1.6296799899999999E-3</c:v>
                </c:pt>
                <c:pt idx="22861">
                  <c:v>1.6297599900000001E-3</c:v>
                </c:pt>
                <c:pt idx="22862">
                  <c:v>1.6298399900000001E-3</c:v>
                </c:pt>
                <c:pt idx="22863">
                  <c:v>1.62991999E-3</c:v>
                </c:pt>
                <c:pt idx="22864">
                  <c:v>1.62999999E-3</c:v>
                </c:pt>
                <c:pt idx="22865">
                  <c:v>1.6300799899999999E-3</c:v>
                </c:pt>
                <c:pt idx="22866">
                  <c:v>1.6301599899999999E-3</c:v>
                </c:pt>
                <c:pt idx="22867">
                  <c:v>1.6302399900000001E-3</c:v>
                </c:pt>
                <c:pt idx="22868">
                  <c:v>1.63031999E-3</c:v>
                </c:pt>
                <c:pt idx="22869">
                  <c:v>1.63039999E-3</c:v>
                </c:pt>
                <c:pt idx="22870">
                  <c:v>1.6304799899999999E-3</c:v>
                </c:pt>
                <c:pt idx="22871">
                  <c:v>1.6305599899999999E-3</c:v>
                </c:pt>
                <c:pt idx="22872">
                  <c:v>1.6306399900000001E-3</c:v>
                </c:pt>
                <c:pt idx="22873">
                  <c:v>1.63071999E-3</c:v>
                </c:pt>
                <c:pt idx="22874">
                  <c:v>1.63079999E-3</c:v>
                </c:pt>
                <c:pt idx="22875">
                  <c:v>1.63087999E-3</c:v>
                </c:pt>
                <c:pt idx="22876">
                  <c:v>1.6309599899999999E-3</c:v>
                </c:pt>
                <c:pt idx="22877">
                  <c:v>1.6310399900000001E-3</c:v>
                </c:pt>
                <c:pt idx="22878">
                  <c:v>1.63111999E-3</c:v>
                </c:pt>
                <c:pt idx="22879">
                  <c:v>1.63119999E-3</c:v>
                </c:pt>
                <c:pt idx="22880">
                  <c:v>1.63127999E-3</c:v>
                </c:pt>
                <c:pt idx="22881">
                  <c:v>1.6313599899999999E-3</c:v>
                </c:pt>
                <c:pt idx="22882">
                  <c:v>1.6314399900000001E-3</c:v>
                </c:pt>
                <c:pt idx="22883">
                  <c:v>1.6315199900000001E-3</c:v>
                </c:pt>
                <c:pt idx="22884">
                  <c:v>1.63159999E-3</c:v>
                </c:pt>
                <c:pt idx="22885">
                  <c:v>1.63167999E-3</c:v>
                </c:pt>
                <c:pt idx="22886">
                  <c:v>1.6317599899999999E-3</c:v>
                </c:pt>
                <c:pt idx="22887">
                  <c:v>1.6318399899999999E-3</c:v>
                </c:pt>
                <c:pt idx="22888">
                  <c:v>1.6319199900000001E-3</c:v>
                </c:pt>
                <c:pt idx="22889">
                  <c:v>1.63199999E-3</c:v>
                </c:pt>
                <c:pt idx="22890">
                  <c:v>1.63207999E-3</c:v>
                </c:pt>
                <c:pt idx="22891">
                  <c:v>1.6321599899999999E-3</c:v>
                </c:pt>
                <c:pt idx="22892">
                  <c:v>1.6322399899999999E-3</c:v>
                </c:pt>
                <c:pt idx="22893">
                  <c:v>1.6323199900000001E-3</c:v>
                </c:pt>
                <c:pt idx="22894">
                  <c:v>1.63239999E-3</c:v>
                </c:pt>
                <c:pt idx="22895">
                  <c:v>1.63247999E-3</c:v>
                </c:pt>
                <c:pt idx="22896">
                  <c:v>1.63255999E-3</c:v>
                </c:pt>
                <c:pt idx="22897">
                  <c:v>1.6326399899999999E-3</c:v>
                </c:pt>
                <c:pt idx="22898">
                  <c:v>1.6327199900000001E-3</c:v>
                </c:pt>
                <c:pt idx="22899">
                  <c:v>1.63279999E-3</c:v>
                </c:pt>
                <c:pt idx="22900">
                  <c:v>1.63287999E-3</c:v>
                </c:pt>
                <c:pt idx="22901">
                  <c:v>1.63295999E-3</c:v>
                </c:pt>
                <c:pt idx="22902">
                  <c:v>1.6330399899999999E-3</c:v>
                </c:pt>
                <c:pt idx="22903">
                  <c:v>1.6331199900000001E-3</c:v>
                </c:pt>
                <c:pt idx="22904">
                  <c:v>1.6331999900000001E-3</c:v>
                </c:pt>
                <c:pt idx="22905">
                  <c:v>1.63327999E-3</c:v>
                </c:pt>
                <c:pt idx="22906">
                  <c:v>1.63335999E-3</c:v>
                </c:pt>
                <c:pt idx="22907">
                  <c:v>1.6334399899999999E-3</c:v>
                </c:pt>
                <c:pt idx="22908">
                  <c:v>1.6335199900000001E-3</c:v>
                </c:pt>
                <c:pt idx="22909">
                  <c:v>1.6335999900000001E-3</c:v>
                </c:pt>
                <c:pt idx="22910">
                  <c:v>1.63367999E-3</c:v>
                </c:pt>
                <c:pt idx="22911">
                  <c:v>1.63375999E-3</c:v>
                </c:pt>
                <c:pt idx="22912">
                  <c:v>1.6338399899999999E-3</c:v>
                </c:pt>
                <c:pt idx="22913">
                  <c:v>1.6339199899999999E-3</c:v>
                </c:pt>
                <c:pt idx="22914">
                  <c:v>1.6339999900000001E-3</c:v>
                </c:pt>
                <c:pt idx="22915">
                  <c:v>1.63407999E-3</c:v>
                </c:pt>
                <c:pt idx="22916">
                  <c:v>1.63415999E-3</c:v>
                </c:pt>
                <c:pt idx="22917">
                  <c:v>1.63423999E-3</c:v>
                </c:pt>
                <c:pt idx="22918">
                  <c:v>1.6343199899999999E-3</c:v>
                </c:pt>
                <c:pt idx="22919">
                  <c:v>1.6343999900000001E-3</c:v>
                </c:pt>
                <c:pt idx="22920">
                  <c:v>1.63447999E-3</c:v>
                </c:pt>
                <c:pt idx="22921">
                  <c:v>1.63455999E-3</c:v>
                </c:pt>
                <c:pt idx="22922">
                  <c:v>1.63463999E-3</c:v>
                </c:pt>
                <c:pt idx="22923">
                  <c:v>1.6347199899999999E-3</c:v>
                </c:pt>
                <c:pt idx="22924">
                  <c:v>1.6347999900000001E-3</c:v>
                </c:pt>
                <c:pt idx="22925">
                  <c:v>1.6348799900000001E-3</c:v>
                </c:pt>
                <c:pt idx="22926">
                  <c:v>1.63495999E-3</c:v>
                </c:pt>
                <c:pt idx="22927">
                  <c:v>1.63503999E-3</c:v>
                </c:pt>
                <c:pt idx="22928">
                  <c:v>1.6351199899999999E-3</c:v>
                </c:pt>
                <c:pt idx="22929">
                  <c:v>1.6351999900000001E-3</c:v>
                </c:pt>
                <c:pt idx="22930">
                  <c:v>1.6352799900000001E-3</c:v>
                </c:pt>
                <c:pt idx="22931">
                  <c:v>1.63535999E-3</c:v>
                </c:pt>
                <c:pt idx="22932">
                  <c:v>1.63543999E-3</c:v>
                </c:pt>
                <c:pt idx="22933">
                  <c:v>1.6355199899999999E-3</c:v>
                </c:pt>
                <c:pt idx="22934">
                  <c:v>1.6355999899999999E-3</c:v>
                </c:pt>
                <c:pt idx="22935">
                  <c:v>1.6356799900000001E-3</c:v>
                </c:pt>
                <c:pt idx="22936">
                  <c:v>1.63575999E-3</c:v>
                </c:pt>
                <c:pt idx="22937">
                  <c:v>1.63583999E-3</c:v>
                </c:pt>
                <c:pt idx="22938">
                  <c:v>1.6359199899999999E-3</c:v>
                </c:pt>
                <c:pt idx="22939">
                  <c:v>1.6359999899999999E-3</c:v>
                </c:pt>
                <c:pt idx="22940">
                  <c:v>1.6360799900000001E-3</c:v>
                </c:pt>
                <c:pt idx="22941">
                  <c:v>1.63615999E-3</c:v>
                </c:pt>
                <c:pt idx="22942">
                  <c:v>1.63623999E-3</c:v>
                </c:pt>
                <c:pt idx="22943">
                  <c:v>1.63631999E-3</c:v>
                </c:pt>
                <c:pt idx="22944">
                  <c:v>1.6363999899999999E-3</c:v>
                </c:pt>
                <c:pt idx="22945">
                  <c:v>1.6364799900000001E-3</c:v>
                </c:pt>
                <c:pt idx="22946">
                  <c:v>1.6365599900000001E-3</c:v>
                </c:pt>
                <c:pt idx="22947">
                  <c:v>1.63663999E-3</c:v>
                </c:pt>
                <c:pt idx="22948">
                  <c:v>1.63671999E-3</c:v>
                </c:pt>
                <c:pt idx="22949">
                  <c:v>1.6367999899999999E-3</c:v>
                </c:pt>
                <c:pt idx="22950">
                  <c:v>1.6368799900000001E-3</c:v>
                </c:pt>
                <c:pt idx="22951">
                  <c:v>1.6369599900000001E-3</c:v>
                </c:pt>
                <c:pt idx="22952">
                  <c:v>1.63703999E-3</c:v>
                </c:pt>
                <c:pt idx="22953">
                  <c:v>1.63711999E-3</c:v>
                </c:pt>
                <c:pt idx="22954">
                  <c:v>1.6371999899999999E-3</c:v>
                </c:pt>
                <c:pt idx="22955">
                  <c:v>1.6372799899999999E-3</c:v>
                </c:pt>
                <c:pt idx="22956">
                  <c:v>1.6373599900000001E-3</c:v>
                </c:pt>
                <c:pt idx="22957">
                  <c:v>1.63743999E-3</c:v>
                </c:pt>
                <c:pt idx="22958">
                  <c:v>1.63751999E-3</c:v>
                </c:pt>
                <c:pt idx="22959">
                  <c:v>1.6375999899999999E-3</c:v>
                </c:pt>
                <c:pt idx="22960">
                  <c:v>1.6376799899999999E-3</c:v>
                </c:pt>
                <c:pt idx="22961">
                  <c:v>1.6377599900000001E-3</c:v>
                </c:pt>
                <c:pt idx="22962">
                  <c:v>1.63783999E-3</c:v>
                </c:pt>
                <c:pt idx="22963">
                  <c:v>1.63791999E-3</c:v>
                </c:pt>
                <c:pt idx="22964">
                  <c:v>1.63799999E-3</c:v>
                </c:pt>
                <c:pt idx="22965">
                  <c:v>1.6380799899999999E-3</c:v>
                </c:pt>
                <c:pt idx="22966">
                  <c:v>1.6381599900000001E-3</c:v>
                </c:pt>
                <c:pt idx="22967">
                  <c:v>1.63823999E-3</c:v>
                </c:pt>
                <c:pt idx="22968">
                  <c:v>1.63831999E-3</c:v>
                </c:pt>
                <c:pt idx="22969">
                  <c:v>1.63839999E-3</c:v>
                </c:pt>
                <c:pt idx="22970">
                  <c:v>1.6384799899999999E-3</c:v>
                </c:pt>
                <c:pt idx="22971">
                  <c:v>1.6385599900000001E-3</c:v>
                </c:pt>
                <c:pt idx="22972">
                  <c:v>1.6386399900000001E-3</c:v>
                </c:pt>
                <c:pt idx="22973">
                  <c:v>1.63871999E-3</c:v>
                </c:pt>
                <c:pt idx="22974">
                  <c:v>1.63879999E-3</c:v>
                </c:pt>
                <c:pt idx="22975">
                  <c:v>1.6388799899999999E-3</c:v>
                </c:pt>
                <c:pt idx="22976">
                  <c:v>1.6389599899999999E-3</c:v>
                </c:pt>
                <c:pt idx="22977">
                  <c:v>1.6390399900000001E-3</c:v>
                </c:pt>
                <c:pt idx="22978">
                  <c:v>1.63911999E-3</c:v>
                </c:pt>
                <c:pt idx="22979">
                  <c:v>1.63919999E-3</c:v>
                </c:pt>
                <c:pt idx="22980">
                  <c:v>1.6392799899999999E-3</c:v>
                </c:pt>
                <c:pt idx="22981">
                  <c:v>1.6393599899999999E-3</c:v>
                </c:pt>
                <c:pt idx="22982">
                  <c:v>1.6394399900000001E-3</c:v>
                </c:pt>
                <c:pt idx="22983">
                  <c:v>1.63951999E-3</c:v>
                </c:pt>
                <c:pt idx="22984">
                  <c:v>1.63959999E-3</c:v>
                </c:pt>
                <c:pt idx="22985">
                  <c:v>1.63967999E-3</c:v>
                </c:pt>
                <c:pt idx="22986">
                  <c:v>1.6397599899999999E-3</c:v>
                </c:pt>
                <c:pt idx="22987">
                  <c:v>1.6398399900000001E-3</c:v>
                </c:pt>
                <c:pt idx="22988">
                  <c:v>1.63991999E-3</c:v>
                </c:pt>
                <c:pt idx="22989">
                  <c:v>1.63999999E-3</c:v>
                </c:pt>
                <c:pt idx="22990">
                  <c:v>1.64007999E-3</c:v>
                </c:pt>
                <c:pt idx="22991">
                  <c:v>1.6401599899999999E-3</c:v>
                </c:pt>
                <c:pt idx="22992">
                  <c:v>1.6402399900000001E-3</c:v>
                </c:pt>
                <c:pt idx="22993">
                  <c:v>1.6403199900000001E-3</c:v>
                </c:pt>
                <c:pt idx="22994">
                  <c:v>1.64039999E-3</c:v>
                </c:pt>
                <c:pt idx="22995">
                  <c:v>1.64047999E-3</c:v>
                </c:pt>
                <c:pt idx="22996">
                  <c:v>1.6405599899999999E-3</c:v>
                </c:pt>
                <c:pt idx="22997">
                  <c:v>1.6406399900000001E-3</c:v>
                </c:pt>
                <c:pt idx="22998">
                  <c:v>1.6407199900000001E-3</c:v>
                </c:pt>
                <c:pt idx="22999">
                  <c:v>1.64079999E-3</c:v>
                </c:pt>
                <c:pt idx="23000">
                  <c:v>1.64087999E-3</c:v>
                </c:pt>
                <c:pt idx="23001">
                  <c:v>1.6409599899999999E-3</c:v>
                </c:pt>
                <c:pt idx="23002">
                  <c:v>1.6410399899999999E-3</c:v>
                </c:pt>
                <c:pt idx="23003">
                  <c:v>1.6411199900000001E-3</c:v>
                </c:pt>
                <c:pt idx="23004">
                  <c:v>1.64119999E-3</c:v>
                </c:pt>
                <c:pt idx="23005">
                  <c:v>1.64127999E-3</c:v>
                </c:pt>
                <c:pt idx="23006">
                  <c:v>1.64135999E-3</c:v>
                </c:pt>
                <c:pt idx="23007">
                  <c:v>1.6414399899999999E-3</c:v>
                </c:pt>
                <c:pt idx="23008">
                  <c:v>1.6415199900000001E-3</c:v>
                </c:pt>
                <c:pt idx="23009">
                  <c:v>1.64159999E-3</c:v>
                </c:pt>
                <c:pt idx="23010">
                  <c:v>1.64167999E-3</c:v>
                </c:pt>
                <c:pt idx="23011">
                  <c:v>1.64175999E-3</c:v>
                </c:pt>
                <c:pt idx="23012">
                  <c:v>1.6418399899999999E-3</c:v>
                </c:pt>
                <c:pt idx="23013">
                  <c:v>1.6419199900000001E-3</c:v>
                </c:pt>
                <c:pt idx="23014">
                  <c:v>1.6419999900000001E-3</c:v>
                </c:pt>
                <c:pt idx="23015">
                  <c:v>1.64207999E-3</c:v>
                </c:pt>
                <c:pt idx="23016">
                  <c:v>1.64215999E-3</c:v>
                </c:pt>
                <c:pt idx="23017">
                  <c:v>1.6422399899999999E-3</c:v>
                </c:pt>
                <c:pt idx="23018">
                  <c:v>1.6423199900000001E-3</c:v>
                </c:pt>
                <c:pt idx="23019">
                  <c:v>1.6423999900000001E-3</c:v>
                </c:pt>
                <c:pt idx="23020">
                  <c:v>1.64247999E-3</c:v>
                </c:pt>
                <c:pt idx="23021">
                  <c:v>1.64255999E-3</c:v>
                </c:pt>
                <c:pt idx="23022">
                  <c:v>1.6426399899999999E-3</c:v>
                </c:pt>
                <c:pt idx="23023">
                  <c:v>1.6427199899999999E-3</c:v>
                </c:pt>
                <c:pt idx="23024">
                  <c:v>1.6427999900000001E-3</c:v>
                </c:pt>
                <c:pt idx="23025">
                  <c:v>1.64287999E-3</c:v>
                </c:pt>
                <c:pt idx="23026">
                  <c:v>1.64295999E-3</c:v>
                </c:pt>
                <c:pt idx="23027">
                  <c:v>1.6430399899999999E-3</c:v>
                </c:pt>
                <c:pt idx="23028">
                  <c:v>1.6431199899999999E-3</c:v>
                </c:pt>
                <c:pt idx="23029">
                  <c:v>1.6431999900000001E-3</c:v>
                </c:pt>
                <c:pt idx="23030">
                  <c:v>1.64327999E-3</c:v>
                </c:pt>
                <c:pt idx="23031">
                  <c:v>1.64335999E-3</c:v>
                </c:pt>
                <c:pt idx="23032">
                  <c:v>1.64343999E-3</c:v>
                </c:pt>
                <c:pt idx="23033">
                  <c:v>1.6435199899999999E-3</c:v>
                </c:pt>
                <c:pt idx="23034">
                  <c:v>1.6435999900000001E-3</c:v>
                </c:pt>
                <c:pt idx="23035">
                  <c:v>1.6436799900000001E-3</c:v>
                </c:pt>
                <c:pt idx="23036">
                  <c:v>1.64375999E-3</c:v>
                </c:pt>
                <c:pt idx="23037">
                  <c:v>1.64383999E-3</c:v>
                </c:pt>
                <c:pt idx="23038">
                  <c:v>1.6439199899999999E-3</c:v>
                </c:pt>
                <c:pt idx="23039">
                  <c:v>1.6439999900000001E-3</c:v>
                </c:pt>
                <c:pt idx="23040">
                  <c:v>1.6440799900000001E-3</c:v>
                </c:pt>
                <c:pt idx="23041">
                  <c:v>1.64415999E-3</c:v>
                </c:pt>
                <c:pt idx="23042">
                  <c:v>1.64423999E-3</c:v>
                </c:pt>
                <c:pt idx="23043">
                  <c:v>1.6443199899999999E-3</c:v>
                </c:pt>
                <c:pt idx="23044">
                  <c:v>1.6443999899999999E-3</c:v>
                </c:pt>
                <c:pt idx="23045">
                  <c:v>1.6444799900000001E-3</c:v>
                </c:pt>
                <c:pt idx="23046">
                  <c:v>1.64455999E-3</c:v>
                </c:pt>
                <c:pt idx="23047">
                  <c:v>1.64463999E-3</c:v>
                </c:pt>
                <c:pt idx="23048">
                  <c:v>1.6447199899999999E-3</c:v>
                </c:pt>
                <c:pt idx="23049">
                  <c:v>1.6447999899999999E-3</c:v>
                </c:pt>
                <c:pt idx="23050">
                  <c:v>1.6448799900000001E-3</c:v>
                </c:pt>
                <c:pt idx="23051">
                  <c:v>1.64495999E-3</c:v>
                </c:pt>
                <c:pt idx="23052">
                  <c:v>1.64503999E-3</c:v>
                </c:pt>
                <c:pt idx="23053">
                  <c:v>1.64511999E-3</c:v>
                </c:pt>
                <c:pt idx="23054">
                  <c:v>1.6451999899999999E-3</c:v>
                </c:pt>
                <c:pt idx="23055">
                  <c:v>1.6452799900000001E-3</c:v>
                </c:pt>
                <c:pt idx="23056">
                  <c:v>1.64535999E-3</c:v>
                </c:pt>
                <c:pt idx="23057">
                  <c:v>1.64543999E-3</c:v>
                </c:pt>
                <c:pt idx="23058">
                  <c:v>1.64551999E-3</c:v>
                </c:pt>
                <c:pt idx="23059">
                  <c:v>1.6455999899999999E-3</c:v>
                </c:pt>
                <c:pt idx="23060">
                  <c:v>1.6456799900000001E-3</c:v>
                </c:pt>
                <c:pt idx="23061">
                  <c:v>1.6457599900000001E-3</c:v>
                </c:pt>
                <c:pt idx="23062">
                  <c:v>1.64583999E-3</c:v>
                </c:pt>
                <c:pt idx="23063">
                  <c:v>1.64591999E-3</c:v>
                </c:pt>
                <c:pt idx="23064">
                  <c:v>1.6459999899999999E-3</c:v>
                </c:pt>
                <c:pt idx="23065">
                  <c:v>1.6460799899999999E-3</c:v>
                </c:pt>
                <c:pt idx="23066">
                  <c:v>1.6461599900000001E-3</c:v>
                </c:pt>
                <c:pt idx="23067">
                  <c:v>1.64623999E-3</c:v>
                </c:pt>
                <c:pt idx="23068">
                  <c:v>1.64631999E-3</c:v>
                </c:pt>
                <c:pt idx="23069">
                  <c:v>1.6463999899999999E-3</c:v>
                </c:pt>
                <c:pt idx="23070">
                  <c:v>1.6464799899999999E-3</c:v>
                </c:pt>
                <c:pt idx="23071">
                  <c:v>1.6465599900000001E-3</c:v>
                </c:pt>
                <c:pt idx="23072">
                  <c:v>1.64663999E-3</c:v>
                </c:pt>
                <c:pt idx="23073">
                  <c:v>1.64671999E-3</c:v>
                </c:pt>
                <c:pt idx="23074">
                  <c:v>1.64679999E-3</c:v>
                </c:pt>
                <c:pt idx="23075">
                  <c:v>1.6468799899999999E-3</c:v>
                </c:pt>
                <c:pt idx="23076">
                  <c:v>1.6469599900000001E-3</c:v>
                </c:pt>
                <c:pt idx="23077">
                  <c:v>1.64703999E-3</c:v>
                </c:pt>
                <c:pt idx="23078">
                  <c:v>1.64711999E-3</c:v>
                </c:pt>
                <c:pt idx="23079">
                  <c:v>1.64719999E-3</c:v>
                </c:pt>
                <c:pt idx="23080">
                  <c:v>1.6472799899999999E-3</c:v>
                </c:pt>
                <c:pt idx="23081">
                  <c:v>1.6473599900000001E-3</c:v>
                </c:pt>
                <c:pt idx="23082">
                  <c:v>1.6474399900000001E-3</c:v>
                </c:pt>
                <c:pt idx="23083">
                  <c:v>1.64751999E-3</c:v>
                </c:pt>
                <c:pt idx="23084">
                  <c:v>1.64759999E-3</c:v>
                </c:pt>
                <c:pt idx="23085">
                  <c:v>1.6476799899999999E-3</c:v>
                </c:pt>
                <c:pt idx="23086">
                  <c:v>1.6477599900000001E-3</c:v>
                </c:pt>
                <c:pt idx="23087">
                  <c:v>1.6478399900000001E-3</c:v>
                </c:pt>
                <c:pt idx="23088">
                  <c:v>1.64791999E-3</c:v>
                </c:pt>
                <c:pt idx="23089">
                  <c:v>1.64799999E-3</c:v>
                </c:pt>
                <c:pt idx="23090">
                  <c:v>1.6480799899999999E-3</c:v>
                </c:pt>
                <c:pt idx="23091">
                  <c:v>1.6481599899999999E-3</c:v>
                </c:pt>
                <c:pt idx="23092">
                  <c:v>1.6482399900000001E-3</c:v>
                </c:pt>
                <c:pt idx="23093">
                  <c:v>1.64831999E-3</c:v>
                </c:pt>
                <c:pt idx="23094">
                  <c:v>1.64839999E-3</c:v>
                </c:pt>
                <c:pt idx="23095">
                  <c:v>1.64847999E-3</c:v>
                </c:pt>
                <c:pt idx="23096">
                  <c:v>1.6485599899999999E-3</c:v>
                </c:pt>
                <c:pt idx="23097">
                  <c:v>1.6486399900000001E-3</c:v>
                </c:pt>
                <c:pt idx="23098">
                  <c:v>1.64871999E-3</c:v>
                </c:pt>
                <c:pt idx="23099">
                  <c:v>1.64879999E-3</c:v>
                </c:pt>
                <c:pt idx="23100">
                  <c:v>1.64887999E-3</c:v>
                </c:pt>
                <c:pt idx="23101">
                  <c:v>1.6489599899999999E-3</c:v>
                </c:pt>
                <c:pt idx="23102">
                  <c:v>1.6490399900000001E-3</c:v>
                </c:pt>
                <c:pt idx="23103">
                  <c:v>1.6491199900000001E-3</c:v>
                </c:pt>
                <c:pt idx="23104">
                  <c:v>1.64919999E-3</c:v>
                </c:pt>
                <c:pt idx="23105">
                  <c:v>1.64927999E-3</c:v>
                </c:pt>
                <c:pt idx="23106">
                  <c:v>1.6493599899999999E-3</c:v>
                </c:pt>
                <c:pt idx="23107">
                  <c:v>1.6494399900000001E-3</c:v>
                </c:pt>
                <c:pt idx="23108">
                  <c:v>1.6495199900000001E-3</c:v>
                </c:pt>
                <c:pt idx="23109">
                  <c:v>1.64959999E-3</c:v>
                </c:pt>
                <c:pt idx="23110">
                  <c:v>1.64967999E-3</c:v>
                </c:pt>
                <c:pt idx="23111">
                  <c:v>1.6497599899999999E-3</c:v>
                </c:pt>
                <c:pt idx="23112">
                  <c:v>1.6498399899999999E-3</c:v>
                </c:pt>
                <c:pt idx="23113">
                  <c:v>1.6499199900000001E-3</c:v>
                </c:pt>
                <c:pt idx="23114">
                  <c:v>1.64999999E-3</c:v>
                </c:pt>
                <c:pt idx="23115">
                  <c:v>1.65007999E-3</c:v>
                </c:pt>
                <c:pt idx="23116">
                  <c:v>1.6501599899999999E-3</c:v>
                </c:pt>
                <c:pt idx="23117">
                  <c:v>1.6502399899999999E-3</c:v>
                </c:pt>
                <c:pt idx="23118">
                  <c:v>1.6503199900000001E-3</c:v>
                </c:pt>
                <c:pt idx="23119">
                  <c:v>1.65039999E-3</c:v>
                </c:pt>
                <c:pt idx="23120">
                  <c:v>1.65047999E-3</c:v>
                </c:pt>
                <c:pt idx="23121">
                  <c:v>1.65055999E-3</c:v>
                </c:pt>
                <c:pt idx="23122">
                  <c:v>1.6506399899999999E-3</c:v>
                </c:pt>
                <c:pt idx="23123">
                  <c:v>1.6507199900000001E-3</c:v>
                </c:pt>
                <c:pt idx="23124">
                  <c:v>1.6507999900000001E-3</c:v>
                </c:pt>
                <c:pt idx="23125">
                  <c:v>1.65087999E-3</c:v>
                </c:pt>
                <c:pt idx="23126">
                  <c:v>1.65095999E-3</c:v>
                </c:pt>
                <c:pt idx="23127">
                  <c:v>1.6510399899999999E-3</c:v>
                </c:pt>
                <c:pt idx="23128">
                  <c:v>1.6511199900000001E-3</c:v>
                </c:pt>
                <c:pt idx="23129">
                  <c:v>1.6511999900000001E-3</c:v>
                </c:pt>
                <c:pt idx="23130">
                  <c:v>1.65127999E-3</c:v>
                </c:pt>
                <c:pt idx="23131">
                  <c:v>1.65135999E-3</c:v>
                </c:pt>
                <c:pt idx="23132">
                  <c:v>1.6514399899999999E-3</c:v>
                </c:pt>
                <c:pt idx="23133">
                  <c:v>1.6515199899999999E-3</c:v>
                </c:pt>
                <c:pt idx="23134">
                  <c:v>1.6515999900000001E-3</c:v>
                </c:pt>
                <c:pt idx="23135">
                  <c:v>1.65167999E-3</c:v>
                </c:pt>
                <c:pt idx="23136">
                  <c:v>1.65175999E-3</c:v>
                </c:pt>
                <c:pt idx="23137">
                  <c:v>1.6518399899999999E-3</c:v>
                </c:pt>
                <c:pt idx="23138">
                  <c:v>1.6519199899999999E-3</c:v>
                </c:pt>
                <c:pt idx="23139">
                  <c:v>1.6519999900000001E-3</c:v>
                </c:pt>
                <c:pt idx="23140">
                  <c:v>1.65207999E-3</c:v>
                </c:pt>
                <c:pt idx="23141">
                  <c:v>1.65215999E-3</c:v>
                </c:pt>
                <c:pt idx="23142">
                  <c:v>1.65223999E-3</c:v>
                </c:pt>
                <c:pt idx="23143">
                  <c:v>1.6523199899999999E-3</c:v>
                </c:pt>
                <c:pt idx="23144">
                  <c:v>1.6523999900000001E-3</c:v>
                </c:pt>
                <c:pt idx="23145">
                  <c:v>1.65247999E-3</c:v>
                </c:pt>
                <c:pt idx="23146">
                  <c:v>1.65255999E-3</c:v>
                </c:pt>
                <c:pt idx="23147">
                  <c:v>1.65263999E-3</c:v>
                </c:pt>
                <c:pt idx="23148">
                  <c:v>1.6527199899999999E-3</c:v>
                </c:pt>
                <c:pt idx="23149">
                  <c:v>1.6527999900000001E-3</c:v>
                </c:pt>
                <c:pt idx="23150">
                  <c:v>1.6528799900000001E-3</c:v>
                </c:pt>
                <c:pt idx="23151">
                  <c:v>1.65295999E-3</c:v>
                </c:pt>
                <c:pt idx="23152">
                  <c:v>1.65303999E-3</c:v>
                </c:pt>
                <c:pt idx="23153">
                  <c:v>1.6531199899999999E-3</c:v>
                </c:pt>
                <c:pt idx="23154">
                  <c:v>1.6531999899999999E-3</c:v>
                </c:pt>
                <c:pt idx="23155">
                  <c:v>1.6532799900000001E-3</c:v>
                </c:pt>
                <c:pt idx="23156">
                  <c:v>1.65335999E-3</c:v>
                </c:pt>
                <c:pt idx="23157">
                  <c:v>1.65343999E-3</c:v>
                </c:pt>
                <c:pt idx="23158">
                  <c:v>1.6535199899999999E-3</c:v>
                </c:pt>
                <c:pt idx="23159">
                  <c:v>1.6535999899999999E-3</c:v>
                </c:pt>
                <c:pt idx="23160">
                  <c:v>1.6536799900000001E-3</c:v>
                </c:pt>
                <c:pt idx="23161">
                  <c:v>1.65375999E-3</c:v>
                </c:pt>
                <c:pt idx="23162">
                  <c:v>1.65383999E-3</c:v>
                </c:pt>
                <c:pt idx="23163">
                  <c:v>1.65391999E-3</c:v>
                </c:pt>
                <c:pt idx="23164">
                  <c:v>1.6539999899999999E-3</c:v>
                </c:pt>
                <c:pt idx="23165">
                  <c:v>1.6540799900000001E-3</c:v>
                </c:pt>
                <c:pt idx="23166">
                  <c:v>1.65415999E-3</c:v>
                </c:pt>
                <c:pt idx="23167">
                  <c:v>1.65423999E-3</c:v>
                </c:pt>
                <c:pt idx="23168">
                  <c:v>1.65431999E-3</c:v>
                </c:pt>
                <c:pt idx="23169">
                  <c:v>1.6543999899999999E-3</c:v>
                </c:pt>
                <c:pt idx="23170">
                  <c:v>1.6544799900000001E-3</c:v>
                </c:pt>
                <c:pt idx="23171">
                  <c:v>1.6545599900000001E-3</c:v>
                </c:pt>
                <c:pt idx="23172">
                  <c:v>1.65463999E-3</c:v>
                </c:pt>
                <c:pt idx="23173">
                  <c:v>1.65471999E-3</c:v>
                </c:pt>
                <c:pt idx="23174">
                  <c:v>1.6547999899999999E-3</c:v>
                </c:pt>
                <c:pt idx="23175">
                  <c:v>1.6548799900000001E-3</c:v>
                </c:pt>
                <c:pt idx="23176">
                  <c:v>1.6549599900000001E-3</c:v>
                </c:pt>
                <c:pt idx="23177">
                  <c:v>1.65503999E-3</c:v>
                </c:pt>
                <c:pt idx="23178">
                  <c:v>1.65511999E-3</c:v>
                </c:pt>
                <c:pt idx="23179">
                  <c:v>1.6551999899999999E-3</c:v>
                </c:pt>
                <c:pt idx="23180">
                  <c:v>1.6552799899999999E-3</c:v>
                </c:pt>
                <c:pt idx="23181">
                  <c:v>1.6553599900000001E-3</c:v>
                </c:pt>
                <c:pt idx="23182">
                  <c:v>1.65543999E-3</c:v>
                </c:pt>
                <c:pt idx="23183">
                  <c:v>1.65551999E-3</c:v>
                </c:pt>
                <c:pt idx="23184">
                  <c:v>1.65559999E-3</c:v>
                </c:pt>
                <c:pt idx="23185">
                  <c:v>1.6556799899999999E-3</c:v>
                </c:pt>
                <c:pt idx="23186">
                  <c:v>1.6557599900000001E-3</c:v>
                </c:pt>
                <c:pt idx="23187">
                  <c:v>1.65583999E-3</c:v>
                </c:pt>
                <c:pt idx="23188">
                  <c:v>1.65591999E-3</c:v>
                </c:pt>
                <c:pt idx="23189">
                  <c:v>1.65599999E-3</c:v>
                </c:pt>
                <c:pt idx="23190">
                  <c:v>1.6560799899999999E-3</c:v>
                </c:pt>
                <c:pt idx="23191">
                  <c:v>1.6561599900000001E-3</c:v>
                </c:pt>
                <c:pt idx="23192">
                  <c:v>1.6562399900000001E-3</c:v>
                </c:pt>
                <c:pt idx="23193">
                  <c:v>1.65631999E-3</c:v>
                </c:pt>
                <c:pt idx="23194">
                  <c:v>1.65639999E-3</c:v>
                </c:pt>
                <c:pt idx="23195">
                  <c:v>1.6564799899999999E-3</c:v>
                </c:pt>
                <c:pt idx="23196">
                  <c:v>1.6565599900000001E-3</c:v>
                </c:pt>
                <c:pt idx="23197">
                  <c:v>1.6566399900000001E-3</c:v>
                </c:pt>
                <c:pt idx="23198">
                  <c:v>1.65671999E-3</c:v>
                </c:pt>
                <c:pt idx="23199">
                  <c:v>1.65679999E-3</c:v>
                </c:pt>
                <c:pt idx="23200">
                  <c:v>1.6568799899999999E-3</c:v>
                </c:pt>
                <c:pt idx="23201">
                  <c:v>1.6569599899999999E-3</c:v>
                </c:pt>
                <c:pt idx="23202">
                  <c:v>1.6570399900000001E-3</c:v>
                </c:pt>
                <c:pt idx="23203">
                  <c:v>1.65711999E-3</c:v>
                </c:pt>
                <c:pt idx="23204">
                  <c:v>1.65719999E-3</c:v>
                </c:pt>
                <c:pt idx="23205">
                  <c:v>1.6572799899999999E-3</c:v>
                </c:pt>
                <c:pt idx="23206">
                  <c:v>1.6573599899999999E-3</c:v>
                </c:pt>
                <c:pt idx="23207">
                  <c:v>1.6574399900000001E-3</c:v>
                </c:pt>
                <c:pt idx="23208">
                  <c:v>1.65751999E-3</c:v>
                </c:pt>
                <c:pt idx="23209">
                  <c:v>1.65759999E-3</c:v>
                </c:pt>
                <c:pt idx="23210">
                  <c:v>1.65767999E-3</c:v>
                </c:pt>
                <c:pt idx="23211">
                  <c:v>1.6577599899999999E-3</c:v>
                </c:pt>
                <c:pt idx="23212">
                  <c:v>1.6578399900000001E-3</c:v>
                </c:pt>
                <c:pt idx="23213">
                  <c:v>1.65791999E-3</c:v>
                </c:pt>
                <c:pt idx="23214">
                  <c:v>1.65799999E-3</c:v>
                </c:pt>
                <c:pt idx="23215">
                  <c:v>1.65807999E-3</c:v>
                </c:pt>
                <c:pt idx="23216">
                  <c:v>1.6581599899999999E-3</c:v>
                </c:pt>
                <c:pt idx="23217">
                  <c:v>1.6582399900000001E-3</c:v>
                </c:pt>
                <c:pt idx="23218">
                  <c:v>1.6583199900000001E-3</c:v>
                </c:pt>
                <c:pt idx="23219">
                  <c:v>1.65839999E-3</c:v>
                </c:pt>
                <c:pt idx="23220">
                  <c:v>1.65847999E-3</c:v>
                </c:pt>
                <c:pt idx="23221">
                  <c:v>1.6585599899999999E-3</c:v>
                </c:pt>
                <c:pt idx="23222">
                  <c:v>1.6586399899999999E-3</c:v>
                </c:pt>
                <c:pt idx="23223">
                  <c:v>1.6587199900000001E-3</c:v>
                </c:pt>
                <c:pt idx="23224">
                  <c:v>1.65879999E-3</c:v>
                </c:pt>
                <c:pt idx="23225">
                  <c:v>1.65887999E-3</c:v>
                </c:pt>
                <c:pt idx="23226">
                  <c:v>1.6589599899999999E-3</c:v>
                </c:pt>
                <c:pt idx="23227">
                  <c:v>1.6590399899999999E-3</c:v>
                </c:pt>
                <c:pt idx="23228">
                  <c:v>1.6591199900000001E-3</c:v>
                </c:pt>
                <c:pt idx="23229">
                  <c:v>1.65919999E-3</c:v>
                </c:pt>
                <c:pt idx="23230">
                  <c:v>1.65927999E-3</c:v>
                </c:pt>
                <c:pt idx="23231">
                  <c:v>1.65935999E-3</c:v>
                </c:pt>
                <c:pt idx="23232">
                  <c:v>1.6594399899999999E-3</c:v>
                </c:pt>
                <c:pt idx="23233">
                  <c:v>1.6595199900000001E-3</c:v>
                </c:pt>
                <c:pt idx="23234">
                  <c:v>1.65959999E-3</c:v>
                </c:pt>
                <c:pt idx="23235">
                  <c:v>1.65967999E-3</c:v>
                </c:pt>
                <c:pt idx="23236">
                  <c:v>1.65975999E-3</c:v>
                </c:pt>
                <c:pt idx="23237">
                  <c:v>1.6598399899999999E-3</c:v>
                </c:pt>
                <c:pt idx="23238">
                  <c:v>1.6599199900000001E-3</c:v>
                </c:pt>
                <c:pt idx="23239">
                  <c:v>1.6599999900000001E-3</c:v>
                </c:pt>
                <c:pt idx="23240">
                  <c:v>1.66007999E-3</c:v>
                </c:pt>
                <c:pt idx="23241">
                  <c:v>1.66015999E-3</c:v>
                </c:pt>
                <c:pt idx="23242">
                  <c:v>1.6602399899999999E-3</c:v>
                </c:pt>
                <c:pt idx="23243">
                  <c:v>1.6603199900000001E-3</c:v>
                </c:pt>
                <c:pt idx="23244">
                  <c:v>1.6603999900000001E-3</c:v>
                </c:pt>
                <c:pt idx="23245">
                  <c:v>1.66047999E-3</c:v>
                </c:pt>
                <c:pt idx="23246">
                  <c:v>1.66055999E-3</c:v>
                </c:pt>
                <c:pt idx="23247">
                  <c:v>1.6606399899999999E-3</c:v>
                </c:pt>
                <c:pt idx="23248">
                  <c:v>1.6607199899999999E-3</c:v>
                </c:pt>
                <c:pt idx="23249">
                  <c:v>1.6607999900000001E-3</c:v>
                </c:pt>
                <c:pt idx="23250">
                  <c:v>1.66087999E-3</c:v>
                </c:pt>
                <c:pt idx="23251">
                  <c:v>1.66095999E-3</c:v>
                </c:pt>
                <c:pt idx="23252">
                  <c:v>1.66103999E-3</c:v>
                </c:pt>
                <c:pt idx="23253">
                  <c:v>1.6611199899999999E-3</c:v>
                </c:pt>
                <c:pt idx="23254">
                  <c:v>1.6611999900000001E-3</c:v>
                </c:pt>
                <c:pt idx="23255">
                  <c:v>1.66127999E-3</c:v>
                </c:pt>
                <c:pt idx="23256">
                  <c:v>1.66135999E-3</c:v>
                </c:pt>
                <c:pt idx="23257">
                  <c:v>1.66143999E-3</c:v>
                </c:pt>
                <c:pt idx="23258">
                  <c:v>1.6615199899999999E-3</c:v>
                </c:pt>
                <c:pt idx="23259">
                  <c:v>1.6615999900000001E-3</c:v>
                </c:pt>
                <c:pt idx="23260">
                  <c:v>1.6616799900000001E-3</c:v>
                </c:pt>
                <c:pt idx="23261">
                  <c:v>1.66175999E-3</c:v>
                </c:pt>
                <c:pt idx="23262">
                  <c:v>1.66183999E-3</c:v>
                </c:pt>
                <c:pt idx="23263">
                  <c:v>1.6619199899999999E-3</c:v>
                </c:pt>
                <c:pt idx="23264">
                  <c:v>1.6619999900000001E-3</c:v>
                </c:pt>
                <c:pt idx="23265">
                  <c:v>1.6620799900000001E-3</c:v>
                </c:pt>
                <c:pt idx="23266">
                  <c:v>1.66215999E-3</c:v>
                </c:pt>
                <c:pt idx="23267">
                  <c:v>1.66223999E-3</c:v>
                </c:pt>
                <c:pt idx="23268">
                  <c:v>1.6623199899999999E-3</c:v>
                </c:pt>
                <c:pt idx="23269">
                  <c:v>1.6623999899999999E-3</c:v>
                </c:pt>
                <c:pt idx="23270">
                  <c:v>1.6624799900000001E-3</c:v>
                </c:pt>
                <c:pt idx="23271">
                  <c:v>1.66255999E-3</c:v>
                </c:pt>
                <c:pt idx="23272">
                  <c:v>1.66263999E-3</c:v>
                </c:pt>
                <c:pt idx="23273">
                  <c:v>1.6627199899999999E-3</c:v>
                </c:pt>
                <c:pt idx="23274">
                  <c:v>1.6627999899999999E-3</c:v>
                </c:pt>
                <c:pt idx="23275">
                  <c:v>1.6628799900000001E-3</c:v>
                </c:pt>
                <c:pt idx="23276">
                  <c:v>1.66295999E-3</c:v>
                </c:pt>
                <c:pt idx="23277">
                  <c:v>1.66303999E-3</c:v>
                </c:pt>
                <c:pt idx="23278">
                  <c:v>1.66311999E-3</c:v>
                </c:pt>
                <c:pt idx="23279">
                  <c:v>1.6631999899999999E-3</c:v>
                </c:pt>
                <c:pt idx="23280">
                  <c:v>1.6632799900000001E-3</c:v>
                </c:pt>
                <c:pt idx="23281">
                  <c:v>1.6633599900000001E-3</c:v>
                </c:pt>
                <c:pt idx="23282">
                  <c:v>1.66343999E-3</c:v>
                </c:pt>
                <c:pt idx="23283">
                  <c:v>1.66351999E-3</c:v>
                </c:pt>
                <c:pt idx="23284">
                  <c:v>1.6635999899999999E-3</c:v>
                </c:pt>
                <c:pt idx="23285">
                  <c:v>1.6636799900000001E-3</c:v>
                </c:pt>
                <c:pt idx="23286">
                  <c:v>1.6637599900000001E-3</c:v>
                </c:pt>
                <c:pt idx="23287">
                  <c:v>1.66383999E-3</c:v>
                </c:pt>
                <c:pt idx="23288">
                  <c:v>1.66391999E-3</c:v>
                </c:pt>
                <c:pt idx="23289">
                  <c:v>1.6639999899999999E-3</c:v>
                </c:pt>
                <c:pt idx="23290">
                  <c:v>1.6640799899999999E-3</c:v>
                </c:pt>
                <c:pt idx="23291">
                  <c:v>1.6641599900000001E-3</c:v>
                </c:pt>
                <c:pt idx="23292">
                  <c:v>1.66423999E-3</c:v>
                </c:pt>
                <c:pt idx="23293">
                  <c:v>1.66431999E-3</c:v>
                </c:pt>
                <c:pt idx="23294">
                  <c:v>1.6643999899999999E-3</c:v>
                </c:pt>
                <c:pt idx="23295">
                  <c:v>1.6644799899999999E-3</c:v>
                </c:pt>
                <c:pt idx="23296">
                  <c:v>1.6645599900000001E-3</c:v>
                </c:pt>
                <c:pt idx="23297">
                  <c:v>1.66463999E-3</c:v>
                </c:pt>
                <c:pt idx="23298">
                  <c:v>1.66471999E-3</c:v>
                </c:pt>
                <c:pt idx="23299">
                  <c:v>1.66479999E-3</c:v>
                </c:pt>
                <c:pt idx="23300">
                  <c:v>1.6648799899999999E-3</c:v>
                </c:pt>
                <c:pt idx="23301">
                  <c:v>1.6649599900000001E-3</c:v>
                </c:pt>
                <c:pt idx="23302">
                  <c:v>1.66503999E-3</c:v>
                </c:pt>
                <c:pt idx="23303">
                  <c:v>1.66511999E-3</c:v>
                </c:pt>
                <c:pt idx="23304">
                  <c:v>1.66519999E-3</c:v>
                </c:pt>
                <c:pt idx="23305">
                  <c:v>1.6652799899999999E-3</c:v>
                </c:pt>
                <c:pt idx="23306">
                  <c:v>1.6653599900000001E-3</c:v>
                </c:pt>
                <c:pt idx="23307">
                  <c:v>1.6654399900000001E-3</c:v>
                </c:pt>
                <c:pt idx="23308">
                  <c:v>1.66551999E-3</c:v>
                </c:pt>
                <c:pt idx="23309">
                  <c:v>1.66559999E-3</c:v>
                </c:pt>
                <c:pt idx="23310">
                  <c:v>1.6656799899999999E-3</c:v>
                </c:pt>
                <c:pt idx="23311">
                  <c:v>1.6657599899999999E-3</c:v>
                </c:pt>
                <c:pt idx="23312">
                  <c:v>1.6658399900000001E-3</c:v>
                </c:pt>
                <c:pt idx="23313">
                  <c:v>1.66591999E-3</c:v>
                </c:pt>
                <c:pt idx="23314">
                  <c:v>1.66599999E-3</c:v>
                </c:pt>
                <c:pt idx="23315">
                  <c:v>1.6660799899999999E-3</c:v>
                </c:pt>
                <c:pt idx="23316">
                  <c:v>1.6661599899999999E-3</c:v>
                </c:pt>
                <c:pt idx="23317">
                  <c:v>1.6662399900000001E-3</c:v>
                </c:pt>
                <c:pt idx="23318">
                  <c:v>1.66631999E-3</c:v>
                </c:pt>
                <c:pt idx="23319">
                  <c:v>1.66639999E-3</c:v>
                </c:pt>
                <c:pt idx="23320">
                  <c:v>1.66647999E-3</c:v>
                </c:pt>
                <c:pt idx="23321">
                  <c:v>1.6665599899999999E-3</c:v>
                </c:pt>
                <c:pt idx="23322">
                  <c:v>1.6666399900000001E-3</c:v>
                </c:pt>
                <c:pt idx="23323">
                  <c:v>1.66671999E-3</c:v>
                </c:pt>
                <c:pt idx="23324">
                  <c:v>1.66679999E-3</c:v>
                </c:pt>
                <c:pt idx="23325">
                  <c:v>1.66687999E-3</c:v>
                </c:pt>
                <c:pt idx="23326">
                  <c:v>1.6669599899999999E-3</c:v>
                </c:pt>
                <c:pt idx="23327">
                  <c:v>1.6670399900000001E-3</c:v>
                </c:pt>
                <c:pt idx="23328">
                  <c:v>1.6671199900000001E-3</c:v>
                </c:pt>
                <c:pt idx="23329">
                  <c:v>1.66719999E-3</c:v>
                </c:pt>
                <c:pt idx="23330">
                  <c:v>1.66727999E-3</c:v>
                </c:pt>
                <c:pt idx="23331">
                  <c:v>1.6673599899999999E-3</c:v>
                </c:pt>
                <c:pt idx="23332">
                  <c:v>1.6674399900000001E-3</c:v>
                </c:pt>
                <c:pt idx="23333">
                  <c:v>1.6675199900000001E-3</c:v>
                </c:pt>
                <c:pt idx="23334">
                  <c:v>1.66759999E-3</c:v>
                </c:pt>
                <c:pt idx="23335">
                  <c:v>1.66767999E-3</c:v>
                </c:pt>
                <c:pt idx="23336">
                  <c:v>1.6677599899999999E-3</c:v>
                </c:pt>
                <c:pt idx="23337">
                  <c:v>1.6678399899999999E-3</c:v>
                </c:pt>
                <c:pt idx="23338">
                  <c:v>1.6679199900000001E-3</c:v>
                </c:pt>
                <c:pt idx="23339">
                  <c:v>1.66799999E-3</c:v>
                </c:pt>
                <c:pt idx="23340">
                  <c:v>1.66807999E-3</c:v>
                </c:pt>
                <c:pt idx="23341">
                  <c:v>1.66815999E-3</c:v>
                </c:pt>
                <c:pt idx="23342">
                  <c:v>1.6682399899999999E-3</c:v>
                </c:pt>
                <c:pt idx="23343">
                  <c:v>1.6683199900000001E-3</c:v>
                </c:pt>
                <c:pt idx="23344">
                  <c:v>1.66839999E-3</c:v>
                </c:pt>
                <c:pt idx="23345">
                  <c:v>1.66847999E-3</c:v>
                </c:pt>
                <c:pt idx="23346">
                  <c:v>1.66855999E-3</c:v>
                </c:pt>
                <c:pt idx="23347">
                  <c:v>1.6686399899999999E-3</c:v>
                </c:pt>
                <c:pt idx="23348">
                  <c:v>1.6687199900000001E-3</c:v>
                </c:pt>
                <c:pt idx="23349">
                  <c:v>1.6687999900000001E-3</c:v>
                </c:pt>
                <c:pt idx="23350">
                  <c:v>1.66887999E-3</c:v>
                </c:pt>
                <c:pt idx="23351">
                  <c:v>1.66895999E-3</c:v>
                </c:pt>
                <c:pt idx="23352">
                  <c:v>1.6690399899999999E-3</c:v>
                </c:pt>
                <c:pt idx="23353">
                  <c:v>1.6691199900000001E-3</c:v>
                </c:pt>
                <c:pt idx="23354">
                  <c:v>1.6691999900000001E-3</c:v>
                </c:pt>
                <c:pt idx="23355">
                  <c:v>1.66927999E-3</c:v>
                </c:pt>
                <c:pt idx="23356">
                  <c:v>1.66935999E-3</c:v>
                </c:pt>
                <c:pt idx="23357">
                  <c:v>1.6694399899999999E-3</c:v>
                </c:pt>
                <c:pt idx="23358">
                  <c:v>1.6695199899999999E-3</c:v>
                </c:pt>
                <c:pt idx="23359">
                  <c:v>1.6695999900000001E-3</c:v>
                </c:pt>
                <c:pt idx="23360">
                  <c:v>1.66967999E-3</c:v>
                </c:pt>
                <c:pt idx="23361">
                  <c:v>1.66975999E-3</c:v>
                </c:pt>
                <c:pt idx="23362">
                  <c:v>1.6698399899999999E-3</c:v>
                </c:pt>
                <c:pt idx="23363">
                  <c:v>1.6699199899999999E-3</c:v>
                </c:pt>
                <c:pt idx="23364">
                  <c:v>1.6699999900000001E-3</c:v>
                </c:pt>
                <c:pt idx="23365">
                  <c:v>1.67007999E-3</c:v>
                </c:pt>
                <c:pt idx="23366">
                  <c:v>1.67015999E-3</c:v>
                </c:pt>
                <c:pt idx="23367">
                  <c:v>1.67023999E-3</c:v>
                </c:pt>
                <c:pt idx="23368">
                  <c:v>1.6703199899999999E-3</c:v>
                </c:pt>
                <c:pt idx="23369">
                  <c:v>1.6703999900000001E-3</c:v>
                </c:pt>
                <c:pt idx="23370">
                  <c:v>1.6704799900000001E-3</c:v>
                </c:pt>
                <c:pt idx="23371">
                  <c:v>1.67055999E-3</c:v>
                </c:pt>
                <c:pt idx="23372">
                  <c:v>1.67063999E-3</c:v>
                </c:pt>
                <c:pt idx="23373">
                  <c:v>1.6707199899999999E-3</c:v>
                </c:pt>
                <c:pt idx="23374">
                  <c:v>1.6707999900000001E-3</c:v>
                </c:pt>
                <c:pt idx="23375">
                  <c:v>1.6708799900000001E-3</c:v>
                </c:pt>
                <c:pt idx="23376">
                  <c:v>1.67095999E-3</c:v>
                </c:pt>
                <c:pt idx="23377">
                  <c:v>1.67103999E-3</c:v>
                </c:pt>
                <c:pt idx="23378">
                  <c:v>1.6711199899999999E-3</c:v>
                </c:pt>
                <c:pt idx="23379">
                  <c:v>1.6711999899999999E-3</c:v>
                </c:pt>
                <c:pt idx="23380">
                  <c:v>1.6712799900000001E-3</c:v>
                </c:pt>
                <c:pt idx="23381">
                  <c:v>1.67135999E-3</c:v>
                </c:pt>
                <c:pt idx="23382">
                  <c:v>1.67143999E-3</c:v>
                </c:pt>
                <c:pt idx="23383">
                  <c:v>1.6715199899999999E-3</c:v>
                </c:pt>
                <c:pt idx="23384">
                  <c:v>1.6715999899999999E-3</c:v>
                </c:pt>
                <c:pt idx="23385">
                  <c:v>1.6716799900000001E-3</c:v>
                </c:pt>
                <c:pt idx="23386">
                  <c:v>1.67175999E-3</c:v>
                </c:pt>
                <c:pt idx="23387">
                  <c:v>1.67183999E-3</c:v>
                </c:pt>
                <c:pt idx="23388">
                  <c:v>1.67191999E-3</c:v>
                </c:pt>
                <c:pt idx="23389">
                  <c:v>1.6719999899999999E-3</c:v>
                </c:pt>
                <c:pt idx="23390">
                  <c:v>1.6720799900000001E-3</c:v>
                </c:pt>
                <c:pt idx="23391">
                  <c:v>1.67215999E-3</c:v>
                </c:pt>
                <c:pt idx="23392">
                  <c:v>1.67223999E-3</c:v>
                </c:pt>
                <c:pt idx="23393">
                  <c:v>1.67231999E-3</c:v>
                </c:pt>
                <c:pt idx="23394">
                  <c:v>1.6723999899999999E-3</c:v>
                </c:pt>
                <c:pt idx="23395">
                  <c:v>1.6724799900000001E-3</c:v>
                </c:pt>
                <c:pt idx="23396">
                  <c:v>1.6725599900000001E-3</c:v>
                </c:pt>
                <c:pt idx="23397">
                  <c:v>1.67263999E-3</c:v>
                </c:pt>
                <c:pt idx="23398">
                  <c:v>1.67271999E-3</c:v>
                </c:pt>
                <c:pt idx="23399">
                  <c:v>1.6727999899999999E-3</c:v>
                </c:pt>
                <c:pt idx="23400">
                  <c:v>1.6728799899999999E-3</c:v>
                </c:pt>
                <c:pt idx="23401">
                  <c:v>1.6729599900000001E-3</c:v>
                </c:pt>
                <c:pt idx="23402">
                  <c:v>1.67303999E-3</c:v>
                </c:pt>
                <c:pt idx="23403">
                  <c:v>1.67311999E-3</c:v>
                </c:pt>
                <c:pt idx="23404">
                  <c:v>1.6731999899999999E-3</c:v>
                </c:pt>
                <c:pt idx="23405">
                  <c:v>1.6732799899999999E-3</c:v>
                </c:pt>
                <c:pt idx="23406">
                  <c:v>1.6733599900000001E-3</c:v>
                </c:pt>
                <c:pt idx="23407">
                  <c:v>1.67343999E-3</c:v>
                </c:pt>
                <c:pt idx="23408">
                  <c:v>1.67351999E-3</c:v>
                </c:pt>
                <c:pt idx="23409">
                  <c:v>1.67359999E-3</c:v>
                </c:pt>
                <c:pt idx="23410">
                  <c:v>1.6736799899999999E-3</c:v>
                </c:pt>
                <c:pt idx="23411">
                  <c:v>1.6737599900000001E-3</c:v>
                </c:pt>
                <c:pt idx="23412">
                  <c:v>1.67383999E-3</c:v>
                </c:pt>
                <c:pt idx="23413">
                  <c:v>1.67391999E-3</c:v>
                </c:pt>
                <c:pt idx="23414">
                  <c:v>1.67399999E-3</c:v>
                </c:pt>
                <c:pt idx="23415">
                  <c:v>1.6740799899999999E-3</c:v>
                </c:pt>
                <c:pt idx="23416">
                  <c:v>1.6741599900000001E-3</c:v>
                </c:pt>
                <c:pt idx="23417">
                  <c:v>1.6742399900000001E-3</c:v>
                </c:pt>
                <c:pt idx="23418">
                  <c:v>1.67431999E-3</c:v>
                </c:pt>
                <c:pt idx="23419">
                  <c:v>1.67439999E-3</c:v>
                </c:pt>
                <c:pt idx="23420">
                  <c:v>1.6744799899999999E-3</c:v>
                </c:pt>
                <c:pt idx="23421">
                  <c:v>1.6745599900000001E-3</c:v>
                </c:pt>
                <c:pt idx="23422">
                  <c:v>1.6746399900000001E-3</c:v>
                </c:pt>
                <c:pt idx="23423">
                  <c:v>1.67471999E-3</c:v>
                </c:pt>
                <c:pt idx="23424">
                  <c:v>1.67479999E-3</c:v>
                </c:pt>
                <c:pt idx="23425">
                  <c:v>1.6748799899999999E-3</c:v>
                </c:pt>
                <c:pt idx="23426">
                  <c:v>1.6749599899999999E-3</c:v>
                </c:pt>
                <c:pt idx="23427">
                  <c:v>1.6750399900000001E-3</c:v>
                </c:pt>
                <c:pt idx="23428">
                  <c:v>1.67511999E-3</c:v>
                </c:pt>
                <c:pt idx="23429">
                  <c:v>1.67519999E-3</c:v>
                </c:pt>
                <c:pt idx="23430">
                  <c:v>1.67527999E-3</c:v>
                </c:pt>
                <c:pt idx="23431">
                  <c:v>1.6753599899999999E-3</c:v>
                </c:pt>
                <c:pt idx="23432">
                  <c:v>1.6754399900000001E-3</c:v>
                </c:pt>
                <c:pt idx="23433">
                  <c:v>1.67551999E-3</c:v>
                </c:pt>
                <c:pt idx="23434">
                  <c:v>1.67559999E-3</c:v>
                </c:pt>
                <c:pt idx="23435">
                  <c:v>1.67567999E-3</c:v>
                </c:pt>
                <c:pt idx="23436">
                  <c:v>1.6757599899999999E-3</c:v>
                </c:pt>
                <c:pt idx="23437">
                  <c:v>1.6758399900000001E-3</c:v>
                </c:pt>
                <c:pt idx="23438">
                  <c:v>1.6759199900000001E-3</c:v>
                </c:pt>
                <c:pt idx="23439">
                  <c:v>1.67599999E-3</c:v>
                </c:pt>
                <c:pt idx="23440">
                  <c:v>1.67607999E-3</c:v>
                </c:pt>
                <c:pt idx="23441">
                  <c:v>1.6761599899999999E-3</c:v>
                </c:pt>
                <c:pt idx="23442">
                  <c:v>1.6762399900000001E-3</c:v>
                </c:pt>
                <c:pt idx="23443">
                  <c:v>1.6763199900000001E-3</c:v>
                </c:pt>
                <c:pt idx="23444">
                  <c:v>1.67639999E-3</c:v>
                </c:pt>
                <c:pt idx="23445">
                  <c:v>1.67647999E-3</c:v>
                </c:pt>
                <c:pt idx="23446">
                  <c:v>1.6765599899999999E-3</c:v>
                </c:pt>
                <c:pt idx="23447">
                  <c:v>1.6766399899999999E-3</c:v>
                </c:pt>
                <c:pt idx="23448">
                  <c:v>1.6767199900000001E-3</c:v>
                </c:pt>
                <c:pt idx="23449">
                  <c:v>1.67679999E-3</c:v>
                </c:pt>
                <c:pt idx="23450">
                  <c:v>1.67687999E-3</c:v>
                </c:pt>
                <c:pt idx="23451">
                  <c:v>1.6769599899999999E-3</c:v>
                </c:pt>
                <c:pt idx="23452">
                  <c:v>1.6770399899999999E-3</c:v>
                </c:pt>
                <c:pt idx="23453">
                  <c:v>1.6771199900000001E-3</c:v>
                </c:pt>
                <c:pt idx="23454">
                  <c:v>1.67719999E-3</c:v>
                </c:pt>
                <c:pt idx="23455">
                  <c:v>1.67727999E-3</c:v>
                </c:pt>
                <c:pt idx="23456">
                  <c:v>1.67735999E-3</c:v>
                </c:pt>
                <c:pt idx="23457">
                  <c:v>1.6774399899999999E-3</c:v>
                </c:pt>
                <c:pt idx="23458">
                  <c:v>1.6775199900000001E-3</c:v>
                </c:pt>
                <c:pt idx="23459">
                  <c:v>1.6775999900000001E-3</c:v>
                </c:pt>
                <c:pt idx="23460">
                  <c:v>1.67767999E-3</c:v>
                </c:pt>
                <c:pt idx="23461">
                  <c:v>1.67775999E-3</c:v>
                </c:pt>
                <c:pt idx="23462">
                  <c:v>1.6778399899999999E-3</c:v>
                </c:pt>
                <c:pt idx="23463">
                  <c:v>1.6779199900000001E-3</c:v>
                </c:pt>
                <c:pt idx="23464">
                  <c:v>1.6779999900000001E-3</c:v>
                </c:pt>
                <c:pt idx="23465">
                  <c:v>1.67807999E-3</c:v>
                </c:pt>
                <c:pt idx="23466">
                  <c:v>1.67815999E-3</c:v>
                </c:pt>
                <c:pt idx="23467">
                  <c:v>1.6782399899999999E-3</c:v>
                </c:pt>
                <c:pt idx="23468">
                  <c:v>1.6783199899999999E-3</c:v>
                </c:pt>
                <c:pt idx="23469">
                  <c:v>1.6783999900000001E-3</c:v>
                </c:pt>
                <c:pt idx="23470">
                  <c:v>1.67847999E-3</c:v>
                </c:pt>
                <c:pt idx="23471">
                  <c:v>1.67855999E-3</c:v>
                </c:pt>
                <c:pt idx="23472">
                  <c:v>1.6786399899999999E-3</c:v>
                </c:pt>
                <c:pt idx="23473">
                  <c:v>1.6787199899999999E-3</c:v>
                </c:pt>
                <c:pt idx="23474">
                  <c:v>1.6787999900000001E-3</c:v>
                </c:pt>
                <c:pt idx="23475">
                  <c:v>1.67887999E-3</c:v>
                </c:pt>
                <c:pt idx="23476">
                  <c:v>1.67895999E-3</c:v>
                </c:pt>
                <c:pt idx="23477">
                  <c:v>1.67903999E-3</c:v>
                </c:pt>
                <c:pt idx="23478">
                  <c:v>1.6791199899999999E-3</c:v>
                </c:pt>
                <c:pt idx="23479">
                  <c:v>1.6791999900000001E-3</c:v>
                </c:pt>
                <c:pt idx="23480">
                  <c:v>1.67927999E-3</c:v>
                </c:pt>
                <c:pt idx="23481">
                  <c:v>1.67935999E-3</c:v>
                </c:pt>
                <c:pt idx="23482">
                  <c:v>1.67943999E-3</c:v>
                </c:pt>
                <c:pt idx="23483">
                  <c:v>1.6795199899999999E-3</c:v>
                </c:pt>
                <c:pt idx="23484">
                  <c:v>1.6795999900000001E-3</c:v>
                </c:pt>
                <c:pt idx="23485">
                  <c:v>1.6796799900000001E-3</c:v>
                </c:pt>
                <c:pt idx="23486">
                  <c:v>1.67975999E-3</c:v>
                </c:pt>
                <c:pt idx="23487">
                  <c:v>1.67983999E-3</c:v>
                </c:pt>
                <c:pt idx="23488">
                  <c:v>1.6799199899999999E-3</c:v>
                </c:pt>
                <c:pt idx="23489">
                  <c:v>1.6799999899999999E-3</c:v>
                </c:pt>
                <c:pt idx="23490">
                  <c:v>1.6800799900000001E-3</c:v>
                </c:pt>
                <c:pt idx="23491">
                  <c:v>1.68015999E-3</c:v>
                </c:pt>
                <c:pt idx="23492">
                  <c:v>1.68023999E-3</c:v>
                </c:pt>
                <c:pt idx="23493">
                  <c:v>1.6803199899999999E-3</c:v>
                </c:pt>
                <c:pt idx="23494">
                  <c:v>1.6803999899999999E-3</c:v>
                </c:pt>
                <c:pt idx="23495">
                  <c:v>1.6804799900000001E-3</c:v>
                </c:pt>
                <c:pt idx="23496">
                  <c:v>1.68055999E-3</c:v>
                </c:pt>
                <c:pt idx="23497">
                  <c:v>1.68063999E-3</c:v>
                </c:pt>
                <c:pt idx="23498">
                  <c:v>1.68071999E-3</c:v>
                </c:pt>
                <c:pt idx="23499">
                  <c:v>1.6807999899999999E-3</c:v>
                </c:pt>
                <c:pt idx="23500">
                  <c:v>1.6808799900000001E-3</c:v>
                </c:pt>
                <c:pt idx="23501">
                  <c:v>1.68095999E-3</c:v>
                </c:pt>
                <c:pt idx="23502">
                  <c:v>1.68103999E-3</c:v>
                </c:pt>
                <c:pt idx="23503">
                  <c:v>1.68111999E-3</c:v>
                </c:pt>
                <c:pt idx="23504">
                  <c:v>1.6811999899999999E-3</c:v>
                </c:pt>
                <c:pt idx="23505">
                  <c:v>1.6812799900000001E-3</c:v>
                </c:pt>
                <c:pt idx="23506">
                  <c:v>1.6813599900000001E-3</c:v>
                </c:pt>
                <c:pt idx="23507">
                  <c:v>1.68143999E-3</c:v>
                </c:pt>
                <c:pt idx="23508">
                  <c:v>1.68151999E-3</c:v>
                </c:pt>
                <c:pt idx="23509">
                  <c:v>1.6815999899999999E-3</c:v>
                </c:pt>
                <c:pt idx="23510">
                  <c:v>1.6816799900000001E-3</c:v>
                </c:pt>
                <c:pt idx="23511">
                  <c:v>1.6817599900000001E-3</c:v>
                </c:pt>
                <c:pt idx="23512">
                  <c:v>1.68183999E-3</c:v>
                </c:pt>
                <c:pt idx="23513">
                  <c:v>1.68191999E-3</c:v>
                </c:pt>
                <c:pt idx="23514">
                  <c:v>1.6819999899999999E-3</c:v>
                </c:pt>
                <c:pt idx="23515">
                  <c:v>1.6820799899999999E-3</c:v>
                </c:pt>
                <c:pt idx="23516">
                  <c:v>1.6821599900000001E-3</c:v>
                </c:pt>
                <c:pt idx="23517">
                  <c:v>1.68223999E-3</c:v>
                </c:pt>
                <c:pt idx="23518">
                  <c:v>1.68231999E-3</c:v>
                </c:pt>
                <c:pt idx="23519">
                  <c:v>1.68239999E-3</c:v>
                </c:pt>
                <c:pt idx="23520">
                  <c:v>1.6824799899999999E-3</c:v>
                </c:pt>
                <c:pt idx="23521">
                  <c:v>1.6825599900000001E-3</c:v>
                </c:pt>
                <c:pt idx="23522">
                  <c:v>1.68263999E-3</c:v>
                </c:pt>
                <c:pt idx="23523">
                  <c:v>1.68271999E-3</c:v>
                </c:pt>
                <c:pt idx="23524">
                  <c:v>1.68279999E-3</c:v>
                </c:pt>
                <c:pt idx="23525">
                  <c:v>1.6828799899999999E-3</c:v>
                </c:pt>
                <c:pt idx="23526">
                  <c:v>1.6829599900000001E-3</c:v>
                </c:pt>
                <c:pt idx="23527">
                  <c:v>1.6830399900000001E-3</c:v>
                </c:pt>
                <c:pt idx="23528">
                  <c:v>1.68311999E-3</c:v>
                </c:pt>
                <c:pt idx="23529">
                  <c:v>1.68319999E-3</c:v>
                </c:pt>
                <c:pt idx="23530">
                  <c:v>1.6832799899999999E-3</c:v>
                </c:pt>
                <c:pt idx="23531">
                  <c:v>1.6833599900000001E-3</c:v>
                </c:pt>
                <c:pt idx="23532">
                  <c:v>1.6834399900000001E-3</c:v>
                </c:pt>
                <c:pt idx="23533">
                  <c:v>1.68351999E-3</c:v>
                </c:pt>
                <c:pt idx="23534">
                  <c:v>1.68359999E-3</c:v>
                </c:pt>
                <c:pt idx="23535">
                  <c:v>1.6836799899999999E-3</c:v>
                </c:pt>
                <c:pt idx="23536">
                  <c:v>1.6837599899999999E-3</c:v>
                </c:pt>
                <c:pt idx="23537">
                  <c:v>1.6838399900000001E-3</c:v>
                </c:pt>
                <c:pt idx="23538">
                  <c:v>1.68391999E-3</c:v>
                </c:pt>
                <c:pt idx="23539">
                  <c:v>1.68399999E-3</c:v>
                </c:pt>
                <c:pt idx="23540">
                  <c:v>1.6840799899999999E-3</c:v>
                </c:pt>
                <c:pt idx="23541">
                  <c:v>1.6841599899999999E-3</c:v>
                </c:pt>
                <c:pt idx="23542">
                  <c:v>1.6842399900000001E-3</c:v>
                </c:pt>
                <c:pt idx="23543">
                  <c:v>1.68431999E-3</c:v>
                </c:pt>
                <c:pt idx="23544">
                  <c:v>1.68439999E-3</c:v>
                </c:pt>
                <c:pt idx="23545">
                  <c:v>1.68447999E-3</c:v>
                </c:pt>
                <c:pt idx="23546">
                  <c:v>1.6845599899999999E-3</c:v>
                </c:pt>
                <c:pt idx="23547">
                  <c:v>1.6846399900000001E-3</c:v>
                </c:pt>
                <c:pt idx="23548">
                  <c:v>1.6847199900000001E-3</c:v>
                </c:pt>
                <c:pt idx="23549">
                  <c:v>1.68479999E-3</c:v>
                </c:pt>
                <c:pt idx="23550">
                  <c:v>1.68487999E-3</c:v>
                </c:pt>
                <c:pt idx="23551">
                  <c:v>1.6849599899999999E-3</c:v>
                </c:pt>
                <c:pt idx="23552">
                  <c:v>1.6850399900000001E-3</c:v>
                </c:pt>
                <c:pt idx="23553">
                  <c:v>1.6851199900000001E-3</c:v>
                </c:pt>
                <c:pt idx="23554">
                  <c:v>1.68519999E-3</c:v>
                </c:pt>
                <c:pt idx="23555">
                  <c:v>1.68527999E-3</c:v>
                </c:pt>
                <c:pt idx="23556">
                  <c:v>1.6853599899999999E-3</c:v>
                </c:pt>
                <c:pt idx="23557">
                  <c:v>1.6854399899999999E-3</c:v>
                </c:pt>
                <c:pt idx="23558">
                  <c:v>1.6855199900000001E-3</c:v>
                </c:pt>
                <c:pt idx="23559">
                  <c:v>1.68559999E-3</c:v>
                </c:pt>
                <c:pt idx="23560">
                  <c:v>1.68567999E-3</c:v>
                </c:pt>
                <c:pt idx="23561">
                  <c:v>1.6857599899999999E-3</c:v>
                </c:pt>
                <c:pt idx="23562">
                  <c:v>1.6858399899999999E-3</c:v>
                </c:pt>
                <c:pt idx="23563">
                  <c:v>1.6859199900000001E-3</c:v>
                </c:pt>
                <c:pt idx="23564">
                  <c:v>1.68599999E-3</c:v>
                </c:pt>
                <c:pt idx="23565">
                  <c:v>1.68607999E-3</c:v>
                </c:pt>
                <c:pt idx="23566">
                  <c:v>1.68615999E-3</c:v>
                </c:pt>
                <c:pt idx="23567">
                  <c:v>1.6862399899999999E-3</c:v>
                </c:pt>
                <c:pt idx="23568">
                  <c:v>1.6863199900000001E-3</c:v>
                </c:pt>
                <c:pt idx="23569">
                  <c:v>1.68639999E-3</c:v>
                </c:pt>
                <c:pt idx="23570">
                  <c:v>1.68647999E-3</c:v>
                </c:pt>
                <c:pt idx="23571">
                  <c:v>1.68655999E-3</c:v>
                </c:pt>
                <c:pt idx="23572">
                  <c:v>1.6866399899999999E-3</c:v>
                </c:pt>
                <c:pt idx="23573">
                  <c:v>1.6867199900000001E-3</c:v>
                </c:pt>
                <c:pt idx="23574">
                  <c:v>1.6867999900000001E-3</c:v>
                </c:pt>
                <c:pt idx="23575">
                  <c:v>1.68687999E-3</c:v>
                </c:pt>
                <c:pt idx="23576">
                  <c:v>1.68695999E-3</c:v>
                </c:pt>
                <c:pt idx="23577">
                  <c:v>1.6870399899999999E-3</c:v>
                </c:pt>
                <c:pt idx="23578">
                  <c:v>1.6871199899999999E-3</c:v>
                </c:pt>
                <c:pt idx="23579">
                  <c:v>1.6871999900000001E-3</c:v>
                </c:pt>
                <c:pt idx="23580">
                  <c:v>1.68727999E-3</c:v>
                </c:pt>
                <c:pt idx="23581">
                  <c:v>1.68735999E-3</c:v>
                </c:pt>
                <c:pt idx="23582">
                  <c:v>1.6874399899999999E-3</c:v>
                </c:pt>
                <c:pt idx="23583">
                  <c:v>1.6875199899999999E-3</c:v>
                </c:pt>
                <c:pt idx="23584">
                  <c:v>1.6875999900000001E-3</c:v>
                </c:pt>
                <c:pt idx="23585">
                  <c:v>1.68767999E-3</c:v>
                </c:pt>
                <c:pt idx="23586">
                  <c:v>1.68775999E-3</c:v>
                </c:pt>
                <c:pt idx="23587">
                  <c:v>1.68783999E-3</c:v>
                </c:pt>
                <c:pt idx="23588">
                  <c:v>1.6879199899999999E-3</c:v>
                </c:pt>
                <c:pt idx="23589">
                  <c:v>1.6879999900000001E-3</c:v>
                </c:pt>
                <c:pt idx="23590">
                  <c:v>1.68807999E-3</c:v>
                </c:pt>
                <c:pt idx="23591">
                  <c:v>1.68815999E-3</c:v>
                </c:pt>
                <c:pt idx="23592">
                  <c:v>1.68823999E-3</c:v>
                </c:pt>
                <c:pt idx="23593">
                  <c:v>1.6883199899999999E-3</c:v>
                </c:pt>
                <c:pt idx="23594">
                  <c:v>1.6883999900000001E-3</c:v>
                </c:pt>
                <c:pt idx="23595">
                  <c:v>1.6884799900000001E-3</c:v>
                </c:pt>
                <c:pt idx="23596">
                  <c:v>1.68855999E-3</c:v>
                </c:pt>
                <c:pt idx="23597">
                  <c:v>1.68863999E-3</c:v>
                </c:pt>
                <c:pt idx="23598">
                  <c:v>1.6887199899999999E-3</c:v>
                </c:pt>
                <c:pt idx="23599">
                  <c:v>1.6887999900000001E-3</c:v>
                </c:pt>
                <c:pt idx="23600">
                  <c:v>1.6888799900000001E-3</c:v>
                </c:pt>
                <c:pt idx="23601">
                  <c:v>1.68895999E-3</c:v>
                </c:pt>
                <c:pt idx="23602">
                  <c:v>1.68903999E-3</c:v>
                </c:pt>
                <c:pt idx="23603">
                  <c:v>1.6891199899999999E-3</c:v>
                </c:pt>
                <c:pt idx="23604">
                  <c:v>1.6891999899999999E-3</c:v>
                </c:pt>
                <c:pt idx="23605">
                  <c:v>1.6892799900000001E-3</c:v>
                </c:pt>
                <c:pt idx="23606">
                  <c:v>1.68935999E-3</c:v>
                </c:pt>
                <c:pt idx="23607">
                  <c:v>1.68943999E-3</c:v>
                </c:pt>
                <c:pt idx="23608">
                  <c:v>1.68951999E-3</c:v>
                </c:pt>
                <c:pt idx="23609">
                  <c:v>1.6895999899999999E-3</c:v>
                </c:pt>
                <c:pt idx="23610">
                  <c:v>1.6896799900000001E-3</c:v>
                </c:pt>
                <c:pt idx="23611">
                  <c:v>1.68975999E-3</c:v>
                </c:pt>
                <c:pt idx="23612">
                  <c:v>1.68983999E-3</c:v>
                </c:pt>
                <c:pt idx="23613">
                  <c:v>1.68991999E-3</c:v>
                </c:pt>
                <c:pt idx="23614">
                  <c:v>1.6899999899999999E-3</c:v>
                </c:pt>
                <c:pt idx="23615">
                  <c:v>1.6900799900000001E-3</c:v>
                </c:pt>
                <c:pt idx="23616">
                  <c:v>1.6901599900000001E-3</c:v>
                </c:pt>
                <c:pt idx="23617">
                  <c:v>1.69023999E-3</c:v>
                </c:pt>
                <c:pt idx="23618">
                  <c:v>1.69031999E-3</c:v>
                </c:pt>
                <c:pt idx="23619">
                  <c:v>1.6903999899999999E-3</c:v>
                </c:pt>
                <c:pt idx="23620">
                  <c:v>1.6904799900000001E-3</c:v>
                </c:pt>
                <c:pt idx="23621">
                  <c:v>1.6905599900000001E-3</c:v>
                </c:pt>
                <c:pt idx="23622">
                  <c:v>1.69063999E-3</c:v>
                </c:pt>
                <c:pt idx="23623">
                  <c:v>1.69071999E-3</c:v>
                </c:pt>
                <c:pt idx="23624">
                  <c:v>1.6907999899999999E-3</c:v>
                </c:pt>
                <c:pt idx="23625">
                  <c:v>1.6908799899999999E-3</c:v>
                </c:pt>
                <c:pt idx="23626">
                  <c:v>1.6909599900000001E-3</c:v>
                </c:pt>
                <c:pt idx="23627">
                  <c:v>1.69103999E-3</c:v>
                </c:pt>
                <c:pt idx="23628">
                  <c:v>1.69111999E-3</c:v>
                </c:pt>
                <c:pt idx="23629">
                  <c:v>1.6911999899999999E-3</c:v>
                </c:pt>
                <c:pt idx="23630">
                  <c:v>1.6912799899999999E-3</c:v>
                </c:pt>
                <c:pt idx="23631">
                  <c:v>1.6913599900000001E-3</c:v>
                </c:pt>
                <c:pt idx="23632">
                  <c:v>1.69143999E-3</c:v>
                </c:pt>
                <c:pt idx="23633">
                  <c:v>1.69151999E-3</c:v>
                </c:pt>
                <c:pt idx="23634">
                  <c:v>1.69159999E-3</c:v>
                </c:pt>
                <c:pt idx="23635">
                  <c:v>1.6916799899999999E-3</c:v>
                </c:pt>
                <c:pt idx="23636">
                  <c:v>1.6917599900000001E-3</c:v>
                </c:pt>
                <c:pt idx="23637">
                  <c:v>1.6918399900000001E-3</c:v>
                </c:pt>
                <c:pt idx="23638">
                  <c:v>1.69191999E-3</c:v>
                </c:pt>
                <c:pt idx="23639">
                  <c:v>1.69199999E-3</c:v>
                </c:pt>
                <c:pt idx="23640">
                  <c:v>1.6920799899999999E-3</c:v>
                </c:pt>
                <c:pt idx="23641">
                  <c:v>1.6921599900000001E-3</c:v>
                </c:pt>
                <c:pt idx="23642">
                  <c:v>1.6922399900000001E-3</c:v>
                </c:pt>
                <c:pt idx="23643">
                  <c:v>1.69231999E-3</c:v>
                </c:pt>
                <c:pt idx="23644">
                  <c:v>1.69239999E-3</c:v>
                </c:pt>
                <c:pt idx="23645">
                  <c:v>1.6924799899999999E-3</c:v>
                </c:pt>
                <c:pt idx="23646">
                  <c:v>1.6925599899999999E-3</c:v>
                </c:pt>
                <c:pt idx="23647">
                  <c:v>1.6926399900000001E-3</c:v>
                </c:pt>
                <c:pt idx="23648">
                  <c:v>1.69271999E-3</c:v>
                </c:pt>
                <c:pt idx="23649">
                  <c:v>1.69279999E-3</c:v>
                </c:pt>
                <c:pt idx="23650">
                  <c:v>1.6928799899999999E-3</c:v>
                </c:pt>
                <c:pt idx="23651">
                  <c:v>1.6929599899999999E-3</c:v>
                </c:pt>
                <c:pt idx="23652">
                  <c:v>1.6930399900000001E-3</c:v>
                </c:pt>
                <c:pt idx="23653">
                  <c:v>1.69311999E-3</c:v>
                </c:pt>
                <c:pt idx="23654">
                  <c:v>1.69319999E-3</c:v>
                </c:pt>
                <c:pt idx="23655">
                  <c:v>1.69327999E-3</c:v>
                </c:pt>
                <c:pt idx="23656">
                  <c:v>1.6933599899999999E-3</c:v>
                </c:pt>
                <c:pt idx="23657">
                  <c:v>1.6934399900000001E-3</c:v>
                </c:pt>
                <c:pt idx="23658">
                  <c:v>1.69351999E-3</c:v>
                </c:pt>
                <c:pt idx="23659">
                  <c:v>1.69359999E-3</c:v>
                </c:pt>
                <c:pt idx="23660">
                  <c:v>1.69367999E-3</c:v>
                </c:pt>
                <c:pt idx="23661">
                  <c:v>1.6937599899999999E-3</c:v>
                </c:pt>
                <c:pt idx="23662">
                  <c:v>1.6938399900000001E-3</c:v>
                </c:pt>
                <c:pt idx="23663">
                  <c:v>1.6939199900000001E-3</c:v>
                </c:pt>
                <c:pt idx="23664">
                  <c:v>1.69399999E-3</c:v>
                </c:pt>
                <c:pt idx="23665">
                  <c:v>1.69407999E-3</c:v>
                </c:pt>
                <c:pt idx="23666">
                  <c:v>1.6941599899999999E-3</c:v>
                </c:pt>
                <c:pt idx="23667">
                  <c:v>1.6942399899999999E-3</c:v>
                </c:pt>
                <c:pt idx="23668">
                  <c:v>1.6943199900000001E-3</c:v>
                </c:pt>
                <c:pt idx="23669">
                  <c:v>1.69439999E-3</c:v>
                </c:pt>
                <c:pt idx="23670">
                  <c:v>1.69447999E-3</c:v>
                </c:pt>
                <c:pt idx="23671">
                  <c:v>1.6945599899999999E-3</c:v>
                </c:pt>
                <c:pt idx="23672">
                  <c:v>1.6946399899999999E-3</c:v>
                </c:pt>
                <c:pt idx="23673">
                  <c:v>1.6947199900000001E-3</c:v>
                </c:pt>
                <c:pt idx="23674">
                  <c:v>1.69479999E-3</c:v>
                </c:pt>
                <c:pt idx="23675">
                  <c:v>1.69487999E-3</c:v>
                </c:pt>
                <c:pt idx="23676">
                  <c:v>1.69495999E-3</c:v>
                </c:pt>
                <c:pt idx="23677">
                  <c:v>1.6950399899999999E-3</c:v>
                </c:pt>
                <c:pt idx="23678">
                  <c:v>1.6951199900000001E-3</c:v>
                </c:pt>
                <c:pt idx="23679">
                  <c:v>1.69519999E-3</c:v>
                </c:pt>
                <c:pt idx="23680">
                  <c:v>1.69527999E-3</c:v>
                </c:pt>
                <c:pt idx="23681">
                  <c:v>1.69535999E-3</c:v>
                </c:pt>
                <c:pt idx="23682">
                  <c:v>1.6954399899999999E-3</c:v>
                </c:pt>
                <c:pt idx="23683">
                  <c:v>1.6955199900000001E-3</c:v>
                </c:pt>
                <c:pt idx="23684">
                  <c:v>1.6955999900000001E-3</c:v>
                </c:pt>
                <c:pt idx="23685">
                  <c:v>1.69567999E-3</c:v>
                </c:pt>
                <c:pt idx="23686">
                  <c:v>1.69575999E-3</c:v>
                </c:pt>
                <c:pt idx="23687">
                  <c:v>1.6958399899999999E-3</c:v>
                </c:pt>
                <c:pt idx="23688">
                  <c:v>1.6959199900000001E-3</c:v>
                </c:pt>
                <c:pt idx="23689">
                  <c:v>1.6959999900000001E-3</c:v>
                </c:pt>
                <c:pt idx="23690">
                  <c:v>1.69607999E-3</c:v>
                </c:pt>
                <c:pt idx="23691">
                  <c:v>1.69615999E-3</c:v>
                </c:pt>
                <c:pt idx="23692">
                  <c:v>1.6962399899999999E-3</c:v>
                </c:pt>
                <c:pt idx="23693">
                  <c:v>1.6963199899999999E-3</c:v>
                </c:pt>
                <c:pt idx="23694">
                  <c:v>1.6963999900000001E-3</c:v>
                </c:pt>
                <c:pt idx="23695">
                  <c:v>1.69647999E-3</c:v>
                </c:pt>
                <c:pt idx="23696">
                  <c:v>1.69655999E-3</c:v>
                </c:pt>
                <c:pt idx="23697">
                  <c:v>1.69663999E-3</c:v>
                </c:pt>
                <c:pt idx="23698">
                  <c:v>1.6967199899999999E-3</c:v>
                </c:pt>
                <c:pt idx="23699">
                  <c:v>1.6967999900000001E-3</c:v>
                </c:pt>
                <c:pt idx="23700">
                  <c:v>1.69687999E-3</c:v>
                </c:pt>
                <c:pt idx="23701">
                  <c:v>1.69695999E-3</c:v>
                </c:pt>
                <c:pt idx="23702">
                  <c:v>1.69703999E-3</c:v>
                </c:pt>
                <c:pt idx="23703">
                  <c:v>1.6971199899999999E-3</c:v>
                </c:pt>
                <c:pt idx="23704">
                  <c:v>1.6971999900000001E-3</c:v>
                </c:pt>
                <c:pt idx="23705">
                  <c:v>1.6972799900000001E-3</c:v>
                </c:pt>
                <c:pt idx="23706">
                  <c:v>1.69735999E-3</c:v>
                </c:pt>
                <c:pt idx="23707">
                  <c:v>1.69743999E-3</c:v>
                </c:pt>
                <c:pt idx="23708">
                  <c:v>1.6975199899999999E-3</c:v>
                </c:pt>
                <c:pt idx="23709">
                  <c:v>1.6975999900000001E-3</c:v>
                </c:pt>
                <c:pt idx="23710">
                  <c:v>1.6976799900000001E-3</c:v>
                </c:pt>
                <c:pt idx="23711">
                  <c:v>1.69775999E-3</c:v>
                </c:pt>
                <c:pt idx="23712">
                  <c:v>1.69783999E-3</c:v>
                </c:pt>
                <c:pt idx="23713">
                  <c:v>1.6979199899999999E-3</c:v>
                </c:pt>
                <c:pt idx="23714">
                  <c:v>1.6979999899999999E-3</c:v>
                </c:pt>
                <c:pt idx="23715">
                  <c:v>1.6980799900000001E-3</c:v>
                </c:pt>
                <c:pt idx="23716">
                  <c:v>1.69815999E-3</c:v>
                </c:pt>
                <c:pt idx="23717">
                  <c:v>1.69823999E-3</c:v>
                </c:pt>
                <c:pt idx="23718">
                  <c:v>1.6983199899999999E-3</c:v>
                </c:pt>
                <c:pt idx="23719">
                  <c:v>1.6983999899999999E-3</c:v>
                </c:pt>
                <c:pt idx="23720">
                  <c:v>1.6984799900000001E-3</c:v>
                </c:pt>
                <c:pt idx="23721">
                  <c:v>1.69855999E-3</c:v>
                </c:pt>
                <c:pt idx="23722">
                  <c:v>1.69863999E-3</c:v>
                </c:pt>
                <c:pt idx="23723">
                  <c:v>1.69871999E-3</c:v>
                </c:pt>
                <c:pt idx="23724">
                  <c:v>1.6987999899999999E-3</c:v>
                </c:pt>
                <c:pt idx="23725">
                  <c:v>1.6988799900000001E-3</c:v>
                </c:pt>
                <c:pt idx="23726">
                  <c:v>1.6989599900000001E-3</c:v>
                </c:pt>
                <c:pt idx="23727">
                  <c:v>1.69903999E-3</c:v>
                </c:pt>
                <c:pt idx="23728">
                  <c:v>1.69911999E-3</c:v>
                </c:pt>
                <c:pt idx="23729">
                  <c:v>1.6991999899999999E-3</c:v>
                </c:pt>
                <c:pt idx="23730">
                  <c:v>1.6992799900000001E-3</c:v>
                </c:pt>
                <c:pt idx="23731">
                  <c:v>1.6993599900000001E-3</c:v>
                </c:pt>
                <c:pt idx="23732">
                  <c:v>1.69943999E-3</c:v>
                </c:pt>
                <c:pt idx="23733">
                  <c:v>1.69951999E-3</c:v>
                </c:pt>
                <c:pt idx="23734">
                  <c:v>1.6995999899999999E-3</c:v>
                </c:pt>
                <c:pt idx="23735">
                  <c:v>1.6996799899999999E-3</c:v>
                </c:pt>
                <c:pt idx="23736">
                  <c:v>1.6997599900000001E-3</c:v>
                </c:pt>
                <c:pt idx="23737">
                  <c:v>1.69983999E-3</c:v>
                </c:pt>
                <c:pt idx="23738">
                  <c:v>1.69991999E-3</c:v>
                </c:pt>
                <c:pt idx="23739">
                  <c:v>1.6999999899999999E-3</c:v>
                </c:pt>
                <c:pt idx="23740">
                  <c:v>1.7000799899999999E-3</c:v>
                </c:pt>
                <c:pt idx="23741">
                  <c:v>1.7001599900000001E-3</c:v>
                </c:pt>
                <c:pt idx="23742">
                  <c:v>1.70023999E-3</c:v>
                </c:pt>
                <c:pt idx="23743">
                  <c:v>1.70031999E-3</c:v>
                </c:pt>
                <c:pt idx="23744">
                  <c:v>1.70039999E-3</c:v>
                </c:pt>
                <c:pt idx="23745">
                  <c:v>1.7004799899999999E-3</c:v>
                </c:pt>
                <c:pt idx="23746">
                  <c:v>1.7005599900000001E-3</c:v>
                </c:pt>
                <c:pt idx="23747">
                  <c:v>1.70063999E-3</c:v>
                </c:pt>
                <c:pt idx="23748">
                  <c:v>1.70071999E-3</c:v>
                </c:pt>
                <c:pt idx="23749">
                  <c:v>1.70079999E-3</c:v>
                </c:pt>
                <c:pt idx="23750">
                  <c:v>1.7008799899999999E-3</c:v>
                </c:pt>
                <c:pt idx="23751">
                  <c:v>1.7009599900000001E-3</c:v>
                </c:pt>
                <c:pt idx="23752">
                  <c:v>1.7010399900000001E-3</c:v>
                </c:pt>
                <c:pt idx="23753">
                  <c:v>1.70111999E-3</c:v>
                </c:pt>
                <c:pt idx="23754">
                  <c:v>1.70119999E-3</c:v>
                </c:pt>
                <c:pt idx="23755">
                  <c:v>1.7012799899999999E-3</c:v>
                </c:pt>
                <c:pt idx="23756">
                  <c:v>1.7013599899999999E-3</c:v>
                </c:pt>
                <c:pt idx="23757">
                  <c:v>1.7014399900000001E-3</c:v>
                </c:pt>
                <c:pt idx="23758">
                  <c:v>1.70151999E-3</c:v>
                </c:pt>
                <c:pt idx="23759">
                  <c:v>1.70159999E-3</c:v>
                </c:pt>
                <c:pt idx="23760">
                  <c:v>1.7016799899999999E-3</c:v>
                </c:pt>
                <c:pt idx="23761">
                  <c:v>1.7017599899999999E-3</c:v>
                </c:pt>
                <c:pt idx="23762">
                  <c:v>1.7018399900000001E-3</c:v>
                </c:pt>
                <c:pt idx="23763">
                  <c:v>1.70191999E-3</c:v>
                </c:pt>
                <c:pt idx="23764">
                  <c:v>1.70199999E-3</c:v>
                </c:pt>
                <c:pt idx="23765">
                  <c:v>1.70207999E-3</c:v>
                </c:pt>
                <c:pt idx="23766">
                  <c:v>1.7021599899999999E-3</c:v>
                </c:pt>
                <c:pt idx="23767">
                  <c:v>1.7022399900000001E-3</c:v>
                </c:pt>
                <c:pt idx="23768">
                  <c:v>1.70231999E-3</c:v>
                </c:pt>
                <c:pt idx="23769">
                  <c:v>1.70239999E-3</c:v>
                </c:pt>
                <c:pt idx="23770">
                  <c:v>1.70247999E-3</c:v>
                </c:pt>
                <c:pt idx="23771">
                  <c:v>1.7025599899999999E-3</c:v>
                </c:pt>
                <c:pt idx="23772">
                  <c:v>1.7026399900000001E-3</c:v>
                </c:pt>
                <c:pt idx="23773">
                  <c:v>1.7027199900000001E-3</c:v>
                </c:pt>
                <c:pt idx="23774">
                  <c:v>1.70279999E-3</c:v>
                </c:pt>
                <c:pt idx="23775">
                  <c:v>1.70287999E-3</c:v>
                </c:pt>
                <c:pt idx="23776">
                  <c:v>1.7029599899999999E-3</c:v>
                </c:pt>
                <c:pt idx="23777">
                  <c:v>1.7030399900000001E-3</c:v>
                </c:pt>
                <c:pt idx="23778">
                  <c:v>1.7031199900000001E-3</c:v>
                </c:pt>
                <c:pt idx="23779">
                  <c:v>1.70319999E-3</c:v>
                </c:pt>
                <c:pt idx="23780">
                  <c:v>1.70327999E-3</c:v>
                </c:pt>
                <c:pt idx="23781">
                  <c:v>1.7033599899999999E-3</c:v>
                </c:pt>
                <c:pt idx="23782">
                  <c:v>1.7034399899999999E-3</c:v>
                </c:pt>
                <c:pt idx="23783">
                  <c:v>1.7035199900000001E-3</c:v>
                </c:pt>
                <c:pt idx="23784">
                  <c:v>1.70359999E-3</c:v>
                </c:pt>
                <c:pt idx="23785">
                  <c:v>1.70367999E-3</c:v>
                </c:pt>
                <c:pt idx="23786">
                  <c:v>1.7037599899999999E-3</c:v>
                </c:pt>
                <c:pt idx="23787">
                  <c:v>1.7038399899999999E-3</c:v>
                </c:pt>
                <c:pt idx="23788">
                  <c:v>1.7039199900000001E-3</c:v>
                </c:pt>
                <c:pt idx="23789">
                  <c:v>1.70399999E-3</c:v>
                </c:pt>
                <c:pt idx="23790">
                  <c:v>1.70407999E-3</c:v>
                </c:pt>
                <c:pt idx="23791">
                  <c:v>1.70415999E-3</c:v>
                </c:pt>
                <c:pt idx="23792">
                  <c:v>1.7042399899999999E-3</c:v>
                </c:pt>
                <c:pt idx="23793">
                  <c:v>1.7043199900000001E-3</c:v>
                </c:pt>
                <c:pt idx="23794">
                  <c:v>1.7043999900000001E-3</c:v>
                </c:pt>
                <c:pt idx="23795">
                  <c:v>1.70447999E-3</c:v>
                </c:pt>
                <c:pt idx="23796">
                  <c:v>1.70455999E-3</c:v>
                </c:pt>
                <c:pt idx="23797">
                  <c:v>1.7046399899999999E-3</c:v>
                </c:pt>
                <c:pt idx="23798">
                  <c:v>1.7047199900000001E-3</c:v>
                </c:pt>
                <c:pt idx="23799">
                  <c:v>1.7047999900000001E-3</c:v>
                </c:pt>
                <c:pt idx="23800">
                  <c:v>1.70487999E-3</c:v>
                </c:pt>
                <c:pt idx="23801">
                  <c:v>1.70495999E-3</c:v>
                </c:pt>
                <c:pt idx="23802">
                  <c:v>1.7050399899999999E-3</c:v>
                </c:pt>
                <c:pt idx="23803">
                  <c:v>1.7051199899999999E-3</c:v>
                </c:pt>
                <c:pt idx="23804">
                  <c:v>1.7051999900000001E-3</c:v>
                </c:pt>
                <c:pt idx="23805">
                  <c:v>1.70527999E-3</c:v>
                </c:pt>
                <c:pt idx="23806">
                  <c:v>1.70535999E-3</c:v>
                </c:pt>
                <c:pt idx="23807">
                  <c:v>1.7054399899999999E-3</c:v>
                </c:pt>
                <c:pt idx="23808">
                  <c:v>1.7055199899999999E-3</c:v>
                </c:pt>
                <c:pt idx="23809">
                  <c:v>1.7055999900000001E-3</c:v>
                </c:pt>
                <c:pt idx="23810">
                  <c:v>1.70567999E-3</c:v>
                </c:pt>
                <c:pt idx="23811">
                  <c:v>1.70575999E-3</c:v>
                </c:pt>
                <c:pt idx="23812">
                  <c:v>1.70583999E-3</c:v>
                </c:pt>
                <c:pt idx="23813">
                  <c:v>1.7059199899999999E-3</c:v>
                </c:pt>
                <c:pt idx="23814">
                  <c:v>1.7059999900000001E-3</c:v>
                </c:pt>
                <c:pt idx="23815">
                  <c:v>1.70607999E-3</c:v>
                </c:pt>
                <c:pt idx="23816">
                  <c:v>1.70615999E-3</c:v>
                </c:pt>
                <c:pt idx="23817">
                  <c:v>1.70623999E-3</c:v>
                </c:pt>
                <c:pt idx="23818">
                  <c:v>1.7063199899999999E-3</c:v>
                </c:pt>
                <c:pt idx="23819">
                  <c:v>1.7063999900000001E-3</c:v>
                </c:pt>
                <c:pt idx="23820">
                  <c:v>1.7064799900000001E-3</c:v>
                </c:pt>
                <c:pt idx="23821">
                  <c:v>1.70655999E-3</c:v>
                </c:pt>
                <c:pt idx="23822">
                  <c:v>1.70663999E-3</c:v>
                </c:pt>
                <c:pt idx="23823">
                  <c:v>1.7067199899999999E-3</c:v>
                </c:pt>
                <c:pt idx="23824">
                  <c:v>1.7067999899999999E-3</c:v>
                </c:pt>
                <c:pt idx="23825">
                  <c:v>1.7068799900000001E-3</c:v>
                </c:pt>
                <c:pt idx="23826">
                  <c:v>1.70695999E-3</c:v>
                </c:pt>
                <c:pt idx="23827">
                  <c:v>1.70703999E-3</c:v>
                </c:pt>
                <c:pt idx="23828">
                  <c:v>1.7071199899999999E-3</c:v>
                </c:pt>
                <c:pt idx="23829">
                  <c:v>1.7071999899999999E-3</c:v>
                </c:pt>
                <c:pt idx="23830">
                  <c:v>1.7072799900000001E-3</c:v>
                </c:pt>
                <c:pt idx="23831">
                  <c:v>1.70735999E-3</c:v>
                </c:pt>
                <c:pt idx="23832">
                  <c:v>1.70743999E-3</c:v>
                </c:pt>
                <c:pt idx="23833">
                  <c:v>1.70751999E-3</c:v>
                </c:pt>
                <c:pt idx="23834">
                  <c:v>1.7075999899999999E-3</c:v>
                </c:pt>
                <c:pt idx="23835">
                  <c:v>1.7076799900000001E-3</c:v>
                </c:pt>
                <c:pt idx="23836">
                  <c:v>1.70775999E-3</c:v>
                </c:pt>
                <c:pt idx="23837">
                  <c:v>1.70783999E-3</c:v>
                </c:pt>
                <c:pt idx="23838">
                  <c:v>1.70791999E-3</c:v>
                </c:pt>
                <c:pt idx="23839">
                  <c:v>1.7079999899999999E-3</c:v>
                </c:pt>
                <c:pt idx="23840">
                  <c:v>1.7080799900000001E-3</c:v>
                </c:pt>
                <c:pt idx="23841">
                  <c:v>1.7081599900000001E-3</c:v>
                </c:pt>
                <c:pt idx="23842">
                  <c:v>1.70823999E-3</c:v>
                </c:pt>
                <c:pt idx="23843">
                  <c:v>1.70831999E-3</c:v>
                </c:pt>
                <c:pt idx="23844">
                  <c:v>1.7083999899999999E-3</c:v>
                </c:pt>
                <c:pt idx="23845">
                  <c:v>1.7084799900000001E-3</c:v>
                </c:pt>
                <c:pt idx="23846">
                  <c:v>1.7085599900000001E-3</c:v>
                </c:pt>
                <c:pt idx="23847">
                  <c:v>1.70863999E-3</c:v>
                </c:pt>
                <c:pt idx="23848">
                  <c:v>1.70871999E-3</c:v>
                </c:pt>
                <c:pt idx="23849">
                  <c:v>1.7087999899999999E-3</c:v>
                </c:pt>
                <c:pt idx="23850">
                  <c:v>1.7088799899999999E-3</c:v>
                </c:pt>
                <c:pt idx="23851">
                  <c:v>1.7089599900000001E-3</c:v>
                </c:pt>
                <c:pt idx="23852">
                  <c:v>1.70903999E-3</c:v>
                </c:pt>
                <c:pt idx="23853">
                  <c:v>1.70911999E-3</c:v>
                </c:pt>
                <c:pt idx="23854">
                  <c:v>1.70919999E-3</c:v>
                </c:pt>
                <c:pt idx="23855">
                  <c:v>1.7092799899999999E-3</c:v>
                </c:pt>
                <c:pt idx="23856">
                  <c:v>1.7093599900000001E-3</c:v>
                </c:pt>
                <c:pt idx="23857">
                  <c:v>1.70943999E-3</c:v>
                </c:pt>
                <c:pt idx="23858">
                  <c:v>1.70951999E-3</c:v>
                </c:pt>
                <c:pt idx="23859">
                  <c:v>1.70959999E-3</c:v>
                </c:pt>
                <c:pt idx="23860">
                  <c:v>1.7096799899999999E-3</c:v>
                </c:pt>
                <c:pt idx="23861">
                  <c:v>1.7097599900000001E-3</c:v>
                </c:pt>
                <c:pt idx="23862">
                  <c:v>1.7098399900000001E-3</c:v>
                </c:pt>
                <c:pt idx="23863">
                  <c:v>1.70991999E-3</c:v>
                </c:pt>
                <c:pt idx="23864">
                  <c:v>1.70999999E-3</c:v>
                </c:pt>
                <c:pt idx="23865">
                  <c:v>1.7100799899999999E-3</c:v>
                </c:pt>
                <c:pt idx="23866">
                  <c:v>1.7101599900000001E-3</c:v>
                </c:pt>
                <c:pt idx="23867">
                  <c:v>1.7102399900000001E-3</c:v>
                </c:pt>
                <c:pt idx="23868">
                  <c:v>1.71031999E-3</c:v>
                </c:pt>
                <c:pt idx="23869">
                  <c:v>1.71039999E-3</c:v>
                </c:pt>
                <c:pt idx="23870">
                  <c:v>1.7104799899999999E-3</c:v>
                </c:pt>
                <c:pt idx="23871">
                  <c:v>1.7105599899999999E-3</c:v>
                </c:pt>
                <c:pt idx="23872">
                  <c:v>1.7106399900000001E-3</c:v>
                </c:pt>
                <c:pt idx="23873">
                  <c:v>1.71071999E-3</c:v>
                </c:pt>
                <c:pt idx="23874">
                  <c:v>1.71079999E-3</c:v>
                </c:pt>
                <c:pt idx="23875">
                  <c:v>1.7108799899999999E-3</c:v>
                </c:pt>
                <c:pt idx="23876">
                  <c:v>1.7109599899999999E-3</c:v>
                </c:pt>
                <c:pt idx="23877">
                  <c:v>1.7110399900000001E-3</c:v>
                </c:pt>
                <c:pt idx="23878">
                  <c:v>1.71111999E-3</c:v>
                </c:pt>
                <c:pt idx="23879">
                  <c:v>1.71119999E-3</c:v>
                </c:pt>
                <c:pt idx="23880">
                  <c:v>1.71127999E-3</c:v>
                </c:pt>
                <c:pt idx="23881">
                  <c:v>1.7113599899999999E-3</c:v>
                </c:pt>
                <c:pt idx="23882">
                  <c:v>1.7114399900000001E-3</c:v>
                </c:pt>
                <c:pt idx="23883">
                  <c:v>1.7115199900000001E-3</c:v>
                </c:pt>
                <c:pt idx="23884">
                  <c:v>1.71159999E-3</c:v>
                </c:pt>
                <c:pt idx="23885">
                  <c:v>1.71167999E-3</c:v>
                </c:pt>
                <c:pt idx="23886">
                  <c:v>1.7117599899999999E-3</c:v>
                </c:pt>
                <c:pt idx="23887">
                  <c:v>1.7118399900000001E-3</c:v>
                </c:pt>
                <c:pt idx="23888">
                  <c:v>1.7119199900000001E-3</c:v>
                </c:pt>
                <c:pt idx="23889">
                  <c:v>1.71199999E-3</c:v>
                </c:pt>
                <c:pt idx="23890">
                  <c:v>1.71207999E-3</c:v>
                </c:pt>
                <c:pt idx="23891">
                  <c:v>1.7121599899999999E-3</c:v>
                </c:pt>
                <c:pt idx="23892">
                  <c:v>1.7122399899999999E-3</c:v>
                </c:pt>
                <c:pt idx="23893">
                  <c:v>1.7123199900000001E-3</c:v>
                </c:pt>
                <c:pt idx="23894">
                  <c:v>1.71239999E-3</c:v>
                </c:pt>
                <c:pt idx="23895">
                  <c:v>1.71247999E-3</c:v>
                </c:pt>
                <c:pt idx="23896">
                  <c:v>1.7125599899999999E-3</c:v>
                </c:pt>
                <c:pt idx="23897">
                  <c:v>1.7126399899999999E-3</c:v>
                </c:pt>
                <c:pt idx="23898">
                  <c:v>1.7127199900000001E-3</c:v>
                </c:pt>
                <c:pt idx="23899">
                  <c:v>1.71279999E-3</c:v>
                </c:pt>
                <c:pt idx="23900">
                  <c:v>1.71287999E-3</c:v>
                </c:pt>
                <c:pt idx="23901">
                  <c:v>1.71295999E-3</c:v>
                </c:pt>
                <c:pt idx="23902">
                  <c:v>1.7130399899999999E-3</c:v>
                </c:pt>
                <c:pt idx="23903">
                  <c:v>1.7131199900000001E-3</c:v>
                </c:pt>
                <c:pt idx="23904">
                  <c:v>1.71319999E-3</c:v>
                </c:pt>
                <c:pt idx="23905">
                  <c:v>1.71327999E-3</c:v>
                </c:pt>
                <c:pt idx="23906">
                  <c:v>1.71335999E-3</c:v>
                </c:pt>
                <c:pt idx="23907">
                  <c:v>1.7134399899999999E-3</c:v>
                </c:pt>
                <c:pt idx="23908">
                  <c:v>1.7135199900000001E-3</c:v>
                </c:pt>
                <c:pt idx="23909">
                  <c:v>1.7135999900000001E-3</c:v>
                </c:pt>
                <c:pt idx="23910">
                  <c:v>1.71367999E-3</c:v>
                </c:pt>
                <c:pt idx="23911">
                  <c:v>1.71375999E-3</c:v>
                </c:pt>
                <c:pt idx="23912">
                  <c:v>1.7138399899999999E-3</c:v>
                </c:pt>
                <c:pt idx="23913">
                  <c:v>1.7139199899999999E-3</c:v>
                </c:pt>
                <c:pt idx="23914">
                  <c:v>1.7139999900000001E-3</c:v>
                </c:pt>
                <c:pt idx="23915">
                  <c:v>1.71407999E-3</c:v>
                </c:pt>
                <c:pt idx="23916">
                  <c:v>1.71415999E-3</c:v>
                </c:pt>
                <c:pt idx="23917">
                  <c:v>1.7142399899999999E-3</c:v>
                </c:pt>
                <c:pt idx="23918">
                  <c:v>1.7143199899999999E-3</c:v>
                </c:pt>
                <c:pt idx="23919">
                  <c:v>1.7143999900000001E-3</c:v>
                </c:pt>
                <c:pt idx="23920">
                  <c:v>1.71447999E-3</c:v>
                </c:pt>
                <c:pt idx="23921">
                  <c:v>1.71455999E-3</c:v>
                </c:pt>
                <c:pt idx="23922">
                  <c:v>1.71463999E-3</c:v>
                </c:pt>
                <c:pt idx="23923">
                  <c:v>1.7147199899999999E-3</c:v>
                </c:pt>
                <c:pt idx="23924">
                  <c:v>1.7147999900000001E-3</c:v>
                </c:pt>
                <c:pt idx="23925">
                  <c:v>1.71487999E-3</c:v>
                </c:pt>
                <c:pt idx="23926">
                  <c:v>1.71495999E-3</c:v>
                </c:pt>
                <c:pt idx="23927">
                  <c:v>1.71503999E-3</c:v>
                </c:pt>
                <c:pt idx="23928">
                  <c:v>1.7151199899999999E-3</c:v>
                </c:pt>
                <c:pt idx="23929">
                  <c:v>1.7151999900000001E-3</c:v>
                </c:pt>
                <c:pt idx="23930">
                  <c:v>1.7152799900000001E-3</c:v>
                </c:pt>
                <c:pt idx="23931">
                  <c:v>1.71535999E-3</c:v>
                </c:pt>
                <c:pt idx="23932">
                  <c:v>1.71543999E-3</c:v>
                </c:pt>
                <c:pt idx="23933">
                  <c:v>1.7155199899999999E-3</c:v>
                </c:pt>
                <c:pt idx="23934">
                  <c:v>1.7155999900000001E-3</c:v>
                </c:pt>
                <c:pt idx="23935">
                  <c:v>1.7156799900000001E-3</c:v>
                </c:pt>
                <c:pt idx="23936">
                  <c:v>1.71575999E-3</c:v>
                </c:pt>
                <c:pt idx="23937">
                  <c:v>1.71583999E-3</c:v>
                </c:pt>
                <c:pt idx="23938">
                  <c:v>1.7159199899999999E-3</c:v>
                </c:pt>
                <c:pt idx="23939">
                  <c:v>1.7159999899999999E-3</c:v>
                </c:pt>
                <c:pt idx="23940">
                  <c:v>1.7160799900000001E-3</c:v>
                </c:pt>
                <c:pt idx="23941">
                  <c:v>1.71615999E-3</c:v>
                </c:pt>
                <c:pt idx="23942">
                  <c:v>1.71623999E-3</c:v>
                </c:pt>
                <c:pt idx="23943">
                  <c:v>1.71631999E-3</c:v>
                </c:pt>
                <c:pt idx="23944">
                  <c:v>1.7163999899999999E-3</c:v>
                </c:pt>
                <c:pt idx="23945">
                  <c:v>1.7164799900000001E-3</c:v>
                </c:pt>
                <c:pt idx="23946">
                  <c:v>1.71655999E-3</c:v>
                </c:pt>
                <c:pt idx="23947">
                  <c:v>1.71663999E-3</c:v>
                </c:pt>
                <c:pt idx="23948">
                  <c:v>1.71671999E-3</c:v>
                </c:pt>
                <c:pt idx="23949">
                  <c:v>1.7167999899999999E-3</c:v>
                </c:pt>
                <c:pt idx="23950">
                  <c:v>1.7168799900000001E-3</c:v>
                </c:pt>
                <c:pt idx="23951">
                  <c:v>1.7169599900000001E-3</c:v>
                </c:pt>
                <c:pt idx="23952">
                  <c:v>1.71703999E-3</c:v>
                </c:pt>
                <c:pt idx="23953">
                  <c:v>1.71711999E-3</c:v>
                </c:pt>
                <c:pt idx="23954">
                  <c:v>1.7171999899999999E-3</c:v>
                </c:pt>
                <c:pt idx="23955">
                  <c:v>1.7172799900000001E-3</c:v>
                </c:pt>
                <c:pt idx="23956">
                  <c:v>1.7173599900000001E-3</c:v>
                </c:pt>
                <c:pt idx="23957">
                  <c:v>1.71743999E-3</c:v>
                </c:pt>
                <c:pt idx="23958">
                  <c:v>1.71751999E-3</c:v>
                </c:pt>
                <c:pt idx="23959">
                  <c:v>1.7175999899999999E-3</c:v>
                </c:pt>
                <c:pt idx="23960">
                  <c:v>1.7176799899999999E-3</c:v>
                </c:pt>
                <c:pt idx="23961">
                  <c:v>1.7177599900000001E-3</c:v>
                </c:pt>
                <c:pt idx="23962">
                  <c:v>1.71783999E-3</c:v>
                </c:pt>
                <c:pt idx="23963">
                  <c:v>1.71791999E-3</c:v>
                </c:pt>
                <c:pt idx="23964">
                  <c:v>1.7179999899999999E-3</c:v>
                </c:pt>
                <c:pt idx="23965">
                  <c:v>1.7180799899999999E-3</c:v>
                </c:pt>
                <c:pt idx="23966">
                  <c:v>1.7181599900000001E-3</c:v>
                </c:pt>
                <c:pt idx="23967">
                  <c:v>1.71823999E-3</c:v>
                </c:pt>
                <c:pt idx="23968">
                  <c:v>1.71831999E-3</c:v>
                </c:pt>
                <c:pt idx="23969">
                  <c:v>1.71839999E-3</c:v>
                </c:pt>
                <c:pt idx="23970">
                  <c:v>1.7184799899999999E-3</c:v>
                </c:pt>
                <c:pt idx="23971">
                  <c:v>1.7185599900000001E-3</c:v>
                </c:pt>
                <c:pt idx="23972">
                  <c:v>1.7186399900000001E-3</c:v>
                </c:pt>
                <c:pt idx="23973">
                  <c:v>1.71871999E-3</c:v>
                </c:pt>
                <c:pt idx="23974">
                  <c:v>1.71879999E-3</c:v>
                </c:pt>
                <c:pt idx="23975">
                  <c:v>1.7188799899999999E-3</c:v>
                </c:pt>
                <c:pt idx="23976">
                  <c:v>1.7189599900000001E-3</c:v>
                </c:pt>
                <c:pt idx="23977">
                  <c:v>1.7190399900000001E-3</c:v>
                </c:pt>
                <c:pt idx="23978">
                  <c:v>1.71911999E-3</c:v>
                </c:pt>
                <c:pt idx="23979">
                  <c:v>1.71919999E-3</c:v>
                </c:pt>
                <c:pt idx="23980">
                  <c:v>1.7192799899999999E-3</c:v>
                </c:pt>
                <c:pt idx="23981">
                  <c:v>1.7193599899999999E-3</c:v>
                </c:pt>
                <c:pt idx="23982">
                  <c:v>1.7194399900000001E-3</c:v>
                </c:pt>
                <c:pt idx="23983">
                  <c:v>1.71951999E-3</c:v>
                </c:pt>
                <c:pt idx="23984">
                  <c:v>1.71959999E-3</c:v>
                </c:pt>
                <c:pt idx="23985">
                  <c:v>1.7196799899999999E-3</c:v>
                </c:pt>
                <c:pt idx="23986">
                  <c:v>1.7197599899999999E-3</c:v>
                </c:pt>
                <c:pt idx="23987">
                  <c:v>1.7198399900000001E-3</c:v>
                </c:pt>
                <c:pt idx="23988">
                  <c:v>1.71991999E-3</c:v>
                </c:pt>
                <c:pt idx="23989">
                  <c:v>1.71999999E-3</c:v>
                </c:pt>
                <c:pt idx="23990">
                  <c:v>1.72007999E-3</c:v>
                </c:pt>
                <c:pt idx="23991">
                  <c:v>1.7201599899999999E-3</c:v>
                </c:pt>
                <c:pt idx="23992">
                  <c:v>1.7202399900000001E-3</c:v>
                </c:pt>
                <c:pt idx="23993">
                  <c:v>1.72031999E-3</c:v>
                </c:pt>
                <c:pt idx="23994">
                  <c:v>1.72039999E-3</c:v>
                </c:pt>
                <c:pt idx="23995">
                  <c:v>1.72047999E-3</c:v>
                </c:pt>
                <c:pt idx="23996">
                  <c:v>1.7205599899999999E-3</c:v>
                </c:pt>
                <c:pt idx="23997">
                  <c:v>1.7206399900000001E-3</c:v>
                </c:pt>
                <c:pt idx="23998">
                  <c:v>1.7207199900000001E-3</c:v>
                </c:pt>
                <c:pt idx="23999">
                  <c:v>1.72079999E-3</c:v>
                </c:pt>
                <c:pt idx="24000">
                  <c:v>1.72087999E-3</c:v>
                </c:pt>
                <c:pt idx="24001">
                  <c:v>1.7209599899999999E-3</c:v>
                </c:pt>
                <c:pt idx="24002">
                  <c:v>1.7210399899999999E-3</c:v>
                </c:pt>
                <c:pt idx="24003">
                  <c:v>1.7211199900000001E-3</c:v>
                </c:pt>
                <c:pt idx="24004">
                  <c:v>1.72119999E-3</c:v>
                </c:pt>
                <c:pt idx="24005">
                  <c:v>1.72127999E-3</c:v>
                </c:pt>
                <c:pt idx="24006">
                  <c:v>1.7213599899999999E-3</c:v>
                </c:pt>
                <c:pt idx="24007">
                  <c:v>1.7214399899999999E-3</c:v>
                </c:pt>
                <c:pt idx="24008">
                  <c:v>1.7215199900000001E-3</c:v>
                </c:pt>
                <c:pt idx="24009">
                  <c:v>1.72159999E-3</c:v>
                </c:pt>
                <c:pt idx="24010">
                  <c:v>1.72167999E-3</c:v>
                </c:pt>
                <c:pt idx="24011">
                  <c:v>1.72175999E-3</c:v>
                </c:pt>
                <c:pt idx="24012">
                  <c:v>1.7218399899999999E-3</c:v>
                </c:pt>
                <c:pt idx="24013">
                  <c:v>1.7219199900000001E-3</c:v>
                </c:pt>
                <c:pt idx="24014">
                  <c:v>1.72199999E-3</c:v>
                </c:pt>
                <c:pt idx="24015">
                  <c:v>1.72207999E-3</c:v>
                </c:pt>
                <c:pt idx="24016">
                  <c:v>1.72215999E-3</c:v>
                </c:pt>
                <c:pt idx="24017">
                  <c:v>1.7222399899999999E-3</c:v>
                </c:pt>
                <c:pt idx="24018">
                  <c:v>1.7223199900000001E-3</c:v>
                </c:pt>
                <c:pt idx="24019">
                  <c:v>1.7223999900000001E-3</c:v>
                </c:pt>
                <c:pt idx="24020">
                  <c:v>1.72247999E-3</c:v>
                </c:pt>
                <c:pt idx="24021">
                  <c:v>1.72255999E-3</c:v>
                </c:pt>
                <c:pt idx="24022">
                  <c:v>1.7226399899999999E-3</c:v>
                </c:pt>
                <c:pt idx="24023">
                  <c:v>1.7227199900000001E-3</c:v>
                </c:pt>
                <c:pt idx="24024">
                  <c:v>1.7227999900000001E-3</c:v>
                </c:pt>
                <c:pt idx="24025">
                  <c:v>1.72287999E-3</c:v>
                </c:pt>
                <c:pt idx="24026">
                  <c:v>1.72295999E-3</c:v>
                </c:pt>
                <c:pt idx="24027">
                  <c:v>1.7230399899999999E-3</c:v>
                </c:pt>
                <c:pt idx="24028">
                  <c:v>1.7231199899999999E-3</c:v>
                </c:pt>
                <c:pt idx="24029">
                  <c:v>1.7231999900000001E-3</c:v>
                </c:pt>
                <c:pt idx="24030">
                  <c:v>1.72327999E-3</c:v>
                </c:pt>
                <c:pt idx="24031">
                  <c:v>1.72335999E-3</c:v>
                </c:pt>
                <c:pt idx="24032">
                  <c:v>1.72343999E-3</c:v>
                </c:pt>
                <c:pt idx="24033">
                  <c:v>1.7235199899999999E-3</c:v>
                </c:pt>
                <c:pt idx="24034">
                  <c:v>1.7235999900000001E-3</c:v>
                </c:pt>
                <c:pt idx="24035">
                  <c:v>1.72367999E-3</c:v>
                </c:pt>
                <c:pt idx="24036">
                  <c:v>1.72375999E-3</c:v>
                </c:pt>
                <c:pt idx="24037">
                  <c:v>1.72383999E-3</c:v>
                </c:pt>
                <c:pt idx="24038">
                  <c:v>1.7239199899999999E-3</c:v>
                </c:pt>
                <c:pt idx="24039">
                  <c:v>1.7239999900000001E-3</c:v>
                </c:pt>
                <c:pt idx="24040">
                  <c:v>1.7240799900000001E-3</c:v>
                </c:pt>
                <c:pt idx="24041">
                  <c:v>1.72415999E-3</c:v>
                </c:pt>
                <c:pt idx="24042">
                  <c:v>1.72423999E-3</c:v>
                </c:pt>
                <c:pt idx="24043">
                  <c:v>1.7243199899999999E-3</c:v>
                </c:pt>
                <c:pt idx="24044">
                  <c:v>1.7243999900000001E-3</c:v>
                </c:pt>
                <c:pt idx="24045">
                  <c:v>1.7244799900000001E-3</c:v>
                </c:pt>
                <c:pt idx="24046">
                  <c:v>1.72455999E-3</c:v>
                </c:pt>
                <c:pt idx="24047">
                  <c:v>1.72463999E-3</c:v>
                </c:pt>
                <c:pt idx="24048">
                  <c:v>1.7247199899999999E-3</c:v>
                </c:pt>
                <c:pt idx="24049">
                  <c:v>1.7247999899999999E-3</c:v>
                </c:pt>
                <c:pt idx="24050">
                  <c:v>1.7248799900000001E-3</c:v>
                </c:pt>
                <c:pt idx="24051">
                  <c:v>1.72495999E-3</c:v>
                </c:pt>
                <c:pt idx="24052">
                  <c:v>1.72503999E-3</c:v>
                </c:pt>
                <c:pt idx="24053">
                  <c:v>1.7251199899999999E-3</c:v>
                </c:pt>
                <c:pt idx="24054">
                  <c:v>1.7251999899999999E-3</c:v>
                </c:pt>
                <c:pt idx="24055">
                  <c:v>1.7252799900000001E-3</c:v>
                </c:pt>
                <c:pt idx="24056">
                  <c:v>1.72535999E-3</c:v>
                </c:pt>
                <c:pt idx="24057">
                  <c:v>1.72543999E-3</c:v>
                </c:pt>
                <c:pt idx="24058">
                  <c:v>1.72551999E-3</c:v>
                </c:pt>
                <c:pt idx="24059">
                  <c:v>1.7255999899999999E-3</c:v>
                </c:pt>
                <c:pt idx="24060">
                  <c:v>1.7256799900000001E-3</c:v>
                </c:pt>
                <c:pt idx="24061">
                  <c:v>1.7257599900000001E-3</c:v>
                </c:pt>
                <c:pt idx="24062">
                  <c:v>1.72583999E-3</c:v>
                </c:pt>
                <c:pt idx="24063">
                  <c:v>1.72591999E-3</c:v>
                </c:pt>
                <c:pt idx="24064">
                  <c:v>1.7259999899999999E-3</c:v>
                </c:pt>
                <c:pt idx="24065">
                  <c:v>1.7260799900000001E-3</c:v>
                </c:pt>
                <c:pt idx="24066">
                  <c:v>1.7261599900000001E-3</c:v>
                </c:pt>
                <c:pt idx="24067">
                  <c:v>1.72623999E-3</c:v>
                </c:pt>
                <c:pt idx="24068">
                  <c:v>1.72631999E-3</c:v>
                </c:pt>
                <c:pt idx="24069">
                  <c:v>1.7263999899999999E-3</c:v>
                </c:pt>
                <c:pt idx="24070">
                  <c:v>1.7264799899999999E-3</c:v>
                </c:pt>
                <c:pt idx="24071">
                  <c:v>1.7265599900000001E-3</c:v>
                </c:pt>
                <c:pt idx="24072">
                  <c:v>1.72663999E-3</c:v>
                </c:pt>
                <c:pt idx="24073">
                  <c:v>1.72671999E-3</c:v>
                </c:pt>
                <c:pt idx="24074">
                  <c:v>1.7267999899999999E-3</c:v>
                </c:pt>
                <c:pt idx="24075">
                  <c:v>1.7268799899999999E-3</c:v>
                </c:pt>
                <c:pt idx="24076">
                  <c:v>1.7269599900000001E-3</c:v>
                </c:pt>
                <c:pt idx="24077">
                  <c:v>1.72703999E-3</c:v>
                </c:pt>
                <c:pt idx="24078">
                  <c:v>1.72711999E-3</c:v>
                </c:pt>
                <c:pt idx="24079">
                  <c:v>1.72719999E-3</c:v>
                </c:pt>
                <c:pt idx="24080">
                  <c:v>1.7272799899999999E-3</c:v>
                </c:pt>
                <c:pt idx="24081">
                  <c:v>1.7273599900000001E-3</c:v>
                </c:pt>
                <c:pt idx="24082">
                  <c:v>1.72743999E-3</c:v>
                </c:pt>
                <c:pt idx="24083">
                  <c:v>1.72751999E-3</c:v>
                </c:pt>
                <c:pt idx="24084">
                  <c:v>1.72759999E-3</c:v>
                </c:pt>
                <c:pt idx="24085">
                  <c:v>1.7276799899999999E-3</c:v>
                </c:pt>
                <c:pt idx="24086">
                  <c:v>1.7277599900000001E-3</c:v>
                </c:pt>
                <c:pt idx="24087">
                  <c:v>1.7278399900000001E-3</c:v>
                </c:pt>
                <c:pt idx="24088">
                  <c:v>1.72791999E-3</c:v>
                </c:pt>
                <c:pt idx="24089">
                  <c:v>1.72799999E-3</c:v>
                </c:pt>
                <c:pt idx="24090">
                  <c:v>1.7280799899999999E-3</c:v>
                </c:pt>
                <c:pt idx="24091">
                  <c:v>1.7281599899999999E-3</c:v>
                </c:pt>
                <c:pt idx="24092">
                  <c:v>1.7282399900000001E-3</c:v>
                </c:pt>
                <c:pt idx="24093">
                  <c:v>1.72831999E-3</c:v>
                </c:pt>
                <c:pt idx="24094">
                  <c:v>1.72839999E-3</c:v>
                </c:pt>
                <c:pt idx="24095">
                  <c:v>1.7284799899999999E-3</c:v>
                </c:pt>
                <c:pt idx="24096">
                  <c:v>1.7285599899999999E-3</c:v>
                </c:pt>
                <c:pt idx="24097">
                  <c:v>1.7286399900000001E-3</c:v>
                </c:pt>
                <c:pt idx="24098">
                  <c:v>1.72871999E-3</c:v>
                </c:pt>
                <c:pt idx="24099">
                  <c:v>1.72879999E-3</c:v>
                </c:pt>
                <c:pt idx="24100">
                  <c:v>1.72887999E-3</c:v>
                </c:pt>
                <c:pt idx="24101">
                  <c:v>1.7289599899999999E-3</c:v>
                </c:pt>
                <c:pt idx="24102">
                  <c:v>1.7290399900000001E-3</c:v>
                </c:pt>
                <c:pt idx="24103">
                  <c:v>1.72911999E-3</c:v>
                </c:pt>
                <c:pt idx="24104">
                  <c:v>1.72919999E-3</c:v>
                </c:pt>
                <c:pt idx="24105">
                  <c:v>1.72927999E-3</c:v>
                </c:pt>
                <c:pt idx="24106">
                  <c:v>1.7293599899999999E-3</c:v>
                </c:pt>
                <c:pt idx="24107">
                  <c:v>1.7294399900000001E-3</c:v>
                </c:pt>
                <c:pt idx="24108">
                  <c:v>1.7295199900000001E-3</c:v>
                </c:pt>
                <c:pt idx="24109">
                  <c:v>1.72959999E-3</c:v>
                </c:pt>
                <c:pt idx="24110">
                  <c:v>1.72967999E-3</c:v>
                </c:pt>
                <c:pt idx="24111">
                  <c:v>1.7297599899999999E-3</c:v>
                </c:pt>
                <c:pt idx="24112">
                  <c:v>1.7298399900000001E-3</c:v>
                </c:pt>
                <c:pt idx="24113">
                  <c:v>1.7299199900000001E-3</c:v>
                </c:pt>
                <c:pt idx="24114">
                  <c:v>1.72999999E-3</c:v>
                </c:pt>
                <c:pt idx="24115">
                  <c:v>1.73007999E-3</c:v>
                </c:pt>
                <c:pt idx="24116">
                  <c:v>1.7301599899999999E-3</c:v>
                </c:pt>
                <c:pt idx="24117">
                  <c:v>1.7302399899999999E-3</c:v>
                </c:pt>
                <c:pt idx="24118">
                  <c:v>1.7303199900000001E-3</c:v>
                </c:pt>
                <c:pt idx="24119">
                  <c:v>1.73039999E-3</c:v>
                </c:pt>
                <c:pt idx="24120">
                  <c:v>1.73047999E-3</c:v>
                </c:pt>
                <c:pt idx="24121">
                  <c:v>1.73055999E-3</c:v>
                </c:pt>
                <c:pt idx="24122">
                  <c:v>1.7306399899999999E-3</c:v>
                </c:pt>
                <c:pt idx="24123">
                  <c:v>1.7307199900000001E-3</c:v>
                </c:pt>
                <c:pt idx="24124">
                  <c:v>1.73079999E-3</c:v>
                </c:pt>
                <c:pt idx="24125">
                  <c:v>1.73087999E-3</c:v>
                </c:pt>
                <c:pt idx="24126">
                  <c:v>1.73095999E-3</c:v>
                </c:pt>
                <c:pt idx="24127">
                  <c:v>1.7310399899999999E-3</c:v>
                </c:pt>
                <c:pt idx="24128">
                  <c:v>1.7311199900000001E-3</c:v>
                </c:pt>
                <c:pt idx="24129">
                  <c:v>1.7311999900000001E-3</c:v>
                </c:pt>
                <c:pt idx="24130">
                  <c:v>1.73127999E-3</c:v>
                </c:pt>
                <c:pt idx="24131">
                  <c:v>1.73135999E-3</c:v>
                </c:pt>
                <c:pt idx="24132">
                  <c:v>1.7314399899999999E-3</c:v>
                </c:pt>
                <c:pt idx="24133">
                  <c:v>1.7315199900000001E-3</c:v>
                </c:pt>
                <c:pt idx="24134">
                  <c:v>1.7315999900000001E-3</c:v>
                </c:pt>
                <c:pt idx="24135">
                  <c:v>1.73167999E-3</c:v>
                </c:pt>
                <c:pt idx="24136">
                  <c:v>1.73175999E-3</c:v>
                </c:pt>
                <c:pt idx="24137">
                  <c:v>1.7318399899999999E-3</c:v>
                </c:pt>
                <c:pt idx="24138">
                  <c:v>1.7319199899999999E-3</c:v>
                </c:pt>
                <c:pt idx="24139">
                  <c:v>1.7319999900000001E-3</c:v>
                </c:pt>
                <c:pt idx="24140">
                  <c:v>1.73207999E-3</c:v>
                </c:pt>
                <c:pt idx="24141">
                  <c:v>1.73215999E-3</c:v>
                </c:pt>
                <c:pt idx="24142">
                  <c:v>1.7322399899999999E-3</c:v>
                </c:pt>
                <c:pt idx="24143">
                  <c:v>1.7323199899999999E-3</c:v>
                </c:pt>
                <c:pt idx="24144">
                  <c:v>1.7323999900000001E-3</c:v>
                </c:pt>
                <c:pt idx="24145">
                  <c:v>1.73247999E-3</c:v>
                </c:pt>
                <c:pt idx="24146">
                  <c:v>1.73255999E-3</c:v>
                </c:pt>
                <c:pt idx="24147">
                  <c:v>1.73263999E-3</c:v>
                </c:pt>
                <c:pt idx="24148">
                  <c:v>1.7327199899999999E-3</c:v>
                </c:pt>
                <c:pt idx="24149">
                  <c:v>1.7327999900000001E-3</c:v>
                </c:pt>
                <c:pt idx="24150">
                  <c:v>1.7328799900000001E-3</c:v>
                </c:pt>
                <c:pt idx="24151">
                  <c:v>1.73295999E-3</c:v>
                </c:pt>
                <c:pt idx="24152">
                  <c:v>1.73303999E-3</c:v>
                </c:pt>
                <c:pt idx="24153">
                  <c:v>1.7331199899999999E-3</c:v>
                </c:pt>
                <c:pt idx="24154">
                  <c:v>1.7331999900000001E-3</c:v>
                </c:pt>
                <c:pt idx="24155">
                  <c:v>1.7332799900000001E-3</c:v>
                </c:pt>
                <c:pt idx="24156">
                  <c:v>1.73335999E-3</c:v>
                </c:pt>
                <c:pt idx="24157">
                  <c:v>1.73343999E-3</c:v>
                </c:pt>
                <c:pt idx="24158">
                  <c:v>1.7335199899999999E-3</c:v>
                </c:pt>
                <c:pt idx="24159">
                  <c:v>1.7335999899999999E-3</c:v>
                </c:pt>
                <c:pt idx="24160">
                  <c:v>1.7336799900000001E-3</c:v>
                </c:pt>
                <c:pt idx="24161">
                  <c:v>1.73375999E-3</c:v>
                </c:pt>
                <c:pt idx="24162">
                  <c:v>1.73383999E-3</c:v>
                </c:pt>
                <c:pt idx="24163">
                  <c:v>1.7339199899999999E-3</c:v>
                </c:pt>
                <c:pt idx="24164">
                  <c:v>1.7339999899999999E-3</c:v>
                </c:pt>
                <c:pt idx="24165">
                  <c:v>1.7340799900000001E-3</c:v>
                </c:pt>
                <c:pt idx="24166">
                  <c:v>1.73415999E-3</c:v>
                </c:pt>
                <c:pt idx="24167">
                  <c:v>1.73423999E-3</c:v>
                </c:pt>
                <c:pt idx="24168">
                  <c:v>1.73431999E-3</c:v>
                </c:pt>
                <c:pt idx="24169">
                  <c:v>1.7343999899999999E-3</c:v>
                </c:pt>
                <c:pt idx="24170">
                  <c:v>1.7344799900000001E-3</c:v>
                </c:pt>
                <c:pt idx="24171">
                  <c:v>1.73455999E-3</c:v>
                </c:pt>
                <c:pt idx="24172">
                  <c:v>1.73463999E-3</c:v>
                </c:pt>
                <c:pt idx="24173">
                  <c:v>1.73471999E-3</c:v>
                </c:pt>
                <c:pt idx="24174">
                  <c:v>1.7347999899999999E-3</c:v>
                </c:pt>
                <c:pt idx="24175">
                  <c:v>1.7348799900000001E-3</c:v>
                </c:pt>
                <c:pt idx="24176">
                  <c:v>1.7349599900000001E-3</c:v>
                </c:pt>
                <c:pt idx="24177">
                  <c:v>1.73503999E-3</c:v>
                </c:pt>
                <c:pt idx="24178">
                  <c:v>1.73511999E-3</c:v>
                </c:pt>
                <c:pt idx="24179">
                  <c:v>1.7351999899999999E-3</c:v>
                </c:pt>
                <c:pt idx="24180">
                  <c:v>1.7352799899999999E-3</c:v>
                </c:pt>
                <c:pt idx="24181">
                  <c:v>1.7353599900000001E-3</c:v>
                </c:pt>
                <c:pt idx="24182">
                  <c:v>1.73543999E-3</c:v>
                </c:pt>
                <c:pt idx="24183">
                  <c:v>1.73551999E-3</c:v>
                </c:pt>
                <c:pt idx="24184">
                  <c:v>1.7355999899999999E-3</c:v>
                </c:pt>
                <c:pt idx="24185">
                  <c:v>1.7356799899999999E-3</c:v>
                </c:pt>
                <c:pt idx="24186">
                  <c:v>1.7357599900000001E-3</c:v>
                </c:pt>
                <c:pt idx="24187">
                  <c:v>1.73583999E-3</c:v>
                </c:pt>
                <c:pt idx="24188">
                  <c:v>1.73591999E-3</c:v>
                </c:pt>
                <c:pt idx="24189">
                  <c:v>1.73599999E-3</c:v>
                </c:pt>
                <c:pt idx="24190">
                  <c:v>1.7360799899999999E-3</c:v>
                </c:pt>
                <c:pt idx="24191">
                  <c:v>1.7361599900000001E-3</c:v>
                </c:pt>
                <c:pt idx="24192">
                  <c:v>1.73623999E-3</c:v>
                </c:pt>
                <c:pt idx="24193">
                  <c:v>1.73631999E-3</c:v>
                </c:pt>
                <c:pt idx="24194">
                  <c:v>1.73639999E-3</c:v>
                </c:pt>
                <c:pt idx="24195">
                  <c:v>1.7364799899999999E-3</c:v>
                </c:pt>
                <c:pt idx="24196">
                  <c:v>1.7365599900000001E-3</c:v>
                </c:pt>
                <c:pt idx="24197">
                  <c:v>1.7366399900000001E-3</c:v>
                </c:pt>
                <c:pt idx="24198">
                  <c:v>1.73671999E-3</c:v>
                </c:pt>
                <c:pt idx="24199">
                  <c:v>1.73679999E-3</c:v>
                </c:pt>
                <c:pt idx="24200">
                  <c:v>1.7368799899999999E-3</c:v>
                </c:pt>
                <c:pt idx="24201">
                  <c:v>1.7369599900000001E-3</c:v>
                </c:pt>
                <c:pt idx="24202">
                  <c:v>1.7370399900000001E-3</c:v>
                </c:pt>
                <c:pt idx="24203">
                  <c:v>1.73711999E-3</c:v>
                </c:pt>
                <c:pt idx="24204">
                  <c:v>1.73719999E-3</c:v>
                </c:pt>
                <c:pt idx="24205">
                  <c:v>1.7372799899999999E-3</c:v>
                </c:pt>
                <c:pt idx="24206">
                  <c:v>1.7373599899999999E-3</c:v>
                </c:pt>
                <c:pt idx="24207">
                  <c:v>1.7374399900000001E-3</c:v>
                </c:pt>
                <c:pt idx="24208">
                  <c:v>1.73751999E-3</c:v>
                </c:pt>
                <c:pt idx="24209">
                  <c:v>1.73759999E-3</c:v>
                </c:pt>
                <c:pt idx="24210">
                  <c:v>1.73767999E-3</c:v>
                </c:pt>
                <c:pt idx="24211">
                  <c:v>1.7377599899999999E-3</c:v>
                </c:pt>
                <c:pt idx="24212">
                  <c:v>1.7378399900000001E-3</c:v>
                </c:pt>
                <c:pt idx="24213">
                  <c:v>1.73791999E-3</c:v>
                </c:pt>
                <c:pt idx="24214">
                  <c:v>1.73799999E-3</c:v>
                </c:pt>
                <c:pt idx="24215">
                  <c:v>1.73807999E-3</c:v>
                </c:pt>
                <c:pt idx="24216">
                  <c:v>1.7381599899999999E-3</c:v>
                </c:pt>
                <c:pt idx="24217">
                  <c:v>1.7382399900000001E-3</c:v>
                </c:pt>
                <c:pt idx="24218">
                  <c:v>1.7383199900000001E-3</c:v>
                </c:pt>
                <c:pt idx="24219">
                  <c:v>1.73839999E-3</c:v>
                </c:pt>
                <c:pt idx="24220">
                  <c:v>1.73847999E-3</c:v>
                </c:pt>
                <c:pt idx="24221">
                  <c:v>1.7385599899999999E-3</c:v>
                </c:pt>
                <c:pt idx="24222">
                  <c:v>1.7386399900000001E-3</c:v>
                </c:pt>
                <c:pt idx="24223">
                  <c:v>1.7387199900000001E-3</c:v>
                </c:pt>
                <c:pt idx="24224">
                  <c:v>1.73879999E-3</c:v>
                </c:pt>
                <c:pt idx="24225">
                  <c:v>1.73887999E-3</c:v>
                </c:pt>
                <c:pt idx="24226">
                  <c:v>1.7389599899999999E-3</c:v>
                </c:pt>
                <c:pt idx="24227">
                  <c:v>1.7390399899999999E-3</c:v>
                </c:pt>
                <c:pt idx="24228">
                  <c:v>1.7391199900000001E-3</c:v>
                </c:pt>
                <c:pt idx="24229">
                  <c:v>1.73919999E-3</c:v>
                </c:pt>
                <c:pt idx="24230">
                  <c:v>1.73927999E-3</c:v>
                </c:pt>
                <c:pt idx="24231">
                  <c:v>1.7393599899999999E-3</c:v>
                </c:pt>
                <c:pt idx="24232">
                  <c:v>1.7394399899999999E-3</c:v>
                </c:pt>
                <c:pt idx="24233">
                  <c:v>1.7395199900000001E-3</c:v>
                </c:pt>
                <c:pt idx="24234">
                  <c:v>1.73959999E-3</c:v>
                </c:pt>
                <c:pt idx="24235">
                  <c:v>1.73967999E-3</c:v>
                </c:pt>
                <c:pt idx="24236">
                  <c:v>1.73975999E-3</c:v>
                </c:pt>
                <c:pt idx="24237">
                  <c:v>1.7398399899999999E-3</c:v>
                </c:pt>
                <c:pt idx="24238">
                  <c:v>1.7399199900000001E-3</c:v>
                </c:pt>
                <c:pt idx="24239">
                  <c:v>1.7399999900000001E-3</c:v>
                </c:pt>
                <c:pt idx="24240">
                  <c:v>1.74007999E-3</c:v>
                </c:pt>
                <c:pt idx="24241">
                  <c:v>1.74015999E-3</c:v>
                </c:pt>
                <c:pt idx="24242">
                  <c:v>1.7402399899999999E-3</c:v>
                </c:pt>
                <c:pt idx="24243">
                  <c:v>1.7403199900000001E-3</c:v>
                </c:pt>
                <c:pt idx="24244">
                  <c:v>1.7403999900000001E-3</c:v>
                </c:pt>
                <c:pt idx="24245">
                  <c:v>1.74047999E-3</c:v>
                </c:pt>
                <c:pt idx="24246">
                  <c:v>1.74055999E-3</c:v>
                </c:pt>
                <c:pt idx="24247">
                  <c:v>1.7406399899999999E-3</c:v>
                </c:pt>
                <c:pt idx="24248">
                  <c:v>1.7407199899999999E-3</c:v>
                </c:pt>
                <c:pt idx="24249">
                  <c:v>1.7407999900000001E-3</c:v>
                </c:pt>
                <c:pt idx="24250">
                  <c:v>1.74087999E-3</c:v>
                </c:pt>
                <c:pt idx="24251">
                  <c:v>1.74095999E-3</c:v>
                </c:pt>
                <c:pt idx="24252">
                  <c:v>1.7410399899999999E-3</c:v>
                </c:pt>
                <c:pt idx="24253">
                  <c:v>1.7411199899999999E-3</c:v>
                </c:pt>
                <c:pt idx="24254">
                  <c:v>1.7411999900000001E-3</c:v>
                </c:pt>
                <c:pt idx="24255">
                  <c:v>1.74127999E-3</c:v>
                </c:pt>
                <c:pt idx="24256">
                  <c:v>1.74135999E-3</c:v>
                </c:pt>
                <c:pt idx="24257">
                  <c:v>1.74143999E-3</c:v>
                </c:pt>
                <c:pt idx="24258">
                  <c:v>1.7415199899999999E-3</c:v>
                </c:pt>
                <c:pt idx="24259">
                  <c:v>1.7415999900000001E-3</c:v>
                </c:pt>
                <c:pt idx="24260">
                  <c:v>1.74167999E-3</c:v>
                </c:pt>
                <c:pt idx="24261">
                  <c:v>1.74175999E-3</c:v>
                </c:pt>
                <c:pt idx="24262">
                  <c:v>1.74183999E-3</c:v>
                </c:pt>
                <c:pt idx="24263">
                  <c:v>1.7419199899999999E-3</c:v>
                </c:pt>
                <c:pt idx="24264">
                  <c:v>1.7419999900000001E-3</c:v>
                </c:pt>
                <c:pt idx="24265">
                  <c:v>1.7420799900000001E-3</c:v>
                </c:pt>
                <c:pt idx="24266">
                  <c:v>1.74215999E-3</c:v>
                </c:pt>
                <c:pt idx="24267">
                  <c:v>1.74223999E-3</c:v>
                </c:pt>
                <c:pt idx="24268">
                  <c:v>1.7423199899999999E-3</c:v>
                </c:pt>
                <c:pt idx="24269">
                  <c:v>1.7423999899999999E-3</c:v>
                </c:pt>
                <c:pt idx="24270">
                  <c:v>1.7424799900000001E-3</c:v>
                </c:pt>
                <c:pt idx="24271">
                  <c:v>1.74255999E-3</c:v>
                </c:pt>
                <c:pt idx="24272">
                  <c:v>1.74263999E-3</c:v>
                </c:pt>
                <c:pt idx="24273">
                  <c:v>1.7427199899999999E-3</c:v>
                </c:pt>
                <c:pt idx="24274">
                  <c:v>1.7427999899999999E-3</c:v>
                </c:pt>
                <c:pt idx="24275">
                  <c:v>1.7428799900000001E-3</c:v>
                </c:pt>
                <c:pt idx="24276">
                  <c:v>1.74295999E-3</c:v>
                </c:pt>
                <c:pt idx="24277">
                  <c:v>1.74303999E-3</c:v>
                </c:pt>
                <c:pt idx="24278">
                  <c:v>1.74311999E-3</c:v>
                </c:pt>
                <c:pt idx="24279">
                  <c:v>1.7431999899999999E-3</c:v>
                </c:pt>
                <c:pt idx="24280">
                  <c:v>1.7432799900000001E-3</c:v>
                </c:pt>
                <c:pt idx="24281">
                  <c:v>1.74335999E-3</c:v>
                </c:pt>
                <c:pt idx="24282">
                  <c:v>1.74343999E-3</c:v>
                </c:pt>
                <c:pt idx="24283">
                  <c:v>1.74351999E-3</c:v>
                </c:pt>
                <c:pt idx="24284">
                  <c:v>1.7435999899999999E-3</c:v>
                </c:pt>
                <c:pt idx="24285">
                  <c:v>1.7436799900000001E-3</c:v>
                </c:pt>
                <c:pt idx="24286">
                  <c:v>1.7437599900000001E-3</c:v>
                </c:pt>
                <c:pt idx="24287">
                  <c:v>1.74383999E-3</c:v>
                </c:pt>
                <c:pt idx="24288">
                  <c:v>1.74391999E-3</c:v>
                </c:pt>
                <c:pt idx="24289">
                  <c:v>1.7439999899999999E-3</c:v>
                </c:pt>
                <c:pt idx="24290">
                  <c:v>1.7440799900000001E-3</c:v>
                </c:pt>
                <c:pt idx="24291">
                  <c:v>1.7441599900000001E-3</c:v>
                </c:pt>
                <c:pt idx="24292">
                  <c:v>1.74423999E-3</c:v>
                </c:pt>
                <c:pt idx="24293">
                  <c:v>1.74431999E-3</c:v>
                </c:pt>
                <c:pt idx="24294">
                  <c:v>1.7443999899999999E-3</c:v>
                </c:pt>
                <c:pt idx="24295">
                  <c:v>1.7444799899999999E-3</c:v>
                </c:pt>
                <c:pt idx="24296">
                  <c:v>1.7445599900000001E-3</c:v>
                </c:pt>
                <c:pt idx="24297">
                  <c:v>1.74463999E-3</c:v>
                </c:pt>
                <c:pt idx="24298">
                  <c:v>1.74471999E-3</c:v>
                </c:pt>
                <c:pt idx="24299">
                  <c:v>1.7447999899999999E-3</c:v>
                </c:pt>
                <c:pt idx="24300">
                  <c:v>1.7448799899999999E-3</c:v>
                </c:pt>
                <c:pt idx="24301">
                  <c:v>1.7449599900000001E-3</c:v>
                </c:pt>
                <c:pt idx="24302">
                  <c:v>1.74503999E-3</c:v>
                </c:pt>
                <c:pt idx="24303">
                  <c:v>1.74511999E-3</c:v>
                </c:pt>
                <c:pt idx="24304">
                  <c:v>1.74519999E-3</c:v>
                </c:pt>
                <c:pt idx="24305">
                  <c:v>1.7452799899999999E-3</c:v>
                </c:pt>
                <c:pt idx="24306">
                  <c:v>1.7453599900000001E-3</c:v>
                </c:pt>
                <c:pt idx="24307">
                  <c:v>1.7454399900000001E-3</c:v>
                </c:pt>
                <c:pt idx="24308">
                  <c:v>1.74551999E-3</c:v>
                </c:pt>
                <c:pt idx="24309">
                  <c:v>1.74559999E-3</c:v>
                </c:pt>
                <c:pt idx="24310">
                  <c:v>1.7456799899999999E-3</c:v>
                </c:pt>
                <c:pt idx="24311">
                  <c:v>1.7457599900000001E-3</c:v>
                </c:pt>
                <c:pt idx="24312">
                  <c:v>1.7458399900000001E-3</c:v>
                </c:pt>
                <c:pt idx="24313">
                  <c:v>1.74591999E-3</c:v>
                </c:pt>
                <c:pt idx="24314">
                  <c:v>1.74599999E-3</c:v>
                </c:pt>
                <c:pt idx="24315">
                  <c:v>1.7460799899999999E-3</c:v>
                </c:pt>
                <c:pt idx="24316">
                  <c:v>1.7461599899999999E-3</c:v>
                </c:pt>
                <c:pt idx="24317">
                  <c:v>1.7462399900000001E-3</c:v>
                </c:pt>
                <c:pt idx="24318">
                  <c:v>1.74631999E-3</c:v>
                </c:pt>
                <c:pt idx="24319">
                  <c:v>1.74639999E-3</c:v>
                </c:pt>
                <c:pt idx="24320">
                  <c:v>1.7464799899999999E-3</c:v>
                </c:pt>
                <c:pt idx="24321">
                  <c:v>1.7465599899999999E-3</c:v>
                </c:pt>
                <c:pt idx="24322">
                  <c:v>1.7466399900000001E-3</c:v>
                </c:pt>
                <c:pt idx="24323">
                  <c:v>1.74671999E-3</c:v>
                </c:pt>
                <c:pt idx="24324">
                  <c:v>1.74679999E-3</c:v>
                </c:pt>
                <c:pt idx="24325">
                  <c:v>1.74687999E-3</c:v>
                </c:pt>
                <c:pt idx="24326">
                  <c:v>1.7469599899999999E-3</c:v>
                </c:pt>
                <c:pt idx="24327">
                  <c:v>1.7470399900000001E-3</c:v>
                </c:pt>
                <c:pt idx="24328">
                  <c:v>1.74711999E-3</c:v>
                </c:pt>
                <c:pt idx="24329">
                  <c:v>1.74719999E-3</c:v>
                </c:pt>
                <c:pt idx="24330">
                  <c:v>1.74727999E-3</c:v>
                </c:pt>
                <c:pt idx="24331">
                  <c:v>1.7473599899999999E-3</c:v>
                </c:pt>
                <c:pt idx="24332">
                  <c:v>1.7474399900000001E-3</c:v>
                </c:pt>
                <c:pt idx="24333">
                  <c:v>1.7475199900000001E-3</c:v>
                </c:pt>
                <c:pt idx="24334">
                  <c:v>1.74759999E-3</c:v>
                </c:pt>
                <c:pt idx="24335">
                  <c:v>1.74767999E-3</c:v>
                </c:pt>
                <c:pt idx="24336">
                  <c:v>1.7477599899999999E-3</c:v>
                </c:pt>
                <c:pt idx="24337">
                  <c:v>1.7478399899999999E-3</c:v>
                </c:pt>
                <c:pt idx="24338">
                  <c:v>1.7479199900000001E-3</c:v>
                </c:pt>
                <c:pt idx="24339">
                  <c:v>1.74799999E-3</c:v>
                </c:pt>
                <c:pt idx="24340">
                  <c:v>1.74807999E-3</c:v>
                </c:pt>
                <c:pt idx="24341">
                  <c:v>1.7481599899999999E-3</c:v>
                </c:pt>
                <c:pt idx="24342">
                  <c:v>1.7482399899999999E-3</c:v>
                </c:pt>
                <c:pt idx="24343">
                  <c:v>1.7483199900000001E-3</c:v>
                </c:pt>
                <c:pt idx="24344">
                  <c:v>1.74839999E-3</c:v>
                </c:pt>
                <c:pt idx="24345">
                  <c:v>1.74847999E-3</c:v>
                </c:pt>
                <c:pt idx="24346">
                  <c:v>1.74855999E-3</c:v>
                </c:pt>
                <c:pt idx="24347">
                  <c:v>1.7486399899999999E-3</c:v>
                </c:pt>
                <c:pt idx="24348">
                  <c:v>1.7487199900000001E-3</c:v>
                </c:pt>
                <c:pt idx="24349">
                  <c:v>1.74879999E-3</c:v>
                </c:pt>
                <c:pt idx="24350">
                  <c:v>1.74887999E-3</c:v>
                </c:pt>
                <c:pt idx="24351">
                  <c:v>1.74895999E-3</c:v>
                </c:pt>
                <c:pt idx="24352">
                  <c:v>1.7490399899999999E-3</c:v>
                </c:pt>
                <c:pt idx="24353">
                  <c:v>1.7491199900000001E-3</c:v>
                </c:pt>
                <c:pt idx="24354">
                  <c:v>1.7491999900000001E-3</c:v>
                </c:pt>
                <c:pt idx="24355">
                  <c:v>1.74927999E-3</c:v>
                </c:pt>
                <c:pt idx="24356">
                  <c:v>1.74935999E-3</c:v>
                </c:pt>
                <c:pt idx="24357">
                  <c:v>1.7494399899999999E-3</c:v>
                </c:pt>
                <c:pt idx="24358">
                  <c:v>1.7495199900000001E-3</c:v>
                </c:pt>
                <c:pt idx="24359">
                  <c:v>1.7495999900000001E-3</c:v>
                </c:pt>
                <c:pt idx="24360">
                  <c:v>1.74967999E-3</c:v>
                </c:pt>
                <c:pt idx="24361">
                  <c:v>1.74975999E-3</c:v>
                </c:pt>
                <c:pt idx="24362">
                  <c:v>1.7498399899999999E-3</c:v>
                </c:pt>
                <c:pt idx="24363">
                  <c:v>1.7499199899999999E-3</c:v>
                </c:pt>
                <c:pt idx="24364">
                  <c:v>1.7499999900000001E-3</c:v>
                </c:pt>
                <c:pt idx="24365">
                  <c:v>1.75007999E-3</c:v>
                </c:pt>
                <c:pt idx="24366">
                  <c:v>1.75015999E-3</c:v>
                </c:pt>
                <c:pt idx="24367">
                  <c:v>1.75023999E-3</c:v>
                </c:pt>
                <c:pt idx="24368">
                  <c:v>1.7503199899999999E-3</c:v>
                </c:pt>
                <c:pt idx="24369">
                  <c:v>1.7503999900000001E-3</c:v>
                </c:pt>
                <c:pt idx="24370">
                  <c:v>1.75047999E-3</c:v>
                </c:pt>
                <c:pt idx="24371">
                  <c:v>1.75055999E-3</c:v>
                </c:pt>
                <c:pt idx="24372">
                  <c:v>1.75063999E-3</c:v>
                </c:pt>
                <c:pt idx="24373">
                  <c:v>1.7507199899999999E-3</c:v>
                </c:pt>
                <c:pt idx="24374">
                  <c:v>1.7507999900000001E-3</c:v>
                </c:pt>
                <c:pt idx="24375">
                  <c:v>1.7508799900000001E-3</c:v>
                </c:pt>
                <c:pt idx="24376">
                  <c:v>1.75095999E-3</c:v>
                </c:pt>
                <c:pt idx="24377">
                  <c:v>1.75103999E-3</c:v>
                </c:pt>
                <c:pt idx="24378">
                  <c:v>1.7511199899999999E-3</c:v>
                </c:pt>
                <c:pt idx="24379">
                  <c:v>1.7511999900000001E-3</c:v>
                </c:pt>
                <c:pt idx="24380">
                  <c:v>1.7512799900000001E-3</c:v>
                </c:pt>
                <c:pt idx="24381">
                  <c:v>1.75135999E-3</c:v>
                </c:pt>
                <c:pt idx="24382">
                  <c:v>1.75143999E-3</c:v>
                </c:pt>
                <c:pt idx="24383">
                  <c:v>1.7515199899999999E-3</c:v>
                </c:pt>
                <c:pt idx="24384">
                  <c:v>1.7515999899999999E-3</c:v>
                </c:pt>
                <c:pt idx="24385">
                  <c:v>1.7516799900000001E-3</c:v>
                </c:pt>
                <c:pt idx="24386">
                  <c:v>1.75175999E-3</c:v>
                </c:pt>
                <c:pt idx="24387">
                  <c:v>1.75183999E-3</c:v>
                </c:pt>
                <c:pt idx="24388">
                  <c:v>1.7519199899999999E-3</c:v>
                </c:pt>
                <c:pt idx="24389">
                  <c:v>1.7519999899999999E-3</c:v>
                </c:pt>
                <c:pt idx="24390">
                  <c:v>1.7520799900000001E-3</c:v>
                </c:pt>
                <c:pt idx="24391">
                  <c:v>1.75215999E-3</c:v>
                </c:pt>
                <c:pt idx="24392">
                  <c:v>1.75223999E-3</c:v>
                </c:pt>
                <c:pt idx="24393">
                  <c:v>1.75231999E-3</c:v>
                </c:pt>
                <c:pt idx="24394">
                  <c:v>1.7523999899999999E-3</c:v>
                </c:pt>
                <c:pt idx="24395">
                  <c:v>1.7524799900000001E-3</c:v>
                </c:pt>
                <c:pt idx="24396">
                  <c:v>1.7525599900000001E-3</c:v>
                </c:pt>
                <c:pt idx="24397">
                  <c:v>1.75263999E-3</c:v>
                </c:pt>
                <c:pt idx="24398">
                  <c:v>1.75271999E-3</c:v>
                </c:pt>
                <c:pt idx="24399">
                  <c:v>1.7527999899999999E-3</c:v>
                </c:pt>
                <c:pt idx="24400">
                  <c:v>1.7528799900000001E-3</c:v>
                </c:pt>
                <c:pt idx="24401">
                  <c:v>1.7529599900000001E-3</c:v>
                </c:pt>
                <c:pt idx="24402">
                  <c:v>1.75303999E-3</c:v>
                </c:pt>
                <c:pt idx="24403">
                  <c:v>1.75311999E-3</c:v>
                </c:pt>
                <c:pt idx="24404">
                  <c:v>1.7531999899999999E-3</c:v>
                </c:pt>
                <c:pt idx="24405">
                  <c:v>1.7532799899999999E-3</c:v>
                </c:pt>
                <c:pt idx="24406">
                  <c:v>1.7533599900000001E-3</c:v>
                </c:pt>
                <c:pt idx="24407">
                  <c:v>1.75343999E-3</c:v>
                </c:pt>
                <c:pt idx="24408">
                  <c:v>1.75351999E-3</c:v>
                </c:pt>
                <c:pt idx="24409">
                  <c:v>1.7535999899999999E-3</c:v>
                </c:pt>
                <c:pt idx="24410">
                  <c:v>1.7536799899999999E-3</c:v>
                </c:pt>
                <c:pt idx="24411">
                  <c:v>1.7537599900000001E-3</c:v>
                </c:pt>
                <c:pt idx="24412">
                  <c:v>1.75383999E-3</c:v>
                </c:pt>
                <c:pt idx="24413">
                  <c:v>1.75391999E-3</c:v>
                </c:pt>
                <c:pt idx="24414">
                  <c:v>1.75399999E-3</c:v>
                </c:pt>
                <c:pt idx="24415">
                  <c:v>1.7540799899999999E-3</c:v>
                </c:pt>
                <c:pt idx="24416">
                  <c:v>1.7541599900000001E-3</c:v>
                </c:pt>
                <c:pt idx="24417">
                  <c:v>1.75423999E-3</c:v>
                </c:pt>
                <c:pt idx="24418">
                  <c:v>1.75431999E-3</c:v>
                </c:pt>
                <c:pt idx="24419">
                  <c:v>1.75439999E-3</c:v>
                </c:pt>
                <c:pt idx="24420">
                  <c:v>1.7544799899999999E-3</c:v>
                </c:pt>
                <c:pt idx="24421">
                  <c:v>1.7545599900000001E-3</c:v>
                </c:pt>
                <c:pt idx="24422">
                  <c:v>1.7546399900000001E-3</c:v>
                </c:pt>
                <c:pt idx="24423">
                  <c:v>1.75471999E-3</c:v>
                </c:pt>
                <c:pt idx="24424">
                  <c:v>1.75479999E-3</c:v>
                </c:pt>
                <c:pt idx="24425">
                  <c:v>1.7548799899999999E-3</c:v>
                </c:pt>
                <c:pt idx="24426">
                  <c:v>1.7549599899999999E-3</c:v>
                </c:pt>
                <c:pt idx="24427">
                  <c:v>1.7550399900000001E-3</c:v>
                </c:pt>
                <c:pt idx="24428">
                  <c:v>1.75511999E-3</c:v>
                </c:pt>
                <c:pt idx="24429">
                  <c:v>1.75519999E-3</c:v>
                </c:pt>
                <c:pt idx="24430">
                  <c:v>1.7552799899999999E-3</c:v>
                </c:pt>
                <c:pt idx="24431">
                  <c:v>1.7553599899999999E-3</c:v>
                </c:pt>
                <c:pt idx="24432">
                  <c:v>1.7554399900000001E-3</c:v>
                </c:pt>
                <c:pt idx="24433">
                  <c:v>1.75551999E-3</c:v>
                </c:pt>
                <c:pt idx="24434">
                  <c:v>1.75559999E-3</c:v>
                </c:pt>
                <c:pt idx="24435">
                  <c:v>1.75567999E-3</c:v>
                </c:pt>
                <c:pt idx="24436">
                  <c:v>1.7557599899999999E-3</c:v>
                </c:pt>
                <c:pt idx="24437">
                  <c:v>1.7558399900000001E-3</c:v>
                </c:pt>
                <c:pt idx="24438">
                  <c:v>1.75591999E-3</c:v>
                </c:pt>
                <c:pt idx="24439">
                  <c:v>1.75599999E-3</c:v>
                </c:pt>
                <c:pt idx="24440">
                  <c:v>1.75607999E-3</c:v>
                </c:pt>
                <c:pt idx="24441">
                  <c:v>1.7561599899999999E-3</c:v>
                </c:pt>
                <c:pt idx="24442">
                  <c:v>1.7562399900000001E-3</c:v>
                </c:pt>
                <c:pt idx="24443">
                  <c:v>1.7563199900000001E-3</c:v>
                </c:pt>
                <c:pt idx="24444">
                  <c:v>1.75639999E-3</c:v>
                </c:pt>
                <c:pt idx="24445">
                  <c:v>1.75647999E-3</c:v>
                </c:pt>
                <c:pt idx="24446">
                  <c:v>1.7565599899999999E-3</c:v>
                </c:pt>
                <c:pt idx="24447">
                  <c:v>1.7566399900000001E-3</c:v>
                </c:pt>
                <c:pt idx="24448">
                  <c:v>1.7567199900000001E-3</c:v>
                </c:pt>
                <c:pt idx="24449">
                  <c:v>1.75679999E-3</c:v>
                </c:pt>
                <c:pt idx="24450">
                  <c:v>1.75687999E-3</c:v>
                </c:pt>
                <c:pt idx="24451">
                  <c:v>1.7569599899999999E-3</c:v>
                </c:pt>
                <c:pt idx="24452">
                  <c:v>1.7570399899999999E-3</c:v>
                </c:pt>
                <c:pt idx="24453">
                  <c:v>1.7571199900000001E-3</c:v>
                </c:pt>
                <c:pt idx="24454">
                  <c:v>1.75719999E-3</c:v>
                </c:pt>
                <c:pt idx="24455">
                  <c:v>1.75727999E-3</c:v>
                </c:pt>
                <c:pt idx="24456">
                  <c:v>1.75735999E-3</c:v>
                </c:pt>
                <c:pt idx="24457">
                  <c:v>1.7574399899999999E-3</c:v>
                </c:pt>
                <c:pt idx="24458">
                  <c:v>1.7575199900000001E-3</c:v>
                </c:pt>
                <c:pt idx="24459">
                  <c:v>1.75759999E-3</c:v>
                </c:pt>
                <c:pt idx="24460">
                  <c:v>1.75767999E-3</c:v>
                </c:pt>
                <c:pt idx="24461">
                  <c:v>1.75775999E-3</c:v>
                </c:pt>
                <c:pt idx="24462">
                  <c:v>1.7578399899999999E-3</c:v>
                </c:pt>
                <c:pt idx="24463">
                  <c:v>1.7579199900000001E-3</c:v>
                </c:pt>
                <c:pt idx="24464">
                  <c:v>1.7579999900000001E-3</c:v>
                </c:pt>
                <c:pt idx="24465">
                  <c:v>1.75807999E-3</c:v>
                </c:pt>
                <c:pt idx="24466">
                  <c:v>1.75815999E-3</c:v>
                </c:pt>
                <c:pt idx="24467">
                  <c:v>1.7582399899999999E-3</c:v>
                </c:pt>
                <c:pt idx="24468">
                  <c:v>1.7583199900000001E-3</c:v>
                </c:pt>
                <c:pt idx="24469">
                  <c:v>1.7583999900000001E-3</c:v>
                </c:pt>
                <c:pt idx="24470">
                  <c:v>1.75847999E-3</c:v>
                </c:pt>
                <c:pt idx="24471">
                  <c:v>1.75855999E-3</c:v>
                </c:pt>
                <c:pt idx="24472">
                  <c:v>1.7586399899999999E-3</c:v>
                </c:pt>
                <c:pt idx="24473">
                  <c:v>1.7587199899999999E-3</c:v>
                </c:pt>
                <c:pt idx="24474">
                  <c:v>1.7587999900000001E-3</c:v>
                </c:pt>
                <c:pt idx="24475">
                  <c:v>1.75887999E-3</c:v>
                </c:pt>
                <c:pt idx="24476">
                  <c:v>1.75895999E-3</c:v>
                </c:pt>
                <c:pt idx="24477">
                  <c:v>1.7590399899999999E-3</c:v>
                </c:pt>
                <c:pt idx="24478">
                  <c:v>1.7591199899999999E-3</c:v>
                </c:pt>
                <c:pt idx="24479">
                  <c:v>1.7591999900000001E-3</c:v>
                </c:pt>
                <c:pt idx="24480">
                  <c:v>1.75927999E-3</c:v>
                </c:pt>
                <c:pt idx="24481">
                  <c:v>1.75935999E-3</c:v>
                </c:pt>
                <c:pt idx="24482">
                  <c:v>1.75943999E-3</c:v>
                </c:pt>
                <c:pt idx="24483">
                  <c:v>1.7595199899999999E-3</c:v>
                </c:pt>
                <c:pt idx="24484">
                  <c:v>1.7595999900000001E-3</c:v>
                </c:pt>
                <c:pt idx="24485">
                  <c:v>1.7596799900000001E-3</c:v>
                </c:pt>
                <c:pt idx="24486">
                  <c:v>1.75975999E-3</c:v>
                </c:pt>
                <c:pt idx="24487">
                  <c:v>1.75983999E-3</c:v>
                </c:pt>
                <c:pt idx="24488">
                  <c:v>1.7599199899999999E-3</c:v>
                </c:pt>
                <c:pt idx="24489">
                  <c:v>1.7599999900000001E-3</c:v>
                </c:pt>
                <c:pt idx="24490">
                  <c:v>1.7600799900000001E-3</c:v>
                </c:pt>
                <c:pt idx="24491">
                  <c:v>1.76015999E-3</c:v>
                </c:pt>
                <c:pt idx="24492">
                  <c:v>1.76023999E-3</c:v>
                </c:pt>
                <c:pt idx="24493">
                  <c:v>1.7603199899999999E-3</c:v>
                </c:pt>
                <c:pt idx="24494">
                  <c:v>1.7603999899999999E-3</c:v>
                </c:pt>
                <c:pt idx="24495">
                  <c:v>1.7604799900000001E-3</c:v>
                </c:pt>
                <c:pt idx="24496">
                  <c:v>1.76055999E-3</c:v>
                </c:pt>
                <c:pt idx="24497">
                  <c:v>1.76063999E-3</c:v>
                </c:pt>
                <c:pt idx="24498">
                  <c:v>1.7607199899999999E-3</c:v>
                </c:pt>
                <c:pt idx="24499">
                  <c:v>1.7607999899999999E-3</c:v>
                </c:pt>
                <c:pt idx="24500">
                  <c:v>1.7608799900000001E-3</c:v>
                </c:pt>
                <c:pt idx="24501">
                  <c:v>1.76095999E-3</c:v>
                </c:pt>
                <c:pt idx="24502">
                  <c:v>1.76103999E-3</c:v>
                </c:pt>
                <c:pt idx="24503">
                  <c:v>1.76111999E-3</c:v>
                </c:pt>
                <c:pt idx="24504">
                  <c:v>1.7611999899999999E-3</c:v>
                </c:pt>
                <c:pt idx="24505">
                  <c:v>1.7612799900000001E-3</c:v>
                </c:pt>
                <c:pt idx="24506">
                  <c:v>1.76135999E-3</c:v>
                </c:pt>
                <c:pt idx="24507">
                  <c:v>1.76143999E-3</c:v>
                </c:pt>
                <c:pt idx="24508">
                  <c:v>1.76151999E-3</c:v>
                </c:pt>
                <c:pt idx="24509">
                  <c:v>1.7615999899999999E-3</c:v>
                </c:pt>
                <c:pt idx="24510">
                  <c:v>1.7616799900000001E-3</c:v>
                </c:pt>
                <c:pt idx="24511">
                  <c:v>1.7617599900000001E-3</c:v>
                </c:pt>
                <c:pt idx="24512">
                  <c:v>1.76183999E-3</c:v>
                </c:pt>
                <c:pt idx="24513">
                  <c:v>1.76191999E-3</c:v>
                </c:pt>
                <c:pt idx="24514">
                  <c:v>1.7619999899999999E-3</c:v>
                </c:pt>
                <c:pt idx="24515">
                  <c:v>1.7620799899999999E-3</c:v>
                </c:pt>
                <c:pt idx="24516">
                  <c:v>1.7621599900000001E-3</c:v>
                </c:pt>
                <c:pt idx="24517">
                  <c:v>1.76223999E-3</c:v>
                </c:pt>
                <c:pt idx="24518">
                  <c:v>1.76231999E-3</c:v>
                </c:pt>
                <c:pt idx="24519">
                  <c:v>1.7623999899999999E-3</c:v>
                </c:pt>
                <c:pt idx="24520">
                  <c:v>1.7624799899999999E-3</c:v>
                </c:pt>
                <c:pt idx="24521">
                  <c:v>1.7625599900000001E-3</c:v>
                </c:pt>
                <c:pt idx="24522">
                  <c:v>1.76263999E-3</c:v>
                </c:pt>
                <c:pt idx="24523">
                  <c:v>1.76271999E-3</c:v>
                </c:pt>
                <c:pt idx="24524">
                  <c:v>1.76279999E-3</c:v>
                </c:pt>
                <c:pt idx="24525">
                  <c:v>1.7628799899999999E-3</c:v>
                </c:pt>
                <c:pt idx="24526">
                  <c:v>1.7629599900000001E-3</c:v>
                </c:pt>
                <c:pt idx="24527">
                  <c:v>1.76303999E-3</c:v>
                </c:pt>
                <c:pt idx="24528">
                  <c:v>1.76311999E-3</c:v>
                </c:pt>
                <c:pt idx="24529">
                  <c:v>1.76319999E-3</c:v>
                </c:pt>
                <c:pt idx="24530">
                  <c:v>1.7632799899999999E-3</c:v>
                </c:pt>
                <c:pt idx="24531">
                  <c:v>1.7633599900000001E-3</c:v>
                </c:pt>
                <c:pt idx="24532">
                  <c:v>1.7634399900000001E-3</c:v>
                </c:pt>
                <c:pt idx="24533">
                  <c:v>1.76351999E-3</c:v>
                </c:pt>
                <c:pt idx="24534">
                  <c:v>1.76359999E-3</c:v>
                </c:pt>
                <c:pt idx="24535">
                  <c:v>1.7636799899999999E-3</c:v>
                </c:pt>
                <c:pt idx="24536">
                  <c:v>1.7637599900000001E-3</c:v>
                </c:pt>
                <c:pt idx="24537">
                  <c:v>1.7638399900000001E-3</c:v>
                </c:pt>
                <c:pt idx="24538">
                  <c:v>1.76391999E-3</c:v>
                </c:pt>
                <c:pt idx="24539">
                  <c:v>1.76399999E-3</c:v>
                </c:pt>
                <c:pt idx="24540">
                  <c:v>1.7640799899999999E-3</c:v>
                </c:pt>
                <c:pt idx="24541">
                  <c:v>1.7641599899999999E-3</c:v>
                </c:pt>
                <c:pt idx="24542">
                  <c:v>1.7642399900000001E-3</c:v>
                </c:pt>
                <c:pt idx="24543">
                  <c:v>1.76431999E-3</c:v>
                </c:pt>
                <c:pt idx="24544">
                  <c:v>1.76439999E-3</c:v>
                </c:pt>
                <c:pt idx="24545">
                  <c:v>1.76447999E-3</c:v>
                </c:pt>
                <c:pt idx="24546">
                  <c:v>1.7645599899999999E-3</c:v>
                </c:pt>
                <c:pt idx="24547">
                  <c:v>1.7646399900000001E-3</c:v>
                </c:pt>
                <c:pt idx="24548">
                  <c:v>1.76471999E-3</c:v>
                </c:pt>
                <c:pt idx="24549">
                  <c:v>1.76479999E-3</c:v>
                </c:pt>
                <c:pt idx="24550">
                  <c:v>1.76487999E-3</c:v>
                </c:pt>
                <c:pt idx="24551">
                  <c:v>1.7649599899999999E-3</c:v>
                </c:pt>
                <c:pt idx="24552">
                  <c:v>1.7650399900000001E-3</c:v>
                </c:pt>
                <c:pt idx="24553">
                  <c:v>1.7651199900000001E-3</c:v>
                </c:pt>
                <c:pt idx="24554">
                  <c:v>1.76519999E-3</c:v>
                </c:pt>
                <c:pt idx="24555">
                  <c:v>1.76527999E-3</c:v>
                </c:pt>
                <c:pt idx="24556">
                  <c:v>1.7653599899999999E-3</c:v>
                </c:pt>
                <c:pt idx="24557">
                  <c:v>1.7654399900000001E-3</c:v>
                </c:pt>
                <c:pt idx="24558">
                  <c:v>1.7655199900000001E-3</c:v>
                </c:pt>
                <c:pt idx="24559">
                  <c:v>1.76559999E-3</c:v>
                </c:pt>
                <c:pt idx="24560">
                  <c:v>1.76567999E-3</c:v>
                </c:pt>
                <c:pt idx="24561">
                  <c:v>1.7657599899999999E-3</c:v>
                </c:pt>
                <c:pt idx="24562">
                  <c:v>1.7658399899999999E-3</c:v>
                </c:pt>
                <c:pt idx="24563">
                  <c:v>1.7659199900000001E-3</c:v>
                </c:pt>
                <c:pt idx="24564">
                  <c:v>1.76599999E-3</c:v>
                </c:pt>
                <c:pt idx="24565">
                  <c:v>1.76607999E-3</c:v>
                </c:pt>
                <c:pt idx="24566">
                  <c:v>1.7661599899999999E-3</c:v>
                </c:pt>
                <c:pt idx="24567">
                  <c:v>1.7662399899999999E-3</c:v>
                </c:pt>
                <c:pt idx="24568">
                  <c:v>1.7663199900000001E-3</c:v>
                </c:pt>
                <c:pt idx="24569">
                  <c:v>1.76639999E-3</c:v>
                </c:pt>
                <c:pt idx="24570">
                  <c:v>1.76647999E-3</c:v>
                </c:pt>
                <c:pt idx="24571">
                  <c:v>1.76655999E-3</c:v>
                </c:pt>
                <c:pt idx="24572">
                  <c:v>1.7666399899999999E-3</c:v>
                </c:pt>
                <c:pt idx="24573">
                  <c:v>1.7667199900000001E-3</c:v>
                </c:pt>
                <c:pt idx="24574">
                  <c:v>1.7667999900000001E-3</c:v>
                </c:pt>
                <c:pt idx="24575">
                  <c:v>1.76687999E-3</c:v>
                </c:pt>
                <c:pt idx="24576">
                  <c:v>1.76695999E-3</c:v>
                </c:pt>
                <c:pt idx="24577">
                  <c:v>1.7670399899999999E-3</c:v>
                </c:pt>
                <c:pt idx="24578">
                  <c:v>1.7671199900000001E-3</c:v>
                </c:pt>
                <c:pt idx="24579">
                  <c:v>1.7671999900000001E-3</c:v>
                </c:pt>
                <c:pt idx="24580">
                  <c:v>1.76727999E-3</c:v>
                </c:pt>
                <c:pt idx="24581">
                  <c:v>1.76735999E-3</c:v>
                </c:pt>
                <c:pt idx="24582">
                  <c:v>1.7674399899999999E-3</c:v>
                </c:pt>
                <c:pt idx="24583">
                  <c:v>1.7675199899999999E-3</c:v>
                </c:pt>
                <c:pt idx="24584">
                  <c:v>1.7675999900000001E-3</c:v>
                </c:pt>
                <c:pt idx="24585">
                  <c:v>1.76767999E-3</c:v>
                </c:pt>
                <c:pt idx="24586">
                  <c:v>1.76775999E-3</c:v>
                </c:pt>
                <c:pt idx="24587">
                  <c:v>1.7678399899999999E-3</c:v>
                </c:pt>
                <c:pt idx="24588">
                  <c:v>1.7679199899999999E-3</c:v>
                </c:pt>
                <c:pt idx="24589">
                  <c:v>1.7679999900000001E-3</c:v>
                </c:pt>
                <c:pt idx="24590">
                  <c:v>1.76807999E-3</c:v>
                </c:pt>
                <c:pt idx="24591">
                  <c:v>1.76815999E-3</c:v>
                </c:pt>
                <c:pt idx="24592">
                  <c:v>1.76823999E-3</c:v>
                </c:pt>
                <c:pt idx="24593">
                  <c:v>1.7683199899999999E-3</c:v>
                </c:pt>
                <c:pt idx="24594">
                  <c:v>1.7683999900000001E-3</c:v>
                </c:pt>
                <c:pt idx="24595">
                  <c:v>1.76847999E-3</c:v>
                </c:pt>
                <c:pt idx="24596">
                  <c:v>1.76855999E-3</c:v>
                </c:pt>
                <c:pt idx="24597">
                  <c:v>1.76863999E-3</c:v>
                </c:pt>
                <c:pt idx="24598">
                  <c:v>1.7687199899999999E-3</c:v>
                </c:pt>
                <c:pt idx="24599">
                  <c:v>1.7687999900000001E-3</c:v>
                </c:pt>
                <c:pt idx="24600">
                  <c:v>1.7688799900000001E-3</c:v>
                </c:pt>
                <c:pt idx="24601">
                  <c:v>1.76895999E-3</c:v>
                </c:pt>
                <c:pt idx="24602">
                  <c:v>1.76903999E-3</c:v>
                </c:pt>
                <c:pt idx="24603">
                  <c:v>1.7691199899999999E-3</c:v>
                </c:pt>
                <c:pt idx="24604">
                  <c:v>1.7691999899999999E-3</c:v>
                </c:pt>
                <c:pt idx="24605">
                  <c:v>1.7692799900000001E-3</c:v>
                </c:pt>
                <c:pt idx="24606">
                  <c:v>1.76935999E-3</c:v>
                </c:pt>
                <c:pt idx="24607">
                  <c:v>1.76943999E-3</c:v>
                </c:pt>
                <c:pt idx="24608">
                  <c:v>1.7695199899999999E-3</c:v>
                </c:pt>
                <c:pt idx="24609">
                  <c:v>1.7695999899999999E-3</c:v>
                </c:pt>
                <c:pt idx="24610">
                  <c:v>1.7696799900000001E-3</c:v>
                </c:pt>
                <c:pt idx="24611">
                  <c:v>1.76975999E-3</c:v>
                </c:pt>
                <c:pt idx="24612">
                  <c:v>1.76983999E-3</c:v>
                </c:pt>
                <c:pt idx="24613">
                  <c:v>1.76991999E-3</c:v>
                </c:pt>
                <c:pt idx="24614">
                  <c:v>1.7699999899999999E-3</c:v>
                </c:pt>
                <c:pt idx="24615">
                  <c:v>1.7700799900000001E-3</c:v>
                </c:pt>
                <c:pt idx="24616">
                  <c:v>1.77015999E-3</c:v>
                </c:pt>
                <c:pt idx="24617">
                  <c:v>1.77023999E-3</c:v>
                </c:pt>
                <c:pt idx="24618">
                  <c:v>1.77031999E-3</c:v>
                </c:pt>
                <c:pt idx="24619">
                  <c:v>1.7703999899999999E-3</c:v>
                </c:pt>
                <c:pt idx="24620">
                  <c:v>1.7704799900000001E-3</c:v>
                </c:pt>
                <c:pt idx="24621">
                  <c:v>1.7705599900000001E-3</c:v>
                </c:pt>
                <c:pt idx="24622">
                  <c:v>1.77063999E-3</c:v>
                </c:pt>
                <c:pt idx="24623">
                  <c:v>1.77071999E-3</c:v>
                </c:pt>
                <c:pt idx="24624">
                  <c:v>1.7707999899999999E-3</c:v>
                </c:pt>
                <c:pt idx="24625">
                  <c:v>1.7708799900000001E-3</c:v>
                </c:pt>
                <c:pt idx="24626">
                  <c:v>1.7709599900000001E-3</c:v>
                </c:pt>
                <c:pt idx="24627">
                  <c:v>1.77103999E-3</c:v>
                </c:pt>
                <c:pt idx="24628">
                  <c:v>1.77111999E-3</c:v>
                </c:pt>
                <c:pt idx="24629">
                  <c:v>1.7711999899999999E-3</c:v>
                </c:pt>
                <c:pt idx="24630">
                  <c:v>1.7712799899999999E-3</c:v>
                </c:pt>
                <c:pt idx="24631">
                  <c:v>1.7713599900000001E-3</c:v>
                </c:pt>
                <c:pt idx="24632">
                  <c:v>1.77143999E-3</c:v>
                </c:pt>
                <c:pt idx="24633">
                  <c:v>1.77151999E-3</c:v>
                </c:pt>
                <c:pt idx="24634">
                  <c:v>1.77159999E-3</c:v>
                </c:pt>
                <c:pt idx="24635">
                  <c:v>1.7716799899999999E-3</c:v>
                </c:pt>
                <c:pt idx="24636">
                  <c:v>1.7717599900000001E-3</c:v>
                </c:pt>
                <c:pt idx="24637">
                  <c:v>1.77183999E-3</c:v>
                </c:pt>
                <c:pt idx="24638">
                  <c:v>1.77191999E-3</c:v>
                </c:pt>
                <c:pt idx="24639">
                  <c:v>1.77199999E-3</c:v>
                </c:pt>
                <c:pt idx="24640">
                  <c:v>1.7720799899999999E-3</c:v>
                </c:pt>
                <c:pt idx="24641">
                  <c:v>1.7721599900000001E-3</c:v>
                </c:pt>
                <c:pt idx="24642">
                  <c:v>1.7722399900000001E-3</c:v>
                </c:pt>
                <c:pt idx="24643">
                  <c:v>1.77231999E-3</c:v>
                </c:pt>
                <c:pt idx="24644">
                  <c:v>1.77239999E-3</c:v>
                </c:pt>
                <c:pt idx="24645">
                  <c:v>1.7724799899999999E-3</c:v>
                </c:pt>
                <c:pt idx="24646">
                  <c:v>1.7725599900000001E-3</c:v>
                </c:pt>
                <c:pt idx="24647">
                  <c:v>1.7726399900000001E-3</c:v>
                </c:pt>
                <c:pt idx="24648">
                  <c:v>1.77271999E-3</c:v>
                </c:pt>
                <c:pt idx="24649">
                  <c:v>1.77279999E-3</c:v>
                </c:pt>
                <c:pt idx="24650">
                  <c:v>1.7728799899999999E-3</c:v>
                </c:pt>
                <c:pt idx="24651">
                  <c:v>1.7729599899999999E-3</c:v>
                </c:pt>
                <c:pt idx="24652">
                  <c:v>1.7730399900000001E-3</c:v>
                </c:pt>
                <c:pt idx="24653">
                  <c:v>1.77311999E-3</c:v>
                </c:pt>
                <c:pt idx="24654">
                  <c:v>1.77319999E-3</c:v>
                </c:pt>
                <c:pt idx="24655">
                  <c:v>1.7732799899999999E-3</c:v>
                </c:pt>
                <c:pt idx="24656">
                  <c:v>1.7733599899999999E-3</c:v>
                </c:pt>
                <c:pt idx="24657">
                  <c:v>1.7734399900000001E-3</c:v>
                </c:pt>
                <c:pt idx="24658">
                  <c:v>1.77351999E-3</c:v>
                </c:pt>
                <c:pt idx="24659">
                  <c:v>1.77359999E-3</c:v>
                </c:pt>
                <c:pt idx="24660">
                  <c:v>1.77367999E-3</c:v>
                </c:pt>
                <c:pt idx="24661">
                  <c:v>1.7737599899999999E-3</c:v>
                </c:pt>
                <c:pt idx="24662">
                  <c:v>1.7738399900000001E-3</c:v>
                </c:pt>
                <c:pt idx="24663">
                  <c:v>1.7739199900000001E-3</c:v>
                </c:pt>
                <c:pt idx="24664">
                  <c:v>1.77399999E-3</c:v>
                </c:pt>
                <c:pt idx="24665">
                  <c:v>1.77407999E-3</c:v>
                </c:pt>
                <c:pt idx="24666">
                  <c:v>1.7741599899999999E-3</c:v>
                </c:pt>
                <c:pt idx="24667">
                  <c:v>1.7742399900000001E-3</c:v>
                </c:pt>
                <c:pt idx="24668">
                  <c:v>1.7743199900000001E-3</c:v>
                </c:pt>
                <c:pt idx="24669">
                  <c:v>1.77439999E-3</c:v>
                </c:pt>
                <c:pt idx="24670">
                  <c:v>1.77447999E-3</c:v>
                </c:pt>
                <c:pt idx="24671">
                  <c:v>1.7745599899999999E-3</c:v>
                </c:pt>
                <c:pt idx="24672">
                  <c:v>1.7746399899999999E-3</c:v>
                </c:pt>
                <c:pt idx="24673">
                  <c:v>1.7747199900000001E-3</c:v>
                </c:pt>
                <c:pt idx="24674">
                  <c:v>1.77479999E-3</c:v>
                </c:pt>
                <c:pt idx="24675">
                  <c:v>1.77487999E-3</c:v>
                </c:pt>
                <c:pt idx="24676">
                  <c:v>1.7749599899999999E-3</c:v>
                </c:pt>
                <c:pt idx="24677">
                  <c:v>1.7750399899999999E-3</c:v>
                </c:pt>
                <c:pt idx="24678">
                  <c:v>1.7751199900000001E-3</c:v>
                </c:pt>
                <c:pt idx="24679">
                  <c:v>1.77519999E-3</c:v>
                </c:pt>
                <c:pt idx="24680">
                  <c:v>1.77527999E-3</c:v>
                </c:pt>
                <c:pt idx="24681">
                  <c:v>1.77535999E-3</c:v>
                </c:pt>
                <c:pt idx="24682">
                  <c:v>1.7754399899999999E-3</c:v>
                </c:pt>
                <c:pt idx="24683">
                  <c:v>1.7755199900000001E-3</c:v>
                </c:pt>
                <c:pt idx="24684">
                  <c:v>1.77559999E-3</c:v>
                </c:pt>
                <c:pt idx="24685">
                  <c:v>1.77567999E-3</c:v>
                </c:pt>
                <c:pt idx="24686">
                  <c:v>1.77575999E-3</c:v>
                </c:pt>
                <c:pt idx="24687">
                  <c:v>1.7758399899999999E-3</c:v>
                </c:pt>
                <c:pt idx="24688">
                  <c:v>1.7759199900000001E-3</c:v>
                </c:pt>
                <c:pt idx="24689">
                  <c:v>1.7759999900000001E-3</c:v>
                </c:pt>
                <c:pt idx="24690">
                  <c:v>1.77607999E-3</c:v>
                </c:pt>
                <c:pt idx="24691">
                  <c:v>1.77615999E-3</c:v>
                </c:pt>
                <c:pt idx="24692">
                  <c:v>1.7762399899999999E-3</c:v>
                </c:pt>
                <c:pt idx="24693">
                  <c:v>1.7763199899999999E-3</c:v>
                </c:pt>
                <c:pt idx="24694">
                  <c:v>1.7763999900000001E-3</c:v>
                </c:pt>
                <c:pt idx="24695">
                  <c:v>1.77647999E-3</c:v>
                </c:pt>
                <c:pt idx="24696">
                  <c:v>1.77655999E-3</c:v>
                </c:pt>
                <c:pt idx="24697">
                  <c:v>1.7766399899999999E-3</c:v>
                </c:pt>
                <c:pt idx="24698">
                  <c:v>1.7767199899999999E-3</c:v>
                </c:pt>
                <c:pt idx="24699">
                  <c:v>1.7767999900000001E-3</c:v>
                </c:pt>
                <c:pt idx="24700">
                  <c:v>1.77687999E-3</c:v>
                </c:pt>
                <c:pt idx="24701">
                  <c:v>1.77695999E-3</c:v>
                </c:pt>
                <c:pt idx="24702">
                  <c:v>1.77703999E-3</c:v>
                </c:pt>
                <c:pt idx="24703">
                  <c:v>1.7771199899999999E-3</c:v>
                </c:pt>
                <c:pt idx="24704">
                  <c:v>1.7771999900000001E-3</c:v>
                </c:pt>
                <c:pt idx="24705">
                  <c:v>1.77727999E-3</c:v>
                </c:pt>
                <c:pt idx="24706">
                  <c:v>1.77735999E-3</c:v>
                </c:pt>
                <c:pt idx="24707">
                  <c:v>1.77743999E-3</c:v>
                </c:pt>
                <c:pt idx="24708">
                  <c:v>1.7775199899999999E-3</c:v>
                </c:pt>
                <c:pt idx="24709">
                  <c:v>1.7775999900000001E-3</c:v>
                </c:pt>
                <c:pt idx="24710">
                  <c:v>1.7776799900000001E-3</c:v>
                </c:pt>
                <c:pt idx="24711">
                  <c:v>1.77775999E-3</c:v>
                </c:pt>
                <c:pt idx="24712">
                  <c:v>1.77783999E-3</c:v>
                </c:pt>
                <c:pt idx="24713">
                  <c:v>1.7779199899999999E-3</c:v>
                </c:pt>
                <c:pt idx="24714">
                  <c:v>1.7779999900000001E-3</c:v>
                </c:pt>
                <c:pt idx="24715">
                  <c:v>1.7780799900000001E-3</c:v>
                </c:pt>
                <c:pt idx="24716">
                  <c:v>1.77815999E-3</c:v>
                </c:pt>
                <c:pt idx="24717">
                  <c:v>1.77823999E-3</c:v>
                </c:pt>
                <c:pt idx="24718">
                  <c:v>1.7783199899999999E-3</c:v>
                </c:pt>
                <c:pt idx="24719">
                  <c:v>1.7783999899999999E-3</c:v>
                </c:pt>
                <c:pt idx="24720">
                  <c:v>1.7784799900000001E-3</c:v>
                </c:pt>
                <c:pt idx="24721">
                  <c:v>1.77855999E-3</c:v>
                </c:pt>
                <c:pt idx="24722">
                  <c:v>1.77863999E-3</c:v>
                </c:pt>
                <c:pt idx="24723">
                  <c:v>1.77871999E-3</c:v>
                </c:pt>
                <c:pt idx="24724">
                  <c:v>1.7787999899999999E-3</c:v>
                </c:pt>
                <c:pt idx="24725">
                  <c:v>1.7788799900000001E-3</c:v>
                </c:pt>
                <c:pt idx="24726">
                  <c:v>1.77895999E-3</c:v>
                </c:pt>
                <c:pt idx="24727">
                  <c:v>1.77903999E-3</c:v>
                </c:pt>
                <c:pt idx="24728">
                  <c:v>1.77911999E-3</c:v>
                </c:pt>
                <c:pt idx="24729">
                  <c:v>1.7791999899999999E-3</c:v>
                </c:pt>
                <c:pt idx="24730">
                  <c:v>1.7792799900000001E-3</c:v>
                </c:pt>
                <c:pt idx="24731">
                  <c:v>1.7793599900000001E-3</c:v>
                </c:pt>
                <c:pt idx="24732">
                  <c:v>1.77943999E-3</c:v>
                </c:pt>
                <c:pt idx="24733">
                  <c:v>1.77951999E-3</c:v>
                </c:pt>
                <c:pt idx="24734">
                  <c:v>1.7795999899999999E-3</c:v>
                </c:pt>
                <c:pt idx="24735">
                  <c:v>1.7796799900000001E-3</c:v>
                </c:pt>
                <c:pt idx="24736">
                  <c:v>1.7797599900000001E-3</c:v>
                </c:pt>
                <c:pt idx="24737">
                  <c:v>1.77983999E-3</c:v>
                </c:pt>
                <c:pt idx="24738">
                  <c:v>1.77991999E-3</c:v>
                </c:pt>
                <c:pt idx="24739">
                  <c:v>1.7799999899999999E-3</c:v>
                </c:pt>
                <c:pt idx="24740">
                  <c:v>1.7800799899999999E-3</c:v>
                </c:pt>
                <c:pt idx="24741">
                  <c:v>1.7801599900000001E-3</c:v>
                </c:pt>
                <c:pt idx="24742">
                  <c:v>1.78023999E-3</c:v>
                </c:pt>
                <c:pt idx="24743">
                  <c:v>1.78031999E-3</c:v>
                </c:pt>
                <c:pt idx="24744">
                  <c:v>1.7803999899999999E-3</c:v>
                </c:pt>
                <c:pt idx="24745">
                  <c:v>1.7804799899999999E-3</c:v>
                </c:pt>
                <c:pt idx="24746">
                  <c:v>1.7805599900000001E-3</c:v>
                </c:pt>
                <c:pt idx="24747">
                  <c:v>1.78063999E-3</c:v>
                </c:pt>
                <c:pt idx="24748">
                  <c:v>1.78071999E-3</c:v>
                </c:pt>
                <c:pt idx="24749">
                  <c:v>1.78079999E-3</c:v>
                </c:pt>
                <c:pt idx="24750">
                  <c:v>1.7808799899999999E-3</c:v>
                </c:pt>
                <c:pt idx="24751">
                  <c:v>1.7809599900000001E-3</c:v>
                </c:pt>
                <c:pt idx="24752">
                  <c:v>1.7810399900000001E-3</c:v>
                </c:pt>
                <c:pt idx="24753">
                  <c:v>1.78111999E-3</c:v>
                </c:pt>
                <c:pt idx="24754">
                  <c:v>1.78119999E-3</c:v>
                </c:pt>
                <c:pt idx="24755">
                  <c:v>1.7812799899999999E-3</c:v>
                </c:pt>
                <c:pt idx="24756">
                  <c:v>1.7813599900000001E-3</c:v>
                </c:pt>
                <c:pt idx="24757">
                  <c:v>1.7814399900000001E-3</c:v>
                </c:pt>
                <c:pt idx="24758">
                  <c:v>1.78151999E-3</c:v>
                </c:pt>
                <c:pt idx="24759">
                  <c:v>1.78159999E-3</c:v>
                </c:pt>
                <c:pt idx="24760">
                  <c:v>1.7816799899999999E-3</c:v>
                </c:pt>
                <c:pt idx="24761">
                  <c:v>1.7817599899999999E-3</c:v>
                </c:pt>
                <c:pt idx="24762">
                  <c:v>1.7818399900000001E-3</c:v>
                </c:pt>
                <c:pt idx="24763">
                  <c:v>1.78191999E-3</c:v>
                </c:pt>
                <c:pt idx="24764">
                  <c:v>1.78199999E-3</c:v>
                </c:pt>
                <c:pt idx="24765">
                  <c:v>1.7820799899999999E-3</c:v>
                </c:pt>
                <c:pt idx="24766">
                  <c:v>1.7821599899999999E-3</c:v>
                </c:pt>
                <c:pt idx="24767">
                  <c:v>1.7822399900000001E-3</c:v>
                </c:pt>
                <c:pt idx="24768">
                  <c:v>1.78231999E-3</c:v>
                </c:pt>
                <c:pt idx="24769">
                  <c:v>1.78239999E-3</c:v>
                </c:pt>
                <c:pt idx="24770">
                  <c:v>1.78247999E-3</c:v>
                </c:pt>
                <c:pt idx="24771">
                  <c:v>1.7825599899999999E-3</c:v>
                </c:pt>
                <c:pt idx="24772">
                  <c:v>1.7826399900000001E-3</c:v>
                </c:pt>
                <c:pt idx="24773">
                  <c:v>1.78271999E-3</c:v>
                </c:pt>
                <c:pt idx="24774">
                  <c:v>1.78279999E-3</c:v>
                </c:pt>
                <c:pt idx="24775">
                  <c:v>1.78287999E-3</c:v>
                </c:pt>
                <c:pt idx="24776">
                  <c:v>1.7829599899999999E-3</c:v>
                </c:pt>
                <c:pt idx="24777">
                  <c:v>1.7830399900000001E-3</c:v>
                </c:pt>
                <c:pt idx="24778">
                  <c:v>1.7831199900000001E-3</c:v>
                </c:pt>
                <c:pt idx="24779">
                  <c:v>1.78319999E-3</c:v>
                </c:pt>
                <c:pt idx="24780">
                  <c:v>1.78327999E-3</c:v>
                </c:pt>
                <c:pt idx="24781">
                  <c:v>1.7833599899999999E-3</c:v>
                </c:pt>
                <c:pt idx="24782">
                  <c:v>1.7834399899999999E-3</c:v>
                </c:pt>
                <c:pt idx="24783">
                  <c:v>1.7835199900000001E-3</c:v>
                </c:pt>
                <c:pt idx="24784">
                  <c:v>1.78359999E-3</c:v>
                </c:pt>
                <c:pt idx="24785">
                  <c:v>1.78367999E-3</c:v>
                </c:pt>
                <c:pt idx="24786">
                  <c:v>1.7837599899999999E-3</c:v>
                </c:pt>
                <c:pt idx="24787">
                  <c:v>1.7838399899999999E-3</c:v>
                </c:pt>
                <c:pt idx="24788">
                  <c:v>1.7839199900000001E-3</c:v>
                </c:pt>
                <c:pt idx="24789">
                  <c:v>1.78399999E-3</c:v>
                </c:pt>
                <c:pt idx="24790">
                  <c:v>1.78407999E-3</c:v>
                </c:pt>
                <c:pt idx="24791">
                  <c:v>1.78415999E-3</c:v>
                </c:pt>
                <c:pt idx="24792">
                  <c:v>1.7842399899999999E-3</c:v>
                </c:pt>
                <c:pt idx="24793">
                  <c:v>1.7843199900000001E-3</c:v>
                </c:pt>
                <c:pt idx="24794">
                  <c:v>1.78439999E-3</c:v>
                </c:pt>
                <c:pt idx="24795">
                  <c:v>1.78447999E-3</c:v>
                </c:pt>
                <c:pt idx="24796">
                  <c:v>1.78455999E-3</c:v>
                </c:pt>
                <c:pt idx="24797">
                  <c:v>1.7846399899999999E-3</c:v>
                </c:pt>
                <c:pt idx="24798">
                  <c:v>1.7847199900000001E-3</c:v>
                </c:pt>
                <c:pt idx="24799">
                  <c:v>1.7847999900000001E-3</c:v>
                </c:pt>
                <c:pt idx="24800">
                  <c:v>1.78487999E-3</c:v>
                </c:pt>
                <c:pt idx="24801">
                  <c:v>1.78495999E-3</c:v>
                </c:pt>
                <c:pt idx="24802">
                  <c:v>1.7850399899999999E-3</c:v>
                </c:pt>
                <c:pt idx="24803">
                  <c:v>1.7851199900000001E-3</c:v>
                </c:pt>
                <c:pt idx="24804">
                  <c:v>1.7851999900000001E-3</c:v>
                </c:pt>
                <c:pt idx="24805">
                  <c:v>1.78527999E-3</c:v>
                </c:pt>
                <c:pt idx="24806">
                  <c:v>1.78535999E-3</c:v>
                </c:pt>
                <c:pt idx="24807">
                  <c:v>1.7854399899999999E-3</c:v>
                </c:pt>
                <c:pt idx="24808">
                  <c:v>1.7855199899999999E-3</c:v>
                </c:pt>
                <c:pt idx="24809">
                  <c:v>1.7855999900000001E-3</c:v>
                </c:pt>
                <c:pt idx="24810">
                  <c:v>1.78567999E-3</c:v>
                </c:pt>
                <c:pt idx="24811">
                  <c:v>1.78575999E-3</c:v>
                </c:pt>
                <c:pt idx="24812">
                  <c:v>1.78583999E-3</c:v>
                </c:pt>
                <c:pt idx="24813">
                  <c:v>1.7859199899999999E-3</c:v>
                </c:pt>
                <c:pt idx="24814">
                  <c:v>1.7859999900000001E-3</c:v>
                </c:pt>
                <c:pt idx="24815">
                  <c:v>1.78607999E-3</c:v>
                </c:pt>
                <c:pt idx="24816">
                  <c:v>1.78615999E-3</c:v>
                </c:pt>
                <c:pt idx="24817">
                  <c:v>1.78623999E-3</c:v>
                </c:pt>
                <c:pt idx="24818">
                  <c:v>1.7863199899999999E-3</c:v>
                </c:pt>
                <c:pt idx="24819">
                  <c:v>1.7863999900000001E-3</c:v>
                </c:pt>
                <c:pt idx="24820">
                  <c:v>1.7864799900000001E-3</c:v>
                </c:pt>
                <c:pt idx="24821">
                  <c:v>1.78655999E-3</c:v>
                </c:pt>
                <c:pt idx="24822">
                  <c:v>1.78663999E-3</c:v>
                </c:pt>
                <c:pt idx="24823">
                  <c:v>1.7867199899999999E-3</c:v>
                </c:pt>
                <c:pt idx="24824">
                  <c:v>1.7867999900000001E-3</c:v>
                </c:pt>
                <c:pt idx="24825">
                  <c:v>1.7868799900000001E-3</c:v>
                </c:pt>
                <c:pt idx="24826">
                  <c:v>1.78695999E-3</c:v>
                </c:pt>
                <c:pt idx="24827">
                  <c:v>1.78703999E-3</c:v>
                </c:pt>
                <c:pt idx="24828">
                  <c:v>1.7871199899999999E-3</c:v>
                </c:pt>
                <c:pt idx="24829">
                  <c:v>1.7871999899999999E-3</c:v>
                </c:pt>
                <c:pt idx="24830">
                  <c:v>1.7872799900000001E-3</c:v>
                </c:pt>
                <c:pt idx="24831">
                  <c:v>1.78735999E-3</c:v>
                </c:pt>
                <c:pt idx="24832">
                  <c:v>1.78743999E-3</c:v>
                </c:pt>
                <c:pt idx="24833">
                  <c:v>1.7875199899999999E-3</c:v>
                </c:pt>
                <c:pt idx="24834">
                  <c:v>1.7875999899999999E-3</c:v>
                </c:pt>
                <c:pt idx="24835">
                  <c:v>1.7876799900000001E-3</c:v>
                </c:pt>
                <c:pt idx="24836">
                  <c:v>1.78775999E-3</c:v>
                </c:pt>
                <c:pt idx="24837">
                  <c:v>1.78783999E-3</c:v>
                </c:pt>
                <c:pt idx="24838">
                  <c:v>1.78791999E-3</c:v>
                </c:pt>
                <c:pt idx="24839">
                  <c:v>1.7879999899999999E-3</c:v>
                </c:pt>
                <c:pt idx="24840">
                  <c:v>1.7880799900000001E-3</c:v>
                </c:pt>
                <c:pt idx="24841">
                  <c:v>1.78815999E-3</c:v>
                </c:pt>
                <c:pt idx="24842">
                  <c:v>1.78823999E-3</c:v>
                </c:pt>
                <c:pt idx="24843">
                  <c:v>1.78831999E-3</c:v>
                </c:pt>
                <c:pt idx="24844">
                  <c:v>1.7883999899999999E-3</c:v>
                </c:pt>
                <c:pt idx="24845">
                  <c:v>1.7884799900000001E-3</c:v>
                </c:pt>
                <c:pt idx="24846">
                  <c:v>1.7885599900000001E-3</c:v>
                </c:pt>
                <c:pt idx="24847">
                  <c:v>1.78863999E-3</c:v>
                </c:pt>
                <c:pt idx="24848">
                  <c:v>1.78871999E-3</c:v>
                </c:pt>
                <c:pt idx="24849">
                  <c:v>1.7887999899999999E-3</c:v>
                </c:pt>
                <c:pt idx="24850">
                  <c:v>1.7888799899999999E-3</c:v>
                </c:pt>
                <c:pt idx="24851">
                  <c:v>1.7889599900000001E-3</c:v>
                </c:pt>
                <c:pt idx="24852">
                  <c:v>1.78903999E-3</c:v>
                </c:pt>
                <c:pt idx="24853">
                  <c:v>1.78911999E-3</c:v>
                </c:pt>
                <c:pt idx="24854">
                  <c:v>1.7891999899999999E-3</c:v>
                </c:pt>
                <c:pt idx="24855">
                  <c:v>1.7892799899999999E-3</c:v>
                </c:pt>
                <c:pt idx="24856">
                  <c:v>1.7893599900000001E-3</c:v>
                </c:pt>
                <c:pt idx="24857">
                  <c:v>1.78943999E-3</c:v>
                </c:pt>
                <c:pt idx="24858">
                  <c:v>1.78951999E-3</c:v>
                </c:pt>
                <c:pt idx="24859">
                  <c:v>1.78959999E-3</c:v>
                </c:pt>
                <c:pt idx="24860">
                  <c:v>1.7896799899999999E-3</c:v>
                </c:pt>
                <c:pt idx="24861">
                  <c:v>1.7897599900000001E-3</c:v>
                </c:pt>
                <c:pt idx="24862">
                  <c:v>1.78983999E-3</c:v>
                </c:pt>
                <c:pt idx="24863">
                  <c:v>1.78991999E-3</c:v>
                </c:pt>
                <c:pt idx="24864">
                  <c:v>1.78999999E-3</c:v>
                </c:pt>
                <c:pt idx="24865">
                  <c:v>1.7900799899999999E-3</c:v>
                </c:pt>
                <c:pt idx="24866">
                  <c:v>1.7901599900000001E-3</c:v>
                </c:pt>
                <c:pt idx="24867">
                  <c:v>1.7902399900000001E-3</c:v>
                </c:pt>
                <c:pt idx="24868">
                  <c:v>1.79031999E-3</c:v>
                </c:pt>
                <c:pt idx="24869">
                  <c:v>1.79039999E-3</c:v>
                </c:pt>
                <c:pt idx="24870">
                  <c:v>1.7904799899999999E-3</c:v>
                </c:pt>
                <c:pt idx="24871">
                  <c:v>1.7905599900000001E-3</c:v>
                </c:pt>
                <c:pt idx="24872">
                  <c:v>1.7906399900000001E-3</c:v>
                </c:pt>
                <c:pt idx="24873">
                  <c:v>1.79071999E-3</c:v>
                </c:pt>
                <c:pt idx="24874">
                  <c:v>1.79079999E-3</c:v>
                </c:pt>
                <c:pt idx="24875">
                  <c:v>1.7908799899999999E-3</c:v>
                </c:pt>
                <c:pt idx="24876">
                  <c:v>1.7909599899999999E-3</c:v>
                </c:pt>
                <c:pt idx="24877">
                  <c:v>1.7910399900000001E-3</c:v>
                </c:pt>
                <c:pt idx="24878">
                  <c:v>1.79111999E-3</c:v>
                </c:pt>
                <c:pt idx="24879">
                  <c:v>1.79119999E-3</c:v>
                </c:pt>
                <c:pt idx="24880">
                  <c:v>1.79127999E-3</c:v>
                </c:pt>
                <c:pt idx="24881">
                  <c:v>1.7913599899999999E-3</c:v>
                </c:pt>
                <c:pt idx="24882">
                  <c:v>1.7914399900000001E-3</c:v>
                </c:pt>
                <c:pt idx="24883">
                  <c:v>1.79151999E-3</c:v>
                </c:pt>
                <c:pt idx="24884">
                  <c:v>1.79159999E-3</c:v>
                </c:pt>
                <c:pt idx="24885">
                  <c:v>1.79167999E-3</c:v>
                </c:pt>
                <c:pt idx="24886">
                  <c:v>1.7917599899999999E-3</c:v>
                </c:pt>
                <c:pt idx="24887">
                  <c:v>1.7918399900000001E-3</c:v>
                </c:pt>
                <c:pt idx="24888">
                  <c:v>1.7919199900000001E-3</c:v>
                </c:pt>
                <c:pt idx="24889">
                  <c:v>1.79199999E-3</c:v>
                </c:pt>
                <c:pt idx="24890">
                  <c:v>1.79207999E-3</c:v>
                </c:pt>
                <c:pt idx="24891">
                  <c:v>1.7921599899999999E-3</c:v>
                </c:pt>
                <c:pt idx="24892">
                  <c:v>1.7922399900000001E-3</c:v>
                </c:pt>
                <c:pt idx="24893">
                  <c:v>1.7923199900000001E-3</c:v>
                </c:pt>
                <c:pt idx="24894">
                  <c:v>1.79239999E-3</c:v>
                </c:pt>
                <c:pt idx="24895">
                  <c:v>1.79247999E-3</c:v>
                </c:pt>
                <c:pt idx="24896">
                  <c:v>1.7925599899999999E-3</c:v>
                </c:pt>
                <c:pt idx="24897">
                  <c:v>1.7926399899999999E-3</c:v>
                </c:pt>
                <c:pt idx="24898">
                  <c:v>1.7927199900000001E-3</c:v>
                </c:pt>
                <c:pt idx="24899">
                  <c:v>1.79279999E-3</c:v>
                </c:pt>
                <c:pt idx="24900">
                  <c:v>1.79287999E-3</c:v>
                </c:pt>
                <c:pt idx="24901">
                  <c:v>1.7929599899999999E-3</c:v>
                </c:pt>
                <c:pt idx="24902">
                  <c:v>1.7930399899999999E-3</c:v>
                </c:pt>
                <c:pt idx="24903">
                  <c:v>1.7931199900000001E-3</c:v>
                </c:pt>
                <c:pt idx="24904">
                  <c:v>1.79319999E-3</c:v>
                </c:pt>
                <c:pt idx="24905">
                  <c:v>1.79327999E-3</c:v>
                </c:pt>
                <c:pt idx="24906">
                  <c:v>1.79335999E-3</c:v>
                </c:pt>
                <c:pt idx="24907">
                  <c:v>1.7934399899999999E-3</c:v>
                </c:pt>
                <c:pt idx="24908">
                  <c:v>1.7935199900000001E-3</c:v>
                </c:pt>
                <c:pt idx="24909">
                  <c:v>1.7935999900000001E-3</c:v>
                </c:pt>
                <c:pt idx="24910">
                  <c:v>1.79367999E-3</c:v>
                </c:pt>
                <c:pt idx="24911">
                  <c:v>1.79375999E-3</c:v>
                </c:pt>
                <c:pt idx="24912">
                  <c:v>1.7938399899999999E-3</c:v>
                </c:pt>
                <c:pt idx="24913">
                  <c:v>1.7939199900000001E-3</c:v>
                </c:pt>
                <c:pt idx="24914">
                  <c:v>1.7939999900000001E-3</c:v>
                </c:pt>
                <c:pt idx="24915">
                  <c:v>1.79407999E-3</c:v>
                </c:pt>
                <c:pt idx="24916">
                  <c:v>1.79415999E-3</c:v>
                </c:pt>
                <c:pt idx="24917">
                  <c:v>1.7942399899999999E-3</c:v>
                </c:pt>
                <c:pt idx="24918">
                  <c:v>1.7943199899999999E-3</c:v>
                </c:pt>
                <c:pt idx="24919">
                  <c:v>1.7943999900000001E-3</c:v>
                </c:pt>
                <c:pt idx="24920">
                  <c:v>1.79447999E-3</c:v>
                </c:pt>
                <c:pt idx="24921">
                  <c:v>1.79455999E-3</c:v>
                </c:pt>
                <c:pt idx="24922">
                  <c:v>1.7946399899999999E-3</c:v>
                </c:pt>
                <c:pt idx="24923">
                  <c:v>1.7947199899999999E-3</c:v>
                </c:pt>
                <c:pt idx="24924">
                  <c:v>1.7947999900000001E-3</c:v>
                </c:pt>
                <c:pt idx="24925">
                  <c:v>1.79487999E-3</c:v>
                </c:pt>
                <c:pt idx="24926">
                  <c:v>1.79495999E-3</c:v>
                </c:pt>
                <c:pt idx="24927">
                  <c:v>1.79503999E-3</c:v>
                </c:pt>
                <c:pt idx="24928">
                  <c:v>1.7951199899999999E-3</c:v>
                </c:pt>
                <c:pt idx="24929">
                  <c:v>1.7951999900000001E-3</c:v>
                </c:pt>
                <c:pt idx="24930">
                  <c:v>1.79527999E-3</c:v>
                </c:pt>
                <c:pt idx="24931">
                  <c:v>1.79535999E-3</c:v>
                </c:pt>
                <c:pt idx="24932">
                  <c:v>1.79543999E-3</c:v>
                </c:pt>
                <c:pt idx="24933">
                  <c:v>1.7955199899999999E-3</c:v>
                </c:pt>
                <c:pt idx="24934">
                  <c:v>1.7955999900000001E-3</c:v>
                </c:pt>
                <c:pt idx="24935">
                  <c:v>1.7956799900000001E-3</c:v>
                </c:pt>
                <c:pt idx="24936">
                  <c:v>1.79575999E-3</c:v>
                </c:pt>
                <c:pt idx="24937">
                  <c:v>1.79583999E-3</c:v>
                </c:pt>
                <c:pt idx="24938">
                  <c:v>1.7959199899999999E-3</c:v>
                </c:pt>
                <c:pt idx="24939">
                  <c:v>1.7959999899999999E-3</c:v>
                </c:pt>
                <c:pt idx="24940">
                  <c:v>1.7960799900000001E-3</c:v>
                </c:pt>
                <c:pt idx="24941">
                  <c:v>1.79615999E-3</c:v>
                </c:pt>
                <c:pt idx="24942">
                  <c:v>1.79623999E-3</c:v>
                </c:pt>
                <c:pt idx="24943">
                  <c:v>1.7963199899999999E-3</c:v>
                </c:pt>
                <c:pt idx="24944">
                  <c:v>1.7963999899999999E-3</c:v>
                </c:pt>
                <c:pt idx="24945">
                  <c:v>1.7964799900000001E-3</c:v>
                </c:pt>
                <c:pt idx="24946">
                  <c:v>1.79655999E-3</c:v>
                </c:pt>
                <c:pt idx="24947">
                  <c:v>1.79663999E-3</c:v>
                </c:pt>
                <c:pt idx="24948">
                  <c:v>1.79671999E-3</c:v>
                </c:pt>
                <c:pt idx="24949">
                  <c:v>1.7967999899999999E-3</c:v>
                </c:pt>
                <c:pt idx="24950">
                  <c:v>1.7968799900000001E-3</c:v>
                </c:pt>
                <c:pt idx="24951">
                  <c:v>1.79695999E-3</c:v>
                </c:pt>
                <c:pt idx="24952">
                  <c:v>1.79703999E-3</c:v>
                </c:pt>
                <c:pt idx="24953">
                  <c:v>1.79711999E-3</c:v>
                </c:pt>
                <c:pt idx="24954">
                  <c:v>1.7971999899999999E-3</c:v>
                </c:pt>
                <c:pt idx="24955">
                  <c:v>1.7972799900000001E-3</c:v>
                </c:pt>
                <c:pt idx="24956">
                  <c:v>1.7973599900000001E-3</c:v>
                </c:pt>
                <c:pt idx="24957">
                  <c:v>1.79743999E-3</c:v>
                </c:pt>
                <c:pt idx="24958">
                  <c:v>1.79751999E-3</c:v>
                </c:pt>
                <c:pt idx="24959">
                  <c:v>1.7975999899999999E-3</c:v>
                </c:pt>
                <c:pt idx="24960">
                  <c:v>1.7976799900000001E-3</c:v>
                </c:pt>
                <c:pt idx="24961">
                  <c:v>1.7977599900000001E-3</c:v>
                </c:pt>
                <c:pt idx="24962">
                  <c:v>1.79783999E-3</c:v>
                </c:pt>
                <c:pt idx="24963">
                  <c:v>1.79791999E-3</c:v>
                </c:pt>
                <c:pt idx="24964">
                  <c:v>1.7979999899999999E-3</c:v>
                </c:pt>
                <c:pt idx="24965">
                  <c:v>1.7980799899999999E-3</c:v>
                </c:pt>
                <c:pt idx="24966">
                  <c:v>1.7981599900000001E-3</c:v>
                </c:pt>
                <c:pt idx="24967">
                  <c:v>1.79823999E-3</c:v>
                </c:pt>
                <c:pt idx="24968">
                  <c:v>1.79831999E-3</c:v>
                </c:pt>
                <c:pt idx="24969">
                  <c:v>1.79839999E-3</c:v>
                </c:pt>
                <c:pt idx="24970">
                  <c:v>1.7984799899999999E-3</c:v>
                </c:pt>
                <c:pt idx="24971">
                  <c:v>1.7985599900000001E-3</c:v>
                </c:pt>
                <c:pt idx="24972">
                  <c:v>1.79863999E-3</c:v>
                </c:pt>
                <c:pt idx="24973">
                  <c:v>1.79871999E-3</c:v>
                </c:pt>
                <c:pt idx="24974">
                  <c:v>1.79879999E-3</c:v>
                </c:pt>
                <c:pt idx="24975">
                  <c:v>1.7988799899999999E-3</c:v>
                </c:pt>
                <c:pt idx="24976">
                  <c:v>1.7989599900000001E-3</c:v>
                </c:pt>
                <c:pt idx="24977">
                  <c:v>1.7990399900000001E-3</c:v>
                </c:pt>
                <c:pt idx="24978">
                  <c:v>1.79911999E-3</c:v>
                </c:pt>
                <c:pt idx="24979">
                  <c:v>1.79919999E-3</c:v>
                </c:pt>
                <c:pt idx="24980">
                  <c:v>1.7992799899999999E-3</c:v>
                </c:pt>
                <c:pt idx="24981">
                  <c:v>1.7993599900000001E-3</c:v>
                </c:pt>
                <c:pt idx="24982">
                  <c:v>1.7994399900000001E-3</c:v>
                </c:pt>
                <c:pt idx="24983">
                  <c:v>1.79951999E-3</c:v>
                </c:pt>
                <c:pt idx="24984">
                  <c:v>1.79959999E-3</c:v>
                </c:pt>
                <c:pt idx="24985">
                  <c:v>1.7996799899999999E-3</c:v>
                </c:pt>
                <c:pt idx="24986">
                  <c:v>1.7997599899999999E-3</c:v>
                </c:pt>
                <c:pt idx="24987">
                  <c:v>1.7998399900000001E-3</c:v>
                </c:pt>
                <c:pt idx="24988">
                  <c:v>1.79991999E-3</c:v>
                </c:pt>
                <c:pt idx="24989">
                  <c:v>1.79999999E-3</c:v>
                </c:pt>
                <c:pt idx="24990">
                  <c:v>1.8000799899999999E-3</c:v>
                </c:pt>
                <c:pt idx="24991">
                  <c:v>1.8001599899999999E-3</c:v>
                </c:pt>
                <c:pt idx="24992">
                  <c:v>1.8002399900000001E-3</c:v>
                </c:pt>
                <c:pt idx="24993">
                  <c:v>1.80031999E-3</c:v>
                </c:pt>
                <c:pt idx="24994">
                  <c:v>1.80039999E-3</c:v>
                </c:pt>
                <c:pt idx="24995">
                  <c:v>1.80047999E-3</c:v>
                </c:pt>
                <c:pt idx="24996">
                  <c:v>1.8005599899999999E-3</c:v>
                </c:pt>
                <c:pt idx="24997">
                  <c:v>1.8006399900000001E-3</c:v>
                </c:pt>
                <c:pt idx="24998">
                  <c:v>1.8007199900000001E-3</c:v>
                </c:pt>
              </c:numCache>
            </c:numRef>
          </c:xVal>
          <c:yVal>
            <c:numRef>
              <c:f>'Lam bus ripple data'!$J$2:$J$25001</c:f>
              <c:numCache>
                <c:formatCode>General</c:formatCode>
                <c:ptCount val="25000"/>
                <c:pt idx="0">
                  <c:v>2080.9369999999999</c:v>
                </c:pt>
                <c:pt idx="1">
                  <c:v>2080.9369999999999</c:v>
                </c:pt>
                <c:pt idx="2">
                  <c:v>2081.172</c:v>
                </c:pt>
                <c:pt idx="3">
                  <c:v>2079.1410000000001</c:v>
                </c:pt>
                <c:pt idx="4">
                  <c:v>2079.5309999999999</c:v>
                </c:pt>
                <c:pt idx="5">
                  <c:v>2080.547</c:v>
                </c:pt>
                <c:pt idx="6">
                  <c:v>2079.375</c:v>
                </c:pt>
                <c:pt idx="7">
                  <c:v>2080</c:v>
                </c:pt>
                <c:pt idx="8">
                  <c:v>2077.9690000000001</c:v>
                </c:pt>
                <c:pt idx="9">
                  <c:v>2079.375</c:v>
                </c:pt>
                <c:pt idx="10">
                  <c:v>2078.9839999999999</c:v>
                </c:pt>
                <c:pt idx="11">
                  <c:v>2078.5940000000001</c:v>
                </c:pt>
                <c:pt idx="12">
                  <c:v>2080.1559999999999</c:v>
                </c:pt>
                <c:pt idx="13">
                  <c:v>2081.797</c:v>
                </c:pt>
                <c:pt idx="14">
                  <c:v>2079.5309999999999</c:v>
                </c:pt>
                <c:pt idx="15">
                  <c:v>2077.7339999999999</c:v>
                </c:pt>
                <c:pt idx="16">
                  <c:v>2077.1869999999999</c:v>
                </c:pt>
                <c:pt idx="17">
                  <c:v>2079.1410000000001</c:v>
                </c:pt>
                <c:pt idx="18">
                  <c:v>2080.1559999999999</c:v>
                </c:pt>
                <c:pt idx="19">
                  <c:v>2080.3910000000001</c:v>
                </c:pt>
                <c:pt idx="20">
                  <c:v>2078.5940000000001</c:v>
                </c:pt>
                <c:pt idx="21">
                  <c:v>2080</c:v>
                </c:pt>
                <c:pt idx="22">
                  <c:v>2079.7660000000001</c:v>
                </c:pt>
                <c:pt idx="23">
                  <c:v>2078.5940000000001</c:v>
                </c:pt>
                <c:pt idx="24">
                  <c:v>2080.1559999999999</c:v>
                </c:pt>
                <c:pt idx="25">
                  <c:v>2079.375</c:v>
                </c:pt>
                <c:pt idx="26">
                  <c:v>2079.7660000000001</c:v>
                </c:pt>
                <c:pt idx="27">
                  <c:v>2077.9690000000001</c:v>
                </c:pt>
                <c:pt idx="28">
                  <c:v>2080.9369999999999</c:v>
                </c:pt>
                <c:pt idx="29">
                  <c:v>2080.3910000000001</c:v>
                </c:pt>
                <c:pt idx="30">
                  <c:v>2078.203</c:v>
                </c:pt>
                <c:pt idx="31">
                  <c:v>2080.1559999999999</c:v>
                </c:pt>
                <c:pt idx="32">
                  <c:v>2081.797</c:v>
                </c:pt>
                <c:pt idx="33">
                  <c:v>2077.7339999999999</c:v>
                </c:pt>
                <c:pt idx="34">
                  <c:v>2078.9839999999999</c:v>
                </c:pt>
                <c:pt idx="35">
                  <c:v>2080</c:v>
                </c:pt>
                <c:pt idx="36">
                  <c:v>2078.5940000000001</c:v>
                </c:pt>
                <c:pt idx="37">
                  <c:v>2080</c:v>
                </c:pt>
                <c:pt idx="38">
                  <c:v>2080.1559999999999</c:v>
                </c:pt>
                <c:pt idx="39">
                  <c:v>2079.7660000000001</c:v>
                </c:pt>
                <c:pt idx="40">
                  <c:v>2079.7660000000001</c:v>
                </c:pt>
                <c:pt idx="41">
                  <c:v>2079.1410000000001</c:v>
                </c:pt>
                <c:pt idx="42">
                  <c:v>2078.203</c:v>
                </c:pt>
                <c:pt idx="43">
                  <c:v>2080</c:v>
                </c:pt>
                <c:pt idx="44">
                  <c:v>2079.5309999999999</c:v>
                </c:pt>
                <c:pt idx="45">
                  <c:v>2079.5309999999999</c:v>
                </c:pt>
                <c:pt idx="46">
                  <c:v>2076.953</c:v>
                </c:pt>
                <c:pt idx="47">
                  <c:v>2080.547</c:v>
                </c:pt>
                <c:pt idx="48">
                  <c:v>2080.3910000000001</c:v>
                </c:pt>
                <c:pt idx="49">
                  <c:v>2079.1410000000001</c:v>
                </c:pt>
                <c:pt idx="50">
                  <c:v>2082.1869999999999</c:v>
                </c:pt>
                <c:pt idx="51">
                  <c:v>2080</c:v>
                </c:pt>
                <c:pt idx="52">
                  <c:v>2080.9369999999999</c:v>
                </c:pt>
                <c:pt idx="53">
                  <c:v>2078.203</c:v>
                </c:pt>
                <c:pt idx="54">
                  <c:v>2079.5309999999999</c:v>
                </c:pt>
                <c:pt idx="55">
                  <c:v>2078.203</c:v>
                </c:pt>
                <c:pt idx="56">
                  <c:v>2078.75</c:v>
                </c:pt>
                <c:pt idx="57">
                  <c:v>2079.7660000000001</c:v>
                </c:pt>
                <c:pt idx="58">
                  <c:v>2078.75</c:v>
                </c:pt>
                <c:pt idx="59">
                  <c:v>2080.1559999999999</c:v>
                </c:pt>
                <c:pt idx="60">
                  <c:v>2077.7339999999999</c:v>
                </c:pt>
                <c:pt idx="61">
                  <c:v>2080.1559999999999</c:v>
                </c:pt>
                <c:pt idx="62">
                  <c:v>2080.3910000000001</c:v>
                </c:pt>
                <c:pt idx="63">
                  <c:v>2077.9690000000001</c:v>
                </c:pt>
                <c:pt idx="64">
                  <c:v>2080</c:v>
                </c:pt>
                <c:pt idx="65">
                  <c:v>2079.1410000000001</c:v>
                </c:pt>
                <c:pt idx="66">
                  <c:v>2080</c:v>
                </c:pt>
                <c:pt idx="67">
                  <c:v>2079.375</c:v>
                </c:pt>
                <c:pt idx="68">
                  <c:v>2080.7809999999999</c:v>
                </c:pt>
                <c:pt idx="69">
                  <c:v>2079.7660000000001</c:v>
                </c:pt>
                <c:pt idx="70">
                  <c:v>2077.3440000000001</c:v>
                </c:pt>
                <c:pt idx="71">
                  <c:v>2077.9690000000001</c:v>
                </c:pt>
                <c:pt idx="72">
                  <c:v>2077.578</c:v>
                </c:pt>
                <c:pt idx="73">
                  <c:v>2077.3440000000001</c:v>
                </c:pt>
                <c:pt idx="74">
                  <c:v>2079.375</c:v>
                </c:pt>
                <c:pt idx="75">
                  <c:v>2079.375</c:v>
                </c:pt>
                <c:pt idx="76">
                  <c:v>2076.953</c:v>
                </c:pt>
                <c:pt idx="77">
                  <c:v>2078.75</c:v>
                </c:pt>
                <c:pt idx="78">
                  <c:v>2079.5309999999999</c:v>
                </c:pt>
                <c:pt idx="79">
                  <c:v>2078.3589999999999</c:v>
                </c:pt>
                <c:pt idx="80">
                  <c:v>2081.4059999999999</c:v>
                </c:pt>
                <c:pt idx="81">
                  <c:v>2077.578</c:v>
                </c:pt>
                <c:pt idx="82">
                  <c:v>2080.9369999999999</c:v>
                </c:pt>
                <c:pt idx="83">
                  <c:v>2078.203</c:v>
                </c:pt>
                <c:pt idx="84">
                  <c:v>2080.7809999999999</c:v>
                </c:pt>
                <c:pt idx="85">
                  <c:v>2078.3589999999999</c:v>
                </c:pt>
                <c:pt idx="86">
                  <c:v>2080</c:v>
                </c:pt>
                <c:pt idx="87">
                  <c:v>2079.5309999999999</c:v>
                </c:pt>
                <c:pt idx="88">
                  <c:v>2079.7660000000001</c:v>
                </c:pt>
                <c:pt idx="89">
                  <c:v>2079.1410000000001</c:v>
                </c:pt>
                <c:pt idx="90">
                  <c:v>2080.9369999999999</c:v>
                </c:pt>
                <c:pt idx="91">
                  <c:v>2078.203</c:v>
                </c:pt>
                <c:pt idx="92">
                  <c:v>2081.4059999999999</c:v>
                </c:pt>
                <c:pt idx="93">
                  <c:v>2078.3589999999999</c:v>
                </c:pt>
                <c:pt idx="94">
                  <c:v>2079.1410000000001</c:v>
                </c:pt>
                <c:pt idx="95">
                  <c:v>2079.375</c:v>
                </c:pt>
                <c:pt idx="96">
                  <c:v>2080.1559999999999</c:v>
                </c:pt>
                <c:pt idx="97">
                  <c:v>2080.7809999999999</c:v>
                </c:pt>
                <c:pt idx="98">
                  <c:v>2081.172</c:v>
                </c:pt>
                <c:pt idx="99">
                  <c:v>2080</c:v>
                </c:pt>
                <c:pt idx="100">
                  <c:v>2078.9839999999999</c:v>
                </c:pt>
                <c:pt idx="101">
                  <c:v>2079.1410000000001</c:v>
                </c:pt>
                <c:pt idx="102">
                  <c:v>2081.797</c:v>
                </c:pt>
                <c:pt idx="103">
                  <c:v>2079.1410000000001</c:v>
                </c:pt>
                <c:pt idx="104">
                  <c:v>2080</c:v>
                </c:pt>
                <c:pt idx="105">
                  <c:v>2079.1410000000001</c:v>
                </c:pt>
                <c:pt idx="106">
                  <c:v>2078.75</c:v>
                </c:pt>
                <c:pt idx="107">
                  <c:v>2079.1410000000001</c:v>
                </c:pt>
                <c:pt idx="108">
                  <c:v>2078.5940000000001</c:v>
                </c:pt>
                <c:pt idx="109">
                  <c:v>2080.3910000000001</c:v>
                </c:pt>
                <c:pt idx="110">
                  <c:v>2081.5619999999999</c:v>
                </c:pt>
                <c:pt idx="111">
                  <c:v>2078.203</c:v>
                </c:pt>
                <c:pt idx="112">
                  <c:v>2078.75</c:v>
                </c:pt>
                <c:pt idx="113">
                  <c:v>2079.1410000000001</c:v>
                </c:pt>
                <c:pt idx="114">
                  <c:v>2080.9369999999999</c:v>
                </c:pt>
                <c:pt idx="115">
                  <c:v>2081.797</c:v>
                </c:pt>
                <c:pt idx="116">
                  <c:v>2078.9839999999999</c:v>
                </c:pt>
                <c:pt idx="117">
                  <c:v>2077.7339999999999</c:v>
                </c:pt>
                <c:pt idx="118">
                  <c:v>2080.7809999999999</c:v>
                </c:pt>
                <c:pt idx="119">
                  <c:v>2081.172</c:v>
                </c:pt>
                <c:pt idx="120">
                  <c:v>2079.375</c:v>
                </c:pt>
                <c:pt idx="121">
                  <c:v>2080</c:v>
                </c:pt>
                <c:pt idx="122">
                  <c:v>2079.375</c:v>
                </c:pt>
                <c:pt idx="123">
                  <c:v>2080.1559999999999</c:v>
                </c:pt>
                <c:pt idx="124">
                  <c:v>2078.5940000000001</c:v>
                </c:pt>
                <c:pt idx="125">
                  <c:v>2080.7809999999999</c:v>
                </c:pt>
                <c:pt idx="126">
                  <c:v>2077.7339999999999</c:v>
                </c:pt>
                <c:pt idx="127">
                  <c:v>2080.3910000000001</c:v>
                </c:pt>
                <c:pt idx="128">
                  <c:v>2081.4059999999999</c:v>
                </c:pt>
                <c:pt idx="129">
                  <c:v>2080.547</c:v>
                </c:pt>
                <c:pt idx="130">
                  <c:v>2079.7660000000001</c:v>
                </c:pt>
                <c:pt idx="131">
                  <c:v>2078.9839999999999</c:v>
                </c:pt>
                <c:pt idx="132">
                  <c:v>2082.578</c:v>
                </c:pt>
                <c:pt idx="133">
                  <c:v>2081.797</c:v>
                </c:pt>
                <c:pt idx="134">
                  <c:v>2078.9839999999999</c:v>
                </c:pt>
                <c:pt idx="135">
                  <c:v>2079.375</c:v>
                </c:pt>
                <c:pt idx="136">
                  <c:v>2079.7660000000001</c:v>
                </c:pt>
                <c:pt idx="137">
                  <c:v>2078.203</c:v>
                </c:pt>
                <c:pt idx="138">
                  <c:v>2078.5940000000001</c:v>
                </c:pt>
                <c:pt idx="139">
                  <c:v>2081.4059999999999</c:v>
                </c:pt>
                <c:pt idx="140">
                  <c:v>2079.7660000000001</c:v>
                </c:pt>
                <c:pt idx="141">
                  <c:v>2080.7809999999999</c:v>
                </c:pt>
                <c:pt idx="142">
                  <c:v>2080.1559999999999</c:v>
                </c:pt>
                <c:pt idx="143">
                  <c:v>2078.75</c:v>
                </c:pt>
                <c:pt idx="144">
                  <c:v>2078.203</c:v>
                </c:pt>
                <c:pt idx="145">
                  <c:v>2076.797</c:v>
                </c:pt>
                <c:pt idx="146">
                  <c:v>2078.9839999999999</c:v>
                </c:pt>
                <c:pt idx="147">
                  <c:v>2078.75</c:v>
                </c:pt>
                <c:pt idx="148">
                  <c:v>2080</c:v>
                </c:pt>
                <c:pt idx="149">
                  <c:v>2080.1559999999999</c:v>
                </c:pt>
                <c:pt idx="150">
                  <c:v>2080.7809999999999</c:v>
                </c:pt>
                <c:pt idx="151">
                  <c:v>2078.203</c:v>
                </c:pt>
                <c:pt idx="152">
                  <c:v>2080.1559999999999</c:v>
                </c:pt>
                <c:pt idx="153">
                  <c:v>2079.7660000000001</c:v>
                </c:pt>
                <c:pt idx="154">
                  <c:v>2078.203</c:v>
                </c:pt>
                <c:pt idx="155">
                  <c:v>2079.5309999999999</c:v>
                </c:pt>
                <c:pt idx="156">
                  <c:v>2080.1559999999999</c:v>
                </c:pt>
                <c:pt idx="157">
                  <c:v>2080</c:v>
                </c:pt>
                <c:pt idx="158">
                  <c:v>2079.1410000000001</c:v>
                </c:pt>
                <c:pt idx="159">
                  <c:v>2079.375</c:v>
                </c:pt>
                <c:pt idx="160">
                  <c:v>2079.5309999999999</c:v>
                </c:pt>
                <c:pt idx="161">
                  <c:v>2079.7660000000001</c:v>
                </c:pt>
                <c:pt idx="162">
                  <c:v>2078.203</c:v>
                </c:pt>
                <c:pt idx="163">
                  <c:v>2078.3589999999999</c:v>
                </c:pt>
                <c:pt idx="164">
                  <c:v>2081.172</c:v>
                </c:pt>
                <c:pt idx="165">
                  <c:v>2079.7660000000001</c:v>
                </c:pt>
                <c:pt idx="166">
                  <c:v>2078.9839999999999</c:v>
                </c:pt>
                <c:pt idx="167">
                  <c:v>2080</c:v>
                </c:pt>
                <c:pt idx="168">
                  <c:v>2079.1410000000001</c:v>
                </c:pt>
                <c:pt idx="169">
                  <c:v>2078.9839999999999</c:v>
                </c:pt>
                <c:pt idx="170">
                  <c:v>2079.5309999999999</c:v>
                </c:pt>
                <c:pt idx="171">
                  <c:v>2079.5309999999999</c:v>
                </c:pt>
                <c:pt idx="172">
                  <c:v>2080.9369999999999</c:v>
                </c:pt>
                <c:pt idx="173">
                  <c:v>2079.7660000000001</c:v>
                </c:pt>
                <c:pt idx="174">
                  <c:v>2076.953</c:v>
                </c:pt>
                <c:pt idx="175">
                  <c:v>2077.9690000000001</c:v>
                </c:pt>
                <c:pt idx="176">
                  <c:v>2080.547</c:v>
                </c:pt>
                <c:pt idx="177">
                  <c:v>2079.1410000000001</c:v>
                </c:pt>
                <c:pt idx="178">
                  <c:v>2079.1410000000001</c:v>
                </c:pt>
                <c:pt idx="179">
                  <c:v>2077.578</c:v>
                </c:pt>
                <c:pt idx="180">
                  <c:v>2077.7339999999999</c:v>
                </c:pt>
                <c:pt idx="181">
                  <c:v>2077.3440000000001</c:v>
                </c:pt>
                <c:pt idx="182">
                  <c:v>2079.7660000000001</c:v>
                </c:pt>
                <c:pt idx="183">
                  <c:v>2079.7660000000001</c:v>
                </c:pt>
                <c:pt idx="184">
                  <c:v>2079.5309999999999</c:v>
                </c:pt>
                <c:pt idx="185">
                  <c:v>2079.5309999999999</c:v>
                </c:pt>
                <c:pt idx="186">
                  <c:v>2078.9839999999999</c:v>
                </c:pt>
                <c:pt idx="187">
                  <c:v>2079.375</c:v>
                </c:pt>
                <c:pt idx="188">
                  <c:v>2080.3910000000001</c:v>
                </c:pt>
                <c:pt idx="189">
                  <c:v>2078.5940000000001</c:v>
                </c:pt>
                <c:pt idx="190">
                  <c:v>2077.7339999999999</c:v>
                </c:pt>
                <c:pt idx="191">
                  <c:v>2080.547</c:v>
                </c:pt>
                <c:pt idx="192">
                  <c:v>2078.5940000000001</c:v>
                </c:pt>
                <c:pt idx="193">
                  <c:v>2079.5309999999999</c:v>
                </c:pt>
                <c:pt idx="194">
                  <c:v>2078.9839999999999</c:v>
                </c:pt>
                <c:pt idx="195">
                  <c:v>2079.7660000000001</c:v>
                </c:pt>
                <c:pt idx="196">
                  <c:v>2078.3589999999999</c:v>
                </c:pt>
                <c:pt idx="197">
                  <c:v>2079.5309999999999</c:v>
                </c:pt>
                <c:pt idx="198">
                  <c:v>2078.75</c:v>
                </c:pt>
                <c:pt idx="199">
                  <c:v>2079.5309999999999</c:v>
                </c:pt>
                <c:pt idx="200">
                  <c:v>2079.375</c:v>
                </c:pt>
                <c:pt idx="201">
                  <c:v>2080.547</c:v>
                </c:pt>
                <c:pt idx="202">
                  <c:v>2080.547</c:v>
                </c:pt>
                <c:pt idx="203">
                  <c:v>2081.797</c:v>
                </c:pt>
                <c:pt idx="204">
                  <c:v>2080.1559999999999</c:v>
                </c:pt>
                <c:pt idx="205">
                  <c:v>2080.547</c:v>
                </c:pt>
                <c:pt idx="206">
                  <c:v>2080</c:v>
                </c:pt>
                <c:pt idx="207">
                  <c:v>2079.1410000000001</c:v>
                </c:pt>
                <c:pt idx="208">
                  <c:v>2081.797</c:v>
                </c:pt>
                <c:pt idx="209">
                  <c:v>2077.9690000000001</c:v>
                </c:pt>
                <c:pt idx="210">
                  <c:v>2078.75</c:v>
                </c:pt>
                <c:pt idx="211">
                  <c:v>2078.9839999999999</c:v>
                </c:pt>
                <c:pt idx="212">
                  <c:v>2079.7660000000001</c:v>
                </c:pt>
                <c:pt idx="213">
                  <c:v>2080.3910000000001</c:v>
                </c:pt>
                <c:pt idx="214">
                  <c:v>2079.7660000000001</c:v>
                </c:pt>
                <c:pt idx="215">
                  <c:v>2077.1869999999999</c:v>
                </c:pt>
                <c:pt idx="216">
                  <c:v>2079.375</c:v>
                </c:pt>
                <c:pt idx="217">
                  <c:v>2080.3910000000001</c:v>
                </c:pt>
                <c:pt idx="218">
                  <c:v>2078.203</c:v>
                </c:pt>
                <c:pt idx="219">
                  <c:v>2078.5940000000001</c:v>
                </c:pt>
                <c:pt idx="220">
                  <c:v>2080.1559999999999</c:v>
                </c:pt>
                <c:pt idx="221">
                  <c:v>2082.3440000000001</c:v>
                </c:pt>
                <c:pt idx="222">
                  <c:v>2078.203</c:v>
                </c:pt>
                <c:pt idx="223">
                  <c:v>2078.9839999999999</c:v>
                </c:pt>
                <c:pt idx="224">
                  <c:v>2079.375</c:v>
                </c:pt>
                <c:pt idx="225">
                  <c:v>2078.75</c:v>
                </c:pt>
                <c:pt idx="226">
                  <c:v>2080</c:v>
                </c:pt>
                <c:pt idx="227">
                  <c:v>2080.1559999999999</c:v>
                </c:pt>
                <c:pt idx="228">
                  <c:v>2077.7339999999999</c:v>
                </c:pt>
                <c:pt idx="229">
                  <c:v>2080.3910000000001</c:v>
                </c:pt>
                <c:pt idx="230">
                  <c:v>2079.5309999999999</c:v>
                </c:pt>
                <c:pt idx="231">
                  <c:v>2077.9690000000001</c:v>
                </c:pt>
                <c:pt idx="232">
                  <c:v>2078.203</c:v>
                </c:pt>
                <c:pt idx="233">
                  <c:v>2078.3589999999999</c:v>
                </c:pt>
                <c:pt idx="234">
                  <c:v>2078.3589999999999</c:v>
                </c:pt>
                <c:pt idx="235">
                  <c:v>2080.1559999999999</c:v>
                </c:pt>
                <c:pt idx="236">
                  <c:v>2080.9369999999999</c:v>
                </c:pt>
                <c:pt idx="237">
                  <c:v>2078.75</c:v>
                </c:pt>
                <c:pt idx="238">
                  <c:v>2081.5619999999999</c:v>
                </c:pt>
                <c:pt idx="239">
                  <c:v>2080.1559999999999</c:v>
                </c:pt>
                <c:pt idx="240">
                  <c:v>2080.547</c:v>
                </c:pt>
                <c:pt idx="241">
                  <c:v>2080</c:v>
                </c:pt>
                <c:pt idx="242">
                  <c:v>2078.9839999999999</c:v>
                </c:pt>
                <c:pt idx="243">
                  <c:v>2077.9690000000001</c:v>
                </c:pt>
                <c:pt idx="244">
                  <c:v>2079.5309999999999</c:v>
                </c:pt>
                <c:pt idx="245">
                  <c:v>2077.578</c:v>
                </c:pt>
                <c:pt idx="246">
                  <c:v>2078.3589999999999</c:v>
                </c:pt>
                <c:pt idx="247">
                  <c:v>2077.3440000000001</c:v>
                </c:pt>
                <c:pt idx="248">
                  <c:v>2078.75</c:v>
                </c:pt>
                <c:pt idx="249">
                  <c:v>2077.9690000000001</c:v>
                </c:pt>
                <c:pt idx="250">
                  <c:v>2077.1869999999999</c:v>
                </c:pt>
                <c:pt idx="251">
                  <c:v>2079.7660000000001</c:v>
                </c:pt>
                <c:pt idx="252">
                  <c:v>2081.172</c:v>
                </c:pt>
                <c:pt idx="253">
                  <c:v>2079.5309999999999</c:v>
                </c:pt>
                <c:pt idx="254">
                  <c:v>2078.203</c:v>
                </c:pt>
                <c:pt idx="255">
                  <c:v>2077.1869999999999</c:v>
                </c:pt>
                <c:pt idx="256">
                  <c:v>2081.172</c:v>
                </c:pt>
                <c:pt idx="257">
                  <c:v>2078.3589999999999</c:v>
                </c:pt>
                <c:pt idx="258">
                  <c:v>2081.172</c:v>
                </c:pt>
                <c:pt idx="259">
                  <c:v>2080.547</c:v>
                </c:pt>
                <c:pt idx="260">
                  <c:v>2081.4059999999999</c:v>
                </c:pt>
                <c:pt idx="261">
                  <c:v>2077.9690000000001</c:v>
                </c:pt>
                <c:pt idx="262">
                  <c:v>2077.3440000000001</c:v>
                </c:pt>
                <c:pt idx="263">
                  <c:v>2081.4059999999999</c:v>
                </c:pt>
                <c:pt idx="264">
                  <c:v>2080.3910000000001</c:v>
                </c:pt>
                <c:pt idx="265">
                  <c:v>2078.203</c:v>
                </c:pt>
                <c:pt idx="266">
                  <c:v>2081.4059999999999</c:v>
                </c:pt>
                <c:pt idx="267">
                  <c:v>2079.7660000000001</c:v>
                </c:pt>
                <c:pt idx="268">
                  <c:v>2079.5309999999999</c:v>
                </c:pt>
                <c:pt idx="269">
                  <c:v>2080.3910000000001</c:v>
                </c:pt>
                <c:pt idx="270">
                  <c:v>2077.9690000000001</c:v>
                </c:pt>
                <c:pt idx="271">
                  <c:v>2078.75</c:v>
                </c:pt>
                <c:pt idx="272">
                  <c:v>2079.375</c:v>
                </c:pt>
                <c:pt idx="273">
                  <c:v>2080.1559999999999</c:v>
                </c:pt>
                <c:pt idx="274">
                  <c:v>2080.3910000000001</c:v>
                </c:pt>
                <c:pt idx="275">
                  <c:v>2081.172</c:v>
                </c:pt>
                <c:pt idx="276">
                  <c:v>2080.547</c:v>
                </c:pt>
                <c:pt idx="277">
                  <c:v>2080</c:v>
                </c:pt>
                <c:pt idx="278">
                  <c:v>2079.375</c:v>
                </c:pt>
                <c:pt idx="279">
                  <c:v>2078.75</c:v>
                </c:pt>
                <c:pt idx="280">
                  <c:v>2082.3440000000001</c:v>
                </c:pt>
                <c:pt idx="281">
                  <c:v>2079.1410000000001</c:v>
                </c:pt>
                <c:pt idx="282">
                  <c:v>2078.3589999999999</c:v>
                </c:pt>
                <c:pt idx="283">
                  <c:v>2079.375</c:v>
                </c:pt>
                <c:pt idx="284">
                  <c:v>2080.3910000000001</c:v>
                </c:pt>
                <c:pt idx="285">
                  <c:v>2078.9839999999999</c:v>
                </c:pt>
                <c:pt idx="286">
                  <c:v>2078.5940000000001</c:v>
                </c:pt>
                <c:pt idx="287">
                  <c:v>2081.172</c:v>
                </c:pt>
                <c:pt idx="288">
                  <c:v>2077.3440000000001</c:v>
                </c:pt>
                <c:pt idx="289">
                  <c:v>2080</c:v>
                </c:pt>
                <c:pt idx="290">
                  <c:v>2078.3589999999999</c:v>
                </c:pt>
                <c:pt idx="291">
                  <c:v>2080.1559999999999</c:v>
                </c:pt>
                <c:pt idx="292">
                  <c:v>2078.75</c:v>
                </c:pt>
                <c:pt idx="293">
                  <c:v>2078.75</c:v>
                </c:pt>
                <c:pt idx="294">
                  <c:v>2078.75</c:v>
                </c:pt>
                <c:pt idx="295">
                  <c:v>2080.1559999999999</c:v>
                </c:pt>
                <c:pt idx="296">
                  <c:v>2080.9369999999999</c:v>
                </c:pt>
                <c:pt idx="297">
                  <c:v>2080.547</c:v>
                </c:pt>
                <c:pt idx="298">
                  <c:v>2082.1869999999999</c:v>
                </c:pt>
                <c:pt idx="299">
                  <c:v>2081.172</c:v>
                </c:pt>
                <c:pt idx="300">
                  <c:v>2079.1410000000001</c:v>
                </c:pt>
                <c:pt idx="301">
                  <c:v>2077.9690000000001</c:v>
                </c:pt>
                <c:pt idx="302">
                  <c:v>2080.3910000000001</c:v>
                </c:pt>
                <c:pt idx="303">
                  <c:v>2078.9839999999999</c:v>
                </c:pt>
                <c:pt idx="304">
                  <c:v>2080.1559999999999</c:v>
                </c:pt>
                <c:pt idx="305">
                  <c:v>2081.797</c:v>
                </c:pt>
                <c:pt idx="306">
                  <c:v>2080.1559999999999</c:v>
                </c:pt>
                <c:pt idx="307">
                  <c:v>2078.3589999999999</c:v>
                </c:pt>
                <c:pt idx="308">
                  <c:v>2079.5309999999999</c:v>
                </c:pt>
                <c:pt idx="309">
                  <c:v>2081.5619999999999</c:v>
                </c:pt>
                <c:pt idx="310">
                  <c:v>2079.5309999999999</c:v>
                </c:pt>
                <c:pt idx="311">
                  <c:v>2077.7339999999999</c:v>
                </c:pt>
                <c:pt idx="312">
                  <c:v>2081.5619999999999</c:v>
                </c:pt>
                <c:pt idx="313">
                  <c:v>2078.203</c:v>
                </c:pt>
                <c:pt idx="314">
                  <c:v>2080</c:v>
                </c:pt>
                <c:pt idx="315">
                  <c:v>2080</c:v>
                </c:pt>
                <c:pt idx="316">
                  <c:v>2079.1410000000001</c:v>
                </c:pt>
                <c:pt idx="317">
                  <c:v>2079.1410000000001</c:v>
                </c:pt>
                <c:pt idx="318">
                  <c:v>2080.3910000000001</c:v>
                </c:pt>
                <c:pt idx="319">
                  <c:v>2080.1559999999999</c:v>
                </c:pt>
                <c:pt idx="320">
                  <c:v>2080</c:v>
                </c:pt>
                <c:pt idx="321">
                  <c:v>2077.9690000000001</c:v>
                </c:pt>
                <c:pt idx="322">
                  <c:v>2080.9369999999999</c:v>
                </c:pt>
                <c:pt idx="323">
                  <c:v>2080.1559999999999</c:v>
                </c:pt>
                <c:pt idx="324">
                  <c:v>2080.1559999999999</c:v>
                </c:pt>
                <c:pt idx="325">
                  <c:v>2081.797</c:v>
                </c:pt>
                <c:pt idx="326">
                  <c:v>2080.547</c:v>
                </c:pt>
                <c:pt idx="327">
                  <c:v>2081.172</c:v>
                </c:pt>
                <c:pt idx="328">
                  <c:v>2080</c:v>
                </c:pt>
                <c:pt idx="329">
                  <c:v>2078.9839999999999</c:v>
                </c:pt>
                <c:pt idx="330">
                  <c:v>2078.3589999999999</c:v>
                </c:pt>
                <c:pt idx="331">
                  <c:v>2079.5309999999999</c:v>
                </c:pt>
                <c:pt idx="332">
                  <c:v>2078.5940000000001</c:v>
                </c:pt>
                <c:pt idx="333">
                  <c:v>2080.7809999999999</c:v>
                </c:pt>
                <c:pt idx="334">
                  <c:v>2080.7809999999999</c:v>
                </c:pt>
                <c:pt idx="335">
                  <c:v>2080.3910000000001</c:v>
                </c:pt>
                <c:pt idx="336">
                  <c:v>2079.7660000000001</c:v>
                </c:pt>
                <c:pt idx="337">
                  <c:v>2078.5940000000001</c:v>
                </c:pt>
                <c:pt idx="338">
                  <c:v>2080.1559999999999</c:v>
                </c:pt>
                <c:pt idx="339">
                  <c:v>2080.3910000000001</c:v>
                </c:pt>
                <c:pt idx="340">
                  <c:v>2079.375</c:v>
                </c:pt>
                <c:pt idx="341">
                  <c:v>2079.1410000000001</c:v>
                </c:pt>
                <c:pt idx="342">
                  <c:v>2081.953</c:v>
                </c:pt>
                <c:pt idx="343">
                  <c:v>2080.547</c:v>
                </c:pt>
                <c:pt idx="344">
                  <c:v>2081.5619999999999</c:v>
                </c:pt>
                <c:pt idx="345">
                  <c:v>2078.3589999999999</c:v>
                </c:pt>
                <c:pt idx="346">
                  <c:v>2079.375</c:v>
                </c:pt>
                <c:pt idx="347">
                  <c:v>2080.1559999999999</c:v>
                </c:pt>
                <c:pt idx="348">
                  <c:v>2078.5940000000001</c:v>
                </c:pt>
                <c:pt idx="349">
                  <c:v>2080</c:v>
                </c:pt>
                <c:pt idx="350">
                  <c:v>2079.5309999999999</c:v>
                </c:pt>
                <c:pt idx="351">
                  <c:v>2079.5309999999999</c:v>
                </c:pt>
                <c:pt idx="352">
                  <c:v>2079.375</c:v>
                </c:pt>
                <c:pt idx="353">
                  <c:v>2080.7809999999999</c:v>
                </c:pt>
                <c:pt idx="354">
                  <c:v>2079.1410000000001</c:v>
                </c:pt>
                <c:pt idx="355">
                  <c:v>2078.5940000000001</c:v>
                </c:pt>
                <c:pt idx="356">
                  <c:v>2079.375</c:v>
                </c:pt>
                <c:pt idx="357">
                  <c:v>2079.5309999999999</c:v>
                </c:pt>
                <c:pt idx="358">
                  <c:v>2077.7339999999999</c:v>
                </c:pt>
                <c:pt idx="359">
                  <c:v>2079.375</c:v>
                </c:pt>
                <c:pt idx="360">
                  <c:v>2079.5309999999999</c:v>
                </c:pt>
                <c:pt idx="361">
                  <c:v>2079.375</c:v>
                </c:pt>
                <c:pt idx="362">
                  <c:v>2078.203</c:v>
                </c:pt>
                <c:pt idx="363">
                  <c:v>2078.5940000000001</c:v>
                </c:pt>
                <c:pt idx="364">
                  <c:v>2080.9369999999999</c:v>
                </c:pt>
                <c:pt idx="365">
                  <c:v>2080.7809999999999</c:v>
                </c:pt>
                <c:pt idx="366">
                  <c:v>2079.7660000000001</c:v>
                </c:pt>
                <c:pt idx="367">
                  <c:v>2080</c:v>
                </c:pt>
                <c:pt idx="368">
                  <c:v>2080.7809999999999</c:v>
                </c:pt>
                <c:pt idx="369">
                  <c:v>2080.1559999999999</c:v>
                </c:pt>
                <c:pt idx="370">
                  <c:v>2080.7809999999999</c:v>
                </c:pt>
                <c:pt idx="371">
                  <c:v>2079.375</c:v>
                </c:pt>
                <c:pt idx="372">
                  <c:v>2081.797</c:v>
                </c:pt>
                <c:pt idx="373">
                  <c:v>2080.9369999999999</c:v>
                </c:pt>
                <c:pt idx="374">
                  <c:v>2082.578</c:v>
                </c:pt>
                <c:pt idx="375">
                  <c:v>2079.1410000000001</c:v>
                </c:pt>
                <c:pt idx="376">
                  <c:v>2078.75</c:v>
                </c:pt>
                <c:pt idx="377">
                  <c:v>2078.3589999999999</c:v>
                </c:pt>
                <c:pt idx="378">
                  <c:v>2078.75</c:v>
                </c:pt>
                <c:pt idx="379">
                  <c:v>2079.5309999999999</c:v>
                </c:pt>
                <c:pt idx="380">
                  <c:v>2077.9690000000001</c:v>
                </c:pt>
                <c:pt idx="381">
                  <c:v>2080.3910000000001</c:v>
                </c:pt>
                <c:pt idx="382">
                  <c:v>2080.1559999999999</c:v>
                </c:pt>
                <c:pt idx="383">
                  <c:v>2078.3589999999999</c:v>
                </c:pt>
                <c:pt idx="384">
                  <c:v>2078.9839999999999</c:v>
                </c:pt>
                <c:pt idx="385">
                  <c:v>2080.7809999999999</c:v>
                </c:pt>
                <c:pt idx="386">
                  <c:v>2077.578</c:v>
                </c:pt>
                <c:pt idx="387">
                  <c:v>2080.1559999999999</c:v>
                </c:pt>
                <c:pt idx="388">
                  <c:v>2079.375</c:v>
                </c:pt>
                <c:pt idx="389">
                  <c:v>2078.3589999999999</c:v>
                </c:pt>
                <c:pt idx="390">
                  <c:v>2080.3910000000001</c:v>
                </c:pt>
                <c:pt idx="391">
                  <c:v>2079.1410000000001</c:v>
                </c:pt>
                <c:pt idx="392">
                  <c:v>2078.203</c:v>
                </c:pt>
                <c:pt idx="393">
                  <c:v>2077.9690000000001</c:v>
                </c:pt>
                <c:pt idx="394">
                  <c:v>2078.5940000000001</c:v>
                </c:pt>
                <c:pt idx="395">
                  <c:v>2079.7660000000001</c:v>
                </c:pt>
                <c:pt idx="396">
                  <c:v>2078.9839999999999</c:v>
                </c:pt>
                <c:pt idx="397">
                  <c:v>2075.9369999999999</c:v>
                </c:pt>
                <c:pt idx="398">
                  <c:v>2080.3910000000001</c:v>
                </c:pt>
                <c:pt idx="399">
                  <c:v>2078.3589999999999</c:v>
                </c:pt>
                <c:pt idx="400">
                  <c:v>2079.5309999999999</c:v>
                </c:pt>
                <c:pt idx="401">
                  <c:v>2077.7339999999999</c:v>
                </c:pt>
                <c:pt idx="402">
                  <c:v>2081.4059999999999</c:v>
                </c:pt>
                <c:pt idx="403">
                  <c:v>2078.5940000000001</c:v>
                </c:pt>
                <c:pt idx="404">
                  <c:v>2080.1559999999999</c:v>
                </c:pt>
                <c:pt idx="405">
                  <c:v>2079.1410000000001</c:v>
                </c:pt>
                <c:pt idx="406">
                  <c:v>2080.1559999999999</c:v>
                </c:pt>
                <c:pt idx="407">
                  <c:v>2079.5309999999999</c:v>
                </c:pt>
                <c:pt idx="408">
                  <c:v>2080</c:v>
                </c:pt>
                <c:pt idx="409">
                  <c:v>2078.75</c:v>
                </c:pt>
                <c:pt idx="410">
                  <c:v>2078.203</c:v>
                </c:pt>
                <c:pt idx="411">
                  <c:v>2078.5940000000001</c:v>
                </c:pt>
                <c:pt idx="412">
                  <c:v>2080</c:v>
                </c:pt>
                <c:pt idx="413">
                  <c:v>2080.7809999999999</c:v>
                </c:pt>
                <c:pt idx="414">
                  <c:v>2080.3910000000001</c:v>
                </c:pt>
                <c:pt idx="415">
                  <c:v>2081.172</c:v>
                </c:pt>
                <c:pt idx="416">
                  <c:v>2082.578</c:v>
                </c:pt>
                <c:pt idx="417">
                  <c:v>2079.5309999999999</c:v>
                </c:pt>
                <c:pt idx="418">
                  <c:v>2080.1559999999999</c:v>
                </c:pt>
                <c:pt idx="419">
                  <c:v>2079.375</c:v>
                </c:pt>
                <c:pt idx="420">
                  <c:v>2079.375</c:v>
                </c:pt>
                <c:pt idx="421">
                  <c:v>2078.3589999999999</c:v>
                </c:pt>
                <c:pt idx="422">
                  <c:v>2080</c:v>
                </c:pt>
                <c:pt idx="423">
                  <c:v>2078.3589999999999</c:v>
                </c:pt>
                <c:pt idx="424">
                  <c:v>2079.375</c:v>
                </c:pt>
                <c:pt idx="425">
                  <c:v>2077.7339999999999</c:v>
                </c:pt>
                <c:pt idx="426">
                  <c:v>2078.203</c:v>
                </c:pt>
                <c:pt idx="427">
                  <c:v>2078.3589999999999</c:v>
                </c:pt>
                <c:pt idx="428">
                  <c:v>2080</c:v>
                </c:pt>
                <c:pt idx="429">
                  <c:v>2079.1410000000001</c:v>
                </c:pt>
                <c:pt idx="430">
                  <c:v>2081.953</c:v>
                </c:pt>
                <c:pt idx="431">
                  <c:v>2078.203</c:v>
                </c:pt>
                <c:pt idx="432">
                  <c:v>2077.7339999999999</c:v>
                </c:pt>
                <c:pt idx="433">
                  <c:v>2078.9839999999999</c:v>
                </c:pt>
                <c:pt idx="434">
                  <c:v>2077.578</c:v>
                </c:pt>
                <c:pt idx="435">
                  <c:v>2079.7660000000001</c:v>
                </c:pt>
                <c:pt idx="436">
                  <c:v>2080.7809999999999</c:v>
                </c:pt>
                <c:pt idx="437">
                  <c:v>2077.1869999999999</c:v>
                </c:pt>
                <c:pt idx="438">
                  <c:v>2081.5619999999999</c:v>
                </c:pt>
                <c:pt idx="439">
                  <c:v>2078.203</c:v>
                </c:pt>
                <c:pt idx="440">
                  <c:v>2080.547</c:v>
                </c:pt>
                <c:pt idx="441">
                  <c:v>2080.547</c:v>
                </c:pt>
                <c:pt idx="442">
                  <c:v>2079.375</c:v>
                </c:pt>
                <c:pt idx="443">
                  <c:v>2080.1559999999999</c:v>
                </c:pt>
                <c:pt idx="444">
                  <c:v>2079.7660000000001</c:v>
                </c:pt>
                <c:pt idx="445">
                  <c:v>2079.7660000000001</c:v>
                </c:pt>
                <c:pt idx="446">
                  <c:v>2079.5309999999999</c:v>
                </c:pt>
                <c:pt idx="447">
                  <c:v>2077.7339999999999</c:v>
                </c:pt>
                <c:pt idx="448">
                  <c:v>2080.7809999999999</c:v>
                </c:pt>
                <c:pt idx="449">
                  <c:v>2080.1559999999999</c:v>
                </c:pt>
                <c:pt idx="450">
                  <c:v>2079.5309999999999</c:v>
                </c:pt>
                <c:pt idx="451">
                  <c:v>2078.203</c:v>
                </c:pt>
                <c:pt idx="452">
                  <c:v>2077.7339999999999</c:v>
                </c:pt>
                <c:pt idx="453">
                  <c:v>2081.4059999999999</c:v>
                </c:pt>
                <c:pt idx="454">
                  <c:v>2076.4059999999999</c:v>
                </c:pt>
                <c:pt idx="455">
                  <c:v>2078.203</c:v>
                </c:pt>
                <c:pt idx="456">
                  <c:v>2080.9369999999999</c:v>
                </c:pt>
                <c:pt idx="457">
                  <c:v>2080.7809999999999</c:v>
                </c:pt>
                <c:pt idx="458">
                  <c:v>2080.1559999999999</c:v>
                </c:pt>
                <c:pt idx="459">
                  <c:v>2078.3589999999999</c:v>
                </c:pt>
                <c:pt idx="460">
                  <c:v>2077.578</c:v>
                </c:pt>
                <c:pt idx="461">
                  <c:v>2078.5940000000001</c:v>
                </c:pt>
                <c:pt idx="462">
                  <c:v>2080.1559999999999</c:v>
                </c:pt>
                <c:pt idx="463">
                  <c:v>2078.3589999999999</c:v>
                </c:pt>
                <c:pt idx="464">
                  <c:v>2079.7660000000001</c:v>
                </c:pt>
                <c:pt idx="465">
                  <c:v>2079.1410000000001</c:v>
                </c:pt>
                <c:pt idx="466">
                  <c:v>2079.375</c:v>
                </c:pt>
                <c:pt idx="467">
                  <c:v>2079.1410000000001</c:v>
                </c:pt>
                <c:pt idx="468">
                  <c:v>2079.1410000000001</c:v>
                </c:pt>
                <c:pt idx="469">
                  <c:v>2078.9839999999999</c:v>
                </c:pt>
                <c:pt idx="470">
                  <c:v>2080.7809999999999</c:v>
                </c:pt>
                <c:pt idx="471">
                  <c:v>2077.7339999999999</c:v>
                </c:pt>
                <c:pt idx="472">
                  <c:v>2078.9839999999999</c:v>
                </c:pt>
                <c:pt idx="473">
                  <c:v>2080.7809999999999</c:v>
                </c:pt>
                <c:pt idx="474">
                  <c:v>2078.9839999999999</c:v>
                </c:pt>
                <c:pt idx="475">
                  <c:v>2078.3589999999999</c:v>
                </c:pt>
                <c:pt idx="476">
                  <c:v>2078.9839999999999</c:v>
                </c:pt>
                <c:pt idx="477">
                  <c:v>2079.1410000000001</c:v>
                </c:pt>
                <c:pt idx="478">
                  <c:v>2078.75</c:v>
                </c:pt>
                <c:pt idx="479">
                  <c:v>2080.547</c:v>
                </c:pt>
                <c:pt idx="480">
                  <c:v>2080</c:v>
                </c:pt>
                <c:pt idx="481">
                  <c:v>2078.9839999999999</c:v>
                </c:pt>
                <c:pt idx="482">
                  <c:v>2080.3910000000001</c:v>
                </c:pt>
                <c:pt idx="483">
                  <c:v>2080.547</c:v>
                </c:pt>
                <c:pt idx="484">
                  <c:v>2078.9839999999999</c:v>
                </c:pt>
                <c:pt idx="485">
                  <c:v>2080.3910000000001</c:v>
                </c:pt>
                <c:pt idx="486">
                  <c:v>2078.203</c:v>
                </c:pt>
                <c:pt idx="487">
                  <c:v>2079.1410000000001</c:v>
                </c:pt>
                <c:pt idx="488">
                  <c:v>2078.203</c:v>
                </c:pt>
                <c:pt idx="489">
                  <c:v>2079.7660000000001</c:v>
                </c:pt>
                <c:pt idx="490">
                  <c:v>2075.7809999999999</c:v>
                </c:pt>
                <c:pt idx="491">
                  <c:v>2078.3589999999999</c:v>
                </c:pt>
                <c:pt idx="492">
                  <c:v>2079.1410000000001</c:v>
                </c:pt>
                <c:pt idx="493">
                  <c:v>2079.5309999999999</c:v>
                </c:pt>
                <c:pt idx="494">
                  <c:v>2077.3440000000001</c:v>
                </c:pt>
                <c:pt idx="495">
                  <c:v>2080.3910000000001</c:v>
                </c:pt>
                <c:pt idx="496">
                  <c:v>2081.5619999999999</c:v>
                </c:pt>
                <c:pt idx="497">
                  <c:v>2079.1410000000001</c:v>
                </c:pt>
                <c:pt idx="498">
                  <c:v>2078.9839999999999</c:v>
                </c:pt>
                <c:pt idx="499">
                  <c:v>2079.375</c:v>
                </c:pt>
                <c:pt idx="500">
                  <c:v>2078.9839999999999</c:v>
                </c:pt>
                <c:pt idx="501">
                  <c:v>2078.75</c:v>
                </c:pt>
                <c:pt idx="502">
                  <c:v>2080.7809999999999</c:v>
                </c:pt>
                <c:pt idx="503">
                  <c:v>2078.5940000000001</c:v>
                </c:pt>
                <c:pt idx="504">
                  <c:v>2080.547</c:v>
                </c:pt>
                <c:pt idx="505">
                  <c:v>2078.203</c:v>
                </c:pt>
                <c:pt idx="506">
                  <c:v>2078.75</c:v>
                </c:pt>
                <c:pt idx="507">
                  <c:v>2079.1410000000001</c:v>
                </c:pt>
                <c:pt idx="508">
                  <c:v>2079.375</c:v>
                </c:pt>
                <c:pt idx="509">
                  <c:v>2079.1410000000001</c:v>
                </c:pt>
                <c:pt idx="510">
                  <c:v>2076.953</c:v>
                </c:pt>
                <c:pt idx="511">
                  <c:v>2079.375</c:v>
                </c:pt>
                <c:pt idx="512">
                  <c:v>2080.1559999999999</c:v>
                </c:pt>
                <c:pt idx="513">
                  <c:v>2078.203</c:v>
                </c:pt>
                <c:pt idx="514">
                  <c:v>2079.7660000000001</c:v>
                </c:pt>
                <c:pt idx="515">
                  <c:v>2081.953</c:v>
                </c:pt>
                <c:pt idx="516">
                  <c:v>2079.375</c:v>
                </c:pt>
                <c:pt idx="517">
                  <c:v>2081.172</c:v>
                </c:pt>
                <c:pt idx="518">
                  <c:v>2078.3589999999999</c:v>
                </c:pt>
                <c:pt idx="519">
                  <c:v>2079.1410000000001</c:v>
                </c:pt>
                <c:pt idx="520">
                  <c:v>2079.5309999999999</c:v>
                </c:pt>
                <c:pt idx="521">
                  <c:v>2077.7339999999999</c:v>
                </c:pt>
                <c:pt idx="522">
                  <c:v>2080.9369999999999</c:v>
                </c:pt>
                <c:pt idx="523">
                  <c:v>2079.7660000000001</c:v>
                </c:pt>
                <c:pt idx="524">
                  <c:v>2081.5619999999999</c:v>
                </c:pt>
                <c:pt idx="525">
                  <c:v>2078.5940000000001</c:v>
                </c:pt>
                <c:pt idx="526">
                  <c:v>2080.9369999999999</c:v>
                </c:pt>
                <c:pt idx="527">
                  <c:v>2078.9839999999999</c:v>
                </c:pt>
                <c:pt idx="528">
                  <c:v>2079.1410000000001</c:v>
                </c:pt>
                <c:pt idx="529">
                  <c:v>2079.7660000000001</c:v>
                </c:pt>
                <c:pt idx="530">
                  <c:v>2079.1410000000001</c:v>
                </c:pt>
                <c:pt idx="531">
                  <c:v>2079.375</c:v>
                </c:pt>
                <c:pt idx="532">
                  <c:v>2082.1869999999999</c:v>
                </c:pt>
                <c:pt idx="533">
                  <c:v>2080.3910000000001</c:v>
                </c:pt>
                <c:pt idx="534">
                  <c:v>2080.7809999999999</c:v>
                </c:pt>
                <c:pt idx="535">
                  <c:v>2078.3589999999999</c:v>
                </c:pt>
                <c:pt idx="536">
                  <c:v>2079.7660000000001</c:v>
                </c:pt>
                <c:pt idx="537">
                  <c:v>2080</c:v>
                </c:pt>
                <c:pt idx="538">
                  <c:v>2079.375</c:v>
                </c:pt>
                <c:pt idx="539">
                  <c:v>2079.7660000000001</c:v>
                </c:pt>
                <c:pt idx="540">
                  <c:v>2080.7809999999999</c:v>
                </c:pt>
                <c:pt idx="541">
                  <c:v>2079.1410000000001</c:v>
                </c:pt>
                <c:pt idx="542">
                  <c:v>2078.75</c:v>
                </c:pt>
                <c:pt idx="543">
                  <c:v>2078.75</c:v>
                </c:pt>
                <c:pt idx="544">
                  <c:v>2078.203</c:v>
                </c:pt>
                <c:pt idx="545">
                  <c:v>2077.1869999999999</c:v>
                </c:pt>
                <c:pt idx="546">
                  <c:v>2077.1869999999999</c:v>
                </c:pt>
                <c:pt idx="547">
                  <c:v>2079.1410000000001</c:v>
                </c:pt>
                <c:pt idx="548">
                  <c:v>2079.1410000000001</c:v>
                </c:pt>
                <c:pt idx="549">
                  <c:v>2080.3910000000001</c:v>
                </c:pt>
                <c:pt idx="550">
                  <c:v>2078.5940000000001</c:v>
                </c:pt>
                <c:pt idx="551">
                  <c:v>2080.1559999999999</c:v>
                </c:pt>
                <c:pt idx="552">
                  <c:v>2077.7339999999999</c:v>
                </c:pt>
                <c:pt idx="553">
                  <c:v>2076.797</c:v>
                </c:pt>
                <c:pt idx="554">
                  <c:v>2079.1410000000001</c:v>
                </c:pt>
                <c:pt idx="555">
                  <c:v>2079.375</c:v>
                </c:pt>
                <c:pt idx="556">
                  <c:v>2077.578</c:v>
                </c:pt>
                <c:pt idx="557">
                  <c:v>2081.172</c:v>
                </c:pt>
                <c:pt idx="558">
                  <c:v>2079.1410000000001</c:v>
                </c:pt>
                <c:pt idx="559">
                  <c:v>2079.5309999999999</c:v>
                </c:pt>
                <c:pt idx="560">
                  <c:v>2078.9839999999999</c:v>
                </c:pt>
                <c:pt idx="561">
                  <c:v>2079.5309999999999</c:v>
                </c:pt>
                <c:pt idx="562">
                  <c:v>2080.1559999999999</c:v>
                </c:pt>
                <c:pt idx="563">
                  <c:v>2079.5309999999999</c:v>
                </c:pt>
                <c:pt idx="564">
                  <c:v>2081.797</c:v>
                </c:pt>
                <c:pt idx="565">
                  <c:v>2079.375</c:v>
                </c:pt>
                <c:pt idx="566">
                  <c:v>2078.3589999999999</c:v>
                </c:pt>
                <c:pt idx="567">
                  <c:v>2079.7660000000001</c:v>
                </c:pt>
                <c:pt idx="568">
                  <c:v>2078.75</c:v>
                </c:pt>
                <c:pt idx="569">
                  <c:v>2079.7660000000001</c:v>
                </c:pt>
                <c:pt idx="570">
                  <c:v>2081.797</c:v>
                </c:pt>
                <c:pt idx="571">
                  <c:v>2080.1559999999999</c:v>
                </c:pt>
                <c:pt idx="572">
                  <c:v>2080.547</c:v>
                </c:pt>
                <c:pt idx="573">
                  <c:v>2077.9690000000001</c:v>
                </c:pt>
                <c:pt idx="574">
                  <c:v>2078.75</c:v>
                </c:pt>
                <c:pt idx="575">
                  <c:v>2078.3589999999999</c:v>
                </c:pt>
                <c:pt idx="576">
                  <c:v>2078.3589999999999</c:v>
                </c:pt>
                <c:pt idx="577">
                  <c:v>2078.75</c:v>
                </c:pt>
                <c:pt idx="578">
                  <c:v>2079.1410000000001</c:v>
                </c:pt>
                <c:pt idx="579">
                  <c:v>2078.3589999999999</c:v>
                </c:pt>
                <c:pt idx="580">
                  <c:v>2078.5940000000001</c:v>
                </c:pt>
                <c:pt idx="581">
                  <c:v>2077.3440000000001</c:v>
                </c:pt>
                <c:pt idx="582">
                  <c:v>2078.9839999999999</c:v>
                </c:pt>
                <c:pt idx="583">
                  <c:v>2080</c:v>
                </c:pt>
                <c:pt idx="584">
                  <c:v>2079.375</c:v>
                </c:pt>
                <c:pt idx="585">
                  <c:v>2077.7339999999999</c:v>
                </c:pt>
                <c:pt idx="586">
                  <c:v>2077.578</c:v>
                </c:pt>
                <c:pt idx="587">
                  <c:v>2079.5309999999999</c:v>
                </c:pt>
                <c:pt idx="588">
                  <c:v>2077.9690000000001</c:v>
                </c:pt>
                <c:pt idx="589">
                  <c:v>2077.7339999999999</c:v>
                </c:pt>
                <c:pt idx="590">
                  <c:v>2079.375</c:v>
                </c:pt>
                <c:pt idx="591">
                  <c:v>2079.7660000000001</c:v>
                </c:pt>
                <c:pt idx="592">
                  <c:v>2079.375</c:v>
                </c:pt>
                <c:pt idx="593">
                  <c:v>2079.375</c:v>
                </c:pt>
                <c:pt idx="594">
                  <c:v>2079.1410000000001</c:v>
                </c:pt>
                <c:pt idx="595">
                  <c:v>2079.5309999999999</c:v>
                </c:pt>
                <c:pt idx="596">
                  <c:v>2078.3589999999999</c:v>
                </c:pt>
                <c:pt idx="597">
                  <c:v>2079.7660000000001</c:v>
                </c:pt>
                <c:pt idx="598">
                  <c:v>2080.3910000000001</c:v>
                </c:pt>
                <c:pt idx="599">
                  <c:v>2078.3589999999999</c:v>
                </c:pt>
                <c:pt idx="600">
                  <c:v>2079.7660000000001</c:v>
                </c:pt>
                <c:pt idx="601">
                  <c:v>2078.9839999999999</c:v>
                </c:pt>
                <c:pt idx="602">
                  <c:v>2080</c:v>
                </c:pt>
                <c:pt idx="603">
                  <c:v>2077.7339999999999</c:v>
                </c:pt>
                <c:pt idx="604">
                  <c:v>2081.797</c:v>
                </c:pt>
                <c:pt idx="605">
                  <c:v>2078.9839999999999</c:v>
                </c:pt>
                <c:pt idx="606">
                  <c:v>2077.578</c:v>
                </c:pt>
                <c:pt idx="607">
                  <c:v>2078.9839999999999</c:v>
                </c:pt>
                <c:pt idx="608">
                  <c:v>2080.3910000000001</c:v>
                </c:pt>
                <c:pt idx="609">
                  <c:v>2081.172</c:v>
                </c:pt>
                <c:pt idx="610">
                  <c:v>2078.3589999999999</c:v>
                </c:pt>
                <c:pt idx="611">
                  <c:v>2078.9839999999999</c:v>
                </c:pt>
                <c:pt idx="612">
                  <c:v>2078.9839999999999</c:v>
                </c:pt>
                <c:pt idx="613">
                  <c:v>2077.1869999999999</c:v>
                </c:pt>
                <c:pt idx="614">
                  <c:v>2079.7660000000001</c:v>
                </c:pt>
                <c:pt idx="615">
                  <c:v>2080.547</c:v>
                </c:pt>
                <c:pt idx="616">
                  <c:v>2080.1559999999999</c:v>
                </c:pt>
                <c:pt idx="617">
                  <c:v>2081.4059999999999</c:v>
                </c:pt>
                <c:pt idx="618">
                  <c:v>2079.5309999999999</c:v>
                </c:pt>
                <c:pt idx="619">
                  <c:v>2081.4059999999999</c:v>
                </c:pt>
                <c:pt idx="620">
                  <c:v>2080.547</c:v>
                </c:pt>
                <c:pt idx="621">
                  <c:v>2080.3910000000001</c:v>
                </c:pt>
                <c:pt idx="622">
                  <c:v>2080.547</c:v>
                </c:pt>
                <c:pt idx="623">
                  <c:v>2078.9839999999999</c:v>
                </c:pt>
                <c:pt idx="624">
                  <c:v>2081.797</c:v>
                </c:pt>
                <c:pt idx="625">
                  <c:v>2081.953</c:v>
                </c:pt>
                <c:pt idx="626">
                  <c:v>2080.9369999999999</c:v>
                </c:pt>
                <c:pt idx="627">
                  <c:v>2079.375</c:v>
                </c:pt>
                <c:pt idx="628">
                  <c:v>2079.5309999999999</c:v>
                </c:pt>
                <c:pt idx="629">
                  <c:v>2081.953</c:v>
                </c:pt>
                <c:pt idx="630">
                  <c:v>2080.1559999999999</c:v>
                </c:pt>
                <c:pt idx="631">
                  <c:v>2077.7339999999999</c:v>
                </c:pt>
                <c:pt idx="632">
                  <c:v>2079.375</c:v>
                </c:pt>
                <c:pt idx="633">
                  <c:v>2080.7809999999999</c:v>
                </c:pt>
                <c:pt idx="634">
                  <c:v>2078.5940000000001</c:v>
                </c:pt>
                <c:pt idx="635">
                  <c:v>2081.5619999999999</c:v>
                </c:pt>
                <c:pt idx="636">
                  <c:v>2079.5309999999999</c:v>
                </c:pt>
                <c:pt idx="637">
                  <c:v>2078.75</c:v>
                </c:pt>
                <c:pt idx="638">
                  <c:v>2080.3910000000001</c:v>
                </c:pt>
                <c:pt idx="639">
                  <c:v>2079.1410000000001</c:v>
                </c:pt>
                <c:pt idx="640">
                  <c:v>2079.375</c:v>
                </c:pt>
                <c:pt idx="641">
                  <c:v>2080</c:v>
                </c:pt>
                <c:pt idx="642">
                  <c:v>2080.3910000000001</c:v>
                </c:pt>
                <c:pt idx="643">
                  <c:v>2078.203</c:v>
                </c:pt>
                <c:pt idx="644">
                  <c:v>2078.203</c:v>
                </c:pt>
                <c:pt idx="645">
                  <c:v>2080.7809999999999</c:v>
                </c:pt>
                <c:pt idx="646">
                  <c:v>2080.1559999999999</c:v>
                </c:pt>
                <c:pt idx="647">
                  <c:v>2080.547</c:v>
                </c:pt>
                <c:pt idx="648">
                  <c:v>2080</c:v>
                </c:pt>
                <c:pt idx="649">
                  <c:v>2079.1410000000001</c:v>
                </c:pt>
                <c:pt idx="650">
                  <c:v>2078.9839999999999</c:v>
                </c:pt>
                <c:pt idx="651">
                  <c:v>2078.9839999999999</c:v>
                </c:pt>
                <c:pt idx="652">
                  <c:v>2079.5309999999999</c:v>
                </c:pt>
                <c:pt idx="653">
                  <c:v>2081.172</c:v>
                </c:pt>
                <c:pt idx="654">
                  <c:v>2078.75</c:v>
                </c:pt>
                <c:pt idx="655">
                  <c:v>2080.9369999999999</c:v>
                </c:pt>
                <c:pt idx="656">
                  <c:v>2081.797</c:v>
                </c:pt>
                <c:pt idx="657">
                  <c:v>2078.9839999999999</c:v>
                </c:pt>
                <c:pt idx="658">
                  <c:v>2078.9839999999999</c:v>
                </c:pt>
                <c:pt idx="659">
                  <c:v>2078.5940000000001</c:v>
                </c:pt>
                <c:pt idx="660">
                  <c:v>2078.9839999999999</c:v>
                </c:pt>
                <c:pt idx="661">
                  <c:v>2080.9369999999999</c:v>
                </c:pt>
                <c:pt idx="662">
                  <c:v>2081.172</c:v>
                </c:pt>
                <c:pt idx="663">
                  <c:v>2080.7809999999999</c:v>
                </c:pt>
                <c:pt idx="664">
                  <c:v>2081.172</c:v>
                </c:pt>
                <c:pt idx="665">
                  <c:v>2079.1410000000001</c:v>
                </c:pt>
                <c:pt idx="666">
                  <c:v>2080.3910000000001</c:v>
                </c:pt>
                <c:pt idx="667">
                  <c:v>2078.9839999999999</c:v>
                </c:pt>
                <c:pt idx="668">
                  <c:v>2078.75</c:v>
                </c:pt>
                <c:pt idx="669">
                  <c:v>2080</c:v>
                </c:pt>
                <c:pt idx="670">
                  <c:v>2079.7660000000001</c:v>
                </c:pt>
                <c:pt idx="671">
                  <c:v>2081.172</c:v>
                </c:pt>
                <c:pt idx="672">
                  <c:v>2077.1869999999999</c:v>
                </c:pt>
                <c:pt idx="673">
                  <c:v>2078.3589999999999</c:v>
                </c:pt>
                <c:pt idx="674">
                  <c:v>2080.1559999999999</c:v>
                </c:pt>
                <c:pt idx="675">
                  <c:v>2078.9839999999999</c:v>
                </c:pt>
                <c:pt idx="676">
                  <c:v>2078.5940000000001</c:v>
                </c:pt>
                <c:pt idx="677">
                  <c:v>2077.9690000000001</c:v>
                </c:pt>
                <c:pt idx="678">
                  <c:v>2079.1410000000001</c:v>
                </c:pt>
                <c:pt idx="679">
                  <c:v>2078.3589999999999</c:v>
                </c:pt>
                <c:pt idx="680">
                  <c:v>2079.5309999999999</c:v>
                </c:pt>
                <c:pt idx="681">
                  <c:v>2082.3440000000001</c:v>
                </c:pt>
                <c:pt idx="682">
                  <c:v>2079.7660000000001</c:v>
                </c:pt>
                <c:pt idx="683">
                  <c:v>2079.375</c:v>
                </c:pt>
                <c:pt idx="684">
                  <c:v>2077.9690000000001</c:v>
                </c:pt>
                <c:pt idx="685">
                  <c:v>2080.3910000000001</c:v>
                </c:pt>
                <c:pt idx="686">
                  <c:v>2080.9369999999999</c:v>
                </c:pt>
                <c:pt idx="687">
                  <c:v>2080.547</c:v>
                </c:pt>
                <c:pt idx="688">
                  <c:v>2078.3589999999999</c:v>
                </c:pt>
                <c:pt idx="689">
                  <c:v>2080.547</c:v>
                </c:pt>
                <c:pt idx="690">
                  <c:v>2082.7339999999999</c:v>
                </c:pt>
                <c:pt idx="691">
                  <c:v>2080</c:v>
                </c:pt>
                <c:pt idx="692">
                  <c:v>2079.1410000000001</c:v>
                </c:pt>
                <c:pt idx="693">
                  <c:v>2080.1559999999999</c:v>
                </c:pt>
                <c:pt idx="694">
                  <c:v>2077.1869999999999</c:v>
                </c:pt>
                <c:pt idx="695">
                  <c:v>2080.547</c:v>
                </c:pt>
                <c:pt idx="696">
                  <c:v>2079.1410000000001</c:v>
                </c:pt>
                <c:pt idx="697">
                  <c:v>2078.5940000000001</c:v>
                </c:pt>
                <c:pt idx="698">
                  <c:v>2077.7339999999999</c:v>
                </c:pt>
                <c:pt idx="699">
                  <c:v>2078.75</c:v>
                </c:pt>
                <c:pt idx="700">
                  <c:v>2080.547</c:v>
                </c:pt>
                <c:pt idx="701">
                  <c:v>2080.3910000000001</c:v>
                </c:pt>
                <c:pt idx="702">
                  <c:v>2079.1410000000001</c:v>
                </c:pt>
                <c:pt idx="703">
                  <c:v>2082.1869999999999</c:v>
                </c:pt>
                <c:pt idx="704">
                  <c:v>2080.9369999999999</c:v>
                </c:pt>
                <c:pt idx="705">
                  <c:v>2080.7809999999999</c:v>
                </c:pt>
                <c:pt idx="706">
                  <c:v>2078.9839999999999</c:v>
                </c:pt>
                <c:pt idx="707">
                  <c:v>2079.7660000000001</c:v>
                </c:pt>
                <c:pt idx="708">
                  <c:v>2079.375</c:v>
                </c:pt>
                <c:pt idx="709">
                  <c:v>2079.375</c:v>
                </c:pt>
                <c:pt idx="710">
                  <c:v>2077.9690000000001</c:v>
                </c:pt>
                <c:pt idx="711">
                  <c:v>2080.547</c:v>
                </c:pt>
                <c:pt idx="712">
                  <c:v>2079.7660000000001</c:v>
                </c:pt>
                <c:pt idx="713">
                  <c:v>2078.203</c:v>
                </c:pt>
                <c:pt idx="714">
                  <c:v>2079.375</c:v>
                </c:pt>
                <c:pt idx="715">
                  <c:v>2080.547</c:v>
                </c:pt>
                <c:pt idx="716">
                  <c:v>2079.375</c:v>
                </c:pt>
                <c:pt idx="717">
                  <c:v>2080.9369999999999</c:v>
                </c:pt>
                <c:pt idx="718">
                  <c:v>2081.5619999999999</c:v>
                </c:pt>
                <c:pt idx="719">
                  <c:v>2079.5309999999999</c:v>
                </c:pt>
                <c:pt idx="720">
                  <c:v>2080.7809999999999</c:v>
                </c:pt>
                <c:pt idx="721">
                  <c:v>2080.547</c:v>
                </c:pt>
                <c:pt idx="722">
                  <c:v>2078.203</c:v>
                </c:pt>
                <c:pt idx="723">
                  <c:v>2079.5309999999999</c:v>
                </c:pt>
                <c:pt idx="724">
                  <c:v>2082.7339999999999</c:v>
                </c:pt>
                <c:pt idx="725">
                  <c:v>2079.1410000000001</c:v>
                </c:pt>
                <c:pt idx="726">
                  <c:v>2078.75</c:v>
                </c:pt>
                <c:pt idx="727">
                  <c:v>2078.5940000000001</c:v>
                </c:pt>
                <c:pt idx="728">
                  <c:v>2081.4059999999999</c:v>
                </c:pt>
                <c:pt idx="729">
                  <c:v>2080.7809999999999</c:v>
                </c:pt>
                <c:pt idx="730">
                  <c:v>2080.547</c:v>
                </c:pt>
                <c:pt idx="731">
                  <c:v>2081.797</c:v>
                </c:pt>
                <c:pt idx="732">
                  <c:v>2078.75</c:v>
                </c:pt>
                <c:pt idx="733">
                  <c:v>2079.7660000000001</c:v>
                </c:pt>
                <c:pt idx="734">
                  <c:v>2080.7809999999999</c:v>
                </c:pt>
                <c:pt idx="735">
                  <c:v>2080.9369999999999</c:v>
                </c:pt>
                <c:pt idx="736">
                  <c:v>2079.5309999999999</c:v>
                </c:pt>
                <c:pt idx="737">
                  <c:v>2078.9839999999999</c:v>
                </c:pt>
                <c:pt idx="738">
                  <c:v>2079.5309999999999</c:v>
                </c:pt>
                <c:pt idx="739">
                  <c:v>2079.7660000000001</c:v>
                </c:pt>
                <c:pt idx="740">
                  <c:v>2078.75</c:v>
                </c:pt>
                <c:pt idx="741">
                  <c:v>2080.3910000000001</c:v>
                </c:pt>
                <c:pt idx="742">
                  <c:v>2077.578</c:v>
                </c:pt>
                <c:pt idx="743">
                  <c:v>2078.9839999999999</c:v>
                </c:pt>
                <c:pt idx="744">
                  <c:v>2080.1559999999999</c:v>
                </c:pt>
                <c:pt idx="745">
                  <c:v>2081.172</c:v>
                </c:pt>
                <c:pt idx="746">
                  <c:v>2078.203</c:v>
                </c:pt>
                <c:pt idx="747">
                  <c:v>2077.1869999999999</c:v>
                </c:pt>
                <c:pt idx="748">
                  <c:v>2080</c:v>
                </c:pt>
                <c:pt idx="749">
                  <c:v>2077.7339999999999</c:v>
                </c:pt>
                <c:pt idx="750">
                  <c:v>2080</c:v>
                </c:pt>
                <c:pt idx="751">
                  <c:v>2078.203</c:v>
                </c:pt>
                <c:pt idx="752">
                  <c:v>2080.3910000000001</c:v>
                </c:pt>
                <c:pt idx="753">
                  <c:v>2078.3589999999999</c:v>
                </c:pt>
                <c:pt idx="754">
                  <c:v>2080.3910000000001</c:v>
                </c:pt>
                <c:pt idx="755">
                  <c:v>2078.75</c:v>
                </c:pt>
                <c:pt idx="756">
                  <c:v>2079.375</c:v>
                </c:pt>
                <c:pt idx="757">
                  <c:v>2080.3910000000001</c:v>
                </c:pt>
                <c:pt idx="758">
                  <c:v>2081.172</c:v>
                </c:pt>
                <c:pt idx="759">
                  <c:v>2079.5309999999999</c:v>
                </c:pt>
                <c:pt idx="760">
                  <c:v>2080.547</c:v>
                </c:pt>
                <c:pt idx="761">
                  <c:v>2079.5309999999999</c:v>
                </c:pt>
                <c:pt idx="762">
                  <c:v>2078.203</c:v>
                </c:pt>
                <c:pt idx="763">
                  <c:v>2078.75</c:v>
                </c:pt>
                <c:pt idx="764">
                  <c:v>2078.5940000000001</c:v>
                </c:pt>
                <c:pt idx="765">
                  <c:v>2078.75</c:v>
                </c:pt>
                <c:pt idx="766">
                  <c:v>2079.7660000000001</c:v>
                </c:pt>
                <c:pt idx="767">
                  <c:v>2079.5309999999999</c:v>
                </c:pt>
                <c:pt idx="768">
                  <c:v>2080.1559999999999</c:v>
                </c:pt>
                <c:pt idx="769">
                  <c:v>2081.953</c:v>
                </c:pt>
                <c:pt idx="770">
                  <c:v>2079.375</c:v>
                </c:pt>
                <c:pt idx="771">
                  <c:v>2078.75</c:v>
                </c:pt>
                <c:pt idx="772">
                  <c:v>2081.5619999999999</c:v>
                </c:pt>
                <c:pt idx="773">
                  <c:v>2079.1410000000001</c:v>
                </c:pt>
                <c:pt idx="774">
                  <c:v>2079.375</c:v>
                </c:pt>
                <c:pt idx="775">
                  <c:v>2079.1410000000001</c:v>
                </c:pt>
                <c:pt idx="776">
                  <c:v>2079.1410000000001</c:v>
                </c:pt>
                <c:pt idx="777">
                  <c:v>2077.9690000000001</c:v>
                </c:pt>
                <c:pt idx="778">
                  <c:v>2080.3910000000001</c:v>
                </c:pt>
                <c:pt idx="779">
                  <c:v>2080.1559999999999</c:v>
                </c:pt>
                <c:pt idx="780">
                  <c:v>2080.7809999999999</c:v>
                </c:pt>
                <c:pt idx="781">
                  <c:v>2081.4059999999999</c:v>
                </c:pt>
                <c:pt idx="782">
                  <c:v>2080.9369999999999</c:v>
                </c:pt>
                <c:pt idx="783">
                  <c:v>2080.3910000000001</c:v>
                </c:pt>
                <c:pt idx="784">
                  <c:v>2080.3910000000001</c:v>
                </c:pt>
                <c:pt idx="785">
                  <c:v>2081.797</c:v>
                </c:pt>
                <c:pt idx="786">
                  <c:v>2080.3910000000001</c:v>
                </c:pt>
                <c:pt idx="787">
                  <c:v>2080.1559999999999</c:v>
                </c:pt>
                <c:pt idx="788">
                  <c:v>2078.9839999999999</c:v>
                </c:pt>
                <c:pt idx="789">
                  <c:v>2077.9690000000001</c:v>
                </c:pt>
                <c:pt idx="790">
                  <c:v>2078.5940000000001</c:v>
                </c:pt>
                <c:pt idx="791">
                  <c:v>2081.5619999999999</c:v>
                </c:pt>
                <c:pt idx="792">
                  <c:v>2080.3910000000001</c:v>
                </c:pt>
                <c:pt idx="793">
                  <c:v>2080.3910000000001</c:v>
                </c:pt>
                <c:pt idx="794">
                  <c:v>2078.5940000000001</c:v>
                </c:pt>
                <c:pt idx="795">
                  <c:v>2080.7809999999999</c:v>
                </c:pt>
                <c:pt idx="796">
                  <c:v>2078.9839999999999</c:v>
                </c:pt>
                <c:pt idx="797">
                  <c:v>2079.7660000000001</c:v>
                </c:pt>
                <c:pt idx="798">
                  <c:v>2079.5309999999999</c:v>
                </c:pt>
                <c:pt idx="799">
                  <c:v>2081.797</c:v>
                </c:pt>
                <c:pt idx="800">
                  <c:v>2080</c:v>
                </c:pt>
                <c:pt idx="801">
                  <c:v>2081.4059999999999</c:v>
                </c:pt>
                <c:pt idx="802">
                  <c:v>2079.5309999999999</c:v>
                </c:pt>
                <c:pt idx="803">
                  <c:v>2080</c:v>
                </c:pt>
                <c:pt idx="804">
                  <c:v>2079.5309999999999</c:v>
                </c:pt>
                <c:pt idx="805">
                  <c:v>2081.797</c:v>
                </c:pt>
                <c:pt idx="806">
                  <c:v>2079.5309999999999</c:v>
                </c:pt>
                <c:pt idx="807">
                  <c:v>2080.1559999999999</c:v>
                </c:pt>
                <c:pt idx="808">
                  <c:v>2078.3589999999999</c:v>
                </c:pt>
                <c:pt idx="809">
                  <c:v>2078.203</c:v>
                </c:pt>
                <c:pt idx="810">
                  <c:v>2080.3910000000001</c:v>
                </c:pt>
                <c:pt idx="811">
                  <c:v>2080.547</c:v>
                </c:pt>
                <c:pt idx="812">
                  <c:v>2080.9369999999999</c:v>
                </c:pt>
                <c:pt idx="813">
                  <c:v>2079.7660000000001</c:v>
                </c:pt>
                <c:pt idx="814">
                  <c:v>2080</c:v>
                </c:pt>
                <c:pt idx="815">
                  <c:v>2077.1869999999999</c:v>
                </c:pt>
                <c:pt idx="816">
                  <c:v>2078.203</c:v>
                </c:pt>
                <c:pt idx="817">
                  <c:v>2080.547</c:v>
                </c:pt>
                <c:pt idx="818">
                  <c:v>2080.9369999999999</c:v>
                </c:pt>
                <c:pt idx="819">
                  <c:v>2078.9839999999999</c:v>
                </c:pt>
                <c:pt idx="820">
                  <c:v>2079.375</c:v>
                </c:pt>
                <c:pt idx="821">
                  <c:v>2080.7809999999999</c:v>
                </c:pt>
                <c:pt idx="822">
                  <c:v>2078.9839999999999</c:v>
                </c:pt>
                <c:pt idx="823">
                  <c:v>2079.375</c:v>
                </c:pt>
                <c:pt idx="824">
                  <c:v>2078.9839999999999</c:v>
                </c:pt>
                <c:pt idx="825">
                  <c:v>2080.9369999999999</c:v>
                </c:pt>
                <c:pt idx="826">
                  <c:v>2078.75</c:v>
                </c:pt>
                <c:pt idx="827">
                  <c:v>2079.1410000000001</c:v>
                </c:pt>
                <c:pt idx="828">
                  <c:v>2078.3589999999999</c:v>
                </c:pt>
                <c:pt idx="829">
                  <c:v>2079.1410000000001</c:v>
                </c:pt>
                <c:pt idx="830">
                  <c:v>2079.5309999999999</c:v>
                </c:pt>
                <c:pt idx="831">
                  <c:v>2078.5940000000001</c:v>
                </c:pt>
                <c:pt idx="832">
                  <c:v>2080.1559999999999</c:v>
                </c:pt>
                <c:pt idx="833">
                  <c:v>2078.3589999999999</c:v>
                </c:pt>
                <c:pt idx="834">
                  <c:v>2080</c:v>
                </c:pt>
                <c:pt idx="835">
                  <c:v>2079.5309999999999</c:v>
                </c:pt>
                <c:pt idx="836">
                  <c:v>2080</c:v>
                </c:pt>
                <c:pt idx="837">
                  <c:v>2080.9369999999999</c:v>
                </c:pt>
                <c:pt idx="838">
                  <c:v>2080.547</c:v>
                </c:pt>
                <c:pt idx="839">
                  <c:v>2077.3440000000001</c:v>
                </c:pt>
                <c:pt idx="840">
                  <c:v>2077.3440000000001</c:v>
                </c:pt>
                <c:pt idx="841">
                  <c:v>2081.172</c:v>
                </c:pt>
                <c:pt idx="842">
                  <c:v>2079.7660000000001</c:v>
                </c:pt>
                <c:pt idx="843">
                  <c:v>2080.3910000000001</c:v>
                </c:pt>
                <c:pt idx="844">
                  <c:v>2080</c:v>
                </c:pt>
                <c:pt idx="845">
                  <c:v>2080</c:v>
                </c:pt>
                <c:pt idx="846">
                  <c:v>2079.5309999999999</c:v>
                </c:pt>
                <c:pt idx="847">
                  <c:v>2080.7809999999999</c:v>
                </c:pt>
                <c:pt idx="848">
                  <c:v>2078.75</c:v>
                </c:pt>
                <c:pt idx="849">
                  <c:v>2078.9839999999999</c:v>
                </c:pt>
                <c:pt idx="850">
                  <c:v>2079.375</c:v>
                </c:pt>
                <c:pt idx="851">
                  <c:v>2080</c:v>
                </c:pt>
                <c:pt idx="852">
                  <c:v>2080.9369999999999</c:v>
                </c:pt>
                <c:pt idx="853">
                  <c:v>2079.5309999999999</c:v>
                </c:pt>
                <c:pt idx="854">
                  <c:v>2079.5309999999999</c:v>
                </c:pt>
                <c:pt idx="855">
                  <c:v>2078.75</c:v>
                </c:pt>
                <c:pt idx="856">
                  <c:v>2080.1559999999999</c:v>
                </c:pt>
                <c:pt idx="857">
                  <c:v>2080.1559999999999</c:v>
                </c:pt>
                <c:pt idx="858">
                  <c:v>2080.9369999999999</c:v>
                </c:pt>
                <c:pt idx="859">
                  <c:v>2080.1559999999999</c:v>
                </c:pt>
                <c:pt idx="860">
                  <c:v>2081.4059999999999</c:v>
                </c:pt>
                <c:pt idx="861">
                  <c:v>2078.3589999999999</c:v>
                </c:pt>
                <c:pt idx="862">
                  <c:v>2080.7809999999999</c:v>
                </c:pt>
                <c:pt idx="863">
                  <c:v>2079.5309999999999</c:v>
                </c:pt>
                <c:pt idx="864">
                  <c:v>2078.203</c:v>
                </c:pt>
                <c:pt idx="865">
                  <c:v>2081.953</c:v>
                </c:pt>
                <c:pt idx="866">
                  <c:v>2079.5309999999999</c:v>
                </c:pt>
                <c:pt idx="867">
                  <c:v>2078.5940000000001</c:v>
                </c:pt>
                <c:pt idx="868">
                  <c:v>2078.203</c:v>
                </c:pt>
                <c:pt idx="869">
                  <c:v>2081.172</c:v>
                </c:pt>
                <c:pt idx="870">
                  <c:v>2081.953</c:v>
                </c:pt>
                <c:pt idx="871">
                  <c:v>2077.3440000000001</c:v>
                </c:pt>
                <c:pt idx="872">
                  <c:v>2079.7660000000001</c:v>
                </c:pt>
                <c:pt idx="873">
                  <c:v>2081.172</c:v>
                </c:pt>
                <c:pt idx="874">
                  <c:v>2079.375</c:v>
                </c:pt>
                <c:pt idx="875">
                  <c:v>2079.1410000000001</c:v>
                </c:pt>
                <c:pt idx="876">
                  <c:v>2079.5309999999999</c:v>
                </c:pt>
                <c:pt idx="877">
                  <c:v>2078.5940000000001</c:v>
                </c:pt>
                <c:pt idx="878">
                  <c:v>2077.3440000000001</c:v>
                </c:pt>
                <c:pt idx="879">
                  <c:v>2081.5619999999999</c:v>
                </c:pt>
                <c:pt idx="880">
                  <c:v>2079.375</c:v>
                </c:pt>
                <c:pt idx="881">
                  <c:v>2080</c:v>
                </c:pt>
                <c:pt idx="882">
                  <c:v>2080.1559999999999</c:v>
                </c:pt>
                <c:pt idx="883">
                  <c:v>2080.7809999999999</c:v>
                </c:pt>
                <c:pt idx="884">
                  <c:v>2078.5940000000001</c:v>
                </c:pt>
                <c:pt idx="885">
                  <c:v>2083.3589999999999</c:v>
                </c:pt>
                <c:pt idx="886">
                  <c:v>2080.3910000000001</c:v>
                </c:pt>
                <c:pt idx="887">
                  <c:v>2081.172</c:v>
                </c:pt>
                <c:pt idx="888">
                  <c:v>2080.547</c:v>
                </c:pt>
                <c:pt idx="889">
                  <c:v>2081.172</c:v>
                </c:pt>
                <c:pt idx="890">
                  <c:v>2079.5309999999999</c:v>
                </c:pt>
                <c:pt idx="891">
                  <c:v>2079.1410000000001</c:v>
                </c:pt>
                <c:pt idx="892">
                  <c:v>2080.1559999999999</c:v>
                </c:pt>
                <c:pt idx="893">
                  <c:v>2079.375</c:v>
                </c:pt>
                <c:pt idx="894">
                  <c:v>2080.9369999999999</c:v>
                </c:pt>
                <c:pt idx="895">
                  <c:v>2079.5309999999999</c:v>
                </c:pt>
                <c:pt idx="896">
                  <c:v>2080.3910000000001</c:v>
                </c:pt>
                <c:pt idx="897">
                  <c:v>2077.9690000000001</c:v>
                </c:pt>
                <c:pt idx="898">
                  <c:v>2080.7809999999999</c:v>
                </c:pt>
                <c:pt idx="899">
                  <c:v>2078.3589999999999</c:v>
                </c:pt>
                <c:pt idx="900">
                  <c:v>2077.9690000000001</c:v>
                </c:pt>
                <c:pt idx="901">
                  <c:v>2080.547</c:v>
                </c:pt>
                <c:pt idx="902">
                  <c:v>2079.375</c:v>
                </c:pt>
                <c:pt idx="903">
                  <c:v>2080.3910000000001</c:v>
                </c:pt>
                <c:pt idx="904">
                  <c:v>2080.3910000000001</c:v>
                </c:pt>
                <c:pt idx="905">
                  <c:v>2079.5309999999999</c:v>
                </c:pt>
                <c:pt idx="906">
                  <c:v>2080.9369999999999</c:v>
                </c:pt>
                <c:pt idx="907">
                  <c:v>2080.9369999999999</c:v>
                </c:pt>
                <c:pt idx="908">
                  <c:v>2077.578</c:v>
                </c:pt>
                <c:pt idx="909">
                  <c:v>2078.9839999999999</c:v>
                </c:pt>
                <c:pt idx="910">
                  <c:v>2079.1410000000001</c:v>
                </c:pt>
                <c:pt idx="911">
                  <c:v>2079.375</c:v>
                </c:pt>
                <c:pt idx="912">
                  <c:v>2078.9839999999999</c:v>
                </c:pt>
                <c:pt idx="913">
                  <c:v>2080.7809999999999</c:v>
                </c:pt>
                <c:pt idx="914">
                  <c:v>2076.953</c:v>
                </c:pt>
                <c:pt idx="915">
                  <c:v>2079.1410000000001</c:v>
                </c:pt>
                <c:pt idx="916">
                  <c:v>2077.9690000000001</c:v>
                </c:pt>
                <c:pt idx="917">
                  <c:v>2081.5619999999999</c:v>
                </c:pt>
                <c:pt idx="918">
                  <c:v>2080.1559999999999</c:v>
                </c:pt>
                <c:pt idx="919">
                  <c:v>2078.75</c:v>
                </c:pt>
                <c:pt idx="920">
                  <c:v>2080.1559999999999</c:v>
                </c:pt>
                <c:pt idx="921">
                  <c:v>2080.9369999999999</c:v>
                </c:pt>
                <c:pt idx="922">
                  <c:v>2077.1869999999999</c:v>
                </c:pt>
                <c:pt idx="923">
                  <c:v>2078.9839999999999</c:v>
                </c:pt>
                <c:pt idx="924">
                  <c:v>2081.172</c:v>
                </c:pt>
                <c:pt idx="925">
                  <c:v>2077.7339999999999</c:v>
                </c:pt>
                <c:pt idx="926">
                  <c:v>2078.75</c:v>
                </c:pt>
                <c:pt idx="927">
                  <c:v>2079.1410000000001</c:v>
                </c:pt>
                <c:pt idx="928">
                  <c:v>2078.3589999999999</c:v>
                </c:pt>
                <c:pt idx="929">
                  <c:v>2080.1559999999999</c:v>
                </c:pt>
                <c:pt idx="930">
                  <c:v>2077.9690000000001</c:v>
                </c:pt>
                <c:pt idx="931">
                  <c:v>2079.1410000000001</c:v>
                </c:pt>
                <c:pt idx="932">
                  <c:v>2077.1869999999999</c:v>
                </c:pt>
                <c:pt idx="933">
                  <c:v>2078.5940000000001</c:v>
                </c:pt>
                <c:pt idx="934">
                  <c:v>2080.9369999999999</c:v>
                </c:pt>
                <c:pt idx="935">
                  <c:v>2081.172</c:v>
                </c:pt>
                <c:pt idx="936">
                  <c:v>2078.9839999999999</c:v>
                </c:pt>
                <c:pt idx="937">
                  <c:v>2080.547</c:v>
                </c:pt>
                <c:pt idx="938">
                  <c:v>2079.5309999999999</c:v>
                </c:pt>
                <c:pt idx="939">
                  <c:v>2080.7809999999999</c:v>
                </c:pt>
                <c:pt idx="940">
                  <c:v>2078.203</c:v>
                </c:pt>
                <c:pt idx="941">
                  <c:v>2078.75</c:v>
                </c:pt>
                <c:pt idx="942">
                  <c:v>2078.75</c:v>
                </c:pt>
                <c:pt idx="943">
                  <c:v>2079.7660000000001</c:v>
                </c:pt>
                <c:pt idx="944">
                  <c:v>2079.375</c:v>
                </c:pt>
                <c:pt idx="945">
                  <c:v>2082.9690000000001</c:v>
                </c:pt>
                <c:pt idx="946">
                  <c:v>2077.578</c:v>
                </c:pt>
                <c:pt idx="947">
                  <c:v>2080.1559999999999</c:v>
                </c:pt>
                <c:pt idx="948">
                  <c:v>2077.9690000000001</c:v>
                </c:pt>
                <c:pt idx="949">
                  <c:v>2079.375</c:v>
                </c:pt>
                <c:pt idx="950">
                  <c:v>2077.9690000000001</c:v>
                </c:pt>
                <c:pt idx="951">
                  <c:v>2079.1410000000001</c:v>
                </c:pt>
                <c:pt idx="952">
                  <c:v>2083.5940000000001</c:v>
                </c:pt>
                <c:pt idx="953">
                  <c:v>2079.5309999999999</c:v>
                </c:pt>
                <c:pt idx="954">
                  <c:v>2081.4059999999999</c:v>
                </c:pt>
                <c:pt idx="955">
                  <c:v>2078.3589999999999</c:v>
                </c:pt>
                <c:pt idx="956">
                  <c:v>2080.1559999999999</c:v>
                </c:pt>
                <c:pt idx="957">
                  <c:v>2076.953</c:v>
                </c:pt>
                <c:pt idx="958">
                  <c:v>2081.797</c:v>
                </c:pt>
                <c:pt idx="959">
                  <c:v>2080.3910000000001</c:v>
                </c:pt>
                <c:pt idx="960">
                  <c:v>2077.7339999999999</c:v>
                </c:pt>
                <c:pt idx="961">
                  <c:v>2078.9839999999999</c:v>
                </c:pt>
                <c:pt idx="962">
                  <c:v>2078.9839999999999</c:v>
                </c:pt>
                <c:pt idx="963">
                  <c:v>2078.3589999999999</c:v>
                </c:pt>
                <c:pt idx="964">
                  <c:v>2077.578</c:v>
                </c:pt>
                <c:pt idx="965">
                  <c:v>2082.578</c:v>
                </c:pt>
                <c:pt idx="966">
                  <c:v>2078.75</c:v>
                </c:pt>
                <c:pt idx="967">
                  <c:v>2079.5309999999999</c:v>
                </c:pt>
                <c:pt idx="968">
                  <c:v>2079.1410000000001</c:v>
                </c:pt>
                <c:pt idx="969">
                  <c:v>2080.7809999999999</c:v>
                </c:pt>
                <c:pt idx="970">
                  <c:v>2080.1559999999999</c:v>
                </c:pt>
                <c:pt idx="971">
                  <c:v>2077.578</c:v>
                </c:pt>
                <c:pt idx="972">
                  <c:v>2080.1559999999999</c:v>
                </c:pt>
                <c:pt idx="973">
                  <c:v>2078.5940000000001</c:v>
                </c:pt>
                <c:pt idx="974">
                  <c:v>2079.375</c:v>
                </c:pt>
                <c:pt idx="975">
                  <c:v>2075.9369999999999</c:v>
                </c:pt>
                <c:pt idx="976">
                  <c:v>2077.9690000000001</c:v>
                </c:pt>
                <c:pt idx="977">
                  <c:v>2079.375</c:v>
                </c:pt>
                <c:pt idx="978">
                  <c:v>2079.1410000000001</c:v>
                </c:pt>
                <c:pt idx="979">
                  <c:v>2080.3910000000001</c:v>
                </c:pt>
                <c:pt idx="980">
                  <c:v>2078.75</c:v>
                </c:pt>
                <c:pt idx="981">
                  <c:v>2079.5309999999999</c:v>
                </c:pt>
                <c:pt idx="982">
                  <c:v>2080.547</c:v>
                </c:pt>
                <c:pt idx="983">
                  <c:v>2077.7339999999999</c:v>
                </c:pt>
                <c:pt idx="984">
                  <c:v>2077.3440000000001</c:v>
                </c:pt>
                <c:pt idx="985">
                  <c:v>2081.5619999999999</c:v>
                </c:pt>
                <c:pt idx="986">
                  <c:v>2078.203</c:v>
                </c:pt>
                <c:pt idx="987">
                  <c:v>2080.547</c:v>
                </c:pt>
                <c:pt idx="988">
                  <c:v>2079.1410000000001</c:v>
                </c:pt>
                <c:pt idx="989">
                  <c:v>2079.1410000000001</c:v>
                </c:pt>
                <c:pt idx="990">
                  <c:v>2077.578</c:v>
                </c:pt>
                <c:pt idx="991">
                  <c:v>2078.75</c:v>
                </c:pt>
                <c:pt idx="992">
                  <c:v>2081.172</c:v>
                </c:pt>
                <c:pt idx="993">
                  <c:v>2079.7660000000001</c:v>
                </c:pt>
                <c:pt idx="994">
                  <c:v>2079.375</c:v>
                </c:pt>
                <c:pt idx="995">
                  <c:v>2080.9369999999999</c:v>
                </c:pt>
                <c:pt idx="996">
                  <c:v>2080</c:v>
                </c:pt>
                <c:pt idx="997">
                  <c:v>2080.3910000000001</c:v>
                </c:pt>
                <c:pt idx="998">
                  <c:v>2078.5940000000001</c:v>
                </c:pt>
                <c:pt idx="999">
                  <c:v>2078.3589999999999</c:v>
                </c:pt>
                <c:pt idx="1000">
                  <c:v>2076.797</c:v>
                </c:pt>
                <c:pt idx="1001">
                  <c:v>2080.7809999999999</c:v>
                </c:pt>
                <c:pt idx="1002">
                  <c:v>2079.375</c:v>
                </c:pt>
                <c:pt idx="1003">
                  <c:v>2079.7660000000001</c:v>
                </c:pt>
                <c:pt idx="1004">
                  <c:v>2081.172</c:v>
                </c:pt>
                <c:pt idx="1005">
                  <c:v>2080</c:v>
                </c:pt>
                <c:pt idx="1006">
                  <c:v>2078.5940000000001</c:v>
                </c:pt>
                <c:pt idx="1007">
                  <c:v>2078.9839999999999</c:v>
                </c:pt>
                <c:pt idx="1008">
                  <c:v>2079.1410000000001</c:v>
                </c:pt>
                <c:pt idx="1009">
                  <c:v>2079.5309999999999</c:v>
                </c:pt>
                <c:pt idx="1010">
                  <c:v>2080.547</c:v>
                </c:pt>
                <c:pt idx="1011">
                  <c:v>2078.3589999999999</c:v>
                </c:pt>
                <c:pt idx="1012">
                  <c:v>2079.5309999999999</c:v>
                </c:pt>
                <c:pt idx="1013">
                  <c:v>2079.5309999999999</c:v>
                </c:pt>
                <c:pt idx="1014">
                  <c:v>2079.1410000000001</c:v>
                </c:pt>
                <c:pt idx="1015">
                  <c:v>2080.1559999999999</c:v>
                </c:pt>
                <c:pt idx="1016">
                  <c:v>2078.5940000000001</c:v>
                </c:pt>
                <c:pt idx="1017">
                  <c:v>2077.9690000000001</c:v>
                </c:pt>
                <c:pt idx="1018">
                  <c:v>2078.5940000000001</c:v>
                </c:pt>
                <c:pt idx="1019">
                  <c:v>2081.4059999999999</c:v>
                </c:pt>
                <c:pt idx="1020">
                  <c:v>2078.75</c:v>
                </c:pt>
                <c:pt idx="1021">
                  <c:v>2080.547</c:v>
                </c:pt>
                <c:pt idx="1022">
                  <c:v>2079.375</c:v>
                </c:pt>
                <c:pt idx="1023">
                  <c:v>2077.9690000000001</c:v>
                </c:pt>
                <c:pt idx="1024">
                  <c:v>2079.7660000000001</c:v>
                </c:pt>
                <c:pt idx="1025">
                  <c:v>2079.7660000000001</c:v>
                </c:pt>
                <c:pt idx="1026">
                  <c:v>2080.3910000000001</c:v>
                </c:pt>
                <c:pt idx="1027">
                  <c:v>2078.5940000000001</c:v>
                </c:pt>
                <c:pt idx="1028">
                  <c:v>2079.5309999999999</c:v>
                </c:pt>
                <c:pt idx="1029">
                  <c:v>2078.203</c:v>
                </c:pt>
                <c:pt idx="1030">
                  <c:v>2079.375</c:v>
                </c:pt>
                <c:pt idx="1031">
                  <c:v>2080.1559999999999</c:v>
                </c:pt>
                <c:pt idx="1032">
                  <c:v>2079.375</c:v>
                </c:pt>
                <c:pt idx="1033">
                  <c:v>2078.5940000000001</c:v>
                </c:pt>
                <c:pt idx="1034">
                  <c:v>2078.5940000000001</c:v>
                </c:pt>
                <c:pt idx="1035">
                  <c:v>2080.547</c:v>
                </c:pt>
                <c:pt idx="1036">
                  <c:v>2078.9839999999999</c:v>
                </c:pt>
                <c:pt idx="1037">
                  <c:v>2080</c:v>
                </c:pt>
                <c:pt idx="1038">
                  <c:v>2077.578</c:v>
                </c:pt>
                <c:pt idx="1039">
                  <c:v>2080.547</c:v>
                </c:pt>
                <c:pt idx="1040">
                  <c:v>2079.1410000000001</c:v>
                </c:pt>
                <c:pt idx="1041">
                  <c:v>2079.1410000000001</c:v>
                </c:pt>
                <c:pt idx="1042">
                  <c:v>2077.578</c:v>
                </c:pt>
                <c:pt idx="1043">
                  <c:v>2080.547</c:v>
                </c:pt>
                <c:pt idx="1044">
                  <c:v>2081.4059999999999</c:v>
                </c:pt>
                <c:pt idx="1045">
                  <c:v>2080.7809999999999</c:v>
                </c:pt>
                <c:pt idx="1046">
                  <c:v>2078.203</c:v>
                </c:pt>
                <c:pt idx="1047">
                  <c:v>2079.7660000000001</c:v>
                </c:pt>
                <c:pt idx="1048">
                  <c:v>2079.5309999999999</c:v>
                </c:pt>
                <c:pt idx="1049">
                  <c:v>2077.7339999999999</c:v>
                </c:pt>
                <c:pt idx="1050">
                  <c:v>2079.7660000000001</c:v>
                </c:pt>
                <c:pt idx="1051">
                  <c:v>2079.5309999999999</c:v>
                </c:pt>
                <c:pt idx="1052">
                  <c:v>2081.172</c:v>
                </c:pt>
                <c:pt idx="1053">
                  <c:v>2080.1559999999999</c:v>
                </c:pt>
                <c:pt idx="1054">
                  <c:v>2078.5940000000001</c:v>
                </c:pt>
                <c:pt idx="1055">
                  <c:v>2080</c:v>
                </c:pt>
                <c:pt idx="1056">
                  <c:v>2080</c:v>
                </c:pt>
                <c:pt idx="1057">
                  <c:v>2078.5940000000001</c:v>
                </c:pt>
                <c:pt idx="1058">
                  <c:v>2079.375</c:v>
                </c:pt>
                <c:pt idx="1059">
                  <c:v>2078.9839999999999</c:v>
                </c:pt>
                <c:pt idx="1060">
                  <c:v>2080.9369999999999</c:v>
                </c:pt>
                <c:pt idx="1061">
                  <c:v>2081.4059999999999</c:v>
                </c:pt>
                <c:pt idx="1062">
                  <c:v>2078.75</c:v>
                </c:pt>
                <c:pt idx="1063">
                  <c:v>2080.3910000000001</c:v>
                </c:pt>
                <c:pt idx="1064">
                  <c:v>2079.5309999999999</c:v>
                </c:pt>
                <c:pt idx="1065">
                  <c:v>2081.172</c:v>
                </c:pt>
                <c:pt idx="1066">
                  <c:v>2081.4059999999999</c:v>
                </c:pt>
                <c:pt idx="1067">
                  <c:v>2079.7660000000001</c:v>
                </c:pt>
                <c:pt idx="1068">
                  <c:v>2079.5309999999999</c:v>
                </c:pt>
                <c:pt idx="1069">
                  <c:v>2081.172</c:v>
                </c:pt>
                <c:pt idx="1070">
                  <c:v>2081.4059999999999</c:v>
                </c:pt>
                <c:pt idx="1071">
                  <c:v>2080</c:v>
                </c:pt>
                <c:pt idx="1072">
                  <c:v>2080.9369999999999</c:v>
                </c:pt>
                <c:pt idx="1073">
                  <c:v>2081.5619999999999</c:v>
                </c:pt>
                <c:pt idx="1074">
                  <c:v>2080.3910000000001</c:v>
                </c:pt>
                <c:pt idx="1075">
                  <c:v>2078.75</c:v>
                </c:pt>
                <c:pt idx="1076">
                  <c:v>2080.547</c:v>
                </c:pt>
                <c:pt idx="1077">
                  <c:v>2079.375</c:v>
                </c:pt>
                <c:pt idx="1078">
                  <c:v>2080</c:v>
                </c:pt>
                <c:pt idx="1079">
                  <c:v>2079.1410000000001</c:v>
                </c:pt>
                <c:pt idx="1080">
                  <c:v>2077.1869999999999</c:v>
                </c:pt>
                <c:pt idx="1081">
                  <c:v>2079.375</c:v>
                </c:pt>
                <c:pt idx="1082">
                  <c:v>2080.9369999999999</c:v>
                </c:pt>
                <c:pt idx="1083">
                  <c:v>2078.75</c:v>
                </c:pt>
                <c:pt idx="1084">
                  <c:v>2079.375</c:v>
                </c:pt>
                <c:pt idx="1085">
                  <c:v>2080.547</c:v>
                </c:pt>
                <c:pt idx="1086">
                  <c:v>2078.75</c:v>
                </c:pt>
                <c:pt idx="1087">
                  <c:v>2078.3589999999999</c:v>
                </c:pt>
                <c:pt idx="1088">
                  <c:v>2082.1869999999999</c:v>
                </c:pt>
                <c:pt idx="1089">
                  <c:v>2080.547</c:v>
                </c:pt>
                <c:pt idx="1090">
                  <c:v>2079.7660000000001</c:v>
                </c:pt>
                <c:pt idx="1091">
                  <c:v>2078.5940000000001</c:v>
                </c:pt>
                <c:pt idx="1092">
                  <c:v>2078.3589999999999</c:v>
                </c:pt>
                <c:pt idx="1093">
                  <c:v>2080</c:v>
                </c:pt>
                <c:pt idx="1094">
                  <c:v>2079.7660000000001</c:v>
                </c:pt>
                <c:pt idx="1095">
                  <c:v>2081.172</c:v>
                </c:pt>
                <c:pt idx="1096">
                  <c:v>2078.75</c:v>
                </c:pt>
                <c:pt idx="1097">
                  <c:v>2078.75</c:v>
                </c:pt>
                <c:pt idx="1098">
                  <c:v>2079.1410000000001</c:v>
                </c:pt>
                <c:pt idx="1099">
                  <c:v>2082.578</c:v>
                </c:pt>
                <c:pt idx="1100">
                  <c:v>2077.3440000000001</c:v>
                </c:pt>
                <c:pt idx="1101">
                  <c:v>2080.7809999999999</c:v>
                </c:pt>
                <c:pt idx="1102">
                  <c:v>2080.1559999999999</c:v>
                </c:pt>
                <c:pt idx="1103">
                  <c:v>2080.3910000000001</c:v>
                </c:pt>
                <c:pt idx="1104">
                  <c:v>2080.547</c:v>
                </c:pt>
                <c:pt idx="1105">
                  <c:v>2081.4059999999999</c:v>
                </c:pt>
                <c:pt idx="1106">
                  <c:v>2080</c:v>
                </c:pt>
                <c:pt idx="1107">
                  <c:v>2080.1559999999999</c:v>
                </c:pt>
                <c:pt idx="1108">
                  <c:v>2080.3910000000001</c:v>
                </c:pt>
                <c:pt idx="1109">
                  <c:v>2080.547</c:v>
                </c:pt>
                <c:pt idx="1110">
                  <c:v>2080</c:v>
                </c:pt>
                <c:pt idx="1111">
                  <c:v>2080</c:v>
                </c:pt>
                <c:pt idx="1112">
                  <c:v>2078.203</c:v>
                </c:pt>
                <c:pt idx="1113">
                  <c:v>2079.1410000000001</c:v>
                </c:pt>
                <c:pt idx="1114">
                  <c:v>2080</c:v>
                </c:pt>
                <c:pt idx="1115">
                  <c:v>2081.172</c:v>
                </c:pt>
                <c:pt idx="1116">
                  <c:v>2078.3589999999999</c:v>
                </c:pt>
                <c:pt idx="1117">
                  <c:v>2079.1410000000001</c:v>
                </c:pt>
                <c:pt idx="1118">
                  <c:v>2078.75</c:v>
                </c:pt>
                <c:pt idx="1119">
                  <c:v>2080.547</c:v>
                </c:pt>
                <c:pt idx="1120">
                  <c:v>2080.9369999999999</c:v>
                </c:pt>
                <c:pt idx="1121">
                  <c:v>2081.953</c:v>
                </c:pt>
                <c:pt idx="1122">
                  <c:v>2076.172</c:v>
                </c:pt>
                <c:pt idx="1123">
                  <c:v>2081.172</c:v>
                </c:pt>
                <c:pt idx="1124">
                  <c:v>2079.375</c:v>
                </c:pt>
                <c:pt idx="1125">
                  <c:v>2080</c:v>
                </c:pt>
                <c:pt idx="1126">
                  <c:v>2080.3910000000001</c:v>
                </c:pt>
                <c:pt idx="1127">
                  <c:v>2080.1559999999999</c:v>
                </c:pt>
                <c:pt idx="1128">
                  <c:v>2079.7660000000001</c:v>
                </c:pt>
                <c:pt idx="1129">
                  <c:v>2078.75</c:v>
                </c:pt>
                <c:pt idx="1130">
                  <c:v>2080</c:v>
                </c:pt>
                <c:pt idx="1131">
                  <c:v>2078.5940000000001</c:v>
                </c:pt>
                <c:pt idx="1132">
                  <c:v>2080.9369999999999</c:v>
                </c:pt>
                <c:pt idx="1133">
                  <c:v>2080</c:v>
                </c:pt>
                <c:pt idx="1134">
                  <c:v>2079.5309999999999</c:v>
                </c:pt>
                <c:pt idx="1135">
                  <c:v>2081.4059999999999</c:v>
                </c:pt>
                <c:pt idx="1136">
                  <c:v>2078.203</c:v>
                </c:pt>
                <c:pt idx="1137">
                  <c:v>2080.7809999999999</c:v>
                </c:pt>
                <c:pt idx="1138">
                  <c:v>2081.172</c:v>
                </c:pt>
                <c:pt idx="1139">
                  <c:v>2077.578</c:v>
                </c:pt>
                <c:pt idx="1140">
                  <c:v>2078.9839999999999</c:v>
                </c:pt>
                <c:pt idx="1141">
                  <c:v>2081.172</c:v>
                </c:pt>
                <c:pt idx="1142">
                  <c:v>2079.1410000000001</c:v>
                </c:pt>
                <c:pt idx="1143">
                  <c:v>2080</c:v>
                </c:pt>
                <c:pt idx="1144">
                  <c:v>2079.1410000000001</c:v>
                </c:pt>
                <c:pt idx="1145">
                  <c:v>2080.1559999999999</c:v>
                </c:pt>
                <c:pt idx="1146">
                  <c:v>2080.7809999999999</c:v>
                </c:pt>
                <c:pt idx="1147">
                  <c:v>2079.7660000000001</c:v>
                </c:pt>
                <c:pt idx="1148">
                  <c:v>2078.3589999999999</c:v>
                </c:pt>
                <c:pt idx="1149">
                  <c:v>2080</c:v>
                </c:pt>
                <c:pt idx="1150">
                  <c:v>2077.578</c:v>
                </c:pt>
                <c:pt idx="1151">
                  <c:v>2077.7339999999999</c:v>
                </c:pt>
                <c:pt idx="1152">
                  <c:v>2078.5940000000001</c:v>
                </c:pt>
                <c:pt idx="1153">
                  <c:v>2079.5309999999999</c:v>
                </c:pt>
                <c:pt idx="1154">
                  <c:v>2078.203</c:v>
                </c:pt>
                <c:pt idx="1155">
                  <c:v>2080.1559999999999</c:v>
                </c:pt>
                <c:pt idx="1156">
                  <c:v>2078.9839999999999</c:v>
                </c:pt>
                <c:pt idx="1157">
                  <c:v>2080.9369999999999</c:v>
                </c:pt>
                <c:pt idx="1158">
                  <c:v>2079.5309999999999</c:v>
                </c:pt>
                <c:pt idx="1159">
                  <c:v>2077.3440000000001</c:v>
                </c:pt>
                <c:pt idx="1160">
                  <c:v>2078.9839999999999</c:v>
                </c:pt>
                <c:pt idx="1161">
                  <c:v>2080.3910000000001</c:v>
                </c:pt>
                <c:pt idx="1162">
                  <c:v>2079.7660000000001</c:v>
                </c:pt>
                <c:pt idx="1163">
                  <c:v>2080.1559999999999</c:v>
                </c:pt>
                <c:pt idx="1164">
                  <c:v>2078.3589999999999</c:v>
                </c:pt>
                <c:pt idx="1165">
                  <c:v>2078.3589999999999</c:v>
                </c:pt>
                <c:pt idx="1166">
                  <c:v>2078.9839999999999</c:v>
                </c:pt>
                <c:pt idx="1167">
                  <c:v>2079.7660000000001</c:v>
                </c:pt>
                <c:pt idx="1168">
                  <c:v>2080.7809999999999</c:v>
                </c:pt>
                <c:pt idx="1169">
                  <c:v>2080.3910000000001</c:v>
                </c:pt>
                <c:pt idx="1170">
                  <c:v>2078.5940000000001</c:v>
                </c:pt>
                <c:pt idx="1171">
                  <c:v>2080.547</c:v>
                </c:pt>
                <c:pt idx="1172">
                  <c:v>2079.5309999999999</c:v>
                </c:pt>
                <c:pt idx="1173">
                  <c:v>2080</c:v>
                </c:pt>
                <c:pt idx="1174">
                  <c:v>2080.9369999999999</c:v>
                </c:pt>
                <c:pt idx="1175">
                  <c:v>2078.3589999999999</c:v>
                </c:pt>
                <c:pt idx="1176">
                  <c:v>2078.75</c:v>
                </c:pt>
                <c:pt idx="1177">
                  <c:v>2077.7339999999999</c:v>
                </c:pt>
                <c:pt idx="1178">
                  <c:v>2080</c:v>
                </c:pt>
                <c:pt idx="1179">
                  <c:v>2080.1559999999999</c:v>
                </c:pt>
                <c:pt idx="1180">
                  <c:v>2079.1410000000001</c:v>
                </c:pt>
                <c:pt idx="1181">
                  <c:v>2080.9369999999999</c:v>
                </c:pt>
                <c:pt idx="1182">
                  <c:v>2079.375</c:v>
                </c:pt>
                <c:pt idx="1183">
                  <c:v>2079.375</c:v>
                </c:pt>
                <c:pt idx="1184">
                  <c:v>2078.5940000000001</c:v>
                </c:pt>
                <c:pt idx="1185">
                  <c:v>2080.9369999999999</c:v>
                </c:pt>
                <c:pt idx="1186">
                  <c:v>2080.547</c:v>
                </c:pt>
                <c:pt idx="1187">
                  <c:v>2080.547</c:v>
                </c:pt>
                <c:pt idx="1188">
                  <c:v>2075.547</c:v>
                </c:pt>
                <c:pt idx="1189">
                  <c:v>2078.75</c:v>
                </c:pt>
                <c:pt idx="1190">
                  <c:v>2080.7809999999999</c:v>
                </c:pt>
                <c:pt idx="1191">
                  <c:v>2080.9369999999999</c:v>
                </c:pt>
                <c:pt idx="1192">
                  <c:v>2079.1410000000001</c:v>
                </c:pt>
                <c:pt idx="1193">
                  <c:v>2080</c:v>
                </c:pt>
                <c:pt idx="1194">
                  <c:v>2078.5940000000001</c:v>
                </c:pt>
                <c:pt idx="1195">
                  <c:v>2078.5940000000001</c:v>
                </c:pt>
                <c:pt idx="1196">
                  <c:v>2079.5309999999999</c:v>
                </c:pt>
                <c:pt idx="1197">
                  <c:v>2080</c:v>
                </c:pt>
                <c:pt idx="1198">
                  <c:v>2079.5309999999999</c:v>
                </c:pt>
                <c:pt idx="1199">
                  <c:v>2080.7809999999999</c:v>
                </c:pt>
                <c:pt idx="1200">
                  <c:v>2078.75</c:v>
                </c:pt>
                <c:pt idx="1201">
                  <c:v>2079.5309999999999</c:v>
                </c:pt>
                <c:pt idx="1202">
                  <c:v>2081.172</c:v>
                </c:pt>
                <c:pt idx="1203">
                  <c:v>2078.75</c:v>
                </c:pt>
                <c:pt idx="1204">
                  <c:v>2080.3910000000001</c:v>
                </c:pt>
                <c:pt idx="1205">
                  <c:v>2080</c:v>
                </c:pt>
                <c:pt idx="1206">
                  <c:v>2077.1869999999999</c:v>
                </c:pt>
                <c:pt idx="1207">
                  <c:v>2081.4059999999999</c:v>
                </c:pt>
                <c:pt idx="1208">
                  <c:v>2079.1410000000001</c:v>
                </c:pt>
                <c:pt idx="1209">
                  <c:v>2080</c:v>
                </c:pt>
                <c:pt idx="1210">
                  <c:v>2080.7809999999999</c:v>
                </c:pt>
                <c:pt idx="1211">
                  <c:v>2080</c:v>
                </c:pt>
                <c:pt idx="1212">
                  <c:v>2078.9839999999999</c:v>
                </c:pt>
                <c:pt idx="1213">
                  <c:v>2082.3440000000001</c:v>
                </c:pt>
                <c:pt idx="1214">
                  <c:v>2077.3440000000001</c:v>
                </c:pt>
                <c:pt idx="1215">
                  <c:v>2080.547</c:v>
                </c:pt>
                <c:pt idx="1216">
                  <c:v>2080.9369999999999</c:v>
                </c:pt>
                <c:pt idx="1217">
                  <c:v>2080.547</c:v>
                </c:pt>
                <c:pt idx="1218">
                  <c:v>2080.1559999999999</c:v>
                </c:pt>
                <c:pt idx="1219">
                  <c:v>2077.1869999999999</c:v>
                </c:pt>
                <c:pt idx="1220">
                  <c:v>2080.7809999999999</c:v>
                </c:pt>
                <c:pt idx="1221">
                  <c:v>2081.4059999999999</c:v>
                </c:pt>
                <c:pt idx="1222">
                  <c:v>2079.1410000000001</c:v>
                </c:pt>
                <c:pt idx="1223">
                  <c:v>2078.3589999999999</c:v>
                </c:pt>
                <c:pt idx="1224">
                  <c:v>2077.3440000000001</c:v>
                </c:pt>
                <c:pt idx="1225">
                  <c:v>2079.7660000000001</c:v>
                </c:pt>
                <c:pt idx="1226">
                  <c:v>2080.1559999999999</c:v>
                </c:pt>
                <c:pt idx="1227">
                  <c:v>2080.547</c:v>
                </c:pt>
                <c:pt idx="1228">
                  <c:v>2079.1410000000001</c:v>
                </c:pt>
                <c:pt idx="1229">
                  <c:v>2080.9369999999999</c:v>
                </c:pt>
                <c:pt idx="1230">
                  <c:v>2080.3910000000001</c:v>
                </c:pt>
                <c:pt idx="1231">
                  <c:v>2078.9839999999999</c:v>
                </c:pt>
                <c:pt idx="1232">
                  <c:v>2080.1559999999999</c:v>
                </c:pt>
                <c:pt idx="1233">
                  <c:v>2079.375</c:v>
                </c:pt>
                <c:pt idx="1234">
                  <c:v>2080</c:v>
                </c:pt>
                <c:pt idx="1235">
                  <c:v>2077.9690000000001</c:v>
                </c:pt>
                <c:pt idx="1236">
                  <c:v>2081.4059999999999</c:v>
                </c:pt>
                <c:pt idx="1237">
                  <c:v>2079.5309999999999</c:v>
                </c:pt>
                <c:pt idx="1238">
                  <c:v>2078.9839999999999</c:v>
                </c:pt>
                <c:pt idx="1239">
                  <c:v>2078.9839999999999</c:v>
                </c:pt>
                <c:pt idx="1240">
                  <c:v>2079.375</c:v>
                </c:pt>
                <c:pt idx="1241">
                  <c:v>2080.1559999999999</c:v>
                </c:pt>
                <c:pt idx="1242">
                  <c:v>2079.1410000000001</c:v>
                </c:pt>
                <c:pt idx="1243">
                  <c:v>2080.9369999999999</c:v>
                </c:pt>
                <c:pt idx="1244">
                  <c:v>2080.3910000000001</c:v>
                </c:pt>
                <c:pt idx="1245">
                  <c:v>2079.1410000000001</c:v>
                </c:pt>
                <c:pt idx="1246">
                  <c:v>2079.375</c:v>
                </c:pt>
                <c:pt idx="1247">
                  <c:v>2080.1559999999999</c:v>
                </c:pt>
                <c:pt idx="1248">
                  <c:v>2080.7809999999999</c:v>
                </c:pt>
                <c:pt idx="1249">
                  <c:v>2080.547</c:v>
                </c:pt>
                <c:pt idx="1250">
                  <c:v>2079.5309999999999</c:v>
                </c:pt>
                <c:pt idx="1251">
                  <c:v>2081.4059999999999</c:v>
                </c:pt>
                <c:pt idx="1252">
                  <c:v>2078.75</c:v>
                </c:pt>
                <c:pt idx="1253">
                  <c:v>2079.5309999999999</c:v>
                </c:pt>
                <c:pt idx="1254">
                  <c:v>2080.3910000000001</c:v>
                </c:pt>
                <c:pt idx="1255">
                  <c:v>2078.9839999999999</c:v>
                </c:pt>
                <c:pt idx="1256">
                  <c:v>2077.9690000000001</c:v>
                </c:pt>
                <c:pt idx="1257">
                  <c:v>2079.375</c:v>
                </c:pt>
                <c:pt idx="1258">
                  <c:v>2080.1559999999999</c:v>
                </c:pt>
                <c:pt idx="1259">
                  <c:v>2080.7809999999999</c:v>
                </c:pt>
                <c:pt idx="1260">
                  <c:v>2078.5940000000001</c:v>
                </c:pt>
                <c:pt idx="1261">
                  <c:v>2080.3910000000001</c:v>
                </c:pt>
                <c:pt idx="1262">
                  <c:v>2080</c:v>
                </c:pt>
                <c:pt idx="1263">
                  <c:v>2081.4059999999999</c:v>
                </c:pt>
                <c:pt idx="1264">
                  <c:v>2082.1869999999999</c:v>
                </c:pt>
                <c:pt idx="1265">
                  <c:v>2080.7809999999999</c:v>
                </c:pt>
                <c:pt idx="1266">
                  <c:v>2079.5309999999999</c:v>
                </c:pt>
                <c:pt idx="1267">
                  <c:v>2081.797</c:v>
                </c:pt>
                <c:pt idx="1268">
                  <c:v>2077.9690000000001</c:v>
                </c:pt>
                <c:pt idx="1269">
                  <c:v>2080.7809999999999</c:v>
                </c:pt>
                <c:pt idx="1270">
                  <c:v>2080.1559999999999</c:v>
                </c:pt>
                <c:pt idx="1271">
                  <c:v>2080</c:v>
                </c:pt>
                <c:pt idx="1272">
                  <c:v>2079.1410000000001</c:v>
                </c:pt>
                <c:pt idx="1273">
                  <c:v>2080</c:v>
                </c:pt>
                <c:pt idx="1274">
                  <c:v>2080.3910000000001</c:v>
                </c:pt>
                <c:pt idx="1275">
                  <c:v>2080.1559999999999</c:v>
                </c:pt>
                <c:pt idx="1276">
                  <c:v>2078.5940000000001</c:v>
                </c:pt>
                <c:pt idx="1277">
                  <c:v>2081.172</c:v>
                </c:pt>
                <c:pt idx="1278">
                  <c:v>2080.9369999999999</c:v>
                </c:pt>
                <c:pt idx="1279">
                  <c:v>2077.578</c:v>
                </c:pt>
                <c:pt idx="1280">
                  <c:v>2077.7339999999999</c:v>
                </c:pt>
                <c:pt idx="1281">
                  <c:v>2078.75</c:v>
                </c:pt>
                <c:pt idx="1282">
                  <c:v>2080.1559999999999</c:v>
                </c:pt>
                <c:pt idx="1283">
                  <c:v>2081.953</c:v>
                </c:pt>
                <c:pt idx="1284">
                  <c:v>2080</c:v>
                </c:pt>
                <c:pt idx="1285">
                  <c:v>2080.547</c:v>
                </c:pt>
                <c:pt idx="1286">
                  <c:v>2079.7660000000001</c:v>
                </c:pt>
                <c:pt idx="1287">
                  <c:v>2080.1559999999999</c:v>
                </c:pt>
                <c:pt idx="1288">
                  <c:v>2078.5940000000001</c:v>
                </c:pt>
                <c:pt idx="1289">
                  <c:v>2082.1869999999999</c:v>
                </c:pt>
                <c:pt idx="1290">
                  <c:v>2080</c:v>
                </c:pt>
                <c:pt idx="1291">
                  <c:v>2079.1410000000001</c:v>
                </c:pt>
                <c:pt idx="1292">
                  <c:v>2080.7809999999999</c:v>
                </c:pt>
                <c:pt idx="1293">
                  <c:v>2080.1559999999999</c:v>
                </c:pt>
                <c:pt idx="1294">
                  <c:v>2079.7660000000001</c:v>
                </c:pt>
                <c:pt idx="1295">
                  <c:v>2077.9690000000001</c:v>
                </c:pt>
                <c:pt idx="1296">
                  <c:v>2080.3910000000001</c:v>
                </c:pt>
                <c:pt idx="1297">
                  <c:v>2080.547</c:v>
                </c:pt>
                <c:pt idx="1298">
                  <c:v>2081.172</c:v>
                </c:pt>
                <c:pt idx="1299">
                  <c:v>2080.547</c:v>
                </c:pt>
                <c:pt idx="1300">
                  <c:v>2079.1410000000001</c:v>
                </c:pt>
                <c:pt idx="1301">
                  <c:v>2080.3910000000001</c:v>
                </c:pt>
                <c:pt idx="1302">
                  <c:v>2078.5940000000001</c:v>
                </c:pt>
                <c:pt idx="1303">
                  <c:v>2079.5309999999999</c:v>
                </c:pt>
                <c:pt idx="1304">
                  <c:v>2079.375</c:v>
                </c:pt>
                <c:pt idx="1305">
                  <c:v>2078.3589999999999</c:v>
                </c:pt>
                <c:pt idx="1306">
                  <c:v>2081.172</c:v>
                </c:pt>
                <c:pt idx="1307">
                  <c:v>2078.5940000000001</c:v>
                </c:pt>
                <c:pt idx="1308">
                  <c:v>2080.1559999999999</c:v>
                </c:pt>
                <c:pt idx="1309">
                  <c:v>2080.7809999999999</c:v>
                </c:pt>
                <c:pt idx="1310">
                  <c:v>2078.75</c:v>
                </c:pt>
                <c:pt idx="1311">
                  <c:v>2080.547</c:v>
                </c:pt>
                <c:pt idx="1312">
                  <c:v>2080.1559999999999</c:v>
                </c:pt>
                <c:pt idx="1313">
                  <c:v>2077.9690000000001</c:v>
                </c:pt>
                <c:pt idx="1314">
                  <c:v>2078.3589999999999</c:v>
                </c:pt>
                <c:pt idx="1315">
                  <c:v>2078.203</c:v>
                </c:pt>
                <c:pt idx="1316">
                  <c:v>2082.1869999999999</c:v>
                </c:pt>
                <c:pt idx="1317">
                  <c:v>2079.1410000000001</c:v>
                </c:pt>
                <c:pt idx="1318">
                  <c:v>2080.1559999999999</c:v>
                </c:pt>
                <c:pt idx="1319">
                  <c:v>2079.375</c:v>
                </c:pt>
                <c:pt idx="1320">
                  <c:v>2079.375</c:v>
                </c:pt>
                <c:pt idx="1321">
                  <c:v>2080.3910000000001</c:v>
                </c:pt>
                <c:pt idx="1322">
                  <c:v>2080.9369999999999</c:v>
                </c:pt>
                <c:pt idx="1323">
                  <c:v>2080.3910000000001</c:v>
                </c:pt>
                <c:pt idx="1324">
                  <c:v>2078.9839999999999</c:v>
                </c:pt>
                <c:pt idx="1325">
                  <c:v>2078.75</c:v>
                </c:pt>
                <c:pt idx="1326">
                  <c:v>2078.5940000000001</c:v>
                </c:pt>
                <c:pt idx="1327">
                  <c:v>2078.9839999999999</c:v>
                </c:pt>
                <c:pt idx="1328">
                  <c:v>2079.375</c:v>
                </c:pt>
                <c:pt idx="1329">
                  <c:v>2079.5309999999999</c:v>
                </c:pt>
                <c:pt idx="1330">
                  <c:v>2080.9369999999999</c:v>
                </c:pt>
                <c:pt idx="1331">
                  <c:v>2081.797</c:v>
                </c:pt>
                <c:pt idx="1332">
                  <c:v>2078.75</c:v>
                </c:pt>
                <c:pt idx="1333">
                  <c:v>2080.9369999999999</c:v>
                </c:pt>
                <c:pt idx="1334">
                  <c:v>2078.3589999999999</c:v>
                </c:pt>
                <c:pt idx="1335">
                  <c:v>2079.375</c:v>
                </c:pt>
                <c:pt idx="1336">
                  <c:v>2081.953</c:v>
                </c:pt>
                <c:pt idx="1337">
                  <c:v>2078.5940000000001</c:v>
                </c:pt>
                <c:pt idx="1338">
                  <c:v>2078.9839999999999</c:v>
                </c:pt>
                <c:pt idx="1339">
                  <c:v>2078.9839999999999</c:v>
                </c:pt>
                <c:pt idx="1340">
                  <c:v>2079.1410000000001</c:v>
                </c:pt>
                <c:pt idx="1341">
                  <c:v>2082.3440000000001</c:v>
                </c:pt>
                <c:pt idx="1342">
                  <c:v>2081.797</c:v>
                </c:pt>
                <c:pt idx="1343">
                  <c:v>2079.5309999999999</c:v>
                </c:pt>
                <c:pt idx="1344">
                  <c:v>2080.7809999999999</c:v>
                </c:pt>
                <c:pt idx="1345">
                  <c:v>2078.203</c:v>
                </c:pt>
                <c:pt idx="1346">
                  <c:v>2081.797</c:v>
                </c:pt>
                <c:pt idx="1347">
                  <c:v>2079.1410000000001</c:v>
                </c:pt>
                <c:pt idx="1348">
                  <c:v>2079.1410000000001</c:v>
                </c:pt>
                <c:pt idx="1349">
                  <c:v>2081.172</c:v>
                </c:pt>
                <c:pt idx="1350">
                  <c:v>2079.5309999999999</c:v>
                </c:pt>
                <c:pt idx="1351">
                  <c:v>2078.9839999999999</c:v>
                </c:pt>
                <c:pt idx="1352">
                  <c:v>2080</c:v>
                </c:pt>
                <c:pt idx="1353">
                  <c:v>2079.5309999999999</c:v>
                </c:pt>
                <c:pt idx="1354">
                  <c:v>2080.547</c:v>
                </c:pt>
                <c:pt idx="1355">
                  <c:v>2081.172</c:v>
                </c:pt>
                <c:pt idx="1356">
                  <c:v>2080.547</c:v>
                </c:pt>
                <c:pt idx="1357">
                  <c:v>2080.547</c:v>
                </c:pt>
                <c:pt idx="1358">
                  <c:v>2081.172</c:v>
                </c:pt>
                <c:pt idx="1359">
                  <c:v>2080</c:v>
                </c:pt>
                <c:pt idx="1360">
                  <c:v>2079.1410000000001</c:v>
                </c:pt>
                <c:pt idx="1361">
                  <c:v>2077.3440000000001</c:v>
                </c:pt>
                <c:pt idx="1362">
                  <c:v>2081.5619999999999</c:v>
                </c:pt>
                <c:pt idx="1363">
                  <c:v>2080.3910000000001</c:v>
                </c:pt>
                <c:pt idx="1364">
                  <c:v>2080</c:v>
                </c:pt>
                <c:pt idx="1365">
                  <c:v>2078.9839999999999</c:v>
                </c:pt>
                <c:pt idx="1366">
                  <c:v>2079.5309999999999</c:v>
                </c:pt>
                <c:pt idx="1367">
                  <c:v>2080.7809999999999</c:v>
                </c:pt>
                <c:pt idx="1368">
                  <c:v>2078.3589999999999</c:v>
                </c:pt>
                <c:pt idx="1369">
                  <c:v>2081.5619999999999</c:v>
                </c:pt>
                <c:pt idx="1370">
                  <c:v>2078.9839999999999</c:v>
                </c:pt>
                <c:pt idx="1371">
                  <c:v>2080.3910000000001</c:v>
                </c:pt>
                <c:pt idx="1372">
                  <c:v>2079.375</c:v>
                </c:pt>
                <c:pt idx="1373">
                  <c:v>2079.7660000000001</c:v>
                </c:pt>
                <c:pt idx="1374">
                  <c:v>2078.5940000000001</c:v>
                </c:pt>
                <c:pt idx="1375">
                  <c:v>2079.7660000000001</c:v>
                </c:pt>
                <c:pt idx="1376">
                  <c:v>2080.7809999999999</c:v>
                </c:pt>
                <c:pt idx="1377">
                  <c:v>2078.203</c:v>
                </c:pt>
                <c:pt idx="1378">
                  <c:v>2078.5940000000001</c:v>
                </c:pt>
                <c:pt idx="1379">
                  <c:v>2079.1410000000001</c:v>
                </c:pt>
                <c:pt idx="1380">
                  <c:v>2081.5619999999999</c:v>
                </c:pt>
                <c:pt idx="1381">
                  <c:v>2080</c:v>
                </c:pt>
                <c:pt idx="1382">
                  <c:v>2080.1559999999999</c:v>
                </c:pt>
                <c:pt idx="1383">
                  <c:v>2080.1559999999999</c:v>
                </c:pt>
                <c:pt idx="1384">
                  <c:v>2077.578</c:v>
                </c:pt>
                <c:pt idx="1385">
                  <c:v>2079.375</c:v>
                </c:pt>
                <c:pt idx="1386">
                  <c:v>2079.5309999999999</c:v>
                </c:pt>
                <c:pt idx="1387">
                  <c:v>2081.5619999999999</c:v>
                </c:pt>
                <c:pt idx="1388">
                  <c:v>2079.1410000000001</c:v>
                </c:pt>
                <c:pt idx="1389">
                  <c:v>2079.375</c:v>
                </c:pt>
                <c:pt idx="1390">
                  <c:v>2078.75</c:v>
                </c:pt>
                <c:pt idx="1391">
                  <c:v>2081.5619999999999</c:v>
                </c:pt>
                <c:pt idx="1392">
                  <c:v>2078.75</c:v>
                </c:pt>
                <c:pt idx="1393">
                  <c:v>2080</c:v>
                </c:pt>
                <c:pt idx="1394">
                  <c:v>2080.547</c:v>
                </c:pt>
                <c:pt idx="1395">
                  <c:v>2077.9690000000001</c:v>
                </c:pt>
                <c:pt idx="1396">
                  <c:v>2080.3910000000001</c:v>
                </c:pt>
                <c:pt idx="1397">
                  <c:v>2080.7809999999999</c:v>
                </c:pt>
                <c:pt idx="1398">
                  <c:v>2078.75</c:v>
                </c:pt>
                <c:pt idx="1399">
                  <c:v>2078.75</c:v>
                </c:pt>
                <c:pt idx="1400">
                  <c:v>2079.7660000000001</c:v>
                </c:pt>
                <c:pt idx="1401">
                  <c:v>2080</c:v>
                </c:pt>
                <c:pt idx="1402">
                  <c:v>2081.172</c:v>
                </c:pt>
                <c:pt idx="1403">
                  <c:v>2079.7660000000001</c:v>
                </c:pt>
                <c:pt idx="1404">
                  <c:v>2079.5309999999999</c:v>
                </c:pt>
                <c:pt idx="1405">
                  <c:v>2079.5309999999999</c:v>
                </c:pt>
                <c:pt idx="1406">
                  <c:v>2080</c:v>
                </c:pt>
                <c:pt idx="1407">
                  <c:v>2079.5309999999999</c:v>
                </c:pt>
                <c:pt idx="1408">
                  <c:v>2080.1559999999999</c:v>
                </c:pt>
                <c:pt idx="1409">
                  <c:v>2081.5619999999999</c:v>
                </c:pt>
                <c:pt idx="1410">
                  <c:v>2081.172</c:v>
                </c:pt>
                <c:pt idx="1411">
                  <c:v>2081.172</c:v>
                </c:pt>
                <c:pt idx="1412">
                  <c:v>2080.1559999999999</c:v>
                </c:pt>
                <c:pt idx="1413">
                  <c:v>2080.9369999999999</c:v>
                </c:pt>
                <c:pt idx="1414">
                  <c:v>2079.5309999999999</c:v>
                </c:pt>
                <c:pt idx="1415">
                  <c:v>2081.5619999999999</c:v>
                </c:pt>
                <c:pt idx="1416">
                  <c:v>2079.375</c:v>
                </c:pt>
                <c:pt idx="1417">
                  <c:v>2081.4059999999999</c:v>
                </c:pt>
                <c:pt idx="1418">
                  <c:v>2079.1410000000001</c:v>
                </c:pt>
                <c:pt idx="1419">
                  <c:v>2078.9839999999999</c:v>
                </c:pt>
                <c:pt idx="1420">
                  <c:v>2078.9839999999999</c:v>
                </c:pt>
                <c:pt idx="1421">
                  <c:v>2077.9690000000001</c:v>
                </c:pt>
                <c:pt idx="1422">
                  <c:v>2080</c:v>
                </c:pt>
                <c:pt idx="1423">
                  <c:v>2081.172</c:v>
                </c:pt>
                <c:pt idx="1424">
                  <c:v>2081.5619999999999</c:v>
                </c:pt>
                <c:pt idx="1425">
                  <c:v>2079.1410000000001</c:v>
                </c:pt>
                <c:pt idx="1426">
                  <c:v>2078.9839999999999</c:v>
                </c:pt>
                <c:pt idx="1427">
                  <c:v>2080.7809999999999</c:v>
                </c:pt>
                <c:pt idx="1428">
                  <c:v>2079.375</c:v>
                </c:pt>
                <c:pt idx="1429">
                  <c:v>2078.75</c:v>
                </c:pt>
                <c:pt idx="1430">
                  <c:v>2080.3910000000001</c:v>
                </c:pt>
                <c:pt idx="1431">
                  <c:v>2082.578</c:v>
                </c:pt>
                <c:pt idx="1432">
                  <c:v>2078.3589999999999</c:v>
                </c:pt>
                <c:pt idx="1433">
                  <c:v>2080.547</c:v>
                </c:pt>
                <c:pt idx="1434">
                  <c:v>2079.1410000000001</c:v>
                </c:pt>
                <c:pt idx="1435">
                  <c:v>2078.5940000000001</c:v>
                </c:pt>
                <c:pt idx="1436">
                  <c:v>2081.953</c:v>
                </c:pt>
                <c:pt idx="1437">
                  <c:v>2079.5309999999999</c:v>
                </c:pt>
                <c:pt idx="1438">
                  <c:v>2078.9839999999999</c:v>
                </c:pt>
                <c:pt idx="1439">
                  <c:v>2080</c:v>
                </c:pt>
                <c:pt idx="1440">
                  <c:v>2080</c:v>
                </c:pt>
                <c:pt idx="1441">
                  <c:v>2078.9839999999999</c:v>
                </c:pt>
                <c:pt idx="1442">
                  <c:v>2081.172</c:v>
                </c:pt>
                <c:pt idx="1443">
                  <c:v>2079.1410000000001</c:v>
                </c:pt>
                <c:pt idx="1444">
                  <c:v>2078.3589999999999</c:v>
                </c:pt>
                <c:pt idx="1445">
                  <c:v>2080.3910000000001</c:v>
                </c:pt>
                <c:pt idx="1446">
                  <c:v>2079.375</c:v>
                </c:pt>
                <c:pt idx="1447">
                  <c:v>2082.1869999999999</c:v>
                </c:pt>
                <c:pt idx="1448">
                  <c:v>2081.172</c:v>
                </c:pt>
                <c:pt idx="1449">
                  <c:v>2081.5619999999999</c:v>
                </c:pt>
                <c:pt idx="1450">
                  <c:v>2078.9839999999999</c:v>
                </c:pt>
                <c:pt idx="1451">
                  <c:v>2079.7660000000001</c:v>
                </c:pt>
                <c:pt idx="1452">
                  <c:v>2079.375</c:v>
                </c:pt>
                <c:pt idx="1453">
                  <c:v>2080.1559999999999</c:v>
                </c:pt>
                <c:pt idx="1454">
                  <c:v>2081.953</c:v>
                </c:pt>
                <c:pt idx="1455">
                  <c:v>2081.953</c:v>
                </c:pt>
                <c:pt idx="1456">
                  <c:v>2079.5309999999999</c:v>
                </c:pt>
                <c:pt idx="1457">
                  <c:v>2077.7339999999999</c:v>
                </c:pt>
                <c:pt idx="1458">
                  <c:v>2079.375</c:v>
                </c:pt>
                <c:pt idx="1459">
                  <c:v>2080</c:v>
                </c:pt>
                <c:pt idx="1460">
                  <c:v>2080.9369999999999</c:v>
                </c:pt>
                <c:pt idx="1461">
                  <c:v>2080.1559999999999</c:v>
                </c:pt>
                <c:pt idx="1462">
                  <c:v>2078.75</c:v>
                </c:pt>
                <c:pt idx="1463">
                  <c:v>2078.9839999999999</c:v>
                </c:pt>
                <c:pt idx="1464">
                  <c:v>2077.3440000000001</c:v>
                </c:pt>
                <c:pt idx="1465">
                  <c:v>2082.7339999999999</c:v>
                </c:pt>
                <c:pt idx="1466">
                  <c:v>2080</c:v>
                </c:pt>
                <c:pt idx="1467">
                  <c:v>2081.5619999999999</c:v>
                </c:pt>
                <c:pt idx="1468">
                  <c:v>2080.9369999999999</c:v>
                </c:pt>
                <c:pt idx="1469">
                  <c:v>2079.1410000000001</c:v>
                </c:pt>
                <c:pt idx="1470">
                  <c:v>2080.9369999999999</c:v>
                </c:pt>
                <c:pt idx="1471">
                  <c:v>2080.3910000000001</c:v>
                </c:pt>
                <c:pt idx="1472">
                  <c:v>2082.9690000000001</c:v>
                </c:pt>
                <c:pt idx="1473">
                  <c:v>2079.5309999999999</c:v>
                </c:pt>
                <c:pt idx="1474">
                  <c:v>2081.4059999999999</c:v>
                </c:pt>
                <c:pt idx="1475">
                  <c:v>2079.375</c:v>
                </c:pt>
                <c:pt idx="1476">
                  <c:v>2077.578</c:v>
                </c:pt>
                <c:pt idx="1477">
                  <c:v>2079.5309999999999</c:v>
                </c:pt>
                <c:pt idx="1478">
                  <c:v>2077.9690000000001</c:v>
                </c:pt>
                <c:pt idx="1479">
                  <c:v>2077.578</c:v>
                </c:pt>
                <c:pt idx="1480">
                  <c:v>2079.375</c:v>
                </c:pt>
                <c:pt idx="1481">
                  <c:v>2079.7660000000001</c:v>
                </c:pt>
                <c:pt idx="1482">
                  <c:v>2080.9369999999999</c:v>
                </c:pt>
                <c:pt idx="1483">
                  <c:v>2076.953</c:v>
                </c:pt>
                <c:pt idx="1484">
                  <c:v>2079.375</c:v>
                </c:pt>
                <c:pt idx="1485">
                  <c:v>2080.547</c:v>
                </c:pt>
                <c:pt idx="1486">
                  <c:v>2079.375</c:v>
                </c:pt>
                <c:pt idx="1487">
                  <c:v>2079.1410000000001</c:v>
                </c:pt>
                <c:pt idx="1488">
                  <c:v>2080.9369999999999</c:v>
                </c:pt>
                <c:pt idx="1489">
                  <c:v>2077.9690000000001</c:v>
                </c:pt>
                <c:pt idx="1490">
                  <c:v>2080</c:v>
                </c:pt>
                <c:pt idx="1491">
                  <c:v>2078.9839999999999</c:v>
                </c:pt>
                <c:pt idx="1492">
                  <c:v>2079.7660000000001</c:v>
                </c:pt>
                <c:pt idx="1493">
                  <c:v>2079.1410000000001</c:v>
                </c:pt>
                <c:pt idx="1494">
                  <c:v>2080</c:v>
                </c:pt>
                <c:pt idx="1495">
                  <c:v>2080.7809999999999</c:v>
                </c:pt>
                <c:pt idx="1496">
                  <c:v>2079.7660000000001</c:v>
                </c:pt>
                <c:pt idx="1497">
                  <c:v>2078.9839999999999</c:v>
                </c:pt>
                <c:pt idx="1498">
                  <c:v>2080.547</c:v>
                </c:pt>
                <c:pt idx="1499">
                  <c:v>2077.578</c:v>
                </c:pt>
                <c:pt idx="1500">
                  <c:v>2078.9839999999999</c:v>
                </c:pt>
                <c:pt idx="1501">
                  <c:v>2079.1410000000001</c:v>
                </c:pt>
                <c:pt idx="1502">
                  <c:v>2078.75</c:v>
                </c:pt>
                <c:pt idx="1503">
                  <c:v>2079.1410000000001</c:v>
                </c:pt>
                <c:pt idx="1504">
                  <c:v>2078.75</c:v>
                </c:pt>
                <c:pt idx="1505">
                  <c:v>2080.1559999999999</c:v>
                </c:pt>
                <c:pt idx="1506">
                  <c:v>2080.547</c:v>
                </c:pt>
                <c:pt idx="1507">
                  <c:v>2079.375</c:v>
                </c:pt>
                <c:pt idx="1508">
                  <c:v>2079.5309999999999</c:v>
                </c:pt>
                <c:pt idx="1509">
                  <c:v>2080</c:v>
                </c:pt>
                <c:pt idx="1510">
                  <c:v>2078.9839999999999</c:v>
                </c:pt>
                <c:pt idx="1511">
                  <c:v>2076.953</c:v>
                </c:pt>
                <c:pt idx="1512">
                  <c:v>2078.9839999999999</c:v>
                </c:pt>
                <c:pt idx="1513">
                  <c:v>2080.7809999999999</c:v>
                </c:pt>
                <c:pt idx="1514">
                  <c:v>2080.9369999999999</c:v>
                </c:pt>
                <c:pt idx="1515">
                  <c:v>2081.953</c:v>
                </c:pt>
                <c:pt idx="1516">
                  <c:v>2079.375</c:v>
                </c:pt>
                <c:pt idx="1517">
                  <c:v>2079.375</c:v>
                </c:pt>
                <c:pt idx="1518">
                  <c:v>2079.1410000000001</c:v>
                </c:pt>
                <c:pt idx="1519">
                  <c:v>2080.3910000000001</c:v>
                </c:pt>
                <c:pt idx="1520">
                  <c:v>2079.7660000000001</c:v>
                </c:pt>
                <c:pt idx="1521">
                  <c:v>2078.9839999999999</c:v>
                </c:pt>
                <c:pt idx="1522">
                  <c:v>2080</c:v>
                </c:pt>
                <c:pt idx="1523">
                  <c:v>2079.1410000000001</c:v>
                </c:pt>
                <c:pt idx="1524">
                  <c:v>2080.1559999999999</c:v>
                </c:pt>
                <c:pt idx="1525">
                  <c:v>2080.9369999999999</c:v>
                </c:pt>
                <c:pt idx="1526">
                  <c:v>2078.75</c:v>
                </c:pt>
                <c:pt idx="1527">
                  <c:v>2078.203</c:v>
                </c:pt>
                <c:pt idx="1528">
                  <c:v>2080.3910000000001</c:v>
                </c:pt>
                <c:pt idx="1529">
                  <c:v>2078.5940000000001</c:v>
                </c:pt>
                <c:pt idx="1530">
                  <c:v>2084.1410000000001</c:v>
                </c:pt>
                <c:pt idx="1531">
                  <c:v>2080.1559999999999</c:v>
                </c:pt>
                <c:pt idx="1532">
                  <c:v>2080.1559999999999</c:v>
                </c:pt>
                <c:pt idx="1533">
                  <c:v>2079.5309999999999</c:v>
                </c:pt>
                <c:pt idx="1534">
                  <c:v>2079.375</c:v>
                </c:pt>
                <c:pt idx="1535">
                  <c:v>2080</c:v>
                </c:pt>
                <c:pt idx="1536">
                  <c:v>2077.9690000000001</c:v>
                </c:pt>
                <c:pt idx="1537">
                  <c:v>2078.75</c:v>
                </c:pt>
                <c:pt idx="1538">
                  <c:v>2078.5940000000001</c:v>
                </c:pt>
                <c:pt idx="1539">
                  <c:v>2079.375</c:v>
                </c:pt>
                <c:pt idx="1540">
                  <c:v>2079.1410000000001</c:v>
                </c:pt>
                <c:pt idx="1541">
                  <c:v>2080.7809999999999</c:v>
                </c:pt>
                <c:pt idx="1542">
                  <c:v>2079.7660000000001</c:v>
                </c:pt>
                <c:pt idx="1543">
                  <c:v>2079.1410000000001</c:v>
                </c:pt>
                <c:pt idx="1544">
                  <c:v>2082.1869999999999</c:v>
                </c:pt>
                <c:pt idx="1545">
                  <c:v>2078.9839999999999</c:v>
                </c:pt>
                <c:pt idx="1546">
                  <c:v>2079.375</c:v>
                </c:pt>
                <c:pt idx="1547">
                  <c:v>2079.7660000000001</c:v>
                </c:pt>
                <c:pt idx="1548">
                  <c:v>2078.5940000000001</c:v>
                </c:pt>
                <c:pt idx="1549">
                  <c:v>2080.547</c:v>
                </c:pt>
                <c:pt idx="1550">
                  <c:v>2080.1559999999999</c:v>
                </c:pt>
                <c:pt idx="1551">
                  <c:v>2080.547</c:v>
                </c:pt>
                <c:pt idx="1552">
                  <c:v>2077.3440000000001</c:v>
                </c:pt>
                <c:pt idx="1553">
                  <c:v>2080.547</c:v>
                </c:pt>
                <c:pt idx="1554">
                  <c:v>2078.5940000000001</c:v>
                </c:pt>
                <c:pt idx="1555">
                  <c:v>2078.5940000000001</c:v>
                </c:pt>
                <c:pt idx="1556">
                  <c:v>2080.547</c:v>
                </c:pt>
                <c:pt idx="1557">
                  <c:v>2080.7809999999999</c:v>
                </c:pt>
                <c:pt idx="1558">
                  <c:v>2079.375</c:v>
                </c:pt>
                <c:pt idx="1559">
                  <c:v>2081.953</c:v>
                </c:pt>
                <c:pt idx="1560">
                  <c:v>2078.3589999999999</c:v>
                </c:pt>
                <c:pt idx="1561">
                  <c:v>2080.547</c:v>
                </c:pt>
                <c:pt idx="1562">
                  <c:v>2080.9369999999999</c:v>
                </c:pt>
                <c:pt idx="1563">
                  <c:v>2079.7660000000001</c:v>
                </c:pt>
                <c:pt idx="1564">
                  <c:v>2081.953</c:v>
                </c:pt>
                <c:pt idx="1565">
                  <c:v>2080</c:v>
                </c:pt>
                <c:pt idx="1566">
                  <c:v>2079.7660000000001</c:v>
                </c:pt>
                <c:pt idx="1567">
                  <c:v>2079.1410000000001</c:v>
                </c:pt>
                <c:pt idx="1568">
                  <c:v>2079.375</c:v>
                </c:pt>
                <c:pt idx="1569">
                  <c:v>2079.1410000000001</c:v>
                </c:pt>
                <c:pt idx="1570">
                  <c:v>2081.797</c:v>
                </c:pt>
                <c:pt idx="1571">
                  <c:v>2079.375</c:v>
                </c:pt>
                <c:pt idx="1572">
                  <c:v>2077.1869999999999</c:v>
                </c:pt>
                <c:pt idx="1573">
                  <c:v>2078.9839999999999</c:v>
                </c:pt>
                <c:pt idx="1574">
                  <c:v>2081.5619999999999</c:v>
                </c:pt>
                <c:pt idx="1575">
                  <c:v>2079.7660000000001</c:v>
                </c:pt>
                <c:pt idx="1576">
                  <c:v>2079.7660000000001</c:v>
                </c:pt>
                <c:pt idx="1577">
                  <c:v>2079.7660000000001</c:v>
                </c:pt>
                <c:pt idx="1578">
                  <c:v>2078.9839999999999</c:v>
                </c:pt>
                <c:pt idx="1579">
                  <c:v>2077.578</c:v>
                </c:pt>
                <c:pt idx="1580">
                  <c:v>2078.3589999999999</c:v>
                </c:pt>
                <c:pt idx="1581">
                  <c:v>2081.797</c:v>
                </c:pt>
                <c:pt idx="1582">
                  <c:v>2080.3910000000001</c:v>
                </c:pt>
                <c:pt idx="1583">
                  <c:v>2078.5940000000001</c:v>
                </c:pt>
                <c:pt idx="1584">
                  <c:v>2081.4059999999999</c:v>
                </c:pt>
                <c:pt idx="1585">
                  <c:v>2077.7339999999999</c:v>
                </c:pt>
                <c:pt idx="1586">
                  <c:v>2079.1410000000001</c:v>
                </c:pt>
                <c:pt idx="1587">
                  <c:v>2077.3440000000001</c:v>
                </c:pt>
                <c:pt idx="1588">
                  <c:v>2080.547</c:v>
                </c:pt>
                <c:pt idx="1589">
                  <c:v>2080.3910000000001</c:v>
                </c:pt>
                <c:pt idx="1590">
                  <c:v>2079.375</c:v>
                </c:pt>
                <c:pt idx="1591">
                  <c:v>2079.375</c:v>
                </c:pt>
                <c:pt idx="1592">
                  <c:v>2079.375</c:v>
                </c:pt>
                <c:pt idx="1593">
                  <c:v>2077.9690000000001</c:v>
                </c:pt>
                <c:pt idx="1594">
                  <c:v>2078.5940000000001</c:v>
                </c:pt>
                <c:pt idx="1595">
                  <c:v>2080.3910000000001</c:v>
                </c:pt>
                <c:pt idx="1596">
                  <c:v>2078.3589999999999</c:v>
                </c:pt>
                <c:pt idx="1597">
                  <c:v>2077.578</c:v>
                </c:pt>
                <c:pt idx="1598">
                  <c:v>2079.5309999999999</c:v>
                </c:pt>
                <c:pt idx="1599">
                  <c:v>2078.5940000000001</c:v>
                </c:pt>
                <c:pt idx="1600">
                  <c:v>2080</c:v>
                </c:pt>
                <c:pt idx="1601">
                  <c:v>2077.578</c:v>
                </c:pt>
                <c:pt idx="1602">
                  <c:v>2081.4059999999999</c:v>
                </c:pt>
                <c:pt idx="1603">
                  <c:v>2077.3440000000001</c:v>
                </c:pt>
                <c:pt idx="1604">
                  <c:v>2080.3910000000001</c:v>
                </c:pt>
                <c:pt idx="1605">
                  <c:v>2080</c:v>
                </c:pt>
                <c:pt idx="1606">
                  <c:v>2076.953</c:v>
                </c:pt>
                <c:pt idx="1607">
                  <c:v>2078.203</c:v>
                </c:pt>
                <c:pt idx="1608">
                  <c:v>2078.75</c:v>
                </c:pt>
                <c:pt idx="1609">
                  <c:v>2080.7809999999999</c:v>
                </c:pt>
                <c:pt idx="1610">
                  <c:v>2080</c:v>
                </c:pt>
                <c:pt idx="1611">
                  <c:v>2079.1410000000001</c:v>
                </c:pt>
                <c:pt idx="1612">
                  <c:v>2080.7809999999999</c:v>
                </c:pt>
                <c:pt idx="1613">
                  <c:v>2080</c:v>
                </c:pt>
                <c:pt idx="1614">
                  <c:v>2080.9369999999999</c:v>
                </c:pt>
                <c:pt idx="1615">
                  <c:v>2079.7660000000001</c:v>
                </c:pt>
                <c:pt idx="1616">
                  <c:v>2080.7809999999999</c:v>
                </c:pt>
                <c:pt idx="1617">
                  <c:v>2079.5309999999999</c:v>
                </c:pt>
                <c:pt idx="1618">
                  <c:v>2080.7809999999999</c:v>
                </c:pt>
                <c:pt idx="1619">
                  <c:v>2079.1410000000001</c:v>
                </c:pt>
                <c:pt idx="1620">
                  <c:v>2080.7809999999999</c:v>
                </c:pt>
                <c:pt idx="1621">
                  <c:v>2078.9839999999999</c:v>
                </c:pt>
                <c:pt idx="1622">
                  <c:v>2080.1559999999999</c:v>
                </c:pt>
                <c:pt idx="1623">
                  <c:v>2078.9839999999999</c:v>
                </c:pt>
                <c:pt idx="1624">
                  <c:v>2077.3440000000001</c:v>
                </c:pt>
                <c:pt idx="1625">
                  <c:v>2080.9369999999999</c:v>
                </c:pt>
                <c:pt idx="1626">
                  <c:v>2078.3589999999999</c:v>
                </c:pt>
                <c:pt idx="1627">
                  <c:v>2080.1559999999999</c:v>
                </c:pt>
                <c:pt idx="1628">
                  <c:v>2080.547</c:v>
                </c:pt>
                <c:pt idx="1629">
                  <c:v>2079.1410000000001</c:v>
                </c:pt>
                <c:pt idx="1630">
                  <c:v>2078.9839999999999</c:v>
                </c:pt>
                <c:pt idx="1631">
                  <c:v>2080.9369999999999</c:v>
                </c:pt>
                <c:pt idx="1632">
                  <c:v>2078.3589999999999</c:v>
                </c:pt>
                <c:pt idx="1633">
                  <c:v>2080.3910000000001</c:v>
                </c:pt>
                <c:pt idx="1634">
                  <c:v>2080</c:v>
                </c:pt>
                <c:pt idx="1635">
                  <c:v>2079.7660000000001</c:v>
                </c:pt>
                <c:pt idx="1636">
                  <c:v>2079.5309999999999</c:v>
                </c:pt>
                <c:pt idx="1637">
                  <c:v>2079.1410000000001</c:v>
                </c:pt>
                <c:pt idx="1638">
                  <c:v>2081.172</c:v>
                </c:pt>
                <c:pt idx="1639">
                  <c:v>2079.375</c:v>
                </c:pt>
                <c:pt idx="1640">
                  <c:v>2079.1410000000001</c:v>
                </c:pt>
                <c:pt idx="1641">
                  <c:v>2080.3910000000001</c:v>
                </c:pt>
                <c:pt idx="1642">
                  <c:v>2080</c:v>
                </c:pt>
                <c:pt idx="1643">
                  <c:v>2081.172</c:v>
                </c:pt>
                <c:pt idx="1644">
                  <c:v>2080.1559999999999</c:v>
                </c:pt>
                <c:pt idx="1645">
                  <c:v>2077.7339999999999</c:v>
                </c:pt>
                <c:pt idx="1646">
                  <c:v>2079.7660000000001</c:v>
                </c:pt>
                <c:pt idx="1647">
                  <c:v>2079.375</c:v>
                </c:pt>
                <c:pt idx="1648">
                  <c:v>2080.9369999999999</c:v>
                </c:pt>
                <c:pt idx="1649">
                  <c:v>2076.797</c:v>
                </c:pt>
                <c:pt idx="1650">
                  <c:v>2079.7660000000001</c:v>
                </c:pt>
                <c:pt idx="1651">
                  <c:v>2081.5619999999999</c:v>
                </c:pt>
                <c:pt idx="1652">
                  <c:v>2081.172</c:v>
                </c:pt>
                <c:pt idx="1653">
                  <c:v>2081.172</c:v>
                </c:pt>
                <c:pt idx="1654">
                  <c:v>2081.4059999999999</c:v>
                </c:pt>
                <c:pt idx="1655">
                  <c:v>2078.75</c:v>
                </c:pt>
                <c:pt idx="1656">
                  <c:v>2081.5619999999999</c:v>
                </c:pt>
                <c:pt idx="1657">
                  <c:v>2078.75</c:v>
                </c:pt>
                <c:pt idx="1658">
                  <c:v>2079.375</c:v>
                </c:pt>
                <c:pt idx="1659">
                  <c:v>2079.7660000000001</c:v>
                </c:pt>
                <c:pt idx="1660">
                  <c:v>2079.7660000000001</c:v>
                </c:pt>
                <c:pt idx="1661">
                  <c:v>2080.7809999999999</c:v>
                </c:pt>
                <c:pt idx="1662">
                  <c:v>2079.375</c:v>
                </c:pt>
                <c:pt idx="1663">
                  <c:v>2080.3910000000001</c:v>
                </c:pt>
                <c:pt idx="1664">
                  <c:v>2078.9839999999999</c:v>
                </c:pt>
                <c:pt idx="1665">
                  <c:v>2080.7809999999999</c:v>
                </c:pt>
                <c:pt idx="1666">
                  <c:v>2080.9369999999999</c:v>
                </c:pt>
                <c:pt idx="1667">
                  <c:v>2080.547</c:v>
                </c:pt>
                <c:pt idx="1668">
                  <c:v>2079.375</c:v>
                </c:pt>
                <c:pt idx="1669">
                  <c:v>2079.375</c:v>
                </c:pt>
                <c:pt idx="1670">
                  <c:v>2081.4059999999999</c:v>
                </c:pt>
                <c:pt idx="1671">
                  <c:v>2078.5940000000001</c:v>
                </c:pt>
                <c:pt idx="1672">
                  <c:v>2079.375</c:v>
                </c:pt>
                <c:pt idx="1673">
                  <c:v>2078.75</c:v>
                </c:pt>
                <c:pt idx="1674">
                  <c:v>2080.1559999999999</c:v>
                </c:pt>
                <c:pt idx="1675">
                  <c:v>2079.7660000000001</c:v>
                </c:pt>
                <c:pt idx="1676">
                  <c:v>2083.3589999999999</c:v>
                </c:pt>
                <c:pt idx="1677">
                  <c:v>2079.7660000000001</c:v>
                </c:pt>
                <c:pt idx="1678">
                  <c:v>2080</c:v>
                </c:pt>
                <c:pt idx="1679">
                  <c:v>2078.203</c:v>
                </c:pt>
                <c:pt idx="1680">
                  <c:v>2080.547</c:v>
                </c:pt>
                <c:pt idx="1681">
                  <c:v>2082.3440000000001</c:v>
                </c:pt>
                <c:pt idx="1682">
                  <c:v>2080.547</c:v>
                </c:pt>
                <c:pt idx="1683">
                  <c:v>2079.1410000000001</c:v>
                </c:pt>
                <c:pt idx="1684">
                  <c:v>2079.375</c:v>
                </c:pt>
                <c:pt idx="1685">
                  <c:v>2081.953</c:v>
                </c:pt>
                <c:pt idx="1686">
                  <c:v>2080.9369999999999</c:v>
                </c:pt>
                <c:pt idx="1687">
                  <c:v>2080.9369999999999</c:v>
                </c:pt>
                <c:pt idx="1688">
                  <c:v>2075.7809999999999</c:v>
                </c:pt>
                <c:pt idx="1689">
                  <c:v>2078.75</c:v>
                </c:pt>
                <c:pt idx="1690">
                  <c:v>2080</c:v>
                </c:pt>
                <c:pt idx="1691">
                  <c:v>2082.3440000000001</c:v>
                </c:pt>
                <c:pt idx="1692">
                  <c:v>2080.3910000000001</c:v>
                </c:pt>
                <c:pt idx="1693">
                  <c:v>2080.9369999999999</c:v>
                </c:pt>
                <c:pt idx="1694">
                  <c:v>2081.797</c:v>
                </c:pt>
                <c:pt idx="1695">
                  <c:v>2080.1559999999999</c:v>
                </c:pt>
                <c:pt idx="1696">
                  <c:v>2079.1410000000001</c:v>
                </c:pt>
                <c:pt idx="1697">
                  <c:v>2078.203</c:v>
                </c:pt>
                <c:pt idx="1698">
                  <c:v>2078.5940000000001</c:v>
                </c:pt>
                <c:pt idx="1699">
                  <c:v>2080</c:v>
                </c:pt>
                <c:pt idx="1700">
                  <c:v>2078.9839999999999</c:v>
                </c:pt>
                <c:pt idx="1701">
                  <c:v>2080.7809999999999</c:v>
                </c:pt>
                <c:pt idx="1702">
                  <c:v>2081.4059999999999</c:v>
                </c:pt>
                <c:pt idx="1703">
                  <c:v>2080</c:v>
                </c:pt>
                <c:pt idx="1704">
                  <c:v>2079.5309999999999</c:v>
                </c:pt>
                <c:pt idx="1705">
                  <c:v>2081.172</c:v>
                </c:pt>
                <c:pt idx="1706">
                  <c:v>2080.3910000000001</c:v>
                </c:pt>
                <c:pt idx="1707">
                  <c:v>2080.9369999999999</c:v>
                </c:pt>
                <c:pt idx="1708">
                  <c:v>2081.4059999999999</c:v>
                </c:pt>
                <c:pt idx="1709">
                  <c:v>2080.7809999999999</c:v>
                </c:pt>
                <c:pt idx="1710">
                  <c:v>2079.5309999999999</c:v>
                </c:pt>
                <c:pt idx="1711">
                  <c:v>2079.5309999999999</c:v>
                </c:pt>
                <c:pt idx="1712">
                  <c:v>2080.547</c:v>
                </c:pt>
                <c:pt idx="1713">
                  <c:v>2078.9839999999999</c:v>
                </c:pt>
                <c:pt idx="1714">
                  <c:v>2079.375</c:v>
                </c:pt>
                <c:pt idx="1715">
                  <c:v>2080.7809999999999</c:v>
                </c:pt>
                <c:pt idx="1716">
                  <c:v>2078.9839999999999</c:v>
                </c:pt>
                <c:pt idx="1717">
                  <c:v>2079.1410000000001</c:v>
                </c:pt>
                <c:pt idx="1718">
                  <c:v>2080.1559999999999</c:v>
                </c:pt>
                <c:pt idx="1719">
                  <c:v>2078.203</c:v>
                </c:pt>
                <c:pt idx="1720">
                  <c:v>2080.7809999999999</c:v>
                </c:pt>
                <c:pt idx="1721">
                  <c:v>2079.1410000000001</c:v>
                </c:pt>
                <c:pt idx="1722">
                  <c:v>2080.547</c:v>
                </c:pt>
                <c:pt idx="1723">
                  <c:v>2078.5940000000001</c:v>
                </c:pt>
                <c:pt idx="1724">
                  <c:v>2079.7660000000001</c:v>
                </c:pt>
                <c:pt idx="1725">
                  <c:v>2081.172</c:v>
                </c:pt>
                <c:pt idx="1726">
                  <c:v>2081.5619999999999</c:v>
                </c:pt>
                <c:pt idx="1727">
                  <c:v>2081.797</c:v>
                </c:pt>
                <c:pt idx="1728">
                  <c:v>2078.203</c:v>
                </c:pt>
                <c:pt idx="1729">
                  <c:v>2079.7660000000001</c:v>
                </c:pt>
                <c:pt idx="1730">
                  <c:v>2078.3589999999999</c:v>
                </c:pt>
                <c:pt idx="1731">
                  <c:v>2077.9690000000001</c:v>
                </c:pt>
                <c:pt idx="1732">
                  <c:v>2077.9690000000001</c:v>
                </c:pt>
                <c:pt idx="1733">
                  <c:v>2079.1410000000001</c:v>
                </c:pt>
                <c:pt idx="1734">
                  <c:v>2077.7339999999999</c:v>
                </c:pt>
                <c:pt idx="1735">
                  <c:v>2079.7660000000001</c:v>
                </c:pt>
                <c:pt idx="1736">
                  <c:v>2080.7809999999999</c:v>
                </c:pt>
                <c:pt idx="1737">
                  <c:v>2077.7339999999999</c:v>
                </c:pt>
                <c:pt idx="1738">
                  <c:v>2080</c:v>
                </c:pt>
                <c:pt idx="1739">
                  <c:v>2078.203</c:v>
                </c:pt>
                <c:pt idx="1740">
                  <c:v>2080.3910000000001</c:v>
                </c:pt>
                <c:pt idx="1741">
                  <c:v>2078.9839999999999</c:v>
                </c:pt>
                <c:pt idx="1742">
                  <c:v>2079.375</c:v>
                </c:pt>
                <c:pt idx="1743">
                  <c:v>2080.3910000000001</c:v>
                </c:pt>
                <c:pt idx="1744">
                  <c:v>2080.9369999999999</c:v>
                </c:pt>
                <c:pt idx="1745">
                  <c:v>2081.5619999999999</c:v>
                </c:pt>
                <c:pt idx="1746">
                  <c:v>2081.797</c:v>
                </c:pt>
                <c:pt idx="1747">
                  <c:v>2079.375</c:v>
                </c:pt>
                <c:pt idx="1748">
                  <c:v>2081.172</c:v>
                </c:pt>
                <c:pt idx="1749">
                  <c:v>2078.9839999999999</c:v>
                </c:pt>
                <c:pt idx="1750">
                  <c:v>2079.5309999999999</c:v>
                </c:pt>
                <c:pt idx="1751">
                  <c:v>2080</c:v>
                </c:pt>
                <c:pt idx="1752">
                  <c:v>2079.1410000000001</c:v>
                </c:pt>
                <c:pt idx="1753">
                  <c:v>2077.9690000000001</c:v>
                </c:pt>
                <c:pt idx="1754">
                  <c:v>2079.7660000000001</c:v>
                </c:pt>
                <c:pt idx="1755">
                  <c:v>2080.1559999999999</c:v>
                </c:pt>
                <c:pt idx="1756">
                  <c:v>2078.3589999999999</c:v>
                </c:pt>
                <c:pt idx="1757">
                  <c:v>2079.5309999999999</c:v>
                </c:pt>
                <c:pt idx="1758">
                  <c:v>2077.9690000000001</c:v>
                </c:pt>
                <c:pt idx="1759">
                  <c:v>2079.7660000000001</c:v>
                </c:pt>
                <c:pt idx="1760">
                  <c:v>2078.3589999999999</c:v>
                </c:pt>
                <c:pt idx="1761">
                  <c:v>2077.9690000000001</c:v>
                </c:pt>
                <c:pt idx="1762">
                  <c:v>2079.1410000000001</c:v>
                </c:pt>
                <c:pt idx="1763">
                  <c:v>2079.7660000000001</c:v>
                </c:pt>
                <c:pt idx="1764">
                  <c:v>2079.5309999999999</c:v>
                </c:pt>
                <c:pt idx="1765">
                  <c:v>2080.1559999999999</c:v>
                </c:pt>
                <c:pt idx="1766">
                  <c:v>2081.172</c:v>
                </c:pt>
                <c:pt idx="1767">
                  <c:v>2079.7660000000001</c:v>
                </c:pt>
                <c:pt idx="1768">
                  <c:v>2080.1559999999999</c:v>
                </c:pt>
                <c:pt idx="1769">
                  <c:v>2080.7809999999999</c:v>
                </c:pt>
                <c:pt idx="1770">
                  <c:v>2080.9369999999999</c:v>
                </c:pt>
                <c:pt idx="1771">
                  <c:v>2078.203</c:v>
                </c:pt>
                <c:pt idx="1772">
                  <c:v>2080.1559999999999</c:v>
                </c:pt>
                <c:pt idx="1773">
                  <c:v>2078.3589999999999</c:v>
                </c:pt>
                <c:pt idx="1774">
                  <c:v>2080.9369999999999</c:v>
                </c:pt>
                <c:pt idx="1775">
                  <c:v>2079.7660000000001</c:v>
                </c:pt>
                <c:pt idx="1776">
                  <c:v>2076.953</c:v>
                </c:pt>
                <c:pt idx="1777">
                  <c:v>2081.797</c:v>
                </c:pt>
                <c:pt idx="1778">
                  <c:v>2081.4059999999999</c:v>
                </c:pt>
                <c:pt idx="1779">
                  <c:v>2081.797</c:v>
                </c:pt>
                <c:pt idx="1780">
                  <c:v>2080.1559999999999</c:v>
                </c:pt>
                <c:pt idx="1781">
                  <c:v>2078.203</c:v>
                </c:pt>
                <c:pt idx="1782">
                  <c:v>2080.3910000000001</c:v>
                </c:pt>
                <c:pt idx="1783">
                  <c:v>2081.5619999999999</c:v>
                </c:pt>
                <c:pt idx="1784">
                  <c:v>2078.9839999999999</c:v>
                </c:pt>
                <c:pt idx="1785">
                  <c:v>2080</c:v>
                </c:pt>
                <c:pt idx="1786">
                  <c:v>2080.3910000000001</c:v>
                </c:pt>
                <c:pt idx="1787">
                  <c:v>2078.9839999999999</c:v>
                </c:pt>
                <c:pt idx="1788">
                  <c:v>2080.9369999999999</c:v>
                </c:pt>
                <c:pt idx="1789">
                  <c:v>2079.7660000000001</c:v>
                </c:pt>
                <c:pt idx="1790">
                  <c:v>2080.9369999999999</c:v>
                </c:pt>
                <c:pt idx="1791">
                  <c:v>2080.1559999999999</c:v>
                </c:pt>
                <c:pt idx="1792">
                  <c:v>2080.3910000000001</c:v>
                </c:pt>
                <c:pt idx="1793">
                  <c:v>2080.547</c:v>
                </c:pt>
                <c:pt idx="1794">
                  <c:v>2080.7809999999999</c:v>
                </c:pt>
                <c:pt idx="1795">
                  <c:v>2077.9690000000001</c:v>
                </c:pt>
                <c:pt idx="1796">
                  <c:v>2080.9369999999999</c:v>
                </c:pt>
                <c:pt idx="1797">
                  <c:v>2078.3589999999999</c:v>
                </c:pt>
                <c:pt idx="1798">
                  <c:v>2080.547</c:v>
                </c:pt>
                <c:pt idx="1799">
                  <c:v>2080.3910000000001</c:v>
                </c:pt>
                <c:pt idx="1800">
                  <c:v>2080.547</c:v>
                </c:pt>
                <c:pt idx="1801">
                  <c:v>2079.375</c:v>
                </c:pt>
                <c:pt idx="1802">
                  <c:v>2080.3910000000001</c:v>
                </c:pt>
                <c:pt idx="1803">
                  <c:v>2082.1869999999999</c:v>
                </c:pt>
                <c:pt idx="1804">
                  <c:v>2081.172</c:v>
                </c:pt>
                <c:pt idx="1805">
                  <c:v>2078.9839999999999</c:v>
                </c:pt>
                <c:pt idx="1806">
                  <c:v>2078.9839999999999</c:v>
                </c:pt>
                <c:pt idx="1807">
                  <c:v>2080.1559999999999</c:v>
                </c:pt>
                <c:pt idx="1808">
                  <c:v>2079.375</c:v>
                </c:pt>
                <c:pt idx="1809">
                  <c:v>2080.3910000000001</c:v>
                </c:pt>
                <c:pt idx="1810">
                  <c:v>2079.375</c:v>
                </c:pt>
                <c:pt idx="1811">
                  <c:v>2079.5309999999999</c:v>
                </c:pt>
                <c:pt idx="1812">
                  <c:v>2078.9839999999999</c:v>
                </c:pt>
                <c:pt idx="1813">
                  <c:v>2079.7660000000001</c:v>
                </c:pt>
                <c:pt idx="1814">
                  <c:v>2077.9690000000001</c:v>
                </c:pt>
                <c:pt idx="1815">
                  <c:v>2079.5309999999999</c:v>
                </c:pt>
                <c:pt idx="1816">
                  <c:v>2081.5619999999999</c:v>
                </c:pt>
                <c:pt idx="1817">
                  <c:v>2080.1559999999999</c:v>
                </c:pt>
                <c:pt idx="1818">
                  <c:v>2081.172</c:v>
                </c:pt>
                <c:pt idx="1819">
                  <c:v>2079.7660000000001</c:v>
                </c:pt>
                <c:pt idx="1820">
                  <c:v>2080.7809999999999</c:v>
                </c:pt>
                <c:pt idx="1821">
                  <c:v>2080.7809999999999</c:v>
                </c:pt>
                <c:pt idx="1822">
                  <c:v>2081.172</c:v>
                </c:pt>
                <c:pt idx="1823">
                  <c:v>2079.5309999999999</c:v>
                </c:pt>
                <c:pt idx="1824">
                  <c:v>2079.7660000000001</c:v>
                </c:pt>
                <c:pt idx="1825">
                  <c:v>2080.7809999999999</c:v>
                </c:pt>
                <c:pt idx="1826">
                  <c:v>2078.9839999999999</c:v>
                </c:pt>
                <c:pt idx="1827">
                  <c:v>2079.5309999999999</c:v>
                </c:pt>
                <c:pt idx="1828">
                  <c:v>2080.7809999999999</c:v>
                </c:pt>
                <c:pt idx="1829">
                  <c:v>2080</c:v>
                </c:pt>
                <c:pt idx="1830">
                  <c:v>2078.9839999999999</c:v>
                </c:pt>
                <c:pt idx="1831">
                  <c:v>2079.7660000000001</c:v>
                </c:pt>
                <c:pt idx="1832">
                  <c:v>2080.3910000000001</c:v>
                </c:pt>
                <c:pt idx="1833">
                  <c:v>2079.1410000000001</c:v>
                </c:pt>
                <c:pt idx="1834">
                  <c:v>2078.75</c:v>
                </c:pt>
                <c:pt idx="1835">
                  <c:v>2080</c:v>
                </c:pt>
                <c:pt idx="1836">
                  <c:v>2080.7809999999999</c:v>
                </c:pt>
                <c:pt idx="1837">
                  <c:v>2079.5309999999999</c:v>
                </c:pt>
                <c:pt idx="1838">
                  <c:v>2079.5309999999999</c:v>
                </c:pt>
                <c:pt idx="1839">
                  <c:v>2080.3910000000001</c:v>
                </c:pt>
                <c:pt idx="1840">
                  <c:v>2078.75</c:v>
                </c:pt>
                <c:pt idx="1841">
                  <c:v>2079.375</c:v>
                </c:pt>
                <c:pt idx="1842">
                  <c:v>2080.1559999999999</c:v>
                </c:pt>
                <c:pt idx="1843">
                  <c:v>2079.7660000000001</c:v>
                </c:pt>
                <c:pt idx="1844">
                  <c:v>2079.5309999999999</c:v>
                </c:pt>
                <c:pt idx="1845">
                  <c:v>2078.203</c:v>
                </c:pt>
                <c:pt idx="1846">
                  <c:v>2080.547</c:v>
                </c:pt>
                <c:pt idx="1847">
                  <c:v>2078.9839999999999</c:v>
                </c:pt>
                <c:pt idx="1848">
                  <c:v>2079.5309999999999</c:v>
                </c:pt>
                <c:pt idx="1849">
                  <c:v>2078.3589999999999</c:v>
                </c:pt>
                <c:pt idx="1850">
                  <c:v>2077.7339999999999</c:v>
                </c:pt>
                <c:pt idx="1851">
                  <c:v>2078.5940000000001</c:v>
                </c:pt>
                <c:pt idx="1852">
                  <c:v>2079.1410000000001</c:v>
                </c:pt>
                <c:pt idx="1853">
                  <c:v>2080.547</c:v>
                </c:pt>
                <c:pt idx="1854">
                  <c:v>2079.1410000000001</c:v>
                </c:pt>
                <c:pt idx="1855">
                  <c:v>2079.7660000000001</c:v>
                </c:pt>
                <c:pt idx="1856">
                  <c:v>2080.7809999999999</c:v>
                </c:pt>
                <c:pt idx="1857">
                  <c:v>2081.953</c:v>
                </c:pt>
                <c:pt idx="1858">
                  <c:v>2080.3910000000001</c:v>
                </c:pt>
                <c:pt idx="1859">
                  <c:v>2081.172</c:v>
                </c:pt>
                <c:pt idx="1860">
                  <c:v>2079.7660000000001</c:v>
                </c:pt>
                <c:pt idx="1861">
                  <c:v>2079.375</c:v>
                </c:pt>
                <c:pt idx="1862">
                  <c:v>2080</c:v>
                </c:pt>
                <c:pt idx="1863">
                  <c:v>2080.1559999999999</c:v>
                </c:pt>
                <c:pt idx="1864">
                  <c:v>2080.9369999999999</c:v>
                </c:pt>
                <c:pt idx="1865">
                  <c:v>2081.953</c:v>
                </c:pt>
                <c:pt idx="1866">
                  <c:v>2079.375</c:v>
                </c:pt>
                <c:pt idx="1867">
                  <c:v>2080.547</c:v>
                </c:pt>
                <c:pt idx="1868">
                  <c:v>2081.5619999999999</c:v>
                </c:pt>
                <c:pt idx="1869">
                  <c:v>2080.1559999999999</c:v>
                </c:pt>
                <c:pt idx="1870">
                  <c:v>2081.797</c:v>
                </c:pt>
                <c:pt idx="1871">
                  <c:v>2080.3910000000001</c:v>
                </c:pt>
                <c:pt idx="1872">
                  <c:v>2079.7660000000001</c:v>
                </c:pt>
                <c:pt idx="1873">
                  <c:v>2080.1559999999999</c:v>
                </c:pt>
                <c:pt idx="1874">
                  <c:v>2080.7809999999999</c:v>
                </c:pt>
                <c:pt idx="1875">
                  <c:v>2080.7809999999999</c:v>
                </c:pt>
                <c:pt idx="1876">
                  <c:v>2080.9369999999999</c:v>
                </c:pt>
                <c:pt idx="1877">
                  <c:v>2080.3910000000001</c:v>
                </c:pt>
                <c:pt idx="1878">
                  <c:v>2078.75</c:v>
                </c:pt>
                <c:pt idx="1879">
                  <c:v>2079.375</c:v>
                </c:pt>
                <c:pt idx="1880">
                  <c:v>2081.172</c:v>
                </c:pt>
                <c:pt idx="1881">
                  <c:v>2078.75</c:v>
                </c:pt>
                <c:pt idx="1882">
                  <c:v>2079.5309999999999</c:v>
                </c:pt>
                <c:pt idx="1883">
                  <c:v>2078.75</c:v>
                </c:pt>
                <c:pt idx="1884">
                  <c:v>2080</c:v>
                </c:pt>
                <c:pt idx="1885">
                  <c:v>2080</c:v>
                </c:pt>
                <c:pt idx="1886">
                  <c:v>2077.7339999999999</c:v>
                </c:pt>
                <c:pt idx="1887">
                  <c:v>2080.1559999999999</c:v>
                </c:pt>
                <c:pt idx="1888">
                  <c:v>2080</c:v>
                </c:pt>
                <c:pt idx="1889">
                  <c:v>2079.1410000000001</c:v>
                </c:pt>
                <c:pt idx="1890">
                  <c:v>2079.7660000000001</c:v>
                </c:pt>
                <c:pt idx="1891">
                  <c:v>2081.4059999999999</c:v>
                </c:pt>
                <c:pt idx="1892">
                  <c:v>2079.7660000000001</c:v>
                </c:pt>
                <c:pt idx="1893">
                  <c:v>2079.375</c:v>
                </c:pt>
                <c:pt idx="1894">
                  <c:v>2080.3910000000001</c:v>
                </c:pt>
                <c:pt idx="1895">
                  <c:v>2080.3910000000001</c:v>
                </c:pt>
                <c:pt idx="1896">
                  <c:v>2080.3910000000001</c:v>
                </c:pt>
                <c:pt idx="1897">
                  <c:v>2081.5619999999999</c:v>
                </c:pt>
                <c:pt idx="1898">
                  <c:v>2081.5619999999999</c:v>
                </c:pt>
                <c:pt idx="1899">
                  <c:v>2080.547</c:v>
                </c:pt>
                <c:pt idx="1900">
                  <c:v>2079.1410000000001</c:v>
                </c:pt>
                <c:pt idx="1901">
                  <c:v>2081.172</c:v>
                </c:pt>
                <c:pt idx="1902">
                  <c:v>2076.953</c:v>
                </c:pt>
                <c:pt idx="1903">
                  <c:v>2081.4059999999999</c:v>
                </c:pt>
                <c:pt idx="1904">
                  <c:v>2081.5619999999999</c:v>
                </c:pt>
                <c:pt idx="1905">
                  <c:v>2080.547</c:v>
                </c:pt>
                <c:pt idx="1906">
                  <c:v>2080</c:v>
                </c:pt>
                <c:pt idx="1907">
                  <c:v>2080.1559999999999</c:v>
                </c:pt>
                <c:pt idx="1908">
                  <c:v>2080.9369999999999</c:v>
                </c:pt>
                <c:pt idx="1909">
                  <c:v>2079.1410000000001</c:v>
                </c:pt>
                <c:pt idx="1910">
                  <c:v>2081.5619999999999</c:v>
                </c:pt>
                <c:pt idx="1911">
                  <c:v>2080.547</c:v>
                </c:pt>
                <c:pt idx="1912">
                  <c:v>2079.1410000000001</c:v>
                </c:pt>
                <c:pt idx="1913">
                  <c:v>2081.5619999999999</c:v>
                </c:pt>
                <c:pt idx="1914">
                  <c:v>2080.547</c:v>
                </c:pt>
                <c:pt idx="1915">
                  <c:v>2079.375</c:v>
                </c:pt>
                <c:pt idx="1916">
                  <c:v>2080.3910000000001</c:v>
                </c:pt>
                <c:pt idx="1917">
                  <c:v>2080.547</c:v>
                </c:pt>
                <c:pt idx="1918">
                  <c:v>2079.5309999999999</c:v>
                </c:pt>
                <c:pt idx="1919">
                  <c:v>2080.1559999999999</c:v>
                </c:pt>
                <c:pt idx="1920">
                  <c:v>2080.1559999999999</c:v>
                </c:pt>
                <c:pt idx="1921">
                  <c:v>2080.9369999999999</c:v>
                </c:pt>
                <c:pt idx="1922">
                  <c:v>2077.578</c:v>
                </c:pt>
                <c:pt idx="1923">
                  <c:v>2080</c:v>
                </c:pt>
                <c:pt idx="1924">
                  <c:v>2079.5309999999999</c:v>
                </c:pt>
                <c:pt idx="1925">
                  <c:v>2080.547</c:v>
                </c:pt>
                <c:pt idx="1926">
                  <c:v>2079.375</c:v>
                </c:pt>
                <c:pt idx="1927">
                  <c:v>2081.5619999999999</c:v>
                </c:pt>
                <c:pt idx="1928">
                  <c:v>2080.1559999999999</c:v>
                </c:pt>
                <c:pt idx="1929">
                  <c:v>2080</c:v>
                </c:pt>
                <c:pt idx="1930">
                  <c:v>2080.9369999999999</c:v>
                </c:pt>
                <c:pt idx="1931">
                  <c:v>2078.5940000000001</c:v>
                </c:pt>
                <c:pt idx="1932">
                  <c:v>2079.7660000000001</c:v>
                </c:pt>
                <c:pt idx="1933">
                  <c:v>2080.547</c:v>
                </c:pt>
                <c:pt idx="1934">
                  <c:v>2078.9839999999999</c:v>
                </c:pt>
                <c:pt idx="1935">
                  <c:v>2080.3910000000001</c:v>
                </c:pt>
                <c:pt idx="1936">
                  <c:v>2079.5309999999999</c:v>
                </c:pt>
                <c:pt idx="1937">
                  <c:v>2078.9839999999999</c:v>
                </c:pt>
                <c:pt idx="1938">
                  <c:v>2080</c:v>
                </c:pt>
                <c:pt idx="1939">
                  <c:v>2081.5619999999999</c:v>
                </c:pt>
                <c:pt idx="1940">
                  <c:v>2081.4059999999999</c:v>
                </c:pt>
                <c:pt idx="1941">
                  <c:v>2081.5619999999999</c:v>
                </c:pt>
                <c:pt idx="1942">
                  <c:v>2080</c:v>
                </c:pt>
                <c:pt idx="1943">
                  <c:v>2078.5940000000001</c:v>
                </c:pt>
                <c:pt idx="1944">
                  <c:v>2080.1559999999999</c:v>
                </c:pt>
                <c:pt idx="1945">
                  <c:v>2080.7809999999999</c:v>
                </c:pt>
                <c:pt idx="1946">
                  <c:v>2078.9839999999999</c:v>
                </c:pt>
                <c:pt idx="1947">
                  <c:v>2078.9839999999999</c:v>
                </c:pt>
                <c:pt idx="1948">
                  <c:v>2080</c:v>
                </c:pt>
                <c:pt idx="1949">
                  <c:v>2078.3589999999999</c:v>
                </c:pt>
                <c:pt idx="1950">
                  <c:v>2080</c:v>
                </c:pt>
                <c:pt idx="1951">
                  <c:v>2080.7809999999999</c:v>
                </c:pt>
                <c:pt idx="1952">
                  <c:v>2080.3910000000001</c:v>
                </c:pt>
                <c:pt idx="1953">
                  <c:v>2081.5619999999999</c:v>
                </c:pt>
                <c:pt idx="1954">
                  <c:v>2078.3589999999999</c:v>
                </c:pt>
                <c:pt idx="1955">
                  <c:v>2080.9369999999999</c:v>
                </c:pt>
                <c:pt idx="1956">
                  <c:v>2080.1559999999999</c:v>
                </c:pt>
                <c:pt idx="1957">
                  <c:v>2078.75</c:v>
                </c:pt>
                <c:pt idx="1958">
                  <c:v>2079.375</c:v>
                </c:pt>
                <c:pt idx="1959">
                  <c:v>2082.1869999999999</c:v>
                </c:pt>
                <c:pt idx="1960">
                  <c:v>2080.3910000000001</c:v>
                </c:pt>
                <c:pt idx="1961">
                  <c:v>2081.797</c:v>
                </c:pt>
                <c:pt idx="1962">
                  <c:v>2082.9690000000001</c:v>
                </c:pt>
                <c:pt idx="1963">
                  <c:v>2082.578</c:v>
                </c:pt>
                <c:pt idx="1964">
                  <c:v>2081.4059999999999</c:v>
                </c:pt>
                <c:pt idx="1965">
                  <c:v>2080.1559999999999</c:v>
                </c:pt>
                <c:pt idx="1966">
                  <c:v>2078.203</c:v>
                </c:pt>
                <c:pt idx="1967">
                  <c:v>2079.375</c:v>
                </c:pt>
                <c:pt idx="1968">
                  <c:v>2081.4059999999999</c:v>
                </c:pt>
                <c:pt idx="1969">
                  <c:v>2081.5619999999999</c:v>
                </c:pt>
                <c:pt idx="1970">
                  <c:v>2081.172</c:v>
                </c:pt>
                <c:pt idx="1971">
                  <c:v>2080.3910000000001</c:v>
                </c:pt>
                <c:pt idx="1972">
                  <c:v>2081.953</c:v>
                </c:pt>
                <c:pt idx="1973">
                  <c:v>2080.9369999999999</c:v>
                </c:pt>
                <c:pt idx="1974">
                  <c:v>2080.7809999999999</c:v>
                </c:pt>
                <c:pt idx="1975">
                  <c:v>2080.9369999999999</c:v>
                </c:pt>
                <c:pt idx="1976">
                  <c:v>2077.578</c:v>
                </c:pt>
                <c:pt idx="1977">
                  <c:v>2079.7660000000001</c:v>
                </c:pt>
                <c:pt idx="1978">
                  <c:v>2079.5309999999999</c:v>
                </c:pt>
                <c:pt idx="1979">
                  <c:v>2078.75</c:v>
                </c:pt>
                <c:pt idx="1980">
                  <c:v>2077.9690000000001</c:v>
                </c:pt>
                <c:pt idx="1981">
                  <c:v>2080.7809999999999</c:v>
                </c:pt>
                <c:pt idx="1982">
                  <c:v>2080.3910000000001</c:v>
                </c:pt>
                <c:pt idx="1983">
                  <c:v>2080.3910000000001</c:v>
                </c:pt>
                <c:pt idx="1984">
                  <c:v>2080.3910000000001</c:v>
                </c:pt>
                <c:pt idx="1985">
                  <c:v>2081.4059999999999</c:v>
                </c:pt>
                <c:pt idx="1986">
                  <c:v>2080.1559999999999</c:v>
                </c:pt>
                <c:pt idx="1987">
                  <c:v>2079.5309999999999</c:v>
                </c:pt>
                <c:pt idx="1988">
                  <c:v>2079.375</c:v>
                </c:pt>
                <c:pt idx="1989">
                  <c:v>2080.9369999999999</c:v>
                </c:pt>
                <c:pt idx="1990">
                  <c:v>2079.375</c:v>
                </c:pt>
                <c:pt idx="1991">
                  <c:v>2079.7660000000001</c:v>
                </c:pt>
                <c:pt idx="1992">
                  <c:v>2080.7809999999999</c:v>
                </c:pt>
                <c:pt idx="1993">
                  <c:v>2080.7809999999999</c:v>
                </c:pt>
                <c:pt idx="1994">
                  <c:v>2079.375</c:v>
                </c:pt>
                <c:pt idx="1995">
                  <c:v>2080.547</c:v>
                </c:pt>
                <c:pt idx="1996">
                  <c:v>2079.5309999999999</c:v>
                </c:pt>
                <c:pt idx="1997">
                  <c:v>2080.7809999999999</c:v>
                </c:pt>
                <c:pt idx="1998">
                  <c:v>2081.172</c:v>
                </c:pt>
                <c:pt idx="1999">
                  <c:v>2082.578</c:v>
                </c:pt>
                <c:pt idx="2000">
                  <c:v>2077.578</c:v>
                </c:pt>
                <c:pt idx="2001">
                  <c:v>2080</c:v>
                </c:pt>
                <c:pt idx="2002">
                  <c:v>2079.5309999999999</c:v>
                </c:pt>
                <c:pt idx="2003">
                  <c:v>2080.1559999999999</c:v>
                </c:pt>
                <c:pt idx="2004">
                  <c:v>2080.9369999999999</c:v>
                </c:pt>
                <c:pt idx="2005">
                  <c:v>2080.7809999999999</c:v>
                </c:pt>
                <c:pt idx="2006">
                  <c:v>2079.7660000000001</c:v>
                </c:pt>
                <c:pt idx="2007">
                  <c:v>2080</c:v>
                </c:pt>
                <c:pt idx="2008">
                  <c:v>2080.7809999999999</c:v>
                </c:pt>
                <c:pt idx="2009">
                  <c:v>2077.9690000000001</c:v>
                </c:pt>
                <c:pt idx="2010">
                  <c:v>2080.1559999999999</c:v>
                </c:pt>
                <c:pt idx="2011">
                  <c:v>2080</c:v>
                </c:pt>
                <c:pt idx="2012">
                  <c:v>2078.203</c:v>
                </c:pt>
                <c:pt idx="2013">
                  <c:v>2079.5309999999999</c:v>
                </c:pt>
                <c:pt idx="2014">
                  <c:v>2081.4059999999999</c:v>
                </c:pt>
                <c:pt idx="2015">
                  <c:v>2079.5309999999999</c:v>
                </c:pt>
                <c:pt idx="2016">
                  <c:v>2078.9839999999999</c:v>
                </c:pt>
                <c:pt idx="2017">
                  <c:v>2081.5619999999999</c:v>
                </c:pt>
                <c:pt idx="2018">
                  <c:v>2079.1410000000001</c:v>
                </c:pt>
                <c:pt idx="2019">
                  <c:v>2079.7660000000001</c:v>
                </c:pt>
                <c:pt idx="2020">
                  <c:v>2081.797</c:v>
                </c:pt>
                <c:pt idx="2021">
                  <c:v>2080.7809999999999</c:v>
                </c:pt>
                <c:pt idx="2022">
                  <c:v>2080.9369999999999</c:v>
                </c:pt>
                <c:pt idx="2023">
                  <c:v>2082.3440000000001</c:v>
                </c:pt>
                <c:pt idx="2024">
                  <c:v>2078.75</c:v>
                </c:pt>
                <c:pt idx="2025">
                  <c:v>2079.1410000000001</c:v>
                </c:pt>
                <c:pt idx="2026">
                  <c:v>2080.9369999999999</c:v>
                </c:pt>
                <c:pt idx="2027">
                  <c:v>2077.7339999999999</c:v>
                </c:pt>
                <c:pt idx="2028">
                  <c:v>2081.172</c:v>
                </c:pt>
                <c:pt idx="2029">
                  <c:v>2080.9369999999999</c:v>
                </c:pt>
                <c:pt idx="2030">
                  <c:v>2078.9839999999999</c:v>
                </c:pt>
                <c:pt idx="2031">
                  <c:v>2080.1559999999999</c:v>
                </c:pt>
                <c:pt idx="2032">
                  <c:v>2080.7809999999999</c:v>
                </c:pt>
                <c:pt idx="2033">
                  <c:v>2079.375</c:v>
                </c:pt>
                <c:pt idx="2034">
                  <c:v>2080.1559999999999</c:v>
                </c:pt>
                <c:pt idx="2035">
                  <c:v>2079.1410000000001</c:v>
                </c:pt>
                <c:pt idx="2036">
                  <c:v>2078.75</c:v>
                </c:pt>
                <c:pt idx="2037">
                  <c:v>2079.5309999999999</c:v>
                </c:pt>
                <c:pt idx="2038">
                  <c:v>2077.578</c:v>
                </c:pt>
                <c:pt idx="2039">
                  <c:v>2079.1410000000001</c:v>
                </c:pt>
                <c:pt idx="2040">
                  <c:v>2081.4059999999999</c:v>
                </c:pt>
                <c:pt idx="2041">
                  <c:v>2079.375</c:v>
                </c:pt>
                <c:pt idx="2042">
                  <c:v>2081.5619999999999</c:v>
                </c:pt>
                <c:pt idx="2043">
                  <c:v>2082.1869999999999</c:v>
                </c:pt>
                <c:pt idx="2044">
                  <c:v>2080.9369999999999</c:v>
                </c:pt>
                <c:pt idx="2045">
                  <c:v>2081.797</c:v>
                </c:pt>
                <c:pt idx="2046">
                  <c:v>2079.1410000000001</c:v>
                </c:pt>
                <c:pt idx="2047">
                  <c:v>2078.5940000000001</c:v>
                </c:pt>
                <c:pt idx="2048">
                  <c:v>2080.1559999999999</c:v>
                </c:pt>
                <c:pt idx="2049">
                  <c:v>2080.3910000000001</c:v>
                </c:pt>
                <c:pt idx="2050">
                  <c:v>2080.1559999999999</c:v>
                </c:pt>
                <c:pt idx="2051">
                  <c:v>2080.9369999999999</c:v>
                </c:pt>
                <c:pt idx="2052">
                  <c:v>2078.75</c:v>
                </c:pt>
                <c:pt idx="2053">
                  <c:v>2078.5940000000001</c:v>
                </c:pt>
                <c:pt idx="2054">
                  <c:v>2078.9839999999999</c:v>
                </c:pt>
                <c:pt idx="2055">
                  <c:v>2082.578</c:v>
                </c:pt>
                <c:pt idx="2056">
                  <c:v>2079.1410000000001</c:v>
                </c:pt>
                <c:pt idx="2057">
                  <c:v>2080.9369999999999</c:v>
                </c:pt>
                <c:pt idx="2058">
                  <c:v>2081.5619999999999</c:v>
                </c:pt>
                <c:pt idx="2059">
                  <c:v>2079.375</c:v>
                </c:pt>
                <c:pt idx="2060">
                  <c:v>2079.375</c:v>
                </c:pt>
                <c:pt idx="2061">
                  <c:v>2080.9369999999999</c:v>
                </c:pt>
                <c:pt idx="2062">
                  <c:v>2080.9369999999999</c:v>
                </c:pt>
                <c:pt idx="2063">
                  <c:v>2081.172</c:v>
                </c:pt>
                <c:pt idx="2064">
                  <c:v>2078.75</c:v>
                </c:pt>
                <c:pt idx="2065">
                  <c:v>2080.9369999999999</c:v>
                </c:pt>
                <c:pt idx="2066">
                  <c:v>2082.1869999999999</c:v>
                </c:pt>
                <c:pt idx="2067">
                  <c:v>2079.5309999999999</c:v>
                </c:pt>
                <c:pt idx="2068">
                  <c:v>2081.172</c:v>
                </c:pt>
                <c:pt idx="2069">
                  <c:v>2083.3589999999999</c:v>
                </c:pt>
                <c:pt idx="2070">
                  <c:v>2079.1410000000001</c:v>
                </c:pt>
                <c:pt idx="2071">
                  <c:v>2079.7660000000001</c:v>
                </c:pt>
                <c:pt idx="2072">
                  <c:v>2079.1410000000001</c:v>
                </c:pt>
                <c:pt idx="2073">
                  <c:v>2078.203</c:v>
                </c:pt>
                <c:pt idx="2074">
                  <c:v>2081.797</c:v>
                </c:pt>
                <c:pt idx="2075">
                  <c:v>2081.953</c:v>
                </c:pt>
                <c:pt idx="2076">
                  <c:v>2079.5309999999999</c:v>
                </c:pt>
                <c:pt idx="2077">
                  <c:v>2080.7809999999999</c:v>
                </c:pt>
                <c:pt idx="2078">
                  <c:v>2080.1559999999999</c:v>
                </c:pt>
                <c:pt idx="2079">
                  <c:v>2077.7339999999999</c:v>
                </c:pt>
                <c:pt idx="2080">
                  <c:v>2079.7660000000001</c:v>
                </c:pt>
                <c:pt idx="2081">
                  <c:v>2079.5309999999999</c:v>
                </c:pt>
                <c:pt idx="2082">
                  <c:v>2080</c:v>
                </c:pt>
                <c:pt idx="2083">
                  <c:v>2080.1559999999999</c:v>
                </c:pt>
                <c:pt idx="2084">
                  <c:v>2079.5309999999999</c:v>
                </c:pt>
                <c:pt idx="2085">
                  <c:v>2080.1559999999999</c:v>
                </c:pt>
                <c:pt idx="2086">
                  <c:v>2080.7809999999999</c:v>
                </c:pt>
                <c:pt idx="2087">
                  <c:v>2081.4059999999999</c:v>
                </c:pt>
                <c:pt idx="2088">
                  <c:v>2080.1559999999999</c:v>
                </c:pt>
                <c:pt idx="2089">
                  <c:v>2081.4059999999999</c:v>
                </c:pt>
                <c:pt idx="2090">
                  <c:v>2080</c:v>
                </c:pt>
                <c:pt idx="2091">
                  <c:v>2079.375</c:v>
                </c:pt>
                <c:pt idx="2092">
                  <c:v>2081.4059999999999</c:v>
                </c:pt>
                <c:pt idx="2093">
                  <c:v>2078.203</c:v>
                </c:pt>
                <c:pt idx="2094">
                  <c:v>2080.7809999999999</c:v>
                </c:pt>
                <c:pt idx="2095">
                  <c:v>2081.172</c:v>
                </c:pt>
                <c:pt idx="2096">
                  <c:v>2082.1869999999999</c:v>
                </c:pt>
                <c:pt idx="2097">
                  <c:v>2080.1559999999999</c:v>
                </c:pt>
                <c:pt idx="2098">
                  <c:v>2078.5940000000001</c:v>
                </c:pt>
                <c:pt idx="2099">
                  <c:v>2079.1410000000001</c:v>
                </c:pt>
                <c:pt idx="2100">
                  <c:v>2078.203</c:v>
                </c:pt>
                <c:pt idx="2101">
                  <c:v>2080.1559999999999</c:v>
                </c:pt>
                <c:pt idx="2102">
                  <c:v>2081.5619999999999</c:v>
                </c:pt>
                <c:pt idx="2103">
                  <c:v>2079.7660000000001</c:v>
                </c:pt>
                <c:pt idx="2104">
                  <c:v>2082.9690000000001</c:v>
                </c:pt>
                <c:pt idx="2105">
                  <c:v>2080.3910000000001</c:v>
                </c:pt>
                <c:pt idx="2106">
                  <c:v>2081.172</c:v>
                </c:pt>
                <c:pt idx="2107">
                  <c:v>2080</c:v>
                </c:pt>
                <c:pt idx="2108">
                  <c:v>2080.547</c:v>
                </c:pt>
                <c:pt idx="2109">
                  <c:v>2079.1410000000001</c:v>
                </c:pt>
                <c:pt idx="2110">
                  <c:v>2080.7809999999999</c:v>
                </c:pt>
                <c:pt idx="2111">
                  <c:v>2081.953</c:v>
                </c:pt>
                <c:pt idx="2112">
                  <c:v>2080.3910000000001</c:v>
                </c:pt>
                <c:pt idx="2113">
                  <c:v>2082.578</c:v>
                </c:pt>
                <c:pt idx="2114">
                  <c:v>2079.7660000000001</c:v>
                </c:pt>
                <c:pt idx="2115">
                  <c:v>2080.3910000000001</c:v>
                </c:pt>
                <c:pt idx="2116">
                  <c:v>2080.1559999999999</c:v>
                </c:pt>
                <c:pt idx="2117">
                  <c:v>2080.3910000000001</c:v>
                </c:pt>
                <c:pt idx="2118">
                  <c:v>2078.9839999999999</c:v>
                </c:pt>
                <c:pt idx="2119">
                  <c:v>2081.953</c:v>
                </c:pt>
                <c:pt idx="2120">
                  <c:v>2079.375</c:v>
                </c:pt>
                <c:pt idx="2121">
                  <c:v>2079.5309999999999</c:v>
                </c:pt>
                <c:pt idx="2122">
                  <c:v>2079.375</c:v>
                </c:pt>
                <c:pt idx="2123">
                  <c:v>2078.3589999999999</c:v>
                </c:pt>
                <c:pt idx="2124">
                  <c:v>2078.9839999999999</c:v>
                </c:pt>
                <c:pt idx="2125">
                  <c:v>2082.7339999999999</c:v>
                </c:pt>
                <c:pt idx="2126">
                  <c:v>2078.203</c:v>
                </c:pt>
                <c:pt idx="2127">
                  <c:v>2079.1410000000001</c:v>
                </c:pt>
                <c:pt idx="2128">
                  <c:v>2080.7809999999999</c:v>
                </c:pt>
                <c:pt idx="2129">
                  <c:v>2080.7809999999999</c:v>
                </c:pt>
                <c:pt idx="2130">
                  <c:v>2081.797</c:v>
                </c:pt>
                <c:pt idx="2131">
                  <c:v>2080.7809999999999</c:v>
                </c:pt>
                <c:pt idx="2132">
                  <c:v>2077.7339999999999</c:v>
                </c:pt>
                <c:pt idx="2133">
                  <c:v>2080.7809999999999</c:v>
                </c:pt>
                <c:pt idx="2134">
                  <c:v>2082.578</c:v>
                </c:pt>
                <c:pt idx="2135">
                  <c:v>2079.5309999999999</c:v>
                </c:pt>
                <c:pt idx="2136">
                  <c:v>2080.7809999999999</c:v>
                </c:pt>
                <c:pt idx="2137">
                  <c:v>2081.953</c:v>
                </c:pt>
                <c:pt idx="2138">
                  <c:v>2080.1559999999999</c:v>
                </c:pt>
                <c:pt idx="2139">
                  <c:v>2080.3910000000001</c:v>
                </c:pt>
                <c:pt idx="2140">
                  <c:v>2079.1410000000001</c:v>
                </c:pt>
                <c:pt idx="2141">
                  <c:v>2079.5309999999999</c:v>
                </c:pt>
                <c:pt idx="2142">
                  <c:v>2078.9839999999999</c:v>
                </c:pt>
                <c:pt idx="2143">
                  <c:v>2080.1559999999999</c:v>
                </c:pt>
                <c:pt idx="2144">
                  <c:v>2080.7809999999999</c:v>
                </c:pt>
                <c:pt idx="2145">
                  <c:v>2080.3910000000001</c:v>
                </c:pt>
                <c:pt idx="2146">
                  <c:v>2081.4059999999999</c:v>
                </c:pt>
                <c:pt idx="2147">
                  <c:v>2082.578</c:v>
                </c:pt>
                <c:pt idx="2148">
                  <c:v>2080</c:v>
                </c:pt>
                <c:pt idx="2149">
                  <c:v>2079.7660000000001</c:v>
                </c:pt>
                <c:pt idx="2150">
                  <c:v>2081.4059999999999</c:v>
                </c:pt>
                <c:pt idx="2151">
                  <c:v>2079.1410000000001</c:v>
                </c:pt>
                <c:pt idx="2152">
                  <c:v>2079.5309999999999</c:v>
                </c:pt>
                <c:pt idx="2153">
                  <c:v>2081.4059999999999</c:v>
                </c:pt>
                <c:pt idx="2154">
                  <c:v>2079.5309999999999</c:v>
                </c:pt>
                <c:pt idx="2155">
                  <c:v>2080.1559999999999</c:v>
                </c:pt>
                <c:pt idx="2156">
                  <c:v>2081.797</c:v>
                </c:pt>
                <c:pt idx="2157">
                  <c:v>2078.3589999999999</c:v>
                </c:pt>
                <c:pt idx="2158">
                  <c:v>2079.375</c:v>
                </c:pt>
                <c:pt idx="2159">
                  <c:v>2078.9839999999999</c:v>
                </c:pt>
                <c:pt idx="2160">
                  <c:v>2080.1559999999999</c:v>
                </c:pt>
                <c:pt idx="2161">
                  <c:v>2080.3910000000001</c:v>
                </c:pt>
                <c:pt idx="2162">
                  <c:v>2080.9369999999999</c:v>
                </c:pt>
                <c:pt idx="2163">
                  <c:v>2080.1559999999999</c:v>
                </c:pt>
                <c:pt idx="2164">
                  <c:v>2081.172</c:v>
                </c:pt>
                <c:pt idx="2165">
                  <c:v>2079.5309999999999</c:v>
                </c:pt>
                <c:pt idx="2166">
                  <c:v>2082.3440000000001</c:v>
                </c:pt>
                <c:pt idx="2167">
                  <c:v>2076.953</c:v>
                </c:pt>
                <c:pt idx="2168">
                  <c:v>2081.797</c:v>
                </c:pt>
                <c:pt idx="2169">
                  <c:v>2078.203</c:v>
                </c:pt>
                <c:pt idx="2170">
                  <c:v>2080.1559999999999</c:v>
                </c:pt>
                <c:pt idx="2171">
                  <c:v>2079.7660000000001</c:v>
                </c:pt>
                <c:pt idx="2172">
                  <c:v>2079.7660000000001</c:v>
                </c:pt>
                <c:pt idx="2173">
                  <c:v>2081.5619999999999</c:v>
                </c:pt>
                <c:pt idx="2174">
                  <c:v>2077.3440000000001</c:v>
                </c:pt>
                <c:pt idx="2175">
                  <c:v>2079.1410000000001</c:v>
                </c:pt>
                <c:pt idx="2176">
                  <c:v>2078.5940000000001</c:v>
                </c:pt>
                <c:pt idx="2177">
                  <c:v>2080.1559999999999</c:v>
                </c:pt>
                <c:pt idx="2178">
                  <c:v>2079.375</c:v>
                </c:pt>
                <c:pt idx="2179">
                  <c:v>2080.3910000000001</c:v>
                </c:pt>
                <c:pt idx="2180">
                  <c:v>2080.7809999999999</c:v>
                </c:pt>
                <c:pt idx="2181">
                  <c:v>2079.5309999999999</c:v>
                </c:pt>
                <c:pt idx="2182">
                  <c:v>2078.75</c:v>
                </c:pt>
                <c:pt idx="2183">
                  <c:v>2080.7809999999999</c:v>
                </c:pt>
                <c:pt idx="2184">
                  <c:v>2080.3910000000001</c:v>
                </c:pt>
                <c:pt idx="2185">
                  <c:v>2081.4059999999999</c:v>
                </c:pt>
                <c:pt idx="2186">
                  <c:v>2082.1869999999999</c:v>
                </c:pt>
                <c:pt idx="2187">
                  <c:v>2079.5309999999999</c:v>
                </c:pt>
                <c:pt idx="2188">
                  <c:v>2081.5619999999999</c:v>
                </c:pt>
                <c:pt idx="2189">
                  <c:v>2080.547</c:v>
                </c:pt>
                <c:pt idx="2190">
                  <c:v>2080.9369999999999</c:v>
                </c:pt>
                <c:pt idx="2191">
                  <c:v>2080.7809999999999</c:v>
                </c:pt>
                <c:pt idx="2192">
                  <c:v>2082.9690000000001</c:v>
                </c:pt>
                <c:pt idx="2193">
                  <c:v>2080.547</c:v>
                </c:pt>
                <c:pt idx="2194">
                  <c:v>2080.9369999999999</c:v>
                </c:pt>
                <c:pt idx="2195">
                  <c:v>2080.547</c:v>
                </c:pt>
                <c:pt idx="2196">
                  <c:v>2080.9369999999999</c:v>
                </c:pt>
                <c:pt idx="2197">
                  <c:v>2082.578</c:v>
                </c:pt>
                <c:pt idx="2198">
                  <c:v>2080.1559999999999</c:v>
                </c:pt>
                <c:pt idx="2199">
                  <c:v>2080.7809999999999</c:v>
                </c:pt>
                <c:pt idx="2200">
                  <c:v>2080.7809999999999</c:v>
                </c:pt>
                <c:pt idx="2201">
                  <c:v>2081.953</c:v>
                </c:pt>
                <c:pt idx="2202">
                  <c:v>2081.5619999999999</c:v>
                </c:pt>
                <c:pt idx="2203">
                  <c:v>2081.172</c:v>
                </c:pt>
                <c:pt idx="2204">
                  <c:v>2080.9369999999999</c:v>
                </c:pt>
                <c:pt idx="2205">
                  <c:v>2080.7809999999999</c:v>
                </c:pt>
                <c:pt idx="2206">
                  <c:v>2077.578</c:v>
                </c:pt>
                <c:pt idx="2207">
                  <c:v>2081.5619999999999</c:v>
                </c:pt>
                <c:pt idx="2208">
                  <c:v>2081.4059999999999</c:v>
                </c:pt>
                <c:pt idx="2209">
                  <c:v>2082.1869999999999</c:v>
                </c:pt>
                <c:pt idx="2210">
                  <c:v>2078.75</c:v>
                </c:pt>
                <c:pt idx="2211">
                  <c:v>2077.578</c:v>
                </c:pt>
                <c:pt idx="2212">
                  <c:v>2079.7660000000001</c:v>
                </c:pt>
                <c:pt idx="2213">
                  <c:v>2083.3589999999999</c:v>
                </c:pt>
                <c:pt idx="2214">
                  <c:v>2081.797</c:v>
                </c:pt>
                <c:pt idx="2215">
                  <c:v>2080</c:v>
                </c:pt>
                <c:pt idx="2216">
                  <c:v>2078.9839999999999</c:v>
                </c:pt>
                <c:pt idx="2217">
                  <c:v>2080.1559999999999</c:v>
                </c:pt>
                <c:pt idx="2218">
                  <c:v>2079.7660000000001</c:v>
                </c:pt>
                <c:pt idx="2219">
                  <c:v>2081.4059999999999</c:v>
                </c:pt>
                <c:pt idx="2220">
                  <c:v>2079.7660000000001</c:v>
                </c:pt>
                <c:pt idx="2221">
                  <c:v>2081.172</c:v>
                </c:pt>
                <c:pt idx="2222">
                  <c:v>2080.7809999999999</c:v>
                </c:pt>
                <c:pt idx="2223">
                  <c:v>2079.1410000000001</c:v>
                </c:pt>
                <c:pt idx="2224">
                  <c:v>2079.1410000000001</c:v>
                </c:pt>
                <c:pt idx="2225">
                  <c:v>2081.172</c:v>
                </c:pt>
                <c:pt idx="2226">
                  <c:v>2080.1559999999999</c:v>
                </c:pt>
                <c:pt idx="2227">
                  <c:v>2081.4059999999999</c:v>
                </c:pt>
                <c:pt idx="2228">
                  <c:v>2079.5309999999999</c:v>
                </c:pt>
                <c:pt idx="2229">
                  <c:v>2081.797</c:v>
                </c:pt>
                <c:pt idx="2230">
                  <c:v>2079.7660000000001</c:v>
                </c:pt>
                <c:pt idx="2231">
                  <c:v>2081.953</c:v>
                </c:pt>
                <c:pt idx="2232">
                  <c:v>2080.7809999999999</c:v>
                </c:pt>
                <c:pt idx="2233">
                  <c:v>2079.7660000000001</c:v>
                </c:pt>
                <c:pt idx="2234">
                  <c:v>2081.4059999999999</c:v>
                </c:pt>
                <c:pt idx="2235">
                  <c:v>2080</c:v>
                </c:pt>
                <c:pt idx="2236">
                  <c:v>2080.547</c:v>
                </c:pt>
                <c:pt idx="2237">
                  <c:v>2080.1559999999999</c:v>
                </c:pt>
                <c:pt idx="2238">
                  <c:v>2079.7660000000001</c:v>
                </c:pt>
                <c:pt idx="2239">
                  <c:v>2079.7660000000001</c:v>
                </c:pt>
                <c:pt idx="2240">
                  <c:v>2079.7660000000001</c:v>
                </c:pt>
                <c:pt idx="2241">
                  <c:v>2079.7660000000001</c:v>
                </c:pt>
                <c:pt idx="2242">
                  <c:v>2083.3589999999999</c:v>
                </c:pt>
                <c:pt idx="2243">
                  <c:v>2080</c:v>
                </c:pt>
                <c:pt idx="2244">
                  <c:v>2078.75</c:v>
                </c:pt>
                <c:pt idx="2245">
                  <c:v>2078.203</c:v>
                </c:pt>
                <c:pt idx="2246">
                  <c:v>2080.547</c:v>
                </c:pt>
                <c:pt idx="2247">
                  <c:v>2077.1869999999999</c:v>
                </c:pt>
                <c:pt idx="2248">
                  <c:v>2080.1559999999999</c:v>
                </c:pt>
                <c:pt idx="2249">
                  <c:v>2080.547</c:v>
                </c:pt>
                <c:pt idx="2250">
                  <c:v>2080.3910000000001</c:v>
                </c:pt>
                <c:pt idx="2251">
                  <c:v>2078.9839999999999</c:v>
                </c:pt>
                <c:pt idx="2252">
                  <c:v>2080.1559999999999</c:v>
                </c:pt>
                <c:pt idx="2253">
                  <c:v>2079.1410000000001</c:v>
                </c:pt>
                <c:pt idx="2254">
                  <c:v>2080.7809999999999</c:v>
                </c:pt>
                <c:pt idx="2255">
                  <c:v>2080.9369999999999</c:v>
                </c:pt>
                <c:pt idx="2256">
                  <c:v>2080.547</c:v>
                </c:pt>
                <c:pt idx="2257">
                  <c:v>2079.1410000000001</c:v>
                </c:pt>
                <c:pt idx="2258">
                  <c:v>2080.3910000000001</c:v>
                </c:pt>
                <c:pt idx="2259">
                  <c:v>2080.3910000000001</c:v>
                </c:pt>
                <c:pt idx="2260">
                  <c:v>2078.9839999999999</c:v>
                </c:pt>
                <c:pt idx="2261">
                  <c:v>2079.375</c:v>
                </c:pt>
                <c:pt idx="2262">
                  <c:v>2079.1410000000001</c:v>
                </c:pt>
                <c:pt idx="2263">
                  <c:v>2079.7660000000001</c:v>
                </c:pt>
                <c:pt idx="2264">
                  <c:v>2079.7660000000001</c:v>
                </c:pt>
                <c:pt idx="2265">
                  <c:v>2079.1410000000001</c:v>
                </c:pt>
                <c:pt idx="2266">
                  <c:v>2081.953</c:v>
                </c:pt>
                <c:pt idx="2267">
                  <c:v>2081.4059999999999</c:v>
                </c:pt>
                <c:pt idx="2268">
                  <c:v>2079.7660000000001</c:v>
                </c:pt>
                <c:pt idx="2269">
                  <c:v>2078.3589999999999</c:v>
                </c:pt>
                <c:pt idx="2270">
                  <c:v>2080.7809999999999</c:v>
                </c:pt>
                <c:pt idx="2271">
                  <c:v>2082.3440000000001</c:v>
                </c:pt>
                <c:pt idx="2272">
                  <c:v>2076.953</c:v>
                </c:pt>
                <c:pt idx="2273">
                  <c:v>2080.547</c:v>
                </c:pt>
                <c:pt idx="2274">
                  <c:v>2080.7809999999999</c:v>
                </c:pt>
                <c:pt idx="2275">
                  <c:v>2077.9690000000001</c:v>
                </c:pt>
                <c:pt idx="2276">
                  <c:v>2079.7660000000001</c:v>
                </c:pt>
                <c:pt idx="2277">
                  <c:v>2079.5309999999999</c:v>
                </c:pt>
                <c:pt idx="2278">
                  <c:v>2080.9369999999999</c:v>
                </c:pt>
                <c:pt idx="2279">
                  <c:v>2078.5940000000001</c:v>
                </c:pt>
                <c:pt idx="2280">
                  <c:v>2079.375</c:v>
                </c:pt>
                <c:pt idx="2281">
                  <c:v>2080.1559999999999</c:v>
                </c:pt>
                <c:pt idx="2282">
                  <c:v>2081.5619999999999</c:v>
                </c:pt>
                <c:pt idx="2283">
                  <c:v>2080.547</c:v>
                </c:pt>
                <c:pt idx="2284">
                  <c:v>2081.5619999999999</c:v>
                </c:pt>
                <c:pt idx="2285">
                  <c:v>2081.172</c:v>
                </c:pt>
                <c:pt idx="2286">
                  <c:v>2080.3910000000001</c:v>
                </c:pt>
                <c:pt idx="2287">
                  <c:v>2081.5619999999999</c:v>
                </c:pt>
                <c:pt idx="2288">
                  <c:v>2078.75</c:v>
                </c:pt>
                <c:pt idx="2289">
                  <c:v>2079.375</c:v>
                </c:pt>
                <c:pt idx="2290">
                  <c:v>2080.7809999999999</c:v>
                </c:pt>
                <c:pt idx="2291">
                  <c:v>2081.172</c:v>
                </c:pt>
                <c:pt idx="2292">
                  <c:v>2079.7660000000001</c:v>
                </c:pt>
                <c:pt idx="2293">
                  <c:v>2079.5309999999999</c:v>
                </c:pt>
                <c:pt idx="2294">
                  <c:v>2081.4059999999999</c:v>
                </c:pt>
                <c:pt idx="2295">
                  <c:v>2080</c:v>
                </c:pt>
                <c:pt idx="2296">
                  <c:v>2079.375</c:v>
                </c:pt>
                <c:pt idx="2297">
                  <c:v>2078.9839999999999</c:v>
                </c:pt>
                <c:pt idx="2298">
                  <c:v>2079.375</c:v>
                </c:pt>
                <c:pt idx="2299">
                  <c:v>2078.75</c:v>
                </c:pt>
                <c:pt idx="2300">
                  <c:v>2080.9369999999999</c:v>
                </c:pt>
                <c:pt idx="2301">
                  <c:v>2078.5940000000001</c:v>
                </c:pt>
                <c:pt idx="2302">
                  <c:v>2078.203</c:v>
                </c:pt>
                <c:pt idx="2303">
                  <c:v>2081.172</c:v>
                </c:pt>
                <c:pt idx="2304">
                  <c:v>2080.1559999999999</c:v>
                </c:pt>
                <c:pt idx="2305">
                  <c:v>2081.5619999999999</c:v>
                </c:pt>
                <c:pt idx="2306">
                  <c:v>2083.203</c:v>
                </c:pt>
                <c:pt idx="2307">
                  <c:v>2078.9839999999999</c:v>
                </c:pt>
                <c:pt idx="2308">
                  <c:v>2080.3910000000001</c:v>
                </c:pt>
                <c:pt idx="2309">
                  <c:v>2081.4059999999999</c:v>
                </c:pt>
                <c:pt idx="2310">
                  <c:v>2078.9839999999999</c:v>
                </c:pt>
                <c:pt idx="2311">
                  <c:v>2080.9369999999999</c:v>
                </c:pt>
                <c:pt idx="2312">
                  <c:v>2080.3910000000001</c:v>
                </c:pt>
                <c:pt idx="2313">
                  <c:v>2079.7660000000001</c:v>
                </c:pt>
                <c:pt idx="2314">
                  <c:v>2078.9839999999999</c:v>
                </c:pt>
                <c:pt idx="2315">
                  <c:v>2080.7809999999999</c:v>
                </c:pt>
                <c:pt idx="2316">
                  <c:v>2078.203</c:v>
                </c:pt>
                <c:pt idx="2317">
                  <c:v>2080.3910000000001</c:v>
                </c:pt>
                <c:pt idx="2318">
                  <c:v>2082.1869999999999</c:v>
                </c:pt>
                <c:pt idx="2319">
                  <c:v>2080.547</c:v>
                </c:pt>
                <c:pt idx="2320">
                  <c:v>2078.9839999999999</c:v>
                </c:pt>
                <c:pt idx="2321">
                  <c:v>2078.9839999999999</c:v>
                </c:pt>
                <c:pt idx="2322">
                  <c:v>2080.547</c:v>
                </c:pt>
                <c:pt idx="2323">
                  <c:v>2078.9839999999999</c:v>
                </c:pt>
                <c:pt idx="2324">
                  <c:v>2080.1559999999999</c:v>
                </c:pt>
                <c:pt idx="2325">
                  <c:v>2080.9369999999999</c:v>
                </c:pt>
                <c:pt idx="2326">
                  <c:v>2080.1559999999999</c:v>
                </c:pt>
                <c:pt idx="2327">
                  <c:v>2079.5309999999999</c:v>
                </c:pt>
                <c:pt idx="2328">
                  <c:v>2081.5619999999999</c:v>
                </c:pt>
                <c:pt idx="2329">
                  <c:v>2081.172</c:v>
                </c:pt>
                <c:pt idx="2330">
                  <c:v>2079.375</c:v>
                </c:pt>
                <c:pt idx="2331">
                  <c:v>2081.797</c:v>
                </c:pt>
                <c:pt idx="2332">
                  <c:v>2082.3440000000001</c:v>
                </c:pt>
                <c:pt idx="2333">
                  <c:v>2081.4059999999999</c:v>
                </c:pt>
                <c:pt idx="2334">
                  <c:v>2079.5309999999999</c:v>
                </c:pt>
                <c:pt idx="2335">
                  <c:v>2080.547</c:v>
                </c:pt>
                <c:pt idx="2336">
                  <c:v>2080.547</c:v>
                </c:pt>
                <c:pt idx="2337">
                  <c:v>2078.9839999999999</c:v>
                </c:pt>
                <c:pt idx="2338">
                  <c:v>2080</c:v>
                </c:pt>
                <c:pt idx="2339">
                  <c:v>2079.375</c:v>
                </c:pt>
                <c:pt idx="2340">
                  <c:v>2080.7809999999999</c:v>
                </c:pt>
                <c:pt idx="2341">
                  <c:v>2081.4059999999999</c:v>
                </c:pt>
                <c:pt idx="2342">
                  <c:v>2079.1410000000001</c:v>
                </c:pt>
                <c:pt idx="2343">
                  <c:v>2081.4059999999999</c:v>
                </c:pt>
                <c:pt idx="2344">
                  <c:v>2079.1410000000001</c:v>
                </c:pt>
                <c:pt idx="2345">
                  <c:v>2082.7339999999999</c:v>
                </c:pt>
                <c:pt idx="2346">
                  <c:v>2079.1410000000001</c:v>
                </c:pt>
                <c:pt idx="2347">
                  <c:v>2080.1559999999999</c:v>
                </c:pt>
                <c:pt idx="2348">
                  <c:v>2080.9369999999999</c:v>
                </c:pt>
                <c:pt idx="2349">
                  <c:v>2080.9369999999999</c:v>
                </c:pt>
                <c:pt idx="2350">
                  <c:v>2081.5619999999999</c:v>
                </c:pt>
                <c:pt idx="2351">
                  <c:v>2079.7660000000001</c:v>
                </c:pt>
                <c:pt idx="2352">
                  <c:v>2080.9369999999999</c:v>
                </c:pt>
                <c:pt idx="2353">
                  <c:v>2080.9369999999999</c:v>
                </c:pt>
                <c:pt idx="2354">
                  <c:v>2079.1410000000001</c:v>
                </c:pt>
                <c:pt idx="2355">
                  <c:v>2080.9369999999999</c:v>
                </c:pt>
                <c:pt idx="2356">
                  <c:v>2081.4059999999999</c:v>
                </c:pt>
                <c:pt idx="2357">
                  <c:v>2080.1559999999999</c:v>
                </c:pt>
                <c:pt idx="2358">
                  <c:v>2080.547</c:v>
                </c:pt>
                <c:pt idx="2359">
                  <c:v>2082.1869999999999</c:v>
                </c:pt>
                <c:pt idx="2360">
                  <c:v>2080.9369999999999</c:v>
                </c:pt>
                <c:pt idx="2361">
                  <c:v>2079.5309999999999</c:v>
                </c:pt>
                <c:pt idx="2362">
                  <c:v>2081.953</c:v>
                </c:pt>
                <c:pt idx="2363">
                  <c:v>2078.5940000000001</c:v>
                </c:pt>
                <c:pt idx="2364">
                  <c:v>2081.953</c:v>
                </c:pt>
                <c:pt idx="2365">
                  <c:v>2078.3589999999999</c:v>
                </c:pt>
                <c:pt idx="2366">
                  <c:v>2081.953</c:v>
                </c:pt>
                <c:pt idx="2367">
                  <c:v>2080</c:v>
                </c:pt>
                <c:pt idx="2368">
                  <c:v>2080.9369999999999</c:v>
                </c:pt>
                <c:pt idx="2369">
                  <c:v>2078.3589999999999</c:v>
                </c:pt>
                <c:pt idx="2370">
                  <c:v>2081.953</c:v>
                </c:pt>
                <c:pt idx="2371">
                  <c:v>2080.9369999999999</c:v>
                </c:pt>
                <c:pt idx="2372">
                  <c:v>2080.1559999999999</c:v>
                </c:pt>
                <c:pt idx="2373">
                  <c:v>2080</c:v>
                </c:pt>
                <c:pt idx="2374">
                  <c:v>2079.375</c:v>
                </c:pt>
                <c:pt idx="2375">
                  <c:v>2082.7339999999999</c:v>
                </c:pt>
                <c:pt idx="2376">
                  <c:v>2080.9369999999999</c:v>
                </c:pt>
                <c:pt idx="2377">
                  <c:v>2080.3910000000001</c:v>
                </c:pt>
                <c:pt idx="2378">
                  <c:v>2081.4059999999999</c:v>
                </c:pt>
                <c:pt idx="2379">
                  <c:v>2082.3440000000001</c:v>
                </c:pt>
                <c:pt idx="2380">
                  <c:v>2079.375</c:v>
                </c:pt>
                <c:pt idx="2381">
                  <c:v>2080.7809999999999</c:v>
                </c:pt>
                <c:pt idx="2382">
                  <c:v>2080.9369999999999</c:v>
                </c:pt>
                <c:pt idx="2383">
                  <c:v>2079.5309999999999</c:v>
                </c:pt>
                <c:pt idx="2384">
                  <c:v>2080</c:v>
                </c:pt>
                <c:pt idx="2385">
                  <c:v>2078.5940000000001</c:v>
                </c:pt>
                <c:pt idx="2386">
                  <c:v>2079.375</c:v>
                </c:pt>
                <c:pt idx="2387">
                  <c:v>2080.7809999999999</c:v>
                </c:pt>
                <c:pt idx="2388">
                  <c:v>2082.1869999999999</c:v>
                </c:pt>
                <c:pt idx="2389">
                  <c:v>2080.1559999999999</c:v>
                </c:pt>
                <c:pt idx="2390">
                  <c:v>2081.4059999999999</c:v>
                </c:pt>
                <c:pt idx="2391">
                  <c:v>2081.5619999999999</c:v>
                </c:pt>
                <c:pt idx="2392">
                  <c:v>2081.953</c:v>
                </c:pt>
                <c:pt idx="2393">
                  <c:v>2080.9369999999999</c:v>
                </c:pt>
                <c:pt idx="2394">
                  <c:v>2079.7660000000001</c:v>
                </c:pt>
                <c:pt idx="2395">
                  <c:v>2080.7809999999999</c:v>
                </c:pt>
                <c:pt idx="2396">
                  <c:v>2077.1869999999999</c:v>
                </c:pt>
                <c:pt idx="2397">
                  <c:v>2079.375</c:v>
                </c:pt>
                <c:pt idx="2398">
                  <c:v>2081.5619999999999</c:v>
                </c:pt>
                <c:pt idx="2399">
                  <c:v>2082.1869999999999</c:v>
                </c:pt>
                <c:pt idx="2400">
                  <c:v>2080.1559999999999</c:v>
                </c:pt>
                <c:pt idx="2401">
                  <c:v>2082.3440000000001</c:v>
                </c:pt>
                <c:pt idx="2402">
                  <c:v>2081.953</c:v>
                </c:pt>
                <c:pt idx="2403">
                  <c:v>2080.547</c:v>
                </c:pt>
                <c:pt idx="2404">
                  <c:v>2080</c:v>
                </c:pt>
                <c:pt idx="2405">
                  <c:v>2081.172</c:v>
                </c:pt>
                <c:pt idx="2406">
                  <c:v>2080.7809999999999</c:v>
                </c:pt>
                <c:pt idx="2407">
                  <c:v>2081.953</c:v>
                </c:pt>
                <c:pt idx="2408">
                  <c:v>2080.1559999999999</c:v>
                </c:pt>
                <c:pt idx="2409">
                  <c:v>2080.547</c:v>
                </c:pt>
                <c:pt idx="2410">
                  <c:v>2079.375</c:v>
                </c:pt>
                <c:pt idx="2411">
                  <c:v>2078.75</c:v>
                </c:pt>
                <c:pt idx="2412">
                  <c:v>2078.75</c:v>
                </c:pt>
                <c:pt idx="2413">
                  <c:v>2080</c:v>
                </c:pt>
                <c:pt idx="2414">
                  <c:v>2080.7809999999999</c:v>
                </c:pt>
                <c:pt idx="2415">
                  <c:v>2079.5309999999999</c:v>
                </c:pt>
                <c:pt idx="2416">
                  <c:v>2081.172</c:v>
                </c:pt>
                <c:pt idx="2417">
                  <c:v>2079.7660000000001</c:v>
                </c:pt>
                <c:pt idx="2418">
                  <c:v>2081.172</c:v>
                </c:pt>
                <c:pt idx="2419">
                  <c:v>2078.9839999999999</c:v>
                </c:pt>
                <c:pt idx="2420">
                  <c:v>2080.1559999999999</c:v>
                </c:pt>
                <c:pt idx="2421">
                  <c:v>2080.1559999999999</c:v>
                </c:pt>
                <c:pt idx="2422">
                  <c:v>2080.1559999999999</c:v>
                </c:pt>
                <c:pt idx="2423">
                  <c:v>2080.547</c:v>
                </c:pt>
                <c:pt idx="2424">
                  <c:v>2082.7339999999999</c:v>
                </c:pt>
                <c:pt idx="2425">
                  <c:v>2080.9369999999999</c:v>
                </c:pt>
                <c:pt idx="2426">
                  <c:v>2080</c:v>
                </c:pt>
                <c:pt idx="2427">
                  <c:v>2081.5619999999999</c:v>
                </c:pt>
                <c:pt idx="2428">
                  <c:v>2078.9839999999999</c:v>
                </c:pt>
                <c:pt idx="2429">
                  <c:v>2080</c:v>
                </c:pt>
                <c:pt idx="2430">
                  <c:v>2077.3440000000001</c:v>
                </c:pt>
                <c:pt idx="2431">
                  <c:v>2080.547</c:v>
                </c:pt>
                <c:pt idx="2432">
                  <c:v>2079.1410000000001</c:v>
                </c:pt>
                <c:pt idx="2433">
                  <c:v>2078.75</c:v>
                </c:pt>
                <c:pt idx="2434">
                  <c:v>2077.1869999999999</c:v>
                </c:pt>
                <c:pt idx="2435">
                  <c:v>2080.3910000000001</c:v>
                </c:pt>
                <c:pt idx="2436">
                  <c:v>2079.1410000000001</c:v>
                </c:pt>
                <c:pt idx="2437">
                  <c:v>2082.1869999999999</c:v>
                </c:pt>
                <c:pt idx="2438">
                  <c:v>2080.547</c:v>
                </c:pt>
                <c:pt idx="2439">
                  <c:v>2080.3910000000001</c:v>
                </c:pt>
                <c:pt idx="2440">
                  <c:v>2081.172</c:v>
                </c:pt>
                <c:pt idx="2441">
                  <c:v>2079.375</c:v>
                </c:pt>
                <c:pt idx="2442">
                  <c:v>2081.5619999999999</c:v>
                </c:pt>
                <c:pt idx="2443">
                  <c:v>2079.1410000000001</c:v>
                </c:pt>
                <c:pt idx="2444">
                  <c:v>2080</c:v>
                </c:pt>
                <c:pt idx="2445">
                  <c:v>2080.547</c:v>
                </c:pt>
                <c:pt idx="2446">
                  <c:v>2080.3910000000001</c:v>
                </c:pt>
                <c:pt idx="2447">
                  <c:v>2079.1410000000001</c:v>
                </c:pt>
                <c:pt idx="2448">
                  <c:v>2080.9369999999999</c:v>
                </c:pt>
                <c:pt idx="2449">
                  <c:v>2080.7809999999999</c:v>
                </c:pt>
                <c:pt idx="2450">
                  <c:v>2078.9839999999999</c:v>
                </c:pt>
                <c:pt idx="2451">
                  <c:v>2081.953</c:v>
                </c:pt>
                <c:pt idx="2452">
                  <c:v>2079.7660000000001</c:v>
                </c:pt>
                <c:pt idx="2453">
                  <c:v>2080.7809999999999</c:v>
                </c:pt>
                <c:pt idx="2454">
                  <c:v>2080.9369999999999</c:v>
                </c:pt>
                <c:pt idx="2455">
                  <c:v>2079.375</c:v>
                </c:pt>
                <c:pt idx="2456">
                  <c:v>2078.203</c:v>
                </c:pt>
                <c:pt idx="2457">
                  <c:v>2081.172</c:v>
                </c:pt>
                <c:pt idx="2458">
                  <c:v>2077.7339999999999</c:v>
                </c:pt>
                <c:pt idx="2459">
                  <c:v>2080</c:v>
                </c:pt>
                <c:pt idx="2460">
                  <c:v>2080.1559999999999</c:v>
                </c:pt>
                <c:pt idx="2461">
                  <c:v>2081.4059999999999</c:v>
                </c:pt>
                <c:pt idx="2462">
                  <c:v>2079.7660000000001</c:v>
                </c:pt>
                <c:pt idx="2463">
                  <c:v>2081.953</c:v>
                </c:pt>
                <c:pt idx="2464">
                  <c:v>2078.75</c:v>
                </c:pt>
                <c:pt idx="2465">
                  <c:v>2081.953</c:v>
                </c:pt>
                <c:pt idx="2466">
                  <c:v>2078.3589999999999</c:v>
                </c:pt>
                <c:pt idx="2467">
                  <c:v>2080.547</c:v>
                </c:pt>
                <c:pt idx="2468">
                  <c:v>2079.375</c:v>
                </c:pt>
                <c:pt idx="2469">
                  <c:v>2080</c:v>
                </c:pt>
                <c:pt idx="2470">
                  <c:v>2078.3589999999999</c:v>
                </c:pt>
                <c:pt idx="2471">
                  <c:v>2081.172</c:v>
                </c:pt>
                <c:pt idx="2472">
                  <c:v>2079.5309999999999</c:v>
                </c:pt>
                <c:pt idx="2473">
                  <c:v>2080.7809999999999</c:v>
                </c:pt>
                <c:pt idx="2474">
                  <c:v>2080.7809999999999</c:v>
                </c:pt>
                <c:pt idx="2475">
                  <c:v>2079.1410000000001</c:v>
                </c:pt>
                <c:pt idx="2476">
                  <c:v>2080.7809999999999</c:v>
                </c:pt>
                <c:pt idx="2477">
                  <c:v>2079.375</c:v>
                </c:pt>
                <c:pt idx="2478">
                  <c:v>2080.547</c:v>
                </c:pt>
                <c:pt idx="2479">
                  <c:v>2081.172</c:v>
                </c:pt>
                <c:pt idx="2480">
                  <c:v>2079.7660000000001</c:v>
                </c:pt>
                <c:pt idx="2481">
                  <c:v>2081.172</c:v>
                </c:pt>
                <c:pt idx="2482">
                  <c:v>2079.5309999999999</c:v>
                </c:pt>
                <c:pt idx="2483">
                  <c:v>2081.5619999999999</c:v>
                </c:pt>
                <c:pt idx="2484">
                  <c:v>2083.203</c:v>
                </c:pt>
                <c:pt idx="2485">
                  <c:v>2080.3910000000001</c:v>
                </c:pt>
                <c:pt idx="2486">
                  <c:v>2080.1559999999999</c:v>
                </c:pt>
                <c:pt idx="2487">
                  <c:v>2080</c:v>
                </c:pt>
                <c:pt idx="2488">
                  <c:v>2079.5309999999999</c:v>
                </c:pt>
                <c:pt idx="2489">
                  <c:v>2080</c:v>
                </c:pt>
                <c:pt idx="2490">
                  <c:v>2079.7660000000001</c:v>
                </c:pt>
                <c:pt idx="2491">
                  <c:v>2081.5619999999999</c:v>
                </c:pt>
                <c:pt idx="2492">
                  <c:v>2080.7809999999999</c:v>
                </c:pt>
                <c:pt idx="2493">
                  <c:v>2080</c:v>
                </c:pt>
                <c:pt idx="2494">
                  <c:v>2080.1559999999999</c:v>
                </c:pt>
                <c:pt idx="2495">
                  <c:v>2080.547</c:v>
                </c:pt>
                <c:pt idx="2496">
                  <c:v>2080.547</c:v>
                </c:pt>
                <c:pt idx="2497">
                  <c:v>2080.547</c:v>
                </c:pt>
                <c:pt idx="2498">
                  <c:v>2078.75</c:v>
                </c:pt>
                <c:pt idx="2499">
                  <c:v>2081.4059999999999</c:v>
                </c:pt>
                <c:pt idx="2500">
                  <c:v>2081.172</c:v>
                </c:pt>
                <c:pt idx="2501">
                  <c:v>2080.547</c:v>
                </c:pt>
                <c:pt idx="2502">
                  <c:v>2078.9839999999999</c:v>
                </c:pt>
                <c:pt idx="2503">
                  <c:v>2078.5940000000001</c:v>
                </c:pt>
                <c:pt idx="2504">
                  <c:v>2081.4059999999999</c:v>
                </c:pt>
                <c:pt idx="2505">
                  <c:v>2081.953</c:v>
                </c:pt>
                <c:pt idx="2506">
                  <c:v>2085.7809999999999</c:v>
                </c:pt>
                <c:pt idx="2507">
                  <c:v>2080</c:v>
                </c:pt>
                <c:pt idx="2508">
                  <c:v>2080.547</c:v>
                </c:pt>
                <c:pt idx="2509">
                  <c:v>2081.172</c:v>
                </c:pt>
                <c:pt idx="2510">
                  <c:v>2081.172</c:v>
                </c:pt>
                <c:pt idx="2511">
                  <c:v>2079.5309999999999</c:v>
                </c:pt>
                <c:pt idx="2512">
                  <c:v>2081.5619999999999</c:v>
                </c:pt>
                <c:pt idx="2513">
                  <c:v>2079.375</c:v>
                </c:pt>
                <c:pt idx="2514">
                  <c:v>2080.3910000000001</c:v>
                </c:pt>
                <c:pt idx="2515">
                  <c:v>2079.375</c:v>
                </c:pt>
                <c:pt idx="2516">
                  <c:v>2081.172</c:v>
                </c:pt>
                <c:pt idx="2517">
                  <c:v>2080.1559999999999</c:v>
                </c:pt>
                <c:pt idx="2518">
                  <c:v>2080.3910000000001</c:v>
                </c:pt>
                <c:pt idx="2519">
                  <c:v>2077.1869999999999</c:v>
                </c:pt>
                <c:pt idx="2520">
                  <c:v>2079.7660000000001</c:v>
                </c:pt>
                <c:pt idx="2521">
                  <c:v>2078.203</c:v>
                </c:pt>
                <c:pt idx="2522">
                  <c:v>2078.203</c:v>
                </c:pt>
                <c:pt idx="2523">
                  <c:v>2080.3910000000001</c:v>
                </c:pt>
                <c:pt idx="2524">
                  <c:v>2080</c:v>
                </c:pt>
                <c:pt idx="2525">
                  <c:v>2080.1559999999999</c:v>
                </c:pt>
                <c:pt idx="2526">
                  <c:v>2079.5309999999999</c:v>
                </c:pt>
                <c:pt idx="2527">
                  <c:v>2080</c:v>
                </c:pt>
                <c:pt idx="2528">
                  <c:v>2078.75</c:v>
                </c:pt>
                <c:pt idx="2529">
                  <c:v>2079.375</c:v>
                </c:pt>
                <c:pt idx="2530">
                  <c:v>2080.7809999999999</c:v>
                </c:pt>
                <c:pt idx="2531">
                  <c:v>2078.3589999999999</c:v>
                </c:pt>
                <c:pt idx="2532">
                  <c:v>2078.75</c:v>
                </c:pt>
                <c:pt idx="2533">
                  <c:v>2081.5619999999999</c:v>
                </c:pt>
                <c:pt idx="2534">
                  <c:v>2079.5309999999999</c:v>
                </c:pt>
                <c:pt idx="2535">
                  <c:v>2081.172</c:v>
                </c:pt>
                <c:pt idx="2536">
                  <c:v>2077.7339999999999</c:v>
                </c:pt>
                <c:pt idx="2537">
                  <c:v>2078.75</c:v>
                </c:pt>
                <c:pt idx="2538">
                  <c:v>2080.547</c:v>
                </c:pt>
                <c:pt idx="2539">
                  <c:v>2078.203</c:v>
                </c:pt>
                <c:pt idx="2540">
                  <c:v>2078.203</c:v>
                </c:pt>
                <c:pt idx="2541">
                  <c:v>2080.1559999999999</c:v>
                </c:pt>
                <c:pt idx="2542">
                  <c:v>2078.9839999999999</c:v>
                </c:pt>
                <c:pt idx="2543">
                  <c:v>2079.5309999999999</c:v>
                </c:pt>
                <c:pt idx="2544">
                  <c:v>2077.3440000000001</c:v>
                </c:pt>
                <c:pt idx="2545">
                  <c:v>2078.75</c:v>
                </c:pt>
                <c:pt idx="2546">
                  <c:v>2079.1410000000001</c:v>
                </c:pt>
                <c:pt idx="2547">
                  <c:v>2079.1410000000001</c:v>
                </c:pt>
                <c:pt idx="2548">
                  <c:v>2078.203</c:v>
                </c:pt>
                <c:pt idx="2549">
                  <c:v>2079.5309999999999</c:v>
                </c:pt>
                <c:pt idx="2550">
                  <c:v>2078.5940000000001</c:v>
                </c:pt>
                <c:pt idx="2551">
                  <c:v>2078.9839999999999</c:v>
                </c:pt>
                <c:pt idx="2552">
                  <c:v>2080</c:v>
                </c:pt>
                <c:pt idx="2553">
                  <c:v>2077.1869999999999</c:v>
                </c:pt>
                <c:pt idx="2554">
                  <c:v>2077.7339999999999</c:v>
                </c:pt>
                <c:pt idx="2555">
                  <c:v>2077.1869999999999</c:v>
                </c:pt>
                <c:pt idx="2556">
                  <c:v>2079.7660000000001</c:v>
                </c:pt>
                <c:pt idx="2557">
                  <c:v>2078.203</c:v>
                </c:pt>
                <c:pt idx="2558">
                  <c:v>2079.375</c:v>
                </c:pt>
                <c:pt idx="2559">
                  <c:v>2079.5309999999999</c:v>
                </c:pt>
                <c:pt idx="2560">
                  <c:v>2078.9839999999999</c:v>
                </c:pt>
                <c:pt idx="2561">
                  <c:v>2079.375</c:v>
                </c:pt>
                <c:pt idx="2562">
                  <c:v>2079.1410000000001</c:v>
                </c:pt>
                <c:pt idx="2563">
                  <c:v>2079.5309999999999</c:v>
                </c:pt>
                <c:pt idx="2564">
                  <c:v>2080.3910000000001</c:v>
                </c:pt>
                <c:pt idx="2565">
                  <c:v>2079.375</c:v>
                </c:pt>
                <c:pt idx="2566">
                  <c:v>2077.578</c:v>
                </c:pt>
                <c:pt idx="2567">
                  <c:v>2079.5309999999999</c:v>
                </c:pt>
                <c:pt idx="2568">
                  <c:v>2077.1869999999999</c:v>
                </c:pt>
                <c:pt idx="2569">
                  <c:v>2080.3910000000001</c:v>
                </c:pt>
                <c:pt idx="2570">
                  <c:v>2079.1410000000001</c:v>
                </c:pt>
                <c:pt idx="2571">
                  <c:v>2078.75</c:v>
                </c:pt>
                <c:pt idx="2572">
                  <c:v>2081.4059999999999</c:v>
                </c:pt>
                <c:pt idx="2573">
                  <c:v>2079.1410000000001</c:v>
                </c:pt>
                <c:pt idx="2574">
                  <c:v>2078.75</c:v>
                </c:pt>
                <c:pt idx="2575">
                  <c:v>2080.3910000000001</c:v>
                </c:pt>
                <c:pt idx="2576">
                  <c:v>2077.7339999999999</c:v>
                </c:pt>
                <c:pt idx="2577">
                  <c:v>2078.9839999999999</c:v>
                </c:pt>
                <c:pt idx="2578">
                  <c:v>2080.3910000000001</c:v>
                </c:pt>
                <c:pt idx="2579">
                  <c:v>2078.3589999999999</c:v>
                </c:pt>
                <c:pt idx="2580">
                  <c:v>2078.203</c:v>
                </c:pt>
                <c:pt idx="2581">
                  <c:v>2078.3589999999999</c:v>
                </c:pt>
                <c:pt idx="2582">
                  <c:v>2077.578</c:v>
                </c:pt>
                <c:pt idx="2583">
                  <c:v>2077.9690000000001</c:v>
                </c:pt>
                <c:pt idx="2584">
                  <c:v>2076.5619999999999</c:v>
                </c:pt>
                <c:pt idx="2585">
                  <c:v>2077.1869999999999</c:v>
                </c:pt>
                <c:pt idx="2586">
                  <c:v>2077.9690000000001</c:v>
                </c:pt>
                <c:pt idx="2587">
                  <c:v>2077.578</c:v>
                </c:pt>
                <c:pt idx="2588">
                  <c:v>2079.1410000000001</c:v>
                </c:pt>
                <c:pt idx="2589">
                  <c:v>2078.9839999999999</c:v>
                </c:pt>
                <c:pt idx="2590">
                  <c:v>2080.547</c:v>
                </c:pt>
                <c:pt idx="2591">
                  <c:v>2079.375</c:v>
                </c:pt>
                <c:pt idx="2592">
                  <c:v>2080.7809999999999</c:v>
                </c:pt>
                <c:pt idx="2593">
                  <c:v>2080</c:v>
                </c:pt>
                <c:pt idx="2594">
                  <c:v>2078.5940000000001</c:v>
                </c:pt>
                <c:pt idx="2595">
                  <c:v>2077.3440000000001</c:v>
                </c:pt>
                <c:pt idx="2596">
                  <c:v>2078.3589999999999</c:v>
                </c:pt>
                <c:pt idx="2597">
                  <c:v>2079.1410000000001</c:v>
                </c:pt>
                <c:pt idx="2598">
                  <c:v>2076.797</c:v>
                </c:pt>
                <c:pt idx="2599">
                  <c:v>2078.3589999999999</c:v>
                </c:pt>
                <c:pt idx="2600">
                  <c:v>2079.7660000000001</c:v>
                </c:pt>
                <c:pt idx="2601">
                  <c:v>2077.9690000000001</c:v>
                </c:pt>
                <c:pt idx="2602">
                  <c:v>2077.7339999999999</c:v>
                </c:pt>
                <c:pt idx="2603">
                  <c:v>2078.5940000000001</c:v>
                </c:pt>
                <c:pt idx="2604">
                  <c:v>2078.9839999999999</c:v>
                </c:pt>
                <c:pt idx="2605">
                  <c:v>2077.578</c:v>
                </c:pt>
                <c:pt idx="2606">
                  <c:v>2078.3589999999999</c:v>
                </c:pt>
                <c:pt idx="2607">
                  <c:v>2079.7660000000001</c:v>
                </c:pt>
                <c:pt idx="2608">
                  <c:v>2078.75</c:v>
                </c:pt>
                <c:pt idx="2609">
                  <c:v>2075.7809999999999</c:v>
                </c:pt>
                <c:pt idx="2610">
                  <c:v>2075.9369999999999</c:v>
                </c:pt>
                <c:pt idx="2611">
                  <c:v>2077.578</c:v>
                </c:pt>
                <c:pt idx="2612">
                  <c:v>2078.9839999999999</c:v>
                </c:pt>
                <c:pt idx="2613">
                  <c:v>2076.797</c:v>
                </c:pt>
                <c:pt idx="2614">
                  <c:v>2078.5940000000001</c:v>
                </c:pt>
                <c:pt idx="2615">
                  <c:v>2078.9839999999999</c:v>
                </c:pt>
                <c:pt idx="2616">
                  <c:v>2077.1869999999999</c:v>
                </c:pt>
                <c:pt idx="2617">
                  <c:v>2076.797</c:v>
                </c:pt>
                <c:pt idx="2618">
                  <c:v>2075</c:v>
                </c:pt>
                <c:pt idx="2619">
                  <c:v>2075</c:v>
                </c:pt>
                <c:pt idx="2620">
                  <c:v>2076.797</c:v>
                </c:pt>
                <c:pt idx="2621">
                  <c:v>2078.3589999999999</c:v>
                </c:pt>
                <c:pt idx="2622">
                  <c:v>2078.5940000000001</c:v>
                </c:pt>
                <c:pt idx="2623">
                  <c:v>2074.7660000000001</c:v>
                </c:pt>
                <c:pt idx="2624">
                  <c:v>2075</c:v>
                </c:pt>
                <c:pt idx="2625">
                  <c:v>2076.5619999999999</c:v>
                </c:pt>
                <c:pt idx="2626">
                  <c:v>2074.5309999999999</c:v>
                </c:pt>
                <c:pt idx="2627">
                  <c:v>2078.203</c:v>
                </c:pt>
                <c:pt idx="2628">
                  <c:v>2075.1559999999999</c:v>
                </c:pt>
                <c:pt idx="2629">
                  <c:v>2074.5309999999999</c:v>
                </c:pt>
                <c:pt idx="2630">
                  <c:v>2079.375</c:v>
                </c:pt>
                <c:pt idx="2631">
                  <c:v>2076.172</c:v>
                </c:pt>
                <c:pt idx="2632">
                  <c:v>2075.7809999999999</c:v>
                </c:pt>
                <c:pt idx="2633">
                  <c:v>2076.797</c:v>
                </c:pt>
                <c:pt idx="2634">
                  <c:v>2077.7339999999999</c:v>
                </c:pt>
                <c:pt idx="2635">
                  <c:v>2075.1559999999999</c:v>
                </c:pt>
                <c:pt idx="2636">
                  <c:v>2075.7809999999999</c:v>
                </c:pt>
                <c:pt idx="2637">
                  <c:v>2075.1559999999999</c:v>
                </c:pt>
                <c:pt idx="2638">
                  <c:v>2073.5940000000001</c:v>
                </c:pt>
                <c:pt idx="2639">
                  <c:v>2073.5940000000001</c:v>
                </c:pt>
                <c:pt idx="2640">
                  <c:v>2075.3910000000001</c:v>
                </c:pt>
                <c:pt idx="2641">
                  <c:v>2075.7809999999999</c:v>
                </c:pt>
                <c:pt idx="2642">
                  <c:v>2073.9839999999999</c:v>
                </c:pt>
                <c:pt idx="2643">
                  <c:v>2076.953</c:v>
                </c:pt>
                <c:pt idx="2644">
                  <c:v>2076.4059999999999</c:v>
                </c:pt>
                <c:pt idx="2645">
                  <c:v>2075.1559999999999</c:v>
                </c:pt>
                <c:pt idx="2646">
                  <c:v>2073.3589999999999</c:v>
                </c:pt>
                <c:pt idx="2647">
                  <c:v>2073.5940000000001</c:v>
                </c:pt>
                <c:pt idx="2648">
                  <c:v>2073.9839999999999</c:v>
                </c:pt>
                <c:pt idx="2649">
                  <c:v>2074.5309999999999</c:v>
                </c:pt>
                <c:pt idx="2650">
                  <c:v>2076.797</c:v>
                </c:pt>
                <c:pt idx="2651">
                  <c:v>2075.547</c:v>
                </c:pt>
                <c:pt idx="2652">
                  <c:v>2069.7660000000001</c:v>
                </c:pt>
                <c:pt idx="2653">
                  <c:v>2073.203</c:v>
                </c:pt>
                <c:pt idx="2654">
                  <c:v>2073.3589999999999</c:v>
                </c:pt>
                <c:pt idx="2655">
                  <c:v>2079.1410000000001</c:v>
                </c:pt>
                <c:pt idx="2656">
                  <c:v>2076.953</c:v>
                </c:pt>
                <c:pt idx="2657">
                  <c:v>2073.5940000000001</c:v>
                </c:pt>
                <c:pt idx="2658">
                  <c:v>2082.1869999999999</c:v>
                </c:pt>
                <c:pt idx="2659">
                  <c:v>2069.7660000000001</c:v>
                </c:pt>
                <c:pt idx="2660">
                  <c:v>2080.1559999999999</c:v>
                </c:pt>
                <c:pt idx="2661">
                  <c:v>2072.7339999999999</c:v>
                </c:pt>
                <c:pt idx="2662">
                  <c:v>2075.9369999999999</c:v>
                </c:pt>
                <c:pt idx="2663">
                  <c:v>2076.797</c:v>
                </c:pt>
                <c:pt idx="2664">
                  <c:v>2069.7660000000001</c:v>
                </c:pt>
                <c:pt idx="2665">
                  <c:v>2077.3440000000001</c:v>
                </c:pt>
                <c:pt idx="2666">
                  <c:v>2070.9369999999999</c:v>
                </c:pt>
                <c:pt idx="2667">
                  <c:v>2075.9369999999999</c:v>
                </c:pt>
                <c:pt idx="2668">
                  <c:v>2075.1559999999999</c:v>
                </c:pt>
                <c:pt idx="2669">
                  <c:v>2071.953</c:v>
                </c:pt>
                <c:pt idx="2670">
                  <c:v>2076.953</c:v>
                </c:pt>
                <c:pt idx="2671">
                  <c:v>2071.4059999999999</c:v>
                </c:pt>
                <c:pt idx="2672">
                  <c:v>2075.7809999999999</c:v>
                </c:pt>
                <c:pt idx="2673">
                  <c:v>2074.375</c:v>
                </c:pt>
                <c:pt idx="2674">
                  <c:v>2072.3440000000001</c:v>
                </c:pt>
                <c:pt idx="2675">
                  <c:v>2074.7660000000001</c:v>
                </c:pt>
                <c:pt idx="2676">
                  <c:v>2073.3589999999999</c:v>
                </c:pt>
                <c:pt idx="2677">
                  <c:v>2075.3910000000001</c:v>
                </c:pt>
                <c:pt idx="2678">
                  <c:v>2072.578</c:v>
                </c:pt>
                <c:pt idx="2679">
                  <c:v>2073.75</c:v>
                </c:pt>
                <c:pt idx="2680">
                  <c:v>2075.1559999999999</c:v>
                </c:pt>
                <c:pt idx="2681">
                  <c:v>2073.3589999999999</c:v>
                </c:pt>
                <c:pt idx="2682">
                  <c:v>2071.797</c:v>
                </c:pt>
                <c:pt idx="2683">
                  <c:v>2072.578</c:v>
                </c:pt>
                <c:pt idx="2684">
                  <c:v>2075.7809999999999</c:v>
                </c:pt>
                <c:pt idx="2685">
                  <c:v>2074.1410000000001</c:v>
                </c:pt>
                <c:pt idx="2686">
                  <c:v>2071.953</c:v>
                </c:pt>
                <c:pt idx="2687">
                  <c:v>2072.9690000000001</c:v>
                </c:pt>
                <c:pt idx="2688">
                  <c:v>2073.5940000000001</c:v>
                </c:pt>
                <c:pt idx="2689">
                  <c:v>2070.3910000000001</c:v>
                </c:pt>
                <c:pt idx="2690">
                  <c:v>2071.172</c:v>
                </c:pt>
                <c:pt idx="2691">
                  <c:v>2072.1869999999999</c:v>
                </c:pt>
                <c:pt idx="2692">
                  <c:v>2066.953</c:v>
                </c:pt>
                <c:pt idx="2693">
                  <c:v>2068.3589999999999</c:v>
                </c:pt>
                <c:pt idx="2694">
                  <c:v>2070.7809999999999</c:v>
                </c:pt>
                <c:pt idx="2695">
                  <c:v>2070.7809999999999</c:v>
                </c:pt>
                <c:pt idx="2696">
                  <c:v>2070</c:v>
                </c:pt>
                <c:pt idx="2697">
                  <c:v>2070.9369999999999</c:v>
                </c:pt>
                <c:pt idx="2698">
                  <c:v>2070.3910000000001</c:v>
                </c:pt>
                <c:pt idx="2699">
                  <c:v>2068.3589999999999</c:v>
                </c:pt>
                <c:pt idx="2700">
                  <c:v>2069.1410000000001</c:v>
                </c:pt>
                <c:pt idx="2701">
                  <c:v>2068.203</c:v>
                </c:pt>
                <c:pt idx="2702">
                  <c:v>2071.5619999999999</c:v>
                </c:pt>
                <c:pt idx="2703">
                  <c:v>2070</c:v>
                </c:pt>
                <c:pt idx="2704">
                  <c:v>2069.375</c:v>
                </c:pt>
                <c:pt idx="2705">
                  <c:v>2072.1869999999999</c:v>
                </c:pt>
                <c:pt idx="2706">
                  <c:v>2068.9839999999999</c:v>
                </c:pt>
                <c:pt idx="2707">
                  <c:v>2065.9369999999999</c:v>
                </c:pt>
                <c:pt idx="2708">
                  <c:v>2069.375</c:v>
                </c:pt>
                <c:pt idx="2709">
                  <c:v>2066.4059999999999</c:v>
                </c:pt>
                <c:pt idx="2710">
                  <c:v>2064.7660000000001</c:v>
                </c:pt>
                <c:pt idx="2711">
                  <c:v>2066.797</c:v>
                </c:pt>
                <c:pt idx="2712">
                  <c:v>2069.1410000000001</c:v>
                </c:pt>
                <c:pt idx="2713">
                  <c:v>2063.3589999999999</c:v>
                </c:pt>
                <c:pt idx="2714">
                  <c:v>2067.7339999999999</c:v>
                </c:pt>
                <c:pt idx="2715">
                  <c:v>2065.3910000000001</c:v>
                </c:pt>
                <c:pt idx="2716">
                  <c:v>2064.1410000000001</c:v>
                </c:pt>
                <c:pt idx="2717">
                  <c:v>2066.953</c:v>
                </c:pt>
                <c:pt idx="2718">
                  <c:v>2064.375</c:v>
                </c:pt>
                <c:pt idx="2719">
                  <c:v>2063.5940000000001</c:v>
                </c:pt>
                <c:pt idx="2720">
                  <c:v>2063.203</c:v>
                </c:pt>
                <c:pt idx="2721">
                  <c:v>2060.1559999999999</c:v>
                </c:pt>
                <c:pt idx="2722">
                  <c:v>2061.4059999999999</c:v>
                </c:pt>
                <c:pt idx="2723">
                  <c:v>2060.9369999999999</c:v>
                </c:pt>
                <c:pt idx="2724">
                  <c:v>2060.1559999999999</c:v>
                </c:pt>
                <c:pt idx="2725">
                  <c:v>2059.5309999999999</c:v>
                </c:pt>
                <c:pt idx="2726">
                  <c:v>2060.7809999999999</c:v>
                </c:pt>
                <c:pt idx="2727">
                  <c:v>2058.75</c:v>
                </c:pt>
                <c:pt idx="2728">
                  <c:v>2057.1869999999999</c:v>
                </c:pt>
                <c:pt idx="2729">
                  <c:v>2057.1869999999999</c:v>
                </c:pt>
                <c:pt idx="2730">
                  <c:v>2053.9839999999999</c:v>
                </c:pt>
                <c:pt idx="2731">
                  <c:v>2055.7809999999999</c:v>
                </c:pt>
                <c:pt idx="2732">
                  <c:v>2054.7660000000001</c:v>
                </c:pt>
                <c:pt idx="2733">
                  <c:v>2054.1410000000001</c:v>
                </c:pt>
                <c:pt idx="2734">
                  <c:v>2054.5309999999999</c:v>
                </c:pt>
                <c:pt idx="2735">
                  <c:v>2056.797</c:v>
                </c:pt>
                <c:pt idx="2736">
                  <c:v>2050.9369999999999</c:v>
                </c:pt>
                <c:pt idx="2737">
                  <c:v>2049.5309999999999</c:v>
                </c:pt>
                <c:pt idx="2738">
                  <c:v>2046.172</c:v>
                </c:pt>
                <c:pt idx="2739">
                  <c:v>2050.3910000000001</c:v>
                </c:pt>
                <c:pt idx="2740">
                  <c:v>2048.203</c:v>
                </c:pt>
                <c:pt idx="2741">
                  <c:v>2049.375</c:v>
                </c:pt>
                <c:pt idx="2742">
                  <c:v>2045.3910000000001</c:v>
                </c:pt>
                <c:pt idx="2743">
                  <c:v>2043.203</c:v>
                </c:pt>
                <c:pt idx="2744">
                  <c:v>2045.1559999999999</c:v>
                </c:pt>
                <c:pt idx="2745">
                  <c:v>2040.9369999999999</c:v>
                </c:pt>
                <c:pt idx="2746">
                  <c:v>2040.547</c:v>
                </c:pt>
                <c:pt idx="2747">
                  <c:v>2041.797</c:v>
                </c:pt>
                <c:pt idx="2748">
                  <c:v>2038.203</c:v>
                </c:pt>
                <c:pt idx="2749">
                  <c:v>2041.172</c:v>
                </c:pt>
                <c:pt idx="2750">
                  <c:v>2036.797</c:v>
                </c:pt>
                <c:pt idx="2751">
                  <c:v>2038.203</c:v>
                </c:pt>
                <c:pt idx="2752">
                  <c:v>2035</c:v>
                </c:pt>
                <c:pt idx="2753">
                  <c:v>2038.203</c:v>
                </c:pt>
                <c:pt idx="2754">
                  <c:v>2038.9839999999999</c:v>
                </c:pt>
                <c:pt idx="2755">
                  <c:v>2035.3910000000001</c:v>
                </c:pt>
                <c:pt idx="2756">
                  <c:v>2027.3440000000001</c:v>
                </c:pt>
                <c:pt idx="2757">
                  <c:v>2027.578</c:v>
                </c:pt>
                <c:pt idx="2758">
                  <c:v>2030.3910000000001</c:v>
                </c:pt>
                <c:pt idx="2759">
                  <c:v>2028.3589999999999</c:v>
                </c:pt>
                <c:pt idx="2760">
                  <c:v>2035</c:v>
                </c:pt>
                <c:pt idx="2761">
                  <c:v>2025.7809999999999</c:v>
                </c:pt>
                <c:pt idx="2762">
                  <c:v>2031.953</c:v>
                </c:pt>
                <c:pt idx="2763">
                  <c:v>2025.3910000000001</c:v>
                </c:pt>
                <c:pt idx="2764">
                  <c:v>2028.203</c:v>
                </c:pt>
                <c:pt idx="2765">
                  <c:v>2025.9369999999999</c:v>
                </c:pt>
                <c:pt idx="2766">
                  <c:v>2022.9690000000001</c:v>
                </c:pt>
                <c:pt idx="2767">
                  <c:v>2027.3440000000001</c:v>
                </c:pt>
                <c:pt idx="2768">
                  <c:v>2025</c:v>
                </c:pt>
                <c:pt idx="2769">
                  <c:v>2024.1410000000001</c:v>
                </c:pt>
                <c:pt idx="2770">
                  <c:v>2021.5619999999999</c:v>
                </c:pt>
                <c:pt idx="2771">
                  <c:v>2021.4059999999999</c:v>
                </c:pt>
                <c:pt idx="2772">
                  <c:v>2020.547</c:v>
                </c:pt>
                <c:pt idx="2773">
                  <c:v>2020.1559999999999</c:v>
                </c:pt>
                <c:pt idx="2774">
                  <c:v>2021.4059999999999</c:v>
                </c:pt>
                <c:pt idx="2775">
                  <c:v>2015.3910000000001</c:v>
                </c:pt>
                <c:pt idx="2776">
                  <c:v>2016.953</c:v>
                </c:pt>
                <c:pt idx="2777">
                  <c:v>2016.172</c:v>
                </c:pt>
                <c:pt idx="2778">
                  <c:v>2012.9690000000001</c:v>
                </c:pt>
                <c:pt idx="2779">
                  <c:v>2015.3910000000001</c:v>
                </c:pt>
                <c:pt idx="2780">
                  <c:v>2012.1869999999999</c:v>
                </c:pt>
                <c:pt idx="2781">
                  <c:v>2012.7339999999999</c:v>
                </c:pt>
                <c:pt idx="2782">
                  <c:v>2010.547</c:v>
                </c:pt>
                <c:pt idx="2783">
                  <c:v>2012.3440000000001</c:v>
                </c:pt>
                <c:pt idx="2784">
                  <c:v>2008.75</c:v>
                </c:pt>
                <c:pt idx="2785">
                  <c:v>2009.1410000000001</c:v>
                </c:pt>
                <c:pt idx="2786">
                  <c:v>2010.547</c:v>
                </c:pt>
                <c:pt idx="2787">
                  <c:v>2007.578</c:v>
                </c:pt>
                <c:pt idx="2788">
                  <c:v>2007.578</c:v>
                </c:pt>
                <c:pt idx="2789">
                  <c:v>2006.5619999999999</c:v>
                </c:pt>
                <c:pt idx="2790">
                  <c:v>2006.797</c:v>
                </c:pt>
                <c:pt idx="2791">
                  <c:v>2006.4059999999999</c:v>
                </c:pt>
                <c:pt idx="2792">
                  <c:v>2006.953</c:v>
                </c:pt>
                <c:pt idx="2793">
                  <c:v>2005.7809999999999</c:v>
                </c:pt>
                <c:pt idx="2794">
                  <c:v>2002.7339999999999</c:v>
                </c:pt>
                <c:pt idx="2795">
                  <c:v>2006.5619999999999</c:v>
                </c:pt>
                <c:pt idx="2796">
                  <c:v>2004.7660000000001</c:v>
                </c:pt>
                <c:pt idx="2797">
                  <c:v>2003.9839999999999</c:v>
                </c:pt>
                <c:pt idx="2798">
                  <c:v>2001.953</c:v>
                </c:pt>
                <c:pt idx="2799">
                  <c:v>2000.3910000000001</c:v>
                </c:pt>
                <c:pt idx="2800">
                  <c:v>1998.203</c:v>
                </c:pt>
                <c:pt idx="2801">
                  <c:v>1999.5309999999999</c:v>
                </c:pt>
                <c:pt idx="2802">
                  <c:v>1999.375</c:v>
                </c:pt>
                <c:pt idx="2803">
                  <c:v>1997.1869999999999</c:v>
                </c:pt>
                <c:pt idx="2804">
                  <c:v>1998.9839999999999</c:v>
                </c:pt>
                <c:pt idx="2805">
                  <c:v>1997.9690000000001</c:v>
                </c:pt>
                <c:pt idx="2806">
                  <c:v>1998.203</c:v>
                </c:pt>
                <c:pt idx="2807">
                  <c:v>1998.5940000000001</c:v>
                </c:pt>
                <c:pt idx="2808">
                  <c:v>1997.3440000000001</c:v>
                </c:pt>
                <c:pt idx="2809">
                  <c:v>1997.3440000000001</c:v>
                </c:pt>
                <c:pt idx="2810">
                  <c:v>1996.4059999999999</c:v>
                </c:pt>
                <c:pt idx="2811">
                  <c:v>1997.1869999999999</c:v>
                </c:pt>
                <c:pt idx="2812">
                  <c:v>1996.172</c:v>
                </c:pt>
                <c:pt idx="2813">
                  <c:v>1996.4059999999999</c:v>
                </c:pt>
                <c:pt idx="2814">
                  <c:v>1997.578</c:v>
                </c:pt>
                <c:pt idx="2815">
                  <c:v>1995</c:v>
                </c:pt>
                <c:pt idx="2816">
                  <c:v>1994.375</c:v>
                </c:pt>
                <c:pt idx="2817">
                  <c:v>1994.375</c:v>
                </c:pt>
                <c:pt idx="2818">
                  <c:v>1992.9690000000001</c:v>
                </c:pt>
                <c:pt idx="2819">
                  <c:v>1996.4059999999999</c:v>
                </c:pt>
                <c:pt idx="2820">
                  <c:v>1993.75</c:v>
                </c:pt>
                <c:pt idx="2821">
                  <c:v>1992.3440000000001</c:v>
                </c:pt>
                <c:pt idx="2822">
                  <c:v>1993.75</c:v>
                </c:pt>
                <c:pt idx="2823">
                  <c:v>1992.1869999999999</c:v>
                </c:pt>
                <c:pt idx="2824">
                  <c:v>1993.75</c:v>
                </c:pt>
                <c:pt idx="2825">
                  <c:v>1993.9839999999999</c:v>
                </c:pt>
                <c:pt idx="2826">
                  <c:v>1992.9690000000001</c:v>
                </c:pt>
                <c:pt idx="2827">
                  <c:v>1992.578</c:v>
                </c:pt>
                <c:pt idx="2828">
                  <c:v>1992.1869999999999</c:v>
                </c:pt>
                <c:pt idx="2829">
                  <c:v>1991.797</c:v>
                </c:pt>
                <c:pt idx="2830">
                  <c:v>1992.3440000000001</c:v>
                </c:pt>
                <c:pt idx="2831">
                  <c:v>1991.172</c:v>
                </c:pt>
                <c:pt idx="2832">
                  <c:v>1986.5619999999999</c:v>
                </c:pt>
                <c:pt idx="2833">
                  <c:v>1988.3589999999999</c:v>
                </c:pt>
                <c:pt idx="2834">
                  <c:v>1989.1410000000001</c:v>
                </c:pt>
                <c:pt idx="2835">
                  <c:v>1988.5940000000001</c:v>
                </c:pt>
                <c:pt idx="2836">
                  <c:v>1986.953</c:v>
                </c:pt>
                <c:pt idx="2837">
                  <c:v>1987.7339999999999</c:v>
                </c:pt>
                <c:pt idx="2838">
                  <c:v>1986.797</c:v>
                </c:pt>
                <c:pt idx="2839">
                  <c:v>1987.3440000000001</c:v>
                </c:pt>
                <c:pt idx="2840">
                  <c:v>1985.7809999999999</c:v>
                </c:pt>
                <c:pt idx="2841">
                  <c:v>1988.5940000000001</c:v>
                </c:pt>
                <c:pt idx="2842">
                  <c:v>1985.547</c:v>
                </c:pt>
                <c:pt idx="2843">
                  <c:v>1985.9369999999999</c:v>
                </c:pt>
                <c:pt idx="2844">
                  <c:v>1985.7809999999999</c:v>
                </c:pt>
                <c:pt idx="2845">
                  <c:v>1986.953</c:v>
                </c:pt>
                <c:pt idx="2846">
                  <c:v>1987.1869999999999</c:v>
                </c:pt>
                <c:pt idx="2847">
                  <c:v>1985.7809999999999</c:v>
                </c:pt>
                <c:pt idx="2848">
                  <c:v>1982.3440000000001</c:v>
                </c:pt>
                <c:pt idx="2849">
                  <c:v>1985.9369999999999</c:v>
                </c:pt>
                <c:pt idx="2850">
                  <c:v>1984.1410000000001</c:v>
                </c:pt>
                <c:pt idx="2851">
                  <c:v>1983.5940000000001</c:v>
                </c:pt>
                <c:pt idx="2852">
                  <c:v>1982.7339999999999</c:v>
                </c:pt>
                <c:pt idx="2853">
                  <c:v>1982.9690000000001</c:v>
                </c:pt>
                <c:pt idx="2854">
                  <c:v>1980.7809999999999</c:v>
                </c:pt>
                <c:pt idx="2855">
                  <c:v>1980</c:v>
                </c:pt>
                <c:pt idx="2856">
                  <c:v>1980</c:v>
                </c:pt>
                <c:pt idx="2857">
                  <c:v>1981.5619999999999</c:v>
                </c:pt>
                <c:pt idx="2858">
                  <c:v>1983.203</c:v>
                </c:pt>
                <c:pt idx="2859">
                  <c:v>1983.3589999999999</c:v>
                </c:pt>
                <c:pt idx="2860">
                  <c:v>1983.5940000000001</c:v>
                </c:pt>
                <c:pt idx="2861">
                  <c:v>1982.9690000000001</c:v>
                </c:pt>
                <c:pt idx="2862">
                  <c:v>1983.203</c:v>
                </c:pt>
                <c:pt idx="2863">
                  <c:v>1986.5619999999999</c:v>
                </c:pt>
                <c:pt idx="2864">
                  <c:v>1986.5619999999999</c:v>
                </c:pt>
                <c:pt idx="2865">
                  <c:v>1988.75</c:v>
                </c:pt>
                <c:pt idx="2866">
                  <c:v>1995.547</c:v>
                </c:pt>
                <c:pt idx="2867">
                  <c:v>2000.9369999999999</c:v>
                </c:pt>
                <c:pt idx="2868">
                  <c:v>2000.547</c:v>
                </c:pt>
                <c:pt idx="2869">
                  <c:v>2003.203</c:v>
                </c:pt>
                <c:pt idx="2870">
                  <c:v>1997.3440000000001</c:v>
                </c:pt>
                <c:pt idx="2871">
                  <c:v>1993.9839999999999</c:v>
                </c:pt>
                <c:pt idx="2872">
                  <c:v>1996.797</c:v>
                </c:pt>
                <c:pt idx="2873">
                  <c:v>1990.547</c:v>
                </c:pt>
                <c:pt idx="2874">
                  <c:v>1987.578</c:v>
                </c:pt>
                <c:pt idx="2875">
                  <c:v>1989.5309999999999</c:v>
                </c:pt>
                <c:pt idx="2876">
                  <c:v>1990.547</c:v>
                </c:pt>
                <c:pt idx="2877">
                  <c:v>1993.9839999999999</c:v>
                </c:pt>
                <c:pt idx="2878">
                  <c:v>1995.1559999999999</c:v>
                </c:pt>
                <c:pt idx="2879">
                  <c:v>1995.1559999999999</c:v>
                </c:pt>
                <c:pt idx="2880">
                  <c:v>1997.9690000000001</c:v>
                </c:pt>
                <c:pt idx="2881">
                  <c:v>1997.3440000000001</c:v>
                </c:pt>
                <c:pt idx="2882">
                  <c:v>2000.547</c:v>
                </c:pt>
                <c:pt idx="2883">
                  <c:v>2002.7339999999999</c:v>
                </c:pt>
                <c:pt idx="2884">
                  <c:v>1998.9839999999999</c:v>
                </c:pt>
                <c:pt idx="2885">
                  <c:v>2005.3910000000001</c:v>
                </c:pt>
                <c:pt idx="2886">
                  <c:v>2004.1410000000001</c:v>
                </c:pt>
                <c:pt idx="2887">
                  <c:v>2006.172</c:v>
                </c:pt>
                <c:pt idx="2888">
                  <c:v>2006.953</c:v>
                </c:pt>
                <c:pt idx="2889">
                  <c:v>2008.75</c:v>
                </c:pt>
                <c:pt idx="2890">
                  <c:v>2005</c:v>
                </c:pt>
                <c:pt idx="2891">
                  <c:v>2008.9839999999999</c:v>
                </c:pt>
                <c:pt idx="2892">
                  <c:v>2010.547</c:v>
                </c:pt>
                <c:pt idx="2893">
                  <c:v>2012.578</c:v>
                </c:pt>
                <c:pt idx="2894">
                  <c:v>2012.578</c:v>
                </c:pt>
                <c:pt idx="2895">
                  <c:v>2012.9690000000001</c:v>
                </c:pt>
                <c:pt idx="2896">
                  <c:v>2012.578</c:v>
                </c:pt>
                <c:pt idx="2897">
                  <c:v>2014.5309999999999</c:v>
                </c:pt>
                <c:pt idx="2898">
                  <c:v>2015.547</c:v>
                </c:pt>
                <c:pt idx="2899">
                  <c:v>2014.1410000000001</c:v>
                </c:pt>
                <c:pt idx="2900">
                  <c:v>2016.797</c:v>
                </c:pt>
                <c:pt idx="2901">
                  <c:v>2016.953</c:v>
                </c:pt>
                <c:pt idx="2902">
                  <c:v>2015.547</c:v>
                </c:pt>
                <c:pt idx="2903">
                  <c:v>2015.9369999999999</c:v>
                </c:pt>
                <c:pt idx="2904">
                  <c:v>2017.578</c:v>
                </c:pt>
                <c:pt idx="2905">
                  <c:v>2014.375</c:v>
                </c:pt>
                <c:pt idx="2906">
                  <c:v>2016.797</c:v>
                </c:pt>
                <c:pt idx="2907">
                  <c:v>2015.1559999999999</c:v>
                </c:pt>
                <c:pt idx="2908">
                  <c:v>2013.5940000000001</c:v>
                </c:pt>
                <c:pt idx="2909">
                  <c:v>2012.9690000000001</c:v>
                </c:pt>
                <c:pt idx="2910">
                  <c:v>2014.5309999999999</c:v>
                </c:pt>
                <c:pt idx="2911">
                  <c:v>2013.75</c:v>
                </c:pt>
                <c:pt idx="2912">
                  <c:v>2013.9839999999999</c:v>
                </c:pt>
                <c:pt idx="2913">
                  <c:v>2011.5619999999999</c:v>
                </c:pt>
                <c:pt idx="2914">
                  <c:v>2010.3910000000001</c:v>
                </c:pt>
                <c:pt idx="2915">
                  <c:v>2010.3910000000001</c:v>
                </c:pt>
                <c:pt idx="2916">
                  <c:v>2008.75</c:v>
                </c:pt>
                <c:pt idx="2917">
                  <c:v>2011.5619999999999</c:v>
                </c:pt>
                <c:pt idx="2918">
                  <c:v>2008.5940000000001</c:v>
                </c:pt>
                <c:pt idx="2919">
                  <c:v>2008.75</c:v>
                </c:pt>
                <c:pt idx="2920">
                  <c:v>2009.7660000000001</c:v>
                </c:pt>
                <c:pt idx="2921">
                  <c:v>2008.203</c:v>
                </c:pt>
                <c:pt idx="2922">
                  <c:v>2008.3589999999999</c:v>
                </c:pt>
                <c:pt idx="2923">
                  <c:v>2004.5309999999999</c:v>
                </c:pt>
                <c:pt idx="2924">
                  <c:v>2005.9369999999999</c:v>
                </c:pt>
                <c:pt idx="2925">
                  <c:v>2005.547</c:v>
                </c:pt>
                <c:pt idx="2926">
                  <c:v>2003.9839999999999</c:v>
                </c:pt>
                <c:pt idx="2927">
                  <c:v>2004.375</c:v>
                </c:pt>
                <c:pt idx="2928">
                  <c:v>2002.9690000000001</c:v>
                </c:pt>
                <c:pt idx="2929">
                  <c:v>2003.203</c:v>
                </c:pt>
                <c:pt idx="2930">
                  <c:v>2000.547</c:v>
                </c:pt>
                <c:pt idx="2931">
                  <c:v>1998.75</c:v>
                </c:pt>
                <c:pt idx="2932">
                  <c:v>1997.9690000000001</c:v>
                </c:pt>
                <c:pt idx="2933">
                  <c:v>1998.9839999999999</c:v>
                </c:pt>
                <c:pt idx="2934">
                  <c:v>2000.1559999999999</c:v>
                </c:pt>
                <c:pt idx="2935">
                  <c:v>1996.953</c:v>
                </c:pt>
                <c:pt idx="2936">
                  <c:v>1997.7339999999999</c:v>
                </c:pt>
                <c:pt idx="2937">
                  <c:v>1995.547</c:v>
                </c:pt>
                <c:pt idx="2938">
                  <c:v>1997.1869999999999</c:v>
                </c:pt>
                <c:pt idx="2939">
                  <c:v>1993.75</c:v>
                </c:pt>
                <c:pt idx="2940">
                  <c:v>1994.375</c:v>
                </c:pt>
                <c:pt idx="2941">
                  <c:v>1993.5940000000001</c:v>
                </c:pt>
                <c:pt idx="2942">
                  <c:v>1994.375</c:v>
                </c:pt>
                <c:pt idx="2943">
                  <c:v>1994.375</c:v>
                </c:pt>
                <c:pt idx="2944">
                  <c:v>1993.5940000000001</c:v>
                </c:pt>
                <c:pt idx="2945">
                  <c:v>1992.7339999999999</c:v>
                </c:pt>
                <c:pt idx="2946">
                  <c:v>1992.9690000000001</c:v>
                </c:pt>
                <c:pt idx="2947">
                  <c:v>1993.203</c:v>
                </c:pt>
                <c:pt idx="2948">
                  <c:v>1993.75</c:v>
                </c:pt>
                <c:pt idx="2949">
                  <c:v>1993.5940000000001</c:v>
                </c:pt>
                <c:pt idx="2950">
                  <c:v>1992.7339999999999</c:v>
                </c:pt>
                <c:pt idx="2951">
                  <c:v>1993.9839999999999</c:v>
                </c:pt>
                <c:pt idx="2952">
                  <c:v>1993.9839999999999</c:v>
                </c:pt>
                <c:pt idx="2953">
                  <c:v>1992.578</c:v>
                </c:pt>
                <c:pt idx="2954">
                  <c:v>1995.3910000000001</c:v>
                </c:pt>
                <c:pt idx="2955">
                  <c:v>1993.3589999999999</c:v>
                </c:pt>
                <c:pt idx="2956">
                  <c:v>1993.9839999999999</c:v>
                </c:pt>
                <c:pt idx="2957">
                  <c:v>1994.375</c:v>
                </c:pt>
                <c:pt idx="2958">
                  <c:v>1997.1869999999999</c:v>
                </c:pt>
                <c:pt idx="2959">
                  <c:v>1993.203</c:v>
                </c:pt>
                <c:pt idx="2960">
                  <c:v>1994.1410000000001</c:v>
                </c:pt>
                <c:pt idx="2961">
                  <c:v>1995.1559999999999</c:v>
                </c:pt>
                <c:pt idx="2962">
                  <c:v>1996.797</c:v>
                </c:pt>
                <c:pt idx="2963">
                  <c:v>1997.578</c:v>
                </c:pt>
                <c:pt idx="2964">
                  <c:v>1997.3440000000001</c:v>
                </c:pt>
                <c:pt idx="2965">
                  <c:v>1997.7339999999999</c:v>
                </c:pt>
                <c:pt idx="2966">
                  <c:v>2001.172</c:v>
                </c:pt>
                <c:pt idx="2967">
                  <c:v>2001.5619999999999</c:v>
                </c:pt>
                <c:pt idx="2968">
                  <c:v>2003.9839999999999</c:v>
                </c:pt>
                <c:pt idx="2969">
                  <c:v>2001.953</c:v>
                </c:pt>
                <c:pt idx="2970">
                  <c:v>2003.5940000000001</c:v>
                </c:pt>
                <c:pt idx="2971">
                  <c:v>2003.9839999999999</c:v>
                </c:pt>
                <c:pt idx="2972">
                  <c:v>2006.4059999999999</c:v>
                </c:pt>
                <c:pt idx="2973">
                  <c:v>2003.203</c:v>
                </c:pt>
                <c:pt idx="2974">
                  <c:v>2007.578</c:v>
                </c:pt>
                <c:pt idx="2975">
                  <c:v>2008.9839999999999</c:v>
                </c:pt>
                <c:pt idx="2976">
                  <c:v>2008.3589999999999</c:v>
                </c:pt>
                <c:pt idx="2977">
                  <c:v>2007.3440000000001</c:v>
                </c:pt>
                <c:pt idx="2978">
                  <c:v>2011.797</c:v>
                </c:pt>
                <c:pt idx="2979">
                  <c:v>2010.7809999999999</c:v>
                </c:pt>
                <c:pt idx="2980">
                  <c:v>2009.375</c:v>
                </c:pt>
                <c:pt idx="2981">
                  <c:v>2010.9369999999999</c:v>
                </c:pt>
                <c:pt idx="2982">
                  <c:v>2010.1559999999999</c:v>
                </c:pt>
                <c:pt idx="2983">
                  <c:v>2012.578</c:v>
                </c:pt>
                <c:pt idx="2984">
                  <c:v>2013.75</c:v>
                </c:pt>
                <c:pt idx="2985">
                  <c:v>2013.5940000000001</c:v>
                </c:pt>
                <c:pt idx="2986">
                  <c:v>2011.4059999999999</c:v>
                </c:pt>
                <c:pt idx="2987">
                  <c:v>2014.5309999999999</c:v>
                </c:pt>
                <c:pt idx="2988">
                  <c:v>2015.1559999999999</c:v>
                </c:pt>
                <c:pt idx="2989">
                  <c:v>2014.5309999999999</c:v>
                </c:pt>
                <c:pt idx="2990">
                  <c:v>2015.1559999999999</c:v>
                </c:pt>
                <c:pt idx="2991">
                  <c:v>2017.1869999999999</c:v>
                </c:pt>
                <c:pt idx="2992">
                  <c:v>2018.203</c:v>
                </c:pt>
                <c:pt idx="2993">
                  <c:v>2020.1559999999999</c:v>
                </c:pt>
                <c:pt idx="2994">
                  <c:v>2021.5619999999999</c:v>
                </c:pt>
                <c:pt idx="2995">
                  <c:v>2023.9839999999999</c:v>
                </c:pt>
                <c:pt idx="2996">
                  <c:v>2025.3910000000001</c:v>
                </c:pt>
                <c:pt idx="2997">
                  <c:v>2027.3440000000001</c:v>
                </c:pt>
                <c:pt idx="2998">
                  <c:v>2025</c:v>
                </c:pt>
                <c:pt idx="2999">
                  <c:v>2027.578</c:v>
                </c:pt>
                <c:pt idx="3000">
                  <c:v>2027.9690000000001</c:v>
                </c:pt>
                <c:pt idx="3001">
                  <c:v>2031.172</c:v>
                </c:pt>
                <c:pt idx="3002">
                  <c:v>2030.547</c:v>
                </c:pt>
                <c:pt idx="3003">
                  <c:v>2030.7809999999999</c:v>
                </c:pt>
                <c:pt idx="3004">
                  <c:v>2033.5940000000001</c:v>
                </c:pt>
                <c:pt idx="3005">
                  <c:v>2032.578</c:v>
                </c:pt>
                <c:pt idx="3006">
                  <c:v>2035.9369999999999</c:v>
                </c:pt>
                <c:pt idx="3007">
                  <c:v>2033.9839999999999</c:v>
                </c:pt>
                <c:pt idx="3008">
                  <c:v>2034.375</c:v>
                </c:pt>
                <c:pt idx="3009">
                  <c:v>2036.953</c:v>
                </c:pt>
                <c:pt idx="3010">
                  <c:v>2039.7660000000001</c:v>
                </c:pt>
                <c:pt idx="3011">
                  <c:v>2040</c:v>
                </c:pt>
                <c:pt idx="3012">
                  <c:v>2040.1559999999999</c:v>
                </c:pt>
                <c:pt idx="3013">
                  <c:v>2041.953</c:v>
                </c:pt>
                <c:pt idx="3014">
                  <c:v>2043.9839999999999</c:v>
                </c:pt>
                <c:pt idx="3015">
                  <c:v>2046.5619999999999</c:v>
                </c:pt>
                <c:pt idx="3016">
                  <c:v>2045.7809999999999</c:v>
                </c:pt>
                <c:pt idx="3017">
                  <c:v>2047.9690000000001</c:v>
                </c:pt>
                <c:pt idx="3018">
                  <c:v>2050.547</c:v>
                </c:pt>
                <c:pt idx="3019">
                  <c:v>2053.3589999999999</c:v>
                </c:pt>
                <c:pt idx="3020">
                  <c:v>2051.5619999999999</c:v>
                </c:pt>
                <c:pt idx="3021">
                  <c:v>2052.7339999999999</c:v>
                </c:pt>
                <c:pt idx="3022">
                  <c:v>2054.5309999999999</c:v>
                </c:pt>
                <c:pt idx="3023">
                  <c:v>2055.7809999999999</c:v>
                </c:pt>
                <c:pt idx="3024">
                  <c:v>2057.3440000000001</c:v>
                </c:pt>
                <c:pt idx="3025">
                  <c:v>2057.1869999999999</c:v>
                </c:pt>
                <c:pt idx="3026">
                  <c:v>2058.5940000000001</c:v>
                </c:pt>
                <c:pt idx="3027">
                  <c:v>2058.75</c:v>
                </c:pt>
                <c:pt idx="3028">
                  <c:v>2063.75</c:v>
                </c:pt>
                <c:pt idx="3029">
                  <c:v>2061.797</c:v>
                </c:pt>
                <c:pt idx="3030">
                  <c:v>2062.7339999999999</c:v>
                </c:pt>
                <c:pt idx="3031">
                  <c:v>2062.7339999999999</c:v>
                </c:pt>
                <c:pt idx="3032">
                  <c:v>2066.797</c:v>
                </c:pt>
                <c:pt idx="3033">
                  <c:v>2065.9369999999999</c:v>
                </c:pt>
                <c:pt idx="3034">
                  <c:v>2067.1869999999999</c:v>
                </c:pt>
                <c:pt idx="3035">
                  <c:v>2068.9839999999999</c:v>
                </c:pt>
                <c:pt idx="3036">
                  <c:v>2069.7660000000001</c:v>
                </c:pt>
                <c:pt idx="3037">
                  <c:v>2070.547</c:v>
                </c:pt>
                <c:pt idx="3038">
                  <c:v>2070.1559999999999</c:v>
                </c:pt>
                <c:pt idx="3039">
                  <c:v>2073.5940000000001</c:v>
                </c:pt>
                <c:pt idx="3040">
                  <c:v>2073.9839999999999</c:v>
                </c:pt>
                <c:pt idx="3041">
                  <c:v>2075.7809999999999</c:v>
                </c:pt>
                <c:pt idx="3042">
                  <c:v>2076.797</c:v>
                </c:pt>
                <c:pt idx="3043">
                  <c:v>2080.1559999999999</c:v>
                </c:pt>
                <c:pt idx="3044">
                  <c:v>2079.375</c:v>
                </c:pt>
                <c:pt idx="3045">
                  <c:v>2079.7660000000001</c:v>
                </c:pt>
                <c:pt idx="3046">
                  <c:v>2081.5619999999999</c:v>
                </c:pt>
                <c:pt idx="3047">
                  <c:v>2082.3440000000001</c:v>
                </c:pt>
                <c:pt idx="3048">
                  <c:v>2080.9369999999999</c:v>
                </c:pt>
                <c:pt idx="3049">
                  <c:v>2085.1559999999999</c:v>
                </c:pt>
                <c:pt idx="3050">
                  <c:v>2086.797</c:v>
                </c:pt>
                <c:pt idx="3051">
                  <c:v>2090.1559999999999</c:v>
                </c:pt>
                <c:pt idx="3052">
                  <c:v>2087.7339999999999</c:v>
                </c:pt>
                <c:pt idx="3053">
                  <c:v>2091.172</c:v>
                </c:pt>
                <c:pt idx="3054">
                  <c:v>2092.578</c:v>
                </c:pt>
                <c:pt idx="3055">
                  <c:v>2095.3910000000001</c:v>
                </c:pt>
                <c:pt idx="3056">
                  <c:v>2094.375</c:v>
                </c:pt>
                <c:pt idx="3057">
                  <c:v>2096.4059999999999</c:v>
                </c:pt>
                <c:pt idx="3058">
                  <c:v>2098.203</c:v>
                </c:pt>
                <c:pt idx="3059">
                  <c:v>2097.7339999999999</c:v>
                </c:pt>
                <c:pt idx="3060">
                  <c:v>2099.375</c:v>
                </c:pt>
                <c:pt idx="3061">
                  <c:v>2100.7809999999999</c:v>
                </c:pt>
                <c:pt idx="3062">
                  <c:v>2102.9690000000001</c:v>
                </c:pt>
                <c:pt idx="3063">
                  <c:v>2103.9839999999999</c:v>
                </c:pt>
                <c:pt idx="3064">
                  <c:v>2106.797</c:v>
                </c:pt>
                <c:pt idx="3065">
                  <c:v>2106.5619999999999</c:v>
                </c:pt>
                <c:pt idx="3066">
                  <c:v>2109.7660000000001</c:v>
                </c:pt>
                <c:pt idx="3067">
                  <c:v>2110</c:v>
                </c:pt>
                <c:pt idx="3068">
                  <c:v>2113.3589999999999</c:v>
                </c:pt>
                <c:pt idx="3069">
                  <c:v>2113.203</c:v>
                </c:pt>
                <c:pt idx="3070">
                  <c:v>2116.953</c:v>
                </c:pt>
                <c:pt idx="3071">
                  <c:v>2119.5309999999999</c:v>
                </c:pt>
                <c:pt idx="3072">
                  <c:v>2122.1869999999999</c:v>
                </c:pt>
                <c:pt idx="3073">
                  <c:v>2125</c:v>
                </c:pt>
                <c:pt idx="3074">
                  <c:v>2125.547</c:v>
                </c:pt>
                <c:pt idx="3075">
                  <c:v>2129.1410000000001</c:v>
                </c:pt>
                <c:pt idx="3076">
                  <c:v>2133.203</c:v>
                </c:pt>
                <c:pt idx="3077">
                  <c:v>2133.3589999999999</c:v>
                </c:pt>
                <c:pt idx="3078">
                  <c:v>2137.7339999999999</c:v>
                </c:pt>
                <c:pt idx="3079">
                  <c:v>2136.4059999999999</c:v>
                </c:pt>
                <c:pt idx="3080">
                  <c:v>2137.578</c:v>
                </c:pt>
                <c:pt idx="3081">
                  <c:v>2141.797</c:v>
                </c:pt>
                <c:pt idx="3082">
                  <c:v>2141.5619999999999</c:v>
                </c:pt>
                <c:pt idx="3083">
                  <c:v>2144.375</c:v>
                </c:pt>
                <c:pt idx="3084">
                  <c:v>2145.7809999999999</c:v>
                </c:pt>
                <c:pt idx="3085">
                  <c:v>2148.75</c:v>
                </c:pt>
                <c:pt idx="3086">
                  <c:v>2150.1559999999999</c:v>
                </c:pt>
                <c:pt idx="3087">
                  <c:v>2153.203</c:v>
                </c:pt>
                <c:pt idx="3088">
                  <c:v>2155.547</c:v>
                </c:pt>
                <c:pt idx="3089">
                  <c:v>2160.547</c:v>
                </c:pt>
                <c:pt idx="3090">
                  <c:v>2155.3910000000001</c:v>
                </c:pt>
                <c:pt idx="3091">
                  <c:v>2161.5619999999999</c:v>
                </c:pt>
                <c:pt idx="3092">
                  <c:v>2165.9369999999999</c:v>
                </c:pt>
                <c:pt idx="3093">
                  <c:v>2168.3589999999999</c:v>
                </c:pt>
                <c:pt idx="3094">
                  <c:v>2170.9369999999999</c:v>
                </c:pt>
                <c:pt idx="3095">
                  <c:v>2171.953</c:v>
                </c:pt>
                <c:pt idx="3096">
                  <c:v>2174.7660000000001</c:v>
                </c:pt>
                <c:pt idx="3097">
                  <c:v>2178.75</c:v>
                </c:pt>
                <c:pt idx="3098">
                  <c:v>2180.7809999999999</c:v>
                </c:pt>
                <c:pt idx="3099">
                  <c:v>2183.203</c:v>
                </c:pt>
                <c:pt idx="3100">
                  <c:v>2185</c:v>
                </c:pt>
                <c:pt idx="3101">
                  <c:v>2187.9690000000001</c:v>
                </c:pt>
                <c:pt idx="3102">
                  <c:v>2189.375</c:v>
                </c:pt>
                <c:pt idx="3103">
                  <c:v>2192.7339999999999</c:v>
                </c:pt>
                <c:pt idx="3104">
                  <c:v>2193.203</c:v>
                </c:pt>
                <c:pt idx="3105">
                  <c:v>2196.953</c:v>
                </c:pt>
                <c:pt idx="3106">
                  <c:v>2201.797</c:v>
                </c:pt>
                <c:pt idx="3107">
                  <c:v>2202.3440000000001</c:v>
                </c:pt>
                <c:pt idx="3108">
                  <c:v>2205.7809999999999</c:v>
                </c:pt>
                <c:pt idx="3109">
                  <c:v>2208.5940000000001</c:v>
                </c:pt>
                <c:pt idx="3110">
                  <c:v>2211.172</c:v>
                </c:pt>
                <c:pt idx="3111">
                  <c:v>2213.75</c:v>
                </c:pt>
                <c:pt idx="3112">
                  <c:v>2215.1559999999999</c:v>
                </c:pt>
                <c:pt idx="3113">
                  <c:v>2219.1410000000001</c:v>
                </c:pt>
                <c:pt idx="3114">
                  <c:v>2219.5309999999999</c:v>
                </c:pt>
                <c:pt idx="3115">
                  <c:v>2220.7809999999999</c:v>
                </c:pt>
                <c:pt idx="3116">
                  <c:v>2226.172</c:v>
                </c:pt>
                <c:pt idx="3117">
                  <c:v>2225.3910000000001</c:v>
                </c:pt>
                <c:pt idx="3118">
                  <c:v>2228.9839999999999</c:v>
                </c:pt>
                <c:pt idx="3119">
                  <c:v>2232.1869999999999</c:v>
                </c:pt>
                <c:pt idx="3120">
                  <c:v>2232.3440000000001</c:v>
                </c:pt>
                <c:pt idx="3121">
                  <c:v>2234.375</c:v>
                </c:pt>
                <c:pt idx="3122">
                  <c:v>2238.9839999999999</c:v>
                </c:pt>
                <c:pt idx="3123">
                  <c:v>2241.953</c:v>
                </c:pt>
                <c:pt idx="3124">
                  <c:v>2243.75</c:v>
                </c:pt>
                <c:pt idx="3125">
                  <c:v>2244.1410000000001</c:v>
                </c:pt>
                <c:pt idx="3126">
                  <c:v>2246.953</c:v>
                </c:pt>
                <c:pt idx="3127">
                  <c:v>2248.3589999999999</c:v>
                </c:pt>
                <c:pt idx="3128">
                  <c:v>2250.7809999999999</c:v>
                </c:pt>
                <c:pt idx="3129">
                  <c:v>2254.7660000000001</c:v>
                </c:pt>
                <c:pt idx="3130">
                  <c:v>2259.1410000000001</c:v>
                </c:pt>
                <c:pt idx="3131">
                  <c:v>2257.7339999999999</c:v>
                </c:pt>
                <c:pt idx="3132">
                  <c:v>2262.7339999999999</c:v>
                </c:pt>
                <c:pt idx="3133">
                  <c:v>2262.3440000000001</c:v>
                </c:pt>
                <c:pt idx="3134">
                  <c:v>2267.1869999999999</c:v>
                </c:pt>
                <c:pt idx="3135">
                  <c:v>2265.547</c:v>
                </c:pt>
                <c:pt idx="3136">
                  <c:v>2270.1559999999999</c:v>
                </c:pt>
                <c:pt idx="3137">
                  <c:v>2269.5309999999999</c:v>
                </c:pt>
                <c:pt idx="3138">
                  <c:v>2271.172</c:v>
                </c:pt>
                <c:pt idx="3139">
                  <c:v>2272.9690000000001</c:v>
                </c:pt>
                <c:pt idx="3140">
                  <c:v>2274.375</c:v>
                </c:pt>
                <c:pt idx="3141">
                  <c:v>2276.4059999999999</c:v>
                </c:pt>
                <c:pt idx="3142">
                  <c:v>2279.375</c:v>
                </c:pt>
                <c:pt idx="3143">
                  <c:v>2281.172</c:v>
                </c:pt>
                <c:pt idx="3144">
                  <c:v>2280.9369999999999</c:v>
                </c:pt>
                <c:pt idx="3145">
                  <c:v>2282.578</c:v>
                </c:pt>
                <c:pt idx="3146">
                  <c:v>2284.5309999999999</c:v>
                </c:pt>
                <c:pt idx="3147">
                  <c:v>2284.5309999999999</c:v>
                </c:pt>
                <c:pt idx="3148">
                  <c:v>2284.7660000000001</c:v>
                </c:pt>
                <c:pt idx="3149">
                  <c:v>2289.1410000000001</c:v>
                </c:pt>
                <c:pt idx="3150">
                  <c:v>2288.75</c:v>
                </c:pt>
                <c:pt idx="3151">
                  <c:v>2290.1559999999999</c:v>
                </c:pt>
                <c:pt idx="3152">
                  <c:v>2290.3910000000001</c:v>
                </c:pt>
                <c:pt idx="3153">
                  <c:v>2291.172</c:v>
                </c:pt>
                <c:pt idx="3154">
                  <c:v>2291.953</c:v>
                </c:pt>
                <c:pt idx="3155">
                  <c:v>2293.9839999999999</c:v>
                </c:pt>
                <c:pt idx="3156">
                  <c:v>2294.1410000000001</c:v>
                </c:pt>
                <c:pt idx="3157">
                  <c:v>2293.203</c:v>
                </c:pt>
                <c:pt idx="3158">
                  <c:v>2293.3589999999999</c:v>
                </c:pt>
                <c:pt idx="3159">
                  <c:v>2293.9839999999999</c:v>
                </c:pt>
                <c:pt idx="3160">
                  <c:v>2295.547</c:v>
                </c:pt>
                <c:pt idx="3161">
                  <c:v>2293.203</c:v>
                </c:pt>
                <c:pt idx="3162">
                  <c:v>2294.7660000000001</c:v>
                </c:pt>
                <c:pt idx="3163">
                  <c:v>2293.3589999999999</c:v>
                </c:pt>
                <c:pt idx="3164">
                  <c:v>2296.953</c:v>
                </c:pt>
                <c:pt idx="3165">
                  <c:v>2295.547</c:v>
                </c:pt>
                <c:pt idx="3166">
                  <c:v>2296.797</c:v>
                </c:pt>
                <c:pt idx="3167">
                  <c:v>2297.578</c:v>
                </c:pt>
                <c:pt idx="3168">
                  <c:v>2296.5619999999999</c:v>
                </c:pt>
                <c:pt idx="3169">
                  <c:v>2297.3440000000001</c:v>
                </c:pt>
                <c:pt idx="3170">
                  <c:v>2296.4059999999999</c:v>
                </c:pt>
                <c:pt idx="3171">
                  <c:v>2296.172</c:v>
                </c:pt>
                <c:pt idx="3172">
                  <c:v>2296.5619999999999</c:v>
                </c:pt>
                <c:pt idx="3173">
                  <c:v>2296.797</c:v>
                </c:pt>
                <c:pt idx="3174">
                  <c:v>2294.375</c:v>
                </c:pt>
                <c:pt idx="3175">
                  <c:v>2296.797</c:v>
                </c:pt>
                <c:pt idx="3176">
                  <c:v>2296.172</c:v>
                </c:pt>
                <c:pt idx="3177">
                  <c:v>2293.5940000000001</c:v>
                </c:pt>
                <c:pt idx="3178">
                  <c:v>2291.797</c:v>
                </c:pt>
                <c:pt idx="3179">
                  <c:v>2292.9690000000001</c:v>
                </c:pt>
                <c:pt idx="3180">
                  <c:v>2292.3440000000001</c:v>
                </c:pt>
                <c:pt idx="3181">
                  <c:v>2291.5619999999999</c:v>
                </c:pt>
                <c:pt idx="3182">
                  <c:v>2290.547</c:v>
                </c:pt>
                <c:pt idx="3183">
                  <c:v>2290.7809999999999</c:v>
                </c:pt>
                <c:pt idx="3184">
                  <c:v>2290.1559999999999</c:v>
                </c:pt>
                <c:pt idx="3185">
                  <c:v>2288.75</c:v>
                </c:pt>
                <c:pt idx="3186">
                  <c:v>2287.578</c:v>
                </c:pt>
                <c:pt idx="3187">
                  <c:v>2286.172</c:v>
                </c:pt>
                <c:pt idx="3188">
                  <c:v>2289.375</c:v>
                </c:pt>
                <c:pt idx="3189">
                  <c:v>2289.1410000000001</c:v>
                </c:pt>
                <c:pt idx="3190">
                  <c:v>2280</c:v>
                </c:pt>
                <c:pt idx="3191">
                  <c:v>2208.9839999999999</c:v>
                </c:pt>
                <c:pt idx="3192">
                  <c:v>2165.547</c:v>
                </c:pt>
                <c:pt idx="3193">
                  <c:v>2271.172</c:v>
                </c:pt>
                <c:pt idx="3194">
                  <c:v>2362.7339999999999</c:v>
                </c:pt>
                <c:pt idx="3195">
                  <c:v>2284.5309999999999</c:v>
                </c:pt>
                <c:pt idx="3196">
                  <c:v>2240.9369999999999</c:v>
                </c:pt>
                <c:pt idx="3197">
                  <c:v>2276.797</c:v>
                </c:pt>
                <c:pt idx="3198">
                  <c:v>2280.7809999999999</c:v>
                </c:pt>
                <c:pt idx="3199">
                  <c:v>2272.3440000000001</c:v>
                </c:pt>
                <c:pt idx="3200">
                  <c:v>2257.9690000000001</c:v>
                </c:pt>
                <c:pt idx="3201">
                  <c:v>2251.5619999999999</c:v>
                </c:pt>
                <c:pt idx="3202">
                  <c:v>2246.4059999999999</c:v>
                </c:pt>
                <c:pt idx="3203">
                  <c:v>2243.203</c:v>
                </c:pt>
                <c:pt idx="3204">
                  <c:v>2234.7660000000001</c:v>
                </c:pt>
                <c:pt idx="3205">
                  <c:v>2238.203</c:v>
                </c:pt>
                <c:pt idx="3206">
                  <c:v>2241.5619999999999</c:v>
                </c:pt>
                <c:pt idx="3207">
                  <c:v>2238.3589999999999</c:v>
                </c:pt>
                <c:pt idx="3208">
                  <c:v>2240.9369999999999</c:v>
                </c:pt>
                <c:pt idx="3209">
                  <c:v>2242.7339999999999</c:v>
                </c:pt>
                <c:pt idx="3210">
                  <c:v>2244.1410000000001</c:v>
                </c:pt>
                <c:pt idx="3211">
                  <c:v>2241.797</c:v>
                </c:pt>
                <c:pt idx="3212">
                  <c:v>2243.9839999999999</c:v>
                </c:pt>
                <c:pt idx="3213">
                  <c:v>2240.1559999999999</c:v>
                </c:pt>
                <c:pt idx="3214">
                  <c:v>2221.797</c:v>
                </c:pt>
                <c:pt idx="3215">
                  <c:v>2222.578</c:v>
                </c:pt>
                <c:pt idx="3216">
                  <c:v>2215.1559999999999</c:v>
                </c:pt>
                <c:pt idx="3217">
                  <c:v>2212.578</c:v>
                </c:pt>
                <c:pt idx="3218">
                  <c:v>2209.7660000000001</c:v>
                </c:pt>
                <c:pt idx="3219">
                  <c:v>2206.797</c:v>
                </c:pt>
                <c:pt idx="3220">
                  <c:v>2207.3440000000001</c:v>
                </c:pt>
                <c:pt idx="3221">
                  <c:v>2204.1410000000001</c:v>
                </c:pt>
                <c:pt idx="3222">
                  <c:v>2205</c:v>
                </c:pt>
                <c:pt idx="3223">
                  <c:v>2198.5940000000001</c:v>
                </c:pt>
                <c:pt idx="3224">
                  <c:v>2197.9690000000001</c:v>
                </c:pt>
                <c:pt idx="3225">
                  <c:v>2197.7339999999999</c:v>
                </c:pt>
                <c:pt idx="3226">
                  <c:v>2192.1869999999999</c:v>
                </c:pt>
                <c:pt idx="3227">
                  <c:v>2188.9839999999999</c:v>
                </c:pt>
                <c:pt idx="3228">
                  <c:v>2185.7809999999999</c:v>
                </c:pt>
                <c:pt idx="3229">
                  <c:v>2188.5940000000001</c:v>
                </c:pt>
                <c:pt idx="3230">
                  <c:v>2183.3589999999999</c:v>
                </c:pt>
                <c:pt idx="3231">
                  <c:v>2177.7339999999999</c:v>
                </c:pt>
                <c:pt idx="3232">
                  <c:v>2175.547</c:v>
                </c:pt>
                <c:pt idx="3233">
                  <c:v>2173.5940000000001</c:v>
                </c:pt>
                <c:pt idx="3234">
                  <c:v>2172.3440000000001</c:v>
                </c:pt>
                <c:pt idx="3235">
                  <c:v>2170</c:v>
                </c:pt>
                <c:pt idx="3236">
                  <c:v>2169.375</c:v>
                </c:pt>
                <c:pt idx="3237">
                  <c:v>2166.797</c:v>
                </c:pt>
                <c:pt idx="3238">
                  <c:v>2165.7809999999999</c:v>
                </c:pt>
                <c:pt idx="3239">
                  <c:v>2161.797</c:v>
                </c:pt>
                <c:pt idx="3240">
                  <c:v>2157.1869999999999</c:v>
                </c:pt>
                <c:pt idx="3241">
                  <c:v>2153.3589999999999</c:v>
                </c:pt>
                <c:pt idx="3242">
                  <c:v>2152.3440000000001</c:v>
                </c:pt>
                <c:pt idx="3243">
                  <c:v>2148.75</c:v>
                </c:pt>
                <c:pt idx="3244">
                  <c:v>2145.3910000000001</c:v>
                </c:pt>
                <c:pt idx="3245">
                  <c:v>2145.7809999999999</c:v>
                </c:pt>
                <c:pt idx="3246">
                  <c:v>2141.953</c:v>
                </c:pt>
                <c:pt idx="3247">
                  <c:v>2141.5619999999999</c:v>
                </c:pt>
                <c:pt idx="3248">
                  <c:v>2137.9690000000001</c:v>
                </c:pt>
                <c:pt idx="3249">
                  <c:v>2136.172</c:v>
                </c:pt>
                <c:pt idx="3250">
                  <c:v>2133.9839999999999</c:v>
                </c:pt>
                <c:pt idx="3251">
                  <c:v>2131.5619999999999</c:v>
                </c:pt>
                <c:pt idx="3252">
                  <c:v>2127.1869999999999</c:v>
                </c:pt>
                <c:pt idx="3253">
                  <c:v>2124.1410000000001</c:v>
                </c:pt>
                <c:pt idx="3254">
                  <c:v>2120.3910000000001</c:v>
                </c:pt>
                <c:pt idx="3255">
                  <c:v>2120.547</c:v>
                </c:pt>
                <c:pt idx="3256">
                  <c:v>2118.203</c:v>
                </c:pt>
                <c:pt idx="3257">
                  <c:v>2116.172</c:v>
                </c:pt>
                <c:pt idx="3258">
                  <c:v>2111.797</c:v>
                </c:pt>
                <c:pt idx="3259">
                  <c:v>2110</c:v>
                </c:pt>
                <c:pt idx="3260">
                  <c:v>2107.9690000000001</c:v>
                </c:pt>
                <c:pt idx="3261">
                  <c:v>2103.3589999999999</c:v>
                </c:pt>
                <c:pt idx="3262">
                  <c:v>2103.75</c:v>
                </c:pt>
                <c:pt idx="3263">
                  <c:v>2100.547</c:v>
                </c:pt>
                <c:pt idx="3264">
                  <c:v>2098.75</c:v>
                </c:pt>
                <c:pt idx="3265">
                  <c:v>2096.797</c:v>
                </c:pt>
                <c:pt idx="3266">
                  <c:v>2093.3589999999999</c:v>
                </c:pt>
                <c:pt idx="3267">
                  <c:v>2093.203</c:v>
                </c:pt>
                <c:pt idx="3268">
                  <c:v>2089.1410000000001</c:v>
                </c:pt>
                <c:pt idx="3269">
                  <c:v>2082.7339999999999</c:v>
                </c:pt>
                <c:pt idx="3270">
                  <c:v>2080.7809999999999</c:v>
                </c:pt>
                <c:pt idx="3271">
                  <c:v>2078.9839999999999</c:v>
                </c:pt>
                <c:pt idx="3272">
                  <c:v>2075.3910000000001</c:v>
                </c:pt>
                <c:pt idx="3273">
                  <c:v>2071.797</c:v>
                </c:pt>
                <c:pt idx="3274">
                  <c:v>2070.7809999999999</c:v>
                </c:pt>
                <c:pt idx="3275">
                  <c:v>2065.1559999999999</c:v>
                </c:pt>
                <c:pt idx="3276">
                  <c:v>2060</c:v>
                </c:pt>
                <c:pt idx="3277">
                  <c:v>2061.797</c:v>
                </c:pt>
                <c:pt idx="3278">
                  <c:v>2057.7339999999999</c:v>
                </c:pt>
                <c:pt idx="3279">
                  <c:v>2054.1410000000001</c:v>
                </c:pt>
                <c:pt idx="3280">
                  <c:v>2050.9369999999999</c:v>
                </c:pt>
                <c:pt idx="3281">
                  <c:v>2046.172</c:v>
                </c:pt>
                <c:pt idx="3282">
                  <c:v>2044.7660000000001</c:v>
                </c:pt>
                <c:pt idx="3283">
                  <c:v>2044.375</c:v>
                </c:pt>
                <c:pt idx="3284">
                  <c:v>2039.5309999999999</c:v>
                </c:pt>
                <c:pt idx="3285">
                  <c:v>2037.1869999999999</c:v>
                </c:pt>
                <c:pt idx="3286">
                  <c:v>2035.1559999999999</c:v>
                </c:pt>
                <c:pt idx="3287">
                  <c:v>2032.9690000000001</c:v>
                </c:pt>
                <c:pt idx="3288">
                  <c:v>2031.4059999999999</c:v>
                </c:pt>
                <c:pt idx="3289">
                  <c:v>2028.75</c:v>
                </c:pt>
                <c:pt idx="3290">
                  <c:v>2024.7660000000001</c:v>
                </c:pt>
                <c:pt idx="3291">
                  <c:v>2020.3910000000001</c:v>
                </c:pt>
                <c:pt idx="3292">
                  <c:v>2015.9369999999999</c:v>
                </c:pt>
                <c:pt idx="3293">
                  <c:v>2013.5940000000001</c:v>
                </c:pt>
                <c:pt idx="3294">
                  <c:v>2011.172</c:v>
                </c:pt>
                <c:pt idx="3295">
                  <c:v>2010.1559999999999</c:v>
                </c:pt>
                <c:pt idx="3296">
                  <c:v>2005.7809999999999</c:v>
                </c:pt>
                <c:pt idx="3297">
                  <c:v>1999.1410000000001</c:v>
                </c:pt>
                <c:pt idx="3298">
                  <c:v>1997.7339999999999</c:v>
                </c:pt>
                <c:pt idx="3299">
                  <c:v>1995.9369999999999</c:v>
                </c:pt>
                <c:pt idx="3300">
                  <c:v>1990.9369999999999</c:v>
                </c:pt>
                <c:pt idx="3301">
                  <c:v>1991.797</c:v>
                </c:pt>
                <c:pt idx="3302">
                  <c:v>1984.7660000000001</c:v>
                </c:pt>
                <c:pt idx="3303">
                  <c:v>1986.172</c:v>
                </c:pt>
                <c:pt idx="3304">
                  <c:v>1982.1869999999999</c:v>
                </c:pt>
                <c:pt idx="3305">
                  <c:v>1981.172</c:v>
                </c:pt>
                <c:pt idx="3306">
                  <c:v>1977.3440000000001</c:v>
                </c:pt>
                <c:pt idx="3307">
                  <c:v>1974.375</c:v>
                </c:pt>
                <c:pt idx="3308">
                  <c:v>1972.1869999999999</c:v>
                </c:pt>
                <c:pt idx="3309">
                  <c:v>1963.75</c:v>
                </c:pt>
                <c:pt idx="3310">
                  <c:v>1964.375</c:v>
                </c:pt>
                <c:pt idx="3311">
                  <c:v>1957.7339999999999</c:v>
                </c:pt>
                <c:pt idx="3312">
                  <c:v>1958.9839999999999</c:v>
                </c:pt>
                <c:pt idx="3313">
                  <c:v>1955</c:v>
                </c:pt>
                <c:pt idx="3314">
                  <c:v>1953.9839999999999</c:v>
                </c:pt>
                <c:pt idx="3315">
                  <c:v>1950</c:v>
                </c:pt>
                <c:pt idx="3316">
                  <c:v>1945.1559999999999</c:v>
                </c:pt>
                <c:pt idx="3317">
                  <c:v>1942.7339999999999</c:v>
                </c:pt>
                <c:pt idx="3318">
                  <c:v>1938.3589999999999</c:v>
                </c:pt>
                <c:pt idx="3319">
                  <c:v>1935.547</c:v>
                </c:pt>
                <c:pt idx="3320">
                  <c:v>1930.547</c:v>
                </c:pt>
                <c:pt idx="3321">
                  <c:v>1929.7660000000001</c:v>
                </c:pt>
                <c:pt idx="3322">
                  <c:v>1926.4059999999999</c:v>
                </c:pt>
                <c:pt idx="3323">
                  <c:v>1923.75</c:v>
                </c:pt>
                <c:pt idx="3324">
                  <c:v>1918.3589999999999</c:v>
                </c:pt>
                <c:pt idx="3325">
                  <c:v>1916.953</c:v>
                </c:pt>
                <c:pt idx="3326">
                  <c:v>1912.9690000000001</c:v>
                </c:pt>
                <c:pt idx="3327">
                  <c:v>1910.3910000000001</c:v>
                </c:pt>
                <c:pt idx="3328">
                  <c:v>1906.5619999999999</c:v>
                </c:pt>
                <c:pt idx="3329">
                  <c:v>1905.9369999999999</c:v>
                </c:pt>
                <c:pt idx="3330">
                  <c:v>1901.4059999999999</c:v>
                </c:pt>
                <c:pt idx="3331">
                  <c:v>1899.1410000000001</c:v>
                </c:pt>
                <c:pt idx="3332">
                  <c:v>1896.5619999999999</c:v>
                </c:pt>
                <c:pt idx="3333">
                  <c:v>1893.3589999999999</c:v>
                </c:pt>
                <c:pt idx="3334">
                  <c:v>1890.1559999999999</c:v>
                </c:pt>
                <c:pt idx="3335">
                  <c:v>1885.9369999999999</c:v>
                </c:pt>
                <c:pt idx="3336">
                  <c:v>1885.7809999999999</c:v>
                </c:pt>
                <c:pt idx="3337">
                  <c:v>1881.172</c:v>
                </c:pt>
                <c:pt idx="3338">
                  <c:v>1879.7660000000001</c:v>
                </c:pt>
                <c:pt idx="3339">
                  <c:v>1879.375</c:v>
                </c:pt>
                <c:pt idx="3340">
                  <c:v>1877.578</c:v>
                </c:pt>
                <c:pt idx="3341">
                  <c:v>1874.5309999999999</c:v>
                </c:pt>
                <c:pt idx="3342">
                  <c:v>1871.5619999999999</c:v>
                </c:pt>
                <c:pt idx="3343">
                  <c:v>1868.75</c:v>
                </c:pt>
                <c:pt idx="3344">
                  <c:v>1867.9690000000001</c:v>
                </c:pt>
                <c:pt idx="3345">
                  <c:v>1865.1559999999999</c:v>
                </c:pt>
                <c:pt idx="3346">
                  <c:v>1863.75</c:v>
                </c:pt>
                <c:pt idx="3347">
                  <c:v>1858.9839999999999</c:v>
                </c:pt>
                <c:pt idx="3348">
                  <c:v>1857.7339999999999</c:v>
                </c:pt>
                <c:pt idx="3349">
                  <c:v>1857.9690000000001</c:v>
                </c:pt>
                <c:pt idx="3350">
                  <c:v>1854.375</c:v>
                </c:pt>
                <c:pt idx="3351">
                  <c:v>1852.1869999999999</c:v>
                </c:pt>
                <c:pt idx="3352">
                  <c:v>1851.953</c:v>
                </c:pt>
                <c:pt idx="3353">
                  <c:v>1849.7660000000001</c:v>
                </c:pt>
                <c:pt idx="3354">
                  <c:v>1851.953</c:v>
                </c:pt>
                <c:pt idx="3355">
                  <c:v>1846.5619999999999</c:v>
                </c:pt>
                <c:pt idx="3356">
                  <c:v>1848.9839999999999</c:v>
                </c:pt>
                <c:pt idx="3357">
                  <c:v>1846.172</c:v>
                </c:pt>
                <c:pt idx="3358">
                  <c:v>1843.3589999999999</c:v>
                </c:pt>
                <c:pt idx="3359">
                  <c:v>1845.1559999999999</c:v>
                </c:pt>
                <c:pt idx="3360">
                  <c:v>1845.1559999999999</c:v>
                </c:pt>
                <c:pt idx="3361">
                  <c:v>1842.3440000000001</c:v>
                </c:pt>
                <c:pt idx="3362">
                  <c:v>1842.7339999999999</c:v>
                </c:pt>
                <c:pt idx="3363">
                  <c:v>1841.4059999999999</c:v>
                </c:pt>
                <c:pt idx="3364">
                  <c:v>1839.7660000000001</c:v>
                </c:pt>
                <c:pt idx="3365">
                  <c:v>1841.953</c:v>
                </c:pt>
                <c:pt idx="3366">
                  <c:v>1841.5619999999999</c:v>
                </c:pt>
                <c:pt idx="3367">
                  <c:v>1840.547</c:v>
                </c:pt>
                <c:pt idx="3368">
                  <c:v>1839.5309999999999</c:v>
                </c:pt>
                <c:pt idx="3369">
                  <c:v>1840.1559999999999</c:v>
                </c:pt>
                <c:pt idx="3370">
                  <c:v>1839.1410000000001</c:v>
                </c:pt>
                <c:pt idx="3371">
                  <c:v>1838.75</c:v>
                </c:pt>
                <c:pt idx="3372">
                  <c:v>1839.5309999999999</c:v>
                </c:pt>
                <c:pt idx="3373">
                  <c:v>1840.1559999999999</c:v>
                </c:pt>
                <c:pt idx="3374">
                  <c:v>1841.953</c:v>
                </c:pt>
                <c:pt idx="3375">
                  <c:v>1841.797</c:v>
                </c:pt>
                <c:pt idx="3376">
                  <c:v>1841.172</c:v>
                </c:pt>
                <c:pt idx="3377">
                  <c:v>1842.7339999999999</c:v>
                </c:pt>
                <c:pt idx="3378">
                  <c:v>1844.375</c:v>
                </c:pt>
                <c:pt idx="3379">
                  <c:v>1846.5619999999999</c:v>
                </c:pt>
                <c:pt idx="3380">
                  <c:v>1847.1869999999999</c:v>
                </c:pt>
                <c:pt idx="3381">
                  <c:v>1846.953</c:v>
                </c:pt>
                <c:pt idx="3382">
                  <c:v>1847.3440000000001</c:v>
                </c:pt>
                <c:pt idx="3383">
                  <c:v>1848.5940000000001</c:v>
                </c:pt>
                <c:pt idx="3384">
                  <c:v>1848.5940000000001</c:v>
                </c:pt>
                <c:pt idx="3385">
                  <c:v>1852.1869999999999</c:v>
                </c:pt>
                <c:pt idx="3386">
                  <c:v>1853.9839999999999</c:v>
                </c:pt>
                <c:pt idx="3387">
                  <c:v>1854.375</c:v>
                </c:pt>
                <c:pt idx="3388">
                  <c:v>1854.375</c:v>
                </c:pt>
                <c:pt idx="3389">
                  <c:v>1854.375</c:v>
                </c:pt>
                <c:pt idx="3390">
                  <c:v>1857.1869999999999</c:v>
                </c:pt>
                <c:pt idx="3391">
                  <c:v>1858.5940000000001</c:v>
                </c:pt>
                <c:pt idx="3392">
                  <c:v>1860.7809999999999</c:v>
                </c:pt>
                <c:pt idx="3393">
                  <c:v>1861.953</c:v>
                </c:pt>
                <c:pt idx="3394">
                  <c:v>1861.5619999999999</c:v>
                </c:pt>
                <c:pt idx="3395">
                  <c:v>1865.1559999999999</c:v>
                </c:pt>
                <c:pt idx="3396">
                  <c:v>1864.7660000000001</c:v>
                </c:pt>
                <c:pt idx="3397">
                  <c:v>1867.1869999999999</c:v>
                </c:pt>
                <c:pt idx="3398">
                  <c:v>1869.1410000000001</c:v>
                </c:pt>
                <c:pt idx="3399">
                  <c:v>1872.578</c:v>
                </c:pt>
                <c:pt idx="3400">
                  <c:v>1873.203</c:v>
                </c:pt>
                <c:pt idx="3401">
                  <c:v>1873.9839999999999</c:v>
                </c:pt>
                <c:pt idx="3402">
                  <c:v>1879.5309999999999</c:v>
                </c:pt>
                <c:pt idx="3403">
                  <c:v>1880.7809999999999</c:v>
                </c:pt>
                <c:pt idx="3404">
                  <c:v>1881.172</c:v>
                </c:pt>
                <c:pt idx="3405">
                  <c:v>1883.9839999999999</c:v>
                </c:pt>
                <c:pt idx="3406">
                  <c:v>1885.7809999999999</c:v>
                </c:pt>
                <c:pt idx="3407">
                  <c:v>1888.75</c:v>
                </c:pt>
                <c:pt idx="3408">
                  <c:v>1888.3589999999999</c:v>
                </c:pt>
                <c:pt idx="3409">
                  <c:v>1891.5619999999999</c:v>
                </c:pt>
                <c:pt idx="3410">
                  <c:v>1890.7809999999999</c:v>
                </c:pt>
                <c:pt idx="3411">
                  <c:v>1896.797</c:v>
                </c:pt>
                <c:pt idx="3412">
                  <c:v>1898.3589999999999</c:v>
                </c:pt>
                <c:pt idx="3413">
                  <c:v>1900.9369999999999</c:v>
                </c:pt>
                <c:pt idx="3414">
                  <c:v>1901.953</c:v>
                </c:pt>
                <c:pt idx="3415">
                  <c:v>1901.4059999999999</c:v>
                </c:pt>
                <c:pt idx="3416">
                  <c:v>1907.7339999999999</c:v>
                </c:pt>
                <c:pt idx="3417">
                  <c:v>1907.3440000000001</c:v>
                </c:pt>
                <c:pt idx="3418">
                  <c:v>1909.5309999999999</c:v>
                </c:pt>
                <c:pt idx="3419">
                  <c:v>1910.547</c:v>
                </c:pt>
                <c:pt idx="3420">
                  <c:v>1915.547</c:v>
                </c:pt>
                <c:pt idx="3421">
                  <c:v>1919.7660000000001</c:v>
                </c:pt>
                <c:pt idx="3422">
                  <c:v>1919.7660000000001</c:v>
                </c:pt>
                <c:pt idx="3423">
                  <c:v>1923.5940000000001</c:v>
                </c:pt>
                <c:pt idx="3424">
                  <c:v>1925.7809999999999</c:v>
                </c:pt>
                <c:pt idx="3425">
                  <c:v>1927.578</c:v>
                </c:pt>
                <c:pt idx="3426">
                  <c:v>1928.75</c:v>
                </c:pt>
                <c:pt idx="3427">
                  <c:v>1930.7809999999999</c:v>
                </c:pt>
                <c:pt idx="3428">
                  <c:v>1937.3440000000001</c:v>
                </c:pt>
                <c:pt idx="3429">
                  <c:v>1936.797</c:v>
                </c:pt>
                <c:pt idx="3430">
                  <c:v>1940.7809999999999</c:v>
                </c:pt>
                <c:pt idx="3431">
                  <c:v>1942.1869999999999</c:v>
                </c:pt>
                <c:pt idx="3432">
                  <c:v>1943.9839999999999</c:v>
                </c:pt>
                <c:pt idx="3433">
                  <c:v>1948.9839999999999</c:v>
                </c:pt>
                <c:pt idx="3434">
                  <c:v>1950.1559999999999</c:v>
                </c:pt>
                <c:pt idx="3435">
                  <c:v>1948.9839999999999</c:v>
                </c:pt>
                <c:pt idx="3436">
                  <c:v>1951.953</c:v>
                </c:pt>
                <c:pt idx="3437">
                  <c:v>1954.5309999999999</c:v>
                </c:pt>
                <c:pt idx="3438">
                  <c:v>1954.1410000000001</c:v>
                </c:pt>
                <c:pt idx="3439">
                  <c:v>1958.3589999999999</c:v>
                </c:pt>
                <c:pt idx="3440">
                  <c:v>1959.5309999999999</c:v>
                </c:pt>
                <c:pt idx="3441">
                  <c:v>1961.172</c:v>
                </c:pt>
                <c:pt idx="3442">
                  <c:v>1963.9839999999999</c:v>
                </c:pt>
                <c:pt idx="3443">
                  <c:v>1966.4059999999999</c:v>
                </c:pt>
                <c:pt idx="3444">
                  <c:v>1967.1869999999999</c:v>
                </c:pt>
                <c:pt idx="3445">
                  <c:v>1967.9690000000001</c:v>
                </c:pt>
                <c:pt idx="3446">
                  <c:v>1970.7809999999999</c:v>
                </c:pt>
                <c:pt idx="3447">
                  <c:v>1974.1410000000001</c:v>
                </c:pt>
                <c:pt idx="3448">
                  <c:v>1975</c:v>
                </c:pt>
                <c:pt idx="3449">
                  <c:v>1976.797</c:v>
                </c:pt>
                <c:pt idx="3450">
                  <c:v>1978.3589999999999</c:v>
                </c:pt>
                <c:pt idx="3451">
                  <c:v>1980</c:v>
                </c:pt>
                <c:pt idx="3452">
                  <c:v>1983.75</c:v>
                </c:pt>
                <c:pt idx="3453">
                  <c:v>1984.7660000000001</c:v>
                </c:pt>
                <c:pt idx="3454">
                  <c:v>1984.7660000000001</c:v>
                </c:pt>
                <c:pt idx="3455">
                  <c:v>1990</c:v>
                </c:pt>
                <c:pt idx="3456">
                  <c:v>1988.75</c:v>
                </c:pt>
                <c:pt idx="3457">
                  <c:v>1988.5940000000001</c:v>
                </c:pt>
                <c:pt idx="3458">
                  <c:v>1990.547</c:v>
                </c:pt>
                <c:pt idx="3459">
                  <c:v>1994.1410000000001</c:v>
                </c:pt>
                <c:pt idx="3460">
                  <c:v>1996.4059999999999</c:v>
                </c:pt>
                <c:pt idx="3461">
                  <c:v>1998.203</c:v>
                </c:pt>
                <c:pt idx="3462">
                  <c:v>2000</c:v>
                </c:pt>
                <c:pt idx="3463">
                  <c:v>2000.1559999999999</c:v>
                </c:pt>
                <c:pt idx="3464">
                  <c:v>2001.797</c:v>
                </c:pt>
                <c:pt idx="3465">
                  <c:v>2002.3440000000001</c:v>
                </c:pt>
                <c:pt idx="3466">
                  <c:v>2003.5940000000001</c:v>
                </c:pt>
                <c:pt idx="3467">
                  <c:v>2005.3910000000001</c:v>
                </c:pt>
                <c:pt idx="3468">
                  <c:v>2005.547</c:v>
                </c:pt>
                <c:pt idx="3469">
                  <c:v>2009.375</c:v>
                </c:pt>
                <c:pt idx="3470">
                  <c:v>2010.3910000000001</c:v>
                </c:pt>
                <c:pt idx="3471">
                  <c:v>2016.4059999999999</c:v>
                </c:pt>
                <c:pt idx="3472">
                  <c:v>2018.203</c:v>
                </c:pt>
                <c:pt idx="3473">
                  <c:v>2020.9369999999999</c:v>
                </c:pt>
                <c:pt idx="3474">
                  <c:v>2018.75</c:v>
                </c:pt>
                <c:pt idx="3475">
                  <c:v>2019.1410000000001</c:v>
                </c:pt>
                <c:pt idx="3476">
                  <c:v>2020.3910000000001</c:v>
                </c:pt>
                <c:pt idx="3477">
                  <c:v>2022.1869999999999</c:v>
                </c:pt>
                <c:pt idx="3478">
                  <c:v>2025.3910000000001</c:v>
                </c:pt>
                <c:pt idx="3479">
                  <c:v>2026.797</c:v>
                </c:pt>
                <c:pt idx="3480">
                  <c:v>2030</c:v>
                </c:pt>
                <c:pt idx="3481">
                  <c:v>2032.578</c:v>
                </c:pt>
                <c:pt idx="3482">
                  <c:v>2032.7339999999999</c:v>
                </c:pt>
                <c:pt idx="3483">
                  <c:v>2033.75</c:v>
                </c:pt>
                <c:pt idx="3484">
                  <c:v>2035.9369999999999</c:v>
                </c:pt>
                <c:pt idx="3485">
                  <c:v>2037.1869999999999</c:v>
                </c:pt>
                <c:pt idx="3486">
                  <c:v>2040.547</c:v>
                </c:pt>
                <c:pt idx="3487">
                  <c:v>2040.1559999999999</c:v>
                </c:pt>
                <c:pt idx="3488">
                  <c:v>2043.3589999999999</c:v>
                </c:pt>
                <c:pt idx="3489">
                  <c:v>2047.9690000000001</c:v>
                </c:pt>
                <c:pt idx="3490">
                  <c:v>2049.7660000000001</c:v>
                </c:pt>
                <c:pt idx="3491">
                  <c:v>2054.7660000000001</c:v>
                </c:pt>
                <c:pt idx="3492">
                  <c:v>2056.5619999999999</c:v>
                </c:pt>
                <c:pt idx="3493">
                  <c:v>2059.7660000000001</c:v>
                </c:pt>
                <c:pt idx="3494">
                  <c:v>2061.5619999999999</c:v>
                </c:pt>
                <c:pt idx="3495">
                  <c:v>2064.5309999999999</c:v>
                </c:pt>
                <c:pt idx="3496">
                  <c:v>2066.172</c:v>
                </c:pt>
                <c:pt idx="3497">
                  <c:v>2065.9369999999999</c:v>
                </c:pt>
                <c:pt idx="3498">
                  <c:v>2072.7339999999999</c:v>
                </c:pt>
                <c:pt idx="3499">
                  <c:v>2072.578</c:v>
                </c:pt>
                <c:pt idx="3500">
                  <c:v>2075.1559999999999</c:v>
                </c:pt>
                <c:pt idx="3501">
                  <c:v>2076.4059999999999</c:v>
                </c:pt>
                <c:pt idx="3502">
                  <c:v>2079.5309999999999</c:v>
                </c:pt>
                <c:pt idx="3503">
                  <c:v>2080.1559999999999</c:v>
                </c:pt>
                <c:pt idx="3504">
                  <c:v>2055.547</c:v>
                </c:pt>
                <c:pt idx="3505">
                  <c:v>2071.797</c:v>
                </c:pt>
                <c:pt idx="3506">
                  <c:v>2085.3910000000001</c:v>
                </c:pt>
                <c:pt idx="3507">
                  <c:v>2069.1410000000001</c:v>
                </c:pt>
                <c:pt idx="3508">
                  <c:v>2076.4059999999999</c:v>
                </c:pt>
                <c:pt idx="3509">
                  <c:v>2081.797</c:v>
                </c:pt>
                <c:pt idx="3510">
                  <c:v>2097.578</c:v>
                </c:pt>
                <c:pt idx="3511">
                  <c:v>2107.1869999999999</c:v>
                </c:pt>
                <c:pt idx="3512">
                  <c:v>2107.578</c:v>
                </c:pt>
                <c:pt idx="3513">
                  <c:v>2108.203</c:v>
                </c:pt>
                <c:pt idx="3514">
                  <c:v>2110.7809999999999</c:v>
                </c:pt>
                <c:pt idx="3515">
                  <c:v>2112.9690000000001</c:v>
                </c:pt>
                <c:pt idx="3516">
                  <c:v>2116.953</c:v>
                </c:pt>
                <c:pt idx="3517">
                  <c:v>2119.1410000000001</c:v>
                </c:pt>
                <c:pt idx="3518">
                  <c:v>2117.1869999999999</c:v>
                </c:pt>
                <c:pt idx="3519">
                  <c:v>2115.547</c:v>
                </c:pt>
                <c:pt idx="3520">
                  <c:v>2115.3910000000001</c:v>
                </c:pt>
                <c:pt idx="3521">
                  <c:v>2115.7809999999999</c:v>
                </c:pt>
                <c:pt idx="3522">
                  <c:v>2116.5619999999999</c:v>
                </c:pt>
                <c:pt idx="3523">
                  <c:v>2122.1869999999999</c:v>
                </c:pt>
                <c:pt idx="3524">
                  <c:v>2120.3910000000001</c:v>
                </c:pt>
                <c:pt idx="3525">
                  <c:v>2125.3910000000001</c:v>
                </c:pt>
                <c:pt idx="3526">
                  <c:v>2128.203</c:v>
                </c:pt>
                <c:pt idx="3527">
                  <c:v>2132.3440000000001</c:v>
                </c:pt>
                <c:pt idx="3528">
                  <c:v>2130.7809999999999</c:v>
                </c:pt>
                <c:pt idx="3529">
                  <c:v>2135.3910000000001</c:v>
                </c:pt>
                <c:pt idx="3530">
                  <c:v>2136.797</c:v>
                </c:pt>
                <c:pt idx="3531">
                  <c:v>2137.578</c:v>
                </c:pt>
                <c:pt idx="3532">
                  <c:v>2139.375</c:v>
                </c:pt>
                <c:pt idx="3533">
                  <c:v>2138.9839999999999</c:v>
                </c:pt>
                <c:pt idx="3534">
                  <c:v>2140.1559999999999</c:v>
                </c:pt>
                <c:pt idx="3535">
                  <c:v>2144.1410000000001</c:v>
                </c:pt>
                <c:pt idx="3536">
                  <c:v>2144.1410000000001</c:v>
                </c:pt>
                <c:pt idx="3537">
                  <c:v>2145.3910000000001</c:v>
                </c:pt>
                <c:pt idx="3538">
                  <c:v>2148.75</c:v>
                </c:pt>
                <c:pt idx="3539">
                  <c:v>2150.1559999999999</c:v>
                </c:pt>
                <c:pt idx="3540">
                  <c:v>2148.203</c:v>
                </c:pt>
                <c:pt idx="3541">
                  <c:v>2152.1869999999999</c:v>
                </c:pt>
                <c:pt idx="3542">
                  <c:v>2153.3589999999999</c:v>
                </c:pt>
                <c:pt idx="3543">
                  <c:v>2155</c:v>
                </c:pt>
                <c:pt idx="3544">
                  <c:v>2157.578</c:v>
                </c:pt>
                <c:pt idx="3545">
                  <c:v>2158.203</c:v>
                </c:pt>
                <c:pt idx="3546">
                  <c:v>2160.1559999999999</c:v>
                </c:pt>
                <c:pt idx="3547">
                  <c:v>2158.75</c:v>
                </c:pt>
                <c:pt idx="3548">
                  <c:v>2159.5309999999999</c:v>
                </c:pt>
                <c:pt idx="3549">
                  <c:v>2162.578</c:v>
                </c:pt>
                <c:pt idx="3550">
                  <c:v>2161.5619999999999</c:v>
                </c:pt>
                <c:pt idx="3551">
                  <c:v>2164.375</c:v>
                </c:pt>
                <c:pt idx="3552">
                  <c:v>2161.797</c:v>
                </c:pt>
                <c:pt idx="3553">
                  <c:v>2167.3440000000001</c:v>
                </c:pt>
                <c:pt idx="3554">
                  <c:v>2166.4059999999999</c:v>
                </c:pt>
                <c:pt idx="3555">
                  <c:v>2168.203</c:v>
                </c:pt>
                <c:pt idx="3556">
                  <c:v>2166.953</c:v>
                </c:pt>
                <c:pt idx="3557">
                  <c:v>2167.1869999999999</c:v>
                </c:pt>
                <c:pt idx="3558">
                  <c:v>2165.3910000000001</c:v>
                </c:pt>
                <c:pt idx="3559">
                  <c:v>2167.3440000000001</c:v>
                </c:pt>
                <c:pt idx="3560">
                  <c:v>2166.797</c:v>
                </c:pt>
                <c:pt idx="3561">
                  <c:v>2170.1559999999999</c:v>
                </c:pt>
                <c:pt idx="3562">
                  <c:v>2167.578</c:v>
                </c:pt>
                <c:pt idx="3563">
                  <c:v>2168.75</c:v>
                </c:pt>
                <c:pt idx="3564">
                  <c:v>2169.5309999999999</c:v>
                </c:pt>
                <c:pt idx="3565">
                  <c:v>2167.3440000000001</c:v>
                </c:pt>
                <c:pt idx="3566">
                  <c:v>2168.3589999999999</c:v>
                </c:pt>
                <c:pt idx="3567">
                  <c:v>2166.172</c:v>
                </c:pt>
                <c:pt idx="3568">
                  <c:v>2170.9369999999999</c:v>
                </c:pt>
                <c:pt idx="3569">
                  <c:v>2166.953</c:v>
                </c:pt>
                <c:pt idx="3570">
                  <c:v>2170.1559999999999</c:v>
                </c:pt>
                <c:pt idx="3571">
                  <c:v>2168.3589999999999</c:v>
                </c:pt>
                <c:pt idx="3572">
                  <c:v>2166.172</c:v>
                </c:pt>
                <c:pt idx="3573">
                  <c:v>2165.9369999999999</c:v>
                </c:pt>
                <c:pt idx="3574">
                  <c:v>2164.5309999999999</c:v>
                </c:pt>
                <c:pt idx="3575">
                  <c:v>2164.1410000000001</c:v>
                </c:pt>
                <c:pt idx="3576">
                  <c:v>2165</c:v>
                </c:pt>
                <c:pt idx="3577">
                  <c:v>2162.7339999999999</c:v>
                </c:pt>
                <c:pt idx="3578">
                  <c:v>2165.3910000000001</c:v>
                </c:pt>
                <c:pt idx="3579">
                  <c:v>2162.1869999999999</c:v>
                </c:pt>
                <c:pt idx="3580">
                  <c:v>2162.9690000000001</c:v>
                </c:pt>
                <c:pt idx="3581">
                  <c:v>2162.9690000000001</c:v>
                </c:pt>
                <c:pt idx="3582">
                  <c:v>2162.3440000000001</c:v>
                </c:pt>
                <c:pt idx="3583">
                  <c:v>2161.797</c:v>
                </c:pt>
                <c:pt idx="3584">
                  <c:v>2157.578</c:v>
                </c:pt>
                <c:pt idx="3585">
                  <c:v>2160.1559999999999</c:v>
                </c:pt>
                <c:pt idx="3586">
                  <c:v>2160.7809999999999</c:v>
                </c:pt>
                <c:pt idx="3587">
                  <c:v>2157.9690000000001</c:v>
                </c:pt>
                <c:pt idx="3588">
                  <c:v>2157.3440000000001</c:v>
                </c:pt>
                <c:pt idx="3589">
                  <c:v>2156.797</c:v>
                </c:pt>
                <c:pt idx="3590">
                  <c:v>2155.9369999999999</c:v>
                </c:pt>
                <c:pt idx="3591">
                  <c:v>2155.7809999999999</c:v>
                </c:pt>
                <c:pt idx="3592">
                  <c:v>2154.375</c:v>
                </c:pt>
                <c:pt idx="3593">
                  <c:v>2150.3910000000001</c:v>
                </c:pt>
                <c:pt idx="3594">
                  <c:v>2150.7809999999999</c:v>
                </c:pt>
                <c:pt idx="3595">
                  <c:v>2149.375</c:v>
                </c:pt>
                <c:pt idx="3596">
                  <c:v>2148.5940000000001</c:v>
                </c:pt>
                <c:pt idx="3597">
                  <c:v>2145.547</c:v>
                </c:pt>
                <c:pt idx="3598">
                  <c:v>2144.1410000000001</c:v>
                </c:pt>
                <c:pt idx="3599">
                  <c:v>2138.75</c:v>
                </c:pt>
                <c:pt idx="3600">
                  <c:v>2138.75</c:v>
                </c:pt>
                <c:pt idx="3601">
                  <c:v>2139.375</c:v>
                </c:pt>
                <c:pt idx="3602">
                  <c:v>2136.4059999999999</c:v>
                </c:pt>
                <c:pt idx="3603">
                  <c:v>2133.75</c:v>
                </c:pt>
                <c:pt idx="3604">
                  <c:v>2131.5619999999999</c:v>
                </c:pt>
                <c:pt idx="3605">
                  <c:v>2134.1410000000001</c:v>
                </c:pt>
                <c:pt idx="3606">
                  <c:v>2130.547</c:v>
                </c:pt>
                <c:pt idx="3607">
                  <c:v>2130.1559999999999</c:v>
                </c:pt>
                <c:pt idx="3608">
                  <c:v>2128.5940000000001</c:v>
                </c:pt>
                <c:pt idx="3609">
                  <c:v>2131.797</c:v>
                </c:pt>
                <c:pt idx="3610">
                  <c:v>2123.203</c:v>
                </c:pt>
                <c:pt idx="3611">
                  <c:v>2124.375</c:v>
                </c:pt>
                <c:pt idx="3612">
                  <c:v>2124.5309999999999</c:v>
                </c:pt>
                <c:pt idx="3613">
                  <c:v>2122.9690000000001</c:v>
                </c:pt>
                <c:pt idx="3614">
                  <c:v>2120.9369999999999</c:v>
                </c:pt>
                <c:pt idx="3615">
                  <c:v>2117.9690000000001</c:v>
                </c:pt>
                <c:pt idx="3616">
                  <c:v>2118.203</c:v>
                </c:pt>
                <c:pt idx="3617">
                  <c:v>2113.9839999999999</c:v>
                </c:pt>
                <c:pt idx="3618">
                  <c:v>2111.4059999999999</c:v>
                </c:pt>
                <c:pt idx="3619">
                  <c:v>2110.3910000000001</c:v>
                </c:pt>
                <c:pt idx="3620">
                  <c:v>2110.7809999999999</c:v>
                </c:pt>
                <c:pt idx="3621">
                  <c:v>2108.5940000000001</c:v>
                </c:pt>
                <c:pt idx="3622">
                  <c:v>2107.578</c:v>
                </c:pt>
                <c:pt idx="3623">
                  <c:v>2103.75</c:v>
                </c:pt>
                <c:pt idx="3624">
                  <c:v>2101.172</c:v>
                </c:pt>
                <c:pt idx="3625">
                  <c:v>2100.3910000000001</c:v>
                </c:pt>
                <c:pt idx="3626">
                  <c:v>2098.5940000000001</c:v>
                </c:pt>
                <c:pt idx="3627">
                  <c:v>2097.7339999999999</c:v>
                </c:pt>
                <c:pt idx="3628">
                  <c:v>2094.375</c:v>
                </c:pt>
                <c:pt idx="3629">
                  <c:v>2094.1410000000001</c:v>
                </c:pt>
                <c:pt idx="3630">
                  <c:v>2096.4059999999999</c:v>
                </c:pt>
                <c:pt idx="3631">
                  <c:v>2092.7339999999999</c:v>
                </c:pt>
                <c:pt idx="3632">
                  <c:v>2092.9690000000001</c:v>
                </c:pt>
                <c:pt idx="3633">
                  <c:v>2090.3910000000001</c:v>
                </c:pt>
                <c:pt idx="3634">
                  <c:v>2087.578</c:v>
                </c:pt>
                <c:pt idx="3635">
                  <c:v>2086.953</c:v>
                </c:pt>
                <c:pt idx="3636">
                  <c:v>2086.5619999999999</c:v>
                </c:pt>
                <c:pt idx="3637">
                  <c:v>2085</c:v>
                </c:pt>
                <c:pt idx="3638">
                  <c:v>2085.3910000000001</c:v>
                </c:pt>
                <c:pt idx="3639">
                  <c:v>2083.75</c:v>
                </c:pt>
                <c:pt idx="3640">
                  <c:v>2082.1869999999999</c:v>
                </c:pt>
                <c:pt idx="3641">
                  <c:v>2079.375</c:v>
                </c:pt>
                <c:pt idx="3642">
                  <c:v>2079.5309999999999</c:v>
                </c:pt>
                <c:pt idx="3643">
                  <c:v>2078.203</c:v>
                </c:pt>
                <c:pt idx="3644">
                  <c:v>2077.9690000000001</c:v>
                </c:pt>
                <c:pt idx="3645">
                  <c:v>2074.5309999999999</c:v>
                </c:pt>
                <c:pt idx="3646">
                  <c:v>2075.547</c:v>
                </c:pt>
                <c:pt idx="3647">
                  <c:v>2074.1410000000001</c:v>
                </c:pt>
                <c:pt idx="3648">
                  <c:v>2074.1410000000001</c:v>
                </c:pt>
                <c:pt idx="3649">
                  <c:v>2074.1410000000001</c:v>
                </c:pt>
                <c:pt idx="3650">
                  <c:v>2071.4059999999999</c:v>
                </c:pt>
                <c:pt idx="3651">
                  <c:v>2071.172</c:v>
                </c:pt>
                <c:pt idx="3652">
                  <c:v>2071.797</c:v>
                </c:pt>
                <c:pt idx="3653">
                  <c:v>2070.1559999999999</c:v>
                </c:pt>
                <c:pt idx="3654">
                  <c:v>2069.375</c:v>
                </c:pt>
                <c:pt idx="3655">
                  <c:v>2068.9839999999999</c:v>
                </c:pt>
                <c:pt idx="3656">
                  <c:v>2071.172</c:v>
                </c:pt>
                <c:pt idx="3657">
                  <c:v>2071.4059999999999</c:v>
                </c:pt>
                <c:pt idx="3658">
                  <c:v>2068.3589999999999</c:v>
                </c:pt>
                <c:pt idx="3659">
                  <c:v>2067.578</c:v>
                </c:pt>
                <c:pt idx="3660">
                  <c:v>2069.1410000000001</c:v>
                </c:pt>
                <c:pt idx="3661">
                  <c:v>2070.7809999999999</c:v>
                </c:pt>
                <c:pt idx="3662">
                  <c:v>2066.5619999999999</c:v>
                </c:pt>
                <c:pt idx="3663">
                  <c:v>2068.9839999999999</c:v>
                </c:pt>
                <c:pt idx="3664">
                  <c:v>2068.5940000000001</c:v>
                </c:pt>
                <c:pt idx="3665">
                  <c:v>2067.9690000000001</c:v>
                </c:pt>
                <c:pt idx="3666">
                  <c:v>2070.9369999999999</c:v>
                </c:pt>
                <c:pt idx="3667">
                  <c:v>2067.578</c:v>
                </c:pt>
                <c:pt idx="3668">
                  <c:v>2067.7339999999999</c:v>
                </c:pt>
                <c:pt idx="3669">
                  <c:v>2067.7339999999999</c:v>
                </c:pt>
                <c:pt idx="3670">
                  <c:v>2067.1869999999999</c:v>
                </c:pt>
                <c:pt idx="3671">
                  <c:v>2067.7339999999999</c:v>
                </c:pt>
                <c:pt idx="3672">
                  <c:v>2068.203</c:v>
                </c:pt>
                <c:pt idx="3673">
                  <c:v>2069.7660000000001</c:v>
                </c:pt>
                <c:pt idx="3674">
                  <c:v>2068.3589999999999</c:v>
                </c:pt>
                <c:pt idx="3675">
                  <c:v>2070.547</c:v>
                </c:pt>
                <c:pt idx="3676">
                  <c:v>2070</c:v>
                </c:pt>
                <c:pt idx="3677">
                  <c:v>2070.547</c:v>
                </c:pt>
                <c:pt idx="3678">
                  <c:v>2070.9369999999999</c:v>
                </c:pt>
                <c:pt idx="3679">
                  <c:v>2071.797</c:v>
                </c:pt>
                <c:pt idx="3680">
                  <c:v>2072.7339999999999</c:v>
                </c:pt>
                <c:pt idx="3681">
                  <c:v>2072.1869999999999</c:v>
                </c:pt>
                <c:pt idx="3682">
                  <c:v>2071.953</c:v>
                </c:pt>
                <c:pt idx="3683">
                  <c:v>2072.3440000000001</c:v>
                </c:pt>
                <c:pt idx="3684">
                  <c:v>2071.797</c:v>
                </c:pt>
                <c:pt idx="3685">
                  <c:v>2072.578</c:v>
                </c:pt>
                <c:pt idx="3686">
                  <c:v>2072.578</c:v>
                </c:pt>
                <c:pt idx="3687">
                  <c:v>2075.3910000000001</c:v>
                </c:pt>
                <c:pt idx="3688">
                  <c:v>2077.578</c:v>
                </c:pt>
                <c:pt idx="3689">
                  <c:v>2076.797</c:v>
                </c:pt>
                <c:pt idx="3690">
                  <c:v>2076.4059999999999</c:v>
                </c:pt>
                <c:pt idx="3691">
                  <c:v>2075.1559999999999</c:v>
                </c:pt>
                <c:pt idx="3692">
                  <c:v>2076.172</c:v>
                </c:pt>
                <c:pt idx="3693">
                  <c:v>2077.7339999999999</c:v>
                </c:pt>
                <c:pt idx="3694">
                  <c:v>2079.7660000000001</c:v>
                </c:pt>
                <c:pt idx="3695">
                  <c:v>2078.75</c:v>
                </c:pt>
                <c:pt idx="3696">
                  <c:v>2080.1559999999999</c:v>
                </c:pt>
                <c:pt idx="3697">
                  <c:v>2080.3910000000001</c:v>
                </c:pt>
                <c:pt idx="3698">
                  <c:v>2079.1410000000001</c:v>
                </c:pt>
                <c:pt idx="3699">
                  <c:v>2081.5619999999999</c:v>
                </c:pt>
                <c:pt idx="3700">
                  <c:v>2080.1559999999999</c:v>
                </c:pt>
                <c:pt idx="3701">
                  <c:v>2077.578</c:v>
                </c:pt>
                <c:pt idx="3702">
                  <c:v>2081.953</c:v>
                </c:pt>
                <c:pt idx="3703">
                  <c:v>2082.9690000000001</c:v>
                </c:pt>
                <c:pt idx="3704">
                  <c:v>2082.1869999999999</c:v>
                </c:pt>
                <c:pt idx="3705">
                  <c:v>2081.953</c:v>
                </c:pt>
                <c:pt idx="3706">
                  <c:v>2085</c:v>
                </c:pt>
                <c:pt idx="3707">
                  <c:v>2084.5309999999999</c:v>
                </c:pt>
                <c:pt idx="3708">
                  <c:v>2083.3589999999999</c:v>
                </c:pt>
                <c:pt idx="3709">
                  <c:v>2083.3589999999999</c:v>
                </c:pt>
                <c:pt idx="3710">
                  <c:v>2086.953</c:v>
                </c:pt>
                <c:pt idx="3711">
                  <c:v>2085.3910000000001</c:v>
                </c:pt>
                <c:pt idx="3712">
                  <c:v>2083.9839999999999</c:v>
                </c:pt>
                <c:pt idx="3713">
                  <c:v>2087.1869999999999</c:v>
                </c:pt>
                <c:pt idx="3714">
                  <c:v>2088.5940000000001</c:v>
                </c:pt>
                <c:pt idx="3715">
                  <c:v>2083.9839999999999</c:v>
                </c:pt>
                <c:pt idx="3716">
                  <c:v>2088.9839999999999</c:v>
                </c:pt>
                <c:pt idx="3717">
                  <c:v>2089.1410000000001</c:v>
                </c:pt>
                <c:pt idx="3718">
                  <c:v>2085.7809999999999</c:v>
                </c:pt>
                <c:pt idx="3719">
                  <c:v>2088.75</c:v>
                </c:pt>
                <c:pt idx="3720">
                  <c:v>2086.5619999999999</c:v>
                </c:pt>
                <c:pt idx="3721">
                  <c:v>2086.172</c:v>
                </c:pt>
                <c:pt idx="3722">
                  <c:v>2085.3910000000001</c:v>
                </c:pt>
                <c:pt idx="3723">
                  <c:v>2087.1869999999999</c:v>
                </c:pt>
                <c:pt idx="3724">
                  <c:v>2087.9690000000001</c:v>
                </c:pt>
                <c:pt idx="3725">
                  <c:v>2087.9690000000001</c:v>
                </c:pt>
                <c:pt idx="3726">
                  <c:v>2087.9690000000001</c:v>
                </c:pt>
                <c:pt idx="3727">
                  <c:v>2085.7809999999999</c:v>
                </c:pt>
                <c:pt idx="3728">
                  <c:v>2087.7339999999999</c:v>
                </c:pt>
                <c:pt idx="3729">
                  <c:v>2087.578</c:v>
                </c:pt>
                <c:pt idx="3730">
                  <c:v>2088.75</c:v>
                </c:pt>
                <c:pt idx="3731">
                  <c:v>2088.9839999999999</c:v>
                </c:pt>
                <c:pt idx="3732">
                  <c:v>2088.3589999999999</c:v>
                </c:pt>
                <c:pt idx="3733">
                  <c:v>2090.1559999999999</c:v>
                </c:pt>
                <c:pt idx="3734">
                  <c:v>2088.203</c:v>
                </c:pt>
                <c:pt idx="3735">
                  <c:v>2089.375</c:v>
                </c:pt>
                <c:pt idx="3736">
                  <c:v>2089.1410000000001</c:v>
                </c:pt>
                <c:pt idx="3737">
                  <c:v>2090</c:v>
                </c:pt>
                <c:pt idx="3738">
                  <c:v>2091.172</c:v>
                </c:pt>
                <c:pt idx="3739">
                  <c:v>2090.1559999999999</c:v>
                </c:pt>
                <c:pt idx="3740">
                  <c:v>2088.75</c:v>
                </c:pt>
                <c:pt idx="3741">
                  <c:v>2087.9690000000001</c:v>
                </c:pt>
                <c:pt idx="3742">
                  <c:v>2087.7339999999999</c:v>
                </c:pt>
                <c:pt idx="3743">
                  <c:v>2087.9690000000001</c:v>
                </c:pt>
                <c:pt idx="3744">
                  <c:v>2089.7660000000001</c:v>
                </c:pt>
                <c:pt idx="3745">
                  <c:v>2087.9690000000001</c:v>
                </c:pt>
                <c:pt idx="3746">
                  <c:v>2086.5619999999999</c:v>
                </c:pt>
                <c:pt idx="3747">
                  <c:v>2086.797</c:v>
                </c:pt>
                <c:pt idx="3748">
                  <c:v>2090</c:v>
                </c:pt>
                <c:pt idx="3749">
                  <c:v>2086.953</c:v>
                </c:pt>
                <c:pt idx="3750">
                  <c:v>2085.3910000000001</c:v>
                </c:pt>
                <c:pt idx="3751">
                  <c:v>2087.1869999999999</c:v>
                </c:pt>
                <c:pt idx="3752">
                  <c:v>2085</c:v>
                </c:pt>
                <c:pt idx="3753">
                  <c:v>2086.5619999999999</c:v>
                </c:pt>
                <c:pt idx="3754">
                  <c:v>2086.4059999999999</c:v>
                </c:pt>
                <c:pt idx="3755">
                  <c:v>2087.7339999999999</c:v>
                </c:pt>
                <c:pt idx="3756">
                  <c:v>2085</c:v>
                </c:pt>
                <c:pt idx="3757">
                  <c:v>2085</c:v>
                </c:pt>
                <c:pt idx="3758">
                  <c:v>2086.797</c:v>
                </c:pt>
                <c:pt idx="3759">
                  <c:v>2087.9690000000001</c:v>
                </c:pt>
                <c:pt idx="3760">
                  <c:v>2085</c:v>
                </c:pt>
                <c:pt idx="3761">
                  <c:v>2088.3589999999999</c:v>
                </c:pt>
                <c:pt idx="3762">
                  <c:v>2086.5619999999999</c:v>
                </c:pt>
                <c:pt idx="3763">
                  <c:v>2085.3910000000001</c:v>
                </c:pt>
                <c:pt idx="3764">
                  <c:v>2085.547</c:v>
                </c:pt>
                <c:pt idx="3765">
                  <c:v>2085.547</c:v>
                </c:pt>
                <c:pt idx="3766">
                  <c:v>2085.1559999999999</c:v>
                </c:pt>
                <c:pt idx="3767">
                  <c:v>2085</c:v>
                </c:pt>
                <c:pt idx="3768">
                  <c:v>2084.5309999999999</c:v>
                </c:pt>
                <c:pt idx="3769">
                  <c:v>2083.3589999999999</c:v>
                </c:pt>
                <c:pt idx="3770">
                  <c:v>2084.1410000000001</c:v>
                </c:pt>
                <c:pt idx="3771">
                  <c:v>2081.953</c:v>
                </c:pt>
                <c:pt idx="3772">
                  <c:v>2084.375</c:v>
                </c:pt>
                <c:pt idx="3773">
                  <c:v>2084.5309999999999</c:v>
                </c:pt>
                <c:pt idx="3774">
                  <c:v>2085.1559999999999</c:v>
                </c:pt>
                <c:pt idx="3775">
                  <c:v>2084.7660000000001</c:v>
                </c:pt>
                <c:pt idx="3776">
                  <c:v>2083.9839999999999</c:v>
                </c:pt>
                <c:pt idx="3777">
                  <c:v>2083.75</c:v>
                </c:pt>
                <c:pt idx="3778">
                  <c:v>2085.3910000000001</c:v>
                </c:pt>
                <c:pt idx="3779">
                  <c:v>2087.1869999999999</c:v>
                </c:pt>
                <c:pt idx="3780">
                  <c:v>2089.7660000000001</c:v>
                </c:pt>
                <c:pt idx="3781">
                  <c:v>2087.1869999999999</c:v>
                </c:pt>
                <c:pt idx="3782">
                  <c:v>2088.203</c:v>
                </c:pt>
                <c:pt idx="3783">
                  <c:v>2087.7339999999999</c:v>
                </c:pt>
                <c:pt idx="3784">
                  <c:v>2091.4059999999999</c:v>
                </c:pt>
                <c:pt idx="3785">
                  <c:v>2090.547</c:v>
                </c:pt>
                <c:pt idx="3786">
                  <c:v>2090.547</c:v>
                </c:pt>
                <c:pt idx="3787">
                  <c:v>2092.578</c:v>
                </c:pt>
                <c:pt idx="3788">
                  <c:v>2088.75</c:v>
                </c:pt>
                <c:pt idx="3789">
                  <c:v>2089.7660000000001</c:v>
                </c:pt>
                <c:pt idx="3790">
                  <c:v>2087.1869999999999</c:v>
                </c:pt>
                <c:pt idx="3791">
                  <c:v>2090.547</c:v>
                </c:pt>
                <c:pt idx="3792">
                  <c:v>2091.953</c:v>
                </c:pt>
                <c:pt idx="3793">
                  <c:v>2090.9369999999999</c:v>
                </c:pt>
                <c:pt idx="3794">
                  <c:v>2093.75</c:v>
                </c:pt>
                <c:pt idx="3795">
                  <c:v>2095.1559999999999</c:v>
                </c:pt>
                <c:pt idx="3796">
                  <c:v>2098.9839999999999</c:v>
                </c:pt>
                <c:pt idx="3797">
                  <c:v>2098.75</c:v>
                </c:pt>
                <c:pt idx="3798">
                  <c:v>2095.3910000000001</c:v>
                </c:pt>
                <c:pt idx="3799">
                  <c:v>2101.5619999999999</c:v>
                </c:pt>
                <c:pt idx="3800">
                  <c:v>2102.1869999999999</c:v>
                </c:pt>
                <c:pt idx="3801">
                  <c:v>2104.5309999999999</c:v>
                </c:pt>
                <c:pt idx="3802">
                  <c:v>2104.7660000000001</c:v>
                </c:pt>
                <c:pt idx="3803">
                  <c:v>2107.1869999999999</c:v>
                </c:pt>
                <c:pt idx="3804">
                  <c:v>2107.9690000000001</c:v>
                </c:pt>
                <c:pt idx="3805">
                  <c:v>2110.547</c:v>
                </c:pt>
                <c:pt idx="3806">
                  <c:v>2111.5619999999999</c:v>
                </c:pt>
                <c:pt idx="3807">
                  <c:v>2111.797</c:v>
                </c:pt>
                <c:pt idx="3808">
                  <c:v>2112.1869999999999</c:v>
                </c:pt>
                <c:pt idx="3809">
                  <c:v>2114.7660000000001</c:v>
                </c:pt>
                <c:pt idx="3810">
                  <c:v>2115.7809999999999</c:v>
                </c:pt>
                <c:pt idx="3811">
                  <c:v>2116.953</c:v>
                </c:pt>
                <c:pt idx="3812">
                  <c:v>2119.5309999999999</c:v>
                </c:pt>
                <c:pt idx="3813">
                  <c:v>2118.75</c:v>
                </c:pt>
                <c:pt idx="3814">
                  <c:v>2122.578</c:v>
                </c:pt>
                <c:pt idx="3815">
                  <c:v>2120.9369999999999</c:v>
                </c:pt>
                <c:pt idx="3816">
                  <c:v>2114.1410000000001</c:v>
                </c:pt>
                <c:pt idx="3817">
                  <c:v>2112.1869999999999</c:v>
                </c:pt>
                <c:pt idx="3818">
                  <c:v>2121.172</c:v>
                </c:pt>
                <c:pt idx="3819">
                  <c:v>2114.1410000000001</c:v>
                </c:pt>
                <c:pt idx="3820">
                  <c:v>2117.3440000000001</c:v>
                </c:pt>
                <c:pt idx="3821">
                  <c:v>2123.75</c:v>
                </c:pt>
                <c:pt idx="3822">
                  <c:v>2131.5619999999999</c:v>
                </c:pt>
                <c:pt idx="3823">
                  <c:v>2135.7809999999999</c:v>
                </c:pt>
                <c:pt idx="3824">
                  <c:v>2134.5309999999999</c:v>
                </c:pt>
                <c:pt idx="3825">
                  <c:v>2138.5940000000001</c:v>
                </c:pt>
                <c:pt idx="3826">
                  <c:v>2144.375</c:v>
                </c:pt>
                <c:pt idx="3827">
                  <c:v>2147.9690000000001</c:v>
                </c:pt>
                <c:pt idx="3828">
                  <c:v>2139.375</c:v>
                </c:pt>
                <c:pt idx="3829">
                  <c:v>2135.1559999999999</c:v>
                </c:pt>
                <c:pt idx="3830">
                  <c:v>2137.1869999999999</c:v>
                </c:pt>
                <c:pt idx="3831">
                  <c:v>2134.7660000000001</c:v>
                </c:pt>
                <c:pt idx="3832">
                  <c:v>2137.3440000000001</c:v>
                </c:pt>
                <c:pt idx="3833">
                  <c:v>2135.1559999999999</c:v>
                </c:pt>
                <c:pt idx="3834">
                  <c:v>2137.3440000000001</c:v>
                </c:pt>
                <c:pt idx="3835">
                  <c:v>2138.203</c:v>
                </c:pt>
                <c:pt idx="3836">
                  <c:v>2138.203</c:v>
                </c:pt>
                <c:pt idx="3837">
                  <c:v>2142.578</c:v>
                </c:pt>
                <c:pt idx="3838">
                  <c:v>2145</c:v>
                </c:pt>
                <c:pt idx="3839">
                  <c:v>2143.75</c:v>
                </c:pt>
                <c:pt idx="3840">
                  <c:v>2142.1869999999999</c:v>
                </c:pt>
                <c:pt idx="3841">
                  <c:v>2144.1410000000001</c:v>
                </c:pt>
                <c:pt idx="3842">
                  <c:v>2144.7660000000001</c:v>
                </c:pt>
                <c:pt idx="3843">
                  <c:v>2145.1559999999999</c:v>
                </c:pt>
                <c:pt idx="3844">
                  <c:v>2145.7809999999999</c:v>
                </c:pt>
                <c:pt idx="3845">
                  <c:v>2142.578</c:v>
                </c:pt>
                <c:pt idx="3846">
                  <c:v>2143.3589999999999</c:v>
                </c:pt>
                <c:pt idx="3847">
                  <c:v>2144.375</c:v>
                </c:pt>
                <c:pt idx="3848">
                  <c:v>2143.9839999999999</c:v>
                </c:pt>
                <c:pt idx="3849">
                  <c:v>2142.578</c:v>
                </c:pt>
                <c:pt idx="3850">
                  <c:v>2140.3910000000001</c:v>
                </c:pt>
                <c:pt idx="3851">
                  <c:v>2144.375</c:v>
                </c:pt>
                <c:pt idx="3852">
                  <c:v>2142.3440000000001</c:v>
                </c:pt>
                <c:pt idx="3853">
                  <c:v>2141.172</c:v>
                </c:pt>
                <c:pt idx="3854">
                  <c:v>2141.4059999999999</c:v>
                </c:pt>
                <c:pt idx="3855">
                  <c:v>2139.1410000000001</c:v>
                </c:pt>
                <c:pt idx="3856">
                  <c:v>2137.1869999999999</c:v>
                </c:pt>
                <c:pt idx="3857">
                  <c:v>2133.75</c:v>
                </c:pt>
                <c:pt idx="3858">
                  <c:v>2134.5309999999999</c:v>
                </c:pt>
                <c:pt idx="3859">
                  <c:v>2135</c:v>
                </c:pt>
                <c:pt idx="3860">
                  <c:v>2134.1410000000001</c:v>
                </c:pt>
                <c:pt idx="3861">
                  <c:v>2133.203</c:v>
                </c:pt>
                <c:pt idx="3862">
                  <c:v>2130.3910000000001</c:v>
                </c:pt>
                <c:pt idx="3863">
                  <c:v>2131.4059999999999</c:v>
                </c:pt>
                <c:pt idx="3864">
                  <c:v>2128.5940000000001</c:v>
                </c:pt>
                <c:pt idx="3865">
                  <c:v>2127.9690000000001</c:v>
                </c:pt>
                <c:pt idx="3866">
                  <c:v>2127.7339999999999</c:v>
                </c:pt>
                <c:pt idx="3867">
                  <c:v>2123.75</c:v>
                </c:pt>
                <c:pt idx="3868">
                  <c:v>2123.75</c:v>
                </c:pt>
                <c:pt idx="3869">
                  <c:v>2120.547</c:v>
                </c:pt>
                <c:pt idx="3870">
                  <c:v>2119.1410000000001</c:v>
                </c:pt>
                <c:pt idx="3871">
                  <c:v>2119.5309999999999</c:v>
                </c:pt>
                <c:pt idx="3872">
                  <c:v>2116.797</c:v>
                </c:pt>
                <c:pt idx="3873">
                  <c:v>2114.7660000000001</c:v>
                </c:pt>
                <c:pt idx="3874">
                  <c:v>2110.1559999999999</c:v>
                </c:pt>
                <c:pt idx="3875">
                  <c:v>2110.9369999999999</c:v>
                </c:pt>
                <c:pt idx="3876">
                  <c:v>2110.3910000000001</c:v>
                </c:pt>
                <c:pt idx="3877">
                  <c:v>2105.9369999999999</c:v>
                </c:pt>
                <c:pt idx="3878">
                  <c:v>2103.203</c:v>
                </c:pt>
                <c:pt idx="3879">
                  <c:v>2103.9839999999999</c:v>
                </c:pt>
                <c:pt idx="3880">
                  <c:v>2101.797</c:v>
                </c:pt>
                <c:pt idx="3881">
                  <c:v>2100.3910000000001</c:v>
                </c:pt>
                <c:pt idx="3882">
                  <c:v>2096.5619999999999</c:v>
                </c:pt>
                <c:pt idx="3883">
                  <c:v>2095.9369999999999</c:v>
                </c:pt>
                <c:pt idx="3884">
                  <c:v>2095.7809999999999</c:v>
                </c:pt>
                <c:pt idx="3885">
                  <c:v>2090.9369999999999</c:v>
                </c:pt>
                <c:pt idx="3886">
                  <c:v>2092.578</c:v>
                </c:pt>
                <c:pt idx="3887">
                  <c:v>2090.9369999999999</c:v>
                </c:pt>
                <c:pt idx="3888">
                  <c:v>2088.5940000000001</c:v>
                </c:pt>
                <c:pt idx="3889">
                  <c:v>2089.1410000000001</c:v>
                </c:pt>
                <c:pt idx="3890">
                  <c:v>2084.375</c:v>
                </c:pt>
                <c:pt idx="3891">
                  <c:v>2082.7339999999999</c:v>
                </c:pt>
                <c:pt idx="3892">
                  <c:v>2080.3910000000001</c:v>
                </c:pt>
                <c:pt idx="3893">
                  <c:v>2078.9839999999999</c:v>
                </c:pt>
                <c:pt idx="3894">
                  <c:v>2075.547</c:v>
                </c:pt>
                <c:pt idx="3895">
                  <c:v>2075.1559999999999</c:v>
                </c:pt>
                <c:pt idx="3896">
                  <c:v>2071.797</c:v>
                </c:pt>
                <c:pt idx="3897">
                  <c:v>2069.7660000000001</c:v>
                </c:pt>
                <c:pt idx="3898">
                  <c:v>2066.5619999999999</c:v>
                </c:pt>
                <c:pt idx="3899">
                  <c:v>2065.7809999999999</c:v>
                </c:pt>
                <c:pt idx="3900">
                  <c:v>2063.3589999999999</c:v>
                </c:pt>
                <c:pt idx="3901">
                  <c:v>2062.1869999999999</c:v>
                </c:pt>
                <c:pt idx="3902">
                  <c:v>2057.3440000000001</c:v>
                </c:pt>
                <c:pt idx="3903">
                  <c:v>2059.5309999999999</c:v>
                </c:pt>
                <c:pt idx="3904">
                  <c:v>2057.9690000000001</c:v>
                </c:pt>
                <c:pt idx="3905">
                  <c:v>2056.5619999999999</c:v>
                </c:pt>
                <c:pt idx="3906">
                  <c:v>2055.547</c:v>
                </c:pt>
                <c:pt idx="3907">
                  <c:v>2054.5309999999999</c:v>
                </c:pt>
                <c:pt idx="3908">
                  <c:v>2054.1410000000001</c:v>
                </c:pt>
                <c:pt idx="3909">
                  <c:v>2053.203</c:v>
                </c:pt>
                <c:pt idx="3910">
                  <c:v>2050.1559999999999</c:v>
                </c:pt>
                <c:pt idx="3911">
                  <c:v>2046.4059999999999</c:v>
                </c:pt>
                <c:pt idx="3912">
                  <c:v>2047.3440000000001</c:v>
                </c:pt>
                <c:pt idx="3913">
                  <c:v>2045.7809999999999</c:v>
                </c:pt>
                <c:pt idx="3914">
                  <c:v>2043.5940000000001</c:v>
                </c:pt>
                <c:pt idx="3915">
                  <c:v>2043.203</c:v>
                </c:pt>
                <c:pt idx="3916">
                  <c:v>2042.1869999999999</c:v>
                </c:pt>
                <c:pt idx="3917">
                  <c:v>2041.5619999999999</c:v>
                </c:pt>
                <c:pt idx="3918">
                  <c:v>2036.4059999999999</c:v>
                </c:pt>
                <c:pt idx="3919">
                  <c:v>2035</c:v>
                </c:pt>
                <c:pt idx="3920">
                  <c:v>2038.203</c:v>
                </c:pt>
                <c:pt idx="3921">
                  <c:v>2035.547</c:v>
                </c:pt>
                <c:pt idx="3922">
                  <c:v>2028.9839999999999</c:v>
                </c:pt>
                <c:pt idx="3923">
                  <c:v>2030.547</c:v>
                </c:pt>
                <c:pt idx="3924">
                  <c:v>2032.578</c:v>
                </c:pt>
                <c:pt idx="3925">
                  <c:v>2030.7809999999999</c:v>
                </c:pt>
                <c:pt idx="3926">
                  <c:v>2025.3910000000001</c:v>
                </c:pt>
                <c:pt idx="3927">
                  <c:v>2027.7339999999999</c:v>
                </c:pt>
                <c:pt idx="3928">
                  <c:v>2027.9690000000001</c:v>
                </c:pt>
                <c:pt idx="3929">
                  <c:v>2026.4059999999999</c:v>
                </c:pt>
                <c:pt idx="3930">
                  <c:v>2025.9369999999999</c:v>
                </c:pt>
                <c:pt idx="3931">
                  <c:v>2023.75</c:v>
                </c:pt>
                <c:pt idx="3932">
                  <c:v>2025.7809999999999</c:v>
                </c:pt>
                <c:pt idx="3933">
                  <c:v>2024.7660000000001</c:v>
                </c:pt>
                <c:pt idx="3934">
                  <c:v>2022.578</c:v>
                </c:pt>
                <c:pt idx="3935">
                  <c:v>2022.3440000000001</c:v>
                </c:pt>
                <c:pt idx="3936">
                  <c:v>2020.3910000000001</c:v>
                </c:pt>
                <c:pt idx="3937">
                  <c:v>2021.4059999999999</c:v>
                </c:pt>
                <c:pt idx="3938">
                  <c:v>2022.1869999999999</c:v>
                </c:pt>
                <c:pt idx="3939">
                  <c:v>2020.7809999999999</c:v>
                </c:pt>
                <c:pt idx="3940">
                  <c:v>2018.75</c:v>
                </c:pt>
                <c:pt idx="3941">
                  <c:v>2020.3910000000001</c:v>
                </c:pt>
                <c:pt idx="3942">
                  <c:v>2017.9690000000001</c:v>
                </c:pt>
                <c:pt idx="3943">
                  <c:v>2020</c:v>
                </c:pt>
                <c:pt idx="3944">
                  <c:v>2017.3440000000001</c:v>
                </c:pt>
                <c:pt idx="3945">
                  <c:v>2015.9369999999999</c:v>
                </c:pt>
                <c:pt idx="3946">
                  <c:v>2015.9369999999999</c:v>
                </c:pt>
                <c:pt idx="3947">
                  <c:v>2015.3910000000001</c:v>
                </c:pt>
                <c:pt idx="3948">
                  <c:v>2014.375</c:v>
                </c:pt>
                <c:pt idx="3949">
                  <c:v>2012.578</c:v>
                </c:pt>
                <c:pt idx="3950">
                  <c:v>2013.75</c:v>
                </c:pt>
                <c:pt idx="3951">
                  <c:v>2012.1869999999999</c:v>
                </c:pt>
                <c:pt idx="3952">
                  <c:v>2014.1410000000001</c:v>
                </c:pt>
                <c:pt idx="3953">
                  <c:v>2011.4059999999999</c:v>
                </c:pt>
                <c:pt idx="3954">
                  <c:v>2010.547</c:v>
                </c:pt>
                <c:pt idx="3955">
                  <c:v>2013.5940000000001</c:v>
                </c:pt>
                <c:pt idx="3956">
                  <c:v>2013.3589999999999</c:v>
                </c:pt>
                <c:pt idx="3957">
                  <c:v>2009.5309999999999</c:v>
                </c:pt>
                <c:pt idx="3958">
                  <c:v>2013.203</c:v>
                </c:pt>
                <c:pt idx="3959">
                  <c:v>2012.1869999999999</c:v>
                </c:pt>
                <c:pt idx="3960">
                  <c:v>2011.172</c:v>
                </c:pt>
                <c:pt idx="3961">
                  <c:v>2013.5940000000001</c:v>
                </c:pt>
                <c:pt idx="3962">
                  <c:v>2010</c:v>
                </c:pt>
                <c:pt idx="3963">
                  <c:v>2012.578</c:v>
                </c:pt>
                <c:pt idx="3964">
                  <c:v>2012.7339999999999</c:v>
                </c:pt>
                <c:pt idx="3965">
                  <c:v>2011.172</c:v>
                </c:pt>
                <c:pt idx="3966">
                  <c:v>2010.9369999999999</c:v>
                </c:pt>
                <c:pt idx="3967">
                  <c:v>2009.375</c:v>
                </c:pt>
                <c:pt idx="3968">
                  <c:v>2012.1869999999999</c:v>
                </c:pt>
                <c:pt idx="3969">
                  <c:v>2009.375</c:v>
                </c:pt>
                <c:pt idx="3970">
                  <c:v>2009.5309999999999</c:v>
                </c:pt>
                <c:pt idx="3971">
                  <c:v>2009.1410000000001</c:v>
                </c:pt>
                <c:pt idx="3972">
                  <c:v>2011.4059999999999</c:v>
                </c:pt>
                <c:pt idx="3973">
                  <c:v>2010.547</c:v>
                </c:pt>
                <c:pt idx="3974">
                  <c:v>2008.203</c:v>
                </c:pt>
                <c:pt idx="3975">
                  <c:v>2012.9690000000001</c:v>
                </c:pt>
                <c:pt idx="3976">
                  <c:v>2010.1559999999999</c:v>
                </c:pt>
                <c:pt idx="3977">
                  <c:v>2008.3589999999999</c:v>
                </c:pt>
                <c:pt idx="3978">
                  <c:v>2009.1410000000001</c:v>
                </c:pt>
                <c:pt idx="3979">
                  <c:v>2010.1559999999999</c:v>
                </c:pt>
                <c:pt idx="3980">
                  <c:v>2012.3440000000001</c:v>
                </c:pt>
                <c:pt idx="3981">
                  <c:v>2010.547</c:v>
                </c:pt>
                <c:pt idx="3982">
                  <c:v>2011.797</c:v>
                </c:pt>
                <c:pt idx="3983">
                  <c:v>2012.1869999999999</c:v>
                </c:pt>
                <c:pt idx="3984">
                  <c:v>2013.9839999999999</c:v>
                </c:pt>
                <c:pt idx="3985">
                  <c:v>2012.9690000000001</c:v>
                </c:pt>
                <c:pt idx="3986">
                  <c:v>2012.7339999999999</c:v>
                </c:pt>
                <c:pt idx="3987">
                  <c:v>2011.5619999999999</c:v>
                </c:pt>
                <c:pt idx="3988">
                  <c:v>2012.9690000000001</c:v>
                </c:pt>
                <c:pt idx="3989">
                  <c:v>2013.203</c:v>
                </c:pt>
                <c:pt idx="3990">
                  <c:v>2013.9839999999999</c:v>
                </c:pt>
                <c:pt idx="3991">
                  <c:v>2010.9369999999999</c:v>
                </c:pt>
                <c:pt idx="3992">
                  <c:v>2013.3589999999999</c:v>
                </c:pt>
                <c:pt idx="3993">
                  <c:v>2010.7809999999999</c:v>
                </c:pt>
                <c:pt idx="3994">
                  <c:v>2012.7339999999999</c:v>
                </c:pt>
                <c:pt idx="3995">
                  <c:v>2014.5309999999999</c:v>
                </c:pt>
                <c:pt idx="3996">
                  <c:v>2013.5940000000001</c:v>
                </c:pt>
                <c:pt idx="3997">
                  <c:v>2015.9369999999999</c:v>
                </c:pt>
                <c:pt idx="3998">
                  <c:v>2013.5940000000001</c:v>
                </c:pt>
                <c:pt idx="3999">
                  <c:v>2015.7809999999999</c:v>
                </c:pt>
                <c:pt idx="4000">
                  <c:v>2016.172</c:v>
                </c:pt>
                <c:pt idx="4001">
                  <c:v>2016.5619999999999</c:v>
                </c:pt>
                <c:pt idx="4002">
                  <c:v>2016.953</c:v>
                </c:pt>
                <c:pt idx="4003">
                  <c:v>2017.1869999999999</c:v>
                </c:pt>
                <c:pt idx="4004">
                  <c:v>2018.9839999999999</c:v>
                </c:pt>
                <c:pt idx="4005">
                  <c:v>2020</c:v>
                </c:pt>
                <c:pt idx="4006">
                  <c:v>2018.3589999999999</c:v>
                </c:pt>
                <c:pt idx="4007">
                  <c:v>2018.3589999999999</c:v>
                </c:pt>
                <c:pt idx="4008">
                  <c:v>2019.7660000000001</c:v>
                </c:pt>
                <c:pt idx="4009">
                  <c:v>2018.203</c:v>
                </c:pt>
                <c:pt idx="4010">
                  <c:v>2023.3589999999999</c:v>
                </c:pt>
                <c:pt idx="4011">
                  <c:v>2021.172</c:v>
                </c:pt>
                <c:pt idx="4012">
                  <c:v>2020.547</c:v>
                </c:pt>
                <c:pt idx="4013">
                  <c:v>2020.1559999999999</c:v>
                </c:pt>
                <c:pt idx="4014">
                  <c:v>2020.1559999999999</c:v>
                </c:pt>
                <c:pt idx="4015">
                  <c:v>2021.5619999999999</c:v>
                </c:pt>
                <c:pt idx="4016">
                  <c:v>2021.797</c:v>
                </c:pt>
                <c:pt idx="4017">
                  <c:v>2022.3440000000001</c:v>
                </c:pt>
                <c:pt idx="4018">
                  <c:v>2022.1869999999999</c:v>
                </c:pt>
                <c:pt idx="4019">
                  <c:v>2023.203</c:v>
                </c:pt>
                <c:pt idx="4020">
                  <c:v>2024.1410000000001</c:v>
                </c:pt>
                <c:pt idx="4021">
                  <c:v>2022.3440000000001</c:v>
                </c:pt>
                <c:pt idx="4022">
                  <c:v>2025.3910000000001</c:v>
                </c:pt>
                <c:pt idx="4023">
                  <c:v>2025.3910000000001</c:v>
                </c:pt>
                <c:pt idx="4024">
                  <c:v>2029.1410000000001</c:v>
                </c:pt>
                <c:pt idx="4025">
                  <c:v>2024.1410000000001</c:v>
                </c:pt>
                <c:pt idx="4026">
                  <c:v>2024.375</c:v>
                </c:pt>
                <c:pt idx="4027">
                  <c:v>2029.1410000000001</c:v>
                </c:pt>
                <c:pt idx="4028">
                  <c:v>2028.5940000000001</c:v>
                </c:pt>
                <c:pt idx="4029">
                  <c:v>2028.203</c:v>
                </c:pt>
                <c:pt idx="4030">
                  <c:v>2033.3589999999999</c:v>
                </c:pt>
                <c:pt idx="4031">
                  <c:v>2031.172</c:v>
                </c:pt>
                <c:pt idx="4032">
                  <c:v>2030.547</c:v>
                </c:pt>
                <c:pt idx="4033">
                  <c:v>2035</c:v>
                </c:pt>
                <c:pt idx="4034">
                  <c:v>2035.9369999999999</c:v>
                </c:pt>
                <c:pt idx="4035">
                  <c:v>2033.9839999999999</c:v>
                </c:pt>
                <c:pt idx="4036">
                  <c:v>2036.797</c:v>
                </c:pt>
                <c:pt idx="4037">
                  <c:v>2037.3440000000001</c:v>
                </c:pt>
                <c:pt idx="4038">
                  <c:v>2037.578</c:v>
                </c:pt>
                <c:pt idx="4039">
                  <c:v>2041.4059999999999</c:v>
                </c:pt>
                <c:pt idx="4040">
                  <c:v>2038.75</c:v>
                </c:pt>
                <c:pt idx="4041">
                  <c:v>2038.75</c:v>
                </c:pt>
                <c:pt idx="4042">
                  <c:v>2041.953</c:v>
                </c:pt>
                <c:pt idx="4043">
                  <c:v>2040.7809999999999</c:v>
                </c:pt>
                <c:pt idx="4044">
                  <c:v>2040.1559999999999</c:v>
                </c:pt>
                <c:pt idx="4045">
                  <c:v>2039.5309999999999</c:v>
                </c:pt>
                <c:pt idx="4046">
                  <c:v>2043.75</c:v>
                </c:pt>
                <c:pt idx="4047">
                  <c:v>2044.375</c:v>
                </c:pt>
                <c:pt idx="4048">
                  <c:v>2045.547</c:v>
                </c:pt>
                <c:pt idx="4049">
                  <c:v>2047.578</c:v>
                </c:pt>
                <c:pt idx="4050">
                  <c:v>2045.3910000000001</c:v>
                </c:pt>
                <c:pt idx="4051">
                  <c:v>2047.9690000000001</c:v>
                </c:pt>
                <c:pt idx="4052">
                  <c:v>2048.203</c:v>
                </c:pt>
                <c:pt idx="4053">
                  <c:v>2051.4059999999999</c:v>
                </c:pt>
                <c:pt idx="4054">
                  <c:v>2051.4059999999999</c:v>
                </c:pt>
                <c:pt idx="4055">
                  <c:v>2053.5940000000001</c:v>
                </c:pt>
                <c:pt idx="4056">
                  <c:v>2053.203</c:v>
                </c:pt>
                <c:pt idx="4057">
                  <c:v>2055</c:v>
                </c:pt>
                <c:pt idx="4058">
                  <c:v>2054.5309999999999</c:v>
                </c:pt>
                <c:pt idx="4059">
                  <c:v>2058.5940000000001</c:v>
                </c:pt>
                <c:pt idx="4060">
                  <c:v>2057.7339999999999</c:v>
                </c:pt>
                <c:pt idx="4061">
                  <c:v>2061.4059999999999</c:v>
                </c:pt>
                <c:pt idx="4062">
                  <c:v>2062.1869999999999</c:v>
                </c:pt>
                <c:pt idx="4063">
                  <c:v>2062.578</c:v>
                </c:pt>
                <c:pt idx="4064">
                  <c:v>2062.578</c:v>
                </c:pt>
                <c:pt idx="4065">
                  <c:v>2063.75</c:v>
                </c:pt>
                <c:pt idx="4066">
                  <c:v>2065.1559999999999</c:v>
                </c:pt>
                <c:pt idx="4067">
                  <c:v>2064.7660000000001</c:v>
                </c:pt>
                <c:pt idx="4068">
                  <c:v>2066.953</c:v>
                </c:pt>
                <c:pt idx="4069">
                  <c:v>2067.7339999999999</c:v>
                </c:pt>
                <c:pt idx="4070">
                  <c:v>2069.375</c:v>
                </c:pt>
                <c:pt idx="4071">
                  <c:v>2068.203</c:v>
                </c:pt>
                <c:pt idx="4072">
                  <c:v>2073.3589999999999</c:v>
                </c:pt>
                <c:pt idx="4073">
                  <c:v>2071.953</c:v>
                </c:pt>
                <c:pt idx="4074">
                  <c:v>2074.1410000000001</c:v>
                </c:pt>
                <c:pt idx="4075">
                  <c:v>2077.7339999999999</c:v>
                </c:pt>
                <c:pt idx="4076">
                  <c:v>2077.1869999999999</c:v>
                </c:pt>
                <c:pt idx="4077">
                  <c:v>2078.9839999999999</c:v>
                </c:pt>
                <c:pt idx="4078">
                  <c:v>2082.3440000000001</c:v>
                </c:pt>
                <c:pt idx="4079">
                  <c:v>2083.75</c:v>
                </c:pt>
                <c:pt idx="4080">
                  <c:v>2082.3440000000001</c:v>
                </c:pt>
                <c:pt idx="4081">
                  <c:v>2085</c:v>
                </c:pt>
                <c:pt idx="4082">
                  <c:v>2086.797</c:v>
                </c:pt>
                <c:pt idx="4083">
                  <c:v>2087.578</c:v>
                </c:pt>
                <c:pt idx="4084">
                  <c:v>2091.4059999999999</c:v>
                </c:pt>
                <c:pt idx="4085">
                  <c:v>2090.547</c:v>
                </c:pt>
                <c:pt idx="4086">
                  <c:v>2091.953</c:v>
                </c:pt>
                <c:pt idx="4087">
                  <c:v>2092.9690000000001</c:v>
                </c:pt>
                <c:pt idx="4088">
                  <c:v>2094.5309999999999</c:v>
                </c:pt>
                <c:pt idx="4089">
                  <c:v>2098.3589999999999</c:v>
                </c:pt>
                <c:pt idx="4090">
                  <c:v>2096.797</c:v>
                </c:pt>
                <c:pt idx="4091">
                  <c:v>2098.9839999999999</c:v>
                </c:pt>
                <c:pt idx="4092">
                  <c:v>2100.7809999999999</c:v>
                </c:pt>
                <c:pt idx="4093">
                  <c:v>2101.953</c:v>
                </c:pt>
                <c:pt idx="4094">
                  <c:v>2103.203</c:v>
                </c:pt>
                <c:pt idx="4095">
                  <c:v>2104.375</c:v>
                </c:pt>
                <c:pt idx="4096">
                  <c:v>2103.75</c:v>
                </c:pt>
                <c:pt idx="4097">
                  <c:v>2109.375</c:v>
                </c:pt>
                <c:pt idx="4098">
                  <c:v>2109.5309999999999</c:v>
                </c:pt>
                <c:pt idx="4099">
                  <c:v>2114.7660000000001</c:v>
                </c:pt>
                <c:pt idx="4100">
                  <c:v>2113.9839999999999</c:v>
                </c:pt>
                <c:pt idx="4101">
                  <c:v>2115.3910000000001</c:v>
                </c:pt>
                <c:pt idx="4102">
                  <c:v>2117.578</c:v>
                </c:pt>
                <c:pt idx="4103">
                  <c:v>2118.75</c:v>
                </c:pt>
                <c:pt idx="4104">
                  <c:v>2120.9369999999999</c:v>
                </c:pt>
                <c:pt idx="4105">
                  <c:v>2122.578</c:v>
                </c:pt>
                <c:pt idx="4106">
                  <c:v>2122.9690000000001</c:v>
                </c:pt>
                <c:pt idx="4107">
                  <c:v>2121.797</c:v>
                </c:pt>
                <c:pt idx="4108">
                  <c:v>2128.3589999999999</c:v>
                </c:pt>
                <c:pt idx="4109">
                  <c:v>2126.953</c:v>
                </c:pt>
                <c:pt idx="4110">
                  <c:v>2127.578</c:v>
                </c:pt>
                <c:pt idx="4111">
                  <c:v>2130.9369999999999</c:v>
                </c:pt>
                <c:pt idx="4112">
                  <c:v>2130.9369999999999</c:v>
                </c:pt>
                <c:pt idx="4113">
                  <c:v>2131.172</c:v>
                </c:pt>
                <c:pt idx="4114">
                  <c:v>2132.1869999999999</c:v>
                </c:pt>
                <c:pt idx="4115">
                  <c:v>2137.578</c:v>
                </c:pt>
                <c:pt idx="4116">
                  <c:v>2136.172</c:v>
                </c:pt>
                <c:pt idx="4117">
                  <c:v>2138.5940000000001</c:v>
                </c:pt>
                <c:pt idx="4118">
                  <c:v>2143.3589999999999</c:v>
                </c:pt>
                <c:pt idx="4119">
                  <c:v>2143.9839999999999</c:v>
                </c:pt>
                <c:pt idx="4120">
                  <c:v>2148.75</c:v>
                </c:pt>
                <c:pt idx="4121">
                  <c:v>2148.75</c:v>
                </c:pt>
                <c:pt idx="4122">
                  <c:v>2148.203</c:v>
                </c:pt>
                <c:pt idx="4123">
                  <c:v>2150</c:v>
                </c:pt>
                <c:pt idx="4124">
                  <c:v>2153.203</c:v>
                </c:pt>
                <c:pt idx="4125">
                  <c:v>2153.75</c:v>
                </c:pt>
                <c:pt idx="4126">
                  <c:v>2157.3440000000001</c:v>
                </c:pt>
                <c:pt idx="4127">
                  <c:v>2159.5309999999999</c:v>
                </c:pt>
                <c:pt idx="4128">
                  <c:v>2148.9839999999999</c:v>
                </c:pt>
                <c:pt idx="4129">
                  <c:v>2134.5309999999999</c:v>
                </c:pt>
                <c:pt idx="4130">
                  <c:v>2148.3589999999999</c:v>
                </c:pt>
                <c:pt idx="4131">
                  <c:v>2150.7809999999999</c:v>
                </c:pt>
                <c:pt idx="4132">
                  <c:v>2139.375</c:v>
                </c:pt>
                <c:pt idx="4133">
                  <c:v>2145</c:v>
                </c:pt>
                <c:pt idx="4134">
                  <c:v>2151.5619999999999</c:v>
                </c:pt>
                <c:pt idx="4135">
                  <c:v>2163.5940000000001</c:v>
                </c:pt>
                <c:pt idx="4136">
                  <c:v>2166.953</c:v>
                </c:pt>
                <c:pt idx="4137">
                  <c:v>2168.9839999999999</c:v>
                </c:pt>
                <c:pt idx="4138">
                  <c:v>2165.547</c:v>
                </c:pt>
                <c:pt idx="4139">
                  <c:v>2166.4059999999999</c:v>
                </c:pt>
                <c:pt idx="4140">
                  <c:v>2170.1559999999999</c:v>
                </c:pt>
                <c:pt idx="4141">
                  <c:v>2171.797</c:v>
                </c:pt>
                <c:pt idx="4142">
                  <c:v>2168.75</c:v>
                </c:pt>
                <c:pt idx="4143">
                  <c:v>2163.9839999999999</c:v>
                </c:pt>
                <c:pt idx="4144">
                  <c:v>2162.578</c:v>
                </c:pt>
                <c:pt idx="4145">
                  <c:v>2159.375</c:v>
                </c:pt>
                <c:pt idx="4146">
                  <c:v>2157.1869999999999</c:v>
                </c:pt>
                <c:pt idx="4147">
                  <c:v>2157.3440000000001</c:v>
                </c:pt>
                <c:pt idx="4148">
                  <c:v>2157.7339999999999</c:v>
                </c:pt>
                <c:pt idx="4149">
                  <c:v>2157.3440000000001</c:v>
                </c:pt>
                <c:pt idx="4150">
                  <c:v>2158.9839999999999</c:v>
                </c:pt>
                <c:pt idx="4151">
                  <c:v>2157.3440000000001</c:v>
                </c:pt>
                <c:pt idx="4152">
                  <c:v>2160.7809999999999</c:v>
                </c:pt>
                <c:pt idx="4153">
                  <c:v>2158.5940000000001</c:v>
                </c:pt>
                <c:pt idx="4154">
                  <c:v>2159.375</c:v>
                </c:pt>
                <c:pt idx="4155">
                  <c:v>2159.1410000000001</c:v>
                </c:pt>
                <c:pt idx="4156">
                  <c:v>2156.172</c:v>
                </c:pt>
                <c:pt idx="4157">
                  <c:v>2154.7660000000001</c:v>
                </c:pt>
                <c:pt idx="4158">
                  <c:v>2155</c:v>
                </c:pt>
                <c:pt idx="4159">
                  <c:v>2151.172</c:v>
                </c:pt>
                <c:pt idx="4160">
                  <c:v>2150.547</c:v>
                </c:pt>
                <c:pt idx="4161">
                  <c:v>2150.547</c:v>
                </c:pt>
                <c:pt idx="4162">
                  <c:v>2151.172</c:v>
                </c:pt>
                <c:pt idx="4163">
                  <c:v>2149.7660000000001</c:v>
                </c:pt>
                <c:pt idx="4164">
                  <c:v>2146.172</c:v>
                </c:pt>
                <c:pt idx="4165">
                  <c:v>2146.4059999999999</c:v>
                </c:pt>
                <c:pt idx="4166">
                  <c:v>2144.5309999999999</c:v>
                </c:pt>
                <c:pt idx="4167">
                  <c:v>2143.3589999999999</c:v>
                </c:pt>
                <c:pt idx="4168">
                  <c:v>2140.9369999999999</c:v>
                </c:pt>
                <c:pt idx="4169">
                  <c:v>2138.75</c:v>
                </c:pt>
                <c:pt idx="4170">
                  <c:v>2136.797</c:v>
                </c:pt>
                <c:pt idx="4171">
                  <c:v>2138.203</c:v>
                </c:pt>
                <c:pt idx="4172">
                  <c:v>2134.1410000000001</c:v>
                </c:pt>
                <c:pt idx="4173">
                  <c:v>2131.4059999999999</c:v>
                </c:pt>
                <c:pt idx="4174">
                  <c:v>2131.172</c:v>
                </c:pt>
                <c:pt idx="4175">
                  <c:v>2128.75</c:v>
                </c:pt>
                <c:pt idx="4176">
                  <c:v>2126.797</c:v>
                </c:pt>
                <c:pt idx="4177">
                  <c:v>2128.203</c:v>
                </c:pt>
                <c:pt idx="4178">
                  <c:v>2125</c:v>
                </c:pt>
                <c:pt idx="4179">
                  <c:v>2121.797</c:v>
                </c:pt>
                <c:pt idx="4180">
                  <c:v>2121.5619999999999</c:v>
                </c:pt>
                <c:pt idx="4181">
                  <c:v>2119.375</c:v>
                </c:pt>
                <c:pt idx="4182">
                  <c:v>2113.75</c:v>
                </c:pt>
                <c:pt idx="4183">
                  <c:v>2113.3589999999999</c:v>
                </c:pt>
                <c:pt idx="4184">
                  <c:v>2111.4059999999999</c:v>
                </c:pt>
                <c:pt idx="4185">
                  <c:v>2108.203</c:v>
                </c:pt>
                <c:pt idx="4186">
                  <c:v>2106.4059999999999</c:v>
                </c:pt>
                <c:pt idx="4187">
                  <c:v>2105.7809999999999</c:v>
                </c:pt>
                <c:pt idx="4188">
                  <c:v>2103.9839999999999</c:v>
                </c:pt>
                <c:pt idx="4189">
                  <c:v>2100.1559999999999</c:v>
                </c:pt>
                <c:pt idx="4190">
                  <c:v>2098.5940000000001</c:v>
                </c:pt>
                <c:pt idx="4191">
                  <c:v>2096.953</c:v>
                </c:pt>
                <c:pt idx="4192">
                  <c:v>2096.5619999999999</c:v>
                </c:pt>
                <c:pt idx="4193">
                  <c:v>2092.1869999999999</c:v>
                </c:pt>
                <c:pt idx="4194">
                  <c:v>2090.3910000000001</c:v>
                </c:pt>
                <c:pt idx="4195">
                  <c:v>2087.7339999999999</c:v>
                </c:pt>
                <c:pt idx="4196">
                  <c:v>2086.172</c:v>
                </c:pt>
                <c:pt idx="4197">
                  <c:v>2085.1559999999999</c:v>
                </c:pt>
                <c:pt idx="4198">
                  <c:v>2082.578</c:v>
                </c:pt>
                <c:pt idx="4199">
                  <c:v>2078.5940000000001</c:v>
                </c:pt>
                <c:pt idx="4200">
                  <c:v>2076.5619999999999</c:v>
                </c:pt>
                <c:pt idx="4201">
                  <c:v>2076.172</c:v>
                </c:pt>
                <c:pt idx="4202">
                  <c:v>2071.797</c:v>
                </c:pt>
                <c:pt idx="4203">
                  <c:v>2068.5940000000001</c:v>
                </c:pt>
                <c:pt idx="4204">
                  <c:v>2068.203</c:v>
                </c:pt>
                <c:pt idx="4205">
                  <c:v>2068.203</c:v>
                </c:pt>
                <c:pt idx="4206">
                  <c:v>2065.3910000000001</c:v>
                </c:pt>
                <c:pt idx="4207">
                  <c:v>2063.75</c:v>
                </c:pt>
                <c:pt idx="4208">
                  <c:v>2063.9839999999999</c:v>
                </c:pt>
                <c:pt idx="4209">
                  <c:v>2061.953</c:v>
                </c:pt>
                <c:pt idx="4210">
                  <c:v>2062.3440000000001</c:v>
                </c:pt>
                <c:pt idx="4211">
                  <c:v>2057.9690000000001</c:v>
                </c:pt>
                <c:pt idx="4212">
                  <c:v>2055.9369999999999</c:v>
                </c:pt>
                <c:pt idx="4213">
                  <c:v>2054.7660000000001</c:v>
                </c:pt>
                <c:pt idx="4214">
                  <c:v>2054.5309999999999</c:v>
                </c:pt>
                <c:pt idx="4215">
                  <c:v>2053.203</c:v>
                </c:pt>
                <c:pt idx="4216">
                  <c:v>2049.5309999999999</c:v>
                </c:pt>
                <c:pt idx="4217">
                  <c:v>2047.9690000000001</c:v>
                </c:pt>
                <c:pt idx="4218">
                  <c:v>2046.172</c:v>
                </c:pt>
                <c:pt idx="4219">
                  <c:v>2042.7339999999999</c:v>
                </c:pt>
                <c:pt idx="4220">
                  <c:v>2040.7809999999999</c:v>
                </c:pt>
                <c:pt idx="4221">
                  <c:v>2038.75</c:v>
                </c:pt>
                <c:pt idx="4222">
                  <c:v>2039.1410000000001</c:v>
                </c:pt>
                <c:pt idx="4223">
                  <c:v>2035.1559999999999</c:v>
                </c:pt>
                <c:pt idx="4224">
                  <c:v>2033.75</c:v>
                </c:pt>
                <c:pt idx="4225">
                  <c:v>2033.75</c:v>
                </c:pt>
                <c:pt idx="4226">
                  <c:v>2030.9369999999999</c:v>
                </c:pt>
                <c:pt idx="4227">
                  <c:v>2029.375</c:v>
                </c:pt>
                <c:pt idx="4228">
                  <c:v>2030</c:v>
                </c:pt>
                <c:pt idx="4229">
                  <c:v>2026.797</c:v>
                </c:pt>
                <c:pt idx="4230">
                  <c:v>2026.4059999999999</c:v>
                </c:pt>
                <c:pt idx="4231">
                  <c:v>2027.578</c:v>
                </c:pt>
                <c:pt idx="4232">
                  <c:v>2024.1410000000001</c:v>
                </c:pt>
                <c:pt idx="4233">
                  <c:v>2022.7339999999999</c:v>
                </c:pt>
                <c:pt idx="4234">
                  <c:v>2025.1559999999999</c:v>
                </c:pt>
                <c:pt idx="4235">
                  <c:v>2021.4059999999999</c:v>
                </c:pt>
                <c:pt idx="4236">
                  <c:v>2019.5309999999999</c:v>
                </c:pt>
                <c:pt idx="4237">
                  <c:v>2021.5619999999999</c:v>
                </c:pt>
                <c:pt idx="4238">
                  <c:v>2019.5309999999999</c:v>
                </c:pt>
                <c:pt idx="4239">
                  <c:v>2017.9690000000001</c:v>
                </c:pt>
                <c:pt idx="4240">
                  <c:v>2016.797</c:v>
                </c:pt>
                <c:pt idx="4241">
                  <c:v>2013.3589999999999</c:v>
                </c:pt>
                <c:pt idx="4242">
                  <c:v>2014.375</c:v>
                </c:pt>
                <c:pt idx="4243">
                  <c:v>2013.203</c:v>
                </c:pt>
                <c:pt idx="4244">
                  <c:v>2010.9369999999999</c:v>
                </c:pt>
                <c:pt idx="4245">
                  <c:v>2007.7339999999999</c:v>
                </c:pt>
                <c:pt idx="4246">
                  <c:v>2008.5940000000001</c:v>
                </c:pt>
                <c:pt idx="4247">
                  <c:v>2005.9369999999999</c:v>
                </c:pt>
                <c:pt idx="4248">
                  <c:v>2006.5619999999999</c:v>
                </c:pt>
                <c:pt idx="4249">
                  <c:v>2005</c:v>
                </c:pt>
                <c:pt idx="4250">
                  <c:v>2003.3589999999999</c:v>
                </c:pt>
                <c:pt idx="4251">
                  <c:v>2002.578</c:v>
                </c:pt>
                <c:pt idx="4252">
                  <c:v>2001.5619999999999</c:v>
                </c:pt>
                <c:pt idx="4253">
                  <c:v>2000.9369999999999</c:v>
                </c:pt>
                <c:pt idx="4254">
                  <c:v>1998.3589999999999</c:v>
                </c:pt>
                <c:pt idx="4255">
                  <c:v>2001.5619999999999</c:v>
                </c:pt>
                <c:pt idx="4256">
                  <c:v>1999.375</c:v>
                </c:pt>
                <c:pt idx="4257">
                  <c:v>1999.5309999999999</c:v>
                </c:pt>
                <c:pt idx="4258">
                  <c:v>2000.1559999999999</c:v>
                </c:pt>
                <c:pt idx="4259">
                  <c:v>1997.9690000000001</c:v>
                </c:pt>
                <c:pt idx="4260">
                  <c:v>1998.5940000000001</c:v>
                </c:pt>
                <c:pt idx="4261">
                  <c:v>1997.7339999999999</c:v>
                </c:pt>
                <c:pt idx="4262">
                  <c:v>1997.578</c:v>
                </c:pt>
                <c:pt idx="4263">
                  <c:v>1994.375</c:v>
                </c:pt>
                <c:pt idx="4264">
                  <c:v>1996.4059999999999</c:v>
                </c:pt>
                <c:pt idx="4265">
                  <c:v>1995.9369999999999</c:v>
                </c:pt>
                <c:pt idx="4266">
                  <c:v>1992.1869999999999</c:v>
                </c:pt>
                <c:pt idx="4267">
                  <c:v>1990.9369999999999</c:v>
                </c:pt>
                <c:pt idx="4268">
                  <c:v>1991.953</c:v>
                </c:pt>
                <c:pt idx="4269">
                  <c:v>1991.172</c:v>
                </c:pt>
                <c:pt idx="4270">
                  <c:v>1988.203</c:v>
                </c:pt>
                <c:pt idx="4271">
                  <c:v>1988.203</c:v>
                </c:pt>
                <c:pt idx="4272">
                  <c:v>1989.5309999999999</c:v>
                </c:pt>
                <c:pt idx="4273">
                  <c:v>1989.5309999999999</c:v>
                </c:pt>
                <c:pt idx="4274">
                  <c:v>1989.7660000000001</c:v>
                </c:pt>
                <c:pt idx="4275">
                  <c:v>1989.7660000000001</c:v>
                </c:pt>
                <c:pt idx="4276">
                  <c:v>1987.1869999999999</c:v>
                </c:pt>
                <c:pt idx="4277">
                  <c:v>1986.5619999999999</c:v>
                </c:pt>
                <c:pt idx="4278">
                  <c:v>1986.172</c:v>
                </c:pt>
                <c:pt idx="4279">
                  <c:v>1987.3440000000001</c:v>
                </c:pt>
                <c:pt idx="4280">
                  <c:v>1986.172</c:v>
                </c:pt>
                <c:pt idx="4281">
                  <c:v>1987.578</c:v>
                </c:pt>
                <c:pt idx="4282">
                  <c:v>1986.5619999999999</c:v>
                </c:pt>
                <c:pt idx="4283">
                  <c:v>1985.1559999999999</c:v>
                </c:pt>
                <c:pt idx="4284">
                  <c:v>1985.1559999999999</c:v>
                </c:pt>
                <c:pt idx="4285">
                  <c:v>1985.9369999999999</c:v>
                </c:pt>
                <c:pt idx="4286">
                  <c:v>1985</c:v>
                </c:pt>
                <c:pt idx="4287">
                  <c:v>1985.3910000000001</c:v>
                </c:pt>
                <c:pt idx="4288">
                  <c:v>1985.9369999999999</c:v>
                </c:pt>
                <c:pt idx="4289">
                  <c:v>1983.75</c:v>
                </c:pt>
                <c:pt idx="4290">
                  <c:v>1983.75</c:v>
                </c:pt>
                <c:pt idx="4291">
                  <c:v>1985.1559999999999</c:v>
                </c:pt>
                <c:pt idx="4292">
                  <c:v>1982.9690000000001</c:v>
                </c:pt>
                <c:pt idx="4293">
                  <c:v>1983.5940000000001</c:v>
                </c:pt>
                <c:pt idx="4294">
                  <c:v>1980</c:v>
                </c:pt>
                <c:pt idx="4295">
                  <c:v>1980.3910000000001</c:v>
                </c:pt>
                <c:pt idx="4296">
                  <c:v>1981.953</c:v>
                </c:pt>
                <c:pt idx="4297">
                  <c:v>1985.9369999999999</c:v>
                </c:pt>
                <c:pt idx="4298">
                  <c:v>1984.5309999999999</c:v>
                </c:pt>
                <c:pt idx="4299">
                  <c:v>1981.797</c:v>
                </c:pt>
                <c:pt idx="4300">
                  <c:v>1980.3910000000001</c:v>
                </c:pt>
                <c:pt idx="4301">
                  <c:v>1980.9369999999999</c:v>
                </c:pt>
                <c:pt idx="4302">
                  <c:v>1981.953</c:v>
                </c:pt>
                <c:pt idx="4303">
                  <c:v>1982.7339999999999</c:v>
                </c:pt>
                <c:pt idx="4304">
                  <c:v>1983.3589999999999</c:v>
                </c:pt>
                <c:pt idx="4305">
                  <c:v>1982.7339999999999</c:v>
                </c:pt>
                <c:pt idx="4306">
                  <c:v>1981.4059999999999</c:v>
                </c:pt>
                <c:pt idx="4307">
                  <c:v>1982.9690000000001</c:v>
                </c:pt>
                <c:pt idx="4308">
                  <c:v>1980.1559999999999</c:v>
                </c:pt>
                <c:pt idx="4309">
                  <c:v>1983.5940000000001</c:v>
                </c:pt>
                <c:pt idx="4310">
                  <c:v>1981.4059999999999</c:v>
                </c:pt>
                <c:pt idx="4311">
                  <c:v>1981.797</c:v>
                </c:pt>
                <c:pt idx="4312">
                  <c:v>1980.1559999999999</c:v>
                </c:pt>
                <c:pt idx="4313">
                  <c:v>1982.578</c:v>
                </c:pt>
                <c:pt idx="4314">
                  <c:v>1983.9839999999999</c:v>
                </c:pt>
                <c:pt idx="4315">
                  <c:v>1986.172</c:v>
                </c:pt>
                <c:pt idx="4316">
                  <c:v>1984.375</c:v>
                </c:pt>
                <c:pt idx="4317">
                  <c:v>1984.1410000000001</c:v>
                </c:pt>
                <c:pt idx="4318">
                  <c:v>1984.1410000000001</c:v>
                </c:pt>
                <c:pt idx="4319">
                  <c:v>1985</c:v>
                </c:pt>
                <c:pt idx="4320">
                  <c:v>1984.5309999999999</c:v>
                </c:pt>
                <c:pt idx="4321">
                  <c:v>1985</c:v>
                </c:pt>
                <c:pt idx="4322">
                  <c:v>1987.3440000000001</c:v>
                </c:pt>
                <c:pt idx="4323">
                  <c:v>1987.578</c:v>
                </c:pt>
                <c:pt idx="4324">
                  <c:v>1989.375</c:v>
                </c:pt>
                <c:pt idx="4325">
                  <c:v>1989.375</c:v>
                </c:pt>
                <c:pt idx="4326">
                  <c:v>1991.953</c:v>
                </c:pt>
                <c:pt idx="4327">
                  <c:v>1990.7809999999999</c:v>
                </c:pt>
                <c:pt idx="4328">
                  <c:v>1990</c:v>
                </c:pt>
                <c:pt idx="4329">
                  <c:v>1989.1410000000001</c:v>
                </c:pt>
                <c:pt idx="4330">
                  <c:v>1993.9839999999999</c:v>
                </c:pt>
                <c:pt idx="4331">
                  <c:v>1994.375</c:v>
                </c:pt>
                <c:pt idx="4332">
                  <c:v>1992.7339999999999</c:v>
                </c:pt>
                <c:pt idx="4333">
                  <c:v>1997.1869999999999</c:v>
                </c:pt>
                <c:pt idx="4334">
                  <c:v>1997.1869999999999</c:v>
                </c:pt>
                <c:pt idx="4335">
                  <c:v>1996.4059999999999</c:v>
                </c:pt>
                <c:pt idx="4336">
                  <c:v>1998.203</c:v>
                </c:pt>
                <c:pt idx="4337">
                  <c:v>1996.797</c:v>
                </c:pt>
                <c:pt idx="4338">
                  <c:v>2002.3440000000001</c:v>
                </c:pt>
                <c:pt idx="4339">
                  <c:v>2001.172</c:v>
                </c:pt>
                <c:pt idx="4340">
                  <c:v>1998.75</c:v>
                </c:pt>
                <c:pt idx="4341">
                  <c:v>2001.5619999999999</c:v>
                </c:pt>
                <c:pt idx="4342">
                  <c:v>2003.9839999999999</c:v>
                </c:pt>
                <c:pt idx="4343">
                  <c:v>2005</c:v>
                </c:pt>
                <c:pt idx="4344">
                  <c:v>2006.172</c:v>
                </c:pt>
                <c:pt idx="4345">
                  <c:v>2007.7339999999999</c:v>
                </c:pt>
                <c:pt idx="4346">
                  <c:v>2005.9369999999999</c:v>
                </c:pt>
                <c:pt idx="4347">
                  <c:v>2006.5619999999999</c:v>
                </c:pt>
                <c:pt idx="4348">
                  <c:v>2010.1559999999999</c:v>
                </c:pt>
                <c:pt idx="4349">
                  <c:v>2011.4059999999999</c:v>
                </c:pt>
                <c:pt idx="4350">
                  <c:v>2015.1559999999999</c:v>
                </c:pt>
                <c:pt idx="4351">
                  <c:v>2014.375</c:v>
                </c:pt>
                <c:pt idx="4352">
                  <c:v>2016.5619999999999</c:v>
                </c:pt>
                <c:pt idx="4353">
                  <c:v>2018.3589999999999</c:v>
                </c:pt>
                <c:pt idx="4354">
                  <c:v>2020.3910000000001</c:v>
                </c:pt>
                <c:pt idx="4355">
                  <c:v>2022.1869999999999</c:v>
                </c:pt>
                <c:pt idx="4356">
                  <c:v>2023.203</c:v>
                </c:pt>
                <c:pt idx="4357">
                  <c:v>2027.1869999999999</c:v>
                </c:pt>
                <c:pt idx="4358">
                  <c:v>2025.547</c:v>
                </c:pt>
                <c:pt idx="4359">
                  <c:v>2029.1410000000001</c:v>
                </c:pt>
                <c:pt idx="4360">
                  <c:v>2033.3589999999999</c:v>
                </c:pt>
                <c:pt idx="4361">
                  <c:v>2030.9369999999999</c:v>
                </c:pt>
                <c:pt idx="4362">
                  <c:v>2034.7660000000001</c:v>
                </c:pt>
                <c:pt idx="4363">
                  <c:v>2035.1559999999999</c:v>
                </c:pt>
                <c:pt idx="4364">
                  <c:v>2040.7809999999999</c:v>
                </c:pt>
                <c:pt idx="4365">
                  <c:v>2039.375</c:v>
                </c:pt>
                <c:pt idx="4366">
                  <c:v>2040.9369999999999</c:v>
                </c:pt>
                <c:pt idx="4367">
                  <c:v>2043.203</c:v>
                </c:pt>
                <c:pt idx="4368">
                  <c:v>2042.7339999999999</c:v>
                </c:pt>
                <c:pt idx="4369">
                  <c:v>2045.9369999999999</c:v>
                </c:pt>
                <c:pt idx="4370">
                  <c:v>2045.7809999999999</c:v>
                </c:pt>
                <c:pt idx="4371">
                  <c:v>2050.547</c:v>
                </c:pt>
                <c:pt idx="4372">
                  <c:v>2052.1869999999999</c:v>
                </c:pt>
                <c:pt idx="4373">
                  <c:v>2056.4059999999999</c:v>
                </c:pt>
                <c:pt idx="4374">
                  <c:v>2058.75</c:v>
                </c:pt>
                <c:pt idx="4375">
                  <c:v>2061.797</c:v>
                </c:pt>
                <c:pt idx="4376">
                  <c:v>2062.578</c:v>
                </c:pt>
                <c:pt idx="4377">
                  <c:v>2066.953</c:v>
                </c:pt>
                <c:pt idx="4378">
                  <c:v>2068.75</c:v>
                </c:pt>
                <c:pt idx="4379">
                  <c:v>2071.172</c:v>
                </c:pt>
                <c:pt idx="4380">
                  <c:v>2071.172</c:v>
                </c:pt>
                <c:pt idx="4381">
                  <c:v>2074.5309999999999</c:v>
                </c:pt>
                <c:pt idx="4382">
                  <c:v>2075.7809999999999</c:v>
                </c:pt>
                <c:pt idx="4383">
                  <c:v>2077.3440000000001</c:v>
                </c:pt>
                <c:pt idx="4384">
                  <c:v>2081.172</c:v>
                </c:pt>
                <c:pt idx="4385">
                  <c:v>2080.3910000000001</c:v>
                </c:pt>
                <c:pt idx="4386">
                  <c:v>2083.9839999999999</c:v>
                </c:pt>
                <c:pt idx="4387">
                  <c:v>2087.3440000000001</c:v>
                </c:pt>
                <c:pt idx="4388">
                  <c:v>2087.578</c:v>
                </c:pt>
                <c:pt idx="4389">
                  <c:v>2088.5940000000001</c:v>
                </c:pt>
                <c:pt idx="4390">
                  <c:v>2091.797</c:v>
                </c:pt>
                <c:pt idx="4391">
                  <c:v>2094.7660000000001</c:v>
                </c:pt>
                <c:pt idx="4392">
                  <c:v>2095.9369999999999</c:v>
                </c:pt>
                <c:pt idx="4393">
                  <c:v>2098.203</c:v>
                </c:pt>
                <c:pt idx="4394">
                  <c:v>2101.5619999999999</c:v>
                </c:pt>
                <c:pt idx="4395">
                  <c:v>2104.375</c:v>
                </c:pt>
                <c:pt idx="4396">
                  <c:v>2105.547</c:v>
                </c:pt>
                <c:pt idx="4397">
                  <c:v>2105.7809999999999</c:v>
                </c:pt>
                <c:pt idx="4398">
                  <c:v>2111.953</c:v>
                </c:pt>
                <c:pt idx="4399">
                  <c:v>2111.953</c:v>
                </c:pt>
                <c:pt idx="4400">
                  <c:v>2111.172</c:v>
                </c:pt>
                <c:pt idx="4401">
                  <c:v>2115.1559999999999</c:v>
                </c:pt>
                <c:pt idx="4402">
                  <c:v>2119.1410000000001</c:v>
                </c:pt>
                <c:pt idx="4403">
                  <c:v>2116.4059999999999</c:v>
                </c:pt>
                <c:pt idx="4404">
                  <c:v>2121.797</c:v>
                </c:pt>
                <c:pt idx="4405">
                  <c:v>2122.7339999999999</c:v>
                </c:pt>
                <c:pt idx="4406">
                  <c:v>2123.9839999999999</c:v>
                </c:pt>
                <c:pt idx="4407">
                  <c:v>2127.1869999999999</c:v>
                </c:pt>
                <c:pt idx="4408">
                  <c:v>2127.9690000000001</c:v>
                </c:pt>
                <c:pt idx="4409">
                  <c:v>2130.9369999999999</c:v>
                </c:pt>
                <c:pt idx="4410">
                  <c:v>2129.1410000000001</c:v>
                </c:pt>
                <c:pt idx="4411">
                  <c:v>2130</c:v>
                </c:pt>
                <c:pt idx="4412">
                  <c:v>2136.172</c:v>
                </c:pt>
                <c:pt idx="4413">
                  <c:v>2134.5309999999999</c:v>
                </c:pt>
                <c:pt idx="4414">
                  <c:v>2141.172</c:v>
                </c:pt>
                <c:pt idx="4415">
                  <c:v>2141.797</c:v>
                </c:pt>
                <c:pt idx="4416">
                  <c:v>2144.1410000000001</c:v>
                </c:pt>
                <c:pt idx="4417">
                  <c:v>2148.9839999999999</c:v>
                </c:pt>
                <c:pt idx="4418">
                  <c:v>2152.7339999999999</c:v>
                </c:pt>
                <c:pt idx="4419">
                  <c:v>2152.1869999999999</c:v>
                </c:pt>
                <c:pt idx="4420">
                  <c:v>2156.4059999999999</c:v>
                </c:pt>
                <c:pt idx="4421">
                  <c:v>2160.547</c:v>
                </c:pt>
                <c:pt idx="4422">
                  <c:v>2158.5940000000001</c:v>
                </c:pt>
                <c:pt idx="4423">
                  <c:v>2158.75</c:v>
                </c:pt>
                <c:pt idx="4424">
                  <c:v>2158.75</c:v>
                </c:pt>
                <c:pt idx="4425">
                  <c:v>2159.375</c:v>
                </c:pt>
                <c:pt idx="4426">
                  <c:v>2164.5309999999999</c:v>
                </c:pt>
                <c:pt idx="4427">
                  <c:v>2167.7339999999999</c:v>
                </c:pt>
                <c:pt idx="4428">
                  <c:v>2167.578</c:v>
                </c:pt>
                <c:pt idx="4429">
                  <c:v>2168.3589999999999</c:v>
                </c:pt>
                <c:pt idx="4430">
                  <c:v>2170.547</c:v>
                </c:pt>
                <c:pt idx="4431">
                  <c:v>2170.1559999999999</c:v>
                </c:pt>
                <c:pt idx="4432">
                  <c:v>2172.3440000000001</c:v>
                </c:pt>
                <c:pt idx="4433">
                  <c:v>2173.3589999999999</c:v>
                </c:pt>
                <c:pt idx="4434">
                  <c:v>2174.5309999999999</c:v>
                </c:pt>
                <c:pt idx="4435">
                  <c:v>2177.9690000000001</c:v>
                </c:pt>
                <c:pt idx="4436">
                  <c:v>2180.9369999999999</c:v>
                </c:pt>
                <c:pt idx="4437">
                  <c:v>2181.172</c:v>
                </c:pt>
                <c:pt idx="4438">
                  <c:v>2183.9839999999999</c:v>
                </c:pt>
                <c:pt idx="4439">
                  <c:v>2184.5309999999999</c:v>
                </c:pt>
                <c:pt idx="4440">
                  <c:v>2184.1410000000001</c:v>
                </c:pt>
                <c:pt idx="4441">
                  <c:v>2163.75</c:v>
                </c:pt>
                <c:pt idx="4442">
                  <c:v>2166.953</c:v>
                </c:pt>
                <c:pt idx="4443">
                  <c:v>2182.7339999999999</c:v>
                </c:pt>
                <c:pt idx="4444">
                  <c:v>2173.9839999999999</c:v>
                </c:pt>
                <c:pt idx="4445">
                  <c:v>2174.375</c:v>
                </c:pt>
                <c:pt idx="4446">
                  <c:v>2179.375</c:v>
                </c:pt>
                <c:pt idx="4447">
                  <c:v>2186.172</c:v>
                </c:pt>
                <c:pt idx="4448">
                  <c:v>2196.172</c:v>
                </c:pt>
                <c:pt idx="4449">
                  <c:v>2198.75</c:v>
                </c:pt>
                <c:pt idx="4450">
                  <c:v>2196.4059999999999</c:v>
                </c:pt>
                <c:pt idx="4451">
                  <c:v>2195.547</c:v>
                </c:pt>
                <c:pt idx="4452">
                  <c:v>2194.5309999999999</c:v>
                </c:pt>
                <c:pt idx="4453">
                  <c:v>2191.953</c:v>
                </c:pt>
                <c:pt idx="4454">
                  <c:v>2192.1869999999999</c:v>
                </c:pt>
                <c:pt idx="4455">
                  <c:v>2186.4059999999999</c:v>
                </c:pt>
                <c:pt idx="4456">
                  <c:v>2188.75</c:v>
                </c:pt>
                <c:pt idx="4457">
                  <c:v>2186.797</c:v>
                </c:pt>
                <c:pt idx="4458">
                  <c:v>2187.578</c:v>
                </c:pt>
                <c:pt idx="4459">
                  <c:v>2187.1869999999999</c:v>
                </c:pt>
                <c:pt idx="4460">
                  <c:v>2189.5309999999999</c:v>
                </c:pt>
                <c:pt idx="4461">
                  <c:v>2189.375</c:v>
                </c:pt>
                <c:pt idx="4462">
                  <c:v>2192.1869999999999</c:v>
                </c:pt>
                <c:pt idx="4463">
                  <c:v>2193.5940000000001</c:v>
                </c:pt>
                <c:pt idx="4464">
                  <c:v>2190.7809999999999</c:v>
                </c:pt>
                <c:pt idx="4465">
                  <c:v>2188.9839999999999</c:v>
                </c:pt>
                <c:pt idx="4466">
                  <c:v>2192.9690000000001</c:v>
                </c:pt>
                <c:pt idx="4467">
                  <c:v>2189.5309999999999</c:v>
                </c:pt>
                <c:pt idx="4468">
                  <c:v>2187.578</c:v>
                </c:pt>
                <c:pt idx="4469">
                  <c:v>2188.9839999999999</c:v>
                </c:pt>
                <c:pt idx="4470">
                  <c:v>2187.3440000000001</c:v>
                </c:pt>
                <c:pt idx="4471">
                  <c:v>2186.797</c:v>
                </c:pt>
                <c:pt idx="4472">
                  <c:v>2185.1559999999999</c:v>
                </c:pt>
                <c:pt idx="4473">
                  <c:v>2185.1559999999999</c:v>
                </c:pt>
                <c:pt idx="4474">
                  <c:v>2188.203</c:v>
                </c:pt>
                <c:pt idx="4475">
                  <c:v>2184.1410000000001</c:v>
                </c:pt>
                <c:pt idx="4476">
                  <c:v>2185.1559999999999</c:v>
                </c:pt>
                <c:pt idx="4477">
                  <c:v>2182.578</c:v>
                </c:pt>
                <c:pt idx="4478">
                  <c:v>2181.953</c:v>
                </c:pt>
                <c:pt idx="4479">
                  <c:v>2178.75</c:v>
                </c:pt>
                <c:pt idx="4480">
                  <c:v>2179.375</c:v>
                </c:pt>
                <c:pt idx="4481">
                  <c:v>2179.1410000000001</c:v>
                </c:pt>
                <c:pt idx="4482">
                  <c:v>2177.1869999999999</c:v>
                </c:pt>
                <c:pt idx="4483">
                  <c:v>2176.797</c:v>
                </c:pt>
                <c:pt idx="4484">
                  <c:v>2175.3910000000001</c:v>
                </c:pt>
                <c:pt idx="4485">
                  <c:v>2174.375</c:v>
                </c:pt>
                <c:pt idx="4486">
                  <c:v>2174.1410000000001</c:v>
                </c:pt>
                <c:pt idx="4487">
                  <c:v>2172.9690000000001</c:v>
                </c:pt>
                <c:pt idx="4488">
                  <c:v>2171.5619999999999</c:v>
                </c:pt>
                <c:pt idx="4489">
                  <c:v>2168.203</c:v>
                </c:pt>
                <c:pt idx="4490">
                  <c:v>2169.7660000000001</c:v>
                </c:pt>
                <c:pt idx="4491">
                  <c:v>2168.3589999999999</c:v>
                </c:pt>
                <c:pt idx="4492">
                  <c:v>2166.4059999999999</c:v>
                </c:pt>
                <c:pt idx="4493">
                  <c:v>2165</c:v>
                </c:pt>
                <c:pt idx="4494">
                  <c:v>2161.953</c:v>
                </c:pt>
                <c:pt idx="4495">
                  <c:v>2161.5619999999999</c:v>
                </c:pt>
                <c:pt idx="4496">
                  <c:v>2159.375</c:v>
                </c:pt>
                <c:pt idx="4497">
                  <c:v>2157.3440000000001</c:v>
                </c:pt>
                <c:pt idx="4498">
                  <c:v>2156.953</c:v>
                </c:pt>
                <c:pt idx="4499">
                  <c:v>2156.172</c:v>
                </c:pt>
                <c:pt idx="4500">
                  <c:v>2154.5309999999999</c:v>
                </c:pt>
                <c:pt idx="4501">
                  <c:v>2153.203</c:v>
                </c:pt>
                <c:pt idx="4502">
                  <c:v>2153.5940000000001</c:v>
                </c:pt>
                <c:pt idx="4503">
                  <c:v>2150</c:v>
                </c:pt>
                <c:pt idx="4504">
                  <c:v>2147.3440000000001</c:v>
                </c:pt>
                <c:pt idx="4505">
                  <c:v>2146.953</c:v>
                </c:pt>
                <c:pt idx="4506">
                  <c:v>2146.953</c:v>
                </c:pt>
                <c:pt idx="4507">
                  <c:v>2145.547</c:v>
                </c:pt>
                <c:pt idx="4508">
                  <c:v>2145.3910000000001</c:v>
                </c:pt>
                <c:pt idx="4509">
                  <c:v>2141.953</c:v>
                </c:pt>
                <c:pt idx="4510">
                  <c:v>2140.1559999999999</c:v>
                </c:pt>
                <c:pt idx="4511">
                  <c:v>2137.7339999999999</c:v>
                </c:pt>
                <c:pt idx="4512">
                  <c:v>2139.1410000000001</c:v>
                </c:pt>
                <c:pt idx="4513">
                  <c:v>2137.578</c:v>
                </c:pt>
                <c:pt idx="4514">
                  <c:v>2135.547</c:v>
                </c:pt>
                <c:pt idx="4515">
                  <c:v>2137.1869999999999</c:v>
                </c:pt>
                <c:pt idx="4516">
                  <c:v>2133.5940000000001</c:v>
                </c:pt>
                <c:pt idx="4517">
                  <c:v>2131.4059999999999</c:v>
                </c:pt>
                <c:pt idx="4518">
                  <c:v>2130.1559999999999</c:v>
                </c:pt>
                <c:pt idx="4519">
                  <c:v>2128.3589999999999</c:v>
                </c:pt>
                <c:pt idx="4520">
                  <c:v>2127.7339999999999</c:v>
                </c:pt>
                <c:pt idx="4521">
                  <c:v>2125.3910000000001</c:v>
                </c:pt>
                <c:pt idx="4522">
                  <c:v>2123.75</c:v>
                </c:pt>
                <c:pt idx="4523">
                  <c:v>2121.4059999999999</c:v>
                </c:pt>
                <c:pt idx="4524">
                  <c:v>2120.7809999999999</c:v>
                </c:pt>
                <c:pt idx="4525">
                  <c:v>2120.547</c:v>
                </c:pt>
                <c:pt idx="4526">
                  <c:v>2116.797</c:v>
                </c:pt>
                <c:pt idx="4527">
                  <c:v>2116.5619999999999</c:v>
                </c:pt>
                <c:pt idx="4528">
                  <c:v>2117.7339999999999</c:v>
                </c:pt>
                <c:pt idx="4529">
                  <c:v>2112.3440000000001</c:v>
                </c:pt>
                <c:pt idx="4530">
                  <c:v>2111.5619999999999</c:v>
                </c:pt>
                <c:pt idx="4531">
                  <c:v>2111.4059999999999</c:v>
                </c:pt>
                <c:pt idx="4532">
                  <c:v>2112.9690000000001</c:v>
                </c:pt>
                <c:pt idx="4533">
                  <c:v>2110</c:v>
                </c:pt>
                <c:pt idx="4534">
                  <c:v>2110.1559999999999</c:v>
                </c:pt>
                <c:pt idx="4535">
                  <c:v>2108.3589999999999</c:v>
                </c:pt>
                <c:pt idx="4536">
                  <c:v>2108.75</c:v>
                </c:pt>
                <c:pt idx="4537">
                  <c:v>2105</c:v>
                </c:pt>
                <c:pt idx="4538">
                  <c:v>2104.1410000000001</c:v>
                </c:pt>
                <c:pt idx="4539">
                  <c:v>2105.1559999999999</c:v>
                </c:pt>
                <c:pt idx="4540">
                  <c:v>2103.75</c:v>
                </c:pt>
                <c:pt idx="4541">
                  <c:v>2101.5619999999999</c:v>
                </c:pt>
                <c:pt idx="4542">
                  <c:v>2100.547</c:v>
                </c:pt>
                <c:pt idx="4543">
                  <c:v>2100</c:v>
                </c:pt>
                <c:pt idx="4544">
                  <c:v>2096.5619999999999</c:v>
                </c:pt>
                <c:pt idx="4545">
                  <c:v>2097.1869999999999</c:v>
                </c:pt>
                <c:pt idx="4546">
                  <c:v>2098.3589999999999</c:v>
                </c:pt>
                <c:pt idx="4547">
                  <c:v>2091.172</c:v>
                </c:pt>
                <c:pt idx="4548">
                  <c:v>2090.9369999999999</c:v>
                </c:pt>
                <c:pt idx="4549">
                  <c:v>2093.9839999999999</c:v>
                </c:pt>
                <c:pt idx="4550">
                  <c:v>2089.1410000000001</c:v>
                </c:pt>
                <c:pt idx="4551">
                  <c:v>2087.1869999999999</c:v>
                </c:pt>
                <c:pt idx="4552">
                  <c:v>2084.5309999999999</c:v>
                </c:pt>
                <c:pt idx="4553">
                  <c:v>2086.172</c:v>
                </c:pt>
                <c:pt idx="4554">
                  <c:v>2083.203</c:v>
                </c:pt>
                <c:pt idx="4555">
                  <c:v>2083.9839999999999</c:v>
                </c:pt>
                <c:pt idx="4556">
                  <c:v>2082.7339999999999</c:v>
                </c:pt>
                <c:pt idx="4557">
                  <c:v>2080.3910000000001</c:v>
                </c:pt>
                <c:pt idx="4558">
                  <c:v>2083.3589999999999</c:v>
                </c:pt>
                <c:pt idx="4559">
                  <c:v>2079.375</c:v>
                </c:pt>
                <c:pt idx="4560">
                  <c:v>2078.203</c:v>
                </c:pt>
                <c:pt idx="4561">
                  <c:v>2073.9839999999999</c:v>
                </c:pt>
                <c:pt idx="4562">
                  <c:v>2074.375</c:v>
                </c:pt>
                <c:pt idx="4563">
                  <c:v>2073.75</c:v>
                </c:pt>
                <c:pt idx="4564">
                  <c:v>2074.5309999999999</c:v>
                </c:pt>
                <c:pt idx="4565">
                  <c:v>2071.172</c:v>
                </c:pt>
                <c:pt idx="4566">
                  <c:v>2071.5619999999999</c:v>
                </c:pt>
                <c:pt idx="4567">
                  <c:v>2070.547</c:v>
                </c:pt>
                <c:pt idx="4568">
                  <c:v>2068.5940000000001</c:v>
                </c:pt>
                <c:pt idx="4569">
                  <c:v>2064.7660000000001</c:v>
                </c:pt>
                <c:pt idx="4570">
                  <c:v>2063.5940000000001</c:v>
                </c:pt>
                <c:pt idx="4571">
                  <c:v>2063.9839999999999</c:v>
                </c:pt>
                <c:pt idx="4572">
                  <c:v>2061.4059999999999</c:v>
                </c:pt>
                <c:pt idx="4573">
                  <c:v>2057.578</c:v>
                </c:pt>
                <c:pt idx="4574">
                  <c:v>2058.203</c:v>
                </c:pt>
                <c:pt idx="4575">
                  <c:v>2053.75</c:v>
                </c:pt>
                <c:pt idx="4576">
                  <c:v>2056.4059999999999</c:v>
                </c:pt>
                <c:pt idx="4577">
                  <c:v>2049.7660000000001</c:v>
                </c:pt>
                <c:pt idx="4578">
                  <c:v>2050.1559999999999</c:v>
                </c:pt>
                <c:pt idx="4579">
                  <c:v>2047.578</c:v>
                </c:pt>
                <c:pt idx="4580">
                  <c:v>2046.4059999999999</c:v>
                </c:pt>
                <c:pt idx="4581">
                  <c:v>2048.3589999999999</c:v>
                </c:pt>
                <c:pt idx="4582">
                  <c:v>2045.547</c:v>
                </c:pt>
                <c:pt idx="4583">
                  <c:v>2044.1410000000001</c:v>
                </c:pt>
                <c:pt idx="4584">
                  <c:v>2043.5940000000001</c:v>
                </c:pt>
                <c:pt idx="4585">
                  <c:v>2041.797</c:v>
                </c:pt>
                <c:pt idx="4586">
                  <c:v>2038.203</c:v>
                </c:pt>
                <c:pt idx="4587">
                  <c:v>2036.172</c:v>
                </c:pt>
                <c:pt idx="4588">
                  <c:v>2037.3440000000001</c:v>
                </c:pt>
                <c:pt idx="4589">
                  <c:v>2036.4059999999999</c:v>
                </c:pt>
                <c:pt idx="4590">
                  <c:v>2034.1410000000001</c:v>
                </c:pt>
                <c:pt idx="4591">
                  <c:v>2032.578</c:v>
                </c:pt>
                <c:pt idx="4592">
                  <c:v>2029.1410000000001</c:v>
                </c:pt>
                <c:pt idx="4593">
                  <c:v>2028.5940000000001</c:v>
                </c:pt>
                <c:pt idx="4594">
                  <c:v>2028.203</c:v>
                </c:pt>
                <c:pt idx="4595">
                  <c:v>2024.7660000000001</c:v>
                </c:pt>
                <c:pt idx="4596">
                  <c:v>2023.3589999999999</c:v>
                </c:pt>
                <c:pt idx="4597">
                  <c:v>2019.1410000000001</c:v>
                </c:pt>
                <c:pt idx="4598">
                  <c:v>2018.5940000000001</c:v>
                </c:pt>
                <c:pt idx="4599">
                  <c:v>2016.953</c:v>
                </c:pt>
                <c:pt idx="4600">
                  <c:v>2018.3589999999999</c:v>
                </c:pt>
                <c:pt idx="4601">
                  <c:v>2015.1559999999999</c:v>
                </c:pt>
                <c:pt idx="4602">
                  <c:v>2013.5940000000001</c:v>
                </c:pt>
                <c:pt idx="4603">
                  <c:v>2012.7339999999999</c:v>
                </c:pt>
                <c:pt idx="4604">
                  <c:v>2013.5940000000001</c:v>
                </c:pt>
                <c:pt idx="4605">
                  <c:v>2010.3910000000001</c:v>
                </c:pt>
                <c:pt idx="4606">
                  <c:v>2011.953</c:v>
                </c:pt>
                <c:pt idx="4607">
                  <c:v>2008.75</c:v>
                </c:pt>
                <c:pt idx="4608">
                  <c:v>2008.9839999999999</c:v>
                </c:pt>
                <c:pt idx="4609">
                  <c:v>2005</c:v>
                </c:pt>
                <c:pt idx="4610">
                  <c:v>2007.7339999999999</c:v>
                </c:pt>
                <c:pt idx="4611">
                  <c:v>2006.5619999999999</c:v>
                </c:pt>
                <c:pt idx="4612">
                  <c:v>2004.5309999999999</c:v>
                </c:pt>
                <c:pt idx="4613">
                  <c:v>2005.9369999999999</c:v>
                </c:pt>
                <c:pt idx="4614">
                  <c:v>2003.3589999999999</c:v>
                </c:pt>
                <c:pt idx="4615">
                  <c:v>2002.3440000000001</c:v>
                </c:pt>
                <c:pt idx="4616">
                  <c:v>2000.1559999999999</c:v>
                </c:pt>
                <c:pt idx="4617">
                  <c:v>1998.5940000000001</c:v>
                </c:pt>
                <c:pt idx="4618">
                  <c:v>1999.5309999999999</c:v>
                </c:pt>
                <c:pt idx="4619">
                  <c:v>1999.375</c:v>
                </c:pt>
                <c:pt idx="4620">
                  <c:v>1995.7809999999999</c:v>
                </c:pt>
                <c:pt idx="4621">
                  <c:v>1993.9839999999999</c:v>
                </c:pt>
                <c:pt idx="4622">
                  <c:v>1995</c:v>
                </c:pt>
                <c:pt idx="4623">
                  <c:v>1993.9839999999999</c:v>
                </c:pt>
                <c:pt idx="4624">
                  <c:v>1993.75</c:v>
                </c:pt>
                <c:pt idx="4625">
                  <c:v>1996.953</c:v>
                </c:pt>
                <c:pt idx="4626">
                  <c:v>1994.1410000000001</c:v>
                </c:pt>
                <c:pt idx="4627">
                  <c:v>1995</c:v>
                </c:pt>
                <c:pt idx="4628">
                  <c:v>1993.3589999999999</c:v>
                </c:pt>
                <c:pt idx="4629">
                  <c:v>1994.7660000000001</c:v>
                </c:pt>
                <c:pt idx="4630">
                  <c:v>1995.9369999999999</c:v>
                </c:pt>
                <c:pt idx="4631">
                  <c:v>1995.1559999999999</c:v>
                </c:pt>
                <c:pt idx="4632">
                  <c:v>1992.7339999999999</c:v>
                </c:pt>
                <c:pt idx="4633">
                  <c:v>1992.1869999999999</c:v>
                </c:pt>
                <c:pt idx="4634">
                  <c:v>1991.797</c:v>
                </c:pt>
                <c:pt idx="4635">
                  <c:v>1990.1559999999999</c:v>
                </c:pt>
                <c:pt idx="4636">
                  <c:v>1991.5619999999999</c:v>
                </c:pt>
                <c:pt idx="4637">
                  <c:v>1987.578</c:v>
                </c:pt>
                <c:pt idx="4638">
                  <c:v>1992.7339999999999</c:v>
                </c:pt>
                <c:pt idx="4639">
                  <c:v>1990</c:v>
                </c:pt>
                <c:pt idx="4640">
                  <c:v>1990.3910000000001</c:v>
                </c:pt>
                <c:pt idx="4641">
                  <c:v>1990.1559999999999</c:v>
                </c:pt>
                <c:pt idx="4642">
                  <c:v>1991.953</c:v>
                </c:pt>
                <c:pt idx="4643">
                  <c:v>1989.7660000000001</c:v>
                </c:pt>
                <c:pt idx="4644">
                  <c:v>1992.1869999999999</c:v>
                </c:pt>
                <c:pt idx="4645">
                  <c:v>1990.547</c:v>
                </c:pt>
                <c:pt idx="4646">
                  <c:v>1992.578</c:v>
                </c:pt>
                <c:pt idx="4647">
                  <c:v>1993.203</c:v>
                </c:pt>
                <c:pt idx="4648">
                  <c:v>1995.1559999999999</c:v>
                </c:pt>
                <c:pt idx="4649">
                  <c:v>1995.1559999999999</c:v>
                </c:pt>
                <c:pt idx="4650">
                  <c:v>1995.547</c:v>
                </c:pt>
                <c:pt idx="4651">
                  <c:v>1993.3589999999999</c:v>
                </c:pt>
                <c:pt idx="4652">
                  <c:v>1996.4059999999999</c:v>
                </c:pt>
                <c:pt idx="4653">
                  <c:v>1997.578</c:v>
                </c:pt>
                <c:pt idx="4654">
                  <c:v>1995.1559999999999</c:v>
                </c:pt>
                <c:pt idx="4655">
                  <c:v>1998.5940000000001</c:v>
                </c:pt>
                <c:pt idx="4656">
                  <c:v>1998.9839999999999</c:v>
                </c:pt>
                <c:pt idx="4657">
                  <c:v>1999.1410000000001</c:v>
                </c:pt>
                <c:pt idx="4658">
                  <c:v>1999.7660000000001</c:v>
                </c:pt>
                <c:pt idx="4659">
                  <c:v>2002.9690000000001</c:v>
                </c:pt>
                <c:pt idx="4660">
                  <c:v>2002.3440000000001</c:v>
                </c:pt>
                <c:pt idx="4661">
                  <c:v>2001.953</c:v>
                </c:pt>
                <c:pt idx="4662">
                  <c:v>2005.3910000000001</c:v>
                </c:pt>
                <c:pt idx="4663">
                  <c:v>2003.9839999999999</c:v>
                </c:pt>
                <c:pt idx="4664">
                  <c:v>2006.5619999999999</c:v>
                </c:pt>
                <c:pt idx="4665">
                  <c:v>2005.1559999999999</c:v>
                </c:pt>
                <c:pt idx="4666">
                  <c:v>2006.172</c:v>
                </c:pt>
                <c:pt idx="4667">
                  <c:v>2005.9369999999999</c:v>
                </c:pt>
                <c:pt idx="4668">
                  <c:v>2007.1869999999999</c:v>
                </c:pt>
                <c:pt idx="4669">
                  <c:v>2008.203</c:v>
                </c:pt>
                <c:pt idx="4670">
                  <c:v>2010</c:v>
                </c:pt>
                <c:pt idx="4671">
                  <c:v>2010.3910000000001</c:v>
                </c:pt>
                <c:pt idx="4672">
                  <c:v>2011.5619999999999</c:v>
                </c:pt>
                <c:pt idx="4673">
                  <c:v>2013.9839999999999</c:v>
                </c:pt>
                <c:pt idx="4674">
                  <c:v>2014.375</c:v>
                </c:pt>
                <c:pt idx="4675">
                  <c:v>2014.5309999999999</c:v>
                </c:pt>
                <c:pt idx="4676">
                  <c:v>2014.375</c:v>
                </c:pt>
                <c:pt idx="4677">
                  <c:v>2016.4059999999999</c:v>
                </c:pt>
                <c:pt idx="4678">
                  <c:v>2021.4059999999999</c:v>
                </c:pt>
                <c:pt idx="4679">
                  <c:v>2017.7339999999999</c:v>
                </c:pt>
                <c:pt idx="4680">
                  <c:v>2019.375</c:v>
                </c:pt>
                <c:pt idx="4681">
                  <c:v>2020.547</c:v>
                </c:pt>
                <c:pt idx="4682">
                  <c:v>2022.578</c:v>
                </c:pt>
                <c:pt idx="4683">
                  <c:v>2026.5619999999999</c:v>
                </c:pt>
                <c:pt idx="4684">
                  <c:v>2023.75</c:v>
                </c:pt>
                <c:pt idx="4685">
                  <c:v>2026.5619999999999</c:v>
                </c:pt>
                <c:pt idx="4686">
                  <c:v>2029.375</c:v>
                </c:pt>
                <c:pt idx="4687">
                  <c:v>2028.75</c:v>
                </c:pt>
                <c:pt idx="4688">
                  <c:v>2030.9369999999999</c:v>
                </c:pt>
                <c:pt idx="4689">
                  <c:v>2033.3589999999999</c:v>
                </c:pt>
                <c:pt idx="4690">
                  <c:v>2033.203</c:v>
                </c:pt>
                <c:pt idx="4691">
                  <c:v>2033.203</c:v>
                </c:pt>
                <c:pt idx="4692">
                  <c:v>2036.172</c:v>
                </c:pt>
                <c:pt idx="4693">
                  <c:v>2035.3910000000001</c:v>
                </c:pt>
                <c:pt idx="4694">
                  <c:v>2036.797</c:v>
                </c:pt>
                <c:pt idx="4695">
                  <c:v>2037.1869999999999</c:v>
                </c:pt>
                <c:pt idx="4696">
                  <c:v>2038.75</c:v>
                </c:pt>
                <c:pt idx="4697">
                  <c:v>2041.5619999999999</c:v>
                </c:pt>
                <c:pt idx="4698">
                  <c:v>2039.5309999999999</c:v>
                </c:pt>
                <c:pt idx="4699">
                  <c:v>2040.547</c:v>
                </c:pt>
                <c:pt idx="4700">
                  <c:v>2042.7339999999999</c:v>
                </c:pt>
                <c:pt idx="4701">
                  <c:v>2046.172</c:v>
                </c:pt>
                <c:pt idx="4702">
                  <c:v>2046.4059999999999</c:v>
                </c:pt>
                <c:pt idx="4703">
                  <c:v>2046.953</c:v>
                </c:pt>
                <c:pt idx="4704">
                  <c:v>2050.1559999999999</c:v>
                </c:pt>
                <c:pt idx="4705">
                  <c:v>2051.172</c:v>
                </c:pt>
                <c:pt idx="4706">
                  <c:v>2052.9690000000001</c:v>
                </c:pt>
                <c:pt idx="4707">
                  <c:v>2055.9369999999999</c:v>
                </c:pt>
                <c:pt idx="4708">
                  <c:v>2055.3910000000001</c:v>
                </c:pt>
                <c:pt idx="4709">
                  <c:v>2055.1559999999999</c:v>
                </c:pt>
                <c:pt idx="4710">
                  <c:v>2054.5309999999999</c:v>
                </c:pt>
                <c:pt idx="4711">
                  <c:v>2056.5619999999999</c:v>
                </c:pt>
                <c:pt idx="4712">
                  <c:v>2059.1410000000001</c:v>
                </c:pt>
                <c:pt idx="4713">
                  <c:v>2056.5619999999999</c:v>
                </c:pt>
                <c:pt idx="4714">
                  <c:v>2060.1559999999999</c:v>
                </c:pt>
                <c:pt idx="4715">
                  <c:v>2061.797</c:v>
                </c:pt>
                <c:pt idx="4716">
                  <c:v>2060.9369999999999</c:v>
                </c:pt>
                <c:pt idx="4717">
                  <c:v>2064.375</c:v>
                </c:pt>
                <c:pt idx="4718">
                  <c:v>2064.1410000000001</c:v>
                </c:pt>
                <c:pt idx="4719">
                  <c:v>2066.172</c:v>
                </c:pt>
                <c:pt idx="4720">
                  <c:v>2068.203</c:v>
                </c:pt>
                <c:pt idx="4721">
                  <c:v>2065.9369999999999</c:v>
                </c:pt>
                <c:pt idx="4722">
                  <c:v>2069.7660000000001</c:v>
                </c:pt>
                <c:pt idx="4723">
                  <c:v>2072.3440000000001</c:v>
                </c:pt>
                <c:pt idx="4724">
                  <c:v>2071.953</c:v>
                </c:pt>
                <c:pt idx="4725">
                  <c:v>2071.953</c:v>
                </c:pt>
                <c:pt idx="4726">
                  <c:v>2074.7660000000001</c:v>
                </c:pt>
                <c:pt idx="4727">
                  <c:v>2074.375</c:v>
                </c:pt>
                <c:pt idx="4728">
                  <c:v>2074.375</c:v>
                </c:pt>
                <c:pt idx="4729">
                  <c:v>2075.547</c:v>
                </c:pt>
                <c:pt idx="4730">
                  <c:v>2077.578</c:v>
                </c:pt>
                <c:pt idx="4731">
                  <c:v>2078.75</c:v>
                </c:pt>
                <c:pt idx="4732">
                  <c:v>2080.1559999999999</c:v>
                </c:pt>
                <c:pt idx="4733">
                  <c:v>2081.797</c:v>
                </c:pt>
                <c:pt idx="4734">
                  <c:v>2080.7809999999999</c:v>
                </c:pt>
                <c:pt idx="4735">
                  <c:v>2081.797</c:v>
                </c:pt>
                <c:pt idx="4736">
                  <c:v>2085</c:v>
                </c:pt>
                <c:pt idx="4737">
                  <c:v>2085.9369999999999</c:v>
                </c:pt>
                <c:pt idx="4738">
                  <c:v>2083.9839999999999</c:v>
                </c:pt>
                <c:pt idx="4739">
                  <c:v>2085.7809999999999</c:v>
                </c:pt>
                <c:pt idx="4740">
                  <c:v>2087.578</c:v>
                </c:pt>
                <c:pt idx="4741">
                  <c:v>2087.7339999999999</c:v>
                </c:pt>
                <c:pt idx="4742">
                  <c:v>2089.1410000000001</c:v>
                </c:pt>
                <c:pt idx="4743">
                  <c:v>2091.953</c:v>
                </c:pt>
                <c:pt idx="4744">
                  <c:v>2094.7660000000001</c:v>
                </c:pt>
                <c:pt idx="4745">
                  <c:v>2093.9839999999999</c:v>
                </c:pt>
                <c:pt idx="4746">
                  <c:v>2096.953</c:v>
                </c:pt>
                <c:pt idx="4747">
                  <c:v>2099.1410000000001</c:v>
                </c:pt>
                <c:pt idx="4748">
                  <c:v>2098.75</c:v>
                </c:pt>
                <c:pt idx="4749">
                  <c:v>2099.5309999999999</c:v>
                </c:pt>
                <c:pt idx="4750">
                  <c:v>2097.9690000000001</c:v>
                </c:pt>
                <c:pt idx="4751">
                  <c:v>2102.7339999999999</c:v>
                </c:pt>
                <c:pt idx="4752">
                  <c:v>2103.75</c:v>
                </c:pt>
                <c:pt idx="4753">
                  <c:v>2091.4059999999999</c:v>
                </c:pt>
                <c:pt idx="4754">
                  <c:v>2063.9839999999999</c:v>
                </c:pt>
                <c:pt idx="4755">
                  <c:v>2090.3910000000001</c:v>
                </c:pt>
                <c:pt idx="4756">
                  <c:v>2101.4059999999999</c:v>
                </c:pt>
                <c:pt idx="4757">
                  <c:v>2081.797</c:v>
                </c:pt>
                <c:pt idx="4758">
                  <c:v>2085</c:v>
                </c:pt>
                <c:pt idx="4759">
                  <c:v>2093.9839999999999</c:v>
                </c:pt>
                <c:pt idx="4760">
                  <c:v>2109.1410000000001</c:v>
                </c:pt>
                <c:pt idx="4761">
                  <c:v>2111.797</c:v>
                </c:pt>
                <c:pt idx="4762">
                  <c:v>2112.1869999999999</c:v>
                </c:pt>
                <c:pt idx="4763">
                  <c:v>2111.4059999999999</c:v>
                </c:pt>
                <c:pt idx="4764">
                  <c:v>2108.75</c:v>
                </c:pt>
                <c:pt idx="4765">
                  <c:v>2109.5309999999999</c:v>
                </c:pt>
                <c:pt idx="4766">
                  <c:v>2107.3440000000001</c:v>
                </c:pt>
                <c:pt idx="4767">
                  <c:v>2111.4059999999999</c:v>
                </c:pt>
                <c:pt idx="4768">
                  <c:v>2110.7809999999999</c:v>
                </c:pt>
                <c:pt idx="4769">
                  <c:v>2104.1410000000001</c:v>
                </c:pt>
                <c:pt idx="4770">
                  <c:v>2101.172</c:v>
                </c:pt>
                <c:pt idx="4771">
                  <c:v>2100.9369999999999</c:v>
                </c:pt>
                <c:pt idx="4772">
                  <c:v>2099.1410000000001</c:v>
                </c:pt>
                <c:pt idx="4773">
                  <c:v>2100</c:v>
                </c:pt>
                <c:pt idx="4774">
                  <c:v>2100</c:v>
                </c:pt>
                <c:pt idx="4775">
                  <c:v>2101.4059999999999</c:v>
                </c:pt>
                <c:pt idx="4776">
                  <c:v>2099.7660000000001</c:v>
                </c:pt>
                <c:pt idx="4777">
                  <c:v>2102.578</c:v>
                </c:pt>
                <c:pt idx="4778">
                  <c:v>2100.7809999999999</c:v>
                </c:pt>
                <c:pt idx="4779">
                  <c:v>2102.7339999999999</c:v>
                </c:pt>
                <c:pt idx="4780">
                  <c:v>2099.5309999999999</c:v>
                </c:pt>
                <c:pt idx="4781">
                  <c:v>2100</c:v>
                </c:pt>
                <c:pt idx="4782">
                  <c:v>2099.375</c:v>
                </c:pt>
                <c:pt idx="4783">
                  <c:v>2100.3910000000001</c:v>
                </c:pt>
                <c:pt idx="4784">
                  <c:v>2097.1869999999999</c:v>
                </c:pt>
                <c:pt idx="4785">
                  <c:v>2096.5619999999999</c:v>
                </c:pt>
                <c:pt idx="4786">
                  <c:v>2096.797</c:v>
                </c:pt>
                <c:pt idx="4787">
                  <c:v>2097.3440000000001</c:v>
                </c:pt>
                <c:pt idx="4788">
                  <c:v>2095.547</c:v>
                </c:pt>
                <c:pt idx="4789">
                  <c:v>2093.9839999999999</c:v>
                </c:pt>
                <c:pt idx="4790">
                  <c:v>2093.5940000000001</c:v>
                </c:pt>
                <c:pt idx="4791">
                  <c:v>2093.203</c:v>
                </c:pt>
                <c:pt idx="4792">
                  <c:v>2093.75</c:v>
                </c:pt>
                <c:pt idx="4793">
                  <c:v>2089.1410000000001</c:v>
                </c:pt>
                <c:pt idx="4794">
                  <c:v>2090.547</c:v>
                </c:pt>
                <c:pt idx="4795">
                  <c:v>2090</c:v>
                </c:pt>
                <c:pt idx="4796">
                  <c:v>2088.75</c:v>
                </c:pt>
                <c:pt idx="4797">
                  <c:v>2087.7339999999999</c:v>
                </c:pt>
                <c:pt idx="4798">
                  <c:v>2087.3440000000001</c:v>
                </c:pt>
                <c:pt idx="4799">
                  <c:v>2087.578</c:v>
                </c:pt>
                <c:pt idx="4800">
                  <c:v>2083.9839999999999</c:v>
                </c:pt>
                <c:pt idx="4801">
                  <c:v>2086.172</c:v>
                </c:pt>
                <c:pt idx="4802">
                  <c:v>2083.3589999999999</c:v>
                </c:pt>
                <c:pt idx="4803">
                  <c:v>2081.172</c:v>
                </c:pt>
                <c:pt idx="4804">
                  <c:v>2081.953</c:v>
                </c:pt>
                <c:pt idx="4805">
                  <c:v>2081.172</c:v>
                </c:pt>
                <c:pt idx="4806">
                  <c:v>2079.5309999999999</c:v>
                </c:pt>
                <c:pt idx="4807">
                  <c:v>2076.797</c:v>
                </c:pt>
                <c:pt idx="4808">
                  <c:v>2080.1559999999999</c:v>
                </c:pt>
                <c:pt idx="4809">
                  <c:v>2077.1869999999999</c:v>
                </c:pt>
                <c:pt idx="4810">
                  <c:v>2076.4059999999999</c:v>
                </c:pt>
                <c:pt idx="4811">
                  <c:v>2075</c:v>
                </c:pt>
                <c:pt idx="4812">
                  <c:v>2070.9369999999999</c:v>
                </c:pt>
                <c:pt idx="4813">
                  <c:v>2071.953</c:v>
                </c:pt>
                <c:pt idx="4814">
                  <c:v>2070.9369999999999</c:v>
                </c:pt>
                <c:pt idx="4815">
                  <c:v>2070.1559999999999</c:v>
                </c:pt>
                <c:pt idx="4816">
                  <c:v>2068.5940000000001</c:v>
                </c:pt>
                <c:pt idx="4817">
                  <c:v>2067.7339999999999</c:v>
                </c:pt>
                <c:pt idx="4818">
                  <c:v>2064.5309999999999</c:v>
                </c:pt>
                <c:pt idx="4819">
                  <c:v>2067.9690000000001</c:v>
                </c:pt>
                <c:pt idx="4820">
                  <c:v>2066.4059999999999</c:v>
                </c:pt>
                <c:pt idx="4821">
                  <c:v>2063.3589999999999</c:v>
                </c:pt>
                <c:pt idx="4822">
                  <c:v>2061.953</c:v>
                </c:pt>
                <c:pt idx="4823">
                  <c:v>2062.1869999999999</c:v>
                </c:pt>
                <c:pt idx="4824">
                  <c:v>2061.4059999999999</c:v>
                </c:pt>
                <c:pt idx="4825">
                  <c:v>2058.5940000000001</c:v>
                </c:pt>
                <c:pt idx="4826">
                  <c:v>2059.1410000000001</c:v>
                </c:pt>
                <c:pt idx="4827">
                  <c:v>2055.547</c:v>
                </c:pt>
                <c:pt idx="4828">
                  <c:v>2052.578</c:v>
                </c:pt>
                <c:pt idx="4829">
                  <c:v>2052.1869999999999</c:v>
                </c:pt>
                <c:pt idx="4830">
                  <c:v>2053.5940000000001</c:v>
                </c:pt>
                <c:pt idx="4831">
                  <c:v>2050.7809999999999</c:v>
                </c:pt>
                <c:pt idx="4832">
                  <c:v>2050.1559999999999</c:v>
                </c:pt>
                <c:pt idx="4833">
                  <c:v>2049.375</c:v>
                </c:pt>
                <c:pt idx="4834">
                  <c:v>2048.3589999999999</c:v>
                </c:pt>
                <c:pt idx="4835">
                  <c:v>2050</c:v>
                </c:pt>
                <c:pt idx="4836">
                  <c:v>2047.7339999999999</c:v>
                </c:pt>
                <c:pt idx="4837">
                  <c:v>2048.203</c:v>
                </c:pt>
                <c:pt idx="4838">
                  <c:v>2046.5619999999999</c:v>
                </c:pt>
                <c:pt idx="4839">
                  <c:v>2048.5940000000001</c:v>
                </c:pt>
                <c:pt idx="4840">
                  <c:v>2045</c:v>
                </c:pt>
                <c:pt idx="4841">
                  <c:v>2041.797</c:v>
                </c:pt>
                <c:pt idx="4842">
                  <c:v>2041.797</c:v>
                </c:pt>
                <c:pt idx="4843">
                  <c:v>2042.1869999999999</c:v>
                </c:pt>
                <c:pt idx="4844">
                  <c:v>2040</c:v>
                </c:pt>
                <c:pt idx="4845">
                  <c:v>2038.3589999999999</c:v>
                </c:pt>
                <c:pt idx="4846">
                  <c:v>2037.7339999999999</c:v>
                </c:pt>
                <c:pt idx="4847">
                  <c:v>2035.547</c:v>
                </c:pt>
                <c:pt idx="4848">
                  <c:v>2037.3440000000001</c:v>
                </c:pt>
                <c:pt idx="4849">
                  <c:v>2037.3440000000001</c:v>
                </c:pt>
                <c:pt idx="4850">
                  <c:v>2033.203</c:v>
                </c:pt>
                <c:pt idx="4851">
                  <c:v>2032.3440000000001</c:v>
                </c:pt>
                <c:pt idx="4852">
                  <c:v>2030.547</c:v>
                </c:pt>
                <c:pt idx="4853">
                  <c:v>2028.75</c:v>
                </c:pt>
                <c:pt idx="4854">
                  <c:v>2029.375</c:v>
                </c:pt>
                <c:pt idx="4855">
                  <c:v>2026.4059999999999</c:v>
                </c:pt>
                <c:pt idx="4856">
                  <c:v>2029.7660000000001</c:v>
                </c:pt>
                <c:pt idx="4857">
                  <c:v>2027.3440000000001</c:v>
                </c:pt>
                <c:pt idx="4858">
                  <c:v>2025.547</c:v>
                </c:pt>
                <c:pt idx="4859">
                  <c:v>2027.578</c:v>
                </c:pt>
                <c:pt idx="4860">
                  <c:v>2021.953</c:v>
                </c:pt>
                <c:pt idx="4861">
                  <c:v>2024.1410000000001</c:v>
                </c:pt>
                <c:pt idx="4862">
                  <c:v>2025.547</c:v>
                </c:pt>
                <c:pt idx="4863">
                  <c:v>2019.5309999999999</c:v>
                </c:pt>
                <c:pt idx="4864">
                  <c:v>2020.1559999999999</c:v>
                </c:pt>
                <c:pt idx="4865">
                  <c:v>2020.9369999999999</c:v>
                </c:pt>
                <c:pt idx="4866">
                  <c:v>2019.375</c:v>
                </c:pt>
                <c:pt idx="4867">
                  <c:v>2019.7660000000001</c:v>
                </c:pt>
                <c:pt idx="4868">
                  <c:v>2019.1410000000001</c:v>
                </c:pt>
                <c:pt idx="4869">
                  <c:v>2020</c:v>
                </c:pt>
                <c:pt idx="4870">
                  <c:v>2015.547</c:v>
                </c:pt>
                <c:pt idx="4871">
                  <c:v>2015.547</c:v>
                </c:pt>
                <c:pt idx="4872">
                  <c:v>2014.375</c:v>
                </c:pt>
                <c:pt idx="4873">
                  <c:v>2012.578</c:v>
                </c:pt>
                <c:pt idx="4874">
                  <c:v>2013.75</c:v>
                </c:pt>
                <c:pt idx="4875">
                  <c:v>2013.203</c:v>
                </c:pt>
                <c:pt idx="4876">
                  <c:v>2009.7660000000001</c:v>
                </c:pt>
                <c:pt idx="4877">
                  <c:v>2011.4059999999999</c:v>
                </c:pt>
                <c:pt idx="4878">
                  <c:v>2012.7339999999999</c:v>
                </c:pt>
                <c:pt idx="4879">
                  <c:v>2011.172</c:v>
                </c:pt>
                <c:pt idx="4880">
                  <c:v>2009.375</c:v>
                </c:pt>
                <c:pt idx="4881">
                  <c:v>2008.75</c:v>
                </c:pt>
                <c:pt idx="4882">
                  <c:v>2007.578</c:v>
                </c:pt>
                <c:pt idx="4883">
                  <c:v>2006.953</c:v>
                </c:pt>
                <c:pt idx="4884">
                  <c:v>2006.172</c:v>
                </c:pt>
                <c:pt idx="4885">
                  <c:v>2008.9839999999999</c:v>
                </c:pt>
                <c:pt idx="4886">
                  <c:v>2007.3440000000001</c:v>
                </c:pt>
                <c:pt idx="4887">
                  <c:v>2006.953</c:v>
                </c:pt>
                <c:pt idx="4888">
                  <c:v>2007.578</c:v>
                </c:pt>
                <c:pt idx="4889">
                  <c:v>2005.9369999999999</c:v>
                </c:pt>
                <c:pt idx="4890">
                  <c:v>2005.547</c:v>
                </c:pt>
                <c:pt idx="4891">
                  <c:v>2005.7809999999999</c:v>
                </c:pt>
                <c:pt idx="4892">
                  <c:v>2003.3589999999999</c:v>
                </c:pt>
                <c:pt idx="4893">
                  <c:v>2004.7660000000001</c:v>
                </c:pt>
                <c:pt idx="4894">
                  <c:v>2005.1559999999999</c:v>
                </c:pt>
                <c:pt idx="4895">
                  <c:v>2002.1869999999999</c:v>
                </c:pt>
                <c:pt idx="4896">
                  <c:v>2001.5619999999999</c:v>
                </c:pt>
                <c:pt idx="4897">
                  <c:v>2001.4059999999999</c:v>
                </c:pt>
                <c:pt idx="4898">
                  <c:v>2001.172</c:v>
                </c:pt>
                <c:pt idx="4899">
                  <c:v>1999.7660000000001</c:v>
                </c:pt>
                <c:pt idx="4900">
                  <c:v>2001.172</c:v>
                </c:pt>
                <c:pt idx="4901">
                  <c:v>1998.75</c:v>
                </c:pt>
                <c:pt idx="4902">
                  <c:v>2000.547</c:v>
                </c:pt>
                <c:pt idx="4903">
                  <c:v>2000</c:v>
                </c:pt>
                <c:pt idx="4904">
                  <c:v>1997.3440000000001</c:v>
                </c:pt>
                <c:pt idx="4905">
                  <c:v>2000.1559999999999</c:v>
                </c:pt>
                <c:pt idx="4906">
                  <c:v>2001.172</c:v>
                </c:pt>
                <c:pt idx="4907">
                  <c:v>2001.5619999999999</c:v>
                </c:pt>
                <c:pt idx="4908">
                  <c:v>2000.7809999999999</c:v>
                </c:pt>
                <c:pt idx="4909">
                  <c:v>2000.3910000000001</c:v>
                </c:pt>
                <c:pt idx="4910">
                  <c:v>2000</c:v>
                </c:pt>
                <c:pt idx="4911">
                  <c:v>1999.375</c:v>
                </c:pt>
                <c:pt idx="4912">
                  <c:v>2001.172</c:v>
                </c:pt>
                <c:pt idx="4913">
                  <c:v>2000.547</c:v>
                </c:pt>
                <c:pt idx="4914">
                  <c:v>2001.4059999999999</c:v>
                </c:pt>
                <c:pt idx="4915">
                  <c:v>2000.9369999999999</c:v>
                </c:pt>
                <c:pt idx="4916">
                  <c:v>2001.953</c:v>
                </c:pt>
                <c:pt idx="4917">
                  <c:v>2002.9690000000001</c:v>
                </c:pt>
                <c:pt idx="4918">
                  <c:v>2002.9690000000001</c:v>
                </c:pt>
                <c:pt idx="4919">
                  <c:v>2001.4059999999999</c:v>
                </c:pt>
                <c:pt idx="4920">
                  <c:v>2003.203</c:v>
                </c:pt>
                <c:pt idx="4921">
                  <c:v>2002.578</c:v>
                </c:pt>
                <c:pt idx="4922">
                  <c:v>2004.375</c:v>
                </c:pt>
                <c:pt idx="4923">
                  <c:v>2003.3589999999999</c:v>
                </c:pt>
                <c:pt idx="4924">
                  <c:v>2004.5309999999999</c:v>
                </c:pt>
                <c:pt idx="4925">
                  <c:v>2007.1869999999999</c:v>
                </c:pt>
                <c:pt idx="4926">
                  <c:v>2005.547</c:v>
                </c:pt>
                <c:pt idx="4927">
                  <c:v>2006.4059999999999</c:v>
                </c:pt>
                <c:pt idx="4928">
                  <c:v>2006.4059999999999</c:v>
                </c:pt>
                <c:pt idx="4929">
                  <c:v>2007.1869999999999</c:v>
                </c:pt>
                <c:pt idx="4930">
                  <c:v>2006.797</c:v>
                </c:pt>
                <c:pt idx="4931">
                  <c:v>2008.75</c:v>
                </c:pt>
                <c:pt idx="4932">
                  <c:v>2008.9839999999999</c:v>
                </c:pt>
                <c:pt idx="4933">
                  <c:v>2012.3440000000001</c:v>
                </c:pt>
                <c:pt idx="4934">
                  <c:v>2012.578</c:v>
                </c:pt>
                <c:pt idx="4935">
                  <c:v>2010.9369999999999</c:v>
                </c:pt>
                <c:pt idx="4936">
                  <c:v>2013.75</c:v>
                </c:pt>
                <c:pt idx="4937">
                  <c:v>2015.1559999999999</c:v>
                </c:pt>
                <c:pt idx="4938">
                  <c:v>2014.375</c:v>
                </c:pt>
                <c:pt idx="4939">
                  <c:v>2014.375</c:v>
                </c:pt>
                <c:pt idx="4940">
                  <c:v>2015.9369999999999</c:v>
                </c:pt>
                <c:pt idx="4941">
                  <c:v>2018.75</c:v>
                </c:pt>
                <c:pt idx="4942">
                  <c:v>2015.9369999999999</c:v>
                </c:pt>
                <c:pt idx="4943">
                  <c:v>2020.3910000000001</c:v>
                </c:pt>
                <c:pt idx="4944">
                  <c:v>2022.1869999999999</c:v>
                </c:pt>
                <c:pt idx="4945">
                  <c:v>2019.7660000000001</c:v>
                </c:pt>
                <c:pt idx="4946">
                  <c:v>2020.9369999999999</c:v>
                </c:pt>
                <c:pt idx="4947">
                  <c:v>2023.3589999999999</c:v>
                </c:pt>
                <c:pt idx="4948">
                  <c:v>2024.7660000000001</c:v>
                </c:pt>
                <c:pt idx="4949">
                  <c:v>2027.7339999999999</c:v>
                </c:pt>
                <c:pt idx="4950">
                  <c:v>2029.5309999999999</c:v>
                </c:pt>
                <c:pt idx="4951">
                  <c:v>2028.5940000000001</c:v>
                </c:pt>
                <c:pt idx="4952">
                  <c:v>2031.953</c:v>
                </c:pt>
                <c:pt idx="4953">
                  <c:v>2031.953</c:v>
                </c:pt>
                <c:pt idx="4954">
                  <c:v>2031.953</c:v>
                </c:pt>
                <c:pt idx="4955">
                  <c:v>2032.3440000000001</c:v>
                </c:pt>
                <c:pt idx="4956">
                  <c:v>2033.75</c:v>
                </c:pt>
                <c:pt idx="4957">
                  <c:v>2037.3440000000001</c:v>
                </c:pt>
                <c:pt idx="4958">
                  <c:v>2039.5309999999999</c:v>
                </c:pt>
                <c:pt idx="4959">
                  <c:v>2038.5940000000001</c:v>
                </c:pt>
                <c:pt idx="4960">
                  <c:v>2040.9369999999999</c:v>
                </c:pt>
                <c:pt idx="4961">
                  <c:v>2044.1410000000001</c:v>
                </c:pt>
                <c:pt idx="4962">
                  <c:v>2042.578</c:v>
                </c:pt>
                <c:pt idx="4963">
                  <c:v>2047.578</c:v>
                </c:pt>
                <c:pt idx="4964">
                  <c:v>2049.375</c:v>
                </c:pt>
                <c:pt idx="4965">
                  <c:v>2046.797</c:v>
                </c:pt>
                <c:pt idx="4966">
                  <c:v>2052.578</c:v>
                </c:pt>
                <c:pt idx="4967">
                  <c:v>2054.1410000000001</c:v>
                </c:pt>
                <c:pt idx="4968">
                  <c:v>2052.9690000000001</c:v>
                </c:pt>
                <c:pt idx="4969">
                  <c:v>2054.7660000000001</c:v>
                </c:pt>
                <c:pt idx="4970">
                  <c:v>2055.547</c:v>
                </c:pt>
                <c:pt idx="4971">
                  <c:v>2060.547</c:v>
                </c:pt>
                <c:pt idx="4972">
                  <c:v>2059.1410000000001</c:v>
                </c:pt>
                <c:pt idx="4973">
                  <c:v>2061.4059999999999</c:v>
                </c:pt>
                <c:pt idx="4974">
                  <c:v>2064.375</c:v>
                </c:pt>
                <c:pt idx="4975">
                  <c:v>2066.172</c:v>
                </c:pt>
                <c:pt idx="4976">
                  <c:v>2065.7809999999999</c:v>
                </c:pt>
                <c:pt idx="4977">
                  <c:v>2069.5309999999999</c:v>
                </c:pt>
                <c:pt idx="4978">
                  <c:v>2071.953</c:v>
                </c:pt>
                <c:pt idx="4979">
                  <c:v>2072.7339999999999</c:v>
                </c:pt>
                <c:pt idx="4980">
                  <c:v>2076.953</c:v>
                </c:pt>
                <c:pt idx="4981">
                  <c:v>2076.172</c:v>
                </c:pt>
                <c:pt idx="4982">
                  <c:v>2080.547</c:v>
                </c:pt>
                <c:pt idx="4983">
                  <c:v>2080.1559999999999</c:v>
                </c:pt>
                <c:pt idx="4984">
                  <c:v>2082.7339999999999</c:v>
                </c:pt>
                <c:pt idx="4985">
                  <c:v>2086.953</c:v>
                </c:pt>
                <c:pt idx="4986">
                  <c:v>2087.578</c:v>
                </c:pt>
                <c:pt idx="4987">
                  <c:v>2089.5309999999999</c:v>
                </c:pt>
                <c:pt idx="4988">
                  <c:v>2090.7809999999999</c:v>
                </c:pt>
                <c:pt idx="4989">
                  <c:v>2092.3440000000001</c:v>
                </c:pt>
                <c:pt idx="4990">
                  <c:v>2094.375</c:v>
                </c:pt>
                <c:pt idx="4991">
                  <c:v>2095.547</c:v>
                </c:pt>
                <c:pt idx="4992">
                  <c:v>2096.797</c:v>
                </c:pt>
                <c:pt idx="4993">
                  <c:v>2096.4059999999999</c:v>
                </c:pt>
                <c:pt idx="4994">
                  <c:v>2098.75</c:v>
                </c:pt>
                <c:pt idx="4995">
                  <c:v>2099.375</c:v>
                </c:pt>
                <c:pt idx="4996">
                  <c:v>2103.75</c:v>
                </c:pt>
                <c:pt idx="4997">
                  <c:v>2105.7809999999999</c:v>
                </c:pt>
                <c:pt idx="4998">
                  <c:v>2108.9839999999999</c:v>
                </c:pt>
                <c:pt idx="4999">
                  <c:v>2109.375</c:v>
                </c:pt>
                <c:pt idx="5000">
                  <c:v>2111.172</c:v>
                </c:pt>
                <c:pt idx="5001">
                  <c:v>2109.5309999999999</c:v>
                </c:pt>
                <c:pt idx="5002">
                  <c:v>2111.797</c:v>
                </c:pt>
                <c:pt idx="5003">
                  <c:v>2116.4059999999999</c:v>
                </c:pt>
                <c:pt idx="5004">
                  <c:v>2116.5619999999999</c:v>
                </c:pt>
                <c:pt idx="5005">
                  <c:v>2119.5309999999999</c:v>
                </c:pt>
                <c:pt idx="5006">
                  <c:v>2121.172</c:v>
                </c:pt>
                <c:pt idx="5007">
                  <c:v>2123.75</c:v>
                </c:pt>
                <c:pt idx="5008">
                  <c:v>2124.7660000000001</c:v>
                </c:pt>
                <c:pt idx="5009">
                  <c:v>2125.547</c:v>
                </c:pt>
                <c:pt idx="5010">
                  <c:v>2126.172</c:v>
                </c:pt>
                <c:pt idx="5011">
                  <c:v>2126.953</c:v>
                </c:pt>
                <c:pt idx="5012">
                  <c:v>2130</c:v>
                </c:pt>
                <c:pt idx="5013">
                  <c:v>2131.4059999999999</c:v>
                </c:pt>
                <c:pt idx="5014">
                  <c:v>2130.547</c:v>
                </c:pt>
                <c:pt idx="5015">
                  <c:v>2132.7339999999999</c:v>
                </c:pt>
                <c:pt idx="5016">
                  <c:v>2134.7660000000001</c:v>
                </c:pt>
                <c:pt idx="5017">
                  <c:v>2135.9369999999999</c:v>
                </c:pt>
                <c:pt idx="5018">
                  <c:v>2137.9690000000001</c:v>
                </c:pt>
                <c:pt idx="5019">
                  <c:v>2141.797</c:v>
                </c:pt>
                <c:pt idx="5020">
                  <c:v>2141.953</c:v>
                </c:pt>
                <c:pt idx="5021">
                  <c:v>2143.75</c:v>
                </c:pt>
                <c:pt idx="5022">
                  <c:v>2143.75</c:v>
                </c:pt>
                <c:pt idx="5023">
                  <c:v>2144.1410000000001</c:v>
                </c:pt>
                <c:pt idx="5024">
                  <c:v>2147.7339999999999</c:v>
                </c:pt>
                <c:pt idx="5025">
                  <c:v>2147.9690000000001</c:v>
                </c:pt>
                <c:pt idx="5026">
                  <c:v>2149.5309999999999</c:v>
                </c:pt>
                <c:pt idx="5027">
                  <c:v>2150</c:v>
                </c:pt>
                <c:pt idx="5028">
                  <c:v>2150.1559999999999</c:v>
                </c:pt>
                <c:pt idx="5029">
                  <c:v>2151.953</c:v>
                </c:pt>
                <c:pt idx="5030">
                  <c:v>2158.3589999999999</c:v>
                </c:pt>
                <c:pt idx="5031">
                  <c:v>2154.7660000000001</c:v>
                </c:pt>
                <c:pt idx="5032">
                  <c:v>2156.172</c:v>
                </c:pt>
                <c:pt idx="5033">
                  <c:v>2158.9839999999999</c:v>
                </c:pt>
                <c:pt idx="5034">
                  <c:v>2157.3440000000001</c:v>
                </c:pt>
                <c:pt idx="5035">
                  <c:v>2158.75</c:v>
                </c:pt>
                <c:pt idx="5036">
                  <c:v>2159.1410000000001</c:v>
                </c:pt>
                <c:pt idx="5037">
                  <c:v>2161.172</c:v>
                </c:pt>
                <c:pt idx="5038">
                  <c:v>2162.9690000000001</c:v>
                </c:pt>
                <c:pt idx="5039">
                  <c:v>2163.3589999999999</c:v>
                </c:pt>
                <c:pt idx="5040">
                  <c:v>2167.9690000000001</c:v>
                </c:pt>
                <c:pt idx="5041">
                  <c:v>2164.7660000000001</c:v>
                </c:pt>
                <c:pt idx="5042">
                  <c:v>2168.3589999999999</c:v>
                </c:pt>
                <c:pt idx="5043">
                  <c:v>2168.75</c:v>
                </c:pt>
                <c:pt idx="5044">
                  <c:v>2171.4059999999999</c:v>
                </c:pt>
                <c:pt idx="5045">
                  <c:v>2174.7660000000001</c:v>
                </c:pt>
                <c:pt idx="5046">
                  <c:v>2175.547</c:v>
                </c:pt>
                <c:pt idx="5047">
                  <c:v>2174.5309999999999</c:v>
                </c:pt>
                <c:pt idx="5048">
                  <c:v>2176.5619999999999</c:v>
                </c:pt>
                <c:pt idx="5049">
                  <c:v>2177.7339999999999</c:v>
                </c:pt>
                <c:pt idx="5050">
                  <c:v>2176.172</c:v>
                </c:pt>
                <c:pt idx="5051">
                  <c:v>2179.7660000000001</c:v>
                </c:pt>
                <c:pt idx="5052">
                  <c:v>2178.9839999999999</c:v>
                </c:pt>
                <c:pt idx="5053">
                  <c:v>2178.203</c:v>
                </c:pt>
                <c:pt idx="5054">
                  <c:v>2181.953</c:v>
                </c:pt>
                <c:pt idx="5055">
                  <c:v>2181.5619999999999</c:v>
                </c:pt>
                <c:pt idx="5056">
                  <c:v>2182.7339999999999</c:v>
                </c:pt>
                <c:pt idx="5057">
                  <c:v>2185</c:v>
                </c:pt>
                <c:pt idx="5058">
                  <c:v>2184.375</c:v>
                </c:pt>
                <c:pt idx="5059">
                  <c:v>2186.5619999999999</c:v>
                </c:pt>
                <c:pt idx="5060">
                  <c:v>2187.9690000000001</c:v>
                </c:pt>
                <c:pt idx="5061">
                  <c:v>2189.1410000000001</c:v>
                </c:pt>
                <c:pt idx="5062">
                  <c:v>2189.375</c:v>
                </c:pt>
                <c:pt idx="5063">
                  <c:v>2190.7809999999999</c:v>
                </c:pt>
                <c:pt idx="5064">
                  <c:v>2195.7809999999999</c:v>
                </c:pt>
                <c:pt idx="5065">
                  <c:v>2191.953</c:v>
                </c:pt>
                <c:pt idx="5066">
                  <c:v>2169.7660000000001</c:v>
                </c:pt>
                <c:pt idx="5067">
                  <c:v>2171.172</c:v>
                </c:pt>
                <c:pt idx="5068">
                  <c:v>2188.75</c:v>
                </c:pt>
                <c:pt idx="5069">
                  <c:v>2180.547</c:v>
                </c:pt>
                <c:pt idx="5070">
                  <c:v>2177.9690000000001</c:v>
                </c:pt>
                <c:pt idx="5071">
                  <c:v>2183.9839999999999</c:v>
                </c:pt>
                <c:pt idx="5072">
                  <c:v>2189.375</c:v>
                </c:pt>
                <c:pt idx="5073">
                  <c:v>2200</c:v>
                </c:pt>
                <c:pt idx="5074">
                  <c:v>2199.5309999999999</c:v>
                </c:pt>
                <c:pt idx="5075">
                  <c:v>2198.3589999999999</c:v>
                </c:pt>
                <c:pt idx="5076">
                  <c:v>2195.9369999999999</c:v>
                </c:pt>
                <c:pt idx="5077">
                  <c:v>2195.1559999999999</c:v>
                </c:pt>
                <c:pt idx="5078">
                  <c:v>2190.547</c:v>
                </c:pt>
                <c:pt idx="5079">
                  <c:v>2191.953</c:v>
                </c:pt>
                <c:pt idx="5080">
                  <c:v>2187.3440000000001</c:v>
                </c:pt>
                <c:pt idx="5081">
                  <c:v>2187.578</c:v>
                </c:pt>
                <c:pt idx="5082">
                  <c:v>2185.7809999999999</c:v>
                </c:pt>
                <c:pt idx="5083">
                  <c:v>2186.172</c:v>
                </c:pt>
                <c:pt idx="5084">
                  <c:v>2186.953</c:v>
                </c:pt>
                <c:pt idx="5085">
                  <c:v>2185.9369999999999</c:v>
                </c:pt>
                <c:pt idx="5086">
                  <c:v>2189.1410000000001</c:v>
                </c:pt>
                <c:pt idx="5087">
                  <c:v>2188.5940000000001</c:v>
                </c:pt>
                <c:pt idx="5088">
                  <c:v>2186.5619999999999</c:v>
                </c:pt>
                <c:pt idx="5089">
                  <c:v>2186.172</c:v>
                </c:pt>
                <c:pt idx="5090">
                  <c:v>2186.5619999999999</c:v>
                </c:pt>
                <c:pt idx="5091">
                  <c:v>2185.1559999999999</c:v>
                </c:pt>
                <c:pt idx="5092">
                  <c:v>2182.7339999999999</c:v>
                </c:pt>
                <c:pt idx="5093">
                  <c:v>2183.203</c:v>
                </c:pt>
                <c:pt idx="5094">
                  <c:v>2182.1869999999999</c:v>
                </c:pt>
                <c:pt idx="5095">
                  <c:v>2181.5619999999999</c:v>
                </c:pt>
                <c:pt idx="5096">
                  <c:v>2179.375</c:v>
                </c:pt>
                <c:pt idx="5097">
                  <c:v>2177.9690000000001</c:v>
                </c:pt>
                <c:pt idx="5098">
                  <c:v>2176.797</c:v>
                </c:pt>
                <c:pt idx="5099">
                  <c:v>2176.5619999999999</c:v>
                </c:pt>
                <c:pt idx="5100">
                  <c:v>2176.5619999999999</c:v>
                </c:pt>
                <c:pt idx="5101">
                  <c:v>2175.547</c:v>
                </c:pt>
                <c:pt idx="5102">
                  <c:v>2174.375</c:v>
                </c:pt>
                <c:pt idx="5103">
                  <c:v>2170.9369999999999</c:v>
                </c:pt>
                <c:pt idx="5104">
                  <c:v>2170.3910000000001</c:v>
                </c:pt>
                <c:pt idx="5105">
                  <c:v>2170.9369999999999</c:v>
                </c:pt>
                <c:pt idx="5106">
                  <c:v>2167.3440000000001</c:v>
                </c:pt>
                <c:pt idx="5107">
                  <c:v>2164.1410000000001</c:v>
                </c:pt>
                <c:pt idx="5108">
                  <c:v>2163.3589999999999</c:v>
                </c:pt>
                <c:pt idx="5109">
                  <c:v>2162.7339999999999</c:v>
                </c:pt>
                <c:pt idx="5110">
                  <c:v>2160.9369999999999</c:v>
                </c:pt>
                <c:pt idx="5111">
                  <c:v>2159.7660000000001</c:v>
                </c:pt>
                <c:pt idx="5112">
                  <c:v>2156.5619999999999</c:v>
                </c:pt>
                <c:pt idx="5113">
                  <c:v>2158.75</c:v>
                </c:pt>
                <c:pt idx="5114">
                  <c:v>2154.7660000000001</c:v>
                </c:pt>
                <c:pt idx="5115">
                  <c:v>2154.5309999999999</c:v>
                </c:pt>
                <c:pt idx="5116">
                  <c:v>2151.172</c:v>
                </c:pt>
                <c:pt idx="5117">
                  <c:v>2149.375</c:v>
                </c:pt>
                <c:pt idx="5118">
                  <c:v>2145.3910000000001</c:v>
                </c:pt>
                <c:pt idx="5119">
                  <c:v>2146.953</c:v>
                </c:pt>
                <c:pt idx="5120">
                  <c:v>2147.7339999999999</c:v>
                </c:pt>
                <c:pt idx="5121">
                  <c:v>2143.203</c:v>
                </c:pt>
                <c:pt idx="5122">
                  <c:v>2141.953</c:v>
                </c:pt>
                <c:pt idx="5123">
                  <c:v>2139.5309999999999</c:v>
                </c:pt>
                <c:pt idx="5124">
                  <c:v>2135.7809999999999</c:v>
                </c:pt>
                <c:pt idx="5125">
                  <c:v>2136.953</c:v>
                </c:pt>
                <c:pt idx="5126">
                  <c:v>2131.5619999999999</c:v>
                </c:pt>
                <c:pt idx="5127">
                  <c:v>2130.3910000000001</c:v>
                </c:pt>
                <c:pt idx="5128">
                  <c:v>2130</c:v>
                </c:pt>
                <c:pt idx="5129">
                  <c:v>2129.1410000000001</c:v>
                </c:pt>
                <c:pt idx="5130">
                  <c:v>2126.953</c:v>
                </c:pt>
                <c:pt idx="5131">
                  <c:v>2123.5940000000001</c:v>
                </c:pt>
                <c:pt idx="5132">
                  <c:v>2122.3440000000001</c:v>
                </c:pt>
                <c:pt idx="5133">
                  <c:v>2121.172</c:v>
                </c:pt>
                <c:pt idx="5134">
                  <c:v>2118.3589999999999</c:v>
                </c:pt>
                <c:pt idx="5135">
                  <c:v>2116.953</c:v>
                </c:pt>
                <c:pt idx="5136">
                  <c:v>2113.5940000000001</c:v>
                </c:pt>
                <c:pt idx="5137">
                  <c:v>2114.7660000000001</c:v>
                </c:pt>
                <c:pt idx="5138">
                  <c:v>2110.3910000000001</c:v>
                </c:pt>
                <c:pt idx="5139">
                  <c:v>2109.375</c:v>
                </c:pt>
                <c:pt idx="5140">
                  <c:v>2108.203</c:v>
                </c:pt>
                <c:pt idx="5141">
                  <c:v>2105.9369999999999</c:v>
                </c:pt>
                <c:pt idx="5142">
                  <c:v>2106.4059999999999</c:v>
                </c:pt>
                <c:pt idx="5143">
                  <c:v>2101.5619999999999</c:v>
                </c:pt>
                <c:pt idx="5144">
                  <c:v>2100.3910000000001</c:v>
                </c:pt>
                <c:pt idx="5145">
                  <c:v>2096.797</c:v>
                </c:pt>
                <c:pt idx="5146">
                  <c:v>2096.5619999999999</c:v>
                </c:pt>
                <c:pt idx="5147">
                  <c:v>2092.578</c:v>
                </c:pt>
                <c:pt idx="5148">
                  <c:v>2089.5309999999999</c:v>
                </c:pt>
                <c:pt idx="5149">
                  <c:v>2088.9839999999999</c:v>
                </c:pt>
                <c:pt idx="5150">
                  <c:v>2086.4059999999999</c:v>
                </c:pt>
                <c:pt idx="5151">
                  <c:v>2083.5940000000001</c:v>
                </c:pt>
                <c:pt idx="5152">
                  <c:v>2083.75</c:v>
                </c:pt>
                <c:pt idx="5153">
                  <c:v>2081.4059999999999</c:v>
                </c:pt>
                <c:pt idx="5154">
                  <c:v>2079.7660000000001</c:v>
                </c:pt>
                <c:pt idx="5155">
                  <c:v>2076.953</c:v>
                </c:pt>
                <c:pt idx="5156">
                  <c:v>2075.547</c:v>
                </c:pt>
                <c:pt idx="5157">
                  <c:v>2075</c:v>
                </c:pt>
                <c:pt idx="5158">
                  <c:v>2073.75</c:v>
                </c:pt>
                <c:pt idx="5159">
                  <c:v>2071.797</c:v>
                </c:pt>
                <c:pt idx="5160">
                  <c:v>2070.9369999999999</c:v>
                </c:pt>
                <c:pt idx="5161">
                  <c:v>2068.9839999999999</c:v>
                </c:pt>
                <c:pt idx="5162">
                  <c:v>2067.578</c:v>
                </c:pt>
                <c:pt idx="5163">
                  <c:v>2065.3910000000001</c:v>
                </c:pt>
                <c:pt idx="5164">
                  <c:v>2062.9690000000001</c:v>
                </c:pt>
                <c:pt idx="5165">
                  <c:v>2060.7809999999999</c:v>
                </c:pt>
                <c:pt idx="5166">
                  <c:v>2060.1559999999999</c:v>
                </c:pt>
                <c:pt idx="5167">
                  <c:v>2057.7339999999999</c:v>
                </c:pt>
                <c:pt idx="5168">
                  <c:v>2053.9839999999999</c:v>
                </c:pt>
                <c:pt idx="5169">
                  <c:v>2054.5309999999999</c:v>
                </c:pt>
                <c:pt idx="5170">
                  <c:v>2051.5619999999999</c:v>
                </c:pt>
                <c:pt idx="5171">
                  <c:v>2053.75</c:v>
                </c:pt>
                <c:pt idx="5172">
                  <c:v>2047.7339999999999</c:v>
                </c:pt>
                <c:pt idx="5173">
                  <c:v>2049.1410000000001</c:v>
                </c:pt>
                <c:pt idx="5174">
                  <c:v>2045.7809999999999</c:v>
                </c:pt>
                <c:pt idx="5175">
                  <c:v>2039.7660000000001</c:v>
                </c:pt>
                <c:pt idx="5176">
                  <c:v>2037.9690000000001</c:v>
                </c:pt>
                <c:pt idx="5177">
                  <c:v>2036.172</c:v>
                </c:pt>
                <c:pt idx="5178">
                  <c:v>2039.1410000000001</c:v>
                </c:pt>
                <c:pt idx="5179">
                  <c:v>2037.1869999999999</c:v>
                </c:pt>
                <c:pt idx="5180">
                  <c:v>2035.3910000000001</c:v>
                </c:pt>
                <c:pt idx="5181">
                  <c:v>2031.4059999999999</c:v>
                </c:pt>
                <c:pt idx="5182">
                  <c:v>2032.3440000000001</c:v>
                </c:pt>
                <c:pt idx="5183">
                  <c:v>2029.1410000000001</c:v>
                </c:pt>
                <c:pt idx="5184">
                  <c:v>2027.9690000000001</c:v>
                </c:pt>
                <c:pt idx="5185">
                  <c:v>2027.3440000000001</c:v>
                </c:pt>
                <c:pt idx="5186">
                  <c:v>2022.3440000000001</c:v>
                </c:pt>
                <c:pt idx="5187">
                  <c:v>2022.7339999999999</c:v>
                </c:pt>
                <c:pt idx="5188">
                  <c:v>2021.5619999999999</c:v>
                </c:pt>
                <c:pt idx="5189">
                  <c:v>2019.5309999999999</c:v>
                </c:pt>
                <c:pt idx="5190">
                  <c:v>2016.4059999999999</c:v>
                </c:pt>
                <c:pt idx="5191">
                  <c:v>2015.3910000000001</c:v>
                </c:pt>
                <c:pt idx="5192">
                  <c:v>2016.4059999999999</c:v>
                </c:pt>
                <c:pt idx="5193">
                  <c:v>2012.1869999999999</c:v>
                </c:pt>
                <c:pt idx="5194">
                  <c:v>2012.3440000000001</c:v>
                </c:pt>
                <c:pt idx="5195">
                  <c:v>2010.547</c:v>
                </c:pt>
                <c:pt idx="5196">
                  <c:v>2008.3589999999999</c:v>
                </c:pt>
                <c:pt idx="5197">
                  <c:v>2005.9369999999999</c:v>
                </c:pt>
                <c:pt idx="5198">
                  <c:v>2005.547</c:v>
                </c:pt>
                <c:pt idx="5199">
                  <c:v>2001.4059999999999</c:v>
                </c:pt>
                <c:pt idx="5200">
                  <c:v>2000.547</c:v>
                </c:pt>
                <c:pt idx="5201">
                  <c:v>1997.578</c:v>
                </c:pt>
                <c:pt idx="5202">
                  <c:v>1998.203</c:v>
                </c:pt>
                <c:pt idx="5203">
                  <c:v>1996.172</c:v>
                </c:pt>
                <c:pt idx="5204">
                  <c:v>1992.578</c:v>
                </c:pt>
                <c:pt idx="5205">
                  <c:v>1992.7339999999999</c:v>
                </c:pt>
                <c:pt idx="5206">
                  <c:v>1990.7809999999999</c:v>
                </c:pt>
                <c:pt idx="5207">
                  <c:v>1989.375</c:v>
                </c:pt>
                <c:pt idx="5208">
                  <c:v>1989.375</c:v>
                </c:pt>
                <c:pt idx="5209">
                  <c:v>1986.172</c:v>
                </c:pt>
                <c:pt idx="5210">
                  <c:v>1985.1559999999999</c:v>
                </c:pt>
                <c:pt idx="5211">
                  <c:v>1985</c:v>
                </c:pt>
                <c:pt idx="5212">
                  <c:v>1984.7660000000001</c:v>
                </c:pt>
                <c:pt idx="5213">
                  <c:v>1982.1869999999999</c:v>
                </c:pt>
                <c:pt idx="5214">
                  <c:v>1980.547</c:v>
                </c:pt>
                <c:pt idx="5215">
                  <c:v>1980.7809999999999</c:v>
                </c:pt>
                <c:pt idx="5216">
                  <c:v>1980.9369999999999</c:v>
                </c:pt>
                <c:pt idx="5217">
                  <c:v>1975.7809999999999</c:v>
                </c:pt>
                <c:pt idx="5218">
                  <c:v>1973.5940000000001</c:v>
                </c:pt>
                <c:pt idx="5219">
                  <c:v>1973.3589999999999</c:v>
                </c:pt>
                <c:pt idx="5220">
                  <c:v>1971.4059999999999</c:v>
                </c:pt>
                <c:pt idx="5221">
                  <c:v>1970.9369999999999</c:v>
                </c:pt>
                <c:pt idx="5222">
                  <c:v>1968.9839999999999</c:v>
                </c:pt>
                <c:pt idx="5223">
                  <c:v>1967.3440000000001</c:v>
                </c:pt>
                <c:pt idx="5224">
                  <c:v>1967.1869999999999</c:v>
                </c:pt>
                <c:pt idx="5225">
                  <c:v>1965.547</c:v>
                </c:pt>
                <c:pt idx="5226">
                  <c:v>1963.5940000000001</c:v>
                </c:pt>
                <c:pt idx="5227">
                  <c:v>1962.1869999999999</c:v>
                </c:pt>
                <c:pt idx="5228">
                  <c:v>1964.375</c:v>
                </c:pt>
                <c:pt idx="5229">
                  <c:v>1963.203</c:v>
                </c:pt>
                <c:pt idx="5230">
                  <c:v>1960.547</c:v>
                </c:pt>
                <c:pt idx="5231">
                  <c:v>1962.578</c:v>
                </c:pt>
                <c:pt idx="5232">
                  <c:v>1961.4059999999999</c:v>
                </c:pt>
                <c:pt idx="5233">
                  <c:v>1961.4059999999999</c:v>
                </c:pt>
                <c:pt idx="5234">
                  <c:v>1959.1410000000001</c:v>
                </c:pt>
                <c:pt idx="5235">
                  <c:v>1957.578</c:v>
                </c:pt>
                <c:pt idx="5236">
                  <c:v>1956.797</c:v>
                </c:pt>
                <c:pt idx="5237">
                  <c:v>1956.4059999999999</c:v>
                </c:pt>
                <c:pt idx="5238">
                  <c:v>1953.5940000000001</c:v>
                </c:pt>
                <c:pt idx="5239">
                  <c:v>1955.9369999999999</c:v>
                </c:pt>
                <c:pt idx="5240">
                  <c:v>1955.1559999999999</c:v>
                </c:pt>
                <c:pt idx="5241">
                  <c:v>1955.1559999999999</c:v>
                </c:pt>
                <c:pt idx="5242">
                  <c:v>1951.797</c:v>
                </c:pt>
                <c:pt idx="5243">
                  <c:v>1952.1869999999999</c:v>
                </c:pt>
                <c:pt idx="5244">
                  <c:v>1952.3440000000001</c:v>
                </c:pt>
                <c:pt idx="5245">
                  <c:v>1951.4059999999999</c:v>
                </c:pt>
                <c:pt idx="5246">
                  <c:v>1950</c:v>
                </c:pt>
                <c:pt idx="5247">
                  <c:v>1950.547</c:v>
                </c:pt>
                <c:pt idx="5248">
                  <c:v>1949.5309999999999</c:v>
                </c:pt>
                <c:pt idx="5249">
                  <c:v>1952.7339999999999</c:v>
                </c:pt>
                <c:pt idx="5250">
                  <c:v>1948.9839999999999</c:v>
                </c:pt>
                <c:pt idx="5251">
                  <c:v>1951.953</c:v>
                </c:pt>
                <c:pt idx="5252">
                  <c:v>1949.5309999999999</c:v>
                </c:pt>
                <c:pt idx="5253">
                  <c:v>1950.7809999999999</c:v>
                </c:pt>
                <c:pt idx="5254">
                  <c:v>1953.3589999999999</c:v>
                </c:pt>
                <c:pt idx="5255">
                  <c:v>1952.9690000000001</c:v>
                </c:pt>
                <c:pt idx="5256">
                  <c:v>1951.172</c:v>
                </c:pt>
                <c:pt idx="5257">
                  <c:v>1950.9369999999999</c:v>
                </c:pt>
                <c:pt idx="5258">
                  <c:v>1949.7660000000001</c:v>
                </c:pt>
                <c:pt idx="5259">
                  <c:v>1951.172</c:v>
                </c:pt>
                <c:pt idx="5260">
                  <c:v>1953.203</c:v>
                </c:pt>
                <c:pt idx="5261">
                  <c:v>1952.9690000000001</c:v>
                </c:pt>
                <c:pt idx="5262">
                  <c:v>1953.3589999999999</c:v>
                </c:pt>
                <c:pt idx="5263">
                  <c:v>1950.9369999999999</c:v>
                </c:pt>
                <c:pt idx="5264">
                  <c:v>1953.5940000000001</c:v>
                </c:pt>
                <c:pt idx="5265">
                  <c:v>1953.9839999999999</c:v>
                </c:pt>
                <c:pt idx="5266">
                  <c:v>1954.1410000000001</c:v>
                </c:pt>
                <c:pt idx="5267">
                  <c:v>1954.5309999999999</c:v>
                </c:pt>
                <c:pt idx="5268">
                  <c:v>1955.3910000000001</c:v>
                </c:pt>
                <c:pt idx="5269">
                  <c:v>1954.7660000000001</c:v>
                </c:pt>
                <c:pt idx="5270">
                  <c:v>1955.547</c:v>
                </c:pt>
                <c:pt idx="5271">
                  <c:v>1957.3440000000001</c:v>
                </c:pt>
                <c:pt idx="5272">
                  <c:v>1957.578</c:v>
                </c:pt>
                <c:pt idx="5273">
                  <c:v>1959.1410000000001</c:v>
                </c:pt>
                <c:pt idx="5274">
                  <c:v>1963.75</c:v>
                </c:pt>
                <c:pt idx="5275">
                  <c:v>1962.7339999999999</c:v>
                </c:pt>
                <c:pt idx="5276">
                  <c:v>1961.172</c:v>
                </c:pt>
                <c:pt idx="5277">
                  <c:v>1965.9369999999999</c:v>
                </c:pt>
                <c:pt idx="5278">
                  <c:v>1963.75</c:v>
                </c:pt>
                <c:pt idx="5279">
                  <c:v>1966.5619999999999</c:v>
                </c:pt>
                <c:pt idx="5280">
                  <c:v>1966.797</c:v>
                </c:pt>
                <c:pt idx="5281">
                  <c:v>1970</c:v>
                </c:pt>
                <c:pt idx="5282">
                  <c:v>1969.7660000000001</c:v>
                </c:pt>
                <c:pt idx="5283">
                  <c:v>1970.1559999999999</c:v>
                </c:pt>
                <c:pt idx="5284">
                  <c:v>1973.203</c:v>
                </c:pt>
                <c:pt idx="5285">
                  <c:v>1971.172</c:v>
                </c:pt>
                <c:pt idx="5286">
                  <c:v>1976.4059999999999</c:v>
                </c:pt>
                <c:pt idx="5287">
                  <c:v>1975.3910000000001</c:v>
                </c:pt>
                <c:pt idx="5288">
                  <c:v>1977.1869999999999</c:v>
                </c:pt>
                <c:pt idx="5289">
                  <c:v>1979.375</c:v>
                </c:pt>
                <c:pt idx="5290">
                  <c:v>1976.5619999999999</c:v>
                </c:pt>
                <c:pt idx="5291">
                  <c:v>1980</c:v>
                </c:pt>
                <c:pt idx="5292">
                  <c:v>1981.797</c:v>
                </c:pt>
                <c:pt idx="5293">
                  <c:v>1981.797</c:v>
                </c:pt>
                <c:pt idx="5294">
                  <c:v>1984.5309999999999</c:v>
                </c:pt>
                <c:pt idx="5295">
                  <c:v>1985.7809999999999</c:v>
                </c:pt>
                <c:pt idx="5296">
                  <c:v>1987.578</c:v>
                </c:pt>
                <c:pt idx="5297">
                  <c:v>1985.547</c:v>
                </c:pt>
                <c:pt idx="5298">
                  <c:v>1988.9839999999999</c:v>
                </c:pt>
                <c:pt idx="5299">
                  <c:v>1989.5309999999999</c:v>
                </c:pt>
                <c:pt idx="5300">
                  <c:v>1990.9369999999999</c:v>
                </c:pt>
                <c:pt idx="5301">
                  <c:v>1995.3910000000001</c:v>
                </c:pt>
                <c:pt idx="5302">
                  <c:v>1998.203</c:v>
                </c:pt>
                <c:pt idx="5303">
                  <c:v>1998.3589999999999</c:v>
                </c:pt>
                <c:pt idx="5304">
                  <c:v>1999.5309999999999</c:v>
                </c:pt>
                <c:pt idx="5305">
                  <c:v>2002.9690000000001</c:v>
                </c:pt>
                <c:pt idx="5306">
                  <c:v>2002.7339999999999</c:v>
                </c:pt>
                <c:pt idx="5307">
                  <c:v>2004.7660000000001</c:v>
                </c:pt>
                <c:pt idx="5308">
                  <c:v>2004.1410000000001</c:v>
                </c:pt>
                <c:pt idx="5309">
                  <c:v>2008.5940000000001</c:v>
                </c:pt>
                <c:pt idx="5310">
                  <c:v>2007.9690000000001</c:v>
                </c:pt>
                <c:pt idx="5311">
                  <c:v>2011.4059999999999</c:v>
                </c:pt>
                <c:pt idx="5312">
                  <c:v>2012.9690000000001</c:v>
                </c:pt>
                <c:pt idx="5313">
                  <c:v>2013.203</c:v>
                </c:pt>
                <c:pt idx="5314">
                  <c:v>2014.375</c:v>
                </c:pt>
                <c:pt idx="5315">
                  <c:v>2015.9369999999999</c:v>
                </c:pt>
                <c:pt idx="5316">
                  <c:v>2019.5309999999999</c:v>
                </c:pt>
                <c:pt idx="5317">
                  <c:v>2018.9839999999999</c:v>
                </c:pt>
                <c:pt idx="5318">
                  <c:v>2020.1559999999999</c:v>
                </c:pt>
                <c:pt idx="5319">
                  <c:v>2021.797</c:v>
                </c:pt>
                <c:pt idx="5320">
                  <c:v>2024.5309999999999</c:v>
                </c:pt>
                <c:pt idx="5321">
                  <c:v>2022.578</c:v>
                </c:pt>
                <c:pt idx="5322">
                  <c:v>2026.953</c:v>
                </c:pt>
                <c:pt idx="5323">
                  <c:v>2028.203</c:v>
                </c:pt>
                <c:pt idx="5324">
                  <c:v>2030</c:v>
                </c:pt>
                <c:pt idx="5325">
                  <c:v>2031.5619999999999</c:v>
                </c:pt>
                <c:pt idx="5326">
                  <c:v>2034.1410000000001</c:v>
                </c:pt>
                <c:pt idx="5327">
                  <c:v>2036.4059999999999</c:v>
                </c:pt>
                <c:pt idx="5328">
                  <c:v>2037.3440000000001</c:v>
                </c:pt>
                <c:pt idx="5329">
                  <c:v>2039.375</c:v>
                </c:pt>
                <c:pt idx="5330">
                  <c:v>2042.3440000000001</c:v>
                </c:pt>
                <c:pt idx="5331">
                  <c:v>2042.578</c:v>
                </c:pt>
                <c:pt idx="5332">
                  <c:v>2046.4059999999999</c:v>
                </c:pt>
                <c:pt idx="5333">
                  <c:v>2044.1410000000001</c:v>
                </c:pt>
                <c:pt idx="5334">
                  <c:v>2045.9369999999999</c:v>
                </c:pt>
                <c:pt idx="5335">
                  <c:v>2047.1869999999999</c:v>
                </c:pt>
                <c:pt idx="5336">
                  <c:v>2048.75</c:v>
                </c:pt>
                <c:pt idx="5337">
                  <c:v>2049.375</c:v>
                </c:pt>
                <c:pt idx="5338">
                  <c:v>2052.578</c:v>
                </c:pt>
                <c:pt idx="5339">
                  <c:v>2051.797</c:v>
                </c:pt>
                <c:pt idx="5340">
                  <c:v>2054.5309999999999</c:v>
                </c:pt>
                <c:pt idx="5341">
                  <c:v>2057.1869999999999</c:v>
                </c:pt>
                <c:pt idx="5342">
                  <c:v>2057.9690000000001</c:v>
                </c:pt>
                <c:pt idx="5343">
                  <c:v>2061.172</c:v>
                </c:pt>
                <c:pt idx="5344">
                  <c:v>2062.578</c:v>
                </c:pt>
                <c:pt idx="5345">
                  <c:v>2063.3589999999999</c:v>
                </c:pt>
                <c:pt idx="5346">
                  <c:v>2065.1559999999999</c:v>
                </c:pt>
                <c:pt idx="5347">
                  <c:v>2067.9690000000001</c:v>
                </c:pt>
                <c:pt idx="5348">
                  <c:v>2067.7339999999999</c:v>
                </c:pt>
                <c:pt idx="5349">
                  <c:v>2073.203</c:v>
                </c:pt>
                <c:pt idx="5350">
                  <c:v>2074.1410000000001</c:v>
                </c:pt>
                <c:pt idx="5351">
                  <c:v>2074.1410000000001</c:v>
                </c:pt>
                <c:pt idx="5352">
                  <c:v>2075.7809999999999</c:v>
                </c:pt>
                <c:pt idx="5353">
                  <c:v>2077.7339999999999</c:v>
                </c:pt>
                <c:pt idx="5354">
                  <c:v>2082.1869999999999</c:v>
                </c:pt>
                <c:pt idx="5355">
                  <c:v>2080.7809999999999</c:v>
                </c:pt>
                <c:pt idx="5356">
                  <c:v>2079.7660000000001</c:v>
                </c:pt>
                <c:pt idx="5357">
                  <c:v>2083.203</c:v>
                </c:pt>
                <c:pt idx="5358">
                  <c:v>2086.4059999999999</c:v>
                </c:pt>
                <c:pt idx="5359">
                  <c:v>2088.9839999999999</c:v>
                </c:pt>
                <c:pt idx="5360">
                  <c:v>2087.9690000000001</c:v>
                </c:pt>
                <c:pt idx="5361">
                  <c:v>2091.953</c:v>
                </c:pt>
                <c:pt idx="5362">
                  <c:v>2092.3440000000001</c:v>
                </c:pt>
                <c:pt idx="5363">
                  <c:v>2095.7809999999999</c:v>
                </c:pt>
                <c:pt idx="5364">
                  <c:v>2096.953</c:v>
                </c:pt>
                <c:pt idx="5365">
                  <c:v>2096.4059999999999</c:v>
                </c:pt>
                <c:pt idx="5366">
                  <c:v>2099.375</c:v>
                </c:pt>
                <c:pt idx="5367">
                  <c:v>2101.5619999999999</c:v>
                </c:pt>
                <c:pt idx="5368">
                  <c:v>2103.3589999999999</c:v>
                </c:pt>
                <c:pt idx="5369">
                  <c:v>2104.5309999999999</c:v>
                </c:pt>
                <c:pt idx="5370">
                  <c:v>2104.5309999999999</c:v>
                </c:pt>
                <c:pt idx="5371">
                  <c:v>2109.5309999999999</c:v>
                </c:pt>
                <c:pt idx="5372">
                  <c:v>2112.1869999999999</c:v>
                </c:pt>
                <c:pt idx="5373">
                  <c:v>2113.75</c:v>
                </c:pt>
                <c:pt idx="5374">
                  <c:v>2113.203</c:v>
                </c:pt>
                <c:pt idx="5375">
                  <c:v>2115.7809999999999</c:v>
                </c:pt>
                <c:pt idx="5376">
                  <c:v>2118.75</c:v>
                </c:pt>
                <c:pt idx="5377">
                  <c:v>2119.1410000000001</c:v>
                </c:pt>
                <c:pt idx="5378">
                  <c:v>2113.203</c:v>
                </c:pt>
                <c:pt idx="5379">
                  <c:v>2088.5940000000001</c:v>
                </c:pt>
                <c:pt idx="5380">
                  <c:v>2110.9369999999999</c:v>
                </c:pt>
                <c:pt idx="5381">
                  <c:v>2117.1869999999999</c:v>
                </c:pt>
                <c:pt idx="5382">
                  <c:v>2101.172</c:v>
                </c:pt>
                <c:pt idx="5383">
                  <c:v>2107.1869999999999</c:v>
                </c:pt>
                <c:pt idx="5384">
                  <c:v>2111.797</c:v>
                </c:pt>
                <c:pt idx="5385">
                  <c:v>2125.7809999999999</c:v>
                </c:pt>
                <c:pt idx="5386">
                  <c:v>2130.3910000000001</c:v>
                </c:pt>
                <c:pt idx="5387">
                  <c:v>2131.172</c:v>
                </c:pt>
                <c:pt idx="5388">
                  <c:v>2131.5619999999999</c:v>
                </c:pt>
                <c:pt idx="5389">
                  <c:v>2130.1559999999999</c:v>
                </c:pt>
                <c:pt idx="5390">
                  <c:v>2132.1869999999999</c:v>
                </c:pt>
                <c:pt idx="5391">
                  <c:v>2131.4059999999999</c:v>
                </c:pt>
                <c:pt idx="5392">
                  <c:v>2136.5619999999999</c:v>
                </c:pt>
                <c:pt idx="5393">
                  <c:v>2135.1559999999999</c:v>
                </c:pt>
                <c:pt idx="5394">
                  <c:v>2130.3910000000001</c:v>
                </c:pt>
                <c:pt idx="5395">
                  <c:v>2126.953</c:v>
                </c:pt>
                <c:pt idx="5396">
                  <c:v>2127.578</c:v>
                </c:pt>
                <c:pt idx="5397">
                  <c:v>2125.7809999999999</c:v>
                </c:pt>
                <c:pt idx="5398">
                  <c:v>2127.1869999999999</c:v>
                </c:pt>
                <c:pt idx="5399">
                  <c:v>2129.375</c:v>
                </c:pt>
                <c:pt idx="5400">
                  <c:v>2129.5309999999999</c:v>
                </c:pt>
                <c:pt idx="5401">
                  <c:v>2130</c:v>
                </c:pt>
                <c:pt idx="5402">
                  <c:v>2130.547</c:v>
                </c:pt>
                <c:pt idx="5403">
                  <c:v>2130.3910000000001</c:v>
                </c:pt>
                <c:pt idx="5404">
                  <c:v>2132.9690000000001</c:v>
                </c:pt>
                <c:pt idx="5405">
                  <c:v>2130.9369999999999</c:v>
                </c:pt>
                <c:pt idx="5406">
                  <c:v>2132.3440000000001</c:v>
                </c:pt>
                <c:pt idx="5407">
                  <c:v>2132.578</c:v>
                </c:pt>
                <c:pt idx="5408">
                  <c:v>2131.5619999999999</c:v>
                </c:pt>
                <c:pt idx="5409">
                  <c:v>2131.4059999999999</c:v>
                </c:pt>
                <c:pt idx="5410">
                  <c:v>2130.9369999999999</c:v>
                </c:pt>
                <c:pt idx="5411">
                  <c:v>2131.172</c:v>
                </c:pt>
                <c:pt idx="5412">
                  <c:v>2128.9839999999999</c:v>
                </c:pt>
                <c:pt idx="5413">
                  <c:v>2128.9839999999999</c:v>
                </c:pt>
                <c:pt idx="5414">
                  <c:v>2129.5309999999999</c:v>
                </c:pt>
                <c:pt idx="5415">
                  <c:v>2129.1410000000001</c:v>
                </c:pt>
                <c:pt idx="5416">
                  <c:v>2128.3589999999999</c:v>
                </c:pt>
                <c:pt idx="5417">
                  <c:v>2128.75</c:v>
                </c:pt>
                <c:pt idx="5418">
                  <c:v>2127.7339999999999</c:v>
                </c:pt>
                <c:pt idx="5419">
                  <c:v>2126.4059999999999</c:v>
                </c:pt>
                <c:pt idx="5420">
                  <c:v>2126.4059999999999</c:v>
                </c:pt>
                <c:pt idx="5421">
                  <c:v>2126.4059999999999</c:v>
                </c:pt>
                <c:pt idx="5422">
                  <c:v>2124.1410000000001</c:v>
                </c:pt>
                <c:pt idx="5423">
                  <c:v>2122.578</c:v>
                </c:pt>
                <c:pt idx="5424">
                  <c:v>2123.9839999999999</c:v>
                </c:pt>
                <c:pt idx="5425">
                  <c:v>2122.7339999999999</c:v>
                </c:pt>
                <c:pt idx="5426">
                  <c:v>2122.1869999999999</c:v>
                </c:pt>
                <c:pt idx="5427">
                  <c:v>2120.9369999999999</c:v>
                </c:pt>
                <c:pt idx="5428">
                  <c:v>2120.9369999999999</c:v>
                </c:pt>
                <c:pt idx="5429">
                  <c:v>2119.7660000000001</c:v>
                </c:pt>
                <c:pt idx="5430">
                  <c:v>2119.375</c:v>
                </c:pt>
                <c:pt idx="5431">
                  <c:v>2117.7339999999999</c:v>
                </c:pt>
                <c:pt idx="5432">
                  <c:v>2115.547</c:v>
                </c:pt>
                <c:pt idx="5433">
                  <c:v>2114.5309999999999</c:v>
                </c:pt>
                <c:pt idx="5434">
                  <c:v>2113.5940000000001</c:v>
                </c:pt>
                <c:pt idx="5435">
                  <c:v>2115.3910000000001</c:v>
                </c:pt>
                <c:pt idx="5436">
                  <c:v>2110.3910000000001</c:v>
                </c:pt>
                <c:pt idx="5437">
                  <c:v>2109.1410000000001</c:v>
                </c:pt>
                <c:pt idx="5438">
                  <c:v>2111.4059999999999</c:v>
                </c:pt>
                <c:pt idx="5439">
                  <c:v>2107.578</c:v>
                </c:pt>
                <c:pt idx="5440">
                  <c:v>2107.578</c:v>
                </c:pt>
                <c:pt idx="5441">
                  <c:v>2106.953</c:v>
                </c:pt>
                <c:pt idx="5442">
                  <c:v>2105.3910000000001</c:v>
                </c:pt>
                <c:pt idx="5443">
                  <c:v>2103.75</c:v>
                </c:pt>
                <c:pt idx="5444">
                  <c:v>2103.203</c:v>
                </c:pt>
                <c:pt idx="5445">
                  <c:v>2100.3910000000001</c:v>
                </c:pt>
                <c:pt idx="5446">
                  <c:v>2100.1559999999999</c:v>
                </c:pt>
                <c:pt idx="5447">
                  <c:v>2100.3910000000001</c:v>
                </c:pt>
                <c:pt idx="5448">
                  <c:v>2101.172</c:v>
                </c:pt>
                <c:pt idx="5449">
                  <c:v>2096.953</c:v>
                </c:pt>
                <c:pt idx="5450">
                  <c:v>2097.1869999999999</c:v>
                </c:pt>
                <c:pt idx="5451">
                  <c:v>2094.7660000000001</c:v>
                </c:pt>
                <c:pt idx="5452">
                  <c:v>2092.9690000000001</c:v>
                </c:pt>
                <c:pt idx="5453">
                  <c:v>2091.797</c:v>
                </c:pt>
                <c:pt idx="5454">
                  <c:v>2087.9690000000001</c:v>
                </c:pt>
                <c:pt idx="5455">
                  <c:v>2088.75</c:v>
                </c:pt>
                <c:pt idx="5456">
                  <c:v>2086.797</c:v>
                </c:pt>
                <c:pt idx="5457">
                  <c:v>2087.1869999999999</c:v>
                </c:pt>
                <c:pt idx="5458">
                  <c:v>2086.172</c:v>
                </c:pt>
                <c:pt idx="5459">
                  <c:v>2085.1559999999999</c:v>
                </c:pt>
                <c:pt idx="5460">
                  <c:v>2084.7660000000001</c:v>
                </c:pt>
                <c:pt idx="5461">
                  <c:v>2083.9839999999999</c:v>
                </c:pt>
                <c:pt idx="5462">
                  <c:v>2081.5619999999999</c:v>
                </c:pt>
                <c:pt idx="5463">
                  <c:v>2084.5309999999999</c:v>
                </c:pt>
                <c:pt idx="5464">
                  <c:v>2081.172</c:v>
                </c:pt>
                <c:pt idx="5465">
                  <c:v>2081.172</c:v>
                </c:pt>
                <c:pt idx="5466">
                  <c:v>2079.5309999999999</c:v>
                </c:pt>
                <c:pt idx="5467">
                  <c:v>2077.3440000000001</c:v>
                </c:pt>
                <c:pt idx="5468">
                  <c:v>2077.7339999999999</c:v>
                </c:pt>
                <c:pt idx="5469">
                  <c:v>2077.3440000000001</c:v>
                </c:pt>
                <c:pt idx="5470">
                  <c:v>2075.547</c:v>
                </c:pt>
                <c:pt idx="5471">
                  <c:v>2073.9839999999999</c:v>
                </c:pt>
                <c:pt idx="5472">
                  <c:v>2072.7339999999999</c:v>
                </c:pt>
                <c:pt idx="5473">
                  <c:v>2072.3440000000001</c:v>
                </c:pt>
                <c:pt idx="5474">
                  <c:v>2070.547</c:v>
                </c:pt>
                <c:pt idx="5475">
                  <c:v>2067.578</c:v>
                </c:pt>
                <c:pt idx="5476">
                  <c:v>2066.953</c:v>
                </c:pt>
                <c:pt idx="5477">
                  <c:v>2067.1869999999999</c:v>
                </c:pt>
                <c:pt idx="5478">
                  <c:v>2064.375</c:v>
                </c:pt>
                <c:pt idx="5479">
                  <c:v>2062.7339999999999</c:v>
                </c:pt>
                <c:pt idx="5480">
                  <c:v>2062.9690000000001</c:v>
                </c:pt>
                <c:pt idx="5481">
                  <c:v>2061.172</c:v>
                </c:pt>
                <c:pt idx="5482">
                  <c:v>2059.5309999999999</c:v>
                </c:pt>
                <c:pt idx="5483">
                  <c:v>2055.7809999999999</c:v>
                </c:pt>
                <c:pt idx="5484">
                  <c:v>2060.547</c:v>
                </c:pt>
                <c:pt idx="5485">
                  <c:v>2055</c:v>
                </c:pt>
                <c:pt idx="5486">
                  <c:v>2054.1410000000001</c:v>
                </c:pt>
                <c:pt idx="5487">
                  <c:v>2058.75</c:v>
                </c:pt>
                <c:pt idx="5488">
                  <c:v>2050.3910000000001</c:v>
                </c:pt>
                <c:pt idx="5489">
                  <c:v>2054.1410000000001</c:v>
                </c:pt>
                <c:pt idx="5490">
                  <c:v>2051.172</c:v>
                </c:pt>
                <c:pt idx="5491">
                  <c:v>2054.5309999999999</c:v>
                </c:pt>
                <c:pt idx="5492">
                  <c:v>2051.172</c:v>
                </c:pt>
                <c:pt idx="5493">
                  <c:v>2047.7339999999999</c:v>
                </c:pt>
                <c:pt idx="5494">
                  <c:v>2046.172</c:v>
                </c:pt>
                <c:pt idx="5495">
                  <c:v>2046.172</c:v>
                </c:pt>
                <c:pt idx="5496">
                  <c:v>2045.3910000000001</c:v>
                </c:pt>
                <c:pt idx="5497">
                  <c:v>2043.203</c:v>
                </c:pt>
                <c:pt idx="5498">
                  <c:v>2041.5619999999999</c:v>
                </c:pt>
                <c:pt idx="5499">
                  <c:v>2040.547</c:v>
                </c:pt>
                <c:pt idx="5500">
                  <c:v>2040</c:v>
                </c:pt>
                <c:pt idx="5501">
                  <c:v>2039.7660000000001</c:v>
                </c:pt>
                <c:pt idx="5502">
                  <c:v>2036.5619999999999</c:v>
                </c:pt>
                <c:pt idx="5503">
                  <c:v>2035.9369999999999</c:v>
                </c:pt>
                <c:pt idx="5504">
                  <c:v>2035.547</c:v>
                </c:pt>
                <c:pt idx="5505">
                  <c:v>2037.578</c:v>
                </c:pt>
                <c:pt idx="5506">
                  <c:v>2035.1559999999999</c:v>
                </c:pt>
                <c:pt idx="5507">
                  <c:v>2030.1559999999999</c:v>
                </c:pt>
                <c:pt idx="5508">
                  <c:v>2032.9690000000001</c:v>
                </c:pt>
                <c:pt idx="5509">
                  <c:v>2031.172</c:v>
                </c:pt>
                <c:pt idx="5510">
                  <c:v>2030.547</c:v>
                </c:pt>
                <c:pt idx="5511">
                  <c:v>2030.1559999999999</c:v>
                </c:pt>
                <c:pt idx="5512">
                  <c:v>2030</c:v>
                </c:pt>
                <c:pt idx="5513">
                  <c:v>2028.3589999999999</c:v>
                </c:pt>
                <c:pt idx="5514">
                  <c:v>2027.578</c:v>
                </c:pt>
                <c:pt idx="5515">
                  <c:v>2026.5619999999999</c:v>
                </c:pt>
                <c:pt idx="5516">
                  <c:v>2025.7809999999999</c:v>
                </c:pt>
                <c:pt idx="5517">
                  <c:v>2027.7339999999999</c:v>
                </c:pt>
                <c:pt idx="5518">
                  <c:v>2025</c:v>
                </c:pt>
                <c:pt idx="5519">
                  <c:v>2026.4059999999999</c:v>
                </c:pt>
                <c:pt idx="5520">
                  <c:v>2024.7660000000001</c:v>
                </c:pt>
                <c:pt idx="5521">
                  <c:v>2020.1559999999999</c:v>
                </c:pt>
                <c:pt idx="5522">
                  <c:v>2021.172</c:v>
                </c:pt>
                <c:pt idx="5523">
                  <c:v>2020.1559999999999</c:v>
                </c:pt>
                <c:pt idx="5524">
                  <c:v>2020.9369999999999</c:v>
                </c:pt>
                <c:pt idx="5525">
                  <c:v>2019.1410000000001</c:v>
                </c:pt>
                <c:pt idx="5526">
                  <c:v>2018.203</c:v>
                </c:pt>
                <c:pt idx="5527">
                  <c:v>2019.1410000000001</c:v>
                </c:pt>
                <c:pt idx="5528">
                  <c:v>2018.75</c:v>
                </c:pt>
                <c:pt idx="5529">
                  <c:v>2017.3440000000001</c:v>
                </c:pt>
                <c:pt idx="5530">
                  <c:v>2015.7809999999999</c:v>
                </c:pt>
                <c:pt idx="5531">
                  <c:v>2015.547</c:v>
                </c:pt>
                <c:pt idx="5532">
                  <c:v>2019.375</c:v>
                </c:pt>
                <c:pt idx="5533">
                  <c:v>2016.172</c:v>
                </c:pt>
                <c:pt idx="5534">
                  <c:v>2015.3910000000001</c:v>
                </c:pt>
                <c:pt idx="5535">
                  <c:v>2015.547</c:v>
                </c:pt>
                <c:pt idx="5536">
                  <c:v>2015.1559999999999</c:v>
                </c:pt>
                <c:pt idx="5537">
                  <c:v>2015.1559999999999</c:v>
                </c:pt>
                <c:pt idx="5538">
                  <c:v>2015.547</c:v>
                </c:pt>
                <c:pt idx="5539">
                  <c:v>2013.3589999999999</c:v>
                </c:pt>
                <c:pt idx="5540">
                  <c:v>2016.5619999999999</c:v>
                </c:pt>
                <c:pt idx="5541">
                  <c:v>2013.3589999999999</c:v>
                </c:pt>
                <c:pt idx="5542">
                  <c:v>2014.5309999999999</c:v>
                </c:pt>
                <c:pt idx="5543">
                  <c:v>2011.172</c:v>
                </c:pt>
                <c:pt idx="5544">
                  <c:v>2010.547</c:v>
                </c:pt>
                <c:pt idx="5545">
                  <c:v>2012.1869999999999</c:v>
                </c:pt>
                <c:pt idx="5546">
                  <c:v>2011.5619999999999</c:v>
                </c:pt>
                <c:pt idx="5547">
                  <c:v>2010.547</c:v>
                </c:pt>
                <c:pt idx="5548">
                  <c:v>2013.3589999999999</c:v>
                </c:pt>
                <c:pt idx="5549">
                  <c:v>2011.172</c:v>
                </c:pt>
                <c:pt idx="5550">
                  <c:v>2012.578</c:v>
                </c:pt>
                <c:pt idx="5551">
                  <c:v>2011.953</c:v>
                </c:pt>
                <c:pt idx="5552">
                  <c:v>2011.172</c:v>
                </c:pt>
                <c:pt idx="5553">
                  <c:v>2010.547</c:v>
                </c:pt>
                <c:pt idx="5554">
                  <c:v>2012.3440000000001</c:v>
                </c:pt>
                <c:pt idx="5555">
                  <c:v>2011.797</c:v>
                </c:pt>
                <c:pt idx="5556">
                  <c:v>2012.7339999999999</c:v>
                </c:pt>
                <c:pt idx="5557">
                  <c:v>2012.9690000000001</c:v>
                </c:pt>
                <c:pt idx="5558">
                  <c:v>2013.5940000000001</c:v>
                </c:pt>
                <c:pt idx="5559">
                  <c:v>2014.5309999999999</c:v>
                </c:pt>
                <c:pt idx="5560">
                  <c:v>2013.75</c:v>
                </c:pt>
                <c:pt idx="5561">
                  <c:v>2014.1410000000001</c:v>
                </c:pt>
                <c:pt idx="5562">
                  <c:v>2013.5940000000001</c:v>
                </c:pt>
                <c:pt idx="5563">
                  <c:v>2014.7660000000001</c:v>
                </c:pt>
                <c:pt idx="5564">
                  <c:v>2015.7809999999999</c:v>
                </c:pt>
                <c:pt idx="5565">
                  <c:v>2016.953</c:v>
                </c:pt>
                <c:pt idx="5566">
                  <c:v>2015.3910000000001</c:v>
                </c:pt>
                <c:pt idx="5567">
                  <c:v>2015.547</c:v>
                </c:pt>
                <c:pt idx="5568">
                  <c:v>2017.1869999999999</c:v>
                </c:pt>
                <c:pt idx="5569">
                  <c:v>2018.3589999999999</c:v>
                </c:pt>
                <c:pt idx="5570">
                  <c:v>2018.203</c:v>
                </c:pt>
                <c:pt idx="5571">
                  <c:v>2018.5940000000001</c:v>
                </c:pt>
                <c:pt idx="5572">
                  <c:v>2018.75</c:v>
                </c:pt>
                <c:pt idx="5573">
                  <c:v>2016.797</c:v>
                </c:pt>
                <c:pt idx="5574">
                  <c:v>2020.7809999999999</c:v>
                </c:pt>
                <c:pt idx="5575">
                  <c:v>2023.75</c:v>
                </c:pt>
                <c:pt idx="5576">
                  <c:v>2022.578</c:v>
                </c:pt>
                <c:pt idx="5577">
                  <c:v>2022.7339999999999</c:v>
                </c:pt>
                <c:pt idx="5578">
                  <c:v>2021.953</c:v>
                </c:pt>
                <c:pt idx="5579">
                  <c:v>2023.75</c:v>
                </c:pt>
                <c:pt idx="5580">
                  <c:v>2026.953</c:v>
                </c:pt>
                <c:pt idx="5581">
                  <c:v>2027.7339999999999</c:v>
                </c:pt>
                <c:pt idx="5582">
                  <c:v>2027.578</c:v>
                </c:pt>
                <c:pt idx="5583">
                  <c:v>2027.578</c:v>
                </c:pt>
                <c:pt idx="5584">
                  <c:v>2026.953</c:v>
                </c:pt>
                <c:pt idx="5585">
                  <c:v>2030.9369999999999</c:v>
                </c:pt>
                <c:pt idx="5586">
                  <c:v>2030</c:v>
                </c:pt>
                <c:pt idx="5587">
                  <c:v>2030</c:v>
                </c:pt>
                <c:pt idx="5588">
                  <c:v>2035.3910000000001</c:v>
                </c:pt>
                <c:pt idx="5589">
                  <c:v>2035.7809999999999</c:v>
                </c:pt>
                <c:pt idx="5590">
                  <c:v>2031.5619999999999</c:v>
                </c:pt>
                <c:pt idx="5591">
                  <c:v>2036.953</c:v>
                </c:pt>
                <c:pt idx="5592">
                  <c:v>2035.3910000000001</c:v>
                </c:pt>
                <c:pt idx="5593">
                  <c:v>2037.9690000000001</c:v>
                </c:pt>
                <c:pt idx="5594">
                  <c:v>2039.5309999999999</c:v>
                </c:pt>
                <c:pt idx="5595">
                  <c:v>2039.375</c:v>
                </c:pt>
                <c:pt idx="5596">
                  <c:v>2040.9369999999999</c:v>
                </c:pt>
                <c:pt idx="5597">
                  <c:v>2041.172</c:v>
                </c:pt>
                <c:pt idx="5598">
                  <c:v>2045</c:v>
                </c:pt>
                <c:pt idx="5599">
                  <c:v>2043.75</c:v>
                </c:pt>
                <c:pt idx="5600">
                  <c:v>2043.203</c:v>
                </c:pt>
                <c:pt idx="5601">
                  <c:v>2045.9369999999999</c:v>
                </c:pt>
                <c:pt idx="5602">
                  <c:v>2046.172</c:v>
                </c:pt>
                <c:pt idx="5603">
                  <c:v>2045.3910000000001</c:v>
                </c:pt>
                <c:pt idx="5604">
                  <c:v>2049.5309999999999</c:v>
                </c:pt>
                <c:pt idx="5605">
                  <c:v>2053.203</c:v>
                </c:pt>
                <c:pt idx="5606">
                  <c:v>2054.1410000000001</c:v>
                </c:pt>
                <c:pt idx="5607">
                  <c:v>2056.4059999999999</c:v>
                </c:pt>
                <c:pt idx="5608">
                  <c:v>2058.203</c:v>
                </c:pt>
                <c:pt idx="5609">
                  <c:v>2057.7339999999999</c:v>
                </c:pt>
                <c:pt idx="5610">
                  <c:v>2060.3910000000001</c:v>
                </c:pt>
                <c:pt idx="5611">
                  <c:v>2061.953</c:v>
                </c:pt>
                <c:pt idx="5612">
                  <c:v>2062.7339999999999</c:v>
                </c:pt>
                <c:pt idx="5613">
                  <c:v>2064.1410000000001</c:v>
                </c:pt>
                <c:pt idx="5614">
                  <c:v>2064.5309999999999</c:v>
                </c:pt>
                <c:pt idx="5615">
                  <c:v>2067.578</c:v>
                </c:pt>
                <c:pt idx="5616">
                  <c:v>2068.9839999999999</c:v>
                </c:pt>
                <c:pt idx="5617">
                  <c:v>2067.7339999999999</c:v>
                </c:pt>
                <c:pt idx="5618">
                  <c:v>2069.5309999999999</c:v>
                </c:pt>
                <c:pt idx="5619">
                  <c:v>2071.172</c:v>
                </c:pt>
                <c:pt idx="5620">
                  <c:v>2073.3589999999999</c:v>
                </c:pt>
                <c:pt idx="5621">
                  <c:v>2074.1410000000001</c:v>
                </c:pt>
                <c:pt idx="5622">
                  <c:v>2075</c:v>
                </c:pt>
                <c:pt idx="5623">
                  <c:v>2076.172</c:v>
                </c:pt>
                <c:pt idx="5624">
                  <c:v>2076.797</c:v>
                </c:pt>
                <c:pt idx="5625">
                  <c:v>2078.75</c:v>
                </c:pt>
                <c:pt idx="5626">
                  <c:v>2080.547</c:v>
                </c:pt>
                <c:pt idx="5627">
                  <c:v>2083.3589999999999</c:v>
                </c:pt>
                <c:pt idx="5628">
                  <c:v>2081.5619999999999</c:v>
                </c:pt>
                <c:pt idx="5629">
                  <c:v>2086.172</c:v>
                </c:pt>
                <c:pt idx="5630">
                  <c:v>2086.172</c:v>
                </c:pt>
                <c:pt idx="5631">
                  <c:v>2090.1559999999999</c:v>
                </c:pt>
                <c:pt idx="5632">
                  <c:v>2088.9839999999999</c:v>
                </c:pt>
                <c:pt idx="5633">
                  <c:v>2091.4059999999999</c:v>
                </c:pt>
                <c:pt idx="5634">
                  <c:v>2094.7660000000001</c:v>
                </c:pt>
                <c:pt idx="5635">
                  <c:v>2094.1410000000001</c:v>
                </c:pt>
                <c:pt idx="5636">
                  <c:v>2095.1559999999999</c:v>
                </c:pt>
                <c:pt idx="5637">
                  <c:v>2095</c:v>
                </c:pt>
                <c:pt idx="5638">
                  <c:v>2097.3440000000001</c:v>
                </c:pt>
                <c:pt idx="5639">
                  <c:v>2097.3440000000001</c:v>
                </c:pt>
                <c:pt idx="5640">
                  <c:v>2098.3589999999999</c:v>
                </c:pt>
                <c:pt idx="5641">
                  <c:v>2100.3910000000001</c:v>
                </c:pt>
                <c:pt idx="5642">
                  <c:v>2101.4059999999999</c:v>
                </c:pt>
                <c:pt idx="5643">
                  <c:v>2103.5940000000001</c:v>
                </c:pt>
                <c:pt idx="5644">
                  <c:v>2101.953</c:v>
                </c:pt>
                <c:pt idx="5645">
                  <c:v>2105.9369999999999</c:v>
                </c:pt>
                <c:pt idx="5646">
                  <c:v>2105.547</c:v>
                </c:pt>
                <c:pt idx="5647">
                  <c:v>2108.75</c:v>
                </c:pt>
                <c:pt idx="5648">
                  <c:v>2108.9839999999999</c:v>
                </c:pt>
                <c:pt idx="5649">
                  <c:v>2109.5309999999999</c:v>
                </c:pt>
                <c:pt idx="5650">
                  <c:v>2112.1869999999999</c:v>
                </c:pt>
                <c:pt idx="5651">
                  <c:v>2112.7339999999999</c:v>
                </c:pt>
                <c:pt idx="5652">
                  <c:v>2114.1410000000001</c:v>
                </c:pt>
                <c:pt idx="5653">
                  <c:v>2116.5619999999999</c:v>
                </c:pt>
                <c:pt idx="5654">
                  <c:v>2116.172</c:v>
                </c:pt>
                <c:pt idx="5655">
                  <c:v>2117.1869999999999</c:v>
                </c:pt>
                <c:pt idx="5656">
                  <c:v>2119.1410000000001</c:v>
                </c:pt>
                <c:pt idx="5657">
                  <c:v>2121.797</c:v>
                </c:pt>
                <c:pt idx="5658">
                  <c:v>2121.5619999999999</c:v>
                </c:pt>
                <c:pt idx="5659">
                  <c:v>2121.953</c:v>
                </c:pt>
                <c:pt idx="5660">
                  <c:v>2121.172</c:v>
                </c:pt>
                <c:pt idx="5661">
                  <c:v>2123.203</c:v>
                </c:pt>
                <c:pt idx="5662">
                  <c:v>2124.1410000000001</c:v>
                </c:pt>
                <c:pt idx="5663">
                  <c:v>2124.5309999999999</c:v>
                </c:pt>
                <c:pt idx="5664">
                  <c:v>2126.5619999999999</c:v>
                </c:pt>
                <c:pt idx="5665">
                  <c:v>2126.5619999999999</c:v>
                </c:pt>
                <c:pt idx="5666">
                  <c:v>2131.5619999999999</c:v>
                </c:pt>
                <c:pt idx="5667">
                  <c:v>2132.578</c:v>
                </c:pt>
                <c:pt idx="5668">
                  <c:v>2133.3589999999999</c:v>
                </c:pt>
                <c:pt idx="5669">
                  <c:v>2137.3440000000001</c:v>
                </c:pt>
                <c:pt idx="5670">
                  <c:v>2137.1869999999999</c:v>
                </c:pt>
                <c:pt idx="5671">
                  <c:v>2137.578</c:v>
                </c:pt>
                <c:pt idx="5672">
                  <c:v>2138.3589999999999</c:v>
                </c:pt>
                <c:pt idx="5673">
                  <c:v>2138.3589999999999</c:v>
                </c:pt>
                <c:pt idx="5674">
                  <c:v>2140</c:v>
                </c:pt>
                <c:pt idx="5675">
                  <c:v>2138.75</c:v>
                </c:pt>
                <c:pt idx="5676">
                  <c:v>2144.375</c:v>
                </c:pt>
                <c:pt idx="5677">
                  <c:v>2141.797</c:v>
                </c:pt>
                <c:pt idx="5678">
                  <c:v>2145.7809999999999</c:v>
                </c:pt>
                <c:pt idx="5679">
                  <c:v>2143.9839999999999</c:v>
                </c:pt>
                <c:pt idx="5680">
                  <c:v>2143.5940000000001</c:v>
                </c:pt>
                <c:pt idx="5681">
                  <c:v>2148.203</c:v>
                </c:pt>
                <c:pt idx="5682">
                  <c:v>2145.7809999999999</c:v>
                </c:pt>
                <c:pt idx="5683">
                  <c:v>2150.7809999999999</c:v>
                </c:pt>
                <c:pt idx="5684">
                  <c:v>2150.3910000000001</c:v>
                </c:pt>
                <c:pt idx="5685">
                  <c:v>2150.547</c:v>
                </c:pt>
                <c:pt idx="5686">
                  <c:v>2154.1410000000001</c:v>
                </c:pt>
                <c:pt idx="5687">
                  <c:v>2153.5940000000001</c:v>
                </c:pt>
                <c:pt idx="5688">
                  <c:v>2155.547</c:v>
                </c:pt>
                <c:pt idx="5689">
                  <c:v>2155.547</c:v>
                </c:pt>
                <c:pt idx="5690">
                  <c:v>2155.1559999999999</c:v>
                </c:pt>
                <c:pt idx="5691">
                  <c:v>2132.9690000000001</c:v>
                </c:pt>
                <c:pt idx="5692">
                  <c:v>2136.953</c:v>
                </c:pt>
                <c:pt idx="5693">
                  <c:v>2150</c:v>
                </c:pt>
                <c:pt idx="5694">
                  <c:v>2145.1559999999999</c:v>
                </c:pt>
                <c:pt idx="5695">
                  <c:v>2141.4059999999999</c:v>
                </c:pt>
                <c:pt idx="5696">
                  <c:v>2146.5619999999999</c:v>
                </c:pt>
                <c:pt idx="5697">
                  <c:v>2153.75</c:v>
                </c:pt>
                <c:pt idx="5698">
                  <c:v>2163.203</c:v>
                </c:pt>
                <c:pt idx="5699">
                  <c:v>2165.9369999999999</c:v>
                </c:pt>
                <c:pt idx="5700">
                  <c:v>2162.578</c:v>
                </c:pt>
                <c:pt idx="5701">
                  <c:v>2160.3910000000001</c:v>
                </c:pt>
                <c:pt idx="5702">
                  <c:v>2161.5619999999999</c:v>
                </c:pt>
                <c:pt idx="5703">
                  <c:v>2162.578</c:v>
                </c:pt>
                <c:pt idx="5704">
                  <c:v>2165</c:v>
                </c:pt>
                <c:pt idx="5705">
                  <c:v>2159.1410000000001</c:v>
                </c:pt>
                <c:pt idx="5706">
                  <c:v>2156.5619999999999</c:v>
                </c:pt>
                <c:pt idx="5707">
                  <c:v>2155.547</c:v>
                </c:pt>
                <c:pt idx="5708">
                  <c:v>2155.1559999999999</c:v>
                </c:pt>
                <c:pt idx="5709">
                  <c:v>2152.3440000000001</c:v>
                </c:pt>
                <c:pt idx="5710">
                  <c:v>2150.1559999999999</c:v>
                </c:pt>
                <c:pt idx="5711">
                  <c:v>2148.9839999999999</c:v>
                </c:pt>
                <c:pt idx="5712">
                  <c:v>2152.578</c:v>
                </c:pt>
                <c:pt idx="5713">
                  <c:v>2152.1869999999999</c:v>
                </c:pt>
                <c:pt idx="5714">
                  <c:v>2151.5619999999999</c:v>
                </c:pt>
                <c:pt idx="5715">
                  <c:v>2150.9369999999999</c:v>
                </c:pt>
                <c:pt idx="5716">
                  <c:v>2151.953</c:v>
                </c:pt>
                <c:pt idx="5717">
                  <c:v>2152.1869999999999</c:v>
                </c:pt>
                <c:pt idx="5718">
                  <c:v>2152.578</c:v>
                </c:pt>
                <c:pt idx="5719">
                  <c:v>2151.797</c:v>
                </c:pt>
                <c:pt idx="5720">
                  <c:v>2151.4059999999999</c:v>
                </c:pt>
                <c:pt idx="5721">
                  <c:v>2151.4059999999999</c:v>
                </c:pt>
                <c:pt idx="5722">
                  <c:v>2148.9839999999999</c:v>
                </c:pt>
                <c:pt idx="5723">
                  <c:v>2148.75</c:v>
                </c:pt>
                <c:pt idx="5724">
                  <c:v>2146.797</c:v>
                </c:pt>
                <c:pt idx="5725">
                  <c:v>2146.4059999999999</c:v>
                </c:pt>
                <c:pt idx="5726">
                  <c:v>2144.1410000000001</c:v>
                </c:pt>
                <c:pt idx="5727">
                  <c:v>2145.1559999999999</c:v>
                </c:pt>
                <c:pt idx="5728">
                  <c:v>2144.1410000000001</c:v>
                </c:pt>
                <c:pt idx="5729">
                  <c:v>2142.9690000000001</c:v>
                </c:pt>
                <c:pt idx="5730">
                  <c:v>2142.578</c:v>
                </c:pt>
                <c:pt idx="5731">
                  <c:v>2138.9839999999999</c:v>
                </c:pt>
                <c:pt idx="5732">
                  <c:v>2139.7660000000001</c:v>
                </c:pt>
                <c:pt idx="5733">
                  <c:v>2138.75</c:v>
                </c:pt>
                <c:pt idx="5734">
                  <c:v>2137.1869999999999</c:v>
                </c:pt>
                <c:pt idx="5735">
                  <c:v>2133.3589999999999</c:v>
                </c:pt>
                <c:pt idx="5736">
                  <c:v>2134.1410000000001</c:v>
                </c:pt>
                <c:pt idx="5737">
                  <c:v>2132.3440000000001</c:v>
                </c:pt>
                <c:pt idx="5738">
                  <c:v>2132.578</c:v>
                </c:pt>
                <c:pt idx="5739">
                  <c:v>2130.7809999999999</c:v>
                </c:pt>
                <c:pt idx="5740">
                  <c:v>2129.5309999999999</c:v>
                </c:pt>
                <c:pt idx="5741">
                  <c:v>2127.1869999999999</c:v>
                </c:pt>
                <c:pt idx="5742">
                  <c:v>2123.9839999999999</c:v>
                </c:pt>
                <c:pt idx="5743">
                  <c:v>2126.953</c:v>
                </c:pt>
                <c:pt idx="5744">
                  <c:v>2124.1410000000001</c:v>
                </c:pt>
                <c:pt idx="5745">
                  <c:v>2121.172</c:v>
                </c:pt>
                <c:pt idx="5746">
                  <c:v>2122.3440000000001</c:v>
                </c:pt>
                <c:pt idx="5747">
                  <c:v>2119.375</c:v>
                </c:pt>
                <c:pt idx="5748">
                  <c:v>2120.1559999999999</c:v>
                </c:pt>
                <c:pt idx="5749">
                  <c:v>2116.4059999999999</c:v>
                </c:pt>
                <c:pt idx="5750">
                  <c:v>2114.5309999999999</c:v>
                </c:pt>
                <c:pt idx="5751">
                  <c:v>2112.9690000000001</c:v>
                </c:pt>
                <c:pt idx="5752">
                  <c:v>2111.172</c:v>
                </c:pt>
                <c:pt idx="5753">
                  <c:v>2107.9690000000001</c:v>
                </c:pt>
                <c:pt idx="5754">
                  <c:v>2108.9839999999999</c:v>
                </c:pt>
                <c:pt idx="5755">
                  <c:v>2107.9690000000001</c:v>
                </c:pt>
                <c:pt idx="5756">
                  <c:v>2105.547</c:v>
                </c:pt>
                <c:pt idx="5757">
                  <c:v>2102.9690000000001</c:v>
                </c:pt>
                <c:pt idx="5758">
                  <c:v>2101.5619999999999</c:v>
                </c:pt>
                <c:pt idx="5759">
                  <c:v>2100.547</c:v>
                </c:pt>
                <c:pt idx="5760">
                  <c:v>2102.3440000000001</c:v>
                </c:pt>
                <c:pt idx="5761">
                  <c:v>2096.4059999999999</c:v>
                </c:pt>
                <c:pt idx="5762">
                  <c:v>2096.4059999999999</c:v>
                </c:pt>
                <c:pt idx="5763">
                  <c:v>2095.547</c:v>
                </c:pt>
                <c:pt idx="5764">
                  <c:v>2094.5309999999999</c:v>
                </c:pt>
                <c:pt idx="5765">
                  <c:v>2095.7809999999999</c:v>
                </c:pt>
                <c:pt idx="5766">
                  <c:v>2091.5619999999999</c:v>
                </c:pt>
                <c:pt idx="5767">
                  <c:v>2090</c:v>
                </c:pt>
                <c:pt idx="5768">
                  <c:v>2090</c:v>
                </c:pt>
                <c:pt idx="5769">
                  <c:v>2090.7809999999999</c:v>
                </c:pt>
                <c:pt idx="5770">
                  <c:v>2086.172</c:v>
                </c:pt>
                <c:pt idx="5771">
                  <c:v>2083.203</c:v>
                </c:pt>
                <c:pt idx="5772">
                  <c:v>2084.7660000000001</c:v>
                </c:pt>
                <c:pt idx="5773">
                  <c:v>2081.5619999999999</c:v>
                </c:pt>
                <c:pt idx="5774">
                  <c:v>2080.1559999999999</c:v>
                </c:pt>
                <c:pt idx="5775">
                  <c:v>2075.9369999999999</c:v>
                </c:pt>
                <c:pt idx="5776">
                  <c:v>2074.1410000000001</c:v>
                </c:pt>
                <c:pt idx="5777">
                  <c:v>2070.547</c:v>
                </c:pt>
                <c:pt idx="5778">
                  <c:v>2074.375</c:v>
                </c:pt>
                <c:pt idx="5779">
                  <c:v>2072.9690000000001</c:v>
                </c:pt>
                <c:pt idx="5780">
                  <c:v>2068.3589999999999</c:v>
                </c:pt>
                <c:pt idx="5781">
                  <c:v>2067.7339999999999</c:v>
                </c:pt>
                <c:pt idx="5782">
                  <c:v>2066.4059999999999</c:v>
                </c:pt>
                <c:pt idx="5783">
                  <c:v>2064.5309999999999</c:v>
                </c:pt>
                <c:pt idx="5784">
                  <c:v>2065.547</c:v>
                </c:pt>
                <c:pt idx="5785">
                  <c:v>2066.5619999999999</c:v>
                </c:pt>
                <c:pt idx="5786">
                  <c:v>2065.7809999999999</c:v>
                </c:pt>
                <c:pt idx="5787">
                  <c:v>2060.547</c:v>
                </c:pt>
                <c:pt idx="5788">
                  <c:v>2060.1559999999999</c:v>
                </c:pt>
                <c:pt idx="5789">
                  <c:v>2057.7339999999999</c:v>
                </c:pt>
                <c:pt idx="5790">
                  <c:v>2058.203</c:v>
                </c:pt>
                <c:pt idx="5791">
                  <c:v>2056.5619999999999</c:v>
                </c:pt>
                <c:pt idx="5792">
                  <c:v>2055.7809999999999</c:v>
                </c:pt>
                <c:pt idx="5793">
                  <c:v>2052.1869999999999</c:v>
                </c:pt>
                <c:pt idx="5794">
                  <c:v>2050.7809999999999</c:v>
                </c:pt>
                <c:pt idx="5795">
                  <c:v>2050.9369999999999</c:v>
                </c:pt>
                <c:pt idx="5796">
                  <c:v>2048.5940000000001</c:v>
                </c:pt>
                <c:pt idx="5797">
                  <c:v>2044.7660000000001</c:v>
                </c:pt>
                <c:pt idx="5798">
                  <c:v>2048.3589999999999</c:v>
                </c:pt>
                <c:pt idx="5799">
                  <c:v>2048.203</c:v>
                </c:pt>
                <c:pt idx="5800">
                  <c:v>2043.9839999999999</c:v>
                </c:pt>
                <c:pt idx="5801">
                  <c:v>2043.3589999999999</c:v>
                </c:pt>
                <c:pt idx="5802">
                  <c:v>2042.578</c:v>
                </c:pt>
                <c:pt idx="5803">
                  <c:v>2040</c:v>
                </c:pt>
                <c:pt idx="5804">
                  <c:v>2035.7809999999999</c:v>
                </c:pt>
                <c:pt idx="5805">
                  <c:v>2039.375</c:v>
                </c:pt>
                <c:pt idx="5806">
                  <c:v>2035.547</c:v>
                </c:pt>
                <c:pt idx="5807">
                  <c:v>2037.9690000000001</c:v>
                </c:pt>
                <c:pt idx="5808">
                  <c:v>2035.547</c:v>
                </c:pt>
                <c:pt idx="5809">
                  <c:v>2034.375</c:v>
                </c:pt>
                <c:pt idx="5810">
                  <c:v>2032.578</c:v>
                </c:pt>
                <c:pt idx="5811">
                  <c:v>2030.1559999999999</c:v>
                </c:pt>
                <c:pt idx="5812">
                  <c:v>2030.7809999999999</c:v>
                </c:pt>
                <c:pt idx="5813">
                  <c:v>2029.375</c:v>
                </c:pt>
                <c:pt idx="5814">
                  <c:v>2025.3910000000001</c:v>
                </c:pt>
                <c:pt idx="5815">
                  <c:v>2027.1869999999999</c:v>
                </c:pt>
                <c:pt idx="5816">
                  <c:v>2023.9839999999999</c:v>
                </c:pt>
                <c:pt idx="5817">
                  <c:v>2025</c:v>
                </c:pt>
                <c:pt idx="5818">
                  <c:v>2023.9839999999999</c:v>
                </c:pt>
                <c:pt idx="5819">
                  <c:v>2022.7339999999999</c:v>
                </c:pt>
                <c:pt idx="5820">
                  <c:v>2018.3589999999999</c:v>
                </c:pt>
                <c:pt idx="5821">
                  <c:v>2018.75</c:v>
                </c:pt>
                <c:pt idx="5822">
                  <c:v>2018.203</c:v>
                </c:pt>
                <c:pt idx="5823">
                  <c:v>2014.5309999999999</c:v>
                </c:pt>
                <c:pt idx="5824">
                  <c:v>2015.547</c:v>
                </c:pt>
                <c:pt idx="5825">
                  <c:v>2012.3440000000001</c:v>
                </c:pt>
                <c:pt idx="5826">
                  <c:v>2010.1559999999999</c:v>
                </c:pt>
                <c:pt idx="5827">
                  <c:v>2008.203</c:v>
                </c:pt>
                <c:pt idx="5828">
                  <c:v>2008.75</c:v>
                </c:pt>
                <c:pt idx="5829">
                  <c:v>2007.578</c:v>
                </c:pt>
                <c:pt idx="5830">
                  <c:v>2005.1559999999999</c:v>
                </c:pt>
                <c:pt idx="5831">
                  <c:v>2004.7660000000001</c:v>
                </c:pt>
                <c:pt idx="5832">
                  <c:v>2006.797</c:v>
                </c:pt>
                <c:pt idx="5833">
                  <c:v>2004.5309999999999</c:v>
                </c:pt>
                <c:pt idx="5834">
                  <c:v>2003.75</c:v>
                </c:pt>
                <c:pt idx="5835">
                  <c:v>2001.172</c:v>
                </c:pt>
                <c:pt idx="5836">
                  <c:v>2000.9369999999999</c:v>
                </c:pt>
                <c:pt idx="5837">
                  <c:v>2000.3910000000001</c:v>
                </c:pt>
                <c:pt idx="5838">
                  <c:v>2000.1559999999999</c:v>
                </c:pt>
                <c:pt idx="5839">
                  <c:v>1999.5309999999999</c:v>
                </c:pt>
                <c:pt idx="5840">
                  <c:v>1997.1869999999999</c:v>
                </c:pt>
                <c:pt idx="5841">
                  <c:v>1996.797</c:v>
                </c:pt>
                <c:pt idx="5842">
                  <c:v>1995.1559999999999</c:v>
                </c:pt>
                <c:pt idx="5843">
                  <c:v>1993.3589999999999</c:v>
                </c:pt>
                <c:pt idx="5844">
                  <c:v>1994.5309999999999</c:v>
                </c:pt>
                <c:pt idx="5845">
                  <c:v>1991.953</c:v>
                </c:pt>
                <c:pt idx="5846">
                  <c:v>1988.75</c:v>
                </c:pt>
                <c:pt idx="5847">
                  <c:v>1989.1410000000001</c:v>
                </c:pt>
                <c:pt idx="5848">
                  <c:v>1990.1559999999999</c:v>
                </c:pt>
                <c:pt idx="5849">
                  <c:v>1987.1869999999999</c:v>
                </c:pt>
                <c:pt idx="5850">
                  <c:v>1986.797</c:v>
                </c:pt>
                <c:pt idx="5851">
                  <c:v>1988.3589999999999</c:v>
                </c:pt>
                <c:pt idx="5852">
                  <c:v>1983.75</c:v>
                </c:pt>
                <c:pt idx="5853">
                  <c:v>1985.7809999999999</c:v>
                </c:pt>
                <c:pt idx="5854">
                  <c:v>1983.3589999999999</c:v>
                </c:pt>
                <c:pt idx="5855">
                  <c:v>1984.5309999999999</c:v>
                </c:pt>
                <c:pt idx="5856">
                  <c:v>1983.75</c:v>
                </c:pt>
                <c:pt idx="5857">
                  <c:v>1983.3589999999999</c:v>
                </c:pt>
                <c:pt idx="5858">
                  <c:v>1984.7660000000001</c:v>
                </c:pt>
                <c:pt idx="5859">
                  <c:v>1982.3440000000001</c:v>
                </c:pt>
                <c:pt idx="5860">
                  <c:v>1982.7339999999999</c:v>
                </c:pt>
                <c:pt idx="5861">
                  <c:v>1980.3910000000001</c:v>
                </c:pt>
                <c:pt idx="5862">
                  <c:v>1983.203</c:v>
                </c:pt>
                <c:pt idx="5863">
                  <c:v>1981.5619999999999</c:v>
                </c:pt>
                <c:pt idx="5864">
                  <c:v>1979.5309999999999</c:v>
                </c:pt>
                <c:pt idx="5865">
                  <c:v>1981.5619999999999</c:v>
                </c:pt>
                <c:pt idx="5866">
                  <c:v>1981.797</c:v>
                </c:pt>
                <c:pt idx="5867">
                  <c:v>1980.7809999999999</c:v>
                </c:pt>
                <c:pt idx="5868">
                  <c:v>1978.9839999999999</c:v>
                </c:pt>
                <c:pt idx="5869">
                  <c:v>1977.7339999999999</c:v>
                </c:pt>
                <c:pt idx="5870">
                  <c:v>1978.5940000000001</c:v>
                </c:pt>
                <c:pt idx="5871">
                  <c:v>1978.75</c:v>
                </c:pt>
                <c:pt idx="5872">
                  <c:v>1978.203</c:v>
                </c:pt>
                <c:pt idx="5873">
                  <c:v>1980</c:v>
                </c:pt>
                <c:pt idx="5874">
                  <c:v>1977.3440000000001</c:v>
                </c:pt>
                <c:pt idx="5875">
                  <c:v>1979.5309999999999</c:v>
                </c:pt>
                <c:pt idx="5876">
                  <c:v>1980.7809999999999</c:v>
                </c:pt>
                <c:pt idx="5877">
                  <c:v>1979.7660000000001</c:v>
                </c:pt>
                <c:pt idx="5878">
                  <c:v>1981.797</c:v>
                </c:pt>
                <c:pt idx="5879">
                  <c:v>1980.547</c:v>
                </c:pt>
                <c:pt idx="5880">
                  <c:v>1981.797</c:v>
                </c:pt>
                <c:pt idx="5881">
                  <c:v>1982.1869999999999</c:v>
                </c:pt>
                <c:pt idx="5882">
                  <c:v>1981.5619999999999</c:v>
                </c:pt>
                <c:pt idx="5883">
                  <c:v>1982.7339999999999</c:v>
                </c:pt>
                <c:pt idx="5884">
                  <c:v>1983.203</c:v>
                </c:pt>
                <c:pt idx="5885">
                  <c:v>1984.1410000000001</c:v>
                </c:pt>
                <c:pt idx="5886">
                  <c:v>1982.1869999999999</c:v>
                </c:pt>
                <c:pt idx="5887">
                  <c:v>1985.1559999999999</c:v>
                </c:pt>
                <c:pt idx="5888">
                  <c:v>1983.5940000000001</c:v>
                </c:pt>
                <c:pt idx="5889">
                  <c:v>1985</c:v>
                </c:pt>
                <c:pt idx="5890">
                  <c:v>1985.3910000000001</c:v>
                </c:pt>
                <c:pt idx="5891">
                  <c:v>1984.7660000000001</c:v>
                </c:pt>
                <c:pt idx="5892">
                  <c:v>1987.7339999999999</c:v>
                </c:pt>
                <c:pt idx="5893">
                  <c:v>1986.797</c:v>
                </c:pt>
                <c:pt idx="5894">
                  <c:v>1986.172</c:v>
                </c:pt>
                <c:pt idx="5895">
                  <c:v>1988.9839999999999</c:v>
                </c:pt>
                <c:pt idx="5896">
                  <c:v>1988.3589999999999</c:v>
                </c:pt>
                <c:pt idx="5897">
                  <c:v>1989.1410000000001</c:v>
                </c:pt>
                <c:pt idx="5898">
                  <c:v>1990.3910000000001</c:v>
                </c:pt>
                <c:pt idx="5899">
                  <c:v>1991.953</c:v>
                </c:pt>
                <c:pt idx="5900">
                  <c:v>1993.75</c:v>
                </c:pt>
                <c:pt idx="5901">
                  <c:v>1991.172</c:v>
                </c:pt>
                <c:pt idx="5902">
                  <c:v>1996.4059999999999</c:v>
                </c:pt>
                <c:pt idx="5903">
                  <c:v>1998.3589999999999</c:v>
                </c:pt>
                <c:pt idx="5904">
                  <c:v>1996.797</c:v>
                </c:pt>
                <c:pt idx="5905">
                  <c:v>1998.75</c:v>
                </c:pt>
                <c:pt idx="5906">
                  <c:v>2001.172</c:v>
                </c:pt>
                <c:pt idx="5907">
                  <c:v>2000.547</c:v>
                </c:pt>
                <c:pt idx="5908">
                  <c:v>2002.7339999999999</c:v>
                </c:pt>
                <c:pt idx="5909">
                  <c:v>2004.5309999999999</c:v>
                </c:pt>
                <c:pt idx="5910">
                  <c:v>2007.1869999999999</c:v>
                </c:pt>
                <c:pt idx="5911">
                  <c:v>2007.1869999999999</c:v>
                </c:pt>
                <c:pt idx="5912">
                  <c:v>2008.203</c:v>
                </c:pt>
                <c:pt idx="5913">
                  <c:v>2009.7660000000001</c:v>
                </c:pt>
                <c:pt idx="5914">
                  <c:v>2009.5309999999999</c:v>
                </c:pt>
                <c:pt idx="5915">
                  <c:v>2010.9369999999999</c:v>
                </c:pt>
                <c:pt idx="5916">
                  <c:v>2013.9839999999999</c:v>
                </c:pt>
                <c:pt idx="5917">
                  <c:v>2014.5309999999999</c:v>
                </c:pt>
                <c:pt idx="5918">
                  <c:v>2016.5619999999999</c:v>
                </c:pt>
                <c:pt idx="5919">
                  <c:v>2015.9369999999999</c:v>
                </c:pt>
                <c:pt idx="5920">
                  <c:v>2016.4059999999999</c:v>
                </c:pt>
                <c:pt idx="5921">
                  <c:v>2017.578</c:v>
                </c:pt>
                <c:pt idx="5922">
                  <c:v>2019.1410000000001</c:v>
                </c:pt>
                <c:pt idx="5923">
                  <c:v>2019.375</c:v>
                </c:pt>
                <c:pt idx="5924">
                  <c:v>2022.578</c:v>
                </c:pt>
                <c:pt idx="5925">
                  <c:v>2023.3589999999999</c:v>
                </c:pt>
                <c:pt idx="5926">
                  <c:v>2026.5619999999999</c:v>
                </c:pt>
                <c:pt idx="5927">
                  <c:v>2027.9690000000001</c:v>
                </c:pt>
                <c:pt idx="5928">
                  <c:v>2027.3440000000001</c:v>
                </c:pt>
                <c:pt idx="5929">
                  <c:v>2032.3440000000001</c:v>
                </c:pt>
                <c:pt idx="5930">
                  <c:v>2034.375</c:v>
                </c:pt>
                <c:pt idx="5931">
                  <c:v>2033.75</c:v>
                </c:pt>
                <c:pt idx="5932">
                  <c:v>2034.7660000000001</c:v>
                </c:pt>
                <c:pt idx="5933">
                  <c:v>2036.172</c:v>
                </c:pt>
                <c:pt idx="5934">
                  <c:v>2036.4059999999999</c:v>
                </c:pt>
                <c:pt idx="5935">
                  <c:v>2040</c:v>
                </c:pt>
                <c:pt idx="5936">
                  <c:v>2040.7809999999999</c:v>
                </c:pt>
                <c:pt idx="5937">
                  <c:v>2041.172</c:v>
                </c:pt>
                <c:pt idx="5938">
                  <c:v>2041.953</c:v>
                </c:pt>
                <c:pt idx="5939">
                  <c:v>2045</c:v>
                </c:pt>
                <c:pt idx="5940">
                  <c:v>2048.3589999999999</c:v>
                </c:pt>
                <c:pt idx="5941">
                  <c:v>2047.3440000000001</c:v>
                </c:pt>
                <c:pt idx="5942">
                  <c:v>2049.1410000000001</c:v>
                </c:pt>
                <c:pt idx="5943">
                  <c:v>2049.1410000000001</c:v>
                </c:pt>
                <c:pt idx="5944">
                  <c:v>2055</c:v>
                </c:pt>
                <c:pt idx="5945">
                  <c:v>2052.578</c:v>
                </c:pt>
                <c:pt idx="5946">
                  <c:v>2052.9690000000001</c:v>
                </c:pt>
                <c:pt idx="5947">
                  <c:v>2056.5619999999999</c:v>
                </c:pt>
                <c:pt idx="5948">
                  <c:v>2057.1869999999999</c:v>
                </c:pt>
                <c:pt idx="5949">
                  <c:v>2058.9839999999999</c:v>
                </c:pt>
                <c:pt idx="5950">
                  <c:v>2059.7660000000001</c:v>
                </c:pt>
                <c:pt idx="5951">
                  <c:v>2060.3910000000001</c:v>
                </c:pt>
                <c:pt idx="5952">
                  <c:v>2065</c:v>
                </c:pt>
                <c:pt idx="5953">
                  <c:v>2067.3440000000001</c:v>
                </c:pt>
                <c:pt idx="5954">
                  <c:v>2066.172</c:v>
                </c:pt>
                <c:pt idx="5955">
                  <c:v>2069.375</c:v>
                </c:pt>
                <c:pt idx="5956">
                  <c:v>2069.5309999999999</c:v>
                </c:pt>
                <c:pt idx="5957">
                  <c:v>2069.7660000000001</c:v>
                </c:pt>
                <c:pt idx="5958">
                  <c:v>2074.5309999999999</c:v>
                </c:pt>
                <c:pt idx="5959">
                  <c:v>2072.3440000000001</c:v>
                </c:pt>
                <c:pt idx="5960">
                  <c:v>2071.172</c:v>
                </c:pt>
                <c:pt idx="5961">
                  <c:v>2075.9369999999999</c:v>
                </c:pt>
                <c:pt idx="5962">
                  <c:v>2075.3910000000001</c:v>
                </c:pt>
                <c:pt idx="5963">
                  <c:v>2078.203</c:v>
                </c:pt>
                <c:pt idx="5964">
                  <c:v>2079.375</c:v>
                </c:pt>
                <c:pt idx="5965">
                  <c:v>2081.797</c:v>
                </c:pt>
                <c:pt idx="5966">
                  <c:v>2080.1559999999999</c:v>
                </c:pt>
                <c:pt idx="5967">
                  <c:v>2082.578</c:v>
                </c:pt>
                <c:pt idx="5968">
                  <c:v>2083.3589999999999</c:v>
                </c:pt>
                <c:pt idx="5969">
                  <c:v>2084.1410000000001</c:v>
                </c:pt>
                <c:pt idx="5970">
                  <c:v>2085</c:v>
                </c:pt>
                <c:pt idx="5971">
                  <c:v>2088.9839999999999</c:v>
                </c:pt>
                <c:pt idx="5972">
                  <c:v>2090.3910000000001</c:v>
                </c:pt>
                <c:pt idx="5973">
                  <c:v>2088.9839999999999</c:v>
                </c:pt>
                <c:pt idx="5974">
                  <c:v>2092.7339999999999</c:v>
                </c:pt>
                <c:pt idx="5975">
                  <c:v>2093.3589999999999</c:v>
                </c:pt>
                <c:pt idx="5976">
                  <c:v>2093.9839999999999</c:v>
                </c:pt>
                <c:pt idx="5977">
                  <c:v>2093.5940000000001</c:v>
                </c:pt>
                <c:pt idx="5978">
                  <c:v>2094.5309999999999</c:v>
                </c:pt>
                <c:pt idx="5979">
                  <c:v>2096.797</c:v>
                </c:pt>
                <c:pt idx="5980">
                  <c:v>2099.375</c:v>
                </c:pt>
                <c:pt idx="5981">
                  <c:v>2096.953</c:v>
                </c:pt>
                <c:pt idx="5982">
                  <c:v>2100</c:v>
                </c:pt>
                <c:pt idx="5983">
                  <c:v>2102.578</c:v>
                </c:pt>
                <c:pt idx="5984">
                  <c:v>2107.578</c:v>
                </c:pt>
                <c:pt idx="5985">
                  <c:v>2103.203</c:v>
                </c:pt>
                <c:pt idx="5986">
                  <c:v>2106.797</c:v>
                </c:pt>
                <c:pt idx="5987">
                  <c:v>2107.3440000000001</c:v>
                </c:pt>
                <c:pt idx="5988">
                  <c:v>2107.7339999999999</c:v>
                </c:pt>
                <c:pt idx="5989">
                  <c:v>2107.7339999999999</c:v>
                </c:pt>
                <c:pt idx="5990">
                  <c:v>2108.5940000000001</c:v>
                </c:pt>
                <c:pt idx="5991">
                  <c:v>2111.172</c:v>
                </c:pt>
                <c:pt idx="5992">
                  <c:v>2112.7339999999999</c:v>
                </c:pt>
                <c:pt idx="5993">
                  <c:v>2114.7660000000001</c:v>
                </c:pt>
                <c:pt idx="5994">
                  <c:v>2116.172</c:v>
                </c:pt>
                <c:pt idx="5995">
                  <c:v>2119.375</c:v>
                </c:pt>
                <c:pt idx="5996">
                  <c:v>2118.9839999999999</c:v>
                </c:pt>
                <c:pt idx="5997">
                  <c:v>2119.1410000000001</c:v>
                </c:pt>
                <c:pt idx="5998">
                  <c:v>2121.797</c:v>
                </c:pt>
                <c:pt idx="5999">
                  <c:v>2121.5619999999999</c:v>
                </c:pt>
                <c:pt idx="6000">
                  <c:v>2124.5309999999999</c:v>
                </c:pt>
                <c:pt idx="6001">
                  <c:v>2125</c:v>
                </c:pt>
                <c:pt idx="6002">
                  <c:v>2128.5940000000001</c:v>
                </c:pt>
                <c:pt idx="6003">
                  <c:v>2118.9839999999999</c:v>
                </c:pt>
                <c:pt idx="6004">
                  <c:v>2095.1559999999999</c:v>
                </c:pt>
                <c:pt idx="6005">
                  <c:v>2116.797</c:v>
                </c:pt>
                <c:pt idx="6006">
                  <c:v>2121.5619999999999</c:v>
                </c:pt>
                <c:pt idx="6007">
                  <c:v>2107.7339999999999</c:v>
                </c:pt>
                <c:pt idx="6008">
                  <c:v>2113.3589999999999</c:v>
                </c:pt>
                <c:pt idx="6009">
                  <c:v>2118.203</c:v>
                </c:pt>
                <c:pt idx="6010">
                  <c:v>2130</c:v>
                </c:pt>
                <c:pt idx="6011">
                  <c:v>2135.1559999999999</c:v>
                </c:pt>
                <c:pt idx="6012">
                  <c:v>2137.578</c:v>
                </c:pt>
                <c:pt idx="6013">
                  <c:v>2137.3440000000001</c:v>
                </c:pt>
                <c:pt idx="6014">
                  <c:v>2134.7660000000001</c:v>
                </c:pt>
                <c:pt idx="6015">
                  <c:v>2134.7660000000001</c:v>
                </c:pt>
                <c:pt idx="6016">
                  <c:v>2137.7339999999999</c:v>
                </c:pt>
                <c:pt idx="6017">
                  <c:v>2138.9839999999999</c:v>
                </c:pt>
                <c:pt idx="6018">
                  <c:v>2134.1410000000001</c:v>
                </c:pt>
                <c:pt idx="6019">
                  <c:v>2130.1559999999999</c:v>
                </c:pt>
                <c:pt idx="6020">
                  <c:v>2127.1869999999999</c:v>
                </c:pt>
                <c:pt idx="6021">
                  <c:v>2127.9690000000001</c:v>
                </c:pt>
                <c:pt idx="6022">
                  <c:v>2126.953</c:v>
                </c:pt>
                <c:pt idx="6023">
                  <c:v>2126.5619999999999</c:v>
                </c:pt>
                <c:pt idx="6024">
                  <c:v>2125.7809999999999</c:v>
                </c:pt>
                <c:pt idx="6025">
                  <c:v>2127.7339999999999</c:v>
                </c:pt>
                <c:pt idx="6026">
                  <c:v>2128.75</c:v>
                </c:pt>
                <c:pt idx="6027">
                  <c:v>2130.1559999999999</c:v>
                </c:pt>
                <c:pt idx="6028">
                  <c:v>2129.7660000000001</c:v>
                </c:pt>
                <c:pt idx="6029">
                  <c:v>2128.9839999999999</c:v>
                </c:pt>
                <c:pt idx="6030">
                  <c:v>2127.7339999999999</c:v>
                </c:pt>
                <c:pt idx="6031">
                  <c:v>2128.5940000000001</c:v>
                </c:pt>
                <c:pt idx="6032">
                  <c:v>2126.5619999999999</c:v>
                </c:pt>
                <c:pt idx="6033">
                  <c:v>2125.547</c:v>
                </c:pt>
                <c:pt idx="6034">
                  <c:v>2123.9839999999999</c:v>
                </c:pt>
                <c:pt idx="6035">
                  <c:v>2124.7660000000001</c:v>
                </c:pt>
                <c:pt idx="6036">
                  <c:v>2124.1410000000001</c:v>
                </c:pt>
                <c:pt idx="6037">
                  <c:v>2123.5940000000001</c:v>
                </c:pt>
                <c:pt idx="6038">
                  <c:v>2120.7809999999999</c:v>
                </c:pt>
                <c:pt idx="6039">
                  <c:v>2120</c:v>
                </c:pt>
                <c:pt idx="6040">
                  <c:v>2118.3589999999999</c:v>
                </c:pt>
                <c:pt idx="6041">
                  <c:v>2120.7809999999999</c:v>
                </c:pt>
                <c:pt idx="6042">
                  <c:v>2119.375</c:v>
                </c:pt>
                <c:pt idx="6043">
                  <c:v>2115</c:v>
                </c:pt>
                <c:pt idx="6044">
                  <c:v>2116.953</c:v>
                </c:pt>
                <c:pt idx="6045">
                  <c:v>2115.7809999999999</c:v>
                </c:pt>
                <c:pt idx="6046">
                  <c:v>2114.7660000000001</c:v>
                </c:pt>
                <c:pt idx="6047">
                  <c:v>2114.5309999999999</c:v>
                </c:pt>
                <c:pt idx="6048">
                  <c:v>2112.578</c:v>
                </c:pt>
                <c:pt idx="6049">
                  <c:v>2110.3910000000001</c:v>
                </c:pt>
                <c:pt idx="6050">
                  <c:v>2111.172</c:v>
                </c:pt>
                <c:pt idx="6051">
                  <c:v>2110.9369999999999</c:v>
                </c:pt>
                <c:pt idx="6052">
                  <c:v>2107.9690000000001</c:v>
                </c:pt>
                <c:pt idx="6053">
                  <c:v>2110</c:v>
                </c:pt>
                <c:pt idx="6054">
                  <c:v>2103.75</c:v>
                </c:pt>
                <c:pt idx="6055">
                  <c:v>2102.578</c:v>
                </c:pt>
                <c:pt idx="6056">
                  <c:v>2104.1410000000001</c:v>
                </c:pt>
                <c:pt idx="6057">
                  <c:v>2100.3910000000001</c:v>
                </c:pt>
                <c:pt idx="6058">
                  <c:v>2098.203</c:v>
                </c:pt>
                <c:pt idx="6059">
                  <c:v>2097.3440000000001</c:v>
                </c:pt>
                <c:pt idx="6060">
                  <c:v>2098.3589999999999</c:v>
                </c:pt>
                <c:pt idx="6061">
                  <c:v>2095.9369999999999</c:v>
                </c:pt>
                <c:pt idx="6062">
                  <c:v>2094.375</c:v>
                </c:pt>
                <c:pt idx="6063">
                  <c:v>2093.5940000000001</c:v>
                </c:pt>
                <c:pt idx="6064">
                  <c:v>2094.1410000000001</c:v>
                </c:pt>
                <c:pt idx="6065">
                  <c:v>2087.7339999999999</c:v>
                </c:pt>
                <c:pt idx="6066">
                  <c:v>2087.9690000000001</c:v>
                </c:pt>
                <c:pt idx="6067">
                  <c:v>2085.3910000000001</c:v>
                </c:pt>
                <c:pt idx="6068">
                  <c:v>2085</c:v>
                </c:pt>
                <c:pt idx="6069">
                  <c:v>2087.7339999999999</c:v>
                </c:pt>
                <c:pt idx="6070">
                  <c:v>2082.1869999999999</c:v>
                </c:pt>
                <c:pt idx="6071">
                  <c:v>2080.9369999999999</c:v>
                </c:pt>
                <c:pt idx="6072">
                  <c:v>2078.75</c:v>
                </c:pt>
                <c:pt idx="6073">
                  <c:v>2079.1410000000001</c:v>
                </c:pt>
                <c:pt idx="6074">
                  <c:v>2076.172</c:v>
                </c:pt>
                <c:pt idx="6075">
                  <c:v>2076.953</c:v>
                </c:pt>
                <c:pt idx="6076">
                  <c:v>2072.7339999999999</c:v>
                </c:pt>
                <c:pt idx="6077">
                  <c:v>2073.203</c:v>
                </c:pt>
                <c:pt idx="6078">
                  <c:v>2067.9690000000001</c:v>
                </c:pt>
                <c:pt idx="6079">
                  <c:v>2068.203</c:v>
                </c:pt>
                <c:pt idx="6080">
                  <c:v>2067.7339999999999</c:v>
                </c:pt>
                <c:pt idx="6081">
                  <c:v>2063.203</c:v>
                </c:pt>
                <c:pt idx="6082">
                  <c:v>2064.1410000000001</c:v>
                </c:pt>
                <c:pt idx="6083">
                  <c:v>2060.3910000000001</c:v>
                </c:pt>
                <c:pt idx="6084">
                  <c:v>2060.3910000000001</c:v>
                </c:pt>
                <c:pt idx="6085">
                  <c:v>2059.5309999999999</c:v>
                </c:pt>
                <c:pt idx="6086">
                  <c:v>2056.797</c:v>
                </c:pt>
                <c:pt idx="6087">
                  <c:v>2058.5940000000001</c:v>
                </c:pt>
                <c:pt idx="6088">
                  <c:v>2057.578</c:v>
                </c:pt>
                <c:pt idx="6089">
                  <c:v>2056.797</c:v>
                </c:pt>
                <c:pt idx="6090">
                  <c:v>2054.7660000000001</c:v>
                </c:pt>
                <c:pt idx="6091">
                  <c:v>2053.75</c:v>
                </c:pt>
                <c:pt idx="6092">
                  <c:v>2051.953</c:v>
                </c:pt>
                <c:pt idx="6093">
                  <c:v>2050.7809999999999</c:v>
                </c:pt>
                <c:pt idx="6094">
                  <c:v>2047.1869999999999</c:v>
                </c:pt>
                <c:pt idx="6095">
                  <c:v>2043.203</c:v>
                </c:pt>
                <c:pt idx="6096">
                  <c:v>2045.1559999999999</c:v>
                </c:pt>
                <c:pt idx="6097">
                  <c:v>2042.7339999999999</c:v>
                </c:pt>
                <c:pt idx="6098">
                  <c:v>2040.7809999999999</c:v>
                </c:pt>
                <c:pt idx="6099">
                  <c:v>2038.203</c:v>
                </c:pt>
                <c:pt idx="6100">
                  <c:v>2037.1869999999999</c:v>
                </c:pt>
                <c:pt idx="6101">
                  <c:v>2033.9839999999999</c:v>
                </c:pt>
                <c:pt idx="6102">
                  <c:v>2036.4059999999999</c:v>
                </c:pt>
                <c:pt idx="6103">
                  <c:v>2033.3589999999999</c:v>
                </c:pt>
                <c:pt idx="6104">
                  <c:v>2030.7809999999999</c:v>
                </c:pt>
                <c:pt idx="6105">
                  <c:v>2030.1559999999999</c:v>
                </c:pt>
                <c:pt idx="6106">
                  <c:v>2026.953</c:v>
                </c:pt>
                <c:pt idx="6107">
                  <c:v>2027.7339999999999</c:v>
                </c:pt>
                <c:pt idx="6108">
                  <c:v>2022.9690000000001</c:v>
                </c:pt>
                <c:pt idx="6109">
                  <c:v>2025.1559999999999</c:v>
                </c:pt>
                <c:pt idx="6110">
                  <c:v>2023.3589999999999</c:v>
                </c:pt>
                <c:pt idx="6111">
                  <c:v>2022.3440000000001</c:v>
                </c:pt>
                <c:pt idx="6112">
                  <c:v>2022.1869999999999</c:v>
                </c:pt>
                <c:pt idx="6113">
                  <c:v>2021.4059999999999</c:v>
                </c:pt>
                <c:pt idx="6114">
                  <c:v>2018.9839999999999</c:v>
                </c:pt>
                <c:pt idx="6115">
                  <c:v>2017.3440000000001</c:v>
                </c:pt>
                <c:pt idx="6116">
                  <c:v>2016.953</c:v>
                </c:pt>
                <c:pt idx="6117">
                  <c:v>2017.3440000000001</c:v>
                </c:pt>
                <c:pt idx="6118">
                  <c:v>2011.953</c:v>
                </c:pt>
                <c:pt idx="6119">
                  <c:v>2013.9839999999999</c:v>
                </c:pt>
                <c:pt idx="6120">
                  <c:v>2010.9369999999999</c:v>
                </c:pt>
                <c:pt idx="6121">
                  <c:v>2010.7809999999999</c:v>
                </c:pt>
                <c:pt idx="6122">
                  <c:v>2008.9839999999999</c:v>
                </c:pt>
                <c:pt idx="6123">
                  <c:v>2008.3589999999999</c:v>
                </c:pt>
                <c:pt idx="6124">
                  <c:v>2006.172</c:v>
                </c:pt>
                <c:pt idx="6125">
                  <c:v>2005.1559999999999</c:v>
                </c:pt>
                <c:pt idx="6126">
                  <c:v>2002.9690000000001</c:v>
                </c:pt>
                <c:pt idx="6127">
                  <c:v>2002.9690000000001</c:v>
                </c:pt>
                <c:pt idx="6128">
                  <c:v>2000.547</c:v>
                </c:pt>
                <c:pt idx="6129">
                  <c:v>1998.5940000000001</c:v>
                </c:pt>
                <c:pt idx="6130">
                  <c:v>1998.5940000000001</c:v>
                </c:pt>
                <c:pt idx="6131">
                  <c:v>1997.7339999999999</c:v>
                </c:pt>
                <c:pt idx="6132">
                  <c:v>1997.9690000000001</c:v>
                </c:pt>
                <c:pt idx="6133">
                  <c:v>1997.578</c:v>
                </c:pt>
                <c:pt idx="6134">
                  <c:v>1995.7809999999999</c:v>
                </c:pt>
                <c:pt idx="6135">
                  <c:v>1996.4059999999999</c:v>
                </c:pt>
                <c:pt idx="6136">
                  <c:v>1992.9690000000001</c:v>
                </c:pt>
                <c:pt idx="6137">
                  <c:v>1994.1410000000001</c:v>
                </c:pt>
                <c:pt idx="6138">
                  <c:v>1992.3440000000001</c:v>
                </c:pt>
                <c:pt idx="6139">
                  <c:v>1991.172</c:v>
                </c:pt>
                <c:pt idx="6140">
                  <c:v>1992.578</c:v>
                </c:pt>
                <c:pt idx="6141">
                  <c:v>1988.75</c:v>
                </c:pt>
                <c:pt idx="6142">
                  <c:v>1990</c:v>
                </c:pt>
                <c:pt idx="6143">
                  <c:v>1986.4059999999999</c:v>
                </c:pt>
                <c:pt idx="6144">
                  <c:v>1988.9839999999999</c:v>
                </c:pt>
                <c:pt idx="6145">
                  <c:v>1987.7339999999999</c:v>
                </c:pt>
                <c:pt idx="6146">
                  <c:v>1982.3440000000001</c:v>
                </c:pt>
                <c:pt idx="6147">
                  <c:v>1983.75</c:v>
                </c:pt>
                <c:pt idx="6148">
                  <c:v>1983.3589999999999</c:v>
                </c:pt>
                <c:pt idx="6149">
                  <c:v>1983.5940000000001</c:v>
                </c:pt>
                <c:pt idx="6150">
                  <c:v>1981.4059999999999</c:v>
                </c:pt>
                <c:pt idx="6151">
                  <c:v>1978.3589999999999</c:v>
                </c:pt>
                <c:pt idx="6152">
                  <c:v>1981.953</c:v>
                </c:pt>
                <c:pt idx="6153">
                  <c:v>1980.1559999999999</c:v>
                </c:pt>
                <c:pt idx="6154">
                  <c:v>1979.1410000000001</c:v>
                </c:pt>
                <c:pt idx="6155">
                  <c:v>1977.9690000000001</c:v>
                </c:pt>
                <c:pt idx="6156">
                  <c:v>1978.5940000000001</c:v>
                </c:pt>
                <c:pt idx="6157">
                  <c:v>1978.9839999999999</c:v>
                </c:pt>
                <c:pt idx="6158">
                  <c:v>1978.5940000000001</c:v>
                </c:pt>
                <c:pt idx="6159">
                  <c:v>1978.203</c:v>
                </c:pt>
                <c:pt idx="6160">
                  <c:v>1980.1559999999999</c:v>
                </c:pt>
                <c:pt idx="6161">
                  <c:v>1977.578</c:v>
                </c:pt>
                <c:pt idx="6162">
                  <c:v>1977.9690000000001</c:v>
                </c:pt>
                <c:pt idx="6163">
                  <c:v>1976.797</c:v>
                </c:pt>
                <c:pt idx="6164">
                  <c:v>1976.953</c:v>
                </c:pt>
                <c:pt idx="6165">
                  <c:v>1976.5619999999999</c:v>
                </c:pt>
                <c:pt idx="6166">
                  <c:v>1980</c:v>
                </c:pt>
                <c:pt idx="6167">
                  <c:v>1976.4059999999999</c:v>
                </c:pt>
                <c:pt idx="6168">
                  <c:v>1975</c:v>
                </c:pt>
                <c:pt idx="6169">
                  <c:v>1977.7339999999999</c:v>
                </c:pt>
                <c:pt idx="6170">
                  <c:v>1976.4059999999999</c:v>
                </c:pt>
                <c:pt idx="6171">
                  <c:v>1979.375</c:v>
                </c:pt>
                <c:pt idx="6172">
                  <c:v>1977.578</c:v>
                </c:pt>
                <c:pt idx="6173">
                  <c:v>1977.3440000000001</c:v>
                </c:pt>
                <c:pt idx="6174">
                  <c:v>1979.1410000000001</c:v>
                </c:pt>
                <c:pt idx="6175">
                  <c:v>1977.578</c:v>
                </c:pt>
                <c:pt idx="6176">
                  <c:v>1978.75</c:v>
                </c:pt>
                <c:pt idx="6177">
                  <c:v>1980</c:v>
                </c:pt>
                <c:pt idx="6178">
                  <c:v>1980.547</c:v>
                </c:pt>
                <c:pt idx="6179">
                  <c:v>1978.75</c:v>
                </c:pt>
                <c:pt idx="6180">
                  <c:v>1980.547</c:v>
                </c:pt>
                <c:pt idx="6181">
                  <c:v>1979.375</c:v>
                </c:pt>
                <c:pt idx="6182">
                  <c:v>1980.7809999999999</c:v>
                </c:pt>
                <c:pt idx="6183">
                  <c:v>1978.75</c:v>
                </c:pt>
                <c:pt idx="6184">
                  <c:v>1980.3910000000001</c:v>
                </c:pt>
                <c:pt idx="6185">
                  <c:v>1980.9369999999999</c:v>
                </c:pt>
                <c:pt idx="6186">
                  <c:v>1980.547</c:v>
                </c:pt>
                <c:pt idx="6187">
                  <c:v>1980.547</c:v>
                </c:pt>
                <c:pt idx="6188">
                  <c:v>1982.1869999999999</c:v>
                </c:pt>
                <c:pt idx="6189">
                  <c:v>1982.7339999999999</c:v>
                </c:pt>
                <c:pt idx="6190">
                  <c:v>1984.7660000000001</c:v>
                </c:pt>
                <c:pt idx="6191">
                  <c:v>1985.3910000000001</c:v>
                </c:pt>
                <c:pt idx="6192">
                  <c:v>1984.375</c:v>
                </c:pt>
                <c:pt idx="6193">
                  <c:v>1987.7339999999999</c:v>
                </c:pt>
                <c:pt idx="6194">
                  <c:v>1986.5619999999999</c:v>
                </c:pt>
                <c:pt idx="6195">
                  <c:v>1987.3440000000001</c:v>
                </c:pt>
                <c:pt idx="6196">
                  <c:v>1988.5940000000001</c:v>
                </c:pt>
                <c:pt idx="6197">
                  <c:v>1990.1559999999999</c:v>
                </c:pt>
                <c:pt idx="6198">
                  <c:v>1990.9369999999999</c:v>
                </c:pt>
                <c:pt idx="6199">
                  <c:v>1990.3910000000001</c:v>
                </c:pt>
                <c:pt idx="6200">
                  <c:v>1990.7809999999999</c:v>
                </c:pt>
                <c:pt idx="6201">
                  <c:v>1993.203</c:v>
                </c:pt>
                <c:pt idx="6202">
                  <c:v>1994.1410000000001</c:v>
                </c:pt>
                <c:pt idx="6203">
                  <c:v>1994.5309999999999</c:v>
                </c:pt>
                <c:pt idx="6204">
                  <c:v>1996.172</c:v>
                </c:pt>
                <c:pt idx="6205">
                  <c:v>1995.547</c:v>
                </c:pt>
                <c:pt idx="6206">
                  <c:v>1997.9690000000001</c:v>
                </c:pt>
                <c:pt idx="6207">
                  <c:v>1998.75</c:v>
                </c:pt>
                <c:pt idx="6208">
                  <c:v>2000.547</c:v>
                </c:pt>
                <c:pt idx="6209">
                  <c:v>2000.7809999999999</c:v>
                </c:pt>
                <c:pt idx="6210">
                  <c:v>2003.5940000000001</c:v>
                </c:pt>
                <c:pt idx="6211">
                  <c:v>2004.1410000000001</c:v>
                </c:pt>
                <c:pt idx="6212">
                  <c:v>2001.953</c:v>
                </c:pt>
                <c:pt idx="6213">
                  <c:v>2007.7339999999999</c:v>
                </c:pt>
                <c:pt idx="6214">
                  <c:v>2012.1869999999999</c:v>
                </c:pt>
                <c:pt idx="6215">
                  <c:v>2007.1869999999999</c:v>
                </c:pt>
                <c:pt idx="6216">
                  <c:v>2010</c:v>
                </c:pt>
                <c:pt idx="6217">
                  <c:v>2011.5619999999999</c:v>
                </c:pt>
                <c:pt idx="6218">
                  <c:v>2011.953</c:v>
                </c:pt>
                <c:pt idx="6219">
                  <c:v>2013.75</c:v>
                </c:pt>
                <c:pt idx="6220">
                  <c:v>2017.9690000000001</c:v>
                </c:pt>
                <c:pt idx="6221">
                  <c:v>2015</c:v>
                </c:pt>
                <c:pt idx="6222">
                  <c:v>2018.203</c:v>
                </c:pt>
                <c:pt idx="6223">
                  <c:v>2018.75</c:v>
                </c:pt>
                <c:pt idx="6224">
                  <c:v>2019.1410000000001</c:v>
                </c:pt>
                <c:pt idx="6225">
                  <c:v>2021.797</c:v>
                </c:pt>
                <c:pt idx="6226">
                  <c:v>2023.75</c:v>
                </c:pt>
                <c:pt idx="6227">
                  <c:v>2027.9690000000001</c:v>
                </c:pt>
                <c:pt idx="6228">
                  <c:v>2026.172</c:v>
                </c:pt>
                <c:pt idx="6229">
                  <c:v>2027.9690000000001</c:v>
                </c:pt>
                <c:pt idx="6230">
                  <c:v>2031.953</c:v>
                </c:pt>
                <c:pt idx="6231">
                  <c:v>2032.7339999999999</c:v>
                </c:pt>
                <c:pt idx="6232">
                  <c:v>2036.5619999999999</c:v>
                </c:pt>
                <c:pt idx="6233">
                  <c:v>2037.1869999999999</c:v>
                </c:pt>
                <c:pt idx="6234">
                  <c:v>2038.9839999999999</c:v>
                </c:pt>
                <c:pt idx="6235">
                  <c:v>2040.3910000000001</c:v>
                </c:pt>
                <c:pt idx="6236">
                  <c:v>2040.7809999999999</c:v>
                </c:pt>
                <c:pt idx="6237">
                  <c:v>2043.5940000000001</c:v>
                </c:pt>
                <c:pt idx="6238">
                  <c:v>2042.7339999999999</c:v>
                </c:pt>
                <c:pt idx="6239">
                  <c:v>2048.203</c:v>
                </c:pt>
                <c:pt idx="6240">
                  <c:v>2050</c:v>
                </c:pt>
                <c:pt idx="6241">
                  <c:v>2051.172</c:v>
                </c:pt>
                <c:pt idx="6242">
                  <c:v>2053.5940000000001</c:v>
                </c:pt>
                <c:pt idx="6243">
                  <c:v>2055</c:v>
                </c:pt>
                <c:pt idx="6244">
                  <c:v>2053.75</c:v>
                </c:pt>
                <c:pt idx="6245">
                  <c:v>2057.9690000000001</c:v>
                </c:pt>
                <c:pt idx="6246">
                  <c:v>2058.5940000000001</c:v>
                </c:pt>
                <c:pt idx="6247">
                  <c:v>2060.547</c:v>
                </c:pt>
                <c:pt idx="6248">
                  <c:v>2061.953</c:v>
                </c:pt>
                <c:pt idx="6249">
                  <c:v>2064.7660000000001</c:v>
                </c:pt>
                <c:pt idx="6250">
                  <c:v>2064.1410000000001</c:v>
                </c:pt>
                <c:pt idx="6251">
                  <c:v>2066.4059999999999</c:v>
                </c:pt>
                <c:pt idx="6252">
                  <c:v>2069.1410000000001</c:v>
                </c:pt>
                <c:pt idx="6253">
                  <c:v>2071.5619999999999</c:v>
                </c:pt>
                <c:pt idx="6254">
                  <c:v>2072.9690000000001</c:v>
                </c:pt>
                <c:pt idx="6255">
                  <c:v>2077.1869999999999</c:v>
                </c:pt>
                <c:pt idx="6256">
                  <c:v>2075.3910000000001</c:v>
                </c:pt>
                <c:pt idx="6257">
                  <c:v>2079.375</c:v>
                </c:pt>
                <c:pt idx="6258">
                  <c:v>2079.7660000000001</c:v>
                </c:pt>
                <c:pt idx="6259">
                  <c:v>2083.203</c:v>
                </c:pt>
                <c:pt idx="6260">
                  <c:v>2082.578</c:v>
                </c:pt>
                <c:pt idx="6261">
                  <c:v>2085.1559999999999</c:v>
                </c:pt>
                <c:pt idx="6262">
                  <c:v>2088.203</c:v>
                </c:pt>
                <c:pt idx="6263">
                  <c:v>2087.3440000000001</c:v>
                </c:pt>
                <c:pt idx="6264">
                  <c:v>2088.75</c:v>
                </c:pt>
                <c:pt idx="6265">
                  <c:v>2091.4059999999999</c:v>
                </c:pt>
                <c:pt idx="6266">
                  <c:v>2093.5940000000001</c:v>
                </c:pt>
                <c:pt idx="6267">
                  <c:v>2093.3589999999999</c:v>
                </c:pt>
                <c:pt idx="6268">
                  <c:v>2095.7809999999999</c:v>
                </c:pt>
                <c:pt idx="6269">
                  <c:v>2095.1559999999999</c:v>
                </c:pt>
                <c:pt idx="6270">
                  <c:v>2096.172</c:v>
                </c:pt>
                <c:pt idx="6271">
                  <c:v>2099.1410000000001</c:v>
                </c:pt>
                <c:pt idx="6272">
                  <c:v>2100.7809999999999</c:v>
                </c:pt>
                <c:pt idx="6273">
                  <c:v>2102.3440000000001</c:v>
                </c:pt>
                <c:pt idx="6274">
                  <c:v>2102.7339999999999</c:v>
                </c:pt>
                <c:pt idx="6275">
                  <c:v>2106.4059999999999</c:v>
                </c:pt>
                <c:pt idx="6276">
                  <c:v>2107.7339999999999</c:v>
                </c:pt>
                <c:pt idx="6277">
                  <c:v>2113.9839999999999</c:v>
                </c:pt>
                <c:pt idx="6278">
                  <c:v>2116.4059999999999</c:v>
                </c:pt>
                <c:pt idx="6279">
                  <c:v>2115</c:v>
                </c:pt>
                <c:pt idx="6280">
                  <c:v>2115.9369999999999</c:v>
                </c:pt>
                <c:pt idx="6281">
                  <c:v>2120.547</c:v>
                </c:pt>
                <c:pt idx="6282">
                  <c:v>2121.172</c:v>
                </c:pt>
                <c:pt idx="6283">
                  <c:v>2121.172</c:v>
                </c:pt>
                <c:pt idx="6284">
                  <c:v>2121.5619999999999</c:v>
                </c:pt>
                <c:pt idx="6285">
                  <c:v>2124.1410000000001</c:v>
                </c:pt>
                <c:pt idx="6286">
                  <c:v>2125</c:v>
                </c:pt>
                <c:pt idx="6287">
                  <c:v>2122.578</c:v>
                </c:pt>
                <c:pt idx="6288">
                  <c:v>2125.3910000000001</c:v>
                </c:pt>
                <c:pt idx="6289">
                  <c:v>2126.953</c:v>
                </c:pt>
                <c:pt idx="6290">
                  <c:v>2129.1410000000001</c:v>
                </c:pt>
                <c:pt idx="6291">
                  <c:v>2130.1559999999999</c:v>
                </c:pt>
                <c:pt idx="6292">
                  <c:v>2132.9690000000001</c:v>
                </c:pt>
                <c:pt idx="6293">
                  <c:v>2136.5619999999999</c:v>
                </c:pt>
                <c:pt idx="6294">
                  <c:v>2136.953</c:v>
                </c:pt>
                <c:pt idx="6295">
                  <c:v>2136.4059999999999</c:v>
                </c:pt>
                <c:pt idx="6296">
                  <c:v>2141.172</c:v>
                </c:pt>
                <c:pt idx="6297">
                  <c:v>2142.9690000000001</c:v>
                </c:pt>
                <c:pt idx="6298">
                  <c:v>2141.172</c:v>
                </c:pt>
                <c:pt idx="6299">
                  <c:v>2144.7660000000001</c:v>
                </c:pt>
                <c:pt idx="6300">
                  <c:v>2146.172</c:v>
                </c:pt>
                <c:pt idx="6301">
                  <c:v>2146.797</c:v>
                </c:pt>
                <c:pt idx="6302">
                  <c:v>2148.3589999999999</c:v>
                </c:pt>
                <c:pt idx="6303">
                  <c:v>2149.1410000000001</c:v>
                </c:pt>
                <c:pt idx="6304">
                  <c:v>2151.172</c:v>
                </c:pt>
                <c:pt idx="6305">
                  <c:v>2154.7660000000001</c:v>
                </c:pt>
                <c:pt idx="6306">
                  <c:v>2154.375</c:v>
                </c:pt>
                <c:pt idx="6307">
                  <c:v>2155.7809999999999</c:v>
                </c:pt>
                <c:pt idx="6308">
                  <c:v>2157.7339999999999</c:v>
                </c:pt>
                <c:pt idx="6309">
                  <c:v>2158.75</c:v>
                </c:pt>
                <c:pt idx="6310">
                  <c:v>2160.1559999999999</c:v>
                </c:pt>
                <c:pt idx="6311">
                  <c:v>2161.172</c:v>
                </c:pt>
                <c:pt idx="6312">
                  <c:v>2161.953</c:v>
                </c:pt>
                <c:pt idx="6313">
                  <c:v>2163.75</c:v>
                </c:pt>
                <c:pt idx="6314">
                  <c:v>2166.172</c:v>
                </c:pt>
                <c:pt idx="6315">
                  <c:v>2164.1410000000001</c:v>
                </c:pt>
                <c:pt idx="6316">
                  <c:v>2145.9369999999999</c:v>
                </c:pt>
                <c:pt idx="6317">
                  <c:v>2147.3440000000001</c:v>
                </c:pt>
                <c:pt idx="6318">
                  <c:v>2162.7339999999999</c:v>
                </c:pt>
                <c:pt idx="6319">
                  <c:v>2155.7809999999999</c:v>
                </c:pt>
                <c:pt idx="6320">
                  <c:v>2156.172</c:v>
                </c:pt>
                <c:pt idx="6321">
                  <c:v>2160.9369999999999</c:v>
                </c:pt>
                <c:pt idx="6322">
                  <c:v>2169.1410000000001</c:v>
                </c:pt>
                <c:pt idx="6323">
                  <c:v>2177.9690000000001</c:v>
                </c:pt>
                <c:pt idx="6324">
                  <c:v>2179.7660000000001</c:v>
                </c:pt>
                <c:pt idx="6325">
                  <c:v>2179.1410000000001</c:v>
                </c:pt>
                <c:pt idx="6326">
                  <c:v>2175.3910000000001</c:v>
                </c:pt>
                <c:pt idx="6327">
                  <c:v>2174.1410000000001</c:v>
                </c:pt>
                <c:pt idx="6328">
                  <c:v>2173.203</c:v>
                </c:pt>
                <c:pt idx="6329">
                  <c:v>2175.3910000000001</c:v>
                </c:pt>
                <c:pt idx="6330">
                  <c:v>2172.1869999999999</c:v>
                </c:pt>
                <c:pt idx="6331">
                  <c:v>2168.5940000000001</c:v>
                </c:pt>
                <c:pt idx="6332">
                  <c:v>2167.7339999999999</c:v>
                </c:pt>
                <c:pt idx="6333">
                  <c:v>2169.7660000000001</c:v>
                </c:pt>
                <c:pt idx="6334">
                  <c:v>2172.578</c:v>
                </c:pt>
                <c:pt idx="6335">
                  <c:v>2173.3589999999999</c:v>
                </c:pt>
                <c:pt idx="6336">
                  <c:v>2174.7660000000001</c:v>
                </c:pt>
                <c:pt idx="6337">
                  <c:v>2175</c:v>
                </c:pt>
                <c:pt idx="6338">
                  <c:v>2176.797</c:v>
                </c:pt>
                <c:pt idx="6339">
                  <c:v>2176.4059999999999</c:v>
                </c:pt>
                <c:pt idx="6340">
                  <c:v>2176.172</c:v>
                </c:pt>
                <c:pt idx="6341">
                  <c:v>2174.5309999999999</c:v>
                </c:pt>
                <c:pt idx="6342">
                  <c:v>2171.5619999999999</c:v>
                </c:pt>
                <c:pt idx="6343">
                  <c:v>2172.1869999999999</c:v>
                </c:pt>
                <c:pt idx="6344">
                  <c:v>2173.3589999999999</c:v>
                </c:pt>
                <c:pt idx="6345">
                  <c:v>2169.5309999999999</c:v>
                </c:pt>
                <c:pt idx="6346">
                  <c:v>2170.547</c:v>
                </c:pt>
                <c:pt idx="6347">
                  <c:v>2170.1559999999999</c:v>
                </c:pt>
                <c:pt idx="6348">
                  <c:v>2169.1410000000001</c:v>
                </c:pt>
                <c:pt idx="6349">
                  <c:v>2168.3589999999999</c:v>
                </c:pt>
                <c:pt idx="6350">
                  <c:v>2167.9690000000001</c:v>
                </c:pt>
                <c:pt idx="6351">
                  <c:v>2165.9369999999999</c:v>
                </c:pt>
                <c:pt idx="6352">
                  <c:v>2167.1869999999999</c:v>
                </c:pt>
                <c:pt idx="6353">
                  <c:v>2165.3910000000001</c:v>
                </c:pt>
                <c:pt idx="6354">
                  <c:v>2163.75</c:v>
                </c:pt>
                <c:pt idx="6355">
                  <c:v>2161.172</c:v>
                </c:pt>
                <c:pt idx="6356">
                  <c:v>2163.5940000000001</c:v>
                </c:pt>
                <c:pt idx="6357">
                  <c:v>2161.953</c:v>
                </c:pt>
                <c:pt idx="6358">
                  <c:v>2161.172</c:v>
                </c:pt>
                <c:pt idx="6359">
                  <c:v>2160.3910000000001</c:v>
                </c:pt>
                <c:pt idx="6360">
                  <c:v>2157.578</c:v>
                </c:pt>
                <c:pt idx="6361">
                  <c:v>2155.7809999999999</c:v>
                </c:pt>
                <c:pt idx="6362">
                  <c:v>2157.578</c:v>
                </c:pt>
                <c:pt idx="6363">
                  <c:v>2157.7339999999999</c:v>
                </c:pt>
                <c:pt idx="6364">
                  <c:v>2153.203</c:v>
                </c:pt>
                <c:pt idx="6365">
                  <c:v>2154.7660000000001</c:v>
                </c:pt>
                <c:pt idx="6366">
                  <c:v>2153.3589999999999</c:v>
                </c:pt>
                <c:pt idx="6367">
                  <c:v>2150</c:v>
                </c:pt>
                <c:pt idx="6368">
                  <c:v>2150.7809999999999</c:v>
                </c:pt>
                <c:pt idx="6369">
                  <c:v>2149.5309999999999</c:v>
                </c:pt>
                <c:pt idx="6370">
                  <c:v>2148.9839999999999</c:v>
                </c:pt>
                <c:pt idx="6371">
                  <c:v>2146.953</c:v>
                </c:pt>
                <c:pt idx="6372">
                  <c:v>2142.9690000000001</c:v>
                </c:pt>
                <c:pt idx="6373">
                  <c:v>2143.9839999999999</c:v>
                </c:pt>
                <c:pt idx="6374">
                  <c:v>2142.3440000000001</c:v>
                </c:pt>
                <c:pt idx="6375">
                  <c:v>2142.578</c:v>
                </c:pt>
                <c:pt idx="6376">
                  <c:v>2141.797</c:v>
                </c:pt>
                <c:pt idx="6377">
                  <c:v>2136.797</c:v>
                </c:pt>
                <c:pt idx="6378">
                  <c:v>2137.1869999999999</c:v>
                </c:pt>
                <c:pt idx="6379">
                  <c:v>2135.9369999999999</c:v>
                </c:pt>
                <c:pt idx="6380">
                  <c:v>2134.5309999999999</c:v>
                </c:pt>
                <c:pt idx="6381">
                  <c:v>2131.797</c:v>
                </c:pt>
                <c:pt idx="6382">
                  <c:v>2129.1410000000001</c:v>
                </c:pt>
                <c:pt idx="6383">
                  <c:v>2127.1869999999999</c:v>
                </c:pt>
                <c:pt idx="6384">
                  <c:v>2124.375</c:v>
                </c:pt>
                <c:pt idx="6385">
                  <c:v>2125.7809999999999</c:v>
                </c:pt>
                <c:pt idx="6386">
                  <c:v>2123.5940000000001</c:v>
                </c:pt>
                <c:pt idx="6387">
                  <c:v>2124.375</c:v>
                </c:pt>
                <c:pt idx="6388">
                  <c:v>2122.3440000000001</c:v>
                </c:pt>
                <c:pt idx="6389">
                  <c:v>2120.7809999999999</c:v>
                </c:pt>
                <c:pt idx="6390">
                  <c:v>2117.7339999999999</c:v>
                </c:pt>
                <c:pt idx="6391">
                  <c:v>2118.5940000000001</c:v>
                </c:pt>
                <c:pt idx="6392">
                  <c:v>2116.4059999999999</c:v>
                </c:pt>
                <c:pt idx="6393">
                  <c:v>2115</c:v>
                </c:pt>
                <c:pt idx="6394">
                  <c:v>2113.5940000000001</c:v>
                </c:pt>
                <c:pt idx="6395">
                  <c:v>2112.7339999999999</c:v>
                </c:pt>
                <c:pt idx="6396">
                  <c:v>2108.5940000000001</c:v>
                </c:pt>
                <c:pt idx="6397">
                  <c:v>2105.3910000000001</c:v>
                </c:pt>
                <c:pt idx="6398">
                  <c:v>2106.953</c:v>
                </c:pt>
                <c:pt idx="6399">
                  <c:v>2105.1559999999999</c:v>
                </c:pt>
                <c:pt idx="6400">
                  <c:v>2104.5309999999999</c:v>
                </c:pt>
                <c:pt idx="6401">
                  <c:v>2101.953</c:v>
                </c:pt>
                <c:pt idx="6402">
                  <c:v>2099.1410000000001</c:v>
                </c:pt>
                <c:pt idx="6403">
                  <c:v>2099.5309999999999</c:v>
                </c:pt>
                <c:pt idx="6404">
                  <c:v>2096.172</c:v>
                </c:pt>
                <c:pt idx="6405">
                  <c:v>2095.3910000000001</c:v>
                </c:pt>
                <c:pt idx="6406">
                  <c:v>2092.7339999999999</c:v>
                </c:pt>
                <c:pt idx="6407">
                  <c:v>2093.9839999999999</c:v>
                </c:pt>
                <c:pt idx="6408">
                  <c:v>2091.797</c:v>
                </c:pt>
                <c:pt idx="6409">
                  <c:v>2088.5940000000001</c:v>
                </c:pt>
                <c:pt idx="6410">
                  <c:v>2089.7660000000001</c:v>
                </c:pt>
                <c:pt idx="6411">
                  <c:v>2086.4059999999999</c:v>
                </c:pt>
                <c:pt idx="6412">
                  <c:v>2089.5309999999999</c:v>
                </c:pt>
                <c:pt idx="6413">
                  <c:v>2087.7339999999999</c:v>
                </c:pt>
                <c:pt idx="6414">
                  <c:v>2082.9690000000001</c:v>
                </c:pt>
                <c:pt idx="6415">
                  <c:v>2080</c:v>
                </c:pt>
                <c:pt idx="6416">
                  <c:v>2081.797</c:v>
                </c:pt>
                <c:pt idx="6417">
                  <c:v>2078.203</c:v>
                </c:pt>
                <c:pt idx="6418">
                  <c:v>2075.7809999999999</c:v>
                </c:pt>
                <c:pt idx="6419">
                  <c:v>2076.953</c:v>
                </c:pt>
                <c:pt idx="6420">
                  <c:v>2077.7339999999999</c:v>
                </c:pt>
                <c:pt idx="6421">
                  <c:v>2075</c:v>
                </c:pt>
                <c:pt idx="6422">
                  <c:v>2070.9369999999999</c:v>
                </c:pt>
                <c:pt idx="6423">
                  <c:v>2070.9369999999999</c:v>
                </c:pt>
                <c:pt idx="6424">
                  <c:v>2069.1410000000001</c:v>
                </c:pt>
                <c:pt idx="6425">
                  <c:v>2066.172</c:v>
                </c:pt>
                <c:pt idx="6426">
                  <c:v>2067.578</c:v>
                </c:pt>
                <c:pt idx="6427">
                  <c:v>2062.7339999999999</c:v>
                </c:pt>
                <c:pt idx="6428">
                  <c:v>2065</c:v>
                </c:pt>
                <c:pt idx="6429">
                  <c:v>2061.4059999999999</c:v>
                </c:pt>
                <c:pt idx="6430">
                  <c:v>2061.5619999999999</c:v>
                </c:pt>
                <c:pt idx="6431">
                  <c:v>2059.375</c:v>
                </c:pt>
                <c:pt idx="6432">
                  <c:v>2057.578</c:v>
                </c:pt>
                <c:pt idx="6433">
                  <c:v>2058.75</c:v>
                </c:pt>
                <c:pt idx="6434">
                  <c:v>2057.578</c:v>
                </c:pt>
                <c:pt idx="6435">
                  <c:v>2055.1559999999999</c:v>
                </c:pt>
                <c:pt idx="6436">
                  <c:v>2052.7339999999999</c:v>
                </c:pt>
                <c:pt idx="6437">
                  <c:v>2052.9690000000001</c:v>
                </c:pt>
                <c:pt idx="6438">
                  <c:v>2050.7809999999999</c:v>
                </c:pt>
                <c:pt idx="6439">
                  <c:v>2048.3589999999999</c:v>
                </c:pt>
                <c:pt idx="6440">
                  <c:v>2048.203</c:v>
                </c:pt>
                <c:pt idx="6441">
                  <c:v>2045</c:v>
                </c:pt>
                <c:pt idx="6442">
                  <c:v>2044.7660000000001</c:v>
                </c:pt>
                <c:pt idx="6443">
                  <c:v>2042.1869999999999</c:v>
                </c:pt>
                <c:pt idx="6444">
                  <c:v>2042.578</c:v>
                </c:pt>
                <c:pt idx="6445">
                  <c:v>2043.203</c:v>
                </c:pt>
                <c:pt idx="6446">
                  <c:v>2040.3910000000001</c:v>
                </c:pt>
                <c:pt idx="6447">
                  <c:v>2037.578</c:v>
                </c:pt>
                <c:pt idx="6448">
                  <c:v>2036.797</c:v>
                </c:pt>
                <c:pt idx="6449">
                  <c:v>2033.9839999999999</c:v>
                </c:pt>
                <c:pt idx="6450">
                  <c:v>2031.797</c:v>
                </c:pt>
                <c:pt idx="6451">
                  <c:v>2030.3910000000001</c:v>
                </c:pt>
                <c:pt idx="6452">
                  <c:v>2028.3589999999999</c:v>
                </c:pt>
                <c:pt idx="6453">
                  <c:v>2027.1869999999999</c:v>
                </c:pt>
                <c:pt idx="6454">
                  <c:v>2027.578</c:v>
                </c:pt>
                <c:pt idx="6455">
                  <c:v>2025.547</c:v>
                </c:pt>
                <c:pt idx="6456">
                  <c:v>2024.1410000000001</c:v>
                </c:pt>
                <c:pt idx="6457">
                  <c:v>2024.375</c:v>
                </c:pt>
                <c:pt idx="6458">
                  <c:v>2021.953</c:v>
                </c:pt>
                <c:pt idx="6459">
                  <c:v>2020.1559999999999</c:v>
                </c:pt>
                <c:pt idx="6460">
                  <c:v>2020.547</c:v>
                </c:pt>
                <c:pt idx="6461">
                  <c:v>2019.7660000000001</c:v>
                </c:pt>
                <c:pt idx="6462">
                  <c:v>2020.547</c:v>
                </c:pt>
                <c:pt idx="6463">
                  <c:v>2016.953</c:v>
                </c:pt>
                <c:pt idx="6464">
                  <c:v>2013.203</c:v>
                </c:pt>
                <c:pt idx="6465">
                  <c:v>2013.75</c:v>
                </c:pt>
                <c:pt idx="6466">
                  <c:v>2010</c:v>
                </c:pt>
                <c:pt idx="6467">
                  <c:v>2013.203</c:v>
                </c:pt>
                <c:pt idx="6468">
                  <c:v>2010.3910000000001</c:v>
                </c:pt>
                <c:pt idx="6469">
                  <c:v>2009.1410000000001</c:v>
                </c:pt>
                <c:pt idx="6470">
                  <c:v>2006.797</c:v>
                </c:pt>
                <c:pt idx="6471">
                  <c:v>2004.375</c:v>
                </c:pt>
                <c:pt idx="6472">
                  <c:v>2002.578</c:v>
                </c:pt>
                <c:pt idx="6473">
                  <c:v>2003.3589999999999</c:v>
                </c:pt>
                <c:pt idx="6474">
                  <c:v>2002.578</c:v>
                </c:pt>
                <c:pt idx="6475">
                  <c:v>2001.172</c:v>
                </c:pt>
                <c:pt idx="6476">
                  <c:v>1999.1410000000001</c:v>
                </c:pt>
                <c:pt idx="6477">
                  <c:v>1997.9690000000001</c:v>
                </c:pt>
                <c:pt idx="6478">
                  <c:v>1996.953</c:v>
                </c:pt>
                <c:pt idx="6479">
                  <c:v>2000</c:v>
                </c:pt>
                <c:pt idx="6480">
                  <c:v>1998.9839999999999</c:v>
                </c:pt>
                <c:pt idx="6481">
                  <c:v>1997.3440000000001</c:v>
                </c:pt>
                <c:pt idx="6482">
                  <c:v>1995.547</c:v>
                </c:pt>
                <c:pt idx="6483">
                  <c:v>1992.7339999999999</c:v>
                </c:pt>
                <c:pt idx="6484">
                  <c:v>1995.547</c:v>
                </c:pt>
                <c:pt idx="6485">
                  <c:v>1990.547</c:v>
                </c:pt>
                <c:pt idx="6486">
                  <c:v>1992.3440000000001</c:v>
                </c:pt>
                <c:pt idx="6487">
                  <c:v>1992.1869999999999</c:v>
                </c:pt>
                <c:pt idx="6488">
                  <c:v>1990.1559999999999</c:v>
                </c:pt>
                <c:pt idx="6489">
                  <c:v>1989.1410000000001</c:v>
                </c:pt>
                <c:pt idx="6490">
                  <c:v>1989.1410000000001</c:v>
                </c:pt>
                <c:pt idx="6491">
                  <c:v>1987.7339999999999</c:v>
                </c:pt>
                <c:pt idx="6492">
                  <c:v>1988.9839999999999</c:v>
                </c:pt>
                <c:pt idx="6493">
                  <c:v>1987.3440000000001</c:v>
                </c:pt>
                <c:pt idx="6494">
                  <c:v>1986.4059999999999</c:v>
                </c:pt>
                <c:pt idx="6495">
                  <c:v>1986.797</c:v>
                </c:pt>
                <c:pt idx="6496">
                  <c:v>1985.547</c:v>
                </c:pt>
                <c:pt idx="6497">
                  <c:v>1985.547</c:v>
                </c:pt>
                <c:pt idx="6498">
                  <c:v>1983.9839999999999</c:v>
                </c:pt>
                <c:pt idx="6499">
                  <c:v>1984.5309999999999</c:v>
                </c:pt>
                <c:pt idx="6500">
                  <c:v>1987.1869999999999</c:v>
                </c:pt>
                <c:pt idx="6501">
                  <c:v>1986.953</c:v>
                </c:pt>
                <c:pt idx="6502">
                  <c:v>1984.5309999999999</c:v>
                </c:pt>
                <c:pt idx="6503">
                  <c:v>1984.7660000000001</c:v>
                </c:pt>
                <c:pt idx="6504">
                  <c:v>1985.1559999999999</c:v>
                </c:pt>
                <c:pt idx="6505">
                  <c:v>1987.578</c:v>
                </c:pt>
                <c:pt idx="6506">
                  <c:v>1985.1559999999999</c:v>
                </c:pt>
                <c:pt idx="6507">
                  <c:v>1985</c:v>
                </c:pt>
                <c:pt idx="6508">
                  <c:v>1986.172</c:v>
                </c:pt>
                <c:pt idx="6509">
                  <c:v>1986.797</c:v>
                </c:pt>
                <c:pt idx="6510">
                  <c:v>1984.7660000000001</c:v>
                </c:pt>
                <c:pt idx="6511">
                  <c:v>1985.3910000000001</c:v>
                </c:pt>
                <c:pt idx="6512">
                  <c:v>1981.172</c:v>
                </c:pt>
                <c:pt idx="6513">
                  <c:v>1983.9839999999999</c:v>
                </c:pt>
                <c:pt idx="6514">
                  <c:v>1985.7809999999999</c:v>
                </c:pt>
                <c:pt idx="6515">
                  <c:v>1985</c:v>
                </c:pt>
                <c:pt idx="6516">
                  <c:v>1984.375</c:v>
                </c:pt>
                <c:pt idx="6517">
                  <c:v>1983.75</c:v>
                </c:pt>
                <c:pt idx="6518">
                  <c:v>1986.797</c:v>
                </c:pt>
                <c:pt idx="6519">
                  <c:v>1986.172</c:v>
                </c:pt>
                <c:pt idx="6520">
                  <c:v>1988.3589999999999</c:v>
                </c:pt>
                <c:pt idx="6521">
                  <c:v>1985.547</c:v>
                </c:pt>
                <c:pt idx="6522">
                  <c:v>1986.172</c:v>
                </c:pt>
                <c:pt idx="6523">
                  <c:v>1986.953</c:v>
                </c:pt>
                <c:pt idx="6524">
                  <c:v>1990.9369999999999</c:v>
                </c:pt>
                <c:pt idx="6525">
                  <c:v>1993.3589999999999</c:v>
                </c:pt>
                <c:pt idx="6526">
                  <c:v>1985.9369999999999</c:v>
                </c:pt>
                <c:pt idx="6527">
                  <c:v>1994.1410000000001</c:v>
                </c:pt>
                <c:pt idx="6528">
                  <c:v>1993.203</c:v>
                </c:pt>
                <c:pt idx="6529">
                  <c:v>1993.3589999999999</c:v>
                </c:pt>
                <c:pt idx="6530">
                  <c:v>1995.1559999999999</c:v>
                </c:pt>
                <c:pt idx="6531">
                  <c:v>1993.75</c:v>
                </c:pt>
                <c:pt idx="6532">
                  <c:v>1994.5309999999999</c:v>
                </c:pt>
                <c:pt idx="6533">
                  <c:v>1996.5619999999999</c:v>
                </c:pt>
                <c:pt idx="6534">
                  <c:v>1997.7339999999999</c:v>
                </c:pt>
                <c:pt idx="6535">
                  <c:v>1995.547</c:v>
                </c:pt>
                <c:pt idx="6536">
                  <c:v>1997.7339999999999</c:v>
                </c:pt>
                <c:pt idx="6537">
                  <c:v>1999.5309999999999</c:v>
                </c:pt>
                <c:pt idx="6538">
                  <c:v>2000.3910000000001</c:v>
                </c:pt>
                <c:pt idx="6539">
                  <c:v>2002.9690000000001</c:v>
                </c:pt>
                <c:pt idx="6540">
                  <c:v>2001.797</c:v>
                </c:pt>
                <c:pt idx="6541">
                  <c:v>2003.75</c:v>
                </c:pt>
                <c:pt idx="6542">
                  <c:v>2002.9690000000001</c:v>
                </c:pt>
                <c:pt idx="6543">
                  <c:v>2006.4059999999999</c:v>
                </c:pt>
                <c:pt idx="6544">
                  <c:v>2008.203</c:v>
                </c:pt>
                <c:pt idx="6545">
                  <c:v>2008.3589999999999</c:v>
                </c:pt>
                <c:pt idx="6546">
                  <c:v>2008.5940000000001</c:v>
                </c:pt>
                <c:pt idx="6547">
                  <c:v>2007.7339999999999</c:v>
                </c:pt>
                <c:pt idx="6548">
                  <c:v>2010.3910000000001</c:v>
                </c:pt>
                <c:pt idx="6549">
                  <c:v>2011.5619999999999</c:v>
                </c:pt>
                <c:pt idx="6550">
                  <c:v>2011.4059999999999</c:v>
                </c:pt>
                <c:pt idx="6551">
                  <c:v>2011.4059999999999</c:v>
                </c:pt>
                <c:pt idx="6552">
                  <c:v>2013.5940000000001</c:v>
                </c:pt>
                <c:pt idx="6553">
                  <c:v>2012.3440000000001</c:v>
                </c:pt>
                <c:pt idx="6554">
                  <c:v>2015.9369999999999</c:v>
                </c:pt>
                <c:pt idx="6555">
                  <c:v>2019.1410000000001</c:v>
                </c:pt>
                <c:pt idx="6556">
                  <c:v>2020.3910000000001</c:v>
                </c:pt>
                <c:pt idx="6557">
                  <c:v>2020.9369999999999</c:v>
                </c:pt>
                <c:pt idx="6558">
                  <c:v>2021.953</c:v>
                </c:pt>
                <c:pt idx="6559">
                  <c:v>2021.4059999999999</c:v>
                </c:pt>
                <c:pt idx="6560">
                  <c:v>2025.7809999999999</c:v>
                </c:pt>
                <c:pt idx="6561">
                  <c:v>2024.1410000000001</c:v>
                </c:pt>
                <c:pt idx="6562">
                  <c:v>2025.9369999999999</c:v>
                </c:pt>
                <c:pt idx="6563">
                  <c:v>2023.75</c:v>
                </c:pt>
                <c:pt idx="6564">
                  <c:v>2029.5309999999999</c:v>
                </c:pt>
                <c:pt idx="6565">
                  <c:v>2026.953</c:v>
                </c:pt>
                <c:pt idx="6566">
                  <c:v>2028.75</c:v>
                </c:pt>
                <c:pt idx="6567">
                  <c:v>2032.3440000000001</c:v>
                </c:pt>
                <c:pt idx="6568">
                  <c:v>2030.547</c:v>
                </c:pt>
                <c:pt idx="6569">
                  <c:v>2032.578</c:v>
                </c:pt>
                <c:pt idx="6570">
                  <c:v>2034.5309999999999</c:v>
                </c:pt>
                <c:pt idx="6571">
                  <c:v>2033.5940000000001</c:v>
                </c:pt>
                <c:pt idx="6572">
                  <c:v>2035.3910000000001</c:v>
                </c:pt>
                <c:pt idx="6573">
                  <c:v>2036.4059999999999</c:v>
                </c:pt>
                <c:pt idx="6574">
                  <c:v>2038.9839999999999</c:v>
                </c:pt>
                <c:pt idx="6575">
                  <c:v>2038.5940000000001</c:v>
                </c:pt>
                <c:pt idx="6576">
                  <c:v>2040</c:v>
                </c:pt>
                <c:pt idx="6577">
                  <c:v>2041.4059999999999</c:v>
                </c:pt>
                <c:pt idx="6578">
                  <c:v>2044.375</c:v>
                </c:pt>
                <c:pt idx="6579">
                  <c:v>2045.3910000000001</c:v>
                </c:pt>
                <c:pt idx="6580">
                  <c:v>2045.3910000000001</c:v>
                </c:pt>
                <c:pt idx="6581">
                  <c:v>2049.375</c:v>
                </c:pt>
                <c:pt idx="6582">
                  <c:v>2047.9690000000001</c:v>
                </c:pt>
                <c:pt idx="6583">
                  <c:v>2046.4059999999999</c:v>
                </c:pt>
                <c:pt idx="6584">
                  <c:v>2051.4059999999999</c:v>
                </c:pt>
                <c:pt idx="6585">
                  <c:v>2051.172</c:v>
                </c:pt>
                <c:pt idx="6586">
                  <c:v>2051.953</c:v>
                </c:pt>
                <c:pt idx="6587">
                  <c:v>2051.797</c:v>
                </c:pt>
                <c:pt idx="6588">
                  <c:v>2052.7339999999999</c:v>
                </c:pt>
                <c:pt idx="6589">
                  <c:v>2051.797</c:v>
                </c:pt>
                <c:pt idx="6590">
                  <c:v>2055.9369999999999</c:v>
                </c:pt>
                <c:pt idx="6591">
                  <c:v>2057.1869999999999</c:v>
                </c:pt>
                <c:pt idx="6592">
                  <c:v>2055.7809999999999</c:v>
                </c:pt>
                <c:pt idx="6593">
                  <c:v>2057.3440000000001</c:v>
                </c:pt>
                <c:pt idx="6594">
                  <c:v>2061.172</c:v>
                </c:pt>
                <c:pt idx="6595">
                  <c:v>2060.547</c:v>
                </c:pt>
                <c:pt idx="6596">
                  <c:v>2063.9839999999999</c:v>
                </c:pt>
                <c:pt idx="6597">
                  <c:v>2064.375</c:v>
                </c:pt>
                <c:pt idx="6598">
                  <c:v>2066.953</c:v>
                </c:pt>
                <c:pt idx="6599">
                  <c:v>2069.375</c:v>
                </c:pt>
                <c:pt idx="6600">
                  <c:v>2067.9690000000001</c:v>
                </c:pt>
                <c:pt idx="6601">
                  <c:v>2068.9839999999999</c:v>
                </c:pt>
                <c:pt idx="6602">
                  <c:v>2071.797</c:v>
                </c:pt>
                <c:pt idx="6603">
                  <c:v>2072.578</c:v>
                </c:pt>
                <c:pt idx="6604">
                  <c:v>2073.9839999999999</c:v>
                </c:pt>
                <c:pt idx="6605">
                  <c:v>2072.1869999999999</c:v>
                </c:pt>
                <c:pt idx="6606">
                  <c:v>2073.75</c:v>
                </c:pt>
                <c:pt idx="6607">
                  <c:v>2075</c:v>
                </c:pt>
                <c:pt idx="6608">
                  <c:v>2073.9839999999999</c:v>
                </c:pt>
                <c:pt idx="6609">
                  <c:v>2074.5309999999999</c:v>
                </c:pt>
                <c:pt idx="6610">
                  <c:v>2080</c:v>
                </c:pt>
                <c:pt idx="6611">
                  <c:v>2078.75</c:v>
                </c:pt>
                <c:pt idx="6612">
                  <c:v>2080.7809999999999</c:v>
                </c:pt>
                <c:pt idx="6613">
                  <c:v>2082.3440000000001</c:v>
                </c:pt>
                <c:pt idx="6614">
                  <c:v>2085.547</c:v>
                </c:pt>
                <c:pt idx="6615">
                  <c:v>2083.9839999999999</c:v>
                </c:pt>
                <c:pt idx="6616">
                  <c:v>2086.172</c:v>
                </c:pt>
                <c:pt idx="6617">
                  <c:v>2087.7339999999999</c:v>
                </c:pt>
                <c:pt idx="6618">
                  <c:v>2087.578</c:v>
                </c:pt>
                <c:pt idx="6619">
                  <c:v>2091.172</c:v>
                </c:pt>
                <c:pt idx="6620">
                  <c:v>2091.4059999999999</c:v>
                </c:pt>
                <c:pt idx="6621">
                  <c:v>2095.7809999999999</c:v>
                </c:pt>
                <c:pt idx="6622">
                  <c:v>2095.3910000000001</c:v>
                </c:pt>
                <c:pt idx="6623">
                  <c:v>2096.5619999999999</c:v>
                </c:pt>
                <c:pt idx="6624">
                  <c:v>2097.1869999999999</c:v>
                </c:pt>
                <c:pt idx="6625">
                  <c:v>2099.7660000000001</c:v>
                </c:pt>
                <c:pt idx="6626">
                  <c:v>2100.1559999999999</c:v>
                </c:pt>
                <c:pt idx="6627">
                  <c:v>2101.5619999999999</c:v>
                </c:pt>
                <c:pt idx="6628">
                  <c:v>2091.797</c:v>
                </c:pt>
                <c:pt idx="6629">
                  <c:v>2067.3440000000001</c:v>
                </c:pt>
                <c:pt idx="6630">
                  <c:v>2092.578</c:v>
                </c:pt>
                <c:pt idx="6631">
                  <c:v>2096.953</c:v>
                </c:pt>
                <c:pt idx="6632">
                  <c:v>2080.547</c:v>
                </c:pt>
                <c:pt idx="6633">
                  <c:v>2081.953</c:v>
                </c:pt>
                <c:pt idx="6634">
                  <c:v>2091.172</c:v>
                </c:pt>
                <c:pt idx="6635">
                  <c:v>2102.9690000000001</c:v>
                </c:pt>
                <c:pt idx="6636">
                  <c:v>2110.3910000000001</c:v>
                </c:pt>
                <c:pt idx="6637">
                  <c:v>2113.3589999999999</c:v>
                </c:pt>
                <c:pt idx="6638">
                  <c:v>2108.75</c:v>
                </c:pt>
                <c:pt idx="6639">
                  <c:v>2110.7809999999999</c:v>
                </c:pt>
                <c:pt idx="6640">
                  <c:v>2103.9839999999999</c:v>
                </c:pt>
                <c:pt idx="6641">
                  <c:v>2109.5309999999999</c:v>
                </c:pt>
                <c:pt idx="6642">
                  <c:v>2110.3910000000001</c:v>
                </c:pt>
                <c:pt idx="6643">
                  <c:v>2109.5309999999999</c:v>
                </c:pt>
                <c:pt idx="6644">
                  <c:v>2103.9839999999999</c:v>
                </c:pt>
                <c:pt idx="6645">
                  <c:v>2099.7660000000001</c:v>
                </c:pt>
                <c:pt idx="6646">
                  <c:v>2098.5940000000001</c:v>
                </c:pt>
                <c:pt idx="6647">
                  <c:v>2100.547</c:v>
                </c:pt>
                <c:pt idx="6648">
                  <c:v>2098.5940000000001</c:v>
                </c:pt>
                <c:pt idx="6649">
                  <c:v>2100.547</c:v>
                </c:pt>
                <c:pt idx="6650">
                  <c:v>2101.4059999999999</c:v>
                </c:pt>
                <c:pt idx="6651">
                  <c:v>2102.1869999999999</c:v>
                </c:pt>
                <c:pt idx="6652">
                  <c:v>2101.797</c:v>
                </c:pt>
                <c:pt idx="6653">
                  <c:v>2100.547</c:v>
                </c:pt>
                <c:pt idx="6654">
                  <c:v>2101.172</c:v>
                </c:pt>
                <c:pt idx="6655">
                  <c:v>2098.3589999999999</c:v>
                </c:pt>
                <c:pt idx="6656">
                  <c:v>2100</c:v>
                </c:pt>
                <c:pt idx="6657">
                  <c:v>2098.75</c:v>
                </c:pt>
                <c:pt idx="6658">
                  <c:v>2098.75</c:v>
                </c:pt>
                <c:pt idx="6659">
                  <c:v>2096.953</c:v>
                </c:pt>
                <c:pt idx="6660">
                  <c:v>2096.4059999999999</c:v>
                </c:pt>
                <c:pt idx="6661">
                  <c:v>2094.5309999999999</c:v>
                </c:pt>
                <c:pt idx="6662">
                  <c:v>2097.3440000000001</c:v>
                </c:pt>
                <c:pt idx="6663">
                  <c:v>2095.7809999999999</c:v>
                </c:pt>
                <c:pt idx="6664">
                  <c:v>2092.578</c:v>
                </c:pt>
                <c:pt idx="6665">
                  <c:v>2095.1559999999999</c:v>
                </c:pt>
                <c:pt idx="6666">
                  <c:v>2094.5309999999999</c:v>
                </c:pt>
                <c:pt idx="6667">
                  <c:v>2093.203</c:v>
                </c:pt>
                <c:pt idx="6668">
                  <c:v>2092.7339999999999</c:v>
                </c:pt>
                <c:pt idx="6669">
                  <c:v>2090.547</c:v>
                </c:pt>
                <c:pt idx="6670">
                  <c:v>2087.7339999999999</c:v>
                </c:pt>
                <c:pt idx="6671">
                  <c:v>2090.547</c:v>
                </c:pt>
                <c:pt idx="6672">
                  <c:v>2089.375</c:v>
                </c:pt>
                <c:pt idx="6673">
                  <c:v>2087.1869999999999</c:v>
                </c:pt>
                <c:pt idx="6674">
                  <c:v>2086.953</c:v>
                </c:pt>
                <c:pt idx="6675">
                  <c:v>2086.172</c:v>
                </c:pt>
                <c:pt idx="6676">
                  <c:v>2083.75</c:v>
                </c:pt>
                <c:pt idx="6677">
                  <c:v>2083.3589999999999</c:v>
                </c:pt>
                <c:pt idx="6678">
                  <c:v>2083.3589999999999</c:v>
                </c:pt>
                <c:pt idx="6679">
                  <c:v>2081.172</c:v>
                </c:pt>
                <c:pt idx="6680">
                  <c:v>2079.5309999999999</c:v>
                </c:pt>
                <c:pt idx="6681">
                  <c:v>2079.375</c:v>
                </c:pt>
                <c:pt idx="6682">
                  <c:v>2078.3589999999999</c:v>
                </c:pt>
                <c:pt idx="6683">
                  <c:v>2073.9839999999999</c:v>
                </c:pt>
                <c:pt idx="6684">
                  <c:v>2075.547</c:v>
                </c:pt>
                <c:pt idx="6685">
                  <c:v>2075.547</c:v>
                </c:pt>
                <c:pt idx="6686">
                  <c:v>2069.375</c:v>
                </c:pt>
                <c:pt idx="6687">
                  <c:v>2068.9839999999999</c:v>
                </c:pt>
                <c:pt idx="6688">
                  <c:v>2070.9369999999999</c:v>
                </c:pt>
                <c:pt idx="6689">
                  <c:v>2069.1410000000001</c:v>
                </c:pt>
                <c:pt idx="6690">
                  <c:v>2065.7809999999999</c:v>
                </c:pt>
                <c:pt idx="6691">
                  <c:v>2065.1559999999999</c:v>
                </c:pt>
                <c:pt idx="6692">
                  <c:v>2062.7339999999999</c:v>
                </c:pt>
                <c:pt idx="6693">
                  <c:v>2062.7339999999999</c:v>
                </c:pt>
                <c:pt idx="6694">
                  <c:v>2062.578</c:v>
                </c:pt>
                <c:pt idx="6695">
                  <c:v>2061.797</c:v>
                </c:pt>
                <c:pt idx="6696">
                  <c:v>2061.5619999999999</c:v>
                </c:pt>
                <c:pt idx="6697">
                  <c:v>2060.3910000000001</c:v>
                </c:pt>
                <c:pt idx="6698">
                  <c:v>2057.3440000000001</c:v>
                </c:pt>
                <c:pt idx="6699">
                  <c:v>2056.172</c:v>
                </c:pt>
                <c:pt idx="6700">
                  <c:v>2055</c:v>
                </c:pt>
                <c:pt idx="6701">
                  <c:v>2051.797</c:v>
                </c:pt>
                <c:pt idx="6702">
                  <c:v>2049.7660000000001</c:v>
                </c:pt>
                <c:pt idx="6703">
                  <c:v>2047.9690000000001</c:v>
                </c:pt>
                <c:pt idx="6704">
                  <c:v>2048.203</c:v>
                </c:pt>
                <c:pt idx="6705">
                  <c:v>2043.5940000000001</c:v>
                </c:pt>
                <c:pt idx="6706">
                  <c:v>2046.5619999999999</c:v>
                </c:pt>
                <c:pt idx="6707">
                  <c:v>2043.3589999999999</c:v>
                </c:pt>
                <c:pt idx="6708">
                  <c:v>2042.578</c:v>
                </c:pt>
                <c:pt idx="6709">
                  <c:v>2040.547</c:v>
                </c:pt>
                <c:pt idx="6710">
                  <c:v>2041.953</c:v>
                </c:pt>
                <c:pt idx="6711">
                  <c:v>2042.3440000000001</c:v>
                </c:pt>
                <c:pt idx="6712">
                  <c:v>2038.5940000000001</c:v>
                </c:pt>
                <c:pt idx="6713">
                  <c:v>2038.203</c:v>
                </c:pt>
                <c:pt idx="6714">
                  <c:v>2039.7660000000001</c:v>
                </c:pt>
                <c:pt idx="6715">
                  <c:v>2038.203</c:v>
                </c:pt>
                <c:pt idx="6716">
                  <c:v>2035.7809999999999</c:v>
                </c:pt>
                <c:pt idx="6717">
                  <c:v>2032.7339999999999</c:v>
                </c:pt>
                <c:pt idx="6718">
                  <c:v>2032.7339999999999</c:v>
                </c:pt>
                <c:pt idx="6719">
                  <c:v>2030.9369999999999</c:v>
                </c:pt>
                <c:pt idx="6720">
                  <c:v>2030.547</c:v>
                </c:pt>
                <c:pt idx="6721">
                  <c:v>2028.5940000000001</c:v>
                </c:pt>
                <c:pt idx="6722">
                  <c:v>2026.172</c:v>
                </c:pt>
                <c:pt idx="6723">
                  <c:v>2026.953</c:v>
                </c:pt>
                <c:pt idx="6724">
                  <c:v>2023.75</c:v>
                </c:pt>
                <c:pt idx="6725">
                  <c:v>2022.3440000000001</c:v>
                </c:pt>
                <c:pt idx="6726">
                  <c:v>2022.9690000000001</c:v>
                </c:pt>
                <c:pt idx="6727">
                  <c:v>2022.3440000000001</c:v>
                </c:pt>
                <c:pt idx="6728">
                  <c:v>2018.9839999999999</c:v>
                </c:pt>
                <c:pt idx="6729">
                  <c:v>2018.9839999999999</c:v>
                </c:pt>
                <c:pt idx="6730">
                  <c:v>2018.203</c:v>
                </c:pt>
                <c:pt idx="6731">
                  <c:v>2017.7339999999999</c:v>
                </c:pt>
                <c:pt idx="6732">
                  <c:v>2014.375</c:v>
                </c:pt>
                <c:pt idx="6733">
                  <c:v>2013.3589999999999</c:v>
                </c:pt>
                <c:pt idx="6734">
                  <c:v>2015.7809999999999</c:v>
                </c:pt>
                <c:pt idx="6735">
                  <c:v>2012.1869999999999</c:v>
                </c:pt>
                <c:pt idx="6736">
                  <c:v>2010.3910000000001</c:v>
                </c:pt>
                <c:pt idx="6737">
                  <c:v>2014.1410000000001</c:v>
                </c:pt>
                <c:pt idx="6738">
                  <c:v>2011.5619999999999</c:v>
                </c:pt>
                <c:pt idx="6739">
                  <c:v>2010.9369999999999</c:v>
                </c:pt>
                <c:pt idx="6740">
                  <c:v>2010.9369999999999</c:v>
                </c:pt>
                <c:pt idx="6741">
                  <c:v>2010</c:v>
                </c:pt>
                <c:pt idx="6742">
                  <c:v>2008.5940000000001</c:v>
                </c:pt>
                <c:pt idx="6743">
                  <c:v>2005.7809999999999</c:v>
                </c:pt>
                <c:pt idx="6744">
                  <c:v>2006.953</c:v>
                </c:pt>
                <c:pt idx="6745">
                  <c:v>2006.797</c:v>
                </c:pt>
                <c:pt idx="6746">
                  <c:v>2003.9839999999999</c:v>
                </c:pt>
                <c:pt idx="6747">
                  <c:v>2003.3589999999999</c:v>
                </c:pt>
                <c:pt idx="6748">
                  <c:v>2000.9369999999999</c:v>
                </c:pt>
                <c:pt idx="6749">
                  <c:v>2000.1559999999999</c:v>
                </c:pt>
                <c:pt idx="6750">
                  <c:v>2000.547</c:v>
                </c:pt>
                <c:pt idx="6751">
                  <c:v>1998.3589999999999</c:v>
                </c:pt>
                <c:pt idx="6752">
                  <c:v>1999.1410000000001</c:v>
                </c:pt>
                <c:pt idx="6753">
                  <c:v>1994.5309999999999</c:v>
                </c:pt>
                <c:pt idx="6754">
                  <c:v>1996.172</c:v>
                </c:pt>
                <c:pt idx="6755">
                  <c:v>1996.172</c:v>
                </c:pt>
                <c:pt idx="6756">
                  <c:v>1994.5309999999999</c:v>
                </c:pt>
                <c:pt idx="6757">
                  <c:v>1993.75</c:v>
                </c:pt>
                <c:pt idx="6758">
                  <c:v>1995.547</c:v>
                </c:pt>
                <c:pt idx="6759">
                  <c:v>1993.9839999999999</c:v>
                </c:pt>
                <c:pt idx="6760">
                  <c:v>1994.5309999999999</c:v>
                </c:pt>
                <c:pt idx="6761">
                  <c:v>1991.5619999999999</c:v>
                </c:pt>
                <c:pt idx="6762">
                  <c:v>1991.797</c:v>
                </c:pt>
                <c:pt idx="6763">
                  <c:v>1990.9369999999999</c:v>
                </c:pt>
                <c:pt idx="6764">
                  <c:v>1990</c:v>
                </c:pt>
                <c:pt idx="6765">
                  <c:v>1990.3910000000001</c:v>
                </c:pt>
                <c:pt idx="6766">
                  <c:v>1988.203</c:v>
                </c:pt>
                <c:pt idx="6767">
                  <c:v>1988.9839999999999</c:v>
                </c:pt>
                <c:pt idx="6768">
                  <c:v>1987.9690000000001</c:v>
                </c:pt>
                <c:pt idx="6769">
                  <c:v>1985.9369999999999</c:v>
                </c:pt>
                <c:pt idx="6770">
                  <c:v>1986.4059999999999</c:v>
                </c:pt>
                <c:pt idx="6771">
                  <c:v>1987.7339999999999</c:v>
                </c:pt>
                <c:pt idx="6772">
                  <c:v>1986.172</c:v>
                </c:pt>
                <c:pt idx="6773">
                  <c:v>1983.5940000000001</c:v>
                </c:pt>
                <c:pt idx="6774">
                  <c:v>1984.375</c:v>
                </c:pt>
                <c:pt idx="6775">
                  <c:v>1985</c:v>
                </c:pt>
                <c:pt idx="6776">
                  <c:v>1984.1410000000001</c:v>
                </c:pt>
                <c:pt idx="6777">
                  <c:v>1985.1559999999999</c:v>
                </c:pt>
                <c:pt idx="6778">
                  <c:v>1985.7809999999999</c:v>
                </c:pt>
                <c:pt idx="6779">
                  <c:v>1981.5619999999999</c:v>
                </c:pt>
                <c:pt idx="6780">
                  <c:v>1982.1869999999999</c:v>
                </c:pt>
                <c:pt idx="6781">
                  <c:v>1983.3589999999999</c:v>
                </c:pt>
                <c:pt idx="6782">
                  <c:v>1984.5309999999999</c:v>
                </c:pt>
                <c:pt idx="6783">
                  <c:v>1984.1410000000001</c:v>
                </c:pt>
                <c:pt idx="6784">
                  <c:v>1983.75</c:v>
                </c:pt>
                <c:pt idx="6785">
                  <c:v>1986.172</c:v>
                </c:pt>
                <c:pt idx="6786">
                  <c:v>1983.75</c:v>
                </c:pt>
                <c:pt idx="6787">
                  <c:v>1984.375</c:v>
                </c:pt>
                <c:pt idx="6788">
                  <c:v>1985</c:v>
                </c:pt>
                <c:pt idx="6789">
                  <c:v>1986.5619999999999</c:v>
                </c:pt>
                <c:pt idx="6790">
                  <c:v>1982.3440000000001</c:v>
                </c:pt>
                <c:pt idx="6791">
                  <c:v>1985.9369999999999</c:v>
                </c:pt>
                <c:pt idx="6792">
                  <c:v>1985.547</c:v>
                </c:pt>
                <c:pt idx="6793">
                  <c:v>1981.4059999999999</c:v>
                </c:pt>
                <c:pt idx="6794">
                  <c:v>1985.3910000000001</c:v>
                </c:pt>
                <c:pt idx="6795">
                  <c:v>1984.1410000000001</c:v>
                </c:pt>
                <c:pt idx="6796">
                  <c:v>1985.547</c:v>
                </c:pt>
                <c:pt idx="6797">
                  <c:v>1983.9839999999999</c:v>
                </c:pt>
                <c:pt idx="6798">
                  <c:v>1987.1869999999999</c:v>
                </c:pt>
                <c:pt idx="6799">
                  <c:v>1986.5619999999999</c:v>
                </c:pt>
                <c:pt idx="6800">
                  <c:v>1990.3910000000001</c:v>
                </c:pt>
                <c:pt idx="6801">
                  <c:v>1988.5940000000001</c:v>
                </c:pt>
                <c:pt idx="6802">
                  <c:v>1989.375</c:v>
                </c:pt>
                <c:pt idx="6803">
                  <c:v>1988.5940000000001</c:v>
                </c:pt>
                <c:pt idx="6804">
                  <c:v>1988.203</c:v>
                </c:pt>
                <c:pt idx="6805">
                  <c:v>1988.75</c:v>
                </c:pt>
                <c:pt idx="6806">
                  <c:v>1990.3910000000001</c:v>
                </c:pt>
                <c:pt idx="6807">
                  <c:v>1992.1869999999999</c:v>
                </c:pt>
                <c:pt idx="6808">
                  <c:v>1993.3589999999999</c:v>
                </c:pt>
                <c:pt idx="6809">
                  <c:v>1992.1869999999999</c:v>
                </c:pt>
                <c:pt idx="6810">
                  <c:v>1991.172</c:v>
                </c:pt>
                <c:pt idx="6811">
                  <c:v>1995.1559999999999</c:v>
                </c:pt>
                <c:pt idx="6812">
                  <c:v>1992.9690000000001</c:v>
                </c:pt>
                <c:pt idx="6813">
                  <c:v>1994.7660000000001</c:v>
                </c:pt>
                <c:pt idx="6814">
                  <c:v>1996.4059999999999</c:v>
                </c:pt>
                <c:pt idx="6815">
                  <c:v>1996.797</c:v>
                </c:pt>
                <c:pt idx="6816">
                  <c:v>1996.797</c:v>
                </c:pt>
                <c:pt idx="6817">
                  <c:v>2000</c:v>
                </c:pt>
                <c:pt idx="6818">
                  <c:v>2000.3910000000001</c:v>
                </c:pt>
                <c:pt idx="6819">
                  <c:v>2002.3440000000001</c:v>
                </c:pt>
                <c:pt idx="6820">
                  <c:v>2001.953</c:v>
                </c:pt>
                <c:pt idx="6821">
                  <c:v>2000.9369999999999</c:v>
                </c:pt>
                <c:pt idx="6822">
                  <c:v>2001.953</c:v>
                </c:pt>
                <c:pt idx="6823">
                  <c:v>2007.9690000000001</c:v>
                </c:pt>
                <c:pt idx="6824">
                  <c:v>2005</c:v>
                </c:pt>
                <c:pt idx="6825">
                  <c:v>2005.7809999999999</c:v>
                </c:pt>
                <c:pt idx="6826">
                  <c:v>2007.1869999999999</c:v>
                </c:pt>
                <c:pt idx="6827">
                  <c:v>2008.3589999999999</c:v>
                </c:pt>
                <c:pt idx="6828">
                  <c:v>2008.203</c:v>
                </c:pt>
                <c:pt idx="6829">
                  <c:v>2010.3910000000001</c:v>
                </c:pt>
                <c:pt idx="6830">
                  <c:v>2014.7660000000001</c:v>
                </c:pt>
                <c:pt idx="6831">
                  <c:v>2012.7339999999999</c:v>
                </c:pt>
                <c:pt idx="6832">
                  <c:v>2015</c:v>
                </c:pt>
                <c:pt idx="6833">
                  <c:v>2018.3589999999999</c:v>
                </c:pt>
                <c:pt idx="6834">
                  <c:v>2020.3910000000001</c:v>
                </c:pt>
                <c:pt idx="6835">
                  <c:v>2020.1559999999999</c:v>
                </c:pt>
                <c:pt idx="6836">
                  <c:v>2022.578</c:v>
                </c:pt>
                <c:pt idx="6837">
                  <c:v>2019.5309999999999</c:v>
                </c:pt>
                <c:pt idx="6838">
                  <c:v>2025.1559999999999</c:v>
                </c:pt>
                <c:pt idx="6839">
                  <c:v>2028.203</c:v>
                </c:pt>
                <c:pt idx="6840">
                  <c:v>2025</c:v>
                </c:pt>
                <c:pt idx="6841">
                  <c:v>2030.547</c:v>
                </c:pt>
                <c:pt idx="6842">
                  <c:v>2029.7660000000001</c:v>
                </c:pt>
                <c:pt idx="6843">
                  <c:v>2030.1559999999999</c:v>
                </c:pt>
                <c:pt idx="6844">
                  <c:v>2032.7339999999999</c:v>
                </c:pt>
                <c:pt idx="6845">
                  <c:v>2032.1869999999999</c:v>
                </c:pt>
                <c:pt idx="6846">
                  <c:v>2033.203</c:v>
                </c:pt>
                <c:pt idx="6847">
                  <c:v>2037.1869999999999</c:v>
                </c:pt>
                <c:pt idx="6848">
                  <c:v>2038.75</c:v>
                </c:pt>
                <c:pt idx="6849">
                  <c:v>2042.1869999999999</c:v>
                </c:pt>
                <c:pt idx="6850">
                  <c:v>2040.3910000000001</c:v>
                </c:pt>
                <c:pt idx="6851">
                  <c:v>2045.1559999999999</c:v>
                </c:pt>
                <c:pt idx="6852">
                  <c:v>2043.5940000000001</c:v>
                </c:pt>
                <c:pt idx="6853">
                  <c:v>2046.953</c:v>
                </c:pt>
                <c:pt idx="6854">
                  <c:v>2049.7660000000001</c:v>
                </c:pt>
                <c:pt idx="6855">
                  <c:v>2053.3589999999999</c:v>
                </c:pt>
                <c:pt idx="6856">
                  <c:v>2052.7339999999999</c:v>
                </c:pt>
                <c:pt idx="6857">
                  <c:v>2056.953</c:v>
                </c:pt>
                <c:pt idx="6858">
                  <c:v>2058.3589999999999</c:v>
                </c:pt>
                <c:pt idx="6859">
                  <c:v>2057.578</c:v>
                </c:pt>
                <c:pt idx="6860">
                  <c:v>2061.797</c:v>
                </c:pt>
                <c:pt idx="6861">
                  <c:v>2060.9369999999999</c:v>
                </c:pt>
                <c:pt idx="6862">
                  <c:v>2066.172</c:v>
                </c:pt>
                <c:pt idx="6863">
                  <c:v>2065</c:v>
                </c:pt>
                <c:pt idx="6864">
                  <c:v>2065.547</c:v>
                </c:pt>
                <c:pt idx="6865">
                  <c:v>2068.9839999999999</c:v>
                </c:pt>
                <c:pt idx="6866">
                  <c:v>2069.1410000000001</c:v>
                </c:pt>
                <c:pt idx="6867">
                  <c:v>2071.953</c:v>
                </c:pt>
                <c:pt idx="6868">
                  <c:v>2072.1869999999999</c:v>
                </c:pt>
                <c:pt idx="6869">
                  <c:v>2075</c:v>
                </c:pt>
                <c:pt idx="6870">
                  <c:v>2075.7809999999999</c:v>
                </c:pt>
                <c:pt idx="6871">
                  <c:v>2077.9690000000001</c:v>
                </c:pt>
                <c:pt idx="6872">
                  <c:v>2079.5309999999999</c:v>
                </c:pt>
                <c:pt idx="6873">
                  <c:v>2080.9369999999999</c:v>
                </c:pt>
                <c:pt idx="6874">
                  <c:v>2083.9839999999999</c:v>
                </c:pt>
                <c:pt idx="6875">
                  <c:v>2086.797</c:v>
                </c:pt>
                <c:pt idx="6876">
                  <c:v>2089.5309999999999</c:v>
                </c:pt>
                <c:pt idx="6877">
                  <c:v>2087.578</c:v>
                </c:pt>
                <c:pt idx="6878">
                  <c:v>2091.797</c:v>
                </c:pt>
                <c:pt idx="6879">
                  <c:v>2092.1869999999999</c:v>
                </c:pt>
                <c:pt idx="6880">
                  <c:v>2092.7339999999999</c:v>
                </c:pt>
                <c:pt idx="6881">
                  <c:v>2095.3910000000001</c:v>
                </c:pt>
                <c:pt idx="6882">
                  <c:v>2095.547</c:v>
                </c:pt>
                <c:pt idx="6883">
                  <c:v>2098.9839999999999</c:v>
                </c:pt>
                <c:pt idx="6884">
                  <c:v>2100.7809999999999</c:v>
                </c:pt>
                <c:pt idx="6885">
                  <c:v>2101.797</c:v>
                </c:pt>
                <c:pt idx="6886">
                  <c:v>2103.75</c:v>
                </c:pt>
                <c:pt idx="6887">
                  <c:v>2105.9369999999999</c:v>
                </c:pt>
                <c:pt idx="6888">
                  <c:v>2106.4059999999999</c:v>
                </c:pt>
                <c:pt idx="6889">
                  <c:v>2107.9690000000001</c:v>
                </c:pt>
                <c:pt idx="6890">
                  <c:v>2108.203</c:v>
                </c:pt>
                <c:pt idx="6891">
                  <c:v>2111.172</c:v>
                </c:pt>
                <c:pt idx="6892">
                  <c:v>2116.4059999999999</c:v>
                </c:pt>
                <c:pt idx="6893">
                  <c:v>2115.7809999999999</c:v>
                </c:pt>
                <c:pt idx="6894">
                  <c:v>2116.953</c:v>
                </c:pt>
                <c:pt idx="6895">
                  <c:v>2117.578</c:v>
                </c:pt>
                <c:pt idx="6896">
                  <c:v>2121.797</c:v>
                </c:pt>
                <c:pt idx="6897">
                  <c:v>2121.797</c:v>
                </c:pt>
                <c:pt idx="6898">
                  <c:v>2122.578</c:v>
                </c:pt>
                <c:pt idx="6899">
                  <c:v>2126.172</c:v>
                </c:pt>
                <c:pt idx="6900">
                  <c:v>2128.75</c:v>
                </c:pt>
                <c:pt idx="6901">
                  <c:v>2131.172</c:v>
                </c:pt>
                <c:pt idx="6902">
                  <c:v>2130.1559999999999</c:v>
                </c:pt>
                <c:pt idx="6903">
                  <c:v>2133.5940000000001</c:v>
                </c:pt>
                <c:pt idx="6904">
                  <c:v>2134.5309999999999</c:v>
                </c:pt>
                <c:pt idx="6905">
                  <c:v>2133.9839999999999</c:v>
                </c:pt>
                <c:pt idx="6906">
                  <c:v>2133.75</c:v>
                </c:pt>
                <c:pt idx="6907">
                  <c:v>2134.7660000000001</c:v>
                </c:pt>
                <c:pt idx="6908">
                  <c:v>2138.203</c:v>
                </c:pt>
                <c:pt idx="6909">
                  <c:v>2138.3589999999999</c:v>
                </c:pt>
                <c:pt idx="6910">
                  <c:v>2138.9839999999999</c:v>
                </c:pt>
                <c:pt idx="6911">
                  <c:v>2135.3910000000001</c:v>
                </c:pt>
                <c:pt idx="6912">
                  <c:v>2141.797</c:v>
                </c:pt>
                <c:pt idx="6913">
                  <c:v>2143.5940000000001</c:v>
                </c:pt>
                <c:pt idx="6914">
                  <c:v>2141.797</c:v>
                </c:pt>
                <c:pt idx="6915">
                  <c:v>2142.9690000000001</c:v>
                </c:pt>
                <c:pt idx="6916">
                  <c:v>2143.75</c:v>
                </c:pt>
                <c:pt idx="6917">
                  <c:v>2147.1869999999999</c:v>
                </c:pt>
                <c:pt idx="6918">
                  <c:v>2150</c:v>
                </c:pt>
                <c:pt idx="6919">
                  <c:v>2152.578</c:v>
                </c:pt>
                <c:pt idx="6920">
                  <c:v>2153.9839999999999</c:v>
                </c:pt>
                <c:pt idx="6921">
                  <c:v>2156.172</c:v>
                </c:pt>
                <c:pt idx="6922">
                  <c:v>2161.797</c:v>
                </c:pt>
                <c:pt idx="6923">
                  <c:v>2156.4059999999999</c:v>
                </c:pt>
                <c:pt idx="6924">
                  <c:v>2158.75</c:v>
                </c:pt>
                <c:pt idx="6925">
                  <c:v>2162.578</c:v>
                </c:pt>
                <c:pt idx="6926">
                  <c:v>2161.5619999999999</c:v>
                </c:pt>
                <c:pt idx="6927">
                  <c:v>2163.9839999999999</c:v>
                </c:pt>
                <c:pt idx="6928">
                  <c:v>2160.9369999999999</c:v>
                </c:pt>
                <c:pt idx="6929">
                  <c:v>2163.203</c:v>
                </c:pt>
                <c:pt idx="6930">
                  <c:v>2165</c:v>
                </c:pt>
                <c:pt idx="6931">
                  <c:v>2165.3910000000001</c:v>
                </c:pt>
                <c:pt idx="6932">
                  <c:v>2167.9690000000001</c:v>
                </c:pt>
                <c:pt idx="6933">
                  <c:v>2166.5619999999999</c:v>
                </c:pt>
                <c:pt idx="6934">
                  <c:v>2172.9690000000001</c:v>
                </c:pt>
                <c:pt idx="6935">
                  <c:v>2170.547</c:v>
                </c:pt>
                <c:pt idx="6936">
                  <c:v>2173.203</c:v>
                </c:pt>
                <c:pt idx="6937">
                  <c:v>2174.7660000000001</c:v>
                </c:pt>
                <c:pt idx="6938">
                  <c:v>2174.7660000000001</c:v>
                </c:pt>
                <c:pt idx="6939">
                  <c:v>2177.578</c:v>
                </c:pt>
                <c:pt idx="6940">
                  <c:v>2176.172</c:v>
                </c:pt>
                <c:pt idx="6941">
                  <c:v>2158.203</c:v>
                </c:pt>
                <c:pt idx="6942">
                  <c:v>2159.5309999999999</c:v>
                </c:pt>
                <c:pt idx="6943">
                  <c:v>2171.953</c:v>
                </c:pt>
                <c:pt idx="6944">
                  <c:v>2165.1559999999999</c:v>
                </c:pt>
                <c:pt idx="6945">
                  <c:v>2164.1410000000001</c:v>
                </c:pt>
                <c:pt idx="6946">
                  <c:v>2169.5309999999999</c:v>
                </c:pt>
                <c:pt idx="6947">
                  <c:v>2178.3589999999999</c:v>
                </c:pt>
                <c:pt idx="6948">
                  <c:v>2187.3440000000001</c:v>
                </c:pt>
                <c:pt idx="6949">
                  <c:v>2186.4059999999999</c:v>
                </c:pt>
                <c:pt idx="6950">
                  <c:v>2185</c:v>
                </c:pt>
                <c:pt idx="6951">
                  <c:v>2184.5309999999999</c:v>
                </c:pt>
                <c:pt idx="6952">
                  <c:v>2183.5940000000001</c:v>
                </c:pt>
                <c:pt idx="6953">
                  <c:v>2181.953</c:v>
                </c:pt>
                <c:pt idx="6954">
                  <c:v>2181.4059999999999</c:v>
                </c:pt>
                <c:pt idx="6955">
                  <c:v>2178.203</c:v>
                </c:pt>
                <c:pt idx="6956">
                  <c:v>2173.3589999999999</c:v>
                </c:pt>
                <c:pt idx="6957">
                  <c:v>2175.7809999999999</c:v>
                </c:pt>
                <c:pt idx="6958">
                  <c:v>2175.3910000000001</c:v>
                </c:pt>
                <c:pt idx="6959">
                  <c:v>2176.953</c:v>
                </c:pt>
                <c:pt idx="6960">
                  <c:v>2175.7809999999999</c:v>
                </c:pt>
                <c:pt idx="6961">
                  <c:v>2178.203</c:v>
                </c:pt>
                <c:pt idx="6962">
                  <c:v>2177.578</c:v>
                </c:pt>
                <c:pt idx="6963">
                  <c:v>2177.9690000000001</c:v>
                </c:pt>
                <c:pt idx="6964">
                  <c:v>2179.375</c:v>
                </c:pt>
                <c:pt idx="6965">
                  <c:v>2179.1410000000001</c:v>
                </c:pt>
                <c:pt idx="6966">
                  <c:v>2176.4059999999999</c:v>
                </c:pt>
                <c:pt idx="6967">
                  <c:v>2175.547</c:v>
                </c:pt>
                <c:pt idx="6968">
                  <c:v>2173.5940000000001</c:v>
                </c:pt>
                <c:pt idx="6969">
                  <c:v>2175.7809999999999</c:v>
                </c:pt>
                <c:pt idx="6970">
                  <c:v>2172.9690000000001</c:v>
                </c:pt>
                <c:pt idx="6971">
                  <c:v>2171.953</c:v>
                </c:pt>
                <c:pt idx="6972">
                  <c:v>2173.203</c:v>
                </c:pt>
                <c:pt idx="6973">
                  <c:v>2170.547</c:v>
                </c:pt>
                <c:pt idx="6974">
                  <c:v>2169.1410000000001</c:v>
                </c:pt>
                <c:pt idx="6975">
                  <c:v>2169.1410000000001</c:v>
                </c:pt>
                <c:pt idx="6976">
                  <c:v>2167.1869999999999</c:v>
                </c:pt>
                <c:pt idx="6977">
                  <c:v>2165.547</c:v>
                </c:pt>
                <c:pt idx="6978">
                  <c:v>2167.578</c:v>
                </c:pt>
                <c:pt idx="6979">
                  <c:v>2166.172</c:v>
                </c:pt>
                <c:pt idx="6980">
                  <c:v>2164.375</c:v>
                </c:pt>
                <c:pt idx="6981">
                  <c:v>2163.5940000000001</c:v>
                </c:pt>
                <c:pt idx="6982">
                  <c:v>2160.9369999999999</c:v>
                </c:pt>
                <c:pt idx="6983">
                  <c:v>2159.7660000000001</c:v>
                </c:pt>
                <c:pt idx="6984">
                  <c:v>2155.7809999999999</c:v>
                </c:pt>
                <c:pt idx="6985">
                  <c:v>2156.4059999999999</c:v>
                </c:pt>
                <c:pt idx="6986">
                  <c:v>2157.7339999999999</c:v>
                </c:pt>
                <c:pt idx="6987">
                  <c:v>2153.3589999999999</c:v>
                </c:pt>
                <c:pt idx="6988">
                  <c:v>2152.7339999999999</c:v>
                </c:pt>
                <c:pt idx="6989">
                  <c:v>2151.953</c:v>
                </c:pt>
                <c:pt idx="6990">
                  <c:v>2149.5309999999999</c:v>
                </c:pt>
                <c:pt idx="6991">
                  <c:v>2145.9369999999999</c:v>
                </c:pt>
                <c:pt idx="6992">
                  <c:v>2145</c:v>
                </c:pt>
                <c:pt idx="6993">
                  <c:v>2146.5619999999999</c:v>
                </c:pt>
                <c:pt idx="6994">
                  <c:v>2141.797</c:v>
                </c:pt>
                <c:pt idx="6995">
                  <c:v>2142.3440000000001</c:v>
                </c:pt>
                <c:pt idx="6996">
                  <c:v>2140.1559999999999</c:v>
                </c:pt>
                <c:pt idx="6997">
                  <c:v>2137.9690000000001</c:v>
                </c:pt>
                <c:pt idx="6998">
                  <c:v>2135.9369999999999</c:v>
                </c:pt>
                <c:pt idx="6999">
                  <c:v>2135.3910000000001</c:v>
                </c:pt>
                <c:pt idx="7000">
                  <c:v>2134.7660000000001</c:v>
                </c:pt>
                <c:pt idx="7001">
                  <c:v>2132.7339999999999</c:v>
                </c:pt>
                <c:pt idx="7002">
                  <c:v>2132.7339999999999</c:v>
                </c:pt>
                <c:pt idx="7003">
                  <c:v>2129.375</c:v>
                </c:pt>
                <c:pt idx="7004">
                  <c:v>2129.5309999999999</c:v>
                </c:pt>
                <c:pt idx="7005">
                  <c:v>2126.4059999999999</c:v>
                </c:pt>
                <c:pt idx="7006">
                  <c:v>2124.7660000000001</c:v>
                </c:pt>
                <c:pt idx="7007">
                  <c:v>2120.9369999999999</c:v>
                </c:pt>
                <c:pt idx="7008">
                  <c:v>2121.4059999999999</c:v>
                </c:pt>
                <c:pt idx="7009">
                  <c:v>2118.203</c:v>
                </c:pt>
                <c:pt idx="7010">
                  <c:v>2115.9369999999999</c:v>
                </c:pt>
                <c:pt idx="7011">
                  <c:v>2115.9369999999999</c:v>
                </c:pt>
                <c:pt idx="7012">
                  <c:v>2112.1869999999999</c:v>
                </c:pt>
                <c:pt idx="7013">
                  <c:v>2114.1410000000001</c:v>
                </c:pt>
                <c:pt idx="7014">
                  <c:v>2110</c:v>
                </c:pt>
                <c:pt idx="7015">
                  <c:v>2108.3589999999999</c:v>
                </c:pt>
                <c:pt idx="7016">
                  <c:v>2106.5619999999999</c:v>
                </c:pt>
                <c:pt idx="7017">
                  <c:v>2103.9839999999999</c:v>
                </c:pt>
                <c:pt idx="7018">
                  <c:v>2104.1410000000001</c:v>
                </c:pt>
                <c:pt idx="7019">
                  <c:v>2101.797</c:v>
                </c:pt>
                <c:pt idx="7020">
                  <c:v>2098.5940000000001</c:v>
                </c:pt>
                <c:pt idx="7021">
                  <c:v>2099.375</c:v>
                </c:pt>
                <c:pt idx="7022">
                  <c:v>2091.5619999999999</c:v>
                </c:pt>
                <c:pt idx="7023">
                  <c:v>2092.1869999999999</c:v>
                </c:pt>
                <c:pt idx="7024">
                  <c:v>2092.1869999999999</c:v>
                </c:pt>
                <c:pt idx="7025">
                  <c:v>2089.5309999999999</c:v>
                </c:pt>
                <c:pt idx="7026">
                  <c:v>2088.5940000000001</c:v>
                </c:pt>
                <c:pt idx="7027">
                  <c:v>2085</c:v>
                </c:pt>
                <c:pt idx="7028">
                  <c:v>2085.547</c:v>
                </c:pt>
                <c:pt idx="7029">
                  <c:v>2082.7339999999999</c:v>
                </c:pt>
                <c:pt idx="7030">
                  <c:v>2082.1869999999999</c:v>
                </c:pt>
                <c:pt idx="7031">
                  <c:v>2080.547</c:v>
                </c:pt>
                <c:pt idx="7032">
                  <c:v>2080.1559999999999</c:v>
                </c:pt>
                <c:pt idx="7033">
                  <c:v>2078.3589999999999</c:v>
                </c:pt>
                <c:pt idx="7034">
                  <c:v>2076.4059999999999</c:v>
                </c:pt>
                <c:pt idx="7035">
                  <c:v>2073.203</c:v>
                </c:pt>
                <c:pt idx="7036">
                  <c:v>2072.3440000000001</c:v>
                </c:pt>
                <c:pt idx="7037">
                  <c:v>2072.578</c:v>
                </c:pt>
                <c:pt idx="7038">
                  <c:v>2070</c:v>
                </c:pt>
                <c:pt idx="7039">
                  <c:v>2066.5619999999999</c:v>
                </c:pt>
                <c:pt idx="7040">
                  <c:v>2066.172</c:v>
                </c:pt>
                <c:pt idx="7041">
                  <c:v>2066.797</c:v>
                </c:pt>
                <c:pt idx="7042">
                  <c:v>2064.7660000000001</c:v>
                </c:pt>
                <c:pt idx="7043">
                  <c:v>2060.547</c:v>
                </c:pt>
                <c:pt idx="7044">
                  <c:v>2060.7809999999999</c:v>
                </c:pt>
                <c:pt idx="7045">
                  <c:v>2057.3440000000001</c:v>
                </c:pt>
                <c:pt idx="7046">
                  <c:v>2058.5940000000001</c:v>
                </c:pt>
                <c:pt idx="7047">
                  <c:v>2050.547</c:v>
                </c:pt>
                <c:pt idx="7048">
                  <c:v>2054.7660000000001</c:v>
                </c:pt>
                <c:pt idx="7049">
                  <c:v>2051.797</c:v>
                </c:pt>
                <c:pt idx="7050">
                  <c:v>2048.5940000000001</c:v>
                </c:pt>
                <c:pt idx="7051">
                  <c:v>2046.4059999999999</c:v>
                </c:pt>
                <c:pt idx="7052">
                  <c:v>2045.1559999999999</c:v>
                </c:pt>
                <c:pt idx="7053">
                  <c:v>2046.5619999999999</c:v>
                </c:pt>
                <c:pt idx="7054">
                  <c:v>2041.797</c:v>
                </c:pt>
                <c:pt idx="7055">
                  <c:v>2042.7339999999999</c:v>
                </c:pt>
                <c:pt idx="7056">
                  <c:v>2040.7809999999999</c:v>
                </c:pt>
                <c:pt idx="7057">
                  <c:v>2039.7660000000001</c:v>
                </c:pt>
                <c:pt idx="7058">
                  <c:v>2039.7660000000001</c:v>
                </c:pt>
                <c:pt idx="7059">
                  <c:v>2036.172</c:v>
                </c:pt>
                <c:pt idx="7060">
                  <c:v>2035.7809999999999</c:v>
                </c:pt>
                <c:pt idx="7061">
                  <c:v>2030.9369999999999</c:v>
                </c:pt>
                <c:pt idx="7062">
                  <c:v>2032.9690000000001</c:v>
                </c:pt>
                <c:pt idx="7063">
                  <c:v>2031.5619999999999</c:v>
                </c:pt>
                <c:pt idx="7064">
                  <c:v>2027.7339999999999</c:v>
                </c:pt>
                <c:pt idx="7065">
                  <c:v>2026.172</c:v>
                </c:pt>
                <c:pt idx="7066">
                  <c:v>2024.1410000000001</c:v>
                </c:pt>
                <c:pt idx="7067">
                  <c:v>2023.5940000000001</c:v>
                </c:pt>
                <c:pt idx="7068">
                  <c:v>2021.953</c:v>
                </c:pt>
                <c:pt idx="7069">
                  <c:v>2019.375</c:v>
                </c:pt>
                <c:pt idx="7070">
                  <c:v>2018.203</c:v>
                </c:pt>
                <c:pt idx="7071">
                  <c:v>2016.5619999999999</c:v>
                </c:pt>
                <c:pt idx="7072">
                  <c:v>2015.547</c:v>
                </c:pt>
                <c:pt idx="7073">
                  <c:v>2013.203</c:v>
                </c:pt>
                <c:pt idx="7074">
                  <c:v>2010.9369999999999</c:v>
                </c:pt>
                <c:pt idx="7075">
                  <c:v>2010.3910000000001</c:v>
                </c:pt>
                <c:pt idx="7076">
                  <c:v>2008.203</c:v>
                </c:pt>
                <c:pt idx="7077">
                  <c:v>2006.5619999999999</c:v>
                </c:pt>
                <c:pt idx="7078">
                  <c:v>2004.7660000000001</c:v>
                </c:pt>
                <c:pt idx="7079">
                  <c:v>2002.9690000000001</c:v>
                </c:pt>
                <c:pt idx="7080">
                  <c:v>2002.9690000000001</c:v>
                </c:pt>
                <c:pt idx="7081">
                  <c:v>2002.1869999999999</c:v>
                </c:pt>
                <c:pt idx="7082">
                  <c:v>1998.3589999999999</c:v>
                </c:pt>
                <c:pt idx="7083">
                  <c:v>2001.953</c:v>
                </c:pt>
                <c:pt idx="7084">
                  <c:v>1997.578</c:v>
                </c:pt>
                <c:pt idx="7085">
                  <c:v>1995</c:v>
                </c:pt>
                <c:pt idx="7086">
                  <c:v>1996.4059999999999</c:v>
                </c:pt>
                <c:pt idx="7087">
                  <c:v>1992.1869999999999</c:v>
                </c:pt>
                <c:pt idx="7088">
                  <c:v>1991.953</c:v>
                </c:pt>
                <c:pt idx="7089">
                  <c:v>1992.578</c:v>
                </c:pt>
                <c:pt idx="7090">
                  <c:v>1990.1559999999999</c:v>
                </c:pt>
                <c:pt idx="7091">
                  <c:v>1987.1869999999999</c:v>
                </c:pt>
                <c:pt idx="7092">
                  <c:v>1985.547</c:v>
                </c:pt>
                <c:pt idx="7093">
                  <c:v>1985.7809999999999</c:v>
                </c:pt>
                <c:pt idx="7094">
                  <c:v>1984.7660000000001</c:v>
                </c:pt>
                <c:pt idx="7095">
                  <c:v>1981.953</c:v>
                </c:pt>
                <c:pt idx="7096">
                  <c:v>1981.172</c:v>
                </c:pt>
                <c:pt idx="7097">
                  <c:v>1980.547</c:v>
                </c:pt>
                <c:pt idx="7098">
                  <c:v>1979.5309999999999</c:v>
                </c:pt>
                <c:pt idx="7099">
                  <c:v>1977.578</c:v>
                </c:pt>
                <c:pt idx="7100">
                  <c:v>1975.547</c:v>
                </c:pt>
                <c:pt idx="7101">
                  <c:v>1972.7339999999999</c:v>
                </c:pt>
                <c:pt idx="7102">
                  <c:v>1975.9369999999999</c:v>
                </c:pt>
                <c:pt idx="7103">
                  <c:v>1974.5309999999999</c:v>
                </c:pt>
                <c:pt idx="7104">
                  <c:v>1971.172</c:v>
                </c:pt>
                <c:pt idx="7105">
                  <c:v>1972.1869999999999</c:v>
                </c:pt>
                <c:pt idx="7106">
                  <c:v>1970</c:v>
                </c:pt>
                <c:pt idx="7107">
                  <c:v>1968.9839999999999</c:v>
                </c:pt>
                <c:pt idx="7108">
                  <c:v>1969.1410000000001</c:v>
                </c:pt>
                <c:pt idx="7109">
                  <c:v>1968.203</c:v>
                </c:pt>
                <c:pt idx="7110">
                  <c:v>1969.375</c:v>
                </c:pt>
                <c:pt idx="7111">
                  <c:v>1967.7339999999999</c:v>
                </c:pt>
                <c:pt idx="7112">
                  <c:v>1966.172</c:v>
                </c:pt>
                <c:pt idx="7113">
                  <c:v>1964.7660000000001</c:v>
                </c:pt>
                <c:pt idx="7114">
                  <c:v>1966.797</c:v>
                </c:pt>
                <c:pt idx="7115">
                  <c:v>1963.3589999999999</c:v>
                </c:pt>
                <c:pt idx="7116">
                  <c:v>1962.9690000000001</c:v>
                </c:pt>
                <c:pt idx="7117">
                  <c:v>1963.75</c:v>
                </c:pt>
                <c:pt idx="7118">
                  <c:v>1960.547</c:v>
                </c:pt>
                <c:pt idx="7119">
                  <c:v>1960</c:v>
                </c:pt>
                <c:pt idx="7120">
                  <c:v>1961.797</c:v>
                </c:pt>
                <c:pt idx="7121">
                  <c:v>1962.7339999999999</c:v>
                </c:pt>
                <c:pt idx="7122">
                  <c:v>1961.953</c:v>
                </c:pt>
                <c:pt idx="7123">
                  <c:v>1960.9369999999999</c:v>
                </c:pt>
                <c:pt idx="7124">
                  <c:v>1960.1559999999999</c:v>
                </c:pt>
                <c:pt idx="7125">
                  <c:v>1958.75</c:v>
                </c:pt>
                <c:pt idx="7126">
                  <c:v>1962.9690000000001</c:v>
                </c:pt>
                <c:pt idx="7127">
                  <c:v>1960</c:v>
                </c:pt>
                <c:pt idx="7128">
                  <c:v>1960.7809999999999</c:v>
                </c:pt>
                <c:pt idx="7129">
                  <c:v>1960.547</c:v>
                </c:pt>
                <c:pt idx="7130">
                  <c:v>1962.3440000000001</c:v>
                </c:pt>
                <c:pt idx="7131">
                  <c:v>1960.1559999999999</c:v>
                </c:pt>
                <c:pt idx="7132">
                  <c:v>1962.7339999999999</c:v>
                </c:pt>
                <c:pt idx="7133">
                  <c:v>1961.797</c:v>
                </c:pt>
                <c:pt idx="7134">
                  <c:v>1960.547</c:v>
                </c:pt>
                <c:pt idx="7135">
                  <c:v>1960.547</c:v>
                </c:pt>
                <c:pt idx="7136">
                  <c:v>1961.5619999999999</c:v>
                </c:pt>
                <c:pt idx="7137">
                  <c:v>1959.5309999999999</c:v>
                </c:pt>
                <c:pt idx="7138">
                  <c:v>1962.1869999999999</c:v>
                </c:pt>
                <c:pt idx="7139">
                  <c:v>1961.797</c:v>
                </c:pt>
                <c:pt idx="7140">
                  <c:v>1959.7660000000001</c:v>
                </c:pt>
                <c:pt idx="7141">
                  <c:v>1960.9369999999999</c:v>
                </c:pt>
                <c:pt idx="7142">
                  <c:v>1961.797</c:v>
                </c:pt>
                <c:pt idx="7143">
                  <c:v>1963.3589999999999</c:v>
                </c:pt>
                <c:pt idx="7144">
                  <c:v>1962.3440000000001</c:v>
                </c:pt>
                <c:pt idx="7145">
                  <c:v>1964.1410000000001</c:v>
                </c:pt>
                <c:pt idx="7146">
                  <c:v>1963.5940000000001</c:v>
                </c:pt>
                <c:pt idx="7147">
                  <c:v>1965</c:v>
                </c:pt>
                <c:pt idx="7148">
                  <c:v>1965.3910000000001</c:v>
                </c:pt>
                <c:pt idx="7149">
                  <c:v>1969.1410000000001</c:v>
                </c:pt>
                <c:pt idx="7150">
                  <c:v>1965.7809999999999</c:v>
                </c:pt>
                <c:pt idx="7151">
                  <c:v>1965.7809999999999</c:v>
                </c:pt>
                <c:pt idx="7152">
                  <c:v>1973.3589999999999</c:v>
                </c:pt>
                <c:pt idx="7153">
                  <c:v>1969.1410000000001</c:v>
                </c:pt>
                <c:pt idx="7154">
                  <c:v>1972.1869999999999</c:v>
                </c:pt>
                <c:pt idx="7155">
                  <c:v>1973.203</c:v>
                </c:pt>
                <c:pt idx="7156">
                  <c:v>1972.7339999999999</c:v>
                </c:pt>
                <c:pt idx="7157">
                  <c:v>1975</c:v>
                </c:pt>
                <c:pt idx="7158">
                  <c:v>1974.5309999999999</c:v>
                </c:pt>
                <c:pt idx="7159">
                  <c:v>1978.3589999999999</c:v>
                </c:pt>
                <c:pt idx="7160">
                  <c:v>1978.5940000000001</c:v>
                </c:pt>
                <c:pt idx="7161">
                  <c:v>1978.75</c:v>
                </c:pt>
                <c:pt idx="7162">
                  <c:v>1981.5619999999999</c:v>
                </c:pt>
                <c:pt idx="7163">
                  <c:v>1982.1869999999999</c:v>
                </c:pt>
                <c:pt idx="7164">
                  <c:v>1981.953</c:v>
                </c:pt>
                <c:pt idx="7165">
                  <c:v>1981.5619999999999</c:v>
                </c:pt>
                <c:pt idx="7166">
                  <c:v>1986.172</c:v>
                </c:pt>
                <c:pt idx="7167">
                  <c:v>1983.3589999999999</c:v>
                </c:pt>
                <c:pt idx="7168">
                  <c:v>1985.9369999999999</c:v>
                </c:pt>
                <c:pt idx="7169">
                  <c:v>1986.172</c:v>
                </c:pt>
                <c:pt idx="7170">
                  <c:v>1986.5619999999999</c:v>
                </c:pt>
                <c:pt idx="7171">
                  <c:v>1992.1869999999999</c:v>
                </c:pt>
                <c:pt idx="7172">
                  <c:v>1990.1559999999999</c:v>
                </c:pt>
                <c:pt idx="7173">
                  <c:v>1993.203</c:v>
                </c:pt>
                <c:pt idx="7174">
                  <c:v>1993.5940000000001</c:v>
                </c:pt>
                <c:pt idx="7175">
                  <c:v>1993.75</c:v>
                </c:pt>
                <c:pt idx="7176">
                  <c:v>1995.9369999999999</c:v>
                </c:pt>
                <c:pt idx="7177">
                  <c:v>1997.9690000000001</c:v>
                </c:pt>
                <c:pt idx="7178">
                  <c:v>1998.75</c:v>
                </c:pt>
                <c:pt idx="7179">
                  <c:v>1999.7660000000001</c:v>
                </c:pt>
                <c:pt idx="7180">
                  <c:v>2002.9690000000001</c:v>
                </c:pt>
                <c:pt idx="7181">
                  <c:v>2003.75</c:v>
                </c:pt>
                <c:pt idx="7182">
                  <c:v>2005</c:v>
                </c:pt>
                <c:pt idx="7183">
                  <c:v>2006.797</c:v>
                </c:pt>
                <c:pt idx="7184">
                  <c:v>2006.5619999999999</c:v>
                </c:pt>
                <c:pt idx="7185">
                  <c:v>2010.1559999999999</c:v>
                </c:pt>
                <c:pt idx="7186">
                  <c:v>2010.3910000000001</c:v>
                </c:pt>
                <c:pt idx="7187">
                  <c:v>2009.7660000000001</c:v>
                </c:pt>
                <c:pt idx="7188">
                  <c:v>2011.172</c:v>
                </c:pt>
                <c:pt idx="7189">
                  <c:v>2014.5309999999999</c:v>
                </c:pt>
                <c:pt idx="7190">
                  <c:v>2013.3589999999999</c:v>
                </c:pt>
                <c:pt idx="7191">
                  <c:v>2013.5940000000001</c:v>
                </c:pt>
                <c:pt idx="7192">
                  <c:v>2015.547</c:v>
                </c:pt>
                <c:pt idx="7193">
                  <c:v>2017.3440000000001</c:v>
                </c:pt>
                <c:pt idx="7194">
                  <c:v>2018.203</c:v>
                </c:pt>
                <c:pt idx="7195">
                  <c:v>2018.9839999999999</c:v>
                </c:pt>
                <c:pt idx="7196">
                  <c:v>2019.7660000000001</c:v>
                </c:pt>
                <c:pt idx="7197">
                  <c:v>2023.5940000000001</c:v>
                </c:pt>
                <c:pt idx="7198">
                  <c:v>2023.75</c:v>
                </c:pt>
                <c:pt idx="7199">
                  <c:v>2026.172</c:v>
                </c:pt>
                <c:pt idx="7200">
                  <c:v>2028.3589999999999</c:v>
                </c:pt>
                <c:pt idx="7201">
                  <c:v>2029.5309999999999</c:v>
                </c:pt>
                <c:pt idx="7202">
                  <c:v>2031.797</c:v>
                </c:pt>
                <c:pt idx="7203">
                  <c:v>2032.578</c:v>
                </c:pt>
                <c:pt idx="7204">
                  <c:v>2035</c:v>
                </c:pt>
                <c:pt idx="7205">
                  <c:v>2034.7660000000001</c:v>
                </c:pt>
                <c:pt idx="7206">
                  <c:v>2034.7660000000001</c:v>
                </c:pt>
                <c:pt idx="7207">
                  <c:v>2035.3910000000001</c:v>
                </c:pt>
                <c:pt idx="7208">
                  <c:v>2036.953</c:v>
                </c:pt>
                <c:pt idx="7209">
                  <c:v>2041.5619999999999</c:v>
                </c:pt>
                <c:pt idx="7210">
                  <c:v>2042.1869999999999</c:v>
                </c:pt>
                <c:pt idx="7211">
                  <c:v>2043.75</c:v>
                </c:pt>
                <c:pt idx="7212">
                  <c:v>2043.5940000000001</c:v>
                </c:pt>
                <c:pt idx="7213">
                  <c:v>2045.3910000000001</c:v>
                </c:pt>
                <c:pt idx="7214">
                  <c:v>2046.953</c:v>
                </c:pt>
                <c:pt idx="7215">
                  <c:v>2047.1869999999999</c:v>
                </c:pt>
                <c:pt idx="7216">
                  <c:v>2048.3589999999999</c:v>
                </c:pt>
                <c:pt idx="7217">
                  <c:v>2050.1559999999999</c:v>
                </c:pt>
                <c:pt idx="7218">
                  <c:v>2052.1869999999999</c:v>
                </c:pt>
                <c:pt idx="7219">
                  <c:v>2054.5309999999999</c:v>
                </c:pt>
                <c:pt idx="7220">
                  <c:v>2056.4059999999999</c:v>
                </c:pt>
                <c:pt idx="7221">
                  <c:v>2055.3910000000001</c:v>
                </c:pt>
                <c:pt idx="7222">
                  <c:v>2056.953</c:v>
                </c:pt>
                <c:pt idx="7223">
                  <c:v>2059.5309999999999</c:v>
                </c:pt>
                <c:pt idx="7224">
                  <c:v>2061.4059999999999</c:v>
                </c:pt>
                <c:pt idx="7225">
                  <c:v>2063.9839999999999</c:v>
                </c:pt>
                <c:pt idx="7226">
                  <c:v>2066.4059999999999</c:v>
                </c:pt>
                <c:pt idx="7227">
                  <c:v>2068.3589999999999</c:v>
                </c:pt>
                <c:pt idx="7228">
                  <c:v>2065.9369999999999</c:v>
                </c:pt>
                <c:pt idx="7229">
                  <c:v>2067.578</c:v>
                </c:pt>
                <c:pt idx="7230">
                  <c:v>2072.3440000000001</c:v>
                </c:pt>
                <c:pt idx="7231">
                  <c:v>2069.5309999999999</c:v>
                </c:pt>
                <c:pt idx="7232">
                  <c:v>2071.172</c:v>
                </c:pt>
                <c:pt idx="7233">
                  <c:v>2072.578</c:v>
                </c:pt>
                <c:pt idx="7234">
                  <c:v>2075.1559999999999</c:v>
                </c:pt>
                <c:pt idx="7235">
                  <c:v>2077.3440000000001</c:v>
                </c:pt>
                <c:pt idx="7236">
                  <c:v>2079.1410000000001</c:v>
                </c:pt>
                <c:pt idx="7237">
                  <c:v>2077.578</c:v>
                </c:pt>
                <c:pt idx="7238">
                  <c:v>2081.953</c:v>
                </c:pt>
                <c:pt idx="7239">
                  <c:v>2082.7339999999999</c:v>
                </c:pt>
                <c:pt idx="7240">
                  <c:v>2082.578</c:v>
                </c:pt>
                <c:pt idx="7241">
                  <c:v>2084.7660000000001</c:v>
                </c:pt>
                <c:pt idx="7242">
                  <c:v>2087.9690000000001</c:v>
                </c:pt>
                <c:pt idx="7243">
                  <c:v>2086.797</c:v>
                </c:pt>
                <c:pt idx="7244">
                  <c:v>2087.7339999999999</c:v>
                </c:pt>
                <c:pt idx="7245">
                  <c:v>2091.4059999999999</c:v>
                </c:pt>
                <c:pt idx="7246">
                  <c:v>2094.375</c:v>
                </c:pt>
                <c:pt idx="7247">
                  <c:v>2095</c:v>
                </c:pt>
                <c:pt idx="7248">
                  <c:v>2096.953</c:v>
                </c:pt>
                <c:pt idx="7249">
                  <c:v>2098.9839999999999</c:v>
                </c:pt>
                <c:pt idx="7250">
                  <c:v>2098.9839999999999</c:v>
                </c:pt>
                <c:pt idx="7251">
                  <c:v>2101.5619999999999</c:v>
                </c:pt>
                <c:pt idx="7252">
                  <c:v>2105</c:v>
                </c:pt>
                <c:pt idx="7253">
                  <c:v>2094.7660000000001</c:v>
                </c:pt>
                <c:pt idx="7254">
                  <c:v>2071.4059999999999</c:v>
                </c:pt>
                <c:pt idx="7255">
                  <c:v>2093.3589999999999</c:v>
                </c:pt>
                <c:pt idx="7256">
                  <c:v>2097.578</c:v>
                </c:pt>
                <c:pt idx="7257">
                  <c:v>2082.7339999999999</c:v>
                </c:pt>
                <c:pt idx="7258">
                  <c:v>2090.1559999999999</c:v>
                </c:pt>
                <c:pt idx="7259">
                  <c:v>2095.1559999999999</c:v>
                </c:pt>
                <c:pt idx="7260">
                  <c:v>2106.953</c:v>
                </c:pt>
                <c:pt idx="7261">
                  <c:v>2110.7809999999999</c:v>
                </c:pt>
                <c:pt idx="7262">
                  <c:v>2114.1410000000001</c:v>
                </c:pt>
                <c:pt idx="7263">
                  <c:v>2115.1559999999999</c:v>
                </c:pt>
                <c:pt idx="7264">
                  <c:v>2112.3440000000001</c:v>
                </c:pt>
                <c:pt idx="7265">
                  <c:v>2111.4059999999999</c:v>
                </c:pt>
                <c:pt idx="7266">
                  <c:v>2114.375</c:v>
                </c:pt>
                <c:pt idx="7267">
                  <c:v>2117.578</c:v>
                </c:pt>
                <c:pt idx="7268">
                  <c:v>2116.797</c:v>
                </c:pt>
                <c:pt idx="7269">
                  <c:v>2111.172</c:v>
                </c:pt>
                <c:pt idx="7270">
                  <c:v>2108.5940000000001</c:v>
                </c:pt>
                <c:pt idx="7271">
                  <c:v>2106.172</c:v>
                </c:pt>
                <c:pt idx="7272">
                  <c:v>2107.3440000000001</c:v>
                </c:pt>
                <c:pt idx="7273">
                  <c:v>2108.203</c:v>
                </c:pt>
                <c:pt idx="7274">
                  <c:v>2106.797</c:v>
                </c:pt>
                <c:pt idx="7275">
                  <c:v>2108.3589999999999</c:v>
                </c:pt>
                <c:pt idx="7276">
                  <c:v>2109.1410000000001</c:v>
                </c:pt>
                <c:pt idx="7277">
                  <c:v>2110</c:v>
                </c:pt>
                <c:pt idx="7278">
                  <c:v>2110</c:v>
                </c:pt>
                <c:pt idx="7279">
                  <c:v>2109.375</c:v>
                </c:pt>
                <c:pt idx="7280">
                  <c:v>2109.375</c:v>
                </c:pt>
                <c:pt idx="7281">
                  <c:v>2109.375</c:v>
                </c:pt>
                <c:pt idx="7282">
                  <c:v>2109.5309999999999</c:v>
                </c:pt>
                <c:pt idx="7283">
                  <c:v>2108.203</c:v>
                </c:pt>
                <c:pt idx="7284">
                  <c:v>2110</c:v>
                </c:pt>
                <c:pt idx="7285">
                  <c:v>2106.5619999999999</c:v>
                </c:pt>
                <c:pt idx="7286">
                  <c:v>2105.3910000000001</c:v>
                </c:pt>
                <c:pt idx="7287">
                  <c:v>2105.3910000000001</c:v>
                </c:pt>
                <c:pt idx="7288">
                  <c:v>2105.1559999999999</c:v>
                </c:pt>
                <c:pt idx="7289">
                  <c:v>2106.4059999999999</c:v>
                </c:pt>
                <c:pt idx="7290">
                  <c:v>2104.5309999999999</c:v>
                </c:pt>
                <c:pt idx="7291">
                  <c:v>2105.7809999999999</c:v>
                </c:pt>
                <c:pt idx="7292">
                  <c:v>2103.9839999999999</c:v>
                </c:pt>
                <c:pt idx="7293">
                  <c:v>2102.9690000000001</c:v>
                </c:pt>
                <c:pt idx="7294">
                  <c:v>2105.1559999999999</c:v>
                </c:pt>
                <c:pt idx="7295">
                  <c:v>2101.172</c:v>
                </c:pt>
                <c:pt idx="7296">
                  <c:v>2101.5619999999999</c:v>
                </c:pt>
                <c:pt idx="7297">
                  <c:v>2101.5619999999999</c:v>
                </c:pt>
                <c:pt idx="7298">
                  <c:v>2100.547</c:v>
                </c:pt>
                <c:pt idx="7299">
                  <c:v>2100.3910000000001</c:v>
                </c:pt>
                <c:pt idx="7300">
                  <c:v>2098.9839999999999</c:v>
                </c:pt>
                <c:pt idx="7301">
                  <c:v>2098.75</c:v>
                </c:pt>
                <c:pt idx="7302">
                  <c:v>2097.578</c:v>
                </c:pt>
                <c:pt idx="7303">
                  <c:v>2096.4059999999999</c:v>
                </c:pt>
                <c:pt idx="7304">
                  <c:v>2094.5309999999999</c:v>
                </c:pt>
                <c:pt idx="7305">
                  <c:v>2091.797</c:v>
                </c:pt>
                <c:pt idx="7306">
                  <c:v>2094.375</c:v>
                </c:pt>
                <c:pt idx="7307">
                  <c:v>2091.953</c:v>
                </c:pt>
                <c:pt idx="7308">
                  <c:v>2088.75</c:v>
                </c:pt>
                <c:pt idx="7309">
                  <c:v>2088.5940000000001</c:v>
                </c:pt>
                <c:pt idx="7310">
                  <c:v>2088.75</c:v>
                </c:pt>
                <c:pt idx="7311">
                  <c:v>2088.203</c:v>
                </c:pt>
                <c:pt idx="7312">
                  <c:v>2084.5309999999999</c:v>
                </c:pt>
                <c:pt idx="7313">
                  <c:v>2085</c:v>
                </c:pt>
                <c:pt idx="7314">
                  <c:v>2084.1410000000001</c:v>
                </c:pt>
                <c:pt idx="7315">
                  <c:v>2083.203</c:v>
                </c:pt>
                <c:pt idx="7316">
                  <c:v>2080.3910000000001</c:v>
                </c:pt>
                <c:pt idx="7317">
                  <c:v>2080.547</c:v>
                </c:pt>
                <c:pt idx="7318">
                  <c:v>2079.5309999999999</c:v>
                </c:pt>
                <c:pt idx="7319">
                  <c:v>2076.797</c:v>
                </c:pt>
                <c:pt idx="7320">
                  <c:v>2079.375</c:v>
                </c:pt>
                <c:pt idx="7321">
                  <c:v>2075.1559999999999</c:v>
                </c:pt>
                <c:pt idx="7322">
                  <c:v>2075.547</c:v>
                </c:pt>
                <c:pt idx="7323">
                  <c:v>2075.547</c:v>
                </c:pt>
                <c:pt idx="7324">
                  <c:v>2074.7660000000001</c:v>
                </c:pt>
                <c:pt idx="7325">
                  <c:v>2071.797</c:v>
                </c:pt>
                <c:pt idx="7326">
                  <c:v>2070.1559999999999</c:v>
                </c:pt>
                <c:pt idx="7327">
                  <c:v>2069.375</c:v>
                </c:pt>
                <c:pt idx="7328">
                  <c:v>2065.1559999999999</c:v>
                </c:pt>
                <c:pt idx="7329">
                  <c:v>2065.1559999999999</c:v>
                </c:pt>
                <c:pt idx="7330">
                  <c:v>2064.1410000000001</c:v>
                </c:pt>
                <c:pt idx="7331">
                  <c:v>2063.3589999999999</c:v>
                </c:pt>
                <c:pt idx="7332">
                  <c:v>2061.953</c:v>
                </c:pt>
                <c:pt idx="7333">
                  <c:v>2060.1559999999999</c:v>
                </c:pt>
                <c:pt idx="7334">
                  <c:v>2059.1410000000001</c:v>
                </c:pt>
                <c:pt idx="7335">
                  <c:v>2059.1410000000001</c:v>
                </c:pt>
                <c:pt idx="7336">
                  <c:v>2060.1559999999999</c:v>
                </c:pt>
                <c:pt idx="7337">
                  <c:v>2057.9690000000001</c:v>
                </c:pt>
                <c:pt idx="7338">
                  <c:v>2055.7809999999999</c:v>
                </c:pt>
                <c:pt idx="7339">
                  <c:v>2056.4059999999999</c:v>
                </c:pt>
                <c:pt idx="7340">
                  <c:v>2055.547</c:v>
                </c:pt>
                <c:pt idx="7341">
                  <c:v>2054.375</c:v>
                </c:pt>
                <c:pt idx="7342">
                  <c:v>2053.5940000000001</c:v>
                </c:pt>
                <c:pt idx="7343">
                  <c:v>2050.9369999999999</c:v>
                </c:pt>
                <c:pt idx="7344">
                  <c:v>2048.9839999999999</c:v>
                </c:pt>
                <c:pt idx="7345">
                  <c:v>2050</c:v>
                </c:pt>
                <c:pt idx="7346">
                  <c:v>2045</c:v>
                </c:pt>
                <c:pt idx="7347">
                  <c:v>2044.1410000000001</c:v>
                </c:pt>
                <c:pt idx="7348">
                  <c:v>2044.375</c:v>
                </c:pt>
                <c:pt idx="7349">
                  <c:v>2041.5619999999999</c:v>
                </c:pt>
                <c:pt idx="7350">
                  <c:v>2041.172</c:v>
                </c:pt>
                <c:pt idx="7351">
                  <c:v>2040.3910000000001</c:v>
                </c:pt>
                <c:pt idx="7352">
                  <c:v>2040</c:v>
                </c:pt>
                <c:pt idx="7353">
                  <c:v>2038.75</c:v>
                </c:pt>
                <c:pt idx="7354">
                  <c:v>2036.5619999999999</c:v>
                </c:pt>
                <c:pt idx="7355">
                  <c:v>2035.7809999999999</c:v>
                </c:pt>
                <c:pt idx="7356">
                  <c:v>2033.9839999999999</c:v>
                </c:pt>
                <c:pt idx="7357">
                  <c:v>2033.5940000000001</c:v>
                </c:pt>
                <c:pt idx="7358">
                  <c:v>2031.4059999999999</c:v>
                </c:pt>
                <c:pt idx="7359">
                  <c:v>2032.3440000000001</c:v>
                </c:pt>
                <c:pt idx="7360">
                  <c:v>2030.547</c:v>
                </c:pt>
                <c:pt idx="7361">
                  <c:v>2027.3440000000001</c:v>
                </c:pt>
                <c:pt idx="7362">
                  <c:v>2031.5619999999999</c:v>
                </c:pt>
                <c:pt idx="7363">
                  <c:v>2026.172</c:v>
                </c:pt>
                <c:pt idx="7364">
                  <c:v>2027.3440000000001</c:v>
                </c:pt>
                <c:pt idx="7365">
                  <c:v>2025.1559999999999</c:v>
                </c:pt>
                <c:pt idx="7366">
                  <c:v>2027.3440000000001</c:v>
                </c:pt>
                <c:pt idx="7367">
                  <c:v>2023.75</c:v>
                </c:pt>
                <c:pt idx="7368">
                  <c:v>2022.578</c:v>
                </c:pt>
                <c:pt idx="7369">
                  <c:v>2020.9369999999999</c:v>
                </c:pt>
                <c:pt idx="7370">
                  <c:v>2021.172</c:v>
                </c:pt>
                <c:pt idx="7371">
                  <c:v>2021.797</c:v>
                </c:pt>
                <c:pt idx="7372">
                  <c:v>2018.203</c:v>
                </c:pt>
                <c:pt idx="7373">
                  <c:v>2018.9839999999999</c:v>
                </c:pt>
                <c:pt idx="7374">
                  <c:v>2017.3440000000001</c:v>
                </c:pt>
                <c:pt idx="7375">
                  <c:v>2016.953</c:v>
                </c:pt>
                <c:pt idx="7376">
                  <c:v>2015.1559999999999</c:v>
                </c:pt>
                <c:pt idx="7377">
                  <c:v>2011.797</c:v>
                </c:pt>
                <c:pt idx="7378">
                  <c:v>2011.797</c:v>
                </c:pt>
                <c:pt idx="7379">
                  <c:v>2012.7339999999999</c:v>
                </c:pt>
                <c:pt idx="7380">
                  <c:v>2009.7660000000001</c:v>
                </c:pt>
                <c:pt idx="7381">
                  <c:v>2011.953</c:v>
                </c:pt>
                <c:pt idx="7382">
                  <c:v>2010.9369999999999</c:v>
                </c:pt>
                <c:pt idx="7383">
                  <c:v>2009.1410000000001</c:v>
                </c:pt>
                <c:pt idx="7384">
                  <c:v>2007.578</c:v>
                </c:pt>
                <c:pt idx="7385">
                  <c:v>2008.3589999999999</c:v>
                </c:pt>
                <c:pt idx="7386">
                  <c:v>2008.5940000000001</c:v>
                </c:pt>
                <c:pt idx="7387">
                  <c:v>2006.172</c:v>
                </c:pt>
                <c:pt idx="7388">
                  <c:v>2006.172</c:v>
                </c:pt>
                <c:pt idx="7389">
                  <c:v>2007.578</c:v>
                </c:pt>
                <c:pt idx="7390">
                  <c:v>2005.1559999999999</c:v>
                </c:pt>
                <c:pt idx="7391">
                  <c:v>2003.75</c:v>
                </c:pt>
                <c:pt idx="7392">
                  <c:v>2002.578</c:v>
                </c:pt>
                <c:pt idx="7393">
                  <c:v>2003.3589999999999</c:v>
                </c:pt>
                <c:pt idx="7394">
                  <c:v>2002.7339999999999</c:v>
                </c:pt>
                <c:pt idx="7395">
                  <c:v>2001.953</c:v>
                </c:pt>
                <c:pt idx="7396">
                  <c:v>1999.5309999999999</c:v>
                </c:pt>
                <c:pt idx="7397">
                  <c:v>2001.172</c:v>
                </c:pt>
                <c:pt idx="7398">
                  <c:v>2000</c:v>
                </c:pt>
                <c:pt idx="7399">
                  <c:v>1998.3589999999999</c:v>
                </c:pt>
                <c:pt idx="7400">
                  <c:v>2000.1559999999999</c:v>
                </c:pt>
                <c:pt idx="7401">
                  <c:v>1996.953</c:v>
                </c:pt>
                <c:pt idx="7402">
                  <c:v>1998.3589999999999</c:v>
                </c:pt>
                <c:pt idx="7403">
                  <c:v>1996.953</c:v>
                </c:pt>
                <c:pt idx="7404">
                  <c:v>1995.9369999999999</c:v>
                </c:pt>
                <c:pt idx="7405">
                  <c:v>1996.5619999999999</c:v>
                </c:pt>
                <c:pt idx="7406">
                  <c:v>1995.547</c:v>
                </c:pt>
                <c:pt idx="7407">
                  <c:v>1997.7339999999999</c:v>
                </c:pt>
                <c:pt idx="7408">
                  <c:v>1996.953</c:v>
                </c:pt>
                <c:pt idx="7409">
                  <c:v>1997.1869999999999</c:v>
                </c:pt>
                <c:pt idx="7410">
                  <c:v>1997.3440000000001</c:v>
                </c:pt>
                <c:pt idx="7411">
                  <c:v>1997.1869999999999</c:v>
                </c:pt>
                <c:pt idx="7412">
                  <c:v>1996.172</c:v>
                </c:pt>
                <c:pt idx="7413">
                  <c:v>1994.7660000000001</c:v>
                </c:pt>
                <c:pt idx="7414">
                  <c:v>1996.797</c:v>
                </c:pt>
                <c:pt idx="7415">
                  <c:v>1995.3910000000001</c:v>
                </c:pt>
                <c:pt idx="7416">
                  <c:v>1996.797</c:v>
                </c:pt>
                <c:pt idx="7417">
                  <c:v>1995.3910000000001</c:v>
                </c:pt>
                <c:pt idx="7418">
                  <c:v>1995.547</c:v>
                </c:pt>
                <c:pt idx="7419">
                  <c:v>1996.4059999999999</c:v>
                </c:pt>
                <c:pt idx="7420">
                  <c:v>1995.3910000000001</c:v>
                </c:pt>
                <c:pt idx="7421">
                  <c:v>1995.3910000000001</c:v>
                </c:pt>
                <c:pt idx="7422">
                  <c:v>1996.797</c:v>
                </c:pt>
                <c:pt idx="7423">
                  <c:v>1993.3589999999999</c:v>
                </c:pt>
                <c:pt idx="7424">
                  <c:v>1995.547</c:v>
                </c:pt>
                <c:pt idx="7425">
                  <c:v>1994.5309999999999</c:v>
                </c:pt>
                <c:pt idx="7426">
                  <c:v>1997.1869999999999</c:v>
                </c:pt>
                <c:pt idx="7427">
                  <c:v>1997.3440000000001</c:v>
                </c:pt>
                <c:pt idx="7428">
                  <c:v>1997.7339999999999</c:v>
                </c:pt>
                <c:pt idx="7429">
                  <c:v>1997.3440000000001</c:v>
                </c:pt>
                <c:pt idx="7430">
                  <c:v>1997.9690000000001</c:v>
                </c:pt>
                <c:pt idx="7431">
                  <c:v>1995.9369999999999</c:v>
                </c:pt>
                <c:pt idx="7432">
                  <c:v>1998.75</c:v>
                </c:pt>
                <c:pt idx="7433">
                  <c:v>2000.9369999999999</c:v>
                </c:pt>
                <c:pt idx="7434">
                  <c:v>2000.3910000000001</c:v>
                </c:pt>
                <c:pt idx="7435">
                  <c:v>1999.375</c:v>
                </c:pt>
                <c:pt idx="7436">
                  <c:v>1999.7660000000001</c:v>
                </c:pt>
                <c:pt idx="7437">
                  <c:v>2000.547</c:v>
                </c:pt>
                <c:pt idx="7438">
                  <c:v>2001.172</c:v>
                </c:pt>
                <c:pt idx="7439">
                  <c:v>2000.3910000000001</c:v>
                </c:pt>
                <c:pt idx="7440">
                  <c:v>2003.75</c:v>
                </c:pt>
                <c:pt idx="7441">
                  <c:v>2003.3589999999999</c:v>
                </c:pt>
                <c:pt idx="7442">
                  <c:v>2005.1559999999999</c:v>
                </c:pt>
                <c:pt idx="7443">
                  <c:v>2003.5940000000001</c:v>
                </c:pt>
                <c:pt idx="7444">
                  <c:v>2005.1559999999999</c:v>
                </c:pt>
                <c:pt idx="7445">
                  <c:v>2007.9690000000001</c:v>
                </c:pt>
                <c:pt idx="7446">
                  <c:v>2005.9369999999999</c:v>
                </c:pt>
                <c:pt idx="7447">
                  <c:v>2007.3440000000001</c:v>
                </c:pt>
                <c:pt idx="7448">
                  <c:v>2010.7809999999999</c:v>
                </c:pt>
                <c:pt idx="7449">
                  <c:v>2008.5940000000001</c:v>
                </c:pt>
                <c:pt idx="7450">
                  <c:v>2010.3910000000001</c:v>
                </c:pt>
                <c:pt idx="7451">
                  <c:v>2010.3910000000001</c:v>
                </c:pt>
                <c:pt idx="7452">
                  <c:v>2011.172</c:v>
                </c:pt>
                <c:pt idx="7453">
                  <c:v>2011.4059999999999</c:v>
                </c:pt>
                <c:pt idx="7454">
                  <c:v>2015.9369999999999</c:v>
                </c:pt>
                <c:pt idx="7455">
                  <c:v>2014.375</c:v>
                </c:pt>
                <c:pt idx="7456">
                  <c:v>2016.5619999999999</c:v>
                </c:pt>
                <c:pt idx="7457">
                  <c:v>2017.3440000000001</c:v>
                </c:pt>
                <c:pt idx="7458">
                  <c:v>2018.75</c:v>
                </c:pt>
                <c:pt idx="7459">
                  <c:v>2018.5940000000001</c:v>
                </c:pt>
                <c:pt idx="7460">
                  <c:v>2020.9369999999999</c:v>
                </c:pt>
                <c:pt idx="7461">
                  <c:v>2021.953</c:v>
                </c:pt>
                <c:pt idx="7462">
                  <c:v>2018.9839999999999</c:v>
                </c:pt>
                <c:pt idx="7463">
                  <c:v>2025.3910000000001</c:v>
                </c:pt>
                <c:pt idx="7464">
                  <c:v>2025.3910000000001</c:v>
                </c:pt>
                <c:pt idx="7465">
                  <c:v>2024.7660000000001</c:v>
                </c:pt>
                <c:pt idx="7466">
                  <c:v>2027.1869999999999</c:v>
                </c:pt>
                <c:pt idx="7467">
                  <c:v>2030.547</c:v>
                </c:pt>
                <c:pt idx="7468">
                  <c:v>2030.547</c:v>
                </c:pt>
                <c:pt idx="7469">
                  <c:v>2029.375</c:v>
                </c:pt>
                <c:pt idx="7470">
                  <c:v>2032.1869999999999</c:v>
                </c:pt>
                <c:pt idx="7471">
                  <c:v>2030.9369999999999</c:v>
                </c:pt>
                <c:pt idx="7472">
                  <c:v>2032.3440000000001</c:v>
                </c:pt>
                <c:pt idx="7473">
                  <c:v>2034.1410000000001</c:v>
                </c:pt>
                <c:pt idx="7474">
                  <c:v>2037.7339999999999</c:v>
                </c:pt>
                <c:pt idx="7475">
                  <c:v>2038.75</c:v>
                </c:pt>
                <c:pt idx="7476">
                  <c:v>2038.3589999999999</c:v>
                </c:pt>
                <c:pt idx="7477">
                  <c:v>2041.172</c:v>
                </c:pt>
                <c:pt idx="7478">
                  <c:v>2044.1410000000001</c:v>
                </c:pt>
                <c:pt idx="7479">
                  <c:v>2045.1559999999999</c:v>
                </c:pt>
                <c:pt idx="7480">
                  <c:v>2046.4059999999999</c:v>
                </c:pt>
                <c:pt idx="7481">
                  <c:v>2046.797</c:v>
                </c:pt>
                <c:pt idx="7482">
                  <c:v>2048.75</c:v>
                </c:pt>
                <c:pt idx="7483">
                  <c:v>2052.3440000000001</c:v>
                </c:pt>
                <c:pt idx="7484">
                  <c:v>2053.203</c:v>
                </c:pt>
                <c:pt idx="7485">
                  <c:v>2054.7660000000001</c:v>
                </c:pt>
                <c:pt idx="7486">
                  <c:v>2055.7809999999999</c:v>
                </c:pt>
                <c:pt idx="7487">
                  <c:v>2057.578</c:v>
                </c:pt>
                <c:pt idx="7488">
                  <c:v>2059.5309999999999</c:v>
                </c:pt>
                <c:pt idx="7489">
                  <c:v>2062.3440000000001</c:v>
                </c:pt>
                <c:pt idx="7490">
                  <c:v>2061.172</c:v>
                </c:pt>
                <c:pt idx="7491">
                  <c:v>2065.3910000000001</c:v>
                </c:pt>
                <c:pt idx="7492">
                  <c:v>2065.7809999999999</c:v>
                </c:pt>
                <c:pt idx="7493">
                  <c:v>2063.9839999999999</c:v>
                </c:pt>
                <c:pt idx="7494">
                  <c:v>2067.1869999999999</c:v>
                </c:pt>
                <c:pt idx="7495">
                  <c:v>2069.1410000000001</c:v>
                </c:pt>
                <c:pt idx="7496">
                  <c:v>2070</c:v>
                </c:pt>
                <c:pt idx="7497">
                  <c:v>2071.4059999999999</c:v>
                </c:pt>
                <c:pt idx="7498">
                  <c:v>2075</c:v>
                </c:pt>
                <c:pt idx="7499">
                  <c:v>2072.7339999999999</c:v>
                </c:pt>
                <c:pt idx="7500">
                  <c:v>2075.9369999999999</c:v>
                </c:pt>
                <c:pt idx="7501">
                  <c:v>2078.75</c:v>
                </c:pt>
                <c:pt idx="7502">
                  <c:v>2080.3910000000001</c:v>
                </c:pt>
                <c:pt idx="7503">
                  <c:v>2081.797</c:v>
                </c:pt>
                <c:pt idx="7504">
                  <c:v>2082.3440000000001</c:v>
                </c:pt>
                <c:pt idx="7505">
                  <c:v>2083.5940000000001</c:v>
                </c:pt>
                <c:pt idx="7506">
                  <c:v>2087.578</c:v>
                </c:pt>
                <c:pt idx="7507">
                  <c:v>2088.203</c:v>
                </c:pt>
                <c:pt idx="7508">
                  <c:v>2089.7660000000001</c:v>
                </c:pt>
                <c:pt idx="7509">
                  <c:v>2091.5619999999999</c:v>
                </c:pt>
                <c:pt idx="7510">
                  <c:v>2092.1869999999999</c:v>
                </c:pt>
                <c:pt idx="7511">
                  <c:v>2092.7339999999999</c:v>
                </c:pt>
                <c:pt idx="7512">
                  <c:v>2095.9369999999999</c:v>
                </c:pt>
                <c:pt idx="7513">
                  <c:v>2095.9369999999999</c:v>
                </c:pt>
                <c:pt idx="7514">
                  <c:v>2097.7339999999999</c:v>
                </c:pt>
                <c:pt idx="7515">
                  <c:v>2097.1869999999999</c:v>
                </c:pt>
                <c:pt idx="7516">
                  <c:v>2099.5309999999999</c:v>
                </c:pt>
                <c:pt idx="7517">
                  <c:v>2098.3589999999999</c:v>
                </c:pt>
                <c:pt idx="7518">
                  <c:v>2101.5619999999999</c:v>
                </c:pt>
                <c:pt idx="7519">
                  <c:v>2100.9369999999999</c:v>
                </c:pt>
                <c:pt idx="7520">
                  <c:v>2102.3440000000001</c:v>
                </c:pt>
                <c:pt idx="7521">
                  <c:v>2105.1559999999999</c:v>
                </c:pt>
                <c:pt idx="7522">
                  <c:v>2106.172</c:v>
                </c:pt>
                <c:pt idx="7523">
                  <c:v>2111.5619999999999</c:v>
                </c:pt>
                <c:pt idx="7524">
                  <c:v>2111.5619999999999</c:v>
                </c:pt>
                <c:pt idx="7525">
                  <c:v>2111.5619999999999</c:v>
                </c:pt>
                <c:pt idx="7526">
                  <c:v>2112.1869999999999</c:v>
                </c:pt>
                <c:pt idx="7527">
                  <c:v>2114.5309999999999</c:v>
                </c:pt>
                <c:pt idx="7528">
                  <c:v>2117.1869999999999</c:v>
                </c:pt>
                <c:pt idx="7529">
                  <c:v>2115.9369999999999</c:v>
                </c:pt>
                <c:pt idx="7530">
                  <c:v>2120.547</c:v>
                </c:pt>
                <c:pt idx="7531">
                  <c:v>2119.5309999999999</c:v>
                </c:pt>
                <c:pt idx="7532">
                  <c:v>2122.9690000000001</c:v>
                </c:pt>
                <c:pt idx="7533">
                  <c:v>2122.3440000000001</c:v>
                </c:pt>
                <c:pt idx="7534">
                  <c:v>2120.9369999999999</c:v>
                </c:pt>
                <c:pt idx="7535">
                  <c:v>2124.375</c:v>
                </c:pt>
                <c:pt idx="7536">
                  <c:v>2125</c:v>
                </c:pt>
                <c:pt idx="7537">
                  <c:v>2126.4059999999999</c:v>
                </c:pt>
                <c:pt idx="7538">
                  <c:v>2128.9839999999999</c:v>
                </c:pt>
                <c:pt idx="7539">
                  <c:v>2128.5940000000001</c:v>
                </c:pt>
                <c:pt idx="7540">
                  <c:v>2127.9690000000001</c:v>
                </c:pt>
                <c:pt idx="7541">
                  <c:v>2132.578</c:v>
                </c:pt>
                <c:pt idx="7542">
                  <c:v>2132.9690000000001</c:v>
                </c:pt>
                <c:pt idx="7543">
                  <c:v>2135.3910000000001</c:v>
                </c:pt>
                <c:pt idx="7544">
                  <c:v>2133.203</c:v>
                </c:pt>
                <c:pt idx="7545">
                  <c:v>2138.203</c:v>
                </c:pt>
                <c:pt idx="7546">
                  <c:v>2139.1410000000001</c:v>
                </c:pt>
                <c:pt idx="7547">
                  <c:v>2138.75</c:v>
                </c:pt>
                <c:pt idx="7548">
                  <c:v>2137.9690000000001</c:v>
                </c:pt>
                <c:pt idx="7549">
                  <c:v>2140.1559999999999</c:v>
                </c:pt>
                <c:pt idx="7550">
                  <c:v>2142.7339999999999</c:v>
                </c:pt>
                <c:pt idx="7551">
                  <c:v>2143.9839999999999</c:v>
                </c:pt>
                <c:pt idx="7552">
                  <c:v>2146.4059999999999</c:v>
                </c:pt>
                <c:pt idx="7553">
                  <c:v>2146.172</c:v>
                </c:pt>
                <c:pt idx="7554">
                  <c:v>2145.9369999999999</c:v>
                </c:pt>
                <c:pt idx="7555">
                  <c:v>2147.9690000000001</c:v>
                </c:pt>
                <c:pt idx="7556">
                  <c:v>2147.1869999999999</c:v>
                </c:pt>
                <c:pt idx="7557">
                  <c:v>2149.1410000000001</c:v>
                </c:pt>
                <c:pt idx="7558">
                  <c:v>2151.172</c:v>
                </c:pt>
                <c:pt idx="7559">
                  <c:v>2151.797</c:v>
                </c:pt>
                <c:pt idx="7560">
                  <c:v>2152.578</c:v>
                </c:pt>
                <c:pt idx="7561">
                  <c:v>2154.375</c:v>
                </c:pt>
                <c:pt idx="7562">
                  <c:v>2156.797</c:v>
                </c:pt>
                <c:pt idx="7563">
                  <c:v>2157.1869999999999</c:v>
                </c:pt>
                <c:pt idx="7564">
                  <c:v>2156.4059999999999</c:v>
                </c:pt>
                <c:pt idx="7565">
                  <c:v>2156.797</c:v>
                </c:pt>
                <c:pt idx="7566">
                  <c:v>2137.578</c:v>
                </c:pt>
                <c:pt idx="7567">
                  <c:v>2137.578</c:v>
                </c:pt>
                <c:pt idx="7568">
                  <c:v>2153.203</c:v>
                </c:pt>
                <c:pt idx="7569">
                  <c:v>2145.547</c:v>
                </c:pt>
                <c:pt idx="7570">
                  <c:v>2142.578</c:v>
                </c:pt>
                <c:pt idx="7571">
                  <c:v>2150.547</c:v>
                </c:pt>
                <c:pt idx="7572">
                  <c:v>2158.75</c:v>
                </c:pt>
                <c:pt idx="7573">
                  <c:v>2165.3910000000001</c:v>
                </c:pt>
                <c:pt idx="7574">
                  <c:v>2168.203</c:v>
                </c:pt>
                <c:pt idx="7575">
                  <c:v>2167.578</c:v>
                </c:pt>
                <c:pt idx="7576">
                  <c:v>2164.1410000000001</c:v>
                </c:pt>
                <c:pt idx="7577">
                  <c:v>2164.1410000000001</c:v>
                </c:pt>
                <c:pt idx="7578">
                  <c:v>2163.9839999999999</c:v>
                </c:pt>
                <c:pt idx="7579">
                  <c:v>2163.5940000000001</c:v>
                </c:pt>
                <c:pt idx="7580">
                  <c:v>2161.953</c:v>
                </c:pt>
                <c:pt idx="7581">
                  <c:v>2158.9839999999999</c:v>
                </c:pt>
                <c:pt idx="7582">
                  <c:v>2159.1410000000001</c:v>
                </c:pt>
                <c:pt idx="7583">
                  <c:v>2157.1869999999999</c:v>
                </c:pt>
                <c:pt idx="7584">
                  <c:v>2157.7339999999999</c:v>
                </c:pt>
                <c:pt idx="7585">
                  <c:v>2157.1869999999999</c:v>
                </c:pt>
                <c:pt idx="7586">
                  <c:v>2157.7339999999999</c:v>
                </c:pt>
                <c:pt idx="7587">
                  <c:v>2155</c:v>
                </c:pt>
                <c:pt idx="7588">
                  <c:v>2155.547</c:v>
                </c:pt>
                <c:pt idx="7589">
                  <c:v>2155.9369999999999</c:v>
                </c:pt>
                <c:pt idx="7590">
                  <c:v>2156.172</c:v>
                </c:pt>
                <c:pt idx="7591">
                  <c:v>2156.172</c:v>
                </c:pt>
                <c:pt idx="7592">
                  <c:v>2156.953</c:v>
                </c:pt>
                <c:pt idx="7593">
                  <c:v>2154.375</c:v>
                </c:pt>
                <c:pt idx="7594">
                  <c:v>2155.547</c:v>
                </c:pt>
                <c:pt idx="7595">
                  <c:v>2152.7339999999999</c:v>
                </c:pt>
                <c:pt idx="7596">
                  <c:v>2153.9839999999999</c:v>
                </c:pt>
                <c:pt idx="7597">
                  <c:v>2151.797</c:v>
                </c:pt>
                <c:pt idx="7598">
                  <c:v>2151.172</c:v>
                </c:pt>
                <c:pt idx="7599">
                  <c:v>2152.1869999999999</c:v>
                </c:pt>
                <c:pt idx="7600">
                  <c:v>2148.3589999999999</c:v>
                </c:pt>
                <c:pt idx="7601">
                  <c:v>2148.75</c:v>
                </c:pt>
                <c:pt idx="7602">
                  <c:v>2147.9690000000001</c:v>
                </c:pt>
                <c:pt idx="7603">
                  <c:v>2146.4059999999999</c:v>
                </c:pt>
                <c:pt idx="7604">
                  <c:v>2145.1559999999999</c:v>
                </c:pt>
                <c:pt idx="7605">
                  <c:v>2143.3589999999999</c:v>
                </c:pt>
                <c:pt idx="7606">
                  <c:v>2144.375</c:v>
                </c:pt>
                <c:pt idx="7607">
                  <c:v>2142.578</c:v>
                </c:pt>
                <c:pt idx="7608">
                  <c:v>2141.4059999999999</c:v>
                </c:pt>
                <c:pt idx="7609">
                  <c:v>2139.1410000000001</c:v>
                </c:pt>
                <c:pt idx="7610">
                  <c:v>2138.9839999999999</c:v>
                </c:pt>
                <c:pt idx="7611">
                  <c:v>2135.1559999999999</c:v>
                </c:pt>
                <c:pt idx="7612">
                  <c:v>2135.1559999999999</c:v>
                </c:pt>
                <c:pt idx="7613">
                  <c:v>2132.1869999999999</c:v>
                </c:pt>
                <c:pt idx="7614">
                  <c:v>2131.5619999999999</c:v>
                </c:pt>
                <c:pt idx="7615">
                  <c:v>2131.4059999999999</c:v>
                </c:pt>
                <c:pt idx="7616">
                  <c:v>2127.9690000000001</c:v>
                </c:pt>
                <c:pt idx="7617">
                  <c:v>2126.172</c:v>
                </c:pt>
                <c:pt idx="7618">
                  <c:v>2124.375</c:v>
                </c:pt>
                <c:pt idx="7619">
                  <c:v>2126.172</c:v>
                </c:pt>
                <c:pt idx="7620">
                  <c:v>2122.9690000000001</c:v>
                </c:pt>
                <c:pt idx="7621">
                  <c:v>2123.5940000000001</c:v>
                </c:pt>
                <c:pt idx="7622">
                  <c:v>2120.1559999999999</c:v>
                </c:pt>
                <c:pt idx="7623">
                  <c:v>2117.3440000000001</c:v>
                </c:pt>
                <c:pt idx="7624">
                  <c:v>2117.7339999999999</c:v>
                </c:pt>
                <c:pt idx="7625">
                  <c:v>2114.7660000000001</c:v>
                </c:pt>
                <c:pt idx="7626">
                  <c:v>2113.5940000000001</c:v>
                </c:pt>
                <c:pt idx="7627">
                  <c:v>2113.3589999999999</c:v>
                </c:pt>
                <c:pt idx="7628">
                  <c:v>2110.9369999999999</c:v>
                </c:pt>
                <c:pt idx="7629">
                  <c:v>2109.1410000000001</c:v>
                </c:pt>
                <c:pt idx="7630">
                  <c:v>2106.172</c:v>
                </c:pt>
                <c:pt idx="7631">
                  <c:v>2104.375</c:v>
                </c:pt>
                <c:pt idx="7632">
                  <c:v>2103.5940000000001</c:v>
                </c:pt>
                <c:pt idx="7633">
                  <c:v>2100.7809999999999</c:v>
                </c:pt>
                <c:pt idx="7634">
                  <c:v>2099.375</c:v>
                </c:pt>
                <c:pt idx="7635">
                  <c:v>2100.547</c:v>
                </c:pt>
                <c:pt idx="7636">
                  <c:v>2096.5619999999999</c:v>
                </c:pt>
                <c:pt idx="7637">
                  <c:v>2093.9839999999999</c:v>
                </c:pt>
                <c:pt idx="7638">
                  <c:v>2093.75</c:v>
                </c:pt>
                <c:pt idx="7639">
                  <c:v>2095.3910000000001</c:v>
                </c:pt>
                <c:pt idx="7640">
                  <c:v>2090.9369999999999</c:v>
                </c:pt>
                <c:pt idx="7641">
                  <c:v>2090.9369999999999</c:v>
                </c:pt>
                <c:pt idx="7642">
                  <c:v>2087.9690000000001</c:v>
                </c:pt>
                <c:pt idx="7643">
                  <c:v>2086.172</c:v>
                </c:pt>
                <c:pt idx="7644">
                  <c:v>2085.547</c:v>
                </c:pt>
                <c:pt idx="7645">
                  <c:v>2081.4059999999999</c:v>
                </c:pt>
                <c:pt idx="7646">
                  <c:v>2080.3910000000001</c:v>
                </c:pt>
                <c:pt idx="7647">
                  <c:v>2077.1869999999999</c:v>
                </c:pt>
                <c:pt idx="7648">
                  <c:v>2075.3910000000001</c:v>
                </c:pt>
                <c:pt idx="7649">
                  <c:v>2073.203</c:v>
                </c:pt>
                <c:pt idx="7650">
                  <c:v>2074.1410000000001</c:v>
                </c:pt>
                <c:pt idx="7651">
                  <c:v>2071.5619999999999</c:v>
                </c:pt>
                <c:pt idx="7652">
                  <c:v>2070.1559999999999</c:v>
                </c:pt>
                <c:pt idx="7653">
                  <c:v>2067.1869999999999</c:v>
                </c:pt>
                <c:pt idx="7654">
                  <c:v>2067.578</c:v>
                </c:pt>
                <c:pt idx="7655">
                  <c:v>2065.3910000000001</c:v>
                </c:pt>
                <c:pt idx="7656">
                  <c:v>2065.3910000000001</c:v>
                </c:pt>
                <c:pt idx="7657">
                  <c:v>2060.1559999999999</c:v>
                </c:pt>
                <c:pt idx="7658">
                  <c:v>2062.1869999999999</c:v>
                </c:pt>
                <c:pt idx="7659">
                  <c:v>2060.1559999999999</c:v>
                </c:pt>
                <c:pt idx="7660">
                  <c:v>2060.1559999999999</c:v>
                </c:pt>
                <c:pt idx="7661">
                  <c:v>2057.3440000000001</c:v>
                </c:pt>
                <c:pt idx="7662">
                  <c:v>2061.172</c:v>
                </c:pt>
                <c:pt idx="7663">
                  <c:v>2057.3440000000001</c:v>
                </c:pt>
                <c:pt idx="7664">
                  <c:v>2055.547</c:v>
                </c:pt>
                <c:pt idx="7665">
                  <c:v>2054.1410000000001</c:v>
                </c:pt>
                <c:pt idx="7666">
                  <c:v>2050.9369999999999</c:v>
                </c:pt>
                <c:pt idx="7667">
                  <c:v>2049.7660000000001</c:v>
                </c:pt>
                <c:pt idx="7668">
                  <c:v>2048.5940000000001</c:v>
                </c:pt>
                <c:pt idx="7669">
                  <c:v>2048.5940000000001</c:v>
                </c:pt>
                <c:pt idx="7670">
                  <c:v>2043.75</c:v>
                </c:pt>
                <c:pt idx="7671">
                  <c:v>2044.375</c:v>
                </c:pt>
                <c:pt idx="7672">
                  <c:v>2042.1869999999999</c:v>
                </c:pt>
                <c:pt idx="7673">
                  <c:v>2041.5619999999999</c:v>
                </c:pt>
                <c:pt idx="7674">
                  <c:v>2037.578</c:v>
                </c:pt>
                <c:pt idx="7675">
                  <c:v>2036.5619999999999</c:v>
                </c:pt>
                <c:pt idx="7676">
                  <c:v>2037.578</c:v>
                </c:pt>
                <c:pt idx="7677">
                  <c:v>2034.7660000000001</c:v>
                </c:pt>
                <c:pt idx="7678">
                  <c:v>2032.7339999999999</c:v>
                </c:pt>
                <c:pt idx="7679">
                  <c:v>2030.547</c:v>
                </c:pt>
                <c:pt idx="7680">
                  <c:v>2028.203</c:v>
                </c:pt>
                <c:pt idx="7681">
                  <c:v>2027.7339999999999</c:v>
                </c:pt>
                <c:pt idx="7682">
                  <c:v>2028.3589999999999</c:v>
                </c:pt>
                <c:pt idx="7683">
                  <c:v>2027.3440000000001</c:v>
                </c:pt>
                <c:pt idx="7684">
                  <c:v>2024.375</c:v>
                </c:pt>
                <c:pt idx="7685">
                  <c:v>2025.1559999999999</c:v>
                </c:pt>
                <c:pt idx="7686">
                  <c:v>2023.203</c:v>
                </c:pt>
                <c:pt idx="7687">
                  <c:v>2020.3910000000001</c:v>
                </c:pt>
                <c:pt idx="7688">
                  <c:v>2022.3440000000001</c:v>
                </c:pt>
                <c:pt idx="7689">
                  <c:v>2019.375</c:v>
                </c:pt>
                <c:pt idx="7690">
                  <c:v>2017.7339999999999</c:v>
                </c:pt>
                <c:pt idx="7691">
                  <c:v>2016.5619999999999</c:v>
                </c:pt>
                <c:pt idx="7692">
                  <c:v>2017.3440000000001</c:v>
                </c:pt>
                <c:pt idx="7693">
                  <c:v>2013.5940000000001</c:v>
                </c:pt>
                <c:pt idx="7694">
                  <c:v>2013.9839999999999</c:v>
                </c:pt>
                <c:pt idx="7695">
                  <c:v>2010.547</c:v>
                </c:pt>
                <c:pt idx="7696">
                  <c:v>2007.578</c:v>
                </c:pt>
                <c:pt idx="7697">
                  <c:v>2007.3440000000001</c:v>
                </c:pt>
                <c:pt idx="7698">
                  <c:v>2006.172</c:v>
                </c:pt>
                <c:pt idx="7699">
                  <c:v>2008.203</c:v>
                </c:pt>
                <c:pt idx="7700">
                  <c:v>2004.5309999999999</c:v>
                </c:pt>
                <c:pt idx="7701">
                  <c:v>2003.203</c:v>
                </c:pt>
                <c:pt idx="7702">
                  <c:v>2000.547</c:v>
                </c:pt>
                <c:pt idx="7703">
                  <c:v>1998.75</c:v>
                </c:pt>
                <c:pt idx="7704">
                  <c:v>1994.1410000000001</c:v>
                </c:pt>
                <c:pt idx="7705">
                  <c:v>1996.797</c:v>
                </c:pt>
                <c:pt idx="7706">
                  <c:v>1998.9839999999999</c:v>
                </c:pt>
                <c:pt idx="7707">
                  <c:v>1992.7339999999999</c:v>
                </c:pt>
                <c:pt idx="7708">
                  <c:v>1995.3910000000001</c:v>
                </c:pt>
                <c:pt idx="7709">
                  <c:v>1993.5940000000001</c:v>
                </c:pt>
                <c:pt idx="7710">
                  <c:v>1992.578</c:v>
                </c:pt>
                <c:pt idx="7711">
                  <c:v>1988.5940000000001</c:v>
                </c:pt>
                <c:pt idx="7712">
                  <c:v>1989.1410000000001</c:v>
                </c:pt>
                <c:pt idx="7713">
                  <c:v>1988.5940000000001</c:v>
                </c:pt>
                <c:pt idx="7714">
                  <c:v>1988.3589999999999</c:v>
                </c:pt>
                <c:pt idx="7715">
                  <c:v>1987.3440000000001</c:v>
                </c:pt>
                <c:pt idx="7716">
                  <c:v>1986.172</c:v>
                </c:pt>
                <c:pt idx="7717">
                  <c:v>1982.3440000000001</c:v>
                </c:pt>
                <c:pt idx="7718">
                  <c:v>1982.3440000000001</c:v>
                </c:pt>
                <c:pt idx="7719">
                  <c:v>1980.3910000000001</c:v>
                </c:pt>
                <c:pt idx="7720">
                  <c:v>1980.9369999999999</c:v>
                </c:pt>
                <c:pt idx="7721">
                  <c:v>1978.75</c:v>
                </c:pt>
                <c:pt idx="7722">
                  <c:v>1977.7339999999999</c:v>
                </c:pt>
                <c:pt idx="7723">
                  <c:v>1976.172</c:v>
                </c:pt>
                <c:pt idx="7724">
                  <c:v>1976.172</c:v>
                </c:pt>
                <c:pt idx="7725">
                  <c:v>1975.9369999999999</c:v>
                </c:pt>
                <c:pt idx="7726">
                  <c:v>1975</c:v>
                </c:pt>
                <c:pt idx="7727">
                  <c:v>1973.3589999999999</c:v>
                </c:pt>
                <c:pt idx="7728">
                  <c:v>1972.1869999999999</c:v>
                </c:pt>
                <c:pt idx="7729">
                  <c:v>1971.172</c:v>
                </c:pt>
                <c:pt idx="7730">
                  <c:v>1969.7660000000001</c:v>
                </c:pt>
                <c:pt idx="7731">
                  <c:v>1970</c:v>
                </c:pt>
                <c:pt idx="7732">
                  <c:v>1969.7660000000001</c:v>
                </c:pt>
                <c:pt idx="7733">
                  <c:v>1969.1410000000001</c:v>
                </c:pt>
                <c:pt idx="7734">
                  <c:v>1970</c:v>
                </c:pt>
                <c:pt idx="7735">
                  <c:v>1966.953</c:v>
                </c:pt>
                <c:pt idx="7736">
                  <c:v>1965.9369999999999</c:v>
                </c:pt>
                <c:pt idx="7737">
                  <c:v>1968.203</c:v>
                </c:pt>
                <c:pt idx="7738">
                  <c:v>1965.9369999999999</c:v>
                </c:pt>
                <c:pt idx="7739">
                  <c:v>1965</c:v>
                </c:pt>
                <c:pt idx="7740">
                  <c:v>1965.1559999999999</c:v>
                </c:pt>
                <c:pt idx="7741">
                  <c:v>1965.3910000000001</c:v>
                </c:pt>
                <c:pt idx="7742">
                  <c:v>1963.5940000000001</c:v>
                </c:pt>
                <c:pt idx="7743">
                  <c:v>1962.7339999999999</c:v>
                </c:pt>
                <c:pt idx="7744">
                  <c:v>1961.4059999999999</c:v>
                </c:pt>
                <c:pt idx="7745">
                  <c:v>1963.5940000000001</c:v>
                </c:pt>
                <c:pt idx="7746">
                  <c:v>1962.7339999999999</c:v>
                </c:pt>
                <c:pt idx="7747">
                  <c:v>1964.7660000000001</c:v>
                </c:pt>
                <c:pt idx="7748">
                  <c:v>1964.7660000000001</c:v>
                </c:pt>
                <c:pt idx="7749">
                  <c:v>1962.578</c:v>
                </c:pt>
                <c:pt idx="7750">
                  <c:v>1965.7809999999999</c:v>
                </c:pt>
                <c:pt idx="7751">
                  <c:v>1965.547</c:v>
                </c:pt>
                <c:pt idx="7752">
                  <c:v>1962.578</c:v>
                </c:pt>
                <c:pt idx="7753">
                  <c:v>1962.9690000000001</c:v>
                </c:pt>
                <c:pt idx="7754">
                  <c:v>1963.3589999999999</c:v>
                </c:pt>
                <c:pt idx="7755">
                  <c:v>1966.172</c:v>
                </c:pt>
                <c:pt idx="7756">
                  <c:v>1965.1559999999999</c:v>
                </c:pt>
                <c:pt idx="7757">
                  <c:v>1965</c:v>
                </c:pt>
                <c:pt idx="7758">
                  <c:v>1965</c:v>
                </c:pt>
                <c:pt idx="7759">
                  <c:v>1966.4059999999999</c:v>
                </c:pt>
                <c:pt idx="7760">
                  <c:v>1965.7809999999999</c:v>
                </c:pt>
                <c:pt idx="7761">
                  <c:v>1964.7660000000001</c:v>
                </c:pt>
                <c:pt idx="7762">
                  <c:v>1967.1869999999999</c:v>
                </c:pt>
                <c:pt idx="7763">
                  <c:v>1967.578</c:v>
                </c:pt>
                <c:pt idx="7764">
                  <c:v>1968.203</c:v>
                </c:pt>
                <c:pt idx="7765">
                  <c:v>1963.9839999999999</c:v>
                </c:pt>
                <c:pt idx="7766">
                  <c:v>1969.5309999999999</c:v>
                </c:pt>
                <c:pt idx="7767">
                  <c:v>1968.3589999999999</c:v>
                </c:pt>
                <c:pt idx="7768">
                  <c:v>1968.203</c:v>
                </c:pt>
                <c:pt idx="7769">
                  <c:v>1969.1410000000001</c:v>
                </c:pt>
                <c:pt idx="7770">
                  <c:v>1970.3910000000001</c:v>
                </c:pt>
                <c:pt idx="7771">
                  <c:v>1970.9369999999999</c:v>
                </c:pt>
                <c:pt idx="7772">
                  <c:v>1971.172</c:v>
                </c:pt>
                <c:pt idx="7773">
                  <c:v>1972.3440000000001</c:v>
                </c:pt>
                <c:pt idx="7774">
                  <c:v>1975.3910000000001</c:v>
                </c:pt>
                <c:pt idx="7775">
                  <c:v>1974.5309999999999</c:v>
                </c:pt>
                <c:pt idx="7776">
                  <c:v>1976.4059999999999</c:v>
                </c:pt>
                <c:pt idx="7777">
                  <c:v>1978.9839999999999</c:v>
                </c:pt>
                <c:pt idx="7778">
                  <c:v>1978.3589999999999</c:v>
                </c:pt>
                <c:pt idx="7779">
                  <c:v>1979.7660000000001</c:v>
                </c:pt>
                <c:pt idx="7780">
                  <c:v>1981.953</c:v>
                </c:pt>
                <c:pt idx="7781">
                  <c:v>1984.375</c:v>
                </c:pt>
                <c:pt idx="7782">
                  <c:v>1982.7339999999999</c:v>
                </c:pt>
                <c:pt idx="7783">
                  <c:v>1986.172</c:v>
                </c:pt>
                <c:pt idx="7784">
                  <c:v>1985</c:v>
                </c:pt>
                <c:pt idx="7785">
                  <c:v>1984.7660000000001</c:v>
                </c:pt>
                <c:pt idx="7786">
                  <c:v>1988.9839999999999</c:v>
                </c:pt>
                <c:pt idx="7787">
                  <c:v>1987.7339999999999</c:v>
                </c:pt>
                <c:pt idx="7788">
                  <c:v>1990.3910000000001</c:v>
                </c:pt>
                <c:pt idx="7789">
                  <c:v>1990.9369999999999</c:v>
                </c:pt>
                <c:pt idx="7790">
                  <c:v>1992.9690000000001</c:v>
                </c:pt>
                <c:pt idx="7791">
                  <c:v>1995.9369999999999</c:v>
                </c:pt>
                <c:pt idx="7792">
                  <c:v>1994.7660000000001</c:v>
                </c:pt>
                <c:pt idx="7793">
                  <c:v>1995.547</c:v>
                </c:pt>
                <c:pt idx="7794">
                  <c:v>1998.5940000000001</c:v>
                </c:pt>
                <c:pt idx="7795">
                  <c:v>1995.7809999999999</c:v>
                </c:pt>
                <c:pt idx="7796">
                  <c:v>1998.75</c:v>
                </c:pt>
                <c:pt idx="7797">
                  <c:v>2000.9369999999999</c:v>
                </c:pt>
                <c:pt idx="7798">
                  <c:v>2000.9369999999999</c:v>
                </c:pt>
                <c:pt idx="7799">
                  <c:v>2001.797</c:v>
                </c:pt>
                <c:pt idx="7800">
                  <c:v>2004.7660000000001</c:v>
                </c:pt>
                <c:pt idx="7801">
                  <c:v>2003.3589999999999</c:v>
                </c:pt>
                <c:pt idx="7802">
                  <c:v>2007.7339999999999</c:v>
                </c:pt>
                <c:pt idx="7803">
                  <c:v>2009.1410000000001</c:v>
                </c:pt>
                <c:pt idx="7804">
                  <c:v>2010.7809999999999</c:v>
                </c:pt>
                <c:pt idx="7805">
                  <c:v>2013.75</c:v>
                </c:pt>
                <c:pt idx="7806">
                  <c:v>2012.9690000000001</c:v>
                </c:pt>
                <c:pt idx="7807">
                  <c:v>2014.375</c:v>
                </c:pt>
                <c:pt idx="7808">
                  <c:v>2018.9839999999999</c:v>
                </c:pt>
                <c:pt idx="7809">
                  <c:v>2018.75</c:v>
                </c:pt>
                <c:pt idx="7810">
                  <c:v>2019.7660000000001</c:v>
                </c:pt>
                <c:pt idx="7811">
                  <c:v>2019.7660000000001</c:v>
                </c:pt>
                <c:pt idx="7812">
                  <c:v>2021.797</c:v>
                </c:pt>
                <c:pt idx="7813">
                  <c:v>2024.1410000000001</c:v>
                </c:pt>
                <c:pt idx="7814">
                  <c:v>2026.797</c:v>
                </c:pt>
                <c:pt idx="7815">
                  <c:v>2024.375</c:v>
                </c:pt>
                <c:pt idx="7816">
                  <c:v>2027.7339999999999</c:v>
                </c:pt>
                <c:pt idx="7817">
                  <c:v>2028.203</c:v>
                </c:pt>
                <c:pt idx="7818">
                  <c:v>2028.3589999999999</c:v>
                </c:pt>
                <c:pt idx="7819">
                  <c:v>2030</c:v>
                </c:pt>
                <c:pt idx="7820">
                  <c:v>2033.5940000000001</c:v>
                </c:pt>
                <c:pt idx="7821">
                  <c:v>2035.547</c:v>
                </c:pt>
                <c:pt idx="7822">
                  <c:v>2033.9839999999999</c:v>
                </c:pt>
                <c:pt idx="7823">
                  <c:v>2036.953</c:v>
                </c:pt>
                <c:pt idx="7824">
                  <c:v>2039.5309999999999</c:v>
                </c:pt>
                <c:pt idx="7825">
                  <c:v>2038.5940000000001</c:v>
                </c:pt>
                <c:pt idx="7826">
                  <c:v>2042.578</c:v>
                </c:pt>
                <c:pt idx="7827">
                  <c:v>2046.5619999999999</c:v>
                </c:pt>
                <c:pt idx="7828">
                  <c:v>2044.5309999999999</c:v>
                </c:pt>
                <c:pt idx="7829">
                  <c:v>2045.9369999999999</c:v>
                </c:pt>
                <c:pt idx="7830">
                  <c:v>2046.953</c:v>
                </c:pt>
                <c:pt idx="7831">
                  <c:v>2050.3910000000001</c:v>
                </c:pt>
                <c:pt idx="7832">
                  <c:v>2050.3910000000001</c:v>
                </c:pt>
                <c:pt idx="7833">
                  <c:v>2052.9690000000001</c:v>
                </c:pt>
                <c:pt idx="7834">
                  <c:v>2052.578</c:v>
                </c:pt>
                <c:pt idx="7835">
                  <c:v>2054.1410000000001</c:v>
                </c:pt>
                <c:pt idx="7836">
                  <c:v>2055.3910000000001</c:v>
                </c:pt>
                <c:pt idx="7837">
                  <c:v>2058.203</c:v>
                </c:pt>
                <c:pt idx="7838">
                  <c:v>2057.3440000000001</c:v>
                </c:pt>
                <c:pt idx="7839">
                  <c:v>2062.7339999999999</c:v>
                </c:pt>
                <c:pt idx="7840">
                  <c:v>2060.9369999999999</c:v>
                </c:pt>
                <c:pt idx="7841">
                  <c:v>2061.953</c:v>
                </c:pt>
                <c:pt idx="7842">
                  <c:v>2062.1869999999999</c:v>
                </c:pt>
                <c:pt idx="7843">
                  <c:v>2065.547</c:v>
                </c:pt>
                <c:pt idx="7844">
                  <c:v>2066.5619999999999</c:v>
                </c:pt>
                <c:pt idx="7845">
                  <c:v>2067.1869999999999</c:v>
                </c:pt>
                <c:pt idx="7846">
                  <c:v>2067.7339999999999</c:v>
                </c:pt>
                <c:pt idx="7847">
                  <c:v>2068.5940000000001</c:v>
                </c:pt>
                <c:pt idx="7848">
                  <c:v>2071.172</c:v>
                </c:pt>
                <c:pt idx="7849">
                  <c:v>2075.3910000000001</c:v>
                </c:pt>
                <c:pt idx="7850">
                  <c:v>2075.7809999999999</c:v>
                </c:pt>
                <c:pt idx="7851">
                  <c:v>2078.75</c:v>
                </c:pt>
                <c:pt idx="7852">
                  <c:v>2078.203</c:v>
                </c:pt>
                <c:pt idx="7853">
                  <c:v>2079.1410000000001</c:v>
                </c:pt>
                <c:pt idx="7854">
                  <c:v>2081.953</c:v>
                </c:pt>
                <c:pt idx="7855">
                  <c:v>2080.547</c:v>
                </c:pt>
                <c:pt idx="7856">
                  <c:v>2082.9690000000001</c:v>
                </c:pt>
                <c:pt idx="7857">
                  <c:v>2083.203</c:v>
                </c:pt>
                <c:pt idx="7858">
                  <c:v>2083.75</c:v>
                </c:pt>
                <c:pt idx="7859">
                  <c:v>2086.953</c:v>
                </c:pt>
                <c:pt idx="7860">
                  <c:v>2086.797</c:v>
                </c:pt>
                <c:pt idx="7861">
                  <c:v>2087.3440000000001</c:v>
                </c:pt>
                <c:pt idx="7862">
                  <c:v>2090.547</c:v>
                </c:pt>
                <c:pt idx="7863">
                  <c:v>2091.953</c:v>
                </c:pt>
                <c:pt idx="7864">
                  <c:v>2092.1869999999999</c:v>
                </c:pt>
                <c:pt idx="7865">
                  <c:v>2094.1410000000001</c:v>
                </c:pt>
                <c:pt idx="7866">
                  <c:v>2093.3589999999999</c:v>
                </c:pt>
                <c:pt idx="7867">
                  <c:v>2099.7660000000001</c:v>
                </c:pt>
                <c:pt idx="7868">
                  <c:v>2099.5309999999999</c:v>
                </c:pt>
                <c:pt idx="7869">
                  <c:v>2099.375</c:v>
                </c:pt>
                <c:pt idx="7870">
                  <c:v>2103.203</c:v>
                </c:pt>
                <c:pt idx="7871">
                  <c:v>2105.1559999999999</c:v>
                </c:pt>
                <c:pt idx="7872">
                  <c:v>2107.7339999999999</c:v>
                </c:pt>
                <c:pt idx="7873">
                  <c:v>2107.9690000000001</c:v>
                </c:pt>
                <c:pt idx="7874">
                  <c:v>2107.9690000000001</c:v>
                </c:pt>
                <c:pt idx="7875">
                  <c:v>2110</c:v>
                </c:pt>
                <c:pt idx="7876">
                  <c:v>2111.172</c:v>
                </c:pt>
                <c:pt idx="7877">
                  <c:v>2111.953</c:v>
                </c:pt>
                <c:pt idx="7878">
                  <c:v>2105.9369999999999</c:v>
                </c:pt>
                <c:pt idx="7879">
                  <c:v>2083.203</c:v>
                </c:pt>
                <c:pt idx="7880">
                  <c:v>2104.1410000000001</c:v>
                </c:pt>
                <c:pt idx="7881">
                  <c:v>2105.9369999999999</c:v>
                </c:pt>
                <c:pt idx="7882">
                  <c:v>2094.5309999999999</c:v>
                </c:pt>
                <c:pt idx="7883">
                  <c:v>2098.75</c:v>
                </c:pt>
                <c:pt idx="7884">
                  <c:v>2102.7339999999999</c:v>
                </c:pt>
                <c:pt idx="7885">
                  <c:v>2117.1869999999999</c:v>
                </c:pt>
                <c:pt idx="7886">
                  <c:v>2125.1559999999999</c:v>
                </c:pt>
                <c:pt idx="7887">
                  <c:v>2124.1410000000001</c:v>
                </c:pt>
                <c:pt idx="7888">
                  <c:v>2121.953</c:v>
                </c:pt>
                <c:pt idx="7889">
                  <c:v>2119.7660000000001</c:v>
                </c:pt>
                <c:pt idx="7890">
                  <c:v>2121.797</c:v>
                </c:pt>
                <c:pt idx="7891">
                  <c:v>2124.375</c:v>
                </c:pt>
                <c:pt idx="7892">
                  <c:v>2125.547</c:v>
                </c:pt>
                <c:pt idx="7893">
                  <c:v>2121.4059999999999</c:v>
                </c:pt>
                <c:pt idx="7894">
                  <c:v>2117.1869999999999</c:v>
                </c:pt>
                <c:pt idx="7895">
                  <c:v>2115.547</c:v>
                </c:pt>
                <c:pt idx="7896">
                  <c:v>2112.7339999999999</c:v>
                </c:pt>
                <c:pt idx="7897">
                  <c:v>2114.5309999999999</c:v>
                </c:pt>
                <c:pt idx="7898">
                  <c:v>2111.797</c:v>
                </c:pt>
                <c:pt idx="7899">
                  <c:v>2115.1559999999999</c:v>
                </c:pt>
                <c:pt idx="7900">
                  <c:v>2115.547</c:v>
                </c:pt>
                <c:pt idx="7901">
                  <c:v>2117.3440000000001</c:v>
                </c:pt>
                <c:pt idx="7902">
                  <c:v>2117.1869999999999</c:v>
                </c:pt>
                <c:pt idx="7903">
                  <c:v>2117.7339999999999</c:v>
                </c:pt>
                <c:pt idx="7904">
                  <c:v>2118.3589999999999</c:v>
                </c:pt>
                <c:pt idx="7905">
                  <c:v>2115.547</c:v>
                </c:pt>
                <c:pt idx="7906">
                  <c:v>2115</c:v>
                </c:pt>
                <c:pt idx="7907">
                  <c:v>2115.547</c:v>
                </c:pt>
                <c:pt idx="7908">
                  <c:v>2114.1410000000001</c:v>
                </c:pt>
                <c:pt idx="7909">
                  <c:v>2114.5309999999999</c:v>
                </c:pt>
                <c:pt idx="7910">
                  <c:v>2114.1410000000001</c:v>
                </c:pt>
                <c:pt idx="7911">
                  <c:v>2114.5309999999999</c:v>
                </c:pt>
                <c:pt idx="7912">
                  <c:v>2113.5940000000001</c:v>
                </c:pt>
                <c:pt idx="7913">
                  <c:v>2112.578</c:v>
                </c:pt>
                <c:pt idx="7914">
                  <c:v>2110.1559999999999</c:v>
                </c:pt>
                <c:pt idx="7915">
                  <c:v>2109.5309999999999</c:v>
                </c:pt>
                <c:pt idx="7916">
                  <c:v>2108.75</c:v>
                </c:pt>
                <c:pt idx="7917">
                  <c:v>2110</c:v>
                </c:pt>
                <c:pt idx="7918">
                  <c:v>2107.3440000000001</c:v>
                </c:pt>
                <c:pt idx="7919">
                  <c:v>2106.797</c:v>
                </c:pt>
                <c:pt idx="7920">
                  <c:v>2106.172</c:v>
                </c:pt>
                <c:pt idx="7921">
                  <c:v>2102.7339999999999</c:v>
                </c:pt>
                <c:pt idx="7922">
                  <c:v>2105.1559999999999</c:v>
                </c:pt>
                <c:pt idx="7923">
                  <c:v>2102.578</c:v>
                </c:pt>
                <c:pt idx="7924">
                  <c:v>2102.1869999999999</c:v>
                </c:pt>
                <c:pt idx="7925">
                  <c:v>2100.1559999999999</c:v>
                </c:pt>
                <c:pt idx="7926">
                  <c:v>2100.547</c:v>
                </c:pt>
                <c:pt idx="7927">
                  <c:v>2100.9369999999999</c:v>
                </c:pt>
                <c:pt idx="7928">
                  <c:v>2099.7660000000001</c:v>
                </c:pt>
                <c:pt idx="7929">
                  <c:v>2097.1869999999999</c:v>
                </c:pt>
                <c:pt idx="7930">
                  <c:v>2095.9369999999999</c:v>
                </c:pt>
                <c:pt idx="7931">
                  <c:v>2095.547</c:v>
                </c:pt>
                <c:pt idx="7932">
                  <c:v>2092.1869999999999</c:v>
                </c:pt>
                <c:pt idx="7933">
                  <c:v>2092.1869999999999</c:v>
                </c:pt>
                <c:pt idx="7934">
                  <c:v>2089.5309999999999</c:v>
                </c:pt>
                <c:pt idx="7935">
                  <c:v>2090.1559999999999</c:v>
                </c:pt>
                <c:pt idx="7936">
                  <c:v>2086.5619999999999</c:v>
                </c:pt>
                <c:pt idx="7937">
                  <c:v>2084.5309999999999</c:v>
                </c:pt>
                <c:pt idx="7938">
                  <c:v>2083.3589999999999</c:v>
                </c:pt>
                <c:pt idx="7939">
                  <c:v>2082.578</c:v>
                </c:pt>
                <c:pt idx="7940">
                  <c:v>2081.4059999999999</c:v>
                </c:pt>
                <c:pt idx="7941">
                  <c:v>2078.75</c:v>
                </c:pt>
                <c:pt idx="7942">
                  <c:v>2080.9369999999999</c:v>
                </c:pt>
                <c:pt idx="7943">
                  <c:v>2081.5619999999999</c:v>
                </c:pt>
                <c:pt idx="7944">
                  <c:v>2077.9690000000001</c:v>
                </c:pt>
                <c:pt idx="7945">
                  <c:v>2077.3440000000001</c:v>
                </c:pt>
                <c:pt idx="7946">
                  <c:v>2074.1410000000001</c:v>
                </c:pt>
                <c:pt idx="7947">
                  <c:v>2074.375</c:v>
                </c:pt>
                <c:pt idx="7948">
                  <c:v>2072.7339999999999</c:v>
                </c:pt>
                <c:pt idx="7949">
                  <c:v>2070.9369999999999</c:v>
                </c:pt>
                <c:pt idx="7950">
                  <c:v>2069.375</c:v>
                </c:pt>
                <c:pt idx="7951">
                  <c:v>2067.7339999999999</c:v>
                </c:pt>
                <c:pt idx="7952">
                  <c:v>2065</c:v>
                </c:pt>
                <c:pt idx="7953">
                  <c:v>2062.7339999999999</c:v>
                </c:pt>
                <c:pt idx="7954">
                  <c:v>2062.1869999999999</c:v>
                </c:pt>
                <c:pt idx="7955">
                  <c:v>2059.7660000000001</c:v>
                </c:pt>
                <c:pt idx="7956">
                  <c:v>2058.9839999999999</c:v>
                </c:pt>
                <c:pt idx="7957">
                  <c:v>2057.7339999999999</c:v>
                </c:pt>
                <c:pt idx="7958">
                  <c:v>2056.953</c:v>
                </c:pt>
                <c:pt idx="7959">
                  <c:v>2057.3440000000001</c:v>
                </c:pt>
                <c:pt idx="7960">
                  <c:v>2056.5619999999999</c:v>
                </c:pt>
                <c:pt idx="7961">
                  <c:v>2052.7339999999999</c:v>
                </c:pt>
                <c:pt idx="7962">
                  <c:v>2055.547</c:v>
                </c:pt>
                <c:pt idx="7963">
                  <c:v>2050.3910000000001</c:v>
                </c:pt>
                <c:pt idx="7964">
                  <c:v>2050.7809999999999</c:v>
                </c:pt>
                <c:pt idx="7965">
                  <c:v>2048.75</c:v>
                </c:pt>
                <c:pt idx="7966">
                  <c:v>2046.172</c:v>
                </c:pt>
                <c:pt idx="7967">
                  <c:v>2047.1869999999999</c:v>
                </c:pt>
                <c:pt idx="7968">
                  <c:v>2045.1559999999999</c:v>
                </c:pt>
                <c:pt idx="7969">
                  <c:v>2042.9690000000001</c:v>
                </c:pt>
                <c:pt idx="7970">
                  <c:v>2041.953</c:v>
                </c:pt>
                <c:pt idx="7971">
                  <c:v>2040.1559999999999</c:v>
                </c:pt>
                <c:pt idx="7972">
                  <c:v>2038.9839999999999</c:v>
                </c:pt>
                <c:pt idx="7973">
                  <c:v>2038.203</c:v>
                </c:pt>
                <c:pt idx="7974">
                  <c:v>2036.797</c:v>
                </c:pt>
                <c:pt idx="7975">
                  <c:v>2032.9690000000001</c:v>
                </c:pt>
                <c:pt idx="7976">
                  <c:v>2030.9369999999999</c:v>
                </c:pt>
                <c:pt idx="7977">
                  <c:v>2031.5619999999999</c:v>
                </c:pt>
                <c:pt idx="7978">
                  <c:v>2029.1410000000001</c:v>
                </c:pt>
                <c:pt idx="7979">
                  <c:v>2026.797</c:v>
                </c:pt>
                <c:pt idx="7980">
                  <c:v>2027.3440000000001</c:v>
                </c:pt>
                <c:pt idx="7981">
                  <c:v>2026.797</c:v>
                </c:pt>
                <c:pt idx="7982">
                  <c:v>2025.1559999999999</c:v>
                </c:pt>
                <c:pt idx="7983">
                  <c:v>2021.5619999999999</c:v>
                </c:pt>
                <c:pt idx="7984">
                  <c:v>2025.9369999999999</c:v>
                </c:pt>
                <c:pt idx="7985">
                  <c:v>2020</c:v>
                </c:pt>
                <c:pt idx="7986">
                  <c:v>2019.5309999999999</c:v>
                </c:pt>
                <c:pt idx="7987">
                  <c:v>2022.578</c:v>
                </c:pt>
                <c:pt idx="7988">
                  <c:v>2017.9690000000001</c:v>
                </c:pt>
                <c:pt idx="7989">
                  <c:v>2019.375</c:v>
                </c:pt>
                <c:pt idx="7990">
                  <c:v>2018.203</c:v>
                </c:pt>
                <c:pt idx="7991">
                  <c:v>2016.172</c:v>
                </c:pt>
                <c:pt idx="7992">
                  <c:v>2015.547</c:v>
                </c:pt>
                <c:pt idx="7993">
                  <c:v>2013.203</c:v>
                </c:pt>
                <c:pt idx="7994">
                  <c:v>2012.9690000000001</c:v>
                </c:pt>
                <c:pt idx="7995">
                  <c:v>2008.203</c:v>
                </c:pt>
                <c:pt idx="7996">
                  <c:v>2010</c:v>
                </c:pt>
                <c:pt idx="7997">
                  <c:v>2010</c:v>
                </c:pt>
                <c:pt idx="7998">
                  <c:v>2007.7339999999999</c:v>
                </c:pt>
                <c:pt idx="7999">
                  <c:v>2005.7809999999999</c:v>
                </c:pt>
                <c:pt idx="8000">
                  <c:v>2006.4059999999999</c:v>
                </c:pt>
                <c:pt idx="8001">
                  <c:v>2000</c:v>
                </c:pt>
                <c:pt idx="8002">
                  <c:v>2001.953</c:v>
                </c:pt>
                <c:pt idx="8003">
                  <c:v>2001.953</c:v>
                </c:pt>
                <c:pt idx="8004">
                  <c:v>1999.375</c:v>
                </c:pt>
                <c:pt idx="8005">
                  <c:v>2000.7809999999999</c:v>
                </c:pt>
                <c:pt idx="8006">
                  <c:v>1994.5309999999999</c:v>
                </c:pt>
                <c:pt idx="8007">
                  <c:v>1998.3589999999999</c:v>
                </c:pt>
                <c:pt idx="8008">
                  <c:v>1997.1869999999999</c:v>
                </c:pt>
                <c:pt idx="8009">
                  <c:v>1996.953</c:v>
                </c:pt>
                <c:pt idx="8010">
                  <c:v>1995</c:v>
                </c:pt>
                <c:pt idx="8011">
                  <c:v>1994.1410000000001</c:v>
                </c:pt>
                <c:pt idx="8012">
                  <c:v>1992.9690000000001</c:v>
                </c:pt>
                <c:pt idx="8013">
                  <c:v>1990.547</c:v>
                </c:pt>
                <c:pt idx="8014">
                  <c:v>1993.203</c:v>
                </c:pt>
                <c:pt idx="8015">
                  <c:v>1991.797</c:v>
                </c:pt>
                <c:pt idx="8016">
                  <c:v>1992.1869999999999</c:v>
                </c:pt>
                <c:pt idx="8017">
                  <c:v>1991.172</c:v>
                </c:pt>
                <c:pt idx="8018">
                  <c:v>1988.75</c:v>
                </c:pt>
                <c:pt idx="8019">
                  <c:v>1986.4059999999999</c:v>
                </c:pt>
                <c:pt idx="8020">
                  <c:v>1985.3910000000001</c:v>
                </c:pt>
                <c:pt idx="8021">
                  <c:v>1984.5309999999999</c:v>
                </c:pt>
                <c:pt idx="8022">
                  <c:v>1982.1869999999999</c:v>
                </c:pt>
                <c:pt idx="8023">
                  <c:v>1983.75</c:v>
                </c:pt>
                <c:pt idx="8024">
                  <c:v>1986.797</c:v>
                </c:pt>
                <c:pt idx="8025">
                  <c:v>1982.578</c:v>
                </c:pt>
                <c:pt idx="8026">
                  <c:v>1980.3910000000001</c:v>
                </c:pt>
                <c:pt idx="8027">
                  <c:v>1980.3910000000001</c:v>
                </c:pt>
                <c:pt idx="8028">
                  <c:v>1980.547</c:v>
                </c:pt>
                <c:pt idx="8029">
                  <c:v>1982.7339999999999</c:v>
                </c:pt>
                <c:pt idx="8030">
                  <c:v>1980.9369999999999</c:v>
                </c:pt>
                <c:pt idx="8031">
                  <c:v>1980.3910000000001</c:v>
                </c:pt>
                <c:pt idx="8032">
                  <c:v>1981.172</c:v>
                </c:pt>
                <c:pt idx="8033">
                  <c:v>1979.375</c:v>
                </c:pt>
                <c:pt idx="8034">
                  <c:v>1980.547</c:v>
                </c:pt>
                <c:pt idx="8035">
                  <c:v>1979.5309999999999</c:v>
                </c:pt>
                <c:pt idx="8036">
                  <c:v>1978.3589999999999</c:v>
                </c:pt>
                <c:pt idx="8037">
                  <c:v>1977.9690000000001</c:v>
                </c:pt>
                <c:pt idx="8038">
                  <c:v>1976.4059999999999</c:v>
                </c:pt>
                <c:pt idx="8039">
                  <c:v>1976.953</c:v>
                </c:pt>
                <c:pt idx="8040">
                  <c:v>1979.5309999999999</c:v>
                </c:pt>
                <c:pt idx="8041">
                  <c:v>1980</c:v>
                </c:pt>
                <c:pt idx="8042">
                  <c:v>1976.172</c:v>
                </c:pt>
                <c:pt idx="8043">
                  <c:v>1977.9690000000001</c:v>
                </c:pt>
                <c:pt idx="8044">
                  <c:v>1978.203</c:v>
                </c:pt>
                <c:pt idx="8045">
                  <c:v>1980</c:v>
                </c:pt>
                <c:pt idx="8046">
                  <c:v>1979.5309999999999</c:v>
                </c:pt>
                <c:pt idx="8047">
                  <c:v>1975.9369999999999</c:v>
                </c:pt>
                <c:pt idx="8048">
                  <c:v>1980</c:v>
                </c:pt>
                <c:pt idx="8049">
                  <c:v>1977.1869999999999</c:v>
                </c:pt>
                <c:pt idx="8050">
                  <c:v>1979.375</c:v>
                </c:pt>
                <c:pt idx="8051">
                  <c:v>1979.375</c:v>
                </c:pt>
                <c:pt idx="8052">
                  <c:v>1978.203</c:v>
                </c:pt>
                <c:pt idx="8053">
                  <c:v>1976.797</c:v>
                </c:pt>
                <c:pt idx="8054">
                  <c:v>1978.75</c:v>
                </c:pt>
                <c:pt idx="8055">
                  <c:v>1980.1559999999999</c:v>
                </c:pt>
                <c:pt idx="8056">
                  <c:v>1980.547</c:v>
                </c:pt>
                <c:pt idx="8057">
                  <c:v>1980.547</c:v>
                </c:pt>
                <c:pt idx="8058">
                  <c:v>1982.578</c:v>
                </c:pt>
                <c:pt idx="8059">
                  <c:v>1982.578</c:v>
                </c:pt>
                <c:pt idx="8060">
                  <c:v>1980.3910000000001</c:v>
                </c:pt>
                <c:pt idx="8061">
                  <c:v>1982.1869999999999</c:v>
                </c:pt>
                <c:pt idx="8062">
                  <c:v>1982.1869999999999</c:v>
                </c:pt>
                <c:pt idx="8063">
                  <c:v>1982.7339999999999</c:v>
                </c:pt>
                <c:pt idx="8064">
                  <c:v>1986.5619999999999</c:v>
                </c:pt>
                <c:pt idx="8065">
                  <c:v>1982.3440000000001</c:v>
                </c:pt>
                <c:pt idx="8066">
                  <c:v>1984.1410000000001</c:v>
                </c:pt>
                <c:pt idx="8067">
                  <c:v>1984.1410000000001</c:v>
                </c:pt>
                <c:pt idx="8068">
                  <c:v>1988.203</c:v>
                </c:pt>
                <c:pt idx="8069">
                  <c:v>1984.1410000000001</c:v>
                </c:pt>
                <c:pt idx="8070">
                  <c:v>1989.5309999999999</c:v>
                </c:pt>
                <c:pt idx="8071">
                  <c:v>1987.3440000000001</c:v>
                </c:pt>
                <c:pt idx="8072">
                  <c:v>1987.578</c:v>
                </c:pt>
                <c:pt idx="8073">
                  <c:v>1989.1410000000001</c:v>
                </c:pt>
                <c:pt idx="8074">
                  <c:v>1991.4059999999999</c:v>
                </c:pt>
                <c:pt idx="8075">
                  <c:v>1991.5619999999999</c:v>
                </c:pt>
                <c:pt idx="8076">
                  <c:v>1992.7339999999999</c:v>
                </c:pt>
                <c:pt idx="8077">
                  <c:v>1990.7809999999999</c:v>
                </c:pt>
                <c:pt idx="8078">
                  <c:v>1995</c:v>
                </c:pt>
                <c:pt idx="8079">
                  <c:v>1994.5309999999999</c:v>
                </c:pt>
                <c:pt idx="8080">
                  <c:v>1996.4059999999999</c:v>
                </c:pt>
                <c:pt idx="8081">
                  <c:v>1996.172</c:v>
                </c:pt>
                <c:pt idx="8082">
                  <c:v>1998.9839999999999</c:v>
                </c:pt>
                <c:pt idx="8083">
                  <c:v>1999.7660000000001</c:v>
                </c:pt>
                <c:pt idx="8084">
                  <c:v>2000.1559999999999</c:v>
                </c:pt>
                <c:pt idx="8085">
                  <c:v>2000.7809999999999</c:v>
                </c:pt>
                <c:pt idx="8086">
                  <c:v>2003.9839999999999</c:v>
                </c:pt>
                <c:pt idx="8087">
                  <c:v>2004.1410000000001</c:v>
                </c:pt>
                <c:pt idx="8088">
                  <c:v>2006.5619999999999</c:v>
                </c:pt>
                <c:pt idx="8089">
                  <c:v>2007.9690000000001</c:v>
                </c:pt>
                <c:pt idx="8090">
                  <c:v>2007.3440000000001</c:v>
                </c:pt>
                <c:pt idx="8091">
                  <c:v>2011.172</c:v>
                </c:pt>
                <c:pt idx="8092">
                  <c:v>2010.1559999999999</c:v>
                </c:pt>
                <c:pt idx="8093">
                  <c:v>2011.5619999999999</c:v>
                </c:pt>
                <c:pt idx="8094">
                  <c:v>2013.75</c:v>
                </c:pt>
                <c:pt idx="8095">
                  <c:v>2014.7660000000001</c:v>
                </c:pt>
                <c:pt idx="8096">
                  <c:v>2013.75</c:v>
                </c:pt>
                <c:pt idx="8097">
                  <c:v>2013.75</c:v>
                </c:pt>
                <c:pt idx="8098">
                  <c:v>2016.172</c:v>
                </c:pt>
                <c:pt idx="8099">
                  <c:v>2018.75</c:v>
                </c:pt>
                <c:pt idx="8100">
                  <c:v>2021.4059999999999</c:v>
                </c:pt>
                <c:pt idx="8101">
                  <c:v>2021.5619999999999</c:v>
                </c:pt>
                <c:pt idx="8102">
                  <c:v>2023.203</c:v>
                </c:pt>
                <c:pt idx="8103">
                  <c:v>2026.4059999999999</c:v>
                </c:pt>
                <c:pt idx="8104">
                  <c:v>2025.9369999999999</c:v>
                </c:pt>
                <c:pt idx="8105">
                  <c:v>2028.9839999999999</c:v>
                </c:pt>
                <c:pt idx="8106">
                  <c:v>2029.375</c:v>
                </c:pt>
                <c:pt idx="8107">
                  <c:v>2033.5940000000001</c:v>
                </c:pt>
                <c:pt idx="8108">
                  <c:v>2035.9369999999999</c:v>
                </c:pt>
                <c:pt idx="8109">
                  <c:v>2034.1410000000001</c:v>
                </c:pt>
                <c:pt idx="8110">
                  <c:v>2040</c:v>
                </c:pt>
                <c:pt idx="8111">
                  <c:v>2038.9839999999999</c:v>
                </c:pt>
                <c:pt idx="8112">
                  <c:v>2042.1869999999999</c:v>
                </c:pt>
                <c:pt idx="8113">
                  <c:v>2041.172</c:v>
                </c:pt>
                <c:pt idx="8114">
                  <c:v>2043.203</c:v>
                </c:pt>
                <c:pt idx="8115">
                  <c:v>2044.7660000000001</c:v>
                </c:pt>
                <c:pt idx="8116">
                  <c:v>2048.75</c:v>
                </c:pt>
                <c:pt idx="8117">
                  <c:v>2048.9839999999999</c:v>
                </c:pt>
                <c:pt idx="8118">
                  <c:v>2045.7809999999999</c:v>
                </c:pt>
                <c:pt idx="8119">
                  <c:v>2050.7809999999999</c:v>
                </c:pt>
                <c:pt idx="8120">
                  <c:v>2052.3440000000001</c:v>
                </c:pt>
                <c:pt idx="8121">
                  <c:v>2053.3589999999999</c:v>
                </c:pt>
                <c:pt idx="8122">
                  <c:v>2056.5619999999999</c:v>
                </c:pt>
                <c:pt idx="8123">
                  <c:v>2057.9690000000001</c:v>
                </c:pt>
                <c:pt idx="8124">
                  <c:v>2059.7660000000001</c:v>
                </c:pt>
                <c:pt idx="8125">
                  <c:v>2060.3910000000001</c:v>
                </c:pt>
                <c:pt idx="8126">
                  <c:v>2061.953</c:v>
                </c:pt>
                <c:pt idx="8127">
                  <c:v>2064.1410000000001</c:v>
                </c:pt>
                <c:pt idx="8128">
                  <c:v>2064.375</c:v>
                </c:pt>
                <c:pt idx="8129">
                  <c:v>2068.9839999999999</c:v>
                </c:pt>
                <c:pt idx="8130">
                  <c:v>2069.7660000000001</c:v>
                </c:pt>
                <c:pt idx="8131">
                  <c:v>2070.3910000000001</c:v>
                </c:pt>
                <c:pt idx="8132">
                  <c:v>2073.9839999999999</c:v>
                </c:pt>
                <c:pt idx="8133">
                  <c:v>2075.7809999999999</c:v>
                </c:pt>
                <c:pt idx="8134">
                  <c:v>2077.3440000000001</c:v>
                </c:pt>
                <c:pt idx="8135">
                  <c:v>2078.203</c:v>
                </c:pt>
                <c:pt idx="8136">
                  <c:v>2079.1410000000001</c:v>
                </c:pt>
                <c:pt idx="8137">
                  <c:v>2081.172</c:v>
                </c:pt>
                <c:pt idx="8138">
                  <c:v>2081.953</c:v>
                </c:pt>
                <c:pt idx="8139">
                  <c:v>2081.797</c:v>
                </c:pt>
                <c:pt idx="8140">
                  <c:v>2085.547</c:v>
                </c:pt>
                <c:pt idx="8141">
                  <c:v>2085.547</c:v>
                </c:pt>
                <c:pt idx="8142">
                  <c:v>2087.9690000000001</c:v>
                </c:pt>
                <c:pt idx="8143">
                  <c:v>2086.953</c:v>
                </c:pt>
                <c:pt idx="8144">
                  <c:v>2089.5309999999999</c:v>
                </c:pt>
                <c:pt idx="8145">
                  <c:v>2091.172</c:v>
                </c:pt>
                <c:pt idx="8146">
                  <c:v>2091.797</c:v>
                </c:pt>
                <c:pt idx="8147">
                  <c:v>2091.953</c:v>
                </c:pt>
                <c:pt idx="8148">
                  <c:v>2094.7660000000001</c:v>
                </c:pt>
                <c:pt idx="8149">
                  <c:v>2097.578</c:v>
                </c:pt>
                <c:pt idx="8150">
                  <c:v>2099.375</c:v>
                </c:pt>
                <c:pt idx="8151">
                  <c:v>2098.9839999999999</c:v>
                </c:pt>
                <c:pt idx="8152">
                  <c:v>2101.4059999999999</c:v>
                </c:pt>
                <c:pt idx="8153">
                  <c:v>2103.5940000000001</c:v>
                </c:pt>
                <c:pt idx="8154">
                  <c:v>2106.797</c:v>
                </c:pt>
                <c:pt idx="8155">
                  <c:v>2110.1559999999999</c:v>
                </c:pt>
                <c:pt idx="8156">
                  <c:v>2109.7660000000001</c:v>
                </c:pt>
                <c:pt idx="8157">
                  <c:v>2111.5619999999999</c:v>
                </c:pt>
                <c:pt idx="8158">
                  <c:v>2111.4059999999999</c:v>
                </c:pt>
                <c:pt idx="8159">
                  <c:v>2112.7339999999999</c:v>
                </c:pt>
                <c:pt idx="8160">
                  <c:v>2115</c:v>
                </c:pt>
                <c:pt idx="8161">
                  <c:v>2114.7660000000001</c:v>
                </c:pt>
                <c:pt idx="8162">
                  <c:v>2113.75</c:v>
                </c:pt>
                <c:pt idx="8163">
                  <c:v>2115.9369999999999</c:v>
                </c:pt>
                <c:pt idx="8164">
                  <c:v>2119.5309999999999</c:v>
                </c:pt>
                <c:pt idx="8165">
                  <c:v>2118.9839999999999</c:v>
                </c:pt>
                <c:pt idx="8166">
                  <c:v>2122.9690000000001</c:v>
                </c:pt>
                <c:pt idx="8167">
                  <c:v>2123.5940000000001</c:v>
                </c:pt>
                <c:pt idx="8168">
                  <c:v>2126.5619999999999</c:v>
                </c:pt>
                <c:pt idx="8169">
                  <c:v>2127.1869999999999</c:v>
                </c:pt>
                <c:pt idx="8170">
                  <c:v>2127.9690000000001</c:v>
                </c:pt>
                <c:pt idx="8171">
                  <c:v>2130.547</c:v>
                </c:pt>
                <c:pt idx="8172">
                  <c:v>2129.375</c:v>
                </c:pt>
                <c:pt idx="8173">
                  <c:v>2128.75</c:v>
                </c:pt>
                <c:pt idx="8174">
                  <c:v>2134.1410000000001</c:v>
                </c:pt>
                <c:pt idx="8175">
                  <c:v>2135</c:v>
                </c:pt>
                <c:pt idx="8176">
                  <c:v>2134.375</c:v>
                </c:pt>
                <c:pt idx="8177">
                  <c:v>2137.1869999999999</c:v>
                </c:pt>
                <c:pt idx="8178">
                  <c:v>2136.5619999999999</c:v>
                </c:pt>
                <c:pt idx="8179">
                  <c:v>2140.9369999999999</c:v>
                </c:pt>
                <c:pt idx="8180">
                  <c:v>2140.7809999999999</c:v>
                </c:pt>
                <c:pt idx="8181">
                  <c:v>2142.9690000000001</c:v>
                </c:pt>
                <c:pt idx="8182">
                  <c:v>2142.7339999999999</c:v>
                </c:pt>
                <c:pt idx="8183">
                  <c:v>2143.5940000000001</c:v>
                </c:pt>
                <c:pt idx="8184">
                  <c:v>2145.9369999999999</c:v>
                </c:pt>
                <c:pt idx="8185">
                  <c:v>2145.547</c:v>
                </c:pt>
                <c:pt idx="8186">
                  <c:v>2148.203</c:v>
                </c:pt>
                <c:pt idx="8187">
                  <c:v>2149.7660000000001</c:v>
                </c:pt>
                <c:pt idx="8188">
                  <c:v>2150.9369999999999</c:v>
                </c:pt>
                <c:pt idx="8189">
                  <c:v>2151.4059999999999</c:v>
                </c:pt>
                <c:pt idx="8190">
                  <c:v>2151.5619999999999</c:v>
                </c:pt>
                <c:pt idx="8191">
                  <c:v>2132.578</c:v>
                </c:pt>
                <c:pt idx="8192">
                  <c:v>2134.7660000000001</c:v>
                </c:pt>
                <c:pt idx="8193">
                  <c:v>2146.5619999999999</c:v>
                </c:pt>
                <c:pt idx="8194">
                  <c:v>2143.75</c:v>
                </c:pt>
                <c:pt idx="8195">
                  <c:v>2142.1869999999999</c:v>
                </c:pt>
                <c:pt idx="8196">
                  <c:v>2145.547</c:v>
                </c:pt>
                <c:pt idx="8197">
                  <c:v>2153.9839999999999</c:v>
                </c:pt>
                <c:pt idx="8198">
                  <c:v>2162.578</c:v>
                </c:pt>
                <c:pt idx="8199">
                  <c:v>2166.172</c:v>
                </c:pt>
                <c:pt idx="8200">
                  <c:v>2164.5309999999999</c:v>
                </c:pt>
                <c:pt idx="8201">
                  <c:v>2163.203</c:v>
                </c:pt>
                <c:pt idx="8202">
                  <c:v>2163.75</c:v>
                </c:pt>
                <c:pt idx="8203">
                  <c:v>2160.547</c:v>
                </c:pt>
                <c:pt idx="8204">
                  <c:v>2160.547</c:v>
                </c:pt>
                <c:pt idx="8205">
                  <c:v>2158.3589999999999</c:v>
                </c:pt>
                <c:pt idx="8206">
                  <c:v>2155.1559999999999</c:v>
                </c:pt>
                <c:pt idx="8207">
                  <c:v>2154.5309999999999</c:v>
                </c:pt>
                <c:pt idx="8208">
                  <c:v>2155.1559999999999</c:v>
                </c:pt>
                <c:pt idx="8209">
                  <c:v>2155.7809999999999</c:v>
                </c:pt>
                <c:pt idx="8210">
                  <c:v>2156.4059999999999</c:v>
                </c:pt>
                <c:pt idx="8211">
                  <c:v>2156.5619999999999</c:v>
                </c:pt>
                <c:pt idx="8212">
                  <c:v>2156.797</c:v>
                </c:pt>
                <c:pt idx="8213">
                  <c:v>2160.1559999999999</c:v>
                </c:pt>
                <c:pt idx="8214">
                  <c:v>2157.578</c:v>
                </c:pt>
                <c:pt idx="8215">
                  <c:v>2158.203</c:v>
                </c:pt>
                <c:pt idx="8216">
                  <c:v>2156.172</c:v>
                </c:pt>
                <c:pt idx="8217">
                  <c:v>2159.5309999999999</c:v>
                </c:pt>
                <c:pt idx="8218">
                  <c:v>2155.9369999999999</c:v>
                </c:pt>
                <c:pt idx="8219">
                  <c:v>2154.1410000000001</c:v>
                </c:pt>
                <c:pt idx="8220">
                  <c:v>2154.375</c:v>
                </c:pt>
                <c:pt idx="8221">
                  <c:v>2155.1559999999999</c:v>
                </c:pt>
                <c:pt idx="8222">
                  <c:v>2153.75</c:v>
                </c:pt>
                <c:pt idx="8223">
                  <c:v>2152.1869999999999</c:v>
                </c:pt>
                <c:pt idx="8224">
                  <c:v>2152.578</c:v>
                </c:pt>
                <c:pt idx="8225">
                  <c:v>2152.578</c:v>
                </c:pt>
                <c:pt idx="8226">
                  <c:v>2152.9690000000001</c:v>
                </c:pt>
                <c:pt idx="8227">
                  <c:v>2150.7809999999999</c:v>
                </c:pt>
                <c:pt idx="8228">
                  <c:v>2148.5940000000001</c:v>
                </c:pt>
                <c:pt idx="8229">
                  <c:v>2146.953</c:v>
                </c:pt>
                <c:pt idx="8230">
                  <c:v>2148.203</c:v>
                </c:pt>
                <c:pt idx="8231">
                  <c:v>2148.203</c:v>
                </c:pt>
                <c:pt idx="8232">
                  <c:v>2145.1559999999999</c:v>
                </c:pt>
                <c:pt idx="8233">
                  <c:v>2144.1410000000001</c:v>
                </c:pt>
                <c:pt idx="8234">
                  <c:v>2139.375</c:v>
                </c:pt>
                <c:pt idx="8235">
                  <c:v>2140</c:v>
                </c:pt>
                <c:pt idx="8236">
                  <c:v>2140.547</c:v>
                </c:pt>
                <c:pt idx="8237">
                  <c:v>2138.5940000000001</c:v>
                </c:pt>
                <c:pt idx="8238">
                  <c:v>2139.1410000000001</c:v>
                </c:pt>
                <c:pt idx="8239">
                  <c:v>2137.7339999999999</c:v>
                </c:pt>
                <c:pt idx="8240">
                  <c:v>2135.7809999999999</c:v>
                </c:pt>
                <c:pt idx="8241">
                  <c:v>2132.578</c:v>
                </c:pt>
                <c:pt idx="8242">
                  <c:v>2134.375</c:v>
                </c:pt>
                <c:pt idx="8243">
                  <c:v>2129.1410000000001</c:v>
                </c:pt>
                <c:pt idx="8244">
                  <c:v>2130.1559999999999</c:v>
                </c:pt>
                <c:pt idx="8245">
                  <c:v>2130</c:v>
                </c:pt>
                <c:pt idx="8246">
                  <c:v>2130.547</c:v>
                </c:pt>
                <c:pt idx="8247">
                  <c:v>2128.5940000000001</c:v>
                </c:pt>
                <c:pt idx="8248">
                  <c:v>2124.7660000000001</c:v>
                </c:pt>
                <c:pt idx="8249">
                  <c:v>2123.5940000000001</c:v>
                </c:pt>
                <c:pt idx="8250">
                  <c:v>2122.1869999999999</c:v>
                </c:pt>
                <c:pt idx="8251">
                  <c:v>2119.375</c:v>
                </c:pt>
                <c:pt idx="8252">
                  <c:v>2118.5940000000001</c:v>
                </c:pt>
                <c:pt idx="8253">
                  <c:v>2117.578</c:v>
                </c:pt>
                <c:pt idx="8254">
                  <c:v>2115.547</c:v>
                </c:pt>
                <c:pt idx="8255">
                  <c:v>2115.1559999999999</c:v>
                </c:pt>
                <c:pt idx="8256">
                  <c:v>2113.5940000000001</c:v>
                </c:pt>
                <c:pt idx="8257">
                  <c:v>2111.5619999999999</c:v>
                </c:pt>
                <c:pt idx="8258">
                  <c:v>2108.5940000000001</c:v>
                </c:pt>
                <c:pt idx="8259">
                  <c:v>2109.1410000000001</c:v>
                </c:pt>
                <c:pt idx="8260">
                  <c:v>2106.953</c:v>
                </c:pt>
                <c:pt idx="8261">
                  <c:v>2105.547</c:v>
                </c:pt>
                <c:pt idx="8262">
                  <c:v>2105.7809999999999</c:v>
                </c:pt>
                <c:pt idx="8263">
                  <c:v>2104.375</c:v>
                </c:pt>
                <c:pt idx="8264">
                  <c:v>2102.3440000000001</c:v>
                </c:pt>
                <c:pt idx="8265">
                  <c:v>2100</c:v>
                </c:pt>
                <c:pt idx="8266">
                  <c:v>2098.203</c:v>
                </c:pt>
                <c:pt idx="8267">
                  <c:v>2097.578</c:v>
                </c:pt>
                <c:pt idx="8268">
                  <c:v>2094.7660000000001</c:v>
                </c:pt>
                <c:pt idx="8269">
                  <c:v>2095.1559999999999</c:v>
                </c:pt>
                <c:pt idx="8270">
                  <c:v>2092.9690000000001</c:v>
                </c:pt>
                <c:pt idx="8271">
                  <c:v>2090.3910000000001</c:v>
                </c:pt>
                <c:pt idx="8272">
                  <c:v>2087.1869999999999</c:v>
                </c:pt>
                <c:pt idx="8273">
                  <c:v>2086.5619999999999</c:v>
                </c:pt>
                <c:pt idx="8274">
                  <c:v>2082.7339999999999</c:v>
                </c:pt>
                <c:pt idx="8275">
                  <c:v>2083.75</c:v>
                </c:pt>
                <c:pt idx="8276">
                  <c:v>2083.5940000000001</c:v>
                </c:pt>
                <c:pt idx="8277">
                  <c:v>2081.797</c:v>
                </c:pt>
                <c:pt idx="8278">
                  <c:v>2078.75</c:v>
                </c:pt>
                <c:pt idx="8279">
                  <c:v>2078.75</c:v>
                </c:pt>
                <c:pt idx="8280">
                  <c:v>2077.7339999999999</c:v>
                </c:pt>
                <c:pt idx="8281">
                  <c:v>2073.3589999999999</c:v>
                </c:pt>
                <c:pt idx="8282">
                  <c:v>2074.5309999999999</c:v>
                </c:pt>
                <c:pt idx="8283">
                  <c:v>2071.5619999999999</c:v>
                </c:pt>
                <c:pt idx="8284">
                  <c:v>2072.3440000000001</c:v>
                </c:pt>
                <c:pt idx="8285">
                  <c:v>2069.375</c:v>
                </c:pt>
                <c:pt idx="8286">
                  <c:v>2069.1410000000001</c:v>
                </c:pt>
                <c:pt idx="8287">
                  <c:v>2068.3589999999999</c:v>
                </c:pt>
                <c:pt idx="8288">
                  <c:v>2067.3440000000001</c:v>
                </c:pt>
                <c:pt idx="8289">
                  <c:v>2066.5619999999999</c:v>
                </c:pt>
                <c:pt idx="8290">
                  <c:v>2064.1410000000001</c:v>
                </c:pt>
                <c:pt idx="8291">
                  <c:v>2061.4059999999999</c:v>
                </c:pt>
                <c:pt idx="8292">
                  <c:v>2063.3589999999999</c:v>
                </c:pt>
                <c:pt idx="8293">
                  <c:v>2061.172</c:v>
                </c:pt>
                <c:pt idx="8294">
                  <c:v>2059.375</c:v>
                </c:pt>
                <c:pt idx="8295">
                  <c:v>2057.3440000000001</c:v>
                </c:pt>
                <c:pt idx="8296">
                  <c:v>2057.578</c:v>
                </c:pt>
                <c:pt idx="8297">
                  <c:v>2051.797</c:v>
                </c:pt>
                <c:pt idx="8298">
                  <c:v>2052.7339999999999</c:v>
                </c:pt>
                <c:pt idx="8299">
                  <c:v>2050</c:v>
                </c:pt>
                <c:pt idx="8300">
                  <c:v>2048.9839999999999</c:v>
                </c:pt>
                <c:pt idx="8301">
                  <c:v>2046.953</c:v>
                </c:pt>
                <c:pt idx="8302">
                  <c:v>2045.3910000000001</c:v>
                </c:pt>
                <c:pt idx="8303">
                  <c:v>2048.5940000000001</c:v>
                </c:pt>
                <c:pt idx="8304">
                  <c:v>2045.3910000000001</c:v>
                </c:pt>
                <c:pt idx="8305">
                  <c:v>2044.1410000000001</c:v>
                </c:pt>
                <c:pt idx="8306">
                  <c:v>2041.5619999999999</c:v>
                </c:pt>
                <c:pt idx="8307">
                  <c:v>2042.3440000000001</c:v>
                </c:pt>
                <c:pt idx="8308">
                  <c:v>2041.172</c:v>
                </c:pt>
                <c:pt idx="8309">
                  <c:v>2036.5619999999999</c:v>
                </c:pt>
                <c:pt idx="8310">
                  <c:v>2038.9839999999999</c:v>
                </c:pt>
                <c:pt idx="8311">
                  <c:v>2034.375</c:v>
                </c:pt>
                <c:pt idx="8312">
                  <c:v>2036.172</c:v>
                </c:pt>
                <c:pt idx="8313">
                  <c:v>2033.9839999999999</c:v>
                </c:pt>
                <c:pt idx="8314">
                  <c:v>2032.9690000000001</c:v>
                </c:pt>
                <c:pt idx="8315">
                  <c:v>2028.9839999999999</c:v>
                </c:pt>
                <c:pt idx="8316">
                  <c:v>2029.1410000000001</c:v>
                </c:pt>
                <c:pt idx="8317">
                  <c:v>2028.203</c:v>
                </c:pt>
                <c:pt idx="8318">
                  <c:v>2026.797</c:v>
                </c:pt>
                <c:pt idx="8319">
                  <c:v>2022.9690000000001</c:v>
                </c:pt>
                <c:pt idx="8320">
                  <c:v>2021.953</c:v>
                </c:pt>
                <c:pt idx="8321">
                  <c:v>2022.578</c:v>
                </c:pt>
                <c:pt idx="8322">
                  <c:v>2023.203</c:v>
                </c:pt>
                <c:pt idx="8323">
                  <c:v>2017.9690000000001</c:v>
                </c:pt>
                <c:pt idx="8324">
                  <c:v>2017.9690000000001</c:v>
                </c:pt>
                <c:pt idx="8325">
                  <c:v>2016.953</c:v>
                </c:pt>
                <c:pt idx="8326">
                  <c:v>2013.5940000000001</c:v>
                </c:pt>
                <c:pt idx="8327">
                  <c:v>2011.797</c:v>
                </c:pt>
                <c:pt idx="8328">
                  <c:v>2011.5619999999999</c:v>
                </c:pt>
                <c:pt idx="8329">
                  <c:v>2009.5309999999999</c:v>
                </c:pt>
                <c:pt idx="8330">
                  <c:v>2009.5309999999999</c:v>
                </c:pt>
                <c:pt idx="8331">
                  <c:v>2008.5940000000001</c:v>
                </c:pt>
                <c:pt idx="8332">
                  <c:v>2008.203</c:v>
                </c:pt>
                <c:pt idx="8333">
                  <c:v>2006.953</c:v>
                </c:pt>
                <c:pt idx="8334">
                  <c:v>2006.172</c:v>
                </c:pt>
                <c:pt idx="8335">
                  <c:v>2003.9839999999999</c:v>
                </c:pt>
                <c:pt idx="8336">
                  <c:v>2003.3589999999999</c:v>
                </c:pt>
                <c:pt idx="8337">
                  <c:v>2000.7809999999999</c:v>
                </c:pt>
                <c:pt idx="8338">
                  <c:v>2000</c:v>
                </c:pt>
                <c:pt idx="8339">
                  <c:v>2000.547</c:v>
                </c:pt>
                <c:pt idx="8340">
                  <c:v>1997.3440000000001</c:v>
                </c:pt>
                <c:pt idx="8341">
                  <c:v>1997.9690000000001</c:v>
                </c:pt>
                <c:pt idx="8342">
                  <c:v>1995.1559999999999</c:v>
                </c:pt>
                <c:pt idx="8343">
                  <c:v>1995.9369999999999</c:v>
                </c:pt>
                <c:pt idx="8344">
                  <c:v>1991.953</c:v>
                </c:pt>
                <c:pt idx="8345">
                  <c:v>1991.172</c:v>
                </c:pt>
                <c:pt idx="8346">
                  <c:v>1989.375</c:v>
                </c:pt>
                <c:pt idx="8347">
                  <c:v>1990</c:v>
                </c:pt>
                <c:pt idx="8348">
                  <c:v>1988.3589999999999</c:v>
                </c:pt>
                <c:pt idx="8349">
                  <c:v>1987.578</c:v>
                </c:pt>
                <c:pt idx="8350">
                  <c:v>1987.7339999999999</c:v>
                </c:pt>
                <c:pt idx="8351">
                  <c:v>1987.1869999999999</c:v>
                </c:pt>
                <c:pt idx="8352">
                  <c:v>1986.953</c:v>
                </c:pt>
                <c:pt idx="8353">
                  <c:v>1984.375</c:v>
                </c:pt>
                <c:pt idx="8354">
                  <c:v>1981.797</c:v>
                </c:pt>
                <c:pt idx="8355">
                  <c:v>1983.3589999999999</c:v>
                </c:pt>
                <c:pt idx="8356">
                  <c:v>1982.578</c:v>
                </c:pt>
                <c:pt idx="8357">
                  <c:v>1981.172</c:v>
                </c:pt>
                <c:pt idx="8358">
                  <c:v>1980.9369999999999</c:v>
                </c:pt>
                <c:pt idx="8359">
                  <c:v>1981.4059999999999</c:v>
                </c:pt>
                <c:pt idx="8360">
                  <c:v>1977.9690000000001</c:v>
                </c:pt>
                <c:pt idx="8361">
                  <c:v>1976.5619999999999</c:v>
                </c:pt>
                <c:pt idx="8362">
                  <c:v>1978.9839999999999</c:v>
                </c:pt>
                <c:pt idx="8363">
                  <c:v>1977.3440000000001</c:v>
                </c:pt>
                <c:pt idx="8364">
                  <c:v>1976.5619999999999</c:v>
                </c:pt>
                <c:pt idx="8365">
                  <c:v>1976.797</c:v>
                </c:pt>
                <c:pt idx="8366">
                  <c:v>1976.4059999999999</c:v>
                </c:pt>
                <c:pt idx="8367">
                  <c:v>1977.1869999999999</c:v>
                </c:pt>
                <c:pt idx="8368">
                  <c:v>1973.5940000000001</c:v>
                </c:pt>
                <c:pt idx="8369">
                  <c:v>1971.797</c:v>
                </c:pt>
                <c:pt idx="8370">
                  <c:v>1973.75</c:v>
                </c:pt>
                <c:pt idx="8371">
                  <c:v>1973.9839999999999</c:v>
                </c:pt>
                <c:pt idx="8372">
                  <c:v>1972.578</c:v>
                </c:pt>
                <c:pt idx="8373">
                  <c:v>1973.5940000000001</c:v>
                </c:pt>
                <c:pt idx="8374">
                  <c:v>1974.7660000000001</c:v>
                </c:pt>
                <c:pt idx="8375">
                  <c:v>1972.7339999999999</c:v>
                </c:pt>
                <c:pt idx="8376">
                  <c:v>1974.375</c:v>
                </c:pt>
                <c:pt idx="8377">
                  <c:v>1972.9690000000001</c:v>
                </c:pt>
                <c:pt idx="8378">
                  <c:v>1973.9839999999999</c:v>
                </c:pt>
                <c:pt idx="8379">
                  <c:v>1975.1559999999999</c:v>
                </c:pt>
                <c:pt idx="8380">
                  <c:v>1973.75</c:v>
                </c:pt>
                <c:pt idx="8381">
                  <c:v>1973.75</c:v>
                </c:pt>
                <c:pt idx="8382">
                  <c:v>1976.172</c:v>
                </c:pt>
                <c:pt idx="8383">
                  <c:v>1972.7339999999999</c:v>
                </c:pt>
                <c:pt idx="8384">
                  <c:v>1974.7660000000001</c:v>
                </c:pt>
                <c:pt idx="8385">
                  <c:v>1975</c:v>
                </c:pt>
                <c:pt idx="8386">
                  <c:v>1976.953</c:v>
                </c:pt>
                <c:pt idx="8387">
                  <c:v>1976.4059999999999</c:v>
                </c:pt>
                <c:pt idx="8388">
                  <c:v>1974.5309999999999</c:v>
                </c:pt>
                <c:pt idx="8389">
                  <c:v>1973.9839999999999</c:v>
                </c:pt>
                <c:pt idx="8390">
                  <c:v>1974.5309999999999</c:v>
                </c:pt>
                <c:pt idx="8391">
                  <c:v>1975.9369999999999</c:v>
                </c:pt>
                <c:pt idx="8392">
                  <c:v>1977.1869999999999</c:v>
                </c:pt>
                <c:pt idx="8393">
                  <c:v>1977.3440000000001</c:v>
                </c:pt>
                <c:pt idx="8394">
                  <c:v>1976.953</c:v>
                </c:pt>
                <c:pt idx="8395">
                  <c:v>1977.578</c:v>
                </c:pt>
                <c:pt idx="8396">
                  <c:v>1977.578</c:v>
                </c:pt>
                <c:pt idx="8397">
                  <c:v>1979.1410000000001</c:v>
                </c:pt>
                <c:pt idx="8398">
                  <c:v>1980.1559999999999</c:v>
                </c:pt>
                <c:pt idx="8399">
                  <c:v>1980.3910000000001</c:v>
                </c:pt>
                <c:pt idx="8400">
                  <c:v>1982.1869999999999</c:v>
                </c:pt>
                <c:pt idx="8401">
                  <c:v>1980.9369999999999</c:v>
                </c:pt>
                <c:pt idx="8402">
                  <c:v>1981.953</c:v>
                </c:pt>
                <c:pt idx="8403">
                  <c:v>1985.9369999999999</c:v>
                </c:pt>
                <c:pt idx="8404">
                  <c:v>1983.9839999999999</c:v>
                </c:pt>
                <c:pt idx="8405">
                  <c:v>1985.9369999999999</c:v>
                </c:pt>
                <c:pt idx="8406">
                  <c:v>1986.4059999999999</c:v>
                </c:pt>
                <c:pt idx="8407">
                  <c:v>1988.203</c:v>
                </c:pt>
                <c:pt idx="8408">
                  <c:v>1987.7339999999999</c:v>
                </c:pt>
                <c:pt idx="8409">
                  <c:v>1989.7660000000001</c:v>
                </c:pt>
                <c:pt idx="8410">
                  <c:v>1992.7339999999999</c:v>
                </c:pt>
                <c:pt idx="8411">
                  <c:v>1991.172</c:v>
                </c:pt>
                <c:pt idx="8412">
                  <c:v>1992.3440000000001</c:v>
                </c:pt>
                <c:pt idx="8413">
                  <c:v>1992.1869999999999</c:v>
                </c:pt>
                <c:pt idx="8414">
                  <c:v>1997.3440000000001</c:v>
                </c:pt>
                <c:pt idx="8415">
                  <c:v>1992.578</c:v>
                </c:pt>
                <c:pt idx="8416">
                  <c:v>1994.375</c:v>
                </c:pt>
                <c:pt idx="8417">
                  <c:v>1996.797</c:v>
                </c:pt>
                <c:pt idx="8418">
                  <c:v>1998.203</c:v>
                </c:pt>
                <c:pt idx="8419">
                  <c:v>1998.203</c:v>
                </c:pt>
                <c:pt idx="8420">
                  <c:v>1998.203</c:v>
                </c:pt>
                <c:pt idx="8421">
                  <c:v>2000.7809999999999</c:v>
                </c:pt>
                <c:pt idx="8422">
                  <c:v>2003.203</c:v>
                </c:pt>
                <c:pt idx="8423">
                  <c:v>2002.3440000000001</c:v>
                </c:pt>
                <c:pt idx="8424">
                  <c:v>2002.9690000000001</c:v>
                </c:pt>
                <c:pt idx="8425">
                  <c:v>2004.7660000000001</c:v>
                </c:pt>
                <c:pt idx="8426">
                  <c:v>2008.5940000000001</c:v>
                </c:pt>
                <c:pt idx="8427">
                  <c:v>2007.9690000000001</c:v>
                </c:pt>
                <c:pt idx="8428">
                  <c:v>2010.7809999999999</c:v>
                </c:pt>
                <c:pt idx="8429">
                  <c:v>2012.578</c:v>
                </c:pt>
                <c:pt idx="8430">
                  <c:v>2013.9839999999999</c:v>
                </c:pt>
                <c:pt idx="8431">
                  <c:v>2013.3589999999999</c:v>
                </c:pt>
                <c:pt idx="8432">
                  <c:v>2017.3440000000001</c:v>
                </c:pt>
                <c:pt idx="8433">
                  <c:v>2015.3910000000001</c:v>
                </c:pt>
                <c:pt idx="8434">
                  <c:v>2017.9690000000001</c:v>
                </c:pt>
                <c:pt idx="8435">
                  <c:v>2017.9690000000001</c:v>
                </c:pt>
                <c:pt idx="8436">
                  <c:v>2019.375</c:v>
                </c:pt>
                <c:pt idx="8437">
                  <c:v>2020.7809999999999</c:v>
                </c:pt>
                <c:pt idx="8438">
                  <c:v>2021.4059999999999</c:v>
                </c:pt>
                <c:pt idx="8439">
                  <c:v>2022.578</c:v>
                </c:pt>
                <c:pt idx="8440">
                  <c:v>2023.9839999999999</c:v>
                </c:pt>
                <c:pt idx="8441">
                  <c:v>2025.9369999999999</c:v>
                </c:pt>
                <c:pt idx="8442">
                  <c:v>2024.375</c:v>
                </c:pt>
                <c:pt idx="8443">
                  <c:v>2027.7339999999999</c:v>
                </c:pt>
                <c:pt idx="8444">
                  <c:v>2028.9839999999999</c:v>
                </c:pt>
                <c:pt idx="8445">
                  <c:v>2025.3910000000001</c:v>
                </c:pt>
                <c:pt idx="8446">
                  <c:v>2030.7809999999999</c:v>
                </c:pt>
                <c:pt idx="8447">
                  <c:v>2030.3910000000001</c:v>
                </c:pt>
                <c:pt idx="8448">
                  <c:v>2033.75</c:v>
                </c:pt>
                <c:pt idx="8449">
                  <c:v>2036.953</c:v>
                </c:pt>
                <c:pt idx="8450">
                  <c:v>2036.953</c:v>
                </c:pt>
                <c:pt idx="8451">
                  <c:v>2037.3440000000001</c:v>
                </c:pt>
                <c:pt idx="8452">
                  <c:v>2040.7809999999999</c:v>
                </c:pt>
                <c:pt idx="8453">
                  <c:v>2038.9839999999999</c:v>
                </c:pt>
                <c:pt idx="8454">
                  <c:v>2042.7339999999999</c:v>
                </c:pt>
                <c:pt idx="8455">
                  <c:v>2042.578</c:v>
                </c:pt>
                <c:pt idx="8456">
                  <c:v>2044.7660000000001</c:v>
                </c:pt>
                <c:pt idx="8457">
                  <c:v>2045</c:v>
                </c:pt>
                <c:pt idx="8458">
                  <c:v>2044.5309999999999</c:v>
                </c:pt>
                <c:pt idx="8459">
                  <c:v>2044.5309999999999</c:v>
                </c:pt>
                <c:pt idx="8460">
                  <c:v>2048.203</c:v>
                </c:pt>
                <c:pt idx="8461">
                  <c:v>2047.9690000000001</c:v>
                </c:pt>
                <c:pt idx="8462">
                  <c:v>2052.578</c:v>
                </c:pt>
                <c:pt idx="8463">
                  <c:v>2051.5619999999999</c:v>
                </c:pt>
                <c:pt idx="8464">
                  <c:v>2052.7339999999999</c:v>
                </c:pt>
                <c:pt idx="8465">
                  <c:v>2052.9690000000001</c:v>
                </c:pt>
                <c:pt idx="8466">
                  <c:v>2055</c:v>
                </c:pt>
                <c:pt idx="8467">
                  <c:v>2056.4059999999999</c:v>
                </c:pt>
                <c:pt idx="8468">
                  <c:v>2054.375</c:v>
                </c:pt>
                <c:pt idx="8469">
                  <c:v>2059.5309999999999</c:v>
                </c:pt>
                <c:pt idx="8470">
                  <c:v>2059.7660000000001</c:v>
                </c:pt>
                <c:pt idx="8471">
                  <c:v>2059.1410000000001</c:v>
                </c:pt>
                <c:pt idx="8472">
                  <c:v>2061.953</c:v>
                </c:pt>
                <c:pt idx="8473">
                  <c:v>2065.3910000000001</c:v>
                </c:pt>
                <c:pt idx="8474">
                  <c:v>2062.1869999999999</c:v>
                </c:pt>
                <c:pt idx="8475">
                  <c:v>2065.9369999999999</c:v>
                </c:pt>
                <c:pt idx="8476">
                  <c:v>2068.203</c:v>
                </c:pt>
                <c:pt idx="8477">
                  <c:v>2068.203</c:v>
                </c:pt>
                <c:pt idx="8478">
                  <c:v>2070.3910000000001</c:v>
                </c:pt>
                <c:pt idx="8479">
                  <c:v>2068.203</c:v>
                </c:pt>
                <c:pt idx="8480">
                  <c:v>2070.9369999999999</c:v>
                </c:pt>
                <c:pt idx="8481">
                  <c:v>2070.9369999999999</c:v>
                </c:pt>
                <c:pt idx="8482">
                  <c:v>2073.5940000000001</c:v>
                </c:pt>
                <c:pt idx="8483">
                  <c:v>2073.3589999999999</c:v>
                </c:pt>
                <c:pt idx="8484">
                  <c:v>2079.1410000000001</c:v>
                </c:pt>
                <c:pt idx="8485">
                  <c:v>2075.7809999999999</c:v>
                </c:pt>
                <c:pt idx="8486">
                  <c:v>2077.1869999999999</c:v>
                </c:pt>
                <c:pt idx="8487">
                  <c:v>2076.953</c:v>
                </c:pt>
                <c:pt idx="8488">
                  <c:v>2081.4059999999999</c:v>
                </c:pt>
                <c:pt idx="8489">
                  <c:v>2082.1869999999999</c:v>
                </c:pt>
                <c:pt idx="8490">
                  <c:v>2084.5309999999999</c:v>
                </c:pt>
                <c:pt idx="8491">
                  <c:v>2084.7660000000001</c:v>
                </c:pt>
                <c:pt idx="8492">
                  <c:v>2085.1559999999999</c:v>
                </c:pt>
                <c:pt idx="8493">
                  <c:v>2087.9690000000001</c:v>
                </c:pt>
                <c:pt idx="8494">
                  <c:v>2087.578</c:v>
                </c:pt>
                <c:pt idx="8495">
                  <c:v>2090.7809999999999</c:v>
                </c:pt>
                <c:pt idx="8496">
                  <c:v>2093.203</c:v>
                </c:pt>
                <c:pt idx="8497">
                  <c:v>2093.9839999999999</c:v>
                </c:pt>
                <c:pt idx="8498">
                  <c:v>2095.547</c:v>
                </c:pt>
                <c:pt idx="8499">
                  <c:v>2095.547</c:v>
                </c:pt>
                <c:pt idx="8500">
                  <c:v>2097.578</c:v>
                </c:pt>
                <c:pt idx="8501">
                  <c:v>2098.203</c:v>
                </c:pt>
                <c:pt idx="8502">
                  <c:v>2097.7339999999999</c:v>
                </c:pt>
                <c:pt idx="8503">
                  <c:v>2091.172</c:v>
                </c:pt>
                <c:pt idx="8504">
                  <c:v>2069.375</c:v>
                </c:pt>
                <c:pt idx="8505">
                  <c:v>2089.1410000000001</c:v>
                </c:pt>
                <c:pt idx="8506">
                  <c:v>2093.5940000000001</c:v>
                </c:pt>
                <c:pt idx="8507">
                  <c:v>2082.578</c:v>
                </c:pt>
                <c:pt idx="8508">
                  <c:v>2085.1559999999999</c:v>
                </c:pt>
                <c:pt idx="8509">
                  <c:v>2090.7809999999999</c:v>
                </c:pt>
                <c:pt idx="8510">
                  <c:v>2104.7660000000001</c:v>
                </c:pt>
                <c:pt idx="8511">
                  <c:v>2109.7660000000001</c:v>
                </c:pt>
                <c:pt idx="8512">
                  <c:v>2111.4059999999999</c:v>
                </c:pt>
                <c:pt idx="8513">
                  <c:v>2107.9690000000001</c:v>
                </c:pt>
                <c:pt idx="8514">
                  <c:v>2106.953</c:v>
                </c:pt>
                <c:pt idx="8515">
                  <c:v>2106.4059999999999</c:v>
                </c:pt>
                <c:pt idx="8516">
                  <c:v>2106.953</c:v>
                </c:pt>
                <c:pt idx="8517">
                  <c:v>2108.3589999999999</c:v>
                </c:pt>
                <c:pt idx="8518">
                  <c:v>2110.547</c:v>
                </c:pt>
                <c:pt idx="8519">
                  <c:v>2102.1869999999999</c:v>
                </c:pt>
                <c:pt idx="8520">
                  <c:v>2100.547</c:v>
                </c:pt>
                <c:pt idx="8521">
                  <c:v>2097.1869999999999</c:v>
                </c:pt>
                <c:pt idx="8522">
                  <c:v>2097.1869999999999</c:v>
                </c:pt>
                <c:pt idx="8523">
                  <c:v>2098.5940000000001</c:v>
                </c:pt>
                <c:pt idx="8524">
                  <c:v>2097.578</c:v>
                </c:pt>
                <c:pt idx="8525">
                  <c:v>2100.7809999999999</c:v>
                </c:pt>
                <c:pt idx="8526">
                  <c:v>2101.172</c:v>
                </c:pt>
                <c:pt idx="8527">
                  <c:v>2098.75</c:v>
                </c:pt>
                <c:pt idx="8528">
                  <c:v>2100.7809999999999</c:v>
                </c:pt>
                <c:pt idx="8529">
                  <c:v>2101.953</c:v>
                </c:pt>
                <c:pt idx="8530">
                  <c:v>2099.7660000000001</c:v>
                </c:pt>
                <c:pt idx="8531">
                  <c:v>2099.1410000000001</c:v>
                </c:pt>
                <c:pt idx="8532">
                  <c:v>2097.578</c:v>
                </c:pt>
                <c:pt idx="8533">
                  <c:v>2096.172</c:v>
                </c:pt>
                <c:pt idx="8534">
                  <c:v>2097.1869999999999</c:v>
                </c:pt>
                <c:pt idx="8535">
                  <c:v>2095.9369999999999</c:v>
                </c:pt>
                <c:pt idx="8536">
                  <c:v>2093.9839999999999</c:v>
                </c:pt>
                <c:pt idx="8537">
                  <c:v>2094.1410000000001</c:v>
                </c:pt>
                <c:pt idx="8538">
                  <c:v>2092.578</c:v>
                </c:pt>
                <c:pt idx="8539">
                  <c:v>2091.797</c:v>
                </c:pt>
                <c:pt idx="8540">
                  <c:v>2092.578</c:v>
                </c:pt>
                <c:pt idx="8541">
                  <c:v>2091.953</c:v>
                </c:pt>
                <c:pt idx="8542">
                  <c:v>2091.797</c:v>
                </c:pt>
                <c:pt idx="8543">
                  <c:v>2089.1410000000001</c:v>
                </c:pt>
                <c:pt idx="8544">
                  <c:v>2091.172</c:v>
                </c:pt>
                <c:pt idx="8545">
                  <c:v>2088.3589999999999</c:v>
                </c:pt>
                <c:pt idx="8546">
                  <c:v>2086.4059999999999</c:v>
                </c:pt>
                <c:pt idx="8547">
                  <c:v>2084.7660000000001</c:v>
                </c:pt>
                <c:pt idx="8548">
                  <c:v>2085</c:v>
                </c:pt>
                <c:pt idx="8549">
                  <c:v>2084.375</c:v>
                </c:pt>
                <c:pt idx="8550">
                  <c:v>2082.9690000000001</c:v>
                </c:pt>
                <c:pt idx="8551">
                  <c:v>2082.578</c:v>
                </c:pt>
                <c:pt idx="8552">
                  <c:v>2082.578</c:v>
                </c:pt>
                <c:pt idx="8553">
                  <c:v>2080</c:v>
                </c:pt>
                <c:pt idx="8554">
                  <c:v>2078.75</c:v>
                </c:pt>
                <c:pt idx="8555">
                  <c:v>2075.3910000000001</c:v>
                </c:pt>
                <c:pt idx="8556">
                  <c:v>2074.1410000000001</c:v>
                </c:pt>
                <c:pt idx="8557">
                  <c:v>2073.75</c:v>
                </c:pt>
                <c:pt idx="8558">
                  <c:v>2072.9690000000001</c:v>
                </c:pt>
                <c:pt idx="8559">
                  <c:v>2073.203</c:v>
                </c:pt>
                <c:pt idx="8560">
                  <c:v>2070.9369999999999</c:v>
                </c:pt>
                <c:pt idx="8561">
                  <c:v>2066.5619999999999</c:v>
                </c:pt>
                <c:pt idx="8562">
                  <c:v>2067.7339999999999</c:v>
                </c:pt>
                <c:pt idx="8563">
                  <c:v>2068.3589999999999</c:v>
                </c:pt>
                <c:pt idx="8564">
                  <c:v>2065.9369999999999</c:v>
                </c:pt>
                <c:pt idx="8565">
                  <c:v>2064.5309999999999</c:v>
                </c:pt>
                <c:pt idx="8566">
                  <c:v>2060.9369999999999</c:v>
                </c:pt>
                <c:pt idx="8567">
                  <c:v>2060.9369999999999</c:v>
                </c:pt>
                <c:pt idx="8568">
                  <c:v>2062.578</c:v>
                </c:pt>
                <c:pt idx="8569">
                  <c:v>2060.3910000000001</c:v>
                </c:pt>
                <c:pt idx="8570">
                  <c:v>2059.1410000000001</c:v>
                </c:pt>
                <c:pt idx="8571">
                  <c:v>2056.797</c:v>
                </c:pt>
                <c:pt idx="8572">
                  <c:v>2054.375</c:v>
                </c:pt>
                <c:pt idx="8573">
                  <c:v>2051.5619999999999</c:v>
                </c:pt>
                <c:pt idx="8574">
                  <c:v>2053.3589999999999</c:v>
                </c:pt>
                <c:pt idx="8575">
                  <c:v>2052.578</c:v>
                </c:pt>
                <c:pt idx="8576">
                  <c:v>2049.375</c:v>
                </c:pt>
                <c:pt idx="8577">
                  <c:v>2046.5619999999999</c:v>
                </c:pt>
                <c:pt idx="8578">
                  <c:v>2045.3910000000001</c:v>
                </c:pt>
                <c:pt idx="8579">
                  <c:v>2042.578</c:v>
                </c:pt>
                <c:pt idx="8580">
                  <c:v>2041.172</c:v>
                </c:pt>
                <c:pt idx="8581">
                  <c:v>2042.7339999999999</c:v>
                </c:pt>
                <c:pt idx="8582">
                  <c:v>2040.9369999999999</c:v>
                </c:pt>
                <c:pt idx="8583">
                  <c:v>2040.3910000000001</c:v>
                </c:pt>
                <c:pt idx="8584">
                  <c:v>2036.797</c:v>
                </c:pt>
                <c:pt idx="8585">
                  <c:v>2037.578</c:v>
                </c:pt>
                <c:pt idx="8586">
                  <c:v>2034.7660000000001</c:v>
                </c:pt>
                <c:pt idx="8587">
                  <c:v>2034.375</c:v>
                </c:pt>
                <c:pt idx="8588">
                  <c:v>2035</c:v>
                </c:pt>
                <c:pt idx="8589">
                  <c:v>2031.797</c:v>
                </c:pt>
                <c:pt idx="8590">
                  <c:v>2030.7809999999999</c:v>
                </c:pt>
                <c:pt idx="8591">
                  <c:v>2030</c:v>
                </c:pt>
                <c:pt idx="8592">
                  <c:v>2027.9690000000001</c:v>
                </c:pt>
                <c:pt idx="8593">
                  <c:v>2028.75</c:v>
                </c:pt>
                <c:pt idx="8594">
                  <c:v>2025.547</c:v>
                </c:pt>
                <c:pt idx="8595">
                  <c:v>2024.375</c:v>
                </c:pt>
                <c:pt idx="8596">
                  <c:v>2023.203</c:v>
                </c:pt>
                <c:pt idx="8597">
                  <c:v>2021.797</c:v>
                </c:pt>
                <c:pt idx="8598">
                  <c:v>2020</c:v>
                </c:pt>
                <c:pt idx="8599">
                  <c:v>2017.9690000000001</c:v>
                </c:pt>
                <c:pt idx="8600">
                  <c:v>2016.5619999999999</c:v>
                </c:pt>
                <c:pt idx="8601">
                  <c:v>2013.75</c:v>
                </c:pt>
                <c:pt idx="8602">
                  <c:v>2015.9369999999999</c:v>
                </c:pt>
                <c:pt idx="8603">
                  <c:v>2015</c:v>
                </c:pt>
                <c:pt idx="8604">
                  <c:v>2013.203</c:v>
                </c:pt>
                <c:pt idx="8605">
                  <c:v>2011.4059999999999</c:v>
                </c:pt>
                <c:pt idx="8606">
                  <c:v>2010</c:v>
                </c:pt>
                <c:pt idx="8607">
                  <c:v>2010.7809999999999</c:v>
                </c:pt>
                <c:pt idx="8608">
                  <c:v>2009.375</c:v>
                </c:pt>
                <c:pt idx="8609">
                  <c:v>2011.5619999999999</c:v>
                </c:pt>
                <c:pt idx="8610">
                  <c:v>2007.1869999999999</c:v>
                </c:pt>
                <c:pt idx="8611">
                  <c:v>2004.7660000000001</c:v>
                </c:pt>
                <c:pt idx="8612">
                  <c:v>2005.9369999999999</c:v>
                </c:pt>
                <c:pt idx="8613">
                  <c:v>2005.1559999999999</c:v>
                </c:pt>
                <c:pt idx="8614">
                  <c:v>2002.7339999999999</c:v>
                </c:pt>
                <c:pt idx="8615">
                  <c:v>1999.1410000000001</c:v>
                </c:pt>
                <c:pt idx="8616">
                  <c:v>2001.4059999999999</c:v>
                </c:pt>
                <c:pt idx="8617">
                  <c:v>2000.1559999999999</c:v>
                </c:pt>
                <c:pt idx="8618">
                  <c:v>1997.9690000000001</c:v>
                </c:pt>
                <c:pt idx="8619">
                  <c:v>1997.578</c:v>
                </c:pt>
                <c:pt idx="8620">
                  <c:v>1997.3440000000001</c:v>
                </c:pt>
                <c:pt idx="8621">
                  <c:v>1996.5619999999999</c:v>
                </c:pt>
                <c:pt idx="8622">
                  <c:v>1995.3910000000001</c:v>
                </c:pt>
                <c:pt idx="8623">
                  <c:v>1993.9839999999999</c:v>
                </c:pt>
                <c:pt idx="8624">
                  <c:v>1992.3440000000001</c:v>
                </c:pt>
                <c:pt idx="8625">
                  <c:v>1991.4059999999999</c:v>
                </c:pt>
                <c:pt idx="8626">
                  <c:v>1989.1410000000001</c:v>
                </c:pt>
                <c:pt idx="8627">
                  <c:v>1988.75</c:v>
                </c:pt>
                <c:pt idx="8628">
                  <c:v>1988.5940000000001</c:v>
                </c:pt>
                <c:pt idx="8629">
                  <c:v>1986.172</c:v>
                </c:pt>
                <c:pt idx="8630">
                  <c:v>1986.5619999999999</c:v>
                </c:pt>
                <c:pt idx="8631">
                  <c:v>1983.75</c:v>
                </c:pt>
                <c:pt idx="8632">
                  <c:v>1986.172</c:v>
                </c:pt>
                <c:pt idx="8633">
                  <c:v>1983.9839999999999</c:v>
                </c:pt>
                <c:pt idx="8634">
                  <c:v>1985.7809999999999</c:v>
                </c:pt>
                <c:pt idx="8635">
                  <c:v>1983.75</c:v>
                </c:pt>
                <c:pt idx="8636">
                  <c:v>1981.5619999999999</c:v>
                </c:pt>
                <c:pt idx="8637">
                  <c:v>1981.797</c:v>
                </c:pt>
                <c:pt idx="8638">
                  <c:v>1981.5619999999999</c:v>
                </c:pt>
                <c:pt idx="8639">
                  <c:v>1980.7809999999999</c:v>
                </c:pt>
                <c:pt idx="8640">
                  <c:v>1980.547</c:v>
                </c:pt>
                <c:pt idx="8641">
                  <c:v>1980.1559999999999</c:v>
                </c:pt>
                <c:pt idx="8642">
                  <c:v>1980</c:v>
                </c:pt>
                <c:pt idx="8643">
                  <c:v>1977.9690000000001</c:v>
                </c:pt>
                <c:pt idx="8644">
                  <c:v>1977.3440000000001</c:v>
                </c:pt>
                <c:pt idx="8645">
                  <c:v>1978.9839999999999</c:v>
                </c:pt>
                <c:pt idx="8646">
                  <c:v>1976.4059999999999</c:v>
                </c:pt>
                <c:pt idx="8647">
                  <c:v>1975.9369999999999</c:v>
                </c:pt>
                <c:pt idx="8648">
                  <c:v>1973.3589999999999</c:v>
                </c:pt>
                <c:pt idx="8649">
                  <c:v>1973.3589999999999</c:v>
                </c:pt>
                <c:pt idx="8650">
                  <c:v>1972.1869999999999</c:v>
                </c:pt>
                <c:pt idx="8651">
                  <c:v>1972.578</c:v>
                </c:pt>
                <c:pt idx="8652">
                  <c:v>1973.203</c:v>
                </c:pt>
                <c:pt idx="8653">
                  <c:v>1972.578</c:v>
                </c:pt>
                <c:pt idx="8654">
                  <c:v>1975.7809999999999</c:v>
                </c:pt>
                <c:pt idx="8655">
                  <c:v>1969.5309999999999</c:v>
                </c:pt>
                <c:pt idx="8656">
                  <c:v>1973.3589999999999</c:v>
                </c:pt>
                <c:pt idx="8657">
                  <c:v>1971.953</c:v>
                </c:pt>
                <c:pt idx="8658">
                  <c:v>1972.7339999999999</c:v>
                </c:pt>
                <c:pt idx="8659">
                  <c:v>1970.547</c:v>
                </c:pt>
                <c:pt idx="8660">
                  <c:v>1971.953</c:v>
                </c:pt>
                <c:pt idx="8661">
                  <c:v>1972.578</c:v>
                </c:pt>
                <c:pt idx="8662">
                  <c:v>1973.203</c:v>
                </c:pt>
                <c:pt idx="8663">
                  <c:v>1972.578</c:v>
                </c:pt>
                <c:pt idx="8664">
                  <c:v>1973.9839999999999</c:v>
                </c:pt>
                <c:pt idx="8665">
                  <c:v>1970.7809999999999</c:v>
                </c:pt>
                <c:pt idx="8666">
                  <c:v>1972.7339999999999</c:v>
                </c:pt>
                <c:pt idx="8667">
                  <c:v>1972.1869999999999</c:v>
                </c:pt>
                <c:pt idx="8668">
                  <c:v>1971.953</c:v>
                </c:pt>
                <c:pt idx="8669">
                  <c:v>1973.3589999999999</c:v>
                </c:pt>
                <c:pt idx="8670">
                  <c:v>1971.4059999999999</c:v>
                </c:pt>
                <c:pt idx="8671">
                  <c:v>1972.3440000000001</c:v>
                </c:pt>
                <c:pt idx="8672">
                  <c:v>1971.172</c:v>
                </c:pt>
                <c:pt idx="8673">
                  <c:v>1971.797</c:v>
                </c:pt>
                <c:pt idx="8674">
                  <c:v>1976.172</c:v>
                </c:pt>
                <c:pt idx="8675">
                  <c:v>1975.7809999999999</c:v>
                </c:pt>
                <c:pt idx="8676">
                  <c:v>1974.1410000000001</c:v>
                </c:pt>
                <c:pt idx="8677">
                  <c:v>1974.1410000000001</c:v>
                </c:pt>
                <c:pt idx="8678">
                  <c:v>1975.9369999999999</c:v>
                </c:pt>
                <c:pt idx="8679">
                  <c:v>1975.1559999999999</c:v>
                </c:pt>
                <c:pt idx="8680">
                  <c:v>1975.1559999999999</c:v>
                </c:pt>
                <c:pt idx="8681">
                  <c:v>1977.9690000000001</c:v>
                </c:pt>
                <c:pt idx="8682">
                  <c:v>1977.1869999999999</c:v>
                </c:pt>
                <c:pt idx="8683">
                  <c:v>1975.3910000000001</c:v>
                </c:pt>
                <c:pt idx="8684">
                  <c:v>1976.172</c:v>
                </c:pt>
                <c:pt idx="8685">
                  <c:v>1979.1410000000001</c:v>
                </c:pt>
                <c:pt idx="8686">
                  <c:v>1978.5940000000001</c:v>
                </c:pt>
                <c:pt idx="8687">
                  <c:v>1981.5619999999999</c:v>
                </c:pt>
                <c:pt idx="8688">
                  <c:v>1978.3589999999999</c:v>
                </c:pt>
                <c:pt idx="8689">
                  <c:v>1980.9369999999999</c:v>
                </c:pt>
                <c:pt idx="8690">
                  <c:v>1982.7339999999999</c:v>
                </c:pt>
                <c:pt idx="8691">
                  <c:v>1983.5940000000001</c:v>
                </c:pt>
                <c:pt idx="8692">
                  <c:v>1984.5309999999999</c:v>
                </c:pt>
                <c:pt idx="8693">
                  <c:v>1982.3440000000001</c:v>
                </c:pt>
                <c:pt idx="8694">
                  <c:v>1985.3910000000001</c:v>
                </c:pt>
                <c:pt idx="8695">
                  <c:v>1984.5309999999999</c:v>
                </c:pt>
                <c:pt idx="8696">
                  <c:v>1986.172</c:v>
                </c:pt>
                <c:pt idx="8697">
                  <c:v>1988.3589999999999</c:v>
                </c:pt>
                <c:pt idx="8698">
                  <c:v>1990.3910000000001</c:v>
                </c:pt>
                <c:pt idx="8699">
                  <c:v>1991.797</c:v>
                </c:pt>
                <c:pt idx="8700">
                  <c:v>1993.3589999999999</c:v>
                </c:pt>
                <c:pt idx="8701">
                  <c:v>1991.797</c:v>
                </c:pt>
                <c:pt idx="8702">
                  <c:v>1993.9839999999999</c:v>
                </c:pt>
                <c:pt idx="8703">
                  <c:v>1993.5940000000001</c:v>
                </c:pt>
                <c:pt idx="8704">
                  <c:v>1994.375</c:v>
                </c:pt>
                <c:pt idx="8705">
                  <c:v>1994.5309999999999</c:v>
                </c:pt>
                <c:pt idx="8706">
                  <c:v>1999.1410000000001</c:v>
                </c:pt>
                <c:pt idx="8707">
                  <c:v>1999.1410000000001</c:v>
                </c:pt>
                <c:pt idx="8708">
                  <c:v>2001.953</c:v>
                </c:pt>
                <c:pt idx="8709">
                  <c:v>2002.578</c:v>
                </c:pt>
                <c:pt idx="8710">
                  <c:v>2003.75</c:v>
                </c:pt>
                <c:pt idx="8711">
                  <c:v>2005.547</c:v>
                </c:pt>
                <c:pt idx="8712">
                  <c:v>2005.1559999999999</c:v>
                </c:pt>
                <c:pt idx="8713">
                  <c:v>2008.75</c:v>
                </c:pt>
                <c:pt idx="8714">
                  <c:v>2009.375</c:v>
                </c:pt>
                <c:pt idx="8715">
                  <c:v>2007.1869999999999</c:v>
                </c:pt>
                <c:pt idx="8716">
                  <c:v>2012.1869999999999</c:v>
                </c:pt>
                <c:pt idx="8717">
                  <c:v>2012.7339999999999</c:v>
                </c:pt>
                <c:pt idx="8718">
                  <c:v>2012.1869999999999</c:v>
                </c:pt>
                <c:pt idx="8719">
                  <c:v>2017.578</c:v>
                </c:pt>
                <c:pt idx="8720">
                  <c:v>2017.1869999999999</c:v>
                </c:pt>
                <c:pt idx="8721">
                  <c:v>2017.578</c:v>
                </c:pt>
                <c:pt idx="8722">
                  <c:v>2020</c:v>
                </c:pt>
                <c:pt idx="8723">
                  <c:v>2020.547</c:v>
                </c:pt>
                <c:pt idx="8724">
                  <c:v>2019.5309999999999</c:v>
                </c:pt>
                <c:pt idx="8725">
                  <c:v>2025.1559999999999</c:v>
                </c:pt>
                <c:pt idx="8726">
                  <c:v>2025.1559999999999</c:v>
                </c:pt>
                <c:pt idx="8727">
                  <c:v>2026.797</c:v>
                </c:pt>
                <c:pt idx="8728">
                  <c:v>2028.5940000000001</c:v>
                </c:pt>
                <c:pt idx="8729">
                  <c:v>2029.5309999999999</c:v>
                </c:pt>
                <c:pt idx="8730">
                  <c:v>2033.5940000000001</c:v>
                </c:pt>
                <c:pt idx="8731">
                  <c:v>2036.172</c:v>
                </c:pt>
                <c:pt idx="8732">
                  <c:v>2037.3440000000001</c:v>
                </c:pt>
                <c:pt idx="8733">
                  <c:v>2039.375</c:v>
                </c:pt>
                <c:pt idx="8734">
                  <c:v>2042.3440000000001</c:v>
                </c:pt>
                <c:pt idx="8735">
                  <c:v>2044.7660000000001</c:v>
                </c:pt>
                <c:pt idx="8736">
                  <c:v>2045</c:v>
                </c:pt>
                <c:pt idx="8737">
                  <c:v>2046.797</c:v>
                </c:pt>
                <c:pt idx="8738">
                  <c:v>2047.9690000000001</c:v>
                </c:pt>
                <c:pt idx="8739">
                  <c:v>2050.9369999999999</c:v>
                </c:pt>
                <c:pt idx="8740">
                  <c:v>2053.5940000000001</c:v>
                </c:pt>
                <c:pt idx="8741">
                  <c:v>2052.9690000000001</c:v>
                </c:pt>
                <c:pt idx="8742">
                  <c:v>2054.7660000000001</c:v>
                </c:pt>
                <c:pt idx="8743">
                  <c:v>2056.5619999999999</c:v>
                </c:pt>
                <c:pt idx="8744">
                  <c:v>2058.203</c:v>
                </c:pt>
                <c:pt idx="8745">
                  <c:v>2060.3910000000001</c:v>
                </c:pt>
                <c:pt idx="8746">
                  <c:v>2060.7809999999999</c:v>
                </c:pt>
                <c:pt idx="8747">
                  <c:v>2061.953</c:v>
                </c:pt>
                <c:pt idx="8748">
                  <c:v>2064.1410000000001</c:v>
                </c:pt>
                <c:pt idx="8749">
                  <c:v>2065.7809999999999</c:v>
                </c:pt>
                <c:pt idx="8750">
                  <c:v>2068.5940000000001</c:v>
                </c:pt>
                <c:pt idx="8751">
                  <c:v>2072.578</c:v>
                </c:pt>
                <c:pt idx="8752">
                  <c:v>2073.9839999999999</c:v>
                </c:pt>
                <c:pt idx="8753">
                  <c:v>2076.172</c:v>
                </c:pt>
                <c:pt idx="8754">
                  <c:v>2076.797</c:v>
                </c:pt>
                <c:pt idx="8755">
                  <c:v>2078.3589999999999</c:v>
                </c:pt>
                <c:pt idx="8756">
                  <c:v>2079.7660000000001</c:v>
                </c:pt>
                <c:pt idx="8757">
                  <c:v>2082.7339999999999</c:v>
                </c:pt>
                <c:pt idx="8758">
                  <c:v>2083.3589999999999</c:v>
                </c:pt>
                <c:pt idx="8759">
                  <c:v>2083.75</c:v>
                </c:pt>
                <c:pt idx="8760">
                  <c:v>2084.375</c:v>
                </c:pt>
                <c:pt idx="8761">
                  <c:v>2086.797</c:v>
                </c:pt>
                <c:pt idx="8762">
                  <c:v>2089.5309999999999</c:v>
                </c:pt>
                <c:pt idx="8763">
                  <c:v>2089.5309999999999</c:v>
                </c:pt>
                <c:pt idx="8764">
                  <c:v>2090.7809999999999</c:v>
                </c:pt>
                <c:pt idx="8765">
                  <c:v>2091.953</c:v>
                </c:pt>
                <c:pt idx="8766">
                  <c:v>2091.953</c:v>
                </c:pt>
                <c:pt idx="8767">
                  <c:v>2092.7339999999999</c:v>
                </c:pt>
                <c:pt idx="8768">
                  <c:v>2096.5619999999999</c:v>
                </c:pt>
                <c:pt idx="8769">
                  <c:v>2099.5309999999999</c:v>
                </c:pt>
                <c:pt idx="8770">
                  <c:v>2100.7809999999999</c:v>
                </c:pt>
                <c:pt idx="8771">
                  <c:v>2102.7339999999999</c:v>
                </c:pt>
                <c:pt idx="8772">
                  <c:v>2104.5309999999999</c:v>
                </c:pt>
                <c:pt idx="8773">
                  <c:v>2106.5619999999999</c:v>
                </c:pt>
                <c:pt idx="8774">
                  <c:v>2108.5940000000001</c:v>
                </c:pt>
                <c:pt idx="8775">
                  <c:v>2112.578</c:v>
                </c:pt>
                <c:pt idx="8776">
                  <c:v>2111.953</c:v>
                </c:pt>
                <c:pt idx="8777">
                  <c:v>2111.797</c:v>
                </c:pt>
                <c:pt idx="8778">
                  <c:v>2115.7809999999999</c:v>
                </c:pt>
                <c:pt idx="8779">
                  <c:v>2116.797</c:v>
                </c:pt>
                <c:pt idx="8780">
                  <c:v>2117.7339999999999</c:v>
                </c:pt>
                <c:pt idx="8781">
                  <c:v>2119.1410000000001</c:v>
                </c:pt>
                <c:pt idx="8782">
                  <c:v>2119.5309999999999</c:v>
                </c:pt>
                <c:pt idx="8783">
                  <c:v>2121.953</c:v>
                </c:pt>
                <c:pt idx="8784">
                  <c:v>2122.7339999999999</c:v>
                </c:pt>
                <c:pt idx="8785">
                  <c:v>2122.3440000000001</c:v>
                </c:pt>
                <c:pt idx="8786">
                  <c:v>2125.3910000000001</c:v>
                </c:pt>
                <c:pt idx="8787">
                  <c:v>2124.1410000000001</c:v>
                </c:pt>
                <c:pt idx="8788">
                  <c:v>2123.9839999999999</c:v>
                </c:pt>
                <c:pt idx="8789">
                  <c:v>2126.5619999999999</c:v>
                </c:pt>
                <c:pt idx="8790">
                  <c:v>2129.5309999999999</c:v>
                </c:pt>
                <c:pt idx="8791">
                  <c:v>2128.75</c:v>
                </c:pt>
                <c:pt idx="8792">
                  <c:v>2130</c:v>
                </c:pt>
                <c:pt idx="8793">
                  <c:v>2133.5940000000001</c:v>
                </c:pt>
                <c:pt idx="8794">
                  <c:v>2137.578</c:v>
                </c:pt>
                <c:pt idx="8795">
                  <c:v>2136.172</c:v>
                </c:pt>
                <c:pt idx="8796">
                  <c:v>2141.172</c:v>
                </c:pt>
                <c:pt idx="8797">
                  <c:v>2143.75</c:v>
                </c:pt>
                <c:pt idx="8798">
                  <c:v>2142.7339999999999</c:v>
                </c:pt>
                <c:pt idx="8799">
                  <c:v>2146.5619999999999</c:v>
                </c:pt>
                <c:pt idx="8800">
                  <c:v>2146.953</c:v>
                </c:pt>
                <c:pt idx="8801">
                  <c:v>2146.797</c:v>
                </c:pt>
                <c:pt idx="8802">
                  <c:v>2148.5940000000001</c:v>
                </c:pt>
                <c:pt idx="8803">
                  <c:v>2146.5619999999999</c:v>
                </c:pt>
                <c:pt idx="8804">
                  <c:v>2149.5309999999999</c:v>
                </c:pt>
                <c:pt idx="8805">
                  <c:v>2150.7809999999999</c:v>
                </c:pt>
                <c:pt idx="8806">
                  <c:v>2150.7809999999999</c:v>
                </c:pt>
                <c:pt idx="8807">
                  <c:v>2155</c:v>
                </c:pt>
                <c:pt idx="8808">
                  <c:v>2154.5309999999999</c:v>
                </c:pt>
                <c:pt idx="8809">
                  <c:v>2157.7339999999999</c:v>
                </c:pt>
                <c:pt idx="8810">
                  <c:v>2157.1869999999999</c:v>
                </c:pt>
                <c:pt idx="8811">
                  <c:v>2159.375</c:v>
                </c:pt>
                <c:pt idx="8812">
                  <c:v>2161.5619999999999</c:v>
                </c:pt>
                <c:pt idx="8813">
                  <c:v>2159.7660000000001</c:v>
                </c:pt>
                <c:pt idx="8814">
                  <c:v>2162.9690000000001</c:v>
                </c:pt>
                <c:pt idx="8815">
                  <c:v>2162.578</c:v>
                </c:pt>
                <c:pt idx="8816">
                  <c:v>2143.203</c:v>
                </c:pt>
                <c:pt idx="8817">
                  <c:v>2146.953</c:v>
                </c:pt>
                <c:pt idx="8818">
                  <c:v>2159.7660000000001</c:v>
                </c:pt>
                <c:pt idx="8819">
                  <c:v>2152.3440000000001</c:v>
                </c:pt>
                <c:pt idx="8820">
                  <c:v>2150.1559999999999</c:v>
                </c:pt>
                <c:pt idx="8821">
                  <c:v>2157.3440000000001</c:v>
                </c:pt>
                <c:pt idx="8822">
                  <c:v>2166.4059999999999</c:v>
                </c:pt>
                <c:pt idx="8823">
                  <c:v>2172.3440000000001</c:v>
                </c:pt>
                <c:pt idx="8824">
                  <c:v>2173.5940000000001</c:v>
                </c:pt>
                <c:pt idx="8825">
                  <c:v>2171.172</c:v>
                </c:pt>
                <c:pt idx="8826">
                  <c:v>2170.1559999999999</c:v>
                </c:pt>
                <c:pt idx="8827">
                  <c:v>2169.375</c:v>
                </c:pt>
                <c:pt idx="8828">
                  <c:v>2168.9839999999999</c:v>
                </c:pt>
                <c:pt idx="8829">
                  <c:v>2168.5940000000001</c:v>
                </c:pt>
                <c:pt idx="8830">
                  <c:v>2167.9690000000001</c:v>
                </c:pt>
                <c:pt idx="8831">
                  <c:v>2163.75</c:v>
                </c:pt>
                <c:pt idx="8832">
                  <c:v>2164.7660000000001</c:v>
                </c:pt>
                <c:pt idx="8833">
                  <c:v>2165.547</c:v>
                </c:pt>
                <c:pt idx="8834">
                  <c:v>2163.203</c:v>
                </c:pt>
                <c:pt idx="8835">
                  <c:v>2165.3910000000001</c:v>
                </c:pt>
                <c:pt idx="8836">
                  <c:v>2165.9369999999999</c:v>
                </c:pt>
                <c:pt idx="8837">
                  <c:v>2166.953</c:v>
                </c:pt>
                <c:pt idx="8838">
                  <c:v>2168.9839999999999</c:v>
                </c:pt>
                <c:pt idx="8839">
                  <c:v>2169.1410000000001</c:v>
                </c:pt>
                <c:pt idx="8840">
                  <c:v>2166.953</c:v>
                </c:pt>
                <c:pt idx="8841">
                  <c:v>2168.75</c:v>
                </c:pt>
                <c:pt idx="8842">
                  <c:v>2165.1559999999999</c:v>
                </c:pt>
                <c:pt idx="8843">
                  <c:v>2163.9839999999999</c:v>
                </c:pt>
                <c:pt idx="8844">
                  <c:v>2161.797</c:v>
                </c:pt>
                <c:pt idx="8845">
                  <c:v>2162.9690000000001</c:v>
                </c:pt>
                <c:pt idx="8846">
                  <c:v>2163.203</c:v>
                </c:pt>
                <c:pt idx="8847">
                  <c:v>2161.797</c:v>
                </c:pt>
                <c:pt idx="8848">
                  <c:v>2160.547</c:v>
                </c:pt>
                <c:pt idx="8849">
                  <c:v>2161.4059999999999</c:v>
                </c:pt>
                <c:pt idx="8850">
                  <c:v>2158.75</c:v>
                </c:pt>
                <c:pt idx="8851">
                  <c:v>2159.5309999999999</c:v>
                </c:pt>
                <c:pt idx="8852">
                  <c:v>2158.9839999999999</c:v>
                </c:pt>
                <c:pt idx="8853">
                  <c:v>2156.5619999999999</c:v>
                </c:pt>
                <c:pt idx="8854">
                  <c:v>2156.5619999999999</c:v>
                </c:pt>
                <c:pt idx="8855">
                  <c:v>2152.1869999999999</c:v>
                </c:pt>
                <c:pt idx="8856">
                  <c:v>2152.3440000000001</c:v>
                </c:pt>
                <c:pt idx="8857">
                  <c:v>2152.3440000000001</c:v>
                </c:pt>
                <c:pt idx="8858">
                  <c:v>2150.3910000000001</c:v>
                </c:pt>
                <c:pt idx="8859">
                  <c:v>2148.3589999999999</c:v>
                </c:pt>
                <c:pt idx="8860">
                  <c:v>2146.5619999999999</c:v>
                </c:pt>
                <c:pt idx="8861">
                  <c:v>2146.953</c:v>
                </c:pt>
                <c:pt idx="8862">
                  <c:v>2144.1410000000001</c:v>
                </c:pt>
                <c:pt idx="8863">
                  <c:v>2145</c:v>
                </c:pt>
                <c:pt idx="8864">
                  <c:v>2143.9839999999999</c:v>
                </c:pt>
                <c:pt idx="8865">
                  <c:v>2142.578</c:v>
                </c:pt>
                <c:pt idx="8866">
                  <c:v>2141.4059999999999</c:v>
                </c:pt>
                <c:pt idx="8867">
                  <c:v>2139.375</c:v>
                </c:pt>
                <c:pt idx="8868">
                  <c:v>2137.7339999999999</c:v>
                </c:pt>
                <c:pt idx="8869">
                  <c:v>2135.547</c:v>
                </c:pt>
                <c:pt idx="8870">
                  <c:v>2134.7660000000001</c:v>
                </c:pt>
                <c:pt idx="8871">
                  <c:v>2132.7339999999999</c:v>
                </c:pt>
                <c:pt idx="8872">
                  <c:v>2132.578</c:v>
                </c:pt>
                <c:pt idx="8873">
                  <c:v>2128.203</c:v>
                </c:pt>
                <c:pt idx="8874">
                  <c:v>2130.1559999999999</c:v>
                </c:pt>
                <c:pt idx="8875">
                  <c:v>2128.5940000000001</c:v>
                </c:pt>
                <c:pt idx="8876">
                  <c:v>2125.547</c:v>
                </c:pt>
                <c:pt idx="8877">
                  <c:v>2125.547</c:v>
                </c:pt>
                <c:pt idx="8878">
                  <c:v>2124.375</c:v>
                </c:pt>
                <c:pt idx="8879">
                  <c:v>2120</c:v>
                </c:pt>
                <c:pt idx="8880">
                  <c:v>2119.375</c:v>
                </c:pt>
                <c:pt idx="8881">
                  <c:v>2120.1559999999999</c:v>
                </c:pt>
                <c:pt idx="8882">
                  <c:v>2116.797</c:v>
                </c:pt>
                <c:pt idx="8883">
                  <c:v>2115.1559999999999</c:v>
                </c:pt>
                <c:pt idx="8884">
                  <c:v>2113.203</c:v>
                </c:pt>
                <c:pt idx="8885">
                  <c:v>2110.9369999999999</c:v>
                </c:pt>
                <c:pt idx="8886">
                  <c:v>2110.7809999999999</c:v>
                </c:pt>
                <c:pt idx="8887">
                  <c:v>2106.953</c:v>
                </c:pt>
                <c:pt idx="8888">
                  <c:v>2106.953</c:v>
                </c:pt>
                <c:pt idx="8889">
                  <c:v>2106.4059999999999</c:v>
                </c:pt>
                <c:pt idx="8890">
                  <c:v>2105.9369999999999</c:v>
                </c:pt>
                <c:pt idx="8891">
                  <c:v>2100.9369999999999</c:v>
                </c:pt>
                <c:pt idx="8892">
                  <c:v>2100.1559999999999</c:v>
                </c:pt>
                <c:pt idx="8893">
                  <c:v>2097.1869999999999</c:v>
                </c:pt>
                <c:pt idx="8894">
                  <c:v>2095</c:v>
                </c:pt>
                <c:pt idx="8895">
                  <c:v>2095.7809999999999</c:v>
                </c:pt>
                <c:pt idx="8896">
                  <c:v>2093.203</c:v>
                </c:pt>
                <c:pt idx="8897">
                  <c:v>2090.9369999999999</c:v>
                </c:pt>
                <c:pt idx="8898">
                  <c:v>2088.9839999999999</c:v>
                </c:pt>
                <c:pt idx="8899">
                  <c:v>2085.1559999999999</c:v>
                </c:pt>
                <c:pt idx="8900">
                  <c:v>2085.547</c:v>
                </c:pt>
                <c:pt idx="8901">
                  <c:v>2083.75</c:v>
                </c:pt>
                <c:pt idx="8902">
                  <c:v>2081.797</c:v>
                </c:pt>
                <c:pt idx="8903">
                  <c:v>2081.797</c:v>
                </c:pt>
                <c:pt idx="8904">
                  <c:v>2077.578</c:v>
                </c:pt>
                <c:pt idx="8905">
                  <c:v>2078.203</c:v>
                </c:pt>
                <c:pt idx="8906">
                  <c:v>2076.797</c:v>
                </c:pt>
                <c:pt idx="8907">
                  <c:v>2073.5940000000001</c:v>
                </c:pt>
                <c:pt idx="8908">
                  <c:v>2073.5940000000001</c:v>
                </c:pt>
                <c:pt idx="8909">
                  <c:v>2070.547</c:v>
                </c:pt>
                <c:pt idx="8910">
                  <c:v>2072.9690000000001</c:v>
                </c:pt>
                <c:pt idx="8911">
                  <c:v>2070</c:v>
                </c:pt>
                <c:pt idx="8912">
                  <c:v>2068.75</c:v>
                </c:pt>
                <c:pt idx="8913">
                  <c:v>2067.1869999999999</c:v>
                </c:pt>
                <c:pt idx="8914">
                  <c:v>2065.3910000000001</c:v>
                </c:pt>
                <c:pt idx="8915">
                  <c:v>2063.5940000000001</c:v>
                </c:pt>
                <c:pt idx="8916">
                  <c:v>2062.578</c:v>
                </c:pt>
                <c:pt idx="8917">
                  <c:v>2064.375</c:v>
                </c:pt>
                <c:pt idx="8918">
                  <c:v>2058.203</c:v>
                </c:pt>
                <c:pt idx="8919">
                  <c:v>2057.3440000000001</c:v>
                </c:pt>
                <c:pt idx="8920">
                  <c:v>2056.953</c:v>
                </c:pt>
                <c:pt idx="8921">
                  <c:v>2057.7339999999999</c:v>
                </c:pt>
                <c:pt idx="8922">
                  <c:v>2049.375</c:v>
                </c:pt>
                <c:pt idx="8923">
                  <c:v>2052.9690000000001</c:v>
                </c:pt>
                <c:pt idx="8924">
                  <c:v>2050.547</c:v>
                </c:pt>
                <c:pt idx="8925">
                  <c:v>2048.75</c:v>
                </c:pt>
                <c:pt idx="8926">
                  <c:v>2045.547</c:v>
                </c:pt>
                <c:pt idx="8927">
                  <c:v>2041.4059999999999</c:v>
                </c:pt>
                <c:pt idx="8928">
                  <c:v>2043.9839999999999</c:v>
                </c:pt>
                <c:pt idx="8929">
                  <c:v>2040.7809999999999</c:v>
                </c:pt>
                <c:pt idx="8930">
                  <c:v>2040.7809999999999</c:v>
                </c:pt>
                <c:pt idx="8931">
                  <c:v>2036.797</c:v>
                </c:pt>
                <c:pt idx="8932">
                  <c:v>2037.9690000000001</c:v>
                </c:pt>
                <c:pt idx="8933">
                  <c:v>2037.578</c:v>
                </c:pt>
                <c:pt idx="8934">
                  <c:v>2035.547</c:v>
                </c:pt>
                <c:pt idx="8935">
                  <c:v>2034.7660000000001</c:v>
                </c:pt>
                <c:pt idx="8936">
                  <c:v>2030.9369999999999</c:v>
                </c:pt>
                <c:pt idx="8937">
                  <c:v>2030.3910000000001</c:v>
                </c:pt>
                <c:pt idx="8938">
                  <c:v>2029.5309999999999</c:v>
                </c:pt>
                <c:pt idx="8939">
                  <c:v>2028.9839999999999</c:v>
                </c:pt>
                <c:pt idx="8940">
                  <c:v>2028.75</c:v>
                </c:pt>
                <c:pt idx="8941">
                  <c:v>2025.3910000000001</c:v>
                </c:pt>
                <c:pt idx="8942">
                  <c:v>2023.5940000000001</c:v>
                </c:pt>
                <c:pt idx="8943">
                  <c:v>2022.578</c:v>
                </c:pt>
                <c:pt idx="8944">
                  <c:v>2019.7660000000001</c:v>
                </c:pt>
                <c:pt idx="8945">
                  <c:v>2017.7339999999999</c:v>
                </c:pt>
                <c:pt idx="8946">
                  <c:v>2016.797</c:v>
                </c:pt>
                <c:pt idx="8947">
                  <c:v>2015.9369999999999</c:v>
                </c:pt>
                <c:pt idx="8948">
                  <c:v>2010.547</c:v>
                </c:pt>
                <c:pt idx="8949">
                  <c:v>2009.375</c:v>
                </c:pt>
                <c:pt idx="8950">
                  <c:v>2008.9839999999999</c:v>
                </c:pt>
                <c:pt idx="8951">
                  <c:v>2007.578</c:v>
                </c:pt>
                <c:pt idx="8952">
                  <c:v>2005.3910000000001</c:v>
                </c:pt>
                <c:pt idx="8953">
                  <c:v>2003.75</c:v>
                </c:pt>
                <c:pt idx="8954">
                  <c:v>2005.7809999999999</c:v>
                </c:pt>
                <c:pt idx="8955">
                  <c:v>2003.3589999999999</c:v>
                </c:pt>
                <c:pt idx="8956">
                  <c:v>2001.4059999999999</c:v>
                </c:pt>
                <c:pt idx="8957">
                  <c:v>1999.5309999999999</c:v>
                </c:pt>
                <c:pt idx="8958">
                  <c:v>1998.9839999999999</c:v>
                </c:pt>
                <c:pt idx="8959">
                  <c:v>2000.7809999999999</c:v>
                </c:pt>
                <c:pt idx="8960">
                  <c:v>1996.4059999999999</c:v>
                </c:pt>
                <c:pt idx="8961">
                  <c:v>1992.1869999999999</c:v>
                </c:pt>
                <c:pt idx="8962">
                  <c:v>1991.953</c:v>
                </c:pt>
                <c:pt idx="8963">
                  <c:v>1991.4059999999999</c:v>
                </c:pt>
                <c:pt idx="8964">
                  <c:v>1992.7339999999999</c:v>
                </c:pt>
                <c:pt idx="8965">
                  <c:v>1989.7660000000001</c:v>
                </c:pt>
                <c:pt idx="8966">
                  <c:v>1989.7660000000001</c:v>
                </c:pt>
                <c:pt idx="8967">
                  <c:v>1987.578</c:v>
                </c:pt>
                <c:pt idx="8968">
                  <c:v>1986.172</c:v>
                </c:pt>
                <c:pt idx="8969">
                  <c:v>1983.203</c:v>
                </c:pt>
                <c:pt idx="8970">
                  <c:v>1982.7339999999999</c:v>
                </c:pt>
                <c:pt idx="8971">
                  <c:v>1980.9369999999999</c:v>
                </c:pt>
                <c:pt idx="8972">
                  <c:v>1977.3440000000001</c:v>
                </c:pt>
                <c:pt idx="8973">
                  <c:v>1979.7660000000001</c:v>
                </c:pt>
                <c:pt idx="8974">
                  <c:v>1980.3910000000001</c:v>
                </c:pt>
                <c:pt idx="8975">
                  <c:v>1978.75</c:v>
                </c:pt>
                <c:pt idx="8976">
                  <c:v>1975.7809999999999</c:v>
                </c:pt>
                <c:pt idx="8977">
                  <c:v>1975.547</c:v>
                </c:pt>
                <c:pt idx="8978">
                  <c:v>1973.3589999999999</c:v>
                </c:pt>
                <c:pt idx="8979">
                  <c:v>1975</c:v>
                </c:pt>
                <c:pt idx="8980">
                  <c:v>1971.172</c:v>
                </c:pt>
                <c:pt idx="8981">
                  <c:v>1975.1559999999999</c:v>
                </c:pt>
                <c:pt idx="8982">
                  <c:v>1972.1869999999999</c:v>
                </c:pt>
                <c:pt idx="8983">
                  <c:v>1971.172</c:v>
                </c:pt>
                <c:pt idx="8984">
                  <c:v>1970.1559999999999</c:v>
                </c:pt>
                <c:pt idx="8985">
                  <c:v>1967.3440000000001</c:v>
                </c:pt>
                <c:pt idx="8986">
                  <c:v>1967.9690000000001</c:v>
                </c:pt>
                <c:pt idx="8987">
                  <c:v>1967.3440000000001</c:v>
                </c:pt>
                <c:pt idx="8988">
                  <c:v>1968.203</c:v>
                </c:pt>
                <c:pt idx="8989">
                  <c:v>1964.5309999999999</c:v>
                </c:pt>
                <c:pt idx="8990">
                  <c:v>1964.1410000000001</c:v>
                </c:pt>
                <c:pt idx="8991">
                  <c:v>1965</c:v>
                </c:pt>
                <c:pt idx="8992">
                  <c:v>1962.3440000000001</c:v>
                </c:pt>
                <c:pt idx="8993">
                  <c:v>1963.3589999999999</c:v>
                </c:pt>
                <c:pt idx="8994">
                  <c:v>1958.75</c:v>
                </c:pt>
                <c:pt idx="8995">
                  <c:v>1961.953</c:v>
                </c:pt>
                <c:pt idx="8996">
                  <c:v>1961.172</c:v>
                </c:pt>
                <c:pt idx="8997">
                  <c:v>1960.547</c:v>
                </c:pt>
                <c:pt idx="8998">
                  <c:v>1960</c:v>
                </c:pt>
                <c:pt idx="8999">
                  <c:v>1960.9369999999999</c:v>
                </c:pt>
                <c:pt idx="9000">
                  <c:v>1960.7809999999999</c:v>
                </c:pt>
                <c:pt idx="9001">
                  <c:v>1961.797</c:v>
                </c:pt>
                <c:pt idx="9002">
                  <c:v>1961.5619999999999</c:v>
                </c:pt>
                <c:pt idx="9003">
                  <c:v>1960.547</c:v>
                </c:pt>
                <c:pt idx="9004">
                  <c:v>1962.7339999999999</c:v>
                </c:pt>
                <c:pt idx="9005">
                  <c:v>1962.7339999999999</c:v>
                </c:pt>
                <c:pt idx="9006">
                  <c:v>1962.578</c:v>
                </c:pt>
                <c:pt idx="9007">
                  <c:v>1960.3910000000001</c:v>
                </c:pt>
                <c:pt idx="9008">
                  <c:v>1963.75</c:v>
                </c:pt>
                <c:pt idx="9009">
                  <c:v>1962.9690000000001</c:v>
                </c:pt>
                <c:pt idx="9010">
                  <c:v>1959.1410000000001</c:v>
                </c:pt>
                <c:pt idx="9011">
                  <c:v>1961.172</c:v>
                </c:pt>
                <c:pt idx="9012">
                  <c:v>1961.797</c:v>
                </c:pt>
                <c:pt idx="9013">
                  <c:v>1963.203</c:v>
                </c:pt>
                <c:pt idx="9014">
                  <c:v>1959.375</c:v>
                </c:pt>
                <c:pt idx="9015">
                  <c:v>1962.9690000000001</c:v>
                </c:pt>
                <c:pt idx="9016">
                  <c:v>1962.7339999999999</c:v>
                </c:pt>
                <c:pt idx="9017">
                  <c:v>1964.375</c:v>
                </c:pt>
                <c:pt idx="9018">
                  <c:v>1961.5619999999999</c:v>
                </c:pt>
                <c:pt idx="9019">
                  <c:v>1962.9690000000001</c:v>
                </c:pt>
                <c:pt idx="9020">
                  <c:v>1962.3440000000001</c:v>
                </c:pt>
                <c:pt idx="9021">
                  <c:v>1963.9839999999999</c:v>
                </c:pt>
                <c:pt idx="9022">
                  <c:v>1966.953</c:v>
                </c:pt>
                <c:pt idx="9023">
                  <c:v>1966.4059999999999</c:v>
                </c:pt>
                <c:pt idx="9024">
                  <c:v>1967.1869999999999</c:v>
                </c:pt>
                <c:pt idx="9025">
                  <c:v>1967.3440000000001</c:v>
                </c:pt>
                <c:pt idx="9026">
                  <c:v>1965.1559999999999</c:v>
                </c:pt>
                <c:pt idx="9027">
                  <c:v>1972.578</c:v>
                </c:pt>
                <c:pt idx="9028">
                  <c:v>1970.547</c:v>
                </c:pt>
                <c:pt idx="9029">
                  <c:v>1969.5309999999999</c:v>
                </c:pt>
                <c:pt idx="9030">
                  <c:v>1972.9690000000001</c:v>
                </c:pt>
                <c:pt idx="9031">
                  <c:v>1971.4059999999999</c:v>
                </c:pt>
                <c:pt idx="9032">
                  <c:v>1972.578</c:v>
                </c:pt>
                <c:pt idx="9033">
                  <c:v>1972.3440000000001</c:v>
                </c:pt>
                <c:pt idx="9034">
                  <c:v>1974.375</c:v>
                </c:pt>
                <c:pt idx="9035">
                  <c:v>1973.5940000000001</c:v>
                </c:pt>
                <c:pt idx="9036">
                  <c:v>1975.3910000000001</c:v>
                </c:pt>
                <c:pt idx="9037">
                  <c:v>1977.7339999999999</c:v>
                </c:pt>
                <c:pt idx="9038">
                  <c:v>1978.9839999999999</c:v>
                </c:pt>
                <c:pt idx="9039">
                  <c:v>1980.1559999999999</c:v>
                </c:pt>
                <c:pt idx="9040">
                  <c:v>1980.547</c:v>
                </c:pt>
                <c:pt idx="9041">
                  <c:v>1981.4059999999999</c:v>
                </c:pt>
                <c:pt idx="9042">
                  <c:v>1982.3440000000001</c:v>
                </c:pt>
                <c:pt idx="9043">
                  <c:v>1983.5940000000001</c:v>
                </c:pt>
                <c:pt idx="9044">
                  <c:v>1983.5940000000001</c:v>
                </c:pt>
                <c:pt idx="9045">
                  <c:v>1985.1559999999999</c:v>
                </c:pt>
                <c:pt idx="9046">
                  <c:v>1984.5309999999999</c:v>
                </c:pt>
                <c:pt idx="9047">
                  <c:v>1988.5940000000001</c:v>
                </c:pt>
                <c:pt idx="9048">
                  <c:v>1989.7660000000001</c:v>
                </c:pt>
                <c:pt idx="9049">
                  <c:v>1987.3440000000001</c:v>
                </c:pt>
                <c:pt idx="9050">
                  <c:v>1990.7809999999999</c:v>
                </c:pt>
                <c:pt idx="9051">
                  <c:v>1993.75</c:v>
                </c:pt>
                <c:pt idx="9052">
                  <c:v>1991.797</c:v>
                </c:pt>
                <c:pt idx="9053">
                  <c:v>1995</c:v>
                </c:pt>
                <c:pt idx="9054">
                  <c:v>1995</c:v>
                </c:pt>
                <c:pt idx="9055">
                  <c:v>1997.7339999999999</c:v>
                </c:pt>
                <c:pt idx="9056">
                  <c:v>1998.9839999999999</c:v>
                </c:pt>
                <c:pt idx="9057">
                  <c:v>1998.9839999999999</c:v>
                </c:pt>
                <c:pt idx="9058">
                  <c:v>2000.7809999999999</c:v>
                </c:pt>
                <c:pt idx="9059">
                  <c:v>2001.5619999999999</c:v>
                </c:pt>
                <c:pt idx="9060">
                  <c:v>2003.5940000000001</c:v>
                </c:pt>
                <c:pt idx="9061">
                  <c:v>2005</c:v>
                </c:pt>
                <c:pt idx="9062">
                  <c:v>2006.797</c:v>
                </c:pt>
                <c:pt idx="9063">
                  <c:v>2006.172</c:v>
                </c:pt>
                <c:pt idx="9064">
                  <c:v>2005.7809999999999</c:v>
                </c:pt>
                <c:pt idx="9065">
                  <c:v>2008.3589999999999</c:v>
                </c:pt>
                <c:pt idx="9066">
                  <c:v>2011.797</c:v>
                </c:pt>
                <c:pt idx="9067">
                  <c:v>2009.7660000000001</c:v>
                </c:pt>
                <c:pt idx="9068">
                  <c:v>2012.7339999999999</c:v>
                </c:pt>
                <c:pt idx="9069">
                  <c:v>2011.953</c:v>
                </c:pt>
                <c:pt idx="9070">
                  <c:v>2014.1410000000001</c:v>
                </c:pt>
                <c:pt idx="9071">
                  <c:v>2015.3910000000001</c:v>
                </c:pt>
                <c:pt idx="9072">
                  <c:v>2016.4059999999999</c:v>
                </c:pt>
                <c:pt idx="9073">
                  <c:v>2017.7339999999999</c:v>
                </c:pt>
                <c:pt idx="9074">
                  <c:v>2020.3910000000001</c:v>
                </c:pt>
                <c:pt idx="9075">
                  <c:v>2024.1410000000001</c:v>
                </c:pt>
                <c:pt idx="9076">
                  <c:v>2023.5940000000001</c:v>
                </c:pt>
                <c:pt idx="9077">
                  <c:v>2024.375</c:v>
                </c:pt>
                <c:pt idx="9078">
                  <c:v>2025.1559999999999</c:v>
                </c:pt>
                <c:pt idx="9079">
                  <c:v>2027.1869999999999</c:v>
                </c:pt>
                <c:pt idx="9080">
                  <c:v>2027.578</c:v>
                </c:pt>
                <c:pt idx="9081">
                  <c:v>2028.9839999999999</c:v>
                </c:pt>
                <c:pt idx="9082">
                  <c:v>2030.3910000000001</c:v>
                </c:pt>
                <c:pt idx="9083">
                  <c:v>2030.9369999999999</c:v>
                </c:pt>
                <c:pt idx="9084">
                  <c:v>2033.75</c:v>
                </c:pt>
                <c:pt idx="9085">
                  <c:v>2034.7660000000001</c:v>
                </c:pt>
                <c:pt idx="9086">
                  <c:v>2036.4059999999999</c:v>
                </c:pt>
                <c:pt idx="9087">
                  <c:v>2036.953</c:v>
                </c:pt>
                <c:pt idx="9088">
                  <c:v>2036.4059999999999</c:v>
                </c:pt>
                <c:pt idx="9089">
                  <c:v>2041.172</c:v>
                </c:pt>
                <c:pt idx="9090">
                  <c:v>2040.9369999999999</c:v>
                </c:pt>
                <c:pt idx="9091">
                  <c:v>2038.75</c:v>
                </c:pt>
                <c:pt idx="9092">
                  <c:v>2040</c:v>
                </c:pt>
                <c:pt idx="9093">
                  <c:v>2045.1559999999999</c:v>
                </c:pt>
                <c:pt idx="9094">
                  <c:v>2044.375</c:v>
                </c:pt>
                <c:pt idx="9095">
                  <c:v>2047.578</c:v>
                </c:pt>
                <c:pt idx="9096">
                  <c:v>2048.5940000000001</c:v>
                </c:pt>
                <c:pt idx="9097">
                  <c:v>2049.5309999999999</c:v>
                </c:pt>
                <c:pt idx="9098">
                  <c:v>2051.172</c:v>
                </c:pt>
                <c:pt idx="9099">
                  <c:v>2053.75</c:v>
                </c:pt>
                <c:pt idx="9100">
                  <c:v>2055.547</c:v>
                </c:pt>
                <c:pt idx="9101">
                  <c:v>2054.7660000000001</c:v>
                </c:pt>
                <c:pt idx="9102">
                  <c:v>2056.4059999999999</c:v>
                </c:pt>
                <c:pt idx="9103">
                  <c:v>2057.7339999999999</c:v>
                </c:pt>
                <c:pt idx="9104">
                  <c:v>2058.9839999999999</c:v>
                </c:pt>
                <c:pt idx="9105">
                  <c:v>2059.1410000000001</c:v>
                </c:pt>
                <c:pt idx="9106">
                  <c:v>2061.172</c:v>
                </c:pt>
                <c:pt idx="9107">
                  <c:v>2061.5619999999999</c:v>
                </c:pt>
                <c:pt idx="9108">
                  <c:v>2063.3589999999999</c:v>
                </c:pt>
                <c:pt idx="9109">
                  <c:v>2065.547</c:v>
                </c:pt>
                <c:pt idx="9110">
                  <c:v>2063.75</c:v>
                </c:pt>
                <c:pt idx="9111">
                  <c:v>2065.3910000000001</c:v>
                </c:pt>
                <c:pt idx="9112">
                  <c:v>2066.953</c:v>
                </c:pt>
                <c:pt idx="9113">
                  <c:v>2069.1410000000001</c:v>
                </c:pt>
                <c:pt idx="9114">
                  <c:v>2070.1559999999999</c:v>
                </c:pt>
                <c:pt idx="9115">
                  <c:v>2073.5940000000001</c:v>
                </c:pt>
                <c:pt idx="9116">
                  <c:v>2073.75</c:v>
                </c:pt>
                <c:pt idx="9117">
                  <c:v>2076.953</c:v>
                </c:pt>
                <c:pt idx="9118">
                  <c:v>2077.9690000000001</c:v>
                </c:pt>
                <c:pt idx="9119">
                  <c:v>2077.7339999999999</c:v>
                </c:pt>
                <c:pt idx="9120">
                  <c:v>2079.375</c:v>
                </c:pt>
                <c:pt idx="9121">
                  <c:v>2081.953</c:v>
                </c:pt>
                <c:pt idx="9122">
                  <c:v>2083.203</c:v>
                </c:pt>
                <c:pt idx="9123">
                  <c:v>2083.9839999999999</c:v>
                </c:pt>
                <c:pt idx="9124">
                  <c:v>2084.1410000000001</c:v>
                </c:pt>
                <c:pt idx="9125">
                  <c:v>2088.203</c:v>
                </c:pt>
                <c:pt idx="9126">
                  <c:v>2089.1410000000001</c:v>
                </c:pt>
                <c:pt idx="9127">
                  <c:v>2090.1559999999999</c:v>
                </c:pt>
                <c:pt idx="9128">
                  <c:v>2080.1559999999999</c:v>
                </c:pt>
                <c:pt idx="9129">
                  <c:v>2056.5619999999999</c:v>
                </c:pt>
                <c:pt idx="9130">
                  <c:v>2080</c:v>
                </c:pt>
                <c:pt idx="9131">
                  <c:v>2085.3910000000001</c:v>
                </c:pt>
                <c:pt idx="9132">
                  <c:v>2070.1559999999999</c:v>
                </c:pt>
                <c:pt idx="9133">
                  <c:v>2074.1410000000001</c:v>
                </c:pt>
                <c:pt idx="9134">
                  <c:v>2083.203</c:v>
                </c:pt>
                <c:pt idx="9135">
                  <c:v>2094.1410000000001</c:v>
                </c:pt>
                <c:pt idx="9136">
                  <c:v>2101.797</c:v>
                </c:pt>
                <c:pt idx="9137">
                  <c:v>2102.578</c:v>
                </c:pt>
                <c:pt idx="9138">
                  <c:v>2100</c:v>
                </c:pt>
                <c:pt idx="9139">
                  <c:v>2099.375</c:v>
                </c:pt>
                <c:pt idx="9140">
                  <c:v>2097.1869999999999</c:v>
                </c:pt>
                <c:pt idx="9141">
                  <c:v>2100.1559999999999</c:v>
                </c:pt>
                <c:pt idx="9142">
                  <c:v>2099.375</c:v>
                </c:pt>
                <c:pt idx="9143">
                  <c:v>2100.9369999999999</c:v>
                </c:pt>
                <c:pt idx="9144">
                  <c:v>2095</c:v>
                </c:pt>
                <c:pt idx="9145">
                  <c:v>2094.5309999999999</c:v>
                </c:pt>
                <c:pt idx="9146">
                  <c:v>2090.1559999999999</c:v>
                </c:pt>
                <c:pt idx="9147">
                  <c:v>2089.1410000000001</c:v>
                </c:pt>
                <c:pt idx="9148">
                  <c:v>2093.75</c:v>
                </c:pt>
                <c:pt idx="9149">
                  <c:v>2091.953</c:v>
                </c:pt>
                <c:pt idx="9150">
                  <c:v>2093.203</c:v>
                </c:pt>
                <c:pt idx="9151">
                  <c:v>2093.5940000000001</c:v>
                </c:pt>
                <c:pt idx="9152">
                  <c:v>2093.203</c:v>
                </c:pt>
                <c:pt idx="9153">
                  <c:v>2092.9690000000001</c:v>
                </c:pt>
                <c:pt idx="9154">
                  <c:v>2092.1869999999999</c:v>
                </c:pt>
                <c:pt idx="9155">
                  <c:v>2091.797</c:v>
                </c:pt>
                <c:pt idx="9156">
                  <c:v>2093.203</c:v>
                </c:pt>
                <c:pt idx="9157">
                  <c:v>2093.3589999999999</c:v>
                </c:pt>
                <c:pt idx="9158">
                  <c:v>2091.797</c:v>
                </c:pt>
                <c:pt idx="9159">
                  <c:v>2090.3910000000001</c:v>
                </c:pt>
                <c:pt idx="9160">
                  <c:v>2089.5309999999999</c:v>
                </c:pt>
                <c:pt idx="9161">
                  <c:v>2088.75</c:v>
                </c:pt>
                <c:pt idx="9162">
                  <c:v>2090</c:v>
                </c:pt>
                <c:pt idx="9163">
                  <c:v>2088.75</c:v>
                </c:pt>
                <c:pt idx="9164">
                  <c:v>2086.953</c:v>
                </c:pt>
                <c:pt idx="9165">
                  <c:v>2087.1869999999999</c:v>
                </c:pt>
                <c:pt idx="9166">
                  <c:v>2086.953</c:v>
                </c:pt>
                <c:pt idx="9167">
                  <c:v>2087.9690000000001</c:v>
                </c:pt>
                <c:pt idx="9168">
                  <c:v>2084.1410000000001</c:v>
                </c:pt>
                <c:pt idx="9169">
                  <c:v>2086.5619999999999</c:v>
                </c:pt>
                <c:pt idx="9170">
                  <c:v>2082.578</c:v>
                </c:pt>
                <c:pt idx="9171">
                  <c:v>2083.5940000000001</c:v>
                </c:pt>
                <c:pt idx="9172">
                  <c:v>2082.3440000000001</c:v>
                </c:pt>
                <c:pt idx="9173">
                  <c:v>2082.7339999999999</c:v>
                </c:pt>
                <c:pt idx="9174">
                  <c:v>2082.7339999999999</c:v>
                </c:pt>
                <c:pt idx="9175">
                  <c:v>2079.5309999999999</c:v>
                </c:pt>
                <c:pt idx="9176">
                  <c:v>2080.7809999999999</c:v>
                </c:pt>
                <c:pt idx="9177">
                  <c:v>2080.3910000000001</c:v>
                </c:pt>
                <c:pt idx="9178">
                  <c:v>2078.5940000000001</c:v>
                </c:pt>
                <c:pt idx="9179">
                  <c:v>2076.4059999999999</c:v>
                </c:pt>
                <c:pt idx="9180">
                  <c:v>2075.3910000000001</c:v>
                </c:pt>
                <c:pt idx="9181">
                  <c:v>2074.375</c:v>
                </c:pt>
                <c:pt idx="9182">
                  <c:v>2071.5619999999999</c:v>
                </c:pt>
                <c:pt idx="9183">
                  <c:v>2070.7809999999999</c:v>
                </c:pt>
                <c:pt idx="9184">
                  <c:v>2069.375</c:v>
                </c:pt>
                <c:pt idx="9185">
                  <c:v>2070</c:v>
                </c:pt>
                <c:pt idx="9186">
                  <c:v>2068.203</c:v>
                </c:pt>
                <c:pt idx="9187">
                  <c:v>2065.3910000000001</c:v>
                </c:pt>
                <c:pt idx="9188">
                  <c:v>2065</c:v>
                </c:pt>
                <c:pt idx="9189">
                  <c:v>2062.3440000000001</c:v>
                </c:pt>
                <c:pt idx="9190">
                  <c:v>2065.1559999999999</c:v>
                </c:pt>
                <c:pt idx="9191">
                  <c:v>2061.5619999999999</c:v>
                </c:pt>
                <c:pt idx="9192">
                  <c:v>2061.4059999999999</c:v>
                </c:pt>
                <c:pt idx="9193">
                  <c:v>2062.7339999999999</c:v>
                </c:pt>
                <c:pt idx="9194">
                  <c:v>2059.375</c:v>
                </c:pt>
                <c:pt idx="9195">
                  <c:v>2056.5619999999999</c:v>
                </c:pt>
                <c:pt idx="9196">
                  <c:v>2057.1869999999999</c:v>
                </c:pt>
                <c:pt idx="9197">
                  <c:v>2056.4059999999999</c:v>
                </c:pt>
                <c:pt idx="9198">
                  <c:v>2053.75</c:v>
                </c:pt>
                <c:pt idx="9199">
                  <c:v>2052.7339999999999</c:v>
                </c:pt>
                <c:pt idx="9200">
                  <c:v>2049.1410000000001</c:v>
                </c:pt>
                <c:pt idx="9201">
                  <c:v>2051.172</c:v>
                </c:pt>
                <c:pt idx="9202">
                  <c:v>2046.953</c:v>
                </c:pt>
                <c:pt idx="9203">
                  <c:v>2044.375</c:v>
                </c:pt>
                <c:pt idx="9204">
                  <c:v>2042.9690000000001</c:v>
                </c:pt>
                <c:pt idx="9205">
                  <c:v>2044.375</c:v>
                </c:pt>
                <c:pt idx="9206">
                  <c:v>2043.5940000000001</c:v>
                </c:pt>
                <c:pt idx="9207">
                  <c:v>2041.953</c:v>
                </c:pt>
                <c:pt idx="9208">
                  <c:v>2041.953</c:v>
                </c:pt>
                <c:pt idx="9209">
                  <c:v>2041.5619999999999</c:v>
                </c:pt>
                <c:pt idx="9210">
                  <c:v>2038.5940000000001</c:v>
                </c:pt>
                <c:pt idx="9211">
                  <c:v>2037.9690000000001</c:v>
                </c:pt>
                <c:pt idx="9212">
                  <c:v>2038.3589999999999</c:v>
                </c:pt>
                <c:pt idx="9213">
                  <c:v>2036.4059999999999</c:v>
                </c:pt>
                <c:pt idx="9214">
                  <c:v>2036.953</c:v>
                </c:pt>
                <c:pt idx="9215">
                  <c:v>2034.375</c:v>
                </c:pt>
                <c:pt idx="9216">
                  <c:v>2032.3440000000001</c:v>
                </c:pt>
                <c:pt idx="9217">
                  <c:v>2029.1410000000001</c:v>
                </c:pt>
                <c:pt idx="9218">
                  <c:v>2031.172</c:v>
                </c:pt>
                <c:pt idx="9219">
                  <c:v>2028.203</c:v>
                </c:pt>
                <c:pt idx="9220">
                  <c:v>2030.1559999999999</c:v>
                </c:pt>
                <c:pt idx="9221">
                  <c:v>2027.1869999999999</c:v>
                </c:pt>
                <c:pt idx="9222">
                  <c:v>2023.75</c:v>
                </c:pt>
                <c:pt idx="9223">
                  <c:v>2025.9369999999999</c:v>
                </c:pt>
                <c:pt idx="9224">
                  <c:v>2021.797</c:v>
                </c:pt>
                <c:pt idx="9225">
                  <c:v>2020.3910000000001</c:v>
                </c:pt>
                <c:pt idx="9226">
                  <c:v>2018.3589999999999</c:v>
                </c:pt>
                <c:pt idx="9227">
                  <c:v>2018.9839999999999</c:v>
                </c:pt>
                <c:pt idx="9228">
                  <c:v>2016.5619999999999</c:v>
                </c:pt>
                <c:pt idx="9229">
                  <c:v>2017.9690000000001</c:v>
                </c:pt>
                <c:pt idx="9230">
                  <c:v>2017.578</c:v>
                </c:pt>
                <c:pt idx="9231">
                  <c:v>2014.5309999999999</c:v>
                </c:pt>
                <c:pt idx="9232">
                  <c:v>2014.7660000000001</c:v>
                </c:pt>
                <c:pt idx="9233">
                  <c:v>2011.172</c:v>
                </c:pt>
                <c:pt idx="9234">
                  <c:v>2014.5309999999999</c:v>
                </c:pt>
                <c:pt idx="9235">
                  <c:v>2010.1559999999999</c:v>
                </c:pt>
                <c:pt idx="9236">
                  <c:v>2009.375</c:v>
                </c:pt>
                <c:pt idx="9237">
                  <c:v>2011.797</c:v>
                </c:pt>
                <c:pt idx="9238">
                  <c:v>2008.3589999999999</c:v>
                </c:pt>
                <c:pt idx="9239">
                  <c:v>2005.7809999999999</c:v>
                </c:pt>
                <c:pt idx="9240">
                  <c:v>2006.5619999999999</c:v>
                </c:pt>
                <c:pt idx="9241">
                  <c:v>2005.7809999999999</c:v>
                </c:pt>
                <c:pt idx="9242">
                  <c:v>2007.3440000000001</c:v>
                </c:pt>
                <c:pt idx="9243">
                  <c:v>2002.9690000000001</c:v>
                </c:pt>
                <c:pt idx="9244">
                  <c:v>2001.4059999999999</c:v>
                </c:pt>
                <c:pt idx="9245">
                  <c:v>2003.5940000000001</c:v>
                </c:pt>
                <c:pt idx="9246">
                  <c:v>2001.172</c:v>
                </c:pt>
                <c:pt idx="9247">
                  <c:v>1997.3440000000001</c:v>
                </c:pt>
                <c:pt idx="9248">
                  <c:v>1999.7660000000001</c:v>
                </c:pt>
                <c:pt idx="9249">
                  <c:v>1995.3910000000001</c:v>
                </c:pt>
                <c:pt idx="9250">
                  <c:v>1996.5619999999999</c:v>
                </c:pt>
                <c:pt idx="9251">
                  <c:v>1996.953</c:v>
                </c:pt>
                <c:pt idx="9252">
                  <c:v>1993.75</c:v>
                </c:pt>
                <c:pt idx="9253">
                  <c:v>1993.75</c:v>
                </c:pt>
                <c:pt idx="9254">
                  <c:v>1995</c:v>
                </c:pt>
                <c:pt idx="9255">
                  <c:v>1990.9369999999999</c:v>
                </c:pt>
                <c:pt idx="9256">
                  <c:v>1996.172</c:v>
                </c:pt>
                <c:pt idx="9257">
                  <c:v>1990.9369999999999</c:v>
                </c:pt>
                <c:pt idx="9258">
                  <c:v>1993.203</c:v>
                </c:pt>
                <c:pt idx="9259">
                  <c:v>1989.375</c:v>
                </c:pt>
                <c:pt idx="9260">
                  <c:v>1990.1559999999999</c:v>
                </c:pt>
                <c:pt idx="9261">
                  <c:v>1990</c:v>
                </c:pt>
                <c:pt idx="9262">
                  <c:v>1989.5309999999999</c:v>
                </c:pt>
                <c:pt idx="9263">
                  <c:v>1988.3589999999999</c:v>
                </c:pt>
                <c:pt idx="9264">
                  <c:v>1986.953</c:v>
                </c:pt>
                <c:pt idx="9265">
                  <c:v>1989.5309999999999</c:v>
                </c:pt>
                <c:pt idx="9266">
                  <c:v>1986.797</c:v>
                </c:pt>
                <c:pt idx="9267">
                  <c:v>1988.75</c:v>
                </c:pt>
                <c:pt idx="9268">
                  <c:v>1984.5309999999999</c:v>
                </c:pt>
                <c:pt idx="9269">
                  <c:v>1986.4059999999999</c:v>
                </c:pt>
                <c:pt idx="9270">
                  <c:v>1984.375</c:v>
                </c:pt>
                <c:pt idx="9271">
                  <c:v>1984.375</c:v>
                </c:pt>
                <c:pt idx="9272">
                  <c:v>1981.5619999999999</c:v>
                </c:pt>
                <c:pt idx="9273">
                  <c:v>1981.172</c:v>
                </c:pt>
                <c:pt idx="9274">
                  <c:v>1981.953</c:v>
                </c:pt>
                <c:pt idx="9275">
                  <c:v>1980.3910000000001</c:v>
                </c:pt>
                <c:pt idx="9276">
                  <c:v>1980.3910000000001</c:v>
                </c:pt>
                <c:pt idx="9277">
                  <c:v>1980.547</c:v>
                </c:pt>
                <c:pt idx="9278">
                  <c:v>1980.7809999999999</c:v>
                </c:pt>
                <c:pt idx="9279">
                  <c:v>1977.3440000000001</c:v>
                </c:pt>
                <c:pt idx="9280">
                  <c:v>1979.1410000000001</c:v>
                </c:pt>
                <c:pt idx="9281">
                  <c:v>1979.5309999999999</c:v>
                </c:pt>
                <c:pt idx="9282">
                  <c:v>1977.7339999999999</c:v>
                </c:pt>
                <c:pt idx="9283">
                  <c:v>1981.797</c:v>
                </c:pt>
                <c:pt idx="9284">
                  <c:v>1981.953</c:v>
                </c:pt>
                <c:pt idx="9285">
                  <c:v>1980.7809999999999</c:v>
                </c:pt>
                <c:pt idx="9286">
                  <c:v>1980</c:v>
                </c:pt>
                <c:pt idx="9287">
                  <c:v>1977.7339999999999</c:v>
                </c:pt>
                <c:pt idx="9288">
                  <c:v>1979.5309999999999</c:v>
                </c:pt>
                <c:pt idx="9289">
                  <c:v>1980</c:v>
                </c:pt>
                <c:pt idx="9290">
                  <c:v>1978.3589999999999</c:v>
                </c:pt>
                <c:pt idx="9291">
                  <c:v>1980</c:v>
                </c:pt>
                <c:pt idx="9292">
                  <c:v>1979.1410000000001</c:v>
                </c:pt>
                <c:pt idx="9293">
                  <c:v>1981.797</c:v>
                </c:pt>
                <c:pt idx="9294">
                  <c:v>1978.3589999999999</c:v>
                </c:pt>
                <c:pt idx="9295">
                  <c:v>1979.7660000000001</c:v>
                </c:pt>
                <c:pt idx="9296">
                  <c:v>1980.547</c:v>
                </c:pt>
                <c:pt idx="9297">
                  <c:v>1977.9690000000001</c:v>
                </c:pt>
                <c:pt idx="9298">
                  <c:v>1980.9369999999999</c:v>
                </c:pt>
                <c:pt idx="9299">
                  <c:v>1983.5940000000001</c:v>
                </c:pt>
                <c:pt idx="9300">
                  <c:v>1982.9690000000001</c:v>
                </c:pt>
                <c:pt idx="9301">
                  <c:v>1980.7809999999999</c:v>
                </c:pt>
                <c:pt idx="9302">
                  <c:v>1982.578</c:v>
                </c:pt>
                <c:pt idx="9303">
                  <c:v>1981.953</c:v>
                </c:pt>
                <c:pt idx="9304">
                  <c:v>1984.1410000000001</c:v>
                </c:pt>
                <c:pt idx="9305">
                  <c:v>1984.7660000000001</c:v>
                </c:pt>
                <c:pt idx="9306">
                  <c:v>1985.3910000000001</c:v>
                </c:pt>
                <c:pt idx="9307">
                  <c:v>1985.1559999999999</c:v>
                </c:pt>
                <c:pt idx="9308">
                  <c:v>1985.7809999999999</c:v>
                </c:pt>
                <c:pt idx="9309">
                  <c:v>1987.1869999999999</c:v>
                </c:pt>
                <c:pt idx="9310">
                  <c:v>1987.1869999999999</c:v>
                </c:pt>
                <c:pt idx="9311">
                  <c:v>1986.4059999999999</c:v>
                </c:pt>
                <c:pt idx="9312">
                  <c:v>1987.9690000000001</c:v>
                </c:pt>
                <c:pt idx="9313">
                  <c:v>1988.203</c:v>
                </c:pt>
                <c:pt idx="9314">
                  <c:v>1990.1559999999999</c:v>
                </c:pt>
                <c:pt idx="9315">
                  <c:v>1990</c:v>
                </c:pt>
                <c:pt idx="9316">
                  <c:v>1991.797</c:v>
                </c:pt>
                <c:pt idx="9317">
                  <c:v>1989.1410000000001</c:v>
                </c:pt>
                <c:pt idx="9318">
                  <c:v>1993.203</c:v>
                </c:pt>
                <c:pt idx="9319">
                  <c:v>1991.5619999999999</c:v>
                </c:pt>
                <c:pt idx="9320">
                  <c:v>1992.7339999999999</c:v>
                </c:pt>
                <c:pt idx="9321">
                  <c:v>1993.5940000000001</c:v>
                </c:pt>
                <c:pt idx="9322">
                  <c:v>1996.5619999999999</c:v>
                </c:pt>
                <c:pt idx="9323">
                  <c:v>1997.3440000000001</c:v>
                </c:pt>
                <c:pt idx="9324">
                  <c:v>1998.75</c:v>
                </c:pt>
                <c:pt idx="9325">
                  <c:v>1998.3589999999999</c:v>
                </c:pt>
                <c:pt idx="9326">
                  <c:v>1999.7660000000001</c:v>
                </c:pt>
                <c:pt idx="9327">
                  <c:v>2001.953</c:v>
                </c:pt>
                <c:pt idx="9328">
                  <c:v>2002.1869999999999</c:v>
                </c:pt>
                <c:pt idx="9329">
                  <c:v>2002.578</c:v>
                </c:pt>
                <c:pt idx="9330">
                  <c:v>2002.9690000000001</c:v>
                </c:pt>
                <c:pt idx="9331">
                  <c:v>2003.9839999999999</c:v>
                </c:pt>
                <c:pt idx="9332">
                  <c:v>2005.7809999999999</c:v>
                </c:pt>
                <c:pt idx="9333">
                  <c:v>2006.172</c:v>
                </c:pt>
                <c:pt idx="9334">
                  <c:v>2010</c:v>
                </c:pt>
                <c:pt idx="9335">
                  <c:v>2012.1869999999999</c:v>
                </c:pt>
                <c:pt idx="9336">
                  <c:v>2010.9369999999999</c:v>
                </c:pt>
                <c:pt idx="9337">
                  <c:v>2010.1559999999999</c:v>
                </c:pt>
                <c:pt idx="9338">
                  <c:v>2015.1559999999999</c:v>
                </c:pt>
                <c:pt idx="9339">
                  <c:v>2017.1869999999999</c:v>
                </c:pt>
                <c:pt idx="9340">
                  <c:v>2014.7660000000001</c:v>
                </c:pt>
                <c:pt idx="9341">
                  <c:v>2020</c:v>
                </c:pt>
                <c:pt idx="9342">
                  <c:v>2020.9369999999999</c:v>
                </c:pt>
                <c:pt idx="9343">
                  <c:v>2020.3910000000001</c:v>
                </c:pt>
                <c:pt idx="9344">
                  <c:v>2020.9369999999999</c:v>
                </c:pt>
                <c:pt idx="9345">
                  <c:v>2023.75</c:v>
                </c:pt>
                <c:pt idx="9346">
                  <c:v>2022.9690000000001</c:v>
                </c:pt>
                <c:pt idx="9347">
                  <c:v>2023.203</c:v>
                </c:pt>
                <c:pt idx="9348">
                  <c:v>2026.5619999999999</c:v>
                </c:pt>
                <c:pt idx="9349">
                  <c:v>2027.3440000000001</c:v>
                </c:pt>
                <c:pt idx="9350">
                  <c:v>2028.9839999999999</c:v>
                </c:pt>
                <c:pt idx="9351">
                  <c:v>2030.3910000000001</c:v>
                </c:pt>
                <c:pt idx="9352">
                  <c:v>2034.1410000000001</c:v>
                </c:pt>
                <c:pt idx="9353">
                  <c:v>2033.3589999999999</c:v>
                </c:pt>
                <c:pt idx="9354">
                  <c:v>2034.5309999999999</c:v>
                </c:pt>
                <c:pt idx="9355">
                  <c:v>2040.7809999999999</c:v>
                </c:pt>
                <c:pt idx="9356">
                  <c:v>2040.7809999999999</c:v>
                </c:pt>
                <c:pt idx="9357">
                  <c:v>2042.9690000000001</c:v>
                </c:pt>
                <c:pt idx="9358">
                  <c:v>2042.9690000000001</c:v>
                </c:pt>
                <c:pt idx="9359">
                  <c:v>2047.1869999999999</c:v>
                </c:pt>
                <c:pt idx="9360">
                  <c:v>2045.547</c:v>
                </c:pt>
                <c:pt idx="9361">
                  <c:v>2050.1559999999999</c:v>
                </c:pt>
                <c:pt idx="9362">
                  <c:v>2051.172</c:v>
                </c:pt>
                <c:pt idx="9363">
                  <c:v>2050.7809999999999</c:v>
                </c:pt>
                <c:pt idx="9364">
                  <c:v>2054.7660000000001</c:v>
                </c:pt>
                <c:pt idx="9365">
                  <c:v>2052.9690000000001</c:v>
                </c:pt>
                <c:pt idx="9366">
                  <c:v>2056.953</c:v>
                </c:pt>
                <c:pt idx="9367">
                  <c:v>2060</c:v>
                </c:pt>
                <c:pt idx="9368">
                  <c:v>2060</c:v>
                </c:pt>
                <c:pt idx="9369">
                  <c:v>2061.797</c:v>
                </c:pt>
                <c:pt idx="9370">
                  <c:v>2060.7809999999999</c:v>
                </c:pt>
                <c:pt idx="9371">
                  <c:v>2064.375</c:v>
                </c:pt>
                <c:pt idx="9372">
                  <c:v>2066.4059999999999</c:v>
                </c:pt>
                <c:pt idx="9373">
                  <c:v>2065.9369999999999</c:v>
                </c:pt>
                <c:pt idx="9374">
                  <c:v>2069.7660000000001</c:v>
                </c:pt>
                <c:pt idx="9375">
                  <c:v>2070.9369999999999</c:v>
                </c:pt>
                <c:pt idx="9376">
                  <c:v>2072.578</c:v>
                </c:pt>
                <c:pt idx="9377">
                  <c:v>2073.75</c:v>
                </c:pt>
                <c:pt idx="9378">
                  <c:v>2078.3589999999999</c:v>
                </c:pt>
                <c:pt idx="9379">
                  <c:v>2077.7339999999999</c:v>
                </c:pt>
                <c:pt idx="9380">
                  <c:v>2081.172</c:v>
                </c:pt>
                <c:pt idx="9381">
                  <c:v>2082.9690000000001</c:v>
                </c:pt>
                <c:pt idx="9382">
                  <c:v>2084.1410000000001</c:v>
                </c:pt>
                <c:pt idx="9383">
                  <c:v>2085.547</c:v>
                </c:pt>
                <c:pt idx="9384">
                  <c:v>2085.547</c:v>
                </c:pt>
                <c:pt idx="9385">
                  <c:v>2087.7339999999999</c:v>
                </c:pt>
                <c:pt idx="9386">
                  <c:v>2086.172</c:v>
                </c:pt>
                <c:pt idx="9387">
                  <c:v>2090.3910000000001</c:v>
                </c:pt>
                <c:pt idx="9388">
                  <c:v>2089.5309999999999</c:v>
                </c:pt>
                <c:pt idx="9389">
                  <c:v>2089.5309999999999</c:v>
                </c:pt>
                <c:pt idx="9390">
                  <c:v>2090.547</c:v>
                </c:pt>
                <c:pt idx="9391">
                  <c:v>2094.1410000000001</c:v>
                </c:pt>
                <c:pt idx="9392">
                  <c:v>2095.547</c:v>
                </c:pt>
                <c:pt idx="9393">
                  <c:v>2095.9369999999999</c:v>
                </c:pt>
                <c:pt idx="9394">
                  <c:v>2097.3440000000001</c:v>
                </c:pt>
                <c:pt idx="9395">
                  <c:v>2098.9839999999999</c:v>
                </c:pt>
                <c:pt idx="9396">
                  <c:v>2102.3440000000001</c:v>
                </c:pt>
                <c:pt idx="9397">
                  <c:v>2102.9690000000001</c:v>
                </c:pt>
                <c:pt idx="9398">
                  <c:v>2105.3910000000001</c:v>
                </c:pt>
                <c:pt idx="9399">
                  <c:v>2109.5309999999999</c:v>
                </c:pt>
                <c:pt idx="9400">
                  <c:v>2108.9839999999999</c:v>
                </c:pt>
                <c:pt idx="9401">
                  <c:v>2110.1559999999999</c:v>
                </c:pt>
                <c:pt idx="9402">
                  <c:v>2111.5619999999999</c:v>
                </c:pt>
                <c:pt idx="9403">
                  <c:v>2113.9839999999999</c:v>
                </c:pt>
                <c:pt idx="9404">
                  <c:v>2113.75</c:v>
                </c:pt>
                <c:pt idx="9405">
                  <c:v>2119.375</c:v>
                </c:pt>
                <c:pt idx="9406">
                  <c:v>2118.5940000000001</c:v>
                </c:pt>
                <c:pt idx="9407">
                  <c:v>2120.9369999999999</c:v>
                </c:pt>
                <c:pt idx="9408">
                  <c:v>2122.1869999999999</c:v>
                </c:pt>
                <c:pt idx="9409">
                  <c:v>2119.5309999999999</c:v>
                </c:pt>
                <c:pt idx="9410">
                  <c:v>2122.7339999999999</c:v>
                </c:pt>
                <c:pt idx="9411">
                  <c:v>2121.172</c:v>
                </c:pt>
                <c:pt idx="9412">
                  <c:v>2122.9690000000001</c:v>
                </c:pt>
                <c:pt idx="9413">
                  <c:v>2124.5309999999999</c:v>
                </c:pt>
                <c:pt idx="9414">
                  <c:v>2126.4059999999999</c:v>
                </c:pt>
                <c:pt idx="9415">
                  <c:v>2125.1559999999999</c:v>
                </c:pt>
                <c:pt idx="9416">
                  <c:v>2128.9839999999999</c:v>
                </c:pt>
                <c:pt idx="9417">
                  <c:v>2130</c:v>
                </c:pt>
                <c:pt idx="9418">
                  <c:v>2131.5619999999999</c:v>
                </c:pt>
                <c:pt idx="9419">
                  <c:v>2133.3589999999999</c:v>
                </c:pt>
                <c:pt idx="9420">
                  <c:v>2137.1869999999999</c:v>
                </c:pt>
                <c:pt idx="9421">
                  <c:v>2137.1869999999999</c:v>
                </c:pt>
                <c:pt idx="9422">
                  <c:v>2140.7809999999999</c:v>
                </c:pt>
                <c:pt idx="9423">
                  <c:v>2136.953</c:v>
                </c:pt>
                <c:pt idx="9424">
                  <c:v>2139.5309999999999</c:v>
                </c:pt>
                <c:pt idx="9425">
                  <c:v>2140.7809999999999</c:v>
                </c:pt>
                <c:pt idx="9426">
                  <c:v>2141.797</c:v>
                </c:pt>
                <c:pt idx="9427">
                  <c:v>2144.5309999999999</c:v>
                </c:pt>
                <c:pt idx="9428">
                  <c:v>2142.3440000000001</c:v>
                </c:pt>
                <c:pt idx="9429">
                  <c:v>2147.3440000000001</c:v>
                </c:pt>
                <c:pt idx="9430">
                  <c:v>2146.172</c:v>
                </c:pt>
                <c:pt idx="9431">
                  <c:v>2146.797</c:v>
                </c:pt>
                <c:pt idx="9432">
                  <c:v>2150.1559999999999</c:v>
                </c:pt>
                <c:pt idx="9433">
                  <c:v>2149.375</c:v>
                </c:pt>
                <c:pt idx="9434">
                  <c:v>2150.7809999999999</c:v>
                </c:pt>
                <c:pt idx="9435">
                  <c:v>2152.9690000000001</c:v>
                </c:pt>
                <c:pt idx="9436">
                  <c:v>2153.75</c:v>
                </c:pt>
                <c:pt idx="9437">
                  <c:v>2155.547</c:v>
                </c:pt>
                <c:pt idx="9438">
                  <c:v>2155.1559999999999</c:v>
                </c:pt>
                <c:pt idx="9439">
                  <c:v>2157.7339999999999</c:v>
                </c:pt>
                <c:pt idx="9440">
                  <c:v>2156.5619999999999</c:v>
                </c:pt>
                <c:pt idx="9441">
                  <c:v>2139.375</c:v>
                </c:pt>
                <c:pt idx="9442">
                  <c:v>2138.75</c:v>
                </c:pt>
                <c:pt idx="9443">
                  <c:v>2152.578</c:v>
                </c:pt>
                <c:pt idx="9444">
                  <c:v>2144.375</c:v>
                </c:pt>
                <c:pt idx="9445">
                  <c:v>2146.172</c:v>
                </c:pt>
                <c:pt idx="9446">
                  <c:v>2147.9690000000001</c:v>
                </c:pt>
                <c:pt idx="9447">
                  <c:v>2157.1869999999999</c:v>
                </c:pt>
                <c:pt idx="9448">
                  <c:v>2164.5309999999999</c:v>
                </c:pt>
                <c:pt idx="9449">
                  <c:v>2167.3440000000001</c:v>
                </c:pt>
                <c:pt idx="9450">
                  <c:v>2165.547</c:v>
                </c:pt>
                <c:pt idx="9451">
                  <c:v>2165.7809999999999</c:v>
                </c:pt>
                <c:pt idx="9452">
                  <c:v>2163.9839999999999</c:v>
                </c:pt>
                <c:pt idx="9453">
                  <c:v>2162.9690000000001</c:v>
                </c:pt>
                <c:pt idx="9454">
                  <c:v>2163.5940000000001</c:v>
                </c:pt>
                <c:pt idx="9455">
                  <c:v>2158.3589999999999</c:v>
                </c:pt>
                <c:pt idx="9456">
                  <c:v>2155.3910000000001</c:v>
                </c:pt>
                <c:pt idx="9457">
                  <c:v>2155.7809999999999</c:v>
                </c:pt>
                <c:pt idx="9458">
                  <c:v>2155.7809999999999</c:v>
                </c:pt>
                <c:pt idx="9459">
                  <c:v>2156.5619999999999</c:v>
                </c:pt>
                <c:pt idx="9460">
                  <c:v>2155.3910000000001</c:v>
                </c:pt>
                <c:pt idx="9461">
                  <c:v>2157.578</c:v>
                </c:pt>
                <c:pt idx="9462">
                  <c:v>2156.172</c:v>
                </c:pt>
                <c:pt idx="9463">
                  <c:v>2155.7809999999999</c:v>
                </c:pt>
                <c:pt idx="9464">
                  <c:v>2157.1869999999999</c:v>
                </c:pt>
                <c:pt idx="9465">
                  <c:v>2158.5940000000001</c:v>
                </c:pt>
                <c:pt idx="9466">
                  <c:v>2158.9839999999999</c:v>
                </c:pt>
                <c:pt idx="9467">
                  <c:v>2156.953</c:v>
                </c:pt>
                <c:pt idx="9468">
                  <c:v>2155.7809999999999</c:v>
                </c:pt>
                <c:pt idx="9469">
                  <c:v>2155.9369999999999</c:v>
                </c:pt>
                <c:pt idx="9470">
                  <c:v>2153.9839999999999</c:v>
                </c:pt>
                <c:pt idx="9471">
                  <c:v>2154.7660000000001</c:v>
                </c:pt>
                <c:pt idx="9472">
                  <c:v>2153.5940000000001</c:v>
                </c:pt>
                <c:pt idx="9473">
                  <c:v>2149.5309999999999</c:v>
                </c:pt>
                <c:pt idx="9474">
                  <c:v>2152.1869999999999</c:v>
                </c:pt>
                <c:pt idx="9475">
                  <c:v>2150</c:v>
                </c:pt>
                <c:pt idx="9476">
                  <c:v>2148.9839999999999</c:v>
                </c:pt>
                <c:pt idx="9477">
                  <c:v>2145.3910000000001</c:v>
                </c:pt>
                <c:pt idx="9478">
                  <c:v>2145.547</c:v>
                </c:pt>
                <c:pt idx="9479">
                  <c:v>2145.9369999999999</c:v>
                </c:pt>
                <c:pt idx="9480">
                  <c:v>2143.203</c:v>
                </c:pt>
                <c:pt idx="9481">
                  <c:v>2139.375</c:v>
                </c:pt>
                <c:pt idx="9482">
                  <c:v>2141.5619999999999</c:v>
                </c:pt>
                <c:pt idx="9483">
                  <c:v>2138.9839999999999</c:v>
                </c:pt>
                <c:pt idx="9484">
                  <c:v>2138.75</c:v>
                </c:pt>
                <c:pt idx="9485">
                  <c:v>2138.75</c:v>
                </c:pt>
                <c:pt idx="9486">
                  <c:v>2136.797</c:v>
                </c:pt>
                <c:pt idx="9487">
                  <c:v>2135.9369999999999</c:v>
                </c:pt>
                <c:pt idx="9488">
                  <c:v>2132.1869999999999</c:v>
                </c:pt>
                <c:pt idx="9489">
                  <c:v>2133.3589999999999</c:v>
                </c:pt>
                <c:pt idx="9490">
                  <c:v>2130.9369999999999</c:v>
                </c:pt>
                <c:pt idx="9491">
                  <c:v>2129.1410000000001</c:v>
                </c:pt>
                <c:pt idx="9492">
                  <c:v>2131.172</c:v>
                </c:pt>
                <c:pt idx="9493">
                  <c:v>2128.203</c:v>
                </c:pt>
                <c:pt idx="9494">
                  <c:v>2125.7809999999999</c:v>
                </c:pt>
                <c:pt idx="9495">
                  <c:v>2124.1410000000001</c:v>
                </c:pt>
                <c:pt idx="9496">
                  <c:v>2124.1410000000001</c:v>
                </c:pt>
                <c:pt idx="9497">
                  <c:v>2121.5619999999999</c:v>
                </c:pt>
                <c:pt idx="9498">
                  <c:v>2118.75</c:v>
                </c:pt>
                <c:pt idx="9499">
                  <c:v>2116.172</c:v>
                </c:pt>
                <c:pt idx="9500">
                  <c:v>2116.5619999999999</c:v>
                </c:pt>
                <c:pt idx="9501">
                  <c:v>2113.5940000000001</c:v>
                </c:pt>
                <c:pt idx="9502">
                  <c:v>2113.5940000000001</c:v>
                </c:pt>
                <c:pt idx="9503">
                  <c:v>2112.7339999999999</c:v>
                </c:pt>
                <c:pt idx="9504">
                  <c:v>2110.1559999999999</c:v>
                </c:pt>
                <c:pt idx="9505">
                  <c:v>2107.3440000000001</c:v>
                </c:pt>
                <c:pt idx="9506">
                  <c:v>2106.172</c:v>
                </c:pt>
                <c:pt idx="9507">
                  <c:v>2103.3589999999999</c:v>
                </c:pt>
                <c:pt idx="9508">
                  <c:v>2102.1869999999999</c:v>
                </c:pt>
                <c:pt idx="9509">
                  <c:v>2098.203</c:v>
                </c:pt>
                <c:pt idx="9510">
                  <c:v>2096.953</c:v>
                </c:pt>
                <c:pt idx="9511">
                  <c:v>2096.797</c:v>
                </c:pt>
                <c:pt idx="9512">
                  <c:v>2096.797</c:v>
                </c:pt>
                <c:pt idx="9513">
                  <c:v>2092.9690000000001</c:v>
                </c:pt>
                <c:pt idx="9514">
                  <c:v>2094.7660000000001</c:v>
                </c:pt>
                <c:pt idx="9515">
                  <c:v>2092.3440000000001</c:v>
                </c:pt>
                <c:pt idx="9516">
                  <c:v>2091.5619999999999</c:v>
                </c:pt>
                <c:pt idx="9517">
                  <c:v>2085.547</c:v>
                </c:pt>
                <c:pt idx="9518">
                  <c:v>2085.3910000000001</c:v>
                </c:pt>
                <c:pt idx="9519">
                  <c:v>2081.5619999999999</c:v>
                </c:pt>
                <c:pt idx="9520">
                  <c:v>2081.797</c:v>
                </c:pt>
                <c:pt idx="9521">
                  <c:v>2080.7809999999999</c:v>
                </c:pt>
                <c:pt idx="9522">
                  <c:v>2077.1869999999999</c:v>
                </c:pt>
                <c:pt idx="9523">
                  <c:v>2075.1559999999999</c:v>
                </c:pt>
                <c:pt idx="9524">
                  <c:v>2075.547</c:v>
                </c:pt>
                <c:pt idx="9525">
                  <c:v>2071.172</c:v>
                </c:pt>
                <c:pt idx="9526">
                  <c:v>2071.5619999999999</c:v>
                </c:pt>
                <c:pt idx="9527">
                  <c:v>2069.375</c:v>
                </c:pt>
                <c:pt idx="9528">
                  <c:v>2067.578</c:v>
                </c:pt>
                <c:pt idx="9529">
                  <c:v>2065.547</c:v>
                </c:pt>
                <c:pt idx="9530">
                  <c:v>2066.4059999999999</c:v>
                </c:pt>
                <c:pt idx="9531">
                  <c:v>2062.578</c:v>
                </c:pt>
                <c:pt idx="9532">
                  <c:v>2059.5309999999999</c:v>
                </c:pt>
                <c:pt idx="9533">
                  <c:v>2060.9369999999999</c:v>
                </c:pt>
                <c:pt idx="9534">
                  <c:v>2060.3910000000001</c:v>
                </c:pt>
                <c:pt idx="9535">
                  <c:v>2059.1410000000001</c:v>
                </c:pt>
                <c:pt idx="9536">
                  <c:v>2057.1869999999999</c:v>
                </c:pt>
                <c:pt idx="9537">
                  <c:v>2055.3910000000001</c:v>
                </c:pt>
                <c:pt idx="9538">
                  <c:v>2055.7809999999999</c:v>
                </c:pt>
                <c:pt idx="9539">
                  <c:v>2051.172</c:v>
                </c:pt>
                <c:pt idx="9540">
                  <c:v>2048.3589999999999</c:v>
                </c:pt>
                <c:pt idx="9541">
                  <c:v>2051.172</c:v>
                </c:pt>
                <c:pt idx="9542">
                  <c:v>2046.4059999999999</c:v>
                </c:pt>
                <c:pt idx="9543">
                  <c:v>2045.3910000000001</c:v>
                </c:pt>
                <c:pt idx="9544">
                  <c:v>2042.578</c:v>
                </c:pt>
                <c:pt idx="9545">
                  <c:v>2042.9690000000001</c:v>
                </c:pt>
                <c:pt idx="9546">
                  <c:v>2042.3440000000001</c:v>
                </c:pt>
                <c:pt idx="9547">
                  <c:v>2034.1410000000001</c:v>
                </c:pt>
                <c:pt idx="9548">
                  <c:v>2036.4059999999999</c:v>
                </c:pt>
                <c:pt idx="9549">
                  <c:v>2034.7660000000001</c:v>
                </c:pt>
                <c:pt idx="9550">
                  <c:v>2032.3440000000001</c:v>
                </c:pt>
                <c:pt idx="9551">
                  <c:v>2032.7339999999999</c:v>
                </c:pt>
                <c:pt idx="9552">
                  <c:v>2029.5309999999999</c:v>
                </c:pt>
                <c:pt idx="9553">
                  <c:v>2033.203</c:v>
                </c:pt>
                <c:pt idx="9554">
                  <c:v>2028.3589999999999</c:v>
                </c:pt>
                <c:pt idx="9555">
                  <c:v>2028.3589999999999</c:v>
                </c:pt>
                <c:pt idx="9556">
                  <c:v>2023.75</c:v>
                </c:pt>
                <c:pt idx="9557">
                  <c:v>2024.5309999999999</c:v>
                </c:pt>
                <c:pt idx="9558">
                  <c:v>2025</c:v>
                </c:pt>
                <c:pt idx="9559">
                  <c:v>2019.7660000000001</c:v>
                </c:pt>
                <c:pt idx="9560">
                  <c:v>2021.172</c:v>
                </c:pt>
                <c:pt idx="9561">
                  <c:v>2021.5619999999999</c:v>
                </c:pt>
                <c:pt idx="9562">
                  <c:v>2018.203</c:v>
                </c:pt>
                <c:pt idx="9563">
                  <c:v>2015.9369999999999</c:v>
                </c:pt>
                <c:pt idx="9564">
                  <c:v>2012.7339999999999</c:v>
                </c:pt>
                <c:pt idx="9565">
                  <c:v>2013.203</c:v>
                </c:pt>
                <c:pt idx="9566">
                  <c:v>2011.797</c:v>
                </c:pt>
                <c:pt idx="9567">
                  <c:v>2008.75</c:v>
                </c:pt>
                <c:pt idx="9568">
                  <c:v>2010.1559999999999</c:v>
                </c:pt>
                <c:pt idx="9569">
                  <c:v>2007.578</c:v>
                </c:pt>
                <c:pt idx="9570">
                  <c:v>2004.1410000000001</c:v>
                </c:pt>
                <c:pt idx="9571">
                  <c:v>2005.1559999999999</c:v>
                </c:pt>
                <c:pt idx="9572">
                  <c:v>2001.797</c:v>
                </c:pt>
                <c:pt idx="9573">
                  <c:v>2000.9369999999999</c:v>
                </c:pt>
                <c:pt idx="9574">
                  <c:v>2000.3910000000001</c:v>
                </c:pt>
                <c:pt idx="9575">
                  <c:v>1997.578</c:v>
                </c:pt>
                <c:pt idx="9576">
                  <c:v>1994.7660000000001</c:v>
                </c:pt>
                <c:pt idx="9577">
                  <c:v>1992.7339999999999</c:v>
                </c:pt>
                <c:pt idx="9578">
                  <c:v>1993.9839999999999</c:v>
                </c:pt>
                <c:pt idx="9579">
                  <c:v>1992.3440000000001</c:v>
                </c:pt>
                <c:pt idx="9580">
                  <c:v>1989.5309999999999</c:v>
                </c:pt>
                <c:pt idx="9581">
                  <c:v>1988.5940000000001</c:v>
                </c:pt>
                <c:pt idx="9582">
                  <c:v>1988.3589999999999</c:v>
                </c:pt>
                <c:pt idx="9583">
                  <c:v>1985.7809999999999</c:v>
                </c:pt>
                <c:pt idx="9584">
                  <c:v>1984.1410000000001</c:v>
                </c:pt>
                <c:pt idx="9585">
                  <c:v>1985.3910000000001</c:v>
                </c:pt>
                <c:pt idx="9586">
                  <c:v>1983.203</c:v>
                </c:pt>
                <c:pt idx="9587">
                  <c:v>1981.797</c:v>
                </c:pt>
                <c:pt idx="9588">
                  <c:v>1980.547</c:v>
                </c:pt>
                <c:pt idx="9589">
                  <c:v>1979.7660000000001</c:v>
                </c:pt>
                <c:pt idx="9590">
                  <c:v>1976.953</c:v>
                </c:pt>
                <c:pt idx="9591">
                  <c:v>1978.9839999999999</c:v>
                </c:pt>
                <c:pt idx="9592">
                  <c:v>1976.953</c:v>
                </c:pt>
                <c:pt idx="9593">
                  <c:v>1972.9690000000001</c:v>
                </c:pt>
                <c:pt idx="9594">
                  <c:v>1972.7339999999999</c:v>
                </c:pt>
                <c:pt idx="9595">
                  <c:v>1971.953</c:v>
                </c:pt>
                <c:pt idx="9596">
                  <c:v>1970.7809999999999</c:v>
                </c:pt>
                <c:pt idx="9597">
                  <c:v>1970.3910000000001</c:v>
                </c:pt>
                <c:pt idx="9598">
                  <c:v>1968.203</c:v>
                </c:pt>
                <c:pt idx="9599">
                  <c:v>1965.3910000000001</c:v>
                </c:pt>
                <c:pt idx="9600">
                  <c:v>1966.172</c:v>
                </c:pt>
                <c:pt idx="9601">
                  <c:v>1964.375</c:v>
                </c:pt>
                <c:pt idx="9602">
                  <c:v>1965.547</c:v>
                </c:pt>
                <c:pt idx="9603">
                  <c:v>1963.5940000000001</c:v>
                </c:pt>
                <c:pt idx="9604">
                  <c:v>1963.203</c:v>
                </c:pt>
                <c:pt idx="9605">
                  <c:v>1962.3440000000001</c:v>
                </c:pt>
                <c:pt idx="9606">
                  <c:v>1962.9690000000001</c:v>
                </c:pt>
                <c:pt idx="9607">
                  <c:v>1961.172</c:v>
                </c:pt>
                <c:pt idx="9608">
                  <c:v>1960.7809999999999</c:v>
                </c:pt>
                <c:pt idx="9609">
                  <c:v>1958.3589999999999</c:v>
                </c:pt>
                <c:pt idx="9610">
                  <c:v>1960.7809999999999</c:v>
                </c:pt>
                <c:pt idx="9611">
                  <c:v>1960</c:v>
                </c:pt>
                <c:pt idx="9612">
                  <c:v>1957.9690000000001</c:v>
                </c:pt>
                <c:pt idx="9613">
                  <c:v>1955.9369999999999</c:v>
                </c:pt>
                <c:pt idx="9614">
                  <c:v>1955</c:v>
                </c:pt>
                <c:pt idx="9615">
                  <c:v>1955.1559999999999</c:v>
                </c:pt>
                <c:pt idx="9616">
                  <c:v>1956.172</c:v>
                </c:pt>
                <c:pt idx="9617">
                  <c:v>1952.3440000000001</c:v>
                </c:pt>
                <c:pt idx="9618">
                  <c:v>1951.172</c:v>
                </c:pt>
                <c:pt idx="9619">
                  <c:v>1951.172</c:v>
                </c:pt>
                <c:pt idx="9620">
                  <c:v>1951.797</c:v>
                </c:pt>
                <c:pt idx="9621">
                  <c:v>1950.7809999999999</c:v>
                </c:pt>
                <c:pt idx="9622">
                  <c:v>1952.9690000000001</c:v>
                </c:pt>
                <c:pt idx="9623">
                  <c:v>1951.953</c:v>
                </c:pt>
                <c:pt idx="9624">
                  <c:v>1953.3589999999999</c:v>
                </c:pt>
                <c:pt idx="9625">
                  <c:v>1952.7339999999999</c:v>
                </c:pt>
                <c:pt idx="9626">
                  <c:v>1950.547</c:v>
                </c:pt>
                <c:pt idx="9627">
                  <c:v>1951.5619999999999</c:v>
                </c:pt>
                <c:pt idx="9628">
                  <c:v>1952.3440000000001</c:v>
                </c:pt>
                <c:pt idx="9629">
                  <c:v>1953.3589999999999</c:v>
                </c:pt>
                <c:pt idx="9630">
                  <c:v>1952.7339999999999</c:v>
                </c:pt>
                <c:pt idx="9631">
                  <c:v>1953.3589999999999</c:v>
                </c:pt>
                <c:pt idx="9632">
                  <c:v>1953.9839999999999</c:v>
                </c:pt>
                <c:pt idx="9633">
                  <c:v>1953.75</c:v>
                </c:pt>
                <c:pt idx="9634">
                  <c:v>1953.3589999999999</c:v>
                </c:pt>
                <c:pt idx="9635">
                  <c:v>1953.75</c:v>
                </c:pt>
                <c:pt idx="9636">
                  <c:v>1953.5940000000001</c:v>
                </c:pt>
                <c:pt idx="9637">
                  <c:v>1954.1410000000001</c:v>
                </c:pt>
                <c:pt idx="9638">
                  <c:v>1956.953</c:v>
                </c:pt>
                <c:pt idx="9639">
                  <c:v>1953.75</c:v>
                </c:pt>
                <c:pt idx="9640">
                  <c:v>1954.5309999999999</c:v>
                </c:pt>
                <c:pt idx="9641">
                  <c:v>1955.9369999999999</c:v>
                </c:pt>
                <c:pt idx="9642">
                  <c:v>1955</c:v>
                </c:pt>
                <c:pt idx="9643">
                  <c:v>1957.1869999999999</c:v>
                </c:pt>
                <c:pt idx="9644">
                  <c:v>1956.4059999999999</c:v>
                </c:pt>
                <c:pt idx="9645">
                  <c:v>1958.203</c:v>
                </c:pt>
                <c:pt idx="9646">
                  <c:v>1958.3589999999999</c:v>
                </c:pt>
                <c:pt idx="9647">
                  <c:v>1957.578</c:v>
                </c:pt>
                <c:pt idx="9648">
                  <c:v>1961.4059999999999</c:v>
                </c:pt>
                <c:pt idx="9649">
                  <c:v>1960.7809999999999</c:v>
                </c:pt>
                <c:pt idx="9650">
                  <c:v>1962.9690000000001</c:v>
                </c:pt>
                <c:pt idx="9651">
                  <c:v>1959.1410000000001</c:v>
                </c:pt>
                <c:pt idx="9652">
                  <c:v>1963.5940000000001</c:v>
                </c:pt>
                <c:pt idx="9653">
                  <c:v>1964.1410000000001</c:v>
                </c:pt>
                <c:pt idx="9654">
                  <c:v>1967.9690000000001</c:v>
                </c:pt>
                <c:pt idx="9655">
                  <c:v>1966.172</c:v>
                </c:pt>
                <c:pt idx="9656">
                  <c:v>1967.3440000000001</c:v>
                </c:pt>
                <c:pt idx="9657">
                  <c:v>1966.5619999999999</c:v>
                </c:pt>
                <c:pt idx="9658">
                  <c:v>1968.3589999999999</c:v>
                </c:pt>
                <c:pt idx="9659">
                  <c:v>1971.172</c:v>
                </c:pt>
                <c:pt idx="9660">
                  <c:v>1969.5309999999999</c:v>
                </c:pt>
                <c:pt idx="9661">
                  <c:v>1972.7339999999999</c:v>
                </c:pt>
                <c:pt idx="9662">
                  <c:v>1970.3910000000001</c:v>
                </c:pt>
                <c:pt idx="9663">
                  <c:v>1975.3910000000001</c:v>
                </c:pt>
                <c:pt idx="9664">
                  <c:v>1974.375</c:v>
                </c:pt>
                <c:pt idx="9665">
                  <c:v>1976.953</c:v>
                </c:pt>
                <c:pt idx="9666">
                  <c:v>1979.5309999999999</c:v>
                </c:pt>
                <c:pt idx="9667">
                  <c:v>1979.375</c:v>
                </c:pt>
                <c:pt idx="9668">
                  <c:v>1978.9839999999999</c:v>
                </c:pt>
                <c:pt idx="9669">
                  <c:v>1977.9690000000001</c:v>
                </c:pt>
                <c:pt idx="9670">
                  <c:v>1981.797</c:v>
                </c:pt>
                <c:pt idx="9671">
                  <c:v>1983.203</c:v>
                </c:pt>
                <c:pt idx="9672">
                  <c:v>1982.578</c:v>
                </c:pt>
                <c:pt idx="9673">
                  <c:v>1985.1559999999999</c:v>
                </c:pt>
                <c:pt idx="9674">
                  <c:v>1985.9369999999999</c:v>
                </c:pt>
                <c:pt idx="9675">
                  <c:v>1990.7809999999999</c:v>
                </c:pt>
                <c:pt idx="9676">
                  <c:v>1990.3910000000001</c:v>
                </c:pt>
                <c:pt idx="9677">
                  <c:v>1991.4059999999999</c:v>
                </c:pt>
                <c:pt idx="9678">
                  <c:v>1991.953</c:v>
                </c:pt>
                <c:pt idx="9679">
                  <c:v>1994.5309999999999</c:v>
                </c:pt>
                <c:pt idx="9680">
                  <c:v>1996.797</c:v>
                </c:pt>
                <c:pt idx="9681">
                  <c:v>1995.7809999999999</c:v>
                </c:pt>
                <c:pt idx="9682">
                  <c:v>1997.3440000000001</c:v>
                </c:pt>
                <c:pt idx="9683">
                  <c:v>2001.797</c:v>
                </c:pt>
                <c:pt idx="9684">
                  <c:v>2001.5619999999999</c:v>
                </c:pt>
                <c:pt idx="9685">
                  <c:v>2001.953</c:v>
                </c:pt>
                <c:pt idx="9686">
                  <c:v>2003.5940000000001</c:v>
                </c:pt>
                <c:pt idx="9687">
                  <c:v>2002.578</c:v>
                </c:pt>
                <c:pt idx="9688">
                  <c:v>2006.797</c:v>
                </c:pt>
                <c:pt idx="9689">
                  <c:v>2008.3589999999999</c:v>
                </c:pt>
                <c:pt idx="9690">
                  <c:v>2009.375</c:v>
                </c:pt>
                <c:pt idx="9691">
                  <c:v>2008.9839999999999</c:v>
                </c:pt>
                <c:pt idx="9692">
                  <c:v>2010</c:v>
                </c:pt>
                <c:pt idx="9693">
                  <c:v>2012.9690000000001</c:v>
                </c:pt>
                <c:pt idx="9694">
                  <c:v>2012.578</c:v>
                </c:pt>
                <c:pt idx="9695">
                  <c:v>2013.5940000000001</c:v>
                </c:pt>
                <c:pt idx="9696">
                  <c:v>2015</c:v>
                </c:pt>
                <c:pt idx="9697">
                  <c:v>2016.797</c:v>
                </c:pt>
                <c:pt idx="9698">
                  <c:v>2018.5940000000001</c:v>
                </c:pt>
                <c:pt idx="9699">
                  <c:v>2020.3910000000001</c:v>
                </c:pt>
                <c:pt idx="9700">
                  <c:v>2020.3910000000001</c:v>
                </c:pt>
                <c:pt idx="9701">
                  <c:v>2022.9690000000001</c:v>
                </c:pt>
                <c:pt idx="9702">
                  <c:v>2026.797</c:v>
                </c:pt>
                <c:pt idx="9703">
                  <c:v>2027.578</c:v>
                </c:pt>
                <c:pt idx="9704">
                  <c:v>2027.7339999999999</c:v>
                </c:pt>
                <c:pt idx="9705">
                  <c:v>2030.3910000000001</c:v>
                </c:pt>
                <c:pt idx="9706">
                  <c:v>2028.203</c:v>
                </c:pt>
                <c:pt idx="9707">
                  <c:v>2033.9839999999999</c:v>
                </c:pt>
                <c:pt idx="9708">
                  <c:v>2031.953</c:v>
                </c:pt>
                <c:pt idx="9709">
                  <c:v>2032.3440000000001</c:v>
                </c:pt>
                <c:pt idx="9710">
                  <c:v>2035.9369999999999</c:v>
                </c:pt>
                <c:pt idx="9711">
                  <c:v>2038.5940000000001</c:v>
                </c:pt>
                <c:pt idx="9712">
                  <c:v>2037.7339999999999</c:v>
                </c:pt>
                <c:pt idx="9713">
                  <c:v>2040.1559999999999</c:v>
                </c:pt>
                <c:pt idx="9714">
                  <c:v>2040.3910000000001</c:v>
                </c:pt>
                <c:pt idx="9715">
                  <c:v>2040.9369999999999</c:v>
                </c:pt>
                <c:pt idx="9716">
                  <c:v>2044.375</c:v>
                </c:pt>
                <c:pt idx="9717">
                  <c:v>2045</c:v>
                </c:pt>
                <c:pt idx="9718">
                  <c:v>2044.5309999999999</c:v>
                </c:pt>
                <c:pt idx="9719">
                  <c:v>2046.797</c:v>
                </c:pt>
                <c:pt idx="9720">
                  <c:v>2046.5619999999999</c:v>
                </c:pt>
                <c:pt idx="9721">
                  <c:v>2052.1869999999999</c:v>
                </c:pt>
                <c:pt idx="9722">
                  <c:v>2051.4059999999999</c:v>
                </c:pt>
                <c:pt idx="9723">
                  <c:v>2053.9839999999999</c:v>
                </c:pt>
                <c:pt idx="9724">
                  <c:v>2054.5309999999999</c:v>
                </c:pt>
                <c:pt idx="9725">
                  <c:v>2057.1869999999999</c:v>
                </c:pt>
                <c:pt idx="9726">
                  <c:v>2057.9690000000001</c:v>
                </c:pt>
                <c:pt idx="9727">
                  <c:v>2059.1410000000001</c:v>
                </c:pt>
                <c:pt idx="9728">
                  <c:v>2062.7339999999999</c:v>
                </c:pt>
                <c:pt idx="9729">
                  <c:v>2062.3440000000001</c:v>
                </c:pt>
                <c:pt idx="9730">
                  <c:v>2062.7339999999999</c:v>
                </c:pt>
                <c:pt idx="9731">
                  <c:v>2063.3589999999999</c:v>
                </c:pt>
                <c:pt idx="9732">
                  <c:v>2063.3589999999999</c:v>
                </c:pt>
                <c:pt idx="9733">
                  <c:v>2066.4059999999999</c:v>
                </c:pt>
                <c:pt idx="9734">
                  <c:v>2065.547</c:v>
                </c:pt>
                <c:pt idx="9735">
                  <c:v>2065.9369999999999</c:v>
                </c:pt>
                <c:pt idx="9736">
                  <c:v>2069.375</c:v>
                </c:pt>
                <c:pt idx="9737">
                  <c:v>2070.9369999999999</c:v>
                </c:pt>
                <c:pt idx="9738">
                  <c:v>2073.9839999999999</c:v>
                </c:pt>
                <c:pt idx="9739">
                  <c:v>2075</c:v>
                </c:pt>
                <c:pt idx="9740">
                  <c:v>2074.375</c:v>
                </c:pt>
                <c:pt idx="9741">
                  <c:v>2077.3440000000001</c:v>
                </c:pt>
                <c:pt idx="9742">
                  <c:v>2080.1559999999999</c:v>
                </c:pt>
                <c:pt idx="9743">
                  <c:v>2081.4059999999999</c:v>
                </c:pt>
                <c:pt idx="9744">
                  <c:v>2082.578</c:v>
                </c:pt>
                <c:pt idx="9745">
                  <c:v>2083.9839999999999</c:v>
                </c:pt>
                <c:pt idx="9746">
                  <c:v>2086.797</c:v>
                </c:pt>
                <c:pt idx="9747">
                  <c:v>2087.9690000000001</c:v>
                </c:pt>
                <c:pt idx="9748">
                  <c:v>2089.1410000000001</c:v>
                </c:pt>
                <c:pt idx="9749">
                  <c:v>2092.7339999999999</c:v>
                </c:pt>
                <c:pt idx="9750">
                  <c:v>2090.7809999999999</c:v>
                </c:pt>
                <c:pt idx="9751">
                  <c:v>2092.1869999999999</c:v>
                </c:pt>
                <c:pt idx="9752">
                  <c:v>2094.5309999999999</c:v>
                </c:pt>
                <c:pt idx="9753">
                  <c:v>2085.547</c:v>
                </c:pt>
                <c:pt idx="9754">
                  <c:v>2062.578</c:v>
                </c:pt>
                <c:pt idx="9755">
                  <c:v>2083.203</c:v>
                </c:pt>
                <c:pt idx="9756">
                  <c:v>2088.9839999999999</c:v>
                </c:pt>
                <c:pt idx="9757">
                  <c:v>2076.4059999999999</c:v>
                </c:pt>
                <c:pt idx="9758">
                  <c:v>2079.5309999999999</c:v>
                </c:pt>
                <c:pt idx="9759">
                  <c:v>2086.4059999999999</c:v>
                </c:pt>
                <c:pt idx="9760">
                  <c:v>2100.547</c:v>
                </c:pt>
                <c:pt idx="9761">
                  <c:v>2104.1410000000001</c:v>
                </c:pt>
                <c:pt idx="9762">
                  <c:v>2105.9369999999999</c:v>
                </c:pt>
                <c:pt idx="9763">
                  <c:v>2106.5619999999999</c:v>
                </c:pt>
                <c:pt idx="9764">
                  <c:v>2105.1559999999999</c:v>
                </c:pt>
                <c:pt idx="9765">
                  <c:v>2104.7660000000001</c:v>
                </c:pt>
                <c:pt idx="9766">
                  <c:v>2103.9839999999999</c:v>
                </c:pt>
                <c:pt idx="9767">
                  <c:v>2109.375</c:v>
                </c:pt>
                <c:pt idx="9768">
                  <c:v>2107.1869999999999</c:v>
                </c:pt>
                <c:pt idx="9769">
                  <c:v>2101.797</c:v>
                </c:pt>
                <c:pt idx="9770">
                  <c:v>2100.1559999999999</c:v>
                </c:pt>
                <c:pt idx="9771">
                  <c:v>2096.797</c:v>
                </c:pt>
                <c:pt idx="9772">
                  <c:v>2094.1410000000001</c:v>
                </c:pt>
                <c:pt idx="9773">
                  <c:v>2096.797</c:v>
                </c:pt>
                <c:pt idx="9774">
                  <c:v>2097.7339999999999</c:v>
                </c:pt>
                <c:pt idx="9775">
                  <c:v>2100.1559999999999</c:v>
                </c:pt>
                <c:pt idx="9776">
                  <c:v>2099.5309999999999</c:v>
                </c:pt>
                <c:pt idx="9777">
                  <c:v>2100</c:v>
                </c:pt>
                <c:pt idx="9778">
                  <c:v>2100.9369999999999</c:v>
                </c:pt>
                <c:pt idx="9779">
                  <c:v>2101.4059999999999</c:v>
                </c:pt>
                <c:pt idx="9780">
                  <c:v>2104.1410000000001</c:v>
                </c:pt>
                <c:pt idx="9781">
                  <c:v>2098.5940000000001</c:v>
                </c:pt>
                <c:pt idx="9782">
                  <c:v>2098.3589999999999</c:v>
                </c:pt>
                <c:pt idx="9783">
                  <c:v>2097.9690000000001</c:v>
                </c:pt>
                <c:pt idx="9784">
                  <c:v>2096.172</c:v>
                </c:pt>
                <c:pt idx="9785">
                  <c:v>2095</c:v>
                </c:pt>
                <c:pt idx="9786">
                  <c:v>2096.5619999999999</c:v>
                </c:pt>
                <c:pt idx="9787">
                  <c:v>2096.5619999999999</c:v>
                </c:pt>
                <c:pt idx="9788">
                  <c:v>2095</c:v>
                </c:pt>
                <c:pt idx="9789">
                  <c:v>2093.9839999999999</c:v>
                </c:pt>
                <c:pt idx="9790">
                  <c:v>2093.203</c:v>
                </c:pt>
                <c:pt idx="9791">
                  <c:v>2091.4059999999999</c:v>
                </c:pt>
                <c:pt idx="9792">
                  <c:v>2091.172</c:v>
                </c:pt>
                <c:pt idx="9793">
                  <c:v>2092.1869999999999</c:v>
                </c:pt>
                <c:pt idx="9794">
                  <c:v>2091.5619999999999</c:v>
                </c:pt>
                <c:pt idx="9795">
                  <c:v>2091.797</c:v>
                </c:pt>
                <c:pt idx="9796">
                  <c:v>2091.172</c:v>
                </c:pt>
                <c:pt idx="9797">
                  <c:v>2088.203</c:v>
                </c:pt>
                <c:pt idx="9798">
                  <c:v>2086.797</c:v>
                </c:pt>
                <c:pt idx="9799">
                  <c:v>2087.9690000000001</c:v>
                </c:pt>
                <c:pt idx="9800">
                  <c:v>2087.7339999999999</c:v>
                </c:pt>
                <c:pt idx="9801">
                  <c:v>2087.9690000000001</c:v>
                </c:pt>
                <c:pt idx="9802">
                  <c:v>2084.7660000000001</c:v>
                </c:pt>
                <c:pt idx="9803">
                  <c:v>2085.3910000000001</c:v>
                </c:pt>
                <c:pt idx="9804">
                  <c:v>2081.953</c:v>
                </c:pt>
                <c:pt idx="9805">
                  <c:v>2081.953</c:v>
                </c:pt>
                <c:pt idx="9806">
                  <c:v>2079.375</c:v>
                </c:pt>
                <c:pt idx="9807">
                  <c:v>2078.5940000000001</c:v>
                </c:pt>
                <c:pt idx="9808">
                  <c:v>2079.5309999999999</c:v>
                </c:pt>
                <c:pt idx="9809">
                  <c:v>2072.578</c:v>
                </c:pt>
                <c:pt idx="9810">
                  <c:v>2074.1410000000001</c:v>
                </c:pt>
                <c:pt idx="9811">
                  <c:v>2074.1410000000001</c:v>
                </c:pt>
                <c:pt idx="9812">
                  <c:v>2073.203</c:v>
                </c:pt>
                <c:pt idx="9813">
                  <c:v>2070.547</c:v>
                </c:pt>
                <c:pt idx="9814">
                  <c:v>2070.1559999999999</c:v>
                </c:pt>
                <c:pt idx="9815">
                  <c:v>2070.1559999999999</c:v>
                </c:pt>
                <c:pt idx="9816">
                  <c:v>2066.5619999999999</c:v>
                </c:pt>
                <c:pt idx="9817">
                  <c:v>2067.3440000000001</c:v>
                </c:pt>
                <c:pt idx="9818">
                  <c:v>2063.5940000000001</c:v>
                </c:pt>
                <c:pt idx="9819">
                  <c:v>2061.172</c:v>
                </c:pt>
                <c:pt idx="9820">
                  <c:v>2063.75</c:v>
                </c:pt>
                <c:pt idx="9821">
                  <c:v>2061.4059999999999</c:v>
                </c:pt>
                <c:pt idx="9822">
                  <c:v>2061.4059999999999</c:v>
                </c:pt>
                <c:pt idx="9823">
                  <c:v>2061.4059999999999</c:v>
                </c:pt>
                <c:pt idx="9824">
                  <c:v>2059.7660000000001</c:v>
                </c:pt>
                <c:pt idx="9825">
                  <c:v>2057.9690000000001</c:v>
                </c:pt>
                <c:pt idx="9826">
                  <c:v>2055.3910000000001</c:v>
                </c:pt>
                <c:pt idx="9827">
                  <c:v>2052.7339999999999</c:v>
                </c:pt>
                <c:pt idx="9828">
                  <c:v>2053.203</c:v>
                </c:pt>
                <c:pt idx="9829">
                  <c:v>2050.9369999999999</c:v>
                </c:pt>
                <c:pt idx="9830">
                  <c:v>2050.1559999999999</c:v>
                </c:pt>
                <c:pt idx="9831">
                  <c:v>2050</c:v>
                </c:pt>
                <c:pt idx="9832">
                  <c:v>2047.7339999999999</c:v>
                </c:pt>
                <c:pt idx="9833">
                  <c:v>2043.75</c:v>
                </c:pt>
                <c:pt idx="9834">
                  <c:v>2046.953</c:v>
                </c:pt>
                <c:pt idx="9835">
                  <c:v>2045.3910000000001</c:v>
                </c:pt>
                <c:pt idx="9836">
                  <c:v>2043.5940000000001</c:v>
                </c:pt>
                <c:pt idx="9837">
                  <c:v>2041.797</c:v>
                </c:pt>
                <c:pt idx="9838">
                  <c:v>2040.547</c:v>
                </c:pt>
                <c:pt idx="9839">
                  <c:v>2040.547</c:v>
                </c:pt>
                <c:pt idx="9840">
                  <c:v>2036.953</c:v>
                </c:pt>
                <c:pt idx="9841">
                  <c:v>2038.9839999999999</c:v>
                </c:pt>
                <c:pt idx="9842">
                  <c:v>2037.578</c:v>
                </c:pt>
                <c:pt idx="9843">
                  <c:v>2035.1559999999999</c:v>
                </c:pt>
                <c:pt idx="9844">
                  <c:v>2034.375</c:v>
                </c:pt>
                <c:pt idx="9845">
                  <c:v>2030.7809999999999</c:v>
                </c:pt>
                <c:pt idx="9846">
                  <c:v>2030</c:v>
                </c:pt>
                <c:pt idx="9847">
                  <c:v>2029.7660000000001</c:v>
                </c:pt>
                <c:pt idx="9848">
                  <c:v>2028.5940000000001</c:v>
                </c:pt>
                <c:pt idx="9849">
                  <c:v>2026.5619999999999</c:v>
                </c:pt>
                <c:pt idx="9850">
                  <c:v>2024.7660000000001</c:v>
                </c:pt>
                <c:pt idx="9851">
                  <c:v>2023.5940000000001</c:v>
                </c:pt>
                <c:pt idx="9852">
                  <c:v>2023.9839999999999</c:v>
                </c:pt>
                <c:pt idx="9853">
                  <c:v>2022.3440000000001</c:v>
                </c:pt>
                <c:pt idx="9854">
                  <c:v>2020.547</c:v>
                </c:pt>
                <c:pt idx="9855">
                  <c:v>2019.375</c:v>
                </c:pt>
                <c:pt idx="9856">
                  <c:v>2018.75</c:v>
                </c:pt>
                <c:pt idx="9857">
                  <c:v>2017.7339999999999</c:v>
                </c:pt>
                <c:pt idx="9858">
                  <c:v>2013.3589999999999</c:v>
                </c:pt>
                <c:pt idx="9859">
                  <c:v>2019.1410000000001</c:v>
                </c:pt>
                <c:pt idx="9860">
                  <c:v>2013.203</c:v>
                </c:pt>
                <c:pt idx="9861">
                  <c:v>2011.5619999999999</c:v>
                </c:pt>
                <c:pt idx="9862">
                  <c:v>2014.1410000000001</c:v>
                </c:pt>
                <c:pt idx="9863">
                  <c:v>2010.1559999999999</c:v>
                </c:pt>
                <c:pt idx="9864">
                  <c:v>2009.7660000000001</c:v>
                </c:pt>
                <c:pt idx="9865">
                  <c:v>2008.5940000000001</c:v>
                </c:pt>
                <c:pt idx="9866">
                  <c:v>2008.5940000000001</c:v>
                </c:pt>
                <c:pt idx="9867">
                  <c:v>2006.953</c:v>
                </c:pt>
                <c:pt idx="9868">
                  <c:v>2005</c:v>
                </c:pt>
                <c:pt idx="9869">
                  <c:v>2005.7809999999999</c:v>
                </c:pt>
                <c:pt idx="9870">
                  <c:v>2005.3910000000001</c:v>
                </c:pt>
                <c:pt idx="9871">
                  <c:v>2002.1869999999999</c:v>
                </c:pt>
                <c:pt idx="9872">
                  <c:v>2002.1869999999999</c:v>
                </c:pt>
                <c:pt idx="9873">
                  <c:v>2001.797</c:v>
                </c:pt>
                <c:pt idx="9874">
                  <c:v>1996.5619999999999</c:v>
                </c:pt>
                <c:pt idx="9875">
                  <c:v>1999.1410000000001</c:v>
                </c:pt>
                <c:pt idx="9876">
                  <c:v>1995.3910000000001</c:v>
                </c:pt>
                <c:pt idx="9877">
                  <c:v>1996.953</c:v>
                </c:pt>
                <c:pt idx="9878">
                  <c:v>1995</c:v>
                </c:pt>
                <c:pt idx="9879">
                  <c:v>1992.9690000000001</c:v>
                </c:pt>
                <c:pt idx="9880">
                  <c:v>1993.75</c:v>
                </c:pt>
                <c:pt idx="9881">
                  <c:v>1995.1559999999999</c:v>
                </c:pt>
                <c:pt idx="9882">
                  <c:v>1993.203</c:v>
                </c:pt>
                <c:pt idx="9883">
                  <c:v>1990.9369999999999</c:v>
                </c:pt>
                <c:pt idx="9884">
                  <c:v>1987.1869999999999</c:v>
                </c:pt>
                <c:pt idx="9885">
                  <c:v>1992.578</c:v>
                </c:pt>
                <c:pt idx="9886">
                  <c:v>1990.1559999999999</c:v>
                </c:pt>
                <c:pt idx="9887">
                  <c:v>1986.4059999999999</c:v>
                </c:pt>
                <c:pt idx="9888">
                  <c:v>1988.75</c:v>
                </c:pt>
                <c:pt idx="9889">
                  <c:v>1990.1559999999999</c:v>
                </c:pt>
                <c:pt idx="9890">
                  <c:v>1985.3910000000001</c:v>
                </c:pt>
                <c:pt idx="9891">
                  <c:v>1986.797</c:v>
                </c:pt>
                <c:pt idx="9892">
                  <c:v>1988.203</c:v>
                </c:pt>
                <c:pt idx="9893">
                  <c:v>1983.5940000000001</c:v>
                </c:pt>
                <c:pt idx="9894">
                  <c:v>1983.203</c:v>
                </c:pt>
                <c:pt idx="9895">
                  <c:v>1983.75</c:v>
                </c:pt>
                <c:pt idx="9896">
                  <c:v>1981.953</c:v>
                </c:pt>
                <c:pt idx="9897">
                  <c:v>1980.7809999999999</c:v>
                </c:pt>
                <c:pt idx="9898">
                  <c:v>1979.375</c:v>
                </c:pt>
                <c:pt idx="9899">
                  <c:v>1981.172</c:v>
                </c:pt>
                <c:pt idx="9900">
                  <c:v>1979.375</c:v>
                </c:pt>
                <c:pt idx="9901">
                  <c:v>1980.9369999999999</c:v>
                </c:pt>
                <c:pt idx="9902">
                  <c:v>1977.9690000000001</c:v>
                </c:pt>
                <c:pt idx="9903">
                  <c:v>1979.1410000000001</c:v>
                </c:pt>
                <c:pt idx="9904">
                  <c:v>1977.7339999999999</c:v>
                </c:pt>
                <c:pt idx="9905">
                  <c:v>1976.953</c:v>
                </c:pt>
                <c:pt idx="9906">
                  <c:v>1977.3440000000001</c:v>
                </c:pt>
                <c:pt idx="9907">
                  <c:v>1979.7660000000001</c:v>
                </c:pt>
                <c:pt idx="9908">
                  <c:v>1978.5940000000001</c:v>
                </c:pt>
                <c:pt idx="9909">
                  <c:v>1980.7809999999999</c:v>
                </c:pt>
                <c:pt idx="9910">
                  <c:v>1976.953</c:v>
                </c:pt>
                <c:pt idx="9911">
                  <c:v>1976.172</c:v>
                </c:pt>
                <c:pt idx="9912">
                  <c:v>1976.797</c:v>
                </c:pt>
                <c:pt idx="9913">
                  <c:v>1976.953</c:v>
                </c:pt>
                <c:pt idx="9914">
                  <c:v>1976.172</c:v>
                </c:pt>
                <c:pt idx="9915">
                  <c:v>1976.4059999999999</c:v>
                </c:pt>
                <c:pt idx="9916">
                  <c:v>1976.5619999999999</c:v>
                </c:pt>
                <c:pt idx="9917">
                  <c:v>1975.1559999999999</c:v>
                </c:pt>
                <c:pt idx="9918">
                  <c:v>1978.203</c:v>
                </c:pt>
                <c:pt idx="9919">
                  <c:v>1975.9369999999999</c:v>
                </c:pt>
                <c:pt idx="9920">
                  <c:v>1975.7809999999999</c:v>
                </c:pt>
                <c:pt idx="9921">
                  <c:v>1975.9369999999999</c:v>
                </c:pt>
                <c:pt idx="9922">
                  <c:v>1975.3910000000001</c:v>
                </c:pt>
                <c:pt idx="9923">
                  <c:v>1975.9369999999999</c:v>
                </c:pt>
                <c:pt idx="9924">
                  <c:v>1977.1869999999999</c:v>
                </c:pt>
                <c:pt idx="9925">
                  <c:v>1976.797</c:v>
                </c:pt>
                <c:pt idx="9926">
                  <c:v>1975.9369999999999</c:v>
                </c:pt>
                <c:pt idx="9927">
                  <c:v>1979.7660000000001</c:v>
                </c:pt>
                <c:pt idx="9928">
                  <c:v>1979.1410000000001</c:v>
                </c:pt>
                <c:pt idx="9929">
                  <c:v>1978.9839999999999</c:v>
                </c:pt>
                <c:pt idx="9930">
                  <c:v>1979.1410000000001</c:v>
                </c:pt>
                <c:pt idx="9931">
                  <c:v>1979.1410000000001</c:v>
                </c:pt>
                <c:pt idx="9932">
                  <c:v>1980.9369999999999</c:v>
                </c:pt>
                <c:pt idx="9933">
                  <c:v>1977.1869999999999</c:v>
                </c:pt>
                <c:pt idx="9934">
                  <c:v>1980</c:v>
                </c:pt>
                <c:pt idx="9935">
                  <c:v>1980.9369999999999</c:v>
                </c:pt>
                <c:pt idx="9936">
                  <c:v>1982.7339999999999</c:v>
                </c:pt>
                <c:pt idx="9937">
                  <c:v>1983.75</c:v>
                </c:pt>
                <c:pt idx="9938">
                  <c:v>1982.1869999999999</c:v>
                </c:pt>
                <c:pt idx="9939">
                  <c:v>1982.7339999999999</c:v>
                </c:pt>
                <c:pt idx="9940">
                  <c:v>1982.1869999999999</c:v>
                </c:pt>
                <c:pt idx="9941">
                  <c:v>1984.5309999999999</c:v>
                </c:pt>
                <c:pt idx="9942">
                  <c:v>1985.9369999999999</c:v>
                </c:pt>
                <c:pt idx="9943">
                  <c:v>1985.7809999999999</c:v>
                </c:pt>
                <c:pt idx="9944">
                  <c:v>1987.3440000000001</c:v>
                </c:pt>
                <c:pt idx="9945">
                  <c:v>1986.172</c:v>
                </c:pt>
                <c:pt idx="9946">
                  <c:v>1988.75</c:v>
                </c:pt>
                <c:pt idx="9947">
                  <c:v>1988.5940000000001</c:v>
                </c:pt>
                <c:pt idx="9948">
                  <c:v>1987.9690000000001</c:v>
                </c:pt>
                <c:pt idx="9949">
                  <c:v>1990.9369999999999</c:v>
                </c:pt>
                <c:pt idx="9950">
                  <c:v>1991.172</c:v>
                </c:pt>
                <c:pt idx="9951">
                  <c:v>1990.547</c:v>
                </c:pt>
                <c:pt idx="9952">
                  <c:v>1992.578</c:v>
                </c:pt>
                <c:pt idx="9953">
                  <c:v>1993.5940000000001</c:v>
                </c:pt>
                <c:pt idx="9954">
                  <c:v>1993.3589999999999</c:v>
                </c:pt>
                <c:pt idx="9955">
                  <c:v>1998.5940000000001</c:v>
                </c:pt>
                <c:pt idx="9956">
                  <c:v>1997.578</c:v>
                </c:pt>
                <c:pt idx="9957">
                  <c:v>1998.203</c:v>
                </c:pt>
                <c:pt idx="9958">
                  <c:v>2000.3910000000001</c:v>
                </c:pt>
                <c:pt idx="9959">
                  <c:v>2000.547</c:v>
                </c:pt>
                <c:pt idx="9960">
                  <c:v>2002.7339999999999</c:v>
                </c:pt>
                <c:pt idx="9961">
                  <c:v>2001.4059999999999</c:v>
                </c:pt>
                <c:pt idx="9962">
                  <c:v>2002.3440000000001</c:v>
                </c:pt>
                <c:pt idx="9963">
                  <c:v>2004.5309999999999</c:v>
                </c:pt>
                <c:pt idx="9964">
                  <c:v>2010.1559999999999</c:v>
                </c:pt>
                <c:pt idx="9965">
                  <c:v>2003.9839999999999</c:v>
                </c:pt>
                <c:pt idx="9966">
                  <c:v>2010.9369999999999</c:v>
                </c:pt>
                <c:pt idx="9967">
                  <c:v>2011.953</c:v>
                </c:pt>
                <c:pt idx="9968">
                  <c:v>2012.7339999999999</c:v>
                </c:pt>
                <c:pt idx="9969">
                  <c:v>2015.9369999999999</c:v>
                </c:pt>
                <c:pt idx="9970">
                  <c:v>2014.1410000000001</c:v>
                </c:pt>
                <c:pt idx="9971">
                  <c:v>2016.172</c:v>
                </c:pt>
                <c:pt idx="9972">
                  <c:v>2016.172</c:v>
                </c:pt>
                <c:pt idx="9973">
                  <c:v>2016.172</c:v>
                </c:pt>
                <c:pt idx="9974">
                  <c:v>2018.203</c:v>
                </c:pt>
                <c:pt idx="9975">
                  <c:v>2020.9369999999999</c:v>
                </c:pt>
                <c:pt idx="9976">
                  <c:v>2019.7660000000001</c:v>
                </c:pt>
                <c:pt idx="9977">
                  <c:v>2021.4059999999999</c:v>
                </c:pt>
                <c:pt idx="9978">
                  <c:v>2025.9369999999999</c:v>
                </c:pt>
                <c:pt idx="9979">
                  <c:v>2024.375</c:v>
                </c:pt>
                <c:pt idx="9980">
                  <c:v>2028.9839999999999</c:v>
                </c:pt>
                <c:pt idx="9981">
                  <c:v>2031.953</c:v>
                </c:pt>
                <c:pt idx="9982">
                  <c:v>2033.3589999999999</c:v>
                </c:pt>
                <c:pt idx="9983">
                  <c:v>2032.1869999999999</c:v>
                </c:pt>
                <c:pt idx="9984">
                  <c:v>2032.7339999999999</c:v>
                </c:pt>
                <c:pt idx="9985">
                  <c:v>2036.797</c:v>
                </c:pt>
                <c:pt idx="9986">
                  <c:v>2039.375</c:v>
                </c:pt>
                <c:pt idx="9987">
                  <c:v>2040.9369999999999</c:v>
                </c:pt>
                <c:pt idx="9988">
                  <c:v>2040.7809999999999</c:v>
                </c:pt>
                <c:pt idx="9989">
                  <c:v>2043.203</c:v>
                </c:pt>
                <c:pt idx="9990">
                  <c:v>2043.75</c:v>
                </c:pt>
                <c:pt idx="9991">
                  <c:v>2045.7809999999999</c:v>
                </c:pt>
                <c:pt idx="9992">
                  <c:v>2047.578</c:v>
                </c:pt>
                <c:pt idx="9993">
                  <c:v>2046.797</c:v>
                </c:pt>
                <c:pt idx="9994">
                  <c:v>2048.9839999999999</c:v>
                </c:pt>
                <c:pt idx="9995">
                  <c:v>2050</c:v>
                </c:pt>
                <c:pt idx="9996">
                  <c:v>2052.9690000000001</c:v>
                </c:pt>
                <c:pt idx="9997">
                  <c:v>2056.172</c:v>
                </c:pt>
                <c:pt idx="9998">
                  <c:v>2055.1559999999999</c:v>
                </c:pt>
                <c:pt idx="9999">
                  <c:v>2057.3440000000001</c:v>
                </c:pt>
                <c:pt idx="10000">
                  <c:v>2060.7809999999999</c:v>
                </c:pt>
                <c:pt idx="10001">
                  <c:v>2062.3440000000001</c:v>
                </c:pt>
                <c:pt idx="10002">
                  <c:v>2063.5940000000001</c:v>
                </c:pt>
                <c:pt idx="10003">
                  <c:v>2065.3910000000001</c:v>
                </c:pt>
                <c:pt idx="10004">
                  <c:v>2065</c:v>
                </c:pt>
                <c:pt idx="10005">
                  <c:v>2070</c:v>
                </c:pt>
                <c:pt idx="10006">
                  <c:v>2071.953</c:v>
                </c:pt>
                <c:pt idx="10007">
                  <c:v>2072.1869999999999</c:v>
                </c:pt>
                <c:pt idx="10008">
                  <c:v>2076.4059999999999</c:v>
                </c:pt>
                <c:pt idx="10009">
                  <c:v>2076.797</c:v>
                </c:pt>
                <c:pt idx="10010">
                  <c:v>2076.4059999999999</c:v>
                </c:pt>
                <c:pt idx="10011">
                  <c:v>2078.203</c:v>
                </c:pt>
                <c:pt idx="10012">
                  <c:v>2080</c:v>
                </c:pt>
                <c:pt idx="10013">
                  <c:v>2082.1869999999999</c:v>
                </c:pt>
                <c:pt idx="10014">
                  <c:v>2080</c:v>
                </c:pt>
                <c:pt idx="10015">
                  <c:v>2082.578</c:v>
                </c:pt>
                <c:pt idx="10016">
                  <c:v>2082.7339999999999</c:v>
                </c:pt>
                <c:pt idx="10017">
                  <c:v>2084.5309999999999</c:v>
                </c:pt>
                <c:pt idx="10018">
                  <c:v>2085.547</c:v>
                </c:pt>
                <c:pt idx="10019">
                  <c:v>2087.3440000000001</c:v>
                </c:pt>
                <c:pt idx="10020">
                  <c:v>2087.578</c:v>
                </c:pt>
                <c:pt idx="10021">
                  <c:v>2090.3910000000001</c:v>
                </c:pt>
                <c:pt idx="10022">
                  <c:v>2090.3910000000001</c:v>
                </c:pt>
                <c:pt idx="10023">
                  <c:v>2093.5940000000001</c:v>
                </c:pt>
                <c:pt idx="10024">
                  <c:v>2095.547</c:v>
                </c:pt>
                <c:pt idx="10025">
                  <c:v>2098.3589999999999</c:v>
                </c:pt>
                <c:pt idx="10026">
                  <c:v>2099.5309999999999</c:v>
                </c:pt>
                <c:pt idx="10027">
                  <c:v>2100.7809999999999</c:v>
                </c:pt>
                <c:pt idx="10028">
                  <c:v>2101.4059999999999</c:v>
                </c:pt>
                <c:pt idx="10029">
                  <c:v>2105.1559999999999</c:v>
                </c:pt>
                <c:pt idx="10030">
                  <c:v>2105.3910000000001</c:v>
                </c:pt>
                <c:pt idx="10031">
                  <c:v>2106.797</c:v>
                </c:pt>
                <c:pt idx="10032">
                  <c:v>2106.172</c:v>
                </c:pt>
                <c:pt idx="10033">
                  <c:v>2110.3910000000001</c:v>
                </c:pt>
                <c:pt idx="10034">
                  <c:v>2111.172</c:v>
                </c:pt>
                <c:pt idx="10035">
                  <c:v>2111.5619999999999</c:v>
                </c:pt>
                <c:pt idx="10036">
                  <c:v>2112.3440000000001</c:v>
                </c:pt>
                <c:pt idx="10037">
                  <c:v>2112.7339999999999</c:v>
                </c:pt>
                <c:pt idx="10038">
                  <c:v>2112.3440000000001</c:v>
                </c:pt>
                <c:pt idx="10039">
                  <c:v>2115</c:v>
                </c:pt>
                <c:pt idx="10040">
                  <c:v>2116.797</c:v>
                </c:pt>
                <c:pt idx="10041">
                  <c:v>2117.7339999999999</c:v>
                </c:pt>
                <c:pt idx="10042">
                  <c:v>2117.3440000000001</c:v>
                </c:pt>
                <c:pt idx="10043">
                  <c:v>2118.75</c:v>
                </c:pt>
                <c:pt idx="10044">
                  <c:v>2123.9839999999999</c:v>
                </c:pt>
                <c:pt idx="10045">
                  <c:v>2123.75</c:v>
                </c:pt>
                <c:pt idx="10046">
                  <c:v>2125.1559999999999</c:v>
                </c:pt>
                <c:pt idx="10047">
                  <c:v>2126.797</c:v>
                </c:pt>
                <c:pt idx="10048">
                  <c:v>2128.75</c:v>
                </c:pt>
                <c:pt idx="10049">
                  <c:v>2128.203</c:v>
                </c:pt>
                <c:pt idx="10050">
                  <c:v>2130</c:v>
                </c:pt>
                <c:pt idx="10051">
                  <c:v>2132.9690000000001</c:v>
                </c:pt>
                <c:pt idx="10052">
                  <c:v>2134.375</c:v>
                </c:pt>
                <c:pt idx="10053">
                  <c:v>2131.953</c:v>
                </c:pt>
                <c:pt idx="10054">
                  <c:v>2135.3910000000001</c:v>
                </c:pt>
                <c:pt idx="10055">
                  <c:v>2136.953</c:v>
                </c:pt>
                <c:pt idx="10056">
                  <c:v>2136.4059999999999</c:v>
                </c:pt>
                <c:pt idx="10057">
                  <c:v>2135.7809999999999</c:v>
                </c:pt>
                <c:pt idx="10058">
                  <c:v>2137.9690000000001</c:v>
                </c:pt>
                <c:pt idx="10059">
                  <c:v>2140.547</c:v>
                </c:pt>
                <c:pt idx="10060">
                  <c:v>2141.797</c:v>
                </c:pt>
                <c:pt idx="10061">
                  <c:v>2141.953</c:v>
                </c:pt>
                <c:pt idx="10062">
                  <c:v>2142.9690000000001</c:v>
                </c:pt>
                <c:pt idx="10063">
                  <c:v>2146.5619999999999</c:v>
                </c:pt>
                <c:pt idx="10064">
                  <c:v>2146.797</c:v>
                </c:pt>
                <c:pt idx="10065">
                  <c:v>2145.1559999999999</c:v>
                </c:pt>
                <c:pt idx="10066">
                  <c:v>2127.9690000000001</c:v>
                </c:pt>
                <c:pt idx="10067">
                  <c:v>2128.5940000000001</c:v>
                </c:pt>
                <c:pt idx="10068">
                  <c:v>2142.3440000000001</c:v>
                </c:pt>
                <c:pt idx="10069">
                  <c:v>2135</c:v>
                </c:pt>
                <c:pt idx="10070">
                  <c:v>2135.3910000000001</c:v>
                </c:pt>
                <c:pt idx="10071">
                  <c:v>2139.375</c:v>
                </c:pt>
                <c:pt idx="10072">
                  <c:v>2148.203</c:v>
                </c:pt>
                <c:pt idx="10073">
                  <c:v>2154.7660000000001</c:v>
                </c:pt>
                <c:pt idx="10074">
                  <c:v>2159.1410000000001</c:v>
                </c:pt>
                <c:pt idx="10075">
                  <c:v>2156.797</c:v>
                </c:pt>
                <c:pt idx="10076">
                  <c:v>2152.7339999999999</c:v>
                </c:pt>
                <c:pt idx="10077">
                  <c:v>2154.1410000000001</c:v>
                </c:pt>
                <c:pt idx="10078">
                  <c:v>2153.9839999999999</c:v>
                </c:pt>
                <c:pt idx="10079">
                  <c:v>2152.1869999999999</c:v>
                </c:pt>
                <c:pt idx="10080">
                  <c:v>2150.7809999999999</c:v>
                </c:pt>
                <c:pt idx="10081">
                  <c:v>2145.3910000000001</c:v>
                </c:pt>
                <c:pt idx="10082">
                  <c:v>2147.7339999999999</c:v>
                </c:pt>
                <c:pt idx="10083">
                  <c:v>2145.9369999999999</c:v>
                </c:pt>
                <c:pt idx="10084">
                  <c:v>2147.1869999999999</c:v>
                </c:pt>
                <c:pt idx="10085">
                  <c:v>2146.4059999999999</c:v>
                </c:pt>
                <c:pt idx="10086">
                  <c:v>2147.9690000000001</c:v>
                </c:pt>
                <c:pt idx="10087">
                  <c:v>2147.7339999999999</c:v>
                </c:pt>
                <c:pt idx="10088">
                  <c:v>2149.1410000000001</c:v>
                </c:pt>
                <c:pt idx="10089">
                  <c:v>2148.75</c:v>
                </c:pt>
                <c:pt idx="10090">
                  <c:v>2145.9369999999999</c:v>
                </c:pt>
                <c:pt idx="10091">
                  <c:v>2148.3589999999999</c:v>
                </c:pt>
                <c:pt idx="10092">
                  <c:v>2148.203</c:v>
                </c:pt>
                <c:pt idx="10093">
                  <c:v>2146.172</c:v>
                </c:pt>
                <c:pt idx="10094">
                  <c:v>2147.3440000000001</c:v>
                </c:pt>
                <c:pt idx="10095">
                  <c:v>2144.5309999999999</c:v>
                </c:pt>
                <c:pt idx="10096">
                  <c:v>2143.5940000000001</c:v>
                </c:pt>
                <c:pt idx="10097">
                  <c:v>2141.4059999999999</c:v>
                </c:pt>
                <c:pt idx="10098">
                  <c:v>2141.5619999999999</c:v>
                </c:pt>
                <c:pt idx="10099">
                  <c:v>2142.9690000000001</c:v>
                </c:pt>
                <c:pt idx="10100">
                  <c:v>2140.7809999999999</c:v>
                </c:pt>
                <c:pt idx="10101">
                  <c:v>2140.3910000000001</c:v>
                </c:pt>
                <c:pt idx="10102">
                  <c:v>2138.75</c:v>
                </c:pt>
                <c:pt idx="10103">
                  <c:v>2135.3910000000001</c:v>
                </c:pt>
                <c:pt idx="10104">
                  <c:v>2136.172</c:v>
                </c:pt>
                <c:pt idx="10105">
                  <c:v>2135.9369999999999</c:v>
                </c:pt>
                <c:pt idx="10106">
                  <c:v>2134.1410000000001</c:v>
                </c:pt>
                <c:pt idx="10107">
                  <c:v>2132.1869999999999</c:v>
                </c:pt>
                <c:pt idx="10108">
                  <c:v>2132.578</c:v>
                </c:pt>
                <c:pt idx="10109">
                  <c:v>2130.9369999999999</c:v>
                </c:pt>
                <c:pt idx="10110">
                  <c:v>2130.7809999999999</c:v>
                </c:pt>
                <c:pt idx="10111">
                  <c:v>2129.375</c:v>
                </c:pt>
                <c:pt idx="10112">
                  <c:v>2127.9690000000001</c:v>
                </c:pt>
                <c:pt idx="10113">
                  <c:v>2125.9369999999999</c:v>
                </c:pt>
                <c:pt idx="10114">
                  <c:v>2124.375</c:v>
                </c:pt>
                <c:pt idx="10115">
                  <c:v>2123.75</c:v>
                </c:pt>
                <c:pt idx="10116">
                  <c:v>2122.7339999999999</c:v>
                </c:pt>
                <c:pt idx="10117">
                  <c:v>2121.4059999999999</c:v>
                </c:pt>
                <c:pt idx="10118">
                  <c:v>2120.1559999999999</c:v>
                </c:pt>
                <c:pt idx="10119">
                  <c:v>2116.953</c:v>
                </c:pt>
                <c:pt idx="10120">
                  <c:v>2115.9369999999999</c:v>
                </c:pt>
                <c:pt idx="10121">
                  <c:v>2115.1559999999999</c:v>
                </c:pt>
                <c:pt idx="10122">
                  <c:v>2114.5309999999999</c:v>
                </c:pt>
                <c:pt idx="10123">
                  <c:v>2112.578</c:v>
                </c:pt>
                <c:pt idx="10124">
                  <c:v>2111.172</c:v>
                </c:pt>
                <c:pt idx="10125">
                  <c:v>2108.203</c:v>
                </c:pt>
                <c:pt idx="10126">
                  <c:v>2109.5309999999999</c:v>
                </c:pt>
                <c:pt idx="10127">
                  <c:v>2107.578</c:v>
                </c:pt>
                <c:pt idx="10128">
                  <c:v>2105.7809999999999</c:v>
                </c:pt>
                <c:pt idx="10129">
                  <c:v>2103.3589999999999</c:v>
                </c:pt>
                <c:pt idx="10130">
                  <c:v>2100.7809999999999</c:v>
                </c:pt>
                <c:pt idx="10131">
                  <c:v>2099.5309999999999</c:v>
                </c:pt>
                <c:pt idx="10132">
                  <c:v>2097.7339999999999</c:v>
                </c:pt>
                <c:pt idx="10133">
                  <c:v>2096.172</c:v>
                </c:pt>
                <c:pt idx="10134">
                  <c:v>2095.7809999999999</c:v>
                </c:pt>
                <c:pt idx="10135">
                  <c:v>2091.953</c:v>
                </c:pt>
                <c:pt idx="10136">
                  <c:v>2090.9369999999999</c:v>
                </c:pt>
                <c:pt idx="10137">
                  <c:v>2090.9369999999999</c:v>
                </c:pt>
                <c:pt idx="10138">
                  <c:v>2088.9839999999999</c:v>
                </c:pt>
                <c:pt idx="10139">
                  <c:v>2088.203</c:v>
                </c:pt>
                <c:pt idx="10140">
                  <c:v>2085.9369999999999</c:v>
                </c:pt>
                <c:pt idx="10141">
                  <c:v>2084.5309999999999</c:v>
                </c:pt>
                <c:pt idx="10142">
                  <c:v>2082.7339999999999</c:v>
                </c:pt>
                <c:pt idx="10143">
                  <c:v>2080.7809999999999</c:v>
                </c:pt>
                <c:pt idx="10144">
                  <c:v>2081.953</c:v>
                </c:pt>
                <c:pt idx="10145">
                  <c:v>2076.5619999999999</c:v>
                </c:pt>
                <c:pt idx="10146">
                  <c:v>2075.9369999999999</c:v>
                </c:pt>
                <c:pt idx="10147">
                  <c:v>2073.9839999999999</c:v>
                </c:pt>
                <c:pt idx="10148">
                  <c:v>2073.5940000000001</c:v>
                </c:pt>
                <c:pt idx="10149">
                  <c:v>2072.1869999999999</c:v>
                </c:pt>
                <c:pt idx="10150">
                  <c:v>2067.3440000000001</c:v>
                </c:pt>
                <c:pt idx="10151">
                  <c:v>2068.9839999999999</c:v>
                </c:pt>
                <c:pt idx="10152">
                  <c:v>2063.5940000000001</c:v>
                </c:pt>
                <c:pt idx="10153">
                  <c:v>2064.375</c:v>
                </c:pt>
                <c:pt idx="10154">
                  <c:v>2060.547</c:v>
                </c:pt>
                <c:pt idx="10155">
                  <c:v>2061.953</c:v>
                </c:pt>
                <c:pt idx="10156">
                  <c:v>2061.4059999999999</c:v>
                </c:pt>
                <c:pt idx="10157">
                  <c:v>2060</c:v>
                </c:pt>
                <c:pt idx="10158">
                  <c:v>2057.7339999999999</c:v>
                </c:pt>
                <c:pt idx="10159">
                  <c:v>2054.7660000000001</c:v>
                </c:pt>
                <c:pt idx="10160">
                  <c:v>2057.3440000000001</c:v>
                </c:pt>
                <c:pt idx="10161">
                  <c:v>2055.1559999999999</c:v>
                </c:pt>
                <c:pt idx="10162">
                  <c:v>2052.578</c:v>
                </c:pt>
                <c:pt idx="10163">
                  <c:v>2050.9369999999999</c:v>
                </c:pt>
                <c:pt idx="10164">
                  <c:v>2047.7339999999999</c:v>
                </c:pt>
                <c:pt idx="10165">
                  <c:v>2050.7809999999999</c:v>
                </c:pt>
                <c:pt idx="10166">
                  <c:v>2046.5619999999999</c:v>
                </c:pt>
                <c:pt idx="10167">
                  <c:v>2045.3910000000001</c:v>
                </c:pt>
                <c:pt idx="10168">
                  <c:v>2041.797</c:v>
                </c:pt>
                <c:pt idx="10169">
                  <c:v>2040.7809999999999</c:v>
                </c:pt>
                <c:pt idx="10170">
                  <c:v>2040.3910000000001</c:v>
                </c:pt>
                <c:pt idx="10171">
                  <c:v>2041.4059999999999</c:v>
                </c:pt>
                <c:pt idx="10172">
                  <c:v>2035.1559999999999</c:v>
                </c:pt>
                <c:pt idx="10173">
                  <c:v>2035.9369999999999</c:v>
                </c:pt>
                <c:pt idx="10174">
                  <c:v>2036.5619999999999</c:v>
                </c:pt>
                <c:pt idx="10175">
                  <c:v>2034.375</c:v>
                </c:pt>
                <c:pt idx="10176">
                  <c:v>2035</c:v>
                </c:pt>
                <c:pt idx="10177">
                  <c:v>2029.5309999999999</c:v>
                </c:pt>
                <c:pt idx="10178">
                  <c:v>2030.9369999999999</c:v>
                </c:pt>
                <c:pt idx="10179">
                  <c:v>2026.953</c:v>
                </c:pt>
                <c:pt idx="10180">
                  <c:v>2026.953</c:v>
                </c:pt>
                <c:pt idx="10181">
                  <c:v>2023.75</c:v>
                </c:pt>
                <c:pt idx="10182">
                  <c:v>2024.7660000000001</c:v>
                </c:pt>
                <c:pt idx="10183">
                  <c:v>2020.7809999999999</c:v>
                </c:pt>
                <c:pt idx="10184">
                  <c:v>2020</c:v>
                </c:pt>
                <c:pt idx="10185">
                  <c:v>2020.547</c:v>
                </c:pt>
                <c:pt idx="10186">
                  <c:v>2018.203</c:v>
                </c:pt>
                <c:pt idx="10187">
                  <c:v>2015.7809999999999</c:v>
                </c:pt>
                <c:pt idx="10188">
                  <c:v>2015.1559999999999</c:v>
                </c:pt>
                <c:pt idx="10189">
                  <c:v>2014.5309999999999</c:v>
                </c:pt>
                <c:pt idx="10190">
                  <c:v>2013.203</c:v>
                </c:pt>
                <c:pt idx="10191">
                  <c:v>2011.4059999999999</c:v>
                </c:pt>
                <c:pt idx="10192">
                  <c:v>2013.75</c:v>
                </c:pt>
                <c:pt idx="10193">
                  <c:v>2010</c:v>
                </c:pt>
                <c:pt idx="10194">
                  <c:v>2006.953</c:v>
                </c:pt>
                <c:pt idx="10195">
                  <c:v>2004.7660000000001</c:v>
                </c:pt>
                <c:pt idx="10196">
                  <c:v>2003.9839999999999</c:v>
                </c:pt>
                <c:pt idx="10197">
                  <c:v>2003.3589999999999</c:v>
                </c:pt>
                <c:pt idx="10198">
                  <c:v>2000.3910000000001</c:v>
                </c:pt>
                <c:pt idx="10199">
                  <c:v>1998.5940000000001</c:v>
                </c:pt>
                <c:pt idx="10200">
                  <c:v>1997.1869999999999</c:v>
                </c:pt>
                <c:pt idx="10201">
                  <c:v>1999.375</c:v>
                </c:pt>
                <c:pt idx="10202">
                  <c:v>1997.3440000000001</c:v>
                </c:pt>
                <c:pt idx="10203">
                  <c:v>1992.578</c:v>
                </c:pt>
                <c:pt idx="10204">
                  <c:v>1994.1410000000001</c:v>
                </c:pt>
                <c:pt idx="10205">
                  <c:v>1993.5940000000001</c:v>
                </c:pt>
                <c:pt idx="10206">
                  <c:v>1988.203</c:v>
                </c:pt>
                <c:pt idx="10207">
                  <c:v>1988.75</c:v>
                </c:pt>
                <c:pt idx="10208">
                  <c:v>1987.9690000000001</c:v>
                </c:pt>
                <c:pt idx="10209">
                  <c:v>1985.547</c:v>
                </c:pt>
                <c:pt idx="10210">
                  <c:v>1987.3440000000001</c:v>
                </c:pt>
                <c:pt idx="10211">
                  <c:v>1985</c:v>
                </c:pt>
                <c:pt idx="10212">
                  <c:v>1985.9369999999999</c:v>
                </c:pt>
                <c:pt idx="10213">
                  <c:v>1980.9369999999999</c:v>
                </c:pt>
                <c:pt idx="10214">
                  <c:v>1981.172</c:v>
                </c:pt>
                <c:pt idx="10215">
                  <c:v>1979.1410000000001</c:v>
                </c:pt>
                <c:pt idx="10216">
                  <c:v>1979.375</c:v>
                </c:pt>
                <c:pt idx="10217">
                  <c:v>1981.172</c:v>
                </c:pt>
                <c:pt idx="10218">
                  <c:v>1976.4059999999999</c:v>
                </c:pt>
                <c:pt idx="10219">
                  <c:v>1975.547</c:v>
                </c:pt>
                <c:pt idx="10220">
                  <c:v>1971.172</c:v>
                </c:pt>
                <c:pt idx="10221">
                  <c:v>1972.7339999999999</c:v>
                </c:pt>
                <c:pt idx="10222">
                  <c:v>1967.9690000000001</c:v>
                </c:pt>
                <c:pt idx="10223">
                  <c:v>1967.9690000000001</c:v>
                </c:pt>
                <c:pt idx="10224">
                  <c:v>1969.7660000000001</c:v>
                </c:pt>
                <c:pt idx="10225">
                  <c:v>1969.5309999999999</c:v>
                </c:pt>
                <c:pt idx="10226">
                  <c:v>1967.3440000000001</c:v>
                </c:pt>
                <c:pt idx="10227">
                  <c:v>1966.797</c:v>
                </c:pt>
                <c:pt idx="10228">
                  <c:v>1966.797</c:v>
                </c:pt>
                <c:pt idx="10229">
                  <c:v>1965.9369999999999</c:v>
                </c:pt>
                <c:pt idx="10230">
                  <c:v>1964.7660000000001</c:v>
                </c:pt>
                <c:pt idx="10231">
                  <c:v>1963.203</c:v>
                </c:pt>
                <c:pt idx="10232">
                  <c:v>1965.3910000000001</c:v>
                </c:pt>
                <c:pt idx="10233">
                  <c:v>1962.578</c:v>
                </c:pt>
                <c:pt idx="10234">
                  <c:v>1961.797</c:v>
                </c:pt>
                <c:pt idx="10235">
                  <c:v>1962.9690000000001</c:v>
                </c:pt>
                <c:pt idx="10236">
                  <c:v>1960.3910000000001</c:v>
                </c:pt>
                <c:pt idx="10237">
                  <c:v>1957.9690000000001</c:v>
                </c:pt>
                <c:pt idx="10238">
                  <c:v>1960.9369999999999</c:v>
                </c:pt>
                <c:pt idx="10239">
                  <c:v>1958.5940000000001</c:v>
                </c:pt>
                <c:pt idx="10240">
                  <c:v>1956.5619999999999</c:v>
                </c:pt>
                <c:pt idx="10241">
                  <c:v>1957.7339999999999</c:v>
                </c:pt>
                <c:pt idx="10242">
                  <c:v>1955.9369999999999</c:v>
                </c:pt>
                <c:pt idx="10243">
                  <c:v>1955.547</c:v>
                </c:pt>
                <c:pt idx="10244">
                  <c:v>1953.3589999999999</c:v>
                </c:pt>
                <c:pt idx="10245">
                  <c:v>1956.797</c:v>
                </c:pt>
                <c:pt idx="10246">
                  <c:v>1955.1559999999999</c:v>
                </c:pt>
                <c:pt idx="10247">
                  <c:v>1955.1559999999999</c:v>
                </c:pt>
                <c:pt idx="10248">
                  <c:v>1955.7809999999999</c:v>
                </c:pt>
                <c:pt idx="10249">
                  <c:v>1956.797</c:v>
                </c:pt>
                <c:pt idx="10250">
                  <c:v>1953.9839999999999</c:v>
                </c:pt>
                <c:pt idx="10251">
                  <c:v>1954.375</c:v>
                </c:pt>
                <c:pt idx="10252">
                  <c:v>1957.1869999999999</c:v>
                </c:pt>
                <c:pt idx="10253">
                  <c:v>1955.9369999999999</c:v>
                </c:pt>
                <c:pt idx="10254">
                  <c:v>1957.1869999999999</c:v>
                </c:pt>
                <c:pt idx="10255">
                  <c:v>1956.172</c:v>
                </c:pt>
                <c:pt idx="10256">
                  <c:v>1955.7809999999999</c:v>
                </c:pt>
                <c:pt idx="10257">
                  <c:v>1959.1410000000001</c:v>
                </c:pt>
                <c:pt idx="10258">
                  <c:v>1956.953</c:v>
                </c:pt>
                <c:pt idx="10259">
                  <c:v>1960</c:v>
                </c:pt>
                <c:pt idx="10260">
                  <c:v>1958.3589999999999</c:v>
                </c:pt>
                <c:pt idx="10261">
                  <c:v>1956.5619999999999</c:v>
                </c:pt>
                <c:pt idx="10262">
                  <c:v>1957.9690000000001</c:v>
                </c:pt>
                <c:pt idx="10263">
                  <c:v>1959.5309999999999</c:v>
                </c:pt>
                <c:pt idx="10264">
                  <c:v>1957.9690000000001</c:v>
                </c:pt>
                <c:pt idx="10265">
                  <c:v>1959.1410000000001</c:v>
                </c:pt>
                <c:pt idx="10266">
                  <c:v>1960.9369999999999</c:v>
                </c:pt>
                <c:pt idx="10267">
                  <c:v>1958.203</c:v>
                </c:pt>
                <c:pt idx="10268">
                  <c:v>1961.4059999999999</c:v>
                </c:pt>
                <c:pt idx="10269">
                  <c:v>1960.9369999999999</c:v>
                </c:pt>
                <c:pt idx="10270">
                  <c:v>1960.547</c:v>
                </c:pt>
                <c:pt idx="10271">
                  <c:v>1961.5619999999999</c:v>
                </c:pt>
                <c:pt idx="10272">
                  <c:v>1963.75</c:v>
                </c:pt>
                <c:pt idx="10273">
                  <c:v>1964.5309999999999</c:v>
                </c:pt>
                <c:pt idx="10274">
                  <c:v>1968.3589999999999</c:v>
                </c:pt>
                <c:pt idx="10275">
                  <c:v>1966.172</c:v>
                </c:pt>
                <c:pt idx="10276">
                  <c:v>1962.578</c:v>
                </c:pt>
                <c:pt idx="10277">
                  <c:v>1966.797</c:v>
                </c:pt>
                <c:pt idx="10278">
                  <c:v>1969.375</c:v>
                </c:pt>
                <c:pt idx="10279">
                  <c:v>1969.5309999999999</c:v>
                </c:pt>
                <c:pt idx="10280">
                  <c:v>1970.7809999999999</c:v>
                </c:pt>
                <c:pt idx="10281">
                  <c:v>1970</c:v>
                </c:pt>
                <c:pt idx="10282">
                  <c:v>1971.5619999999999</c:v>
                </c:pt>
                <c:pt idx="10283">
                  <c:v>1973.9839999999999</c:v>
                </c:pt>
                <c:pt idx="10284">
                  <c:v>1973.75</c:v>
                </c:pt>
                <c:pt idx="10285">
                  <c:v>1976.172</c:v>
                </c:pt>
                <c:pt idx="10286">
                  <c:v>1977.3440000000001</c:v>
                </c:pt>
                <c:pt idx="10287">
                  <c:v>1980.7809999999999</c:v>
                </c:pt>
                <c:pt idx="10288">
                  <c:v>1976.172</c:v>
                </c:pt>
                <c:pt idx="10289">
                  <c:v>1978.9839999999999</c:v>
                </c:pt>
                <c:pt idx="10290">
                  <c:v>1981.172</c:v>
                </c:pt>
                <c:pt idx="10291">
                  <c:v>1984.1410000000001</c:v>
                </c:pt>
                <c:pt idx="10292">
                  <c:v>1983.203</c:v>
                </c:pt>
                <c:pt idx="10293">
                  <c:v>1982.7339999999999</c:v>
                </c:pt>
                <c:pt idx="10294">
                  <c:v>1984.7660000000001</c:v>
                </c:pt>
                <c:pt idx="10295">
                  <c:v>1985.1559999999999</c:v>
                </c:pt>
                <c:pt idx="10296">
                  <c:v>1984.7660000000001</c:v>
                </c:pt>
                <c:pt idx="10297">
                  <c:v>1987.1869999999999</c:v>
                </c:pt>
                <c:pt idx="10298">
                  <c:v>1989.1410000000001</c:v>
                </c:pt>
                <c:pt idx="10299">
                  <c:v>1991.953</c:v>
                </c:pt>
                <c:pt idx="10300">
                  <c:v>1992.3440000000001</c:v>
                </c:pt>
                <c:pt idx="10301">
                  <c:v>1992.3440000000001</c:v>
                </c:pt>
                <c:pt idx="10302">
                  <c:v>1995.1559999999999</c:v>
                </c:pt>
                <c:pt idx="10303">
                  <c:v>1996.953</c:v>
                </c:pt>
                <c:pt idx="10304">
                  <c:v>1996.172</c:v>
                </c:pt>
                <c:pt idx="10305">
                  <c:v>1999.7660000000001</c:v>
                </c:pt>
                <c:pt idx="10306">
                  <c:v>2000.1559999999999</c:v>
                </c:pt>
                <c:pt idx="10307">
                  <c:v>2001.4059999999999</c:v>
                </c:pt>
                <c:pt idx="10308">
                  <c:v>2005.1559999999999</c:v>
                </c:pt>
                <c:pt idx="10309">
                  <c:v>2005.3910000000001</c:v>
                </c:pt>
                <c:pt idx="10310">
                  <c:v>2007.7339999999999</c:v>
                </c:pt>
                <c:pt idx="10311">
                  <c:v>2008.75</c:v>
                </c:pt>
                <c:pt idx="10312">
                  <c:v>2005.7809999999999</c:v>
                </c:pt>
                <c:pt idx="10313">
                  <c:v>2010.9369999999999</c:v>
                </c:pt>
                <c:pt idx="10314">
                  <c:v>2011.953</c:v>
                </c:pt>
                <c:pt idx="10315">
                  <c:v>2010.9369999999999</c:v>
                </c:pt>
                <c:pt idx="10316">
                  <c:v>2011.4059999999999</c:v>
                </c:pt>
                <c:pt idx="10317">
                  <c:v>2013.3589999999999</c:v>
                </c:pt>
                <c:pt idx="10318">
                  <c:v>2014.1410000000001</c:v>
                </c:pt>
                <c:pt idx="10319">
                  <c:v>2015.7809999999999</c:v>
                </c:pt>
                <c:pt idx="10320">
                  <c:v>2016.172</c:v>
                </c:pt>
                <c:pt idx="10321">
                  <c:v>2017.3440000000001</c:v>
                </c:pt>
                <c:pt idx="10322">
                  <c:v>2018.9839999999999</c:v>
                </c:pt>
                <c:pt idx="10323">
                  <c:v>2021.953</c:v>
                </c:pt>
                <c:pt idx="10324">
                  <c:v>2022.1869999999999</c:v>
                </c:pt>
                <c:pt idx="10325">
                  <c:v>2024.7660000000001</c:v>
                </c:pt>
                <c:pt idx="10326">
                  <c:v>2025</c:v>
                </c:pt>
                <c:pt idx="10327">
                  <c:v>2027.7339999999999</c:v>
                </c:pt>
                <c:pt idx="10328">
                  <c:v>2027.9690000000001</c:v>
                </c:pt>
                <c:pt idx="10329">
                  <c:v>2030.1559999999999</c:v>
                </c:pt>
                <c:pt idx="10330">
                  <c:v>2033.203</c:v>
                </c:pt>
                <c:pt idx="10331">
                  <c:v>2032.9690000000001</c:v>
                </c:pt>
                <c:pt idx="10332">
                  <c:v>2033.203</c:v>
                </c:pt>
                <c:pt idx="10333">
                  <c:v>2038.3589999999999</c:v>
                </c:pt>
                <c:pt idx="10334">
                  <c:v>2036.953</c:v>
                </c:pt>
                <c:pt idx="10335">
                  <c:v>2037.1869999999999</c:v>
                </c:pt>
                <c:pt idx="10336">
                  <c:v>2038.9839999999999</c:v>
                </c:pt>
                <c:pt idx="10337">
                  <c:v>2038.3589999999999</c:v>
                </c:pt>
                <c:pt idx="10338">
                  <c:v>2042.7339999999999</c:v>
                </c:pt>
                <c:pt idx="10339">
                  <c:v>2045</c:v>
                </c:pt>
                <c:pt idx="10340">
                  <c:v>2043.203</c:v>
                </c:pt>
                <c:pt idx="10341">
                  <c:v>2044.375</c:v>
                </c:pt>
                <c:pt idx="10342">
                  <c:v>2046.797</c:v>
                </c:pt>
                <c:pt idx="10343">
                  <c:v>2049.1410000000001</c:v>
                </c:pt>
                <c:pt idx="10344">
                  <c:v>2050</c:v>
                </c:pt>
                <c:pt idx="10345">
                  <c:v>2051.4059999999999</c:v>
                </c:pt>
                <c:pt idx="10346">
                  <c:v>2051.4059999999999</c:v>
                </c:pt>
                <c:pt idx="10347">
                  <c:v>2054.375</c:v>
                </c:pt>
                <c:pt idx="10348">
                  <c:v>2052.9690000000001</c:v>
                </c:pt>
                <c:pt idx="10349">
                  <c:v>2056.797</c:v>
                </c:pt>
                <c:pt idx="10350">
                  <c:v>2059.1410000000001</c:v>
                </c:pt>
                <c:pt idx="10351">
                  <c:v>2060.547</c:v>
                </c:pt>
                <c:pt idx="10352">
                  <c:v>2060.1559999999999</c:v>
                </c:pt>
                <c:pt idx="10353">
                  <c:v>2060</c:v>
                </c:pt>
                <c:pt idx="10354">
                  <c:v>2064.1410000000001</c:v>
                </c:pt>
                <c:pt idx="10355">
                  <c:v>2064.7660000000001</c:v>
                </c:pt>
                <c:pt idx="10356">
                  <c:v>2064.5309999999999</c:v>
                </c:pt>
                <c:pt idx="10357">
                  <c:v>2067.578</c:v>
                </c:pt>
                <c:pt idx="10358">
                  <c:v>2067.578</c:v>
                </c:pt>
                <c:pt idx="10359">
                  <c:v>2070.1559999999999</c:v>
                </c:pt>
                <c:pt idx="10360">
                  <c:v>2067.7339999999999</c:v>
                </c:pt>
                <c:pt idx="10361">
                  <c:v>2073.3589999999999</c:v>
                </c:pt>
                <c:pt idx="10362">
                  <c:v>2069.375</c:v>
                </c:pt>
                <c:pt idx="10363">
                  <c:v>2073.203</c:v>
                </c:pt>
                <c:pt idx="10364">
                  <c:v>2075.547</c:v>
                </c:pt>
                <c:pt idx="10365">
                  <c:v>2076.797</c:v>
                </c:pt>
                <c:pt idx="10366">
                  <c:v>2080.3910000000001</c:v>
                </c:pt>
                <c:pt idx="10367">
                  <c:v>2079.7660000000001</c:v>
                </c:pt>
                <c:pt idx="10368">
                  <c:v>2081.953</c:v>
                </c:pt>
                <c:pt idx="10369">
                  <c:v>2082.3440000000001</c:v>
                </c:pt>
                <c:pt idx="10370">
                  <c:v>2083.75</c:v>
                </c:pt>
                <c:pt idx="10371">
                  <c:v>2086.953</c:v>
                </c:pt>
                <c:pt idx="10372">
                  <c:v>2087.3440000000001</c:v>
                </c:pt>
                <c:pt idx="10373">
                  <c:v>2088.3589999999999</c:v>
                </c:pt>
                <c:pt idx="10374">
                  <c:v>2089.1410000000001</c:v>
                </c:pt>
                <c:pt idx="10375">
                  <c:v>2090.3910000000001</c:v>
                </c:pt>
                <c:pt idx="10376">
                  <c:v>2091.797</c:v>
                </c:pt>
                <c:pt idx="10377">
                  <c:v>2092.578</c:v>
                </c:pt>
                <c:pt idx="10378">
                  <c:v>2087.9690000000001</c:v>
                </c:pt>
                <c:pt idx="10379">
                  <c:v>2062.9690000000001</c:v>
                </c:pt>
                <c:pt idx="10380">
                  <c:v>2082.1869999999999</c:v>
                </c:pt>
                <c:pt idx="10381">
                  <c:v>2088.203</c:v>
                </c:pt>
                <c:pt idx="10382">
                  <c:v>2076.172</c:v>
                </c:pt>
                <c:pt idx="10383">
                  <c:v>2080.1559999999999</c:v>
                </c:pt>
                <c:pt idx="10384">
                  <c:v>2085.7809999999999</c:v>
                </c:pt>
                <c:pt idx="10385">
                  <c:v>2098.75</c:v>
                </c:pt>
                <c:pt idx="10386">
                  <c:v>2103.5940000000001</c:v>
                </c:pt>
                <c:pt idx="10387">
                  <c:v>2102.7339999999999</c:v>
                </c:pt>
                <c:pt idx="10388">
                  <c:v>2102.578</c:v>
                </c:pt>
                <c:pt idx="10389">
                  <c:v>2102.3440000000001</c:v>
                </c:pt>
                <c:pt idx="10390">
                  <c:v>2101.172</c:v>
                </c:pt>
                <c:pt idx="10391">
                  <c:v>2103.203</c:v>
                </c:pt>
                <c:pt idx="10392">
                  <c:v>2105.3910000000001</c:v>
                </c:pt>
                <c:pt idx="10393">
                  <c:v>2103.3589999999999</c:v>
                </c:pt>
                <c:pt idx="10394">
                  <c:v>2099.5309999999999</c:v>
                </c:pt>
                <c:pt idx="10395">
                  <c:v>2096.953</c:v>
                </c:pt>
                <c:pt idx="10396">
                  <c:v>2093.9839999999999</c:v>
                </c:pt>
                <c:pt idx="10397">
                  <c:v>2095.3910000000001</c:v>
                </c:pt>
                <c:pt idx="10398">
                  <c:v>2095.7809999999999</c:v>
                </c:pt>
                <c:pt idx="10399">
                  <c:v>2094.1410000000001</c:v>
                </c:pt>
                <c:pt idx="10400">
                  <c:v>2097.578</c:v>
                </c:pt>
                <c:pt idx="10401">
                  <c:v>2096.172</c:v>
                </c:pt>
                <c:pt idx="10402">
                  <c:v>2095.547</c:v>
                </c:pt>
                <c:pt idx="10403">
                  <c:v>2097.578</c:v>
                </c:pt>
                <c:pt idx="10404">
                  <c:v>2096.797</c:v>
                </c:pt>
                <c:pt idx="10405">
                  <c:v>2096.4059999999999</c:v>
                </c:pt>
                <c:pt idx="10406">
                  <c:v>2093.9839999999999</c:v>
                </c:pt>
                <c:pt idx="10407">
                  <c:v>2093.75</c:v>
                </c:pt>
                <c:pt idx="10408">
                  <c:v>2094.375</c:v>
                </c:pt>
                <c:pt idx="10409">
                  <c:v>2094.375</c:v>
                </c:pt>
                <c:pt idx="10410">
                  <c:v>2093.203</c:v>
                </c:pt>
                <c:pt idx="10411">
                  <c:v>2093.203</c:v>
                </c:pt>
                <c:pt idx="10412">
                  <c:v>2092.578</c:v>
                </c:pt>
                <c:pt idx="10413">
                  <c:v>2091.172</c:v>
                </c:pt>
                <c:pt idx="10414">
                  <c:v>2090</c:v>
                </c:pt>
                <c:pt idx="10415">
                  <c:v>2087.9690000000001</c:v>
                </c:pt>
                <c:pt idx="10416">
                  <c:v>2089.7660000000001</c:v>
                </c:pt>
                <c:pt idx="10417">
                  <c:v>2087.578</c:v>
                </c:pt>
                <c:pt idx="10418">
                  <c:v>2089.1410000000001</c:v>
                </c:pt>
                <c:pt idx="10419">
                  <c:v>2085.547</c:v>
                </c:pt>
                <c:pt idx="10420">
                  <c:v>2085.3910000000001</c:v>
                </c:pt>
                <c:pt idx="10421">
                  <c:v>2085.547</c:v>
                </c:pt>
                <c:pt idx="10422">
                  <c:v>2084.7660000000001</c:v>
                </c:pt>
                <c:pt idx="10423">
                  <c:v>2084.5309999999999</c:v>
                </c:pt>
                <c:pt idx="10424">
                  <c:v>2081.4059999999999</c:v>
                </c:pt>
                <c:pt idx="10425">
                  <c:v>2082.9690000000001</c:v>
                </c:pt>
                <c:pt idx="10426">
                  <c:v>2078.5940000000001</c:v>
                </c:pt>
                <c:pt idx="10427">
                  <c:v>2080.547</c:v>
                </c:pt>
                <c:pt idx="10428">
                  <c:v>2079.375</c:v>
                </c:pt>
                <c:pt idx="10429">
                  <c:v>2080.1559999999999</c:v>
                </c:pt>
                <c:pt idx="10430">
                  <c:v>2076.953</c:v>
                </c:pt>
                <c:pt idx="10431">
                  <c:v>2072.7339999999999</c:v>
                </c:pt>
                <c:pt idx="10432">
                  <c:v>2074.375</c:v>
                </c:pt>
                <c:pt idx="10433">
                  <c:v>2072.7339999999999</c:v>
                </c:pt>
                <c:pt idx="10434">
                  <c:v>2068.3589999999999</c:v>
                </c:pt>
                <c:pt idx="10435">
                  <c:v>2067.1869999999999</c:v>
                </c:pt>
                <c:pt idx="10436">
                  <c:v>2068.5940000000001</c:v>
                </c:pt>
                <c:pt idx="10437">
                  <c:v>2063.9839999999999</c:v>
                </c:pt>
                <c:pt idx="10438">
                  <c:v>2065.9369999999999</c:v>
                </c:pt>
                <c:pt idx="10439">
                  <c:v>2064.7660000000001</c:v>
                </c:pt>
                <c:pt idx="10440">
                  <c:v>2062.7339999999999</c:v>
                </c:pt>
                <c:pt idx="10441">
                  <c:v>2062.1869999999999</c:v>
                </c:pt>
                <c:pt idx="10442">
                  <c:v>2059.7660000000001</c:v>
                </c:pt>
                <c:pt idx="10443">
                  <c:v>2059.375</c:v>
                </c:pt>
                <c:pt idx="10444">
                  <c:v>2056.172</c:v>
                </c:pt>
                <c:pt idx="10445">
                  <c:v>2057.1869999999999</c:v>
                </c:pt>
                <c:pt idx="10446">
                  <c:v>2055.1559999999999</c:v>
                </c:pt>
                <c:pt idx="10447">
                  <c:v>2053.9839999999999</c:v>
                </c:pt>
                <c:pt idx="10448">
                  <c:v>2053.3589999999999</c:v>
                </c:pt>
                <c:pt idx="10449">
                  <c:v>2051.4059999999999</c:v>
                </c:pt>
                <c:pt idx="10450">
                  <c:v>2049.5309999999999</c:v>
                </c:pt>
                <c:pt idx="10451">
                  <c:v>2046.953</c:v>
                </c:pt>
                <c:pt idx="10452">
                  <c:v>2045.7809999999999</c:v>
                </c:pt>
                <c:pt idx="10453">
                  <c:v>2045.547</c:v>
                </c:pt>
                <c:pt idx="10454">
                  <c:v>2043.203</c:v>
                </c:pt>
                <c:pt idx="10455">
                  <c:v>2039.5309999999999</c:v>
                </c:pt>
                <c:pt idx="10456">
                  <c:v>2040.9369999999999</c:v>
                </c:pt>
                <c:pt idx="10457">
                  <c:v>2037.578</c:v>
                </c:pt>
                <c:pt idx="10458">
                  <c:v>2039.5309999999999</c:v>
                </c:pt>
                <c:pt idx="10459">
                  <c:v>2035.9369999999999</c:v>
                </c:pt>
                <c:pt idx="10460">
                  <c:v>2036.5619999999999</c:v>
                </c:pt>
                <c:pt idx="10461">
                  <c:v>2035.9369999999999</c:v>
                </c:pt>
                <c:pt idx="10462">
                  <c:v>2035.547</c:v>
                </c:pt>
                <c:pt idx="10463">
                  <c:v>2035.9369999999999</c:v>
                </c:pt>
                <c:pt idx="10464">
                  <c:v>2034.1410000000001</c:v>
                </c:pt>
                <c:pt idx="10465">
                  <c:v>2031.5619999999999</c:v>
                </c:pt>
                <c:pt idx="10466">
                  <c:v>2029.375</c:v>
                </c:pt>
                <c:pt idx="10467">
                  <c:v>2027.578</c:v>
                </c:pt>
                <c:pt idx="10468">
                  <c:v>2030.3910000000001</c:v>
                </c:pt>
                <c:pt idx="10469">
                  <c:v>2028.3589999999999</c:v>
                </c:pt>
                <c:pt idx="10470">
                  <c:v>2024.7660000000001</c:v>
                </c:pt>
                <c:pt idx="10471">
                  <c:v>2022.7339999999999</c:v>
                </c:pt>
                <c:pt idx="10472">
                  <c:v>2022.3440000000001</c:v>
                </c:pt>
                <c:pt idx="10473">
                  <c:v>2020.9369999999999</c:v>
                </c:pt>
                <c:pt idx="10474">
                  <c:v>2020</c:v>
                </c:pt>
                <c:pt idx="10475">
                  <c:v>2016.4059999999999</c:v>
                </c:pt>
                <c:pt idx="10476">
                  <c:v>2015.7809999999999</c:v>
                </c:pt>
                <c:pt idx="10477">
                  <c:v>2012.578</c:v>
                </c:pt>
                <c:pt idx="10478">
                  <c:v>2012.7339999999999</c:v>
                </c:pt>
                <c:pt idx="10479">
                  <c:v>2012.7339999999999</c:v>
                </c:pt>
                <c:pt idx="10480">
                  <c:v>2011.5619999999999</c:v>
                </c:pt>
                <c:pt idx="10481">
                  <c:v>2008.9839999999999</c:v>
                </c:pt>
                <c:pt idx="10482">
                  <c:v>2009.1410000000001</c:v>
                </c:pt>
                <c:pt idx="10483">
                  <c:v>2006.5619999999999</c:v>
                </c:pt>
                <c:pt idx="10484">
                  <c:v>2007.578</c:v>
                </c:pt>
                <c:pt idx="10485">
                  <c:v>2003.75</c:v>
                </c:pt>
                <c:pt idx="10486">
                  <c:v>2004.5309999999999</c:v>
                </c:pt>
                <c:pt idx="10487">
                  <c:v>2004.7660000000001</c:v>
                </c:pt>
                <c:pt idx="10488">
                  <c:v>2000.9369999999999</c:v>
                </c:pt>
                <c:pt idx="10489">
                  <c:v>2001.797</c:v>
                </c:pt>
                <c:pt idx="10490">
                  <c:v>1998.75</c:v>
                </c:pt>
                <c:pt idx="10491">
                  <c:v>2000.7809999999999</c:v>
                </c:pt>
                <c:pt idx="10492">
                  <c:v>1998.3589999999999</c:v>
                </c:pt>
                <c:pt idx="10493">
                  <c:v>1997.3440000000001</c:v>
                </c:pt>
                <c:pt idx="10494">
                  <c:v>1997.1869999999999</c:v>
                </c:pt>
                <c:pt idx="10495">
                  <c:v>1995.3910000000001</c:v>
                </c:pt>
                <c:pt idx="10496">
                  <c:v>1994.375</c:v>
                </c:pt>
                <c:pt idx="10497">
                  <c:v>1991.5619999999999</c:v>
                </c:pt>
                <c:pt idx="10498">
                  <c:v>1991.953</c:v>
                </c:pt>
                <c:pt idx="10499">
                  <c:v>1990.7809999999999</c:v>
                </c:pt>
                <c:pt idx="10500">
                  <c:v>1990.9369999999999</c:v>
                </c:pt>
                <c:pt idx="10501">
                  <c:v>1986.953</c:v>
                </c:pt>
                <c:pt idx="10502">
                  <c:v>1987.1869999999999</c:v>
                </c:pt>
                <c:pt idx="10503">
                  <c:v>1986.4059999999999</c:v>
                </c:pt>
                <c:pt idx="10504">
                  <c:v>1985</c:v>
                </c:pt>
                <c:pt idx="10505">
                  <c:v>1985.547</c:v>
                </c:pt>
                <c:pt idx="10506">
                  <c:v>1982.7339999999999</c:v>
                </c:pt>
                <c:pt idx="10507">
                  <c:v>1981.797</c:v>
                </c:pt>
                <c:pt idx="10508">
                  <c:v>1983.3589999999999</c:v>
                </c:pt>
                <c:pt idx="10509">
                  <c:v>1980.1559999999999</c:v>
                </c:pt>
                <c:pt idx="10510">
                  <c:v>1981.953</c:v>
                </c:pt>
                <c:pt idx="10511">
                  <c:v>1979.5309999999999</c:v>
                </c:pt>
                <c:pt idx="10512">
                  <c:v>1979.375</c:v>
                </c:pt>
                <c:pt idx="10513">
                  <c:v>1980.547</c:v>
                </c:pt>
                <c:pt idx="10514">
                  <c:v>1978.75</c:v>
                </c:pt>
                <c:pt idx="10515">
                  <c:v>1976.4059999999999</c:v>
                </c:pt>
                <c:pt idx="10516">
                  <c:v>1975.9369999999999</c:v>
                </c:pt>
                <c:pt idx="10517">
                  <c:v>1975.1559999999999</c:v>
                </c:pt>
                <c:pt idx="10518">
                  <c:v>1975.3910000000001</c:v>
                </c:pt>
                <c:pt idx="10519">
                  <c:v>1975.9369999999999</c:v>
                </c:pt>
                <c:pt idx="10520">
                  <c:v>1972.578</c:v>
                </c:pt>
                <c:pt idx="10521">
                  <c:v>1972.9690000000001</c:v>
                </c:pt>
                <c:pt idx="10522">
                  <c:v>1971.5619999999999</c:v>
                </c:pt>
                <c:pt idx="10523">
                  <c:v>1970</c:v>
                </c:pt>
                <c:pt idx="10524">
                  <c:v>1972.3440000000001</c:v>
                </c:pt>
                <c:pt idx="10525">
                  <c:v>1971.953</c:v>
                </c:pt>
                <c:pt idx="10526">
                  <c:v>1969.7660000000001</c:v>
                </c:pt>
                <c:pt idx="10527">
                  <c:v>1967.7339999999999</c:v>
                </c:pt>
                <c:pt idx="10528">
                  <c:v>1970.1559999999999</c:v>
                </c:pt>
                <c:pt idx="10529">
                  <c:v>1970.3910000000001</c:v>
                </c:pt>
                <c:pt idx="10530">
                  <c:v>1967.578</c:v>
                </c:pt>
                <c:pt idx="10531">
                  <c:v>1968.203</c:v>
                </c:pt>
                <c:pt idx="10532">
                  <c:v>1968.203</c:v>
                </c:pt>
                <c:pt idx="10533">
                  <c:v>1966.953</c:v>
                </c:pt>
                <c:pt idx="10534">
                  <c:v>1968.3589999999999</c:v>
                </c:pt>
                <c:pt idx="10535">
                  <c:v>1970.9369999999999</c:v>
                </c:pt>
                <c:pt idx="10536">
                  <c:v>1966.5619999999999</c:v>
                </c:pt>
                <c:pt idx="10537">
                  <c:v>1967.9690000000001</c:v>
                </c:pt>
                <c:pt idx="10538">
                  <c:v>1968.75</c:v>
                </c:pt>
                <c:pt idx="10539">
                  <c:v>1967.9690000000001</c:v>
                </c:pt>
                <c:pt idx="10540">
                  <c:v>1966.4059999999999</c:v>
                </c:pt>
                <c:pt idx="10541">
                  <c:v>1967.7339999999999</c:v>
                </c:pt>
                <c:pt idx="10542">
                  <c:v>1969.1410000000001</c:v>
                </c:pt>
                <c:pt idx="10543">
                  <c:v>1966.172</c:v>
                </c:pt>
                <c:pt idx="10544">
                  <c:v>1966.797</c:v>
                </c:pt>
                <c:pt idx="10545">
                  <c:v>1967.3440000000001</c:v>
                </c:pt>
                <c:pt idx="10546">
                  <c:v>1967.9690000000001</c:v>
                </c:pt>
                <c:pt idx="10547">
                  <c:v>1966.797</c:v>
                </c:pt>
                <c:pt idx="10548">
                  <c:v>1969.5309999999999</c:v>
                </c:pt>
                <c:pt idx="10549">
                  <c:v>1967.9690000000001</c:v>
                </c:pt>
                <c:pt idx="10550">
                  <c:v>1970.3910000000001</c:v>
                </c:pt>
                <c:pt idx="10551">
                  <c:v>1968.3589999999999</c:v>
                </c:pt>
                <c:pt idx="10552">
                  <c:v>1969.5309999999999</c:v>
                </c:pt>
                <c:pt idx="10553">
                  <c:v>1969.375</c:v>
                </c:pt>
                <c:pt idx="10554">
                  <c:v>1970</c:v>
                </c:pt>
                <c:pt idx="10555">
                  <c:v>1968.203</c:v>
                </c:pt>
                <c:pt idx="10556">
                  <c:v>1971.4059999999999</c:v>
                </c:pt>
                <c:pt idx="10557">
                  <c:v>1971.797</c:v>
                </c:pt>
                <c:pt idx="10558">
                  <c:v>1970.547</c:v>
                </c:pt>
                <c:pt idx="10559">
                  <c:v>1970.9369999999999</c:v>
                </c:pt>
                <c:pt idx="10560">
                  <c:v>1973.9839999999999</c:v>
                </c:pt>
                <c:pt idx="10561">
                  <c:v>1974.7660000000001</c:v>
                </c:pt>
                <c:pt idx="10562">
                  <c:v>1973.5940000000001</c:v>
                </c:pt>
                <c:pt idx="10563">
                  <c:v>1975.3910000000001</c:v>
                </c:pt>
                <c:pt idx="10564">
                  <c:v>1976.953</c:v>
                </c:pt>
                <c:pt idx="10565">
                  <c:v>1979.5309999999999</c:v>
                </c:pt>
                <c:pt idx="10566">
                  <c:v>1977.9690000000001</c:v>
                </c:pt>
                <c:pt idx="10567">
                  <c:v>1979.375</c:v>
                </c:pt>
                <c:pt idx="10568">
                  <c:v>1977.7339999999999</c:v>
                </c:pt>
                <c:pt idx="10569">
                  <c:v>1981.5619999999999</c:v>
                </c:pt>
                <c:pt idx="10570">
                  <c:v>1980.7809999999999</c:v>
                </c:pt>
                <c:pt idx="10571">
                  <c:v>1979.375</c:v>
                </c:pt>
                <c:pt idx="10572">
                  <c:v>1981.172</c:v>
                </c:pt>
                <c:pt idx="10573">
                  <c:v>1983.203</c:v>
                </c:pt>
                <c:pt idx="10574">
                  <c:v>1984.1410000000001</c:v>
                </c:pt>
                <c:pt idx="10575">
                  <c:v>1982.7339999999999</c:v>
                </c:pt>
                <c:pt idx="10576">
                  <c:v>1984.375</c:v>
                </c:pt>
                <c:pt idx="10577">
                  <c:v>1985.3910000000001</c:v>
                </c:pt>
                <c:pt idx="10578">
                  <c:v>1985.3910000000001</c:v>
                </c:pt>
                <c:pt idx="10579">
                  <c:v>1985.9369999999999</c:v>
                </c:pt>
                <c:pt idx="10580">
                  <c:v>1987.3440000000001</c:v>
                </c:pt>
                <c:pt idx="10581">
                  <c:v>1990.3910000000001</c:v>
                </c:pt>
                <c:pt idx="10582">
                  <c:v>1992.3440000000001</c:v>
                </c:pt>
                <c:pt idx="10583">
                  <c:v>1993.9839999999999</c:v>
                </c:pt>
                <c:pt idx="10584">
                  <c:v>1994.5309999999999</c:v>
                </c:pt>
                <c:pt idx="10585">
                  <c:v>1994.5309999999999</c:v>
                </c:pt>
                <c:pt idx="10586">
                  <c:v>1995.1559999999999</c:v>
                </c:pt>
                <c:pt idx="10587">
                  <c:v>1998.203</c:v>
                </c:pt>
                <c:pt idx="10588">
                  <c:v>2000.3910000000001</c:v>
                </c:pt>
                <c:pt idx="10589">
                  <c:v>2002.578</c:v>
                </c:pt>
                <c:pt idx="10590">
                  <c:v>2000.547</c:v>
                </c:pt>
                <c:pt idx="10591">
                  <c:v>2003.75</c:v>
                </c:pt>
                <c:pt idx="10592">
                  <c:v>2007.1869999999999</c:v>
                </c:pt>
                <c:pt idx="10593">
                  <c:v>2003.5940000000001</c:v>
                </c:pt>
                <c:pt idx="10594">
                  <c:v>2005.7809999999999</c:v>
                </c:pt>
                <c:pt idx="10595">
                  <c:v>2007.7339999999999</c:v>
                </c:pt>
                <c:pt idx="10596">
                  <c:v>2006.797</c:v>
                </c:pt>
                <c:pt idx="10597">
                  <c:v>2009.7660000000001</c:v>
                </c:pt>
                <c:pt idx="10598">
                  <c:v>2011.172</c:v>
                </c:pt>
                <c:pt idx="10599">
                  <c:v>2010.547</c:v>
                </c:pt>
                <c:pt idx="10600">
                  <c:v>2011.5619999999999</c:v>
                </c:pt>
                <c:pt idx="10601">
                  <c:v>2014.1410000000001</c:v>
                </c:pt>
                <c:pt idx="10602">
                  <c:v>2015</c:v>
                </c:pt>
                <c:pt idx="10603">
                  <c:v>2018.75</c:v>
                </c:pt>
                <c:pt idx="10604">
                  <c:v>2023.5940000000001</c:v>
                </c:pt>
                <c:pt idx="10605">
                  <c:v>2022.1869999999999</c:v>
                </c:pt>
                <c:pt idx="10606">
                  <c:v>2024.375</c:v>
                </c:pt>
                <c:pt idx="10607">
                  <c:v>2026.797</c:v>
                </c:pt>
                <c:pt idx="10608">
                  <c:v>2029.5309999999999</c:v>
                </c:pt>
                <c:pt idx="10609">
                  <c:v>2030.7809999999999</c:v>
                </c:pt>
                <c:pt idx="10610">
                  <c:v>2031.172</c:v>
                </c:pt>
                <c:pt idx="10611">
                  <c:v>2032.1869999999999</c:v>
                </c:pt>
                <c:pt idx="10612">
                  <c:v>2036.5619999999999</c:v>
                </c:pt>
                <c:pt idx="10613">
                  <c:v>2037.1869999999999</c:v>
                </c:pt>
                <c:pt idx="10614">
                  <c:v>2038.5940000000001</c:v>
                </c:pt>
                <c:pt idx="10615">
                  <c:v>2040.1559999999999</c:v>
                </c:pt>
                <c:pt idx="10616">
                  <c:v>2042.7339999999999</c:v>
                </c:pt>
                <c:pt idx="10617">
                  <c:v>2041.797</c:v>
                </c:pt>
                <c:pt idx="10618">
                  <c:v>2043.203</c:v>
                </c:pt>
                <c:pt idx="10619">
                  <c:v>2046.172</c:v>
                </c:pt>
                <c:pt idx="10620">
                  <c:v>2046.797</c:v>
                </c:pt>
                <c:pt idx="10621">
                  <c:v>2047.7339999999999</c:v>
                </c:pt>
                <c:pt idx="10622">
                  <c:v>2049.7660000000001</c:v>
                </c:pt>
                <c:pt idx="10623">
                  <c:v>2053.9839999999999</c:v>
                </c:pt>
                <c:pt idx="10624">
                  <c:v>2053.3589999999999</c:v>
                </c:pt>
                <c:pt idx="10625">
                  <c:v>2055</c:v>
                </c:pt>
                <c:pt idx="10626">
                  <c:v>2056.953</c:v>
                </c:pt>
                <c:pt idx="10627">
                  <c:v>2059.5309999999999</c:v>
                </c:pt>
                <c:pt idx="10628">
                  <c:v>2062.3440000000001</c:v>
                </c:pt>
                <c:pt idx="10629">
                  <c:v>2062.7339999999999</c:v>
                </c:pt>
                <c:pt idx="10630">
                  <c:v>2064.5309999999999</c:v>
                </c:pt>
                <c:pt idx="10631">
                  <c:v>2066.5619999999999</c:v>
                </c:pt>
                <c:pt idx="10632">
                  <c:v>2067.578</c:v>
                </c:pt>
                <c:pt idx="10633">
                  <c:v>2069.1410000000001</c:v>
                </c:pt>
                <c:pt idx="10634">
                  <c:v>2072.3440000000001</c:v>
                </c:pt>
                <c:pt idx="10635">
                  <c:v>2072.9690000000001</c:v>
                </c:pt>
                <c:pt idx="10636">
                  <c:v>2071.953</c:v>
                </c:pt>
                <c:pt idx="10637">
                  <c:v>2076.953</c:v>
                </c:pt>
                <c:pt idx="10638">
                  <c:v>2075.547</c:v>
                </c:pt>
                <c:pt idx="10639">
                  <c:v>2075.7809999999999</c:v>
                </c:pt>
                <c:pt idx="10640">
                  <c:v>2077.578</c:v>
                </c:pt>
                <c:pt idx="10641">
                  <c:v>2080.1559999999999</c:v>
                </c:pt>
                <c:pt idx="10642">
                  <c:v>2080.1559999999999</c:v>
                </c:pt>
                <c:pt idx="10643">
                  <c:v>2083.3589999999999</c:v>
                </c:pt>
                <c:pt idx="10644">
                  <c:v>2081.797</c:v>
                </c:pt>
                <c:pt idx="10645">
                  <c:v>2085</c:v>
                </c:pt>
                <c:pt idx="10646">
                  <c:v>2087.3440000000001</c:v>
                </c:pt>
                <c:pt idx="10647">
                  <c:v>2087.578</c:v>
                </c:pt>
                <c:pt idx="10648">
                  <c:v>2090.3910000000001</c:v>
                </c:pt>
                <c:pt idx="10649">
                  <c:v>2094.375</c:v>
                </c:pt>
                <c:pt idx="10650">
                  <c:v>2094.1410000000001</c:v>
                </c:pt>
                <c:pt idx="10651">
                  <c:v>2096.5619999999999</c:v>
                </c:pt>
                <c:pt idx="10652">
                  <c:v>2097.3440000000001</c:v>
                </c:pt>
                <c:pt idx="10653">
                  <c:v>2100.1559999999999</c:v>
                </c:pt>
                <c:pt idx="10654">
                  <c:v>2102.3440000000001</c:v>
                </c:pt>
                <c:pt idx="10655">
                  <c:v>2103.3589999999999</c:v>
                </c:pt>
                <c:pt idx="10656">
                  <c:v>2103.5940000000001</c:v>
                </c:pt>
                <c:pt idx="10657">
                  <c:v>2107.578</c:v>
                </c:pt>
                <c:pt idx="10658">
                  <c:v>2106.953</c:v>
                </c:pt>
                <c:pt idx="10659">
                  <c:v>2107.578</c:v>
                </c:pt>
                <c:pt idx="10660">
                  <c:v>2107.9690000000001</c:v>
                </c:pt>
                <c:pt idx="10661">
                  <c:v>2110.3910000000001</c:v>
                </c:pt>
                <c:pt idx="10662">
                  <c:v>2109.7660000000001</c:v>
                </c:pt>
                <c:pt idx="10663">
                  <c:v>2109.7660000000001</c:v>
                </c:pt>
                <c:pt idx="10664">
                  <c:v>2112.9690000000001</c:v>
                </c:pt>
                <c:pt idx="10665">
                  <c:v>2114.1410000000001</c:v>
                </c:pt>
                <c:pt idx="10666">
                  <c:v>2113.5940000000001</c:v>
                </c:pt>
                <c:pt idx="10667">
                  <c:v>2116.172</c:v>
                </c:pt>
                <c:pt idx="10668">
                  <c:v>2119.7660000000001</c:v>
                </c:pt>
                <c:pt idx="10669">
                  <c:v>2119.7660000000001</c:v>
                </c:pt>
                <c:pt idx="10670">
                  <c:v>2121.5619999999999</c:v>
                </c:pt>
                <c:pt idx="10671">
                  <c:v>2124.1410000000001</c:v>
                </c:pt>
                <c:pt idx="10672">
                  <c:v>2127.1869999999999</c:v>
                </c:pt>
                <c:pt idx="10673">
                  <c:v>2126.797</c:v>
                </c:pt>
                <c:pt idx="10674">
                  <c:v>2127.1869999999999</c:v>
                </c:pt>
                <c:pt idx="10675">
                  <c:v>2128.5940000000001</c:v>
                </c:pt>
                <c:pt idx="10676">
                  <c:v>2130.547</c:v>
                </c:pt>
                <c:pt idx="10677">
                  <c:v>2131.797</c:v>
                </c:pt>
                <c:pt idx="10678">
                  <c:v>2132.9690000000001</c:v>
                </c:pt>
                <c:pt idx="10679">
                  <c:v>2133.203</c:v>
                </c:pt>
                <c:pt idx="10680">
                  <c:v>2134.375</c:v>
                </c:pt>
                <c:pt idx="10681">
                  <c:v>2136.953</c:v>
                </c:pt>
                <c:pt idx="10682">
                  <c:v>2140.3910000000001</c:v>
                </c:pt>
                <c:pt idx="10683">
                  <c:v>2138.75</c:v>
                </c:pt>
                <c:pt idx="10684">
                  <c:v>2141.953</c:v>
                </c:pt>
                <c:pt idx="10685">
                  <c:v>2141.4059999999999</c:v>
                </c:pt>
                <c:pt idx="10686">
                  <c:v>2142.9690000000001</c:v>
                </c:pt>
                <c:pt idx="10687">
                  <c:v>2145.547</c:v>
                </c:pt>
                <c:pt idx="10688">
                  <c:v>2145</c:v>
                </c:pt>
                <c:pt idx="10689">
                  <c:v>2147.7339999999999</c:v>
                </c:pt>
                <c:pt idx="10690">
                  <c:v>2146.4059999999999</c:v>
                </c:pt>
                <c:pt idx="10691">
                  <c:v>2130.3910000000001</c:v>
                </c:pt>
                <c:pt idx="10692">
                  <c:v>2127.9690000000001</c:v>
                </c:pt>
                <c:pt idx="10693">
                  <c:v>2144.5309999999999</c:v>
                </c:pt>
                <c:pt idx="10694">
                  <c:v>2135.7809999999999</c:v>
                </c:pt>
                <c:pt idx="10695">
                  <c:v>2135</c:v>
                </c:pt>
                <c:pt idx="10696">
                  <c:v>2139.1410000000001</c:v>
                </c:pt>
                <c:pt idx="10697">
                  <c:v>2148.75</c:v>
                </c:pt>
                <c:pt idx="10698">
                  <c:v>2155.1559999999999</c:v>
                </c:pt>
                <c:pt idx="10699">
                  <c:v>2156.4059999999999</c:v>
                </c:pt>
                <c:pt idx="10700">
                  <c:v>2157.1869999999999</c:v>
                </c:pt>
                <c:pt idx="10701">
                  <c:v>2155.9369999999999</c:v>
                </c:pt>
                <c:pt idx="10702">
                  <c:v>2155.547</c:v>
                </c:pt>
                <c:pt idx="10703">
                  <c:v>2153.75</c:v>
                </c:pt>
                <c:pt idx="10704">
                  <c:v>2151.953</c:v>
                </c:pt>
                <c:pt idx="10705">
                  <c:v>2148.75</c:v>
                </c:pt>
                <c:pt idx="10706">
                  <c:v>2150</c:v>
                </c:pt>
                <c:pt idx="10707">
                  <c:v>2144.1410000000001</c:v>
                </c:pt>
                <c:pt idx="10708">
                  <c:v>2145.9369999999999</c:v>
                </c:pt>
                <c:pt idx="10709">
                  <c:v>2149.1410000000001</c:v>
                </c:pt>
                <c:pt idx="10710">
                  <c:v>2147.9690000000001</c:v>
                </c:pt>
                <c:pt idx="10711">
                  <c:v>2148.9839999999999</c:v>
                </c:pt>
                <c:pt idx="10712">
                  <c:v>2149.375</c:v>
                </c:pt>
                <c:pt idx="10713">
                  <c:v>2149.5309999999999</c:v>
                </c:pt>
                <c:pt idx="10714">
                  <c:v>2150.1559999999999</c:v>
                </c:pt>
                <c:pt idx="10715">
                  <c:v>2150.1559999999999</c:v>
                </c:pt>
                <c:pt idx="10716">
                  <c:v>2148.5940000000001</c:v>
                </c:pt>
                <c:pt idx="10717">
                  <c:v>2146.5619999999999</c:v>
                </c:pt>
                <c:pt idx="10718">
                  <c:v>2148.3589999999999</c:v>
                </c:pt>
                <c:pt idx="10719">
                  <c:v>2147.578</c:v>
                </c:pt>
                <c:pt idx="10720">
                  <c:v>2147.1869999999999</c:v>
                </c:pt>
                <c:pt idx="10721">
                  <c:v>2147.578</c:v>
                </c:pt>
                <c:pt idx="10722">
                  <c:v>2145</c:v>
                </c:pt>
                <c:pt idx="10723">
                  <c:v>2144.7660000000001</c:v>
                </c:pt>
                <c:pt idx="10724">
                  <c:v>2141.953</c:v>
                </c:pt>
                <c:pt idx="10725">
                  <c:v>2142.7339999999999</c:v>
                </c:pt>
                <c:pt idx="10726">
                  <c:v>2143.3589999999999</c:v>
                </c:pt>
                <c:pt idx="10727">
                  <c:v>2141.4059999999999</c:v>
                </c:pt>
                <c:pt idx="10728">
                  <c:v>2140.547</c:v>
                </c:pt>
                <c:pt idx="10729">
                  <c:v>2136.953</c:v>
                </c:pt>
                <c:pt idx="10730">
                  <c:v>2136.953</c:v>
                </c:pt>
                <c:pt idx="10731">
                  <c:v>2137.1869999999999</c:v>
                </c:pt>
                <c:pt idx="10732">
                  <c:v>2134.7660000000001</c:v>
                </c:pt>
                <c:pt idx="10733">
                  <c:v>2132.3440000000001</c:v>
                </c:pt>
                <c:pt idx="10734">
                  <c:v>2132.9690000000001</c:v>
                </c:pt>
                <c:pt idx="10735">
                  <c:v>2132.3440000000001</c:v>
                </c:pt>
                <c:pt idx="10736">
                  <c:v>2130.547</c:v>
                </c:pt>
                <c:pt idx="10737">
                  <c:v>2126.953</c:v>
                </c:pt>
                <c:pt idx="10738">
                  <c:v>2127.9690000000001</c:v>
                </c:pt>
                <c:pt idx="10739">
                  <c:v>2129.1410000000001</c:v>
                </c:pt>
                <c:pt idx="10740">
                  <c:v>2123.5940000000001</c:v>
                </c:pt>
                <c:pt idx="10741">
                  <c:v>2124.375</c:v>
                </c:pt>
                <c:pt idx="10742">
                  <c:v>2121.953</c:v>
                </c:pt>
                <c:pt idx="10743">
                  <c:v>2121.172</c:v>
                </c:pt>
                <c:pt idx="10744">
                  <c:v>2120.3910000000001</c:v>
                </c:pt>
                <c:pt idx="10745">
                  <c:v>2118.5940000000001</c:v>
                </c:pt>
                <c:pt idx="10746">
                  <c:v>2119.375</c:v>
                </c:pt>
                <c:pt idx="10747">
                  <c:v>2116.4059999999999</c:v>
                </c:pt>
                <c:pt idx="10748">
                  <c:v>2115.3910000000001</c:v>
                </c:pt>
                <c:pt idx="10749">
                  <c:v>2113.9839999999999</c:v>
                </c:pt>
                <c:pt idx="10750">
                  <c:v>2111.797</c:v>
                </c:pt>
                <c:pt idx="10751">
                  <c:v>2107.1869999999999</c:v>
                </c:pt>
                <c:pt idx="10752">
                  <c:v>2106.797</c:v>
                </c:pt>
                <c:pt idx="10753">
                  <c:v>2106.953</c:v>
                </c:pt>
                <c:pt idx="10754">
                  <c:v>2106.172</c:v>
                </c:pt>
                <c:pt idx="10755">
                  <c:v>2103.5940000000001</c:v>
                </c:pt>
                <c:pt idx="10756">
                  <c:v>2104.5309999999999</c:v>
                </c:pt>
                <c:pt idx="10757">
                  <c:v>2101.4059999999999</c:v>
                </c:pt>
                <c:pt idx="10758">
                  <c:v>2098.9839999999999</c:v>
                </c:pt>
                <c:pt idx="10759">
                  <c:v>2098.3589999999999</c:v>
                </c:pt>
                <c:pt idx="10760">
                  <c:v>2092.7339999999999</c:v>
                </c:pt>
                <c:pt idx="10761">
                  <c:v>2093.9839999999999</c:v>
                </c:pt>
                <c:pt idx="10762">
                  <c:v>2092.9690000000001</c:v>
                </c:pt>
                <c:pt idx="10763">
                  <c:v>2091.172</c:v>
                </c:pt>
                <c:pt idx="10764">
                  <c:v>2089.5309999999999</c:v>
                </c:pt>
                <c:pt idx="10765">
                  <c:v>2087.9690000000001</c:v>
                </c:pt>
                <c:pt idx="10766">
                  <c:v>2086.4059999999999</c:v>
                </c:pt>
                <c:pt idx="10767">
                  <c:v>2084.1410000000001</c:v>
                </c:pt>
                <c:pt idx="10768">
                  <c:v>2084.5309999999999</c:v>
                </c:pt>
                <c:pt idx="10769">
                  <c:v>2080.9369999999999</c:v>
                </c:pt>
                <c:pt idx="10770">
                  <c:v>2078.203</c:v>
                </c:pt>
                <c:pt idx="10771">
                  <c:v>2076.5619999999999</c:v>
                </c:pt>
                <c:pt idx="10772">
                  <c:v>2076.4059999999999</c:v>
                </c:pt>
                <c:pt idx="10773">
                  <c:v>2074.375</c:v>
                </c:pt>
                <c:pt idx="10774">
                  <c:v>2071.5619999999999</c:v>
                </c:pt>
                <c:pt idx="10775">
                  <c:v>2071.5619999999999</c:v>
                </c:pt>
                <c:pt idx="10776">
                  <c:v>2067.7339999999999</c:v>
                </c:pt>
                <c:pt idx="10777">
                  <c:v>2065.547</c:v>
                </c:pt>
                <c:pt idx="10778">
                  <c:v>2065.9369999999999</c:v>
                </c:pt>
                <c:pt idx="10779">
                  <c:v>2067.9690000000001</c:v>
                </c:pt>
                <c:pt idx="10780">
                  <c:v>2063.3589999999999</c:v>
                </c:pt>
                <c:pt idx="10781">
                  <c:v>2063.203</c:v>
                </c:pt>
                <c:pt idx="10782">
                  <c:v>2060.1559999999999</c:v>
                </c:pt>
                <c:pt idx="10783">
                  <c:v>2058.5940000000001</c:v>
                </c:pt>
                <c:pt idx="10784">
                  <c:v>2056.953</c:v>
                </c:pt>
                <c:pt idx="10785">
                  <c:v>2055.1559999999999</c:v>
                </c:pt>
                <c:pt idx="10786">
                  <c:v>2054.1410000000001</c:v>
                </c:pt>
                <c:pt idx="10787">
                  <c:v>2056.172</c:v>
                </c:pt>
                <c:pt idx="10788">
                  <c:v>2051.953</c:v>
                </c:pt>
                <c:pt idx="10789">
                  <c:v>2052.9690000000001</c:v>
                </c:pt>
                <c:pt idx="10790">
                  <c:v>2047.9690000000001</c:v>
                </c:pt>
                <c:pt idx="10791">
                  <c:v>2048.75</c:v>
                </c:pt>
                <c:pt idx="10792">
                  <c:v>2048.203</c:v>
                </c:pt>
                <c:pt idx="10793">
                  <c:v>2046.5619999999999</c:v>
                </c:pt>
                <c:pt idx="10794">
                  <c:v>2041.5619999999999</c:v>
                </c:pt>
                <c:pt idx="10795">
                  <c:v>2043.75</c:v>
                </c:pt>
                <c:pt idx="10796">
                  <c:v>2042.9690000000001</c:v>
                </c:pt>
                <c:pt idx="10797">
                  <c:v>2038.75</c:v>
                </c:pt>
                <c:pt idx="10798">
                  <c:v>2039.375</c:v>
                </c:pt>
                <c:pt idx="10799">
                  <c:v>2035.9369999999999</c:v>
                </c:pt>
                <c:pt idx="10800">
                  <c:v>2033.3589999999999</c:v>
                </c:pt>
                <c:pt idx="10801">
                  <c:v>2031.172</c:v>
                </c:pt>
                <c:pt idx="10802">
                  <c:v>2029.5309999999999</c:v>
                </c:pt>
                <c:pt idx="10803">
                  <c:v>2030.9369999999999</c:v>
                </c:pt>
                <c:pt idx="10804">
                  <c:v>2028.203</c:v>
                </c:pt>
                <c:pt idx="10805">
                  <c:v>2029.1410000000001</c:v>
                </c:pt>
                <c:pt idx="10806">
                  <c:v>2028.3589999999999</c:v>
                </c:pt>
                <c:pt idx="10807">
                  <c:v>2025.1559999999999</c:v>
                </c:pt>
                <c:pt idx="10808">
                  <c:v>2023.5940000000001</c:v>
                </c:pt>
                <c:pt idx="10809">
                  <c:v>2021.797</c:v>
                </c:pt>
                <c:pt idx="10810">
                  <c:v>2023.5940000000001</c:v>
                </c:pt>
                <c:pt idx="10811">
                  <c:v>2018.75</c:v>
                </c:pt>
                <c:pt idx="10812">
                  <c:v>2019.375</c:v>
                </c:pt>
                <c:pt idx="10813">
                  <c:v>2018.75</c:v>
                </c:pt>
                <c:pt idx="10814">
                  <c:v>2015.7809999999999</c:v>
                </c:pt>
                <c:pt idx="10815">
                  <c:v>2015.3910000000001</c:v>
                </c:pt>
                <c:pt idx="10816">
                  <c:v>2012.1869999999999</c:v>
                </c:pt>
                <c:pt idx="10817">
                  <c:v>2014.1410000000001</c:v>
                </c:pt>
                <c:pt idx="10818">
                  <c:v>2012.7339999999999</c:v>
                </c:pt>
                <c:pt idx="10819">
                  <c:v>2010.9369999999999</c:v>
                </c:pt>
                <c:pt idx="10820">
                  <c:v>2009.7660000000001</c:v>
                </c:pt>
                <c:pt idx="10821">
                  <c:v>2003.5940000000001</c:v>
                </c:pt>
                <c:pt idx="10822">
                  <c:v>2005.547</c:v>
                </c:pt>
                <c:pt idx="10823">
                  <c:v>2001.953</c:v>
                </c:pt>
                <c:pt idx="10824">
                  <c:v>2003.203</c:v>
                </c:pt>
                <c:pt idx="10825">
                  <c:v>2000.9369999999999</c:v>
                </c:pt>
                <c:pt idx="10826">
                  <c:v>1997.578</c:v>
                </c:pt>
                <c:pt idx="10827">
                  <c:v>1994.7660000000001</c:v>
                </c:pt>
                <c:pt idx="10828">
                  <c:v>1995.547</c:v>
                </c:pt>
                <c:pt idx="10829">
                  <c:v>1992.9690000000001</c:v>
                </c:pt>
                <c:pt idx="10830">
                  <c:v>1991.172</c:v>
                </c:pt>
                <c:pt idx="10831">
                  <c:v>1992.3440000000001</c:v>
                </c:pt>
                <c:pt idx="10832">
                  <c:v>1989.375</c:v>
                </c:pt>
                <c:pt idx="10833">
                  <c:v>1990</c:v>
                </c:pt>
                <c:pt idx="10834">
                  <c:v>1988.9839999999999</c:v>
                </c:pt>
                <c:pt idx="10835">
                  <c:v>1986.5619999999999</c:v>
                </c:pt>
                <c:pt idx="10836">
                  <c:v>1983.3589999999999</c:v>
                </c:pt>
                <c:pt idx="10837">
                  <c:v>1985.3910000000001</c:v>
                </c:pt>
                <c:pt idx="10838">
                  <c:v>1985.547</c:v>
                </c:pt>
                <c:pt idx="10839">
                  <c:v>1982.3440000000001</c:v>
                </c:pt>
                <c:pt idx="10840">
                  <c:v>1982.7339999999999</c:v>
                </c:pt>
                <c:pt idx="10841">
                  <c:v>1979.1410000000001</c:v>
                </c:pt>
                <c:pt idx="10842">
                  <c:v>1980.7809999999999</c:v>
                </c:pt>
                <c:pt idx="10843">
                  <c:v>1977.578</c:v>
                </c:pt>
                <c:pt idx="10844">
                  <c:v>1976.797</c:v>
                </c:pt>
                <c:pt idx="10845">
                  <c:v>1976.4059999999999</c:v>
                </c:pt>
                <c:pt idx="10846">
                  <c:v>1974.1410000000001</c:v>
                </c:pt>
                <c:pt idx="10847">
                  <c:v>1970.9369999999999</c:v>
                </c:pt>
                <c:pt idx="10848">
                  <c:v>1968.75</c:v>
                </c:pt>
                <c:pt idx="10849">
                  <c:v>1970</c:v>
                </c:pt>
                <c:pt idx="10850">
                  <c:v>1967.7339999999999</c:v>
                </c:pt>
                <c:pt idx="10851">
                  <c:v>1968.3589999999999</c:v>
                </c:pt>
                <c:pt idx="10852">
                  <c:v>1967.1869999999999</c:v>
                </c:pt>
                <c:pt idx="10853">
                  <c:v>1966.953</c:v>
                </c:pt>
                <c:pt idx="10854">
                  <c:v>1965.9369999999999</c:v>
                </c:pt>
                <c:pt idx="10855">
                  <c:v>1965.547</c:v>
                </c:pt>
                <c:pt idx="10856">
                  <c:v>1964.5309999999999</c:v>
                </c:pt>
                <c:pt idx="10857">
                  <c:v>1963.3589999999999</c:v>
                </c:pt>
                <c:pt idx="10858">
                  <c:v>1962.1869999999999</c:v>
                </c:pt>
                <c:pt idx="10859">
                  <c:v>1962.9690000000001</c:v>
                </c:pt>
                <c:pt idx="10860">
                  <c:v>1960.3910000000001</c:v>
                </c:pt>
                <c:pt idx="10861">
                  <c:v>1962.3440000000001</c:v>
                </c:pt>
                <c:pt idx="10862">
                  <c:v>1959.375</c:v>
                </c:pt>
                <c:pt idx="10863">
                  <c:v>1959.7660000000001</c:v>
                </c:pt>
                <c:pt idx="10864">
                  <c:v>1957.9690000000001</c:v>
                </c:pt>
                <c:pt idx="10865">
                  <c:v>1956.5619999999999</c:v>
                </c:pt>
                <c:pt idx="10866">
                  <c:v>1956.953</c:v>
                </c:pt>
                <c:pt idx="10867">
                  <c:v>1955.9369999999999</c:v>
                </c:pt>
                <c:pt idx="10868">
                  <c:v>1956.172</c:v>
                </c:pt>
                <c:pt idx="10869">
                  <c:v>1952.9690000000001</c:v>
                </c:pt>
                <c:pt idx="10870">
                  <c:v>1952.7339999999999</c:v>
                </c:pt>
                <c:pt idx="10871">
                  <c:v>1954.375</c:v>
                </c:pt>
                <c:pt idx="10872">
                  <c:v>1955</c:v>
                </c:pt>
                <c:pt idx="10873">
                  <c:v>1952.7339999999999</c:v>
                </c:pt>
                <c:pt idx="10874">
                  <c:v>1955.1559999999999</c:v>
                </c:pt>
                <c:pt idx="10875">
                  <c:v>1956.172</c:v>
                </c:pt>
                <c:pt idx="10876">
                  <c:v>1958.75</c:v>
                </c:pt>
                <c:pt idx="10877">
                  <c:v>1955.3910000000001</c:v>
                </c:pt>
                <c:pt idx="10878">
                  <c:v>1955.9369999999999</c:v>
                </c:pt>
                <c:pt idx="10879">
                  <c:v>1956.4059999999999</c:v>
                </c:pt>
                <c:pt idx="10880">
                  <c:v>1955.9369999999999</c:v>
                </c:pt>
                <c:pt idx="10881">
                  <c:v>1956.797</c:v>
                </c:pt>
                <c:pt idx="10882">
                  <c:v>1957.9690000000001</c:v>
                </c:pt>
                <c:pt idx="10883">
                  <c:v>1956.172</c:v>
                </c:pt>
                <c:pt idx="10884">
                  <c:v>1955.7809999999999</c:v>
                </c:pt>
                <c:pt idx="10885">
                  <c:v>1956.172</c:v>
                </c:pt>
                <c:pt idx="10886">
                  <c:v>1956.797</c:v>
                </c:pt>
                <c:pt idx="10887">
                  <c:v>1956.172</c:v>
                </c:pt>
                <c:pt idx="10888">
                  <c:v>1957.3440000000001</c:v>
                </c:pt>
                <c:pt idx="10889">
                  <c:v>1956.4059999999999</c:v>
                </c:pt>
                <c:pt idx="10890">
                  <c:v>1955.1559999999999</c:v>
                </c:pt>
                <c:pt idx="10891">
                  <c:v>1958.203</c:v>
                </c:pt>
                <c:pt idx="10892">
                  <c:v>1955</c:v>
                </c:pt>
                <c:pt idx="10893">
                  <c:v>1958.3589999999999</c:v>
                </c:pt>
                <c:pt idx="10894">
                  <c:v>1956.4059999999999</c:v>
                </c:pt>
                <c:pt idx="10895">
                  <c:v>1958.75</c:v>
                </c:pt>
                <c:pt idx="10896">
                  <c:v>1960.1559999999999</c:v>
                </c:pt>
                <c:pt idx="10897">
                  <c:v>1959.7660000000001</c:v>
                </c:pt>
                <c:pt idx="10898">
                  <c:v>1962.1869999999999</c:v>
                </c:pt>
                <c:pt idx="10899">
                  <c:v>1961.797</c:v>
                </c:pt>
                <c:pt idx="10900">
                  <c:v>1962.7339999999999</c:v>
                </c:pt>
                <c:pt idx="10901">
                  <c:v>1961.172</c:v>
                </c:pt>
                <c:pt idx="10902">
                  <c:v>1966.4059999999999</c:v>
                </c:pt>
                <c:pt idx="10903">
                  <c:v>1962.578</c:v>
                </c:pt>
                <c:pt idx="10904">
                  <c:v>1965.3910000000001</c:v>
                </c:pt>
                <c:pt idx="10905">
                  <c:v>1968.5940000000001</c:v>
                </c:pt>
                <c:pt idx="10906">
                  <c:v>1969.5309999999999</c:v>
                </c:pt>
                <c:pt idx="10907">
                  <c:v>1970</c:v>
                </c:pt>
                <c:pt idx="10908">
                  <c:v>1969.5309999999999</c:v>
                </c:pt>
                <c:pt idx="10909">
                  <c:v>1972.9690000000001</c:v>
                </c:pt>
                <c:pt idx="10910">
                  <c:v>1971.5619999999999</c:v>
                </c:pt>
                <c:pt idx="10911">
                  <c:v>1971.797</c:v>
                </c:pt>
                <c:pt idx="10912">
                  <c:v>1974.375</c:v>
                </c:pt>
                <c:pt idx="10913">
                  <c:v>1975.1559999999999</c:v>
                </c:pt>
                <c:pt idx="10914">
                  <c:v>1976.172</c:v>
                </c:pt>
                <c:pt idx="10915">
                  <c:v>1975.547</c:v>
                </c:pt>
                <c:pt idx="10916">
                  <c:v>1976.953</c:v>
                </c:pt>
                <c:pt idx="10917">
                  <c:v>1977.1869999999999</c:v>
                </c:pt>
                <c:pt idx="10918">
                  <c:v>1981.5619999999999</c:v>
                </c:pt>
                <c:pt idx="10919">
                  <c:v>1979.5309999999999</c:v>
                </c:pt>
                <c:pt idx="10920">
                  <c:v>1981.172</c:v>
                </c:pt>
                <c:pt idx="10921">
                  <c:v>1981.953</c:v>
                </c:pt>
                <c:pt idx="10922">
                  <c:v>1984.375</c:v>
                </c:pt>
                <c:pt idx="10923">
                  <c:v>1983.5940000000001</c:v>
                </c:pt>
                <c:pt idx="10924">
                  <c:v>1982.9690000000001</c:v>
                </c:pt>
                <c:pt idx="10925">
                  <c:v>1984.7660000000001</c:v>
                </c:pt>
                <c:pt idx="10926">
                  <c:v>1988.3589999999999</c:v>
                </c:pt>
                <c:pt idx="10927">
                  <c:v>1989.1410000000001</c:v>
                </c:pt>
                <c:pt idx="10928">
                  <c:v>1992.578</c:v>
                </c:pt>
                <c:pt idx="10929">
                  <c:v>1993.75</c:v>
                </c:pt>
                <c:pt idx="10930">
                  <c:v>1996.797</c:v>
                </c:pt>
                <c:pt idx="10931">
                  <c:v>1994.375</c:v>
                </c:pt>
                <c:pt idx="10932">
                  <c:v>1996.4059999999999</c:v>
                </c:pt>
                <c:pt idx="10933">
                  <c:v>2000</c:v>
                </c:pt>
                <c:pt idx="10934">
                  <c:v>1999.5309999999999</c:v>
                </c:pt>
                <c:pt idx="10935">
                  <c:v>2000</c:v>
                </c:pt>
                <c:pt idx="10936">
                  <c:v>2001.4059999999999</c:v>
                </c:pt>
                <c:pt idx="10937">
                  <c:v>2003.203</c:v>
                </c:pt>
                <c:pt idx="10938">
                  <c:v>2003.5940000000001</c:v>
                </c:pt>
                <c:pt idx="10939">
                  <c:v>2003.9839999999999</c:v>
                </c:pt>
                <c:pt idx="10940">
                  <c:v>2006.172</c:v>
                </c:pt>
                <c:pt idx="10941">
                  <c:v>2007.3440000000001</c:v>
                </c:pt>
                <c:pt idx="10942">
                  <c:v>2007.9690000000001</c:v>
                </c:pt>
                <c:pt idx="10943">
                  <c:v>2009.7660000000001</c:v>
                </c:pt>
                <c:pt idx="10944">
                  <c:v>2010.9369999999999</c:v>
                </c:pt>
                <c:pt idx="10945">
                  <c:v>2010.7809999999999</c:v>
                </c:pt>
                <c:pt idx="10946">
                  <c:v>2011.4059999999999</c:v>
                </c:pt>
                <c:pt idx="10947">
                  <c:v>2015.7809999999999</c:v>
                </c:pt>
                <c:pt idx="10948">
                  <c:v>2015.7809999999999</c:v>
                </c:pt>
                <c:pt idx="10949">
                  <c:v>2016.172</c:v>
                </c:pt>
                <c:pt idx="10950">
                  <c:v>2017.1869999999999</c:v>
                </c:pt>
                <c:pt idx="10951">
                  <c:v>2018.203</c:v>
                </c:pt>
                <c:pt idx="10952">
                  <c:v>2023.75</c:v>
                </c:pt>
                <c:pt idx="10953">
                  <c:v>2023.3589999999999</c:v>
                </c:pt>
                <c:pt idx="10954">
                  <c:v>2021.797</c:v>
                </c:pt>
                <c:pt idx="10955">
                  <c:v>2022.9690000000001</c:v>
                </c:pt>
                <c:pt idx="10956">
                  <c:v>2026.5619999999999</c:v>
                </c:pt>
                <c:pt idx="10957">
                  <c:v>2026.4059999999999</c:v>
                </c:pt>
                <c:pt idx="10958">
                  <c:v>2028.9839999999999</c:v>
                </c:pt>
                <c:pt idx="10959">
                  <c:v>2028.75</c:v>
                </c:pt>
                <c:pt idx="10960">
                  <c:v>2031.953</c:v>
                </c:pt>
                <c:pt idx="10961">
                  <c:v>2030.7809999999999</c:v>
                </c:pt>
                <c:pt idx="10962">
                  <c:v>2031.953</c:v>
                </c:pt>
                <c:pt idx="10963">
                  <c:v>2035.3910000000001</c:v>
                </c:pt>
                <c:pt idx="10964">
                  <c:v>2037.9690000000001</c:v>
                </c:pt>
                <c:pt idx="10965">
                  <c:v>2038.203</c:v>
                </c:pt>
                <c:pt idx="10966">
                  <c:v>2038.203</c:v>
                </c:pt>
                <c:pt idx="10967">
                  <c:v>2038.3589999999999</c:v>
                </c:pt>
                <c:pt idx="10968">
                  <c:v>2041.797</c:v>
                </c:pt>
                <c:pt idx="10969">
                  <c:v>2040.547</c:v>
                </c:pt>
                <c:pt idx="10970">
                  <c:v>2042.1869999999999</c:v>
                </c:pt>
                <c:pt idx="10971">
                  <c:v>2045.3910000000001</c:v>
                </c:pt>
                <c:pt idx="10972">
                  <c:v>2047.1869999999999</c:v>
                </c:pt>
                <c:pt idx="10973">
                  <c:v>2048.9839999999999</c:v>
                </c:pt>
                <c:pt idx="10974">
                  <c:v>2052.578</c:v>
                </c:pt>
                <c:pt idx="10975">
                  <c:v>2051.172</c:v>
                </c:pt>
                <c:pt idx="10976">
                  <c:v>2051.5619999999999</c:v>
                </c:pt>
                <c:pt idx="10977">
                  <c:v>2055.1559999999999</c:v>
                </c:pt>
                <c:pt idx="10978">
                  <c:v>2055.3910000000001</c:v>
                </c:pt>
                <c:pt idx="10979">
                  <c:v>2055.547</c:v>
                </c:pt>
                <c:pt idx="10980">
                  <c:v>2057.578</c:v>
                </c:pt>
                <c:pt idx="10981">
                  <c:v>2055.3910000000001</c:v>
                </c:pt>
                <c:pt idx="10982">
                  <c:v>2058.75</c:v>
                </c:pt>
                <c:pt idx="10983">
                  <c:v>2060.9369999999999</c:v>
                </c:pt>
                <c:pt idx="10984">
                  <c:v>2062.7339999999999</c:v>
                </c:pt>
                <c:pt idx="10985">
                  <c:v>2061.797</c:v>
                </c:pt>
                <c:pt idx="10986">
                  <c:v>2064.375</c:v>
                </c:pt>
                <c:pt idx="10987">
                  <c:v>2065.1559999999999</c:v>
                </c:pt>
                <c:pt idx="10988">
                  <c:v>2066.4059999999999</c:v>
                </c:pt>
                <c:pt idx="10989">
                  <c:v>2067.578</c:v>
                </c:pt>
                <c:pt idx="10990">
                  <c:v>2068.3589999999999</c:v>
                </c:pt>
                <c:pt idx="10991">
                  <c:v>2066.953</c:v>
                </c:pt>
                <c:pt idx="10992">
                  <c:v>2073.9839999999999</c:v>
                </c:pt>
                <c:pt idx="10993">
                  <c:v>2072.9690000000001</c:v>
                </c:pt>
                <c:pt idx="10994">
                  <c:v>2075.3910000000001</c:v>
                </c:pt>
                <c:pt idx="10995">
                  <c:v>2075.3910000000001</c:v>
                </c:pt>
                <c:pt idx="10996">
                  <c:v>2077.1869999999999</c:v>
                </c:pt>
                <c:pt idx="10997">
                  <c:v>2079.375</c:v>
                </c:pt>
                <c:pt idx="10998">
                  <c:v>2081.172</c:v>
                </c:pt>
                <c:pt idx="10999">
                  <c:v>2080.3910000000001</c:v>
                </c:pt>
                <c:pt idx="11000">
                  <c:v>2083.203</c:v>
                </c:pt>
                <c:pt idx="11001">
                  <c:v>2083.75</c:v>
                </c:pt>
                <c:pt idx="11002">
                  <c:v>2085.9369999999999</c:v>
                </c:pt>
                <c:pt idx="11003">
                  <c:v>2077.578</c:v>
                </c:pt>
                <c:pt idx="11004">
                  <c:v>2057.578</c:v>
                </c:pt>
                <c:pt idx="11005">
                  <c:v>2078.203</c:v>
                </c:pt>
                <c:pt idx="11006">
                  <c:v>2081.5619999999999</c:v>
                </c:pt>
                <c:pt idx="11007">
                  <c:v>2067.578</c:v>
                </c:pt>
                <c:pt idx="11008">
                  <c:v>2071.953</c:v>
                </c:pt>
                <c:pt idx="11009">
                  <c:v>2076.797</c:v>
                </c:pt>
                <c:pt idx="11010">
                  <c:v>2088.9839999999999</c:v>
                </c:pt>
                <c:pt idx="11011">
                  <c:v>2092.7339999999999</c:v>
                </c:pt>
                <c:pt idx="11012">
                  <c:v>2097.9690000000001</c:v>
                </c:pt>
                <c:pt idx="11013">
                  <c:v>2096.4059999999999</c:v>
                </c:pt>
                <c:pt idx="11014">
                  <c:v>2095.9369999999999</c:v>
                </c:pt>
                <c:pt idx="11015">
                  <c:v>2093.203</c:v>
                </c:pt>
                <c:pt idx="11016">
                  <c:v>2093.9839999999999</c:v>
                </c:pt>
                <c:pt idx="11017">
                  <c:v>2097.3440000000001</c:v>
                </c:pt>
                <c:pt idx="11018">
                  <c:v>2096.4059999999999</c:v>
                </c:pt>
                <c:pt idx="11019">
                  <c:v>2091.797</c:v>
                </c:pt>
                <c:pt idx="11020">
                  <c:v>2087.3440000000001</c:v>
                </c:pt>
                <c:pt idx="11021">
                  <c:v>2086.797</c:v>
                </c:pt>
                <c:pt idx="11022">
                  <c:v>2087.9690000000001</c:v>
                </c:pt>
                <c:pt idx="11023">
                  <c:v>2085.547</c:v>
                </c:pt>
                <c:pt idx="11024">
                  <c:v>2087.9690000000001</c:v>
                </c:pt>
                <c:pt idx="11025">
                  <c:v>2088.203</c:v>
                </c:pt>
                <c:pt idx="11026">
                  <c:v>2089.7660000000001</c:v>
                </c:pt>
                <c:pt idx="11027">
                  <c:v>2089.5309999999999</c:v>
                </c:pt>
                <c:pt idx="11028">
                  <c:v>2089.7660000000001</c:v>
                </c:pt>
                <c:pt idx="11029">
                  <c:v>2087.9690000000001</c:v>
                </c:pt>
                <c:pt idx="11030">
                  <c:v>2089.5309999999999</c:v>
                </c:pt>
                <c:pt idx="11031">
                  <c:v>2086.953</c:v>
                </c:pt>
                <c:pt idx="11032">
                  <c:v>2087.578</c:v>
                </c:pt>
                <c:pt idx="11033">
                  <c:v>2087.1869999999999</c:v>
                </c:pt>
                <c:pt idx="11034">
                  <c:v>2085.547</c:v>
                </c:pt>
                <c:pt idx="11035">
                  <c:v>2086.172</c:v>
                </c:pt>
                <c:pt idx="11036">
                  <c:v>2083.75</c:v>
                </c:pt>
                <c:pt idx="11037">
                  <c:v>2084.7660000000001</c:v>
                </c:pt>
                <c:pt idx="11038">
                  <c:v>2082.3440000000001</c:v>
                </c:pt>
                <c:pt idx="11039">
                  <c:v>2085.3910000000001</c:v>
                </c:pt>
                <c:pt idx="11040">
                  <c:v>2081.5619999999999</c:v>
                </c:pt>
                <c:pt idx="11041">
                  <c:v>2080.7809999999999</c:v>
                </c:pt>
                <c:pt idx="11042">
                  <c:v>2081.4059999999999</c:v>
                </c:pt>
                <c:pt idx="11043">
                  <c:v>2078.5940000000001</c:v>
                </c:pt>
                <c:pt idx="11044">
                  <c:v>2079.5309999999999</c:v>
                </c:pt>
                <c:pt idx="11045">
                  <c:v>2079.375</c:v>
                </c:pt>
                <c:pt idx="11046">
                  <c:v>2078.5940000000001</c:v>
                </c:pt>
                <c:pt idx="11047">
                  <c:v>2076.172</c:v>
                </c:pt>
                <c:pt idx="11048">
                  <c:v>2075.3910000000001</c:v>
                </c:pt>
                <c:pt idx="11049">
                  <c:v>2075.1559999999999</c:v>
                </c:pt>
                <c:pt idx="11050">
                  <c:v>2075.547</c:v>
                </c:pt>
                <c:pt idx="11051">
                  <c:v>2070.3910000000001</c:v>
                </c:pt>
                <c:pt idx="11052">
                  <c:v>2072.1869999999999</c:v>
                </c:pt>
                <c:pt idx="11053">
                  <c:v>2071.4059999999999</c:v>
                </c:pt>
                <c:pt idx="11054">
                  <c:v>2070.547</c:v>
                </c:pt>
                <c:pt idx="11055">
                  <c:v>2069.375</c:v>
                </c:pt>
                <c:pt idx="11056">
                  <c:v>2069.7660000000001</c:v>
                </c:pt>
                <c:pt idx="11057">
                  <c:v>2068.5940000000001</c:v>
                </c:pt>
                <c:pt idx="11058">
                  <c:v>2065.7809999999999</c:v>
                </c:pt>
                <c:pt idx="11059">
                  <c:v>2061.797</c:v>
                </c:pt>
                <c:pt idx="11060">
                  <c:v>2060.9369999999999</c:v>
                </c:pt>
                <c:pt idx="11061">
                  <c:v>2061.4059999999999</c:v>
                </c:pt>
                <c:pt idx="11062">
                  <c:v>2060</c:v>
                </c:pt>
                <c:pt idx="11063">
                  <c:v>2058.203</c:v>
                </c:pt>
                <c:pt idx="11064">
                  <c:v>2058.5940000000001</c:v>
                </c:pt>
                <c:pt idx="11065">
                  <c:v>2056.4059999999999</c:v>
                </c:pt>
                <c:pt idx="11066">
                  <c:v>2055.547</c:v>
                </c:pt>
                <c:pt idx="11067">
                  <c:v>2053.5940000000001</c:v>
                </c:pt>
                <c:pt idx="11068">
                  <c:v>2052.578</c:v>
                </c:pt>
                <c:pt idx="11069">
                  <c:v>2051.953</c:v>
                </c:pt>
                <c:pt idx="11070">
                  <c:v>2048.203</c:v>
                </c:pt>
                <c:pt idx="11071">
                  <c:v>2047.7339999999999</c:v>
                </c:pt>
                <c:pt idx="11072">
                  <c:v>2046.172</c:v>
                </c:pt>
                <c:pt idx="11073">
                  <c:v>2047.578</c:v>
                </c:pt>
                <c:pt idx="11074">
                  <c:v>2043.3589999999999</c:v>
                </c:pt>
                <c:pt idx="11075">
                  <c:v>2040.9369999999999</c:v>
                </c:pt>
                <c:pt idx="11076">
                  <c:v>2037.578</c:v>
                </c:pt>
                <c:pt idx="11077">
                  <c:v>2038.203</c:v>
                </c:pt>
                <c:pt idx="11078">
                  <c:v>2038.203</c:v>
                </c:pt>
                <c:pt idx="11079">
                  <c:v>2035.547</c:v>
                </c:pt>
                <c:pt idx="11080">
                  <c:v>2033.75</c:v>
                </c:pt>
                <c:pt idx="11081">
                  <c:v>2033.5940000000001</c:v>
                </c:pt>
                <c:pt idx="11082">
                  <c:v>2031.797</c:v>
                </c:pt>
                <c:pt idx="11083">
                  <c:v>2031.953</c:v>
                </c:pt>
                <c:pt idx="11084">
                  <c:v>2031.953</c:v>
                </c:pt>
                <c:pt idx="11085">
                  <c:v>2032.578</c:v>
                </c:pt>
                <c:pt idx="11086">
                  <c:v>2031.4059999999999</c:v>
                </c:pt>
                <c:pt idx="11087">
                  <c:v>2029.375</c:v>
                </c:pt>
                <c:pt idx="11088">
                  <c:v>2027.3440000000001</c:v>
                </c:pt>
                <c:pt idx="11089">
                  <c:v>2027.3440000000001</c:v>
                </c:pt>
                <c:pt idx="11090">
                  <c:v>2025.3910000000001</c:v>
                </c:pt>
                <c:pt idx="11091">
                  <c:v>2025.9369999999999</c:v>
                </c:pt>
                <c:pt idx="11092">
                  <c:v>2021.4059999999999</c:v>
                </c:pt>
                <c:pt idx="11093">
                  <c:v>2023.203</c:v>
                </c:pt>
                <c:pt idx="11094">
                  <c:v>2020.9369999999999</c:v>
                </c:pt>
                <c:pt idx="11095">
                  <c:v>2020.1559999999999</c:v>
                </c:pt>
                <c:pt idx="11096">
                  <c:v>2016.953</c:v>
                </c:pt>
                <c:pt idx="11097">
                  <c:v>2018.3589999999999</c:v>
                </c:pt>
                <c:pt idx="11098">
                  <c:v>2015</c:v>
                </c:pt>
                <c:pt idx="11099">
                  <c:v>2013.9839999999999</c:v>
                </c:pt>
                <c:pt idx="11100">
                  <c:v>2012.7339999999999</c:v>
                </c:pt>
                <c:pt idx="11101">
                  <c:v>2011.172</c:v>
                </c:pt>
                <c:pt idx="11102">
                  <c:v>2008.75</c:v>
                </c:pt>
                <c:pt idx="11103">
                  <c:v>2009.375</c:v>
                </c:pt>
                <c:pt idx="11104">
                  <c:v>2007.3440000000001</c:v>
                </c:pt>
                <c:pt idx="11105">
                  <c:v>2005.3910000000001</c:v>
                </c:pt>
                <c:pt idx="11106">
                  <c:v>2004.375</c:v>
                </c:pt>
                <c:pt idx="11107">
                  <c:v>2006.4059999999999</c:v>
                </c:pt>
                <c:pt idx="11108">
                  <c:v>2003.3589999999999</c:v>
                </c:pt>
                <c:pt idx="11109">
                  <c:v>2003.75</c:v>
                </c:pt>
                <c:pt idx="11110">
                  <c:v>2002.7339999999999</c:v>
                </c:pt>
                <c:pt idx="11111">
                  <c:v>1999.7660000000001</c:v>
                </c:pt>
                <c:pt idx="11112">
                  <c:v>2001.797</c:v>
                </c:pt>
                <c:pt idx="11113">
                  <c:v>1999.5309999999999</c:v>
                </c:pt>
                <c:pt idx="11114">
                  <c:v>1998.75</c:v>
                </c:pt>
                <c:pt idx="11115">
                  <c:v>1995.547</c:v>
                </c:pt>
                <c:pt idx="11116">
                  <c:v>1996.172</c:v>
                </c:pt>
                <c:pt idx="11117">
                  <c:v>1993.9839999999999</c:v>
                </c:pt>
                <c:pt idx="11118">
                  <c:v>1994.375</c:v>
                </c:pt>
                <c:pt idx="11119">
                  <c:v>1992.3440000000001</c:v>
                </c:pt>
                <c:pt idx="11120">
                  <c:v>1993.75</c:v>
                </c:pt>
                <c:pt idx="11121">
                  <c:v>1991.5619999999999</c:v>
                </c:pt>
                <c:pt idx="11122">
                  <c:v>1991.172</c:v>
                </c:pt>
                <c:pt idx="11123">
                  <c:v>1986.953</c:v>
                </c:pt>
                <c:pt idx="11124">
                  <c:v>1986.4059999999999</c:v>
                </c:pt>
                <c:pt idx="11125">
                  <c:v>1984.7660000000001</c:v>
                </c:pt>
                <c:pt idx="11126">
                  <c:v>1985.7809999999999</c:v>
                </c:pt>
                <c:pt idx="11127">
                  <c:v>1983.5940000000001</c:v>
                </c:pt>
                <c:pt idx="11128">
                  <c:v>1982.9690000000001</c:v>
                </c:pt>
                <c:pt idx="11129">
                  <c:v>1982.1869999999999</c:v>
                </c:pt>
                <c:pt idx="11130">
                  <c:v>1982.3440000000001</c:v>
                </c:pt>
                <c:pt idx="11131">
                  <c:v>1978.5940000000001</c:v>
                </c:pt>
                <c:pt idx="11132">
                  <c:v>1978.203</c:v>
                </c:pt>
                <c:pt idx="11133">
                  <c:v>1981.4059999999999</c:v>
                </c:pt>
                <c:pt idx="11134">
                  <c:v>1980.3910000000001</c:v>
                </c:pt>
                <c:pt idx="11135">
                  <c:v>1977.7339999999999</c:v>
                </c:pt>
                <c:pt idx="11136">
                  <c:v>1978.5940000000001</c:v>
                </c:pt>
                <c:pt idx="11137">
                  <c:v>1975.547</c:v>
                </c:pt>
                <c:pt idx="11138">
                  <c:v>1976.5619999999999</c:v>
                </c:pt>
                <c:pt idx="11139">
                  <c:v>1974.375</c:v>
                </c:pt>
                <c:pt idx="11140">
                  <c:v>1977.3440000000001</c:v>
                </c:pt>
                <c:pt idx="11141">
                  <c:v>1975.1559999999999</c:v>
                </c:pt>
                <c:pt idx="11142">
                  <c:v>1976.797</c:v>
                </c:pt>
                <c:pt idx="11143">
                  <c:v>1971.953</c:v>
                </c:pt>
                <c:pt idx="11144">
                  <c:v>1972.578</c:v>
                </c:pt>
                <c:pt idx="11145">
                  <c:v>1971.797</c:v>
                </c:pt>
                <c:pt idx="11146">
                  <c:v>1970.547</c:v>
                </c:pt>
                <c:pt idx="11147">
                  <c:v>1970</c:v>
                </c:pt>
                <c:pt idx="11148">
                  <c:v>1970.7809999999999</c:v>
                </c:pt>
                <c:pt idx="11149">
                  <c:v>1968.9839999999999</c:v>
                </c:pt>
                <c:pt idx="11150">
                  <c:v>1967.7339999999999</c:v>
                </c:pt>
                <c:pt idx="11151">
                  <c:v>1967.9690000000001</c:v>
                </c:pt>
                <c:pt idx="11152">
                  <c:v>1968.5940000000001</c:v>
                </c:pt>
                <c:pt idx="11153">
                  <c:v>1968.3589999999999</c:v>
                </c:pt>
                <c:pt idx="11154">
                  <c:v>1968.3589999999999</c:v>
                </c:pt>
                <c:pt idx="11155">
                  <c:v>1967.3440000000001</c:v>
                </c:pt>
                <c:pt idx="11156">
                  <c:v>1971.4059999999999</c:v>
                </c:pt>
                <c:pt idx="11157">
                  <c:v>1968.9839999999999</c:v>
                </c:pt>
                <c:pt idx="11158">
                  <c:v>1966.4059999999999</c:v>
                </c:pt>
                <c:pt idx="11159">
                  <c:v>1970.3910000000001</c:v>
                </c:pt>
                <c:pt idx="11160">
                  <c:v>1965.7809999999999</c:v>
                </c:pt>
                <c:pt idx="11161">
                  <c:v>1968.9839999999999</c:v>
                </c:pt>
                <c:pt idx="11162">
                  <c:v>1966.5619999999999</c:v>
                </c:pt>
                <c:pt idx="11163">
                  <c:v>1966.5619999999999</c:v>
                </c:pt>
                <c:pt idx="11164">
                  <c:v>1967.1869999999999</c:v>
                </c:pt>
                <c:pt idx="11165">
                  <c:v>1966.953</c:v>
                </c:pt>
                <c:pt idx="11166">
                  <c:v>1965.9369999999999</c:v>
                </c:pt>
                <c:pt idx="11167">
                  <c:v>1965.7809999999999</c:v>
                </c:pt>
                <c:pt idx="11168">
                  <c:v>1967.1869999999999</c:v>
                </c:pt>
                <c:pt idx="11169">
                  <c:v>1966.172</c:v>
                </c:pt>
                <c:pt idx="11170">
                  <c:v>1965.1559999999999</c:v>
                </c:pt>
                <c:pt idx="11171">
                  <c:v>1967.9690000000001</c:v>
                </c:pt>
                <c:pt idx="11172">
                  <c:v>1967.1869999999999</c:v>
                </c:pt>
                <c:pt idx="11173">
                  <c:v>1967.7339999999999</c:v>
                </c:pt>
                <c:pt idx="11174">
                  <c:v>1965.547</c:v>
                </c:pt>
                <c:pt idx="11175">
                  <c:v>1968.5940000000001</c:v>
                </c:pt>
                <c:pt idx="11176">
                  <c:v>1967.9690000000001</c:v>
                </c:pt>
                <c:pt idx="11177">
                  <c:v>1966.172</c:v>
                </c:pt>
                <c:pt idx="11178">
                  <c:v>1968.3589999999999</c:v>
                </c:pt>
                <c:pt idx="11179">
                  <c:v>1968.9839999999999</c:v>
                </c:pt>
                <c:pt idx="11180">
                  <c:v>1971.797</c:v>
                </c:pt>
                <c:pt idx="11181">
                  <c:v>1973.203</c:v>
                </c:pt>
                <c:pt idx="11182">
                  <c:v>1971.4059999999999</c:v>
                </c:pt>
                <c:pt idx="11183">
                  <c:v>1972.1869999999999</c:v>
                </c:pt>
                <c:pt idx="11184">
                  <c:v>1972.1869999999999</c:v>
                </c:pt>
                <c:pt idx="11185">
                  <c:v>1971.4059999999999</c:v>
                </c:pt>
                <c:pt idx="11186">
                  <c:v>1974.375</c:v>
                </c:pt>
                <c:pt idx="11187">
                  <c:v>1973.5940000000001</c:v>
                </c:pt>
                <c:pt idx="11188">
                  <c:v>1975</c:v>
                </c:pt>
                <c:pt idx="11189">
                  <c:v>1975.7809999999999</c:v>
                </c:pt>
                <c:pt idx="11190">
                  <c:v>1974.1410000000001</c:v>
                </c:pt>
                <c:pt idx="11191">
                  <c:v>1975.1559999999999</c:v>
                </c:pt>
                <c:pt idx="11192">
                  <c:v>1977.9690000000001</c:v>
                </c:pt>
                <c:pt idx="11193">
                  <c:v>1975.9369999999999</c:v>
                </c:pt>
                <c:pt idx="11194">
                  <c:v>1976.953</c:v>
                </c:pt>
                <c:pt idx="11195">
                  <c:v>1980</c:v>
                </c:pt>
                <c:pt idx="11196">
                  <c:v>1980.3910000000001</c:v>
                </c:pt>
                <c:pt idx="11197">
                  <c:v>1981.172</c:v>
                </c:pt>
                <c:pt idx="11198">
                  <c:v>1981.797</c:v>
                </c:pt>
                <c:pt idx="11199">
                  <c:v>1983.3589999999999</c:v>
                </c:pt>
                <c:pt idx="11200">
                  <c:v>1983.75</c:v>
                </c:pt>
                <c:pt idx="11201">
                  <c:v>1982.9690000000001</c:v>
                </c:pt>
                <c:pt idx="11202">
                  <c:v>1987.578</c:v>
                </c:pt>
                <c:pt idx="11203">
                  <c:v>1987.7339999999999</c:v>
                </c:pt>
                <c:pt idx="11204">
                  <c:v>1988.203</c:v>
                </c:pt>
                <c:pt idx="11205">
                  <c:v>1990.9369999999999</c:v>
                </c:pt>
                <c:pt idx="11206">
                  <c:v>1992.1869999999999</c:v>
                </c:pt>
                <c:pt idx="11207">
                  <c:v>1994.7660000000001</c:v>
                </c:pt>
                <c:pt idx="11208">
                  <c:v>1997.578</c:v>
                </c:pt>
                <c:pt idx="11209">
                  <c:v>1995.7809999999999</c:v>
                </c:pt>
                <c:pt idx="11210">
                  <c:v>1997.3440000000001</c:v>
                </c:pt>
                <c:pt idx="11211">
                  <c:v>1997.3440000000001</c:v>
                </c:pt>
                <c:pt idx="11212">
                  <c:v>1997.578</c:v>
                </c:pt>
                <c:pt idx="11213">
                  <c:v>2001.4059999999999</c:v>
                </c:pt>
                <c:pt idx="11214">
                  <c:v>2002.7339999999999</c:v>
                </c:pt>
                <c:pt idx="11215">
                  <c:v>2000.3910000000001</c:v>
                </c:pt>
                <c:pt idx="11216">
                  <c:v>2004.1410000000001</c:v>
                </c:pt>
                <c:pt idx="11217">
                  <c:v>2006.5619999999999</c:v>
                </c:pt>
                <c:pt idx="11218">
                  <c:v>2004.375</c:v>
                </c:pt>
                <c:pt idx="11219">
                  <c:v>2006.797</c:v>
                </c:pt>
                <c:pt idx="11220">
                  <c:v>2008.75</c:v>
                </c:pt>
                <c:pt idx="11221">
                  <c:v>2008.75</c:v>
                </c:pt>
                <c:pt idx="11222">
                  <c:v>2008.75</c:v>
                </c:pt>
                <c:pt idx="11223">
                  <c:v>2013.203</c:v>
                </c:pt>
                <c:pt idx="11224">
                  <c:v>2011.172</c:v>
                </c:pt>
                <c:pt idx="11225">
                  <c:v>2014.7660000000001</c:v>
                </c:pt>
                <c:pt idx="11226">
                  <c:v>2017.7339999999999</c:v>
                </c:pt>
                <c:pt idx="11227">
                  <c:v>2017.7339999999999</c:v>
                </c:pt>
                <c:pt idx="11228">
                  <c:v>2018.3589999999999</c:v>
                </c:pt>
                <c:pt idx="11229">
                  <c:v>2020.9369999999999</c:v>
                </c:pt>
                <c:pt idx="11230">
                  <c:v>2024.5309999999999</c:v>
                </c:pt>
                <c:pt idx="11231">
                  <c:v>2022.9690000000001</c:v>
                </c:pt>
                <c:pt idx="11232">
                  <c:v>2028.9839999999999</c:v>
                </c:pt>
                <c:pt idx="11233">
                  <c:v>2027.3440000000001</c:v>
                </c:pt>
                <c:pt idx="11234">
                  <c:v>2032.578</c:v>
                </c:pt>
                <c:pt idx="11235">
                  <c:v>2034.1410000000001</c:v>
                </c:pt>
                <c:pt idx="11236">
                  <c:v>2033.9839999999999</c:v>
                </c:pt>
                <c:pt idx="11237">
                  <c:v>2037.3440000000001</c:v>
                </c:pt>
                <c:pt idx="11238">
                  <c:v>2037.7339999999999</c:v>
                </c:pt>
                <c:pt idx="11239">
                  <c:v>2041.5619999999999</c:v>
                </c:pt>
                <c:pt idx="11240">
                  <c:v>2041.953</c:v>
                </c:pt>
                <c:pt idx="11241">
                  <c:v>2042.3440000000001</c:v>
                </c:pt>
                <c:pt idx="11242">
                  <c:v>2042.578</c:v>
                </c:pt>
                <c:pt idx="11243">
                  <c:v>2045.7809999999999</c:v>
                </c:pt>
                <c:pt idx="11244">
                  <c:v>2046.172</c:v>
                </c:pt>
                <c:pt idx="11245">
                  <c:v>2048.3589999999999</c:v>
                </c:pt>
                <c:pt idx="11246">
                  <c:v>2050.1559999999999</c:v>
                </c:pt>
                <c:pt idx="11247">
                  <c:v>2052.3440000000001</c:v>
                </c:pt>
                <c:pt idx="11248">
                  <c:v>2055.3910000000001</c:v>
                </c:pt>
                <c:pt idx="11249">
                  <c:v>2055</c:v>
                </c:pt>
                <c:pt idx="11250">
                  <c:v>2057.578</c:v>
                </c:pt>
                <c:pt idx="11251">
                  <c:v>2060.547</c:v>
                </c:pt>
                <c:pt idx="11252">
                  <c:v>2059.375</c:v>
                </c:pt>
                <c:pt idx="11253">
                  <c:v>2063.9839999999999</c:v>
                </c:pt>
                <c:pt idx="11254">
                  <c:v>2062.7339999999999</c:v>
                </c:pt>
                <c:pt idx="11255">
                  <c:v>2065.9369999999999</c:v>
                </c:pt>
                <c:pt idx="11256">
                  <c:v>2070.7809999999999</c:v>
                </c:pt>
                <c:pt idx="11257">
                  <c:v>2070.547</c:v>
                </c:pt>
                <c:pt idx="11258">
                  <c:v>2071.5619999999999</c:v>
                </c:pt>
                <c:pt idx="11259">
                  <c:v>2071.5619999999999</c:v>
                </c:pt>
                <c:pt idx="11260">
                  <c:v>2075.547</c:v>
                </c:pt>
                <c:pt idx="11261">
                  <c:v>2073.75</c:v>
                </c:pt>
                <c:pt idx="11262">
                  <c:v>2076.953</c:v>
                </c:pt>
                <c:pt idx="11263">
                  <c:v>2076.953</c:v>
                </c:pt>
                <c:pt idx="11264">
                  <c:v>2075.547</c:v>
                </c:pt>
                <c:pt idx="11265">
                  <c:v>2080.1559999999999</c:v>
                </c:pt>
                <c:pt idx="11266">
                  <c:v>2079.5309999999999</c:v>
                </c:pt>
                <c:pt idx="11267">
                  <c:v>2083.203</c:v>
                </c:pt>
                <c:pt idx="11268">
                  <c:v>2084.5309999999999</c:v>
                </c:pt>
                <c:pt idx="11269">
                  <c:v>2085.3910000000001</c:v>
                </c:pt>
                <c:pt idx="11270">
                  <c:v>2089.375</c:v>
                </c:pt>
                <c:pt idx="11271">
                  <c:v>2089.375</c:v>
                </c:pt>
                <c:pt idx="11272">
                  <c:v>2092.578</c:v>
                </c:pt>
                <c:pt idx="11273">
                  <c:v>2091.172</c:v>
                </c:pt>
                <c:pt idx="11274">
                  <c:v>2093.3589999999999</c:v>
                </c:pt>
                <c:pt idx="11275">
                  <c:v>2096.172</c:v>
                </c:pt>
                <c:pt idx="11276">
                  <c:v>2096.5619999999999</c:v>
                </c:pt>
                <c:pt idx="11277">
                  <c:v>2099.7660000000001</c:v>
                </c:pt>
                <c:pt idx="11278">
                  <c:v>2101.172</c:v>
                </c:pt>
                <c:pt idx="11279">
                  <c:v>2102.1869999999999</c:v>
                </c:pt>
                <c:pt idx="11280">
                  <c:v>2106.797</c:v>
                </c:pt>
                <c:pt idx="11281">
                  <c:v>2105.3910000000001</c:v>
                </c:pt>
                <c:pt idx="11282">
                  <c:v>2108.9839999999999</c:v>
                </c:pt>
                <c:pt idx="11283">
                  <c:v>2110.547</c:v>
                </c:pt>
                <c:pt idx="11284">
                  <c:v>2108.3589999999999</c:v>
                </c:pt>
                <c:pt idx="11285">
                  <c:v>2110.547</c:v>
                </c:pt>
                <c:pt idx="11286">
                  <c:v>2111.172</c:v>
                </c:pt>
                <c:pt idx="11287">
                  <c:v>2109.5309999999999</c:v>
                </c:pt>
                <c:pt idx="11288">
                  <c:v>2111.797</c:v>
                </c:pt>
                <c:pt idx="11289">
                  <c:v>2113.5940000000001</c:v>
                </c:pt>
                <c:pt idx="11290">
                  <c:v>2115.547</c:v>
                </c:pt>
                <c:pt idx="11291">
                  <c:v>2115</c:v>
                </c:pt>
                <c:pt idx="11292">
                  <c:v>2115.3910000000001</c:v>
                </c:pt>
                <c:pt idx="11293">
                  <c:v>2120.7809999999999</c:v>
                </c:pt>
                <c:pt idx="11294">
                  <c:v>2122.9690000000001</c:v>
                </c:pt>
                <c:pt idx="11295">
                  <c:v>2122.9690000000001</c:v>
                </c:pt>
                <c:pt idx="11296">
                  <c:v>2125.7809999999999</c:v>
                </c:pt>
                <c:pt idx="11297">
                  <c:v>2129.7660000000001</c:v>
                </c:pt>
                <c:pt idx="11298">
                  <c:v>2127.7339999999999</c:v>
                </c:pt>
                <c:pt idx="11299">
                  <c:v>2129.1410000000001</c:v>
                </c:pt>
                <c:pt idx="11300">
                  <c:v>2131.4059999999999</c:v>
                </c:pt>
                <c:pt idx="11301">
                  <c:v>2132.7339999999999</c:v>
                </c:pt>
                <c:pt idx="11302">
                  <c:v>2131.4059999999999</c:v>
                </c:pt>
                <c:pt idx="11303">
                  <c:v>2133.203</c:v>
                </c:pt>
                <c:pt idx="11304">
                  <c:v>2135.9369999999999</c:v>
                </c:pt>
                <c:pt idx="11305">
                  <c:v>2135.547</c:v>
                </c:pt>
                <c:pt idx="11306">
                  <c:v>2138.203</c:v>
                </c:pt>
                <c:pt idx="11307">
                  <c:v>2137.1869999999999</c:v>
                </c:pt>
                <c:pt idx="11308">
                  <c:v>2139.5309999999999</c:v>
                </c:pt>
                <c:pt idx="11309">
                  <c:v>2139.5309999999999</c:v>
                </c:pt>
                <c:pt idx="11310">
                  <c:v>2142.1869999999999</c:v>
                </c:pt>
                <c:pt idx="11311">
                  <c:v>2143.5940000000001</c:v>
                </c:pt>
                <c:pt idx="11312">
                  <c:v>2145</c:v>
                </c:pt>
                <c:pt idx="11313">
                  <c:v>2144.7660000000001</c:v>
                </c:pt>
                <c:pt idx="11314">
                  <c:v>2149.375</c:v>
                </c:pt>
                <c:pt idx="11315">
                  <c:v>2147.578</c:v>
                </c:pt>
                <c:pt idx="11316">
                  <c:v>2126.953</c:v>
                </c:pt>
                <c:pt idx="11317">
                  <c:v>2128.9839999999999</c:v>
                </c:pt>
                <c:pt idx="11318">
                  <c:v>2141.953</c:v>
                </c:pt>
                <c:pt idx="11319">
                  <c:v>2135.3910000000001</c:v>
                </c:pt>
                <c:pt idx="11320">
                  <c:v>2135.9369999999999</c:v>
                </c:pt>
                <c:pt idx="11321">
                  <c:v>2138.9839999999999</c:v>
                </c:pt>
                <c:pt idx="11322">
                  <c:v>2143.9839999999999</c:v>
                </c:pt>
                <c:pt idx="11323">
                  <c:v>2156.5619999999999</c:v>
                </c:pt>
                <c:pt idx="11324">
                  <c:v>2158.203</c:v>
                </c:pt>
                <c:pt idx="11325">
                  <c:v>2157.9690000000001</c:v>
                </c:pt>
                <c:pt idx="11326">
                  <c:v>2155</c:v>
                </c:pt>
                <c:pt idx="11327">
                  <c:v>2154.375</c:v>
                </c:pt>
                <c:pt idx="11328">
                  <c:v>2154.5309999999999</c:v>
                </c:pt>
                <c:pt idx="11329">
                  <c:v>2155</c:v>
                </c:pt>
                <c:pt idx="11330">
                  <c:v>2150</c:v>
                </c:pt>
                <c:pt idx="11331">
                  <c:v>2148.5940000000001</c:v>
                </c:pt>
                <c:pt idx="11332">
                  <c:v>2145.547</c:v>
                </c:pt>
                <c:pt idx="11333">
                  <c:v>2147.9690000000001</c:v>
                </c:pt>
                <c:pt idx="11334">
                  <c:v>2148.9839999999999</c:v>
                </c:pt>
                <c:pt idx="11335">
                  <c:v>2147.1869999999999</c:v>
                </c:pt>
                <c:pt idx="11336">
                  <c:v>2148.3589999999999</c:v>
                </c:pt>
                <c:pt idx="11337">
                  <c:v>2149.7660000000001</c:v>
                </c:pt>
                <c:pt idx="11338">
                  <c:v>2145.9369999999999</c:v>
                </c:pt>
                <c:pt idx="11339">
                  <c:v>2149.375</c:v>
                </c:pt>
                <c:pt idx="11340">
                  <c:v>2148.3589999999999</c:v>
                </c:pt>
                <c:pt idx="11341">
                  <c:v>2147.3440000000001</c:v>
                </c:pt>
                <c:pt idx="11342">
                  <c:v>2146.953</c:v>
                </c:pt>
                <c:pt idx="11343">
                  <c:v>2146.172</c:v>
                </c:pt>
                <c:pt idx="11344">
                  <c:v>2144.7660000000001</c:v>
                </c:pt>
                <c:pt idx="11345">
                  <c:v>2142.578</c:v>
                </c:pt>
                <c:pt idx="11346">
                  <c:v>2146.4059999999999</c:v>
                </c:pt>
                <c:pt idx="11347">
                  <c:v>2143.5940000000001</c:v>
                </c:pt>
                <c:pt idx="11348">
                  <c:v>2143.3589999999999</c:v>
                </c:pt>
                <c:pt idx="11349">
                  <c:v>2140.7809999999999</c:v>
                </c:pt>
                <c:pt idx="11350">
                  <c:v>2139.1410000000001</c:v>
                </c:pt>
                <c:pt idx="11351">
                  <c:v>2140.3910000000001</c:v>
                </c:pt>
                <c:pt idx="11352">
                  <c:v>2140.7809999999999</c:v>
                </c:pt>
                <c:pt idx="11353">
                  <c:v>2136.797</c:v>
                </c:pt>
                <c:pt idx="11354">
                  <c:v>2136.4059999999999</c:v>
                </c:pt>
                <c:pt idx="11355">
                  <c:v>2136.797</c:v>
                </c:pt>
                <c:pt idx="11356">
                  <c:v>2136.797</c:v>
                </c:pt>
                <c:pt idx="11357">
                  <c:v>2132.3440000000001</c:v>
                </c:pt>
                <c:pt idx="11358">
                  <c:v>2131.5619999999999</c:v>
                </c:pt>
                <c:pt idx="11359">
                  <c:v>2130.7809999999999</c:v>
                </c:pt>
                <c:pt idx="11360">
                  <c:v>2132.3440000000001</c:v>
                </c:pt>
                <c:pt idx="11361">
                  <c:v>2126.797</c:v>
                </c:pt>
                <c:pt idx="11362">
                  <c:v>2128.5940000000001</c:v>
                </c:pt>
                <c:pt idx="11363">
                  <c:v>2127.1869999999999</c:v>
                </c:pt>
                <c:pt idx="11364">
                  <c:v>2125.1559999999999</c:v>
                </c:pt>
                <c:pt idx="11365">
                  <c:v>2124.375</c:v>
                </c:pt>
                <c:pt idx="11366">
                  <c:v>2121.797</c:v>
                </c:pt>
                <c:pt idx="11367">
                  <c:v>2120.547</c:v>
                </c:pt>
                <c:pt idx="11368">
                  <c:v>2119.375</c:v>
                </c:pt>
                <c:pt idx="11369">
                  <c:v>2118.9839999999999</c:v>
                </c:pt>
                <c:pt idx="11370">
                  <c:v>2118.5940000000001</c:v>
                </c:pt>
                <c:pt idx="11371">
                  <c:v>2115.9369999999999</c:v>
                </c:pt>
                <c:pt idx="11372">
                  <c:v>2114.5309999999999</c:v>
                </c:pt>
                <c:pt idx="11373">
                  <c:v>2111.797</c:v>
                </c:pt>
                <c:pt idx="11374">
                  <c:v>2107.9690000000001</c:v>
                </c:pt>
                <c:pt idx="11375">
                  <c:v>2109.7660000000001</c:v>
                </c:pt>
                <c:pt idx="11376">
                  <c:v>2106.953</c:v>
                </c:pt>
                <c:pt idx="11377">
                  <c:v>2106.797</c:v>
                </c:pt>
                <c:pt idx="11378">
                  <c:v>2105.9369999999999</c:v>
                </c:pt>
                <c:pt idx="11379">
                  <c:v>2105.7809999999999</c:v>
                </c:pt>
                <c:pt idx="11380">
                  <c:v>2101.797</c:v>
                </c:pt>
                <c:pt idx="11381">
                  <c:v>2100</c:v>
                </c:pt>
                <c:pt idx="11382">
                  <c:v>2097.1869999999999</c:v>
                </c:pt>
                <c:pt idx="11383">
                  <c:v>2095.1559999999999</c:v>
                </c:pt>
                <c:pt idx="11384">
                  <c:v>2095.1559999999999</c:v>
                </c:pt>
                <c:pt idx="11385">
                  <c:v>2090.7809999999999</c:v>
                </c:pt>
                <c:pt idx="11386">
                  <c:v>2090.9369999999999</c:v>
                </c:pt>
                <c:pt idx="11387">
                  <c:v>2088.203</c:v>
                </c:pt>
                <c:pt idx="11388">
                  <c:v>2089.5309999999999</c:v>
                </c:pt>
                <c:pt idx="11389">
                  <c:v>2088.75</c:v>
                </c:pt>
                <c:pt idx="11390">
                  <c:v>2086.953</c:v>
                </c:pt>
                <c:pt idx="11391">
                  <c:v>2082.7339999999999</c:v>
                </c:pt>
                <c:pt idx="11392">
                  <c:v>2081.797</c:v>
                </c:pt>
                <c:pt idx="11393">
                  <c:v>2079.1410000000001</c:v>
                </c:pt>
                <c:pt idx="11394">
                  <c:v>2079.5309999999999</c:v>
                </c:pt>
                <c:pt idx="11395">
                  <c:v>2077.1869999999999</c:v>
                </c:pt>
                <c:pt idx="11396">
                  <c:v>2072.9690000000001</c:v>
                </c:pt>
                <c:pt idx="11397">
                  <c:v>2073.203</c:v>
                </c:pt>
                <c:pt idx="11398">
                  <c:v>2068.5940000000001</c:v>
                </c:pt>
                <c:pt idx="11399">
                  <c:v>2069.7660000000001</c:v>
                </c:pt>
                <c:pt idx="11400">
                  <c:v>2066.953</c:v>
                </c:pt>
                <c:pt idx="11401">
                  <c:v>2064.7660000000001</c:v>
                </c:pt>
                <c:pt idx="11402">
                  <c:v>2062.7339999999999</c:v>
                </c:pt>
                <c:pt idx="11403">
                  <c:v>2060.3910000000001</c:v>
                </c:pt>
                <c:pt idx="11404">
                  <c:v>2060.547</c:v>
                </c:pt>
                <c:pt idx="11405">
                  <c:v>2058.203</c:v>
                </c:pt>
                <c:pt idx="11406">
                  <c:v>2056.4059999999999</c:v>
                </c:pt>
                <c:pt idx="11407">
                  <c:v>2056.4059999999999</c:v>
                </c:pt>
                <c:pt idx="11408">
                  <c:v>2055.9369999999999</c:v>
                </c:pt>
                <c:pt idx="11409">
                  <c:v>2055.547</c:v>
                </c:pt>
                <c:pt idx="11410">
                  <c:v>2048.75</c:v>
                </c:pt>
                <c:pt idx="11411">
                  <c:v>2051.797</c:v>
                </c:pt>
                <c:pt idx="11412">
                  <c:v>2050.547</c:v>
                </c:pt>
                <c:pt idx="11413">
                  <c:v>2049.1410000000001</c:v>
                </c:pt>
                <c:pt idx="11414">
                  <c:v>2046.797</c:v>
                </c:pt>
                <c:pt idx="11415">
                  <c:v>2044.7660000000001</c:v>
                </c:pt>
                <c:pt idx="11416">
                  <c:v>2043.5940000000001</c:v>
                </c:pt>
                <c:pt idx="11417">
                  <c:v>2042.9690000000001</c:v>
                </c:pt>
                <c:pt idx="11418">
                  <c:v>2040.1559999999999</c:v>
                </c:pt>
                <c:pt idx="11419">
                  <c:v>2036.797</c:v>
                </c:pt>
                <c:pt idx="11420">
                  <c:v>2038.5940000000001</c:v>
                </c:pt>
                <c:pt idx="11421">
                  <c:v>2038.3589999999999</c:v>
                </c:pt>
                <c:pt idx="11422">
                  <c:v>2033.9839999999999</c:v>
                </c:pt>
                <c:pt idx="11423">
                  <c:v>2033.5940000000001</c:v>
                </c:pt>
                <c:pt idx="11424">
                  <c:v>2030.547</c:v>
                </c:pt>
                <c:pt idx="11425">
                  <c:v>2030.547</c:v>
                </c:pt>
                <c:pt idx="11426">
                  <c:v>2025.547</c:v>
                </c:pt>
                <c:pt idx="11427">
                  <c:v>2026.797</c:v>
                </c:pt>
                <c:pt idx="11428">
                  <c:v>2025.9369999999999</c:v>
                </c:pt>
                <c:pt idx="11429">
                  <c:v>2022.9690000000001</c:v>
                </c:pt>
                <c:pt idx="11430">
                  <c:v>2021.953</c:v>
                </c:pt>
                <c:pt idx="11431">
                  <c:v>2020.7809999999999</c:v>
                </c:pt>
                <c:pt idx="11432">
                  <c:v>2019.375</c:v>
                </c:pt>
                <c:pt idx="11433">
                  <c:v>2020.3910000000001</c:v>
                </c:pt>
                <c:pt idx="11434">
                  <c:v>2015.7809999999999</c:v>
                </c:pt>
                <c:pt idx="11435">
                  <c:v>2016.5619999999999</c:v>
                </c:pt>
                <c:pt idx="11436">
                  <c:v>2014.1410000000001</c:v>
                </c:pt>
                <c:pt idx="11437">
                  <c:v>2012.7339999999999</c:v>
                </c:pt>
                <c:pt idx="11438">
                  <c:v>2011.797</c:v>
                </c:pt>
                <c:pt idx="11439">
                  <c:v>2009.7660000000001</c:v>
                </c:pt>
                <c:pt idx="11440">
                  <c:v>2007.3440000000001</c:v>
                </c:pt>
                <c:pt idx="11441">
                  <c:v>2007.9690000000001</c:v>
                </c:pt>
                <c:pt idx="11442">
                  <c:v>2006.172</c:v>
                </c:pt>
                <c:pt idx="11443">
                  <c:v>2006.4059999999999</c:v>
                </c:pt>
                <c:pt idx="11444">
                  <c:v>2002.3440000000001</c:v>
                </c:pt>
                <c:pt idx="11445">
                  <c:v>2000.7809999999999</c:v>
                </c:pt>
                <c:pt idx="11446">
                  <c:v>2000.547</c:v>
                </c:pt>
                <c:pt idx="11447">
                  <c:v>1998.75</c:v>
                </c:pt>
                <c:pt idx="11448">
                  <c:v>1996.4059999999999</c:v>
                </c:pt>
                <c:pt idx="11449">
                  <c:v>1994.1410000000001</c:v>
                </c:pt>
                <c:pt idx="11450">
                  <c:v>1991.172</c:v>
                </c:pt>
                <c:pt idx="11451">
                  <c:v>1989.5309999999999</c:v>
                </c:pt>
                <c:pt idx="11452">
                  <c:v>1988.9839999999999</c:v>
                </c:pt>
                <c:pt idx="11453">
                  <c:v>1989.5309999999999</c:v>
                </c:pt>
                <c:pt idx="11454">
                  <c:v>1986.5619999999999</c:v>
                </c:pt>
                <c:pt idx="11455">
                  <c:v>1986.172</c:v>
                </c:pt>
                <c:pt idx="11456">
                  <c:v>1986.4059999999999</c:v>
                </c:pt>
                <c:pt idx="11457">
                  <c:v>1983.3589999999999</c:v>
                </c:pt>
                <c:pt idx="11458">
                  <c:v>1983.203</c:v>
                </c:pt>
                <c:pt idx="11459">
                  <c:v>1981.172</c:v>
                </c:pt>
                <c:pt idx="11460">
                  <c:v>1978.9839999999999</c:v>
                </c:pt>
                <c:pt idx="11461">
                  <c:v>1979.375</c:v>
                </c:pt>
                <c:pt idx="11462">
                  <c:v>1980</c:v>
                </c:pt>
                <c:pt idx="11463">
                  <c:v>1978.75</c:v>
                </c:pt>
                <c:pt idx="11464">
                  <c:v>1975</c:v>
                </c:pt>
                <c:pt idx="11465">
                  <c:v>1973.203</c:v>
                </c:pt>
                <c:pt idx="11466">
                  <c:v>1971.172</c:v>
                </c:pt>
                <c:pt idx="11467">
                  <c:v>1971.797</c:v>
                </c:pt>
                <c:pt idx="11468">
                  <c:v>1968.5940000000001</c:v>
                </c:pt>
                <c:pt idx="11469">
                  <c:v>1970.7809999999999</c:v>
                </c:pt>
                <c:pt idx="11470">
                  <c:v>1966.5619999999999</c:v>
                </c:pt>
                <c:pt idx="11471">
                  <c:v>1968.203</c:v>
                </c:pt>
                <c:pt idx="11472">
                  <c:v>1965.1559999999999</c:v>
                </c:pt>
                <c:pt idx="11473">
                  <c:v>1964.375</c:v>
                </c:pt>
                <c:pt idx="11474">
                  <c:v>1960.7809999999999</c:v>
                </c:pt>
                <c:pt idx="11475">
                  <c:v>1961.5619999999999</c:v>
                </c:pt>
                <c:pt idx="11476">
                  <c:v>1961.172</c:v>
                </c:pt>
                <c:pt idx="11477">
                  <c:v>1957.9690000000001</c:v>
                </c:pt>
                <c:pt idx="11478">
                  <c:v>1960</c:v>
                </c:pt>
                <c:pt idx="11479">
                  <c:v>1959.375</c:v>
                </c:pt>
                <c:pt idx="11480">
                  <c:v>1958.203</c:v>
                </c:pt>
                <c:pt idx="11481">
                  <c:v>1958.203</c:v>
                </c:pt>
                <c:pt idx="11482">
                  <c:v>1955.7809999999999</c:v>
                </c:pt>
                <c:pt idx="11483">
                  <c:v>1957.3440000000001</c:v>
                </c:pt>
                <c:pt idx="11484">
                  <c:v>1955.1559999999999</c:v>
                </c:pt>
                <c:pt idx="11485">
                  <c:v>1955.3910000000001</c:v>
                </c:pt>
                <c:pt idx="11486">
                  <c:v>1953.203</c:v>
                </c:pt>
                <c:pt idx="11487">
                  <c:v>1952.1869999999999</c:v>
                </c:pt>
                <c:pt idx="11488">
                  <c:v>1952.3440000000001</c:v>
                </c:pt>
                <c:pt idx="11489">
                  <c:v>1949.5309999999999</c:v>
                </c:pt>
                <c:pt idx="11490">
                  <c:v>1949.5309999999999</c:v>
                </c:pt>
                <c:pt idx="11491">
                  <c:v>1947.7339999999999</c:v>
                </c:pt>
                <c:pt idx="11492">
                  <c:v>1947.9690000000001</c:v>
                </c:pt>
                <c:pt idx="11493">
                  <c:v>1948.5940000000001</c:v>
                </c:pt>
                <c:pt idx="11494">
                  <c:v>1946.172</c:v>
                </c:pt>
                <c:pt idx="11495">
                  <c:v>1947.9690000000001</c:v>
                </c:pt>
                <c:pt idx="11496">
                  <c:v>1949.375</c:v>
                </c:pt>
                <c:pt idx="11497">
                  <c:v>1944.1410000000001</c:v>
                </c:pt>
                <c:pt idx="11498">
                  <c:v>1948.9839999999999</c:v>
                </c:pt>
                <c:pt idx="11499">
                  <c:v>1948.3589999999999</c:v>
                </c:pt>
                <c:pt idx="11500">
                  <c:v>1948.203</c:v>
                </c:pt>
                <c:pt idx="11501">
                  <c:v>1948.3589999999999</c:v>
                </c:pt>
                <c:pt idx="11502">
                  <c:v>1948.75</c:v>
                </c:pt>
                <c:pt idx="11503">
                  <c:v>1948.3589999999999</c:v>
                </c:pt>
                <c:pt idx="11504">
                  <c:v>1948.9839999999999</c:v>
                </c:pt>
                <c:pt idx="11505">
                  <c:v>1948.203</c:v>
                </c:pt>
                <c:pt idx="11506">
                  <c:v>1949.5309999999999</c:v>
                </c:pt>
                <c:pt idx="11507">
                  <c:v>1948.9839999999999</c:v>
                </c:pt>
                <c:pt idx="11508">
                  <c:v>1951.172</c:v>
                </c:pt>
                <c:pt idx="11509">
                  <c:v>1949.7660000000001</c:v>
                </c:pt>
                <c:pt idx="11510">
                  <c:v>1950</c:v>
                </c:pt>
                <c:pt idx="11511">
                  <c:v>1949.1410000000001</c:v>
                </c:pt>
                <c:pt idx="11512">
                  <c:v>1950.547</c:v>
                </c:pt>
                <c:pt idx="11513">
                  <c:v>1950.1559999999999</c:v>
                </c:pt>
                <c:pt idx="11514">
                  <c:v>1951.172</c:v>
                </c:pt>
                <c:pt idx="11515">
                  <c:v>1950</c:v>
                </c:pt>
                <c:pt idx="11516">
                  <c:v>1950.9369999999999</c:v>
                </c:pt>
                <c:pt idx="11517">
                  <c:v>1950.1559999999999</c:v>
                </c:pt>
                <c:pt idx="11518">
                  <c:v>1951.172</c:v>
                </c:pt>
                <c:pt idx="11519">
                  <c:v>1950</c:v>
                </c:pt>
                <c:pt idx="11520">
                  <c:v>1952.1869999999999</c:v>
                </c:pt>
                <c:pt idx="11521">
                  <c:v>1951.797</c:v>
                </c:pt>
                <c:pt idx="11522">
                  <c:v>1951.5619999999999</c:v>
                </c:pt>
                <c:pt idx="11523">
                  <c:v>1951.953</c:v>
                </c:pt>
                <c:pt idx="11524">
                  <c:v>1955.3910000000001</c:v>
                </c:pt>
                <c:pt idx="11525">
                  <c:v>1955.9369999999999</c:v>
                </c:pt>
                <c:pt idx="11526">
                  <c:v>1955.3910000000001</c:v>
                </c:pt>
                <c:pt idx="11527">
                  <c:v>1957.7339999999999</c:v>
                </c:pt>
                <c:pt idx="11528">
                  <c:v>1958.3589999999999</c:v>
                </c:pt>
                <c:pt idx="11529">
                  <c:v>1959.7660000000001</c:v>
                </c:pt>
                <c:pt idx="11530">
                  <c:v>1958.5940000000001</c:v>
                </c:pt>
                <c:pt idx="11531">
                  <c:v>1960.1559999999999</c:v>
                </c:pt>
                <c:pt idx="11532">
                  <c:v>1960.7809999999999</c:v>
                </c:pt>
                <c:pt idx="11533">
                  <c:v>1960.9369999999999</c:v>
                </c:pt>
                <c:pt idx="11534">
                  <c:v>1963.9839999999999</c:v>
                </c:pt>
                <c:pt idx="11535">
                  <c:v>1965.1559999999999</c:v>
                </c:pt>
                <c:pt idx="11536">
                  <c:v>1967.578</c:v>
                </c:pt>
                <c:pt idx="11537">
                  <c:v>1965.3910000000001</c:v>
                </c:pt>
                <c:pt idx="11538">
                  <c:v>1968.5940000000001</c:v>
                </c:pt>
                <c:pt idx="11539">
                  <c:v>1968.3589999999999</c:v>
                </c:pt>
                <c:pt idx="11540">
                  <c:v>1968.9839999999999</c:v>
                </c:pt>
                <c:pt idx="11541">
                  <c:v>1973.203</c:v>
                </c:pt>
                <c:pt idx="11542">
                  <c:v>1971.797</c:v>
                </c:pt>
                <c:pt idx="11543">
                  <c:v>1974.5309999999999</c:v>
                </c:pt>
                <c:pt idx="11544">
                  <c:v>1973.203</c:v>
                </c:pt>
                <c:pt idx="11545">
                  <c:v>1975</c:v>
                </c:pt>
                <c:pt idx="11546">
                  <c:v>1977.1869999999999</c:v>
                </c:pt>
                <c:pt idx="11547">
                  <c:v>1976.172</c:v>
                </c:pt>
                <c:pt idx="11548">
                  <c:v>1977.7339999999999</c:v>
                </c:pt>
                <c:pt idx="11549">
                  <c:v>1978.3589999999999</c:v>
                </c:pt>
                <c:pt idx="11550">
                  <c:v>1980</c:v>
                </c:pt>
                <c:pt idx="11551">
                  <c:v>1983.5940000000001</c:v>
                </c:pt>
                <c:pt idx="11552">
                  <c:v>1985</c:v>
                </c:pt>
                <c:pt idx="11553">
                  <c:v>1986.797</c:v>
                </c:pt>
                <c:pt idx="11554">
                  <c:v>1985.547</c:v>
                </c:pt>
                <c:pt idx="11555">
                  <c:v>1987.3440000000001</c:v>
                </c:pt>
                <c:pt idx="11556">
                  <c:v>1990.547</c:v>
                </c:pt>
                <c:pt idx="11557">
                  <c:v>1989.1410000000001</c:v>
                </c:pt>
                <c:pt idx="11558">
                  <c:v>1992.9690000000001</c:v>
                </c:pt>
                <c:pt idx="11559">
                  <c:v>1990.9369999999999</c:v>
                </c:pt>
                <c:pt idx="11560">
                  <c:v>1994.5309999999999</c:v>
                </c:pt>
                <c:pt idx="11561">
                  <c:v>1994.5309999999999</c:v>
                </c:pt>
                <c:pt idx="11562">
                  <c:v>1998.3589999999999</c:v>
                </c:pt>
                <c:pt idx="11563">
                  <c:v>1998.75</c:v>
                </c:pt>
                <c:pt idx="11564">
                  <c:v>1998.3589999999999</c:v>
                </c:pt>
                <c:pt idx="11565">
                  <c:v>1998.9839999999999</c:v>
                </c:pt>
                <c:pt idx="11566">
                  <c:v>2001.172</c:v>
                </c:pt>
                <c:pt idx="11567">
                  <c:v>2003.9839999999999</c:v>
                </c:pt>
                <c:pt idx="11568">
                  <c:v>2003.5940000000001</c:v>
                </c:pt>
                <c:pt idx="11569">
                  <c:v>2005.7809999999999</c:v>
                </c:pt>
                <c:pt idx="11570">
                  <c:v>2008.203</c:v>
                </c:pt>
                <c:pt idx="11571">
                  <c:v>2007.1869999999999</c:v>
                </c:pt>
                <c:pt idx="11572">
                  <c:v>2007.9690000000001</c:v>
                </c:pt>
                <c:pt idx="11573">
                  <c:v>2010.3910000000001</c:v>
                </c:pt>
                <c:pt idx="11574">
                  <c:v>2012.7339999999999</c:v>
                </c:pt>
                <c:pt idx="11575">
                  <c:v>2012.9690000000001</c:v>
                </c:pt>
                <c:pt idx="11576">
                  <c:v>2013.75</c:v>
                </c:pt>
                <c:pt idx="11577">
                  <c:v>2018.3589999999999</c:v>
                </c:pt>
                <c:pt idx="11578">
                  <c:v>2017.9690000000001</c:v>
                </c:pt>
                <c:pt idx="11579">
                  <c:v>2020</c:v>
                </c:pt>
                <c:pt idx="11580">
                  <c:v>2021.953</c:v>
                </c:pt>
                <c:pt idx="11581">
                  <c:v>2021.797</c:v>
                </c:pt>
                <c:pt idx="11582">
                  <c:v>2022.578</c:v>
                </c:pt>
                <c:pt idx="11583">
                  <c:v>2023.3589999999999</c:v>
                </c:pt>
                <c:pt idx="11584">
                  <c:v>2025.7809999999999</c:v>
                </c:pt>
                <c:pt idx="11585">
                  <c:v>2027.7339999999999</c:v>
                </c:pt>
                <c:pt idx="11586">
                  <c:v>2027.3440000000001</c:v>
                </c:pt>
                <c:pt idx="11587">
                  <c:v>2029.7660000000001</c:v>
                </c:pt>
                <c:pt idx="11588">
                  <c:v>2030.547</c:v>
                </c:pt>
                <c:pt idx="11589">
                  <c:v>2032.7339999999999</c:v>
                </c:pt>
                <c:pt idx="11590">
                  <c:v>2032.3440000000001</c:v>
                </c:pt>
                <c:pt idx="11591">
                  <c:v>2031.4059999999999</c:v>
                </c:pt>
                <c:pt idx="11592">
                  <c:v>2034.7660000000001</c:v>
                </c:pt>
                <c:pt idx="11593">
                  <c:v>2036.5619999999999</c:v>
                </c:pt>
                <c:pt idx="11594">
                  <c:v>2036.797</c:v>
                </c:pt>
                <c:pt idx="11595">
                  <c:v>2041.4059999999999</c:v>
                </c:pt>
                <c:pt idx="11596">
                  <c:v>2038.5940000000001</c:v>
                </c:pt>
                <c:pt idx="11597">
                  <c:v>2040.7809999999999</c:v>
                </c:pt>
                <c:pt idx="11598">
                  <c:v>2042.1869999999999</c:v>
                </c:pt>
                <c:pt idx="11599">
                  <c:v>2046.172</c:v>
                </c:pt>
                <c:pt idx="11600">
                  <c:v>2050.547</c:v>
                </c:pt>
                <c:pt idx="11601">
                  <c:v>2049.1410000000001</c:v>
                </c:pt>
                <c:pt idx="11602">
                  <c:v>2049.7660000000001</c:v>
                </c:pt>
                <c:pt idx="11603">
                  <c:v>2049.5309999999999</c:v>
                </c:pt>
                <c:pt idx="11604">
                  <c:v>2053.3589999999999</c:v>
                </c:pt>
                <c:pt idx="11605">
                  <c:v>2053.203</c:v>
                </c:pt>
                <c:pt idx="11606">
                  <c:v>2052.9690000000001</c:v>
                </c:pt>
                <c:pt idx="11607">
                  <c:v>2054.375</c:v>
                </c:pt>
                <c:pt idx="11608">
                  <c:v>2056.172</c:v>
                </c:pt>
                <c:pt idx="11609">
                  <c:v>2057.3440000000001</c:v>
                </c:pt>
                <c:pt idx="11610">
                  <c:v>2058.3589999999999</c:v>
                </c:pt>
                <c:pt idx="11611">
                  <c:v>2058.75</c:v>
                </c:pt>
                <c:pt idx="11612">
                  <c:v>2061.5619999999999</c:v>
                </c:pt>
                <c:pt idx="11613">
                  <c:v>2063.203</c:v>
                </c:pt>
                <c:pt idx="11614">
                  <c:v>2066.172</c:v>
                </c:pt>
                <c:pt idx="11615">
                  <c:v>2066.953</c:v>
                </c:pt>
                <c:pt idx="11616">
                  <c:v>2067.578</c:v>
                </c:pt>
                <c:pt idx="11617">
                  <c:v>2067.578</c:v>
                </c:pt>
                <c:pt idx="11618">
                  <c:v>2070.7809999999999</c:v>
                </c:pt>
                <c:pt idx="11619">
                  <c:v>2070.7809999999999</c:v>
                </c:pt>
                <c:pt idx="11620">
                  <c:v>2072.1869999999999</c:v>
                </c:pt>
                <c:pt idx="11621">
                  <c:v>2077.3440000000001</c:v>
                </c:pt>
                <c:pt idx="11622">
                  <c:v>2077.3440000000001</c:v>
                </c:pt>
                <c:pt idx="11623">
                  <c:v>2080.7809999999999</c:v>
                </c:pt>
                <c:pt idx="11624">
                  <c:v>2079.375</c:v>
                </c:pt>
                <c:pt idx="11625">
                  <c:v>2080.3910000000001</c:v>
                </c:pt>
                <c:pt idx="11626">
                  <c:v>2080.7809999999999</c:v>
                </c:pt>
                <c:pt idx="11627">
                  <c:v>2083.5940000000001</c:v>
                </c:pt>
                <c:pt idx="11628">
                  <c:v>2074.1410000000001</c:v>
                </c:pt>
                <c:pt idx="11629">
                  <c:v>2051.172</c:v>
                </c:pt>
                <c:pt idx="11630">
                  <c:v>2074.375</c:v>
                </c:pt>
                <c:pt idx="11631">
                  <c:v>2077.9690000000001</c:v>
                </c:pt>
                <c:pt idx="11632">
                  <c:v>2065.9369999999999</c:v>
                </c:pt>
                <c:pt idx="11633">
                  <c:v>2068.75</c:v>
                </c:pt>
                <c:pt idx="11634">
                  <c:v>2075</c:v>
                </c:pt>
                <c:pt idx="11635">
                  <c:v>2086.5619999999999</c:v>
                </c:pt>
                <c:pt idx="11636">
                  <c:v>2095</c:v>
                </c:pt>
                <c:pt idx="11637">
                  <c:v>2094.1410000000001</c:v>
                </c:pt>
                <c:pt idx="11638">
                  <c:v>2091.797</c:v>
                </c:pt>
                <c:pt idx="11639">
                  <c:v>2093.3589999999999</c:v>
                </c:pt>
                <c:pt idx="11640">
                  <c:v>2090.9369999999999</c:v>
                </c:pt>
                <c:pt idx="11641">
                  <c:v>2090.9369999999999</c:v>
                </c:pt>
                <c:pt idx="11642">
                  <c:v>2093.75</c:v>
                </c:pt>
                <c:pt idx="11643">
                  <c:v>2093.75</c:v>
                </c:pt>
                <c:pt idx="11644">
                  <c:v>2089.1410000000001</c:v>
                </c:pt>
                <c:pt idx="11645">
                  <c:v>2085.3910000000001</c:v>
                </c:pt>
                <c:pt idx="11646">
                  <c:v>2085.1559999999999</c:v>
                </c:pt>
                <c:pt idx="11647">
                  <c:v>2084.1410000000001</c:v>
                </c:pt>
                <c:pt idx="11648">
                  <c:v>2085.9369999999999</c:v>
                </c:pt>
                <c:pt idx="11649">
                  <c:v>2084.5309999999999</c:v>
                </c:pt>
                <c:pt idx="11650">
                  <c:v>2088.5940000000001</c:v>
                </c:pt>
                <c:pt idx="11651">
                  <c:v>2086.5619999999999</c:v>
                </c:pt>
                <c:pt idx="11652">
                  <c:v>2085.547</c:v>
                </c:pt>
                <c:pt idx="11653">
                  <c:v>2085.7809999999999</c:v>
                </c:pt>
                <c:pt idx="11654">
                  <c:v>2086.953</c:v>
                </c:pt>
                <c:pt idx="11655">
                  <c:v>2085.9369999999999</c:v>
                </c:pt>
                <c:pt idx="11656">
                  <c:v>2083.5940000000001</c:v>
                </c:pt>
                <c:pt idx="11657">
                  <c:v>2086.172</c:v>
                </c:pt>
                <c:pt idx="11658">
                  <c:v>2085.7809999999999</c:v>
                </c:pt>
                <c:pt idx="11659">
                  <c:v>2083.75</c:v>
                </c:pt>
                <c:pt idx="11660">
                  <c:v>2084.375</c:v>
                </c:pt>
                <c:pt idx="11661">
                  <c:v>2081.5619999999999</c:v>
                </c:pt>
                <c:pt idx="11662">
                  <c:v>2083.9839999999999</c:v>
                </c:pt>
                <c:pt idx="11663">
                  <c:v>2082.1869999999999</c:v>
                </c:pt>
                <c:pt idx="11664">
                  <c:v>2083.203</c:v>
                </c:pt>
                <c:pt idx="11665">
                  <c:v>2080.7809999999999</c:v>
                </c:pt>
                <c:pt idx="11666">
                  <c:v>2079.7660000000001</c:v>
                </c:pt>
                <c:pt idx="11667">
                  <c:v>2078.5940000000001</c:v>
                </c:pt>
                <c:pt idx="11668">
                  <c:v>2078.3589999999999</c:v>
                </c:pt>
                <c:pt idx="11669">
                  <c:v>2079.1410000000001</c:v>
                </c:pt>
                <c:pt idx="11670">
                  <c:v>2078.75</c:v>
                </c:pt>
                <c:pt idx="11671">
                  <c:v>2078.75</c:v>
                </c:pt>
                <c:pt idx="11672">
                  <c:v>2072.9690000000001</c:v>
                </c:pt>
                <c:pt idx="11673">
                  <c:v>2075</c:v>
                </c:pt>
                <c:pt idx="11674">
                  <c:v>2073.75</c:v>
                </c:pt>
                <c:pt idx="11675">
                  <c:v>2074.5309999999999</c:v>
                </c:pt>
                <c:pt idx="11676">
                  <c:v>2072.7339999999999</c:v>
                </c:pt>
                <c:pt idx="11677">
                  <c:v>2071.172</c:v>
                </c:pt>
                <c:pt idx="11678">
                  <c:v>2072.7339999999999</c:v>
                </c:pt>
                <c:pt idx="11679">
                  <c:v>2067.578</c:v>
                </c:pt>
                <c:pt idx="11680">
                  <c:v>2066.953</c:v>
                </c:pt>
                <c:pt idx="11681">
                  <c:v>2067.1869999999999</c:v>
                </c:pt>
                <c:pt idx="11682">
                  <c:v>2064.5309999999999</c:v>
                </c:pt>
                <c:pt idx="11683">
                  <c:v>2061.5619999999999</c:v>
                </c:pt>
                <c:pt idx="11684">
                  <c:v>2063.203</c:v>
                </c:pt>
                <c:pt idx="11685">
                  <c:v>2060.7809999999999</c:v>
                </c:pt>
                <c:pt idx="11686">
                  <c:v>2059.7660000000001</c:v>
                </c:pt>
                <c:pt idx="11687">
                  <c:v>2057.9690000000001</c:v>
                </c:pt>
                <c:pt idx="11688">
                  <c:v>2058.5940000000001</c:v>
                </c:pt>
                <c:pt idx="11689">
                  <c:v>2057.7339999999999</c:v>
                </c:pt>
                <c:pt idx="11690">
                  <c:v>2056.953</c:v>
                </c:pt>
                <c:pt idx="11691">
                  <c:v>2054.7660000000001</c:v>
                </c:pt>
                <c:pt idx="11692">
                  <c:v>2053.5940000000001</c:v>
                </c:pt>
                <c:pt idx="11693">
                  <c:v>2051.172</c:v>
                </c:pt>
                <c:pt idx="11694">
                  <c:v>2048.75</c:v>
                </c:pt>
                <c:pt idx="11695">
                  <c:v>2050.1559999999999</c:v>
                </c:pt>
                <c:pt idx="11696">
                  <c:v>2047.578</c:v>
                </c:pt>
                <c:pt idx="11697">
                  <c:v>2045.7809999999999</c:v>
                </c:pt>
                <c:pt idx="11698">
                  <c:v>2045.1559999999999</c:v>
                </c:pt>
                <c:pt idx="11699">
                  <c:v>2045.547</c:v>
                </c:pt>
                <c:pt idx="11700">
                  <c:v>2043.3589999999999</c:v>
                </c:pt>
                <c:pt idx="11701">
                  <c:v>2040.9369999999999</c:v>
                </c:pt>
                <c:pt idx="11702">
                  <c:v>2038.5940000000001</c:v>
                </c:pt>
                <c:pt idx="11703">
                  <c:v>2037.7339999999999</c:v>
                </c:pt>
                <c:pt idx="11704">
                  <c:v>2036.172</c:v>
                </c:pt>
                <c:pt idx="11705">
                  <c:v>2035.3910000000001</c:v>
                </c:pt>
                <c:pt idx="11706">
                  <c:v>2031.797</c:v>
                </c:pt>
                <c:pt idx="11707">
                  <c:v>2032.1869999999999</c:v>
                </c:pt>
                <c:pt idx="11708">
                  <c:v>2030.547</c:v>
                </c:pt>
                <c:pt idx="11709">
                  <c:v>2032.1869999999999</c:v>
                </c:pt>
                <c:pt idx="11710">
                  <c:v>2030.7809999999999</c:v>
                </c:pt>
                <c:pt idx="11711">
                  <c:v>2028.203</c:v>
                </c:pt>
                <c:pt idx="11712">
                  <c:v>2027.9690000000001</c:v>
                </c:pt>
                <c:pt idx="11713">
                  <c:v>2026.172</c:v>
                </c:pt>
                <c:pt idx="11714">
                  <c:v>2030.547</c:v>
                </c:pt>
                <c:pt idx="11715">
                  <c:v>2025.1559999999999</c:v>
                </c:pt>
                <c:pt idx="11716">
                  <c:v>2025.3910000000001</c:v>
                </c:pt>
                <c:pt idx="11717">
                  <c:v>2023.203</c:v>
                </c:pt>
                <c:pt idx="11718">
                  <c:v>2022.9690000000001</c:v>
                </c:pt>
                <c:pt idx="11719">
                  <c:v>2022.578</c:v>
                </c:pt>
                <c:pt idx="11720">
                  <c:v>2018.5940000000001</c:v>
                </c:pt>
                <c:pt idx="11721">
                  <c:v>2016.5619999999999</c:v>
                </c:pt>
                <c:pt idx="11722">
                  <c:v>2016.953</c:v>
                </c:pt>
                <c:pt idx="11723">
                  <c:v>2015.3910000000001</c:v>
                </c:pt>
                <c:pt idx="11724">
                  <c:v>2013.3589999999999</c:v>
                </c:pt>
                <c:pt idx="11725">
                  <c:v>2014.5309999999999</c:v>
                </c:pt>
                <c:pt idx="11726">
                  <c:v>2011.797</c:v>
                </c:pt>
                <c:pt idx="11727">
                  <c:v>2010.1559999999999</c:v>
                </c:pt>
                <c:pt idx="11728">
                  <c:v>2010.547</c:v>
                </c:pt>
                <c:pt idx="11729">
                  <c:v>2008.5940000000001</c:v>
                </c:pt>
                <c:pt idx="11730">
                  <c:v>2006.797</c:v>
                </c:pt>
                <c:pt idx="11731">
                  <c:v>2004.7660000000001</c:v>
                </c:pt>
                <c:pt idx="11732">
                  <c:v>2002.7339999999999</c:v>
                </c:pt>
                <c:pt idx="11733">
                  <c:v>2002.3440000000001</c:v>
                </c:pt>
                <c:pt idx="11734">
                  <c:v>2005.3910000000001</c:v>
                </c:pt>
                <c:pt idx="11735">
                  <c:v>2000.9369999999999</c:v>
                </c:pt>
                <c:pt idx="11736">
                  <c:v>1998.9839999999999</c:v>
                </c:pt>
                <c:pt idx="11737">
                  <c:v>2001.5619999999999</c:v>
                </c:pt>
                <c:pt idx="11738">
                  <c:v>1998.3589999999999</c:v>
                </c:pt>
                <c:pt idx="11739">
                  <c:v>1997.7339999999999</c:v>
                </c:pt>
                <c:pt idx="11740">
                  <c:v>1996.172</c:v>
                </c:pt>
                <c:pt idx="11741">
                  <c:v>1996.5619999999999</c:v>
                </c:pt>
                <c:pt idx="11742">
                  <c:v>1996.172</c:v>
                </c:pt>
                <c:pt idx="11743">
                  <c:v>1995.3910000000001</c:v>
                </c:pt>
                <c:pt idx="11744">
                  <c:v>1991.953</c:v>
                </c:pt>
                <c:pt idx="11745">
                  <c:v>1990.547</c:v>
                </c:pt>
                <c:pt idx="11746">
                  <c:v>1991.4059999999999</c:v>
                </c:pt>
                <c:pt idx="11747">
                  <c:v>1991.4059999999999</c:v>
                </c:pt>
                <c:pt idx="11748">
                  <c:v>1989.7660000000001</c:v>
                </c:pt>
                <c:pt idx="11749">
                  <c:v>1986.797</c:v>
                </c:pt>
                <c:pt idx="11750">
                  <c:v>1986.797</c:v>
                </c:pt>
                <c:pt idx="11751">
                  <c:v>1985</c:v>
                </c:pt>
                <c:pt idx="11752">
                  <c:v>1982.3440000000001</c:v>
                </c:pt>
                <c:pt idx="11753">
                  <c:v>1985.7809999999999</c:v>
                </c:pt>
                <c:pt idx="11754">
                  <c:v>1985</c:v>
                </c:pt>
                <c:pt idx="11755">
                  <c:v>1980.3910000000001</c:v>
                </c:pt>
                <c:pt idx="11756">
                  <c:v>1980.1559999999999</c:v>
                </c:pt>
                <c:pt idx="11757">
                  <c:v>1980.1559999999999</c:v>
                </c:pt>
                <c:pt idx="11758">
                  <c:v>1980.3910000000001</c:v>
                </c:pt>
                <c:pt idx="11759">
                  <c:v>1977.578</c:v>
                </c:pt>
                <c:pt idx="11760">
                  <c:v>1978.9839999999999</c:v>
                </c:pt>
                <c:pt idx="11761">
                  <c:v>1978.5940000000001</c:v>
                </c:pt>
                <c:pt idx="11762">
                  <c:v>1980</c:v>
                </c:pt>
                <c:pt idx="11763">
                  <c:v>1975.9369999999999</c:v>
                </c:pt>
                <c:pt idx="11764">
                  <c:v>1976.953</c:v>
                </c:pt>
                <c:pt idx="11765">
                  <c:v>1977.578</c:v>
                </c:pt>
                <c:pt idx="11766">
                  <c:v>1975.7809999999999</c:v>
                </c:pt>
                <c:pt idx="11767">
                  <c:v>1975.7809999999999</c:v>
                </c:pt>
                <c:pt idx="11768">
                  <c:v>1973.5940000000001</c:v>
                </c:pt>
                <c:pt idx="11769">
                  <c:v>1971.797</c:v>
                </c:pt>
                <c:pt idx="11770">
                  <c:v>1970.9369999999999</c:v>
                </c:pt>
                <c:pt idx="11771">
                  <c:v>1970.1559999999999</c:v>
                </c:pt>
                <c:pt idx="11772">
                  <c:v>1972.578</c:v>
                </c:pt>
                <c:pt idx="11773">
                  <c:v>1968.9839999999999</c:v>
                </c:pt>
                <c:pt idx="11774">
                  <c:v>1970.3910000000001</c:v>
                </c:pt>
                <c:pt idx="11775">
                  <c:v>1970.1559999999999</c:v>
                </c:pt>
                <c:pt idx="11776">
                  <c:v>1967.578</c:v>
                </c:pt>
                <c:pt idx="11777">
                  <c:v>1968.5940000000001</c:v>
                </c:pt>
                <c:pt idx="11778">
                  <c:v>1966.5619999999999</c:v>
                </c:pt>
                <c:pt idx="11779">
                  <c:v>1966.5619999999999</c:v>
                </c:pt>
                <c:pt idx="11780">
                  <c:v>1969.375</c:v>
                </c:pt>
                <c:pt idx="11781">
                  <c:v>1970.1559999999999</c:v>
                </c:pt>
                <c:pt idx="11782">
                  <c:v>1968.5940000000001</c:v>
                </c:pt>
                <c:pt idx="11783">
                  <c:v>1966.172</c:v>
                </c:pt>
                <c:pt idx="11784">
                  <c:v>1967.3440000000001</c:v>
                </c:pt>
                <c:pt idx="11785">
                  <c:v>1966.5619999999999</c:v>
                </c:pt>
                <c:pt idx="11786">
                  <c:v>1968.203</c:v>
                </c:pt>
                <c:pt idx="11787">
                  <c:v>1964.7660000000001</c:v>
                </c:pt>
                <c:pt idx="11788">
                  <c:v>1965.547</c:v>
                </c:pt>
                <c:pt idx="11789">
                  <c:v>1967.578</c:v>
                </c:pt>
                <c:pt idx="11790">
                  <c:v>1965.9369999999999</c:v>
                </c:pt>
                <c:pt idx="11791">
                  <c:v>1968.203</c:v>
                </c:pt>
                <c:pt idx="11792">
                  <c:v>1967.3440000000001</c:v>
                </c:pt>
                <c:pt idx="11793">
                  <c:v>1964.5309999999999</c:v>
                </c:pt>
                <c:pt idx="11794">
                  <c:v>1966.172</c:v>
                </c:pt>
                <c:pt idx="11795">
                  <c:v>1967.7339999999999</c:v>
                </c:pt>
                <c:pt idx="11796">
                  <c:v>1964.375</c:v>
                </c:pt>
                <c:pt idx="11797">
                  <c:v>1966.953</c:v>
                </c:pt>
                <c:pt idx="11798">
                  <c:v>1964.1410000000001</c:v>
                </c:pt>
                <c:pt idx="11799">
                  <c:v>1967.578</c:v>
                </c:pt>
                <c:pt idx="11800">
                  <c:v>1968.203</c:v>
                </c:pt>
                <c:pt idx="11801">
                  <c:v>1965.9369999999999</c:v>
                </c:pt>
                <c:pt idx="11802">
                  <c:v>1970.9369999999999</c:v>
                </c:pt>
                <c:pt idx="11803">
                  <c:v>1968.9839999999999</c:v>
                </c:pt>
                <c:pt idx="11804">
                  <c:v>1967.1869999999999</c:v>
                </c:pt>
                <c:pt idx="11805">
                  <c:v>1968.5940000000001</c:v>
                </c:pt>
                <c:pt idx="11806">
                  <c:v>1969.5309999999999</c:v>
                </c:pt>
                <c:pt idx="11807">
                  <c:v>1971.4059999999999</c:v>
                </c:pt>
                <c:pt idx="11808">
                  <c:v>1972.578</c:v>
                </c:pt>
                <c:pt idx="11809">
                  <c:v>1974.1410000000001</c:v>
                </c:pt>
                <c:pt idx="11810">
                  <c:v>1973.9839999999999</c:v>
                </c:pt>
                <c:pt idx="11811">
                  <c:v>1972.3440000000001</c:v>
                </c:pt>
                <c:pt idx="11812">
                  <c:v>1970.9369999999999</c:v>
                </c:pt>
                <c:pt idx="11813">
                  <c:v>1972.7339999999999</c:v>
                </c:pt>
                <c:pt idx="11814">
                  <c:v>1973.5940000000001</c:v>
                </c:pt>
                <c:pt idx="11815">
                  <c:v>1973.203</c:v>
                </c:pt>
                <c:pt idx="11816">
                  <c:v>1975.547</c:v>
                </c:pt>
                <c:pt idx="11817">
                  <c:v>1978.5940000000001</c:v>
                </c:pt>
                <c:pt idx="11818">
                  <c:v>1976.797</c:v>
                </c:pt>
                <c:pt idx="11819">
                  <c:v>1977.7339999999999</c:v>
                </c:pt>
                <c:pt idx="11820">
                  <c:v>1979.375</c:v>
                </c:pt>
                <c:pt idx="11821">
                  <c:v>1976.797</c:v>
                </c:pt>
                <c:pt idx="11822">
                  <c:v>1981.4059999999999</c:v>
                </c:pt>
                <c:pt idx="11823">
                  <c:v>1982.578</c:v>
                </c:pt>
                <c:pt idx="11824">
                  <c:v>1983.3589999999999</c:v>
                </c:pt>
                <c:pt idx="11825">
                  <c:v>1984.7660000000001</c:v>
                </c:pt>
                <c:pt idx="11826">
                  <c:v>1982.9690000000001</c:v>
                </c:pt>
                <c:pt idx="11827">
                  <c:v>1985</c:v>
                </c:pt>
                <c:pt idx="11828">
                  <c:v>1986.797</c:v>
                </c:pt>
                <c:pt idx="11829">
                  <c:v>1988.3589999999999</c:v>
                </c:pt>
                <c:pt idx="11830">
                  <c:v>1987.3440000000001</c:v>
                </c:pt>
                <c:pt idx="11831">
                  <c:v>1990.3910000000001</c:v>
                </c:pt>
                <c:pt idx="11832">
                  <c:v>1993.75</c:v>
                </c:pt>
                <c:pt idx="11833">
                  <c:v>1993.5940000000001</c:v>
                </c:pt>
                <c:pt idx="11834">
                  <c:v>1992.578</c:v>
                </c:pt>
                <c:pt idx="11835">
                  <c:v>1994.375</c:v>
                </c:pt>
                <c:pt idx="11836">
                  <c:v>1995.9369999999999</c:v>
                </c:pt>
                <c:pt idx="11837">
                  <c:v>1995.547</c:v>
                </c:pt>
                <c:pt idx="11838">
                  <c:v>1999.7660000000001</c:v>
                </c:pt>
                <c:pt idx="11839">
                  <c:v>2000.7809999999999</c:v>
                </c:pt>
                <c:pt idx="11840">
                  <c:v>1999.5309999999999</c:v>
                </c:pt>
                <c:pt idx="11841">
                  <c:v>2001.4059999999999</c:v>
                </c:pt>
                <c:pt idx="11842">
                  <c:v>2004.375</c:v>
                </c:pt>
                <c:pt idx="11843">
                  <c:v>2002.578</c:v>
                </c:pt>
                <c:pt idx="11844">
                  <c:v>2005.7809999999999</c:v>
                </c:pt>
                <c:pt idx="11845">
                  <c:v>2009.375</c:v>
                </c:pt>
                <c:pt idx="11846">
                  <c:v>2006.5619999999999</c:v>
                </c:pt>
                <c:pt idx="11847">
                  <c:v>2007.7339999999999</c:v>
                </c:pt>
                <c:pt idx="11848">
                  <c:v>2010</c:v>
                </c:pt>
                <c:pt idx="11849">
                  <c:v>2013.75</c:v>
                </c:pt>
                <c:pt idx="11850">
                  <c:v>2012.3440000000001</c:v>
                </c:pt>
                <c:pt idx="11851">
                  <c:v>2015.3910000000001</c:v>
                </c:pt>
                <c:pt idx="11852">
                  <c:v>2016.172</c:v>
                </c:pt>
                <c:pt idx="11853">
                  <c:v>2018.5940000000001</c:v>
                </c:pt>
                <c:pt idx="11854">
                  <c:v>2020.1559999999999</c:v>
                </c:pt>
                <c:pt idx="11855">
                  <c:v>2022.578</c:v>
                </c:pt>
                <c:pt idx="11856">
                  <c:v>2023.5940000000001</c:v>
                </c:pt>
                <c:pt idx="11857">
                  <c:v>2026.953</c:v>
                </c:pt>
                <c:pt idx="11858">
                  <c:v>2027.7339999999999</c:v>
                </c:pt>
                <c:pt idx="11859">
                  <c:v>2029.375</c:v>
                </c:pt>
                <c:pt idx="11860">
                  <c:v>2030.9369999999999</c:v>
                </c:pt>
                <c:pt idx="11861">
                  <c:v>2033.203</c:v>
                </c:pt>
                <c:pt idx="11862">
                  <c:v>2034.1410000000001</c:v>
                </c:pt>
                <c:pt idx="11863">
                  <c:v>2035.547</c:v>
                </c:pt>
                <c:pt idx="11864">
                  <c:v>2037.3440000000001</c:v>
                </c:pt>
                <c:pt idx="11865">
                  <c:v>2038.3589999999999</c:v>
                </c:pt>
                <c:pt idx="11866">
                  <c:v>2040.9369999999999</c:v>
                </c:pt>
                <c:pt idx="11867">
                  <c:v>2040.7809999999999</c:v>
                </c:pt>
                <c:pt idx="11868">
                  <c:v>2041.953</c:v>
                </c:pt>
                <c:pt idx="11869">
                  <c:v>2044.5309999999999</c:v>
                </c:pt>
                <c:pt idx="11870">
                  <c:v>2045.1559999999999</c:v>
                </c:pt>
                <c:pt idx="11871">
                  <c:v>2048.9839999999999</c:v>
                </c:pt>
                <c:pt idx="11872">
                  <c:v>2047.1869999999999</c:v>
                </c:pt>
                <c:pt idx="11873">
                  <c:v>2049.1410000000001</c:v>
                </c:pt>
                <c:pt idx="11874">
                  <c:v>2049.5309999999999</c:v>
                </c:pt>
                <c:pt idx="11875">
                  <c:v>2053.9839999999999</c:v>
                </c:pt>
                <c:pt idx="11876">
                  <c:v>2056.953</c:v>
                </c:pt>
                <c:pt idx="11877">
                  <c:v>2056.5619999999999</c:v>
                </c:pt>
                <c:pt idx="11878">
                  <c:v>2058.9839999999999</c:v>
                </c:pt>
                <c:pt idx="11879">
                  <c:v>2061.797</c:v>
                </c:pt>
                <c:pt idx="11880">
                  <c:v>2061.797</c:v>
                </c:pt>
                <c:pt idx="11881">
                  <c:v>2064.5309999999999</c:v>
                </c:pt>
                <c:pt idx="11882">
                  <c:v>2064.5309999999999</c:v>
                </c:pt>
                <c:pt idx="11883">
                  <c:v>2067.9690000000001</c:v>
                </c:pt>
                <c:pt idx="11884">
                  <c:v>2068.203</c:v>
                </c:pt>
                <c:pt idx="11885">
                  <c:v>2070.547</c:v>
                </c:pt>
                <c:pt idx="11886">
                  <c:v>2071.172</c:v>
                </c:pt>
                <c:pt idx="11887">
                  <c:v>2073.203</c:v>
                </c:pt>
                <c:pt idx="11888">
                  <c:v>2075.547</c:v>
                </c:pt>
                <c:pt idx="11889">
                  <c:v>2074.375</c:v>
                </c:pt>
                <c:pt idx="11890">
                  <c:v>2076.953</c:v>
                </c:pt>
                <c:pt idx="11891">
                  <c:v>2077.7339999999999</c:v>
                </c:pt>
                <c:pt idx="11892">
                  <c:v>2076.5619999999999</c:v>
                </c:pt>
                <c:pt idx="11893">
                  <c:v>2078.75</c:v>
                </c:pt>
                <c:pt idx="11894">
                  <c:v>2081.953</c:v>
                </c:pt>
                <c:pt idx="11895">
                  <c:v>2083.5940000000001</c:v>
                </c:pt>
                <c:pt idx="11896">
                  <c:v>2085</c:v>
                </c:pt>
                <c:pt idx="11897">
                  <c:v>2084.7660000000001</c:v>
                </c:pt>
                <c:pt idx="11898">
                  <c:v>2087.3440000000001</c:v>
                </c:pt>
                <c:pt idx="11899">
                  <c:v>2088.5940000000001</c:v>
                </c:pt>
                <c:pt idx="11900">
                  <c:v>2090.547</c:v>
                </c:pt>
                <c:pt idx="11901">
                  <c:v>2093.203</c:v>
                </c:pt>
                <c:pt idx="11902">
                  <c:v>2094.5309999999999</c:v>
                </c:pt>
                <c:pt idx="11903">
                  <c:v>2098.9839999999999</c:v>
                </c:pt>
                <c:pt idx="11904">
                  <c:v>2098.75</c:v>
                </c:pt>
                <c:pt idx="11905">
                  <c:v>2099.7660000000001</c:v>
                </c:pt>
                <c:pt idx="11906">
                  <c:v>2102.3440000000001</c:v>
                </c:pt>
                <c:pt idx="11907">
                  <c:v>2101.797</c:v>
                </c:pt>
                <c:pt idx="11908">
                  <c:v>2103.5940000000001</c:v>
                </c:pt>
                <c:pt idx="11909">
                  <c:v>2104.1410000000001</c:v>
                </c:pt>
                <c:pt idx="11910">
                  <c:v>2106.4059999999999</c:v>
                </c:pt>
                <c:pt idx="11911">
                  <c:v>2105.1559999999999</c:v>
                </c:pt>
                <c:pt idx="11912">
                  <c:v>2106.4059999999999</c:v>
                </c:pt>
                <c:pt idx="11913">
                  <c:v>2105.547</c:v>
                </c:pt>
                <c:pt idx="11914">
                  <c:v>2107.3440000000001</c:v>
                </c:pt>
                <c:pt idx="11915">
                  <c:v>2109.1410000000001</c:v>
                </c:pt>
                <c:pt idx="11916">
                  <c:v>2112.7339999999999</c:v>
                </c:pt>
                <c:pt idx="11917">
                  <c:v>2113.3589999999999</c:v>
                </c:pt>
                <c:pt idx="11918">
                  <c:v>2113.75</c:v>
                </c:pt>
                <c:pt idx="11919">
                  <c:v>2117.1869999999999</c:v>
                </c:pt>
                <c:pt idx="11920">
                  <c:v>2118.3589999999999</c:v>
                </c:pt>
                <c:pt idx="11921">
                  <c:v>2120.547</c:v>
                </c:pt>
                <c:pt idx="11922">
                  <c:v>2122.3440000000001</c:v>
                </c:pt>
                <c:pt idx="11923">
                  <c:v>2124.1410000000001</c:v>
                </c:pt>
                <c:pt idx="11924">
                  <c:v>2123.5940000000001</c:v>
                </c:pt>
                <c:pt idx="11925">
                  <c:v>2123.3589999999999</c:v>
                </c:pt>
                <c:pt idx="11926">
                  <c:v>2125</c:v>
                </c:pt>
                <c:pt idx="11927">
                  <c:v>2129.1410000000001</c:v>
                </c:pt>
                <c:pt idx="11928">
                  <c:v>2126.953</c:v>
                </c:pt>
                <c:pt idx="11929">
                  <c:v>2132.3440000000001</c:v>
                </c:pt>
                <c:pt idx="11930">
                  <c:v>2132.1869999999999</c:v>
                </c:pt>
                <c:pt idx="11931">
                  <c:v>2129.5309999999999</c:v>
                </c:pt>
                <c:pt idx="11932">
                  <c:v>2132.9690000000001</c:v>
                </c:pt>
                <c:pt idx="11933">
                  <c:v>2135.547</c:v>
                </c:pt>
                <c:pt idx="11934">
                  <c:v>2135</c:v>
                </c:pt>
                <c:pt idx="11935">
                  <c:v>2137.7339999999999</c:v>
                </c:pt>
                <c:pt idx="11936">
                  <c:v>2136.953</c:v>
                </c:pt>
                <c:pt idx="11937">
                  <c:v>2139.5309999999999</c:v>
                </c:pt>
                <c:pt idx="11938">
                  <c:v>2140.547</c:v>
                </c:pt>
                <c:pt idx="11939">
                  <c:v>2140.9369999999999</c:v>
                </c:pt>
                <c:pt idx="11940">
                  <c:v>2142.1869999999999</c:v>
                </c:pt>
                <c:pt idx="11941">
                  <c:v>2125.1559999999999</c:v>
                </c:pt>
                <c:pt idx="11942">
                  <c:v>2122.3440000000001</c:v>
                </c:pt>
                <c:pt idx="11943">
                  <c:v>2136.797</c:v>
                </c:pt>
                <c:pt idx="11944">
                  <c:v>2130.9369999999999</c:v>
                </c:pt>
                <c:pt idx="11945">
                  <c:v>2130.9369999999999</c:v>
                </c:pt>
                <c:pt idx="11946">
                  <c:v>2135</c:v>
                </c:pt>
                <c:pt idx="11947">
                  <c:v>2144.1410000000001</c:v>
                </c:pt>
                <c:pt idx="11948">
                  <c:v>2150.1559999999999</c:v>
                </c:pt>
                <c:pt idx="11949">
                  <c:v>2151.953</c:v>
                </c:pt>
                <c:pt idx="11950">
                  <c:v>2150.3910000000001</c:v>
                </c:pt>
                <c:pt idx="11951">
                  <c:v>2150.7809999999999</c:v>
                </c:pt>
                <c:pt idx="11952">
                  <c:v>2147.578</c:v>
                </c:pt>
                <c:pt idx="11953">
                  <c:v>2147.3440000000001</c:v>
                </c:pt>
                <c:pt idx="11954">
                  <c:v>2147.1869999999999</c:v>
                </c:pt>
                <c:pt idx="11955">
                  <c:v>2144.5309999999999</c:v>
                </c:pt>
                <c:pt idx="11956">
                  <c:v>2143.75</c:v>
                </c:pt>
                <c:pt idx="11957">
                  <c:v>2140</c:v>
                </c:pt>
                <c:pt idx="11958">
                  <c:v>2140.9369999999999</c:v>
                </c:pt>
                <c:pt idx="11959">
                  <c:v>2140.1559999999999</c:v>
                </c:pt>
                <c:pt idx="11960">
                  <c:v>2139.7660000000001</c:v>
                </c:pt>
                <c:pt idx="11961">
                  <c:v>2143.3589999999999</c:v>
                </c:pt>
                <c:pt idx="11962">
                  <c:v>2140.9369999999999</c:v>
                </c:pt>
                <c:pt idx="11963">
                  <c:v>2143.9839999999999</c:v>
                </c:pt>
                <c:pt idx="11964">
                  <c:v>2143.9839999999999</c:v>
                </c:pt>
                <c:pt idx="11965">
                  <c:v>2142.9690000000001</c:v>
                </c:pt>
                <c:pt idx="11966">
                  <c:v>2142.1869999999999</c:v>
                </c:pt>
                <c:pt idx="11967">
                  <c:v>2140</c:v>
                </c:pt>
                <c:pt idx="11968">
                  <c:v>2140.7809999999999</c:v>
                </c:pt>
                <c:pt idx="11969">
                  <c:v>2138.3589999999999</c:v>
                </c:pt>
                <c:pt idx="11970">
                  <c:v>2140.9369999999999</c:v>
                </c:pt>
                <c:pt idx="11971">
                  <c:v>2138.3589999999999</c:v>
                </c:pt>
                <c:pt idx="11972">
                  <c:v>2136.4059999999999</c:v>
                </c:pt>
                <c:pt idx="11973">
                  <c:v>2138.3589999999999</c:v>
                </c:pt>
                <c:pt idx="11974">
                  <c:v>2136.4059999999999</c:v>
                </c:pt>
                <c:pt idx="11975">
                  <c:v>2133.3589999999999</c:v>
                </c:pt>
                <c:pt idx="11976">
                  <c:v>2130.3910000000001</c:v>
                </c:pt>
                <c:pt idx="11977">
                  <c:v>2134.5309999999999</c:v>
                </c:pt>
                <c:pt idx="11978">
                  <c:v>2134.5309999999999</c:v>
                </c:pt>
                <c:pt idx="11979">
                  <c:v>2131.5619999999999</c:v>
                </c:pt>
                <c:pt idx="11980">
                  <c:v>2130.3910000000001</c:v>
                </c:pt>
                <c:pt idx="11981">
                  <c:v>2129.5309999999999</c:v>
                </c:pt>
                <c:pt idx="11982">
                  <c:v>2125.9369999999999</c:v>
                </c:pt>
                <c:pt idx="11983">
                  <c:v>2126.4059999999999</c:v>
                </c:pt>
                <c:pt idx="11984">
                  <c:v>2125</c:v>
                </c:pt>
                <c:pt idx="11985">
                  <c:v>2124.375</c:v>
                </c:pt>
                <c:pt idx="11986">
                  <c:v>2123.3589999999999</c:v>
                </c:pt>
                <c:pt idx="11987">
                  <c:v>2119.7660000000001</c:v>
                </c:pt>
                <c:pt idx="11988">
                  <c:v>2121.172</c:v>
                </c:pt>
                <c:pt idx="11989">
                  <c:v>2121.172</c:v>
                </c:pt>
                <c:pt idx="11990">
                  <c:v>2116.797</c:v>
                </c:pt>
                <c:pt idx="11991">
                  <c:v>2115.9369999999999</c:v>
                </c:pt>
                <c:pt idx="11992">
                  <c:v>2111.953</c:v>
                </c:pt>
                <c:pt idx="11993">
                  <c:v>2113.203</c:v>
                </c:pt>
                <c:pt idx="11994">
                  <c:v>2111.953</c:v>
                </c:pt>
                <c:pt idx="11995">
                  <c:v>2110.7809999999999</c:v>
                </c:pt>
                <c:pt idx="11996">
                  <c:v>2108.9839999999999</c:v>
                </c:pt>
                <c:pt idx="11997">
                  <c:v>2106.797</c:v>
                </c:pt>
                <c:pt idx="11998">
                  <c:v>2105.547</c:v>
                </c:pt>
                <c:pt idx="11999">
                  <c:v>2103.9839999999999</c:v>
                </c:pt>
                <c:pt idx="12000">
                  <c:v>2102.1869999999999</c:v>
                </c:pt>
                <c:pt idx="12001">
                  <c:v>2102.1869999999999</c:v>
                </c:pt>
                <c:pt idx="12002">
                  <c:v>2099.1410000000001</c:v>
                </c:pt>
                <c:pt idx="12003">
                  <c:v>2098.5940000000001</c:v>
                </c:pt>
                <c:pt idx="12004">
                  <c:v>2095.9369999999999</c:v>
                </c:pt>
                <c:pt idx="12005">
                  <c:v>2095</c:v>
                </c:pt>
                <c:pt idx="12006">
                  <c:v>2095.3910000000001</c:v>
                </c:pt>
                <c:pt idx="12007">
                  <c:v>2091.5619999999999</c:v>
                </c:pt>
                <c:pt idx="12008">
                  <c:v>2088.3589999999999</c:v>
                </c:pt>
                <c:pt idx="12009">
                  <c:v>2084.375</c:v>
                </c:pt>
                <c:pt idx="12010">
                  <c:v>2085.1559999999999</c:v>
                </c:pt>
                <c:pt idx="12011">
                  <c:v>2085.7809999999999</c:v>
                </c:pt>
                <c:pt idx="12012">
                  <c:v>2085</c:v>
                </c:pt>
                <c:pt idx="12013">
                  <c:v>2081.953</c:v>
                </c:pt>
                <c:pt idx="12014">
                  <c:v>2081.172</c:v>
                </c:pt>
                <c:pt idx="12015">
                  <c:v>2081.4059999999999</c:v>
                </c:pt>
                <c:pt idx="12016">
                  <c:v>2076.172</c:v>
                </c:pt>
                <c:pt idx="12017">
                  <c:v>2075.7809999999999</c:v>
                </c:pt>
                <c:pt idx="12018">
                  <c:v>2075</c:v>
                </c:pt>
                <c:pt idx="12019">
                  <c:v>2072.3440000000001</c:v>
                </c:pt>
                <c:pt idx="12020">
                  <c:v>2071.953</c:v>
                </c:pt>
                <c:pt idx="12021">
                  <c:v>2070.1559999999999</c:v>
                </c:pt>
                <c:pt idx="12022">
                  <c:v>2065.547</c:v>
                </c:pt>
                <c:pt idx="12023">
                  <c:v>2062.9690000000001</c:v>
                </c:pt>
                <c:pt idx="12024">
                  <c:v>2061.797</c:v>
                </c:pt>
                <c:pt idx="12025">
                  <c:v>2061.5619999999999</c:v>
                </c:pt>
                <c:pt idx="12026">
                  <c:v>2059.5309999999999</c:v>
                </c:pt>
                <c:pt idx="12027">
                  <c:v>2055.7809999999999</c:v>
                </c:pt>
                <c:pt idx="12028">
                  <c:v>2059.375</c:v>
                </c:pt>
                <c:pt idx="12029">
                  <c:v>2052.7339999999999</c:v>
                </c:pt>
                <c:pt idx="12030">
                  <c:v>2052.578</c:v>
                </c:pt>
                <c:pt idx="12031">
                  <c:v>2053.203</c:v>
                </c:pt>
                <c:pt idx="12032">
                  <c:v>2050.9369999999999</c:v>
                </c:pt>
                <c:pt idx="12033">
                  <c:v>2050.547</c:v>
                </c:pt>
                <c:pt idx="12034">
                  <c:v>2047.9690000000001</c:v>
                </c:pt>
                <c:pt idx="12035">
                  <c:v>2045.547</c:v>
                </c:pt>
                <c:pt idx="12036">
                  <c:v>2045.7809999999999</c:v>
                </c:pt>
                <c:pt idx="12037">
                  <c:v>2045.547</c:v>
                </c:pt>
                <c:pt idx="12038">
                  <c:v>2043.5940000000001</c:v>
                </c:pt>
                <c:pt idx="12039">
                  <c:v>2040.1559999999999</c:v>
                </c:pt>
                <c:pt idx="12040">
                  <c:v>2038.3589999999999</c:v>
                </c:pt>
                <c:pt idx="12041">
                  <c:v>2036.797</c:v>
                </c:pt>
                <c:pt idx="12042">
                  <c:v>2035</c:v>
                </c:pt>
                <c:pt idx="12043">
                  <c:v>2035.9369999999999</c:v>
                </c:pt>
                <c:pt idx="12044">
                  <c:v>2035.547</c:v>
                </c:pt>
                <c:pt idx="12045">
                  <c:v>2035.7809999999999</c:v>
                </c:pt>
                <c:pt idx="12046">
                  <c:v>2032.3440000000001</c:v>
                </c:pt>
                <c:pt idx="12047">
                  <c:v>2027.1869999999999</c:v>
                </c:pt>
                <c:pt idx="12048">
                  <c:v>2023.3589999999999</c:v>
                </c:pt>
                <c:pt idx="12049">
                  <c:v>2026.172</c:v>
                </c:pt>
                <c:pt idx="12050">
                  <c:v>2023.203</c:v>
                </c:pt>
                <c:pt idx="12051">
                  <c:v>2022.3440000000001</c:v>
                </c:pt>
                <c:pt idx="12052">
                  <c:v>2019.7660000000001</c:v>
                </c:pt>
                <c:pt idx="12053">
                  <c:v>2020</c:v>
                </c:pt>
                <c:pt idx="12054">
                  <c:v>2019.5309999999999</c:v>
                </c:pt>
                <c:pt idx="12055">
                  <c:v>2016.953</c:v>
                </c:pt>
                <c:pt idx="12056">
                  <c:v>2017.3440000000001</c:v>
                </c:pt>
                <c:pt idx="12057">
                  <c:v>2014.1410000000001</c:v>
                </c:pt>
                <c:pt idx="12058">
                  <c:v>2015.3910000000001</c:v>
                </c:pt>
                <c:pt idx="12059">
                  <c:v>2012.9690000000001</c:v>
                </c:pt>
                <c:pt idx="12060">
                  <c:v>2010.9369999999999</c:v>
                </c:pt>
                <c:pt idx="12061">
                  <c:v>2009.5309999999999</c:v>
                </c:pt>
                <c:pt idx="12062">
                  <c:v>2009.375</c:v>
                </c:pt>
                <c:pt idx="12063">
                  <c:v>2006.5619999999999</c:v>
                </c:pt>
                <c:pt idx="12064">
                  <c:v>2006.172</c:v>
                </c:pt>
                <c:pt idx="12065">
                  <c:v>2005.1559999999999</c:v>
                </c:pt>
                <c:pt idx="12066">
                  <c:v>2003.5940000000001</c:v>
                </c:pt>
                <c:pt idx="12067">
                  <c:v>2001.172</c:v>
                </c:pt>
                <c:pt idx="12068">
                  <c:v>2000.9369999999999</c:v>
                </c:pt>
                <c:pt idx="12069">
                  <c:v>2000.547</c:v>
                </c:pt>
                <c:pt idx="12070">
                  <c:v>1999.1410000000001</c:v>
                </c:pt>
                <c:pt idx="12071">
                  <c:v>1996.797</c:v>
                </c:pt>
                <c:pt idx="12072">
                  <c:v>1993.5940000000001</c:v>
                </c:pt>
                <c:pt idx="12073">
                  <c:v>1991.953</c:v>
                </c:pt>
                <c:pt idx="12074">
                  <c:v>1989.1410000000001</c:v>
                </c:pt>
                <c:pt idx="12075">
                  <c:v>1990.3910000000001</c:v>
                </c:pt>
                <c:pt idx="12076">
                  <c:v>1987.3440000000001</c:v>
                </c:pt>
                <c:pt idx="12077">
                  <c:v>1986.5619999999999</c:v>
                </c:pt>
                <c:pt idx="12078">
                  <c:v>1985</c:v>
                </c:pt>
                <c:pt idx="12079">
                  <c:v>1980.547</c:v>
                </c:pt>
                <c:pt idx="12080">
                  <c:v>1980.9369999999999</c:v>
                </c:pt>
                <c:pt idx="12081">
                  <c:v>1979.5309999999999</c:v>
                </c:pt>
                <c:pt idx="12082">
                  <c:v>1981.5619999999999</c:v>
                </c:pt>
                <c:pt idx="12083">
                  <c:v>1975.7809999999999</c:v>
                </c:pt>
                <c:pt idx="12084">
                  <c:v>1975.547</c:v>
                </c:pt>
                <c:pt idx="12085">
                  <c:v>1975.7809999999999</c:v>
                </c:pt>
                <c:pt idx="12086">
                  <c:v>1977.3440000000001</c:v>
                </c:pt>
                <c:pt idx="12087">
                  <c:v>1971.797</c:v>
                </c:pt>
                <c:pt idx="12088">
                  <c:v>1973.3589999999999</c:v>
                </c:pt>
                <c:pt idx="12089">
                  <c:v>1970</c:v>
                </c:pt>
                <c:pt idx="12090">
                  <c:v>1971.5619999999999</c:v>
                </c:pt>
                <c:pt idx="12091">
                  <c:v>1971.4059999999999</c:v>
                </c:pt>
                <c:pt idx="12092">
                  <c:v>1969.7660000000001</c:v>
                </c:pt>
                <c:pt idx="12093">
                  <c:v>1965.9369999999999</c:v>
                </c:pt>
                <c:pt idx="12094">
                  <c:v>1964.5309999999999</c:v>
                </c:pt>
                <c:pt idx="12095">
                  <c:v>1963.75</c:v>
                </c:pt>
                <c:pt idx="12096">
                  <c:v>1960.1559999999999</c:v>
                </c:pt>
                <c:pt idx="12097">
                  <c:v>1961.4059999999999</c:v>
                </c:pt>
                <c:pt idx="12098">
                  <c:v>1960.1559999999999</c:v>
                </c:pt>
                <c:pt idx="12099">
                  <c:v>1958.5940000000001</c:v>
                </c:pt>
                <c:pt idx="12100">
                  <c:v>1959.375</c:v>
                </c:pt>
                <c:pt idx="12101">
                  <c:v>1953.9839999999999</c:v>
                </c:pt>
                <c:pt idx="12102">
                  <c:v>1957.3440000000001</c:v>
                </c:pt>
                <c:pt idx="12103">
                  <c:v>1956.5619999999999</c:v>
                </c:pt>
                <c:pt idx="12104">
                  <c:v>1953.75</c:v>
                </c:pt>
                <c:pt idx="12105">
                  <c:v>1951.797</c:v>
                </c:pt>
                <c:pt idx="12106">
                  <c:v>1952.9690000000001</c:v>
                </c:pt>
                <c:pt idx="12107">
                  <c:v>1953.203</c:v>
                </c:pt>
                <c:pt idx="12108">
                  <c:v>1952.1869999999999</c:v>
                </c:pt>
                <c:pt idx="12109">
                  <c:v>1952.7339999999999</c:v>
                </c:pt>
                <c:pt idx="12110">
                  <c:v>1951.5619999999999</c:v>
                </c:pt>
                <c:pt idx="12111">
                  <c:v>1950.3910000000001</c:v>
                </c:pt>
                <c:pt idx="12112">
                  <c:v>1951.4059999999999</c:v>
                </c:pt>
                <c:pt idx="12113">
                  <c:v>1948.3589999999999</c:v>
                </c:pt>
                <c:pt idx="12114">
                  <c:v>1950.9369999999999</c:v>
                </c:pt>
                <c:pt idx="12115">
                  <c:v>1946.4059999999999</c:v>
                </c:pt>
                <c:pt idx="12116">
                  <c:v>1946.797</c:v>
                </c:pt>
                <c:pt idx="12117">
                  <c:v>1945.3910000000001</c:v>
                </c:pt>
                <c:pt idx="12118">
                  <c:v>1944.7660000000001</c:v>
                </c:pt>
                <c:pt idx="12119">
                  <c:v>1945.3910000000001</c:v>
                </c:pt>
                <c:pt idx="12120">
                  <c:v>1944.5309999999999</c:v>
                </c:pt>
                <c:pt idx="12121">
                  <c:v>1945.3910000000001</c:v>
                </c:pt>
                <c:pt idx="12122">
                  <c:v>1943.3589999999999</c:v>
                </c:pt>
                <c:pt idx="12123">
                  <c:v>1946.4059999999999</c:v>
                </c:pt>
                <c:pt idx="12124">
                  <c:v>1946.797</c:v>
                </c:pt>
                <c:pt idx="12125">
                  <c:v>1945.1559999999999</c:v>
                </c:pt>
                <c:pt idx="12126">
                  <c:v>1943.3589999999999</c:v>
                </c:pt>
                <c:pt idx="12127">
                  <c:v>1947.7339999999999</c:v>
                </c:pt>
                <c:pt idx="12128">
                  <c:v>1946.4059999999999</c:v>
                </c:pt>
                <c:pt idx="12129">
                  <c:v>1948.203</c:v>
                </c:pt>
                <c:pt idx="12130">
                  <c:v>1948.203</c:v>
                </c:pt>
                <c:pt idx="12131">
                  <c:v>1945.547</c:v>
                </c:pt>
                <c:pt idx="12132">
                  <c:v>1947.3440000000001</c:v>
                </c:pt>
                <c:pt idx="12133">
                  <c:v>1947.578</c:v>
                </c:pt>
                <c:pt idx="12134">
                  <c:v>1946.797</c:v>
                </c:pt>
                <c:pt idx="12135">
                  <c:v>1945.1559999999999</c:v>
                </c:pt>
                <c:pt idx="12136">
                  <c:v>1946.5619999999999</c:v>
                </c:pt>
                <c:pt idx="12137">
                  <c:v>1944.1410000000001</c:v>
                </c:pt>
                <c:pt idx="12138">
                  <c:v>1948.203</c:v>
                </c:pt>
                <c:pt idx="12139">
                  <c:v>1945</c:v>
                </c:pt>
                <c:pt idx="12140">
                  <c:v>1946.953</c:v>
                </c:pt>
                <c:pt idx="12141">
                  <c:v>1946.5619999999999</c:v>
                </c:pt>
                <c:pt idx="12142">
                  <c:v>1949.375</c:v>
                </c:pt>
                <c:pt idx="12143">
                  <c:v>1950</c:v>
                </c:pt>
                <c:pt idx="12144">
                  <c:v>1948.3589999999999</c:v>
                </c:pt>
                <c:pt idx="12145">
                  <c:v>1948.5940000000001</c:v>
                </c:pt>
                <c:pt idx="12146">
                  <c:v>1950.9369999999999</c:v>
                </c:pt>
                <c:pt idx="12147">
                  <c:v>1951.797</c:v>
                </c:pt>
                <c:pt idx="12148">
                  <c:v>1949.375</c:v>
                </c:pt>
                <c:pt idx="12149">
                  <c:v>1952.7339999999999</c:v>
                </c:pt>
                <c:pt idx="12150">
                  <c:v>1953.75</c:v>
                </c:pt>
                <c:pt idx="12151">
                  <c:v>1950.9369999999999</c:v>
                </c:pt>
                <c:pt idx="12152">
                  <c:v>1956.172</c:v>
                </c:pt>
                <c:pt idx="12153">
                  <c:v>1955.9369999999999</c:v>
                </c:pt>
                <c:pt idx="12154">
                  <c:v>1957.7339999999999</c:v>
                </c:pt>
                <c:pt idx="12155">
                  <c:v>1958.75</c:v>
                </c:pt>
                <c:pt idx="12156">
                  <c:v>1958.203</c:v>
                </c:pt>
                <c:pt idx="12157">
                  <c:v>1960.3910000000001</c:v>
                </c:pt>
                <c:pt idx="12158">
                  <c:v>1960</c:v>
                </c:pt>
                <c:pt idx="12159">
                  <c:v>1965</c:v>
                </c:pt>
                <c:pt idx="12160">
                  <c:v>1964.5309999999999</c:v>
                </c:pt>
                <c:pt idx="12161">
                  <c:v>1965.547</c:v>
                </c:pt>
                <c:pt idx="12162">
                  <c:v>1965.1559999999999</c:v>
                </c:pt>
                <c:pt idx="12163">
                  <c:v>1965.3910000000001</c:v>
                </c:pt>
                <c:pt idx="12164">
                  <c:v>1969.7660000000001</c:v>
                </c:pt>
                <c:pt idx="12165">
                  <c:v>1970.547</c:v>
                </c:pt>
                <c:pt idx="12166">
                  <c:v>1970</c:v>
                </c:pt>
                <c:pt idx="12167">
                  <c:v>1973.203</c:v>
                </c:pt>
                <c:pt idx="12168">
                  <c:v>1971.5619999999999</c:v>
                </c:pt>
                <c:pt idx="12169">
                  <c:v>1972.7339999999999</c:v>
                </c:pt>
                <c:pt idx="12170">
                  <c:v>1972.7339999999999</c:v>
                </c:pt>
                <c:pt idx="12171">
                  <c:v>1973.75</c:v>
                </c:pt>
                <c:pt idx="12172">
                  <c:v>1976.172</c:v>
                </c:pt>
                <c:pt idx="12173">
                  <c:v>1978.5940000000001</c:v>
                </c:pt>
                <c:pt idx="12174">
                  <c:v>1977.578</c:v>
                </c:pt>
                <c:pt idx="12175">
                  <c:v>1977.9690000000001</c:v>
                </c:pt>
                <c:pt idx="12176">
                  <c:v>1979.375</c:v>
                </c:pt>
                <c:pt idx="12177">
                  <c:v>1983.3589999999999</c:v>
                </c:pt>
                <c:pt idx="12178">
                  <c:v>1982.578</c:v>
                </c:pt>
                <c:pt idx="12179">
                  <c:v>1983.5940000000001</c:v>
                </c:pt>
                <c:pt idx="12180">
                  <c:v>1985.9369999999999</c:v>
                </c:pt>
                <c:pt idx="12181">
                  <c:v>1990.547</c:v>
                </c:pt>
                <c:pt idx="12182">
                  <c:v>1990.1559999999999</c:v>
                </c:pt>
                <c:pt idx="12183">
                  <c:v>1991.797</c:v>
                </c:pt>
                <c:pt idx="12184">
                  <c:v>1992.3440000000001</c:v>
                </c:pt>
                <c:pt idx="12185">
                  <c:v>1993.75</c:v>
                </c:pt>
                <c:pt idx="12186">
                  <c:v>1994.375</c:v>
                </c:pt>
                <c:pt idx="12187">
                  <c:v>1995.3910000000001</c:v>
                </c:pt>
                <c:pt idx="12188">
                  <c:v>1997.1869999999999</c:v>
                </c:pt>
                <c:pt idx="12189">
                  <c:v>1999.5309999999999</c:v>
                </c:pt>
                <c:pt idx="12190">
                  <c:v>2000.7809999999999</c:v>
                </c:pt>
                <c:pt idx="12191">
                  <c:v>1998.5940000000001</c:v>
                </c:pt>
                <c:pt idx="12192">
                  <c:v>2001.4059999999999</c:v>
                </c:pt>
                <c:pt idx="12193">
                  <c:v>2001.5619999999999</c:v>
                </c:pt>
                <c:pt idx="12194">
                  <c:v>2005.7809999999999</c:v>
                </c:pt>
                <c:pt idx="12195">
                  <c:v>2003.5940000000001</c:v>
                </c:pt>
                <c:pt idx="12196">
                  <c:v>2007.1869999999999</c:v>
                </c:pt>
                <c:pt idx="12197">
                  <c:v>2008.75</c:v>
                </c:pt>
                <c:pt idx="12198">
                  <c:v>2009.1410000000001</c:v>
                </c:pt>
                <c:pt idx="12199">
                  <c:v>2012.1869999999999</c:v>
                </c:pt>
                <c:pt idx="12200">
                  <c:v>2013.3589999999999</c:v>
                </c:pt>
                <c:pt idx="12201">
                  <c:v>2013.3589999999999</c:v>
                </c:pt>
                <c:pt idx="12202">
                  <c:v>2015.1559999999999</c:v>
                </c:pt>
                <c:pt idx="12203">
                  <c:v>2017.1869999999999</c:v>
                </c:pt>
                <c:pt idx="12204">
                  <c:v>2017.578</c:v>
                </c:pt>
                <c:pt idx="12205">
                  <c:v>2020.1559999999999</c:v>
                </c:pt>
                <c:pt idx="12206">
                  <c:v>2023.203</c:v>
                </c:pt>
                <c:pt idx="12207">
                  <c:v>2023.5940000000001</c:v>
                </c:pt>
                <c:pt idx="12208">
                  <c:v>2022.7339999999999</c:v>
                </c:pt>
                <c:pt idx="12209">
                  <c:v>2023.3589999999999</c:v>
                </c:pt>
                <c:pt idx="12210">
                  <c:v>2026.953</c:v>
                </c:pt>
                <c:pt idx="12211">
                  <c:v>2026.172</c:v>
                </c:pt>
                <c:pt idx="12212">
                  <c:v>2027.3440000000001</c:v>
                </c:pt>
                <c:pt idx="12213">
                  <c:v>2026.172</c:v>
                </c:pt>
                <c:pt idx="12214">
                  <c:v>2029.7660000000001</c:v>
                </c:pt>
                <c:pt idx="12215">
                  <c:v>2030.7809999999999</c:v>
                </c:pt>
                <c:pt idx="12216">
                  <c:v>2032.3440000000001</c:v>
                </c:pt>
                <c:pt idx="12217">
                  <c:v>2034.1410000000001</c:v>
                </c:pt>
                <c:pt idx="12218">
                  <c:v>2032.7339999999999</c:v>
                </c:pt>
                <c:pt idx="12219">
                  <c:v>2039.1410000000001</c:v>
                </c:pt>
                <c:pt idx="12220">
                  <c:v>2036.953</c:v>
                </c:pt>
                <c:pt idx="12221">
                  <c:v>2042.7339999999999</c:v>
                </c:pt>
                <c:pt idx="12222">
                  <c:v>2038.75</c:v>
                </c:pt>
                <c:pt idx="12223">
                  <c:v>2046.172</c:v>
                </c:pt>
                <c:pt idx="12224">
                  <c:v>2044.375</c:v>
                </c:pt>
                <c:pt idx="12225">
                  <c:v>2045.7809999999999</c:v>
                </c:pt>
                <c:pt idx="12226">
                  <c:v>2047.3440000000001</c:v>
                </c:pt>
                <c:pt idx="12227">
                  <c:v>2050.547</c:v>
                </c:pt>
                <c:pt idx="12228">
                  <c:v>2048.3589999999999</c:v>
                </c:pt>
                <c:pt idx="12229">
                  <c:v>2052.3440000000001</c:v>
                </c:pt>
                <c:pt idx="12230">
                  <c:v>2051.797</c:v>
                </c:pt>
                <c:pt idx="12231">
                  <c:v>2054.1410000000001</c:v>
                </c:pt>
                <c:pt idx="12232">
                  <c:v>2050.9369999999999</c:v>
                </c:pt>
                <c:pt idx="12233">
                  <c:v>2056.5619999999999</c:v>
                </c:pt>
                <c:pt idx="12234">
                  <c:v>2057.1869999999999</c:v>
                </c:pt>
                <c:pt idx="12235">
                  <c:v>2055.7809999999999</c:v>
                </c:pt>
                <c:pt idx="12236">
                  <c:v>2060.1559999999999</c:v>
                </c:pt>
                <c:pt idx="12237">
                  <c:v>2061.172</c:v>
                </c:pt>
                <c:pt idx="12238">
                  <c:v>2062.1869999999999</c:v>
                </c:pt>
                <c:pt idx="12239">
                  <c:v>2060.9369999999999</c:v>
                </c:pt>
                <c:pt idx="12240">
                  <c:v>2065.3910000000001</c:v>
                </c:pt>
                <c:pt idx="12241">
                  <c:v>2065.547</c:v>
                </c:pt>
                <c:pt idx="12242">
                  <c:v>2066.797</c:v>
                </c:pt>
                <c:pt idx="12243">
                  <c:v>2070</c:v>
                </c:pt>
                <c:pt idx="12244">
                  <c:v>2071.172</c:v>
                </c:pt>
                <c:pt idx="12245">
                  <c:v>2070.7809999999999</c:v>
                </c:pt>
                <c:pt idx="12246">
                  <c:v>2075.7809999999999</c:v>
                </c:pt>
                <c:pt idx="12247">
                  <c:v>2074.5309999999999</c:v>
                </c:pt>
                <c:pt idx="12248">
                  <c:v>2079.7660000000001</c:v>
                </c:pt>
                <c:pt idx="12249">
                  <c:v>2078.75</c:v>
                </c:pt>
                <c:pt idx="12250">
                  <c:v>2079.1410000000001</c:v>
                </c:pt>
                <c:pt idx="12251">
                  <c:v>2080.3910000000001</c:v>
                </c:pt>
                <c:pt idx="12252">
                  <c:v>2080.9369999999999</c:v>
                </c:pt>
                <c:pt idx="12253">
                  <c:v>2076.797</c:v>
                </c:pt>
                <c:pt idx="12254">
                  <c:v>2050.7809999999999</c:v>
                </c:pt>
                <c:pt idx="12255">
                  <c:v>2072.578</c:v>
                </c:pt>
                <c:pt idx="12256">
                  <c:v>2078.9839999999999</c:v>
                </c:pt>
                <c:pt idx="12257">
                  <c:v>2065.547</c:v>
                </c:pt>
                <c:pt idx="12258">
                  <c:v>2067.7339999999999</c:v>
                </c:pt>
                <c:pt idx="12259">
                  <c:v>2073.203</c:v>
                </c:pt>
                <c:pt idx="12260">
                  <c:v>2088.5940000000001</c:v>
                </c:pt>
                <c:pt idx="12261">
                  <c:v>2092.578</c:v>
                </c:pt>
                <c:pt idx="12262">
                  <c:v>2092.9690000000001</c:v>
                </c:pt>
                <c:pt idx="12263">
                  <c:v>2095</c:v>
                </c:pt>
                <c:pt idx="12264">
                  <c:v>2093.75</c:v>
                </c:pt>
                <c:pt idx="12265">
                  <c:v>2089.375</c:v>
                </c:pt>
                <c:pt idx="12266">
                  <c:v>2090.9369999999999</c:v>
                </c:pt>
                <c:pt idx="12267">
                  <c:v>2090.9369999999999</c:v>
                </c:pt>
                <c:pt idx="12268">
                  <c:v>2091.5619999999999</c:v>
                </c:pt>
                <c:pt idx="12269">
                  <c:v>2090</c:v>
                </c:pt>
                <c:pt idx="12270">
                  <c:v>2086.5619999999999</c:v>
                </c:pt>
                <c:pt idx="12271">
                  <c:v>2082.578</c:v>
                </c:pt>
                <c:pt idx="12272">
                  <c:v>2083.3589999999999</c:v>
                </c:pt>
                <c:pt idx="12273">
                  <c:v>2084.1410000000001</c:v>
                </c:pt>
                <c:pt idx="12274">
                  <c:v>2084.375</c:v>
                </c:pt>
                <c:pt idx="12275">
                  <c:v>2085.1559999999999</c:v>
                </c:pt>
                <c:pt idx="12276">
                  <c:v>2085.547</c:v>
                </c:pt>
                <c:pt idx="12277">
                  <c:v>2087.3440000000001</c:v>
                </c:pt>
                <c:pt idx="12278">
                  <c:v>2085.1559999999999</c:v>
                </c:pt>
                <c:pt idx="12279">
                  <c:v>2086.172</c:v>
                </c:pt>
                <c:pt idx="12280">
                  <c:v>2086.953</c:v>
                </c:pt>
                <c:pt idx="12281">
                  <c:v>2085.1559999999999</c:v>
                </c:pt>
                <c:pt idx="12282">
                  <c:v>2083.5940000000001</c:v>
                </c:pt>
                <c:pt idx="12283">
                  <c:v>2084.5309999999999</c:v>
                </c:pt>
                <c:pt idx="12284">
                  <c:v>2081.953</c:v>
                </c:pt>
                <c:pt idx="12285">
                  <c:v>2082.7339999999999</c:v>
                </c:pt>
                <c:pt idx="12286">
                  <c:v>2081.797</c:v>
                </c:pt>
                <c:pt idx="12287">
                  <c:v>2080.9369999999999</c:v>
                </c:pt>
                <c:pt idx="12288">
                  <c:v>2081.5619999999999</c:v>
                </c:pt>
                <c:pt idx="12289">
                  <c:v>2080.7809999999999</c:v>
                </c:pt>
                <c:pt idx="12290">
                  <c:v>2080.9369999999999</c:v>
                </c:pt>
                <c:pt idx="12291">
                  <c:v>2079.7660000000001</c:v>
                </c:pt>
                <c:pt idx="12292">
                  <c:v>2079.375</c:v>
                </c:pt>
                <c:pt idx="12293">
                  <c:v>2077.3440000000001</c:v>
                </c:pt>
                <c:pt idx="12294">
                  <c:v>2077.578</c:v>
                </c:pt>
                <c:pt idx="12295">
                  <c:v>2074.7660000000001</c:v>
                </c:pt>
                <c:pt idx="12296">
                  <c:v>2076.797</c:v>
                </c:pt>
                <c:pt idx="12297">
                  <c:v>2075.547</c:v>
                </c:pt>
                <c:pt idx="12298">
                  <c:v>2073.5940000000001</c:v>
                </c:pt>
                <c:pt idx="12299">
                  <c:v>2072.578</c:v>
                </c:pt>
                <c:pt idx="12300">
                  <c:v>2071.5619999999999</c:v>
                </c:pt>
                <c:pt idx="12301">
                  <c:v>2072.1869999999999</c:v>
                </c:pt>
                <c:pt idx="12302">
                  <c:v>2071.5619999999999</c:v>
                </c:pt>
                <c:pt idx="12303">
                  <c:v>2071.172</c:v>
                </c:pt>
                <c:pt idx="12304">
                  <c:v>2066.953</c:v>
                </c:pt>
                <c:pt idx="12305">
                  <c:v>2067.7339999999999</c:v>
                </c:pt>
                <c:pt idx="12306">
                  <c:v>2065.1559999999999</c:v>
                </c:pt>
                <c:pt idx="12307">
                  <c:v>2064.7660000000001</c:v>
                </c:pt>
                <c:pt idx="12308">
                  <c:v>2061.172</c:v>
                </c:pt>
                <c:pt idx="12309">
                  <c:v>2059.7660000000001</c:v>
                </c:pt>
                <c:pt idx="12310">
                  <c:v>2060.9369999999999</c:v>
                </c:pt>
                <c:pt idx="12311">
                  <c:v>2059.5309999999999</c:v>
                </c:pt>
                <c:pt idx="12312">
                  <c:v>2056.797</c:v>
                </c:pt>
                <c:pt idx="12313">
                  <c:v>2056.953</c:v>
                </c:pt>
                <c:pt idx="12314">
                  <c:v>2054.7660000000001</c:v>
                </c:pt>
                <c:pt idx="12315">
                  <c:v>2056.172</c:v>
                </c:pt>
                <c:pt idx="12316">
                  <c:v>2052.578</c:v>
                </c:pt>
                <c:pt idx="12317">
                  <c:v>2050.7809999999999</c:v>
                </c:pt>
                <c:pt idx="12318">
                  <c:v>2048.3589999999999</c:v>
                </c:pt>
                <c:pt idx="12319">
                  <c:v>2050</c:v>
                </c:pt>
                <c:pt idx="12320">
                  <c:v>2046.797</c:v>
                </c:pt>
                <c:pt idx="12321">
                  <c:v>2046.172</c:v>
                </c:pt>
                <c:pt idx="12322">
                  <c:v>2045.1559999999999</c:v>
                </c:pt>
                <c:pt idx="12323">
                  <c:v>2042.578</c:v>
                </c:pt>
                <c:pt idx="12324">
                  <c:v>2041.797</c:v>
                </c:pt>
                <c:pt idx="12325">
                  <c:v>2041.5619999999999</c:v>
                </c:pt>
                <c:pt idx="12326">
                  <c:v>2039.1410000000001</c:v>
                </c:pt>
                <c:pt idx="12327">
                  <c:v>2039.375</c:v>
                </c:pt>
                <c:pt idx="12328">
                  <c:v>2035</c:v>
                </c:pt>
                <c:pt idx="12329">
                  <c:v>2036.172</c:v>
                </c:pt>
                <c:pt idx="12330">
                  <c:v>2033.203</c:v>
                </c:pt>
                <c:pt idx="12331">
                  <c:v>2033.203</c:v>
                </c:pt>
                <c:pt idx="12332">
                  <c:v>2033.9839999999999</c:v>
                </c:pt>
                <c:pt idx="12333">
                  <c:v>2029.7660000000001</c:v>
                </c:pt>
                <c:pt idx="12334">
                  <c:v>2031.953</c:v>
                </c:pt>
                <c:pt idx="12335">
                  <c:v>2026.4059999999999</c:v>
                </c:pt>
                <c:pt idx="12336">
                  <c:v>2025.9369999999999</c:v>
                </c:pt>
                <c:pt idx="12337">
                  <c:v>2027.3440000000001</c:v>
                </c:pt>
                <c:pt idx="12338">
                  <c:v>2025.1559999999999</c:v>
                </c:pt>
                <c:pt idx="12339">
                  <c:v>2025.3910000000001</c:v>
                </c:pt>
                <c:pt idx="12340">
                  <c:v>2025.1559999999999</c:v>
                </c:pt>
                <c:pt idx="12341">
                  <c:v>2021.953</c:v>
                </c:pt>
                <c:pt idx="12342">
                  <c:v>2020.547</c:v>
                </c:pt>
                <c:pt idx="12343">
                  <c:v>2020.3910000000001</c:v>
                </c:pt>
                <c:pt idx="12344">
                  <c:v>2019.1410000000001</c:v>
                </c:pt>
                <c:pt idx="12345">
                  <c:v>2017.578</c:v>
                </c:pt>
                <c:pt idx="12346">
                  <c:v>2014.375</c:v>
                </c:pt>
                <c:pt idx="12347">
                  <c:v>2012.9690000000001</c:v>
                </c:pt>
                <c:pt idx="12348">
                  <c:v>2013.3589999999999</c:v>
                </c:pt>
                <c:pt idx="12349">
                  <c:v>2010.547</c:v>
                </c:pt>
                <c:pt idx="12350">
                  <c:v>2010.9369999999999</c:v>
                </c:pt>
                <c:pt idx="12351">
                  <c:v>2008.75</c:v>
                </c:pt>
                <c:pt idx="12352">
                  <c:v>2005.547</c:v>
                </c:pt>
                <c:pt idx="12353">
                  <c:v>2006.5619999999999</c:v>
                </c:pt>
                <c:pt idx="12354">
                  <c:v>2005.7809999999999</c:v>
                </c:pt>
                <c:pt idx="12355">
                  <c:v>2003.75</c:v>
                </c:pt>
                <c:pt idx="12356">
                  <c:v>2002.9690000000001</c:v>
                </c:pt>
                <c:pt idx="12357">
                  <c:v>2002.3440000000001</c:v>
                </c:pt>
                <c:pt idx="12358">
                  <c:v>2000.3910000000001</c:v>
                </c:pt>
                <c:pt idx="12359">
                  <c:v>2002.1869999999999</c:v>
                </c:pt>
                <c:pt idx="12360">
                  <c:v>2000.1559999999999</c:v>
                </c:pt>
                <c:pt idx="12361">
                  <c:v>1996.953</c:v>
                </c:pt>
                <c:pt idx="12362">
                  <c:v>1998.9839999999999</c:v>
                </c:pt>
                <c:pt idx="12363">
                  <c:v>1997.578</c:v>
                </c:pt>
                <c:pt idx="12364">
                  <c:v>1995.547</c:v>
                </c:pt>
                <c:pt idx="12365">
                  <c:v>1992.9690000000001</c:v>
                </c:pt>
                <c:pt idx="12366">
                  <c:v>1994.1410000000001</c:v>
                </c:pt>
                <c:pt idx="12367">
                  <c:v>1992.1869999999999</c:v>
                </c:pt>
                <c:pt idx="12368">
                  <c:v>1991.4059999999999</c:v>
                </c:pt>
                <c:pt idx="12369">
                  <c:v>1990.1559999999999</c:v>
                </c:pt>
                <c:pt idx="12370">
                  <c:v>1989.7660000000001</c:v>
                </c:pt>
                <c:pt idx="12371">
                  <c:v>1988.75</c:v>
                </c:pt>
                <c:pt idx="12372">
                  <c:v>1990.1559999999999</c:v>
                </c:pt>
                <c:pt idx="12373">
                  <c:v>1984.7660000000001</c:v>
                </c:pt>
                <c:pt idx="12374">
                  <c:v>1983.3589999999999</c:v>
                </c:pt>
                <c:pt idx="12375">
                  <c:v>1984.375</c:v>
                </c:pt>
                <c:pt idx="12376">
                  <c:v>1984.1410000000001</c:v>
                </c:pt>
                <c:pt idx="12377">
                  <c:v>1981.797</c:v>
                </c:pt>
                <c:pt idx="12378">
                  <c:v>1981.172</c:v>
                </c:pt>
                <c:pt idx="12379">
                  <c:v>1977.9690000000001</c:v>
                </c:pt>
                <c:pt idx="12380">
                  <c:v>1977.3440000000001</c:v>
                </c:pt>
                <c:pt idx="12381">
                  <c:v>1977.1869999999999</c:v>
                </c:pt>
                <c:pt idx="12382">
                  <c:v>1977.3440000000001</c:v>
                </c:pt>
                <c:pt idx="12383">
                  <c:v>1976.5619999999999</c:v>
                </c:pt>
                <c:pt idx="12384">
                  <c:v>1975.3910000000001</c:v>
                </c:pt>
                <c:pt idx="12385">
                  <c:v>1974.7660000000001</c:v>
                </c:pt>
                <c:pt idx="12386">
                  <c:v>1972.578</c:v>
                </c:pt>
                <c:pt idx="12387">
                  <c:v>1974.7660000000001</c:v>
                </c:pt>
                <c:pt idx="12388">
                  <c:v>1972.578</c:v>
                </c:pt>
                <c:pt idx="12389">
                  <c:v>1970.3910000000001</c:v>
                </c:pt>
                <c:pt idx="12390">
                  <c:v>1972.7339999999999</c:v>
                </c:pt>
                <c:pt idx="12391">
                  <c:v>1970.7809999999999</c:v>
                </c:pt>
                <c:pt idx="12392">
                  <c:v>1970.7809999999999</c:v>
                </c:pt>
                <c:pt idx="12393">
                  <c:v>1968.9839999999999</c:v>
                </c:pt>
                <c:pt idx="12394">
                  <c:v>1965.9369999999999</c:v>
                </c:pt>
                <c:pt idx="12395">
                  <c:v>1968.3589999999999</c:v>
                </c:pt>
                <c:pt idx="12396">
                  <c:v>1965.9369999999999</c:v>
                </c:pt>
                <c:pt idx="12397">
                  <c:v>1966.953</c:v>
                </c:pt>
                <c:pt idx="12398">
                  <c:v>1966.5619999999999</c:v>
                </c:pt>
                <c:pt idx="12399">
                  <c:v>1966.5619999999999</c:v>
                </c:pt>
                <c:pt idx="12400">
                  <c:v>1964.1410000000001</c:v>
                </c:pt>
                <c:pt idx="12401">
                  <c:v>1965.3910000000001</c:v>
                </c:pt>
                <c:pt idx="12402">
                  <c:v>1964.5309999999999</c:v>
                </c:pt>
                <c:pt idx="12403">
                  <c:v>1964.1410000000001</c:v>
                </c:pt>
                <c:pt idx="12404">
                  <c:v>1962.9690000000001</c:v>
                </c:pt>
                <c:pt idx="12405">
                  <c:v>1962.9690000000001</c:v>
                </c:pt>
                <c:pt idx="12406">
                  <c:v>1963.75</c:v>
                </c:pt>
                <c:pt idx="12407">
                  <c:v>1965.3910000000001</c:v>
                </c:pt>
                <c:pt idx="12408">
                  <c:v>1963.3589999999999</c:v>
                </c:pt>
                <c:pt idx="12409">
                  <c:v>1965</c:v>
                </c:pt>
                <c:pt idx="12410">
                  <c:v>1964.1410000000001</c:v>
                </c:pt>
                <c:pt idx="12411">
                  <c:v>1961.797</c:v>
                </c:pt>
                <c:pt idx="12412">
                  <c:v>1961.797</c:v>
                </c:pt>
                <c:pt idx="12413">
                  <c:v>1960.7809999999999</c:v>
                </c:pt>
                <c:pt idx="12414">
                  <c:v>1959.7660000000001</c:v>
                </c:pt>
                <c:pt idx="12415">
                  <c:v>1962.9690000000001</c:v>
                </c:pt>
                <c:pt idx="12416">
                  <c:v>1962.1869999999999</c:v>
                </c:pt>
                <c:pt idx="12417">
                  <c:v>1961.5619999999999</c:v>
                </c:pt>
                <c:pt idx="12418">
                  <c:v>1961.4059999999999</c:v>
                </c:pt>
                <c:pt idx="12419">
                  <c:v>1960.1559999999999</c:v>
                </c:pt>
                <c:pt idx="12420">
                  <c:v>1962.1869999999999</c:v>
                </c:pt>
                <c:pt idx="12421">
                  <c:v>1961.953</c:v>
                </c:pt>
                <c:pt idx="12422">
                  <c:v>1961.4059999999999</c:v>
                </c:pt>
                <c:pt idx="12423">
                  <c:v>1965.1559999999999</c:v>
                </c:pt>
                <c:pt idx="12424">
                  <c:v>1962.9690000000001</c:v>
                </c:pt>
                <c:pt idx="12425">
                  <c:v>1963.9839999999999</c:v>
                </c:pt>
                <c:pt idx="12426">
                  <c:v>1964.1410000000001</c:v>
                </c:pt>
                <c:pt idx="12427">
                  <c:v>1963.3589999999999</c:v>
                </c:pt>
                <c:pt idx="12428">
                  <c:v>1965.9369999999999</c:v>
                </c:pt>
                <c:pt idx="12429">
                  <c:v>1961.5619999999999</c:v>
                </c:pt>
                <c:pt idx="12430">
                  <c:v>1966.5619999999999</c:v>
                </c:pt>
                <c:pt idx="12431">
                  <c:v>1965.547</c:v>
                </c:pt>
                <c:pt idx="12432">
                  <c:v>1967.3440000000001</c:v>
                </c:pt>
                <c:pt idx="12433">
                  <c:v>1966.172</c:v>
                </c:pt>
                <c:pt idx="12434">
                  <c:v>1967.578</c:v>
                </c:pt>
                <c:pt idx="12435">
                  <c:v>1967.7339999999999</c:v>
                </c:pt>
                <c:pt idx="12436">
                  <c:v>1966.5619999999999</c:v>
                </c:pt>
                <c:pt idx="12437">
                  <c:v>1969.1410000000001</c:v>
                </c:pt>
                <c:pt idx="12438">
                  <c:v>1970.9369999999999</c:v>
                </c:pt>
                <c:pt idx="12439">
                  <c:v>1969.7660000000001</c:v>
                </c:pt>
                <c:pt idx="12440">
                  <c:v>1970.547</c:v>
                </c:pt>
                <c:pt idx="12441">
                  <c:v>1970.1559999999999</c:v>
                </c:pt>
                <c:pt idx="12442">
                  <c:v>1971.5619999999999</c:v>
                </c:pt>
                <c:pt idx="12443">
                  <c:v>1971.4059999999999</c:v>
                </c:pt>
                <c:pt idx="12444">
                  <c:v>1972.9690000000001</c:v>
                </c:pt>
                <c:pt idx="12445">
                  <c:v>1973.203</c:v>
                </c:pt>
                <c:pt idx="12446">
                  <c:v>1972.578</c:v>
                </c:pt>
                <c:pt idx="12447">
                  <c:v>1975.547</c:v>
                </c:pt>
                <c:pt idx="12448">
                  <c:v>1976.4059999999999</c:v>
                </c:pt>
                <c:pt idx="12449">
                  <c:v>1977.578</c:v>
                </c:pt>
                <c:pt idx="12450">
                  <c:v>1981.172</c:v>
                </c:pt>
                <c:pt idx="12451">
                  <c:v>1979.375</c:v>
                </c:pt>
                <c:pt idx="12452">
                  <c:v>1979.375</c:v>
                </c:pt>
                <c:pt idx="12453">
                  <c:v>1983.203</c:v>
                </c:pt>
                <c:pt idx="12454">
                  <c:v>1983.5940000000001</c:v>
                </c:pt>
                <c:pt idx="12455">
                  <c:v>1982.1869999999999</c:v>
                </c:pt>
                <c:pt idx="12456">
                  <c:v>1987.3440000000001</c:v>
                </c:pt>
                <c:pt idx="12457">
                  <c:v>1987.3440000000001</c:v>
                </c:pt>
                <c:pt idx="12458">
                  <c:v>1989.1410000000001</c:v>
                </c:pt>
                <c:pt idx="12459">
                  <c:v>1988.9839999999999</c:v>
                </c:pt>
                <c:pt idx="12460">
                  <c:v>1988.5940000000001</c:v>
                </c:pt>
                <c:pt idx="12461">
                  <c:v>1990.9369999999999</c:v>
                </c:pt>
                <c:pt idx="12462">
                  <c:v>1990.3910000000001</c:v>
                </c:pt>
                <c:pt idx="12463">
                  <c:v>1994.1410000000001</c:v>
                </c:pt>
                <c:pt idx="12464">
                  <c:v>1998.203</c:v>
                </c:pt>
                <c:pt idx="12465">
                  <c:v>1995.547</c:v>
                </c:pt>
                <c:pt idx="12466">
                  <c:v>1996.5619999999999</c:v>
                </c:pt>
                <c:pt idx="12467">
                  <c:v>2000.7809999999999</c:v>
                </c:pt>
                <c:pt idx="12468">
                  <c:v>2000</c:v>
                </c:pt>
                <c:pt idx="12469">
                  <c:v>2000.547</c:v>
                </c:pt>
                <c:pt idx="12470">
                  <c:v>2001.797</c:v>
                </c:pt>
                <c:pt idx="12471">
                  <c:v>2001.5619999999999</c:v>
                </c:pt>
                <c:pt idx="12472">
                  <c:v>2001.5619999999999</c:v>
                </c:pt>
                <c:pt idx="12473">
                  <c:v>2005.547</c:v>
                </c:pt>
                <c:pt idx="12474">
                  <c:v>2003.9839999999999</c:v>
                </c:pt>
                <c:pt idx="12475">
                  <c:v>2007.3440000000001</c:v>
                </c:pt>
                <c:pt idx="12476">
                  <c:v>2008.5940000000001</c:v>
                </c:pt>
                <c:pt idx="12477">
                  <c:v>2011.5619999999999</c:v>
                </c:pt>
                <c:pt idx="12478">
                  <c:v>2011.172</c:v>
                </c:pt>
                <c:pt idx="12479">
                  <c:v>2015.7809999999999</c:v>
                </c:pt>
                <c:pt idx="12480">
                  <c:v>2015.9369999999999</c:v>
                </c:pt>
                <c:pt idx="12481">
                  <c:v>2018.5940000000001</c:v>
                </c:pt>
                <c:pt idx="12482">
                  <c:v>2020</c:v>
                </c:pt>
                <c:pt idx="12483">
                  <c:v>2023.5940000000001</c:v>
                </c:pt>
                <c:pt idx="12484">
                  <c:v>2022.7339999999999</c:v>
                </c:pt>
                <c:pt idx="12485">
                  <c:v>2025.547</c:v>
                </c:pt>
                <c:pt idx="12486">
                  <c:v>2026.5619999999999</c:v>
                </c:pt>
                <c:pt idx="12487">
                  <c:v>2027.3440000000001</c:v>
                </c:pt>
                <c:pt idx="12488">
                  <c:v>2030.1559999999999</c:v>
                </c:pt>
                <c:pt idx="12489">
                  <c:v>2031.172</c:v>
                </c:pt>
                <c:pt idx="12490">
                  <c:v>2031.953</c:v>
                </c:pt>
                <c:pt idx="12491">
                  <c:v>2034.375</c:v>
                </c:pt>
                <c:pt idx="12492">
                  <c:v>2035.3910000000001</c:v>
                </c:pt>
                <c:pt idx="12493">
                  <c:v>2036.953</c:v>
                </c:pt>
                <c:pt idx="12494">
                  <c:v>2039.375</c:v>
                </c:pt>
                <c:pt idx="12495">
                  <c:v>2041.4059999999999</c:v>
                </c:pt>
                <c:pt idx="12496">
                  <c:v>2041.4059999999999</c:v>
                </c:pt>
                <c:pt idx="12497">
                  <c:v>2045.7809999999999</c:v>
                </c:pt>
                <c:pt idx="12498">
                  <c:v>2043.9839999999999</c:v>
                </c:pt>
                <c:pt idx="12499">
                  <c:v>2046.172</c:v>
                </c:pt>
                <c:pt idx="12500">
                  <c:v>2048.75</c:v>
                </c:pt>
                <c:pt idx="12501">
                  <c:v>2048.9839999999999</c:v>
                </c:pt>
                <c:pt idx="12502">
                  <c:v>2051.172</c:v>
                </c:pt>
                <c:pt idx="12503">
                  <c:v>2054.7660000000001</c:v>
                </c:pt>
                <c:pt idx="12504">
                  <c:v>2057.1869999999999</c:v>
                </c:pt>
                <c:pt idx="12505">
                  <c:v>2058.5940000000001</c:v>
                </c:pt>
                <c:pt idx="12506">
                  <c:v>2062.7339999999999</c:v>
                </c:pt>
                <c:pt idx="12507">
                  <c:v>2060.9369999999999</c:v>
                </c:pt>
                <c:pt idx="12508">
                  <c:v>2061.4059999999999</c:v>
                </c:pt>
                <c:pt idx="12509">
                  <c:v>2065.7809999999999</c:v>
                </c:pt>
                <c:pt idx="12510">
                  <c:v>2065.3910000000001</c:v>
                </c:pt>
                <c:pt idx="12511">
                  <c:v>2068.75</c:v>
                </c:pt>
                <c:pt idx="12512">
                  <c:v>2070</c:v>
                </c:pt>
                <c:pt idx="12513">
                  <c:v>2068.9839999999999</c:v>
                </c:pt>
                <c:pt idx="12514">
                  <c:v>2068.9839999999999</c:v>
                </c:pt>
                <c:pt idx="12515">
                  <c:v>2072.578</c:v>
                </c:pt>
                <c:pt idx="12516">
                  <c:v>2073.203</c:v>
                </c:pt>
                <c:pt idx="12517">
                  <c:v>2073.203</c:v>
                </c:pt>
                <c:pt idx="12518">
                  <c:v>2075.547</c:v>
                </c:pt>
                <c:pt idx="12519">
                  <c:v>2076.5619999999999</c:v>
                </c:pt>
                <c:pt idx="12520">
                  <c:v>2079.7660000000001</c:v>
                </c:pt>
                <c:pt idx="12521">
                  <c:v>2079.375</c:v>
                </c:pt>
                <c:pt idx="12522">
                  <c:v>2082.1869999999999</c:v>
                </c:pt>
                <c:pt idx="12523">
                  <c:v>2083.3589999999999</c:v>
                </c:pt>
                <c:pt idx="12524">
                  <c:v>2082.9690000000001</c:v>
                </c:pt>
                <c:pt idx="12525">
                  <c:v>2088.9839999999999</c:v>
                </c:pt>
                <c:pt idx="12526">
                  <c:v>2089.7660000000001</c:v>
                </c:pt>
                <c:pt idx="12527">
                  <c:v>2090</c:v>
                </c:pt>
                <c:pt idx="12528">
                  <c:v>2093.3589999999999</c:v>
                </c:pt>
                <c:pt idx="12529">
                  <c:v>2094.1410000000001</c:v>
                </c:pt>
                <c:pt idx="12530">
                  <c:v>2096.172</c:v>
                </c:pt>
                <c:pt idx="12531">
                  <c:v>2095.1559999999999</c:v>
                </c:pt>
                <c:pt idx="12532">
                  <c:v>2096.797</c:v>
                </c:pt>
                <c:pt idx="12533">
                  <c:v>2096.953</c:v>
                </c:pt>
                <c:pt idx="12534">
                  <c:v>2099.7660000000001</c:v>
                </c:pt>
                <c:pt idx="12535">
                  <c:v>2100.7809999999999</c:v>
                </c:pt>
                <c:pt idx="12536">
                  <c:v>2101.797</c:v>
                </c:pt>
                <c:pt idx="12537">
                  <c:v>2100.547</c:v>
                </c:pt>
                <c:pt idx="12538">
                  <c:v>2102.1869999999999</c:v>
                </c:pt>
                <c:pt idx="12539">
                  <c:v>2104.5309999999999</c:v>
                </c:pt>
                <c:pt idx="12540">
                  <c:v>2104.7660000000001</c:v>
                </c:pt>
                <c:pt idx="12541">
                  <c:v>2105.1559999999999</c:v>
                </c:pt>
                <c:pt idx="12542">
                  <c:v>2106.5619999999999</c:v>
                </c:pt>
                <c:pt idx="12543">
                  <c:v>2110</c:v>
                </c:pt>
                <c:pt idx="12544">
                  <c:v>2111.953</c:v>
                </c:pt>
                <c:pt idx="12545">
                  <c:v>2113.9839999999999</c:v>
                </c:pt>
                <c:pt idx="12546">
                  <c:v>2113.203</c:v>
                </c:pt>
                <c:pt idx="12547">
                  <c:v>2118.9839999999999</c:v>
                </c:pt>
                <c:pt idx="12548">
                  <c:v>2119.375</c:v>
                </c:pt>
                <c:pt idx="12549">
                  <c:v>2119.5309999999999</c:v>
                </c:pt>
                <c:pt idx="12550">
                  <c:v>2119.1410000000001</c:v>
                </c:pt>
                <c:pt idx="12551">
                  <c:v>2120.1559999999999</c:v>
                </c:pt>
                <c:pt idx="12552">
                  <c:v>2123.203</c:v>
                </c:pt>
                <c:pt idx="12553">
                  <c:v>2122.7339999999999</c:v>
                </c:pt>
                <c:pt idx="12554">
                  <c:v>2125.3910000000001</c:v>
                </c:pt>
                <c:pt idx="12555">
                  <c:v>2123.5940000000001</c:v>
                </c:pt>
                <c:pt idx="12556">
                  <c:v>2127.7339999999999</c:v>
                </c:pt>
                <c:pt idx="12557">
                  <c:v>2126.953</c:v>
                </c:pt>
                <c:pt idx="12558">
                  <c:v>2131.172</c:v>
                </c:pt>
                <c:pt idx="12559">
                  <c:v>2129.1410000000001</c:v>
                </c:pt>
                <c:pt idx="12560">
                  <c:v>2133.5940000000001</c:v>
                </c:pt>
                <c:pt idx="12561">
                  <c:v>2132.3440000000001</c:v>
                </c:pt>
                <c:pt idx="12562">
                  <c:v>2134.5309999999999</c:v>
                </c:pt>
                <c:pt idx="12563">
                  <c:v>2135.547</c:v>
                </c:pt>
                <c:pt idx="12564">
                  <c:v>2138.3589999999999</c:v>
                </c:pt>
                <c:pt idx="12565">
                  <c:v>2135.1559999999999</c:v>
                </c:pt>
                <c:pt idx="12566">
                  <c:v>2117.578</c:v>
                </c:pt>
                <c:pt idx="12567">
                  <c:v>2119.1410000000001</c:v>
                </c:pt>
                <c:pt idx="12568">
                  <c:v>2131.172</c:v>
                </c:pt>
                <c:pt idx="12569">
                  <c:v>2124.5309999999999</c:v>
                </c:pt>
                <c:pt idx="12570">
                  <c:v>2127.578</c:v>
                </c:pt>
                <c:pt idx="12571">
                  <c:v>2130</c:v>
                </c:pt>
                <c:pt idx="12572">
                  <c:v>2139.1410000000001</c:v>
                </c:pt>
                <c:pt idx="12573">
                  <c:v>2147.578</c:v>
                </c:pt>
                <c:pt idx="12574">
                  <c:v>2148.203</c:v>
                </c:pt>
                <c:pt idx="12575">
                  <c:v>2149.1410000000001</c:v>
                </c:pt>
                <c:pt idx="12576">
                  <c:v>2147.1869999999999</c:v>
                </c:pt>
                <c:pt idx="12577">
                  <c:v>2145.547</c:v>
                </c:pt>
                <c:pt idx="12578">
                  <c:v>2143.75</c:v>
                </c:pt>
                <c:pt idx="12579">
                  <c:v>2143.75</c:v>
                </c:pt>
                <c:pt idx="12580">
                  <c:v>2141.172</c:v>
                </c:pt>
                <c:pt idx="12581">
                  <c:v>2137.3440000000001</c:v>
                </c:pt>
                <c:pt idx="12582">
                  <c:v>2135.9369999999999</c:v>
                </c:pt>
                <c:pt idx="12583">
                  <c:v>2135</c:v>
                </c:pt>
                <c:pt idx="12584">
                  <c:v>2136.797</c:v>
                </c:pt>
                <c:pt idx="12585">
                  <c:v>2138.9839999999999</c:v>
                </c:pt>
                <c:pt idx="12586">
                  <c:v>2137.9690000000001</c:v>
                </c:pt>
                <c:pt idx="12587">
                  <c:v>2135.7809999999999</c:v>
                </c:pt>
                <c:pt idx="12588">
                  <c:v>2140.1559999999999</c:v>
                </c:pt>
                <c:pt idx="12589">
                  <c:v>2140.1559999999999</c:v>
                </c:pt>
                <c:pt idx="12590">
                  <c:v>2140.547</c:v>
                </c:pt>
                <c:pt idx="12591">
                  <c:v>2139.5309999999999</c:v>
                </c:pt>
                <c:pt idx="12592">
                  <c:v>2135.3910000000001</c:v>
                </c:pt>
                <c:pt idx="12593">
                  <c:v>2138.9839999999999</c:v>
                </c:pt>
                <c:pt idx="12594">
                  <c:v>2135.7809999999999</c:v>
                </c:pt>
                <c:pt idx="12595">
                  <c:v>2135.1559999999999</c:v>
                </c:pt>
                <c:pt idx="12596">
                  <c:v>2135.3910000000001</c:v>
                </c:pt>
                <c:pt idx="12597">
                  <c:v>2133.75</c:v>
                </c:pt>
                <c:pt idx="12598">
                  <c:v>2133.5940000000001</c:v>
                </c:pt>
                <c:pt idx="12599">
                  <c:v>2132.3440000000001</c:v>
                </c:pt>
                <c:pt idx="12600">
                  <c:v>2130.1559999999999</c:v>
                </c:pt>
                <c:pt idx="12601">
                  <c:v>2132.3440000000001</c:v>
                </c:pt>
                <c:pt idx="12602">
                  <c:v>2129.375</c:v>
                </c:pt>
                <c:pt idx="12603">
                  <c:v>2127.9690000000001</c:v>
                </c:pt>
                <c:pt idx="12604">
                  <c:v>2126.797</c:v>
                </c:pt>
                <c:pt idx="12605">
                  <c:v>2127.1869999999999</c:v>
                </c:pt>
                <c:pt idx="12606">
                  <c:v>2124.1410000000001</c:v>
                </c:pt>
                <c:pt idx="12607">
                  <c:v>2121.4059999999999</c:v>
                </c:pt>
                <c:pt idx="12608">
                  <c:v>2120.547</c:v>
                </c:pt>
                <c:pt idx="12609">
                  <c:v>2121.5619999999999</c:v>
                </c:pt>
                <c:pt idx="12610">
                  <c:v>2123.203</c:v>
                </c:pt>
                <c:pt idx="12611">
                  <c:v>2119.7660000000001</c:v>
                </c:pt>
                <c:pt idx="12612">
                  <c:v>2120.1559999999999</c:v>
                </c:pt>
                <c:pt idx="12613">
                  <c:v>2118.203</c:v>
                </c:pt>
                <c:pt idx="12614">
                  <c:v>2115</c:v>
                </c:pt>
                <c:pt idx="12615">
                  <c:v>2112.9690000000001</c:v>
                </c:pt>
                <c:pt idx="12616">
                  <c:v>2113.3589999999999</c:v>
                </c:pt>
                <c:pt idx="12617">
                  <c:v>2108.75</c:v>
                </c:pt>
                <c:pt idx="12618">
                  <c:v>2108.5940000000001</c:v>
                </c:pt>
                <c:pt idx="12619">
                  <c:v>2107.1869999999999</c:v>
                </c:pt>
                <c:pt idx="12620">
                  <c:v>2106.172</c:v>
                </c:pt>
                <c:pt idx="12621">
                  <c:v>2107.7339999999999</c:v>
                </c:pt>
                <c:pt idx="12622">
                  <c:v>2103.5940000000001</c:v>
                </c:pt>
                <c:pt idx="12623">
                  <c:v>2102.9690000000001</c:v>
                </c:pt>
                <c:pt idx="12624">
                  <c:v>2101.953</c:v>
                </c:pt>
                <c:pt idx="12625">
                  <c:v>2097.578</c:v>
                </c:pt>
                <c:pt idx="12626">
                  <c:v>2099.5309999999999</c:v>
                </c:pt>
                <c:pt idx="12627">
                  <c:v>2097.3440000000001</c:v>
                </c:pt>
                <c:pt idx="12628">
                  <c:v>2095.547</c:v>
                </c:pt>
                <c:pt idx="12629">
                  <c:v>2092.7339999999999</c:v>
                </c:pt>
                <c:pt idx="12630">
                  <c:v>2092.1869999999999</c:v>
                </c:pt>
                <c:pt idx="12631">
                  <c:v>2087.9690000000001</c:v>
                </c:pt>
                <c:pt idx="12632">
                  <c:v>2088.203</c:v>
                </c:pt>
                <c:pt idx="12633">
                  <c:v>2087.3440000000001</c:v>
                </c:pt>
                <c:pt idx="12634">
                  <c:v>2086.797</c:v>
                </c:pt>
                <c:pt idx="12635">
                  <c:v>2082.9690000000001</c:v>
                </c:pt>
                <c:pt idx="12636">
                  <c:v>2082.3440000000001</c:v>
                </c:pt>
                <c:pt idx="12637">
                  <c:v>2081.5619999999999</c:v>
                </c:pt>
                <c:pt idx="12638">
                  <c:v>2080.7809999999999</c:v>
                </c:pt>
                <c:pt idx="12639">
                  <c:v>2077.7339999999999</c:v>
                </c:pt>
                <c:pt idx="12640">
                  <c:v>2075.3910000000001</c:v>
                </c:pt>
                <c:pt idx="12641">
                  <c:v>2077.7339999999999</c:v>
                </c:pt>
                <c:pt idx="12642">
                  <c:v>2071.797</c:v>
                </c:pt>
                <c:pt idx="12643">
                  <c:v>2073.9839999999999</c:v>
                </c:pt>
                <c:pt idx="12644">
                  <c:v>2070.3910000000001</c:v>
                </c:pt>
                <c:pt idx="12645">
                  <c:v>2068.75</c:v>
                </c:pt>
                <c:pt idx="12646">
                  <c:v>2065</c:v>
                </c:pt>
                <c:pt idx="12647">
                  <c:v>2062.3440000000001</c:v>
                </c:pt>
                <c:pt idx="12648">
                  <c:v>2061.953</c:v>
                </c:pt>
                <c:pt idx="12649">
                  <c:v>2061.5619999999999</c:v>
                </c:pt>
                <c:pt idx="12650">
                  <c:v>2059.375</c:v>
                </c:pt>
                <c:pt idx="12651">
                  <c:v>2056.953</c:v>
                </c:pt>
                <c:pt idx="12652">
                  <c:v>2056.797</c:v>
                </c:pt>
                <c:pt idx="12653">
                  <c:v>2056.797</c:v>
                </c:pt>
                <c:pt idx="12654">
                  <c:v>2055</c:v>
                </c:pt>
                <c:pt idx="12655">
                  <c:v>2053.203</c:v>
                </c:pt>
                <c:pt idx="12656">
                  <c:v>2049.375</c:v>
                </c:pt>
                <c:pt idx="12657">
                  <c:v>2047.578</c:v>
                </c:pt>
                <c:pt idx="12658">
                  <c:v>2047.1869999999999</c:v>
                </c:pt>
                <c:pt idx="12659">
                  <c:v>2046.5619999999999</c:v>
                </c:pt>
                <c:pt idx="12660">
                  <c:v>2046.4059999999999</c:v>
                </c:pt>
                <c:pt idx="12661">
                  <c:v>2043.203</c:v>
                </c:pt>
                <c:pt idx="12662">
                  <c:v>2042.578</c:v>
                </c:pt>
                <c:pt idx="12663">
                  <c:v>2040.547</c:v>
                </c:pt>
                <c:pt idx="12664">
                  <c:v>2037.578</c:v>
                </c:pt>
                <c:pt idx="12665">
                  <c:v>2037.9690000000001</c:v>
                </c:pt>
                <c:pt idx="12666">
                  <c:v>2035.3910000000001</c:v>
                </c:pt>
                <c:pt idx="12667">
                  <c:v>2034.375</c:v>
                </c:pt>
                <c:pt idx="12668">
                  <c:v>2031.953</c:v>
                </c:pt>
                <c:pt idx="12669">
                  <c:v>2030.547</c:v>
                </c:pt>
                <c:pt idx="12670">
                  <c:v>2029.5309999999999</c:v>
                </c:pt>
                <c:pt idx="12671">
                  <c:v>2030</c:v>
                </c:pt>
                <c:pt idx="12672">
                  <c:v>2027.1869999999999</c:v>
                </c:pt>
                <c:pt idx="12673">
                  <c:v>2026.953</c:v>
                </c:pt>
                <c:pt idx="12674">
                  <c:v>2025.547</c:v>
                </c:pt>
                <c:pt idx="12675">
                  <c:v>2021.953</c:v>
                </c:pt>
                <c:pt idx="12676">
                  <c:v>2020.1559999999999</c:v>
                </c:pt>
                <c:pt idx="12677">
                  <c:v>2015.547</c:v>
                </c:pt>
                <c:pt idx="12678">
                  <c:v>2016.172</c:v>
                </c:pt>
                <c:pt idx="12679">
                  <c:v>2017.1869999999999</c:v>
                </c:pt>
                <c:pt idx="12680">
                  <c:v>2015</c:v>
                </c:pt>
                <c:pt idx="12681">
                  <c:v>2016.172</c:v>
                </c:pt>
                <c:pt idx="12682">
                  <c:v>2015.3910000000001</c:v>
                </c:pt>
                <c:pt idx="12683">
                  <c:v>2012.578</c:v>
                </c:pt>
                <c:pt idx="12684">
                  <c:v>2010.9369999999999</c:v>
                </c:pt>
                <c:pt idx="12685">
                  <c:v>2008.3589999999999</c:v>
                </c:pt>
                <c:pt idx="12686">
                  <c:v>2007.9690000000001</c:v>
                </c:pt>
                <c:pt idx="12687">
                  <c:v>2007.7339999999999</c:v>
                </c:pt>
                <c:pt idx="12688">
                  <c:v>2005.7809999999999</c:v>
                </c:pt>
                <c:pt idx="12689">
                  <c:v>2004.1410000000001</c:v>
                </c:pt>
                <c:pt idx="12690">
                  <c:v>2001.5619999999999</c:v>
                </c:pt>
                <c:pt idx="12691">
                  <c:v>2002.578</c:v>
                </c:pt>
                <c:pt idx="12692">
                  <c:v>2000.3910000000001</c:v>
                </c:pt>
                <c:pt idx="12693">
                  <c:v>1997.7339999999999</c:v>
                </c:pt>
                <c:pt idx="12694">
                  <c:v>1997.9690000000001</c:v>
                </c:pt>
                <c:pt idx="12695">
                  <c:v>1996.5619999999999</c:v>
                </c:pt>
                <c:pt idx="12696">
                  <c:v>1994.7660000000001</c:v>
                </c:pt>
                <c:pt idx="12697">
                  <c:v>1992.3440000000001</c:v>
                </c:pt>
                <c:pt idx="12698">
                  <c:v>1991.797</c:v>
                </c:pt>
                <c:pt idx="12699">
                  <c:v>1989.1410000000001</c:v>
                </c:pt>
                <c:pt idx="12700">
                  <c:v>1989.7660000000001</c:v>
                </c:pt>
                <c:pt idx="12701">
                  <c:v>1987.7339999999999</c:v>
                </c:pt>
                <c:pt idx="12702">
                  <c:v>1985.3910000000001</c:v>
                </c:pt>
                <c:pt idx="12703">
                  <c:v>1981.797</c:v>
                </c:pt>
                <c:pt idx="12704">
                  <c:v>1979.375</c:v>
                </c:pt>
                <c:pt idx="12705">
                  <c:v>1982.1869999999999</c:v>
                </c:pt>
                <c:pt idx="12706">
                  <c:v>1979.1410000000001</c:v>
                </c:pt>
                <c:pt idx="12707">
                  <c:v>1976.5619999999999</c:v>
                </c:pt>
                <c:pt idx="12708">
                  <c:v>1978.203</c:v>
                </c:pt>
                <c:pt idx="12709">
                  <c:v>1974.7660000000001</c:v>
                </c:pt>
                <c:pt idx="12710">
                  <c:v>1972.7339999999999</c:v>
                </c:pt>
                <c:pt idx="12711">
                  <c:v>1973.9839999999999</c:v>
                </c:pt>
                <c:pt idx="12712">
                  <c:v>1973.203</c:v>
                </c:pt>
                <c:pt idx="12713">
                  <c:v>1971.172</c:v>
                </c:pt>
                <c:pt idx="12714">
                  <c:v>1969.1410000000001</c:v>
                </c:pt>
                <c:pt idx="12715">
                  <c:v>1968.9839999999999</c:v>
                </c:pt>
                <c:pt idx="12716">
                  <c:v>1967.7339999999999</c:v>
                </c:pt>
                <c:pt idx="12717">
                  <c:v>1966.172</c:v>
                </c:pt>
                <c:pt idx="12718">
                  <c:v>1966.5619999999999</c:v>
                </c:pt>
                <c:pt idx="12719">
                  <c:v>1964.375</c:v>
                </c:pt>
                <c:pt idx="12720">
                  <c:v>1961.953</c:v>
                </c:pt>
                <c:pt idx="12721">
                  <c:v>1964.375</c:v>
                </c:pt>
                <c:pt idx="12722">
                  <c:v>1959.375</c:v>
                </c:pt>
                <c:pt idx="12723">
                  <c:v>1957.9690000000001</c:v>
                </c:pt>
                <c:pt idx="12724">
                  <c:v>1955.3910000000001</c:v>
                </c:pt>
                <c:pt idx="12725">
                  <c:v>1957.3440000000001</c:v>
                </c:pt>
                <c:pt idx="12726">
                  <c:v>1958.9839999999999</c:v>
                </c:pt>
                <c:pt idx="12727">
                  <c:v>1956.4059999999999</c:v>
                </c:pt>
                <c:pt idx="12728">
                  <c:v>1955.1559999999999</c:v>
                </c:pt>
                <c:pt idx="12729">
                  <c:v>1952.7339999999999</c:v>
                </c:pt>
                <c:pt idx="12730">
                  <c:v>1952.9690000000001</c:v>
                </c:pt>
                <c:pt idx="12731">
                  <c:v>1950.3910000000001</c:v>
                </c:pt>
                <c:pt idx="12732">
                  <c:v>1953.5940000000001</c:v>
                </c:pt>
                <c:pt idx="12733">
                  <c:v>1953.203</c:v>
                </c:pt>
                <c:pt idx="12734">
                  <c:v>1949.7660000000001</c:v>
                </c:pt>
                <c:pt idx="12735">
                  <c:v>1949.5309999999999</c:v>
                </c:pt>
                <c:pt idx="12736">
                  <c:v>1951.4059999999999</c:v>
                </c:pt>
                <c:pt idx="12737">
                  <c:v>1948.5940000000001</c:v>
                </c:pt>
                <c:pt idx="12738">
                  <c:v>1947.1869999999999</c:v>
                </c:pt>
                <c:pt idx="12739">
                  <c:v>1947.7339999999999</c:v>
                </c:pt>
                <c:pt idx="12740">
                  <c:v>1947.578</c:v>
                </c:pt>
                <c:pt idx="12741">
                  <c:v>1947.3440000000001</c:v>
                </c:pt>
                <c:pt idx="12742">
                  <c:v>1944.7660000000001</c:v>
                </c:pt>
                <c:pt idx="12743">
                  <c:v>1944.1410000000001</c:v>
                </c:pt>
                <c:pt idx="12744">
                  <c:v>1944.375</c:v>
                </c:pt>
                <c:pt idx="12745">
                  <c:v>1943.5940000000001</c:v>
                </c:pt>
                <c:pt idx="12746">
                  <c:v>1943.5940000000001</c:v>
                </c:pt>
                <c:pt idx="12747">
                  <c:v>1944.5309999999999</c:v>
                </c:pt>
                <c:pt idx="12748">
                  <c:v>1943.9839999999999</c:v>
                </c:pt>
                <c:pt idx="12749">
                  <c:v>1943.3589999999999</c:v>
                </c:pt>
                <c:pt idx="12750">
                  <c:v>1944.375</c:v>
                </c:pt>
                <c:pt idx="12751">
                  <c:v>1944.375</c:v>
                </c:pt>
                <c:pt idx="12752">
                  <c:v>1946.5619999999999</c:v>
                </c:pt>
                <c:pt idx="12753">
                  <c:v>1943.75</c:v>
                </c:pt>
                <c:pt idx="12754">
                  <c:v>1947.1869999999999</c:v>
                </c:pt>
                <c:pt idx="12755">
                  <c:v>1946.953</c:v>
                </c:pt>
                <c:pt idx="12756">
                  <c:v>1945.547</c:v>
                </c:pt>
                <c:pt idx="12757">
                  <c:v>1944.375</c:v>
                </c:pt>
                <c:pt idx="12758">
                  <c:v>1946.797</c:v>
                </c:pt>
                <c:pt idx="12759">
                  <c:v>1946.4059999999999</c:v>
                </c:pt>
                <c:pt idx="12760">
                  <c:v>1945</c:v>
                </c:pt>
                <c:pt idx="12761">
                  <c:v>1945.547</c:v>
                </c:pt>
                <c:pt idx="12762">
                  <c:v>1943.75</c:v>
                </c:pt>
                <c:pt idx="12763">
                  <c:v>1944.5309999999999</c:v>
                </c:pt>
                <c:pt idx="12764">
                  <c:v>1945.1559999999999</c:v>
                </c:pt>
                <c:pt idx="12765">
                  <c:v>1947.9690000000001</c:v>
                </c:pt>
                <c:pt idx="12766">
                  <c:v>1945.3910000000001</c:v>
                </c:pt>
                <c:pt idx="12767">
                  <c:v>1948.5940000000001</c:v>
                </c:pt>
                <c:pt idx="12768">
                  <c:v>1945.3910000000001</c:v>
                </c:pt>
                <c:pt idx="12769">
                  <c:v>1949.375</c:v>
                </c:pt>
                <c:pt idx="12770">
                  <c:v>1949.5309999999999</c:v>
                </c:pt>
                <c:pt idx="12771">
                  <c:v>1947.9690000000001</c:v>
                </c:pt>
                <c:pt idx="12772">
                  <c:v>1948.75</c:v>
                </c:pt>
                <c:pt idx="12773">
                  <c:v>1950.547</c:v>
                </c:pt>
                <c:pt idx="12774">
                  <c:v>1950.1559999999999</c:v>
                </c:pt>
                <c:pt idx="12775">
                  <c:v>1952.578</c:v>
                </c:pt>
                <c:pt idx="12776">
                  <c:v>1950.547</c:v>
                </c:pt>
                <c:pt idx="12777">
                  <c:v>1956.172</c:v>
                </c:pt>
                <c:pt idx="12778">
                  <c:v>1955.9369999999999</c:v>
                </c:pt>
                <c:pt idx="12779">
                  <c:v>1957.1869999999999</c:v>
                </c:pt>
                <c:pt idx="12780">
                  <c:v>1957.578</c:v>
                </c:pt>
                <c:pt idx="12781">
                  <c:v>1959.7660000000001</c:v>
                </c:pt>
                <c:pt idx="12782">
                  <c:v>1957.9690000000001</c:v>
                </c:pt>
                <c:pt idx="12783">
                  <c:v>1960.1559999999999</c:v>
                </c:pt>
                <c:pt idx="12784">
                  <c:v>1962.3440000000001</c:v>
                </c:pt>
                <c:pt idx="12785">
                  <c:v>1961.953</c:v>
                </c:pt>
                <c:pt idx="12786">
                  <c:v>1962.578</c:v>
                </c:pt>
                <c:pt idx="12787">
                  <c:v>1963.3589999999999</c:v>
                </c:pt>
                <c:pt idx="12788">
                  <c:v>1964.7660000000001</c:v>
                </c:pt>
                <c:pt idx="12789">
                  <c:v>1966.172</c:v>
                </c:pt>
                <c:pt idx="12790">
                  <c:v>1969.1410000000001</c:v>
                </c:pt>
                <c:pt idx="12791">
                  <c:v>1966.953</c:v>
                </c:pt>
                <c:pt idx="12792">
                  <c:v>1967.7339999999999</c:v>
                </c:pt>
                <c:pt idx="12793">
                  <c:v>1970</c:v>
                </c:pt>
                <c:pt idx="12794">
                  <c:v>1972.1869999999999</c:v>
                </c:pt>
                <c:pt idx="12795">
                  <c:v>1972.3440000000001</c:v>
                </c:pt>
                <c:pt idx="12796">
                  <c:v>1972.3440000000001</c:v>
                </c:pt>
                <c:pt idx="12797">
                  <c:v>1976.4059999999999</c:v>
                </c:pt>
                <c:pt idx="12798">
                  <c:v>1976.5619999999999</c:v>
                </c:pt>
                <c:pt idx="12799">
                  <c:v>1978.75</c:v>
                </c:pt>
                <c:pt idx="12800">
                  <c:v>1978.9839999999999</c:v>
                </c:pt>
                <c:pt idx="12801">
                  <c:v>1979.5309999999999</c:v>
                </c:pt>
                <c:pt idx="12802">
                  <c:v>1983.3589999999999</c:v>
                </c:pt>
                <c:pt idx="12803">
                  <c:v>1980.547</c:v>
                </c:pt>
                <c:pt idx="12804">
                  <c:v>1982.9690000000001</c:v>
                </c:pt>
                <c:pt idx="12805">
                  <c:v>1985.547</c:v>
                </c:pt>
                <c:pt idx="12806">
                  <c:v>1985</c:v>
                </c:pt>
                <c:pt idx="12807">
                  <c:v>1990</c:v>
                </c:pt>
                <c:pt idx="12808">
                  <c:v>1990.7809999999999</c:v>
                </c:pt>
                <c:pt idx="12809">
                  <c:v>1990.3910000000001</c:v>
                </c:pt>
                <c:pt idx="12810">
                  <c:v>1991.953</c:v>
                </c:pt>
                <c:pt idx="12811">
                  <c:v>1992.578</c:v>
                </c:pt>
                <c:pt idx="12812">
                  <c:v>1993.9839999999999</c:v>
                </c:pt>
                <c:pt idx="12813">
                  <c:v>1995.9369999999999</c:v>
                </c:pt>
                <c:pt idx="12814">
                  <c:v>1997.1869999999999</c:v>
                </c:pt>
                <c:pt idx="12815">
                  <c:v>1998.75</c:v>
                </c:pt>
                <c:pt idx="12816">
                  <c:v>2000</c:v>
                </c:pt>
                <c:pt idx="12817">
                  <c:v>1999.7660000000001</c:v>
                </c:pt>
                <c:pt idx="12818">
                  <c:v>2001.172</c:v>
                </c:pt>
                <c:pt idx="12819">
                  <c:v>2002.7339999999999</c:v>
                </c:pt>
                <c:pt idx="12820">
                  <c:v>2004.5309999999999</c:v>
                </c:pt>
                <c:pt idx="12821">
                  <c:v>2003.75</c:v>
                </c:pt>
                <c:pt idx="12822">
                  <c:v>2007.9690000000001</c:v>
                </c:pt>
                <c:pt idx="12823">
                  <c:v>2006.953</c:v>
                </c:pt>
                <c:pt idx="12824">
                  <c:v>2009.1410000000001</c:v>
                </c:pt>
                <c:pt idx="12825">
                  <c:v>2011.5619999999999</c:v>
                </c:pt>
                <c:pt idx="12826">
                  <c:v>2011.953</c:v>
                </c:pt>
                <c:pt idx="12827">
                  <c:v>2011.5619999999999</c:v>
                </c:pt>
                <c:pt idx="12828">
                  <c:v>2015.1559999999999</c:v>
                </c:pt>
                <c:pt idx="12829">
                  <c:v>2016.172</c:v>
                </c:pt>
                <c:pt idx="12830">
                  <c:v>2019.1410000000001</c:v>
                </c:pt>
                <c:pt idx="12831">
                  <c:v>2019.7660000000001</c:v>
                </c:pt>
                <c:pt idx="12832">
                  <c:v>2020</c:v>
                </c:pt>
                <c:pt idx="12833">
                  <c:v>2019.5309999999999</c:v>
                </c:pt>
                <c:pt idx="12834">
                  <c:v>2021.797</c:v>
                </c:pt>
                <c:pt idx="12835">
                  <c:v>2021.5619999999999</c:v>
                </c:pt>
                <c:pt idx="12836">
                  <c:v>2024.375</c:v>
                </c:pt>
                <c:pt idx="12837">
                  <c:v>2026.172</c:v>
                </c:pt>
                <c:pt idx="12838">
                  <c:v>2028.3589999999999</c:v>
                </c:pt>
                <c:pt idx="12839">
                  <c:v>2028.3589999999999</c:v>
                </c:pt>
                <c:pt idx="12840">
                  <c:v>2031.5619999999999</c:v>
                </c:pt>
                <c:pt idx="12841">
                  <c:v>2029.1410000000001</c:v>
                </c:pt>
                <c:pt idx="12842">
                  <c:v>2032.1869999999999</c:v>
                </c:pt>
                <c:pt idx="12843">
                  <c:v>2032.7339999999999</c:v>
                </c:pt>
                <c:pt idx="12844">
                  <c:v>2035.3910000000001</c:v>
                </c:pt>
                <c:pt idx="12845">
                  <c:v>2037.578</c:v>
                </c:pt>
                <c:pt idx="12846">
                  <c:v>2035.9369999999999</c:v>
                </c:pt>
                <c:pt idx="12847">
                  <c:v>2037.3440000000001</c:v>
                </c:pt>
                <c:pt idx="12848">
                  <c:v>2041.797</c:v>
                </c:pt>
                <c:pt idx="12849">
                  <c:v>2043.3589999999999</c:v>
                </c:pt>
                <c:pt idx="12850">
                  <c:v>2043.5940000000001</c:v>
                </c:pt>
                <c:pt idx="12851">
                  <c:v>2045</c:v>
                </c:pt>
                <c:pt idx="12852">
                  <c:v>2046.172</c:v>
                </c:pt>
                <c:pt idx="12853">
                  <c:v>2047.7339999999999</c:v>
                </c:pt>
                <c:pt idx="12854">
                  <c:v>2050.1559999999999</c:v>
                </c:pt>
                <c:pt idx="12855">
                  <c:v>2050.3910000000001</c:v>
                </c:pt>
                <c:pt idx="12856">
                  <c:v>2052.7339999999999</c:v>
                </c:pt>
                <c:pt idx="12857">
                  <c:v>2051.172</c:v>
                </c:pt>
                <c:pt idx="12858">
                  <c:v>2052.1869999999999</c:v>
                </c:pt>
                <c:pt idx="12859">
                  <c:v>2055.3910000000001</c:v>
                </c:pt>
                <c:pt idx="12860">
                  <c:v>2055.7809999999999</c:v>
                </c:pt>
                <c:pt idx="12861">
                  <c:v>2057.578</c:v>
                </c:pt>
                <c:pt idx="12862">
                  <c:v>2057.7339999999999</c:v>
                </c:pt>
                <c:pt idx="12863">
                  <c:v>2057.7339999999999</c:v>
                </c:pt>
                <c:pt idx="12864">
                  <c:v>2060.7809999999999</c:v>
                </c:pt>
                <c:pt idx="12865">
                  <c:v>2058.5940000000001</c:v>
                </c:pt>
                <c:pt idx="12866">
                  <c:v>2063.3589999999999</c:v>
                </c:pt>
                <c:pt idx="12867">
                  <c:v>2062.578</c:v>
                </c:pt>
                <c:pt idx="12868">
                  <c:v>2066.797</c:v>
                </c:pt>
                <c:pt idx="12869">
                  <c:v>2067.3440000000001</c:v>
                </c:pt>
                <c:pt idx="12870">
                  <c:v>2067.578</c:v>
                </c:pt>
                <c:pt idx="12871">
                  <c:v>2070</c:v>
                </c:pt>
                <c:pt idx="12872">
                  <c:v>2070.7809999999999</c:v>
                </c:pt>
                <c:pt idx="12873">
                  <c:v>2075.1559999999999</c:v>
                </c:pt>
                <c:pt idx="12874">
                  <c:v>2077.1869999999999</c:v>
                </c:pt>
                <c:pt idx="12875">
                  <c:v>2077.9690000000001</c:v>
                </c:pt>
                <c:pt idx="12876">
                  <c:v>2079.1410000000001</c:v>
                </c:pt>
                <c:pt idx="12877">
                  <c:v>2078.203</c:v>
                </c:pt>
                <c:pt idx="12878">
                  <c:v>2071.953</c:v>
                </c:pt>
                <c:pt idx="12879">
                  <c:v>2045.3910000000001</c:v>
                </c:pt>
                <c:pt idx="12880">
                  <c:v>2069.375</c:v>
                </c:pt>
                <c:pt idx="12881">
                  <c:v>2073.3589999999999</c:v>
                </c:pt>
                <c:pt idx="12882">
                  <c:v>2061.953</c:v>
                </c:pt>
                <c:pt idx="12883">
                  <c:v>2063.3589999999999</c:v>
                </c:pt>
                <c:pt idx="12884">
                  <c:v>2071.953</c:v>
                </c:pt>
                <c:pt idx="12885">
                  <c:v>2082.7339999999999</c:v>
                </c:pt>
                <c:pt idx="12886">
                  <c:v>2087.3440000000001</c:v>
                </c:pt>
                <c:pt idx="12887">
                  <c:v>2090.1559999999999</c:v>
                </c:pt>
                <c:pt idx="12888">
                  <c:v>2091.172</c:v>
                </c:pt>
                <c:pt idx="12889">
                  <c:v>2085.9369999999999</c:v>
                </c:pt>
                <c:pt idx="12890">
                  <c:v>2085.7809999999999</c:v>
                </c:pt>
                <c:pt idx="12891">
                  <c:v>2086.953</c:v>
                </c:pt>
                <c:pt idx="12892">
                  <c:v>2090.1559999999999</c:v>
                </c:pt>
                <c:pt idx="12893">
                  <c:v>2090.1559999999999</c:v>
                </c:pt>
                <c:pt idx="12894">
                  <c:v>2086.953</c:v>
                </c:pt>
                <c:pt idx="12895">
                  <c:v>2081.953</c:v>
                </c:pt>
                <c:pt idx="12896">
                  <c:v>2080.9369999999999</c:v>
                </c:pt>
                <c:pt idx="12897">
                  <c:v>2079.5309999999999</c:v>
                </c:pt>
                <c:pt idx="12898">
                  <c:v>2080.3910000000001</c:v>
                </c:pt>
                <c:pt idx="12899">
                  <c:v>2080</c:v>
                </c:pt>
                <c:pt idx="12900">
                  <c:v>2083.5940000000001</c:v>
                </c:pt>
                <c:pt idx="12901">
                  <c:v>2085.1559999999999</c:v>
                </c:pt>
                <c:pt idx="12902">
                  <c:v>2083.75</c:v>
                </c:pt>
                <c:pt idx="12903">
                  <c:v>2083.9839999999999</c:v>
                </c:pt>
                <c:pt idx="12904">
                  <c:v>2081.5619999999999</c:v>
                </c:pt>
                <c:pt idx="12905">
                  <c:v>2083.75</c:v>
                </c:pt>
                <c:pt idx="12906">
                  <c:v>2081.953</c:v>
                </c:pt>
                <c:pt idx="12907">
                  <c:v>2076.953</c:v>
                </c:pt>
                <c:pt idx="12908">
                  <c:v>2079.7660000000001</c:v>
                </c:pt>
                <c:pt idx="12909">
                  <c:v>2078.75</c:v>
                </c:pt>
                <c:pt idx="12910">
                  <c:v>2078.75</c:v>
                </c:pt>
                <c:pt idx="12911">
                  <c:v>2079.375</c:v>
                </c:pt>
                <c:pt idx="12912">
                  <c:v>2077.3440000000001</c:v>
                </c:pt>
                <c:pt idx="12913">
                  <c:v>2076.797</c:v>
                </c:pt>
                <c:pt idx="12914">
                  <c:v>2078.75</c:v>
                </c:pt>
                <c:pt idx="12915">
                  <c:v>2075.1559999999999</c:v>
                </c:pt>
                <c:pt idx="12916">
                  <c:v>2073.3589999999999</c:v>
                </c:pt>
                <c:pt idx="12917">
                  <c:v>2073.9839999999999</c:v>
                </c:pt>
                <c:pt idx="12918">
                  <c:v>2073.75</c:v>
                </c:pt>
                <c:pt idx="12919">
                  <c:v>2071.797</c:v>
                </c:pt>
                <c:pt idx="12920">
                  <c:v>2071.5619999999999</c:v>
                </c:pt>
                <c:pt idx="12921">
                  <c:v>2070.547</c:v>
                </c:pt>
                <c:pt idx="12922">
                  <c:v>2069.7660000000001</c:v>
                </c:pt>
                <c:pt idx="12923">
                  <c:v>2068.9839999999999</c:v>
                </c:pt>
                <c:pt idx="12924">
                  <c:v>2070</c:v>
                </c:pt>
                <c:pt idx="12925">
                  <c:v>2067.1869999999999</c:v>
                </c:pt>
                <c:pt idx="12926">
                  <c:v>2066.5619999999999</c:v>
                </c:pt>
                <c:pt idx="12927">
                  <c:v>2068.5940000000001</c:v>
                </c:pt>
                <c:pt idx="12928">
                  <c:v>2064.1410000000001</c:v>
                </c:pt>
                <c:pt idx="12929">
                  <c:v>2061.4059999999999</c:v>
                </c:pt>
                <c:pt idx="12930">
                  <c:v>2062.3440000000001</c:v>
                </c:pt>
                <c:pt idx="12931">
                  <c:v>2061.797</c:v>
                </c:pt>
                <c:pt idx="12932">
                  <c:v>2059.7660000000001</c:v>
                </c:pt>
                <c:pt idx="12933">
                  <c:v>2058.203</c:v>
                </c:pt>
                <c:pt idx="12934">
                  <c:v>2057.1869999999999</c:v>
                </c:pt>
                <c:pt idx="12935">
                  <c:v>2056.4059999999999</c:v>
                </c:pt>
                <c:pt idx="12936">
                  <c:v>2054.375</c:v>
                </c:pt>
                <c:pt idx="12937">
                  <c:v>2052.578</c:v>
                </c:pt>
                <c:pt idx="12938">
                  <c:v>2051.172</c:v>
                </c:pt>
                <c:pt idx="12939">
                  <c:v>2051.4059999999999</c:v>
                </c:pt>
                <c:pt idx="12940">
                  <c:v>2047.1869999999999</c:v>
                </c:pt>
                <c:pt idx="12941">
                  <c:v>2049.1410000000001</c:v>
                </c:pt>
                <c:pt idx="12942">
                  <c:v>2047.1869999999999</c:v>
                </c:pt>
                <c:pt idx="12943">
                  <c:v>2046.4059999999999</c:v>
                </c:pt>
                <c:pt idx="12944">
                  <c:v>2042.578</c:v>
                </c:pt>
                <c:pt idx="12945">
                  <c:v>2043.203</c:v>
                </c:pt>
                <c:pt idx="12946">
                  <c:v>2040.1559999999999</c:v>
                </c:pt>
                <c:pt idx="12947">
                  <c:v>2041.5619999999999</c:v>
                </c:pt>
                <c:pt idx="12948">
                  <c:v>2039.7660000000001</c:v>
                </c:pt>
                <c:pt idx="12949">
                  <c:v>2036.797</c:v>
                </c:pt>
                <c:pt idx="12950">
                  <c:v>2036.5619999999999</c:v>
                </c:pt>
                <c:pt idx="12951">
                  <c:v>2031.953</c:v>
                </c:pt>
                <c:pt idx="12952">
                  <c:v>2031.5619999999999</c:v>
                </c:pt>
                <c:pt idx="12953">
                  <c:v>2030.9369999999999</c:v>
                </c:pt>
                <c:pt idx="12954">
                  <c:v>2028.5940000000001</c:v>
                </c:pt>
                <c:pt idx="12955">
                  <c:v>2027.9690000000001</c:v>
                </c:pt>
                <c:pt idx="12956">
                  <c:v>2027.7339999999999</c:v>
                </c:pt>
                <c:pt idx="12957">
                  <c:v>2027.578</c:v>
                </c:pt>
                <c:pt idx="12958">
                  <c:v>2025</c:v>
                </c:pt>
                <c:pt idx="12959">
                  <c:v>2024.1410000000001</c:v>
                </c:pt>
                <c:pt idx="12960">
                  <c:v>2025</c:v>
                </c:pt>
                <c:pt idx="12961">
                  <c:v>2023.3589999999999</c:v>
                </c:pt>
                <c:pt idx="12962">
                  <c:v>2018.75</c:v>
                </c:pt>
                <c:pt idx="12963">
                  <c:v>2019.1410000000001</c:v>
                </c:pt>
                <c:pt idx="12964">
                  <c:v>2020.9369999999999</c:v>
                </c:pt>
                <c:pt idx="12965">
                  <c:v>2019.375</c:v>
                </c:pt>
                <c:pt idx="12966">
                  <c:v>2017.3440000000001</c:v>
                </c:pt>
                <c:pt idx="12967">
                  <c:v>2014.1410000000001</c:v>
                </c:pt>
                <c:pt idx="12968">
                  <c:v>2017.3440000000001</c:v>
                </c:pt>
                <c:pt idx="12969">
                  <c:v>2015</c:v>
                </c:pt>
                <c:pt idx="12970">
                  <c:v>2011.797</c:v>
                </c:pt>
                <c:pt idx="12971">
                  <c:v>2012.9690000000001</c:v>
                </c:pt>
                <c:pt idx="12972">
                  <c:v>2009.5309999999999</c:v>
                </c:pt>
                <c:pt idx="12973">
                  <c:v>2007.578</c:v>
                </c:pt>
                <c:pt idx="12974">
                  <c:v>2005.1559999999999</c:v>
                </c:pt>
                <c:pt idx="12975">
                  <c:v>2005</c:v>
                </c:pt>
                <c:pt idx="12976">
                  <c:v>2005</c:v>
                </c:pt>
                <c:pt idx="12977">
                  <c:v>2001.4059999999999</c:v>
                </c:pt>
                <c:pt idx="12978">
                  <c:v>2001.953</c:v>
                </c:pt>
                <c:pt idx="12979">
                  <c:v>1999.1410000000001</c:v>
                </c:pt>
                <c:pt idx="12980">
                  <c:v>2002.578</c:v>
                </c:pt>
                <c:pt idx="12981">
                  <c:v>1997.7339999999999</c:v>
                </c:pt>
                <c:pt idx="12982">
                  <c:v>1998.75</c:v>
                </c:pt>
                <c:pt idx="12983">
                  <c:v>1996.172</c:v>
                </c:pt>
                <c:pt idx="12984">
                  <c:v>1999.1410000000001</c:v>
                </c:pt>
                <c:pt idx="12985">
                  <c:v>1992.7339999999999</c:v>
                </c:pt>
                <c:pt idx="12986">
                  <c:v>1992.1869999999999</c:v>
                </c:pt>
                <c:pt idx="12987">
                  <c:v>1993.9839999999999</c:v>
                </c:pt>
                <c:pt idx="12988">
                  <c:v>1990.547</c:v>
                </c:pt>
                <c:pt idx="12989">
                  <c:v>1990</c:v>
                </c:pt>
                <c:pt idx="12990">
                  <c:v>1988.75</c:v>
                </c:pt>
                <c:pt idx="12991">
                  <c:v>1988.9839999999999</c:v>
                </c:pt>
                <c:pt idx="12992">
                  <c:v>1989.1410000000001</c:v>
                </c:pt>
                <c:pt idx="12993">
                  <c:v>1987.1869999999999</c:v>
                </c:pt>
                <c:pt idx="12994">
                  <c:v>1986.172</c:v>
                </c:pt>
                <c:pt idx="12995">
                  <c:v>1983.9839999999999</c:v>
                </c:pt>
                <c:pt idx="12996">
                  <c:v>1982.578</c:v>
                </c:pt>
                <c:pt idx="12997">
                  <c:v>1980.9369999999999</c:v>
                </c:pt>
                <c:pt idx="12998">
                  <c:v>1980</c:v>
                </c:pt>
                <c:pt idx="12999">
                  <c:v>1979.5309999999999</c:v>
                </c:pt>
                <c:pt idx="13000">
                  <c:v>1980.7809999999999</c:v>
                </c:pt>
                <c:pt idx="13001">
                  <c:v>1975.7809999999999</c:v>
                </c:pt>
                <c:pt idx="13002">
                  <c:v>1977.7339999999999</c:v>
                </c:pt>
                <c:pt idx="13003">
                  <c:v>1975</c:v>
                </c:pt>
                <c:pt idx="13004">
                  <c:v>1975.1559999999999</c:v>
                </c:pt>
                <c:pt idx="13005">
                  <c:v>1974.5309999999999</c:v>
                </c:pt>
                <c:pt idx="13006">
                  <c:v>1972.3440000000001</c:v>
                </c:pt>
                <c:pt idx="13007">
                  <c:v>1972.3440000000001</c:v>
                </c:pt>
                <c:pt idx="13008">
                  <c:v>1971.172</c:v>
                </c:pt>
                <c:pt idx="13009">
                  <c:v>1970.1559999999999</c:v>
                </c:pt>
                <c:pt idx="13010">
                  <c:v>1972.9690000000001</c:v>
                </c:pt>
                <c:pt idx="13011">
                  <c:v>1970.9369999999999</c:v>
                </c:pt>
                <c:pt idx="13012">
                  <c:v>1970</c:v>
                </c:pt>
                <c:pt idx="13013">
                  <c:v>1967.578</c:v>
                </c:pt>
                <c:pt idx="13014">
                  <c:v>1967.3440000000001</c:v>
                </c:pt>
                <c:pt idx="13015">
                  <c:v>1968.75</c:v>
                </c:pt>
                <c:pt idx="13016">
                  <c:v>1966.172</c:v>
                </c:pt>
                <c:pt idx="13017">
                  <c:v>1968.203</c:v>
                </c:pt>
                <c:pt idx="13018">
                  <c:v>1964.7660000000001</c:v>
                </c:pt>
                <c:pt idx="13019">
                  <c:v>1963.9839999999999</c:v>
                </c:pt>
                <c:pt idx="13020">
                  <c:v>1964.7660000000001</c:v>
                </c:pt>
                <c:pt idx="13021">
                  <c:v>1961.4059999999999</c:v>
                </c:pt>
                <c:pt idx="13022">
                  <c:v>1963.9839999999999</c:v>
                </c:pt>
                <c:pt idx="13023">
                  <c:v>1961.5619999999999</c:v>
                </c:pt>
                <c:pt idx="13024">
                  <c:v>1959.7660000000001</c:v>
                </c:pt>
                <c:pt idx="13025">
                  <c:v>1960.1559999999999</c:v>
                </c:pt>
                <c:pt idx="13026">
                  <c:v>1960.547</c:v>
                </c:pt>
                <c:pt idx="13027">
                  <c:v>1960.9369999999999</c:v>
                </c:pt>
                <c:pt idx="13028">
                  <c:v>1958.3589999999999</c:v>
                </c:pt>
                <c:pt idx="13029">
                  <c:v>1960.1559999999999</c:v>
                </c:pt>
                <c:pt idx="13030">
                  <c:v>1957.578</c:v>
                </c:pt>
                <c:pt idx="13031">
                  <c:v>1958.3589999999999</c:v>
                </c:pt>
                <c:pt idx="13032">
                  <c:v>1960.3910000000001</c:v>
                </c:pt>
                <c:pt idx="13033">
                  <c:v>1957.7339999999999</c:v>
                </c:pt>
                <c:pt idx="13034">
                  <c:v>1959.1410000000001</c:v>
                </c:pt>
                <c:pt idx="13035">
                  <c:v>1959.375</c:v>
                </c:pt>
                <c:pt idx="13036">
                  <c:v>1957.9690000000001</c:v>
                </c:pt>
                <c:pt idx="13037">
                  <c:v>1958.75</c:v>
                </c:pt>
                <c:pt idx="13038">
                  <c:v>1959.7660000000001</c:v>
                </c:pt>
                <c:pt idx="13039">
                  <c:v>1956.5619999999999</c:v>
                </c:pt>
                <c:pt idx="13040">
                  <c:v>1958.203</c:v>
                </c:pt>
                <c:pt idx="13041">
                  <c:v>1957.3440000000001</c:v>
                </c:pt>
                <c:pt idx="13042">
                  <c:v>1958.3589999999999</c:v>
                </c:pt>
                <c:pt idx="13043">
                  <c:v>1955.1559999999999</c:v>
                </c:pt>
                <c:pt idx="13044">
                  <c:v>1956.953</c:v>
                </c:pt>
                <c:pt idx="13045">
                  <c:v>1957.1869999999999</c:v>
                </c:pt>
                <c:pt idx="13046">
                  <c:v>1957.3440000000001</c:v>
                </c:pt>
                <c:pt idx="13047">
                  <c:v>1958.5940000000001</c:v>
                </c:pt>
                <c:pt idx="13048">
                  <c:v>1957.7339999999999</c:v>
                </c:pt>
                <c:pt idx="13049">
                  <c:v>1959.1410000000001</c:v>
                </c:pt>
                <c:pt idx="13050">
                  <c:v>1958.5940000000001</c:v>
                </c:pt>
                <c:pt idx="13051">
                  <c:v>1957.7339999999999</c:v>
                </c:pt>
                <c:pt idx="13052">
                  <c:v>1959.375</c:v>
                </c:pt>
                <c:pt idx="13053">
                  <c:v>1960.9369999999999</c:v>
                </c:pt>
                <c:pt idx="13054">
                  <c:v>1961.797</c:v>
                </c:pt>
                <c:pt idx="13055">
                  <c:v>1960</c:v>
                </c:pt>
                <c:pt idx="13056">
                  <c:v>1961.172</c:v>
                </c:pt>
                <c:pt idx="13057">
                  <c:v>1961.4059999999999</c:v>
                </c:pt>
                <c:pt idx="13058">
                  <c:v>1962.1869999999999</c:v>
                </c:pt>
                <c:pt idx="13059">
                  <c:v>1962.9690000000001</c:v>
                </c:pt>
                <c:pt idx="13060">
                  <c:v>1961.953</c:v>
                </c:pt>
                <c:pt idx="13061">
                  <c:v>1963.3589999999999</c:v>
                </c:pt>
                <c:pt idx="13062">
                  <c:v>1964.1410000000001</c:v>
                </c:pt>
                <c:pt idx="13063">
                  <c:v>1964.7660000000001</c:v>
                </c:pt>
                <c:pt idx="13064">
                  <c:v>1966.953</c:v>
                </c:pt>
                <c:pt idx="13065">
                  <c:v>1966.4059999999999</c:v>
                </c:pt>
                <c:pt idx="13066">
                  <c:v>1968.203</c:v>
                </c:pt>
                <c:pt idx="13067">
                  <c:v>1967.3440000000001</c:v>
                </c:pt>
                <c:pt idx="13068">
                  <c:v>1968.203</c:v>
                </c:pt>
                <c:pt idx="13069">
                  <c:v>1969.375</c:v>
                </c:pt>
                <c:pt idx="13070">
                  <c:v>1971.5619999999999</c:v>
                </c:pt>
                <c:pt idx="13071">
                  <c:v>1971.953</c:v>
                </c:pt>
                <c:pt idx="13072">
                  <c:v>1971.4059999999999</c:v>
                </c:pt>
                <c:pt idx="13073">
                  <c:v>1972.578</c:v>
                </c:pt>
                <c:pt idx="13074">
                  <c:v>1974.375</c:v>
                </c:pt>
                <c:pt idx="13075">
                  <c:v>1974.375</c:v>
                </c:pt>
                <c:pt idx="13076">
                  <c:v>1973.75</c:v>
                </c:pt>
                <c:pt idx="13077">
                  <c:v>1975.1559999999999</c:v>
                </c:pt>
                <c:pt idx="13078">
                  <c:v>1976.5619999999999</c:v>
                </c:pt>
                <c:pt idx="13079">
                  <c:v>1978.75</c:v>
                </c:pt>
                <c:pt idx="13080">
                  <c:v>1980.547</c:v>
                </c:pt>
                <c:pt idx="13081">
                  <c:v>1979.375</c:v>
                </c:pt>
                <c:pt idx="13082">
                  <c:v>1984.375</c:v>
                </c:pt>
                <c:pt idx="13083">
                  <c:v>1985.547</c:v>
                </c:pt>
                <c:pt idx="13084">
                  <c:v>1985</c:v>
                </c:pt>
                <c:pt idx="13085">
                  <c:v>1984.5309999999999</c:v>
                </c:pt>
                <c:pt idx="13086">
                  <c:v>1987.7339999999999</c:v>
                </c:pt>
                <c:pt idx="13087">
                  <c:v>1986.5619999999999</c:v>
                </c:pt>
                <c:pt idx="13088">
                  <c:v>1988.9839999999999</c:v>
                </c:pt>
                <c:pt idx="13089">
                  <c:v>1994.375</c:v>
                </c:pt>
                <c:pt idx="13090">
                  <c:v>1991.5619999999999</c:v>
                </c:pt>
                <c:pt idx="13091">
                  <c:v>1993.75</c:v>
                </c:pt>
                <c:pt idx="13092">
                  <c:v>1997.1869999999999</c:v>
                </c:pt>
                <c:pt idx="13093">
                  <c:v>1998.3589999999999</c:v>
                </c:pt>
                <c:pt idx="13094">
                  <c:v>1998.75</c:v>
                </c:pt>
                <c:pt idx="13095">
                  <c:v>1998.3589999999999</c:v>
                </c:pt>
                <c:pt idx="13096">
                  <c:v>1998.5940000000001</c:v>
                </c:pt>
                <c:pt idx="13097">
                  <c:v>1999.7660000000001</c:v>
                </c:pt>
                <c:pt idx="13098">
                  <c:v>2002.9690000000001</c:v>
                </c:pt>
                <c:pt idx="13099">
                  <c:v>2001.797</c:v>
                </c:pt>
                <c:pt idx="13100">
                  <c:v>2004.5309999999999</c:v>
                </c:pt>
                <c:pt idx="13101">
                  <c:v>2005.3910000000001</c:v>
                </c:pt>
                <c:pt idx="13102">
                  <c:v>2009.5309999999999</c:v>
                </c:pt>
                <c:pt idx="13103">
                  <c:v>2010.7809999999999</c:v>
                </c:pt>
                <c:pt idx="13104">
                  <c:v>2013.203</c:v>
                </c:pt>
                <c:pt idx="13105">
                  <c:v>2011.953</c:v>
                </c:pt>
                <c:pt idx="13106">
                  <c:v>2015</c:v>
                </c:pt>
                <c:pt idx="13107">
                  <c:v>2017.3440000000001</c:v>
                </c:pt>
                <c:pt idx="13108">
                  <c:v>2017.1869999999999</c:v>
                </c:pt>
                <c:pt idx="13109">
                  <c:v>2020</c:v>
                </c:pt>
                <c:pt idx="13110">
                  <c:v>2022.578</c:v>
                </c:pt>
                <c:pt idx="13111">
                  <c:v>2023.75</c:v>
                </c:pt>
                <c:pt idx="13112">
                  <c:v>2025.7809999999999</c:v>
                </c:pt>
                <c:pt idx="13113">
                  <c:v>2026.4059999999999</c:v>
                </c:pt>
                <c:pt idx="13114">
                  <c:v>2030.3910000000001</c:v>
                </c:pt>
                <c:pt idx="13115">
                  <c:v>2029.1410000000001</c:v>
                </c:pt>
                <c:pt idx="13116">
                  <c:v>2031.797</c:v>
                </c:pt>
                <c:pt idx="13117">
                  <c:v>2032.578</c:v>
                </c:pt>
                <c:pt idx="13118">
                  <c:v>2033.5940000000001</c:v>
                </c:pt>
                <c:pt idx="13119">
                  <c:v>2035.9369999999999</c:v>
                </c:pt>
                <c:pt idx="13120">
                  <c:v>2036.5619999999999</c:v>
                </c:pt>
                <c:pt idx="13121">
                  <c:v>2037.9690000000001</c:v>
                </c:pt>
                <c:pt idx="13122">
                  <c:v>2040</c:v>
                </c:pt>
                <c:pt idx="13123">
                  <c:v>2042.578</c:v>
                </c:pt>
                <c:pt idx="13124">
                  <c:v>2042.9690000000001</c:v>
                </c:pt>
                <c:pt idx="13125">
                  <c:v>2046.172</c:v>
                </c:pt>
                <c:pt idx="13126">
                  <c:v>2050</c:v>
                </c:pt>
                <c:pt idx="13127">
                  <c:v>2049.7660000000001</c:v>
                </c:pt>
                <c:pt idx="13128">
                  <c:v>2052.1869999999999</c:v>
                </c:pt>
                <c:pt idx="13129">
                  <c:v>2052.9690000000001</c:v>
                </c:pt>
                <c:pt idx="13130">
                  <c:v>2055.3910000000001</c:v>
                </c:pt>
                <c:pt idx="13131">
                  <c:v>2059.5309999999999</c:v>
                </c:pt>
                <c:pt idx="13132">
                  <c:v>2059.375</c:v>
                </c:pt>
                <c:pt idx="13133">
                  <c:v>2060.547</c:v>
                </c:pt>
                <c:pt idx="13134">
                  <c:v>2061.953</c:v>
                </c:pt>
                <c:pt idx="13135">
                  <c:v>2062.9690000000001</c:v>
                </c:pt>
                <c:pt idx="13136">
                  <c:v>2066.5619999999999</c:v>
                </c:pt>
                <c:pt idx="13137">
                  <c:v>2065.9369999999999</c:v>
                </c:pt>
                <c:pt idx="13138">
                  <c:v>2066.172</c:v>
                </c:pt>
                <c:pt idx="13139">
                  <c:v>2069.7660000000001</c:v>
                </c:pt>
                <c:pt idx="13140">
                  <c:v>2069.7660000000001</c:v>
                </c:pt>
                <c:pt idx="13141">
                  <c:v>2069.375</c:v>
                </c:pt>
                <c:pt idx="13142">
                  <c:v>2073.3589999999999</c:v>
                </c:pt>
                <c:pt idx="13143">
                  <c:v>2071.953</c:v>
                </c:pt>
                <c:pt idx="13144">
                  <c:v>2073.203</c:v>
                </c:pt>
                <c:pt idx="13145">
                  <c:v>2075.1559999999999</c:v>
                </c:pt>
                <c:pt idx="13146">
                  <c:v>2077.578</c:v>
                </c:pt>
                <c:pt idx="13147">
                  <c:v>2077.578</c:v>
                </c:pt>
                <c:pt idx="13148">
                  <c:v>2081.172</c:v>
                </c:pt>
                <c:pt idx="13149">
                  <c:v>2082.3440000000001</c:v>
                </c:pt>
                <c:pt idx="13150">
                  <c:v>2084.375</c:v>
                </c:pt>
                <c:pt idx="13151">
                  <c:v>2084.1410000000001</c:v>
                </c:pt>
                <c:pt idx="13152">
                  <c:v>2086.797</c:v>
                </c:pt>
                <c:pt idx="13153">
                  <c:v>2089.1410000000001</c:v>
                </c:pt>
                <c:pt idx="13154">
                  <c:v>2087.578</c:v>
                </c:pt>
                <c:pt idx="13155">
                  <c:v>2090</c:v>
                </c:pt>
                <c:pt idx="13156">
                  <c:v>2092.9690000000001</c:v>
                </c:pt>
                <c:pt idx="13157">
                  <c:v>2095.1559999999999</c:v>
                </c:pt>
                <c:pt idx="13158">
                  <c:v>2096.172</c:v>
                </c:pt>
                <c:pt idx="13159">
                  <c:v>2097.7339999999999</c:v>
                </c:pt>
                <c:pt idx="13160">
                  <c:v>2097.578</c:v>
                </c:pt>
                <c:pt idx="13161">
                  <c:v>2097.3440000000001</c:v>
                </c:pt>
                <c:pt idx="13162">
                  <c:v>2096.172</c:v>
                </c:pt>
                <c:pt idx="13163">
                  <c:v>2100</c:v>
                </c:pt>
                <c:pt idx="13164">
                  <c:v>2102.3440000000001</c:v>
                </c:pt>
                <c:pt idx="13165">
                  <c:v>2100.7809999999999</c:v>
                </c:pt>
                <c:pt idx="13166">
                  <c:v>2102.7339999999999</c:v>
                </c:pt>
                <c:pt idx="13167">
                  <c:v>2104.375</c:v>
                </c:pt>
                <c:pt idx="13168">
                  <c:v>2105.7809999999999</c:v>
                </c:pt>
                <c:pt idx="13169">
                  <c:v>2110</c:v>
                </c:pt>
                <c:pt idx="13170">
                  <c:v>2111.172</c:v>
                </c:pt>
                <c:pt idx="13171">
                  <c:v>2114.375</c:v>
                </c:pt>
                <c:pt idx="13172">
                  <c:v>2114.7660000000001</c:v>
                </c:pt>
                <c:pt idx="13173">
                  <c:v>2118.203</c:v>
                </c:pt>
                <c:pt idx="13174">
                  <c:v>2116.5619999999999</c:v>
                </c:pt>
                <c:pt idx="13175">
                  <c:v>2119.1410000000001</c:v>
                </c:pt>
                <c:pt idx="13176">
                  <c:v>2119.1410000000001</c:v>
                </c:pt>
                <c:pt idx="13177">
                  <c:v>2119.5309999999999</c:v>
                </c:pt>
                <c:pt idx="13178">
                  <c:v>2123.203</c:v>
                </c:pt>
                <c:pt idx="13179">
                  <c:v>2121.953</c:v>
                </c:pt>
                <c:pt idx="13180">
                  <c:v>2122.578</c:v>
                </c:pt>
                <c:pt idx="13181">
                  <c:v>2125.7809999999999</c:v>
                </c:pt>
                <c:pt idx="13182">
                  <c:v>2126.5619999999999</c:v>
                </c:pt>
                <c:pt idx="13183">
                  <c:v>2125.9369999999999</c:v>
                </c:pt>
                <c:pt idx="13184">
                  <c:v>2128.75</c:v>
                </c:pt>
                <c:pt idx="13185">
                  <c:v>2128.75</c:v>
                </c:pt>
                <c:pt idx="13186">
                  <c:v>2133.75</c:v>
                </c:pt>
                <c:pt idx="13187">
                  <c:v>2132.9690000000001</c:v>
                </c:pt>
                <c:pt idx="13188">
                  <c:v>2135</c:v>
                </c:pt>
                <c:pt idx="13189">
                  <c:v>2135.9369999999999</c:v>
                </c:pt>
                <c:pt idx="13190">
                  <c:v>2133.9839999999999</c:v>
                </c:pt>
                <c:pt idx="13191">
                  <c:v>2118.203</c:v>
                </c:pt>
                <c:pt idx="13192">
                  <c:v>2116.5619999999999</c:v>
                </c:pt>
                <c:pt idx="13193">
                  <c:v>2130</c:v>
                </c:pt>
                <c:pt idx="13194">
                  <c:v>2123.5940000000001</c:v>
                </c:pt>
                <c:pt idx="13195">
                  <c:v>2125.547</c:v>
                </c:pt>
                <c:pt idx="13196">
                  <c:v>2130</c:v>
                </c:pt>
                <c:pt idx="13197">
                  <c:v>2135.9369999999999</c:v>
                </c:pt>
                <c:pt idx="13198">
                  <c:v>2144.7660000000001</c:v>
                </c:pt>
                <c:pt idx="13199">
                  <c:v>2147.7339999999999</c:v>
                </c:pt>
                <c:pt idx="13200">
                  <c:v>2145.3910000000001</c:v>
                </c:pt>
                <c:pt idx="13201">
                  <c:v>2146.172</c:v>
                </c:pt>
                <c:pt idx="13202">
                  <c:v>2140</c:v>
                </c:pt>
                <c:pt idx="13203">
                  <c:v>2144.1410000000001</c:v>
                </c:pt>
                <c:pt idx="13204">
                  <c:v>2139.7660000000001</c:v>
                </c:pt>
                <c:pt idx="13205">
                  <c:v>2136.953</c:v>
                </c:pt>
                <c:pt idx="13206">
                  <c:v>2135.547</c:v>
                </c:pt>
                <c:pt idx="13207">
                  <c:v>2136.953</c:v>
                </c:pt>
                <c:pt idx="13208">
                  <c:v>2134.1410000000001</c:v>
                </c:pt>
                <c:pt idx="13209">
                  <c:v>2135.9369999999999</c:v>
                </c:pt>
                <c:pt idx="13210">
                  <c:v>2138.9839999999999</c:v>
                </c:pt>
                <c:pt idx="13211">
                  <c:v>2134.7660000000001</c:v>
                </c:pt>
                <c:pt idx="13212">
                  <c:v>2137.3440000000001</c:v>
                </c:pt>
                <c:pt idx="13213">
                  <c:v>2137.3440000000001</c:v>
                </c:pt>
                <c:pt idx="13214">
                  <c:v>2138.203</c:v>
                </c:pt>
                <c:pt idx="13215">
                  <c:v>2135.9369999999999</c:v>
                </c:pt>
                <c:pt idx="13216">
                  <c:v>2137.7339999999999</c:v>
                </c:pt>
                <c:pt idx="13217">
                  <c:v>2135.9369999999999</c:v>
                </c:pt>
                <c:pt idx="13218">
                  <c:v>2134.7660000000001</c:v>
                </c:pt>
                <c:pt idx="13219">
                  <c:v>2132.7339999999999</c:v>
                </c:pt>
                <c:pt idx="13220">
                  <c:v>2131.953</c:v>
                </c:pt>
                <c:pt idx="13221">
                  <c:v>2132.3440000000001</c:v>
                </c:pt>
                <c:pt idx="13222">
                  <c:v>2132.3440000000001</c:v>
                </c:pt>
                <c:pt idx="13223">
                  <c:v>2130.7809999999999</c:v>
                </c:pt>
                <c:pt idx="13224">
                  <c:v>2129.5309999999999</c:v>
                </c:pt>
                <c:pt idx="13225">
                  <c:v>2130</c:v>
                </c:pt>
                <c:pt idx="13226">
                  <c:v>2131.797</c:v>
                </c:pt>
                <c:pt idx="13227">
                  <c:v>2127.3440000000001</c:v>
                </c:pt>
                <c:pt idx="13228">
                  <c:v>2128.203</c:v>
                </c:pt>
                <c:pt idx="13229">
                  <c:v>2126.5619999999999</c:v>
                </c:pt>
                <c:pt idx="13230">
                  <c:v>2124.1410000000001</c:v>
                </c:pt>
                <c:pt idx="13231">
                  <c:v>2123.5940000000001</c:v>
                </c:pt>
                <c:pt idx="13232">
                  <c:v>2121.172</c:v>
                </c:pt>
                <c:pt idx="13233">
                  <c:v>2120.3910000000001</c:v>
                </c:pt>
                <c:pt idx="13234">
                  <c:v>2120</c:v>
                </c:pt>
                <c:pt idx="13235">
                  <c:v>2118.5940000000001</c:v>
                </c:pt>
                <c:pt idx="13236">
                  <c:v>2117.578</c:v>
                </c:pt>
                <c:pt idx="13237">
                  <c:v>2114.7660000000001</c:v>
                </c:pt>
                <c:pt idx="13238">
                  <c:v>2115.3910000000001</c:v>
                </c:pt>
                <c:pt idx="13239">
                  <c:v>2112.3440000000001</c:v>
                </c:pt>
                <c:pt idx="13240">
                  <c:v>2113.203</c:v>
                </c:pt>
                <c:pt idx="13241">
                  <c:v>2111.5619999999999</c:v>
                </c:pt>
                <c:pt idx="13242">
                  <c:v>2110.7809999999999</c:v>
                </c:pt>
                <c:pt idx="13243">
                  <c:v>2105.7809999999999</c:v>
                </c:pt>
                <c:pt idx="13244">
                  <c:v>2106.172</c:v>
                </c:pt>
                <c:pt idx="13245">
                  <c:v>2106.4059999999999</c:v>
                </c:pt>
                <c:pt idx="13246">
                  <c:v>2103.75</c:v>
                </c:pt>
                <c:pt idx="13247">
                  <c:v>2102.3440000000001</c:v>
                </c:pt>
                <c:pt idx="13248">
                  <c:v>2100.7809999999999</c:v>
                </c:pt>
                <c:pt idx="13249">
                  <c:v>2098.9839999999999</c:v>
                </c:pt>
                <c:pt idx="13250">
                  <c:v>2095</c:v>
                </c:pt>
                <c:pt idx="13251">
                  <c:v>2097.578</c:v>
                </c:pt>
                <c:pt idx="13252">
                  <c:v>2096.172</c:v>
                </c:pt>
                <c:pt idx="13253">
                  <c:v>2090.1559999999999</c:v>
                </c:pt>
                <c:pt idx="13254">
                  <c:v>2092.578</c:v>
                </c:pt>
                <c:pt idx="13255">
                  <c:v>2088.75</c:v>
                </c:pt>
                <c:pt idx="13256">
                  <c:v>2087.3440000000001</c:v>
                </c:pt>
                <c:pt idx="13257">
                  <c:v>2087.9690000000001</c:v>
                </c:pt>
                <c:pt idx="13258">
                  <c:v>2086.953</c:v>
                </c:pt>
                <c:pt idx="13259">
                  <c:v>2084.1410000000001</c:v>
                </c:pt>
                <c:pt idx="13260">
                  <c:v>2082.7339999999999</c:v>
                </c:pt>
                <c:pt idx="13261">
                  <c:v>2081.172</c:v>
                </c:pt>
                <c:pt idx="13262">
                  <c:v>2078.203</c:v>
                </c:pt>
                <c:pt idx="13263">
                  <c:v>2078.5940000000001</c:v>
                </c:pt>
                <c:pt idx="13264">
                  <c:v>2077.578</c:v>
                </c:pt>
                <c:pt idx="13265">
                  <c:v>2077.3440000000001</c:v>
                </c:pt>
                <c:pt idx="13266">
                  <c:v>2074.5309999999999</c:v>
                </c:pt>
                <c:pt idx="13267">
                  <c:v>2072.1869999999999</c:v>
                </c:pt>
                <c:pt idx="13268">
                  <c:v>2072.7339999999999</c:v>
                </c:pt>
                <c:pt idx="13269">
                  <c:v>2067.9690000000001</c:v>
                </c:pt>
                <c:pt idx="13270">
                  <c:v>2068.5940000000001</c:v>
                </c:pt>
                <c:pt idx="13271">
                  <c:v>2064.7660000000001</c:v>
                </c:pt>
                <c:pt idx="13272">
                  <c:v>2060.547</c:v>
                </c:pt>
                <c:pt idx="13273">
                  <c:v>2060.1559999999999</c:v>
                </c:pt>
                <c:pt idx="13274">
                  <c:v>2059.7660000000001</c:v>
                </c:pt>
                <c:pt idx="13275">
                  <c:v>2058.5940000000001</c:v>
                </c:pt>
                <c:pt idx="13276">
                  <c:v>2055</c:v>
                </c:pt>
                <c:pt idx="13277">
                  <c:v>2053.203</c:v>
                </c:pt>
                <c:pt idx="13278">
                  <c:v>2052.1869999999999</c:v>
                </c:pt>
                <c:pt idx="13279">
                  <c:v>2049.1410000000001</c:v>
                </c:pt>
                <c:pt idx="13280">
                  <c:v>2048.5940000000001</c:v>
                </c:pt>
                <c:pt idx="13281">
                  <c:v>2047.3440000000001</c:v>
                </c:pt>
                <c:pt idx="13282">
                  <c:v>2043.5940000000001</c:v>
                </c:pt>
                <c:pt idx="13283">
                  <c:v>2045.9369999999999</c:v>
                </c:pt>
                <c:pt idx="13284">
                  <c:v>2043.3589999999999</c:v>
                </c:pt>
                <c:pt idx="13285">
                  <c:v>2040.9369999999999</c:v>
                </c:pt>
                <c:pt idx="13286">
                  <c:v>2041.797</c:v>
                </c:pt>
                <c:pt idx="13287">
                  <c:v>2040.7809999999999</c:v>
                </c:pt>
                <c:pt idx="13288">
                  <c:v>2037.578</c:v>
                </c:pt>
                <c:pt idx="13289">
                  <c:v>2037.3440000000001</c:v>
                </c:pt>
                <c:pt idx="13290">
                  <c:v>2036.5619999999999</c:v>
                </c:pt>
                <c:pt idx="13291">
                  <c:v>2032.7339999999999</c:v>
                </c:pt>
                <c:pt idx="13292">
                  <c:v>2032.7339999999999</c:v>
                </c:pt>
                <c:pt idx="13293">
                  <c:v>2030.547</c:v>
                </c:pt>
                <c:pt idx="13294">
                  <c:v>2029.7660000000001</c:v>
                </c:pt>
                <c:pt idx="13295">
                  <c:v>2028.9839999999999</c:v>
                </c:pt>
                <c:pt idx="13296">
                  <c:v>2027.1869999999999</c:v>
                </c:pt>
                <c:pt idx="13297">
                  <c:v>2022.3440000000001</c:v>
                </c:pt>
                <c:pt idx="13298">
                  <c:v>2022.3440000000001</c:v>
                </c:pt>
                <c:pt idx="13299">
                  <c:v>2022.1869999999999</c:v>
                </c:pt>
                <c:pt idx="13300">
                  <c:v>2020.7809999999999</c:v>
                </c:pt>
                <c:pt idx="13301">
                  <c:v>2018.3589999999999</c:v>
                </c:pt>
                <c:pt idx="13302">
                  <c:v>2015.547</c:v>
                </c:pt>
                <c:pt idx="13303">
                  <c:v>2017.9690000000001</c:v>
                </c:pt>
                <c:pt idx="13304">
                  <c:v>2014.5309999999999</c:v>
                </c:pt>
                <c:pt idx="13305">
                  <c:v>2015.547</c:v>
                </c:pt>
                <c:pt idx="13306">
                  <c:v>2009.375</c:v>
                </c:pt>
                <c:pt idx="13307">
                  <c:v>2011.797</c:v>
                </c:pt>
                <c:pt idx="13308">
                  <c:v>2010.547</c:v>
                </c:pt>
                <c:pt idx="13309">
                  <c:v>2008.5940000000001</c:v>
                </c:pt>
                <c:pt idx="13310">
                  <c:v>2005.1559999999999</c:v>
                </c:pt>
                <c:pt idx="13311">
                  <c:v>2006.172</c:v>
                </c:pt>
                <c:pt idx="13312">
                  <c:v>2005.9369999999999</c:v>
                </c:pt>
                <c:pt idx="13313">
                  <c:v>2004.1410000000001</c:v>
                </c:pt>
                <c:pt idx="13314">
                  <c:v>2001.953</c:v>
                </c:pt>
                <c:pt idx="13315">
                  <c:v>2000.7809999999999</c:v>
                </c:pt>
                <c:pt idx="13316">
                  <c:v>2000.3910000000001</c:v>
                </c:pt>
                <c:pt idx="13317">
                  <c:v>1998.9839999999999</c:v>
                </c:pt>
                <c:pt idx="13318">
                  <c:v>1997.578</c:v>
                </c:pt>
                <c:pt idx="13319">
                  <c:v>1995.547</c:v>
                </c:pt>
                <c:pt idx="13320">
                  <c:v>1992.3440000000001</c:v>
                </c:pt>
                <c:pt idx="13321">
                  <c:v>1992.9690000000001</c:v>
                </c:pt>
                <c:pt idx="13322">
                  <c:v>1989.1410000000001</c:v>
                </c:pt>
                <c:pt idx="13323">
                  <c:v>1988.203</c:v>
                </c:pt>
                <c:pt idx="13324">
                  <c:v>1985.7809999999999</c:v>
                </c:pt>
                <c:pt idx="13325">
                  <c:v>1984.1410000000001</c:v>
                </c:pt>
                <c:pt idx="13326">
                  <c:v>1985.547</c:v>
                </c:pt>
                <c:pt idx="13327">
                  <c:v>1980.7809999999999</c:v>
                </c:pt>
                <c:pt idx="13328">
                  <c:v>1981.4059999999999</c:v>
                </c:pt>
                <c:pt idx="13329">
                  <c:v>1976.5619999999999</c:v>
                </c:pt>
                <c:pt idx="13330">
                  <c:v>1975.9369999999999</c:v>
                </c:pt>
                <c:pt idx="13331">
                  <c:v>1976.4059999999999</c:v>
                </c:pt>
                <c:pt idx="13332">
                  <c:v>1973.75</c:v>
                </c:pt>
                <c:pt idx="13333">
                  <c:v>1975.7809999999999</c:v>
                </c:pt>
                <c:pt idx="13334">
                  <c:v>1970.7809999999999</c:v>
                </c:pt>
                <c:pt idx="13335">
                  <c:v>1971.4059999999999</c:v>
                </c:pt>
                <c:pt idx="13336">
                  <c:v>1970</c:v>
                </c:pt>
                <c:pt idx="13337">
                  <c:v>1969.5309999999999</c:v>
                </c:pt>
                <c:pt idx="13338">
                  <c:v>1968.3589999999999</c:v>
                </c:pt>
                <c:pt idx="13339">
                  <c:v>1968.3589999999999</c:v>
                </c:pt>
                <c:pt idx="13340">
                  <c:v>1967.3440000000001</c:v>
                </c:pt>
                <c:pt idx="13341">
                  <c:v>1962.9690000000001</c:v>
                </c:pt>
                <c:pt idx="13342">
                  <c:v>1964.5309999999999</c:v>
                </c:pt>
                <c:pt idx="13343">
                  <c:v>1962.7339999999999</c:v>
                </c:pt>
                <c:pt idx="13344">
                  <c:v>1959.5309999999999</c:v>
                </c:pt>
                <c:pt idx="13345">
                  <c:v>1958.203</c:v>
                </c:pt>
                <c:pt idx="13346">
                  <c:v>1960.3910000000001</c:v>
                </c:pt>
                <c:pt idx="13347">
                  <c:v>1958.203</c:v>
                </c:pt>
                <c:pt idx="13348">
                  <c:v>1956.4059999999999</c:v>
                </c:pt>
                <c:pt idx="13349">
                  <c:v>1953.5940000000001</c:v>
                </c:pt>
                <c:pt idx="13350">
                  <c:v>1953.203</c:v>
                </c:pt>
                <c:pt idx="13351">
                  <c:v>1955.3910000000001</c:v>
                </c:pt>
                <c:pt idx="13352">
                  <c:v>1951.5619999999999</c:v>
                </c:pt>
                <c:pt idx="13353">
                  <c:v>1951.172</c:v>
                </c:pt>
                <c:pt idx="13354">
                  <c:v>1950</c:v>
                </c:pt>
                <c:pt idx="13355">
                  <c:v>1948.5940000000001</c:v>
                </c:pt>
                <c:pt idx="13356">
                  <c:v>1949.1410000000001</c:v>
                </c:pt>
                <c:pt idx="13357">
                  <c:v>1947.9690000000001</c:v>
                </c:pt>
                <c:pt idx="13358">
                  <c:v>1948.3589999999999</c:v>
                </c:pt>
                <c:pt idx="13359">
                  <c:v>1948.3589999999999</c:v>
                </c:pt>
                <c:pt idx="13360">
                  <c:v>1946.953</c:v>
                </c:pt>
                <c:pt idx="13361">
                  <c:v>1946.5619999999999</c:v>
                </c:pt>
                <c:pt idx="13362">
                  <c:v>1945.3910000000001</c:v>
                </c:pt>
                <c:pt idx="13363">
                  <c:v>1945.1559999999999</c:v>
                </c:pt>
                <c:pt idx="13364">
                  <c:v>1943.3589999999999</c:v>
                </c:pt>
                <c:pt idx="13365">
                  <c:v>1943.9839999999999</c:v>
                </c:pt>
                <c:pt idx="13366">
                  <c:v>1943.203</c:v>
                </c:pt>
                <c:pt idx="13367">
                  <c:v>1944.375</c:v>
                </c:pt>
                <c:pt idx="13368">
                  <c:v>1940.547</c:v>
                </c:pt>
                <c:pt idx="13369">
                  <c:v>1941.172</c:v>
                </c:pt>
                <c:pt idx="13370">
                  <c:v>1940.3910000000001</c:v>
                </c:pt>
                <c:pt idx="13371">
                  <c:v>1942.1869999999999</c:v>
                </c:pt>
                <c:pt idx="13372">
                  <c:v>1939.7660000000001</c:v>
                </c:pt>
                <c:pt idx="13373">
                  <c:v>1941.172</c:v>
                </c:pt>
                <c:pt idx="13374">
                  <c:v>1943.9839999999999</c:v>
                </c:pt>
                <c:pt idx="13375">
                  <c:v>1943.203</c:v>
                </c:pt>
                <c:pt idx="13376">
                  <c:v>1941.797</c:v>
                </c:pt>
                <c:pt idx="13377">
                  <c:v>1942.7339999999999</c:v>
                </c:pt>
                <c:pt idx="13378">
                  <c:v>1941.953</c:v>
                </c:pt>
                <c:pt idx="13379">
                  <c:v>1943.3589999999999</c:v>
                </c:pt>
                <c:pt idx="13380">
                  <c:v>1941.172</c:v>
                </c:pt>
                <c:pt idx="13381">
                  <c:v>1941.4059999999999</c:v>
                </c:pt>
                <c:pt idx="13382">
                  <c:v>1941.953</c:v>
                </c:pt>
                <c:pt idx="13383">
                  <c:v>1942.3440000000001</c:v>
                </c:pt>
                <c:pt idx="13384">
                  <c:v>1942.7339999999999</c:v>
                </c:pt>
                <c:pt idx="13385">
                  <c:v>1942.1869999999999</c:v>
                </c:pt>
                <c:pt idx="13386">
                  <c:v>1941.172</c:v>
                </c:pt>
                <c:pt idx="13387">
                  <c:v>1943.203</c:v>
                </c:pt>
                <c:pt idx="13388">
                  <c:v>1941.5619999999999</c:v>
                </c:pt>
                <c:pt idx="13389">
                  <c:v>1944.375</c:v>
                </c:pt>
                <c:pt idx="13390">
                  <c:v>1942.1869999999999</c:v>
                </c:pt>
                <c:pt idx="13391">
                  <c:v>1941.953</c:v>
                </c:pt>
                <c:pt idx="13392">
                  <c:v>1944.375</c:v>
                </c:pt>
                <c:pt idx="13393">
                  <c:v>1943.75</c:v>
                </c:pt>
                <c:pt idx="13394">
                  <c:v>1945.3910000000001</c:v>
                </c:pt>
                <c:pt idx="13395">
                  <c:v>1943.9839999999999</c:v>
                </c:pt>
                <c:pt idx="13396">
                  <c:v>1946.4059999999999</c:v>
                </c:pt>
                <c:pt idx="13397">
                  <c:v>1946.5619999999999</c:v>
                </c:pt>
                <c:pt idx="13398">
                  <c:v>1950</c:v>
                </c:pt>
                <c:pt idx="13399">
                  <c:v>1948.75</c:v>
                </c:pt>
                <c:pt idx="13400">
                  <c:v>1948.75</c:v>
                </c:pt>
                <c:pt idx="13401">
                  <c:v>1945.547</c:v>
                </c:pt>
                <c:pt idx="13402">
                  <c:v>1952.1869999999999</c:v>
                </c:pt>
                <c:pt idx="13403">
                  <c:v>1951.797</c:v>
                </c:pt>
                <c:pt idx="13404">
                  <c:v>1953.75</c:v>
                </c:pt>
                <c:pt idx="13405">
                  <c:v>1955</c:v>
                </c:pt>
                <c:pt idx="13406">
                  <c:v>1955.7809999999999</c:v>
                </c:pt>
                <c:pt idx="13407">
                  <c:v>1956.5619999999999</c:v>
                </c:pt>
                <c:pt idx="13408">
                  <c:v>1956.4059999999999</c:v>
                </c:pt>
                <c:pt idx="13409">
                  <c:v>1959.1410000000001</c:v>
                </c:pt>
                <c:pt idx="13410">
                  <c:v>1958.5940000000001</c:v>
                </c:pt>
                <c:pt idx="13411">
                  <c:v>1959.5309999999999</c:v>
                </c:pt>
                <c:pt idx="13412">
                  <c:v>1963.203</c:v>
                </c:pt>
                <c:pt idx="13413">
                  <c:v>1961.4059999999999</c:v>
                </c:pt>
                <c:pt idx="13414">
                  <c:v>1964.375</c:v>
                </c:pt>
                <c:pt idx="13415">
                  <c:v>1963.3589999999999</c:v>
                </c:pt>
                <c:pt idx="13416">
                  <c:v>1964.7660000000001</c:v>
                </c:pt>
                <c:pt idx="13417">
                  <c:v>1965.9369999999999</c:v>
                </c:pt>
                <c:pt idx="13418">
                  <c:v>1965</c:v>
                </c:pt>
                <c:pt idx="13419">
                  <c:v>1967.9690000000001</c:v>
                </c:pt>
                <c:pt idx="13420">
                  <c:v>1968.3589999999999</c:v>
                </c:pt>
                <c:pt idx="13421">
                  <c:v>1969.375</c:v>
                </c:pt>
                <c:pt idx="13422">
                  <c:v>1971.797</c:v>
                </c:pt>
                <c:pt idx="13423">
                  <c:v>1970.9369999999999</c:v>
                </c:pt>
                <c:pt idx="13424">
                  <c:v>1974.1410000000001</c:v>
                </c:pt>
                <c:pt idx="13425">
                  <c:v>1973.3589999999999</c:v>
                </c:pt>
                <c:pt idx="13426">
                  <c:v>1975.3910000000001</c:v>
                </c:pt>
                <c:pt idx="13427">
                  <c:v>1975.1559999999999</c:v>
                </c:pt>
                <c:pt idx="13428">
                  <c:v>1977.578</c:v>
                </c:pt>
                <c:pt idx="13429">
                  <c:v>1980</c:v>
                </c:pt>
                <c:pt idx="13430">
                  <c:v>1983.75</c:v>
                </c:pt>
                <c:pt idx="13431">
                  <c:v>1982.578</c:v>
                </c:pt>
                <c:pt idx="13432">
                  <c:v>1985.547</c:v>
                </c:pt>
                <c:pt idx="13433">
                  <c:v>1986.797</c:v>
                </c:pt>
                <c:pt idx="13434">
                  <c:v>1987.9690000000001</c:v>
                </c:pt>
                <c:pt idx="13435">
                  <c:v>1987.3440000000001</c:v>
                </c:pt>
                <c:pt idx="13436">
                  <c:v>1991.953</c:v>
                </c:pt>
                <c:pt idx="13437">
                  <c:v>1990.1559999999999</c:v>
                </c:pt>
                <c:pt idx="13438">
                  <c:v>1990.9369999999999</c:v>
                </c:pt>
                <c:pt idx="13439">
                  <c:v>1993.5940000000001</c:v>
                </c:pt>
                <c:pt idx="13440">
                  <c:v>1992.9690000000001</c:v>
                </c:pt>
                <c:pt idx="13441">
                  <c:v>1992.578</c:v>
                </c:pt>
                <c:pt idx="13442">
                  <c:v>1995.547</c:v>
                </c:pt>
                <c:pt idx="13443">
                  <c:v>1996.953</c:v>
                </c:pt>
                <c:pt idx="13444">
                  <c:v>2000</c:v>
                </c:pt>
                <c:pt idx="13445">
                  <c:v>2000.3910000000001</c:v>
                </c:pt>
                <c:pt idx="13446">
                  <c:v>2001.172</c:v>
                </c:pt>
                <c:pt idx="13447">
                  <c:v>2003.75</c:v>
                </c:pt>
                <c:pt idx="13448">
                  <c:v>2004.7660000000001</c:v>
                </c:pt>
                <c:pt idx="13449">
                  <c:v>2004.1410000000001</c:v>
                </c:pt>
                <c:pt idx="13450">
                  <c:v>2005.7809999999999</c:v>
                </c:pt>
                <c:pt idx="13451">
                  <c:v>2009.1410000000001</c:v>
                </c:pt>
                <c:pt idx="13452">
                  <c:v>2010.7809999999999</c:v>
                </c:pt>
                <c:pt idx="13453">
                  <c:v>2011.953</c:v>
                </c:pt>
                <c:pt idx="13454">
                  <c:v>2012.3440000000001</c:v>
                </c:pt>
                <c:pt idx="13455">
                  <c:v>2011.797</c:v>
                </c:pt>
                <c:pt idx="13456">
                  <c:v>2013.3589999999999</c:v>
                </c:pt>
                <c:pt idx="13457">
                  <c:v>2013.75</c:v>
                </c:pt>
                <c:pt idx="13458">
                  <c:v>2017.578</c:v>
                </c:pt>
                <c:pt idx="13459">
                  <c:v>2015.9369999999999</c:v>
                </c:pt>
                <c:pt idx="13460">
                  <c:v>2018.203</c:v>
                </c:pt>
                <c:pt idx="13461">
                  <c:v>2021.953</c:v>
                </c:pt>
                <c:pt idx="13462">
                  <c:v>2020.547</c:v>
                </c:pt>
                <c:pt idx="13463">
                  <c:v>2023.9839999999999</c:v>
                </c:pt>
                <c:pt idx="13464">
                  <c:v>2024.1410000000001</c:v>
                </c:pt>
                <c:pt idx="13465">
                  <c:v>2023.75</c:v>
                </c:pt>
                <c:pt idx="13466">
                  <c:v>2027.578</c:v>
                </c:pt>
                <c:pt idx="13467">
                  <c:v>2026.953</c:v>
                </c:pt>
                <c:pt idx="13468">
                  <c:v>2028.75</c:v>
                </c:pt>
                <c:pt idx="13469">
                  <c:v>2030.3910000000001</c:v>
                </c:pt>
                <c:pt idx="13470">
                  <c:v>2030.9369999999999</c:v>
                </c:pt>
                <c:pt idx="13471">
                  <c:v>2032.9690000000001</c:v>
                </c:pt>
                <c:pt idx="13472">
                  <c:v>2035.547</c:v>
                </c:pt>
                <c:pt idx="13473">
                  <c:v>2033.203</c:v>
                </c:pt>
                <c:pt idx="13474">
                  <c:v>2036.172</c:v>
                </c:pt>
                <c:pt idx="13475">
                  <c:v>2041.5619999999999</c:v>
                </c:pt>
                <c:pt idx="13476">
                  <c:v>2041.953</c:v>
                </c:pt>
                <c:pt idx="13477">
                  <c:v>2041.5619999999999</c:v>
                </c:pt>
                <c:pt idx="13478">
                  <c:v>2043.203</c:v>
                </c:pt>
                <c:pt idx="13479">
                  <c:v>2044.5309999999999</c:v>
                </c:pt>
                <c:pt idx="13480">
                  <c:v>2045.7809999999999</c:v>
                </c:pt>
                <c:pt idx="13481">
                  <c:v>2046.4059999999999</c:v>
                </c:pt>
                <c:pt idx="13482">
                  <c:v>2046.953</c:v>
                </c:pt>
                <c:pt idx="13483">
                  <c:v>2046.4059999999999</c:v>
                </c:pt>
                <c:pt idx="13484">
                  <c:v>2051.172</c:v>
                </c:pt>
                <c:pt idx="13485">
                  <c:v>2050.1559999999999</c:v>
                </c:pt>
                <c:pt idx="13486">
                  <c:v>2053.9839999999999</c:v>
                </c:pt>
                <c:pt idx="13487">
                  <c:v>2054.375</c:v>
                </c:pt>
                <c:pt idx="13488">
                  <c:v>2056.4059999999999</c:v>
                </c:pt>
                <c:pt idx="13489">
                  <c:v>2056.4059999999999</c:v>
                </c:pt>
                <c:pt idx="13490">
                  <c:v>2057.3440000000001</c:v>
                </c:pt>
                <c:pt idx="13491">
                  <c:v>2059.1410000000001</c:v>
                </c:pt>
                <c:pt idx="13492">
                  <c:v>2062.578</c:v>
                </c:pt>
                <c:pt idx="13493">
                  <c:v>2061.4059999999999</c:v>
                </c:pt>
                <c:pt idx="13494">
                  <c:v>2063.75</c:v>
                </c:pt>
                <c:pt idx="13495">
                  <c:v>2065.9369999999999</c:v>
                </c:pt>
                <c:pt idx="13496">
                  <c:v>2066.4059999999999</c:v>
                </c:pt>
                <c:pt idx="13497">
                  <c:v>2068.3589999999999</c:v>
                </c:pt>
                <c:pt idx="13498">
                  <c:v>2070.3910000000001</c:v>
                </c:pt>
                <c:pt idx="13499">
                  <c:v>2070.547</c:v>
                </c:pt>
                <c:pt idx="13500">
                  <c:v>2073.203</c:v>
                </c:pt>
                <c:pt idx="13501">
                  <c:v>2074.1410000000001</c:v>
                </c:pt>
                <c:pt idx="13502">
                  <c:v>2078.5940000000001</c:v>
                </c:pt>
                <c:pt idx="13503">
                  <c:v>2067.9690000000001</c:v>
                </c:pt>
                <c:pt idx="13504">
                  <c:v>2043.9839999999999</c:v>
                </c:pt>
                <c:pt idx="13505">
                  <c:v>2065.9369999999999</c:v>
                </c:pt>
                <c:pt idx="13506">
                  <c:v>2069.5309999999999</c:v>
                </c:pt>
                <c:pt idx="13507">
                  <c:v>2056.4059999999999</c:v>
                </c:pt>
                <c:pt idx="13508">
                  <c:v>2062.3440000000001</c:v>
                </c:pt>
                <c:pt idx="13509">
                  <c:v>2066.5619999999999</c:v>
                </c:pt>
                <c:pt idx="13510">
                  <c:v>2077.578</c:v>
                </c:pt>
                <c:pt idx="13511">
                  <c:v>2086.172</c:v>
                </c:pt>
                <c:pt idx="13512">
                  <c:v>2087.1869999999999</c:v>
                </c:pt>
                <c:pt idx="13513">
                  <c:v>2085.3910000000001</c:v>
                </c:pt>
                <c:pt idx="13514">
                  <c:v>2082.7339999999999</c:v>
                </c:pt>
                <c:pt idx="13515">
                  <c:v>2082.1869999999999</c:v>
                </c:pt>
                <c:pt idx="13516">
                  <c:v>2082.7339999999999</c:v>
                </c:pt>
                <c:pt idx="13517">
                  <c:v>2085.7809999999999</c:v>
                </c:pt>
                <c:pt idx="13518">
                  <c:v>2086.172</c:v>
                </c:pt>
                <c:pt idx="13519">
                  <c:v>2082.1869999999999</c:v>
                </c:pt>
                <c:pt idx="13520">
                  <c:v>2080</c:v>
                </c:pt>
                <c:pt idx="13521">
                  <c:v>2075.547</c:v>
                </c:pt>
                <c:pt idx="13522">
                  <c:v>2076.953</c:v>
                </c:pt>
                <c:pt idx="13523">
                  <c:v>2077.7339999999999</c:v>
                </c:pt>
                <c:pt idx="13524">
                  <c:v>2076.5619999999999</c:v>
                </c:pt>
                <c:pt idx="13525">
                  <c:v>2079.7660000000001</c:v>
                </c:pt>
                <c:pt idx="13526">
                  <c:v>2079.1410000000001</c:v>
                </c:pt>
                <c:pt idx="13527">
                  <c:v>2080.547</c:v>
                </c:pt>
                <c:pt idx="13528">
                  <c:v>2078.9839999999999</c:v>
                </c:pt>
                <c:pt idx="13529">
                  <c:v>2076.4059999999999</c:v>
                </c:pt>
                <c:pt idx="13530">
                  <c:v>2078.9839999999999</c:v>
                </c:pt>
                <c:pt idx="13531">
                  <c:v>2076.5619999999999</c:v>
                </c:pt>
                <c:pt idx="13532">
                  <c:v>2075.7809999999999</c:v>
                </c:pt>
                <c:pt idx="13533">
                  <c:v>2075</c:v>
                </c:pt>
                <c:pt idx="13534">
                  <c:v>2076.5619999999999</c:v>
                </c:pt>
                <c:pt idx="13535">
                  <c:v>2075.1559999999999</c:v>
                </c:pt>
                <c:pt idx="13536">
                  <c:v>2075.9369999999999</c:v>
                </c:pt>
                <c:pt idx="13537">
                  <c:v>2076.797</c:v>
                </c:pt>
                <c:pt idx="13538">
                  <c:v>2074.1410000000001</c:v>
                </c:pt>
                <c:pt idx="13539">
                  <c:v>2074.7660000000001</c:v>
                </c:pt>
                <c:pt idx="13540">
                  <c:v>2073.5940000000001</c:v>
                </c:pt>
                <c:pt idx="13541">
                  <c:v>2072.578</c:v>
                </c:pt>
                <c:pt idx="13542">
                  <c:v>2074.5309999999999</c:v>
                </c:pt>
                <c:pt idx="13543">
                  <c:v>2071.953</c:v>
                </c:pt>
                <c:pt idx="13544">
                  <c:v>2070.9369999999999</c:v>
                </c:pt>
                <c:pt idx="13545">
                  <c:v>2066.797</c:v>
                </c:pt>
                <c:pt idx="13546">
                  <c:v>2067.578</c:v>
                </c:pt>
                <c:pt idx="13547">
                  <c:v>2069.5309999999999</c:v>
                </c:pt>
                <c:pt idx="13548">
                  <c:v>2067.1869999999999</c:v>
                </c:pt>
                <c:pt idx="13549">
                  <c:v>2064.1410000000001</c:v>
                </c:pt>
                <c:pt idx="13550">
                  <c:v>2066.172</c:v>
                </c:pt>
                <c:pt idx="13551">
                  <c:v>2065.547</c:v>
                </c:pt>
                <c:pt idx="13552">
                  <c:v>2063.3589999999999</c:v>
                </c:pt>
                <c:pt idx="13553">
                  <c:v>2063.3589999999999</c:v>
                </c:pt>
                <c:pt idx="13554">
                  <c:v>2059.7660000000001</c:v>
                </c:pt>
                <c:pt idx="13555">
                  <c:v>2059.375</c:v>
                </c:pt>
                <c:pt idx="13556">
                  <c:v>2057.3440000000001</c:v>
                </c:pt>
                <c:pt idx="13557">
                  <c:v>2052.9690000000001</c:v>
                </c:pt>
                <c:pt idx="13558">
                  <c:v>2054.375</c:v>
                </c:pt>
                <c:pt idx="13559">
                  <c:v>2051.797</c:v>
                </c:pt>
                <c:pt idx="13560">
                  <c:v>2054.1410000000001</c:v>
                </c:pt>
                <c:pt idx="13561">
                  <c:v>2051.172</c:v>
                </c:pt>
                <c:pt idx="13562">
                  <c:v>2051.172</c:v>
                </c:pt>
                <c:pt idx="13563">
                  <c:v>2048.9839999999999</c:v>
                </c:pt>
                <c:pt idx="13564">
                  <c:v>2047.7339999999999</c:v>
                </c:pt>
                <c:pt idx="13565">
                  <c:v>2047.7339999999999</c:v>
                </c:pt>
                <c:pt idx="13566">
                  <c:v>2045.3910000000001</c:v>
                </c:pt>
                <c:pt idx="13567">
                  <c:v>2043.9839999999999</c:v>
                </c:pt>
                <c:pt idx="13568">
                  <c:v>2044.1410000000001</c:v>
                </c:pt>
                <c:pt idx="13569">
                  <c:v>2040.547</c:v>
                </c:pt>
                <c:pt idx="13570">
                  <c:v>2040.1559999999999</c:v>
                </c:pt>
                <c:pt idx="13571">
                  <c:v>2037.7339999999999</c:v>
                </c:pt>
                <c:pt idx="13572">
                  <c:v>2036.797</c:v>
                </c:pt>
                <c:pt idx="13573">
                  <c:v>2036.5619999999999</c:v>
                </c:pt>
                <c:pt idx="13574">
                  <c:v>2036.797</c:v>
                </c:pt>
                <c:pt idx="13575">
                  <c:v>2033.9839999999999</c:v>
                </c:pt>
                <c:pt idx="13576">
                  <c:v>2031.953</c:v>
                </c:pt>
                <c:pt idx="13577">
                  <c:v>2029.7660000000001</c:v>
                </c:pt>
                <c:pt idx="13578">
                  <c:v>2027.1869999999999</c:v>
                </c:pt>
                <c:pt idx="13579">
                  <c:v>2026.797</c:v>
                </c:pt>
                <c:pt idx="13580">
                  <c:v>2026.172</c:v>
                </c:pt>
                <c:pt idx="13581">
                  <c:v>2022.7339999999999</c:v>
                </c:pt>
                <c:pt idx="13582">
                  <c:v>2022.7339999999999</c:v>
                </c:pt>
                <c:pt idx="13583">
                  <c:v>2021.5619999999999</c:v>
                </c:pt>
                <c:pt idx="13584">
                  <c:v>2020.547</c:v>
                </c:pt>
                <c:pt idx="13585">
                  <c:v>2023.75</c:v>
                </c:pt>
                <c:pt idx="13586">
                  <c:v>2020.7809999999999</c:v>
                </c:pt>
                <c:pt idx="13587">
                  <c:v>2016.953</c:v>
                </c:pt>
                <c:pt idx="13588">
                  <c:v>2020</c:v>
                </c:pt>
                <c:pt idx="13589">
                  <c:v>2015.9369999999999</c:v>
                </c:pt>
                <c:pt idx="13590">
                  <c:v>2017.3440000000001</c:v>
                </c:pt>
                <c:pt idx="13591">
                  <c:v>2014.1410000000001</c:v>
                </c:pt>
                <c:pt idx="13592">
                  <c:v>2013.75</c:v>
                </c:pt>
                <c:pt idx="13593">
                  <c:v>2012.9690000000001</c:v>
                </c:pt>
                <c:pt idx="13594">
                  <c:v>2012.578</c:v>
                </c:pt>
                <c:pt idx="13595">
                  <c:v>2007.9690000000001</c:v>
                </c:pt>
                <c:pt idx="13596">
                  <c:v>2009.5309999999999</c:v>
                </c:pt>
                <c:pt idx="13597">
                  <c:v>2006.953</c:v>
                </c:pt>
                <c:pt idx="13598">
                  <c:v>2004.5309999999999</c:v>
                </c:pt>
                <c:pt idx="13599">
                  <c:v>2005.1559999999999</c:v>
                </c:pt>
                <c:pt idx="13600">
                  <c:v>2006.4059999999999</c:v>
                </c:pt>
                <c:pt idx="13601">
                  <c:v>2001.797</c:v>
                </c:pt>
                <c:pt idx="13602">
                  <c:v>2002.3440000000001</c:v>
                </c:pt>
                <c:pt idx="13603">
                  <c:v>2001.172</c:v>
                </c:pt>
                <c:pt idx="13604">
                  <c:v>2000.3910000000001</c:v>
                </c:pt>
                <c:pt idx="13605">
                  <c:v>1997.7339999999999</c:v>
                </c:pt>
                <c:pt idx="13606">
                  <c:v>1998.203</c:v>
                </c:pt>
                <c:pt idx="13607">
                  <c:v>1995.1559999999999</c:v>
                </c:pt>
                <c:pt idx="13608">
                  <c:v>1991.5619999999999</c:v>
                </c:pt>
                <c:pt idx="13609">
                  <c:v>1995</c:v>
                </c:pt>
                <c:pt idx="13610">
                  <c:v>1993.75</c:v>
                </c:pt>
                <c:pt idx="13611">
                  <c:v>1988.9839999999999</c:v>
                </c:pt>
                <c:pt idx="13612">
                  <c:v>1990.9369999999999</c:v>
                </c:pt>
                <c:pt idx="13613">
                  <c:v>1988.75</c:v>
                </c:pt>
                <c:pt idx="13614">
                  <c:v>1989.375</c:v>
                </c:pt>
                <c:pt idx="13615">
                  <c:v>1988.203</c:v>
                </c:pt>
                <c:pt idx="13616">
                  <c:v>1988.203</c:v>
                </c:pt>
                <c:pt idx="13617">
                  <c:v>1987.1869999999999</c:v>
                </c:pt>
                <c:pt idx="13618">
                  <c:v>1984.1410000000001</c:v>
                </c:pt>
                <c:pt idx="13619">
                  <c:v>1984.7660000000001</c:v>
                </c:pt>
                <c:pt idx="13620">
                  <c:v>1983.9839999999999</c:v>
                </c:pt>
                <c:pt idx="13621">
                  <c:v>1982.578</c:v>
                </c:pt>
                <c:pt idx="13622">
                  <c:v>1978.203</c:v>
                </c:pt>
                <c:pt idx="13623">
                  <c:v>1978.203</c:v>
                </c:pt>
                <c:pt idx="13624">
                  <c:v>1976.797</c:v>
                </c:pt>
                <c:pt idx="13625">
                  <c:v>1976.5619999999999</c:v>
                </c:pt>
                <c:pt idx="13626">
                  <c:v>1975.547</c:v>
                </c:pt>
                <c:pt idx="13627">
                  <c:v>1973.9839999999999</c:v>
                </c:pt>
                <c:pt idx="13628">
                  <c:v>1971.797</c:v>
                </c:pt>
                <c:pt idx="13629">
                  <c:v>1970.9369999999999</c:v>
                </c:pt>
                <c:pt idx="13630">
                  <c:v>1971.172</c:v>
                </c:pt>
                <c:pt idx="13631">
                  <c:v>1970.547</c:v>
                </c:pt>
                <c:pt idx="13632">
                  <c:v>1971.4059999999999</c:v>
                </c:pt>
                <c:pt idx="13633">
                  <c:v>1970.9369999999999</c:v>
                </c:pt>
                <c:pt idx="13634">
                  <c:v>1970.7809999999999</c:v>
                </c:pt>
                <c:pt idx="13635">
                  <c:v>1968.5940000000001</c:v>
                </c:pt>
                <c:pt idx="13636">
                  <c:v>1970</c:v>
                </c:pt>
                <c:pt idx="13637">
                  <c:v>1968.203</c:v>
                </c:pt>
                <c:pt idx="13638">
                  <c:v>1966.5619999999999</c:v>
                </c:pt>
                <c:pt idx="13639">
                  <c:v>1967.578</c:v>
                </c:pt>
                <c:pt idx="13640">
                  <c:v>1966.5619999999999</c:v>
                </c:pt>
                <c:pt idx="13641">
                  <c:v>1964.7660000000001</c:v>
                </c:pt>
                <c:pt idx="13642">
                  <c:v>1963.75</c:v>
                </c:pt>
                <c:pt idx="13643">
                  <c:v>1964.7660000000001</c:v>
                </c:pt>
                <c:pt idx="13644">
                  <c:v>1963.203</c:v>
                </c:pt>
                <c:pt idx="13645">
                  <c:v>1961.172</c:v>
                </c:pt>
                <c:pt idx="13646">
                  <c:v>1960.3910000000001</c:v>
                </c:pt>
                <c:pt idx="13647">
                  <c:v>1958.9839999999999</c:v>
                </c:pt>
                <c:pt idx="13648">
                  <c:v>1960.1559999999999</c:v>
                </c:pt>
                <c:pt idx="13649">
                  <c:v>1960.1559999999999</c:v>
                </c:pt>
                <c:pt idx="13650">
                  <c:v>1959.375</c:v>
                </c:pt>
                <c:pt idx="13651">
                  <c:v>1959.7660000000001</c:v>
                </c:pt>
                <c:pt idx="13652">
                  <c:v>1957.3440000000001</c:v>
                </c:pt>
                <c:pt idx="13653">
                  <c:v>1959.7660000000001</c:v>
                </c:pt>
                <c:pt idx="13654">
                  <c:v>1957.1869999999999</c:v>
                </c:pt>
                <c:pt idx="13655">
                  <c:v>1956.4059999999999</c:v>
                </c:pt>
                <c:pt idx="13656">
                  <c:v>1957.9690000000001</c:v>
                </c:pt>
                <c:pt idx="13657">
                  <c:v>1957.578</c:v>
                </c:pt>
                <c:pt idx="13658">
                  <c:v>1957.9690000000001</c:v>
                </c:pt>
                <c:pt idx="13659">
                  <c:v>1954.375</c:v>
                </c:pt>
                <c:pt idx="13660">
                  <c:v>1958.9839999999999</c:v>
                </c:pt>
                <c:pt idx="13661">
                  <c:v>1956.797</c:v>
                </c:pt>
                <c:pt idx="13662">
                  <c:v>1956.953</c:v>
                </c:pt>
                <c:pt idx="13663">
                  <c:v>1953.203</c:v>
                </c:pt>
                <c:pt idx="13664">
                  <c:v>1955.547</c:v>
                </c:pt>
                <c:pt idx="13665">
                  <c:v>1956.4059999999999</c:v>
                </c:pt>
                <c:pt idx="13666">
                  <c:v>1955.7809999999999</c:v>
                </c:pt>
                <c:pt idx="13667">
                  <c:v>1955.3910000000001</c:v>
                </c:pt>
                <c:pt idx="13668">
                  <c:v>1955.9369999999999</c:v>
                </c:pt>
                <c:pt idx="13669">
                  <c:v>1955.547</c:v>
                </c:pt>
                <c:pt idx="13670">
                  <c:v>1955.1559999999999</c:v>
                </c:pt>
                <c:pt idx="13671">
                  <c:v>1954.7660000000001</c:v>
                </c:pt>
                <c:pt idx="13672">
                  <c:v>1957.1869999999999</c:v>
                </c:pt>
                <c:pt idx="13673">
                  <c:v>1956.172</c:v>
                </c:pt>
                <c:pt idx="13674">
                  <c:v>1958.5940000000001</c:v>
                </c:pt>
                <c:pt idx="13675">
                  <c:v>1957.9690000000001</c:v>
                </c:pt>
                <c:pt idx="13676">
                  <c:v>1958.9839999999999</c:v>
                </c:pt>
                <c:pt idx="13677">
                  <c:v>1957.7339999999999</c:v>
                </c:pt>
                <c:pt idx="13678">
                  <c:v>1959.1410000000001</c:v>
                </c:pt>
                <c:pt idx="13679">
                  <c:v>1960.9369999999999</c:v>
                </c:pt>
                <c:pt idx="13680">
                  <c:v>1959.5309999999999</c:v>
                </c:pt>
                <c:pt idx="13681">
                  <c:v>1961.953</c:v>
                </c:pt>
                <c:pt idx="13682">
                  <c:v>1959.375</c:v>
                </c:pt>
                <c:pt idx="13683">
                  <c:v>1960.3910000000001</c:v>
                </c:pt>
                <c:pt idx="13684">
                  <c:v>1961.4059999999999</c:v>
                </c:pt>
                <c:pt idx="13685">
                  <c:v>1962.1869999999999</c:v>
                </c:pt>
                <c:pt idx="13686">
                  <c:v>1961.953</c:v>
                </c:pt>
                <c:pt idx="13687">
                  <c:v>1962.1869999999999</c:v>
                </c:pt>
                <c:pt idx="13688">
                  <c:v>1962.7339999999999</c:v>
                </c:pt>
                <c:pt idx="13689">
                  <c:v>1963.3589999999999</c:v>
                </c:pt>
                <c:pt idx="13690">
                  <c:v>1966.797</c:v>
                </c:pt>
                <c:pt idx="13691">
                  <c:v>1964.5309999999999</c:v>
                </c:pt>
                <c:pt idx="13692">
                  <c:v>1964.7660000000001</c:v>
                </c:pt>
                <c:pt idx="13693">
                  <c:v>1965.9369999999999</c:v>
                </c:pt>
                <c:pt idx="13694">
                  <c:v>1969.5309999999999</c:v>
                </c:pt>
                <c:pt idx="13695">
                  <c:v>1966.797</c:v>
                </c:pt>
                <c:pt idx="13696">
                  <c:v>1969.7660000000001</c:v>
                </c:pt>
                <c:pt idx="13697">
                  <c:v>1970.7809999999999</c:v>
                </c:pt>
                <c:pt idx="13698">
                  <c:v>1970.1559999999999</c:v>
                </c:pt>
                <c:pt idx="13699">
                  <c:v>1973.75</c:v>
                </c:pt>
                <c:pt idx="13700">
                  <c:v>1972.578</c:v>
                </c:pt>
                <c:pt idx="13701">
                  <c:v>1974.375</c:v>
                </c:pt>
                <c:pt idx="13702">
                  <c:v>1975.1559999999999</c:v>
                </c:pt>
                <c:pt idx="13703">
                  <c:v>1977.3440000000001</c:v>
                </c:pt>
                <c:pt idx="13704">
                  <c:v>1975.547</c:v>
                </c:pt>
                <c:pt idx="13705">
                  <c:v>1980.547</c:v>
                </c:pt>
                <c:pt idx="13706">
                  <c:v>1979.5309999999999</c:v>
                </c:pt>
                <c:pt idx="13707">
                  <c:v>1979.375</c:v>
                </c:pt>
                <c:pt idx="13708">
                  <c:v>1981.953</c:v>
                </c:pt>
                <c:pt idx="13709">
                  <c:v>1984.1410000000001</c:v>
                </c:pt>
                <c:pt idx="13710">
                  <c:v>1981.172</c:v>
                </c:pt>
                <c:pt idx="13711">
                  <c:v>1986.953</c:v>
                </c:pt>
                <c:pt idx="13712">
                  <c:v>1986.953</c:v>
                </c:pt>
                <c:pt idx="13713">
                  <c:v>1986.797</c:v>
                </c:pt>
                <c:pt idx="13714">
                  <c:v>1991.4059999999999</c:v>
                </c:pt>
                <c:pt idx="13715">
                  <c:v>1990.3910000000001</c:v>
                </c:pt>
                <c:pt idx="13716">
                  <c:v>1993.75</c:v>
                </c:pt>
                <c:pt idx="13717">
                  <c:v>1993.203</c:v>
                </c:pt>
                <c:pt idx="13718">
                  <c:v>1992.7339999999999</c:v>
                </c:pt>
                <c:pt idx="13719">
                  <c:v>1994.7660000000001</c:v>
                </c:pt>
                <c:pt idx="13720">
                  <c:v>1995.9369999999999</c:v>
                </c:pt>
                <c:pt idx="13721">
                  <c:v>1996.172</c:v>
                </c:pt>
                <c:pt idx="13722">
                  <c:v>1997.9690000000001</c:v>
                </c:pt>
                <c:pt idx="13723">
                  <c:v>1999.375</c:v>
                </c:pt>
                <c:pt idx="13724">
                  <c:v>2000.9369999999999</c:v>
                </c:pt>
                <c:pt idx="13725">
                  <c:v>2002.7339999999999</c:v>
                </c:pt>
                <c:pt idx="13726">
                  <c:v>2004.1410000000001</c:v>
                </c:pt>
                <c:pt idx="13727">
                  <c:v>2005.9369999999999</c:v>
                </c:pt>
                <c:pt idx="13728">
                  <c:v>2008.5940000000001</c:v>
                </c:pt>
                <c:pt idx="13729">
                  <c:v>2008.5940000000001</c:v>
                </c:pt>
                <c:pt idx="13730">
                  <c:v>2011.5619999999999</c:v>
                </c:pt>
                <c:pt idx="13731">
                  <c:v>2012.9690000000001</c:v>
                </c:pt>
                <c:pt idx="13732">
                  <c:v>2015</c:v>
                </c:pt>
                <c:pt idx="13733">
                  <c:v>2017.3440000000001</c:v>
                </c:pt>
                <c:pt idx="13734">
                  <c:v>2018.5940000000001</c:v>
                </c:pt>
                <c:pt idx="13735">
                  <c:v>2021.172</c:v>
                </c:pt>
                <c:pt idx="13736">
                  <c:v>2020.9369999999999</c:v>
                </c:pt>
                <c:pt idx="13737">
                  <c:v>2024.1410000000001</c:v>
                </c:pt>
                <c:pt idx="13738">
                  <c:v>2024.5309999999999</c:v>
                </c:pt>
                <c:pt idx="13739">
                  <c:v>2028.9839999999999</c:v>
                </c:pt>
                <c:pt idx="13740">
                  <c:v>2028.9839999999999</c:v>
                </c:pt>
                <c:pt idx="13741">
                  <c:v>2031.4059999999999</c:v>
                </c:pt>
                <c:pt idx="13742">
                  <c:v>2030.547</c:v>
                </c:pt>
                <c:pt idx="13743">
                  <c:v>2031.4059999999999</c:v>
                </c:pt>
                <c:pt idx="13744">
                  <c:v>2031.953</c:v>
                </c:pt>
                <c:pt idx="13745">
                  <c:v>2035.3910000000001</c:v>
                </c:pt>
                <c:pt idx="13746">
                  <c:v>2037.578</c:v>
                </c:pt>
                <c:pt idx="13747">
                  <c:v>2037.1869999999999</c:v>
                </c:pt>
                <c:pt idx="13748">
                  <c:v>2040.1559999999999</c:v>
                </c:pt>
                <c:pt idx="13749">
                  <c:v>2040.547</c:v>
                </c:pt>
                <c:pt idx="13750">
                  <c:v>2041.797</c:v>
                </c:pt>
                <c:pt idx="13751">
                  <c:v>2045.1559999999999</c:v>
                </c:pt>
                <c:pt idx="13752">
                  <c:v>2044.5309999999999</c:v>
                </c:pt>
                <c:pt idx="13753">
                  <c:v>2050.547</c:v>
                </c:pt>
                <c:pt idx="13754">
                  <c:v>2049.5309999999999</c:v>
                </c:pt>
                <c:pt idx="13755">
                  <c:v>2052.3440000000001</c:v>
                </c:pt>
                <c:pt idx="13756">
                  <c:v>2053.5940000000001</c:v>
                </c:pt>
                <c:pt idx="13757">
                  <c:v>2054.7660000000001</c:v>
                </c:pt>
                <c:pt idx="13758">
                  <c:v>2056.953</c:v>
                </c:pt>
                <c:pt idx="13759">
                  <c:v>2059.375</c:v>
                </c:pt>
                <c:pt idx="13760">
                  <c:v>2060</c:v>
                </c:pt>
                <c:pt idx="13761">
                  <c:v>2063.3589999999999</c:v>
                </c:pt>
                <c:pt idx="13762">
                  <c:v>2062.9690000000001</c:v>
                </c:pt>
                <c:pt idx="13763">
                  <c:v>2065.1559999999999</c:v>
                </c:pt>
                <c:pt idx="13764">
                  <c:v>2065.547</c:v>
                </c:pt>
                <c:pt idx="13765">
                  <c:v>2066.5619999999999</c:v>
                </c:pt>
                <c:pt idx="13766">
                  <c:v>2067.3440000000001</c:v>
                </c:pt>
                <c:pt idx="13767">
                  <c:v>2070.7809999999999</c:v>
                </c:pt>
                <c:pt idx="13768">
                  <c:v>2068.5940000000001</c:v>
                </c:pt>
                <c:pt idx="13769">
                  <c:v>2071.5619999999999</c:v>
                </c:pt>
                <c:pt idx="13770">
                  <c:v>2073.75</c:v>
                </c:pt>
                <c:pt idx="13771">
                  <c:v>2076.172</c:v>
                </c:pt>
                <c:pt idx="13772">
                  <c:v>2074.7660000000001</c:v>
                </c:pt>
                <c:pt idx="13773">
                  <c:v>2078.3589999999999</c:v>
                </c:pt>
                <c:pt idx="13774">
                  <c:v>2079.7660000000001</c:v>
                </c:pt>
                <c:pt idx="13775">
                  <c:v>2081.4059999999999</c:v>
                </c:pt>
                <c:pt idx="13776">
                  <c:v>2084.7660000000001</c:v>
                </c:pt>
                <c:pt idx="13777">
                  <c:v>2089.1410000000001</c:v>
                </c:pt>
                <c:pt idx="13778">
                  <c:v>2087.578</c:v>
                </c:pt>
                <c:pt idx="13779">
                  <c:v>2088.5940000000001</c:v>
                </c:pt>
                <c:pt idx="13780">
                  <c:v>2091.5619999999999</c:v>
                </c:pt>
                <c:pt idx="13781">
                  <c:v>2091.5619999999999</c:v>
                </c:pt>
                <c:pt idx="13782">
                  <c:v>2091.4059999999999</c:v>
                </c:pt>
                <c:pt idx="13783">
                  <c:v>2095.1559999999999</c:v>
                </c:pt>
                <c:pt idx="13784">
                  <c:v>2095.1559999999999</c:v>
                </c:pt>
                <c:pt idx="13785">
                  <c:v>2095.3910000000001</c:v>
                </c:pt>
                <c:pt idx="13786">
                  <c:v>2095</c:v>
                </c:pt>
                <c:pt idx="13787">
                  <c:v>2095.1559999999999</c:v>
                </c:pt>
                <c:pt idx="13788">
                  <c:v>2097.1869999999999</c:v>
                </c:pt>
                <c:pt idx="13789">
                  <c:v>2098.203</c:v>
                </c:pt>
                <c:pt idx="13790">
                  <c:v>2098.3589999999999</c:v>
                </c:pt>
                <c:pt idx="13791">
                  <c:v>2100.7809999999999</c:v>
                </c:pt>
                <c:pt idx="13792">
                  <c:v>2102.3440000000001</c:v>
                </c:pt>
                <c:pt idx="13793">
                  <c:v>2106.797</c:v>
                </c:pt>
                <c:pt idx="13794">
                  <c:v>2105.9369999999999</c:v>
                </c:pt>
                <c:pt idx="13795">
                  <c:v>2107.3440000000001</c:v>
                </c:pt>
                <c:pt idx="13796">
                  <c:v>2110.547</c:v>
                </c:pt>
                <c:pt idx="13797">
                  <c:v>2111.172</c:v>
                </c:pt>
                <c:pt idx="13798">
                  <c:v>2114.1410000000001</c:v>
                </c:pt>
                <c:pt idx="13799">
                  <c:v>2115.3910000000001</c:v>
                </c:pt>
                <c:pt idx="13800">
                  <c:v>2115</c:v>
                </c:pt>
                <c:pt idx="13801">
                  <c:v>2114.375</c:v>
                </c:pt>
                <c:pt idx="13802">
                  <c:v>2118.75</c:v>
                </c:pt>
                <c:pt idx="13803">
                  <c:v>2117.1869999999999</c:v>
                </c:pt>
                <c:pt idx="13804">
                  <c:v>2121.172</c:v>
                </c:pt>
                <c:pt idx="13805">
                  <c:v>2119.375</c:v>
                </c:pt>
                <c:pt idx="13806">
                  <c:v>2120.547</c:v>
                </c:pt>
                <c:pt idx="13807">
                  <c:v>2122.578</c:v>
                </c:pt>
                <c:pt idx="13808">
                  <c:v>2125.1559999999999</c:v>
                </c:pt>
                <c:pt idx="13809">
                  <c:v>2126.797</c:v>
                </c:pt>
                <c:pt idx="13810">
                  <c:v>2125.7809999999999</c:v>
                </c:pt>
                <c:pt idx="13811">
                  <c:v>2127.1869999999999</c:v>
                </c:pt>
                <c:pt idx="13812">
                  <c:v>2128.9839999999999</c:v>
                </c:pt>
                <c:pt idx="13813">
                  <c:v>2129.5309999999999</c:v>
                </c:pt>
                <c:pt idx="13814">
                  <c:v>2131.953</c:v>
                </c:pt>
                <c:pt idx="13815">
                  <c:v>2130.7809999999999</c:v>
                </c:pt>
                <c:pt idx="13816">
                  <c:v>2115.1559999999999</c:v>
                </c:pt>
                <c:pt idx="13817">
                  <c:v>2111.797</c:v>
                </c:pt>
                <c:pt idx="13818">
                  <c:v>2125.3910000000001</c:v>
                </c:pt>
                <c:pt idx="13819">
                  <c:v>2120.547</c:v>
                </c:pt>
                <c:pt idx="13820">
                  <c:v>2120.9369999999999</c:v>
                </c:pt>
                <c:pt idx="13821">
                  <c:v>2126.4059999999999</c:v>
                </c:pt>
                <c:pt idx="13822">
                  <c:v>2133.9839999999999</c:v>
                </c:pt>
                <c:pt idx="13823">
                  <c:v>2140</c:v>
                </c:pt>
                <c:pt idx="13824">
                  <c:v>2140.547</c:v>
                </c:pt>
                <c:pt idx="13825">
                  <c:v>2141.797</c:v>
                </c:pt>
                <c:pt idx="13826">
                  <c:v>2140.7809999999999</c:v>
                </c:pt>
                <c:pt idx="13827">
                  <c:v>2139.1410000000001</c:v>
                </c:pt>
                <c:pt idx="13828">
                  <c:v>2137.1869999999999</c:v>
                </c:pt>
                <c:pt idx="13829">
                  <c:v>2139.1410000000001</c:v>
                </c:pt>
                <c:pt idx="13830">
                  <c:v>2137.3440000000001</c:v>
                </c:pt>
                <c:pt idx="13831">
                  <c:v>2132.1869999999999</c:v>
                </c:pt>
                <c:pt idx="13832">
                  <c:v>2131.797</c:v>
                </c:pt>
                <c:pt idx="13833">
                  <c:v>2131.5619999999999</c:v>
                </c:pt>
                <c:pt idx="13834">
                  <c:v>2131.797</c:v>
                </c:pt>
                <c:pt idx="13835">
                  <c:v>2132.3440000000001</c:v>
                </c:pt>
                <c:pt idx="13836">
                  <c:v>2133.3589999999999</c:v>
                </c:pt>
                <c:pt idx="13837">
                  <c:v>2131.953</c:v>
                </c:pt>
                <c:pt idx="13838">
                  <c:v>2136.172</c:v>
                </c:pt>
                <c:pt idx="13839">
                  <c:v>2133.75</c:v>
                </c:pt>
                <c:pt idx="13840">
                  <c:v>2131.797</c:v>
                </c:pt>
                <c:pt idx="13841">
                  <c:v>2131.797</c:v>
                </c:pt>
                <c:pt idx="13842">
                  <c:v>2130.547</c:v>
                </c:pt>
                <c:pt idx="13843">
                  <c:v>2132.1869999999999</c:v>
                </c:pt>
                <c:pt idx="13844">
                  <c:v>2130.7809999999999</c:v>
                </c:pt>
                <c:pt idx="13845">
                  <c:v>2130</c:v>
                </c:pt>
                <c:pt idx="13846">
                  <c:v>2130.3910000000001</c:v>
                </c:pt>
                <c:pt idx="13847">
                  <c:v>2129.375</c:v>
                </c:pt>
                <c:pt idx="13848">
                  <c:v>2127.578</c:v>
                </c:pt>
                <c:pt idx="13849">
                  <c:v>2125.547</c:v>
                </c:pt>
                <c:pt idx="13850">
                  <c:v>2126.4059999999999</c:v>
                </c:pt>
                <c:pt idx="13851">
                  <c:v>2123.5940000000001</c:v>
                </c:pt>
                <c:pt idx="13852">
                  <c:v>2123.75</c:v>
                </c:pt>
                <c:pt idx="13853">
                  <c:v>2122.7339999999999</c:v>
                </c:pt>
                <c:pt idx="13854">
                  <c:v>2123.203</c:v>
                </c:pt>
                <c:pt idx="13855">
                  <c:v>2122.9690000000001</c:v>
                </c:pt>
                <c:pt idx="13856">
                  <c:v>2120.9369999999999</c:v>
                </c:pt>
                <c:pt idx="13857">
                  <c:v>2117.9690000000001</c:v>
                </c:pt>
                <c:pt idx="13858">
                  <c:v>2116.953</c:v>
                </c:pt>
                <c:pt idx="13859">
                  <c:v>2116.172</c:v>
                </c:pt>
                <c:pt idx="13860">
                  <c:v>2115.3910000000001</c:v>
                </c:pt>
                <c:pt idx="13861">
                  <c:v>2113.3589999999999</c:v>
                </c:pt>
                <c:pt idx="13862">
                  <c:v>2113.75</c:v>
                </c:pt>
                <c:pt idx="13863">
                  <c:v>2110</c:v>
                </c:pt>
                <c:pt idx="13864">
                  <c:v>2110</c:v>
                </c:pt>
                <c:pt idx="13865">
                  <c:v>2106.953</c:v>
                </c:pt>
                <c:pt idx="13866">
                  <c:v>2105.3910000000001</c:v>
                </c:pt>
                <c:pt idx="13867">
                  <c:v>2107.3440000000001</c:v>
                </c:pt>
                <c:pt idx="13868">
                  <c:v>2103.5940000000001</c:v>
                </c:pt>
                <c:pt idx="13869">
                  <c:v>2104.375</c:v>
                </c:pt>
                <c:pt idx="13870">
                  <c:v>2103.3589999999999</c:v>
                </c:pt>
                <c:pt idx="13871">
                  <c:v>2101.5619999999999</c:v>
                </c:pt>
                <c:pt idx="13872">
                  <c:v>2098.5940000000001</c:v>
                </c:pt>
                <c:pt idx="13873">
                  <c:v>2097.9690000000001</c:v>
                </c:pt>
                <c:pt idx="13874">
                  <c:v>2092.9690000000001</c:v>
                </c:pt>
                <c:pt idx="13875">
                  <c:v>2092.3440000000001</c:v>
                </c:pt>
                <c:pt idx="13876">
                  <c:v>2092.1869999999999</c:v>
                </c:pt>
                <c:pt idx="13877">
                  <c:v>2090.9369999999999</c:v>
                </c:pt>
                <c:pt idx="13878">
                  <c:v>2090</c:v>
                </c:pt>
                <c:pt idx="13879">
                  <c:v>2088.203</c:v>
                </c:pt>
                <c:pt idx="13880">
                  <c:v>2085.9369999999999</c:v>
                </c:pt>
                <c:pt idx="13881">
                  <c:v>2082.578</c:v>
                </c:pt>
                <c:pt idx="13882">
                  <c:v>2082.9690000000001</c:v>
                </c:pt>
                <c:pt idx="13883">
                  <c:v>2081.953</c:v>
                </c:pt>
                <c:pt idx="13884">
                  <c:v>2079.375</c:v>
                </c:pt>
                <c:pt idx="13885">
                  <c:v>2078.75</c:v>
                </c:pt>
                <c:pt idx="13886">
                  <c:v>2076.5619999999999</c:v>
                </c:pt>
                <c:pt idx="13887">
                  <c:v>2076.5619999999999</c:v>
                </c:pt>
                <c:pt idx="13888">
                  <c:v>2076.172</c:v>
                </c:pt>
                <c:pt idx="13889">
                  <c:v>2070.9369999999999</c:v>
                </c:pt>
                <c:pt idx="13890">
                  <c:v>2072.9690000000001</c:v>
                </c:pt>
                <c:pt idx="13891">
                  <c:v>2069.375</c:v>
                </c:pt>
                <c:pt idx="13892">
                  <c:v>2068.75</c:v>
                </c:pt>
                <c:pt idx="13893">
                  <c:v>2065.7809999999999</c:v>
                </c:pt>
                <c:pt idx="13894">
                  <c:v>2064.7660000000001</c:v>
                </c:pt>
                <c:pt idx="13895">
                  <c:v>2062.7339999999999</c:v>
                </c:pt>
                <c:pt idx="13896">
                  <c:v>2062.9690000000001</c:v>
                </c:pt>
                <c:pt idx="13897">
                  <c:v>2056.4059999999999</c:v>
                </c:pt>
                <c:pt idx="13898">
                  <c:v>2052.7339999999999</c:v>
                </c:pt>
                <c:pt idx="13899">
                  <c:v>2053.3589999999999</c:v>
                </c:pt>
                <c:pt idx="13900">
                  <c:v>2053.75</c:v>
                </c:pt>
                <c:pt idx="13901">
                  <c:v>2050.547</c:v>
                </c:pt>
                <c:pt idx="13902">
                  <c:v>2047.7339999999999</c:v>
                </c:pt>
                <c:pt idx="13903">
                  <c:v>2048.9839999999999</c:v>
                </c:pt>
                <c:pt idx="13904">
                  <c:v>2045.7809999999999</c:v>
                </c:pt>
                <c:pt idx="13905">
                  <c:v>2045.9369999999999</c:v>
                </c:pt>
                <c:pt idx="13906">
                  <c:v>2043.9839999999999</c:v>
                </c:pt>
                <c:pt idx="13907">
                  <c:v>2040.9369999999999</c:v>
                </c:pt>
                <c:pt idx="13908">
                  <c:v>2041.797</c:v>
                </c:pt>
                <c:pt idx="13909">
                  <c:v>2037.9690000000001</c:v>
                </c:pt>
                <c:pt idx="13910">
                  <c:v>2037.3440000000001</c:v>
                </c:pt>
                <c:pt idx="13911">
                  <c:v>2038.203</c:v>
                </c:pt>
                <c:pt idx="13912">
                  <c:v>2035.7809999999999</c:v>
                </c:pt>
                <c:pt idx="13913">
                  <c:v>2032.1869999999999</c:v>
                </c:pt>
                <c:pt idx="13914">
                  <c:v>2032.7339999999999</c:v>
                </c:pt>
                <c:pt idx="13915">
                  <c:v>2032.578</c:v>
                </c:pt>
                <c:pt idx="13916">
                  <c:v>2027.7339999999999</c:v>
                </c:pt>
                <c:pt idx="13917">
                  <c:v>2027.7339999999999</c:v>
                </c:pt>
                <c:pt idx="13918">
                  <c:v>2028.9839999999999</c:v>
                </c:pt>
                <c:pt idx="13919">
                  <c:v>2025.3910000000001</c:v>
                </c:pt>
                <c:pt idx="13920">
                  <c:v>2024.5309999999999</c:v>
                </c:pt>
                <c:pt idx="13921">
                  <c:v>2025.3910000000001</c:v>
                </c:pt>
                <c:pt idx="13922">
                  <c:v>2017.9690000000001</c:v>
                </c:pt>
                <c:pt idx="13923">
                  <c:v>2019.375</c:v>
                </c:pt>
                <c:pt idx="13924">
                  <c:v>2019.1410000000001</c:v>
                </c:pt>
                <c:pt idx="13925">
                  <c:v>2015.3910000000001</c:v>
                </c:pt>
                <c:pt idx="13926">
                  <c:v>2012.578</c:v>
                </c:pt>
                <c:pt idx="13927">
                  <c:v>2012.9690000000001</c:v>
                </c:pt>
                <c:pt idx="13928">
                  <c:v>2011.5619999999999</c:v>
                </c:pt>
                <c:pt idx="13929">
                  <c:v>2011.172</c:v>
                </c:pt>
                <c:pt idx="13930">
                  <c:v>2011.172</c:v>
                </c:pt>
                <c:pt idx="13931">
                  <c:v>2009.375</c:v>
                </c:pt>
                <c:pt idx="13932">
                  <c:v>2006.5619999999999</c:v>
                </c:pt>
                <c:pt idx="13933">
                  <c:v>2007.9690000000001</c:v>
                </c:pt>
                <c:pt idx="13934">
                  <c:v>2002.9690000000001</c:v>
                </c:pt>
                <c:pt idx="13935">
                  <c:v>2002.3440000000001</c:v>
                </c:pt>
                <c:pt idx="13936">
                  <c:v>2001.5619999999999</c:v>
                </c:pt>
                <c:pt idx="13937">
                  <c:v>2001.797</c:v>
                </c:pt>
                <c:pt idx="13938">
                  <c:v>2000.7809999999999</c:v>
                </c:pt>
                <c:pt idx="13939">
                  <c:v>1996.953</c:v>
                </c:pt>
                <c:pt idx="13940">
                  <c:v>1996.953</c:v>
                </c:pt>
                <c:pt idx="13941">
                  <c:v>1993.9839999999999</c:v>
                </c:pt>
                <c:pt idx="13942">
                  <c:v>1995</c:v>
                </c:pt>
                <c:pt idx="13943">
                  <c:v>1992.7339999999999</c:v>
                </c:pt>
                <c:pt idx="13944">
                  <c:v>1990.7809999999999</c:v>
                </c:pt>
                <c:pt idx="13945">
                  <c:v>1993.3589999999999</c:v>
                </c:pt>
                <c:pt idx="13946">
                  <c:v>1987.9690000000001</c:v>
                </c:pt>
                <c:pt idx="13947">
                  <c:v>1989.375</c:v>
                </c:pt>
                <c:pt idx="13948">
                  <c:v>1984.7660000000001</c:v>
                </c:pt>
                <c:pt idx="13949">
                  <c:v>1981.953</c:v>
                </c:pt>
                <c:pt idx="13950">
                  <c:v>1981.797</c:v>
                </c:pt>
                <c:pt idx="13951">
                  <c:v>1981.5619999999999</c:v>
                </c:pt>
                <c:pt idx="13952">
                  <c:v>1978.5940000000001</c:v>
                </c:pt>
                <c:pt idx="13953">
                  <c:v>1976.4059999999999</c:v>
                </c:pt>
                <c:pt idx="13954">
                  <c:v>1972.578</c:v>
                </c:pt>
                <c:pt idx="13955">
                  <c:v>1972.7339999999999</c:v>
                </c:pt>
                <c:pt idx="13956">
                  <c:v>1971.4059999999999</c:v>
                </c:pt>
                <c:pt idx="13957">
                  <c:v>1971.172</c:v>
                </c:pt>
                <c:pt idx="13958">
                  <c:v>1971.172</c:v>
                </c:pt>
                <c:pt idx="13959">
                  <c:v>1968.9839999999999</c:v>
                </c:pt>
                <c:pt idx="13960">
                  <c:v>1968.75</c:v>
                </c:pt>
                <c:pt idx="13961">
                  <c:v>1966.953</c:v>
                </c:pt>
                <c:pt idx="13962">
                  <c:v>1965.3910000000001</c:v>
                </c:pt>
                <c:pt idx="13963">
                  <c:v>1964.5309999999999</c:v>
                </c:pt>
                <c:pt idx="13964">
                  <c:v>1963.75</c:v>
                </c:pt>
                <c:pt idx="13965">
                  <c:v>1963.5940000000001</c:v>
                </c:pt>
                <c:pt idx="13966">
                  <c:v>1962.1869999999999</c:v>
                </c:pt>
                <c:pt idx="13967">
                  <c:v>1961.172</c:v>
                </c:pt>
                <c:pt idx="13968">
                  <c:v>1957.9690000000001</c:v>
                </c:pt>
                <c:pt idx="13969">
                  <c:v>1955.7809999999999</c:v>
                </c:pt>
                <c:pt idx="13970">
                  <c:v>1956.797</c:v>
                </c:pt>
                <c:pt idx="13971">
                  <c:v>1953.5940000000001</c:v>
                </c:pt>
                <c:pt idx="13972">
                  <c:v>1953.9839999999999</c:v>
                </c:pt>
                <c:pt idx="13973">
                  <c:v>1952.9690000000001</c:v>
                </c:pt>
                <c:pt idx="13974">
                  <c:v>1952.9690000000001</c:v>
                </c:pt>
                <c:pt idx="13975">
                  <c:v>1946.953</c:v>
                </c:pt>
                <c:pt idx="13976">
                  <c:v>1948.203</c:v>
                </c:pt>
                <c:pt idx="13977">
                  <c:v>1948.5940000000001</c:v>
                </c:pt>
                <c:pt idx="13978">
                  <c:v>1948.9839999999999</c:v>
                </c:pt>
                <c:pt idx="13979">
                  <c:v>1946.953</c:v>
                </c:pt>
                <c:pt idx="13980">
                  <c:v>1945.3910000000001</c:v>
                </c:pt>
                <c:pt idx="13981">
                  <c:v>1947.1869999999999</c:v>
                </c:pt>
                <c:pt idx="13982">
                  <c:v>1947.9690000000001</c:v>
                </c:pt>
                <c:pt idx="13983">
                  <c:v>1944.7660000000001</c:v>
                </c:pt>
                <c:pt idx="13984">
                  <c:v>1945.3910000000001</c:v>
                </c:pt>
                <c:pt idx="13985">
                  <c:v>1942.578</c:v>
                </c:pt>
                <c:pt idx="13986">
                  <c:v>1941.4059999999999</c:v>
                </c:pt>
                <c:pt idx="13987">
                  <c:v>1940.1559999999999</c:v>
                </c:pt>
                <c:pt idx="13988">
                  <c:v>1940.7809999999999</c:v>
                </c:pt>
                <c:pt idx="13989">
                  <c:v>1940.547</c:v>
                </c:pt>
                <c:pt idx="13990">
                  <c:v>1941.797</c:v>
                </c:pt>
                <c:pt idx="13991">
                  <c:v>1940.3910000000001</c:v>
                </c:pt>
                <c:pt idx="13992">
                  <c:v>1938.5940000000001</c:v>
                </c:pt>
                <c:pt idx="13993">
                  <c:v>1936.953</c:v>
                </c:pt>
                <c:pt idx="13994">
                  <c:v>1936.4059999999999</c:v>
                </c:pt>
                <c:pt idx="13995">
                  <c:v>1938.203</c:v>
                </c:pt>
                <c:pt idx="13996">
                  <c:v>1938.5940000000001</c:v>
                </c:pt>
                <c:pt idx="13997">
                  <c:v>1937.1869999999999</c:v>
                </c:pt>
                <c:pt idx="13998">
                  <c:v>1936.797</c:v>
                </c:pt>
                <c:pt idx="13999">
                  <c:v>1935.1559999999999</c:v>
                </c:pt>
                <c:pt idx="14000">
                  <c:v>1936.797</c:v>
                </c:pt>
                <c:pt idx="14001">
                  <c:v>1940.1559999999999</c:v>
                </c:pt>
                <c:pt idx="14002">
                  <c:v>1938.203</c:v>
                </c:pt>
                <c:pt idx="14003">
                  <c:v>1937.1869999999999</c:v>
                </c:pt>
                <c:pt idx="14004">
                  <c:v>1937.7339999999999</c:v>
                </c:pt>
                <c:pt idx="14005">
                  <c:v>1939.7660000000001</c:v>
                </c:pt>
                <c:pt idx="14006">
                  <c:v>1938.3589999999999</c:v>
                </c:pt>
                <c:pt idx="14007">
                  <c:v>1935.3910000000001</c:v>
                </c:pt>
                <c:pt idx="14008">
                  <c:v>1939.375</c:v>
                </c:pt>
                <c:pt idx="14009">
                  <c:v>1936.4059999999999</c:v>
                </c:pt>
                <c:pt idx="14010">
                  <c:v>1937.3440000000001</c:v>
                </c:pt>
                <c:pt idx="14011">
                  <c:v>1939.1410000000001</c:v>
                </c:pt>
                <c:pt idx="14012">
                  <c:v>1937.9690000000001</c:v>
                </c:pt>
                <c:pt idx="14013">
                  <c:v>1938.5940000000001</c:v>
                </c:pt>
                <c:pt idx="14014">
                  <c:v>1939.7660000000001</c:v>
                </c:pt>
                <c:pt idx="14015">
                  <c:v>1936.5619999999999</c:v>
                </c:pt>
                <c:pt idx="14016">
                  <c:v>1940.547</c:v>
                </c:pt>
                <c:pt idx="14017">
                  <c:v>1941.797</c:v>
                </c:pt>
                <c:pt idx="14018">
                  <c:v>1938.75</c:v>
                </c:pt>
                <c:pt idx="14019">
                  <c:v>1938.9839999999999</c:v>
                </c:pt>
                <c:pt idx="14020">
                  <c:v>1943.9839999999999</c:v>
                </c:pt>
                <c:pt idx="14021">
                  <c:v>1941.797</c:v>
                </c:pt>
                <c:pt idx="14022">
                  <c:v>1942.1869999999999</c:v>
                </c:pt>
                <c:pt idx="14023">
                  <c:v>1943.203</c:v>
                </c:pt>
                <c:pt idx="14024">
                  <c:v>1945</c:v>
                </c:pt>
                <c:pt idx="14025">
                  <c:v>1945.7809999999999</c:v>
                </c:pt>
                <c:pt idx="14026">
                  <c:v>1943.3589999999999</c:v>
                </c:pt>
                <c:pt idx="14027">
                  <c:v>1949.7660000000001</c:v>
                </c:pt>
                <c:pt idx="14028">
                  <c:v>1947.7339999999999</c:v>
                </c:pt>
                <c:pt idx="14029">
                  <c:v>1946.172</c:v>
                </c:pt>
                <c:pt idx="14030">
                  <c:v>1951.5619999999999</c:v>
                </c:pt>
                <c:pt idx="14031">
                  <c:v>1952.7339999999999</c:v>
                </c:pt>
                <c:pt idx="14032">
                  <c:v>1953.203</c:v>
                </c:pt>
                <c:pt idx="14033">
                  <c:v>1951.5619999999999</c:v>
                </c:pt>
                <c:pt idx="14034">
                  <c:v>1956.4059999999999</c:v>
                </c:pt>
                <c:pt idx="14035">
                  <c:v>1954.375</c:v>
                </c:pt>
                <c:pt idx="14036">
                  <c:v>1957.578</c:v>
                </c:pt>
                <c:pt idx="14037">
                  <c:v>1957.7339999999999</c:v>
                </c:pt>
                <c:pt idx="14038">
                  <c:v>1959.375</c:v>
                </c:pt>
                <c:pt idx="14039">
                  <c:v>1959.375</c:v>
                </c:pt>
                <c:pt idx="14040">
                  <c:v>1959.7660000000001</c:v>
                </c:pt>
                <c:pt idx="14041">
                  <c:v>1960.547</c:v>
                </c:pt>
                <c:pt idx="14042">
                  <c:v>1962.3440000000001</c:v>
                </c:pt>
                <c:pt idx="14043">
                  <c:v>1962.578</c:v>
                </c:pt>
                <c:pt idx="14044">
                  <c:v>1965.547</c:v>
                </c:pt>
                <c:pt idx="14045">
                  <c:v>1963.3589999999999</c:v>
                </c:pt>
                <c:pt idx="14046">
                  <c:v>1966.4059999999999</c:v>
                </c:pt>
                <c:pt idx="14047">
                  <c:v>1967.578</c:v>
                </c:pt>
                <c:pt idx="14048">
                  <c:v>1970.9369999999999</c:v>
                </c:pt>
                <c:pt idx="14049">
                  <c:v>1969.7660000000001</c:v>
                </c:pt>
                <c:pt idx="14050">
                  <c:v>1971.4059999999999</c:v>
                </c:pt>
                <c:pt idx="14051">
                  <c:v>1971.172</c:v>
                </c:pt>
                <c:pt idx="14052">
                  <c:v>1973.5940000000001</c:v>
                </c:pt>
                <c:pt idx="14053">
                  <c:v>1973.9839999999999</c:v>
                </c:pt>
                <c:pt idx="14054">
                  <c:v>1975.9369999999999</c:v>
                </c:pt>
                <c:pt idx="14055">
                  <c:v>1978.203</c:v>
                </c:pt>
                <c:pt idx="14056">
                  <c:v>1977.7339999999999</c:v>
                </c:pt>
                <c:pt idx="14057">
                  <c:v>1982.7339999999999</c:v>
                </c:pt>
                <c:pt idx="14058">
                  <c:v>1984.7660000000001</c:v>
                </c:pt>
                <c:pt idx="14059">
                  <c:v>1982.1869999999999</c:v>
                </c:pt>
                <c:pt idx="14060">
                  <c:v>1983.75</c:v>
                </c:pt>
                <c:pt idx="14061">
                  <c:v>1986.4059999999999</c:v>
                </c:pt>
                <c:pt idx="14062">
                  <c:v>1988.75</c:v>
                </c:pt>
                <c:pt idx="14063">
                  <c:v>1990.547</c:v>
                </c:pt>
                <c:pt idx="14064">
                  <c:v>1989.5309999999999</c:v>
                </c:pt>
                <c:pt idx="14065">
                  <c:v>1989.5309999999999</c:v>
                </c:pt>
                <c:pt idx="14066">
                  <c:v>1992.578</c:v>
                </c:pt>
                <c:pt idx="14067">
                  <c:v>1991.953</c:v>
                </c:pt>
                <c:pt idx="14068">
                  <c:v>1993.3589999999999</c:v>
                </c:pt>
                <c:pt idx="14069">
                  <c:v>1995.1559999999999</c:v>
                </c:pt>
                <c:pt idx="14070">
                  <c:v>1997.578</c:v>
                </c:pt>
                <c:pt idx="14071">
                  <c:v>1998.75</c:v>
                </c:pt>
                <c:pt idx="14072">
                  <c:v>1999.1410000000001</c:v>
                </c:pt>
                <c:pt idx="14073">
                  <c:v>1999.7660000000001</c:v>
                </c:pt>
                <c:pt idx="14074">
                  <c:v>2004.375</c:v>
                </c:pt>
                <c:pt idx="14075">
                  <c:v>2005.1559999999999</c:v>
                </c:pt>
                <c:pt idx="14076">
                  <c:v>2005.3910000000001</c:v>
                </c:pt>
                <c:pt idx="14077">
                  <c:v>2007.1869999999999</c:v>
                </c:pt>
                <c:pt idx="14078">
                  <c:v>2008.75</c:v>
                </c:pt>
                <c:pt idx="14079">
                  <c:v>2010.7809999999999</c:v>
                </c:pt>
                <c:pt idx="14080">
                  <c:v>2008.75</c:v>
                </c:pt>
                <c:pt idx="14081">
                  <c:v>2012.9690000000001</c:v>
                </c:pt>
                <c:pt idx="14082">
                  <c:v>2011.4059999999999</c:v>
                </c:pt>
                <c:pt idx="14083">
                  <c:v>2015.547</c:v>
                </c:pt>
                <c:pt idx="14084">
                  <c:v>2016.4059999999999</c:v>
                </c:pt>
                <c:pt idx="14085">
                  <c:v>2017.9690000000001</c:v>
                </c:pt>
                <c:pt idx="14086">
                  <c:v>2016.953</c:v>
                </c:pt>
                <c:pt idx="14087">
                  <c:v>2019.5309999999999</c:v>
                </c:pt>
                <c:pt idx="14088">
                  <c:v>2020.3910000000001</c:v>
                </c:pt>
                <c:pt idx="14089">
                  <c:v>2020.547</c:v>
                </c:pt>
                <c:pt idx="14090">
                  <c:v>2022.1869999999999</c:v>
                </c:pt>
                <c:pt idx="14091">
                  <c:v>2024.5309999999999</c:v>
                </c:pt>
                <c:pt idx="14092">
                  <c:v>2021.5619999999999</c:v>
                </c:pt>
                <c:pt idx="14093">
                  <c:v>2025.547</c:v>
                </c:pt>
                <c:pt idx="14094">
                  <c:v>2028.203</c:v>
                </c:pt>
                <c:pt idx="14095">
                  <c:v>2028.9839999999999</c:v>
                </c:pt>
                <c:pt idx="14096">
                  <c:v>2032.1869999999999</c:v>
                </c:pt>
                <c:pt idx="14097">
                  <c:v>2032.9690000000001</c:v>
                </c:pt>
                <c:pt idx="14098">
                  <c:v>2033.5940000000001</c:v>
                </c:pt>
                <c:pt idx="14099">
                  <c:v>2036.4059999999999</c:v>
                </c:pt>
                <c:pt idx="14100">
                  <c:v>2036.797</c:v>
                </c:pt>
                <c:pt idx="14101">
                  <c:v>2040.1559999999999</c:v>
                </c:pt>
                <c:pt idx="14102">
                  <c:v>2039.375</c:v>
                </c:pt>
                <c:pt idx="14103">
                  <c:v>2039.375</c:v>
                </c:pt>
                <c:pt idx="14104">
                  <c:v>2038.9839999999999</c:v>
                </c:pt>
                <c:pt idx="14105">
                  <c:v>2040.1559999999999</c:v>
                </c:pt>
                <c:pt idx="14106">
                  <c:v>2045.9369999999999</c:v>
                </c:pt>
                <c:pt idx="14107">
                  <c:v>2042.9690000000001</c:v>
                </c:pt>
                <c:pt idx="14108">
                  <c:v>2046.5619999999999</c:v>
                </c:pt>
                <c:pt idx="14109">
                  <c:v>2049.5309999999999</c:v>
                </c:pt>
                <c:pt idx="14110">
                  <c:v>2047.3440000000001</c:v>
                </c:pt>
                <c:pt idx="14111">
                  <c:v>2048.9839999999999</c:v>
                </c:pt>
                <c:pt idx="14112">
                  <c:v>2050</c:v>
                </c:pt>
                <c:pt idx="14113">
                  <c:v>2051.5619999999999</c:v>
                </c:pt>
                <c:pt idx="14114">
                  <c:v>2051.5619999999999</c:v>
                </c:pt>
                <c:pt idx="14115">
                  <c:v>2055.3910000000001</c:v>
                </c:pt>
                <c:pt idx="14116">
                  <c:v>2056.5619999999999</c:v>
                </c:pt>
                <c:pt idx="14117">
                  <c:v>2058.3589999999999</c:v>
                </c:pt>
                <c:pt idx="14118">
                  <c:v>2059.7660000000001</c:v>
                </c:pt>
                <c:pt idx="14119">
                  <c:v>2060.9369999999999</c:v>
                </c:pt>
                <c:pt idx="14120">
                  <c:v>2061.5619999999999</c:v>
                </c:pt>
                <c:pt idx="14121">
                  <c:v>2064.1410000000001</c:v>
                </c:pt>
                <c:pt idx="14122">
                  <c:v>2069.7660000000001</c:v>
                </c:pt>
                <c:pt idx="14123">
                  <c:v>2067.9690000000001</c:v>
                </c:pt>
                <c:pt idx="14124">
                  <c:v>2069.7660000000001</c:v>
                </c:pt>
                <c:pt idx="14125">
                  <c:v>2071.5619999999999</c:v>
                </c:pt>
                <c:pt idx="14126">
                  <c:v>2073.203</c:v>
                </c:pt>
                <c:pt idx="14127">
                  <c:v>2072.3440000000001</c:v>
                </c:pt>
                <c:pt idx="14128">
                  <c:v>2063.9839999999999</c:v>
                </c:pt>
                <c:pt idx="14129">
                  <c:v>2042.7339999999999</c:v>
                </c:pt>
                <c:pt idx="14130">
                  <c:v>2061.5619999999999</c:v>
                </c:pt>
                <c:pt idx="14131">
                  <c:v>2067.9690000000001</c:v>
                </c:pt>
                <c:pt idx="14132">
                  <c:v>2053.9839999999999</c:v>
                </c:pt>
                <c:pt idx="14133">
                  <c:v>2057.9690000000001</c:v>
                </c:pt>
                <c:pt idx="14134">
                  <c:v>2064.5309999999999</c:v>
                </c:pt>
                <c:pt idx="14135">
                  <c:v>2078.9839999999999</c:v>
                </c:pt>
                <c:pt idx="14136">
                  <c:v>2084.5309999999999</c:v>
                </c:pt>
                <c:pt idx="14137">
                  <c:v>2082.9690000000001</c:v>
                </c:pt>
                <c:pt idx="14138">
                  <c:v>2081.172</c:v>
                </c:pt>
                <c:pt idx="14139">
                  <c:v>2084.1410000000001</c:v>
                </c:pt>
                <c:pt idx="14140">
                  <c:v>2081.172</c:v>
                </c:pt>
                <c:pt idx="14141">
                  <c:v>2080.9369999999999</c:v>
                </c:pt>
                <c:pt idx="14142">
                  <c:v>2082.578</c:v>
                </c:pt>
                <c:pt idx="14143">
                  <c:v>2084.375</c:v>
                </c:pt>
                <c:pt idx="14144">
                  <c:v>2080.1559999999999</c:v>
                </c:pt>
                <c:pt idx="14145">
                  <c:v>2077.3440000000001</c:v>
                </c:pt>
                <c:pt idx="14146">
                  <c:v>2074.7660000000001</c:v>
                </c:pt>
                <c:pt idx="14147">
                  <c:v>2074.7660000000001</c:v>
                </c:pt>
                <c:pt idx="14148">
                  <c:v>2073.5940000000001</c:v>
                </c:pt>
                <c:pt idx="14149">
                  <c:v>2074.7660000000001</c:v>
                </c:pt>
                <c:pt idx="14150">
                  <c:v>2076.953</c:v>
                </c:pt>
                <c:pt idx="14151">
                  <c:v>2076.797</c:v>
                </c:pt>
                <c:pt idx="14152">
                  <c:v>2076.797</c:v>
                </c:pt>
                <c:pt idx="14153">
                  <c:v>2076.797</c:v>
                </c:pt>
                <c:pt idx="14154">
                  <c:v>2077.3440000000001</c:v>
                </c:pt>
                <c:pt idx="14155">
                  <c:v>2075.9369999999999</c:v>
                </c:pt>
                <c:pt idx="14156">
                  <c:v>2076.5619999999999</c:v>
                </c:pt>
                <c:pt idx="14157">
                  <c:v>2073.3589999999999</c:v>
                </c:pt>
                <c:pt idx="14158">
                  <c:v>2074.375</c:v>
                </c:pt>
                <c:pt idx="14159">
                  <c:v>2075.1559999999999</c:v>
                </c:pt>
                <c:pt idx="14160">
                  <c:v>2073.75</c:v>
                </c:pt>
                <c:pt idx="14161">
                  <c:v>2070.547</c:v>
                </c:pt>
                <c:pt idx="14162">
                  <c:v>2075.3910000000001</c:v>
                </c:pt>
                <c:pt idx="14163">
                  <c:v>2074.1410000000001</c:v>
                </c:pt>
                <c:pt idx="14164">
                  <c:v>2071.953</c:v>
                </c:pt>
                <c:pt idx="14165">
                  <c:v>2071.172</c:v>
                </c:pt>
                <c:pt idx="14166">
                  <c:v>2072.1869999999999</c:v>
                </c:pt>
                <c:pt idx="14167">
                  <c:v>2069.1410000000001</c:v>
                </c:pt>
                <c:pt idx="14168">
                  <c:v>2065.9369999999999</c:v>
                </c:pt>
                <c:pt idx="14169">
                  <c:v>2067.3440000000001</c:v>
                </c:pt>
                <c:pt idx="14170">
                  <c:v>2067.1869999999999</c:v>
                </c:pt>
                <c:pt idx="14171">
                  <c:v>2066.4059999999999</c:v>
                </c:pt>
                <c:pt idx="14172">
                  <c:v>2064.1410000000001</c:v>
                </c:pt>
                <c:pt idx="14173">
                  <c:v>2065.3910000000001</c:v>
                </c:pt>
                <c:pt idx="14174">
                  <c:v>2064.5309999999999</c:v>
                </c:pt>
                <c:pt idx="14175">
                  <c:v>2062.578</c:v>
                </c:pt>
                <c:pt idx="14176">
                  <c:v>2063.203</c:v>
                </c:pt>
                <c:pt idx="14177">
                  <c:v>2060.3910000000001</c:v>
                </c:pt>
                <c:pt idx="14178">
                  <c:v>2058.75</c:v>
                </c:pt>
                <c:pt idx="14179">
                  <c:v>2057.1869999999999</c:v>
                </c:pt>
                <c:pt idx="14180">
                  <c:v>2059.5309999999999</c:v>
                </c:pt>
                <c:pt idx="14181">
                  <c:v>2056.797</c:v>
                </c:pt>
                <c:pt idx="14182">
                  <c:v>2053.5940000000001</c:v>
                </c:pt>
                <c:pt idx="14183">
                  <c:v>2051.953</c:v>
                </c:pt>
                <c:pt idx="14184">
                  <c:v>2049.1410000000001</c:v>
                </c:pt>
                <c:pt idx="14185">
                  <c:v>2050.1559999999999</c:v>
                </c:pt>
                <c:pt idx="14186">
                  <c:v>2048.9839999999999</c:v>
                </c:pt>
                <c:pt idx="14187">
                  <c:v>2046.5619999999999</c:v>
                </c:pt>
                <c:pt idx="14188">
                  <c:v>2047.1869999999999</c:v>
                </c:pt>
                <c:pt idx="14189">
                  <c:v>2045.7809999999999</c:v>
                </c:pt>
                <c:pt idx="14190">
                  <c:v>2041.797</c:v>
                </c:pt>
                <c:pt idx="14191">
                  <c:v>2045.1559999999999</c:v>
                </c:pt>
                <c:pt idx="14192">
                  <c:v>2041.797</c:v>
                </c:pt>
                <c:pt idx="14193">
                  <c:v>2040.3910000000001</c:v>
                </c:pt>
                <c:pt idx="14194">
                  <c:v>2038.75</c:v>
                </c:pt>
                <c:pt idx="14195">
                  <c:v>2037.3440000000001</c:v>
                </c:pt>
                <c:pt idx="14196">
                  <c:v>2033.75</c:v>
                </c:pt>
                <c:pt idx="14197">
                  <c:v>2034.5309999999999</c:v>
                </c:pt>
                <c:pt idx="14198">
                  <c:v>2035.9369999999999</c:v>
                </c:pt>
                <c:pt idx="14199">
                  <c:v>2031.797</c:v>
                </c:pt>
                <c:pt idx="14200">
                  <c:v>2031.4059999999999</c:v>
                </c:pt>
                <c:pt idx="14201">
                  <c:v>2028.75</c:v>
                </c:pt>
                <c:pt idx="14202">
                  <c:v>2027.3440000000001</c:v>
                </c:pt>
                <c:pt idx="14203">
                  <c:v>2025.3910000000001</c:v>
                </c:pt>
                <c:pt idx="14204">
                  <c:v>2022.578</c:v>
                </c:pt>
                <c:pt idx="14205">
                  <c:v>2021.953</c:v>
                </c:pt>
                <c:pt idx="14206">
                  <c:v>2020.7809999999999</c:v>
                </c:pt>
                <c:pt idx="14207">
                  <c:v>2019.7660000000001</c:v>
                </c:pt>
                <c:pt idx="14208">
                  <c:v>2019.7660000000001</c:v>
                </c:pt>
                <c:pt idx="14209">
                  <c:v>2019.7660000000001</c:v>
                </c:pt>
                <c:pt idx="14210">
                  <c:v>2016.172</c:v>
                </c:pt>
                <c:pt idx="14211">
                  <c:v>2018.75</c:v>
                </c:pt>
                <c:pt idx="14212">
                  <c:v>2017.1869999999999</c:v>
                </c:pt>
                <c:pt idx="14213">
                  <c:v>2015</c:v>
                </c:pt>
                <c:pt idx="14214">
                  <c:v>2015</c:v>
                </c:pt>
                <c:pt idx="14215">
                  <c:v>2013.9839999999999</c:v>
                </c:pt>
                <c:pt idx="14216">
                  <c:v>2011.797</c:v>
                </c:pt>
                <c:pt idx="14217">
                  <c:v>2011.4059999999999</c:v>
                </c:pt>
                <c:pt idx="14218">
                  <c:v>2008.9839999999999</c:v>
                </c:pt>
                <c:pt idx="14219">
                  <c:v>2010.547</c:v>
                </c:pt>
                <c:pt idx="14220">
                  <c:v>2006.172</c:v>
                </c:pt>
                <c:pt idx="14221">
                  <c:v>2006.172</c:v>
                </c:pt>
                <c:pt idx="14222">
                  <c:v>2003.9839999999999</c:v>
                </c:pt>
                <c:pt idx="14223">
                  <c:v>2001.953</c:v>
                </c:pt>
                <c:pt idx="14224">
                  <c:v>2003.203</c:v>
                </c:pt>
                <c:pt idx="14225">
                  <c:v>1999.5309999999999</c:v>
                </c:pt>
                <c:pt idx="14226">
                  <c:v>1999.5309999999999</c:v>
                </c:pt>
                <c:pt idx="14227">
                  <c:v>1999.5309999999999</c:v>
                </c:pt>
                <c:pt idx="14228">
                  <c:v>1999.5309999999999</c:v>
                </c:pt>
                <c:pt idx="14229">
                  <c:v>1995.547</c:v>
                </c:pt>
                <c:pt idx="14230">
                  <c:v>1995.1559999999999</c:v>
                </c:pt>
                <c:pt idx="14231">
                  <c:v>1992.3440000000001</c:v>
                </c:pt>
                <c:pt idx="14232">
                  <c:v>1994.1410000000001</c:v>
                </c:pt>
                <c:pt idx="14233">
                  <c:v>1990.7809999999999</c:v>
                </c:pt>
                <c:pt idx="14234">
                  <c:v>1991.172</c:v>
                </c:pt>
                <c:pt idx="14235">
                  <c:v>1991.953</c:v>
                </c:pt>
                <c:pt idx="14236">
                  <c:v>1988.75</c:v>
                </c:pt>
                <c:pt idx="14237">
                  <c:v>1990</c:v>
                </c:pt>
                <c:pt idx="14238">
                  <c:v>1987.7339999999999</c:v>
                </c:pt>
                <c:pt idx="14239">
                  <c:v>1986.172</c:v>
                </c:pt>
                <c:pt idx="14240">
                  <c:v>1983.9839999999999</c:v>
                </c:pt>
                <c:pt idx="14241">
                  <c:v>1985</c:v>
                </c:pt>
                <c:pt idx="14242">
                  <c:v>1984.5309999999999</c:v>
                </c:pt>
                <c:pt idx="14243">
                  <c:v>1981.5619999999999</c:v>
                </c:pt>
                <c:pt idx="14244">
                  <c:v>1981.5619999999999</c:v>
                </c:pt>
                <c:pt idx="14245">
                  <c:v>1980.3910000000001</c:v>
                </c:pt>
                <c:pt idx="14246">
                  <c:v>1977.1869999999999</c:v>
                </c:pt>
                <c:pt idx="14247">
                  <c:v>1977.3440000000001</c:v>
                </c:pt>
                <c:pt idx="14248">
                  <c:v>1976.172</c:v>
                </c:pt>
                <c:pt idx="14249">
                  <c:v>1974.5309999999999</c:v>
                </c:pt>
                <c:pt idx="14250">
                  <c:v>1973.5940000000001</c:v>
                </c:pt>
                <c:pt idx="14251">
                  <c:v>1971.4059999999999</c:v>
                </c:pt>
                <c:pt idx="14252">
                  <c:v>1972.3440000000001</c:v>
                </c:pt>
                <c:pt idx="14253">
                  <c:v>1970.9369999999999</c:v>
                </c:pt>
                <c:pt idx="14254">
                  <c:v>1969.7660000000001</c:v>
                </c:pt>
                <c:pt idx="14255">
                  <c:v>1968.75</c:v>
                </c:pt>
                <c:pt idx="14256">
                  <c:v>1966.172</c:v>
                </c:pt>
                <c:pt idx="14257">
                  <c:v>1966.797</c:v>
                </c:pt>
                <c:pt idx="14258">
                  <c:v>1967.7339999999999</c:v>
                </c:pt>
                <c:pt idx="14259">
                  <c:v>1965.7809999999999</c:v>
                </c:pt>
                <c:pt idx="14260">
                  <c:v>1968.5940000000001</c:v>
                </c:pt>
                <c:pt idx="14261">
                  <c:v>1964.7660000000001</c:v>
                </c:pt>
                <c:pt idx="14262">
                  <c:v>1964.5309999999999</c:v>
                </c:pt>
                <c:pt idx="14263">
                  <c:v>1964.5309999999999</c:v>
                </c:pt>
                <c:pt idx="14264">
                  <c:v>1962.9690000000001</c:v>
                </c:pt>
                <c:pt idx="14265">
                  <c:v>1964.375</c:v>
                </c:pt>
                <c:pt idx="14266">
                  <c:v>1963.203</c:v>
                </c:pt>
                <c:pt idx="14267">
                  <c:v>1961.953</c:v>
                </c:pt>
                <c:pt idx="14268">
                  <c:v>1960.547</c:v>
                </c:pt>
                <c:pt idx="14269">
                  <c:v>1960.9369999999999</c:v>
                </c:pt>
                <c:pt idx="14270">
                  <c:v>1958.9839999999999</c:v>
                </c:pt>
                <c:pt idx="14271">
                  <c:v>1955.7809999999999</c:v>
                </c:pt>
                <c:pt idx="14272">
                  <c:v>1958.9839999999999</c:v>
                </c:pt>
                <c:pt idx="14273">
                  <c:v>1956.4059999999999</c:v>
                </c:pt>
                <c:pt idx="14274">
                  <c:v>1957.578</c:v>
                </c:pt>
                <c:pt idx="14275">
                  <c:v>1957.9690000000001</c:v>
                </c:pt>
                <c:pt idx="14276">
                  <c:v>1955.1559999999999</c:v>
                </c:pt>
                <c:pt idx="14277">
                  <c:v>1955.7809999999999</c:v>
                </c:pt>
                <c:pt idx="14278">
                  <c:v>1954.375</c:v>
                </c:pt>
                <c:pt idx="14279">
                  <c:v>1953.5940000000001</c:v>
                </c:pt>
                <c:pt idx="14280">
                  <c:v>1953.5940000000001</c:v>
                </c:pt>
                <c:pt idx="14281">
                  <c:v>1955.7809999999999</c:v>
                </c:pt>
                <c:pt idx="14282">
                  <c:v>1955.547</c:v>
                </c:pt>
                <c:pt idx="14283">
                  <c:v>1953.75</c:v>
                </c:pt>
                <c:pt idx="14284">
                  <c:v>1955.7809999999999</c:v>
                </c:pt>
                <c:pt idx="14285">
                  <c:v>1953.3589999999999</c:v>
                </c:pt>
                <c:pt idx="14286">
                  <c:v>1955.547</c:v>
                </c:pt>
                <c:pt idx="14287">
                  <c:v>1952.1869999999999</c:v>
                </c:pt>
                <c:pt idx="14288">
                  <c:v>1952.7339999999999</c:v>
                </c:pt>
                <c:pt idx="14289">
                  <c:v>1952.9690000000001</c:v>
                </c:pt>
                <c:pt idx="14290">
                  <c:v>1952.3440000000001</c:v>
                </c:pt>
                <c:pt idx="14291">
                  <c:v>1953.75</c:v>
                </c:pt>
                <c:pt idx="14292">
                  <c:v>1951.953</c:v>
                </c:pt>
                <c:pt idx="14293">
                  <c:v>1952.578</c:v>
                </c:pt>
                <c:pt idx="14294">
                  <c:v>1951.5619999999999</c:v>
                </c:pt>
                <c:pt idx="14295">
                  <c:v>1950.7809999999999</c:v>
                </c:pt>
                <c:pt idx="14296">
                  <c:v>1953.3589999999999</c:v>
                </c:pt>
                <c:pt idx="14297">
                  <c:v>1953.5940000000001</c:v>
                </c:pt>
                <c:pt idx="14298">
                  <c:v>1954.7660000000001</c:v>
                </c:pt>
                <c:pt idx="14299">
                  <c:v>1955.3910000000001</c:v>
                </c:pt>
                <c:pt idx="14300">
                  <c:v>1954.7660000000001</c:v>
                </c:pt>
                <c:pt idx="14301">
                  <c:v>1955.7809999999999</c:v>
                </c:pt>
                <c:pt idx="14302">
                  <c:v>1954.375</c:v>
                </c:pt>
                <c:pt idx="14303">
                  <c:v>1955.547</c:v>
                </c:pt>
                <c:pt idx="14304">
                  <c:v>1956.953</c:v>
                </c:pt>
                <c:pt idx="14305">
                  <c:v>1957.9690000000001</c:v>
                </c:pt>
                <c:pt idx="14306">
                  <c:v>1957.578</c:v>
                </c:pt>
                <c:pt idx="14307">
                  <c:v>1959.375</c:v>
                </c:pt>
                <c:pt idx="14308">
                  <c:v>1959.7660000000001</c:v>
                </c:pt>
                <c:pt idx="14309">
                  <c:v>1959.375</c:v>
                </c:pt>
                <c:pt idx="14310">
                  <c:v>1961.172</c:v>
                </c:pt>
                <c:pt idx="14311">
                  <c:v>1958.9839999999999</c:v>
                </c:pt>
                <c:pt idx="14312">
                  <c:v>1959.7660000000001</c:v>
                </c:pt>
                <c:pt idx="14313">
                  <c:v>1960.547</c:v>
                </c:pt>
                <c:pt idx="14314">
                  <c:v>1962.1869999999999</c:v>
                </c:pt>
                <c:pt idx="14315">
                  <c:v>1961.953</c:v>
                </c:pt>
                <c:pt idx="14316">
                  <c:v>1963.5940000000001</c:v>
                </c:pt>
                <c:pt idx="14317">
                  <c:v>1961.172</c:v>
                </c:pt>
                <c:pt idx="14318">
                  <c:v>1963.9839999999999</c:v>
                </c:pt>
                <c:pt idx="14319">
                  <c:v>1963.9839999999999</c:v>
                </c:pt>
                <c:pt idx="14320">
                  <c:v>1965.547</c:v>
                </c:pt>
                <c:pt idx="14321">
                  <c:v>1963.3589999999999</c:v>
                </c:pt>
                <c:pt idx="14322">
                  <c:v>1965.9369999999999</c:v>
                </c:pt>
                <c:pt idx="14323">
                  <c:v>1968.9839999999999</c:v>
                </c:pt>
                <c:pt idx="14324">
                  <c:v>1969.375</c:v>
                </c:pt>
                <c:pt idx="14325">
                  <c:v>1969.7660000000001</c:v>
                </c:pt>
                <c:pt idx="14326">
                  <c:v>1970.3910000000001</c:v>
                </c:pt>
                <c:pt idx="14327">
                  <c:v>1971.953</c:v>
                </c:pt>
                <c:pt idx="14328">
                  <c:v>1971.953</c:v>
                </c:pt>
                <c:pt idx="14329">
                  <c:v>1971.953</c:v>
                </c:pt>
                <c:pt idx="14330">
                  <c:v>1975.547</c:v>
                </c:pt>
                <c:pt idx="14331">
                  <c:v>1974.7660000000001</c:v>
                </c:pt>
                <c:pt idx="14332">
                  <c:v>1979.375</c:v>
                </c:pt>
                <c:pt idx="14333">
                  <c:v>1978.75</c:v>
                </c:pt>
                <c:pt idx="14334">
                  <c:v>1980.1559999999999</c:v>
                </c:pt>
                <c:pt idx="14335">
                  <c:v>1981.172</c:v>
                </c:pt>
                <c:pt idx="14336">
                  <c:v>1982.9690000000001</c:v>
                </c:pt>
                <c:pt idx="14337">
                  <c:v>1981.172</c:v>
                </c:pt>
                <c:pt idx="14338">
                  <c:v>1983.9839999999999</c:v>
                </c:pt>
                <c:pt idx="14339">
                  <c:v>1987.3440000000001</c:v>
                </c:pt>
                <c:pt idx="14340">
                  <c:v>1985.9369999999999</c:v>
                </c:pt>
                <c:pt idx="14341">
                  <c:v>1987.578</c:v>
                </c:pt>
                <c:pt idx="14342">
                  <c:v>1991.5619999999999</c:v>
                </c:pt>
                <c:pt idx="14343">
                  <c:v>1990</c:v>
                </c:pt>
                <c:pt idx="14344">
                  <c:v>1991.953</c:v>
                </c:pt>
                <c:pt idx="14345">
                  <c:v>1994.1410000000001</c:v>
                </c:pt>
                <c:pt idx="14346">
                  <c:v>1993.203</c:v>
                </c:pt>
                <c:pt idx="14347">
                  <c:v>1993.9839999999999</c:v>
                </c:pt>
                <c:pt idx="14348">
                  <c:v>1995.7809999999999</c:v>
                </c:pt>
                <c:pt idx="14349">
                  <c:v>1998.75</c:v>
                </c:pt>
                <c:pt idx="14350">
                  <c:v>1998.3589999999999</c:v>
                </c:pt>
                <c:pt idx="14351">
                  <c:v>2002.1869999999999</c:v>
                </c:pt>
                <c:pt idx="14352">
                  <c:v>2000.3910000000001</c:v>
                </c:pt>
                <c:pt idx="14353">
                  <c:v>2005.3910000000001</c:v>
                </c:pt>
                <c:pt idx="14354">
                  <c:v>2007.1869999999999</c:v>
                </c:pt>
                <c:pt idx="14355">
                  <c:v>2008.3589999999999</c:v>
                </c:pt>
                <c:pt idx="14356">
                  <c:v>2012.578</c:v>
                </c:pt>
                <c:pt idx="14357">
                  <c:v>2011.797</c:v>
                </c:pt>
                <c:pt idx="14358">
                  <c:v>2012.578</c:v>
                </c:pt>
                <c:pt idx="14359">
                  <c:v>2013.75</c:v>
                </c:pt>
                <c:pt idx="14360">
                  <c:v>2016.797</c:v>
                </c:pt>
                <c:pt idx="14361">
                  <c:v>2021.4059999999999</c:v>
                </c:pt>
                <c:pt idx="14362">
                  <c:v>2018.9839999999999</c:v>
                </c:pt>
                <c:pt idx="14363">
                  <c:v>2020.1559999999999</c:v>
                </c:pt>
                <c:pt idx="14364">
                  <c:v>2024.5309999999999</c:v>
                </c:pt>
                <c:pt idx="14365">
                  <c:v>2025.3910000000001</c:v>
                </c:pt>
                <c:pt idx="14366">
                  <c:v>2025</c:v>
                </c:pt>
                <c:pt idx="14367">
                  <c:v>2026.5619999999999</c:v>
                </c:pt>
                <c:pt idx="14368">
                  <c:v>2029.1410000000001</c:v>
                </c:pt>
                <c:pt idx="14369">
                  <c:v>2030.1559999999999</c:v>
                </c:pt>
                <c:pt idx="14370">
                  <c:v>2033.3589999999999</c:v>
                </c:pt>
                <c:pt idx="14371">
                  <c:v>2033.75</c:v>
                </c:pt>
                <c:pt idx="14372">
                  <c:v>2034.375</c:v>
                </c:pt>
                <c:pt idx="14373">
                  <c:v>2037.578</c:v>
                </c:pt>
                <c:pt idx="14374">
                  <c:v>2041.172</c:v>
                </c:pt>
                <c:pt idx="14375">
                  <c:v>2041.5619999999999</c:v>
                </c:pt>
                <c:pt idx="14376">
                  <c:v>2040.7809999999999</c:v>
                </c:pt>
                <c:pt idx="14377">
                  <c:v>2043.5940000000001</c:v>
                </c:pt>
                <c:pt idx="14378">
                  <c:v>2044.5309999999999</c:v>
                </c:pt>
                <c:pt idx="14379">
                  <c:v>2048.203</c:v>
                </c:pt>
                <c:pt idx="14380">
                  <c:v>2049.375</c:v>
                </c:pt>
                <c:pt idx="14381">
                  <c:v>2052.578</c:v>
                </c:pt>
                <c:pt idx="14382">
                  <c:v>2056.4059999999999</c:v>
                </c:pt>
                <c:pt idx="14383">
                  <c:v>2056.5619999999999</c:v>
                </c:pt>
                <c:pt idx="14384">
                  <c:v>2054.1410000000001</c:v>
                </c:pt>
                <c:pt idx="14385">
                  <c:v>2058.203</c:v>
                </c:pt>
                <c:pt idx="14386">
                  <c:v>2056.797</c:v>
                </c:pt>
                <c:pt idx="14387">
                  <c:v>2060.547</c:v>
                </c:pt>
                <c:pt idx="14388">
                  <c:v>2062.1869999999999</c:v>
                </c:pt>
                <c:pt idx="14389">
                  <c:v>2062.3440000000001</c:v>
                </c:pt>
                <c:pt idx="14390">
                  <c:v>2062.7339999999999</c:v>
                </c:pt>
                <c:pt idx="14391">
                  <c:v>2065.547</c:v>
                </c:pt>
                <c:pt idx="14392">
                  <c:v>2065.7809999999999</c:v>
                </c:pt>
                <c:pt idx="14393">
                  <c:v>2066.953</c:v>
                </c:pt>
                <c:pt idx="14394">
                  <c:v>2068.203</c:v>
                </c:pt>
                <c:pt idx="14395">
                  <c:v>2070</c:v>
                </c:pt>
                <c:pt idx="14396">
                  <c:v>2072.578</c:v>
                </c:pt>
                <c:pt idx="14397">
                  <c:v>2071.5619999999999</c:v>
                </c:pt>
                <c:pt idx="14398">
                  <c:v>2075</c:v>
                </c:pt>
                <c:pt idx="14399">
                  <c:v>2075.3910000000001</c:v>
                </c:pt>
                <c:pt idx="14400">
                  <c:v>2077.3440000000001</c:v>
                </c:pt>
                <c:pt idx="14401">
                  <c:v>2079.375</c:v>
                </c:pt>
                <c:pt idx="14402">
                  <c:v>2082.578</c:v>
                </c:pt>
                <c:pt idx="14403">
                  <c:v>2084.1410000000001</c:v>
                </c:pt>
                <c:pt idx="14404">
                  <c:v>2085.3910000000001</c:v>
                </c:pt>
                <c:pt idx="14405">
                  <c:v>2085.7809999999999</c:v>
                </c:pt>
                <c:pt idx="14406">
                  <c:v>2088.5940000000001</c:v>
                </c:pt>
                <c:pt idx="14407">
                  <c:v>2090.547</c:v>
                </c:pt>
                <c:pt idx="14408">
                  <c:v>2088.9839999999999</c:v>
                </c:pt>
                <c:pt idx="14409">
                  <c:v>2088.203</c:v>
                </c:pt>
                <c:pt idx="14410">
                  <c:v>2091.797</c:v>
                </c:pt>
                <c:pt idx="14411">
                  <c:v>2091.5619999999999</c:v>
                </c:pt>
                <c:pt idx="14412">
                  <c:v>2093.5940000000001</c:v>
                </c:pt>
                <c:pt idx="14413">
                  <c:v>2090.9369999999999</c:v>
                </c:pt>
                <c:pt idx="14414">
                  <c:v>2094.375</c:v>
                </c:pt>
                <c:pt idx="14415">
                  <c:v>2096.4059999999999</c:v>
                </c:pt>
                <c:pt idx="14416">
                  <c:v>2098.9839999999999</c:v>
                </c:pt>
                <c:pt idx="14417">
                  <c:v>2099.375</c:v>
                </c:pt>
                <c:pt idx="14418">
                  <c:v>2098.9839999999999</c:v>
                </c:pt>
                <c:pt idx="14419">
                  <c:v>2102.9690000000001</c:v>
                </c:pt>
                <c:pt idx="14420">
                  <c:v>2102.9690000000001</c:v>
                </c:pt>
                <c:pt idx="14421">
                  <c:v>2108.5940000000001</c:v>
                </c:pt>
                <c:pt idx="14422">
                  <c:v>2106.4059999999999</c:v>
                </c:pt>
                <c:pt idx="14423">
                  <c:v>2108.3589999999999</c:v>
                </c:pt>
                <c:pt idx="14424">
                  <c:v>2110.7809999999999</c:v>
                </c:pt>
                <c:pt idx="14425">
                  <c:v>2112.1869999999999</c:v>
                </c:pt>
                <c:pt idx="14426">
                  <c:v>2110.547</c:v>
                </c:pt>
                <c:pt idx="14427">
                  <c:v>2114.7660000000001</c:v>
                </c:pt>
                <c:pt idx="14428">
                  <c:v>2115.547</c:v>
                </c:pt>
                <c:pt idx="14429">
                  <c:v>2115.7809999999999</c:v>
                </c:pt>
                <c:pt idx="14430">
                  <c:v>2116.5619999999999</c:v>
                </c:pt>
                <c:pt idx="14431">
                  <c:v>2118.9839999999999</c:v>
                </c:pt>
                <c:pt idx="14432">
                  <c:v>2118.75</c:v>
                </c:pt>
                <c:pt idx="14433">
                  <c:v>2118.9839999999999</c:v>
                </c:pt>
                <c:pt idx="14434">
                  <c:v>2120.7809999999999</c:v>
                </c:pt>
                <c:pt idx="14435">
                  <c:v>2123.9839999999999</c:v>
                </c:pt>
                <c:pt idx="14436">
                  <c:v>2124.1410000000001</c:v>
                </c:pt>
                <c:pt idx="14437">
                  <c:v>2125.3910000000001</c:v>
                </c:pt>
                <c:pt idx="14438">
                  <c:v>2123.75</c:v>
                </c:pt>
                <c:pt idx="14439">
                  <c:v>2128.9839999999999</c:v>
                </c:pt>
                <c:pt idx="14440">
                  <c:v>2129.1410000000001</c:v>
                </c:pt>
                <c:pt idx="14441">
                  <c:v>2110.9369999999999</c:v>
                </c:pt>
                <c:pt idx="14442">
                  <c:v>2109.7660000000001</c:v>
                </c:pt>
                <c:pt idx="14443">
                  <c:v>2123.9839999999999</c:v>
                </c:pt>
                <c:pt idx="14444">
                  <c:v>2117.578</c:v>
                </c:pt>
                <c:pt idx="14445">
                  <c:v>2118.203</c:v>
                </c:pt>
                <c:pt idx="14446">
                  <c:v>2121.797</c:v>
                </c:pt>
                <c:pt idx="14447">
                  <c:v>2126.953</c:v>
                </c:pt>
                <c:pt idx="14448">
                  <c:v>2136.172</c:v>
                </c:pt>
                <c:pt idx="14449">
                  <c:v>2137.578</c:v>
                </c:pt>
                <c:pt idx="14450">
                  <c:v>2136.172</c:v>
                </c:pt>
                <c:pt idx="14451">
                  <c:v>2136.172</c:v>
                </c:pt>
                <c:pt idx="14452">
                  <c:v>2135.547</c:v>
                </c:pt>
                <c:pt idx="14453">
                  <c:v>2135.9369999999999</c:v>
                </c:pt>
                <c:pt idx="14454">
                  <c:v>2133.203</c:v>
                </c:pt>
                <c:pt idx="14455">
                  <c:v>2133.3589999999999</c:v>
                </c:pt>
                <c:pt idx="14456">
                  <c:v>2130.7809999999999</c:v>
                </c:pt>
                <c:pt idx="14457">
                  <c:v>2127.9690000000001</c:v>
                </c:pt>
                <c:pt idx="14458">
                  <c:v>2127.9690000000001</c:v>
                </c:pt>
                <c:pt idx="14459">
                  <c:v>2127.578</c:v>
                </c:pt>
                <c:pt idx="14460">
                  <c:v>2127.578</c:v>
                </c:pt>
                <c:pt idx="14461">
                  <c:v>2130.3910000000001</c:v>
                </c:pt>
                <c:pt idx="14462">
                  <c:v>2131.4059999999999</c:v>
                </c:pt>
                <c:pt idx="14463">
                  <c:v>2130.547</c:v>
                </c:pt>
                <c:pt idx="14464">
                  <c:v>2129.7660000000001</c:v>
                </c:pt>
                <c:pt idx="14465">
                  <c:v>2130.547</c:v>
                </c:pt>
                <c:pt idx="14466">
                  <c:v>2129.7660000000001</c:v>
                </c:pt>
                <c:pt idx="14467">
                  <c:v>2129.1410000000001</c:v>
                </c:pt>
                <c:pt idx="14468">
                  <c:v>2128.5940000000001</c:v>
                </c:pt>
                <c:pt idx="14469">
                  <c:v>2125.7809999999999</c:v>
                </c:pt>
                <c:pt idx="14470">
                  <c:v>2127.1869999999999</c:v>
                </c:pt>
                <c:pt idx="14471">
                  <c:v>2126.797</c:v>
                </c:pt>
                <c:pt idx="14472">
                  <c:v>2123.75</c:v>
                </c:pt>
                <c:pt idx="14473">
                  <c:v>2123.75</c:v>
                </c:pt>
                <c:pt idx="14474">
                  <c:v>2124.5309999999999</c:v>
                </c:pt>
                <c:pt idx="14475">
                  <c:v>2124.1410000000001</c:v>
                </c:pt>
                <c:pt idx="14476">
                  <c:v>2124.375</c:v>
                </c:pt>
                <c:pt idx="14477">
                  <c:v>2118.9839999999999</c:v>
                </c:pt>
                <c:pt idx="14478">
                  <c:v>2119.5309999999999</c:v>
                </c:pt>
                <c:pt idx="14479">
                  <c:v>2117.7339999999999</c:v>
                </c:pt>
                <c:pt idx="14480">
                  <c:v>2115.9369999999999</c:v>
                </c:pt>
                <c:pt idx="14481">
                  <c:v>2114.375</c:v>
                </c:pt>
                <c:pt idx="14482">
                  <c:v>2116.4059999999999</c:v>
                </c:pt>
                <c:pt idx="14483">
                  <c:v>2114.1410000000001</c:v>
                </c:pt>
                <c:pt idx="14484">
                  <c:v>2112.3440000000001</c:v>
                </c:pt>
                <c:pt idx="14485">
                  <c:v>2112.7339999999999</c:v>
                </c:pt>
                <c:pt idx="14486">
                  <c:v>2108.9839999999999</c:v>
                </c:pt>
                <c:pt idx="14487">
                  <c:v>2111.797</c:v>
                </c:pt>
                <c:pt idx="14488">
                  <c:v>2107.578</c:v>
                </c:pt>
                <c:pt idx="14489">
                  <c:v>2108.5940000000001</c:v>
                </c:pt>
                <c:pt idx="14490">
                  <c:v>2105.9369999999999</c:v>
                </c:pt>
                <c:pt idx="14491">
                  <c:v>2103.5940000000001</c:v>
                </c:pt>
                <c:pt idx="14492">
                  <c:v>2101.5619999999999</c:v>
                </c:pt>
                <c:pt idx="14493">
                  <c:v>2100.3910000000001</c:v>
                </c:pt>
                <c:pt idx="14494">
                  <c:v>2099.5309999999999</c:v>
                </c:pt>
                <c:pt idx="14495">
                  <c:v>2101.172</c:v>
                </c:pt>
                <c:pt idx="14496">
                  <c:v>2096.5619999999999</c:v>
                </c:pt>
                <c:pt idx="14497">
                  <c:v>2095.9369999999999</c:v>
                </c:pt>
                <c:pt idx="14498">
                  <c:v>2092.9690000000001</c:v>
                </c:pt>
                <c:pt idx="14499">
                  <c:v>2092.9690000000001</c:v>
                </c:pt>
                <c:pt idx="14500">
                  <c:v>2090.1559999999999</c:v>
                </c:pt>
                <c:pt idx="14501">
                  <c:v>2087.3440000000001</c:v>
                </c:pt>
                <c:pt idx="14502">
                  <c:v>2088.5940000000001</c:v>
                </c:pt>
                <c:pt idx="14503">
                  <c:v>2085</c:v>
                </c:pt>
                <c:pt idx="14504">
                  <c:v>2083.9839999999999</c:v>
                </c:pt>
                <c:pt idx="14505">
                  <c:v>2083.203</c:v>
                </c:pt>
                <c:pt idx="14506">
                  <c:v>2081.797</c:v>
                </c:pt>
                <c:pt idx="14507">
                  <c:v>2078.203</c:v>
                </c:pt>
                <c:pt idx="14508">
                  <c:v>2077.1869999999999</c:v>
                </c:pt>
                <c:pt idx="14509">
                  <c:v>2076.4059999999999</c:v>
                </c:pt>
                <c:pt idx="14510">
                  <c:v>2075</c:v>
                </c:pt>
                <c:pt idx="14511">
                  <c:v>2071.5619999999999</c:v>
                </c:pt>
                <c:pt idx="14512">
                  <c:v>2071.172</c:v>
                </c:pt>
                <c:pt idx="14513">
                  <c:v>2071.953</c:v>
                </c:pt>
                <c:pt idx="14514">
                  <c:v>2071.172</c:v>
                </c:pt>
                <c:pt idx="14515">
                  <c:v>2068.5940000000001</c:v>
                </c:pt>
                <c:pt idx="14516">
                  <c:v>2067.3440000000001</c:v>
                </c:pt>
                <c:pt idx="14517">
                  <c:v>2064.375</c:v>
                </c:pt>
                <c:pt idx="14518">
                  <c:v>2063.203</c:v>
                </c:pt>
                <c:pt idx="14519">
                  <c:v>2061.5619999999999</c:v>
                </c:pt>
                <c:pt idx="14520">
                  <c:v>2060.1559999999999</c:v>
                </c:pt>
                <c:pt idx="14521">
                  <c:v>2056.5619999999999</c:v>
                </c:pt>
                <c:pt idx="14522">
                  <c:v>2054.7660000000001</c:v>
                </c:pt>
                <c:pt idx="14523">
                  <c:v>2053.9839999999999</c:v>
                </c:pt>
                <c:pt idx="14524">
                  <c:v>2051.797</c:v>
                </c:pt>
                <c:pt idx="14525">
                  <c:v>2050</c:v>
                </c:pt>
                <c:pt idx="14526">
                  <c:v>2046.797</c:v>
                </c:pt>
                <c:pt idx="14527">
                  <c:v>2045.547</c:v>
                </c:pt>
                <c:pt idx="14528">
                  <c:v>2042.7339999999999</c:v>
                </c:pt>
                <c:pt idx="14529">
                  <c:v>2041.953</c:v>
                </c:pt>
                <c:pt idx="14530">
                  <c:v>2040.7809999999999</c:v>
                </c:pt>
                <c:pt idx="14531">
                  <c:v>2038.9839999999999</c:v>
                </c:pt>
                <c:pt idx="14532">
                  <c:v>2037.578</c:v>
                </c:pt>
                <c:pt idx="14533">
                  <c:v>2037.1869999999999</c:v>
                </c:pt>
                <c:pt idx="14534">
                  <c:v>2040.1559999999999</c:v>
                </c:pt>
                <c:pt idx="14535">
                  <c:v>2037.3440000000001</c:v>
                </c:pt>
                <c:pt idx="14536">
                  <c:v>2033.9839999999999</c:v>
                </c:pt>
                <c:pt idx="14537">
                  <c:v>2031.797</c:v>
                </c:pt>
                <c:pt idx="14538">
                  <c:v>2030.547</c:v>
                </c:pt>
                <c:pt idx="14539">
                  <c:v>2028.5940000000001</c:v>
                </c:pt>
                <c:pt idx="14540">
                  <c:v>2030.1559999999999</c:v>
                </c:pt>
                <c:pt idx="14541">
                  <c:v>2024.1410000000001</c:v>
                </c:pt>
                <c:pt idx="14542">
                  <c:v>2024.375</c:v>
                </c:pt>
                <c:pt idx="14543">
                  <c:v>2024.375</c:v>
                </c:pt>
                <c:pt idx="14544">
                  <c:v>2022.3440000000001</c:v>
                </c:pt>
                <c:pt idx="14545">
                  <c:v>2022.1869999999999</c:v>
                </c:pt>
                <c:pt idx="14546">
                  <c:v>2020.9369999999999</c:v>
                </c:pt>
                <c:pt idx="14547">
                  <c:v>2016.172</c:v>
                </c:pt>
                <c:pt idx="14548">
                  <c:v>2015.3910000000001</c:v>
                </c:pt>
                <c:pt idx="14549">
                  <c:v>2013.9839999999999</c:v>
                </c:pt>
                <c:pt idx="14550">
                  <c:v>2012.3440000000001</c:v>
                </c:pt>
                <c:pt idx="14551">
                  <c:v>2013.203</c:v>
                </c:pt>
                <c:pt idx="14552">
                  <c:v>2006.953</c:v>
                </c:pt>
                <c:pt idx="14553">
                  <c:v>2010.9369999999999</c:v>
                </c:pt>
                <c:pt idx="14554">
                  <c:v>2007.578</c:v>
                </c:pt>
                <c:pt idx="14555">
                  <c:v>2007.1869999999999</c:v>
                </c:pt>
                <c:pt idx="14556">
                  <c:v>2005.1559999999999</c:v>
                </c:pt>
                <c:pt idx="14557">
                  <c:v>2005.3910000000001</c:v>
                </c:pt>
                <c:pt idx="14558">
                  <c:v>2001.953</c:v>
                </c:pt>
                <c:pt idx="14559">
                  <c:v>2001.953</c:v>
                </c:pt>
                <c:pt idx="14560">
                  <c:v>2000.9369999999999</c:v>
                </c:pt>
                <c:pt idx="14561">
                  <c:v>1998.3589999999999</c:v>
                </c:pt>
                <c:pt idx="14562">
                  <c:v>1998.5940000000001</c:v>
                </c:pt>
                <c:pt idx="14563">
                  <c:v>1997.9690000000001</c:v>
                </c:pt>
                <c:pt idx="14564">
                  <c:v>1994.1410000000001</c:v>
                </c:pt>
                <c:pt idx="14565">
                  <c:v>1991.797</c:v>
                </c:pt>
                <c:pt idx="14566">
                  <c:v>1993.75</c:v>
                </c:pt>
                <c:pt idx="14567">
                  <c:v>1993.203</c:v>
                </c:pt>
                <c:pt idx="14568">
                  <c:v>1988.75</c:v>
                </c:pt>
                <c:pt idx="14569">
                  <c:v>1987.9690000000001</c:v>
                </c:pt>
                <c:pt idx="14570">
                  <c:v>1987.3440000000001</c:v>
                </c:pt>
                <c:pt idx="14571">
                  <c:v>1985.3910000000001</c:v>
                </c:pt>
                <c:pt idx="14572">
                  <c:v>1982.578</c:v>
                </c:pt>
                <c:pt idx="14573">
                  <c:v>1983.5940000000001</c:v>
                </c:pt>
                <c:pt idx="14574">
                  <c:v>1981.5619999999999</c:v>
                </c:pt>
                <c:pt idx="14575">
                  <c:v>1980.7809999999999</c:v>
                </c:pt>
                <c:pt idx="14576">
                  <c:v>1977.7339999999999</c:v>
                </c:pt>
                <c:pt idx="14577">
                  <c:v>1972.9690000000001</c:v>
                </c:pt>
                <c:pt idx="14578">
                  <c:v>1973.3589999999999</c:v>
                </c:pt>
                <c:pt idx="14579">
                  <c:v>1973.203</c:v>
                </c:pt>
                <c:pt idx="14580">
                  <c:v>1971.5619999999999</c:v>
                </c:pt>
                <c:pt idx="14581">
                  <c:v>1970.7809999999999</c:v>
                </c:pt>
                <c:pt idx="14582">
                  <c:v>1971.172</c:v>
                </c:pt>
                <c:pt idx="14583">
                  <c:v>1967.1869999999999</c:v>
                </c:pt>
                <c:pt idx="14584">
                  <c:v>1966.797</c:v>
                </c:pt>
                <c:pt idx="14585">
                  <c:v>1965.3910000000001</c:v>
                </c:pt>
                <c:pt idx="14586">
                  <c:v>1962.7339999999999</c:v>
                </c:pt>
                <c:pt idx="14587">
                  <c:v>1963.203</c:v>
                </c:pt>
                <c:pt idx="14588">
                  <c:v>1962.578</c:v>
                </c:pt>
                <c:pt idx="14589">
                  <c:v>1960</c:v>
                </c:pt>
                <c:pt idx="14590">
                  <c:v>1960.1559999999999</c:v>
                </c:pt>
                <c:pt idx="14591">
                  <c:v>1956.5619999999999</c:v>
                </c:pt>
                <c:pt idx="14592">
                  <c:v>1959.1410000000001</c:v>
                </c:pt>
                <c:pt idx="14593">
                  <c:v>1956.172</c:v>
                </c:pt>
                <c:pt idx="14594">
                  <c:v>1955.1559999999999</c:v>
                </c:pt>
                <c:pt idx="14595">
                  <c:v>1950.7809999999999</c:v>
                </c:pt>
                <c:pt idx="14596">
                  <c:v>1951.953</c:v>
                </c:pt>
                <c:pt idx="14597">
                  <c:v>1952.578</c:v>
                </c:pt>
                <c:pt idx="14598">
                  <c:v>1947.9690000000001</c:v>
                </c:pt>
                <c:pt idx="14599">
                  <c:v>1948.75</c:v>
                </c:pt>
                <c:pt idx="14600">
                  <c:v>1948.203</c:v>
                </c:pt>
                <c:pt idx="14601">
                  <c:v>1946.953</c:v>
                </c:pt>
                <c:pt idx="14602">
                  <c:v>1945.3910000000001</c:v>
                </c:pt>
                <c:pt idx="14603">
                  <c:v>1946.5619999999999</c:v>
                </c:pt>
                <c:pt idx="14604">
                  <c:v>1946.172</c:v>
                </c:pt>
                <c:pt idx="14605">
                  <c:v>1943.75</c:v>
                </c:pt>
                <c:pt idx="14606">
                  <c:v>1941.797</c:v>
                </c:pt>
                <c:pt idx="14607">
                  <c:v>1941.953</c:v>
                </c:pt>
                <c:pt idx="14608">
                  <c:v>1943.9839999999999</c:v>
                </c:pt>
                <c:pt idx="14609">
                  <c:v>1940.3910000000001</c:v>
                </c:pt>
                <c:pt idx="14610">
                  <c:v>1941.5619999999999</c:v>
                </c:pt>
                <c:pt idx="14611">
                  <c:v>1940.7809999999999</c:v>
                </c:pt>
                <c:pt idx="14612">
                  <c:v>1937.9690000000001</c:v>
                </c:pt>
                <c:pt idx="14613">
                  <c:v>1937.3440000000001</c:v>
                </c:pt>
                <c:pt idx="14614">
                  <c:v>1939.1410000000001</c:v>
                </c:pt>
                <c:pt idx="14615">
                  <c:v>1937.578</c:v>
                </c:pt>
                <c:pt idx="14616">
                  <c:v>1937.9690000000001</c:v>
                </c:pt>
                <c:pt idx="14617">
                  <c:v>1937.9690000000001</c:v>
                </c:pt>
                <c:pt idx="14618">
                  <c:v>1935.9369999999999</c:v>
                </c:pt>
                <c:pt idx="14619">
                  <c:v>1935.1559999999999</c:v>
                </c:pt>
                <c:pt idx="14620">
                  <c:v>1936.172</c:v>
                </c:pt>
                <c:pt idx="14621">
                  <c:v>1935.9369999999999</c:v>
                </c:pt>
                <c:pt idx="14622">
                  <c:v>1935.7809999999999</c:v>
                </c:pt>
                <c:pt idx="14623">
                  <c:v>1932.578</c:v>
                </c:pt>
                <c:pt idx="14624">
                  <c:v>1933.9839999999999</c:v>
                </c:pt>
                <c:pt idx="14625">
                  <c:v>1935.7809999999999</c:v>
                </c:pt>
                <c:pt idx="14626">
                  <c:v>1936.4059999999999</c:v>
                </c:pt>
                <c:pt idx="14627">
                  <c:v>1935.1559999999999</c:v>
                </c:pt>
                <c:pt idx="14628">
                  <c:v>1932.3440000000001</c:v>
                </c:pt>
                <c:pt idx="14629">
                  <c:v>1936.953</c:v>
                </c:pt>
                <c:pt idx="14630">
                  <c:v>1935.7809999999999</c:v>
                </c:pt>
                <c:pt idx="14631">
                  <c:v>1937.9690000000001</c:v>
                </c:pt>
                <c:pt idx="14632">
                  <c:v>1936.5619999999999</c:v>
                </c:pt>
                <c:pt idx="14633">
                  <c:v>1937.3440000000001</c:v>
                </c:pt>
                <c:pt idx="14634">
                  <c:v>1935.9369999999999</c:v>
                </c:pt>
                <c:pt idx="14635">
                  <c:v>1937.3440000000001</c:v>
                </c:pt>
                <c:pt idx="14636">
                  <c:v>1936.4059999999999</c:v>
                </c:pt>
                <c:pt idx="14637">
                  <c:v>1938.3589999999999</c:v>
                </c:pt>
                <c:pt idx="14638">
                  <c:v>1936.4059999999999</c:v>
                </c:pt>
                <c:pt idx="14639">
                  <c:v>1938.203</c:v>
                </c:pt>
                <c:pt idx="14640">
                  <c:v>1937.1869999999999</c:v>
                </c:pt>
                <c:pt idx="14641">
                  <c:v>1935.7809999999999</c:v>
                </c:pt>
                <c:pt idx="14642">
                  <c:v>1936.5619999999999</c:v>
                </c:pt>
                <c:pt idx="14643">
                  <c:v>1937.578</c:v>
                </c:pt>
                <c:pt idx="14644">
                  <c:v>1937.7339999999999</c:v>
                </c:pt>
                <c:pt idx="14645">
                  <c:v>1940</c:v>
                </c:pt>
                <c:pt idx="14646">
                  <c:v>1939.7660000000001</c:v>
                </c:pt>
                <c:pt idx="14647">
                  <c:v>1941.172</c:v>
                </c:pt>
                <c:pt idx="14648">
                  <c:v>1942.9690000000001</c:v>
                </c:pt>
                <c:pt idx="14649">
                  <c:v>1940.547</c:v>
                </c:pt>
                <c:pt idx="14650">
                  <c:v>1943.9839999999999</c:v>
                </c:pt>
                <c:pt idx="14651">
                  <c:v>1941.953</c:v>
                </c:pt>
                <c:pt idx="14652">
                  <c:v>1947.3440000000001</c:v>
                </c:pt>
                <c:pt idx="14653">
                  <c:v>1946.5619999999999</c:v>
                </c:pt>
                <c:pt idx="14654">
                  <c:v>1945.3910000000001</c:v>
                </c:pt>
                <c:pt idx="14655">
                  <c:v>1946.797</c:v>
                </c:pt>
                <c:pt idx="14656">
                  <c:v>1950.9369999999999</c:v>
                </c:pt>
                <c:pt idx="14657">
                  <c:v>1950</c:v>
                </c:pt>
                <c:pt idx="14658">
                  <c:v>1951.4059999999999</c:v>
                </c:pt>
                <c:pt idx="14659">
                  <c:v>1954.375</c:v>
                </c:pt>
                <c:pt idx="14660">
                  <c:v>1952.578</c:v>
                </c:pt>
                <c:pt idx="14661">
                  <c:v>1955.547</c:v>
                </c:pt>
                <c:pt idx="14662">
                  <c:v>1953.9839999999999</c:v>
                </c:pt>
                <c:pt idx="14663">
                  <c:v>1955.7809999999999</c:v>
                </c:pt>
                <c:pt idx="14664">
                  <c:v>1956.797</c:v>
                </c:pt>
                <c:pt idx="14665">
                  <c:v>1959.5309999999999</c:v>
                </c:pt>
                <c:pt idx="14666">
                  <c:v>1959.375</c:v>
                </c:pt>
                <c:pt idx="14667">
                  <c:v>1959.375</c:v>
                </c:pt>
                <c:pt idx="14668">
                  <c:v>1960.1559999999999</c:v>
                </c:pt>
                <c:pt idx="14669">
                  <c:v>1961.797</c:v>
                </c:pt>
                <c:pt idx="14670">
                  <c:v>1960.9369999999999</c:v>
                </c:pt>
                <c:pt idx="14671">
                  <c:v>1963.5940000000001</c:v>
                </c:pt>
                <c:pt idx="14672">
                  <c:v>1965.3910000000001</c:v>
                </c:pt>
                <c:pt idx="14673">
                  <c:v>1965.3910000000001</c:v>
                </c:pt>
                <c:pt idx="14674">
                  <c:v>1965.9369999999999</c:v>
                </c:pt>
                <c:pt idx="14675">
                  <c:v>1967.1869999999999</c:v>
                </c:pt>
                <c:pt idx="14676">
                  <c:v>1969.375</c:v>
                </c:pt>
                <c:pt idx="14677">
                  <c:v>1970.7809999999999</c:v>
                </c:pt>
                <c:pt idx="14678">
                  <c:v>1973.9839999999999</c:v>
                </c:pt>
                <c:pt idx="14679">
                  <c:v>1976.4059999999999</c:v>
                </c:pt>
                <c:pt idx="14680">
                  <c:v>1976.4059999999999</c:v>
                </c:pt>
                <c:pt idx="14681">
                  <c:v>1977.578</c:v>
                </c:pt>
                <c:pt idx="14682">
                  <c:v>1978.3589999999999</c:v>
                </c:pt>
                <c:pt idx="14683">
                  <c:v>1980.7809999999999</c:v>
                </c:pt>
                <c:pt idx="14684">
                  <c:v>1980.9369999999999</c:v>
                </c:pt>
                <c:pt idx="14685">
                  <c:v>1984.7660000000001</c:v>
                </c:pt>
                <c:pt idx="14686">
                  <c:v>1986.172</c:v>
                </c:pt>
                <c:pt idx="14687">
                  <c:v>1985.9369999999999</c:v>
                </c:pt>
                <c:pt idx="14688">
                  <c:v>1985.547</c:v>
                </c:pt>
                <c:pt idx="14689">
                  <c:v>1986.953</c:v>
                </c:pt>
                <c:pt idx="14690">
                  <c:v>1988.3589999999999</c:v>
                </c:pt>
                <c:pt idx="14691">
                  <c:v>1990.547</c:v>
                </c:pt>
                <c:pt idx="14692">
                  <c:v>1992.7339999999999</c:v>
                </c:pt>
                <c:pt idx="14693">
                  <c:v>1992.9690000000001</c:v>
                </c:pt>
                <c:pt idx="14694">
                  <c:v>1995</c:v>
                </c:pt>
                <c:pt idx="14695">
                  <c:v>1994.1410000000001</c:v>
                </c:pt>
                <c:pt idx="14696">
                  <c:v>1995.1559999999999</c:v>
                </c:pt>
                <c:pt idx="14697">
                  <c:v>1994.1410000000001</c:v>
                </c:pt>
                <c:pt idx="14698">
                  <c:v>1999.5309999999999</c:v>
                </c:pt>
                <c:pt idx="14699">
                  <c:v>1997.9690000000001</c:v>
                </c:pt>
                <c:pt idx="14700">
                  <c:v>2001.4059999999999</c:v>
                </c:pt>
                <c:pt idx="14701">
                  <c:v>2003.5940000000001</c:v>
                </c:pt>
                <c:pt idx="14702">
                  <c:v>2006.172</c:v>
                </c:pt>
                <c:pt idx="14703">
                  <c:v>2005.9369999999999</c:v>
                </c:pt>
                <c:pt idx="14704">
                  <c:v>2006.5619999999999</c:v>
                </c:pt>
                <c:pt idx="14705">
                  <c:v>2009.5309999999999</c:v>
                </c:pt>
                <c:pt idx="14706">
                  <c:v>2010.1559999999999</c:v>
                </c:pt>
                <c:pt idx="14707">
                  <c:v>2012.578</c:v>
                </c:pt>
                <c:pt idx="14708">
                  <c:v>2010.3910000000001</c:v>
                </c:pt>
                <c:pt idx="14709">
                  <c:v>2010.9369999999999</c:v>
                </c:pt>
                <c:pt idx="14710">
                  <c:v>2015.1559999999999</c:v>
                </c:pt>
                <c:pt idx="14711">
                  <c:v>2015.7809999999999</c:v>
                </c:pt>
                <c:pt idx="14712">
                  <c:v>2016.953</c:v>
                </c:pt>
                <c:pt idx="14713">
                  <c:v>2019.1410000000001</c:v>
                </c:pt>
                <c:pt idx="14714">
                  <c:v>2019.5309999999999</c:v>
                </c:pt>
                <c:pt idx="14715">
                  <c:v>2021.5619999999999</c:v>
                </c:pt>
                <c:pt idx="14716">
                  <c:v>2020.547</c:v>
                </c:pt>
                <c:pt idx="14717">
                  <c:v>2021.5619999999999</c:v>
                </c:pt>
                <c:pt idx="14718">
                  <c:v>2022.7339999999999</c:v>
                </c:pt>
                <c:pt idx="14719">
                  <c:v>2023.75</c:v>
                </c:pt>
                <c:pt idx="14720">
                  <c:v>2025.9369999999999</c:v>
                </c:pt>
                <c:pt idx="14721">
                  <c:v>2027.1869999999999</c:v>
                </c:pt>
                <c:pt idx="14722">
                  <c:v>2030.547</c:v>
                </c:pt>
                <c:pt idx="14723">
                  <c:v>2029.7660000000001</c:v>
                </c:pt>
                <c:pt idx="14724">
                  <c:v>2034.1410000000001</c:v>
                </c:pt>
                <c:pt idx="14725">
                  <c:v>2034.1410000000001</c:v>
                </c:pt>
                <c:pt idx="14726">
                  <c:v>2036.4059999999999</c:v>
                </c:pt>
                <c:pt idx="14727">
                  <c:v>2035.1559999999999</c:v>
                </c:pt>
                <c:pt idx="14728">
                  <c:v>2036.953</c:v>
                </c:pt>
                <c:pt idx="14729">
                  <c:v>2037.578</c:v>
                </c:pt>
                <c:pt idx="14730">
                  <c:v>2039.375</c:v>
                </c:pt>
                <c:pt idx="14731">
                  <c:v>2038.75</c:v>
                </c:pt>
                <c:pt idx="14732">
                  <c:v>2040.9369999999999</c:v>
                </c:pt>
                <c:pt idx="14733">
                  <c:v>2040.7809999999999</c:v>
                </c:pt>
                <c:pt idx="14734">
                  <c:v>2046.953</c:v>
                </c:pt>
                <c:pt idx="14735">
                  <c:v>2045.547</c:v>
                </c:pt>
                <c:pt idx="14736">
                  <c:v>2045.3910000000001</c:v>
                </c:pt>
                <c:pt idx="14737">
                  <c:v>2046.797</c:v>
                </c:pt>
                <c:pt idx="14738">
                  <c:v>2051.5619999999999</c:v>
                </c:pt>
                <c:pt idx="14739">
                  <c:v>2050.1559999999999</c:v>
                </c:pt>
                <c:pt idx="14740">
                  <c:v>2052.1869999999999</c:v>
                </c:pt>
                <c:pt idx="14741">
                  <c:v>2054.1410000000001</c:v>
                </c:pt>
                <c:pt idx="14742">
                  <c:v>2055.1559999999999</c:v>
                </c:pt>
                <c:pt idx="14743">
                  <c:v>2055</c:v>
                </c:pt>
                <c:pt idx="14744">
                  <c:v>2060.1559999999999</c:v>
                </c:pt>
                <c:pt idx="14745">
                  <c:v>2060.3910000000001</c:v>
                </c:pt>
                <c:pt idx="14746">
                  <c:v>2062.9690000000001</c:v>
                </c:pt>
                <c:pt idx="14747">
                  <c:v>2064.7660000000001</c:v>
                </c:pt>
                <c:pt idx="14748">
                  <c:v>2063.9839999999999</c:v>
                </c:pt>
                <c:pt idx="14749">
                  <c:v>2066.5619999999999</c:v>
                </c:pt>
                <c:pt idx="14750">
                  <c:v>2068.9839999999999</c:v>
                </c:pt>
                <c:pt idx="14751">
                  <c:v>2070.547</c:v>
                </c:pt>
                <c:pt idx="14752">
                  <c:v>2070.547</c:v>
                </c:pt>
                <c:pt idx="14753">
                  <c:v>2062.7339999999999</c:v>
                </c:pt>
                <c:pt idx="14754">
                  <c:v>2039.7660000000001</c:v>
                </c:pt>
                <c:pt idx="14755">
                  <c:v>2058.203</c:v>
                </c:pt>
                <c:pt idx="14756">
                  <c:v>2063.5940000000001</c:v>
                </c:pt>
                <c:pt idx="14757">
                  <c:v>2051.5619999999999</c:v>
                </c:pt>
                <c:pt idx="14758">
                  <c:v>2056.797</c:v>
                </c:pt>
                <c:pt idx="14759">
                  <c:v>2061.172</c:v>
                </c:pt>
                <c:pt idx="14760">
                  <c:v>2074.1410000000001</c:v>
                </c:pt>
                <c:pt idx="14761">
                  <c:v>2076.953</c:v>
                </c:pt>
                <c:pt idx="14762">
                  <c:v>2081.5619999999999</c:v>
                </c:pt>
                <c:pt idx="14763">
                  <c:v>2080.1559999999999</c:v>
                </c:pt>
                <c:pt idx="14764">
                  <c:v>2080</c:v>
                </c:pt>
                <c:pt idx="14765">
                  <c:v>2077.7339999999999</c:v>
                </c:pt>
                <c:pt idx="14766">
                  <c:v>2078.5940000000001</c:v>
                </c:pt>
                <c:pt idx="14767">
                  <c:v>2078.9839999999999</c:v>
                </c:pt>
                <c:pt idx="14768">
                  <c:v>2082.9690000000001</c:v>
                </c:pt>
                <c:pt idx="14769">
                  <c:v>2080.7809999999999</c:v>
                </c:pt>
                <c:pt idx="14770">
                  <c:v>2073.75</c:v>
                </c:pt>
                <c:pt idx="14771">
                  <c:v>2072.9690000000001</c:v>
                </c:pt>
                <c:pt idx="14772">
                  <c:v>2070.547</c:v>
                </c:pt>
                <c:pt idx="14773">
                  <c:v>2071.953</c:v>
                </c:pt>
                <c:pt idx="14774">
                  <c:v>2070.547</c:v>
                </c:pt>
                <c:pt idx="14775">
                  <c:v>2073.3589999999999</c:v>
                </c:pt>
                <c:pt idx="14776">
                  <c:v>2073.5940000000001</c:v>
                </c:pt>
                <c:pt idx="14777">
                  <c:v>2073.75</c:v>
                </c:pt>
                <c:pt idx="14778">
                  <c:v>2073.3589999999999</c:v>
                </c:pt>
                <c:pt idx="14779">
                  <c:v>2074.5309999999999</c:v>
                </c:pt>
                <c:pt idx="14780">
                  <c:v>2071.4059999999999</c:v>
                </c:pt>
                <c:pt idx="14781">
                  <c:v>2071.4059999999999</c:v>
                </c:pt>
                <c:pt idx="14782">
                  <c:v>2072.1869999999999</c:v>
                </c:pt>
                <c:pt idx="14783">
                  <c:v>2072.1869999999999</c:v>
                </c:pt>
                <c:pt idx="14784">
                  <c:v>2068.9839999999999</c:v>
                </c:pt>
                <c:pt idx="14785">
                  <c:v>2070</c:v>
                </c:pt>
                <c:pt idx="14786">
                  <c:v>2070.3910000000001</c:v>
                </c:pt>
                <c:pt idx="14787">
                  <c:v>2068.75</c:v>
                </c:pt>
                <c:pt idx="14788">
                  <c:v>2068.9839999999999</c:v>
                </c:pt>
                <c:pt idx="14789">
                  <c:v>2067.578</c:v>
                </c:pt>
                <c:pt idx="14790">
                  <c:v>2067.3440000000001</c:v>
                </c:pt>
                <c:pt idx="14791">
                  <c:v>2066.5619999999999</c:v>
                </c:pt>
                <c:pt idx="14792">
                  <c:v>2067.1869999999999</c:v>
                </c:pt>
                <c:pt idx="14793">
                  <c:v>2066.797</c:v>
                </c:pt>
                <c:pt idx="14794">
                  <c:v>2062.3440000000001</c:v>
                </c:pt>
                <c:pt idx="14795">
                  <c:v>2063.75</c:v>
                </c:pt>
                <c:pt idx="14796">
                  <c:v>2062.3440000000001</c:v>
                </c:pt>
                <c:pt idx="14797">
                  <c:v>2060.547</c:v>
                </c:pt>
                <c:pt idx="14798">
                  <c:v>2060.9369999999999</c:v>
                </c:pt>
                <c:pt idx="14799">
                  <c:v>2063.5940000000001</c:v>
                </c:pt>
                <c:pt idx="14800">
                  <c:v>2059.5309999999999</c:v>
                </c:pt>
                <c:pt idx="14801">
                  <c:v>2057.3440000000001</c:v>
                </c:pt>
                <c:pt idx="14802">
                  <c:v>2058.203</c:v>
                </c:pt>
                <c:pt idx="14803">
                  <c:v>2056.797</c:v>
                </c:pt>
                <c:pt idx="14804">
                  <c:v>2055.1559999999999</c:v>
                </c:pt>
                <c:pt idx="14805">
                  <c:v>2054.7660000000001</c:v>
                </c:pt>
                <c:pt idx="14806">
                  <c:v>2052.7339999999999</c:v>
                </c:pt>
                <c:pt idx="14807">
                  <c:v>2051.953</c:v>
                </c:pt>
                <c:pt idx="14808">
                  <c:v>2050.7809999999999</c:v>
                </c:pt>
                <c:pt idx="14809">
                  <c:v>2049.1410000000001</c:v>
                </c:pt>
                <c:pt idx="14810">
                  <c:v>2046.953</c:v>
                </c:pt>
                <c:pt idx="14811">
                  <c:v>2045.3910000000001</c:v>
                </c:pt>
                <c:pt idx="14812">
                  <c:v>2043.203</c:v>
                </c:pt>
                <c:pt idx="14813">
                  <c:v>2043.75</c:v>
                </c:pt>
                <c:pt idx="14814">
                  <c:v>2040.9369999999999</c:v>
                </c:pt>
                <c:pt idx="14815">
                  <c:v>2040.9369999999999</c:v>
                </c:pt>
                <c:pt idx="14816">
                  <c:v>2040</c:v>
                </c:pt>
                <c:pt idx="14817">
                  <c:v>2038.3589999999999</c:v>
                </c:pt>
                <c:pt idx="14818">
                  <c:v>2037.578</c:v>
                </c:pt>
                <c:pt idx="14819">
                  <c:v>2035.547</c:v>
                </c:pt>
                <c:pt idx="14820">
                  <c:v>2034.375</c:v>
                </c:pt>
                <c:pt idx="14821">
                  <c:v>2032.3440000000001</c:v>
                </c:pt>
                <c:pt idx="14822">
                  <c:v>2033.5940000000001</c:v>
                </c:pt>
                <c:pt idx="14823">
                  <c:v>2033.5940000000001</c:v>
                </c:pt>
                <c:pt idx="14824">
                  <c:v>2031.5619999999999</c:v>
                </c:pt>
                <c:pt idx="14825">
                  <c:v>2028.75</c:v>
                </c:pt>
                <c:pt idx="14826">
                  <c:v>2025</c:v>
                </c:pt>
                <c:pt idx="14827">
                  <c:v>2025.7809999999999</c:v>
                </c:pt>
                <c:pt idx="14828">
                  <c:v>2022.1869999999999</c:v>
                </c:pt>
                <c:pt idx="14829">
                  <c:v>2020.3910000000001</c:v>
                </c:pt>
                <c:pt idx="14830">
                  <c:v>2020.1559999999999</c:v>
                </c:pt>
                <c:pt idx="14831">
                  <c:v>2017.3440000000001</c:v>
                </c:pt>
                <c:pt idx="14832">
                  <c:v>2016.5619999999999</c:v>
                </c:pt>
                <c:pt idx="14833">
                  <c:v>2017.3440000000001</c:v>
                </c:pt>
                <c:pt idx="14834">
                  <c:v>2016.953</c:v>
                </c:pt>
                <c:pt idx="14835">
                  <c:v>2015.1559999999999</c:v>
                </c:pt>
                <c:pt idx="14836">
                  <c:v>2013.5940000000001</c:v>
                </c:pt>
                <c:pt idx="14837">
                  <c:v>2014.5309999999999</c:v>
                </c:pt>
                <c:pt idx="14838">
                  <c:v>2013.5940000000001</c:v>
                </c:pt>
                <c:pt idx="14839">
                  <c:v>2012.9690000000001</c:v>
                </c:pt>
                <c:pt idx="14840">
                  <c:v>2010.1559999999999</c:v>
                </c:pt>
                <c:pt idx="14841">
                  <c:v>2011.5619999999999</c:v>
                </c:pt>
                <c:pt idx="14842">
                  <c:v>2009.5309999999999</c:v>
                </c:pt>
                <c:pt idx="14843">
                  <c:v>2007.9690000000001</c:v>
                </c:pt>
                <c:pt idx="14844">
                  <c:v>2005.7809999999999</c:v>
                </c:pt>
                <c:pt idx="14845">
                  <c:v>2005</c:v>
                </c:pt>
                <c:pt idx="14846">
                  <c:v>2004.375</c:v>
                </c:pt>
                <c:pt idx="14847">
                  <c:v>2000.3910000000001</c:v>
                </c:pt>
                <c:pt idx="14848">
                  <c:v>2002.1869999999999</c:v>
                </c:pt>
                <c:pt idx="14849">
                  <c:v>1997.7339999999999</c:v>
                </c:pt>
                <c:pt idx="14850">
                  <c:v>1998.5940000000001</c:v>
                </c:pt>
                <c:pt idx="14851">
                  <c:v>1996.4059999999999</c:v>
                </c:pt>
                <c:pt idx="14852">
                  <c:v>1996.797</c:v>
                </c:pt>
                <c:pt idx="14853">
                  <c:v>1993.75</c:v>
                </c:pt>
                <c:pt idx="14854">
                  <c:v>1992.7339999999999</c:v>
                </c:pt>
                <c:pt idx="14855">
                  <c:v>1992.1869999999999</c:v>
                </c:pt>
                <c:pt idx="14856">
                  <c:v>1992.1869999999999</c:v>
                </c:pt>
                <c:pt idx="14857">
                  <c:v>1991.4059999999999</c:v>
                </c:pt>
                <c:pt idx="14858">
                  <c:v>1986.172</c:v>
                </c:pt>
                <c:pt idx="14859">
                  <c:v>1988.203</c:v>
                </c:pt>
                <c:pt idx="14860">
                  <c:v>1985.547</c:v>
                </c:pt>
                <c:pt idx="14861">
                  <c:v>1985.1559999999999</c:v>
                </c:pt>
                <c:pt idx="14862">
                  <c:v>1985.7809999999999</c:v>
                </c:pt>
                <c:pt idx="14863">
                  <c:v>1982.3440000000001</c:v>
                </c:pt>
                <c:pt idx="14864">
                  <c:v>1983.75</c:v>
                </c:pt>
                <c:pt idx="14865">
                  <c:v>1985.1559999999999</c:v>
                </c:pt>
                <c:pt idx="14866">
                  <c:v>1981.172</c:v>
                </c:pt>
                <c:pt idx="14867">
                  <c:v>1979.375</c:v>
                </c:pt>
                <c:pt idx="14868">
                  <c:v>1978.75</c:v>
                </c:pt>
                <c:pt idx="14869">
                  <c:v>1976.797</c:v>
                </c:pt>
                <c:pt idx="14870">
                  <c:v>1975.547</c:v>
                </c:pt>
                <c:pt idx="14871">
                  <c:v>1975.1559999999999</c:v>
                </c:pt>
                <c:pt idx="14872">
                  <c:v>1974.7660000000001</c:v>
                </c:pt>
                <c:pt idx="14873">
                  <c:v>1974.5309999999999</c:v>
                </c:pt>
                <c:pt idx="14874">
                  <c:v>1970.1559999999999</c:v>
                </c:pt>
                <c:pt idx="14875">
                  <c:v>1972.3440000000001</c:v>
                </c:pt>
                <c:pt idx="14876">
                  <c:v>1970.7809999999999</c:v>
                </c:pt>
                <c:pt idx="14877">
                  <c:v>1964.7660000000001</c:v>
                </c:pt>
                <c:pt idx="14878">
                  <c:v>1966.5619999999999</c:v>
                </c:pt>
                <c:pt idx="14879">
                  <c:v>1966.172</c:v>
                </c:pt>
                <c:pt idx="14880">
                  <c:v>1964.375</c:v>
                </c:pt>
                <c:pt idx="14881">
                  <c:v>1963.9839999999999</c:v>
                </c:pt>
                <c:pt idx="14882">
                  <c:v>1964.1410000000001</c:v>
                </c:pt>
                <c:pt idx="14883">
                  <c:v>1963.3589999999999</c:v>
                </c:pt>
                <c:pt idx="14884">
                  <c:v>1961.797</c:v>
                </c:pt>
                <c:pt idx="14885">
                  <c:v>1963.5940000000001</c:v>
                </c:pt>
                <c:pt idx="14886">
                  <c:v>1962.578</c:v>
                </c:pt>
                <c:pt idx="14887">
                  <c:v>1961.4059999999999</c:v>
                </c:pt>
                <c:pt idx="14888">
                  <c:v>1960.3910000000001</c:v>
                </c:pt>
                <c:pt idx="14889">
                  <c:v>1958.9839999999999</c:v>
                </c:pt>
                <c:pt idx="14890">
                  <c:v>1960</c:v>
                </c:pt>
                <c:pt idx="14891">
                  <c:v>1961.172</c:v>
                </c:pt>
                <c:pt idx="14892">
                  <c:v>1959.7660000000001</c:v>
                </c:pt>
                <c:pt idx="14893">
                  <c:v>1956.953</c:v>
                </c:pt>
                <c:pt idx="14894">
                  <c:v>1955.9369999999999</c:v>
                </c:pt>
                <c:pt idx="14895">
                  <c:v>1957.9690000000001</c:v>
                </c:pt>
                <c:pt idx="14896">
                  <c:v>1955.1559999999999</c:v>
                </c:pt>
                <c:pt idx="14897">
                  <c:v>1952.3440000000001</c:v>
                </c:pt>
                <c:pt idx="14898">
                  <c:v>1953.75</c:v>
                </c:pt>
                <c:pt idx="14899">
                  <c:v>1954.375</c:v>
                </c:pt>
                <c:pt idx="14900">
                  <c:v>1951.953</c:v>
                </c:pt>
                <c:pt idx="14901">
                  <c:v>1952.9690000000001</c:v>
                </c:pt>
                <c:pt idx="14902">
                  <c:v>1951.5619999999999</c:v>
                </c:pt>
                <c:pt idx="14903">
                  <c:v>1952.1869999999999</c:v>
                </c:pt>
                <c:pt idx="14904">
                  <c:v>1952.1869999999999</c:v>
                </c:pt>
                <c:pt idx="14905">
                  <c:v>1950.1559999999999</c:v>
                </c:pt>
                <c:pt idx="14906">
                  <c:v>1949.5309999999999</c:v>
                </c:pt>
                <c:pt idx="14907">
                  <c:v>1951.172</c:v>
                </c:pt>
                <c:pt idx="14908">
                  <c:v>1950.547</c:v>
                </c:pt>
                <c:pt idx="14909">
                  <c:v>1951.797</c:v>
                </c:pt>
                <c:pt idx="14910">
                  <c:v>1948.5940000000001</c:v>
                </c:pt>
                <c:pt idx="14911">
                  <c:v>1950.7809999999999</c:v>
                </c:pt>
                <c:pt idx="14912">
                  <c:v>1949.375</c:v>
                </c:pt>
                <c:pt idx="14913">
                  <c:v>1950.1559999999999</c:v>
                </c:pt>
                <c:pt idx="14914">
                  <c:v>1946.4059999999999</c:v>
                </c:pt>
                <c:pt idx="14915">
                  <c:v>1949.1410000000001</c:v>
                </c:pt>
                <c:pt idx="14916">
                  <c:v>1948.3589999999999</c:v>
                </c:pt>
                <c:pt idx="14917">
                  <c:v>1949.375</c:v>
                </c:pt>
                <c:pt idx="14918">
                  <c:v>1947.3440000000001</c:v>
                </c:pt>
                <c:pt idx="14919">
                  <c:v>1948.75</c:v>
                </c:pt>
                <c:pt idx="14920">
                  <c:v>1950.9369999999999</c:v>
                </c:pt>
                <c:pt idx="14921">
                  <c:v>1949.7660000000001</c:v>
                </c:pt>
                <c:pt idx="14922">
                  <c:v>1950.7809999999999</c:v>
                </c:pt>
                <c:pt idx="14923">
                  <c:v>1950.7809999999999</c:v>
                </c:pt>
                <c:pt idx="14924">
                  <c:v>1950</c:v>
                </c:pt>
                <c:pt idx="14925">
                  <c:v>1950.7809999999999</c:v>
                </c:pt>
                <c:pt idx="14926">
                  <c:v>1949.1410000000001</c:v>
                </c:pt>
                <c:pt idx="14927">
                  <c:v>1951.4059999999999</c:v>
                </c:pt>
                <c:pt idx="14928">
                  <c:v>1952.578</c:v>
                </c:pt>
                <c:pt idx="14929">
                  <c:v>1951.797</c:v>
                </c:pt>
                <c:pt idx="14930">
                  <c:v>1950.7809999999999</c:v>
                </c:pt>
                <c:pt idx="14931">
                  <c:v>1952.3440000000001</c:v>
                </c:pt>
                <c:pt idx="14932">
                  <c:v>1955.3910000000001</c:v>
                </c:pt>
                <c:pt idx="14933">
                  <c:v>1951.172</c:v>
                </c:pt>
                <c:pt idx="14934">
                  <c:v>1955.547</c:v>
                </c:pt>
                <c:pt idx="14935">
                  <c:v>1955.3910000000001</c:v>
                </c:pt>
                <c:pt idx="14936">
                  <c:v>1957.578</c:v>
                </c:pt>
                <c:pt idx="14937">
                  <c:v>1956.172</c:v>
                </c:pt>
                <c:pt idx="14938">
                  <c:v>1957.3440000000001</c:v>
                </c:pt>
                <c:pt idx="14939">
                  <c:v>1958.9839999999999</c:v>
                </c:pt>
                <c:pt idx="14940">
                  <c:v>1957.1869999999999</c:v>
                </c:pt>
                <c:pt idx="14941">
                  <c:v>1959.1410000000001</c:v>
                </c:pt>
                <c:pt idx="14942">
                  <c:v>1958.5940000000001</c:v>
                </c:pt>
                <c:pt idx="14943">
                  <c:v>1958.75</c:v>
                </c:pt>
                <c:pt idx="14944">
                  <c:v>1962.1869999999999</c:v>
                </c:pt>
                <c:pt idx="14945">
                  <c:v>1962.7339999999999</c:v>
                </c:pt>
                <c:pt idx="14946">
                  <c:v>1963.203</c:v>
                </c:pt>
                <c:pt idx="14947">
                  <c:v>1962.578</c:v>
                </c:pt>
                <c:pt idx="14948">
                  <c:v>1964.5309999999999</c:v>
                </c:pt>
                <c:pt idx="14949">
                  <c:v>1966.953</c:v>
                </c:pt>
                <c:pt idx="14950">
                  <c:v>1966.5619999999999</c:v>
                </c:pt>
                <c:pt idx="14951">
                  <c:v>1968.75</c:v>
                </c:pt>
                <c:pt idx="14952">
                  <c:v>1968.75</c:v>
                </c:pt>
                <c:pt idx="14953">
                  <c:v>1969.5309999999999</c:v>
                </c:pt>
                <c:pt idx="14954">
                  <c:v>1971.5619999999999</c:v>
                </c:pt>
                <c:pt idx="14955">
                  <c:v>1971.797</c:v>
                </c:pt>
                <c:pt idx="14956">
                  <c:v>1970.9369999999999</c:v>
                </c:pt>
                <c:pt idx="14957">
                  <c:v>1975.1559999999999</c:v>
                </c:pt>
                <c:pt idx="14958">
                  <c:v>1976.4059999999999</c:v>
                </c:pt>
                <c:pt idx="14959">
                  <c:v>1977.1869999999999</c:v>
                </c:pt>
                <c:pt idx="14960">
                  <c:v>1979.1410000000001</c:v>
                </c:pt>
                <c:pt idx="14961">
                  <c:v>1978.9839999999999</c:v>
                </c:pt>
                <c:pt idx="14962">
                  <c:v>1977.578</c:v>
                </c:pt>
                <c:pt idx="14963">
                  <c:v>1980.9369999999999</c:v>
                </c:pt>
                <c:pt idx="14964">
                  <c:v>1985.9369999999999</c:v>
                </c:pt>
                <c:pt idx="14965">
                  <c:v>1984.1410000000001</c:v>
                </c:pt>
                <c:pt idx="14966">
                  <c:v>1986.797</c:v>
                </c:pt>
                <c:pt idx="14967">
                  <c:v>1989.375</c:v>
                </c:pt>
                <c:pt idx="14968">
                  <c:v>1988.75</c:v>
                </c:pt>
                <c:pt idx="14969">
                  <c:v>1990.7809999999999</c:v>
                </c:pt>
                <c:pt idx="14970">
                  <c:v>1988.9839999999999</c:v>
                </c:pt>
                <c:pt idx="14971">
                  <c:v>1988.3589999999999</c:v>
                </c:pt>
                <c:pt idx="14972">
                  <c:v>1993.3589999999999</c:v>
                </c:pt>
                <c:pt idx="14973">
                  <c:v>1992.9690000000001</c:v>
                </c:pt>
                <c:pt idx="14974">
                  <c:v>1997.3440000000001</c:v>
                </c:pt>
                <c:pt idx="14975">
                  <c:v>1996.797</c:v>
                </c:pt>
                <c:pt idx="14976">
                  <c:v>1998.203</c:v>
                </c:pt>
                <c:pt idx="14977">
                  <c:v>1997.578</c:v>
                </c:pt>
                <c:pt idx="14978">
                  <c:v>2000.7809999999999</c:v>
                </c:pt>
                <c:pt idx="14979">
                  <c:v>2003.5940000000001</c:v>
                </c:pt>
                <c:pt idx="14980">
                  <c:v>2006.4059999999999</c:v>
                </c:pt>
                <c:pt idx="14981">
                  <c:v>2006.953</c:v>
                </c:pt>
                <c:pt idx="14982">
                  <c:v>2010.1559999999999</c:v>
                </c:pt>
                <c:pt idx="14983">
                  <c:v>2009.5309999999999</c:v>
                </c:pt>
                <c:pt idx="14984">
                  <c:v>2012.9690000000001</c:v>
                </c:pt>
                <c:pt idx="14985">
                  <c:v>2013.75</c:v>
                </c:pt>
                <c:pt idx="14986">
                  <c:v>2015.3910000000001</c:v>
                </c:pt>
                <c:pt idx="14987">
                  <c:v>2016.172</c:v>
                </c:pt>
                <c:pt idx="14988">
                  <c:v>2016.172</c:v>
                </c:pt>
                <c:pt idx="14989">
                  <c:v>2021.4059999999999</c:v>
                </c:pt>
                <c:pt idx="14990">
                  <c:v>2020.547</c:v>
                </c:pt>
                <c:pt idx="14991">
                  <c:v>2022.7339999999999</c:v>
                </c:pt>
                <c:pt idx="14992">
                  <c:v>2024.1410000000001</c:v>
                </c:pt>
                <c:pt idx="14993">
                  <c:v>2023.3589999999999</c:v>
                </c:pt>
                <c:pt idx="14994">
                  <c:v>2024.375</c:v>
                </c:pt>
                <c:pt idx="14995">
                  <c:v>2024.7660000000001</c:v>
                </c:pt>
                <c:pt idx="14996">
                  <c:v>2028.5940000000001</c:v>
                </c:pt>
                <c:pt idx="14997">
                  <c:v>2029.7660000000001</c:v>
                </c:pt>
                <c:pt idx="14998">
                  <c:v>2031.4059999999999</c:v>
                </c:pt>
                <c:pt idx="14999">
                  <c:v>2031.953</c:v>
                </c:pt>
                <c:pt idx="15000">
                  <c:v>2035.9369999999999</c:v>
                </c:pt>
                <c:pt idx="15001">
                  <c:v>2038.75</c:v>
                </c:pt>
                <c:pt idx="15002">
                  <c:v>2040.9369999999999</c:v>
                </c:pt>
                <c:pt idx="15003">
                  <c:v>2042.578</c:v>
                </c:pt>
                <c:pt idx="15004">
                  <c:v>2043.3589999999999</c:v>
                </c:pt>
                <c:pt idx="15005">
                  <c:v>2045.547</c:v>
                </c:pt>
                <c:pt idx="15006">
                  <c:v>2050.1559999999999</c:v>
                </c:pt>
                <c:pt idx="15007">
                  <c:v>2049.5309999999999</c:v>
                </c:pt>
                <c:pt idx="15008">
                  <c:v>2050.1559999999999</c:v>
                </c:pt>
                <c:pt idx="15009">
                  <c:v>2054.1410000000001</c:v>
                </c:pt>
                <c:pt idx="15010">
                  <c:v>2055.1559999999999</c:v>
                </c:pt>
                <c:pt idx="15011">
                  <c:v>2058.203</c:v>
                </c:pt>
                <c:pt idx="15012">
                  <c:v>2056.4059999999999</c:v>
                </c:pt>
                <c:pt idx="15013">
                  <c:v>2058.203</c:v>
                </c:pt>
                <c:pt idx="15014">
                  <c:v>2059.7660000000001</c:v>
                </c:pt>
                <c:pt idx="15015">
                  <c:v>2058.3589999999999</c:v>
                </c:pt>
                <c:pt idx="15016">
                  <c:v>2060.3910000000001</c:v>
                </c:pt>
                <c:pt idx="15017">
                  <c:v>2062.3440000000001</c:v>
                </c:pt>
                <c:pt idx="15018">
                  <c:v>2062.1869999999999</c:v>
                </c:pt>
                <c:pt idx="15019">
                  <c:v>2064.5309999999999</c:v>
                </c:pt>
                <c:pt idx="15020">
                  <c:v>2070.3910000000001</c:v>
                </c:pt>
                <c:pt idx="15021">
                  <c:v>2068.203</c:v>
                </c:pt>
                <c:pt idx="15022">
                  <c:v>2071.172</c:v>
                </c:pt>
                <c:pt idx="15023">
                  <c:v>2071.172</c:v>
                </c:pt>
                <c:pt idx="15024">
                  <c:v>2071.172</c:v>
                </c:pt>
                <c:pt idx="15025">
                  <c:v>2075.7809999999999</c:v>
                </c:pt>
                <c:pt idx="15026">
                  <c:v>2075.7809999999999</c:v>
                </c:pt>
                <c:pt idx="15027">
                  <c:v>2077.9690000000001</c:v>
                </c:pt>
                <c:pt idx="15028">
                  <c:v>2080.1559999999999</c:v>
                </c:pt>
                <c:pt idx="15029">
                  <c:v>2081.797</c:v>
                </c:pt>
                <c:pt idx="15030">
                  <c:v>2086.4059999999999</c:v>
                </c:pt>
                <c:pt idx="15031">
                  <c:v>2083.75</c:v>
                </c:pt>
                <c:pt idx="15032">
                  <c:v>2085.7809999999999</c:v>
                </c:pt>
                <c:pt idx="15033">
                  <c:v>2086.797</c:v>
                </c:pt>
                <c:pt idx="15034">
                  <c:v>2087.3440000000001</c:v>
                </c:pt>
                <c:pt idx="15035">
                  <c:v>2086.797</c:v>
                </c:pt>
                <c:pt idx="15036">
                  <c:v>2087.7339999999999</c:v>
                </c:pt>
                <c:pt idx="15037">
                  <c:v>2088.75</c:v>
                </c:pt>
                <c:pt idx="15038">
                  <c:v>2087.578</c:v>
                </c:pt>
                <c:pt idx="15039">
                  <c:v>2091.172</c:v>
                </c:pt>
                <c:pt idx="15040">
                  <c:v>2092.1869999999999</c:v>
                </c:pt>
                <c:pt idx="15041">
                  <c:v>2092.1869999999999</c:v>
                </c:pt>
                <c:pt idx="15042">
                  <c:v>2096.5619999999999</c:v>
                </c:pt>
                <c:pt idx="15043">
                  <c:v>2098.203</c:v>
                </c:pt>
                <c:pt idx="15044">
                  <c:v>2098.5940000000001</c:v>
                </c:pt>
                <c:pt idx="15045">
                  <c:v>2103.203</c:v>
                </c:pt>
                <c:pt idx="15046">
                  <c:v>2102.1869999999999</c:v>
                </c:pt>
                <c:pt idx="15047">
                  <c:v>2107.1869999999999</c:v>
                </c:pt>
                <c:pt idx="15048">
                  <c:v>2105.547</c:v>
                </c:pt>
                <c:pt idx="15049">
                  <c:v>2110</c:v>
                </c:pt>
                <c:pt idx="15050">
                  <c:v>2107.9690000000001</c:v>
                </c:pt>
                <c:pt idx="15051">
                  <c:v>2107.9690000000001</c:v>
                </c:pt>
                <c:pt idx="15052">
                  <c:v>2106.797</c:v>
                </c:pt>
                <c:pt idx="15053">
                  <c:v>2112.3440000000001</c:v>
                </c:pt>
                <c:pt idx="15054">
                  <c:v>2112.9690000000001</c:v>
                </c:pt>
                <c:pt idx="15055">
                  <c:v>2113.75</c:v>
                </c:pt>
                <c:pt idx="15056">
                  <c:v>2116.172</c:v>
                </c:pt>
                <c:pt idx="15057">
                  <c:v>2115</c:v>
                </c:pt>
                <c:pt idx="15058">
                  <c:v>2114.7660000000001</c:v>
                </c:pt>
                <c:pt idx="15059">
                  <c:v>2118.75</c:v>
                </c:pt>
                <c:pt idx="15060">
                  <c:v>2117.9690000000001</c:v>
                </c:pt>
                <c:pt idx="15061">
                  <c:v>2121.172</c:v>
                </c:pt>
                <c:pt idx="15062">
                  <c:v>2123.75</c:v>
                </c:pt>
                <c:pt idx="15063">
                  <c:v>2123.203</c:v>
                </c:pt>
                <c:pt idx="15064">
                  <c:v>2125.1559999999999</c:v>
                </c:pt>
                <c:pt idx="15065">
                  <c:v>2123.3589999999999</c:v>
                </c:pt>
                <c:pt idx="15066">
                  <c:v>2106.4059999999999</c:v>
                </c:pt>
                <c:pt idx="15067">
                  <c:v>2108.203</c:v>
                </c:pt>
                <c:pt idx="15068">
                  <c:v>2120.547</c:v>
                </c:pt>
                <c:pt idx="15069">
                  <c:v>2112.1869999999999</c:v>
                </c:pt>
                <c:pt idx="15070">
                  <c:v>2113.75</c:v>
                </c:pt>
                <c:pt idx="15071">
                  <c:v>2118.5940000000001</c:v>
                </c:pt>
                <c:pt idx="15072">
                  <c:v>2124.5309999999999</c:v>
                </c:pt>
                <c:pt idx="15073">
                  <c:v>2132.7339999999999</c:v>
                </c:pt>
                <c:pt idx="15074">
                  <c:v>2136.953</c:v>
                </c:pt>
                <c:pt idx="15075">
                  <c:v>2136.5619999999999</c:v>
                </c:pt>
                <c:pt idx="15076">
                  <c:v>2132.7339999999999</c:v>
                </c:pt>
                <c:pt idx="15077">
                  <c:v>2133.3589999999999</c:v>
                </c:pt>
                <c:pt idx="15078">
                  <c:v>2131.4059999999999</c:v>
                </c:pt>
                <c:pt idx="15079">
                  <c:v>2129.375</c:v>
                </c:pt>
                <c:pt idx="15080">
                  <c:v>2127.7339999999999</c:v>
                </c:pt>
                <c:pt idx="15081">
                  <c:v>2125.1559999999999</c:v>
                </c:pt>
                <c:pt idx="15082">
                  <c:v>2125.3910000000001</c:v>
                </c:pt>
                <c:pt idx="15083">
                  <c:v>2123.203</c:v>
                </c:pt>
                <c:pt idx="15084">
                  <c:v>2126.797</c:v>
                </c:pt>
                <c:pt idx="15085">
                  <c:v>2126.953</c:v>
                </c:pt>
                <c:pt idx="15086">
                  <c:v>2129.5309999999999</c:v>
                </c:pt>
                <c:pt idx="15087">
                  <c:v>2125.547</c:v>
                </c:pt>
                <c:pt idx="15088">
                  <c:v>2127.7339999999999</c:v>
                </c:pt>
                <c:pt idx="15089">
                  <c:v>2128.203</c:v>
                </c:pt>
                <c:pt idx="15090">
                  <c:v>2126.797</c:v>
                </c:pt>
                <c:pt idx="15091">
                  <c:v>2126.172</c:v>
                </c:pt>
                <c:pt idx="15092">
                  <c:v>2124.1410000000001</c:v>
                </c:pt>
                <c:pt idx="15093">
                  <c:v>2123.75</c:v>
                </c:pt>
                <c:pt idx="15094">
                  <c:v>2125.1559999999999</c:v>
                </c:pt>
                <c:pt idx="15095">
                  <c:v>2122.578</c:v>
                </c:pt>
                <c:pt idx="15096">
                  <c:v>2123.5940000000001</c:v>
                </c:pt>
                <c:pt idx="15097">
                  <c:v>2120.547</c:v>
                </c:pt>
                <c:pt idx="15098">
                  <c:v>2119.5309999999999</c:v>
                </c:pt>
                <c:pt idx="15099">
                  <c:v>2121.4059999999999</c:v>
                </c:pt>
                <c:pt idx="15100">
                  <c:v>2118.9839999999999</c:v>
                </c:pt>
                <c:pt idx="15101">
                  <c:v>2118.5940000000001</c:v>
                </c:pt>
                <c:pt idx="15102">
                  <c:v>2117.9690000000001</c:v>
                </c:pt>
                <c:pt idx="15103">
                  <c:v>2117.9690000000001</c:v>
                </c:pt>
                <c:pt idx="15104">
                  <c:v>2117.578</c:v>
                </c:pt>
                <c:pt idx="15105">
                  <c:v>2115.1559999999999</c:v>
                </c:pt>
                <c:pt idx="15106">
                  <c:v>2114.7660000000001</c:v>
                </c:pt>
                <c:pt idx="15107">
                  <c:v>2112.3440000000001</c:v>
                </c:pt>
                <c:pt idx="15108">
                  <c:v>2110.1559999999999</c:v>
                </c:pt>
                <c:pt idx="15109">
                  <c:v>2109.7660000000001</c:v>
                </c:pt>
                <c:pt idx="15110">
                  <c:v>2107.1869999999999</c:v>
                </c:pt>
                <c:pt idx="15111">
                  <c:v>2106.5619999999999</c:v>
                </c:pt>
                <c:pt idx="15112">
                  <c:v>2106.172</c:v>
                </c:pt>
                <c:pt idx="15113">
                  <c:v>2106.797</c:v>
                </c:pt>
                <c:pt idx="15114">
                  <c:v>2104.7660000000001</c:v>
                </c:pt>
                <c:pt idx="15115">
                  <c:v>2106.172</c:v>
                </c:pt>
                <c:pt idx="15116">
                  <c:v>2100.1559999999999</c:v>
                </c:pt>
                <c:pt idx="15117">
                  <c:v>2099.5309999999999</c:v>
                </c:pt>
                <c:pt idx="15118">
                  <c:v>2099.5309999999999</c:v>
                </c:pt>
                <c:pt idx="15119">
                  <c:v>2094.375</c:v>
                </c:pt>
                <c:pt idx="15120">
                  <c:v>2096.4059999999999</c:v>
                </c:pt>
                <c:pt idx="15121">
                  <c:v>2093.3589999999999</c:v>
                </c:pt>
                <c:pt idx="15122">
                  <c:v>2092.578</c:v>
                </c:pt>
                <c:pt idx="15123">
                  <c:v>2091.5619999999999</c:v>
                </c:pt>
                <c:pt idx="15124">
                  <c:v>2089.1410000000001</c:v>
                </c:pt>
                <c:pt idx="15125">
                  <c:v>2086.953</c:v>
                </c:pt>
                <c:pt idx="15126">
                  <c:v>2084.7660000000001</c:v>
                </c:pt>
                <c:pt idx="15127">
                  <c:v>2083.75</c:v>
                </c:pt>
                <c:pt idx="15128">
                  <c:v>2083.3589999999999</c:v>
                </c:pt>
                <c:pt idx="15129">
                  <c:v>2079.7660000000001</c:v>
                </c:pt>
                <c:pt idx="15130">
                  <c:v>2076.4059999999999</c:v>
                </c:pt>
                <c:pt idx="15131">
                  <c:v>2078.5940000000001</c:v>
                </c:pt>
                <c:pt idx="15132">
                  <c:v>2075.9369999999999</c:v>
                </c:pt>
                <c:pt idx="15133">
                  <c:v>2075</c:v>
                </c:pt>
                <c:pt idx="15134">
                  <c:v>2073.9839999999999</c:v>
                </c:pt>
                <c:pt idx="15135">
                  <c:v>2072.7339999999999</c:v>
                </c:pt>
                <c:pt idx="15136">
                  <c:v>2071.172</c:v>
                </c:pt>
                <c:pt idx="15137">
                  <c:v>2068.9839999999999</c:v>
                </c:pt>
                <c:pt idx="15138">
                  <c:v>2066.953</c:v>
                </c:pt>
                <c:pt idx="15139">
                  <c:v>2068.9839999999999</c:v>
                </c:pt>
                <c:pt idx="15140">
                  <c:v>2063.75</c:v>
                </c:pt>
                <c:pt idx="15141">
                  <c:v>2061.797</c:v>
                </c:pt>
                <c:pt idx="15142">
                  <c:v>2060.3910000000001</c:v>
                </c:pt>
                <c:pt idx="15143">
                  <c:v>2061.5619999999999</c:v>
                </c:pt>
                <c:pt idx="15144">
                  <c:v>2059.1410000000001</c:v>
                </c:pt>
                <c:pt idx="15145">
                  <c:v>2055.7809999999999</c:v>
                </c:pt>
                <c:pt idx="15146">
                  <c:v>2055.547</c:v>
                </c:pt>
                <c:pt idx="15147">
                  <c:v>2050.1559999999999</c:v>
                </c:pt>
                <c:pt idx="15148">
                  <c:v>2049.375</c:v>
                </c:pt>
                <c:pt idx="15149">
                  <c:v>2048.9839999999999</c:v>
                </c:pt>
                <c:pt idx="15150">
                  <c:v>2046.797</c:v>
                </c:pt>
                <c:pt idx="15151">
                  <c:v>2044.375</c:v>
                </c:pt>
                <c:pt idx="15152">
                  <c:v>2042.1869999999999</c:v>
                </c:pt>
                <c:pt idx="15153">
                  <c:v>2042.578</c:v>
                </c:pt>
                <c:pt idx="15154">
                  <c:v>2039.1410000000001</c:v>
                </c:pt>
                <c:pt idx="15155">
                  <c:v>2037.578</c:v>
                </c:pt>
                <c:pt idx="15156">
                  <c:v>2035.9369999999999</c:v>
                </c:pt>
                <c:pt idx="15157">
                  <c:v>2033.75</c:v>
                </c:pt>
                <c:pt idx="15158">
                  <c:v>2032.7339999999999</c:v>
                </c:pt>
                <c:pt idx="15159">
                  <c:v>2034.1410000000001</c:v>
                </c:pt>
                <c:pt idx="15160">
                  <c:v>2032.7339999999999</c:v>
                </c:pt>
                <c:pt idx="15161">
                  <c:v>2030</c:v>
                </c:pt>
                <c:pt idx="15162">
                  <c:v>2031.172</c:v>
                </c:pt>
                <c:pt idx="15163">
                  <c:v>2030.3910000000001</c:v>
                </c:pt>
                <c:pt idx="15164">
                  <c:v>2026.5619999999999</c:v>
                </c:pt>
                <c:pt idx="15165">
                  <c:v>2026.953</c:v>
                </c:pt>
                <c:pt idx="15166">
                  <c:v>2024.5309999999999</c:v>
                </c:pt>
                <c:pt idx="15167">
                  <c:v>2022.9690000000001</c:v>
                </c:pt>
                <c:pt idx="15168">
                  <c:v>2019.5309999999999</c:v>
                </c:pt>
                <c:pt idx="15169">
                  <c:v>2019.5309999999999</c:v>
                </c:pt>
                <c:pt idx="15170">
                  <c:v>2018.203</c:v>
                </c:pt>
                <c:pt idx="15171">
                  <c:v>2018.203</c:v>
                </c:pt>
                <c:pt idx="15172">
                  <c:v>2013.75</c:v>
                </c:pt>
                <c:pt idx="15173">
                  <c:v>2011.5619999999999</c:v>
                </c:pt>
                <c:pt idx="15174">
                  <c:v>2013.5940000000001</c:v>
                </c:pt>
                <c:pt idx="15175">
                  <c:v>2011.172</c:v>
                </c:pt>
                <c:pt idx="15176">
                  <c:v>2009.5309999999999</c:v>
                </c:pt>
                <c:pt idx="15177">
                  <c:v>2006.4059999999999</c:v>
                </c:pt>
                <c:pt idx="15178">
                  <c:v>2007.7339999999999</c:v>
                </c:pt>
                <c:pt idx="15179">
                  <c:v>2005</c:v>
                </c:pt>
                <c:pt idx="15180">
                  <c:v>2006.953</c:v>
                </c:pt>
                <c:pt idx="15181">
                  <c:v>2001.5619999999999</c:v>
                </c:pt>
                <c:pt idx="15182">
                  <c:v>2003.3589999999999</c:v>
                </c:pt>
                <c:pt idx="15183">
                  <c:v>2002.1869999999999</c:v>
                </c:pt>
                <c:pt idx="15184">
                  <c:v>1998.5940000000001</c:v>
                </c:pt>
                <c:pt idx="15185">
                  <c:v>1996.4059999999999</c:v>
                </c:pt>
                <c:pt idx="15186">
                  <c:v>1997.9690000000001</c:v>
                </c:pt>
                <c:pt idx="15187">
                  <c:v>1996.172</c:v>
                </c:pt>
                <c:pt idx="15188">
                  <c:v>1995.7809999999999</c:v>
                </c:pt>
                <c:pt idx="15189">
                  <c:v>1993.203</c:v>
                </c:pt>
                <c:pt idx="15190">
                  <c:v>1989.375</c:v>
                </c:pt>
                <c:pt idx="15191">
                  <c:v>1990.1559999999999</c:v>
                </c:pt>
                <c:pt idx="15192">
                  <c:v>1987.7339999999999</c:v>
                </c:pt>
                <c:pt idx="15193">
                  <c:v>1988.203</c:v>
                </c:pt>
                <c:pt idx="15194">
                  <c:v>1987.3440000000001</c:v>
                </c:pt>
                <c:pt idx="15195">
                  <c:v>1986.4059999999999</c:v>
                </c:pt>
                <c:pt idx="15196">
                  <c:v>1980.7809999999999</c:v>
                </c:pt>
                <c:pt idx="15197">
                  <c:v>1978.9839999999999</c:v>
                </c:pt>
                <c:pt idx="15198">
                  <c:v>1978.9839999999999</c:v>
                </c:pt>
                <c:pt idx="15199">
                  <c:v>1975.7809999999999</c:v>
                </c:pt>
                <c:pt idx="15200">
                  <c:v>1976.172</c:v>
                </c:pt>
                <c:pt idx="15201">
                  <c:v>1972.578</c:v>
                </c:pt>
                <c:pt idx="15202">
                  <c:v>1972.7339999999999</c:v>
                </c:pt>
                <c:pt idx="15203">
                  <c:v>1972.1869999999999</c:v>
                </c:pt>
                <c:pt idx="15204">
                  <c:v>1968.5940000000001</c:v>
                </c:pt>
                <c:pt idx="15205">
                  <c:v>1968.75</c:v>
                </c:pt>
                <c:pt idx="15206">
                  <c:v>1966.172</c:v>
                </c:pt>
                <c:pt idx="15207">
                  <c:v>1965.7809999999999</c:v>
                </c:pt>
                <c:pt idx="15208">
                  <c:v>1961.797</c:v>
                </c:pt>
                <c:pt idx="15209">
                  <c:v>1962.7339999999999</c:v>
                </c:pt>
                <c:pt idx="15210">
                  <c:v>1961.4059999999999</c:v>
                </c:pt>
                <c:pt idx="15211">
                  <c:v>1962.1869999999999</c:v>
                </c:pt>
                <c:pt idx="15212">
                  <c:v>1960</c:v>
                </c:pt>
                <c:pt idx="15213">
                  <c:v>1957.578</c:v>
                </c:pt>
                <c:pt idx="15214">
                  <c:v>1960.7809999999999</c:v>
                </c:pt>
                <c:pt idx="15215">
                  <c:v>1955.9369999999999</c:v>
                </c:pt>
                <c:pt idx="15216">
                  <c:v>1955.547</c:v>
                </c:pt>
                <c:pt idx="15217">
                  <c:v>1953.9839999999999</c:v>
                </c:pt>
                <c:pt idx="15218">
                  <c:v>1951.953</c:v>
                </c:pt>
                <c:pt idx="15219">
                  <c:v>1951.172</c:v>
                </c:pt>
                <c:pt idx="15220">
                  <c:v>1947.7339999999999</c:v>
                </c:pt>
                <c:pt idx="15221">
                  <c:v>1948.9839999999999</c:v>
                </c:pt>
                <c:pt idx="15222">
                  <c:v>1950.3910000000001</c:v>
                </c:pt>
                <c:pt idx="15223">
                  <c:v>1945.9369999999999</c:v>
                </c:pt>
                <c:pt idx="15224">
                  <c:v>1944.5309999999999</c:v>
                </c:pt>
                <c:pt idx="15225">
                  <c:v>1943.75</c:v>
                </c:pt>
                <c:pt idx="15226">
                  <c:v>1944.7660000000001</c:v>
                </c:pt>
                <c:pt idx="15227">
                  <c:v>1944.5309999999999</c:v>
                </c:pt>
                <c:pt idx="15228">
                  <c:v>1942.7339999999999</c:v>
                </c:pt>
                <c:pt idx="15229">
                  <c:v>1941.172</c:v>
                </c:pt>
                <c:pt idx="15230">
                  <c:v>1940.547</c:v>
                </c:pt>
                <c:pt idx="15231">
                  <c:v>1940.7809999999999</c:v>
                </c:pt>
                <c:pt idx="15232">
                  <c:v>1939.5309999999999</c:v>
                </c:pt>
                <c:pt idx="15233">
                  <c:v>1940.7809999999999</c:v>
                </c:pt>
                <c:pt idx="15234">
                  <c:v>1940</c:v>
                </c:pt>
                <c:pt idx="15235">
                  <c:v>1938.3589999999999</c:v>
                </c:pt>
                <c:pt idx="15236">
                  <c:v>1938.5940000000001</c:v>
                </c:pt>
                <c:pt idx="15237">
                  <c:v>1937.7339999999999</c:v>
                </c:pt>
                <c:pt idx="15238">
                  <c:v>1937.7339999999999</c:v>
                </c:pt>
                <c:pt idx="15239">
                  <c:v>1935.9369999999999</c:v>
                </c:pt>
                <c:pt idx="15240">
                  <c:v>1937.1869999999999</c:v>
                </c:pt>
                <c:pt idx="15241">
                  <c:v>1934.7660000000001</c:v>
                </c:pt>
                <c:pt idx="15242">
                  <c:v>1934.7660000000001</c:v>
                </c:pt>
                <c:pt idx="15243">
                  <c:v>1933.3589999999999</c:v>
                </c:pt>
                <c:pt idx="15244">
                  <c:v>1932.9690000000001</c:v>
                </c:pt>
                <c:pt idx="15245">
                  <c:v>1931.797</c:v>
                </c:pt>
                <c:pt idx="15246">
                  <c:v>1933.203</c:v>
                </c:pt>
                <c:pt idx="15247">
                  <c:v>1928.9839999999999</c:v>
                </c:pt>
                <c:pt idx="15248">
                  <c:v>1930</c:v>
                </c:pt>
                <c:pt idx="15249">
                  <c:v>1931.797</c:v>
                </c:pt>
                <c:pt idx="15250">
                  <c:v>1935.3910000000001</c:v>
                </c:pt>
                <c:pt idx="15251">
                  <c:v>1932.9690000000001</c:v>
                </c:pt>
                <c:pt idx="15252">
                  <c:v>1934.5309999999999</c:v>
                </c:pt>
                <c:pt idx="15253">
                  <c:v>1931.5619999999999</c:v>
                </c:pt>
                <c:pt idx="15254">
                  <c:v>1931.797</c:v>
                </c:pt>
                <c:pt idx="15255">
                  <c:v>1933.3589999999999</c:v>
                </c:pt>
                <c:pt idx="15256">
                  <c:v>1934.5309999999999</c:v>
                </c:pt>
                <c:pt idx="15257">
                  <c:v>1933.75</c:v>
                </c:pt>
                <c:pt idx="15258">
                  <c:v>1932.3440000000001</c:v>
                </c:pt>
                <c:pt idx="15259">
                  <c:v>1931.797</c:v>
                </c:pt>
                <c:pt idx="15260">
                  <c:v>1932.9690000000001</c:v>
                </c:pt>
                <c:pt idx="15261">
                  <c:v>1932.9690000000001</c:v>
                </c:pt>
                <c:pt idx="15262">
                  <c:v>1933.203</c:v>
                </c:pt>
                <c:pt idx="15263">
                  <c:v>1934.375</c:v>
                </c:pt>
                <c:pt idx="15264">
                  <c:v>1934.375</c:v>
                </c:pt>
                <c:pt idx="15265">
                  <c:v>1931.5619999999999</c:v>
                </c:pt>
                <c:pt idx="15266">
                  <c:v>1935.3910000000001</c:v>
                </c:pt>
                <c:pt idx="15267">
                  <c:v>1932.7339999999999</c:v>
                </c:pt>
                <c:pt idx="15268">
                  <c:v>1934.5309999999999</c:v>
                </c:pt>
                <c:pt idx="15269">
                  <c:v>1937.7339999999999</c:v>
                </c:pt>
                <c:pt idx="15270">
                  <c:v>1935.547</c:v>
                </c:pt>
                <c:pt idx="15271">
                  <c:v>1936.5619999999999</c:v>
                </c:pt>
                <c:pt idx="15272">
                  <c:v>1937.3440000000001</c:v>
                </c:pt>
                <c:pt idx="15273">
                  <c:v>1939.5309999999999</c:v>
                </c:pt>
                <c:pt idx="15274">
                  <c:v>1937.9690000000001</c:v>
                </c:pt>
                <c:pt idx="15275">
                  <c:v>1942.3440000000001</c:v>
                </c:pt>
                <c:pt idx="15276">
                  <c:v>1937.9690000000001</c:v>
                </c:pt>
                <c:pt idx="15277">
                  <c:v>1942.9690000000001</c:v>
                </c:pt>
                <c:pt idx="15278">
                  <c:v>1945.547</c:v>
                </c:pt>
                <c:pt idx="15279">
                  <c:v>1943.75</c:v>
                </c:pt>
                <c:pt idx="15280">
                  <c:v>1945.3910000000001</c:v>
                </c:pt>
                <c:pt idx="15281">
                  <c:v>1946.5619999999999</c:v>
                </c:pt>
                <c:pt idx="15282">
                  <c:v>1945.7809999999999</c:v>
                </c:pt>
                <c:pt idx="15283">
                  <c:v>1950.547</c:v>
                </c:pt>
                <c:pt idx="15284">
                  <c:v>1950.3910000000001</c:v>
                </c:pt>
                <c:pt idx="15285">
                  <c:v>1952.1869999999999</c:v>
                </c:pt>
                <c:pt idx="15286">
                  <c:v>1953.5940000000001</c:v>
                </c:pt>
                <c:pt idx="15287">
                  <c:v>1950.9369999999999</c:v>
                </c:pt>
                <c:pt idx="15288">
                  <c:v>1953.5940000000001</c:v>
                </c:pt>
                <c:pt idx="15289">
                  <c:v>1953.9839999999999</c:v>
                </c:pt>
                <c:pt idx="15290">
                  <c:v>1955.3910000000001</c:v>
                </c:pt>
                <c:pt idx="15291">
                  <c:v>1956.4059999999999</c:v>
                </c:pt>
                <c:pt idx="15292">
                  <c:v>1958.9839999999999</c:v>
                </c:pt>
                <c:pt idx="15293">
                  <c:v>1958.5940000000001</c:v>
                </c:pt>
                <c:pt idx="15294">
                  <c:v>1961.4059999999999</c:v>
                </c:pt>
                <c:pt idx="15295">
                  <c:v>1958.75</c:v>
                </c:pt>
                <c:pt idx="15296">
                  <c:v>1962.1869999999999</c:v>
                </c:pt>
                <c:pt idx="15297">
                  <c:v>1960.1559999999999</c:v>
                </c:pt>
                <c:pt idx="15298">
                  <c:v>1961.797</c:v>
                </c:pt>
                <c:pt idx="15299">
                  <c:v>1965.3910000000001</c:v>
                </c:pt>
                <c:pt idx="15300">
                  <c:v>1965.7809999999999</c:v>
                </c:pt>
                <c:pt idx="15301">
                  <c:v>1966.172</c:v>
                </c:pt>
                <c:pt idx="15302">
                  <c:v>1967.9690000000001</c:v>
                </c:pt>
                <c:pt idx="15303">
                  <c:v>1969.5309999999999</c:v>
                </c:pt>
                <c:pt idx="15304">
                  <c:v>1971.953</c:v>
                </c:pt>
                <c:pt idx="15305">
                  <c:v>1972.9690000000001</c:v>
                </c:pt>
                <c:pt idx="15306">
                  <c:v>1975.9369999999999</c:v>
                </c:pt>
                <c:pt idx="15307">
                  <c:v>1977.9690000000001</c:v>
                </c:pt>
                <c:pt idx="15308">
                  <c:v>1978.3589999999999</c:v>
                </c:pt>
                <c:pt idx="15309">
                  <c:v>1977.9690000000001</c:v>
                </c:pt>
                <c:pt idx="15310">
                  <c:v>1981.172</c:v>
                </c:pt>
                <c:pt idx="15311">
                  <c:v>1981.5619999999999</c:v>
                </c:pt>
                <c:pt idx="15312">
                  <c:v>1983.203</c:v>
                </c:pt>
                <c:pt idx="15313">
                  <c:v>1982.9690000000001</c:v>
                </c:pt>
                <c:pt idx="15314">
                  <c:v>1985.1559999999999</c:v>
                </c:pt>
                <c:pt idx="15315">
                  <c:v>1987.3440000000001</c:v>
                </c:pt>
                <c:pt idx="15316">
                  <c:v>1988.5940000000001</c:v>
                </c:pt>
                <c:pt idx="15317">
                  <c:v>1987.7339999999999</c:v>
                </c:pt>
                <c:pt idx="15318">
                  <c:v>1989.5309999999999</c:v>
                </c:pt>
                <c:pt idx="15319">
                  <c:v>1991.5619999999999</c:v>
                </c:pt>
                <c:pt idx="15320">
                  <c:v>1990.9369999999999</c:v>
                </c:pt>
                <c:pt idx="15321">
                  <c:v>1994.375</c:v>
                </c:pt>
                <c:pt idx="15322">
                  <c:v>1993.75</c:v>
                </c:pt>
                <c:pt idx="15323">
                  <c:v>1994.5309999999999</c:v>
                </c:pt>
                <c:pt idx="15324">
                  <c:v>1997.7339999999999</c:v>
                </c:pt>
                <c:pt idx="15325">
                  <c:v>1998.75</c:v>
                </c:pt>
                <c:pt idx="15326">
                  <c:v>1999.7660000000001</c:v>
                </c:pt>
                <c:pt idx="15327">
                  <c:v>2001.172</c:v>
                </c:pt>
                <c:pt idx="15328">
                  <c:v>2003.3589999999999</c:v>
                </c:pt>
                <c:pt idx="15329">
                  <c:v>2002.1869999999999</c:v>
                </c:pt>
                <c:pt idx="15330">
                  <c:v>2006.4059999999999</c:v>
                </c:pt>
                <c:pt idx="15331">
                  <c:v>2008.5940000000001</c:v>
                </c:pt>
                <c:pt idx="15332">
                  <c:v>2008.203</c:v>
                </c:pt>
                <c:pt idx="15333">
                  <c:v>2009.5309999999999</c:v>
                </c:pt>
                <c:pt idx="15334">
                  <c:v>2009.5309999999999</c:v>
                </c:pt>
                <c:pt idx="15335">
                  <c:v>2011.953</c:v>
                </c:pt>
                <c:pt idx="15336">
                  <c:v>2011.797</c:v>
                </c:pt>
                <c:pt idx="15337">
                  <c:v>2014.1410000000001</c:v>
                </c:pt>
                <c:pt idx="15338">
                  <c:v>2015.9369999999999</c:v>
                </c:pt>
                <c:pt idx="15339">
                  <c:v>2016.797</c:v>
                </c:pt>
                <c:pt idx="15340">
                  <c:v>2018.75</c:v>
                </c:pt>
                <c:pt idx="15341">
                  <c:v>2016.953</c:v>
                </c:pt>
                <c:pt idx="15342">
                  <c:v>2018.75</c:v>
                </c:pt>
                <c:pt idx="15343">
                  <c:v>2020.3910000000001</c:v>
                </c:pt>
                <c:pt idx="15344">
                  <c:v>2020.3910000000001</c:v>
                </c:pt>
                <c:pt idx="15345">
                  <c:v>2023.3589999999999</c:v>
                </c:pt>
                <c:pt idx="15346">
                  <c:v>2025.3910000000001</c:v>
                </c:pt>
                <c:pt idx="15347">
                  <c:v>2027.7339999999999</c:v>
                </c:pt>
                <c:pt idx="15348">
                  <c:v>2026.5619999999999</c:v>
                </c:pt>
                <c:pt idx="15349">
                  <c:v>2031.4059999999999</c:v>
                </c:pt>
                <c:pt idx="15350">
                  <c:v>2032.578</c:v>
                </c:pt>
                <c:pt idx="15351">
                  <c:v>2032.3440000000001</c:v>
                </c:pt>
                <c:pt idx="15352">
                  <c:v>2033.75</c:v>
                </c:pt>
                <c:pt idx="15353">
                  <c:v>2035</c:v>
                </c:pt>
                <c:pt idx="15354">
                  <c:v>2035.1559999999999</c:v>
                </c:pt>
                <c:pt idx="15355">
                  <c:v>2036.172</c:v>
                </c:pt>
                <c:pt idx="15356">
                  <c:v>2038.75</c:v>
                </c:pt>
                <c:pt idx="15357">
                  <c:v>2041.797</c:v>
                </c:pt>
                <c:pt idx="15358">
                  <c:v>2039.1410000000001</c:v>
                </c:pt>
                <c:pt idx="15359">
                  <c:v>2042.7339999999999</c:v>
                </c:pt>
                <c:pt idx="15360">
                  <c:v>2042.1869999999999</c:v>
                </c:pt>
                <c:pt idx="15361">
                  <c:v>2044.7660000000001</c:v>
                </c:pt>
                <c:pt idx="15362">
                  <c:v>2044.5309999999999</c:v>
                </c:pt>
                <c:pt idx="15363">
                  <c:v>2046.4059999999999</c:v>
                </c:pt>
                <c:pt idx="15364">
                  <c:v>2046.953</c:v>
                </c:pt>
                <c:pt idx="15365">
                  <c:v>2052.1869999999999</c:v>
                </c:pt>
                <c:pt idx="15366">
                  <c:v>2050.547</c:v>
                </c:pt>
                <c:pt idx="15367">
                  <c:v>2052.9690000000001</c:v>
                </c:pt>
                <c:pt idx="15368">
                  <c:v>2054.5309999999999</c:v>
                </c:pt>
                <c:pt idx="15369">
                  <c:v>2057.3440000000001</c:v>
                </c:pt>
                <c:pt idx="15370">
                  <c:v>2058.9839999999999</c:v>
                </c:pt>
                <c:pt idx="15371">
                  <c:v>2057.578</c:v>
                </c:pt>
                <c:pt idx="15372">
                  <c:v>2062.3440000000001</c:v>
                </c:pt>
                <c:pt idx="15373">
                  <c:v>2060.9369999999999</c:v>
                </c:pt>
                <c:pt idx="15374">
                  <c:v>2062.7339999999999</c:v>
                </c:pt>
                <c:pt idx="15375">
                  <c:v>2063.9839999999999</c:v>
                </c:pt>
                <c:pt idx="15376">
                  <c:v>2063.9839999999999</c:v>
                </c:pt>
                <c:pt idx="15377">
                  <c:v>2066.953</c:v>
                </c:pt>
                <c:pt idx="15378">
                  <c:v>2061.4059999999999</c:v>
                </c:pt>
                <c:pt idx="15379">
                  <c:v>2035.547</c:v>
                </c:pt>
                <c:pt idx="15380">
                  <c:v>2051.797</c:v>
                </c:pt>
                <c:pt idx="15381">
                  <c:v>2061.797</c:v>
                </c:pt>
                <c:pt idx="15382">
                  <c:v>2050</c:v>
                </c:pt>
                <c:pt idx="15383">
                  <c:v>2050.7809999999999</c:v>
                </c:pt>
                <c:pt idx="15384">
                  <c:v>2060.9369999999999</c:v>
                </c:pt>
                <c:pt idx="15385">
                  <c:v>2070.3910000000001</c:v>
                </c:pt>
                <c:pt idx="15386">
                  <c:v>2075.1559999999999</c:v>
                </c:pt>
                <c:pt idx="15387">
                  <c:v>2080.9369999999999</c:v>
                </c:pt>
                <c:pt idx="15388">
                  <c:v>2076.953</c:v>
                </c:pt>
                <c:pt idx="15389">
                  <c:v>2075.7809999999999</c:v>
                </c:pt>
                <c:pt idx="15390">
                  <c:v>2073.75</c:v>
                </c:pt>
                <c:pt idx="15391">
                  <c:v>2076.172</c:v>
                </c:pt>
                <c:pt idx="15392">
                  <c:v>2074.1410000000001</c:v>
                </c:pt>
                <c:pt idx="15393">
                  <c:v>2078.5940000000001</c:v>
                </c:pt>
                <c:pt idx="15394">
                  <c:v>2072.3440000000001</c:v>
                </c:pt>
                <c:pt idx="15395">
                  <c:v>2068.5940000000001</c:v>
                </c:pt>
                <c:pt idx="15396">
                  <c:v>2067.9690000000001</c:v>
                </c:pt>
                <c:pt idx="15397">
                  <c:v>2070.3910000000001</c:v>
                </c:pt>
                <c:pt idx="15398">
                  <c:v>2068.75</c:v>
                </c:pt>
                <c:pt idx="15399">
                  <c:v>2068.75</c:v>
                </c:pt>
                <c:pt idx="15400">
                  <c:v>2068.75</c:v>
                </c:pt>
                <c:pt idx="15401">
                  <c:v>2068.5940000000001</c:v>
                </c:pt>
                <c:pt idx="15402">
                  <c:v>2070.7809999999999</c:v>
                </c:pt>
                <c:pt idx="15403">
                  <c:v>2069.375</c:v>
                </c:pt>
                <c:pt idx="15404">
                  <c:v>2070.1559999999999</c:v>
                </c:pt>
                <c:pt idx="15405">
                  <c:v>2070.7809999999999</c:v>
                </c:pt>
                <c:pt idx="15406">
                  <c:v>2070.3910000000001</c:v>
                </c:pt>
                <c:pt idx="15407">
                  <c:v>2068.3589999999999</c:v>
                </c:pt>
                <c:pt idx="15408">
                  <c:v>2066.797</c:v>
                </c:pt>
                <c:pt idx="15409">
                  <c:v>2066.797</c:v>
                </c:pt>
                <c:pt idx="15410">
                  <c:v>2067.9690000000001</c:v>
                </c:pt>
                <c:pt idx="15411">
                  <c:v>2064.375</c:v>
                </c:pt>
                <c:pt idx="15412">
                  <c:v>2064.7660000000001</c:v>
                </c:pt>
                <c:pt idx="15413">
                  <c:v>2064.5309999999999</c:v>
                </c:pt>
                <c:pt idx="15414">
                  <c:v>2066.172</c:v>
                </c:pt>
                <c:pt idx="15415">
                  <c:v>2063.9839999999999</c:v>
                </c:pt>
                <c:pt idx="15416">
                  <c:v>2065</c:v>
                </c:pt>
                <c:pt idx="15417">
                  <c:v>2064.5309999999999</c:v>
                </c:pt>
                <c:pt idx="15418">
                  <c:v>2061.797</c:v>
                </c:pt>
                <c:pt idx="15419">
                  <c:v>2062.578</c:v>
                </c:pt>
                <c:pt idx="15420">
                  <c:v>2057.3440000000001</c:v>
                </c:pt>
                <c:pt idx="15421">
                  <c:v>2055.1559999999999</c:v>
                </c:pt>
                <c:pt idx="15422">
                  <c:v>2059.1410000000001</c:v>
                </c:pt>
                <c:pt idx="15423">
                  <c:v>2057.9690000000001</c:v>
                </c:pt>
                <c:pt idx="15424">
                  <c:v>2058.5940000000001</c:v>
                </c:pt>
                <c:pt idx="15425">
                  <c:v>2057.1869999999999</c:v>
                </c:pt>
                <c:pt idx="15426">
                  <c:v>2054.1410000000001</c:v>
                </c:pt>
                <c:pt idx="15427">
                  <c:v>2055.1559999999999</c:v>
                </c:pt>
                <c:pt idx="15428">
                  <c:v>2054.7660000000001</c:v>
                </c:pt>
                <c:pt idx="15429">
                  <c:v>2051.797</c:v>
                </c:pt>
                <c:pt idx="15430">
                  <c:v>2050.7809999999999</c:v>
                </c:pt>
                <c:pt idx="15431">
                  <c:v>2048.9839999999999</c:v>
                </c:pt>
                <c:pt idx="15432">
                  <c:v>2045.1559999999999</c:v>
                </c:pt>
                <c:pt idx="15433">
                  <c:v>2046.4059999999999</c:v>
                </c:pt>
                <c:pt idx="15434">
                  <c:v>2045</c:v>
                </c:pt>
                <c:pt idx="15435">
                  <c:v>2043.5940000000001</c:v>
                </c:pt>
                <c:pt idx="15436">
                  <c:v>2044.7660000000001</c:v>
                </c:pt>
                <c:pt idx="15437">
                  <c:v>2038.75</c:v>
                </c:pt>
                <c:pt idx="15438">
                  <c:v>2040.1559999999999</c:v>
                </c:pt>
                <c:pt idx="15439">
                  <c:v>2038.3589999999999</c:v>
                </c:pt>
                <c:pt idx="15440">
                  <c:v>2038.5940000000001</c:v>
                </c:pt>
                <c:pt idx="15441">
                  <c:v>2036.172</c:v>
                </c:pt>
                <c:pt idx="15442">
                  <c:v>2035.7809999999999</c:v>
                </c:pt>
                <c:pt idx="15443">
                  <c:v>2032.7339999999999</c:v>
                </c:pt>
                <c:pt idx="15444">
                  <c:v>2032.3440000000001</c:v>
                </c:pt>
                <c:pt idx="15445">
                  <c:v>2029.7660000000001</c:v>
                </c:pt>
                <c:pt idx="15446">
                  <c:v>2030.7809999999999</c:v>
                </c:pt>
                <c:pt idx="15447">
                  <c:v>2030</c:v>
                </c:pt>
                <c:pt idx="15448">
                  <c:v>2028.9839999999999</c:v>
                </c:pt>
                <c:pt idx="15449">
                  <c:v>2026.5619999999999</c:v>
                </c:pt>
                <c:pt idx="15450">
                  <c:v>2025.1559999999999</c:v>
                </c:pt>
                <c:pt idx="15451">
                  <c:v>2022.578</c:v>
                </c:pt>
                <c:pt idx="15452">
                  <c:v>2020.1559999999999</c:v>
                </c:pt>
                <c:pt idx="15453">
                  <c:v>2019.7660000000001</c:v>
                </c:pt>
                <c:pt idx="15454">
                  <c:v>2016.953</c:v>
                </c:pt>
                <c:pt idx="15455">
                  <c:v>2016.4059999999999</c:v>
                </c:pt>
                <c:pt idx="15456">
                  <c:v>2015.7809999999999</c:v>
                </c:pt>
                <c:pt idx="15457">
                  <c:v>2016.172</c:v>
                </c:pt>
                <c:pt idx="15458">
                  <c:v>2010.9369999999999</c:v>
                </c:pt>
                <c:pt idx="15459">
                  <c:v>2012.578</c:v>
                </c:pt>
                <c:pt idx="15460">
                  <c:v>2012.1869999999999</c:v>
                </c:pt>
                <c:pt idx="15461">
                  <c:v>2010.547</c:v>
                </c:pt>
                <c:pt idx="15462">
                  <c:v>2009.375</c:v>
                </c:pt>
                <c:pt idx="15463">
                  <c:v>2008.75</c:v>
                </c:pt>
                <c:pt idx="15464">
                  <c:v>2009.375</c:v>
                </c:pt>
                <c:pt idx="15465">
                  <c:v>2008.203</c:v>
                </c:pt>
                <c:pt idx="15466">
                  <c:v>2008.9839999999999</c:v>
                </c:pt>
                <c:pt idx="15467">
                  <c:v>2005.3910000000001</c:v>
                </c:pt>
                <c:pt idx="15468">
                  <c:v>2004.7660000000001</c:v>
                </c:pt>
                <c:pt idx="15469">
                  <c:v>2002.3440000000001</c:v>
                </c:pt>
                <c:pt idx="15470">
                  <c:v>2000.1559999999999</c:v>
                </c:pt>
                <c:pt idx="15471">
                  <c:v>2000.547</c:v>
                </c:pt>
                <c:pt idx="15472">
                  <c:v>1997.7339999999999</c:v>
                </c:pt>
                <c:pt idx="15473">
                  <c:v>1997.1869999999999</c:v>
                </c:pt>
                <c:pt idx="15474">
                  <c:v>1996.953</c:v>
                </c:pt>
                <c:pt idx="15475">
                  <c:v>1995.7809999999999</c:v>
                </c:pt>
                <c:pt idx="15476">
                  <c:v>1993.75</c:v>
                </c:pt>
                <c:pt idx="15477">
                  <c:v>1991.5619999999999</c:v>
                </c:pt>
                <c:pt idx="15478">
                  <c:v>1991.172</c:v>
                </c:pt>
                <c:pt idx="15479">
                  <c:v>1990</c:v>
                </c:pt>
                <c:pt idx="15480">
                  <c:v>1988.203</c:v>
                </c:pt>
                <c:pt idx="15481">
                  <c:v>1987.7339999999999</c:v>
                </c:pt>
                <c:pt idx="15482">
                  <c:v>1988.3589999999999</c:v>
                </c:pt>
                <c:pt idx="15483">
                  <c:v>1985</c:v>
                </c:pt>
                <c:pt idx="15484">
                  <c:v>1985.547</c:v>
                </c:pt>
                <c:pt idx="15485">
                  <c:v>1983.5940000000001</c:v>
                </c:pt>
                <c:pt idx="15486">
                  <c:v>1981.5619999999999</c:v>
                </c:pt>
                <c:pt idx="15487">
                  <c:v>1981.797</c:v>
                </c:pt>
                <c:pt idx="15488">
                  <c:v>1977.3440000000001</c:v>
                </c:pt>
                <c:pt idx="15489">
                  <c:v>1982.3440000000001</c:v>
                </c:pt>
                <c:pt idx="15490">
                  <c:v>1979.7660000000001</c:v>
                </c:pt>
                <c:pt idx="15491">
                  <c:v>1978.203</c:v>
                </c:pt>
                <c:pt idx="15492">
                  <c:v>1977.578</c:v>
                </c:pt>
                <c:pt idx="15493">
                  <c:v>1974.7660000000001</c:v>
                </c:pt>
                <c:pt idx="15494">
                  <c:v>1975</c:v>
                </c:pt>
                <c:pt idx="15495">
                  <c:v>1970.9369999999999</c:v>
                </c:pt>
                <c:pt idx="15496">
                  <c:v>1971.797</c:v>
                </c:pt>
                <c:pt idx="15497">
                  <c:v>1970</c:v>
                </c:pt>
                <c:pt idx="15498">
                  <c:v>1970.3910000000001</c:v>
                </c:pt>
                <c:pt idx="15499">
                  <c:v>1966.797</c:v>
                </c:pt>
                <c:pt idx="15500">
                  <c:v>1966.5619999999999</c:v>
                </c:pt>
                <c:pt idx="15501">
                  <c:v>1966.797</c:v>
                </c:pt>
                <c:pt idx="15502">
                  <c:v>1968.203</c:v>
                </c:pt>
                <c:pt idx="15503">
                  <c:v>1962.9690000000001</c:v>
                </c:pt>
                <c:pt idx="15504">
                  <c:v>1961.4059999999999</c:v>
                </c:pt>
                <c:pt idx="15505">
                  <c:v>1963.9839999999999</c:v>
                </c:pt>
                <c:pt idx="15506">
                  <c:v>1965.547</c:v>
                </c:pt>
                <c:pt idx="15507">
                  <c:v>1963.3589999999999</c:v>
                </c:pt>
                <c:pt idx="15508">
                  <c:v>1960</c:v>
                </c:pt>
                <c:pt idx="15509">
                  <c:v>1957.3440000000001</c:v>
                </c:pt>
                <c:pt idx="15510">
                  <c:v>1958.75</c:v>
                </c:pt>
                <c:pt idx="15511">
                  <c:v>1959.1410000000001</c:v>
                </c:pt>
                <c:pt idx="15512">
                  <c:v>1958.5940000000001</c:v>
                </c:pt>
                <c:pt idx="15513">
                  <c:v>1960.3910000000001</c:v>
                </c:pt>
                <c:pt idx="15514">
                  <c:v>1957.1869999999999</c:v>
                </c:pt>
                <c:pt idx="15515">
                  <c:v>1957.7339999999999</c:v>
                </c:pt>
                <c:pt idx="15516">
                  <c:v>1952.9690000000001</c:v>
                </c:pt>
                <c:pt idx="15517">
                  <c:v>1957.9690000000001</c:v>
                </c:pt>
                <c:pt idx="15518">
                  <c:v>1956.797</c:v>
                </c:pt>
                <c:pt idx="15519">
                  <c:v>1955</c:v>
                </c:pt>
                <c:pt idx="15520">
                  <c:v>1953.75</c:v>
                </c:pt>
                <c:pt idx="15521">
                  <c:v>1952.9690000000001</c:v>
                </c:pt>
                <c:pt idx="15522">
                  <c:v>1950.547</c:v>
                </c:pt>
                <c:pt idx="15523">
                  <c:v>1951.4059999999999</c:v>
                </c:pt>
                <c:pt idx="15524">
                  <c:v>1949.5309999999999</c:v>
                </c:pt>
                <c:pt idx="15525">
                  <c:v>1950.547</c:v>
                </c:pt>
                <c:pt idx="15526">
                  <c:v>1950</c:v>
                </c:pt>
                <c:pt idx="15527">
                  <c:v>1947.3440000000001</c:v>
                </c:pt>
                <c:pt idx="15528">
                  <c:v>1948.5940000000001</c:v>
                </c:pt>
                <c:pt idx="15529">
                  <c:v>1946.5619999999999</c:v>
                </c:pt>
                <c:pt idx="15530">
                  <c:v>1946.797</c:v>
                </c:pt>
                <c:pt idx="15531">
                  <c:v>1947.578</c:v>
                </c:pt>
                <c:pt idx="15532">
                  <c:v>1947.7339999999999</c:v>
                </c:pt>
                <c:pt idx="15533">
                  <c:v>1948.5940000000001</c:v>
                </c:pt>
                <c:pt idx="15534">
                  <c:v>1946.4059999999999</c:v>
                </c:pt>
                <c:pt idx="15535">
                  <c:v>1948.75</c:v>
                </c:pt>
                <c:pt idx="15536">
                  <c:v>1949.1410000000001</c:v>
                </c:pt>
                <c:pt idx="15537">
                  <c:v>1947.1869999999999</c:v>
                </c:pt>
                <c:pt idx="15538">
                  <c:v>1947.9690000000001</c:v>
                </c:pt>
                <c:pt idx="15539">
                  <c:v>1947.1869999999999</c:v>
                </c:pt>
                <c:pt idx="15540">
                  <c:v>1945.1559999999999</c:v>
                </c:pt>
                <c:pt idx="15541">
                  <c:v>1949.1410000000001</c:v>
                </c:pt>
                <c:pt idx="15542">
                  <c:v>1947.1869999999999</c:v>
                </c:pt>
                <c:pt idx="15543">
                  <c:v>1947.7339999999999</c:v>
                </c:pt>
                <c:pt idx="15544">
                  <c:v>1947.1869999999999</c:v>
                </c:pt>
                <c:pt idx="15545">
                  <c:v>1946.5619999999999</c:v>
                </c:pt>
                <c:pt idx="15546">
                  <c:v>1946.953</c:v>
                </c:pt>
                <c:pt idx="15547">
                  <c:v>1945.7809999999999</c:v>
                </c:pt>
                <c:pt idx="15548">
                  <c:v>1946.4059999999999</c:v>
                </c:pt>
                <c:pt idx="15549">
                  <c:v>1950.9369999999999</c:v>
                </c:pt>
                <c:pt idx="15550">
                  <c:v>1947.1869999999999</c:v>
                </c:pt>
                <c:pt idx="15551">
                  <c:v>1949.1410000000001</c:v>
                </c:pt>
                <c:pt idx="15552">
                  <c:v>1950.7809999999999</c:v>
                </c:pt>
                <c:pt idx="15553">
                  <c:v>1950</c:v>
                </c:pt>
                <c:pt idx="15554">
                  <c:v>1950.9369999999999</c:v>
                </c:pt>
                <c:pt idx="15555">
                  <c:v>1949.375</c:v>
                </c:pt>
                <c:pt idx="15556">
                  <c:v>1951.172</c:v>
                </c:pt>
                <c:pt idx="15557">
                  <c:v>1953.75</c:v>
                </c:pt>
                <c:pt idx="15558">
                  <c:v>1950.7809999999999</c:v>
                </c:pt>
                <c:pt idx="15559">
                  <c:v>1953.9839999999999</c:v>
                </c:pt>
                <c:pt idx="15560">
                  <c:v>1954.1410000000001</c:v>
                </c:pt>
                <c:pt idx="15561">
                  <c:v>1954.7660000000001</c:v>
                </c:pt>
                <c:pt idx="15562">
                  <c:v>1954.375</c:v>
                </c:pt>
                <c:pt idx="15563">
                  <c:v>1955.1559999999999</c:v>
                </c:pt>
                <c:pt idx="15564">
                  <c:v>1954.375</c:v>
                </c:pt>
                <c:pt idx="15565">
                  <c:v>1955.3910000000001</c:v>
                </c:pt>
                <c:pt idx="15566">
                  <c:v>1956.797</c:v>
                </c:pt>
                <c:pt idx="15567">
                  <c:v>1957.7339999999999</c:v>
                </c:pt>
                <c:pt idx="15568">
                  <c:v>1957.9690000000001</c:v>
                </c:pt>
                <c:pt idx="15569">
                  <c:v>1960.1559999999999</c:v>
                </c:pt>
                <c:pt idx="15570">
                  <c:v>1958.203</c:v>
                </c:pt>
                <c:pt idx="15571">
                  <c:v>1958.3589999999999</c:v>
                </c:pt>
                <c:pt idx="15572">
                  <c:v>1960.7809999999999</c:v>
                </c:pt>
                <c:pt idx="15573">
                  <c:v>1963.3589999999999</c:v>
                </c:pt>
                <c:pt idx="15574">
                  <c:v>1963.5940000000001</c:v>
                </c:pt>
                <c:pt idx="15575">
                  <c:v>1965.3910000000001</c:v>
                </c:pt>
                <c:pt idx="15576">
                  <c:v>1964.5309999999999</c:v>
                </c:pt>
                <c:pt idx="15577">
                  <c:v>1963.5940000000001</c:v>
                </c:pt>
                <c:pt idx="15578">
                  <c:v>1968.5940000000001</c:v>
                </c:pt>
                <c:pt idx="15579">
                  <c:v>1966.797</c:v>
                </c:pt>
                <c:pt idx="15580">
                  <c:v>1970.1559999999999</c:v>
                </c:pt>
                <c:pt idx="15581">
                  <c:v>1970.3910000000001</c:v>
                </c:pt>
                <c:pt idx="15582">
                  <c:v>1970.7809999999999</c:v>
                </c:pt>
                <c:pt idx="15583">
                  <c:v>1972.1869999999999</c:v>
                </c:pt>
                <c:pt idx="15584">
                  <c:v>1973.9839999999999</c:v>
                </c:pt>
                <c:pt idx="15585">
                  <c:v>1975.1559999999999</c:v>
                </c:pt>
                <c:pt idx="15586">
                  <c:v>1975</c:v>
                </c:pt>
                <c:pt idx="15587">
                  <c:v>1977.7339999999999</c:v>
                </c:pt>
                <c:pt idx="15588">
                  <c:v>1979.5309999999999</c:v>
                </c:pt>
                <c:pt idx="15589">
                  <c:v>1982.578</c:v>
                </c:pt>
                <c:pt idx="15590">
                  <c:v>1982.9690000000001</c:v>
                </c:pt>
                <c:pt idx="15591">
                  <c:v>1984.1410000000001</c:v>
                </c:pt>
                <c:pt idx="15592">
                  <c:v>1986.797</c:v>
                </c:pt>
                <c:pt idx="15593">
                  <c:v>1983.9839999999999</c:v>
                </c:pt>
                <c:pt idx="15594">
                  <c:v>1986.172</c:v>
                </c:pt>
                <c:pt idx="15595">
                  <c:v>1985.9369999999999</c:v>
                </c:pt>
                <c:pt idx="15596">
                  <c:v>1989.1410000000001</c:v>
                </c:pt>
                <c:pt idx="15597">
                  <c:v>1989.7660000000001</c:v>
                </c:pt>
                <c:pt idx="15598">
                  <c:v>1992.1869999999999</c:v>
                </c:pt>
                <c:pt idx="15599">
                  <c:v>1994.1410000000001</c:v>
                </c:pt>
                <c:pt idx="15600">
                  <c:v>1992.7339999999999</c:v>
                </c:pt>
                <c:pt idx="15601">
                  <c:v>1996.4059999999999</c:v>
                </c:pt>
                <c:pt idx="15602">
                  <c:v>1995.7809999999999</c:v>
                </c:pt>
                <c:pt idx="15603">
                  <c:v>1997.1869999999999</c:v>
                </c:pt>
                <c:pt idx="15604">
                  <c:v>2000.1559999999999</c:v>
                </c:pt>
                <c:pt idx="15605">
                  <c:v>2004.1410000000001</c:v>
                </c:pt>
                <c:pt idx="15606">
                  <c:v>2004.375</c:v>
                </c:pt>
                <c:pt idx="15607">
                  <c:v>2006.953</c:v>
                </c:pt>
                <c:pt idx="15608">
                  <c:v>2007.578</c:v>
                </c:pt>
                <c:pt idx="15609">
                  <c:v>2008.3589999999999</c:v>
                </c:pt>
                <c:pt idx="15610">
                  <c:v>2011.5619999999999</c:v>
                </c:pt>
                <c:pt idx="15611">
                  <c:v>2012.3440000000001</c:v>
                </c:pt>
                <c:pt idx="15612">
                  <c:v>2012.3440000000001</c:v>
                </c:pt>
                <c:pt idx="15613">
                  <c:v>2014.5309999999999</c:v>
                </c:pt>
                <c:pt idx="15614">
                  <c:v>2018.203</c:v>
                </c:pt>
                <c:pt idx="15615">
                  <c:v>2019.7660000000001</c:v>
                </c:pt>
                <c:pt idx="15616">
                  <c:v>2018.75</c:v>
                </c:pt>
                <c:pt idx="15617">
                  <c:v>2022.578</c:v>
                </c:pt>
                <c:pt idx="15618">
                  <c:v>2023.3589999999999</c:v>
                </c:pt>
                <c:pt idx="15619">
                  <c:v>2025.547</c:v>
                </c:pt>
                <c:pt idx="15620">
                  <c:v>2027.578</c:v>
                </c:pt>
                <c:pt idx="15621">
                  <c:v>2025.547</c:v>
                </c:pt>
                <c:pt idx="15622">
                  <c:v>2026.4059999999999</c:v>
                </c:pt>
                <c:pt idx="15623">
                  <c:v>2031.172</c:v>
                </c:pt>
                <c:pt idx="15624">
                  <c:v>2035</c:v>
                </c:pt>
                <c:pt idx="15625">
                  <c:v>2032.578</c:v>
                </c:pt>
                <c:pt idx="15626">
                  <c:v>2034.7660000000001</c:v>
                </c:pt>
                <c:pt idx="15627">
                  <c:v>2037.7339999999999</c:v>
                </c:pt>
                <c:pt idx="15628">
                  <c:v>2040.7809999999999</c:v>
                </c:pt>
                <c:pt idx="15629">
                  <c:v>2040.9369999999999</c:v>
                </c:pt>
                <c:pt idx="15630">
                  <c:v>2042.9690000000001</c:v>
                </c:pt>
                <c:pt idx="15631">
                  <c:v>2043.3589999999999</c:v>
                </c:pt>
                <c:pt idx="15632">
                  <c:v>2046.172</c:v>
                </c:pt>
                <c:pt idx="15633">
                  <c:v>2048.5940000000001</c:v>
                </c:pt>
                <c:pt idx="15634">
                  <c:v>2050</c:v>
                </c:pt>
                <c:pt idx="15635">
                  <c:v>2052.1869999999999</c:v>
                </c:pt>
                <c:pt idx="15636">
                  <c:v>2051.797</c:v>
                </c:pt>
                <c:pt idx="15637">
                  <c:v>2054.375</c:v>
                </c:pt>
                <c:pt idx="15638">
                  <c:v>2052.9690000000001</c:v>
                </c:pt>
                <c:pt idx="15639">
                  <c:v>2053.9839999999999</c:v>
                </c:pt>
                <c:pt idx="15640">
                  <c:v>2055.3910000000001</c:v>
                </c:pt>
                <c:pt idx="15641">
                  <c:v>2056.4059999999999</c:v>
                </c:pt>
                <c:pt idx="15642">
                  <c:v>2060.3910000000001</c:v>
                </c:pt>
                <c:pt idx="15643">
                  <c:v>2060</c:v>
                </c:pt>
                <c:pt idx="15644">
                  <c:v>2062.578</c:v>
                </c:pt>
                <c:pt idx="15645">
                  <c:v>2063.203</c:v>
                </c:pt>
                <c:pt idx="15646">
                  <c:v>2067.1869999999999</c:v>
                </c:pt>
                <c:pt idx="15647">
                  <c:v>2068.75</c:v>
                </c:pt>
                <c:pt idx="15648">
                  <c:v>2070.1559999999999</c:v>
                </c:pt>
                <c:pt idx="15649">
                  <c:v>2069.375</c:v>
                </c:pt>
                <c:pt idx="15650">
                  <c:v>2072.578</c:v>
                </c:pt>
                <c:pt idx="15651">
                  <c:v>2074.7660000000001</c:v>
                </c:pt>
                <c:pt idx="15652">
                  <c:v>2075.9369999999999</c:v>
                </c:pt>
                <c:pt idx="15653">
                  <c:v>2076.953</c:v>
                </c:pt>
                <c:pt idx="15654">
                  <c:v>2080.1559999999999</c:v>
                </c:pt>
                <c:pt idx="15655">
                  <c:v>2080.7809999999999</c:v>
                </c:pt>
                <c:pt idx="15656">
                  <c:v>2081.172</c:v>
                </c:pt>
                <c:pt idx="15657">
                  <c:v>2082.578</c:v>
                </c:pt>
                <c:pt idx="15658">
                  <c:v>2083.75</c:v>
                </c:pt>
                <c:pt idx="15659">
                  <c:v>2082.3440000000001</c:v>
                </c:pt>
                <c:pt idx="15660">
                  <c:v>2085.7809999999999</c:v>
                </c:pt>
                <c:pt idx="15661">
                  <c:v>2089.1410000000001</c:v>
                </c:pt>
                <c:pt idx="15662">
                  <c:v>2087.3440000000001</c:v>
                </c:pt>
                <c:pt idx="15663">
                  <c:v>2086.953</c:v>
                </c:pt>
                <c:pt idx="15664">
                  <c:v>2087.1869999999999</c:v>
                </c:pt>
                <c:pt idx="15665">
                  <c:v>2089.5309999999999</c:v>
                </c:pt>
                <c:pt idx="15666">
                  <c:v>2092.578</c:v>
                </c:pt>
                <c:pt idx="15667">
                  <c:v>2090.1559999999999</c:v>
                </c:pt>
                <c:pt idx="15668">
                  <c:v>2095</c:v>
                </c:pt>
                <c:pt idx="15669">
                  <c:v>2096.4059999999999</c:v>
                </c:pt>
                <c:pt idx="15670">
                  <c:v>2098.203</c:v>
                </c:pt>
                <c:pt idx="15671">
                  <c:v>2101.172</c:v>
                </c:pt>
                <c:pt idx="15672">
                  <c:v>2101.5619999999999</c:v>
                </c:pt>
                <c:pt idx="15673">
                  <c:v>2102.9690000000001</c:v>
                </c:pt>
                <c:pt idx="15674">
                  <c:v>2104.375</c:v>
                </c:pt>
                <c:pt idx="15675">
                  <c:v>2103.75</c:v>
                </c:pt>
                <c:pt idx="15676">
                  <c:v>2104.7660000000001</c:v>
                </c:pt>
                <c:pt idx="15677">
                  <c:v>2107.7339999999999</c:v>
                </c:pt>
                <c:pt idx="15678">
                  <c:v>2108.9839999999999</c:v>
                </c:pt>
                <c:pt idx="15679">
                  <c:v>2110.1559999999999</c:v>
                </c:pt>
                <c:pt idx="15680">
                  <c:v>2112.578</c:v>
                </c:pt>
                <c:pt idx="15681">
                  <c:v>2114.5309999999999</c:v>
                </c:pt>
                <c:pt idx="15682">
                  <c:v>2115.1559999999999</c:v>
                </c:pt>
                <c:pt idx="15683">
                  <c:v>2113.75</c:v>
                </c:pt>
                <c:pt idx="15684">
                  <c:v>2117.3440000000001</c:v>
                </c:pt>
                <c:pt idx="15685">
                  <c:v>2119.1410000000001</c:v>
                </c:pt>
                <c:pt idx="15686">
                  <c:v>2119.1410000000001</c:v>
                </c:pt>
                <c:pt idx="15687">
                  <c:v>2118.75</c:v>
                </c:pt>
                <c:pt idx="15688">
                  <c:v>2120.3910000000001</c:v>
                </c:pt>
                <c:pt idx="15689">
                  <c:v>2120.7809999999999</c:v>
                </c:pt>
                <c:pt idx="15690">
                  <c:v>2121.4059999999999</c:v>
                </c:pt>
                <c:pt idx="15691">
                  <c:v>2106.797</c:v>
                </c:pt>
                <c:pt idx="15692">
                  <c:v>2101.5619999999999</c:v>
                </c:pt>
                <c:pt idx="15693">
                  <c:v>2115.9369999999999</c:v>
                </c:pt>
                <c:pt idx="15694">
                  <c:v>2113.9839999999999</c:v>
                </c:pt>
                <c:pt idx="15695">
                  <c:v>2109.7660000000001</c:v>
                </c:pt>
                <c:pt idx="15696">
                  <c:v>2115</c:v>
                </c:pt>
                <c:pt idx="15697">
                  <c:v>2122.1869999999999</c:v>
                </c:pt>
                <c:pt idx="15698">
                  <c:v>2130.3910000000001</c:v>
                </c:pt>
                <c:pt idx="15699">
                  <c:v>2134.7660000000001</c:v>
                </c:pt>
                <c:pt idx="15700">
                  <c:v>2133.5940000000001</c:v>
                </c:pt>
                <c:pt idx="15701">
                  <c:v>2131.797</c:v>
                </c:pt>
                <c:pt idx="15702">
                  <c:v>2128.75</c:v>
                </c:pt>
                <c:pt idx="15703">
                  <c:v>2128.3589999999999</c:v>
                </c:pt>
                <c:pt idx="15704">
                  <c:v>2127.1869999999999</c:v>
                </c:pt>
                <c:pt idx="15705">
                  <c:v>2125.1559999999999</c:v>
                </c:pt>
                <c:pt idx="15706">
                  <c:v>2121.172</c:v>
                </c:pt>
                <c:pt idx="15707">
                  <c:v>2121.5619999999999</c:v>
                </c:pt>
                <c:pt idx="15708">
                  <c:v>2122.3440000000001</c:v>
                </c:pt>
                <c:pt idx="15709">
                  <c:v>2121.953</c:v>
                </c:pt>
                <c:pt idx="15710">
                  <c:v>2122.7339999999999</c:v>
                </c:pt>
                <c:pt idx="15711">
                  <c:v>2122.3440000000001</c:v>
                </c:pt>
                <c:pt idx="15712">
                  <c:v>2123.5940000000001</c:v>
                </c:pt>
                <c:pt idx="15713">
                  <c:v>2126.4059999999999</c:v>
                </c:pt>
                <c:pt idx="15714">
                  <c:v>2126.4059999999999</c:v>
                </c:pt>
                <c:pt idx="15715">
                  <c:v>2122.7339999999999</c:v>
                </c:pt>
                <c:pt idx="15716">
                  <c:v>2122.7339999999999</c:v>
                </c:pt>
                <c:pt idx="15717">
                  <c:v>2124.1410000000001</c:v>
                </c:pt>
                <c:pt idx="15718">
                  <c:v>2121.5619999999999</c:v>
                </c:pt>
                <c:pt idx="15719">
                  <c:v>2121.953</c:v>
                </c:pt>
                <c:pt idx="15720">
                  <c:v>2120</c:v>
                </c:pt>
                <c:pt idx="15721">
                  <c:v>2119.5309999999999</c:v>
                </c:pt>
                <c:pt idx="15722">
                  <c:v>2118.203</c:v>
                </c:pt>
                <c:pt idx="15723">
                  <c:v>2118.203</c:v>
                </c:pt>
                <c:pt idx="15724">
                  <c:v>2118.5940000000001</c:v>
                </c:pt>
                <c:pt idx="15725">
                  <c:v>2117.1869999999999</c:v>
                </c:pt>
                <c:pt idx="15726">
                  <c:v>2117.578</c:v>
                </c:pt>
                <c:pt idx="15727">
                  <c:v>2113.5940000000001</c:v>
                </c:pt>
                <c:pt idx="15728">
                  <c:v>2113.75</c:v>
                </c:pt>
                <c:pt idx="15729">
                  <c:v>2112.578</c:v>
                </c:pt>
                <c:pt idx="15730">
                  <c:v>2111.5619999999999</c:v>
                </c:pt>
                <c:pt idx="15731">
                  <c:v>2108.75</c:v>
                </c:pt>
                <c:pt idx="15732">
                  <c:v>2107.578</c:v>
                </c:pt>
                <c:pt idx="15733">
                  <c:v>2107.9690000000001</c:v>
                </c:pt>
                <c:pt idx="15734">
                  <c:v>2106.953</c:v>
                </c:pt>
                <c:pt idx="15735">
                  <c:v>2104.5309999999999</c:v>
                </c:pt>
                <c:pt idx="15736">
                  <c:v>2102.9690000000001</c:v>
                </c:pt>
                <c:pt idx="15737">
                  <c:v>2102.7339999999999</c:v>
                </c:pt>
                <c:pt idx="15738">
                  <c:v>2102.9690000000001</c:v>
                </c:pt>
                <c:pt idx="15739">
                  <c:v>2103.3589999999999</c:v>
                </c:pt>
                <c:pt idx="15740">
                  <c:v>2101.172</c:v>
                </c:pt>
                <c:pt idx="15741">
                  <c:v>2098.9839999999999</c:v>
                </c:pt>
                <c:pt idx="15742">
                  <c:v>2095.1559999999999</c:v>
                </c:pt>
                <c:pt idx="15743">
                  <c:v>2095.1559999999999</c:v>
                </c:pt>
                <c:pt idx="15744">
                  <c:v>2094.375</c:v>
                </c:pt>
                <c:pt idx="15745">
                  <c:v>2090.7809999999999</c:v>
                </c:pt>
                <c:pt idx="15746">
                  <c:v>2089.7660000000001</c:v>
                </c:pt>
                <c:pt idx="15747">
                  <c:v>2088.75</c:v>
                </c:pt>
                <c:pt idx="15748">
                  <c:v>2086.953</c:v>
                </c:pt>
                <c:pt idx="15749">
                  <c:v>2085.7809999999999</c:v>
                </c:pt>
                <c:pt idx="15750">
                  <c:v>2085.1559999999999</c:v>
                </c:pt>
                <c:pt idx="15751">
                  <c:v>2082.9690000000001</c:v>
                </c:pt>
                <c:pt idx="15752">
                  <c:v>2080.9369999999999</c:v>
                </c:pt>
                <c:pt idx="15753">
                  <c:v>2080.547</c:v>
                </c:pt>
                <c:pt idx="15754">
                  <c:v>2078.5940000000001</c:v>
                </c:pt>
                <c:pt idx="15755">
                  <c:v>2077.578</c:v>
                </c:pt>
                <c:pt idx="15756">
                  <c:v>2075.9369999999999</c:v>
                </c:pt>
                <c:pt idx="15757">
                  <c:v>2075</c:v>
                </c:pt>
                <c:pt idx="15758">
                  <c:v>2070.7809999999999</c:v>
                </c:pt>
                <c:pt idx="15759">
                  <c:v>2072.1869999999999</c:v>
                </c:pt>
                <c:pt idx="15760">
                  <c:v>2067.578</c:v>
                </c:pt>
                <c:pt idx="15761">
                  <c:v>2066.5619999999999</c:v>
                </c:pt>
                <c:pt idx="15762">
                  <c:v>2065.7809999999999</c:v>
                </c:pt>
                <c:pt idx="15763">
                  <c:v>2062.7339999999999</c:v>
                </c:pt>
                <c:pt idx="15764">
                  <c:v>2064.1410000000001</c:v>
                </c:pt>
                <c:pt idx="15765">
                  <c:v>2062.7339999999999</c:v>
                </c:pt>
                <c:pt idx="15766">
                  <c:v>2061.797</c:v>
                </c:pt>
                <c:pt idx="15767">
                  <c:v>2056.953</c:v>
                </c:pt>
                <c:pt idx="15768">
                  <c:v>2057.9690000000001</c:v>
                </c:pt>
                <c:pt idx="15769">
                  <c:v>2055.1559999999999</c:v>
                </c:pt>
                <c:pt idx="15770">
                  <c:v>2053.5940000000001</c:v>
                </c:pt>
                <c:pt idx="15771">
                  <c:v>2051.5619999999999</c:v>
                </c:pt>
                <c:pt idx="15772">
                  <c:v>2048.203</c:v>
                </c:pt>
                <c:pt idx="15773">
                  <c:v>2048.3589999999999</c:v>
                </c:pt>
                <c:pt idx="15774">
                  <c:v>2045.7809999999999</c:v>
                </c:pt>
                <c:pt idx="15775">
                  <c:v>2045.1559999999999</c:v>
                </c:pt>
                <c:pt idx="15776">
                  <c:v>2042.9690000000001</c:v>
                </c:pt>
                <c:pt idx="15777">
                  <c:v>2040.547</c:v>
                </c:pt>
                <c:pt idx="15778">
                  <c:v>2038.5940000000001</c:v>
                </c:pt>
                <c:pt idx="15779">
                  <c:v>2036.4059999999999</c:v>
                </c:pt>
                <c:pt idx="15780">
                  <c:v>2033.3589999999999</c:v>
                </c:pt>
                <c:pt idx="15781">
                  <c:v>2032.578</c:v>
                </c:pt>
                <c:pt idx="15782">
                  <c:v>2031.797</c:v>
                </c:pt>
                <c:pt idx="15783">
                  <c:v>2033.3589999999999</c:v>
                </c:pt>
                <c:pt idx="15784">
                  <c:v>2030.3910000000001</c:v>
                </c:pt>
                <c:pt idx="15785">
                  <c:v>2030.1559999999999</c:v>
                </c:pt>
                <c:pt idx="15786">
                  <c:v>2029.5309999999999</c:v>
                </c:pt>
                <c:pt idx="15787">
                  <c:v>2025.3910000000001</c:v>
                </c:pt>
                <c:pt idx="15788">
                  <c:v>2023.3589999999999</c:v>
                </c:pt>
                <c:pt idx="15789">
                  <c:v>2023.203</c:v>
                </c:pt>
                <c:pt idx="15790">
                  <c:v>2021.4059999999999</c:v>
                </c:pt>
                <c:pt idx="15791">
                  <c:v>2021.4059999999999</c:v>
                </c:pt>
                <c:pt idx="15792">
                  <c:v>2018.75</c:v>
                </c:pt>
                <c:pt idx="15793">
                  <c:v>2016.5619999999999</c:v>
                </c:pt>
                <c:pt idx="15794">
                  <c:v>2015.3910000000001</c:v>
                </c:pt>
                <c:pt idx="15795">
                  <c:v>2015</c:v>
                </c:pt>
                <c:pt idx="15796">
                  <c:v>2015.547</c:v>
                </c:pt>
                <c:pt idx="15797">
                  <c:v>2011.4059999999999</c:v>
                </c:pt>
                <c:pt idx="15798">
                  <c:v>2010.547</c:v>
                </c:pt>
                <c:pt idx="15799">
                  <c:v>2010.3910000000001</c:v>
                </c:pt>
                <c:pt idx="15800">
                  <c:v>2007.578</c:v>
                </c:pt>
                <c:pt idx="15801">
                  <c:v>2007.3440000000001</c:v>
                </c:pt>
                <c:pt idx="15802">
                  <c:v>2004.5309999999999</c:v>
                </c:pt>
                <c:pt idx="15803">
                  <c:v>2004.5309999999999</c:v>
                </c:pt>
                <c:pt idx="15804">
                  <c:v>2002.3440000000001</c:v>
                </c:pt>
                <c:pt idx="15805">
                  <c:v>2001.4059999999999</c:v>
                </c:pt>
                <c:pt idx="15806">
                  <c:v>2000.7809999999999</c:v>
                </c:pt>
                <c:pt idx="15807">
                  <c:v>1999.1410000000001</c:v>
                </c:pt>
                <c:pt idx="15808">
                  <c:v>1996.953</c:v>
                </c:pt>
                <c:pt idx="15809">
                  <c:v>1995</c:v>
                </c:pt>
                <c:pt idx="15810">
                  <c:v>1995</c:v>
                </c:pt>
                <c:pt idx="15811">
                  <c:v>1994.375</c:v>
                </c:pt>
                <c:pt idx="15812">
                  <c:v>1991.4059999999999</c:v>
                </c:pt>
                <c:pt idx="15813">
                  <c:v>1990.3910000000001</c:v>
                </c:pt>
                <c:pt idx="15814">
                  <c:v>1987.7339999999999</c:v>
                </c:pt>
                <c:pt idx="15815">
                  <c:v>1988.3589999999999</c:v>
                </c:pt>
                <c:pt idx="15816">
                  <c:v>1985.9369999999999</c:v>
                </c:pt>
                <c:pt idx="15817">
                  <c:v>1986.172</c:v>
                </c:pt>
                <c:pt idx="15818">
                  <c:v>1983.75</c:v>
                </c:pt>
                <c:pt idx="15819">
                  <c:v>1981.5619999999999</c:v>
                </c:pt>
                <c:pt idx="15820">
                  <c:v>1978.203</c:v>
                </c:pt>
                <c:pt idx="15821">
                  <c:v>1980.9369999999999</c:v>
                </c:pt>
                <c:pt idx="15822">
                  <c:v>1978.203</c:v>
                </c:pt>
                <c:pt idx="15823">
                  <c:v>1974.7660000000001</c:v>
                </c:pt>
                <c:pt idx="15824">
                  <c:v>1972.7339999999999</c:v>
                </c:pt>
                <c:pt idx="15825">
                  <c:v>1973.75</c:v>
                </c:pt>
                <c:pt idx="15826">
                  <c:v>1970.7809999999999</c:v>
                </c:pt>
                <c:pt idx="15827">
                  <c:v>1970</c:v>
                </c:pt>
                <c:pt idx="15828">
                  <c:v>1965.547</c:v>
                </c:pt>
                <c:pt idx="15829">
                  <c:v>1965.7809999999999</c:v>
                </c:pt>
                <c:pt idx="15830">
                  <c:v>1965.547</c:v>
                </c:pt>
                <c:pt idx="15831">
                  <c:v>1963.3589999999999</c:v>
                </c:pt>
                <c:pt idx="15832">
                  <c:v>1963.203</c:v>
                </c:pt>
                <c:pt idx="15833">
                  <c:v>1960.1559999999999</c:v>
                </c:pt>
                <c:pt idx="15834">
                  <c:v>1961.172</c:v>
                </c:pt>
                <c:pt idx="15835">
                  <c:v>1958.5940000000001</c:v>
                </c:pt>
                <c:pt idx="15836">
                  <c:v>1957.7339999999999</c:v>
                </c:pt>
                <c:pt idx="15837">
                  <c:v>1957.3440000000001</c:v>
                </c:pt>
                <c:pt idx="15838">
                  <c:v>1955.3910000000001</c:v>
                </c:pt>
                <c:pt idx="15839">
                  <c:v>1952.7339999999999</c:v>
                </c:pt>
                <c:pt idx="15840">
                  <c:v>1953.3589999999999</c:v>
                </c:pt>
                <c:pt idx="15841">
                  <c:v>1950.9369999999999</c:v>
                </c:pt>
                <c:pt idx="15842">
                  <c:v>1952.1869999999999</c:v>
                </c:pt>
                <c:pt idx="15843">
                  <c:v>1948.75</c:v>
                </c:pt>
                <c:pt idx="15844">
                  <c:v>1950.9369999999999</c:v>
                </c:pt>
                <c:pt idx="15845">
                  <c:v>1947.3440000000001</c:v>
                </c:pt>
                <c:pt idx="15846">
                  <c:v>1945.547</c:v>
                </c:pt>
                <c:pt idx="15847">
                  <c:v>1944.5309999999999</c:v>
                </c:pt>
                <c:pt idx="15848">
                  <c:v>1945.7809999999999</c:v>
                </c:pt>
                <c:pt idx="15849">
                  <c:v>1941.797</c:v>
                </c:pt>
                <c:pt idx="15850">
                  <c:v>1942.7339999999999</c:v>
                </c:pt>
                <c:pt idx="15851">
                  <c:v>1940.1559999999999</c:v>
                </c:pt>
                <c:pt idx="15852">
                  <c:v>1939.5309999999999</c:v>
                </c:pt>
                <c:pt idx="15853">
                  <c:v>1941.4059999999999</c:v>
                </c:pt>
                <c:pt idx="15854">
                  <c:v>1937.1869999999999</c:v>
                </c:pt>
                <c:pt idx="15855">
                  <c:v>1939.7660000000001</c:v>
                </c:pt>
                <c:pt idx="15856">
                  <c:v>1939.1410000000001</c:v>
                </c:pt>
                <c:pt idx="15857">
                  <c:v>1938.9839999999999</c:v>
                </c:pt>
                <c:pt idx="15858">
                  <c:v>1936.797</c:v>
                </c:pt>
                <c:pt idx="15859">
                  <c:v>1936.797</c:v>
                </c:pt>
                <c:pt idx="15860">
                  <c:v>1933.9839999999999</c:v>
                </c:pt>
                <c:pt idx="15861">
                  <c:v>1936.4059999999999</c:v>
                </c:pt>
                <c:pt idx="15862">
                  <c:v>1933.203</c:v>
                </c:pt>
                <c:pt idx="15863">
                  <c:v>1932.3440000000001</c:v>
                </c:pt>
                <c:pt idx="15864">
                  <c:v>1932.1869999999999</c:v>
                </c:pt>
                <c:pt idx="15865">
                  <c:v>1931.172</c:v>
                </c:pt>
                <c:pt idx="15866">
                  <c:v>1932.7339999999999</c:v>
                </c:pt>
                <c:pt idx="15867">
                  <c:v>1929.375</c:v>
                </c:pt>
                <c:pt idx="15868">
                  <c:v>1929.5309999999999</c:v>
                </c:pt>
                <c:pt idx="15869">
                  <c:v>1929.1410000000001</c:v>
                </c:pt>
                <c:pt idx="15870">
                  <c:v>1929.1410000000001</c:v>
                </c:pt>
                <c:pt idx="15871">
                  <c:v>1928.5940000000001</c:v>
                </c:pt>
                <c:pt idx="15872">
                  <c:v>1930.9369999999999</c:v>
                </c:pt>
                <c:pt idx="15873">
                  <c:v>1930</c:v>
                </c:pt>
                <c:pt idx="15874">
                  <c:v>1928.5940000000001</c:v>
                </c:pt>
                <c:pt idx="15875">
                  <c:v>1929.5309999999999</c:v>
                </c:pt>
                <c:pt idx="15876">
                  <c:v>1926.797</c:v>
                </c:pt>
                <c:pt idx="15877">
                  <c:v>1928.75</c:v>
                </c:pt>
                <c:pt idx="15878">
                  <c:v>1930</c:v>
                </c:pt>
                <c:pt idx="15879">
                  <c:v>1931.953</c:v>
                </c:pt>
                <c:pt idx="15880">
                  <c:v>1929.5309999999999</c:v>
                </c:pt>
                <c:pt idx="15881">
                  <c:v>1927.7339999999999</c:v>
                </c:pt>
                <c:pt idx="15882">
                  <c:v>1932.3440000000001</c:v>
                </c:pt>
                <c:pt idx="15883">
                  <c:v>1930.1559999999999</c:v>
                </c:pt>
                <c:pt idx="15884">
                  <c:v>1930.1559999999999</c:v>
                </c:pt>
                <c:pt idx="15885">
                  <c:v>1929.5309999999999</c:v>
                </c:pt>
                <c:pt idx="15886">
                  <c:v>1929.1410000000001</c:v>
                </c:pt>
                <c:pt idx="15887">
                  <c:v>1931.5619999999999</c:v>
                </c:pt>
                <c:pt idx="15888">
                  <c:v>1932.1869999999999</c:v>
                </c:pt>
                <c:pt idx="15889">
                  <c:v>1932.3440000000001</c:v>
                </c:pt>
                <c:pt idx="15890">
                  <c:v>1931.172</c:v>
                </c:pt>
                <c:pt idx="15891">
                  <c:v>1931.5619999999999</c:v>
                </c:pt>
                <c:pt idx="15892">
                  <c:v>1933.203</c:v>
                </c:pt>
                <c:pt idx="15893">
                  <c:v>1932.9690000000001</c:v>
                </c:pt>
                <c:pt idx="15894">
                  <c:v>1934.375</c:v>
                </c:pt>
                <c:pt idx="15895">
                  <c:v>1933.203</c:v>
                </c:pt>
                <c:pt idx="15896">
                  <c:v>1933.203</c:v>
                </c:pt>
                <c:pt idx="15897">
                  <c:v>1933.5940000000001</c:v>
                </c:pt>
                <c:pt idx="15898">
                  <c:v>1934.1410000000001</c:v>
                </c:pt>
                <c:pt idx="15899">
                  <c:v>1938.203</c:v>
                </c:pt>
                <c:pt idx="15900">
                  <c:v>1941.4059999999999</c:v>
                </c:pt>
                <c:pt idx="15901">
                  <c:v>1938.5940000000001</c:v>
                </c:pt>
                <c:pt idx="15902">
                  <c:v>1939.7660000000001</c:v>
                </c:pt>
                <c:pt idx="15903">
                  <c:v>1940</c:v>
                </c:pt>
                <c:pt idx="15904">
                  <c:v>1942.1869999999999</c:v>
                </c:pt>
                <c:pt idx="15905">
                  <c:v>1943.5940000000001</c:v>
                </c:pt>
                <c:pt idx="15906">
                  <c:v>1943.9839999999999</c:v>
                </c:pt>
                <c:pt idx="15907">
                  <c:v>1945.1559999999999</c:v>
                </c:pt>
                <c:pt idx="15908">
                  <c:v>1945.7809999999999</c:v>
                </c:pt>
                <c:pt idx="15909">
                  <c:v>1946.172</c:v>
                </c:pt>
                <c:pt idx="15910">
                  <c:v>1947.7339999999999</c:v>
                </c:pt>
                <c:pt idx="15911">
                  <c:v>1949.1410000000001</c:v>
                </c:pt>
                <c:pt idx="15912">
                  <c:v>1949.375</c:v>
                </c:pt>
                <c:pt idx="15913">
                  <c:v>1947.578</c:v>
                </c:pt>
                <c:pt idx="15914">
                  <c:v>1952.7339999999999</c:v>
                </c:pt>
                <c:pt idx="15915">
                  <c:v>1950.3910000000001</c:v>
                </c:pt>
                <c:pt idx="15916">
                  <c:v>1953.3589999999999</c:v>
                </c:pt>
                <c:pt idx="15917">
                  <c:v>1953.203</c:v>
                </c:pt>
                <c:pt idx="15918">
                  <c:v>1954.5309999999999</c:v>
                </c:pt>
                <c:pt idx="15919">
                  <c:v>1955.547</c:v>
                </c:pt>
                <c:pt idx="15920">
                  <c:v>1955.1559999999999</c:v>
                </c:pt>
                <c:pt idx="15921">
                  <c:v>1957.1869999999999</c:v>
                </c:pt>
                <c:pt idx="15922">
                  <c:v>1957.578</c:v>
                </c:pt>
                <c:pt idx="15923">
                  <c:v>1961.953</c:v>
                </c:pt>
                <c:pt idx="15924">
                  <c:v>1961.172</c:v>
                </c:pt>
                <c:pt idx="15925">
                  <c:v>1961.172</c:v>
                </c:pt>
                <c:pt idx="15926">
                  <c:v>1965.3910000000001</c:v>
                </c:pt>
                <c:pt idx="15927">
                  <c:v>1964.7660000000001</c:v>
                </c:pt>
                <c:pt idx="15928">
                  <c:v>1966.953</c:v>
                </c:pt>
                <c:pt idx="15929">
                  <c:v>1969.1410000000001</c:v>
                </c:pt>
                <c:pt idx="15930">
                  <c:v>1971.5619999999999</c:v>
                </c:pt>
                <c:pt idx="15931">
                  <c:v>1970.3910000000001</c:v>
                </c:pt>
                <c:pt idx="15932">
                  <c:v>1972.578</c:v>
                </c:pt>
                <c:pt idx="15933">
                  <c:v>1974.5309999999999</c:v>
                </c:pt>
                <c:pt idx="15934">
                  <c:v>1975.1559999999999</c:v>
                </c:pt>
                <c:pt idx="15935">
                  <c:v>1976.5619999999999</c:v>
                </c:pt>
                <c:pt idx="15936">
                  <c:v>1979.1410000000001</c:v>
                </c:pt>
                <c:pt idx="15937">
                  <c:v>1978.9839999999999</c:v>
                </c:pt>
                <c:pt idx="15938">
                  <c:v>1981.953</c:v>
                </c:pt>
                <c:pt idx="15939">
                  <c:v>1981.4059999999999</c:v>
                </c:pt>
                <c:pt idx="15940">
                  <c:v>1984.5309999999999</c:v>
                </c:pt>
                <c:pt idx="15941">
                  <c:v>1985.3910000000001</c:v>
                </c:pt>
                <c:pt idx="15942">
                  <c:v>1984.7660000000001</c:v>
                </c:pt>
                <c:pt idx="15943">
                  <c:v>1985.7809999999999</c:v>
                </c:pt>
                <c:pt idx="15944">
                  <c:v>1986.953</c:v>
                </c:pt>
                <c:pt idx="15945">
                  <c:v>1991.4059999999999</c:v>
                </c:pt>
                <c:pt idx="15946">
                  <c:v>1991.5619999999999</c:v>
                </c:pt>
                <c:pt idx="15947">
                  <c:v>1990.3910000000001</c:v>
                </c:pt>
                <c:pt idx="15948">
                  <c:v>1992.578</c:v>
                </c:pt>
                <c:pt idx="15949">
                  <c:v>1995.3910000000001</c:v>
                </c:pt>
                <c:pt idx="15950">
                  <c:v>1997.3440000000001</c:v>
                </c:pt>
                <c:pt idx="15951">
                  <c:v>1997.578</c:v>
                </c:pt>
                <c:pt idx="15952">
                  <c:v>1998.203</c:v>
                </c:pt>
                <c:pt idx="15953">
                  <c:v>2002.3440000000001</c:v>
                </c:pt>
                <c:pt idx="15954">
                  <c:v>2000.9369999999999</c:v>
                </c:pt>
                <c:pt idx="15955">
                  <c:v>2003.75</c:v>
                </c:pt>
                <c:pt idx="15956">
                  <c:v>2002.7339999999999</c:v>
                </c:pt>
                <c:pt idx="15957">
                  <c:v>2006.953</c:v>
                </c:pt>
                <c:pt idx="15958">
                  <c:v>2008.203</c:v>
                </c:pt>
                <c:pt idx="15959">
                  <c:v>2007.7339999999999</c:v>
                </c:pt>
                <c:pt idx="15960">
                  <c:v>2009.1410000000001</c:v>
                </c:pt>
                <c:pt idx="15961">
                  <c:v>2010.1559999999999</c:v>
                </c:pt>
                <c:pt idx="15962">
                  <c:v>2011.797</c:v>
                </c:pt>
                <c:pt idx="15963">
                  <c:v>2012.578</c:v>
                </c:pt>
                <c:pt idx="15964">
                  <c:v>2012.1869999999999</c:v>
                </c:pt>
                <c:pt idx="15965">
                  <c:v>2013.9839999999999</c:v>
                </c:pt>
                <c:pt idx="15966">
                  <c:v>2015.9369999999999</c:v>
                </c:pt>
                <c:pt idx="15967">
                  <c:v>2016.953</c:v>
                </c:pt>
                <c:pt idx="15968">
                  <c:v>2015.9369999999999</c:v>
                </c:pt>
                <c:pt idx="15969">
                  <c:v>2018.5940000000001</c:v>
                </c:pt>
                <c:pt idx="15970">
                  <c:v>2019.375</c:v>
                </c:pt>
                <c:pt idx="15971">
                  <c:v>2023.203</c:v>
                </c:pt>
                <c:pt idx="15972">
                  <c:v>2022.1869999999999</c:v>
                </c:pt>
                <c:pt idx="15973">
                  <c:v>2025</c:v>
                </c:pt>
                <c:pt idx="15974">
                  <c:v>2026.953</c:v>
                </c:pt>
                <c:pt idx="15975">
                  <c:v>2027.578</c:v>
                </c:pt>
                <c:pt idx="15976">
                  <c:v>2028.9839999999999</c:v>
                </c:pt>
                <c:pt idx="15977">
                  <c:v>2031.172</c:v>
                </c:pt>
                <c:pt idx="15978">
                  <c:v>2030.9369999999999</c:v>
                </c:pt>
                <c:pt idx="15979">
                  <c:v>2030.1559999999999</c:v>
                </c:pt>
                <c:pt idx="15980">
                  <c:v>2034.1410000000001</c:v>
                </c:pt>
                <c:pt idx="15981">
                  <c:v>2032.3440000000001</c:v>
                </c:pt>
                <c:pt idx="15982">
                  <c:v>2036.172</c:v>
                </c:pt>
                <c:pt idx="15983">
                  <c:v>2036.172</c:v>
                </c:pt>
                <c:pt idx="15984">
                  <c:v>2038.9839999999999</c:v>
                </c:pt>
                <c:pt idx="15985">
                  <c:v>2040.1559999999999</c:v>
                </c:pt>
                <c:pt idx="15986">
                  <c:v>2040</c:v>
                </c:pt>
                <c:pt idx="15987">
                  <c:v>2042.1869999999999</c:v>
                </c:pt>
                <c:pt idx="15988">
                  <c:v>2043.75</c:v>
                </c:pt>
                <c:pt idx="15989">
                  <c:v>2043.75</c:v>
                </c:pt>
                <c:pt idx="15990">
                  <c:v>2046.5619999999999</c:v>
                </c:pt>
                <c:pt idx="15991">
                  <c:v>2049.375</c:v>
                </c:pt>
                <c:pt idx="15992">
                  <c:v>2050.3910000000001</c:v>
                </c:pt>
                <c:pt idx="15993">
                  <c:v>2053.5940000000001</c:v>
                </c:pt>
                <c:pt idx="15994">
                  <c:v>2052.9690000000001</c:v>
                </c:pt>
                <c:pt idx="15995">
                  <c:v>2054.5309999999999</c:v>
                </c:pt>
                <c:pt idx="15996">
                  <c:v>2056.5619999999999</c:v>
                </c:pt>
                <c:pt idx="15997">
                  <c:v>2057.3440000000001</c:v>
                </c:pt>
                <c:pt idx="15998">
                  <c:v>2059.1410000000001</c:v>
                </c:pt>
                <c:pt idx="15999">
                  <c:v>2058.75</c:v>
                </c:pt>
                <c:pt idx="16000">
                  <c:v>2061.797</c:v>
                </c:pt>
                <c:pt idx="16001">
                  <c:v>2060.9369999999999</c:v>
                </c:pt>
                <c:pt idx="16002">
                  <c:v>2062.578</c:v>
                </c:pt>
                <c:pt idx="16003">
                  <c:v>2054.1410000000001</c:v>
                </c:pt>
                <c:pt idx="16004">
                  <c:v>2031.5619999999999</c:v>
                </c:pt>
                <c:pt idx="16005">
                  <c:v>2051.797</c:v>
                </c:pt>
                <c:pt idx="16006">
                  <c:v>2058.9839999999999</c:v>
                </c:pt>
                <c:pt idx="16007">
                  <c:v>2043.9839999999999</c:v>
                </c:pt>
                <c:pt idx="16008">
                  <c:v>2048.9839999999999</c:v>
                </c:pt>
                <c:pt idx="16009">
                  <c:v>2054.1410000000001</c:v>
                </c:pt>
                <c:pt idx="16010">
                  <c:v>2067.7339999999999</c:v>
                </c:pt>
                <c:pt idx="16011">
                  <c:v>2073.203</c:v>
                </c:pt>
                <c:pt idx="16012">
                  <c:v>2076.4059999999999</c:v>
                </c:pt>
                <c:pt idx="16013">
                  <c:v>2071.953</c:v>
                </c:pt>
                <c:pt idx="16014">
                  <c:v>2071.953</c:v>
                </c:pt>
                <c:pt idx="16015">
                  <c:v>2072.1869999999999</c:v>
                </c:pt>
                <c:pt idx="16016">
                  <c:v>2070</c:v>
                </c:pt>
                <c:pt idx="16017">
                  <c:v>2073.75</c:v>
                </c:pt>
                <c:pt idx="16018">
                  <c:v>2072.9690000000001</c:v>
                </c:pt>
                <c:pt idx="16019">
                  <c:v>2070.547</c:v>
                </c:pt>
                <c:pt idx="16020">
                  <c:v>2068.5940000000001</c:v>
                </c:pt>
                <c:pt idx="16021">
                  <c:v>2064.7660000000001</c:v>
                </c:pt>
                <c:pt idx="16022">
                  <c:v>2062.578</c:v>
                </c:pt>
                <c:pt idx="16023">
                  <c:v>2066.172</c:v>
                </c:pt>
                <c:pt idx="16024">
                  <c:v>2064.7660000000001</c:v>
                </c:pt>
                <c:pt idx="16025">
                  <c:v>2067.3440000000001</c:v>
                </c:pt>
                <c:pt idx="16026">
                  <c:v>2067.578</c:v>
                </c:pt>
                <c:pt idx="16027">
                  <c:v>2067.3440000000001</c:v>
                </c:pt>
                <c:pt idx="16028">
                  <c:v>2065.3910000000001</c:v>
                </c:pt>
                <c:pt idx="16029">
                  <c:v>2067.9690000000001</c:v>
                </c:pt>
                <c:pt idx="16030">
                  <c:v>2065.7809999999999</c:v>
                </c:pt>
                <c:pt idx="16031">
                  <c:v>2065.3910000000001</c:v>
                </c:pt>
                <c:pt idx="16032">
                  <c:v>2066.953</c:v>
                </c:pt>
                <c:pt idx="16033">
                  <c:v>2065.547</c:v>
                </c:pt>
                <c:pt idx="16034">
                  <c:v>2062.578</c:v>
                </c:pt>
                <c:pt idx="16035">
                  <c:v>2064.1410000000001</c:v>
                </c:pt>
                <c:pt idx="16036">
                  <c:v>2061.953</c:v>
                </c:pt>
                <c:pt idx="16037">
                  <c:v>2062.9690000000001</c:v>
                </c:pt>
                <c:pt idx="16038">
                  <c:v>2062.9690000000001</c:v>
                </c:pt>
                <c:pt idx="16039">
                  <c:v>2063.9839999999999</c:v>
                </c:pt>
                <c:pt idx="16040">
                  <c:v>2060.1559999999999</c:v>
                </c:pt>
                <c:pt idx="16041">
                  <c:v>2059.375</c:v>
                </c:pt>
                <c:pt idx="16042">
                  <c:v>2059.7660000000001</c:v>
                </c:pt>
                <c:pt idx="16043">
                  <c:v>2058.75</c:v>
                </c:pt>
                <c:pt idx="16044">
                  <c:v>2056.5619999999999</c:v>
                </c:pt>
                <c:pt idx="16045">
                  <c:v>2058.3589999999999</c:v>
                </c:pt>
                <c:pt idx="16046">
                  <c:v>2053.3589999999999</c:v>
                </c:pt>
                <c:pt idx="16047">
                  <c:v>2054.7660000000001</c:v>
                </c:pt>
                <c:pt idx="16048">
                  <c:v>2053.9839999999999</c:v>
                </c:pt>
                <c:pt idx="16049">
                  <c:v>2054.7660000000001</c:v>
                </c:pt>
                <c:pt idx="16050">
                  <c:v>2052.1869999999999</c:v>
                </c:pt>
                <c:pt idx="16051">
                  <c:v>2051.172</c:v>
                </c:pt>
                <c:pt idx="16052">
                  <c:v>2049.1410000000001</c:v>
                </c:pt>
                <c:pt idx="16053">
                  <c:v>2050.9369999999999</c:v>
                </c:pt>
                <c:pt idx="16054">
                  <c:v>2048.3589999999999</c:v>
                </c:pt>
                <c:pt idx="16055">
                  <c:v>2047.7339999999999</c:v>
                </c:pt>
                <c:pt idx="16056">
                  <c:v>2046.4059999999999</c:v>
                </c:pt>
                <c:pt idx="16057">
                  <c:v>2045.547</c:v>
                </c:pt>
                <c:pt idx="16058">
                  <c:v>2042.1869999999999</c:v>
                </c:pt>
                <c:pt idx="16059">
                  <c:v>2040.3910000000001</c:v>
                </c:pt>
                <c:pt idx="16060">
                  <c:v>2043.203</c:v>
                </c:pt>
                <c:pt idx="16061">
                  <c:v>2038.75</c:v>
                </c:pt>
                <c:pt idx="16062">
                  <c:v>2038.75</c:v>
                </c:pt>
                <c:pt idx="16063">
                  <c:v>2036.5619999999999</c:v>
                </c:pt>
                <c:pt idx="16064">
                  <c:v>2037.1869999999999</c:v>
                </c:pt>
                <c:pt idx="16065">
                  <c:v>2033.75</c:v>
                </c:pt>
                <c:pt idx="16066">
                  <c:v>2033.75</c:v>
                </c:pt>
                <c:pt idx="16067">
                  <c:v>2030</c:v>
                </c:pt>
                <c:pt idx="16068">
                  <c:v>2029.375</c:v>
                </c:pt>
                <c:pt idx="16069">
                  <c:v>2028.3589999999999</c:v>
                </c:pt>
                <c:pt idx="16070">
                  <c:v>2028.3589999999999</c:v>
                </c:pt>
                <c:pt idx="16071">
                  <c:v>2027.7339999999999</c:v>
                </c:pt>
                <c:pt idx="16072">
                  <c:v>2026.4059999999999</c:v>
                </c:pt>
                <c:pt idx="16073">
                  <c:v>2023.9839999999999</c:v>
                </c:pt>
                <c:pt idx="16074">
                  <c:v>2021.797</c:v>
                </c:pt>
                <c:pt idx="16075">
                  <c:v>2023.5940000000001</c:v>
                </c:pt>
                <c:pt idx="16076">
                  <c:v>2019.5309999999999</c:v>
                </c:pt>
                <c:pt idx="16077">
                  <c:v>2018.203</c:v>
                </c:pt>
                <c:pt idx="16078">
                  <c:v>2014.7660000000001</c:v>
                </c:pt>
                <c:pt idx="16079">
                  <c:v>2014.1410000000001</c:v>
                </c:pt>
                <c:pt idx="16080">
                  <c:v>2014.1410000000001</c:v>
                </c:pt>
                <c:pt idx="16081">
                  <c:v>2012.1869999999999</c:v>
                </c:pt>
                <c:pt idx="16082">
                  <c:v>2010.7809999999999</c:v>
                </c:pt>
                <c:pt idx="16083">
                  <c:v>2011.172</c:v>
                </c:pt>
                <c:pt idx="16084">
                  <c:v>2010.547</c:v>
                </c:pt>
                <c:pt idx="16085">
                  <c:v>2008.3589999999999</c:v>
                </c:pt>
                <c:pt idx="16086">
                  <c:v>2006.953</c:v>
                </c:pt>
                <c:pt idx="16087">
                  <c:v>2007.3440000000001</c:v>
                </c:pt>
                <c:pt idx="16088">
                  <c:v>2005.9369999999999</c:v>
                </c:pt>
                <c:pt idx="16089">
                  <c:v>2006.172</c:v>
                </c:pt>
                <c:pt idx="16090">
                  <c:v>2004.7660000000001</c:v>
                </c:pt>
                <c:pt idx="16091">
                  <c:v>2004.7660000000001</c:v>
                </c:pt>
                <c:pt idx="16092">
                  <c:v>2004.5309999999999</c:v>
                </c:pt>
                <c:pt idx="16093">
                  <c:v>1999.5309999999999</c:v>
                </c:pt>
                <c:pt idx="16094">
                  <c:v>2000.547</c:v>
                </c:pt>
                <c:pt idx="16095">
                  <c:v>1998.75</c:v>
                </c:pt>
                <c:pt idx="16096">
                  <c:v>1993.203</c:v>
                </c:pt>
                <c:pt idx="16097">
                  <c:v>1994.375</c:v>
                </c:pt>
                <c:pt idx="16098">
                  <c:v>1995.3910000000001</c:v>
                </c:pt>
                <c:pt idx="16099">
                  <c:v>1992.7339999999999</c:v>
                </c:pt>
                <c:pt idx="16100">
                  <c:v>1990.3910000000001</c:v>
                </c:pt>
                <c:pt idx="16101">
                  <c:v>1991.5619999999999</c:v>
                </c:pt>
                <c:pt idx="16102">
                  <c:v>1989.375</c:v>
                </c:pt>
                <c:pt idx="16103">
                  <c:v>1987.7339999999999</c:v>
                </c:pt>
                <c:pt idx="16104">
                  <c:v>1985.9369999999999</c:v>
                </c:pt>
                <c:pt idx="16105">
                  <c:v>1985.3910000000001</c:v>
                </c:pt>
                <c:pt idx="16106">
                  <c:v>1983.9839999999999</c:v>
                </c:pt>
                <c:pt idx="16107">
                  <c:v>1984.7660000000001</c:v>
                </c:pt>
                <c:pt idx="16108">
                  <c:v>1981.5619999999999</c:v>
                </c:pt>
                <c:pt idx="16109">
                  <c:v>1983.5940000000001</c:v>
                </c:pt>
                <c:pt idx="16110">
                  <c:v>1980.547</c:v>
                </c:pt>
                <c:pt idx="16111">
                  <c:v>1976.953</c:v>
                </c:pt>
                <c:pt idx="16112">
                  <c:v>1978.203</c:v>
                </c:pt>
                <c:pt idx="16113">
                  <c:v>1978.203</c:v>
                </c:pt>
                <c:pt idx="16114">
                  <c:v>1976.797</c:v>
                </c:pt>
                <c:pt idx="16115">
                  <c:v>1977.578</c:v>
                </c:pt>
                <c:pt idx="16116">
                  <c:v>1975.1559999999999</c:v>
                </c:pt>
                <c:pt idx="16117">
                  <c:v>1974.5309999999999</c:v>
                </c:pt>
                <c:pt idx="16118">
                  <c:v>1971.5619999999999</c:v>
                </c:pt>
                <c:pt idx="16119">
                  <c:v>1970.7809999999999</c:v>
                </c:pt>
                <c:pt idx="16120">
                  <c:v>1971.5619999999999</c:v>
                </c:pt>
                <c:pt idx="16121">
                  <c:v>1968.5940000000001</c:v>
                </c:pt>
                <c:pt idx="16122">
                  <c:v>1969.7660000000001</c:v>
                </c:pt>
                <c:pt idx="16123">
                  <c:v>1966.172</c:v>
                </c:pt>
                <c:pt idx="16124">
                  <c:v>1966.172</c:v>
                </c:pt>
                <c:pt idx="16125">
                  <c:v>1966.797</c:v>
                </c:pt>
                <c:pt idx="16126">
                  <c:v>1964.7660000000001</c:v>
                </c:pt>
                <c:pt idx="16127">
                  <c:v>1962.1869999999999</c:v>
                </c:pt>
                <c:pt idx="16128">
                  <c:v>1960.3910000000001</c:v>
                </c:pt>
                <c:pt idx="16129">
                  <c:v>1961.172</c:v>
                </c:pt>
                <c:pt idx="16130">
                  <c:v>1960</c:v>
                </c:pt>
                <c:pt idx="16131">
                  <c:v>1960.547</c:v>
                </c:pt>
                <c:pt idx="16132">
                  <c:v>1956.4059999999999</c:v>
                </c:pt>
                <c:pt idx="16133">
                  <c:v>1959.5309999999999</c:v>
                </c:pt>
                <c:pt idx="16134">
                  <c:v>1956.5619999999999</c:v>
                </c:pt>
                <c:pt idx="16135">
                  <c:v>1956.172</c:v>
                </c:pt>
                <c:pt idx="16136">
                  <c:v>1956.4059999999999</c:v>
                </c:pt>
                <c:pt idx="16137">
                  <c:v>1956.172</c:v>
                </c:pt>
                <c:pt idx="16138">
                  <c:v>1954.7660000000001</c:v>
                </c:pt>
                <c:pt idx="16139">
                  <c:v>1953.5940000000001</c:v>
                </c:pt>
                <c:pt idx="16140">
                  <c:v>1955.1559999999999</c:v>
                </c:pt>
                <c:pt idx="16141">
                  <c:v>1953.3589999999999</c:v>
                </c:pt>
                <c:pt idx="16142">
                  <c:v>1952.9690000000001</c:v>
                </c:pt>
                <c:pt idx="16143">
                  <c:v>1952.3440000000001</c:v>
                </c:pt>
                <c:pt idx="16144">
                  <c:v>1952.3440000000001</c:v>
                </c:pt>
                <c:pt idx="16145">
                  <c:v>1950.1559999999999</c:v>
                </c:pt>
                <c:pt idx="16146">
                  <c:v>1949.5309999999999</c:v>
                </c:pt>
                <c:pt idx="16147">
                  <c:v>1947.578</c:v>
                </c:pt>
                <c:pt idx="16148">
                  <c:v>1946.4059999999999</c:v>
                </c:pt>
                <c:pt idx="16149">
                  <c:v>1948.5940000000001</c:v>
                </c:pt>
                <c:pt idx="16150">
                  <c:v>1944.5309999999999</c:v>
                </c:pt>
                <c:pt idx="16151">
                  <c:v>1948.75</c:v>
                </c:pt>
                <c:pt idx="16152">
                  <c:v>1946.4059999999999</c:v>
                </c:pt>
                <c:pt idx="16153">
                  <c:v>1946.953</c:v>
                </c:pt>
                <c:pt idx="16154">
                  <c:v>1944.7660000000001</c:v>
                </c:pt>
                <c:pt idx="16155">
                  <c:v>1945.547</c:v>
                </c:pt>
                <c:pt idx="16156">
                  <c:v>1944.375</c:v>
                </c:pt>
                <c:pt idx="16157">
                  <c:v>1943.9839999999999</c:v>
                </c:pt>
                <c:pt idx="16158">
                  <c:v>1943.9839999999999</c:v>
                </c:pt>
                <c:pt idx="16159">
                  <c:v>1942.9690000000001</c:v>
                </c:pt>
                <c:pt idx="16160">
                  <c:v>1945.1559999999999</c:v>
                </c:pt>
                <c:pt idx="16161">
                  <c:v>1944.7660000000001</c:v>
                </c:pt>
                <c:pt idx="16162">
                  <c:v>1942.7339999999999</c:v>
                </c:pt>
                <c:pt idx="16163">
                  <c:v>1943.5940000000001</c:v>
                </c:pt>
                <c:pt idx="16164">
                  <c:v>1943.203</c:v>
                </c:pt>
                <c:pt idx="16165">
                  <c:v>1946.172</c:v>
                </c:pt>
                <c:pt idx="16166">
                  <c:v>1942.578</c:v>
                </c:pt>
                <c:pt idx="16167">
                  <c:v>1941.4059999999999</c:v>
                </c:pt>
                <c:pt idx="16168">
                  <c:v>1944.375</c:v>
                </c:pt>
                <c:pt idx="16169">
                  <c:v>1943.3589999999999</c:v>
                </c:pt>
                <c:pt idx="16170">
                  <c:v>1945</c:v>
                </c:pt>
                <c:pt idx="16171">
                  <c:v>1943.5940000000001</c:v>
                </c:pt>
                <c:pt idx="16172">
                  <c:v>1942.7339999999999</c:v>
                </c:pt>
                <c:pt idx="16173">
                  <c:v>1945.3910000000001</c:v>
                </c:pt>
                <c:pt idx="16174">
                  <c:v>1944.5309999999999</c:v>
                </c:pt>
                <c:pt idx="16175">
                  <c:v>1948.203</c:v>
                </c:pt>
                <c:pt idx="16176">
                  <c:v>1945.547</c:v>
                </c:pt>
                <c:pt idx="16177">
                  <c:v>1946.5619999999999</c:v>
                </c:pt>
                <c:pt idx="16178">
                  <c:v>1948.203</c:v>
                </c:pt>
                <c:pt idx="16179">
                  <c:v>1944.375</c:v>
                </c:pt>
                <c:pt idx="16180">
                  <c:v>1947.3440000000001</c:v>
                </c:pt>
                <c:pt idx="16181">
                  <c:v>1948.9839999999999</c:v>
                </c:pt>
                <c:pt idx="16182">
                  <c:v>1947.9690000000001</c:v>
                </c:pt>
                <c:pt idx="16183">
                  <c:v>1947.1869999999999</c:v>
                </c:pt>
                <c:pt idx="16184">
                  <c:v>1950.9369999999999</c:v>
                </c:pt>
                <c:pt idx="16185">
                  <c:v>1950</c:v>
                </c:pt>
                <c:pt idx="16186">
                  <c:v>1950.9369999999999</c:v>
                </c:pt>
                <c:pt idx="16187">
                  <c:v>1950</c:v>
                </c:pt>
                <c:pt idx="16188">
                  <c:v>1948.3589999999999</c:v>
                </c:pt>
                <c:pt idx="16189">
                  <c:v>1950.3910000000001</c:v>
                </c:pt>
                <c:pt idx="16190">
                  <c:v>1953.75</c:v>
                </c:pt>
                <c:pt idx="16191">
                  <c:v>1953.3589999999999</c:v>
                </c:pt>
                <c:pt idx="16192">
                  <c:v>1953.9839999999999</c:v>
                </c:pt>
                <c:pt idx="16193">
                  <c:v>1956.172</c:v>
                </c:pt>
                <c:pt idx="16194">
                  <c:v>1955</c:v>
                </c:pt>
                <c:pt idx="16195">
                  <c:v>1954.7660000000001</c:v>
                </c:pt>
                <c:pt idx="16196">
                  <c:v>1955.7809999999999</c:v>
                </c:pt>
                <c:pt idx="16197">
                  <c:v>1956.5619999999999</c:v>
                </c:pt>
                <c:pt idx="16198">
                  <c:v>1960.1559999999999</c:v>
                </c:pt>
                <c:pt idx="16199">
                  <c:v>1961.953</c:v>
                </c:pt>
                <c:pt idx="16200">
                  <c:v>1961.953</c:v>
                </c:pt>
                <c:pt idx="16201">
                  <c:v>1962.9690000000001</c:v>
                </c:pt>
                <c:pt idx="16202">
                  <c:v>1963.3589999999999</c:v>
                </c:pt>
                <c:pt idx="16203">
                  <c:v>1963.5940000000001</c:v>
                </c:pt>
                <c:pt idx="16204">
                  <c:v>1965.3910000000001</c:v>
                </c:pt>
                <c:pt idx="16205">
                  <c:v>1966.172</c:v>
                </c:pt>
                <c:pt idx="16206">
                  <c:v>1968.203</c:v>
                </c:pt>
                <c:pt idx="16207">
                  <c:v>1970.547</c:v>
                </c:pt>
                <c:pt idx="16208">
                  <c:v>1969.7660000000001</c:v>
                </c:pt>
                <c:pt idx="16209">
                  <c:v>1971.953</c:v>
                </c:pt>
                <c:pt idx="16210">
                  <c:v>1973.9839999999999</c:v>
                </c:pt>
                <c:pt idx="16211">
                  <c:v>1975.1559999999999</c:v>
                </c:pt>
                <c:pt idx="16212">
                  <c:v>1974.375</c:v>
                </c:pt>
                <c:pt idx="16213">
                  <c:v>1975.1559999999999</c:v>
                </c:pt>
                <c:pt idx="16214">
                  <c:v>1980.547</c:v>
                </c:pt>
                <c:pt idx="16215">
                  <c:v>1977.7339999999999</c:v>
                </c:pt>
                <c:pt idx="16216">
                  <c:v>1981.797</c:v>
                </c:pt>
                <c:pt idx="16217">
                  <c:v>1983.75</c:v>
                </c:pt>
                <c:pt idx="16218">
                  <c:v>1985.1559999999999</c:v>
                </c:pt>
                <c:pt idx="16219">
                  <c:v>1981.953</c:v>
                </c:pt>
                <c:pt idx="16220">
                  <c:v>1985.1559999999999</c:v>
                </c:pt>
                <c:pt idx="16221">
                  <c:v>1984.375</c:v>
                </c:pt>
                <c:pt idx="16222">
                  <c:v>1986.797</c:v>
                </c:pt>
                <c:pt idx="16223">
                  <c:v>1988.203</c:v>
                </c:pt>
                <c:pt idx="16224">
                  <c:v>1990.7809999999999</c:v>
                </c:pt>
                <c:pt idx="16225">
                  <c:v>1990.3910000000001</c:v>
                </c:pt>
                <c:pt idx="16226">
                  <c:v>1993.203</c:v>
                </c:pt>
                <c:pt idx="16227">
                  <c:v>1993.9839999999999</c:v>
                </c:pt>
                <c:pt idx="16228">
                  <c:v>1995.9369999999999</c:v>
                </c:pt>
                <c:pt idx="16229">
                  <c:v>1997.3440000000001</c:v>
                </c:pt>
                <c:pt idx="16230">
                  <c:v>1999.7660000000001</c:v>
                </c:pt>
                <c:pt idx="16231">
                  <c:v>2000.9369999999999</c:v>
                </c:pt>
                <c:pt idx="16232">
                  <c:v>2004.7660000000001</c:v>
                </c:pt>
                <c:pt idx="16233">
                  <c:v>2005</c:v>
                </c:pt>
                <c:pt idx="16234">
                  <c:v>2007.9690000000001</c:v>
                </c:pt>
                <c:pt idx="16235">
                  <c:v>2008.9839999999999</c:v>
                </c:pt>
                <c:pt idx="16236">
                  <c:v>2008.9839999999999</c:v>
                </c:pt>
                <c:pt idx="16237">
                  <c:v>2011.5619999999999</c:v>
                </c:pt>
                <c:pt idx="16238">
                  <c:v>2013.9839999999999</c:v>
                </c:pt>
                <c:pt idx="16239">
                  <c:v>2015.9369999999999</c:v>
                </c:pt>
                <c:pt idx="16240">
                  <c:v>2017.3440000000001</c:v>
                </c:pt>
                <c:pt idx="16241">
                  <c:v>2016.5619999999999</c:v>
                </c:pt>
                <c:pt idx="16242">
                  <c:v>2019.5309999999999</c:v>
                </c:pt>
                <c:pt idx="16243">
                  <c:v>2020.7809999999999</c:v>
                </c:pt>
                <c:pt idx="16244">
                  <c:v>2020.7809999999999</c:v>
                </c:pt>
                <c:pt idx="16245">
                  <c:v>2019.7660000000001</c:v>
                </c:pt>
                <c:pt idx="16246">
                  <c:v>2022.9690000000001</c:v>
                </c:pt>
                <c:pt idx="16247">
                  <c:v>2026.4059999999999</c:v>
                </c:pt>
                <c:pt idx="16248">
                  <c:v>2026.797</c:v>
                </c:pt>
                <c:pt idx="16249">
                  <c:v>2030.3910000000001</c:v>
                </c:pt>
                <c:pt idx="16250">
                  <c:v>2030.3910000000001</c:v>
                </c:pt>
                <c:pt idx="16251">
                  <c:v>2031.5619999999999</c:v>
                </c:pt>
                <c:pt idx="16252">
                  <c:v>2033.75</c:v>
                </c:pt>
                <c:pt idx="16253">
                  <c:v>2037.1869999999999</c:v>
                </c:pt>
                <c:pt idx="16254">
                  <c:v>2041.953</c:v>
                </c:pt>
                <c:pt idx="16255">
                  <c:v>2039.5309999999999</c:v>
                </c:pt>
                <c:pt idx="16256">
                  <c:v>2041.4059999999999</c:v>
                </c:pt>
                <c:pt idx="16257">
                  <c:v>2044.1410000000001</c:v>
                </c:pt>
                <c:pt idx="16258">
                  <c:v>2046.953</c:v>
                </c:pt>
                <c:pt idx="16259">
                  <c:v>2047.9690000000001</c:v>
                </c:pt>
                <c:pt idx="16260">
                  <c:v>2048.5940000000001</c:v>
                </c:pt>
                <c:pt idx="16261">
                  <c:v>2049.5309999999999</c:v>
                </c:pt>
                <c:pt idx="16262">
                  <c:v>2049.7660000000001</c:v>
                </c:pt>
                <c:pt idx="16263">
                  <c:v>2052.1869999999999</c:v>
                </c:pt>
                <c:pt idx="16264">
                  <c:v>2053.3589999999999</c:v>
                </c:pt>
                <c:pt idx="16265">
                  <c:v>2053.203</c:v>
                </c:pt>
                <c:pt idx="16266">
                  <c:v>2055</c:v>
                </c:pt>
                <c:pt idx="16267">
                  <c:v>2056.5619999999999</c:v>
                </c:pt>
                <c:pt idx="16268">
                  <c:v>2056.797</c:v>
                </c:pt>
                <c:pt idx="16269">
                  <c:v>2060.547</c:v>
                </c:pt>
                <c:pt idx="16270">
                  <c:v>2062.9690000000001</c:v>
                </c:pt>
                <c:pt idx="16271">
                  <c:v>2062.9690000000001</c:v>
                </c:pt>
                <c:pt idx="16272">
                  <c:v>2065.3910000000001</c:v>
                </c:pt>
                <c:pt idx="16273">
                  <c:v>2066.4059999999999</c:v>
                </c:pt>
                <c:pt idx="16274">
                  <c:v>2068.5940000000001</c:v>
                </c:pt>
                <c:pt idx="16275">
                  <c:v>2070.1559999999999</c:v>
                </c:pt>
                <c:pt idx="16276">
                  <c:v>2071.4059999999999</c:v>
                </c:pt>
                <c:pt idx="16277">
                  <c:v>2073.203</c:v>
                </c:pt>
                <c:pt idx="16278">
                  <c:v>2074.7660000000001</c:v>
                </c:pt>
                <c:pt idx="16279">
                  <c:v>2078.203</c:v>
                </c:pt>
                <c:pt idx="16280">
                  <c:v>2078.75</c:v>
                </c:pt>
                <c:pt idx="16281">
                  <c:v>2077.7339999999999</c:v>
                </c:pt>
                <c:pt idx="16282">
                  <c:v>2081.4059999999999</c:v>
                </c:pt>
                <c:pt idx="16283">
                  <c:v>2080.7809999999999</c:v>
                </c:pt>
                <c:pt idx="16284">
                  <c:v>2081.4059999999999</c:v>
                </c:pt>
                <c:pt idx="16285">
                  <c:v>2083.75</c:v>
                </c:pt>
                <c:pt idx="16286">
                  <c:v>2082.7339999999999</c:v>
                </c:pt>
                <c:pt idx="16287">
                  <c:v>2080</c:v>
                </c:pt>
                <c:pt idx="16288">
                  <c:v>2083.9839999999999</c:v>
                </c:pt>
                <c:pt idx="16289">
                  <c:v>2085.7809999999999</c:v>
                </c:pt>
                <c:pt idx="16290">
                  <c:v>2087.1869999999999</c:v>
                </c:pt>
                <c:pt idx="16291">
                  <c:v>2088.203</c:v>
                </c:pt>
                <c:pt idx="16292">
                  <c:v>2087.9690000000001</c:v>
                </c:pt>
                <c:pt idx="16293">
                  <c:v>2092.3440000000001</c:v>
                </c:pt>
                <c:pt idx="16294">
                  <c:v>2093.3589999999999</c:v>
                </c:pt>
                <c:pt idx="16295">
                  <c:v>2094.7660000000001</c:v>
                </c:pt>
                <c:pt idx="16296">
                  <c:v>2097.9690000000001</c:v>
                </c:pt>
                <c:pt idx="16297">
                  <c:v>2098.9839999999999</c:v>
                </c:pt>
                <c:pt idx="16298">
                  <c:v>2101.4059999999999</c:v>
                </c:pt>
                <c:pt idx="16299">
                  <c:v>2103.203</c:v>
                </c:pt>
                <c:pt idx="16300">
                  <c:v>2103.3589999999999</c:v>
                </c:pt>
                <c:pt idx="16301">
                  <c:v>2104.1410000000001</c:v>
                </c:pt>
                <c:pt idx="16302">
                  <c:v>2107.1869999999999</c:v>
                </c:pt>
                <c:pt idx="16303">
                  <c:v>2108.203</c:v>
                </c:pt>
                <c:pt idx="16304">
                  <c:v>2104.375</c:v>
                </c:pt>
                <c:pt idx="16305">
                  <c:v>2107.7339999999999</c:v>
                </c:pt>
                <c:pt idx="16306">
                  <c:v>2108.3589999999999</c:v>
                </c:pt>
                <c:pt idx="16307">
                  <c:v>2110.9369999999999</c:v>
                </c:pt>
                <c:pt idx="16308">
                  <c:v>2110</c:v>
                </c:pt>
                <c:pt idx="16309">
                  <c:v>2111.953</c:v>
                </c:pt>
                <c:pt idx="16310">
                  <c:v>2113.3589999999999</c:v>
                </c:pt>
                <c:pt idx="16311">
                  <c:v>2116.953</c:v>
                </c:pt>
                <c:pt idx="16312">
                  <c:v>2115.9369999999999</c:v>
                </c:pt>
                <c:pt idx="16313">
                  <c:v>2118.3589999999999</c:v>
                </c:pt>
                <c:pt idx="16314">
                  <c:v>2118.75</c:v>
                </c:pt>
                <c:pt idx="16315">
                  <c:v>2118.9839999999999</c:v>
                </c:pt>
                <c:pt idx="16316">
                  <c:v>2101.5619999999999</c:v>
                </c:pt>
                <c:pt idx="16317">
                  <c:v>2100.7809999999999</c:v>
                </c:pt>
                <c:pt idx="16318">
                  <c:v>2112.9690000000001</c:v>
                </c:pt>
                <c:pt idx="16319">
                  <c:v>2107.9690000000001</c:v>
                </c:pt>
                <c:pt idx="16320">
                  <c:v>2109.375</c:v>
                </c:pt>
                <c:pt idx="16321">
                  <c:v>2112.7339999999999</c:v>
                </c:pt>
                <c:pt idx="16322">
                  <c:v>2117.1869999999999</c:v>
                </c:pt>
                <c:pt idx="16323">
                  <c:v>2127.578</c:v>
                </c:pt>
                <c:pt idx="16324">
                  <c:v>2129.1410000000001</c:v>
                </c:pt>
                <c:pt idx="16325">
                  <c:v>2131.172</c:v>
                </c:pt>
                <c:pt idx="16326">
                  <c:v>2128.203</c:v>
                </c:pt>
                <c:pt idx="16327">
                  <c:v>2127.578</c:v>
                </c:pt>
                <c:pt idx="16328">
                  <c:v>2125.1559999999999</c:v>
                </c:pt>
                <c:pt idx="16329">
                  <c:v>2124.1410000000001</c:v>
                </c:pt>
                <c:pt idx="16330">
                  <c:v>2125.3910000000001</c:v>
                </c:pt>
                <c:pt idx="16331">
                  <c:v>2122.578</c:v>
                </c:pt>
                <c:pt idx="16332">
                  <c:v>2119.7660000000001</c:v>
                </c:pt>
                <c:pt idx="16333">
                  <c:v>2117.578</c:v>
                </c:pt>
                <c:pt idx="16334">
                  <c:v>2122.578</c:v>
                </c:pt>
                <c:pt idx="16335">
                  <c:v>2120.547</c:v>
                </c:pt>
                <c:pt idx="16336">
                  <c:v>2121.5619999999999</c:v>
                </c:pt>
                <c:pt idx="16337">
                  <c:v>2121.5619999999999</c:v>
                </c:pt>
                <c:pt idx="16338">
                  <c:v>2122.9690000000001</c:v>
                </c:pt>
                <c:pt idx="16339">
                  <c:v>2121.5619999999999</c:v>
                </c:pt>
                <c:pt idx="16340">
                  <c:v>2121.797</c:v>
                </c:pt>
                <c:pt idx="16341">
                  <c:v>2121.4059999999999</c:v>
                </c:pt>
                <c:pt idx="16342">
                  <c:v>2121.797</c:v>
                </c:pt>
                <c:pt idx="16343">
                  <c:v>2121.797</c:v>
                </c:pt>
                <c:pt idx="16344">
                  <c:v>2118.75</c:v>
                </c:pt>
                <c:pt idx="16345">
                  <c:v>2116.797</c:v>
                </c:pt>
                <c:pt idx="16346">
                  <c:v>2116.5619999999999</c:v>
                </c:pt>
                <c:pt idx="16347">
                  <c:v>2115.9369999999999</c:v>
                </c:pt>
                <c:pt idx="16348">
                  <c:v>2115</c:v>
                </c:pt>
                <c:pt idx="16349">
                  <c:v>2113.9839999999999</c:v>
                </c:pt>
                <c:pt idx="16350">
                  <c:v>2113.3589999999999</c:v>
                </c:pt>
                <c:pt idx="16351">
                  <c:v>2111.5619999999999</c:v>
                </c:pt>
                <c:pt idx="16352">
                  <c:v>2113.9839999999999</c:v>
                </c:pt>
                <c:pt idx="16353">
                  <c:v>2112.3440000000001</c:v>
                </c:pt>
                <c:pt idx="16354">
                  <c:v>2109.7660000000001</c:v>
                </c:pt>
                <c:pt idx="16355">
                  <c:v>2107.9690000000001</c:v>
                </c:pt>
                <c:pt idx="16356">
                  <c:v>2107.3440000000001</c:v>
                </c:pt>
                <c:pt idx="16357">
                  <c:v>2105.9369999999999</c:v>
                </c:pt>
                <c:pt idx="16358">
                  <c:v>2105.547</c:v>
                </c:pt>
                <c:pt idx="16359">
                  <c:v>2103.75</c:v>
                </c:pt>
                <c:pt idx="16360">
                  <c:v>2101.797</c:v>
                </c:pt>
                <c:pt idx="16361">
                  <c:v>2099.375</c:v>
                </c:pt>
                <c:pt idx="16362">
                  <c:v>2097.578</c:v>
                </c:pt>
                <c:pt idx="16363">
                  <c:v>2099.1410000000001</c:v>
                </c:pt>
                <c:pt idx="16364">
                  <c:v>2098.5940000000001</c:v>
                </c:pt>
                <c:pt idx="16365">
                  <c:v>2096.4059999999999</c:v>
                </c:pt>
                <c:pt idx="16366">
                  <c:v>2096.4059999999999</c:v>
                </c:pt>
                <c:pt idx="16367">
                  <c:v>2092.9690000000001</c:v>
                </c:pt>
                <c:pt idx="16368">
                  <c:v>2090.3910000000001</c:v>
                </c:pt>
                <c:pt idx="16369">
                  <c:v>2089.5309999999999</c:v>
                </c:pt>
                <c:pt idx="16370">
                  <c:v>2090</c:v>
                </c:pt>
                <c:pt idx="16371">
                  <c:v>2088.5940000000001</c:v>
                </c:pt>
                <c:pt idx="16372">
                  <c:v>2087.9690000000001</c:v>
                </c:pt>
                <c:pt idx="16373">
                  <c:v>2085.7809999999999</c:v>
                </c:pt>
                <c:pt idx="16374">
                  <c:v>2083.9839999999999</c:v>
                </c:pt>
                <c:pt idx="16375">
                  <c:v>2081.5619999999999</c:v>
                </c:pt>
                <c:pt idx="16376">
                  <c:v>2080.1559999999999</c:v>
                </c:pt>
                <c:pt idx="16377">
                  <c:v>2077.9690000000001</c:v>
                </c:pt>
                <c:pt idx="16378">
                  <c:v>2079.1410000000001</c:v>
                </c:pt>
                <c:pt idx="16379">
                  <c:v>2075.7809999999999</c:v>
                </c:pt>
                <c:pt idx="16380">
                  <c:v>2073.3589999999999</c:v>
                </c:pt>
                <c:pt idx="16381">
                  <c:v>2069.5309999999999</c:v>
                </c:pt>
                <c:pt idx="16382">
                  <c:v>2070.9369999999999</c:v>
                </c:pt>
                <c:pt idx="16383">
                  <c:v>2068.5940000000001</c:v>
                </c:pt>
                <c:pt idx="16384">
                  <c:v>2066.797</c:v>
                </c:pt>
                <c:pt idx="16385">
                  <c:v>2066.953</c:v>
                </c:pt>
                <c:pt idx="16386">
                  <c:v>2063.5940000000001</c:v>
                </c:pt>
                <c:pt idx="16387">
                  <c:v>2064.5309999999999</c:v>
                </c:pt>
                <c:pt idx="16388">
                  <c:v>2059.1410000000001</c:v>
                </c:pt>
                <c:pt idx="16389">
                  <c:v>2060.7809999999999</c:v>
                </c:pt>
                <c:pt idx="16390">
                  <c:v>2057.9690000000001</c:v>
                </c:pt>
                <c:pt idx="16391">
                  <c:v>2055.9369999999999</c:v>
                </c:pt>
                <c:pt idx="16392">
                  <c:v>2055.547</c:v>
                </c:pt>
                <c:pt idx="16393">
                  <c:v>2052.7339999999999</c:v>
                </c:pt>
                <c:pt idx="16394">
                  <c:v>2051.797</c:v>
                </c:pt>
                <c:pt idx="16395">
                  <c:v>2050.7809999999999</c:v>
                </c:pt>
                <c:pt idx="16396">
                  <c:v>2049.7660000000001</c:v>
                </c:pt>
                <c:pt idx="16397">
                  <c:v>2046.172</c:v>
                </c:pt>
                <c:pt idx="16398">
                  <c:v>2043.203</c:v>
                </c:pt>
                <c:pt idx="16399">
                  <c:v>2042.3440000000001</c:v>
                </c:pt>
                <c:pt idx="16400">
                  <c:v>2041.172</c:v>
                </c:pt>
                <c:pt idx="16401">
                  <c:v>2038.3589999999999</c:v>
                </c:pt>
                <c:pt idx="16402">
                  <c:v>2036.4059999999999</c:v>
                </c:pt>
                <c:pt idx="16403">
                  <c:v>2033.5940000000001</c:v>
                </c:pt>
                <c:pt idx="16404">
                  <c:v>2032.7339999999999</c:v>
                </c:pt>
                <c:pt idx="16405">
                  <c:v>2030.547</c:v>
                </c:pt>
                <c:pt idx="16406">
                  <c:v>2030.3910000000001</c:v>
                </c:pt>
                <c:pt idx="16407">
                  <c:v>2032.1869999999999</c:v>
                </c:pt>
                <c:pt idx="16408">
                  <c:v>2027.578</c:v>
                </c:pt>
                <c:pt idx="16409">
                  <c:v>2024.7660000000001</c:v>
                </c:pt>
                <c:pt idx="16410">
                  <c:v>2026.953</c:v>
                </c:pt>
                <c:pt idx="16411">
                  <c:v>2026.5619999999999</c:v>
                </c:pt>
                <c:pt idx="16412">
                  <c:v>2023.5940000000001</c:v>
                </c:pt>
                <c:pt idx="16413">
                  <c:v>2022.1869999999999</c:v>
                </c:pt>
                <c:pt idx="16414">
                  <c:v>2016.953</c:v>
                </c:pt>
                <c:pt idx="16415">
                  <c:v>2018.5940000000001</c:v>
                </c:pt>
                <c:pt idx="16416">
                  <c:v>2015.1559999999999</c:v>
                </c:pt>
                <c:pt idx="16417">
                  <c:v>2015.547</c:v>
                </c:pt>
                <c:pt idx="16418">
                  <c:v>2015.7809999999999</c:v>
                </c:pt>
                <c:pt idx="16419">
                  <c:v>2011.172</c:v>
                </c:pt>
                <c:pt idx="16420">
                  <c:v>2012.7339999999999</c:v>
                </c:pt>
                <c:pt idx="16421">
                  <c:v>2011.172</c:v>
                </c:pt>
                <c:pt idx="16422">
                  <c:v>2004.375</c:v>
                </c:pt>
                <c:pt idx="16423">
                  <c:v>2008.203</c:v>
                </c:pt>
                <c:pt idx="16424">
                  <c:v>2005</c:v>
                </c:pt>
                <c:pt idx="16425">
                  <c:v>2003.203</c:v>
                </c:pt>
                <c:pt idx="16426">
                  <c:v>2005</c:v>
                </c:pt>
                <c:pt idx="16427">
                  <c:v>1998.75</c:v>
                </c:pt>
                <c:pt idx="16428">
                  <c:v>1999.375</c:v>
                </c:pt>
                <c:pt idx="16429">
                  <c:v>1999.7660000000001</c:v>
                </c:pt>
                <c:pt idx="16430">
                  <c:v>1996.953</c:v>
                </c:pt>
                <c:pt idx="16431">
                  <c:v>1996.4059999999999</c:v>
                </c:pt>
                <c:pt idx="16432">
                  <c:v>1993.9839999999999</c:v>
                </c:pt>
                <c:pt idx="16433">
                  <c:v>1994.375</c:v>
                </c:pt>
                <c:pt idx="16434">
                  <c:v>1991.953</c:v>
                </c:pt>
                <c:pt idx="16435">
                  <c:v>1992.1869999999999</c:v>
                </c:pt>
                <c:pt idx="16436">
                  <c:v>1988.9839999999999</c:v>
                </c:pt>
                <c:pt idx="16437">
                  <c:v>1990.547</c:v>
                </c:pt>
                <c:pt idx="16438">
                  <c:v>1988.9839999999999</c:v>
                </c:pt>
                <c:pt idx="16439">
                  <c:v>1985.1559999999999</c:v>
                </c:pt>
                <c:pt idx="16440">
                  <c:v>1983.3589999999999</c:v>
                </c:pt>
                <c:pt idx="16441">
                  <c:v>1983.9839999999999</c:v>
                </c:pt>
                <c:pt idx="16442">
                  <c:v>1980.9369999999999</c:v>
                </c:pt>
                <c:pt idx="16443">
                  <c:v>1981.953</c:v>
                </c:pt>
                <c:pt idx="16444">
                  <c:v>1978.3589999999999</c:v>
                </c:pt>
                <c:pt idx="16445">
                  <c:v>1977.7339999999999</c:v>
                </c:pt>
                <c:pt idx="16446">
                  <c:v>1976.953</c:v>
                </c:pt>
                <c:pt idx="16447">
                  <c:v>1972.3440000000001</c:v>
                </c:pt>
                <c:pt idx="16448">
                  <c:v>1970.7809999999999</c:v>
                </c:pt>
                <c:pt idx="16449">
                  <c:v>1970</c:v>
                </c:pt>
                <c:pt idx="16450">
                  <c:v>1966.5619999999999</c:v>
                </c:pt>
                <c:pt idx="16451">
                  <c:v>1966.4059999999999</c:v>
                </c:pt>
                <c:pt idx="16452">
                  <c:v>1965.3910000000001</c:v>
                </c:pt>
                <c:pt idx="16453">
                  <c:v>1964.7660000000001</c:v>
                </c:pt>
                <c:pt idx="16454">
                  <c:v>1963.203</c:v>
                </c:pt>
                <c:pt idx="16455">
                  <c:v>1962.9690000000001</c:v>
                </c:pt>
                <c:pt idx="16456">
                  <c:v>1960.3910000000001</c:v>
                </c:pt>
                <c:pt idx="16457">
                  <c:v>1959.1410000000001</c:v>
                </c:pt>
                <c:pt idx="16458">
                  <c:v>1960</c:v>
                </c:pt>
                <c:pt idx="16459">
                  <c:v>1958.203</c:v>
                </c:pt>
                <c:pt idx="16460">
                  <c:v>1956.953</c:v>
                </c:pt>
                <c:pt idx="16461">
                  <c:v>1954.5309999999999</c:v>
                </c:pt>
                <c:pt idx="16462">
                  <c:v>1952.9690000000001</c:v>
                </c:pt>
                <c:pt idx="16463">
                  <c:v>1953.5940000000001</c:v>
                </c:pt>
                <c:pt idx="16464">
                  <c:v>1951.797</c:v>
                </c:pt>
                <c:pt idx="16465">
                  <c:v>1950.7809999999999</c:v>
                </c:pt>
                <c:pt idx="16466">
                  <c:v>1949.375</c:v>
                </c:pt>
                <c:pt idx="16467">
                  <c:v>1947.9690000000001</c:v>
                </c:pt>
                <c:pt idx="16468">
                  <c:v>1947.578</c:v>
                </c:pt>
                <c:pt idx="16469">
                  <c:v>1945</c:v>
                </c:pt>
                <c:pt idx="16470">
                  <c:v>1944.7660000000001</c:v>
                </c:pt>
                <c:pt idx="16471">
                  <c:v>1942.1869999999999</c:v>
                </c:pt>
                <c:pt idx="16472">
                  <c:v>1940.7809999999999</c:v>
                </c:pt>
                <c:pt idx="16473">
                  <c:v>1939.7660000000001</c:v>
                </c:pt>
                <c:pt idx="16474">
                  <c:v>1939.7660000000001</c:v>
                </c:pt>
                <c:pt idx="16475">
                  <c:v>1938.3589999999999</c:v>
                </c:pt>
                <c:pt idx="16476">
                  <c:v>1939.375</c:v>
                </c:pt>
                <c:pt idx="16477">
                  <c:v>1936.4059999999999</c:v>
                </c:pt>
                <c:pt idx="16478">
                  <c:v>1935.3910000000001</c:v>
                </c:pt>
                <c:pt idx="16479">
                  <c:v>1939.5309999999999</c:v>
                </c:pt>
                <c:pt idx="16480">
                  <c:v>1934.7660000000001</c:v>
                </c:pt>
                <c:pt idx="16481">
                  <c:v>1934.1410000000001</c:v>
                </c:pt>
                <c:pt idx="16482">
                  <c:v>1934.375</c:v>
                </c:pt>
                <c:pt idx="16483">
                  <c:v>1933.3589999999999</c:v>
                </c:pt>
                <c:pt idx="16484">
                  <c:v>1933.75</c:v>
                </c:pt>
                <c:pt idx="16485">
                  <c:v>1931.953</c:v>
                </c:pt>
                <c:pt idx="16486">
                  <c:v>1929.375</c:v>
                </c:pt>
                <c:pt idx="16487">
                  <c:v>1930.7809999999999</c:v>
                </c:pt>
                <c:pt idx="16488">
                  <c:v>1929.7660000000001</c:v>
                </c:pt>
                <c:pt idx="16489">
                  <c:v>1929.5309999999999</c:v>
                </c:pt>
                <c:pt idx="16490">
                  <c:v>1927.7339999999999</c:v>
                </c:pt>
                <c:pt idx="16491">
                  <c:v>1929.375</c:v>
                </c:pt>
                <c:pt idx="16492">
                  <c:v>1926.797</c:v>
                </c:pt>
                <c:pt idx="16493">
                  <c:v>1927.1869999999999</c:v>
                </c:pt>
                <c:pt idx="16494">
                  <c:v>1925.3910000000001</c:v>
                </c:pt>
                <c:pt idx="16495">
                  <c:v>1924.5309999999999</c:v>
                </c:pt>
                <c:pt idx="16496">
                  <c:v>1923.75</c:v>
                </c:pt>
                <c:pt idx="16497">
                  <c:v>1926.172</c:v>
                </c:pt>
                <c:pt idx="16498">
                  <c:v>1924.5309999999999</c:v>
                </c:pt>
                <c:pt idx="16499">
                  <c:v>1928.3589999999999</c:v>
                </c:pt>
                <c:pt idx="16500">
                  <c:v>1927.3440000000001</c:v>
                </c:pt>
                <c:pt idx="16501">
                  <c:v>1929.1410000000001</c:v>
                </c:pt>
                <c:pt idx="16502">
                  <c:v>1925.1559999999999</c:v>
                </c:pt>
                <c:pt idx="16503">
                  <c:v>1926.5619999999999</c:v>
                </c:pt>
                <c:pt idx="16504">
                  <c:v>1927.578</c:v>
                </c:pt>
                <c:pt idx="16505">
                  <c:v>1927.9690000000001</c:v>
                </c:pt>
                <c:pt idx="16506">
                  <c:v>1927.1869999999999</c:v>
                </c:pt>
                <c:pt idx="16507">
                  <c:v>1925.9369999999999</c:v>
                </c:pt>
                <c:pt idx="16508">
                  <c:v>1927.3440000000001</c:v>
                </c:pt>
                <c:pt idx="16509">
                  <c:v>1929.7660000000001</c:v>
                </c:pt>
                <c:pt idx="16510">
                  <c:v>1927.578</c:v>
                </c:pt>
                <c:pt idx="16511">
                  <c:v>1926.797</c:v>
                </c:pt>
                <c:pt idx="16512">
                  <c:v>1926.5619999999999</c:v>
                </c:pt>
                <c:pt idx="16513">
                  <c:v>1926.5619999999999</c:v>
                </c:pt>
                <c:pt idx="16514">
                  <c:v>1927.578</c:v>
                </c:pt>
                <c:pt idx="16515">
                  <c:v>1928.9839999999999</c:v>
                </c:pt>
                <c:pt idx="16516">
                  <c:v>1930.547</c:v>
                </c:pt>
                <c:pt idx="16517">
                  <c:v>1928.9839999999999</c:v>
                </c:pt>
                <c:pt idx="16518">
                  <c:v>1930.3910000000001</c:v>
                </c:pt>
                <c:pt idx="16519">
                  <c:v>1932.3440000000001</c:v>
                </c:pt>
                <c:pt idx="16520">
                  <c:v>1930.1559999999999</c:v>
                </c:pt>
                <c:pt idx="16521">
                  <c:v>1932.578</c:v>
                </c:pt>
                <c:pt idx="16522">
                  <c:v>1929.375</c:v>
                </c:pt>
                <c:pt idx="16523">
                  <c:v>1930.9369999999999</c:v>
                </c:pt>
                <c:pt idx="16524">
                  <c:v>1932.1869999999999</c:v>
                </c:pt>
                <c:pt idx="16525">
                  <c:v>1935.547</c:v>
                </c:pt>
                <c:pt idx="16526">
                  <c:v>1933.203</c:v>
                </c:pt>
                <c:pt idx="16527">
                  <c:v>1937.3440000000001</c:v>
                </c:pt>
                <c:pt idx="16528">
                  <c:v>1938.3589999999999</c:v>
                </c:pt>
                <c:pt idx="16529">
                  <c:v>1937.1869999999999</c:v>
                </c:pt>
                <c:pt idx="16530">
                  <c:v>1941.4059999999999</c:v>
                </c:pt>
                <c:pt idx="16531">
                  <c:v>1940.9369999999999</c:v>
                </c:pt>
                <c:pt idx="16532">
                  <c:v>1943.203</c:v>
                </c:pt>
                <c:pt idx="16533">
                  <c:v>1944.5309999999999</c:v>
                </c:pt>
                <c:pt idx="16534">
                  <c:v>1943.5940000000001</c:v>
                </c:pt>
                <c:pt idx="16535">
                  <c:v>1945</c:v>
                </c:pt>
                <c:pt idx="16536">
                  <c:v>1944.375</c:v>
                </c:pt>
                <c:pt idx="16537">
                  <c:v>1946.4059999999999</c:v>
                </c:pt>
                <c:pt idx="16538">
                  <c:v>1946.4059999999999</c:v>
                </c:pt>
                <c:pt idx="16539">
                  <c:v>1948.5940000000001</c:v>
                </c:pt>
                <c:pt idx="16540">
                  <c:v>1948.75</c:v>
                </c:pt>
                <c:pt idx="16541">
                  <c:v>1950.547</c:v>
                </c:pt>
                <c:pt idx="16542">
                  <c:v>1950.1559999999999</c:v>
                </c:pt>
                <c:pt idx="16543">
                  <c:v>1951.797</c:v>
                </c:pt>
                <c:pt idx="16544">
                  <c:v>1951.953</c:v>
                </c:pt>
                <c:pt idx="16545">
                  <c:v>1953.203</c:v>
                </c:pt>
                <c:pt idx="16546">
                  <c:v>1955.1559999999999</c:v>
                </c:pt>
                <c:pt idx="16547">
                  <c:v>1956.172</c:v>
                </c:pt>
                <c:pt idx="16548">
                  <c:v>1958.9839999999999</c:v>
                </c:pt>
                <c:pt idx="16549">
                  <c:v>1959.375</c:v>
                </c:pt>
                <c:pt idx="16550">
                  <c:v>1960.1559999999999</c:v>
                </c:pt>
                <c:pt idx="16551">
                  <c:v>1960.7809999999999</c:v>
                </c:pt>
                <c:pt idx="16552">
                  <c:v>1962.1869999999999</c:v>
                </c:pt>
                <c:pt idx="16553">
                  <c:v>1966.172</c:v>
                </c:pt>
                <c:pt idx="16554">
                  <c:v>1964.7660000000001</c:v>
                </c:pt>
                <c:pt idx="16555">
                  <c:v>1964.5309999999999</c:v>
                </c:pt>
                <c:pt idx="16556">
                  <c:v>1969.7660000000001</c:v>
                </c:pt>
                <c:pt idx="16557">
                  <c:v>1969.1410000000001</c:v>
                </c:pt>
                <c:pt idx="16558">
                  <c:v>1972.7339999999999</c:v>
                </c:pt>
                <c:pt idx="16559">
                  <c:v>1971.797</c:v>
                </c:pt>
                <c:pt idx="16560">
                  <c:v>1975.9369999999999</c:v>
                </c:pt>
                <c:pt idx="16561">
                  <c:v>1975.1559999999999</c:v>
                </c:pt>
                <c:pt idx="16562">
                  <c:v>1977.7339999999999</c:v>
                </c:pt>
                <c:pt idx="16563">
                  <c:v>1978.5940000000001</c:v>
                </c:pt>
                <c:pt idx="16564">
                  <c:v>1978.5940000000001</c:v>
                </c:pt>
                <c:pt idx="16565">
                  <c:v>1979.5309999999999</c:v>
                </c:pt>
                <c:pt idx="16566">
                  <c:v>1977.578</c:v>
                </c:pt>
                <c:pt idx="16567">
                  <c:v>1982.578</c:v>
                </c:pt>
                <c:pt idx="16568">
                  <c:v>1981.953</c:v>
                </c:pt>
                <c:pt idx="16569">
                  <c:v>1983.75</c:v>
                </c:pt>
                <c:pt idx="16570">
                  <c:v>1985</c:v>
                </c:pt>
                <c:pt idx="16571">
                  <c:v>1986.172</c:v>
                </c:pt>
                <c:pt idx="16572">
                  <c:v>1990.1559999999999</c:v>
                </c:pt>
                <c:pt idx="16573">
                  <c:v>1987.1869999999999</c:v>
                </c:pt>
                <c:pt idx="16574">
                  <c:v>1993.3589999999999</c:v>
                </c:pt>
                <c:pt idx="16575">
                  <c:v>1992.3440000000001</c:v>
                </c:pt>
                <c:pt idx="16576">
                  <c:v>1993.3589999999999</c:v>
                </c:pt>
                <c:pt idx="16577">
                  <c:v>1995.1559999999999</c:v>
                </c:pt>
                <c:pt idx="16578">
                  <c:v>1997.578</c:v>
                </c:pt>
                <c:pt idx="16579">
                  <c:v>1998.75</c:v>
                </c:pt>
                <c:pt idx="16580">
                  <c:v>2001.4059999999999</c:v>
                </c:pt>
                <c:pt idx="16581">
                  <c:v>2000.9369999999999</c:v>
                </c:pt>
                <c:pt idx="16582">
                  <c:v>2002.3440000000001</c:v>
                </c:pt>
                <c:pt idx="16583">
                  <c:v>2003.75</c:v>
                </c:pt>
                <c:pt idx="16584">
                  <c:v>2001.953</c:v>
                </c:pt>
                <c:pt idx="16585">
                  <c:v>2006.5619999999999</c:v>
                </c:pt>
                <c:pt idx="16586">
                  <c:v>2003.5940000000001</c:v>
                </c:pt>
                <c:pt idx="16587">
                  <c:v>2007.578</c:v>
                </c:pt>
                <c:pt idx="16588">
                  <c:v>2008.75</c:v>
                </c:pt>
                <c:pt idx="16589">
                  <c:v>2010.1559999999999</c:v>
                </c:pt>
                <c:pt idx="16590">
                  <c:v>2011.5619999999999</c:v>
                </c:pt>
                <c:pt idx="16591">
                  <c:v>2011.797</c:v>
                </c:pt>
                <c:pt idx="16592">
                  <c:v>2012.578</c:v>
                </c:pt>
                <c:pt idx="16593">
                  <c:v>2015</c:v>
                </c:pt>
                <c:pt idx="16594">
                  <c:v>2014.1410000000001</c:v>
                </c:pt>
                <c:pt idx="16595">
                  <c:v>2014.1410000000001</c:v>
                </c:pt>
                <c:pt idx="16596">
                  <c:v>2020.3910000000001</c:v>
                </c:pt>
                <c:pt idx="16597">
                  <c:v>2020.547</c:v>
                </c:pt>
                <c:pt idx="16598">
                  <c:v>2022.578</c:v>
                </c:pt>
                <c:pt idx="16599">
                  <c:v>2025.7809999999999</c:v>
                </c:pt>
                <c:pt idx="16600">
                  <c:v>2025.7809999999999</c:v>
                </c:pt>
                <c:pt idx="16601">
                  <c:v>2025.1559999999999</c:v>
                </c:pt>
                <c:pt idx="16602">
                  <c:v>2027.578</c:v>
                </c:pt>
                <c:pt idx="16603">
                  <c:v>2026.953</c:v>
                </c:pt>
                <c:pt idx="16604">
                  <c:v>2029.375</c:v>
                </c:pt>
                <c:pt idx="16605">
                  <c:v>2031.172</c:v>
                </c:pt>
                <c:pt idx="16606">
                  <c:v>2032.1869999999999</c:v>
                </c:pt>
                <c:pt idx="16607">
                  <c:v>2033.203</c:v>
                </c:pt>
                <c:pt idx="16608">
                  <c:v>2033.75</c:v>
                </c:pt>
                <c:pt idx="16609">
                  <c:v>2038.3589999999999</c:v>
                </c:pt>
                <c:pt idx="16610">
                  <c:v>2036.953</c:v>
                </c:pt>
                <c:pt idx="16611">
                  <c:v>2037.9690000000001</c:v>
                </c:pt>
                <c:pt idx="16612">
                  <c:v>2037.9690000000001</c:v>
                </c:pt>
                <c:pt idx="16613">
                  <c:v>2042.578</c:v>
                </c:pt>
                <c:pt idx="16614">
                  <c:v>2046.4059999999999</c:v>
                </c:pt>
                <c:pt idx="16615">
                  <c:v>2043.75</c:v>
                </c:pt>
                <c:pt idx="16616">
                  <c:v>2043.75</c:v>
                </c:pt>
                <c:pt idx="16617">
                  <c:v>2047.1869999999999</c:v>
                </c:pt>
                <c:pt idx="16618">
                  <c:v>2046.953</c:v>
                </c:pt>
                <c:pt idx="16619">
                  <c:v>2049.5309999999999</c:v>
                </c:pt>
                <c:pt idx="16620">
                  <c:v>2050.7809999999999</c:v>
                </c:pt>
                <c:pt idx="16621">
                  <c:v>2052.578</c:v>
                </c:pt>
                <c:pt idx="16622">
                  <c:v>2055</c:v>
                </c:pt>
                <c:pt idx="16623">
                  <c:v>2057.3440000000001</c:v>
                </c:pt>
                <c:pt idx="16624">
                  <c:v>2055.547</c:v>
                </c:pt>
                <c:pt idx="16625">
                  <c:v>2057.1869999999999</c:v>
                </c:pt>
                <c:pt idx="16626">
                  <c:v>2059.7660000000001</c:v>
                </c:pt>
                <c:pt idx="16627">
                  <c:v>2059.375</c:v>
                </c:pt>
                <c:pt idx="16628">
                  <c:v>2051.797</c:v>
                </c:pt>
                <c:pt idx="16629">
                  <c:v>2030.9369999999999</c:v>
                </c:pt>
                <c:pt idx="16630">
                  <c:v>2047.578</c:v>
                </c:pt>
                <c:pt idx="16631">
                  <c:v>2055.7809999999999</c:v>
                </c:pt>
                <c:pt idx="16632">
                  <c:v>2044.5309999999999</c:v>
                </c:pt>
                <c:pt idx="16633">
                  <c:v>2045.547</c:v>
                </c:pt>
                <c:pt idx="16634">
                  <c:v>2053.203</c:v>
                </c:pt>
                <c:pt idx="16635">
                  <c:v>2065</c:v>
                </c:pt>
                <c:pt idx="16636">
                  <c:v>2070.7809999999999</c:v>
                </c:pt>
                <c:pt idx="16637">
                  <c:v>2071.797</c:v>
                </c:pt>
                <c:pt idx="16638">
                  <c:v>2069.1410000000001</c:v>
                </c:pt>
                <c:pt idx="16639">
                  <c:v>2069.7660000000001</c:v>
                </c:pt>
                <c:pt idx="16640">
                  <c:v>2069.375</c:v>
                </c:pt>
                <c:pt idx="16641">
                  <c:v>2067.7339999999999</c:v>
                </c:pt>
                <c:pt idx="16642">
                  <c:v>2067.1869999999999</c:v>
                </c:pt>
                <c:pt idx="16643">
                  <c:v>2068.75</c:v>
                </c:pt>
                <c:pt idx="16644">
                  <c:v>2069.5309999999999</c:v>
                </c:pt>
                <c:pt idx="16645">
                  <c:v>2066.172</c:v>
                </c:pt>
                <c:pt idx="16646">
                  <c:v>2062.7339999999999</c:v>
                </c:pt>
                <c:pt idx="16647">
                  <c:v>2060</c:v>
                </c:pt>
                <c:pt idx="16648">
                  <c:v>2062.578</c:v>
                </c:pt>
                <c:pt idx="16649">
                  <c:v>2063.5940000000001</c:v>
                </c:pt>
                <c:pt idx="16650">
                  <c:v>2062.7339999999999</c:v>
                </c:pt>
                <c:pt idx="16651">
                  <c:v>2064.7660000000001</c:v>
                </c:pt>
                <c:pt idx="16652">
                  <c:v>2064.1410000000001</c:v>
                </c:pt>
                <c:pt idx="16653">
                  <c:v>2065.547</c:v>
                </c:pt>
                <c:pt idx="16654">
                  <c:v>2065</c:v>
                </c:pt>
                <c:pt idx="16655">
                  <c:v>2063.5940000000001</c:v>
                </c:pt>
                <c:pt idx="16656">
                  <c:v>2063.75</c:v>
                </c:pt>
                <c:pt idx="16657">
                  <c:v>2061.797</c:v>
                </c:pt>
                <c:pt idx="16658">
                  <c:v>2061.5619999999999</c:v>
                </c:pt>
                <c:pt idx="16659">
                  <c:v>2060</c:v>
                </c:pt>
                <c:pt idx="16660">
                  <c:v>2061.172</c:v>
                </c:pt>
                <c:pt idx="16661">
                  <c:v>2059.1410000000001</c:v>
                </c:pt>
                <c:pt idx="16662">
                  <c:v>2060.1559999999999</c:v>
                </c:pt>
                <c:pt idx="16663">
                  <c:v>2057.9690000000001</c:v>
                </c:pt>
                <c:pt idx="16664">
                  <c:v>2057.9690000000001</c:v>
                </c:pt>
                <c:pt idx="16665">
                  <c:v>2057.3440000000001</c:v>
                </c:pt>
                <c:pt idx="16666">
                  <c:v>2057.578</c:v>
                </c:pt>
                <c:pt idx="16667">
                  <c:v>2060</c:v>
                </c:pt>
                <c:pt idx="16668">
                  <c:v>2056.4059999999999</c:v>
                </c:pt>
                <c:pt idx="16669">
                  <c:v>2055.7809999999999</c:v>
                </c:pt>
                <c:pt idx="16670">
                  <c:v>2055</c:v>
                </c:pt>
                <c:pt idx="16671">
                  <c:v>2051.797</c:v>
                </c:pt>
                <c:pt idx="16672">
                  <c:v>2052.1869999999999</c:v>
                </c:pt>
                <c:pt idx="16673">
                  <c:v>2050.1559999999999</c:v>
                </c:pt>
                <c:pt idx="16674">
                  <c:v>2051.953</c:v>
                </c:pt>
                <c:pt idx="16675">
                  <c:v>2054.1410000000001</c:v>
                </c:pt>
                <c:pt idx="16676">
                  <c:v>2050.547</c:v>
                </c:pt>
                <c:pt idx="16677">
                  <c:v>2051.5619999999999</c:v>
                </c:pt>
                <c:pt idx="16678">
                  <c:v>2046.5619999999999</c:v>
                </c:pt>
                <c:pt idx="16679">
                  <c:v>2044.7660000000001</c:v>
                </c:pt>
                <c:pt idx="16680">
                  <c:v>2045.7809999999999</c:v>
                </c:pt>
                <c:pt idx="16681">
                  <c:v>2042.9690000000001</c:v>
                </c:pt>
                <c:pt idx="16682">
                  <c:v>2041.5619999999999</c:v>
                </c:pt>
                <c:pt idx="16683">
                  <c:v>2040</c:v>
                </c:pt>
                <c:pt idx="16684">
                  <c:v>2038.5940000000001</c:v>
                </c:pt>
                <c:pt idx="16685">
                  <c:v>2038.203</c:v>
                </c:pt>
                <c:pt idx="16686">
                  <c:v>2036.5619999999999</c:v>
                </c:pt>
                <c:pt idx="16687">
                  <c:v>2034.1410000000001</c:v>
                </c:pt>
                <c:pt idx="16688">
                  <c:v>2035.1559999999999</c:v>
                </c:pt>
                <c:pt idx="16689">
                  <c:v>2031.4059999999999</c:v>
                </c:pt>
                <c:pt idx="16690">
                  <c:v>2032.9690000000001</c:v>
                </c:pt>
                <c:pt idx="16691">
                  <c:v>2030.3910000000001</c:v>
                </c:pt>
                <c:pt idx="16692">
                  <c:v>2027.578</c:v>
                </c:pt>
                <c:pt idx="16693">
                  <c:v>2028.9839999999999</c:v>
                </c:pt>
                <c:pt idx="16694">
                  <c:v>2027.1869999999999</c:v>
                </c:pt>
                <c:pt idx="16695">
                  <c:v>2026.797</c:v>
                </c:pt>
                <c:pt idx="16696">
                  <c:v>2025.9369999999999</c:v>
                </c:pt>
                <c:pt idx="16697">
                  <c:v>2022.1869999999999</c:v>
                </c:pt>
                <c:pt idx="16698">
                  <c:v>2021.4059999999999</c:v>
                </c:pt>
                <c:pt idx="16699">
                  <c:v>2022.578</c:v>
                </c:pt>
                <c:pt idx="16700">
                  <c:v>2020.9369999999999</c:v>
                </c:pt>
                <c:pt idx="16701">
                  <c:v>2016.797</c:v>
                </c:pt>
                <c:pt idx="16702">
                  <c:v>2015.7809999999999</c:v>
                </c:pt>
                <c:pt idx="16703">
                  <c:v>2012.7339999999999</c:v>
                </c:pt>
                <c:pt idx="16704">
                  <c:v>2011.953</c:v>
                </c:pt>
                <c:pt idx="16705">
                  <c:v>2015.1559999999999</c:v>
                </c:pt>
                <c:pt idx="16706">
                  <c:v>2009.375</c:v>
                </c:pt>
                <c:pt idx="16707">
                  <c:v>2008.5940000000001</c:v>
                </c:pt>
                <c:pt idx="16708">
                  <c:v>2008.203</c:v>
                </c:pt>
                <c:pt idx="16709">
                  <c:v>2007.1869999999999</c:v>
                </c:pt>
                <c:pt idx="16710">
                  <c:v>2008.3589999999999</c:v>
                </c:pt>
                <c:pt idx="16711">
                  <c:v>2006.797</c:v>
                </c:pt>
                <c:pt idx="16712">
                  <c:v>2003.203</c:v>
                </c:pt>
                <c:pt idx="16713">
                  <c:v>2004.1410000000001</c:v>
                </c:pt>
                <c:pt idx="16714">
                  <c:v>2002.7339999999999</c:v>
                </c:pt>
                <c:pt idx="16715">
                  <c:v>1998.9839999999999</c:v>
                </c:pt>
                <c:pt idx="16716">
                  <c:v>2000.547</c:v>
                </c:pt>
                <c:pt idx="16717">
                  <c:v>1999.375</c:v>
                </c:pt>
                <c:pt idx="16718">
                  <c:v>1999.7660000000001</c:v>
                </c:pt>
                <c:pt idx="16719">
                  <c:v>1995.7809999999999</c:v>
                </c:pt>
                <c:pt idx="16720">
                  <c:v>1995.547</c:v>
                </c:pt>
                <c:pt idx="16721">
                  <c:v>1994.375</c:v>
                </c:pt>
                <c:pt idx="16722">
                  <c:v>1992.3440000000001</c:v>
                </c:pt>
                <c:pt idx="16723">
                  <c:v>1990</c:v>
                </c:pt>
                <c:pt idx="16724">
                  <c:v>1990.9369999999999</c:v>
                </c:pt>
                <c:pt idx="16725">
                  <c:v>1987.9690000000001</c:v>
                </c:pt>
                <c:pt idx="16726">
                  <c:v>1985.3910000000001</c:v>
                </c:pt>
                <c:pt idx="16727">
                  <c:v>1988.203</c:v>
                </c:pt>
                <c:pt idx="16728">
                  <c:v>1985.1559999999999</c:v>
                </c:pt>
                <c:pt idx="16729">
                  <c:v>1980.3910000000001</c:v>
                </c:pt>
                <c:pt idx="16730">
                  <c:v>1985.7809999999999</c:v>
                </c:pt>
                <c:pt idx="16731">
                  <c:v>1980.7809999999999</c:v>
                </c:pt>
                <c:pt idx="16732">
                  <c:v>1980</c:v>
                </c:pt>
                <c:pt idx="16733">
                  <c:v>1977.9690000000001</c:v>
                </c:pt>
                <c:pt idx="16734">
                  <c:v>1978.9839999999999</c:v>
                </c:pt>
                <c:pt idx="16735">
                  <c:v>1976.5619999999999</c:v>
                </c:pt>
                <c:pt idx="16736">
                  <c:v>1975.547</c:v>
                </c:pt>
                <c:pt idx="16737">
                  <c:v>1975.9369999999999</c:v>
                </c:pt>
                <c:pt idx="16738">
                  <c:v>1973.3589999999999</c:v>
                </c:pt>
                <c:pt idx="16739">
                  <c:v>1974.5309999999999</c:v>
                </c:pt>
                <c:pt idx="16740">
                  <c:v>1974.5309999999999</c:v>
                </c:pt>
                <c:pt idx="16741">
                  <c:v>1973.3589999999999</c:v>
                </c:pt>
                <c:pt idx="16742">
                  <c:v>1970.7809999999999</c:v>
                </c:pt>
                <c:pt idx="16743">
                  <c:v>1972.7339999999999</c:v>
                </c:pt>
                <c:pt idx="16744">
                  <c:v>1967.3440000000001</c:v>
                </c:pt>
                <c:pt idx="16745">
                  <c:v>1967.3440000000001</c:v>
                </c:pt>
                <c:pt idx="16746">
                  <c:v>1969.5309999999999</c:v>
                </c:pt>
                <c:pt idx="16747">
                  <c:v>1963.75</c:v>
                </c:pt>
                <c:pt idx="16748">
                  <c:v>1962.3440000000001</c:v>
                </c:pt>
                <c:pt idx="16749">
                  <c:v>1962.578</c:v>
                </c:pt>
                <c:pt idx="16750">
                  <c:v>1960.9369999999999</c:v>
                </c:pt>
                <c:pt idx="16751">
                  <c:v>1962.1869999999999</c:v>
                </c:pt>
                <c:pt idx="16752">
                  <c:v>1959.7660000000001</c:v>
                </c:pt>
                <c:pt idx="16753">
                  <c:v>1959.7660000000001</c:v>
                </c:pt>
                <c:pt idx="16754">
                  <c:v>1957.3440000000001</c:v>
                </c:pt>
                <c:pt idx="16755">
                  <c:v>1956.953</c:v>
                </c:pt>
                <c:pt idx="16756">
                  <c:v>1957.578</c:v>
                </c:pt>
                <c:pt idx="16757">
                  <c:v>1954.375</c:v>
                </c:pt>
                <c:pt idx="16758">
                  <c:v>1957.3440000000001</c:v>
                </c:pt>
                <c:pt idx="16759">
                  <c:v>1954.375</c:v>
                </c:pt>
                <c:pt idx="16760">
                  <c:v>1954.375</c:v>
                </c:pt>
                <c:pt idx="16761">
                  <c:v>1952.578</c:v>
                </c:pt>
                <c:pt idx="16762">
                  <c:v>1953.3589999999999</c:v>
                </c:pt>
                <c:pt idx="16763">
                  <c:v>1953.9839999999999</c:v>
                </c:pt>
                <c:pt idx="16764">
                  <c:v>1950.7809999999999</c:v>
                </c:pt>
                <c:pt idx="16765">
                  <c:v>1952.9690000000001</c:v>
                </c:pt>
                <c:pt idx="16766">
                  <c:v>1950.3910000000001</c:v>
                </c:pt>
                <c:pt idx="16767">
                  <c:v>1949.7660000000001</c:v>
                </c:pt>
                <c:pt idx="16768">
                  <c:v>1948.3589999999999</c:v>
                </c:pt>
                <c:pt idx="16769">
                  <c:v>1948.3589999999999</c:v>
                </c:pt>
                <c:pt idx="16770">
                  <c:v>1945.547</c:v>
                </c:pt>
                <c:pt idx="16771">
                  <c:v>1944.1410000000001</c:v>
                </c:pt>
                <c:pt idx="16772">
                  <c:v>1943.5940000000001</c:v>
                </c:pt>
                <c:pt idx="16773">
                  <c:v>1944.375</c:v>
                </c:pt>
                <c:pt idx="16774">
                  <c:v>1944.1410000000001</c:v>
                </c:pt>
                <c:pt idx="16775">
                  <c:v>1945.547</c:v>
                </c:pt>
                <c:pt idx="16776">
                  <c:v>1943.5940000000001</c:v>
                </c:pt>
                <c:pt idx="16777">
                  <c:v>1944.1410000000001</c:v>
                </c:pt>
                <c:pt idx="16778">
                  <c:v>1943.9839999999999</c:v>
                </c:pt>
                <c:pt idx="16779">
                  <c:v>1942.1869999999999</c:v>
                </c:pt>
                <c:pt idx="16780">
                  <c:v>1944.5309999999999</c:v>
                </c:pt>
                <c:pt idx="16781">
                  <c:v>1942.7339999999999</c:v>
                </c:pt>
                <c:pt idx="16782">
                  <c:v>1943.9839999999999</c:v>
                </c:pt>
                <c:pt idx="16783">
                  <c:v>1941.4059999999999</c:v>
                </c:pt>
                <c:pt idx="16784">
                  <c:v>1942.1869999999999</c:v>
                </c:pt>
                <c:pt idx="16785">
                  <c:v>1942.9690000000001</c:v>
                </c:pt>
                <c:pt idx="16786">
                  <c:v>1942.1869999999999</c:v>
                </c:pt>
                <c:pt idx="16787">
                  <c:v>1943.203</c:v>
                </c:pt>
                <c:pt idx="16788">
                  <c:v>1941.953</c:v>
                </c:pt>
                <c:pt idx="16789">
                  <c:v>1940.9369999999999</c:v>
                </c:pt>
                <c:pt idx="16790">
                  <c:v>1940.3910000000001</c:v>
                </c:pt>
                <c:pt idx="16791">
                  <c:v>1942.7339999999999</c:v>
                </c:pt>
                <c:pt idx="16792">
                  <c:v>1941.953</c:v>
                </c:pt>
                <c:pt idx="16793">
                  <c:v>1941.5619999999999</c:v>
                </c:pt>
                <c:pt idx="16794">
                  <c:v>1942.1869999999999</c:v>
                </c:pt>
                <c:pt idx="16795">
                  <c:v>1941.797</c:v>
                </c:pt>
                <c:pt idx="16796">
                  <c:v>1940.7809999999999</c:v>
                </c:pt>
                <c:pt idx="16797">
                  <c:v>1939.5309999999999</c:v>
                </c:pt>
                <c:pt idx="16798">
                  <c:v>1943.203</c:v>
                </c:pt>
                <c:pt idx="16799">
                  <c:v>1940.3910000000001</c:v>
                </c:pt>
                <c:pt idx="16800">
                  <c:v>1944.7660000000001</c:v>
                </c:pt>
                <c:pt idx="16801">
                  <c:v>1945.7809999999999</c:v>
                </c:pt>
                <c:pt idx="16802">
                  <c:v>1943.5940000000001</c:v>
                </c:pt>
                <c:pt idx="16803">
                  <c:v>1945</c:v>
                </c:pt>
                <c:pt idx="16804">
                  <c:v>1946.4059999999999</c:v>
                </c:pt>
                <c:pt idx="16805">
                  <c:v>1943.3589999999999</c:v>
                </c:pt>
                <c:pt idx="16806">
                  <c:v>1943.203</c:v>
                </c:pt>
                <c:pt idx="16807">
                  <c:v>1947.1869999999999</c:v>
                </c:pt>
                <c:pt idx="16808">
                  <c:v>1947.1869999999999</c:v>
                </c:pt>
                <c:pt idx="16809">
                  <c:v>1949.1410000000001</c:v>
                </c:pt>
                <c:pt idx="16810">
                  <c:v>1946.5619999999999</c:v>
                </c:pt>
                <c:pt idx="16811">
                  <c:v>1947.3440000000001</c:v>
                </c:pt>
                <c:pt idx="16812">
                  <c:v>1947.1869999999999</c:v>
                </c:pt>
                <c:pt idx="16813">
                  <c:v>1950.1559999999999</c:v>
                </c:pt>
                <c:pt idx="16814">
                  <c:v>1948.3589999999999</c:v>
                </c:pt>
                <c:pt idx="16815">
                  <c:v>1950.1559999999999</c:v>
                </c:pt>
                <c:pt idx="16816">
                  <c:v>1951.797</c:v>
                </c:pt>
                <c:pt idx="16817">
                  <c:v>1952.3440000000001</c:v>
                </c:pt>
                <c:pt idx="16818">
                  <c:v>1952.3440000000001</c:v>
                </c:pt>
                <c:pt idx="16819">
                  <c:v>1952.3440000000001</c:v>
                </c:pt>
                <c:pt idx="16820">
                  <c:v>1952.578</c:v>
                </c:pt>
                <c:pt idx="16821">
                  <c:v>1955.547</c:v>
                </c:pt>
                <c:pt idx="16822">
                  <c:v>1955.547</c:v>
                </c:pt>
                <c:pt idx="16823">
                  <c:v>1957.578</c:v>
                </c:pt>
                <c:pt idx="16824">
                  <c:v>1958.3589999999999</c:v>
                </c:pt>
                <c:pt idx="16825">
                  <c:v>1960.7809999999999</c:v>
                </c:pt>
                <c:pt idx="16826">
                  <c:v>1959.7660000000001</c:v>
                </c:pt>
                <c:pt idx="16827">
                  <c:v>1960.547</c:v>
                </c:pt>
                <c:pt idx="16828">
                  <c:v>1961.4059999999999</c:v>
                </c:pt>
                <c:pt idx="16829">
                  <c:v>1963.5940000000001</c:v>
                </c:pt>
                <c:pt idx="16830">
                  <c:v>1963.203</c:v>
                </c:pt>
                <c:pt idx="16831">
                  <c:v>1966.172</c:v>
                </c:pt>
                <c:pt idx="16832">
                  <c:v>1967.9690000000001</c:v>
                </c:pt>
                <c:pt idx="16833">
                  <c:v>1970.3910000000001</c:v>
                </c:pt>
                <c:pt idx="16834">
                  <c:v>1968.75</c:v>
                </c:pt>
                <c:pt idx="16835">
                  <c:v>1969.7660000000001</c:v>
                </c:pt>
                <c:pt idx="16836">
                  <c:v>1970.1559999999999</c:v>
                </c:pt>
                <c:pt idx="16837">
                  <c:v>1968.9839999999999</c:v>
                </c:pt>
                <c:pt idx="16838">
                  <c:v>1974.1410000000001</c:v>
                </c:pt>
                <c:pt idx="16839">
                  <c:v>1976.4059999999999</c:v>
                </c:pt>
                <c:pt idx="16840">
                  <c:v>1976.172</c:v>
                </c:pt>
                <c:pt idx="16841">
                  <c:v>1975.9369999999999</c:v>
                </c:pt>
                <c:pt idx="16842">
                  <c:v>1979.1410000000001</c:v>
                </c:pt>
                <c:pt idx="16843">
                  <c:v>1978.203</c:v>
                </c:pt>
                <c:pt idx="16844">
                  <c:v>1981.797</c:v>
                </c:pt>
                <c:pt idx="16845">
                  <c:v>1980.7809999999999</c:v>
                </c:pt>
                <c:pt idx="16846">
                  <c:v>1980.7809999999999</c:v>
                </c:pt>
                <c:pt idx="16847">
                  <c:v>1983.5940000000001</c:v>
                </c:pt>
                <c:pt idx="16848">
                  <c:v>1984.5309999999999</c:v>
                </c:pt>
                <c:pt idx="16849">
                  <c:v>1987.3440000000001</c:v>
                </c:pt>
                <c:pt idx="16850">
                  <c:v>1987.7339999999999</c:v>
                </c:pt>
                <c:pt idx="16851">
                  <c:v>1990.547</c:v>
                </c:pt>
                <c:pt idx="16852">
                  <c:v>1991.953</c:v>
                </c:pt>
                <c:pt idx="16853">
                  <c:v>1992.1869999999999</c:v>
                </c:pt>
                <c:pt idx="16854">
                  <c:v>1995.9369999999999</c:v>
                </c:pt>
                <c:pt idx="16855">
                  <c:v>1996.953</c:v>
                </c:pt>
                <c:pt idx="16856">
                  <c:v>1998.75</c:v>
                </c:pt>
                <c:pt idx="16857">
                  <c:v>2001.172</c:v>
                </c:pt>
                <c:pt idx="16858">
                  <c:v>2002.1869999999999</c:v>
                </c:pt>
                <c:pt idx="16859">
                  <c:v>2004.7660000000001</c:v>
                </c:pt>
                <c:pt idx="16860">
                  <c:v>2005.1559999999999</c:v>
                </c:pt>
                <c:pt idx="16861">
                  <c:v>2004.375</c:v>
                </c:pt>
                <c:pt idx="16862">
                  <c:v>2010</c:v>
                </c:pt>
                <c:pt idx="16863">
                  <c:v>2010.1559999999999</c:v>
                </c:pt>
                <c:pt idx="16864">
                  <c:v>2011.797</c:v>
                </c:pt>
                <c:pt idx="16865">
                  <c:v>2013.3589999999999</c:v>
                </c:pt>
                <c:pt idx="16866">
                  <c:v>2015.9369999999999</c:v>
                </c:pt>
                <c:pt idx="16867">
                  <c:v>2015.1559999999999</c:v>
                </c:pt>
                <c:pt idx="16868">
                  <c:v>2016.172</c:v>
                </c:pt>
                <c:pt idx="16869">
                  <c:v>2017.578</c:v>
                </c:pt>
                <c:pt idx="16870">
                  <c:v>2017.578</c:v>
                </c:pt>
                <c:pt idx="16871">
                  <c:v>2020.1559999999999</c:v>
                </c:pt>
                <c:pt idx="16872">
                  <c:v>2020.1559999999999</c:v>
                </c:pt>
                <c:pt idx="16873">
                  <c:v>2023.9839999999999</c:v>
                </c:pt>
                <c:pt idx="16874">
                  <c:v>2026.172</c:v>
                </c:pt>
                <c:pt idx="16875">
                  <c:v>2028.203</c:v>
                </c:pt>
                <c:pt idx="16876">
                  <c:v>2029.375</c:v>
                </c:pt>
                <c:pt idx="16877">
                  <c:v>2030.7809999999999</c:v>
                </c:pt>
                <c:pt idx="16878">
                  <c:v>2035.1559999999999</c:v>
                </c:pt>
                <c:pt idx="16879">
                  <c:v>2035.1559999999999</c:v>
                </c:pt>
                <c:pt idx="16880">
                  <c:v>2037.578</c:v>
                </c:pt>
                <c:pt idx="16881">
                  <c:v>2038.9839999999999</c:v>
                </c:pt>
                <c:pt idx="16882">
                  <c:v>2041.4059999999999</c:v>
                </c:pt>
                <c:pt idx="16883">
                  <c:v>2042.9690000000001</c:v>
                </c:pt>
                <c:pt idx="16884">
                  <c:v>2042.3440000000001</c:v>
                </c:pt>
                <c:pt idx="16885">
                  <c:v>2045.7809999999999</c:v>
                </c:pt>
                <c:pt idx="16886">
                  <c:v>2046.172</c:v>
                </c:pt>
                <c:pt idx="16887">
                  <c:v>2047.3440000000001</c:v>
                </c:pt>
                <c:pt idx="16888">
                  <c:v>2048.203</c:v>
                </c:pt>
                <c:pt idx="16889">
                  <c:v>2049.7660000000001</c:v>
                </c:pt>
                <c:pt idx="16890">
                  <c:v>2048.203</c:v>
                </c:pt>
                <c:pt idx="16891">
                  <c:v>2052.9690000000001</c:v>
                </c:pt>
                <c:pt idx="16892">
                  <c:v>2054.375</c:v>
                </c:pt>
                <c:pt idx="16893">
                  <c:v>2052.9690000000001</c:v>
                </c:pt>
                <c:pt idx="16894">
                  <c:v>2055.1559999999999</c:v>
                </c:pt>
                <c:pt idx="16895">
                  <c:v>2057.9690000000001</c:v>
                </c:pt>
                <c:pt idx="16896">
                  <c:v>2061.172</c:v>
                </c:pt>
                <c:pt idx="16897">
                  <c:v>2061.5619999999999</c:v>
                </c:pt>
                <c:pt idx="16898">
                  <c:v>2063.75</c:v>
                </c:pt>
                <c:pt idx="16899">
                  <c:v>2064.1410000000001</c:v>
                </c:pt>
                <c:pt idx="16900">
                  <c:v>2067.578</c:v>
                </c:pt>
                <c:pt idx="16901">
                  <c:v>2067.9690000000001</c:v>
                </c:pt>
                <c:pt idx="16902">
                  <c:v>2068.5940000000001</c:v>
                </c:pt>
                <c:pt idx="16903">
                  <c:v>2069.5309999999999</c:v>
                </c:pt>
                <c:pt idx="16904">
                  <c:v>2074.1410000000001</c:v>
                </c:pt>
                <c:pt idx="16905">
                  <c:v>2072.9690000000001</c:v>
                </c:pt>
                <c:pt idx="16906">
                  <c:v>2076.4059999999999</c:v>
                </c:pt>
                <c:pt idx="16907">
                  <c:v>2075.547</c:v>
                </c:pt>
                <c:pt idx="16908">
                  <c:v>2076.797</c:v>
                </c:pt>
                <c:pt idx="16909">
                  <c:v>2078.3589999999999</c:v>
                </c:pt>
                <c:pt idx="16910">
                  <c:v>2078.203</c:v>
                </c:pt>
                <c:pt idx="16911">
                  <c:v>2079.1410000000001</c:v>
                </c:pt>
                <c:pt idx="16912">
                  <c:v>2078.75</c:v>
                </c:pt>
                <c:pt idx="16913">
                  <c:v>2078.3589999999999</c:v>
                </c:pt>
                <c:pt idx="16914">
                  <c:v>2081.797</c:v>
                </c:pt>
                <c:pt idx="16915">
                  <c:v>2082.1869999999999</c:v>
                </c:pt>
                <c:pt idx="16916">
                  <c:v>2086.5619999999999</c:v>
                </c:pt>
                <c:pt idx="16917">
                  <c:v>2088.5940000000001</c:v>
                </c:pt>
                <c:pt idx="16918">
                  <c:v>2088.203</c:v>
                </c:pt>
                <c:pt idx="16919">
                  <c:v>2090</c:v>
                </c:pt>
                <c:pt idx="16920">
                  <c:v>2091.4059999999999</c:v>
                </c:pt>
                <c:pt idx="16921">
                  <c:v>2092.3440000000001</c:v>
                </c:pt>
                <c:pt idx="16922">
                  <c:v>2095.547</c:v>
                </c:pt>
                <c:pt idx="16923">
                  <c:v>2096.953</c:v>
                </c:pt>
                <c:pt idx="16924">
                  <c:v>2100.7809999999999</c:v>
                </c:pt>
                <c:pt idx="16925">
                  <c:v>2096.797</c:v>
                </c:pt>
                <c:pt idx="16926">
                  <c:v>2097.9690000000001</c:v>
                </c:pt>
                <c:pt idx="16927">
                  <c:v>2101.172</c:v>
                </c:pt>
                <c:pt idx="16928">
                  <c:v>2103.203</c:v>
                </c:pt>
                <c:pt idx="16929">
                  <c:v>2103.3589999999999</c:v>
                </c:pt>
                <c:pt idx="16930">
                  <c:v>2102.9690000000001</c:v>
                </c:pt>
                <c:pt idx="16931">
                  <c:v>2105</c:v>
                </c:pt>
                <c:pt idx="16932">
                  <c:v>2105.547</c:v>
                </c:pt>
                <c:pt idx="16933">
                  <c:v>2107.3440000000001</c:v>
                </c:pt>
                <c:pt idx="16934">
                  <c:v>2111.172</c:v>
                </c:pt>
                <c:pt idx="16935">
                  <c:v>2110.9369999999999</c:v>
                </c:pt>
                <c:pt idx="16936">
                  <c:v>2110.9369999999999</c:v>
                </c:pt>
                <c:pt idx="16937">
                  <c:v>2112.9690000000001</c:v>
                </c:pt>
                <c:pt idx="16938">
                  <c:v>2114.7660000000001</c:v>
                </c:pt>
                <c:pt idx="16939">
                  <c:v>2118.203</c:v>
                </c:pt>
                <c:pt idx="16940">
                  <c:v>2115.7809999999999</c:v>
                </c:pt>
                <c:pt idx="16941">
                  <c:v>2099.375</c:v>
                </c:pt>
                <c:pt idx="16942">
                  <c:v>2095.9369999999999</c:v>
                </c:pt>
                <c:pt idx="16943">
                  <c:v>2108.75</c:v>
                </c:pt>
                <c:pt idx="16944">
                  <c:v>2105.9369999999999</c:v>
                </c:pt>
                <c:pt idx="16945">
                  <c:v>2103.75</c:v>
                </c:pt>
                <c:pt idx="16946">
                  <c:v>2108.5940000000001</c:v>
                </c:pt>
                <c:pt idx="16947">
                  <c:v>2116.953</c:v>
                </c:pt>
                <c:pt idx="16948">
                  <c:v>2122.578</c:v>
                </c:pt>
                <c:pt idx="16949">
                  <c:v>2127.3440000000001</c:v>
                </c:pt>
                <c:pt idx="16950">
                  <c:v>2125.1559999999999</c:v>
                </c:pt>
                <c:pt idx="16951">
                  <c:v>2124.5309999999999</c:v>
                </c:pt>
                <c:pt idx="16952">
                  <c:v>2124.7660000000001</c:v>
                </c:pt>
                <c:pt idx="16953">
                  <c:v>2120.1559999999999</c:v>
                </c:pt>
                <c:pt idx="16954">
                  <c:v>2121.172</c:v>
                </c:pt>
                <c:pt idx="16955">
                  <c:v>2121.172</c:v>
                </c:pt>
                <c:pt idx="16956">
                  <c:v>2116.4059999999999</c:v>
                </c:pt>
                <c:pt idx="16957">
                  <c:v>2116.4059999999999</c:v>
                </c:pt>
                <c:pt idx="16958">
                  <c:v>2114.5309999999999</c:v>
                </c:pt>
                <c:pt idx="16959">
                  <c:v>2115.9369999999999</c:v>
                </c:pt>
                <c:pt idx="16960">
                  <c:v>2117.3440000000001</c:v>
                </c:pt>
                <c:pt idx="16961">
                  <c:v>2117.578</c:v>
                </c:pt>
                <c:pt idx="16962">
                  <c:v>2117.578</c:v>
                </c:pt>
                <c:pt idx="16963">
                  <c:v>2115</c:v>
                </c:pt>
                <c:pt idx="16964">
                  <c:v>2116.953</c:v>
                </c:pt>
                <c:pt idx="16965">
                  <c:v>2117.9690000000001</c:v>
                </c:pt>
                <c:pt idx="16966">
                  <c:v>2115.547</c:v>
                </c:pt>
                <c:pt idx="16967">
                  <c:v>2117.9690000000001</c:v>
                </c:pt>
                <c:pt idx="16968">
                  <c:v>2114.1410000000001</c:v>
                </c:pt>
                <c:pt idx="16969">
                  <c:v>2115.547</c:v>
                </c:pt>
                <c:pt idx="16970">
                  <c:v>2115.1559999999999</c:v>
                </c:pt>
                <c:pt idx="16971">
                  <c:v>2113.9839999999999</c:v>
                </c:pt>
                <c:pt idx="16972">
                  <c:v>2112.3440000000001</c:v>
                </c:pt>
                <c:pt idx="16973">
                  <c:v>2111.4059999999999</c:v>
                </c:pt>
                <c:pt idx="16974">
                  <c:v>2109.7660000000001</c:v>
                </c:pt>
                <c:pt idx="16975">
                  <c:v>2110.1559999999999</c:v>
                </c:pt>
                <c:pt idx="16976">
                  <c:v>2107.7339999999999</c:v>
                </c:pt>
                <c:pt idx="16977">
                  <c:v>2109.1410000000001</c:v>
                </c:pt>
                <c:pt idx="16978">
                  <c:v>2107.3440000000001</c:v>
                </c:pt>
                <c:pt idx="16979">
                  <c:v>2107.1869999999999</c:v>
                </c:pt>
                <c:pt idx="16980">
                  <c:v>2103.3589999999999</c:v>
                </c:pt>
                <c:pt idx="16981">
                  <c:v>2103.75</c:v>
                </c:pt>
                <c:pt idx="16982">
                  <c:v>2100.547</c:v>
                </c:pt>
                <c:pt idx="16983">
                  <c:v>2100</c:v>
                </c:pt>
                <c:pt idx="16984">
                  <c:v>2100.3910000000001</c:v>
                </c:pt>
                <c:pt idx="16985">
                  <c:v>2099.7660000000001</c:v>
                </c:pt>
                <c:pt idx="16986">
                  <c:v>2097.7339999999999</c:v>
                </c:pt>
                <c:pt idx="16987">
                  <c:v>2095.7809999999999</c:v>
                </c:pt>
                <c:pt idx="16988">
                  <c:v>2093.5940000000001</c:v>
                </c:pt>
                <c:pt idx="16989">
                  <c:v>2094.1410000000001</c:v>
                </c:pt>
                <c:pt idx="16990">
                  <c:v>2094.7660000000001</c:v>
                </c:pt>
                <c:pt idx="16991">
                  <c:v>2092.3440000000001</c:v>
                </c:pt>
                <c:pt idx="16992">
                  <c:v>2089.7660000000001</c:v>
                </c:pt>
                <c:pt idx="16993">
                  <c:v>2089.375</c:v>
                </c:pt>
                <c:pt idx="16994">
                  <c:v>2089.7660000000001</c:v>
                </c:pt>
                <c:pt idx="16995">
                  <c:v>2085.547</c:v>
                </c:pt>
                <c:pt idx="16996">
                  <c:v>2085</c:v>
                </c:pt>
                <c:pt idx="16997">
                  <c:v>2081.797</c:v>
                </c:pt>
                <c:pt idx="16998">
                  <c:v>2080.9369999999999</c:v>
                </c:pt>
                <c:pt idx="16999">
                  <c:v>2080.1559999999999</c:v>
                </c:pt>
                <c:pt idx="17000">
                  <c:v>2079.375</c:v>
                </c:pt>
                <c:pt idx="17001">
                  <c:v>2076.5619999999999</c:v>
                </c:pt>
                <c:pt idx="17002">
                  <c:v>2074.5309999999999</c:v>
                </c:pt>
                <c:pt idx="17003">
                  <c:v>2073.9839999999999</c:v>
                </c:pt>
                <c:pt idx="17004">
                  <c:v>2072.578</c:v>
                </c:pt>
                <c:pt idx="17005">
                  <c:v>2069.5309999999999</c:v>
                </c:pt>
                <c:pt idx="17006">
                  <c:v>2067.7339999999999</c:v>
                </c:pt>
                <c:pt idx="17007">
                  <c:v>2067.578</c:v>
                </c:pt>
                <c:pt idx="17008">
                  <c:v>2066.4059999999999</c:v>
                </c:pt>
                <c:pt idx="17009">
                  <c:v>2062.7339999999999</c:v>
                </c:pt>
                <c:pt idx="17010">
                  <c:v>2062.3440000000001</c:v>
                </c:pt>
                <c:pt idx="17011">
                  <c:v>2060.3910000000001</c:v>
                </c:pt>
                <c:pt idx="17012">
                  <c:v>2059.1410000000001</c:v>
                </c:pt>
                <c:pt idx="17013">
                  <c:v>2057.3440000000001</c:v>
                </c:pt>
                <c:pt idx="17014">
                  <c:v>2057.1869999999999</c:v>
                </c:pt>
                <c:pt idx="17015">
                  <c:v>2055.547</c:v>
                </c:pt>
                <c:pt idx="17016">
                  <c:v>2052.9690000000001</c:v>
                </c:pt>
                <c:pt idx="17017">
                  <c:v>2051.5619999999999</c:v>
                </c:pt>
                <c:pt idx="17018">
                  <c:v>2047.7339999999999</c:v>
                </c:pt>
                <c:pt idx="17019">
                  <c:v>2050</c:v>
                </c:pt>
                <c:pt idx="17020">
                  <c:v>2047.1869999999999</c:v>
                </c:pt>
                <c:pt idx="17021">
                  <c:v>2043.203</c:v>
                </c:pt>
                <c:pt idx="17022">
                  <c:v>2041.953</c:v>
                </c:pt>
                <c:pt idx="17023">
                  <c:v>2042.3440000000001</c:v>
                </c:pt>
                <c:pt idx="17024">
                  <c:v>2039.7660000000001</c:v>
                </c:pt>
                <c:pt idx="17025">
                  <c:v>2036.5619999999999</c:v>
                </c:pt>
                <c:pt idx="17026">
                  <c:v>2034.5309999999999</c:v>
                </c:pt>
                <c:pt idx="17027">
                  <c:v>2032.7339999999999</c:v>
                </c:pt>
                <c:pt idx="17028">
                  <c:v>2032.9690000000001</c:v>
                </c:pt>
                <c:pt idx="17029">
                  <c:v>2029.7660000000001</c:v>
                </c:pt>
                <c:pt idx="17030">
                  <c:v>2031.5619999999999</c:v>
                </c:pt>
                <c:pt idx="17031">
                  <c:v>2025.3910000000001</c:v>
                </c:pt>
                <c:pt idx="17032">
                  <c:v>2026.172</c:v>
                </c:pt>
                <c:pt idx="17033">
                  <c:v>2025.1559999999999</c:v>
                </c:pt>
                <c:pt idx="17034">
                  <c:v>2023.9839999999999</c:v>
                </c:pt>
                <c:pt idx="17035">
                  <c:v>2023.203</c:v>
                </c:pt>
                <c:pt idx="17036">
                  <c:v>2021.4059999999999</c:v>
                </c:pt>
                <c:pt idx="17037">
                  <c:v>2020.3910000000001</c:v>
                </c:pt>
                <c:pt idx="17038">
                  <c:v>2017.9690000000001</c:v>
                </c:pt>
                <c:pt idx="17039">
                  <c:v>2017.9690000000001</c:v>
                </c:pt>
                <c:pt idx="17040">
                  <c:v>2013.9839999999999</c:v>
                </c:pt>
                <c:pt idx="17041">
                  <c:v>2015.547</c:v>
                </c:pt>
                <c:pt idx="17042">
                  <c:v>2013.9839999999999</c:v>
                </c:pt>
                <c:pt idx="17043">
                  <c:v>2008.75</c:v>
                </c:pt>
                <c:pt idx="17044">
                  <c:v>2006.797</c:v>
                </c:pt>
                <c:pt idx="17045">
                  <c:v>2008.9839999999999</c:v>
                </c:pt>
                <c:pt idx="17046">
                  <c:v>2011.4059999999999</c:v>
                </c:pt>
                <c:pt idx="17047">
                  <c:v>2005.9369999999999</c:v>
                </c:pt>
                <c:pt idx="17048">
                  <c:v>2003.3589999999999</c:v>
                </c:pt>
                <c:pt idx="17049">
                  <c:v>2002.3440000000001</c:v>
                </c:pt>
                <c:pt idx="17050">
                  <c:v>2001.4059999999999</c:v>
                </c:pt>
                <c:pt idx="17051">
                  <c:v>1999.7660000000001</c:v>
                </c:pt>
                <c:pt idx="17052">
                  <c:v>1997.9690000000001</c:v>
                </c:pt>
                <c:pt idx="17053">
                  <c:v>1997.578</c:v>
                </c:pt>
                <c:pt idx="17054">
                  <c:v>1994.5309999999999</c:v>
                </c:pt>
                <c:pt idx="17055">
                  <c:v>1995.7809999999999</c:v>
                </c:pt>
                <c:pt idx="17056">
                  <c:v>1992.1869999999999</c:v>
                </c:pt>
                <c:pt idx="17057">
                  <c:v>1993.3589999999999</c:v>
                </c:pt>
                <c:pt idx="17058">
                  <c:v>1992.3440000000001</c:v>
                </c:pt>
                <c:pt idx="17059">
                  <c:v>1989.7660000000001</c:v>
                </c:pt>
                <c:pt idx="17060">
                  <c:v>1989.375</c:v>
                </c:pt>
                <c:pt idx="17061">
                  <c:v>1986.5619999999999</c:v>
                </c:pt>
                <c:pt idx="17062">
                  <c:v>1985.3910000000001</c:v>
                </c:pt>
                <c:pt idx="17063">
                  <c:v>1985.3910000000001</c:v>
                </c:pt>
                <c:pt idx="17064">
                  <c:v>1984.7660000000001</c:v>
                </c:pt>
                <c:pt idx="17065">
                  <c:v>1979.1410000000001</c:v>
                </c:pt>
                <c:pt idx="17066">
                  <c:v>1981.797</c:v>
                </c:pt>
                <c:pt idx="17067">
                  <c:v>1981.5619999999999</c:v>
                </c:pt>
                <c:pt idx="17068">
                  <c:v>1976.172</c:v>
                </c:pt>
                <c:pt idx="17069">
                  <c:v>1976.4059999999999</c:v>
                </c:pt>
                <c:pt idx="17070">
                  <c:v>1974.1410000000001</c:v>
                </c:pt>
                <c:pt idx="17071">
                  <c:v>1973.5940000000001</c:v>
                </c:pt>
                <c:pt idx="17072">
                  <c:v>1971.953</c:v>
                </c:pt>
                <c:pt idx="17073">
                  <c:v>1968.75</c:v>
                </c:pt>
                <c:pt idx="17074">
                  <c:v>1967.3440000000001</c:v>
                </c:pt>
                <c:pt idx="17075">
                  <c:v>1966.5619999999999</c:v>
                </c:pt>
                <c:pt idx="17076">
                  <c:v>1966.4059999999999</c:v>
                </c:pt>
                <c:pt idx="17077">
                  <c:v>1964.375</c:v>
                </c:pt>
                <c:pt idx="17078">
                  <c:v>1962.578</c:v>
                </c:pt>
                <c:pt idx="17079">
                  <c:v>1961.172</c:v>
                </c:pt>
                <c:pt idx="17080">
                  <c:v>1959.375</c:v>
                </c:pt>
                <c:pt idx="17081">
                  <c:v>1957.9690000000001</c:v>
                </c:pt>
                <c:pt idx="17082">
                  <c:v>1957.9690000000001</c:v>
                </c:pt>
                <c:pt idx="17083">
                  <c:v>1954.5309999999999</c:v>
                </c:pt>
                <c:pt idx="17084">
                  <c:v>1956.172</c:v>
                </c:pt>
                <c:pt idx="17085">
                  <c:v>1955.547</c:v>
                </c:pt>
                <c:pt idx="17086">
                  <c:v>1952.7339999999999</c:v>
                </c:pt>
                <c:pt idx="17087">
                  <c:v>1951.797</c:v>
                </c:pt>
                <c:pt idx="17088">
                  <c:v>1951.797</c:v>
                </c:pt>
                <c:pt idx="17089">
                  <c:v>1948.3589999999999</c:v>
                </c:pt>
                <c:pt idx="17090">
                  <c:v>1948.75</c:v>
                </c:pt>
                <c:pt idx="17091">
                  <c:v>1946.4059999999999</c:v>
                </c:pt>
                <c:pt idx="17092">
                  <c:v>1947.1869999999999</c:v>
                </c:pt>
                <c:pt idx="17093">
                  <c:v>1944.1410000000001</c:v>
                </c:pt>
                <c:pt idx="17094">
                  <c:v>1943.3589999999999</c:v>
                </c:pt>
                <c:pt idx="17095">
                  <c:v>1941.4059999999999</c:v>
                </c:pt>
                <c:pt idx="17096">
                  <c:v>1940.1559999999999</c:v>
                </c:pt>
                <c:pt idx="17097">
                  <c:v>1938.5940000000001</c:v>
                </c:pt>
                <c:pt idx="17098">
                  <c:v>1937.9690000000001</c:v>
                </c:pt>
                <c:pt idx="17099">
                  <c:v>1935.3910000000001</c:v>
                </c:pt>
                <c:pt idx="17100">
                  <c:v>1935.547</c:v>
                </c:pt>
                <c:pt idx="17101">
                  <c:v>1936.4059999999999</c:v>
                </c:pt>
                <c:pt idx="17102">
                  <c:v>1934.5309999999999</c:v>
                </c:pt>
                <c:pt idx="17103">
                  <c:v>1931.797</c:v>
                </c:pt>
                <c:pt idx="17104">
                  <c:v>1933.203</c:v>
                </c:pt>
                <c:pt idx="17105">
                  <c:v>1934.375</c:v>
                </c:pt>
                <c:pt idx="17106">
                  <c:v>1932.1869999999999</c:v>
                </c:pt>
                <c:pt idx="17107">
                  <c:v>1931.172</c:v>
                </c:pt>
                <c:pt idx="17108">
                  <c:v>1930.7809999999999</c:v>
                </c:pt>
                <c:pt idx="17109">
                  <c:v>1928.9839999999999</c:v>
                </c:pt>
                <c:pt idx="17110">
                  <c:v>1928.5940000000001</c:v>
                </c:pt>
                <c:pt idx="17111">
                  <c:v>1927.3440000000001</c:v>
                </c:pt>
                <c:pt idx="17112">
                  <c:v>1928.5940000000001</c:v>
                </c:pt>
                <c:pt idx="17113">
                  <c:v>1929.375</c:v>
                </c:pt>
                <c:pt idx="17114">
                  <c:v>1925</c:v>
                </c:pt>
                <c:pt idx="17115">
                  <c:v>1922.578</c:v>
                </c:pt>
                <c:pt idx="17116">
                  <c:v>1925.7809999999999</c:v>
                </c:pt>
                <c:pt idx="17117">
                  <c:v>1925.7809999999999</c:v>
                </c:pt>
                <c:pt idx="17118">
                  <c:v>1925</c:v>
                </c:pt>
                <c:pt idx="17119">
                  <c:v>1922.578</c:v>
                </c:pt>
                <c:pt idx="17120">
                  <c:v>1923.203</c:v>
                </c:pt>
                <c:pt idx="17121">
                  <c:v>1923.203</c:v>
                </c:pt>
                <c:pt idx="17122">
                  <c:v>1924.5309999999999</c:v>
                </c:pt>
                <c:pt idx="17123">
                  <c:v>1920.7809999999999</c:v>
                </c:pt>
                <c:pt idx="17124">
                  <c:v>1923.75</c:v>
                </c:pt>
                <c:pt idx="17125">
                  <c:v>1920.9369999999999</c:v>
                </c:pt>
                <c:pt idx="17126">
                  <c:v>1922.9690000000001</c:v>
                </c:pt>
                <c:pt idx="17127">
                  <c:v>1922.7339999999999</c:v>
                </c:pt>
                <c:pt idx="17128">
                  <c:v>1922.578</c:v>
                </c:pt>
                <c:pt idx="17129">
                  <c:v>1923.5940000000001</c:v>
                </c:pt>
                <c:pt idx="17130">
                  <c:v>1923.9839999999999</c:v>
                </c:pt>
                <c:pt idx="17131">
                  <c:v>1922.3440000000001</c:v>
                </c:pt>
                <c:pt idx="17132">
                  <c:v>1926.4059999999999</c:v>
                </c:pt>
                <c:pt idx="17133">
                  <c:v>1925.3910000000001</c:v>
                </c:pt>
                <c:pt idx="17134">
                  <c:v>1924.375</c:v>
                </c:pt>
                <c:pt idx="17135">
                  <c:v>1925.7809999999999</c:v>
                </c:pt>
                <c:pt idx="17136">
                  <c:v>1922.7339999999999</c:v>
                </c:pt>
                <c:pt idx="17137">
                  <c:v>1923.203</c:v>
                </c:pt>
                <c:pt idx="17138">
                  <c:v>1923.9839999999999</c:v>
                </c:pt>
                <c:pt idx="17139">
                  <c:v>1925</c:v>
                </c:pt>
                <c:pt idx="17140">
                  <c:v>1926.5619999999999</c:v>
                </c:pt>
                <c:pt idx="17141">
                  <c:v>1925.1559999999999</c:v>
                </c:pt>
                <c:pt idx="17142">
                  <c:v>1926.5619999999999</c:v>
                </c:pt>
                <c:pt idx="17143">
                  <c:v>1927.1869999999999</c:v>
                </c:pt>
                <c:pt idx="17144">
                  <c:v>1925.3910000000001</c:v>
                </c:pt>
                <c:pt idx="17145">
                  <c:v>1925.3910000000001</c:v>
                </c:pt>
                <c:pt idx="17146">
                  <c:v>1928.203</c:v>
                </c:pt>
                <c:pt idx="17147">
                  <c:v>1926.953</c:v>
                </c:pt>
                <c:pt idx="17148">
                  <c:v>1929.7660000000001</c:v>
                </c:pt>
                <c:pt idx="17149">
                  <c:v>1931.172</c:v>
                </c:pt>
                <c:pt idx="17150">
                  <c:v>1931.4059999999999</c:v>
                </c:pt>
                <c:pt idx="17151">
                  <c:v>1931.953</c:v>
                </c:pt>
                <c:pt idx="17152">
                  <c:v>1933.5940000000001</c:v>
                </c:pt>
                <c:pt idx="17153">
                  <c:v>1934.1410000000001</c:v>
                </c:pt>
                <c:pt idx="17154">
                  <c:v>1935.1559999999999</c:v>
                </c:pt>
                <c:pt idx="17155">
                  <c:v>1938.75</c:v>
                </c:pt>
                <c:pt idx="17156">
                  <c:v>1938.203</c:v>
                </c:pt>
                <c:pt idx="17157">
                  <c:v>1939.1410000000001</c:v>
                </c:pt>
                <c:pt idx="17158">
                  <c:v>1940.547</c:v>
                </c:pt>
                <c:pt idx="17159">
                  <c:v>1942.1869999999999</c:v>
                </c:pt>
                <c:pt idx="17160">
                  <c:v>1941.172</c:v>
                </c:pt>
                <c:pt idx="17161">
                  <c:v>1943.3589999999999</c:v>
                </c:pt>
                <c:pt idx="17162">
                  <c:v>1944.1410000000001</c:v>
                </c:pt>
                <c:pt idx="17163">
                  <c:v>1944.5309999999999</c:v>
                </c:pt>
                <c:pt idx="17164">
                  <c:v>1947.7339999999999</c:v>
                </c:pt>
                <c:pt idx="17165">
                  <c:v>1944.7660000000001</c:v>
                </c:pt>
                <c:pt idx="17166">
                  <c:v>1948.5940000000001</c:v>
                </c:pt>
                <c:pt idx="17167">
                  <c:v>1948.5940000000001</c:v>
                </c:pt>
                <c:pt idx="17168">
                  <c:v>1947.7339999999999</c:v>
                </c:pt>
                <c:pt idx="17169">
                  <c:v>1950.3910000000001</c:v>
                </c:pt>
                <c:pt idx="17170">
                  <c:v>1951.172</c:v>
                </c:pt>
                <c:pt idx="17171">
                  <c:v>1951.172</c:v>
                </c:pt>
                <c:pt idx="17172">
                  <c:v>1954.1410000000001</c:v>
                </c:pt>
                <c:pt idx="17173">
                  <c:v>1957.3440000000001</c:v>
                </c:pt>
                <c:pt idx="17174">
                  <c:v>1955.9369999999999</c:v>
                </c:pt>
                <c:pt idx="17175">
                  <c:v>1955.547</c:v>
                </c:pt>
                <c:pt idx="17176">
                  <c:v>1959.375</c:v>
                </c:pt>
                <c:pt idx="17177">
                  <c:v>1961.953</c:v>
                </c:pt>
                <c:pt idx="17178">
                  <c:v>1962.9690000000001</c:v>
                </c:pt>
                <c:pt idx="17179">
                  <c:v>1964.7660000000001</c:v>
                </c:pt>
                <c:pt idx="17180">
                  <c:v>1966.4059999999999</c:v>
                </c:pt>
                <c:pt idx="17181">
                  <c:v>1963.5940000000001</c:v>
                </c:pt>
                <c:pt idx="17182">
                  <c:v>1968.5940000000001</c:v>
                </c:pt>
                <c:pt idx="17183">
                  <c:v>1970.9369999999999</c:v>
                </c:pt>
                <c:pt idx="17184">
                  <c:v>1971.797</c:v>
                </c:pt>
                <c:pt idx="17185">
                  <c:v>1970</c:v>
                </c:pt>
                <c:pt idx="17186">
                  <c:v>1970.1559999999999</c:v>
                </c:pt>
                <c:pt idx="17187">
                  <c:v>1974.5309999999999</c:v>
                </c:pt>
                <c:pt idx="17188">
                  <c:v>1974.1410000000001</c:v>
                </c:pt>
                <c:pt idx="17189">
                  <c:v>1977.578</c:v>
                </c:pt>
                <c:pt idx="17190">
                  <c:v>1976.4059999999999</c:v>
                </c:pt>
                <c:pt idx="17191">
                  <c:v>1977.7339999999999</c:v>
                </c:pt>
                <c:pt idx="17192">
                  <c:v>1978.9839999999999</c:v>
                </c:pt>
                <c:pt idx="17193">
                  <c:v>1979.1410000000001</c:v>
                </c:pt>
                <c:pt idx="17194">
                  <c:v>1983.203</c:v>
                </c:pt>
                <c:pt idx="17195">
                  <c:v>1982.1869999999999</c:v>
                </c:pt>
                <c:pt idx="17196">
                  <c:v>1984.5309999999999</c:v>
                </c:pt>
                <c:pt idx="17197">
                  <c:v>1984.5309999999999</c:v>
                </c:pt>
                <c:pt idx="17198">
                  <c:v>1986.5619999999999</c:v>
                </c:pt>
                <c:pt idx="17199">
                  <c:v>1987.7339999999999</c:v>
                </c:pt>
                <c:pt idx="17200">
                  <c:v>1993.9839999999999</c:v>
                </c:pt>
                <c:pt idx="17201">
                  <c:v>1990.9369999999999</c:v>
                </c:pt>
                <c:pt idx="17202">
                  <c:v>1992.3440000000001</c:v>
                </c:pt>
                <c:pt idx="17203">
                  <c:v>1994.375</c:v>
                </c:pt>
                <c:pt idx="17204">
                  <c:v>1993.9839999999999</c:v>
                </c:pt>
                <c:pt idx="17205">
                  <c:v>1997.1869999999999</c:v>
                </c:pt>
                <c:pt idx="17206">
                  <c:v>1999.1410000000001</c:v>
                </c:pt>
                <c:pt idx="17207">
                  <c:v>1998.5940000000001</c:v>
                </c:pt>
                <c:pt idx="17208">
                  <c:v>2001.172</c:v>
                </c:pt>
                <c:pt idx="17209">
                  <c:v>1998.5940000000001</c:v>
                </c:pt>
                <c:pt idx="17210">
                  <c:v>2001.953</c:v>
                </c:pt>
                <c:pt idx="17211">
                  <c:v>2005.547</c:v>
                </c:pt>
                <c:pt idx="17212">
                  <c:v>2003.9839999999999</c:v>
                </c:pt>
                <c:pt idx="17213">
                  <c:v>2008.75</c:v>
                </c:pt>
                <c:pt idx="17214">
                  <c:v>2004.1410000000001</c:v>
                </c:pt>
                <c:pt idx="17215">
                  <c:v>2008.5940000000001</c:v>
                </c:pt>
                <c:pt idx="17216">
                  <c:v>2010.1559999999999</c:v>
                </c:pt>
                <c:pt idx="17217">
                  <c:v>2010.3910000000001</c:v>
                </c:pt>
                <c:pt idx="17218">
                  <c:v>2013.203</c:v>
                </c:pt>
                <c:pt idx="17219">
                  <c:v>2014.1410000000001</c:v>
                </c:pt>
                <c:pt idx="17220">
                  <c:v>2014.375</c:v>
                </c:pt>
                <c:pt idx="17221">
                  <c:v>2015.7809999999999</c:v>
                </c:pt>
                <c:pt idx="17222">
                  <c:v>2020.1559999999999</c:v>
                </c:pt>
                <c:pt idx="17223">
                  <c:v>2018.3589999999999</c:v>
                </c:pt>
                <c:pt idx="17224">
                  <c:v>2021.5619999999999</c:v>
                </c:pt>
                <c:pt idx="17225">
                  <c:v>2020.7809999999999</c:v>
                </c:pt>
                <c:pt idx="17226">
                  <c:v>2025.9369999999999</c:v>
                </c:pt>
                <c:pt idx="17227">
                  <c:v>2024.7660000000001</c:v>
                </c:pt>
                <c:pt idx="17228">
                  <c:v>2025</c:v>
                </c:pt>
                <c:pt idx="17229">
                  <c:v>2026.5619999999999</c:v>
                </c:pt>
                <c:pt idx="17230">
                  <c:v>2027.9690000000001</c:v>
                </c:pt>
                <c:pt idx="17231">
                  <c:v>2028.5940000000001</c:v>
                </c:pt>
                <c:pt idx="17232">
                  <c:v>2031.5619999999999</c:v>
                </c:pt>
                <c:pt idx="17233">
                  <c:v>2030.1559999999999</c:v>
                </c:pt>
                <c:pt idx="17234">
                  <c:v>2030.9369999999999</c:v>
                </c:pt>
                <c:pt idx="17235">
                  <c:v>2032.7339999999999</c:v>
                </c:pt>
                <c:pt idx="17236">
                  <c:v>2034.1410000000001</c:v>
                </c:pt>
                <c:pt idx="17237">
                  <c:v>2037.578</c:v>
                </c:pt>
                <c:pt idx="17238">
                  <c:v>2037.7339999999999</c:v>
                </c:pt>
                <c:pt idx="17239">
                  <c:v>2040.1559999999999</c:v>
                </c:pt>
                <c:pt idx="17240">
                  <c:v>2040.1559999999999</c:v>
                </c:pt>
                <c:pt idx="17241">
                  <c:v>2042.7339999999999</c:v>
                </c:pt>
                <c:pt idx="17242">
                  <c:v>2042.9690000000001</c:v>
                </c:pt>
                <c:pt idx="17243">
                  <c:v>2046.4059999999999</c:v>
                </c:pt>
                <c:pt idx="17244">
                  <c:v>2047.3440000000001</c:v>
                </c:pt>
                <c:pt idx="17245">
                  <c:v>2048.203</c:v>
                </c:pt>
                <c:pt idx="17246">
                  <c:v>2050.547</c:v>
                </c:pt>
                <c:pt idx="17247">
                  <c:v>2050.9369999999999</c:v>
                </c:pt>
                <c:pt idx="17248">
                  <c:v>2052.7339999999999</c:v>
                </c:pt>
                <c:pt idx="17249">
                  <c:v>2055.1559999999999</c:v>
                </c:pt>
                <c:pt idx="17250">
                  <c:v>2054.1410000000001</c:v>
                </c:pt>
                <c:pt idx="17251">
                  <c:v>2056.5619999999999</c:v>
                </c:pt>
                <c:pt idx="17252">
                  <c:v>2058.5940000000001</c:v>
                </c:pt>
                <c:pt idx="17253">
                  <c:v>2053.203</c:v>
                </c:pt>
                <c:pt idx="17254">
                  <c:v>2027.7339999999999</c:v>
                </c:pt>
                <c:pt idx="17255">
                  <c:v>2045.7809999999999</c:v>
                </c:pt>
                <c:pt idx="17256">
                  <c:v>2052.7339999999999</c:v>
                </c:pt>
                <c:pt idx="17257">
                  <c:v>2040.547</c:v>
                </c:pt>
                <c:pt idx="17258">
                  <c:v>2044.5309999999999</c:v>
                </c:pt>
                <c:pt idx="17259">
                  <c:v>2050</c:v>
                </c:pt>
                <c:pt idx="17260">
                  <c:v>2061.172</c:v>
                </c:pt>
                <c:pt idx="17261">
                  <c:v>2067.1869999999999</c:v>
                </c:pt>
                <c:pt idx="17262">
                  <c:v>2071.172</c:v>
                </c:pt>
                <c:pt idx="17263">
                  <c:v>2068.5940000000001</c:v>
                </c:pt>
                <c:pt idx="17264">
                  <c:v>2067.3440000000001</c:v>
                </c:pt>
                <c:pt idx="17265">
                  <c:v>2065</c:v>
                </c:pt>
                <c:pt idx="17266">
                  <c:v>2064.5309999999999</c:v>
                </c:pt>
                <c:pt idx="17267">
                  <c:v>2065.7809999999999</c:v>
                </c:pt>
                <c:pt idx="17268">
                  <c:v>2068.9839999999999</c:v>
                </c:pt>
                <c:pt idx="17269">
                  <c:v>2066.172</c:v>
                </c:pt>
                <c:pt idx="17270">
                  <c:v>2063.3589999999999</c:v>
                </c:pt>
                <c:pt idx="17271">
                  <c:v>2060</c:v>
                </c:pt>
                <c:pt idx="17272">
                  <c:v>2060</c:v>
                </c:pt>
                <c:pt idx="17273">
                  <c:v>2062.1869999999999</c:v>
                </c:pt>
                <c:pt idx="17274">
                  <c:v>2061.953</c:v>
                </c:pt>
                <c:pt idx="17275">
                  <c:v>2061.797</c:v>
                </c:pt>
                <c:pt idx="17276">
                  <c:v>2063.5940000000001</c:v>
                </c:pt>
                <c:pt idx="17277">
                  <c:v>2061.797</c:v>
                </c:pt>
                <c:pt idx="17278">
                  <c:v>2061.5619999999999</c:v>
                </c:pt>
                <c:pt idx="17279">
                  <c:v>2064.375</c:v>
                </c:pt>
                <c:pt idx="17280">
                  <c:v>2061.4059999999999</c:v>
                </c:pt>
                <c:pt idx="17281">
                  <c:v>2059.1410000000001</c:v>
                </c:pt>
                <c:pt idx="17282">
                  <c:v>2061.5619999999999</c:v>
                </c:pt>
                <c:pt idx="17283">
                  <c:v>2059.1410000000001</c:v>
                </c:pt>
                <c:pt idx="17284">
                  <c:v>2058.3589999999999</c:v>
                </c:pt>
                <c:pt idx="17285">
                  <c:v>2056.797</c:v>
                </c:pt>
                <c:pt idx="17286">
                  <c:v>2056.5619999999999</c:v>
                </c:pt>
                <c:pt idx="17287">
                  <c:v>2059.1410000000001</c:v>
                </c:pt>
                <c:pt idx="17288">
                  <c:v>2056.5619999999999</c:v>
                </c:pt>
                <c:pt idx="17289">
                  <c:v>2056.5619999999999</c:v>
                </c:pt>
                <c:pt idx="17290">
                  <c:v>2057.1869999999999</c:v>
                </c:pt>
                <c:pt idx="17291">
                  <c:v>2053.75</c:v>
                </c:pt>
                <c:pt idx="17292">
                  <c:v>2055.547</c:v>
                </c:pt>
                <c:pt idx="17293">
                  <c:v>2053.5940000000001</c:v>
                </c:pt>
                <c:pt idx="17294">
                  <c:v>2053.5940000000001</c:v>
                </c:pt>
                <c:pt idx="17295">
                  <c:v>2050</c:v>
                </c:pt>
                <c:pt idx="17296">
                  <c:v>2049.7660000000001</c:v>
                </c:pt>
                <c:pt idx="17297">
                  <c:v>2048.5940000000001</c:v>
                </c:pt>
                <c:pt idx="17298">
                  <c:v>2049.375</c:v>
                </c:pt>
                <c:pt idx="17299">
                  <c:v>2048.203</c:v>
                </c:pt>
                <c:pt idx="17300">
                  <c:v>2046.172</c:v>
                </c:pt>
                <c:pt idx="17301">
                  <c:v>2045.9369999999999</c:v>
                </c:pt>
                <c:pt idx="17302">
                  <c:v>2046.953</c:v>
                </c:pt>
                <c:pt idx="17303">
                  <c:v>2043.9839999999999</c:v>
                </c:pt>
                <c:pt idx="17304">
                  <c:v>2041.5619999999999</c:v>
                </c:pt>
                <c:pt idx="17305">
                  <c:v>2042.7339999999999</c:v>
                </c:pt>
                <c:pt idx="17306">
                  <c:v>2041.5619999999999</c:v>
                </c:pt>
                <c:pt idx="17307">
                  <c:v>2040.3910000000001</c:v>
                </c:pt>
                <c:pt idx="17308">
                  <c:v>2035.547</c:v>
                </c:pt>
                <c:pt idx="17309">
                  <c:v>2037.3440000000001</c:v>
                </c:pt>
                <c:pt idx="17310">
                  <c:v>2034.1410000000001</c:v>
                </c:pt>
                <c:pt idx="17311">
                  <c:v>2035.1559999999999</c:v>
                </c:pt>
                <c:pt idx="17312">
                  <c:v>2032.1869999999999</c:v>
                </c:pt>
                <c:pt idx="17313">
                  <c:v>2031.4059999999999</c:v>
                </c:pt>
                <c:pt idx="17314">
                  <c:v>2030.3910000000001</c:v>
                </c:pt>
                <c:pt idx="17315">
                  <c:v>2030.1559999999999</c:v>
                </c:pt>
                <c:pt idx="17316">
                  <c:v>2029.1410000000001</c:v>
                </c:pt>
                <c:pt idx="17317">
                  <c:v>2027.7339999999999</c:v>
                </c:pt>
                <c:pt idx="17318">
                  <c:v>2026.4059999999999</c:v>
                </c:pt>
                <c:pt idx="17319">
                  <c:v>2025.1559999999999</c:v>
                </c:pt>
                <c:pt idx="17320">
                  <c:v>2021.4059999999999</c:v>
                </c:pt>
                <c:pt idx="17321">
                  <c:v>2021.172</c:v>
                </c:pt>
                <c:pt idx="17322">
                  <c:v>2021.172</c:v>
                </c:pt>
                <c:pt idx="17323">
                  <c:v>2019.7660000000001</c:v>
                </c:pt>
                <c:pt idx="17324">
                  <c:v>2017.7339999999999</c:v>
                </c:pt>
                <c:pt idx="17325">
                  <c:v>2017.1869999999999</c:v>
                </c:pt>
                <c:pt idx="17326">
                  <c:v>2014.5309999999999</c:v>
                </c:pt>
                <c:pt idx="17327">
                  <c:v>2012.3440000000001</c:v>
                </c:pt>
                <c:pt idx="17328">
                  <c:v>2010.3910000000001</c:v>
                </c:pt>
                <c:pt idx="17329">
                  <c:v>2010.3910000000001</c:v>
                </c:pt>
                <c:pt idx="17330">
                  <c:v>2008.3589999999999</c:v>
                </c:pt>
                <c:pt idx="17331">
                  <c:v>2009.1410000000001</c:v>
                </c:pt>
                <c:pt idx="17332">
                  <c:v>2005.9369999999999</c:v>
                </c:pt>
                <c:pt idx="17333">
                  <c:v>2005.1559999999999</c:v>
                </c:pt>
                <c:pt idx="17334">
                  <c:v>2003.9839999999999</c:v>
                </c:pt>
                <c:pt idx="17335">
                  <c:v>2003.75</c:v>
                </c:pt>
                <c:pt idx="17336">
                  <c:v>2003.3589999999999</c:v>
                </c:pt>
                <c:pt idx="17337">
                  <c:v>2003.75</c:v>
                </c:pt>
                <c:pt idx="17338">
                  <c:v>2001.172</c:v>
                </c:pt>
                <c:pt idx="17339">
                  <c:v>2000.1559999999999</c:v>
                </c:pt>
                <c:pt idx="17340">
                  <c:v>1998.203</c:v>
                </c:pt>
                <c:pt idx="17341">
                  <c:v>1999.375</c:v>
                </c:pt>
                <c:pt idx="17342">
                  <c:v>1997.578</c:v>
                </c:pt>
                <c:pt idx="17343">
                  <c:v>1997.9690000000001</c:v>
                </c:pt>
                <c:pt idx="17344">
                  <c:v>1994.7660000000001</c:v>
                </c:pt>
                <c:pt idx="17345">
                  <c:v>1992.7339999999999</c:v>
                </c:pt>
                <c:pt idx="17346">
                  <c:v>1993.203</c:v>
                </c:pt>
                <c:pt idx="17347">
                  <c:v>1990.1559999999999</c:v>
                </c:pt>
                <c:pt idx="17348">
                  <c:v>1987.9690000000001</c:v>
                </c:pt>
                <c:pt idx="17349">
                  <c:v>1986.5619999999999</c:v>
                </c:pt>
                <c:pt idx="17350">
                  <c:v>1985.7809999999999</c:v>
                </c:pt>
                <c:pt idx="17351">
                  <c:v>1985</c:v>
                </c:pt>
                <c:pt idx="17352">
                  <c:v>1981.797</c:v>
                </c:pt>
                <c:pt idx="17353">
                  <c:v>1981.172</c:v>
                </c:pt>
                <c:pt idx="17354">
                  <c:v>1981.4059999999999</c:v>
                </c:pt>
                <c:pt idx="17355">
                  <c:v>1978.9839999999999</c:v>
                </c:pt>
                <c:pt idx="17356">
                  <c:v>1977.1869999999999</c:v>
                </c:pt>
                <c:pt idx="17357">
                  <c:v>1978.3589999999999</c:v>
                </c:pt>
                <c:pt idx="17358">
                  <c:v>1975.3910000000001</c:v>
                </c:pt>
                <c:pt idx="17359">
                  <c:v>1975.9369999999999</c:v>
                </c:pt>
                <c:pt idx="17360">
                  <c:v>1974.1410000000001</c:v>
                </c:pt>
                <c:pt idx="17361">
                  <c:v>1972.7339999999999</c:v>
                </c:pt>
                <c:pt idx="17362">
                  <c:v>1975.9369999999999</c:v>
                </c:pt>
                <c:pt idx="17363">
                  <c:v>1972.3440000000001</c:v>
                </c:pt>
                <c:pt idx="17364">
                  <c:v>1971.4059999999999</c:v>
                </c:pt>
                <c:pt idx="17365">
                  <c:v>1969.7660000000001</c:v>
                </c:pt>
                <c:pt idx="17366">
                  <c:v>1970.7809999999999</c:v>
                </c:pt>
                <c:pt idx="17367">
                  <c:v>1969.7660000000001</c:v>
                </c:pt>
                <c:pt idx="17368">
                  <c:v>1966.953</c:v>
                </c:pt>
                <c:pt idx="17369">
                  <c:v>1965.1559999999999</c:v>
                </c:pt>
                <c:pt idx="17370">
                  <c:v>1968.203</c:v>
                </c:pt>
                <c:pt idx="17371">
                  <c:v>1962.3440000000001</c:v>
                </c:pt>
                <c:pt idx="17372">
                  <c:v>1961.953</c:v>
                </c:pt>
                <c:pt idx="17373">
                  <c:v>1959.1410000000001</c:v>
                </c:pt>
                <c:pt idx="17374">
                  <c:v>1961.172</c:v>
                </c:pt>
                <c:pt idx="17375">
                  <c:v>1956.953</c:v>
                </c:pt>
                <c:pt idx="17376">
                  <c:v>1956.797</c:v>
                </c:pt>
                <c:pt idx="17377">
                  <c:v>1955.1559999999999</c:v>
                </c:pt>
                <c:pt idx="17378">
                  <c:v>1955.7809999999999</c:v>
                </c:pt>
                <c:pt idx="17379">
                  <c:v>1954.7660000000001</c:v>
                </c:pt>
                <c:pt idx="17380">
                  <c:v>1955.1559999999999</c:v>
                </c:pt>
                <c:pt idx="17381">
                  <c:v>1955.3910000000001</c:v>
                </c:pt>
                <c:pt idx="17382">
                  <c:v>1951.953</c:v>
                </c:pt>
                <c:pt idx="17383">
                  <c:v>1952.3440000000001</c:v>
                </c:pt>
                <c:pt idx="17384">
                  <c:v>1951.4059999999999</c:v>
                </c:pt>
                <c:pt idx="17385">
                  <c:v>1952.3440000000001</c:v>
                </c:pt>
                <c:pt idx="17386">
                  <c:v>1951.797</c:v>
                </c:pt>
                <c:pt idx="17387">
                  <c:v>1949.7660000000001</c:v>
                </c:pt>
                <c:pt idx="17388">
                  <c:v>1948.9839999999999</c:v>
                </c:pt>
                <c:pt idx="17389">
                  <c:v>1948.3589999999999</c:v>
                </c:pt>
                <c:pt idx="17390">
                  <c:v>1947.7339999999999</c:v>
                </c:pt>
                <c:pt idx="17391">
                  <c:v>1949.375</c:v>
                </c:pt>
                <c:pt idx="17392">
                  <c:v>1946.172</c:v>
                </c:pt>
                <c:pt idx="17393">
                  <c:v>1946.172</c:v>
                </c:pt>
                <c:pt idx="17394">
                  <c:v>1945</c:v>
                </c:pt>
                <c:pt idx="17395">
                  <c:v>1945.3910000000001</c:v>
                </c:pt>
                <c:pt idx="17396">
                  <c:v>1943.75</c:v>
                </c:pt>
                <c:pt idx="17397">
                  <c:v>1942.9690000000001</c:v>
                </c:pt>
                <c:pt idx="17398">
                  <c:v>1944.375</c:v>
                </c:pt>
                <c:pt idx="17399">
                  <c:v>1941.797</c:v>
                </c:pt>
                <c:pt idx="17400">
                  <c:v>1942.3440000000001</c:v>
                </c:pt>
                <c:pt idx="17401">
                  <c:v>1940.3910000000001</c:v>
                </c:pt>
                <c:pt idx="17402">
                  <c:v>1941.797</c:v>
                </c:pt>
                <c:pt idx="17403">
                  <c:v>1940.9369999999999</c:v>
                </c:pt>
                <c:pt idx="17404">
                  <c:v>1939.7660000000001</c:v>
                </c:pt>
                <c:pt idx="17405">
                  <c:v>1938.3589999999999</c:v>
                </c:pt>
                <c:pt idx="17406">
                  <c:v>1938.75</c:v>
                </c:pt>
                <c:pt idx="17407">
                  <c:v>1940.7809999999999</c:v>
                </c:pt>
                <c:pt idx="17408">
                  <c:v>1939.1410000000001</c:v>
                </c:pt>
                <c:pt idx="17409">
                  <c:v>1938.3589999999999</c:v>
                </c:pt>
                <c:pt idx="17410">
                  <c:v>1936.797</c:v>
                </c:pt>
                <c:pt idx="17411">
                  <c:v>1937.3440000000001</c:v>
                </c:pt>
                <c:pt idx="17412">
                  <c:v>1938.9839999999999</c:v>
                </c:pt>
                <c:pt idx="17413">
                  <c:v>1938.3589999999999</c:v>
                </c:pt>
                <c:pt idx="17414">
                  <c:v>1938.9839999999999</c:v>
                </c:pt>
                <c:pt idx="17415">
                  <c:v>1936.797</c:v>
                </c:pt>
                <c:pt idx="17416">
                  <c:v>1941.4059999999999</c:v>
                </c:pt>
                <c:pt idx="17417">
                  <c:v>1937.9690000000001</c:v>
                </c:pt>
                <c:pt idx="17418">
                  <c:v>1937.578</c:v>
                </c:pt>
                <c:pt idx="17419">
                  <c:v>1939.5309999999999</c:v>
                </c:pt>
                <c:pt idx="17420">
                  <c:v>1939.7660000000001</c:v>
                </c:pt>
                <c:pt idx="17421">
                  <c:v>1939.1410000000001</c:v>
                </c:pt>
                <c:pt idx="17422">
                  <c:v>1939.375</c:v>
                </c:pt>
                <c:pt idx="17423">
                  <c:v>1938.3589999999999</c:v>
                </c:pt>
                <c:pt idx="17424">
                  <c:v>1940.9369999999999</c:v>
                </c:pt>
                <c:pt idx="17425">
                  <c:v>1940.9369999999999</c:v>
                </c:pt>
                <c:pt idx="17426">
                  <c:v>1941.172</c:v>
                </c:pt>
                <c:pt idx="17427">
                  <c:v>1941.5619999999999</c:v>
                </c:pt>
                <c:pt idx="17428">
                  <c:v>1942.9690000000001</c:v>
                </c:pt>
                <c:pt idx="17429">
                  <c:v>1940.7809999999999</c:v>
                </c:pt>
                <c:pt idx="17430">
                  <c:v>1940.7809999999999</c:v>
                </c:pt>
                <c:pt idx="17431">
                  <c:v>1941.172</c:v>
                </c:pt>
                <c:pt idx="17432">
                  <c:v>1942.7339999999999</c:v>
                </c:pt>
                <c:pt idx="17433">
                  <c:v>1944.1410000000001</c:v>
                </c:pt>
                <c:pt idx="17434">
                  <c:v>1944.1410000000001</c:v>
                </c:pt>
                <c:pt idx="17435">
                  <c:v>1945</c:v>
                </c:pt>
                <c:pt idx="17436">
                  <c:v>1942.578</c:v>
                </c:pt>
                <c:pt idx="17437">
                  <c:v>1946.797</c:v>
                </c:pt>
                <c:pt idx="17438">
                  <c:v>1945.7809999999999</c:v>
                </c:pt>
                <c:pt idx="17439">
                  <c:v>1945.1559999999999</c:v>
                </c:pt>
                <c:pt idx="17440">
                  <c:v>1947.3440000000001</c:v>
                </c:pt>
                <c:pt idx="17441">
                  <c:v>1945.7809999999999</c:v>
                </c:pt>
                <c:pt idx="17442">
                  <c:v>1947.3440000000001</c:v>
                </c:pt>
                <c:pt idx="17443">
                  <c:v>1950</c:v>
                </c:pt>
                <c:pt idx="17444">
                  <c:v>1949.375</c:v>
                </c:pt>
                <c:pt idx="17445">
                  <c:v>1950.7809999999999</c:v>
                </c:pt>
                <c:pt idx="17446">
                  <c:v>1950.9369999999999</c:v>
                </c:pt>
                <c:pt idx="17447">
                  <c:v>1952.3440000000001</c:v>
                </c:pt>
                <c:pt idx="17448">
                  <c:v>1954.5309999999999</c:v>
                </c:pt>
                <c:pt idx="17449">
                  <c:v>1956.953</c:v>
                </c:pt>
                <c:pt idx="17450">
                  <c:v>1955.9369999999999</c:v>
                </c:pt>
                <c:pt idx="17451">
                  <c:v>1956.797</c:v>
                </c:pt>
                <c:pt idx="17452">
                  <c:v>1958.203</c:v>
                </c:pt>
                <c:pt idx="17453">
                  <c:v>1960.7809999999999</c:v>
                </c:pt>
                <c:pt idx="17454">
                  <c:v>1956.953</c:v>
                </c:pt>
                <c:pt idx="17455">
                  <c:v>1960.3910000000001</c:v>
                </c:pt>
                <c:pt idx="17456">
                  <c:v>1961.4059999999999</c:v>
                </c:pt>
                <c:pt idx="17457">
                  <c:v>1964.7660000000001</c:v>
                </c:pt>
                <c:pt idx="17458">
                  <c:v>1965</c:v>
                </c:pt>
                <c:pt idx="17459">
                  <c:v>1964.375</c:v>
                </c:pt>
                <c:pt idx="17460">
                  <c:v>1966.953</c:v>
                </c:pt>
                <c:pt idx="17461">
                  <c:v>1970</c:v>
                </c:pt>
                <c:pt idx="17462">
                  <c:v>1966.4059999999999</c:v>
                </c:pt>
                <c:pt idx="17463">
                  <c:v>1969.5309999999999</c:v>
                </c:pt>
                <c:pt idx="17464">
                  <c:v>1972.578</c:v>
                </c:pt>
                <c:pt idx="17465">
                  <c:v>1973.75</c:v>
                </c:pt>
                <c:pt idx="17466">
                  <c:v>1975.9369999999999</c:v>
                </c:pt>
                <c:pt idx="17467">
                  <c:v>1975.3910000000001</c:v>
                </c:pt>
                <c:pt idx="17468">
                  <c:v>1973.5940000000001</c:v>
                </c:pt>
                <c:pt idx="17469">
                  <c:v>1976.797</c:v>
                </c:pt>
                <c:pt idx="17470">
                  <c:v>1980.1559999999999</c:v>
                </c:pt>
                <c:pt idx="17471">
                  <c:v>1979.375</c:v>
                </c:pt>
                <c:pt idx="17472">
                  <c:v>1980.547</c:v>
                </c:pt>
                <c:pt idx="17473">
                  <c:v>1981.797</c:v>
                </c:pt>
                <c:pt idx="17474">
                  <c:v>1982.7339999999999</c:v>
                </c:pt>
                <c:pt idx="17475">
                  <c:v>1983.75</c:v>
                </c:pt>
                <c:pt idx="17476">
                  <c:v>1986.953</c:v>
                </c:pt>
                <c:pt idx="17477">
                  <c:v>1987.578</c:v>
                </c:pt>
                <c:pt idx="17478">
                  <c:v>1990.1559999999999</c:v>
                </c:pt>
                <c:pt idx="17479">
                  <c:v>1990.3910000000001</c:v>
                </c:pt>
                <c:pt idx="17480">
                  <c:v>1996.797</c:v>
                </c:pt>
                <c:pt idx="17481">
                  <c:v>1995.3910000000001</c:v>
                </c:pt>
                <c:pt idx="17482">
                  <c:v>1997.578</c:v>
                </c:pt>
                <c:pt idx="17483">
                  <c:v>2001.797</c:v>
                </c:pt>
                <c:pt idx="17484">
                  <c:v>1999.375</c:v>
                </c:pt>
                <c:pt idx="17485">
                  <c:v>2003.3589999999999</c:v>
                </c:pt>
                <c:pt idx="17486">
                  <c:v>2004.375</c:v>
                </c:pt>
                <c:pt idx="17487">
                  <c:v>2005.7809999999999</c:v>
                </c:pt>
                <c:pt idx="17488">
                  <c:v>2006.953</c:v>
                </c:pt>
                <c:pt idx="17489">
                  <c:v>2007.9690000000001</c:v>
                </c:pt>
                <c:pt idx="17490">
                  <c:v>2010.1559999999999</c:v>
                </c:pt>
                <c:pt idx="17491">
                  <c:v>2009.1410000000001</c:v>
                </c:pt>
                <c:pt idx="17492">
                  <c:v>2013.203</c:v>
                </c:pt>
                <c:pt idx="17493">
                  <c:v>2012.7339999999999</c:v>
                </c:pt>
                <c:pt idx="17494">
                  <c:v>2014.7660000000001</c:v>
                </c:pt>
                <c:pt idx="17495">
                  <c:v>2015.7809999999999</c:v>
                </c:pt>
                <c:pt idx="17496">
                  <c:v>2017.7339999999999</c:v>
                </c:pt>
                <c:pt idx="17497">
                  <c:v>2021.4059999999999</c:v>
                </c:pt>
                <c:pt idx="17498">
                  <c:v>2020.3910000000001</c:v>
                </c:pt>
                <c:pt idx="17499">
                  <c:v>2025</c:v>
                </c:pt>
                <c:pt idx="17500">
                  <c:v>2025.3910000000001</c:v>
                </c:pt>
                <c:pt idx="17501">
                  <c:v>2025.7809999999999</c:v>
                </c:pt>
                <c:pt idx="17502">
                  <c:v>2030</c:v>
                </c:pt>
                <c:pt idx="17503">
                  <c:v>2029.1410000000001</c:v>
                </c:pt>
                <c:pt idx="17504">
                  <c:v>2030.3910000000001</c:v>
                </c:pt>
                <c:pt idx="17505">
                  <c:v>2033.5940000000001</c:v>
                </c:pt>
                <c:pt idx="17506">
                  <c:v>2037.1869999999999</c:v>
                </c:pt>
                <c:pt idx="17507">
                  <c:v>2037.9690000000001</c:v>
                </c:pt>
                <c:pt idx="17508">
                  <c:v>2038.9839999999999</c:v>
                </c:pt>
                <c:pt idx="17509">
                  <c:v>2041.172</c:v>
                </c:pt>
                <c:pt idx="17510">
                  <c:v>2042.7339999999999</c:v>
                </c:pt>
                <c:pt idx="17511">
                  <c:v>2042.9690000000001</c:v>
                </c:pt>
                <c:pt idx="17512">
                  <c:v>2044.375</c:v>
                </c:pt>
                <c:pt idx="17513">
                  <c:v>2045</c:v>
                </c:pt>
                <c:pt idx="17514">
                  <c:v>2046.953</c:v>
                </c:pt>
                <c:pt idx="17515">
                  <c:v>2046.953</c:v>
                </c:pt>
                <c:pt idx="17516">
                  <c:v>2048.9839999999999</c:v>
                </c:pt>
                <c:pt idx="17517">
                  <c:v>2050.3910000000001</c:v>
                </c:pt>
                <c:pt idx="17518">
                  <c:v>2050.3910000000001</c:v>
                </c:pt>
                <c:pt idx="17519">
                  <c:v>2051.5619999999999</c:v>
                </c:pt>
                <c:pt idx="17520">
                  <c:v>2053.9839999999999</c:v>
                </c:pt>
                <c:pt idx="17521">
                  <c:v>2055.7809999999999</c:v>
                </c:pt>
                <c:pt idx="17522">
                  <c:v>2056.797</c:v>
                </c:pt>
                <c:pt idx="17523">
                  <c:v>2059.5309999999999</c:v>
                </c:pt>
                <c:pt idx="17524">
                  <c:v>2060.547</c:v>
                </c:pt>
                <c:pt idx="17525">
                  <c:v>2062.578</c:v>
                </c:pt>
                <c:pt idx="17526">
                  <c:v>2064.7660000000001</c:v>
                </c:pt>
                <c:pt idx="17527">
                  <c:v>2066.4059999999999</c:v>
                </c:pt>
                <c:pt idx="17528">
                  <c:v>2068.9839999999999</c:v>
                </c:pt>
                <c:pt idx="17529">
                  <c:v>2069.5309999999999</c:v>
                </c:pt>
                <c:pt idx="17530">
                  <c:v>2073.75</c:v>
                </c:pt>
                <c:pt idx="17531">
                  <c:v>2071.797</c:v>
                </c:pt>
                <c:pt idx="17532">
                  <c:v>2074.5309999999999</c:v>
                </c:pt>
                <c:pt idx="17533">
                  <c:v>2074.5309999999999</c:v>
                </c:pt>
                <c:pt idx="17534">
                  <c:v>2076.4059999999999</c:v>
                </c:pt>
                <c:pt idx="17535">
                  <c:v>2075.7809999999999</c:v>
                </c:pt>
                <c:pt idx="17536">
                  <c:v>2076.797</c:v>
                </c:pt>
                <c:pt idx="17537">
                  <c:v>2076.797</c:v>
                </c:pt>
                <c:pt idx="17538">
                  <c:v>2077.3440000000001</c:v>
                </c:pt>
                <c:pt idx="17539">
                  <c:v>2079.375</c:v>
                </c:pt>
                <c:pt idx="17540">
                  <c:v>2080.547</c:v>
                </c:pt>
                <c:pt idx="17541">
                  <c:v>2082.7339999999999</c:v>
                </c:pt>
                <c:pt idx="17542">
                  <c:v>2084.375</c:v>
                </c:pt>
                <c:pt idx="17543">
                  <c:v>2085.9369999999999</c:v>
                </c:pt>
                <c:pt idx="17544">
                  <c:v>2088.3589999999999</c:v>
                </c:pt>
                <c:pt idx="17545">
                  <c:v>2089.375</c:v>
                </c:pt>
                <c:pt idx="17546">
                  <c:v>2093.203</c:v>
                </c:pt>
                <c:pt idx="17547">
                  <c:v>2092.3440000000001</c:v>
                </c:pt>
                <c:pt idx="17548">
                  <c:v>2092.3440000000001</c:v>
                </c:pt>
                <c:pt idx="17549">
                  <c:v>2096.5619999999999</c:v>
                </c:pt>
                <c:pt idx="17550">
                  <c:v>2097.3440000000001</c:v>
                </c:pt>
                <c:pt idx="17551">
                  <c:v>2094.1410000000001</c:v>
                </c:pt>
                <c:pt idx="17552">
                  <c:v>2096.4059999999999</c:v>
                </c:pt>
                <c:pt idx="17553">
                  <c:v>2099.5309999999999</c:v>
                </c:pt>
                <c:pt idx="17554">
                  <c:v>2098.75</c:v>
                </c:pt>
                <c:pt idx="17555">
                  <c:v>2100.1559999999999</c:v>
                </c:pt>
                <c:pt idx="17556">
                  <c:v>2102.7339999999999</c:v>
                </c:pt>
                <c:pt idx="17557">
                  <c:v>2102.7339999999999</c:v>
                </c:pt>
                <c:pt idx="17558">
                  <c:v>2105.3910000000001</c:v>
                </c:pt>
                <c:pt idx="17559">
                  <c:v>2107.7339999999999</c:v>
                </c:pt>
                <c:pt idx="17560">
                  <c:v>2106.797</c:v>
                </c:pt>
                <c:pt idx="17561">
                  <c:v>2107.578</c:v>
                </c:pt>
                <c:pt idx="17562">
                  <c:v>2110.547</c:v>
                </c:pt>
                <c:pt idx="17563">
                  <c:v>2109.375</c:v>
                </c:pt>
                <c:pt idx="17564">
                  <c:v>2113.3589999999999</c:v>
                </c:pt>
                <c:pt idx="17565">
                  <c:v>2110.7809999999999</c:v>
                </c:pt>
                <c:pt idx="17566">
                  <c:v>2095.9369999999999</c:v>
                </c:pt>
                <c:pt idx="17567">
                  <c:v>2094.5309999999999</c:v>
                </c:pt>
                <c:pt idx="17568">
                  <c:v>2106.5619999999999</c:v>
                </c:pt>
                <c:pt idx="17569">
                  <c:v>2101.4059999999999</c:v>
                </c:pt>
                <c:pt idx="17570">
                  <c:v>2100.7809999999999</c:v>
                </c:pt>
                <c:pt idx="17571">
                  <c:v>2105.9369999999999</c:v>
                </c:pt>
                <c:pt idx="17572">
                  <c:v>2114.7660000000001</c:v>
                </c:pt>
                <c:pt idx="17573">
                  <c:v>2118.75</c:v>
                </c:pt>
                <c:pt idx="17574">
                  <c:v>2121.5619999999999</c:v>
                </c:pt>
                <c:pt idx="17575">
                  <c:v>2124.5309999999999</c:v>
                </c:pt>
                <c:pt idx="17576">
                  <c:v>2121.953</c:v>
                </c:pt>
                <c:pt idx="17577">
                  <c:v>2120.547</c:v>
                </c:pt>
                <c:pt idx="17578">
                  <c:v>2119.5309999999999</c:v>
                </c:pt>
                <c:pt idx="17579">
                  <c:v>2119.5309999999999</c:v>
                </c:pt>
                <c:pt idx="17580">
                  <c:v>2119.5309999999999</c:v>
                </c:pt>
                <c:pt idx="17581">
                  <c:v>2114.5309999999999</c:v>
                </c:pt>
                <c:pt idx="17582">
                  <c:v>2112.7339999999999</c:v>
                </c:pt>
                <c:pt idx="17583">
                  <c:v>2110.9369999999999</c:v>
                </c:pt>
                <c:pt idx="17584">
                  <c:v>2110.3910000000001</c:v>
                </c:pt>
                <c:pt idx="17585">
                  <c:v>2111.797</c:v>
                </c:pt>
                <c:pt idx="17586">
                  <c:v>2113.3589999999999</c:v>
                </c:pt>
                <c:pt idx="17587">
                  <c:v>2115.9369999999999</c:v>
                </c:pt>
                <c:pt idx="17588">
                  <c:v>2114.7660000000001</c:v>
                </c:pt>
                <c:pt idx="17589">
                  <c:v>2116.4059999999999</c:v>
                </c:pt>
                <c:pt idx="17590">
                  <c:v>2116.953</c:v>
                </c:pt>
                <c:pt idx="17591">
                  <c:v>2114.375</c:v>
                </c:pt>
                <c:pt idx="17592">
                  <c:v>2114.1410000000001</c:v>
                </c:pt>
                <c:pt idx="17593">
                  <c:v>2113.203</c:v>
                </c:pt>
                <c:pt idx="17594">
                  <c:v>2110.1559999999999</c:v>
                </c:pt>
                <c:pt idx="17595">
                  <c:v>2110.9369999999999</c:v>
                </c:pt>
                <c:pt idx="17596">
                  <c:v>2111.5619999999999</c:v>
                </c:pt>
                <c:pt idx="17597">
                  <c:v>2111.172</c:v>
                </c:pt>
                <c:pt idx="17598">
                  <c:v>2106.5619999999999</c:v>
                </c:pt>
                <c:pt idx="17599">
                  <c:v>2109.5309999999999</c:v>
                </c:pt>
                <c:pt idx="17600">
                  <c:v>2104.7660000000001</c:v>
                </c:pt>
                <c:pt idx="17601">
                  <c:v>2107.578</c:v>
                </c:pt>
                <c:pt idx="17602">
                  <c:v>2103.5940000000001</c:v>
                </c:pt>
                <c:pt idx="17603">
                  <c:v>2105.547</c:v>
                </c:pt>
                <c:pt idx="17604">
                  <c:v>2102.578</c:v>
                </c:pt>
                <c:pt idx="17605">
                  <c:v>2100.9369999999999</c:v>
                </c:pt>
                <c:pt idx="17606">
                  <c:v>2100.7809999999999</c:v>
                </c:pt>
                <c:pt idx="17607">
                  <c:v>2099.5309999999999</c:v>
                </c:pt>
                <c:pt idx="17608">
                  <c:v>2097.7339999999999</c:v>
                </c:pt>
                <c:pt idx="17609">
                  <c:v>2099.1410000000001</c:v>
                </c:pt>
                <c:pt idx="17610">
                  <c:v>2096.4059999999999</c:v>
                </c:pt>
                <c:pt idx="17611">
                  <c:v>2096.5619999999999</c:v>
                </c:pt>
                <c:pt idx="17612">
                  <c:v>2095.7809999999999</c:v>
                </c:pt>
                <c:pt idx="17613">
                  <c:v>2091.5619999999999</c:v>
                </c:pt>
                <c:pt idx="17614">
                  <c:v>2091.953</c:v>
                </c:pt>
                <c:pt idx="17615">
                  <c:v>2092.578</c:v>
                </c:pt>
                <c:pt idx="17616">
                  <c:v>2086.797</c:v>
                </c:pt>
                <c:pt idx="17617">
                  <c:v>2083.5940000000001</c:v>
                </c:pt>
                <c:pt idx="17618">
                  <c:v>2086.5619999999999</c:v>
                </c:pt>
                <c:pt idx="17619">
                  <c:v>2084.7660000000001</c:v>
                </c:pt>
                <c:pt idx="17620">
                  <c:v>2081.953</c:v>
                </c:pt>
                <c:pt idx="17621">
                  <c:v>2081.797</c:v>
                </c:pt>
                <c:pt idx="17622">
                  <c:v>2078.75</c:v>
                </c:pt>
                <c:pt idx="17623">
                  <c:v>2078.203</c:v>
                </c:pt>
                <c:pt idx="17624">
                  <c:v>2076.172</c:v>
                </c:pt>
                <c:pt idx="17625">
                  <c:v>2074.375</c:v>
                </c:pt>
                <c:pt idx="17626">
                  <c:v>2075</c:v>
                </c:pt>
                <c:pt idx="17627">
                  <c:v>2070.9369999999999</c:v>
                </c:pt>
                <c:pt idx="17628">
                  <c:v>2070.7809999999999</c:v>
                </c:pt>
                <c:pt idx="17629">
                  <c:v>2069.375</c:v>
                </c:pt>
                <c:pt idx="17630">
                  <c:v>2067.3440000000001</c:v>
                </c:pt>
                <c:pt idx="17631">
                  <c:v>2064.375</c:v>
                </c:pt>
                <c:pt idx="17632">
                  <c:v>2062.1869999999999</c:v>
                </c:pt>
                <c:pt idx="17633">
                  <c:v>2063.3589999999999</c:v>
                </c:pt>
                <c:pt idx="17634">
                  <c:v>2061.4059999999999</c:v>
                </c:pt>
                <c:pt idx="17635">
                  <c:v>2059.1410000000001</c:v>
                </c:pt>
                <c:pt idx="17636">
                  <c:v>2057.7339999999999</c:v>
                </c:pt>
                <c:pt idx="17637">
                  <c:v>2054.7660000000001</c:v>
                </c:pt>
                <c:pt idx="17638">
                  <c:v>2055.1559999999999</c:v>
                </c:pt>
                <c:pt idx="17639">
                  <c:v>2053.203</c:v>
                </c:pt>
                <c:pt idx="17640">
                  <c:v>2052.7339999999999</c:v>
                </c:pt>
                <c:pt idx="17641">
                  <c:v>2050.9369999999999</c:v>
                </c:pt>
                <c:pt idx="17642">
                  <c:v>2048.203</c:v>
                </c:pt>
                <c:pt idx="17643">
                  <c:v>2046.797</c:v>
                </c:pt>
                <c:pt idx="17644">
                  <c:v>2046.797</c:v>
                </c:pt>
                <c:pt idx="17645">
                  <c:v>2042.7339999999999</c:v>
                </c:pt>
                <c:pt idx="17646">
                  <c:v>2042.578</c:v>
                </c:pt>
                <c:pt idx="17647">
                  <c:v>2039.1410000000001</c:v>
                </c:pt>
                <c:pt idx="17648">
                  <c:v>2037.9690000000001</c:v>
                </c:pt>
                <c:pt idx="17649">
                  <c:v>2034.1410000000001</c:v>
                </c:pt>
                <c:pt idx="17650">
                  <c:v>2034.375</c:v>
                </c:pt>
                <c:pt idx="17651">
                  <c:v>2032.1869999999999</c:v>
                </c:pt>
                <c:pt idx="17652">
                  <c:v>2030.547</c:v>
                </c:pt>
                <c:pt idx="17653">
                  <c:v>2030.9369999999999</c:v>
                </c:pt>
                <c:pt idx="17654">
                  <c:v>2025.7809999999999</c:v>
                </c:pt>
                <c:pt idx="17655">
                  <c:v>2027.9690000000001</c:v>
                </c:pt>
                <c:pt idx="17656">
                  <c:v>2023.5940000000001</c:v>
                </c:pt>
                <c:pt idx="17657">
                  <c:v>2023.75</c:v>
                </c:pt>
                <c:pt idx="17658">
                  <c:v>2021.5619999999999</c:v>
                </c:pt>
                <c:pt idx="17659">
                  <c:v>2020.7809999999999</c:v>
                </c:pt>
                <c:pt idx="17660">
                  <c:v>2021.797</c:v>
                </c:pt>
                <c:pt idx="17661">
                  <c:v>2018.9839999999999</c:v>
                </c:pt>
                <c:pt idx="17662">
                  <c:v>2017.9690000000001</c:v>
                </c:pt>
                <c:pt idx="17663">
                  <c:v>2018.3589999999999</c:v>
                </c:pt>
                <c:pt idx="17664">
                  <c:v>2013.75</c:v>
                </c:pt>
                <c:pt idx="17665">
                  <c:v>2014.5309999999999</c:v>
                </c:pt>
                <c:pt idx="17666">
                  <c:v>2010.3910000000001</c:v>
                </c:pt>
                <c:pt idx="17667">
                  <c:v>2009.375</c:v>
                </c:pt>
                <c:pt idx="17668">
                  <c:v>2008.5940000000001</c:v>
                </c:pt>
                <c:pt idx="17669">
                  <c:v>2009.1410000000001</c:v>
                </c:pt>
                <c:pt idx="17670">
                  <c:v>2003.9839999999999</c:v>
                </c:pt>
                <c:pt idx="17671">
                  <c:v>2006.797</c:v>
                </c:pt>
                <c:pt idx="17672">
                  <c:v>2000.9369999999999</c:v>
                </c:pt>
                <c:pt idx="17673">
                  <c:v>2001.797</c:v>
                </c:pt>
                <c:pt idx="17674">
                  <c:v>2000.7809999999999</c:v>
                </c:pt>
                <c:pt idx="17675">
                  <c:v>1995.9369999999999</c:v>
                </c:pt>
                <c:pt idx="17676">
                  <c:v>1996.4059999999999</c:v>
                </c:pt>
                <c:pt idx="17677">
                  <c:v>1994.7660000000001</c:v>
                </c:pt>
                <c:pt idx="17678">
                  <c:v>1994.375</c:v>
                </c:pt>
                <c:pt idx="17679">
                  <c:v>1991.953</c:v>
                </c:pt>
                <c:pt idx="17680">
                  <c:v>1992.7339999999999</c:v>
                </c:pt>
                <c:pt idx="17681">
                  <c:v>1990</c:v>
                </c:pt>
                <c:pt idx="17682">
                  <c:v>1989.7660000000001</c:v>
                </c:pt>
                <c:pt idx="17683">
                  <c:v>1990.1559999999999</c:v>
                </c:pt>
                <c:pt idx="17684">
                  <c:v>1986.5619999999999</c:v>
                </c:pt>
                <c:pt idx="17685">
                  <c:v>1986.5619999999999</c:v>
                </c:pt>
                <c:pt idx="17686">
                  <c:v>1983.5940000000001</c:v>
                </c:pt>
                <c:pt idx="17687">
                  <c:v>1984.7660000000001</c:v>
                </c:pt>
                <c:pt idx="17688">
                  <c:v>1979.5309999999999</c:v>
                </c:pt>
                <c:pt idx="17689">
                  <c:v>1980.547</c:v>
                </c:pt>
                <c:pt idx="17690">
                  <c:v>1980.3910000000001</c:v>
                </c:pt>
                <c:pt idx="17691">
                  <c:v>1977.578</c:v>
                </c:pt>
                <c:pt idx="17692">
                  <c:v>1976.953</c:v>
                </c:pt>
                <c:pt idx="17693">
                  <c:v>1975.1559999999999</c:v>
                </c:pt>
                <c:pt idx="17694">
                  <c:v>1968.75</c:v>
                </c:pt>
                <c:pt idx="17695">
                  <c:v>1971.4059999999999</c:v>
                </c:pt>
                <c:pt idx="17696">
                  <c:v>1970.9369999999999</c:v>
                </c:pt>
                <c:pt idx="17697">
                  <c:v>1967.3440000000001</c:v>
                </c:pt>
                <c:pt idx="17698">
                  <c:v>1966.5619999999999</c:v>
                </c:pt>
                <c:pt idx="17699">
                  <c:v>1963.5940000000001</c:v>
                </c:pt>
                <c:pt idx="17700">
                  <c:v>1964.5309999999999</c:v>
                </c:pt>
                <c:pt idx="17701">
                  <c:v>1964.5309999999999</c:v>
                </c:pt>
                <c:pt idx="17702">
                  <c:v>1959.375</c:v>
                </c:pt>
                <c:pt idx="17703">
                  <c:v>1959.1410000000001</c:v>
                </c:pt>
                <c:pt idx="17704">
                  <c:v>1957.7339999999999</c:v>
                </c:pt>
                <c:pt idx="17705">
                  <c:v>1956.4059999999999</c:v>
                </c:pt>
                <c:pt idx="17706">
                  <c:v>1956.797</c:v>
                </c:pt>
                <c:pt idx="17707">
                  <c:v>1955.3910000000001</c:v>
                </c:pt>
                <c:pt idx="17708">
                  <c:v>1953.9839999999999</c:v>
                </c:pt>
                <c:pt idx="17709">
                  <c:v>1952.1869999999999</c:v>
                </c:pt>
                <c:pt idx="17710">
                  <c:v>1952.3440000000001</c:v>
                </c:pt>
                <c:pt idx="17711">
                  <c:v>1952.7339999999999</c:v>
                </c:pt>
                <c:pt idx="17712">
                  <c:v>1950.9369999999999</c:v>
                </c:pt>
                <c:pt idx="17713">
                  <c:v>1948.75</c:v>
                </c:pt>
                <c:pt idx="17714">
                  <c:v>1946.5619999999999</c:v>
                </c:pt>
                <c:pt idx="17715">
                  <c:v>1945.547</c:v>
                </c:pt>
                <c:pt idx="17716">
                  <c:v>1944.5309999999999</c:v>
                </c:pt>
                <c:pt idx="17717">
                  <c:v>1942.1869999999999</c:v>
                </c:pt>
                <c:pt idx="17718">
                  <c:v>1941.953</c:v>
                </c:pt>
                <c:pt idx="17719">
                  <c:v>1938.9839999999999</c:v>
                </c:pt>
                <c:pt idx="17720">
                  <c:v>1941.797</c:v>
                </c:pt>
                <c:pt idx="17721">
                  <c:v>1938.203</c:v>
                </c:pt>
                <c:pt idx="17722">
                  <c:v>1938.203</c:v>
                </c:pt>
                <c:pt idx="17723">
                  <c:v>1933.9839999999999</c:v>
                </c:pt>
                <c:pt idx="17724">
                  <c:v>1936.5619999999999</c:v>
                </c:pt>
                <c:pt idx="17725">
                  <c:v>1935.7809999999999</c:v>
                </c:pt>
                <c:pt idx="17726">
                  <c:v>1933.9839999999999</c:v>
                </c:pt>
                <c:pt idx="17727">
                  <c:v>1932.1869999999999</c:v>
                </c:pt>
                <c:pt idx="17728">
                  <c:v>1931.953</c:v>
                </c:pt>
                <c:pt idx="17729">
                  <c:v>1932.1869999999999</c:v>
                </c:pt>
                <c:pt idx="17730">
                  <c:v>1927.7339999999999</c:v>
                </c:pt>
                <c:pt idx="17731">
                  <c:v>1931.953</c:v>
                </c:pt>
                <c:pt idx="17732">
                  <c:v>1928.75</c:v>
                </c:pt>
                <c:pt idx="17733">
                  <c:v>1928.3589999999999</c:v>
                </c:pt>
                <c:pt idx="17734">
                  <c:v>1928.5940000000001</c:v>
                </c:pt>
                <c:pt idx="17735">
                  <c:v>1925.547</c:v>
                </c:pt>
                <c:pt idx="17736">
                  <c:v>1926.5619999999999</c:v>
                </c:pt>
                <c:pt idx="17737">
                  <c:v>1924.375</c:v>
                </c:pt>
                <c:pt idx="17738">
                  <c:v>1923.9839999999999</c:v>
                </c:pt>
                <c:pt idx="17739">
                  <c:v>1924.5309999999999</c:v>
                </c:pt>
                <c:pt idx="17740">
                  <c:v>1922.9690000000001</c:v>
                </c:pt>
                <c:pt idx="17741">
                  <c:v>1921.797</c:v>
                </c:pt>
                <c:pt idx="17742">
                  <c:v>1923.203</c:v>
                </c:pt>
                <c:pt idx="17743">
                  <c:v>1922.7339999999999</c:v>
                </c:pt>
                <c:pt idx="17744">
                  <c:v>1918.9839999999999</c:v>
                </c:pt>
                <c:pt idx="17745">
                  <c:v>1919.375</c:v>
                </c:pt>
                <c:pt idx="17746">
                  <c:v>1918.75</c:v>
                </c:pt>
                <c:pt idx="17747">
                  <c:v>1919.7660000000001</c:v>
                </c:pt>
                <c:pt idx="17748">
                  <c:v>1920.547</c:v>
                </c:pt>
                <c:pt idx="17749">
                  <c:v>1919.375</c:v>
                </c:pt>
                <c:pt idx="17750">
                  <c:v>1918.5940000000001</c:v>
                </c:pt>
                <c:pt idx="17751">
                  <c:v>1918.75</c:v>
                </c:pt>
                <c:pt idx="17752">
                  <c:v>1917.1869999999999</c:v>
                </c:pt>
                <c:pt idx="17753">
                  <c:v>1919.7660000000001</c:v>
                </c:pt>
                <c:pt idx="17754">
                  <c:v>1921.797</c:v>
                </c:pt>
                <c:pt idx="17755">
                  <c:v>1922.3440000000001</c:v>
                </c:pt>
                <c:pt idx="17756">
                  <c:v>1919.375</c:v>
                </c:pt>
                <c:pt idx="17757">
                  <c:v>1921.953</c:v>
                </c:pt>
                <c:pt idx="17758">
                  <c:v>1920.7809999999999</c:v>
                </c:pt>
                <c:pt idx="17759">
                  <c:v>1921.953</c:v>
                </c:pt>
                <c:pt idx="17760">
                  <c:v>1921.172</c:v>
                </c:pt>
                <c:pt idx="17761">
                  <c:v>1921.5619999999999</c:v>
                </c:pt>
                <c:pt idx="17762">
                  <c:v>1921.172</c:v>
                </c:pt>
                <c:pt idx="17763">
                  <c:v>1923.75</c:v>
                </c:pt>
                <c:pt idx="17764">
                  <c:v>1924.5309999999999</c:v>
                </c:pt>
                <c:pt idx="17765">
                  <c:v>1922.7339999999999</c:v>
                </c:pt>
                <c:pt idx="17766">
                  <c:v>1922.3440000000001</c:v>
                </c:pt>
                <c:pt idx="17767">
                  <c:v>1924.7660000000001</c:v>
                </c:pt>
                <c:pt idx="17768">
                  <c:v>1923.9839999999999</c:v>
                </c:pt>
                <c:pt idx="17769">
                  <c:v>1923.9839999999999</c:v>
                </c:pt>
                <c:pt idx="17770">
                  <c:v>1925.3910000000001</c:v>
                </c:pt>
                <c:pt idx="17771">
                  <c:v>1924.7660000000001</c:v>
                </c:pt>
                <c:pt idx="17772">
                  <c:v>1926.5619999999999</c:v>
                </c:pt>
                <c:pt idx="17773">
                  <c:v>1926.953</c:v>
                </c:pt>
                <c:pt idx="17774">
                  <c:v>1928.203</c:v>
                </c:pt>
                <c:pt idx="17775">
                  <c:v>1930.3910000000001</c:v>
                </c:pt>
                <c:pt idx="17776">
                  <c:v>1928.5940000000001</c:v>
                </c:pt>
                <c:pt idx="17777">
                  <c:v>1930</c:v>
                </c:pt>
                <c:pt idx="17778">
                  <c:v>1931.953</c:v>
                </c:pt>
                <c:pt idx="17779">
                  <c:v>1934.375</c:v>
                </c:pt>
                <c:pt idx="17780">
                  <c:v>1932.7339999999999</c:v>
                </c:pt>
                <c:pt idx="17781">
                  <c:v>1936.953</c:v>
                </c:pt>
                <c:pt idx="17782">
                  <c:v>1934.7660000000001</c:v>
                </c:pt>
                <c:pt idx="17783">
                  <c:v>1938.3589999999999</c:v>
                </c:pt>
                <c:pt idx="17784">
                  <c:v>1938.5940000000001</c:v>
                </c:pt>
                <c:pt idx="17785">
                  <c:v>1939.375</c:v>
                </c:pt>
                <c:pt idx="17786">
                  <c:v>1940.1559999999999</c:v>
                </c:pt>
                <c:pt idx="17787">
                  <c:v>1941.797</c:v>
                </c:pt>
                <c:pt idx="17788">
                  <c:v>1942.1869999999999</c:v>
                </c:pt>
                <c:pt idx="17789">
                  <c:v>1945.1559999999999</c:v>
                </c:pt>
                <c:pt idx="17790">
                  <c:v>1943.75</c:v>
                </c:pt>
                <c:pt idx="17791">
                  <c:v>1942.7339999999999</c:v>
                </c:pt>
                <c:pt idx="17792">
                  <c:v>1946.5619999999999</c:v>
                </c:pt>
                <c:pt idx="17793">
                  <c:v>1946.172</c:v>
                </c:pt>
                <c:pt idx="17794">
                  <c:v>1946.4059999999999</c:v>
                </c:pt>
                <c:pt idx="17795">
                  <c:v>1948.5940000000001</c:v>
                </c:pt>
                <c:pt idx="17796">
                  <c:v>1948.9839999999999</c:v>
                </c:pt>
                <c:pt idx="17797">
                  <c:v>1952.3440000000001</c:v>
                </c:pt>
                <c:pt idx="17798">
                  <c:v>1951.5619999999999</c:v>
                </c:pt>
                <c:pt idx="17799">
                  <c:v>1955.1559999999999</c:v>
                </c:pt>
                <c:pt idx="17800">
                  <c:v>1954.5309999999999</c:v>
                </c:pt>
                <c:pt idx="17801">
                  <c:v>1955.9369999999999</c:v>
                </c:pt>
                <c:pt idx="17802">
                  <c:v>1959.5309999999999</c:v>
                </c:pt>
                <c:pt idx="17803">
                  <c:v>1960</c:v>
                </c:pt>
                <c:pt idx="17804">
                  <c:v>1960.7809999999999</c:v>
                </c:pt>
                <c:pt idx="17805">
                  <c:v>1962.9690000000001</c:v>
                </c:pt>
                <c:pt idx="17806">
                  <c:v>1965.7809999999999</c:v>
                </c:pt>
                <c:pt idx="17807">
                  <c:v>1965</c:v>
                </c:pt>
                <c:pt idx="17808">
                  <c:v>1966.797</c:v>
                </c:pt>
                <c:pt idx="17809">
                  <c:v>1968.3589999999999</c:v>
                </c:pt>
                <c:pt idx="17810">
                  <c:v>1969.5309999999999</c:v>
                </c:pt>
                <c:pt idx="17811">
                  <c:v>1970.7809999999999</c:v>
                </c:pt>
                <c:pt idx="17812">
                  <c:v>1970.7809999999999</c:v>
                </c:pt>
                <c:pt idx="17813">
                  <c:v>1971.797</c:v>
                </c:pt>
                <c:pt idx="17814">
                  <c:v>1975.3910000000001</c:v>
                </c:pt>
                <c:pt idx="17815">
                  <c:v>1973.9839999999999</c:v>
                </c:pt>
                <c:pt idx="17816">
                  <c:v>1975.9369999999999</c:v>
                </c:pt>
                <c:pt idx="17817">
                  <c:v>1975.9369999999999</c:v>
                </c:pt>
                <c:pt idx="17818">
                  <c:v>1977.1869999999999</c:v>
                </c:pt>
                <c:pt idx="17819">
                  <c:v>1977.9690000000001</c:v>
                </c:pt>
                <c:pt idx="17820">
                  <c:v>1980.547</c:v>
                </c:pt>
                <c:pt idx="17821">
                  <c:v>1981.4059999999999</c:v>
                </c:pt>
                <c:pt idx="17822">
                  <c:v>1982.3440000000001</c:v>
                </c:pt>
                <c:pt idx="17823">
                  <c:v>1985.1559999999999</c:v>
                </c:pt>
                <c:pt idx="17824">
                  <c:v>1986.4059999999999</c:v>
                </c:pt>
                <c:pt idx="17825">
                  <c:v>1985</c:v>
                </c:pt>
                <c:pt idx="17826">
                  <c:v>1990</c:v>
                </c:pt>
                <c:pt idx="17827">
                  <c:v>1991.797</c:v>
                </c:pt>
                <c:pt idx="17828">
                  <c:v>1992.9690000000001</c:v>
                </c:pt>
                <c:pt idx="17829">
                  <c:v>1992.3440000000001</c:v>
                </c:pt>
                <c:pt idx="17830">
                  <c:v>1993.5940000000001</c:v>
                </c:pt>
                <c:pt idx="17831">
                  <c:v>1996.797</c:v>
                </c:pt>
                <c:pt idx="17832">
                  <c:v>1998.3589999999999</c:v>
                </c:pt>
                <c:pt idx="17833">
                  <c:v>1997.3440000000001</c:v>
                </c:pt>
                <c:pt idx="17834">
                  <c:v>1997.9690000000001</c:v>
                </c:pt>
                <c:pt idx="17835">
                  <c:v>1999.5309999999999</c:v>
                </c:pt>
                <c:pt idx="17836">
                  <c:v>2000.1559999999999</c:v>
                </c:pt>
                <c:pt idx="17837">
                  <c:v>2003.5940000000001</c:v>
                </c:pt>
                <c:pt idx="17838">
                  <c:v>2002.7339999999999</c:v>
                </c:pt>
                <c:pt idx="17839">
                  <c:v>2005.3910000000001</c:v>
                </c:pt>
                <c:pt idx="17840">
                  <c:v>2006.172</c:v>
                </c:pt>
                <c:pt idx="17841">
                  <c:v>2006.172</c:v>
                </c:pt>
                <c:pt idx="17842">
                  <c:v>2007.9690000000001</c:v>
                </c:pt>
                <c:pt idx="17843">
                  <c:v>2007.9690000000001</c:v>
                </c:pt>
                <c:pt idx="17844">
                  <c:v>2009.1410000000001</c:v>
                </c:pt>
                <c:pt idx="17845">
                  <c:v>2013.5940000000001</c:v>
                </c:pt>
                <c:pt idx="17846">
                  <c:v>2012.578</c:v>
                </c:pt>
                <c:pt idx="17847">
                  <c:v>2015.547</c:v>
                </c:pt>
                <c:pt idx="17848">
                  <c:v>2016.5619999999999</c:v>
                </c:pt>
                <c:pt idx="17849">
                  <c:v>2016.5619999999999</c:v>
                </c:pt>
                <c:pt idx="17850">
                  <c:v>2019.5309999999999</c:v>
                </c:pt>
                <c:pt idx="17851">
                  <c:v>2021.172</c:v>
                </c:pt>
                <c:pt idx="17852">
                  <c:v>2021.172</c:v>
                </c:pt>
                <c:pt idx="17853">
                  <c:v>2022.578</c:v>
                </c:pt>
                <c:pt idx="17854">
                  <c:v>2023.9839999999999</c:v>
                </c:pt>
                <c:pt idx="17855">
                  <c:v>2024.375</c:v>
                </c:pt>
                <c:pt idx="17856">
                  <c:v>2026.172</c:v>
                </c:pt>
                <c:pt idx="17857">
                  <c:v>2026.953</c:v>
                </c:pt>
                <c:pt idx="17858">
                  <c:v>2026.5619999999999</c:v>
                </c:pt>
                <c:pt idx="17859">
                  <c:v>2030.1559999999999</c:v>
                </c:pt>
                <c:pt idx="17860">
                  <c:v>2030</c:v>
                </c:pt>
                <c:pt idx="17861">
                  <c:v>2032.578</c:v>
                </c:pt>
                <c:pt idx="17862">
                  <c:v>2033.75</c:v>
                </c:pt>
                <c:pt idx="17863">
                  <c:v>2035.1559999999999</c:v>
                </c:pt>
                <c:pt idx="17864">
                  <c:v>2036.172</c:v>
                </c:pt>
                <c:pt idx="17865">
                  <c:v>2037.578</c:v>
                </c:pt>
                <c:pt idx="17866">
                  <c:v>2038.75</c:v>
                </c:pt>
                <c:pt idx="17867">
                  <c:v>2039.375</c:v>
                </c:pt>
                <c:pt idx="17868">
                  <c:v>2042.1869999999999</c:v>
                </c:pt>
                <c:pt idx="17869">
                  <c:v>2043.75</c:v>
                </c:pt>
                <c:pt idx="17870">
                  <c:v>2045.7809999999999</c:v>
                </c:pt>
                <c:pt idx="17871">
                  <c:v>2049.375</c:v>
                </c:pt>
                <c:pt idx="17872">
                  <c:v>2049.7660000000001</c:v>
                </c:pt>
                <c:pt idx="17873">
                  <c:v>2051.797</c:v>
                </c:pt>
                <c:pt idx="17874">
                  <c:v>2050</c:v>
                </c:pt>
                <c:pt idx="17875">
                  <c:v>2053.5940000000001</c:v>
                </c:pt>
                <c:pt idx="17876">
                  <c:v>2055.1559999999999</c:v>
                </c:pt>
                <c:pt idx="17877">
                  <c:v>2055.3910000000001</c:v>
                </c:pt>
                <c:pt idx="17878">
                  <c:v>2049.7660000000001</c:v>
                </c:pt>
                <c:pt idx="17879">
                  <c:v>2025.3910000000001</c:v>
                </c:pt>
                <c:pt idx="17880">
                  <c:v>2042.1869999999999</c:v>
                </c:pt>
                <c:pt idx="17881">
                  <c:v>2051.797</c:v>
                </c:pt>
                <c:pt idx="17882">
                  <c:v>2037.3440000000001</c:v>
                </c:pt>
                <c:pt idx="17883">
                  <c:v>2038.203</c:v>
                </c:pt>
                <c:pt idx="17884">
                  <c:v>2044.1410000000001</c:v>
                </c:pt>
                <c:pt idx="17885">
                  <c:v>2056.4059999999999</c:v>
                </c:pt>
                <c:pt idx="17886">
                  <c:v>2064.1410000000001</c:v>
                </c:pt>
                <c:pt idx="17887">
                  <c:v>2067.578</c:v>
                </c:pt>
                <c:pt idx="17888">
                  <c:v>2067.578</c:v>
                </c:pt>
                <c:pt idx="17889">
                  <c:v>2064.5309999999999</c:v>
                </c:pt>
                <c:pt idx="17890">
                  <c:v>2062.578</c:v>
                </c:pt>
                <c:pt idx="17891">
                  <c:v>2060.3910000000001</c:v>
                </c:pt>
                <c:pt idx="17892">
                  <c:v>2061.953</c:v>
                </c:pt>
                <c:pt idx="17893">
                  <c:v>2064.1410000000001</c:v>
                </c:pt>
                <c:pt idx="17894">
                  <c:v>2063.203</c:v>
                </c:pt>
                <c:pt idx="17895">
                  <c:v>2060</c:v>
                </c:pt>
                <c:pt idx="17896">
                  <c:v>2055.7809999999999</c:v>
                </c:pt>
                <c:pt idx="17897">
                  <c:v>2055.7809999999999</c:v>
                </c:pt>
                <c:pt idx="17898">
                  <c:v>2055.7809999999999</c:v>
                </c:pt>
                <c:pt idx="17899">
                  <c:v>2056.5619999999999</c:v>
                </c:pt>
                <c:pt idx="17900">
                  <c:v>2056.797</c:v>
                </c:pt>
                <c:pt idx="17901">
                  <c:v>2058.75</c:v>
                </c:pt>
                <c:pt idx="17902">
                  <c:v>2059.5309999999999</c:v>
                </c:pt>
                <c:pt idx="17903">
                  <c:v>2058.75</c:v>
                </c:pt>
                <c:pt idx="17904">
                  <c:v>2057.3440000000001</c:v>
                </c:pt>
                <c:pt idx="17905">
                  <c:v>2060.9369999999999</c:v>
                </c:pt>
                <c:pt idx="17906">
                  <c:v>2057.3440000000001</c:v>
                </c:pt>
                <c:pt idx="17907">
                  <c:v>2054.375</c:v>
                </c:pt>
                <c:pt idx="17908">
                  <c:v>2055.3910000000001</c:v>
                </c:pt>
                <c:pt idx="17909">
                  <c:v>2055.3910000000001</c:v>
                </c:pt>
                <c:pt idx="17910">
                  <c:v>2054.1410000000001</c:v>
                </c:pt>
                <c:pt idx="17911">
                  <c:v>2053.5940000000001</c:v>
                </c:pt>
                <c:pt idx="17912">
                  <c:v>2054.375</c:v>
                </c:pt>
                <c:pt idx="17913">
                  <c:v>2053.75</c:v>
                </c:pt>
                <c:pt idx="17914">
                  <c:v>2054.7660000000001</c:v>
                </c:pt>
                <c:pt idx="17915">
                  <c:v>2047.7339999999999</c:v>
                </c:pt>
                <c:pt idx="17916">
                  <c:v>2050.547</c:v>
                </c:pt>
                <c:pt idx="17917">
                  <c:v>2050.1559999999999</c:v>
                </c:pt>
                <c:pt idx="17918">
                  <c:v>2050.547</c:v>
                </c:pt>
                <c:pt idx="17919">
                  <c:v>2050.3910000000001</c:v>
                </c:pt>
                <c:pt idx="17920">
                  <c:v>2047.7339999999999</c:v>
                </c:pt>
                <c:pt idx="17921">
                  <c:v>2047.7339999999999</c:v>
                </c:pt>
                <c:pt idx="17922">
                  <c:v>2045.7809999999999</c:v>
                </c:pt>
                <c:pt idx="17923">
                  <c:v>2044.1410000000001</c:v>
                </c:pt>
                <c:pt idx="17924">
                  <c:v>2046.953</c:v>
                </c:pt>
                <c:pt idx="17925">
                  <c:v>2042.578</c:v>
                </c:pt>
                <c:pt idx="17926">
                  <c:v>2042.9690000000001</c:v>
                </c:pt>
                <c:pt idx="17927">
                  <c:v>2043.5940000000001</c:v>
                </c:pt>
                <c:pt idx="17928">
                  <c:v>2042.3440000000001</c:v>
                </c:pt>
                <c:pt idx="17929">
                  <c:v>2039.7660000000001</c:v>
                </c:pt>
                <c:pt idx="17930">
                  <c:v>2037.578</c:v>
                </c:pt>
                <c:pt idx="17931">
                  <c:v>2037.3440000000001</c:v>
                </c:pt>
                <c:pt idx="17932">
                  <c:v>2034.7660000000001</c:v>
                </c:pt>
                <c:pt idx="17933">
                  <c:v>2034.5309999999999</c:v>
                </c:pt>
                <c:pt idx="17934">
                  <c:v>2033.203</c:v>
                </c:pt>
                <c:pt idx="17935">
                  <c:v>2030.3910000000001</c:v>
                </c:pt>
                <c:pt idx="17936">
                  <c:v>2032.7339999999999</c:v>
                </c:pt>
                <c:pt idx="17937">
                  <c:v>2027.9690000000001</c:v>
                </c:pt>
                <c:pt idx="17938">
                  <c:v>2026.172</c:v>
                </c:pt>
                <c:pt idx="17939">
                  <c:v>2027.1869999999999</c:v>
                </c:pt>
                <c:pt idx="17940">
                  <c:v>2026.5619999999999</c:v>
                </c:pt>
                <c:pt idx="17941">
                  <c:v>2022.3440000000001</c:v>
                </c:pt>
                <c:pt idx="17942">
                  <c:v>2021.4059999999999</c:v>
                </c:pt>
                <c:pt idx="17943">
                  <c:v>2021.5619999999999</c:v>
                </c:pt>
                <c:pt idx="17944">
                  <c:v>2021.797</c:v>
                </c:pt>
                <c:pt idx="17945">
                  <c:v>2018.5940000000001</c:v>
                </c:pt>
                <c:pt idx="17946">
                  <c:v>2019.5309999999999</c:v>
                </c:pt>
                <c:pt idx="17947">
                  <c:v>2017.3440000000001</c:v>
                </c:pt>
                <c:pt idx="17948">
                  <c:v>2017.3440000000001</c:v>
                </c:pt>
                <c:pt idx="17949">
                  <c:v>2015.3910000000001</c:v>
                </c:pt>
                <c:pt idx="17950">
                  <c:v>2012.7339999999999</c:v>
                </c:pt>
                <c:pt idx="17951">
                  <c:v>2010.7809999999999</c:v>
                </c:pt>
                <c:pt idx="17952">
                  <c:v>2010</c:v>
                </c:pt>
                <c:pt idx="17953">
                  <c:v>2007.578</c:v>
                </c:pt>
                <c:pt idx="17954">
                  <c:v>2005.7809999999999</c:v>
                </c:pt>
                <c:pt idx="17955">
                  <c:v>2006.172</c:v>
                </c:pt>
                <c:pt idx="17956">
                  <c:v>2003.9839999999999</c:v>
                </c:pt>
                <c:pt idx="17957">
                  <c:v>2004.1410000000001</c:v>
                </c:pt>
                <c:pt idx="17958">
                  <c:v>2002.7339999999999</c:v>
                </c:pt>
                <c:pt idx="17959">
                  <c:v>1999.7660000000001</c:v>
                </c:pt>
                <c:pt idx="17960">
                  <c:v>1999.7660000000001</c:v>
                </c:pt>
                <c:pt idx="17961">
                  <c:v>2001.4059999999999</c:v>
                </c:pt>
                <c:pt idx="17962">
                  <c:v>1997.1869999999999</c:v>
                </c:pt>
                <c:pt idx="17963">
                  <c:v>1998.203</c:v>
                </c:pt>
                <c:pt idx="17964">
                  <c:v>1997.9690000000001</c:v>
                </c:pt>
                <c:pt idx="17965">
                  <c:v>1994.1410000000001</c:v>
                </c:pt>
                <c:pt idx="17966">
                  <c:v>1992.578</c:v>
                </c:pt>
                <c:pt idx="17967">
                  <c:v>1993.5940000000001</c:v>
                </c:pt>
                <c:pt idx="17968">
                  <c:v>1992.9690000000001</c:v>
                </c:pt>
                <c:pt idx="17969">
                  <c:v>1989.5309999999999</c:v>
                </c:pt>
                <c:pt idx="17970">
                  <c:v>1991.172</c:v>
                </c:pt>
                <c:pt idx="17971">
                  <c:v>1988.3589999999999</c:v>
                </c:pt>
                <c:pt idx="17972">
                  <c:v>1988.3589999999999</c:v>
                </c:pt>
                <c:pt idx="17973">
                  <c:v>1987.7339999999999</c:v>
                </c:pt>
                <c:pt idx="17974">
                  <c:v>1983.5940000000001</c:v>
                </c:pt>
                <c:pt idx="17975">
                  <c:v>1983.5940000000001</c:v>
                </c:pt>
                <c:pt idx="17976">
                  <c:v>1982.1869999999999</c:v>
                </c:pt>
                <c:pt idx="17977">
                  <c:v>1981.5619999999999</c:v>
                </c:pt>
                <c:pt idx="17978">
                  <c:v>1979.375</c:v>
                </c:pt>
                <c:pt idx="17979">
                  <c:v>1976.797</c:v>
                </c:pt>
                <c:pt idx="17980">
                  <c:v>1976.953</c:v>
                </c:pt>
                <c:pt idx="17981">
                  <c:v>1974.1410000000001</c:v>
                </c:pt>
                <c:pt idx="17982">
                  <c:v>1972.9690000000001</c:v>
                </c:pt>
                <c:pt idx="17983">
                  <c:v>1975.1559999999999</c:v>
                </c:pt>
                <c:pt idx="17984">
                  <c:v>1971.953</c:v>
                </c:pt>
                <c:pt idx="17985">
                  <c:v>1975</c:v>
                </c:pt>
                <c:pt idx="17986">
                  <c:v>1973.75</c:v>
                </c:pt>
                <c:pt idx="17987">
                  <c:v>1971.172</c:v>
                </c:pt>
                <c:pt idx="17988">
                  <c:v>1973.203</c:v>
                </c:pt>
                <c:pt idx="17989">
                  <c:v>1970.3910000000001</c:v>
                </c:pt>
                <c:pt idx="17990">
                  <c:v>1968.75</c:v>
                </c:pt>
                <c:pt idx="17991">
                  <c:v>1966.953</c:v>
                </c:pt>
                <c:pt idx="17992">
                  <c:v>1968.3589999999999</c:v>
                </c:pt>
                <c:pt idx="17993">
                  <c:v>1965.9369999999999</c:v>
                </c:pt>
                <c:pt idx="17994">
                  <c:v>1965</c:v>
                </c:pt>
                <c:pt idx="17995">
                  <c:v>1965.7809999999999</c:v>
                </c:pt>
                <c:pt idx="17996">
                  <c:v>1963.203</c:v>
                </c:pt>
                <c:pt idx="17997">
                  <c:v>1961.4059999999999</c:v>
                </c:pt>
                <c:pt idx="17998">
                  <c:v>1959.375</c:v>
                </c:pt>
                <c:pt idx="17999">
                  <c:v>1959.1410000000001</c:v>
                </c:pt>
                <c:pt idx="18000">
                  <c:v>1958.203</c:v>
                </c:pt>
                <c:pt idx="18001">
                  <c:v>1958.75</c:v>
                </c:pt>
                <c:pt idx="18002">
                  <c:v>1954.7660000000001</c:v>
                </c:pt>
                <c:pt idx="18003">
                  <c:v>1956.5619999999999</c:v>
                </c:pt>
                <c:pt idx="18004">
                  <c:v>1953.203</c:v>
                </c:pt>
                <c:pt idx="18005">
                  <c:v>1953.203</c:v>
                </c:pt>
                <c:pt idx="18006">
                  <c:v>1954.7660000000001</c:v>
                </c:pt>
                <c:pt idx="18007">
                  <c:v>1952.9690000000001</c:v>
                </c:pt>
                <c:pt idx="18008">
                  <c:v>1953.3589999999999</c:v>
                </c:pt>
                <c:pt idx="18009">
                  <c:v>1952.1869999999999</c:v>
                </c:pt>
                <c:pt idx="18010">
                  <c:v>1949.5309999999999</c:v>
                </c:pt>
                <c:pt idx="18011">
                  <c:v>1950</c:v>
                </c:pt>
                <c:pt idx="18012">
                  <c:v>1949.5309999999999</c:v>
                </c:pt>
                <c:pt idx="18013">
                  <c:v>1948.5940000000001</c:v>
                </c:pt>
                <c:pt idx="18014">
                  <c:v>1947.578</c:v>
                </c:pt>
                <c:pt idx="18015">
                  <c:v>1945.7809999999999</c:v>
                </c:pt>
                <c:pt idx="18016">
                  <c:v>1946.953</c:v>
                </c:pt>
                <c:pt idx="18017">
                  <c:v>1947.578</c:v>
                </c:pt>
                <c:pt idx="18018">
                  <c:v>1944.1410000000001</c:v>
                </c:pt>
                <c:pt idx="18019">
                  <c:v>1943.3589999999999</c:v>
                </c:pt>
                <c:pt idx="18020">
                  <c:v>1945.1559999999999</c:v>
                </c:pt>
                <c:pt idx="18021">
                  <c:v>1942.578</c:v>
                </c:pt>
                <c:pt idx="18022">
                  <c:v>1944.1410000000001</c:v>
                </c:pt>
                <c:pt idx="18023">
                  <c:v>1940.9369999999999</c:v>
                </c:pt>
                <c:pt idx="18024">
                  <c:v>1942.3440000000001</c:v>
                </c:pt>
                <c:pt idx="18025">
                  <c:v>1939.1410000000001</c:v>
                </c:pt>
                <c:pt idx="18026">
                  <c:v>1941.5619999999999</c:v>
                </c:pt>
                <c:pt idx="18027">
                  <c:v>1937.578</c:v>
                </c:pt>
                <c:pt idx="18028">
                  <c:v>1940</c:v>
                </c:pt>
                <c:pt idx="18029">
                  <c:v>1937.3440000000001</c:v>
                </c:pt>
                <c:pt idx="18030">
                  <c:v>1937.9690000000001</c:v>
                </c:pt>
                <c:pt idx="18031">
                  <c:v>1937.9690000000001</c:v>
                </c:pt>
                <c:pt idx="18032">
                  <c:v>1939.7660000000001</c:v>
                </c:pt>
                <c:pt idx="18033">
                  <c:v>1940</c:v>
                </c:pt>
                <c:pt idx="18034">
                  <c:v>1938.203</c:v>
                </c:pt>
                <c:pt idx="18035">
                  <c:v>1938.203</c:v>
                </c:pt>
                <c:pt idx="18036">
                  <c:v>1936.797</c:v>
                </c:pt>
                <c:pt idx="18037">
                  <c:v>1937.7339999999999</c:v>
                </c:pt>
                <c:pt idx="18038">
                  <c:v>1936.953</c:v>
                </c:pt>
                <c:pt idx="18039">
                  <c:v>1937.578</c:v>
                </c:pt>
                <c:pt idx="18040">
                  <c:v>1938.9839999999999</c:v>
                </c:pt>
                <c:pt idx="18041">
                  <c:v>1937.7339999999999</c:v>
                </c:pt>
                <c:pt idx="18042">
                  <c:v>1937.1869999999999</c:v>
                </c:pt>
                <c:pt idx="18043">
                  <c:v>1940</c:v>
                </c:pt>
                <c:pt idx="18044">
                  <c:v>1937.3440000000001</c:v>
                </c:pt>
                <c:pt idx="18045">
                  <c:v>1938.75</c:v>
                </c:pt>
                <c:pt idx="18046">
                  <c:v>1939.5309999999999</c:v>
                </c:pt>
                <c:pt idx="18047">
                  <c:v>1941.172</c:v>
                </c:pt>
                <c:pt idx="18048">
                  <c:v>1939.375</c:v>
                </c:pt>
                <c:pt idx="18049">
                  <c:v>1940.1559999999999</c:v>
                </c:pt>
                <c:pt idx="18050">
                  <c:v>1940</c:v>
                </c:pt>
                <c:pt idx="18051">
                  <c:v>1943.203</c:v>
                </c:pt>
                <c:pt idx="18052">
                  <c:v>1941.797</c:v>
                </c:pt>
                <c:pt idx="18053">
                  <c:v>1942.3440000000001</c:v>
                </c:pt>
                <c:pt idx="18054">
                  <c:v>1942.3440000000001</c:v>
                </c:pt>
                <c:pt idx="18055">
                  <c:v>1942.578</c:v>
                </c:pt>
                <c:pt idx="18056">
                  <c:v>1939.7660000000001</c:v>
                </c:pt>
                <c:pt idx="18057">
                  <c:v>1941.953</c:v>
                </c:pt>
                <c:pt idx="18058">
                  <c:v>1946.172</c:v>
                </c:pt>
                <c:pt idx="18059">
                  <c:v>1946.5619999999999</c:v>
                </c:pt>
                <c:pt idx="18060">
                  <c:v>1945.547</c:v>
                </c:pt>
                <c:pt idx="18061">
                  <c:v>1947.3440000000001</c:v>
                </c:pt>
                <c:pt idx="18062">
                  <c:v>1946.172</c:v>
                </c:pt>
                <c:pt idx="18063">
                  <c:v>1948.203</c:v>
                </c:pt>
                <c:pt idx="18064">
                  <c:v>1948.9839999999999</c:v>
                </c:pt>
                <c:pt idx="18065">
                  <c:v>1948.9839999999999</c:v>
                </c:pt>
                <c:pt idx="18066">
                  <c:v>1951.5619999999999</c:v>
                </c:pt>
                <c:pt idx="18067">
                  <c:v>1950.7809999999999</c:v>
                </c:pt>
                <c:pt idx="18068">
                  <c:v>1951.4059999999999</c:v>
                </c:pt>
                <c:pt idx="18069">
                  <c:v>1950.7809999999999</c:v>
                </c:pt>
                <c:pt idx="18070">
                  <c:v>1950.547</c:v>
                </c:pt>
                <c:pt idx="18071">
                  <c:v>1955.3910000000001</c:v>
                </c:pt>
                <c:pt idx="18072">
                  <c:v>1955.1559999999999</c:v>
                </c:pt>
                <c:pt idx="18073">
                  <c:v>1953.203</c:v>
                </c:pt>
                <c:pt idx="18074">
                  <c:v>1958.203</c:v>
                </c:pt>
                <c:pt idx="18075">
                  <c:v>1958.5940000000001</c:v>
                </c:pt>
                <c:pt idx="18076">
                  <c:v>1961.5619999999999</c:v>
                </c:pt>
                <c:pt idx="18077">
                  <c:v>1958.9839999999999</c:v>
                </c:pt>
                <c:pt idx="18078">
                  <c:v>1960.547</c:v>
                </c:pt>
                <c:pt idx="18079">
                  <c:v>1962.7339999999999</c:v>
                </c:pt>
                <c:pt idx="18080">
                  <c:v>1963.75</c:v>
                </c:pt>
                <c:pt idx="18081">
                  <c:v>1967.1869999999999</c:v>
                </c:pt>
                <c:pt idx="18082">
                  <c:v>1967.9690000000001</c:v>
                </c:pt>
                <c:pt idx="18083">
                  <c:v>1968.203</c:v>
                </c:pt>
                <c:pt idx="18084">
                  <c:v>1967.1869999999999</c:v>
                </c:pt>
                <c:pt idx="18085">
                  <c:v>1967.1869999999999</c:v>
                </c:pt>
                <c:pt idx="18086">
                  <c:v>1972.3440000000001</c:v>
                </c:pt>
                <c:pt idx="18087">
                  <c:v>1972.1869999999999</c:v>
                </c:pt>
                <c:pt idx="18088">
                  <c:v>1977.1869999999999</c:v>
                </c:pt>
                <c:pt idx="18089">
                  <c:v>1978.203</c:v>
                </c:pt>
                <c:pt idx="18090">
                  <c:v>1980.1559999999999</c:v>
                </c:pt>
                <c:pt idx="18091">
                  <c:v>1981.797</c:v>
                </c:pt>
                <c:pt idx="18092">
                  <c:v>1984.375</c:v>
                </c:pt>
                <c:pt idx="18093">
                  <c:v>1983.3589999999999</c:v>
                </c:pt>
                <c:pt idx="18094">
                  <c:v>1986.172</c:v>
                </c:pt>
                <c:pt idx="18095">
                  <c:v>1989.375</c:v>
                </c:pt>
                <c:pt idx="18096">
                  <c:v>1987.1869999999999</c:v>
                </c:pt>
                <c:pt idx="18097">
                  <c:v>1989.7660000000001</c:v>
                </c:pt>
                <c:pt idx="18098">
                  <c:v>1993.75</c:v>
                </c:pt>
                <c:pt idx="18099">
                  <c:v>1995</c:v>
                </c:pt>
                <c:pt idx="18100">
                  <c:v>1993.5940000000001</c:v>
                </c:pt>
                <c:pt idx="18101">
                  <c:v>1997.578</c:v>
                </c:pt>
                <c:pt idx="18102">
                  <c:v>1995.9369999999999</c:v>
                </c:pt>
                <c:pt idx="18103">
                  <c:v>1998.9839999999999</c:v>
                </c:pt>
                <c:pt idx="18104">
                  <c:v>2000.7809999999999</c:v>
                </c:pt>
                <c:pt idx="18105">
                  <c:v>2002.1869999999999</c:v>
                </c:pt>
                <c:pt idx="18106">
                  <c:v>2003.9839999999999</c:v>
                </c:pt>
                <c:pt idx="18107">
                  <c:v>2005.547</c:v>
                </c:pt>
                <c:pt idx="18108">
                  <c:v>2007.3440000000001</c:v>
                </c:pt>
                <c:pt idx="18109">
                  <c:v>2010</c:v>
                </c:pt>
                <c:pt idx="18110">
                  <c:v>2011.172</c:v>
                </c:pt>
                <c:pt idx="18111">
                  <c:v>2014.5309999999999</c:v>
                </c:pt>
                <c:pt idx="18112">
                  <c:v>2013.9839999999999</c:v>
                </c:pt>
                <c:pt idx="18113">
                  <c:v>2015.3910000000001</c:v>
                </c:pt>
                <c:pt idx="18114">
                  <c:v>2018.3589999999999</c:v>
                </c:pt>
                <c:pt idx="18115">
                  <c:v>2019.7660000000001</c:v>
                </c:pt>
                <c:pt idx="18116">
                  <c:v>2021.953</c:v>
                </c:pt>
                <c:pt idx="18117">
                  <c:v>2025.1559999999999</c:v>
                </c:pt>
                <c:pt idx="18118">
                  <c:v>2025.9369999999999</c:v>
                </c:pt>
                <c:pt idx="18119">
                  <c:v>2026.172</c:v>
                </c:pt>
                <c:pt idx="18120">
                  <c:v>2027.578</c:v>
                </c:pt>
                <c:pt idx="18121">
                  <c:v>2033.5940000000001</c:v>
                </c:pt>
                <c:pt idx="18122">
                  <c:v>2031.5619999999999</c:v>
                </c:pt>
                <c:pt idx="18123">
                  <c:v>2035.3910000000001</c:v>
                </c:pt>
                <c:pt idx="18124">
                  <c:v>2036.5619999999999</c:v>
                </c:pt>
                <c:pt idx="18125">
                  <c:v>2039.375</c:v>
                </c:pt>
                <c:pt idx="18126">
                  <c:v>2039.5309999999999</c:v>
                </c:pt>
                <c:pt idx="18127">
                  <c:v>2042.9690000000001</c:v>
                </c:pt>
                <c:pt idx="18128">
                  <c:v>2041.953</c:v>
                </c:pt>
                <c:pt idx="18129">
                  <c:v>2041.953</c:v>
                </c:pt>
                <c:pt idx="18130">
                  <c:v>2044.375</c:v>
                </c:pt>
                <c:pt idx="18131">
                  <c:v>2045.3910000000001</c:v>
                </c:pt>
                <c:pt idx="18132">
                  <c:v>2048.3589999999999</c:v>
                </c:pt>
                <c:pt idx="18133">
                  <c:v>2051.172</c:v>
                </c:pt>
                <c:pt idx="18134">
                  <c:v>2052.578</c:v>
                </c:pt>
                <c:pt idx="18135">
                  <c:v>2052.578</c:v>
                </c:pt>
                <c:pt idx="18136">
                  <c:v>2053.75</c:v>
                </c:pt>
                <c:pt idx="18137">
                  <c:v>2058.75</c:v>
                </c:pt>
                <c:pt idx="18138">
                  <c:v>2059.5309999999999</c:v>
                </c:pt>
                <c:pt idx="18139">
                  <c:v>2060.1559999999999</c:v>
                </c:pt>
                <c:pt idx="18140">
                  <c:v>2062.9690000000001</c:v>
                </c:pt>
                <c:pt idx="18141">
                  <c:v>2065.3910000000001</c:v>
                </c:pt>
                <c:pt idx="18142">
                  <c:v>2066.5619999999999</c:v>
                </c:pt>
                <c:pt idx="18143">
                  <c:v>2068.5940000000001</c:v>
                </c:pt>
                <c:pt idx="18144">
                  <c:v>2071.4059999999999</c:v>
                </c:pt>
                <c:pt idx="18145">
                  <c:v>2072.3440000000001</c:v>
                </c:pt>
                <c:pt idx="18146">
                  <c:v>2075</c:v>
                </c:pt>
                <c:pt idx="18147">
                  <c:v>2074.5309999999999</c:v>
                </c:pt>
                <c:pt idx="18148">
                  <c:v>2077.9690000000001</c:v>
                </c:pt>
                <c:pt idx="18149">
                  <c:v>2079.5309999999999</c:v>
                </c:pt>
                <c:pt idx="18150">
                  <c:v>2077.9690000000001</c:v>
                </c:pt>
                <c:pt idx="18151">
                  <c:v>2081.4059999999999</c:v>
                </c:pt>
                <c:pt idx="18152">
                  <c:v>2082.578</c:v>
                </c:pt>
                <c:pt idx="18153">
                  <c:v>2083.9839999999999</c:v>
                </c:pt>
                <c:pt idx="18154">
                  <c:v>2087.7339999999999</c:v>
                </c:pt>
                <c:pt idx="18155">
                  <c:v>2087.3440000000001</c:v>
                </c:pt>
                <c:pt idx="18156">
                  <c:v>2088.3589999999999</c:v>
                </c:pt>
                <c:pt idx="18157">
                  <c:v>2089.1410000000001</c:v>
                </c:pt>
                <c:pt idx="18158">
                  <c:v>2091.4059999999999</c:v>
                </c:pt>
                <c:pt idx="18159">
                  <c:v>2092.9690000000001</c:v>
                </c:pt>
                <c:pt idx="18160">
                  <c:v>2096.5619999999999</c:v>
                </c:pt>
                <c:pt idx="18161">
                  <c:v>2096.797</c:v>
                </c:pt>
                <c:pt idx="18162">
                  <c:v>2097.578</c:v>
                </c:pt>
                <c:pt idx="18163">
                  <c:v>2100.547</c:v>
                </c:pt>
                <c:pt idx="18164">
                  <c:v>2100.9369999999999</c:v>
                </c:pt>
                <c:pt idx="18165">
                  <c:v>2102.578</c:v>
                </c:pt>
                <c:pt idx="18166">
                  <c:v>2105.3910000000001</c:v>
                </c:pt>
                <c:pt idx="18167">
                  <c:v>2106.953</c:v>
                </c:pt>
                <c:pt idx="18168">
                  <c:v>2108.203</c:v>
                </c:pt>
                <c:pt idx="18169">
                  <c:v>2110.547</c:v>
                </c:pt>
                <c:pt idx="18170">
                  <c:v>2114.7660000000001</c:v>
                </c:pt>
                <c:pt idx="18171">
                  <c:v>2116.172</c:v>
                </c:pt>
                <c:pt idx="18172">
                  <c:v>2121.5619999999999</c:v>
                </c:pt>
                <c:pt idx="18173">
                  <c:v>2116.4059999999999</c:v>
                </c:pt>
                <c:pt idx="18174">
                  <c:v>2116.5619999999999</c:v>
                </c:pt>
                <c:pt idx="18175">
                  <c:v>2121.172</c:v>
                </c:pt>
                <c:pt idx="18176">
                  <c:v>2121.797</c:v>
                </c:pt>
                <c:pt idx="18177">
                  <c:v>2124.1410000000001</c:v>
                </c:pt>
                <c:pt idx="18178">
                  <c:v>2123.3589999999999</c:v>
                </c:pt>
                <c:pt idx="18179">
                  <c:v>2125</c:v>
                </c:pt>
                <c:pt idx="18180">
                  <c:v>2126.797</c:v>
                </c:pt>
                <c:pt idx="18181">
                  <c:v>2130.3910000000001</c:v>
                </c:pt>
                <c:pt idx="18182">
                  <c:v>2130.547</c:v>
                </c:pt>
                <c:pt idx="18183">
                  <c:v>2131.172</c:v>
                </c:pt>
                <c:pt idx="18184">
                  <c:v>2132.9690000000001</c:v>
                </c:pt>
                <c:pt idx="18185">
                  <c:v>2135.9369999999999</c:v>
                </c:pt>
                <c:pt idx="18186">
                  <c:v>2135.9369999999999</c:v>
                </c:pt>
                <c:pt idx="18187">
                  <c:v>2139.375</c:v>
                </c:pt>
                <c:pt idx="18188">
                  <c:v>2139.375</c:v>
                </c:pt>
                <c:pt idx="18189">
                  <c:v>2142.9690000000001</c:v>
                </c:pt>
                <c:pt idx="18190">
                  <c:v>2143.5940000000001</c:v>
                </c:pt>
                <c:pt idx="18191">
                  <c:v>2143.5940000000001</c:v>
                </c:pt>
                <c:pt idx="18192">
                  <c:v>2147.1869999999999</c:v>
                </c:pt>
                <c:pt idx="18193">
                  <c:v>2147.1869999999999</c:v>
                </c:pt>
                <c:pt idx="18194">
                  <c:v>2148.5940000000001</c:v>
                </c:pt>
                <c:pt idx="18195">
                  <c:v>2149.7660000000001</c:v>
                </c:pt>
                <c:pt idx="18196">
                  <c:v>2151.797</c:v>
                </c:pt>
                <c:pt idx="18197">
                  <c:v>2151.953</c:v>
                </c:pt>
                <c:pt idx="18198">
                  <c:v>2155</c:v>
                </c:pt>
                <c:pt idx="18199">
                  <c:v>2156.4059999999999</c:v>
                </c:pt>
                <c:pt idx="18200">
                  <c:v>2157.3440000000001</c:v>
                </c:pt>
                <c:pt idx="18201">
                  <c:v>2158.9839999999999</c:v>
                </c:pt>
                <c:pt idx="18202">
                  <c:v>2158.9839999999999</c:v>
                </c:pt>
                <c:pt idx="18203">
                  <c:v>2162.578</c:v>
                </c:pt>
                <c:pt idx="18204">
                  <c:v>2163.75</c:v>
                </c:pt>
                <c:pt idx="18205">
                  <c:v>2163.5940000000001</c:v>
                </c:pt>
                <c:pt idx="18206">
                  <c:v>2163.5940000000001</c:v>
                </c:pt>
                <c:pt idx="18207">
                  <c:v>2167.9690000000001</c:v>
                </c:pt>
                <c:pt idx="18208">
                  <c:v>2168.3589999999999</c:v>
                </c:pt>
                <c:pt idx="18209">
                  <c:v>2168.203</c:v>
                </c:pt>
                <c:pt idx="18210">
                  <c:v>2170.9369999999999</c:v>
                </c:pt>
                <c:pt idx="18211">
                  <c:v>2176.5619999999999</c:v>
                </c:pt>
                <c:pt idx="18212">
                  <c:v>2176.4059999999999</c:v>
                </c:pt>
                <c:pt idx="18213">
                  <c:v>2176.953</c:v>
                </c:pt>
                <c:pt idx="18214">
                  <c:v>2174.5309999999999</c:v>
                </c:pt>
                <c:pt idx="18215">
                  <c:v>2178.203</c:v>
                </c:pt>
                <c:pt idx="18216">
                  <c:v>2180</c:v>
                </c:pt>
                <c:pt idx="18217">
                  <c:v>2180</c:v>
                </c:pt>
                <c:pt idx="18218">
                  <c:v>2181.172</c:v>
                </c:pt>
                <c:pt idx="18219">
                  <c:v>2182.578</c:v>
                </c:pt>
                <c:pt idx="18220">
                  <c:v>2180</c:v>
                </c:pt>
                <c:pt idx="18221">
                  <c:v>2184.5309999999999</c:v>
                </c:pt>
                <c:pt idx="18222">
                  <c:v>2187.1869999999999</c:v>
                </c:pt>
                <c:pt idx="18223">
                  <c:v>2187.9690000000001</c:v>
                </c:pt>
                <c:pt idx="18224">
                  <c:v>2184.5309999999999</c:v>
                </c:pt>
                <c:pt idx="18225">
                  <c:v>2187.578</c:v>
                </c:pt>
                <c:pt idx="18226">
                  <c:v>2187.7339999999999</c:v>
                </c:pt>
                <c:pt idx="18227">
                  <c:v>2192.578</c:v>
                </c:pt>
                <c:pt idx="18228">
                  <c:v>2190.3910000000001</c:v>
                </c:pt>
                <c:pt idx="18229">
                  <c:v>2192.9690000000001</c:v>
                </c:pt>
                <c:pt idx="18230">
                  <c:v>2192.1869999999999</c:v>
                </c:pt>
                <c:pt idx="18231">
                  <c:v>2193.203</c:v>
                </c:pt>
                <c:pt idx="18232">
                  <c:v>2192.9690000000001</c:v>
                </c:pt>
                <c:pt idx="18233">
                  <c:v>2194.1410000000001</c:v>
                </c:pt>
                <c:pt idx="18234">
                  <c:v>2197.578</c:v>
                </c:pt>
                <c:pt idx="18235">
                  <c:v>2196.5619999999999</c:v>
                </c:pt>
                <c:pt idx="18236">
                  <c:v>2195</c:v>
                </c:pt>
                <c:pt idx="18237">
                  <c:v>2197.3440000000001</c:v>
                </c:pt>
                <c:pt idx="18238">
                  <c:v>2196.953</c:v>
                </c:pt>
                <c:pt idx="18239">
                  <c:v>2199.5309999999999</c:v>
                </c:pt>
                <c:pt idx="18240">
                  <c:v>2197.9690000000001</c:v>
                </c:pt>
                <c:pt idx="18241">
                  <c:v>2200.7809999999999</c:v>
                </c:pt>
                <c:pt idx="18242">
                  <c:v>2200.1559999999999</c:v>
                </c:pt>
                <c:pt idx="18243">
                  <c:v>2201.953</c:v>
                </c:pt>
                <c:pt idx="18244">
                  <c:v>2199.375</c:v>
                </c:pt>
                <c:pt idx="18245">
                  <c:v>2201.953</c:v>
                </c:pt>
                <c:pt idx="18246">
                  <c:v>2201.5619999999999</c:v>
                </c:pt>
                <c:pt idx="18247">
                  <c:v>2202.3440000000001</c:v>
                </c:pt>
                <c:pt idx="18248">
                  <c:v>2201.4059999999999</c:v>
                </c:pt>
                <c:pt idx="18249">
                  <c:v>2202.578</c:v>
                </c:pt>
                <c:pt idx="18250">
                  <c:v>2202.578</c:v>
                </c:pt>
                <c:pt idx="18251">
                  <c:v>2203.9839999999999</c:v>
                </c:pt>
                <c:pt idx="18252">
                  <c:v>2200</c:v>
                </c:pt>
                <c:pt idx="18253">
                  <c:v>2201.172</c:v>
                </c:pt>
                <c:pt idx="18254">
                  <c:v>2203.3589999999999</c:v>
                </c:pt>
                <c:pt idx="18255">
                  <c:v>2201.797</c:v>
                </c:pt>
                <c:pt idx="18256">
                  <c:v>2200.547</c:v>
                </c:pt>
                <c:pt idx="18257">
                  <c:v>2201.797</c:v>
                </c:pt>
                <c:pt idx="18258">
                  <c:v>2200.7809999999999</c:v>
                </c:pt>
                <c:pt idx="18259">
                  <c:v>2199.7660000000001</c:v>
                </c:pt>
                <c:pt idx="18260">
                  <c:v>2201.4059999999999</c:v>
                </c:pt>
                <c:pt idx="18261">
                  <c:v>2201.4059999999999</c:v>
                </c:pt>
                <c:pt idx="18262">
                  <c:v>2198.9839999999999</c:v>
                </c:pt>
                <c:pt idx="18263">
                  <c:v>2202.1869999999999</c:v>
                </c:pt>
                <c:pt idx="18264">
                  <c:v>2199.375</c:v>
                </c:pt>
                <c:pt idx="18265">
                  <c:v>2199.1410000000001</c:v>
                </c:pt>
                <c:pt idx="18266">
                  <c:v>2198.3589999999999</c:v>
                </c:pt>
                <c:pt idx="18267">
                  <c:v>2200</c:v>
                </c:pt>
                <c:pt idx="18268">
                  <c:v>2196.953</c:v>
                </c:pt>
                <c:pt idx="18269">
                  <c:v>2196.797</c:v>
                </c:pt>
                <c:pt idx="18270">
                  <c:v>2197.1869999999999</c:v>
                </c:pt>
                <c:pt idx="18271">
                  <c:v>2197.578</c:v>
                </c:pt>
                <c:pt idx="18272">
                  <c:v>2197.7339999999999</c:v>
                </c:pt>
                <c:pt idx="18273">
                  <c:v>2195.1559999999999</c:v>
                </c:pt>
                <c:pt idx="18274">
                  <c:v>2194.5309999999999</c:v>
                </c:pt>
                <c:pt idx="18275">
                  <c:v>2193.75</c:v>
                </c:pt>
                <c:pt idx="18276">
                  <c:v>2192.9690000000001</c:v>
                </c:pt>
                <c:pt idx="18277">
                  <c:v>2191.172</c:v>
                </c:pt>
                <c:pt idx="18278">
                  <c:v>2190.9369999999999</c:v>
                </c:pt>
                <c:pt idx="18279">
                  <c:v>2190.1559999999999</c:v>
                </c:pt>
                <c:pt idx="18280">
                  <c:v>2190.7809999999999</c:v>
                </c:pt>
                <c:pt idx="18281">
                  <c:v>2188.75</c:v>
                </c:pt>
                <c:pt idx="18282">
                  <c:v>2190.1559999999999</c:v>
                </c:pt>
                <c:pt idx="18283">
                  <c:v>2188.3589999999999</c:v>
                </c:pt>
                <c:pt idx="18284">
                  <c:v>2185.9369999999999</c:v>
                </c:pt>
                <c:pt idx="18285">
                  <c:v>2185.7809999999999</c:v>
                </c:pt>
                <c:pt idx="18286">
                  <c:v>2183.3589999999999</c:v>
                </c:pt>
                <c:pt idx="18287">
                  <c:v>2185</c:v>
                </c:pt>
                <c:pt idx="18288">
                  <c:v>2181.953</c:v>
                </c:pt>
                <c:pt idx="18289">
                  <c:v>2180.9369999999999</c:v>
                </c:pt>
                <c:pt idx="18290">
                  <c:v>2180.1559999999999</c:v>
                </c:pt>
                <c:pt idx="18291">
                  <c:v>2181.953</c:v>
                </c:pt>
                <c:pt idx="18292">
                  <c:v>2176.172</c:v>
                </c:pt>
                <c:pt idx="18293">
                  <c:v>2178.9839999999999</c:v>
                </c:pt>
                <c:pt idx="18294">
                  <c:v>2177.3440000000001</c:v>
                </c:pt>
                <c:pt idx="18295">
                  <c:v>2175.1559999999999</c:v>
                </c:pt>
                <c:pt idx="18296">
                  <c:v>2173.9839999999999</c:v>
                </c:pt>
                <c:pt idx="18297">
                  <c:v>2173.5940000000001</c:v>
                </c:pt>
                <c:pt idx="18298">
                  <c:v>2171.4059999999999</c:v>
                </c:pt>
                <c:pt idx="18299">
                  <c:v>2171.797</c:v>
                </c:pt>
                <c:pt idx="18300">
                  <c:v>2167.3440000000001</c:v>
                </c:pt>
                <c:pt idx="18301">
                  <c:v>2164.1410000000001</c:v>
                </c:pt>
                <c:pt idx="18302">
                  <c:v>2165.9369999999999</c:v>
                </c:pt>
                <c:pt idx="18303">
                  <c:v>2163.203</c:v>
                </c:pt>
                <c:pt idx="18304">
                  <c:v>2162.578</c:v>
                </c:pt>
                <c:pt idx="18305">
                  <c:v>2160.547</c:v>
                </c:pt>
                <c:pt idx="18306">
                  <c:v>2160.1559999999999</c:v>
                </c:pt>
                <c:pt idx="18307">
                  <c:v>2159.1410000000001</c:v>
                </c:pt>
                <c:pt idx="18308">
                  <c:v>2157.9690000000001</c:v>
                </c:pt>
                <c:pt idx="18309">
                  <c:v>2156.5619999999999</c:v>
                </c:pt>
                <c:pt idx="18310">
                  <c:v>2155</c:v>
                </c:pt>
                <c:pt idx="18311">
                  <c:v>2153.203</c:v>
                </c:pt>
                <c:pt idx="18312">
                  <c:v>2151.172</c:v>
                </c:pt>
                <c:pt idx="18313">
                  <c:v>2150</c:v>
                </c:pt>
                <c:pt idx="18314">
                  <c:v>2148.75</c:v>
                </c:pt>
                <c:pt idx="18315">
                  <c:v>2145.547</c:v>
                </c:pt>
                <c:pt idx="18316">
                  <c:v>2145.7809999999999</c:v>
                </c:pt>
                <c:pt idx="18317">
                  <c:v>2143.5940000000001</c:v>
                </c:pt>
                <c:pt idx="18318">
                  <c:v>2140.9369999999999</c:v>
                </c:pt>
                <c:pt idx="18319">
                  <c:v>2140.1559999999999</c:v>
                </c:pt>
                <c:pt idx="18320">
                  <c:v>2138.75</c:v>
                </c:pt>
                <c:pt idx="18321">
                  <c:v>2135.3910000000001</c:v>
                </c:pt>
                <c:pt idx="18322">
                  <c:v>2134.7660000000001</c:v>
                </c:pt>
                <c:pt idx="18323">
                  <c:v>2135.7809999999999</c:v>
                </c:pt>
                <c:pt idx="18324">
                  <c:v>2132.3440000000001</c:v>
                </c:pt>
                <c:pt idx="18325">
                  <c:v>2130.3910000000001</c:v>
                </c:pt>
                <c:pt idx="18326">
                  <c:v>2129.375</c:v>
                </c:pt>
                <c:pt idx="18327">
                  <c:v>2128.75</c:v>
                </c:pt>
                <c:pt idx="18328">
                  <c:v>2126.4059999999999</c:v>
                </c:pt>
                <c:pt idx="18329">
                  <c:v>2125.1559999999999</c:v>
                </c:pt>
                <c:pt idx="18330">
                  <c:v>2121.953</c:v>
                </c:pt>
                <c:pt idx="18331">
                  <c:v>2118.3589999999999</c:v>
                </c:pt>
                <c:pt idx="18332">
                  <c:v>2117.1869999999999</c:v>
                </c:pt>
                <c:pt idx="18333">
                  <c:v>2115.7809999999999</c:v>
                </c:pt>
                <c:pt idx="18334">
                  <c:v>2114.375</c:v>
                </c:pt>
                <c:pt idx="18335">
                  <c:v>2112.7339999999999</c:v>
                </c:pt>
                <c:pt idx="18336">
                  <c:v>2112.1869999999999</c:v>
                </c:pt>
                <c:pt idx="18337">
                  <c:v>2108.5940000000001</c:v>
                </c:pt>
                <c:pt idx="18338">
                  <c:v>2106.953</c:v>
                </c:pt>
                <c:pt idx="18339">
                  <c:v>2105.9369999999999</c:v>
                </c:pt>
                <c:pt idx="18340">
                  <c:v>2102.9690000000001</c:v>
                </c:pt>
                <c:pt idx="18341">
                  <c:v>2102.7339999999999</c:v>
                </c:pt>
                <c:pt idx="18342">
                  <c:v>2100</c:v>
                </c:pt>
                <c:pt idx="18343">
                  <c:v>2098.3589999999999</c:v>
                </c:pt>
                <c:pt idx="18344">
                  <c:v>2096.797</c:v>
                </c:pt>
                <c:pt idx="18345">
                  <c:v>2093.3589999999999</c:v>
                </c:pt>
                <c:pt idx="18346">
                  <c:v>2092.7339999999999</c:v>
                </c:pt>
                <c:pt idx="18347">
                  <c:v>2088.9839999999999</c:v>
                </c:pt>
                <c:pt idx="18348">
                  <c:v>2088.9839999999999</c:v>
                </c:pt>
                <c:pt idx="18349">
                  <c:v>2085.547</c:v>
                </c:pt>
                <c:pt idx="18350">
                  <c:v>2082.578</c:v>
                </c:pt>
                <c:pt idx="18351">
                  <c:v>2081.5619999999999</c:v>
                </c:pt>
                <c:pt idx="18352">
                  <c:v>2081.5619999999999</c:v>
                </c:pt>
                <c:pt idx="18353">
                  <c:v>2077.578</c:v>
                </c:pt>
                <c:pt idx="18354">
                  <c:v>2075.3910000000001</c:v>
                </c:pt>
                <c:pt idx="18355">
                  <c:v>2073.3589999999999</c:v>
                </c:pt>
                <c:pt idx="18356">
                  <c:v>2071.797</c:v>
                </c:pt>
                <c:pt idx="18357">
                  <c:v>2071.797</c:v>
                </c:pt>
                <c:pt idx="18358">
                  <c:v>2067.9690000000001</c:v>
                </c:pt>
                <c:pt idx="18359">
                  <c:v>2065.3910000000001</c:v>
                </c:pt>
                <c:pt idx="18360">
                  <c:v>2064.1410000000001</c:v>
                </c:pt>
                <c:pt idx="18361">
                  <c:v>2060.9369999999999</c:v>
                </c:pt>
                <c:pt idx="18362">
                  <c:v>2058.9839999999999</c:v>
                </c:pt>
                <c:pt idx="18363">
                  <c:v>2057.1869999999999</c:v>
                </c:pt>
                <c:pt idx="18364">
                  <c:v>2056.172</c:v>
                </c:pt>
                <c:pt idx="18365">
                  <c:v>2052.3440000000001</c:v>
                </c:pt>
                <c:pt idx="18366">
                  <c:v>2050.547</c:v>
                </c:pt>
                <c:pt idx="18367">
                  <c:v>2049.375</c:v>
                </c:pt>
                <c:pt idx="18368">
                  <c:v>2046.953</c:v>
                </c:pt>
                <c:pt idx="18369">
                  <c:v>2044.1410000000001</c:v>
                </c:pt>
                <c:pt idx="18370">
                  <c:v>2042.9690000000001</c:v>
                </c:pt>
                <c:pt idx="18371">
                  <c:v>2037.9690000000001</c:v>
                </c:pt>
                <c:pt idx="18372">
                  <c:v>2039.1410000000001</c:v>
                </c:pt>
                <c:pt idx="18373">
                  <c:v>2035.3910000000001</c:v>
                </c:pt>
                <c:pt idx="18374">
                  <c:v>2032.578</c:v>
                </c:pt>
                <c:pt idx="18375">
                  <c:v>2030</c:v>
                </c:pt>
                <c:pt idx="18376">
                  <c:v>2026.797</c:v>
                </c:pt>
                <c:pt idx="18377">
                  <c:v>2025.547</c:v>
                </c:pt>
                <c:pt idx="18378">
                  <c:v>2023.9839999999999</c:v>
                </c:pt>
                <c:pt idx="18379">
                  <c:v>2022.7339999999999</c:v>
                </c:pt>
                <c:pt idx="18380">
                  <c:v>2020.547</c:v>
                </c:pt>
                <c:pt idx="18381">
                  <c:v>2017.7339999999999</c:v>
                </c:pt>
                <c:pt idx="18382">
                  <c:v>2013.203</c:v>
                </c:pt>
                <c:pt idx="18383">
                  <c:v>2012.1869999999999</c:v>
                </c:pt>
                <c:pt idx="18384">
                  <c:v>2010.3910000000001</c:v>
                </c:pt>
                <c:pt idx="18385">
                  <c:v>2008.3589999999999</c:v>
                </c:pt>
                <c:pt idx="18386">
                  <c:v>2006.4059999999999</c:v>
                </c:pt>
                <c:pt idx="18387">
                  <c:v>2001.797</c:v>
                </c:pt>
                <c:pt idx="18388">
                  <c:v>2000.9369999999999</c:v>
                </c:pt>
                <c:pt idx="18389">
                  <c:v>1999.1410000000001</c:v>
                </c:pt>
                <c:pt idx="18390">
                  <c:v>1997.7339999999999</c:v>
                </c:pt>
                <c:pt idx="18391">
                  <c:v>1994.375</c:v>
                </c:pt>
                <c:pt idx="18392">
                  <c:v>1991.5619999999999</c:v>
                </c:pt>
                <c:pt idx="18393">
                  <c:v>1990.9369999999999</c:v>
                </c:pt>
                <c:pt idx="18394">
                  <c:v>1987.1869999999999</c:v>
                </c:pt>
                <c:pt idx="18395">
                  <c:v>1984.5309999999999</c:v>
                </c:pt>
                <c:pt idx="18396">
                  <c:v>1982.578</c:v>
                </c:pt>
                <c:pt idx="18397">
                  <c:v>1979.7660000000001</c:v>
                </c:pt>
                <c:pt idx="18398">
                  <c:v>1977.7339999999999</c:v>
                </c:pt>
                <c:pt idx="18399">
                  <c:v>1975.1559999999999</c:v>
                </c:pt>
                <c:pt idx="18400">
                  <c:v>1971.172</c:v>
                </c:pt>
                <c:pt idx="18401">
                  <c:v>1971.953</c:v>
                </c:pt>
                <c:pt idx="18402">
                  <c:v>1968.75</c:v>
                </c:pt>
                <c:pt idx="18403">
                  <c:v>1965.7809999999999</c:v>
                </c:pt>
                <c:pt idx="18404">
                  <c:v>1964.1410000000001</c:v>
                </c:pt>
                <c:pt idx="18405">
                  <c:v>1961.5619999999999</c:v>
                </c:pt>
                <c:pt idx="18406">
                  <c:v>1957.3440000000001</c:v>
                </c:pt>
                <c:pt idx="18407">
                  <c:v>1957.7339999999999</c:v>
                </c:pt>
                <c:pt idx="18408">
                  <c:v>1956.953</c:v>
                </c:pt>
                <c:pt idx="18409">
                  <c:v>1952.7339999999999</c:v>
                </c:pt>
                <c:pt idx="18410">
                  <c:v>1949.1410000000001</c:v>
                </c:pt>
                <c:pt idx="18411">
                  <c:v>1945.1559999999999</c:v>
                </c:pt>
                <c:pt idx="18412">
                  <c:v>1945.547</c:v>
                </c:pt>
                <c:pt idx="18413">
                  <c:v>1941.172</c:v>
                </c:pt>
                <c:pt idx="18414">
                  <c:v>1939.7660000000001</c:v>
                </c:pt>
                <c:pt idx="18415">
                  <c:v>1938.203</c:v>
                </c:pt>
                <c:pt idx="18416">
                  <c:v>1935.1559999999999</c:v>
                </c:pt>
                <c:pt idx="18417">
                  <c:v>1933.5940000000001</c:v>
                </c:pt>
                <c:pt idx="18418">
                  <c:v>1930</c:v>
                </c:pt>
                <c:pt idx="18419">
                  <c:v>1927.9690000000001</c:v>
                </c:pt>
                <c:pt idx="18420">
                  <c:v>1926.797</c:v>
                </c:pt>
                <c:pt idx="18421">
                  <c:v>1926.172</c:v>
                </c:pt>
                <c:pt idx="18422">
                  <c:v>1921.797</c:v>
                </c:pt>
                <c:pt idx="18423">
                  <c:v>1920</c:v>
                </c:pt>
                <c:pt idx="18424">
                  <c:v>1915.9369999999999</c:v>
                </c:pt>
                <c:pt idx="18425">
                  <c:v>1915.3910000000001</c:v>
                </c:pt>
                <c:pt idx="18426">
                  <c:v>1914.375</c:v>
                </c:pt>
                <c:pt idx="18427">
                  <c:v>1909.375</c:v>
                </c:pt>
                <c:pt idx="18428">
                  <c:v>1908.3589999999999</c:v>
                </c:pt>
                <c:pt idx="18429">
                  <c:v>1909.1410000000001</c:v>
                </c:pt>
                <c:pt idx="18430">
                  <c:v>1905.9369999999999</c:v>
                </c:pt>
                <c:pt idx="18431">
                  <c:v>1902.9690000000001</c:v>
                </c:pt>
                <c:pt idx="18432">
                  <c:v>1902.3440000000001</c:v>
                </c:pt>
                <c:pt idx="18433">
                  <c:v>1898.5940000000001</c:v>
                </c:pt>
                <c:pt idx="18434">
                  <c:v>1896.5619999999999</c:v>
                </c:pt>
                <c:pt idx="18435">
                  <c:v>1896.5619999999999</c:v>
                </c:pt>
                <c:pt idx="18436">
                  <c:v>1895.3910000000001</c:v>
                </c:pt>
                <c:pt idx="18437">
                  <c:v>1890.9369999999999</c:v>
                </c:pt>
                <c:pt idx="18438">
                  <c:v>1891.5619999999999</c:v>
                </c:pt>
                <c:pt idx="18439">
                  <c:v>1887.578</c:v>
                </c:pt>
                <c:pt idx="18440">
                  <c:v>1886.4059999999999</c:v>
                </c:pt>
                <c:pt idx="18441">
                  <c:v>1885.547</c:v>
                </c:pt>
                <c:pt idx="18442">
                  <c:v>1884.1410000000001</c:v>
                </c:pt>
                <c:pt idx="18443">
                  <c:v>1882.1869999999999</c:v>
                </c:pt>
                <c:pt idx="18444">
                  <c:v>1881.172</c:v>
                </c:pt>
                <c:pt idx="18445">
                  <c:v>1881.172</c:v>
                </c:pt>
                <c:pt idx="18446">
                  <c:v>1877.1869999999999</c:v>
                </c:pt>
                <c:pt idx="18447">
                  <c:v>1873.3589999999999</c:v>
                </c:pt>
                <c:pt idx="18448">
                  <c:v>1872.1869999999999</c:v>
                </c:pt>
                <c:pt idx="18449">
                  <c:v>1872.9690000000001</c:v>
                </c:pt>
                <c:pt idx="18450">
                  <c:v>1869.1410000000001</c:v>
                </c:pt>
                <c:pt idx="18451">
                  <c:v>1868.3589999999999</c:v>
                </c:pt>
                <c:pt idx="18452">
                  <c:v>1865.9369999999999</c:v>
                </c:pt>
                <c:pt idx="18453">
                  <c:v>1866.4059999999999</c:v>
                </c:pt>
                <c:pt idx="18454">
                  <c:v>1864.5309999999999</c:v>
                </c:pt>
                <c:pt idx="18455">
                  <c:v>1863.203</c:v>
                </c:pt>
                <c:pt idx="18456">
                  <c:v>1861.4059999999999</c:v>
                </c:pt>
                <c:pt idx="18457">
                  <c:v>1862.1869999999999</c:v>
                </c:pt>
                <c:pt idx="18458">
                  <c:v>1859.7660000000001</c:v>
                </c:pt>
                <c:pt idx="18459">
                  <c:v>1857.3440000000001</c:v>
                </c:pt>
                <c:pt idx="18460">
                  <c:v>1855.1559999999999</c:v>
                </c:pt>
                <c:pt idx="18461">
                  <c:v>1854.7660000000001</c:v>
                </c:pt>
                <c:pt idx="18462">
                  <c:v>1853.203</c:v>
                </c:pt>
                <c:pt idx="18463">
                  <c:v>1853.3589999999999</c:v>
                </c:pt>
                <c:pt idx="18464">
                  <c:v>1851.953</c:v>
                </c:pt>
                <c:pt idx="18465">
                  <c:v>1847.1869999999999</c:v>
                </c:pt>
                <c:pt idx="18466">
                  <c:v>1848.9839999999999</c:v>
                </c:pt>
                <c:pt idx="18467">
                  <c:v>1845.3910000000001</c:v>
                </c:pt>
                <c:pt idx="18468">
                  <c:v>1845.9369999999999</c:v>
                </c:pt>
                <c:pt idx="18469">
                  <c:v>1842.578</c:v>
                </c:pt>
                <c:pt idx="18470">
                  <c:v>1844.5309999999999</c:v>
                </c:pt>
                <c:pt idx="18471">
                  <c:v>1844.375</c:v>
                </c:pt>
                <c:pt idx="18472">
                  <c:v>1839.7660000000001</c:v>
                </c:pt>
                <c:pt idx="18473">
                  <c:v>1839.375</c:v>
                </c:pt>
                <c:pt idx="18474">
                  <c:v>1840.547</c:v>
                </c:pt>
                <c:pt idx="18475">
                  <c:v>1842.3440000000001</c:v>
                </c:pt>
                <c:pt idx="18476">
                  <c:v>1837.578</c:v>
                </c:pt>
                <c:pt idx="18477">
                  <c:v>1837.578</c:v>
                </c:pt>
                <c:pt idx="18478">
                  <c:v>1835.547</c:v>
                </c:pt>
                <c:pt idx="18479">
                  <c:v>1838.9839999999999</c:v>
                </c:pt>
                <c:pt idx="18480">
                  <c:v>1836.172</c:v>
                </c:pt>
                <c:pt idx="18481">
                  <c:v>1832.9690000000001</c:v>
                </c:pt>
                <c:pt idx="18482">
                  <c:v>1832.3440000000001</c:v>
                </c:pt>
                <c:pt idx="18483">
                  <c:v>1830.7809999999999</c:v>
                </c:pt>
                <c:pt idx="18484">
                  <c:v>1831.5619999999999</c:v>
                </c:pt>
                <c:pt idx="18485">
                  <c:v>1829.7660000000001</c:v>
                </c:pt>
                <c:pt idx="18486">
                  <c:v>1830</c:v>
                </c:pt>
                <c:pt idx="18487">
                  <c:v>1830.9369999999999</c:v>
                </c:pt>
                <c:pt idx="18488">
                  <c:v>1830</c:v>
                </c:pt>
                <c:pt idx="18489">
                  <c:v>1828.75</c:v>
                </c:pt>
                <c:pt idx="18490">
                  <c:v>1826.172</c:v>
                </c:pt>
                <c:pt idx="18491">
                  <c:v>1828.203</c:v>
                </c:pt>
                <c:pt idx="18492">
                  <c:v>1827.9690000000001</c:v>
                </c:pt>
                <c:pt idx="18493">
                  <c:v>1827.578</c:v>
                </c:pt>
                <c:pt idx="18494">
                  <c:v>1827.578</c:v>
                </c:pt>
                <c:pt idx="18495">
                  <c:v>1829.1410000000001</c:v>
                </c:pt>
                <c:pt idx="18496">
                  <c:v>1826.172</c:v>
                </c:pt>
                <c:pt idx="18497">
                  <c:v>1825</c:v>
                </c:pt>
                <c:pt idx="18498">
                  <c:v>1823.3589999999999</c:v>
                </c:pt>
                <c:pt idx="18499">
                  <c:v>1822.9690000000001</c:v>
                </c:pt>
                <c:pt idx="18500">
                  <c:v>1822.9690000000001</c:v>
                </c:pt>
                <c:pt idx="18501">
                  <c:v>1822.7339999999999</c:v>
                </c:pt>
                <c:pt idx="18502">
                  <c:v>1824.1410000000001</c:v>
                </c:pt>
                <c:pt idx="18503">
                  <c:v>1825.3910000000001</c:v>
                </c:pt>
                <c:pt idx="18504">
                  <c:v>1824.1410000000001</c:v>
                </c:pt>
                <c:pt idx="18505">
                  <c:v>1824.1410000000001</c:v>
                </c:pt>
                <c:pt idx="18506">
                  <c:v>1823.75</c:v>
                </c:pt>
                <c:pt idx="18507">
                  <c:v>1823.3589999999999</c:v>
                </c:pt>
                <c:pt idx="18508">
                  <c:v>1823.3589999999999</c:v>
                </c:pt>
                <c:pt idx="18509">
                  <c:v>1822.578</c:v>
                </c:pt>
                <c:pt idx="18510">
                  <c:v>1823.75</c:v>
                </c:pt>
                <c:pt idx="18511">
                  <c:v>1822.9690000000001</c:v>
                </c:pt>
                <c:pt idx="18512">
                  <c:v>1823.9839999999999</c:v>
                </c:pt>
                <c:pt idx="18513">
                  <c:v>1825.3910000000001</c:v>
                </c:pt>
                <c:pt idx="18514">
                  <c:v>1823.203</c:v>
                </c:pt>
                <c:pt idx="18515">
                  <c:v>1824.375</c:v>
                </c:pt>
                <c:pt idx="18516">
                  <c:v>1823.9839999999999</c:v>
                </c:pt>
                <c:pt idx="18517">
                  <c:v>1825.3910000000001</c:v>
                </c:pt>
                <c:pt idx="18518">
                  <c:v>1825.1559999999999</c:v>
                </c:pt>
                <c:pt idx="18519">
                  <c:v>1824.375</c:v>
                </c:pt>
                <c:pt idx="18520">
                  <c:v>1823.75</c:v>
                </c:pt>
                <c:pt idx="18521">
                  <c:v>1822.9690000000001</c:v>
                </c:pt>
                <c:pt idx="18522">
                  <c:v>1825.1559999999999</c:v>
                </c:pt>
                <c:pt idx="18523">
                  <c:v>1825.7809999999999</c:v>
                </c:pt>
                <c:pt idx="18524">
                  <c:v>1826.797</c:v>
                </c:pt>
                <c:pt idx="18525">
                  <c:v>1825.7809999999999</c:v>
                </c:pt>
                <c:pt idx="18526">
                  <c:v>1826.953</c:v>
                </c:pt>
                <c:pt idx="18527">
                  <c:v>1825.1559999999999</c:v>
                </c:pt>
                <c:pt idx="18528">
                  <c:v>1827.1869999999999</c:v>
                </c:pt>
                <c:pt idx="18529">
                  <c:v>1828.5940000000001</c:v>
                </c:pt>
                <c:pt idx="18530">
                  <c:v>1830</c:v>
                </c:pt>
                <c:pt idx="18531">
                  <c:v>1829.375</c:v>
                </c:pt>
                <c:pt idx="18532">
                  <c:v>1827.9690000000001</c:v>
                </c:pt>
                <c:pt idx="18533">
                  <c:v>1830.7809999999999</c:v>
                </c:pt>
                <c:pt idx="18534">
                  <c:v>1831.172</c:v>
                </c:pt>
                <c:pt idx="18535">
                  <c:v>1830</c:v>
                </c:pt>
                <c:pt idx="18536">
                  <c:v>1830.1559999999999</c:v>
                </c:pt>
                <c:pt idx="18537">
                  <c:v>1830.1559999999999</c:v>
                </c:pt>
                <c:pt idx="18538">
                  <c:v>1832.9690000000001</c:v>
                </c:pt>
                <c:pt idx="18539">
                  <c:v>1833.5940000000001</c:v>
                </c:pt>
                <c:pt idx="18540">
                  <c:v>1834.375</c:v>
                </c:pt>
                <c:pt idx="18541">
                  <c:v>1836.4059999999999</c:v>
                </c:pt>
                <c:pt idx="18542">
                  <c:v>1837.1869999999999</c:v>
                </c:pt>
                <c:pt idx="18543">
                  <c:v>1836.5619999999999</c:v>
                </c:pt>
                <c:pt idx="18544">
                  <c:v>1837.1869999999999</c:v>
                </c:pt>
                <c:pt idx="18545">
                  <c:v>1836.953</c:v>
                </c:pt>
                <c:pt idx="18546">
                  <c:v>1837.9690000000001</c:v>
                </c:pt>
                <c:pt idx="18547">
                  <c:v>1838.9839999999999</c:v>
                </c:pt>
                <c:pt idx="18548">
                  <c:v>1837.7339999999999</c:v>
                </c:pt>
                <c:pt idx="18549">
                  <c:v>1838.5940000000001</c:v>
                </c:pt>
                <c:pt idx="18550">
                  <c:v>1840.3910000000001</c:v>
                </c:pt>
                <c:pt idx="18551">
                  <c:v>1843.203</c:v>
                </c:pt>
                <c:pt idx="18552">
                  <c:v>1841.4059999999999</c:v>
                </c:pt>
                <c:pt idx="18553">
                  <c:v>1841.797</c:v>
                </c:pt>
                <c:pt idx="18554">
                  <c:v>1843.75</c:v>
                </c:pt>
                <c:pt idx="18555">
                  <c:v>1846.5619999999999</c:v>
                </c:pt>
                <c:pt idx="18556">
                  <c:v>1846.4059999999999</c:v>
                </c:pt>
                <c:pt idx="18557">
                  <c:v>1847.3440000000001</c:v>
                </c:pt>
                <c:pt idx="18558">
                  <c:v>1847.7339999999999</c:v>
                </c:pt>
                <c:pt idx="18559">
                  <c:v>1850.3910000000001</c:v>
                </c:pt>
                <c:pt idx="18560">
                  <c:v>1849.375</c:v>
                </c:pt>
                <c:pt idx="18561">
                  <c:v>1850.547</c:v>
                </c:pt>
                <c:pt idx="18562">
                  <c:v>1852.1869999999999</c:v>
                </c:pt>
                <c:pt idx="18563">
                  <c:v>1852.1869999999999</c:v>
                </c:pt>
                <c:pt idx="18564">
                  <c:v>1855</c:v>
                </c:pt>
                <c:pt idx="18565">
                  <c:v>1857.1869999999999</c:v>
                </c:pt>
                <c:pt idx="18566">
                  <c:v>1856.953</c:v>
                </c:pt>
                <c:pt idx="18567">
                  <c:v>1861.172</c:v>
                </c:pt>
                <c:pt idx="18568">
                  <c:v>1856.953</c:v>
                </c:pt>
                <c:pt idx="18569">
                  <c:v>1859.1410000000001</c:v>
                </c:pt>
                <c:pt idx="18570">
                  <c:v>1862.3440000000001</c:v>
                </c:pt>
                <c:pt idx="18571">
                  <c:v>1866.4059999999999</c:v>
                </c:pt>
                <c:pt idx="18572">
                  <c:v>1864.1410000000001</c:v>
                </c:pt>
                <c:pt idx="18573">
                  <c:v>1865.1559999999999</c:v>
                </c:pt>
                <c:pt idx="18574">
                  <c:v>1868.5940000000001</c:v>
                </c:pt>
                <c:pt idx="18575">
                  <c:v>1868.9839999999999</c:v>
                </c:pt>
                <c:pt idx="18576">
                  <c:v>1868.75</c:v>
                </c:pt>
                <c:pt idx="18577">
                  <c:v>1871.953</c:v>
                </c:pt>
                <c:pt idx="18578">
                  <c:v>1871.4059999999999</c:v>
                </c:pt>
                <c:pt idx="18579">
                  <c:v>1873.3589999999999</c:v>
                </c:pt>
                <c:pt idx="18580">
                  <c:v>1874.1410000000001</c:v>
                </c:pt>
                <c:pt idx="18581">
                  <c:v>1878.5940000000001</c:v>
                </c:pt>
                <c:pt idx="18582">
                  <c:v>1877.578</c:v>
                </c:pt>
                <c:pt idx="18583">
                  <c:v>1880.1559999999999</c:v>
                </c:pt>
                <c:pt idx="18584">
                  <c:v>1881.5619999999999</c:v>
                </c:pt>
                <c:pt idx="18585">
                  <c:v>1883.75</c:v>
                </c:pt>
                <c:pt idx="18586">
                  <c:v>1882.3440000000001</c:v>
                </c:pt>
                <c:pt idx="18587">
                  <c:v>1885.3910000000001</c:v>
                </c:pt>
                <c:pt idx="18588">
                  <c:v>1890.9369999999999</c:v>
                </c:pt>
                <c:pt idx="18589">
                  <c:v>1889.1410000000001</c:v>
                </c:pt>
                <c:pt idx="18590">
                  <c:v>1890.547</c:v>
                </c:pt>
                <c:pt idx="18591">
                  <c:v>1892.9690000000001</c:v>
                </c:pt>
                <c:pt idx="18592">
                  <c:v>1894.1410000000001</c:v>
                </c:pt>
                <c:pt idx="18593">
                  <c:v>1897.7339999999999</c:v>
                </c:pt>
                <c:pt idx="18594">
                  <c:v>1899.1410000000001</c:v>
                </c:pt>
                <c:pt idx="18595">
                  <c:v>1900</c:v>
                </c:pt>
                <c:pt idx="18596">
                  <c:v>1900.547</c:v>
                </c:pt>
                <c:pt idx="18597">
                  <c:v>1901.797</c:v>
                </c:pt>
                <c:pt idx="18598">
                  <c:v>1905.1559999999999</c:v>
                </c:pt>
                <c:pt idx="18599">
                  <c:v>1908.3589999999999</c:v>
                </c:pt>
                <c:pt idx="18600">
                  <c:v>1908.9839999999999</c:v>
                </c:pt>
                <c:pt idx="18601">
                  <c:v>1910</c:v>
                </c:pt>
                <c:pt idx="18602">
                  <c:v>1912.578</c:v>
                </c:pt>
                <c:pt idx="18603">
                  <c:v>1914.7660000000001</c:v>
                </c:pt>
                <c:pt idx="18604">
                  <c:v>1917.3440000000001</c:v>
                </c:pt>
                <c:pt idx="18605">
                  <c:v>1918.203</c:v>
                </c:pt>
                <c:pt idx="18606">
                  <c:v>1920.547</c:v>
                </c:pt>
                <c:pt idx="18607">
                  <c:v>1922.3440000000001</c:v>
                </c:pt>
                <c:pt idx="18608">
                  <c:v>1926.953</c:v>
                </c:pt>
                <c:pt idx="18609">
                  <c:v>1927.9690000000001</c:v>
                </c:pt>
                <c:pt idx="18610">
                  <c:v>1930.1559999999999</c:v>
                </c:pt>
                <c:pt idx="18611">
                  <c:v>1931.4059999999999</c:v>
                </c:pt>
                <c:pt idx="18612">
                  <c:v>1934.5309999999999</c:v>
                </c:pt>
                <c:pt idx="18613">
                  <c:v>1933.3589999999999</c:v>
                </c:pt>
                <c:pt idx="18614">
                  <c:v>1938.3589999999999</c:v>
                </c:pt>
                <c:pt idx="18615">
                  <c:v>1941.797</c:v>
                </c:pt>
                <c:pt idx="18616">
                  <c:v>1943.203</c:v>
                </c:pt>
                <c:pt idx="18617">
                  <c:v>1944.7660000000001</c:v>
                </c:pt>
                <c:pt idx="18618">
                  <c:v>1948.3589999999999</c:v>
                </c:pt>
                <c:pt idx="18619">
                  <c:v>1950.9369999999999</c:v>
                </c:pt>
                <c:pt idx="18620">
                  <c:v>1950</c:v>
                </c:pt>
                <c:pt idx="18621">
                  <c:v>1954.5309999999999</c:v>
                </c:pt>
                <c:pt idx="18622">
                  <c:v>1956.5619999999999</c:v>
                </c:pt>
                <c:pt idx="18623">
                  <c:v>1957.578</c:v>
                </c:pt>
                <c:pt idx="18624">
                  <c:v>1961.4059999999999</c:v>
                </c:pt>
                <c:pt idx="18625">
                  <c:v>1964.1410000000001</c:v>
                </c:pt>
                <c:pt idx="18626">
                  <c:v>1965.3910000000001</c:v>
                </c:pt>
                <c:pt idx="18627">
                  <c:v>1966.5619999999999</c:v>
                </c:pt>
                <c:pt idx="18628">
                  <c:v>1970.547</c:v>
                </c:pt>
                <c:pt idx="18629">
                  <c:v>1972.7339999999999</c:v>
                </c:pt>
                <c:pt idx="18630">
                  <c:v>1976.172</c:v>
                </c:pt>
                <c:pt idx="18631">
                  <c:v>1979.1410000000001</c:v>
                </c:pt>
                <c:pt idx="18632">
                  <c:v>1982.3440000000001</c:v>
                </c:pt>
                <c:pt idx="18633">
                  <c:v>1981.4059999999999</c:v>
                </c:pt>
                <c:pt idx="18634">
                  <c:v>1984.375</c:v>
                </c:pt>
                <c:pt idx="18635">
                  <c:v>1986.953</c:v>
                </c:pt>
                <c:pt idx="18636">
                  <c:v>1989.7660000000001</c:v>
                </c:pt>
                <c:pt idx="18637">
                  <c:v>1992.578</c:v>
                </c:pt>
                <c:pt idx="18638">
                  <c:v>1993.3589999999999</c:v>
                </c:pt>
                <c:pt idx="18639">
                  <c:v>1996.953</c:v>
                </c:pt>
                <c:pt idx="18640">
                  <c:v>1997.1869999999999</c:v>
                </c:pt>
                <c:pt idx="18641">
                  <c:v>1998.9839999999999</c:v>
                </c:pt>
                <c:pt idx="18642">
                  <c:v>2005</c:v>
                </c:pt>
                <c:pt idx="18643">
                  <c:v>2006.5619999999999</c:v>
                </c:pt>
                <c:pt idx="18644">
                  <c:v>2009.1410000000001</c:v>
                </c:pt>
                <c:pt idx="18645">
                  <c:v>2011.797</c:v>
                </c:pt>
                <c:pt idx="18646">
                  <c:v>2014.375</c:v>
                </c:pt>
                <c:pt idx="18647">
                  <c:v>2015.9369999999999</c:v>
                </c:pt>
                <c:pt idx="18648">
                  <c:v>2016.953</c:v>
                </c:pt>
                <c:pt idx="18649">
                  <c:v>2019.375</c:v>
                </c:pt>
                <c:pt idx="18650">
                  <c:v>2021.953</c:v>
                </c:pt>
                <c:pt idx="18651">
                  <c:v>2027.1869999999999</c:v>
                </c:pt>
                <c:pt idx="18652">
                  <c:v>2027.578</c:v>
                </c:pt>
                <c:pt idx="18653">
                  <c:v>2028.9839999999999</c:v>
                </c:pt>
                <c:pt idx="18654">
                  <c:v>2031.953</c:v>
                </c:pt>
                <c:pt idx="18655">
                  <c:v>2035.547</c:v>
                </c:pt>
                <c:pt idx="18656">
                  <c:v>2036.797</c:v>
                </c:pt>
                <c:pt idx="18657">
                  <c:v>2039.7660000000001</c:v>
                </c:pt>
                <c:pt idx="18658">
                  <c:v>2040.9369999999999</c:v>
                </c:pt>
                <c:pt idx="18659">
                  <c:v>2041.5619999999999</c:v>
                </c:pt>
                <c:pt idx="18660">
                  <c:v>2046.953</c:v>
                </c:pt>
                <c:pt idx="18661">
                  <c:v>2045.7809999999999</c:v>
                </c:pt>
                <c:pt idx="18662">
                  <c:v>2050.9369999999999</c:v>
                </c:pt>
                <c:pt idx="18663">
                  <c:v>2051.797</c:v>
                </c:pt>
                <c:pt idx="18664">
                  <c:v>2052.7339999999999</c:v>
                </c:pt>
                <c:pt idx="18665">
                  <c:v>2056.172</c:v>
                </c:pt>
                <c:pt idx="18666">
                  <c:v>2058.5940000000001</c:v>
                </c:pt>
                <c:pt idx="18667">
                  <c:v>2062.7339999999999</c:v>
                </c:pt>
                <c:pt idx="18668">
                  <c:v>2065</c:v>
                </c:pt>
                <c:pt idx="18669">
                  <c:v>2066.5619999999999</c:v>
                </c:pt>
                <c:pt idx="18670">
                  <c:v>2066.5619999999999</c:v>
                </c:pt>
                <c:pt idx="18671">
                  <c:v>2068.9839999999999</c:v>
                </c:pt>
                <c:pt idx="18672">
                  <c:v>2070.1559999999999</c:v>
                </c:pt>
                <c:pt idx="18673">
                  <c:v>2073.75</c:v>
                </c:pt>
                <c:pt idx="18674">
                  <c:v>2076.4059999999999</c:v>
                </c:pt>
                <c:pt idx="18675">
                  <c:v>2080</c:v>
                </c:pt>
                <c:pt idx="18676">
                  <c:v>2081.953</c:v>
                </c:pt>
                <c:pt idx="18677">
                  <c:v>2080.3910000000001</c:v>
                </c:pt>
                <c:pt idx="18678">
                  <c:v>2083.9839999999999</c:v>
                </c:pt>
                <c:pt idx="18679">
                  <c:v>2086.4059999999999</c:v>
                </c:pt>
                <c:pt idx="18680">
                  <c:v>2088.3589999999999</c:v>
                </c:pt>
                <c:pt idx="18681">
                  <c:v>2090.9369999999999</c:v>
                </c:pt>
                <c:pt idx="18682">
                  <c:v>2092.578</c:v>
                </c:pt>
                <c:pt idx="18683">
                  <c:v>2095.1559999999999</c:v>
                </c:pt>
                <c:pt idx="18684">
                  <c:v>2095.3910000000001</c:v>
                </c:pt>
                <c:pt idx="18685">
                  <c:v>2097.578</c:v>
                </c:pt>
                <c:pt idx="18686">
                  <c:v>2100.7809999999999</c:v>
                </c:pt>
                <c:pt idx="18687">
                  <c:v>2101.797</c:v>
                </c:pt>
                <c:pt idx="18688">
                  <c:v>2103.9839999999999</c:v>
                </c:pt>
                <c:pt idx="18689">
                  <c:v>2103.75</c:v>
                </c:pt>
                <c:pt idx="18690">
                  <c:v>2106.5619999999999</c:v>
                </c:pt>
                <c:pt idx="18691">
                  <c:v>2108.9839999999999</c:v>
                </c:pt>
                <c:pt idx="18692">
                  <c:v>2109.5309999999999</c:v>
                </c:pt>
                <c:pt idx="18693">
                  <c:v>2112.578</c:v>
                </c:pt>
                <c:pt idx="18694">
                  <c:v>2113.5940000000001</c:v>
                </c:pt>
                <c:pt idx="18695">
                  <c:v>2114.7660000000001</c:v>
                </c:pt>
                <c:pt idx="18696">
                  <c:v>2114.5309999999999</c:v>
                </c:pt>
                <c:pt idx="18697">
                  <c:v>2119.5309999999999</c:v>
                </c:pt>
                <c:pt idx="18698">
                  <c:v>2119.5309999999999</c:v>
                </c:pt>
                <c:pt idx="18699">
                  <c:v>2119.1410000000001</c:v>
                </c:pt>
                <c:pt idx="18700">
                  <c:v>2121.172</c:v>
                </c:pt>
                <c:pt idx="18701">
                  <c:v>2123.75</c:v>
                </c:pt>
                <c:pt idx="18702">
                  <c:v>2126.172</c:v>
                </c:pt>
                <c:pt idx="18703">
                  <c:v>2127.7339999999999</c:v>
                </c:pt>
                <c:pt idx="18704">
                  <c:v>2128.5940000000001</c:v>
                </c:pt>
                <c:pt idx="18705">
                  <c:v>2127.9690000000001</c:v>
                </c:pt>
                <c:pt idx="18706">
                  <c:v>2130.1559999999999</c:v>
                </c:pt>
                <c:pt idx="18707">
                  <c:v>2132.1869999999999</c:v>
                </c:pt>
                <c:pt idx="18708">
                  <c:v>2135.7809999999999</c:v>
                </c:pt>
                <c:pt idx="18709">
                  <c:v>2133.5940000000001</c:v>
                </c:pt>
                <c:pt idx="18710">
                  <c:v>2136.5619999999999</c:v>
                </c:pt>
                <c:pt idx="18711">
                  <c:v>2138.203</c:v>
                </c:pt>
                <c:pt idx="18712">
                  <c:v>2140</c:v>
                </c:pt>
                <c:pt idx="18713">
                  <c:v>2139.5309999999999</c:v>
                </c:pt>
                <c:pt idx="18714">
                  <c:v>2144.375</c:v>
                </c:pt>
                <c:pt idx="18715">
                  <c:v>2141.5619999999999</c:v>
                </c:pt>
                <c:pt idx="18716">
                  <c:v>2142.3440000000001</c:v>
                </c:pt>
                <c:pt idx="18717">
                  <c:v>2145.9369999999999</c:v>
                </c:pt>
                <c:pt idx="18718">
                  <c:v>2146.4059999999999</c:v>
                </c:pt>
                <c:pt idx="18719">
                  <c:v>2148.3589999999999</c:v>
                </c:pt>
                <c:pt idx="18720">
                  <c:v>2147.7339999999999</c:v>
                </c:pt>
                <c:pt idx="18721">
                  <c:v>2151.953</c:v>
                </c:pt>
                <c:pt idx="18722">
                  <c:v>2151.4059999999999</c:v>
                </c:pt>
                <c:pt idx="18723">
                  <c:v>2153.9839999999999</c:v>
                </c:pt>
                <c:pt idx="18724">
                  <c:v>2155.3910000000001</c:v>
                </c:pt>
                <c:pt idx="18725">
                  <c:v>2155.1559999999999</c:v>
                </c:pt>
                <c:pt idx="18726">
                  <c:v>2157.1869999999999</c:v>
                </c:pt>
                <c:pt idx="18727">
                  <c:v>2157.3440000000001</c:v>
                </c:pt>
                <c:pt idx="18728">
                  <c:v>2158.75</c:v>
                </c:pt>
                <c:pt idx="18729">
                  <c:v>2158.203</c:v>
                </c:pt>
                <c:pt idx="18730">
                  <c:v>2159.5309999999999</c:v>
                </c:pt>
                <c:pt idx="18731">
                  <c:v>2161.953</c:v>
                </c:pt>
                <c:pt idx="18732">
                  <c:v>2164.1410000000001</c:v>
                </c:pt>
                <c:pt idx="18733">
                  <c:v>2163.3589999999999</c:v>
                </c:pt>
                <c:pt idx="18734">
                  <c:v>2165.9369999999999</c:v>
                </c:pt>
                <c:pt idx="18735">
                  <c:v>2163.75</c:v>
                </c:pt>
                <c:pt idx="18736">
                  <c:v>2165.1559999999999</c:v>
                </c:pt>
                <c:pt idx="18737">
                  <c:v>2169.375</c:v>
                </c:pt>
                <c:pt idx="18738">
                  <c:v>2166.797</c:v>
                </c:pt>
                <c:pt idx="18739">
                  <c:v>2167.7339999999999</c:v>
                </c:pt>
                <c:pt idx="18740">
                  <c:v>2168.9839999999999</c:v>
                </c:pt>
                <c:pt idx="18741">
                  <c:v>2168.9839999999999</c:v>
                </c:pt>
                <c:pt idx="18742">
                  <c:v>2171.953</c:v>
                </c:pt>
                <c:pt idx="18743">
                  <c:v>2171.172</c:v>
                </c:pt>
                <c:pt idx="18744">
                  <c:v>2173.203</c:v>
                </c:pt>
                <c:pt idx="18745">
                  <c:v>2173.5940000000001</c:v>
                </c:pt>
                <c:pt idx="18746">
                  <c:v>2176.797</c:v>
                </c:pt>
                <c:pt idx="18747">
                  <c:v>2176.797</c:v>
                </c:pt>
                <c:pt idx="18748">
                  <c:v>2174.7660000000001</c:v>
                </c:pt>
                <c:pt idx="18749">
                  <c:v>2177.578</c:v>
                </c:pt>
                <c:pt idx="18750">
                  <c:v>2177.3440000000001</c:v>
                </c:pt>
                <c:pt idx="18751">
                  <c:v>2177.9690000000001</c:v>
                </c:pt>
                <c:pt idx="18752">
                  <c:v>2178.203</c:v>
                </c:pt>
                <c:pt idx="18753">
                  <c:v>2180.3910000000001</c:v>
                </c:pt>
                <c:pt idx="18754">
                  <c:v>2181.172</c:v>
                </c:pt>
                <c:pt idx="18755">
                  <c:v>2180</c:v>
                </c:pt>
                <c:pt idx="18756">
                  <c:v>2181.172</c:v>
                </c:pt>
                <c:pt idx="18757">
                  <c:v>2180.547</c:v>
                </c:pt>
                <c:pt idx="18758">
                  <c:v>2180.7809999999999</c:v>
                </c:pt>
                <c:pt idx="18759">
                  <c:v>2184.375</c:v>
                </c:pt>
                <c:pt idx="18760">
                  <c:v>2181.5619999999999</c:v>
                </c:pt>
                <c:pt idx="18761">
                  <c:v>2184.7660000000001</c:v>
                </c:pt>
                <c:pt idx="18762">
                  <c:v>2184.1410000000001</c:v>
                </c:pt>
                <c:pt idx="18763">
                  <c:v>2184.5309999999999</c:v>
                </c:pt>
                <c:pt idx="18764">
                  <c:v>2184.375</c:v>
                </c:pt>
                <c:pt idx="18765">
                  <c:v>2185.1559999999999</c:v>
                </c:pt>
                <c:pt idx="18766">
                  <c:v>2185</c:v>
                </c:pt>
                <c:pt idx="18767">
                  <c:v>2183.5940000000001</c:v>
                </c:pt>
                <c:pt idx="18768">
                  <c:v>2185</c:v>
                </c:pt>
                <c:pt idx="18769">
                  <c:v>2186.172</c:v>
                </c:pt>
                <c:pt idx="18770">
                  <c:v>2186.5619999999999</c:v>
                </c:pt>
                <c:pt idx="18771">
                  <c:v>2183.9839999999999</c:v>
                </c:pt>
                <c:pt idx="18772">
                  <c:v>2185.9369999999999</c:v>
                </c:pt>
                <c:pt idx="18773">
                  <c:v>2184.7660000000001</c:v>
                </c:pt>
                <c:pt idx="18774">
                  <c:v>2186.797</c:v>
                </c:pt>
                <c:pt idx="18775">
                  <c:v>2185.7809999999999</c:v>
                </c:pt>
                <c:pt idx="18776">
                  <c:v>2187.9690000000001</c:v>
                </c:pt>
                <c:pt idx="18777">
                  <c:v>2187.578</c:v>
                </c:pt>
                <c:pt idx="18778">
                  <c:v>2186.172</c:v>
                </c:pt>
                <c:pt idx="18779">
                  <c:v>2186.5619999999999</c:v>
                </c:pt>
                <c:pt idx="18780">
                  <c:v>2186.797</c:v>
                </c:pt>
                <c:pt idx="18781">
                  <c:v>2186.5619999999999</c:v>
                </c:pt>
                <c:pt idx="18782">
                  <c:v>2185.7809999999999</c:v>
                </c:pt>
                <c:pt idx="18783">
                  <c:v>2185</c:v>
                </c:pt>
                <c:pt idx="18784">
                  <c:v>2185.9369999999999</c:v>
                </c:pt>
                <c:pt idx="18785">
                  <c:v>2184.7660000000001</c:v>
                </c:pt>
                <c:pt idx="18786">
                  <c:v>2184.5309999999999</c:v>
                </c:pt>
                <c:pt idx="18787">
                  <c:v>2186.797</c:v>
                </c:pt>
                <c:pt idx="18788">
                  <c:v>2183.75</c:v>
                </c:pt>
                <c:pt idx="18789">
                  <c:v>2186.172</c:v>
                </c:pt>
                <c:pt idx="18790">
                  <c:v>2186.4059999999999</c:v>
                </c:pt>
                <c:pt idx="18791">
                  <c:v>2185</c:v>
                </c:pt>
                <c:pt idx="18792">
                  <c:v>2184.1410000000001</c:v>
                </c:pt>
                <c:pt idx="18793">
                  <c:v>2182.1869999999999</c:v>
                </c:pt>
                <c:pt idx="18794">
                  <c:v>2182.3440000000001</c:v>
                </c:pt>
                <c:pt idx="18795">
                  <c:v>2184.375</c:v>
                </c:pt>
                <c:pt idx="18796">
                  <c:v>2177.9690000000001</c:v>
                </c:pt>
                <c:pt idx="18797">
                  <c:v>2180.3910000000001</c:v>
                </c:pt>
                <c:pt idx="18798">
                  <c:v>2180.7809999999999</c:v>
                </c:pt>
                <c:pt idx="18799">
                  <c:v>2180.9369999999999</c:v>
                </c:pt>
                <c:pt idx="18800">
                  <c:v>2179.1410000000001</c:v>
                </c:pt>
                <c:pt idx="18801">
                  <c:v>2178.3589999999999</c:v>
                </c:pt>
                <c:pt idx="18802">
                  <c:v>2179.7660000000001</c:v>
                </c:pt>
                <c:pt idx="18803">
                  <c:v>2177.578</c:v>
                </c:pt>
                <c:pt idx="18804">
                  <c:v>2178.5940000000001</c:v>
                </c:pt>
                <c:pt idx="18805">
                  <c:v>2175.3910000000001</c:v>
                </c:pt>
                <c:pt idx="18806">
                  <c:v>2175.9369999999999</c:v>
                </c:pt>
                <c:pt idx="18807">
                  <c:v>2171.797</c:v>
                </c:pt>
                <c:pt idx="18808">
                  <c:v>2174.7660000000001</c:v>
                </c:pt>
                <c:pt idx="18809">
                  <c:v>2172.7339999999999</c:v>
                </c:pt>
                <c:pt idx="18810">
                  <c:v>2170.7809999999999</c:v>
                </c:pt>
                <c:pt idx="18811">
                  <c:v>2169.5309999999999</c:v>
                </c:pt>
                <c:pt idx="18812">
                  <c:v>2170.1559999999999</c:v>
                </c:pt>
                <c:pt idx="18813">
                  <c:v>2170</c:v>
                </c:pt>
                <c:pt idx="18814">
                  <c:v>2168.5940000000001</c:v>
                </c:pt>
                <c:pt idx="18815">
                  <c:v>2168.9839999999999</c:v>
                </c:pt>
                <c:pt idx="18816">
                  <c:v>2165.7809999999999</c:v>
                </c:pt>
                <c:pt idx="18817">
                  <c:v>2166.4059999999999</c:v>
                </c:pt>
                <c:pt idx="18818">
                  <c:v>2163.3589999999999</c:v>
                </c:pt>
                <c:pt idx="18819">
                  <c:v>2162.7339999999999</c:v>
                </c:pt>
                <c:pt idx="18820">
                  <c:v>2162.3440000000001</c:v>
                </c:pt>
                <c:pt idx="18821">
                  <c:v>2158.9839999999999</c:v>
                </c:pt>
                <c:pt idx="18822">
                  <c:v>2158.5940000000001</c:v>
                </c:pt>
                <c:pt idx="18823">
                  <c:v>2156.4059999999999</c:v>
                </c:pt>
                <c:pt idx="18824">
                  <c:v>2155.7809999999999</c:v>
                </c:pt>
                <c:pt idx="18825">
                  <c:v>2155.1559999999999</c:v>
                </c:pt>
                <c:pt idx="18826">
                  <c:v>2154.5309999999999</c:v>
                </c:pt>
                <c:pt idx="18827">
                  <c:v>2151.4059999999999</c:v>
                </c:pt>
                <c:pt idx="18828">
                  <c:v>2150</c:v>
                </c:pt>
                <c:pt idx="18829">
                  <c:v>2149.7660000000001</c:v>
                </c:pt>
                <c:pt idx="18830">
                  <c:v>2148.9839999999999</c:v>
                </c:pt>
                <c:pt idx="18831">
                  <c:v>2146.5619999999999</c:v>
                </c:pt>
                <c:pt idx="18832">
                  <c:v>2144.7660000000001</c:v>
                </c:pt>
                <c:pt idx="18833">
                  <c:v>2145.547</c:v>
                </c:pt>
                <c:pt idx="18834">
                  <c:v>2141.797</c:v>
                </c:pt>
                <c:pt idx="18835">
                  <c:v>2138.3589999999999</c:v>
                </c:pt>
                <c:pt idx="18836">
                  <c:v>2139.375</c:v>
                </c:pt>
                <c:pt idx="18837">
                  <c:v>2136.5619999999999</c:v>
                </c:pt>
                <c:pt idx="18838">
                  <c:v>2135.547</c:v>
                </c:pt>
                <c:pt idx="18839">
                  <c:v>2134.1410000000001</c:v>
                </c:pt>
                <c:pt idx="18840">
                  <c:v>2128.75</c:v>
                </c:pt>
                <c:pt idx="18841">
                  <c:v>2131.4059999999999</c:v>
                </c:pt>
                <c:pt idx="18842">
                  <c:v>2126.5619999999999</c:v>
                </c:pt>
                <c:pt idx="18843">
                  <c:v>2128.203</c:v>
                </c:pt>
                <c:pt idx="18844">
                  <c:v>2123.5940000000001</c:v>
                </c:pt>
                <c:pt idx="18845">
                  <c:v>2121.5619999999999</c:v>
                </c:pt>
                <c:pt idx="18846">
                  <c:v>2120</c:v>
                </c:pt>
                <c:pt idx="18847">
                  <c:v>2119.375</c:v>
                </c:pt>
                <c:pt idx="18848">
                  <c:v>2119.375</c:v>
                </c:pt>
                <c:pt idx="18849">
                  <c:v>2115.7809999999999</c:v>
                </c:pt>
                <c:pt idx="18850">
                  <c:v>2112.3440000000001</c:v>
                </c:pt>
                <c:pt idx="18851">
                  <c:v>2110</c:v>
                </c:pt>
                <c:pt idx="18852">
                  <c:v>2108.75</c:v>
                </c:pt>
                <c:pt idx="18853">
                  <c:v>2108.75</c:v>
                </c:pt>
                <c:pt idx="18854">
                  <c:v>2105.7809999999999</c:v>
                </c:pt>
                <c:pt idx="18855">
                  <c:v>2105.1559999999999</c:v>
                </c:pt>
                <c:pt idx="18856">
                  <c:v>2103.5940000000001</c:v>
                </c:pt>
                <c:pt idx="18857">
                  <c:v>2100.547</c:v>
                </c:pt>
                <c:pt idx="18858">
                  <c:v>2100.9369999999999</c:v>
                </c:pt>
                <c:pt idx="18859">
                  <c:v>2095.7809999999999</c:v>
                </c:pt>
                <c:pt idx="18860">
                  <c:v>2094.5309999999999</c:v>
                </c:pt>
                <c:pt idx="18861">
                  <c:v>2092.7339999999999</c:v>
                </c:pt>
                <c:pt idx="18862">
                  <c:v>2090.547</c:v>
                </c:pt>
                <c:pt idx="18863">
                  <c:v>2088.5940000000001</c:v>
                </c:pt>
                <c:pt idx="18864">
                  <c:v>2087.3440000000001</c:v>
                </c:pt>
                <c:pt idx="18865">
                  <c:v>2084.7660000000001</c:v>
                </c:pt>
                <c:pt idx="18866">
                  <c:v>2081.172</c:v>
                </c:pt>
                <c:pt idx="18867">
                  <c:v>2080.547</c:v>
                </c:pt>
                <c:pt idx="18868">
                  <c:v>2079.1410000000001</c:v>
                </c:pt>
                <c:pt idx="18869">
                  <c:v>2076.4059999999999</c:v>
                </c:pt>
                <c:pt idx="18870">
                  <c:v>2074.5309999999999</c:v>
                </c:pt>
                <c:pt idx="18871">
                  <c:v>2072.578</c:v>
                </c:pt>
                <c:pt idx="18872">
                  <c:v>2071.953</c:v>
                </c:pt>
                <c:pt idx="18873">
                  <c:v>2070</c:v>
                </c:pt>
                <c:pt idx="18874">
                  <c:v>2068.9839999999999</c:v>
                </c:pt>
                <c:pt idx="18875">
                  <c:v>2064.5309999999999</c:v>
                </c:pt>
                <c:pt idx="18876">
                  <c:v>2062.1869999999999</c:v>
                </c:pt>
                <c:pt idx="18877">
                  <c:v>2059.5309999999999</c:v>
                </c:pt>
                <c:pt idx="18878">
                  <c:v>2058.75</c:v>
                </c:pt>
                <c:pt idx="18879">
                  <c:v>2055.3910000000001</c:v>
                </c:pt>
                <c:pt idx="18880">
                  <c:v>2052.578</c:v>
                </c:pt>
                <c:pt idx="18881">
                  <c:v>2052.1869999999999</c:v>
                </c:pt>
                <c:pt idx="18882">
                  <c:v>2050.7809999999999</c:v>
                </c:pt>
                <c:pt idx="18883">
                  <c:v>2047.9690000000001</c:v>
                </c:pt>
                <c:pt idx="18884">
                  <c:v>2046.4059999999999</c:v>
                </c:pt>
                <c:pt idx="18885">
                  <c:v>2042.578</c:v>
                </c:pt>
                <c:pt idx="18886">
                  <c:v>2041.4059999999999</c:v>
                </c:pt>
                <c:pt idx="18887">
                  <c:v>2040.7809999999999</c:v>
                </c:pt>
                <c:pt idx="18888">
                  <c:v>2036.953</c:v>
                </c:pt>
                <c:pt idx="18889">
                  <c:v>2036.4059999999999</c:v>
                </c:pt>
                <c:pt idx="18890">
                  <c:v>2031.953</c:v>
                </c:pt>
                <c:pt idx="18891">
                  <c:v>2031.797</c:v>
                </c:pt>
                <c:pt idx="18892">
                  <c:v>2031.172</c:v>
                </c:pt>
                <c:pt idx="18893">
                  <c:v>2026.797</c:v>
                </c:pt>
                <c:pt idx="18894">
                  <c:v>2027.3440000000001</c:v>
                </c:pt>
                <c:pt idx="18895">
                  <c:v>2023.5940000000001</c:v>
                </c:pt>
                <c:pt idx="18896">
                  <c:v>2020.9369999999999</c:v>
                </c:pt>
                <c:pt idx="18897">
                  <c:v>2018.9839999999999</c:v>
                </c:pt>
                <c:pt idx="18898">
                  <c:v>2017.3440000000001</c:v>
                </c:pt>
                <c:pt idx="18899">
                  <c:v>2016.172</c:v>
                </c:pt>
                <c:pt idx="18900">
                  <c:v>2012.9690000000001</c:v>
                </c:pt>
                <c:pt idx="18901">
                  <c:v>2013.203</c:v>
                </c:pt>
                <c:pt idx="18902">
                  <c:v>2009.1410000000001</c:v>
                </c:pt>
                <c:pt idx="18903">
                  <c:v>2005.9369999999999</c:v>
                </c:pt>
                <c:pt idx="18904">
                  <c:v>2004.5309999999999</c:v>
                </c:pt>
                <c:pt idx="18905">
                  <c:v>2003.75</c:v>
                </c:pt>
                <c:pt idx="18906">
                  <c:v>2002.9690000000001</c:v>
                </c:pt>
                <c:pt idx="18907">
                  <c:v>2000.7809999999999</c:v>
                </c:pt>
                <c:pt idx="18908">
                  <c:v>2000</c:v>
                </c:pt>
                <c:pt idx="18909">
                  <c:v>1996.5619999999999</c:v>
                </c:pt>
                <c:pt idx="18910">
                  <c:v>1997.3440000000001</c:v>
                </c:pt>
                <c:pt idx="18911">
                  <c:v>1994.7660000000001</c:v>
                </c:pt>
                <c:pt idx="18912">
                  <c:v>1989.7660000000001</c:v>
                </c:pt>
                <c:pt idx="18913">
                  <c:v>1987.3440000000001</c:v>
                </c:pt>
                <c:pt idx="18914">
                  <c:v>1985.9369999999999</c:v>
                </c:pt>
                <c:pt idx="18915">
                  <c:v>1985</c:v>
                </c:pt>
                <c:pt idx="18916">
                  <c:v>1984.1410000000001</c:v>
                </c:pt>
                <c:pt idx="18917">
                  <c:v>1980.9369999999999</c:v>
                </c:pt>
                <c:pt idx="18918">
                  <c:v>1980.3910000000001</c:v>
                </c:pt>
                <c:pt idx="18919">
                  <c:v>1977.3440000000001</c:v>
                </c:pt>
                <c:pt idx="18920">
                  <c:v>1976.953</c:v>
                </c:pt>
                <c:pt idx="18921">
                  <c:v>1973.5940000000001</c:v>
                </c:pt>
                <c:pt idx="18922">
                  <c:v>1972.1869999999999</c:v>
                </c:pt>
                <c:pt idx="18923">
                  <c:v>1970.1559999999999</c:v>
                </c:pt>
                <c:pt idx="18924">
                  <c:v>1970.547</c:v>
                </c:pt>
                <c:pt idx="18925">
                  <c:v>1966.5619999999999</c:v>
                </c:pt>
                <c:pt idx="18926">
                  <c:v>1965.547</c:v>
                </c:pt>
                <c:pt idx="18927">
                  <c:v>1965.3910000000001</c:v>
                </c:pt>
                <c:pt idx="18928">
                  <c:v>1960.7809999999999</c:v>
                </c:pt>
                <c:pt idx="18929">
                  <c:v>1959.5309999999999</c:v>
                </c:pt>
                <c:pt idx="18930">
                  <c:v>1959.5309999999999</c:v>
                </c:pt>
                <c:pt idx="18931">
                  <c:v>1956.797</c:v>
                </c:pt>
                <c:pt idx="18932">
                  <c:v>1954.1410000000001</c:v>
                </c:pt>
                <c:pt idx="18933">
                  <c:v>1952.3440000000001</c:v>
                </c:pt>
                <c:pt idx="18934">
                  <c:v>1950.547</c:v>
                </c:pt>
                <c:pt idx="18935">
                  <c:v>1950</c:v>
                </c:pt>
                <c:pt idx="18936">
                  <c:v>1946.4059999999999</c:v>
                </c:pt>
                <c:pt idx="18937">
                  <c:v>1945.547</c:v>
                </c:pt>
                <c:pt idx="18938">
                  <c:v>1944.7660000000001</c:v>
                </c:pt>
                <c:pt idx="18939">
                  <c:v>1940.9369999999999</c:v>
                </c:pt>
                <c:pt idx="18940">
                  <c:v>1942.578</c:v>
                </c:pt>
                <c:pt idx="18941">
                  <c:v>1938.203</c:v>
                </c:pt>
                <c:pt idx="18942">
                  <c:v>1935.9369999999999</c:v>
                </c:pt>
                <c:pt idx="18943">
                  <c:v>1935.7809999999999</c:v>
                </c:pt>
                <c:pt idx="18944">
                  <c:v>1933.9839999999999</c:v>
                </c:pt>
                <c:pt idx="18945">
                  <c:v>1933.5940000000001</c:v>
                </c:pt>
                <c:pt idx="18946">
                  <c:v>1927.7339999999999</c:v>
                </c:pt>
                <c:pt idx="18947">
                  <c:v>1928.5940000000001</c:v>
                </c:pt>
                <c:pt idx="18948">
                  <c:v>1926.797</c:v>
                </c:pt>
                <c:pt idx="18949">
                  <c:v>1923.3589999999999</c:v>
                </c:pt>
                <c:pt idx="18950">
                  <c:v>1922.3440000000001</c:v>
                </c:pt>
                <c:pt idx="18951">
                  <c:v>1920.547</c:v>
                </c:pt>
                <c:pt idx="18952">
                  <c:v>1920</c:v>
                </c:pt>
                <c:pt idx="18953">
                  <c:v>1918.3589999999999</c:v>
                </c:pt>
                <c:pt idx="18954">
                  <c:v>1914.7660000000001</c:v>
                </c:pt>
                <c:pt idx="18955">
                  <c:v>1911.953</c:v>
                </c:pt>
                <c:pt idx="18956">
                  <c:v>1914.375</c:v>
                </c:pt>
                <c:pt idx="18957">
                  <c:v>1912.1869999999999</c:v>
                </c:pt>
                <c:pt idx="18958">
                  <c:v>1908.3589999999999</c:v>
                </c:pt>
                <c:pt idx="18959">
                  <c:v>1908.3589999999999</c:v>
                </c:pt>
                <c:pt idx="18960">
                  <c:v>1906.4059999999999</c:v>
                </c:pt>
                <c:pt idx="18961">
                  <c:v>1904.5309999999999</c:v>
                </c:pt>
                <c:pt idx="18962">
                  <c:v>1902.9690000000001</c:v>
                </c:pt>
                <c:pt idx="18963">
                  <c:v>1903.75</c:v>
                </c:pt>
                <c:pt idx="18964">
                  <c:v>1901.4059999999999</c:v>
                </c:pt>
                <c:pt idx="18965">
                  <c:v>1899.375</c:v>
                </c:pt>
                <c:pt idx="18966">
                  <c:v>1899.1410000000001</c:v>
                </c:pt>
                <c:pt idx="18967">
                  <c:v>1896.953</c:v>
                </c:pt>
                <c:pt idx="18968">
                  <c:v>1895.3910000000001</c:v>
                </c:pt>
                <c:pt idx="18969">
                  <c:v>1893.75</c:v>
                </c:pt>
                <c:pt idx="18970">
                  <c:v>1893.3589999999999</c:v>
                </c:pt>
                <c:pt idx="18971">
                  <c:v>1891.5619999999999</c:v>
                </c:pt>
                <c:pt idx="18972">
                  <c:v>1887.7339999999999</c:v>
                </c:pt>
                <c:pt idx="18973">
                  <c:v>1891.4059999999999</c:v>
                </c:pt>
                <c:pt idx="18974">
                  <c:v>1887.7339999999999</c:v>
                </c:pt>
                <c:pt idx="18975">
                  <c:v>1885.3910000000001</c:v>
                </c:pt>
                <c:pt idx="18976">
                  <c:v>1885</c:v>
                </c:pt>
                <c:pt idx="18977">
                  <c:v>1884.375</c:v>
                </c:pt>
                <c:pt idx="18978">
                  <c:v>1882.3440000000001</c:v>
                </c:pt>
                <c:pt idx="18979">
                  <c:v>1882.1869999999999</c:v>
                </c:pt>
                <c:pt idx="18980">
                  <c:v>1880.3910000000001</c:v>
                </c:pt>
                <c:pt idx="18981">
                  <c:v>1880.3910000000001</c:v>
                </c:pt>
                <c:pt idx="18982">
                  <c:v>1877.3440000000001</c:v>
                </c:pt>
                <c:pt idx="18983">
                  <c:v>1877.578</c:v>
                </c:pt>
                <c:pt idx="18984">
                  <c:v>1876.797</c:v>
                </c:pt>
                <c:pt idx="18985">
                  <c:v>1875</c:v>
                </c:pt>
                <c:pt idx="18986">
                  <c:v>1875.7809999999999</c:v>
                </c:pt>
                <c:pt idx="18987">
                  <c:v>1873.9839999999999</c:v>
                </c:pt>
                <c:pt idx="18988">
                  <c:v>1870.3910000000001</c:v>
                </c:pt>
                <c:pt idx="18989">
                  <c:v>1870.9369999999999</c:v>
                </c:pt>
                <c:pt idx="18990">
                  <c:v>1870.9369999999999</c:v>
                </c:pt>
                <c:pt idx="18991">
                  <c:v>1870.1559999999999</c:v>
                </c:pt>
                <c:pt idx="18992">
                  <c:v>1866.4059999999999</c:v>
                </c:pt>
                <c:pt idx="18993">
                  <c:v>1867.9690000000001</c:v>
                </c:pt>
                <c:pt idx="18994">
                  <c:v>1865.7809999999999</c:v>
                </c:pt>
                <c:pt idx="18995">
                  <c:v>1866.5619999999999</c:v>
                </c:pt>
                <c:pt idx="18996">
                  <c:v>1866.172</c:v>
                </c:pt>
                <c:pt idx="18997">
                  <c:v>1863.9839999999999</c:v>
                </c:pt>
                <c:pt idx="18998">
                  <c:v>1863.5940000000001</c:v>
                </c:pt>
                <c:pt idx="18999">
                  <c:v>1860.9369999999999</c:v>
                </c:pt>
                <c:pt idx="19000">
                  <c:v>1859.1410000000001</c:v>
                </c:pt>
                <c:pt idx="19001">
                  <c:v>1861.172</c:v>
                </c:pt>
                <c:pt idx="19002">
                  <c:v>1859.375</c:v>
                </c:pt>
                <c:pt idx="19003">
                  <c:v>1856.797</c:v>
                </c:pt>
                <c:pt idx="19004">
                  <c:v>1858.75</c:v>
                </c:pt>
                <c:pt idx="19005">
                  <c:v>1856.4059999999999</c:v>
                </c:pt>
                <c:pt idx="19006">
                  <c:v>1856.5619999999999</c:v>
                </c:pt>
                <c:pt idx="19007">
                  <c:v>1857.1869999999999</c:v>
                </c:pt>
                <c:pt idx="19008">
                  <c:v>1853.9839999999999</c:v>
                </c:pt>
                <c:pt idx="19009">
                  <c:v>1856.797</c:v>
                </c:pt>
                <c:pt idx="19010">
                  <c:v>1853.5940000000001</c:v>
                </c:pt>
                <c:pt idx="19011">
                  <c:v>1855.547</c:v>
                </c:pt>
                <c:pt idx="19012">
                  <c:v>1851.953</c:v>
                </c:pt>
                <c:pt idx="19013">
                  <c:v>1852.1869999999999</c:v>
                </c:pt>
                <c:pt idx="19014">
                  <c:v>1850</c:v>
                </c:pt>
                <c:pt idx="19015">
                  <c:v>1850.1559999999999</c:v>
                </c:pt>
                <c:pt idx="19016">
                  <c:v>1852.578</c:v>
                </c:pt>
                <c:pt idx="19017">
                  <c:v>1849.7660000000001</c:v>
                </c:pt>
                <c:pt idx="19018">
                  <c:v>1850.1559999999999</c:v>
                </c:pt>
                <c:pt idx="19019">
                  <c:v>1850.1559999999999</c:v>
                </c:pt>
                <c:pt idx="19020">
                  <c:v>1850.1559999999999</c:v>
                </c:pt>
                <c:pt idx="19021">
                  <c:v>1850</c:v>
                </c:pt>
                <c:pt idx="19022">
                  <c:v>1848.5940000000001</c:v>
                </c:pt>
                <c:pt idx="19023">
                  <c:v>1846.797</c:v>
                </c:pt>
                <c:pt idx="19024">
                  <c:v>1847.1869999999999</c:v>
                </c:pt>
                <c:pt idx="19025">
                  <c:v>1846.5619999999999</c:v>
                </c:pt>
                <c:pt idx="19026">
                  <c:v>1848.203</c:v>
                </c:pt>
                <c:pt idx="19027">
                  <c:v>1848.203</c:v>
                </c:pt>
                <c:pt idx="19028">
                  <c:v>1848.203</c:v>
                </c:pt>
                <c:pt idx="19029">
                  <c:v>1847.3440000000001</c:v>
                </c:pt>
                <c:pt idx="19030">
                  <c:v>1847.578</c:v>
                </c:pt>
                <c:pt idx="19031">
                  <c:v>1848.5940000000001</c:v>
                </c:pt>
                <c:pt idx="19032">
                  <c:v>1847.3440000000001</c:v>
                </c:pt>
                <c:pt idx="19033">
                  <c:v>1848.203</c:v>
                </c:pt>
                <c:pt idx="19034">
                  <c:v>1847.7339999999999</c:v>
                </c:pt>
                <c:pt idx="19035">
                  <c:v>1848.5940000000001</c:v>
                </c:pt>
                <c:pt idx="19036">
                  <c:v>1848.5940000000001</c:v>
                </c:pt>
                <c:pt idx="19037">
                  <c:v>1845.9369999999999</c:v>
                </c:pt>
                <c:pt idx="19038">
                  <c:v>1848.203</c:v>
                </c:pt>
                <c:pt idx="19039">
                  <c:v>1847.7339999999999</c:v>
                </c:pt>
                <c:pt idx="19040">
                  <c:v>1848.9839999999999</c:v>
                </c:pt>
                <c:pt idx="19041">
                  <c:v>1848.75</c:v>
                </c:pt>
                <c:pt idx="19042">
                  <c:v>1848.5940000000001</c:v>
                </c:pt>
                <c:pt idx="19043">
                  <c:v>1848.5940000000001</c:v>
                </c:pt>
                <c:pt idx="19044">
                  <c:v>1850.1559999999999</c:v>
                </c:pt>
                <c:pt idx="19045">
                  <c:v>1852.1869999999999</c:v>
                </c:pt>
                <c:pt idx="19046">
                  <c:v>1850</c:v>
                </c:pt>
                <c:pt idx="19047">
                  <c:v>1851.953</c:v>
                </c:pt>
                <c:pt idx="19048">
                  <c:v>1853.5940000000001</c:v>
                </c:pt>
                <c:pt idx="19049">
                  <c:v>1853.9839999999999</c:v>
                </c:pt>
                <c:pt idx="19050">
                  <c:v>1855.547</c:v>
                </c:pt>
                <c:pt idx="19051">
                  <c:v>1854.5309999999999</c:v>
                </c:pt>
                <c:pt idx="19052">
                  <c:v>1852.7339999999999</c:v>
                </c:pt>
                <c:pt idx="19053">
                  <c:v>1855.9369999999999</c:v>
                </c:pt>
                <c:pt idx="19054">
                  <c:v>1856.5619999999999</c:v>
                </c:pt>
                <c:pt idx="19055">
                  <c:v>1858.9839999999999</c:v>
                </c:pt>
                <c:pt idx="19056">
                  <c:v>1856.5619999999999</c:v>
                </c:pt>
                <c:pt idx="19057">
                  <c:v>1857.3440000000001</c:v>
                </c:pt>
                <c:pt idx="19058">
                  <c:v>1858.3589999999999</c:v>
                </c:pt>
                <c:pt idx="19059">
                  <c:v>1858.9839999999999</c:v>
                </c:pt>
                <c:pt idx="19060">
                  <c:v>1860.547</c:v>
                </c:pt>
                <c:pt idx="19061">
                  <c:v>1860.547</c:v>
                </c:pt>
                <c:pt idx="19062">
                  <c:v>1861.953</c:v>
                </c:pt>
                <c:pt idx="19063">
                  <c:v>1860.7809999999999</c:v>
                </c:pt>
                <c:pt idx="19064">
                  <c:v>1863.9839999999999</c:v>
                </c:pt>
                <c:pt idx="19065">
                  <c:v>1864.5309999999999</c:v>
                </c:pt>
                <c:pt idx="19066">
                  <c:v>1863.3589999999999</c:v>
                </c:pt>
                <c:pt idx="19067">
                  <c:v>1866.953</c:v>
                </c:pt>
                <c:pt idx="19068">
                  <c:v>1866.953</c:v>
                </c:pt>
                <c:pt idx="19069">
                  <c:v>1867.9690000000001</c:v>
                </c:pt>
                <c:pt idx="19070">
                  <c:v>1867.7339999999999</c:v>
                </c:pt>
                <c:pt idx="19071">
                  <c:v>1869.7660000000001</c:v>
                </c:pt>
                <c:pt idx="19072">
                  <c:v>1870.3910000000001</c:v>
                </c:pt>
                <c:pt idx="19073">
                  <c:v>1872.1869999999999</c:v>
                </c:pt>
                <c:pt idx="19074">
                  <c:v>1871.953</c:v>
                </c:pt>
                <c:pt idx="19075">
                  <c:v>1873.75</c:v>
                </c:pt>
                <c:pt idx="19076">
                  <c:v>1873.75</c:v>
                </c:pt>
                <c:pt idx="19077">
                  <c:v>1875.1559999999999</c:v>
                </c:pt>
                <c:pt idx="19078">
                  <c:v>1876.4059999999999</c:v>
                </c:pt>
                <c:pt idx="19079">
                  <c:v>1876.953</c:v>
                </c:pt>
                <c:pt idx="19080">
                  <c:v>1877.3440000000001</c:v>
                </c:pt>
                <c:pt idx="19081">
                  <c:v>1878.75</c:v>
                </c:pt>
                <c:pt idx="19082">
                  <c:v>1880.7809999999999</c:v>
                </c:pt>
                <c:pt idx="19083">
                  <c:v>1879.5309999999999</c:v>
                </c:pt>
                <c:pt idx="19084">
                  <c:v>1881.797</c:v>
                </c:pt>
                <c:pt idx="19085">
                  <c:v>1883.3589999999999</c:v>
                </c:pt>
                <c:pt idx="19086">
                  <c:v>1885.7809999999999</c:v>
                </c:pt>
                <c:pt idx="19087">
                  <c:v>1886.172</c:v>
                </c:pt>
                <c:pt idx="19088">
                  <c:v>1887.578</c:v>
                </c:pt>
                <c:pt idx="19089">
                  <c:v>1885.9369999999999</c:v>
                </c:pt>
                <c:pt idx="19090">
                  <c:v>1887.578</c:v>
                </c:pt>
                <c:pt idx="19091">
                  <c:v>1889.5309999999999</c:v>
                </c:pt>
                <c:pt idx="19092">
                  <c:v>1893.203</c:v>
                </c:pt>
                <c:pt idx="19093">
                  <c:v>1893.203</c:v>
                </c:pt>
                <c:pt idx="19094">
                  <c:v>1895</c:v>
                </c:pt>
                <c:pt idx="19095">
                  <c:v>1896.4059999999999</c:v>
                </c:pt>
                <c:pt idx="19096">
                  <c:v>1896.4059999999999</c:v>
                </c:pt>
                <c:pt idx="19097">
                  <c:v>1896.5619999999999</c:v>
                </c:pt>
                <c:pt idx="19098">
                  <c:v>1897.1869999999999</c:v>
                </c:pt>
                <c:pt idx="19099">
                  <c:v>1900.1559999999999</c:v>
                </c:pt>
                <c:pt idx="19100">
                  <c:v>1901.172</c:v>
                </c:pt>
                <c:pt idx="19101">
                  <c:v>1902.3440000000001</c:v>
                </c:pt>
                <c:pt idx="19102">
                  <c:v>1903.75</c:v>
                </c:pt>
                <c:pt idx="19103">
                  <c:v>1905.547</c:v>
                </c:pt>
                <c:pt idx="19104">
                  <c:v>1904.1410000000001</c:v>
                </c:pt>
                <c:pt idx="19105">
                  <c:v>1908.75</c:v>
                </c:pt>
                <c:pt idx="19106">
                  <c:v>1909.5309999999999</c:v>
                </c:pt>
                <c:pt idx="19107">
                  <c:v>1910</c:v>
                </c:pt>
                <c:pt idx="19108">
                  <c:v>1912.3440000000001</c:v>
                </c:pt>
                <c:pt idx="19109">
                  <c:v>1913.5940000000001</c:v>
                </c:pt>
                <c:pt idx="19110">
                  <c:v>1913.203</c:v>
                </c:pt>
                <c:pt idx="19111">
                  <c:v>1917.1869999999999</c:v>
                </c:pt>
                <c:pt idx="19112">
                  <c:v>1917.9690000000001</c:v>
                </c:pt>
                <c:pt idx="19113">
                  <c:v>1918.203</c:v>
                </c:pt>
                <c:pt idx="19114">
                  <c:v>1921.5619999999999</c:v>
                </c:pt>
                <c:pt idx="19115">
                  <c:v>1921.953</c:v>
                </c:pt>
                <c:pt idx="19116">
                  <c:v>1923.5940000000001</c:v>
                </c:pt>
                <c:pt idx="19117">
                  <c:v>1926.797</c:v>
                </c:pt>
                <c:pt idx="19118">
                  <c:v>1928.5940000000001</c:v>
                </c:pt>
                <c:pt idx="19119">
                  <c:v>1925.547</c:v>
                </c:pt>
                <c:pt idx="19120">
                  <c:v>1930.547</c:v>
                </c:pt>
                <c:pt idx="19121">
                  <c:v>1931.953</c:v>
                </c:pt>
                <c:pt idx="19122">
                  <c:v>1931.797</c:v>
                </c:pt>
                <c:pt idx="19123">
                  <c:v>1936.5619999999999</c:v>
                </c:pt>
                <c:pt idx="19124">
                  <c:v>1935</c:v>
                </c:pt>
                <c:pt idx="19125">
                  <c:v>1936.4059999999999</c:v>
                </c:pt>
                <c:pt idx="19126">
                  <c:v>1939.1410000000001</c:v>
                </c:pt>
                <c:pt idx="19127">
                  <c:v>1939.375</c:v>
                </c:pt>
                <c:pt idx="19128">
                  <c:v>1941.5619999999999</c:v>
                </c:pt>
                <c:pt idx="19129">
                  <c:v>1943.9839999999999</c:v>
                </c:pt>
                <c:pt idx="19130">
                  <c:v>1944.5309999999999</c:v>
                </c:pt>
                <c:pt idx="19131">
                  <c:v>1948.203</c:v>
                </c:pt>
                <c:pt idx="19132">
                  <c:v>1946.953</c:v>
                </c:pt>
                <c:pt idx="19133">
                  <c:v>1950</c:v>
                </c:pt>
                <c:pt idx="19134">
                  <c:v>1951.5619999999999</c:v>
                </c:pt>
                <c:pt idx="19135">
                  <c:v>1952.9690000000001</c:v>
                </c:pt>
                <c:pt idx="19136">
                  <c:v>1955</c:v>
                </c:pt>
                <c:pt idx="19137">
                  <c:v>1956.5619999999999</c:v>
                </c:pt>
                <c:pt idx="19138">
                  <c:v>1958.3589999999999</c:v>
                </c:pt>
                <c:pt idx="19139">
                  <c:v>1959.375</c:v>
                </c:pt>
                <c:pt idx="19140">
                  <c:v>1958.75</c:v>
                </c:pt>
                <c:pt idx="19141">
                  <c:v>1963.3589999999999</c:v>
                </c:pt>
                <c:pt idx="19142">
                  <c:v>1963.9839999999999</c:v>
                </c:pt>
                <c:pt idx="19143">
                  <c:v>1967.9690000000001</c:v>
                </c:pt>
                <c:pt idx="19144">
                  <c:v>1967.3440000000001</c:v>
                </c:pt>
                <c:pt idx="19145">
                  <c:v>1970.1559999999999</c:v>
                </c:pt>
                <c:pt idx="19146">
                  <c:v>1971.953</c:v>
                </c:pt>
                <c:pt idx="19147">
                  <c:v>1975</c:v>
                </c:pt>
                <c:pt idx="19148">
                  <c:v>1975.7809999999999</c:v>
                </c:pt>
                <c:pt idx="19149">
                  <c:v>1975.3910000000001</c:v>
                </c:pt>
                <c:pt idx="19150">
                  <c:v>1979.375</c:v>
                </c:pt>
                <c:pt idx="19151">
                  <c:v>1979.5309999999999</c:v>
                </c:pt>
                <c:pt idx="19152">
                  <c:v>1982.578</c:v>
                </c:pt>
                <c:pt idx="19153">
                  <c:v>1985.7809999999999</c:v>
                </c:pt>
                <c:pt idx="19154">
                  <c:v>1986.953</c:v>
                </c:pt>
                <c:pt idx="19155">
                  <c:v>1986.797</c:v>
                </c:pt>
                <c:pt idx="19156">
                  <c:v>1989.375</c:v>
                </c:pt>
                <c:pt idx="19157">
                  <c:v>1989.375</c:v>
                </c:pt>
                <c:pt idx="19158">
                  <c:v>1992.578</c:v>
                </c:pt>
                <c:pt idx="19159">
                  <c:v>1992.578</c:v>
                </c:pt>
                <c:pt idx="19160">
                  <c:v>1995.7809999999999</c:v>
                </c:pt>
                <c:pt idx="19161">
                  <c:v>1997.9690000000001</c:v>
                </c:pt>
                <c:pt idx="19162">
                  <c:v>1998.9839999999999</c:v>
                </c:pt>
                <c:pt idx="19163">
                  <c:v>2002.3440000000001</c:v>
                </c:pt>
                <c:pt idx="19164">
                  <c:v>2002.7339999999999</c:v>
                </c:pt>
                <c:pt idx="19165">
                  <c:v>2003.9839999999999</c:v>
                </c:pt>
                <c:pt idx="19166">
                  <c:v>2004.5309999999999</c:v>
                </c:pt>
                <c:pt idx="19167">
                  <c:v>2006.953</c:v>
                </c:pt>
                <c:pt idx="19168">
                  <c:v>2008.75</c:v>
                </c:pt>
                <c:pt idx="19169">
                  <c:v>2010</c:v>
                </c:pt>
                <c:pt idx="19170">
                  <c:v>2012.1869999999999</c:v>
                </c:pt>
                <c:pt idx="19171">
                  <c:v>2014.5309999999999</c:v>
                </c:pt>
                <c:pt idx="19172">
                  <c:v>2018.3589999999999</c:v>
                </c:pt>
                <c:pt idx="19173">
                  <c:v>2017.7339999999999</c:v>
                </c:pt>
                <c:pt idx="19174">
                  <c:v>2020.1559999999999</c:v>
                </c:pt>
                <c:pt idx="19175">
                  <c:v>2022.9690000000001</c:v>
                </c:pt>
                <c:pt idx="19176">
                  <c:v>2022.3440000000001</c:v>
                </c:pt>
                <c:pt idx="19177">
                  <c:v>2022.578</c:v>
                </c:pt>
                <c:pt idx="19178">
                  <c:v>2025.3910000000001</c:v>
                </c:pt>
                <c:pt idx="19179">
                  <c:v>2027.578</c:v>
                </c:pt>
                <c:pt idx="19180">
                  <c:v>2028.5940000000001</c:v>
                </c:pt>
                <c:pt idx="19181">
                  <c:v>2032.9690000000001</c:v>
                </c:pt>
                <c:pt idx="19182">
                  <c:v>2033.203</c:v>
                </c:pt>
                <c:pt idx="19183">
                  <c:v>2037.3440000000001</c:v>
                </c:pt>
                <c:pt idx="19184">
                  <c:v>2037.3440000000001</c:v>
                </c:pt>
                <c:pt idx="19185">
                  <c:v>2039.1410000000001</c:v>
                </c:pt>
                <c:pt idx="19186">
                  <c:v>2040.7809999999999</c:v>
                </c:pt>
                <c:pt idx="19187">
                  <c:v>2040.7809999999999</c:v>
                </c:pt>
                <c:pt idx="19188">
                  <c:v>2042.3440000000001</c:v>
                </c:pt>
                <c:pt idx="19189">
                  <c:v>2045</c:v>
                </c:pt>
                <c:pt idx="19190">
                  <c:v>2048.3589999999999</c:v>
                </c:pt>
                <c:pt idx="19191">
                  <c:v>2047.578</c:v>
                </c:pt>
                <c:pt idx="19192">
                  <c:v>2050.9369999999999</c:v>
                </c:pt>
                <c:pt idx="19193">
                  <c:v>2052.7339999999999</c:v>
                </c:pt>
                <c:pt idx="19194">
                  <c:v>2054.5309999999999</c:v>
                </c:pt>
                <c:pt idx="19195">
                  <c:v>2055.3910000000001</c:v>
                </c:pt>
                <c:pt idx="19196">
                  <c:v>2059.375</c:v>
                </c:pt>
                <c:pt idx="19197">
                  <c:v>2062.1869999999999</c:v>
                </c:pt>
                <c:pt idx="19198">
                  <c:v>2060.9369999999999</c:v>
                </c:pt>
                <c:pt idx="19199">
                  <c:v>2064.7660000000001</c:v>
                </c:pt>
                <c:pt idx="19200">
                  <c:v>2064.1410000000001</c:v>
                </c:pt>
                <c:pt idx="19201">
                  <c:v>2065.547</c:v>
                </c:pt>
                <c:pt idx="19202">
                  <c:v>2070.3910000000001</c:v>
                </c:pt>
                <c:pt idx="19203">
                  <c:v>2070.7809999999999</c:v>
                </c:pt>
                <c:pt idx="19204">
                  <c:v>2071.797</c:v>
                </c:pt>
                <c:pt idx="19205">
                  <c:v>2074.375</c:v>
                </c:pt>
                <c:pt idx="19206">
                  <c:v>2072.3440000000001</c:v>
                </c:pt>
                <c:pt idx="19207">
                  <c:v>2075.3910000000001</c:v>
                </c:pt>
                <c:pt idx="19208">
                  <c:v>2074.7660000000001</c:v>
                </c:pt>
                <c:pt idx="19209">
                  <c:v>2079.5309999999999</c:v>
                </c:pt>
                <c:pt idx="19210">
                  <c:v>2080</c:v>
                </c:pt>
                <c:pt idx="19211">
                  <c:v>2082.7339999999999</c:v>
                </c:pt>
                <c:pt idx="19212">
                  <c:v>2084.1410000000001</c:v>
                </c:pt>
                <c:pt idx="19213">
                  <c:v>2084.375</c:v>
                </c:pt>
                <c:pt idx="19214">
                  <c:v>2085.9369999999999</c:v>
                </c:pt>
                <c:pt idx="19215">
                  <c:v>2087.578</c:v>
                </c:pt>
                <c:pt idx="19216">
                  <c:v>2088.75</c:v>
                </c:pt>
                <c:pt idx="19217">
                  <c:v>2091.172</c:v>
                </c:pt>
                <c:pt idx="19218">
                  <c:v>2091.172</c:v>
                </c:pt>
                <c:pt idx="19219">
                  <c:v>2095.9369999999999</c:v>
                </c:pt>
                <c:pt idx="19220">
                  <c:v>2094.5309999999999</c:v>
                </c:pt>
                <c:pt idx="19221">
                  <c:v>2097.9690000000001</c:v>
                </c:pt>
                <c:pt idx="19222">
                  <c:v>2095.547</c:v>
                </c:pt>
                <c:pt idx="19223">
                  <c:v>2097.9690000000001</c:v>
                </c:pt>
                <c:pt idx="19224">
                  <c:v>2101.4059999999999</c:v>
                </c:pt>
                <c:pt idx="19225">
                  <c:v>2099.5309999999999</c:v>
                </c:pt>
                <c:pt idx="19226">
                  <c:v>2102.1869999999999</c:v>
                </c:pt>
                <c:pt idx="19227">
                  <c:v>2102.9690000000001</c:v>
                </c:pt>
                <c:pt idx="19228">
                  <c:v>2104.5309999999999</c:v>
                </c:pt>
                <c:pt idx="19229">
                  <c:v>2106.797</c:v>
                </c:pt>
                <c:pt idx="19230">
                  <c:v>2107.3440000000001</c:v>
                </c:pt>
                <c:pt idx="19231">
                  <c:v>2106.797</c:v>
                </c:pt>
                <c:pt idx="19232">
                  <c:v>2109.375</c:v>
                </c:pt>
                <c:pt idx="19233">
                  <c:v>2112.578</c:v>
                </c:pt>
                <c:pt idx="19234">
                  <c:v>2112.3440000000001</c:v>
                </c:pt>
                <c:pt idx="19235">
                  <c:v>2114.1410000000001</c:v>
                </c:pt>
                <c:pt idx="19236">
                  <c:v>2115.3910000000001</c:v>
                </c:pt>
                <c:pt idx="19237">
                  <c:v>2115.3910000000001</c:v>
                </c:pt>
                <c:pt idx="19238">
                  <c:v>2118.5940000000001</c:v>
                </c:pt>
                <c:pt idx="19239">
                  <c:v>2115.7809999999999</c:v>
                </c:pt>
                <c:pt idx="19240">
                  <c:v>2118.5940000000001</c:v>
                </c:pt>
                <c:pt idx="19241">
                  <c:v>2119.375</c:v>
                </c:pt>
                <c:pt idx="19242">
                  <c:v>2117.9690000000001</c:v>
                </c:pt>
                <c:pt idx="19243">
                  <c:v>2120.547</c:v>
                </c:pt>
                <c:pt idx="19244">
                  <c:v>2121.4059999999999</c:v>
                </c:pt>
                <c:pt idx="19245">
                  <c:v>2121.797</c:v>
                </c:pt>
                <c:pt idx="19246">
                  <c:v>2123.3589999999999</c:v>
                </c:pt>
                <c:pt idx="19247">
                  <c:v>2122.578</c:v>
                </c:pt>
                <c:pt idx="19248">
                  <c:v>2124.7660000000001</c:v>
                </c:pt>
                <c:pt idx="19249">
                  <c:v>2126.4059999999999</c:v>
                </c:pt>
                <c:pt idx="19250">
                  <c:v>2125.547</c:v>
                </c:pt>
                <c:pt idx="19251">
                  <c:v>2125.7809999999999</c:v>
                </c:pt>
                <c:pt idx="19252">
                  <c:v>2126.953</c:v>
                </c:pt>
                <c:pt idx="19253">
                  <c:v>2130</c:v>
                </c:pt>
                <c:pt idx="19254">
                  <c:v>2127.578</c:v>
                </c:pt>
                <c:pt idx="19255">
                  <c:v>2130.3910000000001</c:v>
                </c:pt>
                <c:pt idx="19256">
                  <c:v>2131.172</c:v>
                </c:pt>
                <c:pt idx="19257">
                  <c:v>2131.172</c:v>
                </c:pt>
                <c:pt idx="19258">
                  <c:v>2134.5309999999999</c:v>
                </c:pt>
                <c:pt idx="19259">
                  <c:v>2133.203</c:v>
                </c:pt>
                <c:pt idx="19260">
                  <c:v>2132.1869999999999</c:v>
                </c:pt>
                <c:pt idx="19261">
                  <c:v>2134.7660000000001</c:v>
                </c:pt>
                <c:pt idx="19262">
                  <c:v>2132.578</c:v>
                </c:pt>
                <c:pt idx="19263">
                  <c:v>2136.172</c:v>
                </c:pt>
                <c:pt idx="19264">
                  <c:v>2134.7660000000001</c:v>
                </c:pt>
                <c:pt idx="19265">
                  <c:v>2135.547</c:v>
                </c:pt>
                <c:pt idx="19266">
                  <c:v>2136.953</c:v>
                </c:pt>
                <c:pt idx="19267">
                  <c:v>2135.7809999999999</c:v>
                </c:pt>
                <c:pt idx="19268">
                  <c:v>2135.7809999999999</c:v>
                </c:pt>
                <c:pt idx="19269">
                  <c:v>2136.5619999999999</c:v>
                </c:pt>
                <c:pt idx="19270">
                  <c:v>2137.9690000000001</c:v>
                </c:pt>
                <c:pt idx="19271">
                  <c:v>2135.547</c:v>
                </c:pt>
                <c:pt idx="19272">
                  <c:v>2140.3910000000001</c:v>
                </c:pt>
                <c:pt idx="19273">
                  <c:v>2137.7339999999999</c:v>
                </c:pt>
                <c:pt idx="19274">
                  <c:v>2136.5619999999999</c:v>
                </c:pt>
                <c:pt idx="19275">
                  <c:v>2139.5309999999999</c:v>
                </c:pt>
                <c:pt idx="19276">
                  <c:v>2140.3910000000001</c:v>
                </c:pt>
                <c:pt idx="19277">
                  <c:v>2139.375</c:v>
                </c:pt>
                <c:pt idx="19278">
                  <c:v>2137.9690000000001</c:v>
                </c:pt>
                <c:pt idx="19279">
                  <c:v>2138.9839999999999</c:v>
                </c:pt>
                <c:pt idx="19280">
                  <c:v>2139.1410000000001</c:v>
                </c:pt>
                <c:pt idx="19281">
                  <c:v>2139.5309999999999</c:v>
                </c:pt>
                <c:pt idx="19282">
                  <c:v>2141.797</c:v>
                </c:pt>
                <c:pt idx="19283">
                  <c:v>2141.953</c:v>
                </c:pt>
                <c:pt idx="19284">
                  <c:v>2138.5940000000001</c:v>
                </c:pt>
                <c:pt idx="19285">
                  <c:v>2138.9839999999999</c:v>
                </c:pt>
                <c:pt idx="19286">
                  <c:v>2140</c:v>
                </c:pt>
                <c:pt idx="19287">
                  <c:v>2140.1559999999999</c:v>
                </c:pt>
                <c:pt idx="19288">
                  <c:v>2141.953</c:v>
                </c:pt>
                <c:pt idx="19289">
                  <c:v>2138.5940000000001</c:v>
                </c:pt>
                <c:pt idx="19290">
                  <c:v>2139.1410000000001</c:v>
                </c:pt>
                <c:pt idx="19291">
                  <c:v>2139.7660000000001</c:v>
                </c:pt>
                <c:pt idx="19292">
                  <c:v>2142.578</c:v>
                </c:pt>
                <c:pt idx="19293">
                  <c:v>2139.1410000000001</c:v>
                </c:pt>
                <c:pt idx="19294">
                  <c:v>2139.375</c:v>
                </c:pt>
                <c:pt idx="19295">
                  <c:v>2139.375</c:v>
                </c:pt>
                <c:pt idx="19296">
                  <c:v>2138.3589999999999</c:v>
                </c:pt>
                <c:pt idx="19297">
                  <c:v>2140</c:v>
                </c:pt>
                <c:pt idx="19298">
                  <c:v>2137.3440000000001</c:v>
                </c:pt>
                <c:pt idx="19299">
                  <c:v>2137.9690000000001</c:v>
                </c:pt>
                <c:pt idx="19300">
                  <c:v>2137.1869999999999</c:v>
                </c:pt>
                <c:pt idx="19301">
                  <c:v>2135.9369999999999</c:v>
                </c:pt>
                <c:pt idx="19302">
                  <c:v>2140.547</c:v>
                </c:pt>
                <c:pt idx="19303">
                  <c:v>2138.75</c:v>
                </c:pt>
                <c:pt idx="19304">
                  <c:v>2137.578</c:v>
                </c:pt>
                <c:pt idx="19305">
                  <c:v>2137.7339999999999</c:v>
                </c:pt>
                <c:pt idx="19306">
                  <c:v>2139.375</c:v>
                </c:pt>
                <c:pt idx="19307">
                  <c:v>2137.578</c:v>
                </c:pt>
                <c:pt idx="19308">
                  <c:v>2136.172</c:v>
                </c:pt>
                <c:pt idx="19309">
                  <c:v>2136.953</c:v>
                </c:pt>
                <c:pt idx="19310">
                  <c:v>2134.5309999999999</c:v>
                </c:pt>
                <c:pt idx="19311">
                  <c:v>2133.75</c:v>
                </c:pt>
                <c:pt idx="19312">
                  <c:v>2134.5309999999999</c:v>
                </c:pt>
                <c:pt idx="19313">
                  <c:v>2131.172</c:v>
                </c:pt>
                <c:pt idx="19314">
                  <c:v>2134.5309999999999</c:v>
                </c:pt>
                <c:pt idx="19315">
                  <c:v>2135</c:v>
                </c:pt>
                <c:pt idx="19316">
                  <c:v>2131.5619999999999</c:v>
                </c:pt>
                <c:pt idx="19317">
                  <c:v>2132.578</c:v>
                </c:pt>
                <c:pt idx="19318">
                  <c:v>2133.3589999999999</c:v>
                </c:pt>
                <c:pt idx="19319">
                  <c:v>2134.5309999999999</c:v>
                </c:pt>
                <c:pt idx="19320">
                  <c:v>2130.1559999999999</c:v>
                </c:pt>
                <c:pt idx="19321">
                  <c:v>2129.1410000000001</c:v>
                </c:pt>
                <c:pt idx="19322">
                  <c:v>2129.7660000000001</c:v>
                </c:pt>
                <c:pt idx="19323">
                  <c:v>2127.7339999999999</c:v>
                </c:pt>
                <c:pt idx="19324">
                  <c:v>2128.75</c:v>
                </c:pt>
                <c:pt idx="19325">
                  <c:v>2128.3589999999999</c:v>
                </c:pt>
                <c:pt idx="19326">
                  <c:v>2126.172</c:v>
                </c:pt>
                <c:pt idx="19327">
                  <c:v>2125</c:v>
                </c:pt>
                <c:pt idx="19328">
                  <c:v>2122.9690000000001</c:v>
                </c:pt>
                <c:pt idx="19329">
                  <c:v>2125.7809999999999</c:v>
                </c:pt>
                <c:pt idx="19330">
                  <c:v>2125.3910000000001</c:v>
                </c:pt>
                <c:pt idx="19331">
                  <c:v>2124.5309999999999</c:v>
                </c:pt>
                <c:pt idx="19332">
                  <c:v>2124.5309999999999</c:v>
                </c:pt>
                <c:pt idx="19333">
                  <c:v>2121.4059999999999</c:v>
                </c:pt>
                <c:pt idx="19334">
                  <c:v>2119.5309999999999</c:v>
                </c:pt>
                <c:pt idx="19335">
                  <c:v>2122.1869999999999</c:v>
                </c:pt>
                <c:pt idx="19336">
                  <c:v>2120</c:v>
                </c:pt>
                <c:pt idx="19337">
                  <c:v>2120.3910000000001</c:v>
                </c:pt>
                <c:pt idx="19338">
                  <c:v>2119.5309999999999</c:v>
                </c:pt>
                <c:pt idx="19339">
                  <c:v>2117.578</c:v>
                </c:pt>
                <c:pt idx="19340">
                  <c:v>2117.3440000000001</c:v>
                </c:pt>
                <c:pt idx="19341">
                  <c:v>2116.4059999999999</c:v>
                </c:pt>
                <c:pt idx="19342">
                  <c:v>2115.547</c:v>
                </c:pt>
                <c:pt idx="19343">
                  <c:v>2112.9690000000001</c:v>
                </c:pt>
                <c:pt idx="19344">
                  <c:v>2111.4059999999999</c:v>
                </c:pt>
                <c:pt idx="19345">
                  <c:v>2112.9690000000001</c:v>
                </c:pt>
                <c:pt idx="19346">
                  <c:v>2110.547</c:v>
                </c:pt>
                <c:pt idx="19347">
                  <c:v>2111.797</c:v>
                </c:pt>
                <c:pt idx="19348">
                  <c:v>2109.5309999999999</c:v>
                </c:pt>
                <c:pt idx="19349">
                  <c:v>2110.7809999999999</c:v>
                </c:pt>
                <c:pt idx="19350">
                  <c:v>2109.1410000000001</c:v>
                </c:pt>
                <c:pt idx="19351">
                  <c:v>2106.172</c:v>
                </c:pt>
                <c:pt idx="19352">
                  <c:v>2105.3910000000001</c:v>
                </c:pt>
                <c:pt idx="19353">
                  <c:v>2104.5309999999999</c:v>
                </c:pt>
                <c:pt idx="19354">
                  <c:v>2105.3910000000001</c:v>
                </c:pt>
                <c:pt idx="19355">
                  <c:v>2102.7339999999999</c:v>
                </c:pt>
                <c:pt idx="19356">
                  <c:v>2100.3910000000001</c:v>
                </c:pt>
                <c:pt idx="19357">
                  <c:v>2100.1559999999999</c:v>
                </c:pt>
                <c:pt idx="19358">
                  <c:v>2101.797</c:v>
                </c:pt>
                <c:pt idx="19359">
                  <c:v>2097.3440000000001</c:v>
                </c:pt>
                <c:pt idx="19360">
                  <c:v>2098.9839999999999</c:v>
                </c:pt>
                <c:pt idx="19361">
                  <c:v>2096.5619999999999</c:v>
                </c:pt>
                <c:pt idx="19362">
                  <c:v>2096.4059999999999</c:v>
                </c:pt>
                <c:pt idx="19363">
                  <c:v>2094.1410000000001</c:v>
                </c:pt>
                <c:pt idx="19364">
                  <c:v>2092.7339999999999</c:v>
                </c:pt>
                <c:pt idx="19365">
                  <c:v>2091.4059999999999</c:v>
                </c:pt>
                <c:pt idx="19366">
                  <c:v>2088.9839999999999</c:v>
                </c:pt>
                <c:pt idx="19367">
                  <c:v>2090.3910000000001</c:v>
                </c:pt>
                <c:pt idx="19368">
                  <c:v>2090.1559999999999</c:v>
                </c:pt>
                <c:pt idx="19369">
                  <c:v>2088.3589999999999</c:v>
                </c:pt>
                <c:pt idx="19370">
                  <c:v>2086.953</c:v>
                </c:pt>
                <c:pt idx="19371">
                  <c:v>2084.5309999999999</c:v>
                </c:pt>
                <c:pt idx="19372">
                  <c:v>2081.953</c:v>
                </c:pt>
                <c:pt idx="19373">
                  <c:v>2081.4059999999999</c:v>
                </c:pt>
                <c:pt idx="19374">
                  <c:v>2082.7339999999999</c:v>
                </c:pt>
                <c:pt idx="19375">
                  <c:v>2078.5940000000001</c:v>
                </c:pt>
                <c:pt idx="19376">
                  <c:v>2080.1559999999999</c:v>
                </c:pt>
                <c:pt idx="19377">
                  <c:v>2075.7809999999999</c:v>
                </c:pt>
                <c:pt idx="19378">
                  <c:v>2075.9369999999999</c:v>
                </c:pt>
                <c:pt idx="19379">
                  <c:v>2076.172</c:v>
                </c:pt>
                <c:pt idx="19380">
                  <c:v>2076.797</c:v>
                </c:pt>
                <c:pt idx="19381">
                  <c:v>2071.5619999999999</c:v>
                </c:pt>
                <c:pt idx="19382">
                  <c:v>2071.4059999999999</c:v>
                </c:pt>
                <c:pt idx="19383">
                  <c:v>2069.5309999999999</c:v>
                </c:pt>
                <c:pt idx="19384">
                  <c:v>2071.172</c:v>
                </c:pt>
                <c:pt idx="19385">
                  <c:v>2067.1869999999999</c:v>
                </c:pt>
                <c:pt idx="19386">
                  <c:v>2065</c:v>
                </c:pt>
                <c:pt idx="19387">
                  <c:v>2065.1559999999999</c:v>
                </c:pt>
                <c:pt idx="19388">
                  <c:v>2063.5940000000001</c:v>
                </c:pt>
                <c:pt idx="19389">
                  <c:v>2063.75</c:v>
                </c:pt>
                <c:pt idx="19390">
                  <c:v>2061.5619999999999</c:v>
                </c:pt>
                <c:pt idx="19391">
                  <c:v>2059.5309999999999</c:v>
                </c:pt>
                <c:pt idx="19392">
                  <c:v>2057.578</c:v>
                </c:pt>
                <c:pt idx="19393">
                  <c:v>2053.9839999999999</c:v>
                </c:pt>
                <c:pt idx="19394">
                  <c:v>2053.9839999999999</c:v>
                </c:pt>
                <c:pt idx="19395">
                  <c:v>2052.1869999999999</c:v>
                </c:pt>
                <c:pt idx="19396">
                  <c:v>2052.3440000000001</c:v>
                </c:pt>
                <c:pt idx="19397">
                  <c:v>2051.5619999999999</c:v>
                </c:pt>
                <c:pt idx="19398">
                  <c:v>2047.9690000000001</c:v>
                </c:pt>
                <c:pt idx="19399">
                  <c:v>2047.578</c:v>
                </c:pt>
                <c:pt idx="19400">
                  <c:v>2045</c:v>
                </c:pt>
                <c:pt idx="19401">
                  <c:v>2046.172</c:v>
                </c:pt>
                <c:pt idx="19402">
                  <c:v>2043.3589999999999</c:v>
                </c:pt>
                <c:pt idx="19403">
                  <c:v>2040.7809999999999</c:v>
                </c:pt>
                <c:pt idx="19404">
                  <c:v>2040.7809999999999</c:v>
                </c:pt>
                <c:pt idx="19405">
                  <c:v>2039.375</c:v>
                </c:pt>
                <c:pt idx="19406">
                  <c:v>2038.9839999999999</c:v>
                </c:pt>
                <c:pt idx="19407">
                  <c:v>2034.7660000000001</c:v>
                </c:pt>
                <c:pt idx="19408">
                  <c:v>2033.9839999999999</c:v>
                </c:pt>
                <c:pt idx="19409">
                  <c:v>2033.5940000000001</c:v>
                </c:pt>
                <c:pt idx="19410">
                  <c:v>2033.203</c:v>
                </c:pt>
                <c:pt idx="19411">
                  <c:v>2030.3910000000001</c:v>
                </c:pt>
                <c:pt idx="19412">
                  <c:v>2026.797</c:v>
                </c:pt>
                <c:pt idx="19413">
                  <c:v>2026.172</c:v>
                </c:pt>
                <c:pt idx="19414">
                  <c:v>2022.9690000000001</c:v>
                </c:pt>
                <c:pt idx="19415">
                  <c:v>2022.1869999999999</c:v>
                </c:pt>
                <c:pt idx="19416">
                  <c:v>2021.5619999999999</c:v>
                </c:pt>
                <c:pt idx="19417">
                  <c:v>2019.5309999999999</c:v>
                </c:pt>
                <c:pt idx="19418">
                  <c:v>2020</c:v>
                </c:pt>
                <c:pt idx="19419">
                  <c:v>2018.203</c:v>
                </c:pt>
                <c:pt idx="19420">
                  <c:v>2015.3910000000001</c:v>
                </c:pt>
                <c:pt idx="19421">
                  <c:v>2016.172</c:v>
                </c:pt>
                <c:pt idx="19422">
                  <c:v>2012.578</c:v>
                </c:pt>
                <c:pt idx="19423">
                  <c:v>2014.375</c:v>
                </c:pt>
                <c:pt idx="19424">
                  <c:v>2010.7809999999999</c:v>
                </c:pt>
                <c:pt idx="19425">
                  <c:v>2009.375</c:v>
                </c:pt>
                <c:pt idx="19426">
                  <c:v>2006.5619999999999</c:v>
                </c:pt>
                <c:pt idx="19427">
                  <c:v>2005.9369999999999</c:v>
                </c:pt>
                <c:pt idx="19428">
                  <c:v>2003.9839999999999</c:v>
                </c:pt>
                <c:pt idx="19429">
                  <c:v>2002.9690000000001</c:v>
                </c:pt>
                <c:pt idx="19430">
                  <c:v>1999.7660000000001</c:v>
                </c:pt>
                <c:pt idx="19431">
                  <c:v>1999.375</c:v>
                </c:pt>
                <c:pt idx="19432">
                  <c:v>2000</c:v>
                </c:pt>
                <c:pt idx="19433">
                  <c:v>1998.3589999999999</c:v>
                </c:pt>
                <c:pt idx="19434">
                  <c:v>1996.5619999999999</c:v>
                </c:pt>
                <c:pt idx="19435">
                  <c:v>1994.375</c:v>
                </c:pt>
                <c:pt idx="19436">
                  <c:v>1993.75</c:v>
                </c:pt>
                <c:pt idx="19437">
                  <c:v>1991.4059999999999</c:v>
                </c:pt>
                <c:pt idx="19438">
                  <c:v>1990.9369999999999</c:v>
                </c:pt>
                <c:pt idx="19439">
                  <c:v>1991.797</c:v>
                </c:pt>
                <c:pt idx="19440">
                  <c:v>1986.5619999999999</c:v>
                </c:pt>
                <c:pt idx="19441">
                  <c:v>1984.7660000000001</c:v>
                </c:pt>
                <c:pt idx="19442">
                  <c:v>1985.9369999999999</c:v>
                </c:pt>
                <c:pt idx="19443">
                  <c:v>1982.3440000000001</c:v>
                </c:pt>
                <c:pt idx="19444">
                  <c:v>1978.75</c:v>
                </c:pt>
                <c:pt idx="19445">
                  <c:v>1979.1410000000001</c:v>
                </c:pt>
                <c:pt idx="19446">
                  <c:v>1977.9690000000001</c:v>
                </c:pt>
                <c:pt idx="19447">
                  <c:v>1977.578</c:v>
                </c:pt>
                <c:pt idx="19448">
                  <c:v>1975.3910000000001</c:v>
                </c:pt>
                <c:pt idx="19449">
                  <c:v>1973.9839999999999</c:v>
                </c:pt>
                <c:pt idx="19450">
                  <c:v>1974.375</c:v>
                </c:pt>
                <c:pt idx="19451">
                  <c:v>1971.5619999999999</c:v>
                </c:pt>
                <c:pt idx="19452">
                  <c:v>1972.1869999999999</c:v>
                </c:pt>
                <c:pt idx="19453">
                  <c:v>1968.75</c:v>
                </c:pt>
                <c:pt idx="19454">
                  <c:v>1968.5940000000001</c:v>
                </c:pt>
                <c:pt idx="19455">
                  <c:v>1966.5619999999999</c:v>
                </c:pt>
                <c:pt idx="19456">
                  <c:v>1964.5309999999999</c:v>
                </c:pt>
                <c:pt idx="19457">
                  <c:v>1963.75</c:v>
                </c:pt>
                <c:pt idx="19458">
                  <c:v>1961.797</c:v>
                </c:pt>
                <c:pt idx="19459">
                  <c:v>1961.172</c:v>
                </c:pt>
                <c:pt idx="19460">
                  <c:v>1960.547</c:v>
                </c:pt>
                <c:pt idx="19461">
                  <c:v>1959.7660000000001</c:v>
                </c:pt>
                <c:pt idx="19462">
                  <c:v>1958.75</c:v>
                </c:pt>
                <c:pt idx="19463">
                  <c:v>1955.547</c:v>
                </c:pt>
                <c:pt idx="19464">
                  <c:v>1955.9369999999999</c:v>
                </c:pt>
                <c:pt idx="19465">
                  <c:v>1953.75</c:v>
                </c:pt>
                <c:pt idx="19466">
                  <c:v>1953.75</c:v>
                </c:pt>
                <c:pt idx="19467">
                  <c:v>1952.3440000000001</c:v>
                </c:pt>
                <c:pt idx="19468">
                  <c:v>1950.9369999999999</c:v>
                </c:pt>
                <c:pt idx="19469">
                  <c:v>1949.375</c:v>
                </c:pt>
                <c:pt idx="19470">
                  <c:v>1950.9369999999999</c:v>
                </c:pt>
                <c:pt idx="19471">
                  <c:v>1947.3440000000001</c:v>
                </c:pt>
                <c:pt idx="19472">
                  <c:v>1945.7809999999999</c:v>
                </c:pt>
                <c:pt idx="19473">
                  <c:v>1946.953</c:v>
                </c:pt>
                <c:pt idx="19474">
                  <c:v>1944.1410000000001</c:v>
                </c:pt>
                <c:pt idx="19475">
                  <c:v>1943.5940000000001</c:v>
                </c:pt>
                <c:pt idx="19476">
                  <c:v>1943.3589999999999</c:v>
                </c:pt>
                <c:pt idx="19477">
                  <c:v>1941.172</c:v>
                </c:pt>
                <c:pt idx="19478">
                  <c:v>1942.7339999999999</c:v>
                </c:pt>
                <c:pt idx="19479">
                  <c:v>1939.1410000000001</c:v>
                </c:pt>
                <c:pt idx="19480">
                  <c:v>1938.203</c:v>
                </c:pt>
                <c:pt idx="19481">
                  <c:v>1938.75</c:v>
                </c:pt>
                <c:pt idx="19482">
                  <c:v>1936.172</c:v>
                </c:pt>
                <c:pt idx="19483">
                  <c:v>1936.4059999999999</c:v>
                </c:pt>
                <c:pt idx="19484">
                  <c:v>1934.5309999999999</c:v>
                </c:pt>
                <c:pt idx="19485">
                  <c:v>1934.5309999999999</c:v>
                </c:pt>
                <c:pt idx="19486">
                  <c:v>1935</c:v>
                </c:pt>
                <c:pt idx="19487">
                  <c:v>1933.3589999999999</c:v>
                </c:pt>
                <c:pt idx="19488">
                  <c:v>1933.3589999999999</c:v>
                </c:pt>
                <c:pt idx="19489">
                  <c:v>1933.203</c:v>
                </c:pt>
                <c:pt idx="19490">
                  <c:v>1932.7339999999999</c:v>
                </c:pt>
                <c:pt idx="19491">
                  <c:v>1926.797</c:v>
                </c:pt>
                <c:pt idx="19492">
                  <c:v>1926.172</c:v>
                </c:pt>
                <c:pt idx="19493">
                  <c:v>1928.75</c:v>
                </c:pt>
                <c:pt idx="19494">
                  <c:v>1927.1869999999999</c:v>
                </c:pt>
                <c:pt idx="19495">
                  <c:v>1927.1869999999999</c:v>
                </c:pt>
                <c:pt idx="19496">
                  <c:v>1926.953</c:v>
                </c:pt>
                <c:pt idx="19497">
                  <c:v>1924.1410000000001</c:v>
                </c:pt>
                <c:pt idx="19498">
                  <c:v>1925.1559999999999</c:v>
                </c:pt>
                <c:pt idx="19499">
                  <c:v>1924.1410000000001</c:v>
                </c:pt>
                <c:pt idx="19500">
                  <c:v>1921.953</c:v>
                </c:pt>
                <c:pt idx="19501">
                  <c:v>1922.3440000000001</c:v>
                </c:pt>
                <c:pt idx="19502">
                  <c:v>1921.797</c:v>
                </c:pt>
                <c:pt idx="19503">
                  <c:v>1920</c:v>
                </c:pt>
                <c:pt idx="19504">
                  <c:v>1919.7660000000001</c:v>
                </c:pt>
                <c:pt idx="19505">
                  <c:v>1917.1869999999999</c:v>
                </c:pt>
                <c:pt idx="19506">
                  <c:v>1918.3589999999999</c:v>
                </c:pt>
                <c:pt idx="19507">
                  <c:v>1916.4059999999999</c:v>
                </c:pt>
                <c:pt idx="19508">
                  <c:v>1917.9690000000001</c:v>
                </c:pt>
                <c:pt idx="19509">
                  <c:v>1915.7809999999999</c:v>
                </c:pt>
                <c:pt idx="19510">
                  <c:v>1916.172</c:v>
                </c:pt>
                <c:pt idx="19511">
                  <c:v>1916.5619999999999</c:v>
                </c:pt>
                <c:pt idx="19512">
                  <c:v>1914.375</c:v>
                </c:pt>
                <c:pt idx="19513">
                  <c:v>1912.7339999999999</c:v>
                </c:pt>
                <c:pt idx="19514">
                  <c:v>1913.9839999999999</c:v>
                </c:pt>
                <c:pt idx="19515">
                  <c:v>1913.203</c:v>
                </c:pt>
                <c:pt idx="19516">
                  <c:v>1911.953</c:v>
                </c:pt>
                <c:pt idx="19517">
                  <c:v>1914.1410000000001</c:v>
                </c:pt>
                <c:pt idx="19518">
                  <c:v>1911.5619999999999</c:v>
                </c:pt>
                <c:pt idx="19519">
                  <c:v>1910.7809999999999</c:v>
                </c:pt>
                <c:pt idx="19520">
                  <c:v>1910</c:v>
                </c:pt>
                <c:pt idx="19521">
                  <c:v>1911.797</c:v>
                </c:pt>
                <c:pt idx="19522">
                  <c:v>1908.9839999999999</c:v>
                </c:pt>
                <c:pt idx="19523">
                  <c:v>1910.1559999999999</c:v>
                </c:pt>
                <c:pt idx="19524">
                  <c:v>1910.9369999999999</c:v>
                </c:pt>
                <c:pt idx="19525">
                  <c:v>1909.7660000000001</c:v>
                </c:pt>
                <c:pt idx="19526">
                  <c:v>1908.203</c:v>
                </c:pt>
                <c:pt idx="19527">
                  <c:v>1906.797</c:v>
                </c:pt>
                <c:pt idx="19528">
                  <c:v>1907.1869999999999</c:v>
                </c:pt>
                <c:pt idx="19529">
                  <c:v>1908.9839999999999</c:v>
                </c:pt>
                <c:pt idx="19530">
                  <c:v>1908.5940000000001</c:v>
                </c:pt>
                <c:pt idx="19531">
                  <c:v>1907.7339999999999</c:v>
                </c:pt>
                <c:pt idx="19532">
                  <c:v>1904.5309999999999</c:v>
                </c:pt>
                <c:pt idx="19533">
                  <c:v>1909.1410000000001</c:v>
                </c:pt>
                <c:pt idx="19534">
                  <c:v>1907.578</c:v>
                </c:pt>
                <c:pt idx="19535">
                  <c:v>1906.172</c:v>
                </c:pt>
                <c:pt idx="19536">
                  <c:v>1906.797</c:v>
                </c:pt>
                <c:pt idx="19537">
                  <c:v>1906.4059999999999</c:v>
                </c:pt>
                <c:pt idx="19538">
                  <c:v>1905.547</c:v>
                </c:pt>
                <c:pt idx="19539">
                  <c:v>1905</c:v>
                </c:pt>
                <c:pt idx="19540">
                  <c:v>1903.75</c:v>
                </c:pt>
                <c:pt idx="19541">
                  <c:v>1905.1559999999999</c:v>
                </c:pt>
                <c:pt idx="19542">
                  <c:v>1905.7809999999999</c:v>
                </c:pt>
                <c:pt idx="19543">
                  <c:v>1904.1410000000001</c:v>
                </c:pt>
                <c:pt idx="19544">
                  <c:v>1906.172</c:v>
                </c:pt>
                <c:pt idx="19545">
                  <c:v>1904.1410000000001</c:v>
                </c:pt>
                <c:pt idx="19546">
                  <c:v>1904.7660000000001</c:v>
                </c:pt>
                <c:pt idx="19547">
                  <c:v>1903.9839999999999</c:v>
                </c:pt>
                <c:pt idx="19548">
                  <c:v>1902.7339999999999</c:v>
                </c:pt>
                <c:pt idx="19549">
                  <c:v>1905.3910000000001</c:v>
                </c:pt>
                <c:pt idx="19550">
                  <c:v>1903.9839999999999</c:v>
                </c:pt>
                <c:pt idx="19551">
                  <c:v>1904.375</c:v>
                </c:pt>
                <c:pt idx="19552">
                  <c:v>1902.3440000000001</c:v>
                </c:pt>
                <c:pt idx="19553">
                  <c:v>1904.7660000000001</c:v>
                </c:pt>
                <c:pt idx="19554">
                  <c:v>1903.203</c:v>
                </c:pt>
                <c:pt idx="19555">
                  <c:v>1905.7809999999999</c:v>
                </c:pt>
                <c:pt idx="19556">
                  <c:v>1902.9690000000001</c:v>
                </c:pt>
                <c:pt idx="19557">
                  <c:v>1907.3440000000001</c:v>
                </c:pt>
                <c:pt idx="19558">
                  <c:v>1903.9839999999999</c:v>
                </c:pt>
                <c:pt idx="19559">
                  <c:v>1905.547</c:v>
                </c:pt>
                <c:pt idx="19560">
                  <c:v>1905.3910000000001</c:v>
                </c:pt>
                <c:pt idx="19561">
                  <c:v>1905.1559999999999</c:v>
                </c:pt>
                <c:pt idx="19562">
                  <c:v>1906.4059999999999</c:v>
                </c:pt>
                <c:pt idx="19563">
                  <c:v>1906.4059999999999</c:v>
                </c:pt>
                <c:pt idx="19564">
                  <c:v>1907.9690000000001</c:v>
                </c:pt>
                <c:pt idx="19565">
                  <c:v>1905.7809999999999</c:v>
                </c:pt>
                <c:pt idx="19566">
                  <c:v>1906.5619999999999</c:v>
                </c:pt>
                <c:pt idx="19567">
                  <c:v>1906.953</c:v>
                </c:pt>
                <c:pt idx="19568">
                  <c:v>1904.7660000000001</c:v>
                </c:pt>
                <c:pt idx="19569">
                  <c:v>1906.5619999999999</c:v>
                </c:pt>
                <c:pt idx="19570">
                  <c:v>1907.3440000000001</c:v>
                </c:pt>
                <c:pt idx="19571">
                  <c:v>1906.797</c:v>
                </c:pt>
                <c:pt idx="19572">
                  <c:v>1907.578</c:v>
                </c:pt>
                <c:pt idx="19573">
                  <c:v>1907.578</c:v>
                </c:pt>
                <c:pt idx="19574">
                  <c:v>1908.75</c:v>
                </c:pt>
                <c:pt idx="19575">
                  <c:v>1908.3589999999999</c:v>
                </c:pt>
                <c:pt idx="19576">
                  <c:v>1910.1559999999999</c:v>
                </c:pt>
                <c:pt idx="19577">
                  <c:v>1909.5309999999999</c:v>
                </c:pt>
                <c:pt idx="19578">
                  <c:v>1910.547</c:v>
                </c:pt>
                <c:pt idx="19579">
                  <c:v>1909.5309999999999</c:v>
                </c:pt>
                <c:pt idx="19580">
                  <c:v>1910.547</c:v>
                </c:pt>
                <c:pt idx="19581">
                  <c:v>1912.578</c:v>
                </c:pt>
                <c:pt idx="19582">
                  <c:v>1914.1410000000001</c:v>
                </c:pt>
                <c:pt idx="19583">
                  <c:v>1913.5940000000001</c:v>
                </c:pt>
                <c:pt idx="19584">
                  <c:v>1912.3440000000001</c:v>
                </c:pt>
                <c:pt idx="19585">
                  <c:v>1913.75</c:v>
                </c:pt>
                <c:pt idx="19586">
                  <c:v>1914.7660000000001</c:v>
                </c:pt>
                <c:pt idx="19587">
                  <c:v>1914.375</c:v>
                </c:pt>
                <c:pt idx="19588">
                  <c:v>1914.375</c:v>
                </c:pt>
                <c:pt idx="19589">
                  <c:v>1912.3440000000001</c:v>
                </c:pt>
                <c:pt idx="19590">
                  <c:v>1915.547</c:v>
                </c:pt>
                <c:pt idx="19591">
                  <c:v>1916.172</c:v>
                </c:pt>
                <c:pt idx="19592">
                  <c:v>1917.578</c:v>
                </c:pt>
                <c:pt idx="19593">
                  <c:v>1916.5619999999999</c:v>
                </c:pt>
                <c:pt idx="19594">
                  <c:v>1917.9690000000001</c:v>
                </c:pt>
                <c:pt idx="19595">
                  <c:v>1917.1869999999999</c:v>
                </c:pt>
                <c:pt idx="19596">
                  <c:v>1919.5309999999999</c:v>
                </c:pt>
                <c:pt idx="19597">
                  <c:v>1919.5309999999999</c:v>
                </c:pt>
                <c:pt idx="19598">
                  <c:v>1920</c:v>
                </c:pt>
                <c:pt idx="19599">
                  <c:v>1919.375</c:v>
                </c:pt>
                <c:pt idx="19600">
                  <c:v>1920.7809999999999</c:v>
                </c:pt>
                <c:pt idx="19601">
                  <c:v>1923.203</c:v>
                </c:pt>
                <c:pt idx="19602">
                  <c:v>1922.1869999999999</c:v>
                </c:pt>
                <c:pt idx="19603">
                  <c:v>1924.375</c:v>
                </c:pt>
                <c:pt idx="19604">
                  <c:v>1924.375</c:v>
                </c:pt>
                <c:pt idx="19605">
                  <c:v>1926.4059999999999</c:v>
                </c:pt>
                <c:pt idx="19606">
                  <c:v>1925.1559999999999</c:v>
                </c:pt>
                <c:pt idx="19607">
                  <c:v>1928.3589999999999</c:v>
                </c:pt>
                <c:pt idx="19608">
                  <c:v>1927.578</c:v>
                </c:pt>
                <c:pt idx="19609">
                  <c:v>1930.1559999999999</c:v>
                </c:pt>
                <c:pt idx="19610">
                  <c:v>1925.3910000000001</c:v>
                </c:pt>
                <c:pt idx="19611">
                  <c:v>1930.3910000000001</c:v>
                </c:pt>
                <c:pt idx="19612">
                  <c:v>1929.7660000000001</c:v>
                </c:pt>
                <c:pt idx="19613">
                  <c:v>1932.9690000000001</c:v>
                </c:pt>
                <c:pt idx="19614">
                  <c:v>1935.547</c:v>
                </c:pt>
                <c:pt idx="19615">
                  <c:v>1933.5940000000001</c:v>
                </c:pt>
                <c:pt idx="19616">
                  <c:v>1935.9369999999999</c:v>
                </c:pt>
                <c:pt idx="19617">
                  <c:v>1935.547</c:v>
                </c:pt>
                <c:pt idx="19618">
                  <c:v>1935.9369999999999</c:v>
                </c:pt>
                <c:pt idx="19619">
                  <c:v>1937.7339999999999</c:v>
                </c:pt>
                <c:pt idx="19620">
                  <c:v>1939.1410000000001</c:v>
                </c:pt>
                <c:pt idx="19621">
                  <c:v>1939.7660000000001</c:v>
                </c:pt>
                <c:pt idx="19622">
                  <c:v>1939.5309999999999</c:v>
                </c:pt>
                <c:pt idx="19623">
                  <c:v>1940.7809999999999</c:v>
                </c:pt>
                <c:pt idx="19624">
                  <c:v>1945.3910000000001</c:v>
                </c:pt>
                <c:pt idx="19625">
                  <c:v>1943.3589999999999</c:v>
                </c:pt>
                <c:pt idx="19626">
                  <c:v>1943.203</c:v>
                </c:pt>
                <c:pt idx="19627">
                  <c:v>1944.1410000000001</c:v>
                </c:pt>
                <c:pt idx="19628">
                  <c:v>1946.5619999999999</c:v>
                </c:pt>
                <c:pt idx="19629">
                  <c:v>1946.953</c:v>
                </c:pt>
                <c:pt idx="19630">
                  <c:v>1949.5309999999999</c:v>
                </c:pt>
                <c:pt idx="19631">
                  <c:v>1950.1559999999999</c:v>
                </c:pt>
                <c:pt idx="19632">
                  <c:v>1950.1559999999999</c:v>
                </c:pt>
                <c:pt idx="19633">
                  <c:v>1949.5309999999999</c:v>
                </c:pt>
                <c:pt idx="19634">
                  <c:v>1952.1869999999999</c:v>
                </c:pt>
                <c:pt idx="19635">
                  <c:v>1950</c:v>
                </c:pt>
                <c:pt idx="19636">
                  <c:v>1957.7339999999999</c:v>
                </c:pt>
                <c:pt idx="19637">
                  <c:v>1957.578</c:v>
                </c:pt>
                <c:pt idx="19638">
                  <c:v>1957.7339999999999</c:v>
                </c:pt>
                <c:pt idx="19639">
                  <c:v>1958.5940000000001</c:v>
                </c:pt>
                <c:pt idx="19640">
                  <c:v>1959.7660000000001</c:v>
                </c:pt>
                <c:pt idx="19641">
                  <c:v>1958.75</c:v>
                </c:pt>
                <c:pt idx="19642">
                  <c:v>1960.3910000000001</c:v>
                </c:pt>
                <c:pt idx="19643">
                  <c:v>1960.9369999999999</c:v>
                </c:pt>
                <c:pt idx="19644">
                  <c:v>1963.75</c:v>
                </c:pt>
                <c:pt idx="19645">
                  <c:v>1963.9839999999999</c:v>
                </c:pt>
                <c:pt idx="19646">
                  <c:v>1965</c:v>
                </c:pt>
                <c:pt idx="19647">
                  <c:v>1964.7660000000001</c:v>
                </c:pt>
                <c:pt idx="19648">
                  <c:v>1968.3589999999999</c:v>
                </c:pt>
                <c:pt idx="19649">
                  <c:v>1967.7339999999999</c:v>
                </c:pt>
                <c:pt idx="19650">
                  <c:v>1968.203</c:v>
                </c:pt>
                <c:pt idx="19651">
                  <c:v>1968.9839999999999</c:v>
                </c:pt>
                <c:pt idx="19652">
                  <c:v>1970.3910000000001</c:v>
                </c:pt>
                <c:pt idx="19653">
                  <c:v>1970.547</c:v>
                </c:pt>
                <c:pt idx="19654">
                  <c:v>1972.7339999999999</c:v>
                </c:pt>
                <c:pt idx="19655">
                  <c:v>1975.9369999999999</c:v>
                </c:pt>
                <c:pt idx="19656">
                  <c:v>1973.9839999999999</c:v>
                </c:pt>
                <c:pt idx="19657">
                  <c:v>1977.1869999999999</c:v>
                </c:pt>
                <c:pt idx="19658">
                  <c:v>1977.3440000000001</c:v>
                </c:pt>
                <c:pt idx="19659">
                  <c:v>1976.953</c:v>
                </c:pt>
                <c:pt idx="19660">
                  <c:v>1978.3589999999999</c:v>
                </c:pt>
                <c:pt idx="19661">
                  <c:v>1979.7660000000001</c:v>
                </c:pt>
                <c:pt idx="19662">
                  <c:v>1980.3910000000001</c:v>
                </c:pt>
                <c:pt idx="19663">
                  <c:v>1982.9690000000001</c:v>
                </c:pt>
                <c:pt idx="19664">
                  <c:v>1982.7339999999999</c:v>
                </c:pt>
                <c:pt idx="19665">
                  <c:v>1983.3589999999999</c:v>
                </c:pt>
                <c:pt idx="19666">
                  <c:v>1986.172</c:v>
                </c:pt>
                <c:pt idx="19667">
                  <c:v>1986.4059999999999</c:v>
                </c:pt>
                <c:pt idx="19668">
                  <c:v>1988.3589999999999</c:v>
                </c:pt>
                <c:pt idx="19669">
                  <c:v>1988.203</c:v>
                </c:pt>
                <c:pt idx="19670">
                  <c:v>1990.9369999999999</c:v>
                </c:pt>
                <c:pt idx="19671">
                  <c:v>1991.4059999999999</c:v>
                </c:pt>
                <c:pt idx="19672">
                  <c:v>1989.375</c:v>
                </c:pt>
                <c:pt idx="19673">
                  <c:v>1991.953</c:v>
                </c:pt>
                <c:pt idx="19674">
                  <c:v>1994.375</c:v>
                </c:pt>
                <c:pt idx="19675">
                  <c:v>1996.172</c:v>
                </c:pt>
                <c:pt idx="19676">
                  <c:v>1995.1559999999999</c:v>
                </c:pt>
                <c:pt idx="19677">
                  <c:v>1997.1869999999999</c:v>
                </c:pt>
                <c:pt idx="19678">
                  <c:v>2001.4059999999999</c:v>
                </c:pt>
                <c:pt idx="19679">
                  <c:v>2002.1869999999999</c:v>
                </c:pt>
                <c:pt idx="19680">
                  <c:v>2004.375</c:v>
                </c:pt>
                <c:pt idx="19681">
                  <c:v>2001.5619999999999</c:v>
                </c:pt>
                <c:pt idx="19682">
                  <c:v>2004.5309999999999</c:v>
                </c:pt>
                <c:pt idx="19683">
                  <c:v>2002.578</c:v>
                </c:pt>
                <c:pt idx="19684">
                  <c:v>2005.1559999999999</c:v>
                </c:pt>
                <c:pt idx="19685">
                  <c:v>2006.953</c:v>
                </c:pt>
                <c:pt idx="19686">
                  <c:v>2008.5940000000001</c:v>
                </c:pt>
                <c:pt idx="19687">
                  <c:v>2007.9690000000001</c:v>
                </c:pt>
                <c:pt idx="19688">
                  <c:v>2009.375</c:v>
                </c:pt>
                <c:pt idx="19689">
                  <c:v>2008.203</c:v>
                </c:pt>
                <c:pt idx="19690">
                  <c:v>2011.172</c:v>
                </c:pt>
                <c:pt idx="19691">
                  <c:v>2010.9369999999999</c:v>
                </c:pt>
                <c:pt idx="19692">
                  <c:v>2015.1559999999999</c:v>
                </c:pt>
                <c:pt idx="19693">
                  <c:v>2014.1410000000001</c:v>
                </c:pt>
                <c:pt idx="19694">
                  <c:v>2015</c:v>
                </c:pt>
                <c:pt idx="19695">
                  <c:v>2016.5619999999999</c:v>
                </c:pt>
                <c:pt idx="19696">
                  <c:v>2016.953</c:v>
                </c:pt>
                <c:pt idx="19697">
                  <c:v>2017.9690000000001</c:v>
                </c:pt>
                <c:pt idx="19698">
                  <c:v>2020.547</c:v>
                </c:pt>
                <c:pt idx="19699">
                  <c:v>2019.5309999999999</c:v>
                </c:pt>
                <c:pt idx="19700">
                  <c:v>2018.203</c:v>
                </c:pt>
                <c:pt idx="19701">
                  <c:v>2020.7809999999999</c:v>
                </c:pt>
                <c:pt idx="19702">
                  <c:v>2021.797</c:v>
                </c:pt>
                <c:pt idx="19703">
                  <c:v>2020.9369999999999</c:v>
                </c:pt>
                <c:pt idx="19704">
                  <c:v>2025.7809999999999</c:v>
                </c:pt>
                <c:pt idx="19705">
                  <c:v>2025.3910000000001</c:v>
                </c:pt>
                <c:pt idx="19706">
                  <c:v>2026.953</c:v>
                </c:pt>
                <c:pt idx="19707">
                  <c:v>2028.9839999999999</c:v>
                </c:pt>
                <c:pt idx="19708">
                  <c:v>2027.3440000000001</c:v>
                </c:pt>
                <c:pt idx="19709">
                  <c:v>2027.9690000000001</c:v>
                </c:pt>
                <c:pt idx="19710">
                  <c:v>2028.3589999999999</c:v>
                </c:pt>
                <c:pt idx="19711">
                  <c:v>2028.203</c:v>
                </c:pt>
                <c:pt idx="19712">
                  <c:v>2032.578</c:v>
                </c:pt>
                <c:pt idx="19713">
                  <c:v>2031.172</c:v>
                </c:pt>
                <c:pt idx="19714">
                  <c:v>2034.375</c:v>
                </c:pt>
                <c:pt idx="19715">
                  <c:v>2033.9839999999999</c:v>
                </c:pt>
                <c:pt idx="19716">
                  <c:v>2034.375</c:v>
                </c:pt>
                <c:pt idx="19717">
                  <c:v>2035.9369999999999</c:v>
                </c:pt>
                <c:pt idx="19718">
                  <c:v>2038.5940000000001</c:v>
                </c:pt>
                <c:pt idx="19719">
                  <c:v>2040.3910000000001</c:v>
                </c:pt>
                <c:pt idx="19720">
                  <c:v>2037.7339999999999</c:v>
                </c:pt>
                <c:pt idx="19721">
                  <c:v>2038.5940000000001</c:v>
                </c:pt>
                <c:pt idx="19722">
                  <c:v>2038.9839999999999</c:v>
                </c:pt>
                <c:pt idx="19723">
                  <c:v>2042.9690000000001</c:v>
                </c:pt>
                <c:pt idx="19724">
                  <c:v>2042.7339999999999</c:v>
                </c:pt>
                <c:pt idx="19725">
                  <c:v>2043.3589999999999</c:v>
                </c:pt>
                <c:pt idx="19726">
                  <c:v>2043.9839999999999</c:v>
                </c:pt>
                <c:pt idx="19727">
                  <c:v>2045.3910000000001</c:v>
                </c:pt>
                <c:pt idx="19728">
                  <c:v>2043.75</c:v>
                </c:pt>
                <c:pt idx="19729">
                  <c:v>2047.7339999999999</c:v>
                </c:pt>
                <c:pt idx="19730">
                  <c:v>2048.5940000000001</c:v>
                </c:pt>
                <c:pt idx="19731">
                  <c:v>2046.4059999999999</c:v>
                </c:pt>
                <c:pt idx="19732">
                  <c:v>2047.9690000000001</c:v>
                </c:pt>
                <c:pt idx="19733">
                  <c:v>2050.3910000000001</c:v>
                </c:pt>
                <c:pt idx="19734">
                  <c:v>2049.1410000000001</c:v>
                </c:pt>
                <c:pt idx="19735">
                  <c:v>2048.75</c:v>
                </c:pt>
                <c:pt idx="19736">
                  <c:v>2051.953</c:v>
                </c:pt>
                <c:pt idx="19737">
                  <c:v>2052.7339999999999</c:v>
                </c:pt>
                <c:pt idx="19738">
                  <c:v>2052.7339999999999</c:v>
                </c:pt>
                <c:pt idx="19739">
                  <c:v>2052.9690000000001</c:v>
                </c:pt>
                <c:pt idx="19740">
                  <c:v>2056.172</c:v>
                </c:pt>
                <c:pt idx="19741">
                  <c:v>2057.3440000000001</c:v>
                </c:pt>
                <c:pt idx="19742">
                  <c:v>2055.9369999999999</c:v>
                </c:pt>
                <c:pt idx="19743">
                  <c:v>2057.7339999999999</c:v>
                </c:pt>
                <c:pt idx="19744">
                  <c:v>2056.4059999999999</c:v>
                </c:pt>
                <c:pt idx="19745">
                  <c:v>2058.75</c:v>
                </c:pt>
                <c:pt idx="19746">
                  <c:v>2060.7809999999999</c:v>
                </c:pt>
                <c:pt idx="19747">
                  <c:v>2059.5309999999999</c:v>
                </c:pt>
                <c:pt idx="19748">
                  <c:v>2060</c:v>
                </c:pt>
                <c:pt idx="19749">
                  <c:v>2059.7660000000001</c:v>
                </c:pt>
                <c:pt idx="19750">
                  <c:v>2060.7809999999999</c:v>
                </c:pt>
                <c:pt idx="19751">
                  <c:v>2060.547</c:v>
                </c:pt>
                <c:pt idx="19752">
                  <c:v>2063.9839999999999</c:v>
                </c:pt>
                <c:pt idx="19753">
                  <c:v>2064.7660000000001</c:v>
                </c:pt>
                <c:pt idx="19754">
                  <c:v>2062.9690000000001</c:v>
                </c:pt>
                <c:pt idx="19755">
                  <c:v>2066.5619999999999</c:v>
                </c:pt>
                <c:pt idx="19756">
                  <c:v>2063.203</c:v>
                </c:pt>
                <c:pt idx="19757">
                  <c:v>2064.375</c:v>
                </c:pt>
                <c:pt idx="19758">
                  <c:v>2066.5619999999999</c:v>
                </c:pt>
                <c:pt idx="19759">
                  <c:v>2067.3440000000001</c:v>
                </c:pt>
                <c:pt idx="19760">
                  <c:v>2065.9369999999999</c:v>
                </c:pt>
                <c:pt idx="19761">
                  <c:v>2067.578</c:v>
                </c:pt>
                <c:pt idx="19762">
                  <c:v>2065.7809999999999</c:v>
                </c:pt>
                <c:pt idx="19763">
                  <c:v>2069.1410000000001</c:v>
                </c:pt>
                <c:pt idx="19764">
                  <c:v>2069.1410000000001</c:v>
                </c:pt>
                <c:pt idx="19765">
                  <c:v>2069.5309999999999</c:v>
                </c:pt>
                <c:pt idx="19766">
                  <c:v>2067.578</c:v>
                </c:pt>
                <c:pt idx="19767">
                  <c:v>2068.203</c:v>
                </c:pt>
                <c:pt idx="19768">
                  <c:v>2072.3440000000001</c:v>
                </c:pt>
                <c:pt idx="19769">
                  <c:v>2070.9369999999999</c:v>
                </c:pt>
                <c:pt idx="19770">
                  <c:v>2070.547</c:v>
                </c:pt>
                <c:pt idx="19771">
                  <c:v>2071.172</c:v>
                </c:pt>
                <c:pt idx="19772">
                  <c:v>2072.1869999999999</c:v>
                </c:pt>
                <c:pt idx="19773">
                  <c:v>2072.3440000000001</c:v>
                </c:pt>
                <c:pt idx="19774">
                  <c:v>2072.7339999999999</c:v>
                </c:pt>
                <c:pt idx="19775">
                  <c:v>2073.3589999999999</c:v>
                </c:pt>
                <c:pt idx="19776">
                  <c:v>2072.7339999999999</c:v>
                </c:pt>
                <c:pt idx="19777">
                  <c:v>2075.1559999999999</c:v>
                </c:pt>
                <c:pt idx="19778">
                  <c:v>2072.3440000000001</c:v>
                </c:pt>
                <c:pt idx="19779">
                  <c:v>2075.7809999999999</c:v>
                </c:pt>
                <c:pt idx="19780">
                  <c:v>2076.4059999999999</c:v>
                </c:pt>
                <c:pt idx="19781">
                  <c:v>2074.375</c:v>
                </c:pt>
                <c:pt idx="19782">
                  <c:v>2074.375</c:v>
                </c:pt>
                <c:pt idx="19783">
                  <c:v>2074.5309999999999</c:v>
                </c:pt>
                <c:pt idx="19784">
                  <c:v>2075.1559999999999</c:v>
                </c:pt>
                <c:pt idx="19785">
                  <c:v>2076.4059999999999</c:v>
                </c:pt>
                <c:pt idx="19786">
                  <c:v>2075.7809999999999</c:v>
                </c:pt>
                <c:pt idx="19787">
                  <c:v>2077.3440000000001</c:v>
                </c:pt>
                <c:pt idx="19788">
                  <c:v>2078.203</c:v>
                </c:pt>
                <c:pt idx="19789">
                  <c:v>2079.7660000000001</c:v>
                </c:pt>
                <c:pt idx="19790">
                  <c:v>2077.1869999999999</c:v>
                </c:pt>
                <c:pt idx="19791">
                  <c:v>2076.797</c:v>
                </c:pt>
                <c:pt idx="19792">
                  <c:v>2075.547</c:v>
                </c:pt>
                <c:pt idx="19793">
                  <c:v>2079.375</c:v>
                </c:pt>
                <c:pt idx="19794">
                  <c:v>2078.203</c:v>
                </c:pt>
                <c:pt idx="19795">
                  <c:v>2076.5619999999999</c:v>
                </c:pt>
                <c:pt idx="19796">
                  <c:v>2078.75</c:v>
                </c:pt>
                <c:pt idx="19797">
                  <c:v>2077.3440000000001</c:v>
                </c:pt>
                <c:pt idx="19798">
                  <c:v>2077.9690000000001</c:v>
                </c:pt>
                <c:pt idx="19799">
                  <c:v>2076.797</c:v>
                </c:pt>
                <c:pt idx="19800">
                  <c:v>2076.797</c:v>
                </c:pt>
                <c:pt idx="19801">
                  <c:v>2076.797</c:v>
                </c:pt>
                <c:pt idx="19802">
                  <c:v>2077.3440000000001</c:v>
                </c:pt>
                <c:pt idx="19803">
                  <c:v>2077.1869999999999</c:v>
                </c:pt>
                <c:pt idx="19804">
                  <c:v>2080.3910000000001</c:v>
                </c:pt>
                <c:pt idx="19805">
                  <c:v>2079.5309999999999</c:v>
                </c:pt>
                <c:pt idx="19806">
                  <c:v>2078.9839999999999</c:v>
                </c:pt>
                <c:pt idx="19807">
                  <c:v>2077.578</c:v>
                </c:pt>
                <c:pt idx="19808">
                  <c:v>2077.578</c:v>
                </c:pt>
                <c:pt idx="19809">
                  <c:v>2078.9839999999999</c:v>
                </c:pt>
                <c:pt idx="19810">
                  <c:v>2078.3589999999999</c:v>
                </c:pt>
                <c:pt idx="19811">
                  <c:v>2078.203</c:v>
                </c:pt>
                <c:pt idx="19812">
                  <c:v>2077.578</c:v>
                </c:pt>
                <c:pt idx="19813">
                  <c:v>2076.797</c:v>
                </c:pt>
                <c:pt idx="19814">
                  <c:v>2080</c:v>
                </c:pt>
                <c:pt idx="19815">
                  <c:v>2078.203</c:v>
                </c:pt>
                <c:pt idx="19816">
                  <c:v>2078.203</c:v>
                </c:pt>
                <c:pt idx="19817">
                  <c:v>2078.9839999999999</c:v>
                </c:pt>
                <c:pt idx="19818">
                  <c:v>2077.7339999999999</c:v>
                </c:pt>
                <c:pt idx="19819">
                  <c:v>2077.578</c:v>
                </c:pt>
                <c:pt idx="19820">
                  <c:v>2078.3589999999999</c:v>
                </c:pt>
                <c:pt idx="19821">
                  <c:v>2079.1410000000001</c:v>
                </c:pt>
                <c:pt idx="19822">
                  <c:v>2078.5940000000001</c:v>
                </c:pt>
                <c:pt idx="19823">
                  <c:v>2078.75</c:v>
                </c:pt>
                <c:pt idx="19824">
                  <c:v>2078.3589999999999</c:v>
                </c:pt>
                <c:pt idx="19825">
                  <c:v>2077.3440000000001</c:v>
                </c:pt>
                <c:pt idx="19826">
                  <c:v>2075.1559999999999</c:v>
                </c:pt>
                <c:pt idx="19827">
                  <c:v>2076.797</c:v>
                </c:pt>
                <c:pt idx="19828">
                  <c:v>2076.5619999999999</c:v>
                </c:pt>
                <c:pt idx="19829">
                  <c:v>2076.5619999999999</c:v>
                </c:pt>
                <c:pt idx="19830">
                  <c:v>2076.172</c:v>
                </c:pt>
                <c:pt idx="19831">
                  <c:v>2073.3589999999999</c:v>
                </c:pt>
                <c:pt idx="19832">
                  <c:v>2074.7660000000001</c:v>
                </c:pt>
                <c:pt idx="19833">
                  <c:v>2073.5940000000001</c:v>
                </c:pt>
                <c:pt idx="19834">
                  <c:v>2074.375</c:v>
                </c:pt>
                <c:pt idx="19835">
                  <c:v>2075.547</c:v>
                </c:pt>
                <c:pt idx="19836">
                  <c:v>2071.953</c:v>
                </c:pt>
                <c:pt idx="19837">
                  <c:v>2073.5940000000001</c:v>
                </c:pt>
                <c:pt idx="19838">
                  <c:v>2073.75</c:v>
                </c:pt>
                <c:pt idx="19839">
                  <c:v>2071.5619999999999</c:v>
                </c:pt>
                <c:pt idx="19840">
                  <c:v>2070.7809999999999</c:v>
                </c:pt>
                <c:pt idx="19841">
                  <c:v>2071.5619999999999</c:v>
                </c:pt>
                <c:pt idx="19842">
                  <c:v>2074.375</c:v>
                </c:pt>
                <c:pt idx="19843">
                  <c:v>2070.9369999999999</c:v>
                </c:pt>
                <c:pt idx="19844">
                  <c:v>2070.547</c:v>
                </c:pt>
                <c:pt idx="19845">
                  <c:v>2070.3910000000001</c:v>
                </c:pt>
                <c:pt idx="19846">
                  <c:v>2068.5940000000001</c:v>
                </c:pt>
                <c:pt idx="19847">
                  <c:v>2068.3589999999999</c:v>
                </c:pt>
                <c:pt idx="19848">
                  <c:v>2068.9839999999999</c:v>
                </c:pt>
                <c:pt idx="19849">
                  <c:v>2065.1559999999999</c:v>
                </c:pt>
                <c:pt idx="19850">
                  <c:v>2066.797</c:v>
                </c:pt>
                <c:pt idx="19851">
                  <c:v>2069.1410000000001</c:v>
                </c:pt>
                <c:pt idx="19852">
                  <c:v>2067.3440000000001</c:v>
                </c:pt>
                <c:pt idx="19853">
                  <c:v>2067.1869999999999</c:v>
                </c:pt>
                <c:pt idx="19854">
                  <c:v>2066.797</c:v>
                </c:pt>
                <c:pt idx="19855">
                  <c:v>2064.1410000000001</c:v>
                </c:pt>
                <c:pt idx="19856">
                  <c:v>2063.5940000000001</c:v>
                </c:pt>
                <c:pt idx="19857">
                  <c:v>2068.9839999999999</c:v>
                </c:pt>
                <c:pt idx="19858">
                  <c:v>2065.547</c:v>
                </c:pt>
                <c:pt idx="19859">
                  <c:v>2063.3589999999999</c:v>
                </c:pt>
                <c:pt idx="19860">
                  <c:v>2064.375</c:v>
                </c:pt>
                <c:pt idx="19861">
                  <c:v>2062.3440000000001</c:v>
                </c:pt>
                <c:pt idx="19862">
                  <c:v>2062.1869999999999</c:v>
                </c:pt>
                <c:pt idx="19863">
                  <c:v>2060.3910000000001</c:v>
                </c:pt>
                <c:pt idx="19864">
                  <c:v>2060.9369999999999</c:v>
                </c:pt>
                <c:pt idx="19865">
                  <c:v>2062.7339999999999</c:v>
                </c:pt>
                <c:pt idx="19866">
                  <c:v>2058.9839999999999</c:v>
                </c:pt>
                <c:pt idx="19867">
                  <c:v>2057.578</c:v>
                </c:pt>
                <c:pt idx="19868">
                  <c:v>2058.9839999999999</c:v>
                </c:pt>
                <c:pt idx="19869">
                  <c:v>2059.5309999999999</c:v>
                </c:pt>
                <c:pt idx="19870">
                  <c:v>2056.953</c:v>
                </c:pt>
                <c:pt idx="19871">
                  <c:v>2057.578</c:v>
                </c:pt>
                <c:pt idx="19872">
                  <c:v>2056.4059999999999</c:v>
                </c:pt>
                <c:pt idx="19873">
                  <c:v>2056.797</c:v>
                </c:pt>
                <c:pt idx="19874">
                  <c:v>2055.3910000000001</c:v>
                </c:pt>
                <c:pt idx="19875">
                  <c:v>2052.7339999999999</c:v>
                </c:pt>
                <c:pt idx="19876">
                  <c:v>2053.203</c:v>
                </c:pt>
                <c:pt idx="19877">
                  <c:v>2053.203</c:v>
                </c:pt>
                <c:pt idx="19878">
                  <c:v>2053.5940000000001</c:v>
                </c:pt>
                <c:pt idx="19879">
                  <c:v>2052.3440000000001</c:v>
                </c:pt>
                <c:pt idx="19880">
                  <c:v>2051.5619999999999</c:v>
                </c:pt>
                <c:pt idx="19881">
                  <c:v>2050.9369999999999</c:v>
                </c:pt>
                <c:pt idx="19882">
                  <c:v>2051.4059999999999</c:v>
                </c:pt>
                <c:pt idx="19883">
                  <c:v>2047.7339999999999</c:v>
                </c:pt>
                <c:pt idx="19884">
                  <c:v>2047.578</c:v>
                </c:pt>
                <c:pt idx="19885">
                  <c:v>2048.9839999999999</c:v>
                </c:pt>
                <c:pt idx="19886">
                  <c:v>2044.1410000000001</c:v>
                </c:pt>
                <c:pt idx="19887">
                  <c:v>2047.3440000000001</c:v>
                </c:pt>
                <c:pt idx="19888">
                  <c:v>2044.7660000000001</c:v>
                </c:pt>
                <c:pt idx="19889">
                  <c:v>2043.75</c:v>
                </c:pt>
                <c:pt idx="19890">
                  <c:v>2043.3589999999999</c:v>
                </c:pt>
                <c:pt idx="19891">
                  <c:v>2041.953</c:v>
                </c:pt>
                <c:pt idx="19892">
                  <c:v>2041.953</c:v>
                </c:pt>
                <c:pt idx="19893">
                  <c:v>2043.75</c:v>
                </c:pt>
                <c:pt idx="19894">
                  <c:v>2043.203</c:v>
                </c:pt>
                <c:pt idx="19895">
                  <c:v>2041.5619999999999</c:v>
                </c:pt>
                <c:pt idx="19896">
                  <c:v>2040</c:v>
                </c:pt>
                <c:pt idx="19897">
                  <c:v>2041.172</c:v>
                </c:pt>
                <c:pt idx="19898">
                  <c:v>2038.203</c:v>
                </c:pt>
                <c:pt idx="19899">
                  <c:v>2036.5619999999999</c:v>
                </c:pt>
                <c:pt idx="19900">
                  <c:v>2036.5619999999999</c:v>
                </c:pt>
                <c:pt idx="19901">
                  <c:v>2036.172</c:v>
                </c:pt>
                <c:pt idx="19902">
                  <c:v>2034.375</c:v>
                </c:pt>
                <c:pt idx="19903">
                  <c:v>2034.375</c:v>
                </c:pt>
                <c:pt idx="19904">
                  <c:v>2033.5940000000001</c:v>
                </c:pt>
                <c:pt idx="19905">
                  <c:v>2033.9839999999999</c:v>
                </c:pt>
                <c:pt idx="19906">
                  <c:v>2032.3440000000001</c:v>
                </c:pt>
                <c:pt idx="19907">
                  <c:v>2032.578</c:v>
                </c:pt>
                <c:pt idx="19908">
                  <c:v>2033.5940000000001</c:v>
                </c:pt>
                <c:pt idx="19909">
                  <c:v>2028.75</c:v>
                </c:pt>
                <c:pt idx="19910">
                  <c:v>2031.797</c:v>
                </c:pt>
                <c:pt idx="19911">
                  <c:v>2028.5940000000001</c:v>
                </c:pt>
                <c:pt idx="19912">
                  <c:v>2028.5940000000001</c:v>
                </c:pt>
                <c:pt idx="19913">
                  <c:v>2028.9839999999999</c:v>
                </c:pt>
                <c:pt idx="19914">
                  <c:v>2026.5619999999999</c:v>
                </c:pt>
                <c:pt idx="19915">
                  <c:v>2026.953</c:v>
                </c:pt>
                <c:pt idx="19916">
                  <c:v>2026.953</c:v>
                </c:pt>
                <c:pt idx="19917">
                  <c:v>2022.9690000000001</c:v>
                </c:pt>
                <c:pt idx="19918">
                  <c:v>2024.7660000000001</c:v>
                </c:pt>
                <c:pt idx="19919">
                  <c:v>2024.5309999999999</c:v>
                </c:pt>
                <c:pt idx="19920">
                  <c:v>2022.9690000000001</c:v>
                </c:pt>
                <c:pt idx="19921">
                  <c:v>2022.3440000000001</c:v>
                </c:pt>
                <c:pt idx="19922">
                  <c:v>2023.3589999999999</c:v>
                </c:pt>
                <c:pt idx="19923">
                  <c:v>2021.797</c:v>
                </c:pt>
                <c:pt idx="19924">
                  <c:v>2020.3910000000001</c:v>
                </c:pt>
                <c:pt idx="19925">
                  <c:v>2017.9690000000001</c:v>
                </c:pt>
                <c:pt idx="19926">
                  <c:v>2018.75</c:v>
                </c:pt>
                <c:pt idx="19927">
                  <c:v>2018.203</c:v>
                </c:pt>
                <c:pt idx="19928">
                  <c:v>2018.203</c:v>
                </c:pt>
                <c:pt idx="19929">
                  <c:v>2019.1410000000001</c:v>
                </c:pt>
                <c:pt idx="19930">
                  <c:v>2016.797</c:v>
                </c:pt>
                <c:pt idx="19931">
                  <c:v>2017.1869999999999</c:v>
                </c:pt>
                <c:pt idx="19932">
                  <c:v>2016.953</c:v>
                </c:pt>
                <c:pt idx="19933">
                  <c:v>2017.1869999999999</c:v>
                </c:pt>
                <c:pt idx="19934">
                  <c:v>2016.5619999999999</c:v>
                </c:pt>
                <c:pt idx="19935">
                  <c:v>2012.9690000000001</c:v>
                </c:pt>
                <c:pt idx="19936">
                  <c:v>2014.7660000000001</c:v>
                </c:pt>
                <c:pt idx="19937">
                  <c:v>2015</c:v>
                </c:pt>
                <c:pt idx="19938">
                  <c:v>2012.1869999999999</c:v>
                </c:pt>
                <c:pt idx="19939">
                  <c:v>2010.9369999999999</c:v>
                </c:pt>
                <c:pt idx="19940">
                  <c:v>2012.1869999999999</c:v>
                </c:pt>
                <c:pt idx="19941">
                  <c:v>2010.3910000000001</c:v>
                </c:pt>
                <c:pt idx="19942">
                  <c:v>2012.1869999999999</c:v>
                </c:pt>
                <c:pt idx="19943">
                  <c:v>2009.7660000000001</c:v>
                </c:pt>
                <c:pt idx="19944">
                  <c:v>2009.1410000000001</c:v>
                </c:pt>
                <c:pt idx="19945">
                  <c:v>2006.5619999999999</c:v>
                </c:pt>
                <c:pt idx="19946">
                  <c:v>2008.9839999999999</c:v>
                </c:pt>
                <c:pt idx="19947">
                  <c:v>2008.5940000000001</c:v>
                </c:pt>
                <c:pt idx="19948">
                  <c:v>2005</c:v>
                </c:pt>
                <c:pt idx="19949">
                  <c:v>2003.5940000000001</c:v>
                </c:pt>
                <c:pt idx="19950">
                  <c:v>2005.3910000000001</c:v>
                </c:pt>
                <c:pt idx="19951">
                  <c:v>2003.3589999999999</c:v>
                </c:pt>
                <c:pt idx="19952">
                  <c:v>2003.3589999999999</c:v>
                </c:pt>
                <c:pt idx="19953">
                  <c:v>2001.953</c:v>
                </c:pt>
                <c:pt idx="19954">
                  <c:v>2001.953</c:v>
                </c:pt>
                <c:pt idx="19955">
                  <c:v>2000.9369999999999</c:v>
                </c:pt>
                <c:pt idx="19956">
                  <c:v>2000.547</c:v>
                </c:pt>
                <c:pt idx="19957">
                  <c:v>2002.3440000000001</c:v>
                </c:pt>
                <c:pt idx="19958">
                  <c:v>1998.203</c:v>
                </c:pt>
                <c:pt idx="19959">
                  <c:v>1997.3440000000001</c:v>
                </c:pt>
                <c:pt idx="19960">
                  <c:v>1998.75</c:v>
                </c:pt>
                <c:pt idx="19961">
                  <c:v>1996.797</c:v>
                </c:pt>
                <c:pt idx="19962">
                  <c:v>1996.953</c:v>
                </c:pt>
                <c:pt idx="19963">
                  <c:v>1995.9369999999999</c:v>
                </c:pt>
                <c:pt idx="19964">
                  <c:v>1995.3910000000001</c:v>
                </c:pt>
                <c:pt idx="19965">
                  <c:v>1995</c:v>
                </c:pt>
                <c:pt idx="19966">
                  <c:v>1994.5309999999999</c:v>
                </c:pt>
                <c:pt idx="19967">
                  <c:v>1993.5940000000001</c:v>
                </c:pt>
                <c:pt idx="19968">
                  <c:v>1991.5619999999999</c:v>
                </c:pt>
                <c:pt idx="19969">
                  <c:v>1991.953</c:v>
                </c:pt>
                <c:pt idx="19970">
                  <c:v>1995.3910000000001</c:v>
                </c:pt>
                <c:pt idx="19971">
                  <c:v>1992.9690000000001</c:v>
                </c:pt>
                <c:pt idx="19972">
                  <c:v>1988.5940000000001</c:v>
                </c:pt>
                <c:pt idx="19973">
                  <c:v>1991.172</c:v>
                </c:pt>
                <c:pt idx="19974">
                  <c:v>1989.375</c:v>
                </c:pt>
                <c:pt idx="19975">
                  <c:v>1989.1410000000001</c:v>
                </c:pt>
                <c:pt idx="19976">
                  <c:v>1991.172</c:v>
                </c:pt>
                <c:pt idx="19977">
                  <c:v>1986.4059999999999</c:v>
                </c:pt>
                <c:pt idx="19978">
                  <c:v>1988.5940000000001</c:v>
                </c:pt>
                <c:pt idx="19979">
                  <c:v>1988.203</c:v>
                </c:pt>
                <c:pt idx="19980">
                  <c:v>1989.375</c:v>
                </c:pt>
                <c:pt idx="19981">
                  <c:v>1985.9369999999999</c:v>
                </c:pt>
                <c:pt idx="19982">
                  <c:v>1984.5309999999999</c:v>
                </c:pt>
                <c:pt idx="19983">
                  <c:v>1983.9839999999999</c:v>
                </c:pt>
                <c:pt idx="19984">
                  <c:v>1985.3910000000001</c:v>
                </c:pt>
                <c:pt idx="19985">
                  <c:v>1984.7660000000001</c:v>
                </c:pt>
                <c:pt idx="19986">
                  <c:v>1984.375</c:v>
                </c:pt>
                <c:pt idx="19987">
                  <c:v>1980.7809999999999</c:v>
                </c:pt>
                <c:pt idx="19988">
                  <c:v>1983.203</c:v>
                </c:pt>
                <c:pt idx="19989">
                  <c:v>1981.4059999999999</c:v>
                </c:pt>
                <c:pt idx="19990">
                  <c:v>1981.797</c:v>
                </c:pt>
                <c:pt idx="19991">
                  <c:v>1982.578</c:v>
                </c:pt>
                <c:pt idx="19992">
                  <c:v>1981.953</c:v>
                </c:pt>
                <c:pt idx="19993">
                  <c:v>1982.7339999999999</c:v>
                </c:pt>
                <c:pt idx="19994">
                  <c:v>1979.7660000000001</c:v>
                </c:pt>
                <c:pt idx="19995">
                  <c:v>1978.9839999999999</c:v>
                </c:pt>
                <c:pt idx="19996">
                  <c:v>1980.547</c:v>
                </c:pt>
                <c:pt idx="19997">
                  <c:v>1978.3589999999999</c:v>
                </c:pt>
                <c:pt idx="19998">
                  <c:v>1979.5309999999999</c:v>
                </c:pt>
                <c:pt idx="19999">
                  <c:v>1977.578</c:v>
                </c:pt>
                <c:pt idx="20000">
                  <c:v>1977.1869999999999</c:v>
                </c:pt>
                <c:pt idx="20001">
                  <c:v>1975.9369999999999</c:v>
                </c:pt>
                <c:pt idx="20002">
                  <c:v>1977.3440000000001</c:v>
                </c:pt>
                <c:pt idx="20003">
                  <c:v>1975.7809999999999</c:v>
                </c:pt>
                <c:pt idx="20004">
                  <c:v>1975.547</c:v>
                </c:pt>
                <c:pt idx="20005">
                  <c:v>1973.9839999999999</c:v>
                </c:pt>
                <c:pt idx="20006">
                  <c:v>1976.4059999999999</c:v>
                </c:pt>
                <c:pt idx="20007">
                  <c:v>1976.4059999999999</c:v>
                </c:pt>
                <c:pt idx="20008">
                  <c:v>1973.75</c:v>
                </c:pt>
                <c:pt idx="20009">
                  <c:v>1975</c:v>
                </c:pt>
                <c:pt idx="20010">
                  <c:v>1975.7809999999999</c:v>
                </c:pt>
                <c:pt idx="20011">
                  <c:v>1975.1559999999999</c:v>
                </c:pt>
                <c:pt idx="20012">
                  <c:v>1974.1410000000001</c:v>
                </c:pt>
                <c:pt idx="20013">
                  <c:v>1974.375</c:v>
                </c:pt>
                <c:pt idx="20014">
                  <c:v>1973.3589999999999</c:v>
                </c:pt>
                <c:pt idx="20015">
                  <c:v>1972.3440000000001</c:v>
                </c:pt>
                <c:pt idx="20016">
                  <c:v>1974.7660000000001</c:v>
                </c:pt>
                <c:pt idx="20017">
                  <c:v>1972.3440000000001</c:v>
                </c:pt>
                <c:pt idx="20018">
                  <c:v>1973.203</c:v>
                </c:pt>
                <c:pt idx="20019">
                  <c:v>1973.203</c:v>
                </c:pt>
                <c:pt idx="20020">
                  <c:v>1971.797</c:v>
                </c:pt>
                <c:pt idx="20021">
                  <c:v>1971.172</c:v>
                </c:pt>
                <c:pt idx="20022">
                  <c:v>1971.953</c:v>
                </c:pt>
                <c:pt idx="20023">
                  <c:v>1970.9369999999999</c:v>
                </c:pt>
                <c:pt idx="20024">
                  <c:v>1971.4059999999999</c:v>
                </c:pt>
                <c:pt idx="20025">
                  <c:v>1969.7660000000001</c:v>
                </c:pt>
                <c:pt idx="20026">
                  <c:v>1971.5619999999999</c:v>
                </c:pt>
                <c:pt idx="20027">
                  <c:v>1970.9369999999999</c:v>
                </c:pt>
                <c:pt idx="20028">
                  <c:v>1970.9369999999999</c:v>
                </c:pt>
                <c:pt idx="20029">
                  <c:v>1970.9369999999999</c:v>
                </c:pt>
                <c:pt idx="20030">
                  <c:v>1970.1559999999999</c:v>
                </c:pt>
                <c:pt idx="20031">
                  <c:v>1967.578</c:v>
                </c:pt>
                <c:pt idx="20032">
                  <c:v>1968.9839999999999</c:v>
                </c:pt>
                <c:pt idx="20033">
                  <c:v>1969.7660000000001</c:v>
                </c:pt>
                <c:pt idx="20034">
                  <c:v>1968.9839999999999</c:v>
                </c:pt>
                <c:pt idx="20035">
                  <c:v>1969.1410000000001</c:v>
                </c:pt>
                <c:pt idx="20036">
                  <c:v>1968.5940000000001</c:v>
                </c:pt>
                <c:pt idx="20037">
                  <c:v>1968.3589999999999</c:v>
                </c:pt>
                <c:pt idx="20038">
                  <c:v>1969.1410000000001</c:v>
                </c:pt>
                <c:pt idx="20039">
                  <c:v>1968.3589999999999</c:v>
                </c:pt>
                <c:pt idx="20040">
                  <c:v>1967.7339999999999</c:v>
                </c:pt>
                <c:pt idx="20041">
                  <c:v>1969.1410000000001</c:v>
                </c:pt>
                <c:pt idx="20042">
                  <c:v>1967.9690000000001</c:v>
                </c:pt>
                <c:pt idx="20043">
                  <c:v>1970</c:v>
                </c:pt>
                <c:pt idx="20044">
                  <c:v>1967.9690000000001</c:v>
                </c:pt>
                <c:pt idx="20045">
                  <c:v>1966.5619999999999</c:v>
                </c:pt>
                <c:pt idx="20046">
                  <c:v>1969.7660000000001</c:v>
                </c:pt>
                <c:pt idx="20047">
                  <c:v>1967.578</c:v>
                </c:pt>
                <c:pt idx="20048">
                  <c:v>1968.5940000000001</c:v>
                </c:pt>
                <c:pt idx="20049">
                  <c:v>1966.953</c:v>
                </c:pt>
                <c:pt idx="20050">
                  <c:v>1967.578</c:v>
                </c:pt>
                <c:pt idx="20051">
                  <c:v>1966.797</c:v>
                </c:pt>
                <c:pt idx="20052">
                  <c:v>1967.1869999999999</c:v>
                </c:pt>
                <c:pt idx="20053">
                  <c:v>1969.375</c:v>
                </c:pt>
                <c:pt idx="20054">
                  <c:v>1968.203</c:v>
                </c:pt>
                <c:pt idx="20055">
                  <c:v>1968.203</c:v>
                </c:pt>
                <c:pt idx="20056">
                  <c:v>1966.5619999999999</c:v>
                </c:pt>
                <c:pt idx="20057">
                  <c:v>1966.5619999999999</c:v>
                </c:pt>
                <c:pt idx="20058">
                  <c:v>1970.3910000000001</c:v>
                </c:pt>
                <c:pt idx="20059">
                  <c:v>1970.1559999999999</c:v>
                </c:pt>
                <c:pt idx="20060">
                  <c:v>1966.4059999999999</c:v>
                </c:pt>
                <c:pt idx="20061">
                  <c:v>1968.203</c:v>
                </c:pt>
                <c:pt idx="20062">
                  <c:v>1968.203</c:v>
                </c:pt>
                <c:pt idx="20063">
                  <c:v>1969.5309999999999</c:v>
                </c:pt>
                <c:pt idx="20064">
                  <c:v>1968.9839999999999</c:v>
                </c:pt>
                <c:pt idx="20065">
                  <c:v>1966.4059999999999</c:v>
                </c:pt>
                <c:pt idx="20066">
                  <c:v>1968.3589999999999</c:v>
                </c:pt>
                <c:pt idx="20067">
                  <c:v>1967.3440000000001</c:v>
                </c:pt>
                <c:pt idx="20068">
                  <c:v>1969.5309999999999</c:v>
                </c:pt>
                <c:pt idx="20069">
                  <c:v>1967.1869999999999</c:v>
                </c:pt>
                <c:pt idx="20070">
                  <c:v>1969.375</c:v>
                </c:pt>
                <c:pt idx="20071">
                  <c:v>1969.1410000000001</c:v>
                </c:pt>
                <c:pt idx="20072">
                  <c:v>1967.9690000000001</c:v>
                </c:pt>
                <c:pt idx="20073">
                  <c:v>1967.7339999999999</c:v>
                </c:pt>
                <c:pt idx="20074">
                  <c:v>1966.953</c:v>
                </c:pt>
                <c:pt idx="20075">
                  <c:v>1970</c:v>
                </c:pt>
                <c:pt idx="20076">
                  <c:v>1967.9690000000001</c:v>
                </c:pt>
                <c:pt idx="20077">
                  <c:v>1969.375</c:v>
                </c:pt>
                <c:pt idx="20078">
                  <c:v>1968.75</c:v>
                </c:pt>
                <c:pt idx="20079">
                  <c:v>1968.3589999999999</c:v>
                </c:pt>
                <c:pt idx="20080">
                  <c:v>1971.5619999999999</c:v>
                </c:pt>
                <c:pt idx="20081">
                  <c:v>1970.1559999999999</c:v>
                </c:pt>
                <c:pt idx="20082">
                  <c:v>1969.375</c:v>
                </c:pt>
                <c:pt idx="20083">
                  <c:v>1972.578</c:v>
                </c:pt>
                <c:pt idx="20084">
                  <c:v>1968.5940000000001</c:v>
                </c:pt>
                <c:pt idx="20085">
                  <c:v>1972.7339999999999</c:v>
                </c:pt>
                <c:pt idx="20086">
                  <c:v>1972.3440000000001</c:v>
                </c:pt>
                <c:pt idx="20087">
                  <c:v>1969.5309999999999</c:v>
                </c:pt>
                <c:pt idx="20088">
                  <c:v>1970.9369999999999</c:v>
                </c:pt>
                <c:pt idx="20089">
                  <c:v>1971.5619999999999</c:v>
                </c:pt>
                <c:pt idx="20090">
                  <c:v>1971.797</c:v>
                </c:pt>
                <c:pt idx="20091">
                  <c:v>1972.3440000000001</c:v>
                </c:pt>
                <c:pt idx="20092">
                  <c:v>1970.9369999999999</c:v>
                </c:pt>
                <c:pt idx="20093">
                  <c:v>1972.1869999999999</c:v>
                </c:pt>
                <c:pt idx="20094">
                  <c:v>1973.203</c:v>
                </c:pt>
                <c:pt idx="20095">
                  <c:v>1970.9369999999999</c:v>
                </c:pt>
                <c:pt idx="20096">
                  <c:v>1972.9690000000001</c:v>
                </c:pt>
                <c:pt idx="20097">
                  <c:v>1973.5940000000001</c:v>
                </c:pt>
                <c:pt idx="20098">
                  <c:v>1971.5619999999999</c:v>
                </c:pt>
                <c:pt idx="20099">
                  <c:v>1972.1869999999999</c:v>
                </c:pt>
                <c:pt idx="20100">
                  <c:v>1971.953</c:v>
                </c:pt>
                <c:pt idx="20101">
                  <c:v>1975.547</c:v>
                </c:pt>
                <c:pt idx="20102">
                  <c:v>1973.5940000000001</c:v>
                </c:pt>
                <c:pt idx="20103">
                  <c:v>1973.75</c:v>
                </c:pt>
                <c:pt idx="20104">
                  <c:v>1971.953</c:v>
                </c:pt>
                <c:pt idx="20105">
                  <c:v>1975.547</c:v>
                </c:pt>
                <c:pt idx="20106">
                  <c:v>1975</c:v>
                </c:pt>
                <c:pt idx="20107">
                  <c:v>1977.1869999999999</c:v>
                </c:pt>
                <c:pt idx="20108">
                  <c:v>1975.547</c:v>
                </c:pt>
                <c:pt idx="20109">
                  <c:v>1975.7809999999999</c:v>
                </c:pt>
                <c:pt idx="20110">
                  <c:v>1977.578</c:v>
                </c:pt>
                <c:pt idx="20111">
                  <c:v>1977.7339999999999</c:v>
                </c:pt>
                <c:pt idx="20112">
                  <c:v>1976.5619999999999</c:v>
                </c:pt>
                <c:pt idx="20113">
                  <c:v>1979.375</c:v>
                </c:pt>
                <c:pt idx="20114">
                  <c:v>1979.1410000000001</c:v>
                </c:pt>
                <c:pt idx="20115">
                  <c:v>1980.9369999999999</c:v>
                </c:pt>
                <c:pt idx="20116">
                  <c:v>1978.9839999999999</c:v>
                </c:pt>
                <c:pt idx="20117">
                  <c:v>1979.1410000000001</c:v>
                </c:pt>
                <c:pt idx="20118">
                  <c:v>1980.3910000000001</c:v>
                </c:pt>
                <c:pt idx="20119">
                  <c:v>1978.75</c:v>
                </c:pt>
                <c:pt idx="20120">
                  <c:v>1977.1869999999999</c:v>
                </c:pt>
                <c:pt idx="20121">
                  <c:v>1981.953</c:v>
                </c:pt>
                <c:pt idx="20122">
                  <c:v>1981.172</c:v>
                </c:pt>
                <c:pt idx="20123">
                  <c:v>1978.75</c:v>
                </c:pt>
                <c:pt idx="20124">
                  <c:v>1982.7339999999999</c:v>
                </c:pt>
                <c:pt idx="20125">
                  <c:v>1982.1869999999999</c:v>
                </c:pt>
                <c:pt idx="20126">
                  <c:v>1980.3910000000001</c:v>
                </c:pt>
                <c:pt idx="20127">
                  <c:v>1980.9369999999999</c:v>
                </c:pt>
                <c:pt idx="20128">
                  <c:v>1983.203</c:v>
                </c:pt>
                <c:pt idx="20129">
                  <c:v>1980.3910000000001</c:v>
                </c:pt>
                <c:pt idx="20130">
                  <c:v>1982.9690000000001</c:v>
                </c:pt>
                <c:pt idx="20131">
                  <c:v>1983.5940000000001</c:v>
                </c:pt>
                <c:pt idx="20132">
                  <c:v>1983.9839999999999</c:v>
                </c:pt>
                <c:pt idx="20133">
                  <c:v>1983.5940000000001</c:v>
                </c:pt>
                <c:pt idx="20134">
                  <c:v>1985</c:v>
                </c:pt>
                <c:pt idx="20135">
                  <c:v>1984.375</c:v>
                </c:pt>
                <c:pt idx="20136">
                  <c:v>1983.5940000000001</c:v>
                </c:pt>
                <c:pt idx="20137">
                  <c:v>1984.5309999999999</c:v>
                </c:pt>
                <c:pt idx="20138">
                  <c:v>1985.3910000000001</c:v>
                </c:pt>
                <c:pt idx="20139">
                  <c:v>1988.5940000000001</c:v>
                </c:pt>
                <c:pt idx="20140">
                  <c:v>1985.1559999999999</c:v>
                </c:pt>
                <c:pt idx="20141">
                  <c:v>1988.5940000000001</c:v>
                </c:pt>
                <c:pt idx="20142">
                  <c:v>1987.7339999999999</c:v>
                </c:pt>
                <c:pt idx="20143">
                  <c:v>1987.9690000000001</c:v>
                </c:pt>
                <c:pt idx="20144">
                  <c:v>1988.3589999999999</c:v>
                </c:pt>
                <c:pt idx="20145">
                  <c:v>1989.375</c:v>
                </c:pt>
                <c:pt idx="20146">
                  <c:v>1990.3910000000001</c:v>
                </c:pt>
                <c:pt idx="20147">
                  <c:v>1990.1559999999999</c:v>
                </c:pt>
                <c:pt idx="20148">
                  <c:v>1989.1410000000001</c:v>
                </c:pt>
                <c:pt idx="20149">
                  <c:v>1991.797</c:v>
                </c:pt>
                <c:pt idx="20150">
                  <c:v>1991.172</c:v>
                </c:pt>
                <c:pt idx="20151">
                  <c:v>1991.4059999999999</c:v>
                </c:pt>
                <c:pt idx="20152">
                  <c:v>1991.172</c:v>
                </c:pt>
                <c:pt idx="20153">
                  <c:v>1993.3589999999999</c:v>
                </c:pt>
                <c:pt idx="20154">
                  <c:v>1991.4059999999999</c:v>
                </c:pt>
                <c:pt idx="20155">
                  <c:v>1991.5619999999999</c:v>
                </c:pt>
                <c:pt idx="20156">
                  <c:v>1994.375</c:v>
                </c:pt>
                <c:pt idx="20157">
                  <c:v>1993.3589999999999</c:v>
                </c:pt>
                <c:pt idx="20158">
                  <c:v>1995.3910000000001</c:v>
                </c:pt>
                <c:pt idx="20159">
                  <c:v>1992.578</c:v>
                </c:pt>
                <c:pt idx="20160">
                  <c:v>1991.953</c:v>
                </c:pt>
                <c:pt idx="20161">
                  <c:v>1994.7660000000001</c:v>
                </c:pt>
                <c:pt idx="20162">
                  <c:v>1997.578</c:v>
                </c:pt>
                <c:pt idx="20163">
                  <c:v>1995.9369999999999</c:v>
                </c:pt>
                <c:pt idx="20164">
                  <c:v>1995</c:v>
                </c:pt>
                <c:pt idx="20165">
                  <c:v>1995.547</c:v>
                </c:pt>
                <c:pt idx="20166">
                  <c:v>1998.5940000000001</c:v>
                </c:pt>
                <c:pt idx="20167">
                  <c:v>1996.4059999999999</c:v>
                </c:pt>
                <c:pt idx="20168">
                  <c:v>1997.3440000000001</c:v>
                </c:pt>
                <c:pt idx="20169">
                  <c:v>1998.75</c:v>
                </c:pt>
                <c:pt idx="20170">
                  <c:v>1997.7339999999999</c:v>
                </c:pt>
                <c:pt idx="20171">
                  <c:v>2000.1559999999999</c:v>
                </c:pt>
                <c:pt idx="20172">
                  <c:v>1998.3589999999999</c:v>
                </c:pt>
                <c:pt idx="20173">
                  <c:v>1999.5309999999999</c:v>
                </c:pt>
                <c:pt idx="20174">
                  <c:v>2000.1559999999999</c:v>
                </c:pt>
                <c:pt idx="20175">
                  <c:v>2000.1559999999999</c:v>
                </c:pt>
                <c:pt idx="20176">
                  <c:v>2001.4059999999999</c:v>
                </c:pt>
                <c:pt idx="20177">
                  <c:v>2000.7809999999999</c:v>
                </c:pt>
                <c:pt idx="20178">
                  <c:v>2002.3440000000001</c:v>
                </c:pt>
                <c:pt idx="20179">
                  <c:v>2001.172</c:v>
                </c:pt>
                <c:pt idx="20180">
                  <c:v>2000.547</c:v>
                </c:pt>
                <c:pt idx="20181">
                  <c:v>2002.1869999999999</c:v>
                </c:pt>
                <c:pt idx="20182">
                  <c:v>2003.75</c:v>
                </c:pt>
                <c:pt idx="20183">
                  <c:v>2002.7339999999999</c:v>
                </c:pt>
                <c:pt idx="20184">
                  <c:v>2003.203</c:v>
                </c:pt>
                <c:pt idx="20185">
                  <c:v>2003.5940000000001</c:v>
                </c:pt>
                <c:pt idx="20186">
                  <c:v>2004.5309999999999</c:v>
                </c:pt>
                <c:pt idx="20187">
                  <c:v>2004.1410000000001</c:v>
                </c:pt>
                <c:pt idx="20188">
                  <c:v>2002.9690000000001</c:v>
                </c:pt>
                <c:pt idx="20189">
                  <c:v>2003.9839999999999</c:v>
                </c:pt>
                <c:pt idx="20190">
                  <c:v>2005.7809999999999</c:v>
                </c:pt>
                <c:pt idx="20191">
                  <c:v>2003.9839999999999</c:v>
                </c:pt>
                <c:pt idx="20192">
                  <c:v>2004.5309999999999</c:v>
                </c:pt>
                <c:pt idx="20193">
                  <c:v>2004.1410000000001</c:v>
                </c:pt>
                <c:pt idx="20194">
                  <c:v>2005.7809999999999</c:v>
                </c:pt>
                <c:pt idx="20195">
                  <c:v>2006.953</c:v>
                </c:pt>
                <c:pt idx="20196">
                  <c:v>2007.9690000000001</c:v>
                </c:pt>
                <c:pt idx="20197">
                  <c:v>2005.547</c:v>
                </c:pt>
                <c:pt idx="20198">
                  <c:v>2009.1410000000001</c:v>
                </c:pt>
                <c:pt idx="20199">
                  <c:v>2006.953</c:v>
                </c:pt>
                <c:pt idx="20200">
                  <c:v>2006.953</c:v>
                </c:pt>
                <c:pt idx="20201">
                  <c:v>2010.9369999999999</c:v>
                </c:pt>
                <c:pt idx="20202">
                  <c:v>2008.75</c:v>
                </c:pt>
                <c:pt idx="20203">
                  <c:v>2012.3440000000001</c:v>
                </c:pt>
                <c:pt idx="20204">
                  <c:v>2008.75</c:v>
                </c:pt>
                <c:pt idx="20205">
                  <c:v>2010.3910000000001</c:v>
                </c:pt>
                <c:pt idx="20206">
                  <c:v>2010.547</c:v>
                </c:pt>
                <c:pt idx="20207">
                  <c:v>2012.3440000000001</c:v>
                </c:pt>
                <c:pt idx="20208">
                  <c:v>2011.797</c:v>
                </c:pt>
                <c:pt idx="20209">
                  <c:v>2011.5619999999999</c:v>
                </c:pt>
                <c:pt idx="20210">
                  <c:v>2012.3440000000001</c:v>
                </c:pt>
                <c:pt idx="20211">
                  <c:v>2011.4059999999999</c:v>
                </c:pt>
                <c:pt idx="20212">
                  <c:v>2011.172</c:v>
                </c:pt>
                <c:pt idx="20213">
                  <c:v>2012.3440000000001</c:v>
                </c:pt>
                <c:pt idx="20214">
                  <c:v>2012.3440000000001</c:v>
                </c:pt>
                <c:pt idx="20215">
                  <c:v>2013.75</c:v>
                </c:pt>
                <c:pt idx="20216">
                  <c:v>2013.203</c:v>
                </c:pt>
                <c:pt idx="20217">
                  <c:v>2015</c:v>
                </c:pt>
                <c:pt idx="20218">
                  <c:v>2015.3910000000001</c:v>
                </c:pt>
                <c:pt idx="20219">
                  <c:v>2014.1410000000001</c:v>
                </c:pt>
                <c:pt idx="20220">
                  <c:v>2014.5309999999999</c:v>
                </c:pt>
                <c:pt idx="20221">
                  <c:v>2015.547</c:v>
                </c:pt>
                <c:pt idx="20222">
                  <c:v>2013.75</c:v>
                </c:pt>
                <c:pt idx="20223">
                  <c:v>2015.9369999999999</c:v>
                </c:pt>
                <c:pt idx="20224">
                  <c:v>2014.375</c:v>
                </c:pt>
                <c:pt idx="20225">
                  <c:v>2015.7809999999999</c:v>
                </c:pt>
                <c:pt idx="20226">
                  <c:v>2015.547</c:v>
                </c:pt>
                <c:pt idx="20227">
                  <c:v>2016.172</c:v>
                </c:pt>
                <c:pt idx="20228">
                  <c:v>2016.172</c:v>
                </c:pt>
                <c:pt idx="20229">
                  <c:v>2013.3589999999999</c:v>
                </c:pt>
                <c:pt idx="20230">
                  <c:v>2016.5619999999999</c:v>
                </c:pt>
                <c:pt idx="20231">
                  <c:v>2017.9690000000001</c:v>
                </c:pt>
                <c:pt idx="20232">
                  <c:v>2016.953</c:v>
                </c:pt>
                <c:pt idx="20233">
                  <c:v>2017.1869999999999</c:v>
                </c:pt>
                <c:pt idx="20234">
                  <c:v>2015</c:v>
                </c:pt>
                <c:pt idx="20235">
                  <c:v>2019.1410000000001</c:v>
                </c:pt>
                <c:pt idx="20236">
                  <c:v>2016.5619999999999</c:v>
                </c:pt>
                <c:pt idx="20237">
                  <c:v>2017.1869999999999</c:v>
                </c:pt>
                <c:pt idx="20238">
                  <c:v>2017.7339999999999</c:v>
                </c:pt>
                <c:pt idx="20239">
                  <c:v>2018.3589999999999</c:v>
                </c:pt>
                <c:pt idx="20240">
                  <c:v>2016.953</c:v>
                </c:pt>
                <c:pt idx="20241">
                  <c:v>2014.7660000000001</c:v>
                </c:pt>
                <c:pt idx="20242">
                  <c:v>2017.3440000000001</c:v>
                </c:pt>
                <c:pt idx="20243">
                  <c:v>2019.7660000000001</c:v>
                </c:pt>
                <c:pt idx="20244">
                  <c:v>2017.1869999999999</c:v>
                </c:pt>
                <c:pt idx="20245">
                  <c:v>2017.578</c:v>
                </c:pt>
                <c:pt idx="20246">
                  <c:v>2019.1410000000001</c:v>
                </c:pt>
                <c:pt idx="20247">
                  <c:v>2019.375</c:v>
                </c:pt>
                <c:pt idx="20248">
                  <c:v>2018.75</c:v>
                </c:pt>
                <c:pt idx="20249">
                  <c:v>2019.375</c:v>
                </c:pt>
                <c:pt idx="20250">
                  <c:v>2018.9839999999999</c:v>
                </c:pt>
                <c:pt idx="20251">
                  <c:v>2019.1410000000001</c:v>
                </c:pt>
                <c:pt idx="20252">
                  <c:v>2017.578</c:v>
                </c:pt>
                <c:pt idx="20253">
                  <c:v>2020</c:v>
                </c:pt>
                <c:pt idx="20254">
                  <c:v>2019.1410000000001</c:v>
                </c:pt>
                <c:pt idx="20255">
                  <c:v>2018.3589999999999</c:v>
                </c:pt>
                <c:pt idx="20256">
                  <c:v>2018.75</c:v>
                </c:pt>
                <c:pt idx="20257">
                  <c:v>2020.1559999999999</c:v>
                </c:pt>
                <c:pt idx="20258">
                  <c:v>2016.797</c:v>
                </c:pt>
                <c:pt idx="20259">
                  <c:v>2020</c:v>
                </c:pt>
                <c:pt idx="20260">
                  <c:v>2020.547</c:v>
                </c:pt>
                <c:pt idx="20261">
                  <c:v>2018.75</c:v>
                </c:pt>
                <c:pt idx="20262">
                  <c:v>2019.5309999999999</c:v>
                </c:pt>
                <c:pt idx="20263">
                  <c:v>2020.3910000000001</c:v>
                </c:pt>
                <c:pt idx="20264">
                  <c:v>2019.375</c:v>
                </c:pt>
                <c:pt idx="20265">
                  <c:v>2021.172</c:v>
                </c:pt>
                <c:pt idx="20266">
                  <c:v>2019.7660000000001</c:v>
                </c:pt>
                <c:pt idx="20267">
                  <c:v>2020.9369999999999</c:v>
                </c:pt>
                <c:pt idx="20268">
                  <c:v>2019.1410000000001</c:v>
                </c:pt>
                <c:pt idx="20269">
                  <c:v>2020.3910000000001</c:v>
                </c:pt>
                <c:pt idx="20270">
                  <c:v>2019.5309999999999</c:v>
                </c:pt>
                <c:pt idx="20271">
                  <c:v>2020.1559999999999</c:v>
                </c:pt>
                <c:pt idx="20272">
                  <c:v>2019.5309999999999</c:v>
                </c:pt>
                <c:pt idx="20273">
                  <c:v>2019.5309999999999</c:v>
                </c:pt>
                <c:pt idx="20274">
                  <c:v>2019.7660000000001</c:v>
                </c:pt>
                <c:pt idx="20275">
                  <c:v>2020.9369999999999</c:v>
                </c:pt>
                <c:pt idx="20276">
                  <c:v>2021.953</c:v>
                </c:pt>
                <c:pt idx="20277">
                  <c:v>2018.9839999999999</c:v>
                </c:pt>
                <c:pt idx="20278">
                  <c:v>2019.375</c:v>
                </c:pt>
                <c:pt idx="20279">
                  <c:v>2020.3910000000001</c:v>
                </c:pt>
                <c:pt idx="20280">
                  <c:v>2019.375</c:v>
                </c:pt>
                <c:pt idx="20281">
                  <c:v>2020.1559999999999</c:v>
                </c:pt>
                <c:pt idx="20282">
                  <c:v>2018.5940000000001</c:v>
                </c:pt>
                <c:pt idx="20283">
                  <c:v>2019.375</c:v>
                </c:pt>
                <c:pt idx="20284">
                  <c:v>2019.7660000000001</c:v>
                </c:pt>
                <c:pt idx="20285">
                  <c:v>2021.5619999999999</c:v>
                </c:pt>
                <c:pt idx="20286">
                  <c:v>2020.1559999999999</c:v>
                </c:pt>
                <c:pt idx="20287">
                  <c:v>2018.9839999999999</c:v>
                </c:pt>
                <c:pt idx="20288">
                  <c:v>2019.375</c:v>
                </c:pt>
                <c:pt idx="20289">
                  <c:v>2019.5309999999999</c:v>
                </c:pt>
                <c:pt idx="20290">
                  <c:v>2020.7809999999999</c:v>
                </c:pt>
                <c:pt idx="20291">
                  <c:v>2020</c:v>
                </c:pt>
                <c:pt idx="20292">
                  <c:v>2018.75</c:v>
                </c:pt>
                <c:pt idx="20293">
                  <c:v>2019.5309999999999</c:v>
                </c:pt>
                <c:pt idx="20294">
                  <c:v>2020.1559999999999</c:v>
                </c:pt>
                <c:pt idx="20295">
                  <c:v>2019.7660000000001</c:v>
                </c:pt>
                <c:pt idx="20296">
                  <c:v>2019.7660000000001</c:v>
                </c:pt>
                <c:pt idx="20297">
                  <c:v>2019.1410000000001</c:v>
                </c:pt>
                <c:pt idx="20298">
                  <c:v>2021.797</c:v>
                </c:pt>
                <c:pt idx="20299">
                  <c:v>2017.578</c:v>
                </c:pt>
                <c:pt idx="20300">
                  <c:v>2020.7809999999999</c:v>
                </c:pt>
                <c:pt idx="20301">
                  <c:v>2021.5619999999999</c:v>
                </c:pt>
                <c:pt idx="20302">
                  <c:v>2018.9839999999999</c:v>
                </c:pt>
                <c:pt idx="20303">
                  <c:v>2019.7660000000001</c:v>
                </c:pt>
                <c:pt idx="20304">
                  <c:v>2017.7339999999999</c:v>
                </c:pt>
                <c:pt idx="20305">
                  <c:v>2016.953</c:v>
                </c:pt>
                <c:pt idx="20306">
                  <c:v>2019.5309999999999</c:v>
                </c:pt>
                <c:pt idx="20307">
                  <c:v>2019.375</c:v>
                </c:pt>
                <c:pt idx="20308">
                  <c:v>2018.9839999999999</c:v>
                </c:pt>
                <c:pt idx="20309">
                  <c:v>2019.375</c:v>
                </c:pt>
                <c:pt idx="20310">
                  <c:v>2019.7660000000001</c:v>
                </c:pt>
                <c:pt idx="20311">
                  <c:v>2019.7660000000001</c:v>
                </c:pt>
                <c:pt idx="20312">
                  <c:v>2018.3589999999999</c:v>
                </c:pt>
                <c:pt idx="20313">
                  <c:v>2022.1869999999999</c:v>
                </c:pt>
                <c:pt idx="20314">
                  <c:v>2020.1559999999999</c:v>
                </c:pt>
                <c:pt idx="20315">
                  <c:v>2019.375</c:v>
                </c:pt>
                <c:pt idx="20316">
                  <c:v>2018.203</c:v>
                </c:pt>
                <c:pt idx="20317">
                  <c:v>2018.3589999999999</c:v>
                </c:pt>
                <c:pt idx="20318">
                  <c:v>2016.5619999999999</c:v>
                </c:pt>
                <c:pt idx="20319">
                  <c:v>2017.3440000000001</c:v>
                </c:pt>
                <c:pt idx="20320">
                  <c:v>2020.7809999999999</c:v>
                </c:pt>
                <c:pt idx="20321">
                  <c:v>2018.3589999999999</c:v>
                </c:pt>
                <c:pt idx="20322">
                  <c:v>2020.3910000000001</c:v>
                </c:pt>
                <c:pt idx="20323">
                  <c:v>2018.5940000000001</c:v>
                </c:pt>
                <c:pt idx="20324">
                  <c:v>2018.3589999999999</c:v>
                </c:pt>
                <c:pt idx="20325">
                  <c:v>2017.1869999999999</c:v>
                </c:pt>
                <c:pt idx="20326">
                  <c:v>2017.1869999999999</c:v>
                </c:pt>
                <c:pt idx="20327">
                  <c:v>2016.4059999999999</c:v>
                </c:pt>
                <c:pt idx="20328">
                  <c:v>2017.3440000000001</c:v>
                </c:pt>
                <c:pt idx="20329">
                  <c:v>2016.953</c:v>
                </c:pt>
                <c:pt idx="20330">
                  <c:v>2016.4059999999999</c:v>
                </c:pt>
                <c:pt idx="20331">
                  <c:v>2015.547</c:v>
                </c:pt>
                <c:pt idx="20332">
                  <c:v>2015.9369999999999</c:v>
                </c:pt>
                <c:pt idx="20333">
                  <c:v>2015.547</c:v>
                </c:pt>
                <c:pt idx="20334">
                  <c:v>2017.578</c:v>
                </c:pt>
                <c:pt idx="20335">
                  <c:v>2014.375</c:v>
                </c:pt>
                <c:pt idx="20336">
                  <c:v>2014.375</c:v>
                </c:pt>
                <c:pt idx="20337">
                  <c:v>2017.1869999999999</c:v>
                </c:pt>
                <c:pt idx="20338">
                  <c:v>2015.1559999999999</c:v>
                </c:pt>
                <c:pt idx="20339">
                  <c:v>2015.1559999999999</c:v>
                </c:pt>
                <c:pt idx="20340">
                  <c:v>2014.7660000000001</c:v>
                </c:pt>
                <c:pt idx="20341">
                  <c:v>2014.5309999999999</c:v>
                </c:pt>
                <c:pt idx="20342">
                  <c:v>2012.578</c:v>
                </c:pt>
                <c:pt idx="20343">
                  <c:v>2015</c:v>
                </c:pt>
                <c:pt idx="20344">
                  <c:v>2013.9839999999999</c:v>
                </c:pt>
                <c:pt idx="20345">
                  <c:v>2014.375</c:v>
                </c:pt>
                <c:pt idx="20346">
                  <c:v>2014.1410000000001</c:v>
                </c:pt>
                <c:pt idx="20347">
                  <c:v>2013.203</c:v>
                </c:pt>
                <c:pt idx="20348">
                  <c:v>2013.9839999999999</c:v>
                </c:pt>
                <c:pt idx="20349">
                  <c:v>2013.203</c:v>
                </c:pt>
                <c:pt idx="20350">
                  <c:v>2011.5619999999999</c:v>
                </c:pt>
                <c:pt idx="20351">
                  <c:v>2012.7339999999999</c:v>
                </c:pt>
                <c:pt idx="20352">
                  <c:v>2012.3440000000001</c:v>
                </c:pt>
                <c:pt idx="20353">
                  <c:v>2011.5619999999999</c:v>
                </c:pt>
                <c:pt idx="20354">
                  <c:v>2011.953</c:v>
                </c:pt>
                <c:pt idx="20355">
                  <c:v>2013.5940000000001</c:v>
                </c:pt>
                <c:pt idx="20356">
                  <c:v>2012.1869999999999</c:v>
                </c:pt>
                <c:pt idx="20357">
                  <c:v>2010.1559999999999</c:v>
                </c:pt>
                <c:pt idx="20358">
                  <c:v>2011.172</c:v>
                </c:pt>
                <c:pt idx="20359">
                  <c:v>2010.9369999999999</c:v>
                </c:pt>
                <c:pt idx="20360">
                  <c:v>2011.4059999999999</c:v>
                </c:pt>
                <c:pt idx="20361">
                  <c:v>2012.1869999999999</c:v>
                </c:pt>
                <c:pt idx="20362">
                  <c:v>2009.1410000000001</c:v>
                </c:pt>
                <c:pt idx="20363">
                  <c:v>2010.547</c:v>
                </c:pt>
                <c:pt idx="20364">
                  <c:v>2010</c:v>
                </c:pt>
                <c:pt idx="20365">
                  <c:v>2008.75</c:v>
                </c:pt>
                <c:pt idx="20366">
                  <c:v>2010</c:v>
                </c:pt>
                <c:pt idx="20367">
                  <c:v>2009.1410000000001</c:v>
                </c:pt>
                <c:pt idx="20368">
                  <c:v>2009.375</c:v>
                </c:pt>
                <c:pt idx="20369">
                  <c:v>2008.5940000000001</c:v>
                </c:pt>
                <c:pt idx="20370">
                  <c:v>2010.1559999999999</c:v>
                </c:pt>
                <c:pt idx="20371">
                  <c:v>2007.578</c:v>
                </c:pt>
                <c:pt idx="20372">
                  <c:v>2007.3440000000001</c:v>
                </c:pt>
                <c:pt idx="20373">
                  <c:v>2010.7809999999999</c:v>
                </c:pt>
                <c:pt idx="20374">
                  <c:v>2008.75</c:v>
                </c:pt>
                <c:pt idx="20375">
                  <c:v>2010.9369999999999</c:v>
                </c:pt>
                <c:pt idx="20376">
                  <c:v>2005</c:v>
                </c:pt>
                <c:pt idx="20377">
                  <c:v>2007.578</c:v>
                </c:pt>
                <c:pt idx="20378">
                  <c:v>2008.3589999999999</c:v>
                </c:pt>
                <c:pt idx="20379">
                  <c:v>2005</c:v>
                </c:pt>
                <c:pt idx="20380">
                  <c:v>2007.7339999999999</c:v>
                </c:pt>
                <c:pt idx="20381">
                  <c:v>2009.5309999999999</c:v>
                </c:pt>
                <c:pt idx="20382">
                  <c:v>2008.203</c:v>
                </c:pt>
                <c:pt idx="20383">
                  <c:v>2007.9690000000001</c:v>
                </c:pt>
                <c:pt idx="20384">
                  <c:v>2005.9369999999999</c:v>
                </c:pt>
                <c:pt idx="20385">
                  <c:v>2005.7809999999999</c:v>
                </c:pt>
                <c:pt idx="20386">
                  <c:v>2006.4059999999999</c:v>
                </c:pt>
                <c:pt idx="20387">
                  <c:v>2007.3440000000001</c:v>
                </c:pt>
                <c:pt idx="20388">
                  <c:v>2008.3589999999999</c:v>
                </c:pt>
                <c:pt idx="20389">
                  <c:v>2005.9369999999999</c:v>
                </c:pt>
                <c:pt idx="20390">
                  <c:v>2006.953</c:v>
                </c:pt>
                <c:pt idx="20391">
                  <c:v>2000.9369999999999</c:v>
                </c:pt>
                <c:pt idx="20392">
                  <c:v>2005.9369999999999</c:v>
                </c:pt>
                <c:pt idx="20393">
                  <c:v>2004.7660000000001</c:v>
                </c:pt>
                <c:pt idx="20394">
                  <c:v>2004.375</c:v>
                </c:pt>
                <c:pt idx="20395">
                  <c:v>2004.5309999999999</c:v>
                </c:pt>
                <c:pt idx="20396">
                  <c:v>2003.3589999999999</c:v>
                </c:pt>
                <c:pt idx="20397">
                  <c:v>2005.7809999999999</c:v>
                </c:pt>
                <c:pt idx="20398">
                  <c:v>2005.547</c:v>
                </c:pt>
                <c:pt idx="20399">
                  <c:v>2004.5309999999999</c:v>
                </c:pt>
                <c:pt idx="20400">
                  <c:v>2004.5309999999999</c:v>
                </c:pt>
                <c:pt idx="20401">
                  <c:v>2003.3589999999999</c:v>
                </c:pt>
                <c:pt idx="20402">
                  <c:v>2001.5619999999999</c:v>
                </c:pt>
                <c:pt idx="20403">
                  <c:v>2004.375</c:v>
                </c:pt>
                <c:pt idx="20404">
                  <c:v>2002.9690000000001</c:v>
                </c:pt>
                <c:pt idx="20405">
                  <c:v>2004.1410000000001</c:v>
                </c:pt>
                <c:pt idx="20406">
                  <c:v>2004.1410000000001</c:v>
                </c:pt>
                <c:pt idx="20407">
                  <c:v>2002.7339999999999</c:v>
                </c:pt>
                <c:pt idx="20408">
                  <c:v>2000.7809999999999</c:v>
                </c:pt>
                <c:pt idx="20409">
                  <c:v>2001.797</c:v>
                </c:pt>
                <c:pt idx="20410">
                  <c:v>2002.9690000000001</c:v>
                </c:pt>
                <c:pt idx="20411">
                  <c:v>2002.578</c:v>
                </c:pt>
                <c:pt idx="20412">
                  <c:v>2004.375</c:v>
                </c:pt>
                <c:pt idx="20413">
                  <c:v>2001.797</c:v>
                </c:pt>
                <c:pt idx="20414">
                  <c:v>2001.953</c:v>
                </c:pt>
                <c:pt idx="20415">
                  <c:v>2002.1869999999999</c:v>
                </c:pt>
                <c:pt idx="20416">
                  <c:v>2001.172</c:v>
                </c:pt>
                <c:pt idx="20417">
                  <c:v>2003.3589999999999</c:v>
                </c:pt>
                <c:pt idx="20418">
                  <c:v>2001.172</c:v>
                </c:pt>
                <c:pt idx="20419">
                  <c:v>2003.5940000000001</c:v>
                </c:pt>
                <c:pt idx="20420">
                  <c:v>2000.547</c:v>
                </c:pt>
                <c:pt idx="20421">
                  <c:v>2000.7809999999999</c:v>
                </c:pt>
                <c:pt idx="20422">
                  <c:v>2003.3589999999999</c:v>
                </c:pt>
                <c:pt idx="20423">
                  <c:v>2001.4059999999999</c:v>
                </c:pt>
                <c:pt idx="20424">
                  <c:v>2001.797</c:v>
                </c:pt>
                <c:pt idx="20425">
                  <c:v>2000.547</c:v>
                </c:pt>
                <c:pt idx="20426">
                  <c:v>2001.172</c:v>
                </c:pt>
                <c:pt idx="20427">
                  <c:v>2000</c:v>
                </c:pt>
                <c:pt idx="20428">
                  <c:v>2000</c:v>
                </c:pt>
                <c:pt idx="20429">
                  <c:v>2000.9369999999999</c:v>
                </c:pt>
                <c:pt idx="20430">
                  <c:v>2002.1869999999999</c:v>
                </c:pt>
                <c:pt idx="20431">
                  <c:v>2000</c:v>
                </c:pt>
                <c:pt idx="20432">
                  <c:v>2000.7809999999999</c:v>
                </c:pt>
                <c:pt idx="20433">
                  <c:v>2001.953</c:v>
                </c:pt>
                <c:pt idx="20434">
                  <c:v>2000.547</c:v>
                </c:pt>
                <c:pt idx="20435">
                  <c:v>2000.547</c:v>
                </c:pt>
                <c:pt idx="20436">
                  <c:v>2002.1869999999999</c:v>
                </c:pt>
                <c:pt idx="20437">
                  <c:v>1998.75</c:v>
                </c:pt>
                <c:pt idx="20438">
                  <c:v>2002.9690000000001</c:v>
                </c:pt>
                <c:pt idx="20439">
                  <c:v>1999.375</c:v>
                </c:pt>
                <c:pt idx="20440">
                  <c:v>1998.75</c:v>
                </c:pt>
                <c:pt idx="20441">
                  <c:v>2001.172</c:v>
                </c:pt>
                <c:pt idx="20442">
                  <c:v>2001.172</c:v>
                </c:pt>
                <c:pt idx="20443">
                  <c:v>2000</c:v>
                </c:pt>
                <c:pt idx="20444">
                  <c:v>2000.547</c:v>
                </c:pt>
                <c:pt idx="20445">
                  <c:v>2002.9690000000001</c:v>
                </c:pt>
                <c:pt idx="20446">
                  <c:v>2001.953</c:v>
                </c:pt>
                <c:pt idx="20447">
                  <c:v>2000.547</c:v>
                </c:pt>
                <c:pt idx="20448">
                  <c:v>1999.7660000000001</c:v>
                </c:pt>
                <c:pt idx="20449">
                  <c:v>2000.9369999999999</c:v>
                </c:pt>
                <c:pt idx="20450">
                  <c:v>2001.172</c:v>
                </c:pt>
                <c:pt idx="20451">
                  <c:v>2000.7809999999999</c:v>
                </c:pt>
                <c:pt idx="20452">
                  <c:v>2001.797</c:v>
                </c:pt>
                <c:pt idx="20453">
                  <c:v>2002.1869999999999</c:v>
                </c:pt>
                <c:pt idx="20454">
                  <c:v>2001.5619999999999</c:v>
                </c:pt>
                <c:pt idx="20455">
                  <c:v>2000.7809999999999</c:v>
                </c:pt>
                <c:pt idx="20456">
                  <c:v>1999.5309999999999</c:v>
                </c:pt>
                <c:pt idx="20457">
                  <c:v>2001.172</c:v>
                </c:pt>
                <c:pt idx="20458">
                  <c:v>1999.7660000000001</c:v>
                </c:pt>
                <c:pt idx="20459">
                  <c:v>2002.1869999999999</c:v>
                </c:pt>
                <c:pt idx="20460">
                  <c:v>2000.547</c:v>
                </c:pt>
                <c:pt idx="20461">
                  <c:v>2000.3910000000001</c:v>
                </c:pt>
                <c:pt idx="20462">
                  <c:v>2004.1410000000001</c:v>
                </c:pt>
                <c:pt idx="20463">
                  <c:v>2002.578</c:v>
                </c:pt>
                <c:pt idx="20464">
                  <c:v>2000.3910000000001</c:v>
                </c:pt>
                <c:pt idx="20465">
                  <c:v>2000.3910000000001</c:v>
                </c:pt>
                <c:pt idx="20466">
                  <c:v>2001.797</c:v>
                </c:pt>
                <c:pt idx="20467">
                  <c:v>2002.578</c:v>
                </c:pt>
                <c:pt idx="20468">
                  <c:v>2001.172</c:v>
                </c:pt>
                <c:pt idx="20469">
                  <c:v>2001.953</c:v>
                </c:pt>
                <c:pt idx="20470">
                  <c:v>2000.7809999999999</c:v>
                </c:pt>
                <c:pt idx="20471">
                  <c:v>2001.953</c:v>
                </c:pt>
                <c:pt idx="20472">
                  <c:v>2002.1869999999999</c:v>
                </c:pt>
                <c:pt idx="20473">
                  <c:v>2003.9839999999999</c:v>
                </c:pt>
                <c:pt idx="20474">
                  <c:v>2002.578</c:v>
                </c:pt>
                <c:pt idx="20475">
                  <c:v>2001.4059999999999</c:v>
                </c:pt>
                <c:pt idx="20476">
                  <c:v>2002.3440000000001</c:v>
                </c:pt>
                <c:pt idx="20477">
                  <c:v>2003.3589999999999</c:v>
                </c:pt>
                <c:pt idx="20478">
                  <c:v>2001.797</c:v>
                </c:pt>
                <c:pt idx="20479">
                  <c:v>2002.9690000000001</c:v>
                </c:pt>
                <c:pt idx="20480">
                  <c:v>2002.9690000000001</c:v>
                </c:pt>
                <c:pt idx="20481">
                  <c:v>2003.75</c:v>
                </c:pt>
                <c:pt idx="20482">
                  <c:v>2001.4059999999999</c:v>
                </c:pt>
                <c:pt idx="20483">
                  <c:v>2003.5940000000001</c:v>
                </c:pt>
                <c:pt idx="20484">
                  <c:v>2001.5619999999999</c:v>
                </c:pt>
                <c:pt idx="20485">
                  <c:v>2003.75</c:v>
                </c:pt>
                <c:pt idx="20486">
                  <c:v>2003.3589999999999</c:v>
                </c:pt>
                <c:pt idx="20487">
                  <c:v>2000.9369999999999</c:v>
                </c:pt>
                <c:pt idx="20488">
                  <c:v>2003.5940000000001</c:v>
                </c:pt>
                <c:pt idx="20489">
                  <c:v>2003.203</c:v>
                </c:pt>
                <c:pt idx="20490">
                  <c:v>2002.3440000000001</c:v>
                </c:pt>
                <c:pt idx="20491">
                  <c:v>2004.5309999999999</c:v>
                </c:pt>
                <c:pt idx="20492">
                  <c:v>2003.203</c:v>
                </c:pt>
                <c:pt idx="20493">
                  <c:v>2004.7660000000001</c:v>
                </c:pt>
                <c:pt idx="20494">
                  <c:v>2003.203</c:v>
                </c:pt>
                <c:pt idx="20495">
                  <c:v>2004.7660000000001</c:v>
                </c:pt>
                <c:pt idx="20496">
                  <c:v>2002.3440000000001</c:v>
                </c:pt>
                <c:pt idx="20497">
                  <c:v>2003.5940000000001</c:v>
                </c:pt>
                <c:pt idx="20498">
                  <c:v>2003.75</c:v>
                </c:pt>
                <c:pt idx="20499">
                  <c:v>2002.9690000000001</c:v>
                </c:pt>
                <c:pt idx="20500">
                  <c:v>2003.3589999999999</c:v>
                </c:pt>
                <c:pt idx="20501">
                  <c:v>2004.1410000000001</c:v>
                </c:pt>
                <c:pt idx="20502">
                  <c:v>2005.1559999999999</c:v>
                </c:pt>
                <c:pt idx="20503">
                  <c:v>2005.9369999999999</c:v>
                </c:pt>
                <c:pt idx="20504">
                  <c:v>2005.547</c:v>
                </c:pt>
                <c:pt idx="20505">
                  <c:v>2004.5309999999999</c:v>
                </c:pt>
                <c:pt idx="20506">
                  <c:v>2005.547</c:v>
                </c:pt>
                <c:pt idx="20507">
                  <c:v>2006.797</c:v>
                </c:pt>
                <c:pt idx="20508">
                  <c:v>2005.547</c:v>
                </c:pt>
                <c:pt idx="20509">
                  <c:v>2003.3589999999999</c:v>
                </c:pt>
                <c:pt idx="20510">
                  <c:v>2007.1869999999999</c:v>
                </c:pt>
                <c:pt idx="20511">
                  <c:v>2006.172</c:v>
                </c:pt>
                <c:pt idx="20512">
                  <c:v>2005.7809999999999</c:v>
                </c:pt>
                <c:pt idx="20513">
                  <c:v>2004.5309999999999</c:v>
                </c:pt>
                <c:pt idx="20514">
                  <c:v>2005.1559999999999</c:v>
                </c:pt>
                <c:pt idx="20515">
                  <c:v>2007.9690000000001</c:v>
                </c:pt>
                <c:pt idx="20516">
                  <c:v>2005.547</c:v>
                </c:pt>
                <c:pt idx="20517">
                  <c:v>2008.5940000000001</c:v>
                </c:pt>
                <c:pt idx="20518">
                  <c:v>2008.5940000000001</c:v>
                </c:pt>
                <c:pt idx="20519">
                  <c:v>2008.75</c:v>
                </c:pt>
                <c:pt idx="20520">
                  <c:v>2008.3589999999999</c:v>
                </c:pt>
                <c:pt idx="20521">
                  <c:v>2007.578</c:v>
                </c:pt>
                <c:pt idx="20522">
                  <c:v>2009.5309999999999</c:v>
                </c:pt>
                <c:pt idx="20523">
                  <c:v>2008.203</c:v>
                </c:pt>
                <c:pt idx="20524">
                  <c:v>2008.75</c:v>
                </c:pt>
                <c:pt idx="20525">
                  <c:v>2008.75</c:v>
                </c:pt>
                <c:pt idx="20526">
                  <c:v>2008.3589999999999</c:v>
                </c:pt>
                <c:pt idx="20527">
                  <c:v>2010.9369999999999</c:v>
                </c:pt>
                <c:pt idx="20528">
                  <c:v>2007.578</c:v>
                </c:pt>
                <c:pt idx="20529">
                  <c:v>2009.7660000000001</c:v>
                </c:pt>
                <c:pt idx="20530">
                  <c:v>2011.953</c:v>
                </c:pt>
                <c:pt idx="20531">
                  <c:v>2009.1410000000001</c:v>
                </c:pt>
                <c:pt idx="20532">
                  <c:v>2010.7809999999999</c:v>
                </c:pt>
                <c:pt idx="20533">
                  <c:v>2010.1559999999999</c:v>
                </c:pt>
                <c:pt idx="20534">
                  <c:v>2010.9369999999999</c:v>
                </c:pt>
                <c:pt idx="20535">
                  <c:v>2011.172</c:v>
                </c:pt>
                <c:pt idx="20536">
                  <c:v>2010.9369999999999</c:v>
                </c:pt>
                <c:pt idx="20537">
                  <c:v>2010.3910000000001</c:v>
                </c:pt>
                <c:pt idx="20538">
                  <c:v>2012.1869999999999</c:v>
                </c:pt>
                <c:pt idx="20539">
                  <c:v>2012.578</c:v>
                </c:pt>
                <c:pt idx="20540">
                  <c:v>2012.9690000000001</c:v>
                </c:pt>
                <c:pt idx="20541">
                  <c:v>2012.9690000000001</c:v>
                </c:pt>
                <c:pt idx="20542">
                  <c:v>2013.203</c:v>
                </c:pt>
                <c:pt idx="20543">
                  <c:v>2012.1869999999999</c:v>
                </c:pt>
                <c:pt idx="20544">
                  <c:v>2013.9839999999999</c:v>
                </c:pt>
                <c:pt idx="20545">
                  <c:v>2013.75</c:v>
                </c:pt>
                <c:pt idx="20546">
                  <c:v>2013.5940000000001</c:v>
                </c:pt>
                <c:pt idx="20547">
                  <c:v>2013.5940000000001</c:v>
                </c:pt>
                <c:pt idx="20548">
                  <c:v>2013.203</c:v>
                </c:pt>
                <c:pt idx="20549">
                  <c:v>2013.75</c:v>
                </c:pt>
                <c:pt idx="20550">
                  <c:v>2013.203</c:v>
                </c:pt>
                <c:pt idx="20551">
                  <c:v>2013.203</c:v>
                </c:pt>
                <c:pt idx="20552">
                  <c:v>2015.9369999999999</c:v>
                </c:pt>
                <c:pt idx="20553">
                  <c:v>2014.5309999999999</c:v>
                </c:pt>
                <c:pt idx="20554">
                  <c:v>2015.547</c:v>
                </c:pt>
                <c:pt idx="20555">
                  <c:v>2015</c:v>
                </c:pt>
                <c:pt idx="20556">
                  <c:v>2014.5309999999999</c:v>
                </c:pt>
                <c:pt idx="20557">
                  <c:v>2016.172</c:v>
                </c:pt>
                <c:pt idx="20558">
                  <c:v>2016.797</c:v>
                </c:pt>
                <c:pt idx="20559">
                  <c:v>2015</c:v>
                </c:pt>
                <c:pt idx="20560">
                  <c:v>2017.3440000000001</c:v>
                </c:pt>
                <c:pt idx="20561">
                  <c:v>2017.1869999999999</c:v>
                </c:pt>
                <c:pt idx="20562">
                  <c:v>2018.9839999999999</c:v>
                </c:pt>
                <c:pt idx="20563">
                  <c:v>2017.578</c:v>
                </c:pt>
                <c:pt idx="20564">
                  <c:v>2017.578</c:v>
                </c:pt>
                <c:pt idx="20565">
                  <c:v>2015.3910000000001</c:v>
                </c:pt>
                <c:pt idx="20566">
                  <c:v>2018.5940000000001</c:v>
                </c:pt>
                <c:pt idx="20567">
                  <c:v>2019.375</c:v>
                </c:pt>
                <c:pt idx="20568">
                  <c:v>2018.3589999999999</c:v>
                </c:pt>
                <c:pt idx="20569">
                  <c:v>2018.3589999999999</c:v>
                </c:pt>
                <c:pt idx="20570">
                  <c:v>2017.1869999999999</c:v>
                </c:pt>
                <c:pt idx="20571">
                  <c:v>2020</c:v>
                </c:pt>
                <c:pt idx="20572">
                  <c:v>2018.5940000000001</c:v>
                </c:pt>
                <c:pt idx="20573">
                  <c:v>2020.1559999999999</c:v>
                </c:pt>
                <c:pt idx="20574">
                  <c:v>2019.5309999999999</c:v>
                </c:pt>
                <c:pt idx="20575">
                  <c:v>2021.5619999999999</c:v>
                </c:pt>
                <c:pt idx="20576">
                  <c:v>2021.953</c:v>
                </c:pt>
                <c:pt idx="20577">
                  <c:v>2019.5309999999999</c:v>
                </c:pt>
                <c:pt idx="20578">
                  <c:v>2019.5309999999999</c:v>
                </c:pt>
                <c:pt idx="20579">
                  <c:v>2018.75</c:v>
                </c:pt>
                <c:pt idx="20580">
                  <c:v>2019.7660000000001</c:v>
                </c:pt>
                <c:pt idx="20581">
                  <c:v>2019.7660000000001</c:v>
                </c:pt>
                <c:pt idx="20582">
                  <c:v>2021.172</c:v>
                </c:pt>
                <c:pt idx="20583">
                  <c:v>2021.172</c:v>
                </c:pt>
                <c:pt idx="20584">
                  <c:v>2021.797</c:v>
                </c:pt>
                <c:pt idx="20585">
                  <c:v>2024.375</c:v>
                </c:pt>
                <c:pt idx="20586">
                  <c:v>2021.797</c:v>
                </c:pt>
                <c:pt idx="20587">
                  <c:v>2022.3440000000001</c:v>
                </c:pt>
                <c:pt idx="20588">
                  <c:v>2022.3440000000001</c:v>
                </c:pt>
                <c:pt idx="20589">
                  <c:v>2024.5309999999999</c:v>
                </c:pt>
                <c:pt idx="20590">
                  <c:v>2023.75</c:v>
                </c:pt>
                <c:pt idx="20591">
                  <c:v>2023.3589999999999</c:v>
                </c:pt>
                <c:pt idx="20592">
                  <c:v>2021.797</c:v>
                </c:pt>
                <c:pt idx="20593">
                  <c:v>2023.5940000000001</c:v>
                </c:pt>
                <c:pt idx="20594">
                  <c:v>2024.1410000000001</c:v>
                </c:pt>
                <c:pt idx="20595">
                  <c:v>2025</c:v>
                </c:pt>
                <c:pt idx="20596">
                  <c:v>2023.5940000000001</c:v>
                </c:pt>
                <c:pt idx="20597">
                  <c:v>2026.953</c:v>
                </c:pt>
                <c:pt idx="20598">
                  <c:v>2026.4059999999999</c:v>
                </c:pt>
                <c:pt idx="20599">
                  <c:v>2028.203</c:v>
                </c:pt>
                <c:pt idx="20600">
                  <c:v>2026.797</c:v>
                </c:pt>
                <c:pt idx="20601">
                  <c:v>2028.203</c:v>
                </c:pt>
                <c:pt idx="20602">
                  <c:v>2025.547</c:v>
                </c:pt>
                <c:pt idx="20603">
                  <c:v>2025.7809999999999</c:v>
                </c:pt>
                <c:pt idx="20604">
                  <c:v>2027.1869999999999</c:v>
                </c:pt>
                <c:pt idx="20605">
                  <c:v>2027.9690000000001</c:v>
                </c:pt>
                <c:pt idx="20606">
                  <c:v>2025</c:v>
                </c:pt>
                <c:pt idx="20607">
                  <c:v>2027.1869999999999</c:v>
                </c:pt>
                <c:pt idx="20608">
                  <c:v>2027.7339999999999</c:v>
                </c:pt>
                <c:pt idx="20609">
                  <c:v>2027.1869999999999</c:v>
                </c:pt>
                <c:pt idx="20610">
                  <c:v>2026.4059999999999</c:v>
                </c:pt>
                <c:pt idx="20611">
                  <c:v>2025.9369999999999</c:v>
                </c:pt>
                <c:pt idx="20612">
                  <c:v>2026.953</c:v>
                </c:pt>
                <c:pt idx="20613">
                  <c:v>2026.953</c:v>
                </c:pt>
                <c:pt idx="20614">
                  <c:v>2027.578</c:v>
                </c:pt>
                <c:pt idx="20615">
                  <c:v>2028.5940000000001</c:v>
                </c:pt>
                <c:pt idx="20616">
                  <c:v>2028.3589999999999</c:v>
                </c:pt>
                <c:pt idx="20617">
                  <c:v>2028.75</c:v>
                </c:pt>
                <c:pt idx="20618">
                  <c:v>2029.5309999999999</c:v>
                </c:pt>
                <c:pt idx="20619">
                  <c:v>2028.5940000000001</c:v>
                </c:pt>
                <c:pt idx="20620">
                  <c:v>2030.3910000000001</c:v>
                </c:pt>
                <c:pt idx="20621">
                  <c:v>2026.953</c:v>
                </c:pt>
                <c:pt idx="20622">
                  <c:v>2029.375</c:v>
                </c:pt>
                <c:pt idx="20623">
                  <c:v>2030.1559999999999</c:v>
                </c:pt>
                <c:pt idx="20624">
                  <c:v>2029.5309999999999</c:v>
                </c:pt>
                <c:pt idx="20625">
                  <c:v>2027.1869999999999</c:v>
                </c:pt>
                <c:pt idx="20626">
                  <c:v>2028.203</c:v>
                </c:pt>
                <c:pt idx="20627">
                  <c:v>2028.75</c:v>
                </c:pt>
                <c:pt idx="20628">
                  <c:v>2029.375</c:v>
                </c:pt>
                <c:pt idx="20629">
                  <c:v>2028.5940000000001</c:v>
                </c:pt>
                <c:pt idx="20630">
                  <c:v>2028.3589999999999</c:v>
                </c:pt>
                <c:pt idx="20631">
                  <c:v>2027.9690000000001</c:v>
                </c:pt>
                <c:pt idx="20632">
                  <c:v>2029.1410000000001</c:v>
                </c:pt>
                <c:pt idx="20633">
                  <c:v>2031.5619999999999</c:v>
                </c:pt>
                <c:pt idx="20634">
                  <c:v>2031.172</c:v>
                </c:pt>
                <c:pt idx="20635">
                  <c:v>2028.75</c:v>
                </c:pt>
                <c:pt idx="20636">
                  <c:v>2029.7660000000001</c:v>
                </c:pt>
                <c:pt idx="20637">
                  <c:v>2030</c:v>
                </c:pt>
                <c:pt idx="20638">
                  <c:v>2028.5940000000001</c:v>
                </c:pt>
                <c:pt idx="20639">
                  <c:v>2028.75</c:v>
                </c:pt>
                <c:pt idx="20640">
                  <c:v>2027.9690000000001</c:v>
                </c:pt>
                <c:pt idx="20641">
                  <c:v>2029.1410000000001</c:v>
                </c:pt>
                <c:pt idx="20642">
                  <c:v>2030.547</c:v>
                </c:pt>
                <c:pt idx="20643">
                  <c:v>2030.3910000000001</c:v>
                </c:pt>
                <c:pt idx="20644">
                  <c:v>2027.7339999999999</c:v>
                </c:pt>
                <c:pt idx="20645">
                  <c:v>2029.375</c:v>
                </c:pt>
                <c:pt idx="20646">
                  <c:v>2029.7660000000001</c:v>
                </c:pt>
                <c:pt idx="20647">
                  <c:v>2029.1410000000001</c:v>
                </c:pt>
                <c:pt idx="20648">
                  <c:v>2028.9839999999999</c:v>
                </c:pt>
                <c:pt idx="20649">
                  <c:v>2030.547</c:v>
                </c:pt>
                <c:pt idx="20650">
                  <c:v>2028.5940000000001</c:v>
                </c:pt>
                <c:pt idx="20651">
                  <c:v>2027.7339999999999</c:v>
                </c:pt>
                <c:pt idx="20652">
                  <c:v>2030.3910000000001</c:v>
                </c:pt>
                <c:pt idx="20653">
                  <c:v>2027.3440000000001</c:v>
                </c:pt>
                <c:pt idx="20654">
                  <c:v>2032.1869999999999</c:v>
                </c:pt>
                <c:pt idx="20655">
                  <c:v>2027.9690000000001</c:v>
                </c:pt>
                <c:pt idx="20656">
                  <c:v>2031.172</c:v>
                </c:pt>
                <c:pt idx="20657">
                  <c:v>2030.9369999999999</c:v>
                </c:pt>
                <c:pt idx="20658">
                  <c:v>2028.75</c:v>
                </c:pt>
                <c:pt idx="20659">
                  <c:v>2030</c:v>
                </c:pt>
                <c:pt idx="20660">
                  <c:v>2030.1559999999999</c:v>
                </c:pt>
                <c:pt idx="20661">
                  <c:v>2029.1410000000001</c:v>
                </c:pt>
                <c:pt idx="20662">
                  <c:v>2030.7809999999999</c:v>
                </c:pt>
                <c:pt idx="20663">
                  <c:v>2030.3910000000001</c:v>
                </c:pt>
                <c:pt idx="20664">
                  <c:v>2030.547</c:v>
                </c:pt>
                <c:pt idx="20665">
                  <c:v>2030.9369999999999</c:v>
                </c:pt>
                <c:pt idx="20666">
                  <c:v>2025.9369999999999</c:v>
                </c:pt>
                <c:pt idx="20667">
                  <c:v>2028.75</c:v>
                </c:pt>
                <c:pt idx="20668">
                  <c:v>2029.7660000000001</c:v>
                </c:pt>
                <c:pt idx="20669">
                  <c:v>2027.3440000000001</c:v>
                </c:pt>
                <c:pt idx="20670">
                  <c:v>2028.3589999999999</c:v>
                </c:pt>
                <c:pt idx="20671">
                  <c:v>2027.9690000000001</c:v>
                </c:pt>
                <c:pt idx="20672">
                  <c:v>2029.375</c:v>
                </c:pt>
                <c:pt idx="20673">
                  <c:v>2029.1410000000001</c:v>
                </c:pt>
                <c:pt idx="20674">
                  <c:v>2027.7339999999999</c:v>
                </c:pt>
                <c:pt idx="20675">
                  <c:v>2028.5940000000001</c:v>
                </c:pt>
                <c:pt idx="20676">
                  <c:v>2029.375</c:v>
                </c:pt>
                <c:pt idx="20677">
                  <c:v>2027.578</c:v>
                </c:pt>
                <c:pt idx="20678">
                  <c:v>2028.3589999999999</c:v>
                </c:pt>
                <c:pt idx="20679">
                  <c:v>2028.203</c:v>
                </c:pt>
                <c:pt idx="20680">
                  <c:v>2026.172</c:v>
                </c:pt>
                <c:pt idx="20681">
                  <c:v>2027.578</c:v>
                </c:pt>
                <c:pt idx="20682">
                  <c:v>2027.3440000000001</c:v>
                </c:pt>
                <c:pt idx="20683">
                  <c:v>2028.3589999999999</c:v>
                </c:pt>
                <c:pt idx="20684">
                  <c:v>2025.9369999999999</c:v>
                </c:pt>
                <c:pt idx="20685">
                  <c:v>2028.203</c:v>
                </c:pt>
                <c:pt idx="20686">
                  <c:v>2026.4059999999999</c:v>
                </c:pt>
                <c:pt idx="20687">
                  <c:v>2026.4059999999999</c:v>
                </c:pt>
                <c:pt idx="20688">
                  <c:v>2025.9369999999999</c:v>
                </c:pt>
                <c:pt idx="20689">
                  <c:v>2025.547</c:v>
                </c:pt>
                <c:pt idx="20690">
                  <c:v>2025.7809999999999</c:v>
                </c:pt>
                <c:pt idx="20691">
                  <c:v>2024.375</c:v>
                </c:pt>
                <c:pt idx="20692">
                  <c:v>2024.5309999999999</c:v>
                </c:pt>
                <c:pt idx="20693">
                  <c:v>2026.172</c:v>
                </c:pt>
                <c:pt idx="20694">
                  <c:v>2025.9369999999999</c:v>
                </c:pt>
                <c:pt idx="20695">
                  <c:v>2025</c:v>
                </c:pt>
                <c:pt idx="20696">
                  <c:v>2024.375</c:v>
                </c:pt>
                <c:pt idx="20697">
                  <c:v>2025.1559999999999</c:v>
                </c:pt>
                <c:pt idx="20698">
                  <c:v>2023.3589999999999</c:v>
                </c:pt>
                <c:pt idx="20699">
                  <c:v>2023.203</c:v>
                </c:pt>
                <c:pt idx="20700">
                  <c:v>2023.3589999999999</c:v>
                </c:pt>
                <c:pt idx="20701">
                  <c:v>2022.1869999999999</c:v>
                </c:pt>
                <c:pt idx="20702">
                  <c:v>2022.1869999999999</c:v>
                </c:pt>
                <c:pt idx="20703">
                  <c:v>2023.5940000000001</c:v>
                </c:pt>
                <c:pt idx="20704">
                  <c:v>2021.5619999999999</c:v>
                </c:pt>
                <c:pt idx="20705">
                  <c:v>2023.9839999999999</c:v>
                </c:pt>
                <c:pt idx="20706">
                  <c:v>2020.547</c:v>
                </c:pt>
                <c:pt idx="20707">
                  <c:v>2019.7660000000001</c:v>
                </c:pt>
                <c:pt idx="20708">
                  <c:v>2020</c:v>
                </c:pt>
                <c:pt idx="20709">
                  <c:v>2023.203</c:v>
                </c:pt>
                <c:pt idx="20710">
                  <c:v>2023.5940000000001</c:v>
                </c:pt>
                <c:pt idx="20711">
                  <c:v>2023.75</c:v>
                </c:pt>
                <c:pt idx="20712">
                  <c:v>2020.7809999999999</c:v>
                </c:pt>
                <c:pt idx="20713">
                  <c:v>2021.953</c:v>
                </c:pt>
                <c:pt idx="20714">
                  <c:v>2020.9369999999999</c:v>
                </c:pt>
                <c:pt idx="20715">
                  <c:v>2021.797</c:v>
                </c:pt>
                <c:pt idx="20716">
                  <c:v>2019.7660000000001</c:v>
                </c:pt>
                <c:pt idx="20717">
                  <c:v>2017.7339999999999</c:v>
                </c:pt>
                <c:pt idx="20718">
                  <c:v>2019.375</c:v>
                </c:pt>
                <c:pt idx="20719">
                  <c:v>2018.75</c:v>
                </c:pt>
                <c:pt idx="20720">
                  <c:v>2019.375</c:v>
                </c:pt>
                <c:pt idx="20721">
                  <c:v>2018.3589999999999</c:v>
                </c:pt>
                <c:pt idx="20722">
                  <c:v>2019.375</c:v>
                </c:pt>
                <c:pt idx="20723">
                  <c:v>2014.7660000000001</c:v>
                </c:pt>
                <c:pt idx="20724">
                  <c:v>2016.4059999999999</c:v>
                </c:pt>
                <c:pt idx="20725">
                  <c:v>2017.7339999999999</c:v>
                </c:pt>
                <c:pt idx="20726">
                  <c:v>2016.797</c:v>
                </c:pt>
                <c:pt idx="20727">
                  <c:v>2015.1559999999999</c:v>
                </c:pt>
                <c:pt idx="20728">
                  <c:v>2017.7339999999999</c:v>
                </c:pt>
                <c:pt idx="20729">
                  <c:v>2016.797</c:v>
                </c:pt>
                <c:pt idx="20730">
                  <c:v>2016.172</c:v>
                </c:pt>
                <c:pt idx="20731">
                  <c:v>2014.375</c:v>
                </c:pt>
                <c:pt idx="20732">
                  <c:v>2012.7339999999999</c:v>
                </c:pt>
                <c:pt idx="20733">
                  <c:v>2014.5309999999999</c:v>
                </c:pt>
                <c:pt idx="20734">
                  <c:v>2013.9839999999999</c:v>
                </c:pt>
                <c:pt idx="20735">
                  <c:v>2013.3589999999999</c:v>
                </c:pt>
                <c:pt idx="20736">
                  <c:v>2013.5940000000001</c:v>
                </c:pt>
                <c:pt idx="20737">
                  <c:v>2014.1410000000001</c:v>
                </c:pt>
                <c:pt idx="20738">
                  <c:v>2012.9690000000001</c:v>
                </c:pt>
                <c:pt idx="20739">
                  <c:v>2012.9690000000001</c:v>
                </c:pt>
                <c:pt idx="20740">
                  <c:v>2012.3440000000001</c:v>
                </c:pt>
                <c:pt idx="20741">
                  <c:v>2013.3589999999999</c:v>
                </c:pt>
                <c:pt idx="20742">
                  <c:v>2012.3440000000001</c:v>
                </c:pt>
                <c:pt idx="20743">
                  <c:v>2010.7809999999999</c:v>
                </c:pt>
                <c:pt idx="20744">
                  <c:v>2009.375</c:v>
                </c:pt>
                <c:pt idx="20745">
                  <c:v>2009.375</c:v>
                </c:pt>
                <c:pt idx="20746">
                  <c:v>2011.5619999999999</c:v>
                </c:pt>
                <c:pt idx="20747">
                  <c:v>2010.1559999999999</c:v>
                </c:pt>
                <c:pt idx="20748">
                  <c:v>2009.1410000000001</c:v>
                </c:pt>
                <c:pt idx="20749">
                  <c:v>2011.4059999999999</c:v>
                </c:pt>
                <c:pt idx="20750">
                  <c:v>2005.9369999999999</c:v>
                </c:pt>
                <c:pt idx="20751">
                  <c:v>2008.3589999999999</c:v>
                </c:pt>
                <c:pt idx="20752">
                  <c:v>2006.797</c:v>
                </c:pt>
                <c:pt idx="20753">
                  <c:v>2007.3440000000001</c:v>
                </c:pt>
                <c:pt idx="20754">
                  <c:v>2007.578</c:v>
                </c:pt>
                <c:pt idx="20755">
                  <c:v>2004.7660000000001</c:v>
                </c:pt>
                <c:pt idx="20756">
                  <c:v>2005.3910000000001</c:v>
                </c:pt>
                <c:pt idx="20757">
                  <c:v>2003.5940000000001</c:v>
                </c:pt>
                <c:pt idx="20758">
                  <c:v>2004.1410000000001</c:v>
                </c:pt>
                <c:pt idx="20759">
                  <c:v>2005</c:v>
                </c:pt>
                <c:pt idx="20760">
                  <c:v>2002.1869999999999</c:v>
                </c:pt>
                <c:pt idx="20761">
                  <c:v>2004.1410000000001</c:v>
                </c:pt>
                <c:pt idx="20762">
                  <c:v>2001.5619999999999</c:v>
                </c:pt>
                <c:pt idx="20763">
                  <c:v>2002.9690000000001</c:v>
                </c:pt>
                <c:pt idx="20764">
                  <c:v>2003.3589999999999</c:v>
                </c:pt>
                <c:pt idx="20765">
                  <c:v>2002.1869999999999</c:v>
                </c:pt>
                <c:pt idx="20766">
                  <c:v>2000.3910000000001</c:v>
                </c:pt>
                <c:pt idx="20767">
                  <c:v>2001.172</c:v>
                </c:pt>
                <c:pt idx="20768">
                  <c:v>2001.5619999999999</c:v>
                </c:pt>
                <c:pt idx="20769">
                  <c:v>2000.3910000000001</c:v>
                </c:pt>
                <c:pt idx="20770">
                  <c:v>1997.9690000000001</c:v>
                </c:pt>
                <c:pt idx="20771">
                  <c:v>1998.9839999999999</c:v>
                </c:pt>
                <c:pt idx="20772">
                  <c:v>1995.7809999999999</c:v>
                </c:pt>
                <c:pt idx="20773">
                  <c:v>2000.1559999999999</c:v>
                </c:pt>
                <c:pt idx="20774">
                  <c:v>1998.203</c:v>
                </c:pt>
                <c:pt idx="20775">
                  <c:v>1997.3440000000001</c:v>
                </c:pt>
                <c:pt idx="20776">
                  <c:v>1996.4059999999999</c:v>
                </c:pt>
                <c:pt idx="20777">
                  <c:v>1996.5619999999999</c:v>
                </c:pt>
                <c:pt idx="20778">
                  <c:v>1997.9690000000001</c:v>
                </c:pt>
                <c:pt idx="20779">
                  <c:v>1997.1869999999999</c:v>
                </c:pt>
                <c:pt idx="20780">
                  <c:v>1995</c:v>
                </c:pt>
                <c:pt idx="20781">
                  <c:v>1997.1869999999999</c:v>
                </c:pt>
                <c:pt idx="20782">
                  <c:v>1994.5309999999999</c:v>
                </c:pt>
                <c:pt idx="20783">
                  <c:v>1994.5309999999999</c:v>
                </c:pt>
                <c:pt idx="20784">
                  <c:v>1993.9839999999999</c:v>
                </c:pt>
                <c:pt idx="20785">
                  <c:v>1991.953</c:v>
                </c:pt>
                <c:pt idx="20786">
                  <c:v>1992.578</c:v>
                </c:pt>
                <c:pt idx="20787">
                  <c:v>1993.9839999999999</c:v>
                </c:pt>
                <c:pt idx="20788">
                  <c:v>1992.1869999999999</c:v>
                </c:pt>
                <c:pt idx="20789">
                  <c:v>1993.203</c:v>
                </c:pt>
                <c:pt idx="20790">
                  <c:v>1991.172</c:v>
                </c:pt>
                <c:pt idx="20791">
                  <c:v>1990.3910000000001</c:v>
                </c:pt>
                <c:pt idx="20792">
                  <c:v>1988.9839999999999</c:v>
                </c:pt>
                <c:pt idx="20793">
                  <c:v>1988.5940000000001</c:v>
                </c:pt>
                <c:pt idx="20794">
                  <c:v>1989.1410000000001</c:v>
                </c:pt>
                <c:pt idx="20795">
                  <c:v>1989.1410000000001</c:v>
                </c:pt>
                <c:pt idx="20796">
                  <c:v>1990</c:v>
                </c:pt>
                <c:pt idx="20797">
                  <c:v>1989.1410000000001</c:v>
                </c:pt>
                <c:pt idx="20798">
                  <c:v>1987.7339999999999</c:v>
                </c:pt>
                <c:pt idx="20799">
                  <c:v>1986.172</c:v>
                </c:pt>
                <c:pt idx="20800">
                  <c:v>1987.1869999999999</c:v>
                </c:pt>
                <c:pt idx="20801">
                  <c:v>1986.4059999999999</c:v>
                </c:pt>
                <c:pt idx="20802">
                  <c:v>1987.3440000000001</c:v>
                </c:pt>
                <c:pt idx="20803">
                  <c:v>1985.3910000000001</c:v>
                </c:pt>
                <c:pt idx="20804">
                  <c:v>1985.1559999999999</c:v>
                </c:pt>
                <c:pt idx="20805">
                  <c:v>1986.172</c:v>
                </c:pt>
                <c:pt idx="20806">
                  <c:v>1983.9839999999999</c:v>
                </c:pt>
                <c:pt idx="20807">
                  <c:v>1983.75</c:v>
                </c:pt>
                <c:pt idx="20808">
                  <c:v>1984.5309999999999</c:v>
                </c:pt>
                <c:pt idx="20809">
                  <c:v>1982.3440000000001</c:v>
                </c:pt>
                <c:pt idx="20810">
                  <c:v>1983.5940000000001</c:v>
                </c:pt>
                <c:pt idx="20811">
                  <c:v>1981.797</c:v>
                </c:pt>
                <c:pt idx="20812">
                  <c:v>1982.1869999999999</c:v>
                </c:pt>
                <c:pt idx="20813">
                  <c:v>1980.1559999999999</c:v>
                </c:pt>
                <c:pt idx="20814">
                  <c:v>1980.3910000000001</c:v>
                </c:pt>
                <c:pt idx="20815">
                  <c:v>1979.7660000000001</c:v>
                </c:pt>
                <c:pt idx="20816">
                  <c:v>1981.5619999999999</c:v>
                </c:pt>
                <c:pt idx="20817">
                  <c:v>1980.9369999999999</c:v>
                </c:pt>
                <c:pt idx="20818">
                  <c:v>1980</c:v>
                </c:pt>
                <c:pt idx="20819">
                  <c:v>1978.9839999999999</c:v>
                </c:pt>
                <c:pt idx="20820">
                  <c:v>1978.5940000000001</c:v>
                </c:pt>
                <c:pt idx="20821">
                  <c:v>1978.9839999999999</c:v>
                </c:pt>
                <c:pt idx="20822">
                  <c:v>1978.5940000000001</c:v>
                </c:pt>
                <c:pt idx="20823">
                  <c:v>1977.578</c:v>
                </c:pt>
                <c:pt idx="20824">
                  <c:v>1976.5619999999999</c:v>
                </c:pt>
                <c:pt idx="20825">
                  <c:v>1977.1869999999999</c:v>
                </c:pt>
                <c:pt idx="20826">
                  <c:v>1975.7809999999999</c:v>
                </c:pt>
                <c:pt idx="20827">
                  <c:v>1977.1869999999999</c:v>
                </c:pt>
                <c:pt idx="20828">
                  <c:v>1977.3440000000001</c:v>
                </c:pt>
                <c:pt idx="20829">
                  <c:v>1976.4059999999999</c:v>
                </c:pt>
                <c:pt idx="20830">
                  <c:v>1975.547</c:v>
                </c:pt>
                <c:pt idx="20831">
                  <c:v>1975.7809999999999</c:v>
                </c:pt>
                <c:pt idx="20832">
                  <c:v>1974.1410000000001</c:v>
                </c:pt>
                <c:pt idx="20833">
                  <c:v>1976.5619999999999</c:v>
                </c:pt>
                <c:pt idx="20834">
                  <c:v>1975.547</c:v>
                </c:pt>
                <c:pt idx="20835">
                  <c:v>1975.547</c:v>
                </c:pt>
                <c:pt idx="20836">
                  <c:v>1973.203</c:v>
                </c:pt>
                <c:pt idx="20837">
                  <c:v>1975.1559999999999</c:v>
                </c:pt>
                <c:pt idx="20838">
                  <c:v>1974.1410000000001</c:v>
                </c:pt>
                <c:pt idx="20839">
                  <c:v>1971.5619999999999</c:v>
                </c:pt>
                <c:pt idx="20840">
                  <c:v>1972.9690000000001</c:v>
                </c:pt>
                <c:pt idx="20841">
                  <c:v>1972.3440000000001</c:v>
                </c:pt>
                <c:pt idx="20842">
                  <c:v>1972.3440000000001</c:v>
                </c:pt>
                <c:pt idx="20843">
                  <c:v>1972.7339999999999</c:v>
                </c:pt>
                <c:pt idx="20844">
                  <c:v>1970.1559999999999</c:v>
                </c:pt>
                <c:pt idx="20845">
                  <c:v>1969.5309999999999</c:v>
                </c:pt>
                <c:pt idx="20846">
                  <c:v>1970</c:v>
                </c:pt>
                <c:pt idx="20847">
                  <c:v>1971.4059999999999</c:v>
                </c:pt>
                <c:pt idx="20848">
                  <c:v>1970.9369999999999</c:v>
                </c:pt>
                <c:pt idx="20849">
                  <c:v>1972.3440000000001</c:v>
                </c:pt>
                <c:pt idx="20850">
                  <c:v>1968.9839999999999</c:v>
                </c:pt>
                <c:pt idx="20851">
                  <c:v>1966.797</c:v>
                </c:pt>
                <c:pt idx="20852">
                  <c:v>1968.203</c:v>
                </c:pt>
                <c:pt idx="20853">
                  <c:v>1968.3589999999999</c:v>
                </c:pt>
                <c:pt idx="20854">
                  <c:v>1967.1869999999999</c:v>
                </c:pt>
                <c:pt idx="20855">
                  <c:v>1968.3589999999999</c:v>
                </c:pt>
                <c:pt idx="20856">
                  <c:v>1966.953</c:v>
                </c:pt>
                <c:pt idx="20857">
                  <c:v>1967.3440000000001</c:v>
                </c:pt>
                <c:pt idx="20858">
                  <c:v>1968.5940000000001</c:v>
                </c:pt>
                <c:pt idx="20859">
                  <c:v>1966.5619999999999</c:v>
                </c:pt>
                <c:pt idx="20860">
                  <c:v>1968.5940000000001</c:v>
                </c:pt>
                <c:pt idx="20861">
                  <c:v>1966.172</c:v>
                </c:pt>
                <c:pt idx="20862">
                  <c:v>1967.1869999999999</c:v>
                </c:pt>
                <c:pt idx="20863">
                  <c:v>1966.4059999999999</c:v>
                </c:pt>
                <c:pt idx="20864">
                  <c:v>1964.5309999999999</c:v>
                </c:pt>
                <c:pt idx="20865">
                  <c:v>1966.4059999999999</c:v>
                </c:pt>
                <c:pt idx="20866">
                  <c:v>1966.797</c:v>
                </c:pt>
                <c:pt idx="20867">
                  <c:v>1964.7660000000001</c:v>
                </c:pt>
                <c:pt idx="20868">
                  <c:v>1965.3910000000001</c:v>
                </c:pt>
                <c:pt idx="20869">
                  <c:v>1966.172</c:v>
                </c:pt>
                <c:pt idx="20870">
                  <c:v>1967.9690000000001</c:v>
                </c:pt>
                <c:pt idx="20871">
                  <c:v>1965.3910000000001</c:v>
                </c:pt>
                <c:pt idx="20872">
                  <c:v>1967.7339999999999</c:v>
                </c:pt>
                <c:pt idx="20873">
                  <c:v>1965.7809999999999</c:v>
                </c:pt>
                <c:pt idx="20874">
                  <c:v>1965</c:v>
                </c:pt>
                <c:pt idx="20875">
                  <c:v>1965.547</c:v>
                </c:pt>
                <c:pt idx="20876">
                  <c:v>1964.5309999999999</c:v>
                </c:pt>
                <c:pt idx="20877">
                  <c:v>1963.75</c:v>
                </c:pt>
                <c:pt idx="20878">
                  <c:v>1965.1559999999999</c:v>
                </c:pt>
                <c:pt idx="20879">
                  <c:v>1967.3440000000001</c:v>
                </c:pt>
                <c:pt idx="20880">
                  <c:v>1965.3910000000001</c:v>
                </c:pt>
                <c:pt idx="20881">
                  <c:v>1962.9690000000001</c:v>
                </c:pt>
                <c:pt idx="20882">
                  <c:v>1965</c:v>
                </c:pt>
                <c:pt idx="20883">
                  <c:v>1965</c:v>
                </c:pt>
                <c:pt idx="20884">
                  <c:v>1963.9839999999999</c:v>
                </c:pt>
                <c:pt idx="20885">
                  <c:v>1964.375</c:v>
                </c:pt>
                <c:pt idx="20886">
                  <c:v>1964.375</c:v>
                </c:pt>
                <c:pt idx="20887">
                  <c:v>1962.7339999999999</c:v>
                </c:pt>
                <c:pt idx="20888">
                  <c:v>1965.547</c:v>
                </c:pt>
                <c:pt idx="20889">
                  <c:v>1963.75</c:v>
                </c:pt>
                <c:pt idx="20890">
                  <c:v>1964.7660000000001</c:v>
                </c:pt>
                <c:pt idx="20891">
                  <c:v>1964.375</c:v>
                </c:pt>
                <c:pt idx="20892">
                  <c:v>1962.3440000000001</c:v>
                </c:pt>
                <c:pt idx="20893">
                  <c:v>1965</c:v>
                </c:pt>
                <c:pt idx="20894">
                  <c:v>1966.172</c:v>
                </c:pt>
                <c:pt idx="20895">
                  <c:v>1963.75</c:v>
                </c:pt>
                <c:pt idx="20896">
                  <c:v>1966.4059999999999</c:v>
                </c:pt>
                <c:pt idx="20897">
                  <c:v>1964.375</c:v>
                </c:pt>
                <c:pt idx="20898">
                  <c:v>1963.5940000000001</c:v>
                </c:pt>
                <c:pt idx="20899">
                  <c:v>1964.7660000000001</c:v>
                </c:pt>
                <c:pt idx="20900">
                  <c:v>1964.375</c:v>
                </c:pt>
                <c:pt idx="20901">
                  <c:v>1963.75</c:v>
                </c:pt>
                <c:pt idx="20902">
                  <c:v>1965</c:v>
                </c:pt>
                <c:pt idx="20903">
                  <c:v>1965</c:v>
                </c:pt>
                <c:pt idx="20904">
                  <c:v>1965.3910000000001</c:v>
                </c:pt>
                <c:pt idx="20905">
                  <c:v>1964.5309999999999</c:v>
                </c:pt>
                <c:pt idx="20906">
                  <c:v>1963.9839999999999</c:v>
                </c:pt>
                <c:pt idx="20907">
                  <c:v>1964.5309999999999</c:v>
                </c:pt>
                <c:pt idx="20908">
                  <c:v>1967.9690000000001</c:v>
                </c:pt>
                <c:pt idx="20909">
                  <c:v>1965.9369999999999</c:v>
                </c:pt>
                <c:pt idx="20910">
                  <c:v>1964.7660000000001</c:v>
                </c:pt>
                <c:pt idx="20911">
                  <c:v>1964.7660000000001</c:v>
                </c:pt>
                <c:pt idx="20912">
                  <c:v>1965.1559999999999</c:v>
                </c:pt>
                <c:pt idx="20913">
                  <c:v>1965.7809999999999</c:v>
                </c:pt>
                <c:pt idx="20914">
                  <c:v>1964.1410000000001</c:v>
                </c:pt>
                <c:pt idx="20915">
                  <c:v>1966.5619999999999</c:v>
                </c:pt>
                <c:pt idx="20916">
                  <c:v>1966.5619999999999</c:v>
                </c:pt>
                <c:pt idx="20917">
                  <c:v>1965.1559999999999</c:v>
                </c:pt>
                <c:pt idx="20918">
                  <c:v>1966.5619999999999</c:v>
                </c:pt>
                <c:pt idx="20919">
                  <c:v>1965.9369999999999</c:v>
                </c:pt>
                <c:pt idx="20920">
                  <c:v>1965.3910000000001</c:v>
                </c:pt>
                <c:pt idx="20921">
                  <c:v>1968.203</c:v>
                </c:pt>
                <c:pt idx="20922">
                  <c:v>1965.9369999999999</c:v>
                </c:pt>
                <c:pt idx="20923">
                  <c:v>1967.9690000000001</c:v>
                </c:pt>
                <c:pt idx="20924">
                  <c:v>1967.1869999999999</c:v>
                </c:pt>
                <c:pt idx="20925">
                  <c:v>1967.1869999999999</c:v>
                </c:pt>
                <c:pt idx="20926">
                  <c:v>1969.5309999999999</c:v>
                </c:pt>
                <c:pt idx="20927">
                  <c:v>1967.3440000000001</c:v>
                </c:pt>
                <c:pt idx="20928">
                  <c:v>1967.1869999999999</c:v>
                </c:pt>
                <c:pt idx="20929">
                  <c:v>1968.203</c:v>
                </c:pt>
                <c:pt idx="20930">
                  <c:v>1969.7660000000001</c:v>
                </c:pt>
                <c:pt idx="20931">
                  <c:v>1970.1559999999999</c:v>
                </c:pt>
                <c:pt idx="20932">
                  <c:v>1970.7809999999999</c:v>
                </c:pt>
                <c:pt idx="20933">
                  <c:v>1970</c:v>
                </c:pt>
                <c:pt idx="20934">
                  <c:v>1972.1869999999999</c:v>
                </c:pt>
                <c:pt idx="20935">
                  <c:v>1969.5309999999999</c:v>
                </c:pt>
                <c:pt idx="20936">
                  <c:v>1972.7339999999999</c:v>
                </c:pt>
                <c:pt idx="20937">
                  <c:v>1970.7809999999999</c:v>
                </c:pt>
                <c:pt idx="20938">
                  <c:v>1971.953</c:v>
                </c:pt>
                <c:pt idx="20939">
                  <c:v>1970.547</c:v>
                </c:pt>
                <c:pt idx="20940">
                  <c:v>1970.3910000000001</c:v>
                </c:pt>
                <c:pt idx="20941">
                  <c:v>1971.797</c:v>
                </c:pt>
                <c:pt idx="20942">
                  <c:v>1972.578</c:v>
                </c:pt>
                <c:pt idx="20943">
                  <c:v>1973.5940000000001</c:v>
                </c:pt>
                <c:pt idx="20944">
                  <c:v>1973.75</c:v>
                </c:pt>
                <c:pt idx="20945">
                  <c:v>1973.75</c:v>
                </c:pt>
                <c:pt idx="20946">
                  <c:v>1975.7809999999999</c:v>
                </c:pt>
                <c:pt idx="20947">
                  <c:v>1975.547</c:v>
                </c:pt>
                <c:pt idx="20948">
                  <c:v>1974.7660000000001</c:v>
                </c:pt>
                <c:pt idx="20949">
                  <c:v>1975.9369999999999</c:v>
                </c:pt>
                <c:pt idx="20950">
                  <c:v>1975</c:v>
                </c:pt>
                <c:pt idx="20951">
                  <c:v>1976.172</c:v>
                </c:pt>
                <c:pt idx="20952">
                  <c:v>1976.4059999999999</c:v>
                </c:pt>
                <c:pt idx="20953">
                  <c:v>1977.3440000000001</c:v>
                </c:pt>
                <c:pt idx="20954">
                  <c:v>1975.547</c:v>
                </c:pt>
                <c:pt idx="20955">
                  <c:v>1978.3589999999999</c:v>
                </c:pt>
                <c:pt idx="20956">
                  <c:v>1976.953</c:v>
                </c:pt>
                <c:pt idx="20957">
                  <c:v>1978.3589999999999</c:v>
                </c:pt>
                <c:pt idx="20958">
                  <c:v>1977.3440000000001</c:v>
                </c:pt>
                <c:pt idx="20959">
                  <c:v>1978.5940000000001</c:v>
                </c:pt>
                <c:pt idx="20960">
                  <c:v>1979.5309999999999</c:v>
                </c:pt>
                <c:pt idx="20961">
                  <c:v>1978.9839999999999</c:v>
                </c:pt>
                <c:pt idx="20962">
                  <c:v>1981.4059999999999</c:v>
                </c:pt>
                <c:pt idx="20963">
                  <c:v>1981.953</c:v>
                </c:pt>
                <c:pt idx="20964">
                  <c:v>1982.9690000000001</c:v>
                </c:pt>
                <c:pt idx="20965">
                  <c:v>1983.9839999999999</c:v>
                </c:pt>
                <c:pt idx="20966">
                  <c:v>1982.9690000000001</c:v>
                </c:pt>
                <c:pt idx="20967">
                  <c:v>1983.203</c:v>
                </c:pt>
                <c:pt idx="20968">
                  <c:v>1985</c:v>
                </c:pt>
                <c:pt idx="20969">
                  <c:v>1984.375</c:v>
                </c:pt>
                <c:pt idx="20970">
                  <c:v>1983.5940000000001</c:v>
                </c:pt>
                <c:pt idx="20971">
                  <c:v>1986.953</c:v>
                </c:pt>
                <c:pt idx="20972">
                  <c:v>1988.9839999999999</c:v>
                </c:pt>
                <c:pt idx="20973">
                  <c:v>1986.4059999999999</c:v>
                </c:pt>
                <c:pt idx="20974">
                  <c:v>1987.578</c:v>
                </c:pt>
                <c:pt idx="20975">
                  <c:v>1986.953</c:v>
                </c:pt>
                <c:pt idx="20976">
                  <c:v>1991.172</c:v>
                </c:pt>
                <c:pt idx="20977">
                  <c:v>1988.203</c:v>
                </c:pt>
                <c:pt idx="20978">
                  <c:v>1992.3440000000001</c:v>
                </c:pt>
                <c:pt idx="20979">
                  <c:v>1990</c:v>
                </c:pt>
                <c:pt idx="20980">
                  <c:v>1990.9369999999999</c:v>
                </c:pt>
                <c:pt idx="20981">
                  <c:v>1993.203</c:v>
                </c:pt>
                <c:pt idx="20982">
                  <c:v>1990.547</c:v>
                </c:pt>
                <c:pt idx="20983">
                  <c:v>1994.1410000000001</c:v>
                </c:pt>
                <c:pt idx="20984">
                  <c:v>1991.797</c:v>
                </c:pt>
                <c:pt idx="20985">
                  <c:v>1992.7339999999999</c:v>
                </c:pt>
                <c:pt idx="20986">
                  <c:v>1995.3910000000001</c:v>
                </c:pt>
                <c:pt idx="20987">
                  <c:v>1991.953</c:v>
                </c:pt>
                <c:pt idx="20988">
                  <c:v>1995.9369999999999</c:v>
                </c:pt>
                <c:pt idx="20989">
                  <c:v>1995.3910000000001</c:v>
                </c:pt>
                <c:pt idx="20990">
                  <c:v>1996.797</c:v>
                </c:pt>
                <c:pt idx="20991">
                  <c:v>1998.203</c:v>
                </c:pt>
                <c:pt idx="20992">
                  <c:v>1996.797</c:v>
                </c:pt>
                <c:pt idx="20993">
                  <c:v>1994.1410000000001</c:v>
                </c:pt>
                <c:pt idx="20994">
                  <c:v>1997.7339999999999</c:v>
                </c:pt>
                <c:pt idx="20995">
                  <c:v>1998.75</c:v>
                </c:pt>
                <c:pt idx="20996">
                  <c:v>1999.7660000000001</c:v>
                </c:pt>
                <c:pt idx="20997">
                  <c:v>1998.9839999999999</c:v>
                </c:pt>
                <c:pt idx="20998">
                  <c:v>2000.3910000000001</c:v>
                </c:pt>
                <c:pt idx="20999">
                  <c:v>2002.7339999999999</c:v>
                </c:pt>
                <c:pt idx="21000">
                  <c:v>2003.203</c:v>
                </c:pt>
                <c:pt idx="21001">
                  <c:v>2001.4059999999999</c:v>
                </c:pt>
                <c:pt idx="21002">
                  <c:v>2003.5940000000001</c:v>
                </c:pt>
                <c:pt idx="21003">
                  <c:v>2003.75</c:v>
                </c:pt>
                <c:pt idx="21004">
                  <c:v>2006.4059999999999</c:v>
                </c:pt>
                <c:pt idx="21005">
                  <c:v>2002.9690000000001</c:v>
                </c:pt>
                <c:pt idx="21006">
                  <c:v>2005.547</c:v>
                </c:pt>
                <c:pt idx="21007">
                  <c:v>2006.172</c:v>
                </c:pt>
                <c:pt idx="21008">
                  <c:v>2006.4059999999999</c:v>
                </c:pt>
                <c:pt idx="21009">
                  <c:v>2005.9369999999999</c:v>
                </c:pt>
                <c:pt idx="21010">
                  <c:v>2007.7339999999999</c:v>
                </c:pt>
                <c:pt idx="21011">
                  <c:v>2010.7809999999999</c:v>
                </c:pt>
                <c:pt idx="21012">
                  <c:v>2009.1410000000001</c:v>
                </c:pt>
                <c:pt idx="21013">
                  <c:v>2009.7660000000001</c:v>
                </c:pt>
                <c:pt idx="21014">
                  <c:v>2011.172</c:v>
                </c:pt>
                <c:pt idx="21015">
                  <c:v>2009.375</c:v>
                </c:pt>
                <c:pt idx="21016">
                  <c:v>2012.3440000000001</c:v>
                </c:pt>
                <c:pt idx="21017">
                  <c:v>2012.7339999999999</c:v>
                </c:pt>
                <c:pt idx="21018">
                  <c:v>2012.578</c:v>
                </c:pt>
                <c:pt idx="21019">
                  <c:v>2011.797</c:v>
                </c:pt>
                <c:pt idx="21020">
                  <c:v>2016.5619999999999</c:v>
                </c:pt>
                <c:pt idx="21021">
                  <c:v>2013.5940000000001</c:v>
                </c:pt>
                <c:pt idx="21022">
                  <c:v>2015</c:v>
                </c:pt>
                <c:pt idx="21023">
                  <c:v>2015.7809999999999</c:v>
                </c:pt>
                <c:pt idx="21024">
                  <c:v>2018.3589999999999</c:v>
                </c:pt>
                <c:pt idx="21025">
                  <c:v>2016.5619999999999</c:v>
                </c:pt>
                <c:pt idx="21026">
                  <c:v>2017.3440000000001</c:v>
                </c:pt>
                <c:pt idx="21027">
                  <c:v>2019.1410000000001</c:v>
                </c:pt>
                <c:pt idx="21028">
                  <c:v>2017.9690000000001</c:v>
                </c:pt>
                <c:pt idx="21029">
                  <c:v>2020.547</c:v>
                </c:pt>
                <c:pt idx="21030">
                  <c:v>2019.375</c:v>
                </c:pt>
                <c:pt idx="21031">
                  <c:v>2021.4059999999999</c:v>
                </c:pt>
                <c:pt idx="21032">
                  <c:v>2021.5619999999999</c:v>
                </c:pt>
                <c:pt idx="21033">
                  <c:v>2021.797</c:v>
                </c:pt>
                <c:pt idx="21034">
                  <c:v>2022.3440000000001</c:v>
                </c:pt>
                <c:pt idx="21035">
                  <c:v>2023.5940000000001</c:v>
                </c:pt>
                <c:pt idx="21036">
                  <c:v>2022.7339999999999</c:v>
                </c:pt>
                <c:pt idx="21037">
                  <c:v>2024.5309999999999</c:v>
                </c:pt>
                <c:pt idx="21038">
                  <c:v>2025.1559999999999</c:v>
                </c:pt>
                <c:pt idx="21039">
                  <c:v>2025.1559999999999</c:v>
                </c:pt>
                <c:pt idx="21040">
                  <c:v>2023.5940000000001</c:v>
                </c:pt>
                <c:pt idx="21041">
                  <c:v>2026.953</c:v>
                </c:pt>
                <c:pt idx="21042">
                  <c:v>2026.953</c:v>
                </c:pt>
                <c:pt idx="21043">
                  <c:v>2026.953</c:v>
                </c:pt>
                <c:pt idx="21044">
                  <c:v>2030.7809999999999</c:v>
                </c:pt>
                <c:pt idx="21045">
                  <c:v>2029.5309999999999</c:v>
                </c:pt>
                <c:pt idx="21046">
                  <c:v>2032.578</c:v>
                </c:pt>
                <c:pt idx="21047">
                  <c:v>2029.1410000000001</c:v>
                </c:pt>
                <c:pt idx="21048">
                  <c:v>2031.953</c:v>
                </c:pt>
                <c:pt idx="21049">
                  <c:v>2031.953</c:v>
                </c:pt>
                <c:pt idx="21050">
                  <c:v>2032.7339999999999</c:v>
                </c:pt>
                <c:pt idx="21051">
                  <c:v>2033.203</c:v>
                </c:pt>
                <c:pt idx="21052">
                  <c:v>2032.9690000000001</c:v>
                </c:pt>
                <c:pt idx="21053">
                  <c:v>2033.9839999999999</c:v>
                </c:pt>
                <c:pt idx="21054">
                  <c:v>2035.3910000000001</c:v>
                </c:pt>
                <c:pt idx="21055">
                  <c:v>2033.75</c:v>
                </c:pt>
                <c:pt idx="21056">
                  <c:v>2035.547</c:v>
                </c:pt>
                <c:pt idx="21057">
                  <c:v>2035</c:v>
                </c:pt>
                <c:pt idx="21058">
                  <c:v>2035.1559999999999</c:v>
                </c:pt>
                <c:pt idx="21059">
                  <c:v>2038.75</c:v>
                </c:pt>
                <c:pt idx="21060">
                  <c:v>2039.7660000000001</c:v>
                </c:pt>
                <c:pt idx="21061">
                  <c:v>2039.5309999999999</c:v>
                </c:pt>
                <c:pt idx="21062">
                  <c:v>2041.5619999999999</c:v>
                </c:pt>
                <c:pt idx="21063">
                  <c:v>2038.5940000000001</c:v>
                </c:pt>
                <c:pt idx="21064">
                  <c:v>2039.1410000000001</c:v>
                </c:pt>
                <c:pt idx="21065">
                  <c:v>2041.797</c:v>
                </c:pt>
                <c:pt idx="21066">
                  <c:v>2041.5619999999999</c:v>
                </c:pt>
                <c:pt idx="21067">
                  <c:v>2044.375</c:v>
                </c:pt>
                <c:pt idx="21068">
                  <c:v>2044.1410000000001</c:v>
                </c:pt>
                <c:pt idx="21069">
                  <c:v>2045.3910000000001</c:v>
                </c:pt>
                <c:pt idx="21070">
                  <c:v>2041.4059999999999</c:v>
                </c:pt>
                <c:pt idx="21071">
                  <c:v>2047.1869999999999</c:v>
                </c:pt>
                <c:pt idx="21072">
                  <c:v>2047.578</c:v>
                </c:pt>
                <c:pt idx="21073">
                  <c:v>2046.172</c:v>
                </c:pt>
                <c:pt idx="21074">
                  <c:v>2045</c:v>
                </c:pt>
                <c:pt idx="21075">
                  <c:v>2046.953</c:v>
                </c:pt>
                <c:pt idx="21076">
                  <c:v>2047.578</c:v>
                </c:pt>
                <c:pt idx="21077">
                  <c:v>2048.203</c:v>
                </c:pt>
                <c:pt idx="21078">
                  <c:v>2045.7809999999999</c:v>
                </c:pt>
                <c:pt idx="21079">
                  <c:v>2049.1410000000001</c:v>
                </c:pt>
                <c:pt idx="21080">
                  <c:v>2048.9839999999999</c:v>
                </c:pt>
                <c:pt idx="21081">
                  <c:v>2049.1410000000001</c:v>
                </c:pt>
                <c:pt idx="21082">
                  <c:v>2051.953</c:v>
                </c:pt>
                <c:pt idx="21083">
                  <c:v>2052.9690000000001</c:v>
                </c:pt>
                <c:pt idx="21084">
                  <c:v>2051.953</c:v>
                </c:pt>
                <c:pt idx="21085">
                  <c:v>2051.5619999999999</c:v>
                </c:pt>
                <c:pt idx="21086">
                  <c:v>2049.7660000000001</c:v>
                </c:pt>
                <c:pt idx="21087">
                  <c:v>2051.797</c:v>
                </c:pt>
                <c:pt idx="21088">
                  <c:v>2053.203</c:v>
                </c:pt>
                <c:pt idx="21089">
                  <c:v>2052.7339999999999</c:v>
                </c:pt>
                <c:pt idx="21090">
                  <c:v>2051.797</c:v>
                </c:pt>
                <c:pt idx="21091">
                  <c:v>2053.5940000000001</c:v>
                </c:pt>
                <c:pt idx="21092">
                  <c:v>2055.1559999999999</c:v>
                </c:pt>
                <c:pt idx="21093">
                  <c:v>2052.7339999999999</c:v>
                </c:pt>
                <c:pt idx="21094">
                  <c:v>2055.547</c:v>
                </c:pt>
                <c:pt idx="21095">
                  <c:v>2054.1410000000001</c:v>
                </c:pt>
                <c:pt idx="21096">
                  <c:v>2054.5309999999999</c:v>
                </c:pt>
                <c:pt idx="21097">
                  <c:v>2055.9369999999999</c:v>
                </c:pt>
                <c:pt idx="21098">
                  <c:v>2058.5940000000001</c:v>
                </c:pt>
                <c:pt idx="21099">
                  <c:v>2059.375</c:v>
                </c:pt>
                <c:pt idx="21100">
                  <c:v>2054.5309999999999</c:v>
                </c:pt>
                <c:pt idx="21101">
                  <c:v>2058.75</c:v>
                </c:pt>
                <c:pt idx="21102">
                  <c:v>2057.9690000000001</c:v>
                </c:pt>
                <c:pt idx="21103">
                  <c:v>2058.75</c:v>
                </c:pt>
                <c:pt idx="21104">
                  <c:v>2060</c:v>
                </c:pt>
                <c:pt idx="21105">
                  <c:v>2060</c:v>
                </c:pt>
                <c:pt idx="21106">
                  <c:v>2061.4059999999999</c:v>
                </c:pt>
                <c:pt idx="21107">
                  <c:v>2059.7660000000001</c:v>
                </c:pt>
                <c:pt idx="21108">
                  <c:v>2058.9839999999999</c:v>
                </c:pt>
                <c:pt idx="21109">
                  <c:v>2061.4059999999999</c:v>
                </c:pt>
                <c:pt idx="21110">
                  <c:v>2060.3910000000001</c:v>
                </c:pt>
                <c:pt idx="21111">
                  <c:v>2062.3440000000001</c:v>
                </c:pt>
                <c:pt idx="21112">
                  <c:v>2057.578</c:v>
                </c:pt>
                <c:pt idx="21113">
                  <c:v>2061.172</c:v>
                </c:pt>
                <c:pt idx="21114">
                  <c:v>2062.7339999999999</c:v>
                </c:pt>
                <c:pt idx="21115">
                  <c:v>2064.7660000000001</c:v>
                </c:pt>
                <c:pt idx="21116">
                  <c:v>2061.953</c:v>
                </c:pt>
                <c:pt idx="21117">
                  <c:v>2062.7339999999999</c:v>
                </c:pt>
                <c:pt idx="21118">
                  <c:v>2061.797</c:v>
                </c:pt>
                <c:pt idx="21119">
                  <c:v>2060.9369999999999</c:v>
                </c:pt>
                <c:pt idx="21120">
                  <c:v>2064.1410000000001</c:v>
                </c:pt>
                <c:pt idx="21121">
                  <c:v>2064.1410000000001</c:v>
                </c:pt>
                <c:pt idx="21122">
                  <c:v>2061.797</c:v>
                </c:pt>
                <c:pt idx="21123">
                  <c:v>2064.5309999999999</c:v>
                </c:pt>
                <c:pt idx="21124">
                  <c:v>2064.7660000000001</c:v>
                </c:pt>
                <c:pt idx="21125">
                  <c:v>2066.172</c:v>
                </c:pt>
                <c:pt idx="21126">
                  <c:v>2062.9690000000001</c:v>
                </c:pt>
                <c:pt idx="21127">
                  <c:v>2065.7809999999999</c:v>
                </c:pt>
                <c:pt idx="21128">
                  <c:v>2064.7660000000001</c:v>
                </c:pt>
                <c:pt idx="21129">
                  <c:v>2067.578</c:v>
                </c:pt>
                <c:pt idx="21130">
                  <c:v>2063.9839999999999</c:v>
                </c:pt>
                <c:pt idx="21131">
                  <c:v>2067.3440000000001</c:v>
                </c:pt>
                <c:pt idx="21132">
                  <c:v>2063.9839999999999</c:v>
                </c:pt>
                <c:pt idx="21133">
                  <c:v>2063.5940000000001</c:v>
                </c:pt>
                <c:pt idx="21134">
                  <c:v>2068.75</c:v>
                </c:pt>
                <c:pt idx="21135">
                  <c:v>2064.5309999999999</c:v>
                </c:pt>
                <c:pt idx="21136">
                  <c:v>2067.9690000000001</c:v>
                </c:pt>
                <c:pt idx="21137">
                  <c:v>2066.172</c:v>
                </c:pt>
                <c:pt idx="21138">
                  <c:v>2066.5619999999999</c:v>
                </c:pt>
                <c:pt idx="21139">
                  <c:v>2066.172</c:v>
                </c:pt>
                <c:pt idx="21140">
                  <c:v>2066.953</c:v>
                </c:pt>
                <c:pt idx="21141">
                  <c:v>2066.797</c:v>
                </c:pt>
                <c:pt idx="21142">
                  <c:v>2066.4059999999999</c:v>
                </c:pt>
                <c:pt idx="21143">
                  <c:v>2067.7339999999999</c:v>
                </c:pt>
                <c:pt idx="21144">
                  <c:v>2066.797</c:v>
                </c:pt>
                <c:pt idx="21145">
                  <c:v>2065.9369999999999</c:v>
                </c:pt>
                <c:pt idx="21146">
                  <c:v>2065.9369999999999</c:v>
                </c:pt>
                <c:pt idx="21147">
                  <c:v>2066.172</c:v>
                </c:pt>
                <c:pt idx="21148">
                  <c:v>2067.578</c:v>
                </c:pt>
                <c:pt idx="21149">
                  <c:v>2066.953</c:v>
                </c:pt>
                <c:pt idx="21150">
                  <c:v>2067.1869999999999</c:v>
                </c:pt>
                <c:pt idx="21151">
                  <c:v>2068.203</c:v>
                </c:pt>
                <c:pt idx="21152">
                  <c:v>2066.4059999999999</c:v>
                </c:pt>
                <c:pt idx="21153">
                  <c:v>2067.7339999999999</c:v>
                </c:pt>
                <c:pt idx="21154">
                  <c:v>2065.547</c:v>
                </c:pt>
                <c:pt idx="21155">
                  <c:v>2066.4059999999999</c:v>
                </c:pt>
                <c:pt idx="21156">
                  <c:v>2065.1559999999999</c:v>
                </c:pt>
                <c:pt idx="21157">
                  <c:v>2065.9369999999999</c:v>
                </c:pt>
                <c:pt idx="21158">
                  <c:v>2066.172</c:v>
                </c:pt>
                <c:pt idx="21159">
                  <c:v>2065.547</c:v>
                </c:pt>
                <c:pt idx="21160">
                  <c:v>2066.172</c:v>
                </c:pt>
                <c:pt idx="21161">
                  <c:v>2065.9369999999999</c:v>
                </c:pt>
                <c:pt idx="21162">
                  <c:v>2064.7660000000001</c:v>
                </c:pt>
                <c:pt idx="21163">
                  <c:v>2065.9369999999999</c:v>
                </c:pt>
                <c:pt idx="21164">
                  <c:v>2063.203</c:v>
                </c:pt>
                <c:pt idx="21165">
                  <c:v>2063.75</c:v>
                </c:pt>
                <c:pt idx="21166">
                  <c:v>2062.7339999999999</c:v>
                </c:pt>
                <c:pt idx="21167">
                  <c:v>2063.9839999999999</c:v>
                </c:pt>
                <c:pt idx="21168">
                  <c:v>2064.1410000000001</c:v>
                </c:pt>
                <c:pt idx="21169">
                  <c:v>2063.5940000000001</c:v>
                </c:pt>
                <c:pt idx="21170">
                  <c:v>2065</c:v>
                </c:pt>
                <c:pt idx="21171">
                  <c:v>2061.172</c:v>
                </c:pt>
                <c:pt idx="21172">
                  <c:v>2062.1869999999999</c:v>
                </c:pt>
                <c:pt idx="21173">
                  <c:v>2063.5940000000001</c:v>
                </c:pt>
                <c:pt idx="21174">
                  <c:v>2063.5940000000001</c:v>
                </c:pt>
                <c:pt idx="21175">
                  <c:v>2061.797</c:v>
                </c:pt>
                <c:pt idx="21176">
                  <c:v>2061.953</c:v>
                </c:pt>
                <c:pt idx="21177">
                  <c:v>2060.1559999999999</c:v>
                </c:pt>
                <c:pt idx="21178">
                  <c:v>2060.9369999999999</c:v>
                </c:pt>
                <c:pt idx="21179">
                  <c:v>2061.797</c:v>
                </c:pt>
                <c:pt idx="21180">
                  <c:v>2061.797</c:v>
                </c:pt>
                <c:pt idx="21181">
                  <c:v>2058.75</c:v>
                </c:pt>
                <c:pt idx="21182">
                  <c:v>2059.5309999999999</c:v>
                </c:pt>
                <c:pt idx="21183">
                  <c:v>2059.1410000000001</c:v>
                </c:pt>
                <c:pt idx="21184">
                  <c:v>2060.1559999999999</c:v>
                </c:pt>
                <c:pt idx="21185">
                  <c:v>2059.7660000000001</c:v>
                </c:pt>
                <c:pt idx="21186">
                  <c:v>2059.7660000000001</c:v>
                </c:pt>
                <c:pt idx="21187">
                  <c:v>2059.1410000000001</c:v>
                </c:pt>
                <c:pt idx="21188">
                  <c:v>2060</c:v>
                </c:pt>
                <c:pt idx="21189">
                  <c:v>2058.75</c:v>
                </c:pt>
                <c:pt idx="21190">
                  <c:v>2057.9690000000001</c:v>
                </c:pt>
                <c:pt idx="21191">
                  <c:v>2056.5619999999999</c:v>
                </c:pt>
                <c:pt idx="21192">
                  <c:v>2058.9839999999999</c:v>
                </c:pt>
                <c:pt idx="21193">
                  <c:v>2055.547</c:v>
                </c:pt>
                <c:pt idx="21194">
                  <c:v>2055.3910000000001</c:v>
                </c:pt>
                <c:pt idx="21195">
                  <c:v>2055.7809999999999</c:v>
                </c:pt>
                <c:pt idx="21196">
                  <c:v>2055.7809999999999</c:v>
                </c:pt>
                <c:pt idx="21197">
                  <c:v>2055.9369999999999</c:v>
                </c:pt>
                <c:pt idx="21198">
                  <c:v>2053.75</c:v>
                </c:pt>
                <c:pt idx="21199">
                  <c:v>2052.7339999999999</c:v>
                </c:pt>
                <c:pt idx="21200">
                  <c:v>2055.1559999999999</c:v>
                </c:pt>
                <c:pt idx="21201">
                  <c:v>2053.3589999999999</c:v>
                </c:pt>
                <c:pt idx="21202">
                  <c:v>2055</c:v>
                </c:pt>
                <c:pt idx="21203">
                  <c:v>2050.9369999999999</c:v>
                </c:pt>
                <c:pt idx="21204">
                  <c:v>2049.5309999999999</c:v>
                </c:pt>
                <c:pt idx="21205">
                  <c:v>2051.953</c:v>
                </c:pt>
                <c:pt idx="21206">
                  <c:v>2050.547</c:v>
                </c:pt>
                <c:pt idx="21207">
                  <c:v>2051.172</c:v>
                </c:pt>
                <c:pt idx="21208">
                  <c:v>2052.3440000000001</c:v>
                </c:pt>
                <c:pt idx="21209">
                  <c:v>2048.5940000000001</c:v>
                </c:pt>
                <c:pt idx="21210">
                  <c:v>2049.375</c:v>
                </c:pt>
                <c:pt idx="21211">
                  <c:v>2048.75</c:v>
                </c:pt>
                <c:pt idx="21212">
                  <c:v>2046.797</c:v>
                </c:pt>
                <c:pt idx="21213">
                  <c:v>2047.7339999999999</c:v>
                </c:pt>
                <c:pt idx="21214">
                  <c:v>2047.7339999999999</c:v>
                </c:pt>
                <c:pt idx="21215">
                  <c:v>2044.375</c:v>
                </c:pt>
                <c:pt idx="21216">
                  <c:v>2045.1559999999999</c:v>
                </c:pt>
                <c:pt idx="21217">
                  <c:v>2044.5309999999999</c:v>
                </c:pt>
                <c:pt idx="21218">
                  <c:v>2042.7339999999999</c:v>
                </c:pt>
                <c:pt idx="21219">
                  <c:v>2045.7809999999999</c:v>
                </c:pt>
                <c:pt idx="21220">
                  <c:v>2042.7339999999999</c:v>
                </c:pt>
                <c:pt idx="21221">
                  <c:v>2044.375</c:v>
                </c:pt>
                <c:pt idx="21222">
                  <c:v>2039.5309999999999</c:v>
                </c:pt>
                <c:pt idx="21223">
                  <c:v>2041.4059999999999</c:v>
                </c:pt>
                <c:pt idx="21224">
                  <c:v>2037.9690000000001</c:v>
                </c:pt>
                <c:pt idx="21225">
                  <c:v>2039.1410000000001</c:v>
                </c:pt>
                <c:pt idx="21226">
                  <c:v>2039.1410000000001</c:v>
                </c:pt>
                <c:pt idx="21227">
                  <c:v>2038.203</c:v>
                </c:pt>
                <c:pt idx="21228">
                  <c:v>2039.375</c:v>
                </c:pt>
                <c:pt idx="21229">
                  <c:v>2038.203</c:v>
                </c:pt>
                <c:pt idx="21230">
                  <c:v>2035.7809999999999</c:v>
                </c:pt>
                <c:pt idx="21231">
                  <c:v>2036.797</c:v>
                </c:pt>
                <c:pt idx="21232">
                  <c:v>2034.5309999999999</c:v>
                </c:pt>
                <c:pt idx="21233">
                  <c:v>2033.75</c:v>
                </c:pt>
                <c:pt idx="21234">
                  <c:v>2031.172</c:v>
                </c:pt>
                <c:pt idx="21235">
                  <c:v>2030.547</c:v>
                </c:pt>
                <c:pt idx="21236">
                  <c:v>2030.9369999999999</c:v>
                </c:pt>
                <c:pt idx="21237">
                  <c:v>2030</c:v>
                </c:pt>
                <c:pt idx="21238">
                  <c:v>2029.7660000000001</c:v>
                </c:pt>
                <c:pt idx="21239">
                  <c:v>2028.9839999999999</c:v>
                </c:pt>
                <c:pt idx="21240">
                  <c:v>2027.9690000000001</c:v>
                </c:pt>
                <c:pt idx="21241">
                  <c:v>2029.1410000000001</c:v>
                </c:pt>
                <c:pt idx="21242">
                  <c:v>2027.578</c:v>
                </c:pt>
                <c:pt idx="21243">
                  <c:v>2025.547</c:v>
                </c:pt>
                <c:pt idx="21244">
                  <c:v>2025.9369999999999</c:v>
                </c:pt>
                <c:pt idx="21245">
                  <c:v>2024.1410000000001</c:v>
                </c:pt>
                <c:pt idx="21246">
                  <c:v>2023.3589999999999</c:v>
                </c:pt>
                <c:pt idx="21247">
                  <c:v>2023.5940000000001</c:v>
                </c:pt>
                <c:pt idx="21248">
                  <c:v>2020.9369999999999</c:v>
                </c:pt>
                <c:pt idx="21249">
                  <c:v>2022.7339999999999</c:v>
                </c:pt>
                <c:pt idx="21250">
                  <c:v>2020.547</c:v>
                </c:pt>
                <c:pt idx="21251">
                  <c:v>2018.5940000000001</c:v>
                </c:pt>
                <c:pt idx="21252">
                  <c:v>2018.203</c:v>
                </c:pt>
                <c:pt idx="21253">
                  <c:v>2018.203</c:v>
                </c:pt>
                <c:pt idx="21254">
                  <c:v>2018.203</c:v>
                </c:pt>
                <c:pt idx="21255">
                  <c:v>2016.5619999999999</c:v>
                </c:pt>
                <c:pt idx="21256">
                  <c:v>2018.5940000000001</c:v>
                </c:pt>
                <c:pt idx="21257">
                  <c:v>2016.797</c:v>
                </c:pt>
                <c:pt idx="21258">
                  <c:v>2016.4059999999999</c:v>
                </c:pt>
                <c:pt idx="21259">
                  <c:v>2013.5940000000001</c:v>
                </c:pt>
                <c:pt idx="21260">
                  <c:v>2013.5940000000001</c:v>
                </c:pt>
                <c:pt idx="21261">
                  <c:v>2013.9839999999999</c:v>
                </c:pt>
                <c:pt idx="21262">
                  <c:v>2007.7339999999999</c:v>
                </c:pt>
                <c:pt idx="21263">
                  <c:v>2011.4059999999999</c:v>
                </c:pt>
                <c:pt idx="21264">
                  <c:v>2011.172</c:v>
                </c:pt>
                <c:pt idx="21265">
                  <c:v>2006.797</c:v>
                </c:pt>
                <c:pt idx="21266">
                  <c:v>2009.1410000000001</c:v>
                </c:pt>
                <c:pt idx="21267">
                  <c:v>2006.797</c:v>
                </c:pt>
                <c:pt idx="21268">
                  <c:v>2007.3440000000001</c:v>
                </c:pt>
                <c:pt idx="21269">
                  <c:v>2009.7660000000001</c:v>
                </c:pt>
                <c:pt idx="21270">
                  <c:v>2004.5309999999999</c:v>
                </c:pt>
                <c:pt idx="21271">
                  <c:v>2006.172</c:v>
                </c:pt>
                <c:pt idx="21272">
                  <c:v>2005.547</c:v>
                </c:pt>
                <c:pt idx="21273">
                  <c:v>2004.7660000000001</c:v>
                </c:pt>
                <c:pt idx="21274">
                  <c:v>2002.3440000000001</c:v>
                </c:pt>
                <c:pt idx="21275">
                  <c:v>2002.7339999999999</c:v>
                </c:pt>
                <c:pt idx="21276">
                  <c:v>1999.375</c:v>
                </c:pt>
                <c:pt idx="21277">
                  <c:v>2001.4059999999999</c:v>
                </c:pt>
                <c:pt idx="21278">
                  <c:v>2001.4059999999999</c:v>
                </c:pt>
                <c:pt idx="21279">
                  <c:v>1999.1410000000001</c:v>
                </c:pt>
                <c:pt idx="21280">
                  <c:v>1998.203</c:v>
                </c:pt>
                <c:pt idx="21281">
                  <c:v>1997.9690000000001</c:v>
                </c:pt>
                <c:pt idx="21282">
                  <c:v>1999.1410000000001</c:v>
                </c:pt>
                <c:pt idx="21283">
                  <c:v>1994.5309999999999</c:v>
                </c:pt>
                <c:pt idx="21284">
                  <c:v>1996.953</c:v>
                </c:pt>
                <c:pt idx="21285">
                  <c:v>1994.375</c:v>
                </c:pt>
                <c:pt idx="21286">
                  <c:v>1993.5940000000001</c:v>
                </c:pt>
                <c:pt idx="21287">
                  <c:v>1993.75</c:v>
                </c:pt>
                <c:pt idx="21288">
                  <c:v>1990.7809999999999</c:v>
                </c:pt>
                <c:pt idx="21289">
                  <c:v>1990.547</c:v>
                </c:pt>
                <c:pt idx="21290">
                  <c:v>1991.797</c:v>
                </c:pt>
                <c:pt idx="21291">
                  <c:v>1992.3440000000001</c:v>
                </c:pt>
                <c:pt idx="21292">
                  <c:v>1988.203</c:v>
                </c:pt>
                <c:pt idx="21293">
                  <c:v>1988.203</c:v>
                </c:pt>
                <c:pt idx="21294">
                  <c:v>1990.3910000000001</c:v>
                </c:pt>
                <c:pt idx="21295">
                  <c:v>1985</c:v>
                </c:pt>
                <c:pt idx="21296">
                  <c:v>1986.172</c:v>
                </c:pt>
                <c:pt idx="21297">
                  <c:v>1983.75</c:v>
                </c:pt>
                <c:pt idx="21298">
                  <c:v>1984.1410000000001</c:v>
                </c:pt>
                <c:pt idx="21299">
                  <c:v>1985</c:v>
                </c:pt>
                <c:pt idx="21300">
                  <c:v>1982.9690000000001</c:v>
                </c:pt>
                <c:pt idx="21301">
                  <c:v>1982.3440000000001</c:v>
                </c:pt>
                <c:pt idx="21302">
                  <c:v>1981.953</c:v>
                </c:pt>
                <c:pt idx="21303">
                  <c:v>1981.5619999999999</c:v>
                </c:pt>
                <c:pt idx="21304">
                  <c:v>1979.7660000000001</c:v>
                </c:pt>
                <c:pt idx="21305">
                  <c:v>1977.9690000000001</c:v>
                </c:pt>
                <c:pt idx="21306">
                  <c:v>1978.3589999999999</c:v>
                </c:pt>
                <c:pt idx="21307">
                  <c:v>1977.3440000000001</c:v>
                </c:pt>
                <c:pt idx="21308">
                  <c:v>1977.7339999999999</c:v>
                </c:pt>
                <c:pt idx="21309">
                  <c:v>1975.1559999999999</c:v>
                </c:pt>
                <c:pt idx="21310">
                  <c:v>1974.7660000000001</c:v>
                </c:pt>
                <c:pt idx="21311">
                  <c:v>1973.3589999999999</c:v>
                </c:pt>
                <c:pt idx="21312">
                  <c:v>1974.375</c:v>
                </c:pt>
                <c:pt idx="21313">
                  <c:v>1973.75</c:v>
                </c:pt>
                <c:pt idx="21314">
                  <c:v>1974.5309999999999</c:v>
                </c:pt>
                <c:pt idx="21315">
                  <c:v>1971.5619999999999</c:v>
                </c:pt>
                <c:pt idx="21316">
                  <c:v>1970.1559999999999</c:v>
                </c:pt>
                <c:pt idx="21317">
                  <c:v>1971.172</c:v>
                </c:pt>
                <c:pt idx="21318">
                  <c:v>1969.1410000000001</c:v>
                </c:pt>
                <c:pt idx="21319">
                  <c:v>1969.5309999999999</c:v>
                </c:pt>
                <c:pt idx="21320">
                  <c:v>1967.9690000000001</c:v>
                </c:pt>
                <c:pt idx="21321">
                  <c:v>1969.7660000000001</c:v>
                </c:pt>
                <c:pt idx="21322">
                  <c:v>1967.578</c:v>
                </c:pt>
                <c:pt idx="21323">
                  <c:v>1967.578</c:v>
                </c:pt>
                <c:pt idx="21324">
                  <c:v>1966.5619999999999</c:v>
                </c:pt>
                <c:pt idx="21325">
                  <c:v>1966.4059999999999</c:v>
                </c:pt>
                <c:pt idx="21326">
                  <c:v>1966.797</c:v>
                </c:pt>
                <c:pt idx="21327">
                  <c:v>1965.547</c:v>
                </c:pt>
                <c:pt idx="21328">
                  <c:v>1963.203</c:v>
                </c:pt>
                <c:pt idx="21329">
                  <c:v>1963.3589999999999</c:v>
                </c:pt>
                <c:pt idx="21330">
                  <c:v>1963.5940000000001</c:v>
                </c:pt>
                <c:pt idx="21331">
                  <c:v>1962.3440000000001</c:v>
                </c:pt>
                <c:pt idx="21332">
                  <c:v>1962.7339999999999</c:v>
                </c:pt>
                <c:pt idx="21333">
                  <c:v>1960</c:v>
                </c:pt>
                <c:pt idx="21334">
                  <c:v>1960.1559999999999</c:v>
                </c:pt>
                <c:pt idx="21335">
                  <c:v>1957.7339999999999</c:v>
                </c:pt>
                <c:pt idx="21336">
                  <c:v>1957.7339999999999</c:v>
                </c:pt>
                <c:pt idx="21337">
                  <c:v>1956.953</c:v>
                </c:pt>
                <c:pt idx="21338">
                  <c:v>1957.9690000000001</c:v>
                </c:pt>
                <c:pt idx="21339">
                  <c:v>1957.1869999999999</c:v>
                </c:pt>
                <c:pt idx="21340">
                  <c:v>1956.172</c:v>
                </c:pt>
                <c:pt idx="21341">
                  <c:v>1956.797</c:v>
                </c:pt>
                <c:pt idx="21342">
                  <c:v>1956.797</c:v>
                </c:pt>
                <c:pt idx="21343">
                  <c:v>1956.5619999999999</c:v>
                </c:pt>
                <c:pt idx="21344">
                  <c:v>1955</c:v>
                </c:pt>
                <c:pt idx="21345">
                  <c:v>1952.1869999999999</c:v>
                </c:pt>
                <c:pt idx="21346">
                  <c:v>1951.953</c:v>
                </c:pt>
                <c:pt idx="21347">
                  <c:v>1950.7809999999999</c:v>
                </c:pt>
                <c:pt idx="21348">
                  <c:v>1953.203</c:v>
                </c:pt>
                <c:pt idx="21349">
                  <c:v>1951.172</c:v>
                </c:pt>
                <c:pt idx="21350">
                  <c:v>1951.172</c:v>
                </c:pt>
                <c:pt idx="21351">
                  <c:v>1949.7660000000001</c:v>
                </c:pt>
                <c:pt idx="21352">
                  <c:v>1951.4059999999999</c:v>
                </c:pt>
                <c:pt idx="21353">
                  <c:v>1950.3910000000001</c:v>
                </c:pt>
                <c:pt idx="21354">
                  <c:v>1948.5940000000001</c:v>
                </c:pt>
                <c:pt idx="21355">
                  <c:v>1950</c:v>
                </c:pt>
                <c:pt idx="21356">
                  <c:v>1948.5940000000001</c:v>
                </c:pt>
                <c:pt idx="21357">
                  <c:v>1946.5619999999999</c:v>
                </c:pt>
                <c:pt idx="21358">
                  <c:v>1947.9690000000001</c:v>
                </c:pt>
                <c:pt idx="21359">
                  <c:v>1947.9690000000001</c:v>
                </c:pt>
                <c:pt idx="21360">
                  <c:v>1943.9839999999999</c:v>
                </c:pt>
                <c:pt idx="21361">
                  <c:v>1947.7339999999999</c:v>
                </c:pt>
                <c:pt idx="21362">
                  <c:v>1945.3910000000001</c:v>
                </c:pt>
                <c:pt idx="21363">
                  <c:v>1948.5940000000001</c:v>
                </c:pt>
                <c:pt idx="21364">
                  <c:v>1944.7660000000001</c:v>
                </c:pt>
                <c:pt idx="21365">
                  <c:v>1942.3440000000001</c:v>
                </c:pt>
                <c:pt idx="21366">
                  <c:v>1945.7809999999999</c:v>
                </c:pt>
                <c:pt idx="21367">
                  <c:v>1943.75</c:v>
                </c:pt>
                <c:pt idx="21368">
                  <c:v>1942.3440000000001</c:v>
                </c:pt>
                <c:pt idx="21369">
                  <c:v>1941.953</c:v>
                </c:pt>
                <c:pt idx="21370">
                  <c:v>1944.1410000000001</c:v>
                </c:pt>
                <c:pt idx="21371">
                  <c:v>1943.203</c:v>
                </c:pt>
                <c:pt idx="21372">
                  <c:v>1943.75</c:v>
                </c:pt>
                <c:pt idx="21373">
                  <c:v>1942.7339999999999</c:v>
                </c:pt>
                <c:pt idx="21374">
                  <c:v>1941.172</c:v>
                </c:pt>
                <c:pt idx="21375">
                  <c:v>1940.3910000000001</c:v>
                </c:pt>
                <c:pt idx="21376">
                  <c:v>1941.797</c:v>
                </c:pt>
                <c:pt idx="21377">
                  <c:v>1941.5619999999999</c:v>
                </c:pt>
                <c:pt idx="21378">
                  <c:v>1940.1559999999999</c:v>
                </c:pt>
                <c:pt idx="21379">
                  <c:v>1940.9369999999999</c:v>
                </c:pt>
                <c:pt idx="21380">
                  <c:v>1940.1559999999999</c:v>
                </c:pt>
                <c:pt idx="21381">
                  <c:v>1939.1410000000001</c:v>
                </c:pt>
                <c:pt idx="21382">
                  <c:v>1940</c:v>
                </c:pt>
                <c:pt idx="21383">
                  <c:v>1939.1410000000001</c:v>
                </c:pt>
                <c:pt idx="21384">
                  <c:v>1940.547</c:v>
                </c:pt>
                <c:pt idx="21385">
                  <c:v>1939.5309999999999</c:v>
                </c:pt>
                <c:pt idx="21386">
                  <c:v>1939.375</c:v>
                </c:pt>
                <c:pt idx="21387">
                  <c:v>1937.1869999999999</c:v>
                </c:pt>
                <c:pt idx="21388">
                  <c:v>1939.375</c:v>
                </c:pt>
                <c:pt idx="21389">
                  <c:v>1939.7660000000001</c:v>
                </c:pt>
                <c:pt idx="21390">
                  <c:v>1938.203</c:v>
                </c:pt>
                <c:pt idx="21391">
                  <c:v>1938.9839999999999</c:v>
                </c:pt>
                <c:pt idx="21392">
                  <c:v>1938.203</c:v>
                </c:pt>
                <c:pt idx="21393">
                  <c:v>1939.7660000000001</c:v>
                </c:pt>
                <c:pt idx="21394">
                  <c:v>1938.5940000000001</c:v>
                </c:pt>
                <c:pt idx="21395">
                  <c:v>1938.3589999999999</c:v>
                </c:pt>
                <c:pt idx="21396">
                  <c:v>1938.3589999999999</c:v>
                </c:pt>
                <c:pt idx="21397">
                  <c:v>1935.547</c:v>
                </c:pt>
                <c:pt idx="21398">
                  <c:v>1937.578</c:v>
                </c:pt>
                <c:pt idx="21399">
                  <c:v>1939.1410000000001</c:v>
                </c:pt>
                <c:pt idx="21400">
                  <c:v>1937.9690000000001</c:v>
                </c:pt>
                <c:pt idx="21401">
                  <c:v>1938.75</c:v>
                </c:pt>
                <c:pt idx="21402">
                  <c:v>1938.75</c:v>
                </c:pt>
                <c:pt idx="21403">
                  <c:v>1937.1869999999999</c:v>
                </c:pt>
                <c:pt idx="21404">
                  <c:v>1938.203</c:v>
                </c:pt>
                <c:pt idx="21405">
                  <c:v>1939.375</c:v>
                </c:pt>
                <c:pt idx="21406">
                  <c:v>1936.797</c:v>
                </c:pt>
                <c:pt idx="21407">
                  <c:v>1938.9839999999999</c:v>
                </c:pt>
                <c:pt idx="21408">
                  <c:v>1937.7339999999999</c:v>
                </c:pt>
                <c:pt idx="21409">
                  <c:v>1938.5940000000001</c:v>
                </c:pt>
                <c:pt idx="21410">
                  <c:v>1935.7809999999999</c:v>
                </c:pt>
                <c:pt idx="21411">
                  <c:v>1938.3589999999999</c:v>
                </c:pt>
                <c:pt idx="21412">
                  <c:v>1938.203</c:v>
                </c:pt>
                <c:pt idx="21413">
                  <c:v>1939.1410000000001</c:v>
                </c:pt>
                <c:pt idx="21414">
                  <c:v>1938.5940000000001</c:v>
                </c:pt>
                <c:pt idx="21415">
                  <c:v>1938.5940000000001</c:v>
                </c:pt>
                <c:pt idx="21416">
                  <c:v>1938.75</c:v>
                </c:pt>
                <c:pt idx="21417">
                  <c:v>1941.5619999999999</c:v>
                </c:pt>
                <c:pt idx="21418">
                  <c:v>1938.203</c:v>
                </c:pt>
                <c:pt idx="21419">
                  <c:v>1940</c:v>
                </c:pt>
                <c:pt idx="21420">
                  <c:v>1940.1559999999999</c:v>
                </c:pt>
                <c:pt idx="21421">
                  <c:v>1938.75</c:v>
                </c:pt>
                <c:pt idx="21422">
                  <c:v>1941.5619999999999</c:v>
                </c:pt>
                <c:pt idx="21423">
                  <c:v>1940.3910000000001</c:v>
                </c:pt>
                <c:pt idx="21424">
                  <c:v>1940.547</c:v>
                </c:pt>
                <c:pt idx="21425">
                  <c:v>1940.9369999999999</c:v>
                </c:pt>
                <c:pt idx="21426">
                  <c:v>1941.4059999999999</c:v>
                </c:pt>
                <c:pt idx="21427">
                  <c:v>1944.1410000000001</c:v>
                </c:pt>
                <c:pt idx="21428">
                  <c:v>1942.3440000000001</c:v>
                </c:pt>
                <c:pt idx="21429">
                  <c:v>1943.3589999999999</c:v>
                </c:pt>
                <c:pt idx="21430">
                  <c:v>1943.203</c:v>
                </c:pt>
                <c:pt idx="21431">
                  <c:v>1943.75</c:v>
                </c:pt>
                <c:pt idx="21432">
                  <c:v>1940</c:v>
                </c:pt>
                <c:pt idx="21433">
                  <c:v>1943.3589999999999</c:v>
                </c:pt>
                <c:pt idx="21434">
                  <c:v>1945</c:v>
                </c:pt>
                <c:pt idx="21435">
                  <c:v>1943.203</c:v>
                </c:pt>
                <c:pt idx="21436">
                  <c:v>1947.9690000000001</c:v>
                </c:pt>
                <c:pt idx="21437">
                  <c:v>1945.3910000000001</c:v>
                </c:pt>
                <c:pt idx="21438">
                  <c:v>1945.1559999999999</c:v>
                </c:pt>
                <c:pt idx="21439">
                  <c:v>1945.7809999999999</c:v>
                </c:pt>
                <c:pt idx="21440">
                  <c:v>1945.1559999999999</c:v>
                </c:pt>
                <c:pt idx="21441">
                  <c:v>1945.3910000000001</c:v>
                </c:pt>
                <c:pt idx="21442">
                  <c:v>1947.1869999999999</c:v>
                </c:pt>
                <c:pt idx="21443">
                  <c:v>1948.9839999999999</c:v>
                </c:pt>
                <c:pt idx="21444">
                  <c:v>1949.5309999999999</c:v>
                </c:pt>
                <c:pt idx="21445">
                  <c:v>1947.3440000000001</c:v>
                </c:pt>
                <c:pt idx="21446">
                  <c:v>1945.3910000000001</c:v>
                </c:pt>
                <c:pt idx="21447">
                  <c:v>1949.7660000000001</c:v>
                </c:pt>
                <c:pt idx="21448">
                  <c:v>1949.1410000000001</c:v>
                </c:pt>
                <c:pt idx="21449">
                  <c:v>1949.7660000000001</c:v>
                </c:pt>
                <c:pt idx="21450">
                  <c:v>1950.1559999999999</c:v>
                </c:pt>
                <c:pt idx="21451">
                  <c:v>1948.9839999999999</c:v>
                </c:pt>
                <c:pt idx="21452">
                  <c:v>1952.578</c:v>
                </c:pt>
                <c:pt idx="21453">
                  <c:v>1950.3910000000001</c:v>
                </c:pt>
                <c:pt idx="21454">
                  <c:v>1952.3440000000001</c:v>
                </c:pt>
                <c:pt idx="21455">
                  <c:v>1952.7339999999999</c:v>
                </c:pt>
                <c:pt idx="21456">
                  <c:v>1952.7339999999999</c:v>
                </c:pt>
                <c:pt idx="21457">
                  <c:v>1952.578</c:v>
                </c:pt>
                <c:pt idx="21458">
                  <c:v>1952.7339999999999</c:v>
                </c:pt>
                <c:pt idx="21459">
                  <c:v>1955.9369999999999</c:v>
                </c:pt>
                <c:pt idx="21460">
                  <c:v>1956.797</c:v>
                </c:pt>
                <c:pt idx="21461">
                  <c:v>1954.7660000000001</c:v>
                </c:pt>
                <c:pt idx="21462">
                  <c:v>1954.7660000000001</c:v>
                </c:pt>
                <c:pt idx="21463">
                  <c:v>1955.3910000000001</c:v>
                </c:pt>
                <c:pt idx="21464">
                  <c:v>1957.3440000000001</c:v>
                </c:pt>
                <c:pt idx="21465">
                  <c:v>1958.3589999999999</c:v>
                </c:pt>
                <c:pt idx="21466">
                  <c:v>1960</c:v>
                </c:pt>
                <c:pt idx="21467">
                  <c:v>1958.203</c:v>
                </c:pt>
                <c:pt idx="21468">
                  <c:v>1961.4059999999999</c:v>
                </c:pt>
                <c:pt idx="21469">
                  <c:v>1958.75</c:v>
                </c:pt>
                <c:pt idx="21470">
                  <c:v>1962.1869999999999</c:v>
                </c:pt>
                <c:pt idx="21471">
                  <c:v>1961.953</c:v>
                </c:pt>
                <c:pt idx="21472">
                  <c:v>1960.1559999999999</c:v>
                </c:pt>
                <c:pt idx="21473">
                  <c:v>1963.3589999999999</c:v>
                </c:pt>
                <c:pt idx="21474">
                  <c:v>1963.203</c:v>
                </c:pt>
                <c:pt idx="21475">
                  <c:v>1966.172</c:v>
                </c:pt>
                <c:pt idx="21476">
                  <c:v>1963.5940000000001</c:v>
                </c:pt>
                <c:pt idx="21477">
                  <c:v>1965.7809999999999</c:v>
                </c:pt>
                <c:pt idx="21478">
                  <c:v>1966.4059999999999</c:v>
                </c:pt>
                <c:pt idx="21479">
                  <c:v>1967.1869999999999</c:v>
                </c:pt>
                <c:pt idx="21480">
                  <c:v>1964.375</c:v>
                </c:pt>
                <c:pt idx="21481">
                  <c:v>1969.5309999999999</c:v>
                </c:pt>
                <c:pt idx="21482">
                  <c:v>1966.797</c:v>
                </c:pt>
                <c:pt idx="21483">
                  <c:v>1970.3910000000001</c:v>
                </c:pt>
                <c:pt idx="21484">
                  <c:v>1968.75</c:v>
                </c:pt>
                <c:pt idx="21485">
                  <c:v>1970.7809999999999</c:v>
                </c:pt>
                <c:pt idx="21486">
                  <c:v>1970.7809999999999</c:v>
                </c:pt>
                <c:pt idx="21487">
                  <c:v>1972.1869999999999</c:v>
                </c:pt>
                <c:pt idx="21488">
                  <c:v>1974.7660000000001</c:v>
                </c:pt>
                <c:pt idx="21489">
                  <c:v>1975.9369999999999</c:v>
                </c:pt>
                <c:pt idx="21490">
                  <c:v>1975.9369999999999</c:v>
                </c:pt>
                <c:pt idx="21491">
                  <c:v>1976.4059999999999</c:v>
                </c:pt>
                <c:pt idx="21492">
                  <c:v>1976.4059999999999</c:v>
                </c:pt>
                <c:pt idx="21493">
                  <c:v>1976.953</c:v>
                </c:pt>
                <c:pt idx="21494">
                  <c:v>1980.3910000000001</c:v>
                </c:pt>
                <c:pt idx="21495">
                  <c:v>1978.75</c:v>
                </c:pt>
                <c:pt idx="21496">
                  <c:v>1977.3440000000001</c:v>
                </c:pt>
                <c:pt idx="21497">
                  <c:v>1977.9690000000001</c:v>
                </c:pt>
                <c:pt idx="21498">
                  <c:v>1982.3440000000001</c:v>
                </c:pt>
                <c:pt idx="21499">
                  <c:v>1981.5619999999999</c:v>
                </c:pt>
                <c:pt idx="21500">
                  <c:v>1982.7339999999999</c:v>
                </c:pt>
                <c:pt idx="21501">
                  <c:v>1985.547</c:v>
                </c:pt>
                <c:pt idx="21502">
                  <c:v>1983.9839999999999</c:v>
                </c:pt>
                <c:pt idx="21503">
                  <c:v>1987.1869999999999</c:v>
                </c:pt>
                <c:pt idx="21504">
                  <c:v>1986.172</c:v>
                </c:pt>
                <c:pt idx="21505">
                  <c:v>1986.953</c:v>
                </c:pt>
                <c:pt idx="21506">
                  <c:v>1986.172</c:v>
                </c:pt>
                <c:pt idx="21507">
                  <c:v>1990</c:v>
                </c:pt>
                <c:pt idx="21508">
                  <c:v>1990.3910000000001</c:v>
                </c:pt>
                <c:pt idx="21509">
                  <c:v>1990.1559999999999</c:v>
                </c:pt>
                <c:pt idx="21510">
                  <c:v>1991.5619999999999</c:v>
                </c:pt>
                <c:pt idx="21511">
                  <c:v>1989.7660000000001</c:v>
                </c:pt>
                <c:pt idx="21512">
                  <c:v>1992.7339999999999</c:v>
                </c:pt>
                <c:pt idx="21513">
                  <c:v>1992.1869999999999</c:v>
                </c:pt>
                <c:pt idx="21514">
                  <c:v>1991.5619999999999</c:v>
                </c:pt>
                <c:pt idx="21515">
                  <c:v>1998.203</c:v>
                </c:pt>
                <c:pt idx="21516">
                  <c:v>1995.3910000000001</c:v>
                </c:pt>
                <c:pt idx="21517">
                  <c:v>1996.5619999999999</c:v>
                </c:pt>
                <c:pt idx="21518">
                  <c:v>2000</c:v>
                </c:pt>
                <c:pt idx="21519">
                  <c:v>1998.3589999999999</c:v>
                </c:pt>
                <c:pt idx="21520">
                  <c:v>2000</c:v>
                </c:pt>
                <c:pt idx="21521">
                  <c:v>2001.172</c:v>
                </c:pt>
                <c:pt idx="21522">
                  <c:v>2000.9369999999999</c:v>
                </c:pt>
                <c:pt idx="21523">
                  <c:v>2000.7809999999999</c:v>
                </c:pt>
                <c:pt idx="21524">
                  <c:v>2003.3589999999999</c:v>
                </c:pt>
                <c:pt idx="21525">
                  <c:v>2002.9690000000001</c:v>
                </c:pt>
                <c:pt idx="21526">
                  <c:v>2004.7660000000001</c:v>
                </c:pt>
                <c:pt idx="21527">
                  <c:v>2007.1869999999999</c:v>
                </c:pt>
                <c:pt idx="21528">
                  <c:v>2007.3440000000001</c:v>
                </c:pt>
                <c:pt idx="21529">
                  <c:v>2005.9369999999999</c:v>
                </c:pt>
                <c:pt idx="21530">
                  <c:v>2005.9369999999999</c:v>
                </c:pt>
                <c:pt idx="21531">
                  <c:v>2009.1410000000001</c:v>
                </c:pt>
                <c:pt idx="21532">
                  <c:v>2009.1410000000001</c:v>
                </c:pt>
                <c:pt idx="21533">
                  <c:v>2010.3910000000001</c:v>
                </c:pt>
                <c:pt idx="21534">
                  <c:v>2011.5619999999999</c:v>
                </c:pt>
                <c:pt idx="21535">
                  <c:v>2011.4059999999999</c:v>
                </c:pt>
                <c:pt idx="21536">
                  <c:v>2013.203</c:v>
                </c:pt>
                <c:pt idx="21537">
                  <c:v>2011.5619999999999</c:v>
                </c:pt>
                <c:pt idx="21538">
                  <c:v>2016.953</c:v>
                </c:pt>
                <c:pt idx="21539">
                  <c:v>2016.5619999999999</c:v>
                </c:pt>
                <c:pt idx="21540">
                  <c:v>2019.1410000000001</c:v>
                </c:pt>
                <c:pt idx="21541">
                  <c:v>2019.5309999999999</c:v>
                </c:pt>
                <c:pt idx="21542">
                  <c:v>2017.1869999999999</c:v>
                </c:pt>
                <c:pt idx="21543">
                  <c:v>2018.9839999999999</c:v>
                </c:pt>
                <c:pt idx="21544">
                  <c:v>2019.5309999999999</c:v>
                </c:pt>
                <c:pt idx="21545">
                  <c:v>2019.5309999999999</c:v>
                </c:pt>
                <c:pt idx="21546">
                  <c:v>2021.5619999999999</c:v>
                </c:pt>
                <c:pt idx="21547">
                  <c:v>2020</c:v>
                </c:pt>
                <c:pt idx="21548">
                  <c:v>2025</c:v>
                </c:pt>
                <c:pt idx="21549">
                  <c:v>2022.9690000000001</c:v>
                </c:pt>
                <c:pt idx="21550">
                  <c:v>2025.7809999999999</c:v>
                </c:pt>
                <c:pt idx="21551">
                  <c:v>2026.4059999999999</c:v>
                </c:pt>
                <c:pt idx="21552">
                  <c:v>2027.578</c:v>
                </c:pt>
                <c:pt idx="21553">
                  <c:v>2027.7339999999999</c:v>
                </c:pt>
                <c:pt idx="21554">
                  <c:v>2028.9839999999999</c:v>
                </c:pt>
                <c:pt idx="21555">
                  <c:v>2028.75</c:v>
                </c:pt>
                <c:pt idx="21556">
                  <c:v>2029.1410000000001</c:v>
                </c:pt>
                <c:pt idx="21557">
                  <c:v>2030.9369999999999</c:v>
                </c:pt>
                <c:pt idx="21558">
                  <c:v>2031.172</c:v>
                </c:pt>
                <c:pt idx="21559">
                  <c:v>2033.203</c:v>
                </c:pt>
                <c:pt idx="21560">
                  <c:v>2034.5309999999999</c:v>
                </c:pt>
                <c:pt idx="21561">
                  <c:v>2033.75</c:v>
                </c:pt>
                <c:pt idx="21562">
                  <c:v>2038.203</c:v>
                </c:pt>
                <c:pt idx="21563">
                  <c:v>2039.1410000000001</c:v>
                </c:pt>
                <c:pt idx="21564">
                  <c:v>2036.4059999999999</c:v>
                </c:pt>
                <c:pt idx="21565">
                  <c:v>2039.375</c:v>
                </c:pt>
                <c:pt idx="21566">
                  <c:v>2038.5940000000001</c:v>
                </c:pt>
                <c:pt idx="21567">
                  <c:v>2039.5309999999999</c:v>
                </c:pt>
                <c:pt idx="21568">
                  <c:v>2041.953</c:v>
                </c:pt>
                <c:pt idx="21569">
                  <c:v>2043.75</c:v>
                </c:pt>
                <c:pt idx="21570">
                  <c:v>2042.7339999999999</c:v>
                </c:pt>
                <c:pt idx="21571">
                  <c:v>2044.7660000000001</c:v>
                </c:pt>
                <c:pt idx="21572">
                  <c:v>2046.172</c:v>
                </c:pt>
                <c:pt idx="21573">
                  <c:v>2043.3589999999999</c:v>
                </c:pt>
                <c:pt idx="21574">
                  <c:v>2046.953</c:v>
                </c:pt>
                <c:pt idx="21575">
                  <c:v>2048.203</c:v>
                </c:pt>
                <c:pt idx="21576">
                  <c:v>2046.5619999999999</c:v>
                </c:pt>
                <c:pt idx="21577">
                  <c:v>2046.4059999999999</c:v>
                </c:pt>
                <c:pt idx="21578">
                  <c:v>2048.5940000000001</c:v>
                </c:pt>
                <c:pt idx="21579">
                  <c:v>2050</c:v>
                </c:pt>
                <c:pt idx="21580">
                  <c:v>2049.7660000000001</c:v>
                </c:pt>
                <c:pt idx="21581">
                  <c:v>2049.1410000000001</c:v>
                </c:pt>
                <c:pt idx="21582">
                  <c:v>2049.7660000000001</c:v>
                </c:pt>
                <c:pt idx="21583">
                  <c:v>2053.9839999999999</c:v>
                </c:pt>
                <c:pt idx="21584">
                  <c:v>2052.3440000000001</c:v>
                </c:pt>
                <c:pt idx="21585">
                  <c:v>2054.1410000000001</c:v>
                </c:pt>
                <c:pt idx="21586">
                  <c:v>2052.7339999999999</c:v>
                </c:pt>
                <c:pt idx="21587">
                  <c:v>2054.7660000000001</c:v>
                </c:pt>
                <c:pt idx="21588">
                  <c:v>2055.7809999999999</c:v>
                </c:pt>
                <c:pt idx="21589">
                  <c:v>2056.953</c:v>
                </c:pt>
                <c:pt idx="21590">
                  <c:v>2058.3589999999999</c:v>
                </c:pt>
                <c:pt idx="21591">
                  <c:v>2056.797</c:v>
                </c:pt>
                <c:pt idx="21592">
                  <c:v>2060</c:v>
                </c:pt>
                <c:pt idx="21593">
                  <c:v>2060.3910000000001</c:v>
                </c:pt>
                <c:pt idx="21594">
                  <c:v>2059.5309999999999</c:v>
                </c:pt>
                <c:pt idx="21595">
                  <c:v>2061.797</c:v>
                </c:pt>
                <c:pt idx="21596">
                  <c:v>2062.3440000000001</c:v>
                </c:pt>
                <c:pt idx="21597">
                  <c:v>2061.953</c:v>
                </c:pt>
                <c:pt idx="21598">
                  <c:v>2062.9690000000001</c:v>
                </c:pt>
                <c:pt idx="21599">
                  <c:v>2064.5309999999999</c:v>
                </c:pt>
                <c:pt idx="21600">
                  <c:v>2065.1559999999999</c:v>
                </c:pt>
                <c:pt idx="21601">
                  <c:v>2064.375</c:v>
                </c:pt>
                <c:pt idx="21602">
                  <c:v>2063.5940000000001</c:v>
                </c:pt>
                <c:pt idx="21603">
                  <c:v>2065</c:v>
                </c:pt>
                <c:pt idx="21604">
                  <c:v>2066.953</c:v>
                </c:pt>
                <c:pt idx="21605">
                  <c:v>2065.3910000000001</c:v>
                </c:pt>
                <c:pt idx="21606">
                  <c:v>2069.1410000000001</c:v>
                </c:pt>
                <c:pt idx="21607">
                  <c:v>2068.5940000000001</c:v>
                </c:pt>
                <c:pt idx="21608">
                  <c:v>2070.1559999999999</c:v>
                </c:pt>
                <c:pt idx="21609">
                  <c:v>2068.9839999999999</c:v>
                </c:pt>
                <c:pt idx="21610">
                  <c:v>2069.7660000000001</c:v>
                </c:pt>
                <c:pt idx="21611">
                  <c:v>2071.5619999999999</c:v>
                </c:pt>
                <c:pt idx="21612">
                  <c:v>2070</c:v>
                </c:pt>
                <c:pt idx="21613">
                  <c:v>2070</c:v>
                </c:pt>
                <c:pt idx="21614">
                  <c:v>2070.9369999999999</c:v>
                </c:pt>
                <c:pt idx="21615">
                  <c:v>2073.3589999999999</c:v>
                </c:pt>
                <c:pt idx="21616">
                  <c:v>2072.9690000000001</c:v>
                </c:pt>
                <c:pt idx="21617">
                  <c:v>2073.3589999999999</c:v>
                </c:pt>
                <c:pt idx="21618">
                  <c:v>2073.9839999999999</c:v>
                </c:pt>
                <c:pt idx="21619">
                  <c:v>2075.547</c:v>
                </c:pt>
                <c:pt idx="21620">
                  <c:v>2074.5309999999999</c:v>
                </c:pt>
                <c:pt idx="21621">
                  <c:v>2075.7809999999999</c:v>
                </c:pt>
                <c:pt idx="21622">
                  <c:v>2075.1559999999999</c:v>
                </c:pt>
                <c:pt idx="21623">
                  <c:v>2073.5940000000001</c:v>
                </c:pt>
                <c:pt idx="21624">
                  <c:v>2075.7809999999999</c:v>
                </c:pt>
                <c:pt idx="21625">
                  <c:v>2073.5940000000001</c:v>
                </c:pt>
                <c:pt idx="21626">
                  <c:v>2076.172</c:v>
                </c:pt>
                <c:pt idx="21627">
                  <c:v>2078.3589999999999</c:v>
                </c:pt>
                <c:pt idx="21628">
                  <c:v>2078.203</c:v>
                </c:pt>
                <c:pt idx="21629">
                  <c:v>2076.4059999999999</c:v>
                </c:pt>
                <c:pt idx="21630">
                  <c:v>2076.5619999999999</c:v>
                </c:pt>
                <c:pt idx="21631">
                  <c:v>2079.375</c:v>
                </c:pt>
                <c:pt idx="21632">
                  <c:v>2079.375</c:v>
                </c:pt>
                <c:pt idx="21633">
                  <c:v>2076.797</c:v>
                </c:pt>
                <c:pt idx="21634">
                  <c:v>2078.75</c:v>
                </c:pt>
                <c:pt idx="21635">
                  <c:v>2079.1410000000001</c:v>
                </c:pt>
                <c:pt idx="21636">
                  <c:v>2079.7660000000001</c:v>
                </c:pt>
                <c:pt idx="21637">
                  <c:v>2079.375</c:v>
                </c:pt>
                <c:pt idx="21638">
                  <c:v>2078.203</c:v>
                </c:pt>
                <c:pt idx="21639">
                  <c:v>2081.797</c:v>
                </c:pt>
                <c:pt idx="21640">
                  <c:v>2080</c:v>
                </c:pt>
                <c:pt idx="21641">
                  <c:v>2079.5309999999999</c:v>
                </c:pt>
                <c:pt idx="21642">
                  <c:v>2080.7809999999999</c:v>
                </c:pt>
                <c:pt idx="21643">
                  <c:v>2079.5309999999999</c:v>
                </c:pt>
                <c:pt idx="21644">
                  <c:v>2082.1869999999999</c:v>
                </c:pt>
                <c:pt idx="21645">
                  <c:v>2081.5619999999999</c:v>
                </c:pt>
                <c:pt idx="21646">
                  <c:v>2080.9369999999999</c:v>
                </c:pt>
                <c:pt idx="21647">
                  <c:v>2078.9839999999999</c:v>
                </c:pt>
                <c:pt idx="21648">
                  <c:v>2080.547</c:v>
                </c:pt>
                <c:pt idx="21649">
                  <c:v>2082.1869999999999</c:v>
                </c:pt>
                <c:pt idx="21650">
                  <c:v>2081.953</c:v>
                </c:pt>
                <c:pt idx="21651">
                  <c:v>2084.5309999999999</c:v>
                </c:pt>
                <c:pt idx="21652">
                  <c:v>2081.797</c:v>
                </c:pt>
                <c:pt idx="21653">
                  <c:v>2082.3440000000001</c:v>
                </c:pt>
                <c:pt idx="21654">
                  <c:v>2082.7339999999999</c:v>
                </c:pt>
                <c:pt idx="21655">
                  <c:v>2082.578</c:v>
                </c:pt>
                <c:pt idx="21656">
                  <c:v>2082.9690000000001</c:v>
                </c:pt>
                <c:pt idx="21657">
                  <c:v>2082.578</c:v>
                </c:pt>
                <c:pt idx="21658">
                  <c:v>2082.7339999999999</c:v>
                </c:pt>
                <c:pt idx="21659">
                  <c:v>2082.1869999999999</c:v>
                </c:pt>
                <c:pt idx="21660">
                  <c:v>2084.7660000000001</c:v>
                </c:pt>
                <c:pt idx="21661">
                  <c:v>2080.7809999999999</c:v>
                </c:pt>
                <c:pt idx="21662">
                  <c:v>2084.5309999999999</c:v>
                </c:pt>
                <c:pt idx="21663">
                  <c:v>2083.75</c:v>
                </c:pt>
                <c:pt idx="21664">
                  <c:v>2081.5619999999999</c:v>
                </c:pt>
                <c:pt idx="21665">
                  <c:v>2080.547</c:v>
                </c:pt>
                <c:pt idx="21666">
                  <c:v>2083.203</c:v>
                </c:pt>
                <c:pt idx="21667">
                  <c:v>2080.1559999999999</c:v>
                </c:pt>
                <c:pt idx="21668">
                  <c:v>2083.9839999999999</c:v>
                </c:pt>
                <c:pt idx="21669">
                  <c:v>2082.7339999999999</c:v>
                </c:pt>
                <c:pt idx="21670">
                  <c:v>2080.9369999999999</c:v>
                </c:pt>
                <c:pt idx="21671">
                  <c:v>2081.953</c:v>
                </c:pt>
                <c:pt idx="21672">
                  <c:v>2078.75</c:v>
                </c:pt>
                <c:pt idx="21673">
                  <c:v>2083.203</c:v>
                </c:pt>
                <c:pt idx="21674">
                  <c:v>2082.1869999999999</c:v>
                </c:pt>
                <c:pt idx="21675">
                  <c:v>2081.172</c:v>
                </c:pt>
                <c:pt idx="21676">
                  <c:v>2082.578</c:v>
                </c:pt>
                <c:pt idx="21677">
                  <c:v>2080.9369999999999</c:v>
                </c:pt>
                <c:pt idx="21678">
                  <c:v>2081.953</c:v>
                </c:pt>
                <c:pt idx="21679">
                  <c:v>2080.1559999999999</c:v>
                </c:pt>
                <c:pt idx="21680">
                  <c:v>2081.4059999999999</c:v>
                </c:pt>
                <c:pt idx="21681">
                  <c:v>2080.3910000000001</c:v>
                </c:pt>
                <c:pt idx="21682">
                  <c:v>2080</c:v>
                </c:pt>
                <c:pt idx="21683">
                  <c:v>2080.1559999999999</c:v>
                </c:pt>
                <c:pt idx="21684">
                  <c:v>2080.547</c:v>
                </c:pt>
                <c:pt idx="21685">
                  <c:v>2080.1559999999999</c:v>
                </c:pt>
                <c:pt idx="21686">
                  <c:v>2078.3589999999999</c:v>
                </c:pt>
                <c:pt idx="21687">
                  <c:v>2078.5940000000001</c:v>
                </c:pt>
                <c:pt idx="21688">
                  <c:v>2079.1410000000001</c:v>
                </c:pt>
                <c:pt idx="21689">
                  <c:v>2077.578</c:v>
                </c:pt>
                <c:pt idx="21690">
                  <c:v>2077.9690000000001</c:v>
                </c:pt>
                <c:pt idx="21691">
                  <c:v>2075.3910000000001</c:v>
                </c:pt>
                <c:pt idx="21692">
                  <c:v>2076.953</c:v>
                </c:pt>
                <c:pt idx="21693">
                  <c:v>2077.3440000000001</c:v>
                </c:pt>
                <c:pt idx="21694">
                  <c:v>2077.578</c:v>
                </c:pt>
                <c:pt idx="21695">
                  <c:v>2073.5940000000001</c:v>
                </c:pt>
                <c:pt idx="21696">
                  <c:v>2075</c:v>
                </c:pt>
                <c:pt idx="21697">
                  <c:v>2074.1410000000001</c:v>
                </c:pt>
                <c:pt idx="21698">
                  <c:v>2073.203</c:v>
                </c:pt>
                <c:pt idx="21699">
                  <c:v>2075.547</c:v>
                </c:pt>
                <c:pt idx="21700">
                  <c:v>2072.7339999999999</c:v>
                </c:pt>
                <c:pt idx="21701">
                  <c:v>2074.1410000000001</c:v>
                </c:pt>
                <c:pt idx="21702">
                  <c:v>2072.9690000000001</c:v>
                </c:pt>
                <c:pt idx="21703">
                  <c:v>2073.9839999999999</c:v>
                </c:pt>
                <c:pt idx="21704">
                  <c:v>2072.578</c:v>
                </c:pt>
                <c:pt idx="21705">
                  <c:v>2071.4059999999999</c:v>
                </c:pt>
                <c:pt idx="21706">
                  <c:v>2071.4059999999999</c:v>
                </c:pt>
                <c:pt idx="21707">
                  <c:v>2070.547</c:v>
                </c:pt>
                <c:pt idx="21708">
                  <c:v>2070.547</c:v>
                </c:pt>
                <c:pt idx="21709">
                  <c:v>2070.547</c:v>
                </c:pt>
                <c:pt idx="21710">
                  <c:v>2069.7660000000001</c:v>
                </c:pt>
                <c:pt idx="21711">
                  <c:v>2069.1410000000001</c:v>
                </c:pt>
                <c:pt idx="21712">
                  <c:v>2068.9839999999999</c:v>
                </c:pt>
                <c:pt idx="21713">
                  <c:v>2068.9839999999999</c:v>
                </c:pt>
                <c:pt idx="21714">
                  <c:v>2066.4059999999999</c:v>
                </c:pt>
                <c:pt idx="21715">
                  <c:v>2067.3440000000001</c:v>
                </c:pt>
                <c:pt idx="21716">
                  <c:v>2067.7339999999999</c:v>
                </c:pt>
                <c:pt idx="21717">
                  <c:v>2065.3910000000001</c:v>
                </c:pt>
                <c:pt idx="21718">
                  <c:v>2064.7660000000001</c:v>
                </c:pt>
                <c:pt idx="21719">
                  <c:v>2066.5619999999999</c:v>
                </c:pt>
                <c:pt idx="21720">
                  <c:v>2065.1559999999999</c:v>
                </c:pt>
                <c:pt idx="21721">
                  <c:v>2063.5940000000001</c:v>
                </c:pt>
                <c:pt idx="21722">
                  <c:v>2062.3440000000001</c:v>
                </c:pt>
                <c:pt idx="21723">
                  <c:v>2062.3440000000001</c:v>
                </c:pt>
                <c:pt idx="21724">
                  <c:v>2060.7809999999999</c:v>
                </c:pt>
                <c:pt idx="21725">
                  <c:v>2061.4059999999999</c:v>
                </c:pt>
                <c:pt idx="21726">
                  <c:v>2059.7660000000001</c:v>
                </c:pt>
                <c:pt idx="21727">
                  <c:v>2059.7660000000001</c:v>
                </c:pt>
                <c:pt idx="21728">
                  <c:v>2059.5309999999999</c:v>
                </c:pt>
                <c:pt idx="21729">
                  <c:v>2057.578</c:v>
                </c:pt>
                <c:pt idx="21730">
                  <c:v>2058.3589999999999</c:v>
                </c:pt>
                <c:pt idx="21731">
                  <c:v>2059.7660000000001</c:v>
                </c:pt>
                <c:pt idx="21732">
                  <c:v>2055.547</c:v>
                </c:pt>
                <c:pt idx="21733">
                  <c:v>2053.75</c:v>
                </c:pt>
                <c:pt idx="21734">
                  <c:v>2056.5619999999999</c:v>
                </c:pt>
                <c:pt idx="21735">
                  <c:v>2056.172</c:v>
                </c:pt>
                <c:pt idx="21736">
                  <c:v>2053.9839999999999</c:v>
                </c:pt>
                <c:pt idx="21737">
                  <c:v>2052.578</c:v>
                </c:pt>
                <c:pt idx="21738">
                  <c:v>2052.1869999999999</c:v>
                </c:pt>
                <c:pt idx="21739">
                  <c:v>2052.7339999999999</c:v>
                </c:pt>
                <c:pt idx="21740">
                  <c:v>2051.172</c:v>
                </c:pt>
                <c:pt idx="21741">
                  <c:v>2050.3910000000001</c:v>
                </c:pt>
                <c:pt idx="21742">
                  <c:v>2048.5940000000001</c:v>
                </c:pt>
                <c:pt idx="21743">
                  <c:v>2050.3910000000001</c:v>
                </c:pt>
                <c:pt idx="21744">
                  <c:v>2048.3589999999999</c:v>
                </c:pt>
                <c:pt idx="21745">
                  <c:v>2048.5940000000001</c:v>
                </c:pt>
                <c:pt idx="21746">
                  <c:v>2045.7809999999999</c:v>
                </c:pt>
                <c:pt idx="21747">
                  <c:v>2046.4059999999999</c:v>
                </c:pt>
                <c:pt idx="21748">
                  <c:v>2046.797</c:v>
                </c:pt>
                <c:pt idx="21749">
                  <c:v>2044.1410000000001</c:v>
                </c:pt>
                <c:pt idx="21750">
                  <c:v>2043.203</c:v>
                </c:pt>
                <c:pt idx="21751">
                  <c:v>2040.9369999999999</c:v>
                </c:pt>
                <c:pt idx="21752">
                  <c:v>2041.172</c:v>
                </c:pt>
                <c:pt idx="21753">
                  <c:v>2041.4059999999999</c:v>
                </c:pt>
                <c:pt idx="21754">
                  <c:v>2039.7660000000001</c:v>
                </c:pt>
                <c:pt idx="21755">
                  <c:v>2039.1410000000001</c:v>
                </c:pt>
                <c:pt idx="21756">
                  <c:v>2039.1410000000001</c:v>
                </c:pt>
                <c:pt idx="21757">
                  <c:v>2036.4059999999999</c:v>
                </c:pt>
                <c:pt idx="21758">
                  <c:v>2037.578</c:v>
                </c:pt>
                <c:pt idx="21759">
                  <c:v>2032.7339999999999</c:v>
                </c:pt>
                <c:pt idx="21760">
                  <c:v>2034.375</c:v>
                </c:pt>
                <c:pt idx="21761">
                  <c:v>2032.9690000000001</c:v>
                </c:pt>
                <c:pt idx="21762">
                  <c:v>2035</c:v>
                </c:pt>
                <c:pt idx="21763">
                  <c:v>2031.797</c:v>
                </c:pt>
                <c:pt idx="21764">
                  <c:v>2032.1869999999999</c:v>
                </c:pt>
                <c:pt idx="21765">
                  <c:v>2029.7660000000001</c:v>
                </c:pt>
                <c:pt idx="21766">
                  <c:v>2028.9839999999999</c:v>
                </c:pt>
                <c:pt idx="21767">
                  <c:v>2028.203</c:v>
                </c:pt>
                <c:pt idx="21768">
                  <c:v>2030</c:v>
                </c:pt>
                <c:pt idx="21769">
                  <c:v>2026.797</c:v>
                </c:pt>
                <c:pt idx="21770">
                  <c:v>2025.3910000000001</c:v>
                </c:pt>
                <c:pt idx="21771">
                  <c:v>2025.3910000000001</c:v>
                </c:pt>
                <c:pt idx="21772">
                  <c:v>2024.1410000000001</c:v>
                </c:pt>
                <c:pt idx="21773">
                  <c:v>2021.172</c:v>
                </c:pt>
                <c:pt idx="21774">
                  <c:v>2020.547</c:v>
                </c:pt>
                <c:pt idx="21775">
                  <c:v>2022.1869999999999</c:v>
                </c:pt>
                <c:pt idx="21776">
                  <c:v>2020.3910000000001</c:v>
                </c:pt>
                <c:pt idx="21777">
                  <c:v>2019.5309999999999</c:v>
                </c:pt>
                <c:pt idx="21778">
                  <c:v>2017.7339999999999</c:v>
                </c:pt>
                <c:pt idx="21779">
                  <c:v>2017.7339999999999</c:v>
                </c:pt>
                <c:pt idx="21780">
                  <c:v>2015</c:v>
                </c:pt>
                <c:pt idx="21781">
                  <c:v>2016.4059999999999</c:v>
                </c:pt>
                <c:pt idx="21782">
                  <c:v>2015.7809999999999</c:v>
                </c:pt>
                <c:pt idx="21783">
                  <c:v>2012.578</c:v>
                </c:pt>
                <c:pt idx="21784">
                  <c:v>2013.203</c:v>
                </c:pt>
                <c:pt idx="21785">
                  <c:v>2012.9690000000001</c:v>
                </c:pt>
                <c:pt idx="21786">
                  <c:v>2011.172</c:v>
                </c:pt>
                <c:pt idx="21787">
                  <c:v>2009.5309999999999</c:v>
                </c:pt>
                <c:pt idx="21788">
                  <c:v>2007.7339999999999</c:v>
                </c:pt>
                <c:pt idx="21789">
                  <c:v>2007.1869999999999</c:v>
                </c:pt>
                <c:pt idx="21790">
                  <c:v>2005.9369999999999</c:v>
                </c:pt>
                <c:pt idx="21791">
                  <c:v>2004.5309999999999</c:v>
                </c:pt>
                <c:pt idx="21792">
                  <c:v>2004.375</c:v>
                </c:pt>
                <c:pt idx="21793">
                  <c:v>2004.7660000000001</c:v>
                </c:pt>
                <c:pt idx="21794">
                  <c:v>2003.75</c:v>
                </c:pt>
                <c:pt idx="21795">
                  <c:v>2001.4059999999999</c:v>
                </c:pt>
                <c:pt idx="21796">
                  <c:v>2002.7339999999999</c:v>
                </c:pt>
                <c:pt idx="21797">
                  <c:v>2000.9369999999999</c:v>
                </c:pt>
                <c:pt idx="21798">
                  <c:v>1998.75</c:v>
                </c:pt>
                <c:pt idx="21799">
                  <c:v>1999.1410000000001</c:v>
                </c:pt>
                <c:pt idx="21800">
                  <c:v>1998.9839999999999</c:v>
                </c:pt>
                <c:pt idx="21801">
                  <c:v>1994.5309999999999</c:v>
                </c:pt>
                <c:pt idx="21802">
                  <c:v>1996.4059999999999</c:v>
                </c:pt>
                <c:pt idx="21803">
                  <c:v>1996.172</c:v>
                </c:pt>
                <c:pt idx="21804">
                  <c:v>1996.797</c:v>
                </c:pt>
                <c:pt idx="21805">
                  <c:v>1994.1410000000001</c:v>
                </c:pt>
                <c:pt idx="21806">
                  <c:v>1992.578</c:v>
                </c:pt>
                <c:pt idx="21807">
                  <c:v>1991.797</c:v>
                </c:pt>
                <c:pt idx="21808">
                  <c:v>1991.5619999999999</c:v>
                </c:pt>
                <c:pt idx="21809">
                  <c:v>1991.5619999999999</c:v>
                </c:pt>
                <c:pt idx="21810">
                  <c:v>1990</c:v>
                </c:pt>
                <c:pt idx="21811">
                  <c:v>1987.578</c:v>
                </c:pt>
                <c:pt idx="21812">
                  <c:v>1988.75</c:v>
                </c:pt>
                <c:pt idx="21813">
                  <c:v>1987.1869999999999</c:v>
                </c:pt>
                <c:pt idx="21814">
                  <c:v>1985.3910000000001</c:v>
                </c:pt>
                <c:pt idx="21815">
                  <c:v>1983.75</c:v>
                </c:pt>
                <c:pt idx="21816">
                  <c:v>1985.1559999999999</c:v>
                </c:pt>
                <c:pt idx="21817">
                  <c:v>1983.9839999999999</c:v>
                </c:pt>
                <c:pt idx="21818">
                  <c:v>1981.4059999999999</c:v>
                </c:pt>
                <c:pt idx="21819">
                  <c:v>1979.1410000000001</c:v>
                </c:pt>
                <c:pt idx="21820">
                  <c:v>1981.797</c:v>
                </c:pt>
                <c:pt idx="21821">
                  <c:v>1981.5619999999999</c:v>
                </c:pt>
                <c:pt idx="21822">
                  <c:v>1978.75</c:v>
                </c:pt>
                <c:pt idx="21823">
                  <c:v>1977.578</c:v>
                </c:pt>
                <c:pt idx="21824">
                  <c:v>1977.1869999999999</c:v>
                </c:pt>
                <c:pt idx="21825">
                  <c:v>1974.7660000000001</c:v>
                </c:pt>
                <c:pt idx="21826">
                  <c:v>1976.4059999999999</c:v>
                </c:pt>
                <c:pt idx="21827">
                  <c:v>1975.9369999999999</c:v>
                </c:pt>
                <c:pt idx="21828">
                  <c:v>1971.172</c:v>
                </c:pt>
                <c:pt idx="21829">
                  <c:v>1974.1410000000001</c:v>
                </c:pt>
                <c:pt idx="21830">
                  <c:v>1972.1869999999999</c:v>
                </c:pt>
                <c:pt idx="21831">
                  <c:v>1969.5309999999999</c:v>
                </c:pt>
                <c:pt idx="21832">
                  <c:v>1972.3440000000001</c:v>
                </c:pt>
                <c:pt idx="21833">
                  <c:v>1968.3589999999999</c:v>
                </c:pt>
                <c:pt idx="21834">
                  <c:v>1968.9839999999999</c:v>
                </c:pt>
                <c:pt idx="21835">
                  <c:v>1968.3589999999999</c:v>
                </c:pt>
                <c:pt idx="21836">
                  <c:v>1966.4059999999999</c:v>
                </c:pt>
                <c:pt idx="21837">
                  <c:v>1965.9369999999999</c:v>
                </c:pt>
                <c:pt idx="21838">
                  <c:v>1964.375</c:v>
                </c:pt>
                <c:pt idx="21839">
                  <c:v>1965.1559999999999</c:v>
                </c:pt>
                <c:pt idx="21840">
                  <c:v>1963.9839999999999</c:v>
                </c:pt>
                <c:pt idx="21841">
                  <c:v>1964.5309999999999</c:v>
                </c:pt>
                <c:pt idx="21842">
                  <c:v>1961.172</c:v>
                </c:pt>
                <c:pt idx="21843">
                  <c:v>1961.4059999999999</c:v>
                </c:pt>
                <c:pt idx="21844">
                  <c:v>1959.375</c:v>
                </c:pt>
                <c:pt idx="21845">
                  <c:v>1959.7660000000001</c:v>
                </c:pt>
                <c:pt idx="21846">
                  <c:v>1962.1869999999999</c:v>
                </c:pt>
                <c:pt idx="21847">
                  <c:v>1959.7660000000001</c:v>
                </c:pt>
                <c:pt idx="21848">
                  <c:v>1955.3910000000001</c:v>
                </c:pt>
                <c:pt idx="21849">
                  <c:v>1960</c:v>
                </c:pt>
                <c:pt idx="21850">
                  <c:v>1955.9369999999999</c:v>
                </c:pt>
                <c:pt idx="21851">
                  <c:v>1955.3910000000001</c:v>
                </c:pt>
                <c:pt idx="21852">
                  <c:v>1955.547</c:v>
                </c:pt>
                <c:pt idx="21853">
                  <c:v>1957.7339999999999</c:v>
                </c:pt>
                <c:pt idx="21854">
                  <c:v>1954.5309999999999</c:v>
                </c:pt>
                <c:pt idx="21855">
                  <c:v>1953.5940000000001</c:v>
                </c:pt>
                <c:pt idx="21856">
                  <c:v>1953.203</c:v>
                </c:pt>
                <c:pt idx="21857">
                  <c:v>1954.5309999999999</c:v>
                </c:pt>
                <c:pt idx="21858">
                  <c:v>1952.9690000000001</c:v>
                </c:pt>
                <c:pt idx="21859">
                  <c:v>1950.3910000000001</c:v>
                </c:pt>
                <c:pt idx="21860">
                  <c:v>1950.7809999999999</c:v>
                </c:pt>
                <c:pt idx="21861">
                  <c:v>1948.9839999999999</c:v>
                </c:pt>
                <c:pt idx="21862">
                  <c:v>1949.1410000000001</c:v>
                </c:pt>
                <c:pt idx="21863">
                  <c:v>1950.1559999999999</c:v>
                </c:pt>
                <c:pt idx="21864">
                  <c:v>1947.1869999999999</c:v>
                </c:pt>
                <c:pt idx="21865">
                  <c:v>1950.9369999999999</c:v>
                </c:pt>
                <c:pt idx="21866">
                  <c:v>1945</c:v>
                </c:pt>
                <c:pt idx="21867">
                  <c:v>1947.3440000000001</c:v>
                </c:pt>
                <c:pt idx="21868">
                  <c:v>1945.1559999999999</c:v>
                </c:pt>
                <c:pt idx="21869">
                  <c:v>1947.578</c:v>
                </c:pt>
                <c:pt idx="21870">
                  <c:v>1946.5619999999999</c:v>
                </c:pt>
                <c:pt idx="21871">
                  <c:v>1945.9369999999999</c:v>
                </c:pt>
                <c:pt idx="21872">
                  <c:v>1943.203</c:v>
                </c:pt>
                <c:pt idx="21873">
                  <c:v>1945.1559999999999</c:v>
                </c:pt>
                <c:pt idx="21874">
                  <c:v>1943.9839999999999</c:v>
                </c:pt>
                <c:pt idx="21875">
                  <c:v>1942.7339999999999</c:v>
                </c:pt>
                <c:pt idx="21876">
                  <c:v>1941.4059999999999</c:v>
                </c:pt>
                <c:pt idx="21877">
                  <c:v>1941.953</c:v>
                </c:pt>
                <c:pt idx="21878">
                  <c:v>1940.547</c:v>
                </c:pt>
                <c:pt idx="21879">
                  <c:v>1942.3440000000001</c:v>
                </c:pt>
                <c:pt idx="21880">
                  <c:v>1940.7809999999999</c:v>
                </c:pt>
                <c:pt idx="21881">
                  <c:v>1940</c:v>
                </c:pt>
                <c:pt idx="21882">
                  <c:v>1940.1559999999999</c:v>
                </c:pt>
                <c:pt idx="21883">
                  <c:v>1940.7809999999999</c:v>
                </c:pt>
                <c:pt idx="21884">
                  <c:v>1940.3910000000001</c:v>
                </c:pt>
                <c:pt idx="21885">
                  <c:v>1937.7339999999999</c:v>
                </c:pt>
                <c:pt idx="21886">
                  <c:v>1936.953</c:v>
                </c:pt>
                <c:pt idx="21887">
                  <c:v>1938.9839999999999</c:v>
                </c:pt>
                <c:pt idx="21888">
                  <c:v>1937.7339999999999</c:v>
                </c:pt>
                <c:pt idx="21889">
                  <c:v>1936.797</c:v>
                </c:pt>
                <c:pt idx="21890">
                  <c:v>1937.578</c:v>
                </c:pt>
                <c:pt idx="21891">
                  <c:v>1935.7809999999999</c:v>
                </c:pt>
                <c:pt idx="21892">
                  <c:v>1935.3910000000001</c:v>
                </c:pt>
                <c:pt idx="21893">
                  <c:v>1935.7809999999999</c:v>
                </c:pt>
                <c:pt idx="21894">
                  <c:v>1934.7660000000001</c:v>
                </c:pt>
                <c:pt idx="21895">
                  <c:v>1934.7660000000001</c:v>
                </c:pt>
                <c:pt idx="21896">
                  <c:v>1936.4059999999999</c:v>
                </c:pt>
                <c:pt idx="21897">
                  <c:v>1937.1869999999999</c:v>
                </c:pt>
                <c:pt idx="21898">
                  <c:v>1933.75</c:v>
                </c:pt>
                <c:pt idx="21899">
                  <c:v>1935.7809999999999</c:v>
                </c:pt>
                <c:pt idx="21900">
                  <c:v>1933.75</c:v>
                </c:pt>
                <c:pt idx="21901">
                  <c:v>1934.7660000000001</c:v>
                </c:pt>
                <c:pt idx="21902">
                  <c:v>1934.375</c:v>
                </c:pt>
                <c:pt idx="21903">
                  <c:v>1932.3440000000001</c:v>
                </c:pt>
                <c:pt idx="21904">
                  <c:v>1936.172</c:v>
                </c:pt>
                <c:pt idx="21905">
                  <c:v>1934.5309999999999</c:v>
                </c:pt>
                <c:pt idx="21906">
                  <c:v>1935.1559999999999</c:v>
                </c:pt>
                <c:pt idx="21907">
                  <c:v>1933.3589999999999</c:v>
                </c:pt>
                <c:pt idx="21908">
                  <c:v>1931.797</c:v>
                </c:pt>
                <c:pt idx="21909">
                  <c:v>1933.9839999999999</c:v>
                </c:pt>
                <c:pt idx="21910">
                  <c:v>1931.953</c:v>
                </c:pt>
                <c:pt idx="21911">
                  <c:v>1935.547</c:v>
                </c:pt>
                <c:pt idx="21912">
                  <c:v>1932.3440000000001</c:v>
                </c:pt>
                <c:pt idx="21913">
                  <c:v>1932.9690000000001</c:v>
                </c:pt>
                <c:pt idx="21914">
                  <c:v>1933.203</c:v>
                </c:pt>
                <c:pt idx="21915">
                  <c:v>1931.4059999999999</c:v>
                </c:pt>
                <c:pt idx="21916">
                  <c:v>1930.1559999999999</c:v>
                </c:pt>
                <c:pt idx="21917">
                  <c:v>1931.5619999999999</c:v>
                </c:pt>
                <c:pt idx="21918">
                  <c:v>1932.1869999999999</c:v>
                </c:pt>
                <c:pt idx="21919">
                  <c:v>1932.578</c:v>
                </c:pt>
                <c:pt idx="21920">
                  <c:v>1931.4059999999999</c:v>
                </c:pt>
                <c:pt idx="21921">
                  <c:v>1930.9369999999999</c:v>
                </c:pt>
                <c:pt idx="21922">
                  <c:v>1930.3910000000001</c:v>
                </c:pt>
                <c:pt idx="21923">
                  <c:v>1933.3589999999999</c:v>
                </c:pt>
                <c:pt idx="21924">
                  <c:v>1932.578</c:v>
                </c:pt>
                <c:pt idx="21925">
                  <c:v>1932.578</c:v>
                </c:pt>
                <c:pt idx="21926">
                  <c:v>1932.7339999999999</c:v>
                </c:pt>
                <c:pt idx="21927">
                  <c:v>1931.953</c:v>
                </c:pt>
                <c:pt idx="21928">
                  <c:v>1933.9839999999999</c:v>
                </c:pt>
                <c:pt idx="21929">
                  <c:v>1933.3589999999999</c:v>
                </c:pt>
                <c:pt idx="21930">
                  <c:v>1932.3440000000001</c:v>
                </c:pt>
                <c:pt idx="21931">
                  <c:v>1932.7339999999999</c:v>
                </c:pt>
                <c:pt idx="21932">
                  <c:v>1933.75</c:v>
                </c:pt>
                <c:pt idx="21933">
                  <c:v>1934.375</c:v>
                </c:pt>
                <c:pt idx="21934">
                  <c:v>1932.7339999999999</c:v>
                </c:pt>
                <c:pt idx="21935">
                  <c:v>1934.5309999999999</c:v>
                </c:pt>
                <c:pt idx="21936">
                  <c:v>1933.75</c:v>
                </c:pt>
                <c:pt idx="21937">
                  <c:v>1931.953</c:v>
                </c:pt>
                <c:pt idx="21938">
                  <c:v>1932.9690000000001</c:v>
                </c:pt>
                <c:pt idx="21939">
                  <c:v>1933.75</c:v>
                </c:pt>
                <c:pt idx="21940">
                  <c:v>1935.547</c:v>
                </c:pt>
                <c:pt idx="21941">
                  <c:v>1936.797</c:v>
                </c:pt>
                <c:pt idx="21942">
                  <c:v>1932.7339999999999</c:v>
                </c:pt>
                <c:pt idx="21943">
                  <c:v>1934.375</c:v>
                </c:pt>
                <c:pt idx="21944">
                  <c:v>1936.953</c:v>
                </c:pt>
                <c:pt idx="21945">
                  <c:v>1935.9369999999999</c:v>
                </c:pt>
                <c:pt idx="21946">
                  <c:v>1934.5309999999999</c:v>
                </c:pt>
                <c:pt idx="21947">
                  <c:v>1935.7809999999999</c:v>
                </c:pt>
                <c:pt idx="21948">
                  <c:v>1936.172</c:v>
                </c:pt>
                <c:pt idx="21949">
                  <c:v>1938.9839999999999</c:v>
                </c:pt>
                <c:pt idx="21950">
                  <c:v>1937.7339999999999</c:v>
                </c:pt>
                <c:pt idx="21951">
                  <c:v>1938.203</c:v>
                </c:pt>
                <c:pt idx="21952">
                  <c:v>1938.75</c:v>
                </c:pt>
                <c:pt idx="21953">
                  <c:v>1940.1559999999999</c:v>
                </c:pt>
                <c:pt idx="21954">
                  <c:v>1938.9839999999999</c:v>
                </c:pt>
                <c:pt idx="21955">
                  <c:v>1938.75</c:v>
                </c:pt>
                <c:pt idx="21956">
                  <c:v>1941.172</c:v>
                </c:pt>
                <c:pt idx="21957">
                  <c:v>1940.7809999999999</c:v>
                </c:pt>
                <c:pt idx="21958">
                  <c:v>1941.172</c:v>
                </c:pt>
                <c:pt idx="21959">
                  <c:v>1940</c:v>
                </c:pt>
                <c:pt idx="21960">
                  <c:v>1942.1869999999999</c:v>
                </c:pt>
                <c:pt idx="21961">
                  <c:v>1939.1410000000001</c:v>
                </c:pt>
                <c:pt idx="21962">
                  <c:v>1941.5619999999999</c:v>
                </c:pt>
                <c:pt idx="21963">
                  <c:v>1939.5309999999999</c:v>
                </c:pt>
                <c:pt idx="21964">
                  <c:v>1943.5940000000001</c:v>
                </c:pt>
                <c:pt idx="21965">
                  <c:v>1942.7339999999999</c:v>
                </c:pt>
                <c:pt idx="21966">
                  <c:v>1945</c:v>
                </c:pt>
                <c:pt idx="21967">
                  <c:v>1943.75</c:v>
                </c:pt>
                <c:pt idx="21968">
                  <c:v>1942.7339999999999</c:v>
                </c:pt>
                <c:pt idx="21969">
                  <c:v>1946.953</c:v>
                </c:pt>
                <c:pt idx="21970">
                  <c:v>1943.9839999999999</c:v>
                </c:pt>
                <c:pt idx="21971">
                  <c:v>1945.547</c:v>
                </c:pt>
                <c:pt idx="21972">
                  <c:v>1945.547</c:v>
                </c:pt>
                <c:pt idx="21973">
                  <c:v>1945.3910000000001</c:v>
                </c:pt>
                <c:pt idx="21974">
                  <c:v>1947.578</c:v>
                </c:pt>
                <c:pt idx="21975">
                  <c:v>1948.3589999999999</c:v>
                </c:pt>
                <c:pt idx="21976">
                  <c:v>1949.1410000000001</c:v>
                </c:pt>
                <c:pt idx="21977">
                  <c:v>1947.1869999999999</c:v>
                </c:pt>
                <c:pt idx="21978">
                  <c:v>1950.547</c:v>
                </c:pt>
                <c:pt idx="21979">
                  <c:v>1951.953</c:v>
                </c:pt>
                <c:pt idx="21980">
                  <c:v>1950.9369999999999</c:v>
                </c:pt>
                <c:pt idx="21981">
                  <c:v>1953.3589999999999</c:v>
                </c:pt>
                <c:pt idx="21982">
                  <c:v>1953.5940000000001</c:v>
                </c:pt>
                <c:pt idx="21983">
                  <c:v>1951.953</c:v>
                </c:pt>
                <c:pt idx="21984">
                  <c:v>1955.7809999999999</c:v>
                </c:pt>
                <c:pt idx="21985">
                  <c:v>1955.3910000000001</c:v>
                </c:pt>
                <c:pt idx="21986">
                  <c:v>1953.9839999999999</c:v>
                </c:pt>
                <c:pt idx="21987">
                  <c:v>1955.9369999999999</c:v>
                </c:pt>
                <c:pt idx="21988">
                  <c:v>1955.9369999999999</c:v>
                </c:pt>
                <c:pt idx="21989">
                  <c:v>1955.9369999999999</c:v>
                </c:pt>
                <c:pt idx="21990">
                  <c:v>1956.797</c:v>
                </c:pt>
                <c:pt idx="21991">
                  <c:v>1957.578</c:v>
                </c:pt>
                <c:pt idx="21992">
                  <c:v>1958.203</c:v>
                </c:pt>
                <c:pt idx="21993">
                  <c:v>1959.1410000000001</c:v>
                </c:pt>
                <c:pt idx="21994">
                  <c:v>1960.547</c:v>
                </c:pt>
                <c:pt idx="21995">
                  <c:v>1961.5619999999999</c:v>
                </c:pt>
                <c:pt idx="21996">
                  <c:v>1961.953</c:v>
                </c:pt>
                <c:pt idx="21997">
                  <c:v>1961.4059999999999</c:v>
                </c:pt>
                <c:pt idx="21998">
                  <c:v>1962.9690000000001</c:v>
                </c:pt>
                <c:pt idx="21999">
                  <c:v>1964.7660000000001</c:v>
                </c:pt>
                <c:pt idx="22000">
                  <c:v>1963.5940000000001</c:v>
                </c:pt>
                <c:pt idx="22001">
                  <c:v>1966.172</c:v>
                </c:pt>
                <c:pt idx="22002">
                  <c:v>1965.3910000000001</c:v>
                </c:pt>
                <c:pt idx="22003">
                  <c:v>1967.1869999999999</c:v>
                </c:pt>
                <c:pt idx="22004">
                  <c:v>1967.578</c:v>
                </c:pt>
                <c:pt idx="22005">
                  <c:v>1968.3589999999999</c:v>
                </c:pt>
                <c:pt idx="22006">
                  <c:v>1969.5309999999999</c:v>
                </c:pt>
                <c:pt idx="22007">
                  <c:v>1970.7809999999999</c:v>
                </c:pt>
                <c:pt idx="22008">
                  <c:v>1972.9690000000001</c:v>
                </c:pt>
                <c:pt idx="22009">
                  <c:v>1972.9690000000001</c:v>
                </c:pt>
                <c:pt idx="22010">
                  <c:v>1970.3910000000001</c:v>
                </c:pt>
                <c:pt idx="22011">
                  <c:v>1975</c:v>
                </c:pt>
                <c:pt idx="22012">
                  <c:v>1974.1410000000001</c:v>
                </c:pt>
                <c:pt idx="22013">
                  <c:v>1972.7339999999999</c:v>
                </c:pt>
                <c:pt idx="22014">
                  <c:v>1976.172</c:v>
                </c:pt>
                <c:pt idx="22015">
                  <c:v>1978.75</c:v>
                </c:pt>
                <c:pt idx="22016">
                  <c:v>1977.1869999999999</c:v>
                </c:pt>
                <c:pt idx="22017">
                  <c:v>1978.75</c:v>
                </c:pt>
                <c:pt idx="22018">
                  <c:v>1975.547</c:v>
                </c:pt>
                <c:pt idx="22019">
                  <c:v>1977.578</c:v>
                </c:pt>
                <c:pt idx="22020">
                  <c:v>1980.9369999999999</c:v>
                </c:pt>
                <c:pt idx="22021">
                  <c:v>1982.1869999999999</c:v>
                </c:pt>
                <c:pt idx="22022">
                  <c:v>1981.953</c:v>
                </c:pt>
                <c:pt idx="22023">
                  <c:v>1983.3589999999999</c:v>
                </c:pt>
                <c:pt idx="22024">
                  <c:v>1987.3440000000001</c:v>
                </c:pt>
                <c:pt idx="22025">
                  <c:v>1985.9369999999999</c:v>
                </c:pt>
                <c:pt idx="22026">
                  <c:v>1984.7660000000001</c:v>
                </c:pt>
                <c:pt idx="22027">
                  <c:v>1987.7339999999999</c:v>
                </c:pt>
                <c:pt idx="22028">
                  <c:v>1984.7660000000001</c:v>
                </c:pt>
                <c:pt idx="22029">
                  <c:v>1987.1869999999999</c:v>
                </c:pt>
                <c:pt idx="22030">
                  <c:v>1989.1410000000001</c:v>
                </c:pt>
                <c:pt idx="22031">
                  <c:v>1989.375</c:v>
                </c:pt>
                <c:pt idx="22032">
                  <c:v>1991.5619999999999</c:v>
                </c:pt>
                <c:pt idx="22033">
                  <c:v>1990.547</c:v>
                </c:pt>
                <c:pt idx="22034">
                  <c:v>1991.5619999999999</c:v>
                </c:pt>
                <c:pt idx="22035">
                  <c:v>1992.9690000000001</c:v>
                </c:pt>
                <c:pt idx="22036">
                  <c:v>1993.9839999999999</c:v>
                </c:pt>
                <c:pt idx="22037">
                  <c:v>1993.5940000000001</c:v>
                </c:pt>
                <c:pt idx="22038">
                  <c:v>1996.953</c:v>
                </c:pt>
                <c:pt idx="22039">
                  <c:v>1995.547</c:v>
                </c:pt>
                <c:pt idx="22040">
                  <c:v>1997.9690000000001</c:v>
                </c:pt>
                <c:pt idx="22041">
                  <c:v>2000.547</c:v>
                </c:pt>
                <c:pt idx="22042">
                  <c:v>1997.9690000000001</c:v>
                </c:pt>
                <c:pt idx="22043">
                  <c:v>2000.9369999999999</c:v>
                </c:pt>
                <c:pt idx="22044">
                  <c:v>2003.3589999999999</c:v>
                </c:pt>
                <c:pt idx="22045">
                  <c:v>2002.7339999999999</c:v>
                </c:pt>
                <c:pt idx="22046">
                  <c:v>2003.203</c:v>
                </c:pt>
                <c:pt idx="22047">
                  <c:v>2004.7660000000001</c:v>
                </c:pt>
                <c:pt idx="22048">
                  <c:v>2006.5619999999999</c:v>
                </c:pt>
                <c:pt idx="22049">
                  <c:v>2006.172</c:v>
                </c:pt>
                <c:pt idx="22050">
                  <c:v>2006.797</c:v>
                </c:pt>
                <c:pt idx="22051">
                  <c:v>2008.9839999999999</c:v>
                </c:pt>
                <c:pt idx="22052">
                  <c:v>2008.3589999999999</c:v>
                </c:pt>
                <c:pt idx="22053">
                  <c:v>2010.3910000000001</c:v>
                </c:pt>
                <c:pt idx="22054">
                  <c:v>2010.547</c:v>
                </c:pt>
                <c:pt idx="22055">
                  <c:v>2011.5619999999999</c:v>
                </c:pt>
                <c:pt idx="22056">
                  <c:v>2012.3440000000001</c:v>
                </c:pt>
                <c:pt idx="22057">
                  <c:v>2013.9839999999999</c:v>
                </c:pt>
                <c:pt idx="22058">
                  <c:v>2014.375</c:v>
                </c:pt>
                <c:pt idx="22059">
                  <c:v>2014.375</c:v>
                </c:pt>
                <c:pt idx="22060">
                  <c:v>2017.3440000000001</c:v>
                </c:pt>
                <c:pt idx="22061">
                  <c:v>2018.3589999999999</c:v>
                </c:pt>
                <c:pt idx="22062">
                  <c:v>2014.7660000000001</c:v>
                </c:pt>
                <c:pt idx="22063">
                  <c:v>2018.9839999999999</c:v>
                </c:pt>
                <c:pt idx="22064">
                  <c:v>2019.1410000000001</c:v>
                </c:pt>
                <c:pt idx="22065">
                  <c:v>2019.7660000000001</c:v>
                </c:pt>
                <c:pt idx="22066">
                  <c:v>2022.578</c:v>
                </c:pt>
                <c:pt idx="22067">
                  <c:v>2021.797</c:v>
                </c:pt>
                <c:pt idx="22068">
                  <c:v>2021.5619999999999</c:v>
                </c:pt>
                <c:pt idx="22069">
                  <c:v>2022.3440000000001</c:v>
                </c:pt>
                <c:pt idx="22070">
                  <c:v>2026.953</c:v>
                </c:pt>
                <c:pt idx="22071">
                  <c:v>2023.203</c:v>
                </c:pt>
                <c:pt idx="22072">
                  <c:v>2026.797</c:v>
                </c:pt>
                <c:pt idx="22073">
                  <c:v>2025.3910000000001</c:v>
                </c:pt>
                <c:pt idx="22074">
                  <c:v>2026.797</c:v>
                </c:pt>
                <c:pt idx="22075">
                  <c:v>2028.9839999999999</c:v>
                </c:pt>
                <c:pt idx="22076">
                  <c:v>2030.9369999999999</c:v>
                </c:pt>
                <c:pt idx="22077">
                  <c:v>2029.5309999999999</c:v>
                </c:pt>
                <c:pt idx="22078">
                  <c:v>2033.5940000000001</c:v>
                </c:pt>
                <c:pt idx="22079">
                  <c:v>2029.375</c:v>
                </c:pt>
                <c:pt idx="22080">
                  <c:v>2032.578</c:v>
                </c:pt>
                <c:pt idx="22081">
                  <c:v>2036.4059999999999</c:v>
                </c:pt>
                <c:pt idx="22082">
                  <c:v>2035.9369999999999</c:v>
                </c:pt>
                <c:pt idx="22083">
                  <c:v>2036.172</c:v>
                </c:pt>
                <c:pt idx="22084">
                  <c:v>2033.9839999999999</c:v>
                </c:pt>
                <c:pt idx="22085">
                  <c:v>2037.1869999999999</c:v>
                </c:pt>
                <c:pt idx="22086">
                  <c:v>2038.3589999999999</c:v>
                </c:pt>
                <c:pt idx="22087">
                  <c:v>2038.75</c:v>
                </c:pt>
                <c:pt idx="22088">
                  <c:v>2040</c:v>
                </c:pt>
                <c:pt idx="22089">
                  <c:v>2043.203</c:v>
                </c:pt>
                <c:pt idx="22090">
                  <c:v>2041.5619999999999</c:v>
                </c:pt>
                <c:pt idx="22091">
                  <c:v>2042.7339999999999</c:v>
                </c:pt>
                <c:pt idx="22092">
                  <c:v>2045.547</c:v>
                </c:pt>
                <c:pt idx="22093">
                  <c:v>2044.7660000000001</c:v>
                </c:pt>
                <c:pt idx="22094">
                  <c:v>2044.7660000000001</c:v>
                </c:pt>
                <c:pt idx="22095">
                  <c:v>2044.1410000000001</c:v>
                </c:pt>
                <c:pt idx="22096">
                  <c:v>2045.547</c:v>
                </c:pt>
                <c:pt idx="22097">
                  <c:v>2046.4059999999999</c:v>
                </c:pt>
                <c:pt idx="22098">
                  <c:v>2048.75</c:v>
                </c:pt>
                <c:pt idx="22099">
                  <c:v>2046.4059999999999</c:v>
                </c:pt>
                <c:pt idx="22100">
                  <c:v>2049.1410000000001</c:v>
                </c:pt>
                <c:pt idx="22101">
                  <c:v>2049.375</c:v>
                </c:pt>
                <c:pt idx="22102">
                  <c:v>2049.375</c:v>
                </c:pt>
                <c:pt idx="22103">
                  <c:v>2052.3440000000001</c:v>
                </c:pt>
                <c:pt idx="22104">
                  <c:v>2048.9839999999999</c:v>
                </c:pt>
                <c:pt idx="22105">
                  <c:v>2053.3589999999999</c:v>
                </c:pt>
                <c:pt idx="22106">
                  <c:v>2051.4059999999999</c:v>
                </c:pt>
                <c:pt idx="22107">
                  <c:v>2053.203</c:v>
                </c:pt>
                <c:pt idx="22108">
                  <c:v>2052.9690000000001</c:v>
                </c:pt>
                <c:pt idx="22109">
                  <c:v>2055.7809999999999</c:v>
                </c:pt>
                <c:pt idx="22110">
                  <c:v>2057.578</c:v>
                </c:pt>
                <c:pt idx="22111">
                  <c:v>2057.3440000000001</c:v>
                </c:pt>
                <c:pt idx="22112">
                  <c:v>2057.9690000000001</c:v>
                </c:pt>
                <c:pt idx="22113">
                  <c:v>2058.9839999999999</c:v>
                </c:pt>
                <c:pt idx="22114">
                  <c:v>2056.953</c:v>
                </c:pt>
                <c:pt idx="22115">
                  <c:v>2059.7660000000001</c:v>
                </c:pt>
                <c:pt idx="22116">
                  <c:v>2060</c:v>
                </c:pt>
                <c:pt idx="22117">
                  <c:v>2061.797</c:v>
                </c:pt>
                <c:pt idx="22118">
                  <c:v>2062.3440000000001</c:v>
                </c:pt>
                <c:pt idx="22119">
                  <c:v>2060.3910000000001</c:v>
                </c:pt>
                <c:pt idx="22120">
                  <c:v>2063.75</c:v>
                </c:pt>
                <c:pt idx="22121">
                  <c:v>2064.5309999999999</c:v>
                </c:pt>
                <c:pt idx="22122">
                  <c:v>2063.203</c:v>
                </c:pt>
                <c:pt idx="22123">
                  <c:v>2062.9690000000001</c:v>
                </c:pt>
                <c:pt idx="22124">
                  <c:v>2064.1410000000001</c:v>
                </c:pt>
                <c:pt idx="22125">
                  <c:v>2063.5940000000001</c:v>
                </c:pt>
                <c:pt idx="22126">
                  <c:v>2063.9839999999999</c:v>
                </c:pt>
                <c:pt idx="22127">
                  <c:v>2067.7339999999999</c:v>
                </c:pt>
                <c:pt idx="22128">
                  <c:v>2065</c:v>
                </c:pt>
                <c:pt idx="22129">
                  <c:v>2067.578</c:v>
                </c:pt>
                <c:pt idx="22130">
                  <c:v>2067.578</c:v>
                </c:pt>
                <c:pt idx="22131">
                  <c:v>2066.953</c:v>
                </c:pt>
                <c:pt idx="22132">
                  <c:v>2068.3589999999999</c:v>
                </c:pt>
                <c:pt idx="22133">
                  <c:v>2066.172</c:v>
                </c:pt>
                <c:pt idx="22134">
                  <c:v>2068.3589999999999</c:v>
                </c:pt>
                <c:pt idx="22135">
                  <c:v>2068.9839999999999</c:v>
                </c:pt>
                <c:pt idx="22136">
                  <c:v>2069.7660000000001</c:v>
                </c:pt>
                <c:pt idx="22137">
                  <c:v>2069.375</c:v>
                </c:pt>
                <c:pt idx="22138">
                  <c:v>2069.5309999999999</c:v>
                </c:pt>
                <c:pt idx="22139">
                  <c:v>2071.4059999999999</c:v>
                </c:pt>
                <c:pt idx="22140">
                  <c:v>2072.3440000000001</c:v>
                </c:pt>
                <c:pt idx="22141">
                  <c:v>2072.1869999999999</c:v>
                </c:pt>
                <c:pt idx="22142">
                  <c:v>2072.9690000000001</c:v>
                </c:pt>
                <c:pt idx="22143">
                  <c:v>2073.75</c:v>
                </c:pt>
                <c:pt idx="22144">
                  <c:v>2073.75</c:v>
                </c:pt>
                <c:pt idx="22145">
                  <c:v>2075.1559999999999</c:v>
                </c:pt>
                <c:pt idx="22146">
                  <c:v>2075</c:v>
                </c:pt>
                <c:pt idx="22147">
                  <c:v>2075.7809999999999</c:v>
                </c:pt>
                <c:pt idx="22148">
                  <c:v>2074.1410000000001</c:v>
                </c:pt>
                <c:pt idx="22149">
                  <c:v>2076.172</c:v>
                </c:pt>
                <c:pt idx="22150">
                  <c:v>2076.797</c:v>
                </c:pt>
                <c:pt idx="22151">
                  <c:v>2072.7339999999999</c:v>
                </c:pt>
                <c:pt idx="22152">
                  <c:v>2076.953</c:v>
                </c:pt>
                <c:pt idx="22153">
                  <c:v>2075.1559999999999</c:v>
                </c:pt>
                <c:pt idx="22154">
                  <c:v>2074.7660000000001</c:v>
                </c:pt>
                <c:pt idx="22155">
                  <c:v>2075.9369999999999</c:v>
                </c:pt>
                <c:pt idx="22156">
                  <c:v>2077.3440000000001</c:v>
                </c:pt>
                <c:pt idx="22157">
                  <c:v>2078.203</c:v>
                </c:pt>
                <c:pt idx="22158">
                  <c:v>2078.203</c:v>
                </c:pt>
                <c:pt idx="22159">
                  <c:v>2077.1869999999999</c:v>
                </c:pt>
                <c:pt idx="22160">
                  <c:v>2078.9839999999999</c:v>
                </c:pt>
                <c:pt idx="22161">
                  <c:v>2080</c:v>
                </c:pt>
                <c:pt idx="22162">
                  <c:v>2077.9690000000001</c:v>
                </c:pt>
                <c:pt idx="22163">
                  <c:v>2078.203</c:v>
                </c:pt>
                <c:pt idx="22164">
                  <c:v>2078.9839999999999</c:v>
                </c:pt>
                <c:pt idx="22165">
                  <c:v>2078.203</c:v>
                </c:pt>
                <c:pt idx="22166">
                  <c:v>2080.1559999999999</c:v>
                </c:pt>
                <c:pt idx="22167">
                  <c:v>2078.5940000000001</c:v>
                </c:pt>
                <c:pt idx="22168">
                  <c:v>2079.375</c:v>
                </c:pt>
                <c:pt idx="22169">
                  <c:v>2078.75</c:v>
                </c:pt>
                <c:pt idx="22170">
                  <c:v>2080.7809999999999</c:v>
                </c:pt>
                <c:pt idx="22171">
                  <c:v>2081.5619999999999</c:v>
                </c:pt>
                <c:pt idx="22172">
                  <c:v>2080</c:v>
                </c:pt>
                <c:pt idx="22173">
                  <c:v>2077.9690000000001</c:v>
                </c:pt>
                <c:pt idx="22174">
                  <c:v>2080.547</c:v>
                </c:pt>
                <c:pt idx="22175">
                  <c:v>2079.375</c:v>
                </c:pt>
                <c:pt idx="22176">
                  <c:v>2080</c:v>
                </c:pt>
                <c:pt idx="22177">
                  <c:v>2079.7660000000001</c:v>
                </c:pt>
                <c:pt idx="22178">
                  <c:v>2079.375</c:v>
                </c:pt>
                <c:pt idx="22179">
                  <c:v>2080.1559999999999</c:v>
                </c:pt>
                <c:pt idx="22180">
                  <c:v>2080.1559999999999</c:v>
                </c:pt>
                <c:pt idx="22181">
                  <c:v>2080.547</c:v>
                </c:pt>
                <c:pt idx="22182">
                  <c:v>2081.4059999999999</c:v>
                </c:pt>
                <c:pt idx="22183">
                  <c:v>2080.3910000000001</c:v>
                </c:pt>
                <c:pt idx="22184">
                  <c:v>2078.5940000000001</c:v>
                </c:pt>
                <c:pt idx="22185">
                  <c:v>2078.75</c:v>
                </c:pt>
                <c:pt idx="22186">
                  <c:v>2081.953</c:v>
                </c:pt>
                <c:pt idx="22187">
                  <c:v>2079.7660000000001</c:v>
                </c:pt>
                <c:pt idx="22188">
                  <c:v>2079.5309999999999</c:v>
                </c:pt>
                <c:pt idx="22189">
                  <c:v>2078.9839999999999</c:v>
                </c:pt>
                <c:pt idx="22190">
                  <c:v>2081.4059999999999</c:v>
                </c:pt>
                <c:pt idx="22191">
                  <c:v>2080.547</c:v>
                </c:pt>
                <c:pt idx="22192">
                  <c:v>2080.1559999999999</c:v>
                </c:pt>
                <c:pt idx="22193">
                  <c:v>2078.9839999999999</c:v>
                </c:pt>
                <c:pt idx="22194">
                  <c:v>2077.3440000000001</c:v>
                </c:pt>
                <c:pt idx="22195">
                  <c:v>2078.5940000000001</c:v>
                </c:pt>
                <c:pt idx="22196">
                  <c:v>2079.5309999999999</c:v>
                </c:pt>
                <c:pt idx="22197">
                  <c:v>2077.9690000000001</c:v>
                </c:pt>
                <c:pt idx="22198">
                  <c:v>2078.3589999999999</c:v>
                </c:pt>
                <c:pt idx="22199">
                  <c:v>2079.7660000000001</c:v>
                </c:pt>
                <c:pt idx="22200">
                  <c:v>2078.9839999999999</c:v>
                </c:pt>
                <c:pt idx="22201">
                  <c:v>2077.9690000000001</c:v>
                </c:pt>
                <c:pt idx="22202">
                  <c:v>2078.3589999999999</c:v>
                </c:pt>
                <c:pt idx="22203">
                  <c:v>2076.797</c:v>
                </c:pt>
                <c:pt idx="22204">
                  <c:v>2077.7339999999999</c:v>
                </c:pt>
                <c:pt idx="22205">
                  <c:v>2075.9369999999999</c:v>
                </c:pt>
                <c:pt idx="22206">
                  <c:v>2076.953</c:v>
                </c:pt>
                <c:pt idx="22207">
                  <c:v>2076.5619999999999</c:v>
                </c:pt>
                <c:pt idx="22208">
                  <c:v>2075.9369999999999</c:v>
                </c:pt>
                <c:pt idx="22209">
                  <c:v>2075.1559999999999</c:v>
                </c:pt>
                <c:pt idx="22210">
                  <c:v>2075.9369999999999</c:v>
                </c:pt>
                <c:pt idx="22211">
                  <c:v>2073.75</c:v>
                </c:pt>
                <c:pt idx="22212">
                  <c:v>2074.1410000000001</c:v>
                </c:pt>
                <c:pt idx="22213">
                  <c:v>2074.5309999999999</c:v>
                </c:pt>
                <c:pt idx="22214">
                  <c:v>2075.3910000000001</c:v>
                </c:pt>
                <c:pt idx="22215">
                  <c:v>2072.578</c:v>
                </c:pt>
                <c:pt idx="22216">
                  <c:v>2072.7339999999999</c:v>
                </c:pt>
                <c:pt idx="22217">
                  <c:v>2071.953</c:v>
                </c:pt>
                <c:pt idx="22218">
                  <c:v>2072.578</c:v>
                </c:pt>
                <c:pt idx="22219">
                  <c:v>2071.5619999999999</c:v>
                </c:pt>
                <c:pt idx="22220">
                  <c:v>2073.3589999999999</c:v>
                </c:pt>
                <c:pt idx="22221">
                  <c:v>2071.797</c:v>
                </c:pt>
                <c:pt idx="22222">
                  <c:v>2070</c:v>
                </c:pt>
                <c:pt idx="22223">
                  <c:v>2069.1410000000001</c:v>
                </c:pt>
                <c:pt idx="22224">
                  <c:v>2070.3910000000001</c:v>
                </c:pt>
                <c:pt idx="22225">
                  <c:v>2069.375</c:v>
                </c:pt>
                <c:pt idx="22226">
                  <c:v>2068.3589999999999</c:v>
                </c:pt>
                <c:pt idx="22227">
                  <c:v>2068.3589999999999</c:v>
                </c:pt>
                <c:pt idx="22228">
                  <c:v>2065.3910000000001</c:v>
                </c:pt>
                <c:pt idx="22229">
                  <c:v>2067.1869999999999</c:v>
                </c:pt>
                <c:pt idx="22230">
                  <c:v>2065.547</c:v>
                </c:pt>
                <c:pt idx="22231">
                  <c:v>2068.203</c:v>
                </c:pt>
                <c:pt idx="22232">
                  <c:v>2066.4059999999999</c:v>
                </c:pt>
                <c:pt idx="22233">
                  <c:v>2065.9369999999999</c:v>
                </c:pt>
                <c:pt idx="22234">
                  <c:v>2064.5309999999999</c:v>
                </c:pt>
                <c:pt idx="22235">
                  <c:v>2064.5309999999999</c:v>
                </c:pt>
                <c:pt idx="22236">
                  <c:v>2062.9690000000001</c:v>
                </c:pt>
                <c:pt idx="22237">
                  <c:v>2064.7660000000001</c:v>
                </c:pt>
                <c:pt idx="22238">
                  <c:v>2062.7339999999999</c:v>
                </c:pt>
                <c:pt idx="22239">
                  <c:v>2063.75</c:v>
                </c:pt>
                <c:pt idx="22240">
                  <c:v>2061.797</c:v>
                </c:pt>
                <c:pt idx="22241">
                  <c:v>2062.7339999999999</c:v>
                </c:pt>
                <c:pt idx="22242">
                  <c:v>2060</c:v>
                </c:pt>
                <c:pt idx="22243">
                  <c:v>2060.7809999999999</c:v>
                </c:pt>
                <c:pt idx="22244">
                  <c:v>2058.5940000000001</c:v>
                </c:pt>
                <c:pt idx="22245">
                  <c:v>2060.547</c:v>
                </c:pt>
                <c:pt idx="22246">
                  <c:v>2058.75</c:v>
                </c:pt>
                <c:pt idx="22247">
                  <c:v>2059.1410000000001</c:v>
                </c:pt>
                <c:pt idx="22248">
                  <c:v>2059.5309999999999</c:v>
                </c:pt>
                <c:pt idx="22249">
                  <c:v>2057.1869999999999</c:v>
                </c:pt>
                <c:pt idx="22250">
                  <c:v>2057.9690000000001</c:v>
                </c:pt>
                <c:pt idx="22251">
                  <c:v>2056.797</c:v>
                </c:pt>
                <c:pt idx="22252">
                  <c:v>2055</c:v>
                </c:pt>
                <c:pt idx="22253">
                  <c:v>2055.1559999999999</c:v>
                </c:pt>
                <c:pt idx="22254">
                  <c:v>2053.203</c:v>
                </c:pt>
                <c:pt idx="22255">
                  <c:v>2051.5619999999999</c:v>
                </c:pt>
                <c:pt idx="22256">
                  <c:v>2051.5619999999999</c:v>
                </c:pt>
                <c:pt idx="22257">
                  <c:v>2050.9369999999999</c:v>
                </c:pt>
                <c:pt idx="22258">
                  <c:v>2050.3910000000001</c:v>
                </c:pt>
                <c:pt idx="22259">
                  <c:v>2050.1559999999999</c:v>
                </c:pt>
                <c:pt idx="22260">
                  <c:v>2048.3589999999999</c:v>
                </c:pt>
                <c:pt idx="22261">
                  <c:v>2048.203</c:v>
                </c:pt>
                <c:pt idx="22262">
                  <c:v>2046.797</c:v>
                </c:pt>
                <c:pt idx="22263">
                  <c:v>2047.7339999999999</c:v>
                </c:pt>
                <c:pt idx="22264">
                  <c:v>2047.1869999999999</c:v>
                </c:pt>
                <c:pt idx="22265">
                  <c:v>2046.4059999999999</c:v>
                </c:pt>
                <c:pt idx="22266">
                  <c:v>2045.547</c:v>
                </c:pt>
                <c:pt idx="22267">
                  <c:v>2040</c:v>
                </c:pt>
                <c:pt idx="22268">
                  <c:v>2043.5940000000001</c:v>
                </c:pt>
                <c:pt idx="22269">
                  <c:v>2042.1869999999999</c:v>
                </c:pt>
                <c:pt idx="22270">
                  <c:v>2040</c:v>
                </c:pt>
                <c:pt idx="22271">
                  <c:v>2041.172</c:v>
                </c:pt>
                <c:pt idx="22272">
                  <c:v>2040.547</c:v>
                </c:pt>
                <c:pt idx="22273">
                  <c:v>2038.3589999999999</c:v>
                </c:pt>
                <c:pt idx="22274">
                  <c:v>2038.203</c:v>
                </c:pt>
                <c:pt idx="22275">
                  <c:v>2037.578</c:v>
                </c:pt>
                <c:pt idx="22276">
                  <c:v>2038.3589999999999</c:v>
                </c:pt>
                <c:pt idx="22277">
                  <c:v>2036.172</c:v>
                </c:pt>
                <c:pt idx="22278">
                  <c:v>2033.203</c:v>
                </c:pt>
                <c:pt idx="22279">
                  <c:v>2034.375</c:v>
                </c:pt>
                <c:pt idx="22280">
                  <c:v>2035.9369999999999</c:v>
                </c:pt>
                <c:pt idx="22281">
                  <c:v>2031.797</c:v>
                </c:pt>
                <c:pt idx="22282">
                  <c:v>2033.9839999999999</c:v>
                </c:pt>
                <c:pt idx="22283">
                  <c:v>2031.4059999999999</c:v>
                </c:pt>
                <c:pt idx="22284">
                  <c:v>2030.547</c:v>
                </c:pt>
                <c:pt idx="22285">
                  <c:v>2030.1559999999999</c:v>
                </c:pt>
                <c:pt idx="22286">
                  <c:v>2029.5309999999999</c:v>
                </c:pt>
                <c:pt idx="22287">
                  <c:v>2027.3440000000001</c:v>
                </c:pt>
                <c:pt idx="22288">
                  <c:v>2024.7660000000001</c:v>
                </c:pt>
                <c:pt idx="22289">
                  <c:v>2027.3440000000001</c:v>
                </c:pt>
                <c:pt idx="22290">
                  <c:v>2025.1559999999999</c:v>
                </c:pt>
                <c:pt idx="22291">
                  <c:v>2025</c:v>
                </c:pt>
                <c:pt idx="22292">
                  <c:v>2025.3910000000001</c:v>
                </c:pt>
                <c:pt idx="22293">
                  <c:v>2023.203</c:v>
                </c:pt>
                <c:pt idx="22294">
                  <c:v>2019.375</c:v>
                </c:pt>
                <c:pt idx="22295">
                  <c:v>2020.7809999999999</c:v>
                </c:pt>
                <c:pt idx="22296">
                  <c:v>2020.7809999999999</c:v>
                </c:pt>
                <c:pt idx="22297">
                  <c:v>2020.1559999999999</c:v>
                </c:pt>
                <c:pt idx="22298">
                  <c:v>2017.9690000000001</c:v>
                </c:pt>
                <c:pt idx="22299">
                  <c:v>2018.75</c:v>
                </c:pt>
                <c:pt idx="22300">
                  <c:v>2016.172</c:v>
                </c:pt>
                <c:pt idx="22301">
                  <c:v>2015.9369999999999</c:v>
                </c:pt>
                <c:pt idx="22302">
                  <c:v>2015.547</c:v>
                </c:pt>
                <c:pt idx="22303">
                  <c:v>2014.7660000000001</c:v>
                </c:pt>
                <c:pt idx="22304">
                  <c:v>2012.7339999999999</c:v>
                </c:pt>
                <c:pt idx="22305">
                  <c:v>2013.3589999999999</c:v>
                </c:pt>
                <c:pt idx="22306">
                  <c:v>2012.1869999999999</c:v>
                </c:pt>
                <c:pt idx="22307">
                  <c:v>2015</c:v>
                </c:pt>
                <c:pt idx="22308">
                  <c:v>2010.547</c:v>
                </c:pt>
                <c:pt idx="22309">
                  <c:v>2011.5619999999999</c:v>
                </c:pt>
                <c:pt idx="22310">
                  <c:v>2008.3589999999999</c:v>
                </c:pt>
                <c:pt idx="22311">
                  <c:v>2008.3589999999999</c:v>
                </c:pt>
                <c:pt idx="22312">
                  <c:v>2008.75</c:v>
                </c:pt>
                <c:pt idx="22313">
                  <c:v>2006.797</c:v>
                </c:pt>
                <c:pt idx="22314">
                  <c:v>2008.3589999999999</c:v>
                </c:pt>
                <c:pt idx="22315">
                  <c:v>2004.375</c:v>
                </c:pt>
                <c:pt idx="22316">
                  <c:v>2002.1869999999999</c:v>
                </c:pt>
                <c:pt idx="22317">
                  <c:v>2003.75</c:v>
                </c:pt>
                <c:pt idx="22318">
                  <c:v>2000.7809999999999</c:v>
                </c:pt>
                <c:pt idx="22319">
                  <c:v>2000</c:v>
                </c:pt>
                <c:pt idx="22320">
                  <c:v>2001.5619999999999</c:v>
                </c:pt>
                <c:pt idx="22321">
                  <c:v>1998.75</c:v>
                </c:pt>
                <c:pt idx="22322">
                  <c:v>1997.578</c:v>
                </c:pt>
                <c:pt idx="22323">
                  <c:v>1998.75</c:v>
                </c:pt>
                <c:pt idx="22324">
                  <c:v>1996.5619999999999</c:v>
                </c:pt>
                <c:pt idx="22325">
                  <c:v>1995.7809999999999</c:v>
                </c:pt>
                <c:pt idx="22326">
                  <c:v>1994.5309999999999</c:v>
                </c:pt>
                <c:pt idx="22327">
                  <c:v>1995.7809999999999</c:v>
                </c:pt>
                <c:pt idx="22328">
                  <c:v>1994.375</c:v>
                </c:pt>
                <c:pt idx="22329">
                  <c:v>1992.3440000000001</c:v>
                </c:pt>
                <c:pt idx="22330">
                  <c:v>1991.953</c:v>
                </c:pt>
                <c:pt idx="22331">
                  <c:v>1993.3589999999999</c:v>
                </c:pt>
                <c:pt idx="22332">
                  <c:v>1990.9369999999999</c:v>
                </c:pt>
                <c:pt idx="22333">
                  <c:v>1989.375</c:v>
                </c:pt>
                <c:pt idx="22334">
                  <c:v>1987.1869999999999</c:v>
                </c:pt>
                <c:pt idx="22335">
                  <c:v>1990</c:v>
                </c:pt>
                <c:pt idx="22336">
                  <c:v>1987.578</c:v>
                </c:pt>
                <c:pt idx="22337">
                  <c:v>1985.9369999999999</c:v>
                </c:pt>
                <c:pt idx="22338">
                  <c:v>1986.797</c:v>
                </c:pt>
                <c:pt idx="22339">
                  <c:v>1985.547</c:v>
                </c:pt>
                <c:pt idx="22340">
                  <c:v>1983.75</c:v>
                </c:pt>
                <c:pt idx="22341">
                  <c:v>1985.1559999999999</c:v>
                </c:pt>
                <c:pt idx="22342">
                  <c:v>1981.4059999999999</c:v>
                </c:pt>
                <c:pt idx="22343">
                  <c:v>1981.953</c:v>
                </c:pt>
                <c:pt idx="22344">
                  <c:v>1980.9369999999999</c:v>
                </c:pt>
                <c:pt idx="22345">
                  <c:v>1979.7660000000001</c:v>
                </c:pt>
                <c:pt idx="22346">
                  <c:v>1978.9839999999999</c:v>
                </c:pt>
                <c:pt idx="22347">
                  <c:v>1977.578</c:v>
                </c:pt>
                <c:pt idx="22348">
                  <c:v>1980.3910000000001</c:v>
                </c:pt>
                <c:pt idx="22349">
                  <c:v>1977.3440000000001</c:v>
                </c:pt>
                <c:pt idx="22350">
                  <c:v>1978.75</c:v>
                </c:pt>
                <c:pt idx="22351">
                  <c:v>1976.4059999999999</c:v>
                </c:pt>
                <c:pt idx="22352">
                  <c:v>1975.547</c:v>
                </c:pt>
                <c:pt idx="22353">
                  <c:v>1975.547</c:v>
                </c:pt>
                <c:pt idx="22354">
                  <c:v>1977.3440000000001</c:v>
                </c:pt>
                <c:pt idx="22355">
                  <c:v>1972.9690000000001</c:v>
                </c:pt>
                <c:pt idx="22356">
                  <c:v>1974.375</c:v>
                </c:pt>
                <c:pt idx="22357">
                  <c:v>1970.547</c:v>
                </c:pt>
                <c:pt idx="22358">
                  <c:v>1972.1869999999999</c:v>
                </c:pt>
                <c:pt idx="22359">
                  <c:v>1971.5619999999999</c:v>
                </c:pt>
                <c:pt idx="22360">
                  <c:v>1969.5309999999999</c:v>
                </c:pt>
                <c:pt idx="22361">
                  <c:v>1967.3440000000001</c:v>
                </c:pt>
                <c:pt idx="22362">
                  <c:v>1968.75</c:v>
                </c:pt>
                <c:pt idx="22363">
                  <c:v>1969.7660000000001</c:v>
                </c:pt>
                <c:pt idx="22364">
                  <c:v>1967.7339999999999</c:v>
                </c:pt>
                <c:pt idx="22365">
                  <c:v>1966.953</c:v>
                </c:pt>
                <c:pt idx="22366">
                  <c:v>1966.172</c:v>
                </c:pt>
                <c:pt idx="22367">
                  <c:v>1964.5309999999999</c:v>
                </c:pt>
                <c:pt idx="22368">
                  <c:v>1965.7809999999999</c:v>
                </c:pt>
                <c:pt idx="22369">
                  <c:v>1963.9839999999999</c:v>
                </c:pt>
                <c:pt idx="22370">
                  <c:v>1964.375</c:v>
                </c:pt>
                <c:pt idx="22371">
                  <c:v>1962.1869999999999</c:v>
                </c:pt>
                <c:pt idx="22372">
                  <c:v>1962.7339999999999</c:v>
                </c:pt>
                <c:pt idx="22373">
                  <c:v>1960.9369999999999</c:v>
                </c:pt>
                <c:pt idx="22374">
                  <c:v>1960.7809999999999</c:v>
                </c:pt>
                <c:pt idx="22375">
                  <c:v>1962.578</c:v>
                </c:pt>
                <c:pt idx="22376">
                  <c:v>1961.797</c:v>
                </c:pt>
                <c:pt idx="22377">
                  <c:v>1959.5309999999999</c:v>
                </c:pt>
                <c:pt idx="22378">
                  <c:v>1959.1410000000001</c:v>
                </c:pt>
                <c:pt idx="22379">
                  <c:v>1957.1869999999999</c:v>
                </c:pt>
                <c:pt idx="22380">
                  <c:v>1958.9839999999999</c:v>
                </c:pt>
                <c:pt idx="22381">
                  <c:v>1955.547</c:v>
                </c:pt>
                <c:pt idx="22382">
                  <c:v>1958.75</c:v>
                </c:pt>
                <c:pt idx="22383">
                  <c:v>1953.9839999999999</c:v>
                </c:pt>
                <c:pt idx="22384">
                  <c:v>1954.7660000000001</c:v>
                </c:pt>
                <c:pt idx="22385">
                  <c:v>1956.953</c:v>
                </c:pt>
                <c:pt idx="22386">
                  <c:v>1954.7660000000001</c:v>
                </c:pt>
                <c:pt idx="22387">
                  <c:v>1953.9839999999999</c:v>
                </c:pt>
                <c:pt idx="22388">
                  <c:v>1954.1410000000001</c:v>
                </c:pt>
                <c:pt idx="22389">
                  <c:v>1953.3589999999999</c:v>
                </c:pt>
                <c:pt idx="22390">
                  <c:v>1954.1410000000001</c:v>
                </c:pt>
                <c:pt idx="22391">
                  <c:v>1950.7809999999999</c:v>
                </c:pt>
                <c:pt idx="22392">
                  <c:v>1953.9839999999999</c:v>
                </c:pt>
                <c:pt idx="22393">
                  <c:v>1953.203</c:v>
                </c:pt>
                <c:pt idx="22394">
                  <c:v>1952.578</c:v>
                </c:pt>
                <c:pt idx="22395">
                  <c:v>1949.1410000000001</c:v>
                </c:pt>
                <c:pt idx="22396">
                  <c:v>1951.953</c:v>
                </c:pt>
                <c:pt idx="22397">
                  <c:v>1949.5309999999999</c:v>
                </c:pt>
                <c:pt idx="22398">
                  <c:v>1952.578</c:v>
                </c:pt>
                <c:pt idx="22399">
                  <c:v>1948.9839999999999</c:v>
                </c:pt>
                <c:pt idx="22400">
                  <c:v>1950.1559999999999</c:v>
                </c:pt>
                <c:pt idx="22401">
                  <c:v>1948.9839999999999</c:v>
                </c:pt>
                <c:pt idx="22402">
                  <c:v>1950.3910000000001</c:v>
                </c:pt>
                <c:pt idx="22403">
                  <c:v>1948.3589999999999</c:v>
                </c:pt>
                <c:pt idx="22404">
                  <c:v>1947.3440000000001</c:v>
                </c:pt>
                <c:pt idx="22405">
                  <c:v>1947.578</c:v>
                </c:pt>
                <c:pt idx="22406">
                  <c:v>1945.9369999999999</c:v>
                </c:pt>
                <c:pt idx="22407">
                  <c:v>1947.9690000000001</c:v>
                </c:pt>
                <c:pt idx="22408">
                  <c:v>1946.4059999999999</c:v>
                </c:pt>
                <c:pt idx="22409">
                  <c:v>1945.9369999999999</c:v>
                </c:pt>
                <c:pt idx="22410">
                  <c:v>1944.1410000000001</c:v>
                </c:pt>
                <c:pt idx="22411">
                  <c:v>1944.7660000000001</c:v>
                </c:pt>
                <c:pt idx="22412">
                  <c:v>1945.7809999999999</c:v>
                </c:pt>
                <c:pt idx="22413">
                  <c:v>1945.9369999999999</c:v>
                </c:pt>
                <c:pt idx="22414">
                  <c:v>1944.375</c:v>
                </c:pt>
                <c:pt idx="22415">
                  <c:v>1944.375</c:v>
                </c:pt>
                <c:pt idx="22416">
                  <c:v>1945.9369999999999</c:v>
                </c:pt>
                <c:pt idx="22417">
                  <c:v>1943.75</c:v>
                </c:pt>
                <c:pt idx="22418">
                  <c:v>1945</c:v>
                </c:pt>
                <c:pt idx="22419">
                  <c:v>1942.578</c:v>
                </c:pt>
                <c:pt idx="22420">
                  <c:v>1944.7660000000001</c:v>
                </c:pt>
                <c:pt idx="22421">
                  <c:v>1943.75</c:v>
                </c:pt>
                <c:pt idx="22422">
                  <c:v>1945</c:v>
                </c:pt>
                <c:pt idx="22423">
                  <c:v>1942.1869999999999</c:v>
                </c:pt>
                <c:pt idx="22424">
                  <c:v>1942.1869999999999</c:v>
                </c:pt>
                <c:pt idx="22425">
                  <c:v>1940.9369999999999</c:v>
                </c:pt>
                <c:pt idx="22426">
                  <c:v>1942.578</c:v>
                </c:pt>
                <c:pt idx="22427">
                  <c:v>1942.3440000000001</c:v>
                </c:pt>
                <c:pt idx="22428">
                  <c:v>1941.4059999999999</c:v>
                </c:pt>
                <c:pt idx="22429">
                  <c:v>1942.9690000000001</c:v>
                </c:pt>
                <c:pt idx="22430">
                  <c:v>1942.3440000000001</c:v>
                </c:pt>
                <c:pt idx="22431">
                  <c:v>1941.953</c:v>
                </c:pt>
                <c:pt idx="22432">
                  <c:v>1943.5940000000001</c:v>
                </c:pt>
                <c:pt idx="22433">
                  <c:v>1945.547</c:v>
                </c:pt>
                <c:pt idx="22434">
                  <c:v>1939.5309999999999</c:v>
                </c:pt>
                <c:pt idx="22435">
                  <c:v>1941.172</c:v>
                </c:pt>
                <c:pt idx="22436">
                  <c:v>1942.7339999999999</c:v>
                </c:pt>
                <c:pt idx="22437">
                  <c:v>1942.578</c:v>
                </c:pt>
                <c:pt idx="22438">
                  <c:v>1940.9369999999999</c:v>
                </c:pt>
                <c:pt idx="22439">
                  <c:v>1943.75</c:v>
                </c:pt>
                <c:pt idx="22440">
                  <c:v>1940.9369999999999</c:v>
                </c:pt>
                <c:pt idx="22441">
                  <c:v>1940.7809999999999</c:v>
                </c:pt>
                <c:pt idx="22442">
                  <c:v>1939.7660000000001</c:v>
                </c:pt>
                <c:pt idx="22443">
                  <c:v>1942.9690000000001</c:v>
                </c:pt>
                <c:pt idx="22444">
                  <c:v>1941.953</c:v>
                </c:pt>
                <c:pt idx="22445">
                  <c:v>1940.7809999999999</c:v>
                </c:pt>
                <c:pt idx="22446">
                  <c:v>1941.172</c:v>
                </c:pt>
                <c:pt idx="22447">
                  <c:v>1941.172</c:v>
                </c:pt>
                <c:pt idx="22448">
                  <c:v>1943.5940000000001</c:v>
                </c:pt>
                <c:pt idx="22449">
                  <c:v>1942.1869999999999</c:v>
                </c:pt>
                <c:pt idx="22450">
                  <c:v>1943.75</c:v>
                </c:pt>
                <c:pt idx="22451">
                  <c:v>1943.203</c:v>
                </c:pt>
                <c:pt idx="22452">
                  <c:v>1942.9690000000001</c:v>
                </c:pt>
                <c:pt idx="22453">
                  <c:v>1944.1410000000001</c:v>
                </c:pt>
                <c:pt idx="22454">
                  <c:v>1943.3589999999999</c:v>
                </c:pt>
                <c:pt idx="22455">
                  <c:v>1942.7339999999999</c:v>
                </c:pt>
                <c:pt idx="22456">
                  <c:v>1943.203</c:v>
                </c:pt>
                <c:pt idx="22457">
                  <c:v>1944.7660000000001</c:v>
                </c:pt>
                <c:pt idx="22458">
                  <c:v>1946.4059999999999</c:v>
                </c:pt>
                <c:pt idx="22459">
                  <c:v>1943.3589999999999</c:v>
                </c:pt>
                <c:pt idx="22460">
                  <c:v>1943.75</c:v>
                </c:pt>
                <c:pt idx="22461">
                  <c:v>1943.75</c:v>
                </c:pt>
                <c:pt idx="22462">
                  <c:v>1944.7660000000001</c:v>
                </c:pt>
                <c:pt idx="22463">
                  <c:v>1947.1869999999999</c:v>
                </c:pt>
                <c:pt idx="22464">
                  <c:v>1944.375</c:v>
                </c:pt>
                <c:pt idx="22465">
                  <c:v>1945.9369999999999</c:v>
                </c:pt>
                <c:pt idx="22466">
                  <c:v>1945</c:v>
                </c:pt>
                <c:pt idx="22467">
                  <c:v>1947.578</c:v>
                </c:pt>
                <c:pt idx="22468">
                  <c:v>1945.7809999999999</c:v>
                </c:pt>
                <c:pt idx="22469">
                  <c:v>1947.9690000000001</c:v>
                </c:pt>
                <c:pt idx="22470">
                  <c:v>1945.3910000000001</c:v>
                </c:pt>
                <c:pt idx="22471">
                  <c:v>1945.7809999999999</c:v>
                </c:pt>
                <c:pt idx="22472">
                  <c:v>1946.797</c:v>
                </c:pt>
                <c:pt idx="22473">
                  <c:v>1945.9369999999999</c:v>
                </c:pt>
                <c:pt idx="22474">
                  <c:v>1949.375</c:v>
                </c:pt>
                <c:pt idx="22475">
                  <c:v>1945.547</c:v>
                </c:pt>
                <c:pt idx="22476">
                  <c:v>1947.578</c:v>
                </c:pt>
                <c:pt idx="22477">
                  <c:v>1950.1559999999999</c:v>
                </c:pt>
                <c:pt idx="22478">
                  <c:v>1950</c:v>
                </c:pt>
                <c:pt idx="22479">
                  <c:v>1949.7660000000001</c:v>
                </c:pt>
                <c:pt idx="22480">
                  <c:v>1951.172</c:v>
                </c:pt>
                <c:pt idx="22481">
                  <c:v>1949.5309999999999</c:v>
                </c:pt>
                <c:pt idx="22482">
                  <c:v>1949.5309999999999</c:v>
                </c:pt>
                <c:pt idx="22483">
                  <c:v>1952.1869999999999</c:v>
                </c:pt>
                <c:pt idx="22484">
                  <c:v>1949.1410000000001</c:v>
                </c:pt>
                <c:pt idx="22485">
                  <c:v>1952.1869999999999</c:v>
                </c:pt>
                <c:pt idx="22486">
                  <c:v>1953.75</c:v>
                </c:pt>
                <c:pt idx="22487">
                  <c:v>1953.3589999999999</c:v>
                </c:pt>
                <c:pt idx="22488">
                  <c:v>1954.5309999999999</c:v>
                </c:pt>
                <c:pt idx="22489">
                  <c:v>1953.75</c:v>
                </c:pt>
                <c:pt idx="22490">
                  <c:v>1954.7660000000001</c:v>
                </c:pt>
                <c:pt idx="22491">
                  <c:v>1954.1410000000001</c:v>
                </c:pt>
                <c:pt idx="22492">
                  <c:v>1952.7339999999999</c:v>
                </c:pt>
                <c:pt idx="22493">
                  <c:v>1956.797</c:v>
                </c:pt>
                <c:pt idx="22494">
                  <c:v>1955</c:v>
                </c:pt>
                <c:pt idx="22495">
                  <c:v>1955.9369999999999</c:v>
                </c:pt>
                <c:pt idx="22496">
                  <c:v>1956.172</c:v>
                </c:pt>
                <c:pt idx="22497">
                  <c:v>1956.797</c:v>
                </c:pt>
                <c:pt idx="22498">
                  <c:v>1957.1869999999999</c:v>
                </c:pt>
                <c:pt idx="22499">
                  <c:v>1959.7660000000001</c:v>
                </c:pt>
                <c:pt idx="22500">
                  <c:v>1957.9690000000001</c:v>
                </c:pt>
                <c:pt idx="22501">
                  <c:v>1957.1869999999999</c:v>
                </c:pt>
                <c:pt idx="22502">
                  <c:v>1961.5619999999999</c:v>
                </c:pt>
                <c:pt idx="22503">
                  <c:v>1961.172</c:v>
                </c:pt>
                <c:pt idx="22504">
                  <c:v>1960.547</c:v>
                </c:pt>
                <c:pt idx="22505">
                  <c:v>1961.5619999999999</c:v>
                </c:pt>
                <c:pt idx="22506">
                  <c:v>1960.9369999999999</c:v>
                </c:pt>
                <c:pt idx="22507">
                  <c:v>1963.9839999999999</c:v>
                </c:pt>
                <c:pt idx="22508">
                  <c:v>1963.9839999999999</c:v>
                </c:pt>
                <c:pt idx="22509">
                  <c:v>1962.3440000000001</c:v>
                </c:pt>
                <c:pt idx="22510">
                  <c:v>1962.9690000000001</c:v>
                </c:pt>
                <c:pt idx="22511">
                  <c:v>1964.1410000000001</c:v>
                </c:pt>
                <c:pt idx="22512">
                  <c:v>1965.3910000000001</c:v>
                </c:pt>
                <c:pt idx="22513">
                  <c:v>1964.7660000000001</c:v>
                </c:pt>
                <c:pt idx="22514">
                  <c:v>1966.5619999999999</c:v>
                </c:pt>
                <c:pt idx="22515">
                  <c:v>1967.3440000000001</c:v>
                </c:pt>
                <c:pt idx="22516">
                  <c:v>1969.5309999999999</c:v>
                </c:pt>
                <c:pt idx="22517">
                  <c:v>1970.3910000000001</c:v>
                </c:pt>
                <c:pt idx="22518">
                  <c:v>1971.4059999999999</c:v>
                </c:pt>
                <c:pt idx="22519">
                  <c:v>1968.75</c:v>
                </c:pt>
                <c:pt idx="22520">
                  <c:v>1970.7809999999999</c:v>
                </c:pt>
                <c:pt idx="22521">
                  <c:v>1970.7809999999999</c:v>
                </c:pt>
                <c:pt idx="22522">
                  <c:v>1970.9369999999999</c:v>
                </c:pt>
                <c:pt idx="22523">
                  <c:v>1972.578</c:v>
                </c:pt>
                <c:pt idx="22524">
                  <c:v>1971.953</c:v>
                </c:pt>
                <c:pt idx="22525">
                  <c:v>1973.203</c:v>
                </c:pt>
                <c:pt idx="22526">
                  <c:v>1973.3589999999999</c:v>
                </c:pt>
                <c:pt idx="22527">
                  <c:v>1975.3910000000001</c:v>
                </c:pt>
                <c:pt idx="22528">
                  <c:v>1976.172</c:v>
                </c:pt>
                <c:pt idx="22529">
                  <c:v>1977.578</c:v>
                </c:pt>
                <c:pt idx="22530">
                  <c:v>1977.7339999999999</c:v>
                </c:pt>
                <c:pt idx="22531">
                  <c:v>1980.1559999999999</c:v>
                </c:pt>
                <c:pt idx="22532">
                  <c:v>1978.9839999999999</c:v>
                </c:pt>
                <c:pt idx="22533">
                  <c:v>1980.3910000000001</c:v>
                </c:pt>
                <c:pt idx="22534">
                  <c:v>1980.9369999999999</c:v>
                </c:pt>
                <c:pt idx="22535">
                  <c:v>1980.1559999999999</c:v>
                </c:pt>
                <c:pt idx="22536">
                  <c:v>1981.953</c:v>
                </c:pt>
                <c:pt idx="22537">
                  <c:v>1983.3589999999999</c:v>
                </c:pt>
                <c:pt idx="22538">
                  <c:v>1980.7809999999999</c:v>
                </c:pt>
                <c:pt idx="22539">
                  <c:v>1985</c:v>
                </c:pt>
                <c:pt idx="22540">
                  <c:v>1984.7660000000001</c:v>
                </c:pt>
                <c:pt idx="22541">
                  <c:v>1986.172</c:v>
                </c:pt>
                <c:pt idx="22542">
                  <c:v>1985.3910000000001</c:v>
                </c:pt>
                <c:pt idx="22543">
                  <c:v>1986.5619999999999</c:v>
                </c:pt>
                <c:pt idx="22544">
                  <c:v>1987.578</c:v>
                </c:pt>
                <c:pt idx="22545">
                  <c:v>1988.75</c:v>
                </c:pt>
                <c:pt idx="22546">
                  <c:v>1987.1869999999999</c:v>
                </c:pt>
                <c:pt idx="22547">
                  <c:v>1992.578</c:v>
                </c:pt>
                <c:pt idx="22548">
                  <c:v>1990.7809999999999</c:v>
                </c:pt>
                <c:pt idx="22549">
                  <c:v>1990.3910000000001</c:v>
                </c:pt>
                <c:pt idx="22550">
                  <c:v>1992.3440000000001</c:v>
                </c:pt>
                <c:pt idx="22551">
                  <c:v>1992.7339999999999</c:v>
                </c:pt>
                <c:pt idx="22552">
                  <c:v>1993.5940000000001</c:v>
                </c:pt>
                <c:pt idx="22553">
                  <c:v>1992.3440000000001</c:v>
                </c:pt>
                <c:pt idx="22554">
                  <c:v>1995</c:v>
                </c:pt>
                <c:pt idx="22555">
                  <c:v>1995.3910000000001</c:v>
                </c:pt>
                <c:pt idx="22556">
                  <c:v>1996.172</c:v>
                </c:pt>
                <c:pt idx="22557">
                  <c:v>1998.203</c:v>
                </c:pt>
                <c:pt idx="22558">
                  <c:v>1996.5619999999999</c:v>
                </c:pt>
                <c:pt idx="22559">
                  <c:v>1996.5619999999999</c:v>
                </c:pt>
                <c:pt idx="22560">
                  <c:v>1999.5309999999999</c:v>
                </c:pt>
                <c:pt idx="22561">
                  <c:v>1999.375</c:v>
                </c:pt>
                <c:pt idx="22562">
                  <c:v>1999.375</c:v>
                </c:pt>
                <c:pt idx="22563">
                  <c:v>1999.7660000000001</c:v>
                </c:pt>
                <c:pt idx="22564">
                  <c:v>2001.4059999999999</c:v>
                </c:pt>
                <c:pt idx="22565">
                  <c:v>2001.172</c:v>
                </c:pt>
                <c:pt idx="22566">
                  <c:v>2000.9369999999999</c:v>
                </c:pt>
                <c:pt idx="22567">
                  <c:v>2002.7339999999999</c:v>
                </c:pt>
                <c:pt idx="22568">
                  <c:v>2003.75</c:v>
                </c:pt>
                <c:pt idx="22569">
                  <c:v>2006.4059999999999</c:v>
                </c:pt>
                <c:pt idx="22570">
                  <c:v>2006.5619999999999</c:v>
                </c:pt>
                <c:pt idx="22571">
                  <c:v>2005.3910000000001</c:v>
                </c:pt>
                <c:pt idx="22572">
                  <c:v>2005.9369999999999</c:v>
                </c:pt>
                <c:pt idx="22573">
                  <c:v>2009.7660000000001</c:v>
                </c:pt>
                <c:pt idx="22574">
                  <c:v>2009.1410000000001</c:v>
                </c:pt>
                <c:pt idx="22575">
                  <c:v>2011.5619999999999</c:v>
                </c:pt>
                <c:pt idx="22576">
                  <c:v>2010.7809999999999</c:v>
                </c:pt>
                <c:pt idx="22577">
                  <c:v>2010.7809999999999</c:v>
                </c:pt>
                <c:pt idx="22578">
                  <c:v>2011.5619999999999</c:v>
                </c:pt>
                <c:pt idx="22579">
                  <c:v>2013.203</c:v>
                </c:pt>
                <c:pt idx="22580">
                  <c:v>2016.797</c:v>
                </c:pt>
                <c:pt idx="22581">
                  <c:v>2014.375</c:v>
                </c:pt>
                <c:pt idx="22582">
                  <c:v>2015.9369999999999</c:v>
                </c:pt>
                <c:pt idx="22583">
                  <c:v>2015</c:v>
                </c:pt>
                <c:pt idx="22584">
                  <c:v>2015.7809999999999</c:v>
                </c:pt>
                <c:pt idx="22585">
                  <c:v>2018.3589999999999</c:v>
                </c:pt>
                <c:pt idx="22586">
                  <c:v>2018.3589999999999</c:v>
                </c:pt>
                <c:pt idx="22587">
                  <c:v>2018.75</c:v>
                </c:pt>
                <c:pt idx="22588">
                  <c:v>2018.75</c:v>
                </c:pt>
                <c:pt idx="22589">
                  <c:v>2018.9839999999999</c:v>
                </c:pt>
                <c:pt idx="22590">
                  <c:v>2019.5309999999999</c:v>
                </c:pt>
                <c:pt idx="22591">
                  <c:v>2022.1869999999999</c:v>
                </c:pt>
                <c:pt idx="22592">
                  <c:v>2021.172</c:v>
                </c:pt>
                <c:pt idx="22593">
                  <c:v>2021.797</c:v>
                </c:pt>
                <c:pt idx="22594">
                  <c:v>2025</c:v>
                </c:pt>
                <c:pt idx="22595">
                  <c:v>2024.5309999999999</c:v>
                </c:pt>
                <c:pt idx="22596">
                  <c:v>2025.7809999999999</c:v>
                </c:pt>
                <c:pt idx="22597">
                  <c:v>2025.9369999999999</c:v>
                </c:pt>
                <c:pt idx="22598">
                  <c:v>2024.5309999999999</c:v>
                </c:pt>
                <c:pt idx="22599">
                  <c:v>2027.7339999999999</c:v>
                </c:pt>
                <c:pt idx="22600">
                  <c:v>2028.3589999999999</c:v>
                </c:pt>
                <c:pt idx="22601">
                  <c:v>2028.75</c:v>
                </c:pt>
                <c:pt idx="22602">
                  <c:v>2030</c:v>
                </c:pt>
                <c:pt idx="22603">
                  <c:v>2030.7809999999999</c:v>
                </c:pt>
                <c:pt idx="22604">
                  <c:v>2027.578</c:v>
                </c:pt>
                <c:pt idx="22605">
                  <c:v>2033.203</c:v>
                </c:pt>
                <c:pt idx="22606">
                  <c:v>2032.1869999999999</c:v>
                </c:pt>
                <c:pt idx="22607">
                  <c:v>2033.5940000000001</c:v>
                </c:pt>
                <c:pt idx="22608">
                  <c:v>2032.9690000000001</c:v>
                </c:pt>
                <c:pt idx="22609">
                  <c:v>2032.7339999999999</c:v>
                </c:pt>
                <c:pt idx="22610">
                  <c:v>2033.5940000000001</c:v>
                </c:pt>
                <c:pt idx="22611">
                  <c:v>2035.3910000000001</c:v>
                </c:pt>
                <c:pt idx="22612">
                  <c:v>2036.172</c:v>
                </c:pt>
                <c:pt idx="22613">
                  <c:v>2036.797</c:v>
                </c:pt>
                <c:pt idx="22614">
                  <c:v>2035.547</c:v>
                </c:pt>
                <c:pt idx="22615">
                  <c:v>2038.203</c:v>
                </c:pt>
                <c:pt idx="22616">
                  <c:v>2037.9690000000001</c:v>
                </c:pt>
                <c:pt idx="22617">
                  <c:v>2038.75</c:v>
                </c:pt>
                <c:pt idx="22618">
                  <c:v>2038.9839999999999</c:v>
                </c:pt>
                <c:pt idx="22619">
                  <c:v>2038.5940000000001</c:v>
                </c:pt>
                <c:pt idx="22620">
                  <c:v>2040</c:v>
                </c:pt>
                <c:pt idx="22621">
                  <c:v>2041.797</c:v>
                </c:pt>
                <c:pt idx="22622">
                  <c:v>2044.375</c:v>
                </c:pt>
                <c:pt idx="22623">
                  <c:v>2043.203</c:v>
                </c:pt>
                <c:pt idx="22624">
                  <c:v>2043.5940000000001</c:v>
                </c:pt>
                <c:pt idx="22625">
                  <c:v>2043.75</c:v>
                </c:pt>
                <c:pt idx="22626">
                  <c:v>2045.9369999999999</c:v>
                </c:pt>
                <c:pt idx="22627">
                  <c:v>2043.75</c:v>
                </c:pt>
                <c:pt idx="22628">
                  <c:v>2045</c:v>
                </c:pt>
                <c:pt idx="22629">
                  <c:v>2046.4059999999999</c:v>
                </c:pt>
                <c:pt idx="22630">
                  <c:v>2043.9839999999999</c:v>
                </c:pt>
                <c:pt idx="22631">
                  <c:v>2048.9839999999999</c:v>
                </c:pt>
                <c:pt idx="22632">
                  <c:v>2046.953</c:v>
                </c:pt>
                <c:pt idx="22633">
                  <c:v>2047.9690000000001</c:v>
                </c:pt>
                <c:pt idx="22634">
                  <c:v>2051.172</c:v>
                </c:pt>
                <c:pt idx="22635">
                  <c:v>2050.9369999999999</c:v>
                </c:pt>
                <c:pt idx="22636">
                  <c:v>2050.1559999999999</c:v>
                </c:pt>
                <c:pt idx="22637">
                  <c:v>2049.375</c:v>
                </c:pt>
                <c:pt idx="22638">
                  <c:v>2051.797</c:v>
                </c:pt>
                <c:pt idx="22639">
                  <c:v>2051.172</c:v>
                </c:pt>
                <c:pt idx="22640">
                  <c:v>2050.7809999999999</c:v>
                </c:pt>
                <c:pt idx="22641">
                  <c:v>2052.9690000000001</c:v>
                </c:pt>
                <c:pt idx="22642">
                  <c:v>2053.203</c:v>
                </c:pt>
                <c:pt idx="22643">
                  <c:v>2050.3910000000001</c:v>
                </c:pt>
                <c:pt idx="22644">
                  <c:v>2051.953</c:v>
                </c:pt>
                <c:pt idx="22645">
                  <c:v>2055.1559999999999</c:v>
                </c:pt>
                <c:pt idx="22646">
                  <c:v>2053.9839999999999</c:v>
                </c:pt>
                <c:pt idx="22647">
                  <c:v>2055.3910000000001</c:v>
                </c:pt>
                <c:pt idx="22648">
                  <c:v>2055</c:v>
                </c:pt>
                <c:pt idx="22649">
                  <c:v>2055.7809999999999</c:v>
                </c:pt>
                <c:pt idx="22650">
                  <c:v>2055.3910000000001</c:v>
                </c:pt>
                <c:pt idx="22651">
                  <c:v>2055.3910000000001</c:v>
                </c:pt>
                <c:pt idx="22652">
                  <c:v>2056.953</c:v>
                </c:pt>
                <c:pt idx="22653">
                  <c:v>2056.953</c:v>
                </c:pt>
                <c:pt idx="22654">
                  <c:v>2059.1410000000001</c:v>
                </c:pt>
                <c:pt idx="22655">
                  <c:v>2057.1869999999999</c:v>
                </c:pt>
                <c:pt idx="22656">
                  <c:v>2058.75</c:v>
                </c:pt>
                <c:pt idx="22657">
                  <c:v>2056.953</c:v>
                </c:pt>
                <c:pt idx="22658">
                  <c:v>2060.3910000000001</c:v>
                </c:pt>
                <c:pt idx="22659">
                  <c:v>2059.375</c:v>
                </c:pt>
                <c:pt idx="22660">
                  <c:v>2058.3589999999999</c:v>
                </c:pt>
                <c:pt idx="22661">
                  <c:v>2060.3910000000001</c:v>
                </c:pt>
                <c:pt idx="22662">
                  <c:v>2060</c:v>
                </c:pt>
                <c:pt idx="22663">
                  <c:v>2062.3440000000001</c:v>
                </c:pt>
                <c:pt idx="22664">
                  <c:v>2058.75</c:v>
                </c:pt>
                <c:pt idx="22665">
                  <c:v>2060.3910000000001</c:v>
                </c:pt>
                <c:pt idx="22666">
                  <c:v>2061.797</c:v>
                </c:pt>
                <c:pt idx="22667">
                  <c:v>2061.953</c:v>
                </c:pt>
                <c:pt idx="22668">
                  <c:v>2061.797</c:v>
                </c:pt>
                <c:pt idx="22669">
                  <c:v>2060.547</c:v>
                </c:pt>
                <c:pt idx="22670">
                  <c:v>2064.7660000000001</c:v>
                </c:pt>
                <c:pt idx="22671">
                  <c:v>2060.547</c:v>
                </c:pt>
                <c:pt idx="22672">
                  <c:v>2062.9690000000001</c:v>
                </c:pt>
                <c:pt idx="22673">
                  <c:v>2060.7809999999999</c:v>
                </c:pt>
                <c:pt idx="22674">
                  <c:v>2063.3589999999999</c:v>
                </c:pt>
                <c:pt idx="22675">
                  <c:v>2061.5619999999999</c:v>
                </c:pt>
                <c:pt idx="22676">
                  <c:v>2064.5309999999999</c:v>
                </c:pt>
                <c:pt idx="22677">
                  <c:v>2064.1410000000001</c:v>
                </c:pt>
                <c:pt idx="22678">
                  <c:v>2062.3440000000001</c:v>
                </c:pt>
                <c:pt idx="22679">
                  <c:v>2064.5309999999999</c:v>
                </c:pt>
                <c:pt idx="22680">
                  <c:v>2063.3589999999999</c:v>
                </c:pt>
                <c:pt idx="22681">
                  <c:v>2063.75</c:v>
                </c:pt>
                <c:pt idx="22682">
                  <c:v>2065</c:v>
                </c:pt>
                <c:pt idx="22683">
                  <c:v>2066.5619999999999</c:v>
                </c:pt>
                <c:pt idx="22684">
                  <c:v>2065</c:v>
                </c:pt>
                <c:pt idx="22685">
                  <c:v>2065</c:v>
                </c:pt>
                <c:pt idx="22686">
                  <c:v>2064.7660000000001</c:v>
                </c:pt>
                <c:pt idx="22687">
                  <c:v>2065</c:v>
                </c:pt>
                <c:pt idx="22688">
                  <c:v>2066.4059999999999</c:v>
                </c:pt>
                <c:pt idx="22689">
                  <c:v>2065.9369999999999</c:v>
                </c:pt>
                <c:pt idx="22690">
                  <c:v>2065</c:v>
                </c:pt>
                <c:pt idx="22691">
                  <c:v>2065.1559999999999</c:v>
                </c:pt>
                <c:pt idx="22692">
                  <c:v>2063.5940000000001</c:v>
                </c:pt>
                <c:pt idx="22693">
                  <c:v>2065.547</c:v>
                </c:pt>
                <c:pt idx="22694">
                  <c:v>2065</c:v>
                </c:pt>
                <c:pt idx="22695">
                  <c:v>2064.1410000000001</c:v>
                </c:pt>
                <c:pt idx="22696">
                  <c:v>2065.3910000000001</c:v>
                </c:pt>
                <c:pt idx="22697">
                  <c:v>2064.375</c:v>
                </c:pt>
                <c:pt idx="22698">
                  <c:v>2065</c:v>
                </c:pt>
                <c:pt idx="22699">
                  <c:v>2067.3440000000001</c:v>
                </c:pt>
                <c:pt idx="22700">
                  <c:v>2063.5940000000001</c:v>
                </c:pt>
                <c:pt idx="22701">
                  <c:v>2066.5619999999999</c:v>
                </c:pt>
                <c:pt idx="22702">
                  <c:v>2064.5309999999999</c:v>
                </c:pt>
                <c:pt idx="22703">
                  <c:v>2066.797</c:v>
                </c:pt>
                <c:pt idx="22704">
                  <c:v>2065.547</c:v>
                </c:pt>
                <c:pt idx="22705">
                  <c:v>2065.547</c:v>
                </c:pt>
                <c:pt idx="22706">
                  <c:v>2065.1559999999999</c:v>
                </c:pt>
                <c:pt idx="22707">
                  <c:v>2064.1410000000001</c:v>
                </c:pt>
                <c:pt idx="22708">
                  <c:v>2065.1559999999999</c:v>
                </c:pt>
                <c:pt idx="22709">
                  <c:v>2064.1410000000001</c:v>
                </c:pt>
                <c:pt idx="22710">
                  <c:v>2062.3440000000001</c:v>
                </c:pt>
                <c:pt idx="22711">
                  <c:v>2065.1559999999999</c:v>
                </c:pt>
                <c:pt idx="22712">
                  <c:v>2062.9690000000001</c:v>
                </c:pt>
                <c:pt idx="22713">
                  <c:v>2062.578</c:v>
                </c:pt>
                <c:pt idx="22714">
                  <c:v>2064.375</c:v>
                </c:pt>
                <c:pt idx="22715">
                  <c:v>2064.7660000000001</c:v>
                </c:pt>
                <c:pt idx="22716">
                  <c:v>2063.9839999999999</c:v>
                </c:pt>
                <c:pt idx="22717">
                  <c:v>2065.3910000000001</c:v>
                </c:pt>
                <c:pt idx="22718">
                  <c:v>2063.3589999999999</c:v>
                </c:pt>
                <c:pt idx="22719">
                  <c:v>2063.75</c:v>
                </c:pt>
                <c:pt idx="22720">
                  <c:v>2061.797</c:v>
                </c:pt>
                <c:pt idx="22721">
                  <c:v>2061.953</c:v>
                </c:pt>
                <c:pt idx="22722">
                  <c:v>2060.7809999999999</c:v>
                </c:pt>
                <c:pt idx="22723">
                  <c:v>2061.4059999999999</c:v>
                </c:pt>
                <c:pt idx="22724">
                  <c:v>2062.578</c:v>
                </c:pt>
                <c:pt idx="22725">
                  <c:v>2063.5940000000001</c:v>
                </c:pt>
                <c:pt idx="22726">
                  <c:v>2062.9690000000001</c:v>
                </c:pt>
                <c:pt idx="22727">
                  <c:v>2062.7339999999999</c:v>
                </c:pt>
                <c:pt idx="22728">
                  <c:v>2062.1869999999999</c:v>
                </c:pt>
                <c:pt idx="22729">
                  <c:v>2058.203</c:v>
                </c:pt>
                <c:pt idx="22730">
                  <c:v>2059.375</c:v>
                </c:pt>
                <c:pt idx="22731">
                  <c:v>2060.547</c:v>
                </c:pt>
                <c:pt idx="22732">
                  <c:v>2058.5940000000001</c:v>
                </c:pt>
                <c:pt idx="22733">
                  <c:v>2059.7660000000001</c:v>
                </c:pt>
                <c:pt idx="22734">
                  <c:v>2058.5940000000001</c:v>
                </c:pt>
                <c:pt idx="22735">
                  <c:v>2058.3589999999999</c:v>
                </c:pt>
                <c:pt idx="22736">
                  <c:v>2058.9839999999999</c:v>
                </c:pt>
                <c:pt idx="22737">
                  <c:v>2058.5940000000001</c:v>
                </c:pt>
                <c:pt idx="22738">
                  <c:v>2057.9690000000001</c:v>
                </c:pt>
                <c:pt idx="22739">
                  <c:v>2055.7809999999999</c:v>
                </c:pt>
                <c:pt idx="22740">
                  <c:v>2057.578</c:v>
                </c:pt>
                <c:pt idx="22741">
                  <c:v>2055.547</c:v>
                </c:pt>
                <c:pt idx="22742">
                  <c:v>2057.1869999999999</c:v>
                </c:pt>
                <c:pt idx="22743">
                  <c:v>2055.3910000000001</c:v>
                </c:pt>
                <c:pt idx="22744">
                  <c:v>2057.7339999999999</c:v>
                </c:pt>
                <c:pt idx="22745">
                  <c:v>2054.1410000000001</c:v>
                </c:pt>
                <c:pt idx="22746">
                  <c:v>2056.953</c:v>
                </c:pt>
                <c:pt idx="22747">
                  <c:v>2054.375</c:v>
                </c:pt>
                <c:pt idx="22748">
                  <c:v>2054.375</c:v>
                </c:pt>
                <c:pt idx="22749">
                  <c:v>2055.9369999999999</c:v>
                </c:pt>
                <c:pt idx="22750">
                  <c:v>2053.9839999999999</c:v>
                </c:pt>
                <c:pt idx="22751">
                  <c:v>2052.9690000000001</c:v>
                </c:pt>
                <c:pt idx="22752">
                  <c:v>2052.9690000000001</c:v>
                </c:pt>
                <c:pt idx="22753">
                  <c:v>2051.953</c:v>
                </c:pt>
                <c:pt idx="22754">
                  <c:v>2050.547</c:v>
                </c:pt>
                <c:pt idx="22755">
                  <c:v>2052.578</c:v>
                </c:pt>
                <c:pt idx="22756">
                  <c:v>2051.5619999999999</c:v>
                </c:pt>
                <c:pt idx="22757">
                  <c:v>2050.9369999999999</c:v>
                </c:pt>
                <c:pt idx="22758">
                  <c:v>2048.9839999999999</c:v>
                </c:pt>
                <c:pt idx="22759">
                  <c:v>2049.375</c:v>
                </c:pt>
                <c:pt idx="22760">
                  <c:v>2048.75</c:v>
                </c:pt>
                <c:pt idx="22761">
                  <c:v>2049.5309999999999</c:v>
                </c:pt>
                <c:pt idx="22762">
                  <c:v>2047.578</c:v>
                </c:pt>
                <c:pt idx="22763">
                  <c:v>2046.172</c:v>
                </c:pt>
                <c:pt idx="22764">
                  <c:v>2048.203</c:v>
                </c:pt>
                <c:pt idx="22765">
                  <c:v>2046.4059999999999</c:v>
                </c:pt>
                <c:pt idx="22766">
                  <c:v>2047.7339999999999</c:v>
                </c:pt>
                <c:pt idx="22767">
                  <c:v>2045.3910000000001</c:v>
                </c:pt>
                <c:pt idx="22768">
                  <c:v>2045.1559999999999</c:v>
                </c:pt>
                <c:pt idx="22769">
                  <c:v>2044.375</c:v>
                </c:pt>
                <c:pt idx="22770">
                  <c:v>2043.5940000000001</c:v>
                </c:pt>
                <c:pt idx="22771">
                  <c:v>2047.3440000000001</c:v>
                </c:pt>
                <c:pt idx="22772">
                  <c:v>2042.7339999999999</c:v>
                </c:pt>
                <c:pt idx="22773">
                  <c:v>2041.797</c:v>
                </c:pt>
                <c:pt idx="22774">
                  <c:v>2042.9690000000001</c:v>
                </c:pt>
                <c:pt idx="22775">
                  <c:v>2039.7660000000001</c:v>
                </c:pt>
                <c:pt idx="22776">
                  <c:v>2037.578</c:v>
                </c:pt>
                <c:pt idx="22777">
                  <c:v>2041.4059999999999</c:v>
                </c:pt>
                <c:pt idx="22778">
                  <c:v>2040.3910000000001</c:v>
                </c:pt>
                <c:pt idx="22779">
                  <c:v>2038.75</c:v>
                </c:pt>
                <c:pt idx="22780">
                  <c:v>2038.203</c:v>
                </c:pt>
                <c:pt idx="22781">
                  <c:v>2037.9690000000001</c:v>
                </c:pt>
                <c:pt idx="22782">
                  <c:v>2036.797</c:v>
                </c:pt>
                <c:pt idx="22783">
                  <c:v>2037.9690000000001</c:v>
                </c:pt>
                <c:pt idx="22784">
                  <c:v>2037.3440000000001</c:v>
                </c:pt>
                <c:pt idx="22785">
                  <c:v>2035.547</c:v>
                </c:pt>
                <c:pt idx="22786">
                  <c:v>2035.7809999999999</c:v>
                </c:pt>
                <c:pt idx="22787">
                  <c:v>2034.5309999999999</c:v>
                </c:pt>
                <c:pt idx="22788">
                  <c:v>2035.1559999999999</c:v>
                </c:pt>
                <c:pt idx="22789">
                  <c:v>2035</c:v>
                </c:pt>
                <c:pt idx="22790">
                  <c:v>2032.1869999999999</c:v>
                </c:pt>
                <c:pt idx="22791">
                  <c:v>2031.172</c:v>
                </c:pt>
                <c:pt idx="22792">
                  <c:v>2030.9369999999999</c:v>
                </c:pt>
                <c:pt idx="22793">
                  <c:v>2031.953</c:v>
                </c:pt>
                <c:pt idx="22794">
                  <c:v>2030</c:v>
                </c:pt>
                <c:pt idx="22795">
                  <c:v>2028.75</c:v>
                </c:pt>
                <c:pt idx="22796">
                  <c:v>2027.578</c:v>
                </c:pt>
                <c:pt idx="22797">
                  <c:v>2029.375</c:v>
                </c:pt>
                <c:pt idx="22798">
                  <c:v>2028.5940000000001</c:v>
                </c:pt>
                <c:pt idx="22799">
                  <c:v>2026.5619999999999</c:v>
                </c:pt>
                <c:pt idx="22800">
                  <c:v>2027.7339999999999</c:v>
                </c:pt>
                <c:pt idx="22801">
                  <c:v>2023.3589999999999</c:v>
                </c:pt>
                <c:pt idx="22802">
                  <c:v>2025.547</c:v>
                </c:pt>
                <c:pt idx="22803">
                  <c:v>2025.7809999999999</c:v>
                </c:pt>
                <c:pt idx="22804">
                  <c:v>2024.1410000000001</c:v>
                </c:pt>
                <c:pt idx="22805">
                  <c:v>2025</c:v>
                </c:pt>
                <c:pt idx="22806">
                  <c:v>2024.1410000000001</c:v>
                </c:pt>
                <c:pt idx="22807">
                  <c:v>2021.5619999999999</c:v>
                </c:pt>
                <c:pt idx="22808">
                  <c:v>2022.578</c:v>
                </c:pt>
                <c:pt idx="22809">
                  <c:v>2024.1410000000001</c:v>
                </c:pt>
                <c:pt idx="22810">
                  <c:v>2018.75</c:v>
                </c:pt>
                <c:pt idx="22811">
                  <c:v>2021.172</c:v>
                </c:pt>
                <c:pt idx="22812">
                  <c:v>2020.1559999999999</c:v>
                </c:pt>
                <c:pt idx="22813">
                  <c:v>2018.5940000000001</c:v>
                </c:pt>
                <c:pt idx="22814">
                  <c:v>2020.1559999999999</c:v>
                </c:pt>
                <c:pt idx="22815">
                  <c:v>2017.7339999999999</c:v>
                </c:pt>
                <c:pt idx="22816">
                  <c:v>2017.7339999999999</c:v>
                </c:pt>
                <c:pt idx="22817">
                  <c:v>2015.3910000000001</c:v>
                </c:pt>
                <c:pt idx="22818">
                  <c:v>2016.172</c:v>
                </c:pt>
                <c:pt idx="22819">
                  <c:v>2014.375</c:v>
                </c:pt>
                <c:pt idx="22820">
                  <c:v>2014.375</c:v>
                </c:pt>
                <c:pt idx="22821">
                  <c:v>2011.797</c:v>
                </c:pt>
                <c:pt idx="22822">
                  <c:v>2012.578</c:v>
                </c:pt>
                <c:pt idx="22823">
                  <c:v>2012.3440000000001</c:v>
                </c:pt>
                <c:pt idx="22824">
                  <c:v>2013.3589999999999</c:v>
                </c:pt>
                <c:pt idx="22825">
                  <c:v>2010.9369999999999</c:v>
                </c:pt>
                <c:pt idx="22826">
                  <c:v>2011.5619999999999</c:v>
                </c:pt>
                <c:pt idx="22827">
                  <c:v>2010.7809999999999</c:v>
                </c:pt>
                <c:pt idx="22828">
                  <c:v>2008.5940000000001</c:v>
                </c:pt>
                <c:pt idx="22829">
                  <c:v>2010</c:v>
                </c:pt>
                <c:pt idx="22830">
                  <c:v>2009.1410000000001</c:v>
                </c:pt>
                <c:pt idx="22831">
                  <c:v>2007.1869999999999</c:v>
                </c:pt>
                <c:pt idx="22832">
                  <c:v>2007.1869999999999</c:v>
                </c:pt>
                <c:pt idx="22833">
                  <c:v>2005.9369999999999</c:v>
                </c:pt>
                <c:pt idx="22834">
                  <c:v>2006.172</c:v>
                </c:pt>
                <c:pt idx="22835">
                  <c:v>2007.9690000000001</c:v>
                </c:pt>
                <c:pt idx="22836">
                  <c:v>2007.1869999999999</c:v>
                </c:pt>
                <c:pt idx="22837">
                  <c:v>2004.7660000000001</c:v>
                </c:pt>
                <c:pt idx="22838">
                  <c:v>2003.3589999999999</c:v>
                </c:pt>
                <c:pt idx="22839">
                  <c:v>2002.9690000000001</c:v>
                </c:pt>
                <c:pt idx="22840">
                  <c:v>2000.3910000000001</c:v>
                </c:pt>
                <c:pt idx="22841">
                  <c:v>2000.9369999999999</c:v>
                </c:pt>
                <c:pt idx="22842">
                  <c:v>2002.7339999999999</c:v>
                </c:pt>
                <c:pt idx="22843">
                  <c:v>2000.3910000000001</c:v>
                </c:pt>
                <c:pt idx="22844">
                  <c:v>2000.7809999999999</c:v>
                </c:pt>
                <c:pt idx="22845">
                  <c:v>1999.5309999999999</c:v>
                </c:pt>
                <c:pt idx="22846">
                  <c:v>1997.578</c:v>
                </c:pt>
                <c:pt idx="22847">
                  <c:v>1995.3910000000001</c:v>
                </c:pt>
                <c:pt idx="22848">
                  <c:v>1997.7339999999999</c:v>
                </c:pt>
                <c:pt idx="22849">
                  <c:v>1995.9369999999999</c:v>
                </c:pt>
                <c:pt idx="22850">
                  <c:v>1995.3910000000001</c:v>
                </c:pt>
                <c:pt idx="22851">
                  <c:v>1998.75</c:v>
                </c:pt>
                <c:pt idx="22852">
                  <c:v>1996.4059999999999</c:v>
                </c:pt>
                <c:pt idx="22853">
                  <c:v>1996.172</c:v>
                </c:pt>
                <c:pt idx="22854">
                  <c:v>1994.1410000000001</c:v>
                </c:pt>
                <c:pt idx="22855">
                  <c:v>1993.5940000000001</c:v>
                </c:pt>
                <c:pt idx="22856">
                  <c:v>1991.953</c:v>
                </c:pt>
                <c:pt idx="22857">
                  <c:v>1993.75</c:v>
                </c:pt>
                <c:pt idx="22858">
                  <c:v>1991.4059999999999</c:v>
                </c:pt>
                <c:pt idx="22859">
                  <c:v>1987.9690000000001</c:v>
                </c:pt>
                <c:pt idx="22860">
                  <c:v>1990.547</c:v>
                </c:pt>
                <c:pt idx="22861">
                  <c:v>1988.75</c:v>
                </c:pt>
                <c:pt idx="22862">
                  <c:v>1989.1410000000001</c:v>
                </c:pt>
                <c:pt idx="22863">
                  <c:v>1988.203</c:v>
                </c:pt>
                <c:pt idx="22864">
                  <c:v>1989.7660000000001</c:v>
                </c:pt>
                <c:pt idx="22865">
                  <c:v>1987.9690000000001</c:v>
                </c:pt>
                <c:pt idx="22866">
                  <c:v>1988.203</c:v>
                </c:pt>
                <c:pt idx="22867">
                  <c:v>1986.797</c:v>
                </c:pt>
                <c:pt idx="22868">
                  <c:v>1985.7809999999999</c:v>
                </c:pt>
                <c:pt idx="22869">
                  <c:v>1985</c:v>
                </c:pt>
                <c:pt idx="22870">
                  <c:v>1985.1559999999999</c:v>
                </c:pt>
                <c:pt idx="22871">
                  <c:v>1985</c:v>
                </c:pt>
                <c:pt idx="22872">
                  <c:v>1984.375</c:v>
                </c:pt>
                <c:pt idx="22873">
                  <c:v>1985</c:v>
                </c:pt>
                <c:pt idx="22874">
                  <c:v>1982.9690000000001</c:v>
                </c:pt>
                <c:pt idx="22875">
                  <c:v>1985</c:v>
                </c:pt>
                <c:pt idx="22876">
                  <c:v>1983.203</c:v>
                </c:pt>
                <c:pt idx="22877">
                  <c:v>1983.3589999999999</c:v>
                </c:pt>
                <c:pt idx="22878">
                  <c:v>1981.4059999999999</c:v>
                </c:pt>
                <c:pt idx="22879">
                  <c:v>1983.203</c:v>
                </c:pt>
                <c:pt idx="22880">
                  <c:v>1981.953</c:v>
                </c:pt>
                <c:pt idx="22881">
                  <c:v>1978.3589999999999</c:v>
                </c:pt>
                <c:pt idx="22882">
                  <c:v>1977.1869999999999</c:v>
                </c:pt>
                <c:pt idx="22883">
                  <c:v>1978.3589999999999</c:v>
                </c:pt>
                <c:pt idx="22884">
                  <c:v>1977.3440000000001</c:v>
                </c:pt>
                <c:pt idx="22885">
                  <c:v>1976.953</c:v>
                </c:pt>
                <c:pt idx="22886">
                  <c:v>1978.3589999999999</c:v>
                </c:pt>
                <c:pt idx="22887">
                  <c:v>1977.1869999999999</c:v>
                </c:pt>
                <c:pt idx="22888">
                  <c:v>1975.9369999999999</c:v>
                </c:pt>
                <c:pt idx="22889">
                  <c:v>1975.1559999999999</c:v>
                </c:pt>
                <c:pt idx="22890">
                  <c:v>1973.9839999999999</c:v>
                </c:pt>
                <c:pt idx="22891">
                  <c:v>1974.1410000000001</c:v>
                </c:pt>
                <c:pt idx="22892">
                  <c:v>1975.1559999999999</c:v>
                </c:pt>
                <c:pt idx="22893">
                  <c:v>1975.1559999999999</c:v>
                </c:pt>
                <c:pt idx="22894">
                  <c:v>1973.75</c:v>
                </c:pt>
                <c:pt idx="22895">
                  <c:v>1975.3910000000001</c:v>
                </c:pt>
                <c:pt idx="22896">
                  <c:v>1972.3440000000001</c:v>
                </c:pt>
                <c:pt idx="22897">
                  <c:v>1974.5309999999999</c:v>
                </c:pt>
                <c:pt idx="22898">
                  <c:v>1972.7339999999999</c:v>
                </c:pt>
                <c:pt idx="22899">
                  <c:v>1970.547</c:v>
                </c:pt>
                <c:pt idx="22900">
                  <c:v>1972.3440000000001</c:v>
                </c:pt>
                <c:pt idx="22901">
                  <c:v>1971.5619999999999</c:v>
                </c:pt>
                <c:pt idx="22902">
                  <c:v>1969.7660000000001</c:v>
                </c:pt>
                <c:pt idx="22903">
                  <c:v>1971.172</c:v>
                </c:pt>
                <c:pt idx="22904">
                  <c:v>1968.75</c:v>
                </c:pt>
                <c:pt idx="22905">
                  <c:v>1970.3910000000001</c:v>
                </c:pt>
                <c:pt idx="22906">
                  <c:v>1970.1559999999999</c:v>
                </c:pt>
                <c:pt idx="22907">
                  <c:v>1968.203</c:v>
                </c:pt>
                <c:pt idx="22908">
                  <c:v>1969.7660000000001</c:v>
                </c:pt>
                <c:pt idx="22909">
                  <c:v>1969.1410000000001</c:v>
                </c:pt>
                <c:pt idx="22910">
                  <c:v>1967.9690000000001</c:v>
                </c:pt>
                <c:pt idx="22911">
                  <c:v>1967.578</c:v>
                </c:pt>
                <c:pt idx="22912">
                  <c:v>1965.3910000000001</c:v>
                </c:pt>
                <c:pt idx="22913">
                  <c:v>1966.953</c:v>
                </c:pt>
                <c:pt idx="22914">
                  <c:v>1968.203</c:v>
                </c:pt>
                <c:pt idx="22915">
                  <c:v>1968.5940000000001</c:v>
                </c:pt>
                <c:pt idx="22916">
                  <c:v>1966.797</c:v>
                </c:pt>
                <c:pt idx="22917">
                  <c:v>1968.203</c:v>
                </c:pt>
                <c:pt idx="22918">
                  <c:v>1966.5619999999999</c:v>
                </c:pt>
                <c:pt idx="22919">
                  <c:v>1967.1869999999999</c:v>
                </c:pt>
                <c:pt idx="22920">
                  <c:v>1965</c:v>
                </c:pt>
                <c:pt idx="22921">
                  <c:v>1963.3589999999999</c:v>
                </c:pt>
                <c:pt idx="22922">
                  <c:v>1967.1869999999999</c:v>
                </c:pt>
                <c:pt idx="22923">
                  <c:v>1966.5619999999999</c:v>
                </c:pt>
                <c:pt idx="22924">
                  <c:v>1963.75</c:v>
                </c:pt>
                <c:pt idx="22925">
                  <c:v>1966.953</c:v>
                </c:pt>
                <c:pt idx="22926">
                  <c:v>1966.4059999999999</c:v>
                </c:pt>
                <c:pt idx="22927">
                  <c:v>1965.3910000000001</c:v>
                </c:pt>
                <c:pt idx="22928">
                  <c:v>1963.5940000000001</c:v>
                </c:pt>
                <c:pt idx="22929">
                  <c:v>1963.5940000000001</c:v>
                </c:pt>
                <c:pt idx="22930">
                  <c:v>1963.9839999999999</c:v>
                </c:pt>
                <c:pt idx="22931">
                  <c:v>1962.9690000000001</c:v>
                </c:pt>
                <c:pt idx="22932">
                  <c:v>1961.953</c:v>
                </c:pt>
                <c:pt idx="22933">
                  <c:v>1965.3910000000001</c:v>
                </c:pt>
                <c:pt idx="22934">
                  <c:v>1965</c:v>
                </c:pt>
                <c:pt idx="22935">
                  <c:v>1962.578</c:v>
                </c:pt>
                <c:pt idx="22936">
                  <c:v>1964.5309999999999</c:v>
                </c:pt>
                <c:pt idx="22937">
                  <c:v>1965.1559999999999</c:v>
                </c:pt>
                <c:pt idx="22938">
                  <c:v>1964.375</c:v>
                </c:pt>
                <c:pt idx="22939">
                  <c:v>1960.3910000000001</c:v>
                </c:pt>
                <c:pt idx="22940">
                  <c:v>1963.3589999999999</c:v>
                </c:pt>
                <c:pt idx="22941">
                  <c:v>1962.7339999999999</c:v>
                </c:pt>
                <c:pt idx="22942">
                  <c:v>1962.578</c:v>
                </c:pt>
                <c:pt idx="22943">
                  <c:v>1959.1410000000001</c:v>
                </c:pt>
                <c:pt idx="22944">
                  <c:v>1959.7660000000001</c:v>
                </c:pt>
                <c:pt idx="22945">
                  <c:v>1961.4059999999999</c:v>
                </c:pt>
                <c:pt idx="22946">
                  <c:v>1961.953</c:v>
                </c:pt>
                <c:pt idx="22947">
                  <c:v>1961.4059999999999</c:v>
                </c:pt>
                <c:pt idx="22948">
                  <c:v>1959.5309999999999</c:v>
                </c:pt>
                <c:pt idx="22949">
                  <c:v>1962.9690000000001</c:v>
                </c:pt>
                <c:pt idx="22950">
                  <c:v>1962.578</c:v>
                </c:pt>
                <c:pt idx="22951">
                  <c:v>1964.1410000000001</c:v>
                </c:pt>
                <c:pt idx="22952">
                  <c:v>1962.7339999999999</c:v>
                </c:pt>
                <c:pt idx="22953">
                  <c:v>1963.5940000000001</c:v>
                </c:pt>
                <c:pt idx="22954">
                  <c:v>1960.7809999999999</c:v>
                </c:pt>
                <c:pt idx="22955">
                  <c:v>1962.1869999999999</c:v>
                </c:pt>
                <c:pt idx="22956">
                  <c:v>1962.578</c:v>
                </c:pt>
                <c:pt idx="22957">
                  <c:v>1960.547</c:v>
                </c:pt>
                <c:pt idx="22958">
                  <c:v>1961.797</c:v>
                </c:pt>
                <c:pt idx="22959">
                  <c:v>1960</c:v>
                </c:pt>
                <c:pt idx="22960">
                  <c:v>1964.375</c:v>
                </c:pt>
                <c:pt idx="22961">
                  <c:v>1961.797</c:v>
                </c:pt>
                <c:pt idx="22962">
                  <c:v>1960.3910000000001</c:v>
                </c:pt>
                <c:pt idx="22963">
                  <c:v>1962.9690000000001</c:v>
                </c:pt>
                <c:pt idx="22964">
                  <c:v>1963.203</c:v>
                </c:pt>
                <c:pt idx="22965">
                  <c:v>1962.9690000000001</c:v>
                </c:pt>
                <c:pt idx="22966">
                  <c:v>1961.4059999999999</c:v>
                </c:pt>
                <c:pt idx="22967">
                  <c:v>1961.953</c:v>
                </c:pt>
                <c:pt idx="22968">
                  <c:v>1963.5940000000001</c:v>
                </c:pt>
                <c:pt idx="22969">
                  <c:v>1961.172</c:v>
                </c:pt>
                <c:pt idx="22970">
                  <c:v>1963.75</c:v>
                </c:pt>
                <c:pt idx="22971">
                  <c:v>1962.9690000000001</c:v>
                </c:pt>
                <c:pt idx="22972">
                  <c:v>1964.5309999999999</c:v>
                </c:pt>
                <c:pt idx="22973">
                  <c:v>1963.203</c:v>
                </c:pt>
                <c:pt idx="22974">
                  <c:v>1965.3910000000001</c:v>
                </c:pt>
                <c:pt idx="22975">
                  <c:v>1965</c:v>
                </c:pt>
                <c:pt idx="22976">
                  <c:v>1962.578</c:v>
                </c:pt>
                <c:pt idx="22977">
                  <c:v>1964.7660000000001</c:v>
                </c:pt>
                <c:pt idx="22978">
                  <c:v>1962.1869999999999</c:v>
                </c:pt>
                <c:pt idx="22979">
                  <c:v>1962.7339999999999</c:v>
                </c:pt>
                <c:pt idx="22980">
                  <c:v>1963.9839999999999</c:v>
                </c:pt>
                <c:pt idx="22981">
                  <c:v>1964.1410000000001</c:v>
                </c:pt>
                <c:pt idx="22982">
                  <c:v>1964.7660000000001</c:v>
                </c:pt>
                <c:pt idx="22983">
                  <c:v>1965.1559999999999</c:v>
                </c:pt>
                <c:pt idx="22984">
                  <c:v>1964.375</c:v>
                </c:pt>
                <c:pt idx="22985">
                  <c:v>1965.3910000000001</c:v>
                </c:pt>
                <c:pt idx="22986">
                  <c:v>1965.547</c:v>
                </c:pt>
                <c:pt idx="22987">
                  <c:v>1966.5619999999999</c:v>
                </c:pt>
                <c:pt idx="22988">
                  <c:v>1963.75</c:v>
                </c:pt>
                <c:pt idx="22989">
                  <c:v>1964.375</c:v>
                </c:pt>
                <c:pt idx="22990">
                  <c:v>1966.5619999999999</c:v>
                </c:pt>
                <c:pt idx="22991">
                  <c:v>1965.9369999999999</c:v>
                </c:pt>
                <c:pt idx="22992">
                  <c:v>1967.1869999999999</c:v>
                </c:pt>
                <c:pt idx="22993">
                  <c:v>1968.5940000000001</c:v>
                </c:pt>
                <c:pt idx="22994">
                  <c:v>1966.4059999999999</c:v>
                </c:pt>
                <c:pt idx="22995">
                  <c:v>1967.1869999999999</c:v>
                </c:pt>
                <c:pt idx="22996">
                  <c:v>1968.3589999999999</c:v>
                </c:pt>
                <c:pt idx="22997">
                  <c:v>1966.4059999999999</c:v>
                </c:pt>
                <c:pt idx="22998">
                  <c:v>1968.5940000000001</c:v>
                </c:pt>
                <c:pt idx="22999">
                  <c:v>1967.578</c:v>
                </c:pt>
                <c:pt idx="23000">
                  <c:v>1969.1410000000001</c:v>
                </c:pt>
                <c:pt idx="23001">
                  <c:v>1968.9839999999999</c:v>
                </c:pt>
                <c:pt idx="23002">
                  <c:v>1968.9839999999999</c:v>
                </c:pt>
                <c:pt idx="23003">
                  <c:v>1968.9839999999999</c:v>
                </c:pt>
                <c:pt idx="23004">
                  <c:v>1967.7339999999999</c:v>
                </c:pt>
                <c:pt idx="23005">
                  <c:v>1970.9369999999999</c:v>
                </c:pt>
                <c:pt idx="23006">
                  <c:v>1968.9839999999999</c:v>
                </c:pt>
                <c:pt idx="23007">
                  <c:v>1970.7809999999999</c:v>
                </c:pt>
                <c:pt idx="23008">
                  <c:v>1971.172</c:v>
                </c:pt>
                <c:pt idx="23009">
                  <c:v>1972.3440000000001</c:v>
                </c:pt>
                <c:pt idx="23010">
                  <c:v>1972.7339999999999</c:v>
                </c:pt>
                <c:pt idx="23011">
                  <c:v>1973.203</c:v>
                </c:pt>
                <c:pt idx="23012">
                  <c:v>1974.5309999999999</c:v>
                </c:pt>
                <c:pt idx="23013">
                  <c:v>1975.1559999999999</c:v>
                </c:pt>
                <c:pt idx="23014">
                  <c:v>1972.7339999999999</c:v>
                </c:pt>
                <c:pt idx="23015">
                  <c:v>1975.7809999999999</c:v>
                </c:pt>
                <c:pt idx="23016">
                  <c:v>1975.547</c:v>
                </c:pt>
                <c:pt idx="23017">
                  <c:v>1973.9839999999999</c:v>
                </c:pt>
                <c:pt idx="23018">
                  <c:v>1974.5309999999999</c:v>
                </c:pt>
                <c:pt idx="23019">
                  <c:v>1975.547</c:v>
                </c:pt>
                <c:pt idx="23020">
                  <c:v>1975.3910000000001</c:v>
                </c:pt>
                <c:pt idx="23021">
                  <c:v>1975.9369999999999</c:v>
                </c:pt>
                <c:pt idx="23022">
                  <c:v>1976.797</c:v>
                </c:pt>
                <c:pt idx="23023">
                  <c:v>1976.172</c:v>
                </c:pt>
                <c:pt idx="23024">
                  <c:v>1979.5309999999999</c:v>
                </c:pt>
                <c:pt idx="23025">
                  <c:v>1977.578</c:v>
                </c:pt>
                <c:pt idx="23026">
                  <c:v>1979.5309999999999</c:v>
                </c:pt>
                <c:pt idx="23027">
                  <c:v>1980.547</c:v>
                </c:pt>
                <c:pt idx="23028">
                  <c:v>1980.1559999999999</c:v>
                </c:pt>
                <c:pt idx="23029">
                  <c:v>1980</c:v>
                </c:pt>
                <c:pt idx="23030">
                  <c:v>1979.7660000000001</c:v>
                </c:pt>
                <c:pt idx="23031">
                  <c:v>1979.375</c:v>
                </c:pt>
                <c:pt idx="23032">
                  <c:v>1979.1410000000001</c:v>
                </c:pt>
                <c:pt idx="23033">
                  <c:v>1980.3910000000001</c:v>
                </c:pt>
                <c:pt idx="23034">
                  <c:v>1980.547</c:v>
                </c:pt>
                <c:pt idx="23035">
                  <c:v>1982.1869999999999</c:v>
                </c:pt>
                <c:pt idx="23036">
                  <c:v>1983.3589999999999</c:v>
                </c:pt>
                <c:pt idx="23037">
                  <c:v>1980.9369999999999</c:v>
                </c:pt>
                <c:pt idx="23038">
                  <c:v>1981.797</c:v>
                </c:pt>
                <c:pt idx="23039">
                  <c:v>1984.375</c:v>
                </c:pt>
                <c:pt idx="23040">
                  <c:v>1983.3589999999999</c:v>
                </c:pt>
                <c:pt idx="23041">
                  <c:v>1984.5309999999999</c:v>
                </c:pt>
                <c:pt idx="23042">
                  <c:v>1986.797</c:v>
                </c:pt>
                <c:pt idx="23043">
                  <c:v>1983.5940000000001</c:v>
                </c:pt>
                <c:pt idx="23044">
                  <c:v>1984.7660000000001</c:v>
                </c:pt>
                <c:pt idx="23045">
                  <c:v>1985.1559999999999</c:v>
                </c:pt>
                <c:pt idx="23046">
                  <c:v>1986.5619999999999</c:v>
                </c:pt>
                <c:pt idx="23047">
                  <c:v>1986.172</c:v>
                </c:pt>
                <c:pt idx="23048">
                  <c:v>1986.5619999999999</c:v>
                </c:pt>
                <c:pt idx="23049">
                  <c:v>1987.578</c:v>
                </c:pt>
                <c:pt idx="23050">
                  <c:v>1989.1410000000001</c:v>
                </c:pt>
                <c:pt idx="23051">
                  <c:v>1990.1559999999999</c:v>
                </c:pt>
                <c:pt idx="23052">
                  <c:v>1990</c:v>
                </c:pt>
                <c:pt idx="23053">
                  <c:v>1992.578</c:v>
                </c:pt>
                <c:pt idx="23054">
                  <c:v>1988.75</c:v>
                </c:pt>
                <c:pt idx="23055">
                  <c:v>1990.547</c:v>
                </c:pt>
                <c:pt idx="23056">
                  <c:v>1991.4059999999999</c:v>
                </c:pt>
                <c:pt idx="23057">
                  <c:v>1990.547</c:v>
                </c:pt>
                <c:pt idx="23058">
                  <c:v>1992.9690000000001</c:v>
                </c:pt>
                <c:pt idx="23059">
                  <c:v>1992.1869999999999</c:v>
                </c:pt>
                <c:pt idx="23060">
                  <c:v>1994.1410000000001</c:v>
                </c:pt>
                <c:pt idx="23061">
                  <c:v>1994.1410000000001</c:v>
                </c:pt>
                <c:pt idx="23062">
                  <c:v>1993.75</c:v>
                </c:pt>
                <c:pt idx="23063">
                  <c:v>1994.7660000000001</c:v>
                </c:pt>
                <c:pt idx="23064">
                  <c:v>1995.1559999999999</c:v>
                </c:pt>
                <c:pt idx="23065">
                  <c:v>1996.953</c:v>
                </c:pt>
                <c:pt idx="23066">
                  <c:v>1997.7339999999999</c:v>
                </c:pt>
                <c:pt idx="23067">
                  <c:v>1997.7339999999999</c:v>
                </c:pt>
                <c:pt idx="23068">
                  <c:v>1997.9690000000001</c:v>
                </c:pt>
                <c:pt idx="23069">
                  <c:v>1998.9839999999999</c:v>
                </c:pt>
                <c:pt idx="23070">
                  <c:v>1999.1410000000001</c:v>
                </c:pt>
                <c:pt idx="23071">
                  <c:v>1998.5940000000001</c:v>
                </c:pt>
                <c:pt idx="23072">
                  <c:v>2000.1559999999999</c:v>
                </c:pt>
                <c:pt idx="23073">
                  <c:v>1999.375</c:v>
                </c:pt>
                <c:pt idx="23074">
                  <c:v>2000.1559999999999</c:v>
                </c:pt>
                <c:pt idx="23075">
                  <c:v>2002.578</c:v>
                </c:pt>
                <c:pt idx="23076">
                  <c:v>1999.5309999999999</c:v>
                </c:pt>
                <c:pt idx="23077">
                  <c:v>2000.9369999999999</c:v>
                </c:pt>
                <c:pt idx="23078">
                  <c:v>2001.172</c:v>
                </c:pt>
                <c:pt idx="23079">
                  <c:v>2005.3910000000001</c:v>
                </c:pt>
                <c:pt idx="23080">
                  <c:v>2003.3589999999999</c:v>
                </c:pt>
                <c:pt idx="23081">
                  <c:v>2003.3589999999999</c:v>
                </c:pt>
                <c:pt idx="23082">
                  <c:v>2002.9690000000001</c:v>
                </c:pt>
                <c:pt idx="23083">
                  <c:v>2007.1869999999999</c:v>
                </c:pt>
                <c:pt idx="23084">
                  <c:v>2006.172</c:v>
                </c:pt>
                <c:pt idx="23085">
                  <c:v>2005.547</c:v>
                </c:pt>
                <c:pt idx="23086">
                  <c:v>2006.172</c:v>
                </c:pt>
                <c:pt idx="23087">
                  <c:v>2007.3440000000001</c:v>
                </c:pt>
                <c:pt idx="23088">
                  <c:v>2007.9690000000001</c:v>
                </c:pt>
                <c:pt idx="23089">
                  <c:v>2007.7339999999999</c:v>
                </c:pt>
                <c:pt idx="23090">
                  <c:v>2007.1869999999999</c:v>
                </c:pt>
                <c:pt idx="23091">
                  <c:v>2007.9690000000001</c:v>
                </c:pt>
                <c:pt idx="23092">
                  <c:v>2009.375</c:v>
                </c:pt>
                <c:pt idx="23093">
                  <c:v>2010.7809999999999</c:v>
                </c:pt>
                <c:pt idx="23094">
                  <c:v>2011.797</c:v>
                </c:pt>
                <c:pt idx="23095">
                  <c:v>2009.375</c:v>
                </c:pt>
                <c:pt idx="23096">
                  <c:v>2012.578</c:v>
                </c:pt>
                <c:pt idx="23097">
                  <c:v>2011.4059999999999</c:v>
                </c:pt>
                <c:pt idx="23098">
                  <c:v>2013.203</c:v>
                </c:pt>
                <c:pt idx="23099">
                  <c:v>2013.5940000000001</c:v>
                </c:pt>
                <c:pt idx="23100">
                  <c:v>2013.9839999999999</c:v>
                </c:pt>
                <c:pt idx="23101">
                  <c:v>2013.5940000000001</c:v>
                </c:pt>
                <c:pt idx="23102">
                  <c:v>2015.547</c:v>
                </c:pt>
                <c:pt idx="23103">
                  <c:v>2013.9839999999999</c:v>
                </c:pt>
                <c:pt idx="23104">
                  <c:v>2015.1559999999999</c:v>
                </c:pt>
                <c:pt idx="23105">
                  <c:v>2016.953</c:v>
                </c:pt>
                <c:pt idx="23106">
                  <c:v>2016.4059999999999</c:v>
                </c:pt>
                <c:pt idx="23107">
                  <c:v>2015.7809999999999</c:v>
                </c:pt>
                <c:pt idx="23108">
                  <c:v>2019.375</c:v>
                </c:pt>
                <c:pt idx="23109">
                  <c:v>2016.4059999999999</c:v>
                </c:pt>
                <c:pt idx="23110">
                  <c:v>2015.547</c:v>
                </c:pt>
                <c:pt idx="23111">
                  <c:v>2016.953</c:v>
                </c:pt>
                <c:pt idx="23112">
                  <c:v>2018.9839999999999</c:v>
                </c:pt>
                <c:pt idx="23113">
                  <c:v>2018.3589999999999</c:v>
                </c:pt>
                <c:pt idx="23114">
                  <c:v>2018.9839999999999</c:v>
                </c:pt>
                <c:pt idx="23115">
                  <c:v>2019.7660000000001</c:v>
                </c:pt>
                <c:pt idx="23116">
                  <c:v>2019.7660000000001</c:v>
                </c:pt>
                <c:pt idx="23117">
                  <c:v>2021.172</c:v>
                </c:pt>
                <c:pt idx="23118">
                  <c:v>2020.547</c:v>
                </c:pt>
                <c:pt idx="23119">
                  <c:v>2022.3440000000001</c:v>
                </c:pt>
                <c:pt idx="23120">
                  <c:v>2021.797</c:v>
                </c:pt>
                <c:pt idx="23121">
                  <c:v>2022.1869999999999</c:v>
                </c:pt>
                <c:pt idx="23122">
                  <c:v>2022.578</c:v>
                </c:pt>
                <c:pt idx="23123">
                  <c:v>2024.5309999999999</c:v>
                </c:pt>
                <c:pt idx="23124">
                  <c:v>2023.75</c:v>
                </c:pt>
                <c:pt idx="23125">
                  <c:v>2022.3440000000001</c:v>
                </c:pt>
                <c:pt idx="23126">
                  <c:v>2023.9839999999999</c:v>
                </c:pt>
                <c:pt idx="23127">
                  <c:v>2025.1559999999999</c:v>
                </c:pt>
                <c:pt idx="23128">
                  <c:v>2025.1559999999999</c:v>
                </c:pt>
                <c:pt idx="23129">
                  <c:v>2024.375</c:v>
                </c:pt>
                <c:pt idx="23130">
                  <c:v>2028.3589999999999</c:v>
                </c:pt>
                <c:pt idx="23131">
                  <c:v>2023.9839999999999</c:v>
                </c:pt>
                <c:pt idx="23132">
                  <c:v>2026.797</c:v>
                </c:pt>
                <c:pt idx="23133">
                  <c:v>2024.7660000000001</c:v>
                </c:pt>
                <c:pt idx="23134">
                  <c:v>2029.375</c:v>
                </c:pt>
                <c:pt idx="23135">
                  <c:v>2028.203</c:v>
                </c:pt>
                <c:pt idx="23136">
                  <c:v>2025.1559999999999</c:v>
                </c:pt>
                <c:pt idx="23137">
                  <c:v>2030</c:v>
                </c:pt>
                <c:pt idx="23138">
                  <c:v>2030.1559999999999</c:v>
                </c:pt>
                <c:pt idx="23139">
                  <c:v>2029.5309999999999</c:v>
                </c:pt>
                <c:pt idx="23140">
                  <c:v>2030.547</c:v>
                </c:pt>
                <c:pt idx="23141">
                  <c:v>2029.5309999999999</c:v>
                </c:pt>
                <c:pt idx="23142">
                  <c:v>2032.1869999999999</c:v>
                </c:pt>
                <c:pt idx="23143">
                  <c:v>2030</c:v>
                </c:pt>
                <c:pt idx="23144">
                  <c:v>2031.5619999999999</c:v>
                </c:pt>
                <c:pt idx="23145">
                  <c:v>2031.5619999999999</c:v>
                </c:pt>
                <c:pt idx="23146">
                  <c:v>2030.9369999999999</c:v>
                </c:pt>
                <c:pt idx="23147">
                  <c:v>2030.9369999999999</c:v>
                </c:pt>
                <c:pt idx="23148">
                  <c:v>2032.578</c:v>
                </c:pt>
                <c:pt idx="23149">
                  <c:v>2035</c:v>
                </c:pt>
                <c:pt idx="23150">
                  <c:v>2032.9690000000001</c:v>
                </c:pt>
                <c:pt idx="23151">
                  <c:v>2033.203</c:v>
                </c:pt>
                <c:pt idx="23152">
                  <c:v>2032.1869999999999</c:v>
                </c:pt>
                <c:pt idx="23153">
                  <c:v>2033.75</c:v>
                </c:pt>
                <c:pt idx="23154">
                  <c:v>2032.9690000000001</c:v>
                </c:pt>
                <c:pt idx="23155">
                  <c:v>2034.375</c:v>
                </c:pt>
                <c:pt idx="23156">
                  <c:v>2035.1559999999999</c:v>
                </c:pt>
                <c:pt idx="23157">
                  <c:v>2036.5619999999999</c:v>
                </c:pt>
                <c:pt idx="23158">
                  <c:v>2034.5309999999999</c:v>
                </c:pt>
                <c:pt idx="23159">
                  <c:v>2035.3910000000001</c:v>
                </c:pt>
                <c:pt idx="23160">
                  <c:v>2034.7660000000001</c:v>
                </c:pt>
                <c:pt idx="23161">
                  <c:v>2035</c:v>
                </c:pt>
                <c:pt idx="23162">
                  <c:v>2036.5619999999999</c:v>
                </c:pt>
                <c:pt idx="23163">
                  <c:v>2036.5619999999999</c:v>
                </c:pt>
                <c:pt idx="23164">
                  <c:v>2037.3440000000001</c:v>
                </c:pt>
                <c:pt idx="23165">
                  <c:v>2037.1869999999999</c:v>
                </c:pt>
                <c:pt idx="23166">
                  <c:v>2037.1869999999999</c:v>
                </c:pt>
                <c:pt idx="23167">
                  <c:v>2035.9369999999999</c:v>
                </c:pt>
                <c:pt idx="23168">
                  <c:v>2037.9690000000001</c:v>
                </c:pt>
                <c:pt idx="23169">
                  <c:v>2038.75</c:v>
                </c:pt>
                <c:pt idx="23170">
                  <c:v>2037.9690000000001</c:v>
                </c:pt>
                <c:pt idx="23171">
                  <c:v>2039.5309999999999</c:v>
                </c:pt>
                <c:pt idx="23172">
                  <c:v>2040.547</c:v>
                </c:pt>
                <c:pt idx="23173">
                  <c:v>2038.5940000000001</c:v>
                </c:pt>
                <c:pt idx="23174">
                  <c:v>2039.375</c:v>
                </c:pt>
                <c:pt idx="23175">
                  <c:v>2041.4059999999999</c:v>
                </c:pt>
                <c:pt idx="23176">
                  <c:v>2039.375</c:v>
                </c:pt>
                <c:pt idx="23177">
                  <c:v>2040.7809999999999</c:v>
                </c:pt>
                <c:pt idx="23178">
                  <c:v>2040</c:v>
                </c:pt>
                <c:pt idx="23179">
                  <c:v>2040.1559999999999</c:v>
                </c:pt>
                <c:pt idx="23180">
                  <c:v>2040.1559999999999</c:v>
                </c:pt>
                <c:pt idx="23181">
                  <c:v>2040.1559999999999</c:v>
                </c:pt>
                <c:pt idx="23182">
                  <c:v>2038.5940000000001</c:v>
                </c:pt>
                <c:pt idx="23183">
                  <c:v>2040.3910000000001</c:v>
                </c:pt>
                <c:pt idx="23184">
                  <c:v>2041.172</c:v>
                </c:pt>
                <c:pt idx="23185">
                  <c:v>2041.797</c:v>
                </c:pt>
                <c:pt idx="23186">
                  <c:v>2040.7809999999999</c:v>
                </c:pt>
                <c:pt idx="23187">
                  <c:v>2041.797</c:v>
                </c:pt>
                <c:pt idx="23188">
                  <c:v>2041.5619999999999</c:v>
                </c:pt>
                <c:pt idx="23189">
                  <c:v>2042.3440000000001</c:v>
                </c:pt>
                <c:pt idx="23190">
                  <c:v>2042.1869999999999</c:v>
                </c:pt>
                <c:pt idx="23191">
                  <c:v>2042.578</c:v>
                </c:pt>
                <c:pt idx="23192">
                  <c:v>2044.5309999999999</c:v>
                </c:pt>
                <c:pt idx="23193">
                  <c:v>2041.4059999999999</c:v>
                </c:pt>
                <c:pt idx="23194">
                  <c:v>2043.203</c:v>
                </c:pt>
                <c:pt idx="23195">
                  <c:v>2041.4059999999999</c:v>
                </c:pt>
                <c:pt idx="23196">
                  <c:v>2040.547</c:v>
                </c:pt>
                <c:pt idx="23197">
                  <c:v>2041.953</c:v>
                </c:pt>
                <c:pt idx="23198">
                  <c:v>2039.5309999999999</c:v>
                </c:pt>
                <c:pt idx="23199">
                  <c:v>2039.7660000000001</c:v>
                </c:pt>
                <c:pt idx="23200">
                  <c:v>2040.547</c:v>
                </c:pt>
                <c:pt idx="23201">
                  <c:v>2040.9369999999999</c:v>
                </c:pt>
                <c:pt idx="23202">
                  <c:v>2041.953</c:v>
                </c:pt>
                <c:pt idx="23203">
                  <c:v>2041.797</c:v>
                </c:pt>
                <c:pt idx="23204">
                  <c:v>2040.9369999999999</c:v>
                </c:pt>
                <c:pt idx="23205">
                  <c:v>2040.547</c:v>
                </c:pt>
                <c:pt idx="23206">
                  <c:v>2041.5619999999999</c:v>
                </c:pt>
                <c:pt idx="23207">
                  <c:v>2042.578</c:v>
                </c:pt>
                <c:pt idx="23208">
                  <c:v>2043.9839999999999</c:v>
                </c:pt>
                <c:pt idx="23209">
                  <c:v>2043.9839999999999</c:v>
                </c:pt>
                <c:pt idx="23210">
                  <c:v>2041.4059999999999</c:v>
                </c:pt>
                <c:pt idx="23211">
                  <c:v>2040.9369999999999</c:v>
                </c:pt>
                <c:pt idx="23212">
                  <c:v>2042.1869999999999</c:v>
                </c:pt>
                <c:pt idx="23213">
                  <c:v>2043.203</c:v>
                </c:pt>
                <c:pt idx="23214">
                  <c:v>2041.172</c:v>
                </c:pt>
                <c:pt idx="23215">
                  <c:v>2040.9369999999999</c:v>
                </c:pt>
                <c:pt idx="23216">
                  <c:v>2041.953</c:v>
                </c:pt>
                <c:pt idx="23217">
                  <c:v>2043.3589999999999</c:v>
                </c:pt>
                <c:pt idx="23218">
                  <c:v>2042.3440000000001</c:v>
                </c:pt>
                <c:pt idx="23219">
                  <c:v>2041.4059999999999</c:v>
                </c:pt>
                <c:pt idx="23220">
                  <c:v>2039.1410000000001</c:v>
                </c:pt>
                <c:pt idx="23221">
                  <c:v>2042.1869999999999</c:v>
                </c:pt>
                <c:pt idx="23222">
                  <c:v>2045.1559999999999</c:v>
                </c:pt>
                <c:pt idx="23223">
                  <c:v>2041.4059999999999</c:v>
                </c:pt>
                <c:pt idx="23224">
                  <c:v>2042.9690000000001</c:v>
                </c:pt>
                <c:pt idx="23225">
                  <c:v>2040.9369999999999</c:v>
                </c:pt>
                <c:pt idx="23226">
                  <c:v>2041.953</c:v>
                </c:pt>
                <c:pt idx="23227">
                  <c:v>2040.547</c:v>
                </c:pt>
                <c:pt idx="23228">
                  <c:v>2041.5619999999999</c:v>
                </c:pt>
                <c:pt idx="23229">
                  <c:v>2039.5309999999999</c:v>
                </c:pt>
                <c:pt idx="23230">
                  <c:v>2040.9369999999999</c:v>
                </c:pt>
                <c:pt idx="23231">
                  <c:v>2040</c:v>
                </c:pt>
                <c:pt idx="23232">
                  <c:v>2041.172</c:v>
                </c:pt>
                <c:pt idx="23233">
                  <c:v>2041.4059999999999</c:v>
                </c:pt>
                <c:pt idx="23234">
                  <c:v>2040.3910000000001</c:v>
                </c:pt>
                <c:pt idx="23235">
                  <c:v>2041.172</c:v>
                </c:pt>
                <c:pt idx="23236">
                  <c:v>2039.375</c:v>
                </c:pt>
                <c:pt idx="23237">
                  <c:v>2042.1869999999999</c:v>
                </c:pt>
                <c:pt idx="23238">
                  <c:v>2040.1559999999999</c:v>
                </c:pt>
                <c:pt idx="23239">
                  <c:v>2039.7660000000001</c:v>
                </c:pt>
                <c:pt idx="23240">
                  <c:v>2039.1410000000001</c:v>
                </c:pt>
                <c:pt idx="23241">
                  <c:v>2040.1559999999999</c:v>
                </c:pt>
                <c:pt idx="23242">
                  <c:v>2038.203</c:v>
                </c:pt>
                <c:pt idx="23243">
                  <c:v>2038.203</c:v>
                </c:pt>
                <c:pt idx="23244">
                  <c:v>2040.3910000000001</c:v>
                </c:pt>
                <c:pt idx="23245">
                  <c:v>2039.5309999999999</c:v>
                </c:pt>
                <c:pt idx="23246">
                  <c:v>2038.9839999999999</c:v>
                </c:pt>
                <c:pt idx="23247">
                  <c:v>2038.3589999999999</c:v>
                </c:pt>
                <c:pt idx="23248">
                  <c:v>2036.953</c:v>
                </c:pt>
                <c:pt idx="23249">
                  <c:v>2037.9690000000001</c:v>
                </c:pt>
                <c:pt idx="23250">
                  <c:v>2036.4059999999999</c:v>
                </c:pt>
                <c:pt idx="23251">
                  <c:v>2036.953</c:v>
                </c:pt>
                <c:pt idx="23252">
                  <c:v>2038.75</c:v>
                </c:pt>
                <c:pt idx="23253">
                  <c:v>2038.3589999999999</c:v>
                </c:pt>
                <c:pt idx="23254">
                  <c:v>2036.5619999999999</c:v>
                </c:pt>
                <c:pt idx="23255">
                  <c:v>2037.1869999999999</c:v>
                </c:pt>
                <c:pt idx="23256">
                  <c:v>2037.1869999999999</c:v>
                </c:pt>
                <c:pt idx="23257">
                  <c:v>2035.1559999999999</c:v>
                </c:pt>
                <c:pt idx="23258">
                  <c:v>2035.9369999999999</c:v>
                </c:pt>
                <c:pt idx="23259">
                  <c:v>2035.7809999999999</c:v>
                </c:pt>
                <c:pt idx="23260">
                  <c:v>2035</c:v>
                </c:pt>
                <c:pt idx="23261">
                  <c:v>2036.4059999999999</c:v>
                </c:pt>
                <c:pt idx="23262">
                  <c:v>2035.547</c:v>
                </c:pt>
                <c:pt idx="23263">
                  <c:v>2033.9839999999999</c:v>
                </c:pt>
                <c:pt idx="23264">
                  <c:v>2035</c:v>
                </c:pt>
                <c:pt idx="23265">
                  <c:v>2032.578</c:v>
                </c:pt>
                <c:pt idx="23266">
                  <c:v>2035.3910000000001</c:v>
                </c:pt>
                <c:pt idx="23267">
                  <c:v>2034.7660000000001</c:v>
                </c:pt>
                <c:pt idx="23268">
                  <c:v>2031.5619999999999</c:v>
                </c:pt>
                <c:pt idx="23269">
                  <c:v>2035.7809999999999</c:v>
                </c:pt>
                <c:pt idx="23270">
                  <c:v>2033.203</c:v>
                </c:pt>
                <c:pt idx="23271">
                  <c:v>2031.5619999999999</c:v>
                </c:pt>
                <c:pt idx="23272">
                  <c:v>2034.1410000000001</c:v>
                </c:pt>
                <c:pt idx="23273">
                  <c:v>2033.203</c:v>
                </c:pt>
                <c:pt idx="23274">
                  <c:v>2029.375</c:v>
                </c:pt>
                <c:pt idx="23275">
                  <c:v>2031.4059999999999</c:v>
                </c:pt>
                <c:pt idx="23276">
                  <c:v>2030</c:v>
                </c:pt>
                <c:pt idx="23277">
                  <c:v>2031.5619999999999</c:v>
                </c:pt>
                <c:pt idx="23278">
                  <c:v>2030.9369999999999</c:v>
                </c:pt>
                <c:pt idx="23279">
                  <c:v>2029.375</c:v>
                </c:pt>
                <c:pt idx="23280">
                  <c:v>2030.1559999999999</c:v>
                </c:pt>
                <c:pt idx="23281">
                  <c:v>2030.1559999999999</c:v>
                </c:pt>
                <c:pt idx="23282">
                  <c:v>2028.203</c:v>
                </c:pt>
                <c:pt idx="23283">
                  <c:v>2027.578</c:v>
                </c:pt>
                <c:pt idx="23284">
                  <c:v>2026.5619999999999</c:v>
                </c:pt>
                <c:pt idx="23285">
                  <c:v>2028.75</c:v>
                </c:pt>
                <c:pt idx="23286">
                  <c:v>2029.375</c:v>
                </c:pt>
                <c:pt idx="23287">
                  <c:v>2026.5619999999999</c:v>
                </c:pt>
                <c:pt idx="23288">
                  <c:v>2026.953</c:v>
                </c:pt>
                <c:pt idx="23289">
                  <c:v>2025.9369999999999</c:v>
                </c:pt>
                <c:pt idx="23290">
                  <c:v>2025.7809999999999</c:v>
                </c:pt>
                <c:pt idx="23291">
                  <c:v>2026.4059999999999</c:v>
                </c:pt>
                <c:pt idx="23292">
                  <c:v>2026.172</c:v>
                </c:pt>
                <c:pt idx="23293">
                  <c:v>2025.3910000000001</c:v>
                </c:pt>
                <c:pt idx="23294">
                  <c:v>2027.1869999999999</c:v>
                </c:pt>
                <c:pt idx="23295">
                  <c:v>2023.75</c:v>
                </c:pt>
                <c:pt idx="23296">
                  <c:v>2027.9690000000001</c:v>
                </c:pt>
                <c:pt idx="23297">
                  <c:v>2024.5309999999999</c:v>
                </c:pt>
                <c:pt idx="23298">
                  <c:v>2021.953</c:v>
                </c:pt>
                <c:pt idx="23299">
                  <c:v>2025.547</c:v>
                </c:pt>
                <c:pt idx="23300">
                  <c:v>2023.9839999999999</c:v>
                </c:pt>
                <c:pt idx="23301">
                  <c:v>2024.1410000000001</c:v>
                </c:pt>
                <c:pt idx="23302">
                  <c:v>2022.3440000000001</c:v>
                </c:pt>
                <c:pt idx="23303">
                  <c:v>2023.75</c:v>
                </c:pt>
                <c:pt idx="23304">
                  <c:v>2022.1869999999999</c:v>
                </c:pt>
                <c:pt idx="23305">
                  <c:v>2022.578</c:v>
                </c:pt>
                <c:pt idx="23306">
                  <c:v>2022.1869999999999</c:v>
                </c:pt>
                <c:pt idx="23307">
                  <c:v>2019.7660000000001</c:v>
                </c:pt>
                <c:pt idx="23308">
                  <c:v>2020.7809999999999</c:v>
                </c:pt>
                <c:pt idx="23309">
                  <c:v>2022.7339999999999</c:v>
                </c:pt>
                <c:pt idx="23310">
                  <c:v>2020</c:v>
                </c:pt>
                <c:pt idx="23311">
                  <c:v>2020.9369999999999</c:v>
                </c:pt>
                <c:pt idx="23312">
                  <c:v>2017.7339999999999</c:v>
                </c:pt>
                <c:pt idx="23313">
                  <c:v>2018.9839999999999</c:v>
                </c:pt>
                <c:pt idx="23314">
                  <c:v>2018.203</c:v>
                </c:pt>
                <c:pt idx="23315">
                  <c:v>2019.1410000000001</c:v>
                </c:pt>
                <c:pt idx="23316">
                  <c:v>2018.3589999999999</c:v>
                </c:pt>
                <c:pt idx="23317">
                  <c:v>2017.9690000000001</c:v>
                </c:pt>
                <c:pt idx="23318">
                  <c:v>2016.5619999999999</c:v>
                </c:pt>
                <c:pt idx="23319">
                  <c:v>2018.5940000000001</c:v>
                </c:pt>
                <c:pt idx="23320">
                  <c:v>2015.547</c:v>
                </c:pt>
                <c:pt idx="23321">
                  <c:v>2014.7660000000001</c:v>
                </c:pt>
                <c:pt idx="23322">
                  <c:v>2015.1559999999999</c:v>
                </c:pt>
                <c:pt idx="23323">
                  <c:v>2015.9369999999999</c:v>
                </c:pt>
                <c:pt idx="23324">
                  <c:v>2015.3910000000001</c:v>
                </c:pt>
                <c:pt idx="23325">
                  <c:v>2014.5309999999999</c:v>
                </c:pt>
                <c:pt idx="23326">
                  <c:v>2013.9839999999999</c:v>
                </c:pt>
                <c:pt idx="23327">
                  <c:v>2013.5940000000001</c:v>
                </c:pt>
                <c:pt idx="23328">
                  <c:v>2012.7339999999999</c:v>
                </c:pt>
                <c:pt idx="23329">
                  <c:v>2013.75</c:v>
                </c:pt>
                <c:pt idx="23330">
                  <c:v>2012.3440000000001</c:v>
                </c:pt>
                <c:pt idx="23331">
                  <c:v>2013.5940000000001</c:v>
                </c:pt>
                <c:pt idx="23332">
                  <c:v>2013.5940000000001</c:v>
                </c:pt>
                <c:pt idx="23333">
                  <c:v>2012.578</c:v>
                </c:pt>
                <c:pt idx="23334">
                  <c:v>2011.953</c:v>
                </c:pt>
                <c:pt idx="23335">
                  <c:v>2013.203</c:v>
                </c:pt>
                <c:pt idx="23336">
                  <c:v>2011.172</c:v>
                </c:pt>
                <c:pt idx="23337">
                  <c:v>2011.4059999999999</c:v>
                </c:pt>
                <c:pt idx="23338">
                  <c:v>2012.3440000000001</c:v>
                </c:pt>
                <c:pt idx="23339">
                  <c:v>2010.3910000000001</c:v>
                </c:pt>
                <c:pt idx="23340">
                  <c:v>2010.547</c:v>
                </c:pt>
                <c:pt idx="23341">
                  <c:v>2010.7809999999999</c:v>
                </c:pt>
                <c:pt idx="23342">
                  <c:v>2007.7339999999999</c:v>
                </c:pt>
                <c:pt idx="23343">
                  <c:v>2008.75</c:v>
                </c:pt>
                <c:pt idx="23344">
                  <c:v>2007.7339999999999</c:v>
                </c:pt>
                <c:pt idx="23345">
                  <c:v>2004.1410000000001</c:v>
                </c:pt>
                <c:pt idx="23346">
                  <c:v>2007.1869999999999</c:v>
                </c:pt>
                <c:pt idx="23347">
                  <c:v>2007.1869999999999</c:v>
                </c:pt>
                <c:pt idx="23348">
                  <c:v>2006.172</c:v>
                </c:pt>
                <c:pt idx="23349">
                  <c:v>2005.7809999999999</c:v>
                </c:pt>
                <c:pt idx="23350">
                  <c:v>2006.797</c:v>
                </c:pt>
                <c:pt idx="23351">
                  <c:v>2006.172</c:v>
                </c:pt>
                <c:pt idx="23352">
                  <c:v>2005.3910000000001</c:v>
                </c:pt>
                <c:pt idx="23353">
                  <c:v>2003.75</c:v>
                </c:pt>
                <c:pt idx="23354">
                  <c:v>2006.797</c:v>
                </c:pt>
                <c:pt idx="23355">
                  <c:v>2004.1410000000001</c:v>
                </c:pt>
                <c:pt idx="23356">
                  <c:v>2001.797</c:v>
                </c:pt>
                <c:pt idx="23357">
                  <c:v>2002.1869999999999</c:v>
                </c:pt>
                <c:pt idx="23358">
                  <c:v>2001.4059999999999</c:v>
                </c:pt>
                <c:pt idx="23359">
                  <c:v>2002.7339999999999</c:v>
                </c:pt>
                <c:pt idx="23360">
                  <c:v>2004.7660000000001</c:v>
                </c:pt>
                <c:pt idx="23361">
                  <c:v>2000.3910000000001</c:v>
                </c:pt>
                <c:pt idx="23362">
                  <c:v>2002.3440000000001</c:v>
                </c:pt>
                <c:pt idx="23363">
                  <c:v>2001.4059999999999</c:v>
                </c:pt>
                <c:pt idx="23364">
                  <c:v>2002.7339999999999</c:v>
                </c:pt>
                <c:pt idx="23365">
                  <c:v>2001.953</c:v>
                </c:pt>
                <c:pt idx="23366">
                  <c:v>1999.1410000000001</c:v>
                </c:pt>
                <c:pt idx="23367">
                  <c:v>2001.172</c:v>
                </c:pt>
                <c:pt idx="23368">
                  <c:v>1999.5309999999999</c:v>
                </c:pt>
                <c:pt idx="23369">
                  <c:v>2000.9369999999999</c:v>
                </c:pt>
                <c:pt idx="23370">
                  <c:v>1998.75</c:v>
                </c:pt>
                <c:pt idx="23371">
                  <c:v>1998.9839999999999</c:v>
                </c:pt>
                <c:pt idx="23372">
                  <c:v>1999.375</c:v>
                </c:pt>
                <c:pt idx="23373">
                  <c:v>1996.5619999999999</c:v>
                </c:pt>
                <c:pt idx="23374">
                  <c:v>1995.9369999999999</c:v>
                </c:pt>
                <c:pt idx="23375">
                  <c:v>1996.797</c:v>
                </c:pt>
                <c:pt idx="23376">
                  <c:v>1998.75</c:v>
                </c:pt>
                <c:pt idx="23377">
                  <c:v>1999.1410000000001</c:v>
                </c:pt>
                <c:pt idx="23378">
                  <c:v>1995.9369999999999</c:v>
                </c:pt>
                <c:pt idx="23379">
                  <c:v>1996.953</c:v>
                </c:pt>
                <c:pt idx="23380">
                  <c:v>1996.4059999999999</c:v>
                </c:pt>
                <c:pt idx="23381">
                  <c:v>1997.1869999999999</c:v>
                </c:pt>
                <c:pt idx="23382">
                  <c:v>1997.1869999999999</c:v>
                </c:pt>
                <c:pt idx="23383">
                  <c:v>1993.75</c:v>
                </c:pt>
                <c:pt idx="23384">
                  <c:v>1994.1410000000001</c:v>
                </c:pt>
                <c:pt idx="23385">
                  <c:v>1993.75</c:v>
                </c:pt>
                <c:pt idx="23386">
                  <c:v>1994.1410000000001</c:v>
                </c:pt>
                <c:pt idx="23387">
                  <c:v>1993.9839999999999</c:v>
                </c:pt>
                <c:pt idx="23388">
                  <c:v>1995.1559999999999</c:v>
                </c:pt>
                <c:pt idx="23389">
                  <c:v>1994.7660000000001</c:v>
                </c:pt>
                <c:pt idx="23390">
                  <c:v>1993.5940000000001</c:v>
                </c:pt>
                <c:pt idx="23391">
                  <c:v>1992.1869999999999</c:v>
                </c:pt>
                <c:pt idx="23392">
                  <c:v>1993.9839999999999</c:v>
                </c:pt>
                <c:pt idx="23393">
                  <c:v>1996.953</c:v>
                </c:pt>
                <c:pt idx="23394">
                  <c:v>1990.9369999999999</c:v>
                </c:pt>
                <c:pt idx="23395">
                  <c:v>1990.7809999999999</c:v>
                </c:pt>
                <c:pt idx="23396">
                  <c:v>1990</c:v>
                </c:pt>
                <c:pt idx="23397">
                  <c:v>1992.578</c:v>
                </c:pt>
                <c:pt idx="23398">
                  <c:v>1990.1559999999999</c:v>
                </c:pt>
                <c:pt idx="23399">
                  <c:v>1994.375</c:v>
                </c:pt>
                <c:pt idx="23400">
                  <c:v>1992.578</c:v>
                </c:pt>
                <c:pt idx="23401">
                  <c:v>1990</c:v>
                </c:pt>
                <c:pt idx="23402">
                  <c:v>1991.4059999999999</c:v>
                </c:pt>
                <c:pt idx="23403">
                  <c:v>1990.1559999999999</c:v>
                </c:pt>
                <c:pt idx="23404">
                  <c:v>1988.75</c:v>
                </c:pt>
                <c:pt idx="23405">
                  <c:v>1991.953</c:v>
                </c:pt>
                <c:pt idx="23406">
                  <c:v>1988.75</c:v>
                </c:pt>
                <c:pt idx="23407">
                  <c:v>1987.578</c:v>
                </c:pt>
                <c:pt idx="23408">
                  <c:v>1989.1410000000001</c:v>
                </c:pt>
                <c:pt idx="23409">
                  <c:v>1990.9369999999999</c:v>
                </c:pt>
                <c:pt idx="23410">
                  <c:v>1989.375</c:v>
                </c:pt>
                <c:pt idx="23411">
                  <c:v>1987.7339999999999</c:v>
                </c:pt>
                <c:pt idx="23412">
                  <c:v>1987.3440000000001</c:v>
                </c:pt>
                <c:pt idx="23413">
                  <c:v>1986.4059999999999</c:v>
                </c:pt>
                <c:pt idx="23414">
                  <c:v>1987.7339999999999</c:v>
                </c:pt>
                <c:pt idx="23415">
                  <c:v>1986.953</c:v>
                </c:pt>
                <c:pt idx="23416">
                  <c:v>1987.3440000000001</c:v>
                </c:pt>
                <c:pt idx="23417">
                  <c:v>1989.7660000000001</c:v>
                </c:pt>
                <c:pt idx="23418">
                  <c:v>1987.3440000000001</c:v>
                </c:pt>
                <c:pt idx="23419">
                  <c:v>1987.578</c:v>
                </c:pt>
                <c:pt idx="23420">
                  <c:v>1988.203</c:v>
                </c:pt>
                <c:pt idx="23421">
                  <c:v>1986.172</c:v>
                </c:pt>
                <c:pt idx="23422">
                  <c:v>1987.578</c:v>
                </c:pt>
                <c:pt idx="23423">
                  <c:v>1986.4059999999999</c:v>
                </c:pt>
                <c:pt idx="23424">
                  <c:v>1986.797</c:v>
                </c:pt>
                <c:pt idx="23425">
                  <c:v>1987.3440000000001</c:v>
                </c:pt>
                <c:pt idx="23426">
                  <c:v>1983.75</c:v>
                </c:pt>
                <c:pt idx="23427">
                  <c:v>1987.578</c:v>
                </c:pt>
                <c:pt idx="23428">
                  <c:v>1986.172</c:v>
                </c:pt>
                <c:pt idx="23429">
                  <c:v>1986.4059999999999</c:v>
                </c:pt>
                <c:pt idx="23430">
                  <c:v>1987.3440000000001</c:v>
                </c:pt>
                <c:pt idx="23431">
                  <c:v>1988.5940000000001</c:v>
                </c:pt>
                <c:pt idx="23432">
                  <c:v>1984.7660000000001</c:v>
                </c:pt>
                <c:pt idx="23433">
                  <c:v>1986.4059999999999</c:v>
                </c:pt>
                <c:pt idx="23434">
                  <c:v>1985.7809999999999</c:v>
                </c:pt>
                <c:pt idx="23435">
                  <c:v>1984.375</c:v>
                </c:pt>
                <c:pt idx="23436">
                  <c:v>1985.3910000000001</c:v>
                </c:pt>
                <c:pt idx="23437">
                  <c:v>1982.3440000000001</c:v>
                </c:pt>
                <c:pt idx="23438">
                  <c:v>1985.1559999999999</c:v>
                </c:pt>
                <c:pt idx="23439">
                  <c:v>1983.75</c:v>
                </c:pt>
                <c:pt idx="23440">
                  <c:v>1982.7339999999999</c:v>
                </c:pt>
                <c:pt idx="23441">
                  <c:v>1986.172</c:v>
                </c:pt>
                <c:pt idx="23442">
                  <c:v>1984.1410000000001</c:v>
                </c:pt>
                <c:pt idx="23443">
                  <c:v>1983.9839999999999</c:v>
                </c:pt>
                <c:pt idx="23444">
                  <c:v>1986.5619999999999</c:v>
                </c:pt>
                <c:pt idx="23445">
                  <c:v>1983.9839999999999</c:v>
                </c:pt>
                <c:pt idx="23446">
                  <c:v>1985.1559999999999</c:v>
                </c:pt>
                <c:pt idx="23447">
                  <c:v>1984.7660000000001</c:v>
                </c:pt>
                <c:pt idx="23448">
                  <c:v>1986.172</c:v>
                </c:pt>
                <c:pt idx="23449">
                  <c:v>1985.7809999999999</c:v>
                </c:pt>
                <c:pt idx="23450">
                  <c:v>1982.3440000000001</c:v>
                </c:pt>
                <c:pt idx="23451">
                  <c:v>1984.5309999999999</c:v>
                </c:pt>
                <c:pt idx="23452">
                  <c:v>1983.5940000000001</c:v>
                </c:pt>
                <c:pt idx="23453">
                  <c:v>1983.5940000000001</c:v>
                </c:pt>
                <c:pt idx="23454">
                  <c:v>1984.375</c:v>
                </c:pt>
                <c:pt idx="23455">
                  <c:v>1984.5309999999999</c:v>
                </c:pt>
                <c:pt idx="23456">
                  <c:v>1986.953</c:v>
                </c:pt>
                <c:pt idx="23457">
                  <c:v>1984.1410000000001</c:v>
                </c:pt>
                <c:pt idx="23458">
                  <c:v>1985.547</c:v>
                </c:pt>
                <c:pt idx="23459">
                  <c:v>1984.1410000000001</c:v>
                </c:pt>
                <c:pt idx="23460">
                  <c:v>1983.9839999999999</c:v>
                </c:pt>
                <c:pt idx="23461">
                  <c:v>1985.1559999999999</c:v>
                </c:pt>
                <c:pt idx="23462">
                  <c:v>1984.7660000000001</c:v>
                </c:pt>
                <c:pt idx="23463">
                  <c:v>1985.3910000000001</c:v>
                </c:pt>
                <c:pt idx="23464">
                  <c:v>1984.375</c:v>
                </c:pt>
                <c:pt idx="23465">
                  <c:v>1984.1410000000001</c:v>
                </c:pt>
                <c:pt idx="23466">
                  <c:v>1984.1410000000001</c:v>
                </c:pt>
                <c:pt idx="23467">
                  <c:v>1982.9690000000001</c:v>
                </c:pt>
                <c:pt idx="23468">
                  <c:v>1983.5940000000001</c:v>
                </c:pt>
                <c:pt idx="23469">
                  <c:v>1986.953</c:v>
                </c:pt>
                <c:pt idx="23470">
                  <c:v>1985</c:v>
                </c:pt>
                <c:pt idx="23471">
                  <c:v>1986.5619999999999</c:v>
                </c:pt>
                <c:pt idx="23472">
                  <c:v>1983.5940000000001</c:v>
                </c:pt>
                <c:pt idx="23473">
                  <c:v>1984.375</c:v>
                </c:pt>
                <c:pt idx="23474">
                  <c:v>1984.7660000000001</c:v>
                </c:pt>
                <c:pt idx="23475">
                  <c:v>1986.953</c:v>
                </c:pt>
                <c:pt idx="23476">
                  <c:v>1984.7660000000001</c:v>
                </c:pt>
                <c:pt idx="23477">
                  <c:v>1985.9369999999999</c:v>
                </c:pt>
                <c:pt idx="23478">
                  <c:v>1985.9369999999999</c:v>
                </c:pt>
                <c:pt idx="23479">
                  <c:v>1986.4059999999999</c:v>
                </c:pt>
                <c:pt idx="23480">
                  <c:v>1985.3910000000001</c:v>
                </c:pt>
                <c:pt idx="23481">
                  <c:v>1985.1559999999999</c:v>
                </c:pt>
                <c:pt idx="23482">
                  <c:v>1984.375</c:v>
                </c:pt>
                <c:pt idx="23483">
                  <c:v>1982.9690000000001</c:v>
                </c:pt>
                <c:pt idx="23484">
                  <c:v>1985.9369999999999</c:v>
                </c:pt>
                <c:pt idx="23485">
                  <c:v>1985.9369999999999</c:v>
                </c:pt>
                <c:pt idx="23486">
                  <c:v>1983.5940000000001</c:v>
                </c:pt>
                <c:pt idx="23487">
                  <c:v>1985.547</c:v>
                </c:pt>
                <c:pt idx="23488">
                  <c:v>1985.1559999999999</c:v>
                </c:pt>
                <c:pt idx="23489">
                  <c:v>1985</c:v>
                </c:pt>
                <c:pt idx="23490">
                  <c:v>1988.5940000000001</c:v>
                </c:pt>
                <c:pt idx="23491">
                  <c:v>1988.203</c:v>
                </c:pt>
                <c:pt idx="23492">
                  <c:v>1985.547</c:v>
                </c:pt>
                <c:pt idx="23493">
                  <c:v>1988.203</c:v>
                </c:pt>
                <c:pt idx="23494">
                  <c:v>1987.1869999999999</c:v>
                </c:pt>
                <c:pt idx="23495">
                  <c:v>1986.4059999999999</c:v>
                </c:pt>
                <c:pt idx="23496">
                  <c:v>1988.9839999999999</c:v>
                </c:pt>
                <c:pt idx="23497">
                  <c:v>1985.9369999999999</c:v>
                </c:pt>
                <c:pt idx="23498">
                  <c:v>1986.4059999999999</c:v>
                </c:pt>
                <c:pt idx="23499">
                  <c:v>1987.578</c:v>
                </c:pt>
                <c:pt idx="23500">
                  <c:v>1986.172</c:v>
                </c:pt>
                <c:pt idx="23501">
                  <c:v>1988.3589999999999</c:v>
                </c:pt>
                <c:pt idx="23502">
                  <c:v>1990.3910000000001</c:v>
                </c:pt>
                <c:pt idx="23503">
                  <c:v>1986.172</c:v>
                </c:pt>
                <c:pt idx="23504">
                  <c:v>1988.9839999999999</c:v>
                </c:pt>
                <c:pt idx="23505">
                  <c:v>1988.203</c:v>
                </c:pt>
                <c:pt idx="23506">
                  <c:v>1988.5940000000001</c:v>
                </c:pt>
                <c:pt idx="23507">
                  <c:v>1988.203</c:v>
                </c:pt>
                <c:pt idx="23508">
                  <c:v>1983.3589999999999</c:v>
                </c:pt>
                <c:pt idx="23509">
                  <c:v>1990.1559999999999</c:v>
                </c:pt>
                <c:pt idx="23510">
                  <c:v>1989.7660000000001</c:v>
                </c:pt>
                <c:pt idx="23511">
                  <c:v>1988.9839999999999</c:v>
                </c:pt>
                <c:pt idx="23512">
                  <c:v>1990.1559999999999</c:v>
                </c:pt>
                <c:pt idx="23513">
                  <c:v>1991.953</c:v>
                </c:pt>
                <c:pt idx="23514">
                  <c:v>1989.5309999999999</c:v>
                </c:pt>
                <c:pt idx="23515">
                  <c:v>1989.1410000000001</c:v>
                </c:pt>
                <c:pt idx="23516">
                  <c:v>1988.9839999999999</c:v>
                </c:pt>
                <c:pt idx="23517">
                  <c:v>1988.75</c:v>
                </c:pt>
                <c:pt idx="23518">
                  <c:v>1989.5309999999999</c:v>
                </c:pt>
                <c:pt idx="23519">
                  <c:v>1993.3589999999999</c:v>
                </c:pt>
                <c:pt idx="23520">
                  <c:v>1990.7809999999999</c:v>
                </c:pt>
                <c:pt idx="23521">
                  <c:v>1991.5619999999999</c:v>
                </c:pt>
                <c:pt idx="23522">
                  <c:v>1993.203</c:v>
                </c:pt>
                <c:pt idx="23523">
                  <c:v>1991.797</c:v>
                </c:pt>
                <c:pt idx="23524">
                  <c:v>1992.3440000000001</c:v>
                </c:pt>
                <c:pt idx="23525">
                  <c:v>1991.797</c:v>
                </c:pt>
                <c:pt idx="23526">
                  <c:v>1992.3440000000001</c:v>
                </c:pt>
                <c:pt idx="23527">
                  <c:v>1991.172</c:v>
                </c:pt>
                <c:pt idx="23528">
                  <c:v>1993.203</c:v>
                </c:pt>
                <c:pt idx="23529">
                  <c:v>1994.1410000000001</c:v>
                </c:pt>
                <c:pt idx="23530">
                  <c:v>1992.7339999999999</c:v>
                </c:pt>
                <c:pt idx="23531">
                  <c:v>1995</c:v>
                </c:pt>
                <c:pt idx="23532">
                  <c:v>1993.203</c:v>
                </c:pt>
                <c:pt idx="23533">
                  <c:v>1995.547</c:v>
                </c:pt>
                <c:pt idx="23534">
                  <c:v>1994.5309999999999</c:v>
                </c:pt>
                <c:pt idx="23535">
                  <c:v>1991.5619999999999</c:v>
                </c:pt>
                <c:pt idx="23536">
                  <c:v>1993.9839999999999</c:v>
                </c:pt>
                <c:pt idx="23537">
                  <c:v>1992.3440000000001</c:v>
                </c:pt>
                <c:pt idx="23538">
                  <c:v>1994.375</c:v>
                </c:pt>
                <c:pt idx="23539">
                  <c:v>1996.172</c:v>
                </c:pt>
                <c:pt idx="23540">
                  <c:v>1995.547</c:v>
                </c:pt>
                <c:pt idx="23541">
                  <c:v>1994.7660000000001</c:v>
                </c:pt>
                <c:pt idx="23542">
                  <c:v>1995.9369999999999</c:v>
                </c:pt>
                <c:pt idx="23543">
                  <c:v>1993.9839999999999</c:v>
                </c:pt>
                <c:pt idx="23544">
                  <c:v>1995.3910000000001</c:v>
                </c:pt>
                <c:pt idx="23545">
                  <c:v>1996.797</c:v>
                </c:pt>
                <c:pt idx="23546">
                  <c:v>1998.75</c:v>
                </c:pt>
                <c:pt idx="23547">
                  <c:v>1996.4059999999999</c:v>
                </c:pt>
                <c:pt idx="23548">
                  <c:v>1996.4059999999999</c:v>
                </c:pt>
                <c:pt idx="23549">
                  <c:v>1997.9690000000001</c:v>
                </c:pt>
                <c:pt idx="23550">
                  <c:v>2000.9369999999999</c:v>
                </c:pt>
                <c:pt idx="23551">
                  <c:v>1996.5619999999999</c:v>
                </c:pt>
                <c:pt idx="23552">
                  <c:v>1998.75</c:v>
                </c:pt>
                <c:pt idx="23553">
                  <c:v>1997.578</c:v>
                </c:pt>
                <c:pt idx="23554">
                  <c:v>1997.3440000000001</c:v>
                </c:pt>
                <c:pt idx="23555">
                  <c:v>1998.9839999999999</c:v>
                </c:pt>
                <c:pt idx="23556">
                  <c:v>2001.4059999999999</c:v>
                </c:pt>
                <c:pt idx="23557">
                  <c:v>2000.9369999999999</c:v>
                </c:pt>
                <c:pt idx="23558">
                  <c:v>2000.3910000000001</c:v>
                </c:pt>
                <c:pt idx="23559">
                  <c:v>2001.953</c:v>
                </c:pt>
                <c:pt idx="23560">
                  <c:v>2000.3910000000001</c:v>
                </c:pt>
                <c:pt idx="23561">
                  <c:v>2000</c:v>
                </c:pt>
                <c:pt idx="23562">
                  <c:v>2000</c:v>
                </c:pt>
                <c:pt idx="23563">
                  <c:v>2000.1559999999999</c:v>
                </c:pt>
                <c:pt idx="23564">
                  <c:v>2000.7809999999999</c:v>
                </c:pt>
                <c:pt idx="23565">
                  <c:v>2000.547</c:v>
                </c:pt>
                <c:pt idx="23566">
                  <c:v>1999.5309999999999</c:v>
                </c:pt>
                <c:pt idx="23567">
                  <c:v>2003.75</c:v>
                </c:pt>
                <c:pt idx="23568">
                  <c:v>2001.953</c:v>
                </c:pt>
                <c:pt idx="23569">
                  <c:v>2002.3440000000001</c:v>
                </c:pt>
                <c:pt idx="23570">
                  <c:v>2004.375</c:v>
                </c:pt>
                <c:pt idx="23571">
                  <c:v>2004.5309999999999</c:v>
                </c:pt>
                <c:pt idx="23572">
                  <c:v>2004.1410000000001</c:v>
                </c:pt>
                <c:pt idx="23573">
                  <c:v>2001.797</c:v>
                </c:pt>
                <c:pt idx="23574">
                  <c:v>2002.9690000000001</c:v>
                </c:pt>
                <c:pt idx="23575">
                  <c:v>2004.7660000000001</c:v>
                </c:pt>
                <c:pt idx="23576">
                  <c:v>2007.3440000000001</c:v>
                </c:pt>
                <c:pt idx="23577">
                  <c:v>2003.3589999999999</c:v>
                </c:pt>
                <c:pt idx="23578">
                  <c:v>2004.375</c:v>
                </c:pt>
                <c:pt idx="23579">
                  <c:v>2003.9839999999999</c:v>
                </c:pt>
                <c:pt idx="23580">
                  <c:v>2004.5309999999999</c:v>
                </c:pt>
                <c:pt idx="23581">
                  <c:v>2004.5309999999999</c:v>
                </c:pt>
                <c:pt idx="23582">
                  <c:v>2004.7660000000001</c:v>
                </c:pt>
                <c:pt idx="23583">
                  <c:v>2006.172</c:v>
                </c:pt>
                <c:pt idx="23584">
                  <c:v>2006.4059999999999</c:v>
                </c:pt>
                <c:pt idx="23585">
                  <c:v>2005.7809999999999</c:v>
                </c:pt>
                <c:pt idx="23586">
                  <c:v>2009.375</c:v>
                </c:pt>
                <c:pt idx="23587">
                  <c:v>2005.7809999999999</c:v>
                </c:pt>
                <c:pt idx="23588">
                  <c:v>2007.578</c:v>
                </c:pt>
                <c:pt idx="23589">
                  <c:v>2005.7809999999999</c:v>
                </c:pt>
                <c:pt idx="23590">
                  <c:v>2008.3589999999999</c:v>
                </c:pt>
                <c:pt idx="23591">
                  <c:v>2007.3440000000001</c:v>
                </c:pt>
                <c:pt idx="23592">
                  <c:v>2007.7339999999999</c:v>
                </c:pt>
                <c:pt idx="23593">
                  <c:v>2008.75</c:v>
                </c:pt>
                <c:pt idx="23594">
                  <c:v>2005.547</c:v>
                </c:pt>
                <c:pt idx="23595">
                  <c:v>2006.5619999999999</c:v>
                </c:pt>
                <c:pt idx="23596">
                  <c:v>2008.3589999999999</c:v>
                </c:pt>
                <c:pt idx="23597">
                  <c:v>2007.9690000000001</c:v>
                </c:pt>
                <c:pt idx="23598">
                  <c:v>2011.797</c:v>
                </c:pt>
                <c:pt idx="23599">
                  <c:v>2010.7809999999999</c:v>
                </c:pt>
                <c:pt idx="23600">
                  <c:v>2011.4059999999999</c:v>
                </c:pt>
                <c:pt idx="23601">
                  <c:v>2012.3440000000001</c:v>
                </c:pt>
                <c:pt idx="23602">
                  <c:v>2012.578</c:v>
                </c:pt>
                <c:pt idx="23603">
                  <c:v>2009.375</c:v>
                </c:pt>
                <c:pt idx="23604">
                  <c:v>2011.4059999999999</c:v>
                </c:pt>
                <c:pt idx="23605">
                  <c:v>2014.375</c:v>
                </c:pt>
                <c:pt idx="23606">
                  <c:v>2011.4059999999999</c:v>
                </c:pt>
                <c:pt idx="23607">
                  <c:v>2011.172</c:v>
                </c:pt>
                <c:pt idx="23608">
                  <c:v>2011.172</c:v>
                </c:pt>
                <c:pt idx="23609">
                  <c:v>2011.172</c:v>
                </c:pt>
                <c:pt idx="23610">
                  <c:v>2012.578</c:v>
                </c:pt>
                <c:pt idx="23611">
                  <c:v>2010.7809999999999</c:v>
                </c:pt>
                <c:pt idx="23612">
                  <c:v>2012.1869999999999</c:v>
                </c:pt>
                <c:pt idx="23613">
                  <c:v>2011.5619999999999</c:v>
                </c:pt>
                <c:pt idx="23614">
                  <c:v>2012.9690000000001</c:v>
                </c:pt>
                <c:pt idx="23615">
                  <c:v>2013.75</c:v>
                </c:pt>
                <c:pt idx="23616">
                  <c:v>2013.3589999999999</c:v>
                </c:pt>
                <c:pt idx="23617">
                  <c:v>2012.3440000000001</c:v>
                </c:pt>
                <c:pt idx="23618">
                  <c:v>2012.3440000000001</c:v>
                </c:pt>
                <c:pt idx="23619">
                  <c:v>2013.203</c:v>
                </c:pt>
                <c:pt idx="23620">
                  <c:v>2012.3440000000001</c:v>
                </c:pt>
                <c:pt idx="23621">
                  <c:v>2014.1410000000001</c:v>
                </c:pt>
                <c:pt idx="23622">
                  <c:v>2013.3589999999999</c:v>
                </c:pt>
                <c:pt idx="23623">
                  <c:v>2014.7660000000001</c:v>
                </c:pt>
                <c:pt idx="23624">
                  <c:v>2015.547</c:v>
                </c:pt>
                <c:pt idx="23625">
                  <c:v>2015.1559999999999</c:v>
                </c:pt>
                <c:pt idx="23626">
                  <c:v>2016.4059999999999</c:v>
                </c:pt>
                <c:pt idx="23627">
                  <c:v>2017.7339999999999</c:v>
                </c:pt>
                <c:pt idx="23628">
                  <c:v>2015.3910000000001</c:v>
                </c:pt>
                <c:pt idx="23629">
                  <c:v>2013.9839999999999</c:v>
                </c:pt>
                <c:pt idx="23630">
                  <c:v>2015.9369999999999</c:v>
                </c:pt>
                <c:pt idx="23631">
                  <c:v>2015.9369999999999</c:v>
                </c:pt>
                <c:pt idx="23632">
                  <c:v>2017.9690000000001</c:v>
                </c:pt>
                <c:pt idx="23633">
                  <c:v>2016.172</c:v>
                </c:pt>
                <c:pt idx="23634">
                  <c:v>2017.3440000000001</c:v>
                </c:pt>
                <c:pt idx="23635">
                  <c:v>2018.203</c:v>
                </c:pt>
                <c:pt idx="23636">
                  <c:v>2018.3589999999999</c:v>
                </c:pt>
                <c:pt idx="23637">
                  <c:v>2016.797</c:v>
                </c:pt>
                <c:pt idx="23638">
                  <c:v>2016.953</c:v>
                </c:pt>
                <c:pt idx="23639">
                  <c:v>2017.1869999999999</c:v>
                </c:pt>
                <c:pt idx="23640">
                  <c:v>2017.1869999999999</c:v>
                </c:pt>
                <c:pt idx="23641">
                  <c:v>2018.3589999999999</c:v>
                </c:pt>
                <c:pt idx="23642">
                  <c:v>2017.9690000000001</c:v>
                </c:pt>
                <c:pt idx="23643">
                  <c:v>2016.172</c:v>
                </c:pt>
                <c:pt idx="23644">
                  <c:v>2019.5309999999999</c:v>
                </c:pt>
                <c:pt idx="23645">
                  <c:v>2015.7809999999999</c:v>
                </c:pt>
                <c:pt idx="23646">
                  <c:v>2017.7339999999999</c:v>
                </c:pt>
                <c:pt idx="23647">
                  <c:v>2019.375</c:v>
                </c:pt>
                <c:pt idx="23648">
                  <c:v>2019.1410000000001</c:v>
                </c:pt>
                <c:pt idx="23649">
                  <c:v>2020.7809999999999</c:v>
                </c:pt>
                <c:pt idx="23650">
                  <c:v>2017.9690000000001</c:v>
                </c:pt>
                <c:pt idx="23651">
                  <c:v>2018.75</c:v>
                </c:pt>
                <c:pt idx="23652">
                  <c:v>2020.1559999999999</c:v>
                </c:pt>
                <c:pt idx="23653">
                  <c:v>2019.1410000000001</c:v>
                </c:pt>
                <c:pt idx="23654">
                  <c:v>2021.4059999999999</c:v>
                </c:pt>
                <c:pt idx="23655">
                  <c:v>2020.7809999999999</c:v>
                </c:pt>
                <c:pt idx="23656">
                  <c:v>2021.797</c:v>
                </c:pt>
                <c:pt idx="23657">
                  <c:v>2019.7660000000001</c:v>
                </c:pt>
                <c:pt idx="23658">
                  <c:v>2020</c:v>
                </c:pt>
                <c:pt idx="23659">
                  <c:v>2020</c:v>
                </c:pt>
                <c:pt idx="23660">
                  <c:v>2020.3910000000001</c:v>
                </c:pt>
                <c:pt idx="23661">
                  <c:v>2020.547</c:v>
                </c:pt>
                <c:pt idx="23662">
                  <c:v>2017.9690000000001</c:v>
                </c:pt>
                <c:pt idx="23663">
                  <c:v>2020.3910000000001</c:v>
                </c:pt>
                <c:pt idx="23664">
                  <c:v>2021.953</c:v>
                </c:pt>
                <c:pt idx="23665">
                  <c:v>2020.3910000000001</c:v>
                </c:pt>
                <c:pt idx="23666">
                  <c:v>2020.9369999999999</c:v>
                </c:pt>
                <c:pt idx="23667">
                  <c:v>2019.5309999999999</c:v>
                </c:pt>
                <c:pt idx="23668">
                  <c:v>2020.9369999999999</c:v>
                </c:pt>
                <c:pt idx="23669">
                  <c:v>2021.797</c:v>
                </c:pt>
                <c:pt idx="23670">
                  <c:v>2023.203</c:v>
                </c:pt>
                <c:pt idx="23671">
                  <c:v>2021.5619999999999</c:v>
                </c:pt>
                <c:pt idx="23672">
                  <c:v>2020.1559999999999</c:v>
                </c:pt>
                <c:pt idx="23673">
                  <c:v>2023.5940000000001</c:v>
                </c:pt>
                <c:pt idx="23674">
                  <c:v>2021.172</c:v>
                </c:pt>
                <c:pt idx="23675">
                  <c:v>2022.1869999999999</c:v>
                </c:pt>
                <c:pt idx="23676">
                  <c:v>2021.953</c:v>
                </c:pt>
                <c:pt idx="23677">
                  <c:v>2020.7809999999999</c:v>
                </c:pt>
                <c:pt idx="23678">
                  <c:v>2021.4059999999999</c:v>
                </c:pt>
                <c:pt idx="23679">
                  <c:v>2021.5619999999999</c:v>
                </c:pt>
                <c:pt idx="23680">
                  <c:v>2020.7809999999999</c:v>
                </c:pt>
                <c:pt idx="23681">
                  <c:v>2023.3589999999999</c:v>
                </c:pt>
                <c:pt idx="23682">
                  <c:v>2021.797</c:v>
                </c:pt>
                <c:pt idx="23683">
                  <c:v>2019.7660000000001</c:v>
                </c:pt>
                <c:pt idx="23684">
                  <c:v>2021.953</c:v>
                </c:pt>
                <c:pt idx="23685">
                  <c:v>2022.578</c:v>
                </c:pt>
                <c:pt idx="23686">
                  <c:v>2021.172</c:v>
                </c:pt>
                <c:pt idx="23687">
                  <c:v>2022.1869999999999</c:v>
                </c:pt>
                <c:pt idx="23688">
                  <c:v>2020.9369999999999</c:v>
                </c:pt>
                <c:pt idx="23689">
                  <c:v>2022.3440000000001</c:v>
                </c:pt>
                <c:pt idx="23690">
                  <c:v>2023.203</c:v>
                </c:pt>
                <c:pt idx="23691">
                  <c:v>2022.3440000000001</c:v>
                </c:pt>
                <c:pt idx="23692">
                  <c:v>2023.203</c:v>
                </c:pt>
                <c:pt idx="23693">
                  <c:v>2020.3910000000001</c:v>
                </c:pt>
                <c:pt idx="23694">
                  <c:v>2022.578</c:v>
                </c:pt>
                <c:pt idx="23695">
                  <c:v>2022.1869999999999</c:v>
                </c:pt>
                <c:pt idx="23696">
                  <c:v>2021.4059999999999</c:v>
                </c:pt>
                <c:pt idx="23697">
                  <c:v>2021.5619999999999</c:v>
                </c:pt>
                <c:pt idx="23698">
                  <c:v>2023.75</c:v>
                </c:pt>
                <c:pt idx="23699">
                  <c:v>2022.1869999999999</c:v>
                </c:pt>
                <c:pt idx="23700">
                  <c:v>2020.9369999999999</c:v>
                </c:pt>
                <c:pt idx="23701">
                  <c:v>2023.203</c:v>
                </c:pt>
                <c:pt idx="23702">
                  <c:v>2023.3589999999999</c:v>
                </c:pt>
                <c:pt idx="23703">
                  <c:v>2020.3910000000001</c:v>
                </c:pt>
                <c:pt idx="23704">
                  <c:v>2020.9369999999999</c:v>
                </c:pt>
                <c:pt idx="23705">
                  <c:v>2023.3589999999999</c:v>
                </c:pt>
                <c:pt idx="23706">
                  <c:v>2021.5619999999999</c:v>
                </c:pt>
                <c:pt idx="23707">
                  <c:v>2022.3440000000001</c:v>
                </c:pt>
                <c:pt idx="23708">
                  <c:v>2021.797</c:v>
                </c:pt>
                <c:pt idx="23709">
                  <c:v>2021.5619999999999</c:v>
                </c:pt>
                <c:pt idx="23710">
                  <c:v>2022.1869999999999</c:v>
                </c:pt>
                <c:pt idx="23711">
                  <c:v>2024.7660000000001</c:v>
                </c:pt>
                <c:pt idx="23712">
                  <c:v>2022.9690000000001</c:v>
                </c:pt>
                <c:pt idx="23713">
                  <c:v>2021.172</c:v>
                </c:pt>
                <c:pt idx="23714">
                  <c:v>2019.375</c:v>
                </c:pt>
                <c:pt idx="23715">
                  <c:v>2022.9690000000001</c:v>
                </c:pt>
                <c:pt idx="23716">
                  <c:v>2020.3910000000001</c:v>
                </c:pt>
                <c:pt idx="23717">
                  <c:v>2020.9369999999999</c:v>
                </c:pt>
                <c:pt idx="23718">
                  <c:v>2022.9690000000001</c:v>
                </c:pt>
                <c:pt idx="23719">
                  <c:v>2020.9369999999999</c:v>
                </c:pt>
                <c:pt idx="23720">
                  <c:v>2021.953</c:v>
                </c:pt>
                <c:pt idx="23721">
                  <c:v>2023.3589999999999</c:v>
                </c:pt>
                <c:pt idx="23722">
                  <c:v>2021.5619999999999</c:v>
                </c:pt>
                <c:pt idx="23723">
                  <c:v>2020.547</c:v>
                </c:pt>
                <c:pt idx="23724">
                  <c:v>2021.172</c:v>
                </c:pt>
                <c:pt idx="23725">
                  <c:v>2021.172</c:v>
                </c:pt>
                <c:pt idx="23726">
                  <c:v>2021.5619999999999</c:v>
                </c:pt>
                <c:pt idx="23727">
                  <c:v>2021.797</c:v>
                </c:pt>
                <c:pt idx="23728">
                  <c:v>2022.1869999999999</c:v>
                </c:pt>
                <c:pt idx="23729">
                  <c:v>2021.953</c:v>
                </c:pt>
                <c:pt idx="23730">
                  <c:v>2021.5619999999999</c:v>
                </c:pt>
                <c:pt idx="23731">
                  <c:v>2022.1869999999999</c:v>
                </c:pt>
                <c:pt idx="23732">
                  <c:v>2020.7809999999999</c:v>
                </c:pt>
                <c:pt idx="23733">
                  <c:v>2020.1559999999999</c:v>
                </c:pt>
                <c:pt idx="23734">
                  <c:v>2020.3910000000001</c:v>
                </c:pt>
                <c:pt idx="23735">
                  <c:v>2018.5940000000001</c:v>
                </c:pt>
                <c:pt idx="23736">
                  <c:v>2020.1559999999999</c:v>
                </c:pt>
                <c:pt idx="23737">
                  <c:v>2020</c:v>
                </c:pt>
                <c:pt idx="23738">
                  <c:v>2018.5940000000001</c:v>
                </c:pt>
                <c:pt idx="23739">
                  <c:v>2019.5309999999999</c:v>
                </c:pt>
                <c:pt idx="23740">
                  <c:v>2021.172</c:v>
                </c:pt>
                <c:pt idx="23741">
                  <c:v>2021.953</c:v>
                </c:pt>
                <c:pt idx="23742">
                  <c:v>2017.1869999999999</c:v>
                </c:pt>
                <c:pt idx="23743">
                  <c:v>2018.75</c:v>
                </c:pt>
                <c:pt idx="23744">
                  <c:v>2020.1559999999999</c:v>
                </c:pt>
                <c:pt idx="23745">
                  <c:v>2017.7339999999999</c:v>
                </c:pt>
                <c:pt idx="23746">
                  <c:v>2017.3440000000001</c:v>
                </c:pt>
                <c:pt idx="23747">
                  <c:v>2019.5309999999999</c:v>
                </c:pt>
                <c:pt idx="23748">
                  <c:v>2019.5309999999999</c:v>
                </c:pt>
                <c:pt idx="23749">
                  <c:v>2022.1869999999999</c:v>
                </c:pt>
                <c:pt idx="23750">
                  <c:v>2018.5940000000001</c:v>
                </c:pt>
                <c:pt idx="23751">
                  <c:v>2020</c:v>
                </c:pt>
                <c:pt idx="23752">
                  <c:v>2017.1869999999999</c:v>
                </c:pt>
                <c:pt idx="23753">
                  <c:v>2018.3589999999999</c:v>
                </c:pt>
                <c:pt idx="23754">
                  <c:v>2019.1410000000001</c:v>
                </c:pt>
                <c:pt idx="23755">
                  <c:v>2018.3589999999999</c:v>
                </c:pt>
                <c:pt idx="23756">
                  <c:v>2018.75</c:v>
                </c:pt>
                <c:pt idx="23757">
                  <c:v>2017.9690000000001</c:v>
                </c:pt>
                <c:pt idx="23758">
                  <c:v>2019.1410000000001</c:v>
                </c:pt>
                <c:pt idx="23759">
                  <c:v>2020</c:v>
                </c:pt>
                <c:pt idx="23760">
                  <c:v>2018.3589999999999</c:v>
                </c:pt>
                <c:pt idx="23761">
                  <c:v>2016.4059999999999</c:v>
                </c:pt>
                <c:pt idx="23762">
                  <c:v>2017.9690000000001</c:v>
                </c:pt>
                <c:pt idx="23763">
                  <c:v>2017.3440000000001</c:v>
                </c:pt>
                <c:pt idx="23764">
                  <c:v>2018.203</c:v>
                </c:pt>
                <c:pt idx="23765">
                  <c:v>2014.5309999999999</c:v>
                </c:pt>
                <c:pt idx="23766">
                  <c:v>2018.75</c:v>
                </c:pt>
                <c:pt idx="23767">
                  <c:v>2015.1559999999999</c:v>
                </c:pt>
                <c:pt idx="23768">
                  <c:v>2018.3589999999999</c:v>
                </c:pt>
                <c:pt idx="23769">
                  <c:v>2017.3440000000001</c:v>
                </c:pt>
                <c:pt idx="23770">
                  <c:v>2017.1869999999999</c:v>
                </c:pt>
                <c:pt idx="23771">
                  <c:v>2017.1869999999999</c:v>
                </c:pt>
                <c:pt idx="23772">
                  <c:v>2016.4059999999999</c:v>
                </c:pt>
                <c:pt idx="23773">
                  <c:v>2017.9690000000001</c:v>
                </c:pt>
                <c:pt idx="23774">
                  <c:v>2016.172</c:v>
                </c:pt>
                <c:pt idx="23775">
                  <c:v>2013.75</c:v>
                </c:pt>
                <c:pt idx="23776">
                  <c:v>2012.9690000000001</c:v>
                </c:pt>
                <c:pt idx="23777">
                  <c:v>2013.75</c:v>
                </c:pt>
                <c:pt idx="23778">
                  <c:v>2015.3910000000001</c:v>
                </c:pt>
                <c:pt idx="23779">
                  <c:v>2015.547</c:v>
                </c:pt>
                <c:pt idx="23780">
                  <c:v>2013.9839999999999</c:v>
                </c:pt>
                <c:pt idx="23781">
                  <c:v>2015</c:v>
                </c:pt>
                <c:pt idx="23782">
                  <c:v>2014.5309999999999</c:v>
                </c:pt>
                <c:pt idx="23783">
                  <c:v>2012.578</c:v>
                </c:pt>
                <c:pt idx="23784">
                  <c:v>2014.1410000000001</c:v>
                </c:pt>
                <c:pt idx="23785">
                  <c:v>2015.3910000000001</c:v>
                </c:pt>
                <c:pt idx="23786">
                  <c:v>2013.75</c:v>
                </c:pt>
                <c:pt idx="23787">
                  <c:v>2013.75</c:v>
                </c:pt>
                <c:pt idx="23788">
                  <c:v>2013.3589999999999</c:v>
                </c:pt>
                <c:pt idx="23789">
                  <c:v>2012.578</c:v>
                </c:pt>
                <c:pt idx="23790">
                  <c:v>2013.203</c:v>
                </c:pt>
                <c:pt idx="23791">
                  <c:v>2013.5940000000001</c:v>
                </c:pt>
                <c:pt idx="23792">
                  <c:v>2012.578</c:v>
                </c:pt>
                <c:pt idx="23793">
                  <c:v>2011.953</c:v>
                </c:pt>
                <c:pt idx="23794">
                  <c:v>2010.7809999999999</c:v>
                </c:pt>
                <c:pt idx="23795">
                  <c:v>2011.953</c:v>
                </c:pt>
                <c:pt idx="23796">
                  <c:v>2011.172</c:v>
                </c:pt>
                <c:pt idx="23797">
                  <c:v>2010.9369999999999</c:v>
                </c:pt>
                <c:pt idx="23798">
                  <c:v>2011.953</c:v>
                </c:pt>
                <c:pt idx="23799">
                  <c:v>2011.953</c:v>
                </c:pt>
                <c:pt idx="23800">
                  <c:v>2009.5309999999999</c:v>
                </c:pt>
                <c:pt idx="23801">
                  <c:v>2010.3910000000001</c:v>
                </c:pt>
                <c:pt idx="23802">
                  <c:v>2010</c:v>
                </c:pt>
                <c:pt idx="23803">
                  <c:v>2010.3910000000001</c:v>
                </c:pt>
                <c:pt idx="23804">
                  <c:v>2008.5940000000001</c:v>
                </c:pt>
                <c:pt idx="23805">
                  <c:v>2011.172</c:v>
                </c:pt>
                <c:pt idx="23806">
                  <c:v>2009.375</c:v>
                </c:pt>
                <c:pt idx="23807">
                  <c:v>2009.375</c:v>
                </c:pt>
                <c:pt idx="23808">
                  <c:v>2008.5940000000001</c:v>
                </c:pt>
                <c:pt idx="23809">
                  <c:v>2008.75</c:v>
                </c:pt>
                <c:pt idx="23810">
                  <c:v>2009.1410000000001</c:v>
                </c:pt>
                <c:pt idx="23811">
                  <c:v>2010</c:v>
                </c:pt>
                <c:pt idx="23812">
                  <c:v>2007.3440000000001</c:v>
                </c:pt>
                <c:pt idx="23813">
                  <c:v>2007.9690000000001</c:v>
                </c:pt>
                <c:pt idx="23814">
                  <c:v>2009.5309999999999</c:v>
                </c:pt>
                <c:pt idx="23815">
                  <c:v>2008.9839999999999</c:v>
                </c:pt>
                <c:pt idx="23816">
                  <c:v>2007.578</c:v>
                </c:pt>
                <c:pt idx="23817">
                  <c:v>2010</c:v>
                </c:pt>
                <c:pt idx="23818">
                  <c:v>2006.172</c:v>
                </c:pt>
                <c:pt idx="23819">
                  <c:v>2006.4059999999999</c:v>
                </c:pt>
                <c:pt idx="23820">
                  <c:v>2008.203</c:v>
                </c:pt>
                <c:pt idx="23821">
                  <c:v>2006.797</c:v>
                </c:pt>
                <c:pt idx="23822">
                  <c:v>2006.797</c:v>
                </c:pt>
                <c:pt idx="23823">
                  <c:v>2006.172</c:v>
                </c:pt>
                <c:pt idx="23824">
                  <c:v>2008.203</c:v>
                </c:pt>
                <c:pt idx="23825">
                  <c:v>2006.4059999999999</c:v>
                </c:pt>
                <c:pt idx="23826">
                  <c:v>2008.3589999999999</c:v>
                </c:pt>
                <c:pt idx="23827">
                  <c:v>2005.1559999999999</c:v>
                </c:pt>
                <c:pt idx="23828">
                  <c:v>2005.9369999999999</c:v>
                </c:pt>
                <c:pt idx="23829">
                  <c:v>2007.7339999999999</c:v>
                </c:pt>
                <c:pt idx="23830">
                  <c:v>2006.5619999999999</c:v>
                </c:pt>
                <c:pt idx="23831">
                  <c:v>2005.9369999999999</c:v>
                </c:pt>
                <c:pt idx="23832">
                  <c:v>2005.9369999999999</c:v>
                </c:pt>
                <c:pt idx="23833">
                  <c:v>2005</c:v>
                </c:pt>
                <c:pt idx="23834">
                  <c:v>2005.1559999999999</c:v>
                </c:pt>
                <c:pt idx="23835">
                  <c:v>2006.5619999999999</c:v>
                </c:pt>
                <c:pt idx="23836">
                  <c:v>2008.5940000000001</c:v>
                </c:pt>
                <c:pt idx="23837">
                  <c:v>2004.7660000000001</c:v>
                </c:pt>
                <c:pt idx="23838">
                  <c:v>2004.7660000000001</c:v>
                </c:pt>
                <c:pt idx="23839">
                  <c:v>2005.7809999999999</c:v>
                </c:pt>
                <c:pt idx="23840">
                  <c:v>2005</c:v>
                </c:pt>
                <c:pt idx="23841">
                  <c:v>2005.9369999999999</c:v>
                </c:pt>
                <c:pt idx="23842">
                  <c:v>2005</c:v>
                </c:pt>
                <c:pt idx="23843">
                  <c:v>2006.797</c:v>
                </c:pt>
                <c:pt idx="23844">
                  <c:v>2004.5309999999999</c:v>
                </c:pt>
                <c:pt idx="23845">
                  <c:v>2003.5940000000001</c:v>
                </c:pt>
                <c:pt idx="23846">
                  <c:v>2003.9839999999999</c:v>
                </c:pt>
                <c:pt idx="23847">
                  <c:v>2004.5309999999999</c:v>
                </c:pt>
                <c:pt idx="23848">
                  <c:v>2005.7809999999999</c:v>
                </c:pt>
                <c:pt idx="23849">
                  <c:v>2005.9369999999999</c:v>
                </c:pt>
                <c:pt idx="23850">
                  <c:v>2003.75</c:v>
                </c:pt>
                <c:pt idx="23851">
                  <c:v>2004.375</c:v>
                </c:pt>
                <c:pt idx="23852">
                  <c:v>2003.75</c:v>
                </c:pt>
                <c:pt idx="23853">
                  <c:v>2003.5940000000001</c:v>
                </c:pt>
                <c:pt idx="23854">
                  <c:v>2002.9690000000001</c:v>
                </c:pt>
                <c:pt idx="23855">
                  <c:v>2002.1869999999999</c:v>
                </c:pt>
                <c:pt idx="23856">
                  <c:v>2001.953</c:v>
                </c:pt>
                <c:pt idx="23857">
                  <c:v>2005.3910000000001</c:v>
                </c:pt>
                <c:pt idx="23858">
                  <c:v>2002.7339999999999</c:v>
                </c:pt>
                <c:pt idx="23859">
                  <c:v>2003.9839999999999</c:v>
                </c:pt>
                <c:pt idx="23860">
                  <c:v>2005</c:v>
                </c:pt>
                <c:pt idx="23861">
                  <c:v>2001.4059999999999</c:v>
                </c:pt>
                <c:pt idx="23862">
                  <c:v>2001.5619999999999</c:v>
                </c:pt>
                <c:pt idx="23863">
                  <c:v>2001.953</c:v>
                </c:pt>
                <c:pt idx="23864">
                  <c:v>2003.9839999999999</c:v>
                </c:pt>
                <c:pt idx="23865">
                  <c:v>2000.7809999999999</c:v>
                </c:pt>
                <c:pt idx="23866">
                  <c:v>2002.578</c:v>
                </c:pt>
                <c:pt idx="23867">
                  <c:v>2004.1410000000001</c:v>
                </c:pt>
                <c:pt idx="23868">
                  <c:v>2001.953</c:v>
                </c:pt>
                <c:pt idx="23869">
                  <c:v>2001.4059999999999</c:v>
                </c:pt>
                <c:pt idx="23870">
                  <c:v>2003.5940000000001</c:v>
                </c:pt>
                <c:pt idx="23871">
                  <c:v>2001.5619999999999</c:v>
                </c:pt>
                <c:pt idx="23872">
                  <c:v>2000.1559999999999</c:v>
                </c:pt>
                <c:pt idx="23873">
                  <c:v>2001.797</c:v>
                </c:pt>
                <c:pt idx="23874">
                  <c:v>2002.3440000000001</c:v>
                </c:pt>
                <c:pt idx="23875">
                  <c:v>2002.1869999999999</c:v>
                </c:pt>
                <c:pt idx="23876">
                  <c:v>2000.547</c:v>
                </c:pt>
                <c:pt idx="23877">
                  <c:v>2001.172</c:v>
                </c:pt>
                <c:pt idx="23878">
                  <c:v>2003.203</c:v>
                </c:pt>
                <c:pt idx="23879">
                  <c:v>1999.7660000000001</c:v>
                </c:pt>
                <c:pt idx="23880">
                  <c:v>2000</c:v>
                </c:pt>
                <c:pt idx="23881">
                  <c:v>2000</c:v>
                </c:pt>
                <c:pt idx="23882">
                  <c:v>2000.547</c:v>
                </c:pt>
                <c:pt idx="23883">
                  <c:v>1999.7660000000001</c:v>
                </c:pt>
                <c:pt idx="23884">
                  <c:v>2000.3910000000001</c:v>
                </c:pt>
                <c:pt idx="23885">
                  <c:v>2000.547</c:v>
                </c:pt>
                <c:pt idx="23886">
                  <c:v>2002.1869999999999</c:v>
                </c:pt>
                <c:pt idx="23887">
                  <c:v>1998.203</c:v>
                </c:pt>
                <c:pt idx="23888">
                  <c:v>2000.9369999999999</c:v>
                </c:pt>
                <c:pt idx="23889">
                  <c:v>1998.75</c:v>
                </c:pt>
                <c:pt idx="23890">
                  <c:v>1999.7660000000001</c:v>
                </c:pt>
                <c:pt idx="23891">
                  <c:v>1999.7660000000001</c:v>
                </c:pt>
                <c:pt idx="23892">
                  <c:v>2001.4059999999999</c:v>
                </c:pt>
                <c:pt idx="23893">
                  <c:v>2000.3910000000001</c:v>
                </c:pt>
                <c:pt idx="23894">
                  <c:v>2000.7809999999999</c:v>
                </c:pt>
                <c:pt idx="23895">
                  <c:v>2002.1869999999999</c:v>
                </c:pt>
                <c:pt idx="23896">
                  <c:v>2000.9369999999999</c:v>
                </c:pt>
                <c:pt idx="23897">
                  <c:v>2000.3910000000001</c:v>
                </c:pt>
                <c:pt idx="23898">
                  <c:v>1998.9839999999999</c:v>
                </c:pt>
                <c:pt idx="23899">
                  <c:v>2000.7809999999999</c:v>
                </c:pt>
                <c:pt idx="23900">
                  <c:v>1999.5309999999999</c:v>
                </c:pt>
                <c:pt idx="23901">
                  <c:v>1998.3589999999999</c:v>
                </c:pt>
                <c:pt idx="23902">
                  <c:v>1999.1410000000001</c:v>
                </c:pt>
                <c:pt idx="23903">
                  <c:v>1999.1410000000001</c:v>
                </c:pt>
                <c:pt idx="23904">
                  <c:v>2000.3910000000001</c:v>
                </c:pt>
                <c:pt idx="23905">
                  <c:v>1999.375</c:v>
                </c:pt>
                <c:pt idx="23906">
                  <c:v>1998.9839999999999</c:v>
                </c:pt>
                <c:pt idx="23907">
                  <c:v>2000.3910000000001</c:v>
                </c:pt>
                <c:pt idx="23908">
                  <c:v>1999.1410000000001</c:v>
                </c:pt>
                <c:pt idx="23909">
                  <c:v>1998.3589999999999</c:v>
                </c:pt>
                <c:pt idx="23910">
                  <c:v>1999.5309999999999</c:v>
                </c:pt>
                <c:pt idx="23911">
                  <c:v>2001.172</c:v>
                </c:pt>
                <c:pt idx="23912">
                  <c:v>1997.7339999999999</c:v>
                </c:pt>
                <c:pt idx="23913">
                  <c:v>1998.3589999999999</c:v>
                </c:pt>
                <c:pt idx="23914">
                  <c:v>1998.203</c:v>
                </c:pt>
                <c:pt idx="23915">
                  <c:v>1996.4059999999999</c:v>
                </c:pt>
                <c:pt idx="23916">
                  <c:v>1997.9690000000001</c:v>
                </c:pt>
                <c:pt idx="23917">
                  <c:v>2001.172</c:v>
                </c:pt>
                <c:pt idx="23918">
                  <c:v>1999.1410000000001</c:v>
                </c:pt>
                <c:pt idx="23919">
                  <c:v>2000.7809999999999</c:v>
                </c:pt>
                <c:pt idx="23920">
                  <c:v>2000.547</c:v>
                </c:pt>
                <c:pt idx="23921">
                  <c:v>1998.75</c:v>
                </c:pt>
                <c:pt idx="23922">
                  <c:v>2000</c:v>
                </c:pt>
                <c:pt idx="23923">
                  <c:v>2000.547</c:v>
                </c:pt>
                <c:pt idx="23924">
                  <c:v>1999.375</c:v>
                </c:pt>
                <c:pt idx="23925">
                  <c:v>1998.9839999999999</c:v>
                </c:pt>
                <c:pt idx="23926">
                  <c:v>1998.3589999999999</c:v>
                </c:pt>
                <c:pt idx="23927">
                  <c:v>2001.4059999999999</c:v>
                </c:pt>
                <c:pt idx="23928">
                  <c:v>1999.7660000000001</c:v>
                </c:pt>
                <c:pt idx="23929">
                  <c:v>2001.797</c:v>
                </c:pt>
                <c:pt idx="23930">
                  <c:v>2001.172</c:v>
                </c:pt>
                <c:pt idx="23931">
                  <c:v>2000.547</c:v>
                </c:pt>
                <c:pt idx="23932">
                  <c:v>2000.3910000000001</c:v>
                </c:pt>
                <c:pt idx="23933">
                  <c:v>2000.7809999999999</c:v>
                </c:pt>
                <c:pt idx="23934">
                  <c:v>2000.7809999999999</c:v>
                </c:pt>
                <c:pt idx="23935">
                  <c:v>1998.203</c:v>
                </c:pt>
                <c:pt idx="23936">
                  <c:v>2000.3910000000001</c:v>
                </c:pt>
                <c:pt idx="23937">
                  <c:v>1998.75</c:v>
                </c:pt>
                <c:pt idx="23938">
                  <c:v>2002.1869999999999</c:v>
                </c:pt>
                <c:pt idx="23939">
                  <c:v>2001.5619999999999</c:v>
                </c:pt>
                <c:pt idx="23940">
                  <c:v>2001.4059999999999</c:v>
                </c:pt>
                <c:pt idx="23941">
                  <c:v>1998.5940000000001</c:v>
                </c:pt>
                <c:pt idx="23942">
                  <c:v>2000.9369999999999</c:v>
                </c:pt>
                <c:pt idx="23943">
                  <c:v>2002.7339999999999</c:v>
                </c:pt>
                <c:pt idx="23944">
                  <c:v>2001.797</c:v>
                </c:pt>
                <c:pt idx="23945">
                  <c:v>2000.547</c:v>
                </c:pt>
                <c:pt idx="23946">
                  <c:v>1997.7339999999999</c:v>
                </c:pt>
                <c:pt idx="23947">
                  <c:v>2000.547</c:v>
                </c:pt>
                <c:pt idx="23948">
                  <c:v>2000.547</c:v>
                </c:pt>
                <c:pt idx="23949">
                  <c:v>2001.4059999999999</c:v>
                </c:pt>
                <c:pt idx="23950">
                  <c:v>2002.1869999999999</c:v>
                </c:pt>
                <c:pt idx="23951">
                  <c:v>2000</c:v>
                </c:pt>
                <c:pt idx="23952">
                  <c:v>2002.7339999999999</c:v>
                </c:pt>
                <c:pt idx="23953">
                  <c:v>2001.172</c:v>
                </c:pt>
                <c:pt idx="23954">
                  <c:v>2002.578</c:v>
                </c:pt>
                <c:pt idx="23955">
                  <c:v>2001.797</c:v>
                </c:pt>
                <c:pt idx="23956">
                  <c:v>2001.797</c:v>
                </c:pt>
                <c:pt idx="23957">
                  <c:v>2001.797</c:v>
                </c:pt>
                <c:pt idx="23958">
                  <c:v>2000</c:v>
                </c:pt>
                <c:pt idx="23959">
                  <c:v>2000.9369999999999</c:v>
                </c:pt>
                <c:pt idx="23960">
                  <c:v>2002.578</c:v>
                </c:pt>
                <c:pt idx="23961">
                  <c:v>2001.5619999999999</c:v>
                </c:pt>
                <c:pt idx="23962">
                  <c:v>2002.7339999999999</c:v>
                </c:pt>
                <c:pt idx="23963">
                  <c:v>2002.3440000000001</c:v>
                </c:pt>
                <c:pt idx="23964">
                  <c:v>2000.1559999999999</c:v>
                </c:pt>
                <c:pt idx="23965">
                  <c:v>2000</c:v>
                </c:pt>
                <c:pt idx="23966">
                  <c:v>2003.3589999999999</c:v>
                </c:pt>
                <c:pt idx="23967">
                  <c:v>2000.3910000000001</c:v>
                </c:pt>
                <c:pt idx="23968">
                  <c:v>2001.172</c:v>
                </c:pt>
                <c:pt idx="23969">
                  <c:v>2001.5619999999999</c:v>
                </c:pt>
                <c:pt idx="23970">
                  <c:v>2005</c:v>
                </c:pt>
                <c:pt idx="23971">
                  <c:v>2002.578</c:v>
                </c:pt>
                <c:pt idx="23972">
                  <c:v>2002.1869999999999</c:v>
                </c:pt>
                <c:pt idx="23973">
                  <c:v>2003.203</c:v>
                </c:pt>
                <c:pt idx="23974">
                  <c:v>2003.9839999999999</c:v>
                </c:pt>
                <c:pt idx="23975">
                  <c:v>2002.9690000000001</c:v>
                </c:pt>
                <c:pt idx="23976">
                  <c:v>2002.578</c:v>
                </c:pt>
                <c:pt idx="23977">
                  <c:v>2003.9839999999999</c:v>
                </c:pt>
                <c:pt idx="23978">
                  <c:v>2002.9690000000001</c:v>
                </c:pt>
                <c:pt idx="23979">
                  <c:v>2004.1410000000001</c:v>
                </c:pt>
                <c:pt idx="23980">
                  <c:v>2002.7339999999999</c:v>
                </c:pt>
                <c:pt idx="23981">
                  <c:v>2003.203</c:v>
                </c:pt>
                <c:pt idx="23982">
                  <c:v>2004.1410000000001</c:v>
                </c:pt>
                <c:pt idx="23983">
                  <c:v>2003.203</c:v>
                </c:pt>
                <c:pt idx="23984">
                  <c:v>2004.1410000000001</c:v>
                </c:pt>
                <c:pt idx="23985">
                  <c:v>2002.3440000000001</c:v>
                </c:pt>
                <c:pt idx="23986">
                  <c:v>2004.1410000000001</c:v>
                </c:pt>
                <c:pt idx="23987">
                  <c:v>2005.7809999999999</c:v>
                </c:pt>
                <c:pt idx="23988">
                  <c:v>2005</c:v>
                </c:pt>
                <c:pt idx="23989">
                  <c:v>2004.7660000000001</c:v>
                </c:pt>
                <c:pt idx="23990">
                  <c:v>2003.5940000000001</c:v>
                </c:pt>
                <c:pt idx="23991">
                  <c:v>2004.5309999999999</c:v>
                </c:pt>
                <c:pt idx="23992">
                  <c:v>2004.375</c:v>
                </c:pt>
                <c:pt idx="23993">
                  <c:v>2004.7660000000001</c:v>
                </c:pt>
                <c:pt idx="23994">
                  <c:v>2005.3910000000001</c:v>
                </c:pt>
                <c:pt idx="23995">
                  <c:v>2003.75</c:v>
                </c:pt>
                <c:pt idx="23996">
                  <c:v>2004.1410000000001</c:v>
                </c:pt>
                <c:pt idx="23997">
                  <c:v>2004.5309999999999</c:v>
                </c:pt>
                <c:pt idx="23998">
                  <c:v>2003.3589999999999</c:v>
                </c:pt>
                <c:pt idx="23999">
                  <c:v>2005.1559999999999</c:v>
                </c:pt>
                <c:pt idx="24000">
                  <c:v>2005.3910000000001</c:v>
                </c:pt>
                <c:pt idx="24001">
                  <c:v>2003.9839999999999</c:v>
                </c:pt>
                <c:pt idx="24002">
                  <c:v>2006.797</c:v>
                </c:pt>
                <c:pt idx="24003">
                  <c:v>2005</c:v>
                </c:pt>
                <c:pt idx="24004">
                  <c:v>2004.375</c:v>
                </c:pt>
                <c:pt idx="24005">
                  <c:v>2004.7660000000001</c:v>
                </c:pt>
                <c:pt idx="24006">
                  <c:v>2004.7660000000001</c:v>
                </c:pt>
                <c:pt idx="24007">
                  <c:v>2006.5619999999999</c:v>
                </c:pt>
                <c:pt idx="24008">
                  <c:v>2009.375</c:v>
                </c:pt>
                <c:pt idx="24009">
                  <c:v>2005.3910000000001</c:v>
                </c:pt>
                <c:pt idx="24010">
                  <c:v>2006.797</c:v>
                </c:pt>
                <c:pt idx="24011">
                  <c:v>2008.75</c:v>
                </c:pt>
                <c:pt idx="24012">
                  <c:v>2006.172</c:v>
                </c:pt>
                <c:pt idx="24013">
                  <c:v>2007.578</c:v>
                </c:pt>
                <c:pt idx="24014">
                  <c:v>2005.1559999999999</c:v>
                </c:pt>
                <c:pt idx="24015">
                  <c:v>2007.1869999999999</c:v>
                </c:pt>
                <c:pt idx="24016">
                  <c:v>2008.3589999999999</c:v>
                </c:pt>
                <c:pt idx="24017">
                  <c:v>2008.3589999999999</c:v>
                </c:pt>
                <c:pt idx="24018">
                  <c:v>2007.3440000000001</c:v>
                </c:pt>
                <c:pt idx="24019">
                  <c:v>2009.7660000000001</c:v>
                </c:pt>
                <c:pt idx="24020">
                  <c:v>2010</c:v>
                </c:pt>
                <c:pt idx="24021">
                  <c:v>2008.5940000000001</c:v>
                </c:pt>
                <c:pt idx="24022">
                  <c:v>2009.7660000000001</c:v>
                </c:pt>
                <c:pt idx="24023">
                  <c:v>2010.9369999999999</c:v>
                </c:pt>
                <c:pt idx="24024">
                  <c:v>2007.1869999999999</c:v>
                </c:pt>
                <c:pt idx="24025">
                  <c:v>2008.203</c:v>
                </c:pt>
                <c:pt idx="24026">
                  <c:v>2008.5940000000001</c:v>
                </c:pt>
                <c:pt idx="24027">
                  <c:v>2007.9690000000001</c:v>
                </c:pt>
                <c:pt idx="24028">
                  <c:v>2010.7809999999999</c:v>
                </c:pt>
                <c:pt idx="24029">
                  <c:v>2009.7660000000001</c:v>
                </c:pt>
                <c:pt idx="24030">
                  <c:v>2010</c:v>
                </c:pt>
                <c:pt idx="24031">
                  <c:v>2011.172</c:v>
                </c:pt>
                <c:pt idx="24032">
                  <c:v>2010.547</c:v>
                </c:pt>
                <c:pt idx="24033">
                  <c:v>2010.547</c:v>
                </c:pt>
                <c:pt idx="24034">
                  <c:v>2010.1559999999999</c:v>
                </c:pt>
                <c:pt idx="24035">
                  <c:v>2010.9369999999999</c:v>
                </c:pt>
                <c:pt idx="24036">
                  <c:v>2009.5309999999999</c:v>
                </c:pt>
                <c:pt idx="24037">
                  <c:v>2012.3440000000001</c:v>
                </c:pt>
                <c:pt idx="24038">
                  <c:v>2011.797</c:v>
                </c:pt>
                <c:pt idx="24039">
                  <c:v>2010.547</c:v>
                </c:pt>
                <c:pt idx="24040">
                  <c:v>2011.797</c:v>
                </c:pt>
                <c:pt idx="24041">
                  <c:v>2013.3589999999999</c:v>
                </c:pt>
                <c:pt idx="24042">
                  <c:v>2015</c:v>
                </c:pt>
                <c:pt idx="24043">
                  <c:v>2011.5619999999999</c:v>
                </c:pt>
                <c:pt idx="24044">
                  <c:v>2013.3589999999999</c:v>
                </c:pt>
                <c:pt idx="24045">
                  <c:v>2015.3910000000001</c:v>
                </c:pt>
                <c:pt idx="24046">
                  <c:v>2012.9690000000001</c:v>
                </c:pt>
                <c:pt idx="24047">
                  <c:v>2011.5619999999999</c:v>
                </c:pt>
                <c:pt idx="24048">
                  <c:v>2013.203</c:v>
                </c:pt>
                <c:pt idx="24049">
                  <c:v>2013.203</c:v>
                </c:pt>
                <c:pt idx="24050">
                  <c:v>2013.3589999999999</c:v>
                </c:pt>
                <c:pt idx="24051">
                  <c:v>2011.5619999999999</c:v>
                </c:pt>
                <c:pt idx="24052">
                  <c:v>2015.1559999999999</c:v>
                </c:pt>
                <c:pt idx="24053">
                  <c:v>2014.1410000000001</c:v>
                </c:pt>
                <c:pt idx="24054">
                  <c:v>2012.9690000000001</c:v>
                </c:pt>
                <c:pt idx="24055">
                  <c:v>2012.7339999999999</c:v>
                </c:pt>
                <c:pt idx="24056">
                  <c:v>2011.953</c:v>
                </c:pt>
                <c:pt idx="24057">
                  <c:v>2015.3910000000001</c:v>
                </c:pt>
                <c:pt idx="24058">
                  <c:v>2014.7660000000001</c:v>
                </c:pt>
                <c:pt idx="24059">
                  <c:v>2015</c:v>
                </c:pt>
                <c:pt idx="24060">
                  <c:v>2012.578</c:v>
                </c:pt>
                <c:pt idx="24061">
                  <c:v>2012.9690000000001</c:v>
                </c:pt>
                <c:pt idx="24062">
                  <c:v>2015.3910000000001</c:v>
                </c:pt>
                <c:pt idx="24063">
                  <c:v>2014.5309999999999</c:v>
                </c:pt>
                <c:pt idx="24064">
                  <c:v>2015.7809999999999</c:v>
                </c:pt>
                <c:pt idx="24065">
                  <c:v>2014.1410000000001</c:v>
                </c:pt>
                <c:pt idx="24066">
                  <c:v>2015</c:v>
                </c:pt>
                <c:pt idx="24067">
                  <c:v>2013.9839999999999</c:v>
                </c:pt>
                <c:pt idx="24068">
                  <c:v>2016.797</c:v>
                </c:pt>
                <c:pt idx="24069">
                  <c:v>2014.375</c:v>
                </c:pt>
                <c:pt idx="24070">
                  <c:v>2012.9690000000001</c:v>
                </c:pt>
                <c:pt idx="24071">
                  <c:v>2015</c:v>
                </c:pt>
                <c:pt idx="24072">
                  <c:v>2014.1410000000001</c:v>
                </c:pt>
                <c:pt idx="24073">
                  <c:v>2017.3440000000001</c:v>
                </c:pt>
                <c:pt idx="24074">
                  <c:v>2015.1559999999999</c:v>
                </c:pt>
                <c:pt idx="24075">
                  <c:v>2014.7660000000001</c:v>
                </c:pt>
                <c:pt idx="24076">
                  <c:v>2013.203</c:v>
                </c:pt>
                <c:pt idx="24077">
                  <c:v>2012.7339999999999</c:v>
                </c:pt>
                <c:pt idx="24078">
                  <c:v>2013.3589999999999</c:v>
                </c:pt>
                <c:pt idx="24079">
                  <c:v>2015</c:v>
                </c:pt>
                <c:pt idx="24080">
                  <c:v>2016.797</c:v>
                </c:pt>
                <c:pt idx="24081">
                  <c:v>2015.3910000000001</c:v>
                </c:pt>
                <c:pt idx="24082">
                  <c:v>2014.5309999999999</c:v>
                </c:pt>
                <c:pt idx="24083">
                  <c:v>2017.9690000000001</c:v>
                </c:pt>
                <c:pt idx="24084">
                  <c:v>2015</c:v>
                </c:pt>
                <c:pt idx="24085">
                  <c:v>2015.7809999999999</c:v>
                </c:pt>
                <c:pt idx="24086">
                  <c:v>2016.4059999999999</c:v>
                </c:pt>
                <c:pt idx="24087">
                  <c:v>2016.953</c:v>
                </c:pt>
                <c:pt idx="24088">
                  <c:v>2014.375</c:v>
                </c:pt>
                <c:pt idx="24089">
                  <c:v>2014.375</c:v>
                </c:pt>
                <c:pt idx="24090">
                  <c:v>2014.7660000000001</c:v>
                </c:pt>
                <c:pt idx="24091">
                  <c:v>2015.9369999999999</c:v>
                </c:pt>
                <c:pt idx="24092">
                  <c:v>2016.5619999999999</c:v>
                </c:pt>
                <c:pt idx="24093">
                  <c:v>2017.1869999999999</c:v>
                </c:pt>
                <c:pt idx="24094">
                  <c:v>2016.172</c:v>
                </c:pt>
                <c:pt idx="24095">
                  <c:v>2015.547</c:v>
                </c:pt>
                <c:pt idx="24096">
                  <c:v>2018.5940000000001</c:v>
                </c:pt>
                <c:pt idx="24097">
                  <c:v>2017.9690000000001</c:v>
                </c:pt>
                <c:pt idx="24098">
                  <c:v>2017.7339999999999</c:v>
                </c:pt>
                <c:pt idx="24099">
                  <c:v>2019.7660000000001</c:v>
                </c:pt>
                <c:pt idx="24100">
                  <c:v>2016.172</c:v>
                </c:pt>
                <c:pt idx="24101">
                  <c:v>2017.7339999999999</c:v>
                </c:pt>
                <c:pt idx="24102">
                  <c:v>2020</c:v>
                </c:pt>
                <c:pt idx="24103">
                  <c:v>2015.3910000000001</c:v>
                </c:pt>
                <c:pt idx="24104">
                  <c:v>2018.203</c:v>
                </c:pt>
                <c:pt idx="24105">
                  <c:v>2017.1869999999999</c:v>
                </c:pt>
                <c:pt idx="24106">
                  <c:v>2019.1410000000001</c:v>
                </c:pt>
                <c:pt idx="24107">
                  <c:v>2017.1869999999999</c:v>
                </c:pt>
                <c:pt idx="24108">
                  <c:v>2017.3440000000001</c:v>
                </c:pt>
                <c:pt idx="24109">
                  <c:v>2018.5940000000001</c:v>
                </c:pt>
                <c:pt idx="24110">
                  <c:v>2018.3589999999999</c:v>
                </c:pt>
                <c:pt idx="24111">
                  <c:v>2018.3589999999999</c:v>
                </c:pt>
                <c:pt idx="24112">
                  <c:v>2016.5619999999999</c:v>
                </c:pt>
                <c:pt idx="24113">
                  <c:v>2017.3440000000001</c:v>
                </c:pt>
                <c:pt idx="24114">
                  <c:v>2018.5940000000001</c:v>
                </c:pt>
                <c:pt idx="24115">
                  <c:v>2018.203</c:v>
                </c:pt>
                <c:pt idx="24116">
                  <c:v>2016.172</c:v>
                </c:pt>
                <c:pt idx="24117">
                  <c:v>2016.953</c:v>
                </c:pt>
                <c:pt idx="24118">
                  <c:v>2016.953</c:v>
                </c:pt>
                <c:pt idx="24119">
                  <c:v>2016.5619999999999</c:v>
                </c:pt>
                <c:pt idx="24120">
                  <c:v>2016.5619999999999</c:v>
                </c:pt>
                <c:pt idx="24121">
                  <c:v>2016.172</c:v>
                </c:pt>
                <c:pt idx="24122">
                  <c:v>2019.7660000000001</c:v>
                </c:pt>
                <c:pt idx="24123">
                  <c:v>2017.7339999999999</c:v>
                </c:pt>
                <c:pt idx="24124">
                  <c:v>2019.1410000000001</c:v>
                </c:pt>
                <c:pt idx="24125">
                  <c:v>2019.1410000000001</c:v>
                </c:pt>
                <c:pt idx="24126">
                  <c:v>2017.7339999999999</c:v>
                </c:pt>
                <c:pt idx="24127">
                  <c:v>2017.578</c:v>
                </c:pt>
                <c:pt idx="24128">
                  <c:v>2018.5940000000001</c:v>
                </c:pt>
                <c:pt idx="24129">
                  <c:v>2018.3589999999999</c:v>
                </c:pt>
                <c:pt idx="24130">
                  <c:v>2017.578</c:v>
                </c:pt>
                <c:pt idx="24131">
                  <c:v>2016.5619999999999</c:v>
                </c:pt>
                <c:pt idx="24132">
                  <c:v>2012.578</c:v>
                </c:pt>
                <c:pt idx="24133">
                  <c:v>2016.953</c:v>
                </c:pt>
                <c:pt idx="24134">
                  <c:v>2016.5619999999999</c:v>
                </c:pt>
                <c:pt idx="24135">
                  <c:v>2019.7660000000001</c:v>
                </c:pt>
                <c:pt idx="24136">
                  <c:v>2016.4059999999999</c:v>
                </c:pt>
                <c:pt idx="24137">
                  <c:v>2016.4059999999999</c:v>
                </c:pt>
                <c:pt idx="24138">
                  <c:v>2016.4059999999999</c:v>
                </c:pt>
                <c:pt idx="24139">
                  <c:v>2013.75</c:v>
                </c:pt>
                <c:pt idx="24140">
                  <c:v>2016.953</c:v>
                </c:pt>
                <c:pt idx="24141">
                  <c:v>2016.5619999999999</c:v>
                </c:pt>
                <c:pt idx="24142">
                  <c:v>2016.5619999999999</c:v>
                </c:pt>
                <c:pt idx="24143">
                  <c:v>2015.9369999999999</c:v>
                </c:pt>
                <c:pt idx="24144">
                  <c:v>2015.3910000000001</c:v>
                </c:pt>
                <c:pt idx="24145">
                  <c:v>2017.9690000000001</c:v>
                </c:pt>
                <c:pt idx="24146">
                  <c:v>2016.797</c:v>
                </c:pt>
                <c:pt idx="24147">
                  <c:v>2016.4059999999999</c:v>
                </c:pt>
                <c:pt idx="24148">
                  <c:v>2015.3910000000001</c:v>
                </c:pt>
                <c:pt idx="24149">
                  <c:v>2016.4059999999999</c:v>
                </c:pt>
                <c:pt idx="24150">
                  <c:v>2016.172</c:v>
                </c:pt>
                <c:pt idx="24151">
                  <c:v>2017.3440000000001</c:v>
                </c:pt>
                <c:pt idx="24152">
                  <c:v>2015.3910000000001</c:v>
                </c:pt>
                <c:pt idx="24153">
                  <c:v>2015.9369999999999</c:v>
                </c:pt>
                <c:pt idx="24154">
                  <c:v>2014.5309999999999</c:v>
                </c:pt>
                <c:pt idx="24155">
                  <c:v>2017.578</c:v>
                </c:pt>
                <c:pt idx="24156">
                  <c:v>2014.7660000000001</c:v>
                </c:pt>
                <c:pt idx="24157">
                  <c:v>2016.4059999999999</c:v>
                </c:pt>
                <c:pt idx="24158">
                  <c:v>2013.75</c:v>
                </c:pt>
                <c:pt idx="24159">
                  <c:v>2013.3589999999999</c:v>
                </c:pt>
                <c:pt idx="24160">
                  <c:v>2015.547</c:v>
                </c:pt>
                <c:pt idx="24161">
                  <c:v>2017.3440000000001</c:v>
                </c:pt>
                <c:pt idx="24162">
                  <c:v>2016.797</c:v>
                </c:pt>
                <c:pt idx="24163">
                  <c:v>2016.4059999999999</c:v>
                </c:pt>
                <c:pt idx="24164">
                  <c:v>2016.5619999999999</c:v>
                </c:pt>
                <c:pt idx="24165">
                  <c:v>2015.7809999999999</c:v>
                </c:pt>
                <c:pt idx="24166">
                  <c:v>2014.1410000000001</c:v>
                </c:pt>
                <c:pt idx="24167">
                  <c:v>2015</c:v>
                </c:pt>
                <c:pt idx="24168">
                  <c:v>2015.547</c:v>
                </c:pt>
                <c:pt idx="24169">
                  <c:v>2015</c:v>
                </c:pt>
                <c:pt idx="24170">
                  <c:v>2015.7809999999999</c:v>
                </c:pt>
                <c:pt idx="24171">
                  <c:v>2015</c:v>
                </c:pt>
                <c:pt idx="24172">
                  <c:v>2013.9839999999999</c:v>
                </c:pt>
                <c:pt idx="24173">
                  <c:v>2015.7809999999999</c:v>
                </c:pt>
                <c:pt idx="24174">
                  <c:v>2015.3910000000001</c:v>
                </c:pt>
                <c:pt idx="24175">
                  <c:v>2015.9369999999999</c:v>
                </c:pt>
                <c:pt idx="24176">
                  <c:v>2015</c:v>
                </c:pt>
                <c:pt idx="24177">
                  <c:v>2013.9839999999999</c:v>
                </c:pt>
                <c:pt idx="24178">
                  <c:v>2015.1559999999999</c:v>
                </c:pt>
                <c:pt idx="24179">
                  <c:v>2014.7660000000001</c:v>
                </c:pt>
                <c:pt idx="24180">
                  <c:v>2016.4059999999999</c:v>
                </c:pt>
                <c:pt idx="24181">
                  <c:v>2015.9369999999999</c:v>
                </c:pt>
                <c:pt idx="24182">
                  <c:v>2011.4059999999999</c:v>
                </c:pt>
                <c:pt idx="24183">
                  <c:v>2013.3589999999999</c:v>
                </c:pt>
                <c:pt idx="24184">
                  <c:v>2011.797</c:v>
                </c:pt>
                <c:pt idx="24185">
                  <c:v>2014.375</c:v>
                </c:pt>
                <c:pt idx="24186">
                  <c:v>2012.578</c:v>
                </c:pt>
                <c:pt idx="24187">
                  <c:v>2013.75</c:v>
                </c:pt>
                <c:pt idx="24188">
                  <c:v>2013.75</c:v>
                </c:pt>
                <c:pt idx="24189">
                  <c:v>2015.7809999999999</c:v>
                </c:pt>
                <c:pt idx="24190">
                  <c:v>2010.7809999999999</c:v>
                </c:pt>
                <c:pt idx="24191">
                  <c:v>2014.1410000000001</c:v>
                </c:pt>
                <c:pt idx="24192">
                  <c:v>2013.75</c:v>
                </c:pt>
                <c:pt idx="24193">
                  <c:v>2012.578</c:v>
                </c:pt>
                <c:pt idx="24194">
                  <c:v>2013.5940000000001</c:v>
                </c:pt>
                <c:pt idx="24195">
                  <c:v>2015.3910000000001</c:v>
                </c:pt>
                <c:pt idx="24196">
                  <c:v>2014.5309999999999</c:v>
                </c:pt>
                <c:pt idx="24197">
                  <c:v>2012.9690000000001</c:v>
                </c:pt>
                <c:pt idx="24198">
                  <c:v>2012.7339999999999</c:v>
                </c:pt>
                <c:pt idx="24199">
                  <c:v>2011.4059999999999</c:v>
                </c:pt>
                <c:pt idx="24200">
                  <c:v>2011.172</c:v>
                </c:pt>
                <c:pt idx="24201">
                  <c:v>2011.172</c:v>
                </c:pt>
                <c:pt idx="24202">
                  <c:v>2010.3910000000001</c:v>
                </c:pt>
                <c:pt idx="24203">
                  <c:v>2011.172</c:v>
                </c:pt>
                <c:pt idx="24204">
                  <c:v>2012.1869999999999</c:v>
                </c:pt>
                <c:pt idx="24205">
                  <c:v>2010.7809999999999</c:v>
                </c:pt>
                <c:pt idx="24206">
                  <c:v>2011.953</c:v>
                </c:pt>
                <c:pt idx="24207">
                  <c:v>2009.1410000000001</c:v>
                </c:pt>
                <c:pt idx="24208">
                  <c:v>2010</c:v>
                </c:pt>
                <c:pt idx="24209">
                  <c:v>2010.547</c:v>
                </c:pt>
                <c:pt idx="24210">
                  <c:v>2010.1559999999999</c:v>
                </c:pt>
                <c:pt idx="24211">
                  <c:v>2011.797</c:v>
                </c:pt>
                <c:pt idx="24212">
                  <c:v>2009.1410000000001</c:v>
                </c:pt>
                <c:pt idx="24213">
                  <c:v>2008.203</c:v>
                </c:pt>
                <c:pt idx="24214">
                  <c:v>2011.797</c:v>
                </c:pt>
                <c:pt idx="24215">
                  <c:v>2007.3440000000001</c:v>
                </c:pt>
                <c:pt idx="24216">
                  <c:v>2008.75</c:v>
                </c:pt>
                <c:pt idx="24217">
                  <c:v>2008.3589999999999</c:v>
                </c:pt>
                <c:pt idx="24218">
                  <c:v>2008.75</c:v>
                </c:pt>
                <c:pt idx="24219">
                  <c:v>2009.7660000000001</c:v>
                </c:pt>
                <c:pt idx="24220">
                  <c:v>2006.797</c:v>
                </c:pt>
                <c:pt idx="24221">
                  <c:v>2009.375</c:v>
                </c:pt>
                <c:pt idx="24222">
                  <c:v>2009.375</c:v>
                </c:pt>
                <c:pt idx="24223">
                  <c:v>2007.3440000000001</c:v>
                </c:pt>
                <c:pt idx="24224">
                  <c:v>2007.3440000000001</c:v>
                </c:pt>
                <c:pt idx="24225">
                  <c:v>2008.5940000000001</c:v>
                </c:pt>
                <c:pt idx="24226">
                  <c:v>2007.1869999999999</c:v>
                </c:pt>
                <c:pt idx="24227">
                  <c:v>2006.953</c:v>
                </c:pt>
                <c:pt idx="24228">
                  <c:v>2009.1410000000001</c:v>
                </c:pt>
                <c:pt idx="24229">
                  <c:v>2004.1410000000001</c:v>
                </c:pt>
                <c:pt idx="24230">
                  <c:v>2007.578</c:v>
                </c:pt>
                <c:pt idx="24231">
                  <c:v>2008.5940000000001</c:v>
                </c:pt>
                <c:pt idx="24232">
                  <c:v>2005.547</c:v>
                </c:pt>
                <c:pt idx="24233">
                  <c:v>2007.3440000000001</c:v>
                </c:pt>
                <c:pt idx="24234">
                  <c:v>2007.1869999999999</c:v>
                </c:pt>
                <c:pt idx="24235">
                  <c:v>2007.3440000000001</c:v>
                </c:pt>
                <c:pt idx="24236">
                  <c:v>2005.3910000000001</c:v>
                </c:pt>
                <c:pt idx="24237">
                  <c:v>2005.3910000000001</c:v>
                </c:pt>
                <c:pt idx="24238">
                  <c:v>2006.172</c:v>
                </c:pt>
                <c:pt idx="24239">
                  <c:v>2006.797</c:v>
                </c:pt>
                <c:pt idx="24240">
                  <c:v>2005.9369999999999</c:v>
                </c:pt>
                <c:pt idx="24241">
                  <c:v>2005.3910000000001</c:v>
                </c:pt>
                <c:pt idx="24242">
                  <c:v>2005.7809999999999</c:v>
                </c:pt>
                <c:pt idx="24243">
                  <c:v>2005.9369999999999</c:v>
                </c:pt>
                <c:pt idx="24244">
                  <c:v>2003.9839999999999</c:v>
                </c:pt>
                <c:pt idx="24245">
                  <c:v>2008.5940000000001</c:v>
                </c:pt>
                <c:pt idx="24246">
                  <c:v>2005</c:v>
                </c:pt>
                <c:pt idx="24247">
                  <c:v>2004.7660000000001</c:v>
                </c:pt>
                <c:pt idx="24248">
                  <c:v>2003.9839999999999</c:v>
                </c:pt>
                <c:pt idx="24249">
                  <c:v>2003.75</c:v>
                </c:pt>
                <c:pt idx="24250">
                  <c:v>2004.7660000000001</c:v>
                </c:pt>
                <c:pt idx="24251">
                  <c:v>2003.203</c:v>
                </c:pt>
                <c:pt idx="24252">
                  <c:v>2005.9369999999999</c:v>
                </c:pt>
                <c:pt idx="24253">
                  <c:v>2004.5309999999999</c:v>
                </c:pt>
                <c:pt idx="24254">
                  <c:v>2003.203</c:v>
                </c:pt>
                <c:pt idx="24255">
                  <c:v>2003.9839999999999</c:v>
                </c:pt>
                <c:pt idx="24256">
                  <c:v>2003.75</c:v>
                </c:pt>
                <c:pt idx="24257">
                  <c:v>2002.578</c:v>
                </c:pt>
                <c:pt idx="24258">
                  <c:v>2000.547</c:v>
                </c:pt>
                <c:pt idx="24259">
                  <c:v>2001.953</c:v>
                </c:pt>
                <c:pt idx="24260">
                  <c:v>2000.9369999999999</c:v>
                </c:pt>
                <c:pt idx="24261">
                  <c:v>2001.5619999999999</c:v>
                </c:pt>
                <c:pt idx="24262">
                  <c:v>2001.797</c:v>
                </c:pt>
                <c:pt idx="24263">
                  <c:v>2002.1869999999999</c:v>
                </c:pt>
                <c:pt idx="24264">
                  <c:v>2001.4059999999999</c:v>
                </c:pt>
                <c:pt idx="24265">
                  <c:v>2003.203</c:v>
                </c:pt>
                <c:pt idx="24266">
                  <c:v>2002.7339999999999</c:v>
                </c:pt>
                <c:pt idx="24267">
                  <c:v>2000.547</c:v>
                </c:pt>
                <c:pt idx="24268">
                  <c:v>2000.3910000000001</c:v>
                </c:pt>
                <c:pt idx="24269">
                  <c:v>2001.953</c:v>
                </c:pt>
                <c:pt idx="24270">
                  <c:v>2001.953</c:v>
                </c:pt>
                <c:pt idx="24271">
                  <c:v>1999.375</c:v>
                </c:pt>
                <c:pt idx="24272">
                  <c:v>2001.172</c:v>
                </c:pt>
                <c:pt idx="24273">
                  <c:v>2000.1559999999999</c:v>
                </c:pt>
                <c:pt idx="24274">
                  <c:v>2001.953</c:v>
                </c:pt>
                <c:pt idx="24275">
                  <c:v>2000.1559999999999</c:v>
                </c:pt>
                <c:pt idx="24276">
                  <c:v>1999.375</c:v>
                </c:pt>
                <c:pt idx="24277">
                  <c:v>2002.1869999999999</c:v>
                </c:pt>
                <c:pt idx="24278">
                  <c:v>1998.203</c:v>
                </c:pt>
                <c:pt idx="24279">
                  <c:v>1999.5309999999999</c:v>
                </c:pt>
                <c:pt idx="24280">
                  <c:v>2001.172</c:v>
                </c:pt>
                <c:pt idx="24281">
                  <c:v>2000.1559999999999</c:v>
                </c:pt>
                <c:pt idx="24282">
                  <c:v>1998.203</c:v>
                </c:pt>
                <c:pt idx="24283">
                  <c:v>1997.3440000000001</c:v>
                </c:pt>
                <c:pt idx="24284">
                  <c:v>1999.5309999999999</c:v>
                </c:pt>
                <c:pt idx="24285">
                  <c:v>1998.3589999999999</c:v>
                </c:pt>
                <c:pt idx="24286">
                  <c:v>1997.1869999999999</c:v>
                </c:pt>
                <c:pt idx="24287">
                  <c:v>1998.203</c:v>
                </c:pt>
                <c:pt idx="24288">
                  <c:v>1996.4059999999999</c:v>
                </c:pt>
                <c:pt idx="24289">
                  <c:v>1997.9690000000001</c:v>
                </c:pt>
                <c:pt idx="24290">
                  <c:v>1997.578</c:v>
                </c:pt>
                <c:pt idx="24291">
                  <c:v>1997.578</c:v>
                </c:pt>
                <c:pt idx="24292">
                  <c:v>1995.7809999999999</c:v>
                </c:pt>
                <c:pt idx="24293">
                  <c:v>1997.7339999999999</c:v>
                </c:pt>
                <c:pt idx="24294">
                  <c:v>1997.3440000000001</c:v>
                </c:pt>
                <c:pt idx="24295">
                  <c:v>1997.9690000000001</c:v>
                </c:pt>
                <c:pt idx="24296">
                  <c:v>1998.75</c:v>
                </c:pt>
                <c:pt idx="24297">
                  <c:v>1997.578</c:v>
                </c:pt>
                <c:pt idx="24298">
                  <c:v>1995.9369999999999</c:v>
                </c:pt>
                <c:pt idx="24299">
                  <c:v>1995.547</c:v>
                </c:pt>
                <c:pt idx="24300">
                  <c:v>1996.4059999999999</c:v>
                </c:pt>
                <c:pt idx="24301">
                  <c:v>1996.4059999999999</c:v>
                </c:pt>
                <c:pt idx="24302">
                  <c:v>1997.1869999999999</c:v>
                </c:pt>
                <c:pt idx="24303">
                  <c:v>1996.5619999999999</c:v>
                </c:pt>
                <c:pt idx="24304">
                  <c:v>1996.953</c:v>
                </c:pt>
                <c:pt idx="24305">
                  <c:v>1995.547</c:v>
                </c:pt>
                <c:pt idx="24306">
                  <c:v>1996.953</c:v>
                </c:pt>
                <c:pt idx="24307">
                  <c:v>1996.953</c:v>
                </c:pt>
                <c:pt idx="24308">
                  <c:v>1997.578</c:v>
                </c:pt>
                <c:pt idx="24309">
                  <c:v>1995.1559999999999</c:v>
                </c:pt>
                <c:pt idx="24310">
                  <c:v>1997.578</c:v>
                </c:pt>
                <c:pt idx="24311">
                  <c:v>1997.9690000000001</c:v>
                </c:pt>
                <c:pt idx="24312">
                  <c:v>1995.3910000000001</c:v>
                </c:pt>
                <c:pt idx="24313">
                  <c:v>1993.5940000000001</c:v>
                </c:pt>
                <c:pt idx="24314">
                  <c:v>1995.1559999999999</c:v>
                </c:pt>
                <c:pt idx="24315">
                  <c:v>1995.3910000000001</c:v>
                </c:pt>
                <c:pt idx="24316">
                  <c:v>1996.4059999999999</c:v>
                </c:pt>
                <c:pt idx="24317">
                  <c:v>1994.7660000000001</c:v>
                </c:pt>
                <c:pt idx="24318">
                  <c:v>1995.9369999999999</c:v>
                </c:pt>
                <c:pt idx="24319">
                  <c:v>1995.7809999999999</c:v>
                </c:pt>
                <c:pt idx="24320">
                  <c:v>1996.4059999999999</c:v>
                </c:pt>
                <c:pt idx="24321">
                  <c:v>1995.1559999999999</c:v>
                </c:pt>
                <c:pt idx="24322">
                  <c:v>1995.1559999999999</c:v>
                </c:pt>
                <c:pt idx="24323">
                  <c:v>1995.547</c:v>
                </c:pt>
                <c:pt idx="24324">
                  <c:v>1995.7809999999999</c:v>
                </c:pt>
                <c:pt idx="24325">
                  <c:v>1996.797</c:v>
                </c:pt>
                <c:pt idx="24326">
                  <c:v>1993.3589999999999</c:v>
                </c:pt>
                <c:pt idx="24327">
                  <c:v>1995</c:v>
                </c:pt>
                <c:pt idx="24328">
                  <c:v>1994.7660000000001</c:v>
                </c:pt>
                <c:pt idx="24329">
                  <c:v>1994.7660000000001</c:v>
                </c:pt>
                <c:pt idx="24330">
                  <c:v>1996.4059999999999</c:v>
                </c:pt>
                <c:pt idx="24331">
                  <c:v>1993.9839999999999</c:v>
                </c:pt>
                <c:pt idx="24332">
                  <c:v>1993.9839999999999</c:v>
                </c:pt>
                <c:pt idx="24333">
                  <c:v>1996.797</c:v>
                </c:pt>
                <c:pt idx="24334">
                  <c:v>1996.4059999999999</c:v>
                </c:pt>
                <c:pt idx="24335">
                  <c:v>1994.7660000000001</c:v>
                </c:pt>
                <c:pt idx="24336">
                  <c:v>1993.203</c:v>
                </c:pt>
                <c:pt idx="24337">
                  <c:v>1993.3589999999999</c:v>
                </c:pt>
                <c:pt idx="24338">
                  <c:v>1993.3589999999999</c:v>
                </c:pt>
                <c:pt idx="24339">
                  <c:v>1994.7660000000001</c:v>
                </c:pt>
                <c:pt idx="24340">
                  <c:v>1995.547</c:v>
                </c:pt>
                <c:pt idx="24341">
                  <c:v>1993.203</c:v>
                </c:pt>
                <c:pt idx="24342">
                  <c:v>1992.7339999999999</c:v>
                </c:pt>
                <c:pt idx="24343">
                  <c:v>1995.7809999999999</c:v>
                </c:pt>
                <c:pt idx="24344">
                  <c:v>1994.7660000000001</c:v>
                </c:pt>
                <c:pt idx="24345">
                  <c:v>1994.7660000000001</c:v>
                </c:pt>
                <c:pt idx="24346">
                  <c:v>1992.9690000000001</c:v>
                </c:pt>
                <c:pt idx="24347">
                  <c:v>1994.7660000000001</c:v>
                </c:pt>
                <c:pt idx="24348">
                  <c:v>1995.9369999999999</c:v>
                </c:pt>
                <c:pt idx="24349">
                  <c:v>1993.203</c:v>
                </c:pt>
                <c:pt idx="24350">
                  <c:v>1993.3589999999999</c:v>
                </c:pt>
                <c:pt idx="24351">
                  <c:v>1995.9369999999999</c:v>
                </c:pt>
                <c:pt idx="24352">
                  <c:v>1992.7339999999999</c:v>
                </c:pt>
                <c:pt idx="24353">
                  <c:v>1994.375</c:v>
                </c:pt>
                <c:pt idx="24354">
                  <c:v>1993.9839999999999</c:v>
                </c:pt>
                <c:pt idx="24355">
                  <c:v>1995.3910000000001</c:v>
                </c:pt>
                <c:pt idx="24356">
                  <c:v>1995.1559999999999</c:v>
                </c:pt>
                <c:pt idx="24357">
                  <c:v>1995.7809999999999</c:v>
                </c:pt>
                <c:pt idx="24358">
                  <c:v>1994.375</c:v>
                </c:pt>
                <c:pt idx="24359">
                  <c:v>1992.7339999999999</c:v>
                </c:pt>
                <c:pt idx="24360">
                  <c:v>1992.7339999999999</c:v>
                </c:pt>
                <c:pt idx="24361">
                  <c:v>1995.9369999999999</c:v>
                </c:pt>
                <c:pt idx="24362">
                  <c:v>1996.953</c:v>
                </c:pt>
                <c:pt idx="24363">
                  <c:v>1995.3910000000001</c:v>
                </c:pt>
                <c:pt idx="24364">
                  <c:v>1994.1410000000001</c:v>
                </c:pt>
                <c:pt idx="24365">
                  <c:v>1996.4059999999999</c:v>
                </c:pt>
                <c:pt idx="24366">
                  <c:v>1994.375</c:v>
                </c:pt>
                <c:pt idx="24367">
                  <c:v>1994.7660000000001</c:v>
                </c:pt>
                <c:pt idx="24368">
                  <c:v>1995.1559999999999</c:v>
                </c:pt>
                <c:pt idx="24369">
                  <c:v>1997.1869999999999</c:v>
                </c:pt>
                <c:pt idx="24370">
                  <c:v>1996.4059999999999</c:v>
                </c:pt>
                <c:pt idx="24371">
                  <c:v>1992.3440000000001</c:v>
                </c:pt>
                <c:pt idx="24372">
                  <c:v>1995.9369999999999</c:v>
                </c:pt>
                <c:pt idx="24373">
                  <c:v>1995.7809999999999</c:v>
                </c:pt>
                <c:pt idx="24374">
                  <c:v>1996.953</c:v>
                </c:pt>
                <c:pt idx="24375">
                  <c:v>1996.5619999999999</c:v>
                </c:pt>
                <c:pt idx="24376">
                  <c:v>1995.7809999999999</c:v>
                </c:pt>
                <c:pt idx="24377">
                  <c:v>1996.4059999999999</c:v>
                </c:pt>
                <c:pt idx="24378">
                  <c:v>1996.172</c:v>
                </c:pt>
                <c:pt idx="24379">
                  <c:v>1996.797</c:v>
                </c:pt>
                <c:pt idx="24380">
                  <c:v>1994.7660000000001</c:v>
                </c:pt>
                <c:pt idx="24381">
                  <c:v>1996.4059999999999</c:v>
                </c:pt>
                <c:pt idx="24382">
                  <c:v>1995.1559999999999</c:v>
                </c:pt>
                <c:pt idx="24383">
                  <c:v>1997.578</c:v>
                </c:pt>
                <c:pt idx="24384">
                  <c:v>1995.7809999999999</c:v>
                </c:pt>
                <c:pt idx="24385">
                  <c:v>1995.7809999999999</c:v>
                </c:pt>
                <c:pt idx="24386">
                  <c:v>1997.3440000000001</c:v>
                </c:pt>
                <c:pt idx="24387">
                  <c:v>1997.3440000000001</c:v>
                </c:pt>
                <c:pt idx="24388">
                  <c:v>1995.547</c:v>
                </c:pt>
                <c:pt idx="24389">
                  <c:v>1997.9690000000001</c:v>
                </c:pt>
                <c:pt idx="24390">
                  <c:v>1994.7660000000001</c:v>
                </c:pt>
                <c:pt idx="24391">
                  <c:v>1996.953</c:v>
                </c:pt>
                <c:pt idx="24392">
                  <c:v>1996.4059999999999</c:v>
                </c:pt>
                <c:pt idx="24393">
                  <c:v>1994.7660000000001</c:v>
                </c:pt>
                <c:pt idx="24394">
                  <c:v>1999.5309999999999</c:v>
                </c:pt>
                <c:pt idx="24395">
                  <c:v>1997.578</c:v>
                </c:pt>
                <c:pt idx="24396">
                  <c:v>1998.203</c:v>
                </c:pt>
                <c:pt idx="24397">
                  <c:v>1996.953</c:v>
                </c:pt>
                <c:pt idx="24398">
                  <c:v>1996.5619999999999</c:v>
                </c:pt>
                <c:pt idx="24399">
                  <c:v>1996.953</c:v>
                </c:pt>
                <c:pt idx="24400">
                  <c:v>1998.75</c:v>
                </c:pt>
                <c:pt idx="24401">
                  <c:v>1995.9369999999999</c:v>
                </c:pt>
                <c:pt idx="24402">
                  <c:v>1998.203</c:v>
                </c:pt>
                <c:pt idx="24403">
                  <c:v>2000.1559999999999</c:v>
                </c:pt>
                <c:pt idx="24404">
                  <c:v>1997.1869999999999</c:v>
                </c:pt>
                <c:pt idx="24405">
                  <c:v>1998.203</c:v>
                </c:pt>
                <c:pt idx="24406">
                  <c:v>1999.375</c:v>
                </c:pt>
                <c:pt idx="24407">
                  <c:v>1998.9839999999999</c:v>
                </c:pt>
                <c:pt idx="24408">
                  <c:v>1998.3589999999999</c:v>
                </c:pt>
                <c:pt idx="24409">
                  <c:v>1999.375</c:v>
                </c:pt>
                <c:pt idx="24410">
                  <c:v>1997.7339999999999</c:v>
                </c:pt>
                <c:pt idx="24411">
                  <c:v>2000.7809999999999</c:v>
                </c:pt>
                <c:pt idx="24412">
                  <c:v>2000.7809999999999</c:v>
                </c:pt>
                <c:pt idx="24413">
                  <c:v>1999.7660000000001</c:v>
                </c:pt>
                <c:pt idx="24414">
                  <c:v>2002.3440000000001</c:v>
                </c:pt>
                <c:pt idx="24415">
                  <c:v>2001.172</c:v>
                </c:pt>
                <c:pt idx="24416">
                  <c:v>1999.5309999999999</c:v>
                </c:pt>
                <c:pt idx="24417">
                  <c:v>2000.3910000000001</c:v>
                </c:pt>
                <c:pt idx="24418">
                  <c:v>2000.1559999999999</c:v>
                </c:pt>
                <c:pt idx="24419">
                  <c:v>2000.3910000000001</c:v>
                </c:pt>
                <c:pt idx="24420">
                  <c:v>2000.3910000000001</c:v>
                </c:pt>
                <c:pt idx="24421">
                  <c:v>2000.547</c:v>
                </c:pt>
                <c:pt idx="24422">
                  <c:v>2000.9369999999999</c:v>
                </c:pt>
                <c:pt idx="24423">
                  <c:v>2000</c:v>
                </c:pt>
                <c:pt idx="24424">
                  <c:v>2001.4059999999999</c:v>
                </c:pt>
                <c:pt idx="24425">
                  <c:v>2002.1869999999999</c:v>
                </c:pt>
                <c:pt idx="24426">
                  <c:v>2002.7339999999999</c:v>
                </c:pt>
                <c:pt idx="24427">
                  <c:v>2001.797</c:v>
                </c:pt>
                <c:pt idx="24428">
                  <c:v>2002.9690000000001</c:v>
                </c:pt>
                <c:pt idx="24429">
                  <c:v>2000.1559999999999</c:v>
                </c:pt>
                <c:pt idx="24430">
                  <c:v>2004.1410000000001</c:v>
                </c:pt>
                <c:pt idx="24431">
                  <c:v>2000.3910000000001</c:v>
                </c:pt>
                <c:pt idx="24432">
                  <c:v>2005.547</c:v>
                </c:pt>
                <c:pt idx="24433">
                  <c:v>2002.7339999999999</c:v>
                </c:pt>
                <c:pt idx="24434">
                  <c:v>2003.9839999999999</c:v>
                </c:pt>
                <c:pt idx="24435">
                  <c:v>2004.7660000000001</c:v>
                </c:pt>
                <c:pt idx="24436">
                  <c:v>2002.9690000000001</c:v>
                </c:pt>
                <c:pt idx="24437">
                  <c:v>2003.75</c:v>
                </c:pt>
                <c:pt idx="24438">
                  <c:v>2001.797</c:v>
                </c:pt>
                <c:pt idx="24439">
                  <c:v>2001.5619999999999</c:v>
                </c:pt>
                <c:pt idx="24440">
                  <c:v>2001.953</c:v>
                </c:pt>
                <c:pt idx="24441">
                  <c:v>2005.7809999999999</c:v>
                </c:pt>
                <c:pt idx="24442">
                  <c:v>2004.1410000000001</c:v>
                </c:pt>
                <c:pt idx="24443">
                  <c:v>2003.75</c:v>
                </c:pt>
                <c:pt idx="24444">
                  <c:v>2003.3589999999999</c:v>
                </c:pt>
                <c:pt idx="24445">
                  <c:v>2005.9369999999999</c:v>
                </c:pt>
                <c:pt idx="24446">
                  <c:v>2007.9690000000001</c:v>
                </c:pt>
                <c:pt idx="24447">
                  <c:v>2005</c:v>
                </c:pt>
                <c:pt idx="24448">
                  <c:v>2003.5940000000001</c:v>
                </c:pt>
                <c:pt idx="24449">
                  <c:v>2006.4059999999999</c:v>
                </c:pt>
                <c:pt idx="24450">
                  <c:v>2006.5619999999999</c:v>
                </c:pt>
                <c:pt idx="24451">
                  <c:v>2004.7660000000001</c:v>
                </c:pt>
                <c:pt idx="24452">
                  <c:v>2006.172</c:v>
                </c:pt>
                <c:pt idx="24453">
                  <c:v>2004.1410000000001</c:v>
                </c:pt>
                <c:pt idx="24454">
                  <c:v>2006.953</c:v>
                </c:pt>
                <c:pt idx="24455">
                  <c:v>2006.953</c:v>
                </c:pt>
                <c:pt idx="24456">
                  <c:v>2008.9839999999999</c:v>
                </c:pt>
                <c:pt idx="24457">
                  <c:v>2007.578</c:v>
                </c:pt>
                <c:pt idx="24458">
                  <c:v>2008.3589999999999</c:v>
                </c:pt>
                <c:pt idx="24459">
                  <c:v>2007.9690000000001</c:v>
                </c:pt>
                <c:pt idx="24460">
                  <c:v>2006.953</c:v>
                </c:pt>
                <c:pt idx="24461">
                  <c:v>2008.9839999999999</c:v>
                </c:pt>
                <c:pt idx="24462">
                  <c:v>2008.75</c:v>
                </c:pt>
                <c:pt idx="24463">
                  <c:v>2010</c:v>
                </c:pt>
                <c:pt idx="24464">
                  <c:v>2008.5940000000001</c:v>
                </c:pt>
                <c:pt idx="24465">
                  <c:v>2009.375</c:v>
                </c:pt>
                <c:pt idx="24466">
                  <c:v>2008.3589999999999</c:v>
                </c:pt>
                <c:pt idx="24467">
                  <c:v>2010</c:v>
                </c:pt>
                <c:pt idx="24468">
                  <c:v>2008.3589999999999</c:v>
                </c:pt>
                <c:pt idx="24469">
                  <c:v>2010</c:v>
                </c:pt>
                <c:pt idx="24470">
                  <c:v>2010.9369999999999</c:v>
                </c:pt>
                <c:pt idx="24471">
                  <c:v>2010.547</c:v>
                </c:pt>
                <c:pt idx="24472">
                  <c:v>2010.1559999999999</c:v>
                </c:pt>
                <c:pt idx="24473">
                  <c:v>2010.9369999999999</c:v>
                </c:pt>
                <c:pt idx="24474">
                  <c:v>2011.172</c:v>
                </c:pt>
                <c:pt idx="24475">
                  <c:v>2012.578</c:v>
                </c:pt>
                <c:pt idx="24476">
                  <c:v>2012.7339999999999</c:v>
                </c:pt>
                <c:pt idx="24477">
                  <c:v>2012.3440000000001</c:v>
                </c:pt>
                <c:pt idx="24478">
                  <c:v>2009.375</c:v>
                </c:pt>
                <c:pt idx="24479">
                  <c:v>2011.5619999999999</c:v>
                </c:pt>
                <c:pt idx="24480">
                  <c:v>2014.7660000000001</c:v>
                </c:pt>
                <c:pt idx="24481">
                  <c:v>2013.203</c:v>
                </c:pt>
                <c:pt idx="24482">
                  <c:v>2014.375</c:v>
                </c:pt>
                <c:pt idx="24483">
                  <c:v>2013.5940000000001</c:v>
                </c:pt>
                <c:pt idx="24484">
                  <c:v>2013.75</c:v>
                </c:pt>
                <c:pt idx="24485">
                  <c:v>2015.7809999999999</c:v>
                </c:pt>
                <c:pt idx="24486">
                  <c:v>2014.1410000000001</c:v>
                </c:pt>
                <c:pt idx="24487">
                  <c:v>2013.3589999999999</c:v>
                </c:pt>
                <c:pt idx="24488">
                  <c:v>2015.7809999999999</c:v>
                </c:pt>
                <c:pt idx="24489">
                  <c:v>2012.7339999999999</c:v>
                </c:pt>
                <c:pt idx="24490">
                  <c:v>2013.5940000000001</c:v>
                </c:pt>
                <c:pt idx="24491">
                  <c:v>2014.375</c:v>
                </c:pt>
                <c:pt idx="24492">
                  <c:v>2018.203</c:v>
                </c:pt>
                <c:pt idx="24493">
                  <c:v>2013.9839999999999</c:v>
                </c:pt>
                <c:pt idx="24494">
                  <c:v>2015.3910000000001</c:v>
                </c:pt>
                <c:pt idx="24495">
                  <c:v>2015.1559999999999</c:v>
                </c:pt>
                <c:pt idx="24496">
                  <c:v>2017.7339999999999</c:v>
                </c:pt>
                <c:pt idx="24497">
                  <c:v>2016.5619999999999</c:v>
                </c:pt>
                <c:pt idx="24498">
                  <c:v>2015.7809999999999</c:v>
                </c:pt>
                <c:pt idx="24499">
                  <c:v>2016.797</c:v>
                </c:pt>
                <c:pt idx="24500">
                  <c:v>2019.1410000000001</c:v>
                </c:pt>
                <c:pt idx="24501">
                  <c:v>2018.75</c:v>
                </c:pt>
                <c:pt idx="24502">
                  <c:v>2019.5309999999999</c:v>
                </c:pt>
                <c:pt idx="24503">
                  <c:v>2017.3440000000001</c:v>
                </c:pt>
                <c:pt idx="24504">
                  <c:v>2019.1410000000001</c:v>
                </c:pt>
                <c:pt idx="24505">
                  <c:v>2019.5309999999999</c:v>
                </c:pt>
                <c:pt idx="24506">
                  <c:v>2018.75</c:v>
                </c:pt>
                <c:pt idx="24507">
                  <c:v>2018.3589999999999</c:v>
                </c:pt>
                <c:pt idx="24508">
                  <c:v>2018.5940000000001</c:v>
                </c:pt>
                <c:pt idx="24509">
                  <c:v>2018.75</c:v>
                </c:pt>
                <c:pt idx="24510">
                  <c:v>2020.9369999999999</c:v>
                </c:pt>
                <c:pt idx="24511">
                  <c:v>2016.797</c:v>
                </c:pt>
                <c:pt idx="24512">
                  <c:v>2019.375</c:v>
                </c:pt>
                <c:pt idx="24513">
                  <c:v>2017.3440000000001</c:v>
                </c:pt>
                <c:pt idx="24514">
                  <c:v>2017.7339999999999</c:v>
                </c:pt>
                <c:pt idx="24515">
                  <c:v>2020.1559999999999</c:v>
                </c:pt>
                <c:pt idx="24516">
                  <c:v>2019.375</c:v>
                </c:pt>
                <c:pt idx="24517">
                  <c:v>2018.5940000000001</c:v>
                </c:pt>
                <c:pt idx="24518">
                  <c:v>2019.5309999999999</c:v>
                </c:pt>
                <c:pt idx="24519">
                  <c:v>2022.9690000000001</c:v>
                </c:pt>
                <c:pt idx="24520">
                  <c:v>2019.375</c:v>
                </c:pt>
                <c:pt idx="24521">
                  <c:v>2020.3910000000001</c:v>
                </c:pt>
                <c:pt idx="24522">
                  <c:v>2020</c:v>
                </c:pt>
                <c:pt idx="24523">
                  <c:v>2021.953</c:v>
                </c:pt>
                <c:pt idx="24524">
                  <c:v>2019.7660000000001</c:v>
                </c:pt>
                <c:pt idx="24525">
                  <c:v>2020.547</c:v>
                </c:pt>
                <c:pt idx="24526">
                  <c:v>2023.3589999999999</c:v>
                </c:pt>
                <c:pt idx="24527">
                  <c:v>2021.797</c:v>
                </c:pt>
                <c:pt idx="24528">
                  <c:v>2024.1410000000001</c:v>
                </c:pt>
                <c:pt idx="24529">
                  <c:v>2020.7809999999999</c:v>
                </c:pt>
                <c:pt idx="24530">
                  <c:v>2022.3440000000001</c:v>
                </c:pt>
                <c:pt idx="24531">
                  <c:v>2020.547</c:v>
                </c:pt>
                <c:pt idx="24532">
                  <c:v>2023.5940000000001</c:v>
                </c:pt>
                <c:pt idx="24533">
                  <c:v>2021.172</c:v>
                </c:pt>
                <c:pt idx="24534">
                  <c:v>2021.4059999999999</c:v>
                </c:pt>
                <c:pt idx="24535">
                  <c:v>2022.3440000000001</c:v>
                </c:pt>
                <c:pt idx="24536">
                  <c:v>2024.375</c:v>
                </c:pt>
                <c:pt idx="24537">
                  <c:v>2022.578</c:v>
                </c:pt>
                <c:pt idx="24538">
                  <c:v>2024.1410000000001</c:v>
                </c:pt>
                <c:pt idx="24539">
                  <c:v>2022.7339999999999</c:v>
                </c:pt>
                <c:pt idx="24540">
                  <c:v>2022.9690000000001</c:v>
                </c:pt>
                <c:pt idx="24541">
                  <c:v>2024.375</c:v>
                </c:pt>
                <c:pt idx="24542">
                  <c:v>2023.9839999999999</c:v>
                </c:pt>
                <c:pt idx="24543">
                  <c:v>2023.3589999999999</c:v>
                </c:pt>
                <c:pt idx="24544">
                  <c:v>2023.203</c:v>
                </c:pt>
                <c:pt idx="24545">
                  <c:v>2023.3589999999999</c:v>
                </c:pt>
                <c:pt idx="24546">
                  <c:v>2023.75</c:v>
                </c:pt>
                <c:pt idx="24547">
                  <c:v>2023.9839999999999</c:v>
                </c:pt>
                <c:pt idx="24548">
                  <c:v>2025.7809999999999</c:v>
                </c:pt>
                <c:pt idx="24549">
                  <c:v>2023.203</c:v>
                </c:pt>
                <c:pt idx="24550">
                  <c:v>2024.5309999999999</c:v>
                </c:pt>
                <c:pt idx="24551">
                  <c:v>2026.172</c:v>
                </c:pt>
                <c:pt idx="24552">
                  <c:v>2024.375</c:v>
                </c:pt>
                <c:pt idx="24553">
                  <c:v>2026.172</c:v>
                </c:pt>
                <c:pt idx="24554">
                  <c:v>2023.3589999999999</c:v>
                </c:pt>
                <c:pt idx="24555">
                  <c:v>2024.375</c:v>
                </c:pt>
                <c:pt idx="24556">
                  <c:v>2025.7809999999999</c:v>
                </c:pt>
                <c:pt idx="24557">
                  <c:v>2023.3589999999999</c:v>
                </c:pt>
                <c:pt idx="24558">
                  <c:v>2026.4059999999999</c:v>
                </c:pt>
                <c:pt idx="24559">
                  <c:v>2026.4059999999999</c:v>
                </c:pt>
                <c:pt idx="24560">
                  <c:v>2025</c:v>
                </c:pt>
                <c:pt idx="24561">
                  <c:v>2025.547</c:v>
                </c:pt>
                <c:pt idx="24562">
                  <c:v>2027.1869999999999</c:v>
                </c:pt>
                <c:pt idx="24563">
                  <c:v>2026.4059999999999</c:v>
                </c:pt>
                <c:pt idx="24564">
                  <c:v>2024.7660000000001</c:v>
                </c:pt>
                <c:pt idx="24565">
                  <c:v>2023.75</c:v>
                </c:pt>
                <c:pt idx="24566">
                  <c:v>2023.203</c:v>
                </c:pt>
                <c:pt idx="24567">
                  <c:v>2025.1559999999999</c:v>
                </c:pt>
                <c:pt idx="24568">
                  <c:v>2026.797</c:v>
                </c:pt>
                <c:pt idx="24569">
                  <c:v>2025.9369999999999</c:v>
                </c:pt>
                <c:pt idx="24570">
                  <c:v>2025.3910000000001</c:v>
                </c:pt>
                <c:pt idx="24571">
                  <c:v>2024.7660000000001</c:v>
                </c:pt>
                <c:pt idx="24572">
                  <c:v>2025.9369999999999</c:v>
                </c:pt>
                <c:pt idx="24573">
                  <c:v>2026.172</c:v>
                </c:pt>
                <c:pt idx="24574">
                  <c:v>2026.953</c:v>
                </c:pt>
                <c:pt idx="24575">
                  <c:v>2026.797</c:v>
                </c:pt>
                <c:pt idx="24576">
                  <c:v>2025.9369999999999</c:v>
                </c:pt>
                <c:pt idx="24577">
                  <c:v>2024.5309999999999</c:v>
                </c:pt>
                <c:pt idx="24578">
                  <c:v>2024.5309999999999</c:v>
                </c:pt>
                <c:pt idx="24579">
                  <c:v>2025.547</c:v>
                </c:pt>
                <c:pt idx="24580">
                  <c:v>2027.3440000000001</c:v>
                </c:pt>
                <c:pt idx="24581">
                  <c:v>2027.1869999999999</c:v>
                </c:pt>
                <c:pt idx="24582">
                  <c:v>2027.578</c:v>
                </c:pt>
                <c:pt idx="24583">
                  <c:v>2024.7660000000001</c:v>
                </c:pt>
                <c:pt idx="24584">
                  <c:v>2027.3440000000001</c:v>
                </c:pt>
                <c:pt idx="24585">
                  <c:v>2026.797</c:v>
                </c:pt>
                <c:pt idx="24586">
                  <c:v>2026.5619999999999</c:v>
                </c:pt>
                <c:pt idx="24587">
                  <c:v>2028.203</c:v>
                </c:pt>
                <c:pt idx="24588">
                  <c:v>2026.953</c:v>
                </c:pt>
                <c:pt idx="24589">
                  <c:v>2027.9690000000001</c:v>
                </c:pt>
                <c:pt idx="24590">
                  <c:v>2027.7339999999999</c:v>
                </c:pt>
                <c:pt idx="24591">
                  <c:v>2026.797</c:v>
                </c:pt>
                <c:pt idx="24592">
                  <c:v>2025.9369999999999</c:v>
                </c:pt>
                <c:pt idx="24593">
                  <c:v>2026.953</c:v>
                </c:pt>
                <c:pt idx="24594">
                  <c:v>2027.7339999999999</c:v>
                </c:pt>
                <c:pt idx="24595">
                  <c:v>2026.5619999999999</c:v>
                </c:pt>
                <c:pt idx="24596">
                  <c:v>2027.7339999999999</c:v>
                </c:pt>
                <c:pt idx="24597">
                  <c:v>2026.797</c:v>
                </c:pt>
                <c:pt idx="24598">
                  <c:v>2026.953</c:v>
                </c:pt>
                <c:pt idx="24599">
                  <c:v>2023.9839999999999</c:v>
                </c:pt>
                <c:pt idx="24600">
                  <c:v>2027.3440000000001</c:v>
                </c:pt>
                <c:pt idx="24601">
                  <c:v>2027.3440000000001</c:v>
                </c:pt>
                <c:pt idx="24602">
                  <c:v>2027.1869999999999</c:v>
                </c:pt>
                <c:pt idx="24603">
                  <c:v>2025.7809999999999</c:v>
                </c:pt>
                <c:pt idx="24604">
                  <c:v>2025.547</c:v>
                </c:pt>
                <c:pt idx="24605">
                  <c:v>2026.953</c:v>
                </c:pt>
                <c:pt idx="24606">
                  <c:v>2028.9839999999999</c:v>
                </c:pt>
                <c:pt idx="24607">
                  <c:v>2025.3910000000001</c:v>
                </c:pt>
                <c:pt idx="24608">
                  <c:v>2026.797</c:v>
                </c:pt>
                <c:pt idx="24609">
                  <c:v>2026.172</c:v>
                </c:pt>
                <c:pt idx="24610">
                  <c:v>2027.578</c:v>
                </c:pt>
                <c:pt idx="24611">
                  <c:v>2026.797</c:v>
                </c:pt>
                <c:pt idx="24612">
                  <c:v>2027.1869999999999</c:v>
                </c:pt>
                <c:pt idx="24613">
                  <c:v>2028.203</c:v>
                </c:pt>
                <c:pt idx="24614">
                  <c:v>2026.172</c:v>
                </c:pt>
                <c:pt idx="24615">
                  <c:v>2027.578</c:v>
                </c:pt>
                <c:pt idx="24616">
                  <c:v>2024.7660000000001</c:v>
                </c:pt>
                <c:pt idx="24617">
                  <c:v>2025.1559999999999</c:v>
                </c:pt>
                <c:pt idx="24618">
                  <c:v>2026.953</c:v>
                </c:pt>
                <c:pt idx="24619">
                  <c:v>2025.1559999999999</c:v>
                </c:pt>
                <c:pt idx="24620">
                  <c:v>2025.1559999999999</c:v>
                </c:pt>
                <c:pt idx="24621">
                  <c:v>2025.1559999999999</c:v>
                </c:pt>
                <c:pt idx="24622">
                  <c:v>2026.953</c:v>
                </c:pt>
                <c:pt idx="24623">
                  <c:v>2026.5619999999999</c:v>
                </c:pt>
                <c:pt idx="24624">
                  <c:v>2025.3910000000001</c:v>
                </c:pt>
                <c:pt idx="24625">
                  <c:v>2024.7660000000001</c:v>
                </c:pt>
                <c:pt idx="24626">
                  <c:v>2025.1559999999999</c:v>
                </c:pt>
                <c:pt idx="24627">
                  <c:v>2025.1559999999999</c:v>
                </c:pt>
                <c:pt idx="24628">
                  <c:v>2024.375</c:v>
                </c:pt>
                <c:pt idx="24629">
                  <c:v>2024.5309999999999</c:v>
                </c:pt>
                <c:pt idx="24630">
                  <c:v>2023.5940000000001</c:v>
                </c:pt>
                <c:pt idx="24631">
                  <c:v>2023.203</c:v>
                </c:pt>
                <c:pt idx="24632">
                  <c:v>2025.1559999999999</c:v>
                </c:pt>
                <c:pt idx="24633">
                  <c:v>2025</c:v>
                </c:pt>
                <c:pt idx="24634">
                  <c:v>2022.9690000000001</c:v>
                </c:pt>
                <c:pt idx="24635">
                  <c:v>2022.578</c:v>
                </c:pt>
                <c:pt idx="24636">
                  <c:v>2024.7660000000001</c:v>
                </c:pt>
                <c:pt idx="24637">
                  <c:v>2022.578</c:v>
                </c:pt>
                <c:pt idx="24638">
                  <c:v>2024.375</c:v>
                </c:pt>
                <c:pt idx="24639">
                  <c:v>2022.9690000000001</c:v>
                </c:pt>
                <c:pt idx="24640">
                  <c:v>2025</c:v>
                </c:pt>
                <c:pt idx="24641">
                  <c:v>2023.5940000000001</c:v>
                </c:pt>
                <c:pt idx="24642">
                  <c:v>2021.953</c:v>
                </c:pt>
                <c:pt idx="24643">
                  <c:v>2022.7339999999999</c:v>
                </c:pt>
                <c:pt idx="24644">
                  <c:v>2024.375</c:v>
                </c:pt>
                <c:pt idx="24645">
                  <c:v>2023.203</c:v>
                </c:pt>
                <c:pt idx="24646">
                  <c:v>2020.547</c:v>
                </c:pt>
                <c:pt idx="24647">
                  <c:v>2022.3440000000001</c:v>
                </c:pt>
                <c:pt idx="24648">
                  <c:v>2020.1559999999999</c:v>
                </c:pt>
                <c:pt idx="24649">
                  <c:v>2022.7339999999999</c:v>
                </c:pt>
                <c:pt idx="24650">
                  <c:v>2022.3440000000001</c:v>
                </c:pt>
                <c:pt idx="24651">
                  <c:v>2022.9690000000001</c:v>
                </c:pt>
                <c:pt idx="24652">
                  <c:v>2020.547</c:v>
                </c:pt>
                <c:pt idx="24653">
                  <c:v>2022.7339999999999</c:v>
                </c:pt>
                <c:pt idx="24654">
                  <c:v>2020.547</c:v>
                </c:pt>
                <c:pt idx="24655">
                  <c:v>2020.9369999999999</c:v>
                </c:pt>
                <c:pt idx="24656">
                  <c:v>2023.3589999999999</c:v>
                </c:pt>
                <c:pt idx="24657">
                  <c:v>2021.953</c:v>
                </c:pt>
                <c:pt idx="24658">
                  <c:v>2021.4059999999999</c:v>
                </c:pt>
                <c:pt idx="24659">
                  <c:v>2018.3589999999999</c:v>
                </c:pt>
                <c:pt idx="24660">
                  <c:v>2018.75</c:v>
                </c:pt>
                <c:pt idx="24661">
                  <c:v>2019.1410000000001</c:v>
                </c:pt>
                <c:pt idx="24662">
                  <c:v>2016.953</c:v>
                </c:pt>
                <c:pt idx="24663">
                  <c:v>2018.5940000000001</c:v>
                </c:pt>
                <c:pt idx="24664">
                  <c:v>2018.75</c:v>
                </c:pt>
                <c:pt idx="24665">
                  <c:v>2018.3589999999999</c:v>
                </c:pt>
                <c:pt idx="24666">
                  <c:v>2017.7339999999999</c:v>
                </c:pt>
                <c:pt idx="24667">
                  <c:v>2018.75</c:v>
                </c:pt>
                <c:pt idx="24668">
                  <c:v>2015.7809999999999</c:v>
                </c:pt>
                <c:pt idx="24669">
                  <c:v>2018.203</c:v>
                </c:pt>
                <c:pt idx="24670">
                  <c:v>2015.9369999999999</c:v>
                </c:pt>
                <c:pt idx="24671">
                  <c:v>2017.578</c:v>
                </c:pt>
                <c:pt idx="24672">
                  <c:v>2015.7809999999999</c:v>
                </c:pt>
                <c:pt idx="24673">
                  <c:v>2015.9369999999999</c:v>
                </c:pt>
                <c:pt idx="24674">
                  <c:v>2016.4059999999999</c:v>
                </c:pt>
                <c:pt idx="24675">
                  <c:v>2017.9690000000001</c:v>
                </c:pt>
                <c:pt idx="24676">
                  <c:v>2019.7660000000001</c:v>
                </c:pt>
                <c:pt idx="24677">
                  <c:v>2014.7660000000001</c:v>
                </c:pt>
                <c:pt idx="24678">
                  <c:v>2017.9690000000001</c:v>
                </c:pt>
                <c:pt idx="24679">
                  <c:v>2016.4059999999999</c:v>
                </c:pt>
                <c:pt idx="24680">
                  <c:v>2015.1559999999999</c:v>
                </c:pt>
                <c:pt idx="24681">
                  <c:v>2014.5309999999999</c:v>
                </c:pt>
                <c:pt idx="24682">
                  <c:v>2016.797</c:v>
                </c:pt>
                <c:pt idx="24683">
                  <c:v>2015.3910000000001</c:v>
                </c:pt>
                <c:pt idx="24684">
                  <c:v>2015.7809999999999</c:v>
                </c:pt>
                <c:pt idx="24685">
                  <c:v>2015.3910000000001</c:v>
                </c:pt>
                <c:pt idx="24686">
                  <c:v>2014.1410000000001</c:v>
                </c:pt>
                <c:pt idx="24687">
                  <c:v>2012.3440000000001</c:v>
                </c:pt>
                <c:pt idx="24688">
                  <c:v>2014.1410000000001</c:v>
                </c:pt>
                <c:pt idx="24689">
                  <c:v>2013.75</c:v>
                </c:pt>
                <c:pt idx="24690">
                  <c:v>2013.5940000000001</c:v>
                </c:pt>
                <c:pt idx="24691">
                  <c:v>2013.75</c:v>
                </c:pt>
                <c:pt idx="24692">
                  <c:v>2010.9369999999999</c:v>
                </c:pt>
                <c:pt idx="24693">
                  <c:v>2011.4059999999999</c:v>
                </c:pt>
                <c:pt idx="24694">
                  <c:v>2012.3440000000001</c:v>
                </c:pt>
                <c:pt idx="24695">
                  <c:v>2012.3440000000001</c:v>
                </c:pt>
                <c:pt idx="24696">
                  <c:v>2010</c:v>
                </c:pt>
                <c:pt idx="24697">
                  <c:v>2011.4059999999999</c:v>
                </c:pt>
                <c:pt idx="24698">
                  <c:v>2010</c:v>
                </c:pt>
                <c:pt idx="24699">
                  <c:v>2010.9369999999999</c:v>
                </c:pt>
                <c:pt idx="24700">
                  <c:v>2010.1559999999999</c:v>
                </c:pt>
                <c:pt idx="24701">
                  <c:v>2010.1559999999999</c:v>
                </c:pt>
                <c:pt idx="24702">
                  <c:v>2008.5940000000001</c:v>
                </c:pt>
                <c:pt idx="24703">
                  <c:v>2010.547</c:v>
                </c:pt>
                <c:pt idx="24704">
                  <c:v>2010.1559999999999</c:v>
                </c:pt>
                <c:pt idx="24705">
                  <c:v>2006.4059999999999</c:v>
                </c:pt>
                <c:pt idx="24706">
                  <c:v>2009.7660000000001</c:v>
                </c:pt>
                <c:pt idx="24707">
                  <c:v>2011.797</c:v>
                </c:pt>
                <c:pt idx="24708">
                  <c:v>2008.5940000000001</c:v>
                </c:pt>
                <c:pt idx="24709">
                  <c:v>2009.7660000000001</c:v>
                </c:pt>
                <c:pt idx="24710">
                  <c:v>2009.1410000000001</c:v>
                </c:pt>
                <c:pt idx="24711">
                  <c:v>2008.3589999999999</c:v>
                </c:pt>
                <c:pt idx="24712">
                  <c:v>2006.5619999999999</c:v>
                </c:pt>
                <c:pt idx="24713">
                  <c:v>2007.3440000000001</c:v>
                </c:pt>
                <c:pt idx="24714">
                  <c:v>2005.547</c:v>
                </c:pt>
                <c:pt idx="24715">
                  <c:v>2004.5309999999999</c:v>
                </c:pt>
                <c:pt idx="24716">
                  <c:v>2007.9690000000001</c:v>
                </c:pt>
                <c:pt idx="24717">
                  <c:v>2006.5619999999999</c:v>
                </c:pt>
                <c:pt idx="24718">
                  <c:v>2006.797</c:v>
                </c:pt>
                <c:pt idx="24719">
                  <c:v>2005.547</c:v>
                </c:pt>
                <c:pt idx="24720">
                  <c:v>2002.7339999999999</c:v>
                </c:pt>
                <c:pt idx="24721">
                  <c:v>2005.9369999999999</c:v>
                </c:pt>
                <c:pt idx="24722">
                  <c:v>2007.578</c:v>
                </c:pt>
                <c:pt idx="24723">
                  <c:v>2004.5309999999999</c:v>
                </c:pt>
                <c:pt idx="24724">
                  <c:v>2006.172</c:v>
                </c:pt>
                <c:pt idx="24725">
                  <c:v>2003.5940000000001</c:v>
                </c:pt>
                <c:pt idx="24726">
                  <c:v>2005</c:v>
                </c:pt>
                <c:pt idx="24727">
                  <c:v>2003.9839999999999</c:v>
                </c:pt>
                <c:pt idx="24728">
                  <c:v>2002.7339999999999</c:v>
                </c:pt>
                <c:pt idx="24729">
                  <c:v>2001.172</c:v>
                </c:pt>
                <c:pt idx="24730">
                  <c:v>2002.578</c:v>
                </c:pt>
                <c:pt idx="24731">
                  <c:v>2001.953</c:v>
                </c:pt>
                <c:pt idx="24732">
                  <c:v>2002.9690000000001</c:v>
                </c:pt>
                <c:pt idx="24733">
                  <c:v>2002.7339999999999</c:v>
                </c:pt>
                <c:pt idx="24734">
                  <c:v>2002.3440000000001</c:v>
                </c:pt>
                <c:pt idx="24735">
                  <c:v>2000.9369999999999</c:v>
                </c:pt>
                <c:pt idx="24736">
                  <c:v>2000.1559999999999</c:v>
                </c:pt>
                <c:pt idx="24737">
                  <c:v>2001.172</c:v>
                </c:pt>
                <c:pt idx="24738">
                  <c:v>2001.4059999999999</c:v>
                </c:pt>
                <c:pt idx="24739">
                  <c:v>2000.7809999999999</c:v>
                </c:pt>
                <c:pt idx="24740">
                  <c:v>2000.547</c:v>
                </c:pt>
                <c:pt idx="24741">
                  <c:v>2000.1559999999999</c:v>
                </c:pt>
                <c:pt idx="24742">
                  <c:v>1998.75</c:v>
                </c:pt>
                <c:pt idx="24743">
                  <c:v>1998.3589999999999</c:v>
                </c:pt>
                <c:pt idx="24744">
                  <c:v>1999.375</c:v>
                </c:pt>
                <c:pt idx="24745">
                  <c:v>1998.3589999999999</c:v>
                </c:pt>
                <c:pt idx="24746">
                  <c:v>2000.7809999999999</c:v>
                </c:pt>
                <c:pt idx="24747">
                  <c:v>1999.375</c:v>
                </c:pt>
                <c:pt idx="24748">
                  <c:v>1997.9690000000001</c:v>
                </c:pt>
                <c:pt idx="24749">
                  <c:v>1999.375</c:v>
                </c:pt>
                <c:pt idx="24750">
                  <c:v>1997.3440000000001</c:v>
                </c:pt>
                <c:pt idx="24751">
                  <c:v>1996.172</c:v>
                </c:pt>
                <c:pt idx="24752">
                  <c:v>1997.9690000000001</c:v>
                </c:pt>
                <c:pt idx="24753">
                  <c:v>1998.9839999999999</c:v>
                </c:pt>
                <c:pt idx="24754">
                  <c:v>1996.953</c:v>
                </c:pt>
                <c:pt idx="24755">
                  <c:v>1993.5940000000001</c:v>
                </c:pt>
                <c:pt idx="24756">
                  <c:v>1996.172</c:v>
                </c:pt>
                <c:pt idx="24757">
                  <c:v>1998.9839999999999</c:v>
                </c:pt>
                <c:pt idx="24758">
                  <c:v>1998.5940000000001</c:v>
                </c:pt>
                <c:pt idx="24759">
                  <c:v>1994.375</c:v>
                </c:pt>
                <c:pt idx="24760">
                  <c:v>1993.5940000000001</c:v>
                </c:pt>
                <c:pt idx="24761">
                  <c:v>1995.7809999999999</c:v>
                </c:pt>
                <c:pt idx="24762">
                  <c:v>1995.547</c:v>
                </c:pt>
                <c:pt idx="24763">
                  <c:v>1993.9839999999999</c:v>
                </c:pt>
                <c:pt idx="24764">
                  <c:v>1993.203</c:v>
                </c:pt>
                <c:pt idx="24765">
                  <c:v>1992.3440000000001</c:v>
                </c:pt>
                <c:pt idx="24766">
                  <c:v>1995.7809999999999</c:v>
                </c:pt>
                <c:pt idx="24767">
                  <c:v>1992.9690000000001</c:v>
                </c:pt>
                <c:pt idx="24768">
                  <c:v>1994.375</c:v>
                </c:pt>
                <c:pt idx="24769">
                  <c:v>1993.3589999999999</c:v>
                </c:pt>
                <c:pt idx="24770">
                  <c:v>1995.7809999999999</c:v>
                </c:pt>
                <c:pt idx="24771">
                  <c:v>1993.75</c:v>
                </c:pt>
                <c:pt idx="24772">
                  <c:v>1994.1410000000001</c:v>
                </c:pt>
                <c:pt idx="24773">
                  <c:v>1992.578</c:v>
                </c:pt>
                <c:pt idx="24774">
                  <c:v>1991.953</c:v>
                </c:pt>
                <c:pt idx="24775">
                  <c:v>1992.1869999999999</c:v>
                </c:pt>
                <c:pt idx="24776">
                  <c:v>1991.797</c:v>
                </c:pt>
                <c:pt idx="24777">
                  <c:v>1990.9369999999999</c:v>
                </c:pt>
                <c:pt idx="24778">
                  <c:v>1991.4059999999999</c:v>
                </c:pt>
                <c:pt idx="24779">
                  <c:v>1992.578</c:v>
                </c:pt>
                <c:pt idx="24780">
                  <c:v>1991.5619999999999</c:v>
                </c:pt>
                <c:pt idx="24781">
                  <c:v>1990.1559999999999</c:v>
                </c:pt>
                <c:pt idx="24782">
                  <c:v>1993.5940000000001</c:v>
                </c:pt>
                <c:pt idx="24783">
                  <c:v>1990.1559999999999</c:v>
                </c:pt>
                <c:pt idx="24784">
                  <c:v>1989.375</c:v>
                </c:pt>
                <c:pt idx="24785">
                  <c:v>1987.578</c:v>
                </c:pt>
                <c:pt idx="24786">
                  <c:v>1990.7809999999999</c:v>
                </c:pt>
                <c:pt idx="24787">
                  <c:v>1990.7809999999999</c:v>
                </c:pt>
                <c:pt idx="24788">
                  <c:v>1988.203</c:v>
                </c:pt>
                <c:pt idx="24789">
                  <c:v>1990</c:v>
                </c:pt>
                <c:pt idx="24790">
                  <c:v>1991.4059999999999</c:v>
                </c:pt>
                <c:pt idx="24791">
                  <c:v>1986.5619999999999</c:v>
                </c:pt>
                <c:pt idx="24792">
                  <c:v>1990</c:v>
                </c:pt>
                <c:pt idx="24793">
                  <c:v>1989.375</c:v>
                </c:pt>
                <c:pt idx="24794">
                  <c:v>1990.1559999999999</c:v>
                </c:pt>
                <c:pt idx="24795">
                  <c:v>1985.7809999999999</c:v>
                </c:pt>
                <c:pt idx="24796">
                  <c:v>1989.7660000000001</c:v>
                </c:pt>
                <c:pt idx="24797">
                  <c:v>1988.3589999999999</c:v>
                </c:pt>
                <c:pt idx="24798">
                  <c:v>1988.3589999999999</c:v>
                </c:pt>
                <c:pt idx="24799">
                  <c:v>1987.9690000000001</c:v>
                </c:pt>
                <c:pt idx="24800">
                  <c:v>1988.203</c:v>
                </c:pt>
                <c:pt idx="24801">
                  <c:v>1988.203</c:v>
                </c:pt>
                <c:pt idx="24802">
                  <c:v>1987.3440000000001</c:v>
                </c:pt>
                <c:pt idx="24803">
                  <c:v>1986.4059999999999</c:v>
                </c:pt>
                <c:pt idx="24804">
                  <c:v>1986.4059999999999</c:v>
                </c:pt>
                <c:pt idx="24805">
                  <c:v>1987.3440000000001</c:v>
                </c:pt>
                <c:pt idx="24806">
                  <c:v>1987.578</c:v>
                </c:pt>
                <c:pt idx="24807">
                  <c:v>1986.4059999999999</c:v>
                </c:pt>
                <c:pt idx="24808">
                  <c:v>1987.3440000000001</c:v>
                </c:pt>
                <c:pt idx="24809">
                  <c:v>1988.75</c:v>
                </c:pt>
                <c:pt idx="24810">
                  <c:v>1986.4059999999999</c:v>
                </c:pt>
                <c:pt idx="24811">
                  <c:v>1988.9839999999999</c:v>
                </c:pt>
                <c:pt idx="24812">
                  <c:v>1988.9839999999999</c:v>
                </c:pt>
                <c:pt idx="24813">
                  <c:v>1985.7809999999999</c:v>
                </c:pt>
                <c:pt idx="24814">
                  <c:v>1986.797</c:v>
                </c:pt>
                <c:pt idx="24815">
                  <c:v>1986.953</c:v>
                </c:pt>
                <c:pt idx="24816">
                  <c:v>1986.5619999999999</c:v>
                </c:pt>
                <c:pt idx="24817">
                  <c:v>1985.3910000000001</c:v>
                </c:pt>
                <c:pt idx="24818">
                  <c:v>1987.9690000000001</c:v>
                </c:pt>
                <c:pt idx="24819">
                  <c:v>1988.5940000000001</c:v>
                </c:pt>
                <c:pt idx="24820">
                  <c:v>1985.9369999999999</c:v>
                </c:pt>
                <c:pt idx="24821">
                  <c:v>1983.75</c:v>
                </c:pt>
                <c:pt idx="24822">
                  <c:v>1986.172</c:v>
                </c:pt>
                <c:pt idx="24823">
                  <c:v>1987.3440000000001</c:v>
                </c:pt>
                <c:pt idx="24824">
                  <c:v>1985</c:v>
                </c:pt>
                <c:pt idx="24825">
                  <c:v>1985.1559999999999</c:v>
                </c:pt>
                <c:pt idx="24826">
                  <c:v>1986.172</c:v>
                </c:pt>
                <c:pt idx="24827">
                  <c:v>1985.547</c:v>
                </c:pt>
                <c:pt idx="24828">
                  <c:v>1986.4059999999999</c:v>
                </c:pt>
                <c:pt idx="24829">
                  <c:v>1985.1559999999999</c:v>
                </c:pt>
                <c:pt idx="24830">
                  <c:v>1984.5309999999999</c:v>
                </c:pt>
                <c:pt idx="24831">
                  <c:v>1984.5309999999999</c:v>
                </c:pt>
                <c:pt idx="24832">
                  <c:v>1986.953</c:v>
                </c:pt>
                <c:pt idx="24833">
                  <c:v>1986.172</c:v>
                </c:pt>
                <c:pt idx="24834">
                  <c:v>1986.4059999999999</c:v>
                </c:pt>
                <c:pt idx="24835">
                  <c:v>1985.547</c:v>
                </c:pt>
                <c:pt idx="24836">
                  <c:v>1985.7809999999999</c:v>
                </c:pt>
                <c:pt idx="24837">
                  <c:v>1985.547</c:v>
                </c:pt>
                <c:pt idx="24838">
                  <c:v>1985.3910000000001</c:v>
                </c:pt>
                <c:pt idx="24839">
                  <c:v>1985.3910000000001</c:v>
                </c:pt>
                <c:pt idx="24840">
                  <c:v>1984.375</c:v>
                </c:pt>
                <c:pt idx="24841">
                  <c:v>1983.75</c:v>
                </c:pt>
                <c:pt idx="24842">
                  <c:v>1985.3910000000001</c:v>
                </c:pt>
                <c:pt idx="24843">
                  <c:v>1985.1559999999999</c:v>
                </c:pt>
                <c:pt idx="24844">
                  <c:v>1985.3910000000001</c:v>
                </c:pt>
                <c:pt idx="24845">
                  <c:v>1985.3910000000001</c:v>
                </c:pt>
                <c:pt idx="24846">
                  <c:v>1985.1559999999999</c:v>
                </c:pt>
                <c:pt idx="24847">
                  <c:v>1983.3589999999999</c:v>
                </c:pt>
                <c:pt idx="24848">
                  <c:v>1986.4059999999999</c:v>
                </c:pt>
                <c:pt idx="24849">
                  <c:v>1985.9369999999999</c:v>
                </c:pt>
                <c:pt idx="24850">
                  <c:v>1986.5619999999999</c:v>
                </c:pt>
                <c:pt idx="24851">
                  <c:v>1985</c:v>
                </c:pt>
                <c:pt idx="24852">
                  <c:v>1986.4059999999999</c:v>
                </c:pt>
                <c:pt idx="24853">
                  <c:v>1985.547</c:v>
                </c:pt>
                <c:pt idx="24854">
                  <c:v>1985.7809999999999</c:v>
                </c:pt>
                <c:pt idx="24855">
                  <c:v>1985.1559999999999</c:v>
                </c:pt>
                <c:pt idx="24856">
                  <c:v>1987.9690000000001</c:v>
                </c:pt>
                <c:pt idx="24857">
                  <c:v>1985.547</c:v>
                </c:pt>
                <c:pt idx="24858">
                  <c:v>1986.953</c:v>
                </c:pt>
                <c:pt idx="24859">
                  <c:v>1986.953</c:v>
                </c:pt>
                <c:pt idx="24860">
                  <c:v>1986.5619999999999</c:v>
                </c:pt>
                <c:pt idx="24861">
                  <c:v>1985.7809999999999</c:v>
                </c:pt>
                <c:pt idx="24862">
                  <c:v>1987.9690000000001</c:v>
                </c:pt>
                <c:pt idx="24863">
                  <c:v>1986.797</c:v>
                </c:pt>
                <c:pt idx="24864">
                  <c:v>1987.578</c:v>
                </c:pt>
                <c:pt idx="24865">
                  <c:v>1984.5309999999999</c:v>
                </c:pt>
                <c:pt idx="24866">
                  <c:v>1987.578</c:v>
                </c:pt>
                <c:pt idx="24867">
                  <c:v>1986.5619999999999</c:v>
                </c:pt>
                <c:pt idx="24868">
                  <c:v>1988.3589999999999</c:v>
                </c:pt>
                <c:pt idx="24869">
                  <c:v>1986.953</c:v>
                </c:pt>
                <c:pt idx="24870">
                  <c:v>1989.1410000000001</c:v>
                </c:pt>
                <c:pt idx="24871">
                  <c:v>1987.3440000000001</c:v>
                </c:pt>
                <c:pt idx="24872">
                  <c:v>1988.75</c:v>
                </c:pt>
                <c:pt idx="24873">
                  <c:v>1988.203</c:v>
                </c:pt>
                <c:pt idx="24874">
                  <c:v>1985.7809999999999</c:v>
                </c:pt>
                <c:pt idx="24875">
                  <c:v>1987.578</c:v>
                </c:pt>
                <c:pt idx="24876">
                  <c:v>1990</c:v>
                </c:pt>
                <c:pt idx="24877">
                  <c:v>1990.547</c:v>
                </c:pt>
                <c:pt idx="24878">
                  <c:v>1991.5619999999999</c:v>
                </c:pt>
                <c:pt idx="24879">
                  <c:v>1991.4059999999999</c:v>
                </c:pt>
                <c:pt idx="24880">
                  <c:v>1988.9839999999999</c:v>
                </c:pt>
                <c:pt idx="24881">
                  <c:v>1988.5940000000001</c:v>
                </c:pt>
                <c:pt idx="24882">
                  <c:v>1987.7339999999999</c:v>
                </c:pt>
                <c:pt idx="24883">
                  <c:v>1989.5309999999999</c:v>
                </c:pt>
                <c:pt idx="24884">
                  <c:v>1990.1559999999999</c:v>
                </c:pt>
                <c:pt idx="24885">
                  <c:v>1990.1559999999999</c:v>
                </c:pt>
                <c:pt idx="24886">
                  <c:v>1989.375</c:v>
                </c:pt>
                <c:pt idx="24887">
                  <c:v>1988.203</c:v>
                </c:pt>
                <c:pt idx="24888">
                  <c:v>1990.7809999999999</c:v>
                </c:pt>
                <c:pt idx="24889">
                  <c:v>1990.3910000000001</c:v>
                </c:pt>
                <c:pt idx="24890">
                  <c:v>1988.75</c:v>
                </c:pt>
                <c:pt idx="24891">
                  <c:v>1991.953</c:v>
                </c:pt>
                <c:pt idx="24892">
                  <c:v>1990</c:v>
                </c:pt>
                <c:pt idx="24893">
                  <c:v>1991.172</c:v>
                </c:pt>
                <c:pt idx="24894">
                  <c:v>1989.1410000000001</c:v>
                </c:pt>
                <c:pt idx="24895">
                  <c:v>1991.172</c:v>
                </c:pt>
                <c:pt idx="24896">
                  <c:v>1990.547</c:v>
                </c:pt>
                <c:pt idx="24897">
                  <c:v>1992.578</c:v>
                </c:pt>
                <c:pt idx="24898">
                  <c:v>1992.9690000000001</c:v>
                </c:pt>
                <c:pt idx="24899">
                  <c:v>1991.4059999999999</c:v>
                </c:pt>
                <c:pt idx="24900">
                  <c:v>1992.7339999999999</c:v>
                </c:pt>
                <c:pt idx="24901">
                  <c:v>1991.953</c:v>
                </c:pt>
                <c:pt idx="24902">
                  <c:v>1993.5940000000001</c:v>
                </c:pt>
                <c:pt idx="24903">
                  <c:v>1993.5940000000001</c:v>
                </c:pt>
                <c:pt idx="24904">
                  <c:v>1991.797</c:v>
                </c:pt>
                <c:pt idx="24905">
                  <c:v>1992.9690000000001</c:v>
                </c:pt>
                <c:pt idx="24906">
                  <c:v>1994.375</c:v>
                </c:pt>
                <c:pt idx="24907">
                  <c:v>1994.375</c:v>
                </c:pt>
                <c:pt idx="24908">
                  <c:v>1993.75</c:v>
                </c:pt>
                <c:pt idx="24909">
                  <c:v>1994.375</c:v>
                </c:pt>
                <c:pt idx="24910">
                  <c:v>1995.9369999999999</c:v>
                </c:pt>
                <c:pt idx="24911">
                  <c:v>1996.5619999999999</c:v>
                </c:pt>
                <c:pt idx="24912">
                  <c:v>1994.1410000000001</c:v>
                </c:pt>
                <c:pt idx="24913">
                  <c:v>1996.4059999999999</c:v>
                </c:pt>
                <c:pt idx="24914">
                  <c:v>1994.375</c:v>
                </c:pt>
                <c:pt idx="24915">
                  <c:v>1994.7660000000001</c:v>
                </c:pt>
                <c:pt idx="24916">
                  <c:v>1995.547</c:v>
                </c:pt>
                <c:pt idx="24917">
                  <c:v>1995.1559999999999</c:v>
                </c:pt>
                <c:pt idx="24918">
                  <c:v>1996.953</c:v>
                </c:pt>
                <c:pt idx="24919">
                  <c:v>1995.7809999999999</c:v>
                </c:pt>
                <c:pt idx="24920">
                  <c:v>1996.5619999999999</c:v>
                </c:pt>
                <c:pt idx="24921">
                  <c:v>1994.1410000000001</c:v>
                </c:pt>
                <c:pt idx="24922">
                  <c:v>1997.1869999999999</c:v>
                </c:pt>
                <c:pt idx="24923">
                  <c:v>1996.797</c:v>
                </c:pt>
                <c:pt idx="24924">
                  <c:v>1995.7809999999999</c:v>
                </c:pt>
                <c:pt idx="24925">
                  <c:v>1998.5940000000001</c:v>
                </c:pt>
                <c:pt idx="24926">
                  <c:v>1998.3589999999999</c:v>
                </c:pt>
                <c:pt idx="24927">
                  <c:v>1998.3589999999999</c:v>
                </c:pt>
                <c:pt idx="24928">
                  <c:v>1999.375</c:v>
                </c:pt>
                <c:pt idx="24929">
                  <c:v>1998.203</c:v>
                </c:pt>
                <c:pt idx="24930">
                  <c:v>2000.3910000000001</c:v>
                </c:pt>
                <c:pt idx="24931">
                  <c:v>1998.3589999999999</c:v>
                </c:pt>
                <c:pt idx="24932">
                  <c:v>2001.172</c:v>
                </c:pt>
                <c:pt idx="24933">
                  <c:v>1998.5940000000001</c:v>
                </c:pt>
                <c:pt idx="24934">
                  <c:v>1998.203</c:v>
                </c:pt>
                <c:pt idx="24935">
                  <c:v>2001.172</c:v>
                </c:pt>
                <c:pt idx="24936">
                  <c:v>2001.953</c:v>
                </c:pt>
                <c:pt idx="24937">
                  <c:v>2001.172</c:v>
                </c:pt>
                <c:pt idx="24938">
                  <c:v>2001.5619999999999</c:v>
                </c:pt>
                <c:pt idx="24939">
                  <c:v>2002.7339999999999</c:v>
                </c:pt>
                <c:pt idx="24940">
                  <c:v>2001.4059999999999</c:v>
                </c:pt>
                <c:pt idx="24941">
                  <c:v>2001.172</c:v>
                </c:pt>
                <c:pt idx="24942">
                  <c:v>2001.172</c:v>
                </c:pt>
                <c:pt idx="24943">
                  <c:v>2003.9839999999999</c:v>
                </c:pt>
                <c:pt idx="24944">
                  <c:v>2001.797</c:v>
                </c:pt>
                <c:pt idx="24945">
                  <c:v>2003.203</c:v>
                </c:pt>
                <c:pt idx="24946">
                  <c:v>2004.375</c:v>
                </c:pt>
                <c:pt idx="24947">
                  <c:v>2003.75</c:v>
                </c:pt>
                <c:pt idx="24948">
                  <c:v>2001.953</c:v>
                </c:pt>
                <c:pt idx="24949">
                  <c:v>2003.9839999999999</c:v>
                </c:pt>
                <c:pt idx="24950">
                  <c:v>2002.3440000000001</c:v>
                </c:pt>
                <c:pt idx="24951">
                  <c:v>2005</c:v>
                </c:pt>
                <c:pt idx="24952">
                  <c:v>2003.203</c:v>
                </c:pt>
                <c:pt idx="24953">
                  <c:v>2004.5309999999999</c:v>
                </c:pt>
                <c:pt idx="24954">
                  <c:v>2004.1410000000001</c:v>
                </c:pt>
                <c:pt idx="24955">
                  <c:v>2006.5619999999999</c:v>
                </c:pt>
                <c:pt idx="24956">
                  <c:v>2004.1410000000001</c:v>
                </c:pt>
                <c:pt idx="24957">
                  <c:v>2004.5309999999999</c:v>
                </c:pt>
                <c:pt idx="24958">
                  <c:v>2006.5619999999999</c:v>
                </c:pt>
                <c:pt idx="24959">
                  <c:v>2007.3440000000001</c:v>
                </c:pt>
                <c:pt idx="24960">
                  <c:v>2007.1869999999999</c:v>
                </c:pt>
                <c:pt idx="24961">
                  <c:v>2007.7339999999999</c:v>
                </c:pt>
                <c:pt idx="24962">
                  <c:v>2008.5940000000001</c:v>
                </c:pt>
                <c:pt idx="24963">
                  <c:v>2007.3440000000001</c:v>
                </c:pt>
                <c:pt idx="24964">
                  <c:v>2009.5309999999999</c:v>
                </c:pt>
                <c:pt idx="24965">
                  <c:v>2006.953</c:v>
                </c:pt>
                <c:pt idx="24966">
                  <c:v>2008.3589999999999</c:v>
                </c:pt>
                <c:pt idx="24967">
                  <c:v>2009.7660000000001</c:v>
                </c:pt>
                <c:pt idx="24968">
                  <c:v>2009.5309999999999</c:v>
                </c:pt>
                <c:pt idx="24969">
                  <c:v>2009.375</c:v>
                </c:pt>
                <c:pt idx="24970">
                  <c:v>2010.547</c:v>
                </c:pt>
                <c:pt idx="24971">
                  <c:v>2008.5940000000001</c:v>
                </c:pt>
                <c:pt idx="24972">
                  <c:v>2010</c:v>
                </c:pt>
                <c:pt idx="24973">
                  <c:v>2010.7809999999999</c:v>
                </c:pt>
                <c:pt idx="24974">
                  <c:v>2010</c:v>
                </c:pt>
                <c:pt idx="24975">
                  <c:v>2011.172</c:v>
                </c:pt>
                <c:pt idx="24976">
                  <c:v>2011.172</c:v>
                </c:pt>
                <c:pt idx="24977">
                  <c:v>2010.547</c:v>
                </c:pt>
                <c:pt idx="24978">
                  <c:v>2013.203</c:v>
                </c:pt>
                <c:pt idx="24979">
                  <c:v>2012.9690000000001</c:v>
                </c:pt>
                <c:pt idx="24980">
                  <c:v>2012.1869999999999</c:v>
                </c:pt>
                <c:pt idx="24981">
                  <c:v>2014.375</c:v>
                </c:pt>
                <c:pt idx="24982">
                  <c:v>2013.75</c:v>
                </c:pt>
                <c:pt idx="24983">
                  <c:v>2014.1410000000001</c:v>
                </c:pt>
                <c:pt idx="24984">
                  <c:v>2013.3589999999999</c:v>
                </c:pt>
                <c:pt idx="24985">
                  <c:v>2012.3440000000001</c:v>
                </c:pt>
                <c:pt idx="24986">
                  <c:v>2015.9369999999999</c:v>
                </c:pt>
                <c:pt idx="24987">
                  <c:v>2011.797</c:v>
                </c:pt>
                <c:pt idx="24988">
                  <c:v>2013.75</c:v>
                </c:pt>
                <c:pt idx="24989">
                  <c:v>2015.9369999999999</c:v>
                </c:pt>
                <c:pt idx="24990">
                  <c:v>2016.172</c:v>
                </c:pt>
                <c:pt idx="24991">
                  <c:v>2013.9839999999999</c:v>
                </c:pt>
                <c:pt idx="24992">
                  <c:v>2018.5940000000001</c:v>
                </c:pt>
                <c:pt idx="24993">
                  <c:v>2015.9369999999999</c:v>
                </c:pt>
                <c:pt idx="24994">
                  <c:v>2014.5309999999999</c:v>
                </c:pt>
                <c:pt idx="24995">
                  <c:v>2018.203</c:v>
                </c:pt>
                <c:pt idx="24996">
                  <c:v>2017.1869999999999</c:v>
                </c:pt>
                <c:pt idx="24997">
                  <c:v>2017.578</c:v>
                </c:pt>
                <c:pt idx="24998">
                  <c:v>2016.5619999999999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228F-4A51-B48E-13ED4ED997B2}"/>
            </c:ext>
          </c:extLst>
        </c:ser>
        <c:ser>
          <c:idx val="2"/>
          <c:order val="2"/>
          <c:tx>
            <c:strRef>
              <c:f>'Lam bus ripple data'!$K$1</c:f>
              <c:strCache>
                <c:ptCount val="1"/>
                <c:pt idx="0">
                  <c:v>V bus C</c:v>
                </c:pt>
              </c:strCache>
            </c:strRef>
          </c:tx>
          <c:marker>
            <c:symbol val="none"/>
          </c:marker>
          <c:xVal>
            <c:numRef>
              <c:f>'Lam bus ripple data'!$H$2:$H$25001</c:f>
              <c:numCache>
                <c:formatCode>General</c:formatCode>
                <c:ptCount val="25000"/>
                <c:pt idx="0">
                  <c:v>-1.9911999900000001E-4</c:v>
                </c:pt>
                <c:pt idx="1">
                  <c:v>-1.99039999E-4</c:v>
                </c:pt>
                <c:pt idx="2">
                  <c:v>-1.9895999900000001E-4</c:v>
                </c:pt>
                <c:pt idx="3">
                  <c:v>-1.98879999E-4</c:v>
                </c:pt>
                <c:pt idx="4">
                  <c:v>-1.9879999900000001E-4</c:v>
                </c:pt>
                <c:pt idx="5">
                  <c:v>-1.98719999E-4</c:v>
                </c:pt>
                <c:pt idx="6">
                  <c:v>-1.9863999900000001E-4</c:v>
                </c:pt>
                <c:pt idx="7">
                  <c:v>-1.98559999E-4</c:v>
                </c:pt>
                <c:pt idx="8">
                  <c:v>-1.9847999899999999E-4</c:v>
                </c:pt>
                <c:pt idx="9">
                  <c:v>-1.98399999E-4</c:v>
                </c:pt>
                <c:pt idx="10">
                  <c:v>-1.9831999899999999E-4</c:v>
                </c:pt>
                <c:pt idx="11">
                  <c:v>-1.98239999E-4</c:v>
                </c:pt>
                <c:pt idx="12">
                  <c:v>-1.9815999899999999E-4</c:v>
                </c:pt>
                <c:pt idx="13">
                  <c:v>-1.98079999E-4</c:v>
                </c:pt>
                <c:pt idx="14">
                  <c:v>-1.9799999899999999E-4</c:v>
                </c:pt>
                <c:pt idx="15">
                  <c:v>-1.9791999900000001E-4</c:v>
                </c:pt>
                <c:pt idx="16">
                  <c:v>-1.9783999899999999E-4</c:v>
                </c:pt>
                <c:pt idx="17">
                  <c:v>-1.9775999900000001E-4</c:v>
                </c:pt>
                <c:pt idx="18">
                  <c:v>-1.97679999E-4</c:v>
                </c:pt>
                <c:pt idx="19">
                  <c:v>-1.9759999900000001E-4</c:v>
                </c:pt>
                <c:pt idx="20">
                  <c:v>-1.97519999E-4</c:v>
                </c:pt>
                <c:pt idx="21">
                  <c:v>-1.9743999900000001E-4</c:v>
                </c:pt>
                <c:pt idx="22">
                  <c:v>-1.97359999E-4</c:v>
                </c:pt>
                <c:pt idx="23">
                  <c:v>-1.9727999900000001E-4</c:v>
                </c:pt>
                <c:pt idx="24">
                  <c:v>-1.97199999E-4</c:v>
                </c:pt>
                <c:pt idx="25">
                  <c:v>-1.9711999899999999E-4</c:v>
                </c:pt>
                <c:pt idx="26">
                  <c:v>-1.97039999E-4</c:v>
                </c:pt>
                <c:pt idx="27">
                  <c:v>-1.9695999899999999E-4</c:v>
                </c:pt>
                <c:pt idx="28">
                  <c:v>-1.96879999E-4</c:v>
                </c:pt>
                <c:pt idx="29">
                  <c:v>-1.9679999899999999E-4</c:v>
                </c:pt>
                <c:pt idx="30">
                  <c:v>-1.96719999E-4</c:v>
                </c:pt>
                <c:pt idx="31">
                  <c:v>-1.9663999899999999E-4</c:v>
                </c:pt>
                <c:pt idx="32">
                  <c:v>-1.9655999900000001E-4</c:v>
                </c:pt>
                <c:pt idx="33">
                  <c:v>-1.9647999899999999E-4</c:v>
                </c:pt>
                <c:pt idx="34">
                  <c:v>-1.9639999900000001E-4</c:v>
                </c:pt>
                <c:pt idx="35">
                  <c:v>-1.9631999899999999E-4</c:v>
                </c:pt>
                <c:pt idx="36">
                  <c:v>-1.9623999900000001E-4</c:v>
                </c:pt>
                <c:pt idx="37">
                  <c:v>-1.96159999E-4</c:v>
                </c:pt>
                <c:pt idx="38">
                  <c:v>-1.9607999900000001E-4</c:v>
                </c:pt>
                <c:pt idx="39">
                  <c:v>-1.95999999E-4</c:v>
                </c:pt>
                <c:pt idx="40">
                  <c:v>-1.9591999900000001E-4</c:v>
                </c:pt>
                <c:pt idx="41">
                  <c:v>-1.95839999E-4</c:v>
                </c:pt>
                <c:pt idx="42">
                  <c:v>-1.9575999900000001E-4</c:v>
                </c:pt>
                <c:pt idx="43">
                  <c:v>-1.95679999E-4</c:v>
                </c:pt>
                <c:pt idx="44">
                  <c:v>-1.9559999899999999E-4</c:v>
                </c:pt>
                <c:pt idx="45">
                  <c:v>-1.95519999E-4</c:v>
                </c:pt>
                <c:pt idx="46">
                  <c:v>-1.9543999899999999E-4</c:v>
                </c:pt>
                <c:pt idx="47">
                  <c:v>-1.95359999E-4</c:v>
                </c:pt>
                <c:pt idx="48">
                  <c:v>-1.9527999899999999E-4</c:v>
                </c:pt>
                <c:pt idx="49">
                  <c:v>-1.9519999900000001E-4</c:v>
                </c:pt>
                <c:pt idx="50">
                  <c:v>-1.9511999899999999E-4</c:v>
                </c:pt>
                <c:pt idx="51">
                  <c:v>-1.9503999900000001E-4</c:v>
                </c:pt>
                <c:pt idx="52">
                  <c:v>-1.9495999899999999E-4</c:v>
                </c:pt>
                <c:pt idx="53">
                  <c:v>-1.9487999900000001E-4</c:v>
                </c:pt>
                <c:pt idx="54">
                  <c:v>-1.94799999E-4</c:v>
                </c:pt>
                <c:pt idx="55">
                  <c:v>-1.9471999900000001E-4</c:v>
                </c:pt>
                <c:pt idx="56">
                  <c:v>-1.94639999E-4</c:v>
                </c:pt>
                <c:pt idx="57">
                  <c:v>-1.9455999900000001E-4</c:v>
                </c:pt>
                <c:pt idx="58">
                  <c:v>-1.94479999E-4</c:v>
                </c:pt>
                <c:pt idx="59">
                  <c:v>-1.9439999900000001E-4</c:v>
                </c:pt>
                <c:pt idx="60">
                  <c:v>-1.94319999E-4</c:v>
                </c:pt>
                <c:pt idx="61">
                  <c:v>-1.9423999899999999E-4</c:v>
                </c:pt>
                <c:pt idx="62">
                  <c:v>-1.94159999E-4</c:v>
                </c:pt>
                <c:pt idx="63">
                  <c:v>-1.9407999899999999E-4</c:v>
                </c:pt>
                <c:pt idx="64">
                  <c:v>-1.93999999E-4</c:v>
                </c:pt>
                <c:pt idx="65">
                  <c:v>-1.9391999899999999E-4</c:v>
                </c:pt>
                <c:pt idx="66">
                  <c:v>-1.93839999E-4</c:v>
                </c:pt>
                <c:pt idx="67">
                  <c:v>-1.9375999899999999E-4</c:v>
                </c:pt>
                <c:pt idx="68">
                  <c:v>-1.9367999900000001E-4</c:v>
                </c:pt>
                <c:pt idx="69">
                  <c:v>-1.9359999899999999E-4</c:v>
                </c:pt>
                <c:pt idx="70">
                  <c:v>-1.9351999900000001E-4</c:v>
                </c:pt>
                <c:pt idx="71">
                  <c:v>-1.93439999E-4</c:v>
                </c:pt>
                <c:pt idx="72">
                  <c:v>-1.9335999900000001E-4</c:v>
                </c:pt>
                <c:pt idx="73">
                  <c:v>-1.93279999E-4</c:v>
                </c:pt>
                <c:pt idx="74">
                  <c:v>-1.9319999900000001E-4</c:v>
                </c:pt>
                <c:pt idx="75">
                  <c:v>-1.93119999E-4</c:v>
                </c:pt>
                <c:pt idx="76">
                  <c:v>-1.9303999900000001E-4</c:v>
                </c:pt>
                <c:pt idx="77">
                  <c:v>-1.92959999E-4</c:v>
                </c:pt>
                <c:pt idx="78">
                  <c:v>-1.9287999899999999E-4</c:v>
                </c:pt>
                <c:pt idx="79">
                  <c:v>-1.92799999E-4</c:v>
                </c:pt>
                <c:pt idx="80">
                  <c:v>-1.9271999899999999E-4</c:v>
                </c:pt>
                <c:pt idx="81">
                  <c:v>-1.92639999E-4</c:v>
                </c:pt>
                <c:pt idx="82">
                  <c:v>-1.9255999899999999E-4</c:v>
                </c:pt>
                <c:pt idx="83">
                  <c:v>-1.92479999E-4</c:v>
                </c:pt>
                <c:pt idx="84">
                  <c:v>-1.9239999899999999E-4</c:v>
                </c:pt>
                <c:pt idx="85">
                  <c:v>-1.9231999900000001E-4</c:v>
                </c:pt>
                <c:pt idx="86">
                  <c:v>-1.9223999899999999E-4</c:v>
                </c:pt>
                <c:pt idx="87">
                  <c:v>-1.9215999900000001E-4</c:v>
                </c:pt>
                <c:pt idx="88">
                  <c:v>-1.9207999899999999E-4</c:v>
                </c:pt>
                <c:pt idx="89">
                  <c:v>-1.9199999900000001E-4</c:v>
                </c:pt>
                <c:pt idx="90">
                  <c:v>-1.91919999E-4</c:v>
                </c:pt>
                <c:pt idx="91">
                  <c:v>-1.9183999900000001E-4</c:v>
                </c:pt>
                <c:pt idx="92">
                  <c:v>-1.91759999E-4</c:v>
                </c:pt>
                <c:pt idx="93">
                  <c:v>-1.9167999900000001E-4</c:v>
                </c:pt>
                <c:pt idx="94">
                  <c:v>-1.91599999E-4</c:v>
                </c:pt>
                <c:pt idx="95">
                  <c:v>-1.9151999900000001E-4</c:v>
                </c:pt>
                <c:pt idx="96">
                  <c:v>-1.91439999E-4</c:v>
                </c:pt>
                <c:pt idx="97">
                  <c:v>-1.9135999899999999E-4</c:v>
                </c:pt>
                <c:pt idx="98">
                  <c:v>-1.91279999E-4</c:v>
                </c:pt>
                <c:pt idx="99">
                  <c:v>-1.9119999899999999E-4</c:v>
                </c:pt>
                <c:pt idx="100">
                  <c:v>-1.91119999E-4</c:v>
                </c:pt>
                <c:pt idx="101">
                  <c:v>-1.9103999899999999E-4</c:v>
                </c:pt>
                <c:pt idx="102">
                  <c:v>-1.9095999900000001E-4</c:v>
                </c:pt>
                <c:pt idx="103">
                  <c:v>-1.9087999899999999E-4</c:v>
                </c:pt>
                <c:pt idx="104">
                  <c:v>-1.9079999900000001E-4</c:v>
                </c:pt>
                <c:pt idx="105">
                  <c:v>-1.9071999899999999E-4</c:v>
                </c:pt>
                <c:pt idx="106">
                  <c:v>-1.9063999900000001E-4</c:v>
                </c:pt>
                <c:pt idx="107">
                  <c:v>-1.90559999E-4</c:v>
                </c:pt>
                <c:pt idx="108">
                  <c:v>-1.9047999900000001E-4</c:v>
                </c:pt>
                <c:pt idx="109">
                  <c:v>-1.90399999E-4</c:v>
                </c:pt>
                <c:pt idx="110">
                  <c:v>-1.9031999900000001E-4</c:v>
                </c:pt>
                <c:pt idx="111">
                  <c:v>-1.90239999E-4</c:v>
                </c:pt>
                <c:pt idx="112">
                  <c:v>-1.9015999900000001E-4</c:v>
                </c:pt>
                <c:pt idx="113">
                  <c:v>-1.90079999E-4</c:v>
                </c:pt>
                <c:pt idx="114">
                  <c:v>-1.8999999899999999E-4</c:v>
                </c:pt>
                <c:pt idx="115">
                  <c:v>-1.89919999E-4</c:v>
                </c:pt>
                <c:pt idx="116">
                  <c:v>-1.8983999899999999E-4</c:v>
                </c:pt>
                <c:pt idx="117">
                  <c:v>-1.89759999E-4</c:v>
                </c:pt>
                <c:pt idx="118">
                  <c:v>-1.8967999899999999E-4</c:v>
                </c:pt>
                <c:pt idx="119">
                  <c:v>-1.89599999E-4</c:v>
                </c:pt>
                <c:pt idx="120">
                  <c:v>-1.8951999899999999E-4</c:v>
                </c:pt>
                <c:pt idx="121">
                  <c:v>-1.8943999900000001E-4</c:v>
                </c:pt>
                <c:pt idx="122">
                  <c:v>-1.8935999899999999E-4</c:v>
                </c:pt>
                <c:pt idx="123">
                  <c:v>-1.8927999900000001E-4</c:v>
                </c:pt>
                <c:pt idx="124">
                  <c:v>-1.89199999E-4</c:v>
                </c:pt>
                <c:pt idx="125">
                  <c:v>-1.8911999900000001E-4</c:v>
                </c:pt>
                <c:pt idx="126">
                  <c:v>-1.89039999E-4</c:v>
                </c:pt>
                <c:pt idx="127">
                  <c:v>-1.8895999900000001E-4</c:v>
                </c:pt>
                <c:pt idx="128">
                  <c:v>-1.88879999E-4</c:v>
                </c:pt>
                <c:pt idx="129">
                  <c:v>-1.8879999900000001E-4</c:v>
                </c:pt>
                <c:pt idx="130">
                  <c:v>-1.88719999E-4</c:v>
                </c:pt>
                <c:pt idx="131">
                  <c:v>-1.8863999899999999E-4</c:v>
                </c:pt>
                <c:pt idx="132">
                  <c:v>-1.88559999E-4</c:v>
                </c:pt>
                <c:pt idx="133">
                  <c:v>-1.8847999899999999E-4</c:v>
                </c:pt>
                <c:pt idx="134">
                  <c:v>-1.88399999E-4</c:v>
                </c:pt>
                <c:pt idx="135">
                  <c:v>-1.8831999899999999E-4</c:v>
                </c:pt>
                <c:pt idx="136">
                  <c:v>-1.88239999E-4</c:v>
                </c:pt>
                <c:pt idx="137">
                  <c:v>-1.8815999899999999E-4</c:v>
                </c:pt>
                <c:pt idx="138">
                  <c:v>-1.8807999900000001E-4</c:v>
                </c:pt>
                <c:pt idx="139">
                  <c:v>-1.8799999899999999E-4</c:v>
                </c:pt>
                <c:pt idx="140">
                  <c:v>-1.8791999900000001E-4</c:v>
                </c:pt>
                <c:pt idx="141">
                  <c:v>-1.8783999899999999E-4</c:v>
                </c:pt>
                <c:pt idx="142">
                  <c:v>-1.8775999900000001E-4</c:v>
                </c:pt>
                <c:pt idx="143">
                  <c:v>-1.87679999E-4</c:v>
                </c:pt>
                <c:pt idx="144">
                  <c:v>-1.8759999900000001E-4</c:v>
                </c:pt>
                <c:pt idx="145">
                  <c:v>-1.87519999E-4</c:v>
                </c:pt>
                <c:pt idx="146">
                  <c:v>-1.8743999900000001E-4</c:v>
                </c:pt>
                <c:pt idx="147">
                  <c:v>-1.87359999E-4</c:v>
                </c:pt>
                <c:pt idx="148">
                  <c:v>-1.8727999900000001E-4</c:v>
                </c:pt>
                <c:pt idx="149">
                  <c:v>-1.87199999E-4</c:v>
                </c:pt>
                <c:pt idx="150">
                  <c:v>-1.8711999899999999E-4</c:v>
                </c:pt>
                <c:pt idx="151">
                  <c:v>-1.87039999E-4</c:v>
                </c:pt>
                <c:pt idx="152">
                  <c:v>-1.8695999899999999E-4</c:v>
                </c:pt>
                <c:pt idx="153">
                  <c:v>-1.86879999E-4</c:v>
                </c:pt>
                <c:pt idx="154">
                  <c:v>-1.8679999899999999E-4</c:v>
                </c:pt>
                <c:pt idx="155">
                  <c:v>-1.8671999900000001E-4</c:v>
                </c:pt>
                <c:pt idx="156">
                  <c:v>-1.8663999899999999E-4</c:v>
                </c:pt>
                <c:pt idx="157">
                  <c:v>-1.8655999900000001E-4</c:v>
                </c:pt>
                <c:pt idx="158">
                  <c:v>-1.8647999899999999E-4</c:v>
                </c:pt>
                <c:pt idx="159">
                  <c:v>-1.8639999900000001E-4</c:v>
                </c:pt>
                <c:pt idx="160">
                  <c:v>-1.86319999E-4</c:v>
                </c:pt>
                <c:pt idx="161">
                  <c:v>-1.8623999900000001E-4</c:v>
                </c:pt>
                <c:pt idx="162">
                  <c:v>-1.86159999E-4</c:v>
                </c:pt>
                <c:pt idx="163">
                  <c:v>-1.8607999900000001E-4</c:v>
                </c:pt>
                <c:pt idx="164">
                  <c:v>-1.85999999E-4</c:v>
                </c:pt>
                <c:pt idx="165">
                  <c:v>-1.8591999900000001E-4</c:v>
                </c:pt>
                <c:pt idx="166">
                  <c:v>-1.85839999E-4</c:v>
                </c:pt>
                <c:pt idx="167">
                  <c:v>-1.8575999899999999E-4</c:v>
                </c:pt>
                <c:pt idx="168">
                  <c:v>-1.85679999E-4</c:v>
                </c:pt>
                <c:pt idx="169">
                  <c:v>-1.8559999899999999E-4</c:v>
                </c:pt>
                <c:pt idx="170">
                  <c:v>-1.85519999E-4</c:v>
                </c:pt>
                <c:pt idx="171">
                  <c:v>-1.8543999899999999E-4</c:v>
                </c:pt>
                <c:pt idx="172">
                  <c:v>-1.85359999E-4</c:v>
                </c:pt>
                <c:pt idx="173">
                  <c:v>-1.8527999899999999E-4</c:v>
                </c:pt>
                <c:pt idx="174">
                  <c:v>-1.8519999900000001E-4</c:v>
                </c:pt>
                <c:pt idx="175">
                  <c:v>-1.8511999899999999E-4</c:v>
                </c:pt>
                <c:pt idx="176">
                  <c:v>-1.8503999900000001E-4</c:v>
                </c:pt>
                <c:pt idx="177">
                  <c:v>-1.8495999899999999E-4</c:v>
                </c:pt>
                <c:pt idx="178">
                  <c:v>-1.8487999900000001E-4</c:v>
                </c:pt>
                <c:pt idx="179">
                  <c:v>-1.84799999E-4</c:v>
                </c:pt>
                <c:pt idx="180">
                  <c:v>-1.8471999900000001E-4</c:v>
                </c:pt>
                <c:pt idx="181">
                  <c:v>-1.84639999E-4</c:v>
                </c:pt>
                <c:pt idx="182">
                  <c:v>-1.8455999900000001E-4</c:v>
                </c:pt>
                <c:pt idx="183">
                  <c:v>-1.84479999E-4</c:v>
                </c:pt>
                <c:pt idx="184">
                  <c:v>-1.8439999899999999E-4</c:v>
                </c:pt>
                <c:pt idx="185">
                  <c:v>-1.84319999E-4</c:v>
                </c:pt>
                <c:pt idx="186">
                  <c:v>-1.8423999899999999E-4</c:v>
                </c:pt>
                <c:pt idx="187">
                  <c:v>-1.84159999E-4</c:v>
                </c:pt>
                <c:pt idx="188">
                  <c:v>-1.8407999899999999E-4</c:v>
                </c:pt>
                <c:pt idx="189">
                  <c:v>-1.83999999E-4</c:v>
                </c:pt>
                <c:pt idx="190">
                  <c:v>-1.8391999899999999E-4</c:v>
                </c:pt>
                <c:pt idx="191">
                  <c:v>-1.8383999900000001E-4</c:v>
                </c:pt>
                <c:pt idx="192">
                  <c:v>-1.8375999899999999E-4</c:v>
                </c:pt>
                <c:pt idx="193">
                  <c:v>-1.8367999900000001E-4</c:v>
                </c:pt>
                <c:pt idx="194">
                  <c:v>-1.8359999899999999E-4</c:v>
                </c:pt>
                <c:pt idx="195">
                  <c:v>-1.8351999900000001E-4</c:v>
                </c:pt>
                <c:pt idx="196">
                  <c:v>-1.83439999E-4</c:v>
                </c:pt>
                <c:pt idx="197">
                  <c:v>-1.8335999900000001E-4</c:v>
                </c:pt>
                <c:pt idx="198">
                  <c:v>-1.83279999E-4</c:v>
                </c:pt>
                <c:pt idx="199">
                  <c:v>-1.8319999900000001E-4</c:v>
                </c:pt>
                <c:pt idx="200">
                  <c:v>-1.83119999E-4</c:v>
                </c:pt>
                <c:pt idx="201">
                  <c:v>-1.8303999900000001E-4</c:v>
                </c:pt>
                <c:pt idx="202">
                  <c:v>-1.82959999E-4</c:v>
                </c:pt>
                <c:pt idx="203">
                  <c:v>-1.8287999899999999E-4</c:v>
                </c:pt>
                <c:pt idx="204">
                  <c:v>-1.82799999E-4</c:v>
                </c:pt>
                <c:pt idx="205">
                  <c:v>-1.8271999899999999E-4</c:v>
                </c:pt>
                <c:pt idx="206">
                  <c:v>-1.82639999E-4</c:v>
                </c:pt>
                <c:pt idx="207">
                  <c:v>-1.8255999899999999E-4</c:v>
                </c:pt>
                <c:pt idx="208">
                  <c:v>-1.8247999900000001E-4</c:v>
                </c:pt>
                <c:pt idx="209">
                  <c:v>-1.8239999899999999E-4</c:v>
                </c:pt>
                <c:pt idx="210">
                  <c:v>-1.8231999900000001E-4</c:v>
                </c:pt>
                <c:pt idx="211">
                  <c:v>-1.8223999899999999E-4</c:v>
                </c:pt>
                <c:pt idx="212">
                  <c:v>-1.8215999900000001E-4</c:v>
                </c:pt>
                <c:pt idx="213">
                  <c:v>-1.82079999E-4</c:v>
                </c:pt>
                <c:pt idx="214">
                  <c:v>-1.8199999900000001E-4</c:v>
                </c:pt>
                <c:pt idx="215">
                  <c:v>-1.81919999E-4</c:v>
                </c:pt>
                <c:pt idx="216">
                  <c:v>-1.8183999900000001E-4</c:v>
                </c:pt>
                <c:pt idx="217">
                  <c:v>-1.81759999E-4</c:v>
                </c:pt>
                <c:pt idx="218">
                  <c:v>-1.8167999900000001E-4</c:v>
                </c:pt>
                <c:pt idx="219">
                  <c:v>-1.81599999E-4</c:v>
                </c:pt>
                <c:pt idx="220">
                  <c:v>-1.8151999899999999E-4</c:v>
                </c:pt>
                <c:pt idx="221">
                  <c:v>-1.81439999E-4</c:v>
                </c:pt>
                <c:pt idx="222">
                  <c:v>-1.8135999899999999E-4</c:v>
                </c:pt>
                <c:pt idx="223">
                  <c:v>-1.81279999E-4</c:v>
                </c:pt>
                <c:pt idx="224">
                  <c:v>-1.8119999899999999E-4</c:v>
                </c:pt>
                <c:pt idx="225">
                  <c:v>-1.81119999E-4</c:v>
                </c:pt>
                <c:pt idx="226">
                  <c:v>-1.8103999899999999E-4</c:v>
                </c:pt>
                <c:pt idx="227">
                  <c:v>-1.8095999900000001E-4</c:v>
                </c:pt>
                <c:pt idx="228">
                  <c:v>-1.8087999899999999E-4</c:v>
                </c:pt>
                <c:pt idx="229">
                  <c:v>-1.8079999900000001E-4</c:v>
                </c:pt>
                <c:pt idx="230">
                  <c:v>-1.8071999899999999E-4</c:v>
                </c:pt>
                <c:pt idx="231">
                  <c:v>-1.8063999900000001E-4</c:v>
                </c:pt>
                <c:pt idx="232">
                  <c:v>-1.80559999E-4</c:v>
                </c:pt>
                <c:pt idx="233">
                  <c:v>-1.8047999900000001E-4</c:v>
                </c:pt>
                <c:pt idx="234">
                  <c:v>-1.80399999E-4</c:v>
                </c:pt>
                <c:pt idx="235">
                  <c:v>-1.8031999900000001E-4</c:v>
                </c:pt>
                <c:pt idx="236">
                  <c:v>-1.80239999E-4</c:v>
                </c:pt>
                <c:pt idx="237">
                  <c:v>-1.8015999899999999E-4</c:v>
                </c:pt>
                <c:pt idx="238">
                  <c:v>-1.80079999E-4</c:v>
                </c:pt>
                <c:pt idx="239">
                  <c:v>-1.7999999899999999E-4</c:v>
                </c:pt>
                <c:pt idx="240">
                  <c:v>-1.79919999E-4</c:v>
                </c:pt>
                <c:pt idx="241">
                  <c:v>-1.7983999899999999E-4</c:v>
                </c:pt>
                <c:pt idx="242">
                  <c:v>-1.79759999E-4</c:v>
                </c:pt>
                <c:pt idx="243">
                  <c:v>-1.7967999899999999E-4</c:v>
                </c:pt>
                <c:pt idx="244">
                  <c:v>-1.7959999900000001E-4</c:v>
                </c:pt>
                <c:pt idx="245">
                  <c:v>-1.7951999899999999E-4</c:v>
                </c:pt>
                <c:pt idx="246">
                  <c:v>-1.7943999900000001E-4</c:v>
                </c:pt>
                <c:pt idx="247">
                  <c:v>-1.7935999899999999E-4</c:v>
                </c:pt>
                <c:pt idx="248">
                  <c:v>-1.7927999900000001E-4</c:v>
                </c:pt>
                <c:pt idx="249">
                  <c:v>-1.79199999E-4</c:v>
                </c:pt>
                <c:pt idx="250">
                  <c:v>-1.7911999900000001E-4</c:v>
                </c:pt>
                <c:pt idx="251">
                  <c:v>-1.79039999E-4</c:v>
                </c:pt>
                <c:pt idx="252">
                  <c:v>-1.7895999900000001E-4</c:v>
                </c:pt>
                <c:pt idx="253">
                  <c:v>-1.78879999E-4</c:v>
                </c:pt>
                <c:pt idx="254">
                  <c:v>-1.7879999900000001E-4</c:v>
                </c:pt>
                <c:pt idx="255">
                  <c:v>-1.78719999E-4</c:v>
                </c:pt>
                <c:pt idx="256">
                  <c:v>-1.7863999899999999E-4</c:v>
                </c:pt>
                <c:pt idx="257">
                  <c:v>-1.78559999E-4</c:v>
                </c:pt>
                <c:pt idx="258">
                  <c:v>-1.7847999899999999E-4</c:v>
                </c:pt>
                <c:pt idx="259">
                  <c:v>-1.78399999E-4</c:v>
                </c:pt>
                <c:pt idx="260">
                  <c:v>-1.7831999899999999E-4</c:v>
                </c:pt>
                <c:pt idx="261">
                  <c:v>-1.7823999900000001E-4</c:v>
                </c:pt>
                <c:pt idx="262">
                  <c:v>-1.7815999899999999E-4</c:v>
                </c:pt>
                <c:pt idx="263">
                  <c:v>-1.7807999900000001E-4</c:v>
                </c:pt>
                <c:pt idx="264">
                  <c:v>-1.7799999899999999E-4</c:v>
                </c:pt>
                <c:pt idx="265">
                  <c:v>-1.7791999900000001E-4</c:v>
                </c:pt>
                <c:pt idx="266">
                  <c:v>-1.77839999E-4</c:v>
                </c:pt>
                <c:pt idx="267">
                  <c:v>-1.7775999900000001E-4</c:v>
                </c:pt>
                <c:pt idx="268">
                  <c:v>-1.77679999E-4</c:v>
                </c:pt>
                <c:pt idx="269">
                  <c:v>-1.7759999900000001E-4</c:v>
                </c:pt>
                <c:pt idx="270">
                  <c:v>-1.77519999E-4</c:v>
                </c:pt>
                <c:pt idx="271">
                  <c:v>-1.7743999900000001E-4</c:v>
                </c:pt>
                <c:pt idx="272">
                  <c:v>-1.77359999E-4</c:v>
                </c:pt>
                <c:pt idx="273">
                  <c:v>-1.7727999899999999E-4</c:v>
                </c:pt>
                <c:pt idx="274">
                  <c:v>-1.77199999E-4</c:v>
                </c:pt>
                <c:pt idx="275">
                  <c:v>-1.7711999899999999E-4</c:v>
                </c:pt>
                <c:pt idx="276">
                  <c:v>-1.77039999E-4</c:v>
                </c:pt>
                <c:pt idx="277">
                  <c:v>-1.7695999899999999E-4</c:v>
                </c:pt>
                <c:pt idx="278">
                  <c:v>-1.76879999E-4</c:v>
                </c:pt>
                <c:pt idx="279">
                  <c:v>-1.7679999899999999E-4</c:v>
                </c:pt>
                <c:pt idx="280">
                  <c:v>-1.7671999900000001E-4</c:v>
                </c:pt>
                <c:pt idx="281">
                  <c:v>-1.7663999899999999E-4</c:v>
                </c:pt>
                <c:pt idx="282">
                  <c:v>-1.7655999900000001E-4</c:v>
                </c:pt>
                <c:pt idx="283">
                  <c:v>-1.7647999899999999E-4</c:v>
                </c:pt>
                <c:pt idx="284">
                  <c:v>-1.7639999900000001E-4</c:v>
                </c:pt>
                <c:pt idx="285">
                  <c:v>-1.76319999E-4</c:v>
                </c:pt>
                <c:pt idx="286">
                  <c:v>-1.7623999900000001E-4</c:v>
                </c:pt>
                <c:pt idx="287">
                  <c:v>-1.76159999E-4</c:v>
                </c:pt>
                <c:pt idx="288">
                  <c:v>-1.7607999900000001E-4</c:v>
                </c:pt>
                <c:pt idx="289">
                  <c:v>-1.75999999E-4</c:v>
                </c:pt>
                <c:pt idx="290">
                  <c:v>-1.7591999899999999E-4</c:v>
                </c:pt>
                <c:pt idx="291">
                  <c:v>-1.75839999E-4</c:v>
                </c:pt>
                <c:pt idx="292">
                  <c:v>-1.7575999899999999E-4</c:v>
                </c:pt>
                <c:pt idx="293">
                  <c:v>-1.75679999E-4</c:v>
                </c:pt>
                <c:pt idx="294">
                  <c:v>-1.7559999899999999E-4</c:v>
                </c:pt>
                <c:pt idx="295">
                  <c:v>-1.75519999E-4</c:v>
                </c:pt>
                <c:pt idx="296">
                  <c:v>-1.7543999899999999E-4</c:v>
                </c:pt>
                <c:pt idx="297">
                  <c:v>-1.7535999900000001E-4</c:v>
                </c:pt>
                <c:pt idx="298">
                  <c:v>-1.7527999899999999E-4</c:v>
                </c:pt>
                <c:pt idx="299">
                  <c:v>-1.7519999900000001E-4</c:v>
                </c:pt>
                <c:pt idx="300">
                  <c:v>-1.7511999899999999E-4</c:v>
                </c:pt>
                <c:pt idx="301">
                  <c:v>-1.7503999900000001E-4</c:v>
                </c:pt>
                <c:pt idx="302">
                  <c:v>-1.74959999E-4</c:v>
                </c:pt>
                <c:pt idx="303">
                  <c:v>-1.7487999900000001E-4</c:v>
                </c:pt>
                <c:pt idx="304">
                  <c:v>-1.74799999E-4</c:v>
                </c:pt>
                <c:pt idx="305">
                  <c:v>-1.7471999900000001E-4</c:v>
                </c:pt>
                <c:pt idx="306">
                  <c:v>-1.74639999E-4</c:v>
                </c:pt>
                <c:pt idx="307">
                  <c:v>-1.7455999900000001E-4</c:v>
                </c:pt>
                <c:pt idx="308">
                  <c:v>-1.74479999E-4</c:v>
                </c:pt>
                <c:pt idx="309">
                  <c:v>-1.7439999899999999E-4</c:v>
                </c:pt>
                <c:pt idx="310">
                  <c:v>-1.74319999E-4</c:v>
                </c:pt>
                <c:pt idx="311">
                  <c:v>-1.7423999899999999E-4</c:v>
                </c:pt>
                <c:pt idx="312">
                  <c:v>-1.74159999E-4</c:v>
                </c:pt>
                <c:pt idx="313">
                  <c:v>-1.7407999899999999E-4</c:v>
                </c:pt>
                <c:pt idx="314">
                  <c:v>-1.7399999900000001E-4</c:v>
                </c:pt>
                <c:pt idx="315">
                  <c:v>-1.7391999899999999E-4</c:v>
                </c:pt>
                <c:pt idx="316">
                  <c:v>-1.7383999900000001E-4</c:v>
                </c:pt>
                <c:pt idx="317">
                  <c:v>-1.7375999899999999E-4</c:v>
                </c:pt>
                <c:pt idx="318">
                  <c:v>-1.7367999900000001E-4</c:v>
                </c:pt>
                <c:pt idx="319">
                  <c:v>-1.73599999E-4</c:v>
                </c:pt>
                <c:pt idx="320">
                  <c:v>-1.7351999900000001E-4</c:v>
                </c:pt>
                <c:pt idx="321">
                  <c:v>-1.73439999E-4</c:v>
                </c:pt>
                <c:pt idx="322">
                  <c:v>-1.7335999900000001E-4</c:v>
                </c:pt>
                <c:pt idx="323">
                  <c:v>-1.73279999E-4</c:v>
                </c:pt>
                <c:pt idx="324">
                  <c:v>-1.7319999900000001E-4</c:v>
                </c:pt>
                <c:pt idx="325">
                  <c:v>-1.73119999E-4</c:v>
                </c:pt>
                <c:pt idx="326">
                  <c:v>-1.7303999899999999E-4</c:v>
                </c:pt>
                <c:pt idx="327">
                  <c:v>-1.72959999E-4</c:v>
                </c:pt>
                <c:pt idx="328">
                  <c:v>-1.7287999899999999E-4</c:v>
                </c:pt>
                <c:pt idx="329">
                  <c:v>-1.72799999E-4</c:v>
                </c:pt>
                <c:pt idx="330">
                  <c:v>-1.7271999899999999E-4</c:v>
                </c:pt>
                <c:pt idx="331">
                  <c:v>-1.72639999E-4</c:v>
                </c:pt>
                <c:pt idx="332">
                  <c:v>-1.7255999899999999E-4</c:v>
                </c:pt>
                <c:pt idx="333">
                  <c:v>-1.7247999900000001E-4</c:v>
                </c:pt>
                <c:pt idx="334">
                  <c:v>-1.7239999899999999E-4</c:v>
                </c:pt>
                <c:pt idx="335">
                  <c:v>-1.7231999900000001E-4</c:v>
                </c:pt>
                <c:pt idx="336">
                  <c:v>-1.7223999899999999E-4</c:v>
                </c:pt>
                <c:pt idx="337">
                  <c:v>-1.7215999900000001E-4</c:v>
                </c:pt>
                <c:pt idx="338">
                  <c:v>-1.72079999E-4</c:v>
                </c:pt>
                <c:pt idx="339">
                  <c:v>-1.7199999900000001E-4</c:v>
                </c:pt>
                <c:pt idx="340">
                  <c:v>-1.71919999E-4</c:v>
                </c:pt>
                <c:pt idx="341">
                  <c:v>-1.7183999900000001E-4</c:v>
                </c:pt>
                <c:pt idx="342">
                  <c:v>-1.71759999E-4</c:v>
                </c:pt>
                <c:pt idx="343">
                  <c:v>-1.7167999899999999E-4</c:v>
                </c:pt>
                <c:pt idx="344">
                  <c:v>-1.71599999E-4</c:v>
                </c:pt>
                <c:pt idx="345">
                  <c:v>-1.7151999899999999E-4</c:v>
                </c:pt>
                <c:pt idx="346">
                  <c:v>-1.71439999E-4</c:v>
                </c:pt>
                <c:pt idx="347">
                  <c:v>-1.7135999899999999E-4</c:v>
                </c:pt>
                <c:pt idx="348">
                  <c:v>-1.71279999E-4</c:v>
                </c:pt>
                <c:pt idx="349">
                  <c:v>-1.7119999899999999E-4</c:v>
                </c:pt>
                <c:pt idx="350">
                  <c:v>-1.7111999900000001E-4</c:v>
                </c:pt>
                <c:pt idx="351">
                  <c:v>-1.7103999899999999E-4</c:v>
                </c:pt>
                <c:pt idx="352">
                  <c:v>-1.7095999900000001E-4</c:v>
                </c:pt>
                <c:pt idx="353">
                  <c:v>-1.7087999899999999E-4</c:v>
                </c:pt>
                <c:pt idx="354">
                  <c:v>-1.7079999900000001E-4</c:v>
                </c:pt>
                <c:pt idx="355">
                  <c:v>-1.70719999E-4</c:v>
                </c:pt>
                <c:pt idx="356">
                  <c:v>-1.7063999900000001E-4</c:v>
                </c:pt>
                <c:pt idx="357">
                  <c:v>-1.70559999E-4</c:v>
                </c:pt>
                <c:pt idx="358">
                  <c:v>-1.7047999900000001E-4</c:v>
                </c:pt>
                <c:pt idx="359">
                  <c:v>-1.70399999E-4</c:v>
                </c:pt>
                <c:pt idx="360">
                  <c:v>-1.7031999900000001E-4</c:v>
                </c:pt>
                <c:pt idx="361">
                  <c:v>-1.70239999E-4</c:v>
                </c:pt>
                <c:pt idx="362">
                  <c:v>-1.7015999899999999E-4</c:v>
                </c:pt>
                <c:pt idx="363">
                  <c:v>-1.70079999E-4</c:v>
                </c:pt>
                <c:pt idx="364">
                  <c:v>-1.6999999899999999E-4</c:v>
                </c:pt>
                <c:pt idx="365">
                  <c:v>-1.69919999E-4</c:v>
                </c:pt>
                <c:pt idx="366">
                  <c:v>-1.6983999899999999E-4</c:v>
                </c:pt>
                <c:pt idx="367">
                  <c:v>-1.69759999E-4</c:v>
                </c:pt>
                <c:pt idx="368">
                  <c:v>-1.6967999899999999E-4</c:v>
                </c:pt>
                <c:pt idx="369">
                  <c:v>-1.6959999900000001E-4</c:v>
                </c:pt>
                <c:pt idx="370">
                  <c:v>-1.6951999899999999E-4</c:v>
                </c:pt>
                <c:pt idx="371">
                  <c:v>-1.6943999900000001E-4</c:v>
                </c:pt>
                <c:pt idx="372">
                  <c:v>-1.69359999E-4</c:v>
                </c:pt>
                <c:pt idx="373">
                  <c:v>-1.6927999900000001E-4</c:v>
                </c:pt>
                <c:pt idx="374">
                  <c:v>-1.69199999E-4</c:v>
                </c:pt>
                <c:pt idx="375">
                  <c:v>-1.6911999900000001E-4</c:v>
                </c:pt>
                <c:pt idx="376">
                  <c:v>-1.69039999E-4</c:v>
                </c:pt>
                <c:pt idx="377">
                  <c:v>-1.6895999900000001E-4</c:v>
                </c:pt>
                <c:pt idx="378">
                  <c:v>-1.68879999E-4</c:v>
                </c:pt>
                <c:pt idx="379">
                  <c:v>-1.6879999899999999E-4</c:v>
                </c:pt>
                <c:pt idx="380">
                  <c:v>-1.68719999E-4</c:v>
                </c:pt>
                <c:pt idx="381">
                  <c:v>-1.6863999899999999E-4</c:v>
                </c:pt>
                <c:pt idx="382">
                  <c:v>-1.68559999E-4</c:v>
                </c:pt>
                <c:pt idx="383">
                  <c:v>-1.6847999899999999E-4</c:v>
                </c:pt>
                <c:pt idx="384">
                  <c:v>-1.68399999E-4</c:v>
                </c:pt>
                <c:pt idx="385">
                  <c:v>-1.6831999899999999E-4</c:v>
                </c:pt>
                <c:pt idx="386">
                  <c:v>-1.6823999900000001E-4</c:v>
                </c:pt>
                <c:pt idx="387">
                  <c:v>-1.6815999899999999E-4</c:v>
                </c:pt>
                <c:pt idx="388">
                  <c:v>-1.6807999900000001E-4</c:v>
                </c:pt>
                <c:pt idx="389">
                  <c:v>-1.6799999899999999E-4</c:v>
                </c:pt>
                <c:pt idx="390">
                  <c:v>-1.6791999900000001E-4</c:v>
                </c:pt>
                <c:pt idx="391">
                  <c:v>-1.67839999E-4</c:v>
                </c:pt>
                <c:pt idx="392">
                  <c:v>-1.6775999900000001E-4</c:v>
                </c:pt>
                <c:pt idx="393">
                  <c:v>-1.67679999E-4</c:v>
                </c:pt>
                <c:pt idx="394">
                  <c:v>-1.6759999900000001E-4</c:v>
                </c:pt>
                <c:pt idx="395">
                  <c:v>-1.67519999E-4</c:v>
                </c:pt>
                <c:pt idx="396">
                  <c:v>-1.6743999899999999E-4</c:v>
                </c:pt>
                <c:pt idx="397">
                  <c:v>-1.67359999E-4</c:v>
                </c:pt>
                <c:pt idx="398">
                  <c:v>-1.6727999899999999E-4</c:v>
                </c:pt>
                <c:pt idx="399">
                  <c:v>-1.67199999E-4</c:v>
                </c:pt>
                <c:pt idx="400">
                  <c:v>-1.6711999899999999E-4</c:v>
                </c:pt>
                <c:pt idx="401">
                  <c:v>-1.67039999E-4</c:v>
                </c:pt>
                <c:pt idx="402">
                  <c:v>-1.6695999899999999E-4</c:v>
                </c:pt>
                <c:pt idx="403">
                  <c:v>-1.6687999900000001E-4</c:v>
                </c:pt>
                <c:pt idx="404">
                  <c:v>-1.6679999899999999E-4</c:v>
                </c:pt>
                <c:pt idx="405">
                  <c:v>-1.6671999900000001E-4</c:v>
                </c:pt>
                <c:pt idx="406">
                  <c:v>-1.6663999899999999E-4</c:v>
                </c:pt>
                <c:pt idx="407">
                  <c:v>-1.6655999900000001E-4</c:v>
                </c:pt>
                <c:pt idx="408">
                  <c:v>-1.66479999E-4</c:v>
                </c:pt>
                <c:pt idx="409">
                  <c:v>-1.6639999900000001E-4</c:v>
                </c:pt>
                <c:pt idx="410">
                  <c:v>-1.66319999E-4</c:v>
                </c:pt>
                <c:pt idx="411">
                  <c:v>-1.6623999900000001E-4</c:v>
                </c:pt>
                <c:pt idx="412">
                  <c:v>-1.66159999E-4</c:v>
                </c:pt>
                <c:pt idx="413">
                  <c:v>-1.6607999900000001E-4</c:v>
                </c:pt>
                <c:pt idx="414">
                  <c:v>-1.65999999E-4</c:v>
                </c:pt>
                <c:pt idx="415">
                  <c:v>-1.6591999899999999E-4</c:v>
                </c:pt>
                <c:pt idx="416">
                  <c:v>-1.65839999E-4</c:v>
                </c:pt>
                <c:pt idx="417">
                  <c:v>-1.6575999899999999E-4</c:v>
                </c:pt>
                <c:pt idx="418">
                  <c:v>-1.65679999E-4</c:v>
                </c:pt>
                <c:pt idx="419">
                  <c:v>-1.6559999899999999E-4</c:v>
                </c:pt>
                <c:pt idx="420">
                  <c:v>-1.65519999E-4</c:v>
                </c:pt>
                <c:pt idx="421">
                  <c:v>-1.6543999899999999E-4</c:v>
                </c:pt>
                <c:pt idx="422">
                  <c:v>-1.6535999900000001E-4</c:v>
                </c:pt>
                <c:pt idx="423">
                  <c:v>-1.6527999899999999E-4</c:v>
                </c:pt>
                <c:pt idx="424">
                  <c:v>-1.6519999900000001E-4</c:v>
                </c:pt>
                <c:pt idx="425">
                  <c:v>-1.65119999E-4</c:v>
                </c:pt>
                <c:pt idx="426">
                  <c:v>-1.6503999900000001E-4</c:v>
                </c:pt>
                <c:pt idx="427">
                  <c:v>-1.64959999E-4</c:v>
                </c:pt>
                <c:pt idx="428">
                  <c:v>-1.6487999900000001E-4</c:v>
                </c:pt>
                <c:pt idx="429">
                  <c:v>-1.64799999E-4</c:v>
                </c:pt>
                <c:pt idx="430">
                  <c:v>-1.6471999900000001E-4</c:v>
                </c:pt>
                <c:pt idx="431">
                  <c:v>-1.64639999E-4</c:v>
                </c:pt>
                <c:pt idx="432">
                  <c:v>-1.6455999899999999E-4</c:v>
                </c:pt>
                <c:pt idx="433">
                  <c:v>-1.64479999E-4</c:v>
                </c:pt>
                <c:pt idx="434">
                  <c:v>-1.6439999899999999E-4</c:v>
                </c:pt>
                <c:pt idx="435">
                  <c:v>-1.64319999E-4</c:v>
                </c:pt>
                <c:pt idx="436">
                  <c:v>-1.6423999899999999E-4</c:v>
                </c:pt>
                <c:pt idx="437">
                  <c:v>-1.64159999E-4</c:v>
                </c:pt>
                <c:pt idx="438">
                  <c:v>-1.6407999899999999E-4</c:v>
                </c:pt>
                <c:pt idx="439">
                  <c:v>-1.6399999900000001E-4</c:v>
                </c:pt>
                <c:pt idx="440">
                  <c:v>-1.6391999899999999E-4</c:v>
                </c:pt>
                <c:pt idx="441">
                  <c:v>-1.6383999900000001E-4</c:v>
                </c:pt>
                <c:pt idx="442">
                  <c:v>-1.6375999899999999E-4</c:v>
                </c:pt>
                <c:pt idx="443">
                  <c:v>-1.6367999900000001E-4</c:v>
                </c:pt>
                <c:pt idx="444">
                  <c:v>-1.63599999E-4</c:v>
                </c:pt>
                <c:pt idx="445">
                  <c:v>-1.6351999900000001E-4</c:v>
                </c:pt>
                <c:pt idx="446">
                  <c:v>-1.63439999E-4</c:v>
                </c:pt>
                <c:pt idx="447">
                  <c:v>-1.6335999900000001E-4</c:v>
                </c:pt>
                <c:pt idx="448">
                  <c:v>-1.63279999E-4</c:v>
                </c:pt>
                <c:pt idx="449">
                  <c:v>-1.6319999900000001E-4</c:v>
                </c:pt>
                <c:pt idx="450">
                  <c:v>-1.63119999E-4</c:v>
                </c:pt>
                <c:pt idx="451">
                  <c:v>-1.6303999899999999E-4</c:v>
                </c:pt>
                <c:pt idx="452">
                  <c:v>-1.62959999E-4</c:v>
                </c:pt>
                <c:pt idx="453">
                  <c:v>-1.6287999899999999E-4</c:v>
                </c:pt>
                <c:pt idx="454">
                  <c:v>-1.62799999E-4</c:v>
                </c:pt>
                <c:pt idx="455">
                  <c:v>-1.6271999899999999E-4</c:v>
                </c:pt>
                <c:pt idx="456">
                  <c:v>-1.6263999900000001E-4</c:v>
                </c:pt>
                <c:pt idx="457">
                  <c:v>-1.6255999899999999E-4</c:v>
                </c:pt>
                <c:pt idx="458">
                  <c:v>-1.6247999900000001E-4</c:v>
                </c:pt>
                <c:pt idx="459">
                  <c:v>-1.6239999899999999E-4</c:v>
                </c:pt>
                <c:pt idx="460">
                  <c:v>-1.6231999900000001E-4</c:v>
                </c:pt>
                <c:pt idx="461">
                  <c:v>-1.62239999E-4</c:v>
                </c:pt>
                <c:pt idx="462">
                  <c:v>-1.6215999900000001E-4</c:v>
                </c:pt>
                <c:pt idx="463">
                  <c:v>-1.62079999E-4</c:v>
                </c:pt>
                <c:pt idx="464">
                  <c:v>-1.6199999900000001E-4</c:v>
                </c:pt>
                <c:pt idx="465">
                  <c:v>-1.61919999E-4</c:v>
                </c:pt>
                <c:pt idx="466">
                  <c:v>-1.6183999900000001E-4</c:v>
                </c:pt>
                <c:pt idx="467">
                  <c:v>-1.61759999E-4</c:v>
                </c:pt>
                <c:pt idx="468">
                  <c:v>-1.6167999899999999E-4</c:v>
                </c:pt>
                <c:pt idx="469">
                  <c:v>-1.61599999E-4</c:v>
                </c:pt>
                <c:pt idx="470">
                  <c:v>-1.6151999899999999E-4</c:v>
                </c:pt>
                <c:pt idx="471">
                  <c:v>-1.61439999E-4</c:v>
                </c:pt>
                <c:pt idx="472">
                  <c:v>-1.6135999899999999E-4</c:v>
                </c:pt>
                <c:pt idx="473">
                  <c:v>-1.61279999E-4</c:v>
                </c:pt>
                <c:pt idx="474">
                  <c:v>-1.6119999899999999E-4</c:v>
                </c:pt>
                <c:pt idx="475">
                  <c:v>-1.6111999900000001E-4</c:v>
                </c:pt>
                <c:pt idx="476">
                  <c:v>-1.6103999899999999E-4</c:v>
                </c:pt>
                <c:pt idx="477">
                  <c:v>-1.6095999900000001E-4</c:v>
                </c:pt>
                <c:pt idx="478">
                  <c:v>-1.60879999E-4</c:v>
                </c:pt>
                <c:pt idx="479">
                  <c:v>-1.6079999900000001E-4</c:v>
                </c:pt>
                <c:pt idx="480">
                  <c:v>-1.60719999E-4</c:v>
                </c:pt>
                <c:pt idx="481">
                  <c:v>-1.6063999900000001E-4</c:v>
                </c:pt>
                <c:pt idx="482">
                  <c:v>-1.60559999E-4</c:v>
                </c:pt>
                <c:pt idx="483">
                  <c:v>-1.6047999900000001E-4</c:v>
                </c:pt>
                <c:pt idx="484">
                  <c:v>-1.60399999E-4</c:v>
                </c:pt>
                <c:pt idx="485">
                  <c:v>-1.6031999899999999E-4</c:v>
                </c:pt>
                <c:pt idx="486">
                  <c:v>-1.60239999E-4</c:v>
                </c:pt>
                <c:pt idx="487">
                  <c:v>-1.6015999899999999E-4</c:v>
                </c:pt>
                <c:pt idx="488">
                  <c:v>-1.60079999E-4</c:v>
                </c:pt>
                <c:pt idx="489">
                  <c:v>-1.5999999899999999E-4</c:v>
                </c:pt>
                <c:pt idx="490">
                  <c:v>-1.59919999E-4</c:v>
                </c:pt>
                <c:pt idx="491">
                  <c:v>-1.5983999899999999E-4</c:v>
                </c:pt>
                <c:pt idx="492">
                  <c:v>-1.5975999900000001E-4</c:v>
                </c:pt>
                <c:pt idx="493">
                  <c:v>-1.5967999899999999E-4</c:v>
                </c:pt>
                <c:pt idx="494">
                  <c:v>-1.5959999900000001E-4</c:v>
                </c:pt>
                <c:pt idx="495">
                  <c:v>-1.5951999899999999E-4</c:v>
                </c:pt>
                <c:pt idx="496">
                  <c:v>-1.5943999900000001E-4</c:v>
                </c:pt>
                <c:pt idx="497">
                  <c:v>-1.59359999E-4</c:v>
                </c:pt>
                <c:pt idx="498">
                  <c:v>-1.5927999900000001E-4</c:v>
                </c:pt>
                <c:pt idx="499">
                  <c:v>-1.59199999E-4</c:v>
                </c:pt>
                <c:pt idx="500">
                  <c:v>-1.5911999900000001E-4</c:v>
                </c:pt>
                <c:pt idx="501">
                  <c:v>-1.59039999E-4</c:v>
                </c:pt>
                <c:pt idx="502">
                  <c:v>-1.5895999900000001E-4</c:v>
                </c:pt>
                <c:pt idx="503">
                  <c:v>-1.58879999E-4</c:v>
                </c:pt>
                <c:pt idx="504">
                  <c:v>-1.5879999899999999E-4</c:v>
                </c:pt>
                <c:pt idx="505">
                  <c:v>-1.58719999E-4</c:v>
                </c:pt>
                <c:pt idx="506">
                  <c:v>-1.5863999899999999E-4</c:v>
                </c:pt>
                <c:pt idx="507">
                  <c:v>-1.58559999E-4</c:v>
                </c:pt>
                <c:pt idx="508">
                  <c:v>-1.5847999899999999E-4</c:v>
                </c:pt>
                <c:pt idx="509">
                  <c:v>-1.5839999900000001E-4</c:v>
                </c:pt>
                <c:pt idx="510">
                  <c:v>-1.5831999899999999E-4</c:v>
                </c:pt>
                <c:pt idx="511">
                  <c:v>-1.5823999900000001E-4</c:v>
                </c:pt>
                <c:pt idx="512">
                  <c:v>-1.5815999899999999E-4</c:v>
                </c:pt>
                <c:pt idx="513">
                  <c:v>-1.5807999900000001E-4</c:v>
                </c:pt>
                <c:pt idx="514">
                  <c:v>-1.57999999E-4</c:v>
                </c:pt>
                <c:pt idx="515">
                  <c:v>-1.5791999900000001E-4</c:v>
                </c:pt>
                <c:pt idx="516">
                  <c:v>-1.57839999E-4</c:v>
                </c:pt>
                <c:pt idx="517">
                  <c:v>-1.5775999900000001E-4</c:v>
                </c:pt>
                <c:pt idx="518">
                  <c:v>-1.57679999E-4</c:v>
                </c:pt>
                <c:pt idx="519">
                  <c:v>-1.5759999900000001E-4</c:v>
                </c:pt>
                <c:pt idx="520">
                  <c:v>-1.57519999E-4</c:v>
                </c:pt>
                <c:pt idx="521">
                  <c:v>-1.5743999899999999E-4</c:v>
                </c:pt>
                <c:pt idx="522">
                  <c:v>-1.57359999E-4</c:v>
                </c:pt>
                <c:pt idx="523">
                  <c:v>-1.5727999899999999E-4</c:v>
                </c:pt>
                <c:pt idx="524">
                  <c:v>-1.57199999E-4</c:v>
                </c:pt>
                <c:pt idx="525">
                  <c:v>-1.5711999899999999E-4</c:v>
                </c:pt>
                <c:pt idx="526">
                  <c:v>-1.57039999E-4</c:v>
                </c:pt>
                <c:pt idx="527">
                  <c:v>-1.5695999899999999E-4</c:v>
                </c:pt>
                <c:pt idx="528">
                  <c:v>-1.5687999900000001E-4</c:v>
                </c:pt>
                <c:pt idx="529">
                  <c:v>-1.5679999899999999E-4</c:v>
                </c:pt>
                <c:pt idx="530">
                  <c:v>-1.5671999900000001E-4</c:v>
                </c:pt>
                <c:pt idx="531">
                  <c:v>-1.56639999E-4</c:v>
                </c:pt>
                <c:pt idx="532">
                  <c:v>-1.5655999900000001E-4</c:v>
                </c:pt>
                <c:pt idx="533">
                  <c:v>-1.56479999E-4</c:v>
                </c:pt>
                <c:pt idx="534">
                  <c:v>-1.5639999900000001E-4</c:v>
                </c:pt>
                <c:pt idx="535">
                  <c:v>-1.56319999E-4</c:v>
                </c:pt>
                <c:pt idx="536">
                  <c:v>-1.5623999900000001E-4</c:v>
                </c:pt>
                <c:pt idx="537">
                  <c:v>-1.56159999E-4</c:v>
                </c:pt>
                <c:pt idx="538">
                  <c:v>-1.5607999899999999E-4</c:v>
                </c:pt>
                <c:pt idx="539">
                  <c:v>-1.55999999E-4</c:v>
                </c:pt>
                <c:pt idx="540">
                  <c:v>-1.5591999899999999E-4</c:v>
                </c:pt>
                <c:pt idx="541">
                  <c:v>-1.55839999E-4</c:v>
                </c:pt>
                <c:pt idx="542">
                  <c:v>-1.5575999899999999E-4</c:v>
                </c:pt>
                <c:pt idx="543">
                  <c:v>-1.55679999E-4</c:v>
                </c:pt>
                <c:pt idx="544">
                  <c:v>-1.5559999899999999E-4</c:v>
                </c:pt>
                <c:pt idx="545">
                  <c:v>-1.5551999900000001E-4</c:v>
                </c:pt>
                <c:pt idx="546">
                  <c:v>-1.5543999899999999E-4</c:v>
                </c:pt>
                <c:pt idx="547">
                  <c:v>-1.5535999900000001E-4</c:v>
                </c:pt>
                <c:pt idx="548">
                  <c:v>-1.5527999899999999E-4</c:v>
                </c:pt>
                <c:pt idx="549">
                  <c:v>-1.5519999900000001E-4</c:v>
                </c:pt>
                <c:pt idx="550">
                  <c:v>-1.55119999E-4</c:v>
                </c:pt>
                <c:pt idx="551">
                  <c:v>-1.5503999900000001E-4</c:v>
                </c:pt>
                <c:pt idx="552">
                  <c:v>-1.54959999E-4</c:v>
                </c:pt>
                <c:pt idx="553">
                  <c:v>-1.5487999900000001E-4</c:v>
                </c:pt>
                <c:pt idx="554">
                  <c:v>-1.54799999E-4</c:v>
                </c:pt>
                <c:pt idx="555">
                  <c:v>-1.5471999900000001E-4</c:v>
                </c:pt>
                <c:pt idx="556">
                  <c:v>-1.54639999E-4</c:v>
                </c:pt>
                <c:pt idx="557">
                  <c:v>-1.5455999899999999E-4</c:v>
                </c:pt>
                <c:pt idx="558">
                  <c:v>-1.54479999E-4</c:v>
                </c:pt>
                <c:pt idx="559">
                  <c:v>-1.5439999899999999E-4</c:v>
                </c:pt>
                <c:pt idx="560">
                  <c:v>-1.54319999E-4</c:v>
                </c:pt>
                <c:pt idx="561">
                  <c:v>-1.5423999899999999E-4</c:v>
                </c:pt>
                <c:pt idx="562">
                  <c:v>-1.5415999900000001E-4</c:v>
                </c:pt>
                <c:pt idx="563">
                  <c:v>-1.5407999899999999E-4</c:v>
                </c:pt>
                <c:pt idx="564">
                  <c:v>-1.5399999900000001E-4</c:v>
                </c:pt>
                <c:pt idx="565">
                  <c:v>-1.5391999899999999E-4</c:v>
                </c:pt>
                <c:pt idx="566">
                  <c:v>-1.5383999900000001E-4</c:v>
                </c:pt>
                <c:pt idx="567">
                  <c:v>-1.53759999E-4</c:v>
                </c:pt>
                <c:pt idx="568">
                  <c:v>-1.5367999900000001E-4</c:v>
                </c:pt>
                <c:pt idx="569">
                  <c:v>-1.53599999E-4</c:v>
                </c:pt>
                <c:pt idx="570">
                  <c:v>-1.5351999900000001E-4</c:v>
                </c:pt>
                <c:pt idx="571">
                  <c:v>-1.53439999E-4</c:v>
                </c:pt>
                <c:pt idx="572">
                  <c:v>-1.5335999900000001E-4</c:v>
                </c:pt>
                <c:pt idx="573">
                  <c:v>-1.53279999E-4</c:v>
                </c:pt>
                <c:pt idx="574">
                  <c:v>-1.5319999899999999E-4</c:v>
                </c:pt>
                <c:pt idx="575">
                  <c:v>-1.53119999E-4</c:v>
                </c:pt>
                <c:pt idx="576">
                  <c:v>-1.5303999899999999E-4</c:v>
                </c:pt>
                <c:pt idx="577">
                  <c:v>-1.52959999E-4</c:v>
                </c:pt>
                <c:pt idx="578">
                  <c:v>-1.5287999899999999E-4</c:v>
                </c:pt>
                <c:pt idx="579">
                  <c:v>-1.52799999E-4</c:v>
                </c:pt>
                <c:pt idx="580">
                  <c:v>-1.5271999899999999E-4</c:v>
                </c:pt>
                <c:pt idx="581">
                  <c:v>-1.5263999900000001E-4</c:v>
                </c:pt>
                <c:pt idx="582">
                  <c:v>-1.5255999899999999E-4</c:v>
                </c:pt>
                <c:pt idx="583">
                  <c:v>-1.5247999900000001E-4</c:v>
                </c:pt>
                <c:pt idx="584">
                  <c:v>-1.5239999899999999E-4</c:v>
                </c:pt>
                <c:pt idx="585">
                  <c:v>-1.5231999900000001E-4</c:v>
                </c:pt>
                <c:pt idx="586">
                  <c:v>-1.52239999E-4</c:v>
                </c:pt>
                <c:pt idx="587">
                  <c:v>-1.5215999900000001E-4</c:v>
                </c:pt>
                <c:pt idx="588">
                  <c:v>-1.52079999E-4</c:v>
                </c:pt>
                <c:pt idx="589">
                  <c:v>-1.5199999900000001E-4</c:v>
                </c:pt>
                <c:pt idx="590">
                  <c:v>-1.51919999E-4</c:v>
                </c:pt>
                <c:pt idx="591">
                  <c:v>-1.5183999899999999E-4</c:v>
                </c:pt>
                <c:pt idx="592">
                  <c:v>-1.51759999E-4</c:v>
                </c:pt>
                <c:pt idx="593">
                  <c:v>-1.5167999899999999E-4</c:v>
                </c:pt>
                <c:pt idx="594">
                  <c:v>-1.51599999E-4</c:v>
                </c:pt>
                <c:pt idx="595">
                  <c:v>-1.5151999899999999E-4</c:v>
                </c:pt>
                <c:pt idx="596">
                  <c:v>-1.51439999E-4</c:v>
                </c:pt>
                <c:pt idx="597">
                  <c:v>-1.5135999899999999E-4</c:v>
                </c:pt>
                <c:pt idx="598">
                  <c:v>-1.5127999900000001E-4</c:v>
                </c:pt>
                <c:pt idx="599">
                  <c:v>-1.5119999899999999E-4</c:v>
                </c:pt>
                <c:pt idx="600">
                  <c:v>-1.5111999900000001E-4</c:v>
                </c:pt>
                <c:pt idx="601">
                  <c:v>-1.5103999899999999E-4</c:v>
                </c:pt>
                <c:pt idx="602">
                  <c:v>-1.5095999900000001E-4</c:v>
                </c:pt>
                <c:pt idx="603">
                  <c:v>-1.50879999E-4</c:v>
                </c:pt>
                <c:pt idx="604">
                  <c:v>-1.5079999900000001E-4</c:v>
                </c:pt>
                <c:pt idx="605">
                  <c:v>-1.50719999E-4</c:v>
                </c:pt>
                <c:pt idx="606">
                  <c:v>-1.5063999900000001E-4</c:v>
                </c:pt>
                <c:pt idx="607">
                  <c:v>-1.50559999E-4</c:v>
                </c:pt>
                <c:pt idx="608">
                  <c:v>-1.5047999900000001E-4</c:v>
                </c:pt>
                <c:pt idx="609">
                  <c:v>-1.50399999E-4</c:v>
                </c:pt>
                <c:pt idx="610">
                  <c:v>-1.5031999899999999E-4</c:v>
                </c:pt>
                <c:pt idx="611">
                  <c:v>-1.50239999E-4</c:v>
                </c:pt>
                <c:pt idx="612">
                  <c:v>-1.5015999899999999E-4</c:v>
                </c:pt>
                <c:pt idx="613">
                  <c:v>-1.50079999E-4</c:v>
                </c:pt>
                <c:pt idx="614">
                  <c:v>-1.4999999899999999E-4</c:v>
                </c:pt>
                <c:pt idx="615">
                  <c:v>-1.4991999900000001E-4</c:v>
                </c:pt>
                <c:pt idx="616">
                  <c:v>-1.4983999899999999E-4</c:v>
                </c:pt>
                <c:pt idx="617">
                  <c:v>-1.4975999900000001E-4</c:v>
                </c:pt>
                <c:pt idx="618">
                  <c:v>-1.4967999899999999E-4</c:v>
                </c:pt>
                <c:pt idx="619">
                  <c:v>-1.4959999900000001E-4</c:v>
                </c:pt>
                <c:pt idx="620">
                  <c:v>-1.49519999E-4</c:v>
                </c:pt>
                <c:pt idx="621">
                  <c:v>-1.4943999900000001E-4</c:v>
                </c:pt>
                <c:pt idx="622">
                  <c:v>-1.49359999E-4</c:v>
                </c:pt>
                <c:pt idx="623">
                  <c:v>-1.4927999900000001E-4</c:v>
                </c:pt>
                <c:pt idx="624">
                  <c:v>-1.49199999E-4</c:v>
                </c:pt>
                <c:pt idx="625">
                  <c:v>-1.4911999900000001E-4</c:v>
                </c:pt>
                <c:pt idx="626">
                  <c:v>-1.49039999E-4</c:v>
                </c:pt>
                <c:pt idx="627">
                  <c:v>-1.4895999899999999E-4</c:v>
                </c:pt>
                <c:pt idx="628">
                  <c:v>-1.48879999E-4</c:v>
                </c:pt>
                <c:pt idx="629">
                  <c:v>-1.4879999899999999E-4</c:v>
                </c:pt>
                <c:pt idx="630">
                  <c:v>-1.48719999E-4</c:v>
                </c:pt>
                <c:pt idx="631">
                  <c:v>-1.4863999899999999E-4</c:v>
                </c:pt>
                <c:pt idx="632">
                  <c:v>-1.48559999E-4</c:v>
                </c:pt>
                <c:pt idx="633">
                  <c:v>-1.4847999899999999E-4</c:v>
                </c:pt>
                <c:pt idx="634">
                  <c:v>-1.4839999900000001E-4</c:v>
                </c:pt>
                <c:pt idx="635">
                  <c:v>-1.4831999899999999E-4</c:v>
                </c:pt>
                <c:pt idx="636">
                  <c:v>-1.4823999900000001E-4</c:v>
                </c:pt>
                <c:pt idx="637">
                  <c:v>-1.4815999899999999E-4</c:v>
                </c:pt>
                <c:pt idx="638">
                  <c:v>-1.4807999900000001E-4</c:v>
                </c:pt>
                <c:pt idx="639">
                  <c:v>-1.47999999E-4</c:v>
                </c:pt>
                <c:pt idx="640">
                  <c:v>-1.4791999900000001E-4</c:v>
                </c:pt>
                <c:pt idx="641">
                  <c:v>-1.47839999E-4</c:v>
                </c:pt>
                <c:pt idx="642">
                  <c:v>-1.4775999900000001E-4</c:v>
                </c:pt>
                <c:pt idx="643">
                  <c:v>-1.47679999E-4</c:v>
                </c:pt>
                <c:pt idx="644">
                  <c:v>-1.4759999899999999E-4</c:v>
                </c:pt>
                <c:pt idx="645">
                  <c:v>-1.47519999E-4</c:v>
                </c:pt>
                <c:pt idx="646">
                  <c:v>-1.4743999899999999E-4</c:v>
                </c:pt>
                <c:pt idx="647">
                  <c:v>-1.47359999E-4</c:v>
                </c:pt>
                <c:pt idx="648">
                  <c:v>-1.4727999899999999E-4</c:v>
                </c:pt>
                <c:pt idx="649">
                  <c:v>-1.47199999E-4</c:v>
                </c:pt>
                <c:pt idx="650">
                  <c:v>-1.4711999899999999E-4</c:v>
                </c:pt>
                <c:pt idx="651">
                  <c:v>-1.4703999900000001E-4</c:v>
                </c:pt>
                <c:pt idx="652">
                  <c:v>-1.4695999899999999E-4</c:v>
                </c:pt>
                <c:pt idx="653">
                  <c:v>-1.4687999900000001E-4</c:v>
                </c:pt>
                <c:pt idx="654">
                  <c:v>-1.4679999899999999E-4</c:v>
                </c:pt>
                <c:pt idx="655">
                  <c:v>-1.4671999900000001E-4</c:v>
                </c:pt>
                <c:pt idx="656">
                  <c:v>-1.46639999E-4</c:v>
                </c:pt>
                <c:pt idx="657">
                  <c:v>-1.4655999900000001E-4</c:v>
                </c:pt>
                <c:pt idx="658">
                  <c:v>-1.46479999E-4</c:v>
                </c:pt>
                <c:pt idx="659">
                  <c:v>-1.4639999900000001E-4</c:v>
                </c:pt>
                <c:pt idx="660">
                  <c:v>-1.46319999E-4</c:v>
                </c:pt>
                <c:pt idx="661">
                  <c:v>-1.4623999900000001E-4</c:v>
                </c:pt>
                <c:pt idx="662">
                  <c:v>-1.46159999E-4</c:v>
                </c:pt>
                <c:pt idx="663">
                  <c:v>-1.4607999899999999E-4</c:v>
                </c:pt>
                <c:pt idx="664">
                  <c:v>-1.45999999E-4</c:v>
                </c:pt>
                <c:pt idx="665">
                  <c:v>-1.4591999899999999E-4</c:v>
                </c:pt>
                <c:pt idx="666">
                  <c:v>-1.45839999E-4</c:v>
                </c:pt>
                <c:pt idx="667">
                  <c:v>-1.4575999899999999E-4</c:v>
                </c:pt>
                <c:pt idx="668">
                  <c:v>-1.4567999900000001E-4</c:v>
                </c:pt>
                <c:pt idx="669">
                  <c:v>-1.4559999899999999E-4</c:v>
                </c:pt>
                <c:pt idx="670">
                  <c:v>-1.4551999900000001E-4</c:v>
                </c:pt>
                <c:pt idx="671">
                  <c:v>-1.4543999899999999E-4</c:v>
                </c:pt>
                <c:pt idx="672">
                  <c:v>-1.4535999900000001E-4</c:v>
                </c:pt>
                <c:pt idx="673">
                  <c:v>-1.45279999E-4</c:v>
                </c:pt>
                <c:pt idx="674">
                  <c:v>-1.4519999900000001E-4</c:v>
                </c:pt>
                <c:pt idx="675">
                  <c:v>-1.45119999E-4</c:v>
                </c:pt>
                <c:pt idx="676">
                  <c:v>-1.4503999900000001E-4</c:v>
                </c:pt>
                <c:pt idx="677">
                  <c:v>-1.44959999E-4</c:v>
                </c:pt>
                <c:pt idx="678">
                  <c:v>-1.4487999900000001E-4</c:v>
                </c:pt>
                <c:pt idx="679">
                  <c:v>-1.44799999E-4</c:v>
                </c:pt>
                <c:pt idx="680">
                  <c:v>-1.4471999899999999E-4</c:v>
                </c:pt>
                <c:pt idx="681">
                  <c:v>-1.44639999E-4</c:v>
                </c:pt>
                <c:pt idx="682">
                  <c:v>-1.4455999899999999E-4</c:v>
                </c:pt>
                <c:pt idx="683">
                  <c:v>-1.44479999E-4</c:v>
                </c:pt>
                <c:pt idx="684">
                  <c:v>-1.4439999899999999E-4</c:v>
                </c:pt>
                <c:pt idx="685">
                  <c:v>-1.44319999E-4</c:v>
                </c:pt>
                <c:pt idx="686">
                  <c:v>-1.4423999899999999E-4</c:v>
                </c:pt>
                <c:pt idx="687">
                  <c:v>-1.4415999900000001E-4</c:v>
                </c:pt>
                <c:pt idx="688">
                  <c:v>-1.4407999899999999E-4</c:v>
                </c:pt>
                <c:pt idx="689">
                  <c:v>-1.4399999900000001E-4</c:v>
                </c:pt>
                <c:pt idx="690">
                  <c:v>-1.4391999899999999E-4</c:v>
                </c:pt>
                <c:pt idx="691">
                  <c:v>-1.4383999900000001E-4</c:v>
                </c:pt>
                <c:pt idx="692">
                  <c:v>-1.43759999E-4</c:v>
                </c:pt>
                <c:pt idx="693">
                  <c:v>-1.4367999900000001E-4</c:v>
                </c:pt>
                <c:pt idx="694">
                  <c:v>-1.43599999E-4</c:v>
                </c:pt>
                <c:pt idx="695">
                  <c:v>-1.4351999900000001E-4</c:v>
                </c:pt>
                <c:pt idx="696">
                  <c:v>-1.43439999E-4</c:v>
                </c:pt>
                <c:pt idx="697">
                  <c:v>-1.4335999899999999E-4</c:v>
                </c:pt>
                <c:pt idx="698">
                  <c:v>-1.43279999E-4</c:v>
                </c:pt>
                <c:pt idx="699">
                  <c:v>-1.4319999899999999E-4</c:v>
                </c:pt>
                <c:pt idx="700">
                  <c:v>-1.43119999E-4</c:v>
                </c:pt>
                <c:pt idx="701">
                  <c:v>-1.4303999899999999E-4</c:v>
                </c:pt>
                <c:pt idx="702">
                  <c:v>-1.42959999E-4</c:v>
                </c:pt>
                <c:pt idx="703">
                  <c:v>-1.4287999899999999E-4</c:v>
                </c:pt>
                <c:pt idx="704">
                  <c:v>-1.4279999900000001E-4</c:v>
                </c:pt>
                <c:pt idx="705">
                  <c:v>-1.4271999899999999E-4</c:v>
                </c:pt>
                <c:pt idx="706">
                  <c:v>-1.4263999900000001E-4</c:v>
                </c:pt>
                <c:pt idx="707">
                  <c:v>-1.4255999899999999E-4</c:v>
                </c:pt>
                <c:pt idx="708">
                  <c:v>-1.4247999900000001E-4</c:v>
                </c:pt>
                <c:pt idx="709">
                  <c:v>-1.42399999E-4</c:v>
                </c:pt>
                <c:pt idx="710">
                  <c:v>-1.4231999900000001E-4</c:v>
                </c:pt>
                <c:pt idx="711">
                  <c:v>-1.42239999E-4</c:v>
                </c:pt>
                <c:pt idx="712">
                  <c:v>-1.4215999900000001E-4</c:v>
                </c:pt>
                <c:pt idx="713">
                  <c:v>-1.42079999E-4</c:v>
                </c:pt>
                <c:pt idx="714">
                  <c:v>-1.4199999900000001E-4</c:v>
                </c:pt>
                <c:pt idx="715">
                  <c:v>-1.41919999E-4</c:v>
                </c:pt>
                <c:pt idx="716">
                  <c:v>-1.4183999899999999E-4</c:v>
                </c:pt>
                <c:pt idx="717">
                  <c:v>-1.41759999E-4</c:v>
                </c:pt>
                <c:pt idx="718">
                  <c:v>-1.4167999899999999E-4</c:v>
                </c:pt>
                <c:pt idx="719">
                  <c:v>-1.41599999E-4</c:v>
                </c:pt>
                <c:pt idx="720">
                  <c:v>-1.4151999899999999E-4</c:v>
                </c:pt>
                <c:pt idx="721">
                  <c:v>-1.4143999900000001E-4</c:v>
                </c:pt>
                <c:pt idx="722">
                  <c:v>-1.4135999899999999E-4</c:v>
                </c:pt>
                <c:pt idx="723">
                  <c:v>-1.4127999900000001E-4</c:v>
                </c:pt>
                <c:pt idx="724">
                  <c:v>-1.4119999899999999E-4</c:v>
                </c:pt>
                <c:pt idx="725">
                  <c:v>-1.4111999900000001E-4</c:v>
                </c:pt>
                <c:pt idx="726">
                  <c:v>-1.41039999E-4</c:v>
                </c:pt>
                <c:pt idx="727">
                  <c:v>-1.4095999900000001E-4</c:v>
                </c:pt>
                <c:pt idx="728">
                  <c:v>-1.40879999E-4</c:v>
                </c:pt>
                <c:pt idx="729">
                  <c:v>-1.4079999900000001E-4</c:v>
                </c:pt>
                <c:pt idx="730">
                  <c:v>-1.40719999E-4</c:v>
                </c:pt>
                <c:pt idx="731">
                  <c:v>-1.4063999900000001E-4</c:v>
                </c:pt>
                <c:pt idx="732">
                  <c:v>-1.40559999E-4</c:v>
                </c:pt>
                <c:pt idx="733">
                  <c:v>-1.4047999899999999E-4</c:v>
                </c:pt>
                <c:pt idx="734">
                  <c:v>-1.40399999E-4</c:v>
                </c:pt>
                <c:pt idx="735">
                  <c:v>-1.4031999899999999E-4</c:v>
                </c:pt>
                <c:pt idx="736">
                  <c:v>-1.40239999E-4</c:v>
                </c:pt>
                <c:pt idx="737">
                  <c:v>-1.4015999899999999E-4</c:v>
                </c:pt>
                <c:pt idx="738">
                  <c:v>-1.40079999E-4</c:v>
                </c:pt>
                <c:pt idx="739">
                  <c:v>-1.3999999899999999E-4</c:v>
                </c:pt>
                <c:pt idx="740">
                  <c:v>-1.3991999900000001E-4</c:v>
                </c:pt>
                <c:pt idx="741">
                  <c:v>-1.3983999899999999E-4</c:v>
                </c:pt>
                <c:pt idx="742">
                  <c:v>-1.3975999900000001E-4</c:v>
                </c:pt>
                <c:pt idx="743">
                  <c:v>-1.3967999899999999E-4</c:v>
                </c:pt>
                <c:pt idx="744">
                  <c:v>-1.3959999900000001E-4</c:v>
                </c:pt>
                <c:pt idx="745">
                  <c:v>-1.39519999E-4</c:v>
                </c:pt>
                <c:pt idx="746">
                  <c:v>-1.3943999900000001E-4</c:v>
                </c:pt>
                <c:pt idx="747">
                  <c:v>-1.39359999E-4</c:v>
                </c:pt>
                <c:pt idx="748">
                  <c:v>-1.3927999900000001E-4</c:v>
                </c:pt>
                <c:pt idx="749">
                  <c:v>-1.39199999E-4</c:v>
                </c:pt>
                <c:pt idx="750">
                  <c:v>-1.3911999899999999E-4</c:v>
                </c:pt>
                <c:pt idx="751">
                  <c:v>-1.39039999E-4</c:v>
                </c:pt>
                <c:pt idx="752">
                  <c:v>-1.3895999899999999E-4</c:v>
                </c:pt>
                <c:pt idx="753">
                  <c:v>-1.38879999E-4</c:v>
                </c:pt>
                <c:pt idx="754">
                  <c:v>-1.3879999899999999E-4</c:v>
                </c:pt>
                <c:pt idx="755">
                  <c:v>-1.38719999E-4</c:v>
                </c:pt>
                <c:pt idx="756">
                  <c:v>-1.3863999899999999E-4</c:v>
                </c:pt>
                <c:pt idx="757">
                  <c:v>-1.3855999900000001E-4</c:v>
                </c:pt>
                <c:pt idx="758">
                  <c:v>-1.3847999899999999E-4</c:v>
                </c:pt>
                <c:pt idx="759">
                  <c:v>-1.3839999900000001E-4</c:v>
                </c:pt>
                <c:pt idx="760">
                  <c:v>-1.3831999899999999E-4</c:v>
                </c:pt>
                <c:pt idx="761">
                  <c:v>-1.3823999900000001E-4</c:v>
                </c:pt>
                <c:pt idx="762">
                  <c:v>-1.38159999E-4</c:v>
                </c:pt>
                <c:pt idx="763">
                  <c:v>-1.3807999900000001E-4</c:v>
                </c:pt>
                <c:pt idx="764">
                  <c:v>-1.37999999E-4</c:v>
                </c:pt>
                <c:pt idx="765">
                  <c:v>-1.3791999900000001E-4</c:v>
                </c:pt>
                <c:pt idx="766">
                  <c:v>-1.37839999E-4</c:v>
                </c:pt>
                <c:pt idx="767">
                  <c:v>-1.3775999900000001E-4</c:v>
                </c:pt>
                <c:pt idx="768">
                  <c:v>-1.37679999E-4</c:v>
                </c:pt>
                <c:pt idx="769">
                  <c:v>-1.3759999899999999E-4</c:v>
                </c:pt>
                <c:pt idx="770">
                  <c:v>-1.37519999E-4</c:v>
                </c:pt>
                <c:pt idx="771">
                  <c:v>-1.3743999899999999E-4</c:v>
                </c:pt>
                <c:pt idx="772">
                  <c:v>-1.37359999E-4</c:v>
                </c:pt>
                <c:pt idx="773">
                  <c:v>-1.3727999899999999E-4</c:v>
                </c:pt>
                <c:pt idx="774">
                  <c:v>-1.37199999E-4</c:v>
                </c:pt>
                <c:pt idx="775">
                  <c:v>-1.3711999899999999E-4</c:v>
                </c:pt>
                <c:pt idx="776">
                  <c:v>-1.3703999900000001E-4</c:v>
                </c:pt>
                <c:pt idx="777">
                  <c:v>-1.3695999899999999E-4</c:v>
                </c:pt>
                <c:pt idx="778">
                  <c:v>-1.3687999900000001E-4</c:v>
                </c:pt>
                <c:pt idx="779">
                  <c:v>-1.36799999E-4</c:v>
                </c:pt>
                <c:pt idx="780">
                  <c:v>-1.3671999900000001E-4</c:v>
                </c:pt>
                <c:pt idx="781">
                  <c:v>-1.36639999E-4</c:v>
                </c:pt>
                <c:pt idx="782">
                  <c:v>-1.3655999900000001E-4</c:v>
                </c:pt>
                <c:pt idx="783">
                  <c:v>-1.36479999E-4</c:v>
                </c:pt>
                <c:pt idx="784">
                  <c:v>-1.3639999900000001E-4</c:v>
                </c:pt>
                <c:pt idx="785">
                  <c:v>-1.36319999E-4</c:v>
                </c:pt>
                <c:pt idx="786">
                  <c:v>-1.3623999899999999E-4</c:v>
                </c:pt>
                <c:pt idx="787">
                  <c:v>-1.36159999E-4</c:v>
                </c:pt>
                <c:pt idx="788">
                  <c:v>-1.3607999899999999E-4</c:v>
                </c:pt>
                <c:pt idx="789">
                  <c:v>-1.35999999E-4</c:v>
                </c:pt>
                <c:pt idx="790">
                  <c:v>-1.3591999899999999E-4</c:v>
                </c:pt>
                <c:pt idx="791">
                  <c:v>-1.35839999E-4</c:v>
                </c:pt>
                <c:pt idx="792">
                  <c:v>-1.3575999899999999E-4</c:v>
                </c:pt>
                <c:pt idx="793">
                  <c:v>-1.3567999900000001E-4</c:v>
                </c:pt>
                <c:pt idx="794">
                  <c:v>-1.3559999899999999E-4</c:v>
                </c:pt>
                <c:pt idx="795">
                  <c:v>-1.3551999900000001E-4</c:v>
                </c:pt>
                <c:pt idx="796">
                  <c:v>-1.3543999899999999E-4</c:v>
                </c:pt>
                <c:pt idx="797">
                  <c:v>-1.3535999900000001E-4</c:v>
                </c:pt>
                <c:pt idx="798">
                  <c:v>-1.35279999E-4</c:v>
                </c:pt>
                <c:pt idx="799">
                  <c:v>-1.3519999900000001E-4</c:v>
                </c:pt>
                <c:pt idx="800">
                  <c:v>-1.35119999E-4</c:v>
                </c:pt>
                <c:pt idx="801">
                  <c:v>-1.3503999900000001E-4</c:v>
                </c:pt>
                <c:pt idx="802">
                  <c:v>-1.34959999E-4</c:v>
                </c:pt>
                <c:pt idx="803">
                  <c:v>-1.3487999899999999E-4</c:v>
                </c:pt>
                <c:pt idx="804">
                  <c:v>-1.34799999E-4</c:v>
                </c:pt>
                <c:pt idx="805">
                  <c:v>-1.3471999899999999E-4</c:v>
                </c:pt>
                <c:pt idx="806">
                  <c:v>-1.34639999E-4</c:v>
                </c:pt>
                <c:pt idx="807">
                  <c:v>-1.3455999899999999E-4</c:v>
                </c:pt>
                <c:pt idx="808">
                  <c:v>-1.34479999E-4</c:v>
                </c:pt>
                <c:pt idx="809">
                  <c:v>-1.3439999899999999E-4</c:v>
                </c:pt>
                <c:pt idx="810">
                  <c:v>-1.3431999900000001E-4</c:v>
                </c:pt>
                <c:pt idx="811">
                  <c:v>-1.3423999899999999E-4</c:v>
                </c:pt>
                <c:pt idx="812">
                  <c:v>-1.3415999900000001E-4</c:v>
                </c:pt>
                <c:pt idx="813">
                  <c:v>-1.3407999899999999E-4</c:v>
                </c:pt>
                <c:pt idx="814">
                  <c:v>-1.3399999900000001E-4</c:v>
                </c:pt>
                <c:pt idx="815">
                  <c:v>-1.33919999E-4</c:v>
                </c:pt>
                <c:pt idx="816">
                  <c:v>-1.3383999900000001E-4</c:v>
                </c:pt>
                <c:pt idx="817">
                  <c:v>-1.33759999E-4</c:v>
                </c:pt>
                <c:pt idx="818">
                  <c:v>-1.3367999900000001E-4</c:v>
                </c:pt>
                <c:pt idx="819">
                  <c:v>-1.33599999E-4</c:v>
                </c:pt>
                <c:pt idx="820">
                  <c:v>-1.3351999900000001E-4</c:v>
                </c:pt>
                <c:pt idx="821">
                  <c:v>-1.33439999E-4</c:v>
                </c:pt>
                <c:pt idx="822">
                  <c:v>-1.3335999899999999E-4</c:v>
                </c:pt>
                <c:pt idx="823">
                  <c:v>-1.33279999E-4</c:v>
                </c:pt>
                <c:pt idx="824">
                  <c:v>-1.3319999899999999E-4</c:v>
                </c:pt>
                <c:pt idx="825">
                  <c:v>-1.33119999E-4</c:v>
                </c:pt>
                <c:pt idx="826">
                  <c:v>-1.3303999899999999E-4</c:v>
                </c:pt>
                <c:pt idx="827">
                  <c:v>-1.32959999E-4</c:v>
                </c:pt>
                <c:pt idx="828">
                  <c:v>-1.3287999899999999E-4</c:v>
                </c:pt>
                <c:pt idx="829">
                  <c:v>-1.3279999900000001E-4</c:v>
                </c:pt>
                <c:pt idx="830">
                  <c:v>-1.3271999899999999E-4</c:v>
                </c:pt>
                <c:pt idx="831">
                  <c:v>-1.3263999900000001E-4</c:v>
                </c:pt>
                <c:pt idx="832">
                  <c:v>-1.32559999E-4</c:v>
                </c:pt>
                <c:pt idx="833">
                  <c:v>-1.3247999900000001E-4</c:v>
                </c:pt>
                <c:pt idx="834">
                  <c:v>-1.32399999E-4</c:v>
                </c:pt>
                <c:pt idx="835">
                  <c:v>-1.3231999900000001E-4</c:v>
                </c:pt>
                <c:pt idx="836">
                  <c:v>-1.32239999E-4</c:v>
                </c:pt>
                <c:pt idx="837">
                  <c:v>-1.3215999900000001E-4</c:v>
                </c:pt>
                <c:pt idx="838">
                  <c:v>-1.32079999E-4</c:v>
                </c:pt>
                <c:pt idx="839">
                  <c:v>-1.3199999899999999E-4</c:v>
                </c:pt>
                <c:pt idx="840">
                  <c:v>-1.31919999E-4</c:v>
                </c:pt>
                <c:pt idx="841">
                  <c:v>-1.3183999899999999E-4</c:v>
                </c:pt>
                <c:pt idx="842">
                  <c:v>-1.31759999E-4</c:v>
                </c:pt>
                <c:pt idx="843">
                  <c:v>-1.3167999899999999E-4</c:v>
                </c:pt>
                <c:pt idx="844">
                  <c:v>-1.31599999E-4</c:v>
                </c:pt>
                <c:pt idx="845">
                  <c:v>-1.3151999899999999E-4</c:v>
                </c:pt>
                <c:pt idx="846">
                  <c:v>-1.3143999900000001E-4</c:v>
                </c:pt>
                <c:pt idx="847">
                  <c:v>-1.3135999899999999E-4</c:v>
                </c:pt>
                <c:pt idx="848">
                  <c:v>-1.3127999900000001E-4</c:v>
                </c:pt>
                <c:pt idx="849">
                  <c:v>-1.3119999899999999E-4</c:v>
                </c:pt>
                <c:pt idx="850">
                  <c:v>-1.3111999900000001E-4</c:v>
                </c:pt>
                <c:pt idx="851">
                  <c:v>-1.31039999E-4</c:v>
                </c:pt>
                <c:pt idx="852">
                  <c:v>-1.3095999900000001E-4</c:v>
                </c:pt>
                <c:pt idx="853">
                  <c:v>-1.30879999E-4</c:v>
                </c:pt>
                <c:pt idx="854">
                  <c:v>-1.3079999900000001E-4</c:v>
                </c:pt>
                <c:pt idx="855">
                  <c:v>-1.30719999E-4</c:v>
                </c:pt>
                <c:pt idx="856">
                  <c:v>-1.3063999899999999E-4</c:v>
                </c:pt>
                <c:pt idx="857">
                  <c:v>-1.30559999E-4</c:v>
                </c:pt>
                <c:pt idx="858">
                  <c:v>-1.3047999899999999E-4</c:v>
                </c:pt>
                <c:pt idx="859">
                  <c:v>-1.30399999E-4</c:v>
                </c:pt>
                <c:pt idx="860">
                  <c:v>-1.3031999899999999E-4</c:v>
                </c:pt>
                <c:pt idx="861">
                  <c:v>-1.30239999E-4</c:v>
                </c:pt>
                <c:pt idx="862">
                  <c:v>-1.3015999899999999E-4</c:v>
                </c:pt>
                <c:pt idx="863">
                  <c:v>-1.3007999900000001E-4</c:v>
                </c:pt>
                <c:pt idx="864">
                  <c:v>-1.2999999899999999E-4</c:v>
                </c:pt>
                <c:pt idx="865">
                  <c:v>-1.2991999900000001E-4</c:v>
                </c:pt>
                <c:pt idx="866">
                  <c:v>-1.2983999899999999E-4</c:v>
                </c:pt>
                <c:pt idx="867">
                  <c:v>-1.2975999900000001E-4</c:v>
                </c:pt>
                <c:pt idx="868">
                  <c:v>-1.29679999E-4</c:v>
                </c:pt>
                <c:pt idx="869">
                  <c:v>-1.2959999900000001E-4</c:v>
                </c:pt>
                <c:pt idx="870">
                  <c:v>-1.29519999E-4</c:v>
                </c:pt>
                <c:pt idx="871">
                  <c:v>-1.2943999900000001E-4</c:v>
                </c:pt>
                <c:pt idx="872">
                  <c:v>-1.29359999E-4</c:v>
                </c:pt>
                <c:pt idx="873">
                  <c:v>-1.2927999900000001E-4</c:v>
                </c:pt>
                <c:pt idx="874">
                  <c:v>-1.29199999E-4</c:v>
                </c:pt>
                <c:pt idx="875">
                  <c:v>-1.2911999899999999E-4</c:v>
                </c:pt>
                <c:pt idx="876">
                  <c:v>-1.29039999E-4</c:v>
                </c:pt>
                <c:pt idx="877">
                  <c:v>-1.2895999899999999E-4</c:v>
                </c:pt>
                <c:pt idx="878">
                  <c:v>-1.28879999E-4</c:v>
                </c:pt>
                <c:pt idx="879">
                  <c:v>-1.2879999899999999E-4</c:v>
                </c:pt>
                <c:pt idx="880">
                  <c:v>-1.28719999E-4</c:v>
                </c:pt>
                <c:pt idx="881">
                  <c:v>-1.2863999899999999E-4</c:v>
                </c:pt>
                <c:pt idx="882">
                  <c:v>-1.2855999900000001E-4</c:v>
                </c:pt>
                <c:pt idx="883">
                  <c:v>-1.2847999899999999E-4</c:v>
                </c:pt>
                <c:pt idx="884">
                  <c:v>-1.2839999900000001E-4</c:v>
                </c:pt>
                <c:pt idx="885">
                  <c:v>-1.28319999E-4</c:v>
                </c:pt>
                <c:pt idx="886">
                  <c:v>-1.2823999900000001E-4</c:v>
                </c:pt>
                <c:pt idx="887">
                  <c:v>-1.28159999E-4</c:v>
                </c:pt>
                <c:pt idx="888">
                  <c:v>-1.2807999900000001E-4</c:v>
                </c:pt>
                <c:pt idx="889">
                  <c:v>-1.27999999E-4</c:v>
                </c:pt>
                <c:pt idx="890">
                  <c:v>-1.2791999900000001E-4</c:v>
                </c:pt>
                <c:pt idx="891">
                  <c:v>-1.27839999E-4</c:v>
                </c:pt>
                <c:pt idx="892">
                  <c:v>-1.2775999899999999E-4</c:v>
                </c:pt>
                <c:pt idx="893">
                  <c:v>-1.27679999E-4</c:v>
                </c:pt>
                <c:pt idx="894">
                  <c:v>-1.2759999899999999E-4</c:v>
                </c:pt>
                <c:pt idx="895">
                  <c:v>-1.27519999E-4</c:v>
                </c:pt>
                <c:pt idx="896">
                  <c:v>-1.2743999899999999E-4</c:v>
                </c:pt>
                <c:pt idx="897">
                  <c:v>-1.27359999E-4</c:v>
                </c:pt>
                <c:pt idx="898">
                  <c:v>-1.2727999899999999E-4</c:v>
                </c:pt>
                <c:pt idx="899">
                  <c:v>-1.2719999900000001E-4</c:v>
                </c:pt>
                <c:pt idx="900">
                  <c:v>-1.2711999899999999E-4</c:v>
                </c:pt>
                <c:pt idx="901">
                  <c:v>-1.2703999900000001E-4</c:v>
                </c:pt>
                <c:pt idx="902">
                  <c:v>-1.2695999899999999E-4</c:v>
                </c:pt>
                <c:pt idx="903">
                  <c:v>-1.2687999900000001E-4</c:v>
                </c:pt>
                <c:pt idx="904">
                  <c:v>-1.26799999E-4</c:v>
                </c:pt>
                <c:pt idx="905">
                  <c:v>-1.2671999900000001E-4</c:v>
                </c:pt>
                <c:pt idx="906">
                  <c:v>-1.26639999E-4</c:v>
                </c:pt>
                <c:pt idx="907">
                  <c:v>-1.2655999900000001E-4</c:v>
                </c:pt>
                <c:pt idx="908">
                  <c:v>-1.26479999E-4</c:v>
                </c:pt>
                <c:pt idx="909">
                  <c:v>-1.2639999900000001E-4</c:v>
                </c:pt>
                <c:pt idx="910">
                  <c:v>-1.26319999E-4</c:v>
                </c:pt>
                <c:pt idx="911">
                  <c:v>-1.2623999899999999E-4</c:v>
                </c:pt>
                <c:pt idx="912">
                  <c:v>-1.26159999E-4</c:v>
                </c:pt>
                <c:pt idx="913">
                  <c:v>-1.2607999899999999E-4</c:v>
                </c:pt>
                <c:pt idx="914">
                  <c:v>-1.25999999E-4</c:v>
                </c:pt>
                <c:pt idx="915">
                  <c:v>-1.2591999899999999E-4</c:v>
                </c:pt>
                <c:pt idx="916">
                  <c:v>-1.2583999900000001E-4</c:v>
                </c:pt>
                <c:pt idx="917">
                  <c:v>-1.2575999899999999E-4</c:v>
                </c:pt>
                <c:pt idx="918">
                  <c:v>-1.2567999900000001E-4</c:v>
                </c:pt>
                <c:pt idx="919">
                  <c:v>-1.2559999899999999E-4</c:v>
                </c:pt>
                <c:pt idx="920">
                  <c:v>-1.2551999900000001E-4</c:v>
                </c:pt>
                <c:pt idx="921">
                  <c:v>-1.25439999E-4</c:v>
                </c:pt>
                <c:pt idx="922">
                  <c:v>-1.2535999900000001E-4</c:v>
                </c:pt>
                <c:pt idx="923">
                  <c:v>-1.25279999E-4</c:v>
                </c:pt>
                <c:pt idx="924">
                  <c:v>-1.2519999900000001E-4</c:v>
                </c:pt>
                <c:pt idx="925">
                  <c:v>-1.25119999E-4</c:v>
                </c:pt>
                <c:pt idx="926">
                  <c:v>-1.2503999900000001E-4</c:v>
                </c:pt>
                <c:pt idx="927">
                  <c:v>-1.24959999E-4</c:v>
                </c:pt>
                <c:pt idx="928">
                  <c:v>-1.2487999899999999E-4</c:v>
                </c:pt>
                <c:pt idx="929">
                  <c:v>-1.24799999E-4</c:v>
                </c:pt>
                <c:pt idx="930">
                  <c:v>-1.2471999899999999E-4</c:v>
                </c:pt>
                <c:pt idx="931">
                  <c:v>-1.24639999E-4</c:v>
                </c:pt>
                <c:pt idx="932">
                  <c:v>-1.2455999899999999E-4</c:v>
                </c:pt>
                <c:pt idx="933">
                  <c:v>-1.24479999E-4</c:v>
                </c:pt>
                <c:pt idx="934">
                  <c:v>-1.2439999899999999E-4</c:v>
                </c:pt>
                <c:pt idx="935">
                  <c:v>-1.2431999900000001E-4</c:v>
                </c:pt>
                <c:pt idx="936">
                  <c:v>-1.2423999899999999E-4</c:v>
                </c:pt>
                <c:pt idx="937">
                  <c:v>-1.2415999900000001E-4</c:v>
                </c:pt>
                <c:pt idx="938">
                  <c:v>-1.24079999E-4</c:v>
                </c:pt>
                <c:pt idx="939">
                  <c:v>-1.2399999900000001E-4</c:v>
                </c:pt>
                <c:pt idx="940">
                  <c:v>-1.23919999E-4</c:v>
                </c:pt>
                <c:pt idx="941">
                  <c:v>-1.2383999900000001E-4</c:v>
                </c:pt>
                <c:pt idx="942">
                  <c:v>-1.23759999E-4</c:v>
                </c:pt>
                <c:pt idx="943">
                  <c:v>-1.2367999900000001E-4</c:v>
                </c:pt>
                <c:pt idx="944">
                  <c:v>-1.23599999E-4</c:v>
                </c:pt>
                <c:pt idx="945">
                  <c:v>-1.2351999899999999E-4</c:v>
                </c:pt>
                <c:pt idx="946">
                  <c:v>-1.23439999E-4</c:v>
                </c:pt>
                <c:pt idx="947">
                  <c:v>-1.2335999899999999E-4</c:v>
                </c:pt>
                <c:pt idx="948">
                  <c:v>-1.23279999E-4</c:v>
                </c:pt>
                <c:pt idx="949">
                  <c:v>-1.2319999899999999E-4</c:v>
                </c:pt>
                <c:pt idx="950">
                  <c:v>-1.23119999E-4</c:v>
                </c:pt>
                <c:pt idx="951">
                  <c:v>-1.2303999899999999E-4</c:v>
                </c:pt>
                <c:pt idx="952">
                  <c:v>-1.2295999900000001E-4</c:v>
                </c:pt>
                <c:pt idx="953">
                  <c:v>-1.2287999899999999E-4</c:v>
                </c:pt>
                <c:pt idx="954">
                  <c:v>-1.2279999900000001E-4</c:v>
                </c:pt>
                <c:pt idx="955">
                  <c:v>-1.2271999899999999E-4</c:v>
                </c:pt>
                <c:pt idx="956">
                  <c:v>-1.2263999900000001E-4</c:v>
                </c:pt>
                <c:pt idx="957">
                  <c:v>-1.22559999E-4</c:v>
                </c:pt>
                <c:pt idx="958">
                  <c:v>-1.2247999900000001E-4</c:v>
                </c:pt>
                <c:pt idx="959">
                  <c:v>-1.22399999E-4</c:v>
                </c:pt>
                <c:pt idx="960">
                  <c:v>-1.2231999900000001E-4</c:v>
                </c:pt>
                <c:pt idx="961">
                  <c:v>-1.22239999E-4</c:v>
                </c:pt>
                <c:pt idx="962">
                  <c:v>-1.2215999900000001E-4</c:v>
                </c:pt>
                <c:pt idx="963">
                  <c:v>-1.22079999E-4</c:v>
                </c:pt>
                <c:pt idx="964">
                  <c:v>-1.21999999E-4</c:v>
                </c:pt>
                <c:pt idx="965">
                  <c:v>-1.21919999E-4</c:v>
                </c:pt>
                <c:pt idx="966">
                  <c:v>-1.21839999E-4</c:v>
                </c:pt>
                <c:pt idx="967">
                  <c:v>-1.21759999E-4</c:v>
                </c:pt>
                <c:pt idx="968">
                  <c:v>-1.21679999E-4</c:v>
                </c:pt>
                <c:pt idx="969">
                  <c:v>-1.2159999900000001E-4</c:v>
                </c:pt>
                <c:pt idx="970">
                  <c:v>-1.2151999900000001E-4</c:v>
                </c:pt>
                <c:pt idx="971">
                  <c:v>-1.2143999899999999E-4</c:v>
                </c:pt>
                <c:pt idx="972">
                  <c:v>-1.2135999899999999E-4</c:v>
                </c:pt>
                <c:pt idx="973">
                  <c:v>-1.2127999899999999E-4</c:v>
                </c:pt>
                <c:pt idx="974">
                  <c:v>-1.21199999E-4</c:v>
                </c:pt>
                <c:pt idx="975">
                  <c:v>-1.21119999E-4</c:v>
                </c:pt>
                <c:pt idx="976">
                  <c:v>-1.21039999E-4</c:v>
                </c:pt>
                <c:pt idx="977">
                  <c:v>-1.20959999E-4</c:v>
                </c:pt>
                <c:pt idx="978">
                  <c:v>-1.20879999E-4</c:v>
                </c:pt>
                <c:pt idx="979">
                  <c:v>-1.20799999E-4</c:v>
                </c:pt>
                <c:pt idx="980">
                  <c:v>-1.20719999E-4</c:v>
                </c:pt>
                <c:pt idx="981">
                  <c:v>-1.20639999E-4</c:v>
                </c:pt>
                <c:pt idx="982">
                  <c:v>-1.20559999E-4</c:v>
                </c:pt>
                <c:pt idx="983">
                  <c:v>-1.20479999E-4</c:v>
                </c:pt>
                <c:pt idx="984">
                  <c:v>-1.20399999E-4</c:v>
                </c:pt>
                <c:pt idx="985">
                  <c:v>-1.20319999E-4</c:v>
                </c:pt>
                <c:pt idx="986">
                  <c:v>-1.20239999E-4</c:v>
                </c:pt>
                <c:pt idx="987">
                  <c:v>-1.2015999900000001E-4</c:v>
                </c:pt>
                <c:pt idx="988">
                  <c:v>-1.2007999900000001E-4</c:v>
                </c:pt>
                <c:pt idx="989">
                  <c:v>-1.1999999899999999E-4</c:v>
                </c:pt>
                <c:pt idx="990">
                  <c:v>-1.1991999899999999E-4</c:v>
                </c:pt>
                <c:pt idx="991">
                  <c:v>-1.19839999E-4</c:v>
                </c:pt>
                <c:pt idx="992">
                  <c:v>-1.19759999E-4</c:v>
                </c:pt>
                <c:pt idx="993">
                  <c:v>-1.19679999E-4</c:v>
                </c:pt>
                <c:pt idx="994">
                  <c:v>-1.19599999E-4</c:v>
                </c:pt>
                <c:pt idx="995">
                  <c:v>-1.19519999E-4</c:v>
                </c:pt>
                <c:pt idx="996">
                  <c:v>-1.19439999E-4</c:v>
                </c:pt>
                <c:pt idx="997">
                  <c:v>-1.19359999E-4</c:v>
                </c:pt>
                <c:pt idx="998">
                  <c:v>-1.19279999E-4</c:v>
                </c:pt>
                <c:pt idx="999">
                  <c:v>-1.19199999E-4</c:v>
                </c:pt>
                <c:pt idx="1000">
                  <c:v>-1.19119999E-4</c:v>
                </c:pt>
                <c:pt idx="1001">
                  <c:v>-1.19039999E-4</c:v>
                </c:pt>
                <c:pt idx="1002">
                  <c:v>-1.18959999E-4</c:v>
                </c:pt>
                <c:pt idx="1003">
                  <c:v>-1.18879999E-4</c:v>
                </c:pt>
                <c:pt idx="1004">
                  <c:v>-1.18799999E-4</c:v>
                </c:pt>
                <c:pt idx="1005">
                  <c:v>-1.1871999900000001E-4</c:v>
                </c:pt>
                <c:pt idx="1006">
                  <c:v>-1.1863999900000001E-4</c:v>
                </c:pt>
                <c:pt idx="1007">
                  <c:v>-1.1855999899999999E-4</c:v>
                </c:pt>
                <c:pt idx="1008">
                  <c:v>-1.1847999899999999E-4</c:v>
                </c:pt>
                <c:pt idx="1009">
                  <c:v>-1.18399999E-4</c:v>
                </c:pt>
                <c:pt idx="1010">
                  <c:v>-1.18319999E-4</c:v>
                </c:pt>
                <c:pt idx="1011">
                  <c:v>-1.18239999E-4</c:v>
                </c:pt>
                <c:pt idx="1012">
                  <c:v>-1.18159999E-4</c:v>
                </c:pt>
                <c:pt idx="1013">
                  <c:v>-1.18079999E-4</c:v>
                </c:pt>
                <c:pt idx="1014">
                  <c:v>-1.17999999E-4</c:v>
                </c:pt>
                <c:pt idx="1015">
                  <c:v>-1.17919999E-4</c:v>
                </c:pt>
                <c:pt idx="1016">
                  <c:v>-1.17839999E-4</c:v>
                </c:pt>
                <c:pt idx="1017">
                  <c:v>-1.17759999E-4</c:v>
                </c:pt>
                <c:pt idx="1018">
                  <c:v>-1.17679999E-4</c:v>
                </c:pt>
                <c:pt idx="1019">
                  <c:v>-1.17599999E-4</c:v>
                </c:pt>
                <c:pt idx="1020">
                  <c:v>-1.17519999E-4</c:v>
                </c:pt>
                <c:pt idx="1021">
                  <c:v>-1.17439999E-4</c:v>
                </c:pt>
                <c:pt idx="1022">
                  <c:v>-1.1735999900000001E-4</c:v>
                </c:pt>
                <c:pt idx="1023">
                  <c:v>-1.1727999900000001E-4</c:v>
                </c:pt>
                <c:pt idx="1024">
                  <c:v>-1.1719999900000001E-4</c:v>
                </c:pt>
                <c:pt idx="1025">
                  <c:v>-1.1711999899999999E-4</c:v>
                </c:pt>
                <c:pt idx="1026">
                  <c:v>-1.1703999899999999E-4</c:v>
                </c:pt>
                <c:pt idx="1027">
                  <c:v>-1.16959999E-4</c:v>
                </c:pt>
                <c:pt idx="1028">
                  <c:v>-1.16879999E-4</c:v>
                </c:pt>
                <c:pt idx="1029">
                  <c:v>-1.16799999E-4</c:v>
                </c:pt>
                <c:pt idx="1030">
                  <c:v>-1.16719999E-4</c:v>
                </c:pt>
                <c:pt idx="1031">
                  <c:v>-1.16639999E-4</c:v>
                </c:pt>
                <c:pt idx="1032">
                  <c:v>-1.16559999E-4</c:v>
                </c:pt>
                <c:pt idx="1033">
                  <c:v>-1.16479999E-4</c:v>
                </c:pt>
                <c:pt idx="1034">
                  <c:v>-1.16399999E-4</c:v>
                </c:pt>
                <c:pt idx="1035">
                  <c:v>-1.16319999E-4</c:v>
                </c:pt>
                <c:pt idx="1036">
                  <c:v>-1.16239999E-4</c:v>
                </c:pt>
                <c:pt idx="1037">
                  <c:v>-1.16159999E-4</c:v>
                </c:pt>
                <c:pt idx="1038">
                  <c:v>-1.16079999E-4</c:v>
                </c:pt>
                <c:pt idx="1039">
                  <c:v>-1.15999999E-4</c:v>
                </c:pt>
                <c:pt idx="1040">
                  <c:v>-1.1591999900000001E-4</c:v>
                </c:pt>
                <c:pt idx="1041">
                  <c:v>-1.1583999900000001E-4</c:v>
                </c:pt>
                <c:pt idx="1042">
                  <c:v>-1.1575999899999999E-4</c:v>
                </c:pt>
                <c:pt idx="1043">
                  <c:v>-1.1567999899999999E-4</c:v>
                </c:pt>
                <c:pt idx="1044">
                  <c:v>-1.1559999899999999E-4</c:v>
                </c:pt>
                <c:pt idx="1045">
                  <c:v>-1.15519999E-4</c:v>
                </c:pt>
                <c:pt idx="1046">
                  <c:v>-1.15439999E-4</c:v>
                </c:pt>
                <c:pt idx="1047">
                  <c:v>-1.15359999E-4</c:v>
                </c:pt>
                <c:pt idx="1048">
                  <c:v>-1.15279999E-4</c:v>
                </c:pt>
                <c:pt idx="1049">
                  <c:v>-1.15199999E-4</c:v>
                </c:pt>
                <c:pt idx="1050">
                  <c:v>-1.15119999E-4</c:v>
                </c:pt>
                <c:pt idx="1051">
                  <c:v>-1.15039999E-4</c:v>
                </c:pt>
                <c:pt idx="1052">
                  <c:v>-1.14959999E-4</c:v>
                </c:pt>
                <c:pt idx="1053">
                  <c:v>-1.14879999E-4</c:v>
                </c:pt>
                <c:pt idx="1054">
                  <c:v>-1.14799999E-4</c:v>
                </c:pt>
                <c:pt idx="1055">
                  <c:v>-1.14719999E-4</c:v>
                </c:pt>
                <c:pt idx="1056">
                  <c:v>-1.14639999E-4</c:v>
                </c:pt>
                <c:pt idx="1057">
                  <c:v>-1.14559999E-4</c:v>
                </c:pt>
                <c:pt idx="1058">
                  <c:v>-1.1447999900000001E-4</c:v>
                </c:pt>
                <c:pt idx="1059">
                  <c:v>-1.1439999900000001E-4</c:v>
                </c:pt>
                <c:pt idx="1060">
                  <c:v>-1.1431999899999999E-4</c:v>
                </c:pt>
                <c:pt idx="1061">
                  <c:v>-1.1423999899999999E-4</c:v>
                </c:pt>
                <c:pt idx="1062">
                  <c:v>-1.14159999E-4</c:v>
                </c:pt>
                <c:pt idx="1063">
                  <c:v>-1.14079999E-4</c:v>
                </c:pt>
                <c:pt idx="1064">
                  <c:v>-1.13999999E-4</c:v>
                </c:pt>
                <c:pt idx="1065">
                  <c:v>-1.13919999E-4</c:v>
                </c:pt>
                <c:pt idx="1066">
                  <c:v>-1.13839999E-4</c:v>
                </c:pt>
                <c:pt idx="1067">
                  <c:v>-1.13759999E-4</c:v>
                </c:pt>
                <c:pt idx="1068">
                  <c:v>-1.13679999E-4</c:v>
                </c:pt>
                <c:pt idx="1069">
                  <c:v>-1.13599999E-4</c:v>
                </c:pt>
                <c:pt idx="1070">
                  <c:v>-1.13519999E-4</c:v>
                </c:pt>
                <c:pt idx="1071">
                  <c:v>-1.13439999E-4</c:v>
                </c:pt>
                <c:pt idx="1072">
                  <c:v>-1.13359999E-4</c:v>
                </c:pt>
                <c:pt idx="1073">
                  <c:v>-1.13279999E-4</c:v>
                </c:pt>
                <c:pt idx="1074">
                  <c:v>-1.13199999E-4</c:v>
                </c:pt>
                <c:pt idx="1075">
                  <c:v>-1.1311999900000001E-4</c:v>
                </c:pt>
                <c:pt idx="1076">
                  <c:v>-1.1303999900000001E-4</c:v>
                </c:pt>
                <c:pt idx="1077">
                  <c:v>-1.1295999900000001E-4</c:v>
                </c:pt>
                <c:pt idx="1078">
                  <c:v>-1.1287999899999999E-4</c:v>
                </c:pt>
                <c:pt idx="1079">
                  <c:v>-1.1279999899999999E-4</c:v>
                </c:pt>
                <c:pt idx="1080">
                  <c:v>-1.12719999E-4</c:v>
                </c:pt>
                <c:pt idx="1081">
                  <c:v>-1.12639999E-4</c:v>
                </c:pt>
                <c:pt idx="1082">
                  <c:v>-1.12559999E-4</c:v>
                </c:pt>
                <c:pt idx="1083">
                  <c:v>-1.12479999E-4</c:v>
                </c:pt>
                <c:pt idx="1084">
                  <c:v>-1.12399999E-4</c:v>
                </c:pt>
                <c:pt idx="1085">
                  <c:v>-1.12319999E-4</c:v>
                </c:pt>
                <c:pt idx="1086">
                  <c:v>-1.12239999E-4</c:v>
                </c:pt>
                <c:pt idx="1087">
                  <c:v>-1.12159999E-4</c:v>
                </c:pt>
                <c:pt idx="1088">
                  <c:v>-1.12079999E-4</c:v>
                </c:pt>
                <c:pt idx="1089">
                  <c:v>-1.11999999E-4</c:v>
                </c:pt>
                <c:pt idx="1090">
                  <c:v>-1.11919999E-4</c:v>
                </c:pt>
                <c:pt idx="1091">
                  <c:v>-1.11839999E-4</c:v>
                </c:pt>
                <c:pt idx="1092">
                  <c:v>-1.11759999E-4</c:v>
                </c:pt>
                <c:pt idx="1093">
                  <c:v>-1.1167999900000001E-4</c:v>
                </c:pt>
                <c:pt idx="1094">
                  <c:v>-1.1159999900000001E-4</c:v>
                </c:pt>
                <c:pt idx="1095">
                  <c:v>-1.1151999899999999E-4</c:v>
                </c:pt>
                <c:pt idx="1096">
                  <c:v>-1.1143999899999999E-4</c:v>
                </c:pt>
                <c:pt idx="1097">
                  <c:v>-1.1135999899999999E-4</c:v>
                </c:pt>
                <c:pt idx="1098">
                  <c:v>-1.11279999E-4</c:v>
                </c:pt>
                <c:pt idx="1099">
                  <c:v>-1.11199999E-4</c:v>
                </c:pt>
                <c:pt idx="1100">
                  <c:v>-1.11119999E-4</c:v>
                </c:pt>
                <c:pt idx="1101">
                  <c:v>-1.11039999E-4</c:v>
                </c:pt>
                <c:pt idx="1102">
                  <c:v>-1.10959999E-4</c:v>
                </c:pt>
                <c:pt idx="1103">
                  <c:v>-1.10879999E-4</c:v>
                </c:pt>
                <c:pt idx="1104">
                  <c:v>-1.10799999E-4</c:v>
                </c:pt>
                <c:pt idx="1105">
                  <c:v>-1.10719999E-4</c:v>
                </c:pt>
                <c:pt idx="1106">
                  <c:v>-1.10639999E-4</c:v>
                </c:pt>
                <c:pt idx="1107">
                  <c:v>-1.10559999E-4</c:v>
                </c:pt>
                <c:pt idx="1108">
                  <c:v>-1.10479999E-4</c:v>
                </c:pt>
                <c:pt idx="1109">
                  <c:v>-1.10399999E-4</c:v>
                </c:pt>
                <c:pt idx="1110">
                  <c:v>-1.10319999E-4</c:v>
                </c:pt>
                <c:pt idx="1111">
                  <c:v>-1.1023999900000001E-4</c:v>
                </c:pt>
                <c:pt idx="1112">
                  <c:v>-1.1015999900000001E-4</c:v>
                </c:pt>
                <c:pt idx="1113">
                  <c:v>-1.1007999899999999E-4</c:v>
                </c:pt>
                <c:pt idx="1114">
                  <c:v>-1.0999999899999999E-4</c:v>
                </c:pt>
                <c:pt idx="1115">
                  <c:v>-1.09919999E-4</c:v>
                </c:pt>
                <c:pt idx="1116">
                  <c:v>-1.09839999E-4</c:v>
                </c:pt>
                <c:pt idx="1117">
                  <c:v>-1.09759999E-4</c:v>
                </c:pt>
                <c:pt idx="1118">
                  <c:v>-1.09679999E-4</c:v>
                </c:pt>
                <c:pt idx="1119">
                  <c:v>-1.09599999E-4</c:v>
                </c:pt>
                <c:pt idx="1120">
                  <c:v>-1.09519999E-4</c:v>
                </c:pt>
                <c:pt idx="1121">
                  <c:v>-1.09439999E-4</c:v>
                </c:pt>
                <c:pt idx="1122">
                  <c:v>-1.09359999E-4</c:v>
                </c:pt>
                <c:pt idx="1123">
                  <c:v>-1.09279999E-4</c:v>
                </c:pt>
                <c:pt idx="1124">
                  <c:v>-1.09199999E-4</c:v>
                </c:pt>
                <c:pt idx="1125">
                  <c:v>-1.09119999E-4</c:v>
                </c:pt>
                <c:pt idx="1126">
                  <c:v>-1.09039999E-4</c:v>
                </c:pt>
                <c:pt idx="1127">
                  <c:v>-1.08959999E-4</c:v>
                </c:pt>
                <c:pt idx="1128">
                  <c:v>-1.0887999900000001E-4</c:v>
                </c:pt>
                <c:pt idx="1129">
                  <c:v>-1.0879999900000001E-4</c:v>
                </c:pt>
                <c:pt idx="1130">
                  <c:v>-1.0871999900000001E-4</c:v>
                </c:pt>
                <c:pt idx="1131">
                  <c:v>-1.0863999899999999E-4</c:v>
                </c:pt>
                <c:pt idx="1132">
                  <c:v>-1.0855999899999999E-4</c:v>
                </c:pt>
                <c:pt idx="1133">
                  <c:v>-1.08479999E-4</c:v>
                </c:pt>
                <c:pt idx="1134">
                  <c:v>-1.08399999E-4</c:v>
                </c:pt>
                <c:pt idx="1135">
                  <c:v>-1.08319999E-4</c:v>
                </c:pt>
                <c:pt idx="1136">
                  <c:v>-1.08239999E-4</c:v>
                </c:pt>
                <c:pt idx="1137">
                  <c:v>-1.08159999E-4</c:v>
                </c:pt>
                <c:pt idx="1138">
                  <c:v>-1.08079999E-4</c:v>
                </c:pt>
                <c:pt idx="1139">
                  <c:v>-1.07999999E-4</c:v>
                </c:pt>
                <c:pt idx="1140">
                  <c:v>-1.07919999E-4</c:v>
                </c:pt>
                <c:pt idx="1141">
                  <c:v>-1.07839999E-4</c:v>
                </c:pt>
                <c:pt idx="1142">
                  <c:v>-1.07759999E-4</c:v>
                </c:pt>
                <c:pt idx="1143">
                  <c:v>-1.07679999E-4</c:v>
                </c:pt>
                <c:pt idx="1144">
                  <c:v>-1.07599999E-4</c:v>
                </c:pt>
                <c:pt idx="1145">
                  <c:v>-1.07519999E-4</c:v>
                </c:pt>
                <c:pt idx="1146">
                  <c:v>-1.0743999900000001E-4</c:v>
                </c:pt>
                <c:pt idx="1147">
                  <c:v>-1.0735999900000001E-4</c:v>
                </c:pt>
                <c:pt idx="1148">
                  <c:v>-1.0727999899999999E-4</c:v>
                </c:pt>
                <c:pt idx="1149">
                  <c:v>-1.0719999899999999E-4</c:v>
                </c:pt>
                <c:pt idx="1150">
                  <c:v>-1.0711999899999999E-4</c:v>
                </c:pt>
                <c:pt idx="1151">
                  <c:v>-1.07039999E-4</c:v>
                </c:pt>
                <c:pt idx="1152">
                  <c:v>-1.06959999E-4</c:v>
                </c:pt>
                <c:pt idx="1153">
                  <c:v>-1.06879999E-4</c:v>
                </c:pt>
                <c:pt idx="1154">
                  <c:v>-1.06799999E-4</c:v>
                </c:pt>
                <c:pt idx="1155">
                  <c:v>-1.06719999E-4</c:v>
                </c:pt>
                <c:pt idx="1156">
                  <c:v>-1.06639999E-4</c:v>
                </c:pt>
                <c:pt idx="1157">
                  <c:v>-1.06559999E-4</c:v>
                </c:pt>
                <c:pt idx="1158">
                  <c:v>-1.06479999E-4</c:v>
                </c:pt>
                <c:pt idx="1159">
                  <c:v>-1.06399999E-4</c:v>
                </c:pt>
                <c:pt idx="1160">
                  <c:v>-1.06319999E-4</c:v>
                </c:pt>
                <c:pt idx="1161">
                  <c:v>-1.06239999E-4</c:v>
                </c:pt>
                <c:pt idx="1162">
                  <c:v>-1.06159999E-4</c:v>
                </c:pt>
                <c:pt idx="1163">
                  <c:v>-1.06079999E-4</c:v>
                </c:pt>
                <c:pt idx="1164">
                  <c:v>-1.0599999900000001E-4</c:v>
                </c:pt>
                <c:pt idx="1165">
                  <c:v>-1.0591999900000001E-4</c:v>
                </c:pt>
                <c:pt idx="1166">
                  <c:v>-1.0583999899999999E-4</c:v>
                </c:pt>
                <c:pt idx="1167">
                  <c:v>-1.0575999899999999E-4</c:v>
                </c:pt>
                <c:pt idx="1168">
                  <c:v>-1.05679999E-4</c:v>
                </c:pt>
                <c:pt idx="1169">
                  <c:v>-1.05599999E-4</c:v>
                </c:pt>
                <c:pt idx="1170">
                  <c:v>-1.05519999E-4</c:v>
                </c:pt>
                <c:pt idx="1171">
                  <c:v>-1.05439999E-4</c:v>
                </c:pt>
                <c:pt idx="1172">
                  <c:v>-1.05359999E-4</c:v>
                </c:pt>
                <c:pt idx="1173">
                  <c:v>-1.05279999E-4</c:v>
                </c:pt>
                <c:pt idx="1174">
                  <c:v>-1.05199999E-4</c:v>
                </c:pt>
                <c:pt idx="1175">
                  <c:v>-1.05119999E-4</c:v>
                </c:pt>
                <c:pt idx="1176">
                  <c:v>-1.05039999E-4</c:v>
                </c:pt>
                <c:pt idx="1177">
                  <c:v>-1.04959999E-4</c:v>
                </c:pt>
                <c:pt idx="1178">
                  <c:v>-1.04879999E-4</c:v>
                </c:pt>
                <c:pt idx="1179">
                  <c:v>-1.04799999E-4</c:v>
                </c:pt>
                <c:pt idx="1180">
                  <c:v>-1.04719999E-4</c:v>
                </c:pt>
                <c:pt idx="1181">
                  <c:v>-1.0463999900000001E-4</c:v>
                </c:pt>
                <c:pt idx="1182">
                  <c:v>-1.0455999900000001E-4</c:v>
                </c:pt>
                <c:pt idx="1183">
                  <c:v>-1.0447999900000001E-4</c:v>
                </c:pt>
                <c:pt idx="1184">
                  <c:v>-1.0439999899999999E-4</c:v>
                </c:pt>
                <c:pt idx="1185">
                  <c:v>-1.0431999899999999E-4</c:v>
                </c:pt>
                <c:pt idx="1186">
                  <c:v>-1.04239999E-4</c:v>
                </c:pt>
                <c:pt idx="1187">
                  <c:v>-1.04159999E-4</c:v>
                </c:pt>
                <c:pt idx="1188">
                  <c:v>-1.04079999E-4</c:v>
                </c:pt>
                <c:pt idx="1189">
                  <c:v>-1.03999999E-4</c:v>
                </c:pt>
                <c:pt idx="1190">
                  <c:v>-1.03919999E-4</c:v>
                </c:pt>
                <c:pt idx="1191">
                  <c:v>-1.03839999E-4</c:v>
                </c:pt>
                <c:pt idx="1192">
                  <c:v>-1.03759999E-4</c:v>
                </c:pt>
                <c:pt idx="1193">
                  <c:v>-1.03679999E-4</c:v>
                </c:pt>
                <c:pt idx="1194">
                  <c:v>-1.03599999E-4</c:v>
                </c:pt>
                <c:pt idx="1195">
                  <c:v>-1.03519999E-4</c:v>
                </c:pt>
                <c:pt idx="1196">
                  <c:v>-1.03439999E-4</c:v>
                </c:pt>
                <c:pt idx="1197">
                  <c:v>-1.03359999E-4</c:v>
                </c:pt>
                <c:pt idx="1198">
                  <c:v>-1.03279999E-4</c:v>
                </c:pt>
                <c:pt idx="1199">
                  <c:v>-1.0319999900000001E-4</c:v>
                </c:pt>
                <c:pt idx="1200">
                  <c:v>-1.0311999900000001E-4</c:v>
                </c:pt>
                <c:pt idx="1201">
                  <c:v>-1.0303999899999999E-4</c:v>
                </c:pt>
                <c:pt idx="1202">
                  <c:v>-1.0295999899999999E-4</c:v>
                </c:pt>
                <c:pt idx="1203">
                  <c:v>-1.0287999899999999E-4</c:v>
                </c:pt>
                <c:pt idx="1204">
                  <c:v>-1.02799999E-4</c:v>
                </c:pt>
                <c:pt idx="1205">
                  <c:v>-1.02719999E-4</c:v>
                </c:pt>
                <c:pt idx="1206">
                  <c:v>-1.02639999E-4</c:v>
                </c:pt>
                <c:pt idx="1207">
                  <c:v>-1.02559999E-4</c:v>
                </c:pt>
                <c:pt idx="1208">
                  <c:v>-1.02479999E-4</c:v>
                </c:pt>
                <c:pt idx="1209">
                  <c:v>-1.02399999E-4</c:v>
                </c:pt>
                <c:pt idx="1210">
                  <c:v>-1.02319999E-4</c:v>
                </c:pt>
                <c:pt idx="1211">
                  <c:v>-1.02239999E-4</c:v>
                </c:pt>
                <c:pt idx="1212">
                  <c:v>-1.02159999E-4</c:v>
                </c:pt>
                <c:pt idx="1213">
                  <c:v>-1.02079999E-4</c:v>
                </c:pt>
                <c:pt idx="1214">
                  <c:v>-1.01999999E-4</c:v>
                </c:pt>
                <c:pt idx="1215">
                  <c:v>-1.01919999E-4</c:v>
                </c:pt>
                <c:pt idx="1216">
                  <c:v>-1.01839999E-4</c:v>
                </c:pt>
                <c:pt idx="1217">
                  <c:v>-1.0175999900000001E-4</c:v>
                </c:pt>
                <c:pt idx="1218">
                  <c:v>-1.0167999900000001E-4</c:v>
                </c:pt>
                <c:pt idx="1219">
                  <c:v>-1.0159999899999999E-4</c:v>
                </c:pt>
                <c:pt idx="1220">
                  <c:v>-1.0151999899999999E-4</c:v>
                </c:pt>
                <c:pt idx="1221">
                  <c:v>-1.01439999E-4</c:v>
                </c:pt>
                <c:pt idx="1222">
                  <c:v>-1.01359999E-4</c:v>
                </c:pt>
                <c:pt idx="1223">
                  <c:v>-1.01279999E-4</c:v>
                </c:pt>
                <c:pt idx="1224">
                  <c:v>-1.01199999E-4</c:v>
                </c:pt>
                <c:pt idx="1225">
                  <c:v>-1.01119999E-4</c:v>
                </c:pt>
                <c:pt idx="1226">
                  <c:v>-1.01039999E-4</c:v>
                </c:pt>
                <c:pt idx="1227">
                  <c:v>-1.00959999E-4</c:v>
                </c:pt>
                <c:pt idx="1228">
                  <c:v>-1.00879999E-4</c:v>
                </c:pt>
                <c:pt idx="1229">
                  <c:v>-1.00799999E-4</c:v>
                </c:pt>
                <c:pt idx="1230">
                  <c:v>-1.00719999E-4</c:v>
                </c:pt>
                <c:pt idx="1231">
                  <c:v>-1.00639999E-4</c:v>
                </c:pt>
                <c:pt idx="1232">
                  <c:v>-1.00559999E-4</c:v>
                </c:pt>
                <c:pt idx="1233">
                  <c:v>-1.00479999E-4</c:v>
                </c:pt>
                <c:pt idx="1234">
                  <c:v>-1.00399999E-4</c:v>
                </c:pt>
                <c:pt idx="1235">
                  <c:v>-1.0031999900000001E-4</c:v>
                </c:pt>
                <c:pt idx="1236">
                  <c:v>-1.0023999900000001E-4</c:v>
                </c:pt>
                <c:pt idx="1237">
                  <c:v>-1.0015999899999999E-4</c:v>
                </c:pt>
                <c:pt idx="1238">
                  <c:v>-1.0007999899999999E-4</c:v>
                </c:pt>
                <c:pt idx="1239" formatCode="0.00E+00">
                  <c:v>-9.9999999400000002E-5</c:v>
                </c:pt>
                <c:pt idx="1240" formatCode="0.00E+00">
                  <c:v>-9.9919999400000003E-5</c:v>
                </c:pt>
                <c:pt idx="1241" formatCode="0.00E+00">
                  <c:v>-9.9839999400000003E-5</c:v>
                </c:pt>
                <c:pt idx="1242" formatCode="0.00E+00">
                  <c:v>-9.9759999400000004E-5</c:v>
                </c:pt>
                <c:pt idx="1243" formatCode="0.00E+00">
                  <c:v>-9.9679999400000005E-5</c:v>
                </c:pt>
                <c:pt idx="1244" formatCode="0.00E+00">
                  <c:v>-9.9599999400000006E-5</c:v>
                </c:pt>
                <c:pt idx="1245" formatCode="0.00E+00">
                  <c:v>-9.9519999400000006E-5</c:v>
                </c:pt>
                <c:pt idx="1246" formatCode="0.00E+00">
                  <c:v>-9.9439999399999994E-5</c:v>
                </c:pt>
                <c:pt idx="1247" formatCode="0.00E+00">
                  <c:v>-9.9359999399999994E-5</c:v>
                </c:pt>
                <c:pt idx="1248" formatCode="0.00E+00">
                  <c:v>-9.9279999399999995E-5</c:v>
                </c:pt>
                <c:pt idx="1249" formatCode="0.00E+00">
                  <c:v>-9.9199999399999996E-5</c:v>
                </c:pt>
                <c:pt idx="1250" formatCode="0.00E+00">
                  <c:v>-9.9119999399999997E-5</c:v>
                </c:pt>
                <c:pt idx="1251" formatCode="0.00E+00">
                  <c:v>-9.9039999399999997E-5</c:v>
                </c:pt>
                <c:pt idx="1252" formatCode="0.00E+00">
                  <c:v>-9.8959999399999998E-5</c:v>
                </c:pt>
                <c:pt idx="1253" formatCode="0.00E+00">
                  <c:v>-9.8879999399999999E-5</c:v>
                </c:pt>
                <c:pt idx="1254" formatCode="0.00E+00">
                  <c:v>-9.87999994E-5</c:v>
                </c:pt>
                <c:pt idx="1255" formatCode="0.00E+00">
                  <c:v>-9.87199994E-5</c:v>
                </c:pt>
                <c:pt idx="1256" formatCode="0.00E+00">
                  <c:v>-9.8639999400000001E-5</c:v>
                </c:pt>
                <c:pt idx="1257" formatCode="0.00E+00">
                  <c:v>-9.8559999400000002E-5</c:v>
                </c:pt>
                <c:pt idx="1258" formatCode="0.00E+00">
                  <c:v>-9.8479999400000003E-5</c:v>
                </c:pt>
                <c:pt idx="1259" formatCode="0.00E+00">
                  <c:v>-9.8399999400000004E-5</c:v>
                </c:pt>
                <c:pt idx="1260" formatCode="0.00E+00">
                  <c:v>-9.8319999400000004E-5</c:v>
                </c:pt>
                <c:pt idx="1261" formatCode="0.00E+00">
                  <c:v>-9.8239999400000005E-5</c:v>
                </c:pt>
                <c:pt idx="1262" formatCode="0.00E+00">
                  <c:v>-9.8159999400000006E-5</c:v>
                </c:pt>
                <c:pt idx="1263" formatCode="0.00E+00">
                  <c:v>-9.8079999400000007E-5</c:v>
                </c:pt>
                <c:pt idx="1264" formatCode="0.00E+00">
                  <c:v>-9.7999999399999994E-5</c:v>
                </c:pt>
                <c:pt idx="1265" formatCode="0.00E+00">
                  <c:v>-9.7919999399999995E-5</c:v>
                </c:pt>
                <c:pt idx="1266" formatCode="0.00E+00">
                  <c:v>-9.7839999399999995E-5</c:v>
                </c:pt>
                <c:pt idx="1267" formatCode="0.00E+00">
                  <c:v>-9.7759999399999996E-5</c:v>
                </c:pt>
                <c:pt idx="1268" formatCode="0.00E+00">
                  <c:v>-9.7679999399999997E-5</c:v>
                </c:pt>
                <c:pt idx="1269" formatCode="0.00E+00">
                  <c:v>-9.7599999399999998E-5</c:v>
                </c:pt>
                <c:pt idx="1270" formatCode="0.00E+00">
                  <c:v>-9.7519999399999998E-5</c:v>
                </c:pt>
                <c:pt idx="1271" formatCode="0.00E+00">
                  <c:v>-9.7439999399999999E-5</c:v>
                </c:pt>
                <c:pt idx="1272" formatCode="0.00E+00">
                  <c:v>-9.73599994E-5</c:v>
                </c:pt>
                <c:pt idx="1273" formatCode="0.00E+00">
                  <c:v>-9.7279999400000001E-5</c:v>
                </c:pt>
                <c:pt idx="1274" formatCode="0.00E+00">
                  <c:v>-9.7199999400000001E-5</c:v>
                </c:pt>
                <c:pt idx="1275" formatCode="0.00E+00">
                  <c:v>-9.7119999400000002E-5</c:v>
                </c:pt>
                <c:pt idx="1276" formatCode="0.00E+00">
                  <c:v>-9.7039999400000003E-5</c:v>
                </c:pt>
                <c:pt idx="1277" formatCode="0.00E+00">
                  <c:v>-9.6959999400000004E-5</c:v>
                </c:pt>
                <c:pt idx="1278" formatCode="0.00E+00">
                  <c:v>-9.6879999400000005E-5</c:v>
                </c:pt>
                <c:pt idx="1279" formatCode="0.00E+00">
                  <c:v>-9.6799999400000005E-5</c:v>
                </c:pt>
                <c:pt idx="1280" formatCode="0.00E+00">
                  <c:v>-9.6719999400000006E-5</c:v>
                </c:pt>
                <c:pt idx="1281" formatCode="0.00E+00">
                  <c:v>-9.6639999399999993E-5</c:v>
                </c:pt>
                <c:pt idx="1282" formatCode="0.00E+00">
                  <c:v>-9.6559999399999994E-5</c:v>
                </c:pt>
                <c:pt idx="1283" formatCode="0.00E+00">
                  <c:v>-9.6479999399999995E-5</c:v>
                </c:pt>
                <c:pt idx="1284" formatCode="0.00E+00">
                  <c:v>-9.6399999399999996E-5</c:v>
                </c:pt>
                <c:pt idx="1285" formatCode="0.00E+00">
                  <c:v>-9.6319999399999996E-5</c:v>
                </c:pt>
                <c:pt idx="1286" formatCode="0.00E+00">
                  <c:v>-9.6239999399999997E-5</c:v>
                </c:pt>
                <c:pt idx="1287" formatCode="0.00E+00">
                  <c:v>-9.6159999399999998E-5</c:v>
                </c:pt>
                <c:pt idx="1288" formatCode="0.00E+00">
                  <c:v>-9.6079999399999999E-5</c:v>
                </c:pt>
                <c:pt idx="1289" formatCode="0.00E+00">
                  <c:v>-9.5999999399999999E-5</c:v>
                </c:pt>
                <c:pt idx="1290" formatCode="0.00E+00">
                  <c:v>-9.59199994E-5</c:v>
                </c:pt>
                <c:pt idx="1291" formatCode="0.00E+00">
                  <c:v>-9.5839999400000001E-5</c:v>
                </c:pt>
                <c:pt idx="1292" formatCode="0.00E+00">
                  <c:v>-9.5759999400000002E-5</c:v>
                </c:pt>
                <c:pt idx="1293" formatCode="0.00E+00">
                  <c:v>-9.5679999400000002E-5</c:v>
                </c:pt>
                <c:pt idx="1294" formatCode="0.00E+00">
                  <c:v>-9.5599999400000003E-5</c:v>
                </c:pt>
                <c:pt idx="1295" formatCode="0.00E+00">
                  <c:v>-9.5519999400000004E-5</c:v>
                </c:pt>
                <c:pt idx="1296" formatCode="0.00E+00">
                  <c:v>-9.5439999400000005E-5</c:v>
                </c:pt>
                <c:pt idx="1297" formatCode="0.00E+00">
                  <c:v>-9.5359999400000006E-5</c:v>
                </c:pt>
                <c:pt idx="1298" formatCode="0.00E+00">
                  <c:v>-9.5279999400000006E-5</c:v>
                </c:pt>
                <c:pt idx="1299" formatCode="0.00E+00">
                  <c:v>-9.5199999399999994E-5</c:v>
                </c:pt>
                <c:pt idx="1300" formatCode="0.00E+00">
                  <c:v>-9.5119999399999994E-5</c:v>
                </c:pt>
                <c:pt idx="1301" formatCode="0.00E+00">
                  <c:v>-9.5039999399999995E-5</c:v>
                </c:pt>
                <c:pt idx="1302" formatCode="0.00E+00">
                  <c:v>-9.4959999399999996E-5</c:v>
                </c:pt>
                <c:pt idx="1303" formatCode="0.00E+00">
                  <c:v>-9.4879999399999997E-5</c:v>
                </c:pt>
                <c:pt idx="1304" formatCode="0.00E+00">
                  <c:v>-9.4799999399999997E-5</c:v>
                </c:pt>
                <c:pt idx="1305" formatCode="0.00E+00">
                  <c:v>-9.4719999399999998E-5</c:v>
                </c:pt>
                <c:pt idx="1306" formatCode="0.00E+00">
                  <c:v>-9.4639999399999999E-5</c:v>
                </c:pt>
                <c:pt idx="1307" formatCode="0.00E+00">
                  <c:v>-9.45599994E-5</c:v>
                </c:pt>
                <c:pt idx="1308" formatCode="0.00E+00">
                  <c:v>-9.44799994E-5</c:v>
                </c:pt>
                <c:pt idx="1309" formatCode="0.00E+00">
                  <c:v>-9.4399999400000001E-5</c:v>
                </c:pt>
                <c:pt idx="1310" formatCode="0.00E+00">
                  <c:v>-9.4319999400000002E-5</c:v>
                </c:pt>
                <c:pt idx="1311" formatCode="0.00E+00">
                  <c:v>-9.4239999400000003E-5</c:v>
                </c:pt>
                <c:pt idx="1312" formatCode="0.00E+00">
                  <c:v>-9.4159999400000003E-5</c:v>
                </c:pt>
                <c:pt idx="1313" formatCode="0.00E+00">
                  <c:v>-9.4079999400000004E-5</c:v>
                </c:pt>
                <c:pt idx="1314" formatCode="0.00E+00">
                  <c:v>-9.3999999400000005E-5</c:v>
                </c:pt>
                <c:pt idx="1315" formatCode="0.00E+00">
                  <c:v>-9.3919999400000006E-5</c:v>
                </c:pt>
                <c:pt idx="1316" formatCode="0.00E+00">
                  <c:v>-9.3839999400000007E-5</c:v>
                </c:pt>
                <c:pt idx="1317" formatCode="0.00E+00">
                  <c:v>-9.3759999399999994E-5</c:v>
                </c:pt>
                <c:pt idx="1318" formatCode="0.00E+00">
                  <c:v>-9.3679999399999995E-5</c:v>
                </c:pt>
                <c:pt idx="1319" formatCode="0.00E+00">
                  <c:v>-9.3599999399999995E-5</c:v>
                </c:pt>
                <c:pt idx="1320" formatCode="0.00E+00">
                  <c:v>-9.3519999399999996E-5</c:v>
                </c:pt>
                <c:pt idx="1321" formatCode="0.00E+00">
                  <c:v>-9.3439999399999997E-5</c:v>
                </c:pt>
                <c:pt idx="1322" formatCode="0.00E+00">
                  <c:v>-9.3359999399999998E-5</c:v>
                </c:pt>
                <c:pt idx="1323" formatCode="0.00E+00">
                  <c:v>-9.3279999399999998E-5</c:v>
                </c:pt>
                <c:pt idx="1324" formatCode="0.00E+00">
                  <c:v>-9.3199999399999999E-5</c:v>
                </c:pt>
                <c:pt idx="1325" formatCode="0.00E+00">
                  <c:v>-9.31199994E-5</c:v>
                </c:pt>
                <c:pt idx="1326" formatCode="0.00E+00">
                  <c:v>-9.3039999400000001E-5</c:v>
                </c:pt>
                <c:pt idx="1327" formatCode="0.00E+00">
                  <c:v>-9.2959999400000001E-5</c:v>
                </c:pt>
                <c:pt idx="1328" formatCode="0.00E+00">
                  <c:v>-9.2879999400000002E-5</c:v>
                </c:pt>
                <c:pt idx="1329" formatCode="0.00E+00">
                  <c:v>-9.2799999400000003E-5</c:v>
                </c:pt>
                <c:pt idx="1330" formatCode="0.00E+00">
                  <c:v>-9.2719999400000004E-5</c:v>
                </c:pt>
                <c:pt idx="1331" formatCode="0.00E+00">
                  <c:v>-9.2639999400000004E-5</c:v>
                </c:pt>
                <c:pt idx="1332" formatCode="0.00E+00">
                  <c:v>-9.2559999400000005E-5</c:v>
                </c:pt>
                <c:pt idx="1333" formatCode="0.00E+00">
                  <c:v>-9.2479999400000006E-5</c:v>
                </c:pt>
                <c:pt idx="1334" formatCode="0.00E+00">
                  <c:v>-9.2399999400000007E-5</c:v>
                </c:pt>
                <c:pt idx="1335" formatCode="0.00E+00">
                  <c:v>-9.2319999399999994E-5</c:v>
                </c:pt>
                <c:pt idx="1336" formatCode="0.00E+00">
                  <c:v>-9.2239999399999995E-5</c:v>
                </c:pt>
                <c:pt idx="1337" formatCode="0.00E+00">
                  <c:v>-9.2159999399999996E-5</c:v>
                </c:pt>
                <c:pt idx="1338" formatCode="0.00E+00">
                  <c:v>-9.2079999399999996E-5</c:v>
                </c:pt>
                <c:pt idx="1339" formatCode="0.00E+00">
                  <c:v>-9.1999999399999997E-5</c:v>
                </c:pt>
                <c:pt idx="1340" formatCode="0.00E+00">
                  <c:v>-9.1919999399999998E-5</c:v>
                </c:pt>
                <c:pt idx="1341" formatCode="0.00E+00">
                  <c:v>-9.1839999399999999E-5</c:v>
                </c:pt>
                <c:pt idx="1342" formatCode="0.00E+00">
                  <c:v>-9.1759999399999999E-5</c:v>
                </c:pt>
                <c:pt idx="1343" formatCode="0.00E+00">
                  <c:v>-9.16799994E-5</c:v>
                </c:pt>
                <c:pt idx="1344" formatCode="0.00E+00">
                  <c:v>-9.1599999400000001E-5</c:v>
                </c:pt>
                <c:pt idx="1345" formatCode="0.00E+00">
                  <c:v>-9.1519999400000002E-5</c:v>
                </c:pt>
                <c:pt idx="1346" formatCode="0.00E+00">
                  <c:v>-9.1439999400000002E-5</c:v>
                </c:pt>
                <c:pt idx="1347" formatCode="0.00E+00">
                  <c:v>-9.1359999400000003E-5</c:v>
                </c:pt>
                <c:pt idx="1348" formatCode="0.00E+00">
                  <c:v>-9.1279999400000004E-5</c:v>
                </c:pt>
                <c:pt idx="1349" formatCode="0.00E+00">
                  <c:v>-9.1199999400000005E-5</c:v>
                </c:pt>
                <c:pt idx="1350" formatCode="0.00E+00">
                  <c:v>-9.1119999400000005E-5</c:v>
                </c:pt>
                <c:pt idx="1351" formatCode="0.00E+00">
                  <c:v>-9.1039999400000006E-5</c:v>
                </c:pt>
                <c:pt idx="1352" formatCode="0.00E+00">
                  <c:v>-9.0959999399999993E-5</c:v>
                </c:pt>
                <c:pt idx="1353" formatCode="0.00E+00">
                  <c:v>-9.0879999399999994E-5</c:v>
                </c:pt>
                <c:pt idx="1354" formatCode="0.00E+00">
                  <c:v>-9.0799999399999995E-5</c:v>
                </c:pt>
                <c:pt idx="1355" formatCode="0.00E+00">
                  <c:v>-9.0719999399999996E-5</c:v>
                </c:pt>
                <c:pt idx="1356" formatCode="0.00E+00">
                  <c:v>-9.0639999399999997E-5</c:v>
                </c:pt>
                <c:pt idx="1357" formatCode="0.00E+00">
                  <c:v>-9.0559999399999997E-5</c:v>
                </c:pt>
                <c:pt idx="1358" formatCode="0.00E+00">
                  <c:v>-9.0479999500000003E-5</c:v>
                </c:pt>
                <c:pt idx="1359" formatCode="0.00E+00">
                  <c:v>-9.0399999500000004E-5</c:v>
                </c:pt>
                <c:pt idx="1360" formatCode="0.00E+00">
                  <c:v>-9.0319999500000005E-5</c:v>
                </c:pt>
                <c:pt idx="1361" formatCode="0.00E+00">
                  <c:v>-9.0239999500000005E-5</c:v>
                </c:pt>
                <c:pt idx="1362" formatCode="0.00E+00">
                  <c:v>-9.0159999500000006E-5</c:v>
                </c:pt>
                <c:pt idx="1363" formatCode="0.00E+00">
                  <c:v>-9.0079999499999993E-5</c:v>
                </c:pt>
                <c:pt idx="1364" formatCode="0.00E+00">
                  <c:v>-8.9999999499999994E-5</c:v>
                </c:pt>
                <c:pt idx="1365" formatCode="0.00E+00">
                  <c:v>-8.9919999499999995E-5</c:v>
                </c:pt>
                <c:pt idx="1366" formatCode="0.00E+00">
                  <c:v>-8.9839999499999996E-5</c:v>
                </c:pt>
                <c:pt idx="1367" formatCode="0.00E+00">
                  <c:v>-8.9759999499999996E-5</c:v>
                </c:pt>
                <c:pt idx="1368" formatCode="0.00E+00">
                  <c:v>-8.9679999499999997E-5</c:v>
                </c:pt>
                <c:pt idx="1369" formatCode="0.00E+00">
                  <c:v>-8.9599999499999998E-5</c:v>
                </c:pt>
                <c:pt idx="1370" formatCode="0.00E+00">
                  <c:v>-8.9519999499999999E-5</c:v>
                </c:pt>
                <c:pt idx="1371" formatCode="0.00E+00">
                  <c:v>-8.9439999499999999E-5</c:v>
                </c:pt>
                <c:pt idx="1372" formatCode="0.00E+00">
                  <c:v>-8.93599995E-5</c:v>
                </c:pt>
                <c:pt idx="1373" formatCode="0.00E+00">
                  <c:v>-8.9279999500000001E-5</c:v>
                </c:pt>
                <c:pt idx="1374" formatCode="0.00E+00">
                  <c:v>-8.9199999500000002E-5</c:v>
                </c:pt>
                <c:pt idx="1375" formatCode="0.00E+00">
                  <c:v>-8.9119999500000003E-5</c:v>
                </c:pt>
                <c:pt idx="1376" formatCode="0.00E+00">
                  <c:v>-8.9039999500000003E-5</c:v>
                </c:pt>
                <c:pt idx="1377" formatCode="0.00E+00">
                  <c:v>-8.8959999500000004E-5</c:v>
                </c:pt>
                <c:pt idx="1378" formatCode="0.00E+00">
                  <c:v>-8.8879999500000005E-5</c:v>
                </c:pt>
                <c:pt idx="1379" formatCode="0.00E+00">
                  <c:v>-8.8799999500000006E-5</c:v>
                </c:pt>
                <c:pt idx="1380" formatCode="0.00E+00">
                  <c:v>-8.8719999500000006E-5</c:v>
                </c:pt>
                <c:pt idx="1381" formatCode="0.00E+00">
                  <c:v>-8.8639999499999994E-5</c:v>
                </c:pt>
                <c:pt idx="1382" formatCode="0.00E+00">
                  <c:v>-8.8559999499999994E-5</c:v>
                </c:pt>
                <c:pt idx="1383" formatCode="0.00E+00">
                  <c:v>-8.8479999499999995E-5</c:v>
                </c:pt>
                <c:pt idx="1384" formatCode="0.00E+00">
                  <c:v>-8.8399999499999996E-5</c:v>
                </c:pt>
                <c:pt idx="1385" formatCode="0.00E+00">
                  <c:v>-8.8319999499999997E-5</c:v>
                </c:pt>
                <c:pt idx="1386" formatCode="0.00E+00">
                  <c:v>-8.8239999499999997E-5</c:v>
                </c:pt>
                <c:pt idx="1387" formatCode="0.00E+00">
                  <c:v>-8.8159999499999998E-5</c:v>
                </c:pt>
                <c:pt idx="1388" formatCode="0.00E+00">
                  <c:v>-8.8079999499999999E-5</c:v>
                </c:pt>
                <c:pt idx="1389" formatCode="0.00E+00">
                  <c:v>-8.79999995E-5</c:v>
                </c:pt>
                <c:pt idx="1390" formatCode="0.00E+00">
                  <c:v>-8.79199995E-5</c:v>
                </c:pt>
                <c:pt idx="1391" formatCode="0.00E+00">
                  <c:v>-8.7839999500000001E-5</c:v>
                </c:pt>
                <c:pt idx="1392" formatCode="0.00E+00">
                  <c:v>-8.7759999500000002E-5</c:v>
                </c:pt>
                <c:pt idx="1393" formatCode="0.00E+00">
                  <c:v>-8.7679999500000003E-5</c:v>
                </c:pt>
                <c:pt idx="1394" formatCode="0.00E+00">
                  <c:v>-8.7599999500000004E-5</c:v>
                </c:pt>
                <c:pt idx="1395" formatCode="0.00E+00">
                  <c:v>-8.7519999500000004E-5</c:v>
                </c:pt>
                <c:pt idx="1396" formatCode="0.00E+00">
                  <c:v>-8.7439999500000005E-5</c:v>
                </c:pt>
                <c:pt idx="1397" formatCode="0.00E+00">
                  <c:v>-8.7359999500000006E-5</c:v>
                </c:pt>
                <c:pt idx="1398" formatCode="0.00E+00">
                  <c:v>-8.7279999500000007E-5</c:v>
                </c:pt>
                <c:pt idx="1399" formatCode="0.00E+00">
                  <c:v>-8.7199999499999994E-5</c:v>
                </c:pt>
                <c:pt idx="1400" formatCode="0.00E+00">
                  <c:v>-8.7119999499999995E-5</c:v>
                </c:pt>
                <c:pt idx="1401" formatCode="0.00E+00">
                  <c:v>-8.7039999499999995E-5</c:v>
                </c:pt>
                <c:pt idx="1402" formatCode="0.00E+00">
                  <c:v>-8.6959999499999996E-5</c:v>
                </c:pt>
                <c:pt idx="1403" formatCode="0.00E+00">
                  <c:v>-8.6879999499999997E-5</c:v>
                </c:pt>
                <c:pt idx="1404" formatCode="0.00E+00">
                  <c:v>-8.6799999499999998E-5</c:v>
                </c:pt>
                <c:pt idx="1405" formatCode="0.00E+00">
                  <c:v>-8.6719999499999998E-5</c:v>
                </c:pt>
                <c:pt idx="1406" formatCode="0.00E+00">
                  <c:v>-8.6639999499999999E-5</c:v>
                </c:pt>
                <c:pt idx="1407" formatCode="0.00E+00">
                  <c:v>-8.65599995E-5</c:v>
                </c:pt>
                <c:pt idx="1408" formatCode="0.00E+00">
                  <c:v>-8.6479999500000001E-5</c:v>
                </c:pt>
                <c:pt idx="1409" formatCode="0.00E+00">
                  <c:v>-8.6399999500000001E-5</c:v>
                </c:pt>
                <c:pt idx="1410" formatCode="0.00E+00">
                  <c:v>-8.6319999500000002E-5</c:v>
                </c:pt>
                <c:pt idx="1411" formatCode="0.00E+00">
                  <c:v>-8.6239999500000003E-5</c:v>
                </c:pt>
                <c:pt idx="1412" formatCode="0.00E+00">
                  <c:v>-8.6159999500000004E-5</c:v>
                </c:pt>
                <c:pt idx="1413" formatCode="0.00E+00">
                  <c:v>-8.6079999500000005E-5</c:v>
                </c:pt>
                <c:pt idx="1414" formatCode="0.00E+00">
                  <c:v>-8.5999999500000005E-5</c:v>
                </c:pt>
                <c:pt idx="1415" formatCode="0.00E+00">
                  <c:v>-8.5919999500000006E-5</c:v>
                </c:pt>
                <c:pt idx="1416" formatCode="0.00E+00">
                  <c:v>-8.5839999499999993E-5</c:v>
                </c:pt>
                <c:pt idx="1417" formatCode="0.00E+00">
                  <c:v>-8.5759999499999994E-5</c:v>
                </c:pt>
                <c:pt idx="1418" formatCode="0.00E+00">
                  <c:v>-8.5679999499999995E-5</c:v>
                </c:pt>
                <c:pt idx="1419" formatCode="0.00E+00">
                  <c:v>-8.5599999499999996E-5</c:v>
                </c:pt>
                <c:pt idx="1420" formatCode="0.00E+00">
                  <c:v>-8.5519999499999996E-5</c:v>
                </c:pt>
                <c:pt idx="1421" formatCode="0.00E+00">
                  <c:v>-8.5439999499999997E-5</c:v>
                </c:pt>
                <c:pt idx="1422" formatCode="0.00E+00">
                  <c:v>-8.5359999499999998E-5</c:v>
                </c:pt>
                <c:pt idx="1423" formatCode="0.00E+00">
                  <c:v>-8.5279999499999999E-5</c:v>
                </c:pt>
                <c:pt idx="1424" formatCode="0.00E+00">
                  <c:v>-8.5199999499999999E-5</c:v>
                </c:pt>
                <c:pt idx="1425" formatCode="0.00E+00">
                  <c:v>-8.51199995E-5</c:v>
                </c:pt>
                <c:pt idx="1426" formatCode="0.00E+00">
                  <c:v>-8.5039999500000001E-5</c:v>
                </c:pt>
                <c:pt idx="1427" formatCode="0.00E+00">
                  <c:v>-8.4959999500000002E-5</c:v>
                </c:pt>
                <c:pt idx="1428" formatCode="0.00E+00">
                  <c:v>-8.4879999500000002E-5</c:v>
                </c:pt>
                <c:pt idx="1429" formatCode="0.00E+00">
                  <c:v>-8.4799999500000003E-5</c:v>
                </c:pt>
                <c:pt idx="1430" formatCode="0.00E+00">
                  <c:v>-8.4719999500000004E-5</c:v>
                </c:pt>
                <c:pt idx="1431" formatCode="0.00E+00">
                  <c:v>-8.4639999500000005E-5</c:v>
                </c:pt>
                <c:pt idx="1432" formatCode="0.00E+00">
                  <c:v>-8.4559999500000006E-5</c:v>
                </c:pt>
                <c:pt idx="1433" formatCode="0.00E+00">
                  <c:v>-8.4479999500000006E-5</c:v>
                </c:pt>
                <c:pt idx="1434" formatCode="0.00E+00">
                  <c:v>-8.4399999499999994E-5</c:v>
                </c:pt>
                <c:pt idx="1435" formatCode="0.00E+00">
                  <c:v>-8.4319999499999994E-5</c:v>
                </c:pt>
                <c:pt idx="1436" formatCode="0.00E+00">
                  <c:v>-8.4239999499999995E-5</c:v>
                </c:pt>
                <c:pt idx="1437" formatCode="0.00E+00">
                  <c:v>-8.4159999499999996E-5</c:v>
                </c:pt>
                <c:pt idx="1438" formatCode="0.00E+00">
                  <c:v>-8.4079999499999997E-5</c:v>
                </c:pt>
                <c:pt idx="1439" formatCode="0.00E+00">
                  <c:v>-8.3999999499999997E-5</c:v>
                </c:pt>
                <c:pt idx="1440" formatCode="0.00E+00">
                  <c:v>-8.3919999499999998E-5</c:v>
                </c:pt>
                <c:pt idx="1441" formatCode="0.00E+00">
                  <c:v>-8.3839999499999999E-5</c:v>
                </c:pt>
                <c:pt idx="1442" formatCode="0.00E+00">
                  <c:v>-8.37599995E-5</c:v>
                </c:pt>
                <c:pt idx="1443" formatCode="0.00E+00">
                  <c:v>-8.36799995E-5</c:v>
                </c:pt>
                <c:pt idx="1444" formatCode="0.00E+00">
                  <c:v>-8.3599999500000001E-5</c:v>
                </c:pt>
                <c:pt idx="1445" formatCode="0.00E+00">
                  <c:v>-8.3519999500000002E-5</c:v>
                </c:pt>
                <c:pt idx="1446" formatCode="0.00E+00">
                  <c:v>-8.3439999500000003E-5</c:v>
                </c:pt>
                <c:pt idx="1447" formatCode="0.00E+00">
                  <c:v>-8.3359999500000003E-5</c:v>
                </c:pt>
                <c:pt idx="1448" formatCode="0.00E+00">
                  <c:v>-8.3279999500000004E-5</c:v>
                </c:pt>
                <c:pt idx="1449" formatCode="0.00E+00">
                  <c:v>-8.3199999500000005E-5</c:v>
                </c:pt>
                <c:pt idx="1450" formatCode="0.00E+00">
                  <c:v>-8.3119999500000006E-5</c:v>
                </c:pt>
                <c:pt idx="1451" formatCode="0.00E+00">
                  <c:v>-8.3039999500000007E-5</c:v>
                </c:pt>
                <c:pt idx="1452" formatCode="0.00E+00">
                  <c:v>-8.2959999499999994E-5</c:v>
                </c:pt>
                <c:pt idx="1453" formatCode="0.00E+00">
                  <c:v>-8.2879999499999995E-5</c:v>
                </c:pt>
                <c:pt idx="1454" formatCode="0.00E+00">
                  <c:v>-8.2799999499999995E-5</c:v>
                </c:pt>
                <c:pt idx="1455" formatCode="0.00E+00">
                  <c:v>-8.2719999499999996E-5</c:v>
                </c:pt>
                <c:pt idx="1456" formatCode="0.00E+00">
                  <c:v>-8.2639999499999997E-5</c:v>
                </c:pt>
                <c:pt idx="1457" formatCode="0.00E+00">
                  <c:v>-8.2559999499999998E-5</c:v>
                </c:pt>
                <c:pt idx="1458" formatCode="0.00E+00">
                  <c:v>-8.2479999499999998E-5</c:v>
                </c:pt>
                <c:pt idx="1459" formatCode="0.00E+00">
                  <c:v>-8.2399999499999999E-5</c:v>
                </c:pt>
                <c:pt idx="1460" formatCode="0.00E+00">
                  <c:v>-8.23199995E-5</c:v>
                </c:pt>
                <c:pt idx="1461" formatCode="0.00E+00">
                  <c:v>-8.2239999500000001E-5</c:v>
                </c:pt>
                <c:pt idx="1462" formatCode="0.00E+00">
                  <c:v>-8.2159999500000001E-5</c:v>
                </c:pt>
                <c:pt idx="1463" formatCode="0.00E+00">
                  <c:v>-8.2079999500000002E-5</c:v>
                </c:pt>
                <c:pt idx="1464" formatCode="0.00E+00">
                  <c:v>-8.1999999500000003E-5</c:v>
                </c:pt>
                <c:pt idx="1465" formatCode="0.00E+00">
                  <c:v>-8.1919999500000004E-5</c:v>
                </c:pt>
                <c:pt idx="1466" formatCode="0.00E+00">
                  <c:v>-8.1839999500000004E-5</c:v>
                </c:pt>
                <c:pt idx="1467" formatCode="0.00E+00">
                  <c:v>-8.1759999500000005E-5</c:v>
                </c:pt>
                <c:pt idx="1468" formatCode="0.00E+00">
                  <c:v>-8.1679999500000006E-5</c:v>
                </c:pt>
                <c:pt idx="1469" formatCode="0.00E+00">
                  <c:v>-8.1599999500000007E-5</c:v>
                </c:pt>
                <c:pt idx="1470" formatCode="0.00E+00">
                  <c:v>-8.1519999499999994E-5</c:v>
                </c:pt>
                <c:pt idx="1471" formatCode="0.00E+00">
                  <c:v>-8.1439999499999995E-5</c:v>
                </c:pt>
                <c:pt idx="1472" formatCode="0.00E+00">
                  <c:v>-8.1359999499999996E-5</c:v>
                </c:pt>
                <c:pt idx="1473" formatCode="0.00E+00">
                  <c:v>-8.1279999499999996E-5</c:v>
                </c:pt>
                <c:pt idx="1474" formatCode="0.00E+00">
                  <c:v>-8.1199999499999997E-5</c:v>
                </c:pt>
                <c:pt idx="1475" formatCode="0.00E+00">
                  <c:v>-8.1119999499999998E-5</c:v>
                </c:pt>
                <c:pt idx="1476" formatCode="0.00E+00">
                  <c:v>-8.1039999499999999E-5</c:v>
                </c:pt>
                <c:pt idx="1477" formatCode="0.00E+00">
                  <c:v>-8.0959999499999999E-5</c:v>
                </c:pt>
                <c:pt idx="1478" formatCode="0.00E+00">
                  <c:v>-8.08799995E-5</c:v>
                </c:pt>
                <c:pt idx="1479" formatCode="0.00E+00">
                  <c:v>-8.0799999500000001E-5</c:v>
                </c:pt>
                <c:pt idx="1480" formatCode="0.00E+00">
                  <c:v>-8.0719999500000002E-5</c:v>
                </c:pt>
                <c:pt idx="1481" formatCode="0.00E+00">
                  <c:v>-8.0639999500000002E-5</c:v>
                </c:pt>
                <c:pt idx="1482" formatCode="0.00E+00">
                  <c:v>-8.0559999500000003E-5</c:v>
                </c:pt>
                <c:pt idx="1483" formatCode="0.00E+00">
                  <c:v>-8.0479999500000004E-5</c:v>
                </c:pt>
                <c:pt idx="1484" formatCode="0.00E+00">
                  <c:v>-8.0399999500000005E-5</c:v>
                </c:pt>
                <c:pt idx="1485" formatCode="0.00E+00">
                  <c:v>-8.0319999500000005E-5</c:v>
                </c:pt>
                <c:pt idx="1486" formatCode="0.00E+00">
                  <c:v>-8.0239999500000006E-5</c:v>
                </c:pt>
                <c:pt idx="1487" formatCode="0.00E+00">
                  <c:v>-8.0159999499999993E-5</c:v>
                </c:pt>
                <c:pt idx="1488" formatCode="0.00E+00">
                  <c:v>-8.0079999499999994E-5</c:v>
                </c:pt>
                <c:pt idx="1489" formatCode="0.00E+00">
                  <c:v>-7.9999999499999995E-5</c:v>
                </c:pt>
                <c:pt idx="1490" formatCode="0.00E+00">
                  <c:v>-7.9919999499999996E-5</c:v>
                </c:pt>
                <c:pt idx="1491" formatCode="0.00E+00">
                  <c:v>-7.9839999499999997E-5</c:v>
                </c:pt>
                <c:pt idx="1492" formatCode="0.00E+00">
                  <c:v>-7.9759999499999997E-5</c:v>
                </c:pt>
                <c:pt idx="1493" formatCode="0.00E+00">
                  <c:v>-7.9679999499999998E-5</c:v>
                </c:pt>
                <c:pt idx="1494" formatCode="0.00E+00">
                  <c:v>-7.9599999499999999E-5</c:v>
                </c:pt>
                <c:pt idx="1495" formatCode="0.00E+00">
                  <c:v>-7.95199995E-5</c:v>
                </c:pt>
                <c:pt idx="1496" formatCode="0.00E+00">
                  <c:v>-7.94399995E-5</c:v>
                </c:pt>
                <c:pt idx="1497" formatCode="0.00E+00">
                  <c:v>-7.9359999500000001E-5</c:v>
                </c:pt>
                <c:pt idx="1498" formatCode="0.00E+00">
                  <c:v>-7.9279999500000002E-5</c:v>
                </c:pt>
                <c:pt idx="1499" formatCode="0.00E+00">
                  <c:v>-7.9199999500000003E-5</c:v>
                </c:pt>
                <c:pt idx="1500" formatCode="0.00E+00">
                  <c:v>-7.9119999500000003E-5</c:v>
                </c:pt>
                <c:pt idx="1501" formatCode="0.00E+00">
                  <c:v>-7.9039999500000004E-5</c:v>
                </c:pt>
                <c:pt idx="1502" formatCode="0.00E+00">
                  <c:v>-7.8959999500000005E-5</c:v>
                </c:pt>
                <c:pt idx="1503" formatCode="0.00E+00">
                  <c:v>-7.8879999500000006E-5</c:v>
                </c:pt>
                <c:pt idx="1504" formatCode="0.00E+00">
                  <c:v>-7.8799999500000006E-5</c:v>
                </c:pt>
                <c:pt idx="1505" formatCode="0.00E+00">
                  <c:v>-7.8719999499999994E-5</c:v>
                </c:pt>
                <c:pt idx="1506" formatCode="0.00E+00">
                  <c:v>-7.8639999499999994E-5</c:v>
                </c:pt>
                <c:pt idx="1507" formatCode="0.00E+00">
                  <c:v>-7.8559999499999995E-5</c:v>
                </c:pt>
                <c:pt idx="1508" formatCode="0.00E+00">
                  <c:v>-7.8479999499999996E-5</c:v>
                </c:pt>
                <c:pt idx="1509" formatCode="0.00E+00">
                  <c:v>-7.8399999499999997E-5</c:v>
                </c:pt>
                <c:pt idx="1510" formatCode="0.00E+00">
                  <c:v>-7.8319999499999998E-5</c:v>
                </c:pt>
                <c:pt idx="1511" formatCode="0.00E+00">
                  <c:v>-7.8239999499999998E-5</c:v>
                </c:pt>
                <c:pt idx="1512" formatCode="0.00E+00">
                  <c:v>-7.8159999499999999E-5</c:v>
                </c:pt>
                <c:pt idx="1513" formatCode="0.00E+00">
                  <c:v>-7.80799995E-5</c:v>
                </c:pt>
                <c:pt idx="1514" formatCode="0.00E+00">
                  <c:v>-7.7999999500000001E-5</c:v>
                </c:pt>
                <c:pt idx="1515" formatCode="0.00E+00">
                  <c:v>-7.7919999500000001E-5</c:v>
                </c:pt>
                <c:pt idx="1516" formatCode="0.00E+00">
                  <c:v>-7.7839999500000002E-5</c:v>
                </c:pt>
                <c:pt idx="1517" formatCode="0.00E+00">
                  <c:v>-7.7759999500000003E-5</c:v>
                </c:pt>
                <c:pt idx="1518" formatCode="0.00E+00">
                  <c:v>-7.7679999500000004E-5</c:v>
                </c:pt>
                <c:pt idx="1519" formatCode="0.00E+00">
                  <c:v>-7.7599999500000004E-5</c:v>
                </c:pt>
                <c:pt idx="1520" formatCode="0.00E+00">
                  <c:v>-7.7519999500000005E-5</c:v>
                </c:pt>
                <c:pt idx="1521" formatCode="0.00E+00">
                  <c:v>-7.7439999500000006E-5</c:v>
                </c:pt>
                <c:pt idx="1522" formatCode="0.00E+00">
                  <c:v>-7.7359999500000007E-5</c:v>
                </c:pt>
                <c:pt idx="1523" formatCode="0.00E+00">
                  <c:v>-7.7279999499999994E-5</c:v>
                </c:pt>
                <c:pt idx="1524" formatCode="0.00E+00">
                  <c:v>-7.7199999499999995E-5</c:v>
                </c:pt>
                <c:pt idx="1525" formatCode="0.00E+00">
                  <c:v>-7.7119999499999995E-5</c:v>
                </c:pt>
                <c:pt idx="1526" formatCode="0.00E+00">
                  <c:v>-7.7039999499999996E-5</c:v>
                </c:pt>
                <c:pt idx="1527" formatCode="0.00E+00">
                  <c:v>-7.6959999499999997E-5</c:v>
                </c:pt>
                <c:pt idx="1528" formatCode="0.00E+00">
                  <c:v>-7.6879999499999998E-5</c:v>
                </c:pt>
                <c:pt idx="1529" formatCode="0.00E+00">
                  <c:v>-7.6799999499999999E-5</c:v>
                </c:pt>
                <c:pt idx="1530" formatCode="0.00E+00">
                  <c:v>-7.6719999499999999E-5</c:v>
                </c:pt>
                <c:pt idx="1531" formatCode="0.00E+00">
                  <c:v>-7.66399995E-5</c:v>
                </c:pt>
                <c:pt idx="1532" formatCode="0.00E+00">
                  <c:v>-7.6559999500000001E-5</c:v>
                </c:pt>
                <c:pt idx="1533" formatCode="0.00E+00">
                  <c:v>-7.6479999500000002E-5</c:v>
                </c:pt>
                <c:pt idx="1534" formatCode="0.00E+00">
                  <c:v>-7.6399999500000002E-5</c:v>
                </c:pt>
                <c:pt idx="1535" formatCode="0.00E+00">
                  <c:v>-7.6319999500000003E-5</c:v>
                </c:pt>
                <c:pt idx="1536" formatCode="0.00E+00">
                  <c:v>-7.6239999500000004E-5</c:v>
                </c:pt>
                <c:pt idx="1537" formatCode="0.00E+00">
                  <c:v>-7.6159999500000005E-5</c:v>
                </c:pt>
                <c:pt idx="1538" formatCode="0.00E+00">
                  <c:v>-7.6079999500000005E-5</c:v>
                </c:pt>
                <c:pt idx="1539" formatCode="0.00E+00">
                  <c:v>-7.5999999500000006E-5</c:v>
                </c:pt>
                <c:pt idx="1540" formatCode="0.00E+00">
                  <c:v>-7.5919999499999993E-5</c:v>
                </c:pt>
                <c:pt idx="1541" formatCode="0.00E+00">
                  <c:v>-7.5839999499999994E-5</c:v>
                </c:pt>
                <c:pt idx="1542" formatCode="0.00E+00">
                  <c:v>-7.5759999499999995E-5</c:v>
                </c:pt>
                <c:pt idx="1543" formatCode="0.00E+00">
                  <c:v>-7.5679999499999996E-5</c:v>
                </c:pt>
                <c:pt idx="1544" formatCode="0.00E+00">
                  <c:v>-7.5599999499999996E-5</c:v>
                </c:pt>
                <c:pt idx="1545" formatCode="0.00E+00">
                  <c:v>-7.5519999499999997E-5</c:v>
                </c:pt>
                <c:pt idx="1546" formatCode="0.00E+00">
                  <c:v>-7.5439999499999998E-5</c:v>
                </c:pt>
                <c:pt idx="1547" formatCode="0.00E+00">
                  <c:v>-7.5359999499999999E-5</c:v>
                </c:pt>
                <c:pt idx="1548" formatCode="0.00E+00">
                  <c:v>-7.52799995E-5</c:v>
                </c:pt>
                <c:pt idx="1549" formatCode="0.00E+00">
                  <c:v>-7.51999995E-5</c:v>
                </c:pt>
                <c:pt idx="1550" formatCode="0.00E+00">
                  <c:v>-7.5119999500000001E-5</c:v>
                </c:pt>
                <c:pt idx="1551" formatCode="0.00E+00">
                  <c:v>-7.5039999500000002E-5</c:v>
                </c:pt>
                <c:pt idx="1552" formatCode="0.00E+00">
                  <c:v>-7.4959999500000003E-5</c:v>
                </c:pt>
                <c:pt idx="1553" formatCode="0.00E+00">
                  <c:v>-7.4879999500000003E-5</c:v>
                </c:pt>
                <c:pt idx="1554" formatCode="0.00E+00">
                  <c:v>-7.4799999500000004E-5</c:v>
                </c:pt>
                <c:pt idx="1555" formatCode="0.00E+00">
                  <c:v>-7.4719999500000005E-5</c:v>
                </c:pt>
                <c:pt idx="1556" formatCode="0.00E+00">
                  <c:v>-7.4639999500000006E-5</c:v>
                </c:pt>
                <c:pt idx="1557" formatCode="0.00E+00">
                  <c:v>-7.4559999500000006E-5</c:v>
                </c:pt>
                <c:pt idx="1558" formatCode="0.00E+00">
                  <c:v>-7.4479999499999994E-5</c:v>
                </c:pt>
                <c:pt idx="1559" formatCode="0.00E+00">
                  <c:v>-7.4399999499999994E-5</c:v>
                </c:pt>
                <c:pt idx="1560" formatCode="0.00E+00">
                  <c:v>-7.4319999499999995E-5</c:v>
                </c:pt>
                <c:pt idx="1561" formatCode="0.00E+00">
                  <c:v>-7.4239999499999996E-5</c:v>
                </c:pt>
                <c:pt idx="1562" formatCode="0.00E+00">
                  <c:v>-7.4159999499999997E-5</c:v>
                </c:pt>
                <c:pt idx="1563" formatCode="0.00E+00">
                  <c:v>-7.4079999499999997E-5</c:v>
                </c:pt>
                <c:pt idx="1564" formatCode="0.00E+00">
                  <c:v>-7.3999999600000003E-5</c:v>
                </c:pt>
                <c:pt idx="1565" formatCode="0.00E+00">
                  <c:v>-7.3919999600000004E-5</c:v>
                </c:pt>
                <c:pt idx="1566" formatCode="0.00E+00">
                  <c:v>-7.3839999600000005E-5</c:v>
                </c:pt>
                <c:pt idx="1567" formatCode="0.00E+00">
                  <c:v>-7.3759999600000006E-5</c:v>
                </c:pt>
                <c:pt idx="1568" formatCode="0.00E+00">
                  <c:v>-7.3679999600000006E-5</c:v>
                </c:pt>
                <c:pt idx="1569" formatCode="0.00E+00">
                  <c:v>-7.3599999599999994E-5</c:v>
                </c:pt>
                <c:pt idx="1570" formatCode="0.00E+00">
                  <c:v>-7.3519999599999994E-5</c:v>
                </c:pt>
                <c:pt idx="1571" formatCode="0.00E+00">
                  <c:v>-7.3439999599999995E-5</c:v>
                </c:pt>
                <c:pt idx="1572" formatCode="0.00E+00">
                  <c:v>-7.3359999599999996E-5</c:v>
                </c:pt>
                <c:pt idx="1573" formatCode="0.00E+00">
                  <c:v>-7.3279999599999997E-5</c:v>
                </c:pt>
                <c:pt idx="1574" formatCode="0.00E+00">
                  <c:v>-7.3199999599999997E-5</c:v>
                </c:pt>
                <c:pt idx="1575" formatCode="0.00E+00">
                  <c:v>-7.3119999599999998E-5</c:v>
                </c:pt>
                <c:pt idx="1576" formatCode="0.00E+00">
                  <c:v>-7.3039999599999999E-5</c:v>
                </c:pt>
                <c:pt idx="1577" formatCode="0.00E+00">
                  <c:v>-7.29599996E-5</c:v>
                </c:pt>
                <c:pt idx="1578" formatCode="0.00E+00">
                  <c:v>-7.28799996E-5</c:v>
                </c:pt>
                <c:pt idx="1579" formatCode="0.00E+00">
                  <c:v>-7.2799999600000001E-5</c:v>
                </c:pt>
                <c:pt idx="1580" formatCode="0.00E+00">
                  <c:v>-7.2719999600000002E-5</c:v>
                </c:pt>
                <c:pt idx="1581" formatCode="0.00E+00">
                  <c:v>-7.2639999600000003E-5</c:v>
                </c:pt>
                <c:pt idx="1582" formatCode="0.00E+00">
                  <c:v>-7.2559999600000003E-5</c:v>
                </c:pt>
                <c:pt idx="1583" formatCode="0.00E+00">
                  <c:v>-7.2479999600000004E-5</c:v>
                </c:pt>
                <c:pt idx="1584" formatCode="0.00E+00">
                  <c:v>-7.2399999600000005E-5</c:v>
                </c:pt>
                <c:pt idx="1585" formatCode="0.00E+00">
                  <c:v>-7.2319999600000006E-5</c:v>
                </c:pt>
                <c:pt idx="1586" formatCode="0.00E+00">
                  <c:v>-7.2239999600000007E-5</c:v>
                </c:pt>
                <c:pt idx="1587" formatCode="0.00E+00">
                  <c:v>-7.2159999599999994E-5</c:v>
                </c:pt>
                <c:pt idx="1588" formatCode="0.00E+00">
                  <c:v>-7.2079999599999995E-5</c:v>
                </c:pt>
                <c:pt idx="1589" formatCode="0.00E+00">
                  <c:v>-7.1999999599999995E-5</c:v>
                </c:pt>
                <c:pt idx="1590" formatCode="0.00E+00">
                  <c:v>-7.1919999599999996E-5</c:v>
                </c:pt>
                <c:pt idx="1591" formatCode="0.00E+00">
                  <c:v>-7.1839999599999997E-5</c:v>
                </c:pt>
                <c:pt idx="1592" formatCode="0.00E+00">
                  <c:v>-7.1759999599999998E-5</c:v>
                </c:pt>
                <c:pt idx="1593" formatCode="0.00E+00">
                  <c:v>-7.1679999599999998E-5</c:v>
                </c:pt>
                <c:pt idx="1594" formatCode="0.00E+00">
                  <c:v>-7.1599999599999999E-5</c:v>
                </c:pt>
                <c:pt idx="1595" formatCode="0.00E+00">
                  <c:v>-7.15199996E-5</c:v>
                </c:pt>
                <c:pt idx="1596" formatCode="0.00E+00">
                  <c:v>-7.1439999600000001E-5</c:v>
                </c:pt>
                <c:pt idx="1597" formatCode="0.00E+00">
                  <c:v>-7.1359999600000001E-5</c:v>
                </c:pt>
                <c:pt idx="1598" formatCode="0.00E+00">
                  <c:v>-7.1279999600000002E-5</c:v>
                </c:pt>
                <c:pt idx="1599" formatCode="0.00E+00">
                  <c:v>-7.1199999600000003E-5</c:v>
                </c:pt>
                <c:pt idx="1600" formatCode="0.00E+00">
                  <c:v>-7.1119999600000004E-5</c:v>
                </c:pt>
                <c:pt idx="1601" formatCode="0.00E+00">
                  <c:v>-7.1039999600000004E-5</c:v>
                </c:pt>
                <c:pt idx="1602" formatCode="0.00E+00">
                  <c:v>-7.0959999600000005E-5</c:v>
                </c:pt>
                <c:pt idx="1603" formatCode="0.00E+00">
                  <c:v>-7.0879999600000006E-5</c:v>
                </c:pt>
                <c:pt idx="1604" formatCode="0.00E+00">
                  <c:v>-7.0799999599999993E-5</c:v>
                </c:pt>
                <c:pt idx="1605" formatCode="0.00E+00">
                  <c:v>-7.0719999599999994E-5</c:v>
                </c:pt>
                <c:pt idx="1606" formatCode="0.00E+00">
                  <c:v>-7.0639999599999995E-5</c:v>
                </c:pt>
                <c:pt idx="1607" formatCode="0.00E+00">
                  <c:v>-7.0559999599999996E-5</c:v>
                </c:pt>
                <c:pt idx="1608" formatCode="0.00E+00">
                  <c:v>-7.0479999599999996E-5</c:v>
                </c:pt>
                <c:pt idx="1609" formatCode="0.00E+00">
                  <c:v>-7.0399999599999997E-5</c:v>
                </c:pt>
                <c:pt idx="1610" formatCode="0.00E+00">
                  <c:v>-7.0319999599999998E-5</c:v>
                </c:pt>
                <c:pt idx="1611" formatCode="0.00E+00">
                  <c:v>-7.0239999599999999E-5</c:v>
                </c:pt>
                <c:pt idx="1612" formatCode="0.00E+00">
                  <c:v>-7.0159999599999999E-5</c:v>
                </c:pt>
                <c:pt idx="1613" formatCode="0.00E+00">
                  <c:v>-7.00799996E-5</c:v>
                </c:pt>
                <c:pt idx="1614" formatCode="0.00E+00">
                  <c:v>-6.9999999600000001E-5</c:v>
                </c:pt>
                <c:pt idx="1615" formatCode="0.00E+00">
                  <c:v>-6.9919999600000002E-5</c:v>
                </c:pt>
                <c:pt idx="1616" formatCode="0.00E+00">
                  <c:v>-6.9839999600000002E-5</c:v>
                </c:pt>
                <c:pt idx="1617" formatCode="0.00E+00">
                  <c:v>-6.9759999600000003E-5</c:v>
                </c:pt>
                <c:pt idx="1618" formatCode="0.00E+00">
                  <c:v>-6.9679999600000004E-5</c:v>
                </c:pt>
                <c:pt idx="1619" formatCode="0.00E+00">
                  <c:v>-6.9599999600000005E-5</c:v>
                </c:pt>
                <c:pt idx="1620" formatCode="0.00E+00">
                  <c:v>-6.9519999600000005E-5</c:v>
                </c:pt>
                <c:pt idx="1621" formatCode="0.00E+00">
                  <c:v>-6.9439999600000006E-5</c:v>
                </c:pt>
                <c:pt idx="1622" formatCode="0.00E+00">
                  <c:v>-6.9359999599999993E-5</c:v>
                </c:pt>
                <c:pt idx="1623" formatCode="0.00E+00">
                  <c:v>-6.9279999599999994E-5</c:v>
                </c:pt>
                <c:pt idx="1624" formatCode="0.00E+00">
                  <c:v>-6.9199999599999995E-5</c:v>
                </c:pt>
                <c:pt idx="1625" formatCode="0.00E+00">
                  <c:v>-6.9119999599999996E-5</c:v>
                </c:pt>
                <c:pt idx="1626" formatCode="0.00E+00">
                  <c:v>-6.9039999599999997E-5</c:v>
                </c:pt>
                <c:pt idx="1627" formatCode="0.00E+00">
                  <c:v>-6.8959999599999997E-5</c:v>
                </c:pt>
                <c:pt idx="1628" formatCode="0.00E+00">
                  <c:v>-6.8879999599999998E-5</c:v>
                </c:pt>
                <c:pt idx="1629" formatCode="0.00E+00">
                  <c:v>-6.8799999599999999E-5</c:v>
                </c:pt>
                <c:pt idx="1630" formatCode="0.00E+00">
                  <c:v>-6.87199996E-5</c:v>
                </c:pt>
                <c:pt idx="1631" formatCode="0.00E+00">
                  <c:v>-6.86399996E-5</c:v>
                </c:pt>
                <c:pt idx="1632" formatCode="0.00E+00">
                  <c:v>-6.8559999600000001E-5</c:v>
                </c:pt>
                <c:pt idx="1633" formatCode="0.00E+00">
                  <c:v>-6.8479999600000002E-5</c:v>
                </c:pt>
                <c:pt idx="1634" formatCode="0.00E+00">
                  <c:v>-6.8399999600000003E-5</c:v>
                </c:pt>
                <c:pt idx="1635" formatCode="0.00E+00">
                  <c:v>-6.8319999600000003E-5</c:v>
                </c:pt>
                <c:pt idx="1636" formatCode="0.00E+00">
                  <c:v>-6.8239999600000004E-5</c:v>
                </c:pt>
                <c:pt idx="1637" formatCode="0.00E+00">
                  <c:v>-6.8159999600000005E-5</c:v>
                </c:pt>
                <c:pt idx="1638" formatCode="0.00E+00">
                  <c:v>-6.8079999600000006E-5</c:v>
                </c:pt>
                <c:pt idx="1639" formatCode="0.00E+00">
                  <c:v>-6.7999999600000006E-5</c:v>
                </c:pt>
                <c:pt idx="1640" formatCode="0.00E+00">
                  <c:v>-6.7919999599999994E-5</c:v>
                </c:pt>
                <c:pt idx="1641" formatCode="0.00E+00">
                  <c:v>-6.7839999599999994E-5</c:v>
                </c:pt>
                <c:pt idx="1642" formatCode="0.00E+00">
                  <c:v>-6.7759999599999995E-5</c:v>
                </c:pt>
                <c:pt idx="1643" formatCode="0.00E+00">
                  <c:v>-6.7679999599999996E-5</c:v>
                </c:pt>
                <c:pt idx="1644" formatCode="0.00E+00">
                  <c:v>-6.7599999599999997E-5</c:v>
                </c:pt>
                <c:pt idx="1645" formatCode="0.00E+00">
                  <c:v>-6.7519999599999998E-5</c:v>
                </c:pt>
                <c:pt idx="1646" formatCode="0.00E+00">
                  <c:v>-6.7439999599999998E-5</c:v>
                </c:pt>
                <c:pt idx="1647" formatCode="0.00E+00">
                  <c:v>-6.7359999599999999E-5</c:v>
                </c:pt>
                <c:pt idx="1648" formatCode="0.00E+00">
                  <c:v>-6.72799996E-5</c:v>
                </c:pt>
                <c:pt idx="1649" formatCode="0.00E+00">
                  <c:v>-6.7199999600000001E-5</c:v>
                </c:pt>
                <c:pt idx="1650" formatCode="0.00E+00">
                  <c:v>-6.7119999600000001E-5</c:v>
                </c:pt>
                <c:pt idx="1651" formatCode="0.00E+00">
                  <c:v>-6.7039999600000002E-5</c:v>
                </c:pt>
                <c:pt idx="1652" formatCode="0.00E+00">
                  <c:v>-6.6959999600000003E-5</c:v>
                </c:pt>
                <c:pt idx="1653" formatCode="0.00E+00">
                  <c:v>-6.6879999600000004E-5</c:v>
                </c:pt>
                <c:pt idx="1654" formatCode="0.00E+00">
                  <c:v>-6.6799999600000004E-5</c:v>
                </c:pt>
                <c:pt idx="1655" formatCode="0.00E+00">
                  <c:v>-6.6719999600000005E-5</c:v>
                </c:pt>
                <c:pt idx="1656" formatCode="0.00E+00">
                  <c:v>-6.6639999600000006E-5</c:v>
                </c:pt>
                <c:pt idx="1657" formatCode="0.00E+00">
                  <c:v>-6.6559999600000007E-5</c:v>
                </c:pt>
                <c:pt idx="1658" formatCode="0.00E+00">
                  <c:v>-6.6479999599999994E-5</c:v>
                </c:pt>
                <c:pt idx="1659" formatCode="0.00E+00">
                  <c:v>-6.6399999599999995E-5</c:v>
                </c:pt>
                <c:pt idx="1660" formatCode="0.00E+00">
                  <c:v>-6.6319999599999995E-5</c:v>
                </c:pt>
                <c:pt idx="1661" formatCode="0.00E+00">
                  <c:v>-6.6239999599999996E-5</c:v>
                </c:pt>
                <c:pt idx="1662" formatCode="0.00E+00">
                  <c:v>-6.6159999599999997E-5</c:v>
                </c:pt>
                <c:pt idx="1663" formatCode="0.00E+00">
                  <c:v>-6.6079999599999998E-5</c:v>
                </c:pt>
                <c:pt idx="1664" formatCode="0.00E+00">
                  <c:v>-6.5999999599999999E-5</c:v>
                </c:pt>
                <c:pt idx="1665" formatCode="0.00E+00">
                  <c:v>-6.5919999599999999E-5</c:v>
                </c:pt>
                <c:pt idx="1666" formatCode="0.00E+00">
                  <c:v>-6.58399996E-5</c:v>
                </c:pt>
                <c:pt idx="1667" formatCode="0.00E+00">
                  <c:v>-6.5759999600000001E-5</c:v>
                </c:pt>
                <c:pt idx="1668" formatCode="0.00E+00">
                  <c:v>-6.5679999600000002E-5</c:v>
                </c:pt>
                <c:pt idx="1669" formatCode="0.00E+00">
                  <c:v>-6.5599999600000002E-5</c:v>
                </c:pt>
                <c:pt idx="1670" formatCode="0.00E+00">
                  <c:v>-6.5519999600000003E-5</c:v>
                </c:pt>
                <c:pt idx="1671" formatCode="0.00E+00">
                  <c:v>-6.5439999600000004E-5</c:v>
                </c:pt>
                <c:pt idx="1672" formatCode="0.00E+00">
                  <c:v>-6.5359999600000005E-5</c:v>
                </c:pt>
                <c:pt idx="1673" formatCode="0.00E+00">
                  <c:v>-6.5279999600000005E-5</c:v>
                </c:pt>
                <c:pt idx="1674" formatCode="0.00E+00">
                  <c:v>-6.5199999600000006E-5</c:v>
                </c:pt>
                <c:pt idx="1675" formatCode="0.00E+00">
                  <c:v>-6.5119999599999993E-5</c:v>
                </c:pt>
                <c:pt idx="1676" formatCode="0.00E+00">
                  <c:v>-6.5039999599999994E-5</c:v>
                </c:pt>
                <c:pt idx="1677" formatCode="0.00E+00">
                  <c:v>-6.4959999599999995E-5</c:v>
                </c:pt>
                <c:pt idx="1678" formatCode="0.00E+00">
                  <c:v>-6.4879999599999996E-5</c:v>
                </c:pt>
                <c:pt idx="1679" formatCode="0.00E+00">
                  <c:v>-6.4799999599999996E-5</c:v>
                </c:pt>
                <c:pt idx="1680" formatCode="0.00E+00">
                  <c:v>-6.4719999599999997E-5</c:v>
                </c:pt>
                <c:pt idx="1681" formatCode="0.00E+00">
                  <c:v>-6.4639999599999998E-5</c:v>
                </c:pt>
                <c:pt idx="1682" formatCode="0.00E+00">
                  <c:v>-6.4559999599999999E-5</c:v>
                </c:pt>
                <c:pt idx="1683" formatCode="0.00E+00">
                  <c:v>-6.44799996E-5</c:v>
                </c:pt>
                <c:pt idx="1684" formatCode="0.00E+00">
                  <c:v>-6.43999996E-5</c:v>
                </c:pt>
                <c:pt idx="1685" formatCode="0.00E+00">
                  <c:v>-6.4319999600000001E-5</c:v>
                </c:pt>
                <c:pt idx="1686" formatCode="0.00E+00">
                  <c:v>-6.4239999600000002E-5</c:v>
                </c:pt>
                <c:pt idx="1687" formatCode="0.00E+00">
                  <c:v>-6.4159999600000003E-5</c:v>
                </c:pt>
                <c:pt idx="1688" formatCode="0.00E+00">
                  <c:v>-6.4079999600000003E-5</c:v>
                </c:pt>
                <c:pt idx="1689" formatCode="0.00E+00">
                  <c:v>-6.3999999600000004E-5</c:v>
                </c:pt>
                <c:pt idx="1690" formatCode="0.00E+00">
                  <c:v>-6.3919999600000005E-5</c:v>
                </c:pt>
                <c:pt idx="1691" formatCode="0.00E+00">
                  <c:v>-6.3839999600000006E-5</c:v>
                </c:pt>
                <c:pt idx="1692" formatCode="0.00E+00">
                  <c:v>-6.3759999600000006E-5</c:v>
                </c:pt>
                <c:pt idx="1693" formatCode="0.00E+00">
                  <c:v>-6.3679999599999994E-5</c:v>
                </c:pt>
                <c:pt idx="1694" formatCode="0.00E+00">
                  <c:v>-6.3599999599999994E-5</c:v>
                </c:pt>
                <c:pt idx="1695" formatCode="0.00E+00">
                  <c:v>-6.3519999599999995E-5</c:v>
                </c:pt>
                <c:pt idx="1696" formatCode="0.00E+00">
                  <c:v>-6.3439999599999996E-5</c:v>
                </c:pt>
                <c:pt idx="1697" formatCode="0.00E+00">
                  <c:v>-6.3359999599999997E-5</c:v>
                </c:pt>
                <c:pt idx="1698" formatCode="0.00E+00">
                  <c:v>-6.3279999599999997E-5</c:v>
                </c:pt>
                <c:pt idx="1699" formatCode="0.00E+00">
                  <c:v>-6.3199999599999998E-5</c:v>
                </c:pt>
                <c:pt idx="1700" formatCode="0.00E+00">
                  <c:v>-6.3119999599999999E-5</c:v>
                </c:pt>
                <c:pt idx="1701" formatCode="0.00E+00">
                  <c:v>-6.30399996E-5</c:v>
                </c:pt>
                <c:pt idx="1702" formatCode="0.00E+00">
                  <c:v>-6.2959999600000001E-5</c:v>
                </c:pt>
                <c:pt idx="1703" formatCode="0.00E+00">
                  <c:v>-6.2879999600000001E-5</c:v>
                </c:pt>
                <c:pt idx="1704" formatCode="0.00E+00">
                  <c:v>-6.2799999600000002E-5</c:v>
                </c:pt>
                <c:pt idx="1705" formatCode="0.00E+00">
                  <c:v>-6.2719999600000003E-5</c:v>
                </c:pt>
                <c:pt idx="1706" formatCode="0.00E+00">
                  <c:v>-6.2639999600000004E-5</c:v>
                </c:pt>
                <c:pt idx="1707" formatCode="0.00E+00">
                  <c:v>-6.2559999600000004E-5</c:v>
                </c:pt>
                <c:pt idx="1708" formatCode="0.00E+00">
                  <c:v>-6.2479999600000005E-5</c:v>
                </c:pt>
                <c:pt idx="1709" formatCode="0.00E+00">
                  <c:v>-6.2399999600000006E-5</c:v>
                </c:pt>
                <c:pt idx="1710" formatCode="0.00E+00">
                  <c:v>-6.2319999600000007E-5</c:v>
                </c:pt>
                <c:pt idx="1711" formatCode="0.00E+00">
                  <c:v>-6.2239999599999994E-5</c:v>
                </c:pt>
                <c:pt idx="1712" formatCode="0.00E+00">
                  <c:v>-6.2159999599999995E-5</c:v>
                </c:pt>
                <c:pt idx="1713" formatCode="0.00E+00">
                  <c:v>-6.2079999599999995E-5</c:v>
                </c:pt>
                <c:pt idx="1714" formatCode="0.00E+00">
                  <c:v>-6.1999999599999996E-5</c:v>
                </c:pt>
                <c:pt idx="1715" formatCode="0.00E+00">
                  <c:v>-6.1919999599999997E-5</c:v>
                </c:pt>
                <c:pt idx="1716" formatCode="0.00E+00">
                  <c:v>-6.1839999599999998E-5</c:v>
                </c:pt>
                <c:pt idx="1717" formatCode="0.00E+00">
                  <c:v>-6.1759999599999998E-5</c:v>
                </c:pt>
                <c:pt idx="1718" formatCode="0.00E+00">
                  <c:v>-6.1679999599999999E-5</c:v>
                </c:pt>
                <c:pt idx="1719" formatCode="0.00E+00">
                  <c:v>-6.15999996E-5</c:v>
                </c:pt>
                <c:pt idx="1720" formatCode="0.00E+00">
                  <c:v>-6.1519999600000001E-5</c:v>
                </c:pt>
                <c:pt idx="1721" formatCode="0.00E+00">
                  <c:v>-6.1439999600000002E-5</c:v>
                </c:pt>
                <c:pt idx="1722" formatCode="0.00E+00">
                  <c:v>-6.1359999600000002E-5</c:v>
                </c:pt>
                <c:pt idx="1723" formatCode="0.00E+00">
                  <c:v>-6.1279999600000003E-5</c:v>
                </c:pt>
                <c:pt idx="1724" formatCode="0.00E+00">
                  <c:v>-6.1199999600000004E-5</c:v>
                </c:pt>
                <c:pt idx="1725" formatCode="0.00E+00">
                  <c:v>-6.1119999600000005E-5</c:v>
                </c:pt>
                <c:pt idx="1726" formatCode="0.00E+00">
                  <c:v>-6.1039999600000005E-5</c:v>
                </c:pt>
                <c:pt idx="1727" formatCode="0.00E+00">
                  <c:v>-6.0959999599999999E-5</c:v>
                </c:pt>
                <c:pt idx="1728" formatCode="0.00E+00">
                  <c:v>-6.08799996E-5</c:v>
                </c:pt>
                <c:pt idx="1729" formatCode="0.00E+00">
                  <c:v>-6.0799999600000001E-5</c:v>
                </c:pt>
                <c:pt idx="1730" formatCode="0.00E+00">
                  <c:v>-6.0719999600000002E-5</c:v>
                </c:pt>
                <c:pt idx="1731" formatCode="0.00E+00">
                  <c:v>-6.0639999600000002E-5</c:v>
                </c:pt>
                <c:pt idx="1732" formatCode="0.00E+00">
                  <c:v>-6.0559999600000003E-5</c:v>
                </c:pt>
                <c:pt idx="1733" formatCode="0.00E+00">
                  <c:v>-6.0479999599999997E-5</c:v>
                </c:pt>
                <c:pt idx="1734" formatCode="0.00E+00">
                  <c:v>-6.0399999599999998E-5</c:v>
                </c:pt>
                <c:pt idx="1735" formatCode="0.00E+00">
                  <c:v>-6.0319999599999999E-5</c:v>
                </c:pt>
                <c:pt idx="1736" formatCode="0.00E+00">
                  <c:v>-6.0239999599999999E-5</c:v>
                </c:pt>
                <c:pt idx="1737" formatCode="0.00E+00">
                  <c:v>-6.01599996E-5</c:v>
                </c:pt>
                <c:pt idx="1738" formatCode="0.00E+00">
                  <c:v>-6.0079999600000001E-5</c:v>
                </c:pt>
                <c:pt idx="1739" formatCode="0.00E+00">
                  <c:v>-5.9999999600000002E-5</c:v>
                </c:pt>
                <c:pt idx="1740" formatCode="0.00E+00">
                  <c:v>-5.9919999600000003E-5</c:v>
                </c:pt>
                <c:pt idx="1741" formatCode="0.00E+00">
                  <c:v>-5.9839999600000003E-5</c:v>
                </c:pt>
                <c:pt idx="1742" formatCode="0.00E+00">
                  <c:v>-5.9759999599999997E-5</c:v>
                </c:pt>
                <c:pt idx="1743" formatCode="0.00E+00">
                  <c:v>-5.9679999599999998E-5</c:v>
                </c:pt>
                <c:pt idx="1744" formatCode="0.00E+00">
                  <c:v>-5.9599999599999999E-5</c:v>
                </c:pt>
                <c:pt idx="1745" formatCode="0.00E+00">
                  <c:v>-5.95199996E-5</c:v>
                </c:pt>
                <c:pt idx="1746" formatCode="0.00E+00">
                  <c:v>-5.94399996E-5</c:v>
                </c:pt>
                <c:pt idx="1747" formatCode="0.00E+00">
                  <c:v>-5.9359999600000001E-5</c:v>
                </c:pt>
                <c:pt idx="1748" formatCode="0.00E+00">
                  <c:v>-5.9279999600000002E-5</c:v>
                </c:pt>
                <c:pt idx="1749" formatCode="0.00E+00">
                  <c:v>-5.9199999600000003E-5</c:v>
                </c:pt>
                <c:pt idx="1750" formatCode="0.00E+00">
                  <c:v>-5.9119999599999997E-5</c:v>
                </c:pt>
                <c:pt idx="1751" formatCode="0.00E+00">
                  <c:v>-5.9039999599999997E-5</c:v>
                </c:pt>
                <c:pt idx="1752" formatCode="0.00E+00">
                  <c:v>-5.8959999599999998E-5</c:v>
                </c:pt>
                <c:pt idx="1753" formatCode="0.00E+00">
                  <c:v>-5.8879999599999999E-5</c:v>
                </c:pt>
                <c:pt idx="1754" formatCode="0.00E+00">
                  <c:v>-5.87999996E-5</c:v>
                </c:pt>
                <c:pt idx="1755" formatCode="0.00E+00">
                  <c:v>-5.87199996E-5</c:v>
                </c:pt>
                <c:pt idx="1756" formatCode="0.00E+00">
                  <c:v>-5.8639999600000001E-5</c:v>
                </c:pt>
                <c:pt idx="1757" formatCode="0.00E+00">
                  <c:v>-5.8559999600000002E-5</c:v>
                </c:pt>
                <c:pt idx="1758" formatCode="0.00E+00">
                  <c:v>-5.8479999600000003E-5</c:v>
                </c:pt>
                <c:pt idx="1759" formatCode="0.00E+00">
                  <c:v>-5.8399999599999997E-5</c:v>
                </c:pt>
                <c:pt idx="1760" formatCode="0.00E+00">
                  <c:v>-5.8319999599999998E-5</c:v>
                </c:pt>
                <c:pt idx="1761" formatCode="0.00E+00">
                  <c:v>-5.8239999599999998E-5</c:v>
                </c:pt>
                <c:pt idx="1762" formatCode="0.00E+00">
                  <c:v>-5.8159999599999999E-5</c:v>
                </c:pt>
                <c:pt idx="1763" formatCode="0.00E+00">
                  <c:v>-5.80799996E-5</c:v>
                </c:pt>
                <c:pt idx="1764" formatCode="0.00E+00">
                  <c:v>-5.7999999600000001E-5</c:v>
                </c:pt>
                <c:pt idx="1765" formatCode="0.00E+00">
                  <c:v>-5.7919999600000001E-5</c:v>
                </c:pt>
                <c:pt idx="1766" formatCode="0.00E+00">
                  <c:v>-5.7839999600000002E-5</c:v>
                </c:pt>
                <c:pt idx="1767" formatCode="0.00E+00">
                  <c:v>-5.7759999600000003E-5</c:v>
                </c:pt>
                <c:pt idx="1768" formatCode="0.00E+00">
                  <c:v>-5.7679999599999997E-5</c:v>
                </c:pt>
                <c:pt idx="1769" formatCode="0.00E+00">
                  <c:v>-5.7599999599999998E-5</c:v>
                </c:pt>
                <c:pt idx="1770" formatCode="0.00E+00">
                  <c:v>-5.7519999699999997E-5</c:v>
                </c:pt>
                <c:pt idx="1771" formatCode="0.00E+00">
                  <c:v>-5.7439999699999997E-5</c:v>
                </c:pt>
                <c:pt idx="1772" formatCode="0.00E+00">
                  <c:v>-5.7359999699999998E-5</c:v>
                </c:pt>
                <c:pt idx="1773" formatCode="0.00E+00">
                  <c:v>-5.7279999699999999E-5</c:v>
                </c:pt>
                <c:pt idx="1774" formatCode="0.00E+00">
                  <c:v>-5.71999997E-5</c:v>
                </c:pt>
                <c:pt idx="1775" formatCode="0.00E+00">
                  <c:v>-5.71199997E-5</c:v>
                </c:pt>
                <c:pt idx="1776" formatCode="0.00E+00">
                  <c:v>-5.7039999700000001E-5</c:v>
                </c:pt>
                <c:pt idx="1777" formatCode="0.00E+00">
                  <c:v>-5.6959999700000002E-5</c:v>
                </c:pt>
                <c:pt idx="1778" formatCode="0.00E+00">
                  <c:v>-5.6879999700000003E-5</c:v>
                </c:pt>
                <c:pt idx="1779" formatCode="0.00E+00">
                  <c:v>-5.6799999699999997E-5</c:v>
                </c:pt>
                <c:pt idx="1780" formatCode="0.00E+00">
                  <c:v>-5.6719999699999998E-5</c:v>
                </c:pt>
                <c:pt idx="1781" formatCode="0.00E+00">
                  <c:v>-5.6639999699999998E-5</c:v>
                </c:pt>
                <c:pt idx="1782" formatCode="0.00E+00">
                  <c:v>-5.6559999699999999E-5</c:v>
                </c:pt>
                <c:pt idx="1783" formatCode="0.00E+00">
                  <c:v>-5.64799997E-5</c:v>
                </c:pt>
                <c:pt idx="1784" formatCode="0.00E+00">
                  <c:v>-5.6399999700000001E-5</c:v>
                </c:pt>
                <c:pt idx="1785" formatCode="0.00E+00">
                  <c:v>-5.6319999700000001E-5</c:v>
                </c:pt>
                <c:pt idx="1786" formatCode="0.00E+00">
                  <c:v>-5.6239999700000002E-5</c:v>
                </c:pt>
                <c:pt idx="1787" formatCode="0.00E+00">
                  <c:v>-5.6159999700000003E-5</c:v>
                </c:pt>
                <c:pt idx="1788" formatCode="0.00E+00">
                  <c:v>-5.6079999699999997E-5</c:v>
                </c:pt>
                <c:pt idx="1789" formatCode="0.00E+00">
                  <c:v>-5.5999999699999998E-5</c:v>
                </c:pt>
                <c:pt idx="1790" formatCode="0.00E+00">
                  <c:v>-5.5919999699999998E-5</c:v>
                </c:pt>
                <c:pt idx="1791" formatCode="0.00E+00">
                  <c:v>-5.5839999699999999E-5</c:v>
                </c:pt>
                <c:pt idx="1792" formatCode="0.00E+00">
                  <c:v>-5.57599997E-5</c:v>
                </c:pt>
                <c:pt idx="1793" formatCode="0.00E+00">
                  <c:v>-5.5679999700000001E-5</c:v>
                </c:pt>
                <c:pt idx="1794" formatCode="0.00E+00">
                  <c:v>-5.5599999700000001E-5</c:v>
                </c:pt>
                <c:pt idx="1795" formatCode="0.00E+00">
                  <c:v>-5.5519999700000002E-5</c:v>
                </c:pt>
                <c:pt idx="1796" formatCode="0.00E+00">
                  <c:v>-5.5439999700000003E-5</c:v>
                </c:pt>
                <c:pt idx="1797" formatCode="0.00E+00">
                  <c:v>-5.5359999699999997E-5</c:v>
                </c:pt>
                <c:pt idx="1798" formatCode="0.00E+00">
                  <c:v>-5.5279999699999998E-5</c:v>
                </c:pt>
                <c:pt idx="1799" formatCode="0.00E+00">
                  <c:v>-5.5199999699999999E-5</c:v>
                </c:pt>
                <c:pt idx="1800" formatCode="0.00E+00">
                  <c:v>-5.5119999699999999E-5</c:v>
                </c:pt>
                <c:pt idx="1801" formatCode="0.00E+00">
                  <c:v>-5.50399997E-5</c:v>
                </c:pt>
                <c:pt idx="1802" formatCode="0.00E+00">
                  <c:v>-5.4959999700000001E-5</c:v>
                </c:pt>
                <c:pt idx="1803" formatCode="0.00E+00">
                  <c:v>-5.4879999700000002E-5</c:v>
                </c:pt>
                <c:pt idx="1804" formatCode="0.00E+00">
                  <c:v>-5.4799999700000002E-5</c:v>
                </c:pt>
                <c:pt idx="1805" formatCode="0.00E+00">
                  <c:v>-5.4719999700000003E-5</c:v>
                </c:pt>
                <c:pt idx="1806" formatCode="0.00E+00">
                  <c:v>-5.4639999699999997E-5</c:v>
                </c:pt>
                <c:pt idx="1807" formatCode="0.00E+00">
                  <c:v>-5.4559999699999998E-5</c:v>
                </c:pt>
                <c:pt idx="1808" formatCode="0.00E+00">
                  <c:v>-5.4479999699999999E-5</c:v>
                </c:pt>
                <c:pt idx="1809" formatCode="0.00E+00">
                  <c:v>-5.4399999699999999E-5</c:v>
                </c:pt>
                <c:pt idx="1810" formatCode="0.00E+00">
                  <c:v>-5.43199997E-5</c:v>
                </c:pt>
                <c:pt idx="1811" formatCode="0.00E+00">
                  <c:v>-5.4239999700000001E-5</c:v>
                </c:pt>
                <c:pt idx="1812" formatCode="0.00E+00">
                  <c:v>-5.4159999700000002E-5</c:v>
                </c:pt>
                <c:pt idx="1813" formatCode="0.00E+00">
                  <c:v>-5.4079999700000002E-5</c:v>
                </c:pt>
                <c:pt idx="1814" formatCode="0.00E+00">
                  <c:v>-5.3999999700000003E-5</c:v>
                </c:pt>
                <c:pt idx="1815" formatCode="0.00E+00">
                  <c:v>-5.3919999699999997E-5</c:v>
                </c:pt>
                <c:pt idx="1816" formatCode="0.00E+00">
                  <c:v>-5.3839999699999998E-5</c:v>
                </c:pt>
                <c:pt idx="1817" formatCode="0.00E+00">
                  <c:v>-5.3759999699999999E-5</c:v>
                </c:pt>
                <c:pt idx="1818" formatCode="0.00E+00">
                  <c:v>-5.36799997E-5</c:v>
                </c:pt>
                <c:pt idx="1819" formatCode="0.00E+00">
                  <c:v>-5.35999997E-5</c:v>
                </c:pt>
                <c:pt idx="1820" formatCode="0.00E+00">
                  <c:v>-5.3519999700000001E-5</c:v>
                </c:pt>
                <c:pt idx="1821" formatCode="0.00E+00">
                  <c:v>-5.3439999700000002E-5</c:v>
                </c:pt>
                <c:pt idx="1822" formatCode="0.00E+00">
                  <c:v>-5.3359999700000003E-5</c:v>
                </c:pt>
                <c:pt idx="1823" formatCode="0.00E+00">
                  <c:v>-5.3279999700000003E-5</c:v>
                </c:pt>
                <c:pt idx="1824" formatCode="0.00E+00">
                  <c:v>-5.3199999699999997E-5</c:v>
                </c:pt>
                <c:pt idx="1825" formatCode="0.00E+00">
                  <c:v>-5.3119999699999998E-5</c:v>
                </c:pt>
                <c:pt idx="1826" formatCode="0.00E+00">
                  <c:v>-5.3039999699999999E-5</c:v>
                </c:pt>
                <c:pt idx="1827" formatCode="0.00E+00">
                  <c:v>-5.29599997E-5</c:v>
                </c:pt>
                <c:pt idx="1828" formatCode="0.00E+00">
                  <c:v>-5.28799997E-5</c:v>
                </c:pt>
                <c:pt idx="1829" formatCode="0.00E+00">
                  <c:v>-5.2799999700000001E-5</c:v>
                </c:pt>
                <c:pt idx="1830" formatCode="0.00E+00">
                  <c:v>-5.2719999700000002E-5</c:v>
                </c:pt>
                <c:pt idx="1831" formatCode="0.00E+00">
                  <c:v>-5.2639999700000003E-5</c:v>
                </c:pt>
                <c:pt idx="1832" formatCode="0.00E+00">
                  <c:v>-5.2559999699999997E-5</c:v>
                </c:pt>
                <c:pt idx="1833" formatCode="0.00E+00">
                  <c:v>-5.2479999699999997E-5</c:v>
                </c:pt>
                <c:pt idx="1834" formatCode="0.00E+00">
                  <c:v>-5.2399999699999998E-5</c:v>
                </c:pt>
                <c:pt idx="1835" formatCode="0.00E+00">
                  <c:v>-5.2319999699999999E-5</c:v>
                </c:pt>
                <c:pt idx="1836" formatCode="0.00E+00">
                  <c:v>-5.22399997E-5</c:v>
                </c:pt>
                <c:pt idx="1837" formatCode="0.00E+00">
                  <c:v>-5.2159999700000001E-5</c:v>
                </c:pt>
                <c:pt idx="1838" formatCode="0.00E+00">
                  <c:v>-5.2079999700000001E-5</c:v>
                </c:pt>
                <c:pt idx="1839" formatCode="0.00E+00">
                  <c:v>-5.1999999700000002E-5</c:v>
                </c:pt>
                <c:pt idx="1840" formatCode="0.00E+00">
                  <c:v>-5.1919999700000003E-5</c:v>
                </c:pt>
                <c:pt idx="1841" formatCode="0.00E+00">
                  <c:v>-5.1839999699999997E-5</c:v>
                </c:pt>
                <c:pt idx="1842" formatCode="0.00E+00">
                  <c:v>-5.1759999699999998E-5</c:v>
                </c:pt>
                <c:pt idx="1843" formatCode="0.00E+00">
                  <c:v>-5.1679999699999998E-5</c:v>
                </c:pt>
                <c:pt idx="1844" formatCode="0.00E+00">
                  <c:v>-5.1599999699999999E-5</c:v>
                </c:pt>
                <c:pt idx="1845" formatCode="0.00E+00">
                  <c:v>-5.15199997E-5</c:v>
                </c:pt>
                <c:pt idx="1846" formatCode="0.00E+00">
                  <c:v>-5.1439999700000001E-5</c:v>
                </c:pt>
                <c:pt idx="1847" formatCode="0.00E+00">
                  <c:v>-5.1359999700000001E-5</c:v>
                </c:pt>
                <c:pt idx="1848" formatCode="0.00E+00">
                  <c:v>-5.1279999700000002E-5</c:v>
                </c:pt>
                <c:pt idx="1849" formatCode="0.00E+00">
                  <c:v>-5.1199999700000003E-5</c:v>
                </c:pt>
                <c:pt idx="1850" formatCode="0.00E+00">
                  <c:v>-5.1119999699999997E-5</c:v>
                </c:pt>
                <c:pt idx="1851" formatCode="0.00E+00">
                  <c:v>-5.1039999699999998E-5</c:v>
                </c:pt>
                <c:pt idx="1852" formatCode="0.00E+00">
                  <c:v>-5.0959999699999998E-5</c:v>
                </c:pt>
                <c:pt idx="1853" formatCode="0.00E+00">
                  <c:v>-5.0879999699999999E-5</c:v>
                </c:pt>
                <c:pt idx="1854" formatCode="0.00E+00">
                  <c:v>-5.07999997E-5</c:v>
                </c:pt>
                <c:pt idx="1855" formatCode="0.00E+00">
                  <c:v>-5.0719999700000001E-5</c:v>
                </c:pt>
                <c:pt idx="1856" formatCode="0.00E+00">
                  <c:v>-5.0639999700000002E-5</c:v>
                </c:pt>
                <c:pt idx="1857" formatCode="0.00E+00">
                  <c:v>-5.0559999700000002E-5</c:v>
                </c:pt>
                <c:pt idx="1858" formatCode="0.00E+00">
                  <c:v>-5.0479999700000003E-5</c:v>
                </c:pt>
                <c:pt idx="1859" formatCode="0.00E+00">
                  <c:v>-5.0399999699999997E-5</c:v>
                </c:pt>
                <c:pt idx="1860" formatCode="0.00E+00">
                  <c:v>-5.0319999699999998E-5</c:v>
                </c:pt>
                <c:pt idx="1861" formatCode="0.00E+00">
                  <c:v>-5.0239999699999999E-5</c:v>
                </c:pt>
                <c:pt idx="1862" formatCode="0.00E+00">
                  <c:v>-5.0159999699999999E-5</c:v>
                </c:pt>
                <c:pt idx="1863" formatCode="0.00E+00">
                  <c:v>-5.00799997E-5</c:v>
                </c:pt>
                <c:pt idx="1864" formatCode="0.00E+00">
                  <c:v>-4.9999999700000001E-5</c:v>
                </c:pt>
                <c:pt idx="1865" formatCode="0.00E+00">
                  <c:v>-4.9919999700000002E-5</c:v>
                </c:pt>
                <c:pt idx="1866" formatCode="0.00E+00">
                  <c:v>-4.9839999700000002E-5</c:v>
                </c:pt>
                <c:pt idx="1867" formatCode="0.00E+00">
                  <c:v>-4.9759999700000003E-5</c:v>
                </c:pt>
                <c:pt idx="1868" formatCode="0.00E+00">
                  <c:v>-4.9679999699999997E-5</c:v>
                </c:pt>
                <c:pt idx="1869" formatCode="0.00E+00">
                  <c:v>-4.9599999699999998E-5</c:v>
                </c:pt>
                <c:pt idx="1870" formatCode="0.00E+00">
                  <c:v>-4.9519999699999999E-5</c:v>
                </c:pt>
                <c:pt idx="1871" formatCode="0.00E+00">
                  <c:v>-4.9439999699999999E-5</c:v>
                </c:pt>
                <c:pt idx="1872" formatCode="0.00E+00">
                  <c:v>-4.93599997E-5</c:v>
                </c:pt>
                <c:pt idx="1873" formatCode="0.00E+00">
                  <c:v>-4.9279999700000001E-5</c:v>
                </c:pt>
                <c:pt idx="1874" formatCode="0.00E+00">
                  <c:v>-4.9199999700000002E-5</c:v>
                </c:pt>
                <c:pt idx="1875" formatCode="0.00E+00">
                  <c:v>-4.9119999700000003E-5</c:v>
                </c:pt>
                <c:pt idx="1876" formatCode="0.00E+00">
                  <c:v>-4.9039999700000003E-5</c:v>
                </c:pt>
                <c:pt idx="1877" formatCode="0.00E+00">
                  <c:v>-4.8959999699999997E-5</c:v>
                </c:pt>
                <c:pt idx="1878" formatCode="0.00E+00">
                  <c:v>-4.8879999699999998E-5</c:v>
                </c:pt>
                <c:pt idx="1879" formatCode="0.00E+00">
                  <c:v>-4.8799999699999999E-5</c:v>
                </c:pt>
                <c:pt idx="1880" formatCode="0.00E+00">
                  <c:v>-4.87199997E-5</c:v>
                </c:pt>
                <c:pt idx="1881" formatCode="0.00E+00">
                  <c:v>-4.86399997E-5</c:v>
                </c:pt>
                <c:pt idx="1882" formatCode="0.00E+00">
                  <c:v>-4.8559999700000001E-5</c:v>
                </c:pt>
                <c:pt idx="1883" formatCode="0.00E+00">
                  <c:v>-4.8479999700000002E-5</c:v>
                </c:pt>
                <c:pt idx="1884" formatCode="0.00E+00">
                  <c:v>-4.8399999700000003E-5</c:v>
                </c:pt>
                <c:pt idx="1885" formatCode="0.00E+00">
                  <c:v>-4.8319999699999997E-5</c:v>
                </c:pt>
                <c:pt idx="1886" formatCode="0.00E+00">
                  <c:v>-4.8239999699999997E-5</c:v>
                </c:pt>
                <c:pt idx="1887" formatCode="0.00E+00">
                  <c:v>-4.8159999699999998E-5</c:v>
                </c:pt>
                <c:pt idx="1888" formatCode="0.00E+00">
                  <c:v>-4.8079999699999999E-5</c:v>
                </c:pt>
                <c:pt idx="1889" formatCode="0.00E+00">
                  <c:v>-4.79999997E-5</c:v>
                </c:pt>
                <c:pt idx="1890" formatCode="0.00E+00">
                  <c:v>-4.79199997E-5</c:v>
                </c:pt>
                <c:pt idx="1891" formatCode="0.00E+00">
                  <c:v>-4.7839999700000001E-5</c:v>
                </c:pt>
                <c:pt idx="1892" formatCode="0.00E+00">
                  <c:v>-4.7759999700000002E-5</c:v>
                </c:pt>
                <c:pt idx="1893" formatCode="0.00E+00">
                  <c:v>-4.7679999700000003E-5</c:v>
                </c:pt>
                <c:pt idx="1894" formatCode="0.00E+00">
                  <c:v>-4.7599999699999997E-5</c:v>
                </c:pt>
                <c:pt idx="1895" formatCode="0.00E+00">
                  <c:v>-4.7519999699999998E-5</c:v>
                </c:pt>
                <c:pt idx="1896" formatCode="0.00E+00">
                  <c:v>-4.7439999699999998E-5</c:v>
                </c:pt>
                <c:pt idx="1897" formatCode="0.00E+00">
                  <c:v>-4.7359999699999999E-5</c:v>
                </c:pt>
                <c:pt idx="1898" formatCode="0.00E+00">
                  <c:v>-4.72799997E-5</c:v>
                </c:pt>
                <c:pt idx="1899" formatCode="0.00E+00">
                  <c:v>-4.7199999700000001E-5</c:v>
                </c:pt>
                <c:pt idx="1900" formatCode="0.00E+00">
                  <c:v>-4.7119999700000001E-5</c:v>
                </c:pt>
                <c:pt idx="1901" formatCode="0.00E+00">
                  <c:v>-4.7039999700000002E-5</c:v>
                </c:pt>
                <c:pt idx="1902" formatCode="0.00E+00">
                  <c:v>-4.6959999700000003E-5</c:v>
                </c:pt>
                <c:pt idx="1903" formatCode="0.00E+00">
                  <c:v>-4.6879999699999997E-5</c:v>
                </c:pt>
                <c:pt idx="1904" formatCode="0.00E+00">
                  <c:v>-4.6799999699999998E-5</c:v>
                </c:pt>
                <c:pt idx="1905" formatCode="0.00E+00">
                  <c:v>-4.6719999699999998E-5</c:v>
                </c:pt>
                <c:pt idx="1906" formatCode="0.00E+00">
                  <c:v>-4.6639999699999999E-5</c:v>
                </c:pt>
                <c:pt idx="1907" formatCode="0.00E+00">
                  <c:v>-4.65599997E-5</c:v>
                </c:pt>
                <c:pt idx="1908" formatCode="0.00E+00">
                  <c:v>-4.6479999700000001E-5</c:v>
                </c:pt>
                <c:pt idx="1909" formatCode="0.00E+00">
                  <c:v>-4.6399999700000001E-5</c:v>
                </c:pt>
                <c:pt idx="1910" formatCode="0.00E+00">
                  <c:v>-4.6319999700000002E-5</c:v>
                </c:pt>
                <c:pt idx="1911" formatCode="0.00E+00">
                  <c:v>-4.6239999700000003E-5</c:v>
                </c:pt>
                <c:pt idx="1912" formatCode="0.00E+00">
                  <c:v>-4.6159999699999997E-5</c:v>
                </c:pt>
                <c:pt idx="1913" formatCode="0.00E+00">
                  <c:v>-4.6079999699999998E-5</c:v>
                </c:pt>
                <c:pt idx="1914" formatCode="0.00E+00">
                  <c:v>-4.5999999699999999E-5</c:v>
                </c:pt>
                <c:pt idx="1915" formatCode="0.00E+00">
                  <c:v>-4.5919999699999999E-5</c:v>
                </c:pt>
                <c:pt idx="1916" formatCode="0.00E+00">
                  <c:v>-4.58399997E-5</c:v>
                </c:pt>
                <c:pt idx="1917" formatCode="0.00E+00">
                  <c:v>-4.5759999700000001E-5</c:v>
                </c:pt>
                <c:pt idx="1918" formatCode="0.00E+00">
                  <c:v>-4.5679999700000002E-5</c:v>
                </c:pt>
                <c:pt idx="1919" formatCode="0.00E+00">
                  <c:v>-4.5599999700000002E-5</c:v>
                </c:pt>
                <c:pt idx="1920" formatCode="0.00E+00">
                  <c:v>-4.5519999700000003E-5</c:v>
                </c:pt>
                <c:pt idx="1921" formatCode="0.00E+00">
                  <c:v>-4.5439999699999997E-5</c:v>
                </c:pt>
                <c:pt idx="1922" formatCode="0.00E+00">
                  <c:v>-4.5359999699999998E-5</c:v>
                </c:pt>
                <c:pt idx="1923" formatCode="0.00E+00">
                  <c:v>-4.5279999699999999E-5</c:v>
                </c:pt>
                <c:pt idx="1924" formatCode="0.00E+00">
                  <c:v>-4.5199999699999999E-5</c:v>
                </c:pt>
                <c:pt idx="1925" formatCode="0.00E+00">
                  <c:v>-4.51199997E-5</c:v>
                </c:pt>
                <c:pt idx="1926" formatCode="0.00E+00">
                  <c:v>-4.5039999700000001E-5</c:v>
                </c:pt>
                <c:pt idx="1927" formatCode="0.00E+00">
                  <c:v>-4.4959999700000002E-5</c:v>
                </c:pt>
                <c:pt idx="1928" formatCode="0.00E+00">
                  <c:v>-4.4879999700000002E-5</c:v>
                </c:pt>
                <c:pt idx="1929" formatCode="0.00E+00">
                  <c:v>-4.4799999700000003E-5</c:v>
                </c:pt>
                <c:pt idx="1930" formatCode="0.00E+00">
                  <c:v>-4.4719999699999997E-5</c:v>
                </c:pt>
                <c:pt idx="1931" formatCode="0.00E+00">
                  <c:v>-4.4639999699999998E-5</c:v>
                </c:pt>
                <c:pt idx="1932" formatCode="0.00E+00">
                  <c:v>-4.4559999699999999E-5</c:v>
                </c:pt>
                <c:pt idx="1933" formatCode="0.00E+00">
                  <c:v>-4.44799997E-5</c:v>
                </c:pt>
                <c:pt idx="1934" formatCode="0.00E+00">
                  <c:v>-4.43999997E-5</c:v>
                </c:pt>
                <c:pt idx="1935" formatCode="0.00E+00">
                  <c:v>-4.4319999700000001E-5</c:v>
                </c:pt>
                <c:pt idx="1936" formatCode="0.00E+00">
                  <c:v>-4.4239999700000002E-5</c:v>
                </c:pt>
                <c:pt idx="1937" formatCode="0.00E+00">
                  <c:v>-4.4159999700000003E-5</c:v>
                </c:pt>
                <c:pt idx="1938" formatCode="0.00E+00">
                  <c:v>-4.4079999700000003E-5</c:v>
                </c:pt>
                <c:pt idx="1939" formatCode="0.00E+00">
                  <c:v>-4.3999999699999997E-5</c:v>
                </c:pt>
                <c:pt idx="1940" formatCode="0.00E+00">
                  <c:v>-4.3919999699999998E-5</c:v>
                </c:pt>
                <c:pt idx="1941" formatCode="0.00E+00">
                  <c:v>-4.3839999699999999E-5</c:v>
                </c:pt>
                <c:pt idx="1942" formatCode="0.00E+00">
                  <c:v>-4.37599997E-5</c:v>
                </c:pt>
                <c:pt idx="1943" formatCode="0.00E+00">
                  <c:v>-4.36799997E-5</c:v>
                </c:pt>
                <c:pt idx="1944" formatCode="0.00E+00">
                  <c:v>-4.3599999700000001E-5</c:v>
                </c:pt>
                <c:pt idx="1945" formatCode="0.00E+00">
                  <c:v>-4.3519999700000002E-5</c:v>
                </c:pt>
                <c:pt idx="1946" formatCode="0.00E+00">
                  <c:v>-4.3439999700000003E-5</c:v>
                </c:pt>
                <c:pt idx="1947" formatCode="0.00E+00">
                  <c:v>-4.3359999699999997E-5</c:v>
                </c:pt>
                <c:pt idx="1948" formatCode="0.00E+00">
                  <c:v>-4.3279999699999997E-5</c:v>
                </c:pt>
                <c:pt idx="1949" formatCode="0.00E+00">
                  <c:v>-4.3199999699999998E-5</c:v>
                </c:pt>
                <c:pt idx="1950" formatCode="0.00E+00">
                  <c:v>-4.3119999699999999E-5</c:v>
                </c:pt>
                <c:pt idx="1951" formatCode="0.00E+00">
                  <c:v>-4.30399997E-5</c:v>
                </c:pt>
                <c:pt idx="1952" formatCode="0.00E+00">
                  <c:v>-4.2959999700000001E-5</c:v>
                </c:pt>
                <c:pt idx="1953" formatCode="0.00E+00">
                  <c:v>-4.2879999700000001E-5</c:v>
                </c:pt>
                <c:pt idx="1954" formatCode="0.00E+00">
                  <c:v>-4.2799999700000002E-5</c:v>
                </c:pt>
                <c:pt idx="1955" formatCode="0.00E+00">
                  <c:v>-4.2719999700000003E-5</c:v>
                </c:pt>
                <c:pt idx="1956" formatCode="0.00E+00">
                  <c:v>-4.2639999699999997E-5</c:v>
                </c:pt>
                <c:pt idx="1957" formatCode="0.00E+00">
                  <c:v>-4.2559999699999998E-5</c:v>
                </c:pt>
                <c:pt idx="1958" formatCode="0.00E+00">
                  <c:v>-4.2479999699999998E-5</c:v>
                </c:pt>
                <c:pt idx="1959" formatCode="0.00E+00">
                  <c:v>-4.2399999699999999E-5</c:v>
                </c:pt>
                <c:pt idx="1960" formatCode="0.00E+00">
                  <c:v>-4.23199997E-5</c:v>
                </c:pt>
                <c:pt idx="1961" formatCode="0.00E+00">
                  <c:v>-4.2239999700000001E-5</c:v>
                </c:pt>
                <c:pt idx="1962" formatCode="0.00E+00">
                  <c:v>-4.2159999700000001E-5</c:v>
                </c:pt>
                <c:pt idx="1963" formatCode="0.00E+00">
                  <c:v>-4.2079999700000002E-5</c:v>
                </c:pt>
                <c:pt idx="1964" formatCode="0.00E+00">
                  <c:v>-4.1999999700000003E-5</c:v>
                </c:pt>
                <c:pt idx="1965" formatCode="0.00E+00">
                  <c:v>-4.1919999699999997E-5</c:v>
                </c:pt>
                <c:pt idx="1966" formatCode="0.00E+00">
                  <c:v>-4.1839999699999998E-5</c:v>
                </c:pt>
                <c:pt idx="1967" formatCode="0.00E+00">
                  <c:v>-4.1759999699999998E-5</c:v>
                </c:pt>
                <c:pt idx="1968" formatCode="0.00E+00">
                  <c:v>-4.1679999699999999E-5</c:v>
                </c:pt>
                <c:pt idx="1969" formatCode="0.00E+00">
                  <c:v>-4.15999997E-5</c:v>
                </c:pt>
                <c:pt idx="1970" formatCode="0.00E+00">
                  <c:v>-4.1519999700000001E-5</c:v>
                </c:pt>
                <c:pt idx="1971" formatCode="0.00E+00">
                  <c:v>-4.1439999700000002E-5</c:v>
                </c:pt>
                <c:pt idx="1972" formatCode="0.00E+00">
                  <c:v>-4.1359999700000002E-5</c:v>
                </c:pt>
                <c:pt idx="1973" formatCode="0.00E+00">
                  <c:v>-4.1279999700000003E-5</c:v>
                </c:pt>
                <c:pt idx="1974" formatCode="0.00E+00">
                  <c:v>-4.1199999699999997E-5</c:v>
                </c:pt>
                <c:pt idx="1975" formatCode="0.00E+00">
                  <c:v>-4.1119999800000003E-5</c:v>
                </c:pt>
                <c:pt idx="1976" formatCode="0.00E+00">
                  <c:v>-4.1039999799999997E-5</c:v>
                </c:pt>
                <c:pt idx="1977" formatCode="0.00E+00">
                  <c:v>-4.0959999799999998E-5</c:v>
                </c:pt>
                <c:pt idx="1978" formatCode="0.00E+00">
                  <c:v>-4.0879999799999998E-5</c:v>
                </c:pt>
                <c:pt idx="1979" formatCode="0.00E+00">
                  <c:v>-4.0799999799999999E-5</c:v>
                </c:pt>
                <c:pt idx="1980" formatCode="0.00E+00">
                  <c:v>-4.07199998E-5</c:v>
                </c:pt>
                <c:pt idx="1981" formatCode="0.00E+00">
                  <c:v>-4.0639999800000001E-5</c:v>
                </c:pt>
                <c:pt idx="1982" formatCode="0.00E+00">
                  <c:v>-4.0559999800000001E-5</c:v>
                </c:pt>
                <c:pt idx="1983" formatCode="0.00E+00">
                  <c:v>-4.0479999800000002E-5</c:v>
                </c:pt>
                <c:pt idx="1984" formatCode="0.00E+00">
                  <c:v>-4.0399999800000003E-5</c:v>
                </c:pt>
                <c:pt idx="1985" formatCode="0.00E+00">
                  <c:v>-4.0319999799999997E-5</c:v>
                </c:pt>
                <c:pt idx="1986" formatCode="0.00E+00">
                  <c:v>-4.0239999799999998E-5</c:v>
                </c:pt>
                <c:pt idx="1987" formatCode="0.00E+00">
                  <c:v>-4.0159999799999998E-5</c:v>
                </c:pt>
                <c:pt idx="1988" formatCode="0.00E+00">
                  <c:v>-4.0079999799999999E-5</c:v>
                </c:pt>
                <c:pt idx="1989" formatCode="0.00E+00">
                  <c:v>-3.99999998E-5</c:v>
                </c:pt>
                <c:pt idx="1990" formatCode="0.00E+00">
                  <c:v>-3.9919999800000001E-5</c:v>
                </c:pt>
                <c:pt idx="1991" formatCode="0.00E+00">
                  <c:v>-3.9839999800000002E-5</c:v>
                </c:pt>
                <c:pt idx="1992" formatCode="0.00E+00">
                  <c:v>-3.9759999800000002E-5</c:v>
                </c:pt>
                <c:pt idx="1993" formatCode="0.00E+00">
                  <c:v>-3.9679999800000003E-5</c:v>
                </c:pt>
                <c:pt idx="1994" formatCode="0.00E+00">
                  <c:v>-3.9599999799999997E-5</c:v>
                </c:pt>
                <c:pt idx="1995" formatCode="0.00E+00">
                  <c:v>-3.9519999799999998E-5</c:v>
                </c:pt>
                <c:pt idx="1996" formatCode="0.00E+00">
                  <c:v>-3.9439999799999999E-5</c:v>
                </c:pt>
                <c:pt idx="1997" formatCode="0.00E+00">
                  <c:v>-3.9359999799999999E-5</c:v>
                </c:pt>
                <c:pt idx="1998" formatCode="0.00E+00">
                  <c:v>-3.92799998E-5</c:v>
                </c:pt>
                <c:pt idx="1999" formatCode="0.00E+00">
                  <c:v>-3.9199999800000001E-5</c:v>
                </c:pt>
                <c:pt idx="2000" formatCode="0.00E+00">
                  <c:v>-3.9119999800000002E-5</c:v>
                </c:pt>
                <c:pt idx="2001" formatCode="0.00E+00">
                  <c:v>-3.9039999800000002E-5</c:v>
                </c:pt>
                <c:pt idx="2002" formatCode="0.00E+00">
                  <c:v>-3.8959999800000003E-5</c:v>
                </c:pt>
                <c:pt idx="2003" formatCode="0.00E+00">
                  <c:v>-3.8879999799999997E-5</c:v>
                </c:pt>
                <c:pt idx="2004" formatCode="0.00E+00">
                  <c:v>-3.8799999799999998E-5</c:v>
                </c:pt>
                <c:pt idx="2005" formatCode="0.00E+00">
                  <c:v>-3.8719999799999999E-5</c:v>
                </c:pt>
                <c:pt idx="2006" formatCode="0.00E+00">
                  <c:v>-3.8639999799999999E-5</c:v>
                </c:pt>
                <c:pt idx="2007" formatCode="0.00E+00">
                  <c:v>-3.85599998E-5</c:v>
                </c:pt>
                <c:pt idx="2008" formatCode="0.00E+00">
                  <c:v>-3.8479999800000001E-5</c:v>
                </c:pt>
                <c:pt idx="2009" formatCode="0.00E+00">
                  <c:v>-3.8399999800000002E-5</c:v>
                </c:pt>
                <c:pt idx="2010" formatCode="0.00E+00">
                  <c:v>-3.8319999800000003E-5</c:v>
                </c:pt>
                <c:pt idx="2011" formatCode="0.00E+00">
                  <c:v>-3.8239999800000003E-5</c:v>
                </c:pt>
                <c:pt idx="2012" formatCode="0.00E+00">
                  <c:v>-3.8159999799999997E-5</c:v>
                </c:pt>
                <c:pt idx="2013" formatCode="0.00E+00">
                  <c:v>-3.8079999799999998E-5</c:v>
                </c:pt>
                <c:pt idx="2014" formatCode="0.00E+00">
                  <c:v>-3.7999999799999999E-5</c:v>
                </c:pt>
                <c:pt idx="2015" formatCode="0.00E+00">
                  <c:v>-3.79199998E-5</c:v>
                </c:pt>
                <c:pt idx="2016" formatCode="0.00E+00">
                  <c:v>-3.78399998E-5</c:v>
                </c:pt>
                <c:pt idx="2017" formatCode="0.00E+00">
                  <c:v>-3.7759999800000001E-5</c:v>
                </c:pt>
                <c:pt idx="2018" formatCode="0.00E+00">
                  <c:v>-3.7679999800000002E-5</c:v>
                </c:pt>
                <c:pt idx="2019" formatCode="0.00E+00">
                  <c:v>-3.7599999800000003E-5</c:v>
                </c:pt>
                <c:pt idx="2020" formatCode="0.00E+00">
                  <c:v>-3.7519999799999997E-5</c:v>
                </c:pt>
                <c:pt idx="2021" formatCode="0.00E+00">
                  <c:v>-3.7439999799999997E-5</c:v>
                </c:pt>
                <c:pt idx="2022" formatCode="0.00E+00">
                  <c:v>-3.7359999799999998E-5</c:v>
                </c:pt>
                <c:pt idx="2023" formatCode="0.00E+00">
                  <c:v>-3.7279999799999999E-5</c:v>
                </c:pt>
                <c:pt idx="2024" formatCode="0.00E+00">
                  <c:v>-3.71999998E-5</c:v>
                </c:pt>
                <c:pt idx="2025" formatCode="0.00E+00">
                  <c:v>-3.71199998E-5</c:v>
                </c:pt>
                <c:pt idx="2026" formatCode="0.00E+00">
                  <c:v>-3.7039999800000001E-5</c:v>
                </c:pt>
                <c:pt idx="2027" formatCode="0.00E+00">
                  <c:v>-3.6959999800000002E-5</c:v>
                </c:pt>
                <c:pt idx="2028" formatCode="0.00E+00">
                  <c:v>-3.6879999800000003E-5</c:v>
                </c:pt>
                <c:pt idx="2029" formatCode="0.00E+00">
                  <c:v>-3.6799999799999997E-5</c:v>
                </c:pt>
                <c:pt idx="2030" formatCode="0.00E+00">
                  <c:v>-3.6719999799999998E-5</c:v>
                </c:pt>
                <c:pt idx="2031" formatCode="0.00E+00">
                  <c:v>-3.6639999799999998E-5</c:v>
                </c:pt>
                <c:pt idx="2032" formatCode="0.00E+00">
                  <c:v>-3.6559999799999999E-5</c:v>
                </c:pt>
                <c:pt idx="2033" formatCode="0.00E+00">
                  <c:v>-3.64799998E-5</c:v>
                </c:pt>
                <c:pt idx="2034" formatCode="0.00E+00">
                  <c:v>-3.6399999800000001E-5</c:v>
                </c:pt>
                <c:pt idx="2035" formatCode="0.00E+00">
                  <c:v>-3.6319999800000001E-5</c:v>
                </c:pt>
                <c:pt idx="2036" formatCode="0.00E+00">
                  <c:v>-3.6239999800000002E-5</c:v>
                </c:pt>
                <c:pt idx="2037" formatCode="0.00E+00">
                  <c:v>-3.6159999800000003E-5</c:v>
                </c:pt>
                <c:pt idx="2038" formatCode="0.00E+00">
                  <c:v>-3.6079999799999997E-5</c:v>
                </c:pt>
                <c:pt idx="2039" formatCode="0.00E+00">
                  <c:v>-3.5999999799999998E-5</c:v>
                </c:pt>
                <c:pt idx="2040" formatCode="0.00E+00">
                  <c:v>-3.5919999799999998E-5</c:v>
                </c:pt>
                <c:pt idx="2041" formatCode="0.00E+00">
                  <c:v>-3.5839999799999999E-5</c:v>
                </c:pt>
                <c:pt idx="2042" formatCode="0.00E+00">
                  <c:v>-3.57599998E-5</c:v>
                </c:pt>
                <c:pt idx="2043" formatCode="0.00E+00">
                  <c:v>-3.5679999800000001E-5</c:v>
                </c:pt>
                <c:pt idx="2044" formatCode="0.00E+00">
                  <c:v>-3.5599999800000001E-5</c:v>
                </c:pt>
                <c:pt idx="2045" formatCode="0.00E+00">
                  <c:v>-3.5519999800000002E-5</c:v>
                </c:pt>
                <c:pt idx="2046" formatCode="0.00E+00">
                  <c:v>-3.5439999800000003E-5</c:v>
                </c:pt>
                <c:pt idx="2047" formatCode="0.00E+00">
                  <c:v>-3.5359999799999997E-5</c:v>
                </c:pt>
                <c:pt idx="2048" formatCode="0.00E+00">
                  <c:v>-3.5279999799999998E-5</c:v>
                </c:pt>
                <c:pt idx="2049" formatCode="0.00E+00">
                  <c:v>-3.5199999799999999E-5</c:v>
                </c:pt>
                <c:pt idx="2050" formatCode="0.00E+00">
                  <c:v>-3.5119999799999999E-5</c:v>
                </c:pt>
                <c:pt idx="2051" formatCode="0.00E+00">
                  <c:v>-3.50399998E-5</c:v>
                </c:pt>
                <c:pt idx="2052" formatCode="0.00E+00">
                  <c:v>-3.4959999800000001E-5</c:v>
                </c:pt>
                <c:pt idx="2053" formatCode="0.00E+00">
                  <c:v>-3.4879999800000002E-5</c:v>
                </c:pt>
                <c:pt idx="2054" formatCode="0.00E+00">
                  <c:v>-3.4799999800000002E-5</c:v>
                </c:pt>
                <c:pt idx="2055" formatCode="0.00E+00">
                  <c:v>-3.4719999800000003E-5</c:v>
                </c:pt>
                <c:pt idx="2056" formatCode="0.00E+00">
                  <c:v>-3.4639999799999997E-5</c:v>
                </c:pt>
                <c:pt idx="2057" formatCode="0.00E+00">
                  <c:v>-3.4559999799999998E-5</c:v>
                </c:pt>
                <c:pt idx="2058" formatCode="0.00E+00">
                  <c:v>-3.4479999799999999E-5</c:v>
                </c:pt>
                <c:pt idx="2059" formatCode="0.00E+00">
                  <c:v>-3.4399999799999999E-5</c:v>
                </c:pt>
                <c:pt idx="2060" formatCode="0.00E+00">
                  <c:v>-3.43199998E-5</c:v>
                </c:pt>
                <c:pt idx="2061" formatCode="0.00E+00">
                  <c:v>-3.4239999800000001E-5</c:v>
                </c:pt>
                <c:pt idx="2062" formatCode="0.00E+00">
                  <c:v>-3.4159999800000002E-5</c:v>
                </c:pt>
                <c:pt idx="2063" formatCode="0.00E+00">
                  <c:v>-3.4079999800000002E-5</c:v>
                </c:pt>
                <c:pt idx="2064" formatCode="0.00E+00">
                  <c:v>-3.3999999800000003E-5</c:v>
                </c:pt>
                <c:pt idx="2065" formatCode="0.00E+00">
                  <c:v>-3.3919999799999997E-5</c:v>
                </c:pt>
                <c:pt idx="2066" formatCode="0.00E+00">
                  <c:v>-3.3839999799999998E-5</c:v>
                </c:pt>
                <c:pt idx="2067" formatCode="0.00E+00">
                  <c:v>-3.3759999799999999E-5</c:v>
                </c:pt>
                <c:pt idx="2068" formatCode="0.00E+00">
                  <c:v>-3.36799998E-5</c:v>
                </c:pt>
                <c:pt idx="2069" formatCode="0.00E+00">
                  <c:v>-3.35999998E-5</c:v>
                </c:pt>
                <c:pt idx="2070" formatCode="0.00E+00">
                  <c:v>-3.3519999800000001E-5</c:v>
                </c:pt>
                <c:pt idx="2071" formatCode="0.00E+00">
                  <c:v>-3.3439999800000002E-5</c:v>
                </c:pt>
                <c:pt idx="2072" formatCode="0.00E+00">
                  <c:v>-3.3359999800000003E-5</c:v>
                </c:pt>
                <c:pt idx="2073" formatCode="0.00E+00">
                  <c:v>-3.3279999800000003E-5</c:v>
                </c:pt>
                <c:pt idx="2074" formatCode="0.00E+00">
                  <c:v>-3.3199999799999997E-5</c:v>
                </c:pt>
                <c:pt idx="2075" formatCode="0.00E+00">
                  <c:v>-3.3119999799999998E-5</c:v>
                </c:pt>
                <c:pt idx="2076" formatCode="0.00E+00">
                  <c:v>-3.3039999799999999E-5</c:v>
                </c:pt>
                <c:pt idx="2077" formatCode="0.00E+00">
                  <c:v>-3.29599998E-5</c:v>
                </c:pt>
                <c:pt idx="2078" formatCode="0.00E+00">
                  <c:v>-3.28799998E-5</c:v>
                </c:pt>
                <c:pt idx="2079" formatCode="0.00E+00">
                  <c:v>-3.2799999800000001E-5</c:v>
                </c:pt>
                <c:pt idx="2080" formatCode="0.00E+00">
                  <c:v>-3.2719999800000002E-5</c:v>
                </c:pt>
                <c:pt idx="2081" formatCode="0.00E+00">
                  <c:v>-3.2639999800000003E-5</c:v>
                </c:pt>
                <c:pt idx="2082" formatCode="0.00E+00">
                  <c:v>-3.2559999799999997E-5</c:v>
                </c:pt>
                <c:pt idx="2083" formatCode="0.00E+00">
                  <c:v>-3.2479999799999997E-5</c:v>
                </c:pt>
                <c:pt idx="2084" formatCode="0.00E+00">
                  <c:v>-3.2399999799999998E-5</c:v>
                </c:pt>
                <c:pt idx="2085" formatCode="0.00E+00">
                  <c:v>-3.2319999799999999E-5</c:v>
                </c:pt>
                <c:pt idx="2086" formatCode="0.00E+00">
                  <c:v>-3.22399998E-5</c:v>
                </c:pt>
                <c:pt idx="2087" formatCode="0.00E+00">
                  <c:v>-3.2159999800000001E-5</c:v>
                </c:pt>
                <c:pt idx="2088" formatCode="0.00E+00">
                  <c:v>-3.2079999800000001E-5</c:v>
                </c:pt>
                <c:pt idx="2089" formatCode="0.00E+00">
                  <c:v>-3.1999999800000002E-5</c:v>
                </c:pt>
                <c:pt idx="2090" formatCode="0.00E+00">
                  <c:v>-3.1919999800000003E-5</c:v>
                </c:pt>
                <c:pt idx="2091" formatCode="0.00E+00">
                  <c:v>-3.1839999799999997E-5</c:v>
                </c:pt>
                <c:pt idx="2092" formatCode="0.00E+00">
                  <c:v>-3.1759999799999998E-5</c:v>
                </c:pt>
                <c:pt idx="2093" formatCode="0.00E+00">
                  <c:v>-3.1679999799999998E-5</c:v>
                </c:pt>
                <c:pt idx="2094" formatCode="0.00E+00">
                  <c:v>-3.1599999799999999E-5</c:v>
                </c:pt>
                <c:pt idx="2095" formatCode="0.00E+00">
                  <c:v>-3.15199998E-5</c:v>
                </c:pt>
                <c:pt idx="2096" formatCode="0.00E+00">
                  <c:v>-3.1439999800000001E-5</c:v>
                </c:pt>
                <c:pt idx="2097" formatCode="0.00E+00">
                  <c:v>-3.1359999800000001E-5</c:v>
                </c:pt>
                <c:pt idx="2098" formatCode="0.00E+00">
                  <c:v>-3.1279999800000002E-5</c:v>
                </c:pt>
                <c:pt idx="2099" formatCode="0.00E+00">
                  <c:v>-3.1199999800000003E-5</c:v>
                </c:pt>
                <c:pt idx="2100" formatCode="0.00E+00">
                  <c:v>-3.1119999799999997E-5</c:v>
                </c:pt>
                <c:pt idx="2101" formatCode="0.00E+00">
                  <c:v>-3.1039999799999998E-5</c:v>
                </c:pt>
                <c:pt idx="2102" formatCode="0.00E+00">
                  <c:v>-3.0959999799999998E-5</c:v>
                </c:pt>
                <c:pt idx="2103" formatCode="0.00E+00">
                  <c:v>-3.0879999799999999E-5</c:v>
                </c:pt>
                <c:pt idx="2104" formatCode="0.00E+00">
                  <c:v>-3.07999998E-5</c:v>
                </c:pt>
                <c:pt idx="2105" formatCode="0.00E+00">
                  <c:v>-3.0719999800000001E-5</c:v>
                </c:pt>
                <c:pt idx="2106" formatCode="0.00E+00">
                  <c:v>-3.0639999800000002E-5</c:v>
                </c:pt>
                <c:pt idx="2107" formatCode="0.00E+00">
                  <c:v>-3.0559999800000002E-5</c:v>
                </c:pt>
                <c:pt idx="2108" formatCode="0.00E+00">
                  <c:v>-3.04799998E-5</c:v>
                </c:pt>
                <c:pt idx="2109" formatCode="0.00E+00">
                  <c:v>-3.03999998E-5</c:v>
                </c:pt>
                <c:pt idx="2110" formatCode="0.00E+00">
                  <c:v>-3.0319999800000001E-5</c:v>
                </c:pt>
                <c:pt idx="2111" formatCode="0.00E+00">
                  <c:v>-3.0239999799999999E-5</c:v>
                </c:pt>
                <c:pt idx="2112" formatCode="0.00E+00">
                  <c:v>-3.0159999799999999E-5</c:v>
                </c:pt>
                <c:pt idx="2113" formatCode="0.00E+00">
                  <c:v>-3.00799998E-5</c:v>
                </c:pt>
                <c:pt idx="2114" formatCode="0.00E+00">
                  <c:v>-2.9999999800000001E-5</c:v>
                </c:pt>
                <c:pt idx="2115" formatCode="0.00E+00">
                  <c:v>-2.9919999800000002E-5</c:v>
                </c:pt>
                <c:pt idx="2116" formatCode="0.00E+00">
                  <c:v>-2.9839999799999999E-5</c:v>
                </c:pt>
                <c:pt idx="2117" formatCode="0.00E+00">
                  <c:v>-2.97599998E-5</c:v>
                </c:pt>
                <c:pt idx="2118" formatCode="0.00E+00">
                  <c:v>-2.9679999800000001E-5</c:v>
                </c:pt>
                <c:pt idx="2119" formatCode="0.00E+00">
                  <c:v>-2.9599999800000001E-5</c:v>
                </c:pt>
                <c:pt idx="2120" formatCode="0.00E+00">
                  <c:v>-2.9519999799999999E-5</c:v>
                </c:pt>
                <c:pt idx="2121" formatCode="0.00E+00">
                  <c:v>-2.9439999799999999E-5</c:v>
                </c:pt>
                <c:pt idx="2122" formatCode="0.00E+00">
                  <c:v>-2.93599998E-5</c:v>
                </c:pt>
                <c:pt idx="2123" formatCode="0.00E+00">
                  <c:v>-2.9279999800000001E-5</c:v>
                </c:pt>
                <c:pt idx="2124" formatCode="0.00E+00">
                  <c:v>-2.9199999799999998E-5</c:v>
                </c:pt>
                <c:pt idx="2125" formatCode="0.00E+00">
                  <c:v>-2.9119999799999999E-5</c:v>
                </c:pt>
                <c:pt idx="2126" formatCode="0.00E+00">
                  <c:v>-2.90399998E-5</c:v>
                </c:pt>
                <c:pt idx="2127" formatCode="0.00E+00">
                  <c:v>-2.8959999800000001E-5</c:v>
                </c:pt>
                <c:pt idx="2128" formatCode="0.00E+00">
                  <c:v>-2.8879999800000001E-5</c:v>
                </c:pt>
                <c:pt idx="2129" formatCode="0.00E+00">
                  <c:v>-2.8799999799999999E-5</c:v>
                </c:pt>
                <c:pt idx="2130" formatCode="0.00E+00">
                  <c:v>-2.87199998E-5</c:v>
                </c:pt>
                <c:pt idx="2131" formatCode="0.00E+00">
                  <c:v>-2.86399998E-5</c:v>
                </c:pt>
                <c:pt idx="2132" formatCode="0.00E+00">
                  <c:v>-2.8559999800000001E-5</c:v>
                </c:pt>
                <c:pt idx="2133" formatCode="0.00E+00">
                  <c:v>-2.8479999799999998E-5</c:v>
                </c:pt>
                <c:pt idx="2134" formatCode="0.00E+00">
                  <c:v>-2.8399999799999999E-5</c:v>
                </c:pt>
                <c:pt idx="2135" formatCode="0.00E+00">
                  <c:v>-2.83199998E-5</c:v>
                </c:pt>
                <c:pt idx="2136" formatCode="0.00E+00">
                  <c:v>-2.8239999800000001E-5</c:v>
                </c:pt>
                <c:pt idx="2137" formatCode="0.00E+00">
                  <c:v>-2.8159999800000002E-5</c:v>
                </c:pt>
                <c:pt idx="2138" formatCode="0.00E+00">
                  <c:v>-2.8079999799999999E-5</c:v>
                </c:pt>
                <c:pt idx="2139" formatCode="0.00E+00">
                  <c:v>-2.79999998E-5</c:v>
                </c:pt>
                <c:pt idx="2140" formatCode="0.00E+00">
                  <c:v>-2.79199998E-5</c:v>
                </c:pt>
                <c:pt idx="2141" formatCode="0.00E+00">
                  <c:v>-2.7839999800000001E-5</c:v>
                </c:pt>
                <c:pt idx="2142" formatCode="0.00E+00">
                  <c:v>-2.7759999799999999E-5</c:v>
                </c:pt>
                <c:pt idx="2143" formatCode="0.00E+00">
                  <c:v>-2.7679999799999999E-5</c:v>
                </c:pt>
                <c:pt idx="2144" formatCode="0.00E+00">
                  <c:v>-2.75999998E-5</c:v>
                </c:pt>
                <c:pt idx="2145" formatCode="0.00E+00">
                  <c:v>-2.7519999800000001E-5</c:v>
                </c:pt>
                <c:pt idx="2146" formatCode="0.00E+00">
                  <c:v>-2.7439999800000002E-5</c:v>
                </c:pt>
                <c:pt idx="2147" formatCode="0.00E+00">
                  <c:v>-2.7359999799999999E-5</c:v>
                </c:pt>
                <c:pt idx="2148" formatCode="0.00E+00">
                  <c:v>-2.72799998E-5</c:v>
                </c:pt>
                <c:pt idx="2149" formatCode="0.00E+00">
                  <c:v>-2.7199999800000001E-5</c:v>
                </c:pt>
                <c:pt idx="2150" formatCode="0.00E+00">
                  <c:v>-2.7119999800000001E-5</c:v>
                </c:pt>
                <c:pt idx="2151" formatCode="0.00E+00">
                  <c:v>-2.7039999799999999E-5</c:v>
                </c:pt>
                <c:pt idx="2152" formatCode="0.00E+00">
                  <c:v>-2.6959999799999999E-5</c:v>
                </c:pt>
                <c:pt idx="2153" formatCode="0.00E+00">
                  <c:v>-2.68799998E-5</c:v>
                </c:pt>
                <c:pt idx="2154" formatCode="0.00E+00">
                  <c:v>-2.6799999800000001E-5</c:v>
                </c:pt>
                <c:pt idx="2155" formatCode="0.00E+00">
                  <c:v>-2.6719999799999998E-5</c:v>
                </c:pt>
                <c:pt idx="2156" formatCode="0.00E+00">
                  <c:v>-2.6639999799999999E-5</c:v>
                </c:pt>
                <c:pt idx="2157" formatCode="0.00E+00">
                  <c:v>-2.65599998E-5</c:v>
                </c:pt>
                <c:pt idx="2158" formatCode="0.00E+00">
                  <c:v>-2.6479999800000001E-5</c:v>
                </c:pt>
                <c:pt idx="2159" formatCode="0.00E+00">
                  <c:v>-2.6399999800000001E-5</c:v>
                </c:pt>
                <c:pt idx="2160" formatCode="0.00E+00">
                  <c:v>-2.6319999799999999E-5</c:v>
                </c:pt>
                <c:pt idx="2161" formatCode="0.00E+00">
                  <c:v>-2.62399998E-5</c:v>
                </c:pt>
                <c:pt idx="2162" formatCode="0.00E+00">
                  <c:v>-2.61599998E-5</c:v>
                </c:pt>
                <c:pt idx="2163" formatCode="0.00E+00">
                  <c:v>-2.6079999800000001E-5</c:v>
                </c:pt>
                <c:pt idx="2164" formatCode="0.00E+00">
                  <c:v>-2.5999999799999999E-5</c:v>
                </c:pt>
                <c:pt idx="2165" formatCode="0.00E+00">
                  <c:v>-2.5919999799999999E-5</c:v>
                </c:pt>
                <c:pt idx="2166" formatCode="0.00E+00">
                  <c:v>-2.58399998E-5</c:v>
                </c:pt>
                <c:pt idx="2167" formatCode="0.00E+00">
                  <c:v>-2.5759999800000001E-5</c:v>
                </c:pt>
                <c:pt idx="2168" formatCode="0.00E+00">
                  <c:v>-2.5679999800000002E-5</c:v>
                </c:pt>
                <c:pt idx="2169" formatCode="0.00E+00">
                  <c:v>-2.5599999799999999E-5</c:v>
                </c:pt>
                <c:pt idx="2170" formatCode="0.00E+00">
                  <c:v>-2.55199998E-5</c:v>
                </c:pt>
                <c:pt idx="2171" formatCode="0.00E+00">
                  <c:v>-2.54399998E-5</c:v>
                </c:pt>
                <c:pt idx="2172" formatCode="0.00E+00">
                  <c:v>-2.5359999800000001E-5</c:v>
                </c:pt>
                <c:pt idx="2173" formatCode="0.00E+00">
                  <c:v>-2.5279999799999999E-5</c:v>
                </c:pt>
                <c:pt idx="2174" formatCode="0.00E+00">
                  <c:v>-2.5199999799999999E-5</c:v>
                </c:pt>
                <c:pt idx="2175" formatCode="0.00E+00">
                  <c:v>-2.51199998E-5</c:v>
                </c:pt>
                <c:pt idx="2176" formatCode="0.00E+00">
                  <c:v>-2.5039999800000001E-5</c:v>
                </c:pt>
                <c:pt idx="2177" formatCode="0.00E+00">
                  <c:v>-2.4959999799999998E-5</c:v>
                </c:pt>
                <c:pt idx="2178" formatCode="0.00E+00">
                  <c:v>-2.4879999799999999E-5</c:v>
                </c:pt>
                <c:pt idx="2179" formatCode="0.00E+00">
                  <c:v>-2.47999998E-5</c:v>
                </c:pt>
                <c:pt idx="2180" formatCode="0.00E+00">
                  <c:v>-2.4719999800000001E-5</c:v>
                </c:pt>
                <c:pt idx="2181" formatCode="0.00E+00">
                  <c:v>-2.46399999E-5</c:v>
                </c:pt>
                <c:pt idx="2182" formatCode="0.00E+00">
                  <c:v>-2.45599999E-5</c:v>
                </c:pt>
                <c:pt idx="2183" formatCode="0.00E+00">
                  <c:v>-2.4479999900000001E-5</c:v>
                </c:pt>
                <c:pt idx="2184" formatCode="0.00E+00">
                  <c:v>-2.4399999899999999E-5</c:v>
                </c:pt>
                <c:pt idx="2185" formatCode="0.00E+00">
                  <c:v>-2.4319999899999999E-5</c:v>
                </c:pt>
                <c:pt idx="2186" formatCode="0.00E+00">
                  <c:v>-2.42399999E-5</c:v>
                </c:pt>
                <c:pt idx="2187" formatCode="0.00E+00">
                  <c:v>-2.4159999900000001E-5</c:v>
                </c:pt>
                <c:pt idx="2188" formatCode="0.00E+00">
                  <c:v>-2.4079999900000002E-5</c:v>
                </c:pt>
                <c:pt idx="2189" formatCode="0.00E+00">
                  <c:v>-2.3999999899999999E-5</c:v>
                </c:pt>
                <c:pt idx="2190" formatCode="0.00E+00">
                  <c:v>-2.39199999E-5</c:v>
                </c:pt>
                <c:pt idx="2191" formatCode="0.00E+00">
                  <c:v>-2.3839999900000001E-5</c:v>
                </c:pt>
                <c:pt idx="2192" formatCode="0.00E+00">
                  <c:v>-2.3759999900000001E-5</c:v>
                </c:pt>
                <c:pt idx="2193" formatCode="0.00E+00">
                  <c:v>-2.3679999899999999E-5</c:v>
                </c:pt>
                <c:pt idx="2194" formatCode="0.00E+00">
                  <c:v>-2.3599999899999999E-5</c:v>
                </c:pt>
                <c:pt idx="2195" formatCode="0.00E+00">
                  <c:v>-2.35199999E-5</c:v>
                </c:pt>
                <c:pt idx="2196" formatCode="0.00E+00">
                  <c:v>-2.3439999900000001E-5</c:v>
                </c:pt>
                <c:pt idx="2197" formatCode="0.00E+00">
                  <c:v>-2.3359999899999998E-5</c:v>
                </c:pt>
                <c:pt idx="2198" formatCode="0.00E+00">
                  <c:v>-2.3279999899999999E-5</c:v>
                </c:pt>
                <c:pt idx="2199" formatCode="0.00E+00">
                  <c:v>-2.31999999E-5</c:v>
                </c:pt>
                <c:pt idx="2200" formatCode="0.00E+00">
                  <c:v>-2.3119999900000001E-5</c:v>
                </c:pt>
                <c:pt idx="2201" formatCode="0.00E+00">
                  <c:v>-2.3039999900000001E-5</c:v>
                </c:pt>
                <c:pt idx="2202" formatCode="0.00E+00">
                  <c:v>-2.2959999899999999E-5</c:v>
                </c:pt>
                <c:pt idx="2203" formatCode="0.00E+00">
                  <c:v>-2.28799999E-5</c:v>
                </c:pt>
                <c:pt idx="2204" formatCode="0.00E+00">
                  <c:v>-2.27999999E-5</c:v>
                </c:pt>
                <c:pt idx="2205" formatCode="0.00E+00">
                  <c:v>-2.2719999900000001E-5</c:v>
                </c:pt>
                <c:pt idx="2206" formatCode="0.00E+00">
                  <c:v>-2.2639999899999998E-5</c:v>
                </c:pt>
                <c:pt idx="2207" formatCode="0.00E+00">
                  <c:v>-2.2559999899999999E-5</c:v>
                </c:pt>
                <c:pt idx="2208" formatCode="0.00E+00">
                  <c:v>-2.24799999E-5</c:v>
                </c:pt>
                <c:pt idx="2209" formatCode="0.00E+00">
                  <c:v>-2.2399999900000001E-5</c:v>
                </c:pt>
                <c:pt idx="2210" formatCode="0.00E+00">
                  <c:v>-2.2319999900000002E-5</c:v>
                </c:pt>
                <c:pt idx="2211" formatCode="0.00E+00">
                  <c:v>-2.2239999899999999E-5</c:v>
                </c:pt>
                <c:pt idx="2212" formatCode="0.00E+00">
                  <c:v>-2.21599999E-5</c:v>
                </c:pt>
                <c:pt idx="2213" formatCode="0.00E+00">
                  <c:v>-2.20799999E-5</c:v>
                </c:pt>
                <c:pt idx="2214" formatCode="0.00E+00">
                  <c:v>-2.1999999900000001E-5</c:v>
                </c:pt>
                <c:pt idx="2215" formatCode="0.00E+00">
                  <c:v>-2.1919999899999999E-5</c:v>
                </c:pt>
                <c:pt idx="2216" formatCode="0.00E+00">
                  <c:v>-2.1839999899999999E-5</c:v>
                </c:pt>
                <c:pt idx="2217" formatCode="0.00E+00">
                  <c:v>-2.17599999E-5</c:v>
                </c:pt>
                <c:pt idx="2218" formatCode="0.00E+00">
                  <c:v>-2.1679999900000001E-5</c:v>
                </c:pt>
                <c:pt idx="2219" formatCode="0.00E+00">
                  <c:v>-2.1599999900000002E-5</c:v>
                </c:pt>
                <c:pt idx="2220" formatCode="0.00E+00">
                  <c:v>-2.1519999899999999E-5</c:v>
                </c:pt>
                <c:pt idx="2221" formatCode="0.00E+00">
                  <c:v>-2.14399999E-5</c:v>
                </c:pt>
                <c:pt idx="2222" formatCode="0.00E+00">
                  <c:v>-2.1359999900000001E-5</c:v>
                </c:pt>
                <c:pt idx="2223" formatCode="0.00E+00">
                  <c:v>-2.1279999900000001E-5</c:v>
                </c:pt>
                <c:pt idx="2224" formatCode="0.00E+00">
                  <c:v>-2.1199999899999999E-5</c:v>
                </c:pt>
                <c:pt idx="2225" formatCode="0.00E+00">
                  <c:v>-2.1119999899999999E-5</c:v>
                </c:pt>
                <c:pt idx="2226" formatCode="0.00E+00">
                  <c:v>-2.10399999E-5</c:v>
                </c:pt>
                <c:pt idx="2227" formatCode="0.00E+00">
                  <c:v>-2.0959999900000001E-5</c:v>
                </c:pt>
                <c:pt idx="2228" formatCode="0.00E+00">
                  <c:v>-2.0879999899999998E-5</c:v>
                </c:pt>
                <c:pt idx="2229" formatCode="0.00E+00">
                  <c:v>-2.0799999899999999E-5</c:v>
                </c:pt>
                <c:pt idx="2230" formatCode="0.00E+00">
                  <c:v>-2.07199999E-5</c:v>
                </c:pt>
                <c:pt idx="2231" formatCode="0.00E+00">
                  <c:v>-2.0639999900000001E-5</c:v>
                </c:pt>
                <c:pt idx="2232" formatCode="0.00E+00">
                  <c:v>-2.0559999900000001E-5</c:v>
                </c:pt>
                <c:pt idx="2233" formatCode="0.00E+00">
                  <c:v>-2.0479999899999999E-5</c:v>
                </c:pt>
                <c:pt idx="2234" formatCode="0.00E+00">
                  <c:v>-2.03999999E-5</c:v>
                </c:pt>
                <c:pt idx="2235" formatCode="0.00E+00">
                  <c:v>-2.03199999E-5</c:v>
                </c:pt>
                <c:pt idx="2236" formatCode="0.00E+00">
                  <c:v>-2.0239999900000001E-5</c:v>
                </c:pt>
                <c:pt idx="2237" formatCode="0.00E+00">
                  <c:v>-2.0159999899999998E-5</c:v>
                </c:pt>
                <c:pt idx="2238" formatCode="0.00E+00">
                  <c:v>-2.0079999899999999E-5</c:v>
                </c:pt>
                <c:pt idx="2239" formatCode="0.00E+00">
                  <c:v>-1.99999999E-5</c:v>
                </c:pt>
                <c:pt idx="2240" formatCode="0.00E+00">
                  <c:v>-1.9919999900000001E-5</c:v>
                </c:pt>
                <c:pt idx="2241" formatCode="0.00E+00">
                  <c:v>-1.9839999900000002E-5</c:v>
                </c:pt>
                <c:pt idx="2242" formatCode="0.00E+00">
                  <c:v>-1.9759999899999999E-5</c:v>
                </c:pt>
                <c:pt idx="2243" formatCode="0.00E+00">
                  <c:v>-1.96799999E-5</c:v>
                </c:pt>
                <c:pt idx="2244" formatCode="0.00E+00">
                  <c:v>-1.95999999E-5</c:v>
                </c:pt>
                <c:pt idx="2245" formatCode="0.00E+00">
                  <c:v>-1.9519999900000001E-5</c:v>
                </c:pt>
                <c:pt idx="2246" formatCode="0.00E+00">
                  <c:v>-1.9439999899999999E-5</c:v>
                </c:pt>
                <c:pt idx="2247" formatCode="0.00E+00">
                  <c:v>-1.9359999899999999E-5</c:v>
                </c:pt>
                <c:pt idx="2248" formatCode="0.00E+00">
                  <c:v>-1.92799999E-5</c:v>
                </c:pt>
                <c:pt idx="2249" formatCode="0.00E+00">
                  <c:v>-1.9199999900000001E-5</c:v>
                </c:pt>
                <c:pt idx="2250" formatCode="0.00E+00">
                  <c:v>-1.9119999900000002E-5</c:v>
                </c:pt>
                <c:pt idx="2251" formatCode="0.00E+00">
                  <c:v>-1.9039999899999999E-5</c:v>
                </c:pt>
                <c:pt idx="2252" formatCode="0.00E+00">
                  <c:v>-1.89599999E-5</c:v>
                </c:pt>
                <c:pt idx="2253" formatCode="0.00E+00">
                  <c:v>-1.8879999900000001E-5</c:v>
                </c:pt>
                <c:pt idx="2254" formatCode="0.00E+00">
                  <c:v>-1.8799999900000001E-5</c:v>
                </c:pt>
                <c:pt idx="2255" formatCode="0.00E+00">
                  <c:v>-1.8719999899999999E-5</c:v>
                </c:pt>
                <c:pt idx="2256" formatCode="0.00E+00">
                  <c:v>-1.8639999899999999E-5</c:v>
                </c:pt>
                <c:pt idx="2257" formatCode="0.00E+00">
                  <c:v>-1.85599999E-5</c:v>
                </c:pt>
                <c:pt idx="2258" formatCode="0.00E+00">
                  <c:v>-1.8479999900000001E-5</c:v>
                </c:pt>
                <c:pt idx="2259" formatCode="0.00E+00">
                  <c:v>-1.8399999899999998E-5</c:v>
                </c:pt>
                <c:pt idx="2260" formatCode="0.00E+00">
                  <c:v>-1.8319999899999999E-5</c:v>
                </c:pt>
                <c:pt idx="2261" formatCode="0.00E+00">
                  <c:v>-1.82399999E-5</c:v>
                </c:pt>
                <c:pt idx="2262" formatCode="0.00E+00">
                  <c:v>-1.8159999900000001E-5</c:v>
                </c:pt>
                <c:pt idx="2263" formatCode="0.00E+00">
                  <c:v>-1.8079999900000001E-5</c:v>
                </c:pt>
                <c:pt idx="2264" formatCode="0.00E+00">
                  <c:v>-1.7999999899999999E-5</c:v>
                </c:pt>
                <c:pt idx="2265" formatCode="0.00E+00">
                  <c:v>-1.79199999E-5</c:v>
                </c:pt>
                <c:pt idx="2266" formatCode="0.00E+00">
                  <c:v>-1.78399999E-5</c:v>
                </c:pt>
                <c:pt idx="2267" formatCode="0.00E+00">
                  <c:v>-1.7759999900000001E-5</c:v>
                </c:pt>
                <c:pt idx="2268" formatCode="0.00E+00">
                  <c:v>-1.7679999899999998E-5</c:v>
                </c:pt>
                <c:pt idx="2269" formatCode="0.00E+00">
                  <c:v>-1.7599999899999999E-5</c:v>
                </c:pt>
                <c:pt idx="2270" formatCode="0.00E+00">
                  <c:v>-1.75199999E-5</c:v>
                </c:pt>
                <c:pt idx="2271" formatCode="0.00E+00">
                  <c:v>-1.7439999900000001E-5</c:v>
                </c:pt>
                <c:pt idx="2272" formatCode="0.00E+00">
                  <c:v>-1.7359999900000002E-5</c:v>
                </c:pt>
                <c:pt idx="2273" formatCode="0.00E+00">
                  <c:v>-1.7279999899999999E-5</c:v>
                </c:pt>
                <c:pt idx="2274" formatCode="0.00E+00">
                  <c:v>-1.71999999E-5</c:v>
                </c:pt>
                <c:pt idx="2275" formatCode="0.00E+00">
                  <c:v>-1.71199999E-5</c:v>
                </c:pt>
                <c:pt idx="2276" formatCode="0.00E+00">
                  <c:v>-1.7039999900000001E-5</c:v>
                </c:pt>
                <c:pt idx="2277" formatCode="0.00E+00">
                  <c:v>-1.6959999899999999E-5</c:v>
                </c:pt>
                <c:pt idx="2278" formatCode="0.00E+00">
                  <c:v>-1.6879999899999999E-5</c:v>
                </c:pt>
                <c:pt idx="2279" formatCode="0.00E+00">
                  <c:v>-1.67999999E-5</c:v>
                </c:pt>
                <c:pt idx="2280" formatCode="0.00E+00">
                  <c:v>-1.6719999900000001E-5</c:v>
                </c:pt>
                <c:pt idx="2281" formatCode="0.00E+00">
                  <c:v>-1.6639999900000002E-5</c:v>
                </c:pt>
                <c:pt idx="2282" formatCode="0.00E+00">
                  <c:v>-1.6559999899999999E-5</c:v>
                </c:pt>
                <c:pt idx="2283" formatCode="0.00E+00">
                  <c:v>-1.64799999E-5</c:v>
                </c:pt>
                <c:pt idx="2284" formatCode="0.00E+00">
                  <c:v>-1.6399999900000001E-5</c:v>
                </c:pt>
                <c:pt idx="2285" formatCode="0.00E+00">
                  <c:v>-1.6319999900000001E-5</c:v>
                </c:pt>
                <c:pt idx="2286" formatCode="0.00E+00">
                  <c:v>-1.6239999899999999E-5</c:v>
                </c:pt>
                <c:pt idx="2287" formatCode="0.00E+00">
                  <c:v>-1.6159999899999999E-5</c:v>
                </c:pt>
                <c:pt idx="2288" formatCode="0.00E+00">
                  <c:v>-1.60799999E-5</c:v>
                </c:pt>
                <c:pt idx="2289" formatCode="0.00E+00">
                  <c:v>-1.5999999900000001E-5</c:v>
                </c:pt>
                <c:pt idx="2290" formatCode="0.00E+00">
                  <c:v>-1.5919999899999998E-5</c:v>
                </c:pt>
                <c:pt idx="2291" formatCode="0.00E+00">
                  <c:v>-1.5839999899999999E-5</c:v>
                </c:pt>
                <c:pt idx="2292" formatCode="0.00E+00">
                  <c:v>-1.57599999E-5</c:v>
                </c:pt>
                <c:pt idx="2293" formatCode="0.00E+00">
                  <c:v>-1.5679999900000001E-5</c:v>
                </c:pt>
                <c:pt idx="2294" formatCode="0.00E+00">
                  <c:v>-1.5599999900000001E-5</c:v>
                </c:pt>
                <c:pt idx="2295" formatCode="0.00E+00">
                  <c:v>-1.5519999899999999E-5</c:v>
                </c:pt>
                <c:pt idx="2296" formatCode="0.00E+00">
                  <c:v>-1.54399999E-5</c:v>
                </c:pt>
                <c:pt idx="2297" formatCode="0.00E+00">
                  <c:v>-1.53599999E-5</c:v>
                </c:pt>
                <c:pt idx="2298" formatCode="0.00E+00">
                  <c:v>-1.5279999900000001E-5</c:v>
                </c:pt>
                <c:pt idx="2299" formatCode="0.00E+00">
                  <c:v>-1.51999999E-5</c:v>
                </c:pt>
                <c:pt idx="2300" formatCode="0.00E+00">
                  <c:v>-1.5119999899999999E-5</c:v>
                </c:pt>
                <c:pt idx="2301" formatCode="0.00E+00">
                  <c:v>-1.50399999E-5</c:v>
                </c:pt>
                <c:pt idx="2302" formatCode="0.00E+00">
                  <c:v>-1.4959999900000001E-5</c:v>
                </c:pt>
                <c:pt idx="2303" formatCode="0.00E+00">
                  <c:v>-1.48799999E-5</c:v>
                </c:pt>
                <c:pt idx="2304" formatCode="0.00E+00">
                  <c:v>-1.4799999900000001E-5</c:v>
                </c:pt>
                <c:pt idx="2305" formatCode="0.00E+00">
                  <c:v>-1.47199999E-5</c:v>
                </c:pt>
                <c:pt idx="2306" formatCode="0.00E+00">
                  <c:v>-1.46399999E-5</c:v>
                </c:pt>
                <c:pt idx="2307" formatCode="0.00E+00">
                  <c:v>-1.45599999E-5</c:v>
                </c:pt>
                <c:pt idx="2308" formatCode="0.00E+00">
                  <c:v>-1.44799999E-5</c:v>
                </c:pt>
                <c:pt idx="2309" formatCode="0.00E+00">
                  <c:v>-1.4399999899999999E-5</c:v>
                </c:pt>
                <c:pt idx="2310" formatCode="0.00E+00">
                  <c:v>-1.43199999E-5</c:v>
                </c:pt>
                <c:pt idx="2311" formatCode="0.00E+00">
                  <c:v>-1.4239999899999999E-5</c:v>
                </c:pt>
                <c:pt idx="2312" formatCode="0.00E+00">
                  <c:v>-1.41599999E-5</c:v>
                </c:pt>
                <c:pt idx="2313" formatCode="0.00E+00">
                  <c:v>-1.4079999900000001E-5</c:v>
                </c:pt>
                <c:pt idx="2314" formatCode="0.00E+00">
                  <c:v>-1.39999999E-5</c:v>
                </c:pt>
                <c:pt idx="2315" formatCode="0.00E+00">
                  <c:v>-1.3919999900000001E-5</c:v>
                </c:pt>
                <c:pt idx="2316" formatCode="0.00E+00">
                  <c:v>-1.38399999E-5</c:v>
                </c:pt>
                <c:pt idx="2317" formatCode="0.00E+00">
                  <c:v>-1.37599999E-5</c:v>
                </c:pt>
                <c:pt idx="2318" formatCode="0.00E+00">
                  <c:v>-1.36799999E-5</c:v>
                </c:pt>
                <c:pt idx="2319" formatCode="0.00E+00">
                  <c:v>-1.35999999E-5</c:v>
                </c:pt>
                <c:pt idx="2320" formatCode="0.00E+00">
                  <c:v>-1.3519999899999999E-5</c:v>
                </c:pt>
                <c:pt idx="2321" formatCode="0.00E+00">
                  <c:v>-1.34399999E-5</c:v>
                </c:pt>
                <c:pt idx="2322" formatCode="0.00E+00">
                  <c:v>-1.3359999899999999E-5</c:v>
                </c:pt>
                <c:pt idx="2323" formatCode="0.00E+00">
                  <c:v>-1.32799999E-5</c:v>
                </c:pt>
                <c:pt idx="2324" formatCode="0.00E+00">
                  <c:v>-1.3199999900000001E-5</c:v>
                </c:pt>
                <c:pt idx="2325" formatCode="0.00E+00">
                  <c:v>-1.31199999E-5</c:v>
                </c:pt>
                <c:pt idx="2326" formatCode="0.00E+00">
                  <c:v>-1.3039999900000001E-5</c:v>
                </c:pt>
                <c:pt idx="2327" formatCode="0.00E+00">
                  <c:v>-1.29599999E-5</c:v>
                </c:pt>
                <c:pt idx="2328" formatCode="0.00E+00">
                  <c:v>-1.28799999E-5</c:v>
                </c:pt>
                <c:pt idx="2329" formatCode="0.00E+00">
                  <c:v>-1.2799999899999999E-5</c:v>
                </c:pt>
                <c:pt idx="2330" formatCode="0.00E+00">
                  <c:v>-1.27199999E-5</c:v>
                </c:pt>
                <c:pt idx="2331" formatCode="0.00E+00">
                  <c:v>-1.2639999899999999E-5</c:v>
                </c:pt>
                <c:pt idx="2332" formatCode="0.00E+00">
                  <c:v>-1.25599999E-5</c:v>
                </c:pt>
                <c:pt idx="2333" formatCode="0.00E+00">
                  <c:v>-1.2479999899999999E-5</c:v>
                </c:pt>
                <c:pt idx="2334" formatCode="0.00E+00">
                  <c:v>-1.23999999E-5</c:v>
                </c:pt>
                <c:pt idx="2335" formatCode="0.00E+00">
                  <c:v>-1.2319999900000001E-5</c:v>
                </c:pt>
                <c:pt idx="2336" formatCode="0.00E+00">
                  <c:v>-1.22399999E-5</c:v>
                </c:pt>
                <c:pt idx="2337" formatCode="0.00E+00">
                  <c:v>-1.2159999900000001E-5</c:v>
                </c:pt>
                <c:pt idx="2338" formatCode="0.00E+00">
                  <c:v>-1.20799999E-5</c:v>
                </c:pt>
                <c:pt idx="2339" formatCode="0.00E+00">
                  <c:v>-1.19999999E-5</c:v>
                </c:pt>
                <c:pt idx="2340" formatCode="0.00E+00">
                  <c:v>-1.1919999899999999E-5</c:v>
                </c:pt>
                <c:pt idx="2341" formatCode="0.00E+00">
                  <c:v>-1.18399999E-5</c:v>
                </c:pt>
                <c:pt idx="2342" formatCode="0.00E+00">
                  <c:v>-1.1759999899999999E-5</c:v>
                </c:pt>
                <c:pt idx="2343" formatCode="0.00E+00">
                  <c:v>-1.16799999E-5</c:v>
                </c:pt>
                <c:pt idx="2344" formatCode="0.00E+00">
                  <c:v>-1.1599999900000001E-5</c:v>
                </c:pt>
                <c:pt idx="2345" formatCode="0.00E+00">
                  <c:v>-1.15199999E-5</c:v>
                </c:pt>
                <c:pt idx="2346" formatCode="0.00E+00">
                  <c:v>-1.1439999900000001E-5</c:v>
                </c:pt>
                <c:pt idx="2347" formatCode="0.00E+00">
                  <c:v>-1.13599999E-5</c:v>
                </c:pt>
                <c:pt idx="2348" formatCode="0.00E+00">
                  <c:v>-1.12799999E-5</c:v>
                </c:pt>
                <c:pt idx="2349" formatCode="0.00E+00">
                  <c:v>-1.11999999E-5</c:v>
                </c:pt>
                <c:pt idx="2350" formatCode="0.00E+00">
                  <c:v>-1.11199999E-5</c:v>
                </c:pt>
                <c:pt idx="2351" formatCode="0.00E+00">
                  <c:v>-1.1039999899999999E-5</c:v>
                </c:pt>
                <c:pt idx="2352" formatCode="0.00E+00">
                  <c:v>-1.09599999E-5</c:v>
                </c:pt>
                <c:pt idx="2353" formatCode="0.00E+00">
                  <c:v>-1.0879999899999999E-5</c:v>
                </c:pt>
                <c:pt idx="2354" formatCode="0.00E+00">
                  <c:v>-1.07999999E-5</c:v>
                </c:pt>
                <c:pt idx="2355" formatCode="0.00E+00">
                  <c:v>-1.0719999900000001E-5</c:v>
                </c:pt>
                <c:pt idx="2356" formatCode="0.00E+00">
                  <c:v>-1.06399999E-5</c:v>
                </c:pt>
                <c:pt idx="2357" formatCode="0.00E+00">
                  <c:v>-1.0559999900000001E-5</c:v>
                </c:pt>
                <c:pt idx="2358" formatCode="0.00E+00">
                  <c:v>-1.04799999E-5</c:v>
                </c:pt>
                <c:pt idx="2359" formatCode="0.00E+00">
                  <c:v>-1.03999999E-5</c:v>
                </c:pt>
                <c:pt idx="2360" formatCode="0.00E+00">
                  <c:v>-1.03199999E-5</c:v>
                </c:pt>
                <c:pt idx="2361" formatCode="0.00E+00">
                  <c:v>-1.02399999E-5</c:v>
                </c:pt>
                <c:pt idx="2362" formatCode="0.00E+00">
                  <c:v>-1.0159999899999999E-5</c:v>
                </c:pt>
                <c:pt idx="2363" formatCode="0.00E+00">
                  <c:v>-1.00799999E-5</c:v>
                </c:pt>
                <c:pt idx="2364" formatCode="0.00E+00">
                  <c:v>-9.9999999400000002E-6</c:v>
                </c:pt>
                <c:pt idx="2365" formatCode="0.00E+00">
                  <c:v>-9.9199999399999992E-6</c:v>
                </c:pt>
                <c:pt idx="2366" formatCode="0.00E+00">
                  <c:v>-9.83999994E-6</c:v>
                </c:pt>
                <c:pt idx="2367" formatCode="0.00E+00">
                  <c:v>-9.7599999400000008E-6</c:v>
                </c:pt>
                <c:pt idx="2368" formatCode="0.00E+00">
                  <c:v>-9.6799999399999999E-6</c:v>
                </c:pt>
                <c:pt idx="2369" formatCode="0.00E+00">
                  <c:v>-9.5999999400000006E-6</c:v>
                </c:pt>
                <c:pt idx="2370" formatCode="0.00E+00">
                  <c:v>-9.5199999399999997E-6</c:v>
                </c:pt>
                <c:pt idx="2371" formatCode="0.00E+00">
                  <c:v>-9.4399999400000005E-6</c:v>
                </c:pt>
                <c:pt idx="2372" formatCode="0.00E+00">
                  <c:v>-9.3599999399999995E-6</c:v>
                </c:pt>
                <c:pt idx="2373" formatCode="0.00E+00">
                  <c:v>-9.2799999400000003E-6</c:v>
                </c:pt>
                <c:pt idx="2374" formatCode="0.00E+00">
                  <c:v>-9.1999999399999994E-6</c:v>
                </c:pt>
                <c:pt idx="2375" formatCode="0.00E+00">
                  <c:v>-9.1199999400000001E-6</c:v>
                </c:pt>
                <c:pt idx="2376" formatCode="0.00E+00">
                  <c:v>-9.0399999500000007E-6</c:v>
                </c:pt>
                <c:pt idx="2377" formatCode="0.00E+00">
                  <c:v>-8.9599999499999998E-6</c:v>
                </c:pt>
                <c:pt idx="2378" formatCode="0.00E+00">
                  <c:v>-8.8799999500000006E-6</c:v>
                </c:pt>
                <c:pt idx="2379" formatCode="0.00E+00">
                  <c:v>-8.7999999499999996E-6</c:v>
                </c:pt>
                <c:pt idx="2380" formatCode="0.00E+00">
                  <c:v>-8.7199999500000004E-6</c:v>
                </c:pt>
                <c:pt idx="2381" formatCode="0.00E+00">
                  <c:v>-8.6399999499999995E-6</c:v>
                </c:pt>
                <c:pt idx="2382" formatCode="0.00E+00">
                  <c:v>-8.5599999500000002E-6</c:v>
                </c:pt>
                <c:pt idx="2383" formatCode="0.00E+00">
                  <c:v>-8.4799999499999993E-6</c:v>
                </c:pt>
                <c:pt idx="2384" formatCode="0.00E+00">
                  <c:v>-8.3999999500000001E-6</c:v>
                </c:pt>
                <c:pt idx="2385" formatCode="0.00E+00">
                  <c:v>-8.3199999500000008E-6</c:v>
                </c:pt>
                <c:pt idx="2386" formatCode="0.00E+00">
                  <c:v>-8.2399999499999999E-6</c:v>
                </c:pt>
                <c:pt idx="2387" formatCode="0.00E+00">
                  <c:v>-8.1599999500000007E-6</c:v>
                </c:pt>
                <c:pt idx="2388" formatCode="0.00E+00">
                  <c:v>-8.0799999499999997E-6</c:v>
                </c:pt>
                <c:pt idx="2389" formatCode="0.00E+00">
                  <c:v>-7.9999999500000005E-6</c:v>
                </c:pt>
                <c:pt idx="2390" formatCode="0.00E+00">
                  <c:v>-7.9199999499999996E-6</c:v>
                </c:pt>
                <c:pt idx="2391" formatCode="0.00E+00">
                  <c:v>-7.8399999500000004E-6</c:v>
                </c:pt>
                <c:pt idx="2392" formatCode="0.00E+00">
                  <c:v>-7.7599999499999994E-6</c:v>
                </c:pt>
                <c:pt idx="2393" formatCode="0.00E+00">
                  <c:v>-7.6799999500000002E-6</c:v>
                </c:pt>
                <c:pt idx="2394" formatCode="0.00E+00">
                  <c:v>-7.5999999500000001E-6</c:v>
                </c:pt>
                <c:pt idx="2395" formatCode="0.00E+00">
                  <c:v>-7.51999995E-6</c:v>
                </c:pt>
                <c:pt idx="2396" formatCode="0.00E+00">
                  <c:v>-7.4399999499999999E-6</c:v>
                </c:pt>
                <c:pt idx="2397" formatCode="0.00E+00">
                  <c:v>-7.3599999599999997E-6</c:v>
                </c:pt>
                <c:pt idx="2398" formatCode="0.00E+00">
                  <c:v>-7.2799999599999996E-6</c:v>
                </c:pt>
                <c:pt idx="2399" formatCode="0.00E+00">
                  <c:v>-7.1999999600000004E-6</c:v>
                </c:pt>
                <c:pt idx="2400" formatCode="0.00E+00">
                  <c:v>-7.1199999600000003E-6</c:v>
                </c:pt>
                <c:pt idx="2401" formatCode="0.00E+00">
                  <c:v>-7.0399999600000002E-6</c:v>
                </c:pt>
                <c:pt idx="2402" formatCode="0.00E+00">
                  <c:v>-6.9599999600000001E-6</c:v>
                </c:pt>
                <c:pt idx="2403" formatCode="0.00E+00">
                  <c:v>-6.8799999600000001E-6</c:v>
                </c:pt>
                <c:pt idx="2404" formatCode="0.00E+00">
                  <c:v>-6.79999996E-6</c:v>
                </c:pt>
                <c:pt idx="2405" formatCode="0.00E+00">
                  <c:v>-6.7199999599999999E-6</c:v>
                </c:pt>
                <c:pt idx="2406" formatCode="0.00E+00">
                  <c:v>-6.6399999599999998E-6</c:v>
                </c:pt>
                <c:pt idx="2407" formatCode="0.00E+00">
                  <c:v>-6.5599999599999997E-6</c:v>
                </c:pt>
                <c:pt idx="2408" formatCode="0.00E+00">
                  <c:v>-6.4799999599999996E-6</c:v>
                </c:pt>
                <c:pt idx="2409" formatCode="0.00E+00">
                  <c:v>-6.3999999600000004E-6</c:v>
                </c:pt>
                <c:pt idx="2410" formatCode="0.00E+00">
                  <c:v>-6.3199999600000003E-6</c:v>
                </c:pt>
                <c:pt idx="2411" formatCode="0.00E+00">
                  <c:v>-6.2399999600000003E-6</c:v>
                </c:pt>
                <c:pt idx="2412" formatCode="0.00E+00">
                  <c:v>-6.1599999600000002E-6</c:v>
                </c:pt>
                <c:pt idx="2413" formatCode="0.00E+00">
                  <c:v>-6.0799999600000001E-6</c:v>
                </c:pt>
                <c:pt idx="2414" formatCode="0.00E+00">
                  <c:v>-5.99999996E-6</c:v>
                </c:pt>
                <c:pt idx="2415" formatCode="0.00E+00">
                  <c:v>-5.9199999599999999E-6</c:v>
                </c:pt>
                <c:pt idx="2416" formatCode="0.00E+00">
                  <c:v>-5.8399999599999998E-6</c:v>
                </c:pt>
                <c:pt idx="2417" formatCode="0.00E+00">
                  <c:v>-5.7599999599999998E-6</c:v>
                </c:pt>
                <c:pt idx="2418" formatCode="0.00E+00">
                  <c:v>-5.6799999700000004E-6</c:v>
                </c:pt>
                <c:pt idx="2419" formatCode="0.00E+00">
                  <c:v>-5.5999999700000003E-6</c:v>
                </c:pt>
                <c:pt idx="2420" formatCode="0.00E+00">
                  <c:v>-5.5199999700000002E-6</c:v>
                </c:pt>
                <c:pt idx="2421" formatCode="0.00E+00">
                  <c:v>-5.4399999700000001E-6</c:v>
                </c:pt>
                <c:pt idx="2422" formatCode="0.00E+00">
                  <c:v>-5.35999997E-6</c:v>
                </c:pt>
                <c:pt idx="2423" formatCode="0.00E+00">
                  <c:v>-5.2799999699999999E-6</c:v>
                </c:pt>
                <c:pt idx="2424" formatCode="0.00E+00">
                  <c:v>-5.1999999699999999E-6</c:v>
                </c:pt>
                <c:pt idx="2425" formatCode="0.00E+00">
                  <c:v>-5.1199999699999998E-6</c:v>
                </c:pt>
                <c:pt idx="2426" formatCode="0.00E+00">
                  <c:v>-5.0399999699999997E-6</c:v>
                </c:pt>
                <c:pt idx="2427" formatCode="0.00E+00">
                  <c:v>-4.9599999699999996E-6</c:v>
                </c:pt>
                <c:pt idx="2428" formatCode="0.00E+00">
                  <c:v>-4.8799999700000004E-6</c:v>
                </c:pt>
                <c:pt idx="2429" formatCode="0.00E+00">
                  <c:v>-4.7999999700000003E-6</c:v>
                </c:pt>
                <c:pt idx="2430" formatCode="0.00E+00">
                  <c:v>-4.7199999700000002E-6</c:v>
                </c:pt>
                <c:pt idx="2431" formatCode="0.00E+00">
                  <c:v>-4.6399999700000001E-6</c:v>
                </c:pt>
                <c:pt idx="2432" formatCode="0.00E+00">
                  <c:v>-4.5599999700000001E-6</c:v>
                </c:pt>
                <c:pt idx="2433" formatCode="0.00E+00">
                  <c:v>-4.47999997E-6</c:v>
                </c:pt>
                <c:pt idx="2434" formatCode="0.00E+00">
                  <c:v>-4.3999999699999999E-6</c:v>
                </c:pt>
                <c:pt idx="2435" formatCode="0.00E+00">
                  <c:v>-4.3199999699999998E-6</c:v>
                </c:pt>
                <c:pt idx="2436" formatCode="0.00E+00">
                  <c:v>-4.2399999699999997E-6</c:v>
                </c:pt>
                <c:pt idx="2437" formatCode="0.00E+00">
                  <c:v>-4.1599999699999997E-6</c:v>
                </c:pt>
                <c:pt idx="2438" formatCode="0.00E+00">
                  <c:v>-4.0799999800000003E-6</c:v>
                </c:pt>
                <c:pt idx="2439" formatCode="0.00E+00">
                  <c:v>-3.9999999800000002E-6</c:v>
                </c:pt>
                <c:pt idx="2440" formatCode="0.00E+00">
                  <c:v>-3.9199999800000001E-6</c:v>
                </c:pt>
                <c:pt idx="2441" formatCode="0.00E+00">
                  <c:v>-3.83999998E-6</c:v>
                </c:pt>
                <c:pt idx="2442" formatCode="0.00E+00">
                  <c:v>-3.7599999799999999E-6</c:v>
                </c:pt>
                <c:pt idx="2443" formatCode="0.00E+00">
                  <c:v>-3.6799999799999998E-6</c:v>
                </c:pt>
                <c:pt idx="2444" formatCode="0.00E+00">
                  <c:v>-3.5999999800000002E-6</c:v>
                </c:pt>
                <c:pt idx="2445" formatCode="0.00E+00">
                  <c:v>-3.5199999800000001E-6</c:v>
                </c:pt>
                <c:pt idx="2446" formatCode="0.00E+00">
                  <c:v>-3.43999998E-6</c:v>
                </c:pt>
                <c:pt idx="2447" formatCode="0.00E+00">
                  <c:v>-3.3599999799999999E-6</c:v>
                </c:pt>
                <c:pt idx="2448" formatCode="0.00E+00">
                  <c:v>-3.2799999799999999E-6</c:v>
                </c:pt>
                <c:pt idx="2449" formatCode="0.00E+00">
                  <c:v>-3.1999999800000002E-6</c:v>
                </c:pt>
                <c:pt idx="2450" formatCode="0.00E+00">
                  <c:v>-3.1199999800000001E-6</c:v>
                </c:pt>
                <c:pt idx="2451" formatCode="0.00E+00">
                  <c:v>-3.03999998E-6</c:v>
                </c:pt>
                <c:pt idx="2452" formatCode="0.00E+00">
                  <c:v>-2.95999998E-6</c:v>
                </c:pt>
                <c:pt idx="2453" formatCode="0.00E+00">
                  <c:v>-2.8799999799999999E-6</c:v>
                </c:pt>
                <c:pt idx="2454" formatCode="0.00E+00">
                  <c:v>-2.7999999799999998E-6</c:v>
                </c:pt>
                <c:pt idx="2455" formatCode="0.00E+00">
                  <c:v>-2.7199999800000001E-6</c:v>
                </c:pt>
                <c:pt idx="2456" formatCode="0.00E+00">
                  <c:v>-2.6399999800000001E-6</c:v>
                </c:pt>
                <c:pt idx="2457" formatCode="0.00E+00">
                  <c:v>-2.55999998E-6</c:v>
                </c:pt>
                <c:pt idx="2458" formatCode="0.00E+00">
                  <c:v>-2.4799999799999999E-6</c:v>
                </c:pt>
                <c:pt idx="2459" formatCode="0.00E+00">
                  <c:v>-2.3999999900000001E-6</c:v>
                </c:pt>
                <c:pt idx="2460" formatCode="0.00E+00">
                  <c:v>-2.31999999E-6</c:v>
                </c:pt>
                <c:pt idx="2461" formatCode="0.00E+00">
                  <c:v>-2.2399999899999999E-6</c:v>
                </c:pt>
                <c:pt idx="2462" formatCode="0.00E+00">
                  <c:v>-2.1599999899999998E-6</c:v>
                </c:pt>
                <c:pt idx="2463" formatCode="0.00E+00">
                  <c:v>-2.0799999900000002E-6</c:v>
                </c:pt>
                <c:pt idx="2464" formatCode="0.00E+00">
                  <c:v>-1.9999999900000001E-6</c:v>
                </c:pt>
                <c:pt idx="2465" formatCode="0.00E+00">
                  <c:v>-1.91999999E-6</c:v>
                </c:pt>
                <c:pt idx="2466" formatCode="0.00E+00">
                  <c:v>-1.8399999899999999E-6</c:v>
                </c:pt>
                <c:pt idx="2467" formatCode="0.00E+00">
                  <c:v>-1.7599999900000001E-6</c:v>
                </c:pt>
                <c:pt idx="2468" formatCode="0.00E+00">
                  <c:v>-1.67999999E-6</c:v>
                </c:pt>
                <c:pt idx="2469" formatCode="0.00E+00">
                  <c:v>-1.5999999900000001E-6</c:v>
                </c:pt>
                <c:pt idx="2470" formatCode="0.00E+00">
                  <c:v>-1.51999999E-6</c:v>
                </c:pt>
                <c:pt idx="2471" formatCode="0.00E+00">
                  <c:v>-1.4399999899999999E-6</c:v>
                </c:pt>
                <c:pt idx="2472" formatCode="0.00E+00">
                  <c:v>-1.3599999900000001E-6</c:v>
                </c:pt>
                <c:pt idx="2473" formatCode="0.00E+00">
                  <c:v>-1.27999999E-6</c:v>
                </c:pt>
                <c:pt idx="2474" formatCode="0.00E+00">
                  <c:v>-1.1999999899999999E-6</c:v>
                </c:pt>
                <c:pt idx="2475" formatCode="0.00E+00">
                  <c:v>-1.11999999E-6</c:v>
                </c:pt>
                <c:pt idx="2476" formatCode="0.00E+00">
                  <c:v>-1.03999999E-6</c:v>
                </c:pt>
                <c:pt idx="2477" formatCode="0.00E+00">
                  <c:v>-9.599999940000001E-7</c:v>
                </c:pt>
                <c:pt idx="2478" formatCode="0.00E+00">
                  <c:v>-8.7999999500000003E-7</c:v>
                </c:pt>
                <c:pt idx="2479" formatCode="0.00E+00">
                  <c:v>-7.9999999500000005E-7</c:v>
                </c:pt>
                <c:pt idx="2480" formatCode="0.00E+00">
                  <c:v>-7.1999999599999997E-7</c:v>
                </c:pt>
                <c:pt idx="2481" formatCode="0.00E+00">
                  <c:v>-6.39999996E-7</c:v>
                </c:pt>
                <c:pt idx="2482" formatCode="0.00E+00">
                  <c:v>-5.5999999700000003E-7</c:v>
                </c:pt>
                <c:pt idx="2483" formatCode="0.00E+00">
                  <c:v>-4.7999999700000005E-7</c:v>
                </c:pt>
                <c:pt idx="2484" formatCode="0.00E+00">
                  <c:v>-3.9999999799999997E-7</c:v>
                </c:pt>
                <c:pt idx="2485" formatCode="0.00E+00">
                  <c:v>-3.19999998E-7</c:v>
                </c:pt>
                <c:pt idx="2486" formatCode="0.00E+00">
                  <c:v>-2.3999999899999997E-7</c:v>
                </c:pt>
                <c:pt idx="2487" formatCode="0.00E+00">
                  <c:v>-1.59999999E-7</c:v>
                </c:pt>
                <c:pt idx="2488" formatCode="0.00E+00">
                  <c:v>-7.99999995E-8</c:v>
                </c:pt>
                <c:pt idx="2489">
                  <c:v>0</c:v>
                </c:pt>
                <c:pt idx="2490" formatCode="0.00E+00">
                  <c:v>7.99999995E-8</c:v>
                </c:pt>
                <c:pt idx="2491" formatCode="0.00E+00">
                  <c:v>1.59999999E-7</c:v>
                </c:pt>
                <c:pt idx="2492" formatCode="0.00E+00">
                  <c:v>2.3999999899999997E-7</c:v>
                </c:pt>
                <c:pt idx="2493" formatCode="0.00E+00">
                  <c:v>3.19999998E-7</c:v>
                </c:pt>
                <c:pt idx="2494" formatCode="0.00E+00">
                  <c:v>3.9999999799999997E-7</c:v>
                </c:pt>
                <c:pt idx="2495" formatCode="0.00E+00">
                  <c:v>4.7999999700000005E-7</c:v>
                </c:pt>
                <c:pt idx="2496" formatCode="0.00E+00">
                  <c:v>5.5999999700000003E-7</c:v>
                </c:pt>
                <c:pt idx="2497" formatCode="0.00E+00">
                  <c:v>6.39999996E-7</c:v>
                </c:pt>
                <c:pt idx="2498" formatCode="0.00E+00">
                  <c:v>7.1999999599999997E-7</c:v>
                </c:pt>
                <c:pt idx="2499" formatCode="0.00E+00">
                  <c:v>7.9999999500000005E-7</c:v>
                </c:pt>
                <c:pt idx="2500" formatCode="0.00E+00">
                  <c:v>8.7999999500000003E-7</c:v>
                </c:pt>
                <c:pt idx="2501" formatCode="0.00E+00">
                  <c:v>9.599999940000001E-7</c:v>
                </c:pt>
                <c:pt idx="2502" formatCode="0.00E+00">
                  <c:v>1.03999999E-6</c:v>
                </c:pt>
                <c:pt idx="2503" formatCode="0.00E+00">
                  <c:v>1.11999999E-6</c:v>
                </c:pt>
                <c:pt idx="2504" formatCode="0.00E+00">
                  <c:v>1.1999999899999999E-6</c:v>
                </c:pt>
                <c:pt idx="2505" formatCode="0.00E+00">
                  <c:v>1.27999999E-6</c:v>
                </c:pt>
                <c:pt idx="2506" formatCode="0.00E+00">
                  <c:v>1.3599999900000001E-6</c:v>
                </c:pt>
                <c:pt idx="2507" formatCode="0.00E+00">
                  <c:v>1.4399999899999999E-6</c:v>
                </c:pt>
                <c:pt idx="2508" formatCode="0.00E+00">
                  <c:v>1.51999999E-6</c:v>
                </c:pt>
                <c:pt idx="2509" formatCode="0.00E+00">
                  <c:v>1.5999999900000001E-6</c:v>
                </c:pt>
                <c:pt idx="2510" formatCode="0.00E+00">
                  <c:v>1.67999999E-6</c:v>
                </c:pt>
                <c:pt idx="2511" formatCode="0.00E+00">
                  <c:v>1.7599999900000001E-6</c:v>
                </c:pt>
                <c:pt idx="2512" formatCode="0.00E+00">
                  <c:v>1.8399999899999999E-6</c:v>
                </c:pt>
                <c:pt idx="2513" formatCode="0.00E+00">
                  <c:v>1.91999999E-6</c:v>
                </c:pt>
                <c:pt idx="2514" formatCode="0.00E+00">
                  <c:v>1.9999999900000001E-6</c:v>
                </c:pt>
                <c:pt idx="2515" formatCode="0.00E+00">
                  <c:v>2.0799999900000002E-6</c:v>
                </c:pt>
                <c:pt idx="2516" formatCode="0.00E+00">
                  <c:v>2.1599999899999998E-6</c:v>
                </c:pt>
                <c:pt idx="2517" formatCode="0.00E+00">
                  <c:v>2.2399999899999999E-6</c:v>
                </c:pt>
                <c:pt idx="2518" formatCode="0.00E+00">
                  <c:v>2.31999999E-6</c:v>
                </c:pt>
                <c:pt idx="2519" formatCode="0.00E+00">
                  <c:v>2.3999999900000001E-6</c:v>
                </c:pt>
                <c:pt idx="2520" formatCode="0.00E+00">
                  <c:v>2.4799999799999999E-6</c:v>
                </c:pt>
                <c:pt idx="2521" formatCode="0.00E+00">
                  <c:v>2.55999998E-6</c:v>
                </c:pt>
                <c:pt idx="2522" formatCode="0.00E+00">
                  <c:v>2.6399999800000001E-6</c:v>
                </c:pt>
                <c:pt idx="2523" formatCode="0.00E+00">
                  <c:v>2.7199999800000001E-6</c:v>
                </c:pt>
                <c:pt idx="2524" formatCode="0.00E+00">
                  <c:v>2.7999999799999998E-6</c:v>
                </c:pt>
                <c:pt idx="2525" formatCode="0.00E+00">
                  <c:v>2.8799999799999999E-6</c:v>
                </c:pt>
                <c:pt idx="2526" formatCode="0.00E+00">
                  <c:v>2.95999998E-6</c:v>
                </c:pt>
                <c:pt idx="2527" formatCode="0.00E+00">
                  <c:v>3.03999998E-6</c:v>
                </c:pt>
                <c:pt idx="2528" formatCode="0.00E+00">
                  <c:v>3.1199999800000001E-6</c:v>
                </c:pt>
                <c:pt idx="2529" formatCode="0.00E+00">
                  <c:v>3.1999999800000002E-6</c:v>
                </c:pt>
                <c:pt idx="2530" formatCode="0.00E+00">
                  <c:v>3.2799999799999999E-6</c:v>
                </c:pt>
                <c:pt idx="2531" formatCode="0.00E+00">
                  <c:v>3.3599999799999999E-6</c:v>
                </c:pt>
                <c:pt idx="2532" formatCode="0.00E+00">
                  <c:v>3.43999998E-6</c:v>
                </c:pt>
                <c:pt idx="2533" formatCode="0.00E+00">
                  <c:v>3.5199999800000001E-6</c:v>
                </c:pt>
                <c:pt idx="2534" formatCode="0.00E+00">
                  <c:v>3.5999999800000002E-6</c:v>
                </c:pt>
                <c:pt idx="2535" formatCode="0.00E+00">
                  <c:v>3.6799999799999998E-6</c:v>
                </c:pt>
                <c:pt idx="2536" formatCode="0.00E+00">
                  <c:v>3.7599999799999999E-6</c:v>
                </c:pt>
                <c:pt idx="2537" formatCode="0.00E+00">
                  <c:v>3.83999998E-6</c:v>
                </c:pt>
                <c:pt idx="2538" formatCode="0.00E+00">
                  <c:v>3.9199999800000001E-6</c:v>
                </c:pt>
                <c:pt idx="2539" formatCode="0.00E+00">
                  <c:v>3.9999999800000002E-6</c:v>
                </c:pt>
                <c:pt idx="2540" formatCode="0.00E+00">
                  <c:v>4.0799999800000003E-6</c:v>
                </c:pt>
                <c:pt idx="2541" formatCode="0.00E+00">
                  <c:v>4.1599999699999997E-6</c:v>
                </c:pt>
                <c:pt idx="2542" formatCode="0.00E+00">
                  <c:v>4.2399999699999997E-6</c:v>
                </c:pt>
                <c:pt idx="2543" formatCode="0.00E+00">
                  <c:v>4.3199999699999998E-6</c:v>
                </c:pt>
                <c:pt idx="2544" formatCode="0.00E+00">
                  <c:v>4.3999999699999999E-6</c:v>
                </c:pt>
                <c:pt idx="2545" formatCode="0.00E+00">
                  <c:v>4.47999997E-6</c:v>
                </c:pt>
                <c:pt idx="2546" formatCode="0.00E+00">
                  <c:v>4.5599999700000001E-6</c:v>
                </c:pt>
                <c:pt idx="2547" formatCode="0.00E+00">
                  <c:v>4.6399999700000001E-6</c:v>
                </c:pt>
                <c:pt idx="2548" formatCode="0.00E+00">
                  <c:v>4.7199999700000002E-6</c:v>
                </c:pt>
                <c:pt idx="2549" formatCode="0.00E+00">
                  <c:v>4.7999999700000003E-6</c:v>
                </c:pt>
                <c:pt idx="2550" formatCode="0.00E+00">
                  <c:v>4.8799999700000004E-6</c:v>
                </c:pt>
                <c:pt idx="2551" formatCode="0.00E+00">
                  <c:v>4.9599999699999996E-6</c:v>
                </c:pt>
                <c:pt idx="2552" formatCode="0.00E+00">
                  <c:v>5.0399999699999997E-6</c:v>
                </c:pt>
                <c:pt idx="2553" formatCode="0.00E+00">
                  <c:v>5.1199999699999998E-6</c:v>
                </c:pt>
                <c:pt idx="2554" formatCode="0.00E+00">
                  <c:v>5.1999999699999999E-6</c:v>
                </c:pt>
                <c:pt idx="2555" formatCode="0.00E+00">
                  <c:v>5.2799999699999999E-6</c:v>
                </c:pt>
                <c:pt idx="2556" formatCode="0.00E+00">
                  <c:v>5.35999997E-6</c:v>
                </c:pt>
                <c:pt idx="2557" formatCode="0.00E+00">
                  <c:v>5.4399999700000001E-6</c:v>
                </c:pt>
                <c:pt idx="2558" formatCode="0.00E+00">
                  <c:v>5.5199999700000002E-6</c:v>
                </c:pt>
                <c:pt idx="2559" formatCode="0.00E+00">
                  <c:v>5.5999999700000003E-6</c:v>
                </c:pt>
                <c:pt idx="2560" formatCode="0.00E+00">
                  <c:v>5.6799999700000004E-6</c:v>
                </c:pt>
                <c:pt idx="2561" formatCode="0.00E+00">
                  <c:v>5.7599999599999998E-6</c:v>
                </c:pt>
                <c:pt idx="2562" formatCode="0.00E+00">
                  <c:v>5.8399999599999998E-6</c:v>
                </c:pt>
                <c:pt idx="2563" formatCode="0.00E+00">
                  <c:v>5.9199999599999999E-6</c:v>
                </c:pt>
                <c:pt idx="2564" formatCode="0.00E+00">
                  <c:v>5.99999996E-6</c:v>
                </c:pt>
                <c:pt idx="2565" formatCode="0.00E+00">
                  <c:v>6.0799999600000001E-6</c:v>
                </c:pt>
                <c:pt idx="2566" formatCode="0.00E+00">
                  <c:v>6.1599999600000002E-6</c:v>
                </c:pt>
                <c:pt idx="2567" formatCode="0.00E+00">
                  <c:v>6.2399999600000003E-6</c:v>
                </c:pt>
                <c:pt idx="2568" formatCode="0.00E+00">
                  <c:v>6.3199999600000003E-6</c:v>
                </c:pt>
                <c:pt idx="2569" formatCode="0.00E+00">
                  <c:v>6.3999999600000004E-6</c:v>
                </c:pt>
                <c:pt idx="2570" formatCode="0.00E+00">
                  <c:v>6.4799999599999996E-6</c:v>
                </c:pt>
                <c:pt idx="2571" formatCode="0.00E+00">
                  <c:v>6.5599999599999997E-6</c:v>
                </c:pt>
                <c:pt idx="2572" formatCode="0.00E+00">
                  <c:v>6.6399999599999998E-6</c:v>
                </c:pt>
                <c:pt idx="2573" formatCode="0.00E+00">
                  <c:v>6.7199999599999999E-6</c:v>
                </c:pt>
                <c:pt idx="2574" formatCode="0.00E+00">
                  <c:v>6.79999996E-6</c:v>
                </c:pt>
                <c:pt idx="2575" formatCode="0.00E+00">
                  <c:v>6.8799999600000001E-6</c:v>
                </c:pt>
                <c:pt idx="2576" formatCode="0.00E+00">
                  <c:v>6.9599999600000001E-6</c:v>
                </c:pt>
                <c:pt idx="2577" formatCode="0.00E+00">
                  <c:v>7.0399999600000002E-6</c:v>
                </c:pt>
                <c:pt idx="2578" formatCode="0.00E+00">
                  <c:v>7.1199999600000003E-6</c:v>
                </c:pt>
                <c:pt idx="2579" formatCode="0.00E+00">
                  <c:v>7.1999999600000004E-6</c:v>
                </c:pt>
                <c:pt idx="2580" formatCode="0.00E+00">
                  <c:v>7.2799999599999996E-6</c:v>
                </c:pt>
                <c:pt idx="2581" formatCode="0.00E+00">
                  <c:v>7.3599999599999997E-6</c:v>
                </c:pt>
                <c:pt idx="2582" formatCode="0.00E+00">
                  <c:v>7.4399999499999999E-6</c:v>
                </c:pt>
                <c:pt idx="2583" formatCode="0.00E+00">
                  <c:v>7.51999995E-6</c:v>
                </c:pt>
                <c:pt idx="2584" formatCode="0.00E+00">
                  <c:v>7.5999999500000001E-6</c:v>
                </c:pt>
                <c:pt idx="2585" formatCode="0.00E+00">
                  <c:v>7.6799999500000002E-6</c:v>
                </c:pt>
                <c:pt idx="2586" formatCode="0.00E+00">
                  <c:v>7.7599999499999994E-6</c:v>
                </c:pt>
                <c:pt idx="2587" formatCode="0.00E+00">
                  <c:v>7.8399999500000004E-6</c:v>
                </c:pt>
                <c:pt idx="2588" formatCode="0.00E+00">
                  <c:v>7.9199999499999996E-6</c:v>
                </c:pt>
                <c:pt idx="2589" formatCode="0.00E+00">
                  <c:v>7.9999999500000005E-6</c:v>
                </c:pt>
                <c:pt idx="2590" formatCode="0.00E+00">
                  <c:v>8.0799999499999997E-6</c:v>
                </c:pt>
                <c:pt idx="2591" formatCode="0.00E+00">
                  <c:v>8.1599999500000007E-6</c:v>
                </c:pt>
                <c:pt idx="2592" formatCode="0.00E+00">
                  <c:v>8.2399999499999999E-6</c:v>
                </c:pt>
                <c:pt idx="2593" formatCode="0.00E+00">
                  <c:v>8.3199999500000008E-6</c:v>
                </c:pt>
                <c:pt idx="2594" formatCode="0.00E+00">
                  <c:v>8.3999999500000001E-6</c:v>
                </c:pt>
                <c:pt idx="2595" formatCode="0.00E+00">
                  <c:v>8.4799999499999993E-6</c:v>
                </c:pt>
                <c:pt idx="2596" formatCode="0.00E+00">
                  <c:v>8.5599999500000002E-6</c:v>
                </c:pt>
                <c:pt idx="2597" formatCode="0.00E+00">
                  <c:v>8.6399999499999995E-6</c:v>
                </c:pt>
                <c:pt idx="2598" formatCode="0.00E+00">
                  <c:v>8.7199999500000004E-6</c:v>
                </c:pt>
                <c:pt idx="2599" formatCode="0.00E+00">
                  <c:v>8.7999999499999996E-6</c:v>
                </c:pt>
                <c:pt idx="2600" formatCode="0.00E+00">
                  <c:v>8.8799999500000006E-6</c:v>
                </c:pt>
                <c:pt idx="2601" formatCode="0.00E+00">
                  <c:v>8.9599999499999998E-6</c:v>
                </c:pt>
                <c:pt idx="2602" formatCode="0.00E+00">
                  <c:v>9.0399999500000007E-6</c:v>
                </c:pt>
                <c:pt idx="2603" formatCode="0.00E+00">
                  <c:v>9.1199999400000001E-6</c:v>
                </c:pt>
                <c:pt idx="2604" formatCode="0.00E+00">
                  <c:v>9.1999999399999994E-6</c:v>
                </c:pt>
                <c:pt idx="2605" formatCode="0.00E+00">
                  <c:v>9.2799999400000003E-6</c:v>
                </c:pt>
                <c:pt idx="2606" formatCode="0.00E+00">
                  <c:v>9.3599999399999995E-6</c:v>
                </c:pt>
                <c:pt idx="2607" formatCode="0.00E+00">
                  <c:v>9.4399999400000005E-6</c:v>
                </c:pt>
                <c:pt idx="2608" formatCode="0.00E+00">
                  <c:v>9.5199999399999997E-6</c:v>
                </c:pt>
                <c:pt idx="2609" formatCode="0.00E+00">
                  <c:v>9.5999999400000006E-6</c:v>
                </c:pt>
                <c:pt idx="2610" formatCode="0.00E+00">
                  <c:v>9.6799999399999999E-6</c:v>
                </c:pt>
                <c:pt idx="2611" formatCode="0.00E+00">
                  <c:v>9.7599999400000008E-6</c:v>
                </c:pt>
                <c:pt idx="2612" formatCode="0.00E+00">
                  <c:v>9.83999994E-6</c:v>
                </c:pt>
                <c:pt idx="2613" formatCode="0.00E+00">
                  <c:v>9.9199999399999992E-6</c:v>
                </c:pt>
                <c:pt idx="2614" formatCode="0.00E+00">
                  <c:v>9.9999999400000002E-6</c:v>
                </c:pt>
                <c:pt idx="2615" formatCode="0.00E+00">
                  <c:v>1.00799999E-5</c:v>
                </c:pt>
                <c:pt idx="2616" formatCode="0.00E+00">
                  <c:v>1.0159999899999999E-5</c:v>
                </c:pt>
                <c:pt idx="2617" formatCode="0.00E+00">
                  <c:v>1.02399999E-5</c:v>
                </c:pt>
                <c:pt idx="2618" formatCode="0.00E+00">
                  <c:v>1.03199999E-5</c:v>
                </c:pt>
                <c:pt idx="2619" formatCode="0.00E+00">
                  <c:v>1.03999999E-5</c:v>
                </c:pt>
                <c:pt idx="2620" formatCode="0.00E+00">
                  <c:v>1.04799999E-5</c:v>
                </c:pt>
                <c:pt idx="2621" formatCode="0.00E+00">
                  <c:v>1.0559999900000001E-5</c:v>
                </c:pt>
                <c:pt idx="2622" formatCode="0.00E+00">
                  <c:v>1.06399999E-5</c:v>
                </c:pt>
                <c:pt idx="2623" formatCode="0.00E+00">
                  <c:v>1.0719999900000001E-5</c:v>
                </c:pt>
                <c:pt idx="2624" formatCode="0.00E+00">
                  <c:v>1.07999999E-5</c:v>
                </c:pt>
                <c:pt idx="2625" formatCode="0.00E+00">
                  <c:v>1.0879999899999999E-5</c:v>
                </c:pt>
                <c:pt idx="2626" formatCode="0.00E+00">
                  <c:v>1.09599999E-5</c:v>
                </c:pt>
                <c:pt idx="2627" formatCode="0.00E+00">
                  <c:v>1.1039999899999999E-5</c:v>
                </c:pt>
                <c:pt idx="2628" formatCode="0.00E+00">
                  <c:v>1.11199999E-5</c:v>
                </c:pt>
                <c:pt idx="2629" formatCode="0.00E+00">
                  <c:v>1.11999999E-5</c:v>
                </c:pt>
                <c:pt idx="2630" formatCode="0.00E+00">
                  <c:v>1.12799999E-5</c:v>
                </c:pt>
                <c:pt idx="2631" formatCode="0.00E+00">
                  <c:v>1.13599999E-5</c:v>
                </c:pt>
                <c:pt idx="2632" formatCode="0.00E+00">
                  <c:v>1.1439999900000001E-5</c:v>
                </c:pt>
                <c:pt idx="2633" formatCode="0.00E+00">
                  <c:v>1.15199999E-5</c:v>
                </c:pt>
                <c:pt idx="2634" formatCode="0.00E+00">
                  <c:v>1.1599999900000001E-5</c:v>
                </c:pt>
                <c:pt idx="2635" formatCode="0.00E+00">
                  <c:v>1.16799999E-5</c:v>
                </c:pt>
                <c:pt idx="2636" formatCode="0.00E+00">
                  <c:v>1.1759999899999999E-5</c:v>
                </c:pt>
                <c:pt idx="2637" formatCode="0.00E+00">
                  <c:v>1.18399999E-5</c:v>
                </c:pt>
                <c:pt idx="2638" formatCode="0.00E+00">
                  <c:v>1.1919999899999999E-5</c:v>
                </c:pt>
                <c:pt idx="2639" formatCode="0.00E+00">
                  <c:v>1.19999999E-5</c:v>
                </c:pt>
                <c:pt idx="2640" formatCode="0.00E+00">
                  <c:v>1.20799999E-5</c:v>
                </c:pt>
                <c:pt idx="2641" formatCode="0.00E+00">
                  <c:v>1.2159999900000001E-5</c:v>
                </c:pt>
                <c:pt idx="2642" formatCode="0.00E+00">
                  <c:v>1.22399999E-5</c:v>
                </c:pt>
                <c:pt idx="2643" formatCode="0.00E+00">
                  <c:v>1.2319999900000001E-5</c:v>
                </c:pt>
                <c:pt idx="2644" formatCode="0.00E+00">
                  <c:v>1.23999999E-5</c:v>
                </c:pt>
                <c:pt idx="2645" formatCode="0.00E+00">
                  <c:v>1.2479999899999999E-5</c:v>
                </c:pt>
                <c:pt idx="2646" formatCode="0.00E+00">
                  <c:v>1.25599999E-5</c:v>
                </c:pt>
                <c:pt idx="2647" formatCode="0.00E+00">
                  <c:v>1.2639999899999999E-5</c:v>
                </c:pt>
                <c:pt idx="2648" formatCode="0.00E+00">
                  <c:v>1.27199999E-5</c:v>
                </c:pt>
                <c:pt idx="2649" formatCode="0.00E+00">
                  <c:v>1.2799999899999999E-5</c:v>
                </c:pt>
                <c:pt idx="2650" formatCode="0.00E+00">
                  <c:v>1.28799999E-5</c:v>
                </c:pt>
                <c:pt idx="2651" formatCode="0.00E+00">
                  <c:v>1.29599999E-5</c:v>
                </c:pt>
                <c:pt idx="2652" formatCode="0.00E+00">
                  <c:v>1.3039999900000001E-5</c:v>
                </c:pt>
                <c:pt idx="2653" formatCode="0.00E+00">
                  <c:v>1.31199999E-5</c:v>
                </c:pt>
                <c:pt idx="2654" formatCode="0.00E+00">
                  <c:v>1.3199999900000001E-5</c:v>
                </c:pt>
                <c:pt idx="2655" formatCode="0.00E+00">
                  <c:v>1.32799999E-5</c:v>
                </c:pt>
                <c:pt idx="2656" formatCode="0.00E+00">
                  <c:v>1.3359999899999999E-5</c:v>
                </c:pt>
                <c:pt idx="2657" formatCode="0.00E+00">
                  <c:v>1.34399999E-5</c:v>
                </c:pt>
                <c:pt idx="2658" formatCode="0.00E+00">
                  <c:v>1.3519999899999999E-5</c:v>
                </c:pt>
                <c:pt idx="2659" formatCode="0.00E+00">
                  <c:v>1.35999999E-5</c:v>
                </c:pt>
                <c:pt idx="2660" formatCode="0.00E+00">
                  <c:v>1.36799999E-5</c:v>
                </c:pt>
                <c:pt idx="2661" formatCode="0.00E+00">
                  <c:v>1.37599999E-5</c:v>
                </c:pt>
                <c:pt idx="2662" formatCode="0.00E+00">
                  <c:v>1.38399999E-5</c:v>
                </c:pt>
                <c:pt idx="2663" formatCode="0.00E+00">
                  <c:v>1.3919999900000001E-5</c:v>
                </c:pt>
                <c:pt idx="2664" formatCode="0.00E+00">
                  <c:v>1.39999999E-5</c:v>
                </c:pt>
                <c:pt idx="2665" formatCode="0.00E+00">
                  <c:v>1.4079999900000001E-5</c:v>
                </c:pt>
                <c:pt idx="2666" formatCode="0.00E+00">
                  <c:v>1.41599999E-5</c:v>
                </c:pt>
                <c:pt idx="2667" formatCode="0.00E+00">
                  <c:v>1.4239999899999999E-5</c:v>
                </c:pt>
                <c:pt idx="2668" formatCode="0.00E+00">
                  <c:v>1.43199999E-5</c:v>
                </c:pt>
                <c:pt idx="2669" formatCode="0.00E+00">
                  <c:v>1.4399999899999999E-5</c:v>
                </c:pt>
                <c:pt idx="2670" formatCode="0.00E+00">
                  <c:v>1.44799999E-5</c:v>
                </c:pt>
                <c:pt idx="2671" formatCode="0.00E+00">
                  <c:v>1.45599999E-5</c:v>
                </c:pt>
                <c:pt idx="2672" formatCode="0.00E+00">
                  <c:v>1.46399999E-5</c:v>
                </c:pt>
                <c:pt idx="2673" formatCode="0.00E+00">
                  <c:v>1.47199999E-5</c:v>
                </c:pt>
                <c:pt idx="2674" formatCode="0.00E+00">
                  <c:v>1.4799999900000001E-5</c:v>
                </c:pt>
                <c:pt idx="2675" formatCode="0.00E+00">
                  <c:v>1.48799999E-5</c:v>
                </c:pt>
                <c:pt idx="2676" formatCode="0.00E+00">
                  <c:v>1.4959999900000001E-5</c:v>
                </c:pt>
                <c:pt idx="2677" formatCode="0.00E+00">
                  <c:v>1.50399999E-5</c:v>
                </c:pt>
                <c:pt idx="2678" formatCode="0.00E+00">
                  <c:v>1.5119999899999999E-5</c:v>
                </c:pt>
                <c:pt idx="2679" formatCode="0.00E+00">
                  <c:v>1.51999999E-5</c:v>
                </c:pt>
                <c:pt idx="2680" formatCode="0.00E+00">
                  <c:v>1.5279999900000001E-5</c:v>
                </c:pt>
                <c:pt idx="2681" formatCode="0.00E+00">
                  <c:v>1.53599999E-5</c:v>
                </c:pt>
                <c:pt idx="2682" formatCode="0.00E+00">
                  <c:v>1.54399999E-5</c:v>
                </c:pt>
                <c:pt idx="2683" formatCode="0.00E+00">
                  <c:v>1.5519999899999999E-5</c:v>
                </c:pt>
                <c:pt idx="2684" formatCode="0.00E+00">
                  <c:v>1.5599999900000001E-5</c:v>
                </c:pt>
                <c:pt idx="2685" formatCode="0.00E+00">
                  <c:v>1.5679999900000001E-5</c:v>
                </c:pt>
                <c:pt idx="2686" formatCode="0.00E+00">
                  <c:v>1.57599999E-5</c:v>
                </c:pt>
                <c:pt idx="2687" formatCode="0.00E+00">
                  <c:v>1.5839999899999999E-5</c:v>
                </c:pt>
                <c:pt idx="2688" formatCode="0.00E+00">
                  <c:v>1.5919999899999998E-5</c:v>
                </c:pt>
                <c:pt idx="2689" formatCode="0.00E+00">
                  <c:v>1.5999999900000001E-5</c:v>
                </c:pt>
                <c:pt idx="2690" formatCode="0.00E+00">
                  <c:v>1.60799999E-5</c:v>
                </c:pt>
                <c:pt idx="2691" formatCode="0.00E+00">
                  <c:v>1.6159999899999999E-5</c:v>
                </c:pt>
                <c:pt idx="2692" formatCode="0.00E+00">
                  <c:v>1.6239999899999999E-5</c:v>
                </c:pt>
                <c:pt idx="2693" formatCode="0.00E+00">
                  <c:v>1.6319999900000001E-5</c:v>
                </c:pt>
                <c:pt idx="2694" formatCode="0.00E+00">
                  <c:v>1.6399999900000001E-5</c:v>
                </c:pt>
                <c:pt idx="2695" formatCode="0.00E+00">
                  <c:v>1.64799999E-5</c:v>
                </c:pt>
                <c:pt idx="2696" formatCode="0.00E+00">
                  <c:v>1.6559999899999999E-5</c:v>
                </c:pt>
                <c:pt idx="2697" formatCode="0.00E+00">
                  <c:v>1.6639999900000002E-5</c:v>
                </c:pt>
                <c:pt idx="2698" formatCode="0.00E+00">
                  <c:v>1.6719999900000001E-5</c:v>
                </c:pt>
                <c:pt idx="2699" formatCode="0.00E+00">
                  <c:v>1.67999999E-5</c:v>
                </c:pt>
                <c:pt idx="2700" formatCode="0.00E+00">
                  <c:v>1.6879999899999999E-5</c:v>
                </c:pt>
                <c:pt idx="2701" formatCode="0.00E+00">
                  <c:v>1.6959999899999999E-5</c:v>
                </c:pt>
                <c:pt idx="2702" formatCode="0.00E+00">
                  <c:v>1.7039999900000001E-5</c:v>
                </c:pt>
                <c:pt idx="2703" formatCode="0.00E+00">
                  <c:v>1.71199999E-5</c:v>
                </c:pt>
                <c:pt idx="2704" formatCode="0.00E+00">
                  <c:v>1.71999999E-5</c:v>
                </c:pt>
                <c:pt idx="2705" formatCode="0.00E+00">
                  <c:v>1.7279999899999999E-5</c:v>
                </c:pt>
                <c:pt idx="2706" formatCode="0.00E+00">
                  <c:v>1.7359999900000002E-5</c:v>
                </c:pt>
                <c:pt idx="2707" formatCode="0.00E+00">
                  <c:v>1.7439999900000001E-5</c:v>
                </c:pt>
                <c:pt idx="2708" formatCode="0.00E+00">
                  <c:v>1.75199999E-5</c:v>
                </c:pt>
                <c:pt idx="2709" formatCode="0.00E+00">
                  <c:v>1.7599999899999999E-5</c:v>
                </c:pt>
                <c:pt idx="2710" formatCode="0.00E+00">
                  <c:v>1.7679999899999998E-5</c:v>
                </c:pt>
                <c:pt idx="2711" formatCode="0.00E+00">
                  <c:v>1.7759999900000001E-5</c:v>
                </c:pt>
                <c:pt idx="2712" formatCode="0.00E+00">
                  <c:v>1.78399999E-5</c:v>
                </c:pt>
                <c:pt idx="2713" formatCode="0.00E+00">
                  <c:v>1.79199999E-5</c:v>
                </c:pt>
                <c:pt idx="2714" formatCode="0.00E+00">
                  <c:v>1.7999999899999999E-5</c:v>
                </c:pt>
                <c:pt idx="2715" formatCode="0.00E+00">
                  <c:v>1.8079999900000001E-5</c:v>
                </c:pt>
                <c:pt idx="2716" formatCode="0.00E+00">
                  <c:v>1.8159999900000001E-5</c:v>
                </c:pt>
                <c:pt idx="2717" formatCode="0.00E+00">
                  <c:v>1.82399999E-5</c:v>
                </c:pt>
                <c:pt idx="2718" formatCode="0.00E+00">
                  <c:v>1.8319999899999999E-5</c:v>
                </c:pt>
                <c:pt idx="2719" formatCode="0.00E+00">
                  <c:v>1.8399999899999998E-5</c:v>
                </c:pt>
                <c:pt idx="2720" formatCode="0.00E+00">
                  <c:v>1.8479999900000001E-5</c:v>
                </c:pt>
                <c:pt idx="2721" formatCode="0.00E+00">
                  <c:v>1.85599999E-5</c:v>
                </c:pt>
                <c:pt idx="2722" formatCode="0.00E+00">
                  <c:v>1.8639999899999999E-5</c:v>
                </c:pt>
                <c:pt idx="2723" formatCode="0.00E+00">
                  <c:v>1.8719999899999999E-5</c:v>
                </c:pt>
                <c:pt idx="2724" formatCode="0.00E+00">
                  <c:v>1.8799999900000001E-5</c:v>
                </c:pt>
                <c:pt idx="2725" formatCode="0.00E+00">
                  <c:v>1.8879999900000001E-5</c:v>
                </c:pt>
                <c:pt idx="2726" formatCode="0.00E+00">
                  <c:v>1.89599999E-5</c:v>
                </c:pt>
                <c:pt idx="2727" formatCode="0.00E+00">
                  <c:v>1.9039999899999999E-5</c:v>
                </c:pt>
                <c:pt idx="2728" formatCode="0.00E+00">
                  <c:v>1.9119999900000002E-5</c:v>
                </c:pt>
                <c:pt idx="2729" formatCode="0.00E+00">
                  <c:v>1.9199999900000001E-5</c:v>
                </c:pt>
                <c:pt idx="2730" formatCode="0.00E+00">
                  <c:v>1.92799999E-5</c:v>
                </c:pt>
                <c:pt idx="2731" formatCode="0.00E+00">
                  <c:v>1.9359999899999999E-5</c:v>
                </c:pt>
                <c:pt idx="2732" formatCode="0.00E+00">
                  <c:v>1.9439999899999999E-5</c:v>
                </c:pt>
                <c:pt idx="2733" formatCode="0.00E+00">
                  <c:v>1.9519999900000001E-5</c:v>
                </c:pt>
                <c:pt idx="2734" formatCode="0.00E+00">
                  <c:v>1.95999999E-5</c:v>
                </c:pt>
                <c:pt idx="2735" formatCode="0.00E+00">
                  <c:v>1.96799999E-5</c:v>
                </c:pt>
                <c:pt idx="2736" formatCode="0.00E+00">
                  <c:v>1.9759999899999999E-5</c:v>
                </c:pt>
                <c:pt idx="2737" formatCode="0.00E+00">
                  <c:v>1.9839999900000002E-5</c:v>
                </c:pt>
                <c:pt idx="2738" formatCode="0.00E+00">
                  <c:v>1.9919999900000001E-5</c:v>
                </c:pt>
                <c:pt idx="2739" formatCode="0.00E+00">
                  <c:v>1.99999999E-5</c:v>
                </c:pt>
                <c:pt idx="2740" formatCode="0.00E+00">
                  <c:v>2.0079999899999999E-5</c:v>
                </c:pt>
                <c:pt idx="2741" formatCode="0.00E+00">
                  <c:v>2.0159999899999998E-5</c:v>
                </c:pt>
                <c:pt idx="2742" formatCode="0.00E+00">
                  <c:v>2.0239999900000001E-5</c:v>
                </c:pt>
                <c:pt idx="2743" formatCode="0.00E+00">
                  <c:v>2.03199999E-5</c:v>
                </c:pt>
                <c:pt idx="2744" formatCode="0.00E+00">
                  <c:v>2.03999999E-5</c:v>
                </c:pt>
                <c:pt idx="2745" formatCode="0.00E+00">
                  <c:v>2.0479999899999999E-5</c:v>
                </c:pt>
                <c:pt idx="2746" formatCode="0.00E+00">
                  <c:v>2.0559999900000001E-5</c:v>
                </c:pt>
                <c:pt idx="2747" formatCode="0.00E+00">
                  <c:v>2.0639999900000001E-5</c:v>
                </c:pt>
                <c:pt idx="2748" formatCode="0.00E+00">
                  <c:v>2.07199999E-5</c:v>
                </c:pt>
                <c:pt idx="2749" formatCode="0.00E+00">
                  <c:v>2.0799999899999999E-5</c:v>
                </c:pt>
                <c:pt idx="2750" formatCode="0.00E+00">
                  <c:v>2.0879999899999998E-5</c:v>
                </c:pt>
                <c:pt idx="2751" formatCode="0.00E+00">
                  <c:v>2.0959999900000001E-5</c:v>
                </c:pt>
                <c:pt idx="2752" formatCode="0.00E+00">
                  <c:v>2.10399999E-5</c:v>
                </c:pt>
                <c:pt idx="2753" formatCode="0.00E+00">
                  <c:v>2.1119999899999999E-5</c:v>
                </c:pt>
                <c:pt idx="2754" formatCode="0.00E+00">
                  <c:v>2.1199999899999999E-5</c:v>
                </c:pt>
                <c:pt idx="2755" formatCode="0.00E+00">
                  <c:v>2.1279999900000001E-5</c:v>
                </c:pt>
                <c:pt idx="2756" formatCode="0.00E+00">
                  <c:v>2.1359999900000001E-5</c:v>
                </c:pt>
                <c:pt idx="2757" formatCode="0.00E+00">
                  <c:v>2.14399999E-5</c:v>
                </c:pt>
                <c:pt idx="2758" formatCode="0.00E+00">
                  <c:v>2.1519999899999999E-5</c:v>
                </c:pt>
                <c:pt idx="2759" formatCode="0.00E+00">
                  <c:v>2.1599999900000002E-5</c:v>
                </c:pt>
                <c:pt idx="2760" formatCode="0.00E+00">
                  <c:v>2.1679999900000001E-5</c:v>
                </c:pt>
                <c:pt idx="2761" formatCode="0.00E+00">
                  <c:v>2.17599999E-5</c:v>
                </c:pt>
                <c:pt idx="2762" formatCode="0.00E+00">
                  <c:v>2.1839999899999999E-5</c:v>
                </c:pt>
                <c:pt idx="2763" formatCode="0.00E+00">
                  <c:v>2.1919999899999999E-5</c:v>
                </c:pt>
                <c:pt idx="2764" formatCode="0.00E+00">
                  <c:v>2.1999999900000001E-5</c:v>
                </c:pt>
                <c:pt idx="2765" formatCode="0.00E+00">
                  <c:v>2.20799999E-5</c:v>
                </c:pt>
                <c:pt idx="2766" formatCode="0.00E+00">
                  <c:v>2.21599999E-5</c:v>
                </c:pt>
                <c:pt idx="2767" formatCode="0.00E+00">
                  <c:v>2.2239999899999999E-5</c:v>
                </c:pt>
                <c:pt idx="2768" formatCode="0.00E+00">
                  <c:v>2.2319999900000002E-5</c:v>
                </c:pt>
                <c:pt idx="2769" formatCode="0.00E+00">
                  <c:v>2.2399999900000001E-5</c:v>
                </c:pt>
                <c:pt idx="2770" formatCode="0.00E+00">
                  <c:v>2.24799999E-5</c:v>
                </c:pt>
                <c:pt idx="2771" formatCode="0.00E+00">
                  <c:v>2.2559999899999999E-5</c:v>
                </c:pt>
                <c:pt idx="2772" formatCode="0.00E+00">
                  <c:v>2.2639999899999998E-5</c:v>
                </c:pt>
                <c:pt idx="2773" formatCode="0.00E+00">
                  <c:v>2.2719999900000001E-5</c:v>
                </c:pt>
                <c:pt idx="2774" formatCode="0.00E+00">
                  <c:v>2.27999999E-5</c:v>
                </c:pt>
                <c:pt idx="2775" formatCode="0.00E+00">
                  <c:v>2.28799999E-5</c:v>
                </c:pt>
                <c:pt idx="2776" formatCode="0.00E+00">
                  <c:v>2.2959999899999999E-5</c:v>
                </c:pt>
                <c:pt idx="2777" formatCode="0.00E+00">
                  <c:v>2.3039999900000001E-5</c:v>
                </c:pt>
                <c:pt idx="2778" formatCode="0.00E+00">
                  <c:v>2.3119999900000001E-5</c:v>
                </c:pt>
                <c:pt idx="2779" formatCode="0.00E+00">
                  <c:v>2.31999999E-5</c:v>
                </c:pt>
                <c:pt idx="2780" formatCode="0.00E+00">
                  <c:v>2.3279999899999999E-5</c:v>
                </c:pt>
                <c:pt idx="2781" formatCode="0.00E+00">
                  <c:v>2.3359999899999998E-5</c:v>
                </c:pt>
                <c:pt idx="2782" formatCode="0.00E+00">
                  <c:v>2.3439999900000001E-5</c:v>
                </c:pt>
                <c:pt idx="2783" formatCode="0.00E+00">
                  <c:v>2.35199999E-5</c:v>
                </c:pt>
                <c:pt idx="2784" formatCode="0.00E+00">
                  <c:v>2.3599999899999999E-5</c:v>
                </c:pt>
                <c:pt idx="2785" formatCode="0.00E+00">
                  <c:v>2.3679999899999999E-5</c:v>
                </c:pt>
                <c:pt idx="2786" formatCode="0.00E+00">
                  <c:v>2.3759999900000001E-5</c:v>
                </c:pt>
                <c:pt idx="2787" formatCode="0.00E+00">
                  <c:v>2.3839999900000001E-5</c:v>
                </c:pt>
                <c:pt idx="2788" formatCode="0.00E+00">
                  <c:v>2.39199999E-5</c:v>
                </c:pt>
                <c:pt idx="2789" formatCode="0.00E+00">
                  <c:v>2.3999999899999999E-5</c:v>
                </c:pt>
                <c:pt idx="2790" formatCode="0.00E+00">
                  <c:v>2.4079999900000002E-5</c:v>
                </c:pt>
                <c:pt idx="2791" formatCode="0.00E+00">
                  <c:v>2.4159999900000001E-5</c:v>
                </c:pt>
                <c:pt idx="2792" formatCode="0.00E+00">
                  <c:v>2.42399999E-5</c:v>
                </c:pt>
                <c:pt idx="2793" formatCode="0.00E+00">
                  <c:v>2.4319999899999999E-5</c:v>
                </c:pt>
                <c:pt idx="2794" formatCode="0.00E+00">
                  <c:v>2.4399999899999999E-5</c:v>
                </c:pt>
                <c:pt idx="2795" formatCode="0.00E+00">
                  <c:v>2.4479999900000001E-5</c:v>
                </c:pt>
                <c:pt idx="2796" formatCode="0.00E+00">
                  <c:v>2.45599999E-5</c:v>
                </c:pt>
                <c:pt idx="2797" formatCode="0.00E+00">
                  <c:v>2.46399999E-5</c:v>
                </c:pt>
                <c:pt idx="2798" formatCode="0.00E+00">
                  <c:v>2.4719999800000001E-5</c:v>
                </c:pt>
                <c:pt idx="2799" formatCode="0.00E+00">
                  <c:v>2.47999998E-5</c:v>
                </c:pt>
                <c:pt idx="2800" formatCode="0.00E+00">
                  <c:v>2.4879999799999999E-5</c:v>
                </c:pt>
                <c:pt idx="2801" formatCode="0.00E+00">
                  <c:v>2.4959999799999998E-5</c:v>
                </c:pt>
                <c:pt idx="2802" formatCode="0.00E+00">
                  <c:v>2.5039999800000001E-5</c:v>
                </c:pt>
                <c:pt idx="2803" formatCode="0.00E+00">
                  <c:v>2.51199998E-5</c:v>
                </c:pt>
                <c:pt idx="2804" formatCode="0.00E+00">
                  <c:v>2.5199999799999999E-5</c:v>
                </c:pt>
                <c:pt idx="2805" formatCode="0.00E+00">
                  <c:v>2.5279999799999999E-5</c:v>
                </c:pt>
                <c:pt idx="2806" formatCode="0.00E+00">
                  <c:v>2.5359999800000001E-5</c:v>
                </c:pt>
                <c:pt idx="2807" formatCode="0.00E+00">
                  <c:v>2.54399998E-5</c:v>
                </c:pt>
                <c:pt idx="2808" formatCode="0.00E+00">
                  <c:v>2.55199998E-5</c:v>
                </c:pt>
                <c:pt idx="2809" formatCode="0.00E+00">
                  <c:v>2.5599999799999999E-5</c:v>
                </c:pt>
                <c:pt idx="2810" formatCode="0.00E+00">
                  <c:v>2.5679999800000002E-5</c:v>
                </c:pt>
                <c:pt idx="2811" formatCode="0.00E+00">
                  <c:v>2.5759999800000001E-5</c:v>
                </c:pt>
                <c:pt idx="2812" formatCode="0.00E+00">
                  <c:v>2.58399998E-5</c:v>
                </c:pt>
                <c:pt idx="2813" formatCode="0.00E+00">
                  <c:v>2.5919999799999999E-5</c:v>
                </c:pt>
                <c:pt idx="2814" formatCode="0.00E+00">
                  <c:v>2.5999999799999999E-5</c:v>
                </c:pt>
                <c:pt idx="2815" formatCode="0.00E+00">
                  <c:v>2.6079999800000001E-5</c:v>
                </c:pt>
                <c:pt idx="2816" formatCode="0.00E+00">
                  <c:v>2.61599998E-5</c:v>
                </c:pt>
                <c:pt idx="2817" formatCode="0.00E+00">
                  <c:v>2.62399998E-5</c:v>
                </c:pt>
                <c:pt idx="2818" formatCode="0.00E+00">
                  <c:v>2.6319999799999999E-5</c:v>
                </c:pt>
                <c:pt idx="2819" formatCode="0.00E+00">
                  <c:v>2.6399999800000001E-5</c:v>
                </c:pt>
                <c:pt idx="2820" formatCode="0.00E+00">
                  <c:v>2.6479999800000001E-5</c:v>
                </c:pt>
                <c:pt idx="2821" formatCode="0.00E+00">
                  <c:v>2.65599998E-5</c:v>
                </c:pt>
                <c:pt idx="2822" formatCode="0.00E+00">
                  <c:v>2.6639999799999999E-5</c:v>
                </c:pt>
                <c:pt idx="2823" formatCode="0.00E+00">
                  <c:v>2.6719999799999998E-5</c:v>
                </c:pt>
                <c:pt idx="2824" formatCode="0.00E+00">
                  <c:v>2.6799999800000001E-5</c:v>
                </c:pt>
                <c:pt idx="2825" formatCode="0.00E+00">
                  <c:v>2.68799998E-5</c:v>
                </c:pt>
                <c:pt idx="2826" formatCode="0.00E+00">
                  <c:v>2.6959999799999999E-5</c:v>
                </c:pt>
                <c:pt idx="2827" formatCode="0.00E+00">
                  <c:v>2.7039999799999999E-5</c:v>
                </c:pt>
                <c:pt idx="2828" formatCode="0.00E+00">
                  <c:v>2.7119999800000001E-5</c:v>
                </c:pt>
                <c:pt idx="2829" formatCode="0.00E+00">
                  <c:v>2.7199999800000001E-5</c:v>
                </c:pt>
                <c:pt idx="2830" formatCode="0.00E+00">
                  <c:v>2.72799998E-5</c:v>
                </c:pt>
                <c:pt idx="2831" formatCode="0.00E+00">
                  <c:v>2.7359999799999999E-5</c:v>
                </c:pt>
                <c:pt idx="2832" formatCode="0.00E+00">
                  <c:v>2.7439999800000002E-5</c:v>
                </c:pt>
                <c:pt idx="2833" formatCode="0.00E+00">
                  <c:v>2.7519999800000001E-5</c:v>
                </c:pt>
                <c:pt idx="2834" formatCode="0.00E+00">
                  <c:v>2.75999998E-5</c:v>
                </c:pt>
                <c:pt idx="2835" formatCode="0.00E+00">
                  <c:v>2.7679999799999999E-5</c:v>
                </c:pt>
                <c:pt idx="2836" formatCode="0.00E+00">
                  <c:v>2.7759999799999999E-5</c:v>
                </c:pt>
                <c:pt idx="2837" formatCode="0.00E+00">
                  <c:v>2.7839999800000001E-5</c:v>
                </c:pt>
                <c:pt idx="2838" formatCode="0.00E+00">
                  <c:v>2.79199998E-5</c:v>
                </c:pt>
                <c:pt idx="2839" formatCode="0.00E+00">
                  <c:v>2.79999998E-5</c:v>
                </c:pt>
                <c:pt idx="2840" formatCode="0.00E+00">
                  <c:v>2.8079999799999999E-5</c:v>
                </c:pt>
                <c:pt idx="2841" formatCode="0.00E+00">
                  <c:v>2.8159999800000002E-5</c:v>
                </c:pt>
                <c:pt idx="2842" formatCode="0.00E+00">
                  <c:v>2.8239999800000001E-5</c:v>
                </c:pt>
                <c:pt idx="2843" formatCode="0.00E+00">
                  <c:v>2.83199998E-5</c:v>
                </c:pt>
                <c:pt idx="2844" formatCode="0.00E+00">
                  <c:v>2.8399999799999999E-5</c:v>
                </c:pt>
                <c:pt idx="2845" formatCode="0.00E+00">
                  <c:v>2.8479999799999998E-5</c:v>
                </c:pt>
                <c:pt idx="2846" formatCode="0.00E+00">
                  <c:v>2.8559999800000001E-5</c:v>
                </c:pt>
                <c:pt idx="2847" formatCode="0.00E+00">
                  <c:v>2.86399998E-5</c:v>
                </c:pt>
                <c:pt idx="2848" formatCode="0.00E+00">
                  <c:v>2.87199998E-5</c:v>
                </c:pt>
                <c:pt idx="2849" formatCode="0.00E+00">
                  <c:v>2.8799999799999999E-5</c:v>
                </c:pt>
                <c:pt idx="2850" formatCode="0.00E+00">
                  <c:v>2.8879999800000001E-5</c:v>
                </c:pt>
                <c:pt idx="2851" formatCode="0.00E+00">
                  <c:v>2.8959999800000001E-5</c:v>
                </c:pt>
                <c:pt idx="2852" formatCode="0.00E+00">
                  <c:v>2.90399998E-5</c:v>
                </c:pt>
                <c:pt idx="2853" formatCode="0.00E+00">
                  <c:v>2.9119999799999999E-5</c:v>
                </c:pt>
                <c:pt idx="2854" formatCode="0.00E+00">
                  <c:v>2.9199999799999998E-5</c:v>
                </c:pt>
                <c:pt idx="2855" formatCode="0.00E+00">
                  <c:v>2.9279999800000001E-5</c:v>
                </c:pt>
                <c:pt idx="2856" formatCode="0.00E+00">
                  <c:v>2.93599998E-5</c:v>
                </c:pt>
                <c:pt idx="2857" formatCode="0.00E+00">
                  <c:v>2.9439999799999999E-5</c:v>
                </c:pt>
                <c:pt idx="2858" formatCode="0.00E+00">
                  <c:v>2.9519999799999999E-5</c:v>
                </c:pt>
                <c:pt idx="2859" formatCode="0.00E+00">
                  <c:v>2.9599999800000001E-5</c:v>
                </c:pt>
                <c:pt idx="2860" formatCode="0.00E+00">
                  <c:v>2.9679999800000001E-5</c:v>
                </c:pt>
                <c:pt idx="2861" formatCode="0.00E+00">
                  <c:v>2.97599998E-5</c:v>
                </c:pt>
                <c:pt idx="2862" formatCode="0.00E+00">
                  <c:v>2.9839999799999999E-5</c:v>
                </c:pt>
                <c:pt idx="2863" formatCode="0.00E+00">
                  <c:v>2.9919999800000002E-5</c:v>
                </c:pt>
                <c:pt idx="2864" formatCode="0.00E+00">
                  <c:v>2.9999999800000001E-5</c:v>
                </c:pt>
                <c:pt idx="2865" formatCode="0.00E+00">
                  <c:v>3.00799998E-5</c:v>
                </c:pt>
                <c:pt idx="2866" formatCode="0.00E+00">
                  <c:v>3.0159999799999999E-5</c:v>
                </c:pt>
                <c:pt idx="2867" formatCode="0.00E+00">
                  <c:v>3.0239999799999999E-5</c:v>
                </c:pt>
                <c:pt idx="2868" formatCode="0.00E+00">
                  <c:v>3.0319999800000001E-5</c:v>
                </c:pt>
                <c:pt idx="2869" formatCode="0.00E+00">
                  <c:v>3.03999998E-5</c:v>
                </c:pt>
                <c:pt idx="2870" formatCode="0.00E+00">
                  <c:v>3.04799998E-5</c:v>
                </c:pt>
                <c:pt idx="2871" formatCode="0.00E+00">
                  <c:v>3.0559999800000002E-5</c:v>
                </c:pt>
                <c:pt idx="2872" formatCode="0.00E+00">
                  <c:v>3.0639999800000002E-5</c:v>
                </c:pt>
                <c:pt idx="2873" formatCode="0.00E+00">
                  <c:v>3.0719999800000001E-5</c:v>
                </c:pt>
                <c:pt idx="2874" formatCode="0.00E+00">
                  <c:v>3.07999998E-5</c:v>
                </c:pt>
                <c:pt idx="2875" formatCode="0.00E+00">
                  <c:v>3.0879999799999999E-5</c:v>
                </c:pt>
                <c:pt idx="2876" formatCode="0.00E+00">
                  <c:v>3.0959999799999998E-5</c:v>
                </c:pt>
                <c:pt idx="2877" formatCode="0.00E+00">
                  <c:v>3.1039999799999998E-5</c:v>
                </c:pt>
                <c:pt idx="2878" formatCode="0.00E+00">
                  <c:v>3.1119999799999997E-5</c:v>
                </c:pt>
                <c:pt idx="2879" formatCode="0.00E+00">
                  <c:v>3.1199999800000003E-5</c:v>
                </c:pt>
                <c:pt idx="2880" formatCode="0.00E+00">
                  <c:v>3.1279999800000002E-5</c:v>
                </c:pt>
                <c:pt idx="2881" formatCode="0.00E+00">
                  <c:v>3.1359999800000001E-5</c:v>
                </c:pt>
                <c:pt idx="2882" formatCode="0.00E+00">
                  <c:v>3.1439999800000001E-5</c:v>
                </c:pt>
                <c:pt idx="2883" formatCode="0.00E+00">
                  <c:v>3.15199998E-5</c:v>
                </c:pt>
                <c:pt idx="2884" formatCode="0.00E+00">
                  <c:v>3.1599999799999999E-5</c:v>
                </c:pt>
                <c:pt idx="2885" formatCode="0.00E+00">
                  <c:v>3.1679999799999998E-5</c:v>
                </c:pt>
                <c:pt idx="2886" formatCode="0.00E+00">
                  <c:v>3.1759999799999998E-5</c:v>
                </c:pt>
                <c:pt idx="2887" formatCode="0.00E+00">
                  <c:v>3.1839999799999997E-5</c:v>
                </c:pt>
                <c:pt idx="2888" formatCode="0.00E+00">
                  <c:v>3.1919999800000003E-5</c:v>
                </c:pt>
                <c:pt idx="2889" formatCode="0.00E+00">
                  <c:v>3.1999999800000002E-5</c:v>
                </c:pt>
                <c:pt idx="2890" formatCode="0.00E+00">
                  <c:v>3.2079999800000001E-5</c:v>
                </c:pt>
                <c:pt idx="2891" formatCode="0.00E+00">
                  <c:v>3.2159999800000001E-5</c:v>
                </c:pt>
                <c:pt idx="2892" formatCode="0.00E+00">
                  <c:v>3.22399998E-5</c:v>
                </c:pt>
                <c:pt idx="2893" formatCode="0.00E+00">
                  <c:v>3.2319999799999999E-5</c:v>
                </c:pt>
                <c:pt idx="2894" formatCode="0.00E+00">
                  <c:v>3.2399999799999998E-5</c:v>
                </c:pt>
                <c:pt idx="2895" formatCode="0.00E+00">
                  <c:v>3.2479999799999997E-5</c:v>
                </c:pt>
                <c:pt idx="2896" formatCode="0.00E+00">
                  <c:v>3.2559999799999997E-5</c:v>
                </c:pt>
                <c:pt idx="2897" formatCode="0.00E+00">
                  <c:v>3.2639999800000003E-5</c:v>
                </c:pt>
                <c:pt idx="2898" formatCode="0.00E+00">
                  <c:v>3.2719999800000002E-5</c:v>
                </c:pt>
                <c:pt idx="2899" formatCode="0.00E+00">
                  <c:v>3.2799999800000001E-5</c:v>
                </c:pt>
                <c:pt idx="2900" formatCode="0.00E+00">
                  <c:v>3.28799998E-5</c:v>
                </c:pt>
                <c:pt idx="2901" formatCode="0.00E+00">
                  <c:v>3.29599998E-5</c:v>
                </c:pt>
                <c:pt idx="2902" formatCode="0.00E+00">
                  <c:v>3.3039999799999999E-5</c:v>
                </c:pt>
                <c:pt idx="2903" formatCode="0.00E+00">
                  <c:v>3.3119999799999998E-5</c:v>
                </c:pt>
                <c:pt idx="2904" formatCode="0.00E+00">
                  <c:v>3.3199999799999997E-5</c:v>
                </c:pt>
                <c:pt idx="2905" formatCode="0.00E+00">
                  <c:v>3.3279999800000003E-5</c:v>
                </c:pt>
                <c:pt idx="2906" formatCode="0.00E+00">
                  <c:v>3.3359999800000003E-5</c:v>
                </c:pt>
                <c:pt idx="2907" formatCode="0.00E+00">
                  <c:v>3.3439999800000002E-5</c:v>
                </c:pt>
                <c:pt idx="2908" formatCode="0.00E+00">
                  <c:v>3.3519999800000001E-5</c:v>
                </c:pt>
                <c:pt idx="2909" formatCode="0.00E+00">
                  <c:v>3.35999998E-5</c:v>
                </c:pt>
                <c:pt idx="2910" formatCode="0.00E+00">
                  <c:v>3.36799998E-5</c:v>
                </c:pt>
                <c:pt idx="2911" formatCode="0.00E+00">
                  <c:v>3.3759999799999999E-5</c:v>
                </c:pt>
                <c:pt idx="2912" formatCode="0.00E+00">
                  <c:v>3.3839999799999998E-5</c:v>
                </c:pt>
                <c:pt idx="2913" formatCode="0.00E+00">
                  <c:v>3.3919999799999997E-5</c:v>
                </c:pt>
                <c:pt idx="2914" formatCode="0.00E+00">
                  <c:v>3.3999999800000003E-5</c:v>
                </c:pt>
                <c:pt idx="2915" formatCode="0.00E+00">
                  <c:v>3.4079999800000002E-5</c:v>
                </c:pt>
                <c:pt idx="2916" formatCode="0.00E+00">
                  <c:v>3.4159999800000002E-5</c:v>
                </c:pt>
                <c:pt idx="2917" formatCode="0.00E+00">
                  <c:v>3.4239999800000001E-5</c:v>
                </c:pt>
                <c:pt idx="2918" formatCode="0.00E+00">
                  <c:v>3.43199998E-5</c:v>
                </c:pt>
                <c:pt idx="2919" formatCode="0.00E+00">
                  <c:v>3.4399999799999999E-5</c:v>
                </c:pt>
                <c:pt idx="2920" formatCode="0.00E+00">
                  <c:v>3.4479999799999999E-5</c:v>
                </c:pt>
                <c:pt idx="2921" formatCode="0.00E+00">
                  <c:v>3.4559999799999998E-5</c:v>
                </c:pt>
                <c:pt idx="2922" formatCode="0.00E+00">
                  <c:v>3.4639999799999997E-5</c:v>
                </c:pt>
                <c:pt idx="2923" formatCode="0.00E+00">
                  <c:v>3.4719999800000003E-5</c:v>
                </c:pt>
                <c:pt idx="2924" formatCode="0.00E+00">
                  <c:v>3.4799999800000002E-5</c:v>
                </c:pt>
                <c:pt idx="2925" formatCode="0.00E+00">
                  <c:v>3.4879999800000002E-5</c:v>
                </c:pt>
                <c:pt idx="2926" formatCode="0.00E+00">
                  <c:v>3.4959999800000001E-5</c:v>
                </c:pt>
                <c:pt idx="2927" formatCode="0.00E+00">
                  <c:v>3.50399998E-5</c:v>
                </c:pt>
                <c:pt idx="2928" formatCode="0.00E+00">
                  <c:v>3.5119999799999999E-5</c:v>
                </c:pt>
                <c:pt idx="2929" formatCode="0.00E+00">
                  <c:v>3.5199999799999999E-5</c:v>
                </c:pt>
                <c:pt idx="2930" formatCode="0.00E+00">
                  <c:v>3.5279999799999998E-5</c:v>
                </c:pt>
                <c:pt idx="2931" formatCode="0.00E+00">
                  <c:v>3.5359999799999997E-5</c:v>
                </c:pt>
                <c:pt idx="2932" formatCode="0.00E+00">
                  <c:v>3.5439999800000003E-5</c:v>
                </c:pt>
                <c:pt idx="2933" formatCode="0.00E+00">
                  <c:v>3.5519999800000002E-5</c:v>
                </c:pt>
                <c:pt idx="2934" formatCode="0.00E+00">
                  <c:v>3.5599999800000001E-5</c:v>
                </c:pt>
                <c:pt idx="2935" formatCode="0.00E+00">
                  <c:v>3.5679999800000001E-5</c:v>
                </c:pt>
                <c:pt idx="2936" formatCode="0.00E+00">
                  <c:v>3.57599998E-5</c:v>
                </c:pt>
                <c:pt idx="2937" formatCode="0.00E+00">
                  <c:v>3.5839999799999999E-5</c:v>
                </c:pt>
                <c:pt idx="2938" formatCode="0.00E+00">
                  <c:v>3.5919999799999998E-5</c:v>
                </c:pt>
                <c:pt idx="2939" formatCode="0.00E+00">
                  <c:v>3.5999999799999998E-5</c:v>
                </c:pt>
                <c:pt idx="2940" formatCode="0.00E+00">
                  <c:v>3.6079999799999997E-5</c:v>
                </c:pt>
                <c:pt idx="2941" formatCode="0.00E+00">
                  <c:v>3.6159999800000003E-5</c:v>
                </c:pt>
                <c:pt idx="2942" formatCode="0.00E+00">
                  <c:v>3.6239999800000002E-5</c:v>
                </c:pt>
                <c:pt idx="2943" formatCode="0.00E+00">
                  <c:v>3.6319999800000001E-5</c:v>
                </c:pt>
                <c:pt idx="2944" formatCode="0.00E+00">
                  <c:v>3.6399999800000001E-5</c:v>
                </c:pt>
                <c:pt idx="2945" formatCode="0.00E+00">
                  <c:v>3.64799998E-5</c:v>
                </c:pt>
                <c:pt idx="2946" formatCode="0.00E+00">
                  <c:v>3.6559999799999999E-5</c:v>
                </c:pt>
                <c:pt idx="2947" formatCode="0.00E+00">
                  <c:v>3.6639999799999998E-5</c:v>
                </c:pt>
                <c:pt idx="2948" formatCode="0.00E+00">
                  <c:v>3.6719999799999998E-5</c:v>
                </c:pt>
                <c:pt idx="2949" formatCode="0.00E+00">
                  <c:v>3.6799999799999997E-5</c:v>
                </c:pt>
                <c:pt idx="2950" formatCode="0.00E+00">
                  <c:v>3.6879999800000003E-5</c:v>
                </c:pt>
                <c:pt idx="2951" formatCode="0.00E+00">
                  <c:v>3.6959999800000002E-5</c:v>
                </c:pt>
                <c:pt idx="2952" formatCode="0.00E+00">
                  <c:v>3.7039999800000001E-5</c:v>
                </c:pt>
                <c:pt idx="2953" formatCode="0.00E+00">
                  <c:v>3.71199998E-5</c:v>
                </c:pt>
                <c:pt idx="2954" formatCode="0.00E+00">
                  <c:v>3.71999998E-5</c:v>
                </c:pt>
                <c:pt idx="2955" formatCode="0.00E+00">
                  <c:v>3.7279999799999999E-5</c:v>
                </c:pt>
                <c:pt idx="2956" formatCode="0.00E+00">
                  <c:v>3.7359999799999998E-5</c:v>
                </c:pt>
                <c:pt idx="2957" formatCode="0.00E+00">
                  <c:v>3.7439999799999997E-5</c:v>
                </c:pt>
                <c:pt idx="2958" formatCode="0.00E+00">
                  <c:v>3.7519999799999997E-5</c:v>
                </c:pt>
                <c:pt idx="2959" formatCode="0.00E+00">
                  <c:v>3.7599999800000003E-5</c:v>
                </c:pt>
                <c:pt idx="2960" formatCode="0.00E+00">
                  <c:v>3.7679999800000002E-5</c:v>
                </c:pt>
                <c:pt idx="2961" formatCode="0.00E+00">
                  <c:v>3.7759999800000001E-5</c:v>
                </c:pt>
                <c:pt idx="2962" formatCode="0.00E+00">
                  <c:v>3.78399998E-5</c:v>
                </c:pt>
                <c:pt idx="2963" formatCode="0.00E+00">
                  <c:v>3.79199998E-5</c:v>
                </c:pt>
                <c:pt idx="2964" formatCode="0.00E+00">
                  <c:v>3.7999999799999999E-5</c:v>
                </c:pt>
                <c:pt idx="2965" formatCode="0.00E+00">
                  <c:v>3.8079999799999998E-5</c:v>
                </c:pt>
                <c:pt idx="2966" formatCode="0.00E+00">
                  <c:v>3.8159999799999997E-5</c:v>
                </c:pt>
                <c:pt idx="2967" formatCode="0.00E+00">
                  <c:v>3.8239999800000003E-5</c:v>
                </c:pt>
                <c:pt idx="2968" formatCode="0.00E+00">
                  <c:v>3.8319999800000003E-5</c:v>
                </c:pt>
                <c:pt idx="2969" formatCode="0.00E+00">
                  <c:v>3.8399999800000002E-5</c:v>
                </c:pt>
                <c:pt idx="2970" formatCode="0.00E+00">
                  <c:v>3.8479999800000001E-5</c:v>
                </c:pt>
                <c:pt idx="2971" formatCode="0.00E+00">
                  <c:v>3.85599998E-5</c:v>
                </c:pt>
                <c:pt idx="2972" formatCode="0.00E+00">
                  <c:v>3.8639999799999999E-5</c:v>
                </c:pt>
                <c:pt idx="2973" formatCode="0.00E+00">
                  <c:v>3.8719999799999999E-5</c:v>
                </c:pt>
                <c:pt idx="2974" formatCode="0.00E+00">
                  <c:v>3.8799999799999998E-5</c:v>
                </c:pt>
                <c:pt idx="2975" formatCode="0.00E+00">
                  <c:v>3.8879999799999997E-5</c:v>
                </c:pt>
                <c:pt idx="2976" formatCode="0.00E+00">
                  <c:v>3.8959999800000003E-5</c:v>
                </c:pt>
                <c:pt idx="2977" formatCode="0.00E+00">
                  <c:v>3.9039999800000002E-5</c:v>
                </c:pt>
                <c:pt idx="2978" formatCode="0.00E+00">
                  <c:v>3.9119999800000002E-5</c:v>
                </c:pt>
                <c:pt idx="2979" formatCode="0.00E+00">
                  <c:v>3.9199999800000001E-5</c:v>
                </c:pt>
                <c:pt idx="2980" formatCode="0.00E+00">
                  <c:v>3.92799998E-5</c:v>
                </c:pt>
                <c:pt idx="2981" formatCode="0.00E+00">
                  <c:v>3.9359999799999999E-5</c:v>
                </c:pt>
                <c:pt idx="2982" formatCode="0.00E+00">
                  <c:v>3.9439999799999999E-5</c:v>
                </c:pt>
                <c:pt idx="2983" formatCode="0.00E+00">
                  <c:v>3.9519999799999998E-5</c:v>
                </c:pt>
                <c:pt idx="2984" formatCode="0.00E+00">
                  <c:v>3.9599999799999997E-5</c:v>
                </c:pt>
                <c:pt idx="2985" formatCode="0.00E+00">
                  <c:v>3.9679999800000003E-5</c:v>
                </c:pt>
                <c:pt idx="2986" formatCode="0.00E+00">
                  <c:v>3.9759999800000002E-5</c:v>
                </c:pt>
                <c:pt idx="2987" formatCode="0.00E+00">
                  <c:v>3.9839999800000002E-5</c:v>
                </c:pt>
                <c:pt idx="2988" formatCode="0.00E+00">
                  <c:v>3.9919999800000001E-5</c:v>
                </c:pt>
                <c:pt idx="2989" formatCode="0.00E+00">
                  <c:v>3.99999998E-5</c:v>
                </c:pt>
                <c:pt idx="2990" formatCode="0.00E+00">
                  <c:v>4.0079999799999999E-5</c:v>
                </c:pt>
                <c:pt idx="2991" formatCode="0.00E+00">
                  <c:v>4.0159999799999998E-5</c:v>
                </c:pt>
                <c:pt idx="2992" formatCode="0.00E+00">
                  <c:v>4.0239999799999998E-5</c:v>
                </c:pt>
                <c:pt idx="2993" formatCode="0.00E+00">
                  <c:v>4.0319999799999997E-5</c:v>
                </c:pt>
                <c:pt idx="2994" formatCode="0.00E+00">
                  <c:v>4.0399999800000003E-5</c:v>
                </c:pt>
                <c:pt idx="2995" formatCode="0.00E+00">
                  <c:v>4.0479999800000002E-5</c:v>
                </c:pt>
                <c:pt idx="2996" formatCode="0.00E+00">
                  <c:v>4.0559999800000001E-5</c:v>
                </c:pt>
                <c:pt idx="2997" formatCode="0.00E+00">
                  <c:v>4.0639999800000001E-5</c:v>
                </c:pt>
                <c:pt idx="2998" formatCode="0.00E+00">
                  <c:v>4.07199998E-5</c:v>
                </c:pt>
                <c:pt idx="2999" formatCode="0.00E+00">
                  <c:v>4.0799999799999999E-5</c:v>
                </c:pt>
                <c:pt idx="3000" formatCode="0.00E+00">
                  <c:v>4.0879999799999998E-5</c:v>
                </c:pt>
                <c:pt idx="3001" formatCode="0.00E+00">
                  <c:v>4.0959999799999998E-5</c:v>
                </c:pt>
                <c:pt idx="3002" formatCode="0.00E+00">
                  <c:v>4.1039999799999997E-5</c:v>
                </c:pt>
                <c:pt idx="3003" formatCode="0.00E+00">
                  <c:v>4.1119999800000003E-5</c:v>
                </c:pt>
                <c:pt idx="3004" formatCode="0.00E+00">
                  <c:v>4.1199999699999997E-5</c:v>
                </c:pt>
                <c:pt idx="3005" formatCode="0.00E+00">
                  <c:v>4.1279999700000003E-5</c:v>
                </c:pt>
                <c:pt idx="3006" formatCode="0.00E+00">
                  <c:v>4.1359999700000002E-5</c:v>
                </c:pt>
                <c:pt idx="3007" formatCode="0.00E+00">
                  <c:v>4.1439999700000002E-5</c:v>
                </c:pt>
                <c:pt idx="3008" formatCode="0.00E+00">
                  <c:v>4.1519999700000001E-5</c:v>
                </c:pt>
                <c:pt idx="3009" formatCode="0.00E+00">
                  <c:v>4.15999997E-5</c:v>
                </c:pt>
                <c:pt idx="3010" formatCode="0.00E+00">
                  <c:v>4.1679999699999999E-5</c:v>
                </c:pt>
                <c:pt idx="3011" formatCode="0.00E+00">
                  <c:v>4.1759999699999998E-5</c:v>
                </c:pt>
                <c:pt idx="3012" formatCode="0.00E+00">
                  <c:v>4.1839999699999998E-5</c:v>
                </c:pt>
                <c:pt idx="3013" formatCode="0.00E+00">
                  <c:v>4.1919999699999997E-5</c:v>
                </c:pt>
                <c:pt idx="3014" formatCode="0.00E+00">
                  <c:v>4.1999999700000003E-5</c:v>
                </c:pt>
                <c:pt idx="3015" formatCode="0.00E+00">
                  <c:v>4.2079999700000002E-5</c:v>
                </c:pt>
                <c:pt idx="3016" formatCode="0.00E+00">
                  <c:v>4.2159999700000001E-5</c:v>
                </c:pt>
                <c:pt idx="3017" formatCode="0.00E+00">
                  <c:v>4.2239999700000001E-5</c:v>
                </c:pt>
                <c:pt idx="3018" formatCode="0.00E+00">
                  <c:v>4.23199997E-5</c:v>
                </c:pt>
                <c:pt idx="3019" formatCode="0.00E+00">
                  <c:v>4.2399999699999999E-5</c:v>
                </c:pt>
                <c:pt idx="3020" formatCode="0.00E+00">
                  <c:v>4.2479999699999998E-5</c:v>
                </c:pt>
                <c:pt idx="3021" formatCode="0.00E+00">
                  <c:v>4.2559999699999998E-5</c:v>
                </c:pt>
                <c:pt idx="3022" formatCode="0.00E+00">
                  <c:v>4.2639999699999997E-5</c:v>
                </c:pt>
                <c:pt idx="3023" formatCode="0.00E+00">
                  <c:v>4.2719999700000003E-5</c:v>
                </c:pt>
                <c:pt idx="3024" formatCode="0.00E+00">
                  <c:v>4.2799999700000002E-5</c:v>
                </c:pt>
                <c:pt idx="3025" formatCode="0.00E+00">
                  <c:v>4.2879999700000001E-5</c:v>
                </c:pt>
                <c:pt idx="3026" formatCode="0.00E+00">
                  <c:v>4.2959999700000001E-5</c:v>
                </c:pt>
                <c:pt idx="3027" formatCode="0.00E+00">
                  <c:v>4.30399997E-5</c:v>
                </c:pt>
                <c:pt idx="3028" formatCode="0.00E+00">
                  <c:v>4.3119999699999999E-5</c:v>
                </c:pt>
                <c:pt idx="3029" formatCode="0.00E+00">
                  <c:v>4.3199999699999998E-5</c:v>
                </c:pt>
                <c:pt idx="3030" formatCode="0.00E+00">
                  <c:v>4.3279999699999997E-5</c:v>
                </c:pt>
                <c:pt idx="3031" formatCode="0.00E+00">
                  <c:v>4.3359999699999997E-5</c:v>
                </c:pt>
                <c:pt idx="3032" formatCode="0.00E+00">
                  <c:v>4.3439999700000003E-5</c:v>
                </c:pt>
                <c:pt idx="3033" formatCode="0.00E+00">
                  <c:v>4.3519999700000002E-5</c:v>
                </c:pt>
                <c:pt idx="3034" formatCode="0.00E+00">
                  <c:v>4.3599999700000001E-5</c:v>
                </c:pt>
                <c:pt idx="3035" formatCode="0.00E+00">
                  <c:v>4.36799997E-5</c:v>
                </c:pt>
                <c:pt idx="3036" formatCode="0.00E+00">
                  <c:v>4.37599997E-5</c:v>
                </c:pt>
                <c:pt idx="3037" formatCode="0.00E+00">
                  <c:v>4.3839999699999999E-5</c:v>
                </c:pt>
                <c:pt idx="3038" formatCode="0.00E+00">
                  <c:v>4.3919999699999998E-5</c:v>
                </c:pt>
                <c:pt idx="3039" formatCode="0.00E+00">
                  <c:v>4.3999999699999997E-5</c:v>
                </c:pt>
                <c:pt idx="3040" formatCode="0.00E+00">
                  <c:v>4.4079999700000003E-5</c:v>
                </c:pt>
                <c:pt idx="3041" formatCode="0.00E+00">
                  <c:v>4.4159999700000003E-5</c:v>
                </c:pt>
                <c:pt idx="3042" formatCode="0.00E+00">
                  <c:v>4.4239999700000002E-5</c:v>
                </c:pt>
                <c:pt idx="3043" formatCode="0.00E+00">
                  <c:v>4.4319999700000001E-5</c:v>
                </c:pt>
                <c:pt idx="3044" formatCode="0.00E+00">
                  <c:v>4.43999997E-5</c:v>
                </c:pt>
                <c:pt idx="3045" formatCode="0.00E+00">
                  <c:v>4.44799997E-5</c:v>
                </c:pt>
                <c:pt idx="3046" formatCode="0.00E+00">
                  <c:v>4.4559999699999999E-5</c:v>
                </c:pt>
                <c:pt idx="3047" formatCode="0.00E+00">
                  <c:v>4.4639999699999998E-5</c:v>
                </c:pt>
                <c:pt idx="3048" formatCode="0.00E+00">
                  <c:v>4.4719999699999997E-5</c:v>
                </c:pt>
                <c:pt idx="3049" formatCode="0.00E+00">
                  <c:v>4.4799999700000003E-5</c:v>
                </c:pt>
                <c:pt idx="3050" formatCode="0.00E+00">
                  <c:v>4.4879999700000002E-5</c:v>
                </c:pt>
                <c:pt idx="3051" formatCode="0.00E+00">
                  <c:v>4.4959999700000002E-5</c:v>
                </c:pt>
                <c:pt idx="3052" formatCode="0.00E+00">
                  <c:v>4.5039999700000001E-5</c:v>
                </c:pt>
                <c:pt idx="3053" formatCode="0.00E+00">
                  <c:v>4.51199997E-5</c:v>
                </c:pt>
                <c:pt idx="3054" formatCode="0.00E+00">
                  <c:v>4.5199999699999999E-5</c:v>
                </c:pt>
                <c:pt idx="3055" formatCode="0.00E+00">
                  <c:v>4.5279999699999999E-5</c:v>
                </c:pt>
                <c:pt idx="3056" formatCode="0.00E+00">
                  <c:v>4.5359999699999998E-5</c:v>
                </c:pt>
                <c:pt idx="3057" formatCode="0.00E+00">
                  <c:v>4.5439999699999997E-5</c:v>
                </c:pt>
                <c:pt idx="3058" formatCode="0.00E+00">
                  <c:v>4.5519999700000003E-5</c:v>
                </c:pt>
                <c:pt idx="3059" formatCode="0.00E+00">
                  <c:v>4.5599999700000002E-5</c:v>
                </c:pt>
                <c:pt idx="3060" formatCode="0.00E+00">
                  <c:v>4.5679999700000002E-5</c:v>
                </c:pt>
                <c:pt idx="3061" formatCode="0.00E+00">
                  <c:v>4.5759999700000001E-5</c:v>
                </c:pt>
                <c:pt idx="3062" formatCode="0.00E+00">
                  <c:v>4.58399997E-5</c:v>
                </c:pt>
                <c:pt idx="3063" formatCode="0.00E+00">
                  <c:v>4.5919999699999999E-5</c:v>
                </c:pt>
                <c:pt idx="3064" formatCode="0.00E+00">
                  <c:v>4.5999999699999999E-5</c:v>
                </c:pt>
                <c:pt idx="3065" formatCode="0.00E+00">
                  <c:v>4.6079999699999998E-5</c:v>
                </c:pt>
                <c:pt idx="3066" formatCode="0.00E+00">
                  <c:v>4.6159999699999997E-5</c:v>
                </c:pt>
                <c:pt idx="3067" formatCode="0.00E+00">
                  <c:v>4.6239999700000003E-5</c:v>
                </c:pt>
                <c:pt idx="3068" formatCode="0.00E+00">
                  <c:v>4.6319999700000002E-5</c:v>
                </c:pt>
                <c:pt idx="3069" formatCode="0.00E+00">
                  <c:v>4.6399999700000001E-5</c:v>
                </c:pt>
                <c:pt idx="3070" formatCode="0.00E+00">
                  <c:v>4.6479999700000001E-5</c:v>
                </c:pt>
                <c:pt idx="3071" formatCode="0.00E+00">
                  <c:v>4.65599997E-5</c:v>
                </c:pt>
                <c:pt idx="3072" formatCode="0.00E+00">
                  <c:v>4.6639999699999999E-5</c:v>
                </c:pt>
                <c:pt idx="3073" formatCode="0.00E+00">
                  <c:v>4.6719999699999998E-5</c:v>
                </c:pt>
                <c:pt idx="3074" formatCode="0.00E+00">
                  <c:v>4.6799999699999998E-5</c:v>
                </c:pt>
                <c:pt idx="3075" formatCode="0.00E+00">
                  <c:v>4.6879999699999997E-5</c:v>
                </c:pt>
                <c:pt idx="3076" formatCode="0.00E+00">
                  <c:v>4.6959999700000003E-5</c:v>
                </c:pt>
                <c:pt idx="3077" formatCode="0.00E+00">
                  <c:v>4.7039999700000002E-5</c:v>
                </c:pt>
                <c:pt idx="3078" formatCode="0.00E+00">
                  <c:v>4.7119999700000001E-5</c:v>
                </c:pt>
                <c:pt idx="3079" formatCode="0.00E+00">
                  <c:v>4.7199999700000001E-5</c:v>
                </c:pt>
                <c:pt idx="3080" formatCode="0.00E+00">
                  <c:v>4.72799997E-5</c:v>
                </c:pt>
                <c:pt idx="3081" formatCode="0.00E+00">
                  <c:v>4.7359999699999999E-5</c:v>
                </c:pt>
                <c:pt idx="3082" formatCode="0.00E+00">
                  <c:v>4.7439999699999998E-5</c:v>
                </c:pt>
                <c:pt idx="3083" formatCode="0.00E+00">
                  <c:v>4.7519999699999998E-5</c:v>
                </c:pt>
                <c:pt idx="3084" formatCode="0.00E+00">
                  <c:v>4.7599999699999997E-5</c:v>
                </c:pt>
                <c:pt idx="3085" formatCode="0.00E+00">
                  <c:v>4.7679999700000003E-5</c:v>
                </c:pt>
                <c:pt idx="3086" formatCode="0.00E+00">
                  <c:v>4.7759999700000002E-5</c:v>
                </c:pt>
                <c:pt idx="3087" formatCode="0.00E+00">
                  <c:v>4.7839999700000001E-5</c:v>
                </c:pt>
                <c:pt idx="3088" formatCode="0.00E+00">
                  <c:v>4.79199997E-5</c:v>
                </c:pt>
                <c:pt idx="3089" formatCode="0.00E+00">
                  <c:v>4.79999997E-5</c:v>
                </c:pt>
                <c:pt idx="3090" formatCode="0.00E+00">
                  <c:v>4.8079999699999999E-5</c:v>
                </c:pt>
                <c:pt idx="3091" formatCode="0.00E+00">
                  <c:v>4.8159999699999998E-5</c:v>
                </c:pt>
                <c:pt idx="3092" formatCode="0.00E+00">
                  <c:v>4.8239999699999997E-5</c:v>
                </c:pt>
                <c:pt idx="3093" formatCode="0.00E+00">
                  <c:v>4.8319999699999997E-5</c:v>
                </c:pt>
                <c:pt idx="3094" formatCode="0.00E+00">
                  <c:v>4.8399999700000003E-5</c:v>
                </c:pt>
                <c:pt idx="3095" formatCode="0.00E+00">
                  <c:v>4.8479999700000002E-5</c:v>
                </c:pt>
                <c:pt idx="3096" formatCode="0.00E+00">
                  <c:v>4.8559999700000001E-5</c:v>
                </c:pt>
                <c:pt idx="3097" formatCode="0.00E+00">
                  <c:v>4.86399997E-5</c:v>
                </c:pt>
                <c:pt idx="3098" formatCode="0.00E+00">
                  <c:v>4.87199997E-5</c:v>
                </c:pt>
                <c:pt idx="3099" formatCode="0.00E+00">
                  <c:v>4.8799999699999999E-5</c:v>
                </c:pt>
                <c:pt idx="3100" formatCode="0.00E+00">
                  <c:v>4.8879999699999998E-5</c:v>
                </c:pt>
                <c:pt idx="3101" formatCode="0.00E+00">
                  <c:v>4.8959999699999997E-5</c:v>
                </c:pt>
                <c:pt idx="3102" formatCode="0.00E+00">
                  <c:v>4.9039999700000003E-5</c:v>
                </c:pt>
                <c:pt idx="3103" formatCode="0.00E+00">
                  <c:v>4.9119999700000003E-5</c:v>
                </c:pt>
                <c:pt idx="3104" formatCode="0.00E+00">
                  <c:v>4.9199999700000002E-5</c:v>
                </c:pt>
                <c:pt idx="3105" formatCode="0.00E+00">
                  <c:v>4.9279999700000001E-5</c:v>
                </c:pt>
                <c:pt idx="3106" formatCode="0.00E+00">
                  <c:v>4.93599997E-5</c:v>
                </c:pt>
                <c:pt idx="3107" formatCode="0.00E+00">
                  <c:v>4.9439999699999999E-5</c:v>
                </c:pt>
                <c:pt idx="3108" formatCode="0.00E+00">
                  <c:v>4.9519999699999999E-5</c:v>
                </c:pt>
                <c:pt idx="3109" formatCode="0.00E+00">
                  <c:v>4.9599999699999998E-5</c:v>
                </c:pt>
                <c:pt idx="3110" formatCode="0.00E+00">
                  <c:v>4.9679999699999997E-5</c:v>
                </c:pt>
                <c:pt idx="3111" formatCode="0.00E+00">
                  <c:v>4.9759999700000003E-5</c:v>
                </c:pt>
                <c:pt idx="3112" formatCode="0.00E+00">
                  <c:v>4.9839999700000002E-5</c:v>
                </c:pt>
                <c:pt idx="3113" formatCode="0.00E+00">
                  <c:v>4.9919999700000002E-5</c:v>
                </c:pt>
                <c:pt idx="3114" formatCode="0.00E+00">
                  <c:v>4.9999999700000001E-5</c:v>
                </c:pt>
                <c:pt idx="3115" formatCode="0.00E+00">
                  <c:v>5.00799997E-5</c:v>
                </c:pt>
                <c:pt idx="3116" formatCode="0.00E+00">
                  <c:v>5.0159999699999999E-5</c:v>
                </c:pt>
                <c:pt idx="3117" formatCode="0.00E+00">
                  <c:v>5.0239999699999999E-5</c:v>
                </c:pt>
                <c:pt idx="3118" formatCode="0.00E+00">
                  <c:v>5.0319999699999998E-5</c:v>
                </c:pt>
                <c:pt idx="3119" formatCode="0.00E+00">
                  <c:v>5.0399999699999997E-5</c:v>
                </c:pt>
                <c:pt idx="3120" formatCode="0.00E+00">
                  <c:v>5.0479999700000003E-5</c:v>
                </c:pt>
                <c:pt idx="3121" formatCode="0.00E+00">
                  <c:v>5.0559999700000002E-5</c:v>
                </c:pt>
                <c:pt idx="3122" formatCode="0.00E+00">
                  <c:v>5.0639999700000002E-5</c:v>
                </c:pt>
                <c:pt idx="3123" formatCode="0.00E+00">
                  <c:v>5.0719999700000001E-5</c:v>
                </c:pt>
                <c:pt idx="3124" formatCode="0.00E+00">
                  <c:v>5.07999997E-5</c:v>
                </c:pt>
                <c:pt idx="3125" formatCode="0.00E+00">
                  <c:v>5.0879999699999999E-5</c:v>
                </c:pt>
                <c:pt idx="3126" formatCode="0.00E+00">
                  <c:v>5.0959999699999998E-5</c:v>
                </c:pt>
                <c:pt idx="3127" formatCode="0.00E+00">
                  <c:v>5.1039999699999998E-5</c:v>
                </c:pt>
                <c:pt idx="3128" formatCode="0.00E+00">
                  <c:v>5.1119999699999997E-5</c:v>
                </c:pt>
                <c:pt idx="3129" formatCode="0.00E+00">
                  <c:v>5.1199999700000003E-5</c:v>
                </c:pt>
                <c:pt idx="3130" formatCode="0.00E+00">
                  <c:v>5.1279999700000002E-5</c:v>
                </c:pt>
                <c:pt idx="3131" formatCode="0.00E+00">
                  <c:v>5.1359999700000001E-5</c:v>
                </c:pt>
                <c:pt idx="3132" formatCode="0.00E+00">
                  <c:v>5.1439999700000001E-5</c:v>
                </c:pt>
                <c:pt idx="3133" formatCode="0.00E+00">
                  <c:v>5.15199997E-5</c:v>
                </c:pt>
                <c:pt idx="3134" formatCode="0.00E+00">
                  <c:v>5.1599999699999999E-5</c:v>
                </c:pt>
                <c:pt idx="3135" formatCode="0.00E+00">
                  <c:v>5.1679999699999998E-5</c:v>
                </c:pt>
                <c:pt idx="3136" formatCode="0.00E+00">
                  <c:v>5.1759999699999998E-5</c:v>
                </c:pt>
                <c:pt idx="3137" formatCode="0.00E+00">
                  <c:v>5.1839999699999997E-5</c:v>
                </c:pt>
                <c:pt idx="3138" formatCode="0.00E+00">
                  <c:v>5.1919999700000003E-5</c:v>
                </c:pt>
                <c:pt idx="3139" formatCode="0.00E+00">
                  <c:v>5.1999999700000002E-5</c:v>
                </c:pt>
                <c:pt idx="3140" formatCode="0.00E+00">
                  <c:v>5.2079999700000001E-5</c:v>
                </c:pt>
                <c:pt idx="3141" formatCode="0.00E+00">
                  <c:v>5.2159999700000001E-5</c:v>
                </c:pt>
                <c:pt idx="3142" formatCode="0.00E+00">
                  <c:v>5.22399997E-5</c:v>
                </c:pt>
                <c:pt idx="3143" formatCode="0.00E+00">
                  <c:v>5.2319999699999999E-5</c:v>
                </c:pt>
                <c:pt idx="3144" formatCode="0.00E+00">
                  <c:v>5.2399999699999998E-5</c:v>
                </c:pt>
                <c:pt idx="3145" formatCode="0.00E+00">
                  <c:v>5.2479999699999997E-5</c:v>
                </c:pt>
                <c:pt idx="3146" formatCode="0.00E+00">
                  <c:v>5.2559999699999997E-5</c:v>
                </c:pt>
                <c:pt idx="3147" formatCode="0.00E+00">
                  <c:v>5.2639999700000003E-5</c:v>
                </c:pt>
                <c:pt idx="3148" formatCode="0.00E+00">
                  <c:v>5.2719999700000002E-5</c:v>
                </c:pt>
                <c:pt idx="3149" formatCode="0.00E+00">
                  <c:v>5.2799999700000001E-5</c:v>
                </c:pt>
                <c:pt idx="3150" formatCode="0.00E+00">
                  <c:v>5.28799997E-5</c:v>
                </c:pt>
                <c:pt idx="3151" formatCode="0.00E+00">
                  <c:v>5.29599997E-5</c:v>
                </c:pt>
                <c:pt idx="3152" formatCode="0.00E+00">
                  <c:v>5.3039999699999999E-5</c:v>
                </c:pt>
                <c:pt idx="3153" formatCode="0.00E+00">
                  <c:v>5.3119999699999998E-5</c:v>
                </c:pt>
                <c:pt idx="3154" formatCode="0.00E+00">
                  <c:v>5.3199999699999997E-5</c:v>
                </c:pt>
                <c:pt idx="3155" formatCode="0.00E+00">
                  <c:v>5.3279999700000003E-5</c:v>
                </c:pt>
                <c:pt idx="3156" formatCode="0.00E+00">
                  <c:v>5.3359999700000003E-5</c:v>
                </c:pt>
                <c:pt idx="3157" formatCode="0.00E+00">
                  <c:v>5.3439999700000002E-5</c:v>
                </c:pt>
                <c:pt idx="3158" formatCode="0.00E+00">
                  <c:v>5.3519999700000001E-5</c:v>
                </c:pt>
                <c:pt idx="3159" formatCode="0.00E+00">
                  <c:v>5.35999997E-5</c:v>
                </c:pt>
                <c:pt idx="3160" formatCode="0.00E+00">
                  <c:v>5.36799997E-5</c:v>
                </c:pt>
                <c:pt idx="3161" formatCode="0.00E+00">
                  <c:v>5.3759999699999999E-5</c:v>
                </c:pt>
                <c:pt idx="3162" formatCode="0.00E+00">
                  <c:v>5.3839999699999998E-5</c:v>
                </c:pt>
                <c:pt idx="3163" formatCode="0.00E+00">
                  <c:v>5.3919999699999997E-5</c:v>
                </c:pt>
                <c:pt idx="3164" formatCode="0.00E+00">
                  <c:v>5.3999999700000003E-5</c:v>
                </c:pt>
                <c:pt idx="3165" formatCode="0.00E+00">
                  <c:v>5.4079999700000002E-5</c:v>
                </c:pt>
                <c:pt idx="3166" formatCode="0.00E+00">
                  <c:v>5.4159999700000002E-5</c:v>
                </c:pt>
                <c:pt idx="3167" formatCode="0.00E+00">
                  <c:v>5.4239999700000001E-5</c:v>
                </c:pt>
                <c:pt idx="3168" formatCode="0.00E+00">
                  <c:v>5.43199997E-5</c:v>
                </c:pt>
                <c:pt idx="3169" formatCode="0.00E+00">
                  <c:v>5.4399999699999999E-5</c:v>
                </c:pt>
                <c:pt idx="3170" formatCode="0.00E+00">
                  <c:v>5.4479999699999999E-5</c:v>
                </c:pt>
                <c:pt idx="3171" formatCode="0.00E+00">
                  <c:v>5.4559999699999998E-5</c:v>
                </c:pt>
                <c:pt idx="3172" formatCode="0.00E+00">
                  <c:v>5.4639999699999997E-5</c:v>
                </c:pt>
                <c:pt idx="3173" formatCode="0.00E+00">
                  <c:v>5.4719999700000003E-5</c:v>
                </c:pt>
                <c:pt idx="3174" formatCode="0.00E+00">
                  <c:v>5.4799999700000002E-5</c:v>
                </c:pt>
                <c:pt idx="3175" formatCode="0.00E+00">
                  <c:v>5.4879999700000002E-5</c:v>
                </c:pt>
                <c:pt idx="3176" formatCode="0.00E+00">
                  <c:v>5.4959999700000001E-5</c:v>
                </c:pt>
                <c:pt idx="3177" formatCode="0.00E+00">
                  <c:v>5.50399997E-5</c:v>
                </c:pt>
                <c:pt idx="3178" formatCode="0.00E+00">
                  <c:v>5.5119999699999999E-5</c:v>
                </c:pt>
                <c:pt idx="3179" formatCode="0.00E+00">
                  <c:v>5.5199999699999999E-5</c:v>
                </c:pt>
                <c:pt idx="3180" formatCode="0.00E+00">
                  <c:v>5.5279999699999998E-5</c:v>
                </c:pt>
                <c:pt idx="3181" formatCode="0.00E+00">
                  <c:v>5.5359999699999997E-5</c:v>
                </c:pt>
                <c:pt idx="3182" formatCode="0.00E+00">
                  <c:v>5.5439999700000003E-5</c:v>
                </c:pt>
                <c:pt idx="3183" formatCode="0.00E+00">
                  <c:v>5.5519999700000002E-5</c:v>
                </c:pt>
                <c:pt idx="3184" formatCode="0.00E+00">
                  <c:v>5.5599999700000001E-5</c:v>
                </c:pt>
                <c:pt idx="3185" formatCode="0.00E+00">
                  <c:v>5.5679999700000001E-5</c:v>
                </c:pt>
                <c:pt idx="3186" formatCode="0.00E+00">
                  <c:v>5.57599997E-5</c:v>
                </c:pt>
                <c:pt idx="3187" formatCode="0.00E+00">
                  <c:v>5.5839999699999999E-5</c:v>
                </c:pt>
                <c:pt idx="3188" formatCode="0.00E+00">
                  <c:v>5.5919999699999998E-5</c:v>
                </c:pt>
                <c:pt idx="3189" formatCode="0.00E+00">
                  <c:v>5.5999999699999998E-5</c:v>
                </c:pt>
                <c:pt idx="3190" formatCode="0.00E+00">
                  <c:v>5.6079999699999997E-5</c:v>
                </c:pt>
                <c:pt idx="3191" formatCode="0.00E+00">
                  <c:v>5.6159999700000003E-5</c:v>
                </c:pt>
                <c:pt idx="3192" formatCode="0.00E+00">
                  <c:v>5.6239999700000002E-5</c:v>
                </c:pt>
                <c:pt idx="3193" formatCode="0.00E+00">
                  <c:v>5.6319999700000001E-5</c:v>
                </c:pt>
                <c:pt idx="3194" formatCode="0.00E+00">
                  <c:v>5.6399999700000001E-5</c:v>
                </c:pt>
                <c:pt idx="3195" formatCode="0.00E+00">
                  <c:v>5.64799997E-5</c:v>
                </c:pt>
                <c:pt idx="3196" formatCode="0.00E+00">
                  <c:v>5.6559999699999999E-5</c:v>
                </c:pt>
                <c:pt idx="3197" formatCode="0.00E+00">
                  <c:v>5.6639999699999998E-5</c:v>
                </c:pt>
                <c:pt idx="3198" formatCode="0.00E+00">
                  <c:v>5.6719999699999998E-5</c:v>
                </c:pt>
                <c:pt idx="3199" formatCode="0.00E+00">
                  <c:v>5.6799999699999997E-5</c:v>
                </c:pt>
                <c:pt idx="3200" formatCode="0.00E+00">
                  <c:v>5.6879999700000003E-5</c:v>
                </c:pt>
                <c:pt idx="3201" formatCode="0.00E+00">
                  <c:v>5.6959999700000002E-5</c:v>
                </c:pt>
                <c:pt idx="3202" formatCode="0.00E+00">
                  <c:v>5.7039999700000001E-5</c:v>
                </c:pt>
                <c:pt idx="3203" formatCode="0.00E+00">
                  <c:v>5.71199997E-5</c:v>
                </c:pt>
                <c:pt idx="3204" formatCode="0.00E+00">
                  <c:v>5.71999997E-5</c:v>
                </c:pt>
                <c:pt idx="3205" formatCode="0.00E+00">
                  <c:v>5.7279999699999999E-5</c:v>
                </c:pt>
                <c:pt idx="3206" formatCode="0.00E+00">
                  <c:v>5.7359999699999998E-5</c:v>
                </c:pt>
                <c:pt idx="3207" formatCode="0.00E+00">
                  <c:v>5.7439999699999997E-5</c:v>
                </c:pt>
                <c:pt idx="3208" formatCode="0.00E+00">
                  <c:v>5.7519999699999997E-5</c:v>
                </c:pt>
                <c:pt idx="3209" formatCode="0.00E+00">
                  <c:v>5.7599999599999998E-5</c:v>
                </c:pt>
                <c:pt idx="3210" formatCode="0.00E+00">
                  <c:v>5.7679999599999997E-5</c:v>
                </c:pt>
                <c:pt idx="3211" formatCode="0.00E+00">
                  <c:v>5.7759999600000003E-5</c:v>
                </c:pt>
                <c:pt idx="3212" formatCode="0.00E+00">
                  <c:v>5.7839999600000002E-5</c:v>
                </c:pt>
                <c:pt idx="3213" formatCode="0.00E+00">
                  <c:v>5.7919999600000001E-5</c:v>
                </c:pt>
                <c:pt idx="3214" formatCode="0.00E+00">
                  <c:v>5.7999999600000001E-5</c:v>
                </c:pt>
                <c:pt idx="3215" formatCode="0.00E+00">
                  <c:v>5.80799996E-5</c:v>
                </c:pt>
                <c:pt idx="3216" formatCode="0.00E+00">
                  <c:v>5.8159999599999999E-5</c:v>
                </c:pt>
                <c:pt idx="3217" formatCode="0.00E+00">
                  <c:v>5.8239999599999998E-5</c:v>
                </c:pt>
                <c:pt idx="3218" formatCode="0.00E+00">
                  <c:v>5.8319999599999998E-5</c:v>
                </c:pt>
                <c:pt idx="3219" formatCode="0.00E+00">
                  <c:v>5.8399999599999997E-5</c:v>
                </c:pt>
                <c:pt idx="3220" formatCode="0.00E+00">
                  <c:v>5.8479999600000003E-5</c:v>
                </c:pt>
                <c:pt idx="3221" formatCode="0.00E+00">
                  <c:v>5.8559999600000002E-5</c:v>
                </c:pt>
                <c:pt idx="3222" formatCode="0.00E+00">
                  <c:v>5.8639999600000001E-5</c:v>
                </c:pt>
                <c:pt idx="3223" formatCode="0.00E+00">
                  <c:v>5.87199996E-5</c:v>
                </c:pt>
                <c:pt idx="3224" formatCode="0.00E+00">
                  <c:v>5.87999996E-5</c:v>
                </c:pt>
                <c:pt idx="3225" formatCode="0.00E+00">
                  <c:v>5.8879999599999999E-5</c:v>
                </c:pt>
                <c:pt idx="3226" formatCode="0.00E+00">
                  <c:v>5.8959999599999998E-5</c:v>
                </c:pt>
                <c:pt idx="3227" formatCode="0.00E+00">
                  <c:v>5.9039999599999997E-5</c:v>
                </c:pt>
                <c:pt idx="3228" formatCode="0.00E+00">
                  <c:v>5.9119999599999997E-5</c:v>
                </c:pt>
                <c:pt idx="3229" formatCode="0.00E+00">
                  <c:v>5.9199999600000003E-5</c:v>
                </c:pt>
                <c:pt idx="3230" formatCode="0.00E+00">
                  <c:v>5.9279999600000002E-5</c:v>
                </c:pt>
                <c:pt idx="3231" formatCode="0.00E+00">
                  <c:v>5.9359999600000001E-5</c:v>
                </c:pt>
                <c:pt idx="3232" formatCode="0.00E+00">
                  <c:v>5.94399996E-5</c:v>
                </c:pt>
                <c:pt idx="3233" formatCode="0.00E+00">
                  <c:v>5.95199996E-5</c:v>
                </c:pt>
                <c:pt idx="3234" formatCode="0.00E+00">
                  <c:v>5.9599999599999999E-5</c:v>
                </c:pt>
                <c:pt idx="3235" formatCode="0.00E+00">
                  <c:v>5.9679999599999998E-5</c:v>
                </c:pt>
                <c:pt idx="3236" formatCode="0.00E+00">
                  <c:v>5.9759999599999997E-5</c:v>
                </c:pt>
                <c:pt idx="3237" formatCode="0.00E+00">
                  <c:v>5.9839999600000003E-5</c:v>
                </c:pt>
                <c:pt idx="3238" formatCode="0.00E+00">
                  <c:v>5.9919999600000003E-5</c:v>
                </c:pt>
                <c:pt idx="3239" formatCode="0.00E+00">
                  <c:v>5.9999999600000002E-5</c:v>
                </c:pt>
                <c:pt idx="3240" formatCode="0.00E+00">
                  <c:v>6.0079999600000001E-5</c:v>
                </c:pt>
                <c:pt idx="3241" formatCode="0.00E+00">
                  <c:v>6.01599996E-5</c:v>
                </c:pt>
                <c:pt idx="3242" formatCode="0.00E+00">
                  <c:v>6.0239999599999999E-5</c:v>
                </c:pt>
                <c:pt idx="3243" formatCode="0.00E+00">
                  <c:v>6.0319999599999999E-5</c:v>
                </c:pt>
                <c:pt idx="3244" formatCode="0.00E+00">
                  <c:v>6.0399999599999998E-5</c:v>
                </c:pt>
                <c:pt idx="3245" formatCode="0.00E+00">
                  <c:v>6.0479999599999997E-5</c:v>
                </c:pt>
                <c:pt idx="3246" formatCode="0.00E+00">
                  <c:v>6.0559999600000003E-5</c:v>
                </c:pt>
                <c:pt idx="3247" formatCode="0.00E+00">
                  <c:v>6.0639999600000002E-5</c:v>
                </c:pt>
                <c:pt idx="3248" formatCode="0.00E+00">
                  <c:v>6.0719999600000002E-5</c:v>
                </c:pt>
                <c:pt idx="3249" formatCode="0.00E+00">
                  <c:v>6.0799999600000001E-5</c:v>
                </c:pt>
                <c:pt idx="3250" formatCode="0.00E+00">
                  <c:v>6.08799996E-5</c:v>
                </c:pt>
                <c:pt idx="3251" formatCode="0.00E+00">
                  <c:v>6.0959999599999999E-5</c:v>
                </c:pt>
                <c:pt idx="3252" formatCode="0.00E+00">
                  <c:v>6.1039999600000005E-5</c:v>
                </c:pt>
                <c:pt idx="3253" formatCode="0.00E+00">
                  <c:v>6.1119999600000005E-5</c:v>
                </c:pt>
                <c:pt idx="3254" formatCode="0.00E+00">
                  <c:v>6.1199999600000004E-5</c:v>
                </c:pt>
                <c:pt idx="3255" formatCode="0.00E+00">
                  <c:v>6.1279999600000003E-5</c:v>
                </c:pt>
                <c:pt idx="3256" formatCode="0.00E+00">
                  <c:v>6.1359999600000002E-5</c:v>
                </c:pt>
                <c:pt idx="3257" formatCode="0.00E+00">
                  <c:v>6.1439999600000002E-5</c:v>
                </c:pt>
                <c:pt idx="3258" formatCode="0.00E+00">
                  <c:v>6.1519999600000001E-5</c:v>
                </c:pt>
                <c:pt idx="3259" formatCode="0.00E+00">
                  <c:v>6.15999996E-5</c:v>
                </c:pt>
                <c:pt idx="3260" formatCode="0.00E+00">
                  <c:v>6.1679999599999999E-5</c:v>
                </c:pt>
                <c:pt idx="3261" formatCode="0.00E+00">
                  <c:v>6.1759999599999998E-5</c:v>
                </c:pt>
                <c:pt idx="3262" formatCode="0.00E+00">
                  <c:v>6.1839999599999998E-5</c:v>
                </c:pt>
                <c:pt idx="3263" formatCode="0.00E+00">
                  <c:v>6.1919999599999997E-5</c:v>
                </c:pt>
                <c:pt idx="3264" formatCode="0.00E+00">
                  <c:v>6.1999999599999996E-5</c:v>
                </c:pt>
                <c:pt idx="3265" formatCode="0.00E+00">
                  <c:v>6.2079999599999995E-5</c:v>
                </c:pt>
                <c:pt idx="3266" formatCode="0.00E+00">
                  <c:v>6.2159999599999995E-5</c:v>
                </c:pt>
                <c:pt idx="3267" formatCode="0.00E+00">
                  <c:v>6.2239999599999994E-5</c:v>
                </c:pt>
                <c:pt idx="3268" formatCode="0.00E+00">
                  <c:v>6.2319999600000007E-5</c:v>
                </c:pt>
                <c:pt idx="3269" formatCode="0.00E+00">
                  <c:v>6.2399999600000006E-5</c:v>
                </c:pt>
                <c:pt idx="3270" formatCode="0.00E+00">
                  <c:v>6.2479999600000005E-5</c:v>
                </c:pt>
                <c:pt idx="3271" formatCode="0.00E+00">
                  <c:v>6.2559999600000004E-5</c:v>
                </c:pt>
                <c:pt idx="3272" formatCode="0.00E+00">
                  <c:v>6.2639999600000004E-5</c:v>
                </c:pt>
                <c:pt idx="3273" formatCode="0.00E+00">
                  <c:v>6.2719999600000003E-5</c:v>
                </c:pt>
                <c:pt idx="3274" formatCode="0.00E+00">
                  <c:v>6.2799999600000002E-5</c:v>
                </c:pt>
                <c:pt idx="3275" formatCode="0.00E+00">
                  <c:v>6.2879999600000001E-5</c:v>
                </c:pt>
                <c:pt idx="3276" formatCode="0.00E+00">
                  <c:v>6.2959999600000001E-5</c:v>
                </c:pt>
                <c:pt idx="3277" formatCode="0.00E+00">
                  <c:v>6.30399996E-5</c:v>
                </c:pt>
                <c:pt idx="3278" formatCode="0.00E+00">
                  <c:v>6.3119999599999999E-5</c:v>
                </c:pt>
                <c:pt idx="3279" formatCode="0.00E+00">
                  <c:v>6.3199999599999998E-5</c:v>
                </c:pt>
                <c:pt idx="3280" formatCode="0.00E+00">
                  <c:v>6.3279999599999997E-5</c:v>
                </c:pt>
                <c:pt idx="3281" formatCode="0.00E+00">
                  <c:v>6.3359999599999997E-5</c:v>
                </c:pt>
                <c:pt idx="3282" formatCode="0.00E+00">
                  <c:v>6.3439999599999996E-5</c:v>
                </c:pt>
                <c:pt idx="3283" formatCode="0.00E+00">
                  <c:v>6.3519999599999995E-5</c:v>
                </c:pt>
                <c:pt idx="3284" formatCode="0.00E+00">
                  <c:v>6.3599999599999994E-5</c:v>
                </c:pt>
                <c:pt idx="3285" formatCode="0.00E+00">
                  <c:v>6.3679999599999994E-5</c:v>
                </c:pt>
                <c:pt idx="3286" formatCode="0.00E+00">
                  <c:v>6.3759999600000006E-5</c:v>
                </c:pt>
                <c:pt idx="3287" formatCode="0.00E+00">
                  <c:v>6.3839999600000006E-5</c:v>
                </c:pt>
                <c:pt idx="3288" formatCode="0.00E+00">
                  <c:v>6.3919999600000005E-5</c:v>
                </c:pt>
                <c:pt idx="3289" formatCode="0.00E+00">
                  <c:v>6.3999999600000004E-5</c:v>
                </c:pt>
                <c:pt idx="3290" formatCode="0.00E+00">
                  <c:v>6.4079999600000003E-5</c:v>
                </c:pt>
                <c:pt idx="3291" formatCode="0.00E+00">
                  <c:v>6.4159999600000003E-5</c:v>
                </c:pt>
                <c:pt idx="3292" formatCode="0.00E+00">
                  <c:v>6.4239999600000002E-5</c:v>
                </c:pt>
                <c:pt idx="3293" formatCode="0.00E+00">
                  <c:v>6.4319999600000001E-5</c:v>
                </c:pt>
                <c:pt idx="3294" formatCode="0.00E+00">
                  <c:v>6.43999996E-5</c:v>
                </c:pt>
                <c:pt idx="3295" formatCode="0.00E+00">
                  <c:v>6.44799996E-5</c:v>
                </c:pt>
                <c:pt idx="3296" formatCode="0.00E+00">
                  <c:v>6.4559999599999999E-5</c:v>
                </c:pt>
                <c:pt idx="3297" formatCode="0.00E+00">
                  <c:v>6.4639999599999998E-5</c:v>
                </c:pt>
                <c:pt idx="3298" formatCode="0.00E+00">
                  <c:v>6.4719999599999997E-5</c:v>
                </c:pt>
                <c:pt idx="3299" formatCode="0.00E+00">
                  <c:v>6.4799999599999996E-5</c:v>
                </c:pt>
                <c:pt idx="3300" formatCode="0.00E+00">
                  <c:v>6.4879999599999996E-5</c:v>
                </c:pt>
                <c:pt idx="3301" formatCode="0.00E+00">
                  <c:v>6.4959999599999995E-5</c:v>
                </c:pt>
                <c:pt idx="3302" formatCode="0.00E+00">
                  <c:v>6.5039999599999994E-5</c:v>
                </c:pt>
                <c:pt idx="3303" formatCode="0.00E+00">
                  <c:v>6.5119999599999993E-5</c:v>
                </c:pt>
                <c:pt idx="3304" formatCode="0.00E+00">
                  <c:v>6.5199999600000006E-5</c:v>
                </c:pt>
                <c:pt idx="3305" formatCode="0.00E+00">
                  <c:v>6.5279999600000005E-5</c:v>
                </c:pt>
                <c:pt idx="3306" formatCode="0.00E+00">
                  <c:v>6.5359999600000005E-5</c:v>
                </c:pt>
                <c:pt idx="3307" formatCode="0.00E+00">
                  <c:v>6.5439999600000004E-5</c:v>
                </c:pt>
                <c:pt idx="3308" formatCode="0.00E+00">
                  <c:v>6.5519999600000003E-5</c:v>
                </c:pt>
                <c:pt idx="3309" formatCode="0.00E+00">
                  <c:v>6.5599999600000002E-5</c:v>
                </c:pt>
                <c:pt idx="3310" formatCode="0.00E+00">
                  <c:v>6.5679999600000002E-5</c:v>
                </c:pt>
                <c:pt idx="3311" formatCode="0.00E+00">
                  <c:v>6.5759999600000001E-5</c:v>
                </c:pt>
                <c:pt idx="3312" formatCode="0.00E+00">
                  <c:v>6.58399996E-5</c:v>
                </c:pt>
                <c:pt idx="3313" formatCode="0.00E+00">
                  <c:v>6.5919999599999999E-5</c:v>
                </c:pt>
                <c:pt idx="3314" formatCode="0.00E+00">
                  <c:v>6.5999999599999999E-5</c:v>
                </c:pt>
                <c:pt idx="3315" formatCode="0.00E+00">
                  <c:v>6.6079999599999998E-5</c:v>
                </c:pt>
                <c:pt idx="3316" formatCode="0.00E+00">
                  <c:v>6.6159999599999997E-5</c:v>
                </c:pt>
                <c:pt idx="3317" formatCode="0.00E+00">
                  <c:v>6.6239999599999996E-5</c:v>
                </c:pt>
                <c:pt idx="3318" formatCode="0.00E+00">
                  <c:v>6.6319999599999995E-5</c:v>
                </c:pt>
                <c:pt idx="3319" formatCode="0.00E+00">
                  <c:v>6.6399999599999995E-5</c:v>
                </c:pt>
                <c:pt idx="3320" formatCode="0.00E+00">
                  <c:v>6.6479999599999994E-5</c:v>
                </c:pt>
                <c:pt idx="3321" formatCode="0.00E+00">
                  <c:v>6.6559999600000007E-5</c:v>
                </c:pt>
                <c:pt idx="3322" formatCode="0.00E+00">
                  <c:v>6.6639999600000006E-5</c:v>
                </c:pt>
                <c:pt idx="3323" formatCode="0.00E+00">
                  <c:v>6.6719999600000005E-5</c:v>
                </c:pt>
                <c:pt idx="3324" formatCode="0.00E+00">
                  <c:v>6.6799999600000004E-5</c:v>
                </c:pt>
                <c:pt idx="3325" formatCode="0.00E+00">
                  <c:v>6.6879999600000004E-5</c:v>
                </c:pt>
                <c:pt idx="3326" formatCode="0.00E+00">
                  <c:v>6.6959999600000003E-5</c:v>
                </c:pt>
                <c:pt idx="3327" formatCode="0.00E+00">
                  <c:v>6.7039999600000002E-5</c:v>
                </c:pt>
                <c:pt idx="3328" formatCode="0.00E+00">
                  <c:v>6.7119999600000001E-5</c:v>
                </c:pt>
                <c:pt idx="3329" formatCode="0.00E+00">
                  <c:v>6.7199999600000001E-5</c:v>
                </c:pt>
                <c:pt idx="3330" formatCode="0.00E+00">
                  <c:v>6.72799996E-5</c:v>
                </c:pt>
                <c:pt idx="3331" formatCode="0.00E+00">
                  <c:v>6.7359999599999999E-5</c:v>
                </c:pt>
                <c:pt idx="3332" formatCode="0.00E+00">
                  <c:v>6.7439999599999998E-5</c:v>
                </c:pt>
                <c:pt idx="3333" formatCode="0.00E+00">
                  <c:v>6.7519999599999998E-5</c:v>
                </c:pt>
                <c:pt idx="3334" formatCode="0.00E+00">
                  <c:v>6.7599999599999997E-5</c:v>
                </c:pt>
                <c:pt idx="3335" formatCode="0.00E+00">
                  <c:v>6.7679999599999996E-5</c:v>
                </c:pt>
                <c:pt idx="3336" formatCode="0.00E+00">
                  <c:v>6.7759999599999995E-5</c:v>
                </c:pt>
                <c:pt idx="3337" formatCode="0.00E+00">
                  <c:v>6.7839999599999994E-5</c:v>
                </c:pt>
                <c:pt idx="3338" formatCode="0.00E+00">
                  <c:v>6.7919999599999994E-5</c:v>
                </c:pt>
                <c:pt idx="3339" formatCode="0.00E+00">
                  <c:v>6.7999999600000006E-5</c:v>
                </c:pt>
                <c:pt idx="3340" formatCode="0.00E+00">
                  <c:v>6.8079999600000006E-5</c:v>
                </c:pt>
                <c:pt idx="3341" formatCode="0.00E+00">
                  <c:v>6.8159999600000005E-5</c:v>
                </c:pt>
                <c:pt idx="3342" formatCode="0.00E+00">
                  <c:v>6.8239999600000004E-5</c:v>
                </c:pt>
                <c:pt idx="3343" formatCode="0.00E+00">
                  <c:v>6.8319999600000003E-5</c:v>
                </c:pt>
                <c:pt idx="3344" formatCode="0.00E+00">
                  <c:v>6.8399999600000003E-5</c:v>
                </c:pt>
                <c:pt idx="3345" formatCode="0.00E+00">
                  <c:v>6.8479999600000002E-5</c:v>
                </c:pt>
                <c:pt idx="3346" formatCode="0.00E+00">
                  <c:v>6.8559999600000001E-5</c:v>
                </c:pt>
                <c:pt idx="3347" formatCode="0.00E+00">
                  <c:v>6.86399996E-5</c:v>
                </c:pt>
                <c:pt idx="3348" formatCode="0.00E+00">
                  <c:v>6.87199996E-5</c:v>
                </c:pt>
                <c:pt idx="3349" formatCode="0.00E+00">
                  <c:v>6.8799999599999999E-5</c:v>
                </c:pt>
                <c:pt idx="3350" formatCode="0.00E+00">
                  <c:v>6.8879999599999998E-5</c:v>
                </c:pt>
                <c:pt idx="3351" formatCode="0.00E+00">
                  <c:v>6.8959999599999997E-5</c:v>
                </c:pt>
                <c:pt idx="3352" formatCode="0.00E+00">
                  <c:v>6.9039999599999997E-5</c:v>
                </c:pt>
                <c:pt idx="3353" formatCode="0.00E+00">
                  <c:v>6.9119999599999996E-5</c:v>
                </c:pt>
                <c:pt idx="3354" formatCode="0.00E+00">
                  <c:v>6.9199999599999995E-5</c:v>
                </c:pt>
                <c:pt idx="3355" formatCode="0.00E+00">
                  <c:v>6.9279999599999994E-5</c:v>
                </c:pt>
                <c:pt idx="3356" formatCode="0.00E+00">
                  <c:v>6.9359999599999993E-5</c:v>
                </c:pt>
                <c:pt idx="3357" formatCode="0.00E+00">
                  <c:v>6.9439999600000006E-5</c:v>
                </c:pt>
                <c:pt idx="3358" formatCode="0.00E+00">
                  <c:v>6.9519999600000005E-5</c:v>
                </c:pt>
                <c:pt idx="3359" formatCode="0.00E+00">
                  <c:v>6.9599999600000005E-5</c:v>
                </c:pt>
                <c:pt idx="3360" formatCode="0.00E+00">
                  <c:v>6.9679999600000004E-5</c:v>
                </c:pt>
                <c:pt idx="3361" formatCode="0.00E+00">
                  <c:v>6.9759999600000003E-5</c:v>
                </c:pt>
                <c:pt idx="3362" formatCode="0.00E+00">
                  <c:v>6.9839999600000002E-5</c:v>
                </c:pt>
                <c:pt idx="3363" formatCode="0.00E+00">
                  <c:v>6.9919999600000002E-5</c:v>
                </c:pt>
                <c:pt idx="3364" formatCode="0.00E+00">
                  <c:v>6.9999999600000001E-5</c:v>
                </c:pt>
                <c:pt idx="3365" formatCode="0.00E+00">
                  <c:v>7.00799996E-5</c:v>
                </c:pt>
                <c:pt idx="3366" formatCode="0.00E+00">
                  <c:v>7.0159999599999999E-5</c:v>
                </c:pt>
                <c:pt idx="3367" formatCode="0.00E+00">
                  <c:v>7.0239999599999999E-5</c:v>
                </c:pt>
                <c:pt idx="3368" formatCode="0.00E+00">
                  <c:v>7.0319999599999998E-5</c:v>
                </c:pt>
                <c:pt idx="3369" formatCode="0.00E+00">
                  <c:v>7.0399999599999997E-5</c:v>
                </c:pt>
                <c:pt idx="3370" formatCode="0.00E+00">
                  <c:v>7.0479999599999996E-5</c:v>
                </c:pt>
                <c:pt idx="3371" formatCode="0.00E+00">
                  <c:v>7.0559999599999996E-5</c:v>
                </c:pt>
                <c:pt idx="3372" formatCode="0.00E+00">
                  <c:v>7.0639999599999995E-5</c:v>
                </c:pt>
                <c:pt idx="3373" formatCode="0.00E+00">
                  <c:v>7.0719999599999994E-5</c:v>
                </c:pt>
                <c:pt idx="3374" formatCode="0.00E+00">
                  <c:v>7.0799999599999993E-5</c:v>
                </c:pt>
                <c:pt idx="3375" formatCode="0.00E+00">
                  <c:v>7.0879999600000006E-5</c:v>
                </c:pt>
                <c:pt idx="3376" formatCode="0.00E+00">
                  <c:v>7.0959999600000005E-5</c:v>
                </c:pt>
                <c:pt idx="3377" formatCode="0.00E+00">
                  <c:v>7.1039999600000004E-5</c:v>
                </c:pt>
                <c:pt idx="3378" formatCode="0.00E+00">
                  <c:v>7.1119999600000004E-5</c:v>
                </c:pt>
                <c:pt idx="3379" formatCode="0.00E+00">
                  <c:v>7.1199999600000003E-5</c:v>
                </c:pt>
                <c:pt idx="3380" formatCode="0.00E+00">
                  <c:v>7.1279999600000002E-5</c:v>
                </c:pt>
                <c:pt idx="3381" formatCode="0.00E+00">
                  <c:v>7.1359999600000001E-5</c:v>
                </c:pt>
                <c:pt idx="3382" formatCode="0.00E+00">
                  <c:v>7.1439999600000001E-5</c:v>
                </c:pt>
                <c:pt idx="3383" formatCode="0.00E+00">
                  <c:v>7.15199996E-5</c:v>
                </c:pt>
                <c:pt idx="3384" formatCode="0.00E+00">
                  <c:v>7.1599999599999999E-5</c:v>
                </c:pt>
                <c:pt idx="3385" formatCode="0.00E+00">
                  <c:v>7.1679999599999998E-5</c:v>
                </c:pt>
                <c:pt idx="3386" formatCode="0.00E+00">
                  <c:v>7.1759999599999998E-5</c:v>
                </c:pt>
                <c:pt idx="3387" formatCode="0.00E+00">
                  <c:v>7.1839999599999997E-5</c:v>
                </c:pt>
                <c:pt idx="3388" formatCode="0.00E+00">
                  <c:v>7.1919999599999996E-5</c:v>
                </c:pt>
                <c:pt idx="3389" formatCode="0.00E+00">
                  <c:v>7.1999999599999995E-5</c:v>
                </c:pt>
                <c:pt idx="3390" formatCode="0.00E+00">
                  <c:v>7.2079999599999995E-5</c:v>
                </c:pt>
                <c:pt idx="3391" formatCode="0.00E+00">
                  <c:v>7.2159999599999994E-5</c:v>
                </c:pt>
                <c:pt idx="3392" formatCode="0.00E+00">
                  <c:v>7.2239999600000007E-5</c:v>
                </c:pt>
                <c:pt idx="3393" formatCode="0.00E+00">
                  <c:v>7.2319999600000006E-5</c:v>
                </c:pt>
                <c:pt idx="3394" formatCode="0.00E+00">
                  <c:v>7.2399999600000005E-5</c:v>
                </c:pt>
                <c:pt idx="3395" formatCode="0.00E+00">
                  <c:v>7.2479999600000004E-5</c:v>
                </c:pt>
                <c:pt idx="3396" formatCode="0.00E+00">
                  <c:v>7.2559999600000003E-5</c:v>
                </c:pt>
                <c:pt idx="3397" formatCode="0.00E+00">
                  <c:v>7.2639999600000003E-5</c:v>
                </c:pt>
                <c:pt idx="3398" formatCode="0.00E+00">
                  <c:v>7.2719999600000002E-5</c:v>
                </c:pt>
                <c:pt idx="3399" formatCode="0.00E+00">
                  <c:v>7.2799999600000001E-5</c:v>
                </c:pt>
                <c:pt idx="3400" formatCode="0.00E+00">
                  <c:v>7.28799996E-5</c:v>
                </c:pt>
                <c:pt idx="3401" formatCode="0.00E+00">
                  <c:v>7.29599996E-5</c:v>
                </c:pt>
                <c:pt idx="3402" formatCode="0.00E+00">
                  <c:v>7.3039999599999999E-5</c:v>
                </c:pt>
                <c:pt idx="3403" formatCode="0.00E+00">
                  <c:v>7.3119999599999998E-5</c:v>
                </c:pt>
                <c:pt idx="3404" formatCode="0.00E+00">
                  <c:v>7.3199999599999997E-5</c:v>
                </c:pt>
                <c:pt idx="3405" formatCode="0.00E+00">
                  <c:v>7.3279999599999997E-5</c:v>
                </c:pt>
                <c:pt idx="3406" formatCode="0.00E+00">
                  <c:v>7.3359999599999996E-5</c:v>
                </c:pt>
                <c:pt idx="3407" formatCode="0.00E+00">
                  <c:v>7.3439999599999995E-5</c:v>
                </c:pt>
                <c:pt idx="3408" formatCode="0.00E+00">
                  <c:v>7.3519999599999994E-5</c:v>
                </c:pt>
                <c:pt idx="3409" formatCode="0.00E+00">
                  <c:v>7.3599999599999994E-5</c:v>
                </c:pt>
                <c:pt idx="3410" formatCode="0.00E+00">
                  <c:v>7.3679999600000006E-5</c:v>
                </c:pt>
                <c:pt idx="3411" formatCode="0.00E+00">
                  <c:v>7.3759999600000006E-5</c:v>
                </c:pt>
                <c:pt idx="3412" formatCode="0.00E+00">
                  <c:v>7.3839999600000005E-5</c:v>
                </c:pt>
                <c:pt idx="3413" formatCode="0.00E+00">
                  <c:v>7.3919999600000004E-5</c:v>
                </c:pt>
                <c:pt idx="3414" formatCode="0.00E+00">
                  <c:v>7.3999999600000003E-5</c:v>
                </c:pt>
                <c:pt idx="3415" formatCode="0.00E+00">
                  <c:v>7.4079999499999997E-5</c:v>
                </c:pt>
                <c:pt idx="3416" formatCode="0.00E+00">
                  <c:v>7.4159999499999997E-5</c:v>
                </c:pt>
                <c:pt idx="3417" formatCode="0.00E+00">
                  <c:v>7.4239999499999996E-5</c:v>
                </c:pt>
                <c:pt idx="3418" formatCode="0.00E+00">
                  <c:v>7.4319999499999995E-5</c:v>
                </c:pt>
                <c:pt idx="3419" formatCode="0.00E+00">
                  <c:v>7.4399999499999994E-5</c:v>
                </c:pt>
                <c:pt idx="3420" formatCode="0.00E+00">
                  <c:v>7.4479999499999994E-5</c:v>
                </c:pt>
                <c:pt idx="3421" formatCode="0.00E+00">
                  <c:v>7.4559999500000006E-5</c:v>
                </c:pt>
                <c:pt idx="3422" formatCode="0.00E+00">
                  <c:v>7.4639999500000006E-5</c:v>
                </c:pt>
                <c:pt idx="3423" formatCode="0.00E+00">
                  <c:v>7.4719999500000005E-5</c:v>
                </c:pt>
                <c:pt idx="3424" formatCode="0.00E+00">
                  <c:v>7.4799999500000004E-5</c:v>
                </c:pt>
                <c:pt idx="3425" formatCode="0.00E+00">
                  <c:v>7.4879999500000003E-5</c:v>
                </c:pt>
                <c:pt idx="3426" formatCode="0.00E+00">
                  <c:v>7.4959999500000003E-5</c:v>
                </c:pt>
                <c:pt idx="3427" formatCode="0.00E+00">
                  <c:v>7.5039999500000002E-5</c:v>
                </c:pt>
                <c:pt idx="3428" formatCode="0.00E+00">
                  <c:v>7.5119999500000001E-5</c:v>
                </c:pt>
                <c:pt idx="3429" formatCode="0.00E+00">
                  <c:v>7.51999995E-5</c:v>
                </c:pt>
                <c:pt idx="3430" formatCode="0.00E+00">
                  <c:v>7.52799995E-5</c:v>
                </c:pt>
                <c:pt idx="3431" formatCode="0.00E+00">
                  <c:v>7.5359999499999999E-5</c:v>
                </c:pt>
                <c:pt idx="3432" formatCode="0.00E+00">
                  <c:v>7.5439999499999998E-5</c:v>
                </c:pt>
                <c:pt idx="3433" formatCode="0.00E+00">
                  <c:v>7.5519999499999997E-5</c:v>
                </c:pt>
                <c:pt idx="3434" formatCode="0.00E+00">
                  <c:v>7.5599999499999996E-5</c:v>
                </c:pt>
                <c:pt idx="3435" formatCode="0.00E+00">
                  <c:v>7.5679999499999996E-5</c:v>
                </c:pt>
                <c:pt idx="3436" formatCode="0.00E+00">
                  <c:v>7.5759999499999995E-5</c:v>
                </c:pt>
                <c:pt idx="3437" formatCode="0.00E+00">
                  <c:v>7.5839999499999994E-5</c:v>
                </c:pt>
                <c:pt idx="3438" formatCode="0.00E+00">
                  <c:v>7.5919999499999993E-5</c:v>
                </c:pt>
                <c:pt idx="3439" formatCode="0.00E+00">
                  <c:v>7.5999999500000006E-5</c:v>
                </c:pt>
                <c:pt idx="3440" formatCode="0.00E+00">
                  <c:v>7.6079999500000005E-5</c:v>
                </c:pt>
                <c:pt idx="3441" formatCode="0.00E+00">
                  <c:v>7.6159999500000005E-5</c:v>
                </c:pt>
                <c:pt idx="3442" formatCode="0.00E+00">
                  <c:v>7.6239999500000004E-5</c:v>
                </c:pt>
                <c:pt idx="3443" formatCode="0.00E+00">
                  <c:v>7.6319999500000003E-5</c:v>
                </c:pt>
                <c:pt idx="3444" formatCode="0.00E+00">
                  <c:v>7.6399999500000002E-5</c:v>
                </c:pt>
                <c:pt idx="3445" formatCode="0.00E+00">
                  <c:v>7.6479999500000002E-5</c:v>
                </c:pt>
                <c:pt idx="3446" formatCode="0.00E+00">
                  <c:v>7.6559999500000001E-5</c:v>
                </c:pt>
                <c:pt idx="3447" formatCode="0.00E+00">
                  <c:v>7.66399995E-5</c:v>
                </c:pt>
                <c:pt idx="3448" formatCode="0.00E+00">
                  <c:v>7.6719999499999999E-5</c:v>
                </c:pt>
                <c:pt idx="3449" formatCode="0.00E+00">
                  <c:v>7.6799999499999999E-5</c:v>
                </c:pt>
                <c:pt idx="3450" formatCode="0.00E+00">
                  <c:v>7.6879999499999998E-5</c:v>
                </c:pt>
                <c:pt idx="3451" formatCode="0.00E+00">
                  <c:v>7.6959999499999997E-5</c:v>
                </c:pt>
                <c:pt idx="3452" formatCode="0.00E+00">
                  <c:v>7.7039999499999996E-5</c:v>
                </c:pt>
                <c:pt idx="3453" formatCode="0.00E+00">
                  <c:v>7.7119999499999995E-5</c:v>
                </c:pt>
                <c:pt idx="3454" formatCode="0.00E+00">
                  <c:v>7.7199999499999995E-5</c:v>
                </c:pt>
                <c:pt idx="3455" formatCode="0.00E+00">
                  <c:v>7.7279999499999994E-5</c:v>
                </c:pt>
                <c:pt idx="3456" formatCode="0.00E+00">
                  <c:v>7.7359999500000007E-5</c:v>
                </c:pt>
                <c:pt idx="3457" formatCode="0.00E+00">
                  <c:v>7.7439999500000006E-5</c:v>
                </c:pt>
                <c:pt idx="3458" formatCode="0.00E+00">
                  <c:v>7.7519999500000005E-5</c:v>
                </c:pt>
                <c:pt idx="3459" formatCode="0.00E+00">
                  <c:v>7.7599999500000004E-5</c:v>
                </c:pt>
                <c:pt idx="3460" formatCode="0.00E+00">
                  <c:v>7.7679999500000004E-5</c:v>
                </c:pt>
                <c:pt idx="3461" formatCode="0.00E+00">
                  <c:v>7.7759999500000003E-5</c:v>
                </c:pt>
                <c:pt idx="3462" formatCode="0.00E+00">
                  <c:v>7.7839999500000002E-5</c:v>
                </c:pt>
                <c:pt idx="3463" formatCode="0.00E+00">
                  <c:v>7.7919999500000001E-5</c:v>
                </c:pt>
                <c:pt idx="3464" formatCode="0.00E+00">
                  <c:v>7.7999999500000001E-5</c:v>
                </c:pt>
                <c:pt idx="3465" formatCode="0.00E+00">
                  <c:v>7.80799995E-5</c:v>
                </c:pt>
                <c:pt idx="3466" formatCode="0.00E+00">
                  <c:v>7.8159999499999999E-5</c:v>
                </c:pt>
                <c:pt idx="3467" formatCode="0.00E+00">
                  <c:v>7.8239999499999998E-5</c:v>
                </c:pt>
                <c:pt idx="3468" formatCode="0.00E+00">
                  <c:v>7.8319999499999998E-5</c:v>
                </c:pt>
                <c:pt idx="3469" formatCode="0.00E+00">
                  <c:v>7.8399999499999997E-5</c:v>
                </c:pt>
                <c:pt idx="3470" formatCode="0.00E+00">
                  <c:v>7.8479999499999996E-5</c:v>
                </c:pt>
                <c:pt idx="3471" formatCode="0.00E+00">
                  <c:v>7.8559999499999995E-5</c:v>
                </c:pt>
                <c:pt idx="3472" formatCode="0.00E+00">
                  <c:v>7.8639999499999994E-5</c:v>
                </c:pt>
                <c:pt idx="3473" formatCode="0.00E+00">
                  <c:v>7.8719999499999994E-5</c:v>
                </c:pt>
                <c:pt idx="3474" formatCode="0.00E+00">
                  <c:v>7.8799999500000006E-5</c:v>
                </c:pt>
                <c:pt idx="3475" formatCode="0.00E+00">
                  <c:v>7.8879999500000006E-5</c:v>
                </c:pt>
                <c:pt idx="3476" formatCode="0.00E+00">
                  <c:v>7.8959999500000005E-5</c:v>
                </c:pt>
                <c:pt idx="3477" formatCode="0.00E+00">
                  <c:v>7.9039999500000004E-5</c:v>
                </c:pt>
                <c:pt idx="3478" formatCode="0.00E+00">
                  <c:v>7.9119999500000003E-5</c:v>
                </c:pt>
                <c:pt idx="3479" formatCode="0.00E+00">
                  <c:v>7.9199999500000003E-5</c:v>
                </c:pt>
                <c:pt idx="3480" formatCode="0.00E+00">
                  <c:v>7.9279999500000002E-5</c:v>
                </c:pt>
                <c:pt idx="3481" formatCode="0.00E+00">
                  <c:v>7.9359999500000001E-5</c:v>
                </c:pt>
                <c:pt idx="3482" formatCode="0.00E+00">
                  <c:v>7.94399995E-5</c:v>
                </c:pt>
                <c:pt idx="3483" formatCode="0.00E+00">
                  <c:v>7.95199995E-5</c:v>
                </c:pt>
                <c:pt idx="3484" formatCode="0.00E+00">
                  <c:v>7.9599999499999999E-5</c:v>
                </c:pt>
                <c:pt idx="3485" formatCode="0.00E+00">
                  <c:v>7.9679999499999998E-5</c:v>
                </c:pt>
                <c:pt idx="3486" formatCode="0.00E+00">
                  <c:v>7.9759999499999997E-5</c:v>
                </c:pt>
                <c:pt idx="3487" formatCode="0.00E+00">
                  <c:v>7.9839999499999997E-5</c:v>
                </c:pt>
                <c:pt idx="3488" formatCode="0.00E+00">
                  <c:v>7.9919999499999996E-5</c:v>
                </c:pt>
                <c:pt idx="3489" formatCode="0.00E+00">
                  <c:v>7.9999999499999995E-5</c:v>
                </c:pt>
                <c:pt idx="3490" formatCode="0.00E+00">
                  <c:v>8.0079999499999994E-5</c:v>
                </c:pt>
                <c:pt idx="3491" formatCode="0.00E+00">
                  <c:v>8.0159999499999993E-5</c:v>
                </c:pt>
                <c:pt idx="3492" formatCode="0.00E+00">
                  <c:v>8.0239999500000006E-5</c:v>
                </c:pt>
                <c:pt idx="3493" formatCode="0.00E+00">
                  <c:v>8.0319999500000005E-5</c:v>
                </c:pt>
                <c:pt idx="3494" formatCode="0.00E+00">
                  <c:v>8.0399999500000005E-5</c:v>
                </c:pt>
                <c:pt idx="3495" formatCode="0.00E+00">
                  <c:v>8.0479999500000004E-5</c:v>
                </c:pt>
                <c:pt idx="3496" formatCode="0.00E+00">
                  <c:v>8.0559999500000003E-5</c:v>
                </c:pt>
                <c:pt idx="3497" formatCode="0.00E+00">
                  <c:v>8.0639999500000002E-5</c:v>
                </c:pt>
                <c:pt idx="3498" formatCode="0.00E+00">
                  <c:v>8.0719999500000002E-5</c:v>
                </c:pt>
                <c:pt idx="3499" formatCode="0.00E+00">
                  <c:v>8.0799999500000001E-5</c:v>
                </c:pt>
                <c:pt idx="3500" formatCode="0.00E+00">
                  <c:v>8.08799995E-5</c:v>
                </c:pt>
                <c:pt idx="3501" formatCode="0.00E+00">
                  <c:v>8.0959999499999999E-5</c:v>
                </c:pt>
                <c:pt idx="3502" formatCode="0.00E+00">
                  <c:v>8.1039999499999999E-5</c:v>
                </c:pt>
                <c:pt idx="3503" formatCode="0.00E+00">
                  <c:v>8.1119999499999998E-5</c:v>
                </c:pt>
                <c:pt idx="3504" formatCode="0.00E+00">
                  <c:v>8.1199999499999997E-5</c:v>
                </c:pt>
                <c:pt idx="3505" formatCode="0.00E+00">
                  <c:v>8.1279999499999996E-5</c:v>
                </c:pt>
                <c:pt idx="3506" formatCode="0.00E+00">
                  <c:v>8.1359999499999996E-5</c:v>
                </c:pt>
                <c:pt idx="3507" formatCode="0.00E+00">
                  <c:v>8.1439999499999995E-5</c:v>
                </c:pt>
                <c:pt idx="3508" formatCode="0.00E+00">
                  <c:v>8.1519999499999994E-5</c:v>
                </c:pt>
                <c:pt idx="3509" formatCode="0.00E+00">
                  <c:v>8.1599999500000007E-5</c:v>
                </c:pt>
                <c:pt idx="3510" formatCode="0.00E+00">
                  <c:v>8.1679999500000006E-5</c:v>
                </c:pt>
                <c:pt idx="3511" formatCode="0.00E+00">
                  <c:v>8.1759999500000005E-5</c:v>
                </c:pt>
                <c:pt idx="3512" formatCode="0.00E+00">
                  <c:v>8.1839999500000004E-5</c:v>
                </c:pt>
                <c:pt idx="3513" formatCode="0.00E+00">
                  <c:v>8.1919999500000004E-5</c:v>
                </c:pt>
                <c:pt idx="3514" formatCode="0.00E+00">
                  <c:v>8.1999999500000003E-5</c:v>
                </c:pt>
                <c:pt idx="3515" formatCode="0.00E+00">
                  <c:v>8.2079999500000002E-5</c:v>
                </c:pt>
                <c:pt idx="3516" formatCode="0.00E+00">
                  <c:v>8.2159999500000001E-5</c:v>
                </c:pt>
                <c:pt idx="3517" formatCode="0.00E+00">
                  <c:v>8.2239999500000001E-5</c:v>
                </c:pt>
                <c:pt idx="3518" formatCode="0.00E+00">
                  <c:v>8.23199995E-5</c:v>
                </c:pt>
                <c:pt idx="3519" formatCode="0.00E+00">
                  <c:v>8.2399999499999999E-5</c:v>
                </c:pt>
                <c:pt idx="3520" formatCode="0.00E+00">
                  <c:v>8.2479999499999998E-5</c:v>
                </c:pt>
                <c:pt idx="3521" formatCode="0.00E+00">
                  <c:v>8.2559999499999998E-5</c:v>
                </c:pt>
                <c:pt idx="3522" formatCode="0.00E+00">
                  <c:v>8.2639999499999997E-5</c:v>
                </c:pt>
                <c:pt idx="3523" formatCode="0.00E+00">
                  <c:v>8.2719999499999996E-5</c:v>
                </c:pt>
                <c:pt idx="3524" formatCode="0.00E+00">
                  <c:v>8.2799999499999995E-5</c:v>
                </c:pt>
                <c:pt idx="3525" formatCode="0.00E+00">
                  <c:v>8.2879999499999995E-5</c:v>
                </c:pt>
                <c:pt idx="3526" formatCode="0.00E+00">
                  <c:v>8.2959999499999994E-5</c:v>
                </c:pt>
                <c:pt idx="3527" formatCode="0.00E+00">
                  <c:v>8.3039999500000007E-5</c:v>
                </c:pt>
                <c:pt idx="3528" formatCode="0.00E+00">
                  <c:v>8.3119999500000006E-5</c:v>
                </c:pt>
                <c:pt idx="3529" formatCode="0.00E+00">
                  <c:v>8.3199999500000005E-5</c:v>
                </c:pt>
                <c:pt idx="3530" formatCode="0.00E+00">
                  <c:v>8.3279999500000004E-5</c:v>
                </c:pt>
                <c:pt idx="3531" formatCode="0.00E+00">
                  <c:v>8.3359999500000003E-5</c:v>
                </c:pt>
                <c:pt idx="3532" formatCode="0.00E+00">
                  <c:v>8.3439999500000003E-5</c:v>
                </c:pt>
                <c:pt idx="3533" formatCode="0.00E+00">
                  <c:v>8.3519999500000002E-5</c:v>
                </c:pt>
                <c:pt idx="3534" formatCode="0.00E+00">
                  <c:v>8.3599999500000001E-5</c:v>
                </c:pt>
                <c:pt idx="3535" formatCode="0.00E+00">
                  <c:v>8.36799995E-5</c:v>
                </c:pt>
                <c:pt idx="3536" formatCode="0.00E+00">
                  <c:v>8.37599995E-5</c:v>
                </c:pt>
                <c:pt idx="3537" formatCode="0.00E+00">
                  <c:v>8.3839999499999999E-5</c:v>
                </c:pt>
                <c:pt idx="3538" formatCode="0.00E+00">
                  <c:v>8.3919999499999998E-5</c:v>
                </c:pt>
                <c:pt idx="3539" formatCode="0.00E+00">
                  <c:v>8.3999999499999997E-5</c:v>
                </c:pt>
                <c:pt idx="3540" formatCode="0.00E+00">
                  <c:v>8.4079999499999997E-5</c:v>
                </c:pt>
                <c:pt idx="3541" formatCode="0.00E+00">
                  <c:v>8.4159999499999996E-5</c:v>
                </c:pt>
                <c:pt idx="3542" formatCode="0.00E+00">
                  <c:v>8.4239999499999995E-5</c:v>
                </c:pt>
                <c:pt idx="3543" formatCode="0.00E+00">
                  <c:v>8.4319999499999994E-5</c:v>
                </c:pt>
                <c:pt idx="3544" formatCode="0.00E+00">
                  <c:v>8.4399999499999994E-5</c:v>
                </c:pt>
                <c:pt idx="3545" formatCode="0.00E+00">
                  <c:v>8.4479999500000006E-5</c:v>
                </c:pt>
                <c:pt idx="3546" formatCode="0.00E+00">
                  <c:v>8.4559999500000006E-5</c:v>
                </c:pt>
                <c:pt idx="3547" formatCode="0.00E+00">
                  <c:v>8.4639999500000005E-5</c:v>
                </c:pt>
                <c:pt idx="3548" formatCode="0.00E+00">
                  <c:v>8.4719999500000004E-5</c:v>
                </c:pt>
                <c:pt idx="3549" formatCode="0.00E+00">
                  <c:v>8.4799999500000003E-5</c:v>
                </c:pt>
                <c:pt idx="3550" formatCode="0.00E+00">
                  <c:v>8.4879999500000002E-5</c:v>
                </c:pt>
                <c:pt idx="3551" formatCode="0.00E+00">
                  <c:v>8.4959999500000002E-5</c:v>
                </c:pt>
                <c:pt idx="3552" formatCode="0.00E+00">
                  <c:v>8.5039999500000001E-5</c:v>
                </c:pt>
                <c:pt idx="3553" formatCode="0.00E+00">
                  <c:v>8.51199995E-5</c:v>
                </c:pt>
                <c:pt idx="3554" formatCode="0.00E+00">
                  <c:v>8.5199999499999999E-5</c:v>
                </c:pt>
                <c:pt idx="3555" formatCode="0.00E+00">
                  <c:v>8.5279999499999999E-5</c:v>
                </c:pt>
                <c:pt idx="3556" formatCode="0.00E+00">
                  <c:v>8.5359999499999998E-5</c:v>
                </c:pt>
                <c:pt idx="3557" formatCode="0.00E+00">
                  <c:v>8.5439999499999997E-5</c:v>
                </c:pt>
                <c:pt idx="3558" formatCode="0.00E+00">
                  <c:v>8.5519999499999996E-5</c:v>
                </c:pt>
                <c:pt idx="3559" formatCode="0.00E+00">
                  <c:v>8.5599999499999996E-5</c:v>
                </c:pt>
                <c:pt idx="3560" formatCode="0.00E+00">
                  <c:v>8.5679999499999995E-5</c:v>
                </c:pt>
                <c:pt idx="3561" formatCode="0.00E+00">
                  <c:v>8.5759999499999994E-5</c:v>
                </c:pt>
                <c:pt idx="3562" formatCode="0.00E+00">
                  <c:v>8.5839999499999993E-5</c:v>
                </c:pt>
                <c:pt idx="3563" formatCode="0.00E+00">
                  <c:v>8.5919999500000006E-5</c:v>
                </c:pt>
                <c:pt idx="3564" formatCode="0.00E+00">
                  <c:v>8.5999999500000005E-5</c:v>
                </c:pt>
                <c:pt idx="3565" formatCode="0.00E+00">
                  <c:v>8.6079999500000005E-5</c:v>
                </c:pt>
                <c:pt idx="3566" formatCode="0.00E+00">
                  <c:v>8.6159999500000004E-5</c:v>
                </c:pt>
                <c:pt idx="3567" formatCode="0.00E+00">
                  <c:v>8.6239999500000003E-5</c:v>
                </c:pt>
                <c:pt idx="3568" formatCode="0.00E+00">
                  <c:v>8.6319999500000002E-5</c:v>
                </c:pt>
                <c:pt idx="3569" formatCode="0.00E+00">
                  <c:v>8.6399999500000001E-5</c:v>
                </c:pt>
                <c:pt idx="3570" formatCode="0.00E+00">
                  <c:v>8.6479999500000001E-5</c:v>
                </c:pt>
                <c:pt idx="3571" formatCode="0.00E+00">
                  <c:v>8.65599995E-5</c:v>
                </c:pt>
                <c:pt idx="3572" formatCode="0.00E+00">
                  <c:v>8.6639999499999999E-5</c:v>
                </c:pt>
                <c:pt idx="3573" formatCode="0.00E+00">
                  <c:v>8.6719999499999998E-5</c:v>
                </c:pt>
                <c:pt idx="3574" formatCode="0.00E+00">
                  <c:v>8.6799999499999998E-5</c:v>
                </c:pt>
                <c:pt idx="3575" formatCode="0.00E+00">
                  <c:v>8.6879999499999997E-5</c:v>
                </c:pt>
                <c:pt idx="3576" formatCode="0.00E+00">
                  <c:v>8.6959999499999996E-5</c:v>
                </c:pt>
                <c:pt idx="3577" formatCode="0.00E+00">
                  <c:v>8.7039999499999995E-5</c:v>
                </c:pt>
                <c:pt idx="3578" formatCode="0.00E+00">
                  <c:v>8.7119999499999995E-5</c:v>
                </c:pt>
                <c:pt idx="3579" formatCode="0.00E+00">
                  <c:v>8.7199999499999994E-5</c:v>
                </c:pt>
                <c:pt idx="3580" formatCode="0.00E+00">
                  <c:v>8.7279999500000007E-5</c:v>
                </c:pt>
                <c:pt idx="3581" formatCode="0.00E+00">
                  <c:v>8.7359999500000006E-5</c:v>
                </c:pt>
                <c:pt idx="3582" formatCode="0.00E+00">
                  <c:v>8.7439999500000005E-5</c:v>
                </c:pt>
                <c:pt idx="3583" formatCode="0.00E+00">
                  <c:v>8.7519999500000004E-5</c:v>
                </c:pt>
                <c:pt idx="3584" formatCode="0.00E+00">
                  <c:v>8.7599999500000004E-5</c:v>
                </c:pt>
                <c:pt idx="3585" formatCode="0.00E+00">
                  <c:v>8.7679999500000003E-5</c:v>
                </c:pt>
                <c:pt idx="3586" formatCode="0.00E+00">
                  <c:v>8.7759999500000002E-5</c:v>
                </c:pt>
                <c:pt idx="3587" formatCode="0.00E+00">
                  <c:v>8.7839999500000001E-5</c:v>
                </c:pt>
                <c:pt idx="3588" formatCode="0.00E+00">
                  <c:v>8.79199995E-5</c:v>
                </c:pt>
                <c:pt idx="3589" formatCode="0.00E+00">
                  <c:v>8.79999995E-5</c:v>
                </c:pt>
                <c:pt idx="3590" formatCode="0.00E+00">
                  <c:v>8.8079999499999999E-5</c:v>
                </c:pt>
                <c:pt idx="3591" formatCode="0.00E+00">
                  <c:v>8.8159999499999998E-5</c:v>
                </c:pt>
                <c:pt idx="3592" formatCode="0.00E+00">
                  <c:v>8.8239999499999997E-5</c:v>
                </c:pt>
                <c:pt idx="3593" formatCode="0.00E+00">
                  <c:v>8.8319999499999997E-5</c:v>
                </c:pt>
                <c:pt idx="3594" formatCode="0.00E+00">
                  <c:v>8.8399999499999996E-5</c:v>
                </c:pt>
                <c:pt idx="3595" formatCode="0.00E+00">
                  <c:v>8.8479999499999995E-5</c:v>
                </c:pt>
                <c:pt idx="3596" formatCode="0.00E+00">
                  <c:v>8.8559999499999994E-5</c:v>
                </c:pt>
                <c:pt idx="3597" formatCode="0.00E+00">
                  <c:v>8.8639999499999994E-5</c:v>
                </c:pt>
                <c:pt idx="3598" formatCode="0.00E+00">
                  <c:v>8.8719999500000006E-5</c:v>
                </c:pt>
                <c:pt idx="3599" formatCode="0.00E+00">
                  <c:v>8.8799999500000006E-5</c:v>
                </c:pt>
                <c:pt idx="3600" formatCode="0.00E+00">
                  <c:v>8.8879999500000005E-5</c:v>
                </c:pt>
                <c:pt idx="3601" formatCode="0.00E+00">
                  <c:v>8.8959999500000004E-5</c:v>
                </c:pt>
                <c:pt idx="3602" formatCode="0.00E+00">
                  <c:v>8.9039999500000003E-5</c:v>
                </c:pt>
                <c:pt idx="3603" formatCode="0.00E+00">
                  <c:v>8.9119999500000003E-5</c:v>
                </c:pt>
                <c:pt idx="3604" formatCode="0.00E+00">
                  <c:v>8.9199999500000002E-5</c:v>
                </c:pt>
                <c:pt idx="3605" formatCode="0.00E+00">
                  <c:v>8.9279999500000001E-5</c:v>
                </c:pt>
                <c:pt idx="3606" formatCode="0.00E+00">
                  <c:v>8.93599995E-5</c:v>
                </c:pt>
                <c:pt idx="3607" formatCode="0.00E+00">
                  <c:v>8.9439999499999999E-5</c:v>
                </c:pt>
                <c:pt idx="3608" formatCode="0.00E+00">
                  <c:v>8.9519999499999999E-5</c:v>
                </c:pt>
                <c:pt idx="3609" formatCode="0.00E+00">
                  <c:v>8.9599999499999998E-5</c:v>
                </c:pt>
                <c:pt idx="3610" formatCode="0.00E+00">
                  <c:v>8.9679999499999997E-5</c:v>
                </c:pt>
                <c:pt idx="3611" formatCode="0.00E+00">
                  <c:v>8.9759999499999996E-5</c:v>
                </c:pt>
                <c:pt idx="3612" formatCode="0.00E+00">
                  <c:v>8.9839999499999996E-5</c:v>
                </c:pt>
                <c:pt idx="3613" formatCode="0.00E+00">
                  <c:v>8.9919999499999995E-5</c:v>
                </c:pt>
                <c:pt idx="3614" formatCode="0.00E+00">
                  <c:v>8.9999999499999994E-5</c:v>
                </c:pt>
                <c:pt idx="3615" formatCode="0.00E+00">
                  <c:v>9.0079999499999993E-5</c:v>
                </c:pt>
                <c:pt idx="3616" formatCode="0.00E+00">
                  <c:v>9.0159999500000006E-5</c:v>
                </c:pt>
                <c:pt idx="3617" formatCode="0.00E+00">
                  <c:v>9.0239999500000005E-5</c:v>
                </c:pt>
                <c:pt idx="3618" formatCode="0.00E+00">
                  <c:v>9.0319999500000005E-5</c:v>
                </c:pt>
                <c:pt idx="3619" formatCode="0.00E+00">
                  <c:v>9.0399999500000004E-5</c:v>
                </c:pt>
                <c:pt idx="3620" formatCode="0.00E+00">
                  <c:v>9.0479999500000003E-5</c:v>
                </c:pt>
                <c:pt idx="3621" formatCode="0.00E+00">
                  <c:v>9.0559999399999997E-5</c:v>
                </c:pt>
                <c:pt idx="3622" formatCode="0.00E+00">
                  <c:v>9.0639999399999997E-5</c:v>
                </c:pt>
                <c:pt idx="3623" formatCode="0.00E+00">
                  <c:v>9.0719999399999996E-5</c:v>
                </c:pt>
                <c:pt idx="3624" formatCode="0.00E+00">
                  <c:v>9.0799999399999995E-5</c:v>
                </c:pt>
                <c:pt idx="3625" formatCode="0.00E+00">
                  <c:v>9.0879999399999994E-5</c:v>
                </c:pt>
                <c:pt idx="3626" formatCode="0.00E+00">
                  <c:v>9.0959999399999993E-5</c:v>
                </c:pt>
                <c:pt idx="3627" formatCode="0.00E+00">
                  <c:v>9.1039999400000006E-5</c:v>
                </c:pt>
                <c:pt idx="3628" formatCode="0.00E+00">
                  <c:v>9.1119999400000005E-5</c:v>
                </c:pt>
                <c:pt idx="3629" formatCode="0.00E+00">
                  <c:v>9.1199999400000005E-5</c:v>
                </c:pt>
                <c:pt idx="3630" formatCode="0.00E+00">
                  <c:v>9.1279999400000004E-5</c:v>
                </c:pt>
                <c:pt idx="3631" formatCode="0.00E+00">
                  <c:v>9.1359999400000003E-5</c:v>
                </c:pt>
                <c:pt idx="3632" formatCode="0.00E+00">
                  <c:v>9.1439999400000002E-5</c:v>
                </c:pt>
                <c:pt idx="3633" formatCode="0.00E+00">
                  <c:v>9.1519999400000002E-5</c:v>
                </c:pt>
                <c:pt idx="3634" formatCode="0.00E+00">
                  <c:v>9.1599999400000001E-5</c:v>
                </c:pt>
                <c:pt idx="3635" formatCode="0.00E+00">
                  <c:v>9.16799994E-5</c:v>
                </c:pt>
                <c:pt idx="3636" formatCode="0.00E+00">
                  <c:v>9.1759999399999999E-5</c:v>
                </c:pt>
                <c:pt idx="3637" formatCode="0.00E+00">
                  <c:v>9.1839999399999999E-5</c:v>
                </c:pt>
                <c:pt idx="3638" formatCode="0.00E+00">
                  <c:v>9.1919999399999998E-5</c:v>
                </c:pt>
                <c:pt idx="3639" formatCode="0.00E+00">
                  <c:v>9.1999999399999997E-5</c:v>
                </c:pt>
                <c:pt idx="3640" formatCode="0.00E+00">
                  <c:v>9.2079999399999996E-5</c:v>
                </c:pt>
                <c:pt idx="3641" formatCode="0.00E+00">
                  <c:v>9.2159999399999996E-5</c:v>
                </c:pt>
                <c:pt idx="3642" formatCode="0.00E+00">
                  <c:v>9.2239999399999995E-5</c:v>
                </c:pt>
                <c:pt idx="3643" formatCode="0.00E+00">
                  <c:v>9.2319999399999994E-5</c:v>
                </c:pt>
                <c:pt idx="3644" formatCode="0.00E+00">
                  <c:v>9.2399999400000007E-5</c:v>
                </c:pt>
                <c:pt idx="3645" formatCode="0.00E+00">
                  <c:v>9.2479999400000006E-5</c:v>
                </c:pt>
                <c:pt idx="3646" formatCode="0.00E+00">
                  <c:v>9.2559999400000005E-5</c:v>
                </c:pt>
                <c:pt idx="3647" formatCode="0.00E+00">
                  <c:v>9.2639999400000004E-5</c:v>
                </c:pt>
                <c:pt idx="3648" formatCode="0.00E+00">
                  <c:v>9.2719999400000004E-5</c:v>
                </c:pt>
                <c:pt idx="3649" formatCode="0.00E+00">
                  <c:v>9.2799999400000003E-5</c:v>
                </c:pt>
                <c:pt idx="3650" formatCode="0.00E+00">
                  <c:v>9.2879999400000002E-5</c:v>
                </c:pt>
                <c:pt idx="3651" formatCode="0.00E+00">
                  <c:v>9.2959999400000001E-5</c:v>
                </c:pt>
                <c:pt idx="3652" formatCode="0.00E+00">
                  <c:v>9.3039999400000001E-5</c:v>
                </c:pt>
                <c:pt idx="3653" formatCode="0.00E+00">
                  <c:v>9.31199994E-5</c:v>
                </c:pt>
                <c:pt idx="3654" formatCode="0.00E+00">
                  <c:v>9.3199999399999999E-5</c:v>
                </c:pt>
                <c:pt idx="3655" formatCode="0.00E+00">
                  <c:v>9.3279999399999998E-5</c:v>
                </c:pt>
                <c:pt idx="3656" formatCode="0.00E+00">
                  <c:v>9.3359999399999998E-5</c:v>
                </c:pt>
                <c:pt idx="3657" formatCode="0.00E+00">
                  <c:v>9.3439999399999997E-5</c:v>
                </c:pt>
                <c:pt idx="3658" formatCode="0.00E+00">
                  <c:v>9.3519999399999996E-5</c:v>
                </c:pt>
                <c:pt idx="3659" formatCode="0.00E+00">
                  <c:v>9.3599999399999995E-5</c:v>
                </c:pt>
                <c:pt idx="3660" formatCode="0.00E+00">
                  <c:v>9.3679999399999995E-5</c:v>
                </c:pt>
                <c:pt idx="3661" formatCode="0.00E+00">
                  <c:v>9.3759999399999994E-5</c:v>
                </c:pt>
                <c:pt idx="3662" formatCode="0.00E+00">
                  <c:v>9.3839999400000007E-5</c:v>
                </c:pt>
                <c:pt idx="3663" formatCode="0.00E+00">
                  <c:v>9.3919999400000006E-5</c:v>
                </c:pt>
                <c:pt idx="3664" formatCode="0.00E+00">
                  <c:v>9.3999999400000005E-5</c:v>
                </c:pt>
                <c:pt idx="3665" formatCode="0.00E+00">
                  <c:v>9.4079999400000004E-5</c:v>
                </c:pt>
                <c:pt idx="3666" formatCode="0.00E+00">
                  <c:v>9.4159999400000003E-5</c:v>
                </c:pt>
                <c:pt idx="3667" formatCode="0.00E+00">
                  <c:v>9.4239999400000003E-5</c:v>
                </c:pt>
                <c:pt idx="3668" formatCode="0.00E+00">
                  <c:v>9.4319999400000002E-5</c:v>
                </c:pt>
                <c:pt idx="3669" formatCode="0.00E+00">
                  <c:v>9.4399999400000001E-5</c:v>
                </c:pt>
                <c:pt idx="3670" formatCode="0.00E+00">
                  <c:v>9.44799994E-5</c:v>
                </c:pt>
                <c:pt idx="3671" formatCode="0.00E+00">
                  <c:v>9.45599994E-5</c:v>
                </c:pt>
                <c:pt idx="3672" formatCode="0.00E+00">
                  <c:v>9.4639999399999999E-5</c:v>
                </c:pt>
                <c:pt idx="3673" formatCode="0.00E+00">
                  <c:v>9.4719999399999998E-5</c:v>
                </c:pt>
                <c:pt idx="3674" formatCode="0.00E+00">
                  <c:v>9.4799999399999997E-5</c:v>
                </c:pt>
                <c:pt idx="3675" formatCode="0.00E+00">
                  <c:v>9.4879999399999997E-5</c:v>
                </c:pt>
                <c:pt idx="3676" formatCode="0.00E+00">
                  <c:v>9.4959999399999996E-5</c:v>
                </c:pt>
                <c:pt idx="3677" formatCode="0.00E+00">
                  <c:v>9.5039999399999995E-5</c:v>
                </c:pt>
                <c:pt idx="3678" formatCode="0.00E+00">
                  <c:v>9.5119999399999994E-5</c:v>
                </c:pt>
                <c:pt idx="3679" formatCode="0.00E+00">
                  <c:v>9.5199999399999994E-5</c:v>
                </c:pt>
                <c:pt idx="3680" formatCode="0.00E+00">
                  <c:v>9.5279999400000006E-5</c:v>
                </c:pt>
                <c:pt idx="3681" formatCode="0.00E+00">
                  <c:v>9.5359999400000006E-5</c:v>
                </c:pt>
                <c:pt idx="3682" formatCode="0.00E+00">
                  <c:v>9.5439999400000005E-5</c:v>
                </c:pt>
                <c:pt idx="3683" formatCode="0.00E+00">
                  <c:v>9.5519999400000004E-5</c:v>
                </c:pt>
                <c:pt idx="3684" formatCode="0.00E+00">
                  <c:v>9.5599999400000003E-5</c:v>
                </c:pt>
                <c:pt idx="3685" formatCode="0.00E+00">
                  <c:v>9.5679999400000002E-5</c:v>
                </c:pt>
                <c:pt idx="3686" formatCode="0.00E+00">
                  <c:v>9.5759999400000002E-5</c:v>
                </c:pt>
                <c:pt idx="3687" formatCode="0.00E+00">
                  <c:v>9.5839999400000001E-5</c:v>
                </c:pt>
                <c:pt idx="3688" formatCode="0.00E+00">
                  <c:v>9.59199994E-5</c:v>
                </c:pt>
                <c:pt idx="3689" formatCode="0.00E+00">
                  <c:v>9.5999999399999999E-5</c:v>
                </c:pt>
                <c:pt idx="3690" formatCode="0.00E+00">
                  <c:v>9.6079999399999999E-5</c:v>
                </c:pt>
                <c:pt idx="3691" formatCode="0.00E+00">
                  <c:v>9.6159999399999998E-5</c:v>
                </c:pt>
                <c:pt idx="3692" formatCode="0.00E+00">
                  <c:v>9.6239999399999997E-5</c:v>
                </c:pt>
                <c:pt idx="3693" formatCode="0.00E+00">
                  <c:v>9.6319999399999996E-5</c:v>
                </c:pt>
                <c:pt idx="3694" formatCode="0.00E+00">
                  <c:v>9.6399999399999996E-5</c:v>
                </c:pt>
                <c:pt idx="3695" formatCode="0.00E+00">
                  <c:v>9.6479999399999995E-5</c:v>
                </c:pt>
                <c:pt idx="3696" formatCode="0.00E+00">
                  <c:v>9.6559999399999994E-5</c:v>
                </c:pt>
                <c:pt idx="3697" formatCode="0.00E+00">
                  <c:v>9.6639999399999993E-5</c:v>
                </c:pt>
                <c:pt idx="3698" formatCode="0.00E+00">
                  <c:v>9.6719999400000006E-5</c:v>
                </c:pt>
                <c:pt idx="3699" formatCode="0.00E+00">
                  <c:v>9.6799999400000005E-5</c:v>
                </c:pt>
                <c:pt idx="3700" formatCode="0.00E+00">
                  <c:v>9.6879999400000005E-5</c:v>
                </c:pt>
                <c:pt idx="3701" formatCode="0.00E+00">
                  <c:v>9.6959999400000004E-5</c:v>
                </c:pt>
                <c:pt idx="3702" formatCode="0.00E+00">
                  <c:v>9.7039999400000003E-5</c:v>
                </c:pt>
                <c:pt idx="3703" formatCode="0.00E+00">
                  <c:v>9.7119999400000002E-5</c:v>
                </c:pt>
                <c:pt idx="3704" formatCode="0.00E+00">
                  <c:v>9.7199999400000001E-5</c:v>
                </c:pt>
                <c:pt idx="3705" formatCode="0.00E+00">
                  <c:v>9.7279999400000001E-5</c:v>
                </c:pt>
                <c:pt idx="3706" formatCode="0.00E+00">
                  <c:v>9.73599994E-5</c:v>
                </c:pt>
                <c:pt idx="3707" formatCode="0.00E+00">
                  <c:v>9.7439999399999999E-5</c:v>
                </c:pt>
                <c:pt idx="3708" formatCode="0.00E+00">
                  <c:v>9.7519999399999998E-5</c:v>
                </c:pt>
                <c:pt idx="3709" formatCode="0.00E+00">
                  <c:v>9.7599999399999998E-5</c:v>
                </c:pt>
                <c:pt idx="3710" formatCode="0.00E+00">
                  <c:v>9.7679999399999997E-5</c:v>
                </c:pt>
                <c:pt idx="3711" formatCode="0.00E+00">
                  <c:v>9.7759999399999996E-5</c:v>
                </c:pt>
                <c:pt idx="3712" formatCode="0.00E+00">
                  <c:v>9.7839999399999995E-5</c:v>
                </c:pt>
                <c:pt idx="3713" formatCode="0.00E+00">
                  <c:v>9.7919999399999995E-5</c:v>
                </c:pt>
                <c:pt idx="3714" formatCode="0.00E+00">
                  <c:v>9.7999999399999994E-5</c:v>
                </c:pt>
                <c:pt idx="3715" formatCode="0.00E+00">
                  <c:v>9.8079999400000007E-5</c:v>
                </c:pt>
                <c:pt idx="3716" formatCode="0.00E+00">
                  <c:v>9.8159999400000006E-5</c:v>
                </c:pt>
                <c:pt idx="3717" formatCode="0.00E+00">
                  <c:v>9.8239999400000005E-5</c:v>
                </c:pt>
                <c:pt idx="3718" formatCode="0.00E+00">
                  <c:v>9.8319999400000004E-5</c:v>
                </c:pt>
                <c:pt idx="3719" formatCode="0.00E+00">
                  <c:v>9.8399999400000004E-5</c:v>
                </c:pt>
                <c:pt idx="3720" formatCode="0.00E+00">
                  <c:v>9.8479999400000003E-5</c:v>
                </c:pt>
                <c:pt idx="3721" formatCode="0.00E+00">
                  <c:v>9.8559999400000002E-5</c:v>
                </c:pt>
                <c:pt idx="3722" formatCode="0.00E+00">
                  <c:v>9.8639999400000001E-5</c:v>
                </c:pt>
                <c:pt idx="3723" formatCode="0.00E+00">
                  <c:v>9.87199994E-5</c:v>
                </c:pt>
                <c:pt idx="3724" formatCode="0.00E+00">
                  <c:v>9.87999994E-5</c:v>
                </c:pt>
                <c:pt idx="3725" formatCode="0.00E+00">
                  <c:v>9.8879999399999999E-5</c:v>
                </c:pt>
                <c:pt idx="3726" formatCode="0.00E+00">
                  <c:v>9.8959999399999998E-5</c:v>
                </c:pt>
                <c:pt idx="3727" formatCode="0.00E+00">
                  <c:v>9.9039999399999997E-5</c:v>
                </c:pt>
                <c:pt idx="3728" formatCode="0.00E+00">
                  <c:v>9.9119999399999997E-5</c:v>
                </c:pt>
                <c:pt idx="3729" formatCode="0.00E+00">
                  <c:v>9.9199999399999996E-5</c:v>
                </c:pt>
                <c:pt idx="3730" formatCode="0.00E+00">
                  <c:v>9.9279999399999995E-5</c:v>
                </c:pt>
                <c:pt idx="3731" formatCode="0.00E+00">
                  <c:v>9.9359999399999994E-5</c:v>
                </c:pt>
                <c:pt idx="3732" formatCode="0.00E+00">
                  <c:v>9.9439999399999994E-5</c:v>
                </c:pt>
                <c:pt idx="3733" formatCode="0.00E+00">
                  <c:v>9.9519999400000006E-5</c:v>
                </c:pt>
                <c:pt idx="3734" formatCode="0.00E+00">
                  <c:v>9.9599999400000006E-5</c:v>
                </c:pt>
                <c:pt idx="3735" formatCode="0.00E+00">
                  <c:v>9.9679999400000005E-5</c:v>
                </c:pt>
                <c:pt idx="3736" formatCode="0.00E+00">
                  <c:v>9.9759999400000004E-5</c:v>
                </c:pt>
                <c:pt idx="3737" formatCode="0.00E+00">
                  <c:v>9.9839999400000003E-5</c:v>
                </c:pt>
                <c:pt idx="3738" formatCode="0.00E+00">
                  <c:v>9.9919999400000003E-5</c:v>
                </c:pt>
                <c:pt idx="3739" formatCode="0.00E+00">
                  <c:v>9.9999999400000002E-5</c:v>
                </c:pt>
                <c:pt idx="3740">
                  <c:v>1.0007999899999999E-4</c:v>
                </c:pt>
                <c:pt idx="3741">
                  <c:v>1.0015999899999999E-4</c:v>
                </c:pt>
                <c:pt idx="3742">
                  <c:v>1.0023999900000001E-4</c:v>
                </c:pt>
                <c:pt idx="3743">
                  <c:v>1.0031999900000001E-4</c:v>
                </c:pt>
                <c:pt idx="3744">
                  <c:v>1.00399999E-4</c:v>
                </c:pt>
                <c:pt idx="3745">
                  <c:v>1.00479999E-4</c:v>
                </c:pt>
                <c:pt idx="3746">
                  <c:v>1.00559999E-4</c:v>
                </c:pt>
                <c:pt idx="3747">
                  <c:v>1.00639999E-4</c:v>
                </c:pt>
                <c:pt idx="3748">
                  <c:v>1.00719999E-4</c:v>
                </c:pt>
                <c:pt idx="3749">
                  <c:v>1.00799999E-4</c:v>
                </c:pt>
                <c:pt idx="3750">
                  <c:v>1.00879999E-4</c:v>
                </c:pt>
                <c:pt idx="3751">
                  <c:v>1.00959999E-4</c:v>
                </c:pt>
                <c:pt idx="3752">
                  <c:v>1.01039999E-4</c:v>
                </c:pt>
                <c:pt idx="3753">
                  <c:v>1.01119999E-4</c:v>
                </c:pt>
                <c:pt idx="3754">
                  <c:v>1.01199999E-4</c:v>
                </c:pt>
                <c:pt idx="3755">
                  <c:v>1.01279999E-4</c:v>
                </c:pt>
                <c:pt idx="3756">
                  <c:v>1.01359999E-4</c:v>
                </c:pt>
                <c:pt idx="3757">
                  <c:v>1.01439999E-4</c:v>
                </c:pt>
                <c:pt idx="3758">
                  <c:v>1.0151999899999999E-4</c:v>
                </c:pt>
                <c:pt idx="3759">
                  <c:v>1.0159999899999999E-4</c:v>
                </c:pt>
                <c:pt idx="3760">
                  <c:v>1.0167999900000001E-4</c:v>
                </c:pt>
                <c:pt idx="3761">
                  <c:v>1.0175999900000001E-4</c:v>
                </c:pt>
                <c:pt idx="3762">
                  <c:v>1.01839999E-4</c:v>
                </c:pt>
                <c:pt idx="3763">
                  <c:v>1.01919999E-4</c:v>
                </c:pt>
                <c:pt idx="3764">
                  <c:v>1.01999999E-4</c:v>
                </c:pt>
                <c:pt idx="3765">
                  <c:v>1.02079999E-4</c:v>
                </c:pt>
                <c:pt idx="3766">
                  <c:v>1.02159999E-4</c:v>
                </c:pt>
                <c:pt idx="3767">
                  <c:v>1.02239999E-4</c:v>
                </c:pt>
                <c:pt idx="3768">
                  <c:v>1.02319999E-4</c:v>
                </c:pt>
                <c:pt idx="3769">
                  <c:v>1.02399999E-4</c:v>
                </c:pt>
                <c:pt idx="3770">
                  <c:v>1.02479999E-4</c:v>
                </c:pt>
                <c:pt idx="3771">
                  <c:v>1.02559999E-4</c:v>
                </c:pt>
                <c:pt idx="3772">
                  <c:v>1.02639999E-4</c:v>
                </c:pt>
                <c:pt idx="3773">
                  <c:v>1.02719999E-4</c:v>
                </c:pt>
                <c:pt idx="3774">
                  <c:v>1.02799999E-4</c:v>
                </c:pt>
                <c:pt idx="3775">
                  <c:v>1.0287999899999999E-4</c:v>
                </c:pt>
                <c:pt idx="3776">
                  <c:v>1.0295999899999999E-4</c:v>
                </c:pt>
                <c:pt idx="3777">
                  <c:v>1.0303999899999999E-4</c:v>
                </c:pt>
                <c:pt idx="3778">
                  <c:v>1.0311999900000001E-4</c:v>
                </c:pt>
                <c:pt idx="3779">
                  <c:v>1.0319999900000001E-4</c:v>
                </c:pt>
                <c:pt idx="3780">
                  <c:v>1.03279999E-4</c:v>
                </c:pt>
                <c:pt idx="3781">
                  <c:v>1.03359999E-4</c:v>
                </c:pt>
                <c:pt idx="3782">
                  <c:v>1.03439999E-4</c:v>
                </c:pt>
                <c:pt idx="3783">
                  <c:v>1.03519999E-4</c:v>
                </c:pt>
                <c:pt idx="3784">
                  <c:v>1.03599999E-4</c:v>
                </c:pt>
                <c:pt idx="3785">
                  <c:v>1.03679999E-4</c:v>
                </c:pt>
                <c:pt idx="3786">
                  <c:v>1.03759999E-4</c:v>
                </c:pt>
                <c:pt idx="3787">
                  <c:v>1.03839999E-4</c:v>
                </c:pt>
                <c:pt idx="3788">
                  <c:v>1.03919999E-4</c:v>
                </c:pt>
                <c:pt idx="3789">
                  <c:v>1.03999999E-4</c:v>
                </c:pt>
                <c:pt idx="3790">
                  <c:v>1.04079999E-4</c:v>
                </c:pt>
                <c:pt idx="3791">
                  <c:v>1.04159999E-4</c:v>
                </c:pt>
                <c:pt idx="3792">
                  <c:v>1.04239999E-4</c:v>
                </c:pt>
                <c:pt idx="3793">
                  <c:v>1.0431999899999999E-4</c:v>
                </c:pt>
                <c:pt idx="3794">
                  <c:v>1.0439999899999999E-4</c:v>
                </c:pt>
                <c:pt idx="3795">
                  <c:v>1.0447999900000001E-4</c:v>
                </c:pt>
                <c:pt idx="3796">
                  <c:v>1.0455999900000001E-4</c:v>
                </c:pt>
                <c:pt idx="3797">
                  <c:v>1.0463999900000001E-4</c:v>
                </c:pt>
                <c:pt idx="3798">
                  <c:v>1.04719999E-4</c:v>
                </c:pt>
                <c:pt idx="3799">
                  <c:v>1.04799999E-4</c:v>
                </c:pt>
                <c:pt idx="3800">
                  <c:v>1.04879999E-4</c:v>
                </c:pt>
                <c:pt idx="3801">
                  <c:v>1.04959999E-4</c:v>
                </c:pt>
                <c:pt idx="3802">
                  <c:v>1.05039999E-4</c:v>
                </c:pt>
                <c:pt idx="3803">
                  <c:v>1.05119999E-4</c:v>
                </c:pt>
                <c:pt idx="3804">
                  <c:v>1.05199999E-4</c:v>
                </c:pt>
                <c:pt idx="3805">
                  <c:v>1.05279999E-4</c:v>
                </c:pt>
                <c:pt idx="3806">
                  <c:v>1.05359999E-4</c:v>
                </c:pt>
                <c:pt idx="3807">
                  <c:v>1.05439999E-4</c:v>
                </c:pt>
                <c:pt idx="3808">
                  <c:v>1.05519999E-4</c:v>
                </c:pt>
                <c:pt idx="3809">
                  <c:v>1.05599999E-4</c:v>
                </c:pt>
                <c:pt idx="3810">
                  <c:v>1.05679999E-4</c:v>
                </c:pt>
                <c:pt idx="3811">
                  <c:v>1.0575999899999999E-4</c:v>
                </c:pt>
                <c:pt idx="3812">
                  <c:v>1.0583999899999999E-4</c:v>
                </c:pt>
                <c:pt idx="3813">
                  <c:v>1.0591999900000001E-4</c:v>
                </c:pt>
                <c:pt idx="3814">
                  <c:v>1.0599999900000001E-4</c:v>
                </c:pt>
                <c:pt idx="3815">
                  <c:v>1.06079999E-4</c:v>
                </c:pt>
                <c:pt idx="3816">
                  <c:v>1.06159999E-4</c:v>
                </c:pt>
                <c:pt idx="3817">
                  <c:v>1.06239999E-4</c:v>
                </c:pt>
                <c:pt idx="3818">
                  <c:v>1.06319999E-4</c:v>
                </c:pt>
                <c:pt idx="3819">
                  <c:v>1.06399999E-4</c:v>
                </c:pt>
                <c:pt idx="3820">
                  <c:v>1.06479999E-4</c:v>
                </c:pt>
                <c:pt idx="3821">
                  <c:v>1.06559999E-4</c:v>
                </c:pt>
                <c:pt idx="3822">
                  <c:v>1.06639999E-4</c:v>
                </c:pt>
                <c:pt idx="3823">
                  <c:v>1.06719999E-4</c:v>
                </c:pt>
                <c:pt idx="3824">
                  <c:v>1.06799999E-4</c:v>
                </c:pt>
                <c:pt idx="3825">
                  <c:v>1.06879999E-4</c:v>
                </c:pt>
                <c:pt idx="3826">
                  <c:v>1.06959999E-4</c:v>
                </c:pt>
                <c:pt idx="3827">
                  <c:v>1.07039999E-4</c:v>
                </c:pt>
                <c:pt idx="3828">
                  <c:v>1.0711999899999999E-4</c:v>
                </c:pt>
                <c:pt idx="3829">
                  <c:v>1.0719999899999999E-4</c:v>
                </c:pt>
                <c:pt idx="3830">
                  <c:v>1.0727999899999999E-4</c:v>
                </c:pt>
                <c:pt idx="3831">
                  <c:v>1.0735999900000001E-4</c:v>
                </c:pt>
                <c:pt idx="3832">
                  <c:v>1.0743999900000001E-4</c:v>
                </c:pt>
                <c:pt idx="3833">
                  <c:v>1.07519999E-4</c:v>
                </c:pt>
                <c:pt idx="3834">
                  <c:v>1.07599999E-4</c:v>
                </c:pt>
                <c:pt idx="3835">
                  <c:v>1.07679999E-4</c:v>
                </c:pt>
                <c:pt idx="3836">
                  <c:v>1.07759999E-4</c:v>
                </c:pt>
                <c:pt idx="3837">
                  <c:v>1.07839999E-4</c:v>
                </c:pt>
                <c:pt idx="3838">
                  <c:v>1.07919999E-4</c:v>
                </c:pt>
                <c:pt idx="3839">
                  <c:v>1.07999999E-4</c:v>
                </c:pt>
                <c:pt idx="3840">
                  <c:v>1.08079999E-4</c:v>
                </c:pt>
                <c:pt idx="3841">
                  <c:v>1.08159999E-4</c:v>
                </c:pt>
                <c:pt idx="3842">
                  <c:v>1.08239999E-4</c:v>
                </c:pt>
                <c:pt idx="3843">
                  <c:v>1.08319999E-4</c:v>
                </c:pt>
                <c:pt idx="3844">
                  <c:v>1.08399999E-4</c:v>
                </c:pt>
                <c:pt idx="3845">
                  <c:v>1.08479999E-4</c:v>
                </c:pt>
                <c:pt idx="3846">
                  <c:v>1.0855999899999999E-4</c:v>
                </c:pt>
                <c:pt idx="3847">
                  <c:v>1.0863999899999999E-4</c:v>
                </c:pt>
                <c:pt idx="3848">
                  <c:v>1.0871999900000001E-4</c:v>
                </c:pt>
                <c:pt idx="3849">
                  <c:v>1.0879999900000001E-4</c:v>
                </c:pt>
                <c:pt idx="3850">
                  <c:v>1.0887999900000001E-4</c:v>
                </c:pt>
                <c:pt idx="3851">
                  <c:v>1.08959999E-4</c:v>
                </c:pt>
                <c:pt idx="3852">
                  <c:v>1.09039999E-4</c:v>
                </c:pt>
                <c:pt idx="3853">
                  <c:v>1.09119999E-4</c:v>
                </c:pt>
                <c:pt idx="3854">
                  <c:v>1.09199999E-4</c:v>
                </c:pt>
                <c:pt idx="3855">
                  <c:v>1.09279999E-4</c:v>
                </c:pt>
                <c:pt idx="3856">
                  <c:v>1.09359999E-4</c:v>
                </c:pt>
                <c:pt idx="3857">
                  <c:v>1.09439999E-4</c:v>
                </c:pt>
                <c:pt idx="3858">
                  <c:v>1.09519999E-4</c:v>
                </c:pt>
                <c:pt idx="3859">
                  <c:v>1.09599999E-4</c:v>
                </c:pt>
                <c:pt idx="3860">
                  <c:v>1.09679999E-4</c:v>
                </c:pt>
                <c:pt idx="3861">
                  <c:v>1.09759999E-4</c:v>
                </c:pt>
                <c:pt idx="3862">
                  <c:v>1.09839999E-4</c:v>
                </c:pt>
                <c:pt idx="3863">
                  <c:v>1.09919999E-4</c:v>
                </c:pt>
                <c:pt idx="3864">
                  <c:v>1.0999999899999999E-4</c:v>
                </c:pt>
                <c:pt idx="3865">
                  <c:v>1.1007999899999999E-4</c:v>
                </c:pt>
                <c:pt idx="3866">
                  <c:v>1.1015999900000001E-4</c:v>
                </c:pt>
                <c:pt idx="3867">
                  <c:v>1.1023999900000001E-4</c:v>
                </c:pt>
                <c:pt idx="3868">
                  <c:v>1.10319999E-4</c:v>
                </c:pt>
                <c:pt idx="3869">
                  <c:v>1.10399999E-4</c:v>
                </c:pt>
                <c:pt idx="3870">
                  <c:v>1.10479999E-4</c:v>
                </c:pt>
                <c:pt idx="3871">
                  <c:v>1.10559999E-4</c:v>
                </c:pt>
                <c:pt idx="3872">
                  <c:v>1.10639999E-4</c:v>
                </c:pt>
                <c:pt idx="3873">
                  <c:v>1.10719999E-4</c:v>
                </c:pt>
                <c:pt idx="3874">
                  <c:v>1.10799999E-4</c:v>
                </c:pt>
                <c:pt idx="3875">
                  <c:v>1.10879999E-4</c:v>
                </c:pt>
                <c:pt idx="3876">
                  <c:v>1.10959999E-4</c:v>
                </c:pt>
                <c:pt idx="3877">
                  <c:v>1.11039999E-4</c:v>
                </c:pt>
                <c:pt idx="3878">
                  <c:v>1.11119999E-4</c:v>
                </c:pt>
                <c:pt idx="3879">
                  <c:v>1.11199999E-4</c:v>
                </c:pt>
                <c:pt idx="3880">
                  <c:v>1.11279999E-4</c:v>
                </c:pt>
                <c:pt idx="3881">
                  <c:v>1.1135999899999999E-4</c:v>
                </c:pt>
                <c:pt idx="3882">
                  <c:v>1.1143999899999999E-4</c:v>
                </c:pt>
                <c:pt idx="3883">
                  <c:v>1.1151999899999999E-4</c:v>
                </c:pt>
                <c:pt idx="3884">
                  <c:v>1.1159999900000001E-4</c:v>
                </c:pt>
                <c:pt idx="3885">
                  <c:v>1.1167999900000001E-4</c:v>
                </c:pt>
                <c:pt idx="3886">
                  <c:v>1.11759999E-4</c:v>
                </c:pt>
                <c:pt idx="3887">
                  <c:v>1.11839999E-4</c:v>
                </c:pt>
                <c:pt idx="3888">
                  <c:v>1.11919999E-4</c:v>
                </c:pt>
                <c:pt idx="3889">
                  <c:v>1.11999999E-4</c:v>
                </c:pt>
                <c:pt idx="3890">
                  <c:v>1.12079999E-4</c:v>
                </c:pt>
                <c:pt idx="3891">
                  <c:v>1.12159999E-4</c:v>
                </c:pt>
                <c:pt idx="3892">
                  <c:v>1.12239999E-4</c:v>
                </c:pt>
                <c:pt idx="3893">
                  <c:v>1.12319999E-4</c:v>
                </c:pt>
                <c:pt idx="3894">
                  <c:v>1.12399999E-4</c:v>
                </c:pt>
                <c:pt idx="3895">
                  <c:v>1.12479999E-4</c:v>
                </c:pt>
                <c:pt idx="3896">
                  <c:v>1.12559999E-4</c:v>
                </c:pt>
                <c:pt idx="3897">
                  <c:v>1.12639999E-4</c:v>
                </c:pt>
                <c:pt idx="3898">
                  <c:v>1.12719999E-4</c:v>
                </c:pt>
                <c:pt idx="3899">
                  <c:v>1.1279999899999999E-4</c:v>
                </c:pt>
                <c:pt idx="3900">
                  <c:v>1.1287999899999999E-4</c:v>
                </c:pt>
                <c:pt idx="3901">
                  <c:v>1.1295999900000001E-4</c:v>
                </c:pt>
                <c:pt idx="3902">
                  <c:v>1.1303999900000001E-4</c:v>
                </c:pt>
                <c:pt idx="3903">
                  <c:v>1.1311999900000001E-4</c:v>
                </c:pt>
                <c:pt idx="3904">
                  <c:v>1.13199999E-4</c:v>
                </c:pt>
                <c:pt idx="3905">
                  <c:v>1.13279999E-4</c:v>
                </c:pt>
                <c:pt idx="3906">
                  <c:v>1.13359999E-4</c:v>
                </c:pt>
                <c:pt idx="3907">
                  <c:v>1.13439999E-4</c:v>
                </c:pt>
                <c:pt idx="3908">
                  <c:v>1.13519999E-4</c:v>
                </c:pt>
                <c:pt idx="3909">
                  <c:v>1.13599999E-4</c:v>
                </c:pt>
                <c:pt idx="3910">
                  <c:v>1.13679999E-4</c:v>
                </c:pt>
                <c:pt idx="3911">
                  <c:v>1.13759999E-4</c:v>
                </c:pt>
                <c:pt idx="3912">
                  <c:v>1.13839999E-4</c:v>
                </c:pt>
                <c:pt idx="3913">
                  <c:v>1.13919999E-4</c:v>
                </c:pt>
                <c:pt idx="3914">
                  <c:v>1.13999999E-4</c:v>
                </c:pt>
                <c:pt idx="3915">
                  <c:v>1.14079999E-4</c:v>
                </c:pt>
                <c:pt idx="3916">
                  <c:v>1.14159999E-4</c:v>
                </c:pt>
                <c:pt idx="3917">
                  <c:v>1.1423999899999999E-4</c:v>
                </c:pt>
                <c:pt idx="3918">
                  <c:v>1.1431999899999999E-4</c:v>
                </c:pt>
                <c:pt idx="3919">
                  <c:v>1.1439999900000001E-4</c:v>
                </c:pt>
                <c:pt idx="3920">
                  <c:v>1.1447999900000001E-4</c:v>
                </c:pt>
                <c:pt idx="3921">
                  <c:v>1.14559999E-4</c:v>
                </c:pt>
                <c:pt idx="3922">
                  <c:v>1.14639999E-4</c:v>
                </c:pt>
                <c:pt idx="3923">
                  <c:v>1.14719999E-4</c:v>
                </c:pt>
                <c:pt idx="3924">
                  <c:v>1.14799999E-4</c:v>
                </c:pt>
                <c:pt idx="3925">
                  <c:v>1.14879999E-4</c:v>
                </c:pt>
                <c:pt idx="3926">
                  <c:v>1.14959999E-4</c:v>
                </c:pt>
                <c:pt idx="3927">
                  <c:v>1.15039999E-4</c:v>
                </c:pt>
                <c:pt idx="3928">
                  <c:v>1.15119999E-4</c:v>
                </c:pt>
                <c:pt idx="3929">
                  <c:v>1.15199999E-4</c:v>
                </c:pt>
                <c:pt idx="3930">
                  <c:v>1.15279999E-4</c:v>
                </c:pt>
                <c:pt idx="3931">
                  <c:v>1.15359999E-4</c:v>
                </c:pt>
                <c:pt idx="3932">
                  <c:v>1.15439999E-4</c:v>
                </c:pt>
                <c:pt idx="3933">
                  <c:v>1.15519999E-4</c:v>
                </c:pt>
                <c:pt idx="3934">
                  <c:v>1.1559999899999999E-4</c:v>
                </c:pt>
                <c:pt idx="3935">
                  <c:v>1.1567999899999999E-4</c:v>
                </c:pt>
                <c:pt idx="3936">
                  <c:v>1.1575999899999999E-4</c:v>
                </c:pt>
                <c:pt idx="3937">
                  <c:v>1.1583999900000001E-4</c:v>
                </c:pt>
                <c:pt idx="3938">
                  <c:v>1.1591999900000001E-4</c:v>
                </c:pt>
                <c:pt idx="3939">
                  <c:v>1.15999999E-4</c:v>
                </c:pt>
                <c:pt idx="3940">
                  <c:v>1.16079999E-4</c:v>
                </c:pt>
                <c:pt idx="3941">
                  <c:v>1.16159999E-4</c:v>
                </c:pt>
                <c:pt idx="3942">
                  <c:v>1.16239999E-4</c:v>
                </c:pt>
                <c:pt idx="3943">
                  <c:v>1.16319999E-4</c:v>
                </c:pt>
                <c:pt idx="3944">
                  <c:v>1.16399999E-4</c:v>
                </c:pt>
                <c:pt idx="3945">
                  <c:v>1.16479999E-4</c:v>
                </c:pt>
                <c:pt idx="3946">
                  <c:v>1.16559999E-4</c:v>
                </c:pt>
                <c:pt idx="3947">
                  <c:v>1.16639999E-4</c:v>
                </c:pt>
                <c:pt idx="3948">
                  <c:v>1.16719999E-4</c:v>
                </c:pt>
                <c:pt idx="3949">
                  <c:v>1.16799999E-4</c:v>
                </c:pt>
                <c:pt idx="3950">
                  <c:v>1.16879999E-4</c:v>
                </c:pt>
                <c:pt idx="3951">
                  <c:v>1.16959999E-4</c:v>
                </c:pt>
                <c:pt idx="3952">
                  <c:v>1.1703999899999999E-4</c:v>
                </c:pt>
                <c:pt idx="3953">
                  <c:v>1.1711999899999999E-4</c:v>
                </c:pt>
                <c:pt idx="3954">
                  <c:v>1.1719999900000001E-4</c:v>
                </c:pt>
                <c:pt idx="3955">
                  <c:v>1.1727999900000001E-4</c:v>
                </c:pt>
                <c:pt idx="3956">
                  <c:v>1.1735999900000001E-4</c:v>
                </c:pt>
                <c:pt idx="3957">
                  <c:v>1.17439999E-4</c:v>
                </c:pt>
                <c:pt idx="3958">
                  <c:v>1.17519999E-4</c:v>
                </c:pt>
                <c:pt idx="3959">
                  <c:v>1.17599999E-4</c:v>
                </c:pt>
                <c:pt idx="3960">
                  <c:v>1.17679999E-4</c:v>
                </c:pt>
                <c:pt idx="3961">
                  <c:v>1.17759999E-4</c:v>
                </c:pt>
                <c:pt idx="3962">
                  <c:v>1.17839999E-4</c:v>
                </c:pt>
                <c:pt idx="3963">
                  <c:v>1.17919999E-4</c:v>
                </c:pt>
                <c:pt idx="3964">
                  <c:v>1.17999999E-4</c:v>
                </c:pt>
                <c:pt idx="3965">
                  <c:v>1.18079999E-4</c:v>
                </c:pt>
                <c:pt idx="3966">
                  <c:v>1.18159999E-4</c:v>
                </c:pt>
                <c:pt idx="3967">
                  <c:v>1.18239999E-4</c:v>
                </c:pt>
                <c:pt idx="3968">
                  <c:v>1.18319999E-4</c:v>
                </c:pt>
                <c:pt idx="3969">
                  <c:v>1.18399999E-4</c:v>
                </c:pt>
                <c:pt idx="3970">
                  <c:v>1.1847999899999999E-4</c:v>
                </c:pt>
                <c:pt idx="3971">
                  <c:v>1.1855999899999999E-4</c:v>
                </c:pt>
                <c:pt idx="3972">
                  <c:v>1.1863999900000001E-4</c:v>
                </c:pt>
                <c:pt idx="3973">
                  <c:v>1.1871999900000001E-4</c:v>
                </c:pt>
                <c:pt idx="3974">
                  <c:v>1.18799999E-4</c:v>
                </c:pt>
                <c:pt idx="3975">
                  <c:v>1.18879999E-4</c:v>
                </c:pt>
                <c:pt idx="3976">
                  <c:v>1.18959999E-4</c:v>
                </c:pt>
                <c:pt idx="3977">
                  <c:v>1.19039999E-4</c:v>
                </c:pt>
                <c:pt idx="3978">
                  <c:v>1.19119999E-4</c:v>
                </c:pt>
                <c:pt idx="3979">
                  <c:v>1.19199999E-4</c:v>
                </c:pt>
                <c:pt idx="3980">
                  <c:v>1.19279999E-4</c:v>
                </c:pt>
                <c:pt idx="3981">
                  <c:v>1.19359999E-4</c:v>
                </c:pt>
                <c:pt idx="3982">
                  <c:v>1.19439999E-4</c:v>
                </c:pt>
                <c:pt idx="3983">
                  <c:v>1.19519999E-4</c:v>
                </c:pt>
                <c:pt idx="3984">
                  <c:v>1.19599999E-4</c:v>
                </c:pt>
                <c:pt idx="3985">
                  <c:v>1.19679999E-4</c:v>
                </c:pt>
                <c:pt idx="3986">
                  <c:v>1.19759999E-4</c:v>
                </c:pt>
                <c:pt idx="3987">
                  <c:v>1.19839999E-4</c:v>
                </c:pt>
                <c:pt idx="3988">
                  <c:v>1.1991999899999999E-4</c:v>
                </c:pt>
                <c:pt idx="3989">
                  <c:v>1.1999999899999999E-4</c:v>
                </c:pt>
                <c:pt idx="3990">
                  <c:v>1.2007999900000001E-4</c:v>
                </c:pt>
                <c:pt idx="3991">
                  <c:v>1.2015999900000001E-4</c:v>
                </c:pt>
                <c:pt idx="3992">
                  <c:v>1.20239999E-4</c:v>
                </c:pt>
                <c:pt idx="3993">
                  <c:v>1.20319999E-4</c:v>
                </c:pt>
                <c:pt idx="3994">
                  <c:v>1.20399999E-4</c:v>
                </c:pt>
                <c:pt idx="3995">
                  <c:v>1.20479999E-4</c:v>
                </c:pt>
                <c:pt idx="3996">
                  <c:v>1.20559999E-4</c:v>
                </c:pt>
                <c:pt idx="3997">
                  <c:v>1.20639999E-4</c:v>
                </c:pt>
                <c:pt idx="3998">
                  <c:v>1.20719999E-4</c:v>
                </c:pt>
                <c:pt idx="3999">
                  <c:v>1.20799999E-4</c:v>
                </c:pt>
                <c:pt idx="4000">
                  <c:v>1.20879999E-4</c:v>
                </c:pt>
                <c:pt idx="4001">
                  <c:v>1.20959999E-4</c:v>
                </c:pt>
                <c:pt idx="4002">
                  <c:v>1.21039999E-4</c:v>
                </c:pt>
                <c:pt idx="4003">
                  <c:v>1.21119999E-4</c:v>
                </c:pt>
                <c:pt idx="4004">
                  <c:v>1.21199999E-4</c:v>
                </c:pt>
                <c:pt idx="4005">
                  <c:v>1.2127999899999999E-4</c:v>
                </c:pt>
                <c:pt idx="4006">
                  <c:v>1.2135999899999999E-4</c:v>
                </c:pt>
                <c:pt idx="4007">
                  <c:v>1.2143999899999999E-4</c:v>
                </c:pt>
                <c:pt idx="4008">
                  <c:v>1.2151999900000001E-4</c:v>
                </c:pt>
                <c:pt idx="4009">
                  <c:v>1.2159999900000001E-4</c:v>
                </c:pt>
                <c:pt idx="4010">
                  <c:v>1.21679999E-4</c:v>
                </c:pt>
                <c:pt idx="4011">
                  <c:v>1.21759999E-4</c:v>
                </c:pt>
                <c:pt idx="4012">
                  <c:v>1.21839999E-4</c:v>
                </c:pt>
                <c:pt idx="4013">
                  <c:v>1.21919999E-4</c:v>
                </c:pt>
                <c:pt idx="4014">
                  <c:v>1.21999999E-4</c:v>
                </c:pt>
                <c:pt idx="4015">
                  <c:v>1.22079999E-4</c:v>
                </c:pt>
                <c:pt idx="4016">
                  <c:v>1.2215999900000001E-4</c:v>
                </c:pt>
                <c:pt idx="4017">
                  <c:v>1.22239999E-4</c:v>
                </c:pt>
                <c:pt idx="4018">
                  <c:v>1.2231999900000001E-4</c:v>
                </c:pt>
                <c:pt idx="4019">
                  <c:v>1.22399999E-4</c:v>
                </c:pt>
                <c:pt idx="4020">
                  <c:v>1.2247999900000001E-4</c:v>
                </c:pt>
                <c:pt idx="4021">
                  <c:v>1.22559999E-4</c:v>
                </c:pt>
                <c:pt idx="4022">
                  <c:v>1.2263999900000001E-4</c:v>
                </c:pt>
                <c:pt idx="4023">
                  <c:v>1.2271999899999999E-4</c:v>
                </c:pt>
                <c:pt idx="4024">
                  <c:v>1.2279999900000001E-4</c:v>
                </c:pt>
                <c:pt idx="4025">
                  <c:v>1.2287999899999999E-4</c:v>
                </c:pt>
                <c:pt idx="4026">
                  <c:v>1.2295999900000001E-4</c:v>
                </c:pt>
                <c:pt idx="4027">
                  <c:v>1.2303999899999999E-4</c:v>
                </c:pt>
                <c:pt idx="4028">
                  <c:v>1.23119999E-4</c:v>
                </c:pt>
                <c:pt idx="4029">
                  <c:v>1.2319999899999999E-4</c:v>
                </c:pt>
                <c:pt idx="4030">
                  <c:v>1.23279999E-4</c:v>
                </c:pt>
                <c:pt idx="4031">
                  <c:v>1.2335999899999999E-4</c:v>
                </c:pt>
                <c:pt idx="4032">
                  <c:v>1.23439999E-4</c:v>
                </c:pt>
                <c:pt idx="4033">
                  <c:v>1.2351999899999999E-4</c:v>
                </c:pt>
                <c:pt idx="4034">
                  <c:v>1.23599999E-4</c:v>
                </c:pt>
                <c:pt idx="4035">
                  <c:v>1.2367999900000001E-4</c:v>
                </c:pt>
                <c:pt idx="4036">
                  <c:v>1.23759999E-4</c:v>
                </c:pt>
                <c:pt idx="4037">
                  <c:v>1.2383999900000001E-4</c:v>
                </c:pt>
                <c:pt idx="4038">
                  <c:v>1.23919999E-4</c:v>
                </c:pt>
                <c:pt idx="4039">
                  <c:v>1.2399999900000001E-4</c:v>
                </c:pt>
                <c:pt idx="4040">
                  <c:v>1.24079999E-4</c:v>
                </c:pt>
                <c:pt idx="4041">
                  <c:v>1.2415999900000001E-4</c:v>
                </c:pt>
                <c:pt idx="4042">
                  <c:v>1.2423999899999999E-4</c:v>
                </c:pt>
                <c:pt idx="4043">
                  <c:v>1.2431999900000001E-4</c:v>
                </c:pt>
                <c:pt idx="4044">
                  <c:v>1.2439999899999999E-4</c:v>
                </c:pt>
                <c:pt idx="4045">
                  <c:v>1.24479999E-4</c:v>
                </c:pt>
                <c:pt idx="4046">
                  <c:v>1.2455999899999999E-4</c:v>
                </c:pt>
                <c:pt idx="4047">
                  <c:v>1.24639999E-4</c:v>
                </c:pt>
                <c:pt idx="4048">
                  <c:v>1.2471999899999999E-4</c:v>
                </c:pt>
                <c:pt idx="4049">
                  <c:v>1.24799999E-4</c:v>
                </c:pt>
                <c:pt idx="4050">
                  <c:v>1.2487999899999999E-4</c:v>
                </c:pt>
                <c:pt idx="4051">
                  <c:v>1.24959999E-4</c:v>
                </c:pt>
                <c:pt idx="4052">
                  <c:v>1.2503999900000001E-4</c:v>
                </c:pt>
                <c:pt idx="4053">
                  <c:v>1.25119999E-4</c:v>
                </c:pt>
                <c:pt idx="4054">
                  <c:v>1.2519999900000001E-4</c:v>
                </c:pt>
                <c:pt idx="4055">
                  <c:v>1.25279999E-4</c:v>
                </c:pt>
                <c:pt idx="4056">
                  <c:v>1.2535999900000001E-4</c:v>
                </c:pt>
                <c:pt idx="4057">
                  <c:v>1.25439999E-4</c:v>
                </c:pt>
                <c:pt idx="4058">
                  <c:v>1.2551999900000001E-4</c:v>
                </c:pt>
                <c:pt idx="4059">
                  <c:v>1.2559999899999999E-4</c:v>
                </c:pt>
                <c:pt idx="4060">
                  <c:v>1.2567999900000001E-4</c:v>
                </c:pt>
                <c:pt idx="4061">
                  <c:v>1.2575999899999999E-4</c:v>
                </c:pt>
                <c:pt idx="4062">
                  <c:v>1.2583999900000001E-4</c:v>
                </c:pt>
                <c:pt idx="4063">
                  <c:v>1.2591999899999999E-4</c:v>
                </c:pt>
                <c:pt idx="4064">
                  <c:v>1.25999999E-4</c:v>
                </c:pt>
                <c:pt idx="4065">
                  <c:v>1.2607999899999999E-4</c:v>
                </c:pt>
                <c:pt idx="4066">
                  <c:v>1.26159999E-4</c:v>
                </c:pt>
                <c:pt idx="4067">
                  <c:v>1.2623999899999999E-4</c:v>
                </c:pt>
                <c:pt idx="4068">
                  <c:v>1.26319999E-4</c:v>
                </c:pt>
                <c:pt idx="4069">
                  <c:v>1.2639999900000001E-4</c:v>
                </c:pt>
                <c:pt idx="4070">
                  <c:v>1.26479999E-4</c:v>
                </c:pt>
                <c:pt idx="4071">
                  <c:v>1.2655999900000001E-4</c:v>
                </c:pt>
                <c:pt idx="4072">
                  <c:v>1.26639999E-4</c:v>
                </c:pt>
                <c:pt idx="4073">
                  <c:v>1.2671999900000001E-4</c:v>
                </c:pt>
                <c:pt idx="4074">
                  <c:v>1.26799999E-4</c:v>
                </c:pt>
                <c:pt idx="4075">
                  <c:v>1.2687999900000001E-4</c:v>
                </c:pt>
                <c:pt idx="4076">
                  <c:v>1.2695999899999999E-4</c:v>
                </c:pt>
                <c:pt idx="4077">
                  <c:v>1.2703999900000001E-4</c:v>
                </c:pt>
                <c:pt idx="4078">
                  <c:v>1.2711999899999999E-4</c:v>
                </c:pt>
                <c:pt idx="4079">
                  <c:v>1.2719999900000001E-4</c:v>
                </c:pt>
                <c:pt idx="4080">
                  <c:v>1.2727999899999999E-4</c:v>
                </c:pt>
                <c:pt idx="4081">
                  <c:v>1.27359999E-4</c:v>
                </c:pt>
                <c:pt idx="4082">
                  <c:v>1.2743999899999999E-4</c:v>
                </c:pt>
                <c:pt idx="4083">
                  <c:v>1.27519999E-4</c:v>
                </c:pt>
                <c:pt idx="4084">
                  <c:v>1.2759999899999999E-4</c:v>
                </c:pt>
                <c:pt idx="4085">
                  <c:v>1.27679999E-4</c:v>
                </c:pt>
                <c:pt idx="4086">
                  <c:v>1.2775999899999999E-4</c:v>
                </c:pt>
                <c:pt idx="4087">
                  <c:v>1.27839999E-4</c:v>
                </c:pt>
                <c:pt idx="4088">
                  <c:v>1.2791999900000001E-4</c:v>
                </c:pt>
                <c:pt idx="4089">
                  <c:v>1.27999999E-4</c:v>
                </c:pt>
                <c:pt idx="4090">
                  <c:v>1.2807999900000001E-4</c:v>
                </c:pt>
                <c:pt idx="4091">
                  <c:v>1.28159999E-4</c:v>
                </c:pt>
                <c:pt idx="4092">
                  <c:v>1.2823999900000001E-4</c:v>
                </c:pt>
                <c:pt idx="4093">
                  <c:v>1.28319999E-4</c:v>
                </c:pt>
                <c:pt idx="4094">
                  <c:v>1.2839999900000001E-4</c:v>
                </c:pt>
                <c:pt idx="4095">
                  <c:v>1.2847999899999999E-4</c:v>
                </c:pt>
                <c:pt idx="4096">
                  <c:v>1.2855999900000001E-4</c:v>
                </c:pt>
                <c:pt idx="4097">
                  <c:v>1.2863999899999999E-4</c:v>
                </c:pt>
                <c:pt idx="4098">
                  <c:v>1.28719999E-4</c:v>
                </c:pt>
                <c:pt idx="4099">
                  <c:v>1.2879999899999999E-4</c:v>
                </c:pt>
                <c:pt idx="4100">
                  <c:v>1.28879999E-4</c:v>
                </c:pt>
                <c:pt idx="4101">
                  <c:v>1.2895999899999999E-4</c:v>
                </c:pt>
                <c:pt idx="4102">
                  <c:v>1.29039999E-4</c:v>
                </c:pt>
                <c:pt idx="4103">
                  <c:v>1.2911999899999999E-4</c:v>
                </c:pt>
                <c:pt idx="4104">
                  <c:v>1.29199999E-4</c:v>
                </c:pt>
                <c:pt idx="4105">
                  <c:v>1.2927999900000001E-4</c:v>
                </c:pt>
                <c:pt idx="4106">
                  <c:v>1.29359999E-4</c:v>
                </c:pt>
                <c:pt idx="4107">
                  <c:v>1.2943999900000001E-4</c:v>
                </c:pt>
                <c:pt idx="4108">
                  <c:v>1.29519999E-4</c:v>
                </c:pt>
                <c:pt idx="4109">
                  <c:v>1.2959999900000001E-4</c:v>
                </c:pt>
                <c:pt idx="4110">
                  <c:v>1.29679999E-4</c:v>
                </c:pt>
                <c:pt idx="4111">
                  <c:v>1.2975999900000001E-4</c:v>
                </c:pt>
                <c:pt idx="4112">
                  <c:v>1.2983999899999999E-4</c:v>
                </c:pt>
                <c:pt idx="4113">
                  <c:v>1.2991999900000001E-4</c:v>
                </c:pt>
                <c:pt idx="4114">
                  <c:v>1.2999999899999999E-4</c:v>
                </c:pt>
                <c:pt idx="4115">
                  <c:v>1.3007999900000001E-4</c:v>
                </c:pt>
                <c:pt idx="4116">
                  <c:v>1.3015999899999999E-4</c:v>
                </c:pt>
                <c:pt idx="4117">
                  <c:v>1.30239999E-4</c:v>
                </c:pt>
                <c:pt idx="4118">
                  <c:v>1.3031999899999999E-4</c:v>
                </c:pt>
                <c:pt idx="4119">
                  <c:v>1.30399999E-4</c:v>
                </c:pt>
                <c:pt idx="4120">
                  <c:v>1.3047999899999999E-4</c:v>
                </c:pt>
                <c:pt idx="4121">
                  <c:v>1.30559999E-4</c:v>
                </c:pt>
                <c:pt idx="4122">
                  <c:v>1.3063999899999999E-4</c:v>
                </c:pt>
                <c:pt idx="4123">
                  <c:v>1.30719999E-4</c:v>
                </c:pt>
                <c:pt idx="4124">
                  <c:v>1.3079999900000001E-4</c:v>
                </c:pt>
                <c:pt idx="4125">
                  <c:v>1.30879999E-4</c:v>
                </c:pt>
                <c:pt idx="4126">
                  <c:v>1.3095999900000001E-4</c:v>
                </c:pt>
                <c:pt idx="4127">
                  <c:v>1.31039999E-4</c:v>
                </c:pt>
                <c:pt idx="4128">
                  <c:v>1.3111999900000001E-4</c:v>
                </c:pt>
                <c:pt idx="4129">
                  <c:v>1.3119999899999999E-4</c:v>
                </c:pt>
                <c:pt idx="4130">
                  <c:v>1.3127999900000001E-4</c:v>
                </c:pt>
                <c:pt idx="4131">
                  <c:v>1.3135999899999999E-4</c:v>
                </c:pt>
                <c:pt idx="4132">
                  <c:v>1.3143999900000001E-4</c:v>
                </c:pt>
                <c:pt idx="4133">
                  <c:v>1.3151999899999999E-4</c:v>
                </c:pt>
                <c:pt idx="4134">
                  <c:v>1.31599999E-4</c:v>
                </c:pt>
                <c:pt idx="4135">
                  <c:v>1.3167999899999999E-4</c:v>
                </c:pt>
                <c:pt idx="4136">
                  <c:v>1.31759999E-4</c:v>
                </c:pt>
                <c:pt idx="4137">
                  <c:v>1.3183999899999999E-4</c:v>
                </c:pt>
                <c:pt idx="4138">
                  <c:v>1.31919999E-4</c:v>
                </c:pt>
                <c:pt idx="4139">
                  <c:v>1.3199999899999999E-4</c:v>
                </c:pt>
                <c:pt idx="4140">
                  <c:v>1.32079999E-4</c:v>
                </c:pt>
                <c:pt idx="4141">
                  <c:v>1.3215999900000001E-4</c:v>
                </c:pt>
                <c:pt idx="4142">
                  <c:v>1.32239999E-4</c:v>
                </c:pt>
                <c:pt idx="4143">
                  <c:v>1.3231999900000001E-4</c:v>
                </c:pt>
                <c:pt idx="4144">
                  <c:v>1.32399999E-4</c:v>
                </c:pt>
                <c:pt idx="4145">
                  <c:v>1.3247999900000001E-4</c:v>
                </c:pt>
                <c:pt idx="4146">
                  <c:v>1.32559999E-4</c:v>
                </c:pt>
                <c:pt idx="4147">
                  <c:v>1.3263999900000001E-4</c:v>
                </c:pt>
                <c:pt idx="4148">
                  <c:v>1.3271999899999999E-4</c:v>
                </c:pt>
                <c:pt idx="4149">
                  <c:v>1.3279999900000001E-4</c:v>
                </c:pt>
                <c:pt idx="4150">
                  <c:v>1.3287999899999999E-4</c:v>
                </c:pt>
                <c:pt idx="4151">
                  <c:v>1.32959999E-4</c:v>
                </c:pt>
                <c:pt idx="4152">
                  <c:v>1.3303999899999999E-4</c:v>
                </c:pt>
                <c:pt idx="4153">
                  <c:v>1.33119999E-4</c:v>
                </c:pt>
                <c:pt idx="4154">
                  <c:v>1.3319999899999999E-4</c:v>
                </c:pt>
                <c:pt idx="4155">
                  <c:v>1.33279999E-4</c:v>
                </c:pt>
                <c:pt idx="4156">
                  <c:v>1.3335999899999999E-4</c:v>
                </c:pt>
                <c:pt idx="4157">
                  <c:v>1.33439999E-4</c:v>
                </c:pt>
                <c:pt idx="4158">
                  <c:v>1.3351999900000001E-4</c:v>
                </c:pt>
                <c:pt idx="4159">
                  <c:v>1.33599999E-4</c:v>
                </c:pt>
                <c:pt idx="4160">
                  <c:v>1.3367999900000001E-4</c:v>
                </c:pt>
                <c:pt idx="4161">
                  <c:v>1.33759999E-4</c:v>
                </c:pt>
                <c:pt idx="4162">
                  <c:v>1.3383999900000001E-4</c:v>
                </c:pt>
                <c:pt idx="4163">
                  <c:v>1.33919999E-4</c:v>
                </c:pt>
                <c:pt idx="4164">
                  <c:v>1.3399999900000001E-4</c:v>
                </c:pt>
                <c:pt idx="4165">
                  <c:v>1.3407999899999999E-4</c:v>
                </c:pt>
                <c:pt idx="4166">
                  <c:v>1.3415999900000001E-4</c:v>
                </c:pt>
                <c:pt idx="4167">
                  <c:v>1.3423999899999999E-4</c:v>
                </c:pt>
                <c:pt idx="4168">
                  <c:v>1.3431999900000001E-4</c:v>
                </c:pt>
                <c:pt idx="4169">
                  <c:v>1.3439999899999999E-4</c:v>
                </c:pt>
                <c:pt idx="4170">
                  <c:v>1.34479999E-4</c:v>
                </c:pt>
                <c:pt idx="4171">
                  <c:v>1.3455999899999999E-4</c:v>
                </c:pt>
                <c:pt idx="4172">
                  <c:v>1.34639999E-4</c:v>
                </c:pt>
                <c:pt idx="4173">
                  <c:v>1.3471999899999999E-4</c:v>
                </c:pt>
                <c:pt idx="4174">
                  <c:v>1.34799999E-4</c:v>
                </c:pt>
                <c:pt idx="4175">
                  <c:v>1.3487999899999999E-4</c:v>
                </c:pt>
                <c:pt idx="4176">
                  <c:v>1.34959999E-4</c:v>
                </c:pt>
                <c:pt idx="4177">
                  <c:v>1.3503999900000001E-4</c:v>
                </c:pt>
                <c:pt idx="4178">
                  <c:v>1.35119999E-4</c:v>
                </c:pt>
                <c:pt idx="4179">
                  <c:v>1.3519999900000001E-4</c:v>
                </c:pt>
                <c:pt idx="4180">
                  <c:v>1.35279999E-4</c:v>
                </c:pt>
                <c:pt idx="4181">
                  <c:v>1.3535999900000001E-4</c:v>
                </c:pt>
                <c:pt idx="4182">
                  <c:v>1.3543999899999999E-4</c:v>
                </c:pt>
                <c:pt idx="4183">
                  <c:v>1.3551999900000001E-4</c:v>
                </c:pt>
                <c:pt idx="4184">
                  <c:v>1.3559999899999999E-4</c:v>
                </c:pt>
                <c:pt idx="4185">
                  <c:v>1.3567999900000001E-4</c:v>
                </c:pt>
                <c:pt idx="4186">
                  <c:v>1.3575999899999999E-4</c:v>
                </c:pt>
                <c:pt idx="4187">
                  <c:v>1.35839999E-4</c:v>
                </c:pt>
                <c:pt idx="4188">
                  <c:v>1.3591999899999999E-4</c:v>
                </c:pt>
                <c:pt idx="4189">
                  <c:v>1.35999999E-4</c:v>
                </c:pt>
                <c:pt idx="4190">
                  <c:v>1.3607999899999999E-4</c:v>
                </c:pt>
                <c:pt idx="4191">
                  <c:v>1.36159999E-4</c:v>
                </c:pt>
                <c:pt idx="4192">
                  <c:v>1.3623999899999999E-4</c:v>
                </c:pt>
                <c:pt idx="4193">
                  <c:v>1.36319999E-4</c:v>
                </c:pt>
                <c:pt idx="4194">
                  <c:v>1.3639999900000001E-4</c:v>
                </c:pt>
                <c:pt idx="4195">
                  <c:v>1.36479999E-4</c:v>
                </c:pt>
                <c:pt idx="4196">
                  <c:v>1.3655999900000001E-4</c:v>
                </c:pt>
                <c:pt idx="4197">
                  <c:v>1.36639999E-4</c:v>
                </c:pt>
                <c:pt idx="4198">
                  <c:v>1.3671999900000001E-4</c:v>
                </c:pt>
                <c:pt idx="4199">
                  <c:v>1.36799999E-4</c:v>
                </c:pt>
                <c:pt idx="4200">
                  <c:v>1.3687999900000001E-4</c:v>
                </c:pt>
                <c:pt idx="4201">
                  <c:v>1.3695999899999999E-4</c:v>
                </c:pt>
                <c:pt idx="4202">
                  <c:v>1.3703999900000001E-4</c:v>
                </c:pt>
                <c:pt idx="4203">
                  <c:v>1.3711999899999999E-4</c:v>
                </c:pt>
                <c:pt idx="4204">
                  <c:v>1.37199999E-4</c:v>
                </c:pt>
                <c:pt idx="4205">
                  <c:v>1.3727999899999999E-4</c:v>
                </c:pt>
                <c:pt idx="4206">
                  <c:v>1.37359999E-4</c:v>
                </c:pt>
                <c:pt idx="4207">
                  <c:v>1.3743999899999999E-4</c:v>
                </c:pt>
                <c:pt idx="4208">
                  <c:v>1.37519999E-4</c:v>
                </c:pt>
                <c:pt idx="4209">
                  <c:v>1.3759999899999999E-4</c:v>
                </c:pt>
                <c:pt idx="4210">
                  <c:v>1.37679999E-4</c:v>
                </c:pt>
                <c:pt idx="4211">
                  <c:v>1.3775999900000001E-4</c:v>
                </c:pt>
                <c:pt idx="4212">
                  <c:v>1.37839999E-4</c:v>
                </c:pt>
                <c:pt idx="4213">
                  <c:v>1.3791999900000001E-4</c:v>
                </c:pt>
                <c:pt idx="4214">
                  <c:v>1.37999999E-4</c:v>
                </c:pt>
                <c:pt idx="4215">
                  <c:v>1.3807999900000001E-4</c:v>
                </c:pt>
                <c:pt idx="4216">
                  <c:v>1.38159999E-4</c:v>
                </c:pt>
                <c:pt idx="4217">
                  <c:v>1.3823999900000001E-4</c:v>
                </c:pt>
                <c:pt idx="4218">
                  <c:v>1.3831999899999999E-4</c:v>
                </c:pt>
                <c:pt idx="4219">
                  <c:v>1.3839999900000001E-4</c:v>
                </c:pt>
                <c:pt idx="4220">
                  <c:v>1.3847999899999999E-4</c:v>
                </c:pt>
                <c:pt idx="4221">
                  <c:v>1.3855999900000001E-4</c:v>
                </c:pt>
                <c:pt idx="4222">
                  <c:v>1.3863999899999999E-4</c:v>
                </c:pt>
                <c:pt idx="4223">
                  <c:v>1.38719999E-4</c:v>
                </c:pt>
                <c:pt idx="4224">
                  <c:v>1.3879999899999999E-4</c:v>
                </c:pt>
                <c:pt idx="4225">
                  <c:v>1.38879999E-4</c:v>
                </c:pt>
                <c:pt idx="4226">
                  <c:v>1.3895999899999999E-4</c:v>
                </c:pt>
                <c:pt idx="4227">
                  <c:v>1.39039999E-4</c:v>
                </c:pt>
                <c:pt idx="4228">
                  <c:v>1.3911999899999999E-4</c:v>
                </c:pt>
                <c:pt idx="4229">
                  <c:v>1.39199999E-4</c:v>
                </c:pt>
                <c:pt idx="4230">
                  <c:v>1.3927999900000001E-4</c:v>
                </c:pt>
                <c:pt idx="4231">
                  <c:v>1.39359999E-4</c:v>
                </c:pt>
                <c:pt idx="4232">
                  <c:v>1.3943999900000001E-4</c:v>
                </c:pt>
                <c:pt idx="4233">
                  <c:v>1.39519999E-4</c:v>
                </c:pt>
                <c:pt idx="4234">
                  <c:v>1.3959999900000001E-4</c:v>
                </c:pt>
                <c:pt idx="4235">
                  <c:v>1.3967999899999999E-4</c:v>
                </c:pt>
                <c:pt idx="4236">
                  <c:v>1.3975999900000001E-4</c:v>
                </c:pt>
                <c:pt idx="4237">
                  <c:v>1.3983999899999999E-4</c:v>
                </c:pt>
                <c:pt idx="4238">
                  <c:v>1.3991999900000001E-4</c:v>
                </c:pt>
                <c:pt idx="4239">
                  <c:v>1.3999999899999999E-4</c:v>
                </c:pt>
                <c:pt idx="4240">
                  <c:v>1.40079999E-4</c:v>
                </c:pt>
                <c:pt idx="4241">
                  <c:v>1.4015999899999999E-4</c:v>
                </c:pt>
                <c:pt idx="4242">
                  <c:v>1.40239999E-4</c:v>
                </c:pt>
                <c:pt idx="4243">
                  <c:v>1.4031999899999999E-4</c:v>
                </c:pt>
                <c:pt idx="4244">
                  <c:v>1.40399999E-4</c:v>
                </c:pt>
                <c:pt idx="4245">
                  <c:v>1.4047999899999999E-4</c:v>
                </c:pt>
                <c:pt idx="4246">
                  <c:v>1.40559999E-4</c:v>
                </c:pt>
                <c:pt idx="4247">
                  <c:v>1.4063999900000001E-4</c:v>
                </c:pt>
                <c:pt idx="4248">
                  <c:v>1.40719999E-4</c:v>
                </c:pt>
                <c:pt idx="4249">
                  <c:v>1.4079999900000001E-4</c:v>
                </c:pt>
                <c:pt idx="4250">
                  <c:v>1.40879999E-4</c:v>
                </c:pt>
                <c:pt idx="4251">
                  <c:v>1.4095999900000001E-4</c:v>
                </c:pt>
                <c:pt idx="4252">
                  <c:v>1.41039999E-4</c:v>
                </c:pt>
                <c:pt idx="4253">
                  <c:v>1.4111999900000001E-4</c:v>
                </c:pt>
                <c:pt idx="4254">
                  <c:v>1.4119999899999999E-4</c:v>
                </c:pt>
                <c:pt idx="4255">
                  <c:v>1.4127999900000001E-4</c:v>
                </c:pt>
                <c:pt idx="4256">
                  <c:v>1.4135999899999999E-4</c:v>
                </c:pt>
                <c:pt idx="4257">
                  <c:v>1.4143999900000001E-4</c:v>
                </c:pt>
                <c:pt idx="4258">
                  <c:v>1.4151999899999999E-4</c:v>
                </c:pt>
                <c:pt idx="4259">
                  <c:v>1.41599999E-4</c:v>
                </c:pt>
                <c:pt idx="4260">
                  <c:v>1.4167999899999999E-4</c:v>
                </c:pt>
                <c:pt idx="4261">
                  <c:v>1.41759999E-4</c:v>
                </c:pt>
                <c:pt idx="4262">
                  <c:v>1.4183999899999999E-4</c:v>
                </c:pt>
                <c:pt idx="4263">
                  <c:v>1.41919999E-4</c:v>
                </c:pt>
                <c:pt idx="4264">
                  <c:v>1.4199999900000001E-4</c:v>
                </c:pt>
                <c:pt idx="4265">
                  <c:v>1.42079999E-4</c:v>
                </c:pt>
                <c:pt idx="4266">
                  <c:v>1.4215999900000001E-4</c:v>
                </c:pt>
                <c:pt idx="4267">
                  <c:v>1.42239999E-4</c:v>
                </c:pt>
                <c:pt idx="4268">
                  <c:v>1.4231999900000001E-4</c:v>
                </c:pt>
                <c:pt idx="4269">
                  <c:v>1.42399999E-4</c:v>
                </c:pt>
                <c:pt idx="4270">
                  <c:v>1.4247999900000001E-4</c:v>
                </c:pt>
                <c:pt idx="4271">
                  <c:v>1.4255999899999999E-4</c:v>
                </c:pt>
                <c:pt idx="4272">
                  <c:v>1.4263999900000001E-4</c:v>
                </c:pt>
                <c:pt idx="4273">
                  <c:v>1.4271999899999999E-4</c:v>
                </c:pt>
                <c:pt idx="4274">
                  <c:v>1.4279999900000001E-4</c:v>
                </c:pt>
                <c:pt idx="4275">
                  <c:v>1.4287999899999999E-4</c:v>
                </c:pt>
                <c:pt idx="4276">
                  <c:v>1.42959999E-4</c:v>
                </c:pt>
                <c:pt idx="4277">
                  <c:v>1.4303999899999999E-4</c:v>
                </c:pt>
                <c:pt idx="4278">
                  <c:v>1.43119999E-4</c:v>
                </c:pt>
                <c:pt idx="4279">
                  <c:v>1.4319999899999999E-4</c:v>
                </c:pt>
                <c:pt idx="4280">
                  <c:v>1.43279999E-4</c:v>
                </c:pt>
                <c:pt idx="4281">
                  <c:v>1.4335999899999999E-4</c:v>
                </c:pt>
                <c:pt idx="4282">
                  <c:v>1.43439999E-4</c:v>
                </c:pt>
                <c:pt idx="4283">
                  <c:v>1.4351999900000001E-4</c:v>
                </c:pt>
                <c:pt idx="4284">
                  <c:v>1.43599999E-4</c:v>
                </c:pt>
                <c:pt idx="4285">
                  <c:v>1.4367999900000001E-4</c:v>
                </c:pt>
                <c:pt idx="4286">
                  <c:v>1.43759999E-4</c:v>
                </c:pt>
                <c:pt idx="4287">
                  <c:v>1.4383999900000001E-4</c:v>
                </c:pt>
                <c:pt idx="4288">
                  <c:v>1.4391999899999999E-4</c:v>
                </c:pt>
                <c:pt idx="4289">
                  <c:v>1.4399999900000001E-4</c:v>
                </c:pt>
                <c:pt idx="4290">
                  <c:v>1.4407999899999999E-4</c:v>
                </c:pt>
                <c:pt idx="4291">
                  <c:v>1.4415999900000001E-4</c:v>
                </c:pt>
                <c:pt idx="4292">
                  <c:v>1.4423999899999999E-4</c:v>
                </c:pt>
                <c:pt idx="4293">
                  <c:v>1.44319999E-4</c:v>
                </c:pt>
                <c:pt idx="4294">
                  <c:v>1.4439999899999999E-4</c:v>
                </c:pt>
                <c:pt idx="4295">
                  <c:v>1.44479999E-4</c:v>
                </c:pt>
                <c:pt idx="4296">
                  <c:v>1.4455999899999999E-4</c:v>
                </c:pt>
                <c:pt idx="4297">
                  <c:v>1.44639999E-4</c:v>
                </c:pt>
                <c:pt idx="4298">
                  <c:v>1.4471999899999999E-4</c:v>
                </c:pt>
                <c:pt idx="4299">
                  <c:v>1.44799999E-4</c:v>
                </c:pt>
                <c:pt idx="4300">
                  <c:v>1.4487999900000001E-4</c:v>
                </c:pt>
                <c:pt idx="4301">
                  <c:v>1.44959999E-4</c:v>
                </c:pt>
                <c:pt idx="4302">
                  <c:v>1.4503999900000001E-4</c:v>
                </c:pt>
                <c:pt idx="4303">
                  <c:v>1.45119999E-4</c:v>
                </c:pt>
                <c:pt idx="4304">
                  <c:v>1.4519999900000001E-4</c:v>
                </c:pt>
                <c:pt idx="4305">
                  <c:v>1.45279999E-4</c:v>
                </c:pt>
                <c:pt idx="4306">
                  <c:v>1.4535999900000001E-4</c:v>
                </c:pt>
                <c:pt idx="4307">
                  <c:v>1.4543999899999999E-4</c:v>
                </c:pt>
                <c:pt idx="4308">
                  <c:v>1.4551999900000001E-4</c:v>
                </c:pt>
                <c:pt idx="4309">
                  <c:v>1.4559999899999999E-4</c:v>
                </c:pt>
                <c:pt idx="4310">
                  <c:v>1.4567999900000001E-4</c:v>
                </c:pt>
                <c:pt idx="4311">
                  <c:v>1.4575999899999999E-4</c:v>
                </c:pt>
                <c:pt idx="4312">
                  <c:v>1.45839999E-4</c:v>
                </c:pt>
                <c:pt idx="4313">
                  <c:v>1.4591999899999999E-4</c:v>
                </c:pt>
                <c:pt idx="4314">
                  <c:v>1.45999999E-4</c:v>
                </c:pt>
                <c:pt idx="4315">
                  <c:v>1.4607999899999999E-4</c:v>
                </c:pt>
                <c:pt idx="4316">
                  <c:v>1.46159999E-4</c:v>
                </c:pt>
                <c:pt idx="4317">
                  <c:v>1.4623999900000001E-4</c:v>
                </c:pt>
                <c:pt idx="4318">
                  <c:v>1.46319999E-4</c:v>
                </c:pt>
                <c:pt idx="4319">
                  <c:v>1.4639999900000001E-4</c:v>
                </c:pt>
                <c:pt idx="4320">
                  <c:v>1.46479999E-4</c:v>
                </c:pt>
                <c:pt idx="4321">
                  <c:v>1.4655999900000001E-4</c:v>
                </c:pt>
                <c:pt idx="4322">
                  <c:v>1.46639999E-4</c:v>
                </c:pt>
                <c:pt idx="4323">
                  <c:v>1.4671999900000001E-4</c:v>
                </c:pt>
                <c:pt idx="4324">
                  <c:v>1.4679999899999999E-4</c:v>
                </c:pt>
                <c:pt idx="4325">
                  <c:v>1.4687999900000001E-4</c:v>
                </c:pt>
                <c:pt idx="4326">
                  <c:v>1.4695999899999999E-4</c:v>
                </c:pt>
                <c:pt idx="4327">
                  <c:v>1.4703999900000001E-4</c:v>
                </c:pt>
                <c:pt idx="4328">
                  <c:v>1.4711999899999999E-4</c:v>
                </c:pt>
                <c:pt idx="4329">
                  <c:v>1.47199999E-4</c:v>
                </c:pt>
                <c:pt idx="4330">
                  <c:v>1.4727999899999999E-4</c:v>
                </c:pt>
                <c:pt idx="4331">
                  <c:v>1.47359999E-4</c:v>
                </c:pt>
                <c:pt idx="4332">
                  <c:v>1.4743999899999999E-4</c:v>
                </c:pt>
                <c:pt idx="4333">
                  <c:v>1.47519999E-4</c:v>
                </c:pt>
                <c:pt idx="4334">
                  <c:v>1.4759999899999999E-4</c:v>
                </c:pt>
                <c:pt idx="4335">
                  <c:v>1.47679999E-4</c:v>
                </c:pt>
                <c:pt idx="4336">
                  <c:v>1.4775999900000001E-4</c:v>
                </c:pt>
                <c:pt idx="4337">
                  <c:v>1.47839999E-4</c:v>
                </c:pt>
                <c:pt idx="4338">
                  <c:v>1.4791999900000001E-4</c:v>
                </c:pt>
                <c:pt idx="4339">
                  <c:v>1.47999999E-4</c:v>
                </c:pt>
                <c:pt idx="4340">
                  <c:v>1.4807999900000001E-4</c:v>
                </c:pt>
                <c:pt idx="4341">
                  <c:v>1.4815999899999999E-4</c:v>
                </c:pt>
                <c:pt idx="4342">
                  <c:v>1.4823999900000001E-4</c:v>
                </c:pt>
                <c:pt idx="4343">
                  <c:v>1.4831999899999999E-4</c:v>
                </c:pt>
                <c:pt idx="4344">
                  <c:v>1.4839999900000001E-4</c:v>
                </c:pt>
                <c:pt idx="4345">
                  <c:v>1.4847999899999999E-4</c:v>
                </c:pt>
                <c:pt idx="4346">
                  <c:v>1.48559999E-4</c:v>
                </c:pt>
                <c:pt idx="4347">
                  <c:v>1.4863999899999999E-4</c:v>
                </c:pt>
                <c:pt idx="4348">
                  <c:v>1.48719999E-4</c:v>
                </c:pt>
                <c:pt idx="4349">
                  <c:v>1.4879999899999999E-4</c:v>
                </c:pt>
                <c:pt idx="4350">
                  <c:v>1.48879999E-4</c:v>
                </c:pt>
                <c:pt idx="4351">
                  <c:v>1.4895999899999999E-4</c:v>
                </c:pt>
                <c:pt idx="4352">
                  <c:v>1.49039999E-4</c:v>
                </c:pt>
                <c:pt idx="4353">
                  <c:v>1.4911999900000001E-4</c:v>
                </c:pt>
                <c:pt idx="4354">
                  <c:v>1.49199999E-4</c:v>
                </c:pt>
                <c:pt idx="4355">
                  <c:v>1.4927999900000001E-4</c:v>
                </c:pt>
                <c:pt idx="4356">
                  <c:v>1.49359999E-4</c:v>
                </c:pt>
                <c:pt idx="4357">
                  <c:v>1.4943999900000001E-4</c:v>
                </c:pt>
                <c:pt idx="4358">
                  <c:v>1.49519999E-4</c:v>
                </c:pt>
                <c:pt idx="4359">
                  <c:v>1.4959999900000001E-4</c:v>
                </c:pt>
                <c:pt idx="4360">
                  <c:v>1.4967999899999999E-4</c:v>
                </c:pt>
                <c:pt idx="4361">
                  <c:v>1.4975999900000001E-4</c:v>
                </c:pt>
                <c:pt idx="4362">
                  <c:v>1.4983999899999999E-4</c:v>
                </c:pt>
                <c:pt idx="4363">
                  <c:v>1.4991999900000001E-4</c:v>
                </c:pt>
                <c:pt idx="4364">
                  <c:v>1.4999999899999999E-4</c:v>
                </c:pt>
                <c:pt idx="4365">
                  <c:v>1.50079999E-4</c:v>
                </c:pt>
                <c:pt idx="4366">
                  <c:v>1.5015999899999999E-4</c:v>
                </c:pt>
                <c:pt idx="4367">
                  <c:v>1.50239999E-4</c:v>
                </c:pt>
                <c:pt idx="4368">
                  <c:v>1.5031999899999999E-4</c:v>
                </c:pt>
                <c:pt idx="4369">
                  <c:v>1.50399999E-4</c:v>
                </c:pt>
                <c:pt idx="4370">
                  <c:v>1.5047999900000001E-4</c:v>
                </c:pt>
                <c:pt idx="4371">
                  <c:v>1.50559999E-4</c:v>
                </c:pt>
                <c:pt idx="4372">
                  <c:v>1.5063999900000001E-4</c:v>
                </c:pt>
                <c:pt idx="4373">
                  <c:v>1.50719999E-4</c:v>
                </c:pt>
                <c:pt idx="4374">
                  <c:v>1.5079999900000001E-4</c:v>
                </c:pt>
                <c:pt idx="4375">
                  <c:v>1.50879999E-4</c:v>
                </c:pt>
                <c:pt idx="4376">
                  <c:v>1.5095999900000001E-4</c:v>
                </c:pt>
                <c:pt idx="4377">
                  <c:v>1.5103999899999999E-4</c:v>
                </c:pt>
                <c:pt idx="4378">
                  <c:v>1.5111999900000001E-4</c:v>
                </c:pt>
                <c:pt idx="4379">
                  <c:v>1.5119999899999999E-4</c:v>
                </c:pt>
                <c:pt idx="4380">
                  <c:v>1.5127999900000001E-4</c:v>
                </c:pt>
                <c:pt idx="4381">
                  <c:v>1.5135999899999999E-4</c:v>
                </c:pt>
                <c:pt idx="4382">
                  <c:v>1.51439999E-4</c:v>
                </c:pt>
                <c:pt idx="4383">
                  <c:v>1.5151999899999999E-4</c:v>
                </c:pt>
                <c:pt idx="4384">
                  <c:v>1.51599999E-4</c:v>
                </c:pt>
                <c:pt idx="4385">
                  <c:v>1.5167999899999999E-4</c:v>
                </c:pt>
                <c:pt idx="4386">
                  <c:v>1.51759999E-4</c:v>
                </c:pt>
                <c:pt idx="4387">
                  <c:v>1.5183999899999999E-4</c:v>
                </c:pt>
                <c:pt idx="4388">
                  <c:v>1.51919999E-4</c:v>
                </c:pt>
                <c:pt idx="4389">
                  <c:v>1.5199999900000001E-4</c:v>
                </c:pt>
                <c:pt idx="4390">
                  <c:v>1.52079999E-4</c:v>
                </c:pt>
                <c:pt idx="4391">
                  <c:v>1.5215999900000001E-4</c:v>
                </c:pt>
                <c:pt idx="4392">
                  <c:v>1.52239999E-4</c:v>
                </c:pt>
                <c:pt idx="4393">
                  <c:v>1.5231999900000001E-4</c:v>
                </c:pt>
                <c:pt idx="4394">
                  <c:v>1.5239999899999999E-4</c:v>
                </c:pt>
                <c:pt idx="4395">
                  <c:v>1.5247999900000001E-4</c:v>
                </c:pt>
                <c:pt idx="4396">
                  <c:v>1.5255999899999999E-4</c:v>
                </c:pt>
                <c:pt idx="4397">
                  <c:v>1.5263999900000001E-4</c:v>
                </c:pt>
                <c:pt idx="4398">
                  <c:v>1.5271999899999999E-4</c:v>
                </c:pt>
                <c:pt idx="4399">
                  <c:v>1.52799999E-4</c:v>
                </c:pt>
                <c:pt idx="4400">
                  <c:v>1.5287999899999999E-4</c:v>
                </c:pt>
                <c:pt idx="4401">
                  <c:v>1.52959999E-4</c:v>
                </c:pt>
                <c:pt idx="4402">
                  <c:v>1.5303999899999999E-4</c:v>
                </c:pt>
                <c:pt idx="4403">
                  <c:v>1.53119999E-4</c:v>
                </c:pt>
                <c:pt idx="4404">
                  <c:v>1.5319999899999999E-4</c:v>
                </c:pt>
                <c:pt idx="4405">
                  <c:v>1.53279999E-4</c:v>
                </c:pt>
                <c:pt idx="4406">
                  <c:v>1.5335999900000001E-4</c:v>
                </c:pt>
                <c:pt idx="4407">
                  <c:v>1.53439999E-4</c:v>
                </c:pt>
                <c:pt idx="4408">
                  <c:v>1.5351999900000001E-4</c:v>
                </c:pt>
                <c:pt idx="4409">
                  <c:v>1.53599999E-4</c:v>
                </c:pt>
                <c:pt idx="4410">
                  <c:v>1.5367999900000001E-4</c:v>
                </c:pt>
                <c:pt idx="4411">
                  <c:v>1.53759999E-4</c:v>
                </c:pt>
                <c:pt idx="4412">
                  <c:v>1.5383999900000001E-4</c:v>
                </c:pt>
                <c:pt idx="4413">
                  <c:v>1.5391999899999999E-4</c:v>
                </c:pt>
                <c:pt idx="4414">
                  <c:v>1.5399999900000001E-4</c:v>
                </c:pt>
                <c:pt idx="4415">
                  <c:v>1.5407999899999999E-4</c:v>
                </c:pt>
                <c:pt idx="4416">
                  <c:v>1.5415999900000001E-4</c:v>
                </c:pt>
                <c:pt idx="4417">
                  <c:v>1.5423999899999999E-4</c:v>
                </c:pt>
                <c:pt idx="4418">
                  <c:v>1.54319999E-4</c:v>
                </c:pt>
                <c:pt idx="4419">
                  <c:v>1.5439999899999999E-4</c:v>
                </c:pt>
                <c:pt idx="4420">
                  <c:v>1.54479999E-4</c:v>
                </c:pt>
                <c:pt idx="4421">
                  <c:v>1.5455999899999999E-4</c:v>
                </c:pt>
                <c:pt idx="4422">
                  <c:v>1.54639999E-4</c:v>
                </c:pt>
                <c:pt idx="4423">
                  <c:v>1.5471999900000001E-4</c:v>
                </c:pt>
                <c:pt idx="4424">
                  <c:v>1.54799999E-4</c:v>
                </c:pt>
                <c:pt idx="4425">
                  <c:v>1.5487999900000001E-4</c:v>
                </c:pt>
                <c:pt idx="4426">
                  <c:v>1.54959999E-4</c:v>
                </c:pt>
                <c:pt idx="4427">
                  <c:v>1.5503999900000001E-4</c:v>
                </c:pt>
                <c:pt idx="4428">
                  <c:v>1.55119999E-4</c:v>
                </c:pt>
                <c:pt idx="4429">
                  <c:v>1.5519999900000001E-4</c:v>
                </c:pt>
                <c:pt idx="4430">
                  <c:v>1.5527999899999999E-4</c:v>
                </c:pt>
                <c:pt idx="4431">
                  <c:v>1.5535999900000001E-4</c:v>
                </c:pt>
                <c:pt idx="4432">
                  <c:v>1.5543999899999999E-4</c:v>
                </c:pt>
                <c:pt idx="4433">
                  <c:v>1.5551999900000001E-4</c:v>
                </c:pt>
                <c:pt idx="4434">
                  <c:v>1.5559999899999999E-4</c:v>
                </c:pt>
                <c:pt idx="4435">
                  <c:v>1.55679999E-4</c:v>
                </c:pt>
                <c:pt idx="4436">
                  <c:v>1.5575999899999999E-4</c:v>
                </c:pt>
                <c:pt idx="4437">
                  <c:v>1.55839999E-4</c:v>
                </c:pt>
                <c:pt idx="4438">
                  <c:v>1.5591999899999999E-4</c:v>
                </c:pt>
                <c:pt idx="4439">
                  <c:v>1.55999999E-4</c:v>
                </c:pt>
                <c:pt idx="4440">
                  <c:v>1.5607999899999999E-4</c:v>
                </c:pt>
                <c:pt idx="4441">
                  <c:v>1.56159999E-4</c:v>
                </c:pt>
                <c:pt idx="4442">
                  <c:v>1.5623999900000001E-4</c:v>
                </c:pt>
                <c:pt idx="4443">
                  <c:v>1.56319999E-4</c:v>
                </c:pt>
                <c:pt idx="4444">
                  <c:v>1.5639999900000001E-4</c:v>
                </c:pt>
                <c:pt idx="4445">
                  <c:v>1.56479999E-4</c:v>
                </c:pt>
                <c:pt idx="4446">
                  <c:v>1.5655999900000001E-4</c:v>
                </c:pt>
                <c:pt idx="4447">
                  <c:v>1.56639999E-4</c:v>
                </c:pt>
                <c:pt idx="4448">
                  <c:v>1.5671999900000001E-4</c:v>
                </c:pt>
                <c:pt idx="4449">
                  <c:v>1.5679999899999999E-4</c:v>
                </c:pt>
                <c:pt idx="4450">
                  <c:v>1.5687999900000001E-4</c:v>
                </c:pt>
                <c:pt idx="4451">
                  <c:v>1.5695999899999999E-4</c:v>
                </c:pt>
                <c:pt idx="4452">
                  <c:v>1.57039999E-4</c:v>
                </c:pt>
                <c:pt idx="4453">
                  <c:v>1.5711999899999999E-4</c:v>
                </c:pt>
                <c:pt idx="4454">
                  <c:v>1.57199999E-4</c:v>
                </c:pt>
                <c:pt idx="4455">
                  <c:v>1.5727999899999999E-4</c:v>
                </c:pt>
                <c:pt idx="4456">
                  <c:v>1.57359999E-4</c:v>
                </c:pt>
                <c:pt idx="4457">
                  <c:v>1.5743999899999999E-4</c:v>
                </c:pt>
                <c:pt idx="4458">
                  <c:v>1.57519999E-4</c:v>
                </c:pt>
                <c:pt idx="4459">
                  <c:v>1.5759999900000001E-4</c:v>
                </c:pt>
                <c:pt idx="4460">
                  <c:v>1.57679999E-4</c:v>
                </c:pt>
                <c:pt idx="4461">
                  <c:v>1.5775999900000001E-4</c:v>
                </c:pt>
                <c:pt idx="4462">
                  <c:v>1.57839999E-4</c:v>
                </c:pt>
                <c:pt idx="4463">
                  <c:v>1.5791999900000001E-4</c:v>
                </c:pt>
                <c:pt idx="4464">
                  <c:v>1.57999999E-4</c:v>
                </c:pt>
                <c:pt idx="4465">
                  <c:v>1.5807999900000001E-4</c:v>
                </c:pt>
                <c:pt idx="4466">
                  <c:v>1.5815999899999999E-4</c:v>
                </c:pt>
                <c:pt idx="4467">
                  <c:v>1.5823999900000001E-4</c:v>
                </c:pt>
                <c:pt idx="4468">
                  <c:v>1.5831999899999999E-4</c:v>
                </c:pt>
                <c:pt idx="4469">
                  <c:v>1.5839999900000001E-4</c:v>
                </c:pt>
                <c:pt idx="4470">
                  <c:v>1.5847999899999999E-4</c:v>
                </c:pt>
                <c:pt idx="4471">
                  <c:v>1.58559999E-4</c:v>
                </c:pt>
                <c:pt idx="4472">
                  <c:v>1.5863999899999999E-4</c:v>
                </c:pt>
                <c:pt idx="4473">
                  <c:v>1.58719999E-4</c:v>
                </c:pt>
                <c:pt idx="4474">
                  <c:v>1.5879999899999999E-4</c:v>
                </c:pt>
                <c:pt idx="4475">
                  <c:v>1.58879999E-4</c:v>
                </c:pt>
                <c:pt idx="4476">
                  <c:v>1.5895999900000001E-4</c:v>
                </c:pt>
                <c:pt idx="4477">
                  <c:v>1.59039999E-4</c:v>
                </c:pt>
                <c:pt idx="4478">
                  <c:v>1.5911999900000001E-4</c:v>
                </c:pt>
                <c:pt idx="4479">
                  <c:v>1.59199999E-4</c:v>
                </c:pt>
                <c:pt idx="4480">
                  <c:v>1.5927999900000001E-4</c:v>
                </c:pt>
                <c:pt idx="4481">
                  <c:v>1.59359999E-4</c:v>
                </c:pt>
                <c:pt idx="4482">
                  <c:v>1.5943999900000001E-4</c:v>
                </c:pt>
                <c:pt idx="4483">
                  <c:v>1.5951999899999999E-4</c:v>
                </c:pt>
                <c:pt idx="4484">
                  <c:v>1.5959999900000001E-4</c:v>
                </c:pt>
                <c:pt idx="4485">
                  <c:v>1.5967999899999999E-4</c:v>
                </c:pt>
                <c:pt idx="4486">
                  <c:v>1.5975999900000001E-4</c:v>
                </c:pt>
                <c:pt idx="4487">
                  <c:v>1.5983999899999999E-4</c:v>
                </c:pt>
                <c:pt idx="4488">
                  <c:v>1.59919999E-4</c:v>
                </c:pt>
                <c:pt idx="4489">
                  <c:v>1.5999999899999999E-4</c:v>
                </c:pt>
                <c:pt idx="4490">
                  <c:v>1.60079999E-4</c:v>
                </c:pt>
                <c:pt idx="4491">
                  <c:v>1.6015999899999999E-4</c:v>
                </c:pt>
                <c:pt idx="4492">
                  <c:v>1.60239999E-4</c:v>
                </c:pt>
                <c:pt idx="4493">
                  <c:v>1.6031999899999999E-4</c:v>
                </c:pt>
                <c:pt idx="4494">
                  <c:v>1.60399999E-4</c:v>
                </c:pt>
                <c:pt idx="4495">
                  <c:v>1.6047999900000001E-4</c:v>
                </c:pt>
                <c:pt idx="4496">
                  <c:v>1.60559999E-4</c:v>
                </c:pt>
                <c:pt idx="4497">
                  <c:v>1.6063999900000001E-4</c:v>
                </c:pt>
                <c:pt idx="4498">
                  <c:v>1.60719999E-4</c:v>
                </c:pt>
                <c:pt idx="4499">
                  <c:v>1.6079999900000001E-4</c:v>
                </c:pt>
                <c:pt idx="4500">
                  <c:v>1.60879999E-4</c:v>
                </c:pt>
                <c:pt idx="4501">
                  <c:v>1.6095999900000001E-4</c:v>
                </c:pt>
                <c:pt idx="4502">
                  <c:v>1.6103999899999999E-4</c:v>
                </c:pt>
                <c:pt idx="4503">
                  <c:v>1.6111999900000001E-4</c:v>
                </c:pt>
                <c:pt idx="4504">
                  <c:v>1.6119999899999999E-4</c:v>
                </c:pt>
                <c:pt idx="4505">
                  <c:v>1.61279999E-4</c:v>
                </c:pt>
                <c:pt idx="4506">
                  <c:v>1.6135999899999999E-4</c:v>
                </c:pt>
                <c:pt idx="4507">
                  <c:v>1.61439999E-4</c:v>
                </c:pt>
                <c:pt idx="4508">
                  <c:v>1.6151999899999999E-4</c:v>
                </c:pt>
                <c:pt idx="4509">
                  <c:v>1.61599999E-4</c:v>
                </c:pt>
                <c:pt idx="4510">
                  <c:v>1.6167999899999999E-4</c:v>
                </c:pt>
                <c:pt idx="4511">
                  <c:v>1.61759999E-4</c:v>
                </c:pt>
                <c:pt idx="4512">
                  <c:v>1.6183999900000001E-4</c:v>
                </c:pt>
                <c:pt idx="4513">
                  <c:v>1.61919999E-4</c:v>
                </c:pt>
                <c:pt idx="4514">
                  <c:v>1.6199999900000001E-4</c:v>
                </c:pt>
                <c:pt idx="4515">
                  <c:v>1.62079999E-4</c:v>
                </c:pt>
                <c:pt idx="4516">
                  <c:v>1.6215999900000001E-4</c:v>
                </c:pt>
                <c:pt idx="4517">
                  <c:v>1.62239999E-4</c:v>
                </c:pt>
                <c:pt idx="4518">
                  <c:v>1.6231999900000001E-4</c:v>
                </c:pt>
                <c:pt idx="4519">
                  <c:v>1.6239999899999999E-4</c:v>
                </c:pt>
                <c:pt idx="4520">
                  <c:v>1.6247999900000001E-4</c:v>
                </c:pt>
                <c:pt idx="4521">
                  <c:v>1.6255999899999999E-4</c:v>
                </c:pt>
                <c:pt idx="4522">
                  <c:v>1.6263999900000001E-4</c:v>
                </c:pt>
                <c:pt idx="4523">
                  <c:v>1.6271999899999999E-4</c:v>
                </c:pt>
                <c:pt idx="4524">
                  <c:v>1.62799999E-4</c:v>
                </c:pt>
                <c:pt idx="4525">
                  <c:v>1.6287999899999999E-4</c:v>
                </c:pt>
                <c:pt idx="4526">
                  <c:v>1.62959999E-4</c:v>
                </c:pt>
                <c:pt idx="4527">
                  <c:v>1.6303999899999999E-4</c:v>
                </c:pt>
                <c:pt idx="4528">
                  <c:v>1.63119999E-4</c:v>
                </c:pt>
                <c:pt idx="4529">
                  <c:v>1.6319999900000001E-4</c:v>
                </c:pt>
                <c:pt idx="4530">
                  <c:v>1.63279999E-4</c:v>
                </c:pt>
                <c:pt idx="4531">
                  <c:v>1.6335999900000001E-4</c:v>
                </c:pt>
                <c:pt idx="4532">
                  <c:v>1.63439999E-4</c:v>
                </c:pt>
                <c:pt idx="4533">
                  <c:v>1.6351999900000001E-4</c:v>
                </c:pt>
                <c:pt idx="4534">
                  <c:v>1.63599999E-4</c:v>
                </c:pt>
                <c:pt idx="4535">
                  <c:v>1.6367999900000001E-4</c:v>
                </c:pt>
                <c:pt idx="4536">
                  <c:v>1.6375999899999999E-4</c:v>
                </c:pt>
                <c:pt idx="4537">
                  <c:v>1.6383999900000001E-4</c:v>
                </c:pt>
                <c:pt idx="4538">
                  <c:v>1.6391999899999999E-4</c:v>
                </c:pt>
                <c:pt idx="4539">
                  <c:v>1.6399999900000001E-4</c:v>
                </c:pt>
                <c:pt idx="4540">
                  <c:v>1.6407999899999999E-4</c:v>
                </c:pt>
                <c:pt idx="4541">
                  <c:v>1.64159999E-4</c:v>
                </c:pt>
                <c:pt idx="4542">
                  <c:v>1.6423999899999999E-4</c:v>
                </c:pt>
                <c:pt idx="4543">
                  <c:v>1.64319999E-4</c:v>
                </c:pt>
                <c:pt idx="4544">
                  <c:v>1.6439999899999999E-4</c:v>
                </c:pt>
                <c:pt idx="4545">
                  <c:v>1.64479999E-4</c:v>
                </c:pt>
                <c:pt idx="4546">
                  <c:v>1.6455999899999999E-4</c:v>
                </c:pt>
                <c:pt idx="4547">
                  <c:v>1.64639999E-4</c:v>
                </c:pt>
                <c:pt idx="4548">
                  <c:v>1.6471999900000001E-4</c:v>
                </c:pt>
                <c:pt idx="4549">
                  <c:v>1.64799999E-4</c:v>
                </c:pt>
                <c:pt idx="4550">
                  <c:v>1.6487999900000001E-4</c:v>
                </c:pt>
                <c:pt idx="4551">
                  <c:v>1.64959999E-4</c:v>
                </c:pt>
                <c:pt idx="4552">
                  <c:v>1.6503999900000001E-4</c:v>
                </c:pt>
                <c:pt idx="4553">
                  <c:v>1.65119999E-4</c:v>
                </c:pt>
                <c:pt idx="4554">
                  <c:v>1.6519999900000001E-4</c:v>
                </c:pt>
                <c:pt idx="4555">
                  <c:v>1.6527999899999999E-4</c:v>
                </c:pt>
                <c:pt idx="4556">
                  <c:v>1.6535999900000001E-4</c:v>
                </c:pt>
                <c:pt idx="4557">
                  <c:v>1.6543999899999999E-4</c:v>
                </c:pt>
                <c:pt idx="4558">
                  <c:v>1.65519999E-4</c:v>
                </c:pt>
                <c:pt idx="4559">
                  <c:v>1.6559999899999999E-4</c:v>
                </c:pt>
                <c:pt idx="4560">
                  <c:v>1.65679999E-4</c:v>
                </c:pt>
                <c:pt idx="4561">
                  <c:v>1.6575999899999999E-4</c:v>
                </c:pt>
                <c:pt idx="4562">
                  <c:v>1.65839999E-4</c:v>
                </c:pt>
                <c:pt idx="4563">
                  <c:v>1.6591999899999999E-4</c:v>
                </c:pt>
                <c:pt idx="4564">
                  <c:v>1.65999999E-4</c:v>
                </c:pt>
                <c:pt idx="4565">
                  <c:v>1.6607999900000001E-4</c:v>
                </c:pt>
                <c:pt idx="4566">
                  <c:v>1.66159999E-4</c:v>
                </c:pt>
                <c:pt idx="4567">
                  <c:v>1.6623999900000001E-4</c:v>
                </c:pt>
                <c:pt idx="4568">
                  <c:v>1.66319999E-4</c:v>
                </c:pt>
                <c:pt idx="4569">
                  <c:v>1.6639999900000001E-4</c:v>
                </c:pt>
                <c:pt idx="4570">
                  <c:v>1.66479999E-4</c:v>
                </c:pt>
                <c:pt idx="4571">
                  <c:v>1.6655999900000001E-4</c:v>
                </c:pt>
                <c:pt idx="4572">
                  <c:v>1.6663999899999999E-4</c:v>
                </c:pt>
                <c:pt idx="4573">
                  <c:v>1.6671999900000001E-4</c:v>
                </c:pt>
                <c:pt idx="4574">
                  <c:v>1.6679999899999999E-4</c:v>
                </c:pt>
                <c:pt idx="4575">
                  <c:v>1.6687999900000001E-4</c:v>
                </c:pt>
                <c:pt idx="4576">
                  <c:v>1.6695999899999999E-4</c:v>
                </c:pt>
                <c:pt idx="4577">
                  <c:v>1.67039999E-4</c:v>
                </c:pt>
                <c:pt idx="4578">
                  <c:v>1.6711999899999999E-4</c:v>
                </c:pt>
                <c:pt idx="4579">
                  <c:v>1.67199999E-4</c:v>
                </c:pt>
                <c:pt idx="4580">
                  <c:v>1.6727999899999999E-4</c:v>
                </c:pt>
                <c:pt idx="4581">
                  <c:v>1.67359999E-4</c:v>
                </c:pt>
                <c:pt idx="4582">
                  <c:v>1.6743999899999999E-4</c:v>
                </c:pt>
                <c:pt idx="4583">
                  <c:v>1.67519999E-4</c:v>
                </c:pt>
                <c:pt idx="4584">
                  <c:v>1.6759999900000001E-4</c:v>
                </c:pt>
                <c:pt idx="4585">
                  <c:v>1.67679999E-4</c:v>
                </c:pt>
                <c:pt idx="4586">
                  <c:v>1.6775999900000001E-4</c:v>
                </c:pt>
                <c:pt idx="4587">
                  <c:v>1.67839999E-4</c:v>
                </c:pt>
                <c:pt idx="4588">
                  <c:v>1.6791999900000001E-4</c:v>
                </c:pt>
                <c:pt idx="4589">
                  <c:v>1.6799999899999999E-4</c:v>
                </c:pt>
                <c:pt idx="4590">
                  <c:v>1.6807999900000001E-4</c:v>
                </c:pt>
                <c:pt idx="4591">
                  <c:v>1.6815999899999999E-4</c:v>
                </c:pt>
                <c:pt idx="4592">
                  <c:v>1.6823999900000001E-4</c:v>
                </c:pt>
                <c:pt idx="4593">
                  <c:v>1.6831999899999999E-4</c:v>
                </c:pt>
                <c:pt idx="4594">
                  <c:v>1.68399999E-4</c:v>
                </c:pt>
                <c:pt idx="4595">
                  <c:v>1.6847999899999999E-4</c:v>
                </c:pt>
                <c:pt idx="4596">
                  <c:v>1.68559999E-4</c:v>
                </c:pt>
                <c:pt idx="4597">
                  <c:v>1.6863999899999999E-4</c:v>
                </c:pt>
                <c:pt idx="4598">
                  <c:v>1.68719999E-4</c:v>
                </c:pt>
                <c:pt idx="4599">
                  <c:v>1.6879999899999999E-4</c:v>
                </c:pt>
                <c:pt idx="4600">
                  <c:v>1.68879999E-4</c:v>
                </c:pt>
                <c:pt idx="4601">
                  <c:v>1.6895999900000001E-4</c:v>
                </c:pt>
                <c:pt idx="4602">
                  <c:v>1.69039999E-4</c:v>
                </c:pt>
                <c:pt idx="4603">
                  <c:v>1.6911999900000001E-4</c:v>
                </c:pt>
                <c:pt idx="4604">
                  <c:v>1.69199999E-4</c:v>
                </c:pt>
                <c:pt idx="4605">
                  <c:v>1.6927999900000001E-4</c:v>
                </c:pt>
                <c:pt idx="4606">
                  <c:v>1.69359999E-4</c:v>
                </c:pt>
                <c:pt idx="4607">
                  <c:v>1.6943999900000001E-4</c:v>
                </c:pt>
                <c:pt idx="4608">
                  <c:v>1.6951999899999999E-4</c:v>
                </c:pt>
                <c:pt idx="4609">
                  <c:v>1.6959999900000001E-4</c:v>
                </c:pt>
                <c:pt idx="4610">
                  <c:v>1.6967999899999999E-4</c:v>
                </c:pt>
                <c:pt idx="4611">
                  <c:v>1.69759999E-4</c:v>
                </c:pt>
                <c:pt idx="4612">
                  <c:v>1.6983999899999999E-4</c:v>
                </c:pt>
                <c:pt idx="4613">
                  <c:v>1.69919999E-4</c:v>
                </c:pt>
                <c:pt idx="4614">
                  <c:v>1.6999999899999999E-4</c:v>
                </c:pt>
                <c:pt idx="4615">
                  <c:v>1.70079999E-4</c:v>
                </c:pt>
                <c:pt idx="4616">
                  <c:v>1.7015999899999999E-4</c:v>
                </c:pt>
                <c:pt idx="4617">
                  <c:v>1.70239999E-4</c:v>
                </c:pt>
                <c:pt idx="4618">
                  <c:v>1.7031999900000001E-4</c:v>
                </c:pt>
                <c:pt idx="4619">
                  <c:v>1.70399999E-4</c:v>
                </c:pt>
                <c:pt idx="4620">
                  <c:v>1.7047999900000001E-4</c:v>
                </c:pt>
                <c:pt idx="4621">
                  <c:v>1.70559999E-4</c:v>
                </c:pt>
                <c:pt idx="4622">
                  <c:v>1.7063999900000001E-4</c:v>
                </c:pt>
                <c:pt idx="4623">
                  <c:v>1.70719999E-4</c:v>
                </c:pt>
                <c:pt idx="4624">
                  <c:v>1.7079999900000001E-4</c:v>
                </c:pt>
                <c:pt idx="4625">
                  <c:v>1.7087999899999999E-4</c:v>
                </c:pt>
                <c:pt idx="4626">
                  <c:v>1.7095999900000001E-4</c:v>
                </c:pt>
                <c:pt idx="4627">
                  <c:v>1.7103999899999999E-4</c:v>
                </c:pt>
                <c:pt idx="4628">
                  <c:v>1.7111999900000001E-4</c:v>
                </c:pt>
                <c:pt idx="4629">
                  <c:v>1.7119999899999999E-4</c:v>
                </c:pt>
                <c:pt idx="4630">
                  <c:v>1.71279999E-4</c:v>
                </c:pt>
                <c:pt idx="4631">
                  <c:v>1.7135999899999999E-4</c:v>
                </c:pt>
                <c:pt idx="4632">
                  <c:v>1.71439999E-4</c:v>
                </c:pt>
                <c:pt idx="4633">
                  <c:v>1.7151999899999999E-4</c:v>
                </c:pt>
                <c:pt idx="4634">
                  <c:v>1.71599999E-4</c:v>
                </c:pt>
                <c:pt idx="4635">
                  <c:v>1.7167999899999999E-4</c:v>
                </c:pt>
                <c:pt idx="4636">
                  <c:v>1.71759999E-4</c:v>
                </c:pt>
                <c:pt idx="4637">
                  <c:v>1.7183999900000001E-4</c:v>
                </c:pt>
                <c:pt idx="4638">
                  <c:v>1.71919999E-4</c:v>
                </c:pt>
                <c:pt idx="4639">
                  <c:v>1.7199999900000001E-4</c:v>
                </c:pt>
                <c:pt idx="4640">
                  <c:v>1.72079999E-4</c:v>
                </c:pt>
                <c:pt idx="4641">
                  <c:v>1.7215999900000001E-4</c:v>
                </c:pt>
                <c:pt idx="4642">
                  <c:v>1.7223999899999999E-4</c:v>
                </c:pt>
                <c:pt idx="4643">
                  <c:v>1.7231999900000001E-4</c:v>
                </c:pt>
                <c:pt idx="4644">
                  <c:v>1.7239999899999999E-4</c:v>
                </c:pt>
                <c:pt idx="4645">
                  <c:v>1.7247999900000001E-4</c:v>
                </c:pt>
                <c:pt idx="4646">
                  <c:v>1.7255999899999999E-4</c:v>
                </c:pt>
                <c:pt idx="4647">
                  <c:v>1.72639999E-4</c:v>
                </c:pt>
                <c:pt idx="4648">
                  <c:v>1.7271999899999999E-4</c:v>
                </c:pt>
                <c:pt idx="4649">
                  <c:v>1.72799999E-4</c:v>
                </c:pt>
                <c:pt idx="4650">
                  <c:v>1.7287999899999999E-4</c:v>
                </c:pt>
                <c:pt idx="4651">
                  <c:v>1.72959999E-4</c:v>
                </c:pt>
                <c:pt idx="4652">
                  <c:v>1.7303999899999999E-4</c:v>
                </c:pt>
                <c:pt idx="4653">
                  <c:v>1.73119999E-4</c:v>
                </c:pt>
                <c:pt idx="4654">
                  <c:v>1.7319999900000001E-4</c:v>
                </c:pt>
                <c:pt idx="4655">
                  <c:v>1.73279999E-4</c:v>
                </c:pt>
                <c:pt idx="4656">
                  <c:v>1.7335999900000001E-4</c:v>
                </c:pt>
                <c:pt idx="4657">
                  <c:v>1.73439999E-4</c:v>
                </c:pt>
                <c:pt idx="4658">
                  <c:v>1.7351999900000001E-4</c:v>
                </c:pt>
                <c:pt idx="4659">
                  <c:v>1.73599999E-4</c:v>
                </c:pt>
                <c:pt idx="4660">
                  <c:v>1.7367999900000001E-4</c:v>
                </c:pt>
                <c:pt idx="4661">
                  <c:v>1.7375999899999999E-4</c:v>
                </c:pt>
                <c:pt idx="4662">
                  <c:v>1.7383999900000001E-4</c:v>
                </c:pt>
                <c:pt idx="4663">
                  <c:v>1.7391999899999999E-4</c:v>
                </c:pt>
                <c:pt idx="4664">
                  <c:v>1.7399999900000001E-4</c:v>
                </c:pt>
                <c:pt idx="4665">
                  <c:v>1.7407999899999999E-4</c:v>
                </c:pt>
                <c:pt idx="4666">
                  <c:v>1.74159999E-4</c:v>
                </c:pt>
                <c:pt idx="4667">
                  <c:v>1.7423999899999999E-4</c:v>
                </c:pt>
                <c:pt idx="4668">
                  <c:v>1.74319999E-4</c:v>
                </c:pt>
                <c:pt idx="4669">
                  <c:v>1.7439999899999999E-4</c:v>
                </c:pt>
                <c:pt idx="4670">
                  <c:v>1.74479999E-4</c:v>
                </c:pt>
                <c:pt idx="4671">
                  <c:v>1.7455999900000001E-4</c:v>
                </c:pt>
                <c:pt idx="4672">
                  <c:v>1.74639999E-4</c:v>
                </c:pt>
                <c:pt idx="4673">
                  <c:v>1.7471999900000001E-4</c:v>
                </c:pt>
                <c:pt idx="4674">
                  <c:v>1.74799999E-4</c:v>
                </c:pt>
                <c:pt idx="4675">
                  <c:v>1.7487999900000001E-4</c:v>
                </c:pt>
                <c:pt idx="4676">
                  <c:v>1.74959999E-4</c:v>
                </c:pt>
                <c:pt idx="4677">
                  <c:v>1.7503999900000001E-4</c:v>
                </c:pt>
                <c:pt idx="4678">
                  <c:v>1.7511999899999999E-4</c:v>
                </c:pt>
                <c:pt idx="4679">
                  <c:v>1.7519999900000001E-4</c:v>
                </c:pt>
                <c:pt idx="4680">
                  <c:v>1.7527999899999999E-4</c:v>
                </c:pt>
                <c:pt idx="4681">
                  <c:v>1.7535999900000001E-4</c:v>
                </c:pt>
                <c:pt idx="4682">
                  <c:v>1.7543999899999999E-4</c:v>
                </c:pt>
                <c:pt idx="4683">
                  <c:v>1.75519999E-4</c:v>
                </c:pt>
                <c:pt idx="4684">
                  <c:v>1.7559999899999999E-4</c:v>
                </c:pt>
                <c:pt idx="4685">
                  <c:v>1.75679999E-4</c:v>
                </c:pt>
                <c:pt idx="4686">
                  <c:v>1.7575999899999999E-4</c:v>
                </c:pt>
                <c:pt idx="4687">
                  <c:v>1.75839999E-4</c:v>
                </c:pt>
                <c:pt idx="4688">
                  <c:v>1.7591999899999999E-4</c:v>
                </c:pt>
                <c:pt idx="4689">
                  <c:v>1.75999999E-4</c:v>
                </c:pt>
                <c:pt idx="4690">
                  <c:v>1.7607999900000001E-4</c:v>
                </c:pt>
                <c:pt idx="4691">
                  <c:v>1.76159999E-4</c:v>
                </c:pt>
                <c:pt idx="4692">
                  <c:v>1.7623999900000001E-4</c:v>
                </c:pt>
                <c:pt idx="4693">
                  <c:v>1.76319999E-4</c:v>
                </c:pt>
                <c:pt idx="4694">
                  <c:v>1.7639999900000001E-4</c:v>
                </c:pt>
                <c:pt idx="4695">
                  <c:v>1.7647999899999999E-4</c:v>
                </c:pt>
                <c:pt idx="4696">
                  <c:v>1.7655999900000001E-4</c:v>
                </c:pt>
                <c:pt idx="4697">
                  <c:v>1.7663999899999999E-4</c:v>
                </c:pt>
                <c:pt idx="4698">
                  <c:v>1.7671999900000001E-4</c:v>
                </c:pt>
                <c:pt idx="4699">
                  <c:v>1.7679999899999999E-4</c:v>
                </c:pt>
                <c:pt idx="4700">
                  <c:v>1.76879999E-4</c:v>
                </c:pt>
                <c:pt idx="4701">
                  <c:v>1.7695999899999999E-4</c:v>
                </c:pt>
                <c:pt idx="4702">
                  <c:v>1.77039999E-4</c:v>
                </c:pt>
                <c:pt idx="4703">
                  <c:v>1.7711999899999999E-4</c:v>
                </c:pt>
                <c:pt idx="4704">
                  <c:v>1.77199999E-4</c:v>
                </c:pt>
                <c:pt idx="4705">
                  <c:v>1.7727999899999999E-4</c:v>
                </c:pt>
                <c:pt idx="4706">
                  <c:v>1.77359999E-4</c:v>
                </c:pt>
                <c:pt idx="4707">
                  <c:v>1.7743999900000001E-4</c:v>
                </c:pt>
                <c:pt idx="4708">
                  <c:v>1.77519999E-4</c:v>
                </c:pt>
                <c:pt idx="4709">
                  <c:v>1.7759999900000001E-4</c:v>
                </c:pt>
                <c:pt idx="4710">
                  <c:v>1.77679999E-4</c:v>
                </c:pt>
                <c:pt idx="4711">
                  <c:v>1.7775999900000001E-4</c:v>
                </c:pt>
                <c:pt idx="4712">
                  <c:v>1.77839999E-4</c:v>
                </c:pt>
                <c:pt idx="4713">
                  <c:v>1.7791999900000001E-4</c:v>
                </c:pt>
                <c:pt idx="4714">
                  <c:v>1.7799999899999999E-4</c:v>
                </c:pt>
                <c:pt idx="4715">
                  <c:v>1.7807999900000001E-4</c:v>
                </c:pt>
                <c:pt idx="4716">
                  <c:v>1.7815999899999999E-4</c:v>
                </c:pt>
                <c:pt idx="4717">
                  <c:v>1.7823999900000001E-4</c:v>
                </c:pt>
                <c:pt idx="4718">
                  <c:v>1.7831999899999999E-4</c:v>
                </c:pt>
                <c:pt idx="4719">
                  <c:v>1.78399999E-4</c:v>
                </c:pt>
                <c:pt idx="4720">
                  <c:v>1.7847999899999999E-4</c:v>
                </c:pt>
                <c:pt idx="4721">
                  <c:v>1.78559999E-4</c:v>
                </c:pt>
                <c:pt idx="4722">
                  <c:v>1.7863999899999999E-4</c:v>
                </c:pt>
                <c:pt idx="4723">
                  <c:v>1.78719999E-4</c:v>
                </c:pt>
                <c:pt idx="4724">
                  <c:v>1.7879999900000001E-4</c:v>
                </c:pt>
                <c:pt idx="4725">
                  <c:v>1.78879999E-4</c:v>
                </c:pt>
                <c:pt idx="4726">
                  <c:v>1.7895999900000001E-4</c:v>
                </c:pt>
                <c:pt idx="4727">
                  <c:v>1.79039999E-4</c:v>
                </c:pt>
                <c:pt idx="4728">
                  <c:v>1.7911999900000001E-4</c:v>
                </c:pt>
                <c:pt idx="4729">
                  <c:v>1.79199999E-4</c:v>
                </c:pt>
                <c:pt idx="4730">
                  <c:v>1.7927999900000001E-4</c:v>
                </c:pt>
                <c:pt idx="4731">
                  <c:v>1.7935999899999999E-4</c:v>
                </c:pt>
                <c:pt idx="4732">
                  <c:v>1.7943999900000001E-4</c:v>
                </c:pt>
                <c:pt idx="4733">
                  <c:v>1.7951999899999999E-4</c:v>
                </c:pt>
                <c:pt idx="4734">
                  <c:v>1.7959999900000001E-4</c:v>
                </c:pt>
                <c:pt idx="4735">
                  <c:v>1.7967999899999999E-4</c:v>
                </c:pt>
                <c:pt idx="4736">
                  <c:v>1.79759999E-4</c:v>
                </c:pt>
                <c:pt idx="4737">
                  <c:v>1.7983999899999999E-4</c:v>
                </c:pt>
                <c:pt idx="4738">
                  <c:v>1.79919999E-4</c:v>
                </c:pt>
                <c:pt idx="4739">
                  <c:v>1.7999999899999999E-4</c:v>
                </c:pt>
                <c:pt idx="4740">
                  <c:v>1.80079999E-4</c:v>
                </c:pt>
                <c:pt idx="4741">
                  <c:v>1.8015999899999999E-4</c:v>
                </c:pt>
                <c:pt idx="4742">
                  <c:v>1.80239999E-4</c:v>
                </c:pt>
                <c:pt idx="4743">
                  <c:v>1.8031999900000001E-4</c:v>
                </c:pt>
                <c:pt idx="4744">
                  <c:v>1.80399999E-4</c:v>
                </c:pt>
                <c:pt idx="4745">
                  <c:v>1.8047999900000001E-4</c:v>
                </c:pt>
                <c:pt idx="4746">
                  <c:v>1.80559999E-4</c:v>
                </c:pt>
                <c:pt idx="4747">
                  <c:v>1.8063999900000001E-4</c:v>
                </c:pt>
                <c:pt idx="4748">
                  <c:v>1.8071999899999999E-4</c:v>
                </c:pt>
                <c:pt idx="4749">
                  <c:v>1.8079999900000001E-4</c:v>
                </c:pt>
                <c:pt idx="4750">
                  <c:v>1.8087999899999999E-4</c:v>
                </c:pt>
                <c:pt idx="4751">
                  <c:v>1.8095999900000001E-4</c:v>
                </c:pt>
                <c:pt idx="4752">
                  <c:v>1.8103999899999999E-4</c:v>
                </c:pt>
                <c:pt idx="4753">
                  <c:v>1.81119999E-4</c:v>
                </c:pt>
                <c:pt idx="4754">
                  <c:v>1.8119999899999999E-4</c:v>
                </c:pt>
                <c:pt idx="4755">
                  <c:v>1.81279999E-4</c:v>
                </c:pt>
                <c:pt idx="4756">
                  <c:v>1.8135999899999999E-4</c:v>
                </c:pt>
                <c:pt idx="4757">
                  <c:v>1.81439999E-4</c:v>
                </c:pt>
                <c:pt idx="4758">
                  <c:v>1.8151999899999999E-4</c:v>
                </c:pt>
                <c:pt idx="4759">
                  <c:v>1.81599999E-4</c:v>
                </c:pt>
                <c:pt idx="4760">
                  <c:v>1.8167999900000001E-4</c:v>
                </c:pt>
                <c:pt idx="4761">
                  <c:v>1.81759999E-4</c:v>
                </c:pt>
                <c:pt idx="4762">
                  <c:v>1.8183999900000001E-4</c:v>
                </c:pt>
                <c:pt idx="4763">
                  <c:v>1.81919999E-4</c:v>
                </c:pt>
                <c:pt idx="4764">
                  <c:v>1.8199999900000001E-4</c:v>
                </c:pt>
                <c:pt idx="4765">
                  <c:v>1.82079999E-4</c:v>
                </c:pt>
                <c:pt idx="4766">
                  <c:v>1.8215999900000001E-4</c:v>
                </c:pt>
                <c:pt idx="4767">
                  <c:v>1.8223999899999999E-4</c:v>
                </c:pt>
                <c:pt idx="4768">
                  <c:v>1.8231999900000001E-4</c:v>
                </c:pt>
                <c:pt idx="4769">
                  <c:v>1.8239999899999999E-4</c:v>
                </c:pt>
                <c:pt idx="4770">
                  <c:v>1.8247999900000001E-4</c:v>
                </c:pt>
                <c:pt idx="4771">
                  <c:v>1.8255999899999999E-4</c:v>
                </c:pt>
                <c:pt idx="4772">
                  <c:v>1.82639999E-4</c:v>
                </c:pt>
                <c:pt idx="4773">
                  <c:v>1.8271999899999999E-4</c:v>
                </c:pt>
                <c:pt idx="4774">
                  <c:v>1.82799999E-4</c:v>
                </c:pt>
                <c:pt idx="4775">
                  <c:v>1.8287999899999999E-4</c:v>
                </c:pt>
                <c:pt idx="4776">
                  <c:v>1.82959999E-4</c:v>
                </c:pt>
                <c:pt idx="4777">
                  <c:v>1.8303999900000001E-4</c:v>
                </c:pt>
                <c:pt idx="4778">
                  <c:v>1.83119999E-4</c:v>
                </c:pt>
                <c:pt idx="4779">
                  <c:v>1.8319999900000001E-4</c:v>
                </c:pt>
                <c:pt idx="4780">
                  <c:v>1.83279999E-4</c:v>
                </c:pt>
                <c:pt idx="4781">
                  <c:v>1.8335999900000001E-4</c:v>
                </c:pt>
                <c:pt idx="4782">
                  <c:v>1.83439999E-4</c:v>
                </c:pt>
                <c:pt idx="4783">
                  <c:v>1.8351999900000001E-4</c:v>
                </c:pt>
                <c:pt idx="4784">
                  <c:v>1.8359999899999999E-4</c:v>
                </c:pt>
                <c:pt idx="4785">
                  <c:v>1.8367999900000001E-4</c:v>
                </c:pt>
                <c:pt idx="4786">
                  <c:v>1.8375999899999999E-4</c:v>
                </c:pt>
                <c:pt idx="4787">
                  <c:v>1.8383999900000001E-4</c:v>
                </c:pt>
                <c:pt idx="4788">
                  <c:v>1.8391999899999999E-4</c:v>
                </c:pt>
                <c:pt idx="4789">
                  <c:v>1.83999999E-4</c:v>
                </c:pt>
                <c:pt idx="4790">
                  <c:v>1.8407999899999999E-4</c:v>
                </c:pt>
                <c:pt idx="4791">
                  <c:v>1.84159999E-4</c:v>
                </c:pt>
                <c:pt idx="4792">
                  <c:v>1.8423999899999999E-4</c:v>
                </c:pt>
                <c:pt idx="4793">
                  <c:v>1.84319999E-4</c:v>
                </c:pt>
                <c:pt idx="4794">
                  <c:v>1.8439999899999999E-4</c:v>
                </c:pt>
                <c:pt idx="4795">
                  <c:v>1.84479999E-4</c:v>
                </c:pt>
                <c:pt idx="4796">
                  <c:v>1.8455999900000001E-4</c:v>
                </c:pt>
                <c:pt idx="4797">
                  <c:v>1.84639999E-4</c:v>
                </c:pt>
                <c:pt idx="4798">
                  <c:v>1.8471999900000001E-4</c:v>
                </c:pt>
                <c:pt idx="4799">
                  <c:v>1.84799999E-4</c:v>
                </c:pt>
                <c:pt idx="4800">
                  <c:v>1.8487999900000001E-4</c:v>
                </c:pt>
                <c:pt idx="4801">
                  <c:v>1.8495999899999999E-4</c:v>
                </c:pt>
                <c:pt idx="4802">
                  <c:v>1.8503999900000001E-4</c:v>
                </c:pt>
                <c:pt idx="4803">
                  <c:v>1.8511999899999999E-4</c:v>
                </c:pt>
                <c:pt idx="4804">
                  <c:v>1.8519999900000001E-4</c:v>
                </c:pt>
                <c:pt idx="4805">
                  <c:v>1.8527999899999999E-4</c:v>
                </c:pt>
                <c:pt idx="4806">
                  <c:v>1.85359999E-4</c:v>
                </c:pt>
                <c:pt idx="4807">
                  <c:v>1.8543999899999999E-4</c:v>
                </c:pt>
                <c:pt idx="4808">
                  <c:v>1.85519999E-4</c:v>
                </c:pt>
                <c:pt idx="4809">
                  <c:v>1.8559999899999999E-4</c:v>
                </c:pt>
                <c:pt idx="4810">
                  <c:v>1.85679999E-4</c:v>
                </c:pt>
                <c:pt idx="4811">
                  <c:v>1.8575999899999999E-4</c:v>
                </c:pt>
                <c:pt idx="4812">
                  <c:v>1.85839999E-4</c:v>
                </c:pt>
                <c:pt idx="4813">
                  <c:v>1.8591999900000001E-4</c:v>
                </c:pt>
                <c:pt idx="4814">
                  <c:v>1.85999999E-4</c:v>
                </c:pt>
                <c:pt idx="4815">
                  <c:v>1.8607999900000001E-4</c:v>
                </c:pt>
                <c:pt idx="4816">
                  <c:v>1.86159999E-4</c:v>
                </c:pt>
                <c:pt idx="4817">
                  <c:v>1.8623999900000001E-4</c:v>
                </c:pt>
                <c:pt idx="4818">
                  <c:v>1.86319999E-4</c:v>
                </c:pt>
                <c:pt idx="4819">
                  <c:v>1.8639999900000001E-4</c:v>
                </c:pt>
                <c:pt idx="4820">
                  <c:v>1.8647999899999999E-4</c:v>
                </c:pt>
                <c:pt idx="4821">
                  <c:v>1.8655999900000001E-4</c:v>
                </c:pt>
                <c:pt idx="4822">
                  <c:v>1.8663999899999999E-4</c:v>
                </c:pt>
                <c:pt idx="4823">
                  <c:v>1.8671999900000001E-4</c:v>
                </c:pt>
                <c:pt idx="4824">
                  <c:v>1.8679999899999999E-4</c:v>
                </c:pt>
                <c:pt idx="4825">
                  <c:v>1.86879999E-4</c:v>
                </c:pt>
                <c:pt idx="4826">
                  <c:v>1.8695999899999999E-4</c:v>
                </c:pt>
                <c:pt idx="4827">
                  <c:v>1.87039999E-4</c:v>
                </c:pt>
                <c:pt idx="4828">
                  <c:v>1.8711999899999999E-4</c:v>
                </c:pt>
                <c:pt idx="4829">
                  <c:v>1.87199999E-4</c:v>
                </c:pt>
                <c:pt idx="4830">
                  <c:v>1.8727999900000001E-4</c:v>
                </c:pt>
                <c:pt idx="4831">
                  <c:v>1.87359999E-4</c:v>
                </c:pt>
                <c:pt idx="4832">
                  <c:v>1.8743999900000001E-4</c:v>
                </c:pt>
                <c:pt idx="4833">
                  <c:v>1.87519999E-4</c:v>
                </c:pt>
                <c:pt idx="4834">
                  <c:v>1.8759999900000001E-4</c:v>
                </c:pt>
                <c:pt idx="4835">
                  <c:v>1.87679999E-4</c:v>
                </c:pt>
                <c:pt idx="4836">
                  <c:v>1.8775999900000001E-4</c:v>
                </c:pt>
                <c:pt idx="4837">
                  <c:v>1.8783999899999999E-4</c:v>
                </c:pt>
                <c:pt idx="4838">
                  <c:v>1.8791999900000001E-4</c:v>
                </c:pt>
                <c:pt idx="4839">
                  <c:v>1.8799999899999999E-4</c:v>
                </c:pt>
                <c:pt idx="4840">
                  <c:v>1.8807999900000001E-4</c:v>
                </c:pt>
                <c:pt idx="4841">
                  <c:v>1.8815999899999999E-4</c:v>
                </c:pt>
                <c:pt idx="4842">
                  <c:v>1.88239999E-4</c:v>
                </c:pt>
                <c:pt idx="4843">
                  <c:v>1.8831999899999999E-4</c:v>
                </c:pt>
                <c:pt idx="4844">
                  <c:v>1.88399999E-4</c:v>
                </c:pt>
                <c:pt idx="4845">
                  <c:v>1.8847999899999999E-4</c:v>
                </c:pt>
                <c:pt idx="4846">
                  <c:v>1.88559999E-4</c:v>
                </c:pt>
                <c:pt idx="4847">
                  <c:v>1.8863999899999999E-4</c:v>
                </c:pt>
                <c:pt idx="4848">
                  <c:v>1.88719999E-4</c:v>
                </c:pt>
                <c:pt idx="4849">
                  <c:v>1.8879999900000001E-4</c:v>
                </c:pt>
                <c:pt idx="4850">
                  <c:v>1.88879999E-4</c:v>
                </c:pt>
                <c:pt idx="4851">
                  <c:v>1.8895999900000001E-4</c:v>
                </c:pt>
                <c:pt idx="4852">
                  <c:v>1.89039999E-4</c:v>
                </c:pt>
                <c:pt idx="4853">
                  <c:v>1.8911999900000001E-4</c:v>
                </c:pt>
                <c:pt idx="4854">
                  <c:v>1.89199999E-4</c:v>
                </c:pt>
                <c:pt idx="4855">
                  <c:v>1.8927999900000001E-4</c:v>
                </c:pt>
                <c:pt idx="4856">
                  <c:v>1.8935999899999999E-4</c:v>
                </c:pt>
                <c:pt idx="4857">
                  <c:v>1.8943999900000001E-4</c:v>
                </c:pt>
                <c:pt idx="4858">
                  <c:v>1.8951999899999999E-4</c:v>
                </c:pt>
                <c:pt idx="4859">
                  <c:v>1.89599999E-4</c:v>
                </c:pt>
                <c:pt idx="4860">
                  <c:v>1.8967999899999999E-4</c:v>
                </c:pt>
                <c:pt idx="4861">
                  <c:v>1.89759999E-4</c:v>
                </c:pt>
                <c:pt idx="4862">
                  <c:v>1.8983999899999999E-4</c:v>
                </c:pt>
                <c:pt idx="4863">
                  <c:v>1.89919999E-4</c:v>
                </c:pt>
                <c:pt idx="4864">
                  <c:v>1.8999999899999999E-4</c:v>
                </c:pt>
                <c:pt idx="4865">
                  <c:v>1.90079999E-4</c:v>
                </c:pt>
                <c:pt idx="4866">
                  <c:v>1.9015999900000001E-4</c:v>
                </c:pt>
                <c:pt idx="4867">
                  <c:v>1.90239999E-4</c:v>
                </c:pt>
                <c:pt idx="4868">
                  <c:v>1.9031999900000001E-4</c:v>
                </c:pt>
                <c:pt idx="4869">
                  <c:v>1.90399999E-4</c:v>
                </c:pt>
                <c:pt idx="4870">
                  <c:v>1.9047999900000001E-4</c:v>
                </c:pt>
                <c:pt idx="4871">
                  <c:v>1.90559999E-4</c:v>
                </c:pt>
                <c:pt idx="4872">
                  <c:v>1.9063999900000001E-4</c:v>
                </c:pt>
                <c:pt idx="4873">
                  <c:v>1.9071999899999999E-4</c:v>
                </c:pt>
                <c:pt idx="4874">
                  <c:v>1.9079999900000001E-4</c:v>
                </c:pt>
                <c:pt idx="4875">
                  <c:v>1.9087999899999999E-4</c:v>
                </c:pt>
                <c:pt idx="4876">
                  <c:v>1.9095999900000001E-4</c:v>
                </c:pt>
                <c:pt idx="4877">
                  <c:v>1.9103999899999999E-4</c:v>
                </c:pt>
                <c:pt idx="4878">
                  <c:v>1.91119999E-4</c:v>
                </c:pt>
                <c:pt idx="4879">
                  <c:v>1.9119999899999999E-4</c:v>
                </c:pt>
                <c:pt idx="4880">
                  <c:v>1.91279999E-4</c:v>
                </c:pt>
                <c:pt idx="4881">
                  <c:v>1.9135999899999999E-4</c:v>
                </c:pt>
                <c:pt idx="4882">
                  <c:v>1.91439999E-4</c:v>
                </c:pt>
                <c:pt idx="4883">
                  <c:v>1.9151999900000001E-4</c:v>
                </c:pt>
                <c:pt idx="4884">
                  <c:v>1.91599999E-4</c:v>
                </c:pt>
                <c:pt idx="4885">
                  <c:v>1.9167999900000001E-4</c:v>
                </c:pt>
                <c:pt idx="4886">
                  <c:v>1.91759999E-4</c:v>
                </c:pt>
                <c:pt idx="4887">
                  <c:v>1.9183999900000001E-4</c:v>
                </c:pt>
                <c:pt idx="4888">
                  <c:v>1.91919999E-4</c:v>
                </c:pt>
                <c:pt idx="4889">
                  <c:v>1.9199999900000001E-4</c:v>
                </c:pt>
                <c:pt idx="4890">
                  <c:v>1.9207999899999999E-4</c:v>
                </c:pt>
                <c:pt idx="4891">
                  <c:v>1.9215999900000001E-4</c:v>
                </c:pt>
                <c:pt idx="4892">
                  <c:v>1.9223999899999999E-4</c:v>
                </c:pt>
                <c:pt idx="4893">
                  <c:v>1.9231999900000001E-4</c:v>
                </c:pt>
                <c:pt idx="4894">
                  <c:v>1.9239999899999999E-4</c:v>
                </c:pt>
                <c:pt idx="4895">
                  <c:v>1.92479999E-4</c:v>
                </c:pt>
                <c:pt idx="4896">
                  <c:v>1.9255999899999999E-4</c:v>
                </c:pt>
                <c:pt idx="4897">
                  <c:v>1.92639999E-4</c:v>
                </c:pt>
                <c:pt idx="4898">
                  <c:v>1.9271999899999999E-4</c:v>
                </c:pt>
                <c:pt idx="4899">
                  <c:v>1.92799999E-4</c:v>
                </c:pt>
                <c:pt idx="4900">
                  <c:v>1.9287999899999999E-4</c:v>
                </c:pt>
                <c:pt idx="4901">
                  <c:v>1.92959999E-4</c:v>
                </c:pt>
                <c:pt idx="4902">
                  <c:v>1.9303999900000001E-4</c:v>
                </c:pt>
                <c:pt idx="4903">
                  <c:v>1.93119999E-4</c:v>
                </c:pt>
                <c:pt idx="4904">
                  <c:v>1.9319999900000001E-4</c:v>
                </c:pt>
                <c:pt idx="4905">
                  <c:v>1.93279999E-4</c:v>
                </c:pt>
                <c:pt idx="4906">
                  <c:v>1.9335999900000001E-4</c:v>
                </c:pt>
                <c:pt idx="4907">
                  <c:v>1.93439999E-4</c:v>
                </c:pt>
                <c:pt idx="4908">
                  <c:v>1.9351999900000001E-4</c:v>
                </c:pt>
                <c:pt idx="4909">
                  <c:v>1.9359999899999999E-4</c:v>
                </c:pt>
                <c:pt idx="4910">
                  <c:v>1.9367999900000001E-4</c:v>
                </c:pt>
                <c:pt idx="4911">
                  <c:v>1.9375999899999999E-4</c:v>
                </c:pt>
                <c:pt idx="4912">
                  <c:v>1.93839999E-4</c:v>
                </c:pt>
                <c:pt idx="4913">
                  <c:v>1.9391999899999999E-4</c:v>
                </c:pt>
                <c:pt idx="4914">
                  <c:v>1.93999999E-4</c:v>
                </c:pt>
                <c:pt idx="4915">
                  <c:v>1.9407999899999999E-4</c:v>
                </c:pt>
                <c:pt idx="4916">
                  <c:v>1.94159999E-4</c:v>
                </c:pt>
                <c:pt idx="4917">
                  <c:v>1.9423999899999999E-4</c:v>
                </c:pt>
                <c:pt idx="4918">
                  <c:v>1.94319999E-4</c:v>
                </c:pt>
                <c:pt idx="4919">
                  <c:v>1.9439999900000001E-4</c:v>
                </c:pt>
                <c:pt idx="4920">
                  <c:v>1.94479999E-4</c:v>
                </c:pt>
                <c:pt idx="4921">
                  <c:v>1.9455999900000001E-4</c:v>
                </c:pt>
                <c:pt idx="4922">
                  <c:v>1.94639999E-4</c:v>
                </c:pt>
                <c:pt idx="4923">
                  <c:v>1.9471999900000001E-4</c:v>
                </c:pt>
                <c:pt idx="4924">
                  <c:v>1.94799999E-4</c:v>
                </c:pt>
                <c:pt idx="4925">
                  <c:v>1.9487999900000001E-4</c:v>
                </c:pt>
                <c:pt idx="4926">
                  <c:v>1.9495999899999999E-4</c:v>
                </c:pt>
                <c:pt idx="4927">
                  <c:v>1.9503999900000001E-4</c:v>
                </c:pt>
                <c:pt idx="4928">
                  <c:v>1.9511999899999999E-4</c:v>
                </c:pt>
                <c:pt idx="4929">
                  <c:v>1.9519999900000001E-4</c:v>
                </c:pt>
                <c:pt idx="4930">
                  <c:v>1.9527999899999999E-4</c:v>
                </c:pt>
                <c:pt idx="4931">
                  <c:v>1.95359999E-4</c:v>
                </c:pt>
                <c:pt idx="4932">
                  <c:v>1.9543999899999999E-4</c:v>
                </c:pt>
                <c:pt idx="4933">
                  <c:v>1.95519999E-4</c:v>
                </c:pt>
                <c:pt idx="4934">
                  <c:v>1.9559999899999999E-4</c:v>
                </c:pt>
                <c:pt idx="4935">
                  <c:v>1.95679999E-4</c:v>
                </c:pt>
                <c:pt idx="4936">
                  <c:v>1.9575999900000001E-4</c:v>
                </c:pt>
                <c:pt idx="4937">
                  <c:v>1.95839999E-4</c:v>
                </c:pt>
                <c:pt idx="4938">
                  <c:v>1.9591999900000001E-4</c:v>
                </c:pt>
                <c:pt idx="4939">
                  <c:v>1.95999999E-4</c:v>
                </c:pt>
                <c:pt idx="4940">
                  <c:v>1.9607999900000001E-4</c:v>
                </c:pt>
                <c:pt idx="4941">
                  <c:v>1.96159999E-4</c:v>
                </c:pt>
                <c:pt idx="4942">
                  <c:v>1.9623999900000001E-4</c:v>
                </c:pt>
                <c:pt idx="4943">
                  <c:v>1.9631999899999999E-4</c:v>
                </c:pt>
                <c:pt idx="4944">
                  <c:v>1.9639999900000001E-4</c:v>
                </c:pt>
                <c:pt idx="4945">
                  <c:v>1.9647999899999999E-4</c:v>
                </c:pt>
                <c:pt idx="4946">
                  <c:v>1.9655999900000001E-4</c:v>
                </c:pt>
                <c:pt idx="4947">
                  <c:v>1.9663999899999999E-4</c:v>
                </c:pt>
                <c:pt idx="4948">
                  <c:v>1.96719999E-4</c:v>
                </c:pt>
                <c:pt idx="4949">
                  <c:v>1.9679999899999999E-4</c:v>
                </c:pt>
                <c:pt idx="4950">
                  <c:v>1.96879999E-4</c:v>
                </c:pt>
                <c:pt idx="4951">
                  <c:v>1.9695999899999999E-4</c:v>
                </c:pt>
                <c:pt idx="4952">
                  <c:v>1.97039999E-4</c:v>
                </c:pt>
                <c:pt idx="4953">
                  <c:v>1.9711999899999999E-4</c:v>
                </c:pt>
                <c:pt idx="4954">
                  <c:v>1.97199999E-4</c:v>
                </c:pt>
                <c:pt idx="4955">
                  <c:v>1.9727999900000001E-4</c:v>
                </c:pt>
                <c:pt idx="4956">
                  <c:v>1.97359999E-4</c:v>
                </c:pt>
                <c:pt idx="4957">
                  <c:v>1.9743999900000001E-4</c:v>
                </c:pt>
                <c:pt idx="4958">
                  <c:v>1.97519999E-4</c:v>
                </c:pt>
                <c:pt idx="4959">
                  <c:v>1.9759999900000001E-4</c:v>
                </c:pt>
                <c:pt idx="4960">
                  <c:v>1.97679999E-4</c:v>
                </c:pt>
                <c:pt idx="4961">
                  <c:v>1.9775999900000001E-4</c:v>
                </c:pt>
                <c:pt idx="4962">
                  <c:v>1.9783999899999999E-4</c:v>
                </c:pt>
                <c:pt idx="4963">
                  <c:v>1.9791999900000001E-4</c:v>
                </c:pt>
                <c:pt idx="4964">
                  <c:v>1.9799999899999999E-4</c:v>
                </c:pt>
                <c:pt idx="4965">
                  <c:v>1.98079999E-4</c:v>
                </c:pt>
                <c:pt idx="4966">
                  <c:v>1.9815999899999999E-4</c:v>
                </c:pt>
                <c:pt idx="4967">
                  <c:v>1.98239999E-4</c:v>
                </c:pt>
                <c:pt idx="4968">
                  <c:v>1.9831999899999999E-4</c:v>
                </c:pt>
                <c:pt idx="4969">
                  <c:v>1.98399999E-4</c:v>
                </c:pt>
                <c:pt idx="4970">
                  <c:v>1.9847999899999999E-4</c:v>
                </c:pt>
                <c:pt idx="4971">
                  <c:v>1.98559999E-4</c:v>
                </c:pt>
                <c:pt idx="4972">
                  <c:v>1.9863999900000001E-4</c:v>
                </c:pt>
                <c:pt idx="4973">
                  <c:v>1.98719999E-4</c:v>
                </c:pt>
                <c:pt idx="4974">
                  <c:v>1.9879999900000001E-4</c:v>
                </c:pt>
                <c:pt idx="4975">
                  <c:v>1.98879999E-4</c:v>
                </c:pt>
                <c:pt idx="4976">
                  <c:v>1.9895999900000001E-4</c:v>
                </c:pt>
                <c:pt idx="4977">
                  <c:v>1.99039999E-4</c:v>
                </c:pt>
                <c:pt idx="4978">
                  <c:v>1.9911999900000001E-4</c:v>
                </c:pt>
                <c:pt idx="4979">
                  <c:v>1.9919999899999999E-4</c:v>
                </c:pt>
                <c:pt idx="4980">
                  <c:v>1.9927999900000001E-4</c:v>
                </c:pt>
                <c:pt idx="4981">
                  <c:v>1.9935999899999999E-4</c:v>
                </c:pt>
                <c:pt idx="4982">
                  <c:v>1.9943999900000001E-4</c:v>
                </c:pt>
                <c:pt idx="4983">
                  <c:v>1.9951999899999999E-4</c:v>
                </c:pt>
                <c:pt idx="4984">
                  <c:v>1.99599999E-4</c:v>
                </c:pt>
                <c:pt idx="4985">
                  <c:v>1.9967999899999999E-4</c:v>
                </c:pt>
                <c:pt idx="4986">
                  <c:v>1.99759999E-4</c:v>
                </c:pt>
                <c:pt idx="4987">
                  <c:v>1.9983999899999999E-4</c:v>
                </c:pt>
                <c:pt idx="4988">
                  <c:v>1.99919999E-4</c:v>
                </c:pt>
                <c:pt idx="4989">
                  <c:v>1.9999999899999999E-4</c:v>
                </c:pt>
                <c:pt idx="4990">
                  <c:v>2.00079999E-4</c:v>
                </c:pt>
                <c:pt idx="4991">
                  <c:v>2.0015999900000001E-4</c:v>
                </c:pt>
                <c:pt idx="4992">
                  <c:v>2.00239999E-4</c:v>
                </c:pt>
                <c:pt idx="4993">
                  <c:v>2.0031999900000001E-4</c:v>
                </c:pt>
                <c:pt idx="4994">
                  <c:v>2.00399999E-4</c:v>
                </c:pt>
                <c:pt idx="4995">
                  <c:v>2.0047999900000001E-4</c:v>
                </c:pt>
                <c:pt idx="4996">
                  <c:v>2.0055999899999999E-4</c:v>
                </c:pt>
                <c:pt idx="4997">
                  <c:v>2.0063999900000001E-4</c:v>
                </c:pt>
                <c:pt idx="4998">
                  <c:v>2.0071999899999999E-4</c:v>
                </c:pt>
                <c:pt idx="4999">
                  <c:v>2.0079999900000001E-4</c:v>
                </c:pt>
                <c:pt idx="5000">
                  <c:v>2.0087999899999999E-4</c:v>
                </c:pt>
                <c:pt idx="5001">
                  <c:v>2.00959999E-4</c:v>
                </c:pt>
                <c:pt idx="5002">
                  <c:v>2.0103999899999999E-4</c:v>
                </c:pt>
                <c:pt idx="5003">
                  <c:v>2.01119999E-4</c:v>
                </c:pt>
                <c:pt idx="5004">
                  <c:v>2.0119999899999999E-4</c:v>
                </c:pt>
                <c:pt idx="5005">
                  <c:v>2.01279999E-4</c:v>
                </c:pt>
                <c:pt idx="5006">
                  <c:v>2.0135999899999999E-4</c:v>
                </c:pt>
                <c:pt idx="5007">
                  <c:v>2.01439999E-4</c:v>
                </c:pt>
                <c:pt idx="5008">
                  <c:v>2.0151999900000001E-4</c:v>
                </c:pt>
                <c:pt idx="5009">
                  <c:v>2.01599999E-4</c:v>
                </c:pt>
                <c:pt idx="5010">
                  <c:v>2.0167999900000001E-4</c:v>
                </c:pt>
                <c:pt idx="5011">
                  <c:v>2.01759999E-4</c:v>
                </c:pt>
                <c:pt idx="5012">
                  <c:v>2.0183999900000001E-4</c:v>
                </c:pt>
                <c:pt idx="5013">
                  <c:v>2.01919999E-4</c:v>
                </c:pt>
                <c:pt idx="5014">
                  <c:v>2.0199999900000001E-4</c:v>
                </c:pt>
                <c:pt idx="5015">
                  <c:v>2.0207999899999999E-4</c:v>
                </c:pt>
                <c:pt idx="5016">
                  <c:v>2.0215999900000001E-4</c:v>
                </c:pt>
                <c:pt idx="5017">
                  <c:v>2.0223999899999999E-4</c:v>
                </c:pt>
                <c:pt idx="5018">
                  <c:v>2.02319999E-4</c:v>
                </c:pt>
                <c:pt idx="5019">
                  <c:v>2.0239999899999999E-4</c:v>
                </c:pt>
                <c:pt idx="5020">
                  <c:v>2.02479999E-4</c:v>
                </c:pt>
                <c:pt idx="5021">
                  <c:v>2.0255999899999999E-4</c:v>
                </c:pt>
                <c:pt idx="5022">
                  <c:v>2.02639999E-4</c:v>
                </c:pt>
                <c:pt idx="5023">
                  <c:v>2.0271999899999999E-4</c:v>
                </c:pt>
                <c:pt idx="5024">
                  <c:v>2.02799999E-4</c:v>
                </c:pt>
                <c:pt idx="5025">
                  <c:v>2.0287999900000001E-4</c:v>
                </c:pt>
                <c:pt idx="5026">
                  <c:v>2.02959999E-4</c:v>
                </c:pt>
                <c:pt idx="5027">
                  <c:v>2.0303999900000001E-4</c:v>
                </c:pt>
                <c:pt idx="5028">
                  <c:v>2.03119999E-4</c:v>
                </c:pt>
                <c:pt idx="5029">
                  <c:v>2.0319999900000001E-4</c:v>
                </c:pt>
                <c:pt idx="5030">
                  <c:v>2.03279999E-4</c:v>
                </c:pt>
                <c:pt idx="5031">
                  <c:v>2.0335999900000001E-4</c:v>
                </c:pt>
                <c:pt idx="5032">
                  <c:v>2.0343999899999999E-4</c:v>
                </c:pt>
                <c:pt idx="5033">
                  <c:v>2.0351999900000001E-4</c:v>
                </c:pt>
                <c:pt idx="5034">
                  <c:v>2.0359999899999999E-4</c:v>
                </c:pt>
                <c:pt idx="5035">
                  <c:v>2.0367999900000001E-4</c:v>
                </c:pt>
                <c:pt idx="5036">
                  <c:v>2.0375999899999999E-4</c:v>
                </c:pt>
                <c:pt idx="5037">
                  <c:v>2.03839999E-4</c:v>
                </c:pt>
                <c:pt idx="5038">
                  <c:v>2.0391999899999999E-4</c:v>
                </c:pt>
                <c:pt idx="5039">
                  <c:v>2.03999999E-4</c:v>
                </c:pt>
                <c:pt idx="5040">
                  <c:v>2.0407999899999999E-4</c:v>
                </c:pt>
                <c:pt idx="5041">
                  <c:v>2.04159999E-4</c:v>
                </c:pt>
                <c:pt idx="5042">
                  <c:v>2.0423999899999999E-4</c:v>
                </c:pt>
                <c:pt idx="5043">
                  <c:v>2.04319999E-4</c:v>
                </c:pt>
                <c:pt idx="5044">
                  <c:v>2.0439999900000001E-4</c:v>
                </c:pt>
                <c:pt idx="5045">
                  <c:v>2.04479999E-4</c:v>
                </c:pt>
                <c:pt idx="5046">
                  <c:v>2.0455999900000001E-4</c:v>
                </c:pt>
                <c:pt idx="5047">
                  <c:v>2.04639999E-4</c:v>
                </c:pt>
                <c:pt idx="5048">
                  <c:v>2.0471999900000001E-4</c:v>
                </c:pt>
                <c:pt idx="5049">
                  <c:v>2.0479999899999999E-4</c:v>
                </c:pt>
                <c:pt idx="5050">
                  <c:v>2.0487999900000001E-4</c:v>
                </c:pt>
                <c:pt idx="5051">
                  <c:v>2.0495999899999999E-4</c:v>
                </c:pt>
                <c:pt idx="5052">
                  <c:v>2.0503999900000001E-4</c:v>
                </c:pt>
                <c:pt idx="5053">
                  <c:v>2.0511999899999999E-4</c:v>
                </c:pt>
                <c:pt idx="5054">
                  <c:v>2.05199999E-4</c:v>
                </c:pt>
                <c:pt idx="5055">
                  <c:v>2.0527999899999999E-4</c:v>
                </c:pt>
                <c:pt idx="5056">
                  <c:v>2.05359999E-4</c:v>
                </c:pt>
                <c:pt idx="5057">
                  <c:v>2.0543999899999999E-4</c:v>
                </c:pt>
                <c:pt idx="5058">
                  <c:v>2.05519999E-4</c:v>
                </c:pt>
                <c:pt idx="5059">
                  <c:v>2.0559999899999999E-4</c:v>
                </c:pt>
                <c:pt idx="5060">
                  <c:v>2.05679999E-4</c:v>
                </c:pt>
                <c:pt idx="5061">
                  <c:v>2.0575999900000001E-4</c:v>
                </c:pt>
                <c:pt idx="5062">
                  <c:v>2.05839999E-4</c:v>
                </c:pt>
                <c:pt idx="5063">
                  <c:v>2.0591999900000001E-4</c:v>
                </c:pt>
                <c:pt idx="5064">
                  <c:v>2.05999999E-4</c:v>
                </c:pt>
                <c:pt idx="5065">
                  <c:v>2.0607999900000001E-4</c:v>
                </c:pt>
                <c:pt idx="5066">
                  <c:v>2.06159999E-4</c:v>
                </c:pt>
                <c:pt idx="5067">
                  <c:v>2.0623999900000001E-4</c:v>
                </c:pt>
                <c:pt idx="5068">
                  <c:v>2.0631999899999999E-4</c:v>
                </c:pt>
                <c:pt idx="5069">
                  <c:v>2.0639999900000001E-4</c:v>
                </c:pt>
                <c:pt idx="5070">
                  <c:v>2.0647999899999999E-4</c:v>
                </c:pt>
                <c:pt idx="5071">
                  <c:v>2.06559999E-4</c:v>
                </c:pt>
                <c:pt idx="5072">
                  <c:v>2.0663999899999999E-4</c:v>
                </c:pt>
                <c:pt idx="5073">
                  <c:v>2.06719999E-4</c:v>
                </c:pt>
                <c:pt idx="5074">
                  <c:v>2.0679999899999999E-4</c:v>
                </c:pt>
                <c:pt idx="5075">
                  <c:v>2.06879999E-4</c:v>
                </c:pt>
                <c:pt idx="5076">
                  <c:v>2.0695999899999999E-4</c:v>
                </c:pt>
                <c:pt idx="5077">
                  <c:v>2.07039999E-4</c:v>
                </c:pt>
                <c:pt idx="5078">
                  <c:v>2.0711999900000001E-4</c:v>
                </c:pt>
                <c:pt idx="5079">
                  <c:v>2.07199999E-4</c:v>
                </c:pt>
                <c:pt idx="5080">
                  <c:v>2.0727999900000001E-4</c:v>
                </c:pt>
                <c:pt idx="5081">
                  <c:v>2.07359999E-4</c:v>
                </c:pt>
                <c:pt idx="5082">
                  <c:v>2.0743999900000001E-4</c:v>
                </c:pt>
                <c:pt idx="5083">
                  <c:v>2.07519999E-4</c:v>
                </c:pt>
                <c:pt idx="5084">
                  <c:v>2.0759999900000001E-4</c:v>
                </c:pt>
                <c:pt idx="5085">
                  <c:v>2.0767999899999999E-4</c:v>
                </c:pt>
                <c:pt idx="5086">
                  <c:v>2.0775999900000001E-4</c:v>
                </c:pt>
                <c:pt idx="5087">
                  <c:v>2.0783999899999999E-4</c:v>
                </c:pt>
                <c:pt idx="5088">
                  <c:v>2.0791999900000001E-4</c:v>
                </c:pt>
                <c:pt idx="5089">
                  <c:v>2.0799999899999999E-4</c:v>
                </c:pt>
                <c:pt idx="5090">
                  <c:v>2.08079999E-4</c:v>
                </c:pt>
                <c:pt idx="5091">
                  <c:v>2.0815999899999999E-4</c:v>
                </c:pt>
                <c:pt idx="5092">
                  <c:v>2.08239999E-4</c:v>
                </c:pt>
                <c:pt idx="5093">
                  <c:v>2.0831999899999999E-4</c:v>
                </c:pt>
                <c:pt idx="5094">
                  <c:v>2.08399999E-4</c:v>
                </c:pt>
                <c:pt idx="5095">
                  <c:v>2.0847999899999999E-4</c:v>
                </c:pt>
                <c:pt idx="5096">
                  <c:v>2.08559999E-4</c:v>
                </c:pt>
                <c:pt idx="5097">
                  <c:v>2.0863999900000001E-4</c:v>
                </c:pt>
                <c:pt idx="5098">
                  <c:v>2.08719999E-4</c:v>
                </c:pt>
                <c:pt idx="5099">
                  <c:v>2.0879999900000001E-4</c:v>
                </c:pt>
                <c:pt idx="5100">
                  <c:v>2.08879999E-4</c:v>
                </c:pt>
                <c:pt idx="5101">
                  <c:v>2.0895999900000001E-4</c:v>
                </c:pt>
                <c:pt idx="5102">
                  <c:v>2.0903999899999999E-4</c:v>
                </c:pt>
                <c:pt idx="5103">
                  <c:v>2.0911999900000001E-4</c:v>
                </c:pt>
                <c:pt idx="5104">
                  <c:v>2.0919999899999999E-4</c:v>
                </c:pt>
                <c:pt idx="5105">
                  <c:v>2.0927999900000001E-4</c:v>
                </c:pt>
                <c:pt idx="5106">
                  <c:v>2.0935999899999999E-4</c:v>
                </c:pt>
                <c:pt idx="5107">
                  <c:v>2.09439999E-4</c:v>
                </c:pt>
                <c:pt idx="5108">
                  <c:v>2.0951999899999999E-4</c:v>
                </c:pt>
                <c:pt idx="5109">
                  <c:v>2.09599999E-4</c:v>
                </c:pt>
                <c:pt idx="5110">
                  <c:v>2.0967999899999999E-4</c:v>
                </c:pt>
                <c:pt idx="5111">
                  <c:v>2.09759999E-4</c:v>
                </c:pt>
                <c:pt idx="5112">
                  <c:v>2.0983999899999999E-4</c:v>
                </c:pt>
                <c:pt idx="5113">
                  <c:v>2.09919999E-4</c:v>
                </c:pt>
                <c:pt idx="5114">
                  <c:v>2.0999999900000001E-4</c:v>
                </c:pt>
                <c:pt idx="5115">
                  <c:v>2.10079999E-4</c:v>
                </c:pt>
                <c:pt idx="5116">
                  <c:v>2.1015999900000001E-4</c:v>
                </c:pt>
                <c:pt idx="5117">
                  <c:v>2.10239999E-4</c:v>
                </c:pt>
                <c:pt idx="5118">
                  <c:v>2.1031999900000001E-4</c:v>
                </c:pt>
                <c:pt idx="5119">
                  <c:v>2.10399999E-4</c:v>
                </c:pt>
                <c:pt idx="5120">
                  <c:v>2.1047999900000001E-4</c:v>
                </c:pt>
                <c:pt idx="5121">
                  <c:v>2.1055999899999999E-4</c:v>
                </c:pt>
                <c:pt idx="5122">
                  <c:v>2.1063999900000001E-4</c:v>
                </c:pt>
                <c:pt idx="5123">
                  <c:v>2.1071999899999999E-4</c:v>
                </c:pt>
                <c:pt idx="5124">
                  <c:v>2.1079999900000001E-4</c:v>
                </c:pt>
                <c:pt idx="5125">
                  <c:v>2.1087999899999999E-4</c:v>
                </c:pt>
                <c:pt idx="5126">
                  <c:v>2.10959999E-4</c:v>
                </c:pt>
                <c:pt idx="5127">
                  <c:v>2.1103999899999999E-4</c:v>
                </c:pt>
                <c:pt idx="5128">
                  <c:v>2.11119999E-4</c:v>
                </c:pt>
                <c:pt idx="5129">
                  <c:v>2.1119999899999999E-4</c:v>
                </c:pt>
                <c:pt idx="5130">
                  <c:v>2.11279999E-4</c:v>
                </c:pt>
                <c:pt idx="5131">
                  <c:v>2.1135999900000001E-4</c:v>
                </c:pt>
                <c:pt idx="5132">
                  <c:v>2.11439999E-4</c:v>
                </c:pt>
                <c:pt idx="5133">
                  <c:v>2.1151999900000001E-4</c:v>
                </c:pt>
                <c:pt idx="5134">
                  <c:v>2.11599999E-4</c:v>
                </c:pt>
                <c:pt idx="5135">
                  <c:v>2.1167999900000001E-4</c:v>
                </c:pt>
                <c:pt idx="5136">
                  <c:v>2.11759999E-4</c:v>
                </c:pt>
                <c:pt idx="5137">
                  <c:v>2.1183999900000001E-4</c:v>
                </c:pt>
                <c:pt idx="5138">
                  <c:v>2.1191999899999999E-4</c:v>
                </c:pt>
                <c:pt idx="5139">
                  <c:v>2.1199999900000001E-4</c:v>
                </c:pt>
                <c:pt idx="5140">
                  <c:v>2.1207999899999999E-4</c:v>
                </c:pt>
                <c:pt idx="5141">
                  <c:v>2.1215999900000001E-4</c:v>
                </c:pt>
                <c:pt idx="5142">
                  <c:v>2.1223999899999999E-4</c:v>
                </c:pt>
                <c:pt idx="5143">
                  <c:v>2.12319999E-4</c:v>
                </c:pt>
                <c:pt idx="5144">
                  <c:v>2.1239999899999999E-4</c:v>
                </c:pt>
                <c:pt idx="5145">
                  <c:v>2.12479999E-4</c:v>
                </c:pt>
                <c:pt idx="5146">
                  <c:v>2.1255999899999999E-4</c:v>
                </c:pt>
                <c:pt idx="5147">
                  <c:v>2.12639999E-4</c:v>
                </c:pt>
                <c:pt idx="5148">
                  <c:v>2.1271999899999999E-4</c:v>
                </c:pt>
                <c:pt idx="5149">
                  <c:v>2.12799999E-4</c:v>
                </c:pt>
                <c:pt idx="5150">
                  <c:v>2.1287999900000001E-4</c:v>
                </c:pt>
                <c:pt idx="5151">
                  <c:v>2.12959999E-4</c:v>
                </c:pt>
                <c:pt idx="5152">
                  <c:v>2.1303999900000001E-4</c:v>
                </c:pt>
                <c:pt idx="5153">
                  <c:v>2.13119999E-4</c:v>
                </c:pt>
                <c:pt idx="5154">
                  <c:v>2.1319999900000001E-4</c:v>
                </c:pt>
                <c:pt idx="5155">
                  <c:v>2.1327999899999999E-4</c:v>
                </c:pt>
                <c:pt idx="5156">
                  <c:v>2.1335999900000001E-4</c:v>
                </c:pt>
                <c:pt idx="5157">
                  <c:v>2.1343999899999999E-4</c:v>
                </c:pt>
                <c:pt idx="5158">
                  <c:v>2.1351999900000001E-4</c:v>
                </c:pt>
                <c:pt idx="5159">
                  <c:v>2.1359999899999999E-4</c:v>
                </c:pt>
                <c:pt idx="5160">
                  <c:v>2.13679999E-4</c:v>
                </c:pt>
                <c:pt idx="5161">
                  <c:v>2.1375999899999999E-4</c:v>
                </c:pt>
                <c:pt idx="5162">
                  <c:v>2.13839999E-4</c:v>
                </c:pt>
                <c:pt idx="5163">
                  <c:v>2.1391999899999999E-4</c:v>
                </c:pt>
                <c:pt idx="5164">
                  <c:v>2.13999999E-4</c:v>
                </c:pt>
                <c:pt idx="5165">
                  <c:v>2.1407999899999999E-4</c:v>
                </c:pt>
                <c:pt idx="5166">
                  <c:v>2.14159999E-4</c:v>
                </c:pt>
                <c:pt idx="5167">
                  <c:v>2.1423999900000001E-4</c:v>
                </c:pt>
                <c:pt idx="5168">
                  <c:v>2.14319999E-4</c:v>
                </c:pt>
                <c:pt idx="5169">
                  <c:v>2.1439999900000001E-4</c:v>
                </c:pt>
                <c:pt idx="5170">
                  <c:v>2.14479999E-4</c:v>
                </c:pt>
                <c:pt idx="5171">
                  <c:v>2.1455999900000001E-4</c:v>
                </c:pt>
                <c:pt idx="5172">
                  <c:v>2.14639999E-4</c:v>
                </c:pt>
                <c:pt idx="5173">
                  <c:v>2.1471999900000001E-4</c:v>
                </c:pt>
                <c:pt idx="5174">
                  <c:v>2.1479999899999999E-4</c:v>
                </c:pt>
                <c:pt idx="5175">
                  <c:v>2.1487999900000001E-4</c:v>
                </c:pt>
                <c:pt idx="5176">
                  <c:v>2.1495999899999999E-4</c:v>
                </c:pt>
                <c:pt idx="5177">
                  <c:v>2.1503999900000001E-4</c:v>
                </c:pt>
                <c:pt idx="5178">
                  <c:v>2.1511999899999999E-4</c:v>
                </c:pt>
                <c:pt idx="5179">
                  <c:v>2.15199999E-4</c:v>
                </c:pt>
                <c:pt idx="5180">
                  <c:v>2.1527999899999999E-4</c:v>
                </c:pt>
                <c:pt idx="5181">
                  <c:v>2.15359999E-4</c:v>
                </c:pt>
                <c:pt idx="5182">
                  <c:v>2.1543999899999999E-4</c:v>
                </c:pt>
                <c:pt idx="5183">
                  <c:v>2.15519999E-4</c:v>
                </c:pt>
                <c:pt idx="5184">
                  <c:v>2.1559999900000001E-4</c:v>
                </c:pt>
                <c:pt idx="5185">
                  <c:v>2.15679999E-4</c:v>
                </c:pt>
                <c:pt idx="5186">
                  <c:v>2.1575999900000001E-4</c:v>
                </c:pt>
                <c:pt idx="5187">
                  <c:v>2.15839999E-4</c:v>
                </c:pt>
                <c:pt idx="5188">
                  <c:v>2.1591999900000001E-4</c:v>
                </c:pt>
                <c:pt idx="5189">
                  <c:v>2.15999999E-4</c:v>
                </c:pt>
                <c:pt idx="5190">
                  <c:v>2.1607999900000001E-4</c:v>
                </c:pt>
                <c:pt idx="5191">
                  <c:v>2.1615999899999999E-4</c:v>
                </c:pt>
                <c:pt idx="5192">
                  <c:v>2.1623999900000001E-4</c:v>
                </c:pt>
                <c:pt idx="5193">
                  <c:v>2.1631999899999999E-4</c:v>
                </c:pt>
                <c:pt idx="5194">
                  <c:v>2.1639999900000001E-4</c:v>
                </c:pt>
                <c:pt idx="5195">
                  <c:v>2.1647999899999999E-4</c:v>
                </c:pt>
                <c:pt idx="5196">
                  <c:v>2.16559999E-4</c:v>
                </c:pt>
                <c:pt idx="5197">
                  <c:v>2.1663999899999999E-4</c:v>
                </c:pt>
                <c:pt idx="5198">
                  <c:v>2.16719999E-4</c:v>
                </c:pt>
                <c:pt idx="5199">
                  <c:v>2.1679999899999999E-4</c:v>
                </c:pt>
                <c:pt idx="5200">
                  <c:v>2.16879999E-4</c:v>
                </c:pt>
                <c:pt idx="5201">
                  <c:v>2.1695999899999999E-4</c:v>
                </c:pt>
                <c:pt idx="5202">
                  <c:v>2.17039999E-4</c:v>
                </c:pt>
                <c:pt idx="5203">
                  <c:v>2.1711999900000001E-4</c:v>
                </c:pt>
                <c:pt idx="5204">
                  <c:v>2.17199999E-4</c:v>
                </c:pt>
                <c:pt idx="5205">
                  <c:v>2.1727999900000001E-4</c:v>
                </c:pt>
                <c:pt idx="5206">
                  <c:v>2.17359999E-4</c:v>
                </c:pt>
                <c:pt idx="5207">
                  <c:v>2.1743999900000001E-4</c:v>
                </c:pt>
                <c:pt idx="5208">
                  <c:v>2.1751999899999999E-4</c:v>
                </c:pt>
                <c:pt idx="5209">
                  <c:v>2.1759999900000001E-4</c:v>
                </c:pt>
                <c:pt idx="5210">
                  <c:v>2.1767999899999999E-4</c:v>
                </c:pt>
                <c:pt idx="5211">
                  <c:v>2.1775999900000001E-4</c:v>
                </c:pt>
                <c:pt idx="5212">
                  <c:v>2.1783999899999999E-4</c:v>
                </c:pt>
                <c:pt idx="5213">
                  <c:v>2.17919999E-4</c:v>
                </c:pt>
                <c:pt idx="5214">
                  <c:v>2.1799999899999999E-4</c:v>
                </c:pt>
                <c:pt idx="5215">
                  <c:v>2.18079999E-4</c:v>
                </c:pt>
                <c:pt idx="5216">
                  <c:v>2.1815999899999999E-4</c:v>
                </c:pt>
                <c:pt idx="5217">
                  <c:v>2.18239999E-4</c:v>
                </c:pt>
                <c:pt idx="5218">
                  <c:v>2.1831999899999999E-4</c:v>
                </c:pt>
                <c:pt idx="5219">
                  <c:v>2.18399999E-4</c:v>
                </c:pt>
                <c:pt idx="5220">
                  <c:v>2.1847999900000001E-4</c:v>
                </c:pt>
                <c:pt idx="5221">
                  <c:v>2.18559999E-4</c:v>
                </c:pt>
                <c:pt idx="5222">
                  <c:v>2.1863999900000001E-4</c:v>
                </c:pt>
                <c:pt idx="5223">
                  <c:v>2.18719999E-4</c:v>
                </c:pt>
                <c:pt idx="5224">
                  <c:v>2.1879999900000001E-4</c:v>
                </c:pt>
                <c:pt idx="5225">
                  <c:v>2.18879999E-4</c:v>
                </c:pt>
                <c:pt idx="5226">
                  <c:v>2.1895999900000001E-4</c:v>
                </c:pt>
                <c:pt idx="5227">
                  <c:v>2.1903999899999999E-4</c:v>
                </c:pt>
                <c:pt idx="5228">
                  <c:v>2.1911999900000001E-4</c:v>
                </c:pt>
                <c:pt idx="5229">
                  <c:v>2.1919999899999999E-4</c:v>
                </c:pt>
                <c:pt idx="5230">
                  <c:v>2.1927999900000001E-4</c:v>
                </c:pt>
                <c:pt idx="5231">
                  <c:v>2.1935999899999999E-4</c:v>
                </c:pt>
                <c:pt idx="5232">
                  <c:v>2.19439999E-4</c:v>
                </c:pt>
                <c:pt idx="5233">
                  <c:v>2.1951999899999999E-4</c:v>
                </c:pt>
                <c:pt idx="5234">
                  <c:v>2.19599999E-4</c:v>
                </c:pt>
                <c:pt idx="5235">
                  <c:v>2.1967999899999999E-4</c:v>
                </c:pt>
                <c:pt idx="5236">
                  <c:v>2.19759999E-4</c:v>
                </c:pt>
                <c:pt idx="5237">
                  <c:v>2.1983999900000001E-4</c:v>
                </c:pt>
                <c:pt idx="5238">
                  <c:v>2.19919999E-4</c:v>
                </c:pt>
                <c:pt idx="5239">
                  <c:v>2.1999999900000001E-4</c:v>
                </c:pt>
                <c:pt idx="5240">
                  <c:v>2.20079999E-4</c:v>
                </c:pt>
                <c:pt idx="5241">
                  <c:v>2.2015999900000001E-4</c:v>
                </c:pt>
                <c:pt idx="5242">
                  <c:v>2.20239999E-4</c:v>
                </c:pt>
                <c:pt idx="5243">
                  <c:v>2.2031999900000001E-4</c:v>
                </c:pt>
                <c:pt idx="5244">
                  <c:v>2.2039999899999999E-4</c:v>
                </c:pt>
                <c:pt idx="5245">
                  <c:v>2.2047999900000001E-4</c:v>
                </c:pt>
                <c:pt idx="5246">
                  <c:v>2.2055999899999999E-4</c:v>
                </c:pt>
                <c:pt idx="5247">
                  <c:v>2.2063999900000001E-4</c:v>
                </c:pt>
                <c:pt idx="5248">
                  <c:v>2.2071999899999999E-4</c:v>
                </c:pt>
                <c:pt idx="5249">
                  <c:v>2.20799999E-4</c:v>
                </c:pt>
                <c:pt idx="5250">
                  <c:v>2.2087999899999999E-4</c:v>
                </c:pt>
                <c:pt idx="5251">
                  <c:v>2.20959999E-4</c:v>
                </c:pt>
                <c:pt idx="5252">
                  <c:v>2.2103999899999999E-4</c:v>
                </c:pt>
                <c:pt idx="5253">
                  <c:v>2.21119999E-4</c:v>
                </c:pt>
                <c:pt idx="5254">
                  <c:v>2.2119999899999999E-4</c:v>
                </c:pt>
                <c:pt idx="5255">
                  <c:v>2.21279999E-4</c:v>
                </c:pt>
                <c:pt idx="5256">
                  <c:v>2.2135999900000001E-4</c:v>
                </c:pt>
                <c:pt idx="5257">
                  <c:v>2.21439999E-4</c:v>
                </c:pt>
                <c:pt idx="5258">
                  <c:v>2.2151999900000001E-4</c:v>
                </c:pt>
                <c:pt idx="5259">
                  <c:v>2.21599999E-4</c:v>
                </c:pt>
                <c:pt idx="5260">
                  <c:v>2.2167999900000001E-4</c:v>
                </c:pt>
                <c:pt idx="5261">
                  <c:v>2.2175999899999999E-4</c:v>
                </c:pt>
                <c:pt idx="5262">
                  <c:v>2.2183999900000001E-4</c:v>
                </c:pt>
                <c:pt idx="5263">
                  <c:v>2.2191999899999999E-4</c:v>
                </c:pt>
                <c:pt idx="5264">
                  <c:v>2.2199999900000001E-4</c:v>
                </c:pt>
                <c:pt idx="5265">
                  <c:v>2.2207999899999999E-4</c:v>
                </c:pt>
                <c:pt idx="5266">
                  <c:v>2.22159999E-4</c:v>
                </c:pt>
                <c:pt idx="5267">
                  <c:v>2.2223999899999999E-4</c:v>
                </c:pt>
                <c:pt idx="5268">
                  <c:v>2.22319999E-4</c:v>
                </c:pt>
                <c:pt idx="5269">
                  <c:v>2.2239999899999999E-4</c:v>
                </c:pt>
                <c:pt idx="5270">
                  <c:v>2.22479999E-4</c:v>
                </c:pt>
                <c:pt idx="5271">
                  <c:v>2.2255999899999999E-4</c:v>
                </c:pt>
                <c:pt idx="5272">
                  <c:v>2.22639999E-4</c:v>
                </c:pt>
                <c:pt idx="5273">
                  <c:v>2.2271999900000001E-4</c:v>
                </c:pt>
                <c:pt idx="5274">
                  <c:v>2.22799999E-4</c:v>
                </c:pt>
                <c:pt idx="5275">
                  <c:v>2.2287999900000001E-4</c:v>
                </c:pt>
                <c:pt idx="5276">
                  <c:v>2.22959999E-4</c:v>
                </c:pt>
                <c:pt idx="5277">
                  <c:v>2.2303999900000001E-4</c:v>
                </c:pt>
                <c:pt idx="5278">
                  <c:v>2.23119999E-4</c:v>
                </c:pt>
                <c:pt idx="5279">
                  <c:v>2.2319999900000001E-4</c:v>
                </c:pt>
                <c:pt idx="5280">
                  <c:v>2.2327999899999999E-4</c:v>
                </c:pt>
                <c:pt idx="5281">
                  <c:v>2.2335999900000001E-4</c:v>
                </c:pt>
                <c:pt idx="5282">
                  <c:v>2.2343999899999999E-4</c:v>
                </c:pt>
                <c:pt idx="5283">
                  <c:v>2.2351999900000001E-4</c:v>
                </c:pt>
                <c:pt idx="5284">
                  <c:v>2.2359999899999999E-4</c:v>
                </c:pt>
                <c:pt idx="5285">
                  <c:v>2.23679999E-4</c:v>
                </c:pt>
                <c:pt idx="5286">
                  <c:v>2.2375999899999999E-4</c:v>
                </c:pt>
                <c:pt idx="5287">
                  <c:v>2.23839999E-4</c:v>
                </c:pt>
                <c:pt idx="5288">
                  <c:v>2.2391999899999999E-4</c:v>
                </c:pt>
                <c:pt idx="5289">
                  <c:v>2.23999999E-4</c:v>
                </c:pt>
                <c:pt idx="5290">
                  <c:v>2.2407999900000001E-4</c:v>
                </c:pt>
                <c:pt idx="5291">
                  <c:v>2.24159999E-4</c:v>
                </c:pt>
                <c:pt idx="5292">
                  <c:v>2.2423999900000001E-4</c:v>
                </c:pt>
                <c:pt idx="5293">
                  <c:v>2.24319999E-4</c:v>
                </c:pt>
                <c:pt idx="5294">
                  <c:v>2.2439999900000001E-4</c:v>
                </c:pt>
                <c:pt idx="5295">
                  <c:v>2.24479999E-4</c:v>
                </c:pt>
                <c:pt idx="5296">
                  <c:v>2.2455999900000001E-4</c:v>
                </c:pt>
                <c:pt idx="5297">
                  <c:v>2.2463999899999999E-4</c:v>
                </c:pt>
                <c:pt idx="5298">
                  <c:v>2.2471999900000001E-4</c:v>
                </c:pt>
                <c:pt idx="5299">
                  <c:v>2.2479999899999999E-4</c:v>
                </c:pt>
                <c:pt idx="5300">
                  <c:v>2.2487999900000001E-4</c:v>
                </c:pt>
                <c:pt idx="5301">
                  <c:v>2.2495999899999999E-4</c:v>
                </c:pt>
                <c:pt idx="5302">
                  <c:v>2.25039999E-4</c:v>
                </c:pt>
                <c:pt idx="5303">
                  <c:v>2.2511999899999999E-4</c:v>
                </c:pt>
                <c:pt idx="5304">
                  <c:v>2.25199999E-4</c:v>
                </c:pt>
                <c:pt idx="5305">
                  <c:v>2.2527999899999999E-4</c:v>
                </c:pt>
                <c:pt idx="5306">
                  <c:v>2.25359999E-4</c:v>
                </c:pt>
                <c:pt idx="5307">
                  <c:v>2.2543999899999999E-4</c:v>
                </c:pt>
                <c:pt idx="5308">
                  <c:v>2.25519999E-4</c:v>
                </c:pt>
                <c:pt idx="5309">
                  <c:v>2.2559999900000001E-4</c:v>
                </c:pt>
                <c:pt idx="5310">
                  <c:v>2.25679999E-4</c:v>
                </c:pt>
                <c:pt idx="5311">
                  <c:v>2.2575999900000001E-4</c:v>
                </c:pt>
                <c:pt idx="5312">
                  <c:v>2.25839999E-4</c:v>
                </c:pt>
                <c:pt idx="5313">
                  <c:v>2.2591999900000001E-4</c:v>
                </c:pt>
                <c:pt idx="5314">
                  <c:v>2.25999999E-4</c:v>
                </c:pt>
                <c:pt idx="5315">
                  <c:v>2.2607999900000001E-4</c:v>
                </c:pt>
                <c:pt idx="5316">
                  <c:v>2.2615999899999999E-4</c:v>
                </c:pt>
                <c:pt idx="5317">
                  <c:v>2.2623999900000001E-4</c:v>
                </c:pt>
                <c:pt idx="5318">
                  <c:v>2.2631999899999999E-4</c:v>
                </c:pt>
                <c:pt idx="5319">
                  <c:v>2.26399999E-4</c:v>
                </c:pt>
                <c:pt idx="5320">
                  <c:v>2.2647999899999999E-4</c:v>
                </c:pt>
                <c:pt idx="5321">
                  <c:v>2.26559999E-4</c:v>
                </c:pt>
                <c:pt idx="5322">
                  <c:v>2.2663999899999999E-4</c:v>
                </c:pt>
                <c:pt idx="5323">
                  <c:v>2.26719999E-4</c:v>
                </c:pt>
                <c:pt idx="5324">
                  <c:v>2.2679999899999999E-4</c:v>
                </c:pt>
                <c:pt idx="5325">
                  <c:v>2.26879999E-4</c:v>
                </c:pt>
                <c:pt idx="5326">
                  <c:v>2.2695999900000001E-4</c:v>
                </c:pt>
                <c:pt idx="5327">
                  <c:v>2.27039999E-4</c:v>
                </c:pt>
                <c:pt idx="5328">
                  <c:v>2.2711999900000001E-4</c:v>
                </c:pt>
                <c:pt idx="5329">
                  <c:v>2.27199999E-4</c:v>
                </c:pt>
                <c:pt idx="5330">
                  <c:v>2.2727999900000001E-4</c:v>
                </c:pt>
                <c:pt idx="5331">
                  <c:v>2.27359999E-4</c:v>
                </c:pt>
                <c:pt idx="5332">
                  <c:v>2.2743999900000001E-4</c:v>
                </c:pt>
                <c:pt idx="5333">
                  <c:v>2.2751999899999999E-4</c:v>
                </c:pt>
                <c:pt idx="5334">
                  <c:v>2.2759999900000001E-4</c:v>
                </c:pt>
                <c:pt idx="5335">
                  <c:v>2.2767999899999999E-4</c:v>
                </c:pt>
                <c:pt idx="5336">
                  <c:v>2.2775999900000001E-4</c:v>
                </c:pt>
                <c:pt idx="5337">
                  <c:v>2.2783999899999999E-4</c:v>
                </c:pt>
                <c:pt idx="5338">
                  <c:v>2.27919999E-4</c:v>
                </c:pt>
                <c:pt idx="5339">
                  <c:v>2.2799999899999999E-4</c:v>
                </c:pt>
                <c:pt idx="5340">
                  <c:v>2.28079999E-4</c:v>
                </c:pt>
                <c:pt idx="5341">
                  <c:v>2.2815999899999999E-4</c:v>
                </c:pt>
                <c:pt idx="5342">
                  <c:v>2.28239999E-4</c:v>
                </c:pt>
                <c:pt idx="5343">
                  <c:v>2.2831999900000001E-4</c:v>
                </c:pt>
                <c:pt idx="5344">
                  <c:v>2.28399999E-4</c:v>
                </c:pt>
                <c:pt idx="5345">
                  <c:v>2.2847999900000001E-4</c:v>
                </c:pt>
                <c:pt idx="5346">
                  <c:v>2.28559999E-4</c:v>
                </c:pt>
                <c:pt idx="5347">
                  <c:v>2.2863999900000001E-4</c:v>
                </c:pt>
                <c:pt idx="5348">
                  <c:v>2.28719999E-4</c:v>
                </c:pt>
                <c:pt idx="5349">
                  <c:v>2.2879999900000001E-4</c:v>
                </c:pt>
                <c:pt idx="5350">
                  <c:v>2.2887999899999999E-4</c:v>
                </c:pt>
                <c:pt idx="5351">
                  <c:v>2.2895999900000001E-4</c:v>
                </c:pt>
                <c:pt idx="5352">
                  <c:v>2.2903999899999999E-4</c:v>
                </c:pt>
                <c:pt idx="5353">
                  <c:v>2.2911999900000001E-4</c:v>
                </c:pt>
                <c:pt idx="5354">
                  <c:v>2.2919999899999999E-4</c:v>
                </c:pt>
                <c:pt idx="5355">
                  <c:v>2.29279999E-4</c:v>
                </c:pt>
                <c:pt idx="5356">
                  <c:v>2.2935999899999999E-4</c:v>
                </c:pt>
                <c:pt idx="5357">
                  <c:v>2.29439999E-4</c:v>
                </c:pt>
                <c:pt idx="5358">
                  <c:v>2.2951999899999999E-4</c:v>
                </c:pt>
                <c:pt idx="5359">
                  <c:v>2.29599999E-4</c:v>
                </c:pt>
                <c:pt idx="5360">
                  <c:v>2.2967999899999999E-4</c:v>
                </c:pt>
                <c:pt idx="5361">
                  <c:v>2.29759999E-4</c:v>
                </c:pt>
                <c:pt idx="5362">
                  <c:v>2.2983999900000001E-4</c:v>
                </c:pt>
                <c:pt idx="5363">
                  <c:v>2.29919999E-4</c:v>
                </c:pt>
                <c:pt idx="5364">
                  <c:v>2.2999999900000001E-4</c:v>
                </c:pt>
                <c:pt idx="5365">
                  <c:v>2.30079999E-4</c:v>
                </c:pt>
                <c:pt idx="5366">
                  <c:v>2.3015999900000001E-4</c:v>
                </c:pt>
                <c:pt idx="5367">
                  <c:v>2.30239999E-4</c:v>
                </c:pt>
                <c:pt idx="5368">
                  <c:v>2.3031999900000001E-4</c:v>
                </c:pt>
                <c:pt idx="5369">
                  <c:v>2.3039999899999999E-4</c:v>
                </c:pt>
                <c:pt idx="5370">
                  <c:v>2.3047999900000001E-4</c:v>
                </c:pt>
                <c:pt idx="5371">
                  <c:v>2.3055999899999999E-4</c:v>
                </c:pt>
                <c:pt idx="5372">
                  <c:v>2.30639999E-4</c:v>
                </c:pt>
                <c:pt idx="5373">
                  <c:v>2.3071999899999999E-4</c:v>
                </c:pt>
                <c:pt idx="5374">
                  <c:v>2.30799999E-4</c:v>
                </c:pt>
                <c:pt idx="5375">
                  <c:v>2.3087999899999999E-4</c:v>
                </c:pt>
                <c:pt idx="5376">
                  <c:v>2.30959999E-4</c:v>
                </c:pt>
                <c:pt idx="5377">
                  <c:v>2.3103999899999999E-4</c:v>
                </c:pt>
                <c:pt idx="5378">
                  <c:v>2.31119999E-4</c:v>
                </c:pt>
                <c:pt idx="5379">
                  <c:v>2.3119999900000001E-4</c:v>
                </c:pt>
                <c:pt idx="5380">
                  <c:v>2.31279999E-4</c:v>
                </c:pt>
                <c:pt idx="5381">
                  <c:v>2.3135999900000001E-4</c:v>
                </c:pt>
                <c:pt idx="5382">
                  <c:v>2.31439999E-4</c:v>
                </c:pt>
                <c:pt idx="5383">
                  <c:v>2.3151999900000001E-4</c:v>
                </c:pt>
                <c:pt idx="5384">
                  <c:v>2.31599999E-4</c:v>
                </c:pt>
                <c:pt idx="5385">
                  <c:v>2.3167999900000001E-4</c:v>
                </c:pt>
                <c:pt idx="5386">
                  <c:v>2.3175999899999999E-4</c:v>
                </c:pt>
                <c:pt idx="5387">
                  <c:v>2.3183999900000001E-4</c:v>
                </c:pt>
                <c:pt idx="5388">
                  <c:v>2.3191999899999999E-4</c:v>
                </c:pt>
                <c:pt idx="5389">
                  <c:v>2.3199999900000001E-4</c:v>
                </c:pt>
                <c:pt idx="5390">
                  <c:v>2.3207999899999999E-4</c:v>
                </c:pt>
                <c:pt idx="5391">
                  <c:v>2.32159999E-4</c:v>
                </c:pt>
                <c:pt idx="5392">
                  <c:v>2.3223999899999999E-4</c:v>
                </c:pt>
                <c:pt idx="5393">
                  <c:v>2.32319999E-4</c:v>
                </c:pt>
                <c:pt idx="5394">
                  <c:v>2.3239999899999999E-4</c:v>
                </c:pt>
                <c:pt idx="5395">
                  <c:v>2.32479999E-4</c:v>
                </c:pt>
                <c:pt idx="5396">
                  <c:v>2.3255999899999999E-4</c:v>
                </c:pt>
                <c:pt idx="5397">
                  <c:v>2.32639999E-4</c:v>
                </c:pt>
                <c:pt idx="5398">
                  <c:v>2.3271999900000001E-4</c:v>
                </c:pt>
                <c:pt idx="5399">
                  <c:v>2.32799999E-4</c:v>
                </c:pt>
                <c:pt idx="5400">
                  <c:v>2.3287999900000001E-4</c:v>
                </c:pt>
                <c:pt idx="5401">
                  <c:v>2.32959999E-4</c:v>
                </c:pt>
                <c:pt idx="5402">
                  <c:v>2.3303999900000001E-4</c:v>
                </c:pt>
                <c:pt idx="5403">
                  <c:v>2.3311999899999999E-4</c:v>
                </c:pt>
                <c:pt idx="5404">
                  <c:v>2.3319999900000001E-4</c:v>
                </c:pt>
                <c:pt idx="5405">
                  <c:v>2.3327999899999999E-4</c:v>
                </c:pt>
                <c:pt idx="5406">
                  <c:v>2.3335999900000001E-4</c:v>
                </c:pt>
                <c:pt idx="5407">
                  <c:v>2.3343999899999999E-4</c:v>
                </c:pt>
                <c:pt idx="5408">
                  <c:v>2.33519999E-4</c:v>
                </c:pt>
                <c:pt idx="5409">
                  <c:v>2.3359999899999999E-4</c:v>
                </c:pt>
                <c:pt idx="5410">
                  <c:v>2.33679999E-4</c:v>
                </c:pt>
                <c:pt idx="5411">
                  <c:v>2.3375999899999999E-4</c:v>
                </c:pt>
                <c:pt idx="5412">
                  <c:v>2.33839999E-4</c:v>
                </c:pt>
                <c:pt idx="5413">
                  <c:v>2.3391999899999999E-4</c:v>
                </c:pt>
                <c:pt idx="5414">
                  <c:v>2.33999999E-4</c:v>
                </c:pt>
                <c:pt idx="5415">
                  <c:v>2.3407999900000001E-4</c:v>
                </c:pt>
                <c:pt idx="5416">
                  <c:v>2.34159999E-4</c:v>
                </c:pt>
                <c:pt idx="5417">
                  <c:v>2.3423999900000001E-4</c:v>
                </c:pt>
                <c:pt idx="5418">
                  <c:v>2.34319999E-4</c:v>
                </c:pt>
                <c:pt idx="5419">
                  <c:v>2.3439999900000001E-4</c:v>
                </c:pt>
                <c:pt idx="5420">
                  <c:v>2.34479999E-4</c:v>
                </c:pt>
                <c:pt idx="5421">
                  <c:v>2.3455999900000001E-4</c:v>
                </c:pt>
                <c:pt idx="5422">
                  <c:v>2.3463999899999999E-4</c:v>
                </c:pt>
                <c:pt idx="5423">
                  <c:v>2.3471999900000001E-4</c:v>
                </c:pt>
                <c:pt idx="5424">
                  <c:v>2.3479999899999999E-4</c:v>
                </c:pt>
                <c:pt idx="5425">
                  <c:v>2.34879999E-4</c:v>
                </c:pt>
                <c:pt idx="5426">
                  <c:v>2.3495999899999999E-4</c:v>
                </c:pt>
                <c:pt idx="5427">
                  <c:v>2.35039999E-4</c:v>
                </c:pt>
                <c:pt idx="5428">
                  <c:v>2.3511999899999999E-4</c:v>
                </c:pt>
                <c:pt idx="5429">
                  <c:v>2.35199999E-4</c:v>
                </c:pt>
                <c:pt idx="5430">
                  <c:v>2.3527999899999999E-4</c:v>
                </c:pt>
                <c:pt idx="5431">
                  <c:v>2.35359999E-4</c:v>
                </c:pt>
                <c:pt idx="5432">
                  <c:v>2.3543999900000001E-4</c:v>
                </c:pt>
                <c:pt idx="5433">
                  <c:v>2.35519999E-4</c:v>
                </c:pt>
                <c:pt idx="5434">
                  <c:v>2.3559999900000001E-4</c:v>
                </c:pt>
                <c:pt idx="5435">
                  <c:v>2.35679999E-4</c:v>
                </c:pt>
                <c:pt idx="5436">
                  <c:v>2.3575999900000001E-4</c:v>
                </c:pt>
                <c:pt idx="5437">
                  <c:v>2.35839999E-4</c:v>
                </c:pt>
                <c:pt idx="5438">
                  <c:v>2.3591999900000001E-4</c:v>
                </c:pt>
                <c:pt idx="5439">
                  <c:v>2.3599999899999999E-4</c:v>
                </c:pt>
                <c:pt idx="5440">
                  <c:v>2.3607999900000001E-4</c:v>
                </c:pt>
                <c:pt idx="5441">
                  <c:v>2.3615999899999999E-4</c:v>
                </c:pt>
                <c:pt idx="5442">
                  <c:v>2.3623999900000001E-4</c:v>
                </c:pt>
                <c:pt idx="5443">
                  <c:v>2.3631999899999999E-4</c:v>
                </c:pt>
                <c:pt idx="5444">
                  <c:v>2.36399999E-4</c:v>
                </c:pt>
                <c:pt idx="5445">
                  <c:v>2.3647999899999999E-4</c:v>
                </c:pt>
                <c:pt idx="5446">
                  <c:v>2.36559999E-4</c:v>
                </c:pt>
                <c:pt idx="5447">
                  <c:v>2.3663999899999999E-4</c:v>
                </c:pt>
                <c:pt idx="5448">
                  <c:v>2.36719999E-4</c:v>
                </c:pt>
                <c:pt idx="5449">
                  <c:v>2.3679999899999999E-4</c:v>
                </c:pt>
                <c:pt idx="5450">
                  <c:v>2.36879999E-4</c:v>
                </c:pt>
                <c:pt idx="5451">
                  <c:v>2.3695999900000001E-4</c:v>
                </c:pt>
                <c:pt idx="5452">
                  <c:v>2.37039999E-4</c:v>
                </c:pt>
                <c:pt idx="5453">
                  <c:v>2.3711999900000001E-4</c:v>
                </c:pt>
                <c:pt idx="5454">
                  <c:v>2.37199999E-4</c:v>
                </c:pt>
                <c:pt idx="5455">
                  <c:v>2.3727999900000001E-4</c:v>
                </c:pt>
                <c:pt idx="5456">
                  <c:v>2.3735999899999999E-4</c:v>
                </c:pt>
                <c:pt idx="5457">
                  <c:v>2.3743999900000001E-4</c:v>
                </c:pt>
                <c:pt idx="5458">
                  <c:v>2.3751999899999999E-4</c:v>
                </c:pt>
                <c:pt idx="5459">
                  <c:v>2.3759999900000001E-4</c:v>
                </c:pt>
                <c:pt idx="5460">
                  <c:v>2.3767999899999999E-4</c:v>
                </c:pt>
                <c:pt idx="5461">
                  <c:v>2.37759999E-4</c:v>
                </c:pt>
                <c:pt idx="5462">
                  <c:v>2.3783999899999999E-4</c:v>
                </c:pt>
                <c:pt idx="5463">
                  <c:v>2.37919999E-4</c:v>
                </c:pt>
                <c:pt idx="5464">
                  <c:v>2.3799999899999999E-4</c:v>
                </c:pt>
                <c:pt idx="5465">
                  <c:v>2.38079999E-4</c:v>
                </c:pt>
                <c:pt idx="5466">
                  <c:v>2.3815999899999999E-4</c:v>
                </c:pt>
                <c:pt idx="5467">
                  <c:v>2.38239999E-4</c:v>
                </c:pt>
                <c:pt idx="5468">
                  <c:v>2.3831999900000001E-4</c:v>
                </c:pt>
                <c:pt idx="5469">
                  <c:v>2.38399999E-4</c:v>
                </c:pt>
                <c:pt idx="5470">
                  <c:v>2.3847999900000001E-4</c:v>
                </c:pt>
                <c:pt idx="5471">
                  <c:v>2.38559999E-4</c:v>
                </c:pt>
                <c:pt idx="5472">
                  <c:v>2.3863999900000001E-4</c:v>
                </c:pt>
                <c:pt idx="5473">
                  <c:v>2.38719999E-4</c:v>
                </c:pt>
                <c:pt idx="5474">
                  <c:v>2.3879999900000001E-4</c:v>
                </c:pt>
                <c:pt idx="5475">
                  <c:v>2.3887999899999999E-4</c:v>
                </c:pt>
                <c:pt idx="5476">
                  <c:v>2.3895999900000001E-4</c:v>
                </c:pt>
                <c:pt idx="5477">
                  <c:v>2.3903999899999999E-4</c:v>
                </c:pt>
                <c:pt idx="5478">
                  <c:v>2.39119999E-4</c:v>
                </c:pt>
                <c:pt idx="5479">
                  <c:v>2.3919999899999999E-4</c:v>
                </c:pt>
                <c:pt idx="5480">
                  <c:v>2.39279999E-4</c:v>
                </c:pt>
                <c:pt idx="5481">
                  <c:v>2.3935999899999999E-4</c:v>
                </c:pt>
                <c:pt idx="5482">
                  <c:v>2.39439999E-4</c:v>
                </c:pt>
                <c:pt idx="5483">
                  <c:v>2.3951999899999999E-4</c:v>
                </c:pt>
                <c:pt idx="5484">
                  <c:v>2.39599999E-4</c:v>
                </c:pt>
                <c:pt idx="5485">
                  <c:v>2.3967999900000001E-4</c:v>
                </c:pt>
                <c:pt idx="5486">
                  <c:v>2.39759999E-4</c:v>
                </c:pt>
                <c:pt idx="5487">
                  <c:v>2.3983999900000001E-4</c:v>
                </c:pt>
                <c:pt idx="5488">
                  <c:v>2.39919999E-4</c:v>
                </c:pt>
                <c:pt idx="5489">
                  <c:v>2.3999999900000001E-4</c:v>
                </c:pt>
                <c:pt idx="5490">
                  <c:v>2.40079999E-4</c:v>
                </c:pt>
                <c:pt idx="5491">
                  <c:v>2.4015999900000001E-4</c:v>
                </c:pt>
                <c:pt idx="5492">
                  <c:v>2.4023999899999999E-4</c:v>
                </c:pt>
                <c:pt idx="5493">
                  <c:v>2.4031999900000001E-4</c:v>
                </c:pt>
                <c:pt idx="5494">
                  <c:v>2.4039999899999999E-4</c:v>
                </c:pt>
                <c:pt idx="5495">
                  <c:v>2.4047999900000001E-4</c:v>
                </c:pt>
                <c:pt idx="5496">
                  <c:v>2.4055999899999999E-4</c:v>
                </c:pt>
                <c:pt idx="5497">
                  <c:v>2.40639999E-4</c:v>
                </c:pt>
                <c:pt idx="5498">
                  <c:v>2.4071999899999999E-4</c:v>
                </c:pt>
                <c:pt idx="5499">
                  <c:v>2.40799999E-4</c:v>
                </c:pt>
                <c:pt idx="5500">
                  <c:v>2.4087999899999999E-4</c:v>
                </c:pt>
                <c:pt idx="5501">
                  <c:v>2.40959999E-4</c:v>
                </c:pt>
                <c:pt idx="5502">
                  <c:v>2.4103999899999999E-4</c:v>
                </c:pt>
                <c:pt idx="5503">
                  <c:v>2.41119999E-4</c:v>
                </c:pt>
                <c:pt idx="5504">
                  <c:v>2.4119999900000001E-4</c:v>
                </c:pt>
                <c:pt idx="5505">
                  <c:v>2.41279999E-4</c:v>
                </c:pt>
                <c:pt idx="5506">
                  <c:v>2.4135999900000001E-4</c:v>
                </c:pt>
                <c:pt idx="5507">
                  <c:v>2.41439999E-4</c:v>
                </c:pt>
                <c:pt idx="5508">
                  <c:v>2.4151999900000001E-4</c:v>
                </c:pt>
                <c:pt idx="5509">
                  <c:v>2.4159999899999999E-4</c:v>
                </c:pt>
                <c:pt idx="5510">
                  <c:v>2.4167999900000001E-4</c:v>
                </c:pt>
                <c:pt idx="5511">
                  <c:v>2.4175999899999999E-4</c:v>
                </c:pt>
                <c:pt idx="5512">
                  <c:v>2.4183999900000001E-4</c:v>
                </c:pt>
                <c:pt idx="5513">
                  <c:v>2.4191999899999999E-4</c:v>
                </c:pt>
                <c:pt idx="5514">
                  <c:v>2.41999999E-4</c:v>
                </c:pt>
                <c:pt idx="5515">
                  <c:v>2.4207999899999999E-4</c:v>
                </c:pt>
                <c:pt idx="5516">
                  <c:v>2.42159999E-4</c:v>
                </c:pt>
                <c:pt idx="5517">
                  <c:v>2.4223999899999999E-4</c:v>
                </c:pt>
                <c:pt idx="5518">
                  <c:v>2.42319999E-4</c:v>
                </c:pt>
                <c:pt idx="5519">
                  <c:v>2.4239999899999999E-4</c:v>
                </c:pt>
                <c:pt idx="5520">
                  <c:v>2.42479999E-4</c:v>
                </c:pt>
                <c:pt idx="5521">
                  <c:v>2.4255999900000001E-4</c:v>
                </c:pt>
                <c:pt idx="5522">
                  <c:v>2.42639999E-4</c:v>
                </c:pt>
                <c:pt idx="5523">
                  <c:v>2.4271999900000001E-4</c:v>
                </c:pt>
                <c:pt idx="5524">
                  <c:v>2.42799999E-4</c:v>
                </c:pt>
                <c:pt idx="5525">
                  <c:v>2.4287999900000001E-4</c:v>
                </c:pt>
                <c:pt idx="5526">
                  <c:v>2.42959999E-4</c:v>
                </c:pt>
                <c:pt idx="5527">
                  <c:v>2.4303999900000001E-4</c:v>
                </c:pt>
                <c:pt idx="5528">
                  <c:v>2.4311999899999999E-4</c:v>
                </c:pt>
                <c:pt idx="5529">
                  <c:v>2.4319999900000001E-4</c:v>
                </c:pt>
                <c:pt idx="5530">
                  <c:v>2.4327999899999999E-4</c:v>
                </c:pt>
                <c:pt idx="5531">
                  <c:v>2.4335999900000001E-4</c:v>
                </c:pt>
                <c:pt idx="5532">
                  <c:v>2.4343999899999999E-4</c:v>
                </c:pt>
                <c:pt idx="5533">
                  <c:v>2.43519999E-4</c:v>
                </c:pt>
                <c:pt idx="5534">
                  <c:v>2.4359999899999999E-4</c:v>
                </c:pt>
                <c:pt idx="5535">
                  <c:v>2.43679999E-4</c:v>
                </c:pt>
                <c:pt idx="5536">
                  <c:v>2.4375999899999999E-4</c:v>
                </c:pt>
                <c:pt idx="5537">
                  <c:v>2.43839999E-4</c:v>
                </c:pt>
                <c:pt idx="5538">
                  <c:v>2.4391999900000001E-4</c:v>
                </c:pt>
                <c:pt idx="5539">
                  <c:v>2.43999999E-4</c:v>
                </c:pt>
                <c:pt idx="5540">
                  <c:v>2.4407999900000001E-4</c:v>
                </c:pt>
                <c:pt idx="5541">
                  <c:v>2.44159999E-4</c:v>
                </c:pt>
                <c:pt idx="5542">
                  <c:v>2.4423999900000001E-4</c:v>
                </c:pt>
                <c:pt idx="5543">
                  <c:v>2.4431999900000002E-4</c:v>
                </c:pt>
                <c:pt idx="5544">
                  <c:v>2.4439999899999998E-4</c:v>
                </c:pt>
                <c:pt idx="5545">
                  <c:v>2.4447999899999999E-4</c:v>
                </c:pt>
                <c:pt idx="5546">
                  <c:v>2.4455999900000001E-4</c:v>
                </c:pt>
                <c:pt idx="5547">
                  <c:v>2.4463999900000002E-4</c:v>
                </c:pt>
                <c:pt idx="5548">
                  <c:v>2.4471999899999998E-4</c:v>
                </c:pt>
                <c:pt idx="5549">
                  <c:v>2.4479999899999999E-4</c:v>
                </c:pt>
                <c:pt idx="5550">
                  <c:v>2.44879999E-4</c:v>
                </c:pt>
                <c:pt idx="5551">
                  <c:v>2.4495999900000002E-4</c:v>
                </c:pt>
                <c:pt idx="5552">
                  <c:v>2.4503999899999998E-4</c:v>
                </c:pt>
                <c:pt idx="5553">
                  <c:v>2.4511999899999999E-4</c:v>
                </c:pt>
                <c:pt idx="5554">
                  <c:v>2.45199999E-4</c:v>
                </c:pt>
                <c:pt idx="5555">
                  <c:v>2.4527999900000001E-4</c:v>
                </c:pt>
                <c:pt idx="5556">
                  <c:v>2.4535999900000003E-4</c:v>
                </c:pt>
                <c:pt idx="5557">
                  <c:v>2.4543999899999999E-4</c:v>
                </c:pt>
                <c:pt idx="5558">
                  <c:v>2.45519999E-4</c:v>
                </c:pt>
                <c:pt idx="5559">
                  <c:v>2.4559999900000001E-4</c:v>
                </c:pt>
                <c:pt idx="5560">
                  <c:v>2.4567999900000002E-4</c:v>
                </c:pt>
                <c:pt idx="5561">
                  <c:v>2.4575999899999998E-4</c:v>
                </c:pt>
                <c:pt idx="5562">
                  <c:v>2.4583999899999999E-4</c:v>
                </c:pt>
                <c:pt idx="5563">
                  <c:v>2.4591999900000001E-4</c:v>
                </c:pt>
                <c:pt idx="5564">
                  <c:v>2.4599999900000002E-4</c:v>
                </c:pt>
                <c:pt idx="5565">
                  <c:v>2.4607999899999998E-4</c:v>
                </c:pt>
                <c:pt idx="5566">
                  <c:v>2.4615999899999999E-4</c:v>
                </c:pt>
                <c:pt idx="5567">
                  <c:v>2.46239999E-4</c:v>
                </c:pt>
                <c:pt idx="5568">
                  <c:v>2.4631999900000002E-4</c:v>
                </c:pt>
                <c:pt idx="5569">
                  <c:v>2.4639999899999998E-4</c:v>
                </c:pt>
                <c:pt idx="5570">
                  <c:v>2.4647999899999999E-4</c:v>
                </c:pt>
                <c:pt idx="5571">
                  <c:v>2.46559999E-4</c:v>
                </c:pt>
                <c:pt idx="5572">
                  <c:v>2.4663999900000001E-4</c:v>
                </c:pt>
                <c:pt idx="5573">
                  <c:v>2.4671999900000003E-4</c:v>
                </c:pt>
                <c:pt idx="5574">
                  <c:v>2.4679999899999999E-4</c:v>
                </c:pt>
                <c:pt idx="5575">
                  <c:v>2.46879998E-4</c:v>
                </c:pt>
                <c:pt idx="5576">
                  <c:v>2.4695999800000002E-4</c:v>
                </c:pt>
                <c:pt idx="5577">
                  <c:v>2.4703999799999997E-4</c:v>
                </c:pt>
                <c:pt idx="5578">
                  <c:v>2.4711999799999999E-4</c:v>
                </c:pt>
                <c:pt idx="5579">
                  <c:v>2.47199998E-4</c:v>
                </c:pt>
                <c:pt idx="5580">
                  <c:v>2.4727999800000001E-4</c:v>
                </c:pt>
                <c:pt idx="5581">
                  <c:v>2.4735999800000002E-4</c:v>
                </c:pt>
                <c:pt idx="5582">
                  <c:v>2.4743999799999998E-4</c:v>
                </c:pt>
                <c:pt idx="5583">
                  <c:v>2.47519998E-4</c:v>
                </c:pt>
                <c:pt idx="5584">
                  <c:v>2.4759999800000001E-4</c:v>
                </c:pt>
                <c:pt idx="5585">
                  <c:v>2.4767999800000002E-4</c:v>
                </c:pt>
                <c:pt idx="5586">
                  <c:v>2.4775999799999998E-4</c:v>
                </c:pt>
                <c:pt idx="5587">
                  <c:v>2.4783999799999999E-4</c:v>
                </c:pt>
                <c:pt idx="5588">
                  <c:v>2.4791999800000001E-4</c:v>
                </c:pt>
                <c:pt idx="5589">
                  <c:v>2.4799999800000002E-4</c:v>
                </c:pt>
                <c:pt idx="5590">
                  <c:v>2.4807999799999998E-4</c:v>
                </c:pt>
                <c:pt idx="5591">
                  <c:v>2.4815999799999999E-4</c:v>
                </c:pt>
                <c:pt idx="5592">
                  <c:v>2.48239998E-4</c:v>
                </c:pt>
                <c:pt idx="5593">
                  <c:v>2.4831999800000002E-4</c:v>
                </c:pt>
                <c:pt idx="5594">
                  <c:v>2.4839999799999997E-4</c:v>
                </c:pt>
                <c:pt idx="5595">
                  <c:v>2.4847999799999999E-4</c:v>
                </c:pt>
                <c:pt idx="5596">
                  <c:v>2.48559998E-4</c:v>
                </c:pt>
                <c:pt idx="5597">
                  <c:v>2.4863999800000001E-4</c:v>
                </c:pt>
                <c:pt idx="5598">
                  <c:v>2.4871999800000003E-4</c:v>
                </c:pt>
                <c:pt idx="5599">
                  <c:v>2.4879999799999998E-4</c:v>
                </c:pt>
                <c:pt idx="5600">
                  <c:v>2.48879998E-4</c:v>
                </c:pt>
                <c:pt idx="5601">
                  <c:v>2.4895999800000001E-4</c:v>
                </c:pt>
                <c:pt idx="5602">
                  <c:v>2.4903999800000002E-4</c:v>
                </c:pt>
                <c:pt idx="5603">
                  <c:v>2.4911999799999998E-4</c:v>
                </c:pt>
                <c:pt idx="5604">
                  <c:v>2.4919999799999999E-4</c:v>
                </c:pt>
                <c:pt idx="5605">
                  <c:v>2.4927999800000001E-4</c:v>
                </c:pt>
                <c:pt idx="5606">
                  <c:v>2.4935999800000002E-4</c:v>
                </c:pt>
                <c:pt idx="5607">
                  <c:v>2.4943999799999998E-4</c:v>
                </c:pt>
                <c:pt idx="5608">
                  <c:v>2.4951999799999999E-4</c:v>
                </c:pt>
                <c:pt idx="5609">
                  <c:v>2.49599998E-4</c:v>
                </c:pt>
                <c:pt idx="5610">
                  <c:v>2.4967999800000002E-4</c:v>
                </c:pt>
                <c:pt idx="5611">
                  <c:v>2.4975999799999997E-4</c:v>
                </c:pt>
                <c:pt idx="5612">
                  <c:v>2.4983999799999999E-4</c:v>
                </c:pt>
                <c:pt idx="5613">
                  <c:v>2.49919998E-4</c:v>
                </c:pt>
                <c:pt idx="5614">
                  <c:v>2.4999999800000001E-4</c:v>
                </c:pt>
                <c:pt idx="5615">
                  <c:v>2.5007999800000003E-4</c:v>
                </c:pt>
                <c:pt idx="5616">
                  <c:v>2.5015999799999998E-4</c:v>
                </c:pt>
                <c:pt idx="5617">
                  <c:v>2.50239998E-4</c:v>
                </c:pt>
                <c:pt idx="5618">
                  <c:v>2.5031999800000001E-4</c:v>
                </c:pt>
                <c:pt idx="5619">
                  <c:v>2.5039999800000002E-4</c:v>
                </c:pt>
                <c:pt idx="5620">
                  <c:v>2.5047999799999998E-4</c:v>
                </c:pt>
                <c:pt idx="5621">
                  <c:v>2.5055999799999999E-4</c:v>
                </c:pt>
                <c:pt idx="5622">
                  <c:v>2.5063999800000001E-4</c:v>
                </c:pt>
                <c:pt idx="5623">
                  <c:v>2.5071999800000002E-4</c:v>
                </c:pt>
                <c:pt idx="5624">
                  <c:v>2.5079999799999998E-4</c:v>
                </c:pt>
                <c:pt idx="5625">
                  <c:v>2.5087999799999999E-4</c:v>
                </c:pt>
                <c:pt idx="5626">
                  <c:v>2.50959998E-4</c:v>
                </c:pt>
                <c:pt idx="5627">
                  <c:v>2.5103999800000002E-4</c:v>
                </c:pt>
                <c:pt idx="5628">
                  <c:v>2.5111999799999998E-4</c:v>
                </c:pt>
                <c:pt idx="5629">
                  <c:v>2.5119999799999999E-4</c:v>
                </c:pt>
                <c:pt idx="5630">
                  <c:v>2.51279998E-4</c:v>
                </c:pt>
                <c:pt idx="5631">
                  <c:v>2.5135999800000001E-4</c:v>
                </c:pt>
                <c:pt idx="5632">
                  <c:v>2.5143999800000003E-4</c:v>
                </c:pt>
                <c:pt idx="5633">
                  <c:v>2.5151999799999999E-4</c:v>
                </c:pt>
                <c:pt idx="5634">
                  <c:v>2.51599998E-4</c:v>
                </c:pt>
                <c:pt idx="5635">
                  <c:v>2.5167999800000001E-4</c:v>
                </c:pt>
                <c:pt idx="5636">
                  <c:v>2.5175999800000002E-4</c:v>
                </c:pt>
                <c:pt idx="5637">
                  <c:v>2.5183999799999998E-4</c:v>
                </c:pt>
                <c:pt idx="5638">
                  <c:v>2.5191999799999999E-4</c:v>
                </c:pt>
                <c:pt idx="5639">
                  <c:v>2.5199999800000001E-4</c:v>
                </c:pt>
                <c:pt idx="5640">
                  <c:v>2.5207999800000002E-4</c:v>
                </c:pt>
                <c:pt idx="5641">
                  <c:v>2.5215999799999998E-4</c:v>
                </c:pt>
                <c:pt idx="5642">
                  <c:v>2.5223999799999999E-4</c:v>
                </c:pt>
                <c:pt idx="5643">
                  <c:v>2.52319998E-4</c:v>
                </c:pt>
                <c:pt idx="5644">
                  <c:v>2.5239999800000002E-4</c:v>
                </c:pt>
                <c:pt idx="5645">
                  <c:v>2.5247999799999998E-4</c:v>
                </c:pt>
                <c:pt idx="5646">
                  <c:v>2.5255999799999999E-4</c:v>
                </c:pt>
                <c:pt idx="5647">
                  <c:v>2.52639998E-4</c:v>
                </c:pt>
                <c:pt idx="5648">
                  <c:v>2.5271999800000001E-4</c:v>
                </c:pt>
                <c:pt idx="5649">
                  <c:v>2.5279999800000003E-4</c:v>
                </c:pt>
                <c:pt idx="5650">
                  <c:v>2.5287999799999999E-4</c:v>
                </c:pt>
                <c:pt idx="5651">
                  <c:v>2.52959998E-4</c:v>
                </c:pt>
                <c:pt idx="5652">
                  <c:v>2.5303999800000001E-4</c:v>
                </c:pt>
                <c:pt idx="5653">
                  <c:v>2.5311999800000002E-4</c:v>
                </c:pt>
                <c:pt idx="5654">
                  <c:v>2.5319999799999998E-4</c:v>
                </c:pt>
                <c:pt idx="5655">
                  <c:v>2.53279998E-4</c:v>
                </c:pt>
                <c:pt idx="5656">
                  <c:v>2.5335999800000001E-4</c:v>
                </c:pt>
                <c:pt idx="5657">
                  <c:v>2.5343999800000002E-4</c:v>
                </c:pt>
                <c:pt idx="5658">
                  <c:v>2.5351999799999998E-4</c:v>
                </c:pt>
                <c:pt idx="5659">
                  <c:v>2.5359999799999999E-4</c:v>
                </c:pt>
                <c:pt idx="5660">
                  <c:v>2.5367999800000001E-4</c:v>
                </c:pt>
                <c:pt idx="5661">
                  <c:v>2.5375999800000002E-4</c:v>
                </c:pt>
                <c:pt idx="5662">
                  <c:v>2.5383999799999998E-4</c:v>
                </c:pt>
                <c:pt idx="5663">
                  <c:v>2.5391999799999999E-4</c:v>
                </c:pt>
                <c:pt idx="5664">
                  <c:v>2.53999998E-4</c:v>
                </c:pt>
                <c:pt idx="5665">
                  <c:v>2.5407999800000001E-4</c:v>
                </c:pt>
                <c:pt idx="5666">
                  <c:v>2.5415999799999997E-4</c:v>
                </c:pt>
                <c:pt idx="5667">
                  <c:v>2.5423999799999999E-4</c:v>
                </c:pt>
                <c:pt idx="5668">
                  <c:v>2.54319998E-4</c:v>
                </c:pt>
                <c:pt idx="5669">
                  <c:v>2.5439999800000001E-4</c:v>
                </c:pt>
                <c:pt idx="5670">
                  <c:v>2.5447999800000002E-4</c:v>
                </c:pt>
                <c:pt idx="5671">
                  <c:v>2.5455999799999998E-4</c:v>
                </c:pt>
                <c:pt idx="5672">
                  <c:v>2.54639998E-4</c:v>
                </c:pt>
                <c:pt idx="5673">
                  <c:v>2.5471999800000001E-4</c:v>
                </c:pt>
                <c:pt idx="5674">
                  <c:v>2.5479999800000002E-4</c:v>
                </c:pt>
                <c:pt idx="5675">
                  <c:v>2.5487999799999998E-4</c:v>
                </c:pt>
                <c:pt idx="5676">
                  <c:v>2.5495999799999999E-4</c:v>
                </c:pt>
                <c:pt idx="5677">
                  <c:v>2.5503999800000001E-4</c:v>
                </c:pt>
                <c:pt idx="5678">
                  <c:v>2.5511999800000002E-4</c:v>
                </c:pt>
                <c:pt idx="5679">
                  <c:v>2.5519999799999998E-4</c:v>
                </c:pt>
                <c:pt idx="5680">
                  <c:v>2.5527999799999999E-4</c:v>
                </c:pt>
                <c:pt idx="5681">
                  <c:v>2.55359998E-4</c:v>
                </c:pt>
                <c:pt idx="5682">
                  <c:v>2.5543999800000002E-4</c:v>
                </c:pt>
                <c:pt idx="5683">
                  <c:v>2.5551999799999997E-4</c:v>
                </c:pt>
                <c:pt idx="5684">
                  <c:v>2.5559999799999999E-4</c:v>
                </c:pt>
                <c:pt idx="5685">
                  <c:v>2.55679998E-4</c:v>
                </c:pt>
                <c:pt idx="5686">
                  <c:v>2.5575999800000001E-4</c:v>
                </c:pt>
                <c:pt idx="5687">
                  <c:v>2.5583999800000003E-4</c:v>
                </c:pt>
                <c:pt idx="5688">
                  <c:v>2.5591999799999998E-4</c:v>
                </c:pt>
                <c:pt idx="5689">
                  <c:v>2.55999998E-4</c:v>
                </c:pt>
                <c:pt idx="5690">
                  <c:v>2.5607999800000001E-4</c:v>
                </c:pt>
                <c:pt idx="5691">
                  <c:v>2.5615999800000002E-4</c:v>
                </c:pt>
                <c:pt idx="5692">
                  <c:v>2.5623999799999998E-4</c:v>
                </c:pt>
                <c:pt idx="5693">
                  <c:v>2.5631999799999999E-4</c:v>
                </c:pt>
                <c:pt idx="5694">
                  <c:v>2.5639999800000001E-4</c:v>
                </c:pt>
                <c:pt idx="5695">
                  <c:v>2.5647999800000002E-4</c:v>
                </c:pt>
                <c:pt idx="5696">
                  <c:v>2.5655999799999998E-4</c:v>
                </c:pt>
                <c:pt idx="5697">
                  <c:v>2.5663999799999999E-4</c:v>
                </c:pt>
                <c:pt idx="5698">
                  <c:v>2.56719998E-4</c:v>
                </c:pt>
                <c:pt idx="5699">
                  <c:v>2.5679999800000002E-4</c:v>
                </c:pt>
                <c:pt idx="5700">
                  <c:v>2.5687999799999997E-4</c:v>
                </c:pt>
                <c:pt idx="5701">
                  <c:v>2.5695999799999999E-4</c:v>
                </c:pt>
                <c:pt idx="5702">
                  <c:v>2.57039998E-4</c:v>
                </c:pt>
                <c:pt idx="5703">
                  <c:v>2.5711999800000001E-4</c:v>
                </c:pt>
                <c:pt idx="5704">
                  <c:v>2.5719999800000003E-4</c:v>
                </c:pt>
                <c:pt idx="5705">
                  <c:v>2.5727999799999998E-4</c:v>
                </c:pt>
                <c:pt idx="5706">
                  <c:v>2.57359998E-4</c:v>
                </c:pt>
                <c:pt idx="5707">
                  <c:v>2.5743999800000001E-4</c:v>
                </c:pt>
                <c:pt idx="5708">
                  <c:v>2.5751999800000002E-4</c:v>
                </c:pt>
                <c:pt idx="5709">
                  <c:v>2.5759999799999998E-4</c:v>
                </c:pt>
                <c:pt idx="5710">
                  <c:v>2.5767999799999999E-4</c:v>
                </c:pt>
                <c:pt idx="5711">
                  <c:v>2.5775999800000001E-4</c:v>
                </c:pt>
                <c:pt idx="5712">
                  <c:v>2.5783999800000002E-4</c:v>
                </c:pt>
                <c:pt idx="5713">
                  <c:v>2.5791999799999998E-4</c:v>
                </c:pt>
                <c:pt idx="5714">
                  <c:v>2.5799999799999999E-4</c:v>
                </c:pt>
                <c:pt idx="5715">
                  <c:v>2.58079998E-4</c:v>
                </c:pt>
                <c:pt idx="5716">
                  <c:v>2.5815999800000002E-4</c:v>
                </c:pt>
                <c:pt idx="5717">
                  <c:v>2.5823999799999997E-4</c:v>
                </c:pt>
                <c:pt idx="5718">
                  <c:v>2.5831999799999999E-4</c:v>
                </c:pt>
                <c:pt idx="5719">
                  <c:v>2.58399998E-4</c:v>
                </c:pt>
                <c:pt idx="5720">
                  <c:v>2.5847999800000001E-4</c:v>
                </c:pt>
                <c:pt idx="5721">
                  <c:v>2.5855999800000003E-4</c:v>
                </c:pt>
                <c:pt idx="5722">
                  <c:v>2.5863999799999998E-4</c:v>
                </c:pt>
                <c:pt idx="5723">
                  <c:v>2.58719998E-4</c:v>
                </c:pt>
                <c:pt idx="5724">
                  <c:v>2.5879999800000001E-4</c:v>
                </c:pt>
                <c:pt idx="5725">
                  <c:v>2.5887999800000002E-4</c:v>
                </c:pt>
                <c:pt idx="5726">
                  <c:v>2.5895999799999998E-4</c:v>
                </c:pt>
                <c:pt idx="5727">
                  <c:v>2.5903999799999999E-4</c:v>
                </c:pt>
                <c:pt idx="5728">
                  <c:v>2.5911999800000001E-4</c:v>
                </c:pt>
                <c:pt idx="5729">
                  <c:v>2.5919999800000002E-4</c:v>
                </c:pt>
                <c:pt idx="5730">
                  <c:v>2.5927999799999998E-4</c:v>
                </c:pt>
                <c:pt idx="5731">
                  <c:v>2.5935999799999999E-4</c:v>
                </c:pt>
                <c:pt idx="5732">
                  <c:v>2.59439998E-4</c:v>
                </c:pt>
                <c:pt idx="5733">
                  <c:v>2.5951999800000002E-4</c:v>
                </c:pt>
                <c:pt idx="5734">
                  <c:v>2.5959999799999998E-4</c:v>
                </c:pt>
                <c:pt idx="5735">
                  <c:v>2.5967999799999999E-4</c:v>
                </c:pt>
                <c:pt idx="5736">
                  <c:v>2.59759998E-4</c:v>
                </c:pt>
                <c:pt idx="5737">
                  <c:v>2.5983999800000001E-4</c:v>
                </c:pt>
                <c:pt idx="5738">
                  <c:v>2.5991999800000003E-4</c:v>
                </c:pt>
                <c:pt idx="5739">
                  <c:v>2.5999999799999999E-4</c:v>
                </c:pt>
                <c:pt idx="5740">
                  <c:v>2.60079998E-4</c:v>
                </c:pt>
                <c:pt idx="5741">
                  <c:v>2.6015999800000001E-4</c:v>
                </c:pt>
                <c:pt idx="5742">
                  <c:v>2.6023999800000002E-4</c:v>
                </c:pt>
                <c:pt idx="5743">
                  <c:v>2.6031999799999998E-4</c:v>
                </c:pt>
                <c:pt idx="5744">
                  <c:v>2.6039999799999999E-4</c:v>
                </c:pt>
                <c:pt idx="5745">
                  <c:v>2.6047999800000001E-4</c:v>
                </c:pt>
                <c:pt idx="5746">
                  <c:v>2.6055999800000002E-4</c:v>
                </c:pt>
                <c:pt idx="5747">
                  <c:v>2.6063999799999998E-4</c:v>
                </c:pt>
                <c:pt idx="5748">
                  <c:v>2.6071999799999999E-4</c:v>
                </c:pt>
                <c:pt idx="5749">
                  <c:v>2.60799998E-4</c:v>
                </c:pt>
                <c:pt idx="5750">
                  <c:v>2.6087999800000002E-4</c:v>
                </c:pt>
                <c:pt idx="5751">
                  <c:v>2.6095999799999998E-4</c:v>
                </c:pt>
                <c:pt idx="5752">
                  <c:v>2.6103999799999999E-4</c:v>
                </c:pt>
                <c:pt idx="5753">
                  <c:v>2.61119998E-4</c:v>
                </c:pt>
                <c:pt idx="5754">
                  <c:v>2.6119999800000001E-4</c:v>
                </c:pt>
                <c:pt idx="5755">
                  <c:v>2.6127999799999997E-4</c:v>
                </c:pt>
                <c:pt idx="5756">
                  <c:v>2.6135999799999999E-4</c:v>
                </c:pt>
                <c:pt idx="5757">
                  <c:v>2.61439998E-4</c:v>
                </c:pt>
                <c:pt idx="5758">
                  <c:v>2.6151999800000001E-4</c:v>
                </c:pt>
                <c:pt idx="5759">
                  <c:v>2.6159999800000002E-4</c:v>
                </c:pt>
                <c:pt idx="5760">
                  <c:v>2.6167999799999998E-4</c:v>
                </c:pt>
                <c:pt idx="5761">
                  <c:v>2.61759998E-4</c:v>
                </c:pt>
                <c:pt idx="5762">
                  <c:v>2.6183999800000001E-4</c:v>
                </c:pt>
                <c:pt idx="5763">
                  <c:v>2.6191999800000002E-4</c:v>
                </c:pt>
                <c:pt idx="5764">
                  <c:v>2.6199999799999998E-4</c:v>
                </c:pt>
                <c:pt idx="5765">
                  <c:v>2.6207999799999999E-4</c:v>
                </c:pt>
                <c:pt idx="5766">
                  <c:v>2.6215999800000001E-4</c:v>
                </c:pt>
                <c:pt idx="5767">
                  <c:v>2.6223999800000002E-4</c:v>
                </c:pt>
                <c:pt idx="5768">
                  <c:v>2.6231999799999998E-4</c:v>
                </c:pt>
                <c:pt idx="5769">
                  <c:v>2.6239999799999999E-4</c:v>
                </c:pt>
                <c:pt idx="5770">
                  <c:v>2.62479998E-4</c:v>
                </c:pt>
                <c:pt idx="5771">
                  <c:v>2.6255999800000001E-4</c:v>
                </c:pt>
                <c:pt idx="5772">
                  <c:v>2.6263999799999997E-4</c:v>
                </c:pt>
                <c:pt idx="5773">
                  <c:v>2.6271999799999999E-4</c:v>
                </c:pt>
                <c:pt idx="5774">
                  <c:v>2.62799998E-4</c:v>
                </c:pt>
                <c:pt idx="5775">
                  <c:v>2.6287999800000001E-4</c:v>
                </c:pt>
                <c:pt idx="5776">
                  <c:v>2.6295999800000002E-4</c:v>
                </c:pt>
                <c:pt idx="5777">
                  <c:v>2.6303999799999998E-4</c:v>
                </c:pt>
                <c:pt idx="5778">
                  <c:v>2.63119998E-4</c:v>
                </c:pt>
                <c:pt idx="5779">
                  <c:v>2.6319999800000001E-4</c:v>
                </c:pt>
                <c:pt idx="5780">
                  <c:v>2.6327999800000002E-4</c:v>
                </c:pt>
                <c:pt idx="5781">
                  <c:v>2.6335999799999998E-4</c:v>
                </c:pt>
                <c:pt idx="5782">
                  <c:v>2.6343999799999999E-4</c:v>
                </c:pt>
                <c:pt idx="5783">
                  <c:v>2.6351999800000001E-4</c:v>
                </c:pt>
                <c:pt idx="5784">
                  <c:v>2.6359999800000002E-4</c:v>
                </c:pt>
                <c:pt idx="5785">
                  <c:v>2.6367999799999998E-4</c:v>
                </c:pt>
                <c:pt idx="5786">
                  <c:v>2.6375999799999999E-4</c:v>
                </c:pt>
                <c:pt idx="5787">
                  <c:v>2.63839998E-4</c:v>
                </c:pt>
                <c:pt idx="5788">
                  <c:v>2.6391999800000002E-4</c:v>
                </c:pt>
                <c:pt idx="5789">
                  <c:v>2.6399999799999997E-4</c:v>
                </c:pt>
                <c:pt idx="5790">
                  <c:v>2.6407999799999999E-4</c:v>
                </c:pt>
                <c:pt idx="5791">
                  <c:v>2.64159998E-4</c:v>
                </c:pt>
                <c:pt idx="5792">
                  <c:v>2.6423999800000001E-4</c:v>
                </c:pt>
                <c:pt idx="5793">
                  <c:v>2.6431999800000003E-4</c:v>
                </c:pt>
                <c:pt idx="5794">
                  <c:v>2.6439999799999998E-4</c:v>
                </c:pt>
                <c:pt idx="5795">
                  <c:v>2.64479998E-4</c:v>
                </c:pt>
                <c:pt idx="5796">
                  <c:v>2.6455999800000001E-4</c:v>
                </c:pt>
                <c:pt idx="5797">
                  <c:v>2.6463999800000002E-4</c:v>
                </c:pt>
                <c:pt idx="5798">
                  <c:v>2.6471999799999998E-4</c:v>
                </c:pt>
                <c:pt idx="5799">
                  <c:v>2.6479999799999999E-4</c:v>
                </c:pt>
                <c:pt idx="5800">
                  <c:v>2.6487999800000001E-4</c:v>
                </c:pt>
                <c:pt idx="5801">
                  <c:v>2.6495999800000002E-4</c:v>
                </c:pt>
                <c:pt idx="5802">
                  <c:v>2.6503999799999998E-4</c:v>
                </c:pt>
                <c:pt idx="5803">
                  <c:v>2.6511999799999999E-4</c:v>
                </c:pt>
                <c:pt idx="5804">
                  <c:v>2.65199998E-4</c:v>
                </c:pt>
                <c:pt idx="5805">
                  <c:v>2.6527999800000002E-4</c:v>
                </c:pt>
                <c:pt idx="5806">
                  <c:v>2.6535999799999997E-4</c:v>
                </c:pt>
                <c:pt idx="5807">
                  <c:v>2.6543999799999999E-4</c:v>
                </c:pt>
                <c:pt idx="5808">
                  <c:v>2.65519998E-4</c:v>
                </c:pt>
                <c:pt idx="5809">
                  <c:v>2.6559999800000001E-4</c:v>
                </c:pt>
                <c:pt idx="5810">
                  <c:v>2.6567999800000003E-4</c:v>
                </c:pt>
                <c:pt idx="5811">
                  <c:v>2.6575999799999998E-4</c:v>
                </c:pt>
                <c:pt idx="5812">
                  <c:v>2.65839998E-4</c:v>
                </c:pt>
                <c:pt idx="5813">
                  <c:v>2.6591999800000001E-4</c:v>
                </c:pt>
                <c:pt idx="5814">
                  <c:v>2.6599999800000002E-4</c:v>
                </c:pt>
                <c:pt idx="5815">
                  <c:v>2.6607999799999998E-4</c:v>
                </c:pt>
                <c:pt idx="5816">
                  <c:v>2.6615999799999999E-4</c:v>
                </c:pt>
                <c:pt idx="5817">
                  <c:v>2.6623999800000001E-4</c:v>
                </c:pt>
                <c:pt idx="5818">
                  <c:v>2.6631999800000002E-4</c:v>
                </c:pt>
                <c:pt idx="5819">
                  <c:v>2.6639999799999998E-4</c:v>
                </c:pt>
                <c:pt idx="5820">
                  <c:v>2.6647999799999999E-4</c:v>
                </c:pt>
                <c:pt idx="5821">
                  <c:v>2.66559998E-4</c:v>
                </c:pt>
                <c:pt idx="5822">
                  <c:v>2.6663999800000002E-4</c:v>
                </c:pt>
                <c:pt idx="5823">
                  <c:v>2.6671999799999998E-4</c:v>
                </c:pt>
                <c:pt idx="5824">
                  <c:v>2.6679999799999999E-4</c:v>
                </c:pt>
                <c:pt idx="5825">
                  <c:v>2.66879998E-4</c:v>
                </c:pt>
                <c:pt idx="5826">
                  <c:v>2.6695999800000001E-4</c:v>
                </c:pt>
                <c:pt idx="5827">
                  <c:v>2.6703999800000003E-4</c:v>
                </c:pt>
                <c:pt idx="5828">
                  <c:v>2.6711999799999998E-4</c:v>
                </c:pt>
                <c:pt idx="5829">
                  <c:v>2.67199998E-4</c:v>
                </c:pt>
                <c:pt idx="5830">
                  <c:v>2.6727999800000001E-4</c:v>
                </c:pt>
                <c:pt idx="5831">
                  <c:v>2.6735999800000002E-4</c:v>
                </c:pt>
                <c:pt idx="5832">
                  <c:v>2.6743999799999998E-4</c:v>
                </c:pt>
                <c:pt idx="5833">
                  <c:v>2.6751999799999999E-4</c:v>
                </c:pt>
                <c:pt idx="5834">
                  <c:v>2.6759999800000001E-4</c:v>
                </c:pt>
                <c:pt idx="5835">
                  <c:v>2.6767999800000002E-4</c:v>
                </c:pt>
                <c:pt idx="5836">
                  <c:v>2.6775999799999998E-4</c:v>
                </c:pt>
                <c:pt idx="5837">
                  <c:v>2.6783999799999999E-4</c:v>
                </c:pt>
                <c:pt idx="5838">
                  <c:v>2.67919998E-4</c:v>
                </c:pt>
                <c:pt idx="5839">
                  <c:v>2.6799999800000002E-4</c:v>
                </c:pt>
                <c:pt idx="5840">
                  <c:v>2.6807999799999998E-4</c:v>
                </c:pt>
                <c:pt idx="5841">
                  <c:v>2.6815999799999999E-4</c:v>
                </c:pt>
                <c:pt idx="5842">
                  <c:v>2.68239998E-4</c:v>
                </c:pt>
                <c:pt idx="5843">
                  <c:v>2.6831999800000001E-4</c:v>
                </c:pt>
                <c:pt idx="5844">
                  <c:v>2.6839999800000003E-4</c:v>
                </c:pt>
                <c:pt idx="5845">
                  <c:v>2.6847999799999999E-4</c:v>
                </c:pt>
                <c:pt idx="5846">
                  <c:v>2.68559998E-4</c:v>
                </c:pt>
                <c:pt idx="5847">
                  <c:v>2.6863999800000001E-4</c:v>
                </c:pt>
                <c:pt idx="5848">
                  <c:v>2.6871999800000002E-4</c:v>
                </c:pt>
                <c:pt idx="5849">
                  <c:v>2.6879999799999998E-4</c:v>
                </c:pt>
                <c:pt idx="5850">
                  <c:v>2.68879998E-4</c:v>
                </c:pt>
                <c:pt idx="5851">
                  <c:v>2.6895999800000001E-4</c:v>
                </c:pt>
                <c:pt idx="5852">
                  <c:v>2.6903999800000002E-4</c:v>
                </c:pt>
                <c:pt idx="5853">
                  <c:v>2.6911999799999998E-4</c:v>
                </c:pt>
                <c:pt idx="5854">
                  <c:v>2.6919999799999999E-4</c:v>
                </c:pt>
                <c:pt idx="5855">
                  <c:v>2.69279998E-4</c:v>
                </c:pt>
                <c:pt idx="5856">
                  <c:v>2.6935999800000002E-4</c:v>
                </c:pt>
                <c:pt idx="5857">
                  <c:v>2.6943999799999998E-4</c:v>
                </c:pt>
                <c:pt idx="5858">
                  <c:v>2.6951999799999999E-4</c:v>
                </c:pt>
                <c:pt idx="5859">
                  <c:v>2.69599998E-4</c:v>
                </c:pt>
                <c:pt idx="5860">
                  <c:v>2.6967999800000001E-4</c:v>
                </c:pt>
                <c:pt idx="5861">
                  <c:v>2.6975999799999997E-4</c:v>
                </c:pt>
                <c:pt idx="5862">
                  <c:v>2.6983999799999999E-4</c:v>
                </c:pt>
                <c:pt idx="5863">
                  <c:v>2.69919998E-4</c:v>
                </c:pt>
                <c:pt idx="5864">
                  <c:v>2.6999999800000001E-4</c:v>
                </c:pt>
                <c:pt idx="5865">
                  <c:v>2.7007999800000002E-4</c:v>
                </c:pt>
                <c:pt idx="5866">
                  <c:v>2.7015999799999998E-4</c:v>
                </c:pt>
                <c:pt idx="5867">
                  <c:v>2.70239998E-4</c:v>
                </c:pt>
                <c:pt idx="5868">
                  <c:v>2.7031999800000001E-4</c:v>
                </c:pt>
                <c:pt idx="5869">
                  <c:v>2.7039999800000002E-4</c:v>
                </c:pt>
                <c:pt idx="5870">
                  <c:v>2.7047999799999998E-4</c:v>
                </c:pt>
                <c:pt idx="5871">
                  <c:v>2.7055999799999999E-4</c:v>
                </c:pt>
                <c:pt idx="5872">
                  <c:v>2.7063999800000001E-4</c:v>
                </c:pt>
                <c:pt idx="5873">
                  <c:v>2.7071999800000002E-4</c:v>
                </c:pt>
                <c:pt idx="5874">
                  <c:v>2.7079999799999998E-4</c:v>
                </c:pt>
                <c:pt idx="5875">
                  <c:v>2.7087999799999999E-4</c:v>
                </c:pt>
                <c:pt idx="5876">
                  <c:v>2.70959998E-4</c:v>
                </c:pt>
                <c:pt idx="5877">
                  <c:v>2.7103999800000002E-4</c:v>
                </c:pt>
                <c:pt idx="5878">
                  <c:v>2.7111999799999997E-4</c:v>
                </c:pt>
                <c:pt idx="5879">
                  <c:v>2.7119999799999999E-4</c:v>
                </c:pt>
                <c:pt idx="5880">
                  <c:v>2.71279998E-4</c:v>
                </c:pt>
                <c:pt idx="5881">
                  <c:v>2.7135999800000001E-4</c:v>
                </c:pt>
                <c:pt idx="5882">
                  <c:v>2.7143999800000002E-4</c:v>
                </c:pt>
                <c:pt idx="5883">
                  <c:v>2.7151999799999998E-4</c:v>
                </c:pt>
                <c:pt idx="5884">
                  <c:v>2.71599998E-4</c:v>
                </c:pt>
                <c:pt idx="5885">
                  <c:v>2.7167999800000001E-4</c:v>
                </c:pt>
                <c:pt idx="5886">
                  <c:v>2.7175999800000002E-4</c:v>
                </c:pt>
                <c:pt idx="5887">
                  <c:v>2.7183999799999998E-4</c:v>
                </c:pt>
                <c:pt idx="5888">
                  <c:v>2.7191999799999999E-4</c:v>
                </c:pt>
                <c:pt idx="5889">
                  <c:v>2.7199999800000001E-4</c:v>
                </c:pt>
                <c:pt idx="5890">
                  <c:v>2.7207999800000002E-4</c:v>
                </c:pt>
                <c:pt idx="5891">
                  <c:v>2.7215999799999998E-4</c:v>
                </c:pt>
                <c:pt idx="5892">
                  <c:v>2.7223999799999999E-4</c:v>
                </c:pt>
                <c:pt idx="5893">
                  <c:v>2.72319998E-4</c:v>
                </c:pt>
                <c:pt idx="5894">
                  <c:v>2.7239999800000002E-4</c:v>
                </c:pt>
                <c:pt idx="5895">
                  <c:v>2.7247999799999997E-4</c:v>
                </c:pt>
                <c:pt idx="5896">
                  <c:v>2.7255999799999999E-4</c:v>
                </c:pt>
                <c:pt idx="5897">
                  <c:v>2.72639998E-4</c:v>
                </c:pt>
                <c:pt idx="5898">
                  <c:v>2.7271999800000001E-4</c:v>
                </c:pt>
                <c:pt idx="5899">
                  <c:v>2.7279999800000003E-4</c:v>
                </c:pt>
                <c:pt idx="5900">
                  <c:v>2.7287999799999998E-4</c:v>
                </c:pt>
                <c:pt idx="5901">
                  <c:v>2.72959998E-4</c:v>
                </c:pt>
                <c:pt idx="5902">
                  <c:v>2.7303999800000001E-4</c:v>
                </c:pt>
                <c:pt idx="5903">
                  <c:v>2.7311999800000002E-4</c:v>
                </c:pt>
                <c:pt idx="5904">
                  <c:v>2.7319999799999998E-4</c:v>
                </c:pt>
                <c:pt idx="5905">
                  <c:v>2.7327999799999999E-4</c:v>
                </c:pt>
                <c:pt idx="5906">
                  <c:v>2.7335999800000001E-4</c:v>
                </c:pt>
                <c:pt idx="5907">
                  <c:v>2.7343999800000002E-4</c:v>
                </c:pt>
                <c:pt idx="5908">
                  <c:v>2.7351999799999998E-4</c:v>
                </c:pt>
                <c:pt idx="5909">
                  <c:v>2.7359999799999999E-4</c:v>
                </c:pt>
                <c:pt idx="5910">
                  <c:v>2.73679998E-4</c:v>
                </c:pt>
                <c:pt idx="5911">
                  <c:v>2.7375999800000002E-4</c:v>
                </c:pt>
                <c:pt idx="5912">
                  <c:v>2.7383999799999997E-4</c:v>
                </c:pt>
                <c:pt idx="5913">
                  <c:v>2.7391999799999999E-4</c:v>
                </c:pt>
                <c:pt idx="5914">
                  <c:v>2.73999998E-4</c:v>
                </c:pt>
                <c:pt idx="5915">
                  <c:v>2.7407999800000001E-4</c:v>
                </c:pt>
                <c:pt idx="5916">
                  <c:v>2.7415999800000003E-4</c:v>
                </c:pt>
                <c:pt idx="5917">
                  <c:v>2.7423999799999998E-4</c:v>
                </c:pt>
                <c:pt idx="5918">
                  <c:v>2.74319998E-4</c:v>
                </c:pt>
                <c:pt idx="5919">
                  <c:v>2.7439999800000001E-4</c:v>
                </c:pt>
                <c:pt idx="5920">
                  <c:v>2.7447999800000002E-4</c:v>
                </c:pt>
                <c:pt idx="5921">
                  <c:v>2.7455999799999998E-4</c:v>
                </c:pt>
                <c:pt idx="5922">
                  <c:v>2.7463999799999999E-4</c:v>
                </c:pt>
                <c:pt idx="5923">
                  <c:v>2.7471999800000001E-4</c:v>
                </c:pt>
                <c:pt idx="5924">
                  <c:v>2.7479999800000002E-4</c:v>
                </c:pt>
                <c:pt idx="5925">
                  <c:v>2.7487999799999998E-4</c:v>
                </c:pt>
                <c:pt idx="5926">
                  <c:v>2.7495999799999999E-4</c:v>
                </c:pt>
                <c:pt idx="5927">
                  <c:v>2.75039998E-4</c:v>
                </c:pt>
                <c:pt idx="5928">
                  <c:v>2.7511999800000002E-4</c:v>
                </c:pt>
                <c:pt idx="5929">
                  <c:v>2.7519999799999998E-4</c:v>
                </c:pt>
                <c:pt idx="5930">
                  <c:v>2.7527999799999999E-4</c:v>
                </c:pt>
                <c:pt idx="5931">
                  <c:v>2.75359998E-4</c:v>
                </c:pt>
                <c:pt idx="5932">
                  <c:v>2.7543999800000001E-4</c:v>
                </c:pt>
                <c:pt idx="5933">
                  <c:v>2.7551999800000003E-4</c:v>
                </c:pt>
                <c:pt idx="5934">
                  <c:v>2.7559999799999998E-4</c:v>
                </c:pt>
                <c:pt idx="5935">
                  <c:v>2.75679998E-4</c:v>
                </c:pt>
                <c:pt idx="5936">
                  <c:v>2.7575999800000001E-4</c:v>
                </c:pt>
                <c:pt idx="5937">
                  <c:v>2.7583999800000002E-4</c:v>
                </c:pt>
                <c:pt idx="5938">
                  <c:v>2.7591999799999998E-4</c:v>
                </c:pt>
                <c:pt idx="5939">
                  <c:v>2.7599999799999999E-4</c:v>
                </c:pt>
                <c:pt idx="5940">
                  <c:v>2.7607999800000001E-4</c:v>
                </c:pt>
                <c:pt idx="5941">
                  <c:v>2.7615999800000002E-4</c:v>
                </c:pt>
                <c:pt idx="5942">
                  <c:v>2.7623999799999998E-4</c:v>
                </c:pt>
                <c:pt idx="5943">
                  <c:v>2.7631999799999999E-4</c:v>
                </c:pt>
                <c:pt idx="5944">
                  <c:v>2.76399998E-4</c:v>
                </c:pt>
                <c:pt idx="5945">
                  <c:v>2.7647999800000002E-4</c:v>
                </c:pt>
                <c:pt idx="5946">
                  <c:v>2.7655999799999998E-4</c:v>
                </c:pt>
                <c:pt idx="5947">
                  <c:v>2.7663999799999999E-4</c:v>
                </c:pt>
                <c:pt idx="5948">
                  <c:v>2.76719998E-4</c:v>
                </c:pt>
                <c:pt idx="5949">
                  <c:v>2.7679999800000001E-4</c:v>
                </c:pt>
                <c:pt idx="5950">
                  <c:v>2.7687999800000003E-4</c:v>
                </c:pt>
                <c:pt idx="5951">
                  <c:v>2.7695999799999999E-4</c:v>
                </c:pt>
                <c:pt idx="5952">
                  <c:v>2.77039998E-4</c:v>
                </c:pt>
                <c:pt idx="5953">
                  <c:v>2.7711999800000001E-4</c:v>
                </c:pt>
                <c:pt idx="5954">
                  <c:v>2.7719999800000002E-4</c:v>
                </c:pt>
                <c:pt idx="5955">
                  <c:v>2.7727999799999998E-4</c:v>
                </c:pt>
                <c:pt idx="5956">
                  <c:v>2.77359998E-4</c:v>
                </c:pt>
                <c:pt idx="5957">
                  <c:v>2.7743999800000001E-4</c:v>
                </c:pt>
                <c:pt idx="5958">
                  <c:v>2.7751999800000002E-4</c:v>
                </c:pt>
                <c:pt idx="5959">
                  <c:v>2.7759999799999998E-4</c:v>
                </c:pt>
                <c:pt idx="5960">
                  <c:v>2.7767999799999999E-4</c:v>
                </c:pt>
                <c:pt idx="5961">
                  <c:v>2.77759998E-4</c:v>
                </c:pt>
                <c:pt idx="5962">
                  <c:v>2.7783999800000002E-4</c:v>
                </c:pt>
                <c:pt idx="5963">
                  <c:v>2.7791999799999998E-4</c:v>
                </c:pt>
                <c:pt idx="5964">
                  <c:v>2.7799999799999999E-4</c:v>
                </c:pt>
                <c:pt idx="5965">
                  <c:v>2.78079998E-4</c:v>
                </c:pt>
                <c:pt idx="5966">
                  <c:v>2.7815999800000001E-4</c:v>
                </c:pt>
                <c:pt idx="5967">
                  <c:v>2.7823999799999997E-4</c:v>
                </c:pt>
                <c:pt idx="5968">
                  <c:v>2.7831999799999999E-4</c:v>
                </c:pt>
                <c:pt idx="5969">
                  <c:v>2.78399998E-4</c:v>
                </c:pt>
                <c:pt idx="5970">
                  <c:v>2.7847999800000001E-4</c:v>
                </c:pt>
                <c:pt idx="5971">
                  <c:v>2.7855999800000002E-4</c:v>
                </c:pt>
                <c:pt idx="5972">
                  <c:v>2.7863999799999998E-4</c:v>
                </c:pt>
                <c:pt idx="5973">
                  <c:v>2.78719998E-4</c:v>
                </c:pt>
                <c:pt idx="5974">
                  <c:v>2.7879999800000001E-4</c:v>
                </c:pt>
                <c:pt idx="5975">
                  <c:v>2.7887999800000002E-4</c:v>
                </c:pt>
                <c:pt idx="5976">
                  <c:v>2.7895999799999998E-4</c:v>
                </c:pt>
                <c:pt idx="5977">
                  <c:v>2.7903999799999999E-4</c:v>
                </c:pt>
                <c:pt idx="5978">
                  <c:v>2.7911999800000001E-4</c:v>
                </c:pt>
                <c:pt idx="5979">
                  <c:v>2.7919999800000002E-4</c:v>
                </c:pt>
                <c:pt idx="5980">
                  <c:v>2.7927999799999998E-4</c:v>
                </c:pt>
                <c:pt idx="5981">
                  <c:v>2.7935999799999999E-4</c:v>
                </c:pt>
                <c:pt idx="5982">
                  <c:v>2.79439998E-4</c:v>
                </c:pt>
                <c:pt idx="5983">
                  <c:v>2.7951999800000002E-4</c:v>
                </c:pt>
                <c:pt idx="5984">
                  <c:v>2.7959999799999997E-4</c:v>
                </c:pt>
                <c:pt idx="5985">
                  <c:v>2.7967999799999999E-4</c:v>
                </c:pt>
                <c:pt idx="5986">
                  <c:v>2.79759998E-4</c:v>
                </c:pt>
                <c:pt idx="5987">
                  <c:v>2.7983999800000001E-4</c:v>
                </c:pt>
                <c:pt idx="5988">
                  <c:v>2.7991999800000002E-4</c:v>
                </c:pt>
                <c:pt idx="5989">
                  <c:v>2.7999999799999998E-4</c:v>
                </c:pt>
                <c:pt idx="5990">
                  <c:v>2.80079998E-4</c:v>
                </c:pt>
                <c:pt idx="5991">
                  <c:v>2.8015999800000001E-4</c:v>
                </c:pt>
                <c:pt idx="5992">
                  <c:v>2.8023999800000002E-4</c:v>
                </c:pt>
                <c:pt idx="5993">
                  <c:v>2.8031999799999998E-4</c:v>
                </c:pt>
                <c:pt idx="5994">
                  <c:v>2.8039999799999999E-4</c:v>
                </c:pt>
                <c:pt idx="5995">
                  <c:v>2.8047999800000001E-4</c:v>
                </c:pt>
                <c:pt idx="5996">
                  <c:v>2.8055999800000002E-4</c:v>
                </c:pt>
                <c:pt idx="5997">
                  <c:v>2.8063999799999998E-4</c:v>
                </c:pt>
                <c:pt idx="5998">
                  <c:v>2.8071999799999999E-4</c:v>
                </c:pt>
                <c:pt idx="5999">
                  <c:v>2.80799998E-4</c:v>
                </c:pt>
                <c:pt idx="6000">
                  <c:v>2.8087999800000002E-4</c:v>
                </c:pt>
                <c:pt idx="6001">
                  <c:v>2.8095999799999997E-4</c:v>
                </c:pt>
                <c:pt idx="6002">
                  <c:v>2.8103999799999999E-4</c:v>
                </c:pt>
                <c:pt idx="6003">
                  <c:v>2.81119998E-4</c:v>
                </c:pt>
                <c:pt idx="6004">
                  <c:v>2.8119999800000001E-4</c:v>
                </c:pt>
                <c:pt idx="6005">
                  <c:v>2.8127999800000003E-4</c:v>
                </c:pt>
                <c:pt idx="6006">
                  <c:v>2.8135999799999998E-4</c:v>
                </c:pt>
                <c:pt idx="6007">
                  <c:v>2.81439998E-4</c:v>
                </c:pt>
                <c:pt idx="6008">
                  <c:v>2.8151999800000001E-4</c:v>
                </c:pt>
                <c:pt idx="6009">
                  <c:v>2.8159999800000002E-4</c:v>
                </c:pt>
                <c:pt idx="6010">
                  <c:v>2.8167999799999998E-4</c:v>
                </c:pt>
                <c:pt idx="6011">
                  <c:v>2.8175999799999999E-4</c:v>
                </c:pt>
                <c:pt idx="6012">
                  <c:v>2.8183999800000001E-4</c:v>
                </c:pt>
                <c:pt idx="6013">
                  <c:v>2.8191999800000002E-4</c:v>
                </c:pt>
                <c:pt idx="6014">
                  <c:v>2.8199999799999998E-4</c:v>
                </c:pt>
                <c:pt idx="6015">
                  <c:v>2.8207999799999999E-4</c:v>
                </c:pt>
                <c:pt idx="6016">
                  <c:v>2.82159998E-4</c:v>
                </c:pt>
                <c:pt idx="6017">
                  <c:v>2.8223999800000002E-4</c:v>
                </c:pt>
                <c:pt idx="6018">
                  <c:v>2.8231999799999997E-4</c:v>
                </c:pt>
                <c:pt idx="6019">
                  <c:v>2.8239999799999999E-4</c:v>
                </c:pt>
                <c:pt idx="6020">
                  <c:v>2.82479998E-4</c:v>
                </c:pt>
                <c:pt idx="6021">
                  <c:v>2.8255999800000001E-4</c:v>
                </c:pt>
                <c:pt idx="6022">
                  <c:v>2.8263999800000003E-4</c:v>
                </c:pt>
                <c:pt idx="6023">
                  <c:v>2.8271999799999998E-4</c:v>
                </c:pt>
                <c:pt idx="6024">
                  <c:v>2.82799998E-4</c:v>
                </c:pt>
                <c:pt idx="6025">
                  <c:v>2.8287999800000001E-4</c:v>
                </c:pt>
                <c:pt idx="6026">
                  <c:v>2.8295999800000002E-4</c:v>
                </c:pt>
                <c:pt idx="6027">
                  <c:v>2.8303999799999998E-4</c:v>
                </c:pt>
                <c:pt idx="6028">
                  <c:v>2.8311999799999999E-4</c:v>
                </c:pt>
                <c:pt idx="6029">
                  <c:v>2.8319999800000001E-4</c:v>
                </c:pt>
                <c:pt idx="6030">
                  <c:v>2.8327999800000002E-4</c:v>
                </c:pt>
                <c:pt idx="6031">
                  <c:v>2.8335999799999998E-4</c:v>
                </c:pt>
                <c:pt idx="6032">
                  <c:v>2.8343999799999999E-4</c:v>
                </c:pt>
                <c:pt idx="6033">
                  <c:v>2.83519998E-4</c:v>
                </c:pt>
                <c:pt idx="6034">
                  <c:v>2.8359999800000002E-4</c:v>
                </c:pt>
                <c:pt idx="6035">
                  <c:v>2.8367999799999998E-4</c:v>
                </c:pt>
                <c:pt idx="6036">
                  <c:v>2.8375999799999999E-4</c:v>
                </c:pt>
                <c:pt idx="6037">
                  <c:v>2.83839998E-4</c:v>
                </c:pt>
                <c:pt idx="6038">
                  <c:v>2.8391999800000001E-4</c:v>
                </c:pt>
                <c:pt idx="6039">
                  <c:v>2.8399999800000003E-4</c:v>
                </c:pt>
                <c:pt idx="6040">
                  <c:v>2.8407999799999999E-4</c:v>
                </c:pt>
                <c:pt idx="6041">
                  <c:v>2.84159998E-4</c:v>
                </c:pt>
                <c:pt idx="6042">
                  <c:v>2.8423999800000001E-4</c:v>
                </c:pt>
                <c:pt idx="6043">
                  <c:v>2.8431999800000002E-4</c:v>
                </c:pt>
                <c:pt idx="6044">
                  <c:v>2.8439999799999998E-4</c:v>
                </c:pt>
                <c:pt idx="6045">
                  <c:v>2.8447999799999999E-4</c:v>
                </c:pt>
                <c:pt idx="6046">
                  <c:v>2.8455999800000001E-4</c:v>
                </c:pt>
                <c:pt idx="6047">
                  <c:v>2.8463999800000002E-4</c:v>
                </c:pt>
                <c:pt idx="6048">
                  <c:v>2.8471999799999998E-4</c:v>
                </c:pt>
                <c:pt idx="6049">
                  <c:v>2.8479999799999999E-4</c:v>
                </c:pt>
                <c:pt idx="6050">
                  <c:v>2.84879998E-4</c:v>
                </c:pt>
                <c:pt idx="6051">
                  <c:v>2.8495999800000002E-4</c:v>
                </c:pt>
                <c:pt idx="6052">
                  <c:v>2.8503999799999998E-4</c:v>
                </c:pt>
                <c:pt idx="6053">
                  <c:v>2.8511999799999999E-4</c:v>
                </c:pt>
                <c:pt idx="6054">
                  <c:v>2.85199998E-4</c:v>
                </c:pt>
                <c:pt idx="6055">
                  <c:v>2.8527999800000001E-4</c:v>
                </c:pt>
                <c:pt idx="6056">
                  <c:v>2.8535999800000003E-4</c:v>
                </c:pt>
                <c:pt idx="6057">
                  <c:v>2.8543999799999999E-4</c:v>
                </c:pt>
                <c:pt idx="6058">
                  <c:v>2.85519998E-4</c:v>
                </c:pt>
                <c:pt idx="6059">
                  <c:v>2.8559999800000001E-4</c:v>
                </c:pt>
                <c:pt idx="6060">
                  <c:v>2.8567999800000002E-4</c:v>
                </c:pt>
                <c:pt idx="6061">
                  <c:v>2.8575999799999998E-4</c:v>
                </c:pt>
                <c:pt idx="6062">
                  <c:v>2.85839998E-4</c:v>
                </c:pt>
                <c:pt idx="6063">
                  <c:v>2.8591999800000001E-4</c:v>
                </c:pt>
                <c:pt idx="6064">
                  <c:v>2.8599999800000002E-4</c:v>
                </c:pt>
                <c:pt idx="6065">
                  <c:v>2.8607999799999998E-4</c:v>
                </c:pt>
                <c:pt idx="6066">
                  <c:v>2.8615999799999999E-4</c:v>
                </c:pt>
                <c:pt idx="6067">
                  <c:v>2.8623999800000001E-4</c:v>
                </c:pt>
                <c:pt idx="6068">
                  <c:v>2.8631999800000002E-4</c:v>
                </c:pt>
                <c:pt idx="6069">
                  <c:v>2.8639999799999998E-4</c:v>
                </c:pt>
                <c:pt idx="6070">
                  <c:v>2.8647999799999999E-4</c:v>
                </c:pt>
                <c:pt idx="6071">
                  <c:v>2.86559998E-4</c:v>
                </c:pt>
                <c:pt idx="6072">
                  <c:v>2.8663999800000001E-4</c:v>
                </c:pt>
                <c:pt idx="6073">
                  <c:v>2.8671999799999997E-4</c:v>
                </c:pt>
                <c:pt idx="6074">
                  <c:v>2.8679999799999999E-4</c:v>
                </c:pt>
                <c:pt idx="6075">
                  <c:v>2.86879998E-4</c:v>
                </c:pt>
                <c:pt idx="6076">
                  <c:v>2.8695999800000001E-4</c:v>
                </c:pt>
                <c:pt idx="6077">
                  <c:v>2.8703999800000002E-4</c:v>
                </c:pt>
                <c:pt idx="6078">
                  <c:v>2.8711999799999998E-4</c:v>
                </c:pt>
                <c:pt idx="6079">
                  <c:v>2.87199998E-4</c:v>
                </c:pt>
                <c:pt idx="6080">
                  <c:v>2.8727999800000001E-4</c:v>
                </c:pt>
                <c:pt idx="6081">
                  <c:v>2.8735999800000002E-4</c:v>
                </c:pt>
                <c:pt idx="6082">
                  <c:v>2.8743999799999998E-4</c:v>
                </c:pt>
                <c:pt idx="6083">
                  <c:v>2.8751999799999999E-4</c:v>
                </c:pt>
                <c:pt idx="6084">
                  <c:v>2.8759999800000001E-4</c:v>
                </c:pt>
                <c:pt idx="6085">
                  <c:v>2.8767999800000002E-4</c:v>
                </c:pt>
                <c:pt idx="6086">
                  <c:v>2.8775999799999998E-4</c:v>
                </c:pt>
                <c:pt idx="6087">
                  <c:v>2.8783999799999999E-4</c:v>
                </c:pt>
                <c:pt idx="6088">
                  <c:v>2.87919998E-4</c:v>
                </c:pt>
                <c:pt idx="6089">
                  <c:v>2.8799999800000002E-4</c:v>
                </c:pt>
                <c:pt idx="6090">
                  <c:v>2.8807999799999997E-4</c:v>
                </c:pt>
                <c:pt idx="6091">
                  <c:v>2.8815999799999999E-4</c:v>
                </c:pt>
                <c:pt idx="6092">
                  <c:v>2.88239998E-4</c:v>
                </c:pt>
                <c:pt idx="6093">
                  <c:v>2.8831999800000001E-4</c:v>
                </c:pt>
                <c:pt idx="6094">
                  <c:v>2.8839999800000003E-4</c:v>
                </c:pt>
                <c:pt idx="6095">
                  <c:v>2.8847999799999998E-4</c:v>
                </c:pt>
                <c:pt idx="6096">
                  <c:v>2.88559998E-4</c:v>
                </c:pt>
                <c:pt idx="6097">
                  <c:v>2.8863999800000001E-4</c:v>
                </c:pt>
                <c:pt idx="6098">
                  <c:v>2.8871999800000002E-4</c:v>
                </c:pt>
                <c:pt idx="6099">
                  <c:v>2.8879999799999998E-4</c:v>
                </c:pt>
                <c:pt idx="6100">
                  <c:v>2.8887999799999999E-4</c:v>
                </c:pt>
                <c:pt idx="6101">
                  <c:v>2.8895999800000001E-4</c:v>
                </c:pt>
                <c:pt idx="6102">
                  <c:v>2.8903999800000002E-4</c:v>
                </c:pt>
                <c:pt idx="6103">
                  <c:v>2.8911999799999998E-4</c:v>
                </c:pt>
                <c:pt idx="6104">
                  <c:v>2.8919999799999999E-4</c:v>
                </c:pt>
                <c:pt idx="6105">
                  <c:v>2.89279998E-4</c:v>
                </c:pt>
                <c:pt idx="6106">
                  <c:v>2.8935999800000002E-4</c:v>
                </c:pt>
                <c:pt idx="6107">
                  <c:v>2.8943999799999997E-4</c:v>
                </c:pt>
                <c:pt idx="6108">
                  <c:v>2.8951999799999999E-4</c:v>
                </c:pt>
                <c:pt idx="6109">
                  <c:v>2.89599998E-4</c:v>
                </c:pt>
                <c:pt idx="6110">
                  <c:v>2.8967999800000001E-4</c:v>
                </c:pt>
                <c:pt idx="6111">
                  <c:v>2.8975999800000003E-4</c:v>
                </c:pt>
                <c:pt idx="6112">
                  <c:v>2.8983999799999998E-4</c:v>
                </c:pt>
                <c:pt idx="6113">
                  <c:v>2.89919998E-4</c:v>
                </c:pt>
                <c:pt idx="6114">
                  <c:v>2.8999999800000001E-4</c:v>
                </c:pt>
                <c:pt idx="6115">
                  <c:v>2.9007999800000002E-4</c:v>
                </c:pt>
                <c:pt idx="6116">
                  <c:v>2.9015999799999998E-4</c:v>
                </c:pt>
                <c:pt idx="6117">
                  <c:v>2.9023999799999999E-4</c:v>
                </c:pt>
                <c:pt idx="6118">
                  <c:v>2.9031999800000001E-4</c:v>
                </c:pt>
                <c:pt idx="6119">
                  <c:v>2.9039999800000002E-4</c:v>
                </c:pt>
                <c:pt idx="6120">
                  <c:v>2.9047999799999998E-4</c:v>
                </c:pt>
                <c:pt idx="6121">
                  <c:v>2.9055999799999999E-4</c:v>
                </c:pt>
                <c:pt idx="6122">
                  <c:v>2.90639998E-4</c:v>
                </c:pt>
                <c:pt idx="6123">
                  <c:v>2.9071999800000002E-4</c:v>
                </c:pt>
                <c:pt idx="6124">
                  <c:v>2.9079999799999997E-4</c:v>
                </c:pt>
                <c:pt idx="6125">
                  <c:v>2.9087999799999999E-4</c:v>
                </c:pt>
                <c:pt idx="6126">
                  <c:v>2.90959998E-4</c:v>
                </c:pt>
                <c:pt idx="6127">
                  <c:v>2.9103999800000001E-4</c:v>
                </c:pt>
                <c:pt idx="6128">
                  <c:v>2.9111999800000003E-4</c:v>
                </c:pt>
                <c:pt idx="6129">
                  <c:v>2.9119999799999998E-4</c:v>
                </c:pt>
                <c:pt idx="6130">
                  <c:v>2.91279998E-4</c:v>
                </c:pt>
                <c:pt idx="6131">
                  <c:v>2.9135999800000001E-4</c:v>
                </c:pt>
                <c:pt idx="6132">
                  <c:v>2.9143999800000002E-4</c:v>
                </c:pt>
                <c:pt idx="6133">
                  <c:v>2.9151999799999998E-4</c:v>
                </c:pt>
                <c:pt idx="6134">
                  <c:v>2.9159999799999999E-4</c:v>
                </c:pt>
                <c:pt idx="6135">
                  <c:v>2.9167999800000001E-4</c:v>
                </c:pt>
                <c:pt idx="6136">
                  <c:v>2.9175999800000002E-4</c:v>
                </c:pt>
                <c:pt idx="6137">
                  <c:v>2.9183999799999998E-4</c:v>
                </c:pt>
                <c:pt idx="6138">
                  <c:v>2.9191999799999999E-4</c:v>
                </c:pt>
                <c:pt idx="6139">
                  <c:v>2.91999998E-4</c:v>
                </c:pt>
                <c:pt idx="6140">
                  <c:v>2.9207999800000002E-4</c:v>
                </c:pt>
                <c:pt idx="6141">
                  <c:v>2.9215999799999998E-4</c:v>
                </c:pt>
                <c:pt idx="6142">
                  <c:v>2.9223999799999999E-4</c:v>
                </c:pt>
                <c:pt idx="6143">
                  <c:v>2.92319998E-4</c:v>
                </c:pt>
                <c:pt idx="6144">
                  <c:v>2.9239999800000001E-4</c:v>
                </c:pt>
                <c:pt idx="6145">
                  <c:v>2.9247999800000003E-4</c:v>
                </c:pt>
                <c:pt idx="6146">
                  <c:v>2.9255999799999999E-4</c:v>
                </c:pt>
                <c:pt idx="6147">
                  <c:v>2.92639998E-4</c:v>
                </c:pt>
                <c:pt idx="6148">
                  <c:v>2.9271999800000001E-4</c:v>
                </c:pt>
                <c:pt idx="6149">
                  <c:v>2.9279999800000002E-4</c:v>
                </c:pt>
                <c:pt idx="6150">
                  <c:v>2.9287999799999998E-4</c:v>
                </c:pt>
                <c:pt idx="6151">
                  <c:v>2.9295999799999999E-4</c:v>
                </c:pt>
                <c:pt idx="6152">
                  <c:v>2.9303999800000001E-4</c:v>
                </c:pt>
                <c:pt idx="6153">
                  <c:v>2.9311999800000002E-4</c:v>
                </c:pt>
                <c:pt idx="6154">
                  <c:v>2.9319999799999998E-4</c:v>
                </c:pt>
                <c:pt idx="6155">
                  <c:v>2.9327999799999999E-4</c:v>
                </c:pt>
                <c:pt idx="6156">
                  <c:v>2.93359998E-4</c:v>
                </c:pt>
                <c:pt idx="6157">
                  <c:v>2.9343999800000002E-4</c:v>
                </c:pt>
                <c:pt idx="6158">
                  <c:v>2.9351999799999998E-4</c:v>
                </c:pt>
                <c:pt idx="6159">
                  <c:v>2.9359999799999999E-4</c:v>
                </c:pt>
                <c:pt idx="6160">
                  <c:v>2.93679998E-4</c:v>
                </c:pt>
                <c:pt idx="6161">
                  <c:v>2.9375999800000001E-4</c:v>
                </c:pt>
                <c:pt idx="6162">
                  <c:v>2.9383999799999997E-4</c:v>
                </c:pt>
                <c:pt idx="6163">
                  <c:v>2.9391999799999999E-4</c:v>
                </c:pt>
                <c:pt idx="6164">
                  <c:v>2.93999998E-4</c:v>
                </c:pt>
                <c:pt idx="6165">
                  <c:v>2.9407999800000001E-4</c:v>
                </c:pt>
                <c:pt idx="6166">
                  <c:v>2.9415999800000002E-4</c:v>
                </c:pt>
                <c:pt idx="6167">
                  <c:v>2.9423999799999998E-4</c:v>
                </c:pt>
                <c:pt idx="6168">
                  <c:v>2.94319998E-4</c:v>
                </c:pt>
                <c:pt idx="6169">
                  <c:v>2.9439999800000001E-4</c:v>
                </c:pt>
                <c:pt idx="6170">
                  <c:v>2.9447999800000002E-4</c:v>
                </c:pt>
                <c:pt idx="6171">
                  <c:v>2.9455999799999998E-4</c:v>
                </c:pt>
                <c:pt idx="6172">
                  <c:v>2.9463999799999999E-4</c:v>
                </c:pt>
                <c:pt idx="6173">
                  <c:v>2.9471999800000001E-4</c:v>
                </c:pt>
                <c:pt idx="6174">
                  <c:v>2.9479999800000002E-4</c:v>
                </c:pt>
                <c:pt idx="6175">
                  <c:v>2.9487999799999998E-4</c:v>
                </c:pt>
                <c:pt idx="6176">
                  <c:v>2.9495999799999999E-4</c:v>
                </c:pt>
                <c:pt idx="6177">
                  <c:v>2.95039998E-4</c:v>
                </c:pt>
                <c:pt idx="6178">
                  <c:v>2.9511999800000001E-4</c:v>
                </c:pt>
                <c:pt idx="6179">
                  <c:v>2.9519999799999997E-4</c:v>
                </c:pt>
                <c:pt idx="6180">
                  <c:v>2.9527999799999999E-4</c:v>
                </c:pt>
                <c:pt idx="6181">
                  <c:v>2.95359998E-4</c:v>
                </c:pt>
                <c:pt idx="6182">
                  <c:v>2.9543999800000001E-4</c:v>
                </c:pt>
                <c:pt idx="6183">
                  <c:v>2.9551999800000002E-4</c:v>
                </c:pt>
                <c:pt idx="6184">
                  <c:v>2.9559999799999998E-4</c:v>
                </c:pt>
                <c:pt idx="6185">
                  <c:v>2.95679998E-4</c:v>
                </c:pt>
                <c:pt idx="6186">
                  <c:v>2.9575999800000001E-4</c:v>
                </c:pt>
                <c:pt idx="6187">
                  <c:v>2.9583999800000002E-4</c:v>
                </c:pt>
                <c:pt idx="6188">
                  <c:v>2.9591999799999998E-4</c:v>
                </c:pt>
                <c:pt idx="6189">
                  <c:v>2.9599999799999999E-4</c:v>
                </c:pt>
                <c:pt idx="6190">
                  <c:v>2.9607999800000001E-4</c:v>
                </c:pt>
                <c:pt idx="6191">
                  <c:v>2.9615999800000002E-4</c:v>
                </c:pt>
                <c:pt idx="6192">
                  <c:v>2.9623999799999998E-4</c:v>
                </c:pt>
                <c:pt idx="6193">
                  <c:v>2.9631999799999999E-4</c:v>
                </c:pt>
                <c:pt idx="6194">
                  <c:v>2.96399998E-4</c:v>
                </c:pt>
                <c:pt idx="6195">
                  <c:v>2.9647999800000002E-4</c:v>
                </c:pt>
                <c:pt idx="6196">
                  <c:v>2.9655999799999997E-4</c:v>
                </c:pt>
                <c:pt idx="6197">
                  <c:v>2.9663999799999999E-4</c:v>
                </c:pt>
                <c:pt idx="6198">
                  <c:v>2.96719998E-4</c:v>
                </c:pt>
                <c:pt idx="6199">
                  <c:v>2.9679999800000001E-4</c:v>
                </c:pt>
                <c:pt idx="6200">
                  <c:v>2.9687999800000003E-4</c:v>
                </c:pt>
                <c:pt idx="6201">
                  <c:v>2.9695999799999998E-4</c:v>
                </c:pt>
                <c:pt idx="6202">
                  <c:v>2.97039998E-4</c:v>
                </c:pt>
                <c:pt idx="6203">
                  <c:v>2.9711999800000001E-4</c:v>
                </c:pt>
                <c:pt idx="6204">
                  <c:v>2.9719999800000002E-4</c:v>
                </c:pt>
                <c:pt idx="6205">
                  <c:v>2.9727999799999998E-4</c:v>
                </c:pt>
                <c:pt idx="6206">
                  <c:v>2.9735999799999999E-4</c:v>
                </c:pt>
                <c:pt idx="6207">
                  <c:v>2.9743999800000001E-4</c:v>
                </c:pt>
                <c:pt idx="6208">
                  <c:v>2.9751999800000002E-4</c:v>
                </c:pt>
                <c:pt idx="6209">
                  <c:v>2.9759999799999998E-4</c:v>
                </c:pt>
                <c:pt idx="6210">
                  <c:v>2.9767999799999999E-4</c:v>
                </c:pt>
                <c:pt idx="6211">
                  <c:v>2.97759998E-4</c:v>
                </c:pt>
                <c:pt idx="6212">
                  <c:v>2.9783999800000002E-4</c:v>
                </c:pt>
                <c:pt idx="6213">
                  <c:v>2.9791999799999997E-4</c:v>
                </c:pt>
                <c:pt idx="6214">
                  <c:v>2.9799999799999999E-4</c:v>
                </c:pt>
                <c:pt idx="6215">
                  <c:v>2.98079998E-4</c:v>
                </c:pt>
                <c:pt idx="6216">
                  <c:v>2.9815999800000001E-4</c:v>
                </c:pt>
                <c:pt idx="6217">
                  <c:v>2.9823999800000003E-4</c:v>
                </c:pt>
                <c:pt idx="6218">
                  <c:v>2.9831999799999998E-4</c:v>
                </c:pt>
                <c:pt idx="6219">
                  <c:v>2.98399998E-4</c:v>
                </c:pt>
                <c:pt idx="6220">
                  <c:v>2.9847999800000001E-4</c:v>
                </c:pt>
                <c:pt idx="6221">
                  <c:v>2.9855999800000002E-4</c:v>
                </c:pt>
                <c:pt idx="6222">
                  <c:v>2.9863999799999998E-4</c:v>
                </c:pt>
                <c:pt idx="6223">
                  <c:v>2.9871999799999999E-4</c:v>
                </c:pt>
                <c:pt idx="6224">
                  <c:v>2.9879999800000001E-4</c:v>
                </c:pt>
                <c:pt idx="6225">
                  <c:v>2.9887999800000002E-4</c:v>
                </c:pt>
                <c:pt idx="6226">
                  <c:v>2.9895999799999998E-4</c:v>
                </c:pt>
                <c:pt idx="6227">
                  <c:v>2.9903999799999999E-4</c:v>
                </c:pt>
                <c:pt idx="6228">
                  <c:v>2.99119998E-4</c:v>
                </c:pt>
                <c:pt idx="6229">
                  <c:v>2.9919999800000002E-4</c:v>
                </c:pt>
                <c:pt idx="6230">
                  <c:v>2.9927999799999998E-4</c:v>
                </c:pt>
                <c:pt idx="6231">
                  <c:v>2.9935999799999999E-4</c:v>
                </c:pt>
                <c:pt idx="6232">
                  <c:v>2.99439998E-4</c:v>
                </c:pt>
                <c:pt idx="6233">
                  <c:v>2.9951999800000001E-4</c:v>
                </c:pt>
                <c:pt idx="6234">
                  <c:v>2.9959999800000003E-4</c:v>
                </c:pt>
                <c:pt idx="6235">
                  <c:v>2.9967999799999998E-4</c:v>
                </c:pt>
                <c:pt idx="6236">
                  <c:v>2.99759998E-4</c:v>
                </c:pt>
                <c:pt idx="6237">
                  <c:v>2.9983999800000001E-4</c:v>
                </c:pt>
                <c:pt idx="6238">
                  <c:v>2.9991999800000002E-4</c:v>
                </c:pt>
                <c:pt idx="6239">
                  <c:v>2.9999999799999998E-4</c:v>
                </c:pt>
                <c:pt idx="6240">
                  <c:v>3.0007999799999999E-4</c:v>
                </c:pt>
                <c:pt idx="6241">
                  <c:v>3.0015999800000001E-4</c:v>
                </c:pt>
                <c:pt idx="6242">
                  <c:v>3.0023999800000002E-4</c:v>
                </c:pt>
                <c:pt idx="6243">
                  <c:v>3.0031999799999998E-4</c:v>
                </c:pt>
                <c:pt idx="6244">
                  <c:v>3.0039999799999999E-4</c:v>
                </c:pt>
                <c:pt idx="6245">
                  <c:v>3.00479998E-4</c:v>
                </c:pt>
                <c:pt idx="6246">
                  <c:v>3.0055999800000002E-4</c:v>
                </c:pt>
                <c:pt idx="6247">
                  <c:v>3.0063999799999998E-4</c:v>
                </c:pt>
                <c:pt idx="6248">
                  <c:v>3.0071999799999999E-4</c:v>
                </c:pt>
                <c:pt idx="6249">
                  <c:v>3.00799998E-4</c:v>
                </c:pt>
                <c:pt idx="6250">
                  <c:v>3.0087999800000001E-4</c:v>
                </c:pt>
                <c:pt idx="6251">
                  <c:v>3.0095999800000003E-4</c:v>
                </c:pt>
                <c:pt idx="6252">
                  <c:v>3.0103999799999999E-4</c:v>
                </c:pt>
                <c:pt idx="6253">
                  <c:v>3.01119998E-4</c:v>
                </c:pt>
                <c:pt idx="6254">
                  <c:v>3.0119999800000001E-4</c:v>
                </c:pt>
                <c:pt idx="6255">
                  <c:v>3.0127999800000002E-4</c:v>
                </c:pt>
                <c:pt idx="6256">
                  <c:v>3.0135999799999998E-4</c:v>
                </c:pt>
                <c:pt idx="6257">
                  <c:v>3.01439998E-4</c:v>
                </c:pt>
                <c:pt idx="6258">
                  <c:v>3.0151999800000001E-4</c:v>
                </c:pt>
                <c:pt idx="6259">
                  <c:v>3.0159999800000002E-4</c:v>
                </c:pt>
                <c:pt idx="6260">
                  <c:v>3.0167999799999998E-4</c:v>
                </c:pt>
                <c:pt idx="6261">
                  <c:v>3.0175999799999999E-4</c:v>
                </c:pt>
                <c:pt idx="6262">
                  <c:v>3.01839998E-4</c:v>
                </c:pt>
                <c:pt idx="6263">
                  <c:v>3.0191999800000002E-4</c:v>
                </c:pt>
                <c:pt idx="6264">
                  <c:v>3.0199999799999998E-4</c:v>
                </c:pt>
                <c:pt idx="6265">
                  <c:v>3.0207999799999999E-4</c:v>
                </c:pt>
                <c:pt idx="6266">
                  <c:v>3.02159998E-4</c:v>
                </c:pt>
                <c:pt idx="6267">
                  <c:v>3.0223999800000001E-4</c:v>
                </c:pt>
                <c:pt idx="6268">
                  <c:v>3.0231999799999997E-4</c:v>
                </c:pt>
                <c:pt idx="6269">
                  <c:v>3.0239999799999999E-4</c:v>
                </c:pt>
                <c:pt idx="6270">
                  <c:v>3.02479998E-4</c:v>
                </c:pt>
                <c:pt idx="6271">
                  <c:v>3.0255999800000001E-4</c:v>
                </c:pt>
                <c:pt idx="6272">
                  <c:v>3.0263999800000002E-4</c:v>
                </c:pt>
                <c:pt idx="6273">
                  <c:v>3.0271999799999998E-4</c:v>
                </c:pt>
                <c:pt idx="6274">
                  <c:v>3.02799998E-4</c:v>
                </c:pt>
                <c:pt idx="6275">
                  <c:v>3.0287999800000001E-4</c:v>
                </c:pt>
                <c:pt idx="6276">
                  <c:v>3.0295999800000002E-4</c:v>
                </c:pt>
                <c:pt idx="6277">
                  <c:v>3.0303999799999998E-4</c:v>
                </c:pt>
                <c:pt idx="6278">
                  <c:v>3.0311999799999999E-4</c:v>
                </c:pt>
                <c:pt idx="6279">
                  <c:v>3.0319999800000001E-4</c:v>
                </c:pt>
                <c:pt idx="6280">
                  <c:v>3.0327999800000002E-4</c:v>
                </c:pt>
                <c:pt idx="6281">
                  <c:v>3.0335999799999998E-4</c:v>
                </c:pt>
                <c:pt idx="6282">
                  <c:v>3.0343999799999999E-4</c:v>
                </c:pt>
                <c:pt idx="6283">
                  <c:v>3.03519998E-4</c:v>
                </c:pt>
                <c:pt idx="6284">
                  <c:v>3.0359999800000002E-4</c:v>
                </c:pt>
                <c:pt idx="6285">
                  <c:v>3.0367999799999997E-4</c:v>
                </c:pt>
                <c:pt idx="6286">
                  <c:v>3.0375999799999999E-4</c:v>
                </c:pt>
                <c:pt idx="6287">
                  <c:v>3.03839998E-4</c:v>
                </c:pt>
                <c:pt idx="6288">
                  <c:v>3.0391999800000001E-4</c:v>
                </c:pt>
                <c:pt idx="6289">
                  <c:v>3.0399999800000002E-4</c:v>
                </c:pt>
                <c:pt idx="6290">
                  <c:v>3.0407999799999998E-4</c:v>
                </c:pt>
                <c:pt idx="6291">
                  <c:v>3.04159998E-4</c:v>
                </c:pt>
                <c:pt idx="6292">
                  <c:v>3.0423999800000001E-4</c:v>
                </c:pt>
                <c:pt idx="6293">
                  <c:v>3.0431999800000002E-4</c:v>
                </c:pt>
                <c:pt idx="6294">
                  <c:v>3.0439999799999998E-4</c:v>
                </c:pt>
                <c:pt idx="6295">
                  <c:v>3.0447999799999999E-4</c:v>
                </c:pt>
                <c:pt idx="6296">
                  <c:v>3.0455999800000001E-4</c:v>
                </c:pt>
                <c:pt idx="6297">
                  <c:v>3.0463999800000002E-4</c:v>
                </c:pt>
                <c:pt idx="6298">
                  <c:v>3.0471999799999998E-4</c:v>
                </c:pt>
                <c:pt idx="6299">
                  <c:v>3.0479999799999999E-4</c:v>
                </c:pt>
                <c:pt idx="6300">
                  <c:v>3.04879998E-4</c:v>
                </c:pt>
                <c:pt idx="6301">
                  <c:v>3.0495999800000002E-4</c:v>
                </c:pt>
                <c:pt idx="6302">
                  <c:v>3.0503999799999997E-4</c:v>
                </c:pt>
                <c:pt idx="6303">
                  <c:v>3.0511999799999999E-4</c:v>
                </c:pt>
                <c:pt idx="6304">
                  <c:v>3.05199998E-4</c:v>
                </c:pt>
                <c:pt idx="6305">
                  <c:v>3.0527999800000001E-4</c:v>
                </c:pt>
                <c:pt idx="6306">
                  <c:v>3.0535999800000003E-4</c:v>
                </c:pt>
                <c:pt idx="6307">
                  <c:v>3.0543999799999998E-4</c:v>
                </c:pt>
                <c:pt idx="6308">
                  <c:v>3.05519998E-4</c:v>
                </c:pt>
                <c:pt idx="6309">
                  <c:v>3.0559999800000001E-4</c:v>
                </c:pt>
                <c:pt idx="6310">
                  <c:v>3.0567999800000002E-4</c:v>
                </c:pt>
                <c:pt idx="6311">
                  <c:v>3.0575999799999998E-4</c:v>
                </c:pt>
                <c:pt idx="6312">
                  <c:v>3.0583999799999999E-4</c:v>
                </c:pt>
                <c:pt idx="6313">
                  <c:v>3.0591999800000001E-4</c:v>
                </c:pt>
                <c:pt idx="6314">
                  <c:v>3.0599999800000002E-4</c:v>
                </c:pt>
                <c:pt idx="6315">
                  <c:v>3.0607999799999998E-4</c:v>
                </c:pt>
                <c:pt idx="6316">
                  <c:v>3.0615999799999999E-4</c:v>
                </c:pt>
                <c:pt idx="6317">
                  <c:v>3.06239998E-4</c:v>
                </c:pt>
                <c:pt idx="6318">
                  <c:v>3.0631999800000002E-4</c:v>
                </c:pt>
                <c:pt idx="6319">
                  <c:v>3.0639999799999997E-4</c:v>
                </c:pt>
                <c:pt idx="6320">
                  <c:v>3.0647999799999999E-4</c:v>
                </c:pt>
                <c:pt idx="6321">
                  <c:v>3.06559998E-4</c:v>
                </c:pt>
                <c:pt idx="6322">
                  <c:v>3.0663999800000001E-4</c:v>
                </c:pt>
                <c:pt idx="6323">
                  <c:v>3.0671999800000003E-4</c:v>
                </c:pt>
                <c:pt idx="6324">
                  <c:v>3.0679999799999998E-4</c:v>
                </c:pt>
                <c:pt idx="6325">
                  <c:v>3.06879998E-4</c:v>
                </c:pt>
                <c:pt idx="6326">
                  <c:v>3.0695999800000001E-4</c:v>
                </c:pt>
                <c:pt idx="6327">
                  <c:v>3.0703999800000002E-4</c:v>
                </c:pt>
                <c:pt idx="6328">
                  <c:v>3.0711999799999998E-4</c:v>
                </c:pt>
                <c:pt idx="6329">
                  <c:v>3.0719999799999999E-4</c:v>
                </c:pt>
                <c:pt idx="6330">
                  <c:v>3.0727999800000001E-4</c:v>
                </c:pt>
                <c:pt idx="6331">
                  <c:v>3.0735999800000002E-4</c:v>
                </c:pt>
                <c:pt idx="6332">
                  <c:v>3.0743999799999998E-4</c:v>
                </c:pt>
                <c:pt idx="6333">
                  <c:v>3.0751999799999999E-4</c:v>
                </c:pt>
                <c:pt idx="6334">
                  <c:v>3.07599998E-4</c:v>
                </c:pt>
                <c:pt idx="6335">
                  <c:v>3.0767999800000002E-4</c:v>
                </c:pt>
                <c:pt idx="6336">
                  <c:v>3.0775999799999998E-4</c:v>
                </c:pt>
                <c:pt idx="6337">
                  <c:v>3.0783999799999999E-4</c:v>
                </c:pt>
                <c:pt idx="6338">
                  <c:v>3.07919998E-4</c:v>
                </c:pt>
                <c:pt idx="6339">
                  <c:v>3.0799999800000001E-4</c:v>
                </c:pt>
                <c:pt idx="6340">
                  <c:v>3.0807999800000003E-4</c:v>
                </c:pt>
                <c:pt idx="6341">
                  <c:v>3.0815999799999998E-4</c:v>
                </c:pt>
                <c:pt idx="6342">
                  <c:v>3.08239998E-4</c:v>
                </c:pt>
                <c:pt idx="6343">
                  <c:v>3.0831999800000001E-4</c:v>
                </c:pt>
                <c:pt idx="6344">
                  <c:v>3.0839999800000002E-4</c:v>
                </c:pt>
                <c:pt idx="6345">
                  <c:v>3.0847999799999998E-4</c:v>
                </c:pt>
                <c:pt idx="6346">
                  <c:v>3.0855999799999999E-4</c:v>
                </c:pt>
                <c:pt idx="6347">
                  <c:v>3.0863999800000001E-4</c:v>
                </c:pt>
                <c:pt idx="6348">
                  <c:v>3.0871999800000002E-4</c:v>
                </c:pt>
                <c:pt idx="6349">
                  <c:v>3.0879999799999998E-4</c:v>
                </c:pt>
                <c:pt idx="6350">
                  <c:v>3.0887999799999999E-4</c:v>
                </c:pt>
                <c:pt idx="6351">
                  <c:v>3.08959998E-4</c:v>
                </c:pt>
                <c:pt idx="6352">
                  <c:v>3.0903999800000002E-4</c:v>
                </c:pt>
                <c:pt idx="6353">
                  <c:v>3.0911999799999998E-4</c:v>
                </c:pt>
                <c:pt idx="6354">
                  <c:v>3.0919999799999999E-4</c:v>
                </c:pt>
                <c:pt idx="6355">
                  <c:v>3.09279998E-4</c:v>
                </c:pt>
                <c:pt idx="6356">
                  <c:v>3.0935999800000001E-4</c:v>
                </c:pt>
                <c:pt idx="6357">
                  <c:v>3.0943999800000003E-4</c:v>
                </c:pt>
                <c:pt idx="6358">
                  <c:v>3.0951999799999999E-4</c:v>
                </c:pt>
                <c:pt idx="6359">
                  <c:v>3.09599998E-4</c:v>
                </c:pt>
                <c:pt idx="6360">
                  <c:v>3.0967999800000001E-4</c:v>
                </c:pt>
                <c:pt idx="6361">
                  <c:v>3.0975999800000002E-4</c:v>
                </c:pt>
                <c:pt idx="6362">
                  <c:v>3.0983999799999998E-4</c:v>
                </c:pt>
                <c:pt idx="6363">
                  <c:v>3.09919998E-4</c:v>
                </c:pt>
                <c:pt idx="6364">
                  <c:v>3.0999999800000001E-4</c:v>
                </c:pt>
                <c:pt idx="6365">
                  <c:v>3.1007999800000002E-4</c:v>
                </c:pt>
                <c:pt idx="6366">
                  <c:v>3.1015999799999998E-4</c:v>
                </c:pt>
                <c:pt idx="6367">
                  <c:v>3.1023999799999999E-4</c:v>
                </c:pt>
                <c:pt idx="6368">
                  <c:v>3.10319998E-4</c:v>
                </c:pt>
                <c:pt idx="6369">
                  <c:v>3.1039999800000002E-4</c:v>
                </c:pt>
                <c:pt idx="6370">
                  <c:v>3.1047999799999998E-4</c:v>
                </c:pt>
                <c:pt idx="6371">
                  <c:v>3.1055999799999999E-4</c:v>
                </c:pt>
                <c:pt idx="6372">
                  <c:v>3.10639998E-4</c:v>
                </c:pt>
                <c:pt idx="6373">
                  <c:v>3.1071999800000001E-4</c:v>
                </c:pt>
                <c:pt idx="6374">
                  <c:v>3.1079999799999997E-4</c:v>
                </c:pt>
                <c:pt idx="6375">
                  <c:v>3.1087999799999999E-4</c:v>
                </c:pt>
                <c:pt idx="6376">
                  <c:v>3.10959998E-4</c:v>
                </c:pt>
                <c:pt idx="6377">
                  <c:v>3.1103999800000001E-4</c:v>
                </c:pt>
                <c:pt idx="6378">
                  <c:v>3.1111999800000002E-4</c:v>
                </c:pt>
                <c:pt idx="6379">
                  <c:v>3.1119999799999998E-4</c:v>
                </c:pt>
                <c:pt idx="6380">
                  <c:v>3.11279998E-4</c:v>
                </c:pt>
                <c:pt idx="6381">
                  <c:v>3.1135999800000001E-4</c:v>
                </c:pt>
                <c:pt idx="6382">
                  <c:v>3.1143999800000002E-4</c:v>
                </c:pt>
                <c:pt idx="6383">
                  <c:v>3.1151999799999998E-4</c:v>
                </c:pt>
                <c:pt idx="6384">
                  <c:v>3.1159999799999999E-4</c:v>
                </c:pt>
                <c:pt idx="6385">
                  <c:v>3.1167999800000001E-4</c:v>
                </c:pt>
                <c:pt idx="6386">
                  <c:v>3.1175999800000002E-4</c:v>
                </c:pt>
                <c:pt idx="6387">
                  <c:v>3.1183999799999998E-4</c:v>
                </c:pt>
                <c:pt idx="6388">
                  <c:v>3.1191999799999999E-4</c:v>
                </c:pt>
                <c:pt idx="6389">
                  <c:v>3.11999998E-4</c:v>
                </c:pt>
                <c:pt idx="6390">
                  <c:v>3.1207999800000002E-4</c:v>
                </c:pt>
                <c:pt idx="6391">
                  <c:v>3.1215999799999997E-4</c:v>
                </c:pt>
                <c:pt idx="6392">
                  <c:v>3.1223999799999999E-4</c:v>
                </c:pt>
                <c:pt idx="6393">
                  <c:v>3.12319998E-4</c:v>
                </c:pt>
                <c:pt idx="6394">
                  <c:v>3.1239999800000001E-4</c:v>
                </c:pt>
                <c:pt idx="6395">
                  <c:v>3.1247999800000002E-4</c:v>
                </c:pt>
                <c:pt idx="6396">
                  <c:v>3.1255999799999998E-4</c:v>
                </c:pt>
                <c:pt idx="6397">
                  <c:v>3.12639998E-4</c:v>
                </c:pt>
                <c:pt idx="6398">
                  <c:v>3.1271999800000001E-4</c:v>
                </c:pt>
                <c:pt idx="6399">
                  <c:v>3.1279999800000002E-4</c:v>
                </c:pt>
                <c:pt idx="6400">
                  <c:v>3.1287999799999998E-4</c:v>
                </c:pt>
                <c:pt idx="6401">
                  <c:v>3.1295999799999999E-4</c:v>
                </c:pt>
                <c:pt idx="6402">
                  <c:v>3.1303999800000001E-4</c:v>
                </c:pt>
                <c:pt idx="6403">
                  <c:v>3.1311999800000002E-4</c:v>
                </c:pt>
                <c:pt idx="6404">
                  <c:v>3.1319999799999998E-4</c:v>
                </c:pt>
                <c:pt idx="6405">
                  <c:v>3.1327999799999999E-4</c:v>
                </c:pt>
                <c:pt idx="6406">
                  <c:v>3.13359998E-4</c:v>
                </c:pt>
                <c:pt idx="6407">
                  <c:v>3.1343999800000002E-4</c:v>
                </c:pt>
                <c:pt idx="6408">
                  <c:v>3.1351999799999997E-4</c:v>
                </c:pt>
                <c:pt idx="6409">
                  <c:v>3.1359999799999999E-4</c:v>
                </c:pt>
                <c:pt idx="6410">
                  <c:v>3.13679998E-4</c:v>
                </c:pt>
                <c:pt idx="6411">
                  <c:v>3.1375999800000001E-4</c:v>
                </c:pt>
                <c:pt idx="6412">
                  <c:v>3.1383999800000003E-4</c:v>
                </c:pt>
                <c:pt idx="6413">
                  <c:v>3.1391999799999998E-4</c:v>
                </c:pt>
                <c:pt idx="6414">
                  <c:v>3.13999998E-4</c:v>
                </c:pt>
                <c:pt idx="6415">
                  <c:v>3.1407999800000001E-4</c:v>
                </c:pt>
                <c:pt idx="6416">
                  <c:v>3.1415999800000002E-4</c:v>
                </c:pt>
                <c:pt idx="6417">
                  <c:v>3.1423999799999998E-4</c:v>
                </c:pt>
                <c:pt idx="6418">
                  <c:v>3.1431999799999999E-4</c:v>
                </c:pt>
                <c:pt idx="6419">
                  <c:v>3.1439999800000001E-4</c:v>
                </c:pt>
                <c:pt idx="6420">
                  <c:v>3.1447999800000002E-4</c:v>
                </c:pt>
                <c:pt idx="6421">
                  <c:v>3.1455999799999998E-4</c:v>
                </c:pt>
                <c:pt idx="6422">
                  <c:v>3.1463999799999999E-4</c:v>
                </c:pt>
                <c:pt idx="6423">
                  <c:v>3.14719998E-4</c:v>
                </c:pt>
                <c:pt idx="6424">
                  <c:v>3.1479999800000002E-4</c:v>
                </c:pt>
                <c:pt idx="6425">
                  <c:v>3.1487999799999997E-4</c:v>
                </c:pt>
                <c:pt idx="6426">
                  <c:v>3.1495999799999999E-4</c:v>
                </c:pt>
                <c:pt idx="6427">
                  <c:v>3.15039998E-4</c:v>
                </c:pt>
                <c:pt idx="6428">
                  <c:v>3.1511999800000001E-4</c:v>
                </c:pt>
                <c:pt idx="6429">
                  <c:v>3.1519999800000003E-4</c:v>
                </c:pt>
                <c:pt idx="6430">
                  <c:v>3.1527999799999998E-4</c:v>
                </c:pt>
                <c:pt idx="6431">
                  <c:v>3.15359998E-4</c:v>
                </c:pt>
                <c:pt idx="6432">
                  <c:v>3.1543999800000001E-4</c:v>
                </c:pt>
                <c:pt idx="6433">
                  <c:v>3.1551999800000002E-4</c:v>
                </c:pt>
                <c:pt idx="6434">
                  <c:v>3.1559999799999998E-4</c:v>
                </c:pt>
                <c:pt idx="6435">
                  <c:v>3.1567999799999999E-4</c:v>
                </c:pt>
                <c:pt idx="6436">
                  <c:v>3.1575999800000001E-4</c:v>
                </c:pt>
                <c:pt idx="6437">
                  <c:v>3.1583999800000002E-4</c:v>
                </c:pt>
                <c:pt idx="6438">
                  <c:v>3.1591999799999998E-4</c:v>
                </c:pt>
                <c:pt idx="6439">
                  <c:v>3.1599999799999999E-4</c:v>
                </c:pt>
                <c:pt idx="6440">
                  <c:v>3.16079998E-4</c:v>
                </c:pt>
                <c:pt idx="6441">
                  <c:v>3.1615999800000002E-4</c:v>
                </c:pt>
                <c:pt idx="6442">
                  <c:v>3.1623999799999998E-4</c:v>
                </c:pt>
                <c:pt idx="6443">
                  <c:v>3.1631999799999999E-4</c:v>
                </c:pt>
                <c:pt idx="6444">
                  <c:v>3.16399998E-4</c:v>
                </c:pt>
                <c:pt idx="6445">
                  <c:v>3.1647999800000001E-4</c:v>
                </c:pt>
                <c:pt idx="6446">
                  <c:v>3.1655999800000003E-4</c:v>
                </c:pt>
                <c:pt idx="6447">
                  <c:v>3.1663999799999999E-4</c:v>
                </c:pt>
                <c:pt idx="6448">
                  <c:v>3.16719998E-4</c:v>
                </c:pt>
                <c:pt idx="6449">
                  <c:v>3.1679999800000001E-4</c:v>
                </c:pt>
                <c:pt idx="6450">
                  <c:v>3.1687999800000002E-4</c:v>
                </c:pt>
                <c:pt idx="6451">
                  <c:v>3.1695999799999998E-4</c:v>
                </c:pt>
                <c:pt idx="6452">
                  <c:v>3.1703999799999999E-4</c:v>
                </c:pt>
                <c:pt idx="6453">
                  <c:v>3.1711999800000001E-4</c:v>
                </c:pt>
                <c:pt idx="6454">
                  <c:v>3.1719999800000002E-4</c:v>
                </c:pt>
                <c:pt idx="6455">
                  <c:v>3.1727999799999998E-4</c:v>
                </c:pt>
                <c:pt idx="6456">
                  <c:v>3.1735999799999999E-4</c:v>
                </c:pt>
                <c:pt idx="6457">
                  <c:v>3.17439998E-4</c:v>
                </c:pt>
                <c:pt idx="6458">
                  <c:v>3.1751999800000002E-4</c:v>
                </c:pt>
                <c:pt idx="6459">
                  <c:v>3.1759999799999998E-4</c:v>
                </c:pt>
                <c:pt idx="6460">
                  <c:v>3.1767999799999999E-4</c:v>
                </c:pt>
                <c:pt idx="6461">
                  <c:v>3.17759998E-4</c:v>
                </c:pt>
                <c:pt idx="6462">
                  <c:v>3.1783999800000001E-4</c:v>
                </c:pt>
                <c:pt idx="6463">
                  <c:v>3.1791999800000003E-4</c:v>
                </c:pt>
                <c:pt idx="6464">
                  <c:v>3.1799999799999999E-4</c:v>
                </c:pt>
                <c:pt idx="6465">
                  <c:v>3.18079998E-4</c:v>
                </c:pt>
                <c:pt idx="6466">
                  <c:v>3.1815999800000001E-4</c:v>
                </c:pt>
                <c:pt idx="6467">
                  <c:v>3.1823999800000002E-4</c:v>
                </c:pt>
                <c:pt idx="6468">
                  <c:v>3.1831999799999998E-4</c:v>
                </c:pt>
                <c:pt idx="6469">
                  <c:v>3.18399998E-4</c:v>
                </c:pt>
                <c:pt idx="6470">
                  <c:v>3.1847999800000001E-4</c:v>
                </c:pt>
                <c:pt idx="6471">
                  <c:v>3.1855999800000002E-4</c:v>
                </c:pt>
                <c:pt idx="6472">
                  <c:v>3.1863999799999998E-4</c:v>
                </c:pt>
                <c:pt idx="6473">
                  <c:v>3.1871999799999999E-4</c:v>
                </c:pt>
                <c:pt idx="6474">
                  <c:v>3.1879999800000001E-4</c:v>
                </c:pt>
                <c:pt idx="6475">
                  <c:v>3.1887999800000002E-4</c:v>
                </c:pt>
                <c:pt idx="6476">
                  <c:v>3.1895999799999998E-4</c:v>
                </c:pt>
                <c:pt idx="6477">
                  <c:v>3.1903999799999999E-4</c:v>
                </c:pt>
                <c:pt idx="6478">
                  <c:v>3.19119998E-4</c:v>
                </c:pt>
                <c:pt idx="6479">
                  <c:v>3.1919999800000001E-4</c:v>
                </c:pt>
                <c:pt idx="6480">
                  <c:v>3.1927999799999997E-4</c:v>
                </c:pt>
                <c:pt idx="6481">
                  <c:v>3.1935999799999999E-4</c:v>
                </c:pt>
                <c:pt idx="6482">
                  <c:v>3.19439998E-4</c:v>
                </c:pt>
                <c:pt idx="6483">
                  <c:v>3.1951999800000001E-4</c:v>
                </c:pt>
                <c:pt idx="6484">
                  <c:v>3.1959999800000002E-4</c:v>
                </c:pt>
                <c:pt idx="6485">
                  <c:v>3.1967999799999998E-4</c:v>
                </c:pt>
                <c:pt idx="6486">
                  <c:v>3.19759998E-4</c:v>
                </c:pt>
                <c:pt idx="6487">
                  <c:v>3.1983999800000001E-4</c:v>
                </c:pt>
                <c:pt idx="6488">
                  <c:v>3.1991999800000002E-4</c:v>
                </c:pt>
                <c:pt idx="6489">
                  <c:v>3.1999999799999998E-4</c:v>
                </c:pt>
                <c:pt idx="6490">
                  <c:v>3.2007999799999999E-4</c:v>
                </c:pt>
                <c:pt idx="6491">
                  <c:v>3.2015999800000001E-4</c:v>
                </c:pt>
                <c:pt idx="6492">
                  <c:v>3.2023999800000002E-4</c:v>
                </c:pt>
                <c:pt idx="6493">
                  <c:v>3.2031999799999998E-4</c:v>
                </c:pt>
                <c:pt idx="6494">
                  <c:v>3.2039999799999999E-4</c:v>
                </c:pt>
                <c:pt idx="6495">
                  <c:v>3.20479998E-4</c:v>
                </c:pt>
                <c:pt idx="6496">
                  <c:v>3.2055999800000002E-4</c:v>
                </c:pt>
                <c:pt idx="6497">
                  <c:v>3.2063999799999997E-4</c:v>
                </c:pt>
                <c:pt idx="6498">
                  <c:v>3.2071999799999999E-4</c:v>
                </c:pt>
                <c:pt idx="6499">
                  <c:v>3.20799998E-4</c:v>
                </c:pt>
                <c:pt idx="6500">
                  <c:v>3.2087999800000001E-4</c:v>
                </c:pt>
                <c:pt idx="6501">
                  <c:v>3.2095999800000002E-4</c:v>
                </c:pt>
                <c:pt idx="6502">
                  <c:v>3.2103999799999998E-4</c:v>
                </c:pt>
                <c:pt idx="6503">
                  <c:v>3.21119998E-4</c:v>
                </c:pt>
                <c:pt idx="6504">
                  <c:v>3.2119999800000001E-4</c:v>
                </c:pt>
                <c:pt idx="6505">
                  <c:v>3.2127999800000002E-4</c:v>
                </c:pt>
                <c:pt idx="6506">
                  <c:v>3.2135999799999998E-4</c:v>
                </c:pt>
                <c:pt idx="6507">
                  <c:v>3.2143999799999999E-4</c:v>
                </c:pt>
                <c:pt idx="6508">
                  <c:v>3.2151999800000001E-4</c:v>
                </c:pt>
                <c:pt idx="6509">
                  <c:v>3.2159999800000002E-4</c:v>
                </c:pt>
                <c:pt idx="6510">
                  <c:v>3.2167999799999998E-4</c:v>
                </c:pt>
                <c:pt idx="6511">
                  <c:v>3.2175999799999999E-4</c:v>
                </c:pt>
                <c:pt idx="6512">
                  <c:v>3.21839998E-4</c:v>
                </c:pt>
                <c:pt idx="6513">
                  <c:v>3.2191999800000002E-4</c:v>
                </c:pt>
                <c:pt idx="6514">
                  <c:v>3.2199999799999997E-4</c:v>
                </c:pt>
                <c:pt idx="6515">
                  <c:v>3.2207999799999999E-4</c:v>
                </c:pt>
                <c:pt idx="6516">
                  <c:v>3.22159998E-4</c:v>
                </c:pt>
                <c:pt idx="6517">
                  <c:v>3.2223999800000001E-4</c:v>
                </c:pt>
                <c:pt idx="6518">
                  <c:v>3.2231999800000003E-4</c:v>
                </c:pt>
                <c:pt idx="6519">
                  <c:v>3.2239999799999998E-4</c:v>
                </c:pt>
                <c:pt idx="6520">
                  <c:v>3.22479998E-4</c:v>
                </c:pt>
                <c:pt idx="6521">
                  <c:v>3.2255999800000001E-4</c:v>
                </c:pt>
                <c:pt idx="6522">
                  <c:v>3.2263999800000002E-4</c:v>
                </c:pt>
                <c:pt idx="6523">
                  <c:v>3.2271999799999998E-4</c:v>
                </c:pt>
                <c:pt idx="6524">
                  <c:v>3.2279999799999999E-4</c:v>
                </c:pt>
                <c:pt idx="6525">
                  <c:v>3.2287999800000001E-4</c:v>
                </c:pt>
                <c:pt idx="6526">
                  <c:v>3.2295999800000002E-4</c:v>
                </c:pt>
                <c:pt idx="6527">
                  <c:v>3.2303999799999998E-4</c:v>
                </c:pt>
                <c:pt idx="6528">
                  <c:v>3.2311999799999999E-4</c:v>
                </c:pt>
                <c:pt idx="6529">
                  <c:v>3.23199998E-4</c:v>
                </c:pt>
                <c:pt idx="6530">
                  <c:v>3.2327999800000002E-4</c:v>
                </c:pt>
                <c:pt idx="6531">
                  <c:v>3.2335999799999997E-4</c:v>
                </c:pt>
                <c:pt idx="6532">
                  <c:v>3.2343999799999999E-4</c:v>
                </c:pt>
                <c:pt idx="6533">
                  <c:v>3.23519998E-4</c:v>
                </c:pt>
                <c:pt idx="6534">
                  <c:v>3.2359999800000001E-4</c:v>
                </c:pt>
                <c:pt idx="6535">
                  <c:v>3.2367999800000003E-4</c:v>
                </c:pt>
                <c:pt idx="6536">
                  <c:v>3.2375999799999998E-4</c:v>
                </c:pt>
                <c:pt idx="6537">
                  <c:v>3.23839998E-4</c:v>
                </c:pt>
                <c:pt idx="6538">
                  <c:v>3.2391999800000001E-4</c:v>
                </c:pt>
                <c:pt idx="6539">
                  <c:v>3.2399999800000002E-4</c:v>
                </c:pt>
                <c:pt idx="6540">
                  <c:v>3.2407999799999998E-4</c:v>
                </c:pt>
                <c:pt idx="6541">
                  <c:v>3.2415999799999999E-4</c:v>
                </c:pt>
                <c:pt idx="6542">
                  <c:v>3.2423999800000001E-4</c:v>
                </c:pt>
                <c:pt idx="6543">
                  <c:v>3.2431999800000002E-4</c:v>
                </c:pt>
                <c:pt idx="6544">
                  <c:v>3.2439999799999998E-4</c:v>
                </c:pt>
                <c:pt idx="6545">
                  <c:v>3.2447999799999999E-4</c:v>
                </c:pt>
                <c:pt idx="6546">
                  <c:v>3.24559998E-4</c:v>
                </c:pt>
                <c:pt idx="6547">
                  <c:v>3.2463999800000002E-4</c:v>
                </c:pt>
                <c:pt idx="6548">
                  <c:v>3.2471999799999998E-4</c:v>
                </c:pt>
                <c:pt idx="6549">
                  <c:v>3.2479999799999999E-4</c:v>
                </c:pt>
                <c:pt idx="6550">
                  <c:v>3.24879998E-4</c:v>
                </c:pt>
                <c:pt idx="6551">
                  <c:v>3.2495999800000001E-4</c:v>
                </c:pt>
                <c:pt idx="6552">
                  <c:v>3.2503999800000003E-4</c:v>
                </c:pt>
                <c:pt idx="6553">
                  <c:v>3.2511999799999999E-4</c:v>
                </c:pt>
                <c:pt idx="6554">
                  <c:v>3.25199998E-4</c:v>
                </c:pt>
                <c:pt idx="6555">
                  <c:v>3.2527999800000001E-4</c:v>
                </c:pt>
                <c:pt idx="6556">
                  <c:v>3.2535999800000002E-4</c:v>
                </c:pt>
                <c:pt idx="6557">
                  <c:v>3.2543999799999998E-4</c:v>
                </c:pt>
                <c:pt idx="6558">
                  <c:v>3.2551999799999999E-4</c:v>
                </c:pt>
                <c:pt idx="6559">
                  <c:v>3.2559999800000001E-4</c:v>
                </c:pt>
                <c:pt idx="6560">
                  <c:v>3.2567999800000002E-4</c:v>
                </c:pt>
                <c:pt idx="6561">
                  <c:v>3.2575999799999998E-4</c:v>
                </c:pt>
                <c:pt idx="6562">
                  <c:v>3.2583999799999999E-4</c:v>
                </c:pt>
                <c:pt idx="6563">
                  <c:v>3.25919998E-4</c:v>
                </c:pt>
                <c:pt idx="6564">
                  <c:v>3.2599999800000002E-4</c:v>
                </c:pt>
                <c:pt idx="6565">
                  <c:v>3.2607999799999998E-4</c:v>
                </c:pt>
                <c:pt idx="6566">
                  <c:v>3.2615999799999999E-4</c:v>
                </c:pt>
                <c:pt idx="6567">
                  <c:v>3.26239998E-4</c:v>
                </c:pt>
                <c:pt idx="6568">
                  <c:v>3.2631999800000001E-4</c:v>
                </c:pt>
                <c:pt idx="6569">
                  <c:v>3.2639999800000003E-4</c:v>
                </c:pt>
                <c:pt idx="6570">
                  <c:v>3.2647999799999999E-4</c:v>
                </c:pt>
                <c:pt idx="6571">
                  <c:v>3.26559998E-4</c:v>
                </c:pt>
                <c:pt idx="6572">
                  <c:v>3.2663999800000001E-4</c:v>
                </c:pt>
                <c:pt idx="6573">
                  <c:v>3.2671999800000002E-4</c:v>
                </c:pt>
                <c:pt idx="6574">
                  <c:v>3.2679999799999998E-4</c:v>
                </c:pt>
                <c:pt idx="6575">
                  <c:v>3.26879998E-4</c:v>
                </c:pt>
                <c:pt idx="6576">
                  <c:v>3.2695999800000001E-4</c:v>
                </c:pt>
                <c:pt idx="6577">
                  <c:v>3.2703999800000002E-4</c:v>
                </c:pt>
                <c:pt idx="6578">
                  <c:v>3.2711999799999998E-4</c:v>
                </c:pt>
                <c:pt idx="6579">
                  <c:v>3.2719999799999999E-4</c:v>
                </c:pt>
                <c:pt idx="6580">
                  <c:v>3.2727999800000001E-4</c:v>
                </c:pt>
                <c:pt idx="6581">
                  <c:v>3.2735999800000002E-4</c:v>
                </c:pt>
                <c:pt idx="6582">
                  <c:v>3.2743999799999998E-4</c:v>
                </c:pt>
                <c:pt idx="6583">
                  <c:v>3.2751999799999999E-4</c:v>
                </c:pt>
                <c:pt idx="6584">
                  <c:v>3.27599998E-4</c:v>
                </c:pt>
                <c:pt idx="6585">
                  <c:v>3.2767999800000001E-4</c:v>
                </c:pt>
                <c:pt idx="6586">
                  <c:v>3.2775999799999997E-4</c:v>
                </c:pt>
                <c:pt idx="6587">
                  <c:v>3.2783999799999999E-4</c:v>
                </c:pt>
                <c:pt idx="6588">
                  <c:v>3.27919998E-4</c:v>
                </c:pt>
                <c:pt idx="6589">
                  <c:v>3.2799999800000001E-4</c:v>
                </c:pt>
                <c:pt idx="6590">
                  <c:v>3.2807999800000002E-4</c:v>
                </c:pt>
                <c:pt idx="6591">
                  <c:v>3.2815999799999998E-4</c:v>
                </c:pt>
                <c:pt idx="6592">
                  <c:v>3.28239998E-4</c:v>
                </c:pt>
                <c:pt idx="6593">
                  <c:v>3.2831999800000001E-4</c:v>
                </c:pt>
                <c:pt idx="6594">
                  <c:v>3.2839999800000002E-4</c:v>
                </c:pt>
                <c:pt idx="6595">
                  <c:v>3.2847999799999998E-4</c:v>
                </c:pt>
                <c:pt idx="6596">
                  <c:v>3.2855999799999999E-4</c:v>
                </c:pt>
                <c:pt idx="6597">
                  <c:v>3.2863999800000001E-4</c:v>
                </c:pt>
                <c:pt idx="6598">
                  <c:v>3.2871999800000002E-4</c:v>
                </c:pt>
                <c:pt idx="6599">
                  <c:v>3.2879999799999998E-4</c:v>
                </c:pt>
                <c:pt idx="6600">
                  <c:v>3.2887999799999999E-4</c:v>
                </c:pt>
                <c:pt idx="6601">
                  <c:v>3.28959998E-4</c:v>
                </c:pt>
                <c:pt idx="6602">
                  <c:v>3.2903999800000002E-4</c:v>
                </c:pt>
                <c:pt idx="6603">
                  <c:v>3.2911999799999997E-4</c:v>
                </c:pt>
                <c:pt idx="6604">
                  <c:v>3.2919999799999999E-4</c:v>
                </c:pt>
                <c:pt idx="6605">
                  <c:v>3.29279998E-4</c:v>
                </c:pt>
                <c:pt idx="6606">
                  <c:v>3.2935999800000001E-4</c:v>
                </c:pt>
                <c:pt idx="6607">
                  <c:v>3.2943999800000003E-4</c:v>
                </c:pt>
                <c:pt idx="6608">
                  <c:v>3.2951999799999998E-4</c:v>
                </c:pt>
                <c:pt idx="6609">
                  <c:v>3.29599998E-4</c:v>
                </c:pt>
                <c:pt idx="6610">
                  <c:v>3.2967999800000001E-4</c:v>
                </c:pt>
                <c:pt idx="6611">
                  <c:v>3.2975999800000002E-4</c:v>
                </c:pt>
                <c:pt idx="6612">
                  <c:v>3.2983999799999998E-4</c:v>
                </c:pt>
                <c:pt idx="6613">
                  <c:v>3.2991999799999999E-4</c:v>
                </c:pt>
                <c:pt idx="6614">
                  <c:v>3.2999999800000001E-4</c:v>
                </c:pt>
                <c:pt idx="6615">
                  <c:v>3.3007999800000002E-4</c:v>
                </c:pt>
                <c:pt idx="6616">
                  <c:v>3.3015999799999998E-4</c:v>
                </c:pt>
                <c:pt idx="6617">
                  <c:v>3.3023999799999999E-4</c:v>
                </c:pt>
                <c:pt idx="6618">
                  <c:v>3.30319998E-4</c:v>
                </c:pt>
                <c:pt idx="6619">
                  <c:v>3.3039999800000002E-4</c:v>
                </c:pt>
                <c:pt idx="6620">
                  <c:v>3.3047999799999997E-4</c:v>
                </c:pt>
                <c:pt idx="6621">
                  <c:v>3.3055999799999999E-4</c:v>
                </c:pt>
                <c:pt idx="6622">
                  <c:v>3.30639998E-4</c:v>
                </c:pt>
                <c:pt idx="6623">
                  <c:v>3.3071999800000001E-4</c:v>
                </c:pt>
                <c:pt idx="6624">
                  <c:v>3.3079999800000003E-4</c:v>
                </c:pt>
                <c:pt idx="6625">
                  <c:v>3.3087999799999998E-4</c:v>
                </c:pt>
                <c:pt idx="6626">
                  <c:v>3.30959998E-4</c:v>
                </c:pt>
                <c:pt idx="6627">
                  <c:v>3.3103999800000001E-4</c:v>
                </c:pt>
                <c:pt idx="6628">
                  <c:v>3.3111999800000002E-4</c:v>
                </c:pt>
                <c:pt idx="6629">
                  <c:v>3.3119999799999998E-4</c:v>
                </c:pt>
                <c:pt idx="6630">
                  <c:v>3.3127999799999999E-4</c:v>
                </c:pt>
                <c:pt idx="6631">
                  <c:v>3.3135999800000001E-4</c:v>
                </c:pt>
                <c:pt idx="6632">
                  <c:v>3.3143999800000002E-4</c:v>
                </c:pt>
                <c:pt idx="6633">
                  <c:v>3.3151999799999998E-4</c:v>
                </c:pt>
                <c:pt idx="6634">
                  <c:v>3.3159999799999999E-4</c:v>
                </c:pt>
                <c:pt idx="6635">
                  <c:v>3.31679998E-4</c:v>
                </c:pt>
                <c:pt idx="6636">
                  <c:v>3.3175999800000002E-4</c:v>
                </c:pt>
                <c:pt idx="6637">
                  <c:v>3.3183999799999998E-4</c:v>
                </c:pt>
                <c:pt idx="6638">
                  <c:v>3.3191999799999999E-4</c:v>
                </c:pt>
                <c:pt idx="6639">
                  <c:v>3.31999998E-4</c:v>
                </c:pt>
                <c:pt idx="6640">
                  <c:v>3.3207999800000001E-4</c:v>
                </c:pt>
                <c:pt idx="6641">
                  <c:v>3.3215999800000003E-4</c:v>
                </c:pt>
                <c:pt idx="6642">
                  <c:v>3.3223999799999998E-4</c:v>
                </c:pt>
                <c:pt idx="6643">
                  <c:v>3.32319998E-4</c:v>
                </c:pt>
                <c:pt idx="6644">
                  <c:v>3.3239999800000001E-4</c:v>
                </c:pt>
                <c:pt idx="6645">
                  <c:v>3.3247999800000002E-4</c:v>
                </c:pt>
                <c:pt idx="6646">
                  <c:v>3.3255999799999998E-4</c:v>
                </c:pt>
                <c:pt idx="6647">
                  <c:v>3.3263999799999999E-4</c:v>
                </c:pt>
                <c:pt idx="6648">
                  <c:v>3.3271999800000001E-4</c:v>
                </c:pt>
                <c:pt idx="6649">
                  <c:v>3.3279999800000002E-4</c:v>
                </c:pt>
                <c:pt idx="6650">
                  <c:v>3.3287999799999998E-4</c:v>
                </c:pt>
                <c:pt idx="6651">
                  <c:v>3.3295999799999999E-4</c:v>
                </c:pt>
                <c:pt idx="6652">
                  <c:v>3.33039998E-4</c:v>
                </c:pt>
                <c:pt idx="6653">
                  <c:v>3.3311999800000002E-4</c:v>
                </c:pt>
                <c:pt idx="6654">
                  <c:v>3.3319999799999998E-4</c:v>
                </c:pt>
                <c:pt idx="6655">
                  <c:v>3.3327999799999999E-4</c:v>
                </c:pt>
                <c:pt idx="6656">
                  <c:v>3.33359998E-4</c:v>
                </c:pt>
                <c:pt idx="6657">
                  <c:v>3.3343999800000001E-4</c:v>
                </c:pt>
                <c:pt idx="6658">
                  <c:v>3.3351999800000003E-4</c:v>
                </c:pt>
                <c:pt idx="6659">
                  <c:v>3.3359999799999999E-4</c:v>
                </c:pt>
                <c:pt idx="6660">
                  <c:v>3.33679998E-4</c:v>
                </c:pt>
                <c:pt idx="6661">
                  <c:v>3.3375999800000001E-4</c:v>
                </c:pt>
                <c:pt idx="6662">
                  <c:v>3.3383999800000002E-4</c:v>
                </c:pt>
                <c:pt idx="6663">
                  <c:v>3.3391999799999998E-4</c:v>
                </c:pt>
                <c:pt idx="6664">
                  <c:v>3.3399999799999999E-4</c:v>
                </c:pt>
                <c:pt idx="6665">
                  <c:v>3.3407999800000001E-4</c:v>
                </c:pt>
                <c:pt idx="6666">
                  <c:v>3.3415999800000002E-4</c:v>
                </c:pt>
                <c:pt idx="6667">
                  <c:v>3.3423999799999998E-4</c:v>
                </c:pt>
                <c:pt idx="6668">
                  <c:v>3.3431999799999999E-4</c:v>
                </c:pt>
                <c:pt idx="6669">
                  <c:v>3.34399998E-4</c:v>
                </c:pt>
                <c:pt idx="6670">
                  <c:v>3.3447999800000002E-4</c:v>
                </c:pt>
                <c:pt idx="6671">
                  <c:v>3.3455999799999998E-4</c:v>
                </c:pt>
                <c:pt idx="6672">
                  <c:v>3.3463999799999999E-4</c:v>
                </c:pt>
                <c:pt idx="6673">
                  <c:v>3.34719998E-4</c:v>
                </c:pt>
                <c:pt idx="6674">
                  <c:v>3.3479999800000001E-4</c:v>
                </c:pt>
                <c:pt idx="6675">
                  <c:v>3.3487999799999997E-4</c:v>
                </c:pt>
                <c:pt idx="6676">
                  <c:v>3.3495999799999999E-4</c:v>
                </c:pt>
                <c:pt idx="6677">
                  <c:v>3.35039998E-4</c:v>
                </c:pt>
                <c:pt idx="6678">
                  <c:v>3.3511999800000001E-4</c:v>
                </c:pt>
                <c:pt idx="6679">
                  <c:v>3.3519999800000002E-4</c:v>
                </c:pt>
                <c:pt idx="6680">
                  <c:v>3.3527999799999998E-4</c:v>
                </c:pt>
                <c:pt idx="6681">
                  <c:v>3.35359998E-4</c:v>
                </c:pt>
                <c:pt idx="6682">
                  <c:v>3.3543999800000001E-4</c:v>
                </c:pt>
                <c:pt idx="6683">
                  <c:v>3.3551999800000002E-4</c:v>
                </c:pt>
                <c:pt idx="6684">
                  <c:v>3.3559999799999998E-4</c:v>
                </c:pt>
                <c:pt idx="6685">
                  <c:v>3.3567999799999999E-4</c:v>
                </c:pt>
                <c:pt idx="6686">
                  <c:v>3.3575999800000001E-4</c:v>
                </c:pt>
                <c:pt idx="6687">
                  <c:v>3.3583999800000002E-4</c:v>
                </c:pt>
                <c:pt idx="6688">
                  <c:v>3.3591999799999998E-4</c:v>
                </c:pt>
                <c:pt idx="6689">
                  <c:v>3.3599999799999999E-4</c:v>
                </c:pt>
                <c:pt idx="6690">
                  <c:v>3.36079998E-4</c:v>
                </c:pt>
                <c:pt idx="6691">
                  <c:v>3.3615999800000001E-4</c:v>
                </c:pt>
                <c:pt idx="6692">
                  <c:v>3.3623999799999997E-4</c:v>
                </c:pt>
                <c:pt idx="6693">
                  <c:v>3.3631999799999999E-4</c:v>
                </c:pt>
                <c:pt idx="6694">
                  <c:v>3.36399998E-4</c:v>
                </c:pt>
                <c:pt idx="6695">
                  <c:v>3.3647999800000001E-4</c:v>
                </c:pt>
                <c:pt idx="6696">
                  <c:v>3.3655999800000002E-4</c:v>
                </c:pt>
                <c:pt idx="6697">
                  <c:v>3.3663999799999998E-4</c:v>
                </c:pt>
                <c:pt idx="6698">
                  <c:v>3.36719998E-4</c:v>
                </c:pt>
                <c:pt idx="6699">
                  <c:v>3.3679999800000001E-4</c:v>
                </c:pt>
                <c:pt idx="6700">
                  <c:v>3.3687999800000002E-4</c:v>
                </c:pt>
                <c:pt idx="6701">
                  <c:v>3.3695999799999998E-4</c:v>
                </c:pt>
                <c:pt idx="6702">
                  <c:v>3.3703999799999999E-4</c:v>
                </c:pt>
                <c:pt idx="6703">
                  <c:v>3.3711999800000001E-4</c:v>
                </c:pt>
                <c:pt idx="6704">
                  <c:v>3.3719999800000002E-4</c:v>
                </c:pt>
                <c:pt idx="6705">
                  <c:v>3.3727999799999998E-4</c:v>
                </c:pt>
                <c:pt idx="6706">
                  <c:v>3.3735999799999999E-4</c:v>
                </c:pt>
                <c:pt idx="6707">
                  <c:v>3.37439998E-4</c:v>
                </c:pt>
                <c:pt idx="6708">
                  <c:v>3.3751999800000002E-4</c:v>
                </c:pt>
                <c:pt idx="6709">
                  <c:v>3.3759999799999997E-4</c:v>
                </c:pt>
                <c:pt idx="6710">
                  <c:v>3.3767999799999999E-4</c:v>
                </c:pt>
                <c:pt idx="6711">
                  <c:v>3.37759998E-4</c:v>
                </c:pt>
                <c:pt idx="6712">
                  <c:v>3.3783999800000001E-4</c:v>
                </c:pt>
                <c:pt idx="6713">
                  <c:v>3.3791999800000003E-4</c:v>
                </c:pt>
                <c:pt idx="6714">
                  <c:v>3.3799999799999998E-4</c:v>
                </c:pt>
                <c:pt idx="6715">
                  <c:v>3.38079998E-4</c:v>
                </c:pt>
                <c:pt idx="6716">
                  <c:v>3.3815999800000001E-4</c:v>
                </c:pt>
                <c:pt idx="6717">
                  <c:v>3.3823999800000002E-4</c:v>
                </c:pt>
                <c:pt idx="6718">
                  <c:v>3.3831999799999998E-4</c:v>
                </c:pt>
                <c:pt idx="6719">
                  <c:v>3.3839999799999999E-4</c:v>
                </c:pt>
                <c:pt idx="6720">
                  <c:v>3.3847999800000001E-4</c:v>
                </c:pt>
                <c:pt idx="6721">
                  <c:v>3.3855999800000002E-4</c:v>
                </c:pt>
                <c:pt idx="6722">
                  <c:v>3.3863999799999998E-4</c:v>
                </c:pt>
                <c:pt idx="6723">
                  <c:v>3.3871999799999999E-4</c:v>
                </c:pt>
                <c:pt idx="6724">
                  <c:v>3.38799998E-4</c:v>
                </c:pt>
                <c:pt idx="6725">
                  <c:v>3.3887999800000002E-4</c:v>
                </c:pt>
                <c:pt idx="6726">
                  <c:v>3.3895999799999997E-4</c:v>
                </c:pt>
                <c:pt idx="6727">
                  <c:v>3.3903999799999999E-4</c:v>
                </c:pt>
                <c:pt idx="6728">
                  <c:v>3.39119998E-4</c:v>
                </c:pt>
                <c:pt idx="6729">
                  <c:v>3.3919999800000001E-4</c:v>
                </c:pt>
                <c:pt idx="6730">
                  <c:v>3.3927999800000003E-4</c:v>
                </c:pt>
                <c:pt idx="6731">
                  <c:v>3.3935999799999998E-4</c:v>
                </c:pt>
                <c:pt idx="6732">
                  <c:v>3.39439998E-4</c:v>
                </c:pt>
                <c:pt idx="6733">
                  <c:v>3.3951999800000001E-4</c:v>
                </c:pt>
                <c:pt idx="6734">
                  <c:v>3.3959999800000002E-4</c:v>
                </c:pt>
                <c:pt idx="6735">
                  <c:v>3.3967999799999998E-4</c:v>
                </c:pt>
                <c:pt idx="6736">
                  <c:v>3.3975999799999999E-4</c:v>
                </c:pt>
                <c:pt idx="6737">
                  <c:v>3.3983999800000001E-4</c:v>
                </c:pt>
                <c:pt idx="6738">
                  <c:v>3.3991999800000002E-4</c:v>
                </c:pt>
                <c:pt idx="6739">
                  <c:v>3.3999999799999998E-4</c:v>
                </c:pt>
                <c:pt idx="6740">
                  <c:v>3.4007999799999999E-4</c:v>
                </c:pt>
                <c:pt idx="6741">
                  <c:v>3.40159998E-4</c:v>
                </c:pt>
                <c:pt idx="6742">
                  <c:v>3.4023999800000002E-4</c:v>
                </c:pt>
                <c:pt idx="6743">
                  <c:v>3.4031999799999998E-4</c:v>
                </c:pt>
                <c:pt idx="6744">
                  <c:v>3.4039999799999999E-4</c:v>
                </c:pt>
                <c:pt idx="6745">
                  <c:v>3.40479998E-4</c:v>
                </c:pt>
                <c:pt idx="6746">
                  <c:v>3.4055999800000001E-4</c:v>
                </c:pt>
                <c:pt idx="6747">
                  <c:v>3.4063999800000003E-4</c:v>
                </c:pt>
                <c:pt idx="6748">
                  <c:v>3.4071999799999998E-4</c:v>
                </c:pt>
                <c:pt idx="6749">
                  <c:v>3.40799998E-4</c:v>
                </c:pt>
                <c:pt idx="6750">
                  <c:v>3.4087999800000001E-4</c:v>
                </c:pt>
                <c:pt idx="6751">
                  <c:v>3.4095999800000002E-4</c:v>
                </c:pt>
                <c:pt idx="6752">
                  <c:v>3.4103999799999998E-4</c:v>
                </c:pt>
                <c:pt idx="6753">
                  <c:v>3.4111999799999999E-4</c:v>
                </c:pt>
                <c:pt idx="6754">
                  <c:v>3.4119999800000001E-4</c:v>
                </c:pt>
                <c:pt idx="6755">
                  <c:v>3.4127999800000002E-4</c:v>
                </c:pt>
                <c:pt idx="6756">
                  <c:v>3.4135999799999998E-4</c:v>
                </c:pt>
                <c:pt idx="6757">
                  <c:v>3.4143999799999999E-4</c:v>
                </c:pt>
                <c:pt idx="6758">
                  <c:v>3.41519998E-4</c:v>
                </c:pt>
                <c:pt idx="6759">
                  <c:v>3.4159999800000002E-4</c:v>
                </c:pt>
                <c:pt idx="6760">
                  <c:v>3.4167999799999998E-4</c:v>
                </c:pt>
                <c:pt idx="6761">
                  <c:v>3.4175999799999999E-4</c:v>
                </c:pt>
                <c:pt idx="6762">
                  <c:v>3.41839998E-4</c:v>
                </c:pt>
                <c:pt idx="6763">
                  <c:v>3.4191999800000001E-4</c:v>
                </c:pt>
                <c:pt idx="6764">
                  <c:v>3.4199999800000003E-4</c:v>
                </c:pt>
                <c:pt idx="6765">
                  <c:v>3.4207999799999999E-4</c:v>
                </c:pt>
                <c:pt idx="6766">
                  <c:v>3.42159998E-4</c:v>
                </c:pt>
                <c:pt idx="6767">
                  <c:v>3.4223999800000001E-4</c:v>
                </c:pt>
                <c:pt idx="6768">
                  <c:v>3.4231999800000002E-4</c:v>
                </c:pt>
                <c:pt idx="6769">
                  <c:v>3.4239999799999998E-4</c:v>
                </c:pt>
                <c:pt idx="6770">
                  <c:v>3.42479998E-4</c:v>
                </c:pt>
                <c:pt idx="6771">
                  <c:v>3.4255999800000001E-4</c:v>
                </c:pt>
                <c:pt idx="6772">
                  <c:v>3.4263999800000002E-4</c:v>
                </c:pt>
                <c:pt idx="6773">
                  <c:v>3.4271999799999998E-4</c:v>
                </c:pt>
                <c:pt idx="6774">
                  <c:v>3.4279999799999999E-4</c:v>
                </c:pt>
                <c:pt idx="6775">
                  <c:v>3.42879998E-4</c:v>
                </c:pt>
                <c:pt idx="6776">
                  <c:v>3.4295999800000002E-4</c:v>
                </c:pt>
                <c:pt idx="6777">
                  <c:v>3.4303999799999998E-4</c:v>
                </c:pt>
                <c:pt idx="6778">
                  <c:v>3.4311999799999999E-4</c:v>
                </c:pt>
                <c:pt idx="6779">
                  <c:v>3.43199998E-4</c:v>
                </c:pt>
                <c:pt idx="6780">
                  <c:v>3.4327999800000001E-4</c:v>
                </c:pt>
                <c:pt idx="6781">
                  <c:v>3.4335999799999997E-4</c:v>
                </c:pt>
                <c:pt idx="6782">
                  <c:v>3.4343999799999999E-4</c:v>
                </c:pt>
                <c:pt idx="6783">
                  <c:v>3.43519998E-4</c:v>
                </c:pt>
                <c:pt idx="6784">
                  <c:v>3.4359999800000001E-4</c:v>
                </c:pt>
                <c:pt idx="6785">
                  <c:v>3.4367999800000002E-4</c:v>
                </c:pt>
                <c:pt idx="6786">
                  <c:v>3.4375999799999998E-4</c:v>
                </c:pt>
                <c:pt idx="6787">
                  <c:v>3.43839998E-4</c:v>
                </c:pt>
                <c:pt idx="6788">
                  <c:v>3.4391999800000001E-4</c:v>
                </c:pt>
                <c:pt idx="6789">
                  <c:v>3.4399999800000002E-4</c:v>
                </c:pt>
                <c:pt idx="6790">
                  <c:v>3.4407999799999998E-4</c:v>
                </c:pt>
                <c:pt idx="6791">
                  <c:v>3.4415999799999999E-4</c:v>
                </c:pt>
                <c:pt idx="6792">
                  <c:v>3.4423999800000001E-4</c:v>
                </c:pt>
                <c:pt idx="6793">
                  <c:v>3.4431999800000002E-4</c:v>
                </c:pt>
                <c:pt idx="6794">
                  <c:v>3.4439999799999998E-4</c:v>
                </c:pt>
                <c:pt idx="6795">
                  <c:v>3.4447999799999999E-4</c:v>
                </c:pt>
                <c:pt idx="6796">
                  <c:v>3.44559998E-4</c:v>
                </c:pt>
                <c:pt idx="6797">
                  <c:v>3.4463999800000002E-4</c:v>
                </c:pt>
                <c:pt idx="6798">
                  <c:v>3.4471999799999997E-4</c:v>
                </c:pt>
                <c:pt idx="6799">
                  <c:v>3.4479999799999999E-4</c:v>
                </c:pt>
                <c:pt idx="6800">
                  <c:v>3.44879998E-4</c:v>
                </c:pt>
                <c:pt idx="6801">
                  <c:v>3.4495999800000001E-4</c:v>
                </c:pt>
                <c:pt idx="6802">
                  <c:v>3.4503999800000002E-4</c:v>
                </c:pt>
                <c:pt idx="6803">
                  <c:v>3.4511999799999998E-4</c:v>
                </c:pt>
                <c:pt idx="6804">
                  <c:v>3.45199998E-4</c:v>
                </c:pt>
                <c:pt idx="6805">
                  <c:v>3.4527999800000001E-4</c:v>
                </c:pt>
                <c:pt idx="6806">
                  <c:v>3.4535999800000002E-4</c:v>
                </c:pt>
                <c:pt idx="6807">
                  <c:v>3.4543999799999998E-4</c:v>
                </c:pt>
                <c:pt idx="6808">
                  <c:v>3.4551999799999999E-4</c:v>
                </c:pt>
                <c:pt idx="6809">
                  <c:v>3.4559999800000001E-4</c:v>
                </c:pt>
                <c:pt idx="6810">
                  <c:v>3.4567999800000002E-4</c:v>
                </c:pt>
                <c:pt idx="6811">
                  <c:v>3.4575999799999998E-4</c:v>
                </c:pt>
                <c:pt idx="6812">
                  <c:v>3.4583999799999999E-4</c:v>
                </c:pt>
                <c:pt idx="6813">
                  <c:v>3.45919998E-4</c:v>
                </c:pt>
                <c:pt idx="6814">
                  <c:v>3.4599999800000002E-4</c:v>
                </c:pt>
                <c:pt idx="6815">
                  <c:v>3.4607999799999997E-4</c:v>
                </c:pt>
                <c:pt idx="6816">
                  <c:v>3.4615999799999999E-4</c:v>
                </c:pt>
                <c:pt idx="6817">
                  <c:v>3.46239998E-4</c:v>
                </c:pt>
                <c:pt idx="6818">
                  <c:v>3.4631999800000001E-4</c:v>
                </c:pt>
                <c:pt idx="6819">
                  <c:v>3.4639999800000003E-4</c:v>
                </c:pt>
                <c:pt idx="6820">
                  <c:v>3.4647999799999998E-4</c:v>
                </c:pt>
                <c:pt idx="6821">
                  <c:v>3.46559998E-4</c:v>
                </c:pt>
                <c:pt idx="6822">
                  <c:v>3.4663999800000001E-4</c:v>
                </c:pt>
                <c:pt idx="6823">
                  <c:v>3.4671999800000002E-4</c:v>
                </c:pt>
                <c:pt idx="6824">
                  <c:v>3.4679999799999998E-4</c:v>
                </c:pt>
                <c:pt idx="6825">
                  <c:v>3.4687999799999999E-4</c:v>
                </c:pt>
                <c:pt idx="6826">
                  <c:v>3.4695999800000001E-4</c:v>
                </c:pt>
                <c:pt idx="6827">
                  <c:v>3.4703999800000002E-4</c:v>
                </c:pt>
                <c:pt idx="6828">
                  <c:v>3.4711999799999998E-4</c:v>
                </c:pt>
                <c:pt idx="6829">
                  <c:v>3.4719999799999999E-4</c:v>
                </c:pt>
                <c:pt idx="6830">
                  <c:v>3.47279998E-4</c:v>
                </c:pt>
                <c:pt idx="6831">
                  <c:v>3.4735999800000002E-4</c:v>
                </c:pt>
                <c:pt idx="6832">
                  <c:v>3.4743999799999997E-4</c:v>
                </c:pt>
                <c:pt idx="6833">
                  <c:v>3.4751999799999999E-4</c:v>
                </c:pt>
                <c:pt idx="6834">
                  <c:v>3.47599998E-4</c:v>
                </c:pt>
                <c:pt idx="6835">
                  <c:v>3.4767999800000001E-4</c:v>
                </c:pt>
                <c:pt idx="6836">
                  <c:v>3.4775999800000003E-4</c:v>
                </c:pt>
                <c:pt idx="6837">
                  <c:v>3.4783999799999998E-4</c:v>
                </c:pt>
                <c:pt idx="6838">
                  <c:v>3.47919998E-4</c:v>
                </c:pt>
                <c:pt idx="6839">
                  <c:v>3.4799999800000001E-4</c:v>
                </c:pt>
                <c:pt idx="6840">
                  <c:v>3.4807999800000002E-4</c:v>
                </c:pt>
                <c:pt idx="6841">
                  <c:v>3.4815999799999998E-4</c:v>
                </c:pt>
                <c:pt idx="6842">
                  <c:v>3.4823999799999999E-4</c:v>
                </c:pt>
                <c:pt idx="6843">
                  <c:v>3.4831999800000001E-4</c:v>
                </c:pt>
                <c:pt idx="6844">
                  <c:v>3.4839999800000002E-4</c:v>
                </c:pt>
                <c:pt idx="6845">
                  <c:v>3.4847999799999998E-4</c:v>
                </c:pt>
                <c:pt idx="6846">
                  <c:v>3.4855999799999999E-4</c:v>
                </c:pt>
                <c:pt idx="6847">
                  <c:v>3.48639998E-4</c:v>
                </c:pt>
                <c:pt idx="6848">
                  <c:v>3.4871999800000002E-4</c:v>
                </c:pt>
                <c:pt idx="6849">
                  <c:v>3.4879999799999998E-4</c:v>
                </c:pt>
                <c:pt idx="6850">
                  <c:v>3.4887999799999999E-4</c:v>
                </c:pt>
                <c:pt idx="6851">
                  <c:v>3.48959998E-4</c:v>
                </c:pt>
                <c:pt idx="6852">
                  <c:v>3.4903999800000001E-4</c:v>
                </c:pt>
                <c:pt idx="6853">
                  <c:v>3.4911999800000003E-4</c:v>
                </c:pt>
                <c:pt idx="6854">
                  <c:v>3.4919999799999998E-4</c:v>
                </c:pt>
                <c:pt idx="6855">
                  <c:v>3.49279998E-4</c:v>
                </c:pt>
                <c:pt idx="6856">
                  <c:v>3.4935999800000001E-4</c:v>
                </c:pt>
                <c:pt idx="6857">
                  <c:v>3.4943999800000002E-4</c:v>
                </c:pt>
                <c:pt idx="6858">
                  <c:v>3.4951999799999998E-4</c:v>
                </c:pt>
                <c:pt idx="6859">
                  <c:v>3.4959999799999999E-4</c:v>
                </c:pt>
                <c:pt idx="6860">
                  <c:v>3.4967999800000001E-4</c:v>
                </c:pt>
                <c:pt idx="6861">
                  <c:v>3.4975999800000002E-4</c:v>
                </c:pt>
                <c:pt idx="6862">
                  <c:v>3.4983999799999998E-4</c:v>
                </c:pt>
                <c:pt idx="6863">
                  <c:v>3.4991999799999999E-4</c:v>
                </c:pt>
                <c:pt idx="6864">
                  <c:v>3.49999998E-4</c:v>
                </c:pt>
                <c:pt idx="6865">
                  <c:v>3.5007999800000002E-4</c:v>
                </c:pt>
                <c:pt idx="6866">
                  <c:v>3.5015999799999998E-4</c:v>
                </c:pt>
                <c:pt idx="6867">
                  <c:v>3.5023999799999999E-4</c:v>
                </c:pt>
                <c:pt idx="6868">
                  <c:v>3.50319998E-4</c:v>
                </c:pt>
                <c:pt idx="6869">
                  <c:v>3.5039999800000001E-4</c:v>
                </c:pt>
                <c:pt idx="6870">
                  <c:v>3.5047999800000003E-4</c:v>
                </c:pt>
                <c:pt idx="6871">
                  <c:v>3.5055999799999999E-4</c:v>
                </c:pt>
                <c:pt idx="6872">
                  <c:v>3.50639998E-4</c:v>
                </c:pt>
                <c:pt idx="6873">
                  <c:v>3.5071999800000001E-4</c:v>
                </c:pt>
                <c:pt idx="6874">
                  <c:v>3.5079999800000002E-4</c:v>
                </c:pt>
                <c:pt idx="6875">
                  <c:v>3.5087999799999998E-4</c:v>
                </c:pt>
                <c:pt idx="6876">
                  <c:v>3.50959998E-4</c:v>
                </c:pt>
                <c:pt idx="6877">
                  <c:v>3.5103999800000001E-4</c:v>
                </c:pt>
                <c:pt idx="6878">
                  <c:v>3.5111999800000002E-4</c:v>
                </c:pt>
                <c:pt idx="6879">
                  <c:v>3.5119999799999998E-4</c:v>
                </c:pt>
                <c:pt idx="6880">
                  <c:v>3.5127999799999999E-4</c:v>
                </c:pt>
                <c:pt idx="6881">
                  <c:v>3.51359998E-4</c:v>
                </c:pt>
                <c:pt idx="6882">
                  <c:v>3.5143999800000002E-4</c:v>
                </c:pt>
                <c:pt idx="6883">
                  <c:v>3.5151999799999998E-4</c:v>
                </c:pt>
                <c:pt idx="6884">
                  <c:v>3.5159999799999999E-4</c:v>
                </c:pt>
                <c:pt idx="6885">
                  <c:v>3.51679998E-4</c:v>
                </c:pt>
                <c:pt idx="6886">
                  <c:v>3.5175999800000001E-4</c:v>
                </c:pt>
                <c:pt idx="6887">
                  <c:v>3.5183999799999997E-4</c:v>
                </c:pt>
                <c:pt idx="6888">
                  <c:v>3.5191999799999999E-4</c:v>
                </c:pt>
                <c:pt idx="6889">
                  <c:v>3.51999998E-4</c:v>
                </c:pt>
                <c:pt idx="6890">
                  <c:v>3.5207999800000001E-4</c:v>
                </c:pt>
                <c:pt idx="6891">
                  <c:v>3.5215999800000002E-4</c:v>
                </c:pt>
                <c:pt idx="6892">
                  <c:v>3.5223999799999998E-4</c:v>
                </c:pt>
                <c:pt idx="6893">
                  <c:v>3.52319998E-4</c:v>
                </c:pt>
                <c:pt idx="6894">
                  <c:v>3.5239999800000001E-4</c:v>
                </c:pt>
                <c:pt idx="6895">
                  <c:v>3.5247999800000002E-4</c:v>
                </c:pt>
                <c:pt idx="6896">
                  <c:v>3.5255999799999998E-4</c:v>
                </c:pt>
                <c:pt idx="6897">
                  <c:v>3.5263999799999999E-4</c:v>
                </c:pt>
                <c:pt idx="6898">
                  <c:v>3.5271999800000001E-4</c:v>
                </c:pt>
                <c:pt idx="6899">
                  <c:v>3.5279999800000002E-4</c:v>
                </c:pt>
                <c:pt idx="6900">
                  <c:v>3.5287999799999998E-4</c:v>
                </c:pt>
                <c:pt idx="6901">
                  <c:v>3.5295999799999999E-4</c:v>
                </c:pt>
                <c:pt idx="6902">
                  <c:v>3.53039998E-4</c:v>
                </c:pt>
                <c:pt idx="6903">
                  <c:v>3.5311999800000002E-4</c:v>
                </c:pt>
                <c:pt idx="6904">
                  <c:v>3.5319999799999997E-4</c:v>
                </c:pt>
                <c:pt idx="6905">
                  <c:v>3.5327999799999999E-4</c:v>
                </c:pt>
                <c:pt idx="6906">
                  <c:v>3.53359998E-4</c:v>
                </c:pt>
                <c:pt idx="6907">
                  <c:v>3.5343999800000001E-4</c:v>
                </c:pt>
                <c:pt idx="6908">
                  <c:v>3.5351999800000002E-4</c:v>
                </c:pt>
                <c:pt idx="6909">
                  <c:v>3.5359999799999998E-4</c:v>
                </c:pt>
                <c:pt idx="6910">
                  <c:v>3.53679998E-4</c:v>
                </c:pt>
                <c:pt idx="6911">
                  <c:v>3.5375999800000001E-4</c:v>
                </c:pt>
                <c:pt idx="6912">
                  <c:v>3.5383999800000002E-4</c:v>
                </c:pt>
                <c:pt idx="6913">
                  <c:v>3.5391999799999998E-4</c:v>
                </c:pt>
                <c:pt idx="6914">
                  <c:v>3.5399999799999999E-4</c:v>
                </c:pt>
                <c:pt idx="6915">
                  <c:v>3.5407999800000001E-4</c:v>
                </c:pt>
                <c:pt idx="6916">
                  <c:v>3.5415999800000002E-4</c:v>
                </c:pt>
                <c:pt idx="6917">
                  <c:v>3.5423999799999998E-4</c:v>
                </c:pt>
                <c:pt idx="6918">
                  <c:v>3.5431999799999999E-4</c:v>
                </c:pt>
                <c:pt idx="6919">
                  <c:v>3.54399998E-4</c:v>
                </c:pt>
                <c:pt idx="6920">
                  <c:v>3.5447999800000002E-4</c:v>
                </c:pt>
                <c:pt idx="6921">
                  <c:v>3.5455999799999997E-4</c:v>
                </c:pt>
                <c:pt idx="6922">
                  <c:v>3.5463999799999999E-4</c:v>
                </c:pt>
                <c:pt idx="6923">
                  <c:v>3.54719998E-4</c:v>
                </c:pt>
                <c:pt idx="6924">
                  <c:v>3.5479999800000001E-4</c:v>
                </c:pt>
                <c:pt idx="6925">
                  <c:v>3.5487999800000003E-4</c:v>
                </c:pt>
                <c:pt idx="6926">
                  <c:v>3.5495999799999998E-4</c:v>
                </c:pt>
                <c:pt idx="6927">
                  <c:v>3.55039998E-4</c:v>
                </c:pt>
                <c:pt idx="6928">
                  <c:v>3.5511999800000001E-4</c:v>
                </c:pt>
                <c:pt idx="6929">
                  <c:v>3.5519999800000002E-4</c:v>
                </c:pt>
                <c:pt idx="6930">
                  <c:v>3.5527999799999998E-4</c:v>
                </c:pt>
                <c:pt idx="6931">
                  <c:v>3.5535999799999999E-4</c:v>
                </c:pt>
                <c:pt idx="6932">
                  <c:v>3.5543999800000001E-4</c:v>
                </c:pt>
                <c:pt idx="6933">
                  <c:v>3.5551999800000002E-4</c:v>
                </c:pt>
                <c:pt idx="6934">
                  <c:v>3.5559999799999998E-4</c:v>
                </c:pt>
                <c:pt idx="6935">
                  <c:v>3.5567999799999999E-4</c:v>
                </c:pt>
                <c:pt idx="6936">
                  <c:v>3.55759998E-4</c:v>
                </c:pt>
                <c:pt idx="6937">
                  <c:v>3.5583999800000002E-4</c:v>
                </c:pt>
                <c:pt idx="6938">
                  <c:v>3.5591999799999997E-4</c:v>
                </c:pt>
                <c:pt idx="6939">
                  <c:v>3.5599999799999999E-4</c:v>
                </c:pt>
                <c:pt idx="6940">
                  <c:v>3.56079998E-4</c:v>
                </c:pt>
                <c:pt idx="6941">
                  <c:v>3.5615999800000001E-4</c:v>
                </c:pt>
                <c:pt idx="6942">
                  <c:v>3.5623999800000003E-4</c:v>
                </c:pt>
                <c:pt idx="6943">
                  <c:v>3.5631999799999998E-4</c:v>
                </c:pt>
                <c:pt idx="6944">
                  <c:v>3.56399998E-4</c:v>
                </c:pt>
                <c:pt idx="6945">
                  <c:v>3.5647999800000001E-4</c:v>
                </c:pt>
                <c:pt idx="6946">
                  <c:v>3.5655999800000002E-4</c:v>
                </c:pt>
                <c:pt idx="6947">
                  <c:v>3.5663999799999998E-4</c:v>
                </c:pt>
                <c:pt idx="6948">
                  <c:v>3.5671999799999999E-4</c:v>
                </c:pt>
                <c:pt idx="6949">
                  <c:v>3.5679999800000001E-4</c:v>
                </c:pt>
                <c:pt idx="6950">
                  <c:v>3.5687999800000002E-4</c:v>
                </c:pt>
                <c:pt idx="6951">
                  <c:v>3.5695999799999998E-4</c:v>
                </c:pt>
                <c:pt idx="6952">
                  <c:v>3.5703999799999999E-4</c:v>
                </c:pt>
                <c:pt idx="6953">
                  <c:v>3.57119998E-4</c:v>
                </c:pt>
                <c:pt idx="6954">
                  <c:v>3.5719999800000002E-4</c:v>
                </c:pt>
                <c:pt idx="6955">
                  <c:v>3.5727999799999998E-4</c:v>
                </c:pt>
                <c:pt idx="6956">
                  <c:v>3.5735999799999999E-4</c:v>
                </c:pt>
                <c:pt idx="6957">
                  <c:v>3.57439998E-4</c:v>
                </c:pt>
                <c:pt idx="6958">
                  <c:v>3.5751999800000001E-4</c:v>
                </c:pt>
                <c:pt idx="6959">
                  <c:v>3.5759999800000003E-4</c:v>
                </c:pt>
                <c:pt idx="6960">
                  <c:v>3.5767999799999999E-4</c:v>
                </c:pt>
                <c:pt idx="6961">
                  <c:v>3.57759998E-4</c:v>
                </c:pt>
                <c:pt idx="6962">
                  <c:v>3.5783999800000001E-4</c:v>
                </c:pt>
                <c:pt idx="6963">
                  <c:v>3.5791999800000002E-4</c:v>
                </c:pt>
                <c:pt idx="6964">
                  <c:v>3.5799999799999998E-4</c:v>
                </c:pt>
                <c:pt idx="6965">
                  <c:v>3.5807999799999999E-4</c:v>
                </c:pt>
                <c:pt idx="6966">
                  <c:v>3.5815999800000001E-4</c:v>
                </c:pt>
                <c:pt idx="6967">
                  <c:v>3.5823999800000002E-4</c:v>
                </c:pt>
                <c:pt idx="6968">
                  <c:v>3.5831999799999998E-4</c:v>
                </c:pt>
                <c:pt idx="6969">
                  <c:v>3.5839999799999999E-4</c:v>
                </c:pt>
                <c:pt idx="6970">
                  <c:v>3.58479998E-4</c:v>
                </c:pt>
                <c:pt idx="6971">
                  <c:v>3.5855999800000002E-4</c:v>
                </c:pt>
                <c:pt idx="6972">
                  <c:v>3.5863999799999998E-4</c:v>
                </c:pt>
                <c:pt idx="6973">
                  <c:v>3.5871999799999999E-4</c:v>
                </c:pt>
                <c:pt idx="6974">
                  <c:v>3.58799998E-4</c:v>
                </c:pt>
                <c:pt idx="6975">
                  <c:v>3.5887999800000001E-4</c:v>
                </c:pt>
                <c:pt idx="6976">
                  <c:v>3.5895999800000003E-4</c:v>
                </c:pt>
                <c:pt idx="6977">
                  <c:v>3.5903999799999999E-4</c:v>
                </c:pt>
                <c:pt idx="6978">
                  <c:v>3.59119998E-4</c:v>
                </c:pt>
                <c:pt idx="6979">
                  <c:v>3.5919999800000001E-4</c:v>
                </c:pt>
                <c:pt idx="6980">
                  <c:v>3.5927999800000002E-4</c:v>
                </c:pt>
                <c:pt idx="6981">
                  <c:v>3.5935999799999998E-4</c:v>
                </c:pt>
                <c:pt idx="6982">
                  <c:v>3.59439998E-4</c:v>
                </c:pt>
                <c:pt idx="6983">
                  <c:v>3.5951999800000001E-4</c:v>
                </c:pt>
                <c:pt idx="6984">
                  <c:v>3.5959999800000002E-4</c:v>
                </c:pt>
                <c:pt idx="6985">
                  <c:v>3.5967999799999998E-4</c:v>
                </c:pt>
                <c:pt idx="6986">
                  <c:v>3.5975999799999999E-4</c:v>
                </c:pt>
                <c:pt idx="6987">
                  <c:v>3.5983999800000001E-4</c:v>
                </c:pt>
                <c:pt idx="6988">
                  <c:v>3.5991999800000002E-4</c:v>
                </c:pt>
                <c:pt idx="6989">
                  <c:v>3.5999999799999998E-4</c:v>
                </c:pt>
                <c:pt idx="6990">
                  <c:v>3.6007999799999999E-4</c:v>
                </c:pt>
                <c:pt idx="6991">
                  <c:v>3.60159998E-4</c:v>
                </c:pt>
                <c:pt idx="6992">
                  <c:v>3.6023999800000001E-4</c:v>
                </c:pt>
                <c:pt idx="6993">
                  <c:v>3.6031999799999997E-4</c:v>
                </c:pt>
                <c:pt idx="6994">
                  <c:v>3.6039999799999999E-4</c:v>
                </c:pt>
                <c:pt idx="6995">
                  <c:v>3.60479998E-4</c:v>
                </c:pt>
                <c:pt idx="6996">
                  <c:v>3.6055999800000001E-4</c:v>
                </c:pt>
                <c:pt idx="6997">
                  <c:v>3.6063999800000002E-4</c:v>
                </c:pt>
                <c:pt idx="6998">
                  <c:v>3.6071999799999998E-4</c:v>
                </c:pt>
                <c:pt idx="6999">
                  <c:v>3.60799998E-4</c:v>
                </c:pt>
                <c:pt idx="7000">
                  <c:v>3.6087999800000001E-4</c:v>
                </c:pt>
                <c:pt idx="7001">
                  <c:v>3.6095999800000002E-4</c:v>
                </c:pt>
                <c:pt idx="7002">
                  <c:v>3.6103999799999998E-4</c:v>
                </c:pt>
                <c:pt idx="7003">
                  <c:v>3.6111999799999999E-4</c:v>
                </c:pt>
                <c:pt idx="7004">
                  <c:v>3.6119999800000001E-4</c:v>
                </c:pt>
                <c:pt idx="7005">
                  <c:v>3.6127999800000002E-4</c:v>
                </c:pt>
                <c:pt idx="7006">
                  <c:v>3.6135999799999998E-4</c:v>
                </c:pt>
                <c:pt idx="7007">
                  <c:v>3.6143999799999999E-4</c:v>
                </c:pt>
                <c:pt idx="7008">
                  <c:v>3.61519998E-4</c:v>
                </c:pt>
                <c:pt idx="7009">
                  <c:v>3.6159999800000002E-4</c:v>
                </c:pt>
                <c:pt idx="7010">
                  <c:v>3.6167999799999997E-4</c:v>
                </c:pt>
                <c:pt idx="7011">
                  <c:v>3.6175999799999999E-4</c:v>
                </c:pt>
                <c:pt idx="7012">
                  <c:v>3.61839998E-4</c:v>
                </c:pt>
                <c:pt idx="7013">
                  <c:v>3.6191999800000001E-4</c:v>
                </c:pt>
                <c:pt idx="7014">
                  <c:v>3.6199999800000003E-4</c:v>
                </c:pt>
                <c:pt idx="7015">
                  <c:v>3.6207999799999998E-4</c:v>
                </c:pt>
                <c:pt idx="7016">
                  <c:v>3.62159998E-4</c:v>
                </c:pt>
                <c:pt idx="7017">
                  <c:v>3.6223999800000001E-4</c:v>
                </c:pt>
                <c:pt idx="7018">
                  <c:v>3.6231999800000002E-4</c:v>
                </c:pt>
                <c:pt idx="7019">
                  <c:v>3.6239999799999998E-4</c:v>
                </c:pt>
                <c:pt idx="7020">
                  <c:v>3.6247999799999999E-4</c:v>
                </c:pt>
                <c:pt idx="7021">
                  <c:v>3.6255999800000001E-4</c:v>
                </c:pt>
                <c:pt idx="7022">
                  <c:v>3.6263999800000002E-4</c:v>
                </c:pt>
                <c:pt idx="7023">
                  <c:v>3.6271999799999998E-4</c:v>
                </c:pt>
                <c:pt idx="7024">
                  <c:v>3.6279999799999999E-4</c:v>
                </c:pt>
                <c:pt idx="7025">
                  <c:v>3.62879998E-4</c:v>
                </c:pt>
                <c:pt idx="7026">
                  <c:v>3.6295999800000002E-4</c:v>
                </c:pt>
                <c:pt idx="7027">
                  <c:v>3.6303999799999997E-4</c:v>
                </c:pt>
                <c:pt idx="7028">
                  <c:v>3.6311999799999999E-4</c:v>
                </c:pt>
                <c:pt idx="7029">
                  <c:v>3.63199998E-4</c:v>
                </c:pt>
                <c:pt idx="7030">
                  <c:v>3.6327999800000001E-4</c:v>
                </c:pt>
                <c:pt idx="7031">
                  <c:v>3.6335999800000003E-4</c:v>
                </c:pt>
                <c:pt idx="7032">
                  <c:v>3.6343999799999998E-4</c:v>
                </c:pt>
                <c:pt idx="7033">
                  <c:v>3.63519998E-4</c:v>
                </c:pt>
                <c:pt idx="7034">
                  <c:v>3.6359999800000001E-4</c:v>
                </c:pt>
                <c:pt idx="7035">
                  <c:v>3.6367999800000002E-4</c:v>
                </c:pt>
                <c:pt idx="7036">
                  <c:v>3.6375999799999998E-4</c:v>
                </c:pt>
                <c:pt idx="7037">
                  <c:v>3.6383999799999999E-4</c:v>
                </c:pt>
                <c:pt idx="7038">
                  <c:v>3.6391999800000001E-4</c:v>
                </c:pt>
                <c:pt idx="7039">
                  <c:v>3.6399999800000002E-4</c:v>
                </c:pt>
                <c:pt idx="7040">
                  <c:v>3.6407999799999998E-4</c:v>
                </c:pt>
                <c:pt idx="7041">
                  <c:v>3.6415999799999999E-4</c:v>
                </c:pt>
                <c:pt idx="7042">
                  <c:v>3.64239998E-4</c:v>
                </c:pt>
                <c:pt idx="7043">
                  <c:v>3.6431999800000002E-4</c:v>
                </c:pt>
                <c:pt idx="7044">
                  <c:v>3.6439999799999997E-4</c:v>
                </c:pt>
                <c:pt idx="7045">
                  <c:v>3.6447999799999999E-4</c:v>
                </c:pt>
                <c:pt idx="7046">
                  <c:v>3.64559998E-4</c:v>
                </c:pt>
                <c:pt idx="7047">
                  <c:v>3.6463999800000001E-4</c:v>
                </c:pt>
                <c:pt idx="7048">
                  <c:v>3.6471999800000003E-4</c:v>
                </c:pt>
                <c:pt idx="7049">
                  <c:v>3.6479999799999998E-4</c:v>
                </c:pt>
                <c:pt idx="7050">
                  <c:v>3.64879998E-4</c:v>
                </c:pt>
                <c:pt idx="7051">
                  <c:v>3.6495999800000001E-4</c:v>
                </c:pt>
                <c:pt idx="7052">
                  <c:v>3.6503999800000002E-4</c:v>
                </c:pt>
                <c:pt idx="7053">
                  <c:v>3.6511999799999998E-4</c:v>
                </c:pt>
                <c:pt idx="7054">
                  <c:v>3.6519999799999999E-4</c:v>
                </c:pt>
                <c:pt idx="7055">
                  <c:v>3.6527999800000001E-4</c:v>
                </c:pt>
                <c:pt idx="7056">
                  <c:v>3.6535999800000002E-4</c:v>
                </c:pt>
                <c:pt idx="7057">
                  <c:v>3.6543999799999998E-4</c:v>
                </c:pt>
                <c:pt idx="7058">
                  <c:v>3.6551999799999999E-4</c:v>
                </c:pt>
                <c:pt idx="7059">
                  <c:v>3.65599998E-4</c:v>
                </c:pt>
                <c:pt idx="7060">
                  <c:v>3.6567999800000002E-4</c:v>
                </c:pt>
                <c:pt idx="7061">
                  <c:v>3.6575999799999998E-4</c:v>
                </c:pt>
                <c:pt idx="7062">
                  <c:v>3.6583999799999999E-4</c:v>
                </c:pt>
                <c:pt idx="7063">
                  <c:v>3.65919998E-4</c:v>
                </c:pt>
                <c:pt idx="7064">
                  <c:v>3.6599999800000001E-4</c:v>
                </c:pt>
                <c:pt idx="7065">
                  <c:v>3.6607999800000003E-4</c:v>
                </c:pt>
                <c:pt idx="7066">
                  <c:v>3.6615999799999999E-4</c:v>
                </c:pt>
                <c:pt idx="7067">
                  <c:v>3.66239998E-4</c:v>
                </c:pt>
                <c:pt idx="7068">
                  <c:v>3.6631999800000001E-4</c:v>
                </c:pt>
                <c:pt idx="7069">
                  <c:v>3.6639999800000002E-4</c:v>
                </c:pt>
                <c:pt idx="7070">
                  <c:v>3.6647999799999998E-4</c:v>
                </c:pt>
                <c:pt idx="7071">
                  <c:v>3.6655999799999999E-4</c:v>
                </c:pt>
                <c:pt idx="7072">
                  <c:v>3.6663999800000001E-4</c:v>
                </c:pt>
                <c:pt idx="7073">
                  <c:v>3.6671999800000002E-4</c:v>
                </c:pt>
                <c:pt idx="7074">
                  <c:v>3.6679999799999998E-4</c:v>
                </c:pt>
                <c:pt idx="7075">
                  <c:v>3.6687999799999999E-4</c:v>
                </c:pt>
                <c:pt idx="7076">
                  <c:v>3.66959998E-4</c:v>
                </c:pt>
                <c:pt idx="7077">
                  <c:v>3.6703999800000002E-4</c:v>
                </c:pt>
                <c:pt idx="7078">
                  <c:v>3.6711999799999998E-4</c:v>
                </c:pt>
                <c:pt idx="7079">
                  <c:v>3.6719999799999999E-4</c:v>
                </c:pt>
                <c:pt idx="7080">
                  <c:v>3.67279998E-4</c:v>
                </c:pt>
                <c:pt idx="7081">
                  <c:v>3.6735999800000001E-4</c:v>
                </c:pt>
                <c:pt idx="7082">
                  <c:v>3.6743999799999997E-4</c:v>
                </c:pt>
                <c:pt idx="7083">
                  <c:v>3.6751999799999999E-4</c:v>
                </c:pt>
                <c:pt idx="7084">
                  <c:v>3.67599998E-4</c:v>
                </c:pt>
                <c:pt idx="7085">
                  <c:v>3.6767999800000001E-4</c:v>
                </c:pt>
                <c:pt idx="7086">
                  <c:v>3.6775999800000002E-4</c:v>
                </c:pt>
                <c:pt idx="7087">
                  <c:v>3.6783999799999998E-4</c:v>
                </c:pt>
                <c:pt idx="7088">
                  <c:v>3.67919998E-4</c:v>
                </c:pt>
                <c:pt idx="7089">
                  <c:v>3.6799999800000001E-4</c:v>
                </c:pt>
                <c:pt idx="7090">
                  <c:v>3.6807999800000002E-4</c:v>
                </c:pt>
                <c:pt idx="7091">
                  <c:v>3.6815999799999998E-4</c:v>
                </c:pt>
                <c:pt idx="7092">
                  <c:v>3.6823999799999999E-4</c:v>
                </c:pt>
                <c:pt idx="7093">
                  <c:v>3.6831999800000001E-4</c:v>
                </c:pt>
                <c:pt idx="7094">
                  <c:v>3.6839999800000002E-4</c:v>
                </c:pt>
                <c:pt idx="7095">
                  <c:v>3.6847999799999998E-4</c:v>
                </c:pt>
                <c:pt idx="7096">
                  <c:v>3.6855999799999999E-4</c:v>
                </c:pt>
                <c:pt idx="7097">
                  <c:v>3.68639998E-4</c:v>
                </c:pt>
                <c:pt idx="7098">
                  <c:v>3.6871999800000001E-4</c:v>
                </c:pt>
                <c:pt idx="7099">
                  <c:v>3.6879999799999997E-4</c:v>
                </c:pt>
                <c:pt idx="7100">
                  <c:v>3.6887999799999999E-4</c:v>
                </c:pt>
                <c:pt idx="7101">
                  <c:v>3.68959998E-4</c:v>
                </c:pt>
                <c:pt idx="7102">
                  <c:v>3.6903999800000001E-4</c:v>
                </c:pt>
                <c:pt idx="7103">
                  <c:v>3.6911999800000002E-4</c:v>
                </c:pt>
                <c:pt idx="7104">
                  <c:v>3.6919999799999998E-4</c:v>
                </c:pt>
                <c:pt idx="7105">
                  <c:v>3.69279998E-4</c:v>
                </c:pt>
                <c:pt idx="7106">
                  <c:v>3.6935999800000001E-4</c:v>
                </c:pt>
                <c:pt idx="7107">
                  <c:v>3.6943999800000002E-4</c:v>
                </c:pt>
                <c:pt idx="7108">
                  <c:v>3.6951999799999998E-4</c:v>
                </c:pt>
                <c:pt idx="7109">
                  <c:v>3.6959999799999999E-4</c:v>
                </c:pt>
                <c:pt idx="7110">
                  <c:v>3.6967999800000001E-4</c:v>
                </c:pt>
                <c:pt idx="7111">
                  <c:v>3.6975999800000002E-4</c:v>
                </c:pt>
                <c:pt idx="7112">
                  <c:v>3.6983999799999998E-4</c:v>
                </c:pt>
                <c:pt idx="7113">
                  <c:v>3.6991999799999999E-4</c:v>
                </c:pt>
                <c:pt idx="7114">
                  <c:v>3.69999998E-4</c:v>
                </c:pt>
                <c:pt idx="7115">
                  <c:v>3.7007999800000002E-4</c:v>
                </c:pt>
                <c:pt idx="7116">
                  <c:v>3.7015999799999997E-4</c:v>
                </c:pt>
                <c:pt idx="7117">
                  <c:v>3.7023999799999999E-4</c:v>
                </c:pt>
                <c:pt idx="7118">
                  <c:v>3.70319998E-4</c:v>
                </c:pt>
                <c:pt idx="7119">
                  <c:v>3.7039999800000001E-4</c:v>
                </c:pt>
                <c:pt idx="7120">
                  <c:v>3.7047999800000003E-4</c:v>
                </c:pt>
                <c:pt idx="7121">
                  <c:v>3.7055999799999998E-4</c:v>
                </c:pt>
                <c:pt idx="7122">
                  <c:v>3.70639998E-4</c:v>
                </c:pt>
                <c:pt idx="7123">
                  <c:v>3.7071999800000001E-4</c:v>
                </c:pt>
                <c:pt idx="7124">
                  <c:v>3.7079999800000002E-4</c:v>
                </c:pt>
                <c:pt idx="7125">
                  <c:v>3.7087999799999998E-4</c:v>
                </c:pt>
                <c:pt idx="7126">
                  <c:v>3.7095999799999999E-4</c:v>
                </c:pt>
                <c:pt idx="7127">
                  <c:v>3.7103999800000001E-4</c:v>
                </c:pt>
                <c:pt idx="7128">
                  <c:v>3.7111999800000002E-4</c:v>
                </c:pt>
                <c:pt idx="7129">
                  <c:v>3.7119999799999998E-4</c:v>
                </c:pt>
                <c:pt idx="7130">
                  <c:v>3.7127999799999999E-4</c:v>
                </c:pt>
                <c:pt idx="7131">
                  <c:v>3.71359998E-4</c:v>
                </c:pt>
                <c:pt idx="7132">
                  <c:v>3.7143999800000002E-4</c:v>
                </c:pt>
                <c:pt idx="7133">
                  <c:v>3.7151999799999997E-4</c:v>
                </c:pt>
                <c:pt idx="7134">
                  <c:v>3.7159999799999999E-4</c:v>
                </c:pt>
                <c:pt idx="7135">
                  <c:v>3.71679998E-4</c:v>
                </c:pt>
                <c:pt idx="7136">
                  <c:v>3.7175999800000001E-4</c:v>
                </c:pt>
                <c:pt idx="7137">
                  <c:v>3.7183999800000003E-4</c:v>
                </c:pt>
                <c:pt idx="7138">
                  <c:v>3.7191999799999998E-4</c:v>
                </c:pt>
                <c:pt idx="7139">
                  <c:v>3.71999998E-4</c:v>
                </c:pt>
                <c:pt idx="7140">
                  <c:v>3.7207999800000001E-4</c:v>
                </c:pt>
                <c:pt idx="7141">
                  <c:v>3.7215999800000002E-4</c:v>
                </c:pt>
                <c:pt idx="7142">
                  <c:v>3.7223999799999998E-4</c:v>
                </c:pt>
                <c:pt idx="7143">
                  <c:v>3.7231999799999999E-4</c:v>
                </c:pt>
                <c:pt idx="7144">
                  <c:v>3.7239999800000001E-4</c:v>
                </c:pt>
                <c:pt idx="7145">
                  <c:v>3.7247999800000002E-4</c:v>
                </c:pt>
                <c:pt idx="7146">
                  <c:v>3.7255999799999998E-4</c:v>
                </c:pt>
                <c:pt idx="7147">
                  <c:v>3.7263999799999999E-4</c:v>
                </c:pt>
                <c:pt idx="7148">
                  <c:v>3.72719998E-4</c:v>
                </c:pt>
                <c:pt idx="7149">
                  <c:v>3.7279999800000002E-4</c:v>
                </c:pt>
                <c:pt idx="7150">
                  <c:v>3.7287999799999998E-4</c:v>
                </c:pt>
                <c:pt idx="7151">
                  <c:v>3.7295999799999999E-4</c:v>
                </c:pt>
                <c:pt idx="7152">
                  <c:v>3.73039998E-4</c:v>
                </c:pt>
                <c:pt idx="7153">
                  <c:v>3.7311999800000001E-4</c:v>
                </c:pt>
                <c:pt idx="7154">
                  <c:v>3.7319999800000003E-4</c:v>
                </c:pt>
                <c:pt idx="7155">
                  <c:v>3.7327999799999998E-4</c:v>
                </c:pt>
                <c:pt idx="7156">
                  <c:v>3.73359998E-4</c:v>
                </c:pt>
                <c:pt idx="7157">
                  <c:v>3.7343999800000001E-4</c:v>
                </c:pt>
                <c:pt idx="7158">
                  <c:v>3.7351999800000002E-4</c:v>
                </c:pt>
                <c:pt idx="7159">
                  <c:v>3.7359999799999998E-4</c:v>
                </c:pt>
                <c:pt idx="7160">
                  <c:v>3.7367999799999999E-4</c:v>
                </c:pt>
                <c:pt idx="7161">
                  <c:v>3.7375999800000001E-4</c:v>
                </c:pt>
                <c:pt idx="7162">
                  <c:v>3.7383999800000002E-4</c:v>
                </c:pt>
                <c:pt idx="7163">
                  <c:v>3.7391999799999998E-4</c:v>
                </c:pt>
                <c:pt idx="7164">
                  <c:v>3.7399999799999999E-4</c:v>
                </c:pt>
                <c:pt idx="7165">
                  <c:v>3.74079998E-4</c:v>
                </c:pt>
                <c:pt idx="7166">
                  <c:v>3.7415999800000002E-4</c:v>
                </c:pt>
                <c:pt idx="7167">
                  <c:v>3.7423999799999998E-4</c:v>
                </c:pt>
                <c:pt idx="7168">
                  <c:v>3.7431999799999999E-4</c:v>
                </c:pt>
                <c:pt idx="7169">
                  <c:v>3.74399998E-4</c:v>
                </c:pt>
                <c:pt idx="7170">
                  <c:v>3.7447999800000001E-4</c:v>
                </c:pt>
                <c:pt idx="7171">
                  <c:v>3.7455999800000003E-4</c:v>
                </c:pt>
                <c:pt idx="7172">
                  <c:v>3.7463999799999999E-4</c:v>
                </c:pt>
                <c:pt idx="7173">
                  <c:v>3.74719998E-4</c:v>
                </c:pt>
                <c:pt idx="7174">
                  <c:v>3.7479999800000001E-4</c:v>
                </c:pt>
                <c:pt idx="7175">
                  <c:v>3.7487999800000002E-4</c:v>
                </c:pt>
                <c:pt idx="7176">
                  <c:v>3.7495999799999998E-4</c:v>
                </c:pt>
                <c:pt idx="7177">
                  <c:v>3.75039998E-4</c:v>
                </c:pt>
                <c:pt idx="7178">
                  <c:v>3.7511999800000001E-4</c:v>
                </c:pt>
                <c:pt idx="7179">
                  <c:v>3.7519999800000002E-4</c:v>
                </c:pt>
                <c:pt idx="7180">
                  <c:v>3.7527999799999998E-4</c:v>
                </c:pt>
                <c:pt idx="7181">
                  <c:v>3.7535999799999999E-4</c:v>
                </c:pt>
                <c:pt idx="7182">
                  <c:v>3.75439998E-4</c:v>
                </c:pt>
                <c:pt idx="7183">
                  <c:v>3.7551999800000002E-4</c:v>
                </c:pt>
                <c:pt idx="7184">
                  <c:v>3.7559999799999998E-4</c:v>
                </c:pt>
                <c:pt idx="7185">
                  <c:v>3.7567999799999999E-4</c:v>
                </c:pt>
                <c:pt idx="7186">
                  <c:v>3.75759998E-4</c:v>
                </c:pt>
                <c:pt idx="7187">
                  <c:v>3.7583999800000001E-4</c:v>
                </c:pt>
                <c:pt idx="7188">
                  <c:v>3.7591999799999997E-4</c:v>
                </c:pt>
                <c:pt idx="7189">
                  <c:v>3.7599999799999999E-4</c:v>
                </c:pt>
                <c:pt idx="7190">
                  <c:v>3.76079998E-4</c:v>
                </c:pt>
                <c:pt idx="7191">
                  <c:v>3.7615999800000001E-4</c:v>
                </c:pt>
                <c:pt idx="7192">
                  <c:v>3.7623999800000002E-4</c:v>
                </c:pt>
                <c:pt idx="7193">
                  <c:v>3.7631999799999998E-4</c:v>
                </c:pt>
                <c:pt idx="7194">
                  <c:v>3.76399998E-4</c:v>
                </c:pt>
                <c:pt idx="7195">
                  <c:v>3.7647999800000001E-4</c:v>
                </c:pt>
                <c:pt idx="7196">
                  <c:v>3.7655999800000002E-4</c:v>
                </c:pt>
                <c:pt idx="7197">
                  <c:v>3.7663999799999998E-4</c:v>
                </c:pt>
                <c:pt idx="7198">
                  <c:v>3.7671999799999999E-4</c:v>
                </c:pt>
                <c:pt idx="7199">
                  <c:v>3.7679999800000001E-4</c:v>
                </c:pt>
                <c:pt idx="7200">
                  <c:v>3.7687999800000002E-4</c:v>
                </c:pt>
                <c:pt idx="7201">
                  <c:v>3.7695999799999998E-4</c:v>
                </c:pt>
                <c:pt idx="7202">
                  <c:v>3.7703999799999999E-4</c:v>
                </c:pt>
                <c:pt idx="7203">
                  <c:v>3.77119998E-4</c:v>
                </c:pt>
                <c:pt idx="7204">
                  <c:v>3.7719999800000002E-4</c:v>
                </c:pt>
                <c:pt idx="7205">
                  <c:v>3.7727999799999997E-4</c:v>
                </c:pt>
                <c:pt idx="7206">
                  <c:v>3.7735999799999999E-4</c:v>
                </c:pt>
                <c:pt idx="7207">
                  <c:v>3.77439998E-4</c:v>
                </c:pt>
                <c:pt idx="7208">
                  <c:v>3.7751999800000001E-4</c:v>
                </c:pt>
                <c:pt idx="7209">
                  <c:v>3.7759999800000002E-4</c:v>
                </c:pt>
                <c:pt idx="7210">
                  <c:v>3.7767999799999998E-4</c:v>
                </c:pt>
                <c:pt idx="7211">
                  <c:v>3.77759998E-4</c:v>
                </c:pt>
                <c:pt idx="7212">
                  <c:v>3.7783999800000001E-4</c:v>
                </c:pt>
                <c:pt idx="7213">
                  <c:v>3.7791999800000002E-4</c:v>
                </c:pt>
                <c:pt idx="7214">
                  <c:v>3.7799999799999998E-4</c:v>
                </c:pt>
                <c:pt idx="7215">
                  <c:v>3.7807999799999999E-4</c:v>
                </c:pt>
                <c:pt idx="7216">
                  <c:v>3.7815999800000001E-4</c:v>
                </c:pt>
                <c:pt idx="7217">
                  <c:v>3.7823999800000002E-4</c:v>
                </c:pt>
                <c:pt idx="7218">
                  <c:v>3.7831999799999998E-4</c:v>
                </c:pt>
                <c:pt idx="7219">
                  <c:v>3.7839999799999999E-4</c:v>
                </c:pt>
                <c:pt idx="7220">
                  <c:v>3.78479998E-4</c:v>
                </c:pt>
                <c:pt idx="7221">
                  <c:v>3.7855999800000002E-4</c:v>
                </c:pt>
                <c:pt idx="7222">
                  <c:v>3.7863999799999997E-4</c:v>
                </c:pt>
                <c:pt idx="7223">
                  <c:v>3.7871999799999999E-4</c:v>
                </c:pt>
                <c:pt idx="7224">
                  <c:v>3.78799998E-4</c:v>
                </c:pt>
                <c:pt idx="7225">
                  <c:v>3.7887999800000001E-4</c:v>
                </c:pt>
                <c:pt idx="7226">
                  <c:v>3.7895999800000003E-4</c:v>
                </c:pt>
                <c:pt idx="7227">
                  <c:v>3.7903999799999998E-4</c:v>
                </c:pt>
                <c:pt idx="7228">
                  <c:v>3.79119998E-4</c:v>
                </c:pt>
                <c:pt idx="7229">
                  <c:v>3.7919999800000001E-4</c:v>
                </c:pt>
                <c:pt idx="7230">
                  <c:v>3.7927999800000002E-4</c:v>
                </c:pt>
                <c:pt idx="7231">
                  <c:v>3.7935999799999998E-4</c:v>
                </c:pt>
                <c:pt idx="7232">
                  <c:v>3.7943999799999999E-4</c:v>
                </c:pt>
                <c:pt idx="7233">
                  <c:v>3.7951999800000001E-4</c:v>
                </c:pt>
                <c:pt idx="7234">
                  <c:v>3.7959999800000002E-4</c:v>
                </c:pt>
                <c:pt idx="7235">
                  <c:v>3.7967999799999998E-4</c:v>
                </c:pt>
                <c:pt idx="7236">
                  <c:v>3.7975999799999999E-4</c:v>
                </c:pt>
                <c:pt idx="7237">
                  <c:v>3.79839998E-4</c:v>
                </c:pt>
                <c:pt idx="7238">
                  <c:v>3.7991999800000002E-4</c:v>
                </c:pt>
                <c:pt idx="7239">
                  <c:v>3.7999999799999997E-4</c:v>
                </c:pt>
                <c:pt idx="7240">
                  <c:v>3.8007999799999999E-4</c:v>
                </c:pt>
                <c:pt idx="7241">
                  <c:v>3.80159998E-4</c:v>
                </c:pt>
                <c:pt idx="7242">
                  <c:v>3.8023999800000001E-4</c:v>
                </c:pt>
                <c:pt idx="7243">
                  <c:v>3.8031999800000003E-4</c:v>
                </c:pt>
                <c:pt idx="7244">
                  <c:v>3.8039999799999998E-4</c:v>
                </c:pt>
                <c:pt idx="7245">
                  <c:v>3.80479998E-4</c:v>
                </c:pt>
                <c:pt idx="7246">
                  <c:v>3.8055999800000001E-4</c:v>
                </c:pt>
                <c:pt idx="7247">
                  <c:v>3.8063999800000002E-4</c:v>
                </c:pt>
                <c:pt idx="7248">
                  <c:v>3.8071999799999998E-4</c:v>
                </c:pt>
                <c:pt idx="7249">
                  <c:v>3.8079999799999999E-4</c:v>
                </c:pt>
                <c:pt idx="7250">
                  <c:v>3.8087999800000001E-4</c:v>
                </c:pt>
                <c:pt idx="7251">
                  <c:v>3.8095999800000002E-4</c:v>
                </c:pt>
                <c:pt idx="7252">
                  <c:v>3.8103999799999998E-4</c:v>
                </c:pt>
                <c:pt idx="7253">
                  <c:v>3.8111999799999999E-4</c:v>
                </c:pt>
                <c:pt idx="7254">
                  <c:v>3.81199998E-4</c:v>
                </c:pt>
                <c:pt idx="7255">
                  <c:v>3.8127999800000002E-4</c:v>
                </c:pt>
                <c:pt idx="7256">
                  <c:v>3.8135999799999998E-4</c:v>
                </c:pt>
                <c:pt idx="7257">
                  <c:v>3.8143999799999999E-4</c:v>
                </c:pt>
                <c:pt idx="7258">
                  <c:v>3.81519998E-4</c:v>
                </c:pt>
                <c:pt idx="7259">
                  <c:v>3.8159999800000001E-4</c:v>
                </c:pt>
                <c:pt idx="7260">
                  <c:v>3.8167999800000003E-4</c:v>
                </c:pt>
                <c:pt idx="7261">
                  <c:v>3.8175999799999998E-4</c:v>
                </c:pt>
                <c:pt idx="7262">
                  <c:v>3.81839998E-4</c:v>
                </c:pt>
                <c:pt idx="7263">
                  <c:v>3.8191999800000001E-4</c:v>
                </c:pt>
                <c:pt idx="7264">
                  <c:v>3.8199999800000002E-4</c:v>
                </c:pt>
                <c:pt idx="7265">
                  <c:v>3.8207999799999998E-4</c:v>
                </c:pt>
                <c:pt idx="7266">
                  <c:v>3.8215999799999999E-4</c:v>
                </c:pt>
                <c:pt idx="7267">
                  <c:v>3.8223999800000001E-4</c:v>
                </c:pt>
                <c:pt idx="7268">
                  <c:v>3.8231999800000002E-4</c:v>
                </c:pt>
                <c:pt idx="7269">
                  <c:v>3.8239999799999998E-4</c:v>
                </c:pt>
                <c:pt idx="7270">
                  <c:v>3.8247999799999999E-4</c:v>
                </c:pt>
                <c:pt idx="7271">
                  <c:v>3.82559998E-4</c:v>
                </c:pt>
                <c:pt idx="7272">
                  <c:v>3.8263999800000002E-4</c:v>
                </c:pt>
                <c:pt idx="7273">
                  <c:v>3.8271999799999998E-4</c:v>
                </c:pt>
                <c:pt idx="7274">
                  <c:v>3.8279999799999999E-4</c:v>
                </c:pt>
                <c:pt idx="7275">
                  <c:v>3.82879998E-4</c:v>
                </c:pt>
                <c:pt idx="7276">
                  <c:v>3.8295999800000001E-4</c:v>
                </c:pt>
                <c:pt idx="7277">
                  <c:v>3.8303999800000003E-4</c:v>
                </c:pt>
                <c:pt idx="7278">
                  <c:v>3.8311999799999999E-4</c:v>
                </c:pt>
                <c:pt idx="7279">
                  <c:v>3.83199998E-4</c:v>
                </c:pt>
                <c:pt idx="7280">
                  <c:v>3.8327999800000001E-4</c:v>
                </c:pt>
                <c:pt idx="7281">
                  <c:v>3.8335999800000002E-4</c:v>
                </c:pt>
                <c:pt idx="7282">
                  <c:v>3.8343999799999998E-4</c:v>
                </c:pt>
                <c:pt idx="7283">
                  <c:v>3.83519998E-4</c:v>
                </c:pt>
                <c:pt idx="7284">
                  <c:v>3.8359999800000001E-4</c:v>
                </c:pt>
                <c:pt idx="7285">
                  <c:v>3.8367999800000002E-4</c:v>
                </c:pt>
                <c:pt idx="7286">
                  <c:v>3.8375999799999998E-4</c:v>
                </c:pt>
                <c:pt idx="7287">
                  <c:v>3.8383999799999999E-4</c:v>
                </c:pt>
                <c:pt idx="7288">
                  <c:v>3.83919998E-4</c:v>
                </c:pt>
                <c:pt idx="7289">
                  <c:v>3.8399999800000002E-4</c:v>
                </c:pt>
                <c:pt idx="7290">
                  <c:v>3.8407999799999998E-4</c:v>
                </c:pt>
                <c:pt idx="7291">
                  <c:v>3.8415999799999999E-4</c:v>
                </c:pt>
                <c:pt idx="7292">
                  <c:v>3.84239998E-4</c:v>
                </c:pt>
                <c:pt idx="7293">
                  <c:v>3.8431999800000001E-4</c:v>
                </c:pt>
                <c:pt idx="7294">
                  <c:v>3.8439999799999997E-4</c:v>
                </c:pt>
                <c:pt idx="7295">
                  <c:v>3.8447999799999999E-4</c:v>
                </c:pt>
                <c:pt idx="7296">
                  <c:v>3.84559998E-4</c:v>
                </c:pt>
                <c:pt idx="7297">
                  <c:v>3.8463999800000001E-4</c:v>
                </c:pt>
                <c:pt idx="7298">
                  <c:v>3.8471999800000002E-4</c:v>
                </c:pt>
                <c:pt idx="7299">
                  <c:v>3.8479999799999998E-4</c:v>
                </c:pt>
                <c:pt idx="7300">
                  <c:v>3.84879998E-4</c:v>
                </c:pt>
                <c:pt idx="7301">
                  <c:v>3.8495999800000001E-4</c:v>
                </c:pt>
                <c:pt idx="7302">
                  <c:v>3.8503999800000002E-4</c:v>
                </c:pt>
                <c:pt idx="7303">
                  <c:v>3.8511999799999998E-4</c:v>
                </c:pt>
                <c:pt idx="7304">
                  <c:v>3.8519999799999999E-4</c:v>
                </c:pt>
                <c:pt idx="7305">
                  <c:v>3.8527999800000001E-4</c:v>
                </c:pt>
                <c:pt idx="7306">
                  <c:v>3.8535999800000002E-4</c:v>
                </c:pt>
                <c:pt idx="7307">
                  <c:v>3.8543999799999998E-4</c:v>
                </c:pt>
                <c:pt idx="7308">
                  <c:v>3.8551999799999999E-4</c:v>
                </c:pt>
                <c:pt idx="7309">
                  <c:v>3.85599998E-4</c:v>
                </c:pt>
                <c:pt idx="7310">
                  <c:v>3.8567999800000002E-4</c:v>
                </c:pt>
                <c:pt idx="7311">
                  <c:v>3.8575999799999997E-4</c:v>
                </c:pt>
                <c:pt idx="7312">
                  <c:v>3.8583999799999999E-4</c:v>
                </c:pt>
                <c:pt idx="7313">
                  <c:v>3.85919998E-4</c:v>
                </c:pt>
                <c:pt idx="7314">
                  <c:v>3.8599999800000001E-4</c:v>
                </c:pt>
                <c:pt idx="7315">
                  <c:v>3.8607999800000002E-4</c:v>
                </c:pt>
                <c:pt idx="7316">
                  <c:v>3.8615999799999998E-4</c:v>
                </c:pt>
                <c:pt idx="7317">
                  <c:v>3.86239998E-4</c:v>
                </c:pt>
                <c:pt idx="7318">
                  <c:v>3.8631999800000001E-4</c:v>
                </c:pt>
                <c:pt idx="7319">
                  <c:v>3.8639999800000002E-4</c:v>
                </c:pt>
                <c:pt idx="7320">
                  <c:v>3.8647999799999998E-4</c:v>
                </c:pt>
                <c:pt idx="7321">
                  <c:v>3.8655999799999999E-4</c:v>
                </c:pt>
                <c:pt idx="7322">
                  <c:v>3.8663999800000001E-4</c:v>
                </c:pt>
                <c:pt idx="7323">
                  <c:v>3.8671999800000002E-4</c:v>
                </c:pt>
                <c:pt idx="7324">
                  <c:v>3.8679999799999998E-4</c:v>
                </c:pt>
                <c:pt idx="7325">
                  <c:v>3.8687999799999999E-4</c:v>
                </c:pt>
                <c:pt idx="7326">
                  <c:v>3.86959998E-4</c:v>
                </c:pt>
                <c:pt idx="7327">
                  <c:v>3.8703999800000002E-4</c:v>
                </c:pt>
                <c:pt idx="7328">
                  <c:v>3.8711999799999997E-4</c:v>
                </c:pt>
                <c:pt idx="7329">
                  <c:v>3.8719999799999999E-4</c:v>
                </c:pt>
                <c:pt idx="7330">
                  <c:v>3.87279998E-4</c:v>
                </c:pt>
                <c:pt idx="7331">
                  <c:v>3.8735999800000001E-4</c:v>
                </c:pt>
                <c:pt idx="7332">
                  <c:v>3.8743999800000003E-4</c:v>
                </c:pt>
                <c:pt idx="7333">
                  <c:v>3.8751999799999998E-4</c:v>
                </c:pt>
                <c:pt idx="7334">
                  <c:v>3.87599998E-4</c:v>
                </c:pt>
                <c:pt idx="7335">
                  <c:v>3.8767999800000001E-4</c:v>
                </c:pt>
                <c:pt idx="7336">
                  <c:v>3.8775999800000002E-4</c:v>
                </c:pt>
                <c:pt idx="7337">
                  <c:v>3.8783999799999998E-4</c:v>
                </c:pt>
                <c:pt idx="7338">
                  <c:v>3.8791999799999999E-4</c:v>
                </c:pt>
                <c:pt idx="7339">
                  <c:v>3.8799999800000001E-4</c:v>
                </c:pt>
                <c:pt idx="7340">
                  <c:v>3.8807999800000002E-4</c:v>
                </c:pt>
                <c:pt idx="7341">
                  <c:v>3.8815999799999998E-4</c:v>
                </c:pt>
                <c:pt idx="7342">
                  <c:v>3.8823999799999999E-4</c:v>
                </c:pt>
                <c:pt idx="7343">
                  <c:v>3.88319998E-4</c:v>
                </c:pt>
                <c:pt idx="7344">
                  <c:v>3.8839999800000002E-4</c:v>
                </c:pt>
                <c:pt idx="7345">
                  <c:v>3.8847999799999997E-4</c:v>
                </c:pt>
                <c:pt idx="7346">
                  <c:v>3.8855999799999999E-4</c:v>
                </c:pt>
                <c:pt idx="7347">
                  <c:v>3.88639998E-4</c:v>
                </c:pt>
                <c:pt idx="7348">
                  <c:v>3.8871999800000001E-4</c:v>
                </c:pt>
                <c:pt idx="7349">
                  <c:v>3.8879999800000003E-4</c:v>
                </c:pt>
                <c:pt idx="7350">
                  <c:v>3.8887999799999998E-4</c:v>
                </c:pt>
                <c:pt idx="7351">
                  <c:v>3.88959998E-4</c:v>
                </c:pt>
                <c:pt idx="7352">
                  <c:v>3.8903999800000001E-4</c:v>
                </c:pt>
                <c:pt idx="7353">
                  <c:v>3.8911999800000002E-4</c:v>
                </c:pt>
                <c:pt idx="7354">
                  <c:v>3.8919999799999998E-4</c:v>
                </c:pt>
                <c:pt idx="7355">
                  <c:v>3.8927999799999999E-4</c:v>
                </c:pt>
                <c:pt idx="7356">
                  <c:v>3.8935999800000001E-4</c:v>
                </c:pt>
                <c:pt idx="7357">
                  <c:v>3.8943999800000002E-4</c:v>
                </c:pt>
                <c:pt idx="7358">
                  <c:v>3.8951999799999998E-4</c:v>
                </c:pt>
                <c:pt idx="7359">
                  <c:v>3.8959999799999999E-4</c:v>
                </c:pt>
                <c:pt idx="7360">
                  <c:v>3.89679998E-4</c:v>
                </c:pt>
                <c:pt idx="7361">
                  <c:v>3.8975999800000002E-4</c:v>
                </c:pt>
                <c:pt idx="7362">
                  <c:v>3.8983999799999998E-4</c:v>
                </c:pt>
                <c:pt idx="7363">
                  <c:v>3.8991999799999999E-4</c:v>
                </c:pt>
                <c:pt idx="7364">
                  <c:v>3.89999998E-4</c:v>
                </c:pt>
                <c:pt idx="7365">
                  <c:v>3.9007999800000001E-4</c:v>
                </c:pt>
                <c:pt idx="7366">
                  <c:v>3.9015999800000003E-4</c:v>
                </c:pt>
                <c:pt idx="7367">
                  <c:v>3.9023999799999999E-4</c:v>
                </c:pt>
                <c:pt idx="7368">
                  <c:v>3.90319998E-4</c:v>
                </c:pt>
                <c:pt idx="7369">
                  <c:v>3.9039999800000001E-4</c:v>
                </c:pt>
                <c:pt idx="7370">
                  <c:v>3.9047999800000002E-4</c:v>
                </c:pt>
                <c:pt idx="7371">
                  <c:v>3.9055999799999998E-4</c:v>
                </c:pt>
                <c:pt idx="7372">
                  <c:v>3.9063999799999999E-4</c:v>
                </c:pt>
                <c:pt idx="7373">
                  <c:v>3.9071999800000001E-4</c:v>
                </c:pt>
                <c:pt idx="7374">
                  <c:v>3.9079999800000002E-4</c:v>
                </c:pt>
                <c:pt idx="7375">
                  <c:v>3.9087999799999998E-4</c:v>
                </c:pt>
                <c:pt idx="7376">
                  <c:v>3.9095999799999999E-4</c:v>
                </c:pt>
                <c:pt idx="7377">
                  <c:v>3.91039998E-4</c:v>
                </c:pt>
                <c:pt idx="7378">
                  <c:v>3.9111999800000002E-4</c:v>
                </c:pt>
                <c:pt idx="7379">
                  <c:v>3.9119999799999998E-4</c:v>
                </c:pt>
                <c:pt idx="7380">
                  <c:v>3.9127999799999999E-4</c:v>
                </c:pt>
                <c:pt idx="7381">
                  <c:v>3.91359998E-4</c:v>
                </c:pt>
                <c:pt idx="7382">
                  <c:v>3.9143999800000001E-4</c:v>
                </c:pt>
                <c:pt idx="7383">
                  <c:v>3.9151999800000003E-4</c:v>
                </c:pt>
                <c:pt idx="7384">
                  <c:v>3.9159999799999999E-4</c:v>
                </c:pt>
                <c:pt idx="7385">
                  <c:v>3.91679998E-4</c:v>
                </c:pt>
                <c:pt idx="7386">
                  <c:v>3.9175999800000001E-4</c:v>
                </c:pt>
                <c:pt idx="7387">
                  <c:v>3.9183999800000002E-4</c:v>
                </c:pt>
                <c:pt idx="7388">
                  <c:v>3.9191999799999998E-4</c:v>
                </c:pt>
                <c:pt idx="7389">
                  <c:v>3.91999998E-4</c:v>
                </c:pt>
                <c:pt idx="7390">
                  <c:v>3.9207999800000001E-4</c:v>
                </c:pt>
                <c:pt idx="7391">
                  <c:v>3.9215999800000002E-4</c:v>
                </c:pt>
                <c:pt idx="7392">
                  <c:v>3.9223999799999998E-4</c:v>
                </c:pt>
                <c:pt idx="7393">
                  <c:v>3.9231999799999999E-4</c:v>
                </c:pt>
                <c:pt idx="7394">
                  <c:v>3.9239999800000001E-4</c:v>
                </c:pt>
                <c:pt idx="7395">
                  <c:v>3.9247999800000002E-4</c:v>
                </c:pt>
                <c:pt idx="7396">
                  <c:v>3.9255999799999998E-4</c:v>
                </c:pt>
                <c:pt idx="7397">
                  <c:v>3.9263999799999999E-4</c:v>
                </c:pt>
                <c:pt idx="7398">
                  <c:v>3.92719998E-4</c:v>
                </c:pt>
                <c:pt idx="7399">
                  <c:v>3.9279999800000001E-4</c:v>
                </c:pt>
                <c:pt idx="7400">
                  <c:v>3.9287999799999997E-4</c:v>
                </c:pt>
                <c:pt idx="7401">
                  <c:v>3.9295999799999999E-4</c:v>
                </c:pt>
                <c:pt idx="7402">
                  <c:v>3.93039998E-4</c:v>
                </c:pt>
                <c:pt idx="7403">
                  <c:v>3.9311999800000001E-4</c:v>
                </c:pt>
                <c:pt idx="7404">
                  <c:v>3.9319999800000002E-4</c:v>
                </c:pt>
                <c:pt idx="7405">
                  <c:v>3.9327999799999998E-4</c:v>
                </c:pt>
                <c:pt idx="7406">
                  <c:v>3.93359998E-4</c:v>
                </c:pt>
                <c:pt idx="7407">
                  <c:v>3.9343999800000001E-4</c:v>
                </c:pt>
                <c:pt idx="7408">
                  <c:v>3.9351999800000002E-4</c:v>
                </c:pt>
                <c:pt idx="7409">
                  <c:v>3.9359999799999998E-4</c:v>
                </c:pt>
                <c:pt idx="7410">
                  <c:v>3.9367999799999999E-4</c:v>
                </c:pt>
                <c:pt idx="7411">
                  <c:v>3.9375999800000001E-4</c:v>
                </c:pt>
                <c:pt idx="7412">
                  <c:v>3.9383999800000002E-4</c:v>
                </c:pt>
                <c:pt idx="7413">
                  <c:v>3.9391999799999998E-4</c:v>
                </c:pt>
                <c:pt idx="7414">
                  <c:v>3.9399999799999999E-4</c:v>
                </c:pt>
                <c:pt idx="7415">
                  <c:v>3.94079998E-4</c:v>
                </c:pt>
                <c:pt idx="7416">
                  <c:v>3.9415999800000002E-4</c:v>
                </c:pt>
                <c:pt idx="7417">
                  <c:v>3.9423999799999997E-4</c:v>
                </c:pt>
                <c:pt idx="7418">
                  <c:v>3.9431999799999999E-4</c:v>
                </c:pt>
                <c:pt idx="7419">
                  <c:v>3.94399998E-4</c:v>
                </c:pt>
                <c:pt idx="7420">
                  <c:v>3.9447999800000001E-4</c:v>
                </c:pt>
                <c:pt idx="7421">
                  <c:v>3.9455999800000003E-4</c:v>
                </c:pt>
                <c:pt idx="7422">
                  <c:v>3.9463999799999998E-4</c:v>
                </c:pt>
                <c:pt idx="7423">
                  <c:v>3.94719998E-4</c:v>
                </c:pt>
                <c:pt idx="7424">
                  <c:v>3.9479999800000001E-4</c:v>
                </c:pt>
                <c:pt idx="7425">
                  <c:v>3.9487999800000002E-4</c:v>
                </c:pt>
                <c:pt idx="7426">
                  <c:v>3.9495999799999998E-4</c:v>
                </c:pt>
                <c:pt idx="7427">
                  <c:v>3.9503999799999999E-4</c:v>
                </c:pt>
                <c:pt idx="7428">
                  <c:v>3.9511999800000001E-4</c:v>
                </c:pt>
                <c:pt idx="7429">
                  <c:v>3.9519999800000002E-4</c:v>
                </c:pt>
                <c:pt idx="7430">
                  <c:v>3.9527999799999998E-4</c:v>
                </c:pt>
                <c:pt idx="7431">
                  <c:v>3.9535999799999999E-4</c:v>
                </c:pt>
                <c:pt idx="7432">
                  <c:v>3.95439998E-4</c:v>
                </c:pt>
                <c:pt idx="7433">
                  <c:v>3.9551999800000002E-4</c:v>
                </c:pt>
                <c:pt idx="7434">
                  <c:v>3.9559999799999997E-4</c:v>
                </c:pt>
                <c:pt idx="7435">
                  <c:v>3.9567999799999999E-4</c:v>
                </c:pt>
                <c:pt idx="7436">
                  <c:v>3.95759998E-4</c:v>
                </c:pt>
                <c:pt idx="7437">
                  <c:v>3.9583999800000001E-4</c:v>
                </c:pt>
                <c:pt idx="7438">
                  <c:v>3.9591999800000003E-4</c:v>
                </c:pt>
                <c:pt idx="7439">
                  <c:v>3.9599999799999998E-4</c:v>
                </c:pt>
                <c:pt idx="7440">
                  <c:v>3.96079998E-4</c:v>
                </c:pt>
                <c:pt idx="7441">
                  <c:v>3.9615999800000001E-4</c:v>
                </c:pt>
                <c:pt idx="7442">
                  <c:v>3.9623999800000002E-4</c:v>
                </c:pt>
                <c:pt idx="7443">
                  <c:v>3.9631999799999998E-4</c:v>
                </c:pt>
                <c:pt idx="7444">
                  <c:v>3.9639999799999999E-4</c:v>
                </c:pt>
                <c:pt idx="7445">
                  <c:v>3.9647999800000001E-4</c:v>
                </c:pt>
                <c:pt idx="7446">
                  <c:v>3.9655999800000002E-4</c:v>
                </c:pt>
                <c:pt idx="7447">
                  <c:v>3.9663999799999998E-4</c:v>
                </c:pt>
                <c:pt idx="7448">
                  <c:v>3.9671999799999999E-4</c:v>
                </c:pt>
                <c:pt idx="7449">
                  <c:v>3.96799998E-4</c:v>
                </c:pt>
                <c:pt idx="7450">
                  <c:v>3.9687999800000002E-4</c:v>
                </c:pt>
                <c:pt idx="7451">
                  <c:v>3.9695999799999997E-4</c:v>
                </c:pt>
                <c:pt idx="7452">
                  <c:v>3.9703999799999999E-4</c:v>
                </c:pt>
                <c:pt idx="7453">
                  <c:v>3.97119998E-4</c:v>
                </c:pt>
                <c:pt idx="7454">
                  <c:v>3.9719999800000001E-4</c:v>
                </c:pt>
                <c:pt idx="7455">
                  <c:v>3.9727999800000003E-4</c:v>
                </c:pt>
                <c:pt idx="7456">
                  <c:v>3.9735999799999998E-4</c:v>
                </c:pt>
                <c:pt idx="7457">
                  <c:v>3.97439998E-4</c:v>
                </c:pt>
                <c:pt idx="7458">
                  <c:v>3.9751999800000001E-4</c:v>
                </c:pt>
                <c:pt idx="7459">
                  <c:v>3.9759999800000002E-4</c:v>
                </c:pt>
                <c:pt idx="7460">
                  <c:v>3.9767999799999998E-4</c:v>
                </c:pt>
                <c:pt idx="7461">
                  <c:v>3.9775999799999999E-4</c:v>
                </c:pt>
                <c:pt idx="7462">
                  <c:v>3.9783999800000001E-4</c:v>
                </c:pt>
                <c:pt idx="7463">
                  <c:v>3.9791999800000002E-4</c:v>
                </c:pt>
                <c:pt idx="7464">
                  <c:v>3.9799999799999998E-4</c:v>
                </c:pt>
                <c:pt idx="7465">
                  <c:v>3.9807999799999999E-4</c:v>
                </c:pt>
                <c:pt idx="7466">
                  <c:v>3.98159998E-4</c:v>
                </c:pt>
                <c:pt idx="7467">
                  <c:v>3.9823999800000002E-4</c:v>
                </c:pt>
                <c:pt idx="7468">
                  <c:v>3.9831999799999998E-4</c:v>
                </c:pt>
                <c:pt idx="7469">
                  <c:v>3.9839999799999999E-4</c:v>
                </c:pt>
                <c:pt idx="7470">
                  <c:v>3.98479998E-4</c:v>
                </c:pt>
                <c:pt idx="7471">
                  <c:v>3.9855999800000001E-4</c:v>
                </c:pt>
                <c:pt idx="7472">
                  <c:v>3.9863999800000003E-4</c:v>
                </c:pt>
                <c:pt idx="7473">
                  <c:v>3.9871999799999999E-4</c:v>
                </c:pt>
                <c:pt idx="7474">
                  <c:v>3.98799998E-4</c:v>
                </c:pt>
                <c:pt idx="7475">
                  <c:v>3.9887999800000001E-4</c:v>
                </c:pt>
                <c:pt idx="7476">
                  <c:v>3.9895999800000002E-4</c:v>
                </c:pt>
                <c:pt idx="7477">
                  <c:v>3.9903999799999998E-4</c:v>
                </c:pt>
                <c:pt idx="7478">
                  <c:v>3.9911999799999999E-4</c:v>
                </c:pt>
                <c:pt idx="7479">
                  <c:v>3.9919999800000001E-4</c:v>
                </c:pt>
                <c:pt idx="7480">
                  <c:v>3.9927999800000002E-4</c:v>
                </c:pt>
                <c:pt idx="7481">
                  <c:v>3.9935999799999998E-4</c:v>
                </c:pt>
                <c:pt idx="7482">
                  <c:v>3.9943999799999999E-4</c:v>
                </c:pt>
                <c:pt idx="7483">
                  <c:v>3.99519998E-4</c:v>
                </c:pt>
                <c:pt idx="7484">
                  <c:v>3.9959999800000002E-4</c:v>
                </c:pt>
                <c:pt idx="7485">
                  <c:v>3.9967999799999998E-4</c:v>
                </c:pt>
                <c:pt idx="7486">
                  <c:v>3.9975999799999999E-4</c:v>
                </c:pt>
                <c:pt idx="7487">
                  <c:v>3.99839998E-4</c:v>
                </c:pt>
                <c:pt idx="7488">
                  <c:v>3.9991999800000001E-4</c:v>
                </c:pt>
                <c:pt idx="7489">
                  <c:v>3.9999999799999997E-4</c:v>
                </c:pt>
                <c:pt idx="7490">
                  <c:v>4.0007999799999999E-4</c:v>
                </c:pt>
                <c:pt idx="7491">
                  <c:v>4.00159998E-4</c:v>
                </c:pt>
                <c:pt idx="7492">
                  <c:v>4.0023999800000001E-4</c:v>
                </c:pt>
                <c:pt idx="7493">
                  <c:v>4.0031999800000002E-4</c:v>
                </c:pt>
                <c:pt idx="7494">
                  <c:v>4.0039999799999998E-4</c:v>
                </c:pt>
                <c:pt idx="7495">
                  <c:v>4.00479998E-4</c:v>
                </c:pt>
                <c:pt idx="7496">
                  <c:v>4.0055999800000001E-4</c:v>
                </c:pt>
                <c:pt idx="7497">
                  <c:v>4.0063999800000002E-4</c:v>
                </c:pt>
                <c:pt idx="7498">
                  <c:v>4.0071999799999998E-4</c:v>
                </c:pt>
                <c:pt idx="7499">
                  <c:v>4.0079999799999999E-4</c:v>
                </c:pt>
                <c:pt idx="7500">
                  <c:v>4.0087999800000001E-4</c:v>
                </c:pt>
                <c:pt idx="7501">
                  <c:v>4.0095999800000002E-4</c:v>
                </c:pt>
                <c:pt idx="7502">
                  <c:v>4.0103999799999998E-4</c:v>
                </c:pt>
                <c:pt idx="7503">
                  <c:v>4.0111999799999999E-4</c:v>
                </c:pt>
                <c:pt idx="7504">
                  <c:v>4.01199998E-4</c:v>
                </c:pt>
                <c:pt idx="7505">
                  <c:v>4.0127999800000001E-4</c:v>
                </c:pt>
                <c:pt idx="7506">
                  <c:v>4.0135999799999997E-4</c:v>
                </c:pt>
                <c:pt idx="7507">
                  <c:v>4.0143999799999999E-4</c:v>
                </c:pt>
                <c:pt idx="7508">
                  <c:v>4.01519998E-4</c:v>
                </c:pt>
                <c:pt idx="7509">
                  <c:v>4.0159999800000001E-4</c:v>
                </c:pt>
                <c:pt idx="7510">
                  <c:v>4.0167999800000002E-4</c:v>
                </c:pt>
                <c:pt idx="7511">
                  <c:v>4.0175999799999998E-4</c:v>
                </c:pt>
                <c:pt idx="7512">
                  <c:v>4.01839998E-4</c:v>
                </c:pt>
                <c:pt idx="7513">
                  <c:v>4.0191999800000001E-4</c:v>
                </c:pt>
                <c:pt idx="7514">
                  <c:v>4.0199999800000002E-4</c:v>
                </c:pt>
                <c:pt idx="7515">
                  <c:v>4.0207999799999998E-4</c:v>
                </c:pt>
                <c:pt idx="7516">
                  <c:v>4.0215999799999999E-4</c:v>
                </c:pt>
                <c:pt idx="7517">
                  <c:v>4.0223999800000001E-4</c:v>
                </c:pt>
                <c:pt idx="7518">
                  <c:v>4.0231999800000002E-4</c:v>
                </c:pt>
                <c:pt idx="7519">
                  <c:v>4.0239999799999998E-4</c:v>
                </c:pt>
                <c:pt idx="7520">
                  <c:v>4.0247999799999999E-4</c:v>
                </c:pt>
                <c:pt idx="7521">
                  <c:v>4.02559998E-4</c:v>
                </c:pt>
                <c:pt idx="7522">
                  <c:v>4.0263999800000002E-4</c:v>
                </c:pt>
                <c:pt idx="7523">
                  <c:v>4.0271999799999997E-4</c:v>
                </c:pt>
                <c:pt idx="7524">
                  <c:v>4.0279999799999999E-4</c:v>
                </c:pt>
                <c:pt idx="7525">
                  <c:v>4.02879998E-4</c:v>
                </c:pt>
                <c:pt idx="7526">
                  <c:v>4.0295999800000001E-4</c:v>
                </c:pt>
                <c:pt idx="7527">
                  <c:v>4.0303999800000003E-4</c:v>
                </c:pt>
                <c:pt idx="7528">
                  <c:v>4.0311999799999998E-4</c:v>
                </c:pt>
                <c:pt idx="7529">
                  <c:v>4.03199998E-4</c:v>
                </c:pt>
                <c:pt idx="7530">
                  <c:v>4.0327999800000001E-4</c:v>
                </c:pt>
                <c:pt idx="7531">
                  <c:v>4.0335999800000002E-4</c:v>
                </c:pt>
                <c:pt idx="7532">
                  <c:v>4.0343999799999998E-4</c:v>
                </c:pt>
                <c:pt idx="7533">
                  <c:v>4.0351999799999999E-4</c:v>
                </c:pt>
                <c:pt idx="7534">
                  <c:v>4.0359999800000001E-4</c:v>
                </c:pt>
                <c:pt idx="7535">
                  <c:v>4.0367999800000002E-4</c:v>
                </c:pt>
                <c:pt idx="7536">
                  <c:v>4.0375999799999998E-4</c:v>
                </c:pt>
                <c:pt idx="7537">
                  <c:v>4.0383999799999999E-4</c:v>
                </c:pt>
                <c:pt idx="7538">
                  <c:v>4.03919998E-4</c:v>
                </c:pt>
                <c:pt idx="7539">
                  <c:v>4.0399999800000002E-4</c:v>
                </c:pt>
                <c:pt idx="7540">
                  <c:v>4.0407999799999997E-4</c:v>
                </c:pt>
                <c:pt idx="7541">
                  <c:v>4.0415999799999999E-4</c:v>
                </c:pt>
                <c:pt idx="7542">
                  <c:v>4.04239998E-4</c:v>
                </c:pt>
                <c:pt idx="7543">
                  <c:v>4.0431999800000001E-4</c:v>
                </c:pt>
                <c:pt idx="7544">
                  <c:v>4.0439999800000003E-4</c:v>
                </c:pt>
                <c:pt idx="7545">
                  <c:v>4.0447999799999998E-4</c:v>
                </c:pt>
                <c:pt idx="7546">
                  <c:v>4.04559998E-4</c:v>
                </c:pt>
                <c:pt idx="7547">
                  <c:v>4.0463999800000001E-4</c:v>
                </c:pt>
                <c:pt idx="7548">
                  <c:v>4.0471999800000002E-4</c:v>
                </c:pt>
                <c:pt idx="7549">
                  <c:v>4.0479999799999998E-4</c:v>
                </c:pt>
                <c:pt idx="7550">
                  <c:v>4.0487999799999999E-4</c:v>
                </c:pt>
                <c:pt idx="7551">
                  <c:v>4.0495999800000001E-4</c:v>
                </c:pt>
                <c:pt idx="7552">
                  <c:v>4.0503999800000002E-4</c:v>
                </c:pt>
                <c:pt idx="7553">
                  <c:v>4.0511999799999998E-4</c:v>
                </c:pt>
                <c:pt idx="7554">
                  <c:v>4.0519999799999999E-4</c:v>
                </c:pt>
                <c:pt idx="7555">
                  <c:v>4.05279998E-4</c:v>
                </c:pt>
                <c:pt idx="7556">
                  <c:v>4.0535999800000002E-4</c:v>
                </c:pt>
                <c:pt idx="7557">
                  <c:v>4.0543999799999998E-4</c:v>
                </c:pt>
                <c:pt idx="7558">
                  <c:v>4.0551999799999999E-4</c:v>
                </c:pt>
                <c:pt idx="7559">
                  <c:v>4.05599998E-4</c:v>
                </c:pt>
                <c:pt idx="7560">
                  <c:v>4.0567999800000001E-4</c:v>
                </c:pt>
                <c:pt idx="7561">
                  <c:v>4.0575999800000003E-4</c:v>
                </c:pt>
                <c:pt idx="7562">
                  <c:v>4.0583999799999998E-4</c:v>
                </c:pt>
                <c:pt idx="7563">
                  <c:v>4.05919998E-4</c:v>
                </c:pt>
                <c:pt idx="7564">
                  <c:v>4.0599999800000001E-4</c:v>
                </c:pt>
                <c:pt idx="7565">
                  <c:v>4.0607999800000002E-4</c:v>
                </c:pt>
                <c:pt idx="7566">
                  <c:v>4.0615999799999998E-4</c:v>
                </c:pt>
                <c:pt idx="7567">
                  <c:v>4.0623999799999999E-4</c:v>
                </c:pt>
                <c:pt idx="7568">
                  <c:v>4.0631999800000001E-4</c:v>
                </c:pt>
                <c:pt idx="7569">
                  <c:v>4.0639999800000002E-4</c:v>
                </c:pt>
                <c:pt idx="7570">
                  <c:v>4.0647999799999998E-4</c:v>
                </c:pt>
                <c:pt idx="7571">
                  <c:v>4.0655999799999999E-4</c:v>
                </c:pt>
                <c:pt idx="7572">
                  <c:v>4.06639998E-4</c:v>
                </c:pt>
                <c:pt idx="7573">
                  <c:v>4.0671999800000002E-4</c:v>
                </c:pt>
                <c:pt idx="7574">
                  <c:v>4.0679999799999998E-4</c:v>
                </c:pt>
                <c:pt idx="7575">
                  <c:v>4.0687999799999999E-4</c:v>
                </c:pt>
                <c:pt idx="7576">
                  <c:v>4.06959998E-4</c:v>
                </c:pt>
                <c:pt idx="7577">
                  <c:v>4.0703999800000001E-4</c:v>
                </c:pt>
                <c:pt idx="7578">
                  <c:v>4.0711999800000003E-4</c:v>
                </c:pt>
                <c:pt idx="7579">
                  <c:v>4.0719999799999999E-4</c:v>
                </c:pt>
                <c:pt idx="7580">
                  <c:v>4.07279998E-4</c:v>
                </c:pt>
                <c:pt idx="7581">
                  <c:v>4.0735999800000001E-4</c:v>
                </c:pt>
                <c:pt idx="7582">
                  <c:v>4.0743999800000002E-4</c:v>
                </c:pt>
                <c:pt idx="7583">
                  <c:v>4.0751999799999998E-4</c:v>
                </c:pt>
                <c:pt idx="7584">
                  <c:v>4.07599998E-4</c:v>
                </c:pt>
                <c:pt idx="7585">
                  <c:v>4.0767999800000001E-4</c:v>
                </c:pt>
                <c:pt idx="7586">
                  <c:v>4.0775999800000002E-4</c:v>
                </c:pt>
                <c:pt idx="7587">
                  <c:v>4.0783999799999998E-4</c:v>
                </c:pt>
                <c:pt idx="7588">
                  <c:v>4.0791999799999999E-4</c:v>
                </c:pt>
                <c:pt idx="7589">
                  <c:v>4.07999998E-4</c:v>
                </c:pt>
                <c:pt idx="7590">
                  <c:v>4.0807999800000002E-4</c:v>
                </c:pt>
                <c:pt idx="7591">
                  <c:v>4.0815999799999998E-4</c:v>
                </c:pt>
                <c:pt idx="7592">
                  <c:v>4.0823999799999999E-4</c:v>
                </c:pt>
                <c:pt idx="7593">
                  <c:v>4.08319998E-4</c:v>
                </c:pt>
                <c:pt idx="7594">
                  <c:v>4.0839999800000001E-4</c:v>
                </c:pt>
                <c:pt idx="7595">
                  <c:v>4.0847999799999997E-4</c:v>
                </c:pt>
                <c:pt idx="7596">
                  <c:v>4.0855999799999999E-4</c:v>
                </c:pt>
                <c:pt idx="7597">
                  <c:v>4.08639998E-4</c:v>
                </c:pt>
                <c:pt idx="7598">
                  <c:v>4.0871999800000001E-4</c:v>
                </c:pt>
                <c:pt idx="7599">
                  <c:v>4.0879999800000002E-4</c:v>
                </c:pt>
                <c:pt idx="7600">
                  <c:v>4.0887999799999998E-4</c:v>
                </c:pt>
                <c:pt idx="7601">
                  <c:v>4.08959998E-4</c:v>
                </c:pt>
                <c:pt idx="7602">
                  <c:v>4.0903999800000001E-4</c:v>
                </c:pt>
                <c:pt idx="7603">
                  <c:v>4.0911999800000002E-4</c:v>
                </c:pt>
                <c:pt idx="7604">
                  <c:v>4.0919999799999998E-4</c:v>
                </c:pt>
                <c:pt idx="7605">
                  <c:v>4.0927999799999999E-4</c:v>
                </c:pt>
                <c:pt idx="7606">
                  <c:v>4.0935999800000001E-4</c:v>
                </c:pt>
                <c:pt idx="7607">
                  <c:v>4.0943999800000002E-4</c:v>
                </c:pt>
                <c:pt idx="7608">
                  <c:v>4.0951999799999998E-4</c:v>
                </c:pt>
                <c:pt idx="7609">
                  <c:v>4.0959999799999999E-4</c:v>
                </c:pt>
                <c:pt idx="7610">
                  <c:v>4.09679998E-4</c:v>
                </c:pt>
                <c:pt idx="7611">
                  <c:v>4.0975999800000002E-4</c:v>
                </c:pt>
                <c:pt idx="7612">
                  <c:v>4.0983999799999997E-4</c:v>
                </c:pt>
                <c:pt idx="7613">
                  <c:v>4.0991999799999999E-4</c:v>
                </c:pt>
                <c:pt idx="7614">
                  <c:v>4.09999998E-4</c:v>
                </c:pt>
                <c:pt idx="7615">
                  <c:v>4.1007999800000001E-4</c:v>
                </c:pt>
                <c:pt idx="7616">
                  <c:v>4.1015999800000002E-4</c:v>
                </c:pt>
                <c:pt idx="7617">
                  <c:v>4.1023999799999998E-4</c:v>
                </c:pt>
                <c:pt idx="7618">
                  <c:v>4.10319998E-4</c:v>
                </c:pt>
                <c:pt idx="7619">
                  <c:v>4.1039999800000001E-4</c:v>
                </c:pt>
                <c:pt idx="7620">
                  <c:v>4.1047999800000002E-4</c:v>
                </c:pt>
                <c:pt idx="7621">
                  <c:v>4.1055999799999998E-4</c:v>
                </c:pt>
                <c:pt idx="7622">
                  <c:v>4.1063999799999999E-4</c:v>
                </c:pt>
                <c:pt idx="7623">
                  <c:v>4.1071999800000001E-4</c:v>
                </c:pt>
                <c:pt idx="7624">
                  <c:v>4.1079999800000002E-4</c:v>
                </c:pt>
                <c:pt idx="7625">
                  <c:v>4.1087999799999998E-4</c:v>
                </c:pt>
                <c:pt idx="7626">
                  <c:v>4.1095999799999999E-4</c:v>
                </c:pt>
                <c:pt idx="7627">
                  <c:v>4.11039998E-4</c:v>
                </c:pt>
                <c:pt idx="7628">
                  <c:v>4.1111999800000002E-4</c:v>
                </c:pt>
                <c:pt idx="7629">
                  <c:v>4.1119999799999997E-4</c:v>
                </c:pt>
                <c:pt idx="7630">
                  <c:v>4.1127999799999999E-4</c:v>
                </c:pt>
                <c:pt idx="7631">
                  <c:v>4.11359997E-4</c:v>
                </c:pt>
                <c:pt idx="7632">
                  <c:v>4.1143999700000002E-4</c:v>
                </c:pt>
                <c:pt idx="7633">
                  <c:v>4.1151999699999998E-4</c:v>
                </c:pt>
                <c:pt idx="7634">
                  <c:v>4.1159999699999999E-4</c:v>
                </c:pt>
                <c:pt idx="7635">
                  <c:v>4.11679997E-4</c:v>
                </c:pt>
                <c:pt idx="7636">
                  <c:v>4.1175999700000001E-4</c:v>
                </c:pt>
                <c:pt idx="7637">
                  <c:v>4.1183999700000003E-4</c:v>
                </c:pt>
                <c:pt idx="7638">
                  <c:v>4.1191999699999998E-4</c:v>
                </c:pt>
                <c:pt idx="7639">
                  <c:v>4.11999997E-4</c:v>
                </c:pt>
                <c:pt idx="7640">
                  <c:v>4.1207999700000001E-4</c:v>
                </c:pt>
                <c:pt idx="7641">
                  <c:v>4.1215999700000002E-4</c:v>
                </c:pt>
                <c:pt idx="7642">
                  <c:v>4.1223999699999998E-4</c:v>
                </c:pt>
                <c:pt idx="7643">
                  <c:v>4.1231999699999999E-4</c:v>
                </c:pt>
                <c:pt idx="7644">
                  <c:v>4.1239999700000001E-4</c:v>
                </c:pt>
                <c:pt idx="7645">
                  <c:v>4.1247999700000002E-4</c:v>
                </c:pt>
                <c:pt idx="7646">
                  <c:v>4.1255999699999998E-4</c:v>
                </c:pt>
                <c:pt idx="7647">
                  <c:v>4.1263999699999999E-4</c:v>
                </c:pt>
                <c:pt idx="7648">
                  <c:v>4.12719997E-4</c:v>
                </c:pt>
                <c:pt idx="7649">
                  <c:v>4.1279999700000002E-4</c:v>
                </c:pt>
                <c:pt idx="7650">
                  <c:v>4.1287999699999998E-4</c:v>
                </c:pt>
                <c:pt idx="7651">
                  <c:v>4.1295999699999999E-4</c:v>
                </c:pt>
                <c:pt idx="7652">
                  <c:v>4.13039997E-4</c:v>
                </c:pt>
                <c:pt idx="7653">
                  <c:v>4.1311999700000001E-4</c:v>
                </c:pt>
                <c:pt idx="7654">
                  <c:v>4.1319999700000003E-4</c:v>
                </c:pt>
                <c:pt idx="7655">
                  <c:v>4.1327999699999999E-4</c:v>
                </c:pt>
                <c:pt idx="7656">
                  <c:v>4.13359997E-4</c:v>
                </c:pt>
                <c:pt idx="7657">
                  <c:v>4.1343999700000001E-4</c:v>
                </c:pt>
                <c:pt idx="7658">
                  <c:v>4.1351999700000002E-4</c:v>
                </c:pt>
                <c:pt idx="7659">
                  <c:v>4.1359999699999998E-4</c:v>
                </c:pt>
                <c:pt idx="7660">
                  <c:v>4.13679997E-4</c:v>
                </c:pt>
                <c:pt idx="7661">
                  <c:v>4.1375999700000001E-4</c:v>
                </c:pt>
                <c:pt idx="7662">
                  <c:v>4.1383999700000002E-4</c:v>
                </c:pt>
                <c:pt idx="7663">
                  <c:v>4.1391999699999998E-4</c:v>
                </c:pt>
                <c:pt idx="7664">
                  <c:v>4.1399999699999999E-4</c:v>
                </c:pt>
                <c:pt idx="7665">
                  <c:v>4.14079997E-4</c:v>
                </c:pt>
                <c:pt idx="7666">
                  <c:v>4.1415999700000002E-4</c:v>
                </c:pt>
                <c:pt idx="7667">
                  <c:v>4.1423999699999998E-4</c:v>
                </c:pt>
                <c:pt idx="7668">
                  <c:v>4.1431999699999999E-4</c:v>
                </c:pt>
                <c:pt idx="7669">
                  <c:v>4.14399997E-4</c:v>
                </c:pt>
                <c:pt idx="7670">
                  <c:v>4.1447999700000001E-4</c:v>
                </c:pt>
                <c:pt idx="7671">
                  <c:v>4.1455999699999997E-4</c:v>
                </c:pt>
                <c:pt idx="7672">
                  <c:v>4.1463999699999999E-4</c:v>
                </c:pt>
                <c:pt idx="7673">
                  <c:v>4.14719997E-4</c:v>
                </c:pt>
                <c:pt idx="7674">
                  <c:v>4.1479999700000001E-4</c:v>
                </c:pt>
                <c:pt idx="7675">
                  <c:v>4.1487999700000002E-4</c:v>
                </c:pt>
                <c:pt idx="7676">
                  <c:v>4.1495999699999998E-4</c:v>
                </c:pt>
                <c:pt idx="7677">
                  <c:v>4.15039997E-4</c:v>
                </c:pt>
                <c:pt idx="7678">
                  <c:v>4.1511999700000001E-4</c:v>
                </c:pt>
                <c:pt idx="7679">
                  <c:v>4.1519999700000002E-4</c:v>
                </c:pt>
                <c:pt idx="7680">
                  <c:v>4.1527999699999998E-4</c:v>
                </c:pt>
                <c:pt idx="7681">
                  <c:v>4.1535999699999999E-4</c:v>
                </c:pt>
                <c:pt idx="7682">
                  <c:v>4.1543999700000001E-4</c:v>
                </c:pt>
                <c:pt idx="7683">
                  <c:v>4.1551999700000002E-4</c:v>
                </c:pt>
                <c:pt idx="7684">
                  <c:v>4.1559999699999998E-4</c:v>
                </c:pt>
                <c:pt idx="7685">
                  <c:v>4.1567999699999999E-4</c:v>
                </c:pt>
                <c:pt idx="7686">
                  <c:v>4.15759997E-4</c:v>
                </c:pt>
                <c:pt idx="7687">
                  <c:v>4.1583999700000002E-4</c:v>
                </c:pt>
                <c:pt idx="7688">
                  <c:v>4.1591999699999997E-4</c:v>
                </c:pt>
                <c:pt idx="7689">
                  <c:v>4.1599999699999999E-4</c:v>
                </c:pt>
                <c:pt idx="7690">
                  <c:v>4.16079997E-4</c:v>
                </c:pt>
                <c:pt idx="7691">
                  <c:v>4.1615999700000001E-4</c:v>
                </c:pt>
                <c:pt idx="7692">
                  <c:v>4.1623999700000002E-4</c:v>
                </c:pt>
                <c:pt idx="7693">
                  <c:v>4.1631999699999998E-4</c:v>
                </c:pt>
                <c:pt idx="7694">
                  <c:v>4.16399997E-4</c:v>
                </c:pt>
                <c:pt idx="7695">
                  <c:v>4.1647999700000001E-4</c:v>
                </c:pt>
                <c:pt idx="7696">
                  <c:v>4.1655999700000002E-4</c:v>
                </c:pt>
                <c:pt idx="7697">
                  <c:v>4.1663999699999998E-4</c:v>
                </c:pt>
                <c:pt idx="7698">
                  <c:v>4.1671999699999999E-4</c:v>
                </c:pt>
                <c:pt idx="7699">
                  <c:v>4.1679999700000001E-4</c:v>
                </c:pt>
                <c:pt idx="7700">
                  <c:v>4.1687999700000002E-4</c:v>
                </c:pt>
                <c:pt idx="7701">
                  <c:v>4.1695999699999998E-4</c:v>
                </c:pt>
                <c:pt idx="7702">
                  <c:v>4.1703999699999999E-4</c:v>
                </c:pt>
                <c:pt idx="7703">
                  <c:v>4.17119997E-4</c:v>
                </c:pt>
                <c:pt idx="7704">
                  <c:v>4.1719999700000002E-4</c:v>
                </c:pt>
                <c:pt idx="7705">
                  <c:v>4.1727999699999997E-4</c:v>
                </c:pt>
                <c:pt idx="7706">
                  <c:v>4.1735999699999999E-4</c:v>
                </c:pt>
                <c:pt idx="7707">
                  <c:v>4.17439997E-4</c:v>
                </c:pt>
                <c:pt idx="7708">
                  <c:v>4.1751999700000001E-4</c:v>
                </c:pt>
                <c:pt idx="7709">
                  <c:v>4.1759999700000003E-4</c:v>
                </c:pt>
                <c:pt idx="7710">
                  <c:v>4.1767999699999998E-4</c:v>
                </c:pt>
                <c:pt idx="7711">
                  <c:v>4.17759997E-4</c:v>
                </c:pt>
                <c:pt idx="7712">
                  <c:v>4.1783999700000001E-4</c:v>
                </c:pt>
                <c:pt idx="7713">
                  <c:v>4.1791999700000002E-4</c:v>
                </c:pt>
                <c:pt idx="7714">
                  <c:v>4.1799999699999998E-4</c:v>
                </c:pt>
                <c:pt idx="7715">
                  <c:v>4.1807999699999999E-4</c:v>
                </c:pt>
                <c:pt idx="7716">
                  <c:v>4.1815999700000001E-4</c:v>
                </c:pt>
                <c:pt idx="7717">
                  <c:v>4.1823999700000002E-4</c:v>
                </c:pt>
                <c:pt idx="7718">
                  <c:v>4.1831999699999998E-4</c:v>
                </c:pt>
                <c:pt idx="7719">
                  <c:v>4.1839999699999999E-4</c:v>
                </c:pt>
                <c:pt idx="7720">
                  <c:v>4.18479997E-4</c:v>
                </c:pt>
                <c:pt idx="7721">
                  <c:v>4.1855999700000002E-4</c:v>
                </c:pt>
                <c:pt idx="7722">
                  <c:v>4.1863999699999997E-4</c:v>
                </c:pt>
                <c:pt idx="7723">
                  <c:v>4.1871999699999999E-4</c:v>
                </c:pt>
                <c:pt idx="7724">
                  <c:v>4.18799997E-4</c:v>
                </c:pt>
                <c:pt idx="7725">
                  <c:v>4.1887999700000001E-4</c:v>
                </c:pt>
                <c:pt idx="7726">
                  <c:v>4.1895999700000003E-4</c:v>
                </c:pt>
                <c:pt idx="7727">
                  <c:v>4.1903999699999998E-4</c:v>
                </c:pt>
                <c:pt idx="7728">
                  <c:v>4.19119997E-4</c:v>
                </c:pt>
                <c:pt idx="7729">
                  <c:v>4.1919999700000001E-4</c:v>
                </c:pt>
                <c:pt idx="7730">
                  <c:v>4.1927999700000002E-4</c:v>
                </c:pt>
                <c:pt idx="7731">
                  <c:v>4.1935999699999998E-4</c:v>
                </c:pt>
                <c:pt idx="7732">
                  <c:v>4.1943999699999999E-4</c:v>
                </c:pt>
                <c:pt idx="7733">
                  <c:v>4.1951999700000001E-4</c:v>
                </c:pt>
                <c:pt idx="7734">
                  <c:v>4.1959999700000002E-4</c:v>
                </c:pt>
                <c:pt idx="7735">
                  <c:v>4.1967999699999998E-4</c:v>
                </c:pt>
                <c:pt idx="7736">
                  <c:v>4.1975999699999999E-4</c:v>
                </c:pt>
                <c:pt idx="7737">
                  <c:v>4.19839997E-4</c:v>
                </c:pt>
                <c:pt idx="7738">
                  <c:v>4.1991999700000002E-4</c:v>
                </c:pt>
                <c:pt idx="7739">
                  <c:v>4.1999999699999998E-4</c:v>
                </c:pt>
                <c:pt idx="7740">
                  <c:v>4.2007999699999999E-4</c:v>
                </c:pt>
                <c:pt idx="7741">
                  <c:v>4.20159997E-4</c:v>
                </c:pt>
                <c:pt idx="7742">
                  <c:v>4.2023999700000001E-4</c:v>
                </c:pt>
                <c:pt idx="7743">
                  <c:v>4.2031999700000003E-4</c:v>
                </c:pt>
                <c:pt idx="7744">
                  <c:v>4.2039999699999998E-4</c:v>
                </c:pt>
                <c:pt idx="7745">
                  <c:v>4.20479997E-4</c:v>
                </c:pt>
                <c:pt idx="7746">
                  <c:v>4.2055999700000001E-4</c:v>
                </c:pt>
                <c:pt idx="7747">
                  <c:v>4.2063999700000002E-4</c:v>
                </c:pt>
                <c:pt idx="7748">
                  <c:v>4.2071999699999998E-4</c:v>
                </c:pt>
                <c:pt idx="7749">
                  <c:v>4.2079999699999999E-4</c:v>
                </c:pt>
                <c:pt idx="7750">
                  <c:v>4.2087999700000001E-4</c:v>
                </c:pt>
                <c:pt idx="7751">
                  <c:v>4.2095999700000002E-4</c:v>
                </c:pt>
                <c:pt idx="7752">
                  <c:v>4.2103999699999998E-4</c:v>
                </c:pt>
                <c:pt idx="7753">
                  <c:v>4.2111999699999999E-4</c:v>
                </c:pt>
                <c:pt idx="7754">
                  <c:v>4.21199997E-4</c:v>
                </c:pt>
                <c:pt idx="7755">
                  <c:v>4.2127999700000002E-4</c:v>
                </c:pt>
                <c:pt idx="7756">
                  <c:v>4.2135999699999998E-4</c:v>
                </c:pt>
                <c:pt idx="7757">
                  <c:v>4.2143999699999999E-4</c:v>
                </c:pt>
                <c:pt idx="7758">
                  <c:v>4.21519997E-4</c:v>
                </c:pt>
                <c:pt idx="7759">
                  <c:v>4.2159999700000001E-4</c:v>
                </c:pt>
                <c:pt idx="7760">
                  <c:v>4.2167999700000003E-4</c:v>
                </c:pt>
                <c:pt idx="7761">
                  <c:v>4.2175999699999999E-4</c:v>
                </c:pt>
                <c:pt idx="7762">
                  <c:v>4.21839997E-4</c:v>
                </c:pt>
                <c:pt idx="7763">
                  <c:v>4.2191999700000001E-4</c:v>
                </c:pt>
                <c:pt idx="7764">
                  <c:v>4.2199999700000002E-4</c:v>
                </c:pt>
                <c:pt idx="7765">
                  <c:v>4.2207999699999998E-4</c:v>
                </c:pt>
                <c:pt idx="7766">
                  <c:v>4.22159997E-4</c:v>
                </c:pt>
                <c:pt idx="7767">
                  <c:v>4.2223999700000001E-4</c:v>
                </c:pt>
                <c:pt idx="7768">
                  <c:v>4.2231999700000002E-4</c:v>
                </c:pt>
                <c:pt idx="7769">
                  <c:v>4.2239999699999998E-4</c:v>
                </c:pt>
                <c:pt idx="7770">
                  <c:v>4.2247999699999999E-4</c:v>
                </c:pt>
                <c:pt idx="7771">
                  <c:v>4.22559997E-4</c:v>
                </c:pt>
                <c:pt idx="7772">
                  <c:v>4.2263999700000002E-4</c:v>
                </c:pt>
                <c:pt idx="7773">
                  <c:v>4.2271999699999998E-4</c:v>
                </c:pt>
                <c:pt idx="7774">
                  <c:v>4.2279999699999999E-4</c:v>
                </c:pt>
                <c:pt idx="7775">
                  <c:v>4.22879997E-4</c:v>
                </c:pt>
                <c:pt idx="7776">
                  <c:v>4.2295999700000001E-4</c:v>
                </c:pt>
                <c:pt idx="7777">
                  <c:v>4.2303999699999997E-4</c:v>
                </c:pt>
                <c:pt idx="7778">
                  <c:v>4.2311999699999999E-4</c:v>
                </c:pt>
                <c:pt idx="7779">
                  <c:v>4.23199997E-4</c:v>
                </c:pt>
                <c:pt idx="7780">
                  <c:v>4.2327999700000001E-4</c:v>
                </c:pt>
                <c:pt idx="7781">
                  <c:v>4.2335999700000002E-4</c:v>
                </c:pt>
                <c:pt idx="7782">
                  <c:v>4.2343999699999998E-4</c:v>
                </c:pt>
                <c:pt idx="7783">
                  <c:v>4.23519997E-4</c:v>
                </c:pt>
                <c:pt idx="7784">
                  <c:v>4.2359999700000001E-4</c:v>
                </c:pt>
                <c:pt idx="7785">
                  <c:v>4.2367999700000002E-4</c:v>
                </c:pt>
                <c:pt idx="7786">
                  <c:v>4.2375999699999998E-4</c:v>
                </c:pt>
                <c:pt idx="7787">
                  <c:v>4.2383999699999999E-4</c:v>
                </c:pt>
                <c:pt idx="7788">
                  <c:v>4.2391999700000001E-4</c:v>
                </c:pt>
                <c:pt idx="7789">
                  <c:v>4.2399999700000002E-4</c:v>
                </c:pt>
                <c:pt idx="7790">
                  <c:v>4.2407999699999998E-4</c:v>
                </c:pt>
                <c:pt idx="7791">
                  <c:v>4.2415999699999999E-4</c:v>
                </c:pt>
                <c:pt idx="7792">
                  <c:v>4.24239997E-4</c:v>
                </c:pt>
                <c:pt idx="7793">
                  <c:v>4.2431999700000002E-4</c:v>
                </c:pt>
                <c:pt idx="7794">
                  <c:v>4.2439999699999997E-4</c:v>
                </c:pt>
                <c:pt idx="7795">
                  <c:v>4.2447999699999999E-4</c:v>
                </c:pt>
                <c:pt idx="7796">
                  <c:v>4.24559997E-4</c:v>
                </c:pt>
                <c:pt idx="7797">
                  <c:v>4.2463999700000001E-4</c:v>
                </c:pt>
                <c:pt idx="7798">
                  <c:v>4.2471999700000002E-4</c:v>
                </c:pt>
                <c:pt idx="7799">
                  <c:v>4.2479999699999998E-4</c:v>
                </c:pt>
                <c:pt idx="7800">
                  <c:v>4.24879997E-4</c:v>
                </c:pt>
                <c:pt idx="7801">
                  <c:v>4.2495999700000001E-4</c:v>
                </c:pt>
                <c:pt idx="7802">
                  <c:v>4.2503999700000002E-4</c:v>
                </c:pt>
                <c:pt idx="7803">
                  <c:v>4.2511999699999998E-4</c:v>
                </c:pt>
                <c:pt idx="7804">
                  <c:v>4.2519999699999999E-4</c:v>
                </c:pt>
                <c:pt idx="7805">
                  <c:v>4.2527999700000001E-4</c:v>
                </c:pt>
                <c:pt idx="7806">
                  <c:v>4.2535999700000002E-4</c:v>
                </c:pt>
                <c:pt idx="7807">
                  <c:v>4.2543999699999998E-4</c:v>
                </c:pt>
                <c:pt idx="7808">
                  <c:v>4.2551999699999999E-4</c:v>
                </c:pt>
                <c:pt idx="7809">
                  <c:v>4.25599997E-4</c:v>
                </c:pt>
                <c:pt idx="7810">
                  <c:v>4.2567999700000002E-4</c:v>
                </c:pt>
                <c:pt idx="7811">
                  <c:v>4.2575999699999997E-4</c:v>
                </c:pt>
                <c:pt idx="7812">
                  <c:v>4.2583999699999999E-4</c:v>
                </c:pt>
                <c:pt idx="7813">
                  <c:v>4.25919997E-4</c:v>
                </c:pt>
                <c:pt idx="7814">
                  <c:v>4.2599999700000001E-4</c:v>
                </c:pt>
                <c:pt idx="7815">
                  <c:v>4.2607999700000003E-4</c:v>
                </c:pt>
                <c:pt idx="7816">
                  <c:v>4.2615999699999998E-4</c:v>
                </c:pt>
                <c:pt idx="7817">
                  <c:v>4.26239997E-4</c:v>
                </c:pt>
                <c:pt idx="7818">
                  <c:v>4.2631999700000001E-4</c:v>
                </c:pt>
                <c:pt idx="7819">
                  <c:v>4.2639999700000002E-4</c:v>
                </c:pt>
                <c:pt idx="7820">
                  <c:v>4.2647999699999998E-4</c:v>
                </c:pt>
                <c:pt idx="7821">
                  <c:v>4.2655999699999999E-4</c:v>
                </c:pt>
                <c:pt idx="7822">
                  <c:v>4.2663999700000001E-4</c:v>
                </c:pt>
                <c:pt idx="7823">
                  <c:v>4.2671999700000002E-4</c:v>
                </c:pt>
                <c:pt idx="7824">
                  <c:v>4.2679999699999998E-4</c:v>
                </c:pt>
                <c:pt idx="7825">
                  <c:v>4.2687999699999999E-4</c:v>
                </c:pt>
                <c:pt idx="7826">
                  <c:v>4.26959997E-4</c:v>
                </c:pt>
                <c:pt idx="7827">
                  <c:v>4.2703999700000002E-4</c:v>
                </c:pt>
                <c:pt idx="7828">
                  <c:v>4.2711999699999997E-4</c:v>
                </c:pt>
                <c:pt idx="7829">
                  <c:v>4.2719999699999999E-4</c:v>
                </c:pt>
                <c:pt idx="7830">
                  <c:v>4.27279997E-4</c:v>
                </c:pt>
                <c:pt idx="7831">
                  <c:v>4.2735999700000001E-4</c:v>
                </c:pt>
                <c:pt idx="7832">
                  <c:v>4.2743999700000003E-4</c:v>
                </c:pt>
                <c:pt idx="7833">
                  <c:v>4.2751999699999998E-4</c:v>
                </c:pt>
                <c:pt idx="7834">
                  <c:v>4.27599997E-4</c:v>
                </c:pt>
                <c:pt idx="7835">
                  <c:v>4.2767999700000001E-4</c:v>
                </c:pt>
                <c:pt idx="7836">
                  <c:v>4.2775999700000002E-4</c:v>
                </c:pt>
                <c:pt idx="7837">
                  <c:v>4.2783999699999998E-4</c:v>
                </c:pt>
                <c:pt idx="7838">
                  <c:v>4.2791999699999999E-4</c:v>
                </c:pt>
                <c:pt idx="7839">
                  <c:v>4.2799999700000001E-4</c:v>
                </c:pt>
                <c:pt idx="7840">
                  <c:v>4.2807999700000002E-4</c:v>
                </c:pt>
                <c:pt idx="7841">
                  <c:v>4.2815999699999998E-4</c:v>
                </c:pt>
                <c:pt idx="7842">
                  <c:v>4.2823999699999999E-4</c:v>
                </c:pt>
                <c:pt idx="7843">
                  <c:v>4.28319997E-4</c:v>
                </c:pt>
                <c:pt idx="7844">
                  <c:v>4.2839999700000002E-4</c:v>
                </c:pt>
                <c:pt idx="7845">
                  <c:v>4.2847999699999998E-4</c:v>
                </c:pt>
                <c:pt idx="7846">
                  <c:v>4.2855999699999999E-4</c:v>
                </c:pt>
                <c:pt idx="7847">
                  <c:v>4.28639997E-4</c:v>
                </c:pt>
                <c:pt idx="7848">
                  <c:v>4.2871999700000001E-4</c:v>
                </c:pt>
                <c:pt idx="7849">
                  <c:v>4.2879999700000003E-4</c:v>
                </c:pt>
                <c:pt idx="7850">
                  <c:v>4.2887999699999999E-4</c:v>
                </c:pt>
                <c:pt idx="7851">
                  <c:v>4.28959997E-4</c:v>
                </c:pt>
                <c:pt idx="7852">
                  <c:v>4.2903999700000001E-4</c:v>
                </c:pt>
                <c:pt idx="7853">
                  <c:v>4.2911999700000002E-4</c:v>
                </c:pt>
                <c:pt idx="7854">
                  <c:v>4.2919999699999998E-4</c:v>
                </c:pt>
                <c:pt idx="7855">
                  <c:v>4.2927999699999999E-4</c:v>
                </c:pt>
                <c:pt idx="7856">
                  <c:v>4.2935999700000001E-4</c:v>
                </c:pt>
                <c:pt idx="7857">
                  <c:v>4.2943999700000002E-4</c:v>
                </c:pt>
                <c:pt idx="7858">
                  <c:v>4.2951999699999998E-4</c:v>
                </c:pt>
                <c:pt idx="7859">
                  <c:v>4.2959999699999999E-4</c:v>
                </c:pt>
                <c:pt idx="7860">
                  <c:v>4.29679997E-4</c:v>
                </c:pt>
                <c:pt idx="7861">
                  <c:v>4.2975999700000002E-4</c:v>
                </c:pt>
                <c:pt idx="7862">
                  <c:v>4.2983999699999998E-4</c:v>
                </c:pt>
                <c:pt idx="7863">
                  <c:v>4.2991999699999999E-4</c:v>
                </c:pt>
                <c:pt idx="7864">
                  <c:v>4.29999997E-4</c:v>
                </c:pt>
                <c:pt idx="7865">
                  <c:v>4.3007999700000001E-4</c:v>
                </c:pt>
                <c:pt idx="7866">
                  <c:v>4.3015999700000003E-4</c:v>
                </c:pt>
                <c:pt idx="7867">
                  <c:v>4.3023999699999999E-4</c:v>
                </c:pt>
                <c:pt idx="7868">
                  <c:v>4.30319997E-4</c:v>
                </c:pt>
                <c:pt idx="7869">
                  <c:v>4.3039999700000001E-4</c:v>
                </c:pt>
                <c:pt idx="7870">
                  <c:v>4.3047999700000002E-4</c:v>
                </c:pt>
                <c:pt idx="7871">
                  <c:v>4.3055999699999998E-4</c:v>
                </c:pt>
                <c:pt idx="7872">
                  <c:v>4.30639997E-4</c:v>
                </c:pt>
                <c:pt idx="7873">
                  <c:v>4.3071999700000001E-4</c:v>
                </c:pt>
                <c:pt idx="7874">
                  <c:v>4.3079999700000002E-4</c:v>
                </c:pt>
                <c:pt idx="7875">
                  <c:v>4.3087999699999998E-4</c:v>
                </c:pt>
                <c:pt idx="7876">
                  <c:v>4.3095999699999999E-4</c:v>
                </c:pt>
                <c:pt idx="7877">
                  <c:v>4.3103999700000001E-4</c:v>
                </c:pt>
                <c:pt idx="7878">
                  <c:v>4.3111999700000002E-4</c:v>
                </c:pt>
                <c:pt idx="7879">
                  <c:v>4.3119999699999998E-4</c:v>
                </c:pt>
                <c:pt idx="7880">
                  <c:v>4.3127999699999999E-4</c:v>
                </c:pt>
                <c:pt idx="7881">
                  <c:v>4.31359997E-4</c:v>
                </c:pt>
                <c:pt idx="7882">
                  <c:v>4.3143999700000001E-4</c:v>
                </c:pt>
                <c:pt idx="7883">
                  <c:v>4.3151999699999997E-4</c:v>
                </c:pt>
                <c:pt idx="7884">
                  <c:v>4.3159999699999999E-4</c:v>
                </c:pt>
                <c:pt idx="7885">
                  <c:v>4.31679997E-4</c:v>
                </c:pt>
                <c:pt idx="7886">
                  <c:v>4.3175999700000001E-4</c:v>
                </c:pt>
                <c:pt idx="7887">
                  <c:v>4.3183999700000002E-4</c:v>
                </c:pt>
                <c:pt idx="7888">
                  <c:v>4.3191999699999998E-4</c:v>
                </c:pt>
                <c:pt idx="7889">
                  <c:v>4.31999997E-4</c:v>
                </c:pt>
                <c:pt idx="7890">
                  <c:v>4.3207999700000001E-4</c:v>
                </c:pt>
                <c:pt idx="7891">
                  <c:v>4.3215999700000002E-4</c:v>
                </c:pt>
                <c:pt idx="7892">
                  <c:v>4.3223999699999998E-4</c:v>
                </c:pt>
                <c:pt idx="7893">
                  <c:v>4.3231999699999999E-4</c:v>
                </c:pt>
                <c:pt idx="7894">
                  <c:v>4.3239999700000001E-4</c:v>
                </c:pt>
                <c:pt idx="7895">
                  <c:v>4.3247999700000002E-4</c:v>
                </c:pt>
                <c:pt idx="7896">
                  <c:v>4.3255999699999998E-4</c:v>
                </c:pt>
                <c:pt idx="7897">
                  <c:v>4.3263999699999999E-4</c:v>
                </c:pt>
                <c:pt idx="7898">
                  <c:v>4.32719997E-4</c:v>
                </c:pt>
                <c:pt idx="7899">
                  <c:v>4.3279999700000002E-4</c:v>
                </c:pt>
                <c:pt idx="7900">
                  <c:v>4.3287999699999997E-4</c:v>
                </c:pt>
                <c:pt idx="7901">
                  <c:v>4.3295999699999999E-4</c:v>
                </c:pt>
                <c:pt idx="7902">
                  <c:v>4.33039997E-4</c:v>
                </c:pt>
                <c:pt idx="7903">
                  <c:v>4.3311999700000001E-4</c:v>
                </c:pt>
                <c:pt idx="7904">
                  <c:v>4.3319999700000002E-4</c:v>
                </c:pt>
                <c:pt idx="7905">
                  <c:v>4.3327999699999998E-4</c:v>
                </c:pt>
                <c:pt idx="7906">
                  <c:v>4.33359997E-4</c:v>
                </c:pt>
                <c:pt idx="7907">
                  <c:v>4.3343999700000001E-4</c:v>
                </c:pt>
                <c:pt idx="7908">
                  <c:v>4.3351999700000002E-4</c:v>
                </c:pt>
                <c:pt idx="7909">
                  <c:v>4.3359999699999998E-4</c:v>
                </c:pt>
                <c:pt idx="7910">
                  <c:v>4.3367999699999999E-4</c:v>
                </c:pt>
                <c:pt idx="7911">
                  <c:v>4.3375999700000001E-4</c:v>
                </c:pt>
                <c:pt idx="7912">
                  <c:v>4.3383999700000002E-4</c:v>
                </c:pt>
                <c:pt idx="7913">
                  <c:v>4.3391999699999998E-4</c:v>
                </c:pt>
                <c:pt idx="7914">
                  <c:v>4.3399999699999999E-4</c:v>
                </c:pt>
                <c:pt idx="7915">
                  <c:v>4.34079997E-4</c:v>
                </c:pt>
                <c:pt idx="7916">
                  <c:v>4.3415999700000002E-4</c:v>
                </c:pt>
                <c:pt idx="7917">
                  <c:v>4.3423999699999997E-4</c:v>
                </c:pt>
                <c:pt idx="7918">
                  <c:v>4.3431999699999999E-4</c:v>
                </c:pt>
                <c:pt idx="7919">
                  <c:v>4.34399997E-4</c:v>
                </c:pt>
                <c:pt idx="7920">
                  <c:v>4.3447999700000001E-4</c:v>
                </c:pt>
                <c:pt idx="7921">
                  <c:v>4.3455999700000003E-4</c:v>
                </c:pt>
                <c:pt idx="7922">
                  <c:v>4.3463999699999998E-4</c:v>
                </c:pt>
                <c:pt idx="7923">
                  <c:v>4.34719997E-4</c:v>
                </c:pt>
                <c:pt idx="7924">
                  <c:v>4.3479999700000001E-4</c:v>
                </c:pt>
                <c:pt idx="7925">
                  <c:v>4.3487999700000002E-4</c:v>
                </c:pt>
                <c:pt idx="7926">
                  <c:v>4.3495999699999998E-4</c:v>
                </c:pt>
                <c:pt idx="7927">
                  <c:v>4.3503999699999999E-4</c:v>
                </c:pt>
                <c:pt idx="7928">
                  <c:v>4.3511999700000001E-4</c:v>
                </c:pt>
                <c:pt idx="7929">
                  <c:v>4.3519999700000002E-4</c:v>
                </c:pt>
                <c:pt idx="7930">
                  <c:v>4.3527999699999998E-4</c:v>
                </c:pt>
                <c:pt idx="7931">
                  <c:v>4.3535999699999999E-4</c:v>
                </c:pt>
                <c:pt idx="7932">
                  <c:v>4.35439997E-4</c:v>
                </c:pt>
                <c:pt idx="7933">
                  <c:v>4.3551999700000002E-4</c:v>
                </c:pt>
                <c:pt idx="7934">
                  <c:v>4.3559999699999997E-4</c:v>
                </c:pt>
                <c:pt idx="7935">
                  <c:v>4.3567999699999999E-4</c:v>
                </c:pt>
                <c:pt idx="7936">
                  <c:v>4.35759997E-4</c:v>
                </c:pt>
                <c:pt idx="7937">
                  <c:v>4.3583999700000001E-4</c:v>
                </c:pt>
                <c:pt idx="7938">
                  <c:v>4.3591999700000003E-4</c:v>
                </c:pt>
                <c:pt idx="7939">
                  <c:v>4.3599999699999998E-4</c:v>
                </c:pt>
                <c:pt idx="7940">
                  <c:v>4.36079997E-4</c:v>
                </c:pt>
                <c:pt idx="7941">
                  <c:v>4.3615999700000001E-4</c:v>
                </c:pt>
                <c:pt idx="7942">
                  <c:v>4.3623999700000002E-4</c:v>
                </c:pt>
                <c:pt idx="7943">
                  <c:v>4.3631999699999998E-4</c:v>
                </c:pt>
                <c:pt idx="7944">
                  <c:v>4.3639999699999999E-4</c:v>
                </c:pt>
                <c:pt idx="7945">
                  <c:v>4.3647999700000001E-4</c:v>
                </c:pt>
                <c:pt idx="7946">
                  <c:v>4.3655999700000002E-4</c:v>
                </c:pt>
                <c:pt idx="7947">
                  <c:v>4.3663999699999998E-4</c:v>
                </c:pt>
                <c:pt idx="7948">
                  <c:v>4.3671999699999999E-4</c:v>
                </c:pt>
                <c:pt idx="7949">
                  <c:v>4.36799997E-4</c:v>
                </c:pt>
                <c:pt idx="7950">
                  <c:v>4.3687999700000002E-4</c:v>
                </c:pt>
                <c:pt idx="7951">
                  <c:v>4.3695999699999998E-4</c:v>
                </c:pt>
                <c:pt idx="7952">
                  <c:v>4.3703999699999999E-4</c:v>
                </c:pt>
                <c:pt idx="7953">
                  <c:v>4.37119997E-4</c:v>
                </c:pt>
                <c:pt idx="7954">
                  <c:v>4.3719999700000001E-4</c:v>
                </c:pt>
                <c:pt idx="7955">
                  <c:v>4.3727999700000003E-4</c:v>
                </c:pt>
                <c:pt idx="7956">
                  <c:v>4.3735999699999999E-4</c:v>
                </c:pt>
                <c:pt idx="7957">
                  <c:v>4.37439997E-4</c:v>
                </c:pt>
                <c:pt idx="7958">
                  <c:v>4.3751999700000001E-4</c:v>
                </c:pt>
                <c:pt idx="7959">
                  <c:v>4.3759999700000002E-4</c:v>
                </c:pt>
                <c:pt idx="7960">
                  <c:v>4.3767999699999998E-4</c:v>
                </c:pt>
                <c:pt idx="7961">
                  <c:v>4.3775999699999999E-4</c:v>
                </c:pt>
                <c:pt idx="7962">
                  <c:v>4.3783999700000001E-4</c:v>
                </c:pt>
                <c:pt idx="7963">
                  <c:v>4.3791999700000002E-4</c:v>
                </c:pt>
                <c:pt idx="7964">
                  <c:v>4.3799999699999998E-4</c:v>
                </c:pt>
                <c:pt idx="7965">
                  <c:v>4.3807999699999999E-4</c:v>
                </c:pt>
                <c:pt idx="7966">
                  <c:v>4.38159997E-4</c:v>
                </c:pt>
                <c:pt idx="7967">
                  <c:v>4.3823999700000002E-4</c:v>
                </c:pt>
                <c:pt idx="7968">
                  <c:v>4.3831999699999998E-4</c:v>
                </c:pt>
                <c:pt idx="7969">
                  <c:v>4.3839999699999999E-4</c:v>
                </c:pt>
                <c:pt idx="7970">
                  <c:v>4.38479997E-4</c:v>
                </c:pt>
                <c:pt idx="7971">
                  <c:v>4.3855999700000001E-4</c:v>
                </c:pt>
                <c:pt idx="7972">
                  <c:v>4.3863999699999997E-4</c:v>
                </c:pt>
                <c:pt idx="7973">
                  <c:v>4.3871999699999999E-4</c:v>
                </c:pt>
                <c:pt idx="7974">
                  <c:v>4.38799997E-4</c:v>
                </c:pt>
                <c:pt idx="7975">
                  <c:v>4.3887999700000001E-4</c:v>
                </c:pt>
                <c:pt idx="7976">
                  <c:v>4.3895999700000002E-4</c:v>
                </c:pt>
                <c:pt idx="7977">
                  <c:v>4.3903999699999998E-4</c:v>
                </c:pt>
                <c:pt idx="7978">
                  <c:v>4.39119997E-4</c:v>
                </c:pt>
                <c:pt idx="7979">
                  <c:v>4.3919999700000001E-4</c:v>
                </c:pt>
                <c:pt idx="7980">
                  <c:v>4.3927999700000002E-4</c:v>
                </c:pt>
                <c:pt idx="7981">
                  <c:v>4.3935999699999998E-4</c:v>
                </c:pt>
                <c:pt idx="7982">
                  <c:v>4.3943999699999999E-4</c:v>
                </c:pt>
                <c:pt idx="7983">
                  <c:v>4.3951999700000001E-4</c:v>
                </c:pt>
                <c:pt idx="7984">
                  <c:v>4.3959999700000002E-4</c:v>
                </c:pt>
                <c:pt idx="7985">
                  <c:v>4.3967999699999998E-4</c:v>
                </c:pt>
                <c:pt idx="7986">
                  <c:v>4.3975999699999999E-4</c:v>
                </c:pt>
                <c:pt idx="7987">
                  <c:v>4.39839997E-4</c:v>
                </c:pt>
                <c:pt idx="7988">
                  <c:v>4.3991999700000001E-4</c:v>
                </c:pt>
                <c:pt idx="7989">
                  <c:v>4.3999999699999997E-4</c:v>
                </c:pt>
                <c:pt idx="7990">
                  <c:v>4.4007999699999999E-4</c:v>
                </c:pt>
                <c:pt idx="7991">
                  <c:v>4.40159997E-4</c:v>
                </c:pt>
                <c:pt idx="7992">
                  <c:v>4.4023999700000001E-4</c:v>
                </c:pt>
                <c:pt idx="7993">
                  <c:v>4.4031999700000002E-4</c:v>
                </c:pt>
                <c:pt idx="7994">
                  <c:v>4.4039999699999998E-4</c:v>
                </c:pt>
                <c:pt idx="7995">
                  <c:v>4.40479997E-4</c:v>
                </c:pt>
                <c:pt idx="7996">
                  <c:v>4.4055999700000001E-4</c:v>
                </c:pt>
                <c:pt idx="7997">
                  <c:v>4.4063999700000002E-4</c:v>
                </c:pt>
                <c:pt idx="7998">
                  <c:v>4.4071999699999998E-4</c:v>
                </c:pt>
                <c:pt idx="7999">
                  <c:v>4.4079999699999999E-4</c:v>
                </c:pt>
                <c:pt idx="8000">
                  <c:v>4.4087999700000001E-4</c:v>
                </c:pt>
                <c:pt idx="8001">
                  <c:v>4.4095999700000002E-4</c:v>
                </c:pt>
                <c:pt idx="8002">
                  <c:v>4.4103999699999998E-4</c:v>
                </c:pt>
                <c:pt idx="8003">
                  <c:v>4.4111999699999999E-4</c:v>
                </c:pt>
                <c:pt idx="8004">
                  <c:v>4.41199997E-4</c:v>
                </c:pt>
                <c:pt idx="8005">
                  <c:v>4.4127999700000002E-4</c:v>
                </c:pt>
                <c:pt idx="8006">
                  <c:v>4.4135999699999997E-4</c:v>
                </c:pt>
                <c:pt idx="8007">
                  <c:v>4.4143999699999999E-4</c:v>
                </c:pt>
                <c:pt idx="8008">
                  <c:v>4.41519997E-4</c:v>
                </c:pt>
                <c:pt idx="8009">
                  <c:v>4.4159999700000001E-4</c:v>
                </c:pt>
                <c:pt idx="8010">
                  <c:v>4.4167999700000003E-4</c:v>
                </c:pt>
                <c:pt idx="8011">
                  <c:v>4.4175999699999998E-4</c:v>
                </c:pt>
                <c:pt idx="8012">
                  <c:v>4.41839997E-4</c:v>
                </c:pt>
                <c:pt idx="8013">
                  <c:v>4.4191999700000001E-4</c:v>
                </c:pt>
                <c:pt idx="8014">
                  <c:v>4.4199999700000002E-4</c:v>
                </c:pt>
                <c:pt idx="8015">
                  <c:v>4.4207999699999998E-4</c:v>
                </c:pt>
                <c:pt idx="8016">
                  <c:v>4.4215999699999999E-4</c:v>
                </c:pt>
                <c:pt idx="8017">
                  <c:v>4.4223999700000001E-4</c:v>
                </c:pt>
                <c:pt idx="8018">
                  <c:v>4.4231999700000002E-4</c:v>
                </c:pt>
                <c:pt idx="8019">
                  <c:v>4.4239999699999998E-4</c:v>
                </c:pt>
                <c:pt idx="8020">
                  <c:v>4.4247999699999999E-4</c:v>
                </c:pt>
                <c:pt idx="8021">
                  <c:v>4.42559997E-4</c:v>
                </c:pt>
                <c:pt idx="8022">
                  <c:v>4.4263999700000002E-4</c:v>
                </c:pt>
                <c:pt idx="8023">
                  <c:v>4.4271999699999997E-4</c:v>
                </c:pt>
                <c:pt idx="8024">
                  <c:v>4.4279999699999999E-4</c:v>
                </c:pt>
                <c:pt idx="8025">
                  <c:v>4.42879997E-4</c:v>
                </c:pt>
                <c:pt idx="8026">
                  <c:v>4.4295999700000001E-4</c:v>
                </c:pt>
                <c:pt idx="8027">
                  <c:v>4.4303999700000003E-4</c:v>
                </c:pt>
                <c:pt idx="8028">
                  <c:v>4.4311999699999998E-4</c:v>
                </c:pt>
                <c:pt idx="8029">
                  <c:v>4.43199997E-4</c:v>
                </c:pt>
                <c:pt idx="8030">
                  <c:v>4.4327999700000001E-4</c:v>
                </c:pt>
                <c:pt idx="8031">
                  <c:v>4.4335999700000002E-4</c:v>
                </c:pt>
                <c:pt idx="8032">
                  <c:v>4.4343999699999998E-4</c:v>
                </c:pt>
                <c:pt idx="8033">
                  <c:v>4.4351999699999999E-4</c:v>
                </c:pt>
                <c:pt idx="8034">
                  <c:v>4.4359999700000001E-4</c:v>
                </c:pt>
                <c:pt idx="8035">
                  <c:v>4.4367999700000002E-4</c:v>
                </c:pt>
                <c:pt idx="8036">
                  <c:v>4.4375999699999998E-4</c:v>
                </c:pt>
                <c:pt idx="8037">
                  <c:v>4.4383999699999999E-4</c:v>
                </c:pt>
                <c:pt idx="8038">
                  <c:v>4.43919997E-4</c:v>
                </c:pt>
                <c:pt idx="8039">
                  <c:v>4.4399999700000002E-4</c:v>
                </c:pt>
                <c:pt idx="8040">
                  <c:v>4.4407999699999998E-4</c:v>
                </c:pt>
                <c:pt idx="8041">
                  <c:v>4.4415999699999999E-4</c:v>
                </c:pt>
                <c:pt idx="8042">
                  <c:v>4.44239997E-4</c:v>
                </c:pt>
                <c:pt idx="8043">
                  <c:v>4.4431999700000001E-4</c:v>
                </c:pt>
                <c:pt idx="8044">
                  <c:v>4.4439999700000003E-4</c:v>
                </c:pt>
                <c:pt idx="8045">
                  <c:v>4.4447999699999998E-4</c:v>
                </c:pt>
                <c:pt idx="8046">
                  <c:v>4.44559997E-4</c:v>
                </c:pt>
                <c:pt idx="8047">
                  <c:v>4.4463999700000001E-4</c:v>
                </c:pt>
                <c:pt idx="8048">
                  <c:v>4.4471999700000002E-4</c:v>
                </c:pt>
                <c:pt idx="8049">
                  <c:v>4.4479999699999998E-4</c:v>
                </c:pt>
                <c:pt idx="8050">
                  <c:v>4.4487999699999999E-4</c:v>
                </c:pt>
                <c:pt idx="8051">
                  <c:v>4.4495999700000001E-4</c:v>
                </c:pt>
                <c:pt idx="8052">
                  <c:v>4.4503999700000002E-4</c:v>
                </c:pt>
                <c:pt idx="8053">
                  <c:v>4.4511999699999998E-4</c:v>
                </c:pt>
                <c:pt idx="8054">
                  <c:v>4.4519999699999999E-4</c:v>
                </c:pt>
                <c:pt idx="8055">
                  <c:v>4.45279997E-4</c:v>
                </c:pt>
                <c:pt idx="8056">
                  <c:v>4.4535999700000002E-4</c:v>
                </c:pt>
                <c:pt idx="8057">
                  <c:v>4.4543999699999998E-4</c:v>
                </c:pt>
                <c:pt idx="8058">
                  <c:v>4.4551999699999999E-4</c:v>
                </c:pt>
                <c:pt idx="8059">
                  <c:v>4.45599997E-4</c:v>
                </c:pt>
                <c:pt idx="8060">
                  <c:v>4.4567999700000001E-4</c:v>
                </c:pt>
                <c:pt idx="8061">
                  <c:v>4.4575999700000003E-4</c:v>
                </c:pt>
                <c:pt idx="8062">
                  <c:v>4.4583999699999999E-4</c:v>
                </c:pt>
                <c:pt idx="8063">
                  <c:v>4.45919997E-4</c:v>
                </c:pt>
                <c:pt idx="8064">
                  <c:v>4.4599999700000001E-4</c:v>
                </c:pt>
                <c:pt idx="8065">
                  <c:v>4.4607999700000002E-4</c:v>
                </c:pt>
                <c:pt idx="8066">
                  <c:v>4.4615999699999998E-4</c:v>
                </c:pt>
                <c:pt idx="8067">
                  <c:v>4.46239997E-4</c:v>
                </c:pt>
                <c:pt idx="8068">
                  <c:v>4.4631999700000001E-4</c:v>
                </c:pt>
                <c:pt idx="8069">
                  <c:v>4.4639999700000002E-4</c:v>
                </c:pt>
                <c:pt idx="8070">
                  <c:v>4.4647999699999998E-4</c:v>
                </c:pt>
                <c:pt idx="8071">
                  <c:v>4.4655999699999999E-4</c:v>
                </c:pt>
                <c:pt idx="8072">
                  <c:v>4.46639997E-4</c:v>
                </c:pt>
                <c:pt idx="8073">
                  <c:v>4.4671999700000002E-4</c:v>
                </c:pt>
                <c:pt idx="8074">
                  <c:v>4.4679999699999998E-4</c:v>
                </c:pt>
                <c:pt idx="8075">
                  <c:v>4.4687999699999999E-4</c:v>
                </c:pt>
                <c:pt idx="8076">
                  <c:v>4.46959997E-4</c:v>
                </c:pt>
                <c:pt idx="8077">
                  <c:v>4.4703999700000001E-4</c:v>
                </c:pt>
                <c:pt idx="8078">
                  <c:v>4.4711999699999997E-4</c:v>
                </c:pt>
                <c:pt idx="8079">
                  <c:v>4.4719999699999999E-4</c:v>
                </c:pt>
                <c:pt idx="8080">
                  <c:v>4.47279997E-4</c:v>
                </c:pt>
                <c:pt idx="8081">
                  <c:v>4.4735999700000001E-4</c:v>
                </c:pt>
                <c:pt idx="8082">
                  <c:v>4.4743999700000002E-4</c:v>
                </c:pt>
                <c:pt idx="8083">
                  <c:v>4.4751999699999998E-4</c:v>
                </c:pt>
                <c:pt idx="8084">
                  <c:v>4.47599997E-4</c:v>
                </c:pt>
                <c:pt idx="8085">
                  <c:v>4.4767999700000001E-4</c:v>
                </c:pt>
                <c:pt idx="8086">
                  <c:v>4.4775999700000002E-4</c:v>
                </c:pt>
                <c:pt idx="8087">
                  <c:v>4.4783999699999998E-4</c:v>
                </c:pt>
                <c:pt idx="8088">
                  <c:v>4.4791999699999999E-4</c:v>
                </c:pt>
                <c:pt idx="8089">
                  <c:v>4.4799999700000001E-4</c:v>
                </c:pt>
                <c:pt idx="8090">
                  <c:v>4.4807999700000002E-4</c:v>
                </c:pt>
                <c:pt idx="8091">
                  <c:v>4.4815999699999998E-4</c:v>
                </c:pt>
                <c:pt idx="8092">
                  <c:v>4.4823999699999999E-4</c:v>
                </c:pt>
                <c:pt idx="8093">
                  <c:v>4.48319997E-4</c:v>
                </c:pt>
                <c:pt idx="8094">
                  <c:v>4.4839999700000001E-4</c:v>
                </c:pt>
                <c:pt idx="8095">
                  <c:v>4.4847999699999997E-4</c:v>
                </c:pt>
                <c:pt idx="8096">
                  <c:v>4.4855999699999999E-4</c:v>
                </c:pt>
                <c:pt idx="8097">
                  <c:v>4.48639997E-4</c:v>
                </c:pt>
                <c:pt idx="8098">
                  <c:v>4.4871999700000001E-4</c:v>
                </c:pt>
                <c:pt idx="8099">
                  <c:v>4.4879999700000002E-4</c:v>
                </c:pt>
                <c:pt idx="8100">
                  <c:v>4.4887999699999998E-4</c:v>
                </c:pt>
                <c:pt idx="8101">
                  <c:v>4.48959997E-4</c:v>
                </c:pt>
                <c:pt idx="8102">
                  <c:v>4.4903999700000001E-4</c:v>
                </c:pt>
                <c:pt idx="8103">
                  <c:v>4.4911999700000002E-4</c:v>
                </c:pt>
                <c:pt idx="8104">
                  <c:v>4.4919999699999998E-4</c:v>
                </c:pt>
                <c:pt idx="8105">
                  <c:v>4.4927999699999999E-4</c:v>
                </c:pt>
                <c:pt idx="8106">
                  <c:v>4.4935999700000001E-4</c:v>
                </c:pt>
                <c:pt idx="8107">
                  <c:v>4.4943999700000002E-4</c:v>
                </c:pt>
                <c:pt idx="8108">
                  <c:v>4.4951999699999998E-4</c:v>
                </c:pt>
                <c:pt idx="8109">
                  <c:v>4.4959999699999999E-4</c:v>
                </c:pt>
                <c:pt idx="8110">
                  <c:v>4.49679997E-4</c:v>
                </c:pt>
                <c:pt idx="8111">
                  <c:v>4.4975999700000002E-4</c:v>
                </c:pt>
                <c:pt idx="8112">
                  <c:v>4.4983999699999997E-4</c:v>
                </c:pt>
                <c:pt idx="8113">
                  <c:v>4.4991999699999999E-4</c:v>
                </c:pt>
                <c:pt idx="8114">
                  <c:v>4.49999997E-4</c:v>
                </c:pt>
                <c:pt idx="8115">
                  <c:v>4.5007999700000001E-4</c:v>
                </c:pt>
                <c:pt idx="8116">
                  <c:v>4.5015999700000003E-4</c:v>
                </c:pt>
                <c:pt idx="8117">
                  <c:v>4.5023999699999998E-4</c:v>
                </c:pt>
                <c:pt idx="8118">
                  <c:v>4.50319997E-4</c:v>
                </c:pt>
                <c:pt idx="8119">
                  <c:v>4.5039999700000001E-4</c:v>
                </c:pt>
                <c:pt idx="8120">
                  <c:v>4.5047999700000002E-4</c:v>
                </c:pt>
                <c:pt idx="8121">
                  <c:v>4.5055999699999998E-4</c:v>
                </c:pt>
                <c:pt idx="8122">
                  <c:v>4.5063999699999999E-4</c:v>
                </c:pt>
                <c:pt idx="8123">
                  <c:v>4.5071999700000001E-4</c:v>
                </c:pt>
                <c:pt idx="8124">
                  <c:v>4.5079999700000002E-4</c:v>
                </c:pt>
                <c:pt idx="8125">
                  <c:v>4.5087999699999998E-4</c:v>
                </c:pt>
                <c:pt idx="8126">
                  <c:v>4.5095999699999999E-4</c:v>
                </c:pt>
                <c:pt idx="8127">
                  <c:v>4.51039997E-4</c:v>
                </c:pt>
                <c:pt idx="8128">
                  <c:v>4.5111999700000002E-4</c:v>
                </c:pt>
                <c:pt idx="8129">
                  <c:v>4.5119999699999997E-4</c:v>
                </c:pt>
                <c:pt idx="8130">
                  <c:v>4.5127999699999999E-4</c:v>
                </c:pt>
                <c:pt idx="8131">
                  <c:v>4.51359997E-4</c:v>
                </c:pt>
                <c:pt idx="8132">
                  <c:v>4.5143999700000001E-4</c:v>
                </c:pt>
                <c:pt idx="8133">
                  <c:v>4.5151999700000003E-4</c:v>
                </c:pt>
                <c:pt idx="8134">
                  <c:v>4.5159999699999998E-4</c:v>
                </c:pt>
                <c:pt idx="8135">
                  <c:v>4.51679997E-4</c:v>
                </c:pt>
                <c:pt idx="8136">
                  <c:v>4.5175999700000001E-4</c:v>
                </c:pt>
                <c:pt idx="8137">
                  <c:v>4.5183999700000002E-4</c:v>
                </c:pt>
                <c:pt idx="8138">
                  <c:v>4.5191999699999998E-4</c:v>
                </c:pt>
                <c:pt idx="8139">
                  <c:v>4.5199999699999999E-4</c:v>
                </c:pt>
                <c:pt idx="8140">
                  <c:v>4.5207999700000001E-4</c:v>
                </c:pt>
                <c:pt idx="8141">
                  <c:v>4.5215999700000002E-4</c:v>
                </c:pt>
                <c:pt idx="8142">
                  <c:v>4.5223999699999998E-4</c:v>
                </c:pt>
                <c:pt idx="8143">
                  <c:v>4.5231999699999999E-4</c:v>
                </c:pt>
                <c:pt idx="8144">
                  <c:v>4.52399997E-4</c:v>
                </c:pt>
                <c:pt idx="8145">
                  <c:v>4.5247999700000002E-4</c:v>
                </c:pt>
                <c:pt idx="8146">
                  <c:v>4.5255999699999998E-4</c:v>
                </c:pt>
                <c:pt idx="8147">
                  <c:v>4.5263999699999999E-4</c:v>
                </c:pt>
                <c:pt idx="8148">
                  <c:v>4.52719997E-4</c:v>
                </c:pt>
                <c:pt idx="8149">
                  <c:v>4.5279999700000001E-4</c:v>
                </c:pt>
                <c:pt idx="8150">
                  <c:v>4.5287999700000003E-4</c:v>
                </c:pt>
                <c:pt idx="8151">
                  <c:v>4.5295999699999998E-4</c:v>
                </c:pt>
                <c:pt idx="8152">
                  <c:v>4.53039997E-4</c:v>
                </c:pt>
                <c:pt idx="8153">
                  <c:v>4.5311999700000001E-4</c:v>
                </c:pt>
                <c:pt idx="8154">
                  <c:v>4.5319999700000002E-4</c:v>
                </c:pt>
                <c:pt idx="8155">
                  <c:v>4.5327999699999998E-4</c:v>
                </c:pt>
                <c:pt idx="8156">
                  <c:v>4.5335999699999999E-4</c:v>
                </c:pt>
                <c:pt idx="8157">
                  <c:v>4.5343999700000001E-4</c:v>
                </c:pt>
                <c:pt idx="8158">
                  <c:v>4.5351999700000002E-4</c:v>
                </c:pt>
                <c:pt idx="8159">
                  <c:v>4.5359999699999998E-4</c:v>
                </c:pt>
                <c:pt idx="8160">
                  <c:v>4.5367999699999999E-4</c:v>
                </c:pt>
                <c:pt idx="8161">
                  <c:v>4.53759997E-4</c:v>
                </c:pt>
                <c:pt idx="8162">
                  <c:v>4.5383999700000002E-4</c:v>
                </c:pt>
                <c:pt idx="8163">
                  <c:v>4.5391999699999998E-4</c:v>
                </c:pt>
                <c:pt idx="8164">
                  <c:v>4.5399999699999999E-4</c:v>
                </c:pt>
                <c:pt idx="8165">
                  <c:v>4.54079997E-4</c:v>
                </c:pt>
                <c:pt idx="8166">
                  <c:v>4.5415999700000001E-4</c:v>
                </c:pt>
                <c:pt idx="8167">
                  <c:v>4.5423999700000003E-4</c:v>
                </c:pt>
                <c:pt idx="8168">
                  <c:v>4.5431999699999999E-4</c:v>
                </c:pt>
                <c:pt idx="8169">
                  <c:v>4.54399997E-4</c:v>
                </c:pt>
                <c:pt idx="8170">
                  <c:v>4.5447999700000001E-4</c:v>
                </c:pt>
                <c:pt idx="8171">
                  <c:v>4.5455999700000002E-4</c:v>
                </c:pt>
                <c:pt idx="8172">
                  <c:v>4.5463999699999998E-4</c:v>
                </c:pt>
                <c:pt idx="8173">
                  <c:v>4.54719997E-4</c:v>
                </c:pt>
                <c:pt idx="8174">
                  <c:v>4.5479999700000001E-4</c:v>
                </c:pt>
                <c:pt idx="8175">
                  <c:v>4.5487999700000002E-4</c:v>
                </c:pt>
                <c:pt idx="8176">
                  <c:v>4.5495999699999998E-4</c:v>
                </c:pt>
                <c:pt idx="8177">
                  <c:v>4.5503999699999999E-4</c:v>
                </c:pt>
                <c:pt idx="8178">
                  <c:v>4.55119997E-4</c:v>
                </c:pt>
                <c:pt idx="8179">
                  <c:v>4.5519999700000002E-4</c:v>
                </c:pt>
                <c:pt idx="8180">
                  <c:v>4.5527999699999998E-4</c:v>
                </c:pt>
                <c:pt idx="8181">
                  <c:v>4.5535999699999999E-4</c:v>
                </c:pt>
                <c:pt idx="8182">
                  <c:v>4.55439997E-4</c:v>
                </c:pt>
                <c:pt idx="8183">
                  <c:v>4.5551999700000001E-4</c:v>
                </c:pt>
                <c:pt idx="8184">
                  <c:v>4.5559999699999997E-4</c:v>
                </c:pt>
                <c:pt idx="8185">
                  <c:v>4.5567999699999999E-4</c:v>
                </c:pt>
                <c:pt idx="8186">
                  <c:v>4.55759997E-4</c:v>
                </c:pt>
                <c:pt idx="8187">
                  <c:v>4.5583999700000001E-4</c:v>
                </c:pt>
                <c:pt idx="8188">
                  <c:v>4.5591999700000002E-4</c:v>
                </c:pt>
                <c:pt idx="8189">
                  <c:v>4.5599999699999998E-4</c:v>
                </c:pt>
                <c:pt idx="8190">
                  <c:v>4.56079997E-4</c:v>
                </c:pt>
                <c:pt idx="8191">
                  <c:v>4.5615999700000001E-4</c:v>
                </c:pt>
                <c:pt idx="8192">
                  <c:v>4.5623999700000002E-4</c:v>
                </c:pt>
                <c:pt idx="8193">
                  <c:v>4.5631999699999998E-4</c:v>
                </c:pt>
                <c:pt idx="8194">
                  <c:v>4.5639999699999999E-4</c:v>
                </c:pt>
                <c:pt idx="8195">
                  <c:v>4.5647999700000001E-4</c:v>
                </c:pt>
                <c:pt idx="8196">
                  <c:v>4.5655999700000002E-4</c:v>
                </c:pt>
                <c:pt idx="8197">
                  <c:v>4.5663999699999998E-4</c:v>
                </c:pt>
                <c:pt idx="8198">
                  <c:v>4.5671999699999999E-4</c:v>
                </c:pt>
                <c:pt idx="8199">
                  <c:v>4.56799997E-4</c:v>
                </c:pt>
                <c:pt idx="8200">
                  <c:v>4.5687999700000002E-4</c:v>
                </c:pt>
                <c:pt idx="8201">
                  <c:v>4.5695999699999997E-4</c:v>
                </c:pt>
                <c:pt idx="8202">
                  <c:v>4.5703999699999999E-4</c:v>
                </c:pt>
                <c:pt idx="8203">
                  <c:v>4.57119997E-4</c:v>
                </c:pt>
                <c:pt idx="8204">
                  <c:v>4.5719999700000001E-4</c:v>
                </c:pt>
                <c:pt idx="8205">
                  <c:v>4.5727999700000002E-4</c:v>
                </c:pt>
                <c:pt idx="8206">
                  <c:v>4.5735999699999998E-4</c:v>
                </c:pt>
                <c:pt idx="8207">
                  <c:v>4.57439997E-4</c:v>
                </c:pt>
                <c:pt idx="8208">
                  <c:v>4.5751999700000001E-4</c:v>
                </c:pt>
                <c:pt idx="8209">
                  <c:v>4.5759999700000002E-4</c:v>
                </c:pt>
                <c:pt idx="8210">
                  <c:v>4.5767999699999998E-4</c:v>
                </c:pt>
                <c:pt idx="8211">
                  <c:v>4.5775999699999999E-4</c:v>
                </c:pt>
                <c:pt idx="8212">
                  <c:v>4.5783999700000001E-4</c:v>
                </c:pt>
                <c:pt idx="8213">
                  <c:v>4.5791999700000002E-4</c:v>
                </c:pt>
                <c:pt idx="8214">
                  <c:v>4.5799999699999998E-4</c:v>
                </c:pt>
                <c:pt idx="8215">
                  <c:v>4.5807999699999999E-4</c:v>
                </c:pt>
                <c:pt idx="8216">
                  <c:v>4.58159997E-4</c:v>
                </c:pt>
                <c:pt idx="8217">
                  <c:v>4.5823999700000002E-4</c:v>
                </c:pt>
                <c:pt idx="8218">
                  <c:v>4.5831999699999997E-4</c:v>
                </c:pt>
                <c:pt idx="8219">
                  <c:v>4.5839999699999999E-4</c:v>
                </c:pt>
                <c:pt idx="8220">
                  <c:v>4.58479997E-4</c:v>
                </c:pt>
                <c:pt idx="8221">
                  <c:v>4.5855999700000001E-4</c:v>
                </c:pt>
                <c:pt idx="8222">
                  <c:v>4.5863999700000003E-4</c:v>
                </c:pt>
                <c:pt idx="8223">
                  <c:v>4.5871999699999998E-4</c:v>
                </c:pt>
                <c:pt idx="8224">
                  <c:v>4.58799997E-4</c:v>
                </c:pt>
                <c:pt idx="8225">
                  <c:v>4.5887999700000001E-4</c:v>
                </c:pt>
                <c:pt idx="8226">
                  <c:v>4.5895999700000002E-4</c:v>
                </c:pt>
                <c:pt idx="8227">
                  <c:v>4.5903999699999998E-4</c:v>
                </c:pt>
                <c:pt idx="8228">
                  <c:v>4.5911999699999999E-4</c:v>
                </c:pt>
                <c:pt idx="8229">
                  <c:v>4.5919999700000001E-4</c:v>
                </c:pt>
                <c:pt idx="8230">
                  <c:v>4.5927999700000002E-4</c:v>
                </c:pt>
                <c:pt idx="8231">
                  <c:v>4.5935999699999998E-4</c:v>
                </c:pt>
                <c:pt idx="8232">
                  <c:v>4.5943999699999999E-4</c:v>
                </c:pt>
                <c:pt idx="8233">
                  <c:v>4.59519997E-4</c:v>
                </c:pt>
                <c:pt idx="8234">
                  <c:v>4.5959999700000002E-4</c:v>
                </c:pt>
                <c:pt idx="8235">
                  <c:v>4.5967999699999997E-4</c:v>
                </c:pt>
                <c:pt idx="8236">
                  <c:v>4.5975999699999999E-4</c:v>
                </c:pt>
                <c:pt idx="8237">
                  <c:v>4.59839997E-4</c:v>
                </c:pt>
                <c:pt idx="8238">
                  <c:v>4.5991999700000001E-4</c:v>
                </c:pt>
                <c:pt idx="8239">
                  <c:v>4.5999999700000003E-4</c:v>
                </c:pt>
                <c:pt idx="8240">
                  <c:v>4.6007999699999998E-4</c:v>
                </c:pt>
                <c:pt idx="8241">
                  <c:v>4.60159997E-4</c:v>
                </c:pt>
                <c:pt idx="8242">
                  <c:v>4.6023999700000001E-4</c:v>
                </c:pt>
                <c:pt idx="8243">
                  <c:v>4.6031999700000002E-4</c:v>
                </c:pt>
                <c:pt idx="8244">
                  <c:v>4.6039999699999998E-4</c:v>
                </c:pt>
                <c:pt idx="8245">
                  <c:v>4.6047999699999999E-4</c:v>
                </c:pt>
                <c:pt idx="8246">
                  <c:v>4.6055999700000001E-4</c:v>
                </c:pt>
                <c:pt idx="8247">
                  <c:v>4.6063999700000002E-4</c:v>
                </c:pt>
                <c:pt idx="8248">
                  <c:v>4.6071999699999998E-4</c:v>
                </c:pt>
                <c:pt idx="8249">
                  <c:v>4.6079999699999999E-4</c:v>
                </c:pt>
                <c:pt idx="8250">
                  <c:v>4.60879997E-4</c:v>
                </c:pt>
                <c:pt idx="8251">
                  <c:v>4.6095999700000002E-4</c:v>
                </c:pt>
                <c:pt idx="8252">
                  <c:v>4.6103999699999998E-4</c:v>
                </c:pt>
                <c:pt idx="8253">
                  <c:v>4.6111999699999999E-4</c:v>
                </c:pt>
                <c:pt idx="8254">
                  <c:v>4.61199997E-4</c:v>
                </c:pt>
                <c:pt idx="8255">
                  <c:v>4.6127999700000001E-4</c:v>
                </c:pt>
                <c:pt idx="8256">
                  <c:v>4.6135999700000003E-4</c:v>
                </c:pt>
                <c:pt idx="8257">
                  <c:v>4.6143999699999999E-4</c:v>
                </c:pt>
                <c:pt idx="8258">
                  <c:v>4.61519997E-4</c:v>
                </c:pt>
                <c:pt idx="8259">
                  <c:v>4.6159999700000001E-4</c:v>
                </c:pt>
                <c:pt idx="8260">
                  <c:v>4.6167999700000002E-4</c:v>
                </c:pt>
                <c:pt idx="8261">
                  <c:v>4.6175999699999998E-4</c:v>
                </c:pt>
                <c:pt idx="8262">
                  <c:v>4.6183999699999999E-4</c:v>
                </c:pt>
                <c:pt idx="8263">
                  <c:v>4.6191999700000001E-4</c:v>
                </c:pt>
                <c:pt idx="8264">
                  <c:v>4.6199999700000002E-4</c:v>
                </c:pt>
                <c:pt idx="8265">
                  <c:v>4.6207999699999998E-4</c:v>
                </c:pt>
                <c:pt idx="8266">
                  <c:v>4.6215999699999999E-4</c:v>
                </c:pt>
                <c:pt idx="8267">
                  <c:v>4.62239997E-4</c:v>
                </c:pt>
                <c:pt idx="8268">
                  <c:v>4.6231999700000002E-4</c:v>
                </c:pt>
                <c:pt idx="8269">
                  <c:v>4.6239999699999998E-4</c:v>
                </c:pt>
                <c:pt idx="8270">
                  <c:v>4.6247999699999999E-4</c:v>
                </c:pt>
                <c:pt idx="8271">
                  <c:v>4.62559997E-4</c:v>
                </c:pt>
                <c:pt idx="8272">
                  <c:v>4.6263999700000001E-4</c:v>
                </c:pt>
                <c:pt idx="8273">
                  <c:v>4.6271999700000003E-4</c:v>
                </c:pt>
                <c:pt idx="8274">
                  <c:v>4.6279999699999999E-4</c:v>
                </c:pt>
                <c:pt idx="8275">
                  <c:v>4.62879997E-4</c:v>
                </c:pt>
                <c:pt idx="8276">
                  <c:v>4.6295999700000001E-4</c:v>
                </c:pt>
                <c:pt idx="8277">
                  <c:v>4.6303999700000002E-4</c:v>
                </c:pt>
                <c:pt idx="8278">
                  <c:v>4.6311999699999998E-4</c:v>
                </c:pt>
                <c:pt idx="8279">
                  <c:v>4.63199997E-4</c:v>
                </c:pt>
                <c:pt idx="8280">
                  <c:v>4.6327999700000001E-4</c:v>
                </c:pt>
                <c:pt idx="8281">
                  <c:v>4.6335999700000002E-4</c:v>
                </c:pt>
                <c:pt idx="8282">
                  <c:v>4.6343999699999998E-4</c:v>
                </c:pt>
                <c:pt idx="8283">
                  <c:v>4.6351999699999999E-4</c:v>
                </c:pt>
                <c:pt idx="8284">
                  <c:v>4.63599997E-4</c:v>
                </c:pt>
                <c:pt idx="8285">
                  <c:v>4.6367999700000002E-4</c:v>
                </c:pt>
                <c:pt idx="8286">
                  <c:v>4.6375999699999998E-4</c:v>
                </c:pt>
                <c:pt idx="8287">
                  <c:v>4.6383999699999999E-4</c:v>
                </c:pt>
                <c:pt idx="8288">
                  <c:v>4.63919997E-4</c:v>
                </c:pt>
                <c:pt idx="8289">
                  <c:v>4.6399999700000001E-4</c:v>
                </c:pt>
                <c:pt idx="8290">
                  <c:v>4.6407999699999997E-4</c:v>
                </c:pt>
                <c:pt idx="8291">
                  <c:v>4.6415999699999999E-4</c:v>
                </c:pt>
                <c:pt idx="8292">
                  <c:v>4.64239997E-4</c:v>
                </c:pt>
                <c:pt idx="8293">
                  <c:v>4.6431999700000001E-4</c:v>
                </c:pt>
                <c:pt idx="8294">
                  <c:v>4.6439999700000002E-4</c:v>
                </c:pt>
                <c:pt idx="8295">
                  <c:v>4.6447999699999998E-4</c:v>
                </c:pt>
                <c:pt idx="8296">
                  <c:v>4.64559997E-4</c:v>
                </c:pt>
                <c:pt idx="8297">
                  <c:v>4.6463999700000001E-4</c:v>
                </c:pt>
                <c:pt idx="8298">
                  <c:v>4.6471999700000002E-4</c:v>
                </c:pt>
                <c:pt idx="8299">
                  <c:v>4.6479999699999998E-4</c:v>
                </c:pt>
                <c:pt idx="8300">
                  <c:v>4.6487999699999999E-4</c:v>
                </c:pt>
                <c:pt idx="8301">
                  <c:v>4.6495999700000001E-4</c:v>
                </c:pt>
                <c:pt idx="8302">
                  <c:v>4.6503999700000002E-4</c:v>
                </c:pt>
                <c:pt idx="8303">
                  <c:v>4.6511999699999998E-4</c:v>
                </c:pt>
                <c:pt idx="8304">
                  <c:v>4.6519999699999999E-4</c:v>
                </c:pt>
                <c:pt idx="8305">
                  <c:v>4.65279997E-4</c:v>
                </c:pt>
                <c:pt idx="8306">
                  <c:v>4.6535999700000002E-4</c:v>
                </c:pt>
                <c:pt idx="8307">
                  <c:v>4.6543999699999997E-4</c:v>
                </c:pt>
                <c:pt idx="8308">
                  <c:v>4.6551999699999999E-4</c:v>
                </c:pt>
                <c:pt idx="8309">
                  <c:v>4.65599997E-4</c:v>
                </c:pt>
                <c:pt idx="8310">
                  <c:v>4.6567999700000001E-4</c:v>
                </c:pt>
                <c:pt idx="8311">
                  <c:v>4.6575999700000002E-4</c:v>
                </c:pt>
                <c:pt idx="8312">
                  <c:v>4.6583999699999998E-4</c:v>
                </c:pt>
                <c:pt idx="8313">
                  <c:v>4.65919997E-4</c:v>
                </c:pt>
                <c:pt idx="8314">
                  <c:v>4.6599999700000001E-4</c:v>
                </c:pt>
                <c:pt idx="8315">
                  <c:v>4.6607999700000002E-4</c:v>
                </c:pt>
                <c:pt idx="8316">
                  <c:v>4.6615999699999998E-4</c:v>
                </c:pt>
                <c:pt idx="8317">
                  <c:v>4.6623999699999999E-4</c:v>
                </c:pt>
                <c:pt idx="8318">
                  <c:v>4.6631999700000001E-4</c:v>
                </c:pt>
                <c:pt idx="8319">
                  <c:v>4.6639999700000002E-4</c:v>
                </c:pt>
                <c:pt idx="8320">
                  <c:v>4.6647999699999998E-4</c:v>
                </c:pt>
                <c:pt idx="8321">
                  <c:v>4.6655999699999999E-4</c:v>
                </c:pt>
                <c:pt idx="8322">
                  <c:v>4.66639997E-4</c:v>
                </c:pt>
                <c:pt idx="8323">
                  <c:v>4.6671999700000002E-4</c:v>
                </c:pt>
                <c:pt idx="8324">
                  <c:v>4.6679999699999997E-4</c:v>
                </c:pt>
                <c:pt idx="8325">
                  <c:v>4.6687999699999999E-4</c:v>
                </c:pt>
                <c:pt idx="8326">
                  <c:v>4.66959997E-4</c:v>
                </c:pt>
                <c:pt idx="8327">
                  <c:v>4.6703999700000001E-4</c:v>
                </c:pt>
                <c:pt idx="8328">
                  <c:v>4.6711999700000003E-4</c:v>
                </c:pt>
                <c:pt idx="8329">
                  <c:v>4.6719999699999998E-4</c:v>
                </c:pt>
                <c:pt idx="8330">
                  <c:v>4.67279997E-4</c:v>
                </c:pt>
                <c:pt idx="8331">
                  <c:v>4.6735999700000001E-4</c:v>
                </c:pt>
                <c:pt idx="8332">
                  <c:v>4.6743999700000002E-4</c:v>
                </c:pt>
                <c:pt idx="8333">
                  <c:v>4.6751999699999998E-4</c:v>
                </c:pt>
                <c:pt idx="8334">
                  <c:v>4.6759999699999999E-4</c:v>
                </c:pt>
                <c:pt idx="8335">
                  <c:v>4.6767999700000001E-4</c:v>
                </c:pt>
                <c:pt idx="8336">
                  <c:v>4.6775999700000002E-4</c:v>
                </c:pt>
                <c:pt idx="8337">
                  <c:v>4.6783999699999998E-4</c:v>
                </c:pt>
                <c:pt idx="8338">
                  <c:v>4.6791999699999999E-4</c:v>
                </c:pt>
                <c:pt idx="8339">
                  <c:v>4.67999997E-4</c:v>
                </c:pt>
                <c:pt idx="8340">
                  <c:v>4.6807999700000002E-4</c:v>
                </c:pt>
                <c:pt idx="8341">
                  <c:v>4.6815999699999997E-4</c:v>
                </c:pt>
                <c:pt idx="8342">
                  <c:v>4.6823999699999999E-4</c:v>
                </c:pt>
                <c:pt idx="8343">
                  <c:v>4.68319997E-4</c:v>
                </c:pt>
                <c:pt idx="8344">
                  <c:v>4.6839999700000001E-4</c:v>
                </c:pt>
                <c:pt idx="8345">
                  <c:v>4.6847999700000003E-4</c:v>
                </c:pt>
                <c:pt idx="8346">
                  <c:v>4.6855999699999998E-4</c:v>
                </c:pt>
                <c:pt idx="8347">
                  <c:v>4.68639997E-4</c:v>
                </c:pt>
                <c:pt idx="8348">
                  <c:v>4.6871999700000001E-4</c:v>
                </c:pt>
                <c:pt idx="8349">
                  <c:v>4.6879999700000002E-4</c:v>
                </c:pt>
                <c:pt idx="8350">
                  <c:v>4.6887999699999998E-4</c:v>
                </c:pt>
                <c:pt idx="8351">
                  <c:v>4.6895999699999999E-4</c:v>
                </c:pt>
                <c:pt idx="8352">
                  <c:v>4.6903999700000001E-4</c:v>
                </c:pt>
                <c:pt idx="8353">
                  <c:v>4.6911999700000002E-4</c:v>
                </c:pt>
                <c:pt idx="8354">
                  <c:v>4.6919999699999998E-4</c:v>
                </c:pt>
                <c:pt idx="8355">
                  <c:v>4.6927999699999999E-4</c:v>
                </c:pt>
                <c:pt idx="8356">
                  <c:v>4.69359997E-4</c:v>
                </c:pt>
                <c:pt idx="8357">
                  <c:v>4.6943999700000002E-4</c:v>
                </c:pt>
                <c:pt idx="8358">
                  <c:v>4.6951999699999998E-4</c:v>
                </c:pt>
                <c:pt idx="8359">
                  <c:v>4.6959999699999999E-4</c:v>
                </c:pt>
                <c:pt idx="8360">
                  <c:v>4.69679997E-4</c:v>
                </c:pt>
                <c:pt idx="8361">
                  <c:v>4.6975999700000001E-4</c:v>
                </c:pt>
                <c:pt idx="8362">
                  <c:v>4.6983999700000003E-4</c:v>
                </c:pt>
                <c:pt idx="8363">
                  <c:v>4.6991999699999999E-4</c:v>
                </c:pt>
                <c:pt idx="8364">
                  <c:v>4.69999997E-4</c:v>
                </c:pt>
                <c:pt idx="8365">
                  <c:v>4.7007999700000001E-4</c:v>
                </c:pt>
                <c:pt idx="8366">
                  <c:v>4.7015999700000002E-4</c:v>
                </c:pt>
                <c:pt idx="8367">
                  <c:v>4.7023999699999998E-4</c:v>
                </c:pt>
                <c:pt idx="8368">
                  <c:v>4.7031999699999999E-4</c:v>
                </c:pt>
                <c:pt idx="8369">
                  <c:v>4.7039999700000001E-4</c:v>
                </c:pt>
                <c:pt idx="8370">
                  <c:v>4.7047999700000002E-4</c:v>
                </c:pt>
                <c:pt idx="8371">
                  <c:v>4.7055999699999998E-4</c:v>
                </c:pt>
                <c:pt idx="8372">
                  <c:v>4.7063999699999999E-4</c:v>
                </c:pt>
                <c:pt idx="8373">
                  <c:v>4.70719997E-4</c:v>
                </c:pt>
                <c:pt idx="8374">
                  <c:v>4.7079999700000002E-4</c:v>
                </c:pt>
                <c:pt idx="8375">
                  <c:v>4.7087999699999998E-4</c:v>
                </c:pt>
                <c:pt idx="8376">
                  <c:v>4.7095999699999999E-4</c:v>
                </c:pt>
                <c:pt idx="8377">
                  <c:v>4.71039997E-4</c:v>
                </c:pt>
                <c:pt idx="8378">
                  <c:v>4.7111999700000001E-4</c:v>
                </c:pt>
                <c:pt idx="8379">
                  <c:v>4.7119999700000003E-4</c:v>
                </c:pt>
                <c:pt idx="8380">
                  <c:v>4.7127999699999999E-4</c:v>
                </c:pt>
                <c:pt idx="8381">
                  <c:v>4.71359997E-4</c:v>
                </c:pt>
                <c:pt idx="8382">
                  <c:v>4.7143999700000001E-4</c:v>
                </c:pt>
                <c:pt idx="8383">
                  <c:v>4.7151999700000002E-4</c:v>
                </c:pt>
                <c:pt idx="8384">
                  <c:v>4.7159999699999998E-4</c:v>
                </c:pt>
                <c:pt idx="8385">
                  <c:v>4.71679997E-4</c:v>
                </c:pt>
                <c:pt idx="8386">
                  <c:v>4.7175999700000001E-4</c:v>
                </c:pt>
                <c:pt idx="8387">
                  <c:v>4.7183999700000002E-4</c:v>
                </c:pt>
                <c:pt idx="8388">
                  <c:v>4.7191999699999998E-4</c:v>
                </c:pt>
                <c:pt idx="8389">
                  <c:v>4.7199999699999999E-4</c:v>
                </c:pt>
                <c:pt idx="8390">
                  <c:v>4.7207999700000001E-4</c:v>
                </c:pt>
                <c:pt idx="8391">
                  <c:v>4.7215999700000002E-4</c:v>
                </c:pt>
                <c:pt idx="8392">
                  <c:v>4.7223999699999998E-4</c:v>
                </c:pt>
                <c:pt idx="8393">
                  <c:v>4.7231999699999999E-4</c:v>
                </c:pt>
                <c:pt idx="8394">
                  <c:v>4.72399997E-4</c:v>
                </c:pt>
                <c:pt idx="8395">
                  <c:v>4.7247999700000001E-4</c:v>
                </c:pt>
                <c:pt idx="8396">
                  <c:v>4.7255999699999997E-4</c:v>
                </c:pt>
                <c:pt idx="8397">
                  <c:v>4.7263999699999999E-4</c:v>
                </c:pt>
                <c:pt idx="8398">
                  <c:v>4.72719997E-4</c:v>
                </c:pt>
                <c:pt idx="8399">
                  <c:v>4.7279999700000001E-4</c:v>
                </c:pt>
                <c:pt idx="8400">
                  <c:v>4.7287999700000002E-4</c:v>
                </c:pt>
                <c:pt idx="8401">
                  <c:v>4.7295999699999998E-4</c:v>
                </c:pt>
                <c:pt idx="8402">
                  <c:v>4.73039997E-4</c:v>
                </c:pt>
                <c:pt idx="8403">
                  <c:v>4.7311999700000001E-4</c:v>
                </c:pt>
                <c:pt idx="8404">
                  <c:v>4.7319999700000002E-4</c:v>
                </c:pt>
                <c:pt idx="8405">
                  <c:v>4.7327999699999998E-4</c:v>
                </c:pt>
                <c:pt idx="8406">
                  <c:v>4.7335999699999999E-4</c:v>
                </c:pt>
                <c:pt idx="8407">
                  <c:v>4.7343999700000001E-4</c:v>
                </c:pt>
                <c:pt idx="8408">
                  <c:v>4.7351999700000002E-4</c:v>
                </c:pt>
                <c:pt idx="8409">
                  <c:v>4.7359999699999998E-4</c:v>
                </c:pt>
                <c:pt idx="8410">
                  <c:v>4.7367999699999999E-4</c:v>
                </c:pt>
                <c:pt idx="8411">
                  <c:v>4.73759997E-4</c:v>
                </c:pt>
                <c:pt idx="8412">
                  <c:v>4.7383999700000002E-4</c:v>
                </c:pt>
                <c:pt idx="8413">
                  <c:v>4.7391999699999997E-4</c:v>
                </c:pt>
                <c:pt idx="8414">
                  <c:v>4.7399999699999999E-4</c:v>
                </c:pt>
                <c:pt idx="8415">
                  <c:v>4.74079997E-4</c:v>
                </c:pt>
                <c:pt idx="8416">
                  <c:v>4.7415999700000001E-4</c:v>
                </c:pt>
                <c:pt idx="8417">
                  <c:v>4.7423999700000003E-4</c:v>
                </c:pt>
                <c:pt idx="8418">
                  <c:v>4.7431999699999998E-4</c:v>
                </c:pt>
                <c:pt idx="8419">
                  <c:v>4.74399997E-4</c:v>
                </c:pt>
                <c:pt idx="8420">
                  <c:v>4.7447999700000001E-4</c:v>
                </c:pt>
                <c:pt idx="8421">
                  <c:v>4.7455999700000002E-4</c:v>
                </c:pt>
                <c:pt idx="8422">
                  <c:v>4.7463999699999998E-4</c:v>
                </c:pt>
                <c:pt idx="8423">
                  <c:v>4.7471999699999999E-4</c:v>
                </c:pt>
                <c:pt idx="8424">
                  <c:v>4.7479999700000001E-4</c:v>
                </c:pt>
                <c:pt idx="8425">
                  <c:v>4.7487999700000002E-4</c:v>
                </c:pt>
                <c:pt idx="8426">
                  <c:v>4.7495999699999998E-4</c:v>
                </c:pt>
                <c:pt idx="8427">
                  <c:v>4.7503999699999999E-4</c:v>
                </c:pt>
                <c:pt idx="8428">
                  <c:v>4.75119997E-4</c:v>
                </c:pt>
                <c:pt idx="8429">
                  <c:v>4.7519999700000002E-4</c:v>
                </c:pt>
                <c:pt idx="8430">
                  <c:v>4.7527999699999997E-4</c:v>
                </c:pt>
                <c:pt idx="8431">
                  <c:v>4.7535999699999999E-4</c:v>
                </c:pt>
                <c:pt idx="8432">
                  <c:v>4.75439997E-4</c:v>
                </c:pt>
                <c:pt idx="8433">
                  <c:v>4.7551999700000001E-4</c:v>
                </c:pt>
                <c:pt idx="8434">
                  <c:v>4.7559999700000003E-4</c:v>
                </c:pt>
                <c:pt idx="8435">
                  <c:v>4.7567999699999998E-4</c:v>
                </c:pt>
                <c:pt idx="8436">
                  <c:v>4.75759997E-4</c:v>
                </c:pt>
                <c:pt idx="8437">
                  <c:v>4.7583999700000001E-4</c:v>
                </c:pt>
                <c:pt idx="8438">
                  <c:v>4.7591999700000002E-4</c:v>
                </c:pt>
                <c:pt idx="8439">
                  <c:v>4.7599999699999998E-4</c:v>
                </c:pt>
                <c:pt idx="8440">
                  <c:v>4.7607999699999999E-4</c:v>
                </c:pt>
                <c:pt idx="8441">
                  <c:v>4.7615999700000001E-4</c:v>
                </c:pt>
                <c:pt idx="8442">
                  <c:v>4.7623999700000002E-4</c:v>
                </c:pt>
                <c:pt idx="8443">
                  <c:v>4.7631999699999998E-4</c:v>
                </c:pt>
                <c:pt idx="8444">
                  <c:v>4.7639999699999999E-4</c:v>
                </c:pt>
                <c:pt idx="8445">
                  <c:v>4.76479997E-4</c:v>
                </c:pt>
                <c:pt idx="8446">
                  <c:v>4.7655999700000002E-4</c:v>
                </c:pt>
                <c:pt idx="8447">
                  <c:v>4.7663999699999998E-4</c:v>
                </c:pt>
                <c:pt idx="8448">
                  <c:v>4.7671999699999999E-4</c:v>
                </c:pt>
                <c:pt idx="8449">
                  <c:v>4.76799997E-4</c:v>
                </c:pt>
                <c:pt idx="8450">
                  <c:v>4.7687999700000001E-4</c:v>
                </c:pt>
                <c:pt idx="8451">
                  <c:v>4.7695999700000003E-4</c:v>
                </c:pt>
                <c:pt idx="8452">
                  <c:v>4.7703999699999998E-4</c:v>
                </c:pt>
                <c:pt idx="8453">
                  <c:v>4.77119997E-4</c:v>
                </c:pt>
                <c:pt idx="8454">
                  <c:v>4.7719999700000001E-4</c:v>
                </c:pt>
                <c:pt idx="8455">
                  <c:v>4.7727999700000002E-4</c:v>
                </c:pt>
                <c:pt idx="8456">
                  <c:v>4.7735999699999998E-4</c:v>
                </c:pt>
                <c:pt idx="8457">
                  <c:v>4.7743999699999999E-4</c:v>
                </c:pt>
                <c:pt idx="8458">
                  <c:v>4.7751999700000001E-4</c:v>
                </c:pt>
                <c:pt idx="8459">
                  <c:v>4.7759999700000002E-4</c:v>
                </c:pt>
                <c:pt idx="8460">
                  <c:v>4.7767999699999998E-4</c:v>
                </c:pt>
                <c:pt idx="8461">
                  <c:v>4.7775999699999999E-4</c:v>
                </c:pt>
                <c:pt idx="8462">
                  <c:v>4.77839997E-4</c:v>
                </c:pt>
                <c:pt idx="8463">
                  <c:v>4.7791999700000002E-4</c:v>
                </c:pt>
                <c:pt idx="8464">
                  <c:v>4.7799999699999998E-4</c:v>
                </c:pt>
                <c:pt idx="8465">
                  <c:v>4.7807999699999999E-4</c:v>
                </c:pt>
                <c:pt idx="8466">
                  <c:v>4.78159997E-4</c:v>
                </c:pt>
                <c:pt idx="8467">
                  <c:v>4.7823999700000001E-4</c:v>
                </c:pt>
                <c:pt idx="8468">
                  <c:v>4.7831999700000003E-4</c:v>
                </c:pt>
                <c:pt idx="8469">
                  <c:v>4.7839999699999999E-4</c:v>
                </c:pt>
                <c:pt idx="8470">
                  <c:v>4.78479997E-4</c:v>
                </c:pt>
                <c:pt idx="8471">
                  <c:v>4.7855999700000001E-4</c:v>
                </c:pt>
                <c:pt idx="8472">
                  <c:v>4.7863999700000002E-4</c:v>
                </c:pt>
                <c:pt idx="8473">
                  <c:v>4.7871999699999998E-4</c:v>
                </c:pt>
                <c:pt idx="8474">
                  <c:v>4.7879999699999999E-4</c:v>
                </c:pt>
                <c:pt idx="8475">
                  <c:v>4.7887999700000001E-4</c:v>
                </c:pt>
                <c:pt idx="8476">
                  <c:v>4.7895999700000002E-4</c:v>
                </c:pt>
                <c:pt idx="8477">
                  <c:v>4.7903999699999998E-4</c:v>
                </c:pt>
                <c:pt idx="8478">
                  <c:v>4.7911999699999999E-4</c:v>
                </c:pt>
                <c:pt idx="8479">
                  <c:v>4.79199997E-4</c:v>
                </c:pt>
                <c:pt idx="8480">
                  <c:v>4.7927999700000002E-4</c:v>
                </c:pt>
                <c:pt idx="8481">
                  <c:v>4.7935999699999998E-4</c:v>
                </c:pt>
                <c:pt idx="8482">
                  <c:v>4.7943999699999999E-4</c:v>
                </c:pt>
                <c:pt idx="8483">
                  <c:v>4.79519997E-4</c:v>
                </c:pt>
                <c:pt idx="8484">
                  <c:v>4.7959999700000001E-4</c:v>
                </c:pt>
                <c:pt idx="8485">
                  <c:v>4.7967999699999997E-4</c:v>
                </c:pt>
                <c:pt idx="8486">
                  <c:v>4.7975999699999999E-4</c:v>
                </c:pt>
                <c:pt idx="8487">
                  <c:v>4.79839997E-4</c:v>
                </c:pt>
                <c:pt idx="8488">
                  <c:v>4.7991999700000001E-4</c:v>
                </c:pt>
                <c:pt idx="8489">
                  <c:v>4.7999999700000002E-4</c:v>
                </c:pt>
                <c:pt idx="8490">
                  <c:v>4.8007999699999998E-4</c:v>
                </c:pt>
                <c:pt idx="8491">
                  <c:v>4.80159997E-4</c:v>
                </c:pt>
                <c:pt idx="8492">
                  <c:v>4.8023999700000001E-4</c:v>
                </c:pt>
                <c:pt idx="8493">
                  <c:v>4.8031999700000002E-4</c:v>
                </c:pt>
                <c:pt idx="8494">
                  <c:v>4.8039999699999998E-4</c:v>
                </c:pt>
                <c:pt idx="8495">
                  <c:v>4.8047999699999999E-4</c:v>
                </c:pt>
                <c:pt idx="8496">
                  <c:v>4.8055999700000001E-4</c:v>
                </c:pt>
                <c:pt idx="8497">
                  <c:v>4.8063999700000002E-4</c:v>
                </c:pt>
                <c:pt idx="8498">
                  <c:v>4.8071999699999998E-4</c:v>
                </c:pt>
                <c:pt idx="8499">
                  <c:v>4.8079999699999999E-4</c:v>
                </c:pt>
                <c:pt idx="8500">
                  <c:v>4.80879997E-4</c:v>
                </c:pt>
                <c:pt idx="8501">
                  <c:v>4.8095999700000001E-4</c:v>
                </c:pt>
                <c:pt idx="8502">
                  <c:v>4.8103999699999997E-4</c:v>
                </c:pt>
                <c:pt idx="8503">
                  <c:v>4.8111999699999999E-4</c:v>
                </c:pt>
                <c:pt idx="8504">
                  <c:v>4.81199997E-4</c:v>
                </c:pt>
                <c:pt idx="8505">
                  <c:v>4.8127999700000001E-4</c:v>
                </c:pt>
                <c:pt idx="8506">
                  <c:v>4.8135999700000002E-4</c:v>
                </c:pt>
                <c:pt idx="8507">
                  <c:v>4.8143999699999998E-4</c:v>
                </c:pt>
                <c:pt idx="8508">
                  <c:v>4.81519997E-4</c:v>
                </c:pt>
                <c:pt idx="8509">
                  <c:v>4.8159999700000001E-4</c:v>
                </c:pt>
                <c:pt idx="8510">
                  <c:v>4.8167999700000002E-4</c:v>
                </c:pt>
                <c:pt idx="8511">
                  <c:v>4.8175999699999998E-4</c:v>
                </c:pt>
                <c:pt idx="8512">
                  <c:v>4.8183999699999999E-4</c:v>
                </c:pt>
                <c:pt idx="8513">
                  <c:v>4.8191999700000001E-4</c:v>
                </c:pt>
                <c:pt idx="8514">
                  <c:v>4.8199999700000002E-4</c:v>
                </c:pt>
                <c:pt idx="8515">
                  <c:v>4.8207999699999998E-4</c:v>
                </c:pt>
                <c:pt idx="8516">
                  <c:v>4.8215999699999999E-4</c:v>
                </c:pt>
                <c:pt idx="8517">
                  <c:v>4.82239997E-4</c:v>
                </c:pt>
                <c:pt idx="8518">
                  <c:v>4.8231999700000002E-4</c:v>
                </c:pt>
                <c:pt idx="8519">
                  <c:v>4.8239999699999997E-4</c:v>
                </c:pt>
                <c:pt idx="8520">
                  <c:v>4.8247999699999999E-4</c:v>
                </c:pt>
                <c:pt idx="8521">
                  <c:v>4.82559997E-4</c:v>
                </c:pt>
                <c:pt idx="8522">
                  <c:v>4.8263999700000001E-4</c:v>
                </c:pt>
                <c:pt idx="8523">
                  <c:v>4.8271999700000003E-4</c:v>
                </c:pt>
                <c:pt idx="8524">
                  <c:v>4.8279999699999998E-4</c:v>
                </c:pt>
                <c:pt idx="8525">
                  <c:v>4.82879997E-4</c:v>
                </c:pt>
                <c:pt idx="8526">
                  <c:v>4.8295999700000001E-4</c:v>
                </c:pt>
                <c:pt idx="8527">
                  <c:v>4.8303999700000002E-4</c:v>
                </c:pt>
                <c:pt idx="8528">
                  <c:v>4.8311999699999998E-4</c:v>
                </c:pt>
                <c:pt idx="8529">
                  <c:v>4.8319999699999999E-4</c:v>
                </c:pt>
                <c:pt idx="8530">
                  <c:v>4.8327999700000001E-4</c:v>
                </c:pt>
                <c:pt idx="8531">
                  <c:v>4.8335999700000002E-4</c:v>
                </c:pt>
                <c:pt idx="8532">
                  <c:v>4.8343999699999998E-4</c:v>
                </c:pt>
                <c:pt idx="8533">
                  <c:v>4.8351999699999999E-4</c:v>
                </c:pt>
                <c:pt idx="8534">
                  <c:v>4.83599997E-4</c:v>
                </c:pt>
                <c:pt idx="8535">
                  <c:v>4.8367999700000002E-4</c:v>
                </c:pt>
                <c:pt idx="8536">
                  <c:v>4.8375999699999997E-4</c:v>
                </c:pt>
                <c:pt idx="8537">
                  <c:v>4.8383999699999999E-4</c:v>
                </c:pt>
                <c:pt idx="8538">
                  <c:v>4.83919997E-4</c:v>
                </c:pt>
                <c:pt idx="8539">
                  <c:v>4.8399999700000001E-4</c:v>
                </c:pt>
                <c:pt idx="8540">
                  <c:v>4.8407999700000003E-4</c:v>
                </c:pt>
                <c:pt idx="8541">
                  <c:v>4.8415999699999998E-4</c:v>
                </c:pt>
                <c:pt idx="8542">
                  <c:v>4.84239997E-4</c:v>
                </c:pt>
                <c:pt idx="8543">
                  <c:v>4.8431999700000001E-4</c:v>
                </c:pt>
                <c:pt idx="8544">
                  <c:v>4.8439999700000002E-4</c:v>
                </c:pt>
                <c:pt idx="8545">
                  <c:v>4.8447999699999998E-4</c:v>
                </c:pt>
                <c:pt idx="8546">
                  <c:v>4.8455999699999999E-4</c:v>
                </c:pt>
                <c:pt idx="8547">
                  <c:v>4.8463999700000001E-4</c:v>
                </c:pt>
                <c:pt idx="8548">
                  <c:v>4.8471999700000002E-4</c:v>
                </c:pt>
                <c:pt idx="8549">
                  <c:v>4.8479999699999998E-4</c:v>
                </c:pt>
                <c:pt idx="8550">
                  <c:v>4.8487999699999999E-4</c:v>
                </c:pt>
                <c:pt idx="8551">
                  <c:v>4.84959997E-4</c:v>
                </c:pt>
                <c:pt idx="8552">
                  <c:v>4.8503999700000002E-4</c:v>
                </c:pt>
                <c:pt idx="8553">
                  <c:v>4.8511999699999998E-4</c:v>
                </c:pt>
                <c:pt idx="8554">
                  <c:v>4.8519999699999999E-4</c:v>
                </c:pt>
                <c:pt idx="8555">
                  <c:v>4.85279997E-4</c:v>
                </c:pt>
                <c:pt idx="8556">
                  <c:v>4.8535999700000001E-4</c:v>
                </c:pt>
                <c:pt idx="8557">
                  <c:v>4.8543999700000003E-4</c:v>
                </c:pt>
                <c:pt idx="8558">
                  <c:v>4.8551999699999998E-4</c:v>
                </c:pt>
                <c:pt idx="8559">
                  <c:v>4.85599997E-4</c:v>
                </c:pt>
                <c:pt idx="8560">
                  <c:v>4.8567999700000001E-4</c:v>
                </c:pt>
                <c:pt idx="8561">
                  <c:v>4.8575999700000002E-4</c:v>
                </c:pt>
                <c:pt idx="8562">
                  <c:v>4.8583999699999998E-4</c:v>
                </c:pt>
                <c:pt idx="8563">
                  <c:v>4.8591999699999999E-4</c:v>
                </c:pt>
                <c:pt idx="8564">
                  <c:v>4.8599999700000001E-4</c:v>
                </c:pt>
                <c:pt idx="8565">
                  <c:v>4.8607999700000002E-4</c:v>
                </c:pt>
                <c:pt idx="8566">
                  <c:v>4.8615999699999998E-4</c:v>
                </c:pt>
                <c:pt idx="8567">
                  <c:v>4.8623999699999999E-4</c:v>
                </c:pt>
                <c:pt idx="8568">
                  <c:v>4.86319997E-4</c:v>
                </c:pt>
                <c:pt idx="8569">
                  <c:v>4.8639999700000002E-4</c:v>
                </c:pt>
                <c:pt idx="8570">
                  <c:v>4.8647999699999998E-4</c:v>
                </c:pt>
                <c:pt idx="8571">
                  <c:v>4.8655999699999999E-4</c:v>
                </c:pt>
                <c:pt idx="8572">
                  <c:v>4.86639997E-4</c:v>
                </c:pt>
                <c:pt idx="8573">
                  <c:v>4.8671999700000001E-4</c:v>
                </c:pt>
                <c:pt idx="8574">
                  <c:v>4.8679999700000003E-4</c:v>
                </c:pt>
                <c:pt idx="8575">
                  <c:v>4.8687999699999999E-4</c:v>
                </c:pt>
                <c:pt idx="8576">
                  <c:v>4.86959997E-4</c:v>
                </c:pt>
                <c:pt idx="8577">
                  <c:v>4.8703999700000001E-4</c:v>
                </c:pt>
                <c:pt idx="8578">
                  <c:v>4.8711999700000002E-4</c:v>
                </c:pt>
                <c:pt idx="8579">
                  <c:v>4.8719999699999998E-4</c:v>
                </c:pt>
                <c:pt idx="8580">
                  <c:v>4.87279997E-4</c:v>
                </c:pt>
                <c:pt idx="8581">
                  <c:v>4.8735999700000001E-4</c:v>
                </c:pt>
                <c:pt idx="8582">
                  <c:v>4.8743999700000002E-4</c:v>
                </c:pt>
                <c:pt idx="8583">
                  <c:v>4.8751999699999998E-4</c:v>
                </c:pt>
                <c:pt idx="8584">
                  <c:v>4.8759999699999999E-4</c:v>
                </c:pt>
                <c:pt idx="8585">
                  <c:v>4.87679997E-4</c:v>
                </c:pt>
                <c:pt idx="8586">
                  <c:v>4.8775999700000002E-4</c:v>
                </c:pt>
                <c:pt idx="8587">
                  <c:v>4.8783999699999998E-4</c:v>
                </c:pt>
                <c:pt idx="8588">
                  <c:v>4.8791999699999999E-4</c:v>
                </c:pt>
                <c:pt idx="8589">
                  <c:v>4.87999997E-4</c:v>
                </c:pt>
                <c:pt idx="8590">
                  <c:v>4.8807999700000001E-4</c:v>
                </c:pt>
                <c:pt idx="8591">
                  <c:v>4.8815999699999997E-4</c:v>
                </c:pt>
                <c:pt idx="8592">
                  <c:v>4.8823999699999999E-4</c:v>
                </c:pt>
                <c:pt idx="8593">
                  <c:v>4.88319997E-4</c:v>
                </c:pt>
                <c:pt idx="8594">
                  <c:v>4.8839999699999996E-4</c:v>
                </c:pt>
                <c:pt idx="8595">
                  <c:v>4.8847999700000002E-4</c:v>
                </c:pt>
                <c:pt idx="8596">
                  <c:v>4.8855999699999998E-4</c:v>
                </c:pt>
                <c:pt idx="8597">
                  <c:v>4.8863999700000005E-4</c:v>
                </c:pt>
                <c:pt idx="8598">
                  <c:v>4.8871999700000001E-4</c:v>
                </c:pt>
                <c:pt idx="8599">
                  <c:v>4.8879999699999997E-4</c:v>
                </c:pt>
                <c:pt idx="8600">
                  <c:v>4.8887999700000003E-4</c:v>
                </c:pt>
                <c:pt idx="8601">
                  <c:v>4.8895999699999999E-4</c:v>
                </c:pt>
                <c:pt idx="8602">
                  <c:v>4.8903999699999995E-4</c:v>
                </c:pt>
                <c:pt idx="8603">
                  <c:v>4.8911999700000002E-4</c:v>
                </c:pt>
                <c:pt idx="8604">
                  <c:v>4.8919999699999998E-4</c:v>
                </c:pt>
                <c:pt idx="8605">
                  <c:v>4.8927999700000004E-4</c:v>
                </c:pt>
                <c:pt idx="8606">
                  <c:v>4.89359997E-4</c:v>
                </c:pt>
                <c:pt idx="8607">
                  <c:v>4.8943999699999996E-4</c:v>
                </c:pt>
                <c:pt idx="8608">
                  <c:v>4.8951999700000003E-4</c:v>
                </c:pt>
                <c:pt idx="8609">
                  <c:v>4.8959999699999999E-4</c:v>
                </c:pt>
                <c:pt idx="8610">
                  <c:v>4.8967999700000005E-4</c:v>
                </c:pt>
                <c:pt idx="8611">
                  <c:v>4.8975999700000001E-4</c:v>
                </c:pt>
                <c:pt idx="8612">
                  <c:v>4.8983999699999997E-4</c:v>
                </c:pt>
                <c:pt idx="8613">
                  <c:v>4.8991999700000004E-4</c:v>
                </c:pt>
                <c:pt idx="8614">
                  <c:v>4.89999997E-4</c:v>
                </c:pt>
                <c:pt idx="8615">
                  <c:v>4.9007999699999995E-4</c:v>
                </c:pt>
                <c:pt idx="8616">
                  <c:v>4.9015999700000002E-4</c:v>
                </c:pt>
                <c:pt idx="8617">
                  <c:v>4.9023999699999998E-4</c:v>
                </c:pt>
                <c:pt idx="8618">
                  <c:v>4.9031999700000005E-4</c:v>
                </c:pt>
                <c:pt idx="8619">
                  <c:v>4.9039999700000001E-4</c:v>
                </c:pt>
                <c:pt idx="8620">
                  <c:v>4.9047999699999996E-4</c:v>
                </c:pt>
                <c:pt idx="8621">
                  <c:v>4.9055999700000003E-4</c:v>
                </c:pt>
                <c:pt idx="8622">
                  <c:v>4.9063999699999999E-4</c:v>
                </c:pt>
                <c:pt idx="8623">
                  <c:v>4.9071999699999995E-4</c:v>
                </c:pt>
                <c:pt idx="8624">
                  <c:v>4.9079999700000002E-4</c:v>
                </c:pt>
                <c:pt idx="8625">
                  <c:v>4.9087999699999997E-4</c:v>
                </c:pt>
                <c:pt idx="8626">
                  <c:v>4.9095999700000004E-4</c:v>
                </c:pt>
                <c:pt idx="8627">
                  <c:v>4.91039997E-4</c:v>
                </c:pt>
                <c:pt idx="8628">
                  <c:v>4.9111999699999996E-4</c:v>
                </c:pt>
                <c:pt idx="8629">
                  <c:v>4.9119999700000003E-4</c:v>
                </c:pt>
                <c:pt idx="8630">
                  <c:v>4.9127999699999998E-4</c:v>
                </c:pt>
                <c:pt idx="8631">
                  <c:v>4.9135999700000005E-4</c:v>
                </c:pt>
                <c:pt idx="8632">
                  <c:v>4.9143999700000001E-4</c:v>
                </c:pt>
                <c:pt idx="8633">
                  <c:v>4.9151999699999997E-4</c:v>
                </c:pt>
                <c:pt idx="8634">
                  <c:v>4.9159999700000004E-4</c:v>
                </c:pt>
                <c:pt idx="8635">
                  <c:v>4.9167999699999999E-4</c:v>
                </c:pt>
                <c:pt idx="8636">
                  <c:v>4.9175999699999995E-4</c:v>
                </c:pt>
                <c:pt idx="8637">
                  <c:v>4.9183999700000002E-4</c:v>
                </c:pt>
                <c:pt idx="8638">
                  <c:v>4.9191999699999998E-4</c:v>
                </c:pt>
                <c:pt idx="8639">
                  <c:v>4.9199999700000004E-4</c:v>
                </c:pt>
                <c:pt idx="8640">
                  <c:v>4.92079997E-4</c:v>
                </c:pt>
                <c:pt idx="8641">
                  <c:v>4.9215999699999996E-4</c:v>
                </c:pt>
                <c:pt idx="8642">
                  <c:v>4.9223999700000003E-4</c:v>
                </c:pt>
                <c:pt idx="8643">
                  <c:v>4.9231999699999999E-4</c:v>
                </c:pt>
                <c:pt idx="8644">
                  <c:v>4.9239999699999995E-4</c:v>
                </c:pt>
                <c:pt idx="8645">
                  <c:v>4.9247999700000001E-4</c:v>
                </c:pt>
                <c:pt idx="8646">
                  <c:v>4.9255999699999997E-4</c:v>
                </c:pt>
                <c:pt idx="8647">
                  <c:v>4.9263999700000004E-4</c:v>
                </c:pt>
                <c:pt idx="8648">
                  <c:v>4.92719997E-4</c:v>
                </c:pt>
                <c:pt idx="8649">
                  <c:v>4.9279999699999996E-4</c:v>
                </c:pt>
                <c:pt idx="8650">
                  <c:v>4.9287999700000002E-4</c:v>
                </c:pt>
                <c:pt idx="8651">
                  <c:v>4.9295999699999998E-4</c:v>
                </c:pt>
                <c:pt idx="8652">
                  <c:v>4.9303999700000005E-4</c:v>
                </c:pt>
                <c:pt idx="8653">
                  <c:v>4.9311999700000001E-4</c:v>
                </c:pt>
                <c:pt idx="8654">
                  <c:v>4.9319999699999997E-4</c:v>
                </c:pt>
                <c:pt idx="8655">
                  <c:v>4.9327999700000003E-4</c:v>
                </c:pt>
                <c:pt idx="8656">
                  <c:v>4.9335999699999999E-4</c:v>
                </c:pt>
                <c:pt idx="8657">
                  <c:v>4.9343999699999995E-4</c:v>
                </c:pt>
                <c:pt idx="8658">
                  <c:v>4.9351999700000002E-4</c:v>
                </c:pt>
                <c:pt idx="8659">
                  <c:v>4.9359999699999998E-4</c:v>
                </c:pt>
                <c:pt idx="8660">
                  <c:v>4.9367999700000004E-4</c:v>
                </c:pt>
                <c:pt idx="8661">
                  <c:v>4.93759997E-4</c:v>
                </c:pt>
                <c:pt idx="8662">
                  <c:v>4.9383999699999996E-4</c:v>
                </c:pt>
                <c:pt idx="8663">
                  <c:v>4.9391999700000003E-4</c:v>
                </c:pt>
                <c:pt idx="8664">
                  <c:v>4.9399999699999998E-4</c:v>
                </c:pt>
                <c:pt idx="8665">
                  <c:v>4.9407999700000005E-4</c:v>
                </c:pt>
                <c:pt idx="8666">
                  <c:v>4.9415999700000001E-4</c:v>
                </c:pt>
                <c:pt idx="8667">
                  <c:v>4.9423999699999997E-4</c:v>
                </c:pt>
                <c:pt idx="8668">
                  <c:v>4.9431999700000004E-4</c:v>
                </c:pt>
                <c:pt idx="8669">
                  <c:v>4.9439999699999999E-4</c:v>
                </c:pt>
                <c:pt idx="8670">
                  <c:v>4.9447999699999995E-4</c:v>
                </c:pt>
                <c:pt idx="8671">
                  <c:v>4.9455999700000002E-4</c:v>
                </c:pt>
                <c:pt idx="8672">
                  <c:v>4.9463999699999998E-4</c:v>
                </c:pt>
                <c:pt idx="8673">
                  <c:v>4.9471999700000005E-4</c:v>
                </c:pt>
                <c:pt idx="8674">
                  <c:v>4.94799997E-4</c:v>
                </c:pt>
                <c:pt idx="8675">
                  <c:v>4.9487999699999996E-4</c:v>
                </c:pt>
                <c:pt idx="8676">
                  <c:v>4.9495999700000003E-4</c:v>
                </c:pt>
                <c:pt idx="8677">
                  <c:v>4.9503999699999999E-4</c:v>
                </c:pt>
                <c:pt idx="8678">
                  <c:v>4.9511999699999995E-4</c:v>
                </c:pt>
                <c:pt idx="8679">
                  <c:v>4.9519999700000001E-4</c:v>
                </c:pt>
                <c:pt idx="8680">
                  <c:v>4.9527999699999997E-4</c:v>
                </c:pt>
                <c:pt idx="8681">
                  <c:v>4.9535999700000004E-4</c:v>
                </c:pt>
                <c:pt idx="8682">
                  <c:v>4.95439997E-4</c:v>
                </c:pt>
                <c:pt idx="8683">
                  <c:v>4.9551999699999996E-4</c:v>
                </c:pt>
                <c:pt idx="8684">
                  <c:v>4.9559999700000002E-4</c:v>
                </c:pt>
                <c:pt idx="8685">
                  <c:v>4.9567999699999998E-4</c:v>
                </c:pt>
                <c:pt idx="8686">
                  <c:v>4.9575999700000005E-4</c:v>
                </c:pt>
                <c:pt idx="8687">
                  <c:v>4.9583999700000001E-4</c:v>
                </c:pt>
                <c:pt idx="8688">
                  <c:v>4.9591999699999997E-4</c:v>
                </c:pt>
                <c:pt idx="8689">
                  <c:v>4.9599999700000003E-4</c:v>
                </c:pt>
                <c:pt idx="8690">
                  <c:v>4.9607999699999999E-4</c:v>
                </c:pt>
                <c:pt idx="8691">
                  <c:v>4.9615999699999995E-4</c:v>
                </c:pt>
                <c:pt idx="8692">
                  <c:v>4.9623999700000002E-4</c:v>
                </c:pt>
                <c:pt idx="8693">
                  <c:v>4.9631999699999998E-4</c:v>
                </c:pt>
                <c:pt idx="8694">
                  <c:v>4.9639999700000004E-4</c:v>
                </c:pt>
                <c:pt idx="8695">
                  <c:v>4.96479997E-4</c:v>
                </c:pt>
                <c:pt idx="8696">
                  <c:v>4.9655999699999996E-4</c:v>
                </c:pt>
                <c:pt idx="8697">
                  <c:v>4.9663999700000003E-4</c:v>
                </c:pt>
                <c:pt idx="8698">
                  <c:v>4.9671999699999999E-4</c:v>
                </c:pt>
                <c:pt idx="8699">
                  <c:v>4.9679999700000005E-4</c:v>
                </c:pt>
                <c:pt idx="8700">
                  <c:v>4.9687999700000001E-4</c:v>
                </c:pt>
                <c:pt idx="8701">
                  <c:v>4.9695999699999997E-4</c:v>
                </c:pt>
                <c:pt idx="8702">
                  <c:v>4.9703999700000004E-4</c:v>
                </c:pt>
                <c:pt idx="8703">
                  <c:v>4.97119997E-4</c:v>
                </c:pt>
                <c:pt idx="8704">
                  <c:v>4.9719999699999995E-4</c:v>
                </c:pt>
                <c:pt idx="8705">
                  <c:v>4.9727999700000002E-4</c:v>
                </c:pt>
                <c:pt idx="8706">
                  <c:v>4.9735999699999998E-4</c:v>
                </c:pt>
                <c:pt idx="8707">
                  <c:v>4.9743999700000005E-4</c:v>
                </c:pt>
                <c:pt idx="8708">
                  <c:v>4.9751999700000001E-4</c:v>
                </c:pt>
                <c:pt idx="8709">
                  <c:v>4.9759999699999996E-4</c:v>
                </c:pt>
                <c:pt idx="8710">
                  <c:v>4.9767999700000003E-4</c:v>
                </c:pt>
                <c:pt idx="8711">
                  <c:v>4.9775999699999999E-4</c:v>
                </c:pt>
                <c:pt idx="8712">
                  <c:v>4.9783999699999995E-4</c:v>
                </c:pt>
                <c:pt idx="8713">
                  <c:v>4.9791999700000002E-4</c:v>
                </c:pt>
                <c:pt idx="8714">
                  <c:v>4.9799999699999997E-4</c:v>
                </c:pt>
                <c:pt idx="8715">
                  <c:v>4.9807999700000004E-4</c:v>
                </c:pt>
                <c:pt idx="8716">
                  <c:v>4.98159997E-4</c:v>
                </c:pt>
                <c:pt idx="8717">
                  <c:v>4.9823999699999996E-4</c:v>
                </c:pt>
                <c:pt idx="8718">
                  <c:v>4.9831999700000002E-4</c:v>
                </c:pt>
                <c:pt idx="8719">
                  <c:v>4.9839999699999998E-4</c:v>
                </c:pt>
                <c:pt idx="8720">
                  <c:v>4.9847999700000005E-4</c:v>
                </c:pt>
                <c:pt idx="8721">
                  <c:v>4.9855999700000001E-4</c:v>
                </c:pt>
                <c:pt idx="8722">
                  <c:v>4.9863999699999997E-4</c:v>
                </c:pt>
                <c:pt idx="8723">
                  <c:v>4.9871999700000003E-4</c:v>
                </c:pt>
                <c:pt idx="8724">
                  <c:v>4.9879999699999999E-4</c:v>
                </c:pt>
                <c:pt idx="8725">
                  <c:v>4.9887999699999995E-4</c:v>
                </c:pt>
                <c:pt idx="8726">
                  <c:v>4.9895999700000002E-4</c:v>
                </c:pt>
                <c:pt idx="8727">
                  <c:v>4.9903999699999998E-4</c:v>
                </c:pt>
                <c:pt idx="8728">
                  <c:v>4.9911999700000004E-4</c:v>
                </c:pt>
                <c:pt idx="8729">
                  <c:v>4.99199997E-4</c:v>
                </c:pt>
                <c:pt idx="8730">
                  <c:v>4.9927999699999996E-4</c:v>
                </c:pt>
                <c:pt idx="8731">
                  <c:v>4.9935999700000003E-4</c:v>
                </c:pt>
                <c:pt idx="8732">
                  <c:v>4.9943999699999999E-4</c:v>
                </c:pt>
                <c:pt idx="8733">
                  <c:v>4.9951999700000005E-4</c:v>
                </c:pt>
                <c:pt idx="8734">
                  <c:v>4.9959999700000001E-4</c:v>
                </c:pt>
                <c:pt idx="8735">
                  <c:v>4.9967999699999997E-4</c:v>
                </c:pt>
                <c:pt idx="8736">
                  <c:v>4.9975999700000004E-4</c:v>
                </c:pt>
                <c:pt idx="8737">
                  <c:v>4.99839997E-4</c:v>
                </c:pt>
                <c:pt idx="8738">
                  <c:v>4.9991999699999996E-4</c:v>
                </c:pt>
                <c:pt idx="8739">
                  <c:v>4.9999999700000002E-4</c:v>
                </c:pt>
                <c:pt idx="8740">
                  <c:v>5.0007999699999998E-4</c:v>
                </c:pt>
                <c:pt idx="8741">
                  <c:v>5.0015999700000005E-4</c:v>
                </c:pt>
                <c:pt idx="8742">
                  <c:v>5.0023999700000001E-4</c:v>
                </c:pt>
                <c:pt idx="8743">
                  <c:v>5.0031999699999997E-4</c:v>
                </c:pt>
                <c:pt idx="8744">
                  <c:v>5.0039999700000003E-4</c:v>
                </c:pt>
                <c:pt idx="8745">
                  <c:v>5.0047999699999999E-4</c:v>
                </c:pt>
                <c:pt idx="8746">
                  <c:v>5.0055999699999995E-4</c:v>
                </c:pt>
                <c:pt idx="8747">
                  <c:v>5.0063999700000002E-4</c:v>
                </c:pt>
                <c:pt idx="8748">
                  <c:v>5.0071999699999997E-4</c:v>
                </c:pt>
                <c:pt idx="8749">
                  <c:v>5.0079999700000004E-4</c:v>
                </c:pt>
                <c:pt idx="8750">
                  <c:v>5.00879997E-4</c:v>
                </c:pt>
                <c:pt idx="8751">
                  <c:v>5.0095999699999996E-4</c:v>
                </c:pt>
                <c:pt idx="8752">
                  <c:v>5.0103999700000003E-4</c:v>
                </c:pt>
                <c:pt idx="8753">
                  <c:v>5.0111999699999998E-4</c:v>
                </c:pt>
                <c:pt idx="8754">
                  <c:v>5.0119999700000005E-4</c:v>
                </c:pt>
                <c:pt idx="8755">
                  <c:v>5.0127999700000001E-4</c:v>
                </c:pt>
                <c:pt idx="8756">
                  <c:v>5.0135999699999997E-4</c:v>
                </c:pt>
                <c:pt idx="8757">
                  <c:v>5.0143999700000004E-4</c:v>
                </c:pt>
                <c:pt idx="8758">
                  <c:v>5.0151999699999999E-4</c:v>
                </c:pt>
                <c:pt idx="8759">
                  <c:v>5.0159999699999995E-4</c:v>
                </c:pt>
                <c:pt idx="8760">
                  <c:v>5.0167999700000002E-4</c:v>
                </c:pt>
                <c:pt idx="8761">
                  <c:v>5.0175999699999998E-4</c:v>
                </c:pt>
                <c:pt idx="8762">
                  <c:v>5.0183999700000005E-4</c:v>
                </c:pt>
                <c:pt idx="8763">
                  <c:v>5.01919997E-4</c:v>
                </c:pt>
                <c:pt idx="8764">
                  <c:v>5.0199999699999996E-4</c:v>
                </c:pt>
                <c:pt idx="8765">
                  <c:v>5.0207999700000003E-4</c:v>
                </c:pt>
                <c:pt idx="8766">
                  <c:v>5.0215999699999999E-4</c:v>
                </c:pt>
                <c:pt idx="8767">
                  <c:v>5.0223999699999995E-4</c:v>
                </c:pt>
                <c:pt idx="8768">
                  <c:v>5.0231999700000001E-4</c:v>
                </c:pt>
                <c:pt idx="8769">
                  <c:v>5.0239999699999997E-4</c:v>
                </c:pt>
                <c:pt idx="8770">
                  <c:v>5.0247999700000004E-4</c:v>
                </c:pt>
                <c:pt idx="8771">
                  <c:v>5.02559997E-4</c:v>
                </c:pt>
                <c:pt idx="8772">
                  <c:v>5.0263999699999996E-4</c:v>
                </c:pt>
                <c:pt idx="8773">
                  <c:v>5.0271999700000002E-4</c:v>
                </c:pt>
                <c:pt idx="8774">
                  <c:v>5.0279999699999998E-4</c:v>
                </c:pt>
                <c:pt idx="8775">
                  <c:v>5.0287999700000005E-4</c:v>
                </c:pt>
                <c:pt idx="8776">
                  <c:v>5.0295999700000001E-4</c:v>
                </c:pt>
                <c:pt idx="8777">
                  <c:v>5.0303999699999997E-4</c:v>
                </c:pt>
                <c:pt idx="8778">
                  <c:v>5.0311999700000003E-4</c:v>
                </c:pt>
                <c:pt idx="8779">
                  <c:v>5.0319999699999999E-4</c:v>
                </c:pt>
                <c:pt idx="8780">
                  <c:v>5.0327999699999995E-4</c:v>
                </c:pt>
                <c:pt idx="8781">
                  <c:v>5.0335999700000002E-4</c:v>
                </c:pt>
                <c:pt idx="8782">
                  <c:v>5.0343999699999998E-4</c:v>
                </c:pt>
                <c:pt idx="8783">
                  <c:v>5.0351999700000004E-4</c:v>
                </c:pt>
                <c:pt idx="8784">
                  <c:v>5.03599997E-4</c:v>
                </c:pt>
                <c:pt idx="8785">
                  <c:v>5.0367999699999996E-4</c:v>
                </c:pt>
                <c:pt idx="8786">
                  <c:v>5.0375999700000003E-4</c:v>
                </c:pt>
                <c:pt idx="8787">
                  <c:v>5.0383999699999999E-4</c:v>
                </c:pt>
                <c:pt idx="8788">
                  <c:v>5.0391999700000005E-4</c:v>
                </c:pt>
                <c:pt idx="8789">
                  <c:v>5.0399999700000001E-4</c:v>
                </c:pt>
                <c:pt idx="8790">
                  <c:v>5.0407999699999997E-4</c:v>
                </c:pt>
                <c:pt idx="8791">
                  <c:v>5.0415999700000004E-4</c:v>
                </c:pt>
                <c:pt idx="8792">
                  <c:v>5.04239997E-4</c:v>
                </c:pt>
                <c:pt idx="8793">
                  <c:v>5.0431999699999995E-4</c:v>
                </c:pt>
                <c:pt idx="8794">
                  <c:v>5.0439999700000002E-4</c:v>
                </c:pt>
                <c:pt idx="8795">
                  <c:v>5.0447999699999998E-4</c:v>
                </c:pt>
                <c:pt idx="8796">
                  <c:v>5.0455999700000005E-4</c:v>
                </c:pt>
                <c:pt idx="8797">
                  <c:v>5.0463999700000001E-4</c:v>
                </c:pt>
                <c:pt idx="8798">
                  <c:v>5.0471999699999996E-4</c:v>
                </c:pt>
                <c:pt idx="8799">
                  <c:v>5.0479999700000003E-4</c:v>
                </c:pt>
                <c:pt idx="8800">
                  <c:v>5.0487999699999999E-4</c:v>
                </c:pt>
                <c:pt idx="8801">
                  <c:v>5.0495999699999995E-4</c:v>
                </c:pt>
                <c:pt idx="8802">
                  <c:v>5.0503999700000001E-4</c:v>
                </c:pt>
                <c:pt idx="8803">
                  <c:v>5.0511999699999997E-4</c:v>
                </c:pt>
                <c:pt idx="8804">
                  <c:v>5.0519999700000004E-4</c:v>
                </c:pt>
                <c:pt idx="8805">
                  <c:v>5.05279997E-4</c:v>
                </c:pt>
                <c:pt idx="8806">
                  <c:v>5.0535999699999996E-4</c:v>
                </c:pt>
                <c:pt idx="8807">
                  <c:v>5.0543999700000002E-4</c:v>
                </c:pt>
                <c:pt idx="8808">
                  <c:v>5.0551999699999998E-4</c:v>
                </c:pt>
                <c:pt idx="8809">
                  <c:v>5.0559999700000005E-4</c:v>
                </c:pt>
                <c:pt idx="8810">
                  <c:v>5.0567999700000001E-4</c:v>
                </c:pt>
                <c:pt idx="8811">
                  <c:v>5.0575999699999997E-4</c:v>
                </c:pt>
                <c:pt idx="8812">
                  <c:v>5.0583999700000003E-4</c:v>
                </c:pt>
                <c:pt idx="8813">
                  <c:v>5.0591999699999999E-4</c:v>
                </c:pt>
                <c:pt idx="8814">
                  <c:v>5.0599999699999995E-4</c:v>
                </c:pt>
                <c:pt idx="8815">
                  <c:v>5.0607999700000002E-4</c:v>
                </c:pt>
                <c:pt idx="8816">
                  <c:v>5.0615999699999998E-4</c:v>
                </c:pt>
                <c:pt idx="8817">
                  <c:v>5.0623999700000004E-4</c:v>
                </c:pt>
                <c:pt idx="8818">
                  <c:v>5.06319997E-4</c:v>
                </c:pt>
                <c:pt idx="8819">
                  <c:v>5.0639999699999996E-4</c:v>
                </c:pt>
                <c:pt idx="8820">
                  <c:v>5.0647999700000003E-4</c:v>
                </c:pt>
                <c:pt idx="8821">
                  <c:v>5.0655999699999999E-4</c:v>
                </c:pt>
                <c:pt idx="8822">
                  <c:v>5.0663999700000005E-4</c:v>
                </c:pt>
                <c:pt idx="8823">
                  <c:v>5.0671999700000001E-4</c:v>
                </c:pt>
                <c:pt idx="8824">
                  <c:v>5.0679999699999997E-4</c:v>
                </c:pt>
                <c:pt idx="8825">
                  <c:v>5.0687999700000004E-4</c:v>
                </c:pt>
                <c:pt idx="8826">
                  <c:v>5.06959997E-4</c:v>
                </c:pt>
                <c:pt idx="8827">
                  <c:v>5.0703999699999995E-4</c:v>
                </c:pt>
                <c:pt idx="8828">
                  <c:v>5.0711999700000002E-4</c:v>
                </c:pt>
                <c:pt idx="8829">
                  <c:v>5.0719999699999998E-4</c:v>
                </c:pt>
                <c:pt idx="8830">
                  <c:v>5.0727999700000005E-4</c:v>
                </c:pt>
                <c:pt idx="8831">
                  <c:v>5.0735999700000001E-4</c:v>
                </c:pt>
                <c:pt idx="8832">
                  <c:v>5.0743999699999996E-4</c:v>
                </c:pt>
                <c:pt idx="8833">
                  <c:v>5.0751999700000003E-4</c:v>
                </c:pt>
                <c:pt idx="8834">
                  <c:v>5.0759999699999999E-4</c:v>
                </c:pt>
                <c:pt idx="8835">
                  <c:v>5.0767999699999995E-4</c:v>
                </c:pt>
                <c:pt idx="8836">
                  <c:v>5.0775999700000002E-4</c:v>
                </c:pt>
                <c:pt idx="8837">
                  <c:v>5.0783999699999997E-4</c:v>
                </c:pt>
                <c:pt idx="8838">
                  <c:v>5.0791999700000004E-4</c:v>
                </c:pt>
                <c:pt idx="8839">
                  <c:v>5.07999997E-4</c:v>
                </c:pt>
                <c:pt idx="8840">
                  <c:v>5.0807999699999996E-4</c:v>
                </c:pt>
                <c:pt idx="8841">
                  <c:v>5.0815999700000003E-4</c:v>
                </c:pt>
                <c:pt idx="8842">
                  <c:v>5.0823999699999998E-4</c:v>
                </c:pt>
                <c:pt idx="8843">
                  <c:v>5.0831999700000005E-4</c:v>
                </c:pt>
                <c:pt idx="8844">
                  <c:v>5.0839999700000001E-4</c:v>
                </c:pt>
                <c:pt idx="8845">
                  <c:v>5.0847999699999997E-4</c:v>
                </c:pt>
                <c:pt idx="8846">
                  <c:v>5.0855999700000004E-4</c:v>
                </c:pt>
                <c:pt idx="8847">
                  <c:v>5.0863999699999999E-4</c:v>
                </c:pt>
                <c:pt idx="8848">
                  <c:v>5.0871999699999995E-4</c:v>
                </c:pt>
                <c:pt idx="8849">
                  <c:v>5.0879999700000002E-4</c:v>
                </c:pt>
                <c:pt idx="8850">
                  <c:v>5.0887999699999998E-4</c:v>
                </c:pt>
                <c:pt idx="8851">
                  <c:v>5.0895999700000005E-4</c:v>
                </c:pt>
                <c:pt idx="8852">
                  <c:v>5.09039997E-4</c:v>
                </c:pt>
                <c:pt idx="8853">
                  <c:v>5.0911999699999996E-4</c:v>
                </c:pt>
                <c:pt idx="8854">
                  <c:v>5.0919999700000003E-4</c:v>
                </c:pt>
                <c:pt idx="8855">
                  <c:v>5.0927999699999999E-4</c:v>
                </c:pt>
                <c:pt idx="8856">
                  <c:v>5.0935999699999995E-4</c:v>
                </c:pt>
                <c:pt idx="8857">
                  <c:v>5.0943999700000001E-4</c:v>
                </c:pt>
                <c:pt idx="8858">
                  <c:v>5.0951999699999997E-4</c:v>
                </c:pt>
                <c:pt idx="8859">
                  <c:v>5.0959999700000004E-4</c:v>
                </c:pt>
                <c:pt idx="8860">
                  <c:v>5.09679997E-4</c:v>
                </c:pt>
                <c:pt idx="8861">
                  <c:v>5.0975999699999996E-4</c:v>
                </c:pt>
                <c:pt idx="8862">
                  <c:v>5.0983999700000002E-4</c:v>
                </c:pt>
                <c:pt idx="8863">
                  <c:v>5.0991999699999998E-4</c:v>
                </c:pt>
                <c:pt idx="8864">
                  <c:v>5.0999999700000005E-4</c:v>
                </c:pt>
                <c:pt idx="8865">
                  <c:v>5.1007999700000001E-4</c:v>
                </c:pt>
                <c:pt idx="8866">
                  <c:v>5.1015999699999997E-4</c:v>
                </c:pt>
                <c:pt idx="8867">
                  <c:v>5.1023999700000003E-4</c:v>
                </c:pt>
                <c:pt idx="8868">
                  <c:v>5.1031999699999999E-4</c:v>
                </c:pt>
                <c:pt idx="8869">
                  <c:v>5.1039999699999995E-4</c:v>
                </c:pt>
                <c:pt idx="8870">
                  <c:v>5.1047999700000002E-4</c:v>
                </c:pt>
                <c:pt idx="8871">
                  <c:v>5.1055999699999998E-4</c:v>
                </c:pt>
                <c:pt idx="8872">
                  <c:v>5.1063999700000004E-4</c:v>
                </c:pt>
                <c:pt idx="8873">
                  <c:v>5.10719997E-4</c:v>
                </c:pt>
                <c:pt idx="8874">
                  <c:v>5.1079999699999996E-4</c:v>
                </c:pt>
                <c:pt idx="8875">
                  <c:v>5.1087999700000003E-4</c:v>
                </c:pt>
                <c:pt idx="8876">
                  <c:v>5.1095999699999999E-4</c:v>
                </c:pt>
                <c:pt idx="8877">
                  <c:v>5.1103999700000005E-4</c:v>
                </c:pt>
                <c:pt idx="8878">
                  <c:v>5.1111999700000001E-4</c:v>
                </c:pt>
                <c:pt idx="8879">
                  <c:v>5.1119999699999997E-4</c:v>
                </c:pt>
                <c:pt idx="8880">
                  <c:v>5.1127999700000004E-4</c:v>
                </c:pt>
                <c:pt idx="8881">
                  <c:v>5.1135999699999999E-4</c:v>
                </c:pt>
                <c:pt idx="8882">
                  <c:v>5.1143999699999995E-4</c:v>
                </c:pt>
                <c:pt idx="8883">
                  <c:v>5.1151999700000002E-4</c:v>
                </c:pt>
                <c:pt idx="8884">
                  <c:v>5.1159999699999998E-4</c:v>
                </c:pt>
                <c:pt idx="8885">
                  <c:v>5.1167999700000005E-4</c:v>
                </c:pt>
                <c:pt idx="8886">
                  <c:v>5.11759997E-4</c:v>
                </c:pt>
                <c:pt idx="8887">
                  <c:v>5.1183999699999996E-4</c:v>
                </c:pt>
                <c:pt idx="8888">
                  <c:v>5.1191999700000003E-4</c:v>
                </c:pt>
                <c:pt idx="8889">
                  <c:v>5.1199999699999999E-4</c:v>
                </c:pt>
                <c:pt idx="8890">
                  <c:v>5.1207999699999995E-4</c:v>
                </c:pt>
                <c:pt idx="8891">
                  <c:v>5.1215999700000001E-4</c:v>
                </c:pt>
                <c:pt idx="8892">
                  <c:v>5.1223999699999997E-4</c:v>
                </c:pt>
                <c:pt idx="8893">
                  <c:v>5.1231999700000004E-4</c:v>
                </c:pt>
                <c:pt idx="8894">
                  <c:v>5.12399997E-4</c:v>
                </c:pt>
                <c:pt idx="8895">
                  <c:v>5.1247999699999996E-4</c:v>
                </c:pt>
                <c:pt idx="8896">
                  <c:v>5.1255999700000002E-4</c:v>
                </c:pt>
                <c:pt idx="8897">
                  <c:v>5.1263999699999998E-4</c:v>
                </c:pt>
                <c:pt idx="8898">
                  <c:v>5.1271999700000005E-4</c:v>
                </c:pt>
                <c:pt idx="8899">
                  <c:v>5.1279999700000001E-4</c:v>
                </c:pt>
                <c:pt idx="8900">
                  <c:v>5.1287999699999997E-4</c:v>
                </c:pt>
                <c:pt idx="8901">
                  <c:v>5.1295999700000003E-4</c:v>
                </c:pt>
                <c:pt idx="8902">
                  <c:v>5.1303999699999999E-4</c:v>
                </c:pt>
                <c:pt idx="8903">
                  <c:v>5.1311999699999995E-4</c:v>
                </c:pt>
                <c:pt idx="8904">
                  <c:v>5.1319999700000002E-4</c:v>
                </c:pt>
                <c:pt idx="8905">
                  <c:v>5.1327999699999998E-4</c:v>
                </c:pt>
                <c:pt idx="8906">
                  <c:v>5.1335999700000004E-4</c:v>
                </c:pt>
                <c:pt idx="8907">
                  <c:v>5.13439997E-4</c:v>
                </c:pt>
                <c:pt idx="8908">
                  <c:v>5.1351999699999996E-4</c:v>
                </c:pt>
                <c:pt idx="8909">
                  <c:v>5.1359999700000003E-4</c:v>
                </c:pt>
                <c:pt idx="8910">
                  <c:v>5.1367999699999999E-4</c:v>
                </c:pt>
                <c:pt idx="8911">
                  <c:v>5.1375999700000005E-4</c:v>
                </c:pt>
                <c:pt idx="8912">
                  <c:v>5.1383999700000001E-4</c:v>
                </c:pt>
                <c:pt idx="8913">
                  <c:v>5.1391999699999997E-4</c:v>
                </c:pt>
                <c:pt idx="8914">
                  <c:v>5.1399999700000004E-4</c:v>
                </c:pt>
                <c:pt idx="8915">
                  <c:v>5.14079997E-4</c:v>
                </c:pt>
                <c:pt idx="8916">
                  <c:v>5.1415999699999995E-4</c:v>
                </c:pt>
                <c:pt idx="8917">
                  <c:v>5.1423999700000002E-4</c:v>
                </c:pt>
                <c:pt idx="8918">
                  <c:v>5.1431999699999998E-4</c:v>
                </c:pt>
                <c:pt idx="8919">
                  <c:v>5.1439999700000005E-4</c:v>
                </c:pt>
                <c:pt idx="8920">
                  <c:v>5.1447999700000001E-4</c:v>
                </c:pt>
                <c:pt idx="8921">
                  <c:v>5.1455999699999996E-4</c:v>
                </c:pt>
                <c:pt idx="8922">
                  <c:v>5.1463999700000003E-4</c:v>
                </c:pt>
                <c:pt idx="8923">
                  <c:v>5.1471999699999999E-4</c:v>
                </c:pt>
                <c:pt idx="8924">
                  <c:v>5.1479999699999995E-4</c:v>
                </c:pt>
                <c:pt idx="8925">
                  <c:v>5.1487999700000002E-4</c:v>
                </c:pt>
                <c:pt idx="8926">
                  <c:v>5.1495999699999997E-4</c:v>
                </c:pt>
                <c:pt idx="8927">
                  <c:v>5.1503999700000004E-4</c:v>
                </c:pt>
                <c:pt idx="8928">
                  <c:v>5.15119997E-4</c:v>
                </c:pt>
                <c:pt idx="8929">
                  <c:v>5.1519999699999996E-4</c:v>
                </c:pt>
                <c:pt idx="8930">
                  <c:v>5.1527999700000003E-4</c:v>
                </c:pt>
                <c:pt idx="8931">
                  <c:v>5.1535999699999998E-4</c:v>
                </c:pt>
                <c:pt idx="8932">
                  <c:v>5.1543999700000005E-4</c:v>
                </c:pt>
                <c:pt idx="8933">
                  <c:v>5.1551999700000001E-4</c:v>
                </c:pt>
                <c:pt idx="8934">
                  <c:v>5.1559999699999997E-4</c:v>
                </c:pt>
                <c:pt idx="8935">
                  <c:v>5.1567999700000003E-4</c:v>
                </c:pt>
                <c:pt idx="8936">
                  <c:v>5.1575999699999999E-4</c:v>
                </c:pt>
                <c:pt idx="8937">
                  <c:v>5.1583999699999995E-4</c:v>
                </c:pt>
                <c:pt idx="8938">
                  <c:v>5.1591999700000002E-4</c:v>
                </c:pt>
                <c:pt idx="8939">
                  <c:v>5.1599999699999998E-4</c:v>
                </c:pt>
                <c:pt idx="8940">
                  <c:v>5.1607999700000004E-4</c:v>
                </c:pt>
                <c:pt idx="8941">
                  <c:v>5.16159997E-4</c:v>
                </c:pt>
                <c:pt idx="8942">
                  <c:v>5.1623999699999996E-4</c:v>
                </c:pt>
                <c:pt idx="8943">
                  <c:v>5.1631999700000003E-4</c:v>
                </c:pt>
                <c:pt idx="8944">
                  <c:v>5.1639999699999999E-4</c:v>
                </c:pt>
                <c:pt idx="8945">
                  <c:v>5.1647999699999995E-4</c:v>
                </c:pt>
                <c:pt idx="8946">
                  <c:v>5.1655999700000001E-4</c:v>
                </c:pt>
                <c:pt idx="8947">
                  <c:v>5.1663999699999997E-4</c:v>
                </c:pt>
                <c:pt idx="8948">
                  <c:v>5.1671999700000004E-4</c:v>
                </c:pt>
                <c:pt idx="8949">
                  <c:v>5.16799997E-4</c:v>
                </c:pt>
                <c:pt idx="8950">
                  <c:v>5.1687999699999996E-4</c:v>
                </c:pt>
                <c:pt idx="8951">
                  <c:v>5.1695999700000002E-4</c:v>
                </c:pt>
                <c:pt idx="8952">
                  <c:v>5.1703999699999998E-4</c:v>
                </c:pt>
                <c:pt idx="8953">
                  <c:v>5.1711999700000005E-4</c:v>
                </c:pt>
                <c:pt idx="8954">
                  <c:v>5.1719999700000001E-4</c:v>
                </c:pt>
                <c:pt idx="8955">
                  <c:v>5.1727999699999997E-4</c:v>
                </c:pt>
                <c:pt idx="8956">
                  <c:v>5.1735999700000003E-4</c:v>
                </c:pt>
                <c:pt idx="8957">
                  <c:v>5.1743999699999999E-4</c:v>
                </c:pt>
                <c:pt idx="8958">
                  <c:v>5.1751999699999995E-4</c:v>
                </c:pt>
                <c:pt idx="8959">
                  <c:v>5.1759999700000002E-4</c:v>
                </c:pt>
                <c:pt idx="8960">
                  <c:v>5.1767999699999998E-4</c:v>
                </c:pt>
                <c:pt idx="8961">
                  <c:v>5.1775999700000004E-4</c:v>
                </c:pt>
                <c:pt idx="8962">
                  <c:v>5.17839997E-4</c:v>
                </c:pt>
                <c:pt idx="8963">
                  <c:v>5.1791999699999996E-4</c:v>
                </c:pt>
                <c:pt idx="8964">
                  <c:v>5.1799999700000003E-4</c:v>
                </c:pt>
                <c:pt idx="8965">
                  <c:v>5.1807999699999998E-4</c:v>
                </c:pt>
                <c:pt idx="8966">
                  <c:v>5.1815999700000005E-4</c:v>
                </c:pt>
                <c:pt idx="8967">
                  <c:v>5.1823999700000001E-4</c:v>
                </c:pt>
                <c:pt idx="8968">
                  <c:v>5.1831999699999997E-4</c:v>
                </c:pt>
                <c:pt idx="8969">
                  <c:v>5.1839999700000004E-4</c:v>
                </c:pt>
                <c:pt idx="8970">
                  <c:v>5.1847999699999999E-4</c:v>
                </c:pt>
                <c:pt idx="8971">
                  <c:v>5.1855999699999995E-4</c:v>
                </c:pt>
                <c:pt idx="8972">
                  <c:v>5.1863999700000002E-4</c:v>
                </c:pt>
                <c:pt idx="8973">
                  <c:v>5.1871999699999998E-4</c:v>
                </c:pt>
                <c:pt idx="8974">
                  <c:v>5.1879999700000005E-4</c:v>
                </c:pt>
                <c:pt idx="8975">
                  <c:v>5.18879997E-4</c:v>
                </c:pt>
                <c:pt idx="8976">
                  <c:v>5.1895999699999996E-4</c:v>
                </c:pt>
                <c:pt idx="8977">
                  <c:v>5.1903999700000003E-4</c:v>
                </c:pt>
                <c:pt idx="8978">
                  <c:v>5.1911999699999999E-4</c:v>
                </c:pt>
                <c:pt idx="8979">
                  <c:v>5.1919999699999995E-4</c:v>
                </c:pt>
                <c:pt idx="8980">
                  <c:v>5.1927999700000001E-4</c:v>
                </c:pt>
                <c:pt idx="8981">
                  <c:v>5.1935999699999997E-4</c:v>
                </c:pt>
                <c:pt idx="8982">
                  <c:v>5.1943999700000004E-4</c:v>
                </c:pt>
                <c:pt idx="8983">
                  <c:v>5.19519997E-4</c:v>
                </c:pt>
                <c:pt idx="8984">
                  <c:v>5.1959999699999996E-4</c:v>
                </c:pt>
                <c:pt idx="8985">
                  <c:v>5.1967999700000002E-4</c:v>
                </c:pt>
                <c:pt idx="8986">
                  <c:v>5.1975999699999998E-4</c:v>
                </c:pt>
                <c:pt idx="8987">
                  <c:v>5.1983999700000005E-4</c:v>
                </c:pt>
                <c:pt idx="8988">
                  <c:v>5.1991999700000001E-4</c:v>
                </c:pt>
                <c:pt idx="8989">
                  <c:v>5.1999999699999997E-4</c:v>
                </c:pt>
                <c:pt idx="8990">
                  <c:v>5.2007999700000003E-4</c:v>
                </c:pt>
                <c:pt idx="8991">
                  <c:v>5.2015999699999999E-4</c:v>
                </c:pt>
                <c:pt idx="8992">
                  <c:v>5.2023999699999995E-4</c:v>
                </c:pt>
                <c:pt idx="8993">
                  <c:v>5.2031999700000002E-4</c:v>
                </c:pt>
                <c:pt idx="8994">
                  <c:v>5.2039999699999998E-4</c:v>
                </c:pt>
                <c:pt idx="8995">
                  <c:v>5.2047999700000004E-4</c:v>
                </c:pt>
                <c:pt idx="8996">
                  <c:v>5.20559997E-4</c:v>
                </c:pt>
                <c:pt idx="8997">
                  <c:v>5.2063999699999996E-4</c:v>
                </c:pt>
                <c:pt idx="8998">
                  <c:v>5.2071999700000003E-4</c:v>
                </c:pt>
                <c:pt idx="8999">
                  <c:v>5.2079999699999999E-4</c:v>
                </c:pt>
                <c:pt idx="9000">
                  <c:v>5.2087999700000005E-4</c:v>
                </c:pt>
                <c:pt idx="9001">
                  <c:v>5.2095999700000001E-4</c:v>
                </c:pt>
                <c:pt idx="9002">
                  <c:v>5.2103999699999997E-4</c:v>
                </c:pt>
                <c:pt idx="9003">
                  <c:v>5.2111999700000004E-4</c:v>
                </c:pt>
                <c:pt idx="9004">
                  <c:v>5.21199997E-4</c:v>
                </c:pt>
                <c:pt idx="9005">
                  <c:v>5.2127999699999995E-4</c:v>
                </c:pt>
                <c:pt idx="9006">
                  <c:v>5.2135999700000002E-4</c:v>
                </c:pt>
                <c:pt idx="9007">
                  <c:v>5.2143999699999998E-4</c:v>
                </c:pt>
                <c:pt idx="9008">
                  <c:v>5.2151999700000005E-4</c:v>
                </c:pt>
                <c:pt idx="9009">
                  <c:v>5.2159999700000001E-4</c:v>
                </c:pt>
                <c:pt idx="9010">
                  <c:v>5.2167999699999996E-4</c:v>
                </c:pt>
                <c:pt idx="9011">
                  <c:v>5.2175999700000003E-4</c:v>
                </c:pt>
                <c:pt idx="9012">
                  <c:v>5.2183999699999999E-4</c:v>
                </c:pt>
                <c:pt idx="9013">
                  <c:v>5.2191999699999995E-4</c:v>
                </c:pt>
                <c:pt idx="9014">
                  <c:v>5.2199999700000002E-4</c:v>
                </c:pt>
                <c:pt idx="9015">
                  <c:v>5.2207999699999997E-4</c:v>
                </c:pt>
                <c:pt idx="9016">
                  <c:v>5.2215999700000004E-4</c:v>
                </c:pt>
                <c:pt idx="9017">
                  <c:v>5.22239997E-4</c:v>
                </c:pt>
                <c:pt idx="9018">
                  <c:v>5.2231999699999996E-4</c:v>
                </c:pt>
                <c:pt idx="9019">
                  <c:v>5.2239999700000002E-4</c:v>
                </c:pt>
                <c:pt idx="9020">
                  <c:v>5.2247999699999998E-4</c:v>
                </c:pt>
                <c:pt idx="9021">
                  <c:v>5.2255999700000005E-4</c:v>
                </c:pt>
                <c:pt idx="9022">
                  <c:v>5.2263999700000001E-4</c:v>
                </c:pt>
                <c:pt idx="9023">
                  <c:v>5.2271999699999997E-4</c:v>
                </c:pt>
                <c:pt idx="9024">
                  <c:v>5.2279999700000003E-4</c:v>
                </c:pt>
                <c:pt idx="9025">
                  <c:v>5.2287999699999999E-4</c:v>
                </c:pt>
                <c:pt idx="9026">
                  <c:v>5.2295999699999995E-4</c:v>
                </c:pt>
                <c:pt idx="9027">
                  <c:v>5.2303999700000002E-4</c:v>
                </c:pt>
                <c:pt idx="9028">
                  <c:v>5.2311999699999998E-4</c:v>
                </c:pt>
                <c:pt idx="9029">
                  <c:v>5.2319999700000004E-4</c:v>
                </c:pt>
                <c:pt idx="9030">
                  <c:v>5.23279997E-4</c:v>
                </c:pt>
                <c:pt idx="9031">
                  <c:v>5.2335999699999996E-4</c:v>
                </c:pt>
                <c:pt idx="9032">
                  <c:v>5.2343999700000003E-4</c:v>
                </c:pt>
                <c:pt idx="9033">
                  <c:v>5.2351999699999999E-4</c:v>
                </c:pt>
                <c:pt idx="9034">
                  <c:v>5.2359999700000005E-4</c:v>
                </c:pt>
                <c:pt idx="9035">
                  <c:v>5.2367999700000001E-4</c:v>
                </c:pt>
                <c:pt idx="9036">
                  <c:v>5.2375999699999997E-4</c:v>
                </c:pt>
                <c:pt idx="9037">
                  <c:v>5.2383999700000004E-4</c:v>
                </c:pt>
                <c:pt idx="9038">
                  <c:v>5.23919997E-4</c:v>
                </c:pt>
                <c:pt idx="9039">
                  <c:v>5.2399999699999996E-4</c:v>
                </c:pt>
                <c:pt idx="9040">
                  <c:v>5.2407999700000002E-4</c:v>
                </c:pt>
                <c:pt idx="9041">
                  <c:v>5.2415999699999998E-4</c:v>
                </c:pt>
                <c:pt idx="9042">
                  <c:v>5.2423999700000005E-4</c:v>
                </c:pt>
                <c:pt idx="9043">
                  <c:v>5.2431999700000001E-4</c:v>
                </c:pt>
                <c:pt idx="9044">
                  <c:v>5.2439999699999996E-4</c:v>
                </c:pt>
                <c:pt idx="9045">
                  <c:v>5.2447999700000003E-4</c:v>
                </c:pt>
                <c:pt idx="9046">
                  <c:v>5.2455999699999999E-4</c:v>
                </c:pt>
                <c:pt idx="9047">
                  <c:v>5.2463999699999995E-4</c:v>
                </c:pt>
                <c:pt idx="9048">
                  <c:v>5.2471999700000002E-4</c:v>
                </c:pt>
                <c:pt idx="9049">
                  <c:v>5.2479999699999997E-4</c:v>
                </c:pt>
                <c:pt idx="9050">
                  <c:v>5.2487999700000004E-4</c:v>
                </c:pt>
                <c:pt idx="9051">
                  <c:v>5.24959997E-4</c:v>
                </c:pt>
                <c:pt idx="9052">
                  <c:v>5.2503999699999996E-4</c:v>
                </c:pt>
                <c:pt idx="9053">
                  <c:v>5.2511999700000003E-4</c:v>
                </c:pt>
                <c:pt idx="9054">
                  <c:v>5.2519999699999998E-4</c:v>
                </c:pt>
                <c:pt idx="9055">
                  <c:v>5.2527999700000005E-4</c:v>
                </c:pt>
                <c:pt idx="9056">
                  <c:v>5.2535999700000001E-4</c:v>
                </c:pt>
                <c:pt idx="9057">
                  <c:v>5.2543999699999997E-4</c:v>
                </c:pt>
                <c:pt idx="9058">
                  <c:v>5.2551999700000004E-4</c:v>
                </c:pt>
                <c:pt idx="9059">
                  <c:v>5.2559999699999999E-4</c:v>
                </c:pt>
                <c:pt idx="9060">
                  <c:v>5.2567999699999995E-4</c:v>
                </c:pt>
                <c:pt idx="9061">
                  <c:v>5.2575999700000002E-4</c:v>
                </c:pt>
                <c:pt idx="9062">
                  <c:v>5.2583999699999998E-4</c:v>
                </c:pt>
                <c:pt idx="9063">
                  <c:v>5.2591999700000005E-4</c:v>
                </c:pt>
                <c:pt idx="9064">
                  <c:v>5.25999997E-4</c:v>
                </c:pt>
                <c:pt idx="9065">
                  <c:v>5.2607999699999996E-4</c:v>
                </c:pt>
                <c:pt idx="9066">
                  <c:v>5.2615999700000003E-4</c:v>
                </c:pt>
                <c:pt idx="9067">
                  <c:v>5.2623999699999999E-4</c:v>
                </c:pt>
                <c:pt idx="9068">
                  <c:v>5.2631999699999995E-4</c:v>
                </c:pt>
                <c:pt idx="9069">
                  <c:v>5.2639999700000001E-4</c:v>
                </c:pt>
                <c:pt idx="9070">
                  <c:v>5.2647999699999997E-4</c:v>
                </c:pt>
                <c:pt idx="9071">
                  <c:v>5.2655999700000004E-4</c:v>
                </c:pt>
                <c:pt idx="9072">
                  <c:v>5.26639997E-4</c:v>
                </c:pt>
                <c:pt idx="9073">
                  <c:v>5.2671999699999996E-4</c:v>
                </c:pt>
                <c:pt idx="9074">
                  <c:v>5.2679999700000002E-4</c:v>
                </c:pt>
                <c:pt idx="9075">
                  <c:v>5.2687999699999998E-4</c:v>
                </c:pt>
                <c:pt idx="9076">
                  <c:v>5.2695999700000005E-4</c:v>
                </c:pt>
                <c:pt idx="9077">
                  <c:v>5.2703999700000001E-4</c:v>
                </c:pt>
                <c:pt idx="9078">
                  <c:v>5.2711999699999997E-4</c:v>
                </c:pt>
                <c:pt idx="9079">
                  <c:v>5.2719999700000003E-4</c:v>
                </c:pt>
                <c:pt idx="9080">
                  <c:v>5.2727999699999999E-4</c:v>
                </c:pt>
                <c:pt idx="9081">
                  <c:v>5.2735999699999995E-4</c:v>
                </c:pt>
                <c:pt idx="9082">
                  <c:v>5.2743999700000002E-4</c:v>
                </c:pt>
                <c:pt idx="9083">
                  <c:v>5.2751999699999998E-4</c:v>
                </c:pt>
                <c:pt idx="9084">
                  <c:v>5.2759999700000004E-4</c:v>
                </c:pt>
                <c:pt idx="9085">
                  <c:v>5.27679997E-4</c:v>
                </c:pt>
                <c:pt idx="9086">
                  <c:v>5.2775999699999996E-4</c:v>
                </c:pt>
                <c:pt idx="9087">
                  <c:v>5.2783999700000003E-4</c:v>
                </c:pt>
                <c:pt idx="9088">
                  <c:v>5.2791999699999999E-4</c:v>
                </c:pt>
                <c:pt idx="9089">
                  <c:v>5.2799999700000005E-4</c:v>
                </c:pt>
                <c:pt idx="9090">
                  <c:v>5.2807999700000001E-4</c:v>
                </c:pt>
                <c:pt idx="9091">
                  <c:v>5.2815999699999997E-4</c:v>
                </c:pt>
                <c:pt idx="9092">
                  <c:v>5.2823999700000004E-4</c:v>
                </c:pt>
                <c:pt idx="9093">
                  <c:v>5.28319997E-4</c:v>
                </c:pt>
                <c:pt idx="9094">
                  <c:v>5.2839999699999995E-4</c:v>
                </c:pt>
                <c:pt idx="9095">
                  <c:v>5.2847999700000002E-4</c:v>
                </c:pt>
                <c:pt idx="9096">
                  <c:v>5.2855999699999998E-4</c:v>
                </c:pt>
                <c:pt idx="9097">
                  <c:v>5.2863999700000005E-4</c:v>
                </c:pt>
                <c:pt idx="9098">
                  <c:v>5.28719997E-4</c:v>
                </c:pt>
                <c:pt idx="9099">
                  <c:v>5.2879999699999996E-4</c:v>
                </c:pt>
                <c:pt idx="9100">
                  <c:v>5.2887999700000003E-4</c:v>
                </c:pt>
                <c:pt idx="9101">
                  <c:v>5.2895999699999999E-4</c:v>
                </c:pt>
                <c:pt idx="9102">
                  <c:v>5.2903999699999995E-4</c:v>
                </c:pt>
                <c:pt idx="9103">
                  <c:v>5.2911999700000001E-4</c:v>
                </c:pt>
                <c:pt idx="9104">
                  <c:v>5.2919999699999997E-4</c:v>
                </c:pt>
                <c:pt idx="9105">
                  <c:v>5.2927999700000004E-4</c:v>
                </c:pt>
                <c:pt idx="9106">
                  <c:v>5.29359997E-4</c:v>
                </c:pt>
                <c:pt idx="9107">
                  <c:v>5.2943999699999996E-4</c:v>
                </c:pt>
                <c:pt idx="9108">
                  <c:v>5.2951999700000002E-4</c:v>
                </c:pt>
                <c:pt idx="9109">
                  <c:v>5.2959999699999998E-4</c:v>
                </c:pt>
                <c:pt idx="9110">
                  <c:v>5.2967999700000005E-4</c:v>
                </c:pt>
                <c:pt idx="9111">
                  <c:v>5.2975999700000001E-4</c:v>
                </c:pt>
                <c:pt idx="9112">
                  <c:v>5.2983999699999997E-4</c:v>
                </c:pt>
                <c:pt idx="9113">
                  <c:v>5.2991999700000003E-4</c:v>
                </c:pt>
                <c:pt idx="9114">
                  <c:v>5.2999999699999999E-4</c:v>
                </c:pt>
                <c:pt idx="9115">
                  <c:v>5.3007999699999995E-4</c:v>
                </c:pt>
                <c:pt idx="9116">
                  <c:v>5.3015999700000002E-4</c:v>
                </c:pt>
                <c:pt idx="9117">
                  <c:v>5.3023999699999998E-4</c:v>
                </c:pt>
                <c:pt idx="9118">
                  <c:v>5.3031999700000004E-4</c:v>
                </c:pt>
                <c:pt idx="9119">
                  <c:v>5.30399997E-4</c:v>
                </c:pt>
                <c:pt idx="9120">
                  <c:v>5.3047999699999996E-4</c:v>
                </c:pt>
                <c:pt idx="9121">
                  <c:v>5.3055999700000003E-4</c:v>
                </c:pt>
                <c:pt idx="9122">
                  <c:v>5.3063999699999999E-4</c:v>
                </c:pt>
                <c:pt idx="9123">
                  <c:v>5.3071999700000005E-4</c:v>
                </c:pt>
                <c:pt idx="9124">
                  <c:v>5.3079999700000001E-4</c:v>
                </c:pt>
                <c:pt idx="9125">
                  <c:v>5.3087999699999997E-4</c:v>
                </c:pt>
                <c:pt idx="9126">
                  <c:v>5.3095999700000004E-4</c:v>
                </c:pt>
                <c:pt idx="9127">
                  <c:v>5.31039997E-4</c:v>
                </c:pt>
                <c:pt idx="9128">
                  <c:v>5.3111999699999995E-4</c:v>
                </c:pt>
                <c:pt idx="9129">
                  <c:v>5.3119999700000002E-4</c:v>
                </c:pt>
                <c:pt idx="9130">
                  <c:v>5.3127999699999998E-4</c:v>
                </c:pt>
                <c:pt idx="9131">
                  <c:v>5.3135999700000005E-4</c:v>
                </c:pt>
                <c:pt idx="9132">
                  <c:v>5.3143999700000001E-4</c:v>
                </c:pt>
                <c:pt idx="9133">
                  <c:v>5.3151999699999996E-4</c:v>
                </c:pt>
                <c:pt idx="9134">
                  <c:v>5.3159999700000003E-4</c:v>
                </c:pt>
                <c:pt idx="9135">
                  <c:v>5.3167999699999999E-4</c:v>
                </c:pt>
                <c:pt idx="9136">
                  <c:v>5.3175999699999995E-4</c:v>
                </c:pt>
                <c:pt idx="9137">
                  <c:v>5.3183999700000002E-4</c:v>
                </c:pt>
                <c:pt idx="9138">
                  <c:v>5.3191999699999997E-4</c:v>
                </c:pt>
                <c:pt idx="9139">
                  <c:v>5.3199999700000004E-4</c:v>
                </c:pt>
                <c:pt idx="9140">
                  <c:v>5.32079997E-4</c:v>
                </c:pt>
                <c:pt idx="9141">
                  <c:v>5.3215999699999996E-4</c:v>
                </c:pt>
                <c:pt idx="9142">
                  <c:v>5.3223999700000003E-4</c:v>
                </c:pt>
                <c:pt idx="9143">
                  <c:v>5.3231999699999998E-4</c:v>
                </c:pt>
                <c:pt idx="9144">
                  <c:v>5.3239999700000005E-4</c:v>
                </c:pt>
                <c:pt idx="9145">
                  <c:v>5.3247999700000001E-4</c:v>
                </c:pt>
                <c:pt idx="9146">
                  <c:v>5.3255999699999997E-4</c:v>
                </c:pt>
                <c:pt idx="9147">
                  <c:v>5.3263999700000004E-4</c:v>
                </c:pt>
                <c:pt idx="9148">
                  <c:v>5.3271999699999999E-4</c:v>
                </c:pt>
                <c:pt idx="9149">
                  <c:v>5.3279999699999995E-4</c:v>
                </c:pt>
                <c:pt idx="9150">
                  <c:v>5.3287999700000002E-4</c:v>
                </c:pt>
                <c:pt idx="9151">
                  <c:v>5.3295999699999998E-4</c:v>
                </c:pt>
                <c:pt idx="9152">
                  <c:v>5.3303999700000004E-4</c:v>
                </c:pt>
                <c:pt idx="9153">
                  <c:v>5.33119997E-4</c:v>
                </c:pt>
                <c:pt idx="9154">
                  <c:v>5.3319999699999996E-4</c:v>
                </c:pt>
                <c:pt idx="9155">
                  <c:v>5.3327999700000003E-4</c:v>
                </c:pt>
                <c:pt idx="9156">
                  <c:v>5.3335999699999999E-4</c:v>
                </c:pt>
                <c:pt idx="9157">
                  <c:v>5.3343999699999995E-4</c:v>
                </c:pt>
                <c:pt idx="9158">
                  <c:v>5.3351999700000001E-4</c:v>
                </c:pt>
                <c:pt idx="9159">
                  <c:v>5.3359999699999997E-4</c:v>
                </c:pt>
                <c:pt idx="9160">
                  <c:v>5.3367999700000004E-4</c:v>
                </c:pt>
                <c:pt idx="9161">
                  <c:v>5.33759997E-4</c:v>
                </c:pt>
                <c:pt idx="9162">
                  <c:v>5.3383999699999996E-4</c:v>
                </c:pt>
                <c:pt idx="9163">
                  <c:v>5.3391999700000002E-4</c:v>
                </c:pt>
                <c:pt idx="9164">
                  <c:v>5.3399999699999998E-4</c:v>
                </c:pt>
                <c:pt idx="9165">
                  <c:v>5.3407999700000005E-4</c:v>
                </c:pt>
                <c:pt idx="9166">
                  <c:v>5.3415999700000001E-4</c:v>
                </c:pt>
                <c:pt idx="9167">
                  <c:v>5.3423999699999997E-4</c:v>
                </c:pt>
                <c:pt idx="9168">
                  <c:v>5.3431999700000003E-4</c:v>
                </c:pt>
                <c:pt idx="9169">
                  <c:v>5.3439999699999999E-4</c:v>
                </c:pt>
                <c:pt idx="9170">
                  <c:v>5.3447999699999995E-4</c:v>
                </c:pt>
                <c:pt idx="9171">
                  <c:v>5.3455999700000002E-4</c:v>
                </c:pt>
                <c:pt idx="9172">
                  <c:v>5.3463999699999998E-4</c:v>
                </c:pt>
                <c:pt idx="9173">
                  <c:v>5.3471999700000004E-4</c:v>
                </c:pt>
                <c:pt idx="9174">
                  <c:v>5.34799997E-4</c:v>
                </c:pt>
                <c:pt idx="9175">
                  <c:v>5.3487999699999996E-4</c:v>
                </c:pt>
                <c:pt idx="9176">
                  <c:v>5.3495999700000003E-4</c:v>
                </c:pt>
                <c:pt idx="9177">
                  <c:v>5.3503999699999999E-4</c:v>
                </c:pt>
                <c:pt idx="9178">
                  <c:v>5.3511999700000005E-4</c:v>
                </c:pt>
                <c:pt idx="9179">
                  <c:v>5.3519999700000001E-4</c:v>
                </c:pt>
                <c:pt idx="9180">
                  <c:v>5.3527999699999997E-4</c:v>
                </c:pt>
                <c:pt idx="9181">
                  <c:v>5.3535999700000004E-4</c:v>
                </c:pt>
                <c:pt idx="9182">
                  <c:v>5.3543999699999999E-4</c:v>
                </c:pt>
                <c:pt idx="9183">
                  <c:v>5.3551999699999995E-4</c:v>
                </c:pt>
                <c:pt idx="9184">
                  <c:v>5.3559999700000002E-4</c:v>
                </c:pt>
                <c:pt idx="9185">
                  <c:v>5.3567999699999998E-4</c:v>
                </c:pt>
                <c:pt idx="9186">
                  <c:v>5.3575999700000005E-4</c:v>
                </c:pt>
                <c:pt idx="9187">
                  <c:v>5.35839997E-4</c:v>
                </c:pt>
                <c:pt idx="9188">
                  <c:v>5.3591999699999996E-4</c:v>
                </c:pt>
                <c:pt idx="9189">
                  <c:v>5.3599999700000003E-4</c:v>
                </c:pt>
                <c:pt idx="9190">
                  <c:v>5.3607999699999999E-4</c:v>
                </c:pt>
                <c:pt idx="9191">
                  <c:v>5.3615999699999995E-4</c:v>
                </c:pt>
                <c:pt idx="9192">
                  <c:v>5.3623999700000001E-4</c:v>
                </c:pt>
                <c:pt idx="9193">
                  <c:v>5.3631999699999997E-4</c:v>
                </c:pt>
                <c:pt idx="9194">
                  <c:v>5.3639999700000004E-4</c:v>
                </c:pt>
                <c:pt idx="9195">
                  <c:v>5.36479997E-4</c:v>
                </c:pt>
                <c:pt idx="9196">
                  <c:v>5.3655999699999996E-4</c:v>
                </c:pt>
                <c:pt idx="9197">
                  <c:v>5.3663999700000002E-4</c:v>
                </c:pt>
                <c:pt idx="9198">
                  <c:v>5.3671999699999998E-4</c:v>
                </c:pt>
                <c:pt idx="9199">
                  <c:v>5.3679999700000005E-4</c:v>
                </c:pt>
                <c:pt idx="9200">
                  <c:v>5.3687999700000001E-4</c:v>
                </c:pt>
                <c:pt idx="9201">
                  <c:v>5.3695999699999997E-4</c:v>
                </c:pt>
                <c:pt idx="9202">
                  <c:v>5.3703999700000003E-4</c:v>
                </c:pt>
                <c:pt idx="9203">
                  <c:v>5.3711999699999999E-4</c:v>
                </c:pt>
                <c:pt idx="9204">
                  <c:v>5.3719999699999995E-4</c:v>
                </c:pt>
                <c:pt idx="9205">
                  <c:v>5.3727999700000002E-4</c:v>
                </c:pt>
                <c:pt idx="9206">
                  <c:v>5.3735999699999998E-4</c:v>
                </c:pt>
                <c:pt idx="9207">
                  <c:v>5.3743999700000004E-4</c:v>
                </c:pt>
                <c:pt idx="9208">
                  <c:v>5.37519997E-4</c:v>
                </c:pt>
                <c:pt idx="9209">
                  <c:v>5.3759999699999996E-4</c:v>
                </c:pt>
                <c:pt idx="9210">
                  <c:v>5.3767999700000003E-4</c:v>
                </c:pt>
                <c:pt idx="9211">
                  <c:v>5.3775999699999999E-4</c:v>
                </c:pt>
                <c:pt idx="9212">
                  <c:v>5.3783999700000005E-4</c:v>
                </c:pt>
                <c:pt idx="9213">
                  <c:v>5.3791999700000001E-4</c:v>
                </c:pt>
                <c:pt idx="9214">
                  <c:v>5.3799999699999997E-4</c:v>
                </c:pt>
                <c:pt idx="9215">
                  <c:v>5.3807999700000004E-4</c:v>
                </c:pt>
                <c:pt idx="9216">
                  <c:v>5.38159997E-4</c:v>
                </c:pt>
                <c:pt idx="9217">
                  <c:v>5.3823999699999995E-4</c:v>
                </c:pt>
                <c:pt idx="9218">
                  <c:v>5.3831999700000002E-4</c:v>
                </c:pt>
                <c:pt idx="9219">
                  <c:v>5.3839999699999998E-4</c:v>
                </c:pt>
                <c:pt idx="9220">
                  <c:v>5.3847999700000005E-4</c:v>
                </c:pt>
                <c:pt idx="9221">
                  <c:v>5.3855999700000001E-4</c:v>
                </c:pt>
                <c:pt idx="9222">
                  <c:v>5.3863999699999996E-4</c:v>
                </c:pt>
                <c:pt idx="9223">
                  <c:v>5.3871999700000003E-4</c:v>
                </c:pt>
                <c:pt idx="9224">
                  <c:v>5.3879999699999999E-4</c:v>
                </c:pt>
                <c:pt idx="9225">
                  <c:v>5.3887999699999995E-4</c:v>
                </c:pt>
                <c:pt idx="9226">
                  <c:v>5.3895999700000002E-4</c:v>
                </c:pt>
                <c:pt idx="9227">
                  <c:v>5.3903999699999997E-4</c:v>
                </c:pt>
                <c:pt idx="9228">
                  <c:v>5.3911999700000004E-4</c:v>
                </c:pt>
                <c:pt idx="9229">
                  <c:v>5.39199997E-4</c:v>
                </c:pt>
                <c:pt idx="9230">
                  <c:v>5.3927999699999996E-4</c:v>
                </c:pt>
                <c:pt idx="9231">
                  <c:v>5.3935999700000003E-4</c:v>
                </c:pt>
                <c:pt idx="9232">
                  <c:v>5.3943999699999998E-4</c:v>
                </c:pt>
                <c:pt idx="9233">
                  <c:v>5.3951999700000005E-4</c:v>
                </c:pt>
                <c:pt idx="9234">
                  <c:v>5.3959999700000001E-4</c:v>
                </c:pt>
                <c:pt idx="9235">
                  <c:v>5.3967999699999997E-4</c:v>
                </c:pt>
                <c:pt idx="9236">
                  <c:v>5.3975999700000003E-4</c:v>
                </c:pt>
                <c:pt idx="9237">
                  <c:v>5.3983999699999999E-4</c:v>
                </c:pt>
                <c:pt idx="9238">
                  <c:v>5.3991999699999995E-4</c:v>
                </c:pt>
                <c:pt idx="9239">
                  <c:v>5.3999999700000002E-4</c:v>
                </c:pt>
                <c:pt idx="9240">
                  <c:v>5.4007999699999998E-4</c:v>
                </c:pt>
                <c:pt idx="9241">
                  <c:v>5.4015999700000004E-4</c:v>
                </c:pt>
                <c:pt idx="9242">
                  <c:v>5.40239997E-4</c:v>
                </c:pt>
                <c:pt idx="9243">
                  <c:v>5.4031999699999996E-4</c:v>
                </c:pt>
                <c:pt idx="9244">
                  <c:v>5.4039999700000003E-4</c:v>
                </c:pt>
                <c:pt idx="9245">
                  <c:v>5.4047999699999999E-4</c:v>
                </c:pt>
                <c:pt idx="9246">
                  <c:v>5.4055999700000005E-4</c:v>
                </c:pt>
                <c:pt idx="9247">
                  <c:v>5.4063999700000001E-4</c:v>
                </c:pt>
                <c:pt idx="9248">
                  <c:v>5.4071999699999997E-4</c:v>
                </c:pt>
                <c:pt idx="9249">
                  <c:v>5.4079999700000004E-4</c:v>
                </c:pt>
                <c:pt idx="9250">
                  <c:v>5.40879997E-4</c:v>
                </c:pt>
                <c:pt idx="9251">
                  <c:v>5.4095999699999996E-4</c:v>
                </c:pt>
                <c:pt idx="9252">
                  <c:v>5.4103999700000002E-4</c:v>
                </c:pt>
                <c:pt idx="9253">
                  <c:v>5.4111999699999998E-4</c:v>
                </c:pt>
                <c:pt idx="9254">
                  <c:v>5.4119999700000005E-4</c:v>
                </c:pt>
                <c:pt idx="9255">
                  <c:v>5.4127999700000001E-4</c:v>
                </c:pt>
                <c:pt idx="9256">
                  <c:v>5.4135999699999997E-4</c:v>
                </c:pt>
                <c:pt idx="9257">
                  <c:v>5.4143999700000003E-4</c:v>
                </c:pt>
                <c:pt idx="9258">
                  <c:v>5.4151999699999999E-4</c:v>
                </c:pt>
                <c:pt idx="9259">
                  <c:v>5.4159999699999995E-4</c:v>
                </c:pt>
                <c:pt idx="9260">
                  <c:v>5.4167999700000002E-4</c:v>
                </c:pt>
                <c:pt idx="9261">
                  <c:v>5.4175999699999997E-4</c:v>
                </c:pt>
                <c:pt idx="9262">
                  <c:v>5.4183999700000004E-4</c:v>
                </c:pt>
                <c:pt idx="9263">
                  <c:v>5.41919997E-4</c:v>
                </c:pt>
                <c:pt idx="9264">
                  <c:v>5.4199999699999996E-4</c:v>
                </c:pt>
                <c:pt idx="9265">
                  <c:v>5.4207999700000003E-4</c:v>
                </c:pt>
                <c:pt idx="9266">
                  <c:v>5.4215999699999998E-4</c:v>
                </c:pt>
                <c:pt idx="9267">
                  <c:v>5.4223999700000005E-4</c:v>
                </c:pt>
                <c:pt idx="9268">
                  <c:v>5.4231999700000001E-4</c:v>
                </c:pt>
                <c:pt idx="9269">
                  <c:v>5.4239999699999997E-4</c:v>
                </c:pt>
                <c:pt idx="9270">
                  <c:v>5.4247999700000004E-4</c:v>
                </c:pt>
                <c:pt idx="9271">
                  <c:v>5.4255999699999999E-4</c:v>
                </c:pt>
                <c:pt idx="9272">
                  <c:v>5.4263999699999995E-4</c:v>
                </c:pt>
                <c:pt idx="9273">
                  <c:v>5.4271999700000002E-4</c:v>
                </c:pt>
                <c:pt idx="9274">
                  <c:v>5.4279999699999998E-4</c:v>
                </c:pt>
                <c:pt idx="9275">
                  <c:v>5.4287999700000005E-4</c:v>
                </c:pt>
                <c:pt idx="9276">
                  <c:v>5.42959997E-4</c:v>
                </c:pt>
                <c:pt idx="9277">
                  <c:v>5.4303999699999996E-4</c:v>
                </c:pt>
                <c:pt idx="9278">
                  <c:v>5.4311999700000003E-4</c:v>
                </c:pt>
                <c:pt idx="9279">
                  <c:v>5.4319999699999999E-4</c:v>
                </c:pt>
                <c:pt idx="9280">
                  <c:v>5.4327999699999995E-4</c:v>
                </c:pt>
                <c:pt idx="9281">
                  <c:v>5.4335999700000001E-4</c:v>
                </c:pt>
                <c:pt idx="9282">
                  <c:v>5.4343999699999997E-4</c:v>
                </c:pt>
                <c:pt idx="9283">
                  <c:v>5.4351999700000004E-4</c:v>
                </c:pt>
                <c:pt idx="9284">
                  <c:v>5.43599997E-4</c:v>
                </c:pt>
                <c:pt idx="9285">
                  <c:v>5.4367999699999996E-4</c:v>
                </c:pt>
                <c:pt idx="9286">
                  <c:v>5.4375999700000002E-4</c:v>
                </c:pt>
                <c:pt idx="9287">
                  <c:v>5.4383999699999998E-4</c:v>
                </c:pt>
                <c:pt idx="9288">
                  <c:v>5.4391999700000005E-4</c:v>
                </c:pt>
                <c:pt idx="9289">
                  <c:v>5.4399999700000001E-4</c:v>
                </c:pt>
                <c:pt idx="9290">
                  <c:v>5.4407999699999997E-4</c:v>
                </c:pt>
                <c:pt idx="9291">
                  <c:v>5.4415999700000003E-4</c:v>
                </c:pt>
                <c:pt idx="9292">
                  <c:v>5.4423999699999999E-4</c:v>
                </c:pt>
                <c:pt idx="9293">
                  <c:v>5.4431999699999995E-4</c:v>
                </c:pt>
                <c:pt idx="9294">
                  <c:v>5.4439999700000002E-4</c:v>
                </c:pt>
                <c:pt idx="9295">
                  <c:v>5.4447999699999998E-4</c:v>
                </c:pt>
                <c:pt idx="9296">
                  <c:v>5.4455999700000004E-4</c:v>
                </c:pt>
                <c:pt idx="9297">
                  <c:v>5.44639997E-4</c:v>
                </c:pt>
                <c:pt idx="9298">
                  <c:v>5.4471999699999996E-4</c:v>
                </c:pt>
                <c:pt idx="9299">
                  <c:v>5.4479999700000003E-4</c:v>
                </c:pt>
                <c:pt idx="9300">
                  <c:v>5.4487999699999999E-4</c:v>
                </c:pt>
                <c:pt idx="9301">
                  <c:v>5.4495999700000005E-4</c:v>
                </c:pt>
                <c:pt idx="9302">
                  <c:v>5.4503999700000001E-4</c:v>
                </c:pt>
                <c:pt idx="9303">
                  <c:v>5.4511999699999997E-4</c:v>
                </c:pt>
                <c:pt idx="9304">
                  <c:v>5.4519999700000004E-4</c:v>
                </c:pt>
                <c:pt idx="9305">
                  <c:v>5.45279997E-4</c:v>
                </c:pt>
                <c:pt idx="9306">
                  <c:v>5.4535999699999995E-4</c:v>
                </c:pt>
                <c:pt idx="9307">
                  <c:v>5.4543999700000002E-4</c:v>
                </c:pt>
                <c:pt idx="9308">
                  <c:v>5.4551999699999998E-4</c:v>
                </c:pt>
                <c:pt idx="9309">
                  <c:v>5.4559999700000005E-4</c:v>
                </c:pt>
                <c:pt idx="9310">
                  <c:v>5.4567999700000001E-4</c:v>
                </c:pt>
                <c:pt idx="9311">
                  <c:v>5.4575999699999996E-4</c:v>
                </c:pt>
                <c:pt idx="9312">
                  <c:v>5.4583999700000003E-4</c:v>
                </c:pt>
                <c:pt idx="9313">
                  <c:v>5.4591999699999999E-4</c:v>
                </c:pt>
                <c:pt idx="9314">
                  <c:v>5.4599999699999995E-4</c:v>
                </c:pt>
                <c:pt idx="9315">
                  <c:v>5.4607999700000001E-4</c:v>
                </c:pt>
                <c:pt idx="9316">
                  <c:v>5.4615999699999997E-4</c:v>
                </c:pt>
                <c:pt idx="9317">
                  <c:v>5.4623999700000004E-4</c:v>
                </c:pt>
                <c:pt idx="9318">
                  <c:v>5.46319997E-4</c:v>
                </c:pt>
                <c:pt idx="9319">
                  <c:v>5.4639999699999996E-4</c:v>
                </c:pt>
                <c:pt idx="9320">
                  <c:v>5.4647999700000002E-4</c:v>
                </c:pt>
                <c:pt idx="9321">
                  <c:v>5.4655999699999998E-4</c:v>
                </c:pt>
                <c:pt idx="9322">
                  <c:v>5.4663999700000005E-4</c:v>
                </c:pt>
                <c:pt idx="9323">
                  <c:v>5.4671999700000001E-4</c:v>
                </c:pt>
                <c:pt idx="9324">
                  <c:v>5.4679999699999997E-4</c:v>
                </c:pt>
                <c:pt idx="9325">
                  <c:v>5.4687999700000003E-4</c:v>
                </c:pt>
                <c:pt idx="9326">
                  <c:v>5.4695999699999999E-4</c:v>
                </c:pt>
                <c:pt idx="9327">
                  <c:v>5.4703999699999995E-4</c:v>
                </c:pt>
                <c:pt idx="9328">
                  <c:v>5.4711999700000002E-4</c:v>
                </c:pt>
                <c:pt idx="9329">
                  <c:v>5.4719999699999998E-4</c:v>
                </c:pt>
                <c:pt idx="9330">
                  <c:v>5.4727999700000004E-4</c:v>
                </c:pt>
                <c:pt idx="9331">
                  <c:v>5.47359997E-4</c:v>
                </c:pt>
                <c:pt idx="9332">
                  <c:v>5.4743999699999996E-4</c:v>
                </c:pt>
                <c:pt idx="9333">
                  <c:v>5.4751999700000003E-4</c:v>
                </c:pt>
                <c:pt idx="9334">
                  <c:v>5.4759999699999999E-4</c:v>
                </c:pt>
                <c:pt idx="9335">
                  <c:v>5.4767999700000005E-4</c:v>
                </c:pt>
                <c:pt idx="9336">
                  <c:v>5.4775999700000001E-4</c:v>
                </c:pt>
                <c:pt idx="9337">
                  <c:v>5.4783999699999997E-4</c:v>
                </c:pt>
                <c:pt idx="9338">
                  <c:v>5.4791999700000004E-4</c:v>
                </c:pt>
                <c:pt idx="9339">
                  <c:v>5.47999997E-4</c:v>
                </c:pt>
                <c:pt idx="9340">
                  <c:v>5.4807999699999996E-4</c:v>
                </c:pt>
                <c:pt idx="9341">
                  <c:v>5.4815999700000002E-4</c:v>
                </c:pt>
                <c:pt idx="9342">
                  <c:v>5.4823999699999998E-4</c:v>
                </c:pt>
                <c:pt idx="9343">
                  <c:v>5.4831999700000005E-4</c:v>
                </c:pt>
                <c:pt idx="9344">
                  <c:v>5.4839999700000001E-4</c:v>
                </c:pt>
                <c:pt idx="9345">
                  <c:v>5.4847999699999996E-4</c:v>
                </c:pt>
                <c:pt idx="9346">
                  <c:v>5.4855999700000003E-4</c:v>
                </c:pt>
                <c:pt idx="9347">
                  <c:v>5.4863999699999999E-4</c:v>
                </c:pt>
                <c:pt idx="9348">
                  <c:v>5.4871999699999995E-4</c:v>
                </c:pt>
                <c:pt idx="9349">
                  <c:v>5.4879999700000002E-4</c:v>
                </c:pt>
                <c:pt idx="9350">
                  <c:v>5.4887999699999997E-4</c:v>
                </c:pt>
                <c:pt idx="9351">
                  <c:v>5.4895999700000004E-4</c:v>
                </c:pt>
                <c:pt idx="9352">
                  <c:v>5.49039997E-4</c:v>
                </c:pt>
                <c:pt idx="9353">
                  <c:v>5.4911999699999996E-4</c:v>
                </c:pt>
                <c:pt idx="9354">
                  <c:v>5.4919999700000003E-4</c:v>
                </c:pt>
                <c:pt idx="9355">
                  <c:v>5.4927999699999998E-4</c:v>
                </c:pt>
                <c:pt idx="9356">
                  <c:v>5.4935999700000005E-4</c:v>
                </c:pt>
                <c:pt idx="9357">
                  <c:v>5.4943999700000001E-4</c:v>
                </c:pt>
                <c:pt idx="9358">
                  <c:v>5.4951999699999997E-4</c:v>
                </c:pt>
                <c:pt idx="9359">
                  <c:v>5.4959999700000004E-4</c:v>
                </c:pt>
                <c:pt idx="9360">
                  <c:v>5.4967999699999999E-4</c:v>
                </c:pt>
                <c:pt idx="9361">
                  <c:v>5.4975999699999995E-4</c:v>
                </c:pt>
                <c:pt idx="9362">
                  <c:v>5.4983999700000002E-4</c:v>
                </c:pt>
                <c:pt idx="9363">
                  <c:v>5.4991999699999998E-4</c:v>
                </c:pt>
                <c:pt idx="9364">
                  <c:v>5.4999999700000005E-4</c:v>
                </c:pt>
                <c:pt idx="9365">
                  <c:v>5.50079997E-4</c:v>
                </c:pt>
                <c:pt idx="9366">
                  <c:v>5.5015999699999996E-4</c:v>
                </c:pt>
                <c:pt idx="9367">
                  <c:v>5.5023999700000003E-4</c:v>
                </c:pt>
                <c:pt idx="9368">
                  <c:v>5.5031999699999999E-4</c:v>
                </c:pt>
                <c:pt idx="9369">
                  <c:v>5.5039999699999995E-4</c:v>
                </c:pt>
                <c:pt idx="9370">
                  <c:v>5.5047999700000001E-4</c:v>
                </c:pt>
                <c:pt idx="9371">
                  <c:v>5.5055999699999997E-4</c:v>
                </c:pt>
                <c:pt idx="9372">
                  <c:v>5.5063999700000004E-4</c:v>
                </c:pt>
                <c:pt idx="9373">
                  <c:v>5.50719997E-4</c:v>
                </c:pt>
                <c:pt idx="9374">
                  <c:v>5.5079999699999996E-4</c:v>
                </c:pt>
                <c:pt idx="9375">
                  <c:v>5.5087999700000002E-4</c:v>
                </c:pt>
                <c:pt idx="9376">
                  <c:v>5.5095999699999998E-4</c:v>
                </c:pt>
                <c:pt idx="9377">
                  <c:v>5.5103999700000005E-4</c:v>
                </c:pt>
                <c:pt idx="9378">
                  <c:v>5.5111999700000001E-4</c:v>
                </c:pt>
                <c:pt idx="9379">
                  <c:v>5.5119999699999997E-4</c:v>
                </c:pt>
                <c:pt idx="9380">
                  <c:v>5.5127999700000003E-4</c:v>
                </c:pt>
                <c:pt idx="9381">
                  <c:v>5.5135999699999999E-4</c:v>
                </c:pt>
                <c:pt idx="9382">
                  <c:v>5.5143999699999995E-4</c:v>
                </c:pt>
                <c:pt idx="9383">
                  <c:v>5.5151999700000002E-4</c:v>
                </c:pt>
                <c:pt idx="9384">
                  <c:v>5.5159999699999998E-4</c:v>
                </c:pt>
                <c:pt idx="9385">
                  <c:v>5.5167999700000004E-4</c:v>
                </c:pt>
                <c:pt idx="9386">
                  <c:v>5.51759997E-4</c:v>
                </c:pt>
                <c:pt idx="9387">
                  <c:v>5.5183999699999996E-4</c:v>
                </c:pt>
                <c:pt idx="9388">
                  <c:v>5.5191999700000003E-4</c:v>
                </c:pt>
                <c:pt idx="9389">
                  <c:v>5.5199999699999999E-4</c:v>
                </c:pt>
                <c:pt idx="9390">
                  <c:v>5.5207999700000005E-4</c:v>
                </c:pt>
                <c:pt idx="9391">
                  <c:v>5.5215999700000001E-4</c:v>
                </c:pt>
                <c:pt idx="9392">
                  <c:v>5.5223999699999997E-4</c:v>
                </c:pt>
                <c:pt idx="9393">
                  <c:v>5.5231999700000004E-4</c:v>
                </c:pt>
                <c:pt idx="9394">
                  <c:v>5.52399997E-4</c:v>
                </c:pt>
                <c:pt idx="9395">
                  <c:v>5.5247999699999995E-4</c:v>
                </c:pt>
                <c:pt idx="9396">
                  <c:v>5.5255999700000002E-4</c:v>
                </c:pt>
                <c:pt idx="9397">
                  <c:v>5.5263999699999998E-4</c:v>
                </c:pt>
                <c:pt idx="9398">
                  <c:v>5.5271999700000005E-4</c:v>
                </c:pt>
                <c:pt idx="9399">
                  <c:v>5.52799997E-4</c:v>
                </c:pt>
                <c:pt idx="9400">
                  <c:v>5.5287999699999996E-4</c:v>
                </c:pt>
                <c:pt idx="9401">
                  <c:v>5.5295999700000003E-4</c:v>
                </c:pt>
                <c:pt idx="9402">
                  <c:v>5.5303999699999999E-4</c:v>
                </c:pt>
                <c:pt idx="9403">
                  <c:v>5.5311999699999995E-4</c:v>
                </c:pt>
                <c:pt idx="9404">
                  <c:v>5.5319999700000001E-4</c:v>
                </c:pt>
                <c:pt idx="9405">
                  <c:v>5.5327999699999997E-4</c:v>
                </c:pt>
                <c:pt idx="9406">
                  <c:v>5.5335999700000004E-4</c:v>
                </c:pt>
                <c:pt idx="9407">
                  <c:v>5.53439997E-4</c:v>
                </c:pt>
                <c:pt idx="9408">
                  <c:v>5.5351999699999996E-4</c:v>
                </c:pt>
                <c:pt idx="9409">
                  <c:v>5.5359999700000002E-4</c:v>
                </c:pt>
                <c:pt idx="9410">
                  <c:v>5.5367999699999998E-4</c:v>
                </c:pt>
                <c:pt idx="9411">
                  <c:v>5.5375999700000005E-4</c:v>
                </c:pt>
                <c:pt idx="9412">
                  <c:v>5.5383999700000001E-4</c:v>
                </c:pt>
                <c:pt idx="9413">
                  <c:v>5.5391999699999997E-4</c:v>
                </c:pt>
                <c:pt idx="9414">
                  <c:v>5.5399999700000003E-4</c:v>
                </c:pt>
                <c:pt idx="9415">
                  <c:v>5.5407999699999999E-4</c:v>
                </c:pt>
                <c:pt idx="9416">
                  <c:v>5.5415999699999995E-4</c:v>
                </c:pt>
                <c:pt idx="9417">
                  <c:v>5.5423999700000002E-4</c:v>
                </c:pt>
                <c:pt idx="9418">
                  <c:v>5.5431999699999998E-4</c:v>
                </c:pt>
                <c:pt idx="9419">
                  <c:v>5.5439999700000004E-4</c:v>
                </c:pt>
                <c:pt idx="9420">
                  <c:v>5.54479997E-4</c:v>
                </c:pt>
                <c:pt idx="9421">
                  <c:v>5.5455999699999996E-4</c:v>
                </c:pt>
                <c:pt idx="9422">
                  <c:v>5.5463999700000003E-4</c:v>
                </c:pt>
                <c:pt idx="9423">
                  <c:v>5.5471999699999999E-4</c:v>
                </c:pt>
                <c:pt idx="9424">
                  <c:v>5.5479999700000005E-4</c:v>
                </c:pt>
                <c:pt idx="9425">
                  <c:v>5.5487999700000001E-4</c:v>
                </c:pt>
                <c:pt idx="9426">
                  <c:v>5.5495999699999997E-4</c:v>
                </c:pt>
                <c:pt idx="9427">
                  <c:v>5.5503999700000004E-4</c:v>
                </c:pt>
                <c:pt idx="9428">
                  <c:v>5.55119997E-4</c:v>
                </c:pt>
                <c:pt idx="9429">
                  <c:v>5.5519999699999995E-4</c:v>
                </c:pt>
                <c:pt idx="9430">
                  <c:v>5.5527999700000002E-4</c:v>
                </c:pt>
                <c:pt idx="9431">
                  <c:v>5.5535999699999998E-4</c:v>
                </c:pt>
                <c:pt idx="9432">
                  <c:v>5.5543999700000005E-4</c:v>
                </c:pt>
                <c:pt idx="9433">
                  <c:v>5.5551999700000001E-4</c:v>
                </c:pt>
                <c:pt idx="9434">
                  <c:v>5.5559999699999996E-4</c:v>
                </c:pt>
                <c:pt idx="9435">
                  <c:v>5.5567999700000003E-4</c:v>
                </c:pt>
                <c:pt idx="9436">
                  <c:v>5.5575999699999999E-4</c:v>
                </c:pt>
                <c:pt idx="9437">
                  <c:v>5.5583999699999995E-4</c:v>
                </c:pt>
                <c:pt idx="9438">
                  <c:v>5.5591999700000002E-4</c:v>
                </c:pt>
                <c:pt idx="9439">
                  <c:v>5.5599999699999997E-4</c:v>
                </c:pt>
                <c:pt idx="9440">
                  <c:v>5.5607999700000004E-4</c:v>
                </c:pt>
                <c:pt idx="9441">
                  <c:v>5.56159997E-4</c:v>
                </c:pt>
                <c:pt idx="9442">
                  <c:v>5.5623999699999996E-4</c:v>
                </c:pt>
                <c:pt idx="9443">
                  <c:v>5.5631999700000003E-4</c:v>
                </c:pt>
                <c:pt idx="9444">
                  <c:v>5.5639999699999998E-4</c:v>
                </c:pt>
                <c:pt idx="9445">
                  <c:v>5.5647999700000005E-4</c:v>
                </c:pt>
                <c:pt idx="9446">
                  <c:v>5.5655999700000001E-4</c:v>
                </c:pt>
                <c:pt idx="9447">
                  <c:v>5.5663999699999997E-4</c:v>
                </c:pt>
                <c:pt idx="9448">
                  <c:v>5.5671999700000003E-4</c:v>
                </c:pt>
                <c:pt idx="9449">
                  <c:v>5.5679999699999999E-4</c:v>
                </c:pt>
                <c:pt idx="9450">
                  <c:v>5.5687999699999995E-4</c:v>
                </c:pt>
                <c:pt idx="9451">
                  <c:v>5.5695999700000002E-4</c:v>
                </c:pt>
                <c:pt idx="9452">
                  <c:v>5.5703999699999998E-4</c:v>
                </c:pt>
                <c:pt idx="9453">
                  <c:v>5.5711999700000004E-4</c:v>
                </c:pt>
                <c:pt idx="9454">
                  <c:v>5.57199997E-4</c:v>
                </c:pt>
                <c:pt idx="9455">
                  <c:v>5.5727999699999996E-4</c:v>
                </c:pt>
                <c:pt idx="9456">
                  <c:v>5.5735999700000003E-4</c:v>
                </c:pt>
                <c:pt idx="9457">
                  <c:v>5.5743999699999999E-4</c:v>
                </c:pt>
                <c:pt idx="9458">
                  <c:v>5.5751999699999995E-4</c:v>
                </c:pt>
                <c:pt idx="9459">
                  <c:v>5.5759999700000001E-4</c:v>
                </c:pt>
                <c:pt idx="9460">
                  <c:v>5.5767999699999997E-4</c:v>
                </c:pt>
                <c:pt idx="9461">
                  <c:v>5.5775999700000004E-4</c:v>
                </c:pt>
                <c:pt idx="9462">
                  <c:v>5.57839997E-4</c:v>
                </c:pt>
                <c:pt idx="9463">
                  <c:v>5.5791999699999996E-4</c:v>
                </c:pt>
                <c:pt idx="9464">
                  <c:v>5.5799999700000002E-4</c:v>
                </c:pt>
                <c:pt idx="9465">
                  <c:v>5.5807999699999998E-4</c:v>
                </c:pt>
                <c:pt idx="9466">
                  <c:v>5.5815999700000005E-4</c:v>
                </c:pt>
                <c:pt idx="9467">
                  <c:v>5.5823999700000001E-4</c:v>
                </c:pt>
                <c:pt idx="9468">
                  <c:v>5.5831999699999997E-4</c:v>
                </c:pt>
                <c:pt idx="9469">
                  <c:v>5.5839999700000003E-4</c:v>
                </c:pt>
                <c:pt idx="9470">
                  <c:v>5.5847999699999999E-4</c:v>
                </c:pt>
                <c:pt idx="9471">
                  <c:v>5.5855999699999995E-4</c:v>
                </c:pt>
                <c:pt idx="9472">
                  <c:v>5.5863999700000002E-4</c:v>
                </c:pt>
                <c:pt idx="9473">
                  <c:v>5.5871999699999998E-4</c:v>
                </c:pt>
                <c:pt idx="9474">
                  <c:v>5.5879999700000004E-4</c:v>
                </c:pt>
                <c:pt idx="9475">
                  <c:v>5.58879997E-4</c:v>
                </c:pt>
                <c:pt idx="9476">
                  <c:v>5.5895999699999996E-4</c:v>
                </c:pt>
                <c:pt idx="9477">
                  <c:v>5.5903999700000003E-4</c:v>
                </c:pt>
                <c:pt idx="9478">
                  <c:v>5.5911999699999998E-4</c:v>
                </c:pt>
                <c:pt idx="9479">
                  <c:v>5.5919999700000005E-4</c:v>
                </c:pt>
                <c:pt idx="9480">
                  <c:v>5.5927999700000001E-4</c:v>
                </c:pt>
                <c:pt idx="9481">
                  <c:v>5.5935999699999997E-4</c:v>
                </c:pt>
                <c:pt idx="9482">
                  <c:v>5.5943999700000004E-4</c:v>
                </c:pt>
                <c:pt idx="9483">
                  <c:v>5.5951999699999999E-4</c:v>
                </c:pt>
                <c:pt idx="9484">
                  <c:v>5.5959999699999995E-4</c:v>
                </c:pt>
                <c:pt idx="9485">
                  <c:v>5.5967999700000002E-4</c:v>
                </c:pt>
                <c:pt idx="9486">
                  <c:v>5.5975999699999998E-4</c:v>
                </c:pt>
                <c:pt idx="9487">
                  <c:v>5.5983999700000005E-4</c:v>
                </c:pt>
                <c:pt idx="9488">
                  <c:v>5.59919997E-4</c:v>
                </c:pt>
                <c:pt idx="9489">
                  <c:v>5.5999999699999996E-4</c:v>
                </c:pt>
                <c:pt idx="9490">
                  <c:v>5.6007999700000003E-4</c:v>
                </c:pt>
                <c:pt idx="9491">
                  <c:v>5.6015999699999999E-4</c:v>
                </c:pt>
                <c:pt idx="9492">
                  <c:v>5.6023999699999995E-4</c:v>
                </c:pt>
                <c:pt idx="9493">
                  <c:v>5.6031999700000001E-4</c:v>
                </c:pt>
                <c:pt idx="9494">
                  <c:v>5.6039999699999997E-4</c:v>
                </c:pt>
                <c:pt idx="9495">
                  <c:v>5.6047999700000004E-4</c:v>
                </c:pt>
                <c:pt idx="9496">
                  <c:v>5.60559997E-4</c:v>
                </c:pt>
                <c:pt idx="9497">
                  <c:v>5.6063999699999996E-4</c:v>
                </c:pt>
                <c:pt idx="9498">
                  <c:v>5.6071999700000002E-4</c:v>
                </c:pt>
                <c:pt idx="9499">
                  <c:v>5.6079999699999998E-4</c:v>
                </c:pt>
                <c:pt idx="9500">
                  <c:v>5.6087999700000005E-4</c:v>
                </c:pt>
                <c:pt idx="9501">
                  <c:v>5.6095999700000001E-4</c:v>
                </c:pt>
                <c:pt idx="9502">
                  <c:v>5.6103999699999997E-4</c:v>
                </c:pt>
                <c:pt idx="9503">
                  <c:v>5.6111999700000003E-4</c:v>
                </c:pt>
                <c:pt idx="9504">
                  <c:v>5.6119999699999999E-4</c:v>
                </c:pt>
                <c:pt idx="9505">
                  <c:v>5.6127999699999995E-4</c:v>
                </c:pt>
                <c:pt idx="9506">
                  <c:v>5.6135999700000002E-4</c:v>
                </c:pt>
                <c:pt idx="9507">
                  <c:v>5.6143999699999998E-4</c:v>
                </c:pt>
                <c:pt idx="9508">
                  <c:v>5.6151999700000004E-4</c:v>
                </c:pt>
                <c:pt idx="9509">
                  <c:v>5.61599997E-4</c:v>
                </c:pt>
                <c:pt idx="9510">
                  <c:v>5.6167999699999996E-4</c:v>
                </c:pt>
                <c:pt idx="9511">
                  <c:v>5.6175999700000003E-4</c:v>
                </c:pt>
                <c:pt idx="9512">
                  <c:v>5.6183999699999999E-4</c:v>
                </c:pt>
                <c:pt idx="9513">
                  <c:v>5.6191999700000005E-4</c:v>
                </c:pt>
                <c:pt idx="9514">
                  <c:v>5.6199999700000001E-4</c:v>
                </c:pt>
                <c:pt idx="9515">
                  <c:v>5.6207999699999997E-4</c:v>
                </c:pt>
                <c:pt idx="9516">
                  <c:v>5.6215999700000004E-4</c:v>
                </c:pt>
                <c:pt idx="9517">
                  <c:v>5.62239997E-4</c:v>
                </c:pt>
                <c:pt idx="9518">
                  <c:v>5.6231999699999995E-4</c:v>
                </c:pt>
                <c:pt idx="9519">
                  <c:v>5.6239999700000002E-4</c:v>
                </c:pt>
                <c:pt idx="9520">
                  <c:v>5.6247999699999998E-4</c:v>
                </c:pt>
                <c:pt idx="9521">
                  <c:v>5.6255999700000005E-4</c:v>
                </c:pt>
                <c:pt idx="9522">
                  <c:v>5.6263999700000001E-4</c:v>
                </c:pt>
                <c:pt idx="9523">
                  <c:v>5.6271999699999996E-4</c:v>
                </c:pt>
                <c:pt idx="9524">
                  <c:v>5.6279999700000003E-4</c:v>
                </c:pt>
                <c:pt idx="9525">
                  <c:v>5.6287999699999999E-4</c:v>
                </c:pt>
                <c:pt idx="9526">
                  <c:v>5.6295999699999995E-4</c:v>
                </c:pt>
                <c:pt idx="9527">
                  <c:v>5.6303999700000002E-4</c:v>
                </c:pt>
                <c:pt idx="9528">
                  <c:v>5.6311999699999997E-4</c:v>
                </c:pt>
                <c:pt idx="9529">
                  <c:v>5.6319999700000004E-4</c:v>
                </c:pt>
                <c:pt idx="9530">
                  <c:v>5.63279997E-4</c:v>
                </c:pt>
                <c:pt idx="9531">
                  <c:v>5.6335999699999996E-4</c:v>
                </c:pt>
                <c:pt idx="9532">
                  <c:v>5.6343999700000002E-4</c:v>
                </c:pt>
                <c:pt idx="9533">
                  <c:v>5.6351999699999998E-4</c:v>
                </c:pt>
                <c:pt idx="9534">
                  <c:v>5.6359999700000005E-4</c:v>
                </c:pt>
                <c:pt idx="9535">
                  <c:v>5.6367999700000001E-4</c:v>
                </c:pt>
                <c:pt idx="9536">
                  <c:v>5.6375999699999997E-4</c:v>
                </c:pt>
                <c:pt idx="9537">
                  <c:v>5.6383999700000003E-4</c:v>
                </c:pt>
                <c:pt idx="9538">
                  <c:v>5.6391999699999999E-4</c:v>
                </c:pt>
                <c:pt idx="9539">
                  <c:v>5.6399999699999995E-4</c:v>
                </c:pt>
                <c:pt idx="9540">
                  <c:v>5.6407999700000002E-4</c:v>
                </c:pt>
                <c:pt idx="9541">
                  <c:v>5.6415999699999998E-4</c:v>
                </c:pt>
                <c:pt idx="9542">
                  <c:v>5.6423999700000004E-4</c:v>
                </c:pt>
                <c:pt idx="9543">
                  <c:v>5.64319997E-4</c:v>
                </c:pt>
                <c:pt idx="9544">
                  <c:v>5.6439999699999996E-4</c:v>
                </c:pt>
                <c:pt idx="9545">
                  <c:v>5.6447999700000003E-4</c:v>
                </c:pt>
                <c:pt idx="9546">
                  <c:v>5.6455999699999999E-4</c:v>
                </c:pt>
                <c:pt idx="9547">
                  <c:v>5.6463999700000005E-4</c:v>
                </c:pt>
                <c:pt idx="9548">
                  <c:v>5.6471999700000001E-4</c:v>
                </c:pt>
                <c:pt idx="9549">
                  <c:v>5.6479999699999997E-4</c:v>
                </c:pt>
                <c:pt idx="9550">
                  <c:v>5.6487999700000004E-4</c:v>
                </c:pt>
                <c:pt idx="9551">
                  <c:v>5.64959997E-4</c:v>
                </c:pt>
                <c:pt idx="9552">
                  <c:v>5.6503999699999996E-4</c:v>
                </c:pt>
                <c:pt idx="9553">
                  <c:v>5.6511999700000002E-4</c:v>
                </c:pt>
                <c:pt idx="9554">
                  <c:v>5.6519999699999998E-4</c:v>
                </c:pt>
                <c:pt idx="9555">
                  <c:v>5.6527999700000005E-4</c:v>
                </c:pt>
                <c:pt idx="9556">
                  <c:v>5.6535999700000001E-4</c:v>
                </c:pt>
                <c:pt idx="9557">
                  <c:v>5.6543999699999997E-4</c:v>
                </c:pt>
                <c:pt idx="9558">
                  <c:v>5.6551999700000003E-4</c:v>
                </c:pt>
                <c:pt idx="9559">
                  <c:v>5.6559999699999999E-4</c:v>
                </c:pt>
                <c:pt idx="9560">
                  <c:v>5.6567999699999995E-4</c:v>
                </c:pt>
                <c:pt idx="9561">
                  <c:v>5.6575999700000002E-4</c:v>
                </c:pt>
                <c:pt idx="9562">
                  <c:v>5.6583999699999997E-4</c:v>
                </c:pt>
                <c:pt idx="9563">
                  <c:v>5.6591999700000004E-4</c:v>
                </c:pt>
                <c:pt idx="9564">
                  <c:v>5.65999997E-4</c:v>
                </c:pt>
                <c:pt idx="9565">
                  <c:v>5.6607999699999996E-4</c:v>
                </c:pt>
                <c:pt idx="9566">
                  <c:v>5.6615999700000003E-4</c:v>
                </c:pt>
                <c:pt idx="9567">
                  <c:v>5.6623999699999998E-4</c:v>
                </c:pt>
                <c:pt idx="9568">
                  <c:v>5.6631999700000005E-4</c:v>
                </c:pt>
                <c:pt idx="9569">
                  <c:v>5.6639999700000001E-4</c:v>
                </c:pt>
                <c:pt idx="9570">
                  <c:v>5.6647999699999997E-4</c:v>
                </c:pt>
                <c:pt idx="9571">
                  <c:v>5.6655999700000004E-4</c:v>
                </c:pt>
                <c:pt idx="9572">
                  <c:v>5.6663999699999999E-4</c:v>
                </c:pt>
                <c:pt idx="9573">
                  <c:v>5.6671999699999995E-4</c:v>
                </c:pt>
                <c:pt idx="9574">
                  <c:v>5.6679999700000002E-4</c:v>
                </c:pt>
                <c:pt idx="9575">
                  <c:v>5.6687999699999998E-4</c:v>
                </c:pt>
                <c:pt idx="9576">
                  <c:v>5.6695999700000005E-4</c:v>
                </c:pt>
                <c:pt idx="9577">
                  <c:v>5.67039997E-4</c:v>
                </c:pt>
                <c:pt idx="9578">
                  <c:v>5.6711999699999996E-4</c:v>
                </c:pt>
                <c:pt idx="9579">
                  <c:v>5.6719999700000003E-4</c:v>
                </c:pt>
                <c:pt idx="9580">
                  <c:v>5.6727999699999999E-4</c:v>
                </c:pt>
                <c:pt idx="9581">
                  <c:v>5.6735999699999995E-4</c:v>
                </c:pt>
                <c:pt idx="9582">
                  <c:v>5.6743999700000001E-4</c:v>
                </c:pt>
                <c:pt idx="9583">
                  <c:v>5.6751999699999997E-4</c:v>
                </c:pt>
                <c:pt idx="9584">
                  <c:v>5.6759999700000004E-4</c:v>
                </c:pt>
                <c:pt idx="9585">
                  <c:v>5.67679997E-4</c:v>
                </c:pt>
                <c:pt idx="9586">
                  <c:v>5.6775999699999996E-4</c:v>
                </c:pt>
                <c:pt idx="9587">
                  <c:v>5.6783999700000002E-4</c:v>
                </c:pt>
                <c:pt idx="9588">
                  <c:v>5.6791999699999998E-4</c:v>
                </c:pt>
                <c:pt idx="9589">
                  <c:v>5.6799999700000005E-4</c:v>
                </c:pt>
                <c:pt idx="9590">
                  <c:v>5.6807999700000001E-4</c:v>
                </c:pt>
                <c:pt idx="9591">
                  <c:v>5.6815999699999997E-4</c:v>
                </c:pt>
                <c:pt idx="9592">
                  <c:v>5.6823999700000003E-4</c:v>
                </c:pt>
                <c:pt idx="9593">
                  <c:v>5.6831999699999999E-4</c:v>
                </c:pt>
                <c:pt idx="9594">
                  <c:v>5.6839999699999995E-4</c:v>
                </c:pt>
                <c:pt idx="9595">
                  <c:v>5.6847999700000002E-4</c:v>
                </c:pt>
                <c:pt idx="9596">
                  <c:v>5.6855999699999998E-4</c:v>
                </c:pt>
                <c:pt idx="9597">
                  <c:v>5.6863999700000004E-4</c:v>
                </c:pt>
                <c:pt idx="9598">
                  <c:v>5.68719997E-4</c:v>
                </c:pt>
                <c:pt idx="9599">
                  <c:v>5.6879999699999996E-4</c:v>
                </c:pt>
                <c:pt idx="9600">
                  <c:v>5.6887999700000003E-4</c:v>
                </c:pt>
                <c:pt idx="9601">
                  <c:v>5.6895999699999999E-4</c:v>
                </c:pt>
                <c:pt idx="9602">
                  <c:v>5.6903999700000005E-4</c:v>
                </c:pt>
                <c:pt idx="9603">
                  <c:v>5.6911999700000001E-4</c:v>
                </c:pt>
                <c:pt idx="9604">
                  <c:v>5.6919999699999997E-4</c:v>
                </c:pt>
                <c:pt idx="9605">
                  <c:v>5.6927999700000004E-4</c:v>
                </c:pt>
                <c:pt idx="9606">
                  <c:v>5.69359997E-4</c:v>
                </c:pt>
                <c:pt idx="9607">
                  <c:v>5.6943999699999995E-4</c:v>
                </c:pt>
                <c:pt idx="9608">
                  <c:v>5.6951999700000002E-4</c:v>
                </c:pt>
                <c:pt idx="9609">
                  <c:v>5.6959999699999998E-4</c:v>
                </c:pt>
                <c:pt idx="9610">
                  <c:v>5.6967999700000005E-4</c:v>
                </c:pt>
                <c:pt idx="9611">
                  <c:v>5.6975999700000001E-4</c:v>
                </c:pt>
                <c:pt idx="9612">
                  <c:v>5.6983999699999996E-4</c:v>
                </c:pt>
                <c:pt idx="9613">
                  <c:v>5.6991999700000003E-4</c:v>
                </c:pt>
                <c:pt idx="9614">
                  <c:v>5.6999999699999999E-4</c:v>
                </c:pt>
                <c:pt idx="9615">
                  <c:v>5.7007999699999995E-4</c:v>
                </c:pt>
                <c:pt idx="9616">
                  <c:v>5.7015999700000001E-4</c:v>
                </c:pt>
                <c:pt idx="9617">
                  <c:v>5.7023999699999997E-4</c:v>
                </c:pt>
                <c:pt idx="9618">
                  <c:v>5.7031999700000004E-4</c:v>
                </c:pt>
                <c:pt idx="9619">
                  <c:v>5.70399997E-4</c:v>
                </c:pt>
                <c:pt idx="9620">
                  <c:v>5.7047999699999996E-4</c:v>
                </c:pt>
                <c:pt idx="9621">
                  <c:v>5.7055999700000002E-4</c:v>
                </c:pt>
                <c:pt idx="9622">
                  <c:v>5.7063999699999998E-4</c:v>
                </c:pt>
                <c:pt idx="9623">
                  <c:v>5.7071999700000005E-4</c:v>
                </c:pt>
                <c:pt idx="9624">
                  <c:v>5.7079999700000001E-4</c:v>
                </c:pt>
                <c:pt idx="9625">
                  <c:v>5.7087999699999997E-4</c:v>
                </c:pt>
                <c:pt idx="9626">
                  <c:v>5.7095999700000003E-4</c:v>
                </c:pt>
                <c:pt idx="9627">
                  <c:v>5.7103999699999999E-4</c:v>
                </c:pt>
                <c:pt idx="9628">
                  <c:v>5.7111999699999995E-4</c:v>
                </c:pt>
                <c:pt idx="9629">
                  <c:v>5.7119999700000002E-4</c:v>
                </c:pt>
                <c:pt idx="9630">
                  <c:v>5.7127999699999998E-4</c:v>
                </c:pt>
                <c:pt idx="9631">
                  <c:v>5.7135999700000004E-4</c:v>
                </c:pt>
                <c:pt idx="9632">
                  <c:v>5.71439997E-4</c:v>
                </c:pt>
                <c:pt idx="9633">
                  <c:v>5.7151999699999996E-4</c:v>
                </c:pt>
                <c:pt idx="9634">
                  <c:v>5.7159999700000003E-4</c:v>
                </c:pt>
                <c:pt idx="9635">
                  <c:v>5.7167999699999999E-4</c:v>
                </c:pt>
                <c:pt idx="9636">
                  <c:v>5.7175999700000005E-4</c:v>
                </c:pt>
                <c:pt idx="9637">
                  <c:v>5.7183999700000001E-4</c:v>
                </c:pt>
                <c:pt idx="9638">
                  <c:v>5.7191999699999997E-4</c:v>
                </c:pt>
                <c:pt idx="9639">
                  <c:v>5.7199999700000004E-4</c:v>
                </c:pt>
                <c:pt idx="9640">
                  <c:v>5.72079997E-4</c:v>
                </c:pt>
                <c:pt idx="9641">
                  <c:v>5.7215999699999995E-4</c:v>
                </c:pt>
                <c:pt idx="9642">
                  <c:v>5.7223999700000002E-4</c:v>
                </c:pt>
                <c:pt idx="9643">
                  <c:v>5.7231999699999998E-4</c:v>
                </c:pt>
                <c:pt idx="9644">
                  <c:v>5.7239999700000005E-4</c:v>
                </c:pt>
                <c:pt idx="9645">
                  <c:v>5.7247999700000001E-4</c:v>
                </c:pt>
                <c:pt idx="9646">
                  <c:v>5.7255999699999996E-4</c:v>
                </c:pt>
                <c:pt idx="9647">
                  <c:v>5.7263999700000003E-4</c:v>
                </c:pt>
                <c:pt idx="9648">
                  <c:v>5.7271999699999999E-4</c:v>
                </c:pt>
                <c:pt idx="9649">
                  <c:v>5.7279999699999995E-4</c:v>
                </c:pt>
                <c:pt idx="9650">
                  <c:v>5.7287999700000002E-4</c:v>
                </c:pt>
                <c:pt idx="9651">
                  <c:v>5.7295999699999997E-4</c:v>
                </c:pt>
                <c:pt idx="9652">
                  <c:v>5.7303999700000004E-4</c:v>
                </c:pt>
                <c:pt idx="9653">
                  <c:v>5.73119997E-4</c:v>
                </c:pt>
                <c:pt idx="9654">
                  <c:v>5.7319999699999996E-4</c:v>
                </c:pt>
                <c:pt idx="9655">
                  <c:v>5.7327999700000003E-4</c:v>
                </c:pt>
                <c:pt idx="9656">
                  <c:v>5.7335999699999998E-4</c:v>
                </c:pt>
                <c:pt idx="9657">
                  <c:v>5.7343999700000005E-4</c:v>
                </c:pt>
                <c:pt idx="9658">
                  <c:v>5.7351999700000001E-4</c:v>
                </c:pt>
                <c:pt idx="9659">
                  <c:v>5.7359999699999997E-4</c:v>
                </c:pt>
                <c:pt idx="9660">
                  <c:v>5.7367999700000004E-4</c:v>
                </c:pt>
                <c:pt idx="9661">
                  <c:v>5.7375999699999999E-4</c:v>
                </c:pt>
                <c:pt idx="9662">
                  <c:v>5.7383999699999995E-4</c:v>
                </c:pt>
                <c:pt idx="9663">
                  <c:v>5.7391999700000002E-4</c:v>
                </c:pt>
                <c:pt idx="9664">
                  <c:v>5.7399999699999998E-4</c:v>
                </c:pt>
                <c:pt idx="9665">
                  <c:v>5.7407999700000004E-4</c:v>
                </c:pt>
                <c:pt idx="9666">
                  <c:v>5.74159997E-4</c:v>
                </c:pt>
                <c:pt idx="9667">
                  <c:v>5.7423999699999996E-4</c:v>
                </c:pt>
                <c:pt idx="9668">
                  <c:v>5.7431999700000003E-4</c:v>
                </c:pt>
                <c:pt idx="9669">
                  <c:v>5.7439999699999999E-4</c:v>
                </c:pt>
                <c:pt idx="9670">
                  <c:v>5.7447999699999995E-4</c:v>
                </c:pt>
                <c:pt idx="9671">
                  <c:v>5.7455999700000001E-4</c:v>
                </c:pt>
                <c:pt idx="9672">
                  <c:v>5.7463999699999997E-4</c:v>
                </c:pt>
                <c:pt idx="9673">
                  <c:v>5.7471999700000004E-4</c:v>
                </c:pt>
                <c:pt idx="9674">
                  <c:v>5.74799997E-4</c:v>
                </c:pt>
                <c:pt idx="9675">
                  <c:v>5.7487999699999996E-4</c:v>
                </c:pt>
                <c:pt idx="9676">
                  <c:v>5.7495999700000002E-4</c:v>
                </c:pt>
                <c:pt idx="9677">
                  <c:v>5.7503999699999998E-4</c:v>
                </c:pt>
                <c:pt idx="9678">
                  <c:v>5.7511999700000005E-4</c:v>
                </c:pt>
                <c:pt idx="9679">
                  <c:v>5.7519999700000001E-4</c:v>
                </c:pt>
                <c:pt idx="9680">
                  <c:v>5.7527999699999997E-4</c:v>
                </c:pt>
                <c:pt idx="9681">
                  <c:v>5.7535999700000003E-4</c:v>
                </c:pt>
                <c:pt idx="9682">
                  <c:v>5.7543999699999999E-4</c:v>
                </c:pt>
                <c:pt idx="9683">
                  <c:v>5.7551999699999995E-4</c:v>
                </c:pt>
                <c:pt idx="9684">
                  <c:v>5.7559999700000002E-4</c:v>
                </c:pt>
                <c:pt idx="9685">
                  <c:v>5.7567999699999998E-4</c:v>
                </c:pt>
                <c:pt idx="9686">
                  <c:v>5.7575999700000004E-4</c:v>
                </c:pt>
                <c:pt idx="9687">
                  <c:v>5.75839997E-4</c:v>
                </c:pt>
                <c:pt idx="9688">
                  <c:v>5.7591999599999996E-4</c:v>
                </c:pt>
                <c:pt idx="9689">
                  <c:v>5.7599999600000003E-4</c:v>
                </c:pt>
                <c:pt idx="9690">
                  <c:v>5.7607999599999999E-4</c:v>
                </c:pt>
                <c:pt idx="9691">
                  <c:v>5.7615999599999995E-4</c:v>
                </c:pt>
                <c:pt idx="9692">
                  <c:v>5.7623999600000001E-4</c:v>
                </c:pt>
                <c:pt idx="9693">
                  <c:v>5.7631999599999997E-4</c:v>
                </c:pt>
                <c:pt idx="9694">
                  <c:v>5.7639999600000004E-4</c:v>
                </c:pt>
                <c:pt idx="9695">
                  <c:v>5.76479996E-4</c:v>
                </c:pt>
                <c:pt idx="9696">
                  <c:v>5.7655999599999996E-4</c:v>
                </c:pt>
                <c:pt idx="9697">
                  <c:v>5.7663999600000002E-4</c:v>
                </c:pt>
                <c:pt idx="9698">
                  <c:v>5.7671999599999998E-4</c:v>
                </c:pt>
                <c:pt idx="9699">
                  <c:v>5.7679999600000005E-4</c:v>
                </c:pt>
                <c:pt idx="9700">
                  <c:v>5.7687999600000001E-4</c:v>
                </c:pt>
                <c:pt idx="9701">
                  <c:v>5.7695999599999997E-4</c:v>
                </c:pt>
                <c:pt idx="9702">
                  <c:v>5.7703999600000003E-4</c:v>
                </c:pt>
                <c:pt idx="9703">
                  <c:v>5.7711999599999999E-4</c:v>
                </c:pt>
                <c:pt idx="9704">
                  <c:v>5.7719999599999995E-4</c:v>
                </c:pt>
                <c:pt idx="9705">
                  <c:v>5.7727999600000002E-4</c:v>
                </c:pt>
                <c:pt idx="9706">
                  <c:v>5.7735999599999998E-4</c:v>
                </c:pt>
                <c:pt idx="9707">
                  <c:v>5.7743999600000004E-4</c:v>
                </c:pt>
                <c:pt idx="9708">
                  <c:v>5.77519996E-4</c:v>
                </c:pt>
                <c:pt idx="9709">
                  <c:v>5.7759999599999996E-4</c:v>
                </c:pt>
                <c:pt idx="9710">
                  <c:v>5.7767999600000003E-4</c:v>
                </c:pt>
                <c:pt idx="9711">
                  <c:v>5.7775999599999999E-4</c:v>
                </c:pt>
                <c:pt idx="9712">
                  <c:v>5.7783999600000005E-4</c:v>
                </c:pt>
                <c:pt idx="9713">
                  <c:v>5.7791999600000001E-4</c:v>
                </c:pt>
                <c:pt idx="9714">
                  <c:v>5.7799999599999997E-4</c:v>
                </c:pt>
                <c:pt idx="9715">
                  <c:v>5.7807999600000004E-4</c:v>
                </c:pt>
                <c:pt idx="9716">
                  <c:v>5.78159996E-4</c:v>
                </c:pt>
                <c:pt idx="9717">
                  <c:v>5.7823999599999995E-4</c:v>
                </c:pt>
                <c:pt idx="9718">
                  <c:v>5.7831999600000002E-4</c:v>
                </c:pt>
                <c:pt idx="9719">
                  <c:v>5.7839999599999998E-4</c:v>
                </c:pt>
                <c:pt idx="9720">
                  <c:v>5.7847999600000005E-4</c:v>
                </c:pt>
                <c:pt idx="9721">
                  <c:v>5.7855999600000001E-4</c:v>
                </c:pt>
                <c:pt idx="9722">
                  <c:v>5.7863999599999996E-4</c:v>
                </c:pt>
                <c:pt idx="9723">
                  <c:v>5.7871999600000003E-4</c:v>
                </c:pt>
                <c:pt idx="9724">
                  <c:v>5.7879999599999999E-4</c:v>
                </c:pt>
                <c:pt idx="9725">
                  <c:v>5.7887999599999995E-4</c:v>
                </c:pt>
                <c:pt idx="9726">
                  <c:v>5.7895999600000002E-4</c:v>
                </c:pt>
                <c:pt idx="9727">
                  <c:v>5.7903999599999997E-4</c:v>
                </c:pt>
                <c:pt idx="9728">
                  <c:v>5.7911999600000004E-4</c:v>
                </c:pt>
                <c:pt idx="9729">
                  <c:v>5.79199996E-4</c:v>
                </c:pt>
                <c:pt idx="9730">
                  <c:v>5.7927999599999996E-4</c:v>
                </c:pt>
                <c:pt idx="9731">
                  <c:v>5.7935999600000003E-4</c:v>
                </c:pt>
                <c:pt idx="9732">
                  <c:v>5.7943999599999998E-4</c:v>
                </c:pt>
                <c:pt idx="9733">
                  <c:v>5.7951999600000005E-4</c:v>
                </c:pt>
                <c:pt idx="9734">
                  <c:v>5.7959999600000001E-4</c:v>
                </c:pt>
                <c:pt idx="9735">
                  <c:v>5.7967999599999997E-4</c:v>
                </c:pt>
                <c:pt idx="9736">
                  <c:v>5.7975999600000004E-4</c:v>
                </c:pt>
                <c:pt idx="9737">
                  <c:v>5.7983999599999999E-4</c:v>
                </c:pt>
                <c:pt idx="9738">
                  <c:v>5.7991999599999995E-4</c:v>
                </c:pt>
                <c:pt idx="9739">
                  <c:v>5.7999999600000002E-4</c:v>
                </c:pt>
                <c:pt idx="9740">
                  <c:v>5.8007999599999998E-4</c:v>
                </c:pt>
                <c:pt idx="9741">
                  <c:v>5.8015999600000004E-4</c:v>
                </c:pt>
                <c:pt idx="9742">
                  <c:v>5.80239996E-4</c:v>
                </c:pt>
                <c:pt idx="9743">
                  <c:v>5.8031999599999996E-4</c:v>
                </c:pt>
                <c:pt idx="9744">
                  <c:v>5.8039999600000003E-4</c:v>
                </c:pt>
                <c:pt idx="9745">
                  <c:v>5.8047999599999999E-4</c:v>
                </c:pt>
                <c:pt idx="9746">
                  <c:v>5.8055999599999995E-4</c:v>
                </c:pt>
                <c:pt idx="9747">
                  <c:v>5.8063999600000001E-4</c:v>
                </c:pt>
                <c:pt idx="9748">
                  <c:v>5.8071999599999997E-4</c:v>
                </c:pt>
                <c:pt idx="9749">
                  <c:v>5.8079999600000004E-4</c:v>
                </c:pt>
                <c:pt idx="9750">
                  <c:v>5.80879996E-4</c:v>
                </c:pt>
                <c:pt idx="9751">
                  <c:v>5.8095999599999996E-4</c:v>
                </c:pt>
                <c:pt idx="9752">
                  <c:v>5.8103999600000002E-4</c:v>
                </c:pt>
                <c:pt idx="9753">
                  <c:v>5.8111999599999998E-4</c:v>
                </c:pt>
                <c:pt idx="9754">
                  <c:v>5.8119999600000005E-4</c:v>
                </c:pt>
                <c:pt idx="9755">
                  <c:v>5.8127999600000001E-4</c:v>
                </c:pt>
                <c:pt idx="9756">
                  <c:v>5.8135999599999997E-4</c:v>
                </c:pt>
                <c:pt idx="9757">
                  <c:v>5.8143999600000003E-4</c:v>
                </c:pt>
                <c:pt idx="9758">
                  <c:v>5.8151999599999999E-4</c:v>
                </c:pt>
                <c:pt idx="9759">
                  <c:v>5.8159999599999995E-4</c:v>
                </c:pt>
                <c:pt idx="9760">
                  <c:v>5.8167999600000002E-4</c:v>
                </c:pt>
                <c:pt idx="9761">
                  <c:v>5.8175999599999998E-4</c:v>
                </c:pt>
                <c:pt idx="9762">
                  <c:v>5.8183999600000004E-4</c:v>
                </c:pt>
                <c:pt idx="9763">
                  <c:v>5.81919996E-4</c:v>
                </c:pt>
                <c:pt idx="9764">
                  <c:v>5.8199999599999996E-4</c:v>
                </c:pt>
                <c:pt idx="9765">
                  <c:v>5.8207999600000003E-4</c:v>
                </c:pt>
                <c:pt idx="9766">
                  <c:v>5.8215999599999999E-4</c:v>
                </c:pt>
                <c:pt idx="9767">
                  <c:v>5.8223999600000005E-4</c:v>
                </c:pt>
                <c:pt idx="9768">
                  <c:v>5.8231999600000001E-4</c:v>
                </c:pt>
                <c:pt idx="9769">
                  <c:v>5.8239999599999997E-4</c:v>
                </c:pt>
                <c:pt idx="9770">
                  <c:v>5.8247999600000004E-4</c:v>
                </c:pt>
                <c:pt idx="9771">
                  <c:v>5.8255999599999999E-4</c:v>
                </c:pt>
                <c:pt idx="9772">
                  <c:v>5.8263999599999995E-4</c:v>
                </c:pt>
                <c:pt idx="9773">
                  <c:v>5.8271999600000002E-4</c:v>
                </c:pt>
                <c:pt idx="9774">
                  <c:v>5.8279999599999998E-4</c:v>
                </c:pt>
                <c:pt idx="9775">
                  <c:v>5.8287999600000005E-4</c:v>
                </c:pt>
                <c:pt idx="9776">
                  <c:v>5.82959996E-4</c:v>
                </c:pt>
                <c:pt idx="9777">
                  <c:v>5.8303999599999996E-4</c:v>
                </c:pt>
                <c:pt idx="9778">
                  <c:v>5.8311999600000003E-4</c:v>
                </c:pt>
                <c:pt idx="9779">
                  <c:v>5.8319999599999999E-4</c:v>
                </c:pt>
                <c:pt idx="9780">
                  <c:v>5.8327999599999995E-4</c:v>
                </c:pt>
                <c:pt idx="9781">
                  <c:v>5.8335999600000001E-4</c:v>
                </c:pt>
                <c:pt idx="9782">
                  <c:v>5.8343999599999997E-4</c:v>
                </c:pt>
                <c:pt idx="9783">
                  <c:v>5.8351999600000004E-4</c:v>
                </c:pt>
                <c:pt idx="9784">
                  <c:v>5.83599996E-4</c:v>
                </c:pt>
                <c:pt idx="9785">
                  <c:v>5.8367999599999996E-4</c:v>
                </c:pt>
                <c:pt idx="9786">
                  <c:v>5.8375999600000002E-4</c:v>
                </c:pt>
                <c:pt idx="9787">
                  <c:v>5.8383999599999998E-4</c:v>
                </c:pt>
                <c:pt idx="9788">
                  <c:v>5.8391999600000005E-4</c:v>
                </c:pt>
                <c:pt idx="9789">
                  <c:v>5.8399999600000001E-4</c:v>
                </c:pt>
                <c:pt idx="9790">
                  <c:v>5.8407999599999997E-4</c:v>
                </c:pt>
                <c:pt idx="9791">
                  <c:v>5.8415999600000003E-4</c:v>
                </c:pt>
                <c:pt idx="9792">
                  <c:v>5.8423999599999999E-4</c:v>
                </c:pt>
                <c:pt idx="9793">
                  <c:v>5.8431999599999995E-4</c:v>
                </c:pt>
                <c:pt idx="9794">
                  <c:v>5.8439999600000002E-4</c:v>
                </c:pt>
                <c:pt idx="9795">
                  <c:v>5.8447999599999998E-4</c:v>
                </c:pt>
                <c:pt idx="9796">
                  <c:v>5.8455999600000004E-4</c:v>
                </c:pt>
                <c:pt idx="9797">
                  <c:v>5.84639996E-4</c:v>
                </c:pt>
                <c:pt idx="9798">
                  <c:v>5.8471999599999996E-4</c:v>
                </c:pt>
                <c:pt idx="9799">
                  <c:v>5.8479999600000003E-4</c:v>
                </c:pt>
                <c:pt idx="9800">
                  <c:v>5.8487999599999999E-4</c:v>
                </c:pt>
                <c:pt idx="9801">
                  <c:v>5.8495999600000005E-4</c:v>
                </c:pt>
                <c:pt idx="9802">
                  <c:v>5.8503999600000001E-4</c:v>
                </c:pt>
                <c:pt idx="9803">
                  <c:v>5.8511999599999997E-4</c:v>
                </c:pt>
                <c:pt idx="9804">
                  <c:v>5.8519999600000004E-4</c:v>
                </c:pt>
                <c:pt idx="9805">
                  <c:v>5.85279996E-4</c:v>
                </c:pt>
                <c:pt idx="9806">
                  <c:v>5.8535999599999995E-4</c:v>
                </c:pt>
                <c:pt idx="9807">
                  <c:v>5.8543999600000002E-4</c:v>
                </c:pt>
                <c:pt idx="9808">
                  <c:v>5.8551999599999998E-4</c:v>
                </c:pt>
                <c:pt idx="9809">
                  <c:v>5.8559999600000005E-4</c:v>
                </c:pt>
                <c:pt idx="9810">
                  <c:v>5.8567999600000001E-4</c:v>
                </c:pt>
                <c:pt idx="9811">
                  <c:v>5.8575999599999996E-4</c:v>
                </c:pt>
                <c:pt idx="9812">
                  <c:v>5.8583999600000003E-4</c:v>
                </c:pt>
                <c:pt idx="9813">
                  <c:v>5.8591999599999999E-4</c:v>
                </c:pt>
                <c:pt idx="9814">
                  <c:v>5.8599999599999995E-4</c:v>
                </c:pt>
                <c:pt idx="9815">
                  <c:v>5.8607999600000002E-4</c:v>
                </c:pt>
                <c:pt idx="9816">
                  <c:v>5.8615999599999997E-4</c:v>
                </c:pt>
                <c:pt idx="9817">
                  <c:v>5.8623999600000004E-4</c:v>
                </c:pt>
                <c:pt idx="9818">
                  <c:v>5.86319996E-4</c:v>
                </c:pt>
                <c:pt idx="9819">
                  <c:v>5.8639999599999996E-4</c:v>
                </c:pt>
                <c:pt idx="9820">
                  <c:v>5.8647999600000003E-4</c:v>
                </c:pt>
                <c:pt idx="9821">
                  <c:v>5.8655999599999998E-4</c:v>
                </c:pt>
                <c:pt idx="9822">
                  <c:v>5.8663999600000005E-4</c:v>
                </c:pt>
                <c:pt idx="9823">
                  <c:v>5.8671999600000001E-4</c:v>
                </c:pt>
                <c:pt idx="9824">
                  <c:v>5.8679999599999997E-4</c:v>
                </c:pt>
                <c:pt idx="9825">
                  <c:v>5.8687999600000003E-4</c:v>
                </c:pt>
                <c:pt idx="9826">
                  <c:v>5.8695999599999999E-4</c:v>
                </c:pt>
                <c:pt idx="9827">
                  <c:v>5.8703999599999995E-4</c:v>
                </c:pt>
                <c:pt idx="9828">
                  <c:v>5.8711999600000002E-4</c:v>
                </c:pt>
                <c:pt idx="9829">
                  <c:v>5.8719999599999998E-4</c:v>
                </c:pt>
                <c:pt idx="9830">
                  <c:v>5.8727999600000004E-4</c:v>
                </c:pt>
                <c:pt idx="9831">
                  <c:v>5.87359996E-4</c:v>
                </c:pt>
                <c:pt idx="9832">
                  <c:v>5.8743999599999996E-4</c:v>
                </c:pt>
                <c:pt idx="9833">
                  <c:v>5.8751999600000003E-4</c:v>
                </c:pt>
                <c:pt idx="9834">
                  <c:v>5.8759999599999999E-4</c:v>
                </c:pt>
                <c:pt idx="9835">
                  <c:v>5.8767999599999995E-4</c:v>
                </c:pt>
                <c:pt idx="9836">
                  <c:v>5.8775999600000001E-4</c:v>
                </c:pt>
                <c:pt idx="9837">
                  <c:v>5.8783999599999997E-4</c:v>
                </c:pt>
                <c:pt idx="9838">
                  <c:v>5.8791999600000004E-4</c:v>
                </c:pt>
                <c:pt idx="9839">
                  <c:v>5.87999996E-4</c:v>
                </c:pt>
                <c:pt idx="9840">
                  <c:v>5.8807999599999996E-4</c:v>
                </c:pt>
                <c:pt idx="9841">
                  <c:v>5.8815999600000002E-4</c:v>
                </c:pt>
                <c:pt idx="9842">
                  <c:v>5.8823999599999998E-4</c:v>
                </c:pt>
                <c:pt idx="9843">
                  <c:v>5.8831999600000005E-4</c:v>
                </c:pt>
                <c:pt idx="9844">
                  <c:v>5.8839999600000001E-4</c:v>
                </c:pt>
                <c:pt idx="9845">
                  <c:v>5.8847999599999997E-4</c:v>
                </c:pt>
                <c:pt idx="9846">
                  <c:v>5.8855999600000003E-4</c:v>
                </c:pt>
                <c:pt idx="9847">
                  <c:v>5.8863999599999999E-4</c:v>
                </c:pt>
                <c:pt idx="9848">
                  <c:v>5.8871999599999995E-4</c:v>
                </c:pt>
                <c:pt idx="9849">
                  <c:v>5.8879999600000002E-4</c:v>
                </c:pt>
                <c:pt idx="9850">
                  <c:v>5.8887999599999998E-4</c:v>
                </c:pt>
                <c:pt idx="9851">
                  <c:v>5.8895999600000004E-4</c:v>
                </c:pt>
                <c:pt idx="9852">
                  <c:v>5.89039996E-4</c:v>
                </c:pt>
                <c:pt idx="9853">
                  <c:v>5.8911999599999996E-4</c:v>
                </c:pt>
                <c:pt idx="9854">
                  <c:v>5.8919999600000003E-4</c:v>
                </c:pt>
                <c:pt idx="9855">
                  <c:v>5.8927999599999998E-4</c:v>
                </c:pt>
                <c:pt idx="9856">
                  <c:v>5.8935999600000005E-4</c:v>
                </c:pt>
                <c:pt idx="9857">
                  <c:v>5.8943999600000001E-4</c:v>
                </c:pt>
                <c:pt idx="9858">
                  <c:v>5.8951999599999997E-4</c:v>
                </c:pt>
                <c:pt idx="9859">
                  <c:v>5.8959999600000004E-4</c:v>
                </c:pt>
                <c:pt idx="9860">
                  <c:v>5.8967999599999999E-4</c:v>
                </c:pt>
                <c:pt idx="9861">
                  <c:v>5.8975999599999995E-4</c:v>
                </c:pt>
                <c:pt idx="9862">
                  <c:v>5.8983999600000002E-4</c:v>
                </c:pt>
                <c:pt idx="9863">
                  <c:v>5.8991999599999998E-4</c:v>
                </c:pt>
                <c:pt idx="9864">
                  <c:v>5.8999999600000005E-4</c:v>
                </c:pt>
                <c:pt idx="9865">
                  <c:v>5.90079996E-4</c:v>
                </c:pt>
                <c:pt idx="9866">
                  <c:v>5.9015999599999996E-4</c:v>
                </c:pt>
                <c:pt idx="9867">
                  <c:v>5.9023999600000003E-4</c:v>
                </c:pt>
                <c:pt idx="9868">
                  <c:v>5.9031999599999999E-4</c:v>
                </c:pt>
                <c:pt idx="9869">
                  <c:v>5.9039999599999995E-4</c:v>
                </c:pt>
                <c:pt idx="9870">
                  <c:v>5.9047999600000001E-4</c:v>
                </c:pt>
                <c:pt idx="9871">
                  <c:v>5.9055999599999997E-4</c:v>
                </c:pt>
                <c:pt idx="9872">
                  <c:v>5.9063999600000004E-4</c:v>
                </c:pt>
                <c:pt idx="9873">
                  <c:v>5.90719996E-4</c:v>
                </c:pt>
                <c:pt idx="9874">
                  <c:v>5.9079999599999996E-4</c:v>
                </c:pt>
                <c:pt idx="9875">
                  <c:v>5.9087999600000002E-4</c:v>
                </c:pt>
                <c:pt idx="9876">
                  <c:v>5.9095999599999998E-4</c:v>
                </c:pt>
                <c:pt idx="9877">
                  <c:v>5.9103999600000005E-4</c:v>
                </c:pt>
                <c:pt idx="9878">
                  <c:v>5.9111999600000001E-4</c:v>
                </c:pt>
                <c:pt idx="9879">
                  <c:v>5.9119999599999997E-4</c:v>
                </c:pt>
                <c:pt idx="9880">
                  <c:v>5.9127999600000003E-4</c:v>
                </c:pt>
                <c:pt idx="9881">
                  <c:v>5.9135999599999999E-4</c:v>
                </c:pt>
                <c:pt idx="9882">
                  <c:v>5.9143999599999995E-4</c:v>
                </c:pt>
                <c:pt idx="9883">
                  <c:v>5.9151999600000002E-4</c:v>
                </c:pt>
                <c:pt idx="9884">
                  <c:v>5.9159999599999998E-4</c:v>
                </c:pt>
                <c:pt idx="9885">
                  <c:v>5.9167999600000004E-4</c:v>
                </c:pt>
                <c:pt idx="9886">
                  <c:v>5.91759996E-4</c:v>
                </c:pt>
                <c:pt idx="9887">
                  <c:v>5.9183999599999996E-4</c:v>
                </c:pt>
                <c:pt idx="9888">
                  <c:v>5.9191999600000003E-4</c:v>
                </c:pt>
                <c:pt idx="9889">
                  <c:v>5.9199999599999999E-4</c:v>
                </c:pt>
                <c:pt idx="9890">
                  <c:v>5.9207999600000005E-4</c:v>
                </c:pt>
                <c:pt idx="9891">
                  <c:v>5.9215999600000001E-4</c:v>
                </c:pt>
                <c:pt idx="9892">
                  <c:v>5.9223999599999997E-4</c:v>
                </c:pt>
                <c:pt idx="9893">
                  <c:v>5.9231999600000004E-4</c:v>
                </c:pt>
                <c:pt idx="9894">
                  <c:v>5.92399996E-4</c:v>
                </c:pt>
                <c:pt idx="9895">
                  <c:v>5.9247999599999995E-4</c:v>
                </c:pt>
                <c:pt idx="9896">
                  <c:v>5.9255999600000002E-4</c:v>
                </c:pt>
                <c:pt idx="9897">
                  <c:v>5.9263999599999998E-4</c:v>
                </c:pt>
                <c:pt idx="9898">
                  <c:v>5.9271999600000005E-4</c:v>
                </c:pt>
                <c:pt idx="9899">
                  <c:v>5.9279999600000001E-4</c:v>
                </c:pt>
                <c:pt idx="9900">
                  <c:v>5.9287999599999996E-4</c:v>
                </c:pt>
                <c:pt idx="9901">
                  <c:v>5.9295999600000003E-4</c:v>
                </c:pt>
                <c:pt idx="9902">
                  <c:v>5.9303999599999999E-4</c:v>
                </c:pt>
                <c:pt idx="9903">
                  <c:v>5.9311999599999995E-4</c:v>
                </c:pt>
                <c:pt idx="9904">
                  <c:v>5.9319999600000001E-4</c:v>
                </c:pt>
                <c:pt idx="9905">
                  <c:v>5.9327999599999997E-4</c:v>
                </c:pt>
                <c:pt idx="9906">
                  <c:v>5.9335999600000004E-4</c:v>
                </c:pt>
                <c:pt idx="9907">
                  <c:v>5.93439996E-4</c:v>
                </c:pt>
                <c:pt idx="9908">
                  <c:v>5.9351999599999996E-4</c:v>
                </c:pt>
                <c:pt idx="9909">
                  <c:v>5.9359999600000002E-4</c:v>
                </c:pt>
                <c:pt idx="9910">
                  <c:v>5.9367999599999998E-4</c:v>
                </c:pt>
                <c:pt idx="9911">
                  <c:v>5.9375999600000005E-4</c:v>
                </c:pt>
                <c:pt idx="9912">
                  <c:v>5.9383999600000001E-4</c:v>
                </c:pt>
                <c:pt idx="9913">
                  <c:v>5.9391999599999997E-4</c:v>
                </c:pt>
                <c:pt idx="9914">
                  <c:v>5.9399999600000003E-4</c:v>
                </c:pt>
                <c:pt idx="9915">
                  <c:v>5.9407999599999999E-4</c:v>
                </c:pt>
                <c:pt idx="9916">
                  <c:v>5.9415999599999995E-4</c:v>
                </c:pt>
                <c:pt idx="9917">
                  <c:v>5.9423999600000002E-4</c:v>
                </c:pt>
                <c:pt idx="9918">
                  <c:v>5.9431999599999998E-4</c:v>
                </c:pt>
                <c:pt idx="9919">
                  <c:v>5.9439999600000004E-4</c:v>
                </c:pt>
                <c:pt idx="9920">
                  <c:v>5.94479996E-4</c:v>
                </c:pt>
                <c:pt idx="9921">
                  <c:v>5.9455999599999996E-4</c:v>
                </c:pt>
                <c:pt idx="9922">
                  <c:v>5.9463999600000003E-4</c:v>
                </c:pt>
                <c:pt idx="9923">
                  <c:v>5.9471999599999999E-4</c:v>
                </c:pt>
                <c:pt idx="9924">
                  <c:v>5.9479999600000005E-4</c:v>
                </c:pt>
                <c:pt idx="9925">
                  <c:v>5.9487999600000001E-4</c:v>
                </c:pt>
                <c:pt idx="9926">
                  <c:v>5.9495999599999997E-4</c:v>
                </c:pt>
                <c:pt idx="9927">
                  <c:v>5.9503999600000004E-4</c:v>
                </c:pt>
                <c:pt idx="9928">
                  <c:v>5.95119996E-4</c:v>
                </c:pt>
                <c:pt idx="9929">
                  <c:v>5.9519999599999996E-4</c:v>
                </c:pt>
                <c:pt idx="9930">
                  <c:v>5.9527999600000002E-4</c:v>
                </c:pt>
                <c:pt idx="9931">
                  <c:v>5.9535999599999998E-4</c:v>
                </c:pt>
                <c:pt idx="9932">
                  <c:v>5.9543999600000005E-4</c:v>
                </c:pt>
                <c:pt idx="9933">
                  <c:v>5.9551999600000001E-4</c:v>
                </c:pt>
                <c:pt idx="9934">
                  <c:v>5.9559999599999996E-4</c:v>
                </c:pt>
                <c:pt idx="9935">
                  <c:v>5.9567999600000003E-4</c:v>
                </c:pt>
                <c:pt idx="9936">
                  <c:v>5.9575999599999999E-4</c:v>
                </c:pt>
                <c:pt idx="9937">
                  <c:v>5.9583999599999995E-4</c:v>
                </c:pt>
                <c:pt idx="9938">
                  <c:v>5.9591999600000002E-4</c:v>
                </c:pt>
                <c:pt idx="9939">
                  <c:v>5.9599999599999997E-4</c:v>
                </c:pt>
                <c:pt idx="9940">
                  <c:v>5.9607999600000004E-4</c:v>
                </c:pt>
                <c:pt idx="9941">
                  <c:v>5.96159996E-4</c:v>
                </c:pt>
                <c:pt idx="9942">
                  <c:v>5.9623999599999996E-4</c:v>
                </c:pt>
                <c:pt idx="9943">
                  <c:v>5.9631999600000003E-4</c:v>
                </c:pt>
                <c:pt idx="9944">
                  <c:v>5.9639999599999998E-4</c:v>
                </c:pt>
                <c:pt idx="9945">
                  <c:v>5.9647999600000005E-4</c:v>
                </c:pt>
                <c:pt idx="9946">
                  <c:v>5.9655999600000001E-4</c:v>
                </c:pt>
                <c:pt idx="9947">
                  <c:v>5.9663999599999997E-4</c:v>
                </c:pt>
                <c:pt idx="9948">
                  <c:v>5.9671999600000004E-4</c:v>
                </c:pt>
                <c:pt idx="9949">
                  <c:v>5.9679999599999999E-4</c:v>
                </c:pt>
                <c:pt idx="9950">
                  <c:v>5.9687999599999995E-4</c:v>
                </c:pt>
                <c:pt idx="9951">
                  <c:v>5.9695999600000002E-4</c:v>
                </c:pt>
                <c:pt idx="9952">
                  <c:v>5.9703999599999998E-4</c:v>
                </c:pt>
                <c:pt idx="9953">
                  <c:v>5.9711999600000005E-4</c:v>
                </c:pt>
                <c:pt idx="9954">
                  <c:v>5.97199996E-4</c:v>
                </c:pt>
                <c:pt idx="9955">
                  <c:v>5.9727999599999996E-4</c:v>
                </c:pt>
                <c:pt idx="9956">
                  <c:v>5.9735999600000003E-4</c:v>
                </c:pt>
                <c:pt idx="9957">
                  <c:v>5.9743999599999999E-4</c:v>
                </c:pt>
                <c:pt idx="9958">
                  <c:v>5.9751999599999995E-4</c:v>
                </c:pt>
                <c:pt idx="9959">
                  <c:v>5.9759999600000001E-4</c:v>
                </c:pt>
                <c:pt idx="9960">
                  <c:v>5.9767999599999997E-4</c:v>
                </c:pt>
                <c:pt idx="9961">
                  <c:v>5.9775999600000004E-4</c:v>
                </c:pt>
                <c:pt idx="9962">
                  <c:v>5.97839996E-4</c:v>
                </c:pt>
                <c:pt idx="9963">
                  <c:v>5.9791999599999996E-4</c:v>
                </c:pt>
                <c:pt idx="9964">
                  <c:v>5.9799999600000002E-4</c:v>
                </c:pt>
                <c:pt idx="9965">
                  <c:v>5.9807999599999998E-4</c:v>
                </c:pt>
                <c:pt idx="9966">
                  <c:v>5.9815999600000005E-4</c:v>
                </c:pt>
                <c:pt idx="9967">
                  <c:v>5.9823999600000001E-4</c:v>
                </c:pt>
                <c:pt idx="9968">
                  <c:v>5.9831999599999997E-4</c:v>
                </c:pt>
                <c:pt idx="9969">
                  <c:v>5.9839999600000003E-4</c:v>
                </c:pt>
                <c:pt idx="9970">
                  <c:v>5.9847999599999999E-4</c:v>
                </c:pt>
                <c:pt idx="9971">
                  <c:v>5.9855999599999995E-4</c:v>
                </c:pt>
                <c:pt idx="9972">
                  <c:v>5.9863999600000002E-4</c:v>
                </c:pt>
                <c:pt idx="9973">
                  <c:v>5.9871999599999998E-4</c:v>
                </c:pt>
                <c:pt idx="9974">
                  <c:v>5.9879999600000004E-4</c:v>
                </c:pt>
                <c:pt idx="9975">
                  <c:v>5.98879996E-4</c:v>
                </c:pt>
                <c:pt idx="9976">
                  <c:v>5.9895999599999996E-4</c:v>
                </c:pt>
                <c:pt idx="9977">
                  <c:v>5.9903999600000003E-4</c:v>
                </c:pt>
                <c:pt idx="9978">
                  <c:v>5.9911999599999999E-4</c:v>
                </c:pt>
                <c:pt idx="9979">
                  <c:v>5.9919999600000005E-4</c:v>
                </c:pt>
                <c:pt idx="9980">
                  <c:v>5.9927999600000001E-4</c:v>
                </c:pt>
                <c:pt idx="9981">
                  <c:v>5.9935999599999997E-4</c:v>
                </c:pt>
                <c:pt idx="9982">
                  <c:v>5.9943999600000004E-4</c:v>
                </c:pt>
                <c:pt idx="9983">
                  <c:v>5.99519996E-4</c:v>
                </c:pt>
                <c:pt idx="9984">
                  <c:v>5.9959999599999995E-4</c:v>
                </c:pt>
                <c:pt idx="9985">
                  <c:v>5.9967999600000002E-4</c:v>
                </c:pt>
                <c:pt idx="9986">
                  <c:v>5.9975999599999998E-4</c:v>
                </c:pt>
                <c:pt idx="9987">
                  <c:v>5.9983999600000005E-4</c:v>
                </c:pt>
                <c:pt idx="9988">
                  <c:v>5.99919996E-4</c:v>
                </c:pt>
                <c:pt idx="9989">
                  <c:v>5.9999999599999996E-4</c:v>
                </c:pt>
                <c:pt idx="9990">
                  <c:v>6.0007999600000003E-4</c:v>
                </c:pt>
                <c:pt idx="9991">
                  <c:v>6.0015999599999999E-4</c:v>
                </c:pt>
                <c:pt idx="9992">
                  <c:v>6.0023999599999995E-4</c:v>
                </c:pt>
                <c:pt idx="9993">
                  <c:v>6.0031999600000001E-4</c:v>
                </c:pt>
                <c:pt idx="9994">
                  <c:v>6.0039999599999997E-4</c:v>
                </c:pt>
                <c:pt idx="9995">
                  <c:v>6.0047999600000004E-4</c:v>
                </c:pt>
                <c:pt idx="9996">
                  <c:v>6.00559996E-4</c:v>
                </c:pt>
                <c:pt idx="9997">
                  <c:v>6.0063999599999996E-4</c:v>
                </c:pt>
                <c:pt idx="9998">
                  <c:v>6.0071999600000002E-4</c:v>
                </c:pt>
                <c:pt idx="9999">
                  <c:v>6.0079999599999998E-4</c:v>
                </c:pt>
                <c:pt idx="10000">
                  <c:v>6.0087999600000005E-4</c:v>
                </c:pt>
                <c:pt idx="10001">
                  <c:v>6.0095999600000001E-4</c:v>
                </c:pt>
                <c:pt idx="10002">
                  <c:v>6.0103999599999997E-4</c:v>
                </c:pt>
                <c:pt idx="10003">
                  <c:v>6.0111999600000003E-4</c:v>
                </c:pt>
                <c:pt idx="10004">
                  <c:v>6.0119999599999999E-4</c:v>
                </c:pt>
                <c:pt idx="10005">
                  <c:v>6.0127999599999995E-4</c:v>
                </c:pt>
                <c:pt idx="10006">
                  <c:v>6.0135999600000002E-4</c:v>
                </c:pt>
                <c:pt idx="10007">
                  <c:v>6.0143999599999998E-4</c:v>
                </c:pt>
                <c:pt idx="10008">
                  <c:v>6.0151999600000004E-4</c:v>
                </c:pt>
                <c:pt idx="10009">
                  <c:v>6.01599996E-4</c:v>
                </c:pt>
                <c:pt idx="10010">
                  <c:v>6.0167999599999996E-4</c:v>
                </c:pt>
                <c:pt idx="10011">
                  <c:v>6.0175999600000003E-4</c:v>
                </c:pt>
                <c:pt idx="10012">
                  <c:v>6.0183999599999999E-4</c:v>
                </c:pt>
                <c:pt idx="10013">
                  <c:v>6.0191999600000005E-4</c:v>
                </c:pt>
                <c:pt idx="10014">
                  <c:v>6.0199999600000001E-4</c:v>
                </c:pt>
                <c:pt idx="10015">
                  <c:v>6.0207999599999997E-4</c:v>
                </c:pt>
                <c:pt idx="10016">
                  <c:v>6.0215999600000004E-4</c:v>
                </c:pt>
                <c:pt idx="10017">
                  <c:v>6.02239996E-4</c:v>
                </c:pt>
                <c:pt idx="10018">
                  <c:v>6.0231999599999995E-4</c:v>
                </c:pt>
                <c:pt idx="10019">
                  <c:v>6.0239999600000002E-4</c:v>
                </c:pt>
                <c:pt idx="10020">
                  <c:v>6.0247999599999998E-4</c:v>
                </c:pt>
                <c:pt idx="10021">
                  <c:v>6.0255999600000005E-4</c:v>
                </c:pt>
                <c:pt idx="10022">
                  <c:v>6.0263999600000001E-4</c:v>
                </c:pt>
                <c:pt idx="10023">
                  <c:v>6.0271999599999996E-4</c:v>
                </c:pt>
                <c:pt idx="10024">
                  <c:v>6.0279999600000003E-4</c:v>
                </c:pt>
                <c:pt idx="10025">
                  <c:v>6.0287999599999999E-4</c:v>
                </c:pt>
                <c:pt idx="10026">
                  <c:v>6.0295999599999995E-4</c:v>
                </c:pt>
                <c:pt idx="10027">
                  <c:v>6.0303999600000002E-4</c:v>
                </c:pt>
                <c:pt idx="10028">
                  <c:v>6.0311999599999997E-4</c:v>
                </c:pt>
                <c:pt idx="10029">
                  <c:v>6.0319999600000004E-4</c:v>
                </c:pt>
                <c:pt idx="10030">
                  <c:v>6.03279996E-4</c:v>
                </c:pt>
                <c:pt idx="10031">
                  <c:v>6.0335999599999996E-4</c:v>
                </c:pt>
                <c:pt idx="10032">
                  <c:v>6.0343999600000003E-4</c:v>
                </c:pt>
                <c:pt idx="10033">
                  <c:v>6.0351999599999998E-4</c:v>
                </c:pt>
                <c:pt idx="10034">
                  <c:v>6.0359999600000005E-4</c:v>
                </c:pt>
                <c:pt idx="10035">
                  <c:v>6.0367999600000001E-4</c:v>
                </c:pt>
                <c:pt idx="10036">
                  <c:v>6.0375999599999997E-4</c:v>
                </c:pt>
                <c:pt idx="10037">
                  <c:v>6.0383999600000004E-4</c:v>
                </c:pt>
                <c:pt idx="10038">
                  <c:v>6.0391999599999999E-4</c:v>
                </c:pt>
                <c:pt idx="10039">
                  <c:v>6.0399999599999995E-4</c:v>
                </c:pt>
                <c:pt idx="10040">
                  <c:v>6.0407999600000002E-4</c:v>
                </c:pt>
                <c:pt idx="10041">
                  <c:v>6.0415999599999998E-4</c:v>
                </c:pt>
                <c:pt idx="10042">
                  <c:v>6.0423999600000004E-4</c:v>
                </c:pt>
                <c:pt idx="10043">
                  <c:v>6.04319996E-4</c:v>
                </c:pt>
                <c:pt idx="10044">
                  <c:v>6.0439999599999996E-4</c:v>
                </c:pt>
                <c:pt idx="10045">
                  <c:v>6.0447999600000003E-4</c:v>
                </c:pt>
                <c:pt idx="10046">
                  <c:v>6.0455999599999999E-4</c:v>
                </c:pt>
                <c:pt idx="10047">
                  <c:v>6.0463999599999995E-4</c:v>
                </c:pt>
                <c:pt idx="10048">
                  <c:v>6.0471999600000001E-4</c:v>
                </c:pt>
                <c:pt idx="10049">
                  <c:v>6.0479999599999997E-4</c:v>
                </c:pt>
                <c:pt idx="10050">
                  <c:v>6.0487999600000004E-4</c:v>
                </c:pt>
                <c:pt idx="10051">
                  <c:v>6.04959996E-4</c:v>
                </c:pt>
                <c:pt idx="10052">
                  <c:v>6.0503999599999996E-4</c:v>
                </c:pt>
                <c:pt idx="10053">
                  <c:v>6.0511999600000002E-4</c:v>
                </c:pt>
                <c:pt idx="10054">
                  <c:v>6.0519999599999998E-4</c:v>
                </c:pt>
                <c:pt idx="10055">
                  <c:v>6.0527999600000005E-4</c:v>
                </c:pt>
                <c:pt idx="10056">
                  <c:v>6.0535999600000001E-4</c:v>
                </c:pt>
                <c:pt idx="10057">
                  <c:v>6.0543999599999997E-4</c:v>
                </c:pt>
                <c:pt idx="10058">
                  <c:v>6.0551999600000003E-4</c:v>
                </c:pt>
                <c:pt idx="10059">
                  <c:v>6.0559999599999999E-4</c:v>
                </c:pt>
                <c:pt idx="10060">
                  <c:v>6.0567999599999995E-4</c:v>
                </c:pt>
                <c:pt idx="10061">
                  <c:v>6.0575999600000002E-4</c:v>
                </c:pt>
                <c:pt idx="10062">
                  <c:v>6.0583999599999998E-4</c:v>
                </c:pt>
                <c:pt idx="10063">
                  <c:v>6.0591999600000004E-4</c:v>
                </c:pt>
                <c:pt idx="10064">
                  <c:v>6.05999996E-4</c:v>
                </c:pt>
                <c:pt idx="10065">
                  <c:v>6.0607999599999996E-4</c:v>
                </c:pt>
                <c:pt idx="10066">
                  <c:v>6.0615999600000003E-4</c:v>
                </c:pt>
                <c:pt idx="10067">
                  <c:v>6.0623999599999998E-4</c:v>
                </c:pt>
                <c:pt idx="10068">
                  <c:v>6.0631999600000005E-4</c:v>
                </c:pt>
                <c:pt idx="10069">
                  <c:v>6.0639999600000001E-4</c:v>
                </c:pt>
                <c:pt idx="10070">
                  <c:v>6.0647999599999997E-4</c:v>
                </c:pt>
                <c:pt idx="10071">
                  <c:v>6.0655999600000004E-4</c:v>
                </c:pt>
                <c:pt idx="10072">
                  <c:v>6.0663999599999999E-4</c:v>
                </c:pt>
                <c:pt idx="10073">
                  <c:v>6.0671999599999995E-4</c:v>
                </c:pt>
                <c:pt idx="10074">
                  <c:v>6.0679999600000002E-4</c:v>
                </c:pt>
                <c:pt idx="10075">
                  <c:v>6.0687999599999998E-4</c:v>
                </c:pt>
                <c:pt idx="10076">
                  <c:v>6.0695999600000005E-4</c:v>
                </c:pt>
                <c:pt idx="10077">
                  <c:v>6.07039996E-4</c:v>
                </c:pt>
                <c:pt idx="10078">
                  <c:v>6.0711999599999996E-4</c:v>
                </c:pt>
                <c:pt idx="10079">
                  <c:v>6.0719999600000003E-4</c:v>
                </c:pt>
                <c:pt idx="10080">
                  <c:v>6.0727999599999999E-4</c:v>
                </c:pt>
                <c:pt idx="10081">
                  <c:v>6.0735999599999995E-4</c:v>
                </c:pt>
                <c:pt idx="10082">
                  <c:v>6.0743999600000001E-4</c:v>
                </c:pt>
                <c:pt idx="10083">
                  <c:v>6.0751999599999997E-4</c:v>
                </c:pt>
                <c:pt idx="10084">
                  <c:v>6.0759999600000004E-4</c:v>
                </c:pt>
                <c:pt idx="10085">
                  <c:v>6.07679996E-4</c:v>
                </c:pt>
                <c:pt idx="10086">
                  <c:v>6.0775999599999996E-4</c:v>
                </c:pt>
                <c:pt idx="10087">
                  <c:v>6.0783999600000002E-4</c:v>
                </c:pt>
                <c:pt idx="10088">
                  <c:v>6.0791999599999998E-4</c:v>
                </c:pt>
                <c:pt idx="10089">
                  <c:v>6.0799999600000005E-4</c:v>
                </c:pt>
                <c:pt idx="10090">
                  <c:v>6.0807999600000001E-4</c:v>
                </c:pt>
                <c:pt idx="10091">
                  <c:v>6.0815999599999997E-4</c:v>
                </c:pt>
                <c:pt idx="10092">
                  <c:v>6.0823999600000003E-4</c:v>
                </c:pt>
                <c:pt idx="10093">
                  <c:v>6.0831999599999999E-4</c:v>
                </c:pt>
                <c:pt idx="10094">
                  <c:v>6.0839999599999995E-4</c:v>
                </c:pt>
                <c:pt idx="10095">
                  <c:v>6.0847999600000002E-4</c:v>
                </c:pt>
                <c:pt idx="10096">
                  <c:v>6.0855999599999998E-4</c:v>
                </c:pt>
                <c:pt idx="10097">
                  <c:v>6.0863999600000004E-4</c:v>
                </c:pt>
                <c:pt idx="10098">
                  <c:v>6.08719996E-4</c:v>
                </c:pt>
                <c:pt idx="10099">
                  <c:v>6.0879999599999996E-4</c:v>
                </c:pt>
                <c:pt idx="10100">
                  <c:v>6.0887999600000003E-4</c:v>
                </c:pt>
                <c:pt idx="10101">
                  <c:v>6.0895999599999999E-4</c:v>
                </c:pt>
                <c:pt idx="10102">
                  <c:v>6.0903999600000005E-4</c:v>
                </c:pt>
                <c:pt idx="10103">
                  <c:v>6.0911999600000001E-4</c:v>
                </c:pt>
                <c:pt idx="10104">
                  <c:v>6.0919999599999997E-4</c:v>
                </c:pt>
                <c:pt idx="10105">
                  <c:v>6.0927999600000004E-4</c:v>
                </c:pt>
                <c:pt idx="10106">
                  <c:v>6.09359996E-4</c:v>
                </c:pt>
                <c:pt idx="10107">
                  <c:v>6.0943999599999995E-4</c:v>
                </c:pt>
                <c:pt idx="10108">
                  <c:v>6.0951999600000002E-4</c:v>
                </c:pt>
                <c:pt idx="10109">
                  <c:v>6.0959999599999998E-4</c:v>
                </c:pt>
                <c:pt idx="10110">
                  <c:v>6.0967999600000005E-4</c:v>
                </c:pt>
                <c:pt idx="10111">
                  <c:v>6.0975999600000001E-4</c:v>
                </c:pt>
                <c:pt idx="10112">
                  <c:v>6.0983999599999996E-4</c:v>
                </c:pt>
                <c:pt idx="10113">
                  <c:v>6.0991999600000003E-4</c:v>
                </c:pt>
                <c:pt idx="10114">
                  <c:v>6.0999999599999999E-4</c:v>
                </c:pt>
                <c:pt idx="10115">
                  <c:v>6.1007999599999995E-4</c:v>
                </c:pt>
                <c:pt idx="10116">
                  <c:v>6.1015999600000002E-4</c:v>
                </c:pt>
                <c:pt idx="10117">
                  <c:v>6.1023999599999997E-4</c:v>
                </c:pt>
                <c:pt idx="10118">
                  <c:v>6.1031999600000004E-4</c:v>
                </c:pt>
                <c:pt idx="10119">
                  <c:v>6.10399996E-4</c:v>
                </c:pt>
                <c:pt idx="10120">
                  <c:v>6.1047999599999996E-4</c:v>
                </c:pt>
                <c:pt idx="10121">
                  <c:v>6.1055999600000002E-4</c:v>
                </c:pt>
                <c:pt idx="10122">
                  <c:v>6.1063999599999998E-4</c:v>
                </c:pt>
                <c:pt idx="10123">
                  <c:v>6.1071999600000005E-4</c:v>
                </c:pt>
                <c:pt idx="10124">
                  <c:v>6.1079999600000001E-4</c:v>
                </c:pt>
                <c:pt idx="10125">
                  <c:v>6.1087999599999997E-4</c:v>
                </c:pt>
                <c:pt idx="10126">
                  <c:v>6.1095999600000003E-4</c:v>
                </c:pt>
                <c:pt idx="10127">
                  <c:v>6.1103999599999999E-4</c:v>
                </c:pt>
                <c:pt idx="10128">
                  <c:v>6.1111999599999995E-4</c:v>
                </c:pt>
                <c:pt idx="10129">
                  <c:v>6.1119999600000002E-4</c:v>
                </c:pt>
                <c:pt idx="10130">
                  <c:v>6.1127999599999998E-4</c:v>
                </c:pt>
                <c:pt idx="10131">
                  <c:v>6.1135999600000004E-4</c:v>
                </c:pt>
                <c:pt idx="10132">
                  <c:v>6.11439996E-4</c:v>
                </c:pt>
                <c:pt idx="10133">
                  <c:v>6.1151999599999996E-4</c:v>
                </c:pt>
                <c:pt idx="10134">
                  <c:v>6.1159999600000003E-4</c:v>
                </c:pt>
                <c:pt idx="10135">
                  <c:v>6.1167999599999999E-4</c:v>
                </c:pt>
                <c:pt idx="10136">
                  <c:v>6.1175999600000005E-4</c:v>
                </c:pt>
                <c:pt idx="10137">
                  <c:v>6.1183999600000001E-4</c:v>
                </c:pt>
                <c:pt idx="10138">
                  <c:v>6.1191999599999997E-4</c:v>
                </c:pt>
                <c:pt idx="10139">
                  <c:v>6.1199999600000004E-4</c:v>
                </c:pt>
                <c:pt idx="10140">
                  <c:v>6.12079996E-4</c:v>
                </c:pt>
                <c:pt idx="10141">
                  <c:v>6.1215999599999996E-4</c:v>
                </c:pt>
                <c:pt idx="10142">
                  <c:v>6.1223999600000002E-4</c:v>
                </c:pt>
                <c:pt idx="10143">
                  <c:v>6.1231999599999998E-4</c:v>
                </c:pt>
                <c:pt idx="10144">
                  <c:v>6.1239999600000005E-4</c:v>
                </c:pt>
                <c:pt idx="10145">
                  <c:v>6.1247999600000001E-4</c:v>
                </c:pt>
                <c:pt idx="10146">
                  <c:v>6.1255999599999997E-4</c:v>
                </c:pt>
                <c:pt idx="10147">
                  <c:v>6.1263999600000003E-4</c:v>
                </c:pt>
                <c:pt idx="10148">
                  <c:v>6.1271999599999999E-4</c:v>
                </c:pt>
                <c:pt idx="10149">
                  <c:v>6.1279999599999995E-4</c:v>
                </c:pt>
                <c:pt idx="10150">
                  <c:v>6.1287999600000002E-4</c:v>
                </c:pt>
                <c:pt idx="10151">
                  <c:v>6.1295999599999997E-4</c:v>
                </c:pt>
                <c:pt idx="10152">
                  <c:v>6.1303999600000004E-4</c:v>
                </c:pt>
                <c:pt idx="10153">
                  <c:v>6.13119996E-4</c:v>
                </c:pt>
                <c:pt idx="10154">
                  <c:v>6.1319999599999996E-4</c:v>
                </c:pt>
                <c:pt idx="10155">
                  <c:v>6.1327999600000003E-4</c:v>
                </c:pt>
                <c:pt idx="10156">
                  <c:v>6.1335999599999998E-4</c:v>
                </c:pt>
                <c:pt idx="10157">
                  <c:v>6.1343999600000005E-4</c:v>
                </c:pt>
                <c:pt idx="10158">
                  <c:v>6.1351999600000001E-4</c:v>
                </c:pt>
                <c:pt idx="10159">
                  <c:v>6.1359999599999997E-4</c:v>
                </c:pt>
                <c:pt idx="10160">
                  <c:v>6.1367999600000004E-4</c:v>
                </c:pt>
                <c:pt idx="10161">
                  <c:v>6.1375999599999999E-4</c:v>
                </c:pt>
                <c:pt idx="10162">
                  <c:v>6.1383999599999995E-4</c:v>
                </c:pt>
                <c:pt idx="10163">
                  <c:v>6.1391999600000002E-4</c:v>
                </c:pt>
                <c:pt idx="10164">
                  <c:v>6.1399999599999998E-4</c:v>
                </c:pt>
                <c:pt idx="10165">
                  <c:v>6.1407999600000005E-4</c:v>
                </c:pt>
                <c:pt idx="10166">
                  <c:v>6.14159996E-4</c:v>
                </c:pt>
                <c:pt idx="10167">
                  <c:v>6.1423999599999996E-4</c:v>
                </c:pt>
                <c:pt idx="10168">
                  <c:v>6.1431999600000003E-4</c:v>
                </c:pt>
                <c:pt idx="10169">
                  <c:v>6.1439999599999999E-4</c:v>
                </c:pt>
                <c:pt idx="10170">
                  <c:v>6.1447999599999995E-4</c:v>
                </c:pt>
                <c:pt idx="10171">
                  <c:v>6.1455999600000001E-4</c:v>
                </c:pt>
                <c:pt idx="10172">
                  <c:v>6.1463999599999997E-4</c:v>
                </c:pt>
                <c:pt idx="10173">
                  <c:v>6.1471999600000004E-4</c:v>
                </c:pt>
                <c:pt idx="10174">
                  <c:v>6.14799996E-4</c:v>
                </c:pt>
                <c:pt idx="10175">
                  <c:v>6.1487999599999996E-4</c:v>
                </c:pt>
                <c:pt idx="10176">
                  <c:v>6.1495999600000002E-4</c:v>
                </c:pt>
                <c:pt idx="10177">
                  <c:v>6.1503999599999998E-4</c:v>
                </c:pt>
                <c:pt idx="10178">
                  <c:v>6.1511999600000005E-4</c:v>
                </c:pt>
                <c:pt idx="10179">
                  <c:v>6.1519999600000001E-4</c:v>
                </c:pt>
                <c:pt idx="10180">
                  <c:v>6.1527999599999997E-4</c:v>
                </c:pt>
                <c:pt idx="10181">
                  <c:v>6.1535999600000003E-4</c:v>
                </c:pt>
                <c:pt idx="10182">
                  <c:v>6.1543999599999999E-4</c:v>
                </c:pt>
                <c:pt idx="10183">
                  <c:v>6.1551999599999995E-4</c:v>
                </c:pt>
                <c:pt idx="10184">
                  <c:v>6.1559999600000002E-4</c:v>
                </c:pt>
                <c:pt idx="10185">
                  <c:v>6.1567999599999998E-4</c:v>
                </c:pt>
                <c:pt idx="10186">
                  <c:v>6.1575999600000004E-4</c:v>
                </c:pt>
                <c:pt idx="10187">
                  <c:v>6.15839996E-4</c:v>
                </c:pt>
                <c:pt idx="10188">
                  <c:v>6.1591999599999996E-4</c:v>
                </c:pt>
                <c:pt idx="10189">
                  <c:v>6.1599999600000003E-4</c:v>
                </c:pt>
                <c:pt idx="10190">
                  <c:v>6.1607999599999999E-4</c:v>
                </c:pt>
                <c:pt idx="10191">
                  <c:v>6.1615999600000005E-4</c:v>
                </c:pt>
                <c:pt idx="10192">
                  <c:v>6.1623999600000001E-4</c:v>
                </c:pt>
                <c:pt idx="10193">
                  <c:v>6.1631999599999997E-4</c:v>
                </c:pt>
                <c:pt idx="10194">
                  <c:v>6.1639999600000004E-4</c:v>
                </c:pt>
                <c:pt idx="10195">
                  <c:v>6.16479996E-4</c:v>
                </c:pt>
                <c:pt idx="10196">
                  <c:v>6.1655999599999995E-4</c:v>
                </c:pt>
                <c:pt idx="10197">
                  <c:v>6.1663999600000002E-4</c:v>
                </c:pt>
                <c:pt idx="10198">
                  <c:v>6.1671999599999998E-4</c:v>
                </c:pt>
                <c:pt idx="10199">
                  <c:v>6.1679999600000005E-4</c:v>
                </c:pt>
                <c:pt idx="10200">
                  <c:v>6.1687999600000001E-4</c:v>
                </c:pt>
                <c:pt idx="10201">
                  <c:v>6.1695999599999996E-4</c:v>
                </c:pt>
                <c:pt idx="10202">
                  <c:v>6.1703999600000003E-4</c:v>
                </c:pt>
                <c:pt idx="10203">
                  <c:v>6.1711999599999999E-4</c:v>
                </c:pt>
                <c:pt idx="10204">
                  <c:v>6.1719999599999995E-4</c:v>
                </c:pt>
                <c:pt idx="10205">
                  <c:v>6.1727999600000001E-4</c:v>
                </c:pt>
                <c:pt idx="10206">
                  <c:v>6.1735999599999997E-4</c:v>
                </c:pt>
                <c:pt idx="10207">
                  <c:v>6.1743999600000004E-4</c:v>
                </c:pt>
                <c:pt idx="10208">
                  <c:v>6.17519996E-4</c:v>
                </c:pt>
                <c:pt idx="10209">
                  <c:v>6.1759999599999996E-4</c:v>
                </c:pt>
                <c:pt idx="10210">
                  <c:v>6.1767999600000002E-4</c:v>
                </c:pt>
                <c:pt idx="10211">
                  <c:v>6.1775999599999998E-4</c:v>
                </c:pt>
                <c:pt idx="10212">
                  <c:v>6.1783999600000005E-4</c:v>
                </c:pt>
                <c:pt idx="10213">
                  <c:v>6.1791999600000001E-4</c:v>
                </c:pt>
                <c:pt idx="10214">
                  <c:v>6.1799999599999997E-4</c:v>
                </c:pt>
                <c:pt idx="10215">
                  <c:v>6.1807999600000003E-4</c:v>
                </c:pt>
                <c:pt idx="10216">
                  <c:v>6.1815999599999999E-4</c:v>
                </c:pt>
                <c:pt idx="10217">
                  <c:v>6.1823999599999995E-4</c:v>
                </c:pt>
                <c:pt idx="10218">
                  <c:v>6.1831999600000002E-4</c:v>
                </c:pt>
                <c:pt idx="10219">
                  <c:v>6.1839999599999998E-4</c:v>
                </c:pt>
                <c:pt idx="10220">
                  <c:v>6.1847999600000004E-4</c:v>
                </c:pt>
                <c:pt idx="10221">
                  <c:v>6.18559996E-4</c:v>
                </c:pt>
                <c:pt idx="10222">
                  <c:v>6.1863999599999996E-4</c:v>
                </c:pt>
                <c:pt idx="10223">
                  <c:v>6.1871999600000003E-4</c:v>
                </c:pt>
                <c:pt idx="10224">
                  <c:v>6.1879999599999999E-4</c:v>
                </c:pt>
                <c:pt idx="10225">
                  <c:v>6.1887999600000005E-4</c:v>
                </c:pt>
                <c:pt idx="10226">
                  <c:v>6.1895999600000001E-4</c:v>
                </c:pt>
                <c:pt idx="10227">
                  <c:v>6.1903999599999997E-4</c:v>
                </c:pt>
                <c:pt idx="10228">
                  <c:v>6.1911999600000004E-4</c:v>
                </c:pt>
                <c:pt idx="10229">
                  <c:v>6.19199996E-4</c:v>
                </c:pt>
                <c:pt idx="10230">
                  <c:v>6.1927999599999996E-4</c:v>
                </c:pt>
                <c:pt idx="10231">
                  <c:v>6.1935999600000002E-4</c:v>
                </c:pt>
                <c:pt idx="10232">
                  <c:v>6.1943999599999998E-4</c:v>
                </c:pt>
                <c:pt idx="10233">
                  <c:v>6.1951999600000005E-4</c:v>
                </c:pt>
                <c:pt idx="10234">
                  <c:v>6.1959999600000001E-4</c:v>
                </c:pt>
                <c:pt idx="10235">
                  <c:v>6.1967999599999996E-4</c:v>
                </c:pt>
                <c:pt idx="10236">
                  <c:v>6.1975999600000003E-4</c:v>
                </c:pt>
                <c:pt idx="10237">
                  <c:v>6.1983999599999999E-4</c:v>
                </c:pt>
                <c:pt idx="10238">
                  <c:v>6.1991999599999995E-4</c:v>
                </c:pt>
                <c:pt idx="10239">
                  <c:v>6.1999999600000002E-4</c:v>
                </c:pt>
                <c:pt idx="10240">
                  <c:v>6.2007999599999997E-4</c:v>
                </c:pt>
                <c:pt idx="10241">
                  <c:v>6.2015999600000004E-4</c:v>
                </c:pt>
                <c:pt idx="10242">
                  <c:v>6.20239996E-4</c:v>
                </c:pt>
                <c:pt idx="10243">
                  <c:v>6.2031999599999996E-4</c:v>
                </c:pt>
                <c:pt idx="10244">
                  <c:v>6.2039999600000003E-4</c:v>
                </c:pt>
                <c:pt idx="10245">
                  <c:v>6.2047999599999998E-4</c:v>
                </c:pt>
                <c:pt idx="10246">
                  <c:v>6.2055999600000005E-4</c:v>
                </c:pt>
                <c:pt idx="10247">
                  <c:v>6.2063999600000001E-4</c:v>
                </c:pt>
                <c:pt idx="10248">
                  <c:v>6.2071999599999997E-4</c:v>
                </c:pt>
                <c:pt idx="10249">
                  <c:v>6.2079999600000004E-4</c:v>
                </c:pt>
                <c:pt idx="10250">
                  <c:v>6.2087999599999999E-4</c:v>
                </c:pt>
                <c:pt idx="10251">
                  <c:v>6.2095999599999995E-4</c:v>
                </c:pt>
                <c:pt idx="10252">
                  <c:v>6.2103999600000002E-4</c:v>
                </c:pt>
                <c:pt idx="10253">
                  <c:v>6.2111999599999998E-4</c:v>
                </c:pt>
                <c:pt idx="10254">
                  <c:v>6.2119999600000005E-4</c:v>
                </c:pt>
                <c:pt idx="10255">
                  <c:v>6.21279996E-4</c:v>
                </c:pt>
                <c:pt idx="10256">
                  <c:v>6.2135999599999996E-4</c:v>
                </c:pt>
                <c:pt idx="10257">
                  <c:v>6.2143999600000003E-4</c:v>
                </c:pt>
                <c:pt idx="10258">
                  <c:v>6.2151999599999999E-4</c:v>
                </c:pt>
                <c:pt idx="10259">
                  <c:v>6.2159999599999995E-4</c:v>
                </c:pt>
                <c:pt idx="10260">
                  <c:v>6.2167999600000001E-4</c:v>
                </c:pt>
                <c:pt idx="10261">
                  <c:v>6.2175999599999997E-4</c:v>
                </c:pt>
                <c:pt idx="10262">
                  <c:v>6.2183999600000004E-4</c:v>
                </c:pt>
                <c:pt idx="10263">
                  <c:v>6.21919996E-4</c:v>
                </c:pt>
                <c:pt idx="10264">
                  <c:v>6.2199999599999996E-4</c:v>
                </c:pt>
                <c:pt idx="10265">
                  <c:v>6.2207999600000002E-4</c:v>
                </c:pt>
                <c:pt idx="10266">
                  <c:v>6.2215999599999998E-4</c:v>
                </c:pt>
                <c:pt idx="10267">
                  <c:v>6.2223999600000005E-4</c:v>
                </c:pt>
                <c:pt idx="10268">
                  <c:v>6.2231999600000001E-4</c:v>
                </c:pt>
                <c:pt idx="10269">
                  <c:v>6.2239999599999997E-4</c:v>
                </c:pt>
                <c:pt idx="10270">
                  <c:v>6.2247999600000003E-4</c:v>
                </c:pt>
                <c:pt idx="10271">
                  <c:v>6.2255999599999999E-4</c:v>
                </c:pt>
                <c:pt idx="10272">
                  <c:v>6.2263999599999995E-4</c:v>
                </c:pt>
                <c:pt idx="10273">
                  <c:v>6.2271999600000002E-4</c:v>
                </c:pt>
                <c:pt idx="10274">
                  <c:v>6.2279999599999998E-4</c:v>
                </c:pt>
                <c:pt idx="10275">
                  <c:v>6.2287999600000004E-4</c:v>
                </c:pt>
                <c:pt idx="10276">
                  <c:v>6.22959996E-4</c:v>
                </c:pt>
                <c:pt idx="10277">
                  <c:v>6.2303999599999996E-4</c:v>
                </c:pt>
                <c:pt idx="10278">
                  <c:v>6.2311999600000003E-4</c:v>
                </c:pt>
                <c:pt idx="10279">
                  <c:v>6.2319999599999999E-4</c:v>
                </c:pt>
                <c:pt idx="10280">
                  <c:v>6.2327999600000005E-4</c:v>
                </c:pt>
                <c:pt idx="10281">
                  <c:v>6.2335999600000001E-4</c:v>
                </c:pt>
                <c:pt idx="10282">
                  <c:v>6.2343999599999997E-4</c:v>
                </c:pt>
                <c:pt idx="10283">
                  <c:v>6.2351999600000004E-4</c:v>
                </c:pt>
                <c:pt idx="10284">
                  <c:v>6.2359999599999999E-4</c:v>
                </c:pt>
                <c:pt idx="10285">
                  <c:v>6.2367999599999995E-4</c:v>
                </c:pt>
                <c:pt idx="10286">
                  <c:v>6.2375999600000002E-4</c:v>
                </c:pt>
                <c:pt idx="10287">
                  <c:v>6.2383999599999998E-4</c:v>
                </c:pt>
                <c:pt idx="10288">
                  <c:v>6.2391999600000005E-4</c:v>
                </c:pt>
                <c:pt idx="10289">
                  <c:v>6.23999996E-4</c:v>
                </c:pt>
                <c:pt idx="10290">
                  <c:v>6.2407999599999996E-4</c:v>
                </c:pt>
                <c:pt idx="10291">
                  <c:v>6.2415999600000003E-4</c:v>
                </c:pt>
                <c:pt idx="10292">
                  <c:v>6.2423999599999999E-4</c:v>
                </c:pt>
                <c:pt idx="10293">
                  <c:v>6.2431999599999995E-4</c:v>
                </c:pt>
                <c:pt idx="10294">
                  <c:v>6.2439999600000001E-4</c:v>
                </c:pt>
                <c:pt idx="10295">
                  <c:v>6.2447999599999997E-4</c:v>
                </c:pt>
                <c:pt idx="10296">
                  <c:v>6.2455999600000004E-4</c:v>
                </c:pt>
                <c:pt idx="10297">
                  <c:v>6.24639996E-4</c:v>
                </c:pt>
                <c:pt idx="10298">
                  <c:v>6.2471999599999996E-4</c:v>
                </c:pt>
                <c:pt idx="10299">
                  <c:v>6.2479999600000002E-4</c:v>
                </c:pt>
                <c:pt idx="10300">
                  <c:v>6.2487999599999998E-4</c:v>
                </c:pt>
                <c:pt idx="10301">
                  <c:v>6.2495999600000005E-4</c:v>
                </c:pt>
                <c:pt idx="10302">
                  <c:v>6.2503999600000001E-4</c:v>
                </c:pt>
                <c:pt idx="10303">
                  <c:v>6.2511999599999997E-4</c:v>
                </c:pt>
                <c:pt idx="10304">
                  <c:v>6.2519999600000003E-4</c:v>
                </c:pt>
                <c:pt idx="10305">
                  <c:v>6.2527999599999999E-4</c:v>
                </c:pt>
                <c:pt idx="10306">
                  <c:v>6.2535999599999995E-4</c:v>
                </c:pt>
                <c:pt idx="10307">
                  <c:v>6.2543999600000002E-4</c:v>
                </c:pt>
                <c:pt idx="10308">
                  <c:v>6.2551999599999998E-4</c:v>
                </c:pt>
                <c:pt idx="10309">
                  <c:v>6.2559999600000004E-4</c:v>
                </c:pt>
                <c:pt idx="10310">
                  <c:v>6.25679996E-4</c:v>
                </c:pt>
                <c:pt idx="10311">
                  <c:v>6.2575999599999996E-4</c:v>
                </c:pt>
                <c:pt idx="10312">
                  <c:v>6.2583999600000003E-4</c:v>
                </c:pt>
                <c:pt idx="10313">
                  <c:v>6.2591999599999999E-4</c:v>
                </c:pt>
                <c:pt idx="10314">
                  <c:v>6.2599999600000005E-4</c:v>
                </c:pt>
                <c:pt idx="10315">
                  <c:v>6.2607999600000001E-4</c:v>
                </c:pt>
                <c:pt idx="10316">
                  <c:v>6.2615999599999997E-4</c:v>
                </c:pt>
                <c:pt idx="10317">
                  <c:v>6.2623999600000004E-4</c:v>
                </c:pt>
                <c:pt idx="10318">
                  <c:v>6.26319996E-4</c:v>
                </c:pt>
                <c:pt idx="10319">
                  <c:v>6.2639999599999995E-4</c:v>
                </c:pt>
                <c:pt idx="10320">
                  <c:v>6.2647999600000002E-4</c:v>
                </c:pt>
                <c:pt idx="10321">
                  <c:v>6.2655999599999998E-4</c:v>
                </c:pt>
                <c:pt idx="10322">
                  <c:v>6.2663999600000005E-4</c:v>
                </c:pt>
                <c:pt idx="10323">
                  <c:v>6.2671999600000001E-4</c:v>
                </c:pt>
                <c:pt idx="10324">
                  <c:v>6.2679999599999996E-4</c:v>
                </c:pt>
                <c:pt idx="10325">
                  <c:v>6.2687999600000003E-4</c:v>
                </c:pt>
                <c:pt idx="10326">
                  <c:v>6.2695999599999999E-4</c:v>
                </c:pt>
                <c:pt idx="10327">
                  <c:v>6.2703999599999995E-4</c:v>
                </c:pt>
                <c:pt idx="10328">
                  <c:v>6.2711999600000002E-4</c:v>
                </c:pt>
                <c:pt idx="10329">
                  <c:v>6.2719999599999997E-4</c:v>
                </c:pt>
                <c:pt idx="10330">
                  <c:v>6.2727999600000004E-4</c:v>
                </c:pt>
                <c:pt idx="10331">
                  <c:v>6.27359996E-4</c:v>
                </c:pt>
                <c:pt idx="10332">
                  <c:v>6.2743999599999996E-4</c:v>
                </c:pt>
                <c:pt idx="10333">
                  <c:v>6.2751999600000003E-4</c:v>
                </c:pt>
                <c:pt idx="10334">
                  <c:v>6.2759999599999998E-4</c:v>
                </c:pt>
                <c:pt idx="10335">
                  <c:v>6.2767999600000005E-4</c:v>
                </c:pt>
                <c:pt idx="10336">
                  <c:v>6.2775999600000001E-4</c:v>
                </c:pt>
                <c:pt idx="10337">
                  <c:v>6.2783999599999997E-4</c:v>
                </c:pt>
                <c:pt idx="10338">
                  <c:v>6.2791999600000003E-4</c:v>
                </c:pt>
                <c:pt idx="10339">
                  <c:v>6.2799999599999999E-4</c:v>
                </c:pt>
                <c:pt idx="10340">
                  <c:v>6.2807999599999995E-4</c:v>
                </c:pt>
                <c:pt idx="10341">
                  <c:v>6.2815999600000002E-4</c:v>
                </c:pt>
                <c:pt idx="10342">
                  <c:v>6.2823999599999998E-4</c:v>
                </c:pt>
                <c:pt idx="10343">
                  <c:v>6.2831999600000004E-4</c:v>
                </c:pt>
                <c:pt idx="10344">
                  <c:v>6.28399996E-4</c:v>
                </c:pt>
                <c:pt idx="10345">
                  <c:v>6.2847999599999996E-4</c:v>
                </c:pt>
                <c:pt idx="10346">
                  <c:v>6.2855999600000003E-4</c:v>
                </c:pt>
                <c:pt idx="10347">
                  <c:v>6.2863999599999999E-4</c:v>
                </c:pt>
                <c:pt idx="10348">
                  <c:v>6.2871999599999995E-4</c:v>
                </c:pt>
                <c:pt idx="10349">
                  <c:v>6.2879999600000001E-4</c:v>
                </c:pt>
                <c:pt idx="10350">
                  <c:v>6.2887999599999997E-4</c:v>
                </c:pt>
                <c:pt idx="10351">
                  <c:v>6.2895999600000004E-4</c:v>
                </c:pt>
                <c:pt idx="10352">
                  <c:v>6.29039996E-4</c:v>
                </c:pt>
                <c:pt idx="10353">
                  <c:v>6.2911999599999996E-4</c:v>
                </c:pt>
                <c:pt idx="10354">
                  <c:v>6.2919999600000002E-4</c:v>
                </c:pt>
                <c:pt idx="10355">
                  <c:v>6.2927999599999998E-4</c:v>
                </c:pt>
                <c:pt idx="10356">
                  <c:v>6.2935999600000005E-4</c:v>
                </c:pt>
                <c:pt idx="10357">
                  <c:v>6.2943999600000001E-4</c:v>
                </c:pt>
                <c:pt idx="10358">
                  <c:v>6.2951999599999997E-4</c:v>
                </c:pt>
                <c:pt idx="10359">
                  <c:v>6.2959999600000003E-4</c:v>
                </c:pt>
                <c:pt idx="10360">
                  <c:v>6.2967999599999999E-4</c:v>
                </c:pt>
                <c:pt idx="10361">
                  <c:v>6.2975999599999995E-4</c:v>
                </c:pt>
                <c:pt idx="10362">
                  <c:v>6.2983999600000002E-4</c:v>
                </c:pt>
                <c:pt idx="10363">
                  <c:v>6.2991999599999998E-4</c:v>
                </c:pt>
                <c:pt idx="10364">
                  <c:v>6.2999999600000004E-4</c:v>
                </c:pt>
                <c:pt idx="10365">
                  <c:v>6.30079996E-4</c:v>
                </c:pt>
                <c:pt idx="10366">
                  <c:v>6.3015999599999996E-4</c:v>
                </c:pt>
                <c:pt idx="10367">
                  <c:v>6.3023999600000003E-4</c:v>
                </c:pt>
                <c:pt idx="10368">
                  <c:v>6.3031999599999998E-4</c:v>
                </c:pt>
                <c:pt idx="10369">
                  <c:v>6.3039999600000005E-4</c:v>
                </c:pt>
                <c:pt idx="10370">
                  <c:v>6.3047999600000001E-4</c:v>
                </c:pt>
                <c:pt idx="10371">
                  <c:v>6.3055999599999997E-4</c:v>
                </c:pt>
                <c:pt idx="10372">
                  <c:v>6.3063999600000004E-4</c:v>
                </c:pt>
                <c:pt idx="10373">
                  <c:v>6.3071999599999999E-4</c:v>
                </c:pt>
                <c:pt idx="10374">
                  <c:v>6.3079999599999995E-4</c:v>
                </c:pt>
                <c:pt idx="10375">
                  <c:v>6.3087999600000002E-4</c:v>
                </c:pt>
                <c:pt idx="10376">
                  <c:v>6.3095999599999998E-4</c:v>
                </c:pt>
                <c:pt idx="10377">
                  <c:v>6.3103999600000005E-4</c:v>
                </c:pt>
                <c:pt idx="10378">
                  <c:v>6.31119996E-4</c:v>
                </c:pt>
                <c:pt idx="10379">
                  <c:v>6.3119999599999996E-4</c:v>
                </c:pt>
                <c:pt idx="10380">
                  <c:v>6.3127999600000003E-4</c:v>
                </c:pt>
                <c:pt idx="10381">
                  <c:v>6.3135999599999999E-4</c:v>
                </c:pt>
                <c:pt idx="10382">
                  <c:v>6.3143999599999995E-4</c:v>
                </c:pt>
                <c:pt idx="10383">
                  <c:v>6.3151999600000001E-4</c:v>
                </c:pt>
                <c:pt idx="10384">
                  <c:v>6.3159999599999997E-4</c:v>
                </c:pt>
                <c:pt idx="10385">
                  <c:v>6.3167999600000004E-4</c:v>
                </c:pt>
                <c:pt idx="10386">
                  <c:v>6.31759996E-4</c:v>
                </c:pt>
                <c:pt idx="10387">
                  <c:v>6.3183999599999996E-4</c:v>
                </c:pt>
                <c:pt idx="10388">
                  <c:v>6.3191999600000002E-4</c:v>
                </c:pt>
                <c:pt idx="10389">
                  <c:v>6.3199999599999998E-4</c:v>
                </c:pt>
                <c:pt idx="10390">
                  <c:v>6.3207999600000005E-4</c:v>
                </c:pt>
                <c:pt idx="10391">
                  <c:v>6.3215999600000001E-4</c:v>
                </c:pt>
                <c:pt idx="10392">
                  <c:v>6.3223999599999997E-4</c:v>
                </c:pt>
                <c:pt idx="10393">
                  <c:v>6.3231999600000003E-4</c:v>
                </c:pt>
                <c:pt idx="10394">
                  <c:v>6.3239999599999999E-4</c:v>
                </c:pt>
                <c:pt idx="10395">
                  <c:v>6.3247999599999995E-4</c:v>
                </c:pt>
                <c:pt idx="10396">
                  <c:v>6.3255999600000002E-4</c:v>
                </c:pt>
                <c:pt idx="10397">
                  <c:v>6.3263999599999998E-4</c:v>
                </c:pt>
                <c:pt idx="10398">
                  <c:v>6.3271999600000004E-4</c:v>
                </c:pt>
                <c:pt idx="10399">
                  <c:v>6.32799996E-4</c:v>
                </c:pt>
                <c:pt idx="10400">
                  <c:v>6.3287999599999996E-4</c:v>
                </c:pt>
                <c:pt idx="10401">
                  <c:v>6.3295999600000003E-4</c:v>
                </c:pt>
                <c:pt idx="10402">
                  <c:v>6.3303999599999999E-4</c:v>
                </c:pt>
                <c:pt idx="10403">
                  <c:v>6.3311999600000005E-4</c:v>
                </c:pt>
                <c:pt idx="10404">
                  <c:v>6.3319999600000001E-4</c:v>
                </c:pt>
                <c:pt idx="10405">
                  <c:v>6.3327999599999997E-4</c:v>
                </c:pt>
                <c:pt idx="10406">
                  <c:v>6.3335999600000004E-4</c:v>
                </c:pt>
                <c:pt idx="10407">
                  <c:v>6.33439996E-4</c:v>
                </c:pt>
                <c:pt idx="10408">
                  <c:v>6.3351999599999995E-4</c:v>
                </c:pt>
                <c:pt idx="10409">
                  <c:v>6.3359999600000002E-4</c:v>
                </c:pt>
                <c:pt idx="10410">
                  <c:v>6.3367999599999998E-4</c:v>
                </c:pt>
                <c:pt idx="10411">
                  <c:v>6.3375999600000005E-4</c:v>
                </c:pt>
                <c:pt idx="10412">
                  <c:v>6.3383999600000001E-4</c:v>
                </c:pt>
                <c:pt idx="10413">
                  <c:v>6.3391999599999996E-4</c:v>
                </c:pt>
                <c:pt idx="10414">
                  <c:v>6.3399999600000003E-4</c:v>
                </c:pt>
                <c:pt idx="10415">
                  <c:v>6.3407999599999999E-4</c:v>
                </c:pt>
                <c:pt idx="10416">
                  <c:v>6.3415999599999995E-4</c:v>
                </c:pt>
                <c:pt idx="10417">
                  <c:v>6.3423999600000002E-4</c:v>
                </c:pt>
                <c:pt idx="10418">
                  <c:v>6.3431999599999997E-4</c:v>
                </c:pt>
                <c:pt idx="10419">
                  <c:v>6.3439999600000004E-4</c:v>
                </c:pt>
                <c:pt idx="10420">
                  <c:v>6.34479996E-4</c:v>
                </c:pt>
                <c:pt idx="10421">
                  <c:v>6.3455999599999996E-4</c:v>
                </c:pt>
                <c:pt idx="10422">
                  <c:v>6.3463999600000002E-4</c:v>
                </c:pt>
                <c:pt idx="10423">
                  <c:v>6.3471999599999998E-4</c:v>
                </c:pt>
                <c:pt idx="10424">
                  <c:v>6.3479999600000005E-4</c:v>
                </c:pt>
                <c:pt idx="10425">
                  <c:v>6.3487999600000001E-4</c:v>
                </c:pt>
                <c:pt idx="10426">
                  <c:v>6.3495999599999997E-4</c:v>
                </c:pt>
                <c:pt idx="10427">
                  <c:v>6.3503999600000003E-4</c:v>
                </c:pt>
                <c:pt idx="10428">
                  <c:v>6.3511999599999999E-4</c:v>
                </c:pt>
                <c:pt idx="10429">
                  <c:v>6.3519999599999995E-4</c:v>
                </c:pt>
                <c:pt idx="10430">
                  <c:v>6.3527999600000002E-4</c:v>
                </c:pt>
                <c:pt idx="10431">
                  <c:v>6.3535999599999998E-4</c:v>
                </c:pt>
                <c:pt idx="10432">
                  <c:v>6.3543999600000004E-4</c:v>
                </c:pt>
                <c:pt idx="10433">
                  <c:v>6.35519996E-4</c:v>
                </c:pt>
                <c:pt idx="10434">
                  <c:v>6.3559999599999996E-4</c:v>
                </c:pt>
                <c:pt idx="10435">
                  <c:v>6.3567999600000003E-4</c:v>
                </c:pt>
                <c:pt idx="10436">
                  <c:v>6.3575999599999999E-4</c:v>
                </c:pt>
                <c:pt idx="10437">
                  <c:v>6.3583999600000005E-4</c:v>
                </c:pt>
                <c:pt idx="10438">
                  <c:v>6.3591999600000001E-4</c:v>
                </c:pt>
                <c:pt idx="10439">
                  <c:v>6.3599999599999997E-4</c:v>
                </c:pt>
                <c:pt idx="10440">
                  <c:v>6.3607999600000004E-4</c:v>
                </c:pt>
                <c:pt idx="10441">
                  <c:v>6.36159996E-4</c:v>
                </c:pt>
                <c:pt idx="10442">
                  <c:v>6.3623999599999996E-4</c:v>
                </c:pt>
                <c:pt idx="10443">
                  <c:v>6.3631999600000002E-4</c:v>
                </c:pt>
                <c:pt idx="10444">
                  <c:v>6.3639999599999998E-4</c:v>
                </c:pt>
                <c:pt idx="10445">
                  <c:v>6.3647999600000005E-4</c:v>
                </c:pt>
                <c:pt idx="10446">
                  <c:v>6.3655999600000001E-4</c:v>
                </c:pt>
                <c:pt idx="10447">
                  <c:v>6.3663999599999996E-4</c:v>
                </c:pt>
                <c:pt idx="10448">
                  <c:v>6.3671999600000003E-4</c:v>
                </c:pt>
                <c:pt idx="10449">
                  <c:v>6.3679999599999999E-4</c:v>
                </c:pt>
                <c:pt idx="10450">
                  <c:v>6.3687999599999995E-4</c:v>
                </c:pt>
                <c:pt idx="10451">
                  <c:v>6.3695999600000002E-4</c:v>
                </c:pt>
                <c:pt idx="10452">
                  <c:v>6.3703999599999997E-4</c:v>
                </c:pt>
                <c:pt idx="10453">
                  <c:v>6.3711999600000004E-4</c:v>
                </c:pt>
                <c:pt idx="10454">
                  <c:v>6.37199996E-4</c:v>
                </c:pt>
                <c:pt idx="10455">
                  <c:v>6.3727999599999996E-4</c:v>
                </c:pt>
                <c:pt idx="10456">
                  <c:v>6.3735999600000003E-4</c:v>
                </c:pt>
                <c:pt idx="10457">
                  <c:v>6.3743999599999998E-4</c:v>
                </c:pt>
                <c:pt idx="10458">
                  <c:v>6.3751999600000005E-4</c:v>
                </c:pt>
                <c:pt idx="10459">
                  <c:v>6.3759999600000001E-4</c:v>
                </c:pt>
                <c:pt idx="10460">
                  <c:v>6.3767999599999997E-4</c:v>
                </c:pt>
                <c:pt idx="10461">
                  <c:v>6.3775999600000004E-4</c:v>
                </c:pt>
                <c:pt idx="10462">
                  <c:v>6.3783999599999999E-4</c:v>
                </c:pt>
                <c:pt idx="10463">
                  <c:v>6.3791999599999995E-4</c:v>
                </c:pt>
                <c:pt idx="10464">
                  <c:v>6.3799999600000002E-4</c:v>
                </c:pt>
                <c:pt idx="10465">
                  <c:v>6.3807999599999998E-4</c:v>
                </c:pt>
                <c:pt idx="10466">
                  <c:v>6.3815999600000005E-4</c:v>
                </c:pt>
                <c:pt idx="10467">
                  <c:v>6.38239996E-4</c:v>
                </c:pt>
                <c:pt idx="10468">
                  <c:v>6.3831999599999996E-4</c:v>
                </c:pt>
                <c:pt idx="10469">
                  <c:v>6.3839999600000003E-4</c:v>
                </c:pt>
                <c:pt idx="10470">
                  <c:v>6.3847999599999999E-4</c:v>
                </c:pt>
                <c:pt idx="10471">
                  <c:v>6.3855999599999995E-4</c:v>
                </c:pt>
                <c:pt idx="10472">
                  <c:v>6.3863999600000001E-4</c:v>
                </c:pt>
                <c:pt idx="10473">
                  <c:v>6.3871999599999997E-4</c:v>
                </c:pt>
                <c:pt idx="10474">
                  <c:v>6.3879999600000004E-4</c:v>
                </c:pt>
                <c:pt idx="10475">
                  <c:v>6.38879996E-4</c:v>
                </c:pt>
                <c:pt idx="10476">
                  <c:v>6.3895999599999996E-4</c:v>
                </c:pt>
                <c:pt idx="10477">
                  <c:v>6.3903999600000002E-4</c:v>
                </c:pt>
                <c:pt idx="10478">
                  <c:v>6.3911999599999998E-4</c:v>
                </c:pt>
                <c:pt idx="10479">
                  <c:v>6.3919999600000005E-4</c:v>
                </c:pt>
                <c:pt idx="10480">
                  <c:v>6.3927999600000001E-4</c:v>
                </c:pt>
                <c:pt idx="10481">
                  <c:v>6.3935999599999997E-4</c:v>
                </c:pt>
                <c:pt idx="10482">
                  <c:v>6.3943999600000003E-4</c:v>
                </c:pt>
                <c:pt idx="10483">
                  <c:v>6.3951999599999999E-4</c:v>
                </c:pt>
                <c:pt idx="10484">
                  <c:v>6.3959999599999995E-4</c:v>
                </c:pt>
                <c:pt idx="10485">
                  <c:v>6.3967999600000002E-4</c:v>
                </c:pt>
                <c:pt idx="10486">
                  <c:v>6.3975999599999998E-4</c:v>
                </c:pt>
                <c:pt idx="10487">
                  <c:v>6.3983999600000004E-4</c:v>
                </c:pt>
                <c:pt idx="10488">
                  <c:v>6.39919996E-4</c:v>
                </c:pt>
                <c:pt idx="10489">
                  <c:v>6.3999999599999996E-4</c:v>
                </c:pt>
                <c:pt idx="10490">
                  <c:v>6.4007999600000003E-4</c:v>
                </c:pt>
                <c:pt idx="10491">
                  <c:v>6.4015999599999999E-4</c:v>
                </c:pt>
                <c:pt idx="10492">
                  <c:v>6.4023999600000005E-4</c:v>
                </c:pt>
                <c:pt idx="10493">
                  <c:v>6.4031999600000001E-4</c:v>
                </c:pt>
                <c:pt idx="10494">
                  <c:v>6.4039999599999997E-4</c:v>
                </c:pt>
                <c:pt idx="10495">
                  <c:v>6.4047999600000004E-4</c:v>
                </c:pt>
                <c:pt idx="10496">
                  <c:v>6.40559996E-4</c:v>
                </c:pt>
                <c:pt idx="10497">
                  <c:v>6.4063999599999995E-4</c:v>
                </c:pt>
                <c:pt idx="10498">
                  <c:v>6.4071999600000002E-4</c:v>
                </c:pt>
                <c:pt idx="10499">
                  <c:v>6.4079999599999998E-4</c:v>
                </c:pt>
                <c:pt idx="10500">
                  <c:v>6.4087999600000005E-4</c:v>
                </c:pt>
                <c:pt idx="10501">
                  <c:v>6.40959996E-4</c:v>
                </c:pt>
                <c:pt idx="10502">
                  <c:v>6.4103999599999996E-4</c:v>
                </c:pt>
                <c:pt idx="10503">
                  <c:v>6.4111999600000003E-4</c:v>
                </c:pt>
                <c:pt idx="10504">
                  <c:v>6.4119999599999999E-4</c:v>
                </c:pt>
                <c:pt idx="10505">
                  <c:v>6.4127999599999995E-4</c:v>
                </c:pt>
                <c:pt idx="10506">
                  <c:v>6.4135999600000001E-4</c:v>
                </c:pt>
                <c:pt idx="10507">
                  <c:v>6.4143999599999997E-4</c:v>
                </c:pt>
                <c:pt idx="10508">
                  <c:v>6.4151999600000004E-4</c:v>
                </c:pt>
                <c:pt idx="10509">
                  <c:v>6.41599996E-4</c:v>
                </c:pt>
                <c:pt idx="10510">
                  <c:v>6.4167999599999996E-4</c:v>
                </c:pt>
                <c:pt idx="10511">
                  <c:v>6.4175999600000002E-4</c:v>
                </c:pt>
                <c:pt idx="10512">
                  <c:v>6.4183999599999998E-4</c:v>
                </c:pt>
                <c:pt idx="10513">
                  <c:v>6.4191999600000005E-4</c:v>
                </c:pt>
                <c:pt idx="10514">
                  <c:v>6.4199999600000001E-4</c:v>
                </c:pt>
                <c:pt idx="10515">
                  <c:v>6.4207999599999997E-4</c:v>
                </c:pt>
                <c:pt idx="10516">
                  <c:v>6.4215999600000003E-4</c:v>
                </c:pt>
                <c:pt idx="10517">
                  <c:v>6.4223999599999999E-4</c:v>
                </c:pt>
                <c:pt idx="10518">
                  <c:v>6.4231999599999995E-4</c:v>
                </c:pt>
                <c:pt idx="10519">
                  <c:v>6.4239999600000002E-4</c:v>
                </c:pt>
                <c:pt idx="10520">
                  <c:v>6.4247999599999998E-4</c:v>
                </c:pt>
                <c:pt idx="10521">
                  <c:v>6.4255999600000004E-4</c:v>
                </c:pt>
                <c:pt idx="10522">
                  <c:v>6.42639996E-4</c:v>
                </c:pt>
                <c:pt idx="10523">
                  <c:v>6.4271999599999996E-4</c:v>
                </c:pt>
                <c:pt idx="10524">
                  <c:v>6.4279999600000003E-4</c:v>
                </c:pt>
                <c:pt idx="10525">
                  <c:v>6.4287999599999999E-4</c:v>
                </c:pt>
                <c:pt idx="10526">
                  <c:v>6.4295999600000005E-4</c:v>
                </c:pt>
                <c:pt idx="10527">
                  <c:v>6.4303999600000001E-4</c:v>
                </c:pt>
                <c:pt idx="10528">
                  <c:v>6.4311999599999997E-4</c:v>
                </c:pt>
                <c:pt idx="10529">
                  <c:v>6.4319999600000004E-4</c:v>
                </c:pt>
                <c:pt idx="10530">
                  <c:v>6.43279996E-4</c:v>
                </c:pt>
                <c:pt idx="10531">
                  <c:v>6.4335999599999995E-4</c:v>
                </c:pt>
                <c:pt idx="10532">
                  <c:v>6.4343999600000002E-4</c:v>
                </c:pt>
                <c:pt idx="10533">
                  <c:v>6.4351999599999998E-4</c:v>
                </c:pt>
                <c:pt idx="10534">
                  <c:v>6.4359999600000005E-4</c:v>
                </c:pt>
                <c:pt idx="10535">
                  <c:v>6.4367999600000001E-4</c:v>
                </c:pt>
                <c:pt idx="10536">
                  <c:v>6.4375999599999996E-4</c:v>
                </c:pt>
                <c:pt idx="10537">
                  <c:v>6.4383999600000003E-4</c:v>
                </c:pt>
                <c:pt idx="10538">
                  <c:v>6.4391999599999999E-4</c:v>
                </c:pt>
                <c:pt idx="10539">
                  <c:v>6.4399999599999995E-4</c:v>
                </c:pt>
                <c:pt idx="10540">
                  <c:v>6.4407999600000002E-4</c:v>
                </c:pt>
                <c:pt idx="10541">
                  <c:v>6.4415999599999997E-4</c:v>
                </c:pt>
                <c:pt idx="10542">
                  <c:v>6.4423999600000004E-4</c:v>
                </c:pt>
                <c:pt idx="10543">
                  <c:v>6.44319996E-4</c:v>
                </c:pt>
                <c:pt idx="10544">
                  <c:v>6.4439999599999996E-4</c:v>
                </c:pt>
                <c:pt idx="10545">
                  <c:v>6.4447999600000003E-4</c:v>
                </c:pt>
                <c:pt idx="10546">
                  <c:v>6.4455999599999998E-4</c:v>
                </c:pt>
                <c:pt idx="10547">
                  <c:v>6.4463999600000005E-4</c:v>
                </c:pt>
                <c:pt idx="10548">
                  <c:v>6.4471999600000001E-4</c:v>
                </c:pt>
                <c:pt idx="10549">
                  <c:v>6.4479999599999997E-4</c:v>
                </c:pt>
                <c:pt idx="10550">
                  <c:v>6.4487999600000004E-4</c:v>
                </c:pt>
                <c:pt idx="10551">
                  <c:v>6.4495999599999999E-4</c:v>
                </c:pt>
                <c:pt idx="10552">
                  <c:v>6.4503999599999995E-4</c:v>
                </c:pt>
                <c:pt idx="10553">
                  <c:v>6.4511999600000002E-4</c:v>
                </c:pt>
                <c:pt idx="10554">
                  <c:v>6.4519999599999998E-4</c:v>
                </c:pt>
                <c:pt idx="10555">
                  <c:v>6.4527999600000004E-4</c:v>
                </c:pt>
                <c:pt idx="10556">
                  <c:v>6.45359996E-4</c:v>
                </c:pt>
                <c:pt idx="10557">
                  <c:v>6.4543999599999996E-4</c:v>
                </c:pt>
                <c:pt idx="10558">
                  <c:v>6.4551999600000003E-4</c:v>
                </c:pt>
                <c:pt idx="10559">
                  <c:v>6.4559999599999999E-4</c:v>
                </c:pt>
                <c:pt idx="10560">
                  <c:v>6.4567999599999995E-4</c:v>
                </c:pt>
                <c:pt idx="10561">
                  <c:v>6.4575999600000001E-4</c:v>
                </c:pt>
                <c:pt idx="10562">
                  <c:v>6.4583999599999997E-4</c:v>
                </c:pt>
                <c:pt idx="10563">
                  <c:v>6.4591999600000004E-4</c:v>
                </c:pt>
                <c:pt idx="10564">
                  <c:v>6.45999996E-4</c:v>
                </c:pt>
                <c:pt idx="10565">
                  <c:v>6.4607999599999996E-4</c:v>
                </c:pt>
                <c:pt idx="10566">
                  <c:v>6.4615999600000002E-4</c:v>
                </c:pt>
                <c:pt idx="10567">
                  <c:v>6.4623999599999998E-4</c:v>
                </c:pt>
                <c:pt idx="10568">
                  <c:v>6.4631999600000005E-4</c:v>
                </c:pt>
                <c:pt idx="10569">
                  <c:v>6.4639999600000001E-4</c:v>
                </c:pt>
                <c:pt idx="10570">
                  <c:v>6.4647999599999997E-4</c:v>
                </c:pt>
                <c:pt idx="10571">
                  <c:v>6.4655999600000003E-4</c:v>
                </c:pt>
                <c:pt idx="10572">
                  <c:v>6.4663999599999999E-4</c:v>
                </c:pt>
                <c:pt idx="10573">
                  <c:v>6.4671999599999995E-4</c:v>
                </c:pt>
                <c:pt idx="10574">
                  <c:v>6.4679999600000002E-4</c:v>
                </c:pt>
                <c:pt idx="10575">
                  <c:v>6.4687999599999998E-4</c:v>
                </c:pt>
                <c:pt idx="10576">
                  <c:v>6.4695999600000004E-4</c:v>
                </c:pt>
                <c:pt idx="10577">
                  <c:v>6.47039996E-4</c:v>
                </c:pt>
                <c:pt idx="10578">
                  <c:v>6.4711999599999996E-4</c:v>
                </c:pt>
                <c:pt idx="10579">
                  <c:v>6.4719999600000003E-4</c:v>
                </c:pt>
                <c:pt idx="10580">
                  <c:v>6.4727999599999999E-4</c:v>
                </c:pt>
                <c:pt idx="10581">
                  <c:v>6.4735999600000005E-4</c:v>
                </c:pt>
                <c:pt idx="10582">
                  <c:v>6.4743999600000001E-4</c:v>
                </c:pt>
                <c:pt idx="10583">
                  <c:v>6.4751999599999997E-4</c:v>
                </c:pt>
                <c:pt idx="10584">
                  <c:v>6.4759999600000004E-4</c:v>
                </c:pt>
                <c:pt idx="10585">
                  <c:v>6.4767999599999999E-4</c:v>
                </c:pt>
                <c:pt idx="10586">
                  <c:v>6.4775999599999995E-4</c:v>
                </c:pt>
                <c:pt idx="10587">
                  <c:v>6.4783999600000002E-4</c:v>
                </c:pt>
                <c:pt idx="10588">
                  <c:v>6.4791999599999998E-4</c:v>
                </c:pt>
                <c:pt idx="10589">
                  <c:v>6.4799999600000005E-4</c:v>
                </c:pt>
                <c:pt idx="10590">
                  <c:v>6.48079996E-4</c:v>
                </c:pt>
                <c:pt idx="10591">
                  <c:v>6.4815999599999996E-4</c:v>
                </c:pt>
                <c:pt idx="10592">
                  <c:v>6.4823999600000003E-4</c:v>
                </c:pt>
                <c:pt idx="10593">
                  <c:v>6.4831999599999999E-4</c:v>
                </c:pt>
                <c:pt idx="10594">
                  <c:v>6.4839999599999995E-4</c:v>
                </c:pt>
                <c:pt idx="10595">
                  <c:v>6.4847999600000001E-4</c:v>
                </c:pt>
                <c:pt idx="10596">
                  <c:v>6.4855999599999997E-4</c:v>
                </c:pt>
                <c:pt idx="10597">
                  <c:v>6.4863999600000004E-4</c:v>
                </c:pt>
                <c:pt idx="10598">
                  <c:v>6.48719996E-4</c:v>
                </c:pt>
                <c:pt idx="10599">
                  <c:v>6.4879999599999996E-4</c:v>
                </c:pt>
                <c:pt idx="10600">
                  <c:v>6.4887999600000002E-4</c:v>
                </c:pt>
                <c:pt idx="10601">
                  <c:v>6.4895999599999998E-4</c:v>
                </c:pt>
                <c:pt idx="10602">
                  <c:v>6.4903999600000005E-4</c:v>
                </c:pt>
                <c:pt idx="10603">
                  <c:v>6.4911999600000001E-4</c:v>
                </c:pt>
                <c:pt idx="10604">
                  <c:v>6.4919999599999997E-4</c:v>
                </c:pt>
                <c:pt idx="10605">
                  <c:v>6.4927999600000003E-4</c:v>
                </c:pt>
                <c:pt idx="10606">
                  <c:v>6.4935999599999999E-4</c:v>
                </c:pt>
                <c:pt idx="10607">
                  <c:v>6.4943999599999995E-4</c:v>
                </c:pt>
                <c:pt idx="10608">
                  <c:v>6.4951999600000002E-4</c:v>
                </c:pt>
                <c:pt idx="10609">
                  <c:v>6.4959999599999998E-4</c:v>
                </c:pt>
                <c:pt idx="10610">
                  <c:v>6.4967999600000004E-4</c:v>
                </c:pt>
                <c:pt idx="10611">
                  <c:v>6.49759996E-4</c:v>
                </c:pt>
                <c:pt idx="10612">
                  <c:v>6.4983999599999996E-4</c:v>
                </c:pt>
                <c:pt idx="10613">
                  <c:v>6.4991999600000003E-4</c:v>
                </c:pt>
                <c:pt idx="10614">
                  <c:v>6.4999999599999999E-4</c:v>
                </c:pt>
                <c:pt idx="10615">
                  <c:v>6.5007999600000005E-4</c:v>
                </c:pt>
                <c:pt idx="10616">
                  <c:v>6.5015999600000001E-4</c:v>
                </c:pt>
                <c:pt idx="10617">
                  <c:v>6.5023999599999997E-4</c:v>
                </c:pt>
                <c:pt idx="10618">
                  <c:v>6.5031999600000004E-4</c:v>
                </c:pt>
                <c:pt idx="10619">
                  <c:v>6.50399996E-4</c:v>
                </c:pt>
                <c:pt idx="10620">
                  <c:v>6.5047999599999995E-4</c:v>
                </c:pt>
                <c:pt idx="10621">
                  <c:v>6.5055999600000002E-4</c:v>
                </c:pt>
                <c:pt idx="10622">
                  <c:v>6.5063999599999998E-4</c:v>
                </c:pt>
                <c:pt idx="10623">
                  <c:v>6.5071999600000005E-4</c:v>
                </c:pt>
                <c:pt idx="10624">
                  <c:v>6.5079999600000001E-4</c:v>
                </c:pt>
                <c:pt idx="10625">
                  <c:v>6.5087999599999996E-4</c:v>
                </c:pt>
                <c:pt idx="10626">
                  <c:v>6.5095999600000003E-4</c:v>
                </c:pt>
                <c:pt idx="10627">
                  <c:v>6.5103999599999999E-4</c:v>
                </c:pt>
                <c:pt idx="10628">
                  <c:v>6.5111999599999995E-4</c:v>
                </c:pt>
                <c:pt idx="10629">
                  <c:v>6.5119999600000002E-4</c:v>
                </c:pt>
                <c:pt idx="10630">
                  <c:v>6.5127999599999997E-4</c:v>
                </c:pt>
                <c:pt idx="10631">
                  <c:v>6.5135999600000004E-4</c:v>
                </c:pt>
                <c:pt idx="10632">
                  <c:v>6.51439996E-4</c:v>
                </c:pt>
                <c:pt idx="10633">
                  <c:v>6.5151999599999996E-4</c:v>
                </c:pt>
                <c:pt idx="10634">
                  <c:v>6.5159999600000003E-4</c:v>
                </c:pt>
                <c:pt idx="10635">
                  <c:v>6.5167999599999998E-4</c:v>
                </c:pt>
                <c:pt idx="10636">
                  <c:v>6.5175999600000005E-4</c:v>
                </c:pt>
                <c:pt idx="10637">
                  <c:v>6.5183999600000001E-4</c:v>
                </c:pt>
                <c:pt idx="10638">
                  <c:v>6.5191999599999997E-4</c:v>
                </c:pt>
                <c:pt idx="10639">
                  <c:v>6.5199999600000003E-4</c:v>
                </c:pt>
                <c:pt idx="10640">
                  <c:v>6.5207999599999999E-4</c:v>
                </c:pt>
                <c:pt idx="10641">
                  <c:v>6.5215999599999995E-4</c:v>
                </c:pt>
                <c:pt idx="10642">
                  <c:v>6.5223999600000002E-4</c:v>
                </c:pt>
                <c:pt idx="10643">
                  <c:v>6.5231999599999998E-4</c:v>
                </c:pt>
                <c:pt idx="10644">
                  <c:v>6.5239999600000004E-4</c:v>
                </c:pt>
                <c:pt idx="10645">
                  <c:v>6.52479996E-4</c:v>
                </c:pt>
                <c:pt idx="10646">
                  <c:v>6.5255999599999996E-4</c:v>
                </c:pt>
                <c:pt idx="10647">
                  <c:v>6.5263999600000003E-4</c:v>
                </c:pt>
                <c:pt idx="10648">
                  <c:v>6.5271999599999999E-4</c:v>
                </c:pt>
                <c:pt idx="10649">
                  <c:v>6.5279999600000005E-4</c:v>
                </c:pt>
                <c:pt idx="10650">
                  <c:v>6.5287999600000001E-4</c:v>
                </c:pt>
                <c:pt idx="10651">
                  <c:v>6.5295999599999997E-4</c:v>
                </c:pt>
                <c:pt idx="10652">
                  <c:v>6.5303999600000004E-4</c:v>
                </c:pt>
                <c:pt idx="10653">
                  <c:v>6.53119996E-4</c:v>
                </c:pt>
                <c:pt idx="10654">
                  <c:v>6.5319999599999996E-4</c:v>
                </c:pt>
                <c:pt idx="10655">
                  <c:v>6.5327999600000002E-4</c:v>
                </c:pt>
                <c:pt idx="10656">
                  <c:v>6.5335999599999998E-4</c:v>
                </c:pt>
                <c:pt idx="10657">
                  <c:v>6.5343999600000005E-4</c:v>
                </c:pt>
                <c:pt idx="10658">
                  <c:v>6.5351999600000001E-4</c:v>
                </c:pt>
                <c:pt idx="10659">
                  <c:v>6.5359999599999997E-4</c:v>
                </c:pt>
                <c:pt idx="10660">
                  <c:v>6.5367999600000003E-4</c:v>
                </c:pt>
                <c:pt idx="10661">
                  <c:v>6.5375999599999999E-4</c:v>
                </c:pt>
                <c:pt idx="10662">
                  <c:v>6.5383999599999995E-4</c:v>
                </c:pt>
                <c:pt idx="10663">
                  <c:v>6.5391999600000002E-4</c:v>
                </c:pt>
                <c:pt idx="10664">
                  <c:v>6.5399999599999997E-4</c:v>
                </c:pt>
                <c:pt idx="10665">
                  <c:v>6.5407999600000004E-4</c:v>
                </c:pt>
                <c:pt idx="10666">
                  <c:v>6.54159996E-4</c:v>
                </c:pt>
                <c:pt idx="10667">
                  <c:v>6.5423999599999996E-4</c:v>
                </c:pt>
                <c:pt idx="10668">
                  <c:v>6.5431999600000003E-4</c:v>
                </c:pt>
                <c:pt idx="10669">
                  <c:v>6.5439999599999998E-4</c:v>
                </c:pt>
                <c:pt idx="10670">
                  <c:v>6.5447999600000005E-4</c:v>
                </c:pt>
                <c:pt idx="10671">
                  <c:v>6.5455999600000001E-4</c:v>
                </c:pt>
                <c:pt idx="10672">
                  <c:v>6.5463999599999997E-4</c:v>
                </c:pt>
                <c:pt idx="10673">
                  <c:v>6.5471999600000004E-4</c:v>
                </c:pt>
                <c:pt idx="10674">
                  <c:v>6.5479999599999999E-4</c:v>
                </c:pt>
                <c:pt idx="10675">
                  <c:v>6.5487999599999995E-4</c:v>
                </c:pt>
                <c:pt idx="10676">
                  <c:v>6.5495999600000002E-4</c:v>
                </c:pt>
                <c:pt idx="10677">
                  <c:v>6.5503999599999998E-4</c:v>
                </c:pt>
                <c:pt idx="10678">
                  <c:v>6.5511999600000005E-4</c:v>
                </c:pt>
                <c:pt idx="10679">
                  <c:v>6.55199996E-4</c:v>
                </c:pt>
                <c:pt idx="10680">
                  <c:v>6.5527999599999996E-4</c:v>
                </c:pt>
                <c:pt idx="10681">
                  <c:v>6.5535999600000003E-4</c:v>
                </c:pt>
                <c:pt idx="10682">
                  <c:v>6.5543999599999999E-4</c:v>
                </c:pt>
                <c:pt idx="10683">
                  <c:v>6.5551999599999995E-4</c:v>
                </c:pt>
                <c:pt idx="10684">
                  <c:v>6.5559999600000001E-4</c:v>
                </c:pt>
                <c:pt idx="10685">
                  <c:v>6.5567999599999997E-4</c:v>
                </c:pt>
                <c:pt idx="10686">
                  <c:v>6.5575999600000004E-4</c:v>
                </c:pt>
                <c:pt idx="10687">
                  <c:v>6.55839996E-4</c:v>
                </c:pt>
                <c:pt idx="10688">
                  <c:v>6.5591999599999996E-4</c:v>
                </c:pt>
                <c:pt idx="10689">
                  <c:v>6.5599999600000002E-4</c:v>
                </c:pt>
                <c:pt idx="10690">
                  <c:v>6.5607999599999998E-4</c:v>
                </c:pt>
                <c:pt idx="10691">
                  <c:v>6.5615999600000005E-4</c:v>
                </c:pt>
                <c:pt idx="10692">
                  <c:v>6.5623999600000001E-4</c:v>
                </c:pt>
                <c:pt idx="10693">
                  <c:v>6.5631999599999997E-4</c:v>
                </c:pt>
                <c:pt idx="10694">
                  <c:v>6.5639999600000003E-4</c:v>
                </c:pt>
                <c:pt idx="10695">
                  <c:v>6.5647999599999999E-4</c:v>
                </c:pt>
                <c:pt idx="10696">
                  <c:v>6.5655999599999995E-4</c:v>
                </c:pt>
                <c:pt idx="10697">
                  <c:v>6.5663999600000002E-4</c:v>
                </c:pt>
                <c:pt idx="10698">
                  <c:v>6.5671999599999998E-4</c:v>
                </c:pt>
                <c:pt idx="10699">
                  <c:v>6.5679999600000004E-4</c:v>
                </c:pt>
                <c:pt idx="10700">
                  <c:v>6.56879996E-4</c:v>
                </c:pt>
                <c:pt idx="10701">
                  <c:v>6.5695999599999996E-4</c:v>
                </c:pt>
                <c:pt idx="10702">
                  <c:v>6.5703999600000003E-4</c:v>
                </c:pt>
                <c:pt idx="10703">
                  <c:v>6.5711999599999999E-4</c:v>
                </c:pt>
                <c:pt idx="10704">
                  <c:v>6.5719999600000005E-4</c:v>
                </c:pt>
                <c:pt idx="10705">
                  <c:v>6.5727999600000001E-4</c:v>
                </c:pt>
                <c:pt idx="10706">
                  <c:v>6.5735999599999997E-4</c:v>
                </c:pt>
                <c:pt idx="10707">
                  <c:v>6.5743999600000004E-4</c:v>
                </c:pt>
                <c:pt idx="10708">
                  <c:v>6.57519996E-4</c:v>
                </c:pt>
                <c:pt idx="10709">
                  <c:v>6.5759999599999995E-4</c:v>
                </c:pt>
                <c:pt idx="10710">
                  <c:v>6.5767999600000002E-4</c:v>
                </c:pt>
                <c:pt idx="10711">
                  <c:v>6.5775999599999998E-4</c:v>
                </c:pt>
                <c:pt idx="10712">
                  <c:v>6.5783999600000005E-4</c:v>
                </c:pt>
                <c:pt idx="10713">
                  <c:v>6.5791999600000001E-4</c:v>
                </c:pt>
                <c:pt idx="10714">
                  <c:v>6.5799999599999996E-4</c:v>
                </c:pt>
                <c:pt idx="10715">
                  <c:v>6.5807999600000003E-4</c:v>
                </c:pt>
                <c:pt idx="10716">
                  <c:v>6.5815999599999999E-4</c:v>
                </c:pt>
                <c:pt idx="10717">
                  <c:v>6.5823999599999995E-4</c:v>
                </c:pt>
                <c:pt idx="10718">
                  <c:v>6.5831999600000001E-4</c:v>
                </c:pt>
                <c:pt idx="10719">
                  <c:v>6.5839999599999997E-4</c:v>
                </c:pt>
                <c:pt idx="10720">
                  <c:v>6.5847999600000004E-4</c:v>
                </c:pt>
                <c:pt idx="10721">
                  <c:v>6.58559996E-4</c:v>
                </c:pt>
                <c:pt idx="10722">
                  <c:v>6.5863999599999996E-4</c:v>
                </c:pt>
                <c:pt idx="10723">
                  <c:v>6.5871999600000002E-4</c:v>
                </c:pt>
                <c:pt idx="10724">
                  <c:v>6.5879999599999998E-4</c:v>
                </c:pt>
                <c:pt idx="10725">
                  <c:v>6.5887999600000005E-4</c:v>
                </c:pt>
                <c:pt idx="10726">
                  <c:v>6.5895999600000001E-4</c:v>
                </c:pt>
                <c:pt idx="10727">
                  <c:v>6.5903999599999997E-4</c:v>
                </c:pt>
                <c:pt idx="10728">
                  <c:v>6.5911999600000003E-4</c:v>
                </c:pt>
                <c:pt idx="10729">
                  <c:v>6.5919999599999999E-4</c:v>
                </c:pt>
                <c:pt idx="10730">
                  <c:v>6.5927999599999995E-4</c:v>
                </c:pt>
                <c:pt idx="10731">
                  <c:v>6.5935999600000002E-4</c:v>
                </c:pt>
                <c:pt idx="10732">
                  <c:v>6.5943999599999998E-4</c:v>
                </c:pt>
                <c:pt idx="10733">
                  <c:v>6.5951999600000004E-4</c:v>
                </c:pt>
                <c:pt idx="10734">
                  <c:v>6.59599996E-4</c:v>
                </c:pt>
                <c:pt idx="10735">
                  <c:v>6.5967999599999996E-4</c:v>
                </c:pt>
                <c:pt idx="10736">
                  <c:v>6.5975999600000003E-4</c:v>
                </c:pt>
                <c:pt idx="10737">
                  <c:v>6.5983999599999999E-4</c:v>
                </c:pt>
                <c:pt idx="10738">
                  <c:v>6.5991999600000005E-4</c:v>
                </c:pt>
                <c:pt idx="10739">
                  <c:v>6.5999999600000001E-4</c:v>
                </c:pt>
                <c:pt idx="10740">
                  <c:v>6.6007999599999997E-4</c:v>
                </c:pt>
                <c:pt idx="10741">
                  <c:v>6.6015999600000004E-4</c:v>
                </c:pt>
                <c:pt idx="10742">
                  <c:v>6.60239996E-4</c:v>
                </c:pt>
                <c:pt idx="10743">
                  <c:v>6.6031999599999996E-4</c:v>
                </c:pt>
                <c:pt idx="10744">
                  <c:v>6.6039999600000002E-4</c:v>
                </c:pt>
                <c:pt idx="10745">
                  <c:v>6.6047999599999998E-4</c:v>
                </c:pt>
                <c:pt idx="10746">
                  <c:v>6.6055999600000005E-4</c:v>
                </c:pt>
                <c:pt idx="10747">
                  <c:v>6.6063999600000001E-4</c:v>
                </c:pt>
                <c:pt idx="10748">
                  <c:v>6.6071999599999996E-4</c:v>
                </c:pt>
                <c:pt idx="10749">
                  <c:v>6.6079999600000003E-4</c:v>
                </c:pt>
                <c:pt idx="10750">
                  <c:v>6.6087999599999999E-4</c:v>
                </c:pt>
                <c:pt idx="10751">
                  <c:v>6.6095999599999995E-4</c:v>
                </c:pt>
                <c:pt idx="10752">
                  <c:v>6.6103999600000002E-4</c:v>
                </c:pt>
                <c:pt idx="10753">
                  <c:v>6.6111999599999997E-4</c:v>
                </c:pt>
                <c:pt idx="10754">
                  <c:v>6.6119999600000004E-4</c:v>
                </c:pt>
                <c:pt idx="10755">
                  <c:v>6.61279996E-4</c:v>
                </c:pt>
                <c:pt idx="10756">
                  <c:v>6.6135999599999996E-4</c:v>
                </c:pt>
                <c:pt idx="10757">
                  <c:v>6.6143999600000003E-4</c:v>
                </c:pt>
                <c:pt idx="10758">
                  <c:v>6.6151999599999998E-4</c:v>
                </c:pt>
                <c:pt idx="10759">
                  <c:v>6.6159999600000005E-4</c:v>
                </c:pt>
                <c:pt idx="10760">
                  <c:v>6.6167999600000001E-4</c:v>
                </c:pt>
                <c:pt idx="10761">
                  <c:v>6.6175999599999997E-4</c:v>
                </c:pt>
                <c:pt idx="10762">
                  <c:v>6.6183999600000004E-4</c:v>
                </c:pt>
                <c:pt idx="10763">
                  <c:v>6.6191999599999999E-4</c:v>
                </c:pt>
                <c:pt idx="10764">
                  <c:v>6.6199999599999995E-4</c:v>
                </c:pt>
                <c:pt idx="10765">
                  <c:v>6.6207999600000002E-4</c:v>
                </c:pt>
                <c:pt idx="10766">
                  <c:v>6.6215999599999998E-4</c:v>
                </c:pt>
                <c:pt idx="10767">
                  <c:v>6.6223999600000005E-4</c:v>
                </c:pt>
                <c:pt idx="10768">
                  <c:v>6.62319996E-4</c:v>
                </c:pt>
                <c:pt idx="10769">
                  <c:v>6.6239999599999996E-4</c:v>
                </c:pt>
                <c:pt idx="10770">
                  <c:v>6.6247999600000003E-4</c:v>
                </c:pt>
                <c:pt idx="10771">
                  <c:v>6.6255999599999999E-4</c:v>
                </c:pt>
                <c:pt idx="10772">
                  <c:v>6.6263999599999995E-4</c:v>
                </c:pt>
                <c:pt idx="10773">
                  <c:v>6.6271999600000001E-4</c:v>
                </c:pt>
                <c:pt idx="10774">
                  <c:v>6.6279999599999997E-4</c:v>
                </c:pt>
                <c:pt idx="10775">
                  <c:v>6.6287999600000004E-4</c:v>
                </c:pt>
                <c:pt idx="10776">
                  <c:v>6.62959996E-4</c:v>
                </c:pt>
                <c:pt idx="10777">
                  <c:v>6.6303999599999996E-4</c:v>
                </c:pt>
                <c:pt idx="10778">
                  <c:v>6.6311999600000002E-4</c:v>
                </c:pt>
                <c:pt idx="10779">
                  <c:v>6.6319999599999998E-4</c:v>
                </c:pt>
                <c:pt idx="10780">
                  <c:v>6.6327999600000005E-4</c:v>
                </c:pt>
                <c:pt idx="10781">
                  <c:v>6.6335999600000001E-4</c:v>
                </c:pt>
                <c:pt idx="10782">
                  <c:v>6.6343999599999997E-4</c:v>
                </c:pt>
                <c:pt idx="10783">
                  <c:v>6.6351999600000003E-4</c:v>
                </c:pt>
                <c:pt idx="10784">
                  <c:v>6.6359999599999999E-4</c:v>
                </c:pt>
                <c:pt idx="10785">
                  <c:v>6.6367999599999995E-4</c:v>
                </c:pt>
                <c:pt idx="10786">
                  <c:v>6.6375999600000002E-4</c:v>
                </c:pt>
                <c:pt idx="10787">
                  <c:v>6.6383999599999998E-4</c:v>
                </c:pt>
                <c:pt idx="10788">
                  <c:v>6.6391999600000004E-4</c:v>
                </c:pt>
                <c:pt idx="10789">
                  <c:v>6.63999996E-4</c:v>
                </c:pt>
                <c:pt idx="10790">
                  <c:v>6.6407999599999996E-4</c:v>
                </c:pt>
                <c:pt idx="10791">
                  <c:v>6.6415999600000003E-4</c:v>
                </c:pt>
                <c:pt idx="10792">
                  <c:v>6.6423999599999999E-4</c:v>
                </c:pt>
                <c:pt idx="10793">
                  <c:v>6.6431999600000005E-4</c:v>
                </c:pt>
                <c:pt idx="10794">
                  <c:v>6.6439999600000001E-4</c:v>
                </c:pt>
                <c:pt idx="10795">
                  <c:v>6.6447999599999997E-4</c:v>
                </c:pt>
                <c:pt idx="10796">
                  <c:v>6.6455999600000004E-4</c:v>
                </c:pt>
                <c:pt idx="10797">
                  <c:v>6.64639996E-4</c:v>
                </c:pt>
                <c:pt idx="10798">
                  <c:v>6.6471999599999995E-4</c:v>
                </c:pt>
                <c:pt idx="10799">
                  <c:v>6.6479999600000002E-4</c:v>
                </c:pt>
                <c:pt idx="10800">
                  <c:v>6.6487999599999998E-4</c:v>
                </c:pt>
                <c:pt idx="10801">
                  <c:v>6.6495999600000005E-4</c:v>
                </c:pt>
                <c:pt idx="10802">
                  <c:v>6.65039996E-4</c:v>
                </c:pt>
                <c:pt idx="10803">
                  <c:v>6.6511999599999996E-4</c:v>
                </c:pt>
                <c:pt idx="10804">
                  <c:v>6.6519999600000003E-4</c:v>
                </c:pt>
                <c:pt idx="10805">
                  <c:v>6.6527999599999999E-4</c:v>
                </c:pt>
                <c:pt idx="10806">
                  <c:v>6.6535999599999995E-4</c:v>
                </c:pt>
                <c:pt idx="10807">
                  <c:v>6.6543999600000001E-4</c:v>
                </c:pt>
                <c:pt idx="10808">
                  <c:v>6.6551999599999997E-4</c:v>
                </c:pt>
                <c:pt idx="10809">
                  <c:v>6.6559999600000004E-4</c:v>
                </c:pt>
                <c:pt idx="10810">
                  <c:v>6.65679996E-4</c:v>
                </c:pt>
                <c:pt idx="10811">
                  <c:v>6.6575999599999996E-4</c:v>
                </c:pt>
                <c:pt idx="10812">
                  <c:v>6.6583999600000002E-4</c:v>
                </c:pt>
                <c:pt idx="10813">
                  <c:v>6.6591999599999998E-4</c:v>
                </c:pt>
                <c:pt idx="10814">
                  <c:v>6.6599999600000005E-4</c:v>
                </c:pt>
                <c:pt idx="10815">
                  <c:v>6.6607999600000001E-4</c:v>
                </c:pt>
                <c:pt idx="10816">
                  <c:v>6.6615999599999997E-4</c:v>
                </c:pt>
                <c:pt idx="10817">
                  <c:v>6.6623999600000003E-4</c:v>
                </c:pt>
                <c:pt idx="10818">
                  <c:v>6.6631999599999999E-4</c:v>
                </c:pt>
                <c:pt idx="10819">
                  <c:v>6.6639999599999995E-4</c:v>
                </c:pt>
                <c:pt idx="10820">
                  <c:v>6.6647999600000002E-4</c:v>
                </c:pt>
                <c:pt idx="10821">
                  <c:v>6.6655999599999998E-4</c:v>
                </c:pt>
                <c:pt idx="10822">
                  <c:v>6.6663999600000004E-4</c:v>
                </c:pt>
                <c:pt idx="10823">
                  <c:v>6.66719996E-4</c:v>
                </c:pt>
                <c:pt idx="10824">
                  <c:v>6.6679999599999996E-4</c:v>
                </c:pt>
                <c:pt idx="10825">
                  <c:v>6.6687999600000003E-4</c:v>
                </c:pt>
                <c:pt idx="10826">
                  <c:v>6.6695999599999999E-4</c:v>
                </c:pt>
                <c:pt idx="10827">
                  <c:v>6.6703999600000005E-4</c:v>
                </c:pt>
                <c:pt idx="10828">
                  <c:v>6.6711999600000001E-4</c:v>
                </c:pt>
                <c:pt idx="10829">
                  <c:v>6.6719999599999997E-4</c:v>
                </c:pt>
                <c:pt idx="10830">
                  <c:v>6.6727999600000004E-4</c:v>
                </c:pt>
                <c:pt idx="10831">
                  <c:v>6.67359996E-4</c:v>
                </c:pt>
                <c:pt idx="10832">
                  <c:v>6.6743999599999995E-4</c:v>
                </c:pt>
                <c:pt idx="10833">
                  <c:v>6.6751999600000002E-4</c:v>
                </c:pt>
                <c:pt idx="10834">
                  <c:v>6.6759999599999998E-4</c:v>
                </c:pt>
                <c:pt idx="10835">
                  <c:v>6.6767999600000005E-4</c:v>
                </c:pt>
                <c:pt idx="10836">
                  <c:v>6.6775999600000001E-4</c:v>
                </c:pt>
                <c:pt idx="10837">
                  <c:v>6.6783999599999996E-4</c:v>
                </c:pt>
                <c:pt idx="10838">
                  <c:v>6.6791999600000003E-4</c:v>
                </c:pt>
                <c:pt idx="10839">
                  <c:v>6.6799999599999999E-4</c:v>
                </c:pt>
                <c:pt idx="10840">
                  <c:v>6.6807999599999995E-4</c:v>
                </c:pt>
                <c:pt idx="10841">
                  <c:v>6.6815999600000002E-4</c:v>
                </c:pt>
                <c:pt idx="10842">
                  <c:v>6.6823999599999997E-4</c:v>
                </c:pt>
                <c:pt idx="10843">
                  <c:v>6.6831999600000004E-4</c:v>
                </c:pt>
                <c:pt idx="10844">
                  <c:v>6.68399996E-4</c:v>
                </c:pt>
                <c:pt idx="10845">
                  <c:v>6.6847999599999996E-4</c:v>
                </c:pt>
                <c:pt idx="10846">
                  <c:v>6.6855999600000003E-4</c:v>
                </c:pt>
                <c:pt idx="10847">
                  <c:v>6.6863999599999998E-4</c:v>
                </c:pt>
                <c:pt idx="10848">
                  <c:v>6.6871999600000005E-4</c:v>
                </c:pt>
                <c:pt idx="10849">
                  <c:v>6.6879999600000001E-4</c:v>
                </c:pt>
                <c:pt idx="10850">
                  <c:v>6.6887999599999997E-4</c:v>
                </c:pt>
                <c:pt idx="10851">
                  <c:v>6.6895999600000004E-4</c:v>
                </c:pt>
                <c:pt idx="10852">
                  <c:v>6.6903999599999999E-4</c:v>
                </c:pt>
                <c:pt idx="10853">
                  <c:v>6.6911999599999995E-4</c:v>
                </c:pt>
                <c:pt idx="10854">
                  <c:v>6.6919999600000002E-4</c:v>
                </c:pt>
                <c:pt idx="10855">
                  <c:v>6.6927999599999998E-4</c:v>
                </c:pt>
                <c:pt idx="10856">
                  <c:v>6.6935999600000004E-4</c:v>
                </c:pt>
                <c:pt idx="10857">
                  <c:v>6.69439996E-4</c:v>
                </c:pt>
                <c:pt idx="10858">
                  <c:v>6.6951999599999996E-4</c:v>
                </c:pt>
                <c:pt idx="10859">
                  <c:v>6.6959999600000003E-4</c:v>
                </c:pt>
                <c:pt idx="10860">
                  <c:v>6.6967999599999999E-4</c:v>
                </c:pt>
                <c:pt idx="10861">
                  <c:v>6.6975999599999995E-4</c:v>
                </c:pt>
                <c:pt idx="10862">
                  <c:v>6.6983999600000001E-4</c:v>
                </c:pt>
                <c:pt idx="10863">
                  <c:v>6.6991999599999997E-4</c:v>
                </c:pt>
                <c:pt idx="10864">
                  <c:v>6.6999999600000004E-4</c:v>
                </c:pt>
                <c:pt idx="10865">
                  <c:v>6.70079996E-4</c:v>
                </c:pt>
                <c:pt idx="10866">
                  <c:v>6.7015999599999996E-4</c:v>
                </c:pt>
                <c:pt idx="10867">
                  <c:v>6.7023999600000002E-4</c:v>
                </c:pt>
                <c:pt idx="10868">
                  <c:v>6.7031999599999998E-4</c:v>
                </c:pt>
                <c:pt idx="10869">
                  <c:v>6.7039999600000005E-4</c:v>
                </c:pt>
                <c:pt idx="10870">
                  <c:v>6.7047999600000001E-4</c:v>
                </c:pt>
                <c:pt idx="10871">
                  <c:v>6.7055999599999997E-4</c:v>
                </c:pt>
                <c:pt idx="10872">
                  <c:v>6.7063999600000003E-4</c:v>
                </c:pt>
                <c:pt idx="10873">
                  <c:v>6.7071999599999999E-4</c:v>
                </c:pt>
                <c:pt idx="10874">
                  <c:v>6.7079999599999995E-4</c:v>
                </c:pt>
                <c:pt idx="10875">
                  <c:v>6.7087999600000002E-4</c:v>
                </c:pt>
                <c:pt idx="10876">
                  <c:v>6.7095999599999998E-4</c:v>
                </c:pt>
                <c:pt idx="10877">
                  <c:v>6.7103999600000004E-4</c:v>
                </c:pt>
                <c:pt idx="10878">
                  <c:v>6.71119996E-4</c:v>
                </c:pt>
                <c:pt idx="10879">
                  <c:v>6.7119999599999996E-4</c:v>
                </c:pt>
                <c:pt idx="10880">
                  <c:v>6.7127999600000003E-4</c:v>
                </c:pt>
                <c:pt idx="10881">
                  <c:v>6.7135999599999998E-4</c:v>
                </c:pt>
                <c:pt idx="10882">
                  <c:v>6.7143999600000005E-4</c:v>
                </c:pt>
                <c:pt idx="10883">
                  <c:v>6.7151999600000001E-4</c:v>
                </c:pt>
                <c:pt idx="10884">
                  <c:v>6.7159999599999997E-4</c:v>
                </c:pt>
                <c:pt idx="10885">
                  <c:v>6.7167999600000004E-4</c:v>
                </c:pt>
                <c:pt idx="10886">
                  <c:v>6.7175999599999999E-4</c:v>
                </c:pt>
                <c:pt idx="10887">
                  <c:v>6.7183999599999995E-4</c:v>
                </c:pt>
                <c:pt idx="10888">
                  <c:v>6.7191999600000002E-4</c:v>
                </c:pt>
                <c:pt idx="10889">
                  <c:v>6.7199999599999998E-4</c:v>
                </c:pt>
                <c:pt idx="10890">
                  <c:v>6.7207999600000005E-4</c:v>
                </c:pt>
                <c:pt idx="10891">
                  <c:v>6.72159996E-4</c:v>
                </c:pt>
                <c:pt idx="10892">
                  <c:v>6.7223999599999996E-4</c:v>
                </c:pt>
                <c:pt idx="10893">
                  <c:v>6.7231999600000003E-4</c:v>
                </c:pt>
                <c:pt idx="10894">
                  <c:v>6.7239999599999999E-4</c:v>
                </c:pt>
                <c:pt idx="10895">
                  <c:v>6.7247999599999995E-4</c:v>
                </c:pt>
                <c:pt idx="10896">
                  <c:v>6.7255999600000001E-4</c:v>
                </c:pt>
                <c:pt idx="10897">
                  <c:v>6.7263999599999997E-4</c:v>
                </c:pt>
                <c:pt idx="10898">
                  <c:v>6.7271999600000004E-4</c:v>
                </c:pt>
                <c:pt idx="10899">
                  <c:v>6.72799996E-4</c:v>
                </c:pt>
                <c:pt idx="10900">
                  <c:v>6.7287999599999996E-4</c:v>
                </c:pt>
                <c:pt idx="10901">
                  <c:v>6.7295999600000002E-4</c:v>
                </c:pt>
                <c:pt idx="10902">
                  <c:v>6.7303999599999998E-4</c:v>
                </c:pt>
                <c:pt idx="10903">
                  <c:v>6.7311999600000005E-4</c:v>
                </c:pt>
                <c:pt idx="10904">
                  <c:v>6.7319999600000001E-4</c:v>
                </c:pt>
                <c:pt idx="10905">
                  <c:v>6.7327999599999997E-4</c:v>
                </c:pt>
                <c:pt idx="10906">
                  <c:v>6.7335999600000003E-4</c:v>
                </c:pt>
                <c:pt idx="10907">
                  <c:v>6.7343999599999999E-4</c:v>
                </c:pt>
                <c:pt idx="10908">
                  <c:v>6.7351999599999995E-4</c:v>
                </c:pt>
                <c:pt idx="10909">
                  <c:v>6.7359999600000002E-4</c:v>
                </c:pt>
                <c:pt idx="10910">
                  <c:v>6.7367999599999998E-4</c:v>
                </c:pt>
                <c:pt idx="10911">
                  <c:v>6.7375999600000004E-4</c:v>
                </c:pt>
                <c:pt idx="10912">
                  <c:v>6.73839996E-4</c:v>
                </c:pt>
                <c:pt idx="10913">
                  <c:v>6.7391999599999996E-4</c:v>
                </c:pt>
                <c:pt idx="10914">
                  <c:v>6.7399999600000003E-4</c:v>
                </c:pt>
                <c:pt idx="10915">
                  <c:v>6.7407999599999999E-4</c:v>
                </c:pt>
                <c:pt idx="10916">
                  <c:v>6.7415999600000005E-4</c:v>
                </c:pt>
                <c:pt idx="10917">
                  <c:v>6.7423999600000001E-4</c:v>
                </c:pt>
                <c:pt idx="10918">
                  <c:v>6.7431999599999997E-4</c:v>
                </c:pt>
                <c:pt idx="10919">
                  <c:v>6.7439999600000004E-4</c:v>
                </c:pt>
                <c:pt idx="10920">
                  <c:v>6.74479996E-4</c:v>
                </c:pt>
                <c:pt idx="10921">
                  <c:v>6.7455999599999995E-4</c:v>
                </c:pt>
                <c:pt idx="10922">
                  <c:v>6.7463999600000002E-4</c:v>
                </c:pt>
                <c:pt idx="10923">
                  <c:v>6.7471999599999998E-4</c:v>
                </c:pt>
                <c:pt idx="10924">
                  <c:v>6.7479999600000005E-4</c:v>
                </c:pt>
                <c:pt idx="10925">
                  <c:v>6.7487999600000001E-4</c:v>
                </c:pt>
                <c:pt idx="10926">
                  <c:v>6.7495999599999996E-4</c:v>
                </c:pt>
                <c:pt idx="10927">
                  <c:v>6.7503999600000003E-4</c:v>
                </c:pt>
                <c:pt idx="10928">
                  <c:v>6.7511999599999999E-4</c:v>
                </c:pt>
                <c:pt idx="10929">
                  <c:v>6.7519999599999995E-4</c:v>
                </c:pt>
                <c:pt idx="10930">
                  <c:v>6.7527999600000002E-4</c:v>
                </c:pt>
                <c:pt idx="10931">
                  <c:v>6.7535999599999997E-4</c:v>
                </c:pt>
                <c:pt idx="10932">
                  <c:v>6.7543999600000004E-4</c:v>
                </c:pt>
                <c:pt idx="10933">
                  <c:v>6.75519996E-4</c:v>
                </c:pt>
                <c:pt idx="10934">
                  <c:v>6.7559999599999996E-4</c:v>
                </c:pt>
                <c:pt idx="10935">
                  <c:v>6.7567999600000002E-4</c:v>
                </c:pt>
                <c:pt idx="10936">
                  <c:v>6.7575999599999998E-4</c:v>
                </c:pt>
                <c:pt idx="10937">
                  <c:v>6.7583999600000005E-4</c:v>
                </c:pt>
                <c:pt idx="10938">
                  <c:v>6.7591999600000001E-4</c:v>
                </c:pt>
                <c:pt idx="10939">
                  <c:v>6.7599999599999997E-4</c:v>
                </c:pt>
                <c:pt idx="10940">
                  <c:v>6.7607999600000003E-4</c:v>
                </c:pt>
                <c:pt idx="10941">
                  <c:v>6.7615999599999999E-4</c:v>
                </c:pt>
                <c:pt idx="10942">
                  <c:v>6.7623999599999995E-4</c:v>
                </c:pt>
                <c:pt idx="10943">
                  <c:v>6.7631999600000002E-4</c:v>
                </c:pt>
                <c:pt idx="10944">
                  <c:v>6.7639999599999998E-4</c:v>
                </c:pt>
                <c:pt idx="10945">
                  <c:v>6.7647999600000004E-4</c:v>
                </c:pt>
                <c:pt idx="10946">
                  <c:v>6.76559996E-4</c:v>
                </c:pt>
                <c:pt idx="10947">
                  <c:v>6.7663999599999996E-4</c:v>
                </c:pt>
                <c:pt idx="10948">
                  <c:v>6.7671999600000003E-4</c:v>
                </c:pt>
                <c:pt idx="10949">
                  <c:v>6.7679999599999999E-4</c:v>
                </c:pt>
                <c:pt idx="10950">
                  <c:v>6.7687999600000005E-4</c:v>
                </c:pt>
                <c:pt idx="10951">
                  <c:v>6.7695999600000001E-4</c:v>
                </c:pt>
                <c:pt idx="10952">
                  <c:v>6.7703999599999997E-4</c:v>
                </c:pt>
                <c:pt idx="10953">
                  <c:v>6.7711999600000004E-4</c:v>
                </c:pt>
                <c:pt idx="10954">
                  <c:v>6.77199996E-4</c:v>
                </c:pt>
                <c:pt idx="10955">
                  <c:v>6.7727999599999996E-4</c:v>
                </c:pt>
                <c:pt idx="10956">
                  <c:v>6.7735999600000002E-4</c:v>
                </c:pt>
                <c:pt idx="10957">
                  <c:v>6.7743999599999998E-4</c:v>
                </c:pt>
                <c:pt idx="10958">
                  <c:v>6.7751999600000005E-4</c:v>
                </c:pt>
                <c:pt idx="10959">
                  <c:v>6.7759999600000001E-4</c:v>
                </c:pt>
                <c:pt idx="10960">
                  <c:v>6.7767999599999997E-4</c:v>
                </c:pt>
                <c:pt idx="10961">
                  <c:v>6.7775999600000003E-4</c:v>
                </c:pt>
                <c:pt idx="10962">
                  <c:v>6.7783999599999999E-4</c:v>
                </c:pt>
                <c:pt idx="10963">
                  <c:v>6.7791999599999995E-4</c:v>
                </c:pt>
                <c:pt idx="10964">
                  <c:v>6.7799999600000002E-4</c:v>
                </c:pt>
                <c:pt idx="10965">
                  <c:v>6.7807999599999997E-4</c:v>
                </c:pt>
                <c:pt idx="10966">
                  <c:v>6.7815999600000004E-4</c:v>
                </c:pt>
                <c:pt idx="10967">
                  <c:v>6.78239996E-4</c:v>
                </c:pt>
                <c:pt idx="10968">
                  <c:v>6.7831999599999996E-4</c:v>
                </c:pt>
                <c:pt idx="10969">
                  <c:v>6.7839999600000003E-4</c:v>
                </c:pt>
                <c:pt idx="10970">
                  <c:v>6.7847999599999998E-4</c:v>
                </c:pt>
                <c:pt idx="10971">
                  <c:v>6.7855999600000005E-4</c:v>
                </c:pt>
                <c:pt idx="10972">
                  <c:v>6.7863999600000001E-4</c:v>
                </c:pt>
                <c:pt idx="10973">
                  <c:v>6.7871999599999997E-4</c:v>
                </c:pt>
                <c:pt idx="10974">
                  <c:v>6.7879999600000004E-4</c:v>
                </c:pt>
                <c:pt idx="10975">
                  <c:v>6.7887999599999999E-4</c:v>
                </c:pt>
                <c:pt idx="10976">
                  <c:v>6.7895999599999995E-4</c:v>
                </c:pt>
                <c:pt idx="10977">
                  <c:v>6.7903999600000002E-4</c:v>
                </c:pt>
                <c:pt idx="10978">
                  <c:v>6.7911999599999998E-4</c:v>
                </c:pt>
                <c:pt idx="10979">
                  <c:v>6.7919999600000005E-4</c:v>
                </c:pt>
                <c:pt idx="10980">
                  <c:v>6.79279996E-4</c:v>
                </c:pt>
                <c:pt idx="10981">
                  <c:v>6.7935999599999996E-4</c:v>
                </c:pt>
                <c:pt idx="10982">
                  <c:v>6.7943999600000003E-4</c:v>
                </c:pt>
                <c:pt idx="10983">
                  <c:v>6.7951999599999999E-4</c:v>
                </c:pt>
                <c:pt idx="10984">
                  <c:v>6.7959999599999995E-4</c:v>
                </c:pt>
                <c:pt idx="10985">
                  <c:v>6.7967999600000001E-4</c:v>
                </c:pt>
                <c:pt idx="10986">
                  <c:v>6.7975999599999997E-4</c:v>
                </c:pt>
                <c:pt idx="10987">
                  <c:v>6.7983999600000004E-4</c:v>
                </c:pt>
                <c:pt idx="10988">
                  <c:v>6.79919996E-4</c:v>
                </c:pt>
                <c:pt idx="10989">
                  <c:v>6.7999999599999996E-4</c:v>
                </c:pt>
                <c:pt idx="10990">
                  <c:v>6.8007999600000002E-4</c:v>
                </c:pt>
                <c:pt idx="10991">
                  <c:v>6.8015999599999998E-4</c:v>
                </c:pt>
                <c:pt idx="10992">
                  <c:v>6.8023999600000005E-4</c:v>
                </c:pt>
                <c:pt idx="10993">
                  <c:v>6.8031999600000001E-4</c:v>
                </c:pt>
                <c:pt idx="10994">
                  <c:v>6.8039999599999997E-4</c:v>
                </c:pt>
                <c:pt idx="10995">
                  <c:v>6.8047999600000003E-4</c:v>
                </c:pt>
                <c:pt idx="10996">
                  <c:v>6.8055999599999999E-4</c:v>
                </c:pt>
                <c:pt idx="10997">
                  <c:v>6.8063999599999995E-4</c:v>
                </c:pt>
                <c:pt idx="10998">
                  <c:v>6.8071999600000002E-4</c:v>
                </c:pt>
                <c:pt idx="10999">
                  <c:v>6.8079999599999998E-4</c:v>
                </c:pt>
                <c:pt idx="11000">
                  <c:v>6.8087999600000004E-4</c:v>
                </c:pt>
                <c:pt idx="11001">
                  <c:v>6.80959996E-4</c:v>
                </c:pt>
                <c:pt idx="11002">
                  <c:v>6.8103999599999996E-4</c:v>
                </c:pt>
                <c:pt idx="11003">
                  <c:v>6.8111999600000003E-4</c:v>
                </c:pt>
                <c:pt idx="11004">
                  <c:v>6.8119999599999999E-4</c:v>
                </c:pt>
                <c:pt idx="11005">
                  <c:v>6.8127999600000005E-4</c:v>
                </c:pt>
                <c:pt idx="11006">
                  <c:v>6.8135999600000001E-4</c:v>
                </c:pt>
                <c:pt idx="11007">
                  <c:v>6.8143999599999997E-4</c:v>
                </c:pt>
                <c:pt idx="11008">
                  <c:v>6.8151999600000004E-4</c:v>
                </c:pt>
                <c:pt idx="11009">
                  <c:v>6.81599996E-4</c:v>
                </c:pt>
                <c:pt idx="11010">
                  <c:v>6.8167999599999995E-4</c:v>
                </c:pt>
                <c:pt idx="11011">
                  <c:v>6.8175999600000002E-4</c:v>
                </c:pt>
                <c:pt idx="11012">
                  <c:v>6.8183999599999998E-4</c:v>
                </c:pt>
                <c:pt idx="11013">
                  <c:v>6.8191999600000005E-4</c:v>
                </c:pt>
                <c:pt idx="11014">
                  <c:v>6.8199999600000001E-4</c:v>
                </c:pt>
                <c:pt idx="11015">
                  <c:v>6.8207999599999996E-4</c:v>
                </c:pt>
                <c:pt idx="11016">
                  <c:v>6.8215999600000003E-4</c:v>
                </c:pt>
                <c:pt idx="11017">
                  <c:v>6.8223999599999999E-4</c:v>
                </c:pt>
                <c:pt idx="11018">
                  <c:v>6.8231999599999995E-4</c:v>
                </c:pt>
                <c:pt idx="11019">
                  <c:v>6.8239999600000001E-4</c:v>
                </c:pt>
                <c:pt idx="11020">
                  <c:v>6.8247999599999997E-4</c:v>
                </c:pt>
                <c:pt idx="11021">
                  <c:v>6.8255999600000004E-4</c:v>
                </c:pt>
                <c:pt idx="11022">
                  <c:v>6.82639996E-4</c:v>
                </c:pt>
                <c:pt idx="11023">
                  <c:v>6.8271999599999996E-4</c:v>
                </c:pt>
                <c:pt idx="11024">
                  <c:v>6.8279999600000002E-4</c:v>
                </c:pt>
                <c:pt idx="11025">
                  <c:v>6.8287999599999998E-4</c:v>
                </c:pt>
                <c:pt idx="11026">
                  <c:v>6.8295999600000005E-4</c:v>
                </c:pt>
                <c:pt idx="11027">
                  <c:v>6.8303999600000001E-4</c:v>
                </c:pt>
                <c:pt idx="11028">
                  <c:v>6.8311999599999997E-4</c:v>
                </c:pt>
                <c:pt idx="11029">
                  <c:v>6.8319999600000003E-4</c:v>
                </c:pt>
                <c:pt idx="11030">
                  <c:v>6.8327999599999999E-4</c:v>
                </c:pt>
                <c:pt idx="11031">
                  <c:v>6.8335999599999995E-4</c:v>
                </c:pt>
                <c:pt idx="11032">
                  <c:v>6.8343999600000002E-4</c:v>
                </c:pt>
                <c:pt idx="11033">
                  <c:v>6.8351999599999998E-4</c:v>
                </c:pt>
                <c:pt idx="11034">
                  <c:v>6.8359999600000004E-4</c:v>
                </c:pt>
                <c:pt idx="11035">
                  <c:v>6.83679996E-4</c:v>
                </c:pt>
                <c:pt idx="11036">
                  <c:v>6.8375999599999996E-4</c:v>
                </c:pt>
                <c:pt idx="11037">
                  <c:v>6.8383999600000003E-4</c:v>
                </c:pt>
                <c:pt idx="11038">
                  <c:v>6.8391999599999999E-4</c:v>
                </c:pt>
                <c:pt idx="11039">
                  <c:v>6.8399999600000005E-4</c:v>
                </c:pt>
                <c:pt idx="11040">
                  <c:v>6.8407999600000001E-4</c:v>
                </c:pt>
                <c:pt idx="11041">
                  <c:v>6.8415999599999997E-4</c:v>
                </c:pt>
                <c:pt idx="11042">
                  <c:v>6.8423999600000004E-4</c:v>
                </c:pt>
                <c:pt idx="11043">
                  <c:v>6.84319996E-4</c:v>
                </c:pt>
                <c:pt idx="11044">
                  <c:v>6.8439999599999995E-4</c:v>
                </c:pt>
                <c:pt idx="11045">
                  <c:v>6.8447999600000002E-4</c:v>
                </c:pt>
                <c:pt idx="11046">
                  <c:v>6.8455999599999998E-4</c:v>
                </c:pt>
                <c:pt idx="11047">
                  <c:v>6.8463999600000005E-4</c:v>
                </c:pt>
                <c:pt idx="11048">
                  <c:v>6.8471999600000001E-4</c:v>
                </c:pt>
                <c:pt idx="11049">
                  <c:v>6.8479999599999996E-4</c:v>
                </c:pt>
                <c:pt idx="11050">
                  <c:v>6.8487999600000003E-4</c:v>
                </c:pt>
                <c:pt idx="11051">
                  <c:v>6.8495999599999999E-4</c:v>
                </c:pt>
                <c:pt idx="11052">
                  <c:v>6.8503999599999995E-4</c:v>
                </c:pt>
                <c:pt idx="11053">
                  <c:v>6.8511999600000002E-4</c:v>
                </c:pt>
                <c:pt idx="11054">
                  <c:v>6.8519999599999997E-4</c:v>
                </c:pt>
                <c:pt idx="11055">
                  <c:v>6.8527999600000004E-4</c:v>
                </c:pt>
                <c:pt idx="11056">
                  <c:v>6.85359996E-4</c:v>
                </c:pt>
                <c:pt idx="11057">
                  <c:v>6.8543999599999996E-4</c:v>
                </c:pt>
                <c:pt idx="11058">
                  <c:v>6.8551999600000003E-4</c:v>
                </c:pt>
                <c:pt idx="11059">
                  <c:v>6.8559999599999998E-4</c:v>
                </c:pt>
                <c:pt idx="11060">
                  <c:v>6.8567999600000005E-4</c:v>
                </c:pt>
                <c:pt idx="11061">
                  <c:v>6.8575999600000001E-4</c:v>
                </c:pt>
                <c:pt idx="11062">
                  <c:v>6.8583999599999997E-4</c:v>
                </c:pt>
                <c:pt idx="11063">
                  <c:v>6.8591999600000004E-4</c:v>
                </c:pt>
                <c:pt idx="11064">
                  <c:v>6.8599999599999999E-4</c:v>
                </c:pt>
                <c:pt idx="11065">
                  <c:v>6.8607999599999995E-4</c:v>
                </c:pt>
                <c:pt idx="11066">
                  <c:v>6.8615999600000002E-4</c:v>
                </c:pt>
                <c:pt idx="11067">
                  <c:v>6.8623999599999998E-4</c:v>
                </c:pt>
                <c:pt idx="11068">
                  <c:v>6.8631999600000004E-4</c:v>
                </c:pt>
                <c:pt idx="11069">
                  <c:v>6.86399996E-4</c:v>
                </c:pt>
                <c:pt idx="11070">
                  <c:v>6.8647999599999996E-4</c:v>
                </c:pt>
                <c:pt idx="11071">
                  <c:v>6.8655999600000003E-4</c:v>
                </c:pt>
                <c:pt idx="11072">
                  <c:v>6.8663999599999999E-4</c:v>
                </c:pt>
                <c:pt idx="11073">
                  <c:v>6.8671999599999995E-4</c:v>
                </c:pt>
                <c:pt idx="11074">
                  <c:v>6.8679999600000001E-4</c:v>
                </c:pt>
                <c:pt idx="11075">
                  <c:v>6.8687999599999997E-4</c:v>
                </c:pt>
                <c:pt idx="11076">
                  <c:v>6.8695999600000004E-4</c:v>
                </c:pt>
                <c:pt idx="11077">
                  <c:v>6.87039996E-4</c:v>
                </c:pt>
                <c:pt idx="11078">
                  <c:v>6.8711999599999996E-4</c:v>
                </c:pt>
                <c:pt idx="11079">
                  <c:v>6.8719999600000002E-4</c:v>
                </c:pt>
                <c:pt idx="11080">
                  <c:v>6.8727999599999998E-4</c:v>
                </c:pt>
                <c:pt idx="11081">
                  <c:v>6.8735999600000005E-4</c:v>
                </c:pt>
                <c:pt idx="11082">
                  <c:v>6.8743999600000001E-4</c:v>
                </c:pt>
                <c:pt idx="11083">
                  <c:v>6.8751999599999997E-4</c:v>
                </c:pt>
                <c:pt idx="11084">
                  <c:v>6.8759999600000003E-4</c:v>
                </c:pt>
                <c:pt idx="11085">
                  <c:v>6.8767999599999999E-4</c:v>
                </c:pt>
                <c:pt idx="11086">
                  <c:v>6.8775999599999995E-4</c:v>
                </c:pt>
                <c:pt idx="11087">
                  <c:v>6.8783999600000002E-4</c:v>
                </c:pt>
                <c:pt idx="11088">
                  <c:v>6.8791999599999998E-4</c:v>
                </c:pt>
                <c:pt idx="11089">
                  <c:v>6.8799999600000004E-4</c:v>
                </c:pt>
                <c:pt idx="11090">
                  <c:v>6.88079996E-4</c:v>
                </c:pt>
                <c:pt idx="11091">
                  <c:v>6.8815999599999996E-4</c:v>
                </c:pt>
                <c:pt idx="11092">
                  <c:v>6.8823999600000003E-4</c:v>
                </c:pt>
                <c:pt idx="11093">
                  <c:v>6.8831999599999999E-4</c:v>
                </c:pt>
                <c:pt idx="11094">
                  <c:v>6.8839999600000005E-4</c:v>
                </c:pt>
                <c:pt idx="11095">
                  <c:v>6.8847999600000001E-4</c:v>
                </c:pt>
                <c:pt idx="11096">
                  <c:v>6.8855999599999997E-4</c:v>
                </c:pt>
                <c:pt idx="11097">
                  <c:v>6.8863999600000004E-4</c:v>
                </c:pt>
                <c:pt idx="11098">
                  <c:v>6.8871999599999999E-4</c:v>
                </c:pt>
                <c:pt idx="11099">
                  <c:v>6.8879999599999995E-4</c:v>
                </c:pt>
                <c:pt idx="11100">
                  <c:v>6.8887999600000002E-4</c:v>
                </c:pt>
                <c:pt idx="11101">
                  <c:v>6.8895999599999998E-4</c:v>
                </c:pt>
                <c:pt idx="11102">
                  <c:v>6.8903999600000005E-4</c:v>
                </c:pt>
                <c:pt idx="11103">
                  <c:v>6.89119996E-4</c:v>
                </c:pt>
                <c:pt idx="11104">
                  <c:v>6.8919999599999996E-4</c:v>
                </c:pt>
                <c:pt idx="11105">
                  <c:v>6.8927999600000003E-4</c:v>
                </c:pt>
                <c:pt idx="11106">
                  <c:v>6.8935999599999999E-4</c:v>
                </c:pt>
                <c:pt idx="11107">
                  <c:v>6.8943999599999995E-4</c:v>
                </c:pt>
                <c:pt idx="11108">
                  <c:v>6.8951999600000001E-4</c:v>
                </c:pt>
                <c:pt idx="11109">
                  <c:v>6.8959999599999997E-4</c:v>
                </c:pt>
                <c:pt idx="11110">
                  <c:v>6.8967999600000004E-4</c:v>
                </c:pt>
                <c:pt idx="11111">
                  <c:v>6.89759996E-4</c:v>
                </c:pt>
                <c:pt idx="11112">
                  <c:v>6.8983999599999996E-4</c:v>
                </c:pt>
                <c:pt idx="11113">
                  <c:v>6.8991999600000002E-4</c:v>
                </c:pt>
                <c:pt idx="11114">
                  <c:v>6.8999999599999998E-4</c:v>
                </c:pt>
                <c:pt idx="11115">
                  <c:v>6.9007999600000005E-4</c:v>
                </c:pt>
                <c:pt idx="11116">
                  <c:v>6.9015999600000001E-4</c:v>
                </c:pt>
                <c:pt idx="11117">
                  <c:v>6.9023999599999997E-4</c:v>
                </c:pt>
                <c:pt idx="11118">
                  <c:v>6.9031999600000003E-4</c:v>
                </c:pt>
                <c:pt idx="11119">
                  <c:v>6.9039999599999999E-4</c:v>
                </c:pt>
                <c:pt idx="11120">
                  <c:v>6.9047999599999995E-4</c:v>
                </c:pt>
                <c:pt idx="11121">
                  <c:v>6.9055999600000002E-4</c:v>
                </c:pt>
                <c:pt idx="11122">
                  <c:v>6.9063999599999998E-4</c:v>
                </c:pt>
                <c:pt idx="11123">
                  <c:v>6.9071999600000004E-4</c:v>
                </c:pt>
                <c:pt idx="11124">
                  <c:v>6.90799996E-4</c:v>
                </c:pt>
                <c:pt idx="11125">
                  <c:v>6.9087999599999996E-4</c:v>
                </c:pt>
                <c:pt idx="11126">
                  <c:v>6.9095999600000003E-4</c:v>
                </c:pt>
                <c:pt idx="11127">
                  <c:v>6.9103999599999999E-4</c:v>
                </c:pt>
                <c:pt idx="11128">
                  <c:v>6.9111999600000005E-4</c:v>
                </c:pt>
                <c:pt idx="11129">
                  <c:v>6.9119999600000001E-4</c:v>
                </c:pt>
                <c:pt idx="11130">
                  <c:v>6.9127999599999997E-4</c:v>
                </c:pt>
                <c:pt idx="11131">
                  <c:v>6.9135999600000004E-4</c:v>
                </c:pt>
                <c:pt idx="11132">
                  <c:v>6.91439996E-4</c:v>
                </c:pt>
                <c:pt idx="11133">
                  <c:v>6.9151999599999995E-4</c:v>
                </c:pt>
                <c:pt idx="11134">
                  <c:v>6.9159999600000002E-4</c:v>
                </c:pt>
                <c:pt idx="11135">
                  <c:v>6.9167999599999998E-4</c:v>
                </c:pt>
                <c:pt idx="11136">
                  <c:v>6.9175999600000005E-4</c:v>
                </c:pt>
                <c:pt idx="11137">
                  <c:v>6.9183999600000001E-4</c:v>
                </c:pt>
                <c:pt idx="11138">
                  <c:v>6.9191999599999996E-4</c:v>
                </c:pt>
                <c:pt idx="11139">
                  <c:v>6.9199999600000003E-4</c:v>
                </c:pt>
                <c:pt idx="11140">
                  <c:v>6.9207999599999999E-4</c:v>
                </c:pt>
                <c:pt idx="11141">
                  <c:v>6.9215999599999995E-4</c:v>
                </c:pt>
                <c:pt idx="11142">
                  <c:v>6.9223999600000002E-4</c:v>
                </c:pt>
                <c:pt idx="11143">
                  <c:v>6.9231999599999997E-4</c:v>
                </c:pt>
                <c:pt idx="11144">
                  <c:v>6.9239999600000004E-4</c:v>
                </c:pt>
                <c:pt idx="11145">
                  <c:v>6.92479996E-4</c:v>
                </c:pt>
                <c:pt idx="11146">
                  <c:v>6.9255999599999996E-4</c:v>
                </c:pt>
                <c:pt idx="11147">
                  <c:v>6.9263999600000003E-4</c:v>
                </c:pt>
                <c:pt idx="11148">
                  <c:v>6.9271999599999998E-4</c:v>
                </c:pt>
                <c:pt idx="11149">
                  <c:v>6.9279999600000005E-4</c:v>
                </c:pt>
                <c:pt idx="11150">
                  <c:v>6.9287999600000001E-4</c:v>
                </c:pt>
                <c:pt idx="11151">
                  <c:v>6.9295999599999997E-4</c:v>
                </c:pt>
                <c:pt idx="11152">
                  <c:v>6.9303999600000003E-4</c:v>
                </c:pt>
                <c:pt idx="11153">
                  <c:v>6.9311999599999999E-4</c:v>
                </c:pt>
                <c:pt idx="11154">
                  <c:v>6.9319999599999995E-4</c:v>
                </c:pt>
                <c:pt idx="11155">
                  <c:v>6.9327999600000002E-4</c:v>
                </c:pt>
                <c:pt idx="11156">
                  <c:v>6.9335999599999998E-4</c:v>
                </c:pt>
                <c:pt idx="11157">
                  <c:v>6.9343999600000004E-4</c:v>
                </c:pt>
                <c:pt idx="11158">
                  <c:v>6.93519996E-4</c:v>
                </c:pt>
                <c:pt idx="11159">
                  <c:v>6.9359999599999996E-4</c:v>
                </c:pt>
                <c:pt idx="11160">
                  <c:v>6.9367999600000003E-4</c:v>
                </c:pt>
                <c:pt idx="11161">
                  <c:v>6.9375999599999999E-4</c:v>
                </c:pt>
                <c:pt idx="11162">
                  <c:v>6.9383999599999995E-4</c:v>
                </c:pt>
                <c:pt idx="11163">
                  <c:v>6.9391999600000001E-4</c:v>
                </c:pt>
                <c:pt idx="11164">
                  <c:v>6.9399999599999997E-4</c:v>
                </c:pt>
                <c:pt idx="11165">
                  <c:v>6.9407999600000004E-4</c:v>
                </c:pt>
                <c:pt idx="11166">
                  <c:v>6.94159996E-4</c:v>
                </c:pt>
                <c:pt idx="11167">
                  <c:v>6.9423999599999996E-4</c:v>
                </c:pt>
                <c:pt idx="11168">
                  <c:v>6.9431999600000002E-4</c:v>
                </c:pt>
                <c:pt idx="11169">
                  <c:v>6.9439999599999998E-4</c:v>
                </c:pt>
                <c:pt idx="11170">
                  <c:v>6.9447999600000005E-4</c:v>
                </c:pt>
                <c:pt idx="11171">
                  <c:v>6.9455999600000001E-4</c:v>
                </c:pt>
                <c:pt idx="11172">
                  <c:v>6.9463999599999997E-4</c:v>
                </c:pt>
                <c:pt idx="11173">
                  <c:v>6.9471999600000003E-4</c:v>
                </c:pt>
                <c:pt idx="11174">
                  <c:v>6.9479999599999999E-4</c:v>
                </c:pt>
                <c:pt idx="11175">
                  <c:v>6.9487999599999995E-4</c:v>
                </c:pt>
                <c:pt idx="11176">
                  <c:v>6.9495999600000002E-4</c:v>
                </c:pt>
                <c:pt idx="11177">
                  <c:v>6.9503999599999998E-4</c:v>
                </c:pt>
                <c:pt idx="11178">
                  <c:v>6.9511999600000004E-4</c:v>
                </c:pt>
                <c:pt idx="11179">
                  <c:v>6.95199996E-4</c:v>
                </c:pt>
                <c:pt idx="11180">
                  <c:v>6.9527999599999996E-4</c:v>
                </c:pt>
                <c:pt idx="11181">
                  <c:v>6.9535999600000003E-4</c:v>
                </c:pt>
                <c:pt idx="11182">
                  <c:v>6.9543999599999998E-4</c:v>
                </c:pt>
                <c:pt idx="11183">
                  <c:v>6.9551999600000005E-4</c:v>
                </c:pt>
                <c:pt idx="11184">
                  <c:v>6.9559999600000001E-4</c:v>
                </c:pt>
                <c:pt idx="11185">
                  <c:v>6.9567999599999997E-4</c:v>
                </c:pt>
                <c:pt idx="11186">
                  <c:v>6.9575999600000004E-4</c:v>
                </c:pt>
                <c:pt idx="11187">
                  <c:v>6.9583999599999999E-4</c:v>
                </c:pt>
                <c:pt idx="11188">
                  <c:v>6.9591999599999995E-4</c:v>
                </c:pt>
                <c:pt idx="11189">
                  <c:v>6.9599999600000002E-4</c:v>
                </c:pt>
                <c:pt idx="11190">
                  <c:v>6.9607999599999998E-4</c:v>
                </c:pt>
                <c:pt idx="11191">
                  <c:v>6.9615999600000005E-4</c:v>
                </c:pt>
                <c:pt idx="11192">
                  <c:v>6.96239996E-4</c:v>
                </c:pt>
                <c:pt idx="11193">
                  <c:v>6.9631999599999996E-4</c:v>
                </c:pt>
                <c:pt idx="11194">
                  <c:v>6.9639999600000003E-4</c:v>
                </c:pt>
                <c:pt idx="11195">
                  <c:v>6.9647999599999999E-4</c:v>
                </c:pt>
                <c:pt idx="11196">
                  <c:v>6.9655999599999995E-4</c:v>
                </c:pt>
                <c:pt idx="11197">
                  <c:v>6.9663999600000001E-4</c:v>
                </c:pt>
                <c:pt idx="11198">
                  <c:v>6.9671999599999997E-4</c:v>
                </c:pt>
                <c:pt idx="11199">
                  <c:v>6.9679999600000004E-4</c:v>
                </c:pt>
                <c:pt idx="11200">
                  <c:v>6.96879996E-4</c:v>
                </c:pt>
                <c:pt idx="11201">
                  <c:v>6.9695999599999996E-4</c:v>
                </c:pt>
                <c:pt idx="11202">
                  <c:v>6.9703999600000002E-4</c:v>
                </c:pt>
                <c:pt idx="11203">
                  <c:v>6.9711999599999998E-4</c:v>
                </c:pt>
                <c:pt idx="11204">
                  <c:v>6.9719999600000005E-4</c:v>
                </c:pt>
                <c:pt idx="11205">
                  <c:v>6.9727999600000001E-4</c:v>
                </c:pt>
                <c:pt idx="11206">
                  <c:v>6.9735999599999997E-4</c:v>
                </c:pt>
                <c:pt idx="11207">
                  <c:v>6.9743999600000003E-4</c:v>
                </c:pt>
                <c:pt idx="11208">
                  <c:v>6.9751999599999999E-4</c:v>
                </c:pt>
                <c:pt idx="11209">
                  <c:v>6.9759999599999995E-4</c:v>
                </c:pt>
                <c:pt idx="11210">
                  <c:v>6.9767999600000002E-4</c:v>
                </c:pt>
                <c:pt idx="11211">
                  <c:v>6.9775999599999998E-4</c:v>
                </c:pt>
                <c:pt idx="11212">
                  <c:v>6.9783999600000004E-4</c:v>
                </c:pt>
                <c:pt idx="11213">
                  <c:v>6.97919996E-4</c:v>
                </c:pt>
                <c:pt idx="11214">
                  <c:v>6.9799999599999996E-4</c:v>
                </c:pt>
                <c:pt idx="11215">
                  <c:v>6.9807999600000003E-4</c:v>
                </c:pt>
                <c:pt idx="11216">
                  <c:v>6.9815999599999999E-4</c:v>
                </c:pt>
                <c:pt idx="11217">
                  <c:v>6.9823999600000005E-4</c:v>
                </c:pt>
                <c:pt idx="11218">
                  <c:v>6.9831999600000001E-4</c:v>
                </c:pt>
                <c:pt idx="11219">
                  <c:v>6.9839999599999997E-4</c:v>
                </c:pt>
                <c:pt idx="11220">
                  <c:v>6.9847999600000004E-4</c:v>
                </c:pt>
                <c:pt idx="11221">
                  <c:v>6.98559996E-4</c:v>
                </c:pt>
                <c:pt idx="11222">
                  <c:v>6.9863999599999995E-4</c:v>
                </c:pt>
                <c:pt idx="11223">
                  <c:v>6.9871999600000002E-4</c:v>
                </c:pt>
                <c:pt idx="11224">
                  <c:v>6.9879999599999998E-4</c:v>
                </c:pt>
                <c:pt idx="11225">
                  <c:v>6.9887999600000005E-4</c:v>
                </c:pt>
                <c:pt idx="11226">
                  <c:v>6.9895999600000001E-4</c:v>
                </c:pt>
                <c:pt idx="11227">
                  <c:v>6.9903999599999996E-4</c:v>
                </c:pt>
                <c:pt idx="11228">
                  <c:v>6.9911999600000003E-4</c:v>
                </c:pt>
                <c:pt idx="11229">
                  <c:v>6.9919999599999999E-4</c:v>
                </c:pt>
                <c:pt idx="11230">
                  <c:v>6.9927999599999995E-4</c:v>
                </c:pt>
                <c:pt idx="11231">
                  <c:v>6.9935999600000001E-4</c:v>
                </c:pt>
                <c:pt idx="11232">
                  <c:v>6.9943999599999997E-4</c:v>
                </c:pt>
                <c:pt idx="11233">
                  <c:v>6.9951999600000004E-4</c:v>
                </c:pt>
                <c:pt idx="11234">
                  <c:v>6.99599996E-4</c:v>
                </c:pt>
                <c:pt idx="11235">
                  <c:v>6.9967999599999996E-4</c:v>
                </c:pt>
                <c:pt idx="11236">
                  <c:v>6.9975999600000002E-4</c:v>
                </c:pt>
                <c:pt idx="11237">
                  <c:v>6.9983999599999998E-4</c:v>
                </c:pt>
                <c:pt idx="11238">
                  <c:v>6.9991999600000005E-4</c:v>
                </c:pt>
                <c:pt idx="11239">
                  <c:v>6.9999999600000001E-4</c:v>
                </c:pt>
                <c:pt idx="11240">
                  <c:v>7.0007999599999997E-4</c:v>
                </c:pt>
                <c:pt idx="11241">
                  <c:v>7.0015999600000003E-4</c:v>
                </c:pt>
                <c:pt idx="11242">
                  <c:v>7.0023999599999999E-4</c:v>
                </c:pt>
                <c:pt idx="11243">
                  <c:v>7.0031999599999995E-4</c:v>
                </c:pt>
                <c:pt idx="11244">
                  <c:v>7.0039999600000002E-4</c:v>
                </c:pt>
                <c:pt idx="11245">
                  <c:v>7.0047999599999998E-4</c:v>
                </c:pt>
                <c:pt idx="11246">
                  <c:v>7.0055999600000004E-4</c:v>
                </c:pt>
                <c:pt idx="11247">
                  <c:v>7.00639996E-4</c:v>
                </c:pt>
                <c:pt idx="11248">
                  <c:v>7.0071999599999996E-4</c:v>
                </c:pt>
                <c:pt idx="11249">
                  <c:v>7.0079999600000003E-4</c:v>
                </c:pt>
                <c:pt idx="11250">
                  <c:v>7.0087999599999999E-4</c:v>
                </c:pt>
                <c:pt idx="11251">
                  <c:v>7.0095999600000005E-4</c:v>
                </c:pt>
                <c:pt idx="11252">
                  <c:v>7.0103999600000001E-4</c:v>
                </c:pt>
                <c:pt idx="11253">
                  <c:v>7.0111999599999997E-4</c:v>
                </c:pt>
                <c:pt idx="11254">
                  <c:v>7.0119999600000004E-4</c:v>
                </c:pt>
                <c:pt idx="11255">
                  <c:v>7.01279996E-4</c:v>
                </c:pt>
                <c:pt idx="11256">
                  <c:v>7.0135999599999996E-4</c:v>
                </c:pt>
                <c:pt idx="11257">
                  <c:v>7.0143999600000002E-4</c:v>
                </c:pt>
                <c:pt idx="11258">
                  <c:v>7.0151999599999998E-4</c:v>
                </c:pt>
                <c:pt idx="11259">
                  <c:v>7.0159999600000005E-4</c:v>
                </c:pt>
                <c:pt idx="11260">
                  <c:v>7.0167999600000001E-4</c:v>
                </c:pt>
                <c:pt idx="11261">
                  <c:v>7.0175999599999996E-4</c:v>
                </c:pt>
                <c:pt idx="11262">
                  <c:v>7.0183999600000003E-4</c:v>
                </c:pt>
                <c:pt idx="11263">
                  <c:v>7.0191999599999999E-4</c:v>
                </c:pt>
                <c:pt idx="11264">
                  <c:v>7.0199999599999995E-4</c:v>
                </c:pt>
                <c:pt idx="11265">
                  <c:v>7.0207999600000002E-4</c:v>
                </c:pt>
                <c:pt idx="11266">
                  <c:v>7.0215999599999997E-4</c:v>
                </c:pt>
                <c:pt idx="11267">
                  <c:v>7.0223999600000004E-4</c:v>
                </c:pt>
                <c:pt idx="11268">
                  <c:v>7.02319996E-4</c:v>
                </c:pt>
                <c:pt idx="11269">
                  <c:v>7.0239999599999996E-4</c:v>
                </c:pt>
                <c:pt idx="11270">
                  <c:v>7.0247999600000003E-4</c:v>
                </c:pt>
                <c:pt idx="11271">
                  <c:v>7.0255999599999998E-4</c:v>
                </c:pt>
                <c:pt idx="11272">
                  <c:v>7.0263999600000005E-4</c:v>
                </c:pt>
                <c:pt idx="11273">
                  <c:v>7.0271999600000001E-4</c:v>
                </c:pt>
                <c:pt idx="11274">
                  <c:v>7.0279999599999997E-4</c:v>
                </c:pt>
                <c:pt idx="11275">
                  <c:v>7.0287999600000004E-4</c:v>
                </c:pt>
                <c:pt idx="11276">
                  <c:v>7.0295999599999999E-4</c:v>
                </c:pt>
                <c:pt idx="11277">
                  <c:v>7.0303999599999995E-4</c:v>
                </c:pt>
                <c:pt idx="11278">
                  <c:v>7.0311999600000002E-4</c:v>
                </c:pt>
                <c:pt idx="11279">
                  <c:v>7.0319999599999998E-4</c:v>
                </c:pt>
                <c:pt idx="11280">
                  <c:v>7.0327999600000005E-4</c:v>
                </c:pt>
                <c:pt idx="11281">
                  <c:v>7.03359996E-4</c:v>
                </c:pt>
                <c:pt idx="11282">
                  <c:v>7.0343999599999996E-4</c:v>
                </c:pt>
                <c:pt idx="11283">
                  <c:v>7.0351999600000003E-4</c:v>
                </c:pt>
                <c:pt idx="11284">
                  <c:v>7.0359999599999999E-4</c:v>
                </c:pt>
                <c:pt idx="11285">
                  <c:v>7.0367999599999995E-4</c:v>
                </c:pt>
                <c:pt idx="11286">
                  <c:v>7.0375999600000001E-4</c:v>
                </c:pt>
                <c:pt idx="11287">
                  <c:v>7.0383999599999997E-4</c:v>
                </c:pt>
                <c:pt idx="11288">
                  <c:v>7.0391999600000004E-4</c:v>
                </c:pt>
                <c:pt idx="11289">
                  <c:v>7.03999996E-4</c:v>
                </c:pt>
                <c:pt idx="11290">
                  <c:v>7.0407999599999996E-4</c:v>
                </c:pt>
                <c:pt idx="11291">
                  <c:v>7.0415999600000002E-4</c:v>
                </c:pt>
                <c:pt idx="11292">
                  <c:v>7.0423999599999998E-4</c:v>
                </c:pt>
                <c:pt idx="11293">
                  <c:v>7.0431999600000005E-4</c:v>
                </c:pt>
                <c:pt idx="11294">
                  <c:v>7.0439999600000001E-4</c:v>
                </c:pt>
                <c:pt idx="11295">
                  <c:v>7.0447999599999997E-4</c:v>
                </c:pt>
                <c:pt idx="11296">
                  <c:v>7.0455999600000003E-4</c:v>
                </c:pt>
                <c:pt idx="11297">
                  <c:v>7.0463999599999999E-4</c:v>
                </c:pt>
                <c:pt idx="11298">
                  <c:v>7.0471999599999995E-4</c:v>
                </c:pt>
                <c:pt idx="11299">
                  <c:v>7.0479999600000002E-4</c:v>
                </c:pt>
                <c:pt idx="11300">
                  <c:v>7.0487999599999998E-4</c:v>
                </c:pt>
                <c:pt idx="11301">
                  <c:v>7.0495999600000004E-4</c:v>
                </c:pt>
                <c:pt idx="11302">
                  <c:v>7.05039996E-4</c:v>
                </c:pt>
                <c:pt idx="11303">
                  <c:v>7.0511999599999996E-4</c:v>
                </c:pt>
                <c:pt idx="11304">
                  <c:v>7.0519999600000003E-4</c:v>
                </c:pt>
                <c:pt idx="11305">
                  <c:v>7.0527999599999999E-4</c:v>
                </c:pt>
                <c:pt idx="11306">
                  <c:v>7.0535999600000005E-4</c:v>
                </c:pt>
                <c:pt idx="11307">
                  <c:v>7.0543999600000001E-4</c:v>
                </c:pt>
                <c:pt idx="11308">
                  <c:v>7.0551999599999997E-4</c:v>
                </c:pt>
                <c:pt idx="11309">
                  <c:v>7.0559999600000004E-4</c:v>
                </c:pt>
                <c:pt idx="11310">
                  <c:v>7.05679996E-4</c:v>
                </c:pt>
                <c:pt idx="11311">
                  <c:v>7.0575999599999995E-4</c:v>
                </c:pt>
                <c:pt idx="11312">
                  <c:v>7.0583999600000002E-4</c:v>
                </c:pt>
                <c:pt idx="11313">
                  <c:v>7.0591999599999998E-4</c:v>
                </c:pt>
                <c:pt idx="11314">
                  <c:v>7.0599999600000005E-4</c:v>
                </c:pt>
                <c:pt idx="11315">
                  <c:v>7.06079996E-4</c:v>
                </c:pt>
                <c:pt idx="11316">
                  <c:v>7.0615999599999996E-4</c:v>
                </c:pt>
                <c:pt idx="11317">
                  <c:v>7.0623999600000003E-4</c:v>
                </c:pt>
                <c:pt idx="11318">
                  <c:v>7.0631999599999999E-4</c:v>
                </c:pt>
                <c:pt idx="11319">
                  <c:v>7.0639999599999995E-4</c:v>
                </c:pt>
                <c:pt idx="11320">
                  <c:v>7.0647999600000001E-4</c:v>
                </c:pt>
                <c:pt idx="11321">
                  <c:v>7.0655999599999997E-4</c:v>
                </c:pt>
                <c:pt idx="11322">
                  <c:v>7.0663999600000004E-4</c:v>
                </c:pt>
                <c:pt idx="11323">
                  <c:v>7.06719996E-4</c:v>
                </c:pt>
                <c:pt idx="11324">
                  <c:v>7.0679999599999996E-4</c:v>
                </c:pt>
                <c:pt idx="11325">
                  <c:v>7.0687999600000002E-4</c:v>
                </c:pt>
                <c:pt idx="11326">
                  <c:v>7.0695999599999998E-4</c:v>
                </c:pt>
                <c:pt idx="11327">
                  <c:v>7.0703999600000005E-4</c:v>
                </c:pt>
                <c:pt idx="11328">
                  <c:v>7.0711999600000001E-4</c:v>
                </c:pt>
                <c:pt idx="11329">
                  <c:v>7.0719999599999997E-4</c:v>
                </c:pt>
                <c:pt idx="11330">
                  <c:v>7.0727999600000003E-4</c:v>
                </c:pt>
                <c:pt idx="11331">
                  <c:v>7.0735999599999999E-4</c:v>
                </c:pt>
                <c:pt idx="11332">
                  <c:v>7.0743999599999995E-4</c:v>
                </c:pt>
                <c:pt idx="11333">
                  <c:v>7.0751999600000002E-4</c:v>
                </c:pt>
                <c:pt idx="11334">
                  <c:v>7.0759999599999998E-4</c:v>
                </c:pt>
                <c:pt idx="11335">
                  <c:v>7.0767999600000004E-4</c:v>
                </c:pt>
                <c:pt idx="11336">
                  <c:v>7.07759996E-4</c:v>
                </c:pt>
                <c:pt idx="11337">
                  <c:v>7.0783999599999996E-4</c:v>
                </c:pt>
                <c:pt idx="11338">
                  <c:v>7.0791999600000003E-4</c:v>
                </c:pt>
                <c:pt idx="11339">
                  <c:v>7.0799999599999999E-4</c:v>
                </c:pt>
                <c:pt idx="11340">
                  <c:v>7.0807999600000005E-4</c:v>
                </c:pt>
                <c:pt idx="11341">
                  <c:v>7.0815999600000001E-4</c:v>
                </c:pt>
                <c:pt idx="11342">
                  <c:v>7.0823999599999997E-4</c:v>
                </c:pt>
                <c:pt idx="11343">
                  <c:v>7.0831999600000004E-4</c:v>
                </c:pt>
                <c:pt idx="11344">
                  <c:v>7.08399996E-4</c:v>
                </c:pt>
                <c:pt idx="11345">
                  <c:v>7.0847999599999995E-4</c:v>
                </c:pt>
                <c:pt idx="11346">
                  <c:v>7.0855999600000002E-4</c:v>
                </c:pt>
                <c:pt idx="11347">
                  <c:v>7.0863999599999998E-4</c:v>
                </c:pt>
                <c:pt idx="11348">
                  <c:v>7.0871999600000005E-4</c:v>
                </c:pt>
                <c:pt idx="11349">
                  <c:v>7.0879999600000001E-4</c:v>
                </c:pt>
                <c:pt idx="11350">
                  <c:v>7.0887999599999996E-4</c:v>
                </c:pt>
                <c:pt idx="11351">
                  <c:v>7.0895999600000003E-4</c:v>
                </c:pt>
                <c:pt idx="11352">
                  <c:v>7.0903999599999999E-4</c:v>
                </c:pt>
                <c:pt idx="11353">
                  <c:v>7.0911999599999995E-4</c:v>
                </c:pt>
                <c:pt idx="11354">
                  <c:v>7.0919999600000002E-4</c:v>
                </c:pt>
                <c:pt idx="11355">
                  <c:v>7.0927999599999997E-4</c:v>
                </c:pt>
                <c:pt idx="11356">
                  <c:v>7.0935999600000004E-4</c:v>
                </c:pt>
                <c:pt idx="11357">
                  <c:v>7.09439996E-4</c:v>
                </c:pt>
                <c:pt idx="11358">
                  <c:v>7.0951999599999996E-4</c:v>
                </c:pt>
                <c:pt idx="11359">
                  <c:v>7.0959999600000003E-4</c:v>
                </c:pt>
                <c:pt idx="11360">
                  <c:v>7.0967999599999998E-4</c:v>
                </c:pt>
                <c:pt idx="11361">
                  <c:v>7.0975999600000005E-4</c:v>
                </c:pt>
                <c:pt idx="11362">
                  <c:v>7.0983999600000001E-4</c:v>
                </c:pt>
                <c:pt idx="11363">
                  <c:v>7.0991999599999997E-4</c:v>
                </c:pt>
                <c:pt idx="11364">
                  <c:v>7.0999999600000004E-4</c:v>
                </c:pt>
                <c:pt idx="11365">
                  <c:v>7.1007999599999999E-4</c:v>
                </c:pt>
                <c:pt idx="11366">
                  <c:v>7.1015999599999995E-4</c:v>
                </c:pt>
                <c:pt idx="11367">
                  <c:v>7.1023999600000002E-4</c:v>
                </c:pt>
                <c:pt idx="11368">
                  <c:v>7.1031999599999998E-4</c:v>
                </c:pt>
                <c:pt idx="11369">
                  <c:v>7.1039999600000004E-4</c:v>
                </c:pt>
                <c:pt idx="11370">
                  <c:v>7.10479996E-4</c:v>
                </c:pt>
                <c:pt idx="11371">
                  <c:v>7.1055999599999996E-4</c:v>
                </c:pt>
                <c:pt idx="11372">
                  <c:v>7.1063999600000003E-4</c:v>
                </c:pt>
                <c:pt idx="11373">
                  <c:v>7.1071999599999999E-4</c:v>
                </c:pt>
                <c:pt idx="11374">
                  <c:v>7.1079999599999995E-4</c:v>
                </c:pt>
                <c:pt idx="11375">
                  <c:v>7.1087999600000001E-4</c:v>
                </c:pt>
                <c:pt idx="11376">
                  <c:v>7.1095999599999997E-4</c:v>
                </c:pt>
                <c:pt idx="11377">
                  <c:v>7.1103999600000004E-4</c:v>
                </c:pt>
                <c:pt idx="11378">
                  <c:v>7.11119996E-4</c:v>
                </c:pt>
                <c:pt idx="11379">
                  <c:v>7.1119999599999996E-4</c:v>
                </c:pt>
                <c:pt idx="11380">
                  <c:v>7.1127999600000002E-4</c:v>
                </c:pt>
                <c:pt idx="11381">
                  <c:v>7.1135999599999998E-4</c:v>
                </c:pt>
                <c:pt idx="11382">
                  <c:v>7.1143999600000005E-4</c:v>
                </c:pt>
                <c:pt idx="11383">
                  <c:v>7.1151999600000001E-4</c:v>
                </c:pt>
                <c:pt idx="11384">
                  <c:v>7.1159999599999997E-4</c:v>
                </c:pt>
                <c:pt idx="11385">
                  <c:v>7.1167999600000003E-4</c:v>
                </c:pt>
                <c:pt idx="11386">
                  <c:v>7.1175999599999999E-4</c:v>
                </c:pt>
                <c:pt idx="11387">
                  <c:v>7.1183999599999995E-4</c:v>
                </c:pt>
                <c:pt idx="11388">
                  <c:v>7.1191999600000002E-4</c:v>
                </c:pt>
                <c:pt idx="11389">
                  <c:v>7.1199999599999998E-4</c:v>
                </c:pt>
                <c:pt idx="11390">
                  <c:v>7.1207999600000004E-4</c:v>
                </c:pt>
                <c:pt idx="11391">
                  <c:v>7.12159996E-4</c:v>
                </c:pt>
                <c:pt idx="11392">
                  <c:v>7.1223999599999996E-4</c:v>
                </c:pt>
                <c:pt idx="11393">
                  <c:v>7.1231999600000003E-4</c:v>
                </c:pt>
                <c:pt idx="11394">
                  <c:v>7.1239999599999999E-4</c:v>
                </c:pt>
                <c:pt idx="11395">
                  <c:v>7.1247999600000005E-4</c:v>
                </c:pt>
                <c:pt idx="11396">
                  <c:v>7.1255999600000001E-4</c:v>
                </c:pt>
                <c:pt idx="11397">
                  <c:v>7.1263999599999997E-4</c:v>
                </c:pt>
                <c:pt idx="11398">
                  <c:v>7.1271999600000004E-4</c:v>
                </c:pt>
                <c:pt idx="11399">
                  <c:v>7.1279999599999999E-4</c:v>
                </c:pt>
                <c:pt idx="11400">
                  <c:v>7.1287999599999995E-4</c:v>
                </c:pt>
                <c:pt idx="11401">
                  <c:v>7.1295999600000002E-4</c:v>
                </c:pt>
                <c:pt idx="11402">
                  <c:v>7.1303999599999998E-4</c:v>
                </c:pt>
                <c:pt idx="11403">
                  <c:v>7.1311999600000005E-4</c:v>
                </c:pt>
                <c:pt idx="11404">
                  <c:v>7.13199996E-4</c:v>
                </c:pt>
                <c:pt idx="11405">
                  <c:v>7.1327999599999996E-4</c:v>
                </c:pt>
                <c:pt idx="11406">
                  <c:v>7.1335999600000003E-4</c:v>
                </c:pt>
                <c:pt idx="11407">
                  <c:v>7.1343999599999999E-4</c:v>
                </c:pt>
                <c:pt idx="11408">
                  <c:v>7.1351999599999995E-4</c:v>
                </c:pt>
                <c:pt idx="11409">
                  <c:v>7.1359999600000001E-4</c:v>
                </c:pt>
                <c:pt idx="11410">
                  <c:v>7.1367999599999997E-4</c:v>
                </c:pt>
                <c:pt idx="11411">
                  <c:v>7.1375999600000004E-4</c:v>
                </c:pt>
                <c:pt idx="11412">
                  <c:v>7.13839996E-4</c:v>
                </c:pt>
                <c:pt idx="11413">
                  <c:v>7.1391999599999996E-4</c:v>
                </c:pt>
                <c:pt idx="11414">
                  <c:v>7.1399999600000002E-4</c:v>
                </c:pt>
                <c:pt idx="11415">
                  <c:v>7.1407999599999998E-4</c:v>
                </c:pt>
                <c:pt idx="11416">
                  <c:v>7.1415999600000005E-4</c:v>
                </c:pt>
                <c:pt idx="11417">
                  <c:v>7.1423999600000001E-4</c:v>
                </c:pt>
                <c:pt idx="11418">
                  <c:v>7.1431999599999997E-4</c:v>
                </c:pt>
                <c:pt idx="11419">
                  <c:v>7.1439999600000003E-4</c:v>
                </c:pt>
                <c:pt idx="11420">
                  <c:v>7.1447999599999999E-4</c:v>
                </c:pt>
                <c:pt idx="11421">
                  <c:v>7.1455999599999995E-4</c:v>
                </c:pt>
                <c:pt idx="11422">
                  <c:v>7.1463999600000002E-4</c:v>
                </c:pt>
                <c:pt idx="11423">
                  <c:v>7.1471999599999998E-4</c:v>
                </c:pt>
                <c:pt idx="11424">
                  <c:v>7.1479999600000004E-4</c:v>
                </c:pt>
                <c:pt idx="11425">
                  <c:v>7.14879996E-4</c:v>
                </c:pt>
                <c:pt idx="11426">
                  <c:v>7.1495999599999996E-4</c:v>
                </c:pt>
                <c:pt idx="11427">
                  <c:v>7.1503999600000003E-4</c:v>
                </c:pt>
                <c:pt idx="11428">
                  <c:v>7.1511999599999999E-4</c:v>
                </c:pt>
                <c:pt idx="11429">
                  <c:v>7.1519999600000005E-4</c:v>
                </c:pt>
                <c:pt idx="11430">
                  <c:v>7.1527999600000001E-4</c:v>
                </c:pt>
                <c:pt idx="11431">
                  <c:v>7.1535999599999997E-4</c:v>
                </c:pt>
                <c:pt idx="11432">
                  <c:v>7.1543999600000004E-4</c:v>
                </c:pt>
                <c:pt idx="11433">
                  <c:v>7.15519996E-4</c:v>
                </c:pt>
                <c:pt idx="11434">
                  <c:v>7.1559999599999995E-4</c:v>
                </c:pt>
                <c:pt idx="11435">
                  <c:v>7.1567999600000002E-4</c:v>
                </c:pt>
                <c:pt idx="11436">
                  <c:v>7.1575999599999998E-4</c:v>
                </c:pt>
                <c:pt idx="11437">
                  <c:v>7.1583999600000005E-4</c:v>
                </c:pt>
                <c:pt idx="11438">
                  <c:v>7.1591999600000001E-4</c:v>
                </c:pt>
                <c:pt idx="11439">
                  <c:v>7.1599999599999996E-4</c:v>
                </c:pt>
                <c:pt idx="11440">
                  <c:v>7.1607999600000003E-4</c:v>
                </c:pt>
                <c:pt idx="11441">
                  <c:v>7.1615999599999999E-4</c:v>
                </c:pt>
                <c:pt idx="11442">
                  <c:v>7.1623999599999995E-4</c:v>
                </c:pt>
                <c:pt idx="11443">
                  <c:v>7.1631999600000002E-4</c:v>
                </c:pt>
                <c:pt idx="11444">
                  <c:v>7.1639999599999997E-4</c:v>
                </c:pt>
                <c:pt idx="11445">
                  <c:v>7.1647999600000004E-4</c:v>
                </c:pt>
                <c:pt idx="11446">
                  <c:v>7.16559996E-4</c:v>
                </c:pt>
                <c:pt idx="11447">
                  <c:v>7.1663999599999996E-4</c:v>
                </c:pt>
                <c:pt idx="11448">
                  <c:v>7.1671999600000002E-4</c:v>
                </c:pt>
                <c:pt idx="11449">
                  <c:v>7.1679999599999998E-4</c:v>
                </c:pt>
                <c:pt idx="11450">
                  <c:v>7.1687999600000005E-4</c:v>
                </c:pt>
                <c:pt idx="11451">
                  <c:v>7.1695999600000001E-4</c:v>
                </c:pt>
                <c:pt idx="11452">
                  <c:v>7.1703999599999997E-4</c:v>
                </c:pt>
                <c:pt idx="11453">
                  <c:v>7.1711999600000003E-4</c:v>
                </c:pt>
                <c:pt idx="11454">
                  <c:v>7.1719999599999999E-4</c:v>
                </c:pt>
                <c:pt idx="11455">
                  <c:v>7.1727999599999995E-4</c:v>
                </c:pt>
                <c:pt idx="11456">
                  <c:v>7.1735999600000002E-4</c:v>
                </c:pt>
                <c:pt idx="11457">
                  <c:v>7.1743999599999998E-4</c:v>
                </c:pt>
                <c:pt idx="11458">
                  <c:v>7.1751999600000004E-4</c:v>
                </c:pt>
                <c:pt idx="11459">
                  <c:v>7.17599996E-4</c:v>
                </c:pt>
                <c:pt idx="11460">
                  <c:v>7.1767999599999996E-4</c:v>
                </c:pt>
                <c:pt idx="11461">
                  <c:v>7.1775999600000003E-4</c:v>
                </c:pt>
                <c:pt idx="11462">
                  <c:v>7.1783999599999999E-4</c:v>
                </c:pt>
                <c:pt idx="11463">
                  <c:v>7.1791999600000005E-4</c:v>
                </c:pt>
                <c:pt idx="11464">
                  <c:v>7.1799999600000001E-4</c:v>
                </c:pt>
                <c:pt idx="11465">
                  <c:v>7.1807999599999997E-4</c:v>
                </c:pt>
                <c:pt idx="11466">
                  <c:v>7.1815999600000004E-4</c:v>
                </c:pt>
                <c:pt idx="11467">
                  <c:v>7.18239996E-4</c:v>
                </c:pt>
                <c:pt idx="11468">
                  <c:v>7.1831999599999996E-4</c:v>
                </c:pt>
                <c:pt idx="11469">
                  <c:v>7.1839999600000002E-4</c:v>
                </c:pt>
                <c:pt idx="11470">
                  <c:v>7.1847999599999998E-4</c:v>
                </c:pt>
                <c:pt idx="11471">
                  <c:v>7.1855999600000005E-4</c:v>
                </c:pt>
                <c:pt idx="11472">
                  <c:v>7.1863999600000001E-4</c:v>
                </c:pt>
                <c:pt idx="11473">
                  <c:v>7.1871999599999997E-4</c:v>
                </c:pt>
                <c:pt idx="11474">
                  <c:v>7.1879999600000003E-4</c:v>
                </c:pt>
                <c:pt idx="11475">
                  <c:v>7.1887999599999999E-4</c:v>
                </c:pt>
                <c:pt idx="11476">
                  <c:v>7.1895999599999995E-4</c:v>
                </c:pt>
                <c:pt idx="11477">
                  <c:v>7.1903999600000002E-4</c:v>
                </c:pt>
                <c:pt idx="11478">
                  <c:v>7.1911999599999997E-4</c:v>
                </c:pt>
                <c:pt idx="11479">
                  <c:v>7.1919999600000004E-4</c:v>
                </c:pt>
                <c:pt idx="11480">
                  <c:v>7.19279996E-4</c:v>
                </c:pt>
                <c:pt idx="11481">
                  <c:v>7.1935999599999996E-4</c:v>
                </c:pt>
                <c:pt idx="11482">
                  <c:v>7.1943999600000003E-4</c:v>
                </c:pt>
                <c:pt idx="11483">
                  <c:v>7.1951999599999998E-4</c:v>
                </c:pt>
                <c:pt idx="11484">
                  <c:v>7.1959999600000005E-4</c:v>
                </c:pt>
                <c:pt idx="11485">
                  <c:v>7.1967999600000001E-4</c:v>
                </c:pt>
                <c:pt idx="11486">
                  <c:v>7.1975999599999997E-4</c:v>
                </c:pt>
                <c:pt idx="11487">
                  <c:v>7.1983999600000004E-4</c:v>
                </c:pt>
                <c:pt idx="11488">
                  <c:v>7.1991999599999999E-4</c:v>
                </c:pt>
                <c:pt idx="11489">
                  <c:v>7.1999999599999995E-4</c:v>
                </c:pt>
                <c:pt idx="11490">
                  <c:v>7.2007999600000002E-4</c:v>
                </c:pt>
                <c:pt idx="11491">
                  <c:v>7.2015999599999998E-4</c:v>
                </c:pt>
                <c:pt idx="11492">
                  <c:v>7.2023999600000005E-4</c:v>
                </c:pt>
                <c:pt idx="11493">
                  <c:v>7.20319996E-4</c:v>
                </c:pt>
                <c:pt idx="11494">
                  <c:v>7.2039999599999996E-4</c:v>
                </c:pt>
                <c:pt idx="11495">
                  <c:v>7.2047999600000003E-4</c:v>
                </c:pt>
                <c:pt idx="11496">
                  <c:v>7.2055999599999999E-4</c:v>
                </c:pt>
                <c:pt idx="11497">
                  <c:v>7.2063999599999995E-4</c:v>
                </c:pt>
                <c:pt idx="11498">
                  <c:v>7.2071999600000001E-4</c:v>
                </c:pt>
                <c:pt idx="11499">
                  <c:v>7.2079999599999997E-4</c:v>
                </c:pt>
                <c:pt idx="11500">
                  <c:v>7.2087999600000004E-4</c:v>
                </c:pt>
                <c:pt idx="11501">
                  <c:v>7.20959996E-4</c:v>
                </c:pt>
                <c:pt idx="11502">
                  <c:v>7.2103999599999996E-4</c:v>
                </c:pt>
                <c:pt idx="11503">
                  <c:v>7.2111999600000002E-4</c:v>
                </c:pt>
                <c:pt idx="11504">
                  <c:v>7.2119999599999998E-4</c:v>
                </c:pt>
                <c:pt idx="11505">
                  <c:v>7.2127999600000005E-4</c:v>
                </c:pt>
                <c:pt idx="11506">
                  <c:v>7.2135999600000001E-4</c:v>
                </c:pt>
                <c:pt idx="11507">
                  <c:v>7.2143999599999997E-4</c:v>
                </c:pt>
                <c:pt idx="11508">
                  <c:v>7.2151999600000003E-4</c:v>
                </c:pt>
                <c:pt idx="11509">
                  <c:v>7.2159999599999999E-4</c:v>
                </c:pt>
                <c:pt idx="11510">
                  <c:v>7.2167999599999995E-4</c:v>
                </c:pt>
                <c:pt idx="11511">
                  <c:v>7.2175999600000002E-4</c:v>
                </c:pt>
                <c:pt idx="11512">
                  <c:v>7.2183999599999998E-4</c:v>
                </c:pt>
                <c:pt idx="11513">
                  <c:v>7.2191999600000004E-4</c:v>
                </c:pt>
                <c:pt idx="11514">
                  <c:v>7.21999996E-4</c:v>
                </c:pt>
                <c:pt idx="11515">
                  <c:v>7.2207999599999996E-4</c:v>
                </c:pt>
                <c:pt idx="11516">
                  <c:v>7.2215999600000003E-4</c:v>
                </c:pt>
                <c:pt idx="11517">
                  <c:v>7.2223999599999999E-4</c:v>
                </c:pt>
                <c:pt idx="11518">
                  <c:v>7.2231999600000005E-4</c:v>
                </c:pt>
                <c:pt idx="11519">
                  <c:v>7.2239999600000001E-4</c:v>
                </c:pt>
                <c:pt idx="11520">
                  <c:v>7.2247999599999997E-4</c:v>
                </c:pt>
                <c:pt idx="11521">
                  <c:v>7.2255999600000004E-4</c:v>
                </c:pt>
                <c:pt idx="11522">
                  <c:v>7.22639996E-4</c:v>
                </c:pt>
                <c:pt idx="11523">
                  <c:v>7.2271999599999995E-4</c:v>
                </c:pt>
                <c:pt idx="11524">
                  <c:v>7.2279999600000002E-4</c:v>
                </c:pt>
                <c:pt idx="11525">
                  <c:v>7.2287999599999998E-4</c:v>
                </c:pt>
                <c:pt idx="11526">
                  <c:v>7.2295999600000005E-4</c:v>
                </c:pt>
                <c:pt idx="11527">
                  <c:v>7.2303999600000001E-4</c:v>
                </c:pt>
                <c:pt idx="11528">
                  <c:v>7.2311999599999996E-4</c:v>
                </c:pt>
                <c:pt idx="11529">
                  <c:v>7.2319999600000003E-4</c:v>
                </c:pt>
                <c:pt idx="11530">
                  <c:v>7.2327999599999999E-4</c:v>
                </c:pt>
                <c:pt idx="11531">
                  <c:v>7.2335999599999995E-4</c:v>
                </c:pt>
                <c:pt idx="11532">
                  <c:v>7.2343999600000001E-4</c:v>
                </c:pt>
                <c:pt idx="11533">
                  <c:v>7.2351999599999997E-4</c:v>
                </c:pt>
                <c:pt idx="11534">
                  <c:v>7.2359999600000004E-4</c:v>
                </c:pt>
                <c:pt idx="11535">
                  <c:v>7.23679996E-4</c:v>
                </c:pt>
                <c:pt idx="11536">
                  <c:v>7.2375999599999996E-4</c:v>
                </c:pt>
                <c:pt idx="11537">
                  <c:v>7.2383999600000002E-4</c:v>
                </c:pt>
                <c:pt idx="11538">
                  <c:v>7.2391999599999998E-4</c:v>
                </c:pt>
                <c:pt idx="11539">
                  <c:v>7.2399999600000005E-4</c:v>
                </c:pt>
                <c:pt idx="11540">
                  <c:v>7.2407999600000001E-4</c:v>
                </c:pt>
                <c:pt idx="11541">
                  <c:v>7.2415999599999997E-4</c:v>
                </c:pt>
                <c:pt idx="11542">
                  <c:v>7.2423999600000003E-4</c:v>
                </c:pt>
                <c:pt idx="11543">
                  <c:v>7.2431999599999999E-4</c:v>
                </c:pt>
                <c:pt idx="11544">
                  <c:v>7.2439999599999995E-4</c:v>
                </c:pt>
                <c:pt idx="11545">
                  <c:v>7.2447999600000002E-4</c:v>
                </c:pt>
                <c:pt idx="11546">
                  <c:v>7.2455999599999998E-4</c:v>
                </c:pt>
                <c:pt idx="11547">
                  <c:v>7.2463999600000004E-4</c:v>
                </c:pt>
                <c:pt idx="11548">
                  <c:v>7.24719996E-4</c:v>
                </c:pt>
                <c:pt idx="11549">
                  <c:v>7.2479999599999996E-4</c:v>
                </c:pt>
                <c:pt idx="11550">
                  <c:v>7.2487999600000003E-4</c:v>
                </c:pt>
                <c:pt idx="11551">
                  <c:v>7.2495999599999999E-4</c:v>
                </c:pt>
                <c:pt idx="11552">
                  <c:v>7.2503999600000005E-4</c:v>
                </c:pt>
                <c:pt idx="11553">
                  <c:v>7.2511999600000001E-4</c:v>
                </c:pt>
                <c:pt idx="11554">
                  <c:v>7.2519999599999997E-4</c:v>
                </c:pt>
                <c:pt idx="11555">
                  <c:v>7.2527999600000004E-4</c:v>
                </c:pt>
                <c:pt idx="11556">
                  <c:v>7.25359996E-4</c:v>
                </c:pt>
                <c:pt idx="11557">
                  <c:v>7.2543999599999996E-4</c:v>
                </c:pt>
                <c:pt idx="11558">
                  <c:v>7.2551999600000002E-4</c:v>
                </c:pt>
                <c:pt idx="11559">
                  <c:v>7.2559999599999998E-4</c:v>
                </c:pt>
                <c:pt idx="11560">
                  <c:v>7.2567999600000005E-4</c:v>
                </c:pt>
                <c:pt idx="11561">
                  <c:v>7.2575999600000001E-4</c:v>
                </c:pt>
                <c:pt idx="11562">
                  <c:v>7.2583999599999996E-4</c:v>
                </c:pt>
                <c:pt idx="11563">
                  <c:v>7.2591999600000003E-4</c:v>
                </c:pt>
                <c:pt idx="11564">
                  <c:v>7.2599999599999999E-4</c:v>
                </c:pt>
                <c:pt idx="11565">
                  <c:v>7.2607999599999995E-4</c:v>
                </c:pt>
                <c:pt idx="11566">
                  <c:v>7.2615999600000002E-4</c:v>
                </c:pt>
                <c:pt idx="11567">
                  <c:v>7.2623999599999997E-4</c:v>
                </c:pt>
                <c:pt idx="11568">
                  <c:v>7.2631999600000004E-4</c:v>
                </c:pt>
                <c:pt idx="11569">
                  <c:v>7.26399996E-4</c:v>
                </c:pt>
                <c:pt idx="11570">
                  <c:v>7.2647999599999996E-4</c:v>
                </c:pt>
                <c:pt idx="11571">
                  <c:v>7.2655999600000003E-4</c:v>
                </c:pt>
                <c:pt idx="11572">
                  <c:v>7.2663999599999998E-4</c:v>
                </c:pt>
                <c:pt idx="11573">
                  <c:v>7.2671999600000005E-4</c:v>
                </c:pt>
                <c:pt idx="11574">
                  <c:v>7.2679999600000001E-4</c:v>
                </c:pt>
                <c:pt idx="11575">
                  <c:v>7.2687999599999997E-4</c:v>
                </c:pt>
                <c:pt idx="11576">
                  <c:v>7.2695999600000004E-4</c:v>
                </c:pt>
                <c:pt idx="11577">
                  <c:v>7.2703999599999999E-4</c:v>
                </c:pt>
                <c:pt idx="11578">
                  <c:v>7.2711999599999995E-4</c:v>
                </c:pt>
                <c:pt idx="11579">
                  <c:v>7.2719999600000002E-4</c:v>
                </c:pt>
                <c:pt idx="11580">
                  <c:v>7.2727999599999998E-4</c:v>
                </c:pt>
                <c:pt idx="11581">
                  <c:v>7.2735999600000005E-4</c:v>
                </c:pt>
                <c:pt idx="11582">
                  <c:v>7.27439996E-4</c:v>
                </c:pt>
                <c:pt idx="11583">
                  <c:v>7.2751999599999996E-4</c:v>
                </c:pt>
                <c:pt idx="11584">
                  <c:v>7.2759999600000003E-4</c:v>
                </c:pt>
                <c:pt idx="11585">
                  <c:v>7.2767999599999999E-4</c:v>
                </c:pt>
                <c:pt idx="11586">
                  <c:v>7.2775999599999995E-4</c:v>
                </c:pt>
                <c:pt idx="11587">
                  <c:v>7.2783999600000001E-4</c:v>
                </c:pt>
                <c:pt idx="11588">
                  <c:v>7.2791999599999997E-4</c:v>
                </c:pt>
                <c:pt idx="11589">
                  <c:v>7.2799999600000004E-4</c:v>
                </c:pt>
                <c:pt idx="11590">
                  <c:v>7.28079996E-4</c:v>
                </c:pt>
                <c:pt idx="11591">
                  <c:v>7.2815999599999996E-4</c:v>
                </c:pt>
                <c:pt idx="11592">
                  <c:v>7.2823999600000002E-4</c:v>
                </c:pt>
                <c:pt idx="11593">
                  <c:v>7.2831999599999998E-4</c:v>
                </c:pt>
                <c:pt idx="11594">
                  <c:v>7.2839999600000005E-4</c:v>
                </c:pt>
                <c:pt idx="11595">
                  <c:v>7.2847999600000001E-4</c:v>
                </c:pt>
                <c:pt idx="11596">
                  <c:v>7.2855999599999997E-4</c:v>
                </c:pt>
                <c:pt idx="11597">
                  <c:v>7.2863999600000003E-4</c:v>
                </c:pt>
                <c:pt idx="11598">
                  <c:v>7.2871999599999999E-4</c:v>
                </c:pt>
                <c:pt idx="11599">
                  <c:v>7.2879999599999995E-4</c:v>
                </c:pt>
                <c:pt idx="11600">
                  <c:v>7.2887999600000002E-4</c:v>
                </c:pt>
                <c:pt idx="11601">
                  <c:v>7.2895999599999998E-4</c:v>
                </c:pt>
                <c:pt idx="11602">
                  <c:v>7.2903999600000004E-4</c:v>
                </c:pt>
                <c:pt idx="11603">
                  <c:v>7.29119996E-4</c:v>
                </c:pt>
                <c:pt idx="11604">
                  <c:v>7.2919999599999996E-4</c:v>
                </c:pt>
                <c:pt idx="11605">
                  <c:v>7.2927999600000003E-4</c:v>
                </c:pt>
                <c:pt idx="11606">
                  <c:v>7.2935999599999999E-4</c:v>
                </c:pt>
                <c:pt idx="11607">
                  <c:v>7.2943999600000005E-4</c:v>
                </c:pt>
                <c:pt idx="11608">
                  <c:v>7.2951999600000001E-4</c:v>
                </c:pt>
                <c:pt idx="11609">
                  <c:v>7.2959999599999997E-4</c:v>
                </c:pt>
                <c:pt idx="11610">
                  <c:v>7.2967999600000004E-4</c:v>
                </c:pt>
                <c:pt idx="11611">
                  <c:v>7.2975999599999999E-4</c:v>
                </c:pt>
                <c:pt idx="11612">
                  <c:v>7.2983999599999995E-4</c:v>
                </c:pt>
                <c:pt idx="11613">
                  <c:v>7.2991999600000002E-4</c:v>
                </c:pt>
                <c:pt idx="11614">
                  <c:v>7.2999999599999998E-4</c:v>
                </c:pt>
                <c:pt idx="11615">
                  <c:v>7.3007999600000005E-4</c:v>
                </c:pt>
                <c:pt idx="11616">
                  <c:v>7.30159996E-4</c:v>
                </c:pt>
                <c:pt idx="11617">
                  <c:v>7.3023999599999996E-4</c:v>
                </c:pt>
                <c:pt idx="11618">
                  <c:v>7.3031999600000003E-4</c:v>
                </c:pt>
                <c:pt idx="11619">
                  <c:v>7.3039999599999999E-4</c:v>
                </c:pt>
                <c:pt idx="11620">
                  <c:v>7.3047999599999995E-4</c:v>
                </c:pt>
                <c:pt idx="11621">
                  <c:v>7.3055999600000001E-4</c:v>
                </c:pt>
                <c:pt idx="11622">
                  <c:v>7.3063999599999997E-4</c:v>
                </c:pt>
                <c:pt idx="11623">
                  <c:v>7.3071999600000004E-4</c:v>
                </c:pt>
                <c:pt idx="11624">
                  <c:v>7.30799996E-4</c:v>
                </c:pt>
                <c:pt idx="11625">
                  <c:v>7.3087999599999996E-4</c:v>
                </c:pt>
                <c:pt idx="11626">
                  <c:v>7.3095999600000002E-4</c:v>
                </c:pt>
                <c:pt idx="11627">
                  <c:v>7.3103999599999998E-4</c:v>
                </c:pt>
                <c:pt idx="11628">
                  <c:v>7.3111999600000005E-4</c:v>
                </c:pt>
                <c:pt idx="11629">
                  <c:v>7.3119999600000001E-4</c:v>
                </c:pt>
                <c:pt idx="11630">
                  <c:v>7.3127999599999997E-4</c:v>
                </c:pt>
                <c:pt idx="11631">
                  <c:v>7.3135999600000003E-4</c:v>
                </c:pt>
                <c:pt idx="11632">
                  <c:v>7.3143999599999999E-4</c:v>
                </c:pt>
                <c:pt idx="11633">
                  <c:v>7.3151999599999995E-4</c:v>
                </c:pt>
                <c:pt idx="11634">
                  <c:v>7.3159999600000002E-4</c:v>
                </c:pt>
                <c:pt idx="11635">
                  <c:v>7.3167999599999998E-4</c:v>
                </c:pt>
                <c:pt idx="11636">
                  <c:v>7.3175999600000004E-4</c:v>
                </c:pt>
                <c:pt idx="11637">
                  <c:v>7.31839996E-4</c:v>
                </c:pt>
                <c:pt idx="11638">
                  <c:v>7.3191999599999996E-4</c:v>
                </c:pt>
                <c:pt idx="11639">
                  <c:v>7.3199999600000003E-4</c:v>
                </c:pt>
                <c:pt idx="11640">
                  <c:v>7.3207999599999999E-4</c:v>
                </c:pt>
                <c:pt idx="11641">
                  <c:v>7.3215999600000005E-4</c:v>
                </c:pt>
                <c:pt idx="11642">
                  <c:v>7.3223999600000001E-4</c:v>
                </c:pt>
                <c:pt idx="11643">
                  <c:v>7.3231999599999997E-4</c:v>
                </c:pt>
                <c:pt idx="11644">
                  <c:v>7.3239999600000004E-4</c:v>
                </c:pt>
                <c:pt idx="11645">
                  <c:v>7.32479996E-4</c:v>
                </c:pt>
                <c:pt idx="11646">
                  <c:v>7.3255999599999995E-4</c:v>
                </c:pt>
                <c:pt idx="11647">
                  <c:v>7.3263999600000002E-4</c:v>
                </c:pt>
                <c:pt idx="11648">
                  <c:v>7.3271999599999998E-4</c:v>
                </c:pt>
                <c:pt idx="11649">
                  <c:v>7.3279999600000005E-4</c:v>
                </c:pt>
                <c:pt idx="11650">
                  <c:v>7.3287999600000001E-4</c:v>
                </c:pt>
                <c:pt idx="11651">
                  <c:v>7.3295999599999996E-4</c:v>
                </c:pt>
                <c:pt idx="11652">
                  <c:v>7.3303999600000003E-4</c:v>
                </c:pt>
                <c:pt idx="11653">
                  <c:v>7.3311999599999999E-4</c:v>
                </c:pt>
                <c:pt idx="11654">
                  <c:v>7.3319999599999995E-4</c:v>
                </c:pt>
                <c:pt idx="11655">
                  <c:v>7.3327999600000002E-4</c:v>
                </c:pt>
                <c:pt idx="11656">
                  <c:v>7.3335999599999997E-4</c:v>
                </c:pt>
                <c:pt idx="11657">
                  <c:v>7.3343999600000004E-4</c:v>
                </c:pt>
                <c:pt idx="11658">
                  <c:v>7.33519996E-4</c:v>
                </c:pt>
                <c:pt idx="11659">
                  <c:v>7.3359999599999996E-4</c:v>
                </c:pt>
                <c:pt idx="11660">
                  <c:v>7.3367999600000003E-4</c:v>
                </c:pt>
                <c:pt idx="11661">
                  <c:v>7.3375999599999998E-4</c:v>
                </c:pt>
                <c:pt idx="11662">
                  <c:v>7.3383999600000005E-4</c:v>
                </c:pt>
                <c:pt idx="11663">
                  <c:v>7.3391999600000001E-4</c:v>
                </c:pt>
                <c:pt idx="11664">
                  <c:v>7.3399999599999997E-4</c:v>
                </c:pt>
                <c:pt idx="11665">
                  <c:v>7.3407999600000003E-4</c:v>
                </c:pt>
                <c:pt idx="11666">
                  <c:v>7.3415999599999999E-4</c:v>
                </c:pt>
                <c:pt idx="11667">
                  <c:v>7.3423999599999995E-4</c:v>
                </c:pt>
                <c:pt idx="11668">
                  <c:v>7.3431999600000002E-4</c:v>
                </c:pt>
                <c:pt idx="11669">
                  <c:v>7.3439999599999998E-4</c:v>
                </c:pt>
                <c:pt idx="11670">
                  <c:v>7.3447999600000004E-4</c:v>
                </c:pt>
                <c:pt idx="11671">
                  <c:v>7.34559996E-4</c:v>
                </c:pt>
                <c:pt idx="11672">
                  <c:v>7.3463999599999996E-4</c:v>
                </c:pt>
                <c:pt idx="11673">
                  <c:v>7.3471999600000003E-4</c:v>
                </c:pt>
                <c:pt idx="11674">
                  <c:v>7.3479999599999999E-4</c:v>
                </c:pt>
                <c:pt idx="11675">
                  <c:v>7.3487999599999995E-4</c:v>
                </c:pt>
                <c:pt idx="11676">
                  <c:v>7.3495999600000001E-4</c:v>
                </c:pt>
                <c:pt idx="11677">
                  <c:v>7.3503999599999997E-4</c:v>
                </c:pt>
                <c:pt idx="11678">
                  <c:v>7.3511999600000004E-4</c:v>
                </c:pt>
                <c:pt idx="11679">
                  <c:v>7.35199996E-4</c:v>
                </c:pt>
                <c:pt idx="11680">
                  <c:v>7.3527999599999996E-4</c:v>
                </c:pt>
                <c:pt idx="11681">
                  <c:v>7.3535999600000002E-4</c:v>
                </c:pt>
                <c:pt idx="11682">
                  <c:v>7.3543999599999998E-4</c:v>
                </c:pt>
                <c:pt idx="11683">
                  <c:v>7.3551999600000005E-4</c:v>
                </c:pt>
                <c:pt idx="11684">
                  <c:v>7.3559999600000001E-4</c:v>
                </c:pt>
                <c:pt idx="11685">
                  <c:v>7.3567999599999997E-4</c:v>
                </c:pt>
                <c:pt idx="11686">
                  <c:v>7.3575999600000003E-4</c:v>
                </c:pt>
                <c:pt idx="11687">
                  <c:v>7.3583999599999999E-4</c:v>
                </c:pt>
                <c:pt idx="11688">
                  <c:v>7.3591999599999995E-4</c:v>
                </c:pt>
                <c:pt idx="11689">
                  <c:v>7.3599999600000002E-4</c:v>
                </c:pt>
                <c:pt idx="11690">
                  <c:v>7.3607999599999998E-4</c:v>
                </c:pt>
                <c:pt idx="11691">
                  <c:v>7.3615999600000004E-4</c:v>
                </c:pt>
                <c:pt idx="11692">
                  <c:v>7.36239996E-4</c:v>
                </c:pt>
                <c:pt idx="11693">
                  <c:v>7.3631999599999996E-4</c:v>
                </c:pt>
                <c:pt idx="11694">
                  <c:v>7.3639999600000003E-4</c:v>
                </c:pt>
                <c:pt idx="11695">
                  <c:v>7.3647999599999998E-4</c:v>
                </c:pt>
                <c:pt idx="11696">
                  <c:v>7.3655999600000005E-4</c:v>
                </c:pt>
                <c:pt idx="11697">
                  <c:v>7.3663999600000001E-4</c:v>
                </c:pt>
                <c:pt idx="11698">
                  <c:v>7.3671999599999997E-4</c:v>
                </c:pt>
                <c:pt idx="11699">
                  <c:v>7.3679999600000004E-4</c:v>
                </c:pt>
                <c:pt idx="11700">
                  <c:v>7.3687999599999999E-4</c:v>
                </c:pt>
                <c:pt idx="11701">
                  <c:v>7.3695999599999995E-4</c:v>
                </c:pt>
                <c:pt idx="11702">
                  <c:v>7.3703999600000002E-4</c:v>
                </c:pt>
                <c:pt idx="11703">
                  <c:v>7.3711999599999998E-4</c:v>
                </c:pt>
                <c:pt idx="11704">
                  <c:v>7.3719999600000005E-4</c:v>
                </c:pt>
                <c:pt idx="11705">
                  <c:v>7.37279996E-4</c:v>
                </c:pt>
                <c:pt idx="11706">
                  <c:v>7.3735999599999996E-4</c:v>
                </c:pt>
                <c:pt idx="11707">
                  <c:v>7.3743999600000003E-4</c:v>
                </c:pt>
                <c:pt idx="11708">
                  <c:v>7.3751999599999999E-4</c:v>
                </c:pt>
                <c:pt idx="11709">
                  <c:v>7.3759999599999995E-4</c:v>
                </c:pt>
                <c:pt idx="11710">
                  <c:v>7.3767999600000001E-4</c:v>
                </c:pt>
                <c:pt idx="11711">
                  <c:v>7.3775999599999997E-4</c:v>
                </c:pt>
                <c:pt idx="11712">
                  <c:v>7.3783999600000004E-4</c:v>
                </c:pt>
                <c:pt idx="11713">
                  <c:v>7.37919996E-4</c:v>
                </c:pt>
                <c:pt idx="11714">
                  <c:v>7.3799999599999996E-4</c:v>
                </c:pt>
                <c:pt idx="11715">
                  <c:v>7.3807999600000002E-4</c:v>
                </c:pt>
                <c:pt idx="11716">
                  <c:v>7.3815999599999998E-4</c:v>
                </c:pt>
                <c:pt idx="11717">
                  <c:v>7.3823999600000005E-4</c:v>
                </c:pt>
                <c:pt idx="11718">
                  <c:v>7.3831999600000001E-4</c:v>
                </c:pt>
                <c:pt idx="11719">
                  <c:v>7.3839999599999997E-4</c:v>
                </c:pt>
                <c:pt idx="11720">
                  <c:v>7.3847999600000003E-4</c:v>
                </c:pt>
                <c:pt idx="11721">
                  <c:v>7.3855999599999999E-4</c:v>
                </c:pt>
                <c:pt idx="11722">
                  <c:v>7.3863999599999995E-4</c:v>
                </c:pt>
                <c:pt idx="11723">
                  <c:v>7.3871999600000002E-4</c:v>
                </c:pt>
                <c:pt idx="11724">
                  <c:v>7.3879999599999998E-4</c:v>
                </c:pt>
                <c:pt idx="11725">
                  <c:v>7.3887999600000004E-4</c:v>
                </c:pt>
                <c:pt idx="11726">
                  <c:v>7.38959996E-4</c:v>
                </c:pt>
                <c:pt idx="11727">
                  <c:v>7.3903999599999996E-4</c:v>
                </c:pt>
                <c:pt idx="11728">
                  <c:v>7.3911999600000003E-4</c:v>
                </c:pt>
                <c:pt idx="11729">
                  <c:v>7.3919999599999999E-4</c:v>
                </c:pt>
                <c:pt idx="11730">
                  <c:v>7.3927999600000005E-4</c:v>
                </c:pt>
                <c:pt idx="11731">
                  <c:v>7.3935999600000001E-4</c:v>
                </c:pt>
                <c:pt idx="11732">
                  <c:v>7.3943999599999997E-4</c:v>
                </c:pt>
                <c:pt idx="11733">
                  <c:v>7.3951999600000004E-4</c:v>
                </c:pt>
                <c:pt idx="11734">
                  <c:v>7.39599996E-4</c:v>
                </c:pt>
                <c:pt idx="11735">
                  <c:v>7.3967999599999995E-4</c:v>
                </c:pt>
                <c:pt idx="11736">
                  <c:v>7.3975999600000002E-4</c:v>
                </c:pt>
                <c:pt idx="11737">
                  <c:v>7.3983999599999998E-4</c:v>
                </c:pt>
                <c:pt idx="11738">
                  <c:v>7.3991999600000005E-4</c:v>
                </c:pt>
                <c:pt idx="11739">
                  <c:v>7.3999999600000001E-4</c:v>
                </c:pt>
                <c:pt idx="11740">
                  <c:v>7.4007999599999996E-4</c:v>
                </c:pt>
                <c:pt idx="11741">
                  <c:v>7.4015999600000003E-4</c:v>
                </c:pt>
                <c:pt idx="11742">
                  <c:v>7.4023999599999999E-4</c:v>
                </c:pt>
                <c:pt idx="11743">
                  <c:v>7.4031999599999995E-4</c:v>
                </c:pt>
                <c:pt idx="11744">
                  <c:v>7.4039999600000002E-4</c:v>
                </c:pt>
                <c:pt idx="11745">
                  <c:v>7.4047999499999998E-4</c:v>
                </c:pt>
                <c:pt idx="11746">
                  <c:v>7.4055999500000004E-4</c:v>
                </c:pt>
                <c:pt idx="11747">
                  <c:v>7.40639995E-4</c:v>
                </c:pt>
                <c:pt idx="11748">
                  <c:v>7.4071999499999996E-4</c:v>
                </c:pt>
                <c:pt idx="11749">
                  <c:v>7.4079999500000003E-4</c:v>
                </c:pt>
                <c:pt idx="11750">
                  <c:v>7.4087999499999999E-4</c:v>
                </c:pt>
                <c:pt idx="11751">
                  <c:v>7.4095999499999995E-4</c:v>
                </c:pt>
                <c:pt idx="11752">
                  <c:v>7.4103999500000001E-4</c:v>
                </c:pt>
                <c:pt idx="11753">
                  <c:v>7.4111999499999997E-4</c:v>
                </c:pt>
                <c:pt idx="11754">
                  <c:v>7.4119999500000004E-4</c:v>
                </c:pt>
                <c:pt idx="11755">
                  <c:v>7.41279995E-4</c:v>
                </c:pt>
                <c:pt idx="11756">
                  <c:v>7.4135999499999996E-4</c:v>
                </c:pt>
                <c:pt idx="11757">
                  <c:v>7.4143999500000002E-4</c:v>
                </c:pt>
                <c:pt idx="11758">
                  <c:v>7.4151999499999998E-4</c:v>
                </c:pt>
                <c:pt idx="11759">
                  <c:v>7.4159999500000005E-4</c:v>
                </c:pt>
                <c:pt idx="11760">
                  <c:v>7.4167999500000001E-4</c:v>
                </c:pt>
                <c:pt idx="11761">
                  <c:v>7.4175999499999997E-4</c:v>
                </c:pt>
                <c:pt idx="11762">
                  <c:v>7.4183999500000003E-4</c:v>
                </c:pt>
                <c:pt idx="11763">
                  <c:v>7.4191999499999999E-4</c:v>
                </c:pt>
                <c:pt idx="11764">
                  <c:v>7.4199999499999995E-4</c:v>
                </c:pt>
                <c:pt idx="11765">
                  <c:v>7.4207999500000002E-4</c:v>
                </c:pt>
                <c:pt idx="11766">
                  <c:v>7.4215999499999998E-4</c:v>
                </c:pt>
                <c:pt idx="11767">
                  <c:v>7.4223999500000004E-4</c:v>
                </c:pt>
                <c:pt idx="11768">
                  <c:v>7.42319995E-4</c:v>
                </c:pt>
                <c:pt idx="11769">
                  <c:v>7.4239999499999996E-4</c:v>
                </c:pt>
                <c:pt idx="11770">
                  <c:v>7.4247999500000003E-4</c:v>
                </c:pt>
                <c:pt idx="11771">
                  <c:v>7.4255999499999998E-4</c:v>
                </c:pt>
                <c:pt idx="11772">
                  <c:v>7.4263999500000005E-4</c:v>
                </c:pt>
                <c:pt idx="11773">
                  <c:v>7.4271999500000001E-4</c:v>
                </c:pt>
                <c:pt idx="11774">
                  <c:v>7.4279999499999997E-4</c:v>
                </c:pt>
                <c:pt idx="11775">
                  <c:v>7.4287999500000004E-4</c:v>
                </c:pt>
                <c:pt idx="11776">
                  <c:v>7.4295999499999999E-4</c:v>
                </c:pt>
                <c:pt idx="11777">
                  <c:v>7.4303999499999995E-4</c:v>
                </c:pt>
                <c:pt idx="11778">
                  <c:v>7.4311999500000002E-4</c:v>
                </c:pt>
                <c:pt idx="11779">
                  <c:v>7.4319999499999998E-4</c:v>
                </c:pt>
                <c:pt idx="11780">
                  <c:v>7.4327999500000005E-4</c:v>
                </c:pt>
                <c:pt idx="11781">
                  <c:v>7.43359995E-4</c:v>
                </c:pt>
                <c:pt idx="11782">
                  <c:v>7.4343999499999996E-4</c:v>
                </c:pt>
                <c:pt idx="11783">
                  <c:v>7.4351999500000003E-4</c:v>
                </c:pt>
                <c:pt idx="11784">
                  <c:v>7.4359999499999999E-4</c:v>
                </c:pt>
                <c:pt idx="11785">
                  <c:v>7.4367999499999995E-4</c:v>
                </c:pt>
                <c:pt idx="11786">
                  <c:v>7.4375999500000001E-4</c:v>
                </c:pt>
                <c:pt idx="11787">
                  <c:v>7.4383999499999997E-4</c:v>
                </c:pt>
                <c:pt idx="11788">
                  <c:v>7.4391999500000004E-4</c:v>
                </c:pt>
                <c:pt idx="11789">
                  <c:v>7.43999995E-4</c:v>
                </c:pt>
                <c:pt idx="11790">
                  <c:v>7.4407999499999996E-4</c:v>
                </c:pt>
                <c:pt idx="11791">
                  <c:v>7.4415999500000002E-4</c:v>
                </c:pt>
                <c:pt idx="11792">
                  <c:v>7.4423999499999998E-4</c:v>
                </c:pt>
                <c:pt idx="11793">
                  <c:v>7.4431999500000005E-4</c:v>
                </c:pt>
                <c:pt idx="11794">
                  <c:v>7.4439999500000001E-4</c:v>
                </c:pt>
                <c:pt idx="11795">
                  <c:v>7.4447999499999997E-4</c:v>
                </c:pt>
                <c:pt idx="11796">
                  <c:v>7.4455999500000003E-4</c:v>
                </c:pt>
                <c:pt idx="11797">
                  <c:v>7.4463999499999999E-4</c:v>
                </c:pt>
                <c:pt idx="11798">
                  <c:v>7.4471999499999995E-4</c:v>
                </c:pt>
                <c:pt idx="11799">
                  <c:v>7.4479999500000002E-4</c:v>
                </c:pt>
                <c:pt idx="11800">
                  <c:v>7.4487999499999998E-4</c:v>
                </c:pt>
                <c:pt idx="11801">
                  <c:v>7.4495999500000004E-4</c:v>
                </c:pt>
                <c:pt idx="11802">
                  <c:v>7.45039995E-4</c:v>
                </c:pt>
                <c:pt idx="11803">
                  <c:v>7.4511999499999996E-4</c:v>
                </c:pt>
                <c:pt idx="11804">
                  <c:v>7.4519999500000003E-4</c:v>
                </c:pt>
                <c:pt idx="11805">
                  <c:v>7.4527999499999999E-4</c:v>
                </c:pt>
                <c:pt idx="11806">
                  <c:v>7.4535999500000005E-4</c:v>
                </c:pt>
                <c:pt idx="11807">
                  <c:v>7.4543999500000001E-4</c:v>
                </c:pt>
                <c:pt idx="11808">
                  <c:v>7.4551999499999997E-4</c:v>
                </c:pt>
                <c:pt idx="11809">
                  <c:v>7.4559999500000004E-4</c:v>
                </c:pt>
                <c:pt idx="11810">
                  <c:v>7.45679995E-4</c:v>
                </c:pt>
                <c:pt idx="11811">
                  <c:v>7.4575999499999995E-4</c:v>
                </c:pt>
                <c:pt idx="11812">
                  <c:v>7.4583999500000002E-4</c:v>
                </c:pt>
                <c:pt idx="11813">
                  <c:v>7.4591999499999998E-4</c:v>
                </c:pt>
                <c:pt idx="11814">
                  <c:v>7.4599999500000005E-4</c:v>
                </c:pt>
                <c:pt idx="11815">
                  <c:v>7.4607999500000001E-4</c:v>
                </c:pt>
                <c:pt idx="11816">
                  <c:v>7.4615999499999996E-4</c:v>
                </c:pt>
                <c:pt idx="11817">
                  <c:v>7.4623999500000003E-4</c:v>
                </c:pt>
                <c:pt idx="11818">
                  <c:v>7.4631999499999999E-4</c:v>
                </c:pt>
                <c:pt idx="11819">
                  <c:v>7.4639999499999995E-4</c:v>
                </c:pt>
                <c:pt idx="11820">
                  <c:v>7.4647999500000002E-4</c:v>
                </c:pt>
                <c:pt idx="11821">
                  <c:v>7.4655999499999997E-4</c:v>
                </c:pt>
                <c:pt idx="11822">
                  <c:v>7.4663999500000004E-4</c:v>
                </c:pt>
                <c:pt idx="11823">
                  <c:v>7.46719995E-4</c:v>
                </c:pt>
                <c:pt idx="11824">
                  <c:v>7.4679999499999996E-4</c:v>
                </c:pt>
                <c:pt idx="11825">
                  <c:v>7.4687999500000002E-4</c:v>
                </c:pt>
                <c:pt idx="11826">
                  <c:v>7.4695999499999998E-4</c:v>
                </c:pt>
                <c:pt idx="11827">
                  <c:v>7.4703999500000005E-4</c:v>
                </c:pt>
                <c:pt idx="11828">
                  <c:v>7.4711999500000001E-4</c:v>
                </c:pt>
                <c:pt idx="11829">
                  <c:v>7.4719999499999997E-4</c:v>
                </c:pt>
                <c:pt idx="11830">
                  <c:v>7.4727999500000003E-4</c:v>
                </c:pt>
                <c:pt idx="11831">
                  <c:v>7.4735999499999999E-4</c:v>
                </c:pt>
                <c:pt idx="11832">
                  <c:v>7.4743999499999995E-4</c:v>
                </c:pt>
                <c:pt idx="11833">
                  <c:v>7.4751999500000002E-4</c:v>
                </c:pt>
                <c:pt idx="11834">
                  <c:v>7.4759999499999998E-4</c:v>
                </c:pt>
                <c:pt idx="11835">
                  <c:v>7.4767999500000004E-4</c:v>
                </c:pt>
                <c:pt idx="11836">
                  <c:v>7.47759995E-4</c:v>
                </c:pt>
                <c:pt idx="11837">
                  <c:v>7.4783999499999996E-4</c:v>
                </c:pt>
                <c:pt idx="11838">
                  <c:v>7.4791999500000003E-4</c:v>
                </c:pt>
                <c:pt idx="11839">
                  <c:v>7.4799999499999999E-4</c:v>
                </c:pt>
                <c:pt idx="11840">
                  <c:v>7.4807999500000005E-4</c:v>
                </c:pt>
                <c:pt idx="11841">
                  <c:v>7.4815999500000001E-4</c:v>
                </c:pt>
                <c:pt idx="11842">
                  <c:v>7.4823999499999997E-4</c:v>
                </c:pt>
                <c:pt idx="11843">
                  <c:v>7.4831999500000004E-4</c:v>
                </c:pt>
                <c:pt idx="11844">
                  <c:v>7.48399995E-4</c:v>
                </c:pt>
                <c:pt idx="11845">
                  <c:v>7.4847999499999996E-4</c:v>
                </c:pt>
                <c:pt idx="11846">
                  <c:v>7.4855999500000002E-4</c:v>
                </c:pt>
                <c:pt idx="11847">
                  <c:v>7.4863999499999998E-4</c:v>
                </c:pt>
                <c:pt idx="11848">
                  <c:v>7.4871999500000005E-4</c:v>
                </c:pt>
                <c:pt idx="11849">
                  <c:v>7.4879999500000001E-4</c:v>
                </c:pt>
                <c:pt idx="11850">
                  <c:v>7.4887999499999996E-4</c:v>
                </c:pt>
                <c:pt idx="11851">
                  <c:v>7.4895999500000003E-4</c:v>
                </c:pt>
                <c:pt idx="11852">
                  <c:v>7.4903999499999999E-4</c:v>
                </c:pt>
                <c:pt idx="11853">
                  <c:v>7.4911999499999995E-4</c:v>
                </c:pt>
                <c:pt idx="11854">
                  <c:v>7.4919999500000002E-4</c:v>
                </c:pt>
                <c:pt idx="11855">
                  <c:v>7.4927999499999997E-4</c:v>
                </c:pt>
                <c:pt idx="11856">
                  <c:v>7.4935999500000004E-4</c:v>
                </c:pt>
                <c:pt idx="11857">
                  <c:v>7.49439995E-4</c:v>
                </c:pt>
                <c:pt idx="11858">
                  <c:v>7.4951999499999996E-4</c:v>
                </c:pt>
                <c:pt idx="11859">
                  <c:v>7.4959999500000003E-4</c:v>
                </c:pt>
                <c:pt idx="11860">
                  <c:v>7.4967999499999998E-4</c:v>
                </c:pt>
                <c:pt idx="11861">
                  <c:v>7.4975999500000005E-4</c:v>
                </c:pt>
                <c:pt idx="11862">
                  <c:v>7.4983999500000001E-4</c:v>
                </c:pt>
                <c:pt idx="11863">
                  <c:v>7.4991999499999997E-4</c:v>
                </c:pt>
                <c:pt idx="11864">
                  <c:v>7.4999999500000004E-4</c:v>
                </c:pt>
                <c:pt idx="11865">
                  <c:v>7.5007999499999999E-4</c:v>
                </c:pt>
                <c:pt idx="11866">
                  <c:v>7.5015999499999995E-4</c:v>
                </c:pt>
                <c:pt idx="11867">
                  <c:v>7.5023999500000002E-4</c:v>
                </c:pt>
                <c:pt idx="11868">
                  <c:v>7.5031999499999998E-4</c:v>
                </c:pt>
                <c:pt idx="11869">
                  <c:v>7.5039999500000005E-4</c:v>
                </c:pt>
                <c:pt idx="11870">
                  <c:v>7.50479995E-4</c:v>
                </c:pt>
                <c:pt idx="11871">
                  <c:v>7.5055999499999996E-4</c:v>
                </c:pt>
                <c:pt idx="11872">
                  <c:v>7.5063999500000003E-4</c:v>
                </c:pt>
                <c:pt idx="11873">
                  <c:v>7.5071999499999999E-4</c:v>
                </c:pt>
                <c:pt idx="11874">
                  <c:v>7.5079999499999995E-4</c:v>
                </c:pt>
                <c:pt idx="11875">
                  <c:v>7.5087999500000001E-4</c:v>
                </c:pt>
                <c:pt idx="11876">
                  <c:v>7.5095999499999997E-4</c:v>
                </c:pt>
                <c:pt idx="11877">
                  <c:v>7.5103999500000004E-4</c:v>
                </c:pt>
                <c:pt idx="11878">
                  <c:v>7.51119995E-4</c:v>
                </c:pt>
                <c:pt idx="11879">
                  <c:v>7.5119999499999996E-4</c:v>
                </c:pt>
                <c:pt idx="11880">
                  <c:v>7.5127999500000002E-4</c:v>
                </c:pt>
                <c:pt idx="11881">
                  <c:v>7.5135999499999998E-4</c:v>
                </c:pt>
                <c:pt idx="11882">
                  <c:v>7.5143999500000005E-4</c:v>
                </c:pt>
                <c:pt idx="11883">
                  <c:v>7.5151999500000001E-4</c:v>
                </c:pt>
                <c:pt idx="11884">
                  <c:v>7.5159999499999997E-4</c:v>
                </c:pt>
                <c:pt idx="11885">
                  <c:v>7.5167999500000003E-4</c:v>
                </c:pt>
                <c:pt idx="11886">
                  <c:v>7.5175999499999999E-4</c:v>
                </c:pt>
                <c:pt idx="11887">
                  <c:v>7.5183999499999995E-4</c:v>
                </c:pt>
                <c:pt idx="11888">
                  <c:v>7.5191999500000002E-4</c:v>
                </c:pt>
                <c:pt idx="11889">
                  <c:v>7.5199999499999998E-4</c:v>
                </c:pt>
                <c:pt idx="11890">
                  <c:v>7.5207999500000004E-4</c:v>
                </c:pt>
                <c:pt idx="11891">
                  <c:v>7.52159995E-4</c:v>
                </c:pt>
                <c:pt idx="11892">
                  <c:v>7.5223999499999996E-4</c:v>
                </c:pt>
                <c:pt idx="11893">
                  <c:v>7.5231999500000003E-4</c:v>
                </c:pt>
                <c:pt idx="11894">
                  <c:v>7.5239999499999999E-4</c:v>
                </c:pt>
                <c:pt idx="11895">
                  <c:v>7.5247999500000005E-4</c:v>
                </c:pt>
                <c:pt idx="11896">
                  <c:v>7.5255999500000001E-4</c:v>
                </c:pt>
                <c:pt idx="11897">
                  <c:v>7.5263999499999997E-4</c:v>
                </c:pt>
                <c:pt idx="11898">
                  <c:v>7.5271999500000004E-4</c:v>
                </c:pt>
                <c:pt idx="11899">
                  <c:v>7.52799995E-4</c:v>
                </c:pt>
                <c:pt idx="11900">
                  <c:v>7.5287999499999995E-4</c:v>
                </c:pt>
                <c:pt idx="11901">
                  <c:v>7.5295999500000002E-4</c:v>
                </c:pt>
                <c:pt idx="11902">
                  <c:v>7.5303999499999998E-4</c:v>
                </c:pt>
                <c:pt idx="11903">
                  <c:v>7.5311999500000005E-4</c:v>
                </c:pt>
                <c:pt idx="11904">
                  <c:v>7.53199995E-4</c:v>
                </c:pt>
                <c:pt idx="11905">
                  <c:v>7.5327999499999996E-4</c:v>
                </c:pt>
                <c:pt idx="11906">
                  <c:v>7.5335999500000003E-4</c:v>
                </c:pt>
                <c:pt idx="11907">
                  <c:v>7.5343999499999999E-4</c:v>
                </c:pt>
                <c:pt idx="11908">
                  <c:v>7.5351999499999995E-4</c:v>
                </c:pt>
                <c:pt idx="11909">
                  <c:v>7.5359999500000001E-4</c:v>
                </c:pt>
                <c:pt idx="11910">
                  <c:v>7.5367999499999997E-4</c:v>
                </c:pt>
                <c:pt idx="11911">
                  <c:v>7.5375999500000004E-4</c:v>
                </c:pt>
                <c:pt idx="11912">
                  <c:v>7.53839995E-4</c:v>
                </c:pt>
                <c:pt idx="11913">
                  <c:v>7.5391999499999996E-4</c:v>
                </c:pt>
                <c:pt idx="11914">
                  <c:v>7.5399999500000002E-4</c:v>
                </c:pt>
                <c:pt idx="11915">
                  <c:v>7.5407999499999998E-4</c:v>
                </c:pt>
                <c:pt idx="11916">
                  <c:v>7.5415999500000005E-4</c:v>
                </c:pt>
                <c:pt idx="11917">
                  <c:v>7.5423999500000001E-4</c:v>
                </c:pt>
                <c:pt idx="11918">
                  <c:v>7.5431999499999997E-4</c:v>
                </c:pt>
                <c:pt idx="11919">
                  <c:v>7.5439999500000003E-4</c:v>
                </c:pt>
                <c:pt idx="11920">
                  <c:v>7.5447999499999999E-4</c:v>
                </c:pt>
                <c:pt idx="11921">
                  <c:v>7.5455999499999995E-4</c:v>
                </c:pt>
                <c:pt idx="11922">
                  <c:v>7.5463999500000002E-4</c:v>
                </c:pt>
                <c:pt idx="11923">
                  <c:v>7.5471999499999998E-4</c:v>
                </c:pt>
                <c:pt idx="11924">
                  <c:v>7.5479999500000004E-4</c:v>
                </c:pt>
                <c:pt idx="11925">
                  <c:v>7.54879995E-4</c:v>
                </c:pt>
                <c:pt idx="11926">
                  <c:v>7.5495999499999996E-4</c:v>
                </c:pt>
                <c:pt idx="11927">
                  <c:v>7.5503999500000003E-4</c:v>
                </c:pt>
                <c:pt idx="11928">
                  <c:v>7.5511999499999999E-4</c:v>
                </c:pt>
                <c:pt idx="11929">
                  <c:v>7.5519999500000005E-4</c:v>
                </c:pt>
                <c:pt idx="11930">
                  <c:v>7.5527999500000001E-4</c:v>
                </c:pt>
                <c:pt idx="11931">
                  <c:v>7.5535999499999997E-4</c:v>
                </c:pt>
                <c:pt idx="11932">
                  <c:v>7.5543999500000004E-4</c:v>
                </c:pt>
                <c:pt idx="11933">
                  <c:v>7.55519995E-4</c:v>
                </c:pt>
                <c:pt idx="11934">
                  <c:v>7.5559999499999995E-4</c:v>
                </c:pt>
                <c:pt idx="11935">
                  <c:v>7.5567999500000002E-4</c:v>
                </c:pt>
                <c:pt idx="11936">
                  <c:v>7.5575999499999998E-4</c:v>
                </c:pt>
                <c:pt idx="11937">
                  <c:v>7.5583999500000005E-4</c:v>
                </c:pt>
                <c:pt idx="11938">
                  <c:v>7.5591999500000001E-4</c:v>
                </c:pt>
                <c:pt idx="11939">
                  <c:v>7.5599999499999996E-4</c:v>
                </c:pt>
                <c:pt idx="11940">
                  <c:v>7.5607999500000003E-4</c:v>
                </c:pt>
                <c:pt idx="11941">
                  <c:v>7.5615999499999999E-4</c:v>
                </c:pt>
                <c:pt idx="11942">
                  <c:v>7.5623999499999995E-4</c:v>
                </c:pt>
                <c:pt idx="11943">
                  <c:v>7.5631999500000002E-4</c:v>
                </c:pt>
                <c:pt idx="11944">
                  <c:v>7.5639999499999997E-4</c:v>
                </c:pt>
                <c:pt idx="11945">
                  <c:v>7.5647999500000004E-4</c:v>
                </c:pt>
                <c:pt idx="11946">
                  <c:v>7.56559995E-4</c:v>
                </c:pt>
                <c:pt idx="11947">
                  <c:v>7.5663999499999996E-4</c:v>
                </c:pt>
                <c:pt idx="11948">
                  <c:v>7.5671999500000003E-4</c:v>
                </c:pt>
                <c:pt idx="11949">
                  <c:v>7.5679999499999998E-4</c:v>
                </c:pt>
                <c:pt idx="11950">
                  <c:v>7.5687999500000005E-4</c:v>
                </c:pt>
                <c:pt idx="11951">
                  <c:v>7.5695999500000001E-4</c:v>
                </c:pt>
                <c:pt idx="11952">
                  <c:v>7.5703999499999997E-4</c:v>
                </c:pt>
                <c:pt idx="11953">
                  <c:v>7.5711999500000004E-4</c:v>
                </c:pt>
                <c:pt idx="11954">
                  <c:v>7.5719999499999999E-4</c:v>
                </c:pt>
                <c:pt idx="11955">
                  <c:v>7.5727999499999995E-4</c:v>
                </c:pt>
                <c:pt idx="11956">
                  <c:v>7.5735999500000002E-4</c:v>
                </c:pt>
                <c:pt idx="11957">
                  <c:v>7.5743999499999998E-4</c:v>
                </c:pt>
                <c:pt idx="11958">
                  <c:v>7.5751999500000004E-4</c:v>
                </c:pt>
                <c:pt idx="11959">
                  <c:v>7.57599995E-4</c:v>
                </c:pt>
                <c:pt idx="11960">
                  <c:v>7.5767999499999996E-4</c:v>
                </c:pt>
                <c:pt idx="11961">
                  <c:v>7.5775999500000003E-4</c:v>
                </c:pt>
                <c:pt idx="11962">
                  <c:v>7.5783999499999999E-4</c:v>
                </c:pt>
                <c:pt idx="11963">
                  <c:v>7.5791999499999995E-4</c:v>
                </c:pt>
                <c:pt idx="11964">
                  <c:v>7.5799999500000001E-4</c:v>
                </c:pt>
                <c:pt idx="11965">
                  <c:v>7.5807999499999997E-4</c:v>
                </c:pt>
                <c:pt idx="11966">
                  <c:v>7.5815999500000004E-4</c:v>
                </c:pt>
                <c:pt idx="11967">
                  <c:v>7.58239995E-4</c:v>
                </c:pt>
                <c:pt idx="11968">
                  <c:v>7.5831999499999996E-4</c:v>
                </c:pt>
                <c:pt idx="11969">
                  <c:v>7.5839999500000002E-4</c:v>
                </c:pt>
                <c:pt idx="11970">
                  <c:v>7.5847999499999998E-4</c:v>
                </c:pt>
                <c:pt idx="11971">
                  <c:v>7.5855999500000005E-4</c:v>
                </c:pt>
                <c:pt idx="11972">
                  <c:v>7.5863999500000001E-4</c:v>
                </c:pt>
                <c:pt idx="11973">
                  <c:v>7.5871999499999997E-4</c:v>
                </c:pt>
                <c:pt idx="11974">
                  <c:v>7.5879999500000003E-4</c:v>
                </c:pt>
                <c:pt idx="11975">
                  <c:v>7.5887999499999999E-4</c:v>
                </c:pt>
                <c:pt idx="11976">
                  <c:v>7.5895999499999995E-4</c:v>
                </c:pt>
                <c:pt idx="11977">
                  <c:v>7.5903999500000002E-4</c:v>
                </c:pt>
                <c:pt idx="11978">
                  <c:v>7.5911999499999998E-4</c:v>
                </c:pt>
                <c:pt idx="11979">
                  <c:v>7.5919999500000004E-4</c:v>
                </c:pt>
                <c:pt idx="11980">
                  <c:v>7.59279995E-4</c:v>
                </c:pt>
                <c:pt idx="11981">
                  <c:v>7.5935999499999996E-4</c:v>
                </c:pt>
                <c:pt idx="11982">
                  <c:v>7.5943999500000003E-4</c:v>
                </c:pt>
                <c:pt idx="11983">
                  <c:v>7.5951999499999999E-4</c:v>
                </c:pt>
                <c:pt idx="11984">
                  <c:v>7.5959999500000005E-4</c:v>
                </c:pt>
                <c:pt idx="11985">
                  <c:v>7.5967999500000001E-4</c:v>
                </c:pt>
                <c:pt idx="11986">
                  <c:v>7.5975999499999997E-4</c:v>
                </c:pt>
                <c:pt idx="11987">
                  <c:v>7.5983999500000004E-4</c:v>
                </c:pt>
                <c:pt idx="11988">
                  <c:v>7.5991999499999999E-4</c:v>
                </c:pt>
                <c:pt idx="11989">
                  <c:v>7.5999999499999995E-4</c:v>
                </c:pt>
                <c:pt idx="11990">
                  <c:v>7.6007999500000002E-4</c:v>
                </c:pt>
                <c:pt idx="11991">
                  <c:v>7.6015999499999998E-4</c:v>
                </c:pt>
                <c:pt idx="11992">
                  <c:v>7.6023999500000005E-4</c:v>
                </c:pt>
                <c:pt idx="11993">
                  <c:v>7.60319995E-4</c:v>
                </c:pt>
                <c:pt idx="11994">
                  <c:v>7.6039999499999996E-4</c:v>
                </c:pt>
                <c:pt idx="11995">
                  <c:v>7.6047999500000003E-4</c:v>
                </c:pt>
                <c:pt idx="11996">
                  <c:v>7.6055999499999999E-4</c:v>
                </c:pt>
                <c:pt idx="11997">
                  <c:v>7.6063999499999995E-4</c:v>
                </c:pt>
                <c:pt idx="11998">
                  <c:v>7.6071999500000001E-4</c:v>
                </c:pt>
                <c:pt idx="11999">
                  <c:v>7.6079999499999997E-4</c:v>
                </c:pt>
                <c:pt idx="12000">
                  <c:v>7.6087999500000004E-4</c:v>
                </c:pt>
                <c:pt idx="12001">
                  <c:v>7.60959995E-4</c:v>
                </c:pt>
                <c:pt idx="12002">
                  <c:v>7.6103999499999996E-4</c:v>
                </c:pt>
                <c:pt idx="12003">
                  <c:v>7.6111999500000002E-4</c:v>
                </c:pt>
                <c:pt idx="12004">
                  <c:v>7.6119999499999998E-4</c:v>
                </c:pt>
                <c:pt idx="12005">
                  <c:v>7.6127999500000005E-4</c:v>
                </c:pt>
                <c:pt idx="12006">
                  <c:v>7.6135999500000001E-4</c:v>
                </c:pt>
                <c:pt idx="12007">
                  <c:v>7.6143999499999997E-4</c:v>
                </c:pt>
                <c:pt idx="12008">
                  <c:v>7.6151999500000003E-4</c:v>
                </c:pt>
                <c:pt idx="12009">
                  <c:v>7.6159999499999999E-4</c:v>
                </c:pt>
                <c:pt idx="12010">
                  <c:v>7.6167999499999995E-4</c:v>
                </c:pt>
                <c:pt idx="12011">
                  <c:v>7.6175999500000002E-4</c:v>
                </c:pt>
                <c:pt idx="12012">
                  <c:v>7.6183999499999998E-4</c:v>
                </c:pt>
                <c:pt idx="12013">
                  <c:v>7.6191999500000004E-4</c:v>
                </c:pt>
                <c:pt idx="12014">
                  <c:v>7.61999995E-4</c:v>
                </c:pt>
                <c:pt idx="12015">
                  <c:v>7.6207999499999996E-4</c:v>
                </c:pt>
                <c:pt idx="12016">
                  <c:v>7.6215999500000003E-4</c:v>
                </c:pt>
                <c:pt idx="12017">
                  <c:v>7.6223999499999999E-4</c:v>
                </c:pt>
                <c:pt idx="12018">
                  <c:v>7.6231999500000005E-4</c:v>
                </c:pt>
                <c:pt idx="12019">
                  <c:v>7.6239999500000001E-4</c:v>
                </c:pt>
                <c:pt idx="12020">
                  <c:v>7.6247999499999997E-4</c:v>
                </c:pt>
                <c:pt idx="12021">
                  <c:v>7.6255999500000004E-4</c:v>
                </c:pt>
                <c:pt idx="12022">
                  <c:v>7.62639995E-4</c:v>
                </c:pt>
                <c:pt idx="12023">
                  <c:v>7.6271999499999995E-4</c:v>
                </c:pt>
                <c:pt idx="12024">
                  <c:v>7.6279999500000002E-4</c:v>
                </c:pt>
                <c:pt idx="12025">
                  <c:v>7.6287999499999998E-4</c:v>
                </c:pt>
                <c:pt idx="12026">
                  <c:v>7.6295999500000005E-4</c:v>
                </c:pt>
                <c:pt idx="12027">
                  <c:v>7.6303999500000001E-4</c:v>
                </c:pt>
                <c:pt idx="12028">
                  <c:v>7.6311999499999996E-4</c:v>
                </c:pt>
                <c:pt idx="12029">
                  <c:v>7.6319999500000003E-4</c:v>
                </c:pt>
                <c:pt idx="12030">
                  <c:v>7.6327999499999999E-4</c:v>
                </c:pt>
                <c:pt idx="12031">
                  <c:v>7.6335999499999995E-4</c:v>
                </c:pt>
                <c:pt idx="12032">
                  <c:v>7.6343999500000002E-4</c:v>
                </c:pt>
                <c:pt idx="12033">
                  <c:v>7.6351999499999997E-4</c:v>
                </c:pt>
                <c:pt idx="12034">
                  <c:v>7.6359999500000004E-4</c:v>
                </c:pt>
                <c:pt idx="12035">
                  <c:v>7.63679995E-4</c:v>
                </c:pt>
                <c:pt idx="12036">
                  <c:v>7.6375999499999996E-4</c:v>
                </c:pt>
                <c:pt idx="12037">
                  <c:v>7.6383999500000003E-4</c:v>
                </c:pt>
                <c:pt idx="12038">
                  <c:v>7.6391999499999998E-4</c:v>
                </c:pt>
                <c:pt idx="12039">
                  <c:v>7.6399999500000005E-4</c:v>
                </c:pt>
                <c:pt idx="12040">
                  <c:v>7.6407999500000001E-4</c:v>
                </c:pt>
                <c:pt idx="12041">
                  <c:v>7.6415999499999997E-4</c:v>
                </c:pt>
                <c:pt idx="12042">
                  <c:v>7.6423999500000003E-4</c:v>
                </c:pt>
                <c:pt idx="12043">
                  <c:v>7.6431999499999999E-4</c:v>
                </c:pt>
                <c:pt idx="12044">
                  <c:v>7.6439999499999995E-4</c:v>
                </c:pt>
                <c:pt idx="12045">
                  <c:v>7.6447999500000002E-4</c:v>
                </c:pt>
                <c:pt idx="12046">
                  <c:v>7.6455999499999998E-4</c:v>
                </c:pt>
                <c:pt idx="12047">
                  <c:v>7.6463999500000004E-4</c:v>
                </c:pt>
                <c:pt idx="12048">
                  <c:v>7.64719995E-4</c:v>
                </c:pt>
                <c:pt idx="12049">
                  <c:v>7.6479999499999996E-4</c:v>
                </c:pt>
                <c:pt idx="12050">
                  <c:v>7.6487999500000003E-4</c:v>
                </c:pt>
                <c:pt idx="12051">
                  <c:v>7.6495999499999999E-4</c:v>
                </c:pt>
                <c:pt idx="12052">
                  <c:v>7.6503999500000005E-4</c:v>
                </c:pt>
                <c:pt idx="12053">
                  <c:v>7.6511999500000001E-4</c:v>
                </c:pt>
                <c:pt idx="12054">
                  <c:v>7.6519999499999997E-4</c:v>
                </c:pt>
                <c:pt idx="12055">
                  <c:v>7.6527999500000004E-4</c:v>
                </c:pt>
                <c:pt idx="12056">
                  <c:v>7.65359995E-4</c:v>
                </c:pt>
                <c:pt idx="12057">
                  <c:v>7.6543999499999996E-4</c:v>
                </c:pt>
                <c:pt idx="12058">
                  <c:v>7.6551999500000002E-4</c:v>
                </c:pt>
                <c:pt idx="12059">
                  <c:v>7.6559999499999998E-4</c:v>
                </c:pt>
                <c:pt idx="12060">
                  <c:v>7.6567999500000005E-4</c:v>
                </c:pt>
                <c:pt idx="12061">
                  <c:v>7.6575999500000001E-4</c:v>
                </c:pt>
                <c:pt idx="12062">
                  <c:v>7.6583999499999997E-4</c:v>
                </c:pt>
                <c:pt idx="12063">
                  <c:v>7.6591999500000003E-4</c:v>
                </c:pt>
                <c:pt idx="12064">
                  <c:v>7.6599999499999999E-4</c:v>
                </c:pt>
                <c:pt idx="12065">
                  <c:v>7.6607999499999995E-4</c:v>
                </c:pt>
                <c:pt idx="12066">
                  <c:v>7.6615999500000002E-4</c:v>
                </c:pt>
                <c:pt idx="12067">
                  <c:v>7.6623999499999997E-4</c:v>
                </c:pt>
                <c:pt idx="12068">
                  <c:v>7.6631999500000004E-4</c:v>
                </c:pt>
                <c:pt idx="12069">
                  <c:v>7.66399995E-4</c:v>
                </c:pt>
                <c:pt idx="12070">
                  <c:v>7.6647999499999996E-4</c:v>
                </c:pt>
                <c:pt idx="12071">
                  <c:v>7.6655999500000003E-4</c:v>
                </c:pt>
                <c:pt idx="12072">
                  <c:v>7.6663999499999998E-4</c:v>
                </c:pt>
                <c:pt idx="12073">
                  <c:v>7.6671999500000005E-4</c:v>
                </c:pt>
                <c:pt idx="12074">
                  <c:v>7.6679999500000001E-4</c:v>
                </c:pt>
                <c:pt idx="12075">
                  <c:v>7.6687999499999997E-4</c:v>
                </c:pt>
                <c:pt idx="12076">
                  <c:v>7.6695999500000004E-4</c:v>
                </c:pt>
                <c:pt idx="12077">
                  <c:v>7.6703999499999999E-4</c:v>
                </c:pt>
                <c:pt idx="12078">
                  <c:v>7.6711999499999995E-4</c:v>
                </c:pt>
                <c:pt idx="12079">
                  <c:v>7.6719999500000002E-4</c:v>
                </c:pt>
                <c:pt idx="12080">
                  <c:v>7.6727999499999998E-4</c:v>
                </c:pt>
                <c:pt idx="12081">
                  <c:v>7.6735999500000005E-4</c:v>
                </c:pt>
                <c:pt idx="12082">
                  <c:v>7.67439995E-4</c:v>
                </c:pt>
                <c:pt idx="12083">
                  <c:v>7.6751999499999996E-4</c:v>
                </c:pt>
                <c:pt idx="12084">
                  <c:v>7.6759999500000003E-4</c:v>
                </c:pt>
                <c:pt idx="12085">
                  <c:v>7.6767999499999999E-4</c:v>
                </c:pt>
                <c:pt idx="12086">
                  <c:v>7.6775999499999995E-4</c:v>
                </c:pt>
                <c:pt idx="12087">
                  <c:v>7.6783999500000001E-4</c:v>
                </c:pt>
                <c:pt idx="12088">
                  <c:v>7.6791999499999997E-4</c:v>
                </c:pt>
                <c:pt idx="12089">
                  <c:v>7.6799999500000004E-4</c:v>
                </c:pt>
                <c:pt idx="12090">
                  <c:v>7.68079995E-4</c:v>
                </c:pt>
                <c:pt idx="12091">
                  <c:v>7.6815999499999996E-4</c:v>
                </c:pt>
                <c:pt idx="12092">
                  <c:v>7.6823999500000002E-4</c:v>
                </c:pt>
                <c:pt idx="12093">
                  <c:v>7.6831999499999998E-4</c:v>
                </c:pt>
                <c:pt idx="12094">
                  <c:v>7.6839999500000005E-4</c:v>
                </c:pt>
                <c:pt idx="12095">
                  <c:v>7.6847999500000001E-4</c:v>
                </c:pt>
                <c:pt idx="12096">
                  <c:v>7.6855999499999997E-4</c:v>
                </c:pt>
                <c:pt idx="12097">
                  <c:v>7.6863999500000003E-4</c:v>
                </c:pt>
                <c:pt idx="12098">
                  <c:v>7.6871999499999999E-4</c:v>
                </c:pt>
                <c:pt idx="12099">
                  <c:v>7.6879999499999995E-4</c:v>
                </c:pt>
                <c:pt idx="12100">
                  <c:v>7.6887999500000002E-4</c:v>
                </c:pt>
                <c:pt idx="12101">
                  <c:v>7.6895999499999998E-4</c:v>
                </c:pt>
                <c:pt idx="12102">
                  <c:v>7.6903999500000004E-4</c:v>
                </c:pt>
                <c:pt idx="12103">
                  <c:v>7.69119995E-4</c:v>
                </c:pt>
                <c:pt idx="12104">
                  <c:v>7.6919999499999996E-4</c:v>
                </c:pt>
                <c:pt idx="12105">
                  <c:v>7.6927999500000003E-4</c:v>
                </c:pt>
                <c:pt idx="12106">
                  <c:v>7.6935999499999999E-4</c:v>
                </c:pt>
                <c:pt idx="12107">
                  <c:v>7.6943999500000005E-4</c:v>
                </c:pt>
                <c:pt idx="12108">
                  <c:v>7.6951999500000001E-4</c:v>
                </c:pt>
                <c:pt idx="12109">
                  <c:v>7.6959999499999997E-4</c:v>
                </c:pt>
                <c:pt idx="12110">
                  <c:v>7.6967999500000004E-4</c:v>
                </c:pt>
                <c:pt idx="12111">
                  <c:v>7.69759995E-4</c:v>
                </c:pt>
                <c:pt idx="12112">
                  <c:v>7.6983999499999995E-4</c:v>
                </c:pt>
                <c:pt idx="12113">
                  <c:v>7.6991999500000002E-4</c:v>
                </c:pt>
                <c:pt idx="12114">
                  <c:v>7.6999999499999998E-4</c:v>
                </c:pt>
                <c:pt idx="12115">
                  <c:v>7.7007999500000005E-4</c:v>
                </c:pt>
                <c:pt idx="12116">
                  <c:v>7.7015999500000001E-4</c:v>
                </c:pt>
                <c:pt idx="12117">
                  <c:v>7.7023999499999996E-4</c:v>
                </c:pt>
                <c:pt idx="12118">
                  <c:v>7.7031999500000003E-4</c:v>
                </c:pt>
                <c:pt idx="12119">
                  <c:v>7.7039999499999999E-4</c:v>
                </c:pt>
                <c:pt idx="12120">
                  <c:v>7.7047999499999995E-4</c:v>
                </c:pt>
                <c:pt idx="12121">
                  <c:v>7.7055999500000001E-4</c:v>
                </c:pt>
                <c:pt idx="12122">
                  <c:v>7.7063999499999997E-4</c:v>
                </c:pt>
                <c:pt idx="12123">
                  <c:v>7.7071999500000004E-4</c:v>
                </c:pt>
                <c:pt idx="12124">
                  <c:v>7.70799995E-4</c:v>
                </c:pt>
                <c:pt idx="12125">
                  <c:v>7.7087999499999996E-4</c:v>
                </c:pt>
                <c:pt idx="12126">
                  <c:v>7.7095999500000002E-4</c:v>
                </c:pt>
                <c:pt idx="12127">
                  <c:v>7.7103999499999998E-4</c:v>
                </c:pt>
                <c:pt idx="12128">
                  <c:v>7.7111999500000005E-4</c:v>
                </c:pt>
                <c:pt idx="12129">
                  <c:v>7.7119999500000001E-4</c:v>
                </c:pt>
                <c:pt idx="12130">
                  <c:v>7.7127999499999997E-4</c:v>
                </c:pt>
                <c:pt idx="12131">
                  <c:v>7.7135999500000003E-4</c:v>
                </c:pt>
                <c:pt idx="12132">
                  <c:v>7.7143999499999999E-4</c:v>
                </c:pt>
                <c:pt idx="12133">
                  <c:v>7.7151999499999995E-4</c:v>
                </c:pt>
                <c:pt idx="12134">
                  <c:v>7.7159999500000002E-4</c:v>
                </c:pt>
                <c:pt idx="12135">
                  <c:v>7.7167999499999998E-4</c:v>
                </c:pt>
                <c:pt idx="12136">
                  <c:v>7.7175999500000004E-4</c:v>
                </c:pt>
                <c:pt idx="12137">
                  <c:v>7.71839995E-4</c:v>
                </c:pt>
                <c:pt idx="12138">
                  <c:v>7.7191999499999996E-4</c:v>
                </c:pt>
                <c:pt idx="12139">
                  <c:v>7.7199999500000003E-4</c:v>
                </c:pt>
                <c:pt idx="12140">
                  <c:v>7.7207999499999999E-4</c:v>
                </c:pt>
                <c:pt idx="12141">
                  <c:v>7.7215999500000005E-4</c:v>
                </c:pt>
                <c:pt idx="12142">
                  <c:v>7.7223999500000001E-4</c:v>
                </c:pt>
                <c:pt idx="12143">
                  <c:v>7.7231999499999997E-4</c:v>
                </c:pt>
                <c:pt idx="12144">
                  <c:v>7.7239999500000004E-4</c:v>
                </c:pt>
                <c:pt idx="12145">
                  <c:v>7.72479995E-4</c:v>
                </c:pt>
                <c:pt idx="12146">
                  <c:v>7.7255999499999996E-4</c:v>
                </c:pt>
                <c:pt idx="12147">
                  <c:v>7.7263999500000002E-4</c:v>
                </c:pt>
                <c:pt idx="12148">
                  <c:v>7.7271999499999998E-4</c:v>
                </c:pt>
                <c:pt idx="12149">
                  <c:v>7.7279999500000005E-4</c:v>
                </c:pt>
                <c:pt idx="12150">
                  <c:v>7.7287999500000001E-4</c:v>
                </c:pt>
                <c:pt idx="12151">
                  <c:v>7.7295999499999996E-4</c:v>
                </c:pt>
                <c:pt idx="12152">
                  <c:v>7.7303999500000003E-4</c:v>
                </c:pt>
                <c:pt idx="12153">
                  <c:v>7.7311999499999999E-4</c:v>
                </c:pt>
                <c:pt idx="12154">
                  <c:v>7.7319999499999995E-4</c:v>
                </c:pt>
                <c:pt idx="12155">
                  <c:v>7.7327999500000002E-4</c:v>
                </c:pt>
                <c:pt idx="12156">
                  <c:v>7.7335999499999997E-4</c:v>
                </c:pt>
                <c:pt idx="12157">
                  <c:v>7.7343999500000004E-4</c:v>
                </c:pt>
                <c:pt idx="12158">
                  <c:v>7.73519995E-4</c:v>
                </c:pt>
                <c:pt idx="12159">
                  <c:v>7.7359999499999996E-4</c:v>
                </c:pt>
                <c:pt idx="12160">
                  <c:v>7.7367999500000003E-4</c:v>
                </c:pt>
                <c:pt idx="12161">
                  <c:v>7.7375999499999998E-4</c:v>
                </c:pt>
                <c:pt idx="12162">
                  <c:v>7.7383999500000005E-4</c:v>
                </c:pt>
                <c:pt idx="12163">
                  <c:v>7.7391999500000001E-4</c:v>
                </c:pt>
                <c:pt idx="12164">
                  <c:v>7.7399999499999997E-4</c:v>
                </c:pt>
                <c:pt idx="12165">
                  <c:v>7.7407999500000004E-4</c:v>
                </c:pt>
                <c:pt idx="12166">
                  <c:v>7.7415999499999999E-4</c:v>
                </c:pt>
                <c:pt idx="12167">
                  <c:v>7.7423999499999995E-4</c:v>
                </c:pt>
                <c:pt idx="12168">
                  <c:v>7.7431999500000002E-4</c:v>
                </c:pt>
                <c:pt idx="12169">
                  <c:v>7.7439999499999998E-4</c:v>
                </c:pt>
                <c:pt idx="12170">
                  <c:v>7.7447999500000005E-4</c:v>
                </c:pt>
                <c:pt idx="12171">
                  <c:v>7.74559995E-4</c:v>
                </c:pt>
                <c:pt idx="12172">
                  <c:v>7.7463999499999996E-4</c:v>
                </c:pt>
                <c:pt idx="12173">
                  <c:v>7.7471999500000003E-4</c:v>
                </c:pt>
                <c:pt idx="12174">
                  <c:v>7.7479999499999999E-4</c:v>
                </c:pt>
                <c:pt idx="12175">
                  <c:v>7.7487999499999995E-4</c:v>
                </c:pt>
                <c:pt idx="12176">
                  <c:v>7.7495999500000001E-4</c:v>
                </c:pt>
                <c:pt idx="12177">
                  <c:v>7.7503999499999997E-4</c:v>
                </c:pt>
                <c:pt idx="12178">
                  <c:v>7.7511999500000004E-4</c:v>
                </c:pt>
                <c:pt idx="12179">
                  <c:v>7.75199995E-4</c:v>
                </c:pt>
                <c:pt idx="12180">
                  <c:v>7.7527999499999996E-4</c:v>
                </c:pt>
                <c:pt idx="12181">
                  <c:v>7.7535999500000002E-4</c:v>
                </c:pt>
                <c:pt idx="12182">
                  <c:v>7.7543999499999998E-4</c:v>
                </c:pt>
                <c:pt idx="12183">
                  <c:v>7.7551999500000005E-4</c:v>
                </c:pt>
                <c:pt idx="12184">
                  <c:v>7.7559999500000001E-4</c:v>
                </c:pt>
                <c:pt idx="12185">
                  <c:v>7.7567999499999997E-4</c:v>
                </c:pt>
                <c:pt idx="12186">
                  <c:v>7.7575999500000003E-4</c:v>
                </c:pt>
                <c:pt idx="12187">
                  <c:v>7.7583999499999999E-4</c:v>
                </c:pt>
                <c:pt idx="12188">
                  <c:v>7.7591999499999995E-4</c:v>
                </c:pt>
                <c:pt idx="12189">
                  <c:v>7.7599999500000002E-4</c:v>
                </c:pt>
                <c:pt idx="12190">
                  <c:v>7.7607999499999998E-4</c:v>
                </c:pt>
                <c:pt idx="12191">
                  <c:v>7.7615999500000004E-4</c:v>
                </c:pt>
                <c:pt idx="12192">
                  <c:v>7.76239995E-4</c:v>
                </c:pt>
                <c:pt idx="12193">
                  <c:v>7.7631999499999996E-4</c:v>
                </c:pt>
                <c:pt idx="12194">
                  <c:v>7.7639999500000003E-4</c:v>
                </c:pt>
                <c:pt idx="12195">
                  <c:v>7.7647999499999999E-4</c:v>
                </c:pt>
                <c:pt idx="12196">
                  <c:v>7.7655999500000005E-4</c:v>
                </c:pt>
                <c:pt idx="12197">
                  <c:v>7.7663999500000001E-4</c:v>
                </c:pt>
                <c:pt idx="12198">
                  <c:v>7.7671999499999997E-4</c:v>
                </c:pt>
                <c:pt idx="12199">
                  <c:v>7.7679999500000004E-4</c:v>
                </c:pt>
                <c:pt idx="12200">
                  <c:v>7.76879995E-4</c:v>
                </c:pt>
                <c:pt idx="12201">
                  <c:v>7.7695999499999995E-4</c:v>
                </c:pt>
                <c:pt idx="12202">
                  <c:v>7.7703999500000002E-4</c:v>
                </c:pt>
                <c:pt idx="12203">
                  <c:v>7.7711999499999998E-4</c:v>
                </c:pt>
                <c:pt idx="12204">
                  <c:v>7.7719999500000005E-4</c:v>
                </c:pt>
                <c:pt idx="12205">
                  <c:v>7.77279995E-4</c:v>
                </c:pt>
                <c:pt idx="12206">
                  <c:v>7.7735999499999996E-4</c:v>
                </c:pt>
                <c:pt idx="12207">
                  <c:v>7.7743999500000003E-4</c:v>
                </c:pt>
                <c:pt idx="12208">
                  <c:v>7.7751999499999999E-4</c:v>
                </c:pt>
                <c:pt idx="12209">
                  <c:v>7.7759999499999995E-4</c:v>
                </c:pt>
                <c:pt idx="12210">
                  <c:v>7.7767999500000001E-4</c:v>
                </c:pt>
                <c:pt idx="12211">
                  <c:v>7.7775999499999997E-4</c:v>
                </c:pt>
                <c:pt idx="12212">
                  <c:v>7.7783999500000004E-4</c:v>
                </c:pt>
                <c:pt idx="12213">
                  <c:v>7.77919995E-4</c:v>
                </c:pt>
                <c:pt idx="12214">
                  <c:v>7.7799999499999996E-4</c:v>
                </c:pt>
                <c:pt idx="12215">
                  <c:v>7.7807999500000002E-4</c:v>
                </c:pt>
                <c:pt idx="12216">
                  <c:v>7.7815999499999998E-4</c:v>
                </c:pt>
                <c:pt idx="12217">
                  <c:v>7.7823999500000005E-4</c:v>
                </c:pt>
                <c:pt idx="12218">
                  <c:v>7.7831999500000001E-4</c:v>
                </c:pt>
                <c:pt idx="12219">
                  <c:v>7.7839999499999997E-4</c:v>
                </c:pt>
                <c:pt idx="12220">
                  <c:v>7.7847999500000003E-4</c:v>
                </c:pt>
                <c:pt idx="12221">
                  <c:v>7.7855999499999999E-4</c:v>
                </c:pt>
                <c:pt idx="12222">
                  <c:v>7.7863999499999995E-4</c:v>
                </c:pt>
                <c:pt idx="12223">
                  <c:v>7.7871999500000002E-4</c:v>
                </c:pt>
                <c:pt idx="12224">
                  <c:v>7.7879999499999998E-4</c:v>
                </c:pt>
                <c:pt idx="12225">
                  <c:v>7.7887999500000004E-4</c:v>
                </c:pt>
                <c:pt idx="12226">
                  <c:v>7.78959995E-4</c:v>
                </c:pt>
                <c:pt idx="12227">
                  <c:v>7.7903999499999996E-4</c:v>
                </c:pt>
                <c:pt idx="12228">
                  <c:v>7.7911999500000003E-4</c:v>
                </c:pt>
                <c:pt idx="12229">
                  <c:v>7.7919999499999999E-4</c:v>
                </c:pt>
                <c:pt idx="12230">
                  <c:v>7.7927999500000005E-4</c:v>
                </c:pt>
                <c:pt idx="12231">
                  <c:v>7.7935999500000001E-4</c:v>
                </c:pt>
                <c:pt idx="12232">
                  <c:v>7.7943999499999997E-4</c:v>
                </c:pt>
                <c:pt idx="12233">
                  <c:v>7.7951999500000004E-4</c:v>
                </c:pt>
                <c:pt idx="12234">
                  <c:v>7.79599995E-4</c:v>
                </c:pt>
                <c:pt idx="12235">
                  <c:v>7.7967999499999995E-4</c:v>
                </c:pt>
                <c:pt idx="12236">
                  <c:v>7.7975999500000002E-4</c:v>
                </c:pt>
                <c:pt idx="12237">
                  <c:v>7.7983999499999998E-4</c:v>
                </c:pt>
                <c:pt idx="12238">
                  <c:v>7.7991999500000005E-4</c:v>
                </c:pt>
                <c:pt idx="12239">
                  <c:v>7.7999999500000001E-4</c:v>
                </c:pt>
                <c:pt idx="12240">
                  <c:v>7.8007999499999996E-4</c:v>
                </c:pt>
                <c:pt idx="12241">
                  <c:v>7.8015999500000003E-4</c:v>
                </c:pt>
                <c:pt idx="12242">
                  <c:v>7.8023999499999999E-4</c:v>
                </c:pt>
                <c:pt idx="12243">
                  <c:v>7.8031999499999995E-4</c:v>
                </c:pt>
                <c:pt idx="12244">
                  <c:v>7.8039999500000002E-4</c:v>
                </c:pt>
                <c:pt idx="12245">
                  <c:v>7.8047999499999997E-4</c:v>
                </c:pt>
                <c:pt idx="12246">
                  <c:v>7.8055999500000004E-4</c:v>
                </c:pt>
                <c:pt idx="12247">
                  <c:v>7.80639995E-4</c:v>
                </c:pt>
                <c:pt idx="12248">
                  <c:v>7.8071999499999996E-4</c:v>
                </c:pt>
                <c:pt idx="12249">
                  <c:v>7.8079999500000003E-4</c:v>
                </c:pt>
                <c:pt idx="12250">
                  <c:v>7.8087999499999998E-4</c:v>
                </c:pt>
                <c:pt idx="12251">
                  <c:v>7.8095999500000005E-4</c:v>
                </c:pt>
                <c:pt idx="12252">
                  <c:v>7.8103999500000001E-4</c:v>
                </c:pt>
                <c:pt idx="12253">
                  <c:v>7.8111999499999997E-4</c:v>
                </c:pt>
                <c:pt idx="12254">
                  <c:v>7.8119999500000004E-4</c:v>
                </c:pt>
                <c:pt idx="12255">
                  <c:v>7.8127999499999999E-4</c:v>
                </c:pt>
                <c:pt idx="12256">
                  <c:v>7.8135999499999995E-4</c:v>
                </c:pt>
                <c:pt idx="12257">
                  <c:v>7.8143999500000002E-4</c:v>
                </c:pt>
                <c:pt idx="12258">
                  <c:v>7.8151999499999998E-4</c:v>
                </c:pt>
                <c:pt idx="12259">
                  <c:v>7.8159999500000004E-4</c:v>
                </c:pt>
                <c:pt idx="12260">
                  <c:v>7.81679995E-4</c:v>
                </c:pt>
                <c:pt idx="12261">
                  <c:v>7.8175999499999996E-4</c:v>
                </c:pt>
                <c:pt idx="12262">
                  <c:v>7.8183999500000003E-4</c:v>
                </c:pt>
                <c:pt idx="12263">
                  <c:v>7.8191999499999999E-4</c:v>
                </c:pt>
                <c:pt idx="12264">
                  <c:v>7.8199999499999995E-4</c:v>
                </c:pt>
                <c:pt idx="12265">
                  <c:v>7.8207999500000001E-4</c:v>
                </c:pt>
                <c:pt idx="12266">
                  <c:v>7.8215999499999997E-4</c:v>
                </c:pt>
                <c:pt idx="12267">
                  <c:v>7.8223999500000004E-4</c:v>
                </c:pt>
                <c:pt idx="12268">
                  <c:v>7.82319995E-4</c:v>
                </c:pt>
                <c:pt idx="12269">
                  <c:v>7.8239999499999996E-4</c:v>
                </c:pt>
                <c:pt idx="12270">
                  <c:v>7.8247999500000002E-4</c:v>
                </c:pt>
                <c:pt idx="12271">
                  <c:v>7.8255999499999998E-4</c:v>
                </c:pt>
                <c:pt idx="12272">
                  <c:v>7.8263999500000005E-4</c:v>
                </c:pt>
                <c:pt idx="12273">
                  <c:v>7.8271999500000001E-4</c:v>
                </c:pt>
                <c:pt idx="12274">
                  <c:v>7.8279999499999997E-4</c:v>
                </c:pt>
                <c:pt idx="12275">
                  <c:v>7.8287999500000003E-4</c:v>
                </c:pt>
                <c:pt idx="12276">
                  <c:v>7.8295999499999999E-4</c:v>
                </c:pt>
                <c:pt idx="12277">
                  <c:v>7.8303999499999995E-4</c:v>
                </c:pt>
                <c:pt idx="12278">
                  <c:v>7.8311999500000002E-4</c:v>
                </c:pt>
                <c:pt idx="12279">
                  <c:v>7.8319999499999998E-4</c:v>
                </c:pt>
                <c:pt idx="12280">
                  <c:v>7.8327999500000004E-4</c:v>
                </c:pt>
                <c:pt idx="12281">
                  <c:v>7.83359995E-4</c:v>
                </c:pt>
                <c:pt idx="12282">
                  <c:v>7.8343999499999996E-4</c:v>
                </c:pt>
                <c:pt idx="12283">
                  <c:v>7.8351999500000003E-4</c:v>
                </c:pt>
                <c:pt idx="12284">
                  <c:v>7.8359999499999998E-4</c:v>
                </c:pt>
                <c:pt idx="12285">
                  <c:v>7.8367999500000005E-4</c:v>
                </c:pt>
                <c:pt idx="12286">
                  <c:v>7.8375999500000001E-4</c:v>
                </c:pt>
                <c:pt idx="12287">
                  <c:v>7.8383999499999997E-4</c:v>
                </c:pt>
                <c:pt idx="12288">
                  <c:v>7.8391999500000004E-4</c:v>
                </c:pt>
                <c:pt idx="12289">
                  <c:v>7.8399999499999999E-4</c:v>
                </c:pt>
                <c:pt idx="12290">
                  <c:v>7.8407999499999995E-4</c:v>
                </c:pt>
                <c:pt idx="12291">
                  <c:v>7.8415999500000002E-4</c:v>
                </c:pt>
                <c:pt idx="12292">
                  <c:v>7.8423999499999998E-4</c:v>
                </c:pt>
                <c:pt idx="12293">
                  <c:v>7.8431999500000005E-4</c:v>
                </c:pt>
                <c:pt idx="12294">
                  <c:v>7.84399995E-4</c:v>
                </c:pt>
                <c:pt idx="12295">
                  <c:v>7.8447999499999996E-4</c:v>
                </c:pt>
                <c:pt idx="12296">
                  <c:v>7.8455999500000003E-4</c:v>
                </c:pt>
                <c:pt idx="12297">
                  <c:v>7.8463999499999999E-4</c:v>
                </c:pt>
                <c:pt idx="12298">
                  <c:v>7.8471999499999995E-4</c:v>
                </c:pt>
                <c:pt idx="12299">
                  <c:v>7.8479999500000001E-4</c:v>
                </c:pt>
                <c:pt idx="12300">
                  <c:v>7.8487999499999997E-4</c:v>
                </c:pt>
                <c:pt idx="12301">
                  <c:v>7.8495999500000004E-4</c:v>
                </c:pt>
                <c:pt idx="12302">
                  <c:v>7.85039995E-4</c:v>
                </c:pt>
                <c:pt idx="12303">
                  <c:v>7.8511999499999996E-4</c:v>
                </c:pt>
                <c:pt idx="12304">
                  <c:v>7.8519999500000002E-4</c:v>
                </c:pt>
                <c:pt idx="12305">
                  <c:v>7.8527999499999998E-4</c:v>
                </c:pt>
                <c:pt idx="12306">
                  <c:v>7.8535999500000005E-4</c:v>
                </c:pt>
                <c:pt idx="12307">
                  <c:v>7.8543999500000001E-4</c:v>
                </c:pt>
                <c:pt idx="12308">
                  <c:v>7.8551999499999997E-4</c:v>
                </c:pt>
                <c:pt idx="12309">
                  <c:v>7.8559999500000003E-4</c:v>
                </c:pt>
                <c:pt idx="12310">
                  <c:v>7.8567999499999999E-4</c:v>
                </c:pt>
                <c:pt idx="12311">
                  <c:v>7.8575999499999995E-4</c:v>
                </c:pt>
                <c:pt idx="12312">
                  <c:v>7.8583999500000002E-4</c:v>
                </c:pt>
                <c:pt idx="12313">
                  <c:v>7.8591999499999998E-4</c:v>
                </c:pt>
                <c:pt idx="12314">
                  <c:v>7.8599999500000004E-4</c:v>
                </c:pt>
                <c:pt idx="12315">
                  <c:v>7.86079995E-4</c:v>
                </c:pt>
                <c:pt idx="12316">
                  <c:v>7.8615999499999996E-4</c:v>
                </c:pt>
                <c:pt idx="12317">
                  <c:v>7.8623999500000003E-4</c:v>
                </c:pt>
                <c:pt idx="12318">
                  <c:v>7.8631999499999999E-4</c:v>
                </c:pt>
                <c:pt idx="12319">
                  <c:v>7.8639999500000005E-4</c:v>
                </c:pt>
                <c:pt idx="12320">
                  <c:v>7.8647999500000001E-4</c:v>
                </c:pt>
                <c:pt idx="12321">
                  <c:v>7.8655999499999997E-4</c:v>
                </c:pt>
                <c:pt idx="12322">
                  <c:v>7.8663999500000004E-4</c:v>
                </c:pt>
                <c:pt idx="12323">
                  <c:v>7.86719995E-4</c:v>
                </c:pt>
                <c:pt idx="12324">
                  <c:v>7.8679999499999995E-4</c:v>
                </c:pt>
                <c:pt idx="12325">
                  <c:v>7.8687999500000002E-4</c:v>
                </c:pt>
                <c:pt idx="12326">
                  <c:v>7.8695999499999998E-4</c:v>
                </c:pt>
                <c:pt idx="12327">
                  <c:v>7.8703999500000005E-4</c:v>
                </c:pt>
                <c:pt idx="12328">
                  <c:v>7.8711999500000001E-4</c:v>
                </c:pt>
                <c:pt idx="12329">
                  <c:v>7.8719999499999996E-4</c:v>
                </c:pt>
                <c:pt idx="12330">
                  <c:v>7.8727999500000003E-4</c:v>
                </c:pt>
                <c:pt idx="12331">
                  <c:v>7.8735999499999999E-4</c:v>
                </c:pt>
                <c:pt idx="12332">
                  <c:v>7.8743999499999995E-4</c:v>
                </c:pt>
                <c:pt idx="12333">
                  <c:v>7.8751999500000002E-4</c:v>
                </c:pt>
                <c:pt idx="12334">
                  <c:v>7.8759999499999997E-4</c:v>
                </c:pt>
                <c:pt idx="12335">
                  <c:v>7.8767999500000004E-4</c:v>
                </c:pt>
                <c:pt idx="12336">
                  <c:v>7.87759995E-4</c:v>
                </c:pt>
                <c:pt idx="12337">
                  <c:v>7.8783999499999996E-4</c:v>
                </c:pt>
                <c:pt idx="12338">
                  <c:v>7.8791999500000002E-4</c:v>
                </c:pt>
                <c:pt idx="12339">
                  <c:v>7.8799999499999998E-4</c:v>
                </c:pt>
                <c:pt idx="12340">
                  <c:v>7.8807999500000005E-4</c:v>
                </c:pt>
                <c:pt idx="12341">
                  <c:v>7.8815999500000001E-4</c:v>
                </c:pt>
                <c:pt idx="12342">
                  <c:v>7.8823999499999997E-4</c:v>
                </c:pt>
                <c:pt idx="12343">
                  <c:v>7.8831999500000003E-4</c:v>
                </c:pt>
                <c:pt idx="12344">
                  <c:v>7.8839999499999999E-4</c:v>
                </c:pt>
                <c:pt idx="12345">
                  <c:v>7.8847999499999995E-4</c:v>
                </c:pt>
                <c:pt idx="12346">
                  <c:v>7.8855999500000002E-4</c:v>
                </c:pt>
                <c:pt idx="12347">
                  <c:v>7.8863999499999998E-4</c:v>
                </c:pt>
                <c:pt idx="12348">
                  <c:v>7.8871999500000004E-4</c:v>
                </c:pt>
                <c:pt idx="12349">
                  <c:v>7.88799995E-4</c:v>
                </c:pt>
                <c:pt idx="12350">
                  <c:v>7.8887999499999996E-4</c:v>
                </c:pt>
                <c:pt idx="12351">
                  <c:v>7.8895999500000003E-4</c:v>
                </c:pt>
                <c:pt idx="12352">
                  <c:v>7.8903999499999999E-4</c:v>
                </c:pt>
                <c:pt idx="12353">
                  <c:v>7.8911999500000005E-4</c:v>
                </c:pt>
                <c:pt idx="12354">
                  <c:v>7.8919999500000001E-4</c:v>
                </c:pt>
                <c:pt idx="12355">
                  <c:v>7.8927999499999997E-4</c:v>
                </c:pt>
                <c:pt idx="12356">
                  <c:v>7.8935999500000004E-4</c:v>
                </c:pt>
                <c:pt idx="12357">
                  <c:v>7.89439995E-4</c:v>
                </c:pt>
                <c:pt idx="12358">
                  <c:v>7.8951999499999996E-4</c:v>
                </c:pt>
                <c:pt idx="12359">
                  <c:v>7.8959999500000002E-4</c:v>
                </c:pt>
                <c:pt idx="12360">
                  <c:v>7.8967999499999998E-4</c:v>
                </c:pt>
                <c:pt idx="12361">
                  <c:v>7.8975999500000005E-4</c:v>
                </c:pt>
                <c:pt idx="12362">
                  <c:v>7.8983999500000001E-4</c:v>
                </c:pt>
                <c:pt idx="12363">
                  <c:v>7.8991999499999997E-4</c:v>
                </c:pt>
                <c:pt idx="12364">
                  <c:v>7.8999999500000003E-4</c:v>
                </c:pt>
                <c:pt idx="12365">
                  <c:v>7.9007999499999999E-4</c:v>
                </c:pt>
                <c:pt idx="12366">
                  <c:v>7.9015999499999995E-4</c:v>
                </c:pt>
                <c:pt idx="12367">
                  <c:v>7.9023999500000002E-4</c:v>
                </c:pt>
                <c:pt idx="12368">
                  <c:v>7.9031999499999997E-4</c:v>
                </c:pt>
                <c:pt idx="12369">
                  <c:v>7.9039999500000004E-4</c:v>
                </c:pt>
                <c:pt idx="12370">
                  <c:v>7.90479995E-4</c:v>
                </c:pt>
                <c:pt idx="12371">
                  <c:v>7.9055999499999996E-4</c:v>
                </c:pt>
                <c:pt idx="12372">
                  <c:v>7.9063999500000003E-4</c:v>
                </c:pt>
                <c:pt idx="12373">
                  <c:v>7.9071999499999998E-4</c:v>
                </c:pt>
                <c:pt idx="12374">
                  <c:v>7.9079999500000005E-4</c:v>
                </c:pt>
                <c:pt idx="12375">
                  <c:v>7.9087999500000001E-4</c:v>
                </c:pt>
                <c:pt idx="12376">
                  <c:v>7.9095999499999997E-4</c:v>
                </c:pt>
                <c:pt idx="12377">
                  <c:v>7.9103999500000004E-4</c:v>
                </c:pt>
                <c:pt idx="12378">
                  <c:v>7.9111999499999999E-4</c:v>
                </c:pt>
                <c:pt idx="12379">
                  <c:v>7.9119999499999995E-4</c:v>
                </c:pt>
                <c:pt idx="12380">
                  <c:v>7.9127999500000002E-4</c:v>
                </c:pt>
                <c:pt idx="12381">
                  <c:v>7.9135999499999998E-4</c:v>
                </c:pt>
                <c:pt idx="12382">
                  <c:v>7.9143999500000005E-4</c:v>
                </c:pt>
                <c:pt idx="12383">
                  <c:v>7.91519995E-4</c:v>
                </c:pt>
                <c:pt idx="12384">
                  <c:v>7.9159999499999996E-4</c:v>
                </c:pt>
                <c:pt idx="12385">
                  <c:v>7.9167999500000003E-4</c:v>
                </c:pt>
                <c:pt idx="12386">
                  <c:v>7.9175999499999999E-4</c:v>
                </c:pt>
                <c:pt idx="12387">
                  <c:v>7.9183999499999995E-4</c:v>
                </c:pt>
                <c:pt idx="12388">
                  <c:v>7.9191999500000001E-4</c:v>
                </c:pt>
                <c:pt idx="12389">
                  <c:v>7.9199999499999997E-4</c:v>
                </c:pt>
                <c:pt idx="12390">
                  <c:v>7.9207999500000004E-4</c:v>
                </c:pt>
                <c:pt idx="12391">
                  <c:v>7.92159995E-4</c:v>
                </c:pt>
                <c:pt idx="12392">
                  <c:v>7.9223999499999996E-4</c:v>
                </c:pt>
                <c:pt idx="12393">
                  <c:v>7.9231999500000002E-4</c:v>
                </c:pt>
                <c:pt idx="12394">
                  <c:v>7.9239999499999998E-4</c:v>
                </c:pt>
                <c:pt idx="12395">
                  <c:v>7.9247999500000005E-4</c:v>
                </c:pt>
                <c:pt idx="12396">
                  <c:v>7.9255999500000001E-4</c:v>
                </c:pt>
                <c:pt idx="12397">
                  <c:v>7.9263999499999997E-4</c:v>
                </c:pt>
                <c:pt idx="12398">
                  <c:v>7.9271999500000003E-4</c:v>
                </c:pt>
                <c:pt idx="12399">
                  <c:v>7.9279999499999999E-4</c:v>
                </c:pt>
                <c:pt idx="12400">
                  <c:v>7.9287999499999995E-4</c:v>
                </c:pt>
                <c:pt idx="12401">
                  <c:v>7.9295999500000002E-4</c:v>
                </c:pt>
                <c:pt idx="12402">
                  <c:v>7.9303999499999998E-4</c:v>
                </c:pt>
                <c:pt idx="12403">
                  <c:v>7.9311999500000004E-4</c:v>
                </c:pt>
                <c:pt idx="12404">
                  <c:v>7.93199995E-4</c:v>
                </c:pt>
                <c:pt idx="12405">
                  <c:v>7.9327999499999996E-4</c:v>
                </c:pt>
                <c:pt idx="12406">
                  <c:v>7.9335999500000003E-4</c:v>
                </c:pt>
                <c:pt idx="12407">
                  <c:v>7.9343999499999999E-4</c:v>
                </c:pt>
                <c:pt idx="12408">
                  <c:v>7.9351999500000005E-4</c:v>
                </c:pt>
                <c:pt idx="12409">
                  <c:v>7.9359999500000001E-4</c:v>
                </c:pt>
                <c:pt idx="12410">
                  <c:v>7.9367999499999997E-4</c:v>
                </c:pt>
                <c:pt idx="12411">
                  <c:v>7.9375999500000004E-4</c:v>
                </c:pt>
                <c:pt idx="12412">
                  <c:v>7.93839995E-4</c:v>
                </c:pt>
                <c:pt idx="12413">
                  <c:v>7.9391999499999995E-4</c:v>
                </c:pt>
                <c:pt idx="12414">
                  <c:v>7.9399999500000002E-4</c:v>
                </c:pt>
                <c:pt idx="12415">
                  <c:v>7.9407999499999998E-4</c:v>
                </c:pt>
                <c:pt idx="12416">
                  <c:v>7.9415999500000005E-4</c:v>
                </c:pt>
                <c:pt idx="12417">
                  <c:v>7.9423999500000001E-4</c:v>
                </c:pt>
                <c:pt idx="12418">
                  <c:v>7.9431999499999996E-4</c:v>
                </c:pt>
                <c:pt idx="12419">
                  <c:v>7.9439999500000003E-4</c:v>
                </c:pt>
                <c:pt idx="12420">
                  <c:v>7.9447999499999999E-4</c:v>
                </c:pt>
                <c:pt idx="12421">
                  <c:v>7.9455999499999995E-4</c:v>
                </c:pt>
                <c:pt idx="12422">
                  <c:v>7.9463999500000001E-4</c:v>
                </c:pt>
                <c:pt idx="12423">
                  <c:v>7.9471999499999997E-4</c:v>
                </c:pt>
                <c:pt idx="12424">
                  <c:v>7.9479999500000004E-4</c:v>
                </c:pt>
                <c:pt idx="12425">
                  <c:v>7.94879995E-4</c:v>
                </c:pt>
                <c:pt idx="12426">
                  <c:v>7.9495999499999996E-4</c:v>
                </c:pt>
                <c:pt idx="12427">
                  <c:v>7.9503999500000002E-4</c:v>
                </c:pt>
                <c:pt idx="12428">
                  <c:v>7.9511999499999998E-4</c:v>
                </c:pt>
                <c:pt idx="12429">
                  <c:v>7.9519999500000005E-4</c:v>
                </c:pt>
                <c:pt idx="12430">
                  <c:v>7.9527999500000001E-4</c:v>
                </c:pt>
                <c:pt idx="12431">
                  <c:v>7.9535999499999997E-4</c:v>
                </c:pt>
                <c:pt idx="12432">
                  <c:v>7.9543999500000003E-4</c:v>
                </c:pt>
                <c:pt idx="12433">
                  <c:v>7.9551999499999999E-4</c:v>
                </c:pt>
                <c:pt idx="12434">
                  <c:v>7.9559999499999995E-4</c:v>
                </c:pt>
                <c:pt idx="12435">
                  <c:v>7.9567999500000002E-4</c:v>
                </c:pt>
                <c:pt idx="12436">
                  <c:v>7.9575999499999998E-4</c:v>
                </c:pt>
                <c:pt idx="12437">
                  <c:v>7.9583999500000004E-4</c:v>
                </c:pt>
                <c:pt idx="12438">
                  <c:v>7.95919995E-4</c:v>
                </c:pt>
                <c:pt idx="12439">
                  <c:v>7.9599999499999996E-4</c:v>
                </c:pt>
                <c:pt idx="12440">
                  <c:v>7.9607999500000003E-4</c:v>
                </c:pt>
                <c:pt idx="12441">
                  <c:v>7.9615999499999999E-4</c:v>
                </c:pt>
                <c:pt idx="12442">
                  <c:v>7.9623999500000005E-4</c:v>
                </c:pt>
                <c:pt idx="12443">
                  <c:v>7.9631999500000001E-4</c:v>
                </c:pt>
                <c:pt idx="12444">
                  <c:v>7.9639999499999997E-4</c:v>
                </c:pt>
                <c:pt idx="12445">
                  <c:v>7.9647999500000004E-4</c:v>
                </c:pt>
                <c:pt idx="12446">
                  <c:v>7.96559995E-4</c:v>
                </c:pt>
                <c:pt idx="12447">
                  <c:v>7.9663999499999995E-4</c:v>
                </c:pt>
                <c:pt idx="12448">
                  <c:v>7.9671999500000002E-4</c:v>
                </c:pt>
                <c:pt idx="12449">
                  <c:v>7.9679999499999998E-4</c:v>
                </c:pt>
                <c:pt idx="12450">
                  <c:v>7.9687999500000005E-4</c:v>
                </c:pt>
                <c:pt idx="12451">
                  <c:v>7.9695999500000001E-4</c:v>
                </c:pt>
                <c:pt idx="12452">
                  <c:v>7.9703999499999996E-4</c:v>
                </c:pt>
                <c:pt idx="12453">
                  <c:v>7.9711999500000003E-4</c:v>
                </c:pt>
                <c:pt idx="12454">
                  <c:v>7.9719999499999999E-4</c:v>
                </c:pt>
                <c:pt idx="12455">
                  <c:v>7.9727999499999995E-4</c:v>
                </c:pt>
                <c:pt idx="12456">
                  <c:v>7.9735999500000002E-4</c:v>
                </c:pt>
                <c:pt idx="12457">
                  <c:v>7.9743999499999997E-4</c:v>
                </c:pt>
                <c:pt idx="12458">
                  <c:v>7.9751999500000004E-4</c:v>
                </c:pt>
                <c:pt idx="12459">
                  <c:v>7.97599995E-4</c:v>
                </c:pt>
                <c:pt idx="12460">
                  <c:v>7.9767999499999996E-4</c:v>
                </c:pt>
                <c:pt idx="12461">
                  <c:v>7.9775999500000003E-4</c:v>
                </c:pt>
                <c:pt idx="12462">
                  <c:v>7.9783999499999998E-4</c:v>
                </c:pt>
                <c:pt idx="12463">
                  <c:v>7.9791999500000005E-4</c:v>
                </c:pt>
                <c:pt idx="12464">
                  <c:v>7.9799999500000001E-4</c:v>
                </c:pt>
                <c:pt idx="12465">
                  <c:v>7.9807999499999997E-4</c:v>
                </c:pt>
                <c:pt idx="12466">
                  <c:v>7.9815999500000004E-4</c:v>
                </c:pt>
                <c:pt idx="12467">
                  <c:v>7.9823999499999999E-4</c:v>
                </c:pt>
                <c:pt idx="12468">
                  <c:v>7.9831999499999995E-4</c:v>
                </c:pt>
                <c:pt idx="12469">
                  <c:v>7.9839999500000002E-4</c:v>
                </c:pt>
                <c:pt idx="12470">
                  <c:v>7.9847999499999998E-4</c:v>
                </c:pt>
                <c:pt idx="12471">
                  <c:v>7.9855999500000004E-4</c:v>
                </c:pt>
                <c:pt idx="12472">
                  <c:v>7.98639995E-4</c:v>
                </c:pt>
                <c:pt idx="12473">
                  <c:v>7.9871999499999996E-4</c:v>
                </c:pt>
                <c:pt idx="12474">
                  <c:v>7.9879999500000003E-4</c:v>
                </c:pt>
                <c:pt idx="12475">
                  <c:v>7.9887999499999999E-4</c:v>
                </c:pt>
                <c:pt idx="12476">
                  <c:v>7.9895999499999995E-4</c:v>
                </c:pt>
                <c:pt idx="12477">
                  <c:v>7.9903999500000001E-4</c:v>
                </c:pt>
                <c:pt idx="12478">
                  <c:v>7.9911999499999997E-4</c:v>
                </c:pt>
                <c:pt idx="12479">
                  <c:v>7.9919999500000004E-4</c:v>
                </c:pt>
                <c:pt idx="12480">
                  <c:v>7.99279995E-4</c:v>
                </c:pt>
                <c:pt idx="12481">
                  <c:v>7.9935999499999996E-4</c:v>
                </c:pt>
                <c:pt idx="12482">
                  <c:v>7.9943999500000002E-4</c:v>
                </c:pt>
                <c:pt idx="12483">
                  <c:v>7.9951999499999998E-4</c:v>
                </c:pt>
                <c:pt idx="12484">
                  <c:v>7.9959999500000005E-4</c:v>
                </c:pt>
                <c:pt idx="12485">
                  <c:v>7.9967999500000001E-4</c:v>
                </c:pt>
                <c:pt idx="12486">
                  <c:v>7.9975999499999997E-4</c:v>
                </c:pt>
                <c:pt idx="12487">
                  <c:v>7.9983999500000003E-4</c:v>
                </c:pt>
                <c:pt idx="12488">
                  <c:v>7.9991999499999999E-4</c:v>
                </c:pt>
                <c:pt idx="12489">
                  <c:v>7.9999999499999995E-4</c:v>
                </c:pt>
                <c:pt idx="12490">
                  <c:v>8.0007999500000002E-4</c:v>
                </c:pt>
                <c:pt idx="12491">
                  <c:v>8.0015999499999998E-4</c:v>
                </c:pt>
                <c:pt idx="12492">
                  <c:v>8.0023999500000004E-4</c:v>
                </c:pt>
                <c:pt idx="12493">
                  <c:v>8.00319995E-4</c:v>
                </c:pt>
                <c:pt idx="12494">
                  <c:v>8.0039999499999996E-4</c:v>
                </c:pt>
                <c:pt idx="12495">
                  <c:v>8.0047999500000003E-4</c:v>
                </c:pt>
                <c:pt idx="12496">
                  <c:v>8.0055999499999999E-4</c:v>
                </c:pt>
                <c:pt idx="12497">
                  <c:v>8.0063999500000005E-4</c:v>
                </c:pt>
                <c:pt idx="12498">
                  <c:v>8.0071999500000001E-4</c:v>
                </c:pt>
                <c:pt idx="12499">
                  <c:v>8.0079999499999997E-4</c:v>
                </c:pt>
                <c:pt idx="12500">
                  <c:v>8.0087999500000004E-4</c:v>
                </c:pt>
                <c:pt idx="12501">
                  <c:v>8.0095999499999999E-4</c:v>
                </c:pt>
                <c:pt idx="12502">
                  <c:v>8.0103999499999995E-4</c:v>
                </c:pt>
                <c:pt idx="12503">
                  <c:v>8.0111999500000002E-4</c:v>
                </c:pt>
                <c:pt idx="12504">
                  <c:v>8.0119999499999998E-4</c:v>
                </c:pt>
                <c:pt idx="12505">
                  <c:v>8.0127999500000005E-4</c:v>
                </c:pt>
                <c:pt idx="12506">
                  <c:v>8.01359995E-4</c:v>
                </c:pt>
                <c:pt idx="12507">
                  <c:v>8.0143999499999996E-4</c:v>
                </c:pt>
                <c:pt idx="12508">
                  <c:v>8.0151999500000003E-4</c:v>
                </c:pt>
                <c:pt idx="12509">
                  <c:v>8.0159999499999999E-4</c:v>
                </c:pt>
                <c:pt idx="12510">
                  <c:v>8.0167999499999995E-4</c:v>
                </c:pt>
                <c:pt idx="12511">
                  <c:v>8.0175999500000001E-4</c:v>
                </c:pt>
                <c:pt idx="12512">
                  <c:v>8.0183999499999997E-4</c:v>
                </c:pt>
                <c:pt idx="12513">
                  <c:v>8.0191999500000004E-4</c:v>
                </c:pt>
                <c:pt idx="12514">
                  <c:v>8.01999995E-4</c:v>
                </c:pt>
                <c:pt idx="12515">
                  <c:v>8.0207999499999996E-4</c:v>
                </c:pt>
                <c:pt idx="12516">
                  <c:v>8.0215999500000002E-4</c:v>
                </c:pt>
                <c:pt idx="12517">
                  <c:v>8.0223999499999998E-4</c:v>
                </c:pt>
                <c:pt idx="12518">
                  <c:v>8.0231999500000005E-4</c:v>
                </c:pt>
                <c:pt idx="12519">
                  <c:v>8.0239999500000001E-4</c:v>
                </c:pt>
                <c:pt idx="12520">
                  <c:v>8.0247999499999997E-4</c:v>
                </c:pt>
                <c:pt idx="12521">
                  <c:v>8.0255999500000003E-4</c:v>
                </c:pt>
                <c:pt idx="12522">
                  <c:v>8.0263999499999999E-4</c:v>
                </c:pt>
                <c:pt idx="12523">
                  <c:v>8.0271999499999995E-4</c:v>
                </c:pt>
                <c:pt idx="12524">
                  <c:v>8.0279999500000002E-4</c:v>
                </c:pt>
                <c:pt idx="12525">
                  <c:v>8.0287999499999998E-4</c:v>
                </c:pt>
                <c:pt idx="12526">
                  <c:v>8.0295999500000004E-4</c:v>
                </c:pt>
                <c:pt idx="12527">
                  <c:v>8.03039995E-4</c:v>
                </c:pt>
                <c:pt idx="12528">
                  <c:v>8.0311999499999996E-4</c:v>
                </c:pt>
                <c:pt idx="12529">
                  <c:v>8.0319999500000003E-4</c:v>
                </c:pt>
                <c:pt idx="12530">
                  <c:v>8.0327999499999999E-4</c:v>
                </c:pt>
                <c:pt idx="12531">
                  <c:v>8.0335999500000005E-4</c:v>
                </c:pt>
                <c:pt idx="12532">
                  <c:v>8.0343999500000001E-4</c:v>
                </c:pt>
                <c:pt idx="12533">
                  <c:v>8.0351999499999997E-4</c:v>
                </c:pt>
                <c:pt idx="12534">
                  <c:v>8.0359999500000004E-4</c:v>
                </c:pt>
                <c:pt idx="12535">
                  <c:v>8.03679995E-4</c:v>
                </c:pt>
                <c:pt idx="12536">
                  <c:v>8.0375999499999995E-4</c:v>
                </c:pt>
                <c:pt idx="12537">
                  <c:v>8.0383999500000002E-4</c:v>
                </c:pt>
                <c:pt idx="12538">
                  <c:v>8.0391999499999998E-4</c:v>
                </c:pt>
                <c:pt idx="12539">
                  <c:v>8.0399999500000005E-4</c:v>
                </c:pt>
                <c:pt idx="12540">
                  <c:v>8.0407999500000001E-4</c:v>
                </c:pt>
                <c:pt idx="12541">
                  <c:v>8.0415999499999996E-4</c:v>
                </c:pt>
                <c:pt idx="12542">
                  <c:v>8.0423999500000003E-4</c:v>
                </c:pt>
                <c:pt idx="12543">
                  <c:v>8.0431999499999999E-4</c:v>
                </c:pt>
                <c:pt idx="12544">
                  <c:v>8.0439999499999995E-4</c:v>
                </c:pt>
                <c:pt idx="12545">
                  <c:v>8.0447999500000002E-4</c:v>
                </c:pt>
                <c:pt idx="12546">
                  <c:v>8.0455999499999997E-4</c:v>
                </c:pt>
                <c:pt idx="12547">
                  <c:v>8.0463999500000004E-4</c:v>
                </c:pt>
                <c:pt idx="12548">
                  <c:v>8.04719995E-4</c:v>
                </c:pt>
                <c:pt idx="12549">
                  <c:v>8.0479999499999996E-4</c:v>
                </c:pt>
                <c:pt idx="12550">
                  <c:v>8.0487999500000003E-4</c:v>
                </c:pt>
                <c:pt idx="12551">
                  <c:v>8.0495999499999998E-4</c:v>
                </c:pt>
                <c:pt idx="12552">
                  <c:v>8.0503999500000005E-4</c:v>
                </c:pt>
                <c:pt idx="12553">
                  <c:v>8.0511999500000001E-4</c:v>
                </c:pt>
                <c:pt idx="12554">
                  <c:v>8.0519999499999997E-4</c:v>
                </c:pt>
                <c:pt idx="12555">
                  <c:v>8.0527999500000003E-4</c:v>
                </c:pt>
                <c:pt idx="12556">
                  <c:v>8.0535999499999999E-4</c:v>
                </c:pt>
                <c:pt idx="12557">
                  <c:v>8.0543999499999995E-4</c:v>
                </c:pt>
                <c:pt idx="12558">
                  <c:v>8.0551999500000002E-4</c:v>
                </c:pt>
                <c:pt idx="12559">
                  <c:v>8.0559999499999998E-4</c:v>
                </c:pt>
                <c:pt idx="12560">
                  <c:v>8.0567999500000004E-4</c:v>
                </c:pt>
                <c:pt idx="12561">
                  <c:v>8.05759995E-4</c:v>
                </c:pt>
                <c:pt idx="12562">
                  <c:v>8.0583999499999996E-4</c:v>
                </c:pt>
                <c:pt idx="12563">
                  <c:v>8.0591999500000003E-4</c:v>
                </c:pt>
                <c:pt idx="12564">
                  <c:v>8.0599999499999999E-4</c:v>
                </c:pt>
                <c:pt idx="12565">
                  <c:v>8.0607999499999995E-4</c:v>
                </c:pt>
                <c:pt idx="12566">
                  <c:v>8.0615999500000001E-4</c:v>
                </c:pt>
                <c:pt idx="12567">
                  <c:v>8.0623999499999997E-4</c:v>
                </c:pt>
                <c:pt idx="12568">
                  <c:v>8.0631999500000004E-4</c:v>
                </c:pt>
                <c:pt idx="12569">
                  <c:v>8.06399995E-4</c:v>
                </c:pt>
                <c:pt idx="12570">
                  <c:v>8.0647999499999996E-4</c:v>
                </c:pt>
                <c:pt idx="12571">
                  <c:v>8.0655999500000002E-4</c:v>
                </c:pt>
                <c:pt idx="12572">
                  <c:v>8.0663999499999998E-4</c:v>
                </c:pt>
                <c:pt idx="12573">
                  <c:v>8.0671999500000005E-4</c:v>
                </c:pt>
                <c:pt idx="12574">
                  <c:v>8.0679999500000001E-4</c:v>
                </c:pt>
                <c:pt idx="12575">
                  <c:v>8.0687999499999997E-4</c:v>
                </c:pt>
                <c:pt idx="12576">
                  <c:v>8.0695999500000003E-4</c:v>
                </c:pt>
                <c:pt idx="12577">
                  <c:v>8.0703999499999999E-4</c:v>
                </c:pt>
                <c:pt idx="12578">
                  <c:v>8.0711999499999995E-4</c:v>
                </c:pt>
                <c:pt idx="12579">
                  <c:v>8.0719999500000002E-4</c:v>
                </c:pt>
                <c:pt idx="12580">
                  <c:v>8.0727999499999998E-4</c:v>
                </c:pt>
                <c:pt idx="12581">
                  <c:v>8.0735999500000004E-4</c:v>
                </c:pt>
                <c:pt idx="12582">
                  <c:v>8.07439995E-4</c:v>
                </c:pt>
                <c:pt idx="12583">
                  <c:v>8.0751999499999996E-4</c:v>
                </c:pt>
                <c:pt idx="12584">
                  <c:v>8.0759999500000003E-4</c:v>
                </c:pt>
                <c:pt idx="12585">
                  <c:v>8.0767999499999998E-4</c:v>
                </c:pt>
                <c:pt idx="12586">
                  <c:v>8.0775999500000005E-4</c:v>
                </c:pt>
                <c:pt idx="12587">
                  <c:v>8.0783999500000001E-4</c:v>
                </c:pt>
                <c:pt idx="12588">
                  <c:v>8.0791999499999997E-4</c:v>
                </c:pt>
                <c:pt idx="12589">
                  <c:v>8.0799999500000004E-4</c:v>
                </c:pt>
                <c:pt idx="12590">
                  <c:v>8.0807999499999999E-4</c:v>
                </c:pt>
                <c:pt idx="12591">
                  <c:v>8.0815999499999995E-4</c:v>
                </c:pt>
                <c:pt idx="12592">
                  <c:v>8.0823999500000002E-4</c:v>
                </c:pt>
                <c:pt idx="12593">
                  <c:v>8.0831999499999998E-4</c:v>
                </c:pt>
                <c:pt idx="12594">
                  <c:v>8.0839999500000005E-4</c:v>
                </c:pt>
                <c:pt idx="12595">
                  <c:v>8.08479995E-4</c:v>
                </c:pt>
                <c:pt idx="12596">
                  <c:v>8.0855999499999996E-4</c:v>
                </c:pt>
                <c:pt idx="12597">
                  <c:v>8.0863999500000003E-4</c:v>
                </c:pt>
                <c:pt idx="12598">
                  <c:v>8.0871999499999999E-4</c:v>
                </c:pt>
                <c:pt idx="12599">
                  <c:v>8.0879999499999995E-4</c:v>
                </c:pt>
                <c:pt idx="12600">
                  <c:v>8.0887999500000001E-4</c:v>
                </c:pt>
                <c:pt idx="12601">
                  <c:v>8.0895999499999997E-4</c:v>
                </c:pt>
                <c:pt idx="12602">
                  <c:v>8.0903999500000004E-4</c:v>
                </c:pt>
                <c:pt idx="12603">
                  <c:v>8.09119995E-4</c:v>
                </c:pt>
                <c:pt idx="12604">
                  <c:v>8.0919999499999996E-4</c:v>
                </c:pt>
                <c:pt idx="12605">
                  <c:v>8.0927999500000002E-4</c:v>
                </c:pt>
                <c:pt idx="12606">
                  <c:v>8.0935999499999998E-4</c:v>
                </c:pt>
                <c:pt idx="12607">
                  <c:v>8.0943999500000005E-4</c:v>
                </c:pt>
                <c:pt idx="12608">
                  <c:v>8.0951999500000001E-4</c:v>
                </c:pt>
                <c:pt idx="12609">
                  <c:v>8.0959999499999997E-4</c:v>
                </c:pt>
                <c:pt idx="12610">
                  <c:v>8.0967999500000003E-4</c:v>
                </c:pt>
                <c:pt idx="12611">
                  <c:v>8.0975999499999999E-4</c:v>
                </c:pt>
                <c:pt idx="12612">
                  <c:v>8.0983999499999995E-4</c:v>
                </c:pt>
                <c:pt idx="12613">
                  <c:v>8.0991999500000002E-4</c:v>
                </c:pt>
                <c:pt idx="12614">
                  <c:v>8.0999999499999998E-4</c:v>
                </c:pt>
                <c:pt idx="12615">
                  <c:v>8.1007999500000004E-4</c:v>
                </c:pt>
                <c:pt idx="12616">
                  <c:v>8.10159995E-4</c:v>
                </c:pt>
                <c:pt idx="12617">
                  <c:v>8.1023999499999996E-4</c:v>
                </c:pt>
                <c:pt idx="12618">
                  <c:v>8.1031999500000003E-4</c:v>
                </c:pt>
                <c:pt idx="12619">
                  <c:v>8.1039999499999999E-4</c:v>
                </c:pt>
                <c:pt idx="12620">
                  <c:v>8.1047999500000005E-4</c:v>
                </c:pt>
                <c:pt idx="12621">
                  <c:v>8.1055999500000001E-4</c:v>
                </c:pt>
                <c:pt idx="12622">
                  <c:v>8.1063999499999997E-4</c:v>
                </c:pt>
                <c:pt idx="12623">
                  <c:v>8.1071999500000004E-4</c:v>
                </c:pt>
                <c:pt idx="12624">
                  <c:v>8.10799995E-4</c:v>
                </c:pt>
                <c:pt idx="12625">
                  <c:v>8.1087999499999995E-4</c:v>
                </c:pt>
                <c:pt idx="12626">
                  <c:v>8.1095999500000002E-4</c:v>
                </c:pt>
                <c:pt idx="12627">
                  <c:v>8.1103999499999998E-4</c:v>
                </c:pt>
                <c:pt idx="12628">
                  <c:v>8.1111999500000005E-4</c:v>
                </c:pt>
                <c:pt idx="12629">
                  <c:v>8.1119999500000001E-4</c:v>
                </c:pt>
                <c:pt idx="12630">
                  <c:v>8.1127999499999996E-4</c:v>
                </c:pt>
                <c:pt idx="12631">
                  <c:v>8.1135999500000003E-4</c:v>
                </c:pt>
                <c:pt idx="12632">
                  <c:v>8.1143999499999999E-4</c:v>
                </c:pt>
                <c:pt idx="12633">
                  <c:v>8.1151999499999995E-4</c:v>
                </c:pt>
                <c:pt idx="12634">
                  <c:v>8.1159999500000002E-4</c:v>
                </c:pt>
                <c:pt idx="12635">
                  <c:v>8.1167999499999997E-4</c:v>
                </c:pt>
                <c:pt idx="12636">
                  <c:v>8.1175999500000004E-4</c:v>
                </c:pt>
                <c:pt idx="12637">
                  <c:v>8.11839995E-4</c:v>
                </c:pt>
                <c:pt idx="12638">
                  <c:v>8.1191999499999996E-4</c:v>
                </c:pt>
                <c:pt idx="12639">
                  <c:v>8.1199999500000002E-4</c:v>
                </c:pt>
                <c:pt idx="12640">
                  <c:v>8.1207999499999998E-4</c:v>
                </c:pt>
                <c:pt idx="12641">
                  <c:v>8.1215999500000005E-4</c:v>
                </c:pt>
                <c:pt idx="12642">
                  <c:v>8.1223999500000001E-4</c:v>
                </c:pt>
                <c:pt idx="12643">
                  <c:v>8.1231999499999997E-4</c:v>
                </c:pt>
                <c:pt idx="12644">
                  <c:v>8.1239999500000003E-4</c:v>
                </c:pt>
                <c:pt idx="12645">
                  <c:v>8.1247999499999999E-4</c:v>
                </c:pt>
                <c:pt idx="12646">
                  <c:v>8.1255999499999995E-4</c:v>
                </c:pt>
                <c:pt idx="12647">
                  <c:v>8.1263999500000002E-4</c:v>
                </c:pt>
                <c:pt idx="12648">
                  <c:v>8.1271999499999998E-4</c:v>
                </c:pt>
                <c:pt idx="12649">
                  <c:v>8.1279999500000004E-4</c:v>
                </c:pt>
                <c:pt idx="12650">
                  <c:v>8.12879995E-4</c:v>
                </c:pt>
                <c:pt idx="12651">
                  <c:v>8.1295999499999996E-4</c:v>
                </c:pt>
                <c:pt idx="12652">
                  <c:v>8.1303999500000003E-4</c:v>
                </c:pt>
                <c:pt idx="12653">
                  <c:v>8.1311999499999999E-4</c:v>
                </c:pt>
                <c:pt idx="12654">
                  <c:v>8.1319999500000005E-4</c:v>
                </c:pt>
                <c:pt idx="12655">
                  <c:v>8.1327999500000001E-4</c:v>
                </c:pt>
                <c:pt idx="12656">
                  <c:v>8.1335999499999997E-4</c:v>
                </c:pt>
                <c:pt idx="12657">
                  <c:v>8.1343999500000004E-4</c:v>
                </c:pt>
                <c:pt idx="12658">
                  <c:v>8.13519995E-4</c:v>
                </c:pt>
                <c:pt idx="12659">
                  <c:v>8.1359999499999996E-4</c:v>
                </c:pt>
                <c:pt idx="12660">
                  <c:v>8.1367999500000002E-4</c:v>
                </c:pt>
                <c:pt idx="12661">
                  <c:v>8.1375999499999998E-4</c:v>
                </c:pt>
                <c:pt idx="12662">
                  <c:v>8.1383999500000005E-4</c:v>
                </c:pt>
                <c:pt idx="12663">
                  <c:v>8.1391999500000001E-4</c:v>
                </c:pt>
                <c:pt idx="12664">
                  <c:v>8.1399999499999996E-4</c:v>
                </c:pt>
                <c:pt idx="12665">
                  <c:v>8.1407999500000003E-4</c:v>
                </c:pt>
                <c:pt idx="12666">
                  <c:v>8.1415999499999999E-4</c:v>
                </c:pt>
                <c:pt idx="12667">
                  <c:v>8.1423999499999995E-4</c:v>
                </c:pt>
                <c:pt idx="12668">
                  <c:v>8.1431999500000002E-4</c:v>
                </c:pt>
                <c:pt idx="12669">
                  <c:v>8.1439999499999997E-4</c:v>
                </c:pt>
                <c:pt idx="12670">
                  <c:v>8.1447999500000004E-4</c:v>
                </c:pt>
                <c:pt idx="12671">
                  <c:v>8.14559995E-4</c:v>
                </c:pt>
                <c:pt idx="12672">
                  <c:v>8.1463999499999996E-4</c:v>
                </c:pt>
                <c:pt idx="12673">
                  <c:v>8.1471999500000003E-4</c:v>
                </c:pt>
                <c:pt idx="12674">
                  <c:v>8.1479999499999998E-4</c:v>
                </c:pt>
                <c:pt idx="12675">
                  <c:v>8.1487999500000005E-4</c:v>
                </c:pt>
                <c:pt idx="12676">
                  <c:v>8.1495999500000001E-4</c:v>
                </c:pt>
                <c:pt idx="12677">
                  <c:v>8.1503999499999997E-4</c:v>
                </c:pt>
                <c:pt idx="12678">
                  <c:v>8.1511999500000004E-4</c:v>
                </c:pt>
                <c:pt idx="12679">
                  <c:v>8.1519999499999999E-4</c:v>
                </c:pt>
                <c:pt idx="12680">
                  <c:v>8.1527999499999995E-4</c:v>
                </c:pt>
                <c:pt idx="12681">
                  <c:v>8.1535999500000002E-4</c:v>
                </c:pt>
                <c:pt idx="12682">
                  <c:v>8.1543999499999998E-4</c:v>
                </c:pt>
                <c:pt idx="12683">
                  <c:v>8.1551999500000005E-4</c:v>
                </c:pt>
                <c:pt idx="12684">
                  <c:v>8.15599995E-4</c:v>
                </c:pt>
                <c:pt idx="12685">
                  <c:v>8.1567999499999996E-4</c:v>
                </c:pt>
                <c:pt idx="12686">
                  <c:v>8.1575999500000003E-4</c:v>
                </c:pt>
                <c:pt idx="12687">
                  <c:v>8.1583999499999999E-4</c:v>
                </c:pt>
                <c:pt idx="12688">
                  <c:v>8.1591999499999995E-4</c:v>
                </c:pt>
                <c:pt idx="12689">
                  <c:v>8.1599999500000001E-4</c:v>
                </c:pt>
                <c:pt idx="12690">
                  <c:v>8.1607999499999997E-4</c:v>
                </c:pt>
                <c:pt idx="12691">
                  <c:v>8.1615999500000004E-4</c:v>
                </c:pt>
                <c:pt idx="12692">
                  <c:v>8.16239995E-4</c:v>
                </c:pt>
                <c:pt idx="12693">
                  <c:v>8.1631999499999996E-4</c:v>
                </c:pt>
                <c:pt idx="12694">
                  <c:v>8.1639999500000002E-4</c:v>
                </c:pt>
                <c:pt idx="12695">
                  <c:v>8.1647999499999998E-4</c:v>
                </c:pt>
                <c:pt idx="12696">
                  <c:v>8.1655999500000005E-4</c:v>
                </c:pt>
                <c:pt idx="12697">
                  <c:v>8.1663999500000001E-4</c:v>
                </c:pt>
                <c:pt idx="12698">
                  <c:v>8.1671999499999997E-4</c:v>
                </c:pt>
                <c:pt idx="12699">
                  <c:v>8.1679999500000003E-4</c:v>
                </c:pt>
                <c:pt idx="12700">
                  <c:v>8.1687999499999999E-4</c:v>
                </c:pt>
                <c:pt idx="12701">
                  <c:v>8.1695999499999995E-4</c:v>
                </c:pt>
                <c:pt idx="12702">
                  <c:v>8.1703999500000002E-4</c:v>
                </c:pt>
                <c:pt idx="12703">
                  <c:v>8.1711999499999998E-4</c:v>
                </c:pt>
                <c:pt idx="12704">
                  <c:v>8.1719999500000004E-4</c:v>
                </c:pt>
                <c:pt idx="12705">
                  <c:v>8.17279995E-4</c:v>
                </c:pt>
                <c:pt idx="12706">
                  <c:v>8.1735999499999996E-4</c:v>
                </c:pt>
                <c:pt idx="12707">
                  <c:v>8.1743999500000003E-4</c:v>
                </c:pt>
                <c:pt idx="12708">
                  <c:v>8.1751999499999999E-4</c:v>
                </c:pt>
                <c:pt idx="12709">
                  <c:v>8.1759999500000005E-4</c:v>
                </c:pt>
                <c:pt idx="12710">
                  <c:v>8.1767999500000001E-4</c:v>
                </c:pt>
                <c:pt idx="12711">
                  <c:v>8.1775999499999997E-4</c:v>
                </c:pt>
                <c:pt idx="12712">
                  <c:v>8.1783999500000004E-4</c:v>
                </c:pt>
                <c:pt idx="12713">
                  <c:v>8.17919995E-4</c:v>
                </c:pt>
                <c:pt idx="12714">
                  <c:v>8.1799999499999995E-4</c:v>
                </c:pt>
                <c:pt idx="12715">
                  <c:v>8.1807999500000002E-4</c:v>
                </c:pt>
                <c:pt idx="12716">
                  <c:v>8.1815999499999998E-4</c:v>
                </c:pt>
                <c:pt idx="12717">
                  <c:v>8.1823999500000005E-4</c:v>
                </c:pt>
                <c:pt idx="12718">
                  <c:v>8.18319995E-4</c:v>
                </c:pt>
                <c:pt idx="12719">
                  <c:v>8.1839999499999996E-4</c:v>
                </c:pt>
                <c:pt idx="12720">
                  <c:v>8.1847999500000003E-4</c:v>
                </c:pt>
                <c:pt idx="12721">
                  <c:v>8.1855999499999999E-4</c:v>
                </c:pt>
                <c:pt idx="12722">
                  <c:v>8.1863999499999995E-4</c:v>
                </c:pt>
                <c:pt idx="12723">
                  <c:v>8.1871999500000001E-4</c:v>
                </c:pt>
                <c:pt idx="12724">
                  <c:v>8.1879999499999997E-4</c:v>
                </c:pt>
                <c:pt idx="12725">
                  <c:v>8.1887999500000004E-4</c:v>
                </c:pt>
                <c:pt idx="12726">
                  <c:v>8.18959995E-4</c:v>
                </c:pt>
                <c:pt idx="12727">
                  <c:v>8.1903999499999996E-4</c:v>
                </c:pt>
                <c:pt idx="12728">
                  <c:v>8.1911999500000002E-4</c:v>
                </c:pt>
                <c:pt idx="12729">
                  <c:v>8.1919999499999998E-4</c:v>
                </c:pt>
                <c:pt idx="12730">
                  <c:v>8.1927999500000005E-4</c:v>
                </c:pt>
                <c:pt idx="12731">
                  <c:v>8.1935999500000001E-4</c:v>
                </c:pt>
                <c:pt idx="12732">
                  <c:v>8.1943999499999997E-4</c:v>
                </c:pt>
                <c:pt idx="12733">
                  <c:v>8.1951999500000003E-4</c:v>
                </c:pt>
                <c:pt idx="12734">
                  <c:v>8.1959999499999999E-4</c:v>
                </c:pt>
                <c:pt idx="12735">
                  <c:v>8.1967999499999995E-4</c:v>
                </c:pt>
                <c:pt idx="12736">
                  <c:v>8.1975999500000002E-4</c:v>
                </c:pt>
                <c:pt idx="12737">
                  <c:v>8.1983999499999998E-4</c:v>
                </c:pt>
                <c:pt idx="12738">
                  <c:v>8.1991999500000004E-4</c:v>
                </c:pt>
                <c:pt idx="12739">
                  <c:v>8.19999995E-4</c:v>
                </c:pt>
                <c:pt idx="12740">
                  <c:v>8.2007999499999996E-4</c:v>
                </c:pt>
                <c:pt idx="12741">
                  <c:v>8.2015999500000003E-4</c:v>
                </c:pt>
                <c:pt idx="12742">
                  <c:v>8.2023999499999999E-4</c:v>
                </c:pt>
                <c:pt idx="12743">
                  <c:v>8.2031999500000005E-4</c:v>
                </c:pt>
                <c:pt idx="12744">
                  <c:v>8.2039999500000001E-4</c:v>
                </c:pt>
                <c:pt idx="12745">
                  <c:v>8.2047999499999997E-4</c:v>
                </c:pt>
                <c:pt idx="12746">
                  <c:v>8.2055999500000004E-4</c:v>
                </c:pt>
                <c:pt idx="12747">
                  <c:v>8.20639995E-4</c:v>
                </c:pt>
                <c:pt idx="12748">
                  <c:v>8.2071999499999995E-4</c:v>
                </c:pt>
                <c:pt idx="12749">
                  <c:v>8.2079999500000002E-4</c:v>
                </c:pt>
                <c:pt idx="12750">
                  <c:v>8.2087999499999998E-4</c:v>
                </c:pt>
                <c:pt idx="12751">
                  <c:v>8.2095999500000005E-4</c:v>
                </c:pt>
                <c:pt idx="12752">
                  <c:v>8.2103999500000001E-4</c:v>
                </c:pt>
                <c:pt idx="12753">
                  <c:v>8.2111999499999996E-4</c:v>
                </c:pt>
                <c:pt idx="12754">
                  <c:v>8.2119999500000003E-4</c:v>
                </c:pt>
                <c:pt idx="12755">
                  <c:v>8.2127999499999999E-4</c:v>
                </c:pt>
                <c:pt idx="12756">
                  <c:v>8.2135999499999995E-4</c:v>
                </c:pt>
                <c:pt idx="12757">
                  <c:v>8.2143999500000002E-4</c:v>
                </c:pt>
                <c:pt idx="12758">
                  <c:v>8.2151999499999997E-4</c:v>
                </c:pt>
                <c:pt idx="12759">
                  <c:v>8.2159999500000004E-4</c:v>
                </c:pt>
                <c:pt idx="12760">
                  <c:v>8.21679995E-4</c:v>
                </c:pt>
                <c:pt idx="12761">
                  <c:v>8.2175999499999996E-4</c:v>
                </c:pt>
                <c:pt idx="12762">
                  <c:v>8.2183999500000003E-4</c:v>
                </c:pt>
                <c:pt idx="12763">
                  <c:v>8.2191999499999998E-4</c:v>
                </c:pt>
                <c:pt idx="12764">
                  <c:v>8.2199999500000005E-4</c:v>
                </c:pt>
                <c:pt idx="12765">
                  <c:v>8.2207999500000001E-4</c:v>
                </c:pt>
                <c:pt idx="12766">
                  <c:v>8.2215999499999997E-4</c:v>
                </c:pt>
                <c:pt idx="12767">
                  <c:v>8.2223999500000004E-4</c:v>
                </c:pt>
                <c:pt idx="12768">
                  <c:v>8.2231999499999999E-4</c:v>
                </c:pt>
                <c:pt idx="12769">
                  <c:v>8.2239999499999995E-4</c:v>
                </c:pt>
                <c:pt idx="12770">
                  <c:v>8.2247999500000002E-4</c:v>
                </c:pt>
                <c:pt idx="12771">
                  <c:v>8.2255999499999998E-4</c:v>
                </c:pt>
                <c:pt idx="12772">
                  <c:v>8.2263999500000004E-4</c:v>
                </c:pt>
                <c:pt idx="12773">
                  <c:v>8.22719995E-4</c:v>
                </c:pt>
                <c:pt idx="12774">
                  <c:v>8.2279999499999996E-4</c:v>
                </c:pt>
                <c:pt idx="12775">
                  <c:v>8.2287999500000003E-4</c:v>
                </c:pt>
                <c:pt idx="12776">
                  <c:v>8.2295999499999999E-4</c:v>
                </c:pt>
                <c:pt idx="12777">
                  <c:v>8.2303999499999995E-4</c:v>
                </c:pt>
                <c:pt idx="12778">
                  <c:v>8.2311999500000001E-4</c:v>
                </c:pt>
                <c:pt idx="12779">
                  <c:v>8.2319999499999997E-4</c:v>
                </c:pt>
                <c:pt idx="12780">
                  <c:v>8.2327999500000004E-4</c:v>
                </c:pt>
                <c:pt idx="12781">
                  <c:v>8.23359995E-4</c:v>
                </c:pt>
                <c:pt idx="12782">
                  <c:v>8.2343999499999996E-4</c:v>
                </c:pt>
                <c:pt idx="12783">
                  <c:v>8.2351999500000002E-4</c:v>
                </c:pt>
                <c:pt idx="12784">
                  <c:v>8.2359999499999998E-4</c:v>
                </c:pt>
                <c:pt idx="12785">
                  <c:v>8.2367999500000005E-4</c:v>
                </c:pt>
                <c:pt idx="12786">
                  <c:v>8.2375999500000001E-4</c:v>
                </c:pt>
                <c:pt idx="12787">
                  <c:v>8.2383999499999997E-4</c:v>
                </c:pt>
                <c:pt idx="12788">
                  <c:v>8.2391999500000003E-4</c:v>
                </c:pt>
                <c:pt idx="12789">
                  <c:v>8.2399999499999999E-4</c:v>
                </c:pt>
                <c:pt idx="12790">
                  <c:v>8.2407999499999995E-4</c:v>
                </c:pt>
                <c:pt idx="12791">
                  <c:v>8.2415999500000002E-4</c:v>
                </c:pt>
                <c:pt idx="12792">
                  <c:v>8.2423999499999998E-4</c:v>
                </c:pt>
                <c:pt idx="12793">
                  <c:v>8.2431999500000004E-4</c:v>
                </c:pt>
                <c:pt idx="12794">
                  <c:v>8.24399995E-4</c:v>
                </c:pt>
                <c:pt idx="12795">
                  <c:v>8.2447999499999996E-4</c:v>
                </c:pt>
                <c:pt idx="12796">
                  <c:v>8.2455999500000003E-4</c:v>
                </c:pt>
                <c:pt idx="12797">
                  <c:v>8.2463999499999999E-4</c:v>
                </c:pt>
                <c:pt idx="12798">
                  <c:v>8.2471999500000005E-4</c:v>
                </c:pt>
                <c:pt idx="12799">
                  <c:v>8.2479999500000001E-4</c:v>
                </c:pt>
                <c:pt idx="12800">
                  <c:v>8.2487999499999997E-4</c:v>
                </c:pt>
                <c:pt idx="12801">
                  <c:v>8.2495999500000004E-4</c:v>
                </c:pt>
                <c:pt idx="12802">
                  <c:v>8.2503999499999999E-4</c:v>
                </c:pt>
                <c:pt idx="12803">
                  <c:v>8.2511999499999995E-4</c:v>
                </c:pt>
                <c:pt idx="12804">
                  <c:v>8.2519999500000002E-4</c:v>
                </c:pt>
                <c:pt idx="12805">
                  <c:v>8.2527999499999998E-4</c:v>
                </c:pt>
                <c:pt idx="12806">
                  <c:v>8.2535999500000005E-4</c:v>
                </c:pt>
                <c:pt idx="12807">
                  <c:v>8.25439995E-4</c:v>
                </c:pt>
                <c:pt idx="12808">
                  <c:v>8.2551999499999996E-4</c:v>
                </c:pt>
                <c:pt idx="12809">
                  <c:v>8.2559999500000003E-4</c:v>
                </c:pt>
                <c:pt idx="12810">
                  <c:v>8.2567999499999999E-4</c:v>
                </c:pt>
                <c:pt idx="12811">
                  <c:v>8.2575999499999995E-4</c:v>
                </c:pt>
                <c:pt idx="12812">
                  <c:v>8.2583999500000001E-4</c:v>
                </c:pt>
                <c:pt idx="12813">
                  <c:v>8.2591999499999997E-4</c:v>
                </c:pt>
                <c:pt idx="12814">
                  <c:v>8.2599999500000004E-4</c:v>
                </c:pt>
                <c:pt idx="12815">
                  <c:v>8.26079995E-4</c:v>
                </c:pt>
                <c:pt idx="12816">
                  <c:v>8.2615999499999996E-4</c:v>
                </c:pt>
                <c:pt idx="12817">
                  <c:v>8.2623999500000002E-4</c:v>
                </c:pt>
                <c:pt idx="12818">
                  <c:v>8.2631999499999998E-4</c:v>
                </c:pt>
                <c:pt idx="12819">
                  <c:v>8.2639999500000005E-4</c:v>
                </c:pt>
                <c:pt idx="12820">
                  <c:v>8.2647999500000001E-4</c:v>
                </c:pt>
                <c:pt idx="12821">
                  <c:v>8.2655999499999997E-4</c:v>
                </c:pt>
                <c:pt idx="12822">
                  <c:v>8.2663999500000003E-4</c:v>
                </c:pt>
                <c:pt idx="12823">
                  <c:v>8.2671999499999999E-4</c:v>
                </c:pt>
                <c:pt idx="12824">
                  <c:v>8.2679999499999995E-4</c:v>
                </c:pt>
                <c:pt idx="12825">
                  <c:v>8.2687999500000002E-4</c:v>
                </c:pt>
                <c:pt idx="12826">
                  <c:v>8.2695999499999998E-4</c:v>
                </c:pt>
                <c:pt idx="12827">
                  <c:v>8.2703999500000004E-4</c:v>
                </c:pt>
                <c:pt idx="12828">
                  <c:v>8.27119995E-4</c:v>
                </c:pt>
                <c:pt idx="12829">
                  <c:v>8.2719999499999996E-4</c:v>
                </c:pt>
                <c:pt idx="12830">
                  <c:v>8.2727999500000003E-4</c:v>
                </c:pt>
                <c:pt idx="12831">
                  <c:v>8.2735999499999999E-4</c:v>
                </c:pt>
                <c:pt idx="12832">
                  <c:v>8.2743999500000005E-4</c:v>
                </c:pt>
                <c:pt idx="12833">
                  <c:v>8.2751999500000001E-4</c:v>
                </c:pt>
                <c:pt idx="12834">
                  <c:v>8.2759999499999997E-4</c:v>
                </c:pt>
                <c:pt idx="12835">
                  <c:v>8.2767999500000004E-4</c:v>
                </c:pt>
                <c:pt idx="12836">
                  <c:v>8.27759995E-4</c:v>
                </c:pt>
                <c:pt idx="12837">
                  <c:v>8.2783999499999995E-4</c:v>
                </c:pt>
                <c:pt idx="12838">
                  <c:v>8.2791999500000002E-4</c:v>
                </c:pt>
                <c:pt idx="12839">
                  <c:v>8.2799999499999998E-4</c:v>
                </c:pt>
                <c:pt idx="12840">
                  <c:v>8.2807999500000005E-4</c:v>
                </c:pt>
                <c:pt idx="12841">
                  <c:v>8.2815999500000001E-4</c:v>
                </c:pt>
                <c:pt idx="12842">
                  <c:v>8.2823999499999996E-4</c:v>
                </c:pt>
                <c:pt idx="12843">
                  <c:v>8.2831999500000003E-4</c:v>
                </c:pt>
                <c:pt idx="12844">
                  <c:v>8.2839999499999999E-4</c:v>
                </c:pt>
                <c:pt idx="12845">
                  <c:v>8.2847999499999995E-4</c:v>
                </c:pt>
                <c:pt idx="12846">
                  <c:v>8.2855999500000002E-4</c:v>
                </c:pt>
                <c:pt idx="12847">
                  <c:v>8.2863999499999997E-4</c:v>
                </c:pt>
                <c:pt idx="12848">
                  <c:v>8.2871999500000004E-4</c:v>
                </c:pt>
                <c:pt idx="12849">
                  <c:v>8.28799995E-4</c:v>
                </c:pt>
                <c:pt idx="12850">
                  <c:v>8.2887999499999996E-4</c:v>
                </c:pt>
                <c:pt idx="12851">
                  <c:v>8.2895999500000002E-4</c:v>
                </c:pt>
                <c:pt idx="12852">
                  <c:v>8.2903999499999998E-4</c:v>
                </c:pt>
                <c:pt idx="12853">
                  <c:v>8.2911999500000005E-4</c:v>
                </c:pt>
                <c:pt idx="12854">
                  <c:v>8.2919999500000001E-4</c:v>
                </c:pt>
                <c:pt idx="12855">
                  <c:v>8.2927999499999997E-4</c:v>
                </c:pt>
                <c:pt idx="12856">
                  <c:v>8.2935999500000003E-4</c:v>
                </c:pt>
                <c:pt idx="12857">
                  <c:v>8.2943999499999999E-4</c:v>
                </c:pt>
                <c:pt idx="12858">
                  <c:v>8.2951999499999995E-4</c:v>
                </c:pt>
                <c:pt idx="12859">
                  <c:v>8.2959999500000002E-4</c:v>
                </c:pt>
                <c:pt idx="12860">
                  <c:v>8.2967999499999998E-4</c:v>
                </c:pt>
                <c:pt idx="12861">
                  <c:v>8.2975999500000004E-4</c:v>
                </c:pt>
                <c:pt idx="12862">
                  <c:v>8.29839995E-4</c:v>
                </c:pt>
                <c:pt idx="12863">
                  <c:v>8.2991999499999996E-4</c:v>
                </c:pt>
                <c:pt idx="12864">
                  <c:v>8.2999999500000003E-4</c:v>
                </c:pt>
                <c:pt idx="12865">
                  <c:v>8.3007999499999999E-4</c:v>
                </c:pt>
                <c:pt idx="12866">
                  <c:v>8.3015999500000005E-4</c:v>
                </c:pt>
                <c:pt idx="12867">
                  <c:v>8.3023999500000001E-4</c:v>
                </c:pt>
                <c:pt idx="12868">
                  <c:v>8.3031999499999997E-4</c:v>
                </c:pt>
                <c:pt idx="12869">
                  <c:v>8.3039999500000004E-4</c:v>
                </c:pt>
                <c:pt idx="12870">
                  <c:v>8.30479995E-4</c:v>
                </c:pt>
                <c:pt idx="12871">
                  <c:v>8.3055999499999996E-4</c:v>
                </c:pt>
                <c:pt idx="12872">
                  <c:v>8.3063999500000002E-4</c:v>
                </c:pt>
                <c:pt idx="12873">
                  <c:v>8.3071999499999998E-4</c:v>
                </c:pt>
                <c:pt idx="12874">
                  <c:v>8.3079999500000005E-4</c:v>
                </c:pt>
                <c:pt idx="12875">
                  <c:v>8.3087999500000001E-4</c:v>
                </c:pt>
                <c:pt idx="12876">
                  <c:v>8.3095999499999997E-4</c:v>
                </c:pt>
                <c:pt idx="12877">
                  <c:v>8.3103999500000003E-4</c:v>
                </c:pt>
                <c:pt idx="12878">
                  <c:v>8.3111999499999999E-4</c:v>
                </c:pt>
                <c:pt idx="12879">
                  <c:v>8.3119999499999995E-4</c:v>
                </c:pt>
                <c:pt idx="12880">
                  <c:v>8.3127999500000002E-4</c:v>
                </c:pt>
                <c:pt idx="12881">
                  <c:v>8.3135999499999997E-4</c:v>
                </c:pt>
                <c:pt idx="12882">
                  <c:v>8.3143999500000004E-4</c:v>
                </c:pt>
                <c:pt idx="12883">
                  <c:v>8.31519995E-4</c:v>
                </c:pt>
                <c:pt idx="12884">
                  <c:v>8.3159999499999996E-4</c:v>
                </c:pt>
                <c:pt idx="12885">
                  <c:v>8.3167999500000003E-4</c:v>
                </c:pt>
                <c:pt idx="12886">
                  <c:v>8.3175999499999998E-4</c:v>
                </c:pt>
                <c:pt idx="12887">
                  <c:v>8.3183999500000005E-4</c:v>
                </c:pt>
                <c:pt idx="12888">
                  <c:v>8.3191999500000001E-4</c:v>
                </c:pt>
                <c:pt idx="12889">
                  <c:v>8.3199999499999997E-4</c:v>
                </c:pt>
                <c:pt idx="12890">
                  <c:v>8.3207999500000004E-4</c:v>
                </c:pt>
                <c:pt idx="12891">
                  <c:v>8.3215999499999999E-4</c:v>
                </c:pt>
                <c:pt idx="12892">
                  <c:v>8.3223999499999995E-4</c:v>
                </c:pt>
                <c:pt idx="12893">
                  <c:v>8.3231999500000002E-4</c:v>
                </c:pt>
                <c:pt idx="12894">
                  <c:v>8.3239999499999998E-4</c:v>
                </c:pt>
                <c:pt idx="12895">
                  <c:v>8.3247999500000005E-4</c:v>
                </c:pt>
                <c:pt idx="12896">
                  <c:v>8.32559995E-4</c:v>
                </c:pt>
                <c:pt idx="12897">
                  <c:v>8.3263999499999996E-4</c:v>
                </c:pt>
                <c:pt idx="12898">
                  <c:v>8.3271999500000003E-4</c:v>
                </c:pt>
                <c:pt idx="12899">
                  <c:v>8.3279999499999999E-4</c:v>
                </c:pt>
                <c:pt idx="12900">
                  <c:v>8.3287999499999995E-4</c:v>
                </c:pt>
                <c:pt idx="12901">
                  <c:v>8.3295999500000001E-4</c:v>
                </c:pt>
                <c:pt idx="12902">
                  <c:v>8.3303999499999997E-4</c:v>
                </c:pt>
                <c:pt idx="12903">
                  <c:v>8.3311999500000004E-4</c:v>
                </c:pt>
                <c:pt idx="12904">
                  <c:v>8.33199995E-4</c:v>
                </c:pt>
                <c:pt idx="12905">
                  <c:v>8.3327999499999996E-4</c:v>
                </c:pt>
                <c:pt idx="12906">
                  <c:v>8.3335999500000002E-4</c:v>
                </c:pt>
                <c:pt idx="12907">
                  <c:v>8.3343999499999998E-4</c:v>
                </c:pt>
                <c:pt idx="12908">
                  <c:v>8.3351999500000005E-4</c:v>
                </c:pt>
                <c:pt idx="12909">
                  <c:v>8.3359999500000001E-4</c:v>
                </c:pt>
                <c:pt idx="12910">
                  <c:v>8.3367999499999997E-4</c:v>
                </c:pt>
                <c:pt idx="12911">
                  <c:v>8.3375999500000003E-4</c:v>
                </c:pt>
                <c:pt idx="12912">
                  <c:v>8.3383999499999999E-4</c:v>
                </c:pt>
                <c:pt idx="12913">
                  <c:v>8.3391999499999995E-4</c:v>
                </c:pt>
                <c:pt idx="12914">
                  <c:v>8.3399999500000002E-4</c:v>
                </c:pt>
                <c:pt idx="12915">
                  <c:v>8.3407999499999998E-4</c:v>
                </c:pt>
                <c:pt idx="12916">
                  <c:v>8.3415999500000004E-4</c:v>
                </c:pt>
                <c:pt idx="12917">
                  <c:v>8.34239995E-4</c:v>
                </c:pt>
                <c:pt idx="12918">
                  <c:v>8.3431999499999996E-4</c:v>
                </c:pt>
                <c:pt idx="12919">
                  <c:v>8.3439999500000003E-4</c:v>
                </c:pt>
                <c:pt idx="12920">
                  <c:v>8.3447999499999999E-4</c:v>
                </c:pt>
                <c:pt idx="12921">
                  <c:v>8.3455999500000005E-4</c:v>
                </c:pt>
                <c:pt idx="12922">
                  <c:v>8.3463999500000001E-4</c:v>
                </c:pt>
                <c:pt idx="12923">
                  <c:v>8.3471999499999997E-4</c:v>
                </c:pt>
                <c:pt idx="12924">
                  <c:v>8.3479999500000004E-4</c:v>
                </c:pt>
                <c:pt idx="12925">
                  <c:v>8.34879995E-4</c:v>
                </c:pt>
                <c:pt idx="12926">
                  <c:v>8.3495999499999995E-4</c:v>
                </c:pt>
                <c:pt idx="12927">
                  <c:v>8.3503999500000002E-4</c:v>
                </c:pt>
                <c:pt idx="12928">
                  <c:v>8.3511999499999998E-4</c:v>
                </c:pt>
                <c:pt idx="12929">
                  <c:v>8.3519999500000005E-4</c:v>
                </c:pt>
                <c:pt idx="12930">
                  <c:v>8.3527999500000001E-4</c:v>
                </c:pt>
                <c:pt idx="12931">
                  <c:v>8.3535999499999996E-4</c:v>
                </c:pt>
                <c:pt idx="12932">
                  <c:v>8.3543999500000003E-4</c:v>
                </c:pt>
                <c:pt idx="12933">
                  <c:v>8.3551999499999999E-4</c:v>
                </c:pt>
                <c:pt idx="12934">
                  <c:v>8.3559999499999995E-4</c:v>
                </c:pt>
                <c:pt idx="12935">
                  <c:v>8.3567999500000001E-4</c:v>
                </c:pt>
                <c:pt idx="12936">
                  <c:v>8.3575999499999997E-4</c:v>
                </c:pt>
                <c:pt idx="12937">
                  <c:v>8.3583999500000004E-4</c:v>
                </c:pt>
                <c:pt idx="12938">
                  <c:v>8.35919995E-4</c:v>
                </c:pt>
                <c:pt idx="12939">
                  <c:v>8.3599999499999996E-4</c:v>
                </c:pt>
                <c:pt idx="12940">
                  <c:v>8.3607999500000002E-4</c:v>
                </c:pt>
                <c:pt idx="12941">
                  <c:v>8.3615999499999998E-4</c:v>
                </c:pt>
                <c:pt idx="12942">
                  <c:v>8.3623999500000005E-4</c:v>
                </c:pt>
                <c:pt idx="12943">
                  <c:v>8.3631999500000001E-4</c:v>
                </c:pt>
                <c:pt idx="12944">
                  <c:v>8.3639999499999997E-4</c:v>
                </c:pt>
                <c:pt idx="12945">
                  <c:v>8.3647999500000003E-4</c:v>
                </c:pt>
                <c:pt idx="12946">
                  <c:v>8.3655999499999999E-4</c:v>
                </c:pt>
                <c:pt idx="12947">
                  <c:v>8.3663999499999995E-4</c:v>
                </c:pt>
                <c:pt idx="12948">
                  <c:v>8.3671999500000002E-4</c:v>
                </c:pt>
                <c:pt idx="12949">
                  <c:v>8.3679999499999998E-4</c:v>
                </c:pt>
                <c:pt idx="12950">
                  <c:v>8.3687999500000004E-4</c:v>
                </c:pt>
                <c:pt idx="12951">
                  <c:v>8.36959995E-4</c:v>
                </c:pt>
                <c:pt idx="12952">
                  <c:v>8.3703999499999996E-4</c:v>
                </c:pt>
                <c:pt idx="12953">
                  <c:v>8.3711999500000003E-4</c:v>
                </c:pt>
                <c:pt idx="12954">
                  <c:v>8.3719999499999999E-4</c:v>
                </c:pt>
                <c:pt idx="12955">
                  <c:v>8.3727999500000005E-4</c:v>
                </c:pt>
                <c:pt idx="12956">
                  <c:v>8.3735999500000001E-4</c:v>
                </c:pt>
                <c:pt idx="12957">
                  <c:v>8.3743999499999997E-4</c:v>
                </c:pt>
                <c:pt idx="12958">
                  <c:v>8.3751999500000004E-4</c:v>
                </c:pt>
                <c:pt idx="12959">
                  <c:v>8.37599995E-4</c:v>
                </c:pt>
                <c:pt idx="12960">
                  <c:v>8.3767999499999996E-4</c:v>
                </c:pt>
                <c:pt idx="12961">
                  <c:v>8.3775999500000002E-4</c:v>
                </c:pt>
                <c:pt idx="12962">
                  <c:v>8.3783999499999998E-4</c:v>
                </c:pt>
                <c:pt idx="12963">
                  <c:v>8.3791999500000005E-4</c:v>
                </c:pt>
                <c:pt idx="12964">
                  <c:v>8.3799999500000001E-4</c:v>
                </c:pt>
                <c:pt idx="12965">
                  <c:v>8.3807999499999996E-4</c:v>
                </c:pt>
                <c:pt idx="12966">
                  <c:v>8.3815999500000003E-4</c:v>
                </c:pt>
                <c:pt idx="12967">
                  <c:v>8.3823999499999999E-4</c:v>
                </c:pt>
                <c:pt idx="12968">
                  <c:v>8.3831999499999995E-4</c:v>
                </c:pt>
                <c:pt idx="12969">
                  <c:v>8.3839999500000002E-4</c:v>
                </c:pt>
                <c:pt idx="12970">
                  <c:v>8.3847999499999997E-4</c:v>
                </c:pt>
                <c:pt idx="12971">
                  <c:v>8.3855999500000004E-4</c:v>
                </c:pt>
                <c:pt idx="12972">
                  <c:v>8.38639995E-4</c:v>
                </c:pt>
                <c:pt idx="12973">
                  <c:v>8.3871999499999996E-4</c:v>
                </c:pt>
                <c:pt idx="12974">
                  <c:v>8.3879999500000003E-4</c:v>
                </c:pt>
                <c:pt idx="12975">
                  <c:v>8.3887999499999998E-4</c:v>
                </c:pt>
                <c:pt idx="12976">
                  <c:v>8.3895999500000005E-4</c:v>
                </c:pt>
                <c:pt idx="12977">
                  <c:v>8.3903999500000001E-4</c:v>
                </c:pt>
                <c:pt idx="12978">
                  <c:v>8.3911999499999997E-4</c:v>
                </c:pt>
                <c:pt idx="12979">
                  <c:v>8.3919999500000004E-4</c:v>
                </c:pt>
                <c:pt idx="12980">
                  <c:v>8.3927999499999999E-4</c:v>
                </c:pt>
                <c:pt idx="12981">
                  <c:v>8.3935999499999995E-4</c:v>
                </c:pt>
                <c:pt idx="12982">
                  <c:v>8.3943999500000002E-4</c:v>
                </c:pt>
                <c:pt idx="12983">
                  <c:v>8.3951999499999998E-4</c:v>
                </c:pt>
                <c:pt idx="12984">
                  <c:v>8.3959999500000005E-4</c:v>
                </c:pt>
                <c:pt idx="12985">
                  <c:v>8.39679995E-4</c:v>
                </c:pt>
                <c:pt idx="12986">
                  <c:v>8.3975999499999996E-4</c:v>
                </c:pt>
                <c:pt idx="12987">
                  <c:v>8.3983999500000003E-4</c:v>
                </c:pt>
                <c:pt idx="12988">
                  <c:v>8.3991999499999999E-4</c:v>
                </c:pt>
                <c:pt idx="12989">
                  <c:v>8.3999999499999995E-4</c:v>
                </c:pt>
                <c:pt idx="12990">
                  <c:v>8.4007999500000001E-4</c:v>
                </c:pt>
                <c:pt idx="12991">
                  <c:v>8.4015999499999997E-4</c:v>
                </c:pt>
                <c:pt idx="12992">
                  <c:v>8.4023999500000004E-4</c:v>
                </c:pt>
                <c:pt idx="12993">
                  <c:v>8.40319995E-4</c:v>
                </c:pt>
                <c:pt idx="12994">
                  <c:v>8.4039999499999996E-4</c:v>
                </c:pt>
                <c:pt idx="12995">
                  <c:v>8.4047999500000002E-4</c:v>
                </c:pt>
                <c:pt idx="12996">
                  <c:v>8.4055999499999998E-4</c:v>
                </c:pt>
                <c:pt idx="12997">
                  <c:v>8.4063999500000005E-4</c:v>
                </c:pt>
                <c:pt idx="12998">
                  <c:v>8.4071999500000001E-4</c:v>
                </c:pt>
                <c:pt idx="12999">
                  <c:v>8.4079999499999997E-4</c:v>
                </c:pt>
                <c:pt idx="13000">
                  <c:v>8.4087999500000003E-4</c:v>
                </c:pt>
                <c:pt idx="13001">
                  <c:v>8.4095999499999999E-4</c:v>
                </c:pt>
                <c:pt idx="13002">
                  <c:v>8.4103999499999995E-4</c:v>
                </c:pt>
                <c:pt idx="13003">
                  <c:v>8.4111999500000002E-4</c:v>
                </c:pt>
                <c:pt idx="13004">
                  <c:v>8.4119999499999998E-4</c:v>
                </c:pt>
                <c:pt idx="13005">
                  <c:v>8.4127999500000004E-4</c:v>
                </c:pt>
                <c:pt idx="13006">
                  <c:v>8.41359995E-4</c:v>
                </c:pt>
                <c:pt idx="13007">
                  <c:v>8.4143999499999996E-4</c:v>
                </c:pt>
                <c:pt idx="13008">
                  <c:v>8.4151999500000003E-4</c:v>
                </c:pt>
                <c:pt idx="13009">
                  <c:v>8.4159999499999999E-4</c:v>
                </c:pt>
                <c:pt idx="13010">
                  <c:v>8.4167999500000005E-4</c:v>
                </c:pt>
                <c:pt idx="13011">
                  <c:v>8.4175999500000001E-4</c:v>
                </c:pt>
                <c:pt idx="13012">
                  <c:v>8.4183999499999997E-4</c:v>
                </c:pt>
                <c:pt idx="13013">
                  <c:v>8.4191999500000004E-4</c:v>
                </c:pt>
                <c:pt idx="13014">
                  <c:v>8.41999995E-4</c:v>
                </c:pt>
                <c:pt idx="13015">
                  <c:v>8.4207999499999995E-4</c:v>
                </c:pt>
                <c:pt idx="13016">
                  <c:v>8.4215999500000002E-4</c:v>
                </c:pt>
                <c:pt idx="13017">
                  <c:v>8.4223999499999998E-4</c:v>
                </c:pt>
                <c:pt idx="13018">
                  <c:v>8.4231999500000005E-4</c:v>
                </c:pt>
                <c:pt idx="13019">
                  <c:v>8.42399995E-4</c:v>
                </c:pt>
                <c:pt idx="13020">
                  <c:v>8.4247999499999996E-4</c:v>
                </c:pt>
                <c:pt idx="13021">
                  <c:v>8.4255999500000003E-4</c:v>
                </c:pt>
                <c:pt idx="13022">
                  <c:v>8.4263999499999999E-4</c:v>
                </c:pt>
                <c:pt idx="13023">
                  <c:v>8.4271999499999995E-4</c:v>
                </c:pt>
                <c:pt idx="13024">
                  <c:v>8.4279999500000001E-4</c:v>
                </c:pt>
                <c:pt idx="13025">
                  <c:v>8.4287999499999997E-4</c:v>
                </c:pt>
                <c:pt idx="13026">
                  <c:v>8.4295999500000004E-4</c:v>
                </c:pt>
                <c:pt idx="13027">
                  <c:v>8.43039995E-4</c:v>
                </c:pt>
                <c:pt idx="13028">
                  <c:v>8.4311999499999996E-4</c:v>
                </c:pt>
                <c:pt idx="13029">
                  <c:v>8.4319999500000002E-4</c:v>
                </c:pt>
                <c:pt idx="13030">
                  <c:v>8.4327999499999998E-4</c:v>
                </c:pt>
                <c:pt idx="13031">
                  <c:v>8.4335999500000005E-4</c:v>
                </c:pt>
                <c:pt idx="13032">
                  <c:v>8.4343999500000001E-4</c:v>
                </c:pt>
                <c:pt idx="13033">
                  <c:v>8.4351999499999997E-4</c:v>
                </c:pt>
                <c:pt idx="13034">
                  <c:v>8.4359999500000003E-4</c:v>
                </c:pt>
                <c:pt idx="13035">
                  <c:v>8.4367999499999999E-4</c:v>
                </c:pt>
                <c:pt idx="13036">
                  <c:v>8.4375999499999995E-4</c:v>
                </c:pt>
                <c:pt idx="13037">
                  <c:v>8.4383999500000002E-4</c:v>
                </c:pt>
                <c:pt idx="13038">
                  <c:v>8.4391999499999998E-4</c:v>
                </c:pt>
                <c:pt idx="13039">
                  <c:v>8.4399999500000004E-4</c:v>
                </c:pt>
                <c:pt idx="13040">
                  <c:v>8.44079995E-4</c:v>
                </c:pt>
                <c:pt idx="13041">
                  <c:v>8.4415999499999996E-4</c:v>
                </c:pt>
                <c:pt idx="13042">
                  <c:v>8.4423999500000003E-4</c:v>
                </c:pt>
                <c:pt idx="13043">
                  <c:v>8.4431999499999999E-4</c:v>
                </c:pt>
                <c:pt idx="13044">
                  <c:v>8.4439999500000005E-4</c:v>
                </c:pt>
                <c:pt idx="13045">
                  <c:v>8.4447999500000001E-4</c:v>
                </c:pt>
                <c:pt idx="13046">
                  <c:v>8.4455999499999997E-4</c:v>
                </c:pt>
                <c:pt idx="13047">
                  <c:v>8.4463999500000004E-4</c:v>
                </c:pt>
                <c:pt idx="13048">
                  <c:v>8.44719995E-4</c:v>
                </c:pt>
                <c:pt idx="13049">
                  <c:v>8.4479999499999995E-4</c:v>
                </c:pt>
                <c:pt idx="13050">
                  <c:v>8.4487999500000002E-4</c:v>
                </c:pt>
                <c:pt idx="13051">
                  <c:v>8.4495999499999998E-4</c:v>
                </c:pt>
                <c:pt idx="13052">
                  <c:v>8.4503999500000005E-4</c:v>
                </c:pt>
                <c:pt idx="13053">
                  <c:v>8.4511999500000001E-4</c:v>
                </c:pt>
                <c:pt idx="13054">
                  <c:v>8.4519999499999996E-4</c:v>
                </c:pt>
                <c:pt idx="13055">
                  <c:v>8.4527999500000003E-4</c:v>
                </c:pt>
                <c:pt idx="13056">
                  <c:v>8.4535999499999999E-4</c:v>
                </c:pt>
                <c:pt idx="13057">
                  <c:v>8.4543999499999995E-4</c:v>
                </c:pt>
                <c:pt idx="13058">
                  <c:v>8.4551999500000002E-4</c:v>
                </c:pt>
                <c:pt idx="13059">
                  <c:v>8.4559999499999997E-4</c:v>
                </c:pt>
                <c:pt idx="13060">
                  <c:v>8.4567999500000004E-4</c:v>
                </c:pt>
                <c:pt idx="13061">
                  <c:v>8.45759995E-4</c:v>
                </c:pt>
                <c:pt idx="13062">
                  <c:v>8.4583999499999996E-4</c:v>
                </c:pt>
                <c:pt idx="13063">
                  <c:v>8.4591999500000003E-4</c:v>
                </c:pt>
                <c:pt idx="13064">
                  <c:v>8.4599999499999998E-4</c:v>
                </c:pt>
                <c:pt idx="13065">
                  <c:v>8.4607999500000005E-4</c:v>
                </c:pt>
                <c:pt idx="13066">
                  <c:v>8.4615999500000001E-4</c:v>
                </c:pt>
                <c:pt idx="13067">
                  <c:v>8.4623999499999997E-4</c:v>
                </c:pt>
                <c:pt idx="13068">
                  <c:v>8.4631999500000003E-4</c:v>
                </c:pt>
                <c:pt idx="13069">
                  <c:v>8.4639999499999999E-4</c:v>
                </c:pt>
                <c:pt idx="13070">
                  <c:v>8.4647999499999995E-4</c:v>
                </c:pt>
                <c:pt idx="13071">
                  <c:v>8.4655999500000002E-4</c:v>
                </c:pt>
                <c:pt idx="13072">
                  <c:v>8.4663999499999998E-4</c:v>
                </c:pt>
                <c:pt idx="13073">
                  <c:v>8.4671999500000004E-4</c:v>
                </c:pt>
                <c:pt idx="13074">
                  <c:v>8.46799995E-4</c:v>
                </c:pt>
                <c:pt idx="13075">
                  <c:v>8.4687999499999996E-4</c:v>
                </c:pt>
                <c:pt idx="13076">
                  <c:v>8.4695999500000003E-4</c:v>
                </c:pt>
                <c:pt idx="13077">
                  <c:v>8.4703999499999999E-4</c:v>
                </c:pt>
                <c:pt idx="13078">
                  <c:v>8.4711999499999995E-4</c:v>
                </c:pt>
                <c:pt idx="13079">
                  <c:v>8.4719999500000001E-4</c:v>
                </c:pt>
                <c:pt idx="13080">
                  <c:v>8.4727999499999997E-4</c:v>
                </c:pt>
                <c:pt idx="13081">
                  <c:v>8.4735999500000004E-4</c:v>
                </c:pt>
                <c:pt idx="13082">
                  <c:v>8.47439995E-4</c:v>
                </c:pt>
                <c:pt idx="13083">
                  <c:v>8.4751999499999996E-4</c:v>
                </c:pt>
                <c:pt idx="13084">
                  <c:v>8.4759999500000002E-4</c:v>
                </c:pt>
                <c:pt idx="13085">
                  <c:v>8.4767999499999998E-4</c:v>
                </c:pt>
                <c:pt idx="13086">
                  <c:v>8.4775999500000005E-4</c:v>
                </c:pt>
                <c:pt idx="13087">
                  <c:v>8.4783999500000001E-4</c:v>
                </c:pt>
                <c:pt idx="13088">
                  <c:v>8.4791999499999997E-4</c:v>
                </c:pt>
                <c:pt idx="13089">
                  <c:v>8.4799999500000003E-4</c:v>
                </c:pt>
                <c:pt idx="13090">
                  <c:v>8.4807999499999999E-4</c:v>
                </c:pt>
                <c:pt idx="13091">
                  <c:v>8.4815999499999995E-4</c:v>
                </c:pt>
                <c:pt idx="13092">
                  <c:v>8.4823999500000002E-4</c:v>
                </c:pt>
                <c:pt idx="13093">
                  <c:v>8.4831999499999998E-4</c:v>
                </c:pt>
                <c:pt idx="13094">
                  <c:v>8.4839999500000004E-4</c:v>
                </c:pt>
                <c:pt idx="13095">
                  <c:v>8.48479995E-4</c:v>
                </c:pt>
                <c:pt idx="13096">
                  <c:v>8.4855999499999996E-4</c:v>
                </c:pt>
                <c:pt idx="13097">
                  <c:v>8.4863999500000003E-4</c:v>
                </c:pt>
                <c:pt idx="13098">
                  <c:v>8.4871999499999998E-4</c:v>
                </c:pt>
                <c:pt idx="13099">
                  <c:v>8.4879999500000005E-4</c:v>
                </c:pt>
                <c:pt idx="13100">
                  <c:v>8.4887999500000001E-4</c:v>
                </c:pt>
                <c:pt idx="13101">
                  <c:v>8.4895999499999997E-4</c:v>
                </c:pt>
                <c:pt idx="13102">
                  <c:v>8.4903999500000004E-4</c:v>
                </c:pt>
                <c:pt idx="13103">
                  <c:v>8.4911999499999999E-4</c:v>
                </c:pt>
                <c:pt idx="13104">
                  <c:v>8.4919999499999995E-4</c:v>
                </c:pt>
                <c:pt idx="13105">
                  <c:v>8.4927999500000002E-4</c:v>
                </c:pt>
                <c:pt idx="13106">
                  <c:v>8.4935999499999998E-4</c:v>
                </c:pt>
                <c:pt idx="13107">
                  <c:v>8.4943999500000005E-4</c:v>
                </c:pt>
                <c:pt idx="13108">
                  <c:v>8.49519995E-4</c:v>
                </c:pt>
                <c:pt idx="13109">
                  <c:v>8.4959999499999996E-4</c:v>
                </c:pt>
                <c:pt idx="13110">
                  <c:v>8.4967999500000003E-4</c:v>
                </c:pt>
                <c:pt idx="13111">
                  <c:v>8.4975999499999999E-4</c:v>
                </c:pt>
                <c:pt idx="13112">
                  <c:v>8.4983999499999995E-4</c:v>
                </c:pt>
                <c:pt idx="13113">
                  <c:v>8.4991999500000001E-4</c:v>
                </c:pt>
                <c:pt idx="13114">
                  <c:v>8.4999999499999997E-4</c:v>
                </c:pt>
                <c:pt idx="13115">
                  <c:v>8.5007999500000004E-4</c:v>
                </c:pt>
                <c:pt idx="13116">
                  <c:v>8.50159995E-4</c:v>
                </c:pt>
                <c:pt idx="13117">
                  <c:v>8.5023999499999996E-4</c:v>
                </c:pt>
                <c:pt idx="13118">
                  <c:v>8.5031999500000002E-4</c:v>
                </c:pt>
                <c:pt idx="13119">
                  <c:v>8.5039999499999998E-4</c:v>
                </c:pt>
                <c:pt idx="13120">
                  <c:v>8.5047999500000005E-4</c:v>
                </c:pt>
                <c:pt idx="13121">
                  <c:v>8.5055999500000001E-4</c:v>
                </c:pt>
                <c:pt idx="13122">
                  <c:v>8.5063999499999997E-4</c:v>
                </c:pt>
                <c:pt idx="13123">
                  <c:v>8.5071999500000003E-4</c:v>
                </c:pt>
                <c:pt idx="13124">
                  <c:v>8.5079999499999999E-4</c:v>
                </c:pt>
                <c:pt idx="13125">
                  <c:v>8.5087999499999995E-4</c:v>
                </c:pt>
                <c:pt idx="13126">
                  <c:v>8.5095999500000002E-4</c:v>
                </c:pt>
                <c:pt idx="13127">
                  <c:v>8.5103999499999998E-4</c:v>
                </c:pt>
                <c:pt idx="13128">
                  <c:v>8.5111999500000004E-4</c:v>
                </c:pt>
                <c:pt idx="13129">
                  <c:v>8.51199995E-4</c:v>
                </c:pt>
                <c:pt idx="13130">
                  <c:v>8.5127999499999996E-4</c:v>
                </c:pt>
                <c:pt idx="13131">
                  <c:v>8.5135999500000003E-4</c:v>
                </c:pt>
                <c:pt idx="13132">
                  <c:v>8.5143999499999999E-4</c:v>
                </c:pt>
                <c:pt idx="13133">
                  <c:v>8.5151999500000005E-4</c:v>
                </c:pt>
                <c:pt idx="13134">
                  <c:v>8.5159999500000001E-4</c:v>
                </c:pt>
                <c:pt idx="13135">
                  <c:v>8.5167999499999997E-4</c:v>
                </c:pt>
                <c:pt idx="13136">
                  <c:v>8.5175999500000004E-4</c:v>
                </c:pt>
                <c:pt idx="13137">
                  <c:v>8.51839995E-4</c:v>
                </c:pt>
                <c:pt idx="13138">
                  <c:v>8.5191999499999995E-4</c:v>
                </c:pt>
                <c:pt idx="13139">
                  <c:v>8.5199999500000002E-4</c:v>
                </c:pt>
                <c:pt idx="13140">
                  <c:v>8.5207999499999998E-4</c:v>
                </c:pt>
                <c:pt idx="13141">
                  <c:v>8.5215999500000005E-4</c:v>
                </c:pt>
                <c:pt idx="13142">
                  <c:v>8.5223999500000001E-4</c:v>
                </c:pt>
                <c:pt idx="13143">
                  <c:v>8.5231999499999996E-4</c:v>
                </c:pt>
                <c:pt idx="13144">
                  <c:v>8.5239999500000003E-4</c:v>
                </c:pt>
                <c:pt idx="13145">
                  <c:v>8.5247999499999999E-4</c:v>
                </c:pt>
                <c:pt idx="13146">
                  <c:v>8.5255999499999995E-4</c:v>
                </c:pt>
                <c:pt idx="13147">
                  <c:v>8.5263999500000002E-4</c:v>
                </c:pt>
                <c:pt idx="13148">
                  <c:v>8.5271999499999997E-4</c:v>
                </c:pt>
                <c:pt idx="13149">
                  <c:v>8.5279999500000004E-4</c:v>
                </c:pt>
                <c:pt idx="13150">
                  <c:v>8.52879995E-4</c:v>
                </c:pt>
                <c:pt idx="13151">
                  <c:v>8.5295999499999996E-4</c:v>
                </c:pt>
                <c:pt idx="13152">
                  <c:v>8.5303999500000002E-4</c:v>
                </c:pt>
                <c:pt idx="13153">
                  <c:v>8.5311999499999998E-4</c:v>
                </c:pt>
                <c:pt idx="13154">
                  <c:v>8.5319999500000005E-4</c:v>
                </c:pt>
                <c:pt idx="13155">
                  <c:v>8.5327999500000001E-4</c:v>
                </c:pt>
                <c:pt idx="13156">
                  <c:v>8.5335999499999997E-4</c:v>
                </c:pt>
                <c:pt idx="13157">
                  <c:v>8.5343999500000003E-4</c:v>
                </c:pt>
                <c:pt idx="13158">
                  <c:v>8.5351999499999999E-4</c:v>
                </c:pt>
                <c:pt idx="13159">
                  <c:v>8.5359999499999995E-4</c:v>
                </c:pt>
                <c:pt idx="13160">
                  <c:v>8.5367999500000002E-4</c:v>
                </c:pt>
                <c:pt idx="13161">
                  <c:v>8.5375999499999998E-4</c:v>
                </c:pt>
                <c:pt idx="13162">
                  <c:v>8.5383999500000004E-4</c:v>
                </c:pt>
                <c:pt idx="13163">
                  <c:v>8.53919995E-4</c:v>
                </c:pt>
                <c:pt idx="13164">
                  <c:v>8.5399999499999996E-4</c:v>
                </c:pt>
                <c:pt idx="13165">
                  <c:v>8.5407999500000003E-4</c:v>
                </c:pt>
                <c:pt idx="13166">
                  <c:v>8.5415999499999999E-4</c:v>
                </c:pt>
                <c:pt idx="13167">
                  <c:v>8.5423999500000005E-4</c:v>
                </c:pt>
                <c:pt idx="13168">
                  <c:v>8.5431999500000001E-4</c:v>
                </c:pt>
                <c:pt idx="13169">
                  <c:v>8.5439999499999997E-4</c:v>
                </c:pt>
                <c:pt idx="13170">
                  <c:v>8.5447999500000004E-4</c:v>
                </c:pt>
                <c:pt idx="13171">
                  <c:v>8.54559995E-4</c:v>
                </c:pt>
                <c:pt idx="13172">
                  <c:v>8.5463999499999996E-4</c:v>
                </c:pt>
                <c:pt idx="13173">
                  <c:v>8.5471999500000002E-4</c:v>
                </c:pt>
                <c:pt idx="13174">
                  <c:v>8.5479999499999998E-4</c:v>
                </c:pt>
                <c:pt idx="13175">
                  <c:v>8.5487999500000005E-4</c:v>
                </c:pt>
                <c:pt idx="13176">
                  <c:v>8.5495999500000001E-4</c:v>
                </c:pt>
                <c:pt idx="13177">
                  <c:v>8.5503999499999997E-4</c:v>
                </c:pt>
                <c:pt idx="13178">
                  <c:v>8.5511999500000003E-4</c:v>
                </c:pt>
                <c:pt idx="13179">
                  <c:v>8.5519999499999999E-4</c:v>
                </c:pt>
                <c:pt idx="13180">
                  <c:v>8.5527999499999995E-4</c:v>
                </c:pt>
                <c:pt idx="13181">
                  <c:v>8.5535999500000002E-4</c:v>
                </c:pt>
                <c:pt idx="13182">
                  <c:v>8.5543999499999997E-4</c:v>
                </c:pt>
                <c:pt idx="13183">
                  <c:v>8.5551999500000004E-4</c:v>
                </c:pt>
                <c:pt idx="13184">
                  <c:v>8.55599995E-4</c:v>
                </c:pt>
                <c:pt idx="13185">
                  <c:v>8.5567999499999996E-4</c:v>
                </c:pt>
                <c:pt idx="13186">
                  <c:v>8.5575999500000003E-4</c:v>
                </c:pt>
                <c:pt idx="13187">
                  <c:v>8.5583999499999998E-4</c:v>
                </c:pt>
                <c:pt idx="13188">
                  <c:v>8.5591999500000005E-4</c:v>
                </c:pt>
                <c:pt idx="13189">
                  <c:v>8.5599999500000001E-4</c:v>
                </c:pt>
                <c:pt idx="13190">
                  <c:v>8.5607999499999997E-4</c:v>
                </c:pt>
                <c:pt idx="13191">
                  <c:v>8.5615999500000004E-4</c:v>
                </c:pt>
                <c:pt idx="13192">
                  <c:v>8.5623999499999999E-4</c:v>
                </c:pt>
                <c:pt idx="13193">
                  <c:v>8.5631999499999995E-4</c:v>
                </c:pt>
                <c:pt idx="13194">
                  <c:v>8.5639999500000002E-4</c:v>
                </c:pt>
                <c:pt idx="13195">
                  <c:v>8.5647999499999998E-4</c:v>
                </c:pt>
                <c:pt idx="13196">
                  <c:v>8.5655999500000005E-4</c:v>
                </c:pt>
                <c:pt idx="13197">
                  <c:v>8.56639995E-4</c:v>
                </c:pt>
                <c:pt idx="13198">
                  <c:v>8.5671999499999996E-4</c:v>
                </c:pt>
                <c:pt idx="13199">
                  <c:v>8.5679999500000003E-4</c:v>
                </c:pt>
                <c:pt idx="13200">
                  <c:v>8.5687999499999999E-4</c:v>
                </c:pt>
                <c:pt idx="13201">
                  <c:v>8.5695999499999995E-4</c:v>
                </c:pt>
                <c:pt idx="13202">
                  <c:v>8.5703999500000001E-4</c:v>
                </c:pt>
                <c:pt idx="13203">
                  <c:v>8.5711999499999997E-4</c:v>
                </c:pt>
                <c:pt idx="13204">
                  <c:v>8.5719999500000004E-4</c:v>
                </c:pt>
                <c:pt idx="13205">
                  <c:v>8.57279995E-4</c:v>
                </c:pt>
                <c:pt idx="13206">
                  <c:v>8.5735999499999996E-4</c:v>
                </c:pt>
                <c:pt idx="13207">
                  <c:v>8.5743999500000002E-4</c:v>
                </c:pt>
                <c:pt idx="13208">
                  <c:v>8.5751999499999998E-4</c:v>
                </c:pt>
                <c:pt idx="13209">
                  <c:v>8.5759999500000005E-4</c:v>
                </c:pt>
                <c:pt idx="13210">
                  <c:v>8.5767999500000001E-4</c:v>
                </c:pt>
                <c:pt idx="13211">
                  <c:v>8.5775999499999997E-4</c:v>
                </c:pt>
                <c:pt idx="13212">
                  <c:v>8.5783999500000003E-4</c:v>
                </c:pt>
                <c:pt idx="13213">
                  <c:v>8.5791999499999999E-4</c:v>
                </c:pt>
                <c:pt idx="13214">
                  <c:v>8.5799999499999995E-4</c:v>
                </c:pt>
                <c:pt idx="13215">
                  <c:v>8.5807999500000002E-4</c:v>
                </c:pt>
                <c:pt idx="13216">
                  <c:v>8.5815999499999998E-4</c:v>
                </c:pt>
                <c:pt idx="13217">
                  <c:v>8.5823999500000004E-4</c:v>
                </c:pt>
                <c:pt idx="13218">
                  <c:v>8.58319995E-4</c:v>
                </c:pt>
                <c:pt idx="13219">
                  <c:v>8.5839999499999996E-4</c:v>
                </c:pt>
                <c:pt idx="13220">
                  <c:v>8.5847999500000003E-4</c:v>
                </c:pt>
                <c:pt idx="13221">
                  <c:v>8.5855999499999999E-4</c:v>
                </c:pt>
                <c:pt idx="13222">
                  <c:v>8.5863999500000005E-4</c:v>
                </c:pt>
                <c:pt idx="13223">
                  <c:v>8.5871999500000001E-4</c:v>
                </c:pt>
                <c:pt idx="13224">
                  <c:v>8.5879999499999997E-4</c:v>
                </c:pt>
                <c:pt idx="13225">
                  <c:v>8.5887999500000004E-4</c:v>
                </c:pt>
                <c:pt idx="13226">
                  <c:v>8.58959995E-4</c:v>
                </c:pt>
                <c:pt idx="13227">
                  <c:v>8.5903999499999995E-4</c:v>
                </c:pt>
                <c:pt idx="13228">
                  <c:v>8.5911999500000002E-4</c:v>
                </c:pt>
                <c:pt idx="13229">
                  <c:v>8.5919999499999998E-4</c:v>
                </c:pt>
                <c:pt idx="13230">
                  <c:v>8.5927999500000005E-4</c:v>
                </c:pt>
                <c:pt idx="13231">
                  <c:v>8.59359995E-4</c:v>
                </c:pt>
                <c:pt idx="13232">
                  <c:v>8.5943999499999996E-4</c:v>
                </c:pt>
                <c:pt idx="13233">
                  <c:v>8.5951999500000003E-4</c:v>
                </c:pt>
                <c:pt idx="13234">
                  <c:v>8.5959999499999999E-4</c:v>
                </c:pt>
                <c:pt idx="13235">
                  <c:v>8.5967999499999995E-4</c:v>
                </c:pt>
                <c:pt idx="13236">
                  <c:v>8.5975999500000001E-4</c:v>
                </c:pt>
                <c:pt idx="13237">
                  <c:v>8.5983999499999997E-4</c:v>
                </c:pt>
                <c:pt idx="13238">
                  <c:v>8.5991999500000004E-4</c:v>
                </c:pt>
                <c:pt idx="13239">
                  <c:v>8.59999995E-4</c:v>
                </c:pt>
                <c:pt idx="13240">
                  <c:v>8.6007999499999996E-4</c:v>
                </c:pt>
                <c:pt idx="13241">
                  <c:v>8.6015999500000002E-4</c:v>
                </c:pt>
                <c:pt idx="13242">
                  <c:v>8.6023999499999998E-4</c:v>
                </c:pt>
                <c:pt idx="13243">
                  <c:v>8.6031999500000005E-4</c:v>
                </c:pt>
                <c:pt idx="13244">
                  <c:v>8.6039999500000001E-4</c:v>
                </c:pt>
                <c:pt idx="13245">
                  <c:v>8.6047999499999997E-4</c:v>
                </c:pt>
                <c:pt idx="13246">
                  <c:v>8.6055999500000003E-4</c:v>
                </c:pt>
                <c:pt idx="13247">
                  <c:v>8.6063999499999999E-4</c:v>
                </c:pt>
                <c:pt idx="13248">
                  <c:v>8.6071999499999995E-4</c:v>
                </c:pt>
                <c:pt idx="13249">
                  <c:v>8.6079999500000002E-4</c:v>
                </c:pt>
                <c:pt idx="13250">
                  <c:v>8.6087999499999998E-4</c:v>
                </c:pt>
                <c:pt idx="13251">
                  <c:v>8.6095999500000004E-4</c:v>
                </c:pt>
                <c:pt idx="13252">
                  <c:v>8.61039995E-4</c:v>
                </c:pt>
                <c:pt idx="13253">
                  <c:v>8.6111999499999996E-4</c:v>
                </c:pt>
                <c:pt idx="13254">
                  <c:v>8.6119999500000003E-4</c:v>
                </c:pt>
                <c:pt idx="13255">
                  <c:v>8.6127999499999999E-4</c:v>
                </c:pt>
                <c:pt idx="13256">
                  <c:v>8.6135999500000005E-4</c:v>
                </c:pt>
                <c:pt idx="13257">
                  <c:v>8.6143999500000001E-4</c:v>
                </c:pt>
                <c:pt idx="13258">
                  <c:v>8.6151999499999997E-4</c:v>
                </c:pt>
                <c:pt idx="13259">
                  <c:v>8.6159999500000004E-4</c:v>
                </c:pt>
                <c:pt idx="13260">
                  <c:v>8.61679995E-4</c:v>
                </c:pt>
                <c:pt idx="13261">
                  <c:v>8.6175999499999995E-4</c:v>
                </c:pt>
                <c:pt idx="13262">
                  <c:v>8.6183999500000002E-4</c:v>
                </c:pt>
                <c:pt idx="13263">
                  <c:v>8.6191999499999998E-4</c:v>
                </c:pt>
                <c:pt idx="13264">
                  <c:v>8.6199999500000005E-4</c:v>
                </c:pt>
                <c:pt idx="13265">
                  <c:v>8.6207999500000001E-4</c:v>
                </c:pt>
                <c:pt idx="13266">
                  <c:v>8.6215999499999996E-4</c:v>
                </c:pt>
                <c:pt idx="13267">
                  <c:v>8.6223999500000003E-4</c:v>
                </c:pt>
                <c:pt idx="13268">
                  <c:v>8.6231999499999999E-4</c:v>
                </c:pt>
                <c:pt idx="13269">
                  <c:v>8.6239999499999995E-4</c:v>
                </c:pt>
                <c:pt idx="13270">
                  <c:v>8.6247999500000002E-4</c:v>
                </c:pt>
                <c:pt idx="13271">
                  <c:v>8.6255999499999997E-4</c:v>
                </c:pt>
                <c:pt idx="13272">
                  <c:v>8.6263999500000004E-4</c:v>
                </c:pt>
                <c:pt idx="13273">
                  <c:v>8.62719995E-4</c:v>
                </c:pt>
                <c:pt idx="13274">
                  <c:v>8.6279999499999996E-4</c:v>
                </c:pt>
                <c:pt idx="13275">
                  <c:v>8.6287999500000003E-4</c:v>
                </c:pt>
                <c:pt idx="13276">
                  <c:v>8.6295999499999998E-4</c:v>
                </c:pt>
                <c:pt idx="13277">
                  <c:v>8.6303999500000005E-4</c:v>
                </c:pt>
                <c:pt idx="13278">
                  <c:v>8.6311999500000001E-4</c:v>
                </c:pt>
                <c:pt idx="13279">
                  <c:v>8.6319999499999997E-4</c:v>
                </c:pt>
                <c:pt idx="13280">
                  <c:v>8.6327999500000004E-4</c:v>
                </c:pt>
                <c:pt idx="13281">
                  <c:v>8.6335999499999999E-4</c:v>
                </c:pt>
                <c:pt idx="13282">
                  <c:v>8.6343999499999995E-4</c:v>
                </c:pt>
                <c:pt idx="13283">
                  <c:v>8.6351999500000002E-4</c:v>
                </c:pt>
                <c:pt idx="13284">
                  <c:v>8.6359999499999998E-4</c:v>
                </c:pt>
                <c:pt idx="13285">
                  <c:v>8.6367999500000004E-4</c:v>
                </c:pt>
                <c:pt idx="13286">
                  <c:v>8.63759995E-4</c:v>
                </c:pt>
                <c:pt idx="13287">
                  <c:v>8.6383999499999996E-4</c:v>
                </c:pt>
                <c:pt idx="13288">
                  <c:v>8.6391999500000003E-4</c:v>
                </c:pt>
                <c:pt idx="13289">
                  <c:v>8.6399999499999999E-4</c:v>
                </c:pt>
                <c:pt idx="13290">
                  <c:v>8.6407999499999995E-4</c:v>
                </c:pt>
                <c:pt idx="13291">
                  <c:v>8.6415999500000001E-4</c:v>
                </c:pt>
                <c:pt idx="13292">
                  <c:v>8.6423999499999997E-4</c:v>
                </c:pt>
                <c:pt idx="13293">
                  <c:v>8.6431999500000004E-4</c:v>
                </c:pt>
                <c:pt idx="13294">
                  <c:v>8.64399995E-4</c:v>
                </c:pt>
                <c:pt idx="13295">
                  <c:v>8.6447999499999996E-4</c:v>
                </c:pt>
                <c:pt idx="13296">
                  <c:v>8.6455999500000002E-4</c:v>
                </c:pt>
                <c:pt idx="13297">
                  <c:v>8.6463999499999998E-4</c:v>
                </c:pt>
                <c:pt idx="13298">
                  <c:v>8.6471999500000005E-4</c:v>
                </c:pt>
                <c:pt idx="13299">
                  <c:v>8.6479999500000001E-4</c:v>
                </c:pt>
                <c:pt idx="13300">
                  <c:v>8.6487999499999997E-4</c:v>
                </c:pt>
                <c:pt idx="13301">
                  <c:v>8.6495999500000003E-4</c:v>
                </c:pt>
                <c:pt idx="13302">
                  <c:v>8.6503999499999999E-4</c:v>
                </c:pt>
                <c:pt idx="13303">
                  <c:v>8.6511999499999995E-4</c:v>
                </c:pt>
                <c:pt idx="13304">
                  <c:v>8.6519999500000002E-4</c:v>
                </c:pt>
                <c:pt idx="13305">
                  <c:v>8.6527999499999998E-4</c:v>
                </c:pt>
                <c:pt idx="13306">
                  <c:v>8.6535999500000004E-4</c:v>
                </c:pt>
                <c:pt idx="13307">
                  <c:v>8.65439995E-4</c:v>
                </c:pt>
                <c:pt idx="13308">
                  <c:v>8.6551999499999996E-4</c:v>
                </c:pt>
                <c:pt idx="13309">
                  <c:v>8.6559999500000003E-4</c:v>
                </c:pt>
                <c:pt idx="13310">
                  <c:v>8.6567999499999999E-4</c:v>
                </c:pt>
                <c:pt idx="13311">
                  <c:v>8.6575999500000005E-4</c:v>
                </c:pt>
                <c:pt idx="13312">
                  <c:v>8.6583999500000001E-4</c:v>
                </c:pt>
                <c:pt idx="13313">
                  <c:v>8.6591999499999997E-4</c:v>
                </c:pt>
                <c:pt idx="13314">
                  <c:v>8.6599999500000004E-4</c:v>
                </c:pt>
                <c:pt idx="13315">
                  <c:v>8.6607999499999999E-4</c:v>
                </c:pt>
                <c:pt idx="13316">
                  <c:v>8.6615999499999995E-4</c:v>
                </c:pt>
                <c:pt idx="13317">
                  <c:v>8.6623999500000002E-4</c:v>
                </c:pt>
                <c:pt idx="13318">
                  <c:v>8.6631999499999998E-4</c:v>
                </c:pt>
                <c:pt idx="13319">
                  <c:v>8.6639999500000005E-4</c:v>
                </c:pt>
                <c:pt idx="13320">
                  <c:v>8.66479995E-4</c:v>
                </c:pt>
                <c:pt idx="13321">
                  <c:v>8.6655999499999996E-4</c:v>
                </c:pt>
                <c:pt idx="13322">
                  <c:v>8.6663999500000003E-4</c:v>
                </c:pt>
                <c:pt idx="13323">
                  <c:v>8.6671999499999999E-4</c:v>
                </c:pt>
                <c:pt idx="13324">
                  <c:v>8.6679999499999995E-4</c:v>
                </c:pt>
                <c:pt idx="13325">
                  <c:v>8.6687999500000001E-4</c:v>
                </c:pt>
                <c:pt idx="13326">
                  <c:v>8.6695999499999997E-4</c:v>
                </c:pt>
                <c:pt idx="13327">
                  <c:v>8.6703999500000004E-4</c:v>
                </c:pt>
                <c:pt idx="13328">
                  <c:v>8.67119995E-4</c:v>
                </c:pt>
                <c:pt idx="13329">
                  <c:v>8.6719999499999996E-4</c:v>
                </c:pt>
                <c:pt idx="13330">
                  <c:v>8.6727999500000002E-4</c:v>
                </c:pt>
                <c:pt idx="13331">
                  <c:v>8.6735999499999998E-4</c:v>
                </c:pt>
                <c:pt idx="13332">
                  <c:v>8.6743999500000005E-4</c:v>
                </c:pt>
                <c:pt idx="13333">
                  <c:v>8.6751999500000001E-4</c:v>
                </c:pt>
                <c:pt idx="13334">
                  <c:v>8.6759999499999997E-4</c:v>
                </c:pt>
                <c:pt idx="13335">
                  <c:v>8.6767999500000003E-4</c:v>
                </c:pt>
                <c:pt idx="13336">
                  <c:v>8.6775999499999999E-4</c:v>
                </c:pt>
                <c:pt idx="13337">
                  <c:v>8.6783999499999995E-4</c:v>
                </c:pt>
                <c:pt idx="13338">
                  <c:v>8.6791999500000002E-4</c:v>
                </c:pt>
                <c:pt idx="13339">
                  <c:v>8.6799999499999998E-4</c:v>
                </c:pt>
                <c:pt idx="13340">
                  <c:v>8.6807999500000004E-4</c:v>
                </c:pt>
                <c:pt idx="13341">
                  <c:v>8.68159995E-4</c:v>
                </c:pt>
                <c:pt idx="13342">
                  <c:v>8.6823999499999996E-4</c:v>
                </c:pt>
                <c:pt idx="13343">
                  <c:v>8.6831999500000003E-4</c:v>
                </c:pt>
                <c:pt idx="13344">
                  <c:v>8.6839999499999999E-4</c:v>
                </c:pt>
                <c:pt idx="13345">
                  <c:v>8.6847999500000005E-4</c:v>
                </c:pt>
                <c:pt idx="13346">
                  <c:v>8.6855999500000001E-4</c:v>
                </c:pt>
                <c:pt idx="13347">
                  <c:v>8.6863999499999997E-4</c:v>
                </c:pt>
                <c:pt idx="13348">
                  <c:v>8.6871999500000004E-4</c:v>
                </c:pt>
                <c:pt idx="13349">
                  <c:v>8.68799995E-4</c:v>
                </c:pt>
                <c:pt idx="13350">
                  <c:v>8.6887999499999995E-4</c:v>
                </c:pt>
                <c:pt idx="13351">
                  <c:v>8.6895999500000002E-4</c:v>
                </c:pt>
                <c:pt idx="13352">
                  <c:v>8.6903999499999998E-4</c:v>
                </c:pt>
                <c:pt idx="13353">
                  <c:v>8.6911999500000005E-4</c:v>
                </c:pt>
                <c:pt idx="13354">
                  <c:v>8.6919999500000001E-4</c:v>
                </c:pt>
                <c:pt idx="13355">
                  <c:v>8.6927999499999996E-4</c:v>
                </c:pt>
                <c:pt idx="13356">
                  <c:v>8.6935999500000003E-4</c:v>
                </c:pt>
                <c:pt idx="13357">
                  <c:v>8.6943999499999999E-4</c:v>
                </c:pt>
                <c:pt idx="13358">
                  <c:v>8.6951999499999995E-4</c:v>
                </c:pt>
                <c:pt idx="13359">
                  <c:v>8.6959999500000002E-4</c:v>
                </c:pt>
                <c:pt idx="13360">
                  <c:v>8.6967999499999997E-4</c:v>
                </c:pt>
                <c:pt idx="13361">
                  <c:v>8.6975999500000004E-4</c:v>
                </c:pt>
                <c:pt idx="13362">
                  <c:v>8.69839995E-4</c:v>
                </c:pt>
                <c:pt idx="13363">
                  <c:v>8.6991999499999996E-4</c:v>
                </c:pt>
                <c:pt idx="13364">
                  <c:v>8.6999999500000003E-4</c:v>
                </c:pt>
                <c:pt idx="13365">
                  <c:v>8.7007999499999998E-4</c:v>
                </c:pt>
                <c:pt idx="13366">
                  <c:v>8.7015999500000005E-4</c:v>
                </c:pt>
                <c:pt idx="13367">
                  <c:v>8.7023999500000001E-4</c:v>
                </c:pt>
                <c:pt idx="13368">
                  <c:v>8.7031999499999997E-4</c:v>
                </c:pt>
                <c:pt idx="13369">
                  <c:v>8.7039999500000003E-4</c:v>
                </c:pt>
                <c:pt idx="13370">
                  <c:v>8.7047999499999999E-4</c:v>
                </c:pt>
                <c:pt idx="13371">
                  <c:v>8.7055999499999995E-4</c:v>
                </c:pt>
                <c:pt idx="13372">
                  <c:v>8.7063999500000002E-4</c:v>
                </c:pt>
                <c:pt idx="13373">
                  <c:v>8.7071999499999998E-4</c:v>
                </c:pt>
                <c:pt idx="13374">
                  <c:v>8.7079999500000004E-4</c:v>
                </c:pt>
                <c:pt idx="13375">
                  <c:v>8.70879995E-4</c:v>
                </c:pt>
                <c:pt idx="13376">
                  <c:v>8.7095999499999996E-4</c:v>
                </c:pt>
                <c:pt idx="13377">
                  <c:v>8.7103999500000003E-4</c:v>
                </c:pt>
                <c:pt idx="13378">
                  <c:v>8.7111999499999999E-4</c:v>
                </c:pt>
                <c:pt idx="13379">
                  <c:v>8.7119999499999995E-4</c:v>
                </c:pt>
                <c:pt idx="13380">
                  <c:v>8.7127999500000001E-4</c:v>
                </c:pt>
                <c:pt idx="13381">
                  <c:v>8.7135999499999997E-4</c:v>
                </c:pt>
                <c:pt idx="13382">
                  <c:v>8.7143999500000004E-4</c:v>
                </c:pt>
                <c:pt idx="13383">
                  <c:v>8.71519995E-4</c:v>
                </c:pt>
                <c:pt idx="13384">
                  <c:v>8.7159999499999996E-4</c:v>
                </c:pt>
                <c:pt idx="13385">
                  <c:v>8.7167999500000002E-4</c:v>
                </c:pt>
                <c:pt idx="13386">
                  <c:v>8.7175999499999998E-4</c:v>
                </c:pt>
                <c:pt idx="13387">
                  <c:v>8.7183999500000005E-4</c:v>
                </c:pt>
                <c:pt idx="13388">
                  <c:v>8.7191999500000001E-4</c:v>
                </c:pt>
                <c:pt idx="13389">
                  <c:v>8.7199999499999997E-4</c:v>
                </c:pt>
                <c:pt idx="13390">
                  <c:v>8.7207999500000003E-4</c:v>
                </c:pt>
                <c:pt idx="13391">
                  <c:v>8.7215999499999999E-4</c:v>
                </c:pt>
                <c:pt idx="13392">
                  <c:v>8.7223999499999995E-4</c:v>
                </c:pt>
                <c:pt idx="13393">
                  <c:v>8.7231999500000002E-4</c:v>
                </c:pt>
                <c:pt idx="13394">
                  <c:v>8.7239999499999997E-4</c:v>
                </c:pt>
                <c:pt idx="13395">
                  <c:v>8.7247999500000004E-4</c:v>
                </c:pt>
                <c:pt idx="13396">
                  <c:v>8.72559995E-4</c:v>
                </c:pt>
                <c:pt idx="13397">
                  <c:v>8.7263999499999996E-4</c:v>
                </c:pt>
                <c:pt idx="13398">
                  <c:v>8.7271999500000003E-4</c:v>
                </c:pt>
                <c:pt idx="13399">
                  <c:v>8.7279999499999998E-4</c:v>
                </c:pt>
                <c:pt idx="13400">
                  <c:v>8.7287999500000005E-4</c:v>
                </c:pt>
                <c:pt idx="13401">
                  <c:v>8.7295999500000001E-4</c:v>
                </c:pt>
                <c:pt idx="13402">
                  <c:v>8.7303999499999997E-4</c:v>
                </c:pt>
                <c:pt idx="13403">
                  <c:v>8.7311999500000004E-4</c:v>
                </c:pt>
                <c:pt idx="13404">
                  <c:v>8.7319999499999999E-4</c:v>
                </c:pt>
                <c:pt idx="13405">
                  <c:v>8.7327999499999995E-4</c:v>
                </c:pt>
                <c:pt idx="13406">
                  <c:v>8.7335999500000002E-4</c:v>
                </c:pt>
                <c:pt idx="13407">
                  <c:v>8.7343999499999998E-4</c:v>
                </c:pt>
                <c:pt idx="13408">
                  <c:v>8.7351999500000005E-4</c:v>
                </c:pt>
                <c:pt idx="13409">
                  <c:v>8.73599995E-4</c:v>
                </c:pt>
                <c:pt idx="13410">
                  <c:v>8.7367999499999996E-4</c:v>
                </c:pt>
                <c:pt idx="13411">
                  <c:v>8.7375999500000003E-4</c:v>
                </c:pt>
                <c:pt idx="13412">
                  <c:v>8.7383999499999999E-4</c:v>
                </c:pt>
                <c:pt idx="13413">
                  <c:v>8.7391999499999995E-4</c:v>
                </c:pt>
                <c:pt idx="13414">
                  <c:v>8.7399999500000001E-4</c:v>
                </c:pt>
                <c:pt idx="13415">
                  <c:v>8.7407999499999997E-4</c:v>
                </c:pt>
                <c:pt idx="13416">
                  <c:v>8.7415999500000004E-4</c:v>
                </c:pt>
                <c:pt idx="13417">
                  <c:v>8.74239995E-4</c:v>
                </c:pt>
                <c:pt idx="13418">
                  <c:v>8.7431999499999996E-4</c:v>
                </c:pt>
                <c:pt idx="13419">
                  <c:v>8.7439999500000002E-4</c:v>
                </c:pt>
                <c:pt idx="13420">
                  <c:v>8.7447999499999998E-4</c:v>
                </c:pt>
                <c:pt idx="13421">
                  <c:v>8.7455999500000005E-4</c:v>
                </c:pt>
                <c:pt idx="13422">
                  <c:v>8.7463999500000001E-4</c:v>
                </c:pt>
                <c:pt idx="13423">
                  <c:v>8.7471999499999997E-4</c:v>
                </c:pt>
                <c:pt idx="13424">
                  <c:v>8.7479999500000003E-4</c:v>
                </c:pt>
                <c:pt idx="13425">
                  <c:v>8.7487999499999999E-4</c:v>
                </c:pt>
                <c:pt idx="13426">
                  <c:v>8.7495999499999995E-4</c:v>
                </c:pt>
                <c:pt idx="13427">
                  <c:v>8.7503999500000002E-4</c:v>
                </c:pt>
                <c:pt idx="13428">
                  <c:v>8.7511999499999998E-4</c:v>
                </c:pt>
                <c:pt idx="13429">
                  <c:v>8.7519999500000004E-4</c:v>
                </c:pt>
                <c:pt idx="13430">
                  <c:v>8.75279995E-4</c:v>
                </c:pt>
                <c:pt idx="13431">
                  <c:v>8.7535999499999996E-4</c:v>
                </c:pt>
                <c:pt idx="13432">
                  <c:v>8.7543999500000003E-4</c:v>
                </c:pt>
                <c:pt idx="13433">
                  <c:v>8.7551999499999999E-4</c:v>
                </c:pt>
                <c:pt idx="13434">
                  <c:v>8.7559999500000005E-4</c:v>
                </c:pt>
                <c:pt idx="13435">
                  <c:v>8.7567999500000001E-4</c:v>
                </c:pt>
                <c:pt idx="13436">
                  <c:v>8.7575999499999997E-4</c:v>
                </c:pt>
                <c:pt idx="13437">
                  <c:v>8.7583999500000004E-4</c:v>
                </c:pt>
                <c:pt idx="13438">
                  <c:v>8.75919995E-4</c:v>
                </c:pt>
                <c:pt idx="13439">
                  <c:v>8.7599999499999995E-4</c:v>
                </c:pt>
                <c:pt idx="13440">
                  <c:v>8.7607999500000002E-4</c:v>
                </c:pt>
                <c:pt idx="13441">
                  <c:v>8.7615999499999998E-4</c:v>
                </c:pt>
                <c:pt idx="13442">
                  <c:v>8.7623999500000005E-4</c:v>
                </c:pt>
                <c:pt idx="13443">
                  <c:v>8.7631999500000001E-4</c:v>
                </c:pt>
                <c:pt idx="13444">
                  <c:v>8.7639999499999996E-4</c:v>
                </c:pt>
                <c:pt idx="13445">
                  <c:v>8.7647999500000003E-4</c:v>
                </c:pt>
                <c:pt idx="13446">
                  <c:v>8.7655999499999999E-4</c:v>
                </c:pt>
                <c:pt idx="13447">
                  <c:v>8.7663999499999995E-4</c:v>
                </c:pt>
                <c:pt idx="13448">
                  <c:v>8.7671999500000001E-4</c:v>
                </c:pt>
                <c:pt idx="13449">
                  <c:v>8.7679999499999997E-4</c:v>
                </c:pt>
                <c:pt idx="13450">
                  <c:v>8.7687999500000004E-4</c:v>
                </c:pt>
                <c:pt idx="13451">
                  <c:v>8.76959995E-4</c:v>
                </c:pt>
                <c:pt idx="13452">
                  <c:v>8.7703999499999996E-4</c:v>
                </c:pt>
                <c:pt idx="13453">
                  <c:v>8.7711999500000002E-4</c:v>
                </c:pt>
                <c:pt idx="13454">
                  <c:v>8.7719999499999998E-4</c:v>
                </c:pt>
                <c:pt idx="13455">
                  <c:v>8.7727999500000005E-4</c:v>
                </c:pt>
                <c:pt idx="13456">
                  <c:v>8.7735999500000001E-4</c:v>
                </c:pt>
                <c:pt idx="13457">
                  <c:v>8.7743999499999997E-4</c:v>
                </c:pt>
                <c:pt idx="13458">
                  <c:v>8.7751999500000003E-4</c:v>
                </c:pt>
                <c:pt idx="13459">
                  <c:v>8.7759999499999999E-4</c:v>
                </c:pt>
                <c:pt idx="13460">
                  <c:v>8.7767999499999995E-4</c:v>
                </c:pt>
                <c:pt idx="13461">
                  <c:v>8.7775999500000002E-4</c:v>
                </c:pt>
                <c:pt idx="13462">
                  <c:v>8.7783999499999998E-4</c:v>
                </c:pt>
                <c:pt idx="13463">
                  <c:v>8.7791999500000004E-4</c:v>
                </c:pt>
                <c:pt idx="13464">
                  <c:v>8.77999995E-4</c:v>
                </c:pt>
                <c:pt idx="13465">
                  <c:v>8.7807999499999996E-4</c:v>
                </c:pt>
                <c:pt idx="13466">
                  <c:v>8.7815999500000003E-4</c:v>
                </c:pt>
                <c:pt idx="13467">
                  <c:v>8.7823999499999999E-4</c:v>
                </c:pt>
                <c:pt idx="13468">
                  <c:v>8.7831999500000005E-4</c:v>
                </c:pt>
                <c:pt idx="13469">
                  <c:v>8.7839999500000001E-4</c:v>
                </c:pt>
                <c:pt idx="13470">
                  <c:v>8.7847999499999997E-4</c:v>
                </c:pt>
                <c:pt idx="13471">
                  <c:v>8.7855999500000004E-4</c:v>
                </c:pt>
                <c:pt idx="13472">
                  <c:v>8.78639995E-4</c:v>
                </c:pt>
                <c:pt idx="13473">
                  <c:v>8.7871999499999996E-4</c:v>
                </c:pt>
                <c:pt idx="13474">
                  <c:v>8.7879999500000002E-4</c:v>
                </c:pt>
                <c:pt idx="13475">
                  <c:v>8.7887999499999998E-4</c:v>
                </c:pt>
                <c:pt idx="13476">
                  <c:v>8.7895999500000005E-4</c:v>
                </c:pt>
                <c:pt idx="13477">
                  <c:v>8.7903999500000001E-4</c:v>
                </c:pt>
                <c:pt idx="13478">
                  <c:v>8.7911999499999996E-4</c:v>
                </c:pt>
                <c:pt idx="13479">
                  <c:v>8.7919999500000003E-4</c:v>
                </c:pt>
                <c:pt idx="13480">
                  <c:v>8.7927999499999999E-4</c:v>
                </c:pt>
                <c:pt idx="13481">
                  <c:v>8.7935999499999995E-4</c:v>
                </c:pt>
                <c:pt idx="13482">
                  <c:v>8.7943999500000002E-4</c:v>
                </c:pt>
                <c:pt idx="13483">
                  <c:v>8.7951999499999997E-4</c:v>
                </c:pt>
                <c:pt idx="13484">
                  <c:v>8.7959999500000004E-4</c:v>
                </c:pt>
                <c:pt idx="13485">
                  <c:v>8.79679995E-4</c:v>
                </c:pt>
                <c:pt idx="13486">
                  <c:v>8.7975999499999996E-4</c:v>
                </c:pt>
                <c:pt idx="13487">
                  <c:v>8.7983999500000003E-4</c:v>
                </c:pt>
                <c:pt idx="13488">
                  <c:v>8.7991999499999998E-4</c:v>
                </c:pt>
                <c:pt idx="13489">
                  <c:v>8.7999999500000005E-4</c:v>
                </c:pt>
                <c:pt idx="13490">
                  <c:v>8.8007999500000001E-4</c:v>
                </c:pt>
                <c:pt idx="13491">
                  <c:v>8.8015999499999997E-4</c:v>
                </c:pt>
                <c:pt idx="13492">
                  <c:v>8.8023999500000004E-4</c:v>
                </c:pt>
                <c:pt idx="13493">
                  <c:v>8.8031999499999999E-4</c:v>
                </c:pt>
                <c:pt idx="13494">
                  <c:v>8.8039999499999995E-4</c:v>
                </c:pt>
                <c:pt idx="13495">
                  <c:v>8.8047999500000002E-4</c:v>
                </c:pt>
                <c:pt idx="13496">
                  <c:v>8.8055999499999998E-4</c:v>
                </c:pt>
                <c:pt idx="13497">
                  <c:v>8.8063999500000005E-4</c:v>
                </c:pt>
                <c:pt idx="13498">
                  <c:v>8.80719995E-4</c:v>
                </c:pt>
                <c:pt idx="13499">
                  <c:v>8.8079999499999996E-4</c:v>
                </c:pt>
                <c:pt idx="13500">
                  <c:v>8.8087999500000003E-4</c:v>
                </c:pt>
                <c:pt idx="13501">
                  <c:v>8.8095999499999999E-4</c:v>
                </c:pt>
                <c:pt idx="13502">
                  <c:v>8.8103999499999995E-4</c:v>
                </c:pt>
                <c:pt idx="13503">
                  <c:v>8.8111999500000001E-4</c:v>
                </c:pt>
                <c:pt idx="13504">
                  <c:v>8.8119999499999997E-4</c:v>
                </c:pt>
                <c:pt idx="13505">
                  <c:v>8.8127999500000004E-4</c:v>
                </c:pt>
                <c:pt idx="13506">
                  <c:v>8.81359995E-4</c:v>
                </c:pt>
                <c:pt idx="13507">
                  <c:v>8.8143999499999996E-4</c:v>
                </c:pt>
                <c:pt idx="13508">
                  <c:v>8.8151999500000002E-4</c:v>
                </c:pt>
                <c:pt idx="13509">
                  <c:v>8.8159999499999998E-4</c:v>
                </c:pt>
                <c:pt idx="13510">
                  <c:v>8.8167999500000005E-4</c:v>
                </c:pt>
                <c:pt idx="13511">
                  <c:v>8.8175999500000001E-4</c:v>
                </c:pt>
                <c:pt idx="13512">
                  <c:v>8.8183999499999997E-4</c:v>
                </c:pt>
                <c:pt idx="13513">
                  <c:v>8.8191999500000003E-4</c:v>
                </c:pt>
                <c:pt idx="13514">
                  <c:v>8.8199999499999999E-4</c:v>
                </c:pt>
                <c:pt idx="13515">
                  <c:v>8.8207999499999995E-4</c:v>
                </c:pt>
                <c:pt idx="13516">
                  <c:v>8.8215999500000002E-4</c:v>
                </c:pt>
                <c:pt idx="13517">
                  <c:v>8.8223999499999998E-4</c:v>
                </c:pt>
                <c:pt idx="13518">
                  <c:v>8.8231999500000004E-4</c:v>
                </c:pt>
                <c:pt idx="13519">
                  <c:v>8.82399995E-4</c:v>
                </c:pt>
                <c:pt idx="13520">
                  <c:v>8.8247999499999996E-4</c:v>
                </c:pt>
                <c:pt idx="13521">
                  <c:v>8.8255999500000003E-4</c:v>
                </c:pt>
                <c:pt idx="13522">
                  <c:v>8.8263999499999999E-4</c:v>
                </c:pt>
                <c:pt idx="13523">
                  <c:v>8.8271999500000005E-4</c:v>
                </c:pt>
                <c:pt idx="13524">
                  <c:v>8.8279999500000001E-4</c:v>
                </c:pt>
                <c:pt idx="13525">
                  <c:v>8.8287999499999997E-4</c:v>
                </c:pt>
                <c:pt idx="13526">
                  <c:v>8.8295999500000004E-4</c:v>
                </c:pt>
                <c:pt idx="13527">
                  <c:v>8.83039995E-4</c:v>
                </c:pt>
                <c:pt idx="13528">
                  <c:v>8.8311999499999995E-4</c:v>
                </c:pt>
                <c:pt idx="13529">
                  <c:v>8.8319999500000002E-4</c:v>
                </c:pt>
                <c:pt idx="13530">
                  <c:v>8.8327999499999998E-4</c:v>
                </c:pt>
                <c:pt idx="13531">
                  <c:v>8.8335999500000005E-4</c:v>
                </c:pt>
                <c:pt idx="13532">
                  <c:v>8.83439995E-4</c:v>
                </c:pt>
                <c:pt idx="13533">
                  <c:v>8.8351999499999996E-4</c:v>
                </c:pt>
                <c:pt idx="13534">
                  <c:v>8.8359999500000003E-4</c:v>
                </c:pt>
                <c:pt idx="13535">
                  <c:v>8.8367999499999999E-4</c:v>
                </c:pt>
                <c:pt idx="13536">
                  <c:v>8.8375999499999995E-4</c:v>
                </c:pt>
                <c:pt idx="13537">
                  <c:v>8.8383999500000001E-4</c:v>
                </c:pt>
                <c:pt idx="13538">
                  <c:v>8.8391999499999997E-4</c:v>
                </c:pt>
                <c:pt idx="13539">
                  <c:v>8.8399999500000004E-4</c:v>
                </c:pt>
                <c:pt idx="13540">
                  <c:v>8.84079995E-4</c:v>
                </c:pt>
                <c:pt idx="13541">
                  <c:v>8.8415999499999996E-4</c:v>
                </c:pt>
                <c:pt idx="13542">
                  <c:v>8.8423999500000002E-4</c:v>
                </c:pt>
                <c:pt idx="13543">
                  <c:v>8.8431999499999998E-4</c:v>
                </c:pt>
                <c:pt idx="13544">
                  <c:v>8.8439999500000005E-4</c:v>
                </c:pt>
                <c:pt idx="13545">
                  <c:v>8.8447999500000001E-4</c:v>
                </c:pt>
                <c:pt idx="13546">
                  <c:v>8.8455999499999997E-4</c:v>
                </c:pt>
                <c:pt idx="13547">
                  <c:v>8.8463999500000003E-4</c:v>
                </c:pt>
                <c:pt idx="13548">
                  <c:v>8.8471999499999999E-4</c:v>
                </c:pt>
                <c:pt idx="13549">
                  <c:v>8.8479999499999995E-4</c:v>
                </c:pt>
                <c:pt idx="13550">
                  <c:v>8.8487999500000002E-4</c:v>
                </c:pt>
                <c:pt idx="13551">
                  <c:v>8.8495999499999998E-4</c:v>
                </c:pt>
                <c:pt idx="13552">
                  <c:v>8.8503999500000004E-4</c:v>
                </c:pt>
                <c:pt idx="13553">
                  <c:v>8.85119995E-4</c:v>
                </c:pt>
                <c:pt idx="13554">
                  <c:v>8.8519999499999996E-4</c:v>
                </c:pt>
                <c:pt idx="13555">
                  <c:v>8.8527999500000003E-4</c:v>
                </c:pt>
                <c:pt idx="13556">
                  <c:v>8.8535999499999999E-4</c:v>
                </c:pt>
                <c:pt idx="13557">
                  <c:v>8.8543999500000005E-4</c:v>
                </c:pt>
                <c:pt idx="13558">
                  <c:v>8.8551999500000001E-4</c:v>
                </c:pt>
                <c:pt idx="13559">
                  <c:v>8.8559999499999997E-4</c:v>
                </c:pt>
                <c:pt idx="13560">
                  <c:v>8.8567999500000004E-4</c:v>
                </c:pt>
                <c:pt idx="13561">
                  <c:v>8.85759995E-4</c:v>
                </c:pt>
                <c:pt idx="13562">
                  <c:v>8.8583999499999995E-4</c:v>
                </c:pt>
                <c:pt idx="13563">
                  <c:v>8.8591999500000002E-4</c:v>
                </c:pt>
                <c:pt idx="13564">
                  <c:v>8.8599999499999998E-4</c:v>
                </c:pt>
                <c:pt idx="13565">
                  <c:v>8.8607999500000005E-4</c:v>
                </c:pt>
                <c:pt idx="13566">
                  <c:v>8.8615999500000001E-4</c:v>
                </c:pt>
                <c:pt idx="13567">
                  <c:v>8.8623999499999996E-4</c:v>
                </c:pt>
                <c:pt idx="13568">
                  <c:v>8.8631999500000003E-4</c:v>
                </c:pt>
                <c:pt idx="13569">
                  <c:v>8.8639999499999999E-4</c:v>
                </c:pt>
                <c:pt idx="13570">
                  <c:v>8.8647999499999995E-4</c:v>
                </c:pt>
                <c:pt idx="13571">
                  <c:v>8.8655999500000002E-4</c:v>
                </c:pt>
                <c:pt idx="13572">
                  <c:v>8.8663999499999997E-4</c:v>
                </c:pt>
                <c:pt idx="13573">
                  <c:v>8.8671999500000004E-4</c:v>
                </c:pt>
                <c:pt idx="13574">
                  <c:v>8.86799995E-4</c:v>
                </c:pt>
                <c:pt idx="13575">
                  <c:v>8.8687999499999996E-4</c:v>
                </c:pt>
                <c:pt idx="13576">
                  <c:v>8.8695999500000003E-4</c:v>
                </c:pt>
                <c:pt idx="13577">
                  <c:v>8.8703999499999998E-4</c:v>
                </c:pt>
                <c:pt idx="13578">
                  <c:v>8.8711999500000005E-4</c:v>
                </c:pt>
                <c:pt idx="13579">
                  <c:v>8.8719999500000001E-4</c:v>
                </c:pt>
                <c:pt idx="13580">
                  <c:v>8.8727999499999997E-4</c:v>
                </c:pt>
                <c:pt idx="13581">
                  <c:v>8.8735999500000004E-4</c:v>
                </c:pt>
                <c:pt idx="13582">
                  <c:v>8.8743999499999999E-4</c:v>
                </c:pt>
                <c:pt idx="13583">
                  <c:v>8.8751999499999995E-4</c:v>
                </c:pt>
                <c:pt idx="13584">
                  <c:v>8.8759999500000002E-4</c:v>
                </c:pt>
                <c:pt idx="13585">
                  <c:v>8.8767999499999998E-4</c:v>
                </c:pt>
                <c:pt idx="13586">
                  <c:v>8.8775999500000004E-4</c:v>
                </c:pt>
                <c:pt idx="13587">
                  <c:v>8.87839995E-4</c:v>
                </c:pt>
                <c:pt idx="13588">
                  <c:v>8.8791999499999996E-4</c:v>
                </c:pt>
                <c:pt idx="13589">
                  <c:v>8.8799999500000003E-4</c:v>
                </c:pt>
                <c:pt idx="13590">
                  <c:v>8.8807999499999999E-4</c:v>
                </c:pt>
                <c:pt idx="13591">
                  <c:v>8.8815999499999995E-4</c:v>
                </c:pt>
                <c:pt idx="13592">
                  <c:v>8.8823999500000001E-4</c:v>
                </c:pt>
                <c:pt idx="13593">
                  <c:v>8.8831999499999997E-4</c:v>
                </c:pt>
                <c:pt idx="13594">
                  <c:v>8.8839999500000004E-4</c:v>
                </c:pt>
                <c:pt idx="13595">
                  <c:v>8.88479995E-4</c:v>
                </c:pt>
                <c:pt idx="13596">
                  <c:v>8.8855999499999996E-4</c:v>
                </c:pt>
                <c:pt idx="13597">
                  <c:v>8.8863999500000002E-4</c:v>
                </c:pt>
                <c:pt idx="13598">
                  <c:v>8.8871999499999998E-4</c:v>
                </c:pt>
                <c:pt idx="13599">
                  <c:v>8.8879999500000005E-4</c:v>
                </c:pt>
                <c:pt idx="13600">
                  <c:v>8.8887999500000001E-4</c:v>
                </c:pt>
                <c:pt idx="13601">
                  <c:v>8.8895999499999997E-4</c:v>
                </c:pt>
                <c:pt idx="13602">
                  <c:v>8.8903999500000003E-4</c:v>
                </c:pt>
                <c:pt idx="13603">
                  <c:v>8.8911999499999999E-4</c:v>
                </c:pt>
                <c:pt idx="13604">
                  <c:v>8.8919999499999995E-4</c:v>
                </c:pt>
                <c:pt idx="13605">
                  <c:v>8.8927999500000002E-4</c:v>
                </c:pt>
                <c:pt idx="13606">
                  <c:v>8.8935999499999998E-4</c:v>
                </c:pt>
                <c:pt idx="13607">
                  <c:v>8.8943999500000004E-4</c:v>
                </c:pt>
                <c:pt idx="13608">
                  <c:v>8.89519995E-4</c:v>
                </c:pt>
                <c:pt idx="13609">
                  <c:v>8.8959999499999996E-4</c:v>
                </c:pt>
                <c:pt idx="13610">
                  <c:v>8.8967999500000003E-4</c:v>
                </c:pt>
                <c:pt idx="13611">
                  <c:v>8.8975999499999998E-4</c:v>
                </c:pt>
                <c:pt idx="13612">
                  <c:v>8.8983999500000005E-4</c:v>
                </c:pt>
                <c:pt idx="13613">
                  <c:v>8.8991999500000001E-4</c:v>
                </c:pt>
                <c:pt idx="13614">
                  <c:v>8.8999999499999997E-4</c:v>
                </c:pt>
                <c:pt idx="13615">
                  <c:v>8.9007999500000004E-4</c:v>
                </c:pt>
                <c:pt idx="13616">
                  <c:v>8.9015999499999999E-4</c:v>
                </c:pt>
                <c:pt idx="13617">
                  <c:v>8.9023999499999995E-4</c:v>
                </c:pt>
                <c:pt idx="13618">
                  <c:v>8.9031999500000002E-4</c:v>
                </c:pt>
                <c:pt idx="13619">
                  <c:v>8.9039999499999998E-4</c:v>
                </c:pt>
                <c:pt idx="13620">
                  <c:v>8.9047999500000005E-4</c:v>
                </c:pt>
                <c:pt idx="13621">
                  <c:v>8.90559995E-4</c:v>
                </c:pt>
                <c:pt idx="13622">
                  <c:v>8.9063999499999996E-4</c:v>
                </c:pt>
                <c:pt idx="13623">
                  <c:v>8.9071999500000003E-4</c:v>
                </c:pt>
                <c:pt idx="13624">
                  <c:v>8.9079999499999999E-4</c:v>
                </c:pt>
                <c:pt idx="13625">
                  <c:v>8.9087999499999995E-4</c:v>
                </c:pt>
                <c:pt idx="13626">
                  <c:v>8.9095999500000001E-4</c:v>
                </c:pt>
                <c:pt idx="13627">
                  <c:v>8.9103999499999997E-4</c:v>
                </c:pt>
                <c:pt idx="13628">
                  <c:v>8.9111999500000004E-4</c:v>
                </c:pt>
                <c:pt idx="13629">
                  <c:v>8.91199995E-4</c:v>
                </c:pt>
                <c:pt idx="13630">
                  <c:v>8.9127999499999996E-4</c:v>
                </c:pt>
                <c:pt idx="13631">
                  <c:v>8.9135999500000002E-4</c:v>
                </c:pt>
                <c:pt idx="13632">
                  <c:v>8.9143999499999998E-4</c:v>
                </c:pt>
                <c:pt idx="13633">
                  <c:v>8.9151999500000005E-4</c:v>
                </c:pt>
                <c:pt idx="13634">
                  <c:v>8.9159999500000001E-4</c:v>
                </c:pt>
                <c:pt idx="13635">
                  <c:v>8.9167999499999997E-4</c:v>
                </c:pt>
                <c:pt idx="13636">
                  <c:v>8.9175999500000003E-4</c:v>
                </c:pt>
                <c:pt idx="13637">
                  <c:v>8.9183999499999999E-4</c:v>
                </c:pt>
                <c:pt idx="13638">
                  <c:v>8.9191999499999995E-4</c:v>
                </c:pt>
                <c:pt idx="13639">
                  <c:v>8.9199999500000002E-4</c:v>
                </c:pt>
                <c:pt idx="13640">
                  <c:v>8.9207999499999998E-4</c:v>
                </c:pt>
                <c:pt idx="13641">
                  <c:v>8.9215999500000004E-4</c:v>
                </c:pt>
                <c:pt idx="13642">
                  <c:v>8.92239995E-4</c:v>
                </c:pt>
                <c:pt idx="13643">
                  <c:v>8.9231999499999996E-4</c:v>
                </c:pt>
                <c:pt idx="13644">
                  <c:v>8.9239999500000003E-4</c:v>
                </c:pt>
                <c:pt idx="13645">
                  <c:v>8.9247999499999999E-4</c:v>
                </c:pt>
                <c:pt idx="13646">
                  <c:v>8.9255999500000005E-4</c:v>
                </c:pt>
                <c:pt idx="13647">
                  <c:v>8.9263999500000001E-4</c:v>
                </c:pt>
                <c:pt idx="13648">
                  <c:v>8.9271999499999997E-4</c:v>
                </c:pt>
                <c:pt idx="13649">
                  <c:v>8.9279999500000004E-4</c:v>
                </c:pt>
                <c:pt idx="13650">
                  <c:v>8.92879995E-4</c:v>
                </c:pt>
                <c:pt idx="13651">
                  <c:v>8.9295999499999995E-4</c:v>
                </c:pt>
                <c:pt idx="13652">
                  <c:v>8.9303999500000002E-4</c:v>
                </c:pt>
                <c:pt idx="13653">
                  <c:v>8.9311999499999998E-4</c:v>
                </c:pt>
                <c:pt idx="13654">
                  <c:v>8.9319999500000005E-4</c:v>
                </c:pt>
                <c:pt idx="13655">
                  <c:v>8.9327999500000001E-4</c:v>
                </c:pt>
                <c:pt idx="13656">
                  <c:v>8.9335999499999996E-4</c:v>
                </c:pt>
                <c:pt idx="13657">
                  <c:v>8.9343999500000003E-4</c:v>
                </c:pt>
                <c:pt idx="13658">
                  <c:v>8.9351999499999999E-4</c:v>
                </c:pt>
                <c:pt idx="13659">
                  <c:v>8.9359999499999995E-4</c:v>
                </c:pt>
                <c:pt idx="13660">
                  <c:v>8.9367999500000002E-4</c:v>
                </c:pt>
                <c:pt idx="13661">
                  <c:v>8.9375999499999997E-4</c:v>
                </c:pt>
                <c:pt idx="13662">
                  <c:v>8.9383999500000004E-4</c:v>
                </c:pt>
                <c:pt idx="13663">
                  <c:v>8.93919995E-4</c:v>
                </c:pt>
                <c:pt idx="13664">
                  <c:v>8.9399999499999996E-4</c:v>
                </c:pt>
                <c:pt idx="13665">
                  <c:v>8.9407999500000002E-4</c:v>
                </c:pt>
                <c:pt idx="13666">
                  <c:v>8.9415999499999998E-4</c:v>
                </c:pt>
                <c:pt idx="13667">
                  <c:v>8.9423999500000005E-4</c:v>
                </c:pt>
                <c:pt idx="13668">
                  <c:v>8.9431999500000001E-4</c:v>
                </c:pt>
                <c:pt idx="13669">
                  <c:v>8.9439999499999997E-4</c:v>
                </c:pt>
                <c:pt idx="13670">
                  <c:v>8.9447999500000003E-4</c:v>
                </c:pt>
                <c:pt idx="13671">
                  <c:v>8.9455999499999999E-4</c:v>
                </c:pt>
                <c:pt idx="13672">
                  <c:v>8.9463999499999995E-4</c:v>
                </c:pt>
                <c:pt idx="13673">
                  <c:v>8.9471999500000002E-4</c:v>
                </c:pt>
                <c:pt idx="13674">
                  <c:v>8.9479999499999998E-4</c:v>
                </c:pt>
                <c:pt idx="13675">
                  <c:v>8.9487999500000004E-4</c:v>
                </c:pt>
                <c:pt idx="13676">
                  <c:v>8.94959995E-4</c:v>
                </c:pt>
                <c:pt idx="13677">
                  <c:v>8.9503999499999996E-4</c:v>
                </c:pt>
                <c:pt idx="13678">
                  <c:v>8.9511999500000003E-4</c:v>
                </c:pt>
                <c:pt idx="13679">
                  <c:v>8.9519999499999999E-4</c:v>
                </c:pt>
                <c:pt idx="13680">
                  <c:v>8.9527999500000005E-4</c:v>
                </c:pt>
                <c:pt idx="13681">
                  <c:v>8.9535999500000001E-4</c:v>
                </c:pt>
                <c:pt idx="13682">
                  <c:v>8.9543999499999997E-4</c:v>
                </c:pt>
                <c:pt idx="13683">
                  <c:v>8.9551999500000004E-4</c:v>
                </c:pt>
                <c:pt idx="13684">
                  <c:v>8.95599995E-4</c:v>
                </c:pt>
                <c:pt idx="13685">
                  <c:v>8.9567999499999996E-4</c:v>
                </c:pt>
                <c:pt idx="13686">
                  <c:v>8.9575999500000002E-4</c:v>
                </c:pt>
                <c:pt idx="13687">
                  <c:v>8.9583999499999998E-4</c:v>
                </c:pt>
                <c:pt idx="13688">
                  <c:v>8.9591999500000005E-4</c:v>
                </c:pt>
                <c:pt idx="13689">
                  <c:v>8.9599999500000001E-4</c:v>
                </c:pt>
                <c:pt idx="13690">
                  <c:v>8.9607999499999997E-4</c:v>
                </c:pt>
                <c:pt idx="13691">
                  <c:v>8.9615999500000003E-4</c:v>
                </c:pt>
                <c:pt idx="13692">
                  <c:v>8.9623999499999999E-4</c:v>
                </c:pt>
                <c:pt idx="13693">
                  <c:v>8.9631999499999995E-4</c:v>
                </c:pt>
                <c:pt idx="13694">
                  <c:v>8.9639999500000002E-4</c:v>
                </c:pt>
                <c:pt idx="13695">
                  <c:v>8.9647999499999997E-4</c:v>
                </c:pt>
                <c:pt idx="13696">
                  <c:v>8.9655999500000004E-4</c:v>
                </c:pt>
                <c:pt idx="13697">
                  <c:v>8.96639995E-4</c:v>
                </c:pt>
                <c:pt idx="13698">
                  <c:v>8.9671999499999996E-4</c:v>
                </c:pt>
                <c:pt idx="13699">
                  <c:v>8.9679999500000003E-4</c:v>
                </c:pt>
                <c:pt idx="13700">
                  <c:v>8.9687999499999998E-4</c:v>
                </c:pt>
                <c:pt idx="13701">
                  <c:v>8.9695999500000005E-4</c:v>
                </c:pt>
                <c:pt idx="13702">
                  <c:v>8.9703999500000001E-4</c:v>
                </c:pt>
                <c:pt idx="13703">
                  <c:v>8.9711999499999997E-4</c:v>
                </c:pt>
                <c:pt idx="13704">
                  <c:v>8.9719999500000004E-4</c:v>
                </c:pt>
                <c:pt idx="13705">
                  <c:v>8.9727999499999999E-4</c:v>
                </c:pt>
                <c:pt idx="13706">
                  <c:v>8.9735999499999995E-4</c:v>
                </c:pt>
                <c:pt idx="13707">
                  <c:v>8.9743999500000002E-4</c:v>
                </c:pt>
                <c:pt idx="13708">
                  <c:v>8.9751999499999998E-4</c:v>
                </c:pt>
                <c:pt idx="13709">
                  <c:v>8.9759999500000005E-4</c:v>
                </c:pt>
                <c:pt idx="13710">
                  <c:v>8.97679995E-4</c:v>
                </c:pt>
                <c:pt idx="13711">
                  <c:v>8.9775999499999996E-4</c:v>
                </c:pt>
                <c:pt idx="13712">
                  <c:v>8.9783999500000003E-4</c:v>
                </c:pt>
                <c:pt idx="13713">
                  <c:v>8.9791999499999999E-4</c:v>
                </c:pt>
                <c:pt idx="13714">
                  <c:v>8.9799999499999995E-4</c:v>
                </c:pt>
                <c:pt idx="13715">
                  <c:v>8.9807999500000001E-4</c:v>
                </c:pt>
                <c:pt idx="13716">
                  <c:v>8.9815999499999997E-4</c:v>
                </c:pt>
                <c:pt idx="13717">
                  <c:v>8.9823999500000004E-4</c:v>
                </c:pt>
                <c:pt idx="13718">
                  <c:v>8.98319995E-4</c:v>
                </c:pt>
                <c:pt idx="13719">
                  <c:v>8.9839999499999996E-4</c:v>
                </c:pt>
                <c:pt idx="13720">
                  <c:v>8.9847999500000002E-4</c:v>
                </c:pt>
                <c:pt idx="13721">
                  <c:v>8.9855999499999998E-4</c:v>
                </c:pt>
                <c:pt idx="13722">
                  <c:v>8.9863999500000005E-4</c:v>
                </c:pt>
                <c:pt idx="13723">
                  <c:v>8.9871999500000001E-4</c:v>
                </c:pt>
                <c:pt idx="13724">
                  <c:v>8.9879999499999997E-4</c:v>
                </c:pt>
                <c:pt idx="13725">
                  <c:v>8.9887999500000003E-4</c:v>
                </c:pt>
                <c:pt idx="13726">
                  <c:v>8.9895999499999999E-4</c:v>
                </c:pt>
                <c:pt idx="13727">
                  <c:v>8.9903999499999995E-4</c:v>
                </c:pt>
                <c:pt idx="13728">
                  <c:v>8.9911999500000002E-4</c:v>
                </c:pt>
                <c:pt idx="13729">
                  <c:v>8.9919999499999998E-4</c:v>
                </c:pt>
                <c:pt idx="13730">
                  <c:v>8.9927999500000004E-4</c:v>
                </c:pt>
                <c:pt idx="13731">
                  <c:v>8.99359995E-4</c:v>
                </c:pt>
                <c:pt idx="13732">
                  <c:v>8.9943999499999996E-4</c:v>
                </c:pt>
                <c:pt idx="13733">
                  <c:v>8.9951999500000003E-4</c:v>
                </c:pt>
                <c:pt idx="13734">
                  <c:v>8.9959999499999999E-4</c:v>
                </c:pt>
                <c:pt idx="13735">
                  <c:v>8.9967999500000005E-4</c:v>
                </c:pt>
                <c:pt idx="13736">
                  <c:v>8.9975999500000001E-4</c:v>
                </c:pt>
                <c:pt idx="13737">
                  <c:v>8.9983999499999997E-4</c:v>
                </c:pt>
                <c:pt idx="13738">
                  <c:v>8.9991999500000004E-4</c:v>
                </c:pt>
                <c:pt idx="13739">
                  <c:v>8.99999995E-4</c:v>
                </c:pt>
                <c:pt idx="13740">
                  <c:v>9.0007999499999995E-4</c:v>
                </c:pt>
                <c:pt idx="13741">
                  <c:v>9.0015999500000002E-4</c:v>
                </c:pt>
                <c:pt idx="13742">
                  <c:v>9.0023999499999998E-4</c:v>
                </c:pt>
                <c:pt idx="13743">
                  <c:v>9.0031999500000005E-4</c:v>
                </c:pt>
                <c:pt idx="13744">
                  <c:v>9.0039999500000001E-4</c:v>
                </c:pt>
                <c:pt idx="13745">
                  <c:v>9.0047999499999996E-4</c:v>
                </c:pt>
                <c:pt idx="13746">
                  <c:v>9.0055999500000003E-4</c:v>
                </c:pt>
                <c:pt idx="13747">
                  <c:v>9.0063999499999999E-4</c:v>
                </c:pt>
                <c:pt idx="13748">
                  <c:v>9.0071999499999995E-4</c:v>
                </c:pt>
                <c:pt idx="13749">
                  <c:v>9.0079999500000001E-4</c:v>
                </c:pt>
                <c:pt idx="13750">
                  <c:v>9.0087999499999997E-4</c:v>
                </c:pt>
                <c:pt idx="13751">
                  <c:v>9.0095999500000004E-4</c:v>
                </c:pt>
                <c:pt idx="13752">
                  <c:v>9.01039995E-4</c:v>
                </c:pt>
                <c:pt idx="13753">
                  <c:v>9.0111999499999996E-4</c:v>
                </c:pt>
                <c:pt idx="13754">
                  <c:v>9.0119999500000002E-4</c:v>
                </c:pt>
                <c:pt idx="13755">
                  <c:v>9.0127999499999998E-4</c:v>
                </c:pt>
                <c:pt idx="13756">
                  <c:v>9.0135999500000005E-4</c:v>
                </c:pt>
                <c:pt idx="13757">
                  <c:v>9.0143999500000001E-4</c:v>
                </c:pt>
                <c:pt idx="13758">
                  <c:v>9.0151999499999997E-4</c:v>
                </c:pt>
                <c:pt idx="13759">
                  <c:v>9.0159999500000003E-4</c:v>
                </c:pt>
                <c:pt idx="13760">
                  <c:v>9.0167999499999999E-4</c:v>
                </c:pt>
                <c:pt idx="13761">
                  <c:v>9.0175999499999995E-4</c:v>
                </c:pt>
                <c:pt idx="13762">
                  <c:v>9.0183999500000002E-4</c:v>
                </c:pt>
                <c:pt idx="13763">
                  <c:v>9.0191999499999998E-4</c:v>
                </c:pt>
                <c:pt idx="13764">
                  <c:v>9.0199999500000004E-4</c:v>
                </c:pt>
                <c:pt idx="13765">
                  <c:v>9.02079995E-4</c:v>
                </c:pt>
                <c:pt idx="13766">
                  <c:v>9.0215999499999996E-4</c:v>
                </c:pt>
                <c:pt idx="13767">
                  <c:v>9.0223999500000003E-4</c:v>
                </c:pt>
                <c:pt idx="13768">
                  <c:v>9.0231999499999999E-4</c:v>
                </c:pt>
                <c:pt idx="13769">
                  <c:v>9.0239999500000005E-4</c:v>
                </c:pt>
                <c:pt idx="13770">
                  <c:v>9.0247999500000001E-4</c:v>
                </c:pt>
                <c:pt idx="13771">
                  <c:v>9.0255999499999997E-4</c:v>
                </c:pt>
                <c:pt idx="13772">
                  <c:v>9.0263999500000004E-4</c:v>
                </c:pt>
                <c:pt idx="13773">
                  <c:v>9.02719995E-4</c:v>
                </c:pt>
                <c:pt idx="13774">
                  <c:v>9.0279999499999995E-4</c:v>
                </c:pt>
                <c:pt idx="13775">
                  <c:v>9.0287999500000002E-4</c:v>
                </c:pt>
                <c:pt idx="13776">
                  <c:v>9.0295999499999998E-4</c:v>
                </c:pt>
                <c:pt idx="13777">
                  <c:v>9.0303999500000005E-4</c:v>
                </c:pt>
                <c:pt idx="13778">
                  <c:v>9.0311999500000001E-4</c:v>
                </c:pt>
                <c:pt idx="13779">
                  <c:v>9.0319999499999996E-4</c:v>
                </c:pt>
                <c:pt idx="13780">
                  <c:v>9.0327999500000003E-4</c:v>
                </c:pt>
                <c:pt idx="13781">
                  <c:v>9.0335999499999999E-4</c:v>
                </c:pt>
                <c:pt idx="13782">
                  <c:v>9.0343999499999995E-4</c:v>
                </c:pt>
                <c:pt idx="13783">
                  <c:v>9.0351999500000002E-4</c:v>
                </c:pt>
                <c:pt idx="13784">
                  <c:v>9.0359999499999997E-4</c:v>
                </c:pt>
                <c:pt idx="13785">
                  <c:v>9.0367999500000004E-4</c:v>
                </c:pt>
                <c:pt idx="13786">
                  <c:v>9.03759995E-4</c:v>
                </c:pt>
                <c:pt idx="13787">
                  <c:v>9.0383999499999996E-4</c:v>
                </c:pt>
                <c:pt idx="13788">
                  <c:v>9.0391999500000003E-4</c:v>
                </c:pt>
                <c:pt idx="13789">
                  <c:v>9.0399999499999998E-4</c:v>
                </c:pt>
                <c:pt idx="13790">
                  <c:v>9.0407999500000005E-4</c:v>
                </c:pt>
                <c:pt idx="13791">
                  <c:v>9.0415999500000001E-4</c:v>
                </c:pt>
                <c:pt idx="13792">
                  <c:v>9.0423999499999997E-4</c:v>
                </c:pt>
                <c:pt idx="13793">
                  <c:v>9.0431999500000004E-4</c:v>
                </c:pt>
                <c:pt idx="13794">
                  <c:v>9.0439999499999999E-4</c:v>
                </c:pt>
                <c:pt idx="13795">
                  <c:v>9.0447999499999995E-4</c:v>
                </c:pt>
                <c:pt idx="13796">
                  <c:v>9.0455999500000002E-4</c:v>
                </c:pt>
                <c:pt idx="13797">
                  <c:v>9.0463999499999998E-4</c:v>
                </c:pt>
                <c:pt idx="13798">
                  <c:v>9.0471999500000005E-4</c:v>
                </c:pt>
                <c:pt idx="13799">
                  <c:v>9.04799995E-4</c:v>
                </c:pt>
                <c:pt idx="13800">
                  <c:v>9.0487999499999996E-4</c:v>
                </c:pt>
                <c:pt idx="13801">
                  <c:v>9.0495999500000003E-4</c:v>
                </c:pt>
                <c:pt idx="13802">
                  <c:v>9.0503999399999999E-4</c:v>
                </c:pt>
                <c:pt idx="13803">
                  <c:v>9.0511999399999995E-4</c:v>
                </c:pt>
                <c:pt idx="13804">
                  <c:v>9.0519999400000002E-4</c:v>
                </c:pt>
                <c:pt idx="13805">
                  <c:v>9.0527999399999998E-4</c:v>
                </c:pt>
                <c:pt idx="13806">
                  <c:v>9.0535999400000004E-4</c:v>
                </c:pt>
                <c:pt idx="13807">
                  <c:v>9.05439994E-4</c:v>
                </c:pt>
                <c:pt idx="13808">
                  <c:v>9.0551999399999996E-4</c:v>
                </c:pt>
                <c:pt idx="13809">
                  <c:v>9.0559999400000003E-4</c:v>
                </c:pt>
                <c:pt idx="13810">
                  <c:v>9.0567999399999999E-4</c:v>
                </c:pt>
                <c:pt idx="13811">
                  <c:v>9.0575999400000005E-4</c:v>
                </c:pt>
                <c:pt idx="13812">
                  <c:v>9.0583999400000001E-4</c:v>
                </c:pt>
                <c:pt idx="13813">
                  <c:v>9.0591999399999997E-4</c:v>
                </c:pt>
                <c:pt idx="13814">
                  <c:v>9.0599999400000004E-4</c:v>
                </c:pt>
                <c:pt idx="13815">
                  <c:v>9.06079994E-4</c:v>
                </c:pt>
                <c:pt idx="13816">
                  <c:v>9.0615999399999995E-4</c:v>
                </c:pt>
                <c:pt idx="13817">
                  <c:v>9.0623999400000002E-4</c:v>
                </c:pt>
                <c:pt idx="13818">
                  <c:v>9.0631999399999998E-4</c:v>
                </c:pt>
                <c:pt idx="13819">
                  <c:v>9.0639999400000005E-4</c:v>
                </c:pt>
                <c:pt idx="13820">
                  <c:v>9.0647999400000001E-4</c:v>
                </c:pt>
                <c:pt idx="13821">
                  <c:v>9.0655999399999996E-4</c:v>
                </c:pt>
                <c:pt idx="13822">
                  <c:v>9.0663999400000003E-4</c:v>
                </c:pt>
                <c:pt idx="13823">
                  <c:v>9.0671999399999999E-4</c:v>
                </c:pt>
                <c:pt idx="13824">
                  <c:v>9.0679999399999995E-4</c:v>
                </c:pt>
                <c:pt idx="13825">
                  <c:v>9.0687999400000001E-4</c:v>
                </c:pt>
                <c:pt idx="13826">
                  <c:v>9.0695999399999997E-4</c:v>
                </c:pt>
                <c:pt idx="13827">
                  <c:v>9.0703999400000004E-4</c:v>
                </c:pt>
                <c:pt idx="13828">
                  <c:v>9.07119994E-4</c:v>
                </c:pt>
                <c:pt idx="13829">
                  <c:v>9.0719999399999996E-4</c:v>
                </c:pt>
                <c:pt idx="13830">
                  <c:v>9.0727999400000002E-4</c:v>
                </c:pt>
                <c:pt idx="13831">
                  <c:v>9.0735999399999998E-4</c:v>
                </c:pt>
                <c:pt idx="13832">
                  <c:v>9.0743999400000005E-4</c:v>
                </c:pt>
                <c:pt idx="13833">
                  <c:v>9.0751999400000001E-4</c:v>
                </c:pt>
                <c:pt idx="13834">
                  <c:v>9.0759999399999997E-4</c:v>
                </c:pt>
                <c:pt idx="13835">
                  <c:v>9.0767999400000003E-4</c:v>
                </c:pt>
                <c:pt idx="13836">
                  <c:v>9.0775999399999999E-4</c:v>
                </c:pt>
                <c:pt idx="13837">
                  <c:v>9.0783999399999995E-4</c:v>
                </c:pt>
                <c:pt idx="13838">
                  <c:v>9.0791999400000002E-4</c:v>
                </c:pt>
                <c:pt idx="13839">
                  <c:v>9.0799999399999998E-4</c:v>
                </c:pt>
                <c:pt idx="13840">
                  <c:v>9.0807999400000004E-4</c:v>
                </c:pt>
                <c:pt idx="13841">
                  <c:v>9.08159994E-4</c:v>
                </c:pt>
                <c:pt idx="13842">
                  <c:v>9.0823999399999996E-4</c:v>
                </c:pt>
                <c:pt idx="13843">
                  <c:v>9.0831999400000003E-4</c:v>
                </c:pt>
                <c:pt idx="13844">
                  <c:v>9.0839999399999999E-4</c:v>
                </c:pt>
                <c:pt idx="13845">
                  <c:v>9.0847999400000005E-4</c:v>
                </c:pt>
                <c:pt idx="13846">
                  <c:v>9.0855999400000001E-4</c:v>
                </c:pt>
                <c:pt idx="13847">
                  <c:v>9.0863999399999997E-4</c:v>
                </c:pt>
                <c:pt idx="13848">
                  <c:v>9.0871999400000004E-4</c:v>
                </c:pt>
                <c:pt idx="13849">
                  <c:v>9.08799994E-4</c:v>
                </c:pt>
                <c:pt idx="13850">
                  <c:v>9.0887999399999995E-4</c:v>
                </c:pt>
                <c:pt idx="13851">
                  <c:v>9.0895999400000002E-4</c:v>
                </c:pt>
                <c:pt idx="13852">
                  <c:v>9.0903999399999998E-4</c:v>
                </c:pt>
                <c:pt idx="13853">
                  <c:v>9.0911999400000005E-4</c:v>
                </c:pt>
                <c:pt idx="13854">
                  <c:v>9.0919999400000001E-4</c:v>
                </c:pt>
                <c:pt idx="13855">
                  <c:v>9.0927999399999996E-4</c:v>
                </c:pt>
                <c:pt idx="13856">
                  <c:v>9.0935999400000003E-4</c:v>
                </c:pt>
                <c:pt idx="13857">
                  <c:v>9.0943999399999999E-4</c:v>
                </c:pt>
                <c:pt idx="13858">
                  <c:v>9.0951999399999995E-4</c:v>
                </c:pt>
                <c:pt idx="13859">
                  <c:v>9.0959999400000002E-4</c:v>
                </c:pt>
                <c:pt idx="13860">
                  <c:v>9.0967999399999997E-4</c:v>
                </c:pt>
                <c:pt idx="13861">
                  <c:v>9.0975999400000004E-4</c:v>
                </c:pt>
                <c:pt idx="13862">
                  <c:v>9.09839994E-4</c:v>
                </c:pt>
                <c:pt idx="13863">
                  <c:v>9.0991999399999996E-4</c:v>
                </c:pt>
                <c:pt idx="13864">
                  <c:v>9.0999999400000003E-4</c:v>
                </c:pt>
                <c:pt idx="13865">
                  <c:v>9.1007999399999998E-4</c:v>
                </c:pt>
                <c:pt idx="13866">
                  <c:v>9.1015999400000005E-4</c:v>
                </c:pt>
                <c:pt idx="13867">
                  <c:v>9.1023999400000001E-4</c:v>
                </c:pt>
                <c:pt idx="13868">
                  <c:v>9.1031999399999997E-4</c:v>
                </c:pt>
                <c:pt idx="13869">
                  <c:v>9.1039999400000004E-4</c:v>
                </c:pt>
                <c:pt idx="13870">
                  <c:v>9.1047999399999999E-4</c:v>
                </c:pt>
                <c:pt idx="13871">
                  <c:v>9.1055999399999995E-4</c:v>
                </c:pt>
                <c:pt idx="13872">
                  <c:v>9.1063999400000002E-4</c:v>
                </c:pt>
                <c:pt idx="13873">
                  <c:v>9.1071999399999998E-4</c:v>
                </c:pt>
                <c:pt idx="13874">
                  <c:v>9.1079999400000005E-4</c:v>
                </c:pt>
                <c:pt idx="13875">
                  <c:v>9.10879994E-4</c:v>
                </c:pt>
                <c:pt idx="13876">
                  <c:v>9.1095999399999996E-4</c:v>
                </c:pt>
                <c:pt idx="13877">
                  <c:v>9.1103999400000003E-4</c:v>
                </c:pt>
                <c:pt idx="13878">
                  <c:v>9.1111999399999999E-4</c:v>
                </c:pt>
                <c:pt idx="13879">
                  <c:v>9.1119999399999995E-4</c:v>
                </c:pt>
                <c:pt idx="13880">
                  <c:v>9.1127999400000001E-4</c:v>
                </c:pt>
                <c:pt idx="13881">
                  <c:v>9.1135999399999997E-4</c:v>
                </c:pt>
                <c:pt idx="13882">
                  <c:v>9.1143999400000004E-4</c:v>
                </c:pt>
                <c:pt idx="13883">
                  <c:v>9.11519994E-4</c:v>
                </c:pt>
                <c:pt idx="13884">
                  <c:v>9.1159999399999996E-4</c:v>
                </c:pt>
                <c:pt idx="13885">
                  <c:v>9.1167999400000002E-4</c:v>
                </c:pt>
                <c:pt idx="13886">
                  <c:v>9.1175999399999998E-4</c:v>
                </c:pt>
                <c:pt idx="13887">
                  <c:v>9.1183999400000005E-4</c:v>
                </c:pt>
                <c:pt idx="13888">
                  <c:v>9.1191999400000001E-4</c:v>
                </c:pt>
                <c:pt idx="13889">
                  <c:v>9.1199999399999997E-4</c:v>
                </c:pt>
                <c:pt idx="13890">
                  <c:v>9.1207999400000003E-4</c:v>
                </c:pt>
                <c:pt idx="13891">
                  <c:v>9.1215999399999999E-4</c:v>
                </c:pt>
                <c:pt idx="13892">
                  <c:v>9.1223999399999995E-4</c:v>
                </c:pt>
                <c:pt idx="13893">
                  <c:v>9.1231999400000002E-4</c:v>
                </c:pt>
                <c:pt idx="13894">
                  <c:v>9.1239999399999998E-4</c:v>
                </c:pt>
                <c:pt idx="13895">
                  <c:v>9.1247999400000004E-4</c:v>
                </c:pt>
                <c:pt idx="13896">
                  <c:v>9.12559994E-4</c:v>
                </c:pt>
                <c:pt idx="13897">
                  <c:v>9.1263999399999996E-4</c:v>
                </c:pt>
                <c:pt idx="13898">
                  <c:v>9.1271999400000003E-4</c:v>
                </c:pt>
                <c:pt idx="13899">
                  <c:v>9.1279999399999999E-4</c:v>
                </c:pt>
                <c:pt idx="13900">
                  <c:v>9.1287999400000005E-4</c:v>
                </c:pt>
                <c:pt idx="13901">
                  <c:v>9.1295999400000001E-4</c:v>
                </c:pt>
                <c:pt idx="13902">
                  <c:v>9.1303999399999997E-4</c:v>
                </c:pt>
                <c:pt idx="13903">
                  <c:v>9.1311999400000004E-4</c:v>
                </c:pt>
                <c:pt idx="13904">
                  <c:v>9.1319999399999999E-4</c:v>
                </c:pt>
                <c:pt idx="13905">
                  <c:v>9.1327999399999995E-4</c:v>
                </c:pt>
                <c:pt idx="13906">
                  <c:v>9.1335999400000002E-4</c:v>
                </c:pt>
                <c:pt idx="13907">
                  <c:v>9.1343999399999998E-4</c:v>
                </c:pt>
                <c:pt idx="13908">
                  <c:v>9.1351999400000005E-4</c:v>
                </c:pt>
                <c:pt idx="13909">
                  <c:v>9.13599994E-4</c:v>
                </c:pt>
                <c:pt idx="13910">
                  <c:v>9.1367999399999996E-4</c:v>
                </c:pt>
                <c:pt idx="13911">
                  <c:v>9.1375999400000003E-4</c:v>
                </c:pt>
                <c:pt idx="13912">
                  <c:v>9.1383999399999999E-4</c:v>
                </c:pt>
                <c:pt idx="13913">
                  <c:v>9.1391999399999995E-4</c:v>
                </c:pt>
                <c:pt idx="13914">
                  <c:v>9.1399999400000001E-4</c:v>
                </c:pt>
                <c:pt idx="13915">
                  <c:v>9.1407999399999997E-4</c:v>
                </c:pt>
                <c:pt idx="13916">
                  <c:v>9.1415999400000004E-4</c:v>
                </c:pt>
                <c:pt idx="13917">
                  <c:v>9.14239994E-4</c:v>
                </c:pt>
                <c:pt idx="13918">
                  <c:v>9.1431999399999996E-4</c:v>
                </c:pt>
                <c:pt idx="13919">
                  <c:v>9.1439999400000002E-4</c:v>
                </c:pt>
                <c:pt idx="13920">
                  <c:v>9.1447999399999998E-4</c:v>
                </c:pt>
                <c:pt idx="13921">
                  <c:v>9.1455999400000005E-4</c:v>
                </c:pt>
                <c:pt idx="13922">
                  <c:v>9.1463999400000001E-4</c:v>
                </c:pt>
                <c:pt idx="13923">
                  <c:v>9.1471999399999997E-4</c:v>
                </c:pt>
                <c:pt idx="13924">
                  <c:v>9.1479999400000003E-4</c:v>
                </c:pt>
                <c:pt idx="13925">
                  <c:v>9.1487999399999999E-4</c:v>
                </c:pt>
                <c:pt idx="13926">
                  <c:v>9.1495999399999995E-4</c:v>
                </c:pt>
                <c:pt idx="13927">
                  <c:v>9.1503999400000002E-4</c:v>
                </c:pt>
                <c:pt idx="13928">
                  <c:v>9.1511999399999998E-4</c:v>
                </c:pt>
                <c:pt idx="13929">
                  <c:v>9.1519999400000004E-4</c:v>
                </c:pt>
                <c:pt idx="13930">
                  <c:v>9.15279994E-4</c:v>
                </c:pt>
                <c:pt idx="13931">
                  <c:v>9.1535999399999996E-4</c:v>
                </c:pt>
                <c:pt idx="13932">
                  <c:v>9.1543999400000003E-4</c:v>
                </c:pt>
                <c:pt idx="13933">
                  <c:v>9.1551999399999999E-4</c:v>
                </c:pt>
                <c:pt idx="13934">
                  <c:v>9.1559999400000005E-4</c:v>
                </c:pt>
                <c:pt idx="13935">
                  <c:v>9.1567999400000001E-4</c:v>
                </c:pt>
                <c:pt idx="13936">
                  <c:v>9.1575999399999997E-4</c:v>
                </c:pt>
                <c:pt idx="13937">
                  <c:v>9.1583999400000004E-4</c:v>
                </c:pt>
                <c:pt idx="13938">
                  <c:v>9.15919994E-4</c:v>
                </c:pt>
                <c:pt idx="13939">
                  <c:v>9.1599999399999995E-4</c:v>
                </c:pt>
                <c:pt idx="13940">
                  <c:v>9.1607999400000002E-4</c:v>
                </c:pt>
                <c:pt idx="13941">
                  <c:v>9.1615999399999998E-4</c:v>
                </c:pt>
                <c:pt idx="13942">
                  <c:v>9.1623999400000005E-4</c:v>
                </c:pt>
                <c:pt idx="13943">
                  <c:v>9.1631999400000001E-4</c:v>
                </c:pt>
                <c:pt idx="13944">
                  <c:v>9.1639999399999996E-4</c:v>
                </c:pt>
                <c:pt idx="13945">
                  <c:v>9.1647999400000003E-4</c:v>
                </c:pt>
                <c:pt idx="13946">
                  <c:v>9.1655999399999999E-4</c:v>
                </c:pt>
                <c:pt idx="13947">
                  <c:v>9.1663999399999995E-4</c:v>
                </c:pt>
                <c:pt idx="13948">
                  <c:v>9.1671999400000002E-4</c:v>
                </c:pt>
                <c:pt idx="13949">
                  <c:v>9.1679999399999997E-4</c:v>
                </c:pt>
                <c:pt idx="13950">
                  <c:v>9.1687999400000004E-4</c:v>
                </c:pt>
                <c:pt idx="13951">
                  <c:v>9.16959994E-4</c:v>
                </c:pt>
                <c:pt idx="13952">
                  <c:v>9.1703999399999996E-4</c:v>
                </c:pt>
                <c:pt idx="13953">
                  <c:v>9.1711999400000003E-4</c:v>
                </c:pt>
                <c:pt idx="13954">
                  <c:v>9.1719999399999998E-4</c:v>
                </c:pt>
                <c:pt idx="13955">
                  <c:v>9.1727999400000005E-4</c:v>
                </c:pt>
                <c:pt idx="13956">
                  <c:v>9.1735999400000001E-4</c:v>
                </c:pt>
                <c:pt idx="13957">
                  <c:v>9.1743999399999997E-4</c:v>
                </c:pt>
                <c:pt idx="13958">
                  <c:v>9.1751999400000003E-4</c:v>
                </c:pt>
                <c:pt idx="13959">
                  <c:v>9.1759999399999999E-4</c:v>
                </c:pt>
                <c:pt idx="13960">
                  <c:v>9.1767999399999995E-4</c:v>
                </c:pt>
                <c:pt idx="13961">
                  <c:v>9.1775999400000002E-4</c:v>
                </c:pt>
                <c:pt idx="13962">
                  <c:v>9.1783999399999998E-4</c:v>
                </c:pt>
                <c:pt idx="13963">
                  <c:v>9.1791999400000004E-4</c:v>
                </c:pt>
                <c:pt idx="13964">
                  <c:v>9.17999994E-4</c:v>
                </c:pt>
                <c:pt idx="13965">
                  <c:v>9.1807999399999996E-4</c:v>
                </c:pt>
                <c:pt idx="13966">
                  <c:v>9.1815999400000003E-4</c:v>
                </c:pt>
                <c:pt idx="13967">
                  <c:v>9.1823999399999999E-4</c:v>
                </c:pt>
                <c:pt idx="13968">
                  <c:v>9.1831999399999995E-4</c:v>
                </c:pt>
                <c:pt idx="13969">
                  <c:v>9.1839999400000001E-4</c:v>
                </c:pt>
                <c:pt idx="13970">
                  <c:v>9.1847999399999997E-4</c:v>
                </c:pt>
                <c:pt idx="13971">
                  <c:v>9.1855999400000004E-4</c:v>
                </c:pt>
                <c:pt idx="13972">
                  <c:v>9.18639994E-4</c:v>
                </c:pt>
                <c:pt idx="13973">
                  <c:v>9.1871999399999996E-4</c:v>
                </c:pt>
                <c:pt idx="13974">
                  <c:v>9.1879999400000002E-4</c:v>
                </c:pt>
                <c:pt idx="13975">
                  <c:v>9.1887999399999998E-4</c:v>
                </c:pt>
                <c:pt idx="13976">
                  <c:v>9.1895999400000005E-4</c:v>
                </c:pt>
                <c:pt idx="13977">
                  <c:v>9.1903999400000001E-4</c:v>
                </c:pt>
                <c:pt idx="13978">
                  <c:v>9.1911999399999997E-4</c:v>
                </c:pt>
                <c:pt idx="13979">
                  <c:v>9.1919999400000003E-4</c:v>
                </c:pt>
                <c:pt idx="13980">
                  <c:v>9.1927999399999999E-4</c:v>
                </c:pt>
                <c:pt idx="13981">
                  <c:v>9.1935999399999995E-4</c:v>
                </c:pt>
                <c:pt idx="13982">
                  <c:v>9.1943999400000002E-4</c:v>
                </c:pt>
                <c:pt idx="13983">
                  <c:v>9.1951999399999998E-4</c:v>
                </c:pt>
                <c:pt idx="13984">
                  <c:v>9.1959999400000004E-4</c:v>
                </c:pt>
                <c:pt idx="13985">
                  <c:v>9.19679994E-4</c:v>
                </c:pt>
                <c:pt idx="13986">
                  <c:v>9.1975999399999996E-4</c:v>
                </c:pt>
                <c:pt idx="13987">
                  <c:v>9.1983999400000003E-4</c:v>
                </c:pt>
                <c:pt idx="13988">
                  <c:v>9.1991999399999998E-4</c:v>
                </c:pt>
                <c:pt idx="13989">
                  <c:v>9.1999999400000005E-4</c:v>
                </c:pt>
                <c:pt idx="13990">
                  <c:v>9.2007999400000001E-4</c:v>
                </c:pt>
                <c:pt idx="13991">
                  <c:v>9.2015999399999997E-4</c:v>
                </c:pt>
                <c:pt idx="13992">
                  <c:v>9.2023999400000004E-4</c:v>
                </c:pt>
                <c:pt idx="13993">
                  <c:v>9.2031999399999999E-4</c:v>
                </c:pt>
                <c:pt idx="13994">
                  <c:v>9.2039999399999995E-4</c:v>
                </c:pt>
                <c:pt idx="13995">
                  <c:v>9.2047999400000002E-4</c:v>
                </c:pt>
                <c:pt idx="13996">
                  <c:v>9.2055999399999998E-4</c:v>
                </c:pt>
                <c:pt idx="13997">
                  <c:v>9.2063999400000005E-4</c:v>
                </c:pt>
                <c:pt idx="13998">
                  <c:v>9.20719994E-4</c:v>
                </c:pt>
                <c:pt idx="13999">
                  <c:v>9.2079999399999996E-4</c:v>
                </c:pt>
                <c:pt idx="14000">
                  <c:v>9.2087999400000003E-4</c:v>
                </c:pt>
                <c:pt idx="14001">
                  <c:v>9.2095999399999999E-4</c:v>
                </c:pt>
                <c:pt idx="14002">
                  <c:v>9.2103999399999995E-4</c:v>
                </c:pt>
                <c:pt idx="14003">
                  <c:v>9.2111999400000001E-4</c:v>
                </c:pt>
                <c:pt idx="14004">
                  <c:v>9.2119999399999997E-4</c:v>
                </c:pt>
                <c:pt idx="14005">
                  <c:v>9.2127999400000004E-4</c:v>
                </c:pt>
                <c:pt idx="14006">
                  <c:v>9.21359994E-4</c:v>
                </c:pt>
                <c:pt idx="14007">
                  <c:v>9.2143999399999996E-4</c:v>
                </c:pt>
                <c:pt idx="14008">
                  <c:v>9.2151999400000002E-4</c:v>
                </c:pt>
                <c:pt idx="14009">
                  <c:v>9.2159999399999998E-4</c:v>
                </c:pt>
                <c:pt idx="14010">
                  <c:v>9.2167999400000005E-4</c:v>
                </c:pt>
                <c:pt idx="14011">
                  <c:v>9.2175999400000001E-4</c:v>
                </c:pt>
                <c:pt idx="14012">
                  <c:v>9.2183999399999997E-4</c:v>
                </c:pt>
                <c:pt idx="14013">
                  <c:v>9.2191999400000003E-4</c:v>
                </c:pt>
                <c:pt idx="14014">
                  <c:v>9.2199999399999999E-4</c:v>
                </c:pt>
                <c:pt idx="14015">
                  <c:v>9.2207999399999995E-4</c:v>
                </c:pt>
                <c:pt idx="14016">
                  <c:v>9.2215999400000002E-4</c:v>
                </c:pt>
                <c:pt idx="14017">
                  <c:v>9.2223999399999998E-4</c:v>
                </c:pt>
                <c:pt idx="14018">
                  <c:v>9.2231999400000004E-4</c:v>
                </c:pt>
                <c:pt idx="14019">
                  <c:v>9.22399994E-4</c:v>
                </c:pt>
                <c:pt idx="14020">
                  <c:v>9.2247999399999996E-4</c:v>
                </c:pt>
                <c:pt idx="14021">
                  <c:v>9.2255999400000003E-4</c:v>
                </c:pt>
                <c:pt idx="14022">
                  <c:v>9.2263999399999999E-4</c:v>
                </c:pt>
                <c:pt idx="14023">
                  <c:v>9.2271999400000005E-4</c:v>
                </c:pt>
                <c:pt idx="14024">
                  <c:v>9.2279999400000001E-4</c:v>
                </c:pt>
                <c:pt idx="14025">
                  <c:v>9.2287999399999997E-4</c:v>
                </c:pt>
                <c:pt idx="14026">
                  <c:v>9.2295999400000004E-4</c:v>
                </c:pt>
                <c:pt idx="14027">
                  <c:v>9.23039994E-4</c:v>
                </c:pt>
                <c:pt idx="14028">
                  <c:v>9.2311999399999995E-4</c:v>
                </c:pt>
                <c:pt idx="14029">
                  <c:v>9.2319999400000002E-4</c:v>
                </c:pt>
                <c:pt idx="14030">
                  <c:v>9.2327999399999998E-4</c:v>
                </c:pt>
                <c:pt idx="14031">
                  <c:v>9.2335999400000005E-4</c:v>
                </c:pt>
                <c:pt idx="14032">
                  <c:v>9.2343999400000001E-4</c:v>
                </c:pt>
                <c:pt idx="14033">
                  <c:v>9.2351999399999996E-4</c:v>
                </c:pt>
                <c:pt idx="14034">
                  <c:v>9.2359999400000003E-4</c:v>
                </c:pt>
                <c:pt idx="14035">
                  <c:v>9.2367999399999999E-4</c:v>
                </c:pt>
                <c:pt idx="14036">
                  <c:v>9.2375999399999995E-4</c:v>
                </c:pt>
                <c:pt idx="14037">
                  <c:v>9.2383999400000002E-4</c:v>
                </c:pt>
                <c:pt idx="14038">
                  <c:v>9.2391999399999997E-4</c:v>
                </c:pt>
                <c:pt idx="14039">
                  <c:v>9.2399999400000004E-4</c:v>
                </c:pt>
                <c:pt idx="14040">
                  <c:v>9.24079994E-4</c:v>
                </c:pt>
                <c:pt idx="14041">
                  <c:v>9.2415999399999996E-4</c:v>
                </c:pt>
                <c:pt idx="14042">
                  <c:v>9.2423999400000002E-4</c:v>
                </c:pt>
                <c:pt idx="14043">
                  <c:v>9.2431999399999998E-4</c:v>
                </c:pt>
                <c:pt idx="14044">
                  <c:v>9.2439999400000005E-4</c:v>
                </c:pt>
                <c:pt idx="14045">
                  <c:v>9.2447999400000001E-4</c:v>
                </c:pt>
                <c:pt idx="14046">
                  <c:v>9.2455999399999997E-4</c:v>
                </c:pt>
                <c:pt idx="14047">
                  <c:v>9.2463999400000003E-4</c:v>
                </c:pt>
                <c:pt idx="14048">
                  <c:v>9.2471999399999999E-4</c:v>
                </c:pt>
                <c:pt idx="14049">
                  <c:v>9.2479999399999995E-4</c:v>
                </c:pt>
                <c:pt idx="14050">
                  <c:v>9.2487999400000002E-4</c:v>
                </c:pt>
                <c:pt idx="14051">
                  <c:v>9.2495999399999998E-4</c:v>
                </c:pt>
                <c:pt idx="14052">
                  <c:v>9.2503999400000004E-4</c:v>
                </c:pt>
                <c:pt idx="14053">
                  <c:v>9.25119994E-4</c:v>
                </c:pt>
                <c:pt idx="14054">
                  <c:v>9.2519999399999996E-4</c:v>
                </c:pt>
                <c:pt idx="14055">
                  <c:v>9.2527999400000003E-4</c:v>
                </c:pt>
                <c:pt idx="14056">
                  <c:v>9.2535999399999999E-4</c:v>
                </c:pt>
                <c:pt idx="14057">
                  <c:v>9.2543999400000005E-4</c:v>
                </c:pt>
                <c:pt idx="14058">
                  <c:v>9.2551999400000001E-4</c:v>
                </c:pt>
                <c:pt idx="14059">
                  <c:v>9.2559999399999997E-4</c:v>
                </c:pt>
                <c:pt idx="14060">
                  <c:v>9.2567999400000004E-4</c:v>
                </c:pt>
                <c:pt idx="14061">
                  <c:v>9.25759994E-4</c:v>
                </c:pt>
                <c:pt idx="14062">
                  <c:v>9.2583999399999996E-4</c:v>
                </c:pt>
                <c:pt idx="14063">
                  <c:v>9.2591999400000002E-4</c:v>
                </c:pt>
                <c:pt idx="14064">
                  <c:v>9.2599999399999998E-4</c:v>
                </c:pt>
                <c:pt idx="14065">
                  <c:v>9.2607999400000005E-4</c:v>
                </c:pt>
                <c:pt idx="14066">
                  <c:v>9.2615999400000001E-4</c:v>
                </c:pt>
                <c:pt idx="14067">
                  <c:v>9.2623999399999996E-4</c:v>
                </c:pt>
                <c:pt idx="14068">
                  <c:v>9.2631999400000003E-4</c:v>
                </c:pt>
                <c:pt idx="14069">
                  <c:v>9.2639999399999999E-4</c:v>
                </c:pt>
                <c:pt idx="14070">
                  <c:v>9.2647999399999995E-4</c:v>
                </c:pt>
                <c:pt idx="14071">
                  <c:v>9.2655999400000002E-4</c:v>
                </c:pt>
                <c:pt idx="14072">
                  <c:v>9.2663999399999997E-4</c:v>
                </c:pt>
                <c:pt idx="14073">
                  <c:v>9.2671999400000004E-4</c:v>
                </c:pt>
                <c:pt idx="14074">
                  <c:v>9.26799994E-4</c:v>
                </c:pt>
                <c:pt idx="14075">
                  <c:v>9.2687999399999996E-4</c:v>
                </c:pt>
                <c:pt idx="14076">
                  <c:v>9.2695999400000003E-4</c:v>
                </c:pt>
                <c:pt idx="14077">
                  <c:v>9.2703999399999998E-4</c:v>
                </c:pt>
                <c:pt idx="14078">
                  <c:v>9.2711999400000005E-4</c:v>
                </c:pt>
                <c:pt idx="14079">
                  <c:v>9.2719999400000001E-4</c:v>
                </c:pt>
                <c:pt idx="14080">
                  <c:v>9.2727999399999997E-4</c:v>
                </c:pt>
                <c:pt idx="14081">
                  <c:v>9.2735999400000004E-4</c:v>
                </c:pt>
                <c:pt idx="14082">
                  <c:v>9.2743999399999999E-4</c:v>
                </c:pt>
                <c:pt idx="14083">
                  <c:v>9.2751999399999995E-4</c:v>
                </c:pt>
                <c:pt idx="14084">
                  <c:v>9.2759999400000002E-4</c:v>
                </c:pt>
                <c:pt idx="14085">
                  <c:v>9.2767999399999998E-4</c:v>
                </c:pt>
                <c:pt idx="14086">
                  <c:v>9.2775999400000005E-4</c:v>
                </c:pt>
                <c:pt idx="14087">
                  <c:v>9.27839994E-4</c:v>
                </c:pt>
                <c:pt idx="14088">
                  <c:v>9.2791999399999996E-4</c:v>
                </c:pt>
                <c:pt idx="14089">
                  <c:v>9.2799999400000003E-4</c:v>
                </c:pt>
                <c:pt idx="14090">
                  <c:v>9.2807999399999999E-4</c:v>
                </c:pt>
                <c:pt idx="14091">
                  <c:v>9.2815999399999995E-4</c:v>
                </c:pt>
                <c:pt idx="14092">
                  <c:v>9.2823999400000001E-4</c:v>
                </c:pt>
                <c:pt idx="14093">
                  <c:v>9.2831999399999997E-4</c:v>
                </c:pt>
                <c:pt idx="14094">
                  <c:v>9.2839999400000004E-4</c:v>
                </c:pt>
                <c:pt idx="14095">
                  <c:v>9.28479994E-4</c:v>
                </c:pt>
                <c:pt idx="14096">
                  <c:v>9.2855999399999996E-4</c:v>
                </c:pt>
                <c:pt idx="14097">
                  <c:v>9.2863999400000002E-4</c:v>
                </c:pt>
                <c:pt idx="14098">
                  <c:v>9.2871999399999998E-4</c:v>
                </c:pt>
                <c:pt idx="14099">
                  <c:v>9.2879999400000005E-4</c:v>
                </c:pt>
                <c:pt idx="14100">
                  <c:v>9.2887999400000001E-4</c:v>
                </c:pt>
                <c:pt idx="14101">
                  <c:v>9.2895999399999997E-4</c:v>
                </c:pt>
                <c:pt idx="14102">
                  <c:v>9.2903999400000003E-4</c:v>
                </c:pt>
                <c:pt idx="14103">
                  <c:v>9.2911999399999999E-4</c:v>
                </c:pt>
                <c:pt idx="14104">
                  <c:v>9.2919999399999995E-4</c:v>
                </c:pt>
                <c:pt idx="14105">
                  <c:v>9.2927999400000002E-4</c:v>
                </c:pt>
                <c:pt idx="14106">
                  <c:v>9.2935999399999998E-4</c:v>
                </c:pt>
                <c:pt idx="14107">
                  <c:v>9.2943999400000004E-4</c:v>
                </c:pt>
                <c:pt idx="14108">
                  <c:v>9.29519994E-4</c:v>
                </c:pt>
                <c:pt idx="14109">
                  <c:v>9.2959999399999996E-4</c:v>
                </c:pt>
                <c:pt idx="14110">
                  <c:v>9.2967999400000003E-4</c:v>
                </c:pt>
                <c:pt idx="14111">
                  <c:v>9.2975999399999999E-4</c:v>
                </c:pt>
                <c:pt idx="14112">
                  <c:v>9.2983999400000005E-4</c:v>
                </c:pt>
                <c:pt idx="14113">
                  <c:v>9.2991999400000001E-4</c:v>
                </c:pt>
                <c:pt idx="14114">
                  <c:v>9.2999999399999997E-4</c:v>
                </c:pt>
                <c:pt idx="14115">
                  <c:v>9.3007999400000004E-4</c:v>
                </c:pt>
                <c:pt idx="14116">
                  <c:v>9.30159994E-4</c:v>
                </c:pt>
                <c:pt idx="14117">
                  <c:v>9.3023999399999995E-4</c:v>
                </c:pt>
                <c:pt idx="14118">
                  <c:v>9.3031999400000002E-4</c:v>
                </c:pt>
                <c:pt idx="14119">
                  <c:v>9.3039999399999998E-4</c:v>
                </c:pt>
                <c:pt idx="14120">
                  <c:v>9.3047999400000005E-4</c:v>
                </c:pt>
                <c:pt idx="14121">
                  <c:v>9.30559994E-4</c:v>
                </c:pt>
                <c:pt idx="14122">
                  <c:v>9.3063999399999996E-4</c:v>
                </c:pt>
                <c:pt idx="14123">
                  <c:v>9.3071999400000003E-4</c:v>
                </c:pt>
                <c:pt idx="14124">
                  <c:v>9.3079999399999999E-4</c:v>
                </c:pt>
                <c:pt idx="14125">
                  <c:v>9.3087999399999995E-4</c:v>
                </c:pt>
                <c:pt idx="14126">
                  <c:v>9.3095999400000001E-4</c:v>
                </c:pt>
                <c:pt idx="14127">
                  <c:v>9.3103999399999997E-4</c:v>
                </c:pt>
                <c:pt idx="14128">
                  <c:v>9.3111999400000004E-4</c:v>
                </c:pt>
                <c:pt idx="14129">
                  <c:v>9.31199994E-4</c:v>
                </c:pt>
                <c:pt idx="14130">
                  <c:v>9.3127999399999996E-4</c:v>
                </c:pt>
                <c:pt idx="14131">
                  <c:v>9.3135999400000002E-4</c:v>
                </c:pt>
                <c:pt idx="14132">
                  <c:v>9.3143999399999998E-4</c:v>
                </c:pt>
                <c:pt idx="14133">
                  <c:v>9.3151999400000005E-4</c:v>
                </c:pt>
                <c:pt idx="14134">
                  <c:v>9.3159999400000001E-4</c:v>
                </c:pt>
                <c:pt idx="14135">
                  <c:v>9.3167999399999997E-4</c:v>
                </c:pt>
                <c:pt idx="14136">
                  <c:v>9.3175999400000003E-4</c:v>
                </c:pt>
                <c:pt idx="14137">
                  <c:v>9.3183999399999999E-4</c:v>
                </c:pt>
                <c:pt idx="14138">
                  <c:v>9.3191999399999995E-4</c:v>
                </c:pt>
                <c:pt idx="14139">
                  <c:v>9.3199999400000002E-4</c:v>
                </c:pt>
                <c:pt idx="14140">
                  <c:v>9.3207999399999998E-4</c:v>
                </c:pt>
                <c:pt idx="14141">
                  <c:v>9.3215999400000004E-4</c:v>
                </c:pt>
                <c:pt idx="14142">
                  <c:v>9.32239994E-4</c:v>
                </c:pt>
                <c:pt idx="14143">
                  <c:v>9.3231999399999996E-4</c:v>
                </c:pt>
                <c:pt idx="14144">
                  <c:v>9.3239999400000003E-4</c:v>
                </c:pt>
                <c:pt idx="14145">
                  <c:v>9.3247999399999999E-4</c:v>
                </c:pt>
                <c:pt idx="14146">
                  <c:v>9.3255999400000005E-4</c:v>
                </c:pt>
                <c:pt idx="14147">
                  <c:v>9.3263999400000001E-4</c:v>
                </c:pt>
                <c:pt idx="14148">
                  <c:v>9.3271999399999997E-4</c:v>
                </c:pt>
                <c:pt idx="14149">
                  <c:v>9.3279999400000004E-4</c:v>
                </c:pt>
                <c:pt idx="14150">
                  <c:v>9.32879994E-4</c:v>
                </c:pt>
                <c:pt idx="14151">
                  <c:v>9.3295999399999995E-4</c:v>
                </c:pt>
                <c:pt idx="14152">
                  <c:v>9.3303999400000002E-4</c:v>
                </c:pt>
                <c:pt idx="14153">
                  <c:v>9.3311999399999998E-4</c:v>
                </c:pt>
                <c:pt idx="14154">
                  <c:v>9.3319999400000005E-4</c:v>
                </c:pt>
                <c:pt idx="14155">
                  <c:v>9.3327999400000001E-4</c:v>
                </c:pt>
                <c:pt idx="14156">
                  <c:v>9.3335999399999996E-4</c:v>
                </c:pt>
                <c:pt idx="14157">
                  <c:v>9.3343999400000003E-4</c:v>
                </c:pt>
                <c:pt idx="14158">
                  <c:v>9.3351999399999999E-4</c:v>
                </c:pt>
                <c:pt idx="14159">
                  <c:v>9.3359999399999995E-4</c:v>
                </c:pt>
                <c:pt idx="14160">
                  <c:v>9.3367999400000002E-4</c:v>
                </c:pt>
                <c:pt idx="14161">
                  <c:v>9.3375999399999997E-4</c:v>
                </c:pt>
                <c:pt idx="14162">
                  <c:v>9.3383999400000004E-4</c:v>
                </c:pt>
                <c:pt idx="14163">
                  <c:v>9.33919994E-4</c:v>
                </c:pt>
                <c:pt idx="14164">
                  <c:v>9.3399999399999996E-4</c:v>
                </c:pt>
                <c:pt idx="14165">
                  <c:v>9.3407999400000003E-4</c:v>
                </c:pt>
                <c:pt idx="14166">
                  <c:v>9.3415999399999998E-4</c:v>
                </c:pt>
                <c:pt idx="14167">
                  <c:v>9.3423999400000005E-4</c:v>
                </c:pt>
                <c:pt idx="14168">
                  <c:v>9.3431999400000001E-4</c:v>
                </c:pt>
                <c:pt idx="14169">
                  <c:v>9.3439999399999997E-4</c:v>
                </c:pt>
                <c:pt idx="14170">
                  <c:v>9.3447999400000004E-4</c:v>
                </c:pt>
                <c:pt idx="14171">
                  <c:v>9.3455999399999999E-4</c:v>
                </c:pt>
                <c:pt idx="14172">
                  <c:v>9.3463999399999995E-4</c:v>
                </c:pt>
                <c:pt idx="14173">
                  <c:v>9.3471999400000002E-4</c:v>
                </c:pt>
                <c:pt idx="14174">
                  <c:v>9.3479999399999998E-4</c:v>
                </c:pt>
                <c:pt idx="14175">
                  <c:v>9.3487999400000004E-4</c:v>
                </c:pt>
                <c:pt idx="14176">
                  <c:v>9.34959994E-4</c:v>
                </c:pt>
                <c:pt idx="14177">
                  <c:v>9.3503999399999996E-4</c:v>
                </c:pt>
                <c:pt idx="14178">
                  <c:v>9.3511999400000003E-4</c:v>
                </c:pt>
                <c:pt idx="14179">
                  <c:v>9.3519999399999999E-4</c:v>
                </c:pt>
                <c:pt idx="14180">
                  <c:v>9.3527999399999995E-4</c:v>
                </c:pt>
                <c:pt idx="14181">
                  <c:v>9.3535999400000001E-4</c:v>
                </c:pt>
                <c:pt idx="14182">
                  <c:v>9.3543999399999997E-4</c:v>
                </c:pt>
                <c:pt idx="14183">
                  <c:v>9.3551999400000004E-4</c:v>
                </c:pt>
                <c:pt idx="14184">
                  <c:v>9.35599994E-4</c:v>
                </c:pt>
                <c:pt idx="14185">
                  <c:v>9.3567999399999996E-4</c:v>
                </c:pt>
                <c:pt idx="14186">
                  <c:v>9.3575999400000002E-4</c:v>
                </c:pt>
                <c:pt idx="14187">
                  <c:v>9.3583999399999998E-4</c:v>
                </c:pt>
                <c:pt idx="14188">
                  <c:v>9.3591999400000005E-4</c:v>
                </c:pt>
                <c:pt idx="14189">
                  <c:v>9.3599999400000001E-4</c:v>
                </c:pt>
                <c:pt idx="14190">
                  <c:v>9.3607999399999997E-4</c:v>
                </c:pt>
                <c:pt idx="14191">
                  <c:v>9.3615999400000003E-4</c:v>
                </c:pt>
                <c:pt idx="14192">
                  <c:v>9.3623999399999999E-4</c:v>
                </c:pt>
                <c:pt idx="14193">
                  <c:v>9.3631999399999995E-4</c:v>
                </c:pt>
                <c:pt idx="14194">
                  <c:v>9.3639999400000002E-4</c:v>
                </c:pt>
                <c:pt idx="14195">
                  <c:v>9.3647999399999998E-4</c:v>
                </c:pt>
                <c:pt idx="14196">
                  <c:v>9.3655999400000004E-4</c:v>
                </c:pt>
                <c:pt idx="14197">
                  <c:v>9.36639994E-4</c:v>
                </c:pt>
                <c:pt idx="14198">
                  <c:v>9.3671999399999996E-4</c:v>
                </c:pt>
                <c:pt idx="14199">
                  <c:v>9.3679999400000003E-4</c:v>
                </c:pt>
                <c:pt idx="14200">
                  <c:v>9.3687999399999999E-4</c:v>
                </c:pt>
                <c:pt idx="14201">
                  <c:v>9.3695999400000005E-4</c:v>
                </c:pt>
                <c:pt idx="14202">
                  <c:v>9.3703999400000001E-4</c:v>
                </c:pt>
                <c:pt idx="14203">
                  <c:v>9.3711999399999997E-4</c:v>
                </c:pt>
                <c:pt idx="14204">
                  <c:v>9.3719999400000004E-4</c:v>
                </c:pt>
                <c:pt idx="14205">
                  <c:v>9.3727999399999999E-4</c:v>
                </c:pt>
                <c:pt idx="14206">
                  <c:v>9.3735999399999995E-4</c:v>
                </c:pt>
                <c:pt idx="14207">
                  <c:v>9.3743999400000002E-4</c:v>
                </c:pt>
                <c:pt idx="14208">
                  <c:v>9.3751999399999998E-4</c:v>
                </c:pt>
                <c:pt idx="14209">
                  <c:v>9.3759999400000005E-4</c:v>
                </c:pt>
                <c:pt idx="14210">
                  <c:v>9.37679994E-4</c:v>
                </c:pt>
                <c:pt idx="14211">
                  <c:v>9.3775999399999996E-4</c:v>
                </c:pt>
                <c:pt idx="14212">
                  <c:v>9.3783999400000003E-4</c:v>
                </c:pt>
                <c:pt idx="14213">
                  <c:v>9.3791999399999999E-4</c:v>
                </c:pt>
                <c:pt idx="14214">
                  <c:v>9.3799999399999995E-4</c:v>
                </c:pt>
                <c:pt idx="14215">
                  <c:v>9.3807999400000001E-4</c:v>
                </c:pt>
                <c:pt idx="14216">
                  <c:v>9.3815999399999997E-4</c:v>
                </c:pt>
                <c:pt idx="14217">
                  <c:v>9.3823999400000004E-4</c:v>
                </c:pt>
                <c:pt idx="14218">
                  <c:v>9.38319994E-4</c:v>
                </c:pt>
                <c:pt idx="14219">
                  <c:v>9.3839999399999996E-4</c:v>
                </c:pt>
                <c:pt idx="14220">
                  <c:v>9.3847999400000002E-4</c:v>
                </c:pt>
                <c:pt idx="14221">
                  <c:v>9.3855999399999998E-4</c:v>
                </c:pt>
                <c:pt idx="14222">
                  <c:v>9.3863999400000005E-4</c:v>
                </c:pt>
                <c:pt idx="14223">
                  <c:v>9.3871999400000001E-4</c:v>
                </c:pt>
                <c:pt idx="14224">
                  <c:v>9.3879999399999997E-4</c:v>
                </c:pt>
                <c:pt idx="14225">
                  <c:v>9.3887999400000003E-4</c:v>
                </c:pt>
                <c:pt idx="14226">
                  <c:v>9.3895999399999999E-4</c:v>
                </c:pt>
                <c:pt idx="14227">
                  <c:v>9.3903999399999995E-4</c:v>
                </c:pt>
                <c:pt idx="14228">
                  <c:v>9.3911999400000002E-4</c:v>
                </c:pt>
                <c:pt idx="14229">
                  <c:v>9.3919999399999998E-4</c:v>
                </c:pt>
                <c:pt idx="14230">
                  <c:v>9.3927999400000004E-4</c:v>
                </c:pt>
                <c:pt idx="14231">
                  <c:v>9.39359994E-4</c:v>
                </c:pt>
                <c:pt idx="14232">
                  <c:v>9.3943999399999996E-4</c:v>
                </c:pt>
                <c:pt idx="14233">
                  <c:v>9.3951999400000003E-4</c:v>
                </c:pt>
                <c:pt idx="14234">
                  <c:v>9.3959999399999999E-4</c:v>
                </c:pt>
                <c:pt idx="14235">
                  <c:v>9.3967999400000005E-4</c:v>
                </c:pt>
                <c:pt idx="14236">
                  <c:v>9.3975999400000001E-4</c:v>
                </c:pt>
                <c:pt idx="14237">
                  <c:v>9.3983999399999997E-4</c:v>
                </c:pt>
                <c:pt idx="14238">
                  <c:v>9.3991999400000004E-4</c:v>
                </c:pt>
                <c:pt idx="14239">
                  <c:v>9.39999994E-4</c:v>
                </c:pt>
                <c:pt idx="14240">
                  <c:v>9.4007999399999995E-4</c:v>
                </c:pt>
                <c:pt idx="14241">
                  <c:v>9.4015999400000002E-4</c:v>
                </c:pt>
                <c:pt idx="14242">
                  <c:v>9.4023999399999998E-4</c:v>
                </c:pt>
                <c:pt idx="14243">
                  <c:v>9.4031999400000005E-4</c:v>
                </c:pt>
                <c:pt idx="14244">
                  <c:v>9.4039999400000001E-4</c:v>
                </c:pt>
                <c:pt idx="14245">
                  <c:v>9.4047999399999996E-4</c:v>
                </c:pt>
                <c:pt idx="14246">
                  <c:v>9.4055999400000003E-4</c:v>
                </c:pt>
                <c:pt idx="14247">
                  <c:v>9.4063999399999999E-4</c:v>
                </c:pt>
                <c:pt idx="14248">
                  <c:v>9.4071999399999995E-4</c:v>
                </c:pt>
                <c:pt idx="14249">
                  <c:v>9.4079999400000002E-4</c:v>
                </c:pt>
                <c:pt idx="14250">
                  <c:v>9.4087999399999997E-4</c:v>
                </c:pt>
                <c:pt idx="14251">
                  <c:v>9.4095999400000004E-4</c:v>
                </c:pt>
                <c:pt idx="14252">
                  <c:v>9.41039994E-4</c:v>
                </c:pt>
                <c:pt idx="14253">
                  <c:v>9.4111999399999996E-4</c:v>
                </c:pt>
                <c:pt idx="14254">
                  <c:v>9.4119999400000003E-4</c:v>
                </c:pt>
                <c:pt idx="14255">
                  <c:v>9.4127999399999998E-4</c:v>
                </c:pt>
                <c:pt idx="14256">
                  <c:v>9.4135999400000005E-4</c:v>
                </c:pt>
                <c:pt idx="14257">
                  <c:v>9.4143999400000001E-4</c:v>
                </c:pt>
                <c:pt idx="14258">
                  <c:v>9.4151999399999997E-4</c:v>
                </c:pt>
                <c:pt idx="14259">
                  <c:v>9.4159999400000003E-4</c:v>
                </c:pt>
                <c:pt idx="14260">
                  <c:v>9.4167999399999999E-4</c:v>
                </c:pt>
                <c:pt idx="14261">
                  <c:v>9.4175999399999995E-4</c:v>
                </c:pt>
                <c:pt idx="14262">
                  <c:v>9.4183999400000002E-4</c:v>
                </c:pt>
                <c:pt idx="14263">
                  <c:v>9.4191999399999998E-4</c:v>
                </c:pt>
                <c:pt idx="14264">
                  <c:v>9.4199999400000004E-4</c:v>
                </c:pt>
                <c:pt idx="14265">
                  <c:v>9.42079994E-4</c:v>
                </c:pt>
                <c:pt idx="14266">
                  <c:v>9.4215999399999996E-4</c:v>
                </c:pt>
                <c:pt idx="14267">
                  <c:v>9.4223999400000003E-4</c:v>
                </c:pt>
                <c:pt idx="14268">
                  <c:v>9.4231999399999999E-4</c:v>
                </c:pt>
                <c:pt idx="14269">
                  <c:v>9.4239999400000005E-4</c:v>
                </c:pt>
                <c:pt idx="14270">
                  <c:v>9.4247999400000001E-4</c:v>
                </c:pt>
                <c:pt idx="14271">
                  <c:v>9.4255999399999997E-4</c:v>
                </c:pt>
                <c:pt idx="14272">
                  <c:v>9.4263999400000004E-4</c:v>
                </c:pt>
                <c:pt idx="14273">
                  <c:v>9.42719994E-4</c:v>
                </c:pt>
                <c:pt idx="14274">
                  <c:v>9.4279999399999996E-4</c:v>
                </c:pt>
                <c:pt idx="14275">
                  <c:v>9.4287999400000002E-4</c:v>
                </c:pt>
                <c:pt idx="14276">
                  <c:v>9.4295999399999998E-4</c:v>
                </c:pt>
                <c:pt idx="14277">
                  <c:v>9.4303999400000005E-4</c:v>
                </c:pt>
                <c:pt idx="14278">
                  <c:v>9.4311999400000001E-4</c:v>
                </c:pt>
                <c:pt idx="14279">
                  <c:v>9.4319999399999997E-4</c:v>
                </c:pt>
                <c:pt idx="14280">
                  <c:v>9.4327999400000003E-4</c:v>
                </c:pt>
                <c:pt idx="14281">
                  <c:v>9.4335999399999999E-4</c:v>
                </c:pt>
                <c:pt idx="14282">
                  <c:v>9.4343999399999995E-4</c:v>
                </c:pt>
                <c:pt idx="14283">
                  <c:v>9.4351999400000002E-4</c:v>
                </c:pt>
                <c:pt idx="14284">
                  <c:v>9.4359999399999997E-4</c:v>
                </c:pt>
                <c:pt idx="14285">
                  <c:v>9.4367999400000004E-4</c:v>
                </c:pt>
                <c:pt idx="14286">
                  <c:v>9.43759994E-4</c:v>
                </c:pt>
                <c:pt idx="14287">
                  <c:v>9.4383999399999996E-4</c:v>
                </c:pt>
                <c:pt idx="14288">
                  <c:v>9.4391999400000003E-4</c:v>
                </c:pt>
                <c:pt idx="14289">
                  <c:v>9.4399999399999998E-4</c:v>
                </c:pt>
                <c:pt idx="14290">
                  <c:v>9.4407999400000005E-4</c:v>
                </c:pt>
                <c:pt idx="14291">
                  <c:v>9.4415999400000001E-4</c:v>
                </c:pt>
                <c:pt idx="14292">
                  <c:v>9.4423999399999997E-4</c:v>
                </c:pt>
                <c:pt idx="14293">
                  <c:v>9.4431999400000004E-4</c:v>
                </c:pt>
                <c:pt idx="14294">
                  <c:v>9.4439999399999999E-4</c:v>
                </c:pt>
                <c:pt idx="14295">
                  <c:v>9.4447999399999995E-4</c:v>
                </c:pt>
                <c:pt idx="14296">
                  <c:v>9.4455999400000002E-4</c:v>
                </c:pt>
                <c:pt idx="14297">
                  <c:v>9.4463999399999998E-4</c:v>
                </c:pt>
                <c:pt idx="14298">
                  <c:v>9.4471999400000005E-4</c:v>
                </c:pt>
                <c:pt idx="14299">
                  <c:v>9.44799994E-4</c:v>
                </c:pt>
                <c:pt idx="14300">
                  <c:v>9.4487999399999996E-4</c:v>
                </c:pt>
                <c:pt idx="14301">
                  <c:v>9.4495999400000003E-4</c:v>
                </c:pt>
                <c:pt idx="14302">
                  <c:v>9.4503999399999999E-4</c:v>
                </c:pt>
                <c:pt idx="14303">
                  <c:v>9.4511999399999995E-4</c:v>
                </c:pt>
                <c:pt idx="14304">
                  <c:v>9.4519999400000001E-4</c:v>
                </c:pt>
                <c:pt idx="14305">
                  <c:v>9.4527999399999997E-4</c:v>
                </c:pt>
                <c:pt idx="14306">
                  <c:v>9.4535999400000004E-4</c:v>
                </c:pt>
                <c:pt idx="14307">
                  <c:v>9.45439994E-4</c:v>
                </c:pt>
                <c:pt idx="14308">
                  <c:v>9.4551999399999996E-4</c:v>
                </c:pt>
                <c:pt idx="14309">
                  <c:v>9.4559999400000002E-4</c:v>
                </c:pt>
                <c:pt idx="14310">
                  <c:v>9.4567999399999998E-4</c:v>
                </c:pt>
                <c:pt idx="14311">
                  <c:v>9.4575999400000005E-4</c:v>
                </c:pt>
                <c:pt idx="14312">
                  <c:v>9.4583999400000001E-4</c:v>
                </c:pt>
                <c:pt idx="14313">
                  <c:v>9.4591999399999997E-4</c:v>
                </c:pt>
                <c:pt idx="14314">
                  <c:v>9.4599999400000003E-4</c:v>
                </c:pt>
                <c:pt idx="14315">
                  <c:v>9.4607999399999999E-4</c:v>
                </c:pt>
                <c:pt idx="14316">
                  <c:v>9.4615999399999995E-4</c:v>
                </c:pt>
                <c:pt idx="14317">
                  <c:v>9.4623999400000002E-4</c:v>
                </c:pt>
                <c:pt idx="14318">
                  <c:v>9.4631999399999998E-4</c:v>
                </c:pt>
                <c:pt idx="14319">
                  <c:v>9.4639999400000004E-4</c:v>
                </c:pt>
                <c:pt idx="14320">
                  <c:v>9.46479994E-4</c:v>
                </c:pt>
                <c:pt idx="14321">
                  <c:v>9.4655999399999996E-4</c:v>
                </c:pt>
                <c:pt idx="14322">
                  <c:v>9.4663999400000003E-4</c:v>
                </c:pt>
                <c:pt idx="14323">
                  <c:v>9.4671999399999999E-4</c:v>
                </c:pt>
                <c:pt idx="14324">
                  <c:v>9.4679999400000005E-4</c:v>
                </c:pt>
                <c:pt idx="14325">
                  <c:v>9.4687999400000001E-4</c:v>
                </c:pt>
                <c:pt idx="14326">
                  <c:v>9.4695999399999997E-4</c:v>
                </c:pt>
                <c:pt idx="14327">
                  <c:v>9.4703999400000004E-4</c:v>
                </c:pt>
                <c:pt idx="14328">
                  <c:v>9.47119994E-4</c:v>
                </c:pt>
                <c:pt idx="14329">
                  <c:v>9.4719999399999995E-4</c:v>
                </c:pt>
                <c:pt idx="14330">
                  <c:v>9.4727999400000002E-4</c:v>
                </c:pt>
                <c:pt idx="14331">
                  <c:v>9.4735999399999998E-4</c:v>
                </c:pt>
                <c:pt idx="14332">
                  <c:v>9.4743999400000005E-4</c:v>
                </c:pt>
                <c:pt idx="14333">
                  <c:v>9.4751999400000001E-4</c:v>
                </c:pt>
                <c:pt idx="14334">
                  <c:v>9.4759999399999996E-4</c:v>
                </c:pt>
                <c:pt idx="14335">
                  <c:v>9.4767999400000003E-4</c:v>
                </c:pt>
                <c:pt idx="14336">
                  <c:v>9.4775999399999999E-4</c:v>
                </c:pt>
                <c:pt idx="14337">
                  <c:v>9.4783999399999995E-4</c:v>
                </c:pt>
                <c:pt idx="14338">
                  <c:v>9.4791999400000001E-4</c:v>
                </c:pt>
                <c:pt idx="14339">
                  <c:v>9.4799999399999997E-4</c:v>
                </c:pt>
                <c:pt idx="14340">
                  <c:v>9.4807999400000004E-4</c:v>
                </c:pt>
                <c:pt idx="14341">
                  <c:v>9.48159994E-4</c:v>
                </c:pt>
                <c:pt idx="14342">
                  <c:v>9.4823999399999996E-4</c:v>
                </c:pt>
                <c:pt idx="14343">
                  <c:v>9.4831999400000002E-4</c:v>
                </c:pt>
                <c:pt idx="14344">
                  <c:v>9.4839999399999998E-4</c:v>
                </c:pt>
                <c:pt idx="14345">
                  <c:v>9.4847999400000005E-4</c:v>
                </c:pt>
                <c:pt idx="14346">
                  <c:v>9.4855999400000001E-4</c:v>
                </c:pt>
                <c:pt idx="14347">
                  <c:v>9.4863999399999997E-4</c:v>
                </c:pt>
                <c:pt idx="14348">
                  <c:v>9.4871999400000003E-4</c:v>
                </c:pt>
                <c:pt idx="14349">
                  <c:v>9.4879999399999999E-4</c:v>
                </c:pt>
                <c:pt idx="14350">
                  <c:v>9.4887999399999995E-4</c:v>
                </c:pt>
                <c:pt idx="14351">
                  <c:v>9.4895999400000002E-4</c:v>
                </c:pt>
                <c:pt idx="14352">
                  <c:v>9.4903999399999998E-4</c:v>
                </c:pt>
                <c:pt idx="14353">
                  <c:v>9.4911999400000004E-4</c:v>
                </c:pt>
                <c:pt idx="14354">
                  <c:v>9.49199994E-4</c:v>
                </c:pt>
                <c:pt idx="14355">
                  <c:v>9.4927999399999996E-4</c:v>
                </c:pt>
                <c:pt idx="14356">
                  <c:v>9.4935999400000003E-4</c:v>
                </c:pt>
                <c:pt idx="14357">
                  <c:v>9.4943999399999999E-4</c:v>
                </c:pt>
                <c:pt idx="14358">
                  <c:v>9.4951999400000005E-4</c:v>
                </c:pt>
                <c:pt idx="14359">
                  <c:v>9.4959999400000001E-4</c:v>
                </c:pt>
                <c:pt idx="14360">
                  <c:v>9.4967999399999997E-4</c:v>
                </c:pt>
                <c:pt idx="14361">
                  <c:v>9.4975999400000004E-4</c:v>
                </c:pt>
                <c:pt idx="14362">
                  <c:v>9.49839994E-4</c:v>
                </c:pt>
                <c:pt idx="14363">
                  <c:v>9.4991999399999996E-4</c:v>
                </c:pt>
                <c:pt idx="14364">
                  <c:v>9.4999999400000002E-4</c:v>
                </c:pt>
                <c:pt idx="14365">
                  <c:v>9.5007999399999998E-4</c:v>
                </c:pt>
                <c:pt idx="14366">
                  <c:v>9.5015999400000005E-4</c:v>
                </c:pt>
                <c:pt idx="14367">
                  <c:v>9.5023999400000001E-4</c:v>
                </c:pt>
                <c:pt idx="14368">
                  <c:v>9.5031999399999996E-4</c:v>
                </c:pt>
                <c:pt idx="14369">
                  <c:v>9.5039999400000003E-4</c:v>
                </c:pt>
                <c:pt idx="14370">
                  <c:v>9.5047999399999999E-4</c:v>
                </c:pt>
                <c:pt idx="14371">
                  <c:v>9.5055999399999995E-4</c:v>
                </c:pt>
                <c:pt idx="14372">
                  <c:v>9.5063999400000002E-4</c:v>
                </c:pt>
                <c:pt idx="14373">
                  <c:v>9.5071999399999997E-4</c:v>
                </c:pt>
                <c:pt idx="14374">
                  <c:v>9.5079999400000004E-4</c:v>
                </c:pt>
                <c:pt idx="14375">
                  <c:v>9.50879994E-4</c:v>
                </c:pt>
                <c:pt idx="14376">
                  <c:v>9.5095999399999996E-4</c:v>
                </c:pt>
                <c:pt idx="14377">
                  <c:v>9.5103999400000003E-4</c:v>
                </c:pt>
                <c:pt idx="14378">
                  <c:v>9.5111999399999998E-4</c:v>
                </c:pt>
                <c:pt idx="14379">
                  <c:v>9.5119999400000005E-4</c:v>
                </c:pt>
                <c:pt idx="14380">
                  <c:v>9.5127999400000001E-4</c:v>
                </c:pt>
                <c:pt idx="14381">
                  <c:v>9.5135999399999997E-4</c:v>
                </c:pt>
                <c:pt idx="14382">
                  <c:v>9.5143999400000004E-4</c:v>
                </c:pt>
                <c:pt idx="14383">
                  <c:v>9.5151999399999999E-4</c:v>
                </c:pt>
                <c:pt idx="14384">
                  <c:v>9.5159999399999995E-4</c:v>
                </c:pt>
                <c:pt idx="14385">
                  <c:v>9.5167999400000002E-4</c:v>
                </c:pt>
                <c:pt idx="14386">
                  <c:v>9.5175999399999998E-4</c:v>
                </c:pt>
                <c:pt idx="14387">
                  <c:v>9.5183999400000005E-4</c:v>
                </c:pt>
                <c:pt idx="14388">
                  <c:v>9.51919994E-4</c:v>
                </c:pt>
                <c:pt idx="14389">
                  <c:v>9.5199999399999996E-4</c:v>
                </c:pt>
                <c:pt idx="14390">
                  <c:v>9.5207999400000003E-4</c:v>
                </c:pt>
                <c:pt idx="14391">
                  <c:v>9.5215999399999999E-4</c:v>
                </c:pt>
                <c:pt idx="14392">
                  <c:v>9.5223999399999995E-4</c:v>
                </c:pt>
                <c:pt idx="14393">
                  <c:v>9.5231999400000001E-4</c:v>
                </c:pt>
                <c:pt idx="14394">
                  <c:v>9.5239999399999997E-4</c:v>
                </c:pt>
                <c:pt idx="14395">
                  <c:v>9.5247999400000004E-4</c:v>
                </c:pt>
                <c:pt idx="14396">
                  <c:v>9.52559994E-4</c:v>
                </c:pt>
                <c:pt idx="14397">
                  <c:v>9.5263999399999996E-4</c:v>
                </c:pt>
                <c:pt idx="14398">
                  <c:v>9.5271999400000002E-4</c:v>
                </c:pt>
                <c:pt idx="14399">
                  <c:v>9.5279999399999998E-4</c:v>
                </c:pt>
                <c:pt idx="14400">
                  <c:v>9.5287999400000005E-4</c:v>
                </c:pt>
                <c:pt idx="14401">
                  <c:v>9.5295999400000001E-4</c:v>
                </c:pt>
                <c:pt idx="14402">
                  <c:v>9.5303999399999997E-4</c:v>
                </c:pt>
                <c:pt idx="14403">
                  <c:v>9.5311999400000003E-4</c:v>
                </c:pt>
                <c:pt idx="14404">
                  <c:v>9.5319999399999999E-4</c:v>
                </c:pt>
                <c:pt idx="14405">
                  <c:v>9.5327999399999995E-4</c:v>
                </c:pt>
                <c:pt idx="14406">
                  <c:v>9.5335999400000002E-4</c:v>
                </c:pt>
                <c:pt idx="14407">
                  <c:v>9.5343999399999998E-4</c:v>
                </c:pt>
                <c:pt idx="14408">
                  <c:v>9.5351999400000004E-4</c:v>
                </c:pt>
                <c:pt idx="14409">
                  <c:v>9.53599994E-4</c:v>
                </c:pt>
                <c:pt idx="14410">
                  <c:v>9.5367999399999996E-4</c:v>
                </c:pt>
                <c:pt idx="14411">
                  <c:v>9.5375999400000003E-4</c:v>
                </c:pt>
                <c:pt idx="14412">
                  <c:v>9.5383999399999999E-4</c:v>
                </c:pt>
                <c:pt idx="14413">
                  <c:v>9.5391999400000005E-4</c:v>
                </c:pt>
                <c:pt idx="14414">
                  <c:v>9.5399999400000001E-4</c:v>
                </c:pt>
                <c:pt idx="14415">
                  <c:v>9.5407999399999997E-4</c:v>
                </c:pt>
                <c:pt idx="14416">
                  <c:v>9.5415999400000004E-4</c:v>
                </c:pt>
                <c:pt idx="14417">
                  <c:v>9.54239994E-4</c:v>
                </c:pt>
                <c:pt idx="14418">
                  <c:v>9.5431999399999995E-4</c:v>
                </c:pt>
                <c:pt idx="14419">
                  <c:v>9.5439999400000002E-4</c:v>
                </c:pt>
                <c:pt idx="14420">
                  <c:v>9.5447999399999998E-4</c:v>
                </c:pt>
                <c:pt idx="14421">
                  <c:v>9.5455999400000005E-4</c:v>
                </c:pt>
                <c:pt idx="14422">
                  <c:v>9.54639994E-4</c:v>
                </c:pt>
                <c:pt idx="14423">
                  <c:v>9.5471999399999996E-4</c:v>
                </c:pt>
                <c:pt idx="14424">
                  <c:v>9.5479999400000003E-4</c:v>
                </c:pt>
                <c:pt idx="14425">
                  <c:v>9.5487999399999999E-4</c:v>
                </c:pt>
                <c:pt idx="14426">
                  <c:v>9.5495999399999995E-4</c:v>
                </c:pt>
                <c:pt idx="14427">
                  <c:v>9.5503999400000001E-4</c:v>
                </c:pt>
                <c:pt idx="14428">
                  <c:v>9.5511999399999997E-4</c:v>
                </c:pt>
                <c:pt idx="14429">
                  <c:v>9.5519999400000004E-4</c:v>
                </c:pt>
                <c:pt idx="14430">
                  <c:v>9.55279994E-4</c:v>
                </c:pt>
                <c:pt idx="14431">
                  <c:v>9.5535999399999996E-4</c:v>
                </c:pt>
                <c:pt idx="14432">
                  <c:v>9.5543999400000002E-4</c:v>
                </c:pt>
                <c:pt idx="14433">
                  <c:v>9.5551999399999998E-4</c:v>
                </c:pt>
                <c:pt idx="14434">
                  <c:v>9.5559999400000005E-4</c:v>
                </c:pt>
                <c:pt idx="14435">
                  <c:v>9.5567999400000001E-4</c:v>
                </c:pt>
                <c:pt idx="14436">
                  <c:v>9.5575999399999997E-4</c:v>
                </c:pt>
                <c:pt idx="14437">
                  <c:v>9.5583999400000003E-4</c:v>
                </c:pt>
                <c:pt idx="14438">
                  <c:v>9.5591999399999999E-4</c:v>
                </c:pt>
                <c:pt idx="14439">
                  <c:v>9.5599999399999995E-4</c:v>
                </c:pt>
                <c:pt idx="14440">
                  <c:v>9.5607999400000002E-4</c:v>
                </c:pt>
                <c:pt idx="14441">
                  <c:v>9.5615999399999998E-4</c:v>
                </c:pt>
                <c:pt idx="14442">
                  <c:v>9.5623999400000004E-4</c:v>
                </c:pt>
                <c:pt idx="14443">
                  <c:v>9.56319994E-4</c:v>
                </c:pt>
                <c:pt idx="14444">
                  <c:v>9.5639999399999996E-4</c:v>
                </c:pt>
                <c:pt idx="14445">
                  <c:v>9.5647999400000003E-4</c:v>
                </c:pt>
                <c:pt idx="14446">
                  <c:v>9.5655999399999999E-4</c:v>
                </c:pt>
                <c:pt idx="14447">
                  <c:v>9.5663999400000005E-4</c:v>
                </c:pt>
                <c:pt idx="14448">
                  <c:v>9.5671999400000001E-4</c:v>
                </c:pt>
                <c:pt idx="14449">
                  <c:v>9.5679999399999997E-4</c:v>
                </c:pt>
                <c:pt idx="14450">
                  <c:v>9.5687999400000004E-4</c:v>
                </c:pt>
                <c:pt idx="14451">
                  <c:v>9.56959994E-4</c:v>
                </c:pt>
                <c:pt idx="14452">
                  <c:v>9.5703999399999995E-4</c:v>
                </c:pt>
                <c:pt idx="14453">
                  <c:v>9.5711999400000002E-4</c:v>
                </c:pt>
                <c:pt idx="14454">
                  <c:v>9.5719999399999998E-4</c:v>
                </c:pt>
                <c:pt idx="14455">
                  <c:v>9.5727999400000005E-4</c:v>
                </c:pt>
                <c:pt idx="14456">
                  <c:v>9.5735999400000001E-4</c:v>
                </c:pt>
                <c:pt idx="14457">
                  <c:v>9.5743999399999996E-4</c:v>
                </c:pt>
                <c:pt idx="14458">
                  <c:v>9.5751999400000003E-4</c:v>
                </c:pt>
                <c:pt idx="14459">
                  <c:v>9.5759999399999999E-4</c:v>
                </c:pt>
                <c:pt idx="14460">
                  <c:v>9.5767999399999995E-4</c:v>
                </c:pt>
                <c:pt idx="14461">
                  <c:v>9.5775999400000002E-4</c:v>
                </c:pt>
                <c:pt idx="14462">
                  <c:v>9.5783999399999997E-4</c:v>
                </c:pt>
                <c:pt idx="14463">
                  <c:v>9.5791999400000004E-4</c:v>
                </c:pt>
                <c:pt idx="14464">
                  <c:v>9.57999994E-4</c:v>
                </c:pt>
                <c:pt idx="14465">
                  <c:v>9.5807999399999996E-4</c:v>
                </c:pt>
                <c:pt idx="14466">
                  <c:v>9.5815999400000003E-4</c:v>
                </c:pt>
                <c:pt idx="14467">
                  <c:v>9.5823999399999998E-4</c:v>
                </c:pt>
                <c:pt idx="14468">
                  <c:v>9.5831999400000005E-4</c:v>
                </c:pt>
                <c:pt idx="14469">
                  <c:v>9.5839999400000001E-4</c:v>
                </c:pt>
                <c:pt idx="14470">
                  <c:v>9.5847999399999997E-4</c:v>
                </c:pt>
                <c:pt idx="14471">
                  <c:v>9.5855999400000003E-4</c:v>
                </c:pt>
                <c:pt idx="14472">
                  <c:v>9.5863999399999999E-4</c:v>
                </c:pt>
                <c:pt idx="14473">
                  <c:v>9.5871999399999995E-4</c:v>
                </c:pt>
                <c:pt idx="14474">
                  <c:v>9.5879999400000002E-4</c:v>
                </c:pt>
                <c:pt idx="14475">
                  <c:v>9.5887999399999998E-4</c:v>
                </c:pt>
                <c:pt idx="14476">
                  <c:v>9.5895999400000004E-4</c:v>
                </c:pt>
                <c:pt idx="14477">
                  <c:v>9.59039994E-4</c:v>
                </c:pt>
                <c:pt idx="14478">
                  <c:v>9.5911999399999996E-4</c:v>
                </c:pt>
                <c:pt idx="14479">
                  <c:v>9.5919999400000003E-4</c:v>
                </c:pt>
                <c:pt idx="14480">
                  <c:v>9.5927999399999999E-4</c:v>
                </c:pt>
                <c:pt idx="14481">
                  <c:v>9.5935999399999995E-4</c:v>
                </c:pt>
                <c:pt idx="14482">
                  <c:v>9.5943999400000001E-4</c:v>
                </c:pt>
                <c:pt idx="14483">
                  <c:v>9.5951999399999997E-4</c:v>
                </c:pt>
                <c:pt idx="14484">
                  <c:v>9.5959999400000004E-4</c:v>
                </c:pt>
                <c:pt idx="14485">
                  <c:v>9.59679994E-4</c:v>
                </c:pt>
                <c:pt idx="14486">
                  <c:v>9.5975999399999996E-4</c:v>
                </c:pt>
                <c:pt idx="14487">
                  <c:v>9.5983999400000002E-4</c:v>
                </c:pt>
                <c:pt idx="14488">
                  <c:v>9.5991999399999998E-4</c:v>
                </c:pt>
                <c:pt idx="14489">
                  <c:v>9.5999999400000005E-4</c:v>
                </c:pt>
                <c:pt idx="14490">
                  <c:v>9.6007999400000001E-4</c:v>
                </c:pt>
                <c:pt idx="14491">
                  <c:v>9.6015999399999997E-4</c:v>
                </c:pt>
                <c:pt idx="14492">
                  <c:v>9.6023999400000003E-4</c:v>
                </c:pt>
                <c:pt idx="14493">
                  <c:v>9.6031999399999999E-4</c:v>
                </c:pt>
                <c:pt idx="14494">
                  <c:v>9.6039999399999995E-4</c:v>
                </c:pt>
                <c:pt idx="14495">
                  <c:v>9.6047999400000002E-4</c:v>
                </c:pt>
                <c:pt idx="14496">
                  <c:v>9.6055999399999998E-4</c:v>
                </c:pt>
                <c:pt idx="14497">
                  <c:v>9.6063999400000004E-4</c:v>
                </c:pt>
                <c:pt idx="14498">
                  <c:v>9.60719994E-4</c:v>
                </c:pt>
                <c:pt idx="14499">
                  <c:v>9.6079999399999996E-4</c:v>
                </c:pt>
                <c:pt idx="14500">
                  <c:v>9.6087999400000003E-4</c:v>
                </c:pt>
                <c:pt idx="14501">
                  <c:v>9.6095999399999998E-4</c:v>
                </c:pt>
                <c:pt idx="14502">
                  <c:v>9.6103999400000005E-4</c:v>
                </c:pt>
                <c:pt idx="14503">
                  <c:v>9.6111999400000001E-4</c:v>
                </c:pt>
                <c:pt idx="14504">
                  <c:v>9.6119999399999997E-4</c:v>
                </c:pt>
                <c:pt idx="14505">
                  <c:v>9.6127999400000004E-4</c:v>
                </c:pt>
                <c:pt idx="14506">
                  <c:v>9.6135999399999999E-4</c:v>
                </c:pt>
                <c:pt idx="14507">
                  <c:v>9.6143999399999995E-4</c:v>
                </c:pt>
                <c:pt idx="14508">
                  <c:v>9.6151999400000002E-4</c:v>
                </c:pt>
                <c:pt idx="14509">
                  <c:v>9.6159999399999998E-4</c:v>
                </c:pt>
                <c:pt idx="14510">
                  <c:v>9.6167999400000005E-4</c:v>
                </c:pt>
                <c:pt idx="14511">
                  <c:v>9.61759994E-4</c:v>
                </c:pt>
                <c:pt idx="14512">
                  <c:v>9.6183999399999996E-4</c:v>
                </c:pt>
                <c:pt idx="14513">
                  <c:v>9.6191999400000003E-4</c:v>
                </c:pt>
                <c:pt idx="14514">
                  <c:v>9.6199999399999999E-4</c:v>
                </c:pt>
                <c:pt idx="14515">
                  <c:v>9.6207999399999995E-4</c:v>
                </c:pt>
                <c:pt idx="14516">
                  <c:v>9.6215999400000001E-4</c:v>
                </c:pt>
                <c:pt idx="14517">
                  <c:v>9.6223999399999997E-4</c:v>
                </c:pt>
                <c:pt idx="14518">
                  <c:v>9.6231999400000004E-4</c:v>
                </c:pt>
                <c:pt idx="14519">
                  <c:v>9.62399994E-4</c:v>
                </c:pt>
                <c:pt idx="14520">
                  <c:v>9.6247999399999996E-4</c:v>
                </c:pt>
                <c:pt idx="14521">
                  <c:v>9.6255999400000002E-4</c:v>
                </c:pt>
                <c:pt idx="14522">
                  <c:v>9.6263999399999998E-4</c:v>
                </c:pt>
                <c:pt idx="14523">
                  <c:v>9.6271999400000005E-4</c:v>
                </c:pt>
                <c:pt idx="14524">
                  <c:v>9.6279999400000001E-4</c:v>
                </c:pt>
                <c:pt idx="14525">
                  <c:v>9.6287999399999997E-4</c:v>
                </c:pt>
                <c:pt idx="14526">
                  <c:v>9.6295999400000003E-4</c:v>
                </c:pt>
                <c:pt idx="14527">
                  <c:v>9.6303999399999999E-4</c:v>
                </c:pt>
                <c:pt idx="14528">
                  <c:v>9.6311999399999995E-4</c:v>
                </c:pt>
                <c:pt idx="14529">
                  <c:v>9.6319999400000002E-4</c:v>
                </c:pt>
                <c:pt idx="14530">
                  <c:v>9.6327999399999998E-4</c:v>
                </c:pt>
                <c:pt idx="14531">
                  <c:v>9.6335999400000004E-4</c:v>
                </c:pt>
                <c:pt idx="14532">
                  <c:v>9.63439994E-4</c:v>
                </c:pt>
                <c:pt idx="14533">
                  <c:v>9.6351999399999996E-4</c:v>
                </c:pt>
                <c:pt idx="14534">
                  <c:v>9.6359999400000003E-4</c:v>
                </c:pt>
                <c:pt idx="14535">
                  <c:v>9.6367999399999999E-4</c:v>
                </c:pt>
                <c:pt idx="14536">
                  <c:v>9.6375999400000005E-4</c:v>
                </c:pt>
                <c:pt idx="14537">
                  <c:v>9.6383999400000001E-4</c:v>
                </c:pt>
                <c:pt idx="14538">
                  <c:v>9.6391999399999997E-4</c:v>
                </c:pt>
                <c:pt idx="14539">
                  <c:v>9.6399999400000004E-4</c:v>
                </c:pt>
                <c:pt idx="14540">
                  <c:v>9.64079994E-4</c:v>
                </c:pt>
                <c:pt idx="14541">
                  <c:v>9.6415999399999995E-4</c:v>
                </c:pt>
                <c:pt idx="14542">
                  <c:v>9.6423999400000002E-4</c:v>
                </c:pt>
                <c:pt idx="14543">
                  <c:v>9.6431999399999998E-4</c:v>
                </c:pt>
                <c:pt idx="14544">
                  <c:v>9.6439999400000005E-4</c:v>
                </c:pt>
                <c:pt idx="14545">
                  <c:v>9.6447999400000001E-4</c:v>
                </c:pt>
                <c:pt idx="14546">
                  <c:v>9.6455999399999996E-4</c:v>
                </c:pt>
                <c:pt idx="14547">
                  <c:v>9.6463999400000003E-4</c:v>
                </c:pt>
                <c:pt idx="14548">
                  <c:v>9.6471999399999999E-4</c:v>
                </c:pt>
                <c:pt idx="14549">
                  <c:v>9.6479999399999995E-4</c:v>
                </c:pt>
                <c:pt idx="14550">
                  <c:v>9.6487999400000002E-4</c:v>
                </c:pt>
                <c:pt idx="14551">
                  <c:v>9.6495999399999997E-4</c:v>
                </c:pt>
                <c:pt idx="14552">
                  <c:v>9.6503999400000004E-4</c:v>
                </c:pt>
                <c:pt idx="14553">
                  <c:v>9.65119994E-4</c:v>
                </c:pt>
                <c:pt idx="14554">
                  <c:v>9.6519999399999996E-4</c:v>
                </c:pt>
                <c:pt idx="14555">
                  <c:v>9.6527999400000002E-4</c:v>
                </c:pt>
                <c:pt idx="14556">
                  <c:v>9.6535999399999998E-4</c:v>
                </c:pt>
                <c:pt idx="14557">
                  <c:v>9.6543999400000005E-4</c:v>
                </c:pt>
                <c:pt idx="14558">
                  <c:v>9.6551999400000001E-4</c:v>
                </c:pt>
                <c:pt idx="14559">
                  <c:v>9.6559999399999997E-4</c:v>
                </c:pt>
                <c:pt idx="14560">
                  <c:v>9.6567999400000003E-4</c:v>
                </c:pt>
                <c:pt idx="14561">
                  <c:v>9.6575999399999999E-4</c:v>
                </c:pt>
                <c:pt idx="14562">
                  <c:v>9.6583999399999995E-4</c:v>
                </c:pt>
                <c:pt idx="14563">
                  <c:v>9.6591999400000002E-4</c:v>
                </c:pt>
                <c:pt idx="14564">
                  <c:v>9.6599999399999998E-4</c:v>
                </c:pt>
                <c:pt idx="14565">
                  <c:v>9.6607999400000004E-4</c:v>
                </c:pt>
                <c:pt idx="14566">
                  <c:v>9.66159994E-4</c:v>
                </c:pt>
                <c:pt idx="14567">
                  <c:v>9.6623999399999996E-4</c:v>
                </c:pt>
                <c:pt idx="14568">
                  <c:v>9.6631999400000003E-4</c:v>
                </c:pt>
                <c:pt idx="14569">
                  <c:v>9.6639999399999999E-4</c:v>
                </c:pt>
                <c:pt idx="14570">
                  <c:v>9.6647999400000005E-4</c:v>
                </c:pt>
                <c:pt idx="14571">
                  <c:v>9.6655999400000001E-4</c:v>
                </c:pt>
                <c:pt idx="14572">
                  <c:v>9.6663999399999997E-4</c:v>
                </c:pt>
                <c:pt idx="14573">
                  <c:v>9.6671999400000004E-4</c:v>
                </c:pt>
                <c:pt idx="14574">
                  <c:v>9.66799994E-4</c:v>
                </c:pt>
                <c:pt idx="14575">
                  <c:v>9.6687999399999996E-4</c:v>
                </c:pt>
                <c:pt idx="14576">
                  <c:v>9.6695999400000002E-4</c:v>
                </c:pt>
                <c:pt idx="14577">
                  <c:v>9.6703999399999998E-4</c:v>
                </c:pt>
                <c:pt idx="14578">
                  <c:v>9.6711999400000005E-4</c:v>
                </c:pt>
                <c:pt idx="14579">
                  <c:v>9.6719999400000001E-4</c:v>
                </c:pt>
                <c:pt idx="14580">
                  <c:v>9.6727999399999997E-4</c:v>
                </c:pt>
                <c:pt idx="14581">
                  <c:v>9.6735999400000003E-4</c:v>
                </c:pt>
                <c:pt idx="14582">
                  <c:v>9.6743999399999999E-4</c:v>
                </c:pt>
                <c:pt idx="14583">
                  <c:v>9.6751999399999995E-4</c:v>
                </c:pt>
                <c:pt idx="14584">
                  <c:v>9.6759999400000002E-4</c:v>
                </c:pt>
                <c:pt idx="14585">
                  <c:v>9.6767999399999997E-4</c:v>
                </c:pt>
                <c:pt idx="14586">
                  <c:v>9.6775999400000004E-4</c:v>
                </c:pt>
                <c:pt idx="14587">
                  <c:v>9.67839994E-4</c:v>
                </c:pt>
                <c:pt idx="14588">
                  <c:v>9.6791999399999996E-4</c:v>
                </c:pt>
                <c:pt idx="14589">
                  <c:v>9.6799999400000003E-4</c:v>
                </c:pt>
                <c:pt idx="14590">
                  <c:v>9.6807999399999998E-4</c:v>
                </c:pt>
                <c:pt idx="14591">
                  <c:v>9.6815999400000005E-4</c:v>
                </c:pt>
                <c:pt idx="14592">
                  <c:v>9.6823999400000001E-4</c:v>
                </c:pt>
                <c:pt idx="14593">
                  <c:v>9.6831999399999997E-4</c:v>
                </c:pt>
                <c:pt idx="14594">
                  <c:v>9.6839999400000004E-4</c:v>
                </c:pt>
                <c:pt idx="14595">
                  <c:v>9.6847999399999999E-4</c:v>
                </c:pt>
                <c:pt idx="14596">
                  <c:v>9.6855999399999995E-4</c:v>
                </c:pt>
                <c:pt idx="14597">
                  <c:v>9.6863999400000002E-4</c:v>
                </c:pt>
                <c:pt idx="14598">
                  <c:v>9.6871999399999998E-4</c:v>
                </c:pt>
                <c:pt idx="14599">
                  <c:v>9.6879999400000005E-4</c:v>
                </c:pt>
                <c:pt idx="14600">
                  <c:v>9.68879994E-4</c:v>
                </c:pt>
                <c:pt idx="14601">
                  <c:v>9.6895999399999996E-4</c:v>
                </c:pt>
                <c:pt idx="14602">
                  <c:v>9.6903999400000003E-4</c:v>
                </c:pt>
                <c:pt idx="14603">
                  <c:v>9.6911999399999999E-4</c:v>
                </c:pt>
                <c:pt idx="14604">
                  <c:v>9.6919999399999995E-4</c:v>
                </c:pt>
                <c:pt idx="14605">
                  <c:v>9.6927999400000001E-4</c:v>
                </c:pt>
                <c:pt idx="14606">
                  <c:v>9.6935999399999997E-4</c:v>
                </c:pt>
                <c:pt idx="14607">
                  <c:v>9.6943999400000004E-4</c:v>
                </c:pt>
                <c:pt idx="14608">
                  <c:v>9.69519994E-4</c:v>
                </c:pt>
                <c:pt idx="14609">
                  <c:v>9.6959999399999996E-4</c:v>
                </c:pt>
                <c:pt idx="14610">
                  <c:v>9.6967999400000002E-4</c:v>
                </c:pt>
                <c:pt idx="14611">
                  <c:v>9.6975999399999998E-4</c:v>
                </c:pt>
                <c:pt idx="14612">
                  <c:v>9.6983999400000005E-4</c:v>
                </c:pt>
                <c:pt idx="14613">
                  <c:v>9.6991999400000001E-4</c:v>
                </c:pt>
                <c:pt idx="14614">
                  <c:v>9.6999999399999997E-4</c:v>
                </c:pt>
                <c:pt idx="14615">
                  <c:v>9.7007999400000003E-4</c:v>
                </c:pt>
                <c:pt idx="14616">
                  <c:v>9.7015999399999999E-4</c:v>
                </c:pt>
                <c:pt idx="14617">
                  <c:v>9.7023999399999995E-4</c:v>
                </c:pt>
                <c:pt idx="14618">
                  <c:v>9.7031999400000002E-4</c:v>
                </c:pt>
                <c:pt idx="14619">
                  <c:v>9.7039999399999998E-4</c:v>
                </c:pt>
                <c:pt idx="14620">
                  <c:v>9.7047999400000004E-4</c:v>
                </c:pt>
                <c:pt idx="14621">
                  <c:v>9.70559994E-4</c:v>
                </c:pt>
                <c:pt idx="14622">
                  <c:v>9.7063999399999996E-4</c:v>
                </c:pt>
                <c:pt idx="14623">
                  <c:v>9.7071999400000003E-4</c:v>
                </c:pt>
                <c:pt idx="14624">
                  <c:v>9.7079999399999999E-4</c:v>
                </c:pt>
                <c:pt idx="14625">
                  <c:v>9.7087999400000005E-4</c:v>
                </c:pt>
                <c:pt idx="14626">
                  <c:v>9.7095999400000001E-4</c:v>
                </c:pt>
                <c:pt idx="14627">
                  <c:v>9.7103999399999997E-4</c:v>
                </c:pt>
                <c:pt idx="14628">
                  <c:v>9.7111999400000004E-4</c:v>
                </c:pt>
                <c:pt idx="14629">
                  <c:v>9.71199994E-4</c:v>
                </c:pt>
                <c:pt idx="14630">
                  <c:v>9.7127999399999995E-4</c:v>
                </c:pt>
                <c:pt idx="14631">
                  <c:v>9.7135999400000002E-4</c:v>
                </c:pt>
                <c:pt idx="14632">
                  <c:v>9.7143999399999998E-4</c:v>
                </c:pt>
                <c:pt idx="14633">
                  <c:v>9.7151999400000005E-4</c:v>
                </c:pt>
                <c:pt idx="14634">
                  <c:v>9.71599994E-4</c:v>
                </c:pt>
                <c:pt idx="14635">
                  <c:v>9.7167999399999996E-4</c:v>
                </c:pt>
                <c:pt idx="14636">
                  <c:v>9.7175999400000003E-4</c:v>
                </c:pt>
                <c:pt idx="14637">
                  <c:v>9.7183999399999999E-4</c:v>
                </c:pt>
                <c:pt idx="14638">
                  <c:v>9.7191999399999995E-4</c:v>
                </c:pt>
                <c:pt idx="14639">
                  <c:v>9.7199999400000001E-4</c:v>
                </c:pt>
                <c:pt idx="14640">
                  <c:v>9.7207999399999997E-4</c:v>
                </c:pt>
                <c:pt idx="14641">
                  <c:v>9.7215999400000004E-4</c:v>
                </c:pt>
                <c:pt idx="14642">
                  <c:v>9.72239994E-4</c:v>
                </c:pt>
                <c:pt idx="14643">
                  <c:v>9.7231999399999996E-4</c:v>
                </c:pt>
                <c:pt idx="14644">
                  <c:v>9.7239999400000002E-4</c:v>
                </c:pt>
                <c:pt idx="14645">
                  <c:v>9.7247999399999998E-4</c:v>
                </c:pt>
                <c:pt idx="14646">
                  <c:v>9.7255999400000005E-4</c:v>
                </c:pt>
                <c:pt idx="14647">
                  <c:v>9.7263999400000001E-4</c:v>
                </c:pt>
                <c:pt idx="14648">
                  <c:v>9.7271999399999997E-4</c:v>
                </c:pt>
                <c:pt idx="14649">
                  <c:v>9.7279999400000003E-4</c:v>
                </c:pt>
                <c:pt idx="14650">
                  <c:v>9.7287999399999999E-4</c:v>
                </c:pt>
                <c:pt idx="14651">
                  <c:v>9.7295999399999995E-4</c:v>
                </c:pt>
                <c:pt idx="14652">
                  <c:v>9.7303999400000002E-4</c:v>
                </c:pt>
                <c:pt idx="14653">
                  <c:v>9.7311999399999998E-4</c:v>
                </c:pt>
                <c:pt idx="14654">
                  <c:v>9.7319999400000004E-4</c:v>
                </c:pt>
                <c:pt idx="14655">
                  <c:v>9.73279994E-4</c:v>
                </c:pt>
                <c:pt idx="14656">
                  <c:v>9.7335999399999996E-4</c:v>
                </c:pt>
                <c:pt idx="14657">
                  <c:v>9.7343999400000003E-4</c:v>
                </c:pt>
                <c:pt idx="14658">
                  <c:v>9.7351999399999999E-4</c:v>
                </c:pt>
                <c:pt idx="14659">
                  <c:v>9.7359999400000005E-4</c:v>
                </c:pt>
                <c:pt idx="14660">
                  <c:v>9.7367999400000001E-4</c:v>
                </c:pt>
                <c:pt idx="14661">
                  <c:v>9.7375999399999997E-4</c:v>
                </c:pt>
                <c:pt idx="14662">
                  <c:v>9.7383999400000004E-4</c:v>
                </c:pt>
                <c:pt idx="14663">
                  <c:v>9.73919994E-4</c:v>
                </c:pt>
                <c:pt idx="14664">
                  <c:v>9.7399999399999995E-4</c:v>
                </c:pt>
                <c:pt idx="14665">
                  <c:v>9.7407999400000002E-4</c:v>
                </c:pt>
                <c:pt idx="14666">
                  <c:v>9.7415999399999998E-4</c:v>
                </c:pt>
                <c:pt idx="14667">
                  <c:v>9.7423999400000005E-4</c:v>
                </c:pt>
                <c:pt idx="14668">
                  <c:v>9.7431999400000001E-4</c:v>
                </c:pt>
                <c:pt idx="14669">
                  <c:v>9.7439999399999996E-4</c:v>
                </c:pt>
                <c:pt idx="14670">
                  <c:v>9.7447999400000003E-4</c:v>
                </c:pt>
                <c:pt idx="14671">
                  <c:v>9.7455999399999999E-4</c:v>
                </c:pt>
                <c:pt idx="14672">
                  <c:v>9.7463999399999995E-4</c:v>
                </c:pt>
                <c:pt idx="14673">
                  <c:v>9.7471999400000002E-4</c:v>
                </c:pt>
                <c:pt idx="14674">
                  <c:v>9.7479999399999997E-4</c:v>
                </c:pt>
                <c:pt idx="14675">
                  <c:v>9.7487999400000004E-4</c:v>
                </c:pt>
                <c:pt idx="14676">
                  <c:v>9.74959994E-4</c:v>
                </c:pt>
                <c:pt idx="14677">
                  <c:v>9.7503999399999996E-4</c:v>
                </c:pt>
                <c:pt idx="14678">
                  <c:v>9.7511999400000003E-4</c:v>
                </c:pt>
                <c:pt idx="14679">
                  <c:v>9.7519999399999998E-4</c:v>
                </c:pt>
                <c:pt idx="14680">
                  <c:v>9.7527999400000005E-4</c:v>
                </c:pt>
                <c:pt idx="14681">
                  <c:v>9.7535999400000001E-4</c:v>
                </c:pt>
                <c:pt idx="14682">
                  <c:v>9.7543999399999997E-4</c:v>
                </c:pt>
                <c:pt idx="14683">
                  <c:v>9.7551999400000004E-4</c:v>
                </c:pt>
                <c:pt idx="14684">
                  <c:v>9.7559999399999999E-4</c:v>
                </c:pt>
                <c:pt idx="14685">
                  <c:v>9.7567999399999995E-4</c:v>
                </c:pt>
                <c:pt idx="14686">
                  <c:v>9.7575999400000002E-4</c:v>
                </c:pt>
                <c:pt idx="14687">
                  <c:v>9.7583999399999998E-4</c:v>
                </c:pt>
                <c:pt idx="14688">
                  <c:v>9.7591999400000004E-4</c:v>
                </c:pt>
                <c:pt idx="14689">
                  <c:v>9.75999994E-4</c:v>
                </c:pt>
                <c:pt idx="14690">
                  <c:v>9.7607999399999996E-4</c:v>
                </c:pt>
                <c:pt idx="14691">
                  <c:v>9.7615999400000003E-4</c:v>
                </c:pt>
                <c:pt idx="14692">
                  <c:v>9.7623999399999999E-4</c:v>
                </c:pt>
                <c:pt idx="14693">
                  <c:v>9.7631999399999995E-4</c:v>
                </c:pt>
                <c:pt idx="14694">
                  <c:v>9.7639999400000001E-4</c:v>
                </c:pt>
                <c:pt idx="14695">
                  <c:v>9.7647999399999997E-4</c:v>
                </c:pt>
                <c:pt idx="14696">
                  <c:v>9.7655999400000004E-4</c:v>
                </c:pt>
                <c:pt idx="14697">
                  <c:v>9.76639994E-4</c:v>
                </c:pt>
                <c:pt idx="14698">
                  <c:v>9.7671999399999996E-4</c:v>
                </c:pt>
                <c:pt idx="14699">
                  <c:v>9.7679999399999991E-4</c:v>
                </c:pt>
                <c:pt idx="14700">
                  <c:v>9.7687999400000009E-4</c:v>
                </c:pt>
                <c:pt idx="14701">
                  <c:v>9.7695999400000005E-4</c:v>
                </c:pt>
                <c:pt idx="14702">
                  <c:v>9.7703999400000001E-4</c:v>
                </c:pt>
                <c:pt idx="14703">
                  <c:v>9.7711999399999997E-4</c:v>
                </c:pt>
                <c:pt idx="14704">
                  <c:v>9.7719999399999992E-4</c:v>
                </c:pt>
                <c:pt idx="14705">
                  <c:v>9.772799940000001E-4</c:v>
                </c:pt>
                <c:pt idx="14706">
                  <c:v>9.7735999400000006E-4</c:v>
                </c:pt>
                <c:pt idx="14707">
                  <c:v>9.7743999400000002E-4</c:v>
                </c:pt>
                <c:pt idx="14708">
                  <c:v>9.7751999399999998E-4</c:v>
                </c:pt>
                <c:pt idx="14709">
                  <c:v>9.7759999399999993E-4</c:v>
                </c:pt>
                <c:pt idx="14710">
                  <c:v>9.7767999399999989E-4</c:v>
                </c:pt>
                <c:pt idx="14711">
                  <c:v>9.7775999400000007E-4</c:v>
                </c:pt>
                <c:pt idx="14712">
                  <c:v>9.7783999400000003E-4</c:v>
                </c:pt>
                <c:pt idx="14713">
                  <c:v>9.7791999399999999E-4</c:v>
                </c:pt>
                <c:pt idx="14714">
                  <c:v>9.7799999399999994E-4</c:v>
                </c:pt>
                <c:pt idx="14715">
                  <c:v>9.780799939999999E-4</c:v>
                </c:pt>
                <c:pt idx="14716">
                  <c:v>9.7815999400000008E-4</c:v>
                </c:pt>
                <c:pt idx="14717">
                  <c:v>9.7823999400000004E-4</c:v>
                </c:pt>
                <c:pt idx="14718">
                  <c:v>9.7831999399999999E-4</c:v>
                </c:pt>
                <c:pt idx="14719">
                  <c:v>9.7839999399999995E-4</c:v>
                </c:pt>
                <c:pt idx="14720">
                  <c:v>9.7847999399999991E-4</c:v>
                </c:pt>
                <c:pt idx="14721">
                  <c:v>9.7855999400000009E-4</c:v>
                </c:pt>
                <c:pt idx="14722">
                  <c:v>9.7863999400000005E-4</c:v>
                </c:pt>
                <c:pt idx="14723">
                  <c:v>9.78719994E-4</c:v>
                </c:pt>
                <c:pt idx="14724">
                  <c:v>9.7879999399999996E-4</c:v>
                </c:pt>
                <c:pt idx="14725">
                  <c:v>9.7887999399999992E-4</c:v>
                </c:pt>
                <c:pt idx="14726">
                  <c:v>9.789599940000001E-4</c:v>
                </c:pt>
                <c:pt idx="14727">
                  <c:v>9.7903999400000006E-4</c:v>
                </c:pt>
                <c:pt idx="14728">
                  <c:v>9.7911999400000001E-4</c:v>
                </c:pt>
                <c:pt idx="14729">
                  <c:v>9.7919999399999997E-4</c:v>
                </c:pt>
                <c:pt idx="14730">
                  <c:v>9.7927999399999993E-4</c:v>
                </c:pt>
                <c:pt idx="14731">
                  <c:v>9.7935999400000011E-4</c:v>
                </c:pt>
                <c:pt idx="14732">
                  <c:v>9.7943999400000007E-4</c:v>
                </c:pt>
                <c:pt idx="14733">
                  <c:v>9.7951999400000002E-4</c:v>
                </c:pt>
                <c:pt idx="14734">
                  <c:v>9.7959999399999998E-4</c:v>
                </c:pt>
                <c:pt idx="14735">
                  <c:v>9.7967999399999994E-4</c:v>
                </c:pt>
                <c:pt idx="14736">
                  <c:v>9.797599939999999E-4</c:v>
                </c:pt>
                <c:pt idx="14737">
                  <c:v>9.7983999400000008E-4</c:v>
                </c:pt>
                <c:pt idx="14738">
                  <c:v>9.7991999400000003E-4</c:v>
                </c:pt>
                <c:pt idx="14739">
                  <c:v>9.7999999399999999E-4</c:v>
                </c:pt>
                <c:pt idx="14740">
                  <c:v>9.8007999399999995E-4</c:v>
                </c:pt>
                <c:pt idx="14741">
                  <c:v>9.8015999399999991E-4</c:v>
                </c:pt>
                <c:pt idx="14742">
                  <c:v>9.8023999400000008E-4</c:v>
                </c:pt>
                <c:pt idx="14743">
                  <c:v>9.8031999400000004E-4</c:v>
                </c:pt>
                <c:pt idx="14744">
                  <c:v>9.80399994E-4</c:v>
                </c:pt>
                <c:pt idx="14745">
                  <c:v>9.8047999399999996E-4</c:v>
                </c:pt>
                <c:pt idx="14746">
                  <c:v>9.8055999399999992E-4</c:v>
                </c:pt>
                <c:pt idx="14747">
                  <c:v>9.8063999400000009E-4</c:v>
                </c:pt>
                <c:pt idx="14748">
                  <c:v>9.8071999400000005E-4</c:v>
                </c:pt>
                <c:pt idx="14749">
                  <c:v>9.8079999400000001E-4</c:v>
                </c:pt>
                <c:pt idx="14750">
                  <c:v>9.8087999399999997E-4</c:v>
                </c:pt>
                <c:pt idx="14751">
                  <c:v>9.8095999399999993E-4</c:v>
                </c:pt>
                <c:pt idx="14752">
                  <c:v>9.810399940000001E-4</c:v>
                </c:pt>
                <c:pt idx="14753">
                  <c:v>9.8111999400000006E-4</c:v>
                </c:pt>
                <c:pt idx="14754">
                  <c:v>9.8119999400000002E-4</c:v>
                </c:pt>
                <c:pt idx="14755">
                  <c:v>9.8127999399999998E-4</c:v>
                </c:pt>
                <c:pt idx="14756">
                  <c:v>9.8135999399999994E-4</c:v>
                </c:pt>
                <c:pt idx="14757">
                  <c:v>9.814399939999999E-4</c:v>
                </c:pt>
                <c:pt idx="14758">
                  <c:v>9.8151999400000007E-4</c:v>
                </c:pt>
                <c:pt idx="14759">
                  <c:v>9.8159999400000003E-4</c:v>
                </c:pt>
                <c:pt idx="14760">
                  <c:v>9.8167999399999999E-4</c:v>
                </c:pt>
                <c:pt idx="14761">
                  <c:v>9.8175999399999995E-4</c:v>
                </c:pt>
                <c:pt idx="14762">
                  <c:v>9.8183999399999991E-4</c:v>
                </c:pt>
                <c:pt idx="14763">
                  <c:v>9.8191999400000008E-4</c:v>
                </c:pt>
                <c:pt idx="14764">
                  <c:v>9.8199999400000004E-4</c:v>
                </c:pt>
                <c:pt idx="14765">
                  <c:v>9.82079994E-4</c:v>
                </c:pt>
                <c:pt idx="14766">
                  <c:v>9.8215999399999996E-4</c:v>
                </c:pt>
                <c:pt idx="14767">
                  <c:v>9.8223999399999992E-4</c:v>
                </c:pt>
                <c:pt idx="14768">
                  <c:v>9.8231999400000009E-4</c:v>
                </c:pt>
                <c:pt idx="14769">
                  <c:v>9.8239999400000005E-4</c:v>
                </c:pt>
                <c:pt idx="14770">
                  <c:v>9.8247999400000001E-4</c:v>
                </c:pt>
                <c:pt idx="14771">
                  <c:v>9.8255999399999997E-4</c:v>
                </c:pt>
                <c:pt idx="14772">
                  <c:v>9.8263999399999993E-4</c:v>
                </c:pt>
                <c:pt idx="14773">
                  <c:v>9.827199940000001E-4</c:v>
                </c:pt>
                <c:pt idx="14774">
                  <c:v>9.8279999400000006E-4</c:v>
                </c:pt>
                <c:pt idx="14775">
                  <c:v>9.8287999400000002E-4</c:v>
                </c:pt>
                <c:pt idx="14776">
                  <c:v>9.8295999399999998E-4</c:v>
                </c:pt>
                <c:pt idx="14777">
                  <c:v>9.8303999399999994E-4</c:v>
                </c:pt>
                <c:pt idx="14778">
                  <c:v>9.8311999399999989E-4</c:v>
                </c:pt>
                <c:pt idx="14779">
                  <c:v>9.8319999400000007E-4</c:v>
                </c:pt>
                <c:pt idx="14780">
                  <c:v>9.8327999400000003E-4</c:v>
                </c:pt>
                <c:pt idx="14781">
                  <c:v>9.8335999399999999E-4</c:v>
                </c:pt>
                <c:pt idx="14782">
                  <c:v>9.8343999399999995E-4</c:v>
                </c:pt>
                <c:pt idx="14783">
                  <c:v>9.835199939999999E-4</c:v>
                </c:pt>
                <c:pt idx="14784">
                  <c:v>9.8359999400000008E-4</c:v>
                </c:pt>
                <c:pt idx="14785">
                  <c:v>9.8367999400000004E-4</c:v>
                </c:pt>
                <c:pt idx="14786">
                  <c:v>9.83759994E-4</c:v>
                </c:pt>
                <c:pt idx="14787">
                  <c:v>9.8383999399999996E-4</c:v>
                </c:pt>
                <c:pt idx="14788">
                  <c:v>9.8391999399999991E-4</c:v>
                </c:pt>
                <c:pt idx="14789">
                  <c:v>9.8399999400000009E-4</c:v>
                </c:pt>
                <c:pt idx="14790">
                  <c:v>9.8407999400000005E-4</c:v>
                </c:pt>
                <c:pt idx="14791">
                  <c:v>9.8415999400000001E-4</c:v>
                </c:pt>
                <c:pt idx="14792">
                  <c:v>9.8423999399999997E-4</c:v>
                </c:pt>
                <c:pt idx="14793">
                  <c:v>9.8431999399999992E-4</c:v>
                </c:pt>
                <c:pt idx="14794">
                  <c:v>9.843999940000001E-4</c:v>
                </c:pt>
                <c:pt idx="14795">
                  <c:v>9.8447999400000006E-4</c:v>
                </c:pt>
                <c:pt idx="14796">
                  <c:v>9.8455999400000002E-4</c:v>
                </c:pt>
                <c:pt idx="14797">
                  <c:v>9.8463999399999998E-4</c:v>
                </c:pt>
                <c:pt idx="14798">
                  <c:v>9.8471999399999993E-4</c:v>
                </c:pt>
                <c:pt idx="14799">
                  <c:v>9.8479999399999989E-4</c:v>
                </c:pt>
                <c:pt idx="14800">
                  <c:v>9.8487999400000007E-4</c:v>
                </c:pt>
                <c:pt idx="14801">
                  <c:v>9.8495999400000003E-4</c:v>
                </c:pt>
                <c:pt idx="14802">
                  <c:v>9.8503999399999998E-4</c:v>
                </c:pt>
                <c:pt idx="14803">
                  <c:v>9.8511999399999994E-4</c:v>
                </c:pt>
                <c:pt idx="14804">
                  <c:v>9.851999939999999E-4</c:v>
                </c:pt>
                <c:pt idx="14805">
                  <c:v>9.8527999400000008E-4</c:v>
                </c:pt>
                <c:pt idx="14806">
                  <c:v>9.8535999400000004E-4</c:v>
                </c:pt>
                <c:pt idx="14807">
                  <c:v>9.8543999399999999E-4</c:v>
                </c:pt>
                <c:pt idx="14808">
                  <c:v>9.8551999399999995E-4</c:v>
                </c:pt>
                <c:pt idx="14809">
                  <c:v>9.8559999399999991E-4</c:v>
                </c:pt>
                <c:pt idx="14810">
                  <c:v>9.8567999400000009E-4</c:v>
                </c:pt>
                <c:pt idx="14811">
                  <c:v>9.8575999400000005E-4</c:v>
                </c:pt>
                <c:pt idx="14812">
                  <c:v>9.85839994E-4</c:v>
                </c:pt>
                <c:pt idx="14813">
                  <c:v>9.8591999399999996E-4</c:v>
                </c:pt>
                <c:pt idx="14814">
                  <c:v>9.8599999399999992E-4</c:v>
                </c:pt>
                <c:pt idx="14815">
                  <c:v>9.860799940000001E-4</c:v>
                </c:pt>
                <c:pt idx="14816">
                  <c:v>9.8615999400000006E-4</c:v>
                </c:pt>
                <c:pt idx="14817">
                  <c:v>9.8623999400000001E-4</c:v>
                </c:pt>
                <c:pt idx="14818">
                  <c:v>9.8631999399999997E-4</c:v>
                </c:pt>
                <c:pt idx="14819">
                  <c:v>9.8639999399999993E-4</c:v>
                </c:pt>
                <c:pt idx="14820">
                  <c:v>9.8647999400000011E-4</c:v>
                </c:pt>
                <c:pt idx="14821">
                  <c:v>9.8655999400000007E-4</c:v>
                </c:pt>
                <c:pt idx="14822">
                  <c:v>9.8663999400000002E-4</c:v>
                </c:pt>
                <c:pt idx="14823">
                  <c:v>9.8671999399999998E-4</c:v>
                </c:pt>
                <c:pt idx="14824">
                  <c:v>9.8679999399999994E-4</c:v>
                </c:pt>
                <c:pt idx="14825">
                  <c:v>9.868799939999999E-4</c:v>
                </c:pt>
                <c:pt idx="14826">
                  <c:v>9.8695999400000007E-4</c:v>
                </c:pt>
                <c:pt idx="14827">
                  <c:v>9.8703999400000003E-4</c:v>
                </c:pt>
                <c:pt idx="14828">
                  <c:v>9.8711999399999999E-4</c:v>
                </c:pt>
                <c:pt idx="14829">
                  <c:v>9.8719999399999995E-4</c:v>
                </c:pt>
                <c:pt idx="14830">
                  <c:v>9.8727999399999991E-4</c:v>
                </c:pt>
                <c:pt idx="14831">
                  <c:v>9.8735999400000008E-4</c:v>
                </c:pt>
                <c:pt idx="14832">
                  <c:v>9.8743999400000004E-4</c:v>
                </c:pt>
                <c:pt idx="14833">
                  <c:v>9.87519994E-4</c:v>
                </c:pt>
                <c:pt idx="14834">
                  <c:v>9.8759999399999996E-4</c:v>
                </c:pt>
                <c:pt idx="14835">
                  <c:v>9.8767999399999992E-4</c:v>
                </c:pt>
                <c:pt idx="14836">
                  <c:v>9.8775999400000009E-4</c:v>
                </c:pt>
                <c:pt idx="14837">
                  <c:v>9.8783999400000005E-4</c:v>
                </c:pt>
                <c:pt idx="14838">
                  <c:v>9.8791999400000001E-4</c:v>
                </c:pt>
                <c:pt idx="14839">
                  <c:v>9.8799999399999997E-4</c:v>
                </c:pt>
                <c:pt idx="14840">
                  <c:v>9.8807999399999993E-4</c:v>
                </c:pt>
                <c:pt idx="14841">
                  <c:v>9.881599940000001E-4</c:v>
                </c:pt>
                <c:pt idx="14842">
                  <c:v>9.8823999400000006E-4</c:v>
                </c:pt>
                <c:pt idx="14843">
                  <c:v>9.8831999400000002E-4</c:v>
                </c:pt>
                <c:pt idx="14844">
                  <c:v>9.8839999399999998E-4</c:v>
                </c:pt>
                <c:pt idx="14845">
                  <c:v>9.8847999399999994E-4</c:v>
                </c:pt>
                <c:pt idx="14846">
                  <c:v>9.885599939999999E-4</c:v>
                </c:pt>
                <c:pt idx="14847">
                  <c:v>9.8863999400000007E-4</c:v>
                </c:pt>
                <c:pt idx="14848">
                  <c:v>9.8871999400000003E-4</c:v>
                </c:pt>
                <c:pt idx="14849">
                  <c:v>9.8879999399999999E-4</c:v>
                </c:pt>
                <c:pt idx="14850">
                  <c:v>9.8887999399999995E-4</c:v>
                </c:pt>
                <c:pt idx="14851">
                  <c:v>9.8895999399999991E-4</c:v>
                </c:pt>
                <c:pt idx="14852">
                  <c:v>9.8903999400000008E-4</c:v>
                </c:pt>
                <c:pt idx="14853">
                  <c:v>9.8911999400000004E-4</c:v>
                </c:pt>
                <c:pt idx="14854">
                  <c:v>9.89199994E-4</c:v>
                </c:pt>
                <c:pt idx="14855">
                  <c:v>9.8927999399999996E-4</c:v>
                </c:pt>
                <c:pt idx="14856">
                  <c:v>9.8935999399999992E-4</c:v>
                </c:pt>
                <c:pt idx="14857">
                  <c:v>9.8943999400000009E-4</c:v>
                </c:pt>
                <c:pt idx="14858">
                  <c:v>9.8951999400000005E-4</c:v>
                </c:pt>
                <c:pt idx="14859">
                  <c:v>9.8959999400000001E-4</c:v>
                </c:pt>
                <c:pt idx="14860">
                  <c:v>9.8967999399999997E-4</c:v>
                </c:pt>
                <c:pt idx="14861">
                  <c:v>9.8975999399999993E-4</c:v>
                </c:pt>
                <c:pt idx="14862">
                  <c:v>9.898399940000001E-4</c:v>
                </c:pt>
                <c:pt idx="14863">
                  <c:v>9.8991999400000006E-4</c:v>
                </c:pt>
                <c:pt idx="14864">
                  <c:v>9.8999999400000002E-4</c:v>
                </c:pt>
                <c:pt idx="14865">
                  <c:v>9.9007999399999998E-4</c:v>
                </c:pt>
                <c:pt idx="14866">
                  <c:v>9.9015999399999994E-4</c:v>
                </c:pt>
                <c:pt idx="14867">
                  <c:v>9.9023999399999989E-4</c:v>
                </c:pt>
                <c:pt idx="14868">
                  <c:v>9.9031999400000007E-4</c:v>
                </c:pt>
                <c:pt idx="14869">
                  <c:v>9.9039999400000003E-4</c:v>
                </c:pt>
                <c:pt idx="14870">
                  <c:v>9.9047999399999999E-4</c:v>
                </c:pt>
                <c:pt idx="14871">
                  <c:v>9.9055999399999995E-4</c:v>
                </c:pt>
                <c:pt idx="14872">
                  <c:v>9.906399939999999E-4</c:v>
                </c:pt>
                <c:pt idx="14873">
                  <c:v>9.9071999400000008E-4</c:v>
                </c:pt>
                <c:pt idx="14874">
                  <c:v>9.9079999400000004E-4</c:v>
                </c:pt>
                <c:pt idx="14875">
                  <c:v>9.90879994E-4</c:v>
                </c:pt>
                <c:pt idx="14876">
                  <c:v>9.9095999399999996E-4</c:v>
                </c:pt>
                <c:pt idx="14877">
                  <c:v>9.9103999399999991E-4</c:v>
                </c:pt>
                <c:pt idx="14878">
                  <c:v>9.9111999400000009E-4</c:v>
                </c:pt>
                <c:pt idx="14879">
                  <c:v>9.9119999400000005E-4</c:v>
                </c:pt>
                <c:pt idx="14880">
                  <c:v>9.9127999400000001E-4</c:v>
                </c:pt>
                <c:pt idx="14881">
                  <c:v>9.9135999399999996E-4</c:v>
                </c:pt>
                <c:pt idx="14882">
                  <c:v>9.9143999399999992E-4</c:v>
                </c:pt>
                <c:pt idx="14883">
                  <c:v>9.915199940000001E-4</c:v>
                </c:pt>
                <c:pt idx="14884">
                  <c:v>9.9159999400000006E-4</c:v>
                </c:pt>
                <c:pt idx="14885">
                  <c:v>9.9167999400000002E-4</c:v>
                </c:pt>
                <c:pt idx="14886">
                  <c:v>9.9175999399999997E-4</c:v>
                </c:pt>
                <c:pt idx="14887">
                  <c:v>9.9183999399999993E-4</c:v>
                </c:pt>
                <c:pt idx="14888">
                  <c:v>9.9191999399999989E-4</c:v>
                </c:pt>
                <c:pt idx="14889">
                  <c:v>9.9199999400000007E-4</c:v>
                </c:pt>
                <c:pt idx="14890">
                  <c:v>9.9207999400000003E-4</c:v>
                </c:pt>
                <c:pt idx="14891">
                  <c:v>9.9215999399999998E-4</c:v>
                </c:pt>
                <c:pt idx="14892">
                  <c:v>9.9223999399999994E-4</c:v>
                </c:pt>
                <c:pt idx="14893">
                  <c:v>9.923199939999999E-4</c:v>
                </c:pt>
                <c:pt idx="14894">
                  <c:v>9.9239999400000008E-4</c:v>
                </c:pt>
                <c:pt idx="14895">
                  <c:v>9.9247999400000004E-4</c:v>
                </c:pt>
                <c:pt idx="14896">
                  <c:v>9.9255999399999999E-4</c:v>
                </c:pt>
                <c:pt idx="14897">
                  <c:v>9.9263999399999995E-4</c:v>
                </c:pt>
                <c:pt idx="14898">
                  <c:v>9.9271999399999991E-4</c:v>
                </c:pt>
                <c:pt idx="14899">
                  <c:v>9.9279999400000009E-4</c:v>
                </c:pt>
                <c:pt idx="14900">
                  <c:v>9.9287999400000005E-4</c:v>
                </c:pt>
                <c:pt idx="14901">
                  <c:v>9.92959994E-4</c:v>
                </c:pt>
                <c:pt idx="14902">
                  <c:v>9.9303999399999996E-4</c:v>
                </c:pt>
                <c:pt idx="14903">
                  <c:v>9.9311999399999992E-4</c:v>
                </c:pt>
                <c:pt idx="14904">
                  <c:v>9.931999940000001E-4</c:v>
                </c:pt>
                <c:pt idx="14905">
                  <c:v>9.9327999400000005E-4</c:v>
                </c:pt>
                <c:pt idx="14906">
                  <c:v>9.9335999400000001E-4</c:v>
                </c:pt>
                <c:pt idx="14907">
                  <c:v>9.9343999399999997E-4</c:v>
                </c:pt>
                <c:pt idx="14908">
                  <c:v>9.9351999399999993E-4</c:v>
                </c:pt>
                <c:pt idx="14909">
                  <c:v>9.9359999400000011E-4</c:v>
                </c:pt>
                <c:pt idx="14910">
                  <c:v>9.9367999400000006E-4</c:v>
                </c:pt>
                <c:pt idx="14911">
                  <c:v>9.9375999400000002E-4</c:v>
                </c:pt>
                <c:pt idx="14912">
                  <c:v>9.9383999399999998E-4</c:v>
                </c:pt>
                <c:pt idx="14913">
                  <c:v>9.9391999399999994E-4</c:v>
                </c:pt>
                <c:pt idx="14914">
                  <c:v>9.939999939999999E-4</c:v>
                </c:pt>
                <c:pt idx="14915">
                  <c:v>9.9407999400000007E-4</c:v>
                </c:pt>
                <c:pt idx="14916">
                  <c:v>9.9415999400000003E-4</c:v>
                </c:pt>
                <c:pt idx="14917">
                  <c:v>9.9423999399999999E-4</c:v>
                </c:pt>
                <c:pt idx="14918">
                  <c:v>9.9431999399999995E-4</c:v>
                </c:pt>
                <c:pt idx="14919">
                  <c:v>9.9439999399999991E-4</c:v>
                </c:pt>
                <c:pt idx="14920">
                  <c:v>9.9447999400000008E-4</c:v>
                </c:pt>
                <c:pt idx="14921">
                  <c:v>9.9455999400000004E-4</c:v>
                </c:pt>
                <c:pt idx="14922">
                  <c:v>9.94639994E-4</c:v>
                </c:pt>
                <c:pt idx="14923">
                  <c:v>9.9471999399999996E-4</c:v>
                </c:pt>
                <c:pt idx="14924">
                  <c:v>9.9479999399999992E-4</c:v>
                </c:pt>
                <c:pt idx="14925">
                  <c:v>9.9487999400000009E-4</c:v>
                </c:pt>
                <c:pt idx="14926">
                  <c:v>9.9495999400000005E-4</c:v>
                </c:pt>
                <c:pt idx="14927">
                  <c:v>9.9503999400000001E-4</c:v>
                </c:pt>
                <c:pt idx="14928">
                  <c:v>9.9511999399999997E-4</c:v>
                </c:pt>
                <c:pt idx="14929">
                  <c:v>9.9519999399999993E-4</c:v>
                </c:pt>
                <c:pt idx="14930">
                  <c:v>9.952799940000001E-4</c:v>
                </c:pt>
                <c:pt idx="14931">
                  <c:v>9.9535999400000006E-4</c:v>
                </c:pt>
                <c:pt idx="14932">
                  <c:v>9.9543999400000002E-4</c:v>
                </c:pt>
                <c:pt idx="14933">
                  <c:v>9.9551999399999998E-4</c:v>
                </c:pt>
                <c:pt idx="14934">
                  <c:v>9.9559999399999994E-4</c:v>
                </c:pt>
                <c:pt idx="14935">
                  <c:v>9.956799939999999E-4</c:v>
                </c:pt>
                <c:pt idx="14936">
                  <c:v>9.9575999400000007E-4</c:v>
                </c:pt>
                <c:pt idx="14937">
                  <c:v>9.9583999400000003E-4</c:v>
                </c:pt>
                <c:pt idx="14938">
                  <c:v>9.9591999399999999E-4</c:v>
                </c:pt>
                <c:pt idx="14939">
                  <c:v>9.9599999399999995E-4</c:v>
                </c:pt>
                <c:pt idx="14940">
                  <c:v>9.9607999399999991E-4</c:v>
                </c:pt>
                <c:pt idx="14941">
                  <c:v>9.9615999400000008E-4</c:v>
                </c:pt>
                <c:pt idx="14942">
                  <c:v>9.9623999400000004E-4</c:v>
                </c:pt>
                <c:pt idx="14943">
                  <c:v>9.96319994E-4</c:v>
                </c:pt>
                <c:pt idx="14944">
                  <c:v>9.9639999399999996E-4</c:v>
                </c:pt>
                <c:pt idx="14945">
                  <c:v>9.9647999399999992E-4</c:v>
                </c:pt>
                <c:pt idx="14946">
                  <c:v>9.9655999400000009E-4</c:v>
                </c:pt>
                <c:pt idx="14947">
                  <c:v>9.9663999400000005E-4</c:v>
                </c:pt>
                <c:pt idx="14948">
                  <c:v>9.9671999400000001E-4</c:v>
                </c:pt>
                <c:pt idx="14949">
                  <c:v>9.9679999399999997E-4</c:v>
                </c:pt>
                <c:pt idx="14950">
                  <c:v>9.9687999399999993E-4</c:v>
                </c:pt>
                <c:pt idx="14951">
                  <c:v>9.969599940000001E-4</c:v>
                </c:pt>
                <c:pt idx="14952">
                  <c:v>9.9703999400000006E-4</c:v>
                </c:pt>
                <c:pt idx="14953">
                  <c:v>9.9711999400000002E-4</c:v>
                </c:pt>
                <c:pt idx="14954">
                  <c:v>9.9719999399999998E-4</c:v>
                </c:pt>
                <c:pt idx="14955">
                  <c:v>9.9727999399999994E-4</c:v>
                </c:pt>
                <c:pt idx="14956">
                  <c:v>9.9735999399999989E-4</c:v>
                </c:pt>
                <c:pt idx="14957">
                  <c:v>9.9743999400000007E-4</c:v>
                </c:pt>
                <c:pt idx="14958">
                  <c:v>9.9751999400000003E-4</c:v>
                </c:pt>
                <c:pt idx="14959">
                  <c:v>9.9759999399999999E-4</c:v>
                </c:pt>
                <c:pt idx="14960">
                  <c:v>9.9767999399999995E-4</c:v>
                </c:pt>
                <c:pt idx="14961">
                  <c:v>9.977599939999999E-4</c:v>
                </c:pt>
                <c:pt idx="14962">
                  <c:v>9.9783999400000008E-4</c:v>
                </c:pt>
                <c:pt idx="14963">
                  <c:v>9.9791999400000004E-4</c:v>
                </c:pt>
                <c:pt idx="14964">
                  <c:v>9.97999994E-4</c:v>
                </c:pt>
                <c:pt idx="14965">
                  <c:v>9.9807999399999995E-4</c:v>
                </c:pt>
                <c:pt idx="14966">
                  <c:v>9.9815999399999991E-4</c:v>
                </c:pt>
                <c:pt idx="14967">
                  <c:v>9.9823999400000009E-4</c:v>
                </c:pt>
                <c:pt idx="14968">
                  <c:v>9.9831999400000005E-4</c:v>
                </c:pt>
                <c:pt idx="14969">
                  <c:v>9.9839999400000001E-4</c:v>
                </c:pt>
                <c:pt idx="14970">
                  <c:v>9.9847999399999996E-4</c:v>
                </c:pt>
                <c:pt idx="14971">
                  <c:v>9.9855999399999992E-4</c:v>
                </c:pt>
                <c:pt idx="14972">
                  <c:v>9.986399940000001E-4</c:v>
                </c:pt>
                <c:pt idx="14973">
                  <c:v>9.9871999400000006E-4</c:v>
                </c:pt>
                <c:pt idx="14974">
                  <c:v>9.9879999400000002E-4</c:v>
                </c:pt>
                <c:pt idx="14975">
                  <c:v>9.9887999399999997E-4</c:v>
                </c:pt>
                <c:pt idx="14976">
                  <c:v>9.9895999399999993E-4</c:v>
                </c:pt>
                <c:pt idx="14977">
                  <c:v>9.9903999400000011E-4</c:v>
                </c:pt>
                <c:pt idx="14978">
                  <c:v>9.9911999400000007E-4</c:v>
                </c:pt>
                <c:pt idx="14979">
                  <c:v>9.9919999400000003E-4</c:v>
                </c:pt>
                <c:pt idx="14980">
                  <c:v>9.9927999399999998E-4</c:v>
                </c:pt>
                <c:pt idx="14981">
                  <c:v>9.9935999399999994E-4</c:v>
                </c:pt>
                <c:pt idx="14982">
                  <c:v>9.994399939999999E-4</c:v>
                </c:pt>
                <c:pt idx="14983">
                  <c:v>9.9951999400000008E-4</c:v>
                </c:pt>
                <c:pt idx="14984">
                  <c:v>9.9959999400000004E-4</c:v>
                </c:pt>
                <c:pt idx="14985">
                  <c:v>9.9967999399999999E-4</c:v>
                </c:pt>
                <c:pt idx="14986">
                  <c:v>9.9975999399999995E-4</c:v>
                </c:pt>
                <c:pt idx="14987">
                  <c:v>9.9983999399999991E-4</c:v>
                </c:pt>
                <c:pt idx="14988">
                  <c:v>9.9991999400000009E-4</c:v>
                </c:pt>
                <c:pt idx="14989">
                  <c:v>9.9999999400000004E-4</c:v>
                </c:pt>
                <c:pt idx="14990">
                  <c:v>1.00007999E-3</c:v>
                </c:pt>
                <c:pt idx="14991">
                  <c:v>1.00015999E-3</c:v>
                </c:pt>
                <c:pt idx="14992">
                  <c:v>1.0002399899999999E-3</c:v>
                </c:pt>
                <c:pt idx="14993">
                  <c:v>1.0003199899999999E-3</c:v>
                </c:pt>
                <c:pt idx="14994">
                  <c:v>1.0003999900000001E-3</c:v>
                </c:pt>
                <c:pt idx="14995">
                  <c:v>1.00047999E-3</c:v>
                </c:pt>
                <c:pt idx="14996">
                  <c:v>1.00055999E-3</c:v>
                </c:pt>
                <c:pt idx="14997">
                  <c:v>1.0006399899999999E-3</c:v>
                </c:pt>
                <c:pt idx="14998">
                  <c:v>1.0007199899999999E-3</c:v>
                </c:pt>
                <c:pt idx="14999">
                  <c:v>1.0007999900000001E-3</c:v>
                </c:pt>
                <c:pt idx="15000">
                  <c:v>1.00087999E-3</c:v>
                </c:pt>
                <c:pt idx="15001">
                  <c:v>1.00095999E-3</c:v>
                </c:pt>
                <c:pt idx="15002">
                  <c:v>1.00103999E-3</c:v>
                </c:pt>
                <c:pt idx="15003">
                  <c:v>1.0011199899999999E-3</c:v>
                </c:pt>
                <c:pt idx="15004">
                  <c:v>1.0011999900000001E-3</c:v>
                </c:pt>
                <c:pt idx="15005">
                  <c:v>1.00127999E-3</c:v>
                </c:pt>
                <c:pt idx="15006">
                  <c:v>1.00135999E-3</c:v>
                </c:pt>
                <c:pt idx="15007">
                  <c:v>1.00143999E-3</c:v>
                </c:pt>
                <c:pt idx="15008">
                  <c:v>1.0015199899999999E-3</c:v>
                </c:pt>
                <c:pt idx="15009">
                  <c:v>1.0015999900000001E-3</c:v>
                </c:pt>
                <c:pt idx="15010">
                  <c:v>1.0016799900000001E-3</c:v>
                </c:pt>
                <c:pt idx="15011">
                  <c:v>1.00175999E-3</c:v>
                </c:pt>
                <c:pt idx="15012">
                  <c:v>1.00183999E-3</c:v>
                </c:pt>
                <c:pt idx="15013">
                  <c:v>1.0019199899999999E-3</c:v>
                </c:pt>
                <c:pt idx="15014">
                  <c:v>1.0019999899999999E-3</c:v>
                </c:pt>
                <c:pt idx="15015">
                  <c:v>1.0020799900000001E-3</c:v>
                </c:pt>
                <c:pt idx="15016">
                  <c:v>1.00215999E-3</c:v>
                </c:pt>
                <c:pt idx="15017">
                  <c:v>1.00223999E-3</c:v>
                </c:pt>
                <c:pt idx="15018">
                  <c:v>1.0023199899999999E-3</c:v>
                </c:pt>
                <c:pt idx="15019">
                  <c:v>1.0023999899999999E-3</c:v>
                </c:pt>
                <c:pt idx="15020">
                  <c:v>1.0024799900000001E-3</c:v>
                </c:pt>
                <c:pt idx="15021">
                  <c:v>1.00255999E-3</c:v>
                </c:pt>
                <c:pt idx="15022">
                  <c:v>1.00263999E-3</c:v>
                </c:pt>
                <c:pt idx="15023">
                  <c:v>1.00271999E-3</c:v>
                </c:pt>
                <c:pt idx="15024">
                  <c:v>1.0027999899999999E-3</c:v>
                </c:pt>
                <c:pt idx="15025">
                  <c:v>1.0028799900000001E-3</c:v>
                </c:pt>
                <c:pt idx="15026">
                  <c:v>1.00295999E-3</c:v>
                </c:pt>
                <c:pt idx="15027">
                  <c:v>1.00303999E-3</c:v>
                </c:pt>
                <c:pt idx="15028">
                  <c:v>1.00311999E-3</c:v>
                </c:pt>
                <c:pt idx="15029">
                  <c:v>1.0031999899999999E-3</c:v>
                </c:pt>
                <c:pt idx="15030">
                  <c:v>1.0032799900000001E-3</c:v>
                </c:pt>
                <c:pt idx="15031">
                  <c:v>1.0033599900000001E-3</c:v>
                </c:pt>
                <c:pt idx="15032">
                  <c:v>1.00343999E-3</c:v>
                </c:pt>
                <c:pt idx="15033">
                  <c:v>1.00351999E-3</c:v>
                </c:pt>
                <c:pt idx="15034">
                  <c:v>1.0035999899999999E-3</c:v>
                </c:pt>
                <c:pt idx="15035">
                  <c:v>1.0036799900000001E-3</c:v>
                </c:pt>
                <c:pt idx="15036">
                  <c:v>1.0037599900000001E-3</c:v>
                </c:pt>
                <c:pt idx="15037">
                  <c:v>1.00383999E-3</c:v>
                </c:pt>
                <c:pt idx="15038">
                  <c:v>1.00391999E-3</c:v>
                </c:pt>
                <c:pt idx="15039">
                  <c:v>1.0039999899999999E-3</c:v>
                </c:pt>
                <c:pt idx="15040">
                  <c:v>1.0040799899999999E-3</c:v>
                </c:pt>
                <c:pt idx="15041">
                  <c:v>1.0041599900000001E-3</c:v>
                </c:pt>
                <c:pt idx="15042">
                  <c:v>1.00423999E-3</c:v>
                </c:pt>
                <c:pt idx="15043">
                  <c:v>1.00431999E-3</c:v>
                </c:pt>
                <c:pt idx="15044">
                  <c:v>1.00439999E-3</c:v>
                </c:pt>
                <c:pt idx="15045">
                  <c:v>1.0044799899999999E-3</c:v>
                </c:pt>
                <c:pt idx="15046">
                  <c:v>1.0045599900000001E-3</c:v>
                </c:pt>
                <c:pt idx="15047">
                  <c:v>1.00463999E-3</c:v>
                </c:pt>
                <c:pt idx="15048">
                  <c:v>1.00471999E-3</c:v>
                </c:pt>
                <c:pt idx="15049">
                  <c:v>1.00479999E-3</c:v>
                </c:pt>
                <c:pt idx="15050">
                  <c:v>1.0048799899999999E-3</c:v>
                </c:pt>
                <c:pt idx="15051">
                  <c:v>1.0049599900000001E-3</c:v>
                </c:pt>
                <c:pt idx="15052">
                  <c:v>1.0050399900000001E-3</c:v>
                </c:pt>
                <c:pt idx="15053">
                  <c:v>1.00511999E-3</c:v>
                </c:pt>
                <c:pt idx="15054">
                  <c:v>1.00519999E-3</c:v>
                </c:pt>
                <c:pt idx="15055">
                  <c:v>1.0052799899999999E-3</c:v>
                </c:pt>
                <c:pt idx="15056">
                  <c:v>1.0053599900000001E-3</c:v>
                </c:pt>
                <c:pt idx="15057">
                  <c:v>1.0054399900000001E-3</c:v>
                </c:pt>
                <c:pt idx="15058">
                  <c:v>1.00551999E-3</c:v>
                </c:pt>
                <c:pt idx="15059">
                  <c:v>1.00559999E-3</c:v>
                </c:pt>
                <c:pt idx="15060">
                  <c:v>1.0056799899999999E-3</c:v>
                </c:pt>
                <c:pt idx="15061">
                  <c:v>1.0057599899999999E-3</c:v>
                </c:pt>
                <c:pt idx="15062">
                  <c:v>1.0058399900000001E-3</c:v>
                </c:pt>
                <c:pt idx="15063">
                  <c:v>1.00591999E-3</c:v>
                </c:pt>
                <c:pt idx="15064">
                  <c:v>1.00599999E-3</c:v>
                </c:pt>
                <c:pt idx="15065">
                  <c:v>1.0060799899999999E-3</c:v>
                </c:pt>
                <c:pt idx="15066">
                  <c:v>1.0061599899999999E-3</c:v>
                </c:pt>
                <c:pt idx="15067">
                  <c:v>1.0062399900000001E-3</c:v>
                </c:pt>
                <c:pt idx="15068">
                  <c:v>1.00631999E-3</c:v>
                </c:pt>
                <c:pt idx="15069">
                  <c:v>1.00639999E-3</c:v>
                </c:pt>
                <c:pt idx="15070">
                  <c:v>1.00647999E-3</c:v>
                </c:pt>
                <c:pt idx="15071">
                  <c:v>1.0065599899999999E-3</c:v>
                </c:pt>
                <c:pt idx="15072">
                  <c:v>1.0066399900000001E-3</c:v>
                </c:pt>
                <c:pt idx="15073">
                  <c:v>1.0067199900000001E-3</c:v>
                </c:pt>
                <c:pt idx="15074">
                  <c:v>1.00679999E-3</c:v>
                </c:pt>
                <c:pt idx="15075">
                  <c:v>1.00687999E-3</c:v>
                </c:pt>
                <c:pt idx="15076">
                  <c:v>1.0069599899999999E-3</c:v>
                </c:pt>
                <c:pt idx="15077">
                  <c:v>1.0070399900000001E-3</c:v>
                </c:pt>
                <c:pt idx="15078">
                  <c:v>1.0071199900000001E-3</c:v>
                </c:pt>
                <c:pt idx="15079">
                  <c:v>1.00719999E-3</c:v>
                </c:pt>
                <c:pt idx="15080">
                  <c:v>1.00727999E-3</c:v>
                </c:pt>
                <c:pt idx="15081">
                  <c:v>1.0073599899999999E-3</c:v>
                </c:pt>
                <c:pt idx="15082">
                  <c:v>1.0074399899999999E-3</c:v>
                </c:pt>
                <c:pt idx="15083">
                  <c:v>1.0075199900000001E-3</c:v>
                </c:pt>
                <c:pt idx="15084">
                  <c:v>1.00759999E-3</c:v>
                </c:pt>
                <c:pt idx="15085">
                  <c:v>1.00767999E-3</c:v>
                </c:pt>
                <c:pt idx="15086">
                  <c:v>1.0077599899999999E-3</c:v>
                </c:pt>
                <c:pt idx="15087">
                  <c:v>1.0078399899999999E-3</c:v>
                </c:pt>
                <c:pt idx="15088">
                  <c:v>1.0079199900000001E-3</c:v>
                </c:pt>
                <c:pt idx="15089">
                  <c:v>1.00799999E-3</c:v>
                </c:pt>
                <c:pt idx="15090">
                  <c:v>1.00807999E-3</c:v>
                </c:pt>
                <c:pt idx="15091">
                  <c:v>1.00815999E-3</c:v>
                </c:pt>
                <c:pt idx="15092">
                  <c:v>1.0082399899999999E-3</c:v>
                </c:pt>
                <c:pt idx="15093">
                  <c:v>1.0083199900000001E-3</c:v>
                </c:pt>
                <c:pt idx="15094">
                  <c:v>1.00839999E-3</c:v>
                </c:pt>
                <c:pt idx="15095">
                  <c:v>1.00847999E-3</c:v>
                </c:pt>
                <c:pt idx="15096">
                  <c:v>1.00855999E-3</c:v>
                </c:pt>
                <c:pt idx="15097">
                  <c:v>1.0086399899999999E-3</c:v>
                </c:pt>
                <c:pt idx="15098">
                  <c:v>1.0087199900000001E-3</c:v>
                </c:pt>
                <c:pt idx="15099">
                  <c:v>1.0087999900000001E-3</c:v>
                </c:pt>
                <c:pt idx="15100">
                  <c:v>1.00887999E-3</c:v>
                </c:pt>
                <c:pt idx="15101">
                  <c:v>1.00895999E-3</c:v>
                </c:pt>
                <c:pt idx="15102">
                  <c:v>1.0090399899999999E-3</c:v>
                </c:pt>
                <c:pt idx="15103">
                  <c:v>1.0091199899999999E-3</c:v>
                </c:pt>
                <c:pt idx="15104">
                  <c:v>1.0091999900000001E-3</c:v>
                </c:pt>
                <c:pt idx="15105">
                  <c:v>1.00927999E-3</c:v>
                </c:pt>
                <c:pt idx="15106">
                  <c:v>1.00935999E-3</c:v>
                </c:pt>
                <c:pt idx="15107">
                  <c:v>1.0094399899999999E-3</c:v>
                </c:pt>
                <c:pt idx="15108">
                  <c:v>1.0095199899999999E-3</c:v>
                </c:pt>
                <c:pt idx="15109">
                  <c:v>1.0095999900000001E-3</c:v>
                </c:pt>
                <c:pt idx="15110">
                  <c:v>1.00967999E-3</c:v>
                </c:pt>
                <c:pt idx="15111">
                  <c:v>1.00975999E-3</c:v>
                </c:pt>
                <c:pt idx="15112">
                  <c:v>1.00983999E-3</c:v>
                </c:pt>
                <c:pt idx="15113">
                  <c:v>1.0099199899999999E-3</c:v>
                </c:pt>
                <c:pt idx="15114">
                  <c:v>1.0099999900000001E-3</c:v>
                </c:pt>
                <c:pt idx="15115">
                  <c:v>1.01007999E-3</c:v>
                </c:pt>
                <c:pt idx="15116">
                  <c:v>1.01015999E-3</c:v>
                </c:pt>
                <c:pt idx="15117">
                  <c:v>1.01023999E-3</c:v>
                </c:pt>
                <c:pt idx="15118">
                  <c:v>1.0103199899999999E-3</c:v>
                </c:pt>
                <c:pt idx="15119">
                  <c:v>1.0103999900000001E-3</c:v>
                </c:pt>
                <c:pt idx="15120">
                  <c:v>1.0104799900000001E-3</c:v>
                </c:pt>
                <c:pt idx="15121">
                  <c:v>1.01055999E-3</c:v>
                </c:pt>
                <c:pt idx="15122">
                  <c:v>1.01063999E-3</c:v>
                </c:pt>
                <c:pt idx="15123">
                  <c:v>1.0107199899999999E-3</c:v>
                </c:pt>
                <c:pt idx="15124">
                  <c:v>1.0107999900000001E-3</c:v>
                </c:pt>
                <c:pt idx="15125">
                  <c:v>1.0108799900000001E-3</c:v>
                </c:pt>
                <c:pt idx="15126">
                  <c:v>1.01095999E-3</c:v>
                </c:pt>
                <c:pt idx="15127">
                  <c:v>1.01103999E-3</c:v>
                </c:pt>
                <c:pt idx="15128">
                  <c:v>1.0111199899999999E-3</c:v>
                </c:pt>
                <c:pt idx="15129">
                  <c:v>1.0111999899999999E-3</c:v>
                </c:pt>
                <c:pt idx="15130">
                  <c:v>1.0112799900000001E-3</c:v>
                </c:pt>
                <c:pt idx="15131">
                  <c:v>1.01135999E-3</c:v>
                </c:pt>
                <c:pt idx="15132">
                  <c:v>1.01143999E-3</c:v>
                </c:pt>
                <c:pt idx="15133">
                  <c:v>1.01151999E-3</c:v>
                </c:pt>
                <c:pt idx="15134">
                  <c:v>1.0115999899999999E-3</c:v>
                </c:pt>
                <c:pt idx="15135">
                  <c:v>1.0116799900000001E-3</c:v>
                </c:pt>
                <c:pt idx="15136">
                  <c:v>1.01175999E-3</c:v>
                </c:pt>
                <c:pt idx="15137">
                  <c:v>1.01183999E-3</c:v>
                </c:pt>
                <c:pt idx="15138">
                  <c:v>1.01191999E-3</c:v>
                </c:pt>
                <c:pt idx="15139">
                  <c:v>1.0119999899999999E-3</c:v>
                </c:pt>
                <c:pt idx="15140">
                  <c:v>1.0120799900000001E-3</c:v>
                </c:pt>
                <c:pt idx="15141">
                  <c:v>1.0121599900000001E-3</c:v>
                </c:pt>
                <c:pt idx="15142">
                  <c:v>1.01223999E-3</c:v>
                </c:pt>
                <c:pt idx="15143">
                  <c:v>1.01231999E-3</c:v>
                </c:pt>
                <c:pt idx="15144">
                  <c:v>1.0123999899999999E-3</c:v>
                </c:pt>
                <c:pt idx="15145">
                  <c:v>1.0124799900000001E-3</c:v>
                </c:pt>
                <c:pt idx="15146">
                  <c:v>1.0125599900000001E-3</c:v>
                </c:pt>
                <c:pt idx="15147">
                  <c:v>1.01263999E-3</c:v>
                </c:pt>
                <c:pt idx="15148">
                  <c:v>1.01271999E-3</c:v>
                </c:pt>
                <c:pt idx="15149">
                  <c:v>1.0127999899999999E-3</c:v>
                </c:pt>
                <c:pt idx="15150">
                  <c:v>1.0128799899999999E-3</c:v>
                </c:pt>
                <c:pt idx="15151">
                  <c:v>1.0129599900000001E-3</c:v>
                </c:pt>
                <c:pt idx="15152">
                  <c:v>1.01303999E-3</c:v>
                </c:pt>
                <c:pt idx="15153">
                  <c:v>1.01311999E-3</c:v>
                </c:pt>
                <c:pt idx="15154">
                  <c:v>1.0131999899999999E-3</c:v>
                </c:pt>
                <c:pt idx="15155">
                  <c:v>1.0132799899999999E-3</c:v>
                </c:pt>
                <c:pt idx="15156">
                  <c:v>1.0133599900000001E-3</c:v>
                </c:pt>
                <c:pt idx="15157">
                  <c:v>1.01343999E-3</c:v>
                </c:pt>
                <c:pt idx="15158">
                  <c:v>1.01351999E-3</c:v>
                </c:pt>
                <c:pt idx="15159">
                  <c:v>1.01359999E-3</c:v>
                </c:pt>
                <c:pt idx="15160">
                  <c:v>1.0136799899999999E-3</c:v>
                </c:pt>
                <c:pt idx="15161">
                  <c:v>1.0137599900000001E-3</c:v>
                </c:pt>
                <c:pt idx="15162">
                  <c:v>1.0138399900000001E-3</c:v>
                </c:pt>
                <c:pt idx="15163">
                  <c:v>1.01391999E-3</c:v>
                </c:pt>
                <c:pt idx="15164">
                  <c:v>1.01399999E-3</c:v>
                </c:pt>
                <c:pt idx="15165">
                  <c:v>1.0140799899999999E-3</c:v>
                </c:pt>
                <c:pt idx="15166">
                  <c:v>1.0141599900000001E-3</c:v>
                </c:pt>
                <c:pt idx="15167">
                  <c:v>1.0142399900000001E-3</c:v>
                </c:pt>
                <c:pt idx="15168">
                  <c:v>1.01431999E-3</c:v>
                </c:pt>
                <c:pt idx="15169">
                  <c:v>1.01439999E-3</c:v>
                </c:pt>
                <c:pt idx="15170">
                  <c:v>1.0144799899999999E-3</c:v>
                </c:pt>
                <c:pt idx="15171">
                  <c:v>1.0145599899999999E-3</c:v>
                </c:pt>
                <c:pt idx="15172">
                  <c:v>1.0146399900000001E-3</c:v>
                </c:pt>
                <c:pt idx="15173">
                  <c:v>1.01471999E-3</c:v>
                </c:pt>
                <c:pt idx="15174">
                  <c:v>1.01479999E-3</c:v>
                </c:pt>
                <c:pt idx="15175">
                  <c:v>1.0148799899999999E-3</c:v>
                </c:pt>
                <c:pt idx="15176">
                  <c:v>1.0149599899999999E-3</c:v>
                </c:pt>
                <c:pt idx="15177">
                  <c:v>1.0150399900000001E-3</c:v>
                </c:pt>
                <c:pt idx="15178">
                  <c:v>1.01511999E-3</c:v>
                </c:pt>
                <c:pt idx="15179">
                  <c:v>1.01519999E-3</c:v>
                </c:pt>
                <c:pt idx="15180">
                  <c:v>1.01527999E-3</c:v>
                </c:pt>
                <c:pt idx="15181">
                  <c:v>1.0153599899999999E-3</c:v>
                </c:pt>
                <c:pt idx="15182">
                  <c:v>1.0154399900000001E-3</c:v>
                </c:pt>
                <c:pt idx="15183">
                  <c:v>1.01551999E-3</c:v>
                </c:pt>
                <c:pt idx="15184">
                  <c:v>1.01559999E-3</c:v>
                </c:pt>
                <c:pt idx="15185">
                  <c:v>1.01567999E-3</c:v>
                </c:pt>
                <c:pt idx="15186">
                  <c:v>1.0157599899999999E-3</c:v>
                </c:pt>
                <c:pt idx="15187">
                  <c:v>1.0158399900000001E-3</c:v>
                </c:pt>
                <c:pt idx="15188">
                  <c:v>1.0159199900000001E-3</c:v>
                </c:pt>
                <c:pt idx="15189">
                  <c:v>1.01599999E-3</c:v>
                </c:pt>
                <c:pt idx="15190">
                  <c:v>1.01607999E-3</c:v>
                </c:pt>
                <c:pt idx="15191">
                  <c:v>1.0161599899999999E-3</c:v>
                </c:pt>
                <c:pt idx="15192">
                  <c:v>1.0162399899999999E-3</c:v>
                </c:pt>
                <c:pt idx="15193">
                  <c:v>1.0163199900000001E-3</c:v>
                </c:pt>
                <c:pt idx="15194">
                  <c:v>1.01639999E-3</c:v>
                </c:pt>
                <c:pt idx="15195">
                  <c:v>1.01647999E-3</c:v>
                </c:pt>
                <c:pt idx="15196">
                  <c:v>1.0165599899999999E-3</c:v>
                </c:pt>
                <c:pt idx="15197">
                  <c:v>1.0166399899999999E-3</c:v>
                </c:pt>
                <c:pt idx="15198">
                  <c:v>1.0167199900000001E-3</c:v>
                </c:pt>
                <c:pt idx="15199">
                  <c:v>1.01679999E-3</c:v>
                </c:pt>
                <c:pt idx="15200">
                  <c:v>1.01687999E-3</c:v>
                </c:pt>
                <c:pt idx="15201">
                  <c:v>1.01695999E-3</c:v>
                </c:pt>
                <c:pt idx="15202">
                  <c:v>1.0170399899999999E-3</c:v>
                </c:pt>
                <c:pt idx="15203">
                  <c:v>1.0171199900000001E-3</c:v>
                </c:pt>
                <c:pt idx="15204">
                  <c:v>1.01719999E-3</c:v>
                </c:pt>
                <c:pt idx="15205">
                  <c:v>1.01727999E-3</c:v>
                </c:pt>
                <c:pt idx="15206">
                  <c:v>1.01735999E-3</c:v>
                </c:pt>
                <c:pt idx="15207">
                  <c:v>1.0174399899999999E-3</c:v>
                </c:pt>
                <c:pt idx="15208">
                  <c:v>1.0175199900000001E-3</c:v>
                </c:pt>
                <c:pt idx="15209">
                  <c:v>1.0175999900000001E-3</c:v>
                </c:pt>
                <c:pt idx="15210">
                  <c:v>1.01767999E-3</c:v>
                </c:pt>
                <c:pt idx="15211">
                  <c:v>1.01775999E-3</c:v>
                </c:pt>
                <c:pt idx="15212">
                  <c:v>1.0178399899999999E-3</c:v>
                </c:pt>
                <c:pt idx="15213">
                  <c:v>1.0179199900000001E-3</c:v>
                </c:pt>
                <c:pt idx="15214">
                  <c:v>1.0179999900000001E-3</c:v>
                </c:pt>
                <c:pt idx="15215">
                  <c:v>1.01807999E-3</c:v>
                </c:pt>
                <c:pt idx="15216">
                  <c:v>1.01815999E-3</c:v>
                </c:pt>
                <c:pt idx="15217">
                  <c:v>1.0182399899999999E-3</c:v>
                </c:pt>
                <c:pt idx="15218">
                  <c:v>1.0183199899999999E-3</c:v>
                </c:pt>
                <c:pt idx="15219">
                  <c:v>1.0183999900000001E-3</c:v>
                </c:pt>
                <c:pt idx="15220">
                  <c:v>1.01847999E-3</c:v>
                </c:pt>
                <c:pt idx="15221">
                  <c:v>1.01855999E-3</c:v>
                </c:pt>
                <c:pt idx="15222">
                  <c:v>1.01863999E-3</c:v>
                </c:pt>
                <c:pt idx="15223">
                  <c:v>1.0187199899999999E-3</c:v>
                </c:pt>
                <c:pt idx="15224">
                  <c:v>1.0187999900000001E-3</c:v>
                </c:pt>
                <c:pt idx="15225">
                  <c:v>1.01887999E-3</c:v>
                </c:pt>
                <c:pt idx="15226">
                  <c:v>1.01895999E-3</c:v>
                </c:pt>
                <c:pt idx="15227">
                  <c:v>1.01903999E-3</c:v>
                </c:pt>
                <c:pt idx="15228">
                  <c:v>1.0191199899999999E-3</c:v>
                </c:pt>
                <c:pt idx="15229">
                  <c:v>1.0191999900000001E-3</c:v>
                </c:pt>
                <c:pt idx="15230">
                  <c:v>1.0192799900000001E-3</c:v>
                </c:pt>
                <c:pt idx="15231">
                  <c:v>1.01935999E-3</c:v>
                </c:pt>
                <c:pt idx="15232">
                  <c:v>1.01943999E-3</c:v>
                </c:pt>
                <c:pt idx="15233">
                  <c:v>1.0195199899999999E-3</c:v>
                </c:pt>
                <c:pt idx="15234">
                  <c:v>1.0195999900000001E-3</c:v>
                </c:pt>
                <c:pt idx="15235">
                  <c:v>1.0196799900000001E-3</c:v>
                </c:pt>
                <c:pt idx="15236">
                  <c:v>1.01975999E-3</c:v>
                </c:pt>
                <c:pt idx="15237">
                  <c:v>1.01983999E-3</c:v>
                </c:pt>
                <c:pt idx="15238">
                  <c:v>1.0199199899999999E-3</c:v>
                </c:pt>
                <c:pt idx="15239">
                  <c:v>1.0199999899999999E-3</c:v>
                </c:pt>
                <c:pt idx="15240">
                  <c:v>1.0200799900000001E-3</c:v>
                </c:pt>
                <c:pt idx="15241">
                  <c:v>1.02015999E-3</c:v>
                </c:pt>
                <c:pt idx="15242">
                  <c:v>1.02023999E-3</c:v>
                </c:pt>
                <c:pt idx="15243">
                  <c:v>1.0203199899999999E-3</c:v>
                </c:pt>
                <c:pt idx="15244">
                  <c:v>1.0203999899999999E-3</c:v>
                </c:pt>
                <c:pt idx="15245">
                  <c:v>1.0204799900000001E-3</c:v>
                </c:pt>
                <c:pt idx="15246">
                  <c:v>1.02055999E-3</c:v>
                </c:pt>
                <c:pt idx="15247">
                  <c:v>1.02063999E-3</c:v>
                </c:pt>
                <c:pt idx="15248">
                  <c:v>1.02071999E-3</c:v>
                </c:pt>
                <c:pt idx="15249">
                  <c:v>1.0207999899999999E-3</c:v>
                </c:pt>
                <c:pt idx="15250">
                  <c:v>1.0208799900000001E-3</c:v>
                </c:pt>
                <c:pt idx="15251">
                  <c:v>1.02095999E-3</c:v>
                </c:pt>
                <c:pt idx="15252">
                  <c:v>1.02103999E-3</c:v>
                </c:pt>
                <c:pt idx="15253">
                  <c:v>1.02111999E-3</c:v>
                </c:pt>
                <c:pt idx="15254">
                  <c:v>1.0211999899999999E-3</c:v>
                </c:pt>
                <c:pt idx="15255">
                  <c:v>1.0212799900000001E-3</c:v>
                </c:pt>
                <c:pt idx="15256">
                  <c:v>1.0213599900000001E-3</c:v>
                </c:pt>
                <c:pt idx="15257">
                  <c:v>1.02143999E-3</c:v>
                </c:pt>
                <c:pt idx="15258">
                  <c:v>1.02151999E-3</c:v>
                </c:pt>
                <c:pt idx="15259">
                  <c:v>1.0215999899999999E-3</c:v>
                </c:pt>
                <c:pt idx="15260">
                  <c:v>1.0216799899999999E-3</c:v>
                </c:pt>
                <c:pt idx="15261">
                  <c:v>1.0217599900000001E-3</c:v>
                </c:pt>
                <c:pt idx="15262">
                  <c:v>1.02183999E-3</c:v>
                </c:pt>
                <c:pt idx="15263">
                  <c:v>1.02191999E-3</c:v>
                </c:pt>
                <c:pt idx="15264">
                  <c:v>1.0219999899999999E-3</c:v>
                </c:pt>
                <c:pt idx="15265">
                  <c:v>1.0220799899999999E-3</c:v>
                </c:pt>
                <c:pt idx="15266">
                  <c:v>1.0221599900000001E-3</c:v>
                </c:pt>
                <c:pt idx="15267">
                  <c:v>1.02223999E-3</c:v>
                </c:pt>
                <c:pt idx="15268">
                  <c:v>1.02231999E-3</c:v>
                </c:pt>
                <c:pt idx="15269">
                  <c:v>1.02239999E-3</c:v>
                </c:pt>
                <c:pt idx="15270">
                  <c:v>1.0224799899999999E-3</c:v>
                </c:pt>
                <c:pt idx="15271">
                  <c:v>1.0225599900000001E-3</c:v>
                </c:pt>
                <c:pt idx="15272">
                  <c:v>1.02263999E-3</c:v>
                </c:pt>
                <c:pt idx="15273">
                  <c:v>1.02271999E-3</c:v>
                </c:pt>
                <c:pt idx="15274">
                  <c:v>1.02279999E-3</c:v>
                </c:pt>
                <c:pt idx="15275">
                  <c:v>1.0228799899999999E-3</c:v>
                </c:pt>
                <c:pt idx="15276">
                  <c:v>1.0229599900000001E-3</c:v>
                </c:pt>
                <c:pt idx="15277">
                  <c:v>1.0230399900000001E-3</c:v>
                </c:pt>
                <c:pt idx="15278">
                  <c:v>1.02311999E-3</c:v>
                </c:pt>
                <c:pt idx="15279">
                  <c:v>1.02319999E-3</c:v>
                </c:pt>
                <c:pt idx="15280">
                  <c:v>1.0232799899999999E-3</c:v>
                </c:pt>
                <c:pt idx="15281">
                  <c:v>1.0233599900000001E-3</c:v>
                </c:pt>
                <c:pt idx="15282">
                  <c:v>1.0234399900000001E-3</c:v>
                </c:pt>
                <c:pt idx="15283">
                  <c:v>1.02351999E-3</c:v>
                </c:pt>
                <c:pt idx="15284">
                  <c:v>1.02359999E-3</c:v>
                </c:pt>
                <c:pt idx="15285">
                  <c:v>1.0236799899999999E-3</c:v>
                </c:pt>
                <c:pt idx="15286">
                  <c:v>1.0237599899999999E-3</c:v>
                </c:pt>
                <c:pt idx="15287">
                  <c:v>1.0238399900000001E-3</c:v>
                </c:pt>
                <c:pt idx="15288">
                  <c:v>1.02391999E-3</c:v>
                </c:pt>
                <c:pt idx="15289">
                  <c:v>1.02399999E-3</c:v>
                </c:pt>
                <c:pt idx="15290">
                  <c:v>1.02407999E-3</c:v>
                </c:pt>
                <c:pt idx="15291">
                  <c:v>1.0241599899999999E-3</c:v>
                </c:pt>
                <c:pt idx="15292">
                  <c:v>1.0242399900000001E-3</c:v>
                </c:pt>
                <c:pt idx="15293">
                  <c:v>1.02431999E-3</c:v>
                </c:pt>
                <c:pt idx="15294">
                  <c:v>1.02439999E-3</c:v>
                </c:pt>
                <c:pt idx="15295">
                  <c:v>1.02447999E-3</c:v>
                </c:pt>
                <c:pt idx="15296">
                  <c:v>1.0245599899999999E-3</c:v>
                </c:pt>
                <c:pt idx="15297">
                  <c:v>1.0246399900000001E-3</c:v>
                </c:pt>
                <c:pt idx="15298">
                  <c:v>1.0247199900000001E-3</c:v>
                </c:pt>
                <c:pt idx="15299">
                  <c:v>1.02479999E-3</c:v>
                </c:pt>
                <c:pt idx="15300">
                  <c:v>1.02487999E-3</c:v>
                </c:pt>
                <c:pt idx="15301">
                  <c:v>1.0249599899999999E-3</c:v>
                </c:pt>
                <c:pt idx="15302">
                  <c:v>1.0250399900000001E-3</c:v>
                </c:pt>
                <c:pt idx="15303">
                  <c:v>1.0251199900000001E-3</c:v>
                </c:pt>
                <c:pt idx="15304">
                  <c:v>1.02519999E-3</c:v>
                </c:pt>
                <c:pt idx="15305">
                  <c:v>1.02527999E-3</c:v>
                </c:pt>
                <c:pt idx="15306">
                  <c:v>1.0253599899999999E-3</c:v>
                </c:pt>
                <c:pt idx="15307">
                  <c:v>1.0254399899999999E-3</c:v>
                </c:pt>
                <c:pt idx="15308">
                  <c:v>1.0255199900000001E-3</c:v>
                </c:pt>
                <c:pt idx="15309">
                  <c:v>1.02559999E-3</c:v>
                </c:pt>
                <c:pt idx="15310">
                  <c:v>1.02567999E-3</c:v>
                </c:pt>
                <c:pt idx="15311">
                  <c:v>1.0257599899999999E-3</c:v>
                </c:pt>
                <c:pt idx="15312">
                  <c:v>1.0258399899999999E-3</c:v>
                </c:pt>
                <c:pt idx="15313">
                  <c:v>1.0259199900000001E-3</c:v>
                </c:pt>
                <c:pt idx="15314">
                  <c:v>1.02599999E-3</c:v>
                </c:pt>
                <c:pt idx="15315">
                  <c:v>1.02607999E-3</c:v>
                </c:pt>
                <c:pt idx="15316">
                  <c:v>1.02615999E-3</c:v>
                </c:pt>
                <c:pt idx="15317">
                  <c:v>1.0262399899999999E-3</c:v>
                </c:pt>
                <c:pt idx="15318">
                  <c:v>1.0263199900000001E-3</c:v>
                </c:pt>
                <c:pt idx="15319">
                  <c:v>1.0263999900000001E-3</c:v>
                </c:pt>
                <c:pt idx="15320">
                  <c:v>1.02647999E-3</c:v>
                </c:pt>
                <c:pt idx="15321">
                  <c:v>1.02655999E-3</c:v>
                </c:pt>
                <c:pt idx="15322">
                  <c:v>1.0266399899999999E-3</c:v>
                </c:pt>
                <c:pt idx="15323">
                  <c:v>1.0267199900000001E-3</c:v>
                </c:pt>
                <c:pt idx="15324">
                  <c:v>1.0267999900000001E-3</c:v>
                </c:pt>
                <c:pt idx="15325">
                  <c:v>1.02687999E-3</c:v>
                </c:pt>
                <c:pt idx="15326">
                  <c:v>1.02695999E-3</c:v>
                </c:pt>
                <c:pt idx="15327">
                  <c:v>1.0270399899999999E-3</c:v>
                </c:pt>
                <c:pt idx="15328">
                  <c:v>1.0271199899999999E-3</c:v>
                </c:pt>
                <c:pt idx="15329">
                  <c:v>1.0271999900000001E-3</c:v>
                </c:pt>
                <c:pt idx="15330">
                  <c:v>1.02727999E-3</c:v>
                </c:pt>
                <c:pt idx="15331">
                  <c:v>1.02735999E-3</c:v>
                </c:pt>
                <c:pt idx="15332">
                  <c:v>1.0274399899999999E-3</c:v>
                </c:pt>
                <c:pt idx="15333">
                  <c:v>1.0275199899999999E-3</c:v>
                </c:pt>
                <c:pt idx="15334">
                  <c:v>1.0275999900000001E-3</c:v>
                </c:pt>
                <c:pt idx="15335">
                  <c:v>1.02767999E-3</c:v>
                </c:pt>
                <c:pt idx="15336">
                  <c:v>1.02775999E-3</c:v>
                </c:pt>
                <c:pt idx="15337">
                  <c:v>1.02783999E-3</c:v>
                </c:pt>
                <c:pt idx="15338">
                  <c:v>1.0279199899999999E-3</c:v>
                </c:pt>
                <c:pt idx="15339">
                  <c:v>1.0279999900000001E-3</c:v>
                </c:pt>
                <c:pt idx="15340">
                  <c:v>1.02807999E-3</c:v>
                </c:pt>
                <c:pt idx="15341">
                  <c:v>1.02815999E-3</c:v>
                </c:pt>
                <c:pt idx="15342">
                  <c:v>1.02823999E-3</c:v>
                </c:pt>
                <c:pt idx="15343">
                  <c:v>1.0283199899999999E-3</c:v>
                </c:pt>
                <c:pt idx="15344">
                  <c:v>1.0283999900000001E-3</c:v>
                </c:pt>
                <c:pt idx="15345">
                  <c:v>1.0284799900000001E-3</c:v>
                </c:pt>
                <c:pt idx="15346">
                  <c:v>1.02855999E-3</c:v>
                </c:pt>
                <c:pt idx="15347">
                  <c:v>1.02863999E-3</c:v>
                </c:pt>
                <c:pt idx="15348">
                  <c:v>1.0287199899999999E-3</c:v>
                </c:pt>
                <c:pt idx="15349">
                  <c:v>1.0287999899999999E-3</c:v>
                </c:pt>
                <c:pt idx="15350">
                  <c:v>1.0288799900000001E-3</c:v>
                </c:pt>
                <c:pt idx="15351">
                  <c:v>1.02895999E-3</c:v>
                </c:pt>
                <c:pt idx="15352">
                  <c:v>1.02903999E-3</c:v>
                </c:pt>
                <c:pt idx="15353">
                  <c:v>1.0291199899999999E-3</c:v>
                </c:pt>
                <c:pt idx="15354">
                  <c:v>1.0291999899999999E-3</c:v>
                </c:pt>
                <c:pt idx="15355">
                  <c:v>1.0292799900000001E-3</c:v>
                </c:pt>
                <c:pt idx="15356">
                  <c:v>1.02935999E-3</c:v>
                </c:pt>
                <c:pt idx="15357">
                  <c:v>1.02943999E-3</c:v>
                </c:pt>
                <c:pt idx="15358">
                  <c:v>1.02951999E-3</c:v>
                </c:pt>
                <c:pt idx="15359">
                  <c:v>1.0295999899999999E-3</c:v>
                </c:pt>
                <c:pt idx="15360">
                  <c:v>1.0296799900000001E-3</c:v>
                </c:pt>
                <c:pt idx="15361">
                  <c:v>1.02975999E-3</c:v>
                </c:pt>
                <c:pt idx="15362">
                  <c:v>1.02983999E-3</c:v>
                </c:pt>
                <c:pt idx="15363">
                  <c:v>1.02991999E-3</c:v>
                </c:pt>
                <c:pt idx="15364">
                  <c:v>1.0299999899999999E-3</c:v>
                </c:pt>
                <c:pt idx="15365">
                  <c:v>1.0300799900000001E-3</c:v>
                </c:pt>
                <c:pt idx="15366">
                  <c:v>1.0301599900000001E-3</c:v>
                </c:pt>
                <c:pt idx="15367">
                  <c:v>1.03023999E-3</c:v>
                </c:pt>
                <c:pt idx="15368">
                  <c:v>1.03031999E-3</c:v>
                </c:pt>
                <c:pt idx="15369">
                  <c:v>1.0303999899999999E-3</c:v>
                </c:pt>
                <c:pt idx="15370">
                  <c:v>1.0304799900000001E-3</c:v>
                </c:pt>
                <c:pt idx="15371">
                  <c:v>1.0305599900000001E-3</c:v>
                </c:pt>
                <c:pt idx="15372">
                  <c:v>1.03063999E-3</c:v>
                </c:pt>
                <c:pt idx="15373">
                  <c:v>1.03071999E-3</c:v>
                </c:pt>
                <c:pt idx="15374">
                  <c:v>1.0307999899999999E-3</c:v>
                </c:pt>
                <c:pt idx="15375">
                  <c:v>1.0308799899999999E-3</c:v>
                </c:pt>
                <c:pt idx="15376">
                  <c:v>1.0309599900000001E-3</c:v>
                </c:pt>
                <c:pt idx="15377">
                  <c:v>1.03103999E-3</c:v>
                </c:pt>
                <c:pt idx="15378">
                  <c:v>1.03111999E-3</c:v>
                </c:pt>
                <c:pt idx="15379">
                  <c:v>1.03119999E-3</c:v>
                </c:pt>
                <c:pt idx="15380">
                  <c:v>1.0312799899999999E-3</c:v>
                </c:pt>
                <c:pt idx="15381">
                  <c:v>1.0313599900000001E-3</c:v>
                </c:pt>
                <c:pt idx="15382">
                  <c:v>1.03143999E-3</c:v>
                </c:pt>
                <c:pt idx="15383">
                  <c:v>1.03151999E-3</c:v>
                </c:pt>
                <c:pt idx="15384">
                  <c:v>1.03159999E-3</c:v>
                </c:pt>
                <c:pt idx="15385">
                  <c:v>1.0316799899999999E-3</c:v>
                </c:pt>
                <c:pt idx="15386">
                  <c:v>1.0317599900000001E-3</c:v>
                </c:pt>
                <c:pt idx="15387">
                  <c:v>1.0318399900000001E-3</c:v>
                </c:pt>
                <c:pt idx="15388">
                  <c:v>1.03191999E-3</c:v>
                </c:pt>
                <c:pt idx="15389">
                  <c:v>1.03199999E-3</c:v>
                </c:pt>
                <c:pt idx="15390">
                  <c:v>1.0320799899999999E-3</c:v>
                </c:pt>
                <c:pt idx="15391">
                  <c:v>1.0321599900000001E-3</c:v>
                </c:pt>
                <c:pt idx="15392">
                  <c:v>1.0322399900000001E-3</c:v>
                </c:pt>
                <c:pt idx="15393">
                  <c:v>1.03231999E-3</c:v>
                </c:pt>
                <c:pt idx="15394">
                  <c:v>1.03239999E-3</c:v>
                </c:pt>
                <c:pt idx="15395">
                  <c:v>1.0324799899999999E-3</c:v>
                </c:pt>
                <c:pt idx="15396">
                  <c:v>1.0325599899999999E-3</c:v>
                </c:pt>
                <c:pt idx="15397">
                  <c:v>1.0326399900000001E-3</c:v>
                </c:pt>
                <c:pt idx="15398">
                  <c:v>1.03271999E-3</c:v>
                </c:pt>
                <c:pt idx="15399">
                  <c:v>1.03279999E-3</c:v>
                </c:pt>
                <c:pt idx="15400">
                  <c:v>1.0328799899999999E-3</c:v>
                </c:pt>
                <c:pt idx="15401">
                  <c:v>1.0329599899999999E-3</c:v>
                </c:pt>
                <c:pt idx="15402">
                  <c:v>1.0330399900000001E-3</c:v>
                </c:pt>
                <c:pt idx="15403">
                  <c:v>1.03311999E-3</c:v>
                </c:pt>
                <c:pt idx="15404">
                  <c:v>1.03319999E-3</c:v>
                </c:pt>
                <c:pt idx="15405">
                  <c:v>1.03327999E-3</c:v>
                </c:pt>
                <c:pt idx="15406">
                  <c:v>1.0333599899999999E-3</c:v>
                </c:pt>
                <c:pt idx="15407">
                  <c:v>1.0334399900000001E-3</c:v>
                </c:pt>
                <c:pt idx="15408">
                  <c:v>1.0335199900000001E-3</c:v>
                </c:pt>
                <c:pt idx="15409">
                  <c:v>1.03359999E-3</c:v>
                </c:pt>
                <c:pt idx="15410">
                  <c:v>1.03367999E-3</c:v>
                </c:pt>
                <c:pt idx="15411">
                  <c:v>1.0337599899999999E-3</c:v>
                </c:pt>
                <c:pt idx="15412">
                  <c:v>1.0338399900000001E-3</c:v>
                </c:pt>
                <c:pt idx="15413">
                  <c:v>1.0339199900000001E-3</c:v>
                </c:pt>
                <c:pt idx="15414">
                  <c:v>1.03399999E-3</c:v>
                </c:pt>
                <c:pt idx="15415">
                  <c:v>1.03407999E-3</c:v>
                </c:pt>
                <c:pt idx="15416">
                  <c:v>1.0341599899999999E-3</c:v>
                </c:pt>
                <c:pt idx="15417">
                  <c:v>1.0342399899999999E-3</c:v>
                </c:pt>
                <c:pt idx="15418">
                  <c:v>1.0343199900000001E-3</c:v>
                </c:pt>
                <c:pt idx="15419">
                  <c:v>1.03439999E-3</c:v>
                </c:pt>
                <c:pt idx="15420">
                  <c:v>1.03447999E-3</c:v>
                </c:pt>
                <c:pt idx="15421">
                  <c:v>1.0345599899999999E-3</c:v>
                </c:pt>
                <c:pt idx="15422">
                  <c:v>1.0346399899999999E-3</c:v>
                </c:pt>
                <c:pt idx="15423">
                  <c:v>1.0347199900000001E-3</c:v>
                </c:pt>
                <c:pt idx="15424">
                  <c:v>1.03479999E-3</c:v>
                </c:pt>
                <c:pt idx="15425">
                  <c:v>1.03487999E-3</c:v>
                </c:pt>
                <c:pt idx="15426">
                  <c:v>1.03495999E-3</c:v>
                </c:pt>
                <c:pt idx="15427">
                  <c:v>1.0350399899999999E-3</c:v>
                </c:pt>
                <c:pt idx="15428">
                  <c:v>1.0351199900000001E-3</c:v>
                </c:pt>
                <c:pt idx="15429">
                  <c:v>1.03519999E-3</c:v>
                </c:pt>
                <c:pt idx="15430">
                  <c:v>1.03527999E-3</c:v>
                </c:pt>
                <c:pt idx="15431">
                  <c:v>1.03535999E-3</c:v>
                </c:pt>
                <c:pt idx="15432">
                  <c:v>1.0354399899999999E-3</c:v>
                </c:pt>
                <c:pt idx="15433">
                  <c:v>1.0355199900000001E-3</c:v>
                </c:pt>
                <c:pt idx="15434">
                  <c:v>1.0355999900000001E-3</c:v>
                </c:pt>
                <c:pt idx="15435">
                  <c:v>1.03567999E-3</c:v>
                </c:pt>
                <c:pt idx="15436">
                  <c:v>1.03575999E-3</c:v>
                </c:pt>
                <c:pt idx="15437">
                  <c:v>1.0358399899999999E-3</c:v>
                </c:pt>
                <c:pt idx="15438">
                  <c:v>1.0359199899999999E-3</c:v>
                </c:pt>
                <c:pt idx="15439">
                  <c:v>1.0359999900000001E-3</c:v>
                </c:pt>
                <c:pt idx="15440">
                  <c:v>1.03607999E-3</c:v>
                </c:pt>
                <c:pt idx="15441">
                  <c:v>1.03615999E-3</c:v>
                </c:pt>
                <c:pt idx="15442">
                  <c:v>1.0362399899999999E-3</c:v>
                </c:pt>
                <c:pt idx="15443">
                  <c:v>1.0363199899999999E-3</c:v>
                </c:pt>
                <c:pt idx="15444">
                  <c:v>1.0363999900000001E-3</c:v>
                </c:pt>
                <c:pt idx="15445">
                  <c:v>1.03647999E-3</c:v>
                </c:pt>
                <c:pt idx="15446">
                  <c:v>1.03655999E-3</c:v>
                </c:pt>
                <c:pt idx="15447">
                  <c:v>1.03663999E-3</c:v>
                </c:pt>
                <c:pt idx="15448">
                  <c:v>1.0367199899999999E-3</c:v>
                </c:pt>
                <c:pt idx="15449">
                  <c:v>1.0367999900000001E-3</c:v>
                </c:pt>
                <c:pt idx="15450">
                  <c:v>1.03687999E-3</c:v>
                </c:pt>
                <c:pt idx="15451">
                  <c:v>1.03695999E-3</c:v>
                </c:pt>
                <c:pt idx="15452">
                  <c:v>1.03703999E-3</c:v>
                </c:pt>
                <c:pt idx="15453">
                  <c:v>1.0371199899999999E-3</c:v>
                </c:pt>
                <c:pt idx="15454">
                  <c:v>1.0371999900000001E-3</c:v>
                </c:pt>
                <c:pt idx="15455">
                  <c:v>1.0372799900000001E-3</c:v>
                </c:pt>
                <c:pt idx="15456">
                  <c:v>1.03735999E-3</c:v>
                </c:pt>
                <c:pt idx="15457">
                  <c:v>1.03743999E-3</c:v>
                </c:pt>
                <c:pt idx="15458">
                  <c:v>1.0375199899999999E-3</c:v>
                </c:pt>
                <c:pt idx="15459">
                  <c:v>1.0375999900000001E-3</c:v>
                </c:pt>
                <c:pt idx="15460">
                  <c:v>1.0376799900000001E-3</c:v>
                </c:pt>
                <c:pt idx="15461">
                  <c:v>1.03775999E-3</c:v>
                </c:pt>
                <c:pt idx="15462">
                  <c:v>1.03783999E-3</c:v>
                </c:pt>
                <c:pt idx="15463">
                  <c:v>1.0379199899999999E-3</c:v>
                </c:pt>
                <c:pt idx="15464">
                  <c:v>1.0379999899999999E-3</c:v>
                </c:pt>
                <c:pt idx="15465">
                  <c:v>1.0380799900000001E-3</c:v>
                </c:pt>
                <c:pt idx="15466">
                  <c:v>1.03815999E-3</c:v>
                </c:pt>
                <c:pt idx="15467">
                  <c:v>1.03823999E-3</c:v>
                </c:pt>
                <c:pt idx="15468">
                  <c:v>1.03831999E-3</c:v>
                </c:pt>
                <c:pt idx="15469">
                  <c:v>1.0383999899999999E-3</c:v>
                </c:pt>
                <c:pt idx="15470">
                  <c:v>1.0384799900000001E-3</c:v>
                </c:pt>
                <c:pt idx="15471">
                  <c:v>1.03855999E-3</c:v>
                </c:pt>
                <c:pt idx="15472">
                  <c:v>1.03863999E-3</c:v>
                </c:pt>
                <c:pt idx="15473">
                  <c:v>1.03871999E-3</c:v>
                </c:pt>
                <c:pt idx="15474">
                  <c:v>1.0387999899999999E-3</c:v>
                </c:pt>
                <c:pt idx="15475">
                  <c:v>1.0388799900000001E-3</c:v>
                </c:pt>
                <c:pt idx="15476">
                  <c:v>1.0389599900000001E-3</c:v>
                </c:pt>
                <c:pt idx="15477">
                  <c:v>1.03903999E-3</c:v>
                </c:pt>
                <c:pt idx="15478">
                  <c:v>1.03911999E-3</c:v>
                </c:pt>
                <c:pt idx="15479">
                  <c:v>1.0391999899999999E-3</c:v>
                </c:pt>
                <c:pt idx="15480">
                  <c:v>1.0392799900000001E-3</c:v>
                </c:pt>
                <c:pt idx="15481">
                  <c:v>1.0393599900000001E-3</c:v>
                </c:pt>
                <c:pt idx="15482">
                  <c:v>1.03943999E-3</c:v>
                </c:pt>
                <c:pt idx="15483">
                  <c:v>1.03951999E-3</c:v>
                </c:pt>
                <c:pt idx="15484">
                  <c:v>1.0395999899999999E-3</c:v>
                </c:pt>
                <c:pt idx="15485">
                  <c:v>1.0396799899999999E-3</c:v>
                </c:pt>
                <c:pt idx="15486">
                  <c:v>1.0397599900000001E-3</c:v>
                </c:pt>
                <c:pt idx="15487">
                  <c:v>1.03983999E-3</c:v>
                </c:pt>
                <c:pt idx="15488">
                  <c:v>1.03991999E-3</c:v>
                </c:pt>
                <c:pt idx="15489">
                  <c:v>1.0399999899999999E-3</c:v>
                </c:pt>
                <c:pt idx="15490">
                  <c:v>1.0400799899999999E-3</c:v>
                </c:pt>
                <c:pt idx="15491">
                  <c:v>1.0401599900000001E-3</c:v>
                </c:pt>
                <c:pt idx="15492">
                  <c:v>1.04023999E-3</c:v>
                </c:pt>
                <c:pt idx="15493">
                  <c:v>1.04031999E-3</c:v>
                </c:pt>
                <c:pt idx="15494">
                  <c:v>1.04039999E-3</c:v>
                </c:pt>
                <c:pt idx="15495">
                  <c:v>1.0404799899999999E-3</c:v>
                </c:pt>
                <c:pt idx="15496">
                  <c:v>1.0405599900000001E-3</c:v>
                </c:pt>
                <c:pt idx="15497">
                  <c:v>1.0406399900000001E-3</c:v>
                </c:pt>
                <c:pt idx="15498">
                  <c:v>1.04071999E-3</c:v>
                </c:pt>
                <c:pt idx="15499">
                  <c:v>1.04079999E-3</c:v>
                </c:pt>
                <c:pt idx="15500">
                  <c:v>1.0408799899999999E-3</c:v>
                </c:pt>
                <c:pt idx="15501">
                  <c:v>1.0409599900000001E-3</c:v>
                </c:pt>
                <c:pt idx="15502">
                  <c:v>1.0410399900000001E-3</c:v>
                </c:pt>
                <c:pt idx="15503">
                  <c:v>1.04111999E-3</c:v>
                </c:pt>
                <c:pt idx="15504">
                  <c:v>1.04119999E-3</c:v>
                </c:pt>
                <c:pt idx="15505">
                  <c:v>1.0412799899999999E-3</c:v>
                </c:pt>
                <c:pt idx="15506">
                  <c:v>1.0413599899999999E-3</c:v>
                </c:pt>
                <c:pt idx="15507">
                  <c:v>1.0414399900000001E-3</c:v>
                </c:pt>
                <c:pt idx="15508">
                  <c:v>1.04151999E-3</c:v>
                </c:pt>
                <c:pt idx="15509">
                  <c:v>1.04159999E-3</c:v>
                </c:pt>
                <c:pt idx="15510">
                  <c:v>1.0416799899999999E-3</c:v>
                </c:pt>
                <c:pt idx="15511">
                  <c:v>1.0417599899999999E-3</c:v>
                </c:pt>
                <c:pt idx="15512">
                  <c:v>1.0418399900000001E-3</c:v>
                </c:pt>
                <c:pt idx="15513">
                  <c:v>1.04191999E-3</c:v>
                </c:pt>
                <c:pt idx="15514">
                  <c:v>1.04199999E-3</c:v>
                </c:pt>
                <c:pt idx="15515">
                  <c:v>1.04207999E-3</c:v>
                </c:pt>
                <c:pt idx="15516">
                  <c:v>1.0421599899999999E-3</c:v>
                </c:pt>
                <c:pt idx="15517">
                  <c:v>1.0422399900000001E-3</c:v>
                </c:pt>
                <c:pt idx="15518">
                  <c:v>1.04231999E-3</c:v>
                </c:pt>
                <c:pt idx="15519">
                  <c:v>1.04239999E-3</c:v>
                </c:pt>
                <c:pt idx="15520">
                  <c:v>1.04247999E-3</c:v>
                </c:pt>
                <c:pt idx="15521">
                  <c:v>1.0425599899999999E-3</c:v>
                </c:pt>
                <c:pt idx="15522">
                  <c:v>1.0426399900000001E-3</c:v>
                </c:pt>
                <c:pt idx="15523">
                  <c:v>1.0427199900000001E-3</c:v>
                </c:pt>
                <c:pt idx="15524">
                  <c:v>1.04279999E-3</c:v>
                </c:pt>
                <c:pt idx="15525">
                  <c:v>1.04287999E-3</c:v>
                </c:pt>
                <c:pt idx="15526">
                  <c:v>1.0429599899999999E-3</c:v>
                </c:pt>
                <c:pt idx="15527">
                  <c:v>1.0430399899999999E-3</c:v>
                </c:pt>
                <c:pt idx="15528">
                  <c:v>1.0431199900000001E-3</c:v>
                </c:pt>
                <c:pt idx="15529">
                  <c:v>1.04319999E-3</c:v>
                </c:pt>
                <c:pt idx="15530">
                  <c:v>1.04327999E-3</c:v>
                </c:pt>
                <c:pt idx="15531">
                  <c:v>1.0433599899999999E-3</c:v>
                </c:pt>
                <c:pt idx="15532">
                  <c:v>1.0434399899999999E-3</c:v>
                </c:pt>
                <c:pt idx="15533">
                  <c:v>1.0435199900000001E-3</c:v>
                </c:pt>
                <c:pt idx="15534">
                  <c:v>1.04359999E-3</c:v>
                </c:pt>
                <c:pt idx="15535">
                  <c:v>1.04367999E-3</c:v>
                </c:pt>
                <c:pt idx="15536">
                  <c:v>1.04375999E-3</c:v>
                </c:pt>
                <c:pt idx="15537">
                  <c:v>1.0438399899999999E-3</c:v>
                </c:pt>
                <c:pt idx="15538">
                  <c:v>1.0439199900000001E-3</c:v>
                </c:pt>
                <c:pt idx="15539">
                  <c:v>1.04399999E-3</c:v>
                </c:pt>
                <c:pt idx="15540">
                  <c:v>1.04407999E-3</c:v>
                </c:pt>
                <c:pt idx="15541">
                  <c:v>1.04415999E-3</c:v>
                </c:pt>
                <c:pt idx="15542">
                  <c:v>1.0442399899999999E-3</c:v>
                </c:pt>
                <c:pt idx="15543">
                  <c:v>1.0443199900000001E-3</c:v>
                </c:pt>
                <c:pt idx="15544">
                  <c:v>1.0443999900000001E-3</c:v>
                </c:pt>
                <c:pt idx="15545">
                  <c:v>1.04447999E-3</c:v>
                </c:pt>
                <c:pt idx="15546">
                  <c:v>1.04455999E-3</c:v>
                </c:pt>
                <c:pt idx="15547">
                  <c:v>1.0446399899999999E-3</c:v>
                </c:pt>
                <c:pt idx="15548">
                  <c:v>1.0447199900000001E-3</c:v>
                </c:pt>
                <c:pt idx="15549">
                  <c:v>1.0447999900000001E-3</c:v>
                </c:pt>
                <c:pt idx="15550">
                  <c:v>1.04487999E-3</c:v>
                </c:pt>
                <c:pt idx="15551">
                  <c:v>1.04495999E-3</c:v>
                </c:pt>
                <c:pt idx="15552">
                  <c:v>1.0450399899999999E-3</c:v>
                </c:pt>
                <c:pt idx="15553">
                  <c:v>1.0451199899999999E-3</c:v>
                </c:pt>
                <c:pt idx="15554">
                  <c:v>1.0451999900000001E-3</c:v>
                </c:pt>
                <c:pt idx="15555">
                  <c:v>1.04527999E-3</c:v>
                </c:pt>
                <c:pt idx="15556">
                  <c:v>1.04535999E-3</c:v>
                </c:pt>
                <c:pt idx="15557">
                  <c:v>1.04543999E-3</c:v>
                </c:pt>
                <c:pt idx="15558">
                  <c:v>1.0455199899999999E-3</c:v>
                </c:pt>
                <c:pt idx="15559">
                  <c:v>1.0455999900000001E-3</c:v>
                </c:pt>
                <c:pt idx="15560">
                  <c:v>1.04567999E-3</c:v>
                </c:pt>
                <c:pt idx="15561">
                  <c:v>1.04575999E-3</c:v>
                </c:pt>
                <c:pt idx="15562">
                  <c:v>1.04583999E-3</c:v>
                </c:pt>
                <c:pt idx="15563">
                  <c:v>1.0459199899999999E-3</c:v>
                </c:pt>
                <c:pt idx="15564">
                  <c:v>1.0459999900000001E-3</c:v>
                </c:pt>
                <c:pt idx="15565">
                  <c:v>1.0460799900000001E-3</c:v>
                </c:pt>
                <c:pt idx="15566">
                  <c:v>1.04615999E-3</c:v>
                </c:pt>
                <c:pt idx="15567">
                  <c:v>1.04623999E-3</c:v>
                </c:pt>
                <c:pt idx="15568">
                  <c:v>1.0463199899999999E-3</c:v>
                </c:pt>
                <c:pt idx="15569">
                  <c:v>1.0463999900000001E-3</c:v>
                </c:pt>
                <c:pt idx="15570">
                  <c:v>1.0464799900000001E-3</c:v>
                </c:pt>
                <c:pt idx="15571">
                  <c:v>1.04655999E-3</c:v>
                </c:pt>
                <c:pt idx="15572">
                  <c:v>1.04663999E-3</c:v>
                </c:pt>
                <c:pt idx="15573">
                  <c:v>1.0467199899999999E-3</c:v>
                </c:pt>
                <c:pt idx="15574">
                  <c:v>1.0467999899999999E-3</c:v>
                </c:pt>
                <c:pt idx="15575">
                  <c:v>1.0468799900000001E-3</c:v>
                </c:pt>
                <c:pt idx="15576">
                  <c:v>1.04695999E-3</c:v>
                </c:pt>
                <c:pt idx="15577">
                  <c:v>1.04703999E-3</c:v>
                </c:pt>
                <c:pt idx="15578">
                  <c:v>1.0471199899999999E-3</c:v>
                </c:pt>
                <c:pt idx="15579">
                  <c:v>1.0471999899999999E-3</c:v>
                </c:pt>
                <c:pt idx="15580">
                  <c:v>1.0472799900000001E-3</c:v>
                </c:pt>
                <c:pt idx="15581">
                  <c:v>1.04735999E-3</c:v>
                </c:pt>
                <c:pt idx="15582">
                  <c:v>1.04743999E-3</c:v>
                </c:pt>
                <c:pt idx="15583">
                  <c:v>1.04751999E-3</c:v>
                </c:pt>
                <c:pt idx="15584">
                  <c:v>1.0475999899999999E-3</c:v>
                </c:pt>
                <c:pt idx="15585">
                  <c:v>1.0476799900000001E-3</c:v>
                </c:pt>
                <c:pt idx="15586">
                  <c:v>1.0477599900000001E-3</c:v>
                </c:pt>
                <c:pt idx="15587">
                  <c:v>1.04783999E-3</c:v>
                </c:pt>
                <c:pt idx="15588">
                  <c:v>1.04791999E-3</c:v>
                </c:pt>
                <c:pt idx="15589">
                  <c:v>1.0479999899999999E-3</c:v>
                </c:pt>
                <c:pt idx="15590">
                  <c:v>1.0480799900000001E-3</c:v>
                </c:pt>
                <c:pt idx="15591">
                  <c:v>1.0481599900000001E-3</c:v>
                </c:pt>
                <c:pt idx="15592">
                  <c:v>1.04823999E-3</c:v>
                </c:pt>
                <c:pt idx="15593">
                  <c:v>1.04831999E-3</c:v>
                </c:pt>
                <c:pt idx="15594">
                  <c:v>1.0483999899999999E-3</c:v>
                </c:pt>
                <c:pt idx="15595">
                  <c:v>1.0484799899999999E-3</c:v>
                </c:pt>
                <c:pt idx="15596">
                  <c:v>1.0485599900000001E-3</c:v>
                </c:pt>
                <c:pt idx="15597">
                  <c:v>1.04863999E-3</c:v>
                </c:pt>
                <c:pt idx="15598">
                  <c:v>1.04871999E-3</c:v>
                </c:pt>
                <c:pt idx="15599">
                  <c:v>1.0487999899999999E-3</c:v>
                </c:pt>
                <c:pt idx="15600">
                  <c:v>1.0488799899999999E-3</c:v>
                </c:pt>
                <c:pt idx="15601">
                  <c:v>1.0489599900000001E-3</c:v>
                </c:pt>
                <c:pt idx="15602">
                  <c:v>1.04903999E-3</c:v>
                </c:pt>
                <c:pt idx="15603">
                  <c:v>1.04911999E-3</c:v>
                </c:pt>
                <c:pt idx="15604">
                  <c:v>1.04919999E-3</c:v>
                </c:pt>
                <c:pt idx="15605">
                  <c:v>1.0492799899999999E-3</c:v>
                </c:pt>
                <c:pt idx="15606">
                  <c:v>1.0493599900000001E-3</c:v>
                </c:pt>
                <c:pt idx="15607">
                  <c:v>1.04943999E-3</c:v>
                </c:pt>
                <c:pt idx="15608">
                  <c:v>1.04951999E-3</c:v>
                </c:pt>
                <c:pt idx="15609">
                  <c:v>1.04959999E-3</c:v>
                </c:pt>
                <c:pt idx="15610">
                  <c:v>1.0496799899999999E-3</c:v>
                </c:pt>
                <c:pt idx="15611">
                  <c:v>1.0497599900000001E-3</c:v>
                </c:pt>
                <c:pt idx="15612">
                  <c:v>1.0498399900000001E-3</c:v>
                </c:pt>
                <c:pt idx="15613">
                  <c:v>1.04991999E-3</c:v>
                </c:pt>
                <c:pt idx="15614">
                  <c:v>1.04999999E-3</c:v>
                </c:pt>
                <c:pt idx="15615">
                  <c:v>1.0500799899999999E-3</c:v>
                </c:pt>
                <c:pt idx="15616">
                  <c:v>1.0501599899999999E-3</c:v>
                </c:pt>
                <c:pt idx="15617">
                  <c:v>1.0502399900000001E-3</c:v>
                </c:pt>
                <c:pt idx="15618">
                  <c:v>1.05031999E-3</c:v>
                </c:pt>
                <c:pt idx="15619">
                  <c:v>1.05039999E-3</c:v>
                </c:pt>
                <c:pt idx="15620">
                  <c:v>1.0504799899999999E-3</c:v>
                </c:pt>
                <c:pt idx="15621">
                  <c:v>1.0505599899999999E-3</c:v>
                </c:pt>
                <c:pt idx="15622">
                  <c:v>1.0506399900000001E-3</c:v>
                </c:pt>
                <c:pt idx="15623">
                  <c:v>1.05071999E-3</c:v>
                </c:pt>
                <c:pt idx="15624">
                  <c:v>1.05079999E-3</c:v>
                </c:pt>
                <c:pt idx="15625">
                  <c:v>1.05087999E-3</c:v>
                </c:pt>
                <c:pt idx="15626">
                  <c:v>1.0509599899999999E-3</c:v>
                </c:pt>
                <c:pt idx="15627">
                  <c:v>1.0510399900000001E-3</c:v>
                </c:pt>
                <c:pt idx="15628">
                  <c:v>1.05111999E-3</c:v>
                </c:pt>
                <c:pt idx="15629">
                  <c:v>1.05119999E-3</c:v>
                </c:pt>
                <c:pt idx="15630">
                  <c:v>1.05127999E-3</c:v>
                </c:pt>
                <c:pt idx="15631">
                  <c:v>1.0513599899999999E-3</c:v>
                </c:pt>
                <c:pt idx="15632">
                  <c:v>1.0514399900000001E-3</c:v>
                </c:pt>
                <c:pt idx="15633">
                  <c:v>1.0515199900000001E-3</c:v>
                </c:pt>
                <c:pt idx="15634">
                  <c:v>1.05159999E-3</c:v>
                </c:pt>
                <c:pt idx="15635">
                  <c:v>1.05167999E-3</c:v>
                </c:pt>
                <c:pt idx="15636">
                  <c:v>1.0517599899999999E-3</c:v>
                </c:pt>
                <c:pt idx="15637">
                  <c:v>1.0518399900000001E-3</c:v>
                </c:pt>
                <c:pt idx="15638">
                  <c:v>1.0519199900000001E-3</c:v>
                </c:pt>
                <c:pt idx="15639">
                  <c:v>1.05199999E-3</c:v>
                </c:pt>
                <c:pt idx="15640">
                  <c:v>1.05207999E-3</c:v>
                </c:pt>
                <c:pt idx="15641">
                  <c:v>1.0521599899999999E-3</c:v>
                </c:pt>
                <c:pt idx="15642">
                  <c:v>1.0522399899999999E-3</c:v>
                </c:pt>
                <c:pt idx="15643">
                  <c:v>1.0523199900000001E-3</c:v>
                </c:pt>
                <c:pt idx="15644">
                  <c:v>1.05239999E-3</c:v>
                </c:pt>
                <c:pt idx="15645">
                  <c:v>1.05247999E-3</c:v>
                </c:pt>
                <c:pt idx="15646">
                  <c:v>1.05255999E-3</c:v>
                </c:pt>
                <c:pt idx="15647">
                  <c:v>1.0526399899999999E-3</c:v>
                </c:pt>
                <c:pt idx="15648">
                  <c:v>1.0527199900000001E-3</c:v>
                </c:pt>
                <c:pt idx="15649">
                  <c:v>1.05279999E-3</c:v>
                </c:pt>
                <c:pt idx="15650">
                  <c:v>1.05287999E-3</c:v>
                </c:pt>
                <c:pt idx="15651">
                  <c:v>1.05295999E-3</c:v>
                </c:pt>
                <c:pt idx="15652">
                  <c:v>1.0530399899999999E-3</c:v>
                </c:pt>
                <c:pt idx="15653">
                  <c:v>1.0531199900000001E-3</c:v>
                </c:pt>
                <c:pt idx="15654">
                  <c:v>1.0531999900000001E-3</c:v>
                </c:pt>
                <c:pt idx="15655">
                  <c:v>1.05327999E-3</c:v>
                </c:pt>
                <c:pt idx="15656">
                  <c:v>1.05335999E-3</c:v>
                </c:pt>
                <c:pt idx="15657">
                  <c:v>1.0534399899999999E-3</c:v>
                </c:pt>
                <c:pt idx="15658">
                  <c:v>1.0535199900000001E-3</c:v>
                </c:pt>
                <c:pt idx="15659">
                  <c:v>1.0535999900000001E-3</c:v>
                </c:pt>
                <c:pt idx="15660">
                  <c:v>1.05367999E-3</c:v>
                </c:pt>
                <c:pt idx="15661">
                  <c:v>1.05375999E-3</c:v>
                </c:pt>
                <c:pt idx="15662">
                  <c:v>1.0538399899999999E-3</c:v>
                </c:pt>
                <c:pt idx="15663">
                  <c:v>1.0539199899999999E-3</c:v>
                </c:pt>
                <c:pt idx="15664">
                  <c:v>1.0539999900000001E-3</c:v>
                </c:pt>
                <c:pt idx="15665">
                  <c:v>1.05407999E-3</c:v>
                </c:pt>
                <c:pt idx="15666">
                  <c:v>1.05415999E-3</c:v>
                </c:pt>
                <c:pt idx="15667">
                  <c:v>1.0542399899999999E-3</c:v>
                </c:pt>
                <c:pt idx="15668">
                  <c:v>1.0543199899999999E-3</c:v>
                </c:pt>
                <c:pt idx="15669">
                  <c:v>1.0543999900000001E-3</c:v>
                </c:pt>
                <c:pt idx="15670">
                  <c:v>1.05447999E-3</c:v>
                </c:pt>
                <c:pt idx="15671">
                  <c:v>1.05455999E-3</c:v>
                </c:pt>
                <c:pt idx="15672">
                  <c:v>1.05463999E-3</c:v>
                </c:pt>
                <c:pt idx="15673">
                  <c:v>1.0547199899999999E-3</c:v>
                </c:pt>
                <c:pt idx="15674">
                  <c:v>1.0547999900000001E-3</c:v>
                </c:pt>
                <c:pt idx="15675">
                  <c:v>1.0548799900000001E-3</c:v>
                </c:pt>
                <c:pt idx="15676">
                  <c:v>1.05495999E-3</c:v>
                </c:pt>
                <c:pt idx="15677">
                  <c:v>1.05503999E-3</c:v>
                </c:pt>
                <c:pt idx="15678">
                  <c:v>1.0551199899999999E-3</c:v>
                </c:pt>
                <c:pt idx="15679">
                  <c:v>1.0551999900000001E-3</c:v>
                </c:pt>
                <c:pt idx="15680">
                  <c:v>1.0552799900000001E-3</c:v>
                </c:pt>
                <c:pt idx="15681">
                  <c:v>1.05535999E-3</c:v>
                </c:pt>
                <c:pt idx="15682">
                  <c:v>1.05543999E-3</c:v>
                </c:pt>
                <c:pt idx="15683">
                  <c:v>1.0555199899999999E-3</c:v>
                </c:pt>
                <c:pt idx="15684">
                  <c:v>1.0555999899999999E-3</c:v>
                </c:pt>
                <c:pt idx="15685">
                  <c:v>1.0556799900000001E-3</c:v>
                </c:pt>
                <c:pt idx="15686">
                  <c:v>1.05575999E-3</c:v>
                </c:pt>
                <c:pt idx="15687">
                  <c:v>1.05583999E-3</c:v>
                </c:pt>
                <c:pt idx="15688">
                  <c:v>1.0559199899999999E-3</c:v>
                </c:pt>
                <c:pt idx="15689">
                  <c:v>1.0559999899999999E-3</c:v>
                </c:pt>
                <c:pt idx="15690">
                  <c:v>1.0560799900000001E-3</c:v>
                </c:pt>
                <c:pt idx="15691">
                  <c:v>1.05615999E-3</c:v>
                </c:pt>
                <c:pt idx="15692">
                  <c:v>1.05623999E-3</c:v>
                </c:pt>
                <c:pt idx="15693">
                  <c:v>1.05631999E-3</c:v>
                </c:pt>
                <c:pt idx="15694">
                  <c:v>1.0563999899999999E-3</c:v>
                </c:pt>
                <c:pt idx="15695">
                  <c:v>1.0564799900000001E-3</c:v>
                </c:pt>
                <c:pt idx="15696">
                  <c:v>1.05655999E-3</c:v>
                </c:pt>
                <c:pt idx="15697">
                  <c:v>1.05663999E-3</c:v>
                </c:pt>
                <c:pt idx="15698">
                  <c:v>1.05671999E-3</c:v>
                </c:pt>
                <c:pt idx="15699">
                  <c:v>1.0567999899999999E-3</c:v>
                </c:pt>
                <c:pt idx="15700">
                  <c:v>1.0568799900000001E-3</c:v>
                </c:pt>
                <c:pt idx="15701">
                  <c:v>1.0569599900000001E-3</c:v>
                </c:pt>
                <c:pt idx="15702">
                  <c:v>1.05703999E-3</c:v>
                </c:pt>
                <c:pt idx="15703">
                  <c:v>1.05711999E-3</c:v>
                </c:pt>
                <c:pt idx="15704">
                  <c:v>1.0571999899999999E-3</c:v>
                </c:pt>
                <c:pt idx="15705">
                  <c:v>1.0572799899999999E-3</c:v>
                </c:pt>
                <c:pt idx="15706">
                  <c:v>1.0573599900000001E-3</c:v>
                </c:pt>
                <c:pt idx="15707">
                  <c:v>1.05743999E-3</c:v>
                </c:pt>
                <c:pt idx="15708">
                  <c:v>1.05751999E-3</c:v>
                </c:pt>
                <c:pt idx="15709">
                  <c:v>1.0575999899999999E-3</c:v>
                </c:pt>
                <c:pt idx="15710">
                  <c:v>1.0576799899999999E-3</c:v>
                </c:pt>
                <c:pt idx="15711">
                  <c:v>1.0577599900000001E-3</c:v>
                </c:pt>
                <c:pt idx="15712">
                  <c:v>1.05783999E-3</c:v>
                </c:pt>
                <c:pt idx="15713">
                  <c:v>1.05791999E-3</c:v>
                </c:pt>
                <c:pt idx="15714">
                  <c:v>1.05799999E-3</c:v>
                </c:pt>
                <c:pt idx="15715">
                  <c:v>1.0580799899999999E-3</c:v>
                </c:pt>
                <c:pt idx="15716">
                  <c:v>1.0581599900000001E-3</c:v>
                </c:pt>
                <c:pt idx="15717">
                  <c:v>1.05823999E-3</c:v>
                </c:pt>
                <c:pt idx="15718">
                  <c:v>1.05831999E-3</c:v>
                </c:pt>
                <c:pt idx="15719">
                  <c:v>1.05839999E-3</c:v>
                </c:pt>
                <c:pt idx="15720">
                  <c:v>1.0584799899999999E-3</c:v>
                </c:pt>
                <c:pt idx="15721">
                  <c:v>1.0585599900000001E-3</c:v>
                </c:pt>
                <c:pt idx="15722">
                  <c:v>1.0586399900000001E-3</c:v>
                </c:pt>
                <c:pt idx="15723">
                  <c:v>1.05871999E-3</c:v>
                </c:pt>
                <c:pt idx="15724">
                  <c:v>1.05879999E-3</c:v>
                </c:pt>
                <c:pt idx="15725">
                  <c:v>1.0588799899999999E-3</c:v>
                </c:pt>
                <c:pt idx="15726">
                  <c:v>1.0589599900000001E-3</c:v>
                </c:pt>
                <c:pt idx="15727">
                  <c:v>1.0590399900000001E-3</c:v>
                </c:pt>
                <c:pt idx="15728">
                  <c:v>1.05911999E-3</c:v>
                </c:pt>
                <c:pt idx="15729">
                  <c:v>1.05919999E-3</c:v>
                </c:pt>
                <c:pt idx="15730">
                  <c:v>1.0592799899999999E-3</c:v>
                </c:pt>
                <c:pt idx="15731">
                  <c:v>1.0593599899999999E-3</c:v>
                </c:pt>
                <c:pt idx="15732">
                  <c:v>1.0594399900000001E-3</c:v>
                </c:pt>
                <c:pt idx="15733">
                  <c:v>1.05951999E-3</c:v>
                </c:pt>
                <c:pt idx="15734">
                  <c:v>1.05959999E-3</c:v>
                </c:pt>
                <c:pt idx="15735">
                  <c:v>1.05967999E-3</c:v>
                </c:pt>
                <c:pt idx="15736">
                  <c:v>1.0597599899999999E-3</c:v>
                </c:pt>
                <c:pt idx="15737">
                  <c:v>1.0598399900000001E-3</c:v>
                </c:pt>
                <c:pt idx="15738">
                  <c:v>1.05991999E-3</c:v>
                </c:pt>
                <c:pt idx="15739">
                  <c:v>1.05999999E-3</c:v>
                </c:pt>
                <c:pt idx="15740">
                  <c:v>1.06007999E-3</c:v>
                </c:pt>
                <c:pt idx="15741">
                  <c:v>1.0601599899999999E-3</c:v>
                </c:pt>
                <c:pt idx="15742">
                  <c:v>1.0602399900000001E-3</c:v>
                </c:pt>
                <c:pt idx="15743">
                  <c:v>1.0603199900000001E-3</c:v>
                </c:pt>
                <c:pt idx="15744">
                  <c:v>1.06039999E-3</c:v>
                </c:pt>
                <c:pt idx="15745">
                  <c:v>1.06047999E-3</c:v>
                </c:pt>
                <c:pt idx="15746">
                  <c:v>1.0605599899999999E-3</c:v>
                </c:pt>
                <c:pt idx="15747">
                  <c:v>1.0606399900000001E-3</c:v>
                </c:pt>
                <c:pt idx="15748">
                  <c:v>1.0607199900000001E-3</c:v>
                </c:pt>
                <c:pt idx="15749">
                  <c:v>1.06079999E-3</c:v>
                </c:pt>
                <c:pt idx="15750">
                  <c:v>1.06087999E-3</c:v>
                </c:pt>
                <c:pt idx="15751">
                  <c:v>1.0609599899999999E-3</c:v>
                </c:pt>
                <c:pt idx="15752">
                  <c:v>1.0610399899999999E-3</c:v>
                </c:pt>
                <c:pt idx="15753">
                  <c:v>1.0611199900000001E-3</c:v>
                </c:pt>
                <c:pt idx="15754">
                  <c:v>1.06119999E-3</c:v>
                </c:pt>
                <c:pt idx="15755">
                  <c:v>1.06127999E-3</c:v>
                </c:pt>
                <c:pt idx="15756">
                  <c:v>1.0613599899999999E-3</c:v>
                </c:pt>
                <c:pt idx="15757">
                  <c:v>1.0614399899999999E-3</c:v>
                </c:pt>
                <c:pt idx="15758">
                  <c:v>1.0615199900000001E-3</c:v>
                </c:pt>
                <c:pt idx="15759">
                  <c:v>1.06159999E-3</c:v>
                </c:pt>
                <c:pt idx="15760">
                  <c:v>1.06167999E-3</c:v>
                </c:pt>
                <c:pt idx="15761">
                  <c:v>1.06175999E-3</c:v>
                </c:pt>
                <c:pt idx="15762">
                  <c:v>1.0618399899999999E-3</c:v>
                </c:pt>
                <c:pt idx="15763">
                  <c:v>1.0619199900000001E-3</c:v>
                </c:pt>
                <c:pt idx="15764">
                  <c:v>1.06199999E-3</c:v>
                </c:pt>
                <c:pt idx="15765">
                  <c:v>1.06207999E-3</c:v>
                </c:pt>
                <c:pt idx="15766">
                  <c:v>1.06215999E-3</c:v>
                </c:pt>
                <c:pt idx="15767">
                  <c:v>1.0622399899999999E-3</c:v>
                </c:pt>
                <c:pt idx="15768">
                  <c:v>1.0623199900000001E-3</c:v>
                </c:pt>
                <c:pt idx="15769">
                  <c:v>1.0623999900000001E-3</c:v>
                </c:pt>
                <c:pt idx="15770">
                  <c:v>1.06247999E-3</c:v>
                </c:pt>
                <c:pt idx="15771">
                  <c:v>1.06255999E-3</c:v>
                </c:pt>
                <c:pt idx="15772">
                  <c:v>1.0626399899999999E-3</c:v>
                </c:pt>
                <c:pt idx="15773">
                  <c:v>1.0627199899999999E-3</c:v>
                </c:pt>
                <c:pt idx="15774">
                  <c:v>1.0627999900000001E-3</c:v>
                </c:pt>
                <c:pt idx="15775">
                  <c:v>1.06287999E-3</c:v>
                </c:pt>
                <c:pt idx="15776">
                  <c:v>1.06295999E-3</c:v>
                </c:pt>
                <c:pt idx="15777">
                  <c:v>1.0630399899999999E-3</c:v>
                </c:pt>
                <c:pt idx="15778">
                  <c:v>1.0631199899999999E-3</c:v>
                </c:pt>
                <c:pt idx="15779">
                  <c:v>1.0631999900000001E-3</c:v>
                </c:pt>
                <c:pt idx="15780">
                  <c:v>1.06327999E-3</c:v>
                </c:pt>
                <c:pt idx="15781">
                  <c:v>1.06335999E-3</c:v>
                </c:pt>
                <c:pt idx="15782">
                  <c:v>1.06343999E-3</c:v>
                </c:pt>
                <c:pt idx="15783">
                  <c:v>1.0635199899999999E-3</c:v>
                </c:pt>
                <c:pt idx="15784">
                  <c:v>1.0635999900000001E-3</c:v>
                </c:pt>
                <c:pt idx="15785">
                  <c:v>1.06367999E-3</c:v>
                </c:pt>
                <c:pt idx="15786">
                  <c:v>1.06375999E-3</c:v>
                </c:pt>
                <c:pt idx="15787">
                  <c:v>1.06383999E-3</c:v>
                </c:pt>
                <c:pt idx="15788">
                  <c:v>1.0639199899999999E-3</c:v>
                </c:pt>
                <c:pt idx="15789">
                  <c:v>1.0639999900000001E-3</c:v>
                </c:pt>
                <c:pt idx="15790">
                  <c:v>1.0640799900000001E-3</c:v>
                </c:pt>
                <c:pt idx="15791">
                  <c:v>1.06415999E-3</c:v>
                </c:pt>
                <c:pt idx="15792">
                  <c:v>1.06423999E-3</c:v>
                </c:pt>
                <c:pt idx="15793">
                  <c:v>1.0643199899999999E-3</c:v>
                </c:pt>
                <c:pt idx="15794">
                  <c:v>1.0643999900000001E-3</c:v>
                </c:pt>
                <c:pt idx="15795">
                  <c:v>1.0644799900000001E-3</c:v>
                </c:pt>
                <c:pt idx="15796">
                  <c:v>1.06455999E-3</c:v>
                </c:pt>
                <c:pt idx="15797">
                  <c:v>1.06463999E-3</c:v>
                </c:pt>
                <c:pt idx="15798">
                  <c:v>1.0647199899999999E-3</c:v>
                </c:pt>
                <c:pt idx="15799">
                  <c:v>1.0647999899999999E-3</c:v>
                </c:pt>
                <c:pt idx="15800">
                  <c:v>1.0648799900000001E-3</c:v>
                </c:pt>
                <c:pt idx="15801">
                  <c:v>1.06495999E-3</c:v>
                </c:pt>
                <c:pt idx="15802">
                  <c:v>1.06503999E-3</c:v>
                </c:pt>
                <c:pt idx="15803">
                  <c:v>1.06511999E-3</c:v>
                </c:pt>
                <c:pt idx="15804">
                  <c:v>1.0651999899999999E-3</c:v>
                </c:pt>
                <c:pt idx="15805">
                  <c:v>1.0652799900000001E-3</c:v>
                </c:pt>
                <c:pt idx="15806">
                  <c:v>1.06535999E-3</c:v>
                </c:pt>
                <c:pt idx="15807">
                  <c:v>1.06543999E-3</c:v>
                </c:pt>
                <c:pt idx="15808">
                  <c:v>1.06551999E-3</c:v>
                </c:pt>
                <c:pt idx="15809">
                  <c:v>1.0655999899999999E-3</c:v>
                </c:pt>
                <c:pt idx="15810">
                  <c:v>1.0656799900000001E-3</c:v>
                </c:pt>
                <c:pt idx="15811">
                  <c:v>1.0657599900000001E-3</c:v>
                </c:pt>
                <c:pt idx="15812">
                  <c:v>1.06583999E-3</c:v>
                </c:pt>
                <c:pt idx="15813">
                  <c:v>1.06591999E-3</c:v>
                </c:pt>
                <c:pt idx="15814">
                  <c:v>1.0659999899999999E-3</c:v>
                </c:pt>
                <c:pt idx="15815">
                  <c:v>1.0660799900000001E-3</c:v>
                </c:pt>
                <c:pt idx="15816">
                  <c:v>1.0661599900000001E-3</c:v>
                </c:pt>
                <c:pt idx="15817">
                  <c:v>1.06623999E-3</c:v>
                </c:pt>
                <c:pt idx="15818">
                  <c:v>1.06631999E-3</c:v>
                </c:pt>
                <c:pt idx="15819">
                  <c:v>1.0663999899999999E-3</c:v>
                </c:pt>
                <c:pt idx="15820">
                  <c:v>1.0664799899999999E-3</c:v>
                </c:pt>
                <c:pt idx="15821">
                  <c:v>1.0665599900000001E-3</c:v>
                </c:pt>
                <c:pt idx="15822">
                  <c:v>1.06663999E-3</c:v>
                </c:pt>
                <c:pt idx="15823">
                  <c:v>1.06671999E-3</c:v>
                </c:pt>
                <c:pt idx="15824">
                  <c:v>1.0667999899999999E-3</c:v>
                </c:pt>
                <c:pt idx="15825">
                  <c:v>1.0668799899999999E-3</c:v>
                </c:pt>
                <c:pt idx="15826">
                  <c:v>1.0669599900000001E-3</c:v>
                </c:pt>
                <c:pt idx="15827">
                  <c:v>1.06703999E-3</c:v>
                </c:pt>
                <c:pt idx="15828">
                  <c:v>1.06711999E-3</c:v>
                </c:pt>
                <c:pt idx="15829">
                  <c:v>1.06719999E-3</c:v>
                </c:pt>
                <c:pt idx="15830">
                  <c:v>1.0672799899999999E-3</c:v>
                </c:pt>
                <c:pt idx="15831">
                  <c:v>1.0673599900000001E-3</c:v>
                </c:pt>
                <c:pt idx="15832">
                  <c:v>1.0674399900000001E-3</c:v>
                </c:pt>
                <c:pt idx="15833">
                  <c:v>1.06751999E-3</c:v>
                </c:pt>
                <c:pt idx="15834">
                  <c:v>1.06759999E-3</c:v>
                </c:pt>
                <c:pt idx="15835">
                  <c:v>1.0676799899999999E-3</c:v>
                </c:pt>
                <c:pt idx="15836">
                  <c:v>1.0677599900000001E-3</c:v>
                </c:pt>
                <c:pt idx="15837">
                  <c:v>1.0678399900000001E-3</c:v>
                </c:pt>
                <c:pt idx="15838">
                  <c:v>1.06791999E-3</c:v>
                </c:pt>
                <c:pt idx="15839">
                  <c:v>1.06799999E-3</c:v>
                </c:pt>
                <c:pt idx="15840">
                  <c:v>1.0680799899999999E-3</c:v>
                </c:pt>
                <c:pt idx="15841">
                  <c:v>1.0681599899999999E-3</c:v>
                </c:pt>
                <c:pt idx="15842">
                  <c:v>1.0682399900000001E-3</c:v>
                </c:pt>
                <c:pt idx="15843">
                  <c:v>1.06831999E-3</c:v>
                </c:pt>
                <c:pt idx="15844">
                  <c:v>1.06839999E-3</c:v>
                </c:pt>
                <c:pt idx="15845">
                  <c:v>1.0684799899999999E-3</c:v>
                </c:pt>
                <c:pt idx="15846">
                  <c:v>1.0685599899999999E-3</c:v>
                </c:pt>
                <c:pt idx="15847">
                  <c:v>1.0686399900000001E-3</c:v>
                </c:pt>
                <c:pt idx="15848">
                  <c:v>1.06871999E-3</c:v>
                </c:pt>
                <c:pt idx="15849">
                  <c:v>1.06879999E-3</c:v>
                </c:pt>
                <c:pt idx="15850">
                  <c:v>1.06887999E-3</c:v>
                </c:pt>
                <c:pt idx="15851">
                  <c:v>1.0689599899999999E-3</c:v>
                </c:pt>
                <c:pt idx="15852">
                  <c:v>1.0690399900000001E-3</c:v>
                </c:pt>
                <c:pt idx="15853">
                  <c:v>1.06911999E-3</c:v>
                </c:pt>
                <c:pt idx="15854">
                  <c:v>1.06919999E-3</c:v>
                </c:pt>
                <c:pt idx="15855">
                  <c:v>1.06927999E-3</c:v>
                </c:pt>
                <c:pt idx="15856">
                  <c:v>1.0693599899999999E-3</c:v>
                </c:pt>
                <c:pt idx="15857">
                  <c:v>1.0694399900000001E-3</c:v>
                </c:pt>
                <c:pt idx="15858">
                  <c:v>1.0695199900000001E-3</c:v>
                </c:pt>
                <c:pt idx="15859">
                  <c:v>1.06959999E-3</c:v>
                </c:pt>
                <c:pt idx="15860">
                  <c:v>1.06967999E-3</c:v>
                </c:pt>
                <c:pt idx="15861">
                  <c:v>1.0697599899999999E-3</c:v>
                </c:pt>
                <c:pt idx="15862">
                  <c:v>1.0698399899999999E-3</c:v>
                </c:pt>
                <c:pt idx="15863">
                  <c:v>1.0699199900000001E-3</c:v>
                </c:pt>
                <c:pt idx="15864">
                  <c:v>1.06999999E-3</c:v>
                </c:pt>
                <c:pt idx="15865">
                  <c:v>1.07007999E-3</c:v>
                </c:pt>
                <c:pt idx="15866">
                  <c:v>1.0701599899999999E-3</c:v>
                </c:pt>
                <c:pt idx="15867">
                  <c:v>1.0702399899999999E-3</c:v>
                </c:pt>
                <c:pt idx="15868">
                  <c:v>1.0703199900000001E-3</c:v>
                </c:pt>
                <c:pt idx="15869">
                  <c:v>1.07039999E-3</c:v>
                </c:pt>
                <c:pt idx="15870">
                  <c:v>1.07047999E-3</c:v>
                </c:pt>
                <c:pt idx="15871">
                  <c:v>1.07055999E-3</c:v>
                </c:pt>
                <c:pt idx="15872">
                  <c:v>1.0706399899999999E-3</c:v>
                </c:pt>
                <c:pt idx="15873">
                  <c:v>1.0707199900000001E-3</c:v>
                </c:pt>
                <c:pt idx="15874">
                  <c:v>1.07079999E-3</c:v>
                </c:pt>
                <c:pt idx="15875">
                  <c:v>1.07087999E-3</c:v>
                </c:pt>
                <c:pt idx="15876">
                  <c:v>1.07095999E-3</c:v>
                </c:pt>
                <c:pt idx="15877">
                  <c:v>1.0710399899999999E-3</c:v>
                </c:pt>
                <c:pt idx="15878">
                  <c:v>1.0711199900000001E-3</c:v>
                </c:pt>
                <c:pt idx="15879">
                  <c:v>1.0711999900000001E-3</c:v>
                </c:pt>
                <c:pt idx="15880">
                  <c:v>1.07127999E-3</c:v>
                </c:pt>
                <c:pt idx="15881">
                  <c:v>1.07135999E-3</c:v>
                </c:pt>
                <c:pt idx="15882">
                  <c:v>1.0714399899999999E-3</c:v>
                </c:pt>
                <c:pt idx="15883">
                  <c:v>1.0715199900000001E-3</c:v>
                </c:pt>
                <c:pt idx="15884">
                  <c:v>1.0715999900000001E-3</c:v>
                </c:pt>
                <c:pt idx="15885">
                  <c:v>1.07167999E-3</c:v>
                </c:pt>
                <c:pt idx="15886">
                  <c:v>1.07175999E-3</c:v>
                </c:pt>
                <c:pt idx="15887">
                  <c:v>1.0718399899999999E-3</c:v>
                </c:pt>
                <c:pt idx="15888">
                  <c:v>1.0719199899999999E-3</c:v>
                </c:pt>
                <c:pt idx="15889">
                  <c:v>1.0719999900000001E-3</c:v>
                </c:pt>
                <c:pt idx="15890">
                  <c:v>1.07207999E-3</c:v>
                </c:pt>
                <c:pt idx="15891">
                  <c:v>1.07215999E-3</c:v>
                </c:pt>
                <c:pt idx="15892">
                  <c:v>1.07223999E-3</c:v>
                </c:pt>
                <c:pt idx="15893">
                  <c:v>1.0723199899999999E-3</c:v>
                </c:pt>
                <c:pt idx="15894">
                  <c:v>1.0723999900000001E-3</c:v>
                </c:pt>
                <c:pt idx="15895">
                  <c:v>1.07247999E-3</c:v>
                </c:pt>
                <c:pt idx="15896">
                  <c:v>1.07255999E-3</c:v>
                </c:pt>
                <c:pt idx="15897">
                  <c:v>1.07263999E-3</c:v>
                </c:pt>
                <c:pt idx="15898">
                  <c:v>1.0727199899999999E-3</c:v>
                </c:pt>
                <c:pt idx="15899">
                  <c:v>1.0727999900000001E-3</c:v>
                </c:pt>
                <c:pt idx="15900">
                  <c:v>1.0728799900000001E-3</c:v>
                </c:pt>
                <c:pt idx="15901">
                  <c:v>1.07295999E-3</c:v>
                </c:pt>
                <c:pt idx="15902">
                  <c:v>1.07303999E-3</c:v>
                </c:pt>
                <c:pt idx="15903">
                  <c:v>1.0731199899999999E-3</c:v>
                </c:pt>
                <c:pt idx="15904">
                  <c:v>1.0731999900000001E-3</c:v>
                </c:pt>
                <c:pt idx="15905">
                  <c:v>1.0732799900000001E-3</c:v>
                </c:pt>
                <c:pt idx="15906">
                  <c:v>1.07335999E-3</c:v>
                </c:pt>
                <c:pt idx="15907">
                  <c:v>1.07343999E-3</c:v>
                </c:pt>
                <c:pt idx="15908">
                  <c:v>1.0735199899999999E-3</c:v>
                </c:pt>
                <c:pt idx="15909">
                  <c:v>1.0735999899999999E-3</c:v>
                </c:pt>
                <c:pt idx="15910">
                  <c:v>1.0736799900000001E-3</c:v>
                </c:pt>
                <c:pt idx="15911">
                  <c:v>1.07375999E-3</c:v>
                </c:pt>
                <c:pt idx="15912">
                  <c:v>1.07383999E-3</c:v>
                </c:pt>
                <c:pt idx="15913">
                  <c:v>1.0739199899999999E-3</c:v>
                </c:pt>
                <c:pt idx="15914">
                  <c:v>1.0739999899999999E-3</c:v>
                </c:pt>
                <c:pt idx="15915">
                  <c:v>1.0740799900000001E-3</c:v>
                </c:pt>
                <c:pt idx="15916">
                  <c:v>1.07415999E-3</c:v>
                </c:pt>
                <c:pt idx="15917">
                  <c:v>1.07423999E-3</c:v>
                </c:pt>
                <c:pt idx="15918">
                  <c:v>1.07431999E-3</c:v>
                </c:pt>
                <c:pt idx="15919">
                  <c:v>1.0743999899999999E-3</c:v>
                </c:pt>
                <c:pt idx="15920">
                  <c:v>1.0744799900000001E-3</c:v>
                </c:pt>
                <c:pt idx="15921">
                  <c:v>1.0745599900000001E-3</c:v>
                </c:pt>
                <c:pt idx="15922">
                  <c:v>1.07463999E-3</c:v>
                </c:pt>
                <c:pt idx="15923">
                  <c:v>1.07471999E-3</c:v>
                </c:pt>
                <c:pt idx="15924">
                  <c:v>1.0747999899999999E-3</c:v>
                </c:pt>
                <c:pt idx="15925">
                  <c:v>1.0748799900000001E-3</c:v>
                </c:pt>
                <c:pt idx="15926">
                  <c:v>1.0749599900000001E-3</c:v>
                </c:pt>
                <c:pt idx="15927">
                  <c:v>1.07503999E-3</c:v>
                </c:pt>
                <c:pt idx="15928">
                  <c:v>1.07511999E-3</c:v>
                </c:pt>
                <c:pt idx="15929">
                  <c:v>1.0751999899999999E-3</c:v>
                </c:pt>
                <c:pt idx="15930">
                  <c:v>1.0752799899999999E-3</c:v>
                </c:pt>
                <c:pt idx="15931">
                  <c:v>1.0753599900000001E-3</c:v>
                </c:pt>
                <c:pt idx="15932">
                  <c:v>1.07543999E-3</c:v>
                </c:pt>
                <c:pt idx="15933">
                  <c:v>1.07551999E-3</c:v>
                </c:pt>
                <c:pt idx="15934">
                  <c:v>1.0755999899999999E-3</c:v>
                </c:pt>
                <c:pt idx="15935">
                  <c:v>1.0756799899999999E-3</c:v>
                </c:pt>
                <c:pt idx="15936">
                  <c:v>1.0757599900000001E-3</c:v>
                </c:pt>
                <c:pt idx="15937">
                  <c:v>1.07583999E-3</c:v>
                </c:pt>
                <c:pt idx="15938">
                  <c:v>1.07591999E-3</c:v>
                </c:pt>
                <c:pt idx="15939">
                  <c:v>1.07599999E-3</c:v>
                </c:pt>
                <c:pt idx="15940">
                  <c:v>1.0760799899999999E-3</c:v>
                </c:pt>
                <c:pt idx="15941">
                  <c:v>1.0761599900000001E-3</c:v>
                </c:pt>
                <c:pt idx="15942">
                  <c:v>1.07623999E-3</c:v>
                </c:pt>
                <c:pt idx="15943">
                  <c:v>1.07631999E-3</c:v>
                </c:pt>
                <c:pt idx="15944">
                  <c:v>1.07639999E-3</c:v>
                </c:pt>
                <c:pt idx="15945">
                  <c:v>1.0764799899999999E-3</c:v>
                </c:pt>
                <c:pt idx="15946">
                  <c:v>1.0765599900000001E-3</c:v>
                </c:pt>
                <c:pt idx="15947">
                  <c:v>1.0766399900000001E-3</c:v>
                </c:pt>
                <c:pt idx="15948">
                  <c:v>1.07671999E-3</c:v>
                </c:pt>
                <c:pt idx="15949">
                  <c:v>1.07679999E-3</c:v>
                </c:pt>
                <c:pt idx="15950">
                  <c:v>1.0768799899999999E-3</c:v>
                </c:pt>
                <c:pt idx="15951">
                  <c:v>1.0769599899999999E-3</c:v>
                </c:pt>
                <c:pt idx="15952">
                  <c:v>1.0770399900000001E-3</c:v>
                </c:pt>
                <c:pt idx="15953">
                  <c:v>1.07711999E-3</c:v>
                </c:pt>
                <c:pt idx="15954">
                  <c:v>1.07719999E-3</c:v>
                </c:pt>
                <c:pt idx="15955">
                  <c:v>1.0772799899999999E-3</c:v>
                </c:pt>
                <c:pt idx="15956">
                  <c:v>1.0773599899999999E-3</c:v>
                </c:pt>
                <c:pt idx="15957">
                  <c:v>1.0774399900000001E-3</c:v>
                </c:pt>
                <c:pt idx="15958">
                  <c:v>1.07751999E-3</c:v>
                </c:pt>
                <c:pt idx="15959">
                  <c:v>1.07759999E-3</c:v>
                </c:pt>
                <c:pt idx="15960">
                  <c:v>1.07767999E-3</c:v>
                </c:pt>
                <c:pt idx="15961">
                  <c:v>1.0777599899999999E-3</c:v>
                </c:pt>
                <c:pt idx="15962">
                  <c:v>1.0778399900000001E-3</c:v>
                </c:pt>
                <c:pt idx="15963">
                  <c:v>1.07791999E-3</c:v>
                </c:pt>
                <c:pt idx="15964">
                  <c:v>1.07799999E-3</c:v>
                </c:pt>
                <c:pt idx="15965">
                  <c:v>1.07807999E-3</c:v>
                </c:pt>
                <c:pt idx="15966">
                  <c:v>1.0781599899999999E-3</c:v>
                </c:pt>
                <c:pt idx="15967">
                  <c:v>1.0782399900000001E-3</c:v>
                </c:pt>
                <c:pt idx="15968">
                  <c:v>1.0783199900000001E-3</c:v>
                </c:pt>
                <c:pt idx="15969">
                  <c:v>1.07839999E-3</c:v>
                </c:pt>
                <c:pt idx="15970">
                  <c:v>1.07847999E-3</c:v>
                </c:pt>
                <c:pt idx="15971">
                  <c:v>1.0785599899999999E-3</c:v>
                </c:pt>
                <c:pt idx="15972">
                  <c:v>1.0786399900000001E-3</c:v>
                </c:pt>
                <c:pt idx="15973">
                  <c:v>1.0787199900000001E-3</c:v>
                </c:pt>
                <c:pt idx="15974">
                  <c:v>1.07879999E-3</c:v>
                </c:pt>
                <c:pt idx="15975">
                  <c:v>1.07887999E-3</c:v>
                </c:pt>
                <c:pt idx="15976">
                  <c:v>1.0789599899999999E-3</c:v>
                </c:pt>
                <c:pt idx="15977">
                  <c:v>1.0790399899999999E-3</c:v>
                </c:pt>
                <c:pt idx="15978">
                  <c:v>1.0791199900000001E-3</c:v>
                </c:pt>
                <c:pt idx="15979">
                  <c:v>1.07919999E-3</c:v>
                </c:pt>
                <c:pt idx="15980">
                  <c:v>1.07927999E-3</c:v>
                </c:pt>
                <c:pt idx="15981">
                  <c:v>1.07935999E-3</c:v>
                </c:pt>
                <c:pt idx="15982">
                  <c:v>1.0794399899999999E-3</c:v>
                </c:pt>
                <c:pt idx="15983">
                  <c:v>1.0795199900000001E-3</c:v>
                </c:pt>
                <c:pt idx="15984">
                  <c:v>1.07959999E-3</c:v>
                </c:pt>
                <c:pt idx="15985">
                  <c:v>1.07967999E-3</c:v>
                </c:pt>
                <c:pt idx="15986">
                  <c:v>1.07975999E-3</c:v>
                </c:pt>
                <c:pt idx="15987">
                  <c:v>1.0798399899999999E-3</c:v>
                </c:pt>
                <c:pt idx="15988">
                  <c:v>1.0799199900000001E-3</c:v>
                </c:pt>
                <c:pt idx="15989">
                  <c:v>1.0799999900000001E-3</c:v>
                </c:pt>
                <c:pt idx="15990">
                  <c:v>1.08007999E-3</c:v>
                </c:pt>
                <c:pt idx="15991">
                  <c:v>1.08015999E-3</c:v>
                </c:pt>
                <c:pt idx="15992">
                  <c:v>1.0802399899999999E-3</c:v>
                </c:pt>
                <c:pt idx="15993">
                  <c:v>1.0803199900000001E-3</c:v>
                </c:pt>
                <c:pt idx="15994">
                  <c:v>1.0803999900000001E-3</c:v>
                </c:pt>
                <c:pt idx="15995">
                  <c:v>1.08047999E-3</c:v>
                </c:pt>
                <c:pt idx="15996">
                  <c:v>1.08055999E-3</c:v>
                </c:pt>
                <c:pt idx="15997">
                  <c:v>1.0806399899999999E-3</c:v>
                </c:pt>
                <c:pt idx="15998">
                  <c:v>1.0807199899999999E-3</c:v>
                </c:pt>
                <c:pt idx="15999">
                  <c:v>1.0807999900000001E-3</c:v>
                </c:pt>
                <c:pt idx="16000">
                  <c:v>1.08087999E-3</c:v>
                </c:pt>
                <c:pt idx="16001">
                  <c:v>1.08095999E-3</c:v>
                </c:pt>
                <c:pt idx="16002">
                  <c:v>1.0810399899999999E-3</c:v>
                </c:pt>
                <c:pt idx="16003">
                  <c:v>1.0811199899999999E-3</c:v>
                </c:pt>
                <c:pt idx="16004">
                  <c:v>1.0811999900000001E-3</c:v>
                </c:pt>
                <c:pt idx="16005">
                  <c:v>1.08127999E-3</c:v>
                </c:pt>
                <c:pt idx="16006">
                  <c:v>1.08135999E-3</c:v>
                </c:pt>
                <c:pt idx="16007">
                  <c:v>1.08143999E-3</c:v>
                </c:pt>
                <c:pt idx="16008">
                  <c:v>1.0815199899999999E-3</c:v>
                </c:pt>
                <c:pt idx="16009">
                  <c:v>1.0815999900000001E-3</c:v>
                </c:pt>
                <c:pt idx="16010">
                  <c:v>1.0816799900000001E-3</c:v>
                </c:pt>
                <c:pt idx="16011">
                  <c:v>1.08175999E-3</c:v>
                </c:pt>
                <c:pt idx="16012">
                  <c:v>1.08183999E-3</c:v>
                </c:pt>
                <c:pt idx="16013">
                  <c:v>1.0819199899999999E-3</c:v>
                </c:pt>
                <c:pt idx="16014">
                  <c:v>1.0819999900000001E-3</c:v>
                </c:pt>
                <c:pt idx="16015">
                  <c:v>1.0820799900000001E-3</c:v>
                </c:pt>
                <c:pt idx="16016">
                  <c:v>1.08215999E-3</c:v>
                </c:pt>
                <c:pt idx="16017">
                  <c:v>1.08223999E-3</c:v>
                </c:pt>
                <c:pt idx="16018">
                  <c:v>1.0823199899999999E-3</c:v>
                </c:pt>
                <c:pt idx="16019">
                  <c:v>1.0823999899999999E-3</c:v>
                </c:pt>
                <c:pt idx="16020">
                  <c:v>1.0824799900000001E-3</c:v>
                </c:pt>
                <c:pt idx="16021">
                  <c:v>1.08255999E-3</c:v>
                </c:pt>
                <c:pt idx="16022">
                  <c:v>1.08263999E-3</c:v>
                </c:pt>
                <c:pt idx="16023">
                  <c:v>1.0827199899999999E-3</c:v>
                </c:pt>
                <c:pt idx="16024">
                  <c:v>1.0827999899999999E-3</c:v>
                </c:pt>
                <c:pt idx="16025">
                  <c:v>1.0828799900000001E-3</c:v>
                </c:pt>
                <c:pt idx="16026">
                  <c:v>1.08295999E-3</c:v>
                </c:pt>
                <c:pt idx="16027">
                  <c:v>1.08303999E-3</c:v>
                </c:pt>
                <c:pt idx="16028">
                  <c:v>1.08311999E-3</c:v>
                </c:pt>
                <c:pt idx="16029">
                  <c:v>1.0831999899999999E-3</c:v>
                </c:pt>
                <c:pt idx="16030">
                  <c:v>1.0832799900000001E-3</c:v>
                </c:pt>
                <c:pt idx="16031">
                  <c:v>1.08335999E-3</c:v>
                </c:pt>
                <c:pt idx="16032">
                  <c:v>1.08343999E-3</c:v>
                </c:pt>
                <c:pt idx="16033">
                  <c:v>1.08351999E-3</c:v>
                </c:pt>
                <c:pt idx="16034">
                  <c:v>1.0835999899999999E-3</c:v>
                </c:pt>
                <c:pt idx="16035">
                  <c:v>1.0836799900000001E-3</c:v>
                </c:pt>
                <c:pt idx="16036">
                  <c:v>1.0837599900000001E-3</c:v>
                </c:pt>
                <c:pt idx="16037">
                  <c:v>1.08383999E-3</c:v>
                </c:pt>
                <c:pt idx="16038">
                  <c:v>1.08391999E-3</c:v>
                </c:pt>
                <c:pt idx="16039">
                  <c:v>1.0839999899999999E-3</c:v>
                </c:pt>
                <c:pt idx="16040">
                  <c:v>1.0840799899999999E-3</c:v>
                </c:pt>
                <c:pt idx="16041">
                  <c:v>1.0841599900000001E-3</c:v>
                </c:pt>
                <c:pt idx="16042">
                  <c:v>1.08423999E-3</c:v>
                </c:pt>
                <c:pt idx="16043">
                  <c:v>1.08431999E-3</c:v>
                </c:pt>
                <c:pt idx="16044">
                  <c:v>1.0843999899999999E-3</c:v>
                </c:pt>
                <c:pt idx="16045">
                  <c:v>1.0844799899999999E-3</c:v>
                </c:pt>
                <c:pt idx="16046">
                  <c:v>1.0845599900000001E-3</c:v>
                </c:pt>
                <c:pt idx="16047">
                  <c:v>1.08463999E-3</c:v>
                </c:pt>
                <c:pt idx="16048">
                  <c:v>1.08471999E-3</c:v>
                </c:pt>
                <c:pt idx="16049">
                  <c:v>1.08479999E-3</c:v>
                </c:pt>
                <c:pt idx="16050">
                  <c:v>1.0848799899999999E-3</c:v>
                </c:pt>
                <c:pt idx="16051">
                  <c:v>1.0849599900000001E-3</c:v>
                </c:pt>
                <c:pt idx="16052">
                  <c:v>1.08503999E-3</c:v>
                </c:pt>
                <c:pt idx="16053">
                  <c:v>1.08511999E-3</c:v>
                </c:pt>
                <c:pt idx="16054">
                  <c:v>1.08519999E-3</c:v>
                </c:pt>
                <c:pt idx="16055">
                  <c:v>1.0852799899999999E-3</c:v>
                </c:pt>
                <c:pt idx="16056">
                  <c:v>1.0853599900000001E-3</c:v>
                </c:pt>
                <c:pt idx="16057">
                  <c:v>1.0854399900000001E-3</c:v>
                </c:pt>
                <c:pt idx="16058">
                  <c:v>1.08551999E-3</c:v>
                </c:pt>
                <c:pt idx="16059">
                  <c:v>1.08559999E-3</c:v>
                </c:pt>
                <c:pt idx="16060">
                  <c:v>1.0856799899999999E-3</c:v>
                </c:pt>
                <c:pt idx="16061">
                  <c:v>1.0857599900000001E-3</c:v>
                </c:pt>
                <c:pt idx="16062">
                  <c:v>1.0858399900000001E-3</c:v>
                </c:pt>
                <c:pt idx="16063">
                  <c:v>1.08591999E-3</c:v>
                </c:pt>
                <c:pt idx="16064">
                  <c:v>1.08599999E-3</c:v>
                </c:pt>
                <c:pt idx="16065">
                  <c:v>1.0860799899999999E-3</c:v>
                </c:pt>
                <c:pt idx="16066">
                  <c:v>1.0861599899999999E-3</c:v>
                </c:pt>
                <c:pt idx="16067">
                  <c:v>1.0862399900000001E-3</c:v>
                </c:pt>
                <c:pt idx="16068">
                  <c:v>1.08631999E-3</c:v>
                </c:pt>
                <c:pt idx="16069">
                  <c:v>1.08639999E-3</c:v>
                </c:pt>
                <c:pt idx="16070">
                  <c:v>1.08647999E-3</c:v>
                </c:pt>
                <c:pt idx="16071">
                  <c:v>1.0865599899999999E-3</c:v>
                </c:pt>
                <c:pt idx="16072">
                  <c:v>1.0866399900000001E-3</c:v>
                </c:pt>
                <c:pt idx="16073">
                  <c:v>1.08671999E-3</c:v>
                </c:pt>
                <c:pt idx="16074">
                  <c:v>1.08679999E-3</c:v>
                </c:pt>
                <c:pt idx="16075">
                  <c:v>1.08687999E-3</c:v>
                </c:pt>
                <c:pt idx="16076">
                  <c:v>1.0869599899999999E-3</c:v>
                </c:pt>
                <c:pt idx="16077">
                  <c:v>1.0870399900000001E-3</c:v>
                </c:pt>
                <c:pt idx="16078">
                  <c:v>1.0871199900000001E-3</c:v>
                </c:pt>
                <c:pt idx="16079">
                  <c:v>1.08719999E-3</c:v>
                </c:pt>
                <c:pt idx="16080">
                  <c:v>1.08727999E-3</c:v>
                </c:pt>
                <c:pt idx="16081">
                  <c:v>1.0873599899999999E-3</c:v>
                </c:pt>
                <c:pt idx="16082">
                  <c:v>1.0874399900000001E-3</c:v>
                </c:pt>
                <c:pt idx="16083">
                  <c:v>1.0875199900000001E-3</c:v>
                </c:pt>
                <c:pt idx="16084">
                  <c:v>1.08759999E-3</c:v>
                </c:pt>
                <c:pt idx="16085">
                  <c:v>1.08767999E-3</c:v>
                </c:pt>
                <c:pt idx="16086">
                  <c:v>1.0877599899999999E-3</c:v>
                </c:pt>
                <c:pt idx="16087">
                  <c:v>1.0878399899999999E-3</c:v>
                </c:pt>
                <c:pt idx="16088">
                  <c:v>1.0879199900000001E-3</c:v>
                </c:pt>
                <c:pt idx="16089">
                  <c:v>1.08799999E-3</c:v>
                </c:pt>
                <c:pt idx="16090">
                  <c:v>1.08807999E-3</c:v>
                </c:pt>
                <c:pt idx="16091">
                  <c:v>1.0881599899999999E-3</c:v>
                </c:pt>
                <c:pt idx="16092">
                  <c:v>1.0882399899999999E-3</c:v>
                </c:pt>
                <c:pt idx="16093">
                  <c:v>1.0883199900000001E-3</c:v>
                </c:pt>
                <c:pt idx="16094">
                  <c:v>1.08839999E-3</c:v>
                </c:pt>
                <c:pt idx="16095">
                  <c:v>1.08847999E-3</c:v>
                </c:pt>
                <c:pt idx="16096">
                  <c:v>1.08855999E-3</c:v>
                </c:pt>
                <c:pt idx="16097">
                  <c:v>1.0886399899999999E-3</c:v>
                </c:pt>
                <c:pt idx="16098">
                  <c:v>1.0887199900000001E-3</c:v>
                </c:pt>
                <c:pt idx="16099">
                  <c:v>1.0887999900000001E-3</c:v>
                </c:pt>
                <c:pt idx="16100">
                  <c:v>1.08887999E-3</c:v>
                </c:pt>
                <c:pt idx="16101">
                  <c:v>1.08895999E-3</c:v>
                </c:pt>
                <c:pt idx="16102">
                  <c:v>1.0890399899999999E-3</c:v>
                </c:pt>
                <c:pt idx="16103">
                  <c:v>1.0891199900000001E-3</c:v>
                </c:pt>
                <c:pt idx="16104">
                  <c:v>1.0891999900000001E-3</c:v>
                </c:pt>
                <c:pt idx="16105">
                  <c:v>1.08927999E-3</c:v>
                </c:pt>
                <c:pt idx="16106">
                  <c:v>1.08935999E-3</c:v>
                </c:pt>
                <c:pt idx="16107">
                  <c:v>1.0894399899999999E-3</c:v>
                </c:pt>
                <c:pt idx="16108">
                  <c:v>1.0895199899999999E-3</c:v>
                </c:pt>
                <c:pt idx="16109">
                  <c:v>1.0895999900000001E-3</c:v>
                </c:pt>
                <c:pt idx="16110">
                  <c:v>1.08967999E-3</c:v>
                </c:pt>
                <c:pt idx="16111">
                  <c:v>1.08975999E-3</c:v>
                </c:pt>
                <c:pt idx="16112">
                  <c:v>1.0898399899999999E-3</c:v>
                </c:pt>
                <c:pt idx="16113">
                  <c:v>1.0899199899999999E-3</c:v>
                </c:pt>
                <c:pt idx="16114">
                  <c:v>1.0899999900000001E-3</c:v>
                </c:pt>
                <c:pt idx="16115">
                  <c:v>1.09007999E-3</c:v>
                </c:pt>
                <c:pt idx="16116">
                  <c:v>1.09015999E-3</c:v>
                </c:pt>
                <c:pt idx="16117">
                  <c:v>1.09023999E-3</c:v>
                </c:pt>
                <c:pt idx="16118">
                  <c:v>1.0903199899999999E-3</c:v>
                </c:pt>
                <c:pt idx="16119">
                  <c:v>1.0903999900000001E-3</c:v>
                </c:pt>
                <c:pt idx="16120">
                  <c:v>1.09047999E-3</c:v>
                </c:pt>
                <c:pt idx="16121">
                  <c:v>1.09055999E-3</c:v>
                </c:pt>
                <c:pt idx="16122">
                  <c:v>1.09063999E-3</c:v>
                </c:pt>
                <c:pt idx="16123">
                  <c:v>1.0907199899999999E-3</c:v>
                </c:pt>
                <c:pt idx="16124">
                  <c:v>1.0907999900000001E-3</c:v>
                </c:pt>
                <c:pt idx="16125">
                  <c:v>1.0908799900000001E-3</c:v>
                </c:pt>
                <c:pt idx="16126">
                  <c:v>1.09095999E-3</c:v>
                </c:pt>
                <c:pt idx="16127">
                  <c:v>1.09103999E-3</c:v>
                </c:pt>
                <c:pt idx="16128">
                  <c:v>1.0911199899999999E-3</c:v>
                </c:pt>
                <c:pt idx="16129">
                  <c:v>1.0911999899999999E-3</c:v>
                </c:pt>
                <c:pt idx="16130">
                  <c:v>1.0912799900000001E-3</c:v>
                </c:pt>
                <c:pt idx="16131">
                  <c:v>1.09135999E-3</c:v>
                </c:pt>
                <c:pt idx="16132">
                  <c:v>1.09143999E-3</c:v>
                </c:pt>
                <c:pt idx="16133">
                  <c:v>1.0915199899999999E-3</c:v>
                </c:pt>
                <c:pt idx="16134">
                  <c:v>1.0915999899999999E-3</c:v>
                </c:pt>
                <c:pt idx="16135">
                  <c:v>1.0916799900000001E-3</c:v>
                </c:pt>
                <c:pt idx="16136">
                  <c:v>1.09175999E-3</c:v>
                </c:pt>
                <c:pt idx="16137">
                  <c:v>1.09183999E-3</c:v>
                </c:pt>
                <c:pt idx="16138">
                  <c:v>1.09191999E-3</c:v>
                </c:pt>
                <c:pt idx="16139">
                  <c:v>1.0919999899999999E-3</c:v>
                </c:pt>
                <c:pt idx="16140">
                  <c:v>1.0920799900000001E-3</c:v>
                </c:pt>
                <c:pt idx="16141">
                  <c:v>1.09215999E-3</c:v>
                </c:pt>
                <c:pt idx="16142">
                  <c:v>1.09223999E-3</c:v>
                </c:pt>
                <c:pt idx="16143">
                  <c:v>1.09231999E-3</c:v>
                </c:pt>
                <c:pt idx="16144">
                  <c:v>1.0923999899999999E-3</c:v>
                </c:pt>
                <c:pt idx="16145">
                  <c:v>1.0924799900000001E-3</c:v>
                </c:pt>
                <c:pt idx="16146">
                  <c:v>1.0925599900000001E-3</c:v>
                </c:pt>
                <c:pt idx="16147">
                  <c:v>1.09263999E-3</c:v>
                </c:pt>
                <c:pt idx="16148">
                  <c:v>1.09271999E-3</c:v>
                </c:pt>
                <c:pt idx="16149">
                  <c:v>1.0927999899999999E-3</c:v>
                </c:pt>
                <c:pt idx="16150">
                  <c:v>1.0928799900000001E-3</c:v>
                </c:pt>
                <c:pt idx="16151">
                  <c:v>1.0929599900000001E-3</c:v>
                </c:pt>
                <c:pt idx="16152">
                  <c:v>1.09303999E-3</c:v>
                </c:pt>
                <c:pt idx="16153">
                  <c:v>1.09311999E-3</c:v>
                </c:pt>
                <c:pt idx="16154">
                  <c:v>1.0931999899999999E-3</c:v>
                </c:pt>
                <c:pt idx="16155">
                  <c:v>1.0932799899999999E-3</c:v>
                </c:pt>
                <c:pt idx="16156">
                  <c:v>1.0933599900000001E-3</c:v>
                </c:pt>
                <c:pt idx="16157">
                  <c:v>1.09343999E-3</c:v>
                </c:pt>
                <c:pt idx="16158">
                  <c:v>1.09351999E-3</c:v>
                </c:pt>
                <c:pt idx="16159">
                  <c:v>1.09359999E-3</c:v>
                </c:pt>
                <c:pt idx="16160">
                  <c:v>1.0936799899999999E-3</c:v>
                </c:pt>
                <c:pt idx="16161">
                  <c:v>1.0937599900000001E-3</c:v>
                </c:pt>
                <c:pt idx="16162">
                  <c:v>1.09383999E-3</c:v>
                </c:pt>
                <c:pt idx="16163">
                  <c:v>1.09391999E-3</c:v>
                </c:pt>
                <c:pt idx="16164">
                  <c:v>1.09399999E-3</c:v>
                </c:pt>
                <c:pt idx="16165">
                  <c:v>1.0940799899999999E-3</c:v>
                </c:pt>
                <c:pt idx="16166">
                  <c:v>1.0941599900000001E-3</c:v>
                </c:pt>
                <c:pt idx="16167">
                  <c:v>1.0942399900000001E-3</c:v>
                </c:pt>
                <c:pt idx="16168">
                  <c:v>1.09431999E-3</c:v>
                </c:pt>
                <c:pt idx="16169">
                  <c:v>1.09439999E-3</c:v>
                </c:pt>
                <c:pt idx="16170">
                  <c:v>1.0944799899999999E-3</c:v>
                </c:pt>
                <c:pt idx="16171">
                  <c:v>1.0945599900000001E-3</c:v>
                </c:pt>
                <c:pt idx="16172">
                  <c:v>1.0946399900000001E-3</c:v>
                </c:pt>
                <c:pt idx="16173">
                  <c:v>1.09471999E-3</c:v>
                </c:pt>
                <c:pt idx="16174">
                  <c:v>1.09479999E-3</c:v>
                </c:pt>
                <c:pt idx="16175">
                  <c:v>1.0948799899999999E-3</c:v>
                </c:pt>
                <c:pt idx="16176">
                  <c:v>1.0949599899999999E-3</c:v>
                </c:pt>
                <c:pt idx="16177">
                  <c:v>1.0950399900000001E-3</c:v>
                </c:pt>
                <c:pt idx="16178">
                  <c:v>1.09511999E-3</c:v>
                </c:pt>
                <c:pt idx="16179">
                  <c:v>1.09519999E-3</c:v>
                </c:pt>
                <c:pt idx="16180">
                  <c:v>1.0952799899999999E-3</c:v>
                </c:pt>
                <c:pt idx="16181">
                  <c:v>1.0953599899999999E-3</c:v>
                </c:pt>
                <c:pt idx="16182">
                  <c:v>1.0954399900000001E-3</c:v>
                </c:pt>
                <c:pt idx="16183">
                  <c:v>1.09551999E-3</c:v>
                </c:pt>
                <c:pt idx="16184">
                  <c:v>1.09559999E-3</c:v>
                </c:pt>
                <c:pt idx="16185">
                  <c:v>1.09567999E-3</c:v>
                </c:pt>
                <c:pt idx="16186">
                  <c:v>1.0957599899999999E-3</c:v>
                </c:pt>
                <c:pt idx="16187">
                  <c:v>1.0958399900000001E-3</c:v>
                </c:pt>
                <c:pt idx="16188">
                  <c:v>1.0959199900000001E-3</c:v>
                </c:pt>
                <c:pt idx="16189">
                  <c:v>1.09599999E-3</c:v>
                </c:pt>
                <c:pt idx="16190">
                  <c:v>1.09607999E-3</c:v>
                </c:pt>
                <c:pt idx="16191">
                  <c:v>1.0961599899999999E-3</c:v>
                </c:pt>
                <c:pt idx="16192">
                  <c:v>1.0962399900000001E-3</c:v>
                </c:pt>
                <c:pt idx="16193">
                  <c:v>1.0963199900000001E-3</c:v>
                </c:pt>
                <c:pt idx="16194">
                  <c:v>1.09639999E-3</c:v>
                </c:pt>
                <c:pt idx="16195">
                  <c:v>1.09647999E-3</c:v>
                </c:pt>
                <c:pt idx="16196">
                  <c:v>1.0965599899999999E-3</c:v>
                </c:pt>
                <c:pt idx="16197">
                  <c:v>1.0966399899999999E-3</c:v>
                </c:pt>
                <c:pt idx="16198">
                  <c:v>1.0967199900000001E-3</c:v>
                </c:pt>
                <c:pt idx="16199">
                  <c:v>1.09679999E-3</c:v>
                </c:pt>
                <c:pt idx="16200">
                  <c:v>1.09687999E-3</c:v>
                </c:pt>
                <c:pt idx="16201">
                  <c:v>1.0969599899999999E-3</c:v>
                </c:pt>
                <c:pt idx="16202">
                  <c:v>1.0970399899999999E-3</c:v>
                </c:pt>
                <c:pt idx="16203">
                  <c:v>1.0971199900000001E-3</c:v>
                </c:pt>
                <c:pt idx="16204">
                  <c:v>1.09719999E-3</c:v>
                </c:pt>
                <c:pt idx="16205">
                  <c:v>1.09727999E-3</c:v>
                </c:pt>
                <c:pt idx="16206">
                  <c:v>1.09735999E-3</c:v>
                </c:pt>
                <c:pt idx="16207">
                  <c:v>1.0974399899999999E-3</c:v>
                </c:pt>
                <c:pt idx="16208">
                  <c:v>1.0975199900000001E-3</c:v>
                </c:pt>
                <c:pt idx="16209">
                  <c:v>1.09759999E-3</c:v>
                </c:pt>
                <c:pt idx="16210">
                  <c:v>1.09767999E-3</c:v>
                </c:pt>
                <c:pt idx="16211">
                  <c:v>1.09775999E-3</c:v>
                </c:pt>
                <c:pt idx="16212">
                  <c:v>1.0978399899999999E-3</c:v>
                </c:pt>
                <c:pt idx="16213">
                  <c:v>1.0979199900000001E-3</c:v>
                </c:pt>
                <c:pt idx="16214">
                  <c:v>1.0979999900000001E-3</c:v>
                </c:pt>
                <c:pt idx="16215">
                  <c:v>1.09807999E-3</c:v>
                </c:pt>
                <c:pt idx="16216">
                  <c:v>1.09815999E-3</c:v>
                </c:pt>
                <c:pt idx="16217">
                  <c:v>1.0982399899999999E-3</c:v>
                </c:pt>
                <c:pt idx="16218">
                  <c:v>1.0983199899999999E-3</c:v>
                </c:pt>
                <c:pt idx="16219">
                  <c:v>1.0983999900000001E-3</c:v>
                </c:pt>
                <c:pt idx="16220">
                  <c:v>1.09847999E-3</c:v>
                </c:pt>
                <c:pt idx="16221">
                  <c:v>1.09855999E-3</c:v>
                </c:pt>
                <c:pt idx="16222">
                  <c:v>1.0986399899999999E-3</c:v>
                </c:pt>
                <c:pt idx="16223">
                  <c:v>1.0987199899999999E-3</c:v>
                </c:pt>
                <c:pt idx="16224">
                  <c:v>1.0987999900000001E-3</c:v>
                </c:pt>
                <c:pt idx="16225">
                  <c:v>1.09887999E-3</c:v>
                </c:pt>
                <c:pt idx="16226">
                  <c:v>1.09895999E-3</c:v>
                </c:pt>
                <c:pt idx="16227">
                  <c:v>1.09903999E-3</c:v>
                </c:pt>
                <c:pt idx="16228">
                  <c:v>1.0991199899999999E-3</c:v>
                </c:pt>
                <c:pt idx="16229">
                  <c:v>1.0991999900000001E-3</c:v>
                </c:pt>
                <c:pt idx="16230">
                  <c:v>1.09927999E-3</c:v>
                </c:pt>
                <c:pt idx="16231">
                  <c:v>1.09935999E-3</c:v>
                </c:pt>
                <c:pt idx="16232">
                  <c:v>1.09943999E-3</c:v>
                </c:pt>
                <c:pt idx="16233">
                  <c:v>1.0995199899999999E-3</c:v>
                </c:pt>
                <c:pt idx="16234">
                  <c:v>1.0995999900000001E-3</c:v>
                </c:pt>
                <c:pt idx="16235">
                  <c:v>1.0996799900000001E-3</c:v>
                </c:pt>
                <c:pt idx="16236">
                  <c:v>1.09975999E-3</c:v>
                </c:pt>
                <c:pt idx="16237">
                  <c:v>1.09983999E-3</c:v>
                </c:pt>
                <c:pt idx="16238">
                  <c:v>1.0999199899999999E-3</c:v>
                </c:pt>
                <c:pt idx="16239">
                  <c:v>1.0999999900000001E-3</c:v>
                </c:pt>
                <c:pt idx="16240">
                  <c:v>1.1000799900000001E-3</c:v>
                </c:pt>
                <c:pt idx="16241">
                  <c:v>1.10015999E-3</c:v>
                </c:pt>
                <c:pt idx="16242">
                  <c:v>1.10023999E-3</c:v>
                </c:pt>
                <c:pt idx="16243">
                  <c:v>1.1003199899999999E-3</c:v>
                </c:pt>
                <c:pt idx="16244">
                  <c:v>1.1003999899999999E-3</c:v>
                </c:pt>
                <c:pt idx="16245">
                  <c:v>1.1004799900000001E-3</c:v>
                </c:pt>
                <c:pt idx="16246">
                  <c:v>1.10055999E-3</c:v>
                </c:pt>
                <c:pt idx="16247">
                  <c:v>1.10063999E-3</c:v>
                </c:pt>
                <c:pt idx="16248">
                  <c:v>1.10071999E-3</c:v>
                </c:pt>
                <c:pt idx="16249">
                  <c:v>1.1007999899999999E-3</c:v>
                </c:pt>
                <c:pt idx="16250">
                  <c:v>1.1008799900000001E-3</c:v>
                </c:pt>
                <c:pt idx="16251">
                  <c:v>1.10095999E-3</c:v>
                </c:pt>
                <c:pt idx="16252">
                  <c:v>1.10103999E-3</c:v>
                </c:pt>
                <c:pt idx="16253">
                  <c:v>1.10111999E-3</c:v>
                </c:pt>
                <c:pt idx="16254">
                  <c:v>1.1011999899999999E-3</c:v>
                </c:pt>
                <c:pt idx="16255">
                  <c:v>1.1012799900000001E-3</c:v>
                </c:pt>
                <c:pt idx="16256">
                  <c:v>1.1013599900000001E-3</c:v>
                </c:pt>
                <c:pt idx="16257">
                  <c:v>1.10143999E-3</c:v>
                </c:pt>
                <c:pt idx="16258">
                  <c:v>1.10151999E-3</c:v>
                </c:pt>
                <c:pt idx="16259">
                  <c:v>1.1015999899999999E-3</c:v>
                </c:pt>
                <c:pt idx="16260">
                  <c:v>1.1016799900000001E-3</c:v>
                </c:pt>
                <c:pt idx="16261">
                  <c:v>1.1017599900000001E-3</c:v>
                </c:pt>
                <c:pt idx="16262">
                  <c:v>1.10183999E-3</c:v>
                </c:pt>
                <c:pt idx="16263">
                  <c:v>1.10191999E-3</c:v>
                </c:pt>
                <c:pt idx="16264">
                  <c:v>1.1019999899999999E-3</c:v>
                </c:pt>
                <c:pt idx="16265">
                  <c:v>1.1020799899999999E-3</c:v>
                </c:pt>
                <c:pt idx="16266">
                  <c:v>1.1021599900000001E-3</c:v>
                </c:pt>
                <c:pt idx="16267">
                  <c:v>1.10223999E-3</c:v>
                </c:pt>
                <c:pt idx="16268">
                  <c:v>1.10231999E-3</c:v>
                </c:pt>
                <c:pt idx="16269">
                  <c:v>1.1023999899999999E-3</c:v>
                </c:pt>
                <c:pt idx="16270">
                  <c:v>1.1024799899999999E-3</c:v>
                </c:pt>
                <c:pt idx="16271">
                  <c:v>1.1025599900000001E-3</c:v>
                </c:pt>
                <c:pt idx="16272">
                  <c:v>1.10263999E-3</c:v>
                </c:pt>
                <c:pt idx="16273">
                  <c:v>1.10271999E-3</c:v>
                </c:pt>
                <c:pt idx="16274">
                  <c:v>1.10279999E-3</c:v>
                </c:pt>
                <c:pt idx="16275">
                  <c:v>1.1028799899999999E-3</c:v>
                </c:pt>
                <c:pt idx="16276">
                  <c:v>1.1029599900000001E-3</c:v>
                </c:pt>
                <c:pt idx="16277">
                  <c:v>1.1030399900000001E-3</c:v>
                </c:pt>
                <c:pt idx="16278">
                  <c:v>1.10311999E-3</c:v>
                </c:pt>
                <c:pt idx="16279">
                  <c:v>1.10319999E-3</c:v>
                </c:pt>
                <c:pt idx="16280">
                  <c:v>1.1032799899999999E-3</c:v>
                </c:pt>
                <c:pt idx="16281">
                  <c:v>1.1033599900000001E-3</c:v>
                </c:pt>
                <c:pt idx="16282">
                  <c:v>1.1034399900000001E-3</c:v>
                </c:pt>
                <c:pt idx="16283">
                  <c:v>1.10351999E-3</c:v>
                </c:pt>
                <c:pt idx="16284">
                  <c:v>1.10359999E-3</c:v>
                </c:pt>
                <c:pt idx="16285">
                  <c:v>1.1036799899999999E-3</c:v>
                </c:pt>
                <c:pt idx="16286">
                  <c:v>1.1037599899999999E-3</c:v>
                </c:pt>
                <c:pt idx="16287">
                  <c:v>1.1038399900000001E-3</c:v>
                </c:pt>
                <c:pt idx="16288">
                  <c:v>1.10391999E-3</c:v>
                </c:pt>
                <c:pt idx="16289">
                  <c:v>1.10399999E-3</c:v>
                </c:pt>
                <c:pt idx="16290">
                  <c:v>1.1040799899999999E-3</c:v>
                </c:pt>
                <c:pt idx="16291">
                  <c:v>1.1041599899999999E-3</c:v>
                </c:pt>
                <c:pt idx="16292">
                  <c:v>1.1042399900000001E-3</c:v>
                </c:pt>
                <c:pt idx="16293">
                  <c:v>1.10431999E-3</c:v>
                </c:pt>
                <c:pt idx="16294">
                  <c:v>1.10439999E-3</c:v>
                </c:pt>
                <c:pt idx="16295">
                  <c:v>1.10447999E-3</c:v>
                </c:pt>
                <c:pt idx="16296">
                  <c:v>1.1045599899999999E-3</c:v>
                </c:pt>
                <c:pt idx="16297">
                  <c:v>1.1046399900000001E-3</c:v>
                </c:pt>
                <c:pt idx="16298">
                  <c:v>1.10471999E-3</c:v>
                </c:pt>
                <c:pt idx="16299">
                  <c:v>1.10479999E-3</c:v>
                </c:pt>
                <c:pt idx="16300">
                  <c:v>1.10487999E-3</c:v>
                </c:pt>
                <c:pt idx="16301">
                  <c:v>1.1049599899999999E-3</c:v>
                </c:pt>
                <c:pt idx="16302">
                  <c:v>1.1050399900000001E-3</c:v>
                </c:pt>
                <c:pt idx="16303">
                  <c:v>1.1051199900000001E-3</c:v>
                </c:pt>
                <c:pt idx="16304">
                  <c:v>1.10519999E-3</c:v>
                </c:pt>
                <c:pt idx="16305">
                  <c:v>1.10527999E-3</c:v>
                </c:pt>
                <c:pt idx="16306">
                  <c:v>1.1053599899999999E-3</c:v>
                </c:pt>
                <c:pt idx="16307">
                  <c:v>1.1054399900000001E-3</c:v>
                </c:pt>
                <c:pt idx="16308">
                  <c:v>1.1055199900000001E-3</c:v>
                </c:pt>
                <c:pt idx="16309">
                  <c:v>1.10559999E-3</c:v>
                </c:pt>
                <c:pt idx="16310">
                  <c:v>1.10567999E-3</c:v>
                </c:pt>
                <c:pt idx="16311">
                  <c:v>1.1057599899999999E-3</c:v>
                </c:pt>
                <c:pt idx="16312">
                  <c:v>1.1058399899999999E-3</c:v>
                </c:pt>
                <c:pt idx="16313">
                  <c:v>1.1059199900000001E-3</c:v>
                </c:pt>
                <c:pt idx="16314">
                  <c:v>1.10599999E-3</c:v>
                </c:pt>
                <c:pt idx="16315">
                  <c:v>1.10607999E-3</c:v>
                </c:pt>
                <c:pt idx="16316">
                  <c:v>1.10615999E-3</c:v>
                </c:pt>
                <c:pt idx="16317">
                  <c:v>1.1062399899999999E-3</c:v>
                </c:pt>
                <c:pt idx="16318">
                  <c:v>1.1063199900000001E-3</c:v>
                </c:pt>
                <c:pt idx="16319">
                  <c:v>1.10639999E-3</c:v>
                </c:pt>
                <c:pt idx="16320">
                  <c:v>1.10647999E-3</c:v>
                </c:pt>
                <c:pt idx="16321">
                  <c:v>1.10655999E-3</c:v>
                </c:pt>
                <c:pt idx="16322">
                  <c:v>1.1066399899999999E-3</c:v>
                </c:pt>
                <c:pt idx="16323">
                  <c:v>1.1067199900000001E-3</c:v>
                </c:pt>
                <c:pt idx="16324">
                  <c:v>1.1067999900000001E-3</c:v>
                </c:pt>
                <c:pt idx="16325">
                  <c:v>1.10687999E-3</c:v>
                </c:pt>
                <c:pt idx="16326">
                  <c:v>1.10695999E-3</c:v>
                </c:pt>
                <c:pt idx="16327">
                  <c:v>1.1070399899999999E-3</c:v>
                </c:pt>
                <c:pt idx="16328">
                  <c:v>1.1071199900000001E-3</c:v>
                </c:pt>
                <c:pt idx="16329">
                  <c:v>1.1071999900000001E-3</c:v>
                </c:pt>
                <c:pt idx="16330">
                  <c:v>1.10727999E-3</c:v>
                </c:pt>
                <c:pt idx="16331">
                  <c:v>1.10735999E-3</c:v>
                </c:pt>
                <c:pt idx="16332">
                  <c:v>1.1074399899999999E-3</c:v>
                </c:pt>
                <c:pt idx="16333">
                  <c:v>1.1075199899999999E-3</c:v>
                </c:pt>
                <c:pt idx="16334">
                  <c:v>1.1075999900000001E-3</c:v>
                </c:pt>
                <c:pt idx="16335">
                  <c:v>1.10767999E-3</c:v>
                </c:pt>
                <c:pt idx="16336">
                  <c:v>1.10775999E-3</c:v>
                </c:pt>
                <c:pt idx="16337">
                  <c:v>1.1078399899999999E-3</c:v>
                </c:pt>
                <c:pt idx="16338">
                  <c:v>1.1079199899999999E-3</c:v>
                </c:pt>
                <c:pt idx="16339">
                  <c:v>1.1079999900000001E-3</c:v>
                </c:pt>
                <c:pt idx="16340">
                  <c:v>1.10807999E-3</c:v>
                </c:pt>
                <c:pt idx="16341">
                  <c:v>1.10815999E-3</c:v>
                </c:pt>
                <c:pt idx="16342">
                  <c:v>1.10823999E-3</c:v>
                </c:pt>
                <c:pt idx="16343">
                  <c:v>1.1083199899999999E-3</c:v>
                </c:pt>
                <c:pt idx="16344">
                  <c:v>1.1083999900000001E-3</c:v>
                </c:pt>
                <c:pt idx="16345">
                  <c:v>1.1084799900000001E-3</c:v>
                </c:pt>
                <c:pt idx="16346">
                  <c:v>1.10855999E-3</c:v>
                </c:pt>
                <c:pt idx="16347">
                  <c:v>1.10863999E-3</c:v>
                </c:pt>
                <c:pt idx="16348">
                  <c:v>1.1087199899999999E-3</c:v>
                </c:pt>
                <c:pt idx="16349">
                  <c:v>1.1087999900000001E-3</c:v>
                </c:pt>
                <c:pt idx="16350">
                  <c:v>1.1088799900000001E-3</c:v>
                </c:pt>
                <c:pt idx="16351">
                  <c:v>1.10895999E-3</c:v>
                </c:pt>
                <c:pt idx="16352">
                  <c:v>1.10903999E-3</c:v>
                </c:pt>
                <c:pt idx="16353">
                  <c:v>1.1091199899999999E-3</c:v>
                </c:pt>
                <c:pt idx="16354">
                  <c:v>1.1091999899999999E-3</c:v>
                </c:pt>
                <c:pt idx="16355">
                  <c:v>1.1092799900000001E-3</c:v>
                </c:pt>
                <c:pt idx="16356">
                  <c:v>1.10935999E-3</c:v>
                </c:pt>
                <c:pt idx="16357">
                  <c:v>1.10943999E-3</c:v>
                </c:pt>
                <c:pt idx="16358">
                  <c:v>1.1095199899999999E-3</c:v>
                </c:pt>
                <c:pt idx="16359">
                  <c:v>1.1095999899999999E-3</c:v>
                </c:pt>
                <c:pt idx="16360">
                  <c:v>1.1096799900000001E-3</c:v>
                </c:pt>
                <c:pt idx="16361">
                  <c:v>1.10975999E-3</c:v>
                </c:pt>
                <c:pt idx="16362">
                  <c:v>1.10983999E-3</c:v>
                </c:pt>
                <c:pt idx="16363">
                  <c:v>1.10991999E-3</c:v>
                </c:pt>
                <c:pt idx="16364">
                  <c:v>1.1099999899999999E-3</c:v>
                </c:pt>
                <c:pt idx="16365">
                  <c:v>1.1100799900000001E-3</c:v>
                </c:pt>
                <c:pt idx="16366">
                  <c:v>1.11015999E-3</c:v>
                </c:pt>
                <c:pt idx="16367">
                  <c:v>1.11023999E-3</c:v>
                </c:pt>
                <c:pt idx="16368">
                  <c:v>1.11031999E-3</c:v>
                </c:pt>
                <c:pt idx="16369">
                  <c:v>1.1103999899999999E-3</c:v>
                </c:pt>
                <c:pt idx="16370">
                  <c:v>1.1104799900000001E-3</c:v>
                </c:pt>
                <c:pt idx="16371">
                  <c:v>1.1105599900000001E-3</c:v>
                </c:pt>
                <c:pt idx="16372">
                  <c:v>1.11063999E-3</c:v>
                </c:pt>
                <c:pt idx="16373">
                  <c:v>1.11071999E-3</c:v>
                </c:pt>
                <c:pt idx="16374">
                  <c:v>1.1107999899999999E-3</c:v>
                </c:pt>
                <c:pt idx="16375">
                  <c:v>1.1108799899999999E-3</c:v>
                </c:pt>
                <c:pt idx="16376">
                  <c:v>1.1109599900000001E-3</c:v>
                </c:pt>
                <c:pt idx="16377">
                  <c:v>1.11103999E-3</c:v>
                </c:pt>
                <c:pt idx="16378">
                  <c:v>1.11111999E-3</c:v>
                </c:pt>
                <c:pt idx="16379">
                  <c:v>1.1111999899999999E-3</c:v>
                </c:pt>
                <c:pt idx="16380">
                  <c:v>1.1112799899999999E-3</c:v>
                </c:pt>
                <c:pt idx="16381">
                  <c:v>1.1113599900000001E-3</c:v>
                </c:pt>
                <c:pt idx="16382">
                  <c:v>1.11143999E-3</c:v>
                </c:pt>
                <c:pt idx="16383">
                  <c:v>1.11151999E-3</c:v>
                </c:pt>
                <c:pt idx="16384">
                  <c:v>1.11159999E-3</c:v>
                </c:pt>
                <c:pt idx="16385">
                  <c:v>1.1116799899999999E-3</c:v>
                </c:pt>
                <c:pt idx="16386">
                  <c:v>1.1117599900000001E-3</c:v>
                </c:pt>
                <c:pt idx="16387">
                  <c:v>1.11183999E-3</c:v>
                </c:pt>
                <c:pt idx="16388">
                  <c:v>1.11191999E-3</c:v>
                </c:pt>
                <c:pt idx="16389">
                  <c:v>1.11199999E-3</c:v>
                </c:pt>
                <c:pt idx="16390">
                  <c:v>1.1120799899999999E-3</c:v>
                </c:pt>
                <c:pt idx="16391">
                  <c:v>1.1121599900000001E-3</c:v>
                </c:pt>
                <c:pt idx="16392">
                  <c:v>1.1122399900000001E-3</c:v>
                </c:pt>
                <c:pt idx="16393">
                  <c:v>1.11231999E-3</c:v>
                </c:pt>
                <c:pt idx="16394">
                  <c:v>1.11239999E-3</c:v>
                </c:pt>
                <c:pt idx="16395">
                  <c:v>1.1124799899999999E-3</c:v>
                </c:pt>
                <c:pt idx="16396">
                  <c:v>1.1125599900000001E-3</c:v>
                </c:pt>
                <c:pt idx="16397">
                  <c:v>1.1126399900000001E-3</c:v>
                </c:pt>
                <c:pt idx="16398">
                  <c:v>1.11271999E-3</c:v>
                </c:pt>
                <c:pt idx="16399">
                  <c:v>1.11279999E-3</c:v>
                </c:pt>
                <c:pt idx="16400">
                  <c:v>1.1128799899999999E-3</c:v>
                </c:pt>
                <c:pt idx="16401">
                  <c:v>1.1129599899999999E-3</c:v>
                </c:pt>
                <c:pt idx="16402">
                  <c:v>1.1130399900000001E-3</c:v>
                </c:pt>
                <c:pt idx="16403">
                  <c:v>1.11311999E-3</c:v>
                </c:pt>
                <c:pt idx="16404">
                  <c:v>1.11319999E-3</c:v>
                </c:pt>
                <c:pt idx="16405">
                  <c:v>1.11327999E-3</c:v>
                </c:pt>
                <c:pt idx="16406">
                  <c:v>1.1133599899999999E-3</c:v>
                </c:pt>
                <c:pt idx="16407">
                  <c:v>1.1134399900000001E-3</c:v>
                </c:pt>
                <c:pt idx="16408">
                  <c:v>1.11351999E-3</c:v>
                </c:pt>
                <c:pt idx="16409">
                  <c:v>1.11359999E-3</c:v>
                </c:pt>
                <c:pt idx="16410">
                  <c:v>1.11367999E-3</c:v>
                </c:pt>
                <c:pt idx="16411">
                  <c:v>1.1137599899999999E-3</c:v>
                </c:pt>
                <c:pt idx="16412">
                  <c:v>1.1138399900000001E-3</c:v>
                </c:pt>
                <c:pt idx="16413">
                  <c:v>1.1139199900000001E-3</c:v>
                </c:pt>
                <c:pt idx="16414">
                  <c:v>1.11399999E-3</c:v>
                </c:pt>
                <c:pt idx="16415">
                  <c:v>1.11407999E-3</c:v>
                </c:pt>
                <c:pt idx="16416">
                  <c:v>1.1141599899999999E-3</c:v>
                </c:pt>
                <c:pt idx="16417">
                  <c:v>1.1142399900000001E-3</c:v>
                </c:pt>
                <c:pt idx="16418">
                  <c:v>1.1143199900000001E-3</c:v>
                </c:pt>
                <c:pt idx="16419">
                  <c:v>1.11439999E-3</c:v>
                </c:pt>
                <c:pt idx="16420">
                  <c:v>1.11447999E-3</c:v>
                </c:pt>
                <c:pt idx="16421">
                  <c:v>1.1145599899999999E-3</c:v>
                </c:pt>
                <c:pt idx="16422">
                  <c:v>1.1146399899999999E-3</c:v>
                </c:pt>
                <c:pt idx="16423">
                  <c:v>1.1147199900000001E-3</c:v>
                </c:pt>
                <c:pt idx="16424">
                  <c:v>1.11479999E-3</c:v>
                </c:pt>
                <c:pt idx="16425">
                  <c:v>1.11487999E-3</c:v>
                </c:pt>
                <c:pt idx="16426">
                  <c:v>1.1149599899999999E-3</c:v>
                </c:pt>
                <c:pt idx="16427">
                  <c:v>1.1150399899999999E-3</c:v>
                </c:pt>
                <c:pt idx="16428">
                  <c:v>1.1151199900000001E-3</c:v>
                </c:pt>
                <c:pt idx="16429">
                  <c:v>1.11519999E-3</c:v>
                </c:pt>
                <c:pt idx="16430">
                  <c:v>1.11527999E-3</c:v>
                </c:pt>
                <c:pt idx="16431">
                  <c:v>1.11535999E-3</c:v>
                </c:pt>
                <c:pt idx="16432">
                  <c:v>1.1154399899999999E-3</c:v>
                </c:pt>
                <c:pt idx="16433">
                  <c:v>1.1155199900000001E-3</c:v>
                </c:pt>
                <c:pt idx="16434">
                  <c:v>1.1155999900000001E-3</c:v>
                </c:pt>
                <c:pt idx="16435">
                  <c:v>1.11567999E-3</c:v>
                </c:pt>
                <c:pt idx="16436">
                  <c:v>1.11575999E-3</c:v>
                </c:pt>
                <c:pt idx="16437">
                  <c:v>1.1158399899999999E-3</c:v>
                </c:pt>
                <c:pt idx="16438">
                  <c:v>1.1159199900000001E-3</c:v>
                </c:pt>
                <c:pt idx="16439">
                  <c:v>1.1159999900000001E-3</c:v>
                </c:pt>
                <c:pt idx="16440">
                  <c:v>1.11607999E-3</c:v>
                </c:pt>
                <c:pt idx="16441">
                  <c:v>1.11615999E-3</c:v>
                </c:pt>
                <c:pt idx="16442">
                  <c:v>1.1162399899999999E-3</c:v>
                </c:pt>
                <c:pt idx="16443">
                  <c:v>1.1163199899999999E-3</c:v>
                </c:pt>
                <c:pt idx="16444">
                  <c:v>1.1163999900000001E-3</c:v>
                </c:pt>
                <c:pt idx="16445">
                  <c:v>1.11647999E-3</c:v>
                </c:pt>
                <c:pt idx="16446">
                  <c:v>1.11655999E-3</c:v>
                </c:pt>
                <c:pt idx="16447">
                  <c:v>1.1166399899999999E-3</c:v>
                </c:pt>
                <c:pt idx="16448">
                  <c:v>1.1167199899999999E-3</c:v>
                </c:pt>
                <c:pt idx="16449">
                  <c:v>1.1167999900000001E-3</c:v>
                </c:pt>
                <c:pt idx="16450">
                  <c:v>1.11687999E-3</c:v>
                </c:pt>
                <c:pt idx="16451">
                  <c:v>1.11695999E-3</c:v>
                </c:pt>
                <c:pt idx="16452">
                  <c:v>1.11703999E-3</c:v>
                </c:pt>
                <c:pt idx="16453">
                  <c:v>1.1171199899999999E-3</c:v>
                </c:pt>
                <c:pt idx="16454">
                  <c:v>1.1171999900000001E-3</c:v>
                </c:pt>
                <c:pt idx="16455">
                  <c:v>1.11727999E-3</c:v>
                </c:pt>
                <c:pt idx="16456">
                  <c:v>1.11735999E-3</c:v>
                </c:pt>
                <c:pt idx="16457">
                  <c:v>1.11743999E-3</c:v>
                </c:pt>
                <c:pt idx="16458">
                  <c:v>1.1175199899999999E-3</c:v>
                </c:pt>
                <c:pt idx="16459">
                  <c:v>1.1175999900000001E-3</c:v>
                </c:pt>
                <c:pt idx="16460">
                  <c:v>1.1176799900000001E-3</c:v>
                </c:pt>
                <c:pt idx="16461">
                  <c:v>1.11775999E-3</c:v>
                </c:pt>
                <c:pt idx="16462">
                  <c:v>1.11783999E-3</c:v>
                </c:pt>
                <c:pt idx="16463">
                  <c:v>1.1179199899999999E-3</c:v>
                </c:pt>
                <c:pt idx="16464">
                  <c:v>1.1179999899999999E-3</c:v>
                </c:pt>
                <c:pt idx="16465">
                  <c:v>1.1180799900000001E-3</c:v>
                </c:pt>
                <c:pt idx="16466">
                  <c:v>1.11815999E-3</c:v>
                </c:pt>
                <c:pt idx="16467">
                  <c:v>1.11823999E-3</c:v>
                </c:pt>
                <c:pt idx="16468">
                  <c:v>1.1183199899999999E-3</c:v>
                </c:pt>
                <c:pt idx="16469">
                  <c:v>1.1183999899999999E-3</c:v>
                </c:pt>
                <c:pt idx="16470">
                  <c:v>1.1184799900000001E-3</c:v>
                </c:pt>
                <c:pt idx="16471">
                  <c:v>1.11855999E-3</c:v>
                </c:pt>
                <c:pt idx="16472">
                  <c:v>1.11863999E-3</c:v>
                </c:pt>
                <c:pt idx="16473">
                  <c:v>1.11871999E-3</c:v>
                </c:pt>
                <c:pt idx="16474">
                  <c:v>1.1187999899999999E-3</c:v>
                </c:pt>
                <c:pt idx="16475">
                  <c:v>1.1188799900000001E-3</c:v>
                </c:pt>
                <c:pt idx="16476">
                  <c:v>1.11895999E-3</c:v>
                </c:pt>
                <c:pt idx="16477">
                  <c:v>1.11903999E-3</c:v>
                </c:pt>
                <c:pt idx="16478">
                  <c:v>1.11911999E-3</c:v>
                </c:pt>
                <c:pt idx="16479">
                  <c:v>1.1191999899999999E-3</c:v>
                </c:pt>
                <c:pt idx="16480">
                  <c:v>1.1192799900000001E-3</c:v>
                </c:pt>
                <c:pt idx="16481">
                  <c:v>1.1193599900000001E-3</c:v>
                </c:pt>
                <c:pt idx="16482">
                  <c:v>1.11943999E-3</c:v>
                </c:pt>
                <c:pt idx="16483">
                  <c:v>1.11951999E-3</c:v>
                </c:pt>
                <c:pt idx="16484">
                  <c:v>1.1195999899999999E-3</c:v>
                </c:pt>
                <c:pt idx="16485">
                  <c:v>1.1196799900000001E-3</c:v>
                </c:pt>
                <c:pt idx="16486">
                  <c:v>1.1197599900000001E-3</c:v>
                </c:pt>
                <c:pt idx="16487">
                  <c:v>1.11983999E-3</c:v>
                </c:pt>
                <c:pt idx="16488">
                  <c:v>1.11991999E-3</c:v>
                </c:pt>
                <c:pt idx="16489">
                  <c:v>1.1199999899999999E-3</c:v>
                </c:pt>
                <c:pt idx="16490">
                  <c:v>1.1200799899999999E-3</c:v>
                </c:pt>
                <c:pt idx="16491">
                  <c:v>1.1201599900000001E-3</c:v>
                </c:pt>
                <c:pt idx="16492">
                  <c:v>1.12023999E-3</c:v>
                </c:pt>
                <c:pt idx="16493">
                  <c:v>1.12031999E-3</c:v>
                </c:pt>
                <c:pt idx="16494">
                  <c:v>1.12039999E-3</c:v>
                </c:pt>
                <c:pt idx="16495">
                  <c:v>1.1204799899999999E-3</c:v>
                </c:pt>
                <c:pt idx="16496">
                  <c:v>1.1205599900000001E-3</c:v>
                </c:pt>
                <c:pt idx="16497">
                  <c:v>1.12063999E-3</c:v>
                </c:pt>
                <c:pt idx="16498">
                  <c:v>1.12071999E-3</c:v>
                </c:pt>
                <c:pt idx="16499">
                  <c:v>1.12079999E-3</c:v>
                </c:pt>
                <c:pt idx="16500">
                  <c:v>1.1208799899999999E-3</c:v>
                </c:pt>
                <c:pt idx="16501">
                  <c:v>1.1209599900000001E-3</c:v>
                </c:pt>
                <c:pt idx="16502">
                  <c:v>1.1210399900000001E-3</c:v>
                </c:pt>
                <c:pt idx="16503">
                  <c:v>1.12111999E-3</c:v>
                </c:pt>
                <c:pt idx="16504">
                  <c:v>1.12119999E-3</c:v>
                </c:pt>
                <c:pt idx="16505">
                  <c:v>1.1212799899999999E-3</c:v>
                </c:pt>
                <c:pt idx="16506">
                  <c:v>1.1213599900000001E-3</c:v>
                </c:pt>
                <c:pt idx="16507">
                  <c:v>1.1214399900000001E-3</c:v>
                </c:pt>
                <c:pt idx="16508">
                  <c:v>1.12151999E-3</c:v>
                </c:pt>
                <c:pt idx="16509">
                  <c:v>1.12159999E-3</c:v>
                </c:pt>
                <c:pt idx="16510">
                  <c:v>1.1216799899999999E-3</c:v>
                </c:pt>
                <c:pt idx="16511">
                  <c:v>1.1217599899999999E-3</c:v>
                </c:pt>
                <c:pt idx="16512">
                  <c:v>1.1218399900000001E-3</c:v>
                </c:pt>
                <c:pt idx="16513">
                  <c:v>1.12191999E-3</c:v>
                </c:pt>
                <c:pt idx="16514">
                  <c:v>1.12199999E-3</c:v>
                </c:pt>
                <c:pt idx="16515">
                  <c:v>1.1220799899999999E-3</c:v>
                </c:pt>
                <c:pt idx="16516">
                  <c:v>1.1221599899999999E-3</c:v>
                </c:pt>
                <c:pt idx="16517">
                  <c:v>1.1222399900000001E-3</c:v>
                </c:pt>
                <c:pt idx="16518">
                  <c:v>1.12231999E-3</c:v>
                </c:pt>
                <c:pt idx="16519">
                  <c:v>1.12239999E-3</c:v>
                </c:pt>
                <c:pt idx="16520">
                  <c:v>1.12247999E-3</c:v>
                </c:pt>
                <c:pt idx="16521">
                  <c:v>1.1225599899999999E-3</c:v>
                </c:pt>
                <c:pt idx="16522">
                  <c:v>1.1226399900000001E-3</c:v>
                </c:pt>
                <c:pt idx="16523">
                  <c:v>1.1227199900000001E-3</c:v>
                </c:pt>
                <c:pt idx="16524">
                  <c:v>1.12279999E-3</c:v>
                </c:pt>
                <c:pt idx="16525">
                  <c:v>1.12287999E-3</c:v>
                </c:pt>
                <c:pt idx="16526">
                  <c:v>1.1229599899999999E-3</c:v>
                </c:pt>
                <c:pt idx="16527">
                  <c:v>1.1230399900000001E-3</c:v>
                </c:pt>
                <c:pt idx="16528">
                  <c:v>1.1231199900000001E-3</c:v>
                </c:pt>
                <c:pt idx="16529">
                  <c:v>1.12319999E-3</c:v>
                </c:pt>
                <c:pt idx="16530">
                  <c:v>1.12327999E-3</c:v>
                </c:pt>
                <c:pt idx="16531">
                  <c:v>1.1233599899999999E-3</c:v>
                </c:pt>
                <c:pt idx="16532">
                  <c:v>1.1234399899999999E-3</c:v>
                </c:pt>
                <c:pt idx="16533">
                  <c:v>1.1235199900000001E-3</c:v>
                </c:pt>
                <c:pt idx="16534">
                  <c:v>1.12359999E-3</c:v>
                </c:pt>
                <c:pt idx="16535">
                  <c:v>1.12367999E-3</c:v>
                </c:pt>
                <c:pt idx="16536">
                  <c:v>1.1237599899999999E-3</c:v>
                </c:pt>
                <c:pt idx="16537">
                  <c:v>1.1238399899999999E-3</c:v>
                </c:pt>
                <c:pt idx="16538">
                  <c:v>1.1239199900000001E-3</c:v>
                </c:pt>
                <c:pt idx="16539">
                  <c:v>1.12399999E-3</c:v>
                </c:pt>
                <c:pt idx="16540">
                  <c:v>1.12407999E-3</c:v>
                </c:pt>
                <c:pt idx="16541">
                  <c:v>1.12415999E-3</c:v>
                </c:pt>
                <c:pt idx="16542">
                  <c:v>1.1242399899999999E-3</c:v>
                </c:pt>
                <c:pt idx="16543">
                  <c:v>1.1243199900000001E-3</c:v>
                </c:pt>
                <c:pt idx="16544">
                  <c:v>1.12439999E-3</c:v>
                </c:pt>
                <c:pt idx="16545">
                  <c:v>1.12447999E-3</c:v>
                </c:pt>
                <c:pt idx="16546">
                  <c:v>1.12455999E-3</c:v>
                </c:pt>
                <c:pt idx="16547">
                  <c:v>1.1246399899999999E-3</c:v>
                </c:pt>
                <c:pt idx="16548">
                  <c:v>1.1247199900000001E-3</c:v>
                </c:pt>
                <c:pt idx="16549">
                  <c:v>1.1247999900000001E-3</c:v>
                </c:pt>
                <c:pt idx="16550">
                  <c:v>1.12487999E-3</c:v>
                </c:pt>
                <c:pt idx="16551">
                  <c:v>1.12495999E-3</c:v>
                </c:pt>
                <c:pt idx="16552">
                  <c:v>1.1250399899999999E-3</c:v>
                </c:pt>
                <c:pt idx="16553">
                  <c:v>1.1251199899999999E-3</c:v>
                </c:pt>
                <c:pt idx="16554">
                  <c:v>1.1251999900000001E-3</c:v>
                </c:pt>
                <c:pt idx="16555">
                  <c:v>1.12527999E-3</c:v>
                </c:pt>
                <c:pt idx="16556">
                  <c:v>1.12535999E-3</c:v>
                </c:pt>
                <c:pt idx="16557">
                  <c:v>1.1254399899999999E-3</c:v>
                </c:pt>
                <c:pt idx="16558">
                  <c:v>1.1255199899999999E-3</c:v>
                </c:pt>
                <c:pt idx="16559">
                  <c:v>1.1255999900000001E-3</c:v>
                </c:pt>
                <c:pt idx="16560">
                  <c:v>1.12567999E-3</c:v>
                </c:pt>
                <c:pt idx="16561">
                  <c:v>1.12575999E-3</c:v>
                </c:pt>
                <c:pt idx="16562">
                  <c:v>1.12583999E-3</c:v>
                </c:pt>
                <c:pt idx="16563">
                  <c:v>1.1259199899999999E-3</c:v>
                </c:pt>
                <c:pt idx="16564">
                  <c:v>1.1259999900000001E-3</c:v>
                </c:pt>
                <c:pt idx="16565">
                  <c:v>1.12607999E-3</c:v>
                </c:pt>
                <c:pt idx="16566">
                  <c:v>1.12615999E-3</c:v>
                </c:pt>
                <c:pt idx="16567">
                  <c:v>1.12623999E-3</c:v>
                </c:pt>
                <c:pt idx="16568">
                  <c:v>1.1263199899999999E-3</c:v>
                </c:pt>
                <c:pt idx="16569">
                  <c:v>1.1263999900000001E-3</c:v>
                </c:pt>
                <c:pt idx="16570">
                  <c:v>1.1264799900000001E-3</c:v>
                </c:pt>
                <c:pt idx="16571">
                  <c:v>1.12655999E-3</c:v>
                </c:pt>
                <c:pt idx="16572">
                  <c:v>1.12663999E-3</c:v>
                </c:pt>
                <c:pt idx="16573">
                  <c:v>1.1267199899999999E-3</c:v>
                </c:pt>
                <c:pt idx="16574">
                  <c:v>1.1267999900000001E-3</c:v>
                </c:pt>
                <c:pt idx="16575">
                  <c:v>1.1268799900000001E-3</c:v>
                </c:pt>
                <c:pt idx="16576">
                  <c:v>1.12695999E-3</c:v>
                </c:pt>
                <c:pt idx="16577">
                  <c:v>1.12703999E-3</c:v>
                </c:pt>
                <c:pt idx="16578">
                  <c:v>1.1271199899999999E-3</c:v>
                </c:pt>
                <c:pt idx="16579">
                  <c:v>1.1271999899999999E-3</c:v>
                </c:pt>
                <c:pt idx="16580">
                  <c:v>1.1272799900000001E-3</c:v>
                </c:pt>
                <c:pt idx="16581">
                  <c:v>1.12735999E-3</c:v>
                </c:pt>
                <c:pt idx="16582">
                  <c:v>1.12743999E-3</c:v>
                </c:pt>
                <c:pt idx="16583">
                  <c:v>1.12751999E-3</c:v>
                </c:pt>
                <c:pt idx="16584">
                  <c:v>1.1275999899999999E-3</c:v>
                </c:pt>
                <c:pt idx="16585">
                  <c:v>1.1276799900000001E-3</c:v>
                </c:pt>
                <c:pt idx="16586">
                  <c:v>1.12775999E-3</c:v>
                </c:pt>
                <c:pt idx="16587">
                  <c:v>1.12783999E-3</c:v>
                </c:pt>
                <c:pt idx="16588">
                  <c:v>1.12791999E-3</c:v>
                </c:pt>
                <c:pt idx="16589">
                  <c:v>1.1279999899999999E-3</c:v>
                </c:pt>
                <c:pt idx="16590">
                  <c:v>1.1280799900000001E-3</c:v>
                </c:pt>
                <c:pt idx="16591">
                  <c:v>1.1281599900000001E-3</c:v>
                </c:pt>
                <c:pt idx="16592">
                  <c:v>1.12823999E-3</c:v>
                </c:pt>
                <c:pt idx="16593">
                  <c:v>1.12831999E-3</c:v>
                </c:pt>
                <c:pt idx="16594">
                  <c:v>1.1283999899999999E-3</c:v>
                </c:pt>
                <c:pt idx="16595">
                  <c:v>1.1284799900000001E-3</c:v>
                </c:pt>
                <c:pt idx="16596">
                  <c:v>1.1285599900000001E-3</c:v>
                </c:pt>
                <c:pt idx="16597">
                  <c:v>1.12863999E-3</c:v>
                </c:pt>
                <c:pt idx="16598">
                  <c:v>1.12871999E-3</c:v>
                </c:pt>
                <c:pt idx="16599">
                  <c:v>1.1287999899999999E-3</c:v>
                </c:pt>
                <c:pt idx="16600">
                  <c:v>1.1288799899999999E-3</c:v>
                </c:pt>
                <c:pt idx="16601">
                  <c:v>1.1289599900000001E-3</c:v>
                </c:pt>
                <c:pt idx="16602">
                  <c:v>1.12903999E-3</c:v>
                </c:pt>
                <c:pt idx="16603">
                  <c:v>1.12911999E-3</c:v>
                </c:pt>
                <c:pt idx="16604">
                  <c:v>1.1291999899999999E-3</c:v>
                </c:pt>
                <c:pt idx="16605">
                  <c:v>1.1292799899999999E-3</c:v>
                </c:pt>
                <c:pt idx="16606">
                  <c:v>1.1293599900000001E-3</c:v>
                </c:pt>
                <c:pt idx="16607">
                  <c:v>1.12943999E-3</c:v>
                </c:pt>
                <c:pt idx="16608">
                  <c:v>1.12951999E-3</c:v>
                </c:pt>
                <c:pt idx="16609">
                  <c:v>1.12959999E-3</c:v>
                </c:pt>
                <c:pt idx="16610">
                  <c:v>1.1296799899999999E-3</c:v>
                </c:pt>
                <c:pt idx="16611">
                  <c:v>1.1297599900000001E-3</c:v>
                </c:pt>
                <c:pt idx="16612">
                  <c:v>1.1298399900000001E-3</c:v>
                </c:pt>
                <c:pt idx="16613">
                  <c:v>1.12991999E-3</c:v>
                </c:pt>
                <c:pt idx="16614">
                  <c:v>1.12999999E-3</c:v>
                </c:pt>
                <c:pt idx="16615">
                  <c:v>1.1300799899999999E-3</c:v>
                </c:pt>
                <c:pt idx="16616">
                  <c:v>1.1301599900000001E-3</c:v>
                </c:pt>
                <c:pt idx="16617">
                  <c:v>1.1302399900000001E-3</c:v>
                </c:pt>
                <c:pt idx="16618">
                  <c:v>1.13031999E-3</c:v>
                </c:pt>
                <c:pt idx="16619">
                  <c:v>1.13039999E-3</c:v>
                </c:pt>
                <c:pt idx="16620">
                  <c:v>1.1304799899999999E-3</c:v>
                </c:pt>
                <c:pt idx="16621">
                  <c:v>1.1305599899999999E-3</c:v>
                </c:pt>
                <c:pt idx="16622">
                  <c:v>1.1306399900000001E-3</c:v>
                </c:pt>
                <c:pt idx="16623">
                  <c:v>1.13071999E-3</c:v>
                </c:pt>
                <c:pt idx="16624">
                  <c:v>1.13079999E-3</c:v>
                </c:pt>
                <c:pt idx="16625">
                  <c:v>1.1308799899999999E-3</c:v>
                </c:pt>
                <c:pt idx="16626">
                  <c:v>1.1309599899999999E-3</c:v>
                </c:pt>
                <c:pt idx="16627">
                  <c:v>1.1310399900000001E-3</c:v>
                </c:pt>
                <c:pt idx="16628">
                  <c:v>1.13111999E-3</c:v>
                </c:pt>
                <c:pt idx="16629">
                  <c:v>1.13119999E-3</c:v>
                </c:pt>
                <c:pt idx="16630">
                  <c:v>1.13127999E-3</c:v>
                </c:pt>
                <c:pt idx="16631">
                  <c:v>1.1313599899999999E-3</c:v>
                </c:pt>
                <c:pt idx="16632">
                  <c:v>1.1314399900000001E-3</c:v>
                </c:pt>
                <c:pt idx="16633">
                  <c:v>1.13151999E-3</c:v>
                </c:pt>
                <c:pt idx="16634">
                  <c:v>1.13159999E-3</c:v>
                </c:pt>
                <c:pt idx="16635">
                  <c:v>1.13167999E-3</c:v>
                </c:pt>
                <c:pt idx="16636">
                  <c:v>1.1317599899999999E-3</c:v>
                </c:pt>
                <c:pt idx="16637">
                  <c:v>1.1318399900000001E-3</c:v>
                </c:pt>
                <c:pt idx="16638">
                  <c:v>1.1319199900000001E-3</c:v>
                </c:pt>
                <c:pt idx="16639">
                  <c:v>1.13199999E-3</c:v>
                </c:pt>
                <c:pt idx="16640">
                  <c:v>1.13207999E-3</c:v>
                </c:pt>
                <c:pt idx="16641">
                  <c:v>1.1321599899999999E-3</c:v>
                </c:pt>
                <c:pt idx="16642">
                  <c:v>1.1322399899999999E-3</c:v>
                </c:pt>
                <c:pt idx="16643">
                  <c:v>1.1323199900000001E-3</c:v>
                </c:pt>
                <c:pt idx="16644">
                  <c:v>1.13239999E-3</c:v>
                </c:pt>
                <c:pt idx="16645">
                  <c:v>1.13247999E-3</c:v>
                </c:pt>
                <c:pt idx="16646">
                  <c:v>1.1325599899999999E-3</c:v>
                </c:pt>
                <c:pt idx="16647">
                  <c:v>1.1326399899999999E-3</c:v>
                </c:pt>
                <c:pt idx="16648">
                  <c:v>1.1327199900000001E-3</c:v>
                </c:pt>
                <c:pt idx="16649">
                  <c:v>1.13279999E-3</c:v>
                </c:pt>
                <c:pt idx="16650">
                  <c:v>1.13287999E-3</c:v>
                </c:pt>
                <c:pt idx="16651">
                  <c:v>1.13295999E-3</c:v>
                </c:pt>
                <c:pt idx="16652">
                  <c:v>1.1330399899999999E-3</c:v>
                </c:pt>
                <c:pt idx="16653">
                  <c:v>1.1331199900000001E-3</c:v>
                </c:pt>
                <c:pt idx="16654">
                  <c:v>1.13319999E-3</c:v>
                </c:pt>
                <c:pt idx="16655">
                  <c:v>1.13327999E-3</c:v>
                </c:pt>
                <c:pt idx="16656">
                  <c:v>1.13335999E-3</c:v>
                </c:pt>
                <c:pt idx="16657">
                  <c:v>1.1334399899999999E-3</c:v>
                </c:pt>
                <c:pt idx="16658">
                  <c:v>1.1335199900000001E-3</c:v>
                </c:pt>
                <c:pt idx="16659">
                  <c:v>1.1335999900000001E-3</c:v>
                </c:pt>
                <c:pt idx="16660">
                  <c:v>1.13367999E-3</c:v>
                </c:pt>
                <c:pt idx="16661">
                  <c:v>1.13375999E-3</c:v>
                </c:pt>
                <c:pt idx="16662">
                  <c:v>1.1338399899999999E-3</c:v>
                </c:pt>
                <c:pt idx="16663">
                  <c:v>1.1339199900000001E-3</c:v>
                </c:pt>
                <c:pt idx="16664">
                  <c:v>1.1339999900000001E-3</c:v>
                </c:pt>
                <c:pt idx="16665">
                  <c:v>1.13407999E-3</c:v>
                </c:pt>
                <c:pt idx="16666">
                  <c:v>1.13415999E-3</c:v>
                </c:pt>
                <c:pt idx="16667">
                  <c:v>1.1342399899999999E-3</c:v>
                </c:pt>
                <c:pt idx="16668">
                  <c:v>1.1343199899999999E-3</c:v>
                </c:pt>
                <c:pt idx="16669">
                  <c:v>1.1343999900000001E-3</c:v>
                </c:pt>
                <c:pt idx="16670">
                  <c:v>1.13447999E-3</c:v>
                </c:pt>
                <c:pt idx="16671">
                  <c:v>1.13455999E-3</c:v>
                </c:pt>
                <c:pt idx="16672">
                  <c:v>1.13463999E-3</c:v>
                </c:pt>
                <c:pt idx="16673">
                  <c:v>1.1347199899999999E-3</c:v>
                </c:pt>
                <c:pt idx="16674">
                  <c:v>1.1347999900000001E-3</c:v>
                </c:pt>
                <c:pt idx="16675">
                  <c:v>1.13487999E-3</c:v>
                </c:pt>
                <c:pt idx="16676">
                  <c:v>1.13495999E-3</c:v>
                </c:pt>
                <c:pt idx="16677">
                  <c:v>1.13503999E-3</c:v>
                </c:pt>
                <c:pt idx="16678">
                  <c:v>1.1351199899999999E-3</c:v>
                </c:pt>
                <c:pt idx="16679">
                  <c:v>1.1351999900000001E-3</c:v>
                </c:pt>
                <c:pt idx="16680">
                  <c:v>1.1352799900000001E-3</c:v>
                </c:pt>
                <c:pt idx="16681">
                  <c:v>1.13535999E-3</c:v>
                </c:pt>
                <c:pt idx="16682">
                  <c:v>1.13543999E-3</c:v>
                </c:pt>
                <c:pt idx="16683">
                  <c:v>1.1355199899999999E-3</c:v>
                </c:pt>
                <c:pt idx="16684">
                  <c:v>1.1355999900000001E-3</c:v>
                </c:pt>
                <c:pt idx="16685">
                  <c:v>1.1356799900000001E-3</c:v>
                </c:pt>
                <c:pt idx="16686">
                  <c:v>1.13575999E-3</c:v>
                </c:pt>
                <c:pt idx="16687">
                  <c:v>1.13583999E-3</c:v>
                </c:pt>
                <c:pt idx="16688">
                  <c:v>1.1359199899999999E-3</c:v>
                </c:pt>
                <c:pt idx="16689">
                  <c:v>1.1359999899999999E-3</c:v>
                </c:pt>
                <c:pt idx="16690">
                  <c:v>1.1360799900000001E-3</c:v>
                </c:pt>
                <c:pt idx="16691">
                  <c:v>1.13615999E-3</c:v>
                </c:pt>
                <c:pt idx="16692">
                  <c:v>1.13623999E-3</c:v>
                </c:pt>
                <c:pt idx="16693">
                  <c:v>1.1363199899999999E-3</c:v>
                </c:pt>
                <c:pt idx="16694">
                  <c:v>1.1363999899999999E-3</c:v>
                </c:pt>
                <c:pt idx="16695">
                  <c:v>1.1364799900000001E-3</c:v>
                </c:pt>
                <c:pt idx="16696">
                  <c:v>1.13655999E-3</c:v>
                </c:pt>
                <c:pt idx="16697">
                  <c:v>1.13663999E-3</c:v>
                </c:pt>
                <c:pt idx="16698">
                  <c:v>1.13671999E-3</c:v>
                </c:pt>
                <c:pt idx="16699">
                  <c:v>1.1367999899999999E-3</c:v>
                </c:pt>
                <c:pt idx="16700">
                  <c:v>1.1368799900000001E-3</c:v>
                </c:pt>
                <c:pt idx="16701">
                  <c:v>1.1369599900000001E-3</c:v>
                </c:pt>
                <c:pt idx="16702">
                  <c:v>1.13703999E-3</c:v>
                </c:pt>
                <c:pt idx="16703">
                  <c:v>1.13711999E-3</c:v>
                </c:pt>
                <c:pt idx="16704">
                  <c:v>1.1371999899999999E-3</c:v>
                </c:pt>
                <c:pt idx="16705">
                  <c:v>1.1372799900000001E-3</c:v>
                </c:pt>
                <c:pt idx="16706">
                  <c:v>1.1373599900000001E-3</c:v>
                </c:pt>
                <c:pt idx="16707">
                  <c:v>1.13743999E-3</c:v>
                </c:pt>
                <c:pt idx="16708">
                  <c:v>1.13751999E-3</c:v>
                </c:pt>
                <c:pt idx="16709">
                  <c:v>1.1375999899999999E-3</c:v>
                </c:pt>
                <c:pt idx="16710">
                  <c:v>1.1376799899999999E-3</c:v>
                </c:pt>
                <c:pt idx="16711">
                  <c:v>1.1377599900000001E-3</c:v>
                </c:pt>
                <c:pt idx="16712">
                  <c:v>1.13783999E-3</c:v>
                </c:pt>
                <c:pt idx="16713">
                  <c:v>1.13791999E-3</c:v>
                </c:pt>
                <c:pt idx="16714">
                  <c:v>1.1379999899999999E-3</c:v>
                </c:pt>
                <c:pt idx="16715">
                  <c:v>1.1380799899999999E-3</c:v>
                </c:pt>
                <c:pt idx="16716">
                  <c:v>1.1381599900000001E-3</c:v>
                </c:pt>
                <c:pt idx="16717">
                  <c:v>1.13823999E-3</c:v>
                </c:pt>
                <c:pt idx="16718">
                  <c:v>1.13831999E-3</c:v>
                </c:pt>
                <c:pt idx="16719">
                  <c:v>1.13839999E-3</c:v>
                </c:pt>
                <c:pt idx="16720">
                  <c:v>1.1384799899999999E-3</c:v>
                </c:pt>
                <c:pt idx="16721">
                  <c:v>1.1385599900000001E-3</c:v>
                </c:pt>
                <c:pt idx="16722">
                  <c:v>1.13863999E-3</c:v>
                </c:pt>
                <c:pt idx="16723">
                  <c:v>1.13871999E-3</c:v>
                </c:pt>
                <c:pt idx="16724">
                  <c:v>1.13879999E-3</c:v>
                </c:pt>
                <c:pt idx="16725">
                  <c:v>1.1388799899999999E-3</c:v>
                </c:pt>
                <c:pt idx="16726">
                  <c:v>1.1389599900000001E-3</c:v>
                </c:pt>
                <c:pt idx="16727">
                  <c:v>1.1390399900000001E-3</c:v>
                </c:pt>
                <c:pt idx="16728">
                  <c:v>1.13911999E-3</c:v>
                </c:pt>
                <c:pt idx="16729">
                  <c:v>1.13919999E-3</c:v>
                </c:pt>
                <c:pt idx="16730">
                  <c:v>1.1392799899999999E-3</c:v>
                </c:pt>
                <c:pt idx="16731">
                  <c:v>1.1393599899999999E-3</c:v>
                </c:pt>
                <c:pt idx="16732">
                  <c:v>1.1394399900000001E-3</c:v>
                </c:pt>
                <c:pt idx="16733">
                  <c:v>1.13951999E-3</c:v>
                </c:pt>
                <c:pt idx="16734">
                  <c:v>1.13959999E-3</c:v>
                </c:pt>
                <c:pt idx="16735">
                  <c:v>1.1396799899999999E-3</c:v>
                </c:pt>
                <c:pt idx="16736">
                  <c:v>1.1397599899999999E-3</c:v>
                </c:pt>
                <c:pt idx="16737">
                  <c:v>1.1398399900000001E-3</c:v>
                </c:pt>
                <c:pt idx="16738">
                  <c:v>1.13991999E-3</c:v>
                </c:pt>
                <c:pt idx="16739">
                  <c:v>1.13999999E-3</c:v>
                </c:pt>
                <c:pt idx="16740">
                  <c:v>1.14007999E-3</c:v>
                </c:pt>
                <c:pt idx="16741">
                  <c:v>1.1401599899999999E-3</c:v>
                </c:pt>
                <c:pt idx="16742">
                  <c:v>1.1402399900000001E-3</c:v>
                </c:pt>
                <c:pt idx="16743">
                  <c:v>1.14031999E-3</c:v>
                </c:pt>
                <c:pt idx="16744">
                  <c:v>1.14039999E-3</c:v>
                </c:pt>
                <c:pt idx="16745">
                  <c:v>1.14047999E-3</c:v>
                </c:pt>
                <c:pt idx="16746">
                  <c:v>1.1405599899999999E-3</c:v>
                </c:pt>
                <c:pt idx="16747">
                  <c:v>1.1406399900000001E-3</c:v>
                </c:pt>
                <c:pt idx="16748">
                  <c:v>1.1407199900000001E-3</c:v>
                </c:pt>
                <c:pt idx="16749">
                  <c:v>1.14079999E-3</c:v>
                </c:pt>
                <c:pt idx="16750">
                  <c:v>1.14087999E-3</c:v>
                </c:pt>
                <c:pt idx="16751">
                  <c:v>1.1409599899999999E-3</c:v>
                </c:pt>
                <c:pt idx="16752">
                  <c:v>1.1410399900000001E-3</c:v>
                </c:pt>
                <c:pt idx="16753">
                  <c:v>1.1411199900000001E-3</c:v>
                </c:pt>
                <c:pt idx="16754">
                  <c:v>1.14119999E-3</c:v>
                </c:pt>
                <c:pt idx="16755">
                  <c:v>1.14127999E-3</c:v>
                </c:pt>
                <c:pt idx="16756">
                  <c:v>1.1413599899999999E-3</c:v>
                </c:pt>
                <c:pt idx="16757">
                  <c:v>1.1414399899999999E-3</c:v>
                </c:pt>
                <c:pt idx="16758">
                  <c:v>1.1415199900000001E-3</c:v>
                </c:pt>
                <c:pt idx="16759">
                  <c:v>1.14159999E-3</c:v>
                </c:pt>
                <c:pt idx="16760">
                  <c:v>1.14167999E-3</c:v>
                </c:pt>
                <c:pt idx="16761">
                  <c:v>1.14175999E-3</c:v>
                </c:pt>
                <c:pt idx="16762">
                  <c:v>1.1418399899999999E-3</c:v>
                </c:pt>
                <c:pt idx="16763">
                  <c:v>1.1419199900000001E-3</c:v>
                </c:pt>
                <c:pt idx="16764">
                  <c:v>1.14199999E-3</c:v>
                </c:pt>
                <c:pt idx="16765">
                  <c:v>1.14207999E-3</c:v>
                </c:pt>
                <c:pt idx="16766">
                  <c:v>1.14215999E-3</c:v>
                </c:pt>
                <c:pt idx="16767">
                  <c:v>1.1422399899999999E-3</c:v>
                </c:pt>
                <c:pt idx="16768">
                  <c:v>1.1423199900000001E-3</c:v>
                </c:pt>
                <c:pt idx="16769">
                  <c:v>1.1423999900000001E-3</c:v>
                </c:pt>
                <c:pt idx="16770">
                  <c:v>1.14247999E-3</c:v>
                </c:pt>
                <c:pt idx="16771">
                  <c:v>1.14255999E-3</c:v>
                </c:pt>
                <c:pt idx="16772">
                  <c:v>1.1426399899999999E-3</c:v>
                </c:pt>
                <c:pt idx="16773">
                  <c:v>1.1427199900000001E-3</c:v>
                </c:pt>
                <c:pt idx="16774">
                  <c:v>1.1427999900000001E-3</c:v>
                </c:pt>
                <c:pt idx="16775">
                  <c:v>1.14287999E-3</c:v>
                </c:pt>
                <c:pt idx="16776">
                  <c:v>1.14295999E-3</c:v>
                </c:pt>
                <c:pt idx="16777">
                  <c:v>1.1430399899999999E-3</c:v>
                </c:pt>
                <c:pt idx="16778">
                  <c:v>1.1431199899999999E-3</c:v>
                </c:pt>
                <c:pt idx="16779">
                  <c:v>1.1431999900000001E-3</c:v>
                </c:pt>
                <c:pt idx="16780">
                  <c:v>1.14327999E-3</c:v>
                </c:pt>
                <c:pt idx="16781">
                  <c:v>1.14335999E-3</c:v>
                </c:pt>
                <c:pt idx="16782">
                  <c:v>1.1434399899999999E-3</c:v>
                </c:pt>
                <c:pt idx="16783">
                  <c:v>1.1435199899999999E-3</c:v>
                </c:pt>
                <c:pt idx="16784">
                  <c:v>1.1435999900000001E-3</c:v>
                </c:pt>
                <c:pt idx="16785">
                  <c:v>1.14367999E-3</c:v>
                </c:pt>
                <c:pt idx="16786">
                  <c:v>1.14375999E-3</c:v>
                </c:pt>
                <c:pt idx="16787">
                  <c:v>1.14383999E-3</c:v>
                </c:pt>
                <c:pt idx="16788">
                  <c:v>1.1439199899999999E-3</c:v>
                </c:pt>
                <c:pt idx="16789">
                  <c:v>1.1439999900000001E-3</c:v>
                </c:pt>
                <c:pt idx="16790">
                  <c:v>1.1440799900000001E-3</c:v>
                </c:pt>
                <c:pt idx="16791">
                  <c:v>1.14415999E-3</c:v>
                </c:pt>
                <c:pt idx="16792">
                  <c:v>1.14423999E-3</c:v>
                </c:pt>
                <c:pt idx="16793">
                  <c:v>1.1443199899999999E-3</c:v>
                </c:pt>
                <c:pt idx="16794">
                  <c:v>1.1443999900000001E-3</c:v>
                </c:pt>
                <c:pt idx="16795">
                  <c:v>1.1444799900000001E-3</c:v>
                </c:pt>
                <c:pt idx="16796">
                  <c:v>1.14455999E-3</c:v>
                </c:pt>
                <c:pt idx="16797">
                  <c:v>1.14463999E-3</c:v>
                </c:pt>
                <c:pt idx="16798">
                  <c:v>1.1447199899999999E-3</c:v>
                </c:pt>
                <c:pt idx="16799">
                  <c:v>1.1447999899999999E-3</c:v>
                </c:pt>
                <c:pt idx="16800">
                  <c:v>1.1448799900000001E-3</c:v>
                </c:pt>
                <c:pt idx="16801">
                  <c:v>1.14495999E-3</c:v>
                </c:pt>
                <c:pt idx="16802">
                  <c:v>1.14503999E-3</c:v>
                </c:pt>
                <c:pt idx="16803">
                  <c:v>1.1451199899999999E-3</c:v>
                </c:pt>
                <c:pt idx="16804">
                  <c:v>1.1451999899999999E-3</c:v>
                </c:pt>
                <c:pt idx="16805">
                  <c:v>1.1452799900000001E-3</c:v>
                </c:pt>
                <c:pt idx="16806">
                  <c:v>1.14535999E-3</c:v>
                </c:pt>
                <c:pt idx="16807">
                  <c:v>1.14543999E-3</c:v>
                </c:pt>
                <c:pt idx="16808">
                  <c:v>1.14551999E-3</c:v>
                </c:pt>
                <c:pt idx="16809">
                  <c:v>1.1455999899999999E-3</c:v>
                </c:pt>
                <c:pt idx="16810">
                  <c:v>1.1456799900000001E-3</c:v>
                </c:pt>
                <c:pt idx="16811">
                  <c:v>1.14575999E-3</c:v>
                </c:pt>
                <c:pt idx="16812">
                  <c:v>1.14583999E-3</c:v>
                </c:pt>
                <c:pt idx="16813">
                  <c:v>1.14591999E-3</c:v>
                </c:pt>
                <c:pt idx="16814">
                  <c:v>1.1459999899999999E-3</c:v>
                </c:pt>
                <c:pt idx="16815">
                  <c:v>1.1460799900000001E-3</c:v>
                </c:pt>
                <c:pt idx="16816">
                  <c:v>1.1461599900000001E-3</c:v>
                </c:pt>
                <c:pt idx="16817">
                  <c:v>1.14623999E-3</c:v>
                </c:pt>
                <c:pt idx="16818">
                  <c:v>1.14631999E-3</c:v>
                </c:pt>
                <c:pt idx="16819">
                  <c:v>1.1463999899999999E-3</c:v>
                </c:pt>
                <c:pt idx="16820">
                  <c:v>1.1464799900000001E-3</c:v>
                </c:pt>
                <c:pt idx="16821">
                  <c:v>1.1465599900000001E-3</c:v>
                </c:pt>
                <c:pt idx="16822">
                  <c:v>1.14663999E-3</c:v>
                </c:pt>
                <c:pt idx="16823">
                  <c:v>1.14671999E-3</c:v>
                </c:pt>
                <c:pt idx="16824">
                  <c:v>1.1467999899999999E-3</c:v>
                </c:pt>
                <c:pt idx="16825">
                  <c:v>1.1468799899999999E-3</c:v>
                </c:pt>
                <c:pt idx="16826">
                  <c:v>1.1469599900000001E-3</c:v>
                </c:pt>
                <c:pt idx="16827">
                  <c:v>1.14703999E-3</c:v>
                </c:pt>
                <c:pt idx="16828">
                  <c:v>1.14711999E-3</c:v>
                </c:pt>
                <c:pt idx="16829">
                  <c:v>1.14719999E-3</c:v>
                </c:pt>
                <c:pt idx="16830">
                  <c:v>1.1472799899999999E-3</c:v>
                </c:pt>
                <c:pt idx="16831">
                  <c:v>1.1473599900000001E-3</c:v>
                </c:pt>
                <c:pt idx="16832">
                  <c:v>1.14743999E-3</c:v>
                </c:pt>
                <c:pt idx="16833">
                  <c:v>1.14751999E-3</c:v>
                </c:pt>
                <c:pt idx="16834">
                  <c:v>1.14759999E-3</c:v>
                </c:pt>
                <c:pt idx="16835">
                  <c:v>1.1476799899999999E-3</c:v>
                </c:pt>
                <c:pt idx="16836">
                  <c:v>1.1477599900000001E-3</c:v>
                </c:pt>
                <c:pt idx="16837">
                  <c:v>1.1478399900000001E-3</c:v>
                </c:pt>
                <c:pt idx="16838">
                  <c:v>1.14791999E-3</c:v>
                </c:pt>
                <c:pt idx="16839">
                  <c:v>1.14799999E-3</c:v>
                </c:pt>
                <c:pt idx="16840">
                  <c:v>1.1480799899999999E-3</c:v>
                </c:pt>
                <c:pt idx="16841">
                  <c:v>1.1481599900000001E-3</c:v>
                </c:pt>
                <c:pt idx="16842">
                  <c:v>1.1482399900000001E-3</c:v>
                </c:pt>
                <c:pt idx="16843">
                  <c:v>1.14831999E-3</c:v>
                </c:pt>
                <c:pt idx="16844">
                  <c:v>1.14839999E-3</c:v>
                </c:pt>
                <c:pt idx="16845">
                  <c:v>1.1484799899999999E-3</c:v>
                </c:pt>
                <c:pt idx="16846">
                  <c:v>1.1485599899999999E-3</c:v>
                </c:pt>
                <c:pt idx="16847">
                  <c:v>1.1486399900000001E-3</c:v>
                </c:pt>
                <c:pt idx="16848">
                  <c:v>1.14871999E-3</c:v>
                </c:pt>
                <c:pt idx="16849">
                  <c:v>1.14879999E-3</c:v>
                </c:pt>
                <c:pt idx="16850">
                  <c:v>1.1488799899999999E-3</c:v>
                </c:pt>
                <c:pt idx="16851">
                  <c:v>1.1489599899999999E-3</c:v>
                </c:pt>
                <c:pt idx="16852">
                  <c:v>1.1490399900000001E-3</c:v>
                </c:pt>
                <c:pt idx="16853">
                  <c:v>1.14911999E-3</c:v>
                </c:pt>
                <c:pt idx="16854">
                  <c:v>1.14919999E-3</c:v>
                </c:pt>
                <c:pt idx="16855">
                  <c:v>1.14927999E-3</c:v>
                </c:pt>
                <c:pt idx="16856">
                  <c:v>1.1493599899999999E-3</c:v>
                </c:pt>
                <c:pt idx="16857">
                  <c:v>1.1494399900000001E-3</c:v>
                </c:pt>
                <c:pt idx="16858">
                  <c:v>1.1495199900000001E-3</c:v>
                </c:pt>
                <c:pt idx="16859">
                  <c:v>1.14959999E-3</c:v>
                </c:pt>
                <c:pt idx="16860">
                  <c:v>1.14967999E-3</c:v>
                </c:pt>
                <c:pt idx="16861">
                  <c:v>1.1497599899999999E-3</c:v>
                </c:pt>
                <c:pt idx="16862">
                  <c:v>1.1498399900000001E-3</c:v>
                </c:pt>
                <c:pt idx="16863">
                  <c:v>1.1499199900000001E-3</c:v>
                </c:pt>
                <c:pt idx="16864">
                  <c:v>1.14999999E-3</c:v>
                </c:pt>
                <c:pt idx="16865">
                  <c:v>1.15007999E-3</c:v>
                </c:pt>
                <c:pt idx="16866">
                  <c:v>1.1501599899999999E-3</c:v>
                </c:pt>
                <c:pt idx="16867">
                  <c:v>1.1502399899999999E-3</c:v>
                </c:pt>
                <c:pt idx="16868">
                  <c:v>1.1503199900000001E-3</c:v>
                </c:pt>
                <c:pt idx="16869">
                  <c:v>1.15039999E-3</c:v>
                </c:pt>
                <c:pt idx="16870">
                  <c:v>1.15047999E-3</c:v>
                </c:pt>
                <c:pt idx="16871">
                  <c:v>1.1505599899999999E-3</c:v>
                </c:pt>
                <c:pt idx="16872">
                  <c:v>1.1506399899999999E-3</c:v>
                </c:pt>
                <c:pt idx="16873">
                  <c:v>1.1507199900000001E-3</c:v>
                </c:pt>
                <c:pt idx="16874">
                  <c:v>1.15079999E-3</c:v>
                </c:pt>
                <c:pt idx="16875">
                  <c:v>1.15087999E-3</c:v>
                </c:pt>
                <c:pt idx="16876">
                  <c:v>1.15095999E-3</c:v>
                </c:pt>
                <c:pt idx="16877">
                  <c:v>1.1510399899999999E-3</c:v>
                </c:pt>
                <c:pt idx="16878">
                  <c:v>1.1511199900000001E-3</c:v>
                </c:pt>
                <c:pt idx="16879">
                  <c:v>1.15119999E-3</c:v>
                </c:pt>
                <c:pt idx="16880">
                  <c:v>1.15127999E-3</c:v>
                </c:pt>
                <c:pt idx="16881">
                  <c:v>1.15135999E-3</c:v>
                </c:pt>
                <c:pt idx="16882">
                  <c:v>1.1514399899999999E-3</c:v>
                </c:pt>
                <c:pt idx="16883">
                  <c:v>1.1515199900000001E-3</c:v>
                </c:pt>
                <c:pt idx="16884">
                  <c:v>1.1515999900000001E-3</c:v>
                </c:pt>
                <c:pt idx="16885">
                  <c:v>1.15167999E-3</c:v>
                </c:pt>
                <c:pt idx="16886">
                  <c:v>1.15175999E-3</c:v>
                </c:pt>
                <c:pt idx="16887">
                  <c:v>1.1518399899999999E-3</c:v>
                </c:pt>
                <c:pt idx="16888">
                  <c:v>1.1519199899999999E-3</c:v>
                </c:pt>
                <c:pt idx="16889">
                  <c:v>1.1519999900000001E-3</c:v>
                </c:pt>
                <c:pt idx="16890">
                  <c:v>1.15207999E-3</c:v>
                </c:pt>
                <c:pt idx="16891">
                  <c:v>1.15215999E-3</c:v>
                </c:pt>
                <c:pt idx="16892">
                  <c:v>1.1522399899999999E-3</c:v>
                </c:pt>
                <c:pt idx="16893">
                  <c:v>1.1523199899999999E-3</c:v>
                </c:pt>
                <c:pt idx="16894">
                  <c:v>1.1523999900000001E-3</c:v>
                </c:pt>
                <c:pt idx="16895">
                  <c:v>1.15247999E-3</c:v>
                </c:pt>
                <c:pt idx="16896">
                  <c:v>1.15255999E-3</c:v>
                </c:pt>
                <c:pt idx="16897">
                  <c:v>1.15263999E-3</c:v>
                </c:pt>
                <c:pt idx="16898">
                  <c:v>1.1527199899999999E-3</c:v>
                </c:pt>
                <c:pt idx="16899">
                  <c:v>1.1527999900000001E-3</c:v>
                </c:pt>
                <c:pt idx="16900">
                  <c:v>1.15287999E-3</c:v>
                </c:pt>
                <c:pt idx="16901">
                  <c:v>1.15295999E-3</c:v>
                </c:pt>
                <c:pt idx="16902">
                  <c:v>1.15303999E-3</c:v>
                </c:pt>
                <c:pt idx="16903">
                  <c:v>1.1531199899999999E-3</c:v>
                </c:pt>
                <c:pt idx="16904">
                  <c:v>1.1531999900000001E-3</c:v>
                </c:pt>
                <c:pt idx="16905">
                  <c:v>1.1532799900000001E-3</c:v>
                </c:pt>
                <c:pt idx="16906">
                  <c:v>1.15335999E-3</c:v>
                </c:pt>
                <c:pt idx="16907">
                  <c:v>1.15343999E-3</c:v>
                </c:pt>
                <c:pt idx="16908">
                  <c:v>1.1535199899999999E-3</c:v>
                </c:pt>
                <c:pt idx="16909">
                  <c:v>1.1535999900000001E-3</c:v>
                </c:pt>
                <c:pt idx="16910">
                  <c:v>1.1536799900000001E-3</c:v>
                </c:pt>
                <c:pt idx="16911">
                  <c:v>1.15375999E-3</c:v>
                </c:pt>
                <c:pt idx="16912">
                  <c:v>1.15383999E-3</c:v>
                </c:pt>
                <c:pt idx="16913">
                  <c:v>1.1539199899999999E-3</c:v>
                </c:pt>
                <c:pt idx="16914">
                  <c:v>1.1539999899999999E-3</c:v>
                </c:pt>
                <c:pt idx="16915">
                  <c:v>1.1540799900000001E-3</c:v>
                </c:pt>
                <c:pt idx="16916">
                  <c:v>1.15415999E-3</c:v>
                </c:pt>
                <c:pt idx="16917">
                  <c:v>1.15423999E-3</c:v>
                </c:pt>
                <c:pt idx="16918">
                  <c:v>1.15431999E-3</c:v>
                </c:pt>
                <c:pt idx="16919">
                  <c:v>1.1543999899999999E-3</c:v>
                </c:pt>
                <c:pt idx="16920">
                  <c:v>1.1544799900000001E-3</c:v>
                </c:pt>
                <c:pt idx="16921">
                  <c:v>1.15455999E-3</c:v>
                </c:pt>
                <c:pt idx="16922">
                  <c:v>1.15463999E-3</c:v>
                </c:pt>
                <c:pt idx="16923">
                  <c:v>1.15471999E-3</c:v>
                </c:pt>
                <c:pt idx="16924">
                  <c:v>1.1547999899999999E-3</c:v>
                </c:pt>
                <c:pt idx="16925">
                  <c:v>1.1548799900000001E-3</c:v>
                </c:pt>
                <c:pt idx="16926">
                  <c:v>1.1549599900000001E-3</c:v>
                </c:pt>
                <c:pt idx="16927">
                  <c:v>1.15503999E-3</c:v>
                </c:pt>
                <c:pt idx="16928">
                  <c:v>1.15511999E-3</c:v>
                </c:pt>
                <c:pt idx="16929">
                  <c:v>1.1551999899999999E-3</c:v>
                </c:pt>
                <c:pt idx="16930">
                  <c:v>1.1552799900000001E-3</c:v>
                </c:pt>
                <c:pt idx="16931">
                  <c:v>1.1553599900000001E-3</c:v>
                </c:pt>
                <c:pt idx="16932">
                  <c:v>1.15543999E-3</c:v>
                </c:pt>
                <c:pt idx="16933">
                  <c:v>1.15551999E-3</c:v>
                </c:pt>
                <c:pt idx="16934">
                  <c:v>1.1555999899999999E-3</c:v>
                </c:pt>
                <c:pt idx="16935">
                  <c:v>1.1556799899999999E-3</c:v>
                </c:pt>
                <c:pt idx="16936">
                  <c:v>1.1557599900000001E-3</c:v>
                </c:pt>
                <c:pt idx="16937">
                  <c:v>1.15583999E-3</c:v>
                </c:pt>
                <c:pt idx="16938">
                  <c:v>1.15591999E-3</c:v>
                </c:pt>
                <c:pt idx="16939">
                  <c:v>1.1559999899999999E-3</c:v>
                </c:pt>
                <c:pt idx="16940">
                  <c:v>1.1560799899999999E-3</c:v>
                </c:pt>
                <c:pt idx="16941">
                  <c:v>1.1561599900000001E-3</c:v>
                </c:pt>
                <c:pt idx="16942">
                  <c:v>1.15623999E-3</c:v>
                </c:pt>
                <c:pt idx="16943">
                  <c:v>1.15631999E-3</c:v>
                </c:pt>
                <c:pt idx="16944">
                  <c:v>1.15639999E-3</c:v>
                </c:pt>
                <c:pt idx="16945">
                  <c:v>1.1564799899999999E-3</c:v>
                </c:pt>
                <c:pt idx="16946">
                  <c:v>1.1565599900000001E-3</c:v>
                </c:pt>
                <c:pt idx="16947">
                  <c:v>1.1566399900000001E-3</c:v>
                </c:pt>
                <c:pt idx="16948">
                  <c:v>1.15671999E-3</c:v>
                </c:pt>
                <c:pt idx="16949">
                  <c:v>1.15679999E-3</c:v>
                </c:pt>
                <c:pt idx="16950">
                  <c:v>1.1568799899999999E-3</c:v>
                </c:pt>
                <c:pt idx="16951">
                  <c:v>1.1569599900000001E-3</c:v>
                </c:pt>
                <c:pt idx="16952">
                  <c:v>1.1570399900000001E-3</c:v>
                </c:pt>
                <c:pt idx="16953">
                  <c:v>1.15711999E-3</c:v>
                </c:pt>
                <c:pt idx="16954">
                  <c:v>1.15719999E-3</c:v>
                </c:pt>
                <c:pt idx="16955">
                  <c:v>1.1572799899999999E-3</c:v>
                </c:pt>
                <c:pt idx="16956">
                  <c:v>1.1573599899999999E-3</c:v>
                </c:pt>
                <c:pt idx="16957">
                  <c:v>1.1574399900000001E-3</c:v>
                </c:pt>
                <c:pt idx="16958">
                  <c:v>1.15751999E-3</c:v>
                </c:pt>
                <c:pt idx="16959">
                  <c:v>1.15759999E-3</c:v>
                </c:pt>
                <c:pt idx="16960">
                  <c:v>1.1576799899999999E-3</c:v>
                </c:pt>
                <c:pt idx="16961">
                  <c:v>1.1577599899999999E-3</c:v>
                </c:pt>
                <c:pt idx="16962">
                  <c:v>1.1578399900000001E-3</c:v>
                </c:pt>
                <c:pt idx="16963">
                  <c:v>1.15791999E-3</c:v>
                </c:pt>
                <c:pt idx="16964">
                  <c:v>1.15799999E-3</c:v>
                </c:pt>
                <c:pt idx="16965">
                  <c:v>1.15807999E-3</c:v>
                </c:pt>
                <c:pt idx="16966">
                  <c:v>1.1581599899999999E-3</c:v>
                </c:pt>
                <c:pt idx="16967">
                  <c:v>1.1582399900000001E-3</c:v>
                </c:pt>
                <c:pt idx="16968">
                  <c:v>1.15831999E-3</c:v>
                </c:pt>
                <c:pt idx="16969">
                  <c:v>1.15839999E-3</c:v>
                </c:pt>
                <c:pt idx="16970">
                  <c:v>1.15847999E-3</c:v>
                </c:pt>
                <c:pt idx="16971">
                  <c:v>1.1585599899999999E-3</c:v>
                </c:pt>
                <c:pt idx="16972">
                  <c:v>1.1586399900000001E-3</c:v>
                </c:pt>
                <c:pt idx="16973">
                  <c:v>1.1587199900000001E-3</c:v>
                </c:pt>
                <c:pt idx="16974">
                  <c:v>1.15879999E-3</c:v>
                </c:pt>
                <c:pt idx="16975">
                  <c:v>1.15887999E-3</c:v>
                </c:pt>
                <c:pt idx="16976">
                  <c:v>1.1589599899999999E-3</c:v>
                </c:pt>
                <c:pt idx="16977">
                  <c:v>1.1590399899999999E-3</c:v>
                </c:pt>
                <c:pt idx="16978">
                  <c:v>1.1591199900000001E-3</c:v>
                </c:pt>
                <c:pt idx="16979">
                  <c:v>1.15919999E-3</c:v>
                </c:pt>
                <c:pt idx="16980">
                  <c:v>1.15927999E-3</c:v>
                </c:pt>
                <c:pt idx="16981">
                  <c:v>1.1593599899999999E-3</c:v>
                </c:pt>
                <c:pt idx="16982">
                  <c:v>1.1594399899999999E-3</c:v>
                </c:pt>
                <c:pt idx="16983">
                  <c:v>1.1595199900000001E-3</c:v>
                </c:pt>
                <c:pt idx="16984">
                  <c:v>1.15959999E-3</c:v>
                </c:pt>
                <c:pt idx="16985">
                  <c:v>1.15967999E-3</c:v>
                </c:pt>
                <c:pt idx="16986">
                  <c:v>1.15975999E-3</c:v>
                </c:pt>
                <c:pt idx="16987">
                  <c:v>1.1598399899999999E-3</c:v>
                </c:pt>
                <c:pt idx="16988">
                  <c:v>1.1599199900000001E-3</c:v>
                </c:pt>
                <c:pt idx="16989">
                  <c:v>1.15999999E-3</c:v>
                </c:pt>
                <c:pt idx="16990">
                  <c:v>1.16007999E-3</c:v>
                </c:pt>
                <c:pt idx="16991">
                  <c:v>1.16015999E-3</c:v>
                </c:pt>
                <c:pt idx="16992">
                  <c:v>1.1602399899999999E-3</c:v>
                </c:pt>
                <c:pt idx="16993">
                  <c:v>1.1603199900000001E-3</c:v>
                </c:pt>
                <c:pt idx="16994">
                  <c:v>1.1603999900000001E-3</c:v>
                </c:pt>
                <c:pt idx="16995">
                  <c:v>1.16047999E-3</c:v>
                </c:pt>
                <c:pt idx="16996">
                  <c:v>1.16055999E-3</c:v>
                </c:pt>
                <c:pt idx="16997">
                  <c:v>1.1606399899999999E-3</c:v>
                </c:pt>
                <c:pt idx="16998">
                  <c:v>1.1607199900000001E-3</c:v>
                </c:pt>
                <c:pt idx="16999">
                  <c:v>1.1607999900000001E-3</c:v>
                </c:pt>
                <c:pt idx="17000">
                  <c:v>1.16087999E-3</c:v>
                </c:pt>
                <c:pt idx="17001">
                  <c:v>1.16095999E-3</c:v>
                </c:pt>
                <c:pt idx="17002">
                  <c:v>1.1610399899999999E-3</c:v>
                </c:pt>
                <c:pt idx="17003">
                  <c:v>1.1611199899999999E-3</c:v>
                </c:pt>
                <c:pt idx="17004">
                  <c:v>1.1611999900000001E-3</c:v>
                </c:pt>
                <c:pt idx="17005">
                  <c:v>1.16127999E-3</c:v>
                </c:pt>
                <c:pt idx="17006">
                  <c:v>1.16135999E-3</c:v>
                </c:pt>
                <c:pt idx="17007">
                  <c:v>1.16143999E-3</c:v>
                </c:pt>
                <c:pt idx="17008">
                  <c:v>1.1615199899999999E-3</c:v>
                </c:pt>
                <c:pt idx="17009">
                  <c:v>1.1615999900000001E-3</c:v>
                </c:pt>
                <c:pt idx="17010">
                  <c:v>1.16167999E-3</c:v>
                </c:pt>
                <c:pt idx="17011">
                  <c:v>1.16175999E-3</c:v>
                </c:pt>
                <c:pt idx="17012">
                  <c:v>1.16183999E-3</c:v>
                </c:pt>
                <c:pt idx="17013">
                  <c:v>1.1619199899999999E-3</c:v>
                </c:pt>
                <c:pt idx="17014">
                  <c:v>1.1619999900000001E-3</c:v>
                </c:pt>
                <c:pt idx="17015">
                  <c:v>1.1620799900000001E-3</c:v>
                </c:pt>
                <c:pt idx="17016">
                  <c:v>1.16215999E-3</c:v>
                </c:pt>
                <c:pt idx="17017">
                  <c:v>1.16223999E-3</c:v>
                </c:pt>
                <c:pt idx="17018">
                  <c:v>1.1623199899999999E-3</c:v>
                </c:pt>
                <c:pt idx="17019">
                  <c:v>1.1623999900000001E-3</c:v>
                </c:pt>
                <c:pt idx="17020">
                  <c:v>1.1624799900000001E-3</c:v>
                </c:pt>
                <c:pt idx="17021">
                  <c:v>1.16255999E-3</c:v>
                </c:pt>
                <c:pt idx="17022">
                  <c:v>1.16263999E-3</c:v>
                </c:pt>
                <c:pt idx="17023">
                  <c:v>1.1627199899999999E-3</c:v>
                </c:pt>
                <c:pt idx="17024">
                  <c:v>1.1627999899999999E-3</c:v>
                </c:pt>
                <c:pt idx="17025">
                  <c:v>1.1628799900000001E-3</c:v>
                </c:pt>
                <c:pt idx="17026">
                  <c:v>1.16295999E-3</c:v>
                </c:pt>
                <c:pt idx="17027">
                  <c:v>1.16303999E-3</c:v>
                </c:pt>
                <c:pt idx="17028">
                  <c:v>1.1631199899999999E-3</c:v>
                </c:pt>
                <c:pt idx="17029">
                  <c:v>1.1631999899999999E-3</c:v>
                </c:pt>
                <c:pt idx="17030">
                  <c:v>1.1632799900000001E-3</c:v>
                </c:pt>
                <c:pt idx="17031">
                  <c:v>1.16335999E-3</c:v>
                </c:pt>
                <c:pt idx="17032">
                  <c:v>1.16343999E-3</c:v>
                </c:pt>
                <c:pt idx="17033">
                  <c:v>1.16351999E-3</c:v>
                </c:pt>
                <c:pt idx="17034">
                  <c:v>1.1635999899999999E-3</c:v>
                </c:pt>
                <c:pt idx="17035">
                  <c:v>1.1636799900000001E-3</c:v>
                </c:pt>
                <c:pt idx="17036">
                  <c:v>1.1637599900000001E-3</c:v>
                </c:pt>
                <c:pt idx="17037">
                  <c:v>1.16383999E-3</c:v>
                </c:pt>
                <c:pt idx="17038">
                  <c:v>1.16391999E-3</c:v>
                </c:pt>
                <c:pt idx="17039">
                  <c:v>1.1639999899999999E-3</c:v>
                </c:pt>
                <c:pt idx="17040">
                  <c:v>1.1640799900000001E-3</c:v>
                </c:pt>
                <c:pt idx="17041">
                  <c:v>1.1641599900000001E-3</c:v>
                </c:pt>
                <c:pt idx="17042">
                  <c:v>1.16423999E-3</c:v>
                </c:pt>
                <c:pt idx="17043">
                  <c:v>1.16431999E-3</c:v>
                </c:pt>
                <c:pt idx="17044">
                  <c:v>1.1643999899999999E-3</c:v>
                </c:pt>
                <c:pt idx="17045">
                  <c:v>1.1644799899999999E-3</c:v>
                </c:pt>
                <c:pt idx="17046">
                  <c:v>1.1645599900000001E-3</c:v>
                </c:pt>
                <c:pt idx="17047">
                  <c:v>1.16463999E-3</c:v>
                </c:pt>
                <c:pt idx="17048">
                  <c:v>1.16471999E-3</c:v>
                </c:pt>
                <c:pt idx="17049">
                  <c:v>1.1647999899999999E-3</c:v>
                </c:pt>
                <c:pt idx="17050">
                  <c:v>1.1648799899999999E-3</c:v>
                </c:pt>
                <c:pt idx="17051">
                  <c:v>1.1649599900000001E-3</c:v>
                </c:pt>
                <c:pt idx="17052">
                  <c:v>1.16503999E-3</c:v>
                </c:pt>
                <c:pt idx="17053">
                  <c:v>1.16511999E-3</c:v>
                </c:pt>
                <c:pt idx="17054">
                  <c:v>1.16519999E-3</c:v>
                </c:pt>
                <c:pt idx="17055">
                  <c:v>1.1652799899999999E-3</c:v>
                </c:pt>
                <c:pt idx="17056">
                  <c:v>1.1653599900000001E-3</c:v>
                </c:pt>
                <c:pt idx="17057">
                  <c:v>1.16543999E-3</c:v>
                </c:pt>
                <c:pt idx="17058">
                  <c:v>1.16551999E-3</c:v>
                </c:pt>
                <c:pt idx="17059">
                  <c:v>1.16559999E-3</c:v>
                </c:pt>
                <c:pt idx="17060">
                  <c:v>1.1656799899999999E-3</c:v>
                </c:pt>
                <c:pt idx="17061">
                  <c:v>1.1657599900000001E-3</c:v>
                </c:pt>
                <c:pt idx="17062">
                  <c:v>1.1658399900000001E-3</c:v>
                </c:pt>
                <c:pt idx="17063">
                  <c:v>1.16591999E-3</c:v>
                </c:pt>
                <c:pt idx="17064">
                  <c:v>1.16599999E-3</c:v>
                </c:pt>
                <c:pt idx="17065">
                  <c:v>1.1660799899999999E-3</c:v>
                </c:pt>
                <c:pt idx="17066">
                  <c:v>1.1661599899999999E-3</c:v>
                </c:pt>
                <c:pt idx="17067">
                  <c:v>1.1662399900000001E-3</c:v>
                </c:pt>
                <c:pt idx="17068">
                  <c:v>1.16631999E-3</c:v>
                </c:pt>
                <c:pt idx="17069">
                  <c:v>1.16639999E-3</c:v>
                </c:pt>
                <c:pt idx="17070">
                  <c:v>1.1664799899999999E-3</c:v>
                </c:pt>
                <c:pt idx="17071">
                  <c:v>1.1665599899999999E-3</c:v>
                </c:pt>
                <c:pt idx="17072">
                  <c:v>1.1666399900000001E-3</c:v>
                </c:pt>
                <c:pt idx="17073">
                  <c:v>1.16671999E-3</c:v>
                </c:pt>
                <c:pt idx="17074">
                  <c:v>1.16679999E-3</c:v>
                </c:pt>
                <c:pt idx="17075">
                  <c:v>1.16687999E-3</c:v>
                </c:pt>
                <c:pt idx="17076">
                  <c:v>1.1669599899999999E-3</c:v>
                </c:pt>
                <c:pt idx="17077">
                  <c:v>1.1670399900000001E-3</c:v>
                </c:pt>
                <c:pt idx="17078">
                  <c:v>1.16711999E-3</c:v>
                </c:pt>
                <c:pt idx="17079">
                  <c:v>1.16719999E-3</c:v>
                </c:pt>
                <c:pt idx="17080">
                  <c:v>1.16727999E-3</c:v>
                </c:pt>
                <c:pt idx="17081">
                  <c:v>1.1673599899999999E-3</c:v>
                </c:pt>
                <c:pt idx="17082">
                  <c:v>1.1674399900000001E-3</c:v>
                </c:pt>
                <c:pt idx="17083">
                  <c:v>1.1675199900000001E-3</c:v>
                </c:pt>
                <c:pt idx="17084">
                  <c:v>1.16759999E-3</c:v>
                </c:pt>
                <c:pt idx="17085">
                  <c:v>1.16767999E-3</c:v>
                </c:pt>
                <c:pt idx="17086">
                  <c:v>1.1677599899999999E-3</c:v>
                </c:pt>
                <c:pt idx="17087">
                  <c:v>1.1678399900000001E-3</c:v>
                </c:pt>
                <c:pt idx="17088">
                  <c:v>1.1679199900000001E-3</c:v>
                </c:pt>
                <c:pt idx="17089">
                  <c:v>1.16799999E-3</c:v>
                </c:pt>
                <c:pt idx="17090">
                  <c:v>1.16807999E-3</c:v>
                </c:pt>
                <c:pt idx="17091">
                  <c:v>1.1681599899999999E-3</c:v>
                </c:pt>
                <c:pt idx="17092">
                  <c:v>1.1682399899999999E-3</c:v>
                </c:pt>
                <c:pt idx="17093">
                  <c:v>1.1683199900000001E-3</c:v>
                </c:pt>
                <c:pt idx="17094">
                  <c:v>1.16839999E-3</c:v>
                </c:pt>
                <c:pt idx="17095">
                  <c:v>1.16847999E-3</c:v>
                </c:pt>
                <c:pt idx="17096">
                  <c:v>1.16855999E-3</c:v>
                </c:pt>
                <c:pt idx="17097">
                  <c:v>1.1686399899999999E-3</c:v>
                </c:pt>
                <c:pt idx="17098">
                  <c:v>1.1687199900000001E-3</c:v>
                </c:pt>
                <c:pt idx="17099">
                  <c:v>1.16879999E-3</c:v>
                </c:pt>
                <c:pt idx="17100">
                  <c:v>1.16887999E-3</c:v>
                </c:pt>
                <c:pt idx="17101">
                  <c:v>1.16895999E-3</c:v>
                </c:pt>
                <c:pt idx="17102">
                  <c:v>1.1690399899999999E-3</c:v>
                </c:pt>
                <c:pt idx="17103">
                  <c:v>1.1691199900000001E-3</c:v>
                </c:pt>
                <c:pt idx="17104">
                  <c:v>1.1691999900000001E-3</c:v>
                </c:pt>
                <c:pt idx="17105">
                  <c:v>1.16927999E-3</c:v>
                </c:pt>
                <c:pt idx="17106">
                  <c:v>1.16935999E-3</c:v>
                </c:pt>
                <c:pt idx="17107">
                  <c:v>1.1694399899999999E-3</c:v>
                </c:pt>
                <c:pt idx="17108">
                  <c:v>1.1695199900000001E-3</c:v>
                </c:pt>
                <c:pt idx="17109">
                  <c:v>1.1695999900000001E-3</c:v>
                </c:pt>
                <c:pt idx="17110">
                  <c:v>1.16967999E-3</c:v>
                </c:pt>
                <c:pt idx="17111">
                  <c:v>1.16975999E-3</c:v>
                </c:pt>
                <c:pt idx="17112">
                  <c:v>1.1698399899999999E-3</c:v>
                </c:pt>
                <c:pt idx="17113">
                  <c:v>1.1699199899999999E-3</c:v>
                </c:pt>
                <c:pt idx="17114">
                  <c:v>1.1699999900000001E-3</c:v>
                </c:pt>
                <c:pt idx="17115">
                  <c:v>1.17007999E-3</c:v>
                </c:pt>
                <c:pt idx="17116">
                  <c:v>1.17015999E-3</c:v>
                </c:pt>
                <c:pt idx="17117">
                  <c:v>1.1702399899999999E-3</c:v>
                </c:pt>
                <c:pt idx="17118">
                  <c:v>1.1703199899999999E-3</c:v>
                </c:pt>
                <c:pt idx="17119">
                  <c:v>1.1703999900000001E-3</c:v>
                </c:pt>
                <c:pt idx="17120">
                  <c:v>1.17047999E-3</c:v>
                </c:pt>
                <c:pt idx="17121">
                  <c:v>1.17055999E-3</c:v>
                </c:pt>
                <c:pt idx="17122">
                  <c:v>1.17063999E-3</c:v>
                </c:pt>
                <c:pt idx="17123">
                  <c:v>1.1707199899999999E-3</c:v>
                </c:pt>
                <c:pt idx="17124">
                  <c:v>1.1707999900000001E-3</c:v>
                </c:pt>
                <c:pt idx="17125">
                  <c:v>1.1708799900000001E-3</c:v>
                </c:pt>
                <c:pt idx="17126">
                  <c:v>1.17095999E-3</c:v>
                </c:pt>
                <c:pt idx="17127">
                  <c:v>1.17103999E-3</c:v>
                </c:pt>
                <c:pt idx="17128">
                  <c:v>1.1711199899999999E-3</c:v>
                </c:pt>
                <c:pt idx="17129">
                  <c:v>1.1711999900000001E-3</c:v>
                </c:pt>
                <c:pt idx="17130">
                  <c:v>1.1712799900000001E-3</c:v>
                </c:pt>
                <c:pt idx="17131">
                  <c:v>1.17135999E-3</c:v>
                </c:pt>
                <c:pt idx="17132">
                  <c:v>1.17143999E-3</c:v>
                </c:pt>
                <c:pt idx="17133">
                  <c:v>1.1715199899999999E-3</c:v>
                </c:pt>
                <c:pt idx="17134">
                  <c:v>1.1715999899999999E-3</c:v>
                </c:pt>
                <c:pt idx="17135">
                  <c:v>1.1716799900000001E-3</c:v>
                </c:pt>
                <c:pt idx="17136">
                  <c:v>1.17175999E-3</c:v>
                </c:pt>
                <c:pt idx="17137">
                  <c:v>1.17183999E-3</c:v>
                </c:pt>
                <c:pt idx="17138">
                  <c:v>1.1719199899999999E-3</c:v>
                </c:pt>
                <c:pt idx="17139">
                  <c:v>1.1719999899999999E-3</c:v>
                </c:pt>
                <c:pt idx="17140">
                  <c:v>1.1720799900000001E-3</c:v>
                </c:pt>
                <c:pt idx="17141">
                  <c:v>1.17215999E-3</c:v>
                </c:pt>
                <c:pt idx="17142">
                  <c:v>1.17223999E-3</c:v>
                </c:pt>
                <c:pt idx="17143">
                  <c:v>1.17231999E-3</c:v>
                </c:pt>
                <c:pt idx="17144">
                  <c:v>1.1723999899999999E-3</c:v>
                </c:pt>
                <c:pt idx="17145">
                  <c:v>1.1724799900000001E-3</c:v>
                </c:pt>
                <c:pt idx="17146">
                  <c:v>1.17255999E-3</c:v>
                </c:pt>
                <c:pt idx="17147">
                  <c:v>1.17263999E-3</c:v>
                </c:pt>
                <c:pt idx="17148">
                  <c:v>1.17271999E-3</c:v>
                </c:pt>
                <c:pt idx="17149">
                  <c:v>1.1727999899999999E-3</c:v>
                </c:pt>
                <c:pt idx="17150">
                  <c:v>1.1728799900000001E-3</c:v>
                </c:pt>
                <c:pt idx="17151">
                  <c:v>1.1729599900000001E-3</c:v>
                </c:pt>
                <c:pt idx="17152">
                  <c:v>1.17303999E-3</c:v>
                </c:pt>
                <c:pt idx="17153">
                  <c:v>1.17311999E-3</c:v>
                </c:pt>
                <c:pt idx="17154">
                  <c:v>1.1731999899999999E-3</c:v>
                </c:pt>
                <c:pt idx="17155">
                  <c:v>1.1732799899999999E-3</c:v>
                </c:pt>
                <c:pt idx="17156">
                  <c:v>1.1733599900000001E-3</c:v>
                </c:pt>
                <c:pt idx="17157">
                  <c:v>1.17343999E-3</c:v>
                </c:pt>
                <c:pt idx="17158">
                  <c:v>1.17351999E-3</c:v>
                </c:pt>
                <c:pt idx="17159">
                  <c:v>1.1735999899999999E-3</c:v>
                </c:pt>
                <c:pt idx="17160">
                  <c:v>1.1736799899999999E-3</c:v>
                </c:pt>
                <c:pt idx="17161">
                  <c:v>1.1737599900000001E-3</c:v>
                </c:pt>
                <c:pt idx="17162">
                  <c:v>1.17383999E-3</c:v>
                </c:pt>
                <c:pt idx="17163">
                  <c:v>1.17391999E-3</c:v>
                </c:pt>
                <c:pt idx="17164">
                  <c:v>1.17399999E-3</c:v>
                </c:pt>
                <c:pt idx="17165">
                  <c:v>1.1740799899999999E-3</c:v>
                </c:pt>
                <c:pt idx="17166">
                  <c:v>1.1741599900000001E-3</c:v>
                </c:pt>
                <c:pt idx="17167">
                  <c:v>1.17423999E-3</c:v>
                </c:pt>
                <c:pt idx="17168">
                  <c:v>1.17431999E-3</c:v>
                </c:pt>
                <c:pt idx="17169">
                  <c:v>1.17439999E-3</c:v>
                </c:pt>
                <c:pt idx="17170">
                  <c:v>1.1744799899999999E-3</c:v>
                </c:pt>
                <c:pt idx="17171">
                  <c:v>1.1745599900000001E-3</c:v>
                </c:pt>
                <c:pt idx="17172">
                  <c:v>1.1746399900000001E-3</c:v>
                </c:pt>
                <c:pt idx="17173">
                  <c:v>1.17471999E-3</c:v>
                </c:pt>
                <c:pt idx="17174">
                  <c:v>1.17479999E-3</c:v>
                </c:pt>
                <c:pt idx="17175">
                  <c:v>1.1748799899999999E-3</c:v>
                </c:pt>
                <c:pt idx="17176">
                  <c:v>1.1749599900000001E-3</c:v>
                </c:pt>
                <c:pt idx="17177">
                  <c:v>1.1750399900000001E-3</c:v>
                </c:pt>
                <c:pt idx="17178">
                  <c:v>1.17511999E-3</c:v>
                </c:pt>
                <c:pt idx="17179">
                  <c:v>1.17519999E-3</c:v>
                </c:pt>
                <c:pt idx="17180">
                  <c:v>1.1752799899999999E-3</c:v>
                </c:pt>
                <c:pt idx="17181">
                  <c:v>1.1753599899999999E-3</c:v>
                </c:pt>
                <c:pt idx="17182">
                  <c:v>1.1754399900000001E-3</c:v>
                </c:pt>
                <c:pt idx="17183">
                  <c:v>1.17551999E-3</c:v>
                </c:pt>
                <c:pt idx="17184">
                  <c:v>1.17559999E-3</c:v>
                </c:pt>
                <c:pt idx="17185">
                  <c:v>1.17567999E-3</c:v>
                </c:pt>
                <c:pt idx="17186">
                  <c:v>1.1757599899999999E-3</c:v>
                </c:pt>
                <c:pt idx="17187">
                  <c:v>1.1758399900000001E-3</c:v>
                </c:pt>
                <c:pt idx="17188">
                  <c:v>1.17591999E-3</c:v>
                </c:pt>
                <c:pt idx="17189">
                  <c:v>1.17599999E-3</c:v>
                </c:pt>
                <c:pt idx="17190">
                  <c:v>1.17607999E-3</c:v>
                </c:pt>
                <c:pt idx="17191">
                  <c:v>1.1761599899999999E-3</c:v>
                </c:pt>
                <c:pt idx="17192">
                  <c:v>1.1762399900000001E-3</c:v>
                </c:pt>
                <c:pt idx="17193">
                  <c:v>1.1763199900000001E-3</c:v>
                </c:pt>
                <c:pt idx="17194">
                  <c:v>1.17639999E-3</c:v>
                </c:pt>
                <c:pt idx="17195">
                  <c:v>1.17647999E-3</c:v>
                </c:pt>
                <c:pt idx="17196">
                  <c:v>1.1765599899999999E-3</c:v>
                </c:pt>
                <c:pt idx="17197">
                  <c:v>1.1766399900000001E-3</c:v>
                </c:pt>
                <c:pt idx="17198">
                  <c:v>1.1767199900000001E-3</c:v>
                </c:pt>
                <c:pt idx="17199">
                  <c:v>1.17679999E-3</c:v>
                </c:pt>
                <c:pt idx="17200">
                  <c:v>1.17687999E-3</c:v>
                </c:pt>
                <c:pt idx="17201">
                  <c:v>1.1769599899999999E-3</c:v>
                </c:pt>
                <c:pt idx="17202">
                  <c:v>1.1770399899999999E-3</c:v>
                </c:pt>
                <c:pt idx="17203">
                  <c:v>1.1771199900000001E-3</c:v>
                </c:pt>
                <c:pt idx="17204">
                  <c:v>1.17719999E-3</c:v>
                </c:pt>
                <c:pt idx="17205">
                  <c:v>1.17727999E-3</c:v>
                </c:pt>
                <c:pt idx="17206">
                  <c:v>1.1773599899999999E-3</c:v>
                </c:pt>
                <c:pt idx="17207">
                  <c:v>1.1774399899999999E-3</c:v>
                </c:pt>
                <c:pt idx="17208">
                  <c:v>1.1775199900000001E-3</c:v>
                </c:pt>
                <c:pt idx="17209">
                  <c:v>1.17759999E-3</c:v>
                </c:pt>
                <c:pt idx="17210">
                  <c:v>1.17767999E-3</c:v>
                </c:pt>
                <c:pt idx="17211">
                  <c:v>1.17775999E-3</c:v>
                </c:pt>
                <c:pt idx="17212">
                  <c:v>1.1778399899999999E-3</c:v>
                </c:pt>
                <c:pt idx="17213">
                  <c:v>1.1779199900000001E-3</c:v>
                </c:pt>
                <c:pt idx="17214">
                  <c:v>1.1779999900000001E-3</c:v>
                </c:pt>
                <c:pt idx="17215">
                  <c:v>1.17807999E-3</c:v>
                </c:pt>
                <c:pt idx="17216">
                  <c:v>1.17815999E-3</c:v>
                </c:pt>
                <c:pt idx="17217">
                  <c:v>1.1782399899999999E-3</c:v>
                </c:pt>
                <c:pt idx="17218">
                  <c:v>1.1783199900000001E-3</c:v>
                </c:pt>
                <c:pt idx="17219">
                  <c:v>1.1783999900000001E-3</c:v>
                </c:pt>
                <c:pt idx="17220">
                  <c:v>1.17847999E-3</c:v>
                </c:pt>
                <c:pt idx="17221">
                  <c:v>1.17855999E-3</c:v>
                </c:pt>
                <c:pt idx="17222">
                  <c:v>1.1786399899999999E-3</c:v>
                </c:pt>
                <c:pt idx="17223">
                  <c:v>1.1787199899999999E-3</c:v>
                </c:pt>
                <c:pt idx="17224">
                  <c:v>1.1787999900000001E-3</c:v>
                </c:pt>
                <c:pt idx="17225">
                  <c:v>1.17887999E-3</c:v>
                </c:pt>
                <c:pt idx="17226">
                  <c:v>1.17895999E-3</c:v>
                </c:pt>
                <c:pt idx="17227">
                  <c:v>1.1790399899999999E-3</c:v>
                </c:pt>
                <c:pt idx="17228">
                  <c:v>1.1791199899999999E-3</c:v>
                </c:pt>
                <c:pt idx="17229">
                  <c:v>1.1791999900000001E-3</c:v>
                </c:pt>
                <c:pt idx="17230">
                  <c:v>1.17927999E-3</c:v>
                </c:pt>
                <c:pt idx="17231">
                  <c:v>1.17935999E-3</c:v>
                </c:pt>
                <c:pt idx="17232">
                  <c:v>1.17943999E-3</c:v>
                </c:pt>
                <c:pt idx="17233">
                  <c:v>1.1795199899999999E-3</c:v>
                </c:pt>
                <c:pt idx="17234">
                  <c:v>1.1795999900000001E-3</c:v>
                </c:pt>
                <c:pt idx="17235">
                  <c:v>1.17967999E-3</c:v>
                </c:pt>
                <c:pt idx="17236">
                  <c:v>1.17975999E-3</c:v>
                </c:pt>
                <c:pt idx="17237">
                  <c:v>1.17983999E-3</c:v>
                </c:pt>
                <c:pt idx="17238">
                  <c:v>1.1799199899999999E-3</c:v>
                </c:pt>
                <c:pt idx="17239">
                  <c:v>1.1799999900000001E-3</c:v>
                </c:pt>
                <c:pt idx="17240">
                  <c:v>1.1800799900000001E-3</c:v>
                </c:pt>
                <c:pt idx="17241">
                  <c:v>1.18015999E-3</c:v>
                </c:pt>
                <c:pt idx="17242">
                  <c:v>1.18023999E-3</c:v>
                </c:pt>
                <c:pt idx="17243">
                  <c:v>1.1803199899999999E-3</c:v>
                </c:pt>
                <c:pt idx="17244">
                  <c:v>1.1803999899999999E-3</c:v>
                </c:pt>
                <c:pt idx="17245">
                  <c:v>1.1804799900000001E-3</c:v>
                </c:pt>
                <c:pt idx="17246">
                  <c:v>1.18055999E-3</c:v>
                </c:pt>
                <c:pt idx="17247">
                  <c:v>1.18063999E-3</c:v>
                </c:pt>
                <c:pt idx="17248">
                  <c:v>1.1807199899999999E-3</c:v>
                </c:pt>
                <c:pt idx="17249">
                  <c:v>1.1807999899999999E-3</c:v>
                </c:pt>
                <c:pt idx="17250">
                  <c:v>1.1808799900000001E-3</c:v>
                </c:pt>
                <c:pt idx="17251">
                  <c:v>1.18095999E-3</c:v>
                </c:pt>
                <c:pt idx="17252">
                  <c:v>1.18103999E-3</c:v>
                </c:pt>
                <c:pt idx="17253">
                  <c:v>1.18111999E-3</c:v>
                </c:pt>
                <c:pt idx="17254">
                  <c:v>1.1811999899999999E-3</c:v>
                </c:pt>
                <c:pt idx="17255">
                  <c:v>1.1812799900000001E-3</c:v>
                </c:pt>
                <c:pt idx="17256">
                  <c:v>1.18135999E-3</c:v>
                </c:pt>
                <c:pt idx="17257">
                  <c:v>1.18143999E-3</c:v>
                </c:pt>
                <c:pt idx="17258">
                  <c:v>1.18151999E-3</c:v>
                </c:pt>
                <c:pt idx="17259">
                  <c:v>1.1815999899999999E-3</c:v>
                </c:pt>
                <c:pt idx="17260">
                  <c:v>1.1816799900000001E-3</c:v>
                </c:pt>
                <c:pt idx="17261">
                  <c:v>1.1817599900000001E-3</c:v>
                </c:pt>
                <c:pt idx="17262">
                  <c:v>1.18183999E-3</c:v>
                </c:pt>
                <c:pt idx="17263">
                  <c:v>1.18191999E-3</c:v>
                </c:pt>
                <c:pt idx="17264">
                  <c:v>1.1819999899999999E-3</c:v>
                </c:pt>
                <c:pt idx="17265">
                  <c:v>1.1820799900000001E-3</c:v>
                </c:pt>
                <c:pt idx="17266">
                  <c:v>1.1821599900000001E-3</c:v>
                </c:pt>
                <c:pt idx="17267">
                  <c:v>1.18223999E-3</c:v>
                </c:pt>
                <c:pt idx="17268">
                  <c:v>1.18231999E-3</c:v>
                </c:pt>
                <c:pt idx="17269">
                  <c:v>1.1823999899999999E-3</c:v>
                </c:pt>
                <c:pt idx="17270">
                  <c:v>1.1824799899999999E-3</c:v>
                </c:pt>
                <c:pt idx="17271">
                  <c:v>1.1825599900000001E-3</c:v>
                </c:pt>
                <c:pt idx="17272">
                  <c:v>1.18263999E-3</c:v>
                </c:pt>
                <c:pt idx="17273">
                  <c:v>1.18271999E-3</c:v>
                </c:pt>
                <c:pt idx="17274">
                  <c:v>1.18279999E-3</c:v>
                </c:pt>
                <c:pt idx="17275">
                  <c:v>1.1828799899999999E-3</c:v>
                </c:pt>
                <c:pt idx="17276">
                  <c:v>1.1829599900000001E-3</c:v>
                </c:pt>
                <c:pt idx="17277">
                  <c:v>1.18303999E-3</c:v>
                </c:pt>
                <c:pt idx="17278">
                  <c:v>1.18311999E-3</c:v>
                </c:pt>
                <c:pt idx="17279">
                  <c:v>1.18319999E-3</c:v>
                </c:pt>
                <c:pt idx="17280">
                  <c:v>1.1832799899999999E-3</c:v>
                </c:pt>
                <c:pt idx="17281">
                  <c:v>1.1833599900000001E-3</c:v>
                </c:pt>
                <c:pt idx="17282">
                  <c:v>1.1834399900000001E-3</c:v>
                </c:pt>
                <c:pt idx="17283">
                  <c:v>1.18351999E-3</c:v>
                </c:pt>
                <c:pt idx="17284">
                  <c:v>1.18359999E-3</c:v>
                </c:pt>
                <c:pt idx="17285">
                  <c:v>1.1836799899999999E-3</c:v>
                </c:pt>
                <c:pt idx="17286">
                  <c:v>1.1837599900000001E-3</c:v>
                </c:pt>
                <c:pt idx="17287">
                  <c:v>1.1838399900000001E-3</c:v>
                </c:pt>
                <c:pt idx="17288">
                  <c:v>1.18391999E-3</c:v>
                </c:pt>
                <c:pt idx="17289">
                  <c:v>1.18399999E-3</c:v>
                </c:pt>
                <c:pt idx="17290">
                  <c:v>1.1840799899999999E-3</c:v>
                </c:pt>
                <c:pt idx="17291">
                  <c:v>1.1841599899999999E-3</c:v>
                </c:pt>
                <c:pt idx="17292">
                  <c:v>1.1842399900000001E-3</c:v>
                </c:pt>
                <c:pt idx="17293">
                  <c:v>1.18431999E-3</c:v>
                </c:pt>
                <c:pt idx="17294">
                  <c:v>1.18439999E-3</c:v>
                </c:pt>
                <c:pt idx="17295">
                  <c:v>1.1844799899999999E-3</c:v>
                </c:pt>
                <c:pt idx="17296">
                  <c:v>1.1845599899999999E-3</c:v>
                </c:pt>
                <c:pt idx="17297">
                  <c:v>1.1846399900000001E-3</c:v>
                </c:pt>
                <c:pt idx="17298">
                  <c:v>1.18471999E-3</c:v>
                </c:pt>
                <c:pt idx="17299">
                  <c:v>1.18479999E-3</c:v>
                </c:pt>
                <c:pt idx="17300">
                  <c:v>1.18487999E-3</c:v>
                </c:pt>
                <c:pt idx="17301">
                  <c:v>1.1849599899999999E-3</c:v>
                </c:pt>
                <c:pt idx="17302">
                  <c:v>1.1850399900000001E-3</c:v>
                </c:pt>
                <c:pt idx="17303">
                  <c:v>1.1851199900000001E-3</c:v>
                </c:pt>
                <c:pt idx="17304">
                  <c:v>1.18519999E-3</c:v>
                </c:pt>
                <c:pt idx="17305">
                  <c:v>1.18527999E-3</c:v>
                </c:pt>
                <c:pt idx="17306">
                  <c:v>1.1853599899999999E-3</c:v>
                </c:pt>
                <c:pt idx="17307">
                  <c:v>1.1854399900000001E-3</c:v>
                </c:pt>
                <c:pt idx="17308">
                  <c:v>1.1855199900000001E-3</c:v>
                </c:pt>
                <c:pt idx="17309">
                  <c:v>1.18559999E-3</c:v>
                </c:pt>
                <c:pt idx="17310">
                  <c:v>1.18567999E-3</c:v>
                </c:pt>
                <c:pt idx="17311">
                  <c:v>1.1857599899999999E-3</c:v>
                </c:pt>
                <c:pt idx="17312">
                  <c:v>1.1858399899999999E-3</c:v>
                </c:pt>
                <c:pt idx="17313">
                  <c:v>1.1859199900000001E-3</c:v>
                </c:pt>
                <c:pt idx="17314">
                  <c:v>1.18599999E-3</c:v>
                </c:pt>
                <c:pt idx="17315">
                  <c:v>1.18607999E-3</c:v>
                </c:pt>
                <c:pt idx="17316">
                  <c:v>1.1861599899999999E-3</c:v>
                </c:pt>
                <c:pt idx="17317">
                  <c:v>1.1862399899999999E-3</c:v>
                </c:pt>
                <c:pt idx="17318">
                  <c:v>1.1863199900000001E-3</c:v>
                </c:pt>
                <c:pt idx="17319">
                  <c:v>1.18639999E-3</c:v>
                </c:pt>
                <c:pt idx="17320">
                  <c:v>1.18647999E-3</c:v>
                </c:pt>
                <c:pt idx="17321">
                  <c:v>1.18655999E-3</c:v>
                </c:pt>
                <c:pt idx="17322">
                  <c:v>1.1866399899999999E-3</c:v>
                </c:pt>
                <c:pt idx="17323">
                  <c:v>1.1867199900000001E-3</c:v>
                </c:pt>
                <c:pt idx="17324">
                  <c:v>1.18679999E-3</c:v>
                </c:pt>
                <c:pt idx="17325">
                  <c:v>1.18687999E-3</c:v>
                </c:pt>
                <c:pt idx="17326">
                  <c:v>1.18695999E-3</c:v>
                </c:pt>
                <c:pt idx="17327">
                  <c:v>1.1870399899999999E-3</c:v>
                </c:pt>
                <c:pt idx="17328">
                  <c:v>1.1871199900000001E-3</c:v>
                </c:pt>
                <c:pt idx="17329">
                  <c:v>1.1871999900000001E-3</c:v>
                </c:pt>
                <c:pt idx="17330">
                  <c:v>1.18727999E-3</c:v>
                </c:pt>
                <c:pt idx="17331">
                  <c:v>1.18735999E-3</c:v>
                </c:pt>
                <c:pt idx="17332">
                  <c:v>1.1874399899999999E-3</c:v>
                </c:pt>
                <c:pt idx="17333">
                  <c:v>1.1875199899999999E-3</c:v>
                </c:pt>
                <c:pt idx="17334">
                  <c:v>1.1875999900000001E-3</c:v>
                </c:pt>
                <c:pt idx="17335">
                  <c:v>1.18767999E-3</c:v>
                </c:pt>
                <c:pt idx="17336">
                  <c:v>1.18775999E-3</c:v>
                </c:pt>
                <c:pt idx="17337">
                  <c:v>1.1878399899999999E-3</c:v>
                </c:pt>
                <c:pt idx="17338">
                  <c:v>1.1879199899999999E-3</c:v>
                </c:pt>
                <c:pt idx="17339">
                  <c:v>1.1879999900000001E-3</c:v>
                </c:pt>
                <c:pt idx="17340">
                  <c:v>1.18807999E-3</c:v>
                </c:pt>
                <c:pt idx="17341">
                  <c:v>1.18815999E-3</c:v>
                </c:pt>
                <c:pt idx="17342">
                  <c:v>1.18823999E-3</c:v>
                </c:pt>
                <c:pt idx="17343">
                  <c:v>1.1883199899999999E-3</c:v>
                </c:pt>
                <c:pt idx="17344">
                  <c:v>1.1883999900000001E-3</c:v>
                </c:pt>
                <c:pt idx="17345">
                  <c:v>1.18847999E-3</c:v>
                </c:pt>
                <c:pt idx="17346">
                  <c:v>1.18855999E-3</c:v>
                </c:pt>
                <c:pt idx="17347">
                  <c:v>1.18863999E-3</c:v>
                </c:pt>
                <c:pt idx="17348">
                  <c:v>1.1887199899999999E-3</c:v>
                </c:pt>
                <c:pt idx="17349">
                  <c:v>1.1887999900000001E-3</c:v>
                </c:pt>
                <c:pt idx="17350">
                  <c:v>1.1888799900000001E-3</c:v>
                </c:pt>
                <c:pt idx="17351">
                  <c:v>1.18895999E-3</c:v>
                </c:pt>
                <c:pt idx="17352">
                  <c:v>1.18903999E-3</c:v>
                </c:pt>
                <c:pt idx="17353">
                  <c:v>1.1891199899999999E-3</c:v>
                </c:pt>
                <c:pt idx="17354">
                  <c:v>1.1891999900000001E-3</c:v>
                </c:pt>
                <c:pt idx="17355">
                  <c:v>1.1892799900000001E-3</c:v>
                </c:pt>
                <c:pt idx="17356">
                  <c:v>1.18935999E-3</c:v>
                </c:pt>
                <c:pt idx="17357">
                  <c:v>1.18943999E-3</c:v>
                </c:pt>
                <c:pt idx="17358">
                  <c:v>1.1895199899999999E-3</c:v>
                </c:pt>
                <c:pt idx="17359">
                  <c:v>1.1895999899999999E-3</c:v>
                </c:pt>
                <c:pt idx="17360">
                  <c:v>1.1896799900000001E-3</c:v>
                </c:pt>
                <c:pt idx="17361">
                  <c:v>1.18975999E-3</c:v>
                </c:pt>
                <c:pt idx="17362">
                  <c:v>1.18983999E-3</c:v>
                </c:pt>
                <c:pt idx="17363">
                  <c:v>1.18991999E-3</c:v>
                </c:pt>
                <c:pt idx="17364">
                  <c:v>1.1899999899999999E-3</c:v>
                </c:pt>
                <c:pt idx="17365">
                  <c:v>1.1900799900000001E-3</c:v>
                </c:pt>
                <c:pt idx="17366">
                  <c:v>1.19015999E-3</c:v>
                </c:pt>
                <c:pt idx="17367">
                  <c:v>1.19023999E-3</c:v>
                </c:pt>
                <c:pt idx="17368">
                  <c:v>1.19031999E-3</c:v>
                </c:pt>
                <c:pt idx="17369">
                  <c:v>1.1903999899999999E-3</c:v>
                </c:pt>
                <c:pt idx="17370">
                  <c:v>1.1904799900000001E-3</c:v>
                </c:pt>
                <c:pt idx="17371">
                  <c:v>1.1905599900000001E-3</c:v>
                </c:pt>
                <c:pt idx="17372">
                  <c:v>1.19063999E-3</c:v>
                </c:pt>
                <c:pt idx="17373">
                  <c:v>1.19071999E-3</c:v>
                </c:pt>
                <c:pt idx="17374">
                  <c:v>1.1907999899999999E-3</c:v>
                </c:pt>
                <c:pt idx="17375">
                  <c:v>1.1908799900000001E-3</c:v>
                </c:pt>
                <c:pt idx="17376">
                  <c:v>1.1909599900000001E-3</c:v>
                </c:pt>
                <c:pt idx="17377">
                  <c:v>1.19103999E-3</c:v>
                </c:pt>
                <c:pt idx="17378">
                  <c:v>1.19111999E-3</c:v>
                </c:pt>
                <c:pt idx="17379">
                  <c:v>1.1911999899999999E-3</c:v>
                </c:pt>
                <c:pt idx="17380">
                  <c:v>1.1912799899999999E-3</c:v>
                </c:pt>
                <c:pt idx="17381">
                  <c:v>1.1913599900000001E-3</c:v>
                </c:pt>
                <c:pt idx="17382">
                  <c:v>1.19143999E-3</c:v>
                </c:pt>
                <c:pt idx="17383">
                  <c:v>1.19151999E-3</c:v>
                </c:pt>
                <c:pt idx="17384">
                  <c:v>1.1915999899999999E-3</c:v>
                </c:pt>
                <c:pt idx="17385">
                  <c:v>1.1916799899999999E-3</c:v>
                </c:pt>
                <c:pt idx="17386">
                  <c:v>1.1917599900000001E-3</c:v>
                </c:pt>
                <c:pt idx="17387">
                  <c:v>1.19183999E-3</c:v>
                </c:pt>
                <c:pt idx="17388">
                  <c:v>1.19191999E-3</c:v>
                </c:pt>
                <c:pt idx="17389">
                  <c:v>1.19199999E-3</c:v>
                </c:pt>
                <c:pt idx="17390">
                  <c:v>1.1920799899999999E-3</c:v>
                </c:pt>
                <c:pt idx="17391">
                  <c:v>1.1921599900000001E-3</c:v>
                </c:pt>
                <c:pt idx="17392">
                  <c:v>1.19223999E-3</c:v>
                </c:pt>
                <c:pt idx="17393">
                  <c:v>1.19231999E-3</c:v>
                </c:pt>
                <c:pt idx="17394">
                  <c:v>1.19239999E-3</c:v>
                </c:pt>
                <c:pt idx="17395">
                  <c:v>1.1924799899999999E-3</c:v>
                </c:pt>
                <c:pt idx="17396">
                  <c:v>1.1925599900000001E-3</c:v>
                </c:pt>
                <c:pt idx="17397">
                  <c:v>1.1926399900000001E-3</c:v>
                </c:pt>
                <c:pt idx="17398">
                  <c:v>1.19271999E-3</c:v>
                </c:pt>
                <c:pt idx="17399">
                  <c:v>1.19279999E-3</c:v>
                </c:pt>
                <c:pt idx="17400">
                  <c:v>1.1928799899999999E-3</c:v>
                </c:pt>
                <c:pt idx="17401">
                  <c:v>1.1929599899999999E-3</c:v>
                </c:pt>
                <c:pt idx="17402">
                  <c:v>1.1930399900000001E-3</c:v>
                </c:pt>
                <c:pt idx="17403">
                  <c:v>1.19311999E-3</c:v>
                </c:pt>
                <c:pt idx="17404">
                  <c:v>1.19319999E-3</c:v>
                </c:pt>
                <c:pt idx="17405">
                  <c:v>1.1932799899999999E-3</c:v>
                </c:pt>
                <c:pt idx="17406">
                  <c:v>1.1933599899999999E-3</c:v>
                </c:pt>
                <c:pt idx="17407">
                  <c:v>1.1934399900000001E-3</c:v>
                </c:pt>
                <c:pt idx="17408">
                  <c:v>1.19351999E-3</c:v>
                </c:pt>
                <c:pt idx="17409">
                  <c:v>1.19359999E-3</c:v>
                </c:pt>
                <c:pt idx="17410">
                  <c:v>1.19367999E-3</c:v>
                </c:pt>
                <c:pt idx="17411">
                  <c:v>1.1937599899999999E-3</c:v>
                </c:pt>
                <c:pt idx="17412">
                  <c:v>1.1938399900000001E-3</c:v>
                </c:pt>
                <c:pt idx="17413">
                  <c:v>1.19391999E-3</c:v>
                </c:pt>
                <c:pt idx="17414">
                  <c:v>1.19399999E-3</c:v>
                </c:pt>
                <c:pt idx="17415">
                  <c:v>1.19407999E-3</c:v>
                </c:pt>
                <c:pt idx="17416">
                  <c:v>1.1941599899999999E-3</c:v>
                </c:pt>
                <c:pt idx="17417">
                  <c:v>1.1942399900000001E-3</c:v>
                </c:pt>
                <c:pt idx="17418">
                  <c:v>1.1943199900000001E-3</c:v>
                </c:pt>
                <c:pt idx="17419">
                  <c:v>1.19439999E-3</c:v>
                </c:pt>
                <c:pt idx="17420">
                  <c:v>1.19447999E-3</c:v>
                </c:pt>
                <c:pt idx="17421">
                  <c:v>1.1945599899999999E-3</c:v>
                </c:pt>
                <c:pt idx="17422">
                  <c:v>1.1946399900000001E-3</c:v>
                </c:pt>
                <c:pt idx="17423">
                  <c:v>1.1947199900000001E-3</c:v>
                </c:pt>
                <c:pt idx="17424">
                  <c:v>1.19479999E-3</c:v>
                </c:pt>
                <c:pt idx="17425">
                  <c:v>1.19487999E-3</c:v>
                </c:pt>
                <c:pt idx="17426">
                  <c:v>1.1949599899999999E-3</c:v>
                </c:pt>
                <c:pt idx="17427">
                  <c:v>1.1950399899999999E-3</c:v>
                </c:pt>
                <c:pt idx="17428">
                  <c:v>1.1951199900000001E-3</c:v>
                </c:pt>
                <c:pt idx="17429">
                  <c:v>1.19519999E-3</c:v>
                </c:pt>
                <c:pt idx="17430">
                  <c:v>1.19527999E-3</c:v>
                </c:pt>
                <c:pt idx="17431">
                  <c:v>1.19535999E-3</c:v>
                </c:pt>
                <c:pt idx="17432">
                  <c:v>1.1954399899999999E-3</c:v>
                </c:pt>
                <c:pt idx="17433">
                  <c:v>1.1955199900000001E-3</c:v>
                </c:pt>
                <c:pt idx="17434">
                  <c:v>1.19559999E-3</c:v>
                </c:pt>
                <c:pt idx="17435">
                  <c:v>1.19567999E-3</c:v>
                </c:pt>
                <c:pt idx="17436">
                  <c:v>1.19575999E-3</c:v>
                </c:pt>
                <c:pt idx="17437">
                  <c:v>1.1958399899999999E-3</c:v>
                </c:pt>
                <c:pt idx="17438">
                  <c:v>1.1959199900000001E-3</c:v>
                </c:pt>
                <c:pt idx="17439">
                  <c:v>1.1959999900000001E-3</c:v>
                </c:pt>
                <c:pt idx="17440">
                  <c:v>1.19607999E-3</c:v>
                </c:pt>
                <c:pt idx="17441">
                  <c:v>1.19615999E-3</c:v>
                </c:pt>
                <c:pt idx="17442">
                  <c:v>1.1962399899999999E-3</c:v>
                </c:pt>
                <c:pt idx="17443">
                  <c:v>1.1963199900000001E-3</c:v>
                </c:pt>
                <c:pt idx="17444">
                  <c:v>1.1963999900000001E-3</c:v>
                </c:pt>
                <c:pt idx="17445">
                  <c:v>1.19647999E-3</c:v>
                </c:pt>
                <c:pt idx="17446">
                  <c:v>1.19655999E-3</c:v>
                </c:pt>
                <c:pt idx="17447">
                  <c:v>1.1966399899999999E-3</c:v>
                </c:pt>
                <c:pt idx="17448">
                  <c:v>1.1967199899999999E-3</c:v>
                </c:pt>
                <c:pt idx="17449">
                  <c:v>1.1967999900000001E-3</c:v>
                </c:pt>
                <c:pt idx="17450">
                  <c:v>1.19687999E-3</c:v>
                </c:pt>
                <c:pt idx="17451">
                  <c:v>1.19695999E-3</c:v>
                </c:pt>
                <c:pt idx="17452">
                  <c:v>1.1970399899999999E-3</c:v>
                </c:pt>
                <c:pt idx="17453">
                  <c:v>1.1971199899999999E-3</c:v>
                </c:pt>
                <c:pt idx="17454">
                  <c:v>1.1971999900000001E-3</c:v>
                </c:pt>
                <c:pt idx="17455">
                  <c:v>1.19727999E-3</c:v>
                </c:pt>
                <c:pt idx="17456">
                  <c:v>1.19735999E-3</c:v>
                </c:pt>
                <c:pt idx="17457">
                  <c:v>1.19743999E-3</c:v>
                </c:pt>
                <c:pt idx="17458">
                  <c:v>1.1975199899999999E-3</c:v>
                </c:pt>
                <c:pt idx="17459">
                  <c:v>1.1975999900000001E-3</c:v>
                </c:pt>
                <c:pt idx="17460">
                  <c:v>1.1976799900000001E-3</c:v>
                </c:pt>
                <c:pt idx="17461">
                  <c:v>1.19775999E-3</c:v>
                </c:pt>
                <c:pt idx="17462">
                  <c:v>1.19783999E-3</c:v>
                </c:pt>
                <c:pt idx="17463">
                  <c:v>1.1979199899999999E-3</c:v>
                </c:pt>
                <c:pt idx="17464">
                  <c:v>1.1979999900000001E-3</c:v>
                </c:pt>
                <c:pt idx="17465">
                  <c:v>1.1980799900000001E-3</c:v>
                </c:pt>
                <c:pt idx="17466">
                  <c:v>1.19815999E-3</c:v>
                </c:pt>
                <c:pt idx="17467">
                  <c:v>1.19823999E-3</c:v>
                </c:pt>
                <c:pt idx="17468">
                  <c:v>1.1983199899999999E-3</c:v>
                </c:pt>
                <c:pt idx="17469">
                  <c:v>1.1983999899999999E-3</c:v>
                </c:pt>
                <c:pt idx="17470">
                  <c:v>1.1984799900000001E-3</c:v>
                </c:pt>
                <c:pt idx="17471">
                  <c:v>1.19855999E-3</c:v>
                </c:pt>
                <c:pt idx="17472">
                  <c:v>1.19863999E-3</c:v>
                </c:pt>
                <c:pt idx="17473">
                  <c:v>1.1987199899999999E-3</c:v>
                </c:pt>
                <c:pt idx="17474">
                  <c:v>1.1987999899999999E-3</c:v>
                </c:pt>
                <c:pt idx="17475">
                  <c:v>1.1988799900000001E-3</c:v>
                </c:pt>
                <c:pt idx="17476">
                  <c:v>1.19895999E-3</c:v>
                </c:pt>
                <c:pt idx="17477">
                  <c:v>1.19903999E-3</c:v>
                </c:pt>
                <c:pt idx="17478">
                  <c:v>1.19911999E-3</c:v>
                </c:pt>
                <c:pt idx="17479">
                  <c:v>1.1991999899999999E-3</c:v>
                </c:pt>
                <c:pt idx="17480">
                  <c:v>1.1992799900000001E-3</c:v>
                </c:pt>
                <c:pt idx="17481">
                  <c:v>1.19935999E-3</c:v>
                </c:pt>
                <c:pt idx="17482">
                  <c:v>1.19943999E-3</c:v>
                </c:pt>
                <c:pt idx="17483">
                  <c:v>1.19951999E-3</c:v>
                </c:pt>
                <c:pt idx="17484">
                  <c:v>1.1995999899999999E-3</c:v>
                </c:pt>
                <c:pt idx="17485">
                  <c:v>1.1996799900000001E-3</c:v>
                </c:pt>
                <c:pt idx="17486">
                  <c:v>1.1997599900000001E-3</c:v>
                </c:pt>
                <c:pt idx="17487">
                  <c:v>1.19983999E-3</c:v>
                </c:pt>
                <c:pt idx="17488">
                  <c:v>1.19991999E-3</c:v>
                </c:pt>
                <c:pt idx="17489">
                  <c:v>1.1999999899999999E-3</c:v>
                </c:pt>
                <c:pt idx="17490">
                  <c:v>1.2000799899999999E-3</c:v>
                </c:pt>
                <c:pt idx="17491">
                  <c:v>1.2001599900000001E-3</c:v>
                </c:pt>
                <c:pt idx="17492">
                  <c:v>1.20023999E-3</c:v>
                </c:pt>
                <c:pt idx="17493">
                  <c:v>1.20031999E-3</c:v>
                </c:pt>
                <c:pt idx="17494">
                  <c:v>1.2003999899999999E-3</c:v>
                </c:pt>
                <c:pt idx="17495">
                  <c:v>1.2004799899999999E-3</c:v>
                </c:pt>
                <c:pt idx="17496">
                  <c:v>1.2005599900000001E-3</c:v>
                </c:pt>
                <c:pt idx="17497">
                  <c:v>1.20063999E-3</c:v>
                </c:pt>
                <c:pt idx="17498">
                  <c:v>1.20071999E-3</c:v>
                </c:pt>
                <c:pt idx="17499">
                  <c:v>1.20079999E-3</c:v>
                </c:pt>
                <c:pt idx="17500">
                  <c:v>1.2008799899999999E-3</c:v>
                </c:pt>
                <c:pt idx="17501">
                  <c:v>1.2009599900000001E-3</c:v>
                </c:pt>
                <c:pt idx="17502">
                  <c:v>1.20103999E-3</c:v>
                </c:pt>
                <c:pt idx="17503">
                  <c:v>1.20111999E-3</c:v>
                </c:pt>
                <c:pt idx="17504">
                  <c:v>1.20119999E-3</c:v>
                </c:pt>
                <c:pt idx="17505">
                  <c:v>1.2012799899999999E-3</c:v>
                </c:pt>
                <c:pt idx="17506">
                  <c:v>1.2013599900000001E-3</c:v>
                </c:pt>
                <c:pt idx="17507">
                  <c:v>1.2014399900000001E-3</c:v>
                </c:pt>
                <c:pt idx="17508">
                  <c:v>1.20151999E-3</c:v>
                </c:pt>
                <c:pt idx="17509">
                  <c:v>1.20159999E-3</c:v>
                </c:pt>
                <c:pt idx="17510">
                  <c:v>1.2016799899999999E-3</c:v>
                </c:pt>
                <c:pt idx="17511">
                  <c:v>1.2017599900000001E-3</c:v>
                </c:pt>
                <c:pt idx="17512">
                  <c:v>1.2018399900000001E-3</c:v>
                </c:pt>
                <c:pt idx="17513">
                  <c:v>1.20191999E-3</c:v>
                </c:pt>
                <c:pt idx="17514">
                  <c:v>1.20199999E-3</c:v>
                </c:pt>
                <c:pt idx="17515">
                  <c:v>1.2020799899999999E-3</c:v>
                </c:pt>
                <c:pt idx="17516">
                  <c:v>1.2021599899999999E-3</c:v>
                </c:pt>
                <c:pt idx="17517">
                  <c:v>1.2022399900000001E-3</c:v>
                </c:pt>
                <c:pt idx="17518">
                  <c:v>1.20231999E-3</c:v>
                </c:pt>
                <c:pt idx="17519">
                  <c:v>1.20239999E-3</c:v>
                </c:pt>
                <c:pt idx="17520">
                  <c:v>1.20247999E-3</c:v>
                </c:pt>
                <c:pt idx="17521">
                  <c:v>1.2025599899999999E-3</c:v>
                </c:pt>
                <c:pt idx="17522">
                  <c:v>1.2026399900000001E-3</c:v>
                </c:pt>
                <c:pt idx="17523">
                  <c:v>1.20271999E-3</c:v>
                </c:pt>
                <c:pt idx="17524">
                  <c:v>1.20279999E-3</c:v>
                </c:pt>
                <c:pt idx="17525">
                  <c:v>1.20287999E-3</c:v>
                </c:pt>
                <c:pt idx="17526">
                  <c:v>1.2029599899999999E-3</c:v>
                </c:pt>
                <c:pt idx="17527">
                  <c:v>1.2030399900000001E-3</c:v>
                </c:pt>
                <c:pt idx="17528">
                  <c:v>1.2031199900000001E-3</c:v>
                </c:pt>
                <c:pt idx="17529">
                  <c:v>1.20319999E-3</c:v>
                </c:pt>
                <c:pt idx="17530">
                  <c:v>1.20327999E-3</c:v>
                </c:pt>
                <c:pt idx="17531">
                  <c:v>1.2033599899999999E-3</c:v>
                </c:pt>
                <c:pt idx="17532">
                  <c:v>1.2034399900000001E-3</c:v>
                </c:pt>
                <c:pt idx="17533">
                  <c:v>1.2035199900000001E-3</c:v>
                </c:pt>
                <c:pt idx="17534">
                  <c:v>1.20359999E-3</c:v>
                </c:pt>
                <c:pt idx="17535">
                  <c:v>1.20367999E-3</c:v>
                </c:pt>
                <c:pt idx="17536">
                  <c:v>1.2037599899999999E-3</c:v>
                </c:pt>
                <c:pt idx="17537">
                  <c:v>1.2038399899999999E-3</c:v>
                </c:pt>
                <c:pt idx="17538">
                  <c:v>1.2039199900000001E-3</c:v>
                </c:pt>
                <c:pt idx="17539">
                  <c:v>1.20399999E-3</c:v>
                </c:pt>
                <c:pt idx="17540">
                  <c:v>1.20407999E-3</c:v>
                </c:pt>
                <c:pt idx="17541">
                  <c:v>1.2041599899999999E-3</c:v>
                </c:pt>
                <c:pt idx="17542">
                  <c:v>1.2042399899999999E-3</c:v>
                </c:pt>
                <c:pt idx="17543">
                  <c:v>1.2043199900000001E-3</c:v>
                </c:pt>
                <c:pt idx="17544">
                  <c:v>1.20439999E-3</c:v>
                </c:pt>
                <c:pt idx="17545">
                  <c:v>1.20447999E-3</c:v>
                </c:pt>
                <c:pt idx="17546">
                  <c:v>1.20455999E-3</c:v>
                </c:pt>
                <c:pt idx="17547">
                  <c:v>1.2046399899999999E-3</c:v>
                </c:pt>
                <c:pt idx="17548">
                  <c:v>1.2047199900000001E-3</c:v>
                </c:pt>
                <c:pt idx="17549">
                  <c:v>1.2047999900000001E-3</c:v>
                </c:pt>
                <c:pt idx="17550">
                  <c:v>1.20487999E-3</c:v>
                </c:pt>
                <c:pt idx="17551">
                  <c:v>1.20495999E-3</c:v>
                </c:pt>
                <c:pt idx="17552">
                  <c:v>1.2050399899999999E-3</c:v>
                </c:pt>
                <c:pt idx="17553">
                  <c:v>1.2051199900000001E-3</c:v>
                </c:pt>
                <c:pt idx="17554">
                  <c:v>1.2051999900000001E-3</c:v>
                </c:pt>
                <c:pt idx="17555">
                  <c:v>1.20527999E-3</c:v>
                </c:pt>
                <c:pt idx="17556">
                  <c:v>1.20535999E-3</c:v>
                </c:pt>
                <c:pt idx="17557">
                  <c:v>1.2054399899999999E-3</c:v>
                </c:pt>
                <c:pt idx="17558">
                  <c:v>1.2055199899999999E-3</c:v>
                </c:pt>
                <c:pt idx="17559">
                  <c:v>1.2055999900000001E-3</c:v>
                </c:pt>
                <c:pt idx="17560">
                  <c:v>1.20567999E-3</c:v>
                </c:pt>
                <c:pt idx="17561">
                  <c:v>1.20575999E-3</c:v>
                </c:pt>
                <c:pt idx="17562">
                  <c:v>1.2058399899999999E-3</c:v>
                </c:pt>
                <c:pt idx="17563">
                  <c:v>1.2059199899999999E-3</c:v>
                </c:pt>
                <c:pt idx="17564">
                  <c:v>1.2059999900000001E-3</c:v>
                </c:pt>
                <c:pt idx="17565">
                  <c:v>1.20607999E-3</c:v>
                </c:pt>
                <c:pt idx="17566">
                  <c:v>1.20615999E-3</c:v>
                </c:pt>
                <c:pt idx="17567">
                  <c:v>1.20623999E-3</c:v>
                </c:pt>
                <c:pt idx="17568">
                  <c:v>1.2063199899999999E-3</c:v>
                </c:pt>
                <c:pt idx="17569">
                  <c:v>1.2063999900000001E-3</c:v>
                </c:pt>
                <c:pt idx="17570">
                  <c:v>1.20647999E-3</c:v>
                </c:pt>
                <c:pt idx="17571">
                  <c:v>1.20655999E-3</c:v>
                </c:pt>
                <c:pt idx="17572">
                  <c:v>1.20663999E-3</c:v>
                </c:pt>
                <c:pt idx="17573">
                  <c:v>1.2067199899999999E-3</c:v>
                </c:pt>
                <c:pt idx="17574">
                  <c:v>1.2067999900000001E-3</c:v>
                </c:pt>
                <c:pt idx="17575">
                  <c:v>1.2068799900000001E-3</c:v>
                </c:pt>
                <c:pt idx="17576">
                  <c:v>1.20695999E-3</c:v>
                </c:pt>
                <c:pt idx="17577">
                  <c:v>1.20703999E-3</c:v>
                </c:pt>
                <c:pt idx="17578">
                  <c:v>1.2071199899999999E-3</c:v>
                </c:pt>
                <c:pt idx="17579">
                  <c:v>1.2071999899999999E-3</c:v>
                </c:pt>
                <c:pt idx="17580">
                  <c:v>1.2072799900000001E-3</c:v>
                </c:pt>
                <c:pt idx="17581">
                  <c:v>1.20735999E-3</c:v>
                </c:pt>
                <c:pt idx="17582">
                  <c:v>1.20743999E-3</c:v>
                </c:pt>
                <c:pt idx="17583">
                  <c:v>1.2075199899999999E-3</c:v>
                </c:pt>
                <c:pt idx="17584">
                  <c:v>1.2075999899999999E-3</c:v>
                </c:pt>
                <c:pt idx="17585">
                  <c:v>1.2076799900000001E-3</c:v>
                </c:pt>
                <c:pt idx="17586">
                  <c:v>1.20775999E-3</c:v>
                </c:pt>
                <c:pt idx="17587">
                  <c:v>1.20783999E-3</c:v>
                </c:pt>
                <c:pt idx="17588">
                  <c:v>1.20791999E-3</c:v>
                </c:pt>
                <c:pt idx="17589">
                  <c:v>1.2079999899999999E-3</c:v>
                </c:pt>
                <c:pt idx="17590">
                  <c:v>1.2080799900000001E-3</c:v>
                </c:pt>
                <c:pt idx="17591">
                  <c:v>1.20815999E-3</c:v>
                </c:pt>
                <c:pt idx="17592">
                  <c:v>1.20823999E-3</c:v>
                </c:pt>
                <c:pt idx="17593">
                  <c:v>1.20831999E-3</c:v>
                </c:pt>
                <c:pt idx="17594">
                  <c:v>1.2083999899999999E-3</c:v>
                </c:pt>
                <c:pt idx="17595">
                  <c:v>1.2084799900000001E-3</c:v>
                </c:pt>
                <c:pt idx="17596">
                  <c:v>1.2085599900000001E-3</c:v>
                </c:pt>
                <c:pt idx="17597">
                  <c:v>1.20863999E-3</c:v>
                </c:pt>
                <c:pt idx="17598">
                  <c:v>1.20871999E-3</c:v>
                </c:pt>
                <c:pt idx="17599">
                  <c:v>1.2087999899999999E-3</c:v>
                </c:pt>
                <c:pt idx="17600">
                  <c:v>1.2088799900000001E-3</c:v>
                </c:pt>
                <c:pt idx="17601">
                  <c:v>1.2089599900000001E-3</c:v>
                </c:pt>
                <c:pt idx="17602">
                  <c:v>1.20903999E-3</c:v>
                </c:pt>
                <c:pt idx="17603">
                  <c:v>1.20911999E-3</c:v>
                </c:pt>
                <c:pt idx="17604">
                  <c:v>1.2091999899999999E-3</c:v>
                </c:pt>
                <c:pt idx="17605">
                  <c:v>1.2092799899999999E-3</c:v>
                </c:pt>
                <c:pt idx="17606">
                  <c:v>1.2093599900000001E-3</c:v>
                </c:pt>
                <c:pt idx="17607">
                  <c:v>1.20943999E-3</c:v>
                </c:pt>
                <c:pt idx="17608">
                  <c:v>1.20951999E-3</c:v>
                </c:pt>
                <c:pt idx="17609">
                  <c:v>1.20959999E-3</c:v>
                </c:pt>
                <c:pt idx="17610">
                  <c:v>1.2096799899999999E-3</c:v>
                </c:pt>
                <c:pt idx="17611">
                  <c:v>1.2097599900000001E-3</c:v>
                </c:pt>
                <c:pt idx="17612">
                  <c:v>1.20983999E-3</c:v>
                </c:pt>
                <c:pt idx="17613">
                  <c:v>1.20991999E-3</c:v>
                </c:pt>
                <c:pt idx="17614">
                  <c:v>1.20999999E-3</c:v>
                </c:pt>
                <c:pt idx="17615">
                  <c:v>1.2100799899999999E-3</c:v>
                </c:pt>
                <c:pt idx="17616">
                  <c:v>1.2101599900000001E-3</c:v>
                </c:pt>
                <c:pt idx="17617">
                  <c:v>1.2102399900000001E-3</c:v>
                </c:pt>
                <c:pt idx="17618">
                  <c:v>1.21031999E-3</c:v>
                </c:pt>
                <c:pt idx="17619">
                  <c:v>1.21039999E-3</c:v>
                </c:pt>
                <c:pt idx="17620">
                  <c:v>1.2104799899999999E-3</c:v>
                </c:pt>
                <c:pt idx="17621">
                  <c:v>1.2105599900000001E-3</c:v>
                </c:pt>
                <c:pt idx="17622">
                  <c:v>1.2106399900000001E-3</c:v>
                </c:pt>
                <c:pt idx="17623">
                  <c:v>1.21071999E-3</c:v>
                </c:pt>
                <c:pt idx="17624">
                  <c:v>1.21079999E-3</c:v>
                </c:pt>
                <c:pt idx="17625">
                  <c:v>1.2108799899999999E-3</c:v>
                </c:pt>
                <c:pt idx="17626">
                  <c:v>1.2109599899999999E-3</c:v>
                </c:pt>
                <c:pt idx="17627">
                  <c:v>1.2110399900000001E-3</c:v>
                </c:pt>
                <c:pt idx="17628">
                  <c:v>1.21111999E-3</c:v>
                </c:pt>
                <c:pt idx="17629">
                  <c:v>1.21119999E-3</c:v>
                </c:pt>
                <c:pt idx="17630">
                  <c:v>1.2112799899999999E-3</c:v>
                </c:pt>
                <c:pt idx="17631">
                  <c:v>1.2113599899999999E-3</c:v>
                </c:pt>
                <c:pt idx="17632">
                  <c:v>1.2114399900000001E-3</c:v>
                </c:pt>
                <c:pt idx="17633">
                  <c:v>1.21151999E-3</c:v>
                </c:pt>
                <c:pt idx="17634">
                  <c:v>1.21159999E-3</c:v>
                </c:pt>
                <c:pt idx="17635">
                  <c:v>1.21167999E-3</c:v>
                </c:pt>
                <c:pt idx="17636">
                  <c:v>1.2117599899999999E-3</c:v>
                </c:pt>
                <c:pt idx="17637">
                  <c:v>1.2118399900000001E-3</c:v>
                </c:pt>
                <c:pt idx="17638">
                  <c:v>1.2119199900000001E-3</c:v>
                </c:pt>
                <c:pt idx="17639">
                  <c:v>1.21199999E-3</c:v>
                </c:pt>
                <c:pt idx="17640">
                  <c:v>1.21207999E-3</c:v>
                </c:pt>
                <c:pt idx="17641">
                  <c:v>1.2121599899999999E-3</c:v>
                </c:pt>
                <c:pt idx="17642">
                  <c:v>1.2122399900000001E-3</c:v>
                </c:pt>
                <c:pt idx="17643">
                  <c:v>1.2123199900000001E-3</c:v>
                </c:pt>
                <c:pt idx="17644">
                  <c:v>1.21239999E-3</c:v>
                </c:pt>
                <c:pt idx="17645">
                  <c:v>1.21247999E-3</c:v>
                </c:pt>
                <c:pt idx="17646">
                  <c:v>1.2125599899999999E-3</c:v>
                </c:pt>
                <c:pt idx="17647">
                  <c:v>1.2126399899999999E-3</c:v>
                </c:pt>
                <c:pt idx="17648">
                  <c:v>1.2127199900000001E-3</c:v>
                </c:pt>
                <c:pt idx="17649">
                  <c:v>1.21279999E-3</c:v>
                </c:pt>
                <c:pt idx="17650">
                  <c:v>1.21287999E-3</c:v>
                </c:pt>
                <c:pt idx="17651">
                  <c:v>1.2129599899999999E-3</c:v>
                </c:pt>
                <c:pt idx="17652">
                  <c:v>1.2130399899999999E-3</c:v>
                </c:pt>
                <c:pt idx="17653">
                  <c:v>1.2131199900000001E-3</c:v>
                </c:pt>
                <c:pt idx="17654">
                  <c:v>1.21319999E-3</c:v>
                </c:pt>
                <c:pt idx="17655">
                  <c:v>1.21327999E-3</c:v>
                </c:pt>
                <c:pt idx="17656">
                  <c:v>1.21335999E-3</c:v>
                </c:pt>
                <c:pt idx="17657">
                  <c:v>1.2134399899999999E-3</c:v>
                </c:pt>
                <c:pt idx="17658">
                  <c:v>1.2135199900000001E-3</c:v>
                </c:pt>
                <c:pt idx="17659">
                  <c:v>1.21359999E-3</c:v>
                </c:pt>
                <c:pt idx="17660">
                  <c:v>1.21367999E-3</c:v>
                </c:pt>
                <c:pt idx="17661">
                  <c:v>1.21375999E-3</c:v>
                </c:pt>
                <c:pt idx="17662">
                  <c:v>1.2138399899999999E-3</c:v>
                </c:pt>
                <c:pt idx="17663">
                  <c:v>1.2139199900000001E-3</c:v>
                </c:pt>
                <c:pt idx="17664">
                  <c:v>1.2139999900000001E-3</c:v>
                </c:pt>
                <c:pt idx="17665">
                  <c:v>1.21407999E-3</c:v>
                </c:pt>
                <c:pt idx="17666">
                  <c:v>1.21415999E-3</c:v>
                </c:pt>
                <c:pt idx="17667">
                  <c:v>1.2142399899999999E-3</c:v>
                </c:pt>
                <c:pt idx="17668">
                  <c:v>1.2143199899999999E-3</c:v>
                </c:pt>
                <c:pt idx="17669">
                  <c:v>1.2143999900000001E-3</c:v>
                </c:pt>
                <c:pt idx="17670">
                  <c:v>1.21447999E-3</c:v>
                </c:pt>
                <c:pt idx="17671">
                  <c:v>1.21455999E-3</c:v>
                </c:pt>
                <c:pt idx="17672">
                  <c:v>1.2146399899999999E-3</c:v>
                </c:pt>
                <c:pt idx="17673">
                  <c:v>1.2147199899999999E-3</c:v>
                </c:pt>
                <c:pt idx="17674">
                  <c:v>1.2147999900000001E-3</c:v>
                </c:pt>
                <c:pt idx="17675">
                  <c:v>1.21487999E-3</c:v>
                </c:pt>
                <c:pt idx="17676">
                  <c:v>1.21495999E-3</c:v>
                </c:pt>
                <c:pt idx="17677">
                  <c:v>1.21503999E-3</c:v>
                </c:pt>
                <c:pt idx="17678">
                  <c:v>1.2151199899999999E-3</c:v>
                </c:pt>
                <c:pt idx="17679">
                  <c:v>1.2151999900000001E-3</c:v>
                </c:pt>
                <c:pt idx="17680">
                  <c:v>1.21527999E-3</c:v>
                </c:pt>
                <c:pt idx="17681">
                  <c:v>1.21535999E-3</c:v>
                </c:pt>
                <c:pt idx="17682">
                  <c:v>1.21543999E-3</c:v>
                </c:pt>
                <c:pt idx="17683">
                  <c:v>1.2155199899999999E-3</c:v>
                </c:pt>
                <c:pt idx="17684">
                  <c:v>1.2155999900000001E-3</c:v>
                </c:pt>
                <c:pt idx="17685">
                  <c:v>1.2156799900000001E-3</c:v>
                </c:pt>
                <c:pt idx="17686">
                  <c:v>1.21575999E-3</c:v>
                </c:pt>
                <c:pt idx="17687">
                  <c:v>1.21583999E-3</c:v>
                </c:pt>
                <c:pt idx="17688">
                  <c:v>1.2159199899999999E-3</c:v>
                </c:pt>
                <c:pt idx="17689">
                  <c:v>1.2159999900000001E-3</c:v>
                </c:pt>
                <c:pt idx="17690">
                  <c:v>1.2160799900000001E-3</c:v>
                </c:pt>
                <c:pt idx="17691">
                  <c:v>1.21615999E-3</c:v>
                </c:pt>
                <c:pt idx="17692">
                  <c:v>1.21623999E-3</c:v>
                </c:pt>
                <c:pt idx="17693">
                  <c:v>1.2163199899999999E-3</c:v>
                </c:pt>
                <c:pt idx="17694">
                  <c:v>1.2163999899999999E-3</c:v>
                </c:pt>
                <c:pt idx="17695">
                  <c:v>1.2164799900000001E-3</c:v>
                </c:pt>
                <c:pt idx="17696">
                  <c:v>1.21655999E-3</c:v>
                </c:pt>
                <c:pt idx="17697">
                  <c:v>1.21663999E-3</c:v>
                </c:pt>
                <c:pt idx="17698">
                  <c:v>1.21671999E-3</c:v>
                </c:pt>
                <c:pt idx="17699">
                  <c:v>1.2167999899999999E-3</c:v>
                </c:pt>
                <c:pt idx="17700">
                  <c:v>1.2168799900000001E-3</c:v>
                </c:pt>
                <c:pt idx="17701">
                  <c:v>1.21695999E-3</c:v>
                </c:pt>
                <c:pt idx="17702">
                  <c:v>1.21703999E-3</c:v>
                </c:pt>
                <c:pt idx="17703">
                  <c:v>1.21711999E-3</c:v>
                </c:pt>
                <c:pt idx="17704">
                  <c:v>1.2171999899999999E-3</c:v>
                </c:pt>
                <c:pt idx="17705">
                  <c:v>1.2172799900000001E-3</c:v>
                </c:pt>
                <c:pt idx="17706">
                  <c:v>1.2173599900000001E-3</c:v>
                </c:pt>
                <c:pt idx="17707">
                  <c:v>1.21743999E-3</c:v>
                </c:pt>
                <c:pt idx="17708">
                  <c:v>1.21751999E-3</c:v>
                </c:pt>
                <c:pt idx="17709">
                  <c:v>1.2175999899999999E-3</c:v>
                </c:pt>
                <c:pt idx="17710">
                  <c:v>1.2176799900000001E-3</c:v>
                </c:pt>
                <c:pt idx="17711">
                  <c:v>1.2177599900000001E-3</c:v>
                </c:pt>
                <c:pt idx="17712">
                  <c:v>1.21783999E-3</c:v>
                </c:pt>
                <c:pt idx="17713">
                  <c:v>1.21791999E-3</c:v>
                </c:pt>
                <c:pt idx="17714">
                  <c:v>1.2179999899999999E-3</c:v>
                </c:pt>
                <c:pt idx="17715">
                  <c:v>1.2180799899999999E-3</c:v>
                </c:pt>
                <c:pt idx="17716">
                  <c:v>1.2181599900000001E-3</c:v>
                </c:pt>
                <c:pt idx="17717">
                  <c:v>1.21823999E-3</c:v>
                </c:pt>
                <c:pt idx="17718">
                  <c:v>1.21831999E-3</c:v>
                </c:pt>
                <c:pt idx="17719">
                  <c:v>1.2183999899999999E-3</c:v>
                </c:pt>
                <c:pt idx="17720">
                  <c:v>1.2184799899999999E-3</c:v>
                </c:pt>
                <c:pt idx="17721">
                  <c:v>1.2185599900000001E-3</c:v>
                </c:pt>
                <c:pt idx="17722">
                  <c:v>1.21863999E-3</c:v>
                </c:pt>
                <c:pt idx="17723">
                  <c:v>1.21871999E-3</c:v>
                </c:pt>
                <c:pt idx="17724">
                  <c:v>1.21879999E-3</c:v>
                </c:pt>
                <c:pt idx="17725">
                  <c:v>1.2188799899999999E-3</c:v>
                </c:pt>
                <c:pt idx="17726">
                  <c:v>1.2189599900000001E-3</c:v>
                </c:pt>
                <c:pt idx="17727">
                  <c:v>1.2190399900000001E-3</c:v>
                </c:pt>
                <c:pt idx="17728">
                  <c:v>1.21911999E-3</c:v>
                </c:pt>
                <c:pt idx="17729">
                  <c:v>1.21919999E-3</c:v>
                </c:pt>
                <c:pt idx="17730">
                  <c:v>1.2192799899999999E-3</c:v>
                </c:pt>
                <c:pt idx="17731">
                  <c:v>1.2193599900000001E-3</c:v>
                </c:pt>
                <c:pt idx="17732">
                  <c:v>1.2194399900000001E-3</c:v>
                </c:pt>
                <c:pt idx="17733">
                  <c:v>1.21951999E-3</c:v>
                </c:pt>
                <c:pt idx="17734">
                  <c:v>1.21959999E-3</c:v>
                </c:pt>
                <c:pt idx="17735">
                  <c:v>1.2196799899999999E-3</c:v>
                </c:pt>
                <c:pt idx="17736">
                  <c:v>1.2197599899999999E-3</c:v>
                </c:pt>
                <c:pt idx="17737">
                  <c:v>1.2198399900000001E-3</c:v>
                </c:pt>
                <c:pt idx="17738">
                  <c:v>1.21991999E-3</c:v>
                </c:pt>
                <c:pt idx="17739">
                  <c:v>1.21999999E-3</c:v>
                </c:pt>
                <c:pt idx="17740">
                  <c:v>1.2200799899999999E-3</c:v>
                </c:pt>
                <c:pt idx="17741">
                  <c:v>1.2201599899999999E-3</c:v>
                </c:pt>
                <c:pt idx="17742">
                  <c:v>1.2202399900000001E-3</c:v>
                </c:pt>
                <c:pt idx="17743">
                  <c:v>1.22031999E-3</c:v>
                </c:pt>
                <c:pt idx="17744">
                  <c:v>1.22039999E-3</c:v>
                </c:pt>
                <c:pt idx="17745">
                  <c:v>1.22047999E-3</c:v>
                </c:pt>
                <c:pt idx="17746">
                  <c:v>1.2205599899999999E-3</c:v>
                </c:pt>
                <c:pt idx="17747">
                  <c:v>1.2206399900000001E-3</c:v>
                </c:pt>
                <c:pt idx="17748">
                  <c:v>1.22071999E-3</c:v>
                </c:pt>
                <c:pt idx="17749">
                  <c:v>1.22079999E-3</c:v>
                </c:pt>
                <c:pt idx="17750">
                  <c:v>1.22087999E-3</c:v>
                </c:pt>
                <c:pt idx="17751">
                  <c:v>1.2209599899999999E-3</c:v>
                </c:pt>
                <c:pt idx="17752">
                  <c:v>1.2210399900000001E-3</c:v>
                </c:pt>
                <c:pt idx="17753">
                  <c:v>1.2211199900000001E-3</c:v>
                </c:pt>
                <c:pt idx="17754">
                  <c:v>1.22119999E-3</c:v>
                </c:pt>
                <c:pt idx="17755">
                  <c:v>1.22127999E-3</c:v>
                </c:pt>
                <c:pt idx="17756">
                  <c:v>1.2213599899999999E-3</c:v>
                </c:pt>
                <c:pt idx="17757">
                  <c:v>1.2214399899999999E-3</c:v>
                </c:pt>
                <c:pt idx="17758">
                  <c:v>1.2215199900000001E-3</c:v>
                </c:pt>
                <c:pt idx="17759">
                  <c:v>1.22159999E-3</c:v>
                </c:pt>
                <c:pt idx="17760">
                  <c:v>1.22167999E-3</c:v>
                </c:pt>
                <c:pt idx="17761">
                  <c:v>1.2217599899999999E-3</c:v>
                </c:pt>
                <c:pt idx="17762">
                  <c:v>1.2218399899999999E-3</c:v>
                </c:pt>
                <c:pt idx="17763">
                  <c:v>1.2219199900000001E-3</c:v>
                </c:pt>
                <c:pt idx="17764">
                  <c:v>1.22199999E-3</c:v>
                </c:pt>
                <c:pt idx="17765">
                  <c:v>1.22207999E-3</c:v>
                </c:pt>
                <c:pt idx="17766">
                  <c:v>1.22215999E-3</c:v>
                </c:pt>
                <c:pt idx="17767">
                  <c:v>1.2222399899999999E-3</c:v>
                </c:pt>
                <c:pt idx="17768">
                  <c:v>1.2223199900000001E-3</c:v>
                </c:pt>
                <c:pt idx="17769">
                  <c:v>1.22239999E-3</c:v>
                </c:pt>
                <c:pt idx="17770">
                  <c:v>1.22247999E-3</c:v>
                </c:pt>
                <c:pt idx="17771">
                  <c:v>1.22255999E-3</c:v>
                </c:pt>
                <c:pt idx="17772">
                  <c:v>1.2226399899999999E-3</c:v>
                </c:pt>
                <c:pt idx="17773">
                  <c:v>1.2227199900000001E-3</c:v>
                </c:pt>
                <c:pt idx="17774">
                  <c:v>1.2227999900000001E-3</c:v>
                </c:pt>
                <c:pt idx="17775">
                  <c:v>1.22287999E-3</c:v>
                </c:pt>
                <c:pt idx="17776">
                  <c:v>1.22295999E-3</c:v>
                </c:pt>
                <c:pt idx="17777">
                  <c:v>1.2230399899999999E-3</c:v>
                </c:pt>
                <c:pt idx="17778">
                  <c:v>1.2231199900000001E-3</c:v>
                </c:pt>
                <c:pt idx="17779">
                  <c:v>1.2231999900000001E-3</c:v>
                </c:pt>
                <c:pt idx="17780">
                  <c:v>1.22327999E-3</c:v>
                </c:pt>
                <c:pt idx="17781">
                  <c:v>1.22335999E-3</c:v>
                </c:pt>
                <c:pt idx="17782">
                  <c:v>1.2234399899999999E-3</c:v>
                </c:pt>
                <c:pt idx="17783">
                  <c:v>1.2235199899999999E-3</c:v>
                </c:pt>
                <c:pt idx="17784">
                  <c:v>1.2235999900000001E-3</c:v>
                </c:pt>
                <c:pt idx="17785">
                  <c:v>1.22367999E-3</c:v>
                </c:pt>
                <c:pt idx="17786">
                  <c:v>1.22375999E-3</c:v>
                </c:pt>
                <c:pt idx="17787">
                  <c:v>1.22383999E-3</c:v>
                </c:pt>
                <c:pt idx="17788">
                  <c:v>1.2239199899999999E-3</c:v>
                </c:pt>
                <c:pt idx="17789">
                  <c:v>1.2239999900000001E-3</c:v>
                </c:pt>
                <c:pt idx="17790">
                  <c:v>1.22407999E-3</c:v>
                </c:pt>
                <c:pt idx="17791">
                  <c:v>1.22415999E-3</c:v>
                </c:pt>
                <c:pt idx="17792">
                  <c:v>1.22423999E-3</c:v>
                </c:pt>
                <c:pt idx="17793">
                  <c:v>1.2243199899999999E-3</c:v>
                </c:pt>
                <c:pt idx="17794">
                  <c:v>1.2243999900000001E-3</c:v>
                </c:pt>
                <c:pt idx="17795">
                  <c:v>1.2244799900000001E-3</c:v>
                </c:pt>
                <c:pt idx="17796">
                  <c:v>1.22455999E-3</c:v>
                </c:pt>
                <c:pt idx="17797">
                  <c:v>1.22463999E-3</c:v>
                </c:pt>
                <c:pt idx="17798">
                  <c:v>1.2247199899999999E-3</c:v>
                </c:pt>
                <c:pt idx="17799">
                  <c:v>1.2247999900000001E-3</c:v>
                </c:pt>
                <c:pt idx="17800">
                  <c:v>1.2248799900000001E-3</c:v>
                </c:pt>
                <c:pt idx="17801">
                  <c:v>1.22495999E-3</c:v>
                </c:pt>
                <c:pt idx="17802">
                  <c:v>1.22503999E-3</c:v>
                </c:pt>
                <c:pt idx="17803">
                  <c:v>1.2251199899999999E-3</c:v>
                </c:pt>
                <c:pt idx="17804">
                  <c:v>1.2251999899999999E-3</c:v>
                </c:pt>
                <c:pt idx="17805">
                  <c:v>1.2252799900000001E-3</c:v>
                </c:pt>
                <c:pt idx="17806">
                  <c:v>1.22535999E-3</c:v>
                </c:pt>
                <c:pt idx="17807">
                  <c:v>1.22543999E-3</c:v>
                </c:pt>
                <c:pt idx="17808">
                  <c:v>1.2255199899999999E-3</c:v>
                </c:pt>
                <c:pt idx="17809">
                  <c:v>1.2255999899999999E-3</c:v>
                </c:pt>
                <c:pt idx="17810">
                  <c:v>1.2256799900000001E-3</c:v>
                </c:pt>
                <c:pt idx="17811">
                  <c:v>1.22575999E-3</c:v>
                </c:pt>
                <c:pt idx="17812">
                  <c:v>1.22583999E-3</c:v>
                </c:pt>
                <c:pt idx="17813">
                  <c:v>1.22591999E-3</c:v>
                </c:pt>
                <c:pt idx="17814">
                  <c:v>1.2259999899999999E-3</c:v>
                </c:pt>
                <c:pt idx="17815">
                  <c:v>1.2260799900000001E-3</c:v>
                </c:pt>
                <c:pt idx="17816">
                  <c:v>1.2261599900000001E-3</c:v>
                </c:pt>
                <c:pt idx="17817">
                  <c:v>1.22623999E-3</c:v>
                </c:pt>
                <c:pt idx="17818">
                  <c:v>1.22631999E-3</c:v>
                </c:pt>
                <c:pt idx="17819">
                  <c:v>1.2263999899999999E-3</c:v>
                </c:pt>
                <c:pt idx="17820">
                  <c:v>1.2264799900000001E-3</c:v>
                </c:pt>
                <c:pt idx="17821">
                  <c:v>1.2265599900000001E-3</c:v>
                </c:pt>
                <c:pt idx="17822">
                  <c:v>1.22663999E-3</c:v>
                </c:pt>
                <c:pt idx="17823">
                  <c:v>1.22671999E-3</c:v>
                </c:pt>
                <c:pt idx="17824">
                  <c:v>1.2267999899999999E-3</c:v>
                </c:pt>
                <c:pt idx="17825">
                  <c:v>1.2268799899999999E-3</c:v>
                </c:pt>
                <c:pt idx="17826">
                  <c:v>1.2269599900000001E-3</c:v>
                </c:pt>
                <c:pt idx="17827">
                  <c:v>1.22703999E-3</c:v>
                </c:pt>
                <c:pt idx="17828">
                  <c:v>1.22711999E-3</c:v>
                </c:pt>
                <c:pt idx="17829">
                  <c:v>1.2271999899999999E-3</c:v>
                </c:pt>
                <c:pt idx="17830">
                  <c:v>1.2272799899999999E-3</c:v>
                </c:pt>
                <c:pt idx="17831">
                  <c:v>1.2273599900000001E-3</c:v>
                </c:pt>
                <c:pt idx="17832">
                  <c:v>1.22743999E-3</c:v>
                </c:pt>
                <c:pt idx="17833">
                  <c:v>1.22751999E-3</c:v>
                </c:pt>
                <c:pt idx="17834">
                  <c:v>1.22759999E-3</c:v>
                </c:pt>
                <c:pt idx="17835">
                  <c:v>1.2276799899999999E-3</c:v>
                </c:pt>
                <c:pt idx="17836">
                  <c:v>1.2277599900000001E-3</c:v>
                </c:pt>
                <c:pt idx="17837">
                  <c:v>1.22783999E-3</c:v>
                </c:pt>
                <c:pt idx="17838">
                  <c:v>1.22791999E-3</c:v>
                </c:pt>
                <c:pt idx="17839">
                  <c:v>1.22799999E-3</c:v>
                </c:pt>
                <c:pt idx="17840">
                  <c:v>1.2280799899999999E-3</c:v>
                </c:pt>
                <c:pt idx="17841">
                  <c:v>1.2281599900000001E-3</c:v>
                </c:pt>
                <c:pt idx="17842">
                  <c:v>1.2282399900000001E-3</c:v>
                </c:pt>
                <c:pt idx="17843">
                  <c:v>1.22831999E-3</c:v>
                </c:pt>
                <c:pt idx="17844">
                  <c:v>1.22839999E-3</c:v>
                </c:pt>
                <c:pt idx="17845">
                  <c:v>1.2284799899999999E-3</c:v>
                </c:pt>
                <c:pt idx="17846">
                  <c:v>1.2285599899999999E-3</c:v>
                </c:pt>
                <c:pt idx="17847">
                  <c:v>1.2286399900000001E-3</c:v>
                </c:pt>
                <c:pt idx="17848">
                  <c:v>1.22871999E-3</c:v>
                </c:pt>
                <c:pt idx="17849">
                  <c:v>1.22879999E-3</c:v>
                </c:pt>
                <c:pt idx="17850">
                  <c:v>1.2288799899999999E-3</c:v>
                </c:pt>
                <c:pt idx="17851">
                  <c:v>1.2289599899999999E-3</c:v>
                </c:pt>
                <c:pt idx="17852">
                  <c:v>1.2290399900000001E-3</c:v>
                </c:pt>
                <c:pt idx="17853">
                  <c:v>1.22911999E-3</c:v>
                </c:pt>
                <c:pt idx="17854">
                  <c:v>1.22919999E-3</c:v>
                </c:pt>
                <c:pt idx="17855">
                  <c:v>1.22927999E-3</c:v>
                </c:pt>
                <c:pt idx="17856">
                  <c:v>1.2293599899999999E-3</c:v>
                </c:pt>
                <c:pt idx="17857">
                  <c:v>1.2294399900000001E-3</c:v>
                </c:pt>
                <c:pt idx="17858">
                  <c:v>1.22951999E-3</c:v>
                </c:pt>
                <c:pt idx="17859">
                  <c:v>1.22959999E-3</c:v>
                </c:pt>
                <c:pt idx="17860">
                  <c:v>1.22967999E-3</c:v>
                </c:pt>
                <c:pt idx="17861">
                  <c:v>1.2297599899999999E-3</c:v>
                </c:pt>
                <c:pt idx="17862">
                  <c:v>1.2298399900000001E-3</c:v>
                </c:pt>
                <c:pt idx="17863">
                  <c:v>1.2299199900000001E-3</c:v>
                </c:pt>
                <c:pt idx="17864">
                  <c:v>1.22999999E-3</c:v>
                </c:pt>
                <c:pt idx="17865">
                  <c:v>1.23007999E-3</c:v>
                </c:pt>
                <c:pt idx="17866">
                  <c:v>1.2301599899999999E-3</c:v>
                </c:pt>
                <c:pt idx="17867">
                  <c:v>1.2302399900000001E-3</c:v>
                </c:pt>
                <c:pt idx="17868">
                  <c:v>1.2303199900000001E-3</c:v>
                </c:pt>
                <c:pt idx="17869">
                  <c:v>1.23039999E-3</c:v>
                </c:pt>
                <c:pt idx="17870">
                  <c:v>1.23047999E-3</c:v>
                </c:pt>
                <c:pt idx="17871">
                  <c:v>1.2305599899999999E-3</c:v>
                </c:pt>
                <c:pt idx="17872">
                  <c:v>1.2306399899999999E-3</c:v>
                </c:pt>
                <c:pt idx="17873">
                  <c:v>1.2307199900000001E-3</c:v>
                </c:pt>
                <c:pt idx="17874">
                  <c:v>1.23079999E-3</c:v>
                </c:pt>
                <c:pt idx="17875">
                  <c:v>1.23087999E-3</c:v>
                </c:pt>
                <c:pt idx="17876">
                  <c:v>1.23095999E-3</c:v>
                </c:pt>
                <c:pt idx="17877">
                  <c:v>1.2310399899999999E-3</c:v>
                </c:pt>
                <c:pt idx="17878">
                  <c:v>1.2311199900000001E-3</c:v>
                </c:pt>
                <c:pt idx="17879">
                  <c:v>1.23119999E-3</c:v>
                </c:pt>
                <c:pt idx="17880">
                  <c:v>1.23127999E-3</c:v>
                </c:pt>
                <c:pt idx="17881">
                  <c:v>1.23135999E-3</c:v>
                </c:pt>
                <c:pt idx="17882">
                  <c:v>1.2314399899999999E-3</c:v>
                </c:pt>
                <c:pt idx="17883">
                  <c:v>1.2315199900000001E-3</c:v>
                </c:pt>
                <c:pt idx="17884">
                  <c:v>1.2315999900000001E-3</c:v>
                </c:pt>
                <c:pt idx="17885">
                  <c:v>1.23167999E-3</c:v>
                </c:pt>
                <c:pt idx="17886">
                  <c:v>1.23175999E-3</c:v>
                </c:pt>
                <c:pt idx="17887">
                  <c:v>1.2318399899999999E-3</c:v>
                </c:pt>
                <c:pt idx="17888">
                  <c:v>1.2319199900000001E-3</c:v>
                </c:pt>
                <c:pt idx="17889">
                  <c:v>1.2319999900000001E-3</c:v>
                </c:pt>
                <c:pt idx="17890">
                  <c:v>1.23207999E-3</c:v>
                </c:pt>
                <c:pt idx="17891">
                  <c:v>1.23215999E-3</c:v>
                </c:pt>
                <c:pt idx="17892">
                  <c:v>1.2322399899999999E-3</c:v>
                </c:pt>
                <c:pt idx="17893">
                  <c:v>1.2323199899999999E-3</c:v>
                </c:pt>
                <c:pt idx="17894">
                  <c:v>1.2323999900000001E-3</c:v>
                </c:pt>
                <c:pt idx="17895">
                  <c:v>1.23247999E-3</c:v>
                </c:pt>
                <c:pt idx="17896">
                  <c:v>1.23255999E-3</c:v>
                </c:pt>
                <c:pt idx="17897">
                  <c:v>1.2326399899999999E-3</c:v>
                </c:pt>
                <c:pt idx="17898">
                  <c:v>1.2327199899999999E-3</c:v>
                </c:pt>
                <c:pt idx="17899">
                  <c:v>1.2327999900000001E-3</c:v>
                </c:pt>
                <c:pt idx="17900">
                  <c:v>1.23287999E-3</c:v>
                </c:pt>
                <c:pt idx="17901">
                  <c:v>1.23295999E-3</c:v>
                </c:pt>
                <c:pt idx="17902">
                  <c:v>1.23303999E-3</c:v>
                </c:pt>
                <c:pt idx="17903">
                  <c:v>1.2331199899999999E-3</c:v>
                </c:pt>
                <c:pt idx="17904">
                  <c:v>1.2331999900000001E-3</c:v>
                </c:pt>
                <c:pt idx="17905">
                  <c:v>1.23327999E-3</c:v>
                </c:pt>
                <c:pt idx="17906">
                  <c:v>1.23335999E-3</c:v>
                </c:pt>
                <c:pt idx="17907">
                  <c:v>1.23343999E-3</c:v>
                </c:pt>
                <c:pt idx="17908">
                  <c:v>1.2335199899999999E-3</c:v>
                </c:pt>
                <c:pt idx="17909">
                  <c:v>1.2335999900000001E-3</c:v>
                </c:pt>
                <c:pt idx="17910">
                  <c:v>1.2336799900000001E-3</c:v>
                </c:pt>
                <c:pt idx="17911">
                  <c:v>1.23375999E-3</c:v>
                </c:pt>
                <c:pt idx="17912">
                  <c:v>1.23383999E-3</c:v>
                </c:pt>
                <c:pt idx="17913">
                  <c:v>1.2339199899999999E-3</c:v>
                </c:pt>
                <c:pt idx="17914">
                  <c:v>1.2339999899999999E-3</c:v>
                </c:pt>
                <c:pt idx="17915">
                  <c:v>1.2340799900000001E-3</c:v>
                </c:pt>
                <c:pt idx="17916">
                  <c:v>1.23415999E-3</c:v>
                </c:pt>
                <c:pt idx="17917">
                  <c:v>1.23423999E-3</c:v>
                </c:pt>
                <c:pt idx="17918">
                  <c:v>1.2343199899999999E-3</c:v>
                </c:pt>
                <c:pt idx="17919">
                  <c:v>1.2343999899999999E-3</c:v>
                </c:pt>
                <c:pt idx="17920">
                  <c:v>1.2344799900000001E-3</c:v>
                </c:pt>
                <c:pt idx="17921">
                  <c:v>1.23455999E-3</c:v>
                </c:pt>
                <c:pt idx="17922">
                  <c:v>1.23463999E-3</c:v>
                </c:pt>
                <c:pt idx="17923">
                  <c:v>1.23471999E-3</c:v>
                </c:pt>
                <c:pt idx="17924">
                  <c:v>1.2347999899999999E-3</c:v>
                </c:pt>
                <c:pt idx="17925">
                  <c:v>1.2348799900000001E-3</c:v>
                </c:pt>
                <c:pt idx="17926">
                  <c:v>1.23495999E-3</c:v>
                </c:pt>
                <c:pt idx="17927">
                  <c:v>1.23503999E-3</c:v>
                </c:pt>
                <c:pt idx="17928">
                  <c:v>1.23511999E-3</c:v>
                </c:pt>
                <c:pt idx="17929">
                  <c:v>1.2351999899999999E-3</c:v>
                </c:pt>
                <c:pt idx="17930">
                  <c:v>1.2352799900000001E-3</c:v>
                </c:pt>
                <c:pt idx="17931">
                  <c:v>1.2353599900000001E-3</c:v>
                </c:pt>
                <c:pt idx="17932">
                  <c:v>1.23543999E-3</c:v>
                </c:pt>
                <c:pt idx="17933">
                  <c:v>1.23551999E-3</c:v>
                </c:pt>
                <c:pt idx="17934">
                  <c:v>1.2355999899999999E-3</c:v>
                </c:pt>
                <c:pt idx="17935">
                  <c:v>1.2356799900000001E-3</c:v>
                </c:pt>
                <c:pt idx="17936">
                  <c:v>1.2357599900000001E-3</c:v>
                </c:pt>
                <c:pt idx="17937">
                  <c:v>1.23583999E-3</c:v>
                </c:pt>
                <c:pt idx="17938">
                  <c:v>1.23591999E-3</c:v>
                </c:pt>
                <c:pt idx="17939">
                  <c:v>1.2359999899999999E-3</c:v>
                </c:pt>
                <c:pt idx="17940">
                  <c:v>1.2360799899999999E-3</c:v>
                </c:pt>
                <c:pt idx="17941">
                  <c:v>1.2361599900000001E-3</c:v>
                </c:pt>
                <c:pt idx="17942">
                  <c:v>1.23623999E-3</c:v>
                </c:pt>
                <c:pt idx="17943">
                  <c:v>1.23631999E-3</c:v>
                </c:pt>
                <c:pt idx="17944">
                  <c:v>1.23639999E-3</c:v>
                </c:pt>
                <c:pt idx="17945">
                  <c:v>1.2364799899999999E-3</c:v>
                </c:pt>
                <c:pt idx="17946">
                  <c:v>1.2365599900000001E-3</c:v>
                </c:pt>
                <c:pt idx="17947">
                  <c:v>1.23663999E-3</c:v>
                </c:pt>
                <c:pt idx="17948">
                  <c:v>1.23671999E-3</c:v>
                </c:pt>
                <c:pt idx="17949">
                  <c:v>1.23679999E-3</c:v>
                </c:pt>
                <c:pt idx="17950">
                  <c:v>1.2368799899999999E-3</c:v>
                </c:pt>
                <c:pt idx="17951">
                  <c:v>1.2369599900000001E-3</c:v>
                </c:pt>
                <c:pt idx="17952">
                  <c:v>1.2370399900000001E-3</c:v>
                </c:pt>
                <c:pt idx="17953">
                  <c:v>1.23711999E-3</c:v>
                </c:pt>
                <c:pt idx="17954">
                  <c:v>1.23719999E-3</c:v>
                </c:pt>
                <c:pt idx="17955">
                  <c:v>1.2372799899999999E-3</c:v>
                </c:pt>
                <c:pt idx="17956">
                  <c:v>1.2373599900000001E-3</c:v>
                </c:pt>
                <c:pt idx="17957">
                  <c:v>1.2374399900000001E-3</c:v>
                </c:pt>
                <c:pt idx="17958">
                  <c:v>1.23751999E-3</c:v>
                </c:pt>
                <c:pt idx="17959">
                  <c:v>1.23759999E-3</c:v>
                </c:pt>
                <c:pt idx="17960">
                  <c:v>1.2376799899999999E-3</c:v>
                </c:pt>
                <c:pt idx="17961">
                  <c:v>1.2377599899999999E-3</c:v>
                </c:pt>
                <c:pt idx="17962">
                  <c:v>1.2378399900000001E-3</c:v>
                </c:pt>
                <c:pt idx="17963">
                  <c:v>1.23791999E-3</c:v>
                </c:pt>
                <c:pt idx="17964">
                  <c:v>1.23799999E-3</c:v>
                </c:pt>
                <c:pt idx="17965">
                  <c:v>1.2380799899999999E-3</c:v>
                </c:pt>
                <c:pt idx="17966">
                  <c:v>1.2381599899999999E-3</c:v>
                </c:pt>
                <c:pt idx="17967">
                  <c:v>1.2382399900000001E-3</c:v>
                </c:pt>
                <c:pt idx="17968">
                  <c:v>1.23831999E-3</c:v>
                </c:pt>
                <c:pt idx="17969">
                  <c:v>1.23839999E-3</c:v>
                </c:pt>
                <c:pt idx="17970">
                  <c:v>1.23847999E-3</c:v>
                </c:pt>
                <c:pt idx="17971">
                  <c:v>1.2385599899999999E-3</c:v>
                </c:pt>
                <c:pt idx="17972">
                  <c:v>1.2386399900000001E-3</c:v>
                </c:pt>
                <c:pt idx="17973">
                  <c:v>1.2387199900000001E-3</c:v>
                </c:pt>
                <c:pt idx="17974">
                  <c:v>1.23879999E-3</c:v>
                </c:pt>
                <c:pt idx="17975">
                  <c:v>1.23887999E-3</c:v>
                </c:pt>
                <c:pt idx="17976">
                  <c:v>1.2389599899999999E-3</c:v>
                </c:pt>
                <c:pt idx="17977">
                  <c:v>1.2390399900000001E-3</c:v>
                </c:pt>
                <c:pt idx="17978">
                  <c:v>1.2391199900000001E-3</c:v>
                </c:pt>
                <c:pt idx="17979">
                  <c:v>1.23919999E-3</c:v>
                </c:pt>
                <c:pt idx="17980">
                  <c:v>1.23927999E-3</c:v>
                </c:pt>
                <c:pt idx="17981">
                  <c:v>1.2393599899999999E-3</c:v>
                </c:pt>
                <c:pt idx="17982">
                  <c:v>1.2394399899999999E-3</c:v>
                </c:pt>
                <c:pt idx="17983">
                  <c:v>1.2395199900000001E-3</c:v>
                </c:pt>
                <c:pt idx="17984">
                  <c:v>1.23959999E-3</c:v>
                </c:pt>
                <c:pt idx="17985">
                  <c:v>1.23967999E-3</c:v>
                </c:pt>
                <c:pt idx="17986">
                  <c:v>1.2397599899999999E-3</c:v>
                </c:pt>
                <c:pt idx="17987">
                  <c:v>1.2398399899999999E-3</c:v>
                </c:pt>
                <c:pt idx="17988">
                  <c:v>1.2399199900000001E-3</c:v>
                </c:pt>
                <c:pt idx="17989">
                  <c:v>1.23999999E-3</c:v>
                </c:pt>
                <c:pt idx="17990">
                  <c:v>1.24007999E-3</c:v>
                </c:pt>
                <c:pt idx="17991">
                  <c:v>1.24015999E-3</c:v>
                </c:pt>
                <c:pt idx="17992">
                  <c:v>1.2402399899999999E-3</c:v>
                </c:pt>
                <c:pt idx="17993">
                  <c:v>1.2403199900000001E-3</c:v>
                </c:pt>
                <c:pt idx="17994">
                  <c:v>1.24039999E-3</c:v>
                </c:pt>
                <c:pt idx="17995">
                  <c:v>1.24047999E-3</c:v>
                </c:pt>
                <c:pt idx="17996">
                  <c:v>1.24055999E-3</c:v>
                </c:pt>
                <c:pt idx="17997">
                  <c:v>1.2406399899999999E-3</c:v>
                </c:pt>
                <c:pt idx="17998">
                  <c:v>1.2407199900000001E-3</c:v>
                </c:pt>
                <c:pt idx="17999">
                  <c:v>1.2407999900000001E-3</c:v>
                </c:pt>
                <c:pt idx="18000">
                  <c:v>1.24087999E-3</c:v>
                </c:pt>
                <c:pt idx="18001">
                  <c:v>1.24095999E-3</c:v>
                </c:pt>
                <c:pt idx="18002">
                  <c:v>1.2410399899999999E-3</c:v>
                </c:pt>
                <c:pt idx="18003">
                  <c:v>1.2411199899999999E-3</c:v>
                </c:pt>
                <c:pt idx="18004">
                  <c:v>1.2411999900000001E-3</c:v>
                </c:pt>
                <c:pt idx="18005">
                  <c:v>1.24127999E-3</c:v>
                </c:pt>
                <c:pt idx="18006">
                  <c:v>1.24135999E-3</c:v>
                </c:pt>
                <c:pt idx="18007">
                  <c:v>1.2414399899999999E-3</c:v>
                </c:pt>
                <c:pt idx="18008">
                  <c:v>1.2415199899999999E-3</c:v>
                </c:pt>
                <c:pt idx="18009">
                  <c:v>1.2415999900000001E-3</c:v>
                </c:pt>
                <c:pt idx="18010">
                  <c:v>1.24167999E-3</c:v>
                </c:pt>
                <c:pt idx="18011">
                  <c:v>1.24175999E-3</c:v>
                </c:pt>
                <c:pt idx="18012">
                  <c:v>1.24183999E-3</c:v>
                </c:pt>
                <c:pt idx="18013">
                  <c:v>1.2419199899999999E-3</c:v>
                </c:pt>
                <c:pt idx="18014">
                  <c:v>1.2419999900000001E-3</c:v>
                </c:pt>
                <c:pt idx="18015">
                  <c:v>1.24207999E-3</c:v>
                </c:pt>
                <c:pt idx="18016">
                  <c:v>1.24215999E-3</c:v>
                </c:pt>
                <c:pt idx="18017">
                  <c:v>1.24223999E-3</c:v>
                </c:pt>
                <c:pt idx="18018">
                  <c:v>1.2423199899999999E-3</c:v>
                </c:pt>
                <c:pt idx="18019">
                  <c:v>1.2423999900000001E-3</c:v>
                </c:pt>
                <c:pt idx="18020">
                  <c:v>1.2424799900000001E-3</c:v>
                </c:pt>
                <c:pt idx="18021">
                  <c:v>1.24255999E-3</c:v>
                </c:pt>
                <c:pt idx="18022">
                  <c:v>1.24263999E-3</c:v>
                </c:pt>
                <c:pt idx="18023">
                  <c:v>1.2427199899999999E-3</c:v>
                </c:pt>
                <c:pt idx="18024">
                  <c:v>1.2427999900000001E-3</c:v>
                </c:pt>
                <c:pt idx="18025">
                  <c:v>1.2428799900000001E-3</c:v>
                </c:pt>
                <c:pt idx="18026">
                  <c:v>1.24295999E-3</c:v>
                </c:pt>
                <c:pt idx="18027">
                  <c:v>1.24303999E-3</c:v>
                </c:pt>
                <c:pt idx="18028">
                  <c:v>1.2431199899999999E-3</c:v>
                </c:pt>
                <c:pt idx="18029">
                  <c:v>1.2431999899999999E-3</c:v>
                </c:pt>
                <c:pt idx="18030">
                  <c:v>1.2432799900000001E-3</c:v>
                </c:pt>
                <c:pt idx="18031">
                  <c:v>1.24335999E-3</c:v>
                </c:pt>
                <c:pt idx="18032">
                  <c:v>1.24343999E-3</c:v>
                </c:pt>
                <c:pt idx="18033">
                  <c:v>1.24351999E-3</c:v>
                </c:pt>
                <c:pt idx="18034">
                  <c:v>1.2435999899999999E-3</c:v>
                </c:pt>
                <c:pt idx="18035">
                  <c:v>1.2436799900000001E-3</c:v>
                </c:pt>
                <c:pt idx="18036">
                  <c:v>1.24375999E-3</c:v>
                </c:pt>
                <c:pt idx="18037">
                  <c:v>1.24383999E-3</c:v>
                </c:pt>
                <c:pt idx="18038">
                  <c:v>1.24391999E-3</c:v>
                </c:pt>
                <c:pt idx="18039">
                  <c:v>1.2439999899999999E-3</c:v>
                </c:pt>
                <c:pt idx="18040">
                  <c:v>1.2440799900000001E-3</c:v>
                </c:pt>
                <c:pt idx="18041">
                  <c:v>1.2441599900000001E-3</c:v>
                </c:pt>
                <c:pt idx="18042">
                  <c:v>1.24423999E-3</c:v>
                </c:pt>
                <c:pt idx="18043">
                  <c:v>1.24431999E-3</c:v>
                </c:pt>
                <c:pt idx="18044">
                  <c:v>1.2443999899999999E-3</c:v>
                </c:pt>
                <c:pt idx="18045">
                  <c:v>1.2444799900000001E-3</c:v>
                </c:pt>
                <c:pt idx="18046">
                  <c:v>1.2445599900000001E-3</c:v>
                </c:pt>
                <c:pt idx="18047">
                  <c:v>1.24463999E-3</c:v>
                </c:pt>
                <c:pt idx="18048">
                  <c:v>1.24471999E-3</c:v>
                </c:pt>
                <c:pt idx="18049">
                  <c:v>1.2447999899999999E-3</c:v>
                </c:pt>
                <c:pt idx="18050">
                  <c:v>1.2448799899999999E-3</c:v>
                </c:pt>
                <c:pt idx="18051">
                  <c:v>1.2449599900000001E-3</c:v>
                </c:pt>
                <c:pt idx="18052">
                  <c:v>1.24503999E-3</c:v>
                </c:pt>
                <c:pt idx="18053">
                  <c:v>1.24511999E-3</c:v>
                </c:pt>
                <c:pt idx="18054">
                  <c:v>1.2451999899999999E-3</c:v>
                </c:pt>
                <c:pt idx="18055">
                  <c:v>1.2452799899999999E-3</c:v>
                </c:pt>
                <c:pt idx="18056">
                  <c:v>1.2453599900000001E-3</c:v>
                </c:pt>
                <c:pt idx="18057">
                  <c:v>1.24543999E-3</c:v>
                </c:pt>
                <c:pt idx="18058">
                  <c:v>1.24551999E-3</c:v>
                </c:pt>
                <c:pt idx="18059">
                  <c:v>1.24559999E-3</c:v>
                </c:pt>
                <c:pt idx="18060">
                  <c:v>1.2456799899999999E-3</c:v>
                </c:pt>
                <c:pt idx="18061">
                  <c:v>1.2457599900000001E-3</c:v>
                </c:pt>
                <c:pt idx="18062">
                  <c:v>1.2458399900000001E-3</c:v>
                </c:pt>
                <c:pt idx="18063">
                  <c:v>1.24591999E-3</c:v>
                </c:pt>
                <c:pt idx="18064">
                  <c:v>1.24599999E-3</c:v>
                </c:pt>
                <c:pt idx="18065">
                  <c:v>1.2460799899999999E-3</c:v>
                </c:pt>
                <c:pt idx="18066">
                  <c:v>1.2461599900000001E-3</c:v>
                </c:pt>
                <c:pt idx="18067">
                  <c:v>1.2462399900000001E-3</c:v>
                </c:pt>
                <c:pt idx="18068">
                  <c:v>1.24631999E-3</c:v>
                </c:pt>
                <c:pt idx="18069">
                  <c:v>1.24639999E-3</c:v>
                </c:pt>
                <c:pt idx="18070">
                  <c:v>1.2464799899999999E-3</c:v>
                </c:pt>
                <c:pt idx="18071">
                  <c:v>1.2465599899999999E-3</c:v>
                </c:pt>
                <c:pt idx="18072">
                  <c:v>1.2466399900000001E-3</c:v>
                </c:pt>
                <c:pt idx="18073">
                  <c:v>1.24671999E-3</c:v>
                </c:pt>
                <c:pt idx="18074">
                  <c:v>1.24679999E-3</c:v>
                </c:pt>
                <c:pt idx="18075">
                  <c:v>1.2468799899999999E-3</c:v>
                </c:pt>
                <c:pt idx="18076">
                  <c:v>1.2469599899999999E-3</c:v>
                </c:pt>
                <c:pt idx="18077">
                  <c:v>1.2470399900000001E-3</c:v>
                </c:pt>
                <c:pt idx="18078">
                  <c:v>1.24711999E-3</c:v>
                </c:pt>
                <c:pt idx="18079">
                  <c:v>1.24719999E-3</c:v>
                </c:pt>
                <c:pt idx="18080">
                  <c:v>1.24727999E-3</c:v>
                </c:pt>
                <c:pt idx="18081">
                  <c:v>1.2473599899999999E-3</c:v>
                </c:pt>
                <c:pt idx="18082">
                  <c:v>1.2474399900000001E-3</c:v>
                </c:pt>
                <c:pt idx="18083">
                  <c:v>1.24751999E-3</c:v>
                </c:pt>
                <c:pt idx="18084">
                  <c:v>1.24759999E-3</c:v>
                </c:pt>
                <c:pt idx="18085">
                  <c:v>1.24767999E-3</c:v>
                </c:pt>
                <c:pt idx="18086">
                  <c:v>1.2477599899999999E-3</c:v>
                </c:pt>
                <c:pt idx="18087">
                  <c:v>1.2478399900000001E-3</c:v>
                </c:pt>
                <c:pt idx="18088">
                  <c:v>1.2479199900000001E-3</c:v>
                </c:pt>
                <c:pt idx="18089">
                  <c:v>1.24799999E-3</c:v>
                </c:pt>
                <c:pt idx="18090">
                  <c:v>1.24807999E-3</c:v>
                </c:pt>
                <c:pt idx="18091">
                  <c:v>1.2481599899999999E-3</c:v>
                </c:pt>
                <c:pt idx="18092">
                  <c:v>1.2482399899999999E-3</c:v>
                </c:pt>
                <c:pt idx="18093">
                  <c:v>1.2483199900000001E-3</c:v>
                </c:pt>
                <c:pt idx="18094">
                  <c:v>1.24839999E-3</c:v>
                </c:pt>
                <c:pt idx="18095">
                  <c:v>1.24847999E-3</c:v>
                </c:pt>
                <c:pt idx="18096">
                  <c:v>1.2485599899999999E-3</c:v>
                </c:pt>
                <c:pt idx="18097">
                  <c:v>1.2486399899999999E-3</c:v>
                </c:pt>
                <c:pt idx="18098">
                  <c:v>1.2487199900000001E-3</c:v>
                </c:pt>
                <c:pt idx="18099">
                  <c:v>1.24879999E-3</c:v>
                </c:pt>
                <c:pt idx="18100">
                  <c:v>1.24887999E-3</c:v>
                </c:pt>
                <c:pt idx="18101">
                  <c:v>1.24895999E-3</c:v>
                </c:pt>
                <c:pt idx="18102">
                  <c:v>1.2490399899999999E-3</c:v>
                </c:pt>
                <c:pt idx="18103">
                  <c:v>1.2491199900000001E-3</c:v>
                </c:pt>
                <c:pt idx="18104">
                  <c:v>1.24919999E-3</c:v>
                </c:pt>
                <c:pt idx="18105">
                  <c:v>1.24927999E-3</c:v>
                </c:pt>
                <c:pt idx="18106">
                  <c:v>1.24935999E-3</c:v>
                </c:pt>
                <c:pt idx="18107">
                  <c:v>1.2494399899999999E-3</c:v>
                </c:pt>
                <c:pt idx="18108">
                  <c:v>1.2495199900000001E-3</c:v>
                </c:pt>
                <c:pt idx="18109">
                  <c:v>1.2495999900000001E-3</c:v>
                </c:pt>
                <c:pt idx="18110">
                  <c:v>1.24967999E-3</c:v>
                </c:pt>
                <c:pt idx="18111">
                  <c:v>1.24975999E-3</c:v>
                </c:pt>
                <c:pt idx="18112">
                  <c:v>1.2498399899999999E-3</c:v>
                </c:pt>
                <c:pt idx="18113">
                  <c:v>1.2499199900000001E-3</c:v>
                </c:pt>
                <c:pt idx="18114">
                  <c:v>1.2499999900000001E-3</c:v>
                </c:pt>
                <c:pt idx="18115">
                  <c:v>1.25007999E-3</c:v>
                </c:pt>
                <c:pt idx="18116">
                  <c:v>1.25015999E-3</c:v>
                </c:pt>
                <c:pt idx="18117">
                  <c:v>1.2502399899999999E-3</c:v>
                </c:pt>
                <c:pt idx="18118">
                  <c:v>1.2503199899999999E-3</c:v>
                </c:pt>
                <c:pt idx="18119">
                  <c:v>1.2503999900000001E-3</c:v>
                </c:pt>
                <c:pt idx="18120">
                  <c:v>1.25047999E-3</c:v>
                </c:pt>
                <c:pt idx="18121">
                  <c:v>1.25055999E-3</c:v>
                </c:pt>
                <c:pt idx="18122">
                  <c:v>1.25063999E-3</c:v>
                </c:pt>
                <c:pt idx="18123">
                  <c:v>1.2507199899999999E-3</c:v>
                </c:pt>
                <c:pt idx="18124">
                  <c:v>1.2507999900000001E-3</c:v>
                </c:pt>
                <c:pt idx="18125">
                  <c:v>1.25087999E-3</c:v>
                </c:pt>
                <c:pt idx="18126">
                  <c:v>1.25095999E-3</c:v>
                </c:pt>
                <c:pt idx="18127">
                  <c:v>1.25103999E-3</c:v>
                </c:pt>
                <c:pt idx="18128">
                  <c:v>1.2511199899999999E-3</c:v>
                </c:pt>
                <c:pt idx="18129">
                  <c:v>1.2511999900000001E-3</c:v>
                </c:pt>
                <c:pt idx="18130">
                  <c:v>1.2512799900000001E-3</c:v>
                </c:pt>
                <c:pt idx="18131">
                  <c:v>1.25135999E-3</c:v>
                </c:pt>
                <c:pt idx="18132">
                  <c:v>1.25143999E-3</c:v>
                </c:pt>
                <c:pt idx="18133">
                  <c:v>1.2515199899999999E-3</c:v>
                </c:pt>
                <c:pt idx="18134">
                  <c:v>1.2515999900000001E-3</c:v>
                </c:pt>
                <c:pt idx="18135">
                  <c:v>1.2516799900000001E-3</c:v>
                </c:pt>
                <c:pt idx="18136">
                  <c:v>1.25175999E-3</c:v>
                </c:pt>
                <c:pt idx="18137">
                  <c:v>1.25183999E-3</c:v>
                </c:pt>
                <c:pt idx="18138">
                  <c:v>1.2519199899999999E-3</c:v>
                </c:pt>
                <c:pt idx="18139">
                  <c:v>1.2519999899999999E-3</c:v>
                </c:pt>
                <c:pt idx="18140">
                  <c:v>1.2520799900000001E-3</c:v>
                </c:pt>
                <c:pt idx="18141">
                  <c:v>1.25215999E-3</c:v>
                </c:pt>
                <c:pt idx="18142">
                  <c:v>1.25223999E-3</c:v>
                </c:pt>
                <c:pt idx="18143">
                  <c:v>1.2523199899999999E-3</c:v>
                </c:pt>
                <c:pt idx="18144">
                  <c:v>1.2523999899999999E-3</c:v>
                </c:pt>
                <c:pt idx="18145">
                  <c:v>1.2524799900000001E-3</c:v>
                </c:pt>
                <c:pt idx="18146">
                  <c:v>1.25255999E-3</c:v>
                </c:pt>
                <c:pt idx="18147">
                  <c:v>1.25263999E-3</c:v>
                </c:pt>
                <c:pt idx="18148">
                  <c:v>1.25271999E-3</c:v>
                </c:pt>
                <c:pt idx="18149">
                  <c:v>1.2527999899999999E-3</c:v>
                </c:pt>
                <c:pt idx="18150">
                  <c:v>1.2528799900000001E-3</c:v>
                </c:pt>
                <c:pt idx="18151">
                  <c:v>1.2529599900000001E-3</c:v>
                </c:pt>
                <c:pt idx="18152">
                  <c:v>1.25303999E-3</c:v>
                </c:pt>
                <c:pt idx="18153">
                  <c:v>1.25311999E-3</c:v>
                </c:pt>
                <c:pt idx="18154">
                  <c:v>1.2531999899999999E-3</c:v>
                </c:pt>
                <c:pt idx="18155">
                  <c:v>1.2532799900000001E-3</c:v>
                </c:pt>
                <c:pt idx="18156">
                  <c:v>1.2533599900000001E-3</c:v>
                </c:pt>
                <c:pt idx="18157">
                  <c:v>1.25343999E-3</c:v>
                </c:pt>
                <c:pt idx="18158">
                  <c:v>1.25351999E-3</c:v>
                </c:pt>
                <c:pt idx="18159">
                  <c:v>1.2535999899999999E-3</c:v>
                </c:pt>
                <c:pt idx="18160">
                  <c:v>1.2536799899999999E-3</c:v>
                </c:pt>
                <c:pt idx="18161">
                  <c:v>1.2537599900000001E-3</c:v>
                </c:pt>
                <c:pt idx="18162">
                  <c:v>1.25383999E-3</c:v>
                </c:pt>
                <c:pt idx="18163">
                  <c:v>1.25391999E-3</c:v>
                </c:pt>
                <c:pt idx="18164">
                  <c:v>1.2539999899999999E-3</c:v>
                </c:pt>
                <c:pt idx="18165">
                  <c:v>1.2540799899999999E-3</c:v>
                </c:pt>
                <c:pt idx="18166">
                  <c:v>1.2541599900000001E-3</c:v>
                </c:pt>
                <c:pt idx="18167">
                  <c:v>1.25423999E-3</c:v>
                </c:pt>
                <c:pt idx="18168">
                  <c:v>1.25431999E-3</c:v>
                </c:pt>
                <c:pt idx="18169">
                  <c:v>1.25439999E-3</c:v>
                </c:pt>
                <c:pt idx="18170">
                  <c:v>1.2544799899999999E-3</c:v>
                </c:pt>
                <c:pt idx="18171">
                  <c:v>1.2545599900000001E-3</c:v>
                </c:pt>
                <c:pt idx="18172">
                  <c:v>1.25463999E-3</c:v>
                </c:pt>
                <c:pt idx="18173">
                  <c:v>1.25471999E-3</c:v>
                </c:pt>
                <c:pt idx="18174">
                  <c:v>1.25479999E-3</c:v>
                </c:pt>
                <c:pt idx="18175">
                  <c:v>1.2548799899999999E-3</c:v>
                </c:pt>
                <c:pt idx="18176">
                  <c:v>1.2549599900000001E-3</c:v>
                </c:pt>
                <c:pt idx="18177">
                  <c:v>1.2550399900000001E-3</c:v>
                </c:pt>
                <c:pt idx="18178">
                  <c:v>1.25511999E-3</c:v>
                </c:pt>
                <c:pt idx="18179">
                  <c:v>1.25519999E-3</c:v>
                </c:pt>
                <c:pt idx="18180">
                  <c:v>1.2552799899999999E-3</c:v>
                </c:pt>
                <c:pt idx="18181">
                  <c:v>1.2553599899999999E-3</c:v>
                </c:pt>
                <c:pt idx="18182">
                  <c:v>1.2554399900000001E-3</c:v>
                </c:pt>
                <c:pt idx="18183">
                  <c:v>1.25551999E-3</c:v>
                </c:pt>
                <c:pt idx="18184">
                  <c:v>1.25559999E-3</c:v>
                </c:pt>
                <c:pt idx="18185">
                  <c:v>1.2556799899999999E-3</c:v>
                </c:pt>
                <c:pt idx="18186">
                  <c:v>1.2557599899999999E-3</c:v>
                </c:pt>
                <c:pt idx="18187">
                  <c:v>1.2558399900000001E-3</c:v>
                </c:pt>
                <c:pt idx="18188">
                  <c:v>1.25591999E-3</c:v>
                </c:pt>
                <c:pt idx="18189">
                  <c:v>1.25599999E-3</c:v>
                </c:pt>
                <c:pt idx="18190">
                  <c:v>1.25607999E-3</c:v>
                </c:pt>
                <c:pt idx="18191">
                  <c:v>1.2561599899999999E-3</c:v>
                </c:pt>
                <c:pt idx="18192">
                  <c:v>1.2562399900000001E-3</c:v>
                </c:pt>
                <c:pt idx="18193">
                  <c:v>1.25631999E-3</c:v>
                </c:pt>
                <c:pt idx="18194">
                  <c:v>1.25639999E-3</c:v>
                </c:pt>
                <c:pt idx="18195">
                  <c:v>1.25647999E-3</c:v>
                </c:pt>
                <c:pt idx="18196">
                  <c:v>1.2565599899999999E-3</c:v>
                </c:pt>
                <c:pt idx="18197">
                  <c:v>1.2566399900000001E-3</c:v>
                </c:pt>
                <c:pt idx="18198">
                  <c:v>1.2567199900000001E-3</c:v>
                </c:pt>
                <c:pt idx="18199">
                  <c:v>1.25679999E-3</c:v>
                </c:pt>
                <c:pt idx="18200">
                  <c:v>1.25687999E-3</c:v>
                </c:pt>
                <c:pt idx="18201">
                  <c:v>1.2569599899999999E-3</c:v>
                </c:pt>
                <c:pt idx="18202">
                  <c:v>1.2570399900000001E-3</c:v>
                </c:pt>
                <c:pt idx="18203">
                  <c:v>1.2571199900000001E-3</c:v>
                </c:pt>
                <c:pt idx="18204">
                  <c:v>1.25719999E-3</c:v>
                </c:pt>
                <c:pt idx="18205">
                  <c:v>1.25727999E-3</c:v>
                </c:pt>
                <c:pt idx="18206">
                  <c:v>1.2573599899999999E-3</c:v>
                </c:pt>
                <c:pt idx="18207">
                  <c:v>1.2574399899999999E-3</c:v>
                </c:pt>
                <c:pt idx="18208">
                  <c:v>1.2575199900000001E-3</c:v>
                </c:pt>
                <c:pt idx="18209">
                  <c:v>1.25759999E-3</c:v>
                </c:pt>
                <c:pt idx="18210">
                  <c:v>1.25767999E-3</c:v>
                </c:pt>
                <c:pt idx="18211">
                  <c:v>1.25775999E-3</c:v>
                </c:pt>
                <c:pt idx="18212">
                  <c:v>1.2578399899999999E-3</c:v>
                </c:pt>
                <c:pt idx="18213">
                  <c:v>1.2579199900000001E-3</c:v>
                </c:pt>
                <c:pt idx="18214">
                  <c:v>1.25799999E-3</c:v>
                </c:pt>
                <c:pt idx="18215">
                  <c:v>1.25807999E-3</c:v>
                </c:pt>
                <c:pt idx="18216">
                  <c:v>1.25815999E-3</c:v>
                </c:pt>
                <c:pt idx="18217">
                  <c:v>1.2582399899999999E-3</c:v>
                </c:pt>
                <c:pt idx="18218">
                  <c:v>1.2583199900000001E-3</c:v>
                </c:pt>
                <c:pt idx="18219">
                  <c:v>1.2583999900000001E-3</c:v>
                </c:pt>
                <c:pt idx="18220">
                  <c:v>1.25847999E-3</c:v>
                </c:pt>
                <c:pt idx="18221">
                  <c:v>1.25855999E-3</c:v>
                </c:pt>
                <c:pt idx="18222">
                  <c:v>1.2586399899999999E-3</c:v>
                </c:pt>
                <c:pt idx="18223">
                  <c:v>1.2587199900000001E-3</c:v>
                </c:pt>
                <c:pt idx="18224">
                  <c:v>1.2587999900000001E-3</c:v>
                </c:pt>
                <c:pt idx="18225">
                  <c:v>1.25887999E-3</c:v>
                </c:pt>
                <c:pt idx="18226">
                  <c:v>1.25895999E-3</c:v>
                </c:pt>
                <c:pt idx="18227">
                  <c:v>1.2590399899999999E-3</c:v>
                </c:pt>
                <c:pt idx="18228">
                  <c:v>1.2591199899999999E-3</c:v>
                </c:pt>
                <c:pt idx="18229">
                  <c:v>1.2591999900000001E-3</c:v>
                </c:pt>
                <c:pt idx="18230">
                  <c:v>1.25927999E-3</c:v>
                </c:pt>
                <c:pt idx="18231">
                  <c:v>1.25935999E-3</c:v>
                </c:pt>
                <c:pt idx="18232">
                  <c:v>1.2594399899999999E-3</c:v>
                </c:pt>
                <c:pt idx="18233">
                  <c:v>1.2595199899999999E-3</c:v>
                </c:pt>
                <c:pt idx="18234">
                  <c:v>1.2595999900000001E-3</c:v>
                </c:pt>
                <c:pt idx="18235">
                  <c:v>1.25967999E-3</c:v>
                </c:pt>
                <c:pt idx="18236">
                  <c:v>1.25975999E-3</c:v>
                </c:pt>
                <c:pt idx="18237">
                  <c:v>1.25983999E-3</c:v>
                </c:pt>
                <c:pt idx="18238">
                  <c:v>1.2599199899999999E-3</c:v>
                </c:pt>
                <c:pt idx="18239">
                  <c:v>1.2599999900000001E-3</c:v>
                </c:pt>
                <c:pt idx="18240">
                  <c:v>1.2600799900000001E-3</c:v>
                </c:pt>
                <c:pt idx="18241">
                  <c:v>1.26015999E-3</c:v>
                </c:pt>
                <c:pt idx="18242">
                  <c:v>1.26023999E-3</c:v>
                </c:pt>
                <c:pt idx="18243">
                  <c:v>1.2603199899999999E-3</c:v>
                </c:pt>
                <c:pt idx="18244">
                  <c:v>1.2603999900000001E-3</c:v>
                </c:pt>
                <c:pt idx="18245">
                  <c:v>1.2604799900000001E-3</c:v>
                </c:pt>
                <c:pt idx="18246">
                  <c:v>1.26055999E-3</c:v>
                </c:pt>
                <c:pt idx="18247">
                  <c:v>1.26063999E-3</c:v>
                </c:pt>
                <c:pt idx="18248">
                  <c:v>1.2607199899999999E-3</c:v>
                </c:pt>
                <c:pt idx="18249">
                  <c:v>1.2607999899999999E-3</c:v>
                </c:pt>
                <c:pt idx="18250">
                  <c:v>1.2608799900000001E-3</c:v>
                </c:pt>
                <c:pt idx="18251">
                  <c:v>1.26095999E-3</c:v>
                </c:pt>
                <c:pt idx="18252">
                  <c:v>1.26103999E-3</c:v>
                </c:pt>
                <c:pt idx="18253">
                  <c:v>1.2611199899999999E-3</c:v>
                </c:pt>
                <c:pt idx="18254">
                  <c:v>1.2611999899999999E-3</c:v>
                </c:pt>
                <c:pt idx="18255">
                  <c:v>1.2612799900000001E-3</c:v>
                </c:pt>
                <c:pt idx="18256">
                  <c:v>1.26135999E-3</c:v>
                </c:pt>
                <c:pt idx="18257">
                  <c:v>1.26143999E-3</c:v>
                </c:pt>
                <c:pt idx="18258">
                  <c:v>1.26151999E-3</c:v>
                </c:pt>
                <c:pt idx="18259">
                  <c:v>1.2615999899999999E-3</c:v>
                </c:pt>
                <c:pt idx="18260">
                  <c:v>1.2616799900000001E-3</c:v>
                </c:pt>
                <c:pt idx="18261">
                  <c:v>1.26175999E-3</c:v>
                </c:pt>
                <c:pt idx="18262">
                  <c:v>1.26183999E-3</c:v>
                </c:pt>
                <c:pt idx="18263">
                  <c:v>1.26191999E-3</c:v>
                </c:pt>
                <c:pt idx="18264">
                  <c:v>1.2619999899999999E-3</c:v>
                </c:pt>
                <c:pt idx="18265">
                  <c:v>1.2620799900000001E-3</c:v>
                </c:pt>
                <c:pt idx="18266">
                  <c:v>1.2621599900000001E-3</c:v>
                </c:pt>
                <c:pt idx="18267">
                  <c:v>1.26223999E-3</c:v>
                </c:pt>
                <c:pt idx="18268">
                  <c:v>1.26231999E-3</c:v>
                </c:pt>
                <c:pt idx="18269">
                  <c:v>1.2623999899999999E-3</c:v>
                </c:pt>
                <c:pt idx="18270">
                  <c:v>1.2624799899999999E-3</c:v>
                </c:pt>
                <c:pt idx="18271">
                  <c:v>1.2625599900000001E-3</c:v>
                </c:pt>
                <c:pt idx="18272">
                  <c:v>1.26263999E-3</c:v>
                </c:pt>
                <c:pt idx="18273">
                  <c:v>1.26271999E-3</c:v>
                </c:pt>
                <c:pt idx="18274">
                  <c:v>1.2627999899999999E-3</c:v>
                </c:pt>
                <c:pt idx="18275">
                  <c:v>1.2628799899999999E-3</c:v>
                </c:pt>
                <c:pt idx="18276">
                  <c:v>1.2629599900000001E-3</c:v>
                </c:pt>
                <c:pt idx="18277">
                  <c:v>1.26303999E-3</c:v>
                </c:pt>
                <c:pt idx="18278">
                  <c:v>1.26311999E-3</c:v>
                </c:pt>
                <c:pt idx="18279">
                  <c:v>1.26319999E-3</c:v>
                </c:pt>
                <c:pt idx="18280">
                  <c:v>1.2632799899999999E-3</c:v>
                </c:pt>
                <c:pt idx="18281">
                  <c:v>1.2633599900000001E-3</c:v>
                </c:pt>
                <c:pt idx="18282">
                  <c:v>1.26343999E-3</c:v>
                </c:pt>
                <c:pt idx="18283">
                  <c:v>1.26351999E-3</c:v>
                </c:pt>
                <c:pt idx="18284">
                  <c:v>1.26359999E-3</c:v>
                </c:pt>
                <c:pt idx="18285">
                  <c:v>1.2636799899999999E-3</c:v>
                </c:pt>
                <c:pt idx="18286">
                  <c:v>1.2637599900000001E-3</c:v>
                </c:pt>
                <c:pt idx="18287">
                  <c:v>1.2638399900000001E-3</c:v>
                </c:pt>
                <c:pt idx="18288">
                  <c:v>1.26391999E-3</c:v>
                </c:pt>
                <c:pt idx="18289">
                  <c:v>1.26399999E-3</c:v>
                </c:pt>
                <c:pt idx="18290">
                  <c:v>1.2640799899999999E-3</c:v>
                </c:pt>
                <c:pt idx="18291">
                  <c:v>1.2641599900000001E-3</c:v>
                </c:pt>
                <c:pt idx="18292">
                  <c:v>1.2642399900000001E-3</c:v>
                </c:pt>
                <c:pt idx="18293">
                  <c:v>1.26431999E-3</c:v>
                </c:pt>
                <c:pt idx="18294">
                  <c:v>1.26439999E-3</c:v>
                </c:pt>
                <c:pt idx="18295">
                  <c:v>1.2644799899999999E-3</c:v>
                </c:pt>
                <c:pt idx="18296">
                  <c:v>1.2645599899999999E-3</c:v>
                </c:pt>
                <c:pt idx="18297">
                  <c:v>1.2646399900000001E-3</c:v>
                </c:pt>
                <c:pt idx="18298">
                  <c:v>1.26471999E-3</c:v>
                </c:pt>
                <c:pt idx="18299">
                  <c:v>1.26479999E-3</c:v>
                </c:pt>
                <c:pt idx="18300">
                  <c:v>1.26487999E-3</c:v>
                </c:pt>
                <c:pt idx="18301">
                  <c:v>1.2649599899999999E-3</c:v>
                </c:pt>
                <c:pt idx="18302">
                  <c:v>1.2650399900000001E-3</c:v>
                </c:pt>
                <c:pt idx="18303">
                  <c:v>1.26511999E-3</c:v>
                </c:pt>
                <c:pt idx="18304">
                  <c:v>1.26519999E-3</c:v>
                </c:pt>
                <c:pt idx="18305">
                  <c:v>1.26527999E-3</c:v>
                </c:pt>
                <c:pt idx="18306">
                  <c:v>1.2653599899999999E-3</c:v>
                </c:pt>
                <c:pt idx="18307">
                  <c:v>1.2654399900000001E-3</c:v>
                </c:pt>
                <c:pt idx="18308">
                  <c:v>1.2655199900000001E-3</c:v>
                </c:pt>
                <c:pt idx="18309">
                  <c:v>1.26559999E-3</c:v>
                </c:pt>
                <c:pt idx="18310">
                  <c:v>1.26567999E-3</c:v>
                </c:pt>
                <c:pt idx="18311">
                  <c:v>1.2657599899999999E-3</c:v>
                </c:pt>
                <c:pt idx="18312">
                  <c:v>1.2658399900000001E-3</c:v>
                </c:pt>
                <c:pt idx="18313">
                  <c:v>1.2659199900000001E-3</c:v>
                </c:pt>
                <c:pt idx="18314">
                  <c:v>1.26599999E-3</c:v>
                </c:pt>
                <c:pt idx="18315">
                  <c:v>1.26607999E-3</c:v>
                </c:pt>
                <c:pt idx="18316">
                  <c:v>1.2661599899999999E-3</c:v>
                </c:pt>
                <c:pt idx="18317">
                  <c:v>1.2662399899999999E-3</c:v>
                </c:pt>
                <c:pt idx="18318">
                  <c:v>1.2663199900000001E-3</c:v>
                </c:pt>
                <c:pt idx="18319">
                  <c:v>1.26639999E-3</c:v>
                </c:pt>
                <c:pt idx="18320">
                  <c:v>1.26647999E-3</c:v>
                </c:pt>
                <c:pt idx="18321">
                  <c:v>1.2665599899999999E-3</c:v>
                </c:pt>
                <c:pt idx="18322">
                  <c:v>1.2666399899999999E-3</c:v>
                </c:pt>
                <c:pt idx="18323">
                  <c:v>1.2667199900000001E-3</c:v>
                </c:pt>
                <c:pt idx="18324">
                  <c:v>1.26679999E-3</c:v>
                </c:pt>
                <c:pt idx="18325">
                  <c:v>1.26687999E-3</c:v>
                </c:pt>
                <c:pt idx="18326">
                  <c:v>1.26695999E-3</c:v>
                </c:pt>
                <c:pt idx="18327">
                  <c:v>1.2670399899999999E-3</c:v>
                </c:pt>
                <c:pt idx="18328">
                  <c:v>1.2671199900000001E-3</c:v>
                </c:pt>
                <c:pt idx="18329">
                  <c:v>1.2671999900000001E-3</c:v>
                </c:pt>
                <c:pt idx="18330">
                  <c:v>1.26727999E-3</c:v>
                </c:pt>
                <c:pt idx="18331">
                  <c:v>1.26735999E-3</c:v>
                </c:pt>
                <c:pt idx="18332">
                  <c:v>1.2674399899999999E-3</c:v>
                </c:pt>
                <c:pt idx="18333">
                  <c:v>1.2675199900000001E-3</c:v>
                </c:pt>
                <c:pt idx="18334">
                  <c:v>1.2675999900000001E-3</c:v>
                </c:pt>
                <c:pt idx="18335">
                  <c:v>1.26767999E-3</c:v>
                </c:pt>
                <c:pt idx="18336">
                  <c:v>1.26775999E-3</c:v>
                </c:pt>
                <c:pt idx="18337">
                  <c:v>1.2678399899999999E-3</c:v>
                </c:pt>
                <c:pt idx="18338">
                  <c:v>1.2679199899999999E-3</c:v>
                </c:pt>
                <c:pt idx="18339">
                  <c:v>1.2679999900000001E-3</c:v>
                </c:pt>
                <c:pt idx="18340">
                  <c:v>1.26807999E-3</c:v>
                </c:pt>
                <c:pt idx="18341">
                  <c:v>1.26815999E-3</c:v>
                </c:pt>
                <c:pt idx="18342">
                  <c:v>1.2682399899999999E-3</c:v>
                </c:pt>
                <c:pt idx="18343">
                  <c:v>1.2683199899999999E-3</c:v>
                </c:pt>
                <c:pt idx="18344">
                  <c:v>1.2683999900000001E-3</c:v>
                </c:pt>
                <c:pt idx="18345">
                  <c:v>1.26847999E-3</c:v>
                </c:pt>
                <c:pt idx="18346">
                  <c:v>1.26855999E-3</c:v>
                </c:pt>
                <c:pt idx="18347">
                  <c:v>1.26863999E-3</c:v>
                </c:pt>
                <c:pt idx="18348">
                  <c:v>1.2687199899999999E-3</c:v>
                </c:pt>
                <c:pt idx="18349">
                  <c:v>1.2687999900000001E-3</c:v>
                </c:pt>
                <c:pt idx="18350">
                  <c:v>1.26887999E-3</c:v>
                </c:pt>
                <c:pt idx="18351">
                  <c:v>1.26895999E-3</c:v>
                </c:pt>
                <c:pt idx="18352">
                  <c:v>1.26903999E-3</c:v>
                </c:pt>
                <c:pt idx="18353">
                  <c:v>1.2691199899999999E-3</c:v>
                </c:pt>
                <c:pt idx="18354">
                  <c:v>1.2691999900000001E-3</c:v>
                </c:pt>
                <c:pt idx="18355">
                  <c:v>1.2692799900000001E-3</c:v>
                </c:pt>
                <c:pt idx="18356">
                  <c:v>1.26935999E-3</c:v>
                </c:pt>
                <c:pt idx="18357">
                  <c:v>1.26943999E-3</c:v>
                </c:pt>
                <c:pt idx="18358">
                  <c:v>1.2695199899999999E-3</c:v>
                </c:pt>
                <c:pt idx="18359">
                  <c:v>1.2695999899999999E-3</c:v>
                </c:pt>
                <c:pt idx="18360">
                  <c:v>1.2696799900000001E-3</c:v>
                </c:pt>
                <c:pt idx="18361">
                  <c:v>1.26975999E-3</c:v>
                </c:pt>
                <c:pt idx="18362">
                  <c:v>1.26983999E-3</c:v>
                </c:pt>
                <c:pt idx="18363">
                  <c:v>1.2699199899999999E-3</c:v>
                </c:pt>
                <c:pt idx="18364">
                  <c:v>1.2699999899999999E-3</c:v>
                </c:pt>
                <c:pt idx="18365">
                  <c:v>1.2700799900000001E-3</c:v>
                </c:pt>
                <c:pt idx="18366">
                  <c:v>1.27015999E-3</c:v>
                </c:pt>
                <c:pt idx="18367">
                  <c:v>1.27023999E-3</c:v>
                </c:pt>
                <c:pt idx="18368">
                  <c:v>1.27031999E-3</c:v>
                </c:pt>
                <c:pt idx="18369">
                  <c:v>1.2703999899999999E-3</c:v>
                </c:pt>
                <c:pt idx="18370">
                  <c:v>1.2704799900000001E-3</c:v>
                </c:pt>
                <c:pt idx="18371">
                  <c:v>1.27055999E-3</c:v>
                </c:pt>
                <c:pt idx="18372">
                  <c:v>1.27063999E-3</c:v>
                </c:pt>
                <c:pt idx="18373">
                  <c:v>1.27071999E-3</c:v>
                </c:pt>
                <c:pt idx="18374">
                  <c:v>1.2707999899999999E-3</c:v>
                </c:pt>
                <c:pt idx="18375">
                  <c:v>1.2708799900000001E-3</c:v>
                </c:pt>
                <c:pt idx="18376">
                  <c:v>1.2709599900000001E-3</c:v>
                </c:pt>
                <c:pt idx="18377">
                  <c:v>1.27103999E-3</c:v>
                </c:pt>
                <c:pt idx="18378">
                  <c:v>1.27111999E-3</c:v>
                </c:pt>
                <c:pt idx="18379">
                  <c:v>1.2711999899999999E-3</c:v>
                </c:pt>
                <c:pt idx="18380">
                  <c:v>1.2712799900000001E-3</c:v>
                </c:pt>
                <c:pt idx="18381">
                  <c:v>1.2713599900000001E-3</c:v>
                </c:pt>
                <c:pt idx="18382">
                  <c:v>1.27143999E-3</c:v>
                </c:pt>
                <c:pt idx="18383">
                  <c:v>1.27151999E-3</c:v>
                </c:pt>
                <c:pt idx="18384">
                  <c:v>1.2715999899999999E-3</c:v>
                </c:pt>
                <c:pt idx="18385">
                  <c:v>1.2716799899999999E-3</c:v>
                </c:pt>
                <c:pt idx="18386">
                  <c:v>1.2717599900000001E-3</c:v>
                </c:pt>
                <c:pt idx="18387">
                  <c:v>1.27183999E-3</c:v>
                </c:pt>
                <c:pt idx="18388">
                  <c:v>1.27191999E-3</c:v>
                </c:pt>
                <c:pt idx="18389">
                  <c:v>1.27199999E-3</c:v>
                </c:pt>
                <c:pt idx="18390">
                  <c:v>1.2720799899999999E-3</c:v>
                </c:pt>
                <c:pt idx="18391">
                  <c:v>1.2721599900000001E-3</c:v>
                </c:pt>
                <c:pt idx="18392">
                  <c:v>1.27223999E-3</c:v>
                </c:pt>
                <c:pt idx="18393">
                  <c:v>1.27231999E-3</c:v>
                </c:pt>
                <c:pt idx="18394">
                  <c:v>1.27239999E-3</c:v>
                </c:pt>
                <c:pt idx="18395">
                  <c:v>1.2724799899999999E-3</c:v>
                </c:pt>
                <c:pt idx="18396">
                  <c:v>1.2725599900000001E-3</c:v>
                </c:pt>
                <c:pt idx="18397">
                  <c:v>1.2726399900000001E-3</c:v>
                </c:pt>
                <c:pt idx="18398">
                  <c:v>1.27271999E-3</c:v>
                </c:pt>
                <c:pt idx="18399">
                  <c:v>1.27279999E-3</c:v>
                </c:pt>
                <c:pt idx="18400">
                  <c:v>1.2728799899999999E-3</c:v>
                </c:pt>
                <c:pt idx="18401">
                  <c:v>1.2729599900000001E-3</c:v>
                </c:pt>
                <c:pt idx="18402">
                  <c:v>1.2730399900000001E-3</c:v>
                </c:pt>
                <c:pt idx="18403">
                  <c:v>1.27311999E-3</c:v>
                </c:pt>
                <c:pt idx="18404">
                  <c:v>1.27319999E-3</c:v>
                </c:pt>
                <c:pt idx="18405">
                  <c:v>1.2732799899999999E-3</c:v>
                </c:pt>
                <c:pt idx="18406">
                  <c:v>1.2733599899999999E-3</c:v>
                </c:pt>
                <c:pt idx="18407">
                  <c:v>1.2734399900000001E-3</c:v>
                </c:pt>
                <c:pt idx="18408">
                  <c:v>1.27351999E-3</c:v>
                </c:pt>
                <c:pt idx="18409">
                  <c:v>1.27359999E-3</c:v>
                </c:pt>
                <c:pt idx="18410">
                  <c:v>1.2736799899999999E-3</c:v>
                </c:pt>
                <c:pt idx="18411">
                  <c:v>1.2737599899999999E-3</c:v>
                </c:pt>
                <c:pt idx="18412">
                  <c:v>1.2738399900000001E-3</c:v>
                </c:pt>
                <c:pt idx="18413">
                  <c:v>1.27391999E-3</c:v>
                </c:pt>
                <c:pt idx="18414">
                  <c:v>1.27399999E-3</c:v>
                </c:pt>
                <c:pt idx="18415">
                  <c:v>1.27407999E-3</c:v>
                </c:pt>
                <c:pt idx="18416">
                  <c:v>1.2741599899999999E-3</c:v>
                </c:pt>
                <c:pt idx="18417">
                  <c:v>1.2742399900000001E-3</c:v>
                </c:pt>
                <c:pt idx="18418">
                  <c:v>1.27431999E-3</c:v>
                </c:pt>
                <c:pt idx="18419">
                  <c:v>1.27439999E-3</c:v>
                </c:pt>
                <c:pt idx="18420">
                  <c:v>1.27447999E-3</c:v>
                </c:pt>
                <c:pt idx="18421">
                  <c:v>1.2745599899999999E-3</c:v>
                </c:pt>
                <c:pt idx="18422">
                  <c:v>1.2746399900000001E-3</c:v>
                </c:pt>
                <c:pt idx="18423">
                  <c:v>1.2747199900000001E-3</c:v>
                </c:pt>
                <c:pt idx="18424">
                  <c:v>1.27479999E-3</c:v>
                </c:pt>
                <c:pt idx="18425">
                  <c:v>1.27487999E-3</c:v>
                </c:pt>
                <c:pt idx="18426">
                  <c:v>1.2749599899999999E-3</c:v>
                </c:pt>
                <c:pt idx="18427">
                  <c:v>1.2750399899999999E-3</c:v>
                </c:pt>
                <c:pt idx="18428">
                  <c:v>1.2751199900000001E-3</c:v>
                </c:pt>
                <c:pt idx="18429">
                  <c:v>1.27519999E-3</c:v>
                </c:pt>
                <c:pt idx="18430">
                  <c:v>1.27527999E-3</c:v>
                </c:pt>
                <c:pt idx="18431">
                  <c:v>1.2753599899999999E-3</c:v>
                </c:pt>
                <c:pt idx="18432">
                  <c:v>1.2754399899999999E-3</c:v>
                </c:pt>
                <c:pt idx="18433">
                  <c:v>1.2755199900000001E-3</c:v>
                </c:pt>
                <c:pt idx="18434">
                  <c:v>1.27559999E-3</c:v>
                </c:pt>
                <c:pt idx="18435">
                  <c:v>1.27567999E-3</c:v>
                </c:pt>
                <c:pt idx="18436">
                  <c:v>1.27575999E-3</c:v>
                </c:pt>
                <c:pt idx="18437">
                  <c:v>1.2758399899999999E-3</c:v>
                </c:pt>
                <c:pt idx="18438">
                  <c:v>1.2759199900000001E-3</c:v>
                </c:pt>
                <c:pt idx="18439">
                  <c:v>1.27599999E-3</c:v>
                </c:pt>
                <c:pt idx="18440">
                  <c:v>1.27607999E-3</c:v>
                </c:pt>
                <c:pt idx="18441">
                  <c:v>1.27615999E-3</c:v>
                </c:pt>
                <c:pt idx="18442">
                  <c:v>1.2762399899999999E-3</c:v>
                </c:pt>
                <c:pt idx="18443">
                  <c:v>1.2763199900000001E-3</c:v>
                </c:pt>
                <c:pt idx="18444">
                  <c:v>1.2763999900000001E-3</c:v>
                </c:pt>
                <c:pt idx="18445">
                  <c:v>1.27647999E-3</c:v>
                </c:pt>
                <c:pt idx="18446">
                  <c:v>1.27655999E-3</c:v>
                </c:pt>
                <c:pt idx="18447">
                  <c:v>1.2766399899999999E-3</c:v>
                </c:pt>
                <c:pt idx="18448">
                  <c:v>1.2767199900000001E-3</c:v>
                </c:pt>
                <c:pt idx="18449">
                  <c:v>1.2767999900000001E-3</c:v>
                </c:pt>
                <c:pt idx="18450">
                  <c:v>1.27687999E-3</c:v>
                </c:pt>
                <c:pt idx="18451">
                  <c:v>1.27695999E-3</c:v>
                </c:pt>
                <c:pt idx="18452">
                  <c:v>1.2770399899999999E-3</c:v>
                </c:pt>
                <c:pt idx="18453">
                  <c:v>1.2771199899999999E-3</c:v>
                </c:pt>
                <c:pt idx="18454">
                  <c:v>1.2771999900000001E-3</c:v>
                </c:pt>
                <c:pt idx="18455">
                  <c:v>1.27727999E-3</c:v>
                </c:pt>
                <c:pt idx="18456">
                  <c:v>1.27735999E-3</c:v>
                </c:pt>
                <c:pt idx="18457">
                  <c:v>1.27743999E-3</c:v>
                </c:pt>
                <c:pt idx="18458">
                  <c:v>1.2775199899999999E-3</c:v>
                </c:pt>
                <c:pt idx="18459">
                  <c:v>1.2775999900000001E-3</c:v>
                </c:pt>
                <c:pt idx="18460">
                  <c:v>1.27767999E-3</c:v>
                </c:pt>
                <c:pt idx="18461">
                  <c:v>1.27775999E-3</c:v>
                </c:pt>
                <c:pt idx="18462">
                  <c:v>1.27783999E-3</c:v>
                </c:pt>
                <c:pt idx="18463">
                  <c:v>1.2779199899999999E-3</c:v>
                </c:pt>
                <c:pt idx="18464">
                  <c:v>1.2779999900000001E-3</c:v>
                </c:pt>
                <c:pt idx="18465">
                  <c:v>1.2780799900000001E-3</c:v>
                </c:pt>
                <c:pt idx="18466">
                  <c:v>1.27815999E-3</c:v>
                </c:pt>
                <c:pt idx="18467">
                  <c:v>1.27823999E-3</c:v>
                </c:pt>
                <c:pt idx="18468">
                  <c:v>1.2783199899999999E-3</c:v>
                </c:pt>
                <c:pt idx="18469">
                  <c:v>1.2783999900000001E-3</c:v>
                </c:pt>
                <c:pt idx="18470">
                  <c:v>1.2784799900000001E-3</c:v>
                </c:pt>
                <c:pt idx="18471">
                  <c:v>1.27855999E-3</c:v>
                </c:pt>
                <c:pt idx="18472">
                  <c:v>1.27863999E-3</c:v>
                </c:pt>
                <c:pt idx="18473">
                  <c:v>1.2787199899999999E-3</c:v>
                </c:pt>
                <c:pt idx="18474">
                  <c:v>1.2787999899999999E-3</c:v>
                </c:pt>
                <c:pt idx="18475">
                  <c:v>1.2788799900000001E-3</c:v>
                </c:pt>
                <c:pt idx="18476">
                  <c:v>1.27895999E-3</c:v>
                </c:pt>
                <c:pt idx="18477">
                  <c:v>1.27903999E-3</c:v>
                </c:pt>
                <c:pt idx="18478">
                  <c:v>1.2791199899999999E-3</c:v>
                </c:pt>
                <c:pt idx="18479">
                  <c:v>1.2791999899999999E-3</c:v>
                </c:pt>
                <c:pt idx="18480">
                  <c:v>1.2792799900000001E-3</c:v>
                </c:pt>
                <c:pt idx="18481">
                  <c:v>1.27935999E-3</c:v>
                </c:pt>
                <c:pt idx="18482">
                  <c:v>1.27943999E-3</c:v>
                </c:pt>
                <c:pt idx="18483">
                  <c:v>1.27951999E-3</c:v>
                </c:pt>
                <c:pt idx="18484">
                  <c:v>1.2795999899999999E-3</c:v>
                </c:pt>
                <c:pt idx="18485">
                  <c:v>1.2796799900000001E-3</c:v>
                </c:pt>
                <c:pt idx="18486">
                  <c:v>1.2797599900000001E-3</c:v>
                </c:pt>
                <c:pt idx="18487">
                  <c:v>1.27983999E-3</c:v>
                </c:pt>
                <c:pt idx="18488">
                  <c:v>1.27991999E-3</c:v>
                </c:pt>
                <c:pt idx="18489">
                  <c:v>1.2799999899999999E-3</c:v>
                </c:pt>
                <c:pt idx="18490">
                  <c:v>1.2800799900000001E-3</c:v>
                </c:pt>
                <c:pt idx="18491">
                  <c:v>1.2801599900000001E-3</c:v>
                </c:pt>
                <c:pt idx="18492">
                  <c:v>1.28023999E-3</c:v>
                </c:pt>
                <c:pt idx="18493">
                  <c:v>1.28031999E-3</c:v>
                </c:pt>
                <c:pt idx="18494">
                  <c:v>1.2803999899999999E-3</c:v>
                </c:pt>
                <c:pt idx="18495">
                  <c:v>1.2804799899999999E-3</c:v>
                </c:pt>
                <c:pt idx="18496">
                  <c:v>1.2805599900000001E-3</c:v>
                </c:pt>
                <c:pt idx="18497">
                  <c:v>1.28063999E-3</c:v>
                </c:pt>
                <c:pt idx="18498">
                  <c:v>1.28071999E-3</c:v>
                </c:pt>
                <c:pt idx="18499">
                  <c:v>1.2807999899999999E-3</c:v>
                </c:pt>
                <c:pt idx="18500">
                  <c:v>1.2808799899999999E-3</c:v>
                </c:pt>
                <c:pt idx="18501">
                  <c:v>1.2809599900000001E-3</c:v>
                </c:pt>
                <c:pt idx="18502">
                  <c:v>1.28103999E-3</c:v>
                </c:pt>
                <c:pt idx="18503">
                  <c:v>1.28111999E-3</c:v>
                </c:pt>
                <c:pt idx="18504">
                  <c:v>1.28119999E-3</c:v>
                </c:pt>
                <c:pt idx="18505">
                  <c:v>1.2812799899999999E-3</c:v>
                </c:pt>
                <c:pt idx="18506">
                  <c:v>1.2813599900000001E-3</c:v>
                </c:pt>
                <c:pt idx="18507">
                  <c:v>1.28143999E-3</c:v>
                </c:pt>
                <c:pt idx="18508">
                  <c:v>1.28151999E-3</c:v>
                </c:pt>
                <c:pt idx="18509">
                  <c:v>1.28159999E-3</c:v>
                </c:pt>
                <c:pt idx="18510">
                  <c:v>1.2816799899999999E-3</c:v>
                </c:pt>
                <c:pt idx="18511">
                  <c:v>1.2817599900000001E-3</c:v>
                </c:pt>
                <c:pt idx="18512">
                  <c:v>1.2818399900000001E-3</c:v>
                </c:pt>
                <c:pt idx="18513">
                  <c:v>1.28191999E-3</c:v>
                </c:pt>
                <c:pt idx="18514">
                  <c:v>1.28199999E-3</c:v>
                </c:pt>
                <c:pt idx="18515">
                  <c:v>1.2820799899999999E-3</c:v>
                </c:pt>
                <c:pt idx="18516">
                  <c:v>1.2821599899999999E-3</c:v>
                </c:pt>
                <c:pt idx="18517">
                  <c:v>1.2822399900000001E-3</c:v>
                </c:pt>
                <c:pt idx="18518">
                  <c:v>1.28231999E-3</c:v>
                </c:pt>
                <c:pt idx="18519">
                  <c:v>1.28239999E-3</c:v>
                </c:pt>
                <c:pt idx="18520">
                  <c:v>1.2824799899999999E-3</c:v>
                </c:pt>
                <c:pt idx="18521">
                  <c:v>1.2825599899999999E-3</c:v>
                </c:pt>
                <c:pt idx="18522">
                  <c:v>1.2826399900000001E-3</c:v>
                </c:pt>
                <c:pt idx="18523">
                  <c:v>1.28271999E-3</c:v>
                </c:pt>
                <c:pt idx="18524">
                  <c:v>1.28279999E-3</c:v>
                </c:pt>
                <c:pt idx="18525">
                  <c:v>1.28287999E-3</c:v>
                </c:pt>
                <c:pt idx="18526">
                  <c:v>1.2829599899999999E-3</c:v>
                </c:pt>
                <c:pt idx="18527">
                  <c:v>1.2830399900000001E-3</c:v>
                </c:pt>
                <c:pt idx="18528">
                  <c:v>1.28311999E-3</c:v>
                </c:pt>
                <c:pt idx="18529">
                  <c:v>1.28319999E-3</c:v>
                </c:pt>
                <c:pt idx="18530">
                  <c:v>1.28327999E-3</c:v>
                </c:pt>
                <c:pt idx="18531">
                  <c:v>1.2833599899999999E-3</c:v>
                </c:pt>
                <c:pt idx="18532">
                  <c:v>1.2834399900000001E-3</c:v>
                </c:pt>
                <c:pt idx="18533">
                  <c:v>1.2835199900000001E-3</c:v>
                </c:pt>
                <c:pt idx="18534">
                  <c:v>1.28359999E-3</c:v>
                </c:pt>
                <c:pt idx="18535">
                  <c:v>1.28367999E-3</c:v>
                </c:pt>
                <c:pt idx="18536">
                  <c:v>1.2837599899999999E-3</c:v>
                </c:pt>
                <c:pt idx="18537">
                  <c:v>1.2838399900000001E-3</c:v>
                </c:pt>
                <c:pt idx="18538">
                  <c:v>1.2839199900000001E-3</c:v>
                </c:pt>
                <c:pt idx="18539">
                  <c:v>1.28399999E-3</c:v>
                </c:pt>
                <c:pt idx="18540">
                  <c:v>1.28407999E-3</c:v>
                </c:pt>
                <c:pt idx="18541">
                  <c:v>1.2841599899999999E-3</c:v>
                </c:pt>
                <c:pt idx="18542">
                  <c:v>1.2842399899999999E-3</c:v>
                </c:pt>
                <c:pt idx="18543">
                  <c:v>1.2843199900000001E-3</c:v>
                </c:pt>
                <c:pt idx="18544">
                  <c:v>1.28439999E-3</c:v>
                </c:pt>
                <c:pt idx="18545">
                  <c:v>1.28447999E-3</c:v>
                </c:pt>
                <c:pt idx="18546">
                  <c:v>1.28455999E-3</c:v>
                </c:pt>
                <c:pt idx="18547">
                  <c:v>1.2846399899999999E-3</c:v>
                </c:pt>
                <c:pt idx="18548">
                  <c:v>1.2847199900000001E-3</c:v>
                </c:pt>
                <c:pt idx="18549">
                  <c:v>1.28479999E-3</c:v>
                </c:pt>
                <c:pt idx="18550">
                  <c:v>1.28487999E-3</c:v>
                </c:pt>
                <c:pt idx="18551">
                  <c:v>1.28495999E-3</c:v>
                </c:pt>
                <c:pt idx="18552">
                  <c:v>1.2850399899999999E-3</c:v>
                </c:pt>
                <c:pt idx="18553">
                  <c:v>1.2851199900000001E-3</c:v>
                </c:pt>
                <c:pt idx="18554">
                  <c:v>1.2851999900000001E-3</c:v>
                </c:pt>
                <c:pt idx="18555">
                  <c:v>1.28527999E-3</c:v>
                </c:pt>
                <c:pt idx="18556">
                  <c:v>1.28535999E-3</c:v>
                </c:pt>
                <c:pt idx="18557">
                  <c:v>1.2854399899999999E-3</c:v>
                </c:pt>
                <c:pt idx="18558">
                  <c:v>1.2855199900000001E-3</c:v>
                </c:pt>
                <c:pt idx="18559">
                  <c:v>1.2855999900000001E-3</c:v>
                </c:pt>
                <c:pt idx="18560">
                  <c:v>1.28567999E-3</c:v>
                </c:pt>
                <c:pt idx="18561">
                  <c:v>1.28575999E-3</c:v>
                </c:pt>
                <c:pt idx="18562">
                  <c:v>1.2858399899999999E-3</c:v>
                </c:pt>
                <c:pt idx="18563">
                  <c:v>1.2859199899999999E-3</c:v>
                </c:pt>
                <c:pt idx="18564">
                  <c:v>1.2859999900000001E-3</c:v>
                </c:pt>
                <c:pt idx="18565">
                  <c:v>1.28607999E-3</c:v>
                </c:pt>
                <c:pt idx="18566">
                  <c:v>1.28615999E-3</c:v>
                </c:pt>
                <c:pt idx="18567">
                  <c:v>1.2862399899999999E-3</c:v>
                </c:pt>
                <c:pt idx="18568">
                  <c:v>1.2863199899999999E-3</c:v>
                </c:pt>
                <c:pt idx="18569">
                  <c:v>1.2863999900000001E-3</c:v>
                </c:pt>
                <c:pt idx="18570">
                  <c:v>1.28647999E-3</c:v>
                </c:pt>
                <c:pt idx="18571">
                  <c:v>1.28655999E-3</c:v>
                </c:pt>
                <c:pt idx="18572">
                  <c:v>1.28663999E-3</c:v>
                </c:pt>
                <c:pt idx="18573">
                  <c:v>1.2867199899999999E-3</c:v>
                </c:pt>
                <c:pt idx="18574">
                  <c:v>1.2867999900000001E-3</c:v>
                </c:pt>
                <c:pt idx="18575">
                  <c:v>1.2868799900000001E-3</c:v>
                </c:pt>
                <c:pt idx="18576">
                  <c:v>1.28695999E-3</c:v>
                </c:pt>
                <c:pt idx="18577">
                  <c:v>1.28703999E-3</c:v>
                </c:pt>
                <c:pt idx="18578">
                  <c:v>1.2871199899999999E-3</c:v>
                </c:pt>
                <c:pt idx="18579">
                  <c:v>1.2871999900000001E-3</c:v>
                </c:pt>
                <c:pt idx="18580">
                  <c:v>1.2872799900000001E-3</c:v>
                </c:pt>
                <c:pt idx="18581">
                  <c:v>1.28735999E-3</c:v>
                </c:pt>
                <c:pt idx="18582">
                  <c:v>1.28743999E-3</c:v>
                </c:pt>
                <c:pt idx="18583">
                  <c:v>1.2875199899999999E-3</c:v>
                </c:pt>
                <c:pt idx="18584">
                  <c:v>1.2875999899999999E-3</c:v>
                </c:pt>
                <c:pt idx="18585">
                  <c:v>1.2876799900000001E-3</c:v>
                </c:pt>
                <c:pt idx="18586">
                  <c:v>1.28775999E-3</c:v>
                </c:pt>
                <c:pt idx="18587">
                  <c:v>1.28783999E-3</c:v>
                </c:pt>
                <c:pt idx="18588">
                  <c:v>1.2879199899999999E-3</c:v>
                </c:pt>
                <c:pt idx="18589">
                  <c:v>1.2879999899999999E-3</c:v>
                </c:pt>
                <c:pt idx="18590">
                  <c:v>1.2880799900000001E-3</c:v>
                </c:pt>
                <c:pt idx="18591">
                  <c:v>1.28815999E-3</c:v>
                </c:pt>
                <c:pt idx="18592">
                  <c:v>1.28823999E-3</c:v>
                </c:pt>
                <c:pt idx="18593">
                  <c:v>1.28831999E-3</c:v>
                </c:pt>
                <c:pt idx="18594">
                  <c:v>1.2883999899999999E-3</c:v>
                </c:pt>
                <c:pt idx="18595">
                  <c:v>1.2884799900000001E-3</c:v>
                </c:pt>
                <c:pt idx="18596">
                  <c:v>1.28855999E-3</c:v>
                </c:pt>
                <c:pt idx="18597">
                  <c:v>1.28863999E-3</c:v>
                </c:pt>
                <c:pt idx="18598">
                  <c:v>1.28871999E-3</c:v>
                </c:pt>
                <c:pt idx="18599">
                  <c:v>1.2887999899999999E-3</c:v>
                </c:pt>
                <c:pt idx="18600">
                  <c:v>1.2888799900000001E-3</c:v>
                </c:pt>
                <c:pt idx="18601">
                  <c:v>1.2889599900000001E-3</c:v>
                </c:pt>
                <c:pt idx="18602">
                  <c:v>1.28903999E-3</c:v>
                </c:pt>
                <c:pt idx="18603">
                  <c:v>1.28911999E-3</c:v>
                </c:pt>
                <c:pt idx="18604">
                  <c:v>1.2891999899999999E-3</c:v>
                </c:pt>
                <c:pt idx="18605">
                  <c:v>1.2892799899999999E-3</c:v>
                </c:pt>
                <c:pt idx="18606">
                  <c:v>1.2893599900000001E-3</c:v>
                </c:pt>
                <c:pt idx="18607">
                  <c:v>1.28943999E-3</c:v>
                </c:pt>
                <c:pt idx="18608">
                  <c:v>1.28951999E-3</c:v>
                </c:pt>
                <c:pt idx="18609">
                  <c:v>1.2895999899999999E-3</c:v>
                </c:pt>
                <c:pt idx="18610">
                  <c:v>1.2896799899999999E-3</c:v>
                </c:pt>
                <c:pt idx="18611">
                  <c:v>1.2897599900000001E-3</c:v>
                </c:pt>
                <c:pt idx="18612">
                  <c:v>1.28983999E-3</c:v>
                </c:pt>
                <c:pt idx="18613">
                  <c:v>1.28991999E-3</c:v>
                </c:pt>
                <c:pt idx="18614">
                  <c:v>1.28999999E-3</c:v>
                </c:pt>
                <c:pt idx="18615">
                  <c:v>1.2900799899999999E-3</c:v>
                </c:pt>
                <c:pt idx="18616">
                  <c:v>1.2901599900000001E-3</c:v>
                </c:pt>
                <c:pt idx="18617">
                  <c:v>1.29023999E-3</c:v>
                </c:pt>
                <c:pt idx="18618">
                  <c:v>1.29031999E-3</c:v>
                </c:pt>
                <c:pt idx="18619">
                  <c:v>1.29039999E-3</c:v>
                </c:pt>
                <c:pt idx="18620">
                  <c:v>1.2904799899999999E-3</c:v>
                </c:pt>
                <c:pt idx="18621">
                  <c:v>1.2905599900000001E-3</c:v>
                </c:pt>
                <c:pt idx="18622">
                  <c:v>1.2906399900000001E-3</c:v>
                </c:pt>
                <c:pt idx="18623">
                  <c:v>1.29071999E-3</c:v>
                </c:pt>
                <c:pt idx="18624">
                  <c:v>1.29079999E-3</c:v>
                </c:pt>
                <c:pt idx="18625">
                  <c:v>1.2908799899999999E-3</c:v>
                </c:pt>
                <c:pt idx="18626">
                  <c:v>1.2909599900000001E-3</c:v>
                </c:pt>
                <c:pt idx="18627">
                  <c:v>1.2910399900000001E-3</c:v>
                </c:pt>
                <c:pt idx="18628">
                  <c:v>1.29111999E-3</c:v>
                </c:pt>
                <c:pt idx="18629">
                  <c:v>1.29119999E-3</c:v>
                </c:pt>
                <c:pt idx="18630">
                  <c:v>1.2912799899999999E-3</c:v>
                </c:pt>
                <c:pt idx="18631">
                  <c:v>1.2913599899999999E-3</c:v>
                </c:pt>
                <c:pt idx="18632">
                  <c:v>1.2914399900000001E-3</c:v>
                </c:pt>
                <c:pt idx="18633">
                  <c:v>1.29151999E-3</c:v>
                </c:pt>
                <c:pt idx="18634">
                  <c:v>1.29159999E-3</c:v>
                </c:pt>
                <c:pt idx="18635">
                  <c:v>1.29167999E-3</c:v>
                </c:pt>
                <c:pt idx="18636">
                  <c:v>1.2917599899999999E-3</c:v>
                </c:pt>
                <c:pt idx="18637">
                  <c:v>1.2918399900000001E-3</c:v>
                </c:pt>
                <c:pt idx="18638">
                  <c:v>1.29191999E-3</c:v>
                </c:pt>
                <c:pt idx="18639">
                  <c:v>1.29199999E-3</c:v>
                </c:pt>
                <c:pt idx="18640">
                  <c:v>1.29207999E-3</c:v>
                </c:pt>
                <c:pt idx="18641">
                  <c:v>1.2921599899999999E-3</c:v>
                </c:pt>
                <c:pt idx="18642">
                  <c:v>1.2922399900000001E-3</c:v>
                </c:pt>
                <c:pt idx="18643">
                  <c:v>1.2923199900000001E-3</c:v>
                </c:pt>
                <c:pt idx="18644">
                  <c:v>1.29239999E-3</c:v>
                </c:pt>
                <c:pt idx="18645">
                  <c:v>1.29247999E-3</c:v>
                </c:pt>
                <c:pt idx="18646">
                  <c:v>1.2925599899999999E-3</c:v>
                </c:pt>
                <c:pt idx="18647">
                  <c:v>1.2926399900000001E-3</c:v>
                </c:pt>
                <c:pt idx="18648">
                  <c:v>1.2927199900000001E-3</c:v>
                </c:pt>
                <c:pt idx="18649">
                  <c:v>1.29279999E-3</c:v>
                </c:pt>
                <c:pt idx="18650">
                  <c:v>1.29287999E-3</c:v>
                </c:pt>
                <c:pt idx="18651">
                  <c:v>1.2929599899999999E-3</c:v>
                </c:pt>
                <c:pt idx="18652">
                  <c:v>1.2930399899999999E-3</c:v>
                </c:pt>
                <c:pt idx="18653">
                  <c:v>1.2931199900000001E-3</c:v>
                </c:pt>
                <c:pt idx="18654">
                  <c:v>1.29319999E-3</c:v>
                </c:pt>
                <c:pt idx="18655">
                  <c:v>1.29327999E-3</c:v>
                </c:pt>
                <c:pt idx="18656">
                  <c:v>1.2933599899999999E-3</c:v>
                </c:pt>
                <c:pt idx="18657">
                  <c:v>1.2934399899999999E-3</c:v>
                </c:pt>
                <c:pt idx="18658">
                  <c:v>1.2935199900000001E-3</c:v>
                </c:pt>
                <c:pt idx="18659">
                  <c:v>1.29359999E-3</c:v>
                </c:pt>
                <c:pt idx="18660">
                  <c:v>1.29367999E-3</c:v>
                </c:pt>
                <c:pt idx="18661">
                  <c:v>1.29375999E-3</c:v>
                </c:pt>
                <c:pt idx="18662">
                  <c:v>1.2938399899999999E-3</c:v>
                </c:pt>
                <c:pt idx="18663">
                  <c:v>1.2939199900000001E-3</c:v>
                </c:pt>
                <c:pt idx="18664">
                  <c:v>1.2939999900000001E-3</c:v>
                </c:pt>
                <c:pt idx="18665">
                  <c:v>1.29407999E-3</c:v>
                </c:pt>
                <c:pt idx="18666">
                  <c:v>1.29415999E-3</c:v>
                </c:pt>
                <c:pt idx="18667">
                  <c:v>1.2942399899999999E-3</c:v>
                </c:pt>
                <c:pt idx="18668">
                  <c:v>1.2943199900000001E-3</c:v>
                </c:pt>
                <c:pt idx="18669">
                  <c:v>1.2943999900000001E-3</c:v>
                </c:pt>
                <c:pt idx="18670">
                  <c:v>1.29447999E-3</c:v>
                </c:pt>
                <c:pt idx="18671">
                  <c:v>1.29455999E-3</c:v>
                </c:pt>
                <c:pt idx="18672">
                  <c:v>1.2946399899999999E-3</c:v>
                </c:pt>
                <c:pt idx="18673">
                  <c:v>1.2947199899999999E-3</c:v>
                </c:pt>
                <c:pt idx="18674">
                  <c:v>1.2947999900000001E-3</c:v>
                </c:pt>
                <c:pt idx="18675">
                  <c:v>1.29487999E-3</c:v>
                </c:pt>
                <c:pt idx="18676">
                  <c:v>1.29495999E-3</c:v>
                </c:pt>
                <c:pt idx="18677">
                  <c:v>1.2950399899999999E-3</c:v>
                </c:pt>
                <c:pt idx="18678">
                  <c:v>1.2951199899999999E-3</c:v>
                </c:pt>
                <c:pt idx="18679">
                  <c:v>1.2951999900000001E-3</c:v>
                </c:pt>
                <c:pt idx="18680">
                  <c:v>1.29527999E-3</c:v>
                </c:pt>
                <c:pt idx="18681">
                  <c:v>1.29535999E-3</c:v>
                </c:pt>
                <c:pt idx="18682">
                  <c:v>1.29543999E-3</c:v>
                </c:pt>
                <c:pt idx="18683">
                  <c:v>1.2955199899999999E-3</c:v>
                </c:pt>
                <c:pt idx="18684">
                  <c:v>1.2955999900000001E-3</c:v>
                </c:pt>
                <c:pt idx="18685">
                  <c:v>1.29567999E-3</c:v>
                </c:pt>
                <c:pt idx="18686">
                  <c:v>1.29575999E-3</c:v>
                </c:pt>
                <c:pt idx="18687">
                  <c:v>1.29583999E-3</c:v>
                </c:pt>
                <c:pt idx="18688">
                  <c:v>1.2959199899999999E-3</c:v>
                </c:pt>
                <c:pt idx="18689">
                  <c:v>1.2959999900000001E-3</c:v>
                </c:pt>
                <c:pt idx="18690">
                  <c:v>1.2960799900000001E-3</c:v>
                </c:pt>
                <c:pt idx="18691">
                  <c:v>1.29615999E-3</c:v>
                </c:pt>
                <c:pt idx="18692">
                  <c:v>1.29623999E-3</c:v>
                </c:pt>
                <c:pt idx="18693">
                  <c:v>1.2963199899999999E-3</c:v>
                </c:pt>
                <c:pt idx="18694">
                  <c:v>1.2963999899999999E-3</c:v>
                </c:pt>
                <c:pt idx="18695">
                  <c:v>1.2964799900000001E-3</c:v>
                </c:pt>
                <c:pt idx="18696">
                  <c:v>1.29655999E-3</c:v>
                </c:pt>
                <c:pt idx="18697">
                  <c:v>1.29663999E-3</c:v>
                </c:pt>
                <c:pt idx="18698">
                  <c:v>1.2967199899999999E-3</c:v>
                </c:pt>
                <c:pt idx="18699">
                  <c:v>1.2967999899999999E-3</c:v>
                </c:pt>
                <c:pt idx="18700">
                  <c:v>1.2968799900000001E-3</c:v>
                </c:pt>
                <c:pt idx="18701">
                  <c:v>1.29695999E-3</c:v>
                </c:pt>
                <c:pt idx="18702">
                  <c:v>1.29703999E-3</c:v>
                </c:pt>
                <c:pt idx="18703">
                  <c:v>1.29711999E-3</c:v>
                </c:pt>
                <c:pt idx="18704">
                  <c:v>1.2971999899999999E-3</c:v>
                </c:pt>
                <c:pt idx="18705">
                  <c:v>1.2972799900000001E-3</c:v>
                </c:pt>
                <c:pt idx="18706">
                  <c:v>1.29735999E-3</c:v>
                </c:pt>
                <c:pt idx="18707">
                  <c:v>1.29743999E-3</c:v>
                </c:pt>
                <c:pt idx="18708">
                  <c:v>1.29751999E-3</c:v>
                </c:pt>
                <c:pt idx="18709">
                  <c:v>1.2975999899999999E-3</c:v>
                </c:pt>
                <c:pt idx="18710">
                  <c:v>1.2976799900000001E-3</c:v>
                </c:pt>
                <c:pt idx="18711">
                  <c:v>1.2977599900000001E-3</c:v>
                </c:pt>
                <c:pt idx="18712">
                  <c:v>1.29783999E-3</c:v>
                </c:pt>
                <c:pt idx="18713">
                  <c:v>1.29791999E-3</c:v>
                </c:pt>
                <c:pt idx="18714">
                  <c:v>1.2979999899999999E-3</c:v>
                </c:pt>
                <c:pt idx="18715">
                  <c:v>1.2980799900000001E-3</c:v>
                </c:pt>
                <c:pt idx="18716">
                  <c:v>1.2981599900000001E-3</c:v>
                </c:pt>
                <c:pt idx="18717">
                  <c:v>1.29823999E-3</c:v>
                </c:pt>
                <c:pt idx="18718">
                  <c:v>1.29831999E-3</c:v>
                </c:pt>
                <c:pt idx="18719">
                  <c:v>1.2983999899999999E-3</c:v>
                </c:pt>
                <c:pt idx="18720">
                  <c:v>1.2984799899999999E-3</c:v>
                </c:pt>
                <c:pt idx="18721">
                  <c:v>1.2985599900000001E-3</c:v>
                </c:pt>
                <c:pt idx="18722">
                  <c:v>1.29863999E-3</c:v>
                </c:pt>
                <c:pt idx="18723">
                  <c:v>1.29871999E-3</c:v>
                </c:pt>
                <c:pt idx="18724">
                  <c:v>1.29879999E-3</c:v>
                </c:pt>
                <c:pt idx="18725">
                  <c:v>1.2988799899999999E-3</c:v>
                </c:pt>
                <c:pt idx="18726">
                  <c:v>1.2989599900000001E-3</c:v>
                </c:pt>
                <c:pt idx="18727">
                  <c:v>1.29903999E-3</c:v>
                </c:pt>
                <c:pt idx="18728">
                  <c:v>1.29911999E-3</c:v>
                </c:pt>
                <c:pt idx="18729">
                  <c:v>1.29919999E-3</c:v>
                </c:pt>
                <c:pt idx="18730">
                  <c:v>1.2992799899999999E-3</c:v>
                </c:pt>
                <c:pt idx="18731">
                  <c:v>1.2993599900000001E-3</c:v>
                </c:pt>
                <c:pt idx="18732">
                  <c:v>1.2994399900000001E-3</c:v>
                </c:pt>
                <c:pt idx="18733">
                  <c:v>1.29951999E-3</c:v>
                </c:pt>
                <c:pt idx="18734">
                  <c:v>1.29959999E-3</c:v>
                </c:pt>
                <c:pt idx="18735">
                  <c:v>1.2996799899999999E-3</c:v>
                </c:pt>
                <c:pt idx="18736">
                  <c:v>1.2997599900000001E-3</c:v>
                </c:pt>
                <c:pt idx="18737">
                  <c:v>1.2998399900000001E-3</c:v>
                </c:pt>
                <c:pt idx="18738">
                  <c:v>1.29991999E-3</c:v>
                </c:pt>
                <c:pt idx="18739">
                  <c:v>1.29999999E-3</c:v>
                </c:pt>
                <c:pt idx="18740">
                  <c:v>1.3000799899999999E-3</c:v>
                </c:pt>
                <c:pt idx="18741">
                  <c:v>1.3001599899999999E-3</c:v>
                </c:pt>
                <c:pt idx="18742">
                  <c:v>1.3002399900000001E-3</c:v>
                </c:pt>
                <c:pt idx="18743">
                  <c:v>1.30031999E-3</c:v>
                </c:pt>
                <c:pt idx="18744">
                  <c:v>1.30039999E-3</c:v>
                </c:pt>
                <c:pt idx="18745">
                  <c:v>1.3004799899999999E-3</c:v>
                </c:pt>
                <c:pt idx="18746">
                  <c:v>1.3005599899999999E-3</c:v>
                </c:pt>
                <c:pt idx="18747">
                  <c:v>1.3006399900000001E-3</c:v>
                </c:pt>
                <c:pt idx="18748">
                  <c:v>1.30071999E-3</c:v>
                </c:pt>
                <c:pt idx="18749">
                  <c:v>1.30079999E-3</c:v>
                </c:pt>
                <c:pt idx="18750">
                  <c:v>1.30087999E-3</c:v>
                </c:pt>
                <c:pt idx="18751">
                  <c:v>1.3009599899999999E-3</c:v>
                </c:pt>
                <c:pt idx="18752">
                  <c:v>1.3010399900000001E-3</c:v>
                </c:pt>
                <c:pt idx="18753">
                  <c:v>1.3011199900000001E-3</c:v>
                </c:pt>
                <c:pt idx="18754">
                  <c:v>1.30119999E-3</c:v>
                </c:pt>
                <c:pt idx="18755">
                  <c:v>1.30127999E-3</c:v>
                </c:pt>
                <c:pt idx="18756">
                  <c:v>1.3013599899999999E-3</c:v>
                </c:pt>
                <c:pt idx="18757">
                  <c:v>1.3014399900000001E-3</c:v>
                </c:pt>
                <c:pt idx="18758">
                  <c:v>1.3015199900000001E-3</c:v>
                </c:pt>
                <c:pt idx="18759">
                  <c:v>1.30159999E-3</c:v>
                </c:pt>
                <c:pt idx="18760">
                  <c:v>1.30167999E-3</c:v>
                </c:pt>
                <c:pt idx="18761">
                  <c:v>1.3017599899999999E-3</c:v>
                </c:pt>
                <c:pt idx="18762">
                  <c:v>1.3018399899999999E-3</c:v>
                </c:pt>
                <c:pt idx="18763">
                  <c:v>1.3019199900000001E-3</c:v>
                </c:pt>
                <c:pt idx="18764">
                  <c:v>1.30199999E-3</c:v>
                </c:pt>
                <c:pt idx="18765">
                  <c:v>1.30207999E-3</c:v>
                </c:pt>
                <c:pt idx="18766">
                  <c:v>1.3021599899999999E-3</c:v>
                </c:pt>
                <c:pt idx="18767">
                  <c:v>1.3022399899999999E-3</c:v>
                </c:pt>
                <c:pt idx="18768">
                  <c:v>1.3023199900000001E-3</c:v>
                </c:pt>
                <c:pt idx="18769">
                  <c:v>1.30239999E-3</c:v>
                </c:pt>
                <c:pt idx="18770">
                  <c:v>1.30247999E-3</c:v>
                </c:pt>
                <c:pt idx="18771">
                  <c:v>1.30255999E-3</c:v>
                </c:pt>
                <c:pt idx="18772">
                  <c:v>1.3026399899999999E-3</c:v>
                </c:pt>
                <c:pt idx="18773">
                  <c:v>1.3027199900000001E-3</c:v>
                </c:pt>
                <c:pt idx="18774">
                  <c:v>1.30279999E-3</c:v>
                </c:pt>
                <c:pt idx="18775">
                  <c:v>1.30287999E-3</c:v>
                </c:pt>
                <c:pt idx="18776">
                  <c:v>1.30295999E-3</c:v>
                </c:pt>
                <c:pt idx="18777">
                  <c:v>1.3030399899999999E-3</c:v>
                </c:pt>
                <c:pt idx="18778">
                  <c:v>1.3031199900000001E-3</c:v>
                </c:pt>
                <c:pt idx="18779">
                  <c:v>1.3031999900000001E-3</c:v>
                </c:pt>
                <c:pt idx="18780">
                  <c:v>1.30327999E-3</c:v>
                </c:pt>
                <c:pt idx="18781">
                  <c:v>1.30335999E-3</c:v>
                </c:pt>
                <c:pt idx="18782">
                  <c:v>1.3034399899999999E-3</c:v>
                </c:pt>
                <c:pt idx="18783">
                  <c:v>1.3035199899999999E-3</c:v>
                </c:pt>
                <c:pt idx="18784">
                  <c:v>1.3035999900000001E-3</c:v>
                </c:pt>
                <c:pt idx="18785">
                  <c:v>1.30367999E-3</c:v>
                </c:pt>
                <c:pt idx="18786">
                  <c:v>1.30375999E-3</c:v>
                </c:pt>
                <c:pt idx="18787">
                  <c:v>1.3038399899999999E-3</c:v>
                </c:pt>
                <c:pt idx="18788">
                  <c:v>1.3039199899999999E-3</c:v>
                </c:pt>
                <c:pt idx="18789">
                  <c:v>1.3039999900000001E-3</c:v>
                </c:pt>
                <c:pt idx="18790">
                  <c:v>1.30407999E-3</c:v>
                </c:pt>
                <c:pt idx="18791">
                  <c:v>1.30415999E-3</c:v>
                </c:pt>
                <c:pt idx="18792">
                  <c:v>1.30423999E-3</c:v>
                </c:pt>
                <c:pt idx="18793">
                  <c:v>1.3043199899999999E-3</c:v>
                </c:pt>
                <c:pt idx="18794">
                  <c:v>1.3043999900000001E-3</c:v>
                </c:pt>
                <c:pt idx="18795">
                  <c:v>1.30447999E-3</c:v>
                </c:pt>
                <c:pt idx="18796">
                  <c:v>1.30455999E-3</c:v>
                </c:pt>
                <c:pt idx="18797">
                  <c:v>1.30463999E-3</c:v>
                </c:pt>
                <c:pt idx="18798">
                  <c:v>1.3047199899999999E-3</c:v>
                </c:pt>
                <c:pt idx="18799">
                  <c:v>1.3047999900000001E-3</c:v>
                </c:pt>
                <c:pt idx="18800">
                  <c:v>1.3048799900000001E-3</c:v>
                </c:pt>
                <c:pt idx="18801">
                  <c:v>1.30495999E-3</c:v>
                </c:pt>
                <c:pt idx="18802">
                  <c:v>1.30503999E-3</c:v>
                </c:pt>
                <c:pt idx="18803">
                  <c:v>1.3051199899999999E-3</c:v>
                </c:pt>
                <c:pt idx="18804">
                  <c:v>1.3051999900000001E-3</c:v>
                </c:pt>
                <c:pt idx="18805">
                  <c:v>1.3052799900000001E-3</c:v>
                </c:pt>
                <c:pt idx="18806">
                  <c:v>1.30535999E-3</c:v>
                </c:pt>
                <c:pt idx="18807">
                  <c:v>1.30543999E-3</c:v>
                </c:pt>
                <c:pt idx="18808">
                  <c:v>1.3055199899999999E-3</c:v>
                </c:pt>
                <c:pt idx="18809">
                  <c:v>1.3055999899999999E-3</c:v>
                </c:pt>
                <c:pt idx="18810">
                  <c:v>1.3056799900000001E-3</c:v>
                </c:pt>
                <c:pt idx="18811">
                  <c:v>1.30575999E-3</c:v>
                </c:pt>
                <c:pt idx="18812">
                  <c:v>1.30583999E-3</c:v>
                </c:pt>
                <c:pt idx="18813">
                  <c:v>1.30591999E-3</c:v>
                </c:pt>
                <c:pt idx="18814">
                  <c:v>1.3059999899999999E-3</c:v>
                </c:pt>
                <c:pt idx="18815">
                  <c:v>1.3060799900000001E-3</c:v>
                </c:pt>
                <c:pt idx="18816">
                  <c:v>1.30615999E-3</c:v>
                </c:pt>
                <c:pt idx="18817">
                  <c:v>1.30623999E-3</c:v>
                </c:pt>
                <c:pt idx="18818">
                  <c:v>1.30631999E-3</c:v>
                </c:pt>
                <c:pt idx="18819">
                  <c:v>1.3063999899999999E-3</c:v>
                </c:pt>
                <c:pt idx="18820">
                  <c:v>1.3064799900000001E-3</c:v>
                </c:pt>
                <c:pt idx="18821">
                  <c:v>1.3065599900000001E-3</c:v>
                </c:pt>
                <c:pt idx="18822">
                  <c:v>1.30663999E-3</c:v>
                </c:pt>
                <c:pt idx="18823">
                  <c:v>1.30671999E-3</c:v>
                </c:pt>
                <c:pt idx="18824">
                  <c:v>1.3067999899999999E-3</c:v>
                </c:pt>
                <c:pt idx="18825">
                  <c:v>1.3068799900000001E-3</c:v>
                </c:pt>
                <c:pt idx="18826">
                  <c:v>1.3069599900000001E-3</c:v>
                </c:pt>
                <c:pt idx="18827">
                  <c:v>1.30703999E-3</c:v>
                </c:pt>
                <c:pt idx="18828">
                  <c:v>1.30711999E-3</c:v>
                </c:pt>
                <c:pt idx="18829">
                  <c:v>1.3071999899999999E-3</c:v>
                </c:pt>
                <c:pt idx="18830">
                  <c:v>1.3072799899999999E-3</c:v>
                </c:pt>
                <c:pt idx="18831">
                  <c:v>1.3073599900000001E-3</c:v>
                </c:pt>
                <c:pt idx="18832">
                  <c:v>1.30743999E-3</c:v>
                </c:pt>
                <c:pt idx="18833">
                  <c:v>1.30751999E-3</c:v>
                </c:pt>
                <c:pt idx="18834">
                  <c:v>1.3075999899999999E-3</c:v>
                </c:pt>
                <c:pt idx="18835">
                  <c:v>1.3076799899999999E-3</c:v>
                </c:pt>
                <c:pt idx="18836">
                  <c:v>1.3077599900000001E-3</c:v>
                </c:pt>
                <c:pt idx="18837">
                  <c:v>1.30783999E-3</c:v>
                </c:pt>
                <c:pt idx="18838">
                  <c:v>1.30791999E-3</c:v>
                </c:pt>
                <c:pt idx="18839">
                  <c:v>1.30799999E-3</c:v>
                </c:pt>
                <c:pt idx="18840">
                  <c:v>1.3080799899999999E-3</c:v>
                </c:pt>
                <c:pt idx="18841">
                  <c:v>1.3081599900000001E-3</c:v>
                </c:pt>
                <c:pt idx="18842">
                  <c:v>1.3082399900000001E-3</c:v>
                </c:pt>
                <c:pt idx="18843">
                  <c:v>1.30831999E-3</c:v>
                </c:pt>
                <c:pt idx="18844">
                  <c:v>1.30839999E-3</c:v>
                </c:pt>
                <c:pt idx="18845">
                  <c:v>1.3084799899999999E-3</c:v>
                </c:pt>
                <c:pt idx="18846">
                  <c:v>1.3085599900000001E-3</c:v>
                </c:pt>
                <c:pt idx="18847">
                  <c:v>1.3086399900000001E-3</c:v>
                </c:pt>
                <c:pt idx="18848">
                  <c:v>1.30871999E-3</c:v>
                </c:pt>
                <c:pt idx="18849">
                  <c:v>1.30879999E-3</c:v>
                </c:pt>
                <c:pt idx="18850">
                  <c:v>1.3088799899999999E-3</c:v>
                </c:pt>
                <c:pt idx="18851">
                  <c:v>1.3089599899999999E-3</c:v>
                </c:pt>
                <c:pt idx="18852">
                  <c:v>1.3090399900000001E-3</c:v>
                </c:pt>
                <c:pt idx="18853">
                  <c:v>1.30911999E-3</c:v>
                </c:pt>
                <c:pt idx="18854">
                  <c:v>1.30919999E-3</c:v>
                </c:pt>
                <c:pt idx="18855">
                  <c:v>1.3092799899999999E-3</c:v>
                </c:pt>
                <c:pt idx="18856">
                  <c:v>1.3093599899999999E-3</c:v>
                </c:pt>
                <c:pt idx="18857">
                  <c:v>1.3094399900000001E-3</c:v>
                </c:pt>
                <c:pt idx="18858">
                  <c:v>1.30951999E-3</c:v>
                </c:pt>
                <c:pt idx="18859">
                  <c:v>1.30959999E-3</c:v>
                </c:pt>
                <c:pt idx="18860">
                  <c:v>1.30967999E-3</c:v>
                </c:pt>
                <c:pt idx="18861">
                  <c:v>1.3097599899999999E-3</c:v>
                </c:pt>
                <c:pt idx="18862">
                  <c:v>1.3098399900000001E-3</c:v>
                </c:pt>
                <c:pt idx="18863">
                  <c:v>1.30991999E-3</c:v>
                </c:pt>
                <c:pt idx="18864">
                  <c:v>1.30999999E-3</c:v>
                </c:pt>
                <c:pt idx="18865">
                  <c:v>1.31007999E-3</c:v>
                </c:pt>
                <c:pt idx="18866">
                  <c:v>1.3101599899999999E-3</c:v>
                </c:pt>
                <c:pt idx="18867">
                  <c:v>1.3102399900000001E-3</c:v>
                </c:pt>
                <c:pt idx="18868">
                  <c:v>1.3103199900000001E-3</c:v>
                </c:pt>
                <c:pt idx="18869">
                  <c:v>1.31039999E-3</c:v>
                </c:pt>
                <c:pt idx="18870">
                  <c:v>1.31047999E-3</c:v>
                </c:pt>
                <c:pt idx="18871">
                  <c:v>1.3105599899999999E-3</c:v>
                </c:pt>
                <c:pt idx="18872">
                  <c:v>1.3106399899999999E-3</c:v>
                </c:pt>
                <c:pt idx="18873">
                  <c:v>1.3107199900000001E-3</c:v>
                </c:pt>
                <c:pt idx="18874">
                  <c:v>1.31079999E-3</c:v>
                </c:pt>
                <c:pt idx="18875">
                  <c:v>1.31087999E-3</c:v>
                </c:pt>
                <c:pt idx="18876">
                  <c:v>1.3109599899999999E-3</c:v>
                </c:pt>
                <c:pt idx="18877">
                  <c:v>1.3110399899999999E-3</c:v>
                </c:pt>
                <c:pt idx="18878">
                  <c:v>1.3111199900000001E-3</c:v>
                </c:pt>
                <c:pt idx="18879">
                  <c:v>1.31119999E-3</c:v>
                </c:pt>
                <c:pt idx="18880">
                  <c:v>1.31127999E-3</c:v>
                </c:pt>
                <c:pt idx="18881">
                  <c:v>1.31135999E-3</c:v>
                </c:pt>
                <c:pt idx="18882">
                  <c:v>1.3114399899999999E-3</c:v>
                </c:pt>
                <c:pt idx="18883">
                  <c:v>1.3115199900000001E-3</c:v>
                </c:pt>
                <c:pt idx="18884">
                  <c:v>1.31159999E-3</c:v>
                </c:pt>
                <c:pt idx="18885">
                  <c:v>1.31167999E-3</c:v>
                </c:pt>
                <c:pt idx="18886">
                  <c:v>1.31175999E-3</c:v>
                </c:pt>
                <c:pt idx="18887">
                  <c:v>1.3118399899999999E-3</c:v>
                </c:pt>
                <c:pt idx="18888">
                  <c:v>1.3119199900000001E-3</c:v>
                </c:pt>
                <c:pt idx="18889">
                  <c:v>1.3119999900000001E-3</c:v>
                </c:pt>
                <c:pt idx="18890">
                  <c:v>1.31207999E-3</c:v>
                </c:pt>
                <c:pt idx="18891">
                  <c:v>1.31215999E-3</c:v>
                </c:pt>
                <c:pt idx="18892">
                  <c:v>1.3122399899999999E-3</c:v>
                </c:pt>
                <c:pt idx="18893">
                  <c:v>1.3123199900000001E-3</c:v>
                </c:pt>
                <c:pt idx="18894">
                  <c:v>1.3123999900000001E-3</c:v>
                </c:pt>
                <c:pt idx="18895">
                  <c:v>1.31247999E-3</c:v>
                </c:pt>
                <c:pt idx="18896">
                  <c:v>1.31255999E-3</c:v>
                </c:pt>
                <c:pt idx="18897">
                  <c:v>1.3126399899999999E-3</c:v>
                </c:pt>
                <c:pt idx="18898">
                  <c:v>1.3127199899999999E-3</c:v>
                </c:pt>
                <c:pt idx="18899">
                  <c:v>1.3127999900000001E-3</c:v>
                </c:pt>
                <c:pt idx="18900">
                  <c:v>1.31287999E-3</c:v>
                </c:pt>
                <c:pt idx="18901">
                  <c:v>1.31295999E-3</c:v>
                </c:pt>
                <c:pt idx="18902">
                  <c:v>1.31303999E-3</c:v>
                </c:pt>
                <c:pt idx="18903">
                  <c:v>1.3131199899999999E-3</c:v>
                </c:pt>
                <c:pt idx="18904">
                  <c:v>1.3131999900000001E-3</c:v>
                </c:pt>
                <c:pt idx="18905">
                  <c:v>1.31327999E-3</c:v>
                </c:pt>
                <c:pt idx="18906">
                  <c:v>1.31335999E-3</c:v>
                </c:pt>
                <c:pt idx="18907">
                  <c:v>1.31343999E-3</c:v>
                </c:pt>
                <c:pt idx="18908">
                  <c:v>1.3135199899999999E-3</c:v>
                </c:pt>
                <c:pt idx="18909">
                  <c:v>1.3135999900000001E-3</c:v>
                </c:pt>
                <c:pt idx="18910">
                  <c:v>1.3136799900000001E-3</c:v>
                </c:pt>
                <c:pt idx="18911">
                  <c:v>1.31375999E-3</c:v>
                </c:pt>
                <c:pt idx="18912">
                  <c:v>1.31383999E-3</c:v>
                </c:pt>
                <c:pt idx="18913">
                  <c:v>1.3139199899999999E-3</c:v>
                </c:pt>
                <c:pt idx="18914">
                  <c:v>1.3139999900000001E-3</c:v>
                </c:pt>
                <c:pt idx="18915">
                  <c:v>1.3140799900000001E-3</c:v>
                </c:pt>
                <c:pt idx="18916">
                  <c:v>1.31415999E-3</c:v>
                </c:pt>
                <c:pt idx="18917">
                  <c:v>1.31423999E-3</c:v>
                </c:pt>
                <c:pt idx="18918">
                  <c:v>1.3143199899999999E-3</c:v>
                </c:pt>
                <c:pt idx="18919">
                  <c:v>1.3143999899999999E-3</c:v>
                </c:pt>
                <c:pt idx="18920">
                  <c:v>1.3144799900000001E-3</c:v>
                </c:pt>
                <c:pt idx="18921">
                  <c:v>1.31455999E-3</c:v>
                </c:pt>
                <c:pt idx="18922">
                  <c:v>1.31463999E-3</c:v>
                </c:pt>
                <c:pt idx="18923">
                  <c:v>1.3147199899999999E-3</c:v>
                </c:pt>
                <c:pt idx="18924">
                  <c:v>1.3147999899999999E-3</c:v>
                </c:pt>
                <c:pt idx="18925">
                  <c:v>1.3148799900000001E-3</c:v>
                </c:pt>
                <c:pt idx="18926">
                  <c:v>1.31495999E-3</c:v>
                </c:pt>
                <c:pt idx="18927">
                  <c:v>1.31503999E-3</c:v>
                </c:pt>
                <c:pt idx="18928">
                  <c:v>1.31511999E-3</c:v>
                </c:pt>
                <c:pt idx="18929">
                  <c:v>1.3151999899999999E-3</c:v>
                </c:pt>
                <c:pt idx="18930">
                  <c:v>1.3152799900000001E-3</c:v>
                </c:pt>
                <c:pt idx="18931">
                  <c:v>1.3153599900000001E-3</c:v>
                </c:pt>
                <c:pt idx="18932">
                  <c:v>1.31543999E-3</c:v>
                </c:pt>
                <c:pt idx="18933">
                  <c:v>1.31551999E-3</c:v>
                </c:pt>
                <c:pt idx="18934">
                  <c:v>1.3155999899999999E-3</c:v>
                </c:pt>
                <c:pt idx="18935">
                  <c:v>1.3156799900000001E-3</c:v>
                </c:pt>
                <c:pt idx="18936">
                  <c:v>1.3157599900000001E-3</c:v>
                </c:pt>
                <c:pt idx="18937">
                  <c:v>1.31583999E-3</c:v>
                </c:pt>
                <c:pt idx="18938">
                  <c:v>1.31591999E-3</c:v>
                </c:pt>
                <c:pt idx="18939">
                  <c:v>1.3159999899999999E-3</c:v>
                </c:pt>
                <c:pt idx="18940">
                  <c:v>1.3160799899999999E-3</c:v>
                </c:pt>
                <c:pt idx="18941">
                  <c:v>1.3161599900000001E-3</c:v>
                </c:pt>
                <c:pt idx="18942">
                  <c:v>1.31623999E-3</c:v>
                </c:pt>
                <c:pt idx="18943">
                  <c:v>1.31631999E-3</c:v>
                </c:pt>
                <c:pt idx="18944">
                  <c:v>1.3163999899999999E-3</c:v>
                </c:pt>
                <c:pt idx="18945">
                  <c:v>1.3164799899999999E-3</c:v>
                </c:pt>
                <c:pt idx="18946">
                  <c:v>1.3165599900000001E-3</c:v>
                </c:pt>
                <c:pt idx="18947">
                  <c:v>1.31663999E-3</c:v>
                </c:pt>
                <c:pt idx="18948">
                  <c:v>1.31671999E-3</c:v>
                </c:pt>
                <c:pt idx="18949">
                  <c:v>1.31679999E-3</c:v>
                </c:pt>
                <c:pt idx="18950">
                  <c:v>1.3168799899999999E-3</c:v>
                </c:pt>
                <c:pt idx="18951">
                  <c:v>1.3169599900000001E-3</c:v>
                </c:pt>
                <c:pt idx="18952">
                  <c:v>1.31703999E-3</c:v>
                </c:pt>
                <c:pt idx="18953">
                  <c:v>1.31711999E-3</c:v>
                </c:pt>
                <c:pt idx="18954">
                  <c:v>1.31719999E-3</c:v>
                </c:pt>
                <c:pt idx="18955">
                  <c:v>1.3172799899999999E-3</c:v>
                </c:pt>
                <c:pt idx="18956">
                  <c:v>1.3173599900000001E-3</c:v>
                </c:pt>
                <c:pt idx="18957">
                  <c:v>1.3174399900000001E-3</c:v>
                </c:pt>
                <c:pt idx="18958">
                  <c:v>1.31751999E-3</c:v>
                </c:pt>
                <c:pt idx="18959">
                  <c:v>1.31759999E-3</c:v>
                </c:pt>
                <c:pt idx="18960">
                  <c:v>1.3176799899999999E-3</c:v>
                </c:pt>
                <c:pt idx="18961">
                  <c:v>1.3177599899999999E-3</c:v>
                </c:pt>
                <c:pt idx="18962">
                  <c:v>1.3178399900000001E-3</c:v>
                </c:pt>
                <c:pt idx="18963">
                  <c:v>1.31791999E-3</c:v>
                </c:pt>
                <c:pt idx="18964">
                  <c:v>1.31799999E-3</c:v>
                </c:pt>
                <c:pt idx="18965">
                  <c:v>1.3180799899999999E-3</c:v>
                </c:pt>
                <c:pt idx="18966">
                  <c:v>1.3181599899999999E-3</c:v>
                </c:pt>
                <c:pt idx="18967">
                  <c:v>1.3182399900000001E-3</c:v>
                </c:pt>
                <c:pt idx="18968">
                  <c:v>1.31831999E-3</c:v>
                </c:pt>
                <c:pt idx="18969">
                  <c:v>1.31839999E-3</c:v>
                </c:pt>
                <c:pt idx="18970">
                  <c:v>1.31847999E-3</c:v>
                </c:pt>
                <c:pt idx="18971">
                  <c:v>1.3185599899999999E-3</c:v>
                </c:pt>
                <c:pt idx="18972">
                  <c:v>1.3186399900000001E-3</c:v>
                </c:pt>
                <c:pt idx="18973">
                  <c:v>1.31871999E-3</c:v>
                </c:pt>
                <c:pt idx="18974">
                  <c:v>1.31879999E-3</c:v>
                </c:pt>
                <c:pt idx="18975">
                  <c:v>1.31887999E-3</c:v>
                </c:pt>
                <c:pt idx="18976">
                  <c:v>1.3189599899999999E-3</c:v>
                </c:pt>
                <c:pt idx="18977">
                  <c:v>1.3190399900000001E-3</c:v>
                </c:pt>
                <c:pt idx="18978">
                  <c:v>1.3191199900000001E-3</c:v>
                </c:pt>
                <c:pt idx="18979">
                  <c:v>1.31919999E-3</c:v>
                </c:pt>
                <c:pt idx="18980">
                  <c:v>1.31927999E-3</c:v>
                </c:pt>
                <c:pt idx="18981">
                  <c:v>1.3193599899999999E-3</c:v>
                </c:pt>
                <c:pt idx="18982">
                  <c:v>1.3194399900000001E-3</c:v>
                </c:pt>
                <c:pt idx="18983">
                  <c:v>1.3195199900000001E-3</c:v>
                </c:pt>
                <c:pt idx="18984">
                  <c:v>1.31959999E-3</c:v>
                </c:pt>
                <c:pt idx="18985">
                  <c:v>1.31967999E-3</c:v>
                </c:pt>
                <c:pt idx="18986">
                  <c:v>1.3197599899999999E-3</c:v>
                </c:pt>
                <c:pt idx="18987">
                  <c:v>1.3198399899999999E-3</c:v>
                </c:pt>
                <c:pt idx="18988">
                  <c:v>1.3199199900000001E-3</c:v>
                </c:pt>
                <c:pt idx="18989">
                  <c:v>1.31999999E-3</c:v>
                </c:pt>
                <c:pt idx="18990">
                  <c:v>1.32007999E-3</c:v>
                </c:pt>
                <c:pt idx="18991">
                  <c:v>1.3201599899999999E-3</c:v>
                </c:pt>
                <c:pt idx="18992">
                  <c:v>1.3202399899999999E-3</c:v>
                </c:pt>
                <c:pt idx="18993">
                  <c:v>1.3203199900000001E-3</c:v>
                </c:pt>
                <c:pt idx="18994">
                  <c:v>1.32039999E-3</c:v>
                </c:pt>
                <c:pt idx="18995">
                  <c:v>1.32047999E-3</c:v>
                </c:pt>
                <c:pt idx="18996">
                  <c:v>1.32055999E-3</c:v>
                </c:pt>
                <c:pt idx="18997">
                  <c:v>1.3206399899999999E-3</c:v>
                </c:pt>
                <c:pt idx="18998">
                  <c:v>1.3207199900000001E-3</c:v>
                </c:pt>
                <c:pt idx="18999">
                  <c:v>1.3207999900000001E-3</c:v>
                </c:pt>
                <c:pt idx="19000">
                  <c:v>1.32087999E-3</c:v>
                </c:pt>
                <c:pt idx="19001">
                  <c:v>1.32095999E-3</c:v>
                </c:pt>
                <c:pt idx="19002">
                  <c:v>1.3210399899999999E-3</c:v>
                </c:pt>
                <c:pt idx="19003">
                  <c:v>1.3211199900000001E-3</c:v>
                </c:pt>
                <c:pt idx="19004">
                  <c:v>1.3211999900000001E-3</c:v>
                </c:pt>
                <c:pt idx="19005">
                  <c:v>1.32127999E-3</c:v>
                </c:pt>
                <c:pt idx="19006">
                  <c:v>1.32135999E-3</c:v>
                </c:pt>
                <c:pt idx="19007">
                  <c:v>1.3214399899999999E-3</c:v>
                </c:pt>
                <c:pt idx="19008">
                  <c:v>1.3215199899999999E-3</c:v>
                </c:pt>
                <c:pt idx="19009">
                  <c:v>1.3215999900000001E-3</c:v>
                </c:pt>
                <c:pt idx="19010">
                  <c:v>1.32167999E-3</c:v>
                </c:pt>
                <c:pt idx="19011">
                  <c:v>1.32175999E-3</c:v>
                </c:pt>
                <c:pt idx="19012">
                  <c:v>1.3218399899999999E-3</c:v>
                </c:pt>
                <c:pt idx="19013">
                  <c:v>1.3219199899999999E-3</c:v>
                </c:pt>
                <c:pt idx="19014">
                  <c:v>1.3219999900000001E-3</c:v>
                </c:pt>
                <c:pt idx="19015">
                  <c:v>1.32207999E-3</c:v>
                </c:pt>
                <c:pt idx="19016">
                  <c:v>1.32215999E-3</c:v>
                </c:pt>
                <c:pt idx="19017">
                  <c:v>1.32223999E-3</c:v>
                </c:pt>
                <c:pt idx="19018">
                  <c:v>1.3223199899999999E-3</c:v>
                </c:pt>
                <c:pt idx="19019">
                  <c:v>1.3223999900000001E-3</c:v>
                </c:pt>
                <c:pt idx="19020">
                  <c:v>1.32247999E-3</c:v>
                </c:pt>
                <c:pt idx="19021">
                  <c:v>1.32255999E-3</c:v>
                </c:pt>
                <c:pt idx="19022">
                  <c:v>1.32263999E-3</c:v>
                </c:pt>
                <c:pt idx="19023">
                  <c:v>1.3227199899999999E-3</c:v>
                </c:pt>
                <c:pt idx="19024">
                  <c:v>1.3227999900000001E-3</c:v>
                </c:pt>
                <c:pt idx="19025">
                  <c:v>1.3228799900000001E-3</c:v>
                </c:pt>
                <c:pt idx="19026">
                  <c:v>1.32295999E-3</c:v>
                </c:pt>
                <c:pt idx="19027">
                  <c:v>1.32303999E-3</c:v>
                </c:pt>
                <c:pt idx="19028">
                  <c:v>1.3231199899999999E-3</c:v>
                </c:pt>
                <c:pt idx="19029">
                  <c:v>1.3231999899999999E-3</c:v>
                </c:pt>
                <c:pt idx="19030">
                  <c:v>1.3232799900000001E-3</c:v>
                </c:pt>
                <c:pt idx="19031">
                  <c:v>1.32335999E-3</c:v>
                </c:pt>
                <c:pt idx="19032">
                  <c:v>1.32343999E-3</c:v>
                </c:pt>
                <c:pt idx="19033">
                  <c:v>1.3235199899999999E-3</c:v>
                </c:pt>
                <c:pt idx="19034">
                  <c:v>1.3235999899999999E-3</c:v>
                </c:pt>
                <c:pt idx="19035">
                  <c:v>1.3236799900000001E-3</c:v>
                </c:pt>
                <c:pt idx="19036">
                  <c:v>1.32375999E-3</c:v>
                </c:pt>
                <c:pt idx="19037">
                  <c:v>1.32383999E-3</c:v>
                </c:pt>
                <c:pt idx="19038">
                  <c:v>1.32391999E-3</c:v>
                </c:pt>
                <c:pt idx="19039">
                  <c:v>1.3239999899999999E-3</c:v>
                </c:pt>
                <c:pt idx="19040">
                  <c:v>1.3240799900000001E-3</c:v>
                </c:pt>
                <c:pt idx="19041">
                  <c:v>1.32415999E-3</c:v>
                </c:pt>
                <c:pt idx="19042">
                  <c:v>1.32423999E-3</c:v>
                </c:pt>
                <c:pt idx="19043">
                  <c:v>1.32431999E-3</c:v>
                </c:pt>
                <c:pt idx="19044">
                  <c:v>1.3243999899999999E-3</c:v>
                </c:pt>
                <c:pt idx="19045">
                  <c:v>1.3244799900000001E-3</c:v>
                </c:pt>
                <c:pt idx="19046">
                  <c:v>1.3245599900000001E-3</c:v>
                </c:pt>
                <c:pt idx="19047">
                  <c:v>1.32463999E-3</c:v>
                </c:pt>
                <c:pt idx="19048">
                  <c:v>1.32471999E-3</c:v>
                </c:pt>
                <c:pt idx="19049">
                  <c:v>1.3247999899999999E-3</c:v>
                </c:pt>
                <c:pt idx="19050">
                  <c:v>1.3248799900000001E-3</c:v>
                </c:pt>
                <c:pt idx="19051">
                  <c:v>1.3249599900000001E-3</c:v>
                </c:pt>
                <c:pt idx="19052">
                  <c:v>1.32503999E-3</c:v>
                </c:pt>
                <c:pt idx="19053">
                  <c:v>1.32511999E-3</c:v>
                </c:pt>
                <c:pt idx="19054">
                  <c:v>1.3251999899999999E-3</c:v>
                </c:pt>
                <c:pt idx="19055">
                  <c:v>1.3252799899999999E-3</c:v>
                </c:pt>
                <c:pt idx="19056">
                  <c:v>1.3253599900000001E-3</c:v>
                </c:pt>
                <c:pt idx="19057">
                  <c:v>1.32543999E-3</c:v>
                </c:pt>
                <c:pt idx="19058">
                  <c:v>1.32551999E-3</c:v>
                </c:pt>
                <c:pt idx="19059">
                  <c:v>1.32559999E-3</c:v>
                </c:pt>
                <c:pt idx="19060">
                  <c:v>1.3256799899999999E-3</c:v>
                </c:pt>
                <c:pt idx="19061">
                  <c:v>1.3257599900000001E-3</c:v>
                </c:pt>
                <c:pt idx="19062">
                  <c:v>1.32583999E-3</c:v>
                </c:pt>
                <c:pt idx="19063">
                  <c:v>1.32591999E-3</c:v>
                </c:pt>
                <c:pt idx="19064">
                  <c:v>1.32599999E-3</c:v>
                </c:pt>
                <c:pt idx="19065">
                  <c:v>1.3260799899999999E-3</c:v>
                </c:pt>
                <c:pt idx="19066">
                  <c:v>1.3261599900000001E-3</c:v>
                </c:pt>
                <c:pt idx="19067">
                  <c:v>1.3262399900000001E-3</c:v>
                </c:pt>
                <c:pt idx="19068">
                  <c:v>1.32631999E-3</c:v>
                </c:pt>
                <c:pt idx="19069">
                  <c:v>1.32639999E-3</c:v>
                </c:pt>
                <c:pt idx="19070">
                  <c:v>1.3264799899999999E-3</c:v>
                </c:pt>
                <c:pt idx="19071">
                  <c:v>1.3265599900000001E-3</c:v>
                </c:pt>
                <c:pt idx="19072">
                  <c:v>1.3266399900000001E-3</c:v>
                </c:pt>
                <c:pt idx="19073">
                  <c:v>1.32671999E-3</c:v>
                </c:pt>
                <c:pt idx="19074">
                  <c:v>1.32679999E-3</c:v>
                </c:pt>
                <c:pt idx="19075">
                  <c:v>1.3268799899999999E-3</c:v>
                </c:pt>
                <c:pt idx="19076">
                  <c:v>1.3269599899999999E-3</c:v>
                </c:pt>
                <c:pt idx="19077">
                  <c:v>1.3270399900000001E-3</c:v>
                </c:pt>
                <c:pt idx="19078">
                  <c:v>1.32711999E-3</c:v>
                </c:pt>
                <c:pt idx="19079">
                  <c:v>1.32719999E-3</c:v>
                </c:pt>
                <c:pt idx="19080">
                  <c:v>1.3272799899999999E-3</c:v>
                </c:pt>
                <c:pt idx="19081">
                  <c:v>1.3273599899999999E-3</c:v>
                </c:pt>
                <c:pt idx="19082">
                  <c:v>1.3274399900000001E-3</c:v>
                </c:pt>
                <c:pt idx="19083">
                  <c:v>1.32751999E-3</c:v>
                </c:pt>
                <c:pt idx="19084">
                  <c:v>1.32759999E-3</c:v>
                </c:pt>
                <c:pt idx="19085">
                  <c:v>1.32767999E-3</c:v>
                </c:pt>
                <c:pt idx="19086">
                  <c:v>1.3277599899999999E-3</c:v>
                </c:pt>
                <c:pt idx="19087">
                  <c:v>1.3278399900000001E-3</c:v>
                </c:pt>
                <c:pt idx="19088">
                  <c:v>1.3279199900000001E-3</c:v>
                </c:pt>
                <c:pt idx="19089">
                  <c:v>1.32799999E-3</c:v>
                </c:pt>
                <c:pt idx="19090">
                  <c:v>1.32807999E-3</c:v>
                </c:pt>
                <c:pt idx="19091">
                  <c:v>1.3281599899999999E-3</c:v>
                </c:pt>
                <c:pt idx="19092">
                  <c:v>1.3282399900000001E-3</c:v>
                </c:pt>
                <c:pt idx="19093">
                  <c:v>1.3283199900000001E-3</c:v>
                </c:pt>
                <c:pt idx="19094">
                  <c:v>1.32839999E-3</c:v>
                </c:pt>
                <c:pt idx="19095">
                  <c:v>1.32847999E-3</c:v>
                </c:pt>
                <c:pt idx="19096">
                  <c:v>1.3285599899999999E-3</c:v>
                </c:pt>
                <c:pt idx="19097">
                  <c:v>1.3286399899999999E-3</c:v>
                </c:pt>
                <c:pt idx="19098">
                  <c:v>1.3287199900000001E-3</c:v>
                </c:pt>
                <c:pt idx="19099">
                  <c:v>1.32879999E-3</c:v>
                </c:pt>
                <c:pt idx="19100">
                  <c:v>1.32887999E-3</c:v>
                </c:pt>
                <c:pt idx="19101">
                  <c:v>1.3289599899999999E-3</c:v>
                </c:pt>
                <c:pt idx="19102">
                  <c:v>1.3290399899999999E-3</c:v>
                </c:pt>
                <c:pt idx="19103">
                  <c:v>1.3291199900000001E-3</c:v>
                </c:pt>
                <c:pt idx="19104">
                  <c:v>1.32919999E-3</c:v>
                </c:pt>
                <c:pt idx="19105">
                  <c:v>1.32927999E-3</c:v>
                </c:pt>
                <c:pt idx="19106">
                  <c:v>1.32935999E-3</c:v>
                </c:pt>
                <c:pt idx="19107">
                  <c:v>1.3294399899999999E-3</c:v>
                </c:pt>
                <c:pt idx="19108">
                  <c:v>1.3295199900000001E-3</c:v>
                </c:pt>
                <c:pt idx="19109">
                  <c:v>1.32959999E-3</c:v>
                </c:pt>
                <c:pt idx="19110">
                  <c:v>1.32967999E-3</c:v>
                </c:pt>
                <c:pt idx="19111">
                  <c:v>1.32975999E-3</c:v>
                </c:pt>
                <c:pt idx="19112">
                  <c:v>1.3298399899999999E-3</c:v>
                </c:pt>
                <c:pt idx="19113">
                  <c:v>1.3299199900000001E-3</c:v>
                </c:pt>
                <c:pt idx="19114">
                  <c:v>1.3299999900000001E-3</c:v>
                </c:pt>
                <c:pt idx="19115">
                  <c:v>1.33007999E-3</c:v>
                </c:pt>
                <c:pt idx="19116">
                  <c:v>1.33015999E-3</c:v>
                </c:pt>
                <c:pt idx="19117">
                  <c:v>1.3302399899999999E-3</c:v>
                </c:pt>
                <c:pt idx="19118">
                  <c:v>1.3303199899999999E-3</c:v>
                </c:pt>
                <c:pt idx="19119">
                  <c:v>1.3303999900000001E-3</c:v>
                </c:pt>
                <c:pt idx="19120">
                  <c:v>1.33047999E-3</c:v>
                </c:pt>
                <c:pt idx="19121">
                  <c:v>1.33055999E-3</c:v>
                </c:pt>
                <c:pt idx="19122">
                  <c:v>1.3306399899999999E-3</c:v>
                </c:pt>
                <c:pt idx="19123">
                  <c:v>1.3307199899999999E-3</c:v>
                </c:pt>
                <c:pt idx="19124">
                  <c:v>1.3307999900000001E-3</c:v>
                </c:pt>
                <c:pt idx="19125">
                  <c:v>1.33087999E-3</c:v>
                </c:pt>
                <c:pt idx="19126">
                  <c:v>1.33095999E-3</c:v>
                </c:pt>
                <c:pt idx="19127">
                  <c:v>1.33103999E-3</c:v>
                </c:pt>
                <c:pt idx="19128">
                  <c:v>1.3311199899999999E-3</c:v>
                </c:pt>
                <c:pt idx="19129">
                  <c:v>1.3311999900000001E-3</c:v>
                </c:pt>
                <c:pt idx="19130">
                  <c:v>1.33127999E-3</c:v>
                </c:pt>
                <c:pt idx="19131">
                  <c:v>1.33135999E-3</c:v>
                </c:pt>
                <c:pt idx="19132">
                  <c:v>1.33143999E-3</c:v>
                </c:pt>
                <c:pt idx="19133">
                  <c:v>1.3315199899999999E-3</c:v>
                </c:pt>
                <c:pt idx="19134">
                  <c:v>1.3315999900000001E-3</c:v>
                </c:pt>
                <c:pt idx="19135">
                  <c:v>1.3316799900000001E-3</c:v>
                </c:pt>
                <c:pt idx="19136">
                  <c:v>1.33175999E-3</c:v>
                </c:pt>
                <c:pt idx="19137">
                  <c:v>1.33183999E-3</c:v>
                </c:pt>
                <c:pt idx="19138">
                  <c:v>1.3319199899999999E-3</c:v>
                </c:pt>
                <c:pt idx="19139">
                  <c:v>1.3319999900000001E-3</c:v>
                </c:pt>
                <c:pt idx="19140">
                  <c:v>1.3320799900000001E-3</c:v>
                </c:pt>
                <c:pt idx="19141">
                  <c:v>1.33215999E-3</c:v>
                </c:pt>
                <c:pt idx="19142">
                  <c:v>1.33223999E-3</c:v>
                </c:pt>
                <c:pt idx="19143">
                  <c:v>1.3323199899999999E-3</c:v>
                </c:pt>
                <c:pt idx="19144">
                  <c:v>1.3323999899999999E-3</c:v>
                </c:pt>
                <c:pt idx="19145">
                  <c:v>1.3324799900000001E-3</c:v>
                </c:pt>
                <c:pt idx="19146">
                  <c:v>1.33255999E-3</c:v>
                </c:pt>
                <c:pt idx="19147">
                  <c:v>1.33263999E-3</c:v>
                </c:pt>
                <c:pt idx="19148">
                  <c:v>1.33271999E-3</c:v>
                </c:pt>
                <c:pt idx="19149">
                  <c:v>1.3327999899999999E-3</c:v>
                </c:pt>
                <c:pt idx="19150">
                  <c:v>1.3328799900000001E-3</c:v>
                </c:pt>
                <c:pt idx="19151">
                  <c:v>1.33295999E-3</c:v>
                </c:pt>
                <c:pt idx="19152">
                  <c:v>1.33303999E-3</c:v>
                </c:pt>
                <c:pt idx="19153">
                  <c:v>1.33311999E-3</c:v>
                </c:pt>
                <c:pt idx="19154">
                  <c:v>1.3331999899999999E-3</c:v>
                </c:pt>
                <c:pt idx="19155">
                  <c:v>1.3332799900000001E-3</c:v>
                </c:pt>
                <c:pt idx="19156">
                  <c:v>1.3333599900000001E-3</c:v>
                </c:pt>
                <c:pt idx="19157">
                  <c:v>1.33343999E-3</c:v>
                </c:pt>
                <c:pt idx="19158">
                  <c:v>1.33351999E-3</c:v>
                </c:pt>
                <c:pt idx="19159">
                  <c:v>1.3335999899999999E-3</c:v>
                </c:pt>
                <c:pt idx="19160">
                  <c:v>1.3336799900000001E-3</c:v>
                </c:pt>
                <c:pt idx="19161">
                  <c:v>1.3337599900000001E-3</c:v>
                </c:pt>
                <c:pt idx="19162">
                  <c:v>1.33383999E-3</c:v>
                </c:pt>
                <c:pt idx="19163">
                  <c:v>1.33391999E-3</c:v>
                </c:pt>
                <c:pt idx="19164">
                  <c:v>1.3339999899999999E-3</c:v>
                </c:pt>
                <c:pt idx="19165">
                  <c:v>1.3340799899999999E-3</c:v>
                </c:pt>
                <c:pt idx="19166">
                  <c:v>1.3341599900000001E-3</c:v>
                </c:pt>
                <c:pt idx="19167">
                  <c:v>1.33423999E-3</c:v>
                </c:pt>
                <c:pt idx="19168">
                  <c:v>1.33431999E-3</c:v>
                </c:pt>
                <c:pt idx="19169">
                  <c:v>1.3343999899999999E-3</c:v>
                </c:pt>
                <c:pt idx="19170">
                  <c:v>1.3344799899999999E-3</c:v>
                </c:pt>
                <c:pt idx="19171">
                  <c:v>1.3345599900000001E-3</c:v>
                </c:pt>
                <c:pt idx="19172">
                  <c:v>1.33463999E-3</c:v>
                </c:pt>
                <c:pt idx="19173">
                  <c:v>1.33471999E-3</c:v>
                </c:pt>
                <c:pt idx="19174">
                  <c:v>1.33479999E-3</c:v>
                </c:pt>
                <c:pt idx="19175">
                  <c:v>1.3348799899999999E-3</c:v>
                </c:pt>
                <c:pt idx="19176">
                  <c:v>1.3349599900000001E-3</c:v>
                </c:pt>
                <c:pt idx="19177">
                  <c:v>1.3350399900000001E-3</c:v>
                </c:pt>
                <c:pt idx="19178">
                  <c:v>1.33511999E-3</c:v>
                </c:pt>
                <c:pt idx="19179">
                  <c:v>1.33519999E-3</c:v>
                </c:pt>
                <c:pt idx="19180">
                  <c:v>1.3352799899999999E-3</c:v>
                </c:pt>
                <c:pt idx="19181">
                  <c:v>1.3353599900000001E-3</c:v>
                </c:pt>
                <c:pt idx="19182">
                  <c:v>1.3354399900000001E-3</c:v>
                </c:pt>
                <c:pt idx="19183">
                  <c:v>1.33551999E-3</c:v>
                </c:pt>
                <c:pt idx="19184">
                  <c:v>1.33559999E-3</c:v>
                </c:pt>
                <c:pt idx="19185">
                  <c:v>1.3356799899999999E-3</c:v>
                </c:pt>
                <c:pt idx="19186">
                  <c:v>1.3357599899999999E-3</c:v>
                </c:pt>
                <c:pt idx="19187">
                  <c:v>1.3358399900000001E-3</c:v>
                </c:pt>
                <c:pt idx="19188">
                  <c:v>1.33591999E-3</c:v>
                </c:pt>
                <c:pt idx="19189">
                  <c:v>1.33599999E-3</c:v>
                </c:pt>
                <c:pt idx="19190">
                  <c:v>1.3360799899999999E-3</c:v>
                </c:pt>
                <c:pt idx="19191">
                  <c:v>1.3361599899999999E-3</c:v>
                </c:pt>
                <c:pt idx="19192">
                  <c:v>1.3362399900000001E-3</c:v>
                </c:pt>
                <c:pt idx="19193">
                  <c:v>1.33631999E-3</c:v>
                </c:pt>
                <c:pt idx="19194">
                  <c:v>1.33639999E-3</c:v>
                </c:pt>
                <c:pt idx="19195">
                  <c:v>1.33647999E-3</c:v>
                </c:pt>
                <c:pt idx="19196">
                  <c:v>1.3365599899999999E-3</c:v>
                </c:pt>
                <c:pt idx="19197">
                  <c:v>1.3366399900000001E-3</c:v>
                </c:pt>
                <c:pt idx="19198">
                  <c:v>1.33671999E-3</c:v>
                </c:pt>
                <c:pt idx="19199">
                  <c:v>1.33679999E-3</c:v>
                </c:pt>
                <c:pt idx="19200">
                  <c:v>1.33687999E-3</c:v>
                </c:pt>
                <c:pt idx="19201">
                  <c:v>1.3369599899999999E-3</c:v>
                </c:pt>
                <c:pt idx="19202">
                  <c:v>1.3370399900000001E-3</c:v>
                </c:pt>
                <c:pt idx="19203">
                  <c:v>1.3371199900000001E-3</c:v>
                </c:pt>
                <c:pt idx="19204">
                  <c:v>1.33719999E-3</c:v>
                </c:pt>
                <c:pt idx="19205">
                  <c:v>1.33727999E-3</c:v>
                </c:pt>
                <c:pt idx="19206">
                  <c:v>1.3373599899999999E-3</c:v>
                </c:pt>
                <c:pt idx="19207">
                  <c:v>1.3374399899999999E-3</c:v>
                </c:pt>
                <c:pt idx="19208">
                  <c:v>1.3375199900000001E-3</c:v>
                </c:pt>
                <c:pt idx="19209">
                  <c:v>1.33759999E-3</c:v>
                </c:pt>
                <c:pt idx="19210">
                  <c:v>1.33767999E-3</c:v>
                </c:pt>
                <c:pt idx="19211">
                  <c:v>1.3377599899999999E-3</c:v>
                </c:pt>
                <c:pt idx="19212">
                  <c:v>1.3378399899999999E-3</c:v>
                </c:pt>
                <c:pt idx="19213">
                  <c:v>1.3379199900000001E-3</c:v>
                </c:pt>
                <c:pt idx="19214">
                  <c:v>1.33799999E-3</c:v>
                </c:pt>
                <c:pt idx="19215">
                  <c:v>1.33807999E-3</c:v>
                </c:pt>
                <c:pt idx="19216">
                  <c:v>1.33815999E-3</c:v>
                </c:pt>
                <c:pt idx="19217">
                  <c:v>1.3382399899999999E-3</c:v>
                </c:pt>
                <c:pt idx="19218">
                  <c:v>1.3383199900000001E-3</c:v>
                </c:pt>
                <c:pt idx="19219">
                  <c:v>1.33839999E-3</c:v>
                </c:pt>
                <c:pt idx="19220">
                  <c:v>1.33847999E-3</c:v>
                </c:pt>
                <c:pt idx="19221">
                  <c:v>1.33855999E-3</c:v>
                </c:pt>
                <c:pt idx="19222">
                  <c:v>1.3386399899999999E-3</c:v>
                </c:pt>
                <c:pt idx="19223">
                  <c:v>1.3387199900000001E-3</c:v>
                </c:pt>
                <c:pt idx="19224">
                  <c:v>1.3387999900000001E-3</c:v>
                </c:pt>
                <c:pt idx="19225">
                  <c:v>1.33887999E-3</c:v>
                </c:pt>
                <c:pt idx="19226">
                  <c:v>1.33895999E-3</c:v>
                </c:pt>
                <c:pt idx="19227">
                  <c:v>1.3390399899999999E-3</c:v>
                </c:pt>
                <c:pt idx="19228">
                  <c:v>1.3391199900000001E-3</c:v>
                </c:pt>
                <c:pt idx="19229">
                  <c:v>1.3391999900000001E-3</c:v>
                </c:pt>
                <c:pt idx="19230">
                  <c:v>1.33927999E-3</c:v>
                </c:pt>
                <c:pt idx="19231">
                  <c:v>1.33935999E-3</c:v>
                </c:pt>
                <c:pt idx="19232">
                  <c:v>1.3394399899999999E-3</c:v>
                </c:pt>
                <c:pt idx="19233">
                  <c:v>1.3395199899999999E-3</c:v>
                </c:pt>
                <c:pt idx="19234">
                  <c:v>1.3395999900000001E-3</c:v>
                </c:pt>
                <c:pt idx="19235">
                  <c:v>1.33967999E-3</c:v>
                </c:pt>
                <c:pt idx="19236">
                  <c:v>1.33975999E-3</c:v>
                </c:pt>
                <c:pt idx="19237">
                  <c:v>1.33983999E-3</c:v>
                </c:pt>
                <c:pt idx="19238">
                  <c:v>1.3399199899999999E-3</c:v>
                </c:pt>
                <c:pt idx="19239">
                  <c:v>1.3399999900000001E-3</c:v>
                </c:pt>
                <c:pt idx="19240">
                  <c:v>1.34007999E-3</c:v>
                </c:pt>
                <c:pt idx="19241">
                  <c:v>1.34015999E-3</c:v>
                </c:pt>
                <c:pt idx="19242">
                  <c:v>1.34023999E-3</c:v>
                </c:pt>
                <c:pt idx="19243">
                  <c:v>1.3403199899999999E-3</c:v>
                </c:pt>
                <c:pt idx="19244">
                  <c:v>1.3403999900000001E-3</c:v>
                </c:pt>
                <c:pt idx="19245">
                  <c:v>1.3404799900000001E-3</c:v>
                </c:pt>
                <c:pt idx="19246">
                  <c:v>1.34055999E-3</c:v>
                </c:pt>
                <c:pt idx="19247">
                  <c:v>1.34063999E-3</c:v>
                </c:pt>
                <c:pt idx="19248">
                  <c:v>1.3407199899999999E-3</c:v>
                </c:pt>
                <c:pt idx="19249">
                  <c:v>1.3407999900000001E-3</c:v>
                </c:pt>
                <c:pt idx="19250">
                  <c:v>1.3408799900000001E-3</c:v>
                </c:pt>
                <c:pt idx="19251">
                  <c:v>1.34095999E-3</c:v>
                </c:pt>
                <c:pt idx="19252">
                  <c:v>1.34103999E-3</c:v>
                </c:pt>
                <c:pt idx="19253">
                  <c:v>1.3411199899999999E-3</c:v>
                </c:pt>
                <c:pt idx="19254">
                  <c:v>1.3411999899999999E-3</c:v>
                </c:pt>
                <c:pt idx="19255">
                  <c:v>1.3412799900000001E-3</c:v>
                </c:pt>
                <c:pt idx="19256">
                  <c:v>1.34135999E-3</c:v>
                </c:pt>
                <c:pt idx="19257">
                  <c:v>1.34143999E-3</c:v>
                </c:pt>
                <c:pt idx="19258">
                  <c:v>1.3415199899999999E-3</c:v>
                </c:pt>
                <c:pt idx="19259">
                  <c:v>1.3415999899999999E-3</c:v>
                </c:pt>
                <c:pt idx="19260">
                  <c:v>1.3416799900000001E-3</c:v>
                </c:pt>
                <c:pt idx="19261">
                  <c:v>1.34175999E-3</c:v>
                </c:pt>
                <c:pt idx="19262">
                  <c:v>1.34183999E-3</c:v>
                </c:pt>
                <c:pt idx="19263">
                  <c:v>1.34191999E-3</c:v>
                </c:pt>
                <c:pt idx="19264">
                  <c:v>1.3419999899999999E-3</c:v>
                </c:pt>
                <c:pt idx="19265">
                  <c:v>1.3420799900000001E-3</c:v>
                </c:pt>
                <c:pt idx="19266">
                  <c:v>1.3421599900000001E-3</c:v>
                </c:pt>
                <c:pt idx="19267">
                  <c:v>1.34223999E-3</c:v>
                </c:pt>
                <c:pt idx="19268">
                  <c:v>1.34231999E-3</c:v>
                </c:pt>
                <c:pt idx="19269">
                  <c:v>1.3423999899999999E-3</c:v>
                </c:pt>
                <c:pt idx="19270">
                  <c:v>1.3424799900000001E-3</c:v>
                </c:pt>
                <c:pt idx="19271">
                  <c:v>1.3425599900000001E-3</c:v>
                </c:pt>
                <c:pt idx="19272">
                  <c:v>1.34263999E-3</c:v>
                </c:pt>
                <c:pt idx="19273">
                  <c:v>1.34271999E-3</c:v>
                </c:pt>
                <c:pt idx="19274">
                  <c:v>1.3427999899999999E-3</c:v>
                </c:pt>
                <c:pt idx="19275">
                  <c:v>1.3428799899999999E-3</c:v>
                </c:pt>
                <c:pt idx="19276">
                  <c:v>1.3429599900000001E-3</c:v>
                </c:pt>
                <c:pt idx="19277">
                  <c:v>1.34303999E-3</c:v>
                </c:pt>
                <c:pt idx="19278">
                  <c:v>1.34311999E-3</c:v>
                </c:pt>
                <c:pt idx="19279">
                  <c:v>1.3431999899999999E-3</c:v>
                </c:pt>
                <c:pt idx="19280">
                  <c:v>1.3432799899999999E-3</c:v>
                </c:pt>
                <c:pt idx="19281">
                  <c:v>1.3433599900000001E-3</c:v>
                </c:pt>
                <c:pt idx="19282">
                  <c:v>1.34343999E-3</c:v>
                </c:pt>
                <c:pt idx="19283">
                  <c:v>1.34351999E-3</c:v>
                </c:pt>
                <c:pt idx="19284">
                  <c:v>1.34359999E-3</c:v>
                </c:pt>
                <c:pt idx="19285">
                  <c:v>1.3436799899999999E-3</c:v>
                </c:pt>
                <c:pt idx="19286">
                  <c:v>1.3437599900000001E-3</c:v>
                </c:pt>
                <c:pt idx="19287">
                  <c:v>1.34383999E-3</c:v>
                </c:pt>
                <c:pt idx="19288">
                  <c:v>1.34391999E-3</c:v>
                </c:pt>
                <c:pt idx="19289">
                  <c:v>1.34399999E-3</c:v>
                </c:pt>
                <c:pt idx="19290">
                  <c:v>1.3440799899999999E-3</c:v>
                </c:pt>
                <c:pt idx="19291">
                  <c:v>1.3441599900000001E-3</c:v>
                </c:pt>
                <c:pt idx="19292">
                  <c:v>1.3442399900000001E-3</c:v>
                </c:pt>
                <c:pt idx="19293">
                  <c:v>1.34431999E-3</c:v>
                </c:pt>
                <c:pt idx="19294">
                  <c:v>1.34439999E-3</c:v>
                </c:pt>
                <c:pt idx="19295">
                  <c:v>1.3444799899999999E-3</c:v>
                </c:pt>
                <c:pt idx="19296">
                  <c:v>1.3445599899999999E-3</c:v>
                </c:pt>
                <c:pt idx="19297">
                  <c:v>1.3446399900000001E-3</c:v>
                </c:pt>
                <c:pt idx="19298">
                  <c:v>1.34471999E-3</c:v>
                </c:pt>
                <c:pt idx="19299">
                  <c:v>1.34479999E-3</c:v>
                </c:pt>
                <c:pt idx="19300">
                  <c:v>1.3448799899999999E-3</c:v>
                </c:pt>
                <c:pt idx="19301">
                  <c:v>1.3449599899999999E-3</c:v>
                </c:pt>
                <c:pt idx="19302">
                  <c:v>1.3450399900000001E-3</c:v>
                </c:pt>
                <c:pt idx="19303">
                  <c:v>1.34511999E-3</c:v>
                </c:pt>
                <c:pt idx="19304">
                  <c:v>1.34519999E-3</c:v>
                </c:pt>
                <c:pt idx="19305">
                  <c:v>1.34527999E-3</c:v>
                </c:pt>
                <c:pt idx="19306">
                  <c:v>1.3453599899999999E-3</c:v>
                </c:pt>
                <c:pt idx="19307">
                  <c:v>1.3454399900000001E-3</c:v>
                </c:pt>
                <c:pt idx="19308">
                  <c:v>1.34551999E-3</c:v>
                </c:pt>
                <c:pt idx="19309">
                  <c:v>1.34559999E-3</c:v>
                </c:pt>
                <c:pt idx="19310">
                  <c:v>1.34567999E-3</c:v>
                </c:pt>
                <c:pt idx="19311">
                  <c:v>1.3457599899999999E-3</c:v>
                </c:pt>
                <c:pt idx="19312">
                  <c:v>1.3458399900000001E-3</c:v>
                </c:pt>
                <c:pt idx="19313">
                  <c:v>1.3459199900000001E-3</c:v>
                </c:pt>
                <c:pt idx="19314">
                  <c:v>1.34599999E-3</c:v>
                </c:pt>
                <c:pt idx="19315">
                  <c:v>1.34607999E-3</c:v>
                </c:pt>
                <c:pt idx="19316">
                  <c:v>1.3461599899999999E-3</c:v>
                </c:pt>
                <c:pt idx="19317">
                  <c:v>1.3462399900000001E-3</c:v>
                </c:pt>
                <c:pt idx="19318">
                  <c:v>1.3463199900000001E-3</c:v>
                </c:pt>
                <c:pt idx="19319">
                  <c:v>1.34639999E-3</c:v>
                </c:pt>
                <c:pt idx="19320">
                  <c:v>1.34647999E-3</c:v>
                </c:pt>
                <c:pt idx="19321">
                  <c:v>1.3465599899999999E-3</c:v>
                </c:pt>
                <c:pt idx="19322">
                  <c:v>1.3466399899999999E-3</c:v>
                </c:pt>
                <c:pt idx="19323">
                  <c:v>1.3467199900000001E-3</c:v>
                </c:pt>
                <c:pt idx="19324">
                  <c:v>1.34679999E-3</c:v>
                </c:pt>
                <c:pt idx="19325">
                  <c:v>1.34687999E-3</c:v>
                </c:pt>
                <c:pt idx="19326">
                  <c:v>1.34695999E-3</c:v>
                </c:pt>
                <c:pt idx="19327">
                  <c:v>1.3470399899999999E-3</c:v>
                </c:pt>
                <c:pt idx="19328">
                  <c:v>1.3471199900000001E-3</c:v>
                </c:pt>
                <c:pt idx="19329">
                  <c:v>1.34719999E-3</c:v>
                </c:pt>
                <c:pt idx="19330">
                  <c:v>1.34727999E-3</c:v>
                </c:pt>
                <c:pt idx="19331">
                  <c:v>1.34735999E-3</c:v>
                </c:pt>
                <c:pt idx="19332">
                  <c:v>1.3474399899999999E-3</c:v>
                </c:pt>
                <c:pt idx="19333">
                  <c:v>1.3475199900000001E-3</c:v>
                </c:pt>
                <c:pt idx="19334">
                  <c:v>1.3475999900000001E-3</c:v>
                </c:pt>
                <c:pt idx="19335">
                  <c:v>1.34767999E-3</c:v>
                </c:pt>
                <c:pt idx="19336">
                  <c:v>1.34775999E-3</c:v>
                </c:pt>
                <c:pt idx="19337">
                  <c:v>1.3478399899999999E-3</c:v>
                </c:pt>
                <c:pt idx="19338">
                  <c:v>1.3479199900000001E-3</c:v>
                </c:pt>
                <c:pt idx="19339">
                  <c:v>1.3479999900000001E-3</c:v>
                </c:pt>
                <c:pt idx="19340">
                  <c:v>1.34807999E-3</c:v>
                </c:pt>
                <c:pt idx="19341">
                  <c:v>1.34815999E-3</c:v>
                </c:pt>
                <c:pt idx="19342">
                  <c:v>1.3482399899999999E-3</c:v>
                </c:pt>
                <c:pt idx="19343">
                  <c:v>1.3483199899999999E-3</c:v>
                </c:pt>
                <c:pt idx="19344">
                  <c:v>1.3483999900000001E-3</c:v>
                </c:pt>
                <c:pt idx="19345">
                  <c:v>1.34847999E-3</c:v>
                </c:pt>
                <c:pt idx="19346">
                  <c:v>1.34855999E-3</c:v>
                </c:pt>
                <c:pt idx="19347">
                  <c:v>1.3486399899999999E-3</c:v>
                </c:pt>
                <c:pt idx="19348">
                  <c:v>1.3487199899999999E-3</c:v>
                </c:pt>
                <c:pt idx="19349">
                  <c:v>1.3487999900000001E-3</c:v>
                </c:pt>
                <c:pt idx="19350">
                  <c:v>1.34887999E-3</c:v>
                </c:pt>
                <c:pt idx="19351">
                  <c:v>1.34895999E-3</c:v>
                </c:pt>
                <c:pt idx="19352">
                  <c:v>1.34903999E-3</c:v>
                </c:pt>
                <c:pt idx="19353">
                  <c:v>1.3491199899999999E-3</c:v>
                </c:pt>
                <c:pt idx="19354">
                  <c:v>1.3491999900000001E-3</c:v>
                </c:pt>
                <c:pt idx="19355">
                  <c:v>1.3492799900000001E-3</c:v>
                </c:pt>
                <c:pt idx="19356">
                  <c:v>1.34935999E-3</c:v>
                </c:pt>
                <c:pt idx="19357">
                  <c:v>1.34943999E-3</c:v>
                </c:pt>
                <c:pt idx="19358">
                  <c:v>1.3495199899999999E-3</c:v>
                </c:pt>
                <c:pt idx="19359">
                  <c:v>1.3495999900000001E-3</c:v>
                </c:pt>
                <c:pt idx="19360">
                  <c:v>1.3496799900000001E-3</c:v>
                </c:pt>
                <c:pt idx="19361">
                  <c:v>1.34975999E-3</c:v>
                </c:pt>
                <c:pt idx="19362">
                  <c:v>1.34983999E-3</c:v>
                </c:pt>
                <c:pt idx="19363">
                  <c:v>1.3499199899999999E-3</c:v>
                </c:pt>
                <c:pt idx="19364">
                  <c:v>1.3499999899999999E-3</c:v>
                </c:pt>
                <c:pt idx="19365">
                  <c:v>1.3500799900000001E-3</c:v>
                </c:pt>
                <c:pt idx="19366">
                  <c:v>1.35015999E-3</c:v>
                </c:pt>
                <c:pt idx="19367">
                  <c:v>1.35023999E-3</c:v>
                </c:pt>
                <c:pt idx="19368">
                  <c:v>1.3503199899999999E-3</c:v>
                </c:pt>
                <c:pt idx="19369">
                  <c:v>1.3503999899999999E-3</c:v>
                </c:pt>
                <c:pt idx="19370">
                  <c:v>1.3504799900000001E-3</c:v>
                </c:pt>
                <c:pt idx="19371">
                  <c:v>1.35055999E-3</c:v>
                </c:pt>
                <c:pt idx="19372">
                  <c:v>1.35063999E-3</c:v>
                </c:pt>
                <c:pt idx="19373">
                  <c:v>1.35071999E-3</c:v>
                </c:pt>
                <c:pt idx="19374">
                  <c:v>1.3507999899999999E-3</c:v>
                </c:pt>
                <c:pt idx="19375">
                  <c:v>1.3508799900000001E-3</c:v>
                </c:pt>
                <c:pt idx="19376">
                  <c:v>1.35095999E-3</c:v>
                </c:pt>
                <c:pt idx="19377">
                  <c:v>1.35103999E-3</c:v>
                </c:pt>
                <c:pt idx="19378">
                  <c:v>1.35111999E-3</c:v>
                </c:pt>
                <c:pt idx="19379">
                  <c:v>1.3511999899999999E-3</c:v>
                </c:pt>
                <c:pt idx="19380">
                  <c:v>1.3512799900000001E-3</c:v>
                </c:pt>
                <c:pt idx="19381">
                  <c:v>1.3513599900000001E-3</c:v>
                </c:pt>
                <c:pt idx="19382">
                  <c:v>1.35143999E-3</c:v>
                </c:pt>
                <c:pt idx="19383">
                  <c:v>1.35151999E-3</c:v>
                </c:pt>
                <c:pt idx="19384">
                  <c:v>1.3515999899999999E-3</c:v>
                </c:pt>
                <c:pt idx="19385">
                  <c:v>1.3516799899999999E-3</c:v>
                </c:pt>
                <c:pt idx="19386">
                  <c:v>1.3517599900000001E-3</c:v>
                </c:pt>
                <c:pt idx="19387">
                  <c:v>1.35183999E-3</c:v>
                </c:pt>
                <c:pt idx="19388">
                  <c:v>1.35191999E-3</c:v>
                </c:pt>
                <c:pt idx="19389">
                  <c:v>1.3519999899999999E-3</c:v>
                </c:pt>
                <c:pt idx="19390">
                  <c:v>1.3520799899999999E-3</c:v>
                </c:pt>
                <c:pt idx="19391">
                  <c:v>1.3521599900000001E-3</c:v>
                </c:pt>
                <c:pt idx="19392">
                  <c:v>1.35223999E-3</c:v>
                </c:pt>
                <c:pt idx="19393">
                  <c:v>1.35231999E-3</c:v>
                </c:pt>
                <c:pt idx="19394">
                  <c:v>1.35239999E-3</c:v>
                </c:pt>
                <c:pt idx="19395">
                  <c:v>1.3524799899999999E-3</c:v>
                </c:pt>
                <c:pt idx="19396">
                  <c:v>1.3525599900000001E-3</c:v>
                </c:pt>
                <c:pt idx="19397">
                  <c:v>1.35263999E-3</c:v>
                </c:pt>
                <c:pt idx="19398">
                  <c:v>1.35271999E-3</c:v>
                </c:pt>
                <c:pt idx="19399">
                  <c:v>1.35279999E-3</c:v>
                </c:pt>
                <c:pt idx="19400">
                  <c:v>1.3528799899999999E-3</c:v>
                </c:pt>
                <c:pt idx="19401">
                  <c:v>1.3529599900000001E-3</c:v>
                </c:pt>
                <c:pt idx="19402">
                  <c:v>1.3530399900000001E-3</c:v>
                </c:pt>
                <c:pt idx="19403">
                  <c:v>1.35311999E-3</c:v>
                </c:pt>
                <c:pt idx="19404">
                  <c:v>1.35319999E-3</c:v>
                </c:pt>
                <c:pt idx="19405">
                  <c:v>1.3532799899999999E-3</c:v>
                </c:pt>
                <c:pt idx="19406">
                  <c:v>1.3533599900000001E-3</c:v>
                </c:pt>
                <c:pt idx="19407">
                  <c:v>1.3534399900000001E-3</c:v>
                </c:pt>
                <c:pt idx="19408">
                  <c:v>1.35351999E-3</c:v>
                </c:pt>
                <c:pt idx="19409">
                  <c:v>1.35359999E-3</c:v>
                </c:pt>
                <c:pt idx="19410">
                  <c:v>1.3536799899999999E-3</c:v>
                </c:pt>
                <c:pt idx="19411">
                  <c:v>1.3537599899999999E-3</c:v>
                </c:pt>
                <c:pt idx="19412">
                  <c:v>1.3538399900000001E-3</c:v>
                </c:pt>
                <c:pt idx="19413">
                  <c:v>1.35391999E-3</c:v>
                </c:pt>
                <c:pt idx="19414">
                  <c:v>1.35399999E-3</c:v>
                </c:pt>
                <c:pt idx="19415">
                  <c:v>1.35407999E-3</c:v>
                </c:pt>
                <c:pt idx="19416">
                  <c:v>1.3541599899999999E-3</c:v>
                </c:pt>
                <c:pt idx="19417">
                  <c:v>1.3542399900000001E-3</c:v>
                </c:pt>
                <c:pt idx="19418">
                  <c:v>1.35431999E-3</c:v>
                </c:pt>
                <c:pt idx="19419">
                  <c:v>1.35439999E-3</c:v>
                </c:pt>
                <c:pt idx="19420">
                  <c:v>1.35447999E-3</c:v>
                </c:pt>
                <c:pt idx="19421">
                  <c:v>1.3545599899999999E-3</c:v>
                </c:pt>
                <c:pt idx="19422">
                  <c:v>1.3546399900000001E-3</c:v>
                </c:pt>
                <c:pt idx="19423">
                  <c:v>1.3547199900000001E-3</c:v>
                </c:pt>
                <c:pt idx="19424">
                  <c:v>1.35479999E-3</c:v>
                </c:pt>
                <c:pt idx="19425">
                  <c:v>1.35487999E-3</c:v>
                </c:pt>
                <c:pt idx="19426">
                  <c:v>1.3549599899999999E-3</c:v>
                </c:pt>
                <c:pt idx="19427">
                  <c:v>1.3550399900000001E-3</c:v>
                </c:pt>
                <c:pt idx="19428">
                  <c:v>1.3551199900000001E-3</c:v>
                </c:pt>
                <c:pt idx="19429">
                  <c:v>1.35519999E-3</c:v>
                </c:pt>
                <c:pt idx="19430">
                  <c:v>1.35527999E-3</c:v>
                </c:pt>
                <c:pt idx="19431">
                  <c:v>1.3553599899999999E-3</c:v>
                </c:pt>
                <c:pt idx="19432">
                  <c:v>1.3554399899999999E-3</c:v>
                </c:pt>
                <c:pt idx="19433">
                  <c:v>1.3555199900000001E-3</c:v>
                </c:pt>
                <c:pt idx="19434">
                  <c:v>1.35559999E-3</c:v>
                </c:pt>
                <c:pt idx="19435">
                  <c:v>1.35567999E-3</c:v>
                </c:pt>
                <c:pt idx="19436">
                  <c:v>1.3557599899999999E-3</c:v>
                </c:pt>
                <c:pt idx="19437">
                  <c:v>1.3558399899999999E-3</c:v>
                </c:pt>
                <c:pt idx="19438">
                  <c:v>1.3559199900000001E-3</c:v>
                </c:pt>
                <c:pt idx="19439">
                  <c:v>1.35599999E-3</c:v>
                </c:pt>
                <c:pt idx="19440">
                  <c:v>1.35607999E-3</c:v>
                </c:pt>
                <c:pt idx="19441">
                  <c:v>1.35615999E-3</c:v>
                </c:pt>
                <c:pt idx="19442">
                  <c:v>1.3562399899999999E-3</c:v>
                </c:pt>
                <c:pt idx="19443">
                  <c:v>1.3563199900000001E-3</c:v>
                </c:pt>
                <c:pt idx="19444">
                  <c:v>1.3563999900000001E-3</c:v>
                </c:pt>
                <c:pt idx="19445">
                  <c:v>1.35647999E-3</c:v>
                </c:pt>
                <c:pt idx="19446">
                  <c:v>1.35655999E-3</c:v>
                </c:pt>
                <c:pt idx="19447">
                  <c:v>1.3566399899999999E-3</c:v>
                </c:pt>
                <c:pt idx="19448">
                  <c:v>1.3567199900000001E-3</c:v>
                </c:pt>
                <c:pt idx="19449">
                  <c:v>1.3567999900000001E-3</c:v>
                </c:pt>
                <c:pt idx="19450">
                  <c:v>1.35687999E-3</c:v>
                </c:pt>
                <c:pt idx="19451">
                  <c:v>1.35695999E-3</c:v>
                </c:pt>
                <c:pt idx="19452">
                  <c:v>1.3570399899999999E-3</c:v>
                </c:pt>
                <c:pt idx="19453">
                  <c:v>1.3571199899999999E-3</c:v>
                </c:pt>
                <c:pt idx="19454">
                  <c:v>1.3571999900000001E-3</c:v>
                </c:pt>
                <c:pt idx="19455">
                  <c:v>1.35727999E-3</c:v>
                </c:pt>
                <c:pt idx="19456">
                  <c:v>1.35735999E-3</c:v>
                </c:pt>
                <c:pt idx="19457">
                  <c:v>1.3574399899999999E-3</c:v>
                </c:pt>
                <c:pt idx="19458">
                  <c:v>1.3575199899999999E-3</c:v>
                </c:pt>
                <c:pt idx="19459">
                  <c:v>1.3575999900000001E-3</c:v>
                </c:pt>
                <c:pt idx="19460">
                  <c:v>1.35767999E-3</c:v>
                </c:pt>
                <c:pt idx="19461">
                  <c:v>1.35775999E-3</c:v>
                </c:pt>
                <c:pt idx="19462">
                  <c:v>1.35783999E-3</c:v>
                </c:pt>
                <c:pt idx="19463">
                  <c:v>1.3579199899999999E-3</c:v>
                </c:pt>
                <c:pt idx="19464">
                  <c:v>1.3579999900000001E-3</c:v>
                </c:pt>
                <c:pt idx="19465">
                  <c:v>1.35807999E-3</c:v>
                </c:pt>
                <c:pt idx="19466">
                  <c:v>1.35815999E-3</c:v>
                </c:pt>
                <c:pt idx="19467">
                  <c:v>1.35823999E-3</c:v>
                </c:pt>
                <c:pt idx="19468">
                  <c:v>1.3583199899999999E-3</c:v>
                </c:pt>
                <c:pt idx="19469">
                  <c:v>1.3583999900000001E-3</c:v>
                </c:pt>
                <c:pt idx="19470">
                  <c:v>1.3584799900000001E-3</c:v>
                </c:pt>
                <c:pt idx="19471">
                  <c:v>1.35855999E-3</c:v>
                </c:pt>
                <c:pt idx="19472">
                  <c:v>1.35863999E-3</c:v>
                </c:pt>
                <c:pt idx="19473">
                  <c:v>1.3587199899999999E-3</c:v>
                </c:pt>
                <c:pt idx="19474">
                  <c:v>1.3587999899999999E-3</c:v>
                </c:pt>
                <c:pt idx="19475">
                  <c:v>1.3588799900000001E-3</c:v>
                </c:pt>
                <c:pt idx="19476">
                  <c:v>1.35895999E-3</c:v>
                </c:pt>
                <c:pt idx="19477">
                  <c:v>1.35903999E-3</c:v>
                </c:pt>
                <c:pt idx="19478">
                  <c:v>1.3591199899999999E-3</c:v>
                </c:pt>
                <c:pt idx="19479">
                  <c:v>1.3591999899999999E-3</c:v>
                </c:pt>
                <c:pt idx="19480">
                  <c:v>1.3592799900000001E-3</c:v>
                </c:pt>
                <c:pt idx="19481">
                  <c:v>1.35935999E-3</c:v>
                </c:pt>
                <c:pt idx="19482">
                  <c:v>1.35943999E-3</c:v>
                </c:pt>
                <c:pt idx="19483">
                  <c:v>1.35951999E-3</c:v>
                </c:pt>
                <c:pt idx="19484">
                  <c:v>1.3595999899999999E-3</c:v>
                </c:pt>
                <c:pt idx="19485">
                  <c:v>1.3596799900000001E-3</c:v>
                </c:pt>
                <c:pt idx="19486">
                  <c:v>1.35975999E-3</c:v>
                </c:pt>
                <c:pt idx="19487">
                  <c:v>1.35983999E-3</c:v>
                </c:pt>
                <c:pt idx="19488">
                  <c:v>1.35991999E-3</c:v>
                </c:pt>
                <c:pt idx="19489">
                  <c:v>1.3599999899999999E-3</c:v>
                </c:pt>
                <c:pt idx="19490">
                  <c:v>1.3600799900000001E-3</c:v>
                </c:pt>
                <c:pt idx="19491">
                  <c:v>1.3601599900000001E-3</c:v>
                </c:pt>
                <c:pt idx="19492">
                  <c:v>1.36023999E-3</c:v>
                </c:pt>
                <c:pt idx="19493">
                  <c:v>1.36031999E-3</c:v>
                </c:pt>
                <c:pt idx="19494">
                  <c:v>1.3603999899999999E-3</c:v>
                </c:pt>
                <c:pt idx="19495">
                  <c:v>1.3604799900000001E-3</c:v>
                </c:pt>
                <c:pt idx="19496">
                  <c:v>1.3605599900000001E-3</c:v>
                </c:pt>
                <c:pt idx="19497">
                  <c:v>1.36063999E-3</c:v>
                </c:pt>
                <c:pt idx="19498">
                  <c:v>1.36071999E-3</c:v>
                </c:pt>
                <c:pt idx="19499">
                  <c:v>1.3607999899999999E-3</c:v>
                </c:pt>
                <c:pt idx="19500">
                  <c:v>1.3608799899999999E-3</c:v>
                </c:pt>
                <c:pt idx="19501">
                  <c:v>1.3609599900000001E-3</c:v>
                </c:pt>
                <c:pt idx="19502">
                  <c:v>1.36103999E-3</c:v>
                </c:pt>
                <c:pt idx="19503">
                  <c:v>1.36111999E-3</c:v>
                </c:pt>
                <c:pt idx="19504">
                  <c:v>1.3611999899999999E-3</c:v>
                </c:pt>
                <c:pt idx="19505">
                  <c:v>1.3612799899999999E-3</c:v>
                </c:pt>
                <c:pt idx="19506">
                  <c:v>1.3613599900000001E-3</c:v>
                </c:pt>
                <c:pt idx="19507">
                  <c:v>1.36143999E-3</c:v>
                </c:pt>
                <c:pt idx="19508">
                  <c:v>1.36151999E-3</c:v>
                </c:pt>
                <c:pt idx="19509">
                  <c:v>1.36159999E-3</c:v>
                </c:pt>
                <c:pt idx="19510">
                  <c:v>1.3616799899999999E-3</c:v>
                </c:pt>
                <c:pt idx="19511">
                  <c:v>1.3617599900000001E-3</c:v>
                </c:pt>
                <c:pt idx="19512">
                  <c:v>1.3618399900000001E-3</c:v>
                </c:pt>
                <c:pt idx="19513">
                  <c:v>1.36191999E-3</c:v>
                </c:pt>
                <c:pt idx="19514">
                  <c:v>1.36199999E-3</c:v>
                </c:pt>
                <c:pt idx="19515">
                  <c:v>1.3620799899999999E-3</c:v>
                </c:pt>
                <c:pt idx="19516">
                  <c:v>1.3621599900000001E-3</c:v>
                </c:pt>
                <c:pt idx="19517">
                  <c:v>1.3622399900000001E-3</c:v>
                </c:pt>
                <c:pt idx="19518">
                  <c:v>1.36231999E-3</c:v>
                </c:pt>
                <c:pt idx="19519">
                  <c:v>1.36239999E-3</c:v>
                </c:pt>
                <c:pt idx="19520">
                  <c:v>1.3624799899999999E-3</c:v>
                </c:pt>
                <c:pt idx="19521">
                  <c:v>1.3625599899999999E-3</c:v>
                </c:pt>
                <c:pt idx="19522">
                  <c:v>1.3626399900000001E-3</c:v>
                </c:pt>
                <c:pt idx="19523">
                  <c:v>1.36271999E-3</c:v>
                </c:pt>
                <c:pt idx="19524">
                  <c:v>1.36279999E-3</c:v>
                </c:pt>
                <c:pt idx="19525">
                  <c:v>1.3628799899999999E-3</c:v>
                </c:pt>
                <c:pt idx="19526">
                  <c:v>1.3629599899999999E-3</c:v>
                </c:pt>
                <c:pt idx="19527">
                  <c:v>1.3630399900000001E-3</c:v>
                </c:pt>
                <c:pt idx="19528">
                  <c:v>1.36311999E-3</c:v>
                </c:pt>
                <c:pt idx="19529">
                  <c:v>1.36319999E-3</c:v>
                </c:pt>
                <c:pt idx="19530">
                  <c:v>1.36327999E-3</c:v>
                </c:pt>
                <c:pt idx="19531">
                  <c:v>1.3633599899999999E-3</c:v>
                </c:pt>
                <c:pt idx="19532">
                  <c:v>1.3634399900000001E-3</c:v>
                </c:pt>
                <c:pt idx="19533">
                  <c:v>1.36351999E-3</c:v>
                </c:pt>
                <c:pt idx="19534">
                  <c:v>1.36359999E-3</c:v>
                </c:pt>
                <c:pt idx="19535">
                  <c:v>1.36367999E-3</c:v>
                </c:pt>
                <c:pt idx="19536">
                  <c:v>1.3637599899999999E-3</c:v>
                </c:pt>
                <c:pt idx="19537">
                  <c:v>1.3638399900000001E-3</c:v>
                </c:pt>
                <c:pt idx="19538">
                  <c:v>1.3639199900000001E-3</c:v>
                </c:pt>
                <c:pt idx="19539">
                  <c:v>1.36399999E-3</c:v>
                </c:pt>
                <c:pt idx="19540">
                  <c:v>1.36407999E-3</c:v>
                </c:pt>
                <c:pt idx="19541">
                  <c:v>1.3641599899999999E-3</c:v>
                </c:pt>
                <c:pt idx="19542">
                  <c:v>1.3642399899999999E-3</c:v>
                </c:pt>
                <c:pt idx="19543">
                  <c:v>1.3643199900000001E-3</c:v>
                </c:pt>
                <c:pt idx="19544">
                  <c:v>1.36439999E-3</c:v>
                </c:pt>
                <c:pt idx="19545">
                  <c:v>1.36447999E-3</c:v>
                </c:pt>
                <c:pt idx="19546">
                  <c:v>1.3645599899999999E-3</c:v>
                </c:pt>
                <c:pt idx="19547">
                  <c:v>1.3646399899999999E-3</c:v>
                </c:pt>
                <c:pt idx="19548">
                  <c:v>1.3647199900000001E-3</c:v>
                </c:pt>
                <c:pt idx="19549">
                  <c:v>1.36479999E-3</c:v>
                </c:pt>
                <c:pt idx="19550">
                  <c:v>1.36487999E-3</c:v>
                </c:pt>
                <c:pt idx="19551">
                  <c:v>1.36495999E-3</c:v>
                </c:pt>
                <c:pt idx="19552">
                  <c:v>1.3650399899999999E-3</c:v>
                </c:pt>
                <c:pt idx="19553">
                  <c:v>1.3651199900000001E-3</c:v>
                </c:pt>
                <c:pt idx="19554">
                  <c:v>1.36519999E-3</c:v>
                </c:pt>
                <c:pt idx="19555">
                  <c:v>1.36527999E-3</c:v>
                </c:pt>
                <c:pt idx="19556">
                  <c:v>1.36535999E-3</c:v>
                </c:pt>
                <c:pt idx="19557">
                  <c:v>1.3654399899999999E-3</c:v>
                </c:pt>
                <c:pt idx="19558">
                  <c:v>1.3655199900000001E-3</c:v>
                </c:pt>
                <c:pt idx="19559">
                  <c:v>1.3655999900000001E-3</c:v>
                </c:pt>
                <c:pt idx="19560">
                  <c:v>1.36567999E-3</c:v>
                </c:pt>
                <c:pt idx="19561">
                  <c:v>1.36575999E-3</c:v>
                </c:pt>
                <c:pt idx="19562">
                  <c:v>1.3658399899999999E-3</c:v>
                </c:pt>
                <c:pt idx="19563">
                  <c:v>1.3659199900000001E-3</c:v>
                </c:pt>
                <c:pt idx="19564">
                  <c:v>1.3659999900000001E-3</c:v>
                </c:pt>
                <c:pt idx="19565">
                  <c:v>1.36607999E-3</c:v>
                </c:pt>
                <c:pt idx="19566">
                  <c:v>1.36615999E-3</c:v>
                </c:pt>
                <c:pt idx="19567">
                  <c:v>1.3662399899999999E-3</c:v>
                </c:pt>
                <c:pt idx="19568">
                  <c:v>1.3663199899999999E-3</c:v>
                </c:pt>
                <c:pt idx="19569">
                  <c:v>1.3663999900000001E-3</c:v>
                </c:pt>
                <c:pt idx="19570">
                  <c:v>1.36647999E-3</c:v>
                </c:pt>
                <c:pt idx="19571">
                  <c:v>1.36655999E-3</c:v>
                </c:pt>
                <c:pt idx="19572">
                  <c:v>1.36663999E-3</c:v>
                </c:pt>
                <c:pt idx="19573">
                  <c:v>1.3667199899999999E-3</c:v>
                </c:pt>
                <c:pt idx="19574">
                  <c:v>1.3667999900000001E-3</c:v>
                </c:pt>
                <c:pt idx="19575">
                  <c:v>1.36687999E-3</c:v>
                </c:pt>
                <c:pt idx="19576">
                  <c:v>1.36695999E-3</c:v>
                </c:pt>
                <c:pt idx="19577">
                  <c:v>1.36703999E-3</c:v>
                </c:pt>
                <c:pt idx="19578">
                  <c:v>1.3671199899999999E-3</c:v>
                </c:pt>
                <c:pt idx="19579">
                  <c:v>1.3671999900000001E-3</c:v>
                </c:pt>
                <c:pt idx="19580">
                  <c:v>1.3672799900000001E-3</c:v>
                </c:pt>
                <c:pt idx="19581">
                  <c:v>1.36735999E-3</c:v>
                </c:pt>
                <c:pt idx="19582">
                  <c:v>1.36743999E-3</c:v>
                </c:pt>
                <c:pt idx="19583">
                  <c:v>1.3675199899999999E-3</c:v>
                </c:pt>
                <c:pt idx="19584">
                  <c:v>1.3675999900000001E-3</c:v>
                </c:pt>
                <c:pt idx="19585">
                  <c:v>1.3676799900000001E-3</c:v>
                </c:pt>
                <c:pt idx="19586">
                  <c:v>1.36775999E-3</c:v>
                </c:pt>
                <c:pt idx="19587">
                  <c:v>1.36783999E-3</c:v>
                </c:pt>
                <c:pt idx="19588">
                  <c:v>1.3679199899999999E-3</c:v>
                </c:pt>
                <c:pt idx="19589">
                  <c:v>1.3679999899999999E-3</c:v>
                </c:pt>
                <c:pt idx="19590">
                  <c:v>1.3680799900000001E-3</c:v>
                </c:pt>
                <c:pt idx="19591">
                  <c:v>1.36815999E-3</c:v>
                </c:pt>
                <c:pt idx="19592">
                  <c:v>1.36823999E-3</c:v>
                </c:pt>
                <c:pt idx="19593">
                  <c:v>1.3683199899999999E-3</c:v>
                </c:pt>
                <c:pt idx="19594">
                  <c:v>1.3683999899999999E-3</c:v>
                </c:pt>
                <c:pt idx="19595">
                  <c:v>1.3684799900000001E-3</c:v>
                </c:pt>
                <c:pt idx="19596">
                  <c:v>1.36855999E-3</c:v>
                </c:pt>
                <c:pt idx="19597">
                  <c:v>1.36863999E-3</c:v>
                </c:pt>
                <c:pt idx="19598">
                  <c:v>1.36871999E-3</c:v>
                </c:pt>
                <c:pt idx="19599">
                  <c:v>1.3687999899999999E-3</c:v>
                </c:pt>
                <c:pt idx="19600">
                  <c:v>1.3688799900000001E-3</c:v>
                </c:pt>
                <c:pt idx="19601">
                  <c:v>1.3689599900000001E-3</c:v>
                </c:pt>
                <c:pt idx="19602">
                  <c:v>1.36903999E-3</c:v>
                </c:pt>
                <c:pt idx="19603">
                  <c:v>1.36911999E-3</c:v>
                </c:pt>
                <c:pt idx="19604">
                  <c:v>1.3691999899999999E-3</c:v>
                </c:pt>
                <c:pt idx="19605">
                  <c:v>1.3692799900000001E-3</c:v>
                </c:pt>
                <c:pt idx="19606">
                  <c:v>1.3693599900000001E-3</c:v>
                </c:pt>
                <c:pt idx="19607">
                  <c:v>1.36943999E-3</c:v>
                </c:pt>
                <c:pt idx="19608">
                  <c:v>1.36951999E-3</c:v>
                </c:pt>
                <c:pt idx="19609">
                  <c:v>1.3695999899999999E-3</c:v>
                </c:pt>
                <c:pt idx="19610">
                  <c:v>1.3696799899999999E-3</c:v>
                </c:pt>
                <c:pt idx="19611">
                  <c:v>1.3697599900000001E-3</c:v>
                </c:pt>
                <c:pt idx="19612">
                  <c:v>1.36983999E-3</c:v>
                </c:pt>
                <c:pt idx="19613">
                  <c:v>1.36991999E-3</c:v>
                </c:pt>
                <c:pt idx="19614">
                  <c:v>1.3699999899999999E-3</c:v>
                </c:pt>
                <c:pt idx="19615">
                  <c:v>1.3700799899999999E-3</c:v>
                </c:pt>
                <c:pt idx="19616">
                  <c:v>1.3701599900000001E-3</c:v>
                </c:pt>
                <c:pt idx="19617">
                  <c:v>1.37023999E-3</c:v>
                </c:pt>
                <c:pt idx="19618">
                  <c:v>1.37031999E-3</c:v>
                </c:pt>
                <c:pt idx="19619">
                  <c:v>1.37039999E-3</c:v>
                </c:pt>
                <c:pt idx="19620">
                  <c:v>1.3704799899999999E-3</c:v>
                </c:pt>
                <c:pt idx="19621">
                  <c:v>1.3705599900000001E-3</c:v>
                </c:pt>
                <c:pt idx="19622">
                  <c:v>1.37063999E-3</c:v>
                </c:pt>
                <c:pt idx="19623">
                  <c:v>1.37071999E-3</c:v>
                </c:pt>
                <c:pt idx="19624">
                  <c:v>1.37079999E-3</c:v>
                </c:pt>
                <c:pt idx="19625">
                  <c:v>1.3708799899999999E-3</c:v>
                </c:pt>
                <c:pt idx="19626">
                  <c:v>1.3709599900000001E-3</c:v>
                </c:pt>
                <c:pt idx="19627">
                  <c:v>1.3710399900000001E-3</c:v>
                </c:pt>
                <c:pt idx="19628">
                  <c:v>1.37111999E-3</c:v>
                </c:pt>
                <c:pt idx="19629">
                  <c:v>1.37119999E-3</c:v>
                </c:pt>
                <c:pt idx="19630">
                  <c:v>1.3712799899999999E-3</c:v>
                </c:pt>
                <c:pt idx="19631">
                  <c:v>1.3713599899999999E-3</c:v>
                </c:pt>
                <c:pt idx="19632">
                  <c:v>1.3714399900000001E-3</c:v>
                </c:pt>
                <c:pt idx="19633">
                  <c:v>1.37151999E-3</c:v>
                </c:pt>
                <c:pt idx="19634">
                  <c:v>1.37159999E-3</c:v>
                </c:pt>
                <c:pt idx="19635">
                  <c:v>1.3716799899999999E-3</c:v>
                </c:pt>
                <c:pt idx="19636">
                  <c:v>1.3717599899999999E-3</c:v>
                </c:pt>
                <c:pt idx="19637">
                  <c:v>1.3718399900000001E-3</c:v>
                </c:pt>
                <c:pt idx="19638">
                  <c:v>1.37191999E-3</c:v>
                </c:pt>
                <c:pt idx="19639">
                  <c:v>1.37199999E-3</c:v>
                </c:pt>
                <c:pt idx="19640">
                  <c:v>1.37207999E-3</c:v>
                </c:pt>
                <c:pt idx="19641">
                  <c:v>1.3721599899999999E-3</c:v>
                </c:pt>
                <c:pt idx="19642">
                  <c:v>1.3722399900000001E-3</c:v>
                </c:pt>
                <c:pt idx="19643">
                  <c:v>1.37231999E-3</c:v>
                </c:pt>
                <c:pt idx="19644">
                  <c:v>1.37239999E-3</c:v>
                </c:pt>
                <c:pt idx="19645">
                  <c:v>1.37247999E-3</c:v>
                </c:pt>
                <c:pt idx="19646">
                  <c:v>1.3725599899999999E-3</c:v>
                </c:pt>
                <c:pt idx="19647">
                  <c:v>1.3726399900000001E-3</c:v>
                </c:pt>
                <c:pt idx="19648">
                  <c:v>1.3727199900000001E-3</c:v>
                </c:pt>
                <c:pt idx="19649">
                  <c:v>1.37279999E-3</c:v>
                </c:pt>
                <c:pt idx="19650">
                  <c:v>1.37287999E-3</c:v>
                </c:pt>
                <c:pt idx="19651">
                  <c:v>1.3729599899999999E-3</c:v>
                </c:pt>
                <c:pt idx="19652">
                  <c:v>1.3730399900000001E-3</c:v>
                </c:pt>
                <c:pt idx="19653">
                  <c:v>1.3731199900000001E-3</c:v>
                </c:pt>
                <c:pt idx="19654">
                  <c:v>1.37319999E-3</c:v>
                </c:pt>
                <c:pt idx="19655">
                  <c:v>1.37327999E-3</c:v>
                </c:pt>
                <c:pt idx="19656">
                  <c:v>1.3733599899999999E-3</c:v>
                </c:pt>
                <c:pt idx="19657">
                  <c:v>1.3734399899999999E-3</c:v>
                </c:pt>
                <c:pt idx="19658">
                  <c:v>1.3735199900000001E-3</c:v>
                </c:pt>
                <c:pt idx="19659">
                  <c:v>1.37359999E-3</c:v>
                </c:pt>
                <c:pt idx="19660">
                  <c:v>1.37367999E-3</c:v>
                </c:pt>
                <c:pt idx="19661">
                  <c:v>1.37375999E-3</c:v>
                </c:pt>
                <c:pt idx="19662">
                  <c:v>1.3738399899999999E-3</c:v>
                </c:pt>
                <c:pt idx="19663">
                  <c:v>1.3739199900000001E-3</c:v>
                </c:pt>
                <c:pt idx="19664">
                  <c:v>1.37399999E-3</c:v>
                </c:pt>
                <c:pt idx="19665">
                  <c:v>1.37407999E-3</c:v>
                </c:pt>
                <c:pt idx="19666">
                  <c:v>1.37415999E-3</c:v>
                </c:pt>
                <c:pt idx="19667">
                  <c:v>1.3742399899999999E-3</c:v>
                </c:pt>
                <c:pt idx="19668">
                  <c:v>1.3743199900000001E-3</c:v>
                </c:pt>
                <c:pt idx="19669">
                  <c:v>1.3743999900000001E-3</c:v>
                </c:pt>
                <c:pt idx="19670">
                  <c:v>1.37447999E-3</c:v>
                </c:pt>
                <c:pt idx="19671">
                  <c:v>1.37455999E-3</c:v>
                </c:pt>
                <c:pt idx="19672">
                  <c:v>1.3746399899999999E-3</c:v>
                </c:pt>
                <c:pt idx="19673">
                  <c:v>1.3747199900000001E-3</c:v>
                </c:pt>
                <c:pt idx="19674">
                  <c:v>1.3747999900000001E-3</c:v>
                </c:pt>
                <c:pt idx="19675">
                  <c:v>1.37487999E-3</c:v>
                </c:pt>
                <c:pt idx="19676">
                  <c:v>1.37495999E-3</c:v>
                </c:pt>
                <c:pt idx="19677">
                  <c:v>1.3750399899999999E-3</c:v>
                </c:pt>
                <c:pt idx="19678">
                  <c:v>1.3751199899999999E-3</c:v>
                </c:pt>
                <c:pt idx="19679">
                  <c:v>1.3751999900000001E-3</c:v>
                </c:pt>
                <c:pt idx="19680">
                  <c:v>1.37527999E-3</c:v>
                </c:pt>
                <c:pt idx="19681">
                  <c:v>1.37535999E-3</c:v>
                </c:pt>
                <c:pt idx="19682">
                  <c:v>1.3754399899999999E-3</c:v>
                </c:pt>
                <c:pt idx="19683">
                  <c:v>1.3755199899999999E-3</c:v>
                </c:pt>
                <c:pt idx="19684">
                  <c:v>1.3755999900000001E-3</c:v>
                </c:pt>
                <c:pt idx="19685">
                  <c:v>1.37567999E-3</c:v>
                </c:pt>
                <c:pt idx="19686">
                  <c:v>1.37575999E-3</c:v>
                </c:pt>
                <c:pt idx="19687">
                  <c:v>1.37583999E-3</c:v>
                </c:pt>
                <c:pt idx="19688">
                  <c:v>1.3759199899999999E-3</c:v>
                </c:pt>
                <c:pt idx="19689">
                  <c:v>1.3759999900000001E-3</c:v>
                </c:pt>
                <c:pt idx="19690">
                  <c:v>1.3760799900000001E-3</c:v>
                </c:pt>
                <c:pt idx="19691">
                  <c:v>1.37615999E-3</c:v>
                </c:pt>
                <c:pt idx="19692">
                  <c:v>1.37623999E-3</c:v>
                </c:pt>
                <c:pt idx="19693">
                  <c:v>1.3763199899999999E-3</c:v>
                </c:pt>
                <c:pt idx="19694">
                  <c:v>1.3763999900000001E-3</c:v>
                </c:pt>
                <c:pt idx="19695">
                  <c:v>1.3764799900000001E-3</c:v>
                </c:pt>
                <c:pt idx="19696">
                  <c:v>1.37655999E-3</c:v>
                </c:pt>
                <c:pt idx="19697">
                  <c:v>1.37663999E-3</c:v>
                </c:pt>
                <c:pt idx="19698">
                  <c:v>1.3767199899999999E-3</c:v>
                </c:pt>
                <c:pt idx="19699">
                  <c:v>1.3767999899999999E-3</c:v>
                </c:pt>
                <c:pt idx="19700">
                  <c:v>1.3768799900000001E-3</c:v>
                </c:pt>
                <c:pt idx="19701">
                  <c:v>1.37695999E-3</c:v>
                </c:pt>
                <c:pt idx="19702">
                  <c:v>1.37703999E-3</c:v>
                </c:pt>
                <c:pt idx="19703">
                  <c:v>1.3771199899999999E-3</c:v>
                </c:pt>
                <c:pt idx="19704">
                  <c:v>1.3771999899999999E-3</c:v>
                </c:pt>
                <c:pt idx="19705">
                  <c:v>1.3772799900000001E-3</c:v>
                </c:pt>
                <c:pt idx="19706">
                  <c:v>1.37735999E-3</c:v>
                </c:pt>
                <c:pt idx="19707">
                  <c:v>1.37743999E-3</c:v>
                </c:pt>
                <c:pt idx="19708">
                  <c:v>1.37751999E-3</c:v>
                </c:pt>
                <c:pt idx="19709">
                  <c:v>1.3775999899999999E-3</c:v>
                </c:pt>
                <c:pt idx="19710">
                  <c:v>1.3776799900000001E-3</c:v>
                </c:pt>
                <c:pt idx="19711">
                  <c:v>1.37775999E-3</c:v>
                </c:pt>
                <c:pt idx="19712">
                  <c:v>1.37783999E-3</c:v>
                </c:pt>
                <c:pt idx="19713">
                  <c:v>1.37791999E-3</c:v>
                </c:pt>
                <c:pt idx="19714">
                  <c:v>1.3779999899999999E-3</c:v>
                </c:pt>
                <c:pt idx="19715">
                  <c:v>1.3780799900000001E-3</c:v>
                </c:pt>
                <c:pt idx="19716">
                  <c:v>1.3781599900000001E-3</c:v>
                </c:pt>
                <c:pt idx="19717">
                  <c:v>1.37823999E-3</c:v>
                </c:pt>
                <c:pt idx="19718">
                  <c:v>1.37831999E-3</c:v>
                </c:pt>
                <c:pt idx="19719">
                  <c:v>1.3783999899999999E-3</c:v>
                </c:pt>
                <c:pt idx="19720">
                  <c:v>1.3784799899999999E-3</c:v>
                </c:pt>
                <c:pt idx="19721">
                  <c:v>1.3785599900000001E-3</c:v>
                </c:pt>
                <c:pt idx="19722">
                  <c:v>1.37863999E-3</c:v>
                </c:pt>
                <c:pt idx="19723">
                  <c:v>1.37871999E-3</c:v>
                </c:pt>
                <c:pt idx="19724">
                  <c:v>1.3787999899999999E-3</c:v>
                </c:pt>
                <c:pt idx="19725">
                  <c:v>1.3788799899999999E-3</c:v>
                </c:pt>
                <c:pt idx="19726">
                  <c:v>1.3789599900000001E-3</c:v>
                </c:pt>
                <c:pt idx="19727">
                  <c:v>1.37903999E-3</c:v>
                </c:pt>
                <c:pt idx="19728">
                  <c:v>1.37911999E-3</c:v>
                </c:pt>
                <c:pt idx="19729">
                  <c:v>1.37919999E-3</c:v>
                </c:pt>
                <c:pt idx="19730">
                  <c:v>1.3792799899999999E-3</c:v>
                </c:pt>
                <c:pt idx="19731">
                  <c:v>1.3793599900000001E-3</c:v>
                </c:pt>
                <c:pt idx="19732">
                  <c:v>1.37943999E-3</c:v>
                </c:pt>
                <c:pt idx="19733">
                  <c:v>1.37951999E-3</c:v>
                </c:pt>
                <c:pt idx="19734">
                  <c:v>1.37959999E-3</c:v>
                </c:pt>
                <c:pt idx="19735">
                  <c:v>1.3796799899999999E-3</c:v>
                </c:pt>
                <c:pt idx="19736">
                  <c:v>1.3797599900000001E-3</c:v>
                </c:pt>
                <c:pt idx="19737">
                  <c:v>1.3798399900000001E-3</c:v>
                </c:pt>
                <c:pt idx="19738">
                  <c:v>1.37991999E-3</c:v>
                </c:pt>
                <c:pt idx="19739">
                  <c:v>1.37999999E-3</c:v>
                </c:pt>
                <c:pt idx="19740">
                  <c:v>1.3800799899999999E-3</c:v>
                </c:pt>
                <c:pt idx="19741">
                  <c:v>1.3801599900000001E-3</c:v>
                </c:pt>
                <c:pt idx="19742">
                  <c:v>1.3802399900000001E-3</c:v>
                </c:pt>
                <c:pt idx="19743">
                  <c:v>1.38031999E-3</c:v>
                </c:pt>
                <c:pt idx="19744">
                  <c:v>1.38039999E-3</c:v>
                </c:pt>
                <c:pt idx="19745">
                  <c:v>1.3804799899999999E-3</c:v>
                </c:pt>
                <c:pt idx="19746">
                  <c:v>1.3805599899999999E-3</c:v>
                </c:pt>
                <c:pt idx="19747">
                  <c:v>1.3806399900000001E-3</c:v>
                </c:pt>
                <c:pt idx="19748">
                  <c:v>1.38071999E-3</c:v>
                </c:pt>
                <c:pt idx="19749">
                  <c:v>1.38079999E-3</c:v>
                </c:pt>
                <c:pt idx="19750">
                  <c:v>1.38087999E-3</c:v>
                </c:pt>
                <c:pt idx="19751">
                  <c:v>1.3809599899999999E-3</c:v>
                </c:pt>
                <c:pt idx="19752">
                  <c:v>1.3810399900000001E-3</c:v>
                </c:pt>
                <c:pt idx="19753">
                  <c:v>1.38111999E-3</c:v>
                </c:pt>
                <c:pt idx="19754">
                  <c:v>1.38119999E-3</c:v>
                </c:pt>
                <c:pt idx="19755">
                  <c:v>1.38127999E-3</c:v>
                </c:pt>
                <c:pt idx="19756">
                  <c:v>1.3813599899999999E-3</c:v>
                </c:pt>
                <c:pt idx="19757">
                  <c:v>1.3814399900000001E-3</c:v>
                </c:pt>
                <c:pt idx="19758">
                  <c:v>1.3815199900000001E-3</c:v>
                </c:pt>
                <c:pt idx="19759">
                  <c:v>1.38159999E-3</c:v>
                </c:pt>
                <c:pt idx="19760">
                  <c:v>1.38167999E-3</c:v>
                </c:pt>
                <c:pt idx="19761">
                  <c:v>1.3817599899999999E-3</c:v>
                </c:pt>
                <c:pt idx="19762">
                  <c:v>1.3818399900000001E-3</c:v>
                </c:pt>
                <c:pt idx="19763">
                  <c:v>1.3819199900000001E-3</c:v>
                </c:pt>
                <c:pt idx="19764">
                  <c:v>1.38199999E-3</c:v>
                </c:pt>
                <c:pt idx="19765">
                  <c:v>1.38207999E-3</c:v>
                </c:pt>
                <c:pt idx="19766">
                  <c:v>1.3821599899999999E-3</c:v>
                </c:pt>
                <c:pt idx="19767">
                  <c:v>1.3822399899999999E-3</c:v>
                </c:pt>
                <c:pt idx="19768">
                  <c:v>1.3823199900000001E-3</c:v>
                </c:pt>
                <c:pt idx="19769">
                  <c:v>1.38239999E-3</c:v>
                </c:pt>
                <c:pt idx="19770">
                  <c:v>1.38247999E-3</c:v>
                </c:pt>
                <c:pt idx="19771">
                  <c:v>1.3825599899999999E-3</c:v>
                </c:pt>
                <c:pt idx="19772">
                  <c:v>1.3826399899999999E-3</c:v>
                </c:pt>
                <c:pt idx="19773">
                  <c:v>1.3827199900000001E-3</c:v>
                </c:pt>
                <c:pt idx="19774">
                  <c:v>1.38279999E-3</c:v>
                </c:pt>
                <c:pt idx="19775">
                  <c:v>1.38287999E-3</c:v>
                </c:pt>
                <c:pt idx="19776">
                  <c:v>1.38295999E-3</c:v>
                </c:pt>
                <c:pt idx="19777">
                  <c:v>1.3830399899999999E-3</c:v>
                </c:pt>
                <c:pt idx="19778">
                  <c:v>1.3831199900000001E-3</c:v>
                </c:pt>
                <c:pt idx="19779">
                  <c:v>1.3831999900000001E-3</c:v>
                </c:pt>
                <c:pt idx="19780">
                  <c:v>1.38327999E-3</c:v>
                </c:pt>
                <c:pt idx="19781">
                  <c:v>1.38335999E-3</c:v>
                </c:pt>
                <c:pt idx="19782">
                  <c:v>1.3834399899999999E-3</c:v>
                </c:pt>
                <c:pt idx="19783">
                  <c:v>1.3835199900000001E-3</c:v>
                </c:pt>
                <c:pt idx="19784">
                  <c:v>1.3835999900000001E-3</c:v>
                </c:pt>
                <c:pt idx="19785">
                  <c:v>1.38367999E-3</c:v>
                </c:pt>
                <c:pt idx="19786">
                  <c:v>1.38375999E-3</c:v>
                </c:pt>
                <c:pt idx="19787">
                  <c:v>1.3838399899999999E-3</c:v>
                </c:pt>
                <c:pt idx="19788">
                  <c:v>1.3839199899999999E-3</c:v>
                </c:pt>
                <c:pt idx="19789">
                  <c:v>1.3839999900000001E-3</c:v>
                </c:pt>
                <c:pt idx="19790">
                  <c:v>1.38407999E-3</c:v>
                </c:pt>
                <c:pt idx="19791">
                  <c:v>1.38415999E-3</c:v>
                </c:pt>
                <c:pt idx="19792">
                  <c:v>1.3842399899999999E-3</c:v>
                </c:pt>
                <c:pt idx="19793">
                  <c:v>1.3843199899999999E-3</c:v>
                </c:pt>
                <c:pt idx="19794">
                  <c:v>1.3843999900000001E-3</c:v>
                </c:pt>
                <c:pt idx="19795">
                  <c:v>1.38447999E-3</c:v>
                </c:pt>
                <c:pt idx="19796">
                  <c:v>1.38455999E-3</c:v>
                </c:pt>
                <c:pt idx="19797">
                  <c:v>1.38463999E-3</c:v>
                </c:pt>
                <c:pt idx="19798">
                  <c:v>1.3847199899999999E-3</c:v>
                </c:pt>
                <c:pt idx="19799">
                  <c:v>1.3847999900000001E-3</c:v>
                </c:pt>
                <c:pt idx="19800">
                  <c:v>1.38487999E-3</c:v>
                </c:pt>
                <c:pt idx="19801">
                  <c:v>1.38495999E-3</c:v>
                </c:pt>
                <c:pt idx="19802">
                  <c:v>1.38503999E-3</c:v>
                </c:pt>
                <c:pt idx="19803">
                  <c:v>1.3851199899999999E-3</c:v>
                </c:pt>
                <c:pt idx="19804">
                  <c:v>1.3851999900000001E-3</c:v>
                </c:pt>
                <c:pt idx="19805">
                  <c:v>1.3852799900000001E-3</c:v>
                </c:pt>
                <c:pt idx="19806">
                  <c:v>1.38535999E-3</c:v>
                </c:pt>
                <c:pt idx="19807">
                  <c:v>1.38543999E-3</c:v>
                </c:pt>
                <c:pt idx="19808">
                  <c:v>1.3855199899999999E-3</c:v>
                </c:pt>
                <c:pt idx="19809">
                  <c:v>1.3855999899999999E-3</c:v>
                </c:pt>
                <c:pt idx="19810">
                  <c:v>1.3856799900000001E-3</c:v>
                </c:pt>
                <c:pt idx="19811">
                  <c:v>1.38575999E-3</c:v>
                </c:pt>
                <c:pt idx="19812">
                  <c:v>1.38583999E-3</c:v>
                </c:pt>
                <c:pt idx="19813">
                  <c:v>1.3859199899999999E-3</c:v>
                </c:pt>
                <c:pt idx="19814">
                  <c:v>1.3859999899999999E-3</c:v>
                </c:pt>
                <c:pt idx="19815">
                  <c:v>1.3860799900000001E-3</c:v>
                </c:pt>
                <c:pt idx="19816">
                  <c:v>1.38615999E-3</c:v>
                </c:pt>
                <c:pt idx="19817">
                  <c:v>1.38623999E-3</c:v>
                </c:pt>
                <c:pt idx="19818">
                  <c:v>1.38631999E-3</c:v>
                </c:pt>
                <c:pt idx="19819">
                  <c:v>1.3863999899999999E-3</c:v>
                </c:pt>
                <c:pt idx="19820">
                  <c:v>1.3864799900000001E-3</c:v>
                </c:pt>
                <c:pt idx="19821">
                  <c:v>1.38655999E-3</c:v>
                </c:pt>
                <c:pt idx="19822">
                  <c:v>1.38663999E-3</c:v>
                </c:pt>
                <c:pt idx="19823">
                  <c:v>1.38671999E-3</c:v>
                </c:pt>
                <c:pt idx="19824">
                  <c:v>1.3867999899999999E-3</c:v>
                </c:pt>
                <c:pt idx="19825">
                  <c:v>1.3868799900000001E-3</c:v>
                </c:pt>
                <c:pt idx="19826">
                  <c:v>1.3869599900000001E-3</c:v>
                </c:pt>
                <c:pt idx="19827">
                  <c:v>1.38703999E-3</c:v>
                </c:pt>
                <c:pt idx="19828">
                  <c:v>1.38711999E-3</c:v>
                </c:pt>
                <c:pt idx="19829">
                  <c:v>1.3871999899999999E-3</c:v>
                </c:pt>
                <c:pt idx="19830">
                  <c:v>1.3872799900000001E-3</c:v>
                </c:pt>
                <c:pt idx="19831">
                  <c:v>1.3873599900000001E-3</c:v>
                </c:pt>
                <c:pt idx="19832">
                  <c:v>1.38743999E-3</c:v>
                </c:pt>
                <c:pt idx="19833">
                  <c:v>1.38751999E-3</c:v>
                </c:pt>
                <c:pt idx="19834">
                  <c:v>1.3875999899999999E-3</c:v>
                </c:pt>
                <c:pt idx="19835">
                  <c:v>1.3876799899999999E-3</c:v>
                </c:pt>
                <c:pt idx="19836">
                  <c:v>1.3877599900000001E-3</c:v>
                </c:pt>
                <c:pt idx="19837">
                  <c:v>1.38783999E-3</c:v>
                </c:pt>
                <c:pt idx="19838">
                  <c:v>1.38791999E-3</c:v>
                </c:pt>
                <c:pt idx="19839">
                  <c:v>1.38799999E-3</c:v>
                </c:pt>
                <c:pt idx="19840">
                  <c:v>1.3880799899999999E-3</c:v>
                </c:pt>
                <c:pt idx="19841">
                  <c:v>1.3881599900000001E-3</c:v>
                </c:pt>
                <c:pt idx="19842">
                  <c:v>1.38823999E-3</c:v>
                </c:pt>
                <c:pt idx="19843">
                  <c:v>1.38831999E-3</c:v>
                </c:pt>
                <c:pt idx="19844">
                  <c:v>1.38839999E-3</c:v>
                </c:pt>
                <c:pt idx="19845">
                  <c:v>1.3884799899999999E-3</c:v>
                </c:pt>
                <c:pt idx="19846">
                  <c:v>1.3885599900000001E-3</c:v>
                </c:pt>
                <c:pt idx="19847">
                  <c:v>1.3886399900000001E-3</c:v>
                </c:pt>
                <c:pt idx="19848">
                  <c:v>1.38871999E-3</c:v>
                </c:pt>
                <c:pt idx="19849">
                  <c:v>1.38879999E-3</c:v>
                </c:pt>
                <c:pt idx="19850">
                  <c:v>1.3888799899999999E-3</c:v>
                </c:pt>
                <c:pt idx="19851">
                  <c:v>1.3889599900000001E-3</c:v>
                </c:pt>
                <c:pt idx="19852">
                  <c:v>1.3890399900000001E-3</c:v>
                </c:pt>
                <c:pt idx="19853">
                  <c:v>1.38911999E-3</c:v>
                </c:pt>
                <c:pt idx="19854">
                  <c:v>1.38919999E-3</c:v>
                </c:pt>
                <c:pt idx="19855">
                  <c:v>1.3892799899999999E-3</c:v>
                </c:pt>
                <c:pt idx="19856">
                  <c:v>1.3893599899999999E-3</c:v>
                </c:pt>
                <c:pt idx="19857">
                  <c:v>1.3894399900000001E-3</c:v>
                </c:pt>
                <c:pt idx="19858">
                  <c:v>1.38951999E-3</c:v>
                </c:pt>
                <c:pt idx="19859">
                  <c:v>1.38959999E-3</c:v>
                </c:pt>
                <c:pt idx="19860">
                  <c:v>1.3896799899999999E-3</c:v>
                </c:pt>
                <c:pt idx="19861">
                  <c:v>1.3897599899999999E-3</c:v>
                </c:pt>
                <c:pt idx="19862">
                  <c:v>1.3898399900000001E-3</c:v>
                </c:pt>
                <c:pt idx="19863">
                  <c:v>1.38991999E-3</c:v>
                </c:pt>
                <c:pt idx="19864">
                  <c:v>1.38999999E-3</c:v>
                </c:pt>
                <c:pt idx="19865">
                  <c:v>1.39007999E-3</c:v>
                </c:pt>
                <c:pt idx="19866">
                  <c:v>1.3901599899999999E-3</c:v>
                </c:pt>
                <c:pt idx="19867">
                  <c:v>1.3902399900000001E-3</c:v>
                </c:pt>
                <c:pt idx="19868">
                  <c:v>1.3903199900000001E-3</c:v>
                </c:pt>
                <c:pt idx="19869">
                  <c:v>1.39039999E-3</c:v>
                </c:pt>
                <c:pt idx="19870">
                  <c:v>1.39047999E-3</c:v>
                </c:pt>
                <c:pt idx="19871">
                  <c:v>1.3905599899999999E-3</c:v>
                </c:pt>
                <c:pt idx="19872">
                  <c:v>1.3906399900000001E-3</c:v>
                </c:pt>
                <c:pt idx="19873">
                  <c:v>1.3907199900000001E-3</c:v>
                </c:pt>
                <c:pt idx="19874">
                  <c:v>1.39079999E-3</c:v>
                </c:pt>
                <c:pt idx="19875">
                  <c:v>1.39087999E-3</c:v>
                </c:pt>
                <c:pt idx="19876">
                  <c:v>1.3909599899999999E-3</c:v>
                </c:pt>
                <c:pt idx="19877">
                  <c:v>1.3910399899999999E-3</c:v>
                </c:pt>
                <c:pt idx="19878">
                  <c:v>1.3911199900000001E-3</c:v>
                </c:pt>
                <c:pt idx="19879">
                  <c:v>1.39119999E-3</c:v>
                </c:pt>
                <c:pt idx="19880">
                  <c:v>1.39127999E-3</c:v>
                </c:pt>
                <c:pt idx="19881">
                  <c:v>1.3913599899999999E-3</c:v>
                </c:pt>
                <c:pt idx="19882">
                  <c:v>1.3914399899999999E-3</c:v>
                </c:pt>
                <c:pt idx="19883">
                  <c:v>1.3915199900000001E-3</c:v>
                </c:pt>
                <c:pt idx="19884">
                  <c:v>1.39159999E-3</c:v>
                </c:pt>
                <c:pt idx="19885">
                  <c:v>1.39167999E-3</c:v>
                </c:pt>
                <c:pt idx="19886">
                  <c:v>1.39175999E-3</c:v>
                </c:pt>
                <c:pt idx="19887">
                  <c:v>1.3918399899999999E-3</c:v>
                </c:pt>
                <c:pt idx="19888">
                  <c:v>1.3919199900000001E-3</c:v>
                </c:pt>
                <c:pt idx="19889">
                  <c:v>1.39199999E-3</c:v>
                </c:pt>
                <c:pt idx="19890">
                  <c:v>1.39207999E-3</c:v>
                </c:pt>
                <c:pt idx="19891">
                  <c:v>1.39215999E-3</c:v>
                </c:pt>
                <c:pt idx="19892">
                  <c:v>1.3922399899999999E-3</c:v>
                </c:pt>
                <c:pt idx="19893">
                  <c:v>1.3923199900000001E-3</c:v>
                </c:pt>
                <c:pt idx="19894">
                  <c:v>1.3923999900000001E-3</c:v>
                </c:pt>
                <c:pt idx="19895">
                  <c:v>1.39247999E-3</c:v>
                </c:pt>
                <c:pt idx="19896">
                  <c:v>1.39255999E-3</c:v>
                </c:pt>
                <c:pt idx="19897">
                  <c:v>1.3926399899999999E-3</c:v>
                </c:pt>
                <c:pt idx="19898">
                  <c:v>1.3927199899999999E-3</c:v>
                </c:pt>
                <c:pt idx="19899">
                  <c:v>1.3927999900000001E-3</c:v>
                </c:pt>
                <c:pt idx="19900">
                  <c:v>1.39287999E-3</c:v>
                </c:pt>
                <c:pt idx="19901">
                  <c:v>1.39295999E-3</c:v>
                </c:pt>
                <c:pt idx="19902">
                  <c:v>1.3930399899999999E-3</c:v>
                </c:pt>
                <c:pt idx="19903">
                  <c:v>1.3931199899999999E-3</c:v>
                </c:pt>
                <c:pt idx="19904">
                  <c:v>1.3931999900000001E-3</c:v>
                </c:pt>
                <c:pt idx="19905">
                  <c:v>1.39327999E-3</c:v>
                </c:pt>
                <c:pt idx="19906">
                  <c:v>1.39335999E-3</c:v>
                </c:pt>
                <c:pt idx="19907">
                  <c:v>1.39343999E-3</c:v>
                </c:pt>
                <c:pt idx="19908">
                  <c:v>1.3935199899999999E-3</c:v>
                </c:pt>
                <c:pt idx="19909">
                  <c:v>1.3935999900000001E-3</c:v>
                </c:pt>
                <c:pt idx="19910">
                  <c:v>1.39367999E-3</c:v>
                </c:pt>
                <c:pt idx="19911">
                  <c:v>1.39375999E-3</c:v>
                </c:pt>
                <c:pt idx="19912">
                  <c:v>1.39383999E-3</c:v>
                </c:pt>
                <c:pt idx="19913">
                  <c:v>1.3939199899999999E-3</c:v>
                </c:pt>
                <c:pt idx="19914">
                  <c:v>1.3939999900000001E-3</c:v>
                </c:pt>
                <c:pt idx="19915">
                  <c:v>1.3940799900000001E-3</c:v>
                </c:pt>
                <c:pt idx="19916">
                  <c:v>1.39415999E-3</c:v>
                </c:pt>
                <c:pt idx="19917">
                  <c:v>1.39423999E-3</c:v>
                </c:pt>
                <c:pt idx="19918">
                  <c:v>1.3943199899999999E-3</c:v>
                </c:pt>
                <c:pt idx="19919">
                  <c:v>1.3943999900000001E-3</c:v>
                </c:pt>
                <c:pt idx="19920">
                  <c:v>1.3944799900000001E-3</c:v>
                </c:pt>
                <c:pt idx="19921">
                  <c:v>1.39455999E-3</c:v>
                </c:pt>
                <c:pt idx="19922">
                  <c:v>1.39463999E-3</c:v>
                </c:pt>
                <c:pt idx="19923">
                  <c:v>1.3947199899999999E-3</c:v>
                </c:pt>
                <c:pt idx="19924">
                  <c:v>1.3947999899999999E-3</c:v>
                </c:pt>
                <c:pt idx="19925">
                  <c:v>1.3948799900000001E-3</c:v>
                </c:pt>
                <c:pt idx="19926">
                  <c:v>1.39495999E-3</c:v>
                </c:pt>
                <c:pt idx="19927">
                  <c:v>1.39503999E-3</c:v>
                </c:pt>
                <c:pt idx="19928">
                  <c:v>1.39511999E-3</c:v>
                </c:pt>
                <c:pt idx="19929">
                  <c:v>1.3951999899999999E-3</c:v>
                </c:pt>
                <c:pt idx="19930">
                  <c:v>1.3952799900000001E-3</c:v>
                </c:pt>
                <c:pt idx="19931">
                  <c:v>1.39535999E-3</c:v>
                </c:pt>
                <c:pt idx="19932">
                  <c:v>1.39543999E-3</c:v>
                </c:pt>
                <c:pt idx="19933">
                  <c:v>1.39551999E-3</c:v>
                </c:pt>
                <c:pt idx="19934">
                  <c:v>1.3955999899999999E-3</c:v>
                </c:pt>
                <c:pt idx="19935">
                  <c:v>1.3956799900000001E-3</c:v>
                </c:pt>
                <c:pt idx="19936">
                  <c:v>1.3957599900000001E-3</c:v>
                </c:pt>
                <c:pt idx="19937">
                  <c:v>1.39583999E-3</c:v>
                </c:pt>
                <c:pt idx="19938">
                  <c:v>1.39591999E-3</c:v>
                </c:pt>
                <c:pt idx="19939">
                  <c:v>1.3959999899999999E-3</c:v>
                </c:pt>
                <c:pt idx="19940">
                  <c:v>1.3960799900000001E-3</c:v>
                </c:pt>
                <c:pt idx="19941">
                  <c:v>1.3961599900000001E-3</c:v>
                </c:pt>
                <c:pt idx="19942">
                  <c:v>1.39623999E-3</c:v>
                </c:pt>
                <c:pt idx="19943">
                  <c:v>1.39631999E-3</c:v>
                </c:pt>
                <c:pt idx="19944">
                  <c:v>1.3963999899999999E-3</c:v>
                </c:pt>
                <c:pt idx="19945">
                  <c:v>1.3964799899999999E-3</c:v>
                </c:pt>
                <c:pt idx="19946">
                  <c:v>1.3965599900000001E-3</c:v>
                </c:pt>
                <c:pt idx="19947">
                  <c:v>1.39663999E-3</c:v>
                </c:pt>
                <c:pt idx="19948">
                  <c:v>1.39671999E-3</c:v>
                </c:pt>
                <c:pt idx="19949">
                  <c:v>1.3967999899999999E-3</c:v>
                </c:pt>
                <c:pt idx="19950">
                  <c:v>1.3968799899999999E-3</c:v>
                </c:pt>
                <c:pt idx="19951">
                  <c:v>1.3969599900000001E-3</c:v>
                </c:pt>
                <c:pt idx="19952">
                  <c:v>1.39703999E-3</c:v>
                </c:pt>
                <c:pt idx="19953">
                  <c:v>1.39711999E-3</c:v>
                </c:pt>
                <c:pt idx="19954">
                  <c:v>1.39719999E-3</c:v>
                </c:pt>
                <c:pt idx="19955">
                  <c:v>1.3972799899999999E-3</c:v>
                </c:pt>
                <c:pt idx="19956">
                  <c:v>1.3973599900000001E-3</c:v>
                </c:pt>
                <c:pt idx="19957">
                  <c:v>1.3974399900000001E-3</c:v>
                </c:pt>
                <c:pt idx="19958">
                  <c:v>1.39751999E-3</c:v>
                </c:pt>
                <c:pt idx="19959">
                  <c:v>1.39759999E-3</c:v>
                </c:pt>
                <c:pt idx="19960">
                  <c:v>1.3976799899999999E-3</c:v>
                </c:pt>
                <c:pt idx="19961">
                  <c:v>1.3977599900000001E-3</c:v>
                </c:pt>
                <c:pt idx="19962">
                  <c:v>1.3978399900000001E-3</c:v>
                </c:pt>
                <c:pt idx="19963">
                  <c:v>1.39791999E-3</c:v>
                </c:pt>
                <c:pt idx="19964">
                  <c:v>1.39799999E-3</c:v>
                </c:pt>
                <c:pt idx="19965">
                  <c:v>1.3980799899999999E-3</c:v>
                </c:pt>
                <c:pt idx="19966">
                  <c:v>1.3981599899999999E-3</c:v>
                </c:pt>
                <c:pt idx="19967">
                  <c:v>1.3982399900000001E-3</c:v>
                </c:pt>
                <c:pt idx="19968">
                  <c:v>1.39831999E-3</c:v>
                </c:pt>
                <c:pt idx="19969">
                  <c:v>1.39839999E-3</c:v>
                </c:pt>
                <c:pt idx="19970">
                  <c:v>1.3984799899999999E-3</c:v>
                </c:pt>
                <c:pt idx="19971">
                  <c:v>1.3985599899999999E-3</c:v>
                </c:pt>
                <c:pt idx="19972">
                  <c:v>1.3986399900000001E-3</c:v>
                </c:pt>
                <c:pt idx="19973">
                  <c:v>1.39871999E-3</c:v>
                </c:pt>
                <c:pt idx="19974">
                  <c:v>1.39879999E-3</c:v>
                </c:pt>
                <c:pt idx="19975">
                  <c:v>1.39887999E-3</c:v>
                </c:pt>
                <c:pt idx="19976">
                  <c:v>1.3989599899999999E-3</c:v>
                </c:pt>
                <c:pt idx="19977">
                  <c:v>1.3990399900000001E-3</c:v>
                </c:pt>
                <c:pt idx="19978">
                  <c:v>1.39911999E-3</c:v>
                </c:pt>
                <c:pt idx="19979">
                  <c:v>1.39919999E-3</c:v>
                </c:pt>
                <c:pt idx="19980">
                  <c:v>1.39927999E-3</c:v>
                </c:pt>
                <c:pt idx="19981">
                  <c:v>1.3993599899999999E-3</c:v>
                </c:pt>
                <c:pt idx="19982">
                  <c:v>1.3994399900000001E-3</c:v>
                </c:pt>
                <c:pt idx="19983">
                  <c:v>1.3995199900000001E-3</c:v>
                </c:pt>
                <c:pt idx="19984">
                  <c:v>1.39959999E-3</c:v>
                </c:pt>
                <c:pt idx="19985">
                  <c:v>1.39967999E-3</c:v>
                </c:pt>
                <c:pt idx="19986">
                  <c:v>1.3997599899999999E-3</c:v>
                </c:pt>
                <c:pt idx="19987">
                  <c:v>1.3998399899999999E-3</c:v>
                </c:pt>
                <c:pt idx="19988">
                  <c:v>1.3999199900000001E-3</c:v>
                </c:pt>
                <c:pt idx="19989">
                  <c:v>1.39999999E-3</c:v>
                </c:pt>
                <c:pt idx="19990">
                  <c:v>1.40007999E-3</c:v>
                </c:pt>
                <c:pt idx="19991">
                  <c:v>1.4001599899999999E-3</c:v>
                </c:pt>
                <c:pt idx="19992">
                  <c:v>1.4002399899999999E-3</c:v>
                </c:pt>
                <c:pt idx="19993">
                  <c:v>1.4003199900000001E-3</c:v>
                </c:pt>
                <c:pt idx="19994">
                  <c:v>1.40039999E-3</c:v>
                </c:pt>
                <c:pt idx="19995">
                  <c:v>1.40047999E-3</c:v>
                </c:pt>
                <c:pt idx="19996">
                  <c:v>1.40055999E-3</c:v>
                </c:pt>
                <c:pt idx="19997">
                  <c:v>1.4006399899999999E-3</c:v>
                </c:pt>
                <c:pt idx="19998">
                  <c:v>1.4007199900000001E-3</c:v>
                </c:pt>
                <c:pt idx="19999">
                  <c:v>1.40079999E-3</c:v>
                </c:pt>
                <c:pt idx="20000">
                  <c:v>1.40087999E-3</c:v>
                </c:pt>
                <c:pt idx="20001">
                  <c:v>1.40095999E-3</c:v>
                </c:pt>
                <c:pt idx="20002">
                  <c:v>1.4010399899999999E-3</c:v>
                </c:pt>
                <c:pt idx="20003">
                  <c:v>1.4011199900000001E-3</c:v>
                </c:pt>
                <c:pt idx="20004">
                  <c:v>1.4011999900000001E-3</c:v>
                </c:pt>
                <c:pt idx="20005">
                  <c:v>1.40127999E-3</c:v>
                </c:pt>
                <c:pt idx="20006">
                  <c:v>1.40135999E-3</c:v>
                </c:pt>
                <c:pt idx="20007">
                  <c:v>1.4014399899999999E-3</c:v>
                </c:pt>
                <c:pt idx="20008">
                  <c:v>1.4015199900000001E-3</c:v>
                </c:pt>
                <c:pt idx="20009">
                  <c:v>1.4015999900000001E-3</c:v>
                </c:pt>
                <c:pt idx="20010">
                  <c:v>1.40167999E-3</c:v>
                </c:pt>
                <c:pt idx="20011">
                  <c:v>1.40175999E-3</c:v>
                </c:pt>
                <c:pt idx="20012">
                  <c:v>1.4018399899999999E-3</c:v>
                </c:pt>
                <c:pt idx="20013">
                  <c:v>1.4019199899999999E-3</c:v>
                </c:pt>
                <c:pt idx="20014">
                  <c:v>1.4019999900000001E-3</c:v>
                </c:pt>
                <c:pt idx="20015">
                  <c:v>1.40207999E-3</c:v>
                </c:pt>
                <c:pt idx="20016">
                  <c:v>1.40215999E-3</c:v>
                </c:pt>
                <c:pt idx="20017">
                  <c:v>1.40223999E-3</c:v>
                </c:pt>
                <c:pt idx="20018">
                  <c:v>1.4023199899999999E-3</c:v>
                </c:pt>
                <c:pt idx="20019">
                  <c:v>1.4023999900000001E-3</c:v>
                </c:pt>
                <c:pt idx="20020">
                  <c:v>1.40247999E-3</c:v>
                </c:pt>
                <c:pt idx="20021">
                  <c:v>1.40255999E-3</c:v>
                </c:pt>
                <c:pt idx="20022">
                  <c:v>1.40263999E-3</c:v>
                </c:pt>
                <c:pt idx="20023">
                  <c:v>1.4027199899999999E-3</c:v>
                </c:pt>
                <c:pt idx="20024">
                  <c:v>1.4027999900000001E-3</c:v>
                </c:pt>
                <c:pt idx="20025">
                  <c:v>1.4028799900000001E-3</c:v>
                </c:pt>
                <c:pt idx="20026">
                  <c:v>1.40295999E-3</c:v>
                </c:pt>
                <c:pt idx="20027">
                  <c:v>1.40303999E-3</c:v>
                </c:pt>
                <c:pt idx="20028">
                  <c:v>1.4031199899999999E-3</c:v>
                </c:pt>
                <c:pt idx="20029">
                  <c:v>1.4031999900000001E-3</c:v>
                </c:pt>
                <c:pt idx="20030">
                  <c:v>1.4032799900000001E-3</c:v>
                </c:pt>
                <c:pt idx="20031">
                  <c:v>1.40335999E-3</c:v>
                </c:pt>
                <c:pt idx="20032">
                  <c:v>1.40343999E-3</c:v>
                </c:pt>
                <c:pt idx="20033">
                  <c:v>1.4035199899999999E-3</c:v>
                </c:pt>
                <c:pt idx="20034">
                  <c:v>1.4035999899999999E-3</c:v>
                </c:pt>
                <c:pt idx="20035">
                  <c:v>1.4036799900000001E-3</c:v>
                </c:pt>
                <c:pt idx="20036">
                  <c:v>1.40375999E-3</c:v>
                </c:pt>
                <c:pt idx="20037">
                  <c:v>1.40383999E-3</c:v>
                </c:pt>
                <c:pt idx="20038">
                  <c:v>1.4039199899999999E-3</c:v>
                </c:pt>
                <c:pt idx="20039">
                  <c:v>1.4039999899999999E-3</c:v>
                </c:pt>
                <c:pt idx="20040">
                  <c:v>1.4040799900000001E-3</c:v>
                </c:pt>
                <c:pt idx="20041">
                  <c:v>1.40415999E-3</c:v>
                </c:pt>
                <c:pt idx="20042">
                  <c:v>1.40423999E-3</c:v>
                </c:pt>
                <c:pt idx="20043">
                  <c:v>1.40431999E-3</c:v>
                </c:pt>
                <c:pt idx="20044">
                  <c:v>1.4043999899999999E-3</c:v>
                </c:pt>
                <c:pt idx="20045">
                  <c:v>1.4044799900000001E-3</c:v>
                </c:pt>
                <c:pt idx="20046">
                  <c:v>1.40455999E-3</c:v>
                </c:pt>
                <c:pt idx="20047">
                  <c:v>1.40463999E-3</c:v>
                </c:pt>
                <c:pt idx="20048">
                  <c:v>1.40471999E-3</c:v>
                </c:pt>
                <c:pt idx="20049">
                  <c:v>1.4047999899999999E-3</c:v>
                </c:pt>
                <c:pt idx="20050">
                  <c:v>1.4048799900000001E-3</c:v>
                </c:pt>
                <c:pt idx="20051">
                  <c:v>1.4049599900000001E-3</c:v>
                </c:pt>
                <c:pt idx="20052">
                  <c:v>1.40503999E-3</c:v>
                </c:pt>
                <c:pt idx="20053">
                  <c:v>1.40511999E-3</c:v>
                </c:pt>
                <c:pt idx="20054">
                  <c:v>1.4051999899999999E-3</c:v>
                </c:pt>
                <c:pt idx="20055">
                  <c:v>1.4052799899999999E-3</c:v>
                </c:pt>
                <c:pt idx="20056">
                  <c:v>1.4053599900000001E-3</c:v>
                </c:pt>
                <c:pt idx="20057">
                  <c:v>1.40543999E-3</c:v>
                </c:pt>
                <c:pt idx="20058">
                  <c:v>1.40551999E-3</c:v>
                </c:pt>
                <c:pt idx="20059">
                  <c:v>1.4055999899999999E-3</c:v>
                </c:pt>
                <c:pt idx="20060">
                  <c:v>1.4056799899999999E-3</c:v>
                </c:pt>
                <c:pt idx="20061">
                  <c:v>1.4057599900000001E-3</c:v>
                </c:pt>
                <c:pt idx="20062">
                  <c:v>1.40583999E-3</c:v>
                </c:pt>
                <c:pt idx="20063">
                  <c:v>1.40591999E-3</c:v>
                </c:pt>
                <c:pt idx="20064">
                  <c:v>1.40599999E-3</c:v>
                </c:pt>
                <c:pt idx="20065">
                  <c:v>1.4060799899999999E-3</c:v>
                </c:pt>
                <c:pt idx="20066">
                  <c:v>1.4061599900000001E-3</c:v>
                </c:pt>
                <c:pt idx="20067">
                  <c:v>1.40623999E-3</c:v>
                </c:pt>
                <c:pt idx="20068">
                  <c:v>1.40631999E-3</c:v>
                </c:pt>
                <c:pt idx="20069">
                  <c:v>1.40639999E-3</c:v>
                </c:pt>
                <c:pt idx="20070">
                  <c:v>1.4064799899999999E-3</c:v>
                </c:pt>
                <c:pt idx="20071">
                  <c:v>1.4065599900000001E-3</c:v>
                </c:pt>
                <c:pt idx="20072">
                  <c:v>1.4066399900000001E-3</c:v>
                </c:pt>
                <c:pt idx="20073">
                  <c:v>1.40671999E-3</c:v>
                </c:pt>
                <c:pt idx="20074">
                  <c:v>1.40679999E-3</c:v>
                </c:pt>
                <c:pt idx="20075">
                  <c:v>1.4068799899999999E-3</c:v>
                </c:pt>
                <c:pt idx="20076">
                  <c:v>1.4069599900000001E-3</c:v>
                </c:pt>
                <c:pt idx="20077">
                  <c:v>1.4070399900000001E-3</c:v>
                </c:pt>
                <c:pt idx="20078">
                  <c:v>1.40711999E-3</c:v>
                </c:pt>
                <c:pt idx="20079">
                  <c:v>1.40719999E-3</c:v>
                </c:pt>
                <c:pt idx="20080">
                  <c:v>1.4072799899999999E-3</c:v>
                </c:pt>
                <c:pt idx="20081">
                  <c:v>1.4073599899999999E-3</c:v>
                </c:pt>
                <c:pt idx="20082">
                  <c:v>1.4074399900000001E-3</c:v>
                </c:pt>
                <c:pt idx="20083">
                  <c:v>1.40751999E-3</c:v>
                </c:pt>
                <c:pt idx="20084">
                  <c:v>1.40759999E-3</c:v>
                </c:pt>
                <c:pt idx="20085">
                  <c:v>1.40767999E-3</c:v>
                </c:pt>
                <c:pt idx="20086">
                  <c:v>1.4077599899999999E-3</c:v>
                </c:pt>
                <c:pt idx="20087">
                  <c:v>1.4078399900000001E-3</c:v>
                </c:pt>
                <c:pt idx="20088">
                  <c:v>1.40791999E-3</c:v>
                </c:pt>
                <c:pt idx="20089">
                  <c:v>1.40799999E-3</c:v>
                </c:pt>
                <c:pt idx="20090">
                  <c:v>1.40807999E-3</c:v>
                </c:pt>
                <c:pt idx="20091">
                  <c:v>1.4081599899999999E-3</c:v>
                </c:pt>
                <c:pt idx="20092">
                  <c:v>1.4082399900000001E-3</c:v>
                </c:pt>
                <c:pt idx="20093">
                  <c:v>1.4083199900000001E-3</c:v>
                </c:pt>
                <c:pt idx="20094">
                  <c:v>1.40839999E-3</c:v>
                </c:pt>
                <c:pt idx="20095">
                  <c:v>1.40847999E-3</c:v>
                </c:pt>
                <c:pt idx="20096">
                  <c:v>1.4085599899999999E-3</c:v>
                </c:pt>
                <c:pt idx="20097">
                  <c:v>1.4086399900000001E-3</c:v>
                </c:pt>
                <c:pt idx="20098">
                  <c:v>1.4087199900000001E-3</c:v>
                </c:pt>
                <c:pt idx="20099">
                  <c:v>1.40879999E-3</c:v>
                </c:pt>
                <c:pt idx="20100">
                  <c:v>1.40887999E-3</c:v>
                </c:pt>
                <c:pt idx="20101">
                  <c:v>1.4089599899999999E-3</c:v>
                </c:pt>
                <c:pt idx="20102">
                  <c:v>1.4090399899999999E-3</c:v>
                </c:pt>
                <c:pt idx="20103">
                  <c:v>1.4091199900000001E-3</c:v>
                </c:pt>
                <c:pt idx="20104">
                  <c:v>1.40919999E-3</c:v>
                </c:pt>
                <c:pt idx="20105">
                  <c:v>1.40927999E-3</c:v>
                </c:pt>
                <c:pt idx="20106">
                  <c:v>1.4093599899999999E-3</c:v>
                </c:pt>
                <c:pt idx="20107">
                  <c:v>1.4094399899999999E-3</c:v>
                </c:pt>
                <c:pt idx="20108">
                  <c:v>1.4095199900000001E-3</c:v>
                </c:pt>
                <c:pt idx="20109">
                  <c:v>1.40959999E-3</c:v>
                </c:pt>
                <c:pt idx="20110">
                  <c:v>1.40967999E-3</c:v>
                </c:pt>
                <c:pt idx="20111">
                  <c:v>1.40975999E-3</c:v>
                </c:pt>
                <c:pt idx="20112">
                  <c:v>1.4098399899999999E-3</c:v>
                </c:pt>
                <c:pt idx="20113">
                  <c:v>1.4099199900000001E-3</c:v>
                </c:pt>
                <c:pt idx="20114">
                  <c:v>1.4099999900000001E-3</c:v>
                </c:pt>
                <c:pt idx="20115">
                  <c:v>1.41007999E-3</c:v>
                </c:pt>
                <c:pt idx="20116">
                  <c:v>1.41015999E-3</c:v>
                </c:pt>
                <c:pt idx="20117">
                  <c:v>1.4102399899999999E-3</c:v>
                </c:pt>
                <c:pt idx="20118">
                  <c:v>1.4103199900000001E-3</c:v>
                </c:pt>
                <c:pt idx="20119">
                  <c:v>1.4103999900000001E-3</c:v>
                </c:pt>
                <c:pt idx="20120">
                  <c:v>1.41047999E-3</c:v>
                </c:pt>
                <c:pt idx="20121">
                  <c:v>1.41055999E-3</c:v>
                </c:pt>
                <c:pt idx="20122">
                  <c:v>1.4106399899999999E-3</c:v>
                </c:pt>
                <c:pt idx="20123">
                  <c:v>1.4107199899999999E-3</c:v>
                </c:pt>
                <c:pt idx="20124">
                  <c:v>1.4107999900000001E-3</c:v>
                </c:pt>
                <c:pt idx="20125">
                  <c:v>1.41087999E-3</c:v>
                </c:pt>
                <c:pt idx="20126">
                  <c:v>1.41095999E-3</c:v>
                </c:pt>
                <c:pt idx="20127">
                  <c:v>1.4110399899999999E-3</c:v>
                </c:pt>
                <c:pt idx="20128">
                  <c:v>1.4111199899999999E-3</c:v>
                </c:pt>
                <c:pt idx="20129">
                  <c:v>1.4111999900000001E-3</c:v>
                </c:pt>
                <c:pt idx="20130">
                  <c:v>1.41127999E-3</c:v>
                </c:pt>
                <c:pt idx="20131">
                  <c:v>1.41135999E-3</c:v>
                </c:pt>
                <c:pt idx="20132">
                  <c:v>1.41143999E-3</c:v>
                </c:pt>
                <c:pt idx="20133">
                  <c:v>1.4115199899999999E-3</c:v>
                </c:pt>
                <c:pt idx="20134">
                  <c:v>1.4115999900000001E-3</c:v>
                </c:pt>
                <c:pt idx="20135">
                  <c:v>1.41167999E-3</c:v>
                </c:pt>
                <c:pt idx="20136">
                  <c:v>1.41175999E-3</c:v>
                </c:pt>
                <c:pt idx="20137">
                  <c:v>1.41183999E-3</c:v>
                </c:pt>
                <c:pt idx="20138">
                  <c:v>1.4119199899999999E-3</c:v>
                </c:pt>
                <c:pt idx="20139">
                  <c:v>1.4119999900000001E-3</c:v>
                </c:pt>
                <c:pt idx="20140">
                  <c:v>1.4120799900000001E-3</c:v>
                </c:pt>
                <c:pt idx="20141">
                  <c:v>1.41215999E-3</c:v>
                </c:pt>
                <c:pt idx="20142">
                  <c:v>1.41223999E-3</c:v>
                </c:pt>
                <c:pt idx="20143">
                  <c:v>1.4123199899999999E-3</c:v>
                </c:pt>
                <c:pt idx="20144">
                  <c:v>1.4123999899999999E-3</c:v>
                </c:pt>
                <c:pt idx="20145">
                  <c:v>1.4124799900000001E-3</c:v>
                </c:pt>
                <c:pt idx="20146">
                  <c:v>1.41255999E-3</c:v>
                </c:pt>
                <c:pt idx="20147">
                  <c:v>1.41263999E-3</c:v>
                </c:pt>
                <c:pt idx="20148">
                  <c:v>1.4127199899999999E-3</c:v>
                </c:pt>
                <c:pt idx="20149">
                  <c:v>1.4127999899999999E-3</c:v>
                </c:pt>
                <c:pt idx="20150">
                  <c:v>1.4128799900000001E-3</c:v>
                </c:pt>
                <c:pt idx="20151">
                  <c:v>1.41295999E-3</c:v>
                </c:pt>
                <c:pt idx="20152">
                  <c:v>1.41303999E-3</c:v>
                </c:pt>
                <c:pt idx="20153">
                  <c:v>1.41311999E-3</c:v>
                </c:pt>
                <c:pt idx="20154">
                  <c:v>1.4131999899999999E-3</c:v>
                </c:pt>
                <c:pt idx="20155">
                  <c:v>1.4132799900000001E-3</c:v>
                </c:pt>
                <c:pt idx="20156">
                  <c:v>1.41335999E-3</c:v>
                </c:pt>
                <c:pt idx="20157">
                  <c:v>1.41343999E-3</c:v>
                </c:pt>
                <c:pt idx="20158">
                  <c:v>1.41351999E-3</c:v>
                </c:pt>
                <c:pt idx="20159">
                  <c:v>1.4135999899999999E-3</c:v>
                </c:pt>
                <c:pt idx="20160">
                  <c:v>1.4136799900000001E-3</c:v>
                </c:pt>
                <c:pt idx="20161">
                  <c:v>1.4137599900000001E-3</c:v>
                </c:pt>
                <c:pt idx="20162">
                  <c:v>1.41383999E-3</c:v>
                </c:pt>
                <c:pt idx="20163">
                  <c:v>1.41391999E-3</c:v>
                </c:pt>
                <c:pt idx="20164">
                  <c:v>1.4139999899999999E-3</c:v>
                </c:pt>
                <c:pt idx="20165">
                  <c:v>1.4140799900000001E-3</c:v>
                </c:pt>
                <c:pt idx="20166">
                  <c:v>1.4141599900000001E-3</c:v>
                </c:pt>
                <c:pt idx="20167">
                  <c:v>1.41423999E-3</c:v>
                </c:pt>
                <c:pt idx="20168">
                  <c:v>1.41431999E-3</c:v>
                </c:pt>
                <c:pt idx="20169">
                  <c:v>1.4143999899999999E-3</c:v>
                </c:pt>
                <c:pt idx="20170">
                  <c:v>1.4144799899999999E-3</c:v>
                </c:pt>
                <c:pt idx="20171">
                  <c:v>1.4145599900000001E-3</c:v>
                </c:pt>
                <c:pt idx="20172">
                  <c:v>1.41463999E-3</c:v>
                </c:pt>
                <c:pt idx="20173">
                  <c:v>1.41471999E-3</c:v>
                </c:pt>
                <c:pt idx="20174">
                  <c:v>1.41479999E-3</c:v>
                </c:pt>
                <c:pt idx="20175">
                  <c:v>1.4148799899999999E-3</c:v>
                </c:pt>
                <c:pt idx="20176">
                  <c:v>1.4149599900000001E-3</c:v>
                </c:pt>
                <c:pt idx="20177">
                  <c:v>1.41503999E-3</c:v>
                </c:pt>
                <c:pt idx="20178">
                  <c:v>1.41511999E-3</c:v>
                </c:pt>
                <c:pt idx="20179">
                  <c:v>1.41519999E-3</c:v>
                </c:pt>
                <c:pt idx="20180">
                  <c:v>1.4152799899999999E-3</c:v>
                </c:pt>
                <c:pt idx="20181">
                  <c:v>1.4153599900000001E-3</c:v>
                </c:pt>
                <c:pt idx="20182">
                  <c:v>1.4154399900000001E-3</c:v>
                </c:pt>
                <c:pt idx="20183">
                  <c:v>1.41551999E-3</c:v>
                </c:pt>
                <c:pt idx="20184">
                  <c:v>1.41559999E-3</c:v>
                </c:pt>
                <c:pt idx="20185">
                  <c:v>1.4156799899999999E-3</c:v>
                </c:pt>
                <c:pt idx="20186">
                  <c:v>1.4157599900000001E-3</c:v>
                </c:pt>
                <c:pt idx="20187">
                  <c:v>1.4158399900000001E-3</c:v>
                </c:pt>
                <c:pt idx="20188">
                  <c:v>1.41591999E-3</c:v>
                </c:pt>
                <c:pt idx="20189">
                  <c:v>1.41599999E-3</c:v>
                </c:pt>
                <c:pt idx="20190">
                  <c:v>1.4160799899999999E-3</c:v>
                </c:pt>
                <c:pt idx="20191">
                  <c:v>1.4161599899999999E-3</c:v>
                </c:pt>
                <c:pt idx="20192">
                  <c:v>1.4162399900000001E-3</c:v>
                </c:pt>
                <c:pt idx="20193">
                  <c:v>1.41631999E-3</c:v>
                </c:pt>
                <c:pt idx="20194">
                  <c:v>1.41639999E-3</c:v>
                </c:pt>
                <c:pt idx="20195">
                  <c:v>1.4164799899999999E-3</c:v>
                </c:pt>
                <c:pt idx="20196">
                  <c:v>1.4165599899999999E-3</c:v>
                </c:pt>
                <c:pt idx="20197">
                  <c:v>1.4166399900000001E-3</c:v>
                </c:pt>
                <c:pt idx="20198">
                  <c:v>1.41671999E-3</c:v>
                </c:pt>
                <c:pt idx="20199">
                  <c:v>1.41679999E-3</c:v>
                </c:pt>
                <c:pt idx="20200">
                  <c:v>1.41687999E-3</c:v>
                </c:pt>
                <c:pt idx="20201">
                  <c:v>1.4169599899999999E-3</c:v>
                </c:pt>
                <c:pt idx="20202">
                  <c:v>1.4170399900000001E-3</c:v>
                </c:pt>
                <c:pt idx="20203">
                  <c:v>1.4171199900000001E-3</c:v>
                </c:pt>
                <c:pt idx="20204">
                  <c:v>1.41719999E-3</c:v>
                </c:pt>
                <c:pt idx="20205">
                  <c:v>1.41727999E-3</c:v>
                </c:pt>
                <c:pt idx="20206">
                  <c:v>1.4173599899999999E-3</c:v>
                </c:pt>
                <c:pt idx="20207">
                  <c:v>1.4174399900000001E-3</c:v>
                </c:pt>
                <c:pt idx="20208">
                  <c:v>1.4175199900000001E-3</c:v>
                </c:pt>
                <c:pt idx="20209">
                  <c:v>1.41759999E-3</c:v>
                </c:pt>
                <c:pt idx="20210">
                  <c:v>1.41767999E-3</c:v>
                </c:pt>
                <c:pt idx="20211">
                  <c:v>1.4177599899999999E-3</c:v>
                </c:pt>
                <c:pt idx="20212">
                  <c:v>1.4178399899999999E-3</c:v>
                </c:pt>
                <c:pt idx="20213">
                  <c:v>1.4179199900000001E-3</c:v>
                </c:pt>
                <c:pt idx="20214">
                  <c:v>1.41799999E-3</c:v>
                </c:pt>
                <c:pt idx="20215">
                  <c:v>1.41807999E-3</c:v>
                </c:pt>
                <c:pt idx="20216">
                  <c:v>1.4181599899999999E-3</c:v>
                </c:pt>
                <c:pt idx="20217">
                  <c:v>1.4182399899999999E-3</c:v>
                </c:pt>
                <c:pt idx="20218">
                  <c:v>1.4183199900000001E-3</c:v>
                </c:pt>
                <c:pt idx="20219">
                  <c:v>1.41839999E-3</c:v>
                </c:pt>
                <c:pt idx="20220">
                  <c:v>1.41847999E-3</c:v>
                </c:pt>
                <c:pt idx="20221">
                  <c:v>1.41855999E-3</c:v>
                </c:pt>
                <c:pt idx="20222">
                  <c:v>1.4186399899999999E-3</c:v>
                </c:pt>
                <c:pt idx="20223">
                  <c:v>1.4187199900000001E-3</c:v>
                </c:pt>
                <c:pt idx="20224">
                  <c:v>1.41879999E-3</c:v>
                </c:pt>
                <c:pt idx="20225">
                  <c:v>1.41887999E-3</c:v>
                </c:pt>
                <c:pt idx="20226">
                  <c:v>1.41895999E-3</c:v>
                </c:pt>
                <c:pt idx="20227">
                  <c:v>1.4190399899999999E-3</c:v>
                </c:pt>
                <c:pt idx="20228">
                  <c:v>1.4191199900000001E-3</c:v>
                </c:pt>
                <c:pt idx="20229">
                  <c:v>1.4191999900000001E-3</c:v>
                </c:pt>
                <c:pt idx="20230">
                  <c:v>1.41927999E-3</c:v>
                </c:pt>
                <c:pt idx="20231">
                  <c:v>1.41935999E-3</c:v>
                </c:pt>
                <c:pt idx="20232">
                  <c:v>1.4194399899999999E-3</c:v>
                </c:pt>
                <c:pt idx="20233">
                  <c:v>1.4195199899999999E-3</c:v>
                </c:pt>
                <c:pt idx="20234">
                  <c:v>1.4195999900000001E-3</c:v>
                </c:pt>
                <c:pt idx="20235">
                  <c:v>1.41967999E-3</c:v>
                </c:pt>
                <c:pt idx="20236">
                  <c:v>1.41975999E-3</c:v>
                </c:pt>
                <c:pt idx="20237">
                  <c:v>1.4198399899999999E-3</c:v>
                </c:pt>
                <c:pt idx="20238">
                  <c:v>1.4199199899999999E-3</c:v>
                </c:pt>
                <c:pt idx="20239">
                  <c:v>1.4199999900000001E-3</c:v>
                </c:pt>
                <c:pt idx="20240">
                  <c:v>1.42007999E-3</c:v>
                </c:pt>
                <c:pt idx="20241">
                  <c:v>1.42015999E-3</c:v>
                </c:pt>
                <c:pt idx="20242">
                  <c:v>1.42023999E-3</c:v>
                </c:pt>
                <c:pt idx="20243">
                  <c:v>1.4203199899999999E-3</c:v>
                </c:pt>
                <c:pt idx="20244">
                  <c:v>1.4203999900000001E-3</c:v>
                </c:pt>
                <c:pt idx="20245">
                  <c:v>1.42047999E-3</c:v>
                </c:pt>
                <c:pt idx="20246">
                  <c:v>1.42055999E-3</c:v>
                </c:pt>
                <c:pt idx="20247">
                  <c:v>1.42063999E-3</c:v>
                </c:pt>
                <c:pt idx="20248">
                  <c:v>1.4207199899999999E-3</c:v>
                </c:pt>
                <c:pt idx="20249">
                  <c:v>1.4207999900000001E-3</c:v>
                </c:pt>
                <c:pt idx="20250">
                  <c:v>1.4208799900000001E-3</c:v>
                </c:pt>
                <c:pt idx="20251">
                  <c:v>1.42095999E-3</c:v>
                </c:pt>
                <c:pt idx="20252">
                  <c:v>1.42103999E-3</c:v>
                </c:pt>
                <c:pt idx="20253">
                  <c:v>1.4211199899999999E-3</c:v>
                </c:pt>
                <c:pt idx="20254">
                  <c:v>1.4211999900000001E-3</c:v>
                </c:pt>
                <c:pt idx="20255">
                  <c:v>1.4212799900000001E-3</c:v>
                </c:pt>
                <c:pt idx="20256">
                  <c:v>1.42135999E-3</c:v>
                </c:pt>
                <c:pt idx="20257">
                  <c:v>1.42143999E-3</c:v>
                </c:pt>
                <c:pt idx="20258">
                  <c:v>1.4215199899999999E-3</c:v>
                </c:pt>
                <c:pt idx="20259">
                  <c:v>1.4215999899999999E-3</c:v>
                </c:pt>
                <c:pt idx="20260">
                  <c:v>1.4216799900000001E-3</c:v>
                </c:pt>
                <c:pt idx="20261">
                  <c:v>1.42175999E-3</c:v>
                </c:pt>
                <c:pt idx="20262">
                  <c:v>1.42183999E-3</c:v>
                </c:pt>
                <c:pt idx="20263">
                  <c:v>1.42191999E-3</c:v>
                </c:pt>
                <c:pt idx="20264">
                  <c:v>1.4219999899999999E-3</c:v>
                </c:pt>
                <c:pt idx="20265">
                  <c:v>1.4220799900000001E-3</c:v>
                </c:pt>
                <c:pt idx="20266">
                  <c:v>1.42215999E-3</c:v>
                </c:pt>
                <c:pt idx="20267">
                  <c:v>1.42223999E-3</c:v>
                </c:pt>
                <c:pt idx="20268">
                  <c:v>1.42231999E-3</c:v>
                </c:pt>
                <c:pt idx="20269">
                  <c:v>1.4223999899999999E-3</c:v>
                </c:pt>
                <c:pt idx="20270">
                  <c:v>1.4224799900000001E-3</c:v>
                </c:pt>
                <c:pt idx="20271">
                  <c:v>1.4225599900000001E-3</c:v>
                </c:pt>
                <c:pt idx="20272">
                  <c:v>1.42263999E-3</c:v>
                </c:pt>
                <c:pt idx="20273">
                  <c:v>1.42271999E-3</c:v>
                </c:pt>
                <c:pt idx="20274">
                  <c:v>1.4227999899999999E-3</c:v>
                </c:pt>
                <c:pt idx="20275">
                  <c:v>1.4228799900000001E-3</c:v>
                </c:pt>
                <c:pt idx="20276">
                  <c:v>1.4229599900000001E-3</c:v>
                </c:pt>
                <c:pt idx="20277">
                  <c:v>1.42303999E-3</c:v>
                </c:pt>
                <c:pt idx="20278">
                  <c:v>1.42311999E-3</c:v>
                </c:pt>
                <c:pt idx="20279">
                  <c:v>1.4231999899999999E-3</c:v>
                </c:pt>
                <c:pt idx="20280">
                  <c:v>1.4232799899999999E-3</c:v>
                </c:pt>
                <c:pt idx="20281">
                  <c:v>1.4233599900000001E-3</c:v>
                </c:pt>
                <c:pt idx="20282">
                  <c:v>1.42343999E-3</c:v>
                </c:pt>
                <c:pt idx="20283">
                  <c:v>1.42351999E-3</c:v>
                </c:pt>
                <c:pt idx="20284">
                  <c:v>1.4235999899999999E-3</c:v>
                </c:pt>
                <c:pt idx="20285">
                  <c:v>1.4236799899999999E-3</c:v>
                </c:pt>
                <c:pt idx="20286">
                  <c:v>1.4237599900000001E-3</c:v>
                </c:pt>
                <c:pt idx="20287">
                  <c:v>1.42383999E-3</c:v>
                </c:pt>
                <c:pt idx="20288">
                  <c:v>1.42391999E-3</c:v>
                </c:pt>
                <c:pt idx="20289">
                  <c:v>1.42399999E-3</c:v>
                </c:pt>
                <c:pt idx="20290">
                  <c:v>1.4240799899999999E-3</c:v>
                </c:pt>
                <c:pt idx="20291">
                  <c:v>1.4241599900000001E-3</c:v>
                </c:pt>
                <c:pt idx="20292">
                  <c:v>1.4242399900000001E-3</c:v>
                </c:pt>
                <c:pt idx="20293">
                  <c:v>1.42431999E-3</c:v>
                </c:pt>
                <c:pt idx="20294">
                  <c:v>1.42439999E-3</c:v>
                </c:pt>
                <c:pt idx="20295">
                  <c:v>1.4244799899999999E-3</c:v>
                </c:pt>
                <c:pt idx="20296">
                  <c:v>1.4245599900000001E-3</c:v>
                </c:pt>
                <c:pt idx="20297">
                  <c:v>1.4246399900000001E-3</c:v>
                </c:pt>
                <c:pt idx="20298">
                  <c:v>1.42471999E-3</c:v>
                </c:pt>
                <c:pt idx="20299">
                  <c:v>1.42479999E-3</c:v>
                </c:pt>
                <c:pt idx="20300">
                  <c:v>1.4248799899999999E-3</c:v>
                </c:pt>
                <c:pt idx="20301">
                  <c:v>1.4249599899999999E-3</c:v>
                </c:pt>
                <c:pt idx="20302">
                  <c:v>1.4250399900000001E-3</c:v>
                </c:pt>
                <c:pt idx="20303">
                  <c:v>1.42511999E-3</c:v>
                </c:pt>
                <c:pt idx="20304">
                  <c:v>1.42519999E-3</c:v>
                </c:pt>
                <c:pt idx="20305">
                  <c:v>1.4252799899999999E-3</c:v>
                </c:pt>
                <c:pt idx="20306">
                  <c:v>1.4253599899999999E-3</c:v>
                </c:pt>
                <c:pt idx="20307">
                  <c:v>1.4254399900000001E-3</c:v>
                </c:pt>
                <c:pt idx="20308">
                  <c:v>1.42551999E-3</c:v>
                </c:pt>
                <c:pt idx="20309">
                  <c:v>1.42559999E-3</c:v>
                </c:pt>
                <c:pt idx="20310">
                  <c:v>1.42567999E-3</c:v>
                </c:pt>
                <c:pt idx="20311">
                  <c:v>1.4257599899999999E-3</c:v>
                </c:pt>
                <c:pt idx="20312">
                  <c:v>1.4258399900000001E-3</c:v>
                </c:pt>
                <c:pt idx="20313">
                  <c:v>1.42591999E-3</c:v>
                </c:pt>
                <c:pt idx="20314">
                  <c:v>1.42599999E-3</c:v>
                </c:pt>
                <c:pt idx="20315">
                  <c:v>1.42607999E-3</c:v>
                </c:pt>
                <c:pt idx="20316">
                  <c:v>1.4261599899999999E-3</c:v>
                </c:pt>
                <c:pt idx="20317">
                  <c:v>1.4262399900000001E-3</c:v>
                </c:pt>
                <c:pt idx="20318">
                  <c:v>1.4263199900000001E-3</c:v>
                </c:pt>
                <c:pt idx="20319">
                  <c:v>1.42639999E-3</c:v>
                </c:pt>
                <c:pt idx="20320">
                  <c:v>1.42647999E-3</c:v>
                </c:pt>
                <c:pt idx="20321">
                  <c:v>1.4265599899999999E-3</c:v>
                </c:pt>
                <c:pt idx="20322">
                  <c:v>1.4266399899999999E-3</c:v>
                </c:pt>
                <c:pt idx="20323">
                  <c:v>1.4267199900000001E-3</c:v>
                </c:pt>
                <c:pt idx="20324">
                  <c:v>1.42679999E-3</c:v>
                </c:pt>
                <c:pt idx="20325">
                  <c:v>1.42687999E-3</c:v>
                </c:pt>
                <c:pt idx="20326">
                  <c:v>1.4269599899999999E-3</c:v>
                </c:pt>
                <c:pt idx="20327">
                  <c:v>1.4270399899999999E-3</c:v>
                </c:pt>
                <c:pt idx="20328">
                  <c:v>1.4271199900000001E-3</c:v>
                </c:pt>
                <c:pt idx="20329">
                  <c:v>1.42719999E-3</c:v>
                </c:pt>
                <c:pt idx="20330">
                  <c:v>1.42727999E-3</c:v>
                </c:pt>
                <c:pt idx="20331">
                  <c:v>1.42735999E-3</c:v>
                </c:pt>
                <c:pt idx="20332">
                  <c:v>1.4274399899999999E-3</c:v>
                </c:pt>
                <c:pt idx="20333">
                  <c:v>1.4275199900000001E-3</c:v>
                </c:pt>
                <c:pt idx="20334">
                  <c:v>1.42759999E-3</c:v>
                </c:pt>
                <c:pt idx="20335">
                  <c:v>1.42767999E-3</c:v>
                </c:pt>
                <c:pt idx="20336">
                  <c:v>1.42775999E-3</c:v>
                </c:pt>
                <c:pt idx="20337">
                  <c:v>1.4278399899999999E-3</c:v>
                </c:pt>
                <c:pt idx="20338">
                  <c:v>1.4279199900000001E-3</c:v>
                </c:pt>
                <c:pt idx="20339">
                  <c:v>1.4279999900000001E-3</c:v>
                </c:pt>
                <c:pt idx="20340">
                  <c:v>1.42807999E-3</c:v>
                </c:pt>
                <c:pt idx="20341">
                  <c:v>1.42815999E-3</c:v>
                </c:pt>
                <c:pt idx="20342">
                  <c:v>1.4282399899999999E-3</c:v>
                </c:pt>
                <c:pt idx="20343">
                  <c:v>1.4283199900000001E-3</c:v>
                </c:pt>
                <c:pt idx="20344">
                  <c:v>1.4283999900000001E-3</c:v>
                </c:pt>
                <c:pt idx="20345">
                  <c:v>1.42847999E-3</c:v>
                </c:pt>
                <c:pt idx="20346">
                  <c:v>1.42855999E-3</c:v>
                </c:pt>
                <c:pt idx="20347">
                  <c:v>1.4286399899999999E-3</c:v>
                </c:pt>
                <c:pt idx="20348">
                  <c:v>1.4287199899999999E-3</c:v>
                </c:pt>
                <c:pt idx="20349">
                  <c:v>1.4287999900000001E-3</c:v>
                </c:pt>
                <c:pt idx="20350">
                  <c:v>1.42887999E-3</c:v>
                </c:pt>
                <c:pt idx="20351">
                  <c:v>1.42895999E-3</c:v>
                </c:pt>
                <c:pt idx="20352">
                  <c:v>1.42903999E-3</c:v>
                </c:pt>
                <c:pt idx="20353">
                  <c:v>1.4291199899999999E-3</c:v>
                </c:pt>
                <c:pt idx="20354">
                  <c:v>1.4291999900000001E-3</c:v>
                </c:pt>
                <c:pt idx="20355">
                  <c:v>1.42927999E-3</c:v>
                </c:pt>
                <c:pt idx="20356">
                  <c:v>1.42935999E-3</c:v>
                </c:pt>
                <c:pt idx="20357">
                  <c:v>1.42943999E-3</c:v>
                </c:pt>
                <c:pt idx="20358">
                  <c:v>1.4295199899999999E-3</c:v>
                </c:pt>
                <c:pt idx="20359">
                  <c:v>1.4295999900000001E-3</c:v>
                </c:pt>
                <c:pt idx="20360">
                  <c:v>1.4296799900000001E-3</c:v>
                </c:pt>
                <c:pt idx="20361">
                  <c:v>1.42975999E-3</c:v>
                </c:pt>
                <c:pt idx="20362">
                  <c:v>1.42983999E-3</c:v>
                </c:pt>
                <c:pt idx="20363">
                  <c:v>1.4299199899999999E-3</c:v>
                </c:pt>
                <c:pt idx="20364">
                  <c:v>1.4299999900000001E-3</c:v>
                </c:pt>
                <c:pt idx="20365">
                  <c:v>1.4300799900000001E-3</c:v>
                </c:pt>
                <c:pt idx="20366">
                  <c:v>1.43015999E-3</c:v>
                </c:pt>
                <c:pt idx="20367">
                  <c:v>1.43023999E-3</c:v>
                </c:pt>
                <c:pt idx="20368">
                  <c:v>1.4303199899999999E-3</c:v>
                </c:pt>
                <c:pt idx="20369">
                  <c:v>1.4303999899999999E-3</c:v>
                </c:pt>
                <c:pt idx="20370">
                  <c:v>1.4304799900000001E-3</c:v>
                </c:pt>
                <c:pt idx="20371">
                  <c:v>1.43055999E-3</c:v>
                </c:pt>
                <c:pt idx="20372">
                  <c:v>1.43063999E-3</c:v>
                </c:pt>
                <c:pt idx="20373">
                  <c:v>1.4307199899999999E-3</c:v>
                </c:pt>
                <c:pt idx="20374">
                  <c:v>1.4307999899999999E-3</c:v>
                </c:pt>
                <c:pt idx="20375">
                  <c:v>1.4308799900000001E-3</c:v>
                </c:pt>
                <c:pt idx="20376">
                  <c:v>1.43095999E-3</c:v>
                </c:pt>
                <c:pt idx="20377">
                  <c:v>1.43103999E-3</c:v>
                </c:pt>
                <c:pt idx="20378">
                  <c:v>1.43111999E-3</c:v>
                </c:pt>
                <c:pt idx="20379">
                  <c:v>1.4311999899999999E-3</c:v>
                </c:pt>
                <c:pt idx="20380">
                  <c:v>1.4312799900000001E-3</c:v>
                </c:pt>
                <c:pt idx="20381">
                  <c:v>1.4313599900000001E-3</c:v>
                </c:pt>
                <c:pt idx="20382">
                  <c:v>1.43143999E-3</c:v>
                </c:pt>
                <c:pt idx="20383">
                  <c:v>1.43151999E-3</c:v>
                </c:pt>
                <c:pt idx="20384">
                  <c:v>1.4315999899999999E-3</c:v>
                </c:pt>
                <c:pt idx="20385">
                  <c:v>1.4316799900000001E-3</c:v>
                </c:pt>
                <c:pt idx="20386">
                  <c:v>1.4317599900000001E-3</c:v>
                </c:pt>
                <c:pt idx="20387">
                  <c:v>1.43183999E-3</c:v>
                </c:pt>
                <c:pt idx="20388">
                  <c:v>1.43191999E-3</c:v>
                </c:pt>
                <c:pt idx="20389">
                  <c:v>1.4319999899999999E-3</c:v>
                </c:pt>
                <c:pt idx="20390">
                  <c:v>1.4320799899999999E-3</c:v>
                </c:pt>
                <c:pt idx="20391">
                  <c:v>1.4321599900000001E-3</c:v>
                </c:pt>
                <c:pt idx="20392">
                  <c:v>1.43223999E-3</c:v>
                </c:pt>
                <c:pt idx="20393">
                  <c:v>1.43231999E-3</c:v>
                </c:pt>
                <c:pt idx="20394">
                  <c:v>1.4323999899999999E-3</c:v>
                </c:pt>
                <c:pt idx="20395">
                  <c:v>1.4324799899999999E-3</c:v>
                </c:pt>
                <c:pt idx="20396">
                  <c:v>1.4325599900000001E-3</c:v>
                </c:pt>
                <c:pt idx="20397">
                  <c:v>1.43263999E-3</c:v>
                </c:pt>
                <c:pt idx="20398">
                  <c:v>1.43271999E-3</c:v>
                </c:pt>
                <c:pt idx="20399">
                  <c:v>1.43279999E-3</c:v>
                </c:pt>
                <c:pt idx="20400">
                  <c:v>1.4328799899999999E-3</c:v>
                </c:pt>
                <c:pt idx="20401">
                  <c:v>1.4329599900000001E-3</c:v>
                </c:pt>
                <c:pt idx="20402">
                  <c:v>1.43303999E-3</c:v>
                </c:pt>
                <c:pt idx="20403">
                  <c:v>1.43311999E-3</c:v>
                </c:pt>
                <c:pt idx="20404">
                  <c:v>1.43319999E-3</c:v>
                </c:pt>
                <c:pt idx="20405">
                  <c:v>1.4332799899999999E-3</c:v>
                </c:pt>
                <c:pt idx="20406">
                  <c:v>1.4333599900000001E-3</c:v>
                </c:pt>
                <c:pt idx="20407">
                  <c:v>1.4334399900000001E-3</c:v>
                </c:pt>
                <c:pt idx="20408">
                  <c:v>1.43351999E-3</c:v>
                </c:pt>
                <c:pt idx="20409">
                  <c:v>1.43359999E-3</c:v>
                </c:pt>
                <c:pt idx="20410">
                  <c:v>1.4336799899999999E-3</c:v>
                </c:pt>
                <c:pt idx="20411">
                  <c:v>1.4337599899999999E-3</c:v>
                </c:pt>
                <c:pt idx="20412">
                  <c:v>1.4338399900000001E-3</c:v>
                </c:pt>
                <c:pt idx="20413">
                  <c:v>1.43391999E-3</c:v>
                </c:pt>
                <c:pt idx="20414">
                  <c:v>1.43399999E-3</c:v>
                </c:pt>
                <c:pt idx="20415">
                  <c:v>1.4340799899999999E-3</c:v>
                </c:pt>
                <c:pt idx="20416">
                  <c:v>1.4341599899999999E-3</c:v>
                </c:pt>
                <c:pt idx="20417">
                  <c:v>1.4342399900000001E-3</c:v>
                </c:pt>
                <c:pt idx="20418">
                  <c:v>1.43431999E-3</c:v>
                </c:pt>
                <c:pt idx="20419">
                  <c:v>1.43439999E-3</c:v>
                </c:pt>
                <c:pt idx="20420">
                  <c:v>1.43447999E-3</c:v>
                </c:pt>
                <c:pt idx="20421">
                  <c:v>1.4345599899999999E-3</c:v>
                </c:pt>
                <c:pt idx="20422">
                  <c:v>1.4346399900000001E-3</c:v>
                </c:pt>
                <c:pt idx="20423">
                  <c:v>1.43471999E-3</c:v>
                </c:pt>
                <c:pt idx="20424">
                  <c:v>1.43479999E-3</c:v>
                </c:pt>
                <c:pt idx="20425">
                  <c:v>1.43487999E-3</c:v>
                </c:pt>
                <c:pt idx="20426">
                  <c:v>1.4349599899999999E-3</c:v>
                </c:pt>
                <c:pt idx="20427">
                  <c:v>1.4350399900000001E-3</c:v>
                </c:pt>
                <c:pt idx="20428">
                  <c:v>1.4351199900000001E-3</c:v>
                </c:pt>
                <c:pt idx="20429">
                  <c:v>1.43519999E-3</c:v>
                </c:pt>
                <c:pt idx="20430">
                  <c:v>1.43527999E-3</c:v>
                </c:pt>
                <c:pt idx="20431">
                  <c:v>1.4353599899999999E-3</c:v>
                </c:pt>
                <c:pt idx="20432">
                  <c:v>1.4354399900000001E-3</c:v>
                </c:pt>
                <c:pt idx="20433">
                  <c:v>1.4355199900000001E-3</c:v>
                </c:pt>
                <c:pt idx="20434">
                  <c:v>1.43559999E-3</c:v>
                </c:pt>
                <c:pt idx="20435">
                  <c:v>1.43567999E-3</c:v>
                </c:pt>
                <c:pt idx="20436">
                  <c:v>1.4357599899999999E-3</c:v>
                </c:pt>
                <c:pt idx="20437">
                  <c:v>1.4358399899999999E-3</c:v>
                </c:pt>
                <c:pt idx="20438">
                  <c:v>1.4359199900000001E-3</c:v>
                </c:pt>
                <c:pt idx="20439">
                  <c:v>1.43599999E-3</c:v>
                </c:pt>
                <c:pt idx="20440">
                  <c:v>1.43607999E-3</c:v>
                </c:pt>
                <c:pt idx="20441">
                  <c:v>1.43615999E-3</c:v>
                </c:pt>
                <c:pt idx="20442">
                  <c:v>1.4362399899999999E-3</c:v>
                </c:pt>
                <c:pt idx="20443">
                  <c:v>1.4363199900000001E-3</c:v>
                </c:pt>
                <c:pt idx="20444">
                  <c:v>1.43639999E-3</c:v>
                </c:pt>
                <c:pt idx="20445">
                  <c:v>1.43647999E-3</c:v>
                </c:pt>
                <c:pt idx="20446">
                  <c:v>1.43655999E-3</c:v>
                </c:pt>
                <c:pt idx="20447">
                  <c:v>1.4366399899999999E-3</c:v>
                </c:pt>
                <c:pt idx="20448">
                  <c:v>1.4367199900000001E-3</c:v>
                </c:pt>
                <c:pt idx="20449">
                  <c:v>1.4367999900000001E-3</c:v>
                </c:pt>
                <c:pt idx="20450">
                  <c:v>1.43687999E-3</c:v>
                </c:pt>
                <c:pt idx="20451">
                  <c:v>1.43695999E-3</c:v>
                </c:pt>
                <c:pt idx="20452">
                  <c:v>1.4370399899999999E-3</c:v>
                </c:pt>
                <c:pt idx="20453">
                  <c:v>1.4371199900000001E-3</c:v>
                </c:pt>
                <c:pt idx="20454">
                  <c:v>1.4371999900000001E-3</c:v>
                </c:pt>
                <c:pt idx="20455">
                  <c:v>1.43727999E-3</c:v>
                </c:pt>
                <c:pt idx="20456">
                  <c:v>1.43735999E-3</c:v>
                </c:pt>
                <c:pt idx="20457">
                  <c:v>1.4374399899999999E-3</c:v>
                </c:pt>
                <c:pt idx="20458">
                  <c:v>1.4375199899999999E-3</c:v>
                </c:pt>
                <c:pt idx="20459">
                  <c:v>1.4375999900000001E-3</c:v>
                </c:pt>
                <c:pt idx="20460">
                  <c:v>1.43767999E-3</c:v>
                </c:pt>
                <c:pt idx="20461">
                  <c:v>1.43775999E-3</c:v>
                </c:pt>
                <c:pt idx="20462">
                  <c:v>1.4378399899999999E-3</c:v>
                </c:pt>
                <c:pt idx="20463">
                  <c:v>1.4379199899999999E-3</c:v>
                </c:pt>
                <c:pt idx="20464">
                  <c:v>1.4379999900000001E-3</c:v>
                </c:pt>
                <c:pt idx="20465">
                  <c:v>1.43807999E-3</c:v>
                </c:pt>
                <c:pt idx="20466">
                  <c:v>1.43815999E-3</c:v>
                </c:pt>
                <c:pt idx="20467">
                  <c:v>1.43823999E-3</c:v>
                </c:pt>
                <c:pt idx="20468">
                  <c:v>1.4383199899999999E-3</c:v>
                </c:pt>
                <c:pt idx="20469">
                  <c:v>1.4383999900000001E-3</c:v>
                </c:pt>
                <c:pt idx="20470">
                  <c:v>1.4384799900000001E-3</c:v>
                </c:pt>
                <c:pt idx="20471">
                  <c:v>1.43855999E-3</c:v>
                </c:pt>
                <c:pt idx="20472">
                  <c:v>1.43863999E-3</c:v>
                </c:pt>
                <c:pt idx="20473">
                  <c:v>1.4387199899999999E-3</c:v>
                </c:pt>
                <c:pt idx="20474">
                  <c:v>1.4387999900000001E-3</c:v>
                </c:pt>
                <c:pt idx="20475">
                  <c:v>1.4388799900000001E-3</c:v>
                </c:pt>
                <c:pt idx="20476">
                  <c:v>1.43895999E-3</c:v>
                </c:pt>
                <c:pt idx="20477">
                  <c:v>1.43903999E-3</c:v>
                </c:pt>
                <c:pt idx="20478">
                  <c:v>1.4391199899999999E-3</c:v>
                </c:pt>
                <c:pt idx="20479">
                  <c:v>1.4391999899999999E-3</c:v>
                </c:pt>
                <c:pt idx="20480">
                  <c:v>1.4392799900000001E-3</c:v>
                </c:pt>
                <c:pt idx="20481">
                  <c:v>1.43935999E-3</c:v>
                </c:pt>
                <c:pt idx="20482">
                  <c:v>1.43943999E-3</c:v>
                </c:pt>
                <c:pt idx="20483">
                  <c:v>1.4395199899999999E-3</c:v>
                </c:pt>
                <c:pt idx="20484">
                  <c:v>1.4395999899999999E-3</c:v>
                </c:pt>
                <c:pt idx="20485">
                  <c:v>1.4396799900000001E-3</c:v>
                </c:pt>
                <c:pt idx="20486">
                  <c:v>1.43975999E-3</c:v>
                </c:pt>
                <c:pt idx="20487">
                  <c:v>1.43983999E-3</c:v>
                </c:pt>
                <c:pt idx="20488">
                  <c:v>1.43991999E-3</c:v>
                </c:pt>
                <c:pt idx="20489">
                  <c:v>1.4399999899999999E-3</c:v>
                </c:pt>
                <c:pt idx="20490">
                  <c:v>1.4400799900000001E-3</c:v>
                </c:pt>
                <c:pt idx="20491">
                  <c:v>1.44015999E-3</c:v>
                </c:pt>
                <c:pt idx="20492">
                  <c:v>1.44023999E-3</c:v>
                </c:pt>
                <c:pt idx="20493">
                  <c:v>1.44031999E-3</c:v>
                </c:pt>
                <c:pt idx="20494">
                  <c:v>1.4403999899999999E-3</c:v>
                </c:pt>
                <c:pt idx="20495">
                  <c:v>1.4404799900000001E-3</c:v>
                </c:pt>
                <c:pt idx="20496">
                  <c:v>1.4405599900000001E-3</c:v>
                </c:pt>
                <c:pt idx="20497">
                  <c:v>1.44063999E-3</c:v>
                </c:pt>
                <c:pt idx="20498">
                  <c:v>1.44071999E-3</c:v>
                </c:pt>
                <c:pt idx="20499">
                  <c:v>1.4407999899999999E-3</c:v>
                </c:pt>
                <c:pt idx="20500">
                  <c:v>1.4408799899999999E-3</c:v>
                </c:pt>
                <c:pt idx="20501">
                  <c:v>1.4409599900000001E-3</c:v>
                </c:pt>
                <c:pt idx="20502">
                  <c:v>1.44103999E-3</c:v>
                </c:pt>
                <c:pt idx="20503">
                  <c:v>1.44111999E-3</c:v>
                </c:pt>
                <c:pt idx="20504">
                  <c:v>1.4411999899999999E-3</c:v>
                </c:pt>
                <c:pt idx="20505">
                  <c:v>1.4412799899999999E-3</c:v>
                </c:pt>
                <c:pt idx="20506">
                  <c:v>1.4413599900000001E-3</c:v>
                </c:pt>
                <c:pt idx="20507">
                  <c:v>1.44143999E-3</c:v>
                </c:pt>
                <c:pt idx="20508">
                  <c:v>1.44151999E-3</c:v>
                </c:pt>
                <c:pt idx="20509">
                  <c:v>1.44159999E-3</c:v>
                </c:pt>
                <c:pt idx="20510">
                  <c:v>1.4416799899999999E-3</c:v>
                </c:pt>
                <c:pt idx="20511">
                  <c:v>1.4417599900000001E-3</c:v>
                </c:pt>
                <c:pt idx="20512">
                  <c:v>1.44183999E-3</c:v>
                </c:pt>
                <c:pt idx="20513">
                  <c:v>1.44191999E-3</c:v>
                </c:pt>
                <c:pt idx="20514">
                  <c:v>1.44199999E-3</c:v>
                </c:pt>
                <c:pt idx="20515">
                  <c:v>1.4420799899999999E-3</c:v>
                </c:pt>
                <c:pt idx="20516">
                  <c:v>1.4421599900000001E-3</c:v>
                </c:pt>
                <c:pt idx="20517">
                  <c:v>1.4422399900000001E-3</c:v>
                </c:pt>
                <c:pt idx="20518">
                  <c:v>1.44231999E-3</c:v>
                </c:pt>
                <c:pt idx="20519">
                  <c:v>1.44239999E-3</c:v>
                </c:pt>
                <c:pt idx="20520">
                  <c:v>1.4424799899999999E-3</c:v>
                </c:pt>
                <c:pt idx="20521">
                  <c:v>1.4425599900000001E-3</c:v>
                </c:pt>
                <c:pt idx="20522">
                  <c:v>1.4426399900000001E-3</c:v>
                </c:pt>
                <c:pt idx="20523">
                  <c:v>1.44271999E-3</c:v>
                </c:pt>
                <c:pt idx="20524">
                  <c:v>1.44279999E-3</c:v>
                </c:pt>
                <c:pt idx="20525">
                  <c:v>1.4428799899999999E-3</c:v>
                </c:pt>
                <c:pt idx="20526">
                  <c:v>1.4429599899999999E-3</c:v>
                </c:pt>
                <c:pt idx="20527">
                  <c:v>1.4430399900000001E-3</c:v>
                </c:pt>
                <c:pt idx="20528">
                  <c:v>1.44311999E-3</c:v>
                </c:pt>
                <c:pt idx="20529">
                  <c:v>1.44319999E-3</c:v>
                </c:pt>
                <c:pt idx="20530">
                  <c:v>1.44327999E-3</c:v>
                </c:pt>
                <c:pt idx="20531">
                  <c:v>1.4433599899999999E-3</c:v>
                </c:pt>
                <c:pt idx="20532">
                  <c:v>1.4434399900000001E-3</c:v>
                </c:pt>
                <c:pt idx="20533">
                  <c:v>1.44351999E-3</c:v>
                </c:pt>
                <c:pt idx="20534">
                  <c:v>1.44359999E-3</c:v>
                </c:pt>
                <c:pt idx="20535">
                  <c:v>1.44367999E-3</c:v>
                </c:pt>
                <c:pt idx="20536">
                  <c:v>1.4437599899999999E-3</c:v>
                </c:pt>
                <c:pt idx="20537">
                  <c:v>1.4438399900000001E-3</c:v>
                </c:pt>
                <c:pt idx="20538">
                  <c:v>1.4439199900000001E-3</c:v>
                </c:pt>
                <c:pt idx="20539">
                  <c:v>1.44399999E-3</c:v>
                </c:pt>
                <c:pt idx="20540">
                  <c:v>1.44407999E-3</c:v>
                </c:pt>
                <c:pt idx="20541">
                  <c:v>1.4441599899999999E-3</c:v>
                </c:pt>
                <c:pt idx="20542">
                  <c:v>1.4442399900000001E-3</c:v>
                </c:pt>
                <c:pt idx="20543">
                  <c:v>1.4443199900000001E-3</c:v>
                </c:pt>
                <c:pt idx="20544">
                  <c:v>1.44439999E-3</c:v>
                </c:pt>
                <c:pt idx="20545">
                  <c:v>1.44447999E-3</c:v>
                </c:pt>
                <c:pt idx="20546">
                  <c:v>1.4445599899999999E-3</c:v>
                </c:pt>
                <c:pt idx="20547">
                  <c:v>1.4446399899999999E-3</c:v>
                </c:pt>
                <c:pt idx="20548">
                  <c:v>1.4447199900000001E-3</c:v>
                </c:pt>
                <c:pt idx="20549">
                  <c:v>1.44479999E-3</c:v>
                </c:pt>
                <c:pt idx="20550">
                  <c:v>1.44487999E-3</c:v>
                </c:pt>
                <c:pt idx="20551">
                  <c:v>1.4449599899999999E-3</c:v>
                </c:pt>
                <c:pt idx="20552">
                  <c:v>1.4450399899999999E-3</c:v>
                </c:pt>
                <c:pt idx="20553">
                  <c:v>1.4451199900000001E-3</c:v>
                </c:pt>
                <c:pt idx="20554">
                  <c:v>1.44519999E-3</c:v>
                </c:pt>
                <c:pt idx="20555">
                  <c:v>1.44527999E-3</c:v>
                </c:pt>
                <c:pt idx="20556">
                  <c:v>1.44535999E-3</c:v>
                </c:pt>
                <c:pt idx="20557">
                  <c:v>1.4454399899999999E-3</c:v>
                </c:pt>
                <c:pt idx="20558">
                  <c:v>1.4455199900000001E-3</c:v>
                </c:pt>
                <c:pt idx="20559">
                  <c:v>1.44559999E-3</c:v>
                </c:pt>
                <c:pt idx="20560">
                  <c:v>1.44567999E-3</c:v>
                </c:pt>
                <c:pt idx="20561">
                  <c:v>1.44575999E-3</c:v>
                </c:pt>
                <c:pt idx="20562">
                  <c:v>1.4458399899999999E-3</c:v>
                </c:pt>
                <c:pt idx="20563">
                  <c:v>1.4459199900000001E-3</c:v>
                </c:pt>
                <c:pt idx="20564">
                  <c:v>1.4459999900000001E-3</c:v>
                </c:pt>
                <c:pt idx="20565">
                  <c:v>1.44607999E-3</c:v>
                </c:pt>
                <c:pt idx="20566">
                  <c:v>1.44615999E-3</c:v>
                </c:pt>
                <c:pt idx="20567">
                  <c:v>1.4462399899999999E-3</c:v>
                </c:pt>
                <c:pt idx="20568">
                  <c:v>1.4463199899999999E-3</c:v>
                </c:pt>
                <c:pt idx="20569">
                  <c:v>1.4463999900000001E-3</c:v>
                </c:pt>
                <c:pt idx="20570">
                  <c:v>1.44647999E-3</c:v>
                </c:pt>
                <c:pt idx="20571">
                  <c:v>1.44655999E-3</c:v>
                </c:pt>
                <c:pt idx="20572">
                  <c:v>1.4466399899999999E-3</c:v>
                </c:pt>
                <c:pt idx="20573">
                  <c:v>1.4467199899999999E-3</c:v>
                </c:pt>
                <c:pt idx="20574">
                  <c:v>1.4467999900000001E-3</c:v>
                </c:pt>
                <c:pt idx="20575">
                  <c:v>1.44687999E-3</c:v>
                </c:pt>
                <c:pt idx="20576">
                  <c:v>1.44695999E-3</c:v>
                </c:pt>
                <c:pt idx="20577">
                  <c:v>1.44703999E-3</c:v>
                </c:pt>
                <c:pt idx="20578">
                  <c:v>1.4471199899999999E-3</c:v>
                </c:pt>
                <c:pt idx="20579">
                  <c:v>1.4471999900000001E-3</c:v>
                </c:pt>
                <c:pt idx="20580">
                  <c:v>1.44727999E-3</c:v>
                </c:pt>
                <c:pt idx="20581">
                  <c:v>1.44735999E-3</c:v>
                </c:pt>
                <c:pt idx="20582">
                  <c:v>1.44743999E-3</c:v>
                </c:pt>
                <c:pt idx="20583">
                  <c:v>1.4475199899999999E-3</c:v>
                </c:pt>
                <c:pt idx="20584">
                  <c:v>1.4475999900000001E-3</c:v>
                </c:pt>
                <c:pt idx="20585">
                  <c:v>1.4476799900000001E-3</c:v>
                </c:pt>
                <c:pt idx="20586">
                  <c:v>1.44775999E-3</c:v>
                </c:pt>
                <c:pt idx="20587">
                  <c:v>1.44783999E-3</c:v>
                </c:pt>
                <c:pt idx="20588">
                  <c:v>1.4479199899999999E-3</c:v>
                </c:pt>
                <c:pt idx="20589">
                  <c:v>1.4479999900000001E-3</c:v>
                </c:pt>
                <c:pt idx="20590">
                  <c:v>1.4480799900000001E-3</c:v>
                </c:pt>
                <c:pt idx="20591">
                  <c:v>1.44815999E-3</c:v>
                </c:pt>
                <c:pt idx="20592">
                  <c:v>1.44823999E-3</c:v>
                </c:pt>
                <c:pt idx="20593">
                  <c:v>1.4483199899999999E-3</c:v>
                </c:pt>
                <c:pt idx="20594">
                  <c:v>1.4483999899999999E-3</c:v>
                </c:pt>
                <c:pt idx="20595">
                  <c:v>1.4484799900000001E-3</c:v>
                </c:pt>
                <c:pt idx="20596">
                  <c:v>1.44855999E-3</c:v>
                </c:pt>
                <c:pt idx="20597">
                  <c:v>1.44863999E-3</c:v>
                </c:pt>
                <c:pt idx="20598">
                  <c:v>1.44871999E-3</c:v>
                </c:pt>
                <c:pt idx="20599">
                  <c:v>1.4487999899999999E-3</c:v>
                </c:pt>
                <c:pt idx="20600">
                  <c:v>1.4488799900000001E-3</c:v>
                </c:pt>
                <c:pt idx="20601">
                  <c:v>1.44895999E-3</c:v>
                </c:pt>
                <c:pt idx="20602">
                  <c:v>1.44903999E-3</c:v>
                </c:pt>
                <c:pt idx="20603">
                  <c:v>1.44911999E-3</c:v>
                </c:pt>
                <c:pt idx="20604">
                  <c:v>1.4491999899999999E-3</c:v>
                </c:pt>
                <c:pt idx="20605">
                  <c:v>1.4492799900000001E-3</c:v>
                </c:pt>
                <c:pt idx="20606">
                  <c:v>1.4493599900000001E-3</c:v>
                </c:pt>
                <c:pt idx="20607">
                  <c:v>1.44943999E-3</c:v>
                </c:pt>
                <c:pt idx="20608">
                  <c:v>1.44951999E-3</c:v>
                </c:pt>
                <c:pt idx="20609">
                  <c:v>1.4495999899999999E-3</c:v>
                </c:pt>
                <c:pt idx="20610">
                  <c:v>1.4496799900000001E-3</c:v>
                </c:pt>
                <c:pt idx="20611">
                  <c:v>1.4497599900000001E-3</c:v>
                </c:pt>
                <c:pt idx="20612">
                  <c:v>1.44983999E-3</c:v>
                </c:pt>
                <c:pt idx="20613">
                  <c:v>1.44991999E-3</c:v>
                </c:pt>
                <c:pt idx="20614">
                  <c:v>1.4499999899999999E-3</c:v>
                </c:pt>
                <c:pt idx="20615">
                  <c:v>1.4500799899999999E-3</c:v>
                </c:pt>
                <c:pt idx="20616">
                  <c:v>1.4501599900000001E-3</c:v>
                </c:pt>
                <c:pt idx="20617">
                  <c:v>1.45023999E-3</c:v>
                </c:pt>
                <c:pt idx="20618">
                  <c:v>1.45031999E-3</c:v>
                </c:pt>
                <c:pt idx="20619">
                  <c:v>1.4503999899999999E-3</c:v>
                </c:pt>
                <c:pt idx="20620">
                  <c:v>1.4504799899999999E-3</c:v>
                </c:pt>
                <c:pt idx="20621">
                  <c:v>1.4505599900000001E-3</c:v>
                </c:pt>
                <c:pt idx="20622">
                  <c:v>1.45063999E-3</c:v>
                </c:pt>
                <c:pt idx="20623">
                  <c:v>1.45071999E-3</c:v>
                </c:pt>
                <c:pt idx="20624">
                  <c:v>1.45079999E-3</c:v>
                </c:pt>
                <c:pt idx="20625">
                  <c:v>1.4508799899999999E-3</c:v>
                </c:pt>
                <c:pt idx="20626">
                  <c:v>1.4509599900000001E-3</c:v>
                </c:pt>
                <c:pt idx="20627">
                  <c:v>1.4510399900000001E-3</c:v>
                </c:pt>
                <c:pt idx="20628">
                  <c:v>1.45111999E-3</c:v>
                </c:pt>
                <c:pt idx="20629">
                  <c:v>1.45119999E-3</c:v>
                </c:pt>
                <c:pt idx="20630">
                  <c:v>1.4512799899999999E-3</c:v>
                </c:pt>
                <c:pt idx="20631">
                  <c:v>1.4513599900000001E-3</c:v>
                </c:pt>
                <c:pt idx="20632">
                  <c:v>1.4514399900000001E-3</c:v>
                </c:pt>
                <c:pt idx="20633">
                  <c:v>1.45151999E-3</c:v>
                </c:pt>
                <c:pt idx="20634">
                  <c:v>1.45159999E-3</c:v>
                </c:pt>
                <c:pt idx="20635">
                  <c:v>1.4516799899999999E-3</c:v>
                </c:pt>
                <c:pt idx="20636">
                  <c:v>1.4517599899999999E-3</c:v>
                </c:pt>
                <c:pt idx="20637">
                  <c:v>1.4518399900000001E-3</c:v>
                </c:pt>
                <c:pt idx="20638">
                  <c:v>1.45191999E-3</c:v>
                </c:pt>
                <c:pt idx="20639">
                  <c:v>1.45199999E-3</c:v>
                </c:pt>
                <c:pt idx="20640">
                  <c:v>1.4520799899999999E-3</c:v>
                </c:pt>
                <c:pt idx="20641">
                  <c:v>1.4521599899999999E-3</c:v>
                </c:pt>
                <c:pt idx="20642">
                  <c:v>1.4522399900000001E-3</c:v>
                </c:pt>
                <c:pt idx="20643">
                  <c:v>1.45231999E-3</c:v>
                </c:pt>
                <c:pt idx="20644">
                  <c:v>1.45239999E-3</c:v>
                </c:pt>
                <c:pt idx="20645">
                  <c:v>1.45247999E-3</c:v>
                </c:pt>
                <c:pt idx="20646">
                  <c:v>1.4525599899999999E-3</c:v>
                </c:pt>
                <c:pt idx="20647">
                  <c:v>1.4526399900000001E-3</c:v>
                </c:pt>
                <c:pt idx="20648">
                  <c:v>1.45271999E-3</c:v>
                </c:pt>
                <c:pt idx="20649">
                  <c:v>1.45279999E-3</c:v>
                </c:pt>
                <c:pt idx="20650">
                  <c:v>1.45287999E-3</c:v>
                </c:pt>
                <c:pt idx="20651">
                  <c:v>1.4529599899999999E-3</c:v>
                </c:pt>
                <c:pt idx="20652">
                  <c:v>1.4530399900000001E-3</c:v>
                </c:pt>
                <c:pt idx="20653">
                  <c:v>1.4531199900000001E-3</c:v>
                </c:pt>
                <c:pt idx="20654">
                  <c:v>1.45319999E-3</c:v>
                </c:pt>
                <c:pt idx="20655">
                  <c:v>1.45327999E-3</c:v>
                </c:pt>
                <c:pt idx="20656">
                  <c:v>1.4533599899999999E-3</c:v>
                </c:pt>
                <c:pt idx="20657">
                  <c:v>1.4534399899999999E-3</c:v>
                </c:pt>
                <c:pt idx="20658">
                  <c:v>1.4535199900000001E-3</c:v>
                </c:pt>
                <c:pt idx="20659">
                  <c:v>1.45359999E-3</c:v>
                </c:pt>
                <c:pt idx="20660">
                  <c:v>1.45367999E-3</c:v>
                </c:pt>
                <c:pt idx="20661">
                  <c:v>1.4537599899999999E-3</c:v>
                </c:pt>
                <c:pt idx="20662">
                  <c:v>1.4538399899999999E-3</c:v>
                </c:pt>
                <c:pt idx="20663">
                  <c:v>1.4539199900000001E-3</c:v>
                </c:pt>
                <c:pt idx="20664">
                  <c:v>1.45399999E-3</c:v>
                </c:pt>
                <c:pt idx="20665">
                  <c:v>1.45407999E-3</c:v>
                </c:pt>
                <c:pt idx="20666">
                  <c:v>1.45415999E-3</c:v>
                </c:pt>
                <c:pt idx="20667">
                  <c:v>1.4542399899999999E-3</c:v>
                </c:pt>
                <c:pt idx="20668">
                  <c:v>1.4543199900000001E-3</c:v>
                </c:pt>
                <c:pt idx="20669">
                  <c:v>1.45439999E-3</c:v>
                </c:pt>
                <c:pt idx="20670">
                  <c:v>1.45447999E-3</c:v>
                </c:pt>
                <c:pt idx="20671">
                  <c:v>1.45455999E-3</c:v>
                </c:pt>
                <c:pt idx="20672">
                  <c:v>1.4546399899999999E-3</c:v>
                </c:pt>
                <c:pt idx="20673">
                  <c:v>1.4547199900000001E-3</c:v>
                </c:pt>
                <c:pt idx="20674">
                  <c:v>1.4547999900000001E-3</c:v>
                </c:pt>
                <c:pt idx="20675">
                  <c:v>1.45487999E-3</c:v>
                </c:pt>
                <c:pt idx="20676">
                  <c:v>1.45495999E-3</c:v>
                </c:pt>
                <c:pt idx="20677">
                  <c:v>1.4550399899999999E-3</c:v>
                </c:pt>
                <c:pt idx="20678">
                  <c:v>1.4551199900000001E-3</c:v>
                </c:pt>
                <c:pt idx="20679">
                  <c:v>1.4551999900000001E-3</c:v>
                </c:pt>
                <c:pt idx="20680">
                  <c:v>1.45527999E-3</c:v>
                </c:pt>
                <c:pt idx="20681">
                  <c:v>1.45535999E-3</c:v>
                </c:pt>
                <c:pt idx="20682">
                  <c:v>1.4554399899999999E-3</c:v>
                </c:pt>
                <c:pt idx="20683">
                  <c:v>1.4555199899999999E-3</c:v>
                </c:pt>
                <c:pt idx="20684">
                  <c:v>1.4555999900000001E-3</c:v>
                </c:pt>
                <c:pt idx="20685">
                  <c:v>1.45567999E-3</c:v>
                </c:pt>
                <c:pt idx="20686">
                  <c:v>1.45575999E-3</c:v>
                </c:pt>
                <c:pt idx="20687">
                  <c:v>1.45583999E-3</c:v>
                </c:pt>
                <c:pt idx="20688">
                  <c:v>1.4559199899999999E-3</c:v>
                </c:pt>
                <c:pt idx="20689">
                  <c:v>1.4559999900000001E-3</c:v>
                </c:pt>
                <c:pt idx="20690">
                  <c:v>1.45607999E-3</c:v>
                </c:pt>
                <c:pt idx="20691">
                  <c:v>1.45615999E-3</c:v>
                </c:pt>
                <c:pt idx="20692">
                  <c:v>1.45623999E-3</c:v>
                </c:pt>
                <c:pt idx="20693">
                  <c:v>1.4563199899999999E-3</c:v>
                </c:pt>
                <c:pt idx="20694">
                  <c:v>1.4563999900000001E-3</c:v>
                </c:pt>
                <c:pt idx="20695">
                  <c:v>1.4564799900000001E-3</c:v>
                </c:pt>
                <c:pt idx="20696">
                  <c:v>1.45655999E-3</c:v>
                </c:pt>
                <c:pt idx="20697">
                  <c:v>1.45663999E-3</c:v>
                </c:pt>
                <c:pt idx="20698">
                  <c:v>1.4567199899999999E-3</c:v>
                </c:pt>
                <c:pt idx="20699">
                  <c:v>1.4567999900000001E-3</c:v>
                </c:pt>
                <c:pt idx="20700">
                  <c:v>1.4568799900000001E-3</c:v>
                </c:pt>
                <c:pt idx="20701">
                  <c:v>1.45695999E-3</c:v>
                </c:pt>
                <c:pt idx="20702">
                  <c:v>1.45703999E-3</c:v>
                </c:pt>
                <c:pt idx="20703">
                  <c:v>1.4571199899999999E-3</c:v>
                </c:pt>
                <c:pt idx="20704">
                  <c:v>1.4571999899999999E-3</c:v>
                </c:pt>
                <c:pt idx="20705">
                  <c:v>1.4572799900000001E-3</c:v>
                </c:pt>
                <c:pt idx="20706">
                  <c:v>1.45735999E-3</c:v>
                </c:pt>
                <c:pt idx="20707">
                  <c:v>1.45743999E-3</c:v>
                </c:pt>
                <c:pt idx="20708">
                  <c:v>1.4575199899999999E-3</c:v>
                </c:pt>
                <c:pt idx="20709">
                  <c:v>1.4575999899999999E-3</c:v>
                </c:pt>
                <c:pt idx="20710">
                  <c:v>1.4576799900000001E-3</c:v>
                </c:pt>
                <c:pt idx="20711">
                  <c:v>1.45775999E-3</c:v>
                </c:pt>
                <c:pt idx="20712">
                  <c:v>1.45783999E-3</c:v>
                </c:pt>
                <c:pt idx="20713">
                  <c:v>1.45791999E-3</c:v>
                </c:pt>
                <c:pt idx="20714">
                  <c:v>1.4579999899999999E-3</c:v>
                </c:pt>
                <c:pt idx="20715">
                  <c:v>1.4580799900000001E-3</c:v>
                </c:pt>
                <c:pt idx="20716">
                  <c:v>1.4581599900000001E-3</c:v>
                </c:pt>
                <c:pt idx="20717">
                  <c:v>1.45823999E-3</c:v>
                </c:pt>
                <c:pt idx="20718">
                  <c:v>1.45831999E-3</c:v>
                </c:pt>
                <c:pt idx="20719">
                  <c:v>1.4583999899999999E-3</c:v>
                </c:pt>
                <c:pt idx="20720">
                  <c:v>1.4584799900000001E-3</c:v>
                </c:pt>
                <c:pt idx="20721">
                  <c:v>1.4585599900000001E-3</c:v>
                </c:pt>
                <c:pt idx="20722">
                  <c:v>1.45863999E-3</c:v>
                </c:pt>
                <c:pt idx="20723">
                  <c:v>1.45871999E-3</c:v>
                </c:pt>
                <c:pt idx="20724">
                  <c:v>1.4587999899999999E-3</c:v>
                </c:pt>
                <c:pt idx="20725">
                  <c:v>1.4588799899999999E-3</c:v>
                </c:pt>
                <c:pt idx="20726">
                  <c:v>1.4589599900000001E-3</c:v>
                </c:pt>
                <c:pt idx="20727">
                  <c:v>1.45903999E-3</c:v>
                </c:pt>
                <c:pt idx="20728">
                  <c:v>1.45911999E-3</c:v>
                </c:pt>
                <c:pt idx="20729">
                  <c:v>1.4591999899999999E-3</c:v>
                </c:pt>
                <c:pt idx="20730">
                  <c:v>1.4592799899999999E-3</c:v>
                </c:pt>
                <c:pt idx="20731">
                  <c:v>1.4593599900000001E-3</c:v>
                </c:pt>
                <c:pt idx="20732">
                  <c:v>1.45943999E-3</c:v>
                </c:pt>
                <c:pt idx="20733">
                  <c:v>1.45951999E-3</c:v>
                </c:pt>
                <c:pt idx="20734">
                  <c:v>1.45959999E-3</c:v>
                </c:pt>
                <c:pt idx="20735">
                  <c:v>1.4596799899999999E-3</c:v>
                </c:pt>
                <c:pt idx="20736">
                  <c:v>1.4597599900000001E-3</c:v>
                </c:pt>
                <c:pt idx="20737">
                  <c:v>1.45983999E-3</c:v>
                </c:pt>
                <c:pt idx="20738">
                  <c:v>1.45991999E-3</c:v>
                </c:pt>
                <c:pt idx="20739">
                  <c:v>1.45999999E-3</c:v>
                </c:pt>
                <c:pt idx="20740">
                  <c:v>1.4600799899999999E-3</c:v>
                </c:pt>
                <c:pt idx="20741">
                  <c:v>1.4601599900000001E-3</c:v>
                </c:pt>
                <c:pt idx="20742">
                  <c:v>1.4602399900000001E-3</c:v>
                </c:pt>
                <c:pt idx="20743">
                  <c:v>1.46031999E-3</c:v>
                </c:pt>
                <c:pt idx="20744">
                  <c:v>1.46039999E-3</c:v>
                </c:pt>
                <c:pt idx="20745">
                  <c:v>1.4604799899999999E-3</c:v>
                </c:pt>
                <c:pt idx="20746">
                  <c:v>1.4605599899999999E-3</c:v>
                </c:pt>
                <c:pt idx="20747">
                  <c:v>1.4606399900000001E-3</c:v>
                </c:pt>
                <c:pt idx="20748">
                  <c:v>1.46071999E-3</c:v>
                </c:pt>
                <c:pt idx="20749">
                  <c:v>1.46079999E-3</c:v>
                </c:pt>
                <c:pt idx="20750">
                  <c:v>1.4608799899999999E-3</c:v>
                </c:pt>
                <c:pt idx="20751">
                  <c:v>1.4609599899999999E-3</c:v>
                </c:pt>
                <c:pt idx="20752">
                  <c:v>1.4610399900000001E-3</c:v>
                </c:pt>
                <c:pt idx="20753">
                  <c:v>1.46111999E-3</c:v>
                </c:pt>
                <c:pt idx="20754">
                  <c:v>1.46119999E-3</c:v>
                </c:pt>
                <c:pt idx="20755">
                  <c:v>1.46127999E-3</c:v>
                </c:pt>
                <c:pt idx="20756">
                  <c:v>1.4613599899999999E-3</c:v>
                </c:pt>
                <c:pt idx="20757">
                  <c:v>1.4614399900000001E-3</c:v>
                </c:pt>
                <c:pt idx="20758">
                  <c:v>1.46151999E-3</c:v>
                </c:pt>
                <c:pt idx="20759">
                  <c:v>1.46159999E-3</c:v>
                </c:pt>
                <c:pt idx="20760">
                  <c:v>1.46167999E-3</c:v>
                </c:pt>
                <c:pt idx="20761">
                  <c:v>1.4617599899999999E-3</c:v>
                </c:pt>
                <c:pt idx="20762">
                  <c:v>1.4618399900000001E-3</c:v>
                </c:pt>
                <c:pt idx="20763">
                  <c:v>1.4619199900000001E-3</c:v>
                </c:pt>
                <c:pt idx="20764">
                  <c:v>1.46199999E-3</c:v>
                </c:pt>
                <c:pt idx="20765">
                  <c:v>1.46207999E-3</c:v>
                </c:pt>
                <c:pt idx="20766">
                  <c:v>1.4621599899999999E-3</c:v>
                </c:pt>
                <c:pt idx="20767">
                  <c:v>1.4622399900000001E-3</c:v>
                </c:pt>
                <c:pt idx="20768">
                  <c:v>1.4623199900000001E-3</c:v>
                </c:pt>
                <c:pt idx="20769">
                  <c:v>1.46239999E-3</c:v>
                </c:pt>
                <c:pt idx="20770">
                  <c:v>1.46247999E-3</c:v>
                </c:pt>
                <c:pt idx="20771">
                  <c:v>1.4625599899999999E-3</c:v>
                </c:pt>
                <c:pt idx="20772">
                  <c:v>1.4626399899999999E-3</c:v>
                </c:pt>
                <c:pt idx="20773">
                  <c:v>1.4627199900000001E-3</c:v>
                </c:pt>
                <c:pt idx="20774">
                  <c:v>1.46279999E-3</c:v>
                </c:pt>
                <c:pt idx="20775">
                  <c:v>1.46287999E-3</c:v>
                </c:pt>
                <c:pt idx="20776">
                  <c:v>1.46295999E-3</c:v>
                </c:pt>
                <c:pt idx="20777">
                  <c:v>1.4630399899999999E-3</c:v>
                </c:pt>
                <c:pt idx="20778">
                  <c:v>1.4631199900000001E-3</c:v>
                </c:pt>
                <c:pt idx="20779">
                  <c:v>1.46319999E-3</c:v>
                </c:pt>
                <c:pt idx="20780">
                  <c:v>1.46327999E-3</c:v>
                </c:pt>
                <c:pt idx="20781">
                  <c:v>1.46335999E-3</c:v>
                </c:pt>
                <c:pt idx="20782">
                  <c:v>1.4634399899999999E-3</c:v>
                </c:pt>
                <c:pt idx="20783">
                  <c:v>1.4635199900000001E-3</c:v>
                </c:pt>
                <c:pt idx="20784">
                  <c:v>1.4635999900000001E-3</c:v>
                </c:pt>
                <c:pt idx="20785">
                  <c:v>1.46367999E-3</c:v>
                </c:pt>
                <c:pt idx="20786">
                  <c:v>1.46375999E-3</c:v>
                </c:pt>
                <c:pt idx="20787">
                  <c:v>1.4638399899999999E-3</c:v>
                </c:pt>
                <c:pt idx="20788">
                  <c:v>1.4639199900000001E-3</c:v>
                </c:pt>
                <c:pt idx="20789">
                  <c:v>1.4639999900000001E-3</c:v>
                </c:pt>
                <c:pt idx="20790">
                  <c:v>1.46407999E-3</c:v>
                </c:pt>
                <c:pt idx="20791">
                  <c:v>1.46415999E-3</c:v>
                </c:pt>
                <c:pt idx="20792">
                  <c:v>1.4642399899999999E-3</c:v>
                </c:pt>
                <c:pt idx="20793">
                  <c:v>1.4643199899999999E-3</c:v>
                </c:pt>
                <c:pt idx="20794">
                  <c:v>1.4643999900000001E-3</c:v>
                </c:pt>
                <c:pt idx="20795">
                  <c:v>1.46447999E-3</c:v>
                </c:pt>
                <c:pt idx="20796">
                  <c:v>1.46455999E-3</c:v>
                </c:pt>
                <c:pt idx="20797">
                  <c:v>1.4646399899999999E-3</c:v>
                </c:pt>
                <c:pt idx="20798">
                  <c:v>1.4647199899999999E-3</c:v>
                </c:pt>
                <c:pt idx="20799">
                  <c:v>1.4647999900000001E-3</c:v>
                </c:pt>
                <c:pt idx="20800">
                  <c:v>1.46487999E-3</c:v>
                </c:pt>
                <c:pt idx="20801">
                  <c:v>1.46495999E-3</c:v>
                </c:pt>
                <c:pt idx="20802">
                  <c:v>1.46503999E-3</c:v>
                </c:pt>
                <c:pt idx="20803">
                  <c:v>1.4651199899999999E-3</c:v>
                </c:pt>
                <c:pt idx="20804">
                  <c:v>1.4651999900000001E-3</c:v>
                </c:pt>
                <c:pt idx="20805">
                  <c:v>1.4652799900000001E-3</c:v>
                </c:pt>
                <c:pt idx="20806">
                  <c:v>1.46535999E-3</c:v>
                </c:pt>
                <c:pt idx="20807">
                  <c:v>1.46543999E-3</c:v>
                </c:pt>
                <c:pt idx="20808">
                  <c:v>1.4655199899999999E-3</c:v>
                </c:pt>
                <c:pt idx="20809">
                  <c:v>1.4655999900000001E-3</c:v>
                </c:pt>
                <c:pt idx="20810">
                  <c:v>1.4656799900000001E-3</c:v>
                </c:pt>
                <c:pt idx="20811">
                  <c:v>1.46575999E-3</c:v>
                </c:pt>
                <c:pt idx="20812">
                  <c:v>1.46583999E-3</c:v>
                </c:pt>
                <c:pt idx="20813">
                  <c:v>1.4659199899999999E-3</c:v>
                </c:pt>
                <c:pt idx="20814">
                  <c:v>1.4659999899999999E-3</c:v>
                </c:pt>
                <c:pt idx="20815">
                  <c:v>1.4660799900000001E-3</c:v>
                </c:pt>
                <c:pt idx="20816">
                  <c:v>1.46615999E-3</c:v>
                </c:pt>
                <c:pt idx="20817">
                  <c:v>1.46623999E-3</c:v>
                </c:pt>
                <c:pt idx="20818">
                  <c:v>1.4663199899999999E-3</c:v>
                </c:pt>
                <c:pt idx="20819">
                  <c:v>1.4663999899999999E-3</c:v>
                </c:pt>
                <c:pt idx="20820">
                  <c:v>1.4664799900000001E-3</c:v>
                </c:pt>
                <c:pt idx="20821">
                  <c:v>1.46655999E-3</c:v>
                </c:pt>
                <c:pt idx="20822">
                  <c:v>1.46663999E-3</c:v>
                </c:pt>
                <c:pt idx="20823">
                  <c:v>1.46671999E-3</c:v>
                </c:pt>
                <c:pt idx="20824">
                  <c:v>1.4667999899999999E-3</c:v>
                </c:pt>
                <c:pt idx="20825">
                  <c:v>1.4668799900000001E-3</c:v>
                </c:pt>
                <c:pt idx="20826">
                  <c:v>1.46695999E-3</c:v>
                </c:pt>
                <c:pt idx="20827">
                  <c:v>1.46703999E-3</c:v>
                </c:pt>
                <c:pt idx="20828">
                  <c:v>1.46711999E-3</c:v>
                </c:pt>
                <c:pt idx="20829">
                  <c:v>1.4671999899999999E-3</c:v>
                </c:pt>
                <c:pt idx="20830">
                  <c:v>1.4672799900000001E-3</c:v>
                </c:pt>
                <c:pt idx="20831">
                  <c:v>1.4673599900000001E-3</c:v>
                </c:pt>
                <c:pt idx="20832">
                  <c:v>1.46743999E-3</c:v>
                </c:pt>
                <c:pt idx="20833">
                  <c:v>1.46751999E-3</c:v>
                </c:pt>
                <c:pt idx="20834">
                  <c:v>1.4675999899999999E-3</c:v>
                </c:pt>
                <c:pt idx="20835">
                  <c:v>1.4676799899999999E-3</c:v>
                </c:pt>
                <c:pt idx="20836">
                  <c:v>1.4677599900000001E-3</c:v>
                </c:pt>
                <c:pt idx="20837">
                  <c:v>1.46783999E-3</c:v>
                </c:pt>
                <c:pt idx="20838">
                  <c:v>1.46791999E-3</c:v>
                </c:pt>
                <c:pt idx="20839">
                  <c:v>1.4679999899999999E-3</c:v>
                </c:pt>
                <c:pt idx="20840">
                  <c:v>1.4680799899999999E-3</c:v>
                </c:pt>
                <c:pt idx="20841">
                  <c:v>1.4681599900000001E-3</c:v>
                </c:pt>
                <c:pt idx="20842">
                  <c:v>1.46823999E-3</c:v>
                </c:pt>
                <c:pt idx="20843">
                  <c:v>1.46831999E-3</c:v>
                </c:pt>
                <c:pt idx="20844">
                  <c:v>1.46839999E-3</c:v>
                </c:pt>
                <c:pt idx="20845">
                  <c:v>1.4684799899999999E-3</c:v>
                </c:pt>
                <c:pt idx="20846">
                  <c:v>1.4685599900000001E-3</c:v>
                </c:pt>
                <c:pt idx="20847">
                  <c:v>1.46863999E-3</c:v>
                </c:pt>
                <c:pt idx="20848">
                  <c:v>1.46871999E-3</c:v>
                </c:pt>
                <c:pt idx="20849">
                  <c:v>1.46879999E-3</c:v>
                </c:pt>
                <c:pt idx="20850">
                  <c:v>1.4688799899999999E-3</c:v>
                </c:pt>
                <c:pt idx="20851">
                  <c:v>1.4689599900000001E-3</c:v>
                </c:pt>
                <c:pt idx="20852">
                  <c:v>1.4690399900000001E-3</c:v>
                </c:pt>
                <c:pt idx="20853">
                  <c:v>1.46911999E-3</c:v>
                </c:pt>
                <c:pt idx="20854">
                  <c:v>1.46919999E-3</c:v>
                </c:pt>
                <c:pt idx="20855">
                  <c:v>1.4692799899999999E-3</c:v>
                </c:pt>
                <c:pt idx="20856">
                  <c:v>1.4693599900000001E-3</c:v>
                </c:pt>
                <c:pt idx="20857">
                  <c:v>1.4694399900000001E-3</c:v>
                </c:pt>
                <c:pt idx="20858">
                  <c:v>1.46951999E-3</c:v>
                </c:pt>
                <c:pt idx="20859">
                  <c:v>1.46959999E-3</c:v>
                </c:pt>
                <c:pt idx="20860">
                  <c:v>1.4696799899999999E-3</c:v>
                </c:pt>
                <c:pt idx="20861">
                  <c:v>1.4697599899999999E-3</c:v>
                </c:pt>
                <c:pt idx="20862">
                  <c:v>1.4698399900000001E-3</c:v>
                </c:pt>
                <c:pt idx="20863">
                  <c:v>1.46991999E-3</c:v>
                </c:pt>
                <c:pt idx="20864">
                  <c:v>1.46999999E-3</c:v>
                </c:pt>
                <c:pt idx="20865">
                  <c:v>1.47007999E-3</c:v>
                </c:pt>
                <c:pt idx="20866">
                  <c:v>1.4701599899999999E-3</c:v>
                </c:pt>
                <c:pt idx="20867">
                  <c:v>1.4702399900000001E-3</c:v>
                </c:pt>
                <c:pt idx="20868">
                  <c:v>1.47031999E-3</c:v>
                </c:pt>
                <c:pt idx="20869">
                  <c:v>1.47039999E-3</c:v>
                </c:pt>
                <c:pt idx="20870">
                  <c:v>1.47047999E-3</c:v>
                </c:pt>
                <c:pt idx="20871">
                  <c:v>1.4705599899999999E-3</c:v>
                </c:pt>
                <c:pt idx="20872">
                  <c:v>1.4706399900000001E-3</c:v>
                </c:pt>
                <c:pt idx="20873">
                  <c:v>1.4707199900000001E-3</c:v>
                </c:pt>
                <c:pt idx="20874">
                  <c:v>1.47079999E-3</c:v>
                </c:pt>
                <c:pt idx="20875">
                  <c:v>1.47087999E-3</c:v>
                </c:pt>
                <c:pt idx="20876">
                  <c:v>1.4709599899999999E-3</c:v>
                </c:pt>
                <c:pt idx="20877">
                  <c:v>1.4710399900000001E-3</c:v>
                </c:pt>
                <c:pt idx="20878">
                  <c:v>1.4711199900000001E-3</c:v>
                </c:pt>
                <c:pt idx="20879">
                  <c:v>1.47119999E-3</c:v>
                </c:pt>
                <c:pt idx="20880">
                  <c:v>1.47127999E-3</c:v>
                </c:pt>
                <c:pt idx="20881">
                  <c:v>1.4713599899999999E-3</c:v>
                </c:pt>
                <c:pt idx="20882">
                  <c:v>1.4714399899999999E-3</c:v>
                </c:pt>
                <c:pt idx="20883">
                  <c:v>1.4715199900000001E-3</c:v>
                </c:pt>
                <c:pt idx="20884">
                  <c:v>1.47159999E-3</c:v>
                </c:pt>
                <c:pt idx="20885">
                  <c:v>1.47167999E-3</c:v>
                </c:pt>
                <c:pt idx="20886">
                  <c:v>1.4717599899999999E-3</c:v>
                </c:pt>
                <c:pt idx="20887">
                  <c:v>1.4718399899999999E-3</c:v>
                </c:pt>
                <c:pt idx="20888">
                  <c:v>1.4719199900000001E-3</c:v>
                </c:pt>
                <c:pt idx="20889">
                  <c:v>1.47199999E-3</c:v>
                </c:pt>
                <c:pt idx="20890">
                  <c:v>1.47207999E-3</c:v>
                </c:pt>
                <c:pt idx="20891">
                  <c:v>1.47215999E-3</c:v>
                </c:pt>
                <c:pt idx="20892">
                  <c:v>1.4722399899999999E-3</c:v>
                </c:pt>
                <c:pt idx="20893">
                  <c:v>1.4723199900000001E-3</c:v>
                </c:pt>
                <c:pt idx="20894">
                  <c:v>1.4723999900000001E-3</c:v>
                </c:pt>
                <c:pt idx="20895">
                  <c:v>1.47247999E-3</c:v>
                </c:pt>
                <c:pt idx="20896">
                  <c:v>1.47255999E-3</c:v>
                </c:pt>
                <c:pt idx="20897">
                  <c:v>1.4726399899999999E-3</c:v>
                </c:pt>
                <c:pt idx="20898">
                  <c:v>1.4727199900000001E-3</c:v>
                </c:pt>
                <c:pt idx="20899">
                  <c:v>1.4727999900000001E-3</c:v>
                </c:pt>
                <c:pt idx="20900">
                  <c:v>1.47287999E-3</c:v>
                </c:pt>
                <c:pt idx="20901">
                  <c:v>1.47295999E-3</c:v>
                </c:pt>
                <c:pt idx="20902">
                  <c:v>1.4730399899999999E-3</c:v>
                </c:pt>
                <c:pt idx="20903">
                  <c:v>1.4731199899999999E-3</c:v>
                </c:pt>
                <c:pt idx="20904">
                  <c:v>1.4731999900000001E-3</c:v>
                </c:pt>
                <c:pt idx="20905">
                  <c:v>1.47327999E-3</c:v>
                </c:pt>
                <c:pt idx="20906">
                  <c:v>1.47335999E-3</c:v>
                </c:pt>
                <c:pt idx="20907">
                  <c:v>1.4734399899999999E-3</c:v>
                </c:pt>
                <c:pt idx="20908">
                  <c:v>1.4735199899999999E-3</c:v>
                </c:pt>
                <c:pt idx="20909">
                  <c:v>1.4735999900000001E-3</c:v>
                </c:pt>
                <c:pt idx="20910">
                  <c:v>1.47367999E-3</c:v>
                </c:pt>
                <c:pt idx="20911">
                  <c:v>1.47375999E-3</c:v>
                </c:pt>
                <c:pt idx="20912">
                  <c:v>1.47383999E-3</c:v>
                </c:pt>
                <c:pt idx="20913">
                  <c:v>1.4739199899999999E-3</c:v>
                </c:pt>
                <c:pt idx="20914">
                  <c:v>1.4739999900000001E-3</c:v>
                </c:pt>
                <c:pt idx="20915">
                  <c:v>1.47407999E-3</c:v>
                </c:pt>
                <c:pt idx="20916">
                  <c:v>1.47415999E-3</c:v>
                </c:pt>
                <c:pt idx="20917">
                  <c:v>1.47423999E-3</c:v>
                </c:pt>
                <c:pt idx="20918">
                  <c:v>1.4743199899999999E-3</c:v>
                </c:pt>
                <c:pt idx="20919">
                  <c:v>1.4743999900000001E-3</c:v>
                </c:pt>
                <c:pt idx="20920">
                  <c:v>1.4744799900000001E-3</c:v>
                </c:pt>
                <c:pt idx="20921">
                  <c:v>1.47455999E-3</c:v>
                </c:pt>
                <c:pt idx="20922">
                  <c:v>1.47463999E-3</c:v>
                </c:pt>
                <c:pt idx="20923">
                  <c:v>1.4747199899999999E-3</c:v>
                </c:pt>
                <c:pt idx="20924">
                  <c:v>1.4747999899999999E-3</c:v>
                </c:pt>
                <c:pt idx="20925">
                  <c:v>1.4748799900000001E-3</c:v>
                </c:pt>
                <c:pt idx="20926">
                  <c:v>1.47495999E-3</c:v>
                </c:pt>
                <c:pt idx="20927">
                  <c:v>1.47503999E-3</c:v>
                </c:pt>
                <c:pt idx="20928">
                  <c:v>1.4751199899999999E-3</c:v>
                </c:pt>
                <c:pt idx="20929">
                  <c:v>1.4751999899999999E-3</c:v>
                </c:pt>
                <c:pt idx="20930">
                  <c:v>1.4752799900000001E-3</c:v>
                </c:pt>
                <c:pt idx="20931">
                  <c:v>1.47535999E-3</c:v>
                </c:pt>
                <c:pt idx="20932">
                  <c:v>1.47543999E-3</c:v>
                </c:pt>
                <c:pt idx="20933">
                  <c:v>1.47551999E-3</c:v>
                </c:pt>
                <c:pt idx="20934">
                  <c:v>1.4755999899999999E-3</c:v>
                </c:pt>
                <c:pt idx="20935">
                  <c:v>1.4756799900000001E-3</c:v>
                </c:pt>
                <c:pt idx="20936">
                  <c:v>1.47575999E-3</c:v>
                </c:pt>
                <c:pt idx="20937">
                  <c:v>1.47583999E-3</c:v>
                </c:pt>
                <c:pt idx="20938">
                  <c:v>1.47591999E-3</c:v>
                </c:pt>
                <c:pt idx="20939">
                  <c:v>1.4759999899999999E-3</c:v>
                </c:pt>
                <c:pt idx="20940">
                  <c:v>1.4760799900000001E-3</c:v>
                </c:pt>
                <c:pt idx="20941">
                  <c:v>1.4761599900000001E-3</c:v>
                </c:pt>
                <c:pt idx="20942">
                  <c:v>1.47623999E-3</c:v>
                </c:pt>
                <c:pt idx="20943">
                  <c:v>1.47631999E-3</c:v>
                </c:pt>
                <c:pt idx="20944">
                  <c:v>1.4763999899999999E-3</c:v>
                </c:pt>
                <c:pt idx="20945">
                  <c:v>1.4764799900000001E-3</c:v>
                </c:pt>
                <c:pt idx="20946">
                  <c:v>1.4765599900000001E-3</c:v>
                </c:pt>
                <c:pt idx="20947">
                  <c:v>1.47663999E-3</c:v>
                </c:pt>
                <c:pt idx="20948">
                  <c:v>1.47671999E-3</c:v>
                </c:pt>
                <c:pt idx="20949">
                  <c:v>1.4767999899999999E-3</c:v>
                </c:pt>
                <c:pt idx="20950">
                  <c:v>1.4768799899999999E-3</c:v>
                </c:pt>
                <c:pt idx="20951">
                  <c:v>1.4769599900000001E-3</c:v>
                </c:pt>
                <c:pt idx="20952">
                  <c:v>1.47703999E-3</c:v>
                </c:pt>
                <c:pt idx="20953">
                  <c:v>1.47711999E-3</c:v>
                </c:pt>
                <c:pt idx="20954">
                  <c:v>1.47719999E-3</c:v>
                </c:pt>
                <c:pt idx="20955">
                  <c:v>1.4772799899999999E-3</c:v>
                </c:pt>
                <c:pt idx="20956">
                  <c:v>1.4773599900000001E-3</c:v>
                </c:pt>
                <c:pt idx="20957">
                  <c:v>1.47743999E-3</c:v>
                </c:pt>
                <c:pt idx="20958">
                  <c:v>1.47751999E-3</c:v>
                </c:pt>
                <c:pt idx="20959">
                  <c:v>1.47759999E-3</c:v>
                </c:pt>
                <c:pt idx="20960">
                  <c:v>1.4776799899999999E-3</c:v>
                </c:pt>
                <c:pt idx="20961">
                  <c:v>1.4777599900000001E-3</c:v>
                </c:pt>
                <c:pt idx="20962">
                  <c:v>1.4778399900000001E-3</c:v>
                </c:pt>
                <c:pt idx="20963">
                  <c:v>1.47791999E-3</c:v>
                </c:pt>
                <c:pt idx="20964">
                  <c:v>1.47799999E-3</c:v>
                </c:pt>
                <c:pt idx="20965">
                  <c:v>1.4780799899999999E-3</c:v>
                </c:pt>
                <c:pt idx="20966">
                  <c:v>1.4781599900000001E-3</c:v>
                </c:pt>
                <c:pt idx="20967">
                  <c:v>1.4782399900000001E-3</c:v>
                </c:pt>
                <c:pt idx="20968">
                  <c:v>1.47831999E-3</c:v>
                </c:pt>
                <c:pt idx="20969">
                  <c:v>1.47839999E-3</c:v>
                </c:pt>
                <c:pt idx="20970">
                  <c:v>1.4784799899999999E-3</c:v>
                </c:pt>
                <c:pt idx="20971">
                  <c:v>1.4785599899999999E-3</c:v>
                </c:pt>
                <c:pt idx="20972">
                  <c:v>1.4786399900000001E-3</c:v>
                </c:pt>
                <c:pt idx="20973">
                  <c:v>1.47871999E-3</c:v>
                </c:pt>
                <c:pt idx="20974">
                  <c:v>1.47879999E-3</c:v>
                </c:pt>
                <c:pt idx="20975">
                  <c:v>1.4788799899999999E-3</c:v>
                </c:pt>
                <c:pt idx="20976">
                  <c:v>1.4789599899999999E-3</c:v>
                </c:pt>
                <c:pt idx="20977">
                  <c:v>1.4790399900000001E-3</c:v>
                </c:pt>
                <c:pt idx="20978">
                  <c:v>1.47911999E-3</c:v>
                </c:pt>
                <c:pt idx="20979">
                  <c:v>1.47919999E-3</c:v>
                </c:pt>
                <c:pt idx="20980">
                  <c:v>1.47927999E-3</c:v>
                </c:pt>
                <c:pt idx="20981">
                  <c:v>1.4793599899999999E-3</c:v>
                </c:pt>
                <c:pt idx="20982">
                  <c:v>1.4794399900000001E-3</c:v>
                </c:pt>
                <c:pt idx="20983">
                  <c:v>1.4795199900000001E-3</c:v>
                </c:pt>
                <c:pt idx="20984">
                  <c:v>1.47959999E-3</c:v>
                </c:pt>
                <c:pt idx="20985">
                  <c:v>1.47967999E-3</c:v>
                </c:pt>
                <c:pt idx="20986">
                  <c:v>1.4797599899999999E-3</c:v>
                </c:pt>
                <c:pt idx="20987">
                  <c:v>1.4798399900000001E-3</c:v>
                </c:pt>
                <c:pt idx="20988">
                  <c:v>1.4799199900000001E-3</c:v>
                </c:pt>
                <c:pt idx="20989">
                  <c:v>1.47999999E-3</c:v>
                </c:pt>
                <c:pt idx="20990">
                  <c:v>1.48007999E-3</c:v>
                </c:pt>
                <c:pt idx="20991">
                  <c:v>1.4801599899999999E-3</c:v>
                </c:pt>
                <c:pt idx="20992">
                  <c:v>1.4802399899999999E-3</c:v>
                </c:pt>
                <c:pt idx="20993">
                  <c:v>1.4803199900000001E-3</c:v>
                </c:pt>
                <c:pt idx="20994">
                  <c:v>1.48039999E-3</c:v>
                </c:pt>
                <c:pt idx="20995">
                  <c:v>1.48047999E-3</c:v>
                </c:pt>
                <c:pt idx="20996">
                  <c:v>1.4805599899999999E-3</c:v>
                </c:pt>
                <c:pt idx="20997">
                  <c:v>1.4806399899999999E-3</c:v>
                </c:pt>
                <c:pt idx="20998">
                  <c:v>1.4807199900000001E-3</c:v>
                </c:pt>
                <c:pt idx="20999">
                  <c:v>1.48079999E-3</c:v>
                </c:pt>
                <c:pt idx="21000">
                  <c:v>1.48087999E-3</c:v>
                </c:pt>
                <c:pt idx="21001">
                  <c:v>1.48095999E-3</c:v>
                </c:pt>
                <c:pt idx="21002">
                  <c:v>1.4810399899999999E-3</c:v>
                </c:pt>
                <c:pt idx="21003">
                  <c:v>1.4811199900000001E-3</c:v>
                </c:pt>
                <c:pt idx="21004">
                  <c:v>1.48119999E-3</c:v>
                </c:pt>
                <c:pt idx="21005">
                  <c:v>1.48127999E-3</c:v>
                </c:pt>
                <c:pt idx="21006">
                  <c:v>1.48135999E-3</c:v>
                </c:pt>
                <c:pt idx="21007">
                  <c:v>1.4814399899999999E-3</c:v>
                </c:pt>
                <c:pt idx="21008">
                  <c:v>1.4815199900000001E-3</c:v>
                </c:pt>
                <c:pt idx="21009">
                  <c:v>1.4815999900000001E-3</c:v>
                </c:pt>
                <c:pt idx="21010">
                  <c:v>1.48167999E-3</c:v>
                </c:pt>
                <c:pt idx="21011">
                  <c:v>1.48175999E-3</c:v>
                </c:pt>
                <c:pt idx="21012">
                  <c:v>1.4818399899999999E-3</c:v>
                </c:pt>
                <c:pt idx="21013">
                  <c:v>1.4819199899999999E-3</c:v>
                </c:pt>
                <c:pt idx="21014">
                  <c:v>1.4819999900000001E-3</c:v>
                </c:pt>
                <c:pt idx="21015">
                  <c:v>1.48207999E-3</c:v>
                </c:pt>
                <c:pt idx="21016">
                  <c:v>1.48215999E-3</c:v>
                </c:pt>
                <c:pt idx="21017">
                  <c:v>1.4822399899999999E-3</c:v>
                </c:pt>
                <c:pt idx="21018">
                  <c:v>1.4823199899999999E-3</c:v>
                </c:pt>
                <c:pt idx="21019">
                  <c:v>1.4823999900000001E-3</c:v>
                </c:pt>
                <c:pt idx="21020">
                  <c:v>1.48247999E-3</c:v>
                </c:pt>
                <c:pt idx="21021">
                  <c:v>1.48255999E-3</c:v>
                </c:pt>
                <c:pt idx="21022">
                  <c:v>1.48263999E-3</c:v>
                </c:pt>
                <c:pt idx="21023">
                  <c:v>1.4827199899999999E-3</c:v>
                </c:pt>
                <c:pt idx="21024">
                  <c:v>1.4827999900000001E-3</c:v>
                </c:pt>
                <c:pt idx="21025">
                  <c:v>1.48287999E-3</c:v>
                </c:pt>
                <c:pt idx="21026">
                  <c:v>1.48295999E-3</c:v>
                </c:pt>
                <c:pt idx="21027">
                  <c:v>1.48303999E-3</c:v>
                </c:pt>
                <c:pt idx="21028">
                  <c:v>1.4831199899999999E-3</c:v>
                </c:pt>
                <c:pt idx="21029">
                  <c:v>1.4831999900000001E-3</c:v>
                </c:pt>
                <c:pt idx="21030">
                  <c:v>1.4832799900000001E-3</c:v>
                </c:pt>
                <c:pt idx="21031">
                  <c:v>1.48335999E-3</c:v>
                </c:pt>
                <c:pt idx="21032">
                  <c:v>1.48343999E-3</c:v>
                </c:pt>
                <c:pt idx="21033">
                  <c:v>1.4835199899999999E-3</c:v>
                </c:pt>
                <c:pt idx="21034">
                  <c:v>1.4835999900000001E-3</c:v>
                </c:pt>
                <c:pt idx="21035">
                  <c:v>1.4836799900000001E-3</c:v>
                </c:pt>
                <c:pt idx="21036">
                  <c:v>1.48375999E-3</c:v>
                </c:pt>
                <c:pt idx="21037">
                  <c:v>1.48383999E-3</c:v>
                </c:pt>
                <c:pt idx="21038">
                  <c:v>1.4839199899999999E-3</c:v>
                </c:pt>
                <c:pt idx="21039">
                  <c:v>1.4839999899999999E-3</c:v>
                </c:pt>
                <c:pt idx="21040">
                  <c:v>1.4840799900000001E-3</c:v>
                </c:pt>
                <c:pt idx="21041">
                  <c:v>1.48415999E-3</c:v>
                </c:pt>
                <c:pt idx="21042">
                  <c:v>1.48423999E-3</c:v>
                </c:pt>
                <c:pt idx="21043">
                  <c:v>1.48431999E-3</c:v>
                </c:pt>
                <c:pt idx="21044">
                  <c:v>1.4843999899999999E-3</c:v>
                </c:pt>
                <c:pt idx="21045">
                  <c:v>1.4844799900000001E-3</c:v>
                </c:pt>
                <c:pt idx="21046">
                  <c:v>1.48455999E-3</c:v>
                </c:pt>
                <c:pt idx="21047">
                  <c:v>1.48463999E-3</c:v>
                </c:pt>
                <c:pt idx="21048">
                  <c:v>1.48471999E-3</c:v>
                </c:pt>
                <c:pt idx="21049">
                  <c:v>1.4847999899999999E-3</c:v>
                </c:pt>
                <c:pt idx="21050">
                  <c:v>1.4848799900000001E-3</c:v>
                </c:pt>
                <c:pt idx="21051">
                  <c:v>1.4849599900000001E-3</c:v>
                </c:pt>
                <c:pt idx="21052">
                  <c:v>1.48503999E-3</c:v>
                </c:pt>
                <c:pt idx="21053">
                  <c:v>1.48511999E-3</c:v>
                </c:pt>
                <c:pt idx="21054">
                  <c:v>1.4851999899999999E-3</c:v>
                </c:pt>
                <c:pt idx="21055">
                  <c:v>1.4852799900000001E-3</c:v>
                </c:pt>
                <c:pt idx="21056">
                  <c:v>1.4853599900000001E-3</c:v>
                </c:pt>
                <c:pt idx="21057">
                  <c:v>1.48543999E-3</c:v>
                </c:pt>
                <c:pt idx="21058">
                  <c:v>1.48551999E-3</c:v>
                </c:pt>
                <c:pt idx="21059">
                  <c:v>1.4855999899999999E-3</c:v>
                </c:pt>
                <c:pt idx="21060">
                  <c:v>1.4856799899999999E-3</c:v>
                </c:pt>
                <c:pt idx="21061">
                  <c:v>1.4857599900000001E-3</c:v>
                </c:pt>
                <c:pt idx="21062">
                  <c:v>1.48583999E-3</c:v>
                </c:pt>
                <c:pt idx="21063">
                  <c:v>1.48591999E-3</c:v>
                </c:pt>
                <c:pt idx="21064">
                  <c:v>1.4859999899999999E-3</c:v>
                </c:pt>
                <c:pt idx="21065">
                  <c:v>1.4860799899999999E-3</c:v>
                </c:pt>
                <c:pt idx="21066">
                  <c:v>1.4861599900000001E-3</c:v>
                </c:pt>
                <c:pt idx="21067">
                  <c:v>1.48623999E-3</c:v>
                </c:pt>
                <c:pt idx="21068">
                  <c:v>1.48631999E-3</c:v>
                </c:pt>
                <c:pt idx="21069">
                  <c:v>1.48639999E-3</c:v>
                </c:pt>
                <c:pt idx="21070">
                  <c:v>1.4864799899999999E-3</c:v>
                </c:pt>
                <c:pt idx="21071">
                  <c:v>1.4865599900000001E-3</c:v>
                </c:pt>
                <c:pt idx="21072">
                  <c:v>1.4866399900000001E-3</c:v>
                </c:pt>
                <c:pt idx="21073">
                  <c:v>1.48671999E-3</c:v>
                </c:pt>
                <c:pt idx="21074">
                  <c:v>1.48679999E-3</c:v>
                </c:pt>
                <c:pt idx="21075">
                  <c:v>1.4868799899999999E-3</c:v>
                </c:pt>
                <c:pt idx="21076">
                  <c:v>1.4869599900000001E-3</c:v>
                </c:pt>
                <c:pt idx="21077">
                  <c:v>1.4870399900000001E-3</c:v>
                </c:pt>
                <c:pt idx="21078">
                  <c:v>1.48711999E-3</c:v>
                </c:pt>
                <c:pt idx="21079">
                  <c:v>1.48719999E-3</c:v>
                </c:pt>
                <c:pt idx="21080">
                  <c:v>1.4872799899999999E-3</c:v>
                </c:pt>
                <c:pt idx="21081">
                  <c:v>1.4873599899999999E-3</c:v>
                </c:pt>
                <c:pt idx="21082">
                  <c:v>1.4874399900000001E-3</c:v>
                </c:pt>
                <c:pt idx="21083">
                  <c:v>1.48751999E-3</c:v>
                </c:pt>
                <c:pt idx="21084">
                  <c:v>1.48759999E-3</c:v>
                </c:pt>
                <c:pt idx="21085">
                  <c:v>1.4876799899999999E-3</c:v>
                </c:pt>
                <c:pt idx="21086">
                  <c:v>1.4877599899999999E-3</c:v>
                </c:pt>
                <c:pt idx="21087">
                  <c:v>1.4878399900000001E-3</c:v>
                </c:pt>
                <c:pt idx="21088">
                  <c:v>1.48791999E-3</c:v>
                </c:pt>
                <c:pt idx="21089">
                  <c:v>1.48799999E-3</c:v>
                </c:pt>
                <c:pt idx="21090">
                  <c:v>1.48807999E-3</c:v>
                </c:pt>
                <c:pt idx="21091">
                  <c:v>1.4881599899999999E-3</c:v>
                </c:pt>
                <c:pt idx="21092">
                  <c:v>1.4882399900000001E-3</c:v>
                </c:pt>
                <c:pt idx="21093">
                  <c:v>1.48831999E-3</c:v>
                </c:pt>
                <c:pt idx="21094">
                  <c:v>1.48839999E-3</c:v>
                </c:pt>
                <c:pt idx="21095">
                  <c:v>1.48847999E-3</c:v>
                </c:pt>
                <c:pt idx="21096">
                  <c:v>1.4885599899999999E-3</c:v>
                </c:pt>
                <c:pt idx="21097">
                  <c:v>1.4886399900000001E-3</c:v>
                </c:pt>
                <c:pt idx="21098">
                  <c:v>1.4887199900000001E-3</c:v>
                </c:pt>
                <c:pt idx="21099">
                  <c:v>1.48879999E-3</c:v>
                </c:pt>
                <c:pt idx="21100">
                  <c:v>1.48887999E-3</c:v>
                </c:pt>
                <c:pt idx="21101">
                  <c:v>1.4889599899999999E-3</c:v>
                </c:pt>
                <c:pt idx="21102">
                  <c:v>1.4890399900000001E-3</c:v>
                </c:pt>
                <c:pt idx="21103">
                  <c:v>1.4891199900000001E-3</c:v>
                </c:pt>
                <c:pt idx="21104">
                  <c:v>1.48919999E-3</c:v>
                </c:pt>
                <c:pt idx="21105">
                  <c:v>1.48927999E-3</c:v>
                </c:pt>
                <c:pt idx="21106">
                  <c:v>1.4893599899999999E-3</c:v>
                </c:pt>
                <c:pt idx="21107">
                  <c:v>1.4894399899999999E-3</c:v>
                </c:pt>
                <c:pt idx="21108">
                  <c:v>1.4895199900000001E-3</c:v>
                </c:pt>
                <c:pt idx="21109">
                  <c:v>1.48959999E-3</c:v>
                </c:pt>
                <c:pt idx="21110">
                  <c:v>1.48967999E-3</c:v>
                </c:pt>
                <c:pt idx="21111">
                  <c:v>1.48975999E-3</c:v>
                </c:pt>
                <c:pt idx="21112">
                  <c:v>1.4898399899999999E-3</c:v>
                </c:pt>
                <c:pt idx="21113">
                  <c:v>1.4899199900000001E-3</c:v>
                </c:pt>
                <c:pt idx="21114">
                  <c:v>1.48999999E-3</c:v>
                </c:pt>
                <c:pt idx="21115">
                  <c:v>1.49007999E-3</c:v>
                </c:pt>
                <c:pt idx="21116">
                  <c:v>1.49015999E-3</c:v>
                </c:pt>
                <c:pt idx="21117">
                  <c:v>1.4902399899999999E-3</c:v>
                </c:pt>
                <c:pt idx="21118">
                  <c:v>1.4903199900000001E-3</c:v>
                </c:pt>
                <c:pt idx="21119">
                  <c:v>1.4903999900000001E-3</c:v>
                </c:pt>
                <c:pt idx="21120">
                  <c:v>1.49047999E-3</c:v>
                </c:pt>
                <c:pt idx="21121">
                  <c:v>1.49055999E-3</c:v>
                </c:pt>
                <c:pt idx="21122">
                  <c:v>1.4906399899999999E-3</c:v>
                </c:pt>
                <c:pt idx="21123">
                  <c:v>1.4907199900000001E-3</c:v>
                </c:pt>
                <c:pt idx="21124">
                  <c:v>1.4907999900000001E-3</c:v>
                </c:pt>
                <c:pt idx="21125">
                  <c:v>1.49087999E-3</c:v>
                </c:pt>
                <c:pt idx="21126">
                  <c:v>1.49095999E-3</c:v>
                </c:pt>
                <c:pt idx="21127">
                  <c:v>1.4910399899999999E-3</c:v>
                </c:pt>
                <c:pt idx="21128">
                  <c:v>1.4911199899999999E-3</c:v>
                </c:pt>
                <c:pt idx="21129">
                  <c:v>1.4911999900000001E-3</c:v>
                </c:pt>
                <c:pt idx="21130">
                  <c:v>1.49127999E-3</c:v>
                </c:pt>
                <c:pt idx="21131">
                  <c:v>1.49135999E-3</c:v>
                </c:pt>
                <c:pt idx="21132">
                  <c:v>1.4914399899999999E-3</c:v>
                </c:pt>
                <c:pt idx="21133">
                  <c:v>1.4915199899999999E-3</c:v>
                </c:pt>
                <c:pt idx="21134">
                  <c:v>1.4915999900000001E-3</c:v>
                </c:pt>
                <c:pt idx="21135">
                  <c:v>1.49167999E-3</c:v>
                </c:pt>
                <c:pt idx="21136">
                  <c:v>1.49175999E-3</c:v>
                </c:pt>
                <c:pt idx="21137">
                  <c:v>1.49183999E-3</c:v>
                </c:pt>
                <c:pt idx="21138">
                  <c:v>1.4919199899999999E-3</c:v>
                </c:pt>
                <c:pt idx="21139">
                  <c:v>1.4919999900000001E-3</c:v>
                </c:pt>
                <c:pt idx="21140">
                  <c:v>1.4920799900000001E-3</c:v>
                </c:pt>
                <c:pt idx="21141">
                  <c:v>1.49215999E-3</c:v>
                </c:pt>
                <c:pt idx="21142">
                  <c:v>1.49223999E-3</c:v>
                </c:pt>
                <c:pt idx="21143">
                  <c:v>1.4923199899999999E-3</c:v>
                </c:pt>
                <c:pt idx="21144">
                  <c:v>1.4923999900000001E-3</c:v>
                </c:pt>
                <c:pt idx="21145">
                  <c:v>1.4924799900000001E-3</c:v>
                </c:pt>
                <c:pt idx="21146">
                  <c:v>1.49255999E-3</c:v>
                </c:pt>
                <c:pt idx="21147">
                  <c:v>1.49263999E-3</c:v>
                </c:pt>
                <c:pt idx="21148">
                  <c:v>1.4927199899999999E-3</c:v>
                </c:pt>
                <c:pt idx="21149">
                  <c:v>1.4927999899999999E-3</c:v>
                </c:pt>
                <c:pt idx="21150">
                  <c:v>1.4928799900000001E-3</c:v>
                </c:pt>
                <c:pt idx="21151">
                  <c:v>1.49295999E-3</c:v>
                </c:pt>
                <c:pt idx="21152">
                  <c:v>1.49303999E-3</c:v>
                </c:pt>
                <c:pt idx="21153">
                  <c:v>1.4931199899999999E-3</c:v>
                </c:pt>
                <c:pt idx="21154">
                  <c:v>1.4931999899999999E-3</c:v>
                </c:pt>
                <c:pt idx="21155">
                  <c:v>1.4932799900000001E-3</c:v>
                </c:pt>
                <c:pt idx="21156">
                  <c:v>1.49335999E-3</c:v>
                </c:pt>
                <c:pt idx="21157">
                  <c:v>1.49343999E-3</c:v>
                </c:pt>
                <c:pt idx="21158">
                  <c:v>1.49351999E-3</c:v>
                </c:pt>
                <c:pt idx="21159">
                  <c:v>1.4935999899999999E-3</c:v>
                </c:pt>
                <c:pt idx="21160">
                  <c:v>1.4936799900000001E-3</c:v>
                </c:pt>
                <c:pt idx="21161">
                  <c:v>1.49375999E-3</c:v>
                </c:pt>
                <c:pt idx="21162">
                  <c:v>1.49383999E-3</c:v>
                </c:pt>
                <c:pt idx="21163">
                  <c:v>1.49391999E-3</c:v>
                </c:pt>
                <c:pt idx="21164">
                  <c:v>1.4939999899999999E-3</c:v>
                </c:pt>
                <c:pt idx="21165">
                  <c:v>1.4940799900000001E-3</c:v>
                </c:pt>
                <c:pt idx="21166">
                  <c:v>1.4941599900000001E-3</c:v>
                </c:pt>
                <c:pt idx="21167">
                  <c:v>1.49423999E-3</c:v>
                </c:pt>
                <c:pt idx="21168">
                  <c:v>1.49431999E-3</c:v>
                </c:pt>
                <c:pt idx="21169">
                  <c:v>1.4943999899999999E-3</c:v>
                </c:pt>
                <c:pt idx="21170">
                  <c:v>1.4944799899999999E-3</c:v>
                </c:pt>
                <c:pt idx="21171">
                  <c:v>1.4945599900000001E-3</c:v>
                </c:pt>
                <c:pt idx="21172">
                  <c:v>1.49463999E-3</c:v>
                </c:pt>
                <c:pt idx="21173">
                  <c:v>1.49471999E-3</c:v>
                </c:pt>
                <c:pt idx="21174">
                  <c:v>1.4947999899999999E-3</c:v>
                </c:pt>
                <c:pt idx="21175">
                  <c:v>1.4948799899999999E-3</c:v>
                </c:pt>
                <c:pt idx="21176">
                  <c:v>1.4949599900000001E-3</c:v>
                </c:pt>
                <c:pt idx="21177">
                  <c:v>1.49503999E-3</c:v>
                </c:pt>
                <c:pt idx="21178">
                  <c:v>1.49511999E-3</c:v>
                </c:pt>
                <c:pt idx="21179">
                  <c:v>1.49519999E-3</c:v>
                </c:pt>
                <c:pt idx="21180">
                  <c:v>1.4952799899999999E-3</c:v>
                </c:pt>
                <c:pt idx="21181">
                  <c:v>1.4953599900000001E-3</c:v>
                </c:pt>
                <c:pt idx="21182">
                  <c:v>1.49543999E-3</c:v>
                </c:pt>
                <c:pt idx="21183">
                  <c:v>1.49551999E-3</c:v>
                </c:pt>
                <c:pt idx="21184">
                  <c:v>1.49559999E-3</c:v>
                </c:pt>
                <c:pt idx="21185">
                  <c:v>1.4956799899999999E-3</c:v>
                </c:pt>
                <c:pt idx="21186">
                  <c:v>1.4957599900000001E-3</c:v>
                </c:pt>
                <c:pt idx="21187">
                  <c:v>1.4958399900000001E-3</c:v>
                </c:pt>
                <c:pt idx="21188">
                  <c:v>1.49591999E-3</c:v>
                </c:pt>
                <c:pt idx="21189">
                  <c:v>1.49599999E-3</c:v>
                </c:pt>
                <c:pt idx="21190">
                  <c:v>1.4960799899999999E-3</c:v>
                </c:pt>
                <c:pt idx="21191">
                  <c:v>1.4961599900000001E-3</c:v>
                </c:pt>
                <c:pt idx="21192">
                  <c:v>1.4962399900000001E-3</c:v>
                </c:pt>
                <c:pt idx="21193">
                  <c:v>1.49631999E-3</c:v>
                </c:pt>
                <c:pt idx="21194">
                  <c:v>1.49639999E-3</c:v>
                </c:pt>
                <c:pt idx="21195">
                  <c:v>1.4964799899999999E-3</c:v>
                </c:pt>
                <c:pt idx="21196">
                  <c:v>1.4965599899999999E-3</c:v>
                </c:pt>
                <c:pt idx="21197">
                  <c:v>1.4966399900000001E-3</c:v>
                </c:pt>
                <c:pt idx="21198">
                  <c:v>1.49671999E-3</c:v>
                </c:pt>
                <c:pt idx="21199">
                  <c:v>1.49679999E-3</c:v>
                </c:pt>
                <c:pt idx="21200">
                  <c:v>1.49687999E-3</c:v>
                </c:pt>
                <c:pt idx="21201">
                  <c:v>1.4969599899999999E-3</c:v>
                </c:pt>
                <c:pt idx="21202">
                  <c:v>1.4970399900000001E-3</c:v>
                </c:pt>
                <c:pt idx="21203">
                  <c:v>1.49711999E-3</c:v>
                </c:pt>
                <c:pt idx="21204">
                  <c:v>1.49719999E-3</c:v>
                </c:pt>
                <c:pt idx="21205">
                  <c:v>1.49727999E-3</c:v>
                </c:pt>
                <c:pt idx="21206">
                  <c:v>1.4973599899999999E-3</c:v>
                </c:pt>
                <c:pt idx="21207">
                  <c:v>1.4974399900000001E-3</c:v>
                </c:pt>
                <c:pt idx="21208">
                  <c:v>1.4975199900000001E-3</c:v>
                </c:pt>
                <c:pt idx="21209">
                  <c:v>1.49759999E-3</c:v>
                </c:pt>
                <c:pt idx="21210">
                  <c:v>1.49767999E-3</c:v>
                </c:pt>
                <c:pt idx="21211">
                  <c:v>1.4977599899999999E-3</c:v>
                </c:pt>
                <c:pt idx="21212">
                  <c:v>1.4978399900000001E-3</c:v>
                </c:pt>
                <c:pt idx="21213">
                  <c:v>1.4979199900000001E-3</c:v>
                </c:pt>
                <c:pt idx="21214">
                  <c:v>1.49799999E-3</c:v>
                </c:pt>
                <c:pt idx="21215">
                  <c:v>1.49807999E-3</c:v>
                </c:pt>
                <c:pt idx="21216">
                  <c:v>1.4981599899999999E-3</c:v>
                </c:pt>
                <c:pt idx="21217">
                  <c:v>1.4982399899999999E-3</c:v>
                </c:pt>
                <c:pt idx="21218">
                  <c:v>1.4983199900000001E-3</c:v>
                </c:pt>
                <c:pt idx="21219">
                  <c:v>1.49839999E-3</c:v>
                </c:pt>
                <c:pt idx="21220">
                  <c:v>1.49847999E-3</c:v>
                </c:pt>
                <c:pt idx="21221">
                  <c:v>1.4985599899999999E-3</c:v>
                </c:pt>
                <c:pt idx="21222">
                  <c:v>1.4986399899999999E-3</c:v>
                </c:pt>
                <c:pt idx="21223">
                  <c:v>1.4987199900000001E-3</c:v>
                </c:pt>
                <c:pt idx="21224">
                  <c:v>1.49879999E-3</c:v>
                </c:pt>
                <c:pt idx="21225">
                  <c:v>1.49887999E-3</c:v>
                </c:pt>
                <c:pt idx="21226">
                  <c:v>1.49895999E-3</c:v>
                </c:pt>
                <c:pt idx="21227">
                  <c:v>1.4990399899999999E-3</c:v>
                </c:pt>
                <c:pt idx="21228">
                  <c:v>1.4991199900000001E-3</c:v>
                </c:pt>
                <c:pt idx="21229">
                  <c:v>1.4991999900000001E-3</c:v>
                </c:pt>
                <c:pt idx="21230">
                  <c:v>1.49927999E-3</c:v>
                </c:pt>
                <c:pt idx="21231">
                  <c:v>1.49935999E-3</c:v>
                </c:pt>
                <c:pt idx="21232">
                  <c:v>1.4994399899999999E-3</c:v>
                </c:pt>
                <c:pt idx="21233">
                  <c:v>1.4995199900000001E-3</c:v>
                </c:pt>
                <c:pt idx="21234">
                  <c:v>1.4995999900000001E-3</c:v>
                </c:pt>
                <c:pt idx="21235">
                  <c:v>1.49967999E-3</c:v>
                </c:pt>
                <c:pt idx="21236">
                  <c:v>1.49975999E-3</c:v>
                </c:pt>
                <c:pt idx="21237">
                  <c:v>1.4998399899999999E-3</c:v>
                </c:pt>
                <c:pt idx="21238">
                  <c:v>1.4999199899999999E-3</c:v>
                </c:pt>
                <c:pt idx="21239">
                  <c:v>1.4999999900000001E-3</c:v>
                </c:pt>
                <c:pt idx="21240">
                  <c:v>1.50007999E-3</c:v>
                </c:pt>
                <c:pt idx="21241">
                  <c:v>1.50015999E-3</c:v>
                </c:pt>
                <c:pt idx="21242">
                  <c:v>1.5002399899999999E-3</c:v>
                </c:pt>
                <c:pt idx="21243">
                  <c:v>1.5003199899999999E-3</c:v>
                </c:pt>
                <c:pt idx="21244">
                  <c:v>1.5003999900000001E-3</c:v>
                </c:pt>
                <c:pt idx="21245">
                  <c:v>1.50047999E-3</c:v>
                </c:pt>
                <c:pt idx="21246">
                  <c:v>1.50055999E-3</c:v>
                </c:pt>
                <c:pt idx="21247">
                  <c:v>1.50063999E-3</c:v>
                </c:pt>
                <c:pt idx="21248">
                  <c:v>1.5007199899999999E-3</c:v>
                </c:pt>
                <c:pt idx="21249">
                  <c:v>1.5007999900000001E-3</c:v>
                </c:pt>
                <c:pt idx="21250">
                  <c:v>1.50087999E-3</c:v>
                </c:pt>
                <c:pt idx="21251">
                  <c:v>1.50095999E-3</c:v>
                </c:pt>
                <c:pt idx="21252">
                  <c:v>1.50103999E-3</c:v>
                </c:pt>
                <c:pt idx="21253">
                  <c:v>1.5011199899999999E-3</c:v>
                </c:pt>
                <c:pt idx="21254">
                  <c:v>1.5011999900000001E-3</c:v>
                </c:pt>
                <c:pt idx="21255">
                  <c:v>1.5012799900000001E-3</c:v>
                </c:pt>
                <c:pt idx="21256">
                  <c:v>1.50135999E-3</c:v>
                </c:pt>
                <c:pt idx="21257">
                  <c:v>1.50143999E-3</c:v>
                </c:pt>
                <c:pt idx="21258">
                  <c:v>1.5015199899999999E-3</c:v>
                </c:pt>
                <c:pt idx="21259">
                  <c:v>1.5015999899999999E-3</c:v>
                </c:pt>
                <c:pt idx="21260">
                  <c:v>1.5016799900000001E-3</c:v>
                </c:pt>
                <c:pt idx="21261">
                  <c:v>1.50175999E-3</c:v>
                </c:pt>
                <c:pt idx="21262">
                  <c:v>1.50183999E-3</c:v>
                </c:pt>
                <c:pt idx="21263">
                  <c:v>1.5019199899999999E-3</c:v>
                </c:pt>
                <c:pt idx="21264">
                  <c:v>1.5019999899999999E-3</c:v>
                </c:pt>
                <c:pt idx="21265">
                  <c:v>1.5020799900000001E-3</c:v>
                </c:pt>
                <c:pt idx="21266">
                  <c:v>1.50215999E-3</c:v>
                </c:pt>
                <c:pt idx="21267">
                  <c:v>1.50223999E-3</c:v>
                </c:pt>
                <c:pt idx="21268">
                  <c:v>1.50231999E-3</c:v>
                </c:pt>
                <c:pt idx="21269">
                  <c:v>1.5023999899999999E-3</c:v>
                </c:pt>
                <c:pt idx="21270">
                  <c:v>1.5024799900000001E-3</c:v>
                </c:pt>
                <c:pt idx="21271">
                  <c:v>1.50255999E-3</c:v>
                </c:pt>
                <c:pt idx="21272">
                  <c:v>1.50263999E-3</c:v>
                </c:pt>
                <c:pt idx="21273">
                  <c:v>1.50271999E-3</c:v>
                </c:pt>
                <c:pt idx="21274">
                  <c:v>1.5027999899999999E-3</c:v>
                </c:pt>
                <c:pt idx="21275">
                  <c:v>1.5028799900000001E-3</c:v>
                </c:pt>
                <c:pt idx="21276">
                  <c:v>1.5029599900000001E-3</c:v>
                </c:pt>
                <c:pt idx="21277">
                  <c:v>1.50303999E-3</c:v>
                </c:pt>
                <c:pt idx="21278">
                  <c:v>1.50311999E-3</c:v>
                </c:pt>
                <c:pt idx="21279">
                  <c:v>1.5031999899999999E-3</c:v>
                </c:pt>
                <c:pt idx="21280">
                  <c:v>1.5032799900000001E-3</c:v>
                </c:pt>
                <c:pt idx="21281">
                  <c:v>1.5033599900000001E-3</c:v>
                </c:pt>
                <c:pt idx="21282">
                  <c:v>1.50343999E-3</c:v>
                </c:pt>
                <c:pt idx="21283">
                  <c:v>1.50351999E-3</c:v>
                </c:pt>
                <c:pt idx="21284">
                  <c:v>1.5035999899999999E-3</c:v>
                </c:pt>
                <c:pt idx="21285">
                  <c:v>1.5036799899999999E-3</c:v>
                </c:pt>
                <c:pt idx="21286">
                  <c:v>1.5037599900000001E-3</c:v>
                </c:pt>
                <c:pt idx="21287">
                  <c:v>1.50383999E-3</c:v>
                </c:pt>
                <c:pt idx="21288">
                  <c:v>1.50391999E-3</c:v>
                </c:pt>
                <c:pt idx="21289">
                  <c:v>1.50399999E-3</c:v>
                </c:pt>
                <c:pt idx="21290">
                  <c:v>1.5040799899999999E-3</c:v>
                </c:pt>
                <c:pt idx="21291">
                  <c:v>1.5041599900000001E-3</c:v>
                </c:pt>
                <c:pt idx="21292">
                  <c:v>1.50423999E-3</c:v>
                </c:pt>
                <c:pt idx="21293">
                  <c:v>1.50431999E-3</c:v>
                </c:pt>
                <c:pt idx="21294">
                  <c:v>1.50439999E-3</c:v>
                </c:pt>
                <c:pt idx="21295">
                  <c:v>1.5044799899999999E-3</c:v>
                </c:pt>
                <c:pt idx="21296">
                  <c:v>1.5045599900000001E-3</c:v>
                </c:pt>
                <c:pt idx="21297">
                  <c:v>1.5046399900000001E-3</c:v>
                </c:pt>
                <c:pt idx="21298">
                  <c:v>1.50471999E-3</c:v>
                </c:pt>
                <c:pt idx="21299">
                  <c:v>1.50479999E-3</c:v>
                </c:pt>
                <c:pt idx="21300">
                  <c:v>1.5048799899999999E-3</c:v>
                </c:pt>
                <c:pt idx="21301">
                  <c:v>1.5049599900000001E-3</c:v>
                </c:pt>
                <c:pt idx="21302">
                  <c:v>1.5050399900000001E-3</c:v>
                </c:pt>
                <c:pt idx="21303">
                  <c:v>1.50511999E-3</c:v>
                </c:pt>
                <c:pt idx="21304">
                  <c:v>1.50519999E-3</c:v>
                </c:pt>
                <c:pt idx="21305">
                  <c:v>1.5052799899999999E-3</c:v>
                </c:pt>
                <c:pt idx="21306">
                  <c:v>1.5053599899999999E-3</c:v>
                </c:pt>
                <c:pt idx="21307">
                  <c:v>1.5054399900000001E-3</c:v>
                </c:pt>
                <c:pt idx="21308">
                  <c:v>1.50551999E-3</c:v>
                </c:pt>
                <c:pt idx="21309">
                  <c:v>1.50559999E-3</c:v>
                </c:pt>
                <c:pt idx="21310">
                  <c:v>1.5056799899999999E-3</c:v>
                </c:pt>
                <c:pt idx="21311">
                  <c:v>1.5057599899999999E-3</c:v>
                </c:pt>
                <c:pt idx="21312">
                  <c:v>1.5058399900000001E-3</c:v>
                </c:pt>
                <c:pt idx="21313">
                  <c:v>1.50591999E-3</c:v>
                </c:pt>
                <c:pt idx="21314">
                  <c:v>1.50599999E-3</c:v>
                </c:pt>
                <c:pt idx="21315">
                  <c:v>1.50607999E-3</c:v>
                </c:pt>
                <c:pt idx="21316">
                  <c:v>1.5061599899999999E-3</c:v>
                </c:pt>
                <c:pt idx="21317">
                  <c:v>1.5062399900000001E-3</c:v>
                </c:pt>
                <c:pt idx="21318">
                  <c:v>1.5063199900000001E-3</c:v>
                </c:pt>
                <c:pt idx="21319">
                  <c:v>1.50639999E-3</c:v>
                </c:pt>
                <c:pt idx="21320">
                  <c:v>1.50647999E-3</c:v>
                </c:pt>
                <c:pt idx="21321">
                  <c:v>1.5065599899999999E-3</c:v>
                </c:pt>
                <c:pt idx="21322">
                  <c:v>1.5066399900000001E-3</c:v>
                </c:pt>
                <c:pt idx="21323">
                  <c:v>1.5067199900000001E-3</c:v>
                </c:pt>
                <c:pt idx="21324">
                  <c:v>1.50679999E-3</c:v>
                </c:pt>
                <c:pt idx="21325">
                  <c:v>1.50687999E-3</c:v>
                </c:pt>
                <c:pt idx="21326">
                  <c:v>1.5069599899999999E-3</c:v>
                </c:pt>
                <c:pt idx="21327">
                  <c:v>1.5070399899999999E-3</c:v>
                </c:pt>
                <c:pt idx="21328">
                  <c:v>1.5071199900000001E-3</c:v>
                </c:pt>
                <c:pt idx="21329">
                  <c:v>1.50719999E-3</c:v>
                </c:pt>
                <c:pt idx="21330">
                  <c:v>1.50727999E-3</c:v>
                </c:pt>
                <c:pt idx="21331">
                  <c:v>1.5073599899999999E-3</c:v>
                </c:pt>
                <c:pt idx="21332">
                  <c:v>1.5074399899999999E-3</c:v>
                </c:pt>
                <c:pt idx="21333">
                  <c:v>1.5075199900000001E-3</c:v>
                </c:pt>
                <c:pt idx="21334">
                  <c:v>1.50759999E-3</c:v>
                </c:pt>
                <c:pt idx="21335">
                  <c:v>1.50767999E-3</c:v>
                </c:pt>
                <c:pt idx="21336">
                  <c:v>1.50775999E-3</c:v>
                </c:pt>
                <c:pt idx="21337">
                  <c:v>1.5078399899999999E-3</c:v>
                </c:pt>
                <c:pt idx="21338">
                  <c:v>1.5079199900000001E-3</c:v>
                </c:pt>
                <c:pt idx="21339">
                  <c:v>1.50799999E-3</c:v>
                </c:pt>
                <c:pt idx="21340">
                  <c:v>1.50807999E-3</c:v>
                </c:pt>
                <c:pt idx="21341">
                  <c:v>1.50815999E-3</c:v>
                </c:pt>
                <c:pt idx="21342">
                  <c:v>1.5082399899999999E-3</c:v>
                </c:pt>
                <c:pt idx="21343">
                  <c:v>1.5083199900000001E-3</c:v>
                </c:pt>
                <c:pt idx="21344">
                  <c:v>1.5083999900000001E-3</c:v>
                </c:pt>
                <c:pt idx="21345">
                  <c:v>1.50847999E-3</c:v>
                </c:pt>
                <c:pt idx="21346">
                  <c:v>1.50855999E-3</c:v>
                </c:pt>
                <c:pt idx="21347">
                  <c:v>1.5086399899999999E-3</c:v>
                </c:pt>
                <c:pt idx="21348">
                  <c:v>1.5087199899999999E-3</c:v>
                </c:pt>
                <c:pt idx="21349">
                  <c:v>1.5087999900000001E-3</c:v>
                </c:pt>
                <c:pt idx="21350">
                  <c:v>1.50887999E-3</c:v>
                </c:pt>
                <c:pt idx="21351">
                  <c:v>1.50895999E-3</c:v>
                </c:pt>
                <c:pt idx="21352">
                  <c:v>1.5090399899999999E-3</c:v>
                </c:pt>
                <c:pt idx="21353">
                  <c:v>1.5091199899999999E-3</c:v>
                </c:pt>
                <c:pt idx="21354">
                  <c:v>1.5091999900000001E-3</c:v>
                </c:pt>
                <c:pt idx="21355">
                  <c:v>1.50927999E-3</c:v>
                </c:pt>
                <c:pt idx="21356">
                  <c:v>1.50935999E-3</c:v>
                </c:pt>
                <c:pt idx="21357">
                  <c:v>1.50943999E-3</c:v>
                </c:pt>
                <c:pt idx="21358">
                  <c:v>1.5095199899999999E-3</c:v>
                </c:pt>
                <c:pt idx="21359">
                  <c:v>1.5095999900000001E-3</c:v>
                </c:pt>
                <c:pt idx="21360">
                  <c:v>1.50967999E-3</c:v>
                </c:pt>
                <c:pt idx="21361">
                  <c:v>1.50975999E-3</c:v>
                </c:pt>
                <c:pt idx="21362">
                  <c:v>1.50983999E-3</c:v>
                </c:pt>
                <c:pt idx="21363">
                  <c:v>1.5099199899999999E-3</c:v>
                </c:pt>
                <c:pt idx="21364">
                  <c:v>1.5099999900000001E-3</c:v>
                </c:pt>
                <c:pt idx="21365">
                  <c:v>1.5100799900000001E-3</c:v>
                </c:pt>
                <c:pt idx="21366">
                  <c:v>1.51015999E-3</c:v>
                </c:pt>
                <c:pt idx="21367">
                  <c:v>1.51023999E-3</c:v>
                </c:pt>
                <c:pt idx="21368">
                  <c:v>1.5103199899999999E-3</c:v>
                </c:pt>
                <c:pt idx="21369">
                  <c:v>1.5103999900000001E-3</c:v>
                </c:pt>
                <c:pt idx="21370">
                  <c:v>1.5104799900000001E-3</c:v>
                </c:pt>
                <c:pt idx="21371">
                  <c:v>1.51055999E-3</c:v>
                </c:pt>
                <c:pt idx="21372">
                  <c:v>1.51063999E-3</c:v>
                </c:pt>
                <c:pt idx="21373">
                  <c:v>1.5107199899999999E-3</c:v>
                </c:pt>
                <c:pt idx="21374">
                  <c:v>1.5107999899999999E-3</c:v>
                </c:pt>
                <c:pt idx="21375">
                  <c:v>1.5108799900000001E-3</c:v>
                </c:pt>
                <c:pt idx="21376">
                  <c:v>1.51095999E-3</c:v>
                </c:pt>
                <c:pt idx="21377">
                  <c:v>1.51103999E-3</c:v>
                </c:pt>
                <c:pt idx="21378">
                  <c:v>1.51111999E-3</c:v>
                </c:pt>
                <c:pt idx="21379">
                  <c:v>1.5111999899999999E-3</c:v>
                </c:pt>
                <c:pt idx="21380">
                  <c:v>1.5112799900000001E-3</c:v>
                </c:pt>
                <c:pt idx="21381">
                  <c:v>1.51135999E-3</c:v>
                </c:pt>
                <c:pt idx="21382">
                  <c:v>1.51143999E-3</c:v>
                </c:pt>
                <c:pt idx="21383">
                  <c:v>1.51151999E-3</c:v>
                </c:pt>
                <c:pt idx="21384">
                  <c:v>1.5115999899999999E-3</c:v>
                </c:pt>
                <c:pt idx="21385">
                  <c:v>1.5116799900000001E-3</c:v>
                </c:pt>
                <c:pt idx="21386">
                  <c:v>1.5117599900000001E-3</c:v>
                </c:pt>
                <c:pt idx="21387">
                  <c:v>1.51183999E-3</c:v>
                </c:pt>
                <c:pt idx="21388">
                  <c:v>1.51191999E-3</c:v>
                </c:pt>
                <c:pt idx="21389">
                  <c:v>1.5119999899999999E-3</c:v>
                </c:pt>
                <c:pt idx="21390">
                  <c:v>1.5120799900000001E-3</c:v>
                </c:pt>
                <c:pt idx="21391">
                  <c:v>1.5121599900000001E-3</c:v>
                </c:pt>
                <c:pt idx="21392">
                  <c:v>1.51223999E-3</c:v>
                </c:pt>
                <c:pt idx="21393">
                  <c:v>1.51231999E-3</c:v>
                </c:pt>
                <c:pt idx="21394">
                  <c:v>1.5123999899999999E-3</c:v>
                </c:pt>
                <c:pt idx="21395">
                  <c:v>1.5124799899999999E-3</c:v>
                </c:pt>
                <c:pt idx="21396">
                  <c:v>1.5125599900000001E-3</c:v>
                </c:pt>
                <c:pt idx="21397">
                  <c:v>1.51263999E-3</c:v>
                </c:pt>
                <c:pt idx="21398">
                  <c:v>1.51271999E-3</c:v>
                </c:pt>
                <c:pt idx="21399">
                  <c:v>1.5127999899999999E-3</c:v>
                </c:pt>
                <c:pt idx="21400">
                  <c:v>1.5128799899999999E-3</c:v>
                </c:pt>
                <c:pt idx="21401">
                  <c:v>1.5129599900000001E-3</c:v>
                </c:pt>
                <c:pt idx="21402">
                  <c:v>1.51303999E-3</c:v>
                </c:pt>
                <c:pt idx="21403">
                  <c:v>1.51311999E-3</c:v>
                </c:pt>
                <c:pt idx="21404">
                  <c:v>1.51319999E-3</c:v>
                </c:pt>
                <c:pt idx="21405">
                  <c:v>1.5132799899999999E-3</c:v>
                </c:pt>
                <c:pt idx="21406">
                  <c:v>1.5133599900000001E-3</c:v>
                </c:pt>
                <c:pt idx="21407">
                  <c:v>1.5134399900000001E-3</c:v>
                </c:pt>
                <c:pt idx="21408">
                  <c:v>1.51351999E-3</c:v>
                </c:pt>
                <c:pt idx="21409">
                  <c:v>1.51359999E-3</c:v>
                </c:pt>
                <c:pt idx="21410">
                  <c:v>1.5136799899999999E-3</c:v>
                </c:pt>
                <c:pt idx="21411">
                  <c:v>1.5137599900000001E-3</c:v>
                </c:pt>
                <c:pt idx="21412">
                  <c:v>1.5138399900000001E-3</c:v>
                </c:pt>
                <c:pt idx="21413">
                  <c:v>1.51391999E-3</c:v>
                </c:pt>
                <c:pt idx="21414">
                  <c:v>1.51399999E-3</c:v>
                </c:pt>
                <c:pt idx="21415">
                  <c:v>1.5140799899999999E-3</c:v>
                </c:pt>
                <c:pt idx="21416">
                  <c:v>1.5141599899999999E-3</c:v>
                </c:pt>
                <c:pt idx="21417">
                  <c:v>1.5142399900000001E-3</c:v>
                </c:pt>
                <c:pt idx="21418">
                  <c:v>1.51431999E-3</c:v>
                </c:pt>
                <c:pt idx="21419">
                  <c:v>1.51439999E-3</c:v>
                </c:pt>
                <c:pt idx="21420">
                  <c:v>1.5144799899999999E-3</c:v>
                </c:pt>
                <c:pt idx="21421">
                  <c:v>1.5145599899999999E-3</c:v>
                </c:pt>
                <c:pt idx="21422">
                  <c:v>1.5146399900000001E-3</c:v>
                </c:pt>
                <c:pt idx="21423">
                  <c:v>1.51471999E-3</c:v>
                </c:pt>
                <c:pt idx="21424">
                  <c:v>1.51479999E-3</c:v>
                </c:pt>
                <c:pt idx="21425">
                  <c:v>1.51487999E-3</c:v>
                </c:pt>
                <c:pt idx="21426">
                  <c:v>1.5149599899999999E-3</c:v>
                </c:pt>
                <c:pt idx="21427">
                  <c:v>1.5150399900000001E-3</c:v>
                </c:pt>
                <c:pt idx="21428">
                  <c:v>1.51511999E-3</c:v>
                </c:pt>
                <c:pt idx="21429">
                  <c:v>1.51519999E-3</c:v>
                </c:pt>
                <c:pt idx="21430">
                  <c:v>1.51527999E-3</c:v>
                </c:pt>
                <c:pt idx="21431">
                  <c:v>1.5153599899999999E-3</c:v>
                </c:pt>
                <c:pt idx="21432">
                  <c:v>1.5154399900000001E-3</c:v>
                </c:pt>
                <c:pt idx="21433">
                  <c:v>1.5155199900000001E-3</c:v>
                </c:pt>
                <c:pt idx="21434">
                  <c:v>1.51559999E-3</c:v>
                </c:pt>
                <c:pt idx="21435">
                  <c:v>1.51567999E-3</c:v>
                </c:pt>
                <c:pt idx="21436">
                  <c:v>1.5157599899999999E-3</c:v>
                </c:pt>
                <c:pt idx="21437">
                  <c:v>1.5158399899999999E-3</c:v>
                </c:pt>
                <c:pt idx="21438">
                  <c:v>1.5159199900000001E-3</c:v>
                </c:pt>
                <c:pt idx="21439">
                  <c:v>1.51599999E-3</c:v>
                </c:pt>
                <c:pt idx="21440">
                  <c:v>1.51607999E-3</c:v>
                </c:pt>
                <c:pt idx="21441">
                  <c:v>1.5161599899999999E-3</c:v>
                </c:pt>
                <c:pt idx="21442">
                  <c:v>1.5162399899999999E-3</c:v>
                </c:pt>
                <c:pt idx="21443">
                  <c:v>1.5163199900000001E-3</c:v>
                </c:pt>
                <c:pt idx="21444">
                  <c:v>1.51639999E-3</c:v>
                </c:pt>
                <c:pt idx="21445">
                  <c:v>1.51647999E-3</c:v>
                </c:pt>
                <c:pt idx="21446">
                  <c:v>1.51655999E-3</c:v>
                </c:pt>
                <c:pt idx="21447">
                  <c:v>1.5166399899999999E-3</c:v>
                </c:pt>
                <c:pt idx="21448">
                  <c:v>1.5167199900000001E-3</c:v>
                </c:pt>
                <c:pt idx="21449">
                  <c:v>1.51679999E-3</c:v>
                </c:pt>
                <c:pt idx="21450">
                  <c:v>1.51687999E-3</c:v>
                </c:pt>
                <c:pt idx="21451">
                  <c:v>1.51695999E-3</c:v>
                </c:pt>
                <c:pt idx="21452">
                  <c:v>1.5170399899999999E-3</c:v>
                </c:pt>
                <c:pt idx="21453">
                  <c:v>1.5171199900000001E-3</c:v>
                </c:pt>
                <c:pt idx="21454">
                  <c:v>1.5171999900000001E-3</c:v>
                </c:pt>
                <c:pt idx="21455">
                  <c:v>1.51727999E-3</c:v>
                </c:pt>
                <c:pt idx="21456">
                  <c:v>1.51735999E-3</c:v>
                </c:pt>
                <c:pt idx="21457">
                  <c:v>1.5174399899999999E-3</c:v>
                </c:pt>
                <c:pt idx="21458">
                  <c:v>1.5175199900000001E-3</c:v>
                </c:pt>
                <c:pt idx="21459">
                  <c:v>1.5175999900000001E-3</c:v>
                </c:pt>
                <c:pt idx="21460">
                  <c:v>1.51767999E-3</c:v>
                </c:pt>
                <c:pt idx="21461">
                  <c:v>1.51775999E-3</c:v>
                </c:pt>
                <c:pt idx="21462">
                  <c:v>1.5178399899999999E-3</c:v>
                </c:pt>
                <c:pt idx="21463">
                  <c:v>1.5179199899999999E-3</c:v>
                </c:pt>
                <c:pt idx="21464">
                  <c:v>1.5179999900000001E-3</c:v>
                </c:pt>
                <c:pt idx="21465">
                  <c:v>1.51807999E-3</c:v>
                </c:pt>
                <c:pt idx="21466">
                  <c:v>1.51815999E-3</c:v>
                </c:pt>
                <c:pt idx="21467">
                  <c:v>1.51823999E-3</c:v>
                </c:pt>
                <c:pt idx="21468">
                  <c:v>1.5183199899999999E-3</c:v>
                </c:pt>
                <c:pt idx="21469">
                  <c:v>1.5183999900000001E-3</c:v>
                </c:pt>
                <c:pt idx="21470">
                  <c:v>1.51847999E-3</c:v>
                </c:pt>
                <c:pt idx="21471">
                  <c:v>1.51855999E-3</c:v>
                </c:pt>
                <c:pt idx="21472">
                  <c:v>1.51863999E-3</c:v>
                </c:pt>
                <c:pt idx="21473">
                  <c:v>1.5187199899999999E-3</c:v>
                </c:pt>
                <c:pt idx="21474">
                  <c:v>1.5187999900000001E-3</c:v>
                </c:pt>
                <c:pt idx="21475">
                  <c:v>1.5188799900000001E-3</c:v>
                </c:pt>
                <c:pt idx="21476">
                  <c:v>1.51895999E-3</c:v>
                </c:pt>
                <c:pt idx="21477">
                  <c:v>1.51903999E-3</c:v>
                </c:pt>
                <c:pt idx="21478">
                  <c:v>1.5191199899999999E-3</c:v>
                </c:pt>
                <c:pt idx="21479">
                  <c:v>1.5191999900000001E-3</c:v>
                </c:pt>
                <c:pt idx="21480">
                  <c:v>1.5192799900000001E-3</c:v>
                </c:pt>
                <c:pt idx="21481">
                  <c:v>1.51935999E-3</c:v>
                </c:pt>
                <c:pt idx="21482">
                  <c:v>1.51943999E-3</c:v>
                </c:pt>
                <c:pt idx="21483">
                  <c:v>1.5195199899999999E-3</c:v>
                </c:pt>
                <c:pt idx="21484">
                  <c:v>1.5195999899999999E-3</c:v>
                </c:pt>
                <c:pt idx="21485">
                  <c:v>1.5196799900000001E-3</c:v>
                </c:pt>
                <c:pt idx="21486">
                  <c:v>1.51975999E-3</c:v>
                </c:pt>
                <c:pt idx="21487">
                  <c:v>1.51983999E-3</c:v>
                </c:pt>
                <c:pt idx="21488">
                  <c:v>1.5199199899999999E-3</c:v>
                </c:pt>
                <c:pt idx="21489">
                  <c:v>1.5199999899999999E-3</c:v>
                </c:pt>
                <c:pt idx="21490">
                  <c:v>1.5200799900000001E-3</c:v>
                </c:pt>
                <c:pt idx="21491">
                  <c:v>1.52015999E-3</c:v>
                </c:pt>
                <c:pt idx="21492">
                  <c:v>1.52023999E-3</c:v>
                </c:pt>
                <c:pt idx="21493">
                  <c:v>1.52031999E-3</c:v>
                </c:pt>
                <c:pt idx="21494">
                  <c:v>1.5203999899999999E-3</c:v>
                </c:pt>
                <c:pt idx="21495">
                  <c:v>1.5204799900000001E-3</c:v>
                </c:pt>
                <c:pt idx="21496">
                  <c:v>1.5205599900000001E-3</c:v>
                </c:pt>
                <c:pt idx="21497">
                  <c:v>1.52063999E-3</c:v>
                </c:pt>
                <c:pt idx="21498">
                  <c:v>1.52071999E-3</c:v>
                </c:pt>
                <c:pt idx="21499">
                  <c:v>1.5207999899999999E-3</c:v>
                </c:pt>
                <c:pt idx="21500">
                  <c:v>1.5208799900000001E-3</c:v>
                </c:pt>
                <c:pt idx="21501">
                  <c:v>1.5209599900000001E-3</c:v>
                </c:pt>
                <c:pt idx="21502">
                  <c:v>1.52103999E-3</c:v>
                </c:pt>
                <c:pt idx="21503">
                  <c:v>1.52111999E-3</c:v>
                </c:pt>
                <c:pt idx="21504">
                  <c:v>1.5211999899999999E-3</c:v>
                </c:pt>
                <c:pt idx="21505">
                  <c:v>1.5212799899999999E-3</c:v>
                </c:pt>
                <c:pt idx="21506">
                  <c:v>1.5213599900000001E-3</c:v>
                </c:pt>
                <c:pt idx="21507">
                  <c:v>1.52143999E-3</c:v>
                </c:pt>
                <c:pt idx="21508">
                  <c:v>1.52151999E-3</c:v>
                </c:pt>
                <c:pt idx="21509">
                  <c:v>1.5215999899999999E-3</c:v>
                </c:pt>
                <c:pt idx="21510">
                  <c:v>1.5216799899999999E-3</c:v>
                </c:pt>
                <c:pt idx="21511">
                  <c:v>1.5217599900000001E-3</c:v>
                </c:pt>
                <c:pt idx="21512">
                  <c:v>1.52183999E-3</c:v>
                </c:pt>
                <c:pt idx="21513">
                  <c:v>1.52191999E-3</c:v>
                </c:pt>
                <c:pt idx="21514">
                  <c:v>1.52199999E-3</c:v>
                </c:pt>
                <c:pt idx="21515">
                  <c:v>1.5220799899999999E-3</c:v>
                </c:pt>
                <c:pt idx="21516">
                  <c:v>1.5221599900000001E-3</c:v>
                </c:pt>
                <c:pt idx="21517">
                  <c:v>1.52223999E-3</c:v>
                </c:pt>
                <c:pt idx="21518">
                  <c:v>1.52231999E-3</c:v>
                </c:pt>
                <c:pt idx="21519">
                  <c:v>1.52239999E-3</c:v>
                </c:pt>
                <c:pt idx="21520">
                  <c:v>1.5224799899999999E-3</c:v>
                </c:pt>
                <c:pt idx="21521">
                  <c:v>1.5225599900000001E-3</c:v>
                </c:pt>
                <c:pt idx="21522">
                  <c:v>1.5226399900000001E-3</c:v>
                </c:pt>
                <c:pt idx="21523">
                  <c:v>1.52271999E-3</c:v>
                </c:pt>
                <c:pt idx="21524">
                  <c:v>1.52279999E-3</c:v>
                </c:pt>
                <c:pt idx="21525">
                  <c:v>1.5228799899999999E-3</c:v>
                </c:pt>
                <c:pt idx="21526">
                  <c:v>1.5229599899999999E-3</c:v>
                </c:pt>
                <c:pt idx="21527">
                  <c:v>1.5230399900000001E-3</c:v>
                </c:pt>
                <c:pt idx="21528">
                  <c:v>1.52311999E-3</c:v>
                </c:pt>
                <c:pt idx="21529">
                  <c:v>1.52319999E-3</c:v>
                </c:pt>
                <c:pt idx="21530">
                  <c:v>1.5232799899999999E-3</c:v>
                </c:pt>
                <c:pt idx="21531">
                  <c:v>1.5233599899999999E-3</c:v>
                </c:pt>
                <c:pt idx="21532">
                  <c:v>1.5234399900000001E-3</c:v>
                </c:pt>
                <c:pt idx="21533">
                  <c:v>1.52351999E-3</c:v>
                </c:pt>
                <c:pt idx="21534">
                  <c:v>1.52359999E-3</c:v>
                </c:pt>
                <c:pt idx="21535">
                  <c:v>1.52367999E-3</c:v>
                </c:pt>
                <c:pt idx="21536">
                  <c:v>1.5237599899999999E-3</c:v>
                </c:pt>
                <c:pt idx="21537">
                  <c:v>1.5238399900000001E-3</c:v>
                </c:pt>
                <c:pt idx="21538">
                  <c:v>1.52391999E-3</c:v>
                </c:pt>
                <c:pt idx="21539">
                  <c:v>1.52399999E-3</c:v>
                </c:pt>
                <c:pt idx="21540">
                  <c:v>1.52407999E-3</c:v>
                </c:pt>
                <c:pt idx="21541">
                  <c:v>1.5241599899999999E-3</c:v>
                </c:pt>
                <c:pt idx="21542">
                  <c:v>1.5242399900000001E-3</c:v>
                </c:pt>
                <c:pt idx="21543">
                  <c:v>1.5243199900000001E-3</c:v>
                </c:pt>
                <c:pt idx="21544">
                  <c:v>1.52439999E-3</c:v>
                </c:pt>
                <c:pt idx="21545">
                  <c:v>1.52447999E-3</c:v>
                </c:pt>
                <c:pt idx="21546">
                  <c:v>1.5245599899999999E-3</c:v>
                </c:pt>
                <c:pt idx="21547">
                  <c:v>1.5246399900000001E-3</c:v>
                </c:pt>
                <c:pt idx="21548">
                  <c:v>1.5247199900000001E-3</c:v>
                </c:pt>
                <c:pt idx="21549">
                  <c:v>1.52479999E-3</c:v>
                </c:pt>
                <c:pt idx="21550">
                  <c:v>1.52487999E-3</c:v>
                </c:pt>
                <c:pt idx="21551">
                  <c:v>1.5249599899999999E-3</c:v>
                </c:pt>
                <c:pt idx="21552">
                  <c:v>1.5250399899999999E-3</c:v>
                </c:pt>
                <c:pt idx="21553">
                  <c:v>1.5251199900000001E-3</c:v>
                </c:pt>
                <c:pt idx="21554">
                  <c:v>1.52519999E-3</c:v>
                </c:pt>
                <c:pt idx="21555">
                  <c:v>1.52527999E-3</c:v>
                </c:pt>
                <c:pt idx="21556">
                  <c:v>1.52535999E-3</c:v>
                </c:pt>
                <c:pt idx="21557">
                  <c:v>1.5254399899999999E-3</c:v>
                </c:pt>
                <c:pt idx="21558">
                  <c:v>1.5255199900000001E-3</c:v>
                </c:pt>
                <c:pt idx="21559">
                  <c:v>1.52559999E-3</c:v>
                </c:pt>
                <c:pt idx="21560">
                  <c:v>1.52567999E-3</c:v>
                </c:pt>
                <c:pt idx="21561">
                  <c:v>1.52575999E-3</c:v>
                </c:pt>
                <c:pt idx="21562">
                  <c:v>1.5258399899999999E-3</c:v>
                </c:pt>
                <c:pt idx="21563">
                  <c:v>1.5259199900000001E-3</c:v>
                </c:pt>
                <c:pt idx="21564">
                  <c:v>1.5259999900000001E-3</c:v>
                </c:pt>
                <c:pt idx="21565">
                  <c:v>1.52607999E-3</c:v>
                </c:pt>
                <c:pt idx="21566">
                  <c:v>1.52615999E-3</c:v>
                </c:pt>
                <c:pt idx="21567">
                  <c:v>1.5262399899999999E-3</c:v>
                </c:pt>
                <c:pt idx="21568">
                  <c:v>1.5263199900000001E-3</c:v>
                </c:pt>
                <c:pt idx="21569">
                  <c:v>1.5263999900000001E-3</c:v>
                </c:pt>
                <c:pt idx="21570">
                  <c:v>1.52647999E-3</c:v>
                </c:pt>
                <c:pt idx="21571">
                  <c:v>1.52655999E-3</c:v>
                </c:pt>
                <c:pt idx="21572">
                  <c:v>1.5266399899999999E-3</c:v>
                </c:pt>
                <c:pt idx="21573">
                  <c:v>1.5267199899999999E-3</c:v>
                </c:pt>
                <c:pt idx="21574">
                  <c:v>1.5267999900000001E-3</c:v>
                </c:pt>
                <c:pt idx="21575">
                  <c:v>1.52687999E-3</c:v>
                </c:pt>
                <c:pt idx="21576">
                  <c:v>1.52695999E-3</c:v>
                </c:pt>
                <c:pt idx="21577">
                  <c:v>1.5270399899999999E-3</c:v>
                </c:pt>
                <c:pt idx="21578">
                  <c:v>1.5271199899999999E-3</c:v>
                </c:pt>
                <c:pt idx="21579">
                  <c:v>1.5271999900000001E-3</c:v>
                </c:pt>
                <c:pt idx="21580">
                  <c:v>1.52727999E-3</c:v>
                </c:pt>
                <c:pt idx="21581">
                  <c:v>1.52735999E-3</c:v>
                </c:pt>
                <c:pt idx="21582">
                  <c:v>1.52743999E-3</c:v>
                </c:pt>
                <c:pt idx="21583">
                  <c:v>1.5275199899999999E-3</c:v>
                </c:pt>
                <c:pt idx="21584">
                  <c:v>1.5275999900000001E-3</c:v>
                </c:pt>
                <c:pt idx="21585">
                  <c:v>1.5276799900000001E-3</c:v>
                </c:pt>
                <c:pt idx="21586">
                  <c:v>1.52775999E-3</c:v>
                </c:pt>
                <c:pt idx="21587">
                  <c:v>1.52783999E-3</c:v>
                </c:pt>
                <c:pt idx="21588">
                  <c:v>1.5279199899999999E-3</c:v>
                </c:pt>
                <c:pt idx="21589">
                  <c:v>1.5279999900000001E-3</c:v>
                </c:pt>
                <c:pt idx="21590">
                  <c:v>1.5280799900000001E-3</c:v>
                </c:pt>
                <c:pt idx="21591">
                  <c:v>1.52815999E-3</c:v>
                </c:pt>
                <c:pt idx="21592">
                  <c:v>1.52823999E-3</c:v>
                </c:pt>
                <c:pt idx="21593">
                  <c:v>1.5283199899999999E-3</c:v>
                </c:pt>
                <c:pt idx="21594">
                  <c:v>1.5283999899999999E-3</c:v>
                </c:pt>
                <c:pt idx="21595">
                  <c:v>1.5284799900000001E-3</c:v>
                </c:pt>
                <c:pt idx="21596">
                  <c:v>1.52855999E-3</c:v>
                </c:pt>
                <c:pt idx="21597">
                  <c:v>1.52863999E-3</c:v>
                </c:pt>
                <c:pt idx="21598">
                  <c:v>1.5287199899999999E-3</c:v>
                </c:pt>
                <c:pt idx="21599">
                  <c:v>1.5287999899999999E-3</c:v>
                </c:pt>
                <c:pt idx="21600">
                  <c:v>1.5288799900000001E-3</c:v>
                </c:pt>
                <c:pt idx="21601">
                  <c:v>1.52895999E-3</c:v>
                </c:pt>
                <c:pt idx="21602">
                  <c:v>1.52903999E-3</c:v>
                </c:pt>
                <c:pt idx="21603">
                  <c:v>1.52911999E-3</c:v>
                </c:pt>
                <c:pt idx="21604">
                  <c:v>1.5291999899999999E-3</c:v>
                </c:pt>
                <c:pt idx="21605">
                  <c:v>1.5292799900000001E-3</c:v>
                </c:pt>
                <c:pt idx="21606">
                  <c:v>1.52935999E-3</c:v>
                </c:pt>
                <c:pt idx="21607">
                  <c:v>1.52943999E-3</c:v>
                </c:pt>
                <c:pt idx="21608">
                  <c:v>1.52951999E-3</c:v>
                </c:pt>
                <c:pt idx="21609">
                  <c:v>1.5295999899999999E-3</c:v>
                </c:pt>
                <c:pt idx="21610">
                  <c:v>1.5296799900000001E-3</c:v>
                </c:pt>
                <c:pt idx="21611">
                  <c:v>1.5297599900000001E-3</c:v>
                </c:pt>
                <c:pt idx="21612">
                  <c:v>1.52983999E-3</c:v>
                </c:pt>
                <c:pt idx="21613">
                  <c:v>1.52991999E-3</c:v>
                </c:pt>
                <c:pt idx="21614">
                  <c:v>1.5299999899999999E-3</c:v>
                </c:pt>
                <c:pt idx="21615">
                  <c:v>1.5300799900000001E-3</c:v>
                </c:pt>
                <c:pt idx="21616">
                  <c:v>1.5301599900000001E-3</c:v>
                </c:pt>
                <c:pt idx="21617">
                  <c:v>1.53023999E-3</c:v>
                </c:pt>
                <c:pt idx="21618">
                  <c:v>1.53031999E-3</c:v>
                </c:pt>
                <c:pt idx="21619">
                  <c:v>1.5303999899999999E-3</c:v>
                </c:pt>
                <c:pt idx="21620">
                  <c:v>1.5304799899999999E-3</c:v>
                </c:pt>
                <c:pt idx="21621">
                  <c:v>1.5305599900000001E-3</c:v>
                </c:pt>
                <c:pt idx="21622">
                  <c:v>1.53063999E-3</c:v>
                </c:pt>
                <c:pt idx="21623">
                  <c:v>1.53071999E-3</c:v>
                </c:pt>
                <c:pt idx="21624">
                  <c:v>1.53079999E-3</c:v>
                </c:pt>
                <c:pt idx="21625">
                  <c:v>1.5308799899999999E-3</c:v>
                </c:pt>
                <c:pt idx="21626">
                  <c:v>1.5309599900000001E-3</c:v>
                </c:pt>
                <c:pt idx="21627">
                  <c:v>1.53103999E-3</c:v>
                </c:pt>
                <c:pt idx="21628">
                  <c:v>1.53111999E-3</c:v>
                </c:pt>
                <c:pt idx="21629">
                  <c:v>1.53119999E-3</c:v>
                </c:pt>
                <c:pt idx="21630">
                  <c:v>1.5312799899999999E-3</c:v>
                </c:pt>
                <c:pt idx="21631">
                  <c:v>1.5313599900000001E-3</c:v>
                </c:pt>
                <c:pt idx="21632">
                  <c:v>1.5314399900000001E-3</c:v>
                </c:pt>
                <c:pt idx="21633">
                  <c:v>1.53151999E-3</c:v>
                </c:pt>
                <c:pt idx="21634">
                  <c:v>1.53159999E-3</c:v>
                </c:pt>
                <c:pt idx="21635">
                  <c:v>1.5316799899999999E-3</c:v>
                </c:pt>
                <c:pt idx="21636">
                  <c:v>1.5317599900000001E-3</c:v>
                </c:pt>
                <c:pt idx="21637">
                  <c:v>1.5318399900000001E-3</c:v>
                </c:pt>
                <c:pt idx="21638">
                  <c:v>1.53191999E-3</c:v>
                </c:pt>
                <c:pt idx="21639">
                  <c:v>1.53199999E-3</c:v>
                </c:pt>
                <c:pt idx="21640">
                  <c:v>1.5320799899999999E-3</c:v>
                </c:pt>
                <c:pt idx="21641">
                  <c:v>1.5321599899999999E-3</c:v>
                </c:pt>
                <c:pt idx="21642">
                  <c:v>1.5322399900000001E-3</c:v>
                </c:pt>
                <c:pt idx="21643">
                  <c:v>1.53231999E-3</c:v>
                </c:pt>
                <c:pt idx="21644">
                  <c:v>1.53239999E-3</c:v>
                </c:pt>
                <c:pt idx="21645">
                  <c:v>1.5324799899999999E-3</c:v>
                </c:pt>
                <c:pt idx="21646">
                  <c:v>1.5325599899999999E-3</c:v>
                </c:pt>
                <c:pt idx="21647">
                  <c:v>1.5326399900000001E-3</c:v>
                </c:pt>
                <c:pt idx="21648">
                  <c:v>1.53271999E-3</c:v>
                </c:pt>
                <c:pt idx="21649">
                  <c:v>1.53279999E-3</c:v>
                </c:pt>
                <c:pt idx="21650">
                  <c:v>1.53287999E-3</c:v>
                </c:pt>
                <c:pt idx="21651">
                  <c:v>1.5329599899999999E-3</c:v>
                </c:pt>
                <c:pt idx="21652">
                  <c:v>1.5330399900000001E-3</c:v>
                </c:pt>
                <c:pt idx="21653">
                  <c:v>1.5331199900000001E-3</c:v>
                </c:pt>
                <c:pt idx="21654">
                  <c:v>1.53319999E-3</c:v>
                </c:pt>
                <c:pt idx="21655">
                  <c:v>1.53327999E-3</c:v>
                </c:pt>
                <c:pt idx="21656">
                  <c:v>1.5333599899999999E-3</c:v>
                </c:pt>
                <c:pt idx="21657">
                  <c:v>1.5334399900000001E-3</c:v>
                </c:pt>
                <c:pt idx="21658">
                  <c:v>1.5335199900000001E-3</c:v>
                </c:pt>
                <c:pt idx="21659">
                  <c:v>1.53359999E-3</c:v>
                </c:pt>
                <c:pt idx="21660">
                  <c:v>1.53367999E-3</c:v>
                </c:pt>
                <c:pt idx="21661">
                  <c:v>1.5337599899999999E-3</c:v>
                </c:pt>
                <c:pt idx="21662">
                  <c:v>1.5338399899999999E-3</c:v>
                </c:pt>
                <c:pt idx="21663">
                  <c:v>1.5339199900000001E-3</c:v>
                </c:pt>
                <c:pt idx="21664">
                  <c:v>1.53399999E-3</c:v>
                </c:pt>
                <c:pt idx="21665">
                  <c:v>1.53407999E-3</c:v>
                </c:pt>
                <c:pt idx="21666">
                  <c:v>1.5341599899999999E-3</c:v>
                </c:pt>
                <c:pt idx="21667">
                  <c:v>1.5342399899999999E-3</c:v>
                </c:pt>
                <c:pt idx="21668">
                  <c:v>1.5343199900000001E-3</c:v>
                </c:pt>
                <c:pt idx="21669">
                  <c:v>1.53439999E-3</c:v>
                </c:pt>
                <c:pt idx="21670">
                  <c:v>1.53447999E-3</c:v>
                </c:pt>
                <c:pt idx="21671">
                  <c:v>1.53455999E-3</c:v>
                </c:pt>
                <c:pt idx="21672">
                  <c:v>1.5346399899999999E-3</c:v>
                </c:pt>
                <c:pt idx="21673">
                  <c:v>1.5347199900000001E-3</c:v>
                </c:pt>
                <c:pt idx="21674">
                  <c:v>1.53479999E-3</c:v>
                </c:pt>
                <c:pt idx="21675">
                  <c:v>1.53487999E-3</c:v>
                </c:pt>
                <c:pt idx="21676">
                  <c:v>1.53495999E-3</c:v>
                </c:pt>
                <c:pt idx="21677">
                  <c:v>1.5350399899999999E-3</c:v>
                </c:pt>
                <c:pt idx="21678">
                  <c:v>1.5351199900000001E-3</c:v>
                </c:pt>
                <c:pt idx="21679">
                  <c:v>1.5351999900000001E-3</c:v>
                </c:pt>
                <c:pt idx="21680">
                  <c:v>1.53527999E-3</c:v>
                </c:pt>
                <c:pt idx="21681">
                  <c:v>1.53535999E-3</c:v>
                </c:pt>
                <c:pt idx="21682">
                  <c:v>1.5354399899999999E-3</c:v>
                </c:pt>
                <c:pt idx="21683">
                  <c:v>1.5355199899999999E-3</c:v>
                </c:pt>
                <c:pt idx="21684">
                  <c:v>1.5355999900000001E-3</c:v>
                </c:pt>
                <c:pt idx="21685">
                  <c:v>1.53567999E-3</c:v>
                </c:pt>
                <c:pt idx="21686">
                  <c:v>1.53575999E-3</c:v>
                </c:pt>
                <c:pt idx="21687">
                  <c:v>1.5358399899999999E-3</c:v>
                </c:pt>
                <c:pt idx="21688">
                  <c:v>1.5359199899999999E-3</c:v>
                </c:pt>
                <c:pt idx="21689">
                  <c:v>1.5359999900000001E-3</c:v>
                </c:pt>
                <c:pt idx="21690">
                  <c:v>1.53607999E-3</c:v>
                </c:pt>
                <c:pt idx="21691">
                  <c:v>1.53615999E-3</c:v>
                </c:pt>
                <c:pt idx="21692">
                  <c:v>1.53623999E-3</c:v>
                </c:pt>
                <c:pt idx="21693">
                  <c:v>1.5363199899999999E-3</c:v>
                </c:pt>
                <c:pt idx="21694">
                  <c:v>1.5363999900000001E-3</c:v>
                </c:pt>
                <c:pt idx="21695">
                  <c:v>1.53647999E-3</c:v>
                </c:pt>
                <c:pt idx="21696">
                  <c:v>1.53655999E-3</c:v>
                </c:pt>
                <c:pt idx="21697">
                  <c:v>1.53663999E-3</c:v>
                </c:pt>
                <c:pt idx="21698">
                  <c:v>1.5367199899999999E-3</c:v>
                </c:pt>
                <c:pt idx="21699">
                  <c:v>1.5367999900000001E-3</c:v>
                </c:pt>
                <c:pt idx="21700">
                  <c:v>1.5368799900000001E-3</c:v>
                </c:pt>
                <c:pt idx="21701">
                  <c:v>1.53695999E-3</c:v>
                </c:pt>
                <c:pt idx="21702">
                  <c:v>1.53703999E-3</c:v>
                </c:pt>
                <c:pt idx="21703">
                  <c:v>1.5371199899999999E-3</c:v>
                </c:pt>
                <c:pt idx="21704">
                  <c:v>1.5371999900000001E-3</c:v>
                </c:pt>
                <c:pt idx="21705">
                  <c:v>1.5372799900000001E-3</c:v>
                </c:pt>
                <c:pt idx="21706">
                  <c:v>1.53735999E-3</c:v>
                </c:pt>
                <c:pt idx="21707">
                  <c:v>1.53743999E-3</c:v>
                </c:pt>
                <c:pt idx="21708">
                  <c:v>1.5375199899999999E-3</c:v>
                </c:pt>
                <c:pt idx="21709">
                  <c:v>1.5375999899999999E-3</c:v>
                </c:pt>
                <c:pt idx="21710">
                  <c:v>1.5376799900000001E-3</c:v>
                </c:pt>
                <c:pt idx="21711">
                  <c:v>1.53775999E-3</c:v>
                </c:pt>
                <c:pt idx="21712">
                  <c:v>1.53783999E-3</c:v>
                </c:pt>
                <c:pt idx="21713">
                  <c:v>1.53791999E-3</c:v>
                </c:pt>
                <c:pt idx="21714">
                  <c:v>1.5379999899999999E-3</c:v>
                </c:pt>
                <c:pt idx="21715">
                  <c:v>1.5380799900000001E-3</c:v>
                </c:pt>
                <c:pt idx="21716">
                  <c:v>1.53815999E-3</c:v>
                </c:pt>
                <c:pt idx="21717">
                  <c:v>1.53823999E-3</c:v>
                </c:pt>
                <c:pt idx="21718">
                  <c:v>1.53831999E-3</c:v>
                </c:pt>
                <c:pt idx="21719">
                  <c:v>1.5383999899999999E-3</c:v>
                </c:pt>
                <c:pt idx="21720">
                  <c:v>1.5384799900000001E-3</c:v>
                </c:pt>
                <c:pt idx="21721">
                  <c:v>1.5385599900000001E-3</c:v>
                </c:pt>
                <c:pt idx="21722">
                  <c:v>1.53863999E-3</c:v>
                </c:pt>
                <c:pt idx="21723">
                  <c:v>1.53871999E-3</c:v>
                </c:pt>
                <c:pt idx="21724">
                  <c:v>1.5387999899999999E-3</c:v>
                </c:pt>
                <c:pt idx="21725">
                  <c:v>1.5388799900000001E-3</c:v>
                </c:pt>
                <c:pt idx="21726">
                  <c:v>1.5389599900000001E-3</c:v>
                </c:pt>
                <c:pt idx="21727">
                  <c:v>1.53903999E-3</c:v>
                </c:pt>
                <c:pt idx="21728">
                  <c:v>1.53911999E-3</c:v>
                </c:pt>
                <c:pt idx="21729">
                  <c:v>1.5391999899999999E-3</c:v>
                </c:pt>
                <c:pt idx="21730">
                  <c:v>1.5392799899999999E-3</c:v>
                </c:pt>
                <c:pt idx="21731">
                  <c:v>1.5393599900000001E-3</c:v>
                </c:pt>
                <c:pt idx="21732">
                  <c:v>1.53943999E-3</c:v>
                </c:pt>
                <c:pt idx="21733">
                  <c:v>1.53951999E-3</c:v>
                </c:pt>
                <c:pt idx="21734">
                  <c:v>1.5395999899999999E-3</c:v>
                </c:pt>
                <c:pt idx="21735">
                  <c:v>1.5396799899999999E-3</c:v>
                </c:pt>
                <c:pt idx="21736">
                  <c:v>1.5397599900000001E-3</c:v>
                </c:pt>
                <c:pt idx="21737">
                  <c:v>1.53983999E-3</c:v>
                </c:pt>
                <c:pt idx="21738">
                  <c:v>1.53991999E-3</c:v>
                </c:pt>
                <c:pt idx="21739">
                  <c:v>1.53999999E-3</c:v>
                </c:pt>
                <c:pt idx="21740">
                  <c:v>1.5400799899999999E-3</c:v>
                </c:pt>
                <c:pt idx="21741">
                  <c:v>1.5401599900000001E-3</c:v>
                </c:pt>
                <c:pt idx="21742">
                  <c:v>1.5402399900000001E-3</c:v>
                </c:pt>
                <c:pt idx="21743">
                  <c:v>1.54031999E-3</c:v>
                </c:pt>
                <c:pt idx="21744">
                  <c:v>1.54039999E-3</c:v>
                </c:pt>
                <c:pt idx="21745">
                  <c:v>1.5404799899999999E-3</c:v>
                </c:pt>
                <c:pt idx="21746">
                  <c:v>1.5405599900000001E-3</c:v>
                </c:pt>
                <c:pt idx="21747">
                  <c:v>1.5406399900000001E-3</c:v>
                </c:pt>
                <c:pt idx="21748">
                  <c:v>1.54071999E-3</c:v>
                </c:pt>
                <c:pt idx="21749">
                  <c:v>1.54079999E-3</c:v>
                </c:pt>
                <c:pt idx="21750">
                  <c:v>1.5408799899999999E-3</c:v>
                </c:pt>
                <c:pt idx="21751">
                  <c:v>1.5409599899999999E-3</c:v>
                </c:pt>
                <c:pt idx="21752">
                  <c:v>1.5410399900000001E-3</c:v>
                </c:pt>
                <c:pt idx="21753">
                  <c:v>1.54111999E-3</c:v>
                </c:pt>
                <c:pt idx="21754">
                  <c:v>1.54119999E-3</c:v>
                </c:pt>
                <c:pt idx="21755">
                  <c:v>1.5412799899999999E-3</c:v>
                </c:pt>
                <c:pt idx="21756">
                  <c:v>1.5413599899999999E-3</c:v>
                </c:pt>
                <c:pt idx="21757">
                  <c:v>1.5414399900000001E-3</c:v>
                </c:pt>
                <c:pt idx="21758">
                  <c:v>1.54151999E-3</c:v>
                </c:pt>
                <c:pt idx="21759">
                  <c:v>1.54159999E-3</c:v>
                </c:pt>
                <c:pt idx="21760">
                  <c:v>1.54167999E-3</c:v>
                </c:pt>
                <c:pt idx="21761">
                  <c:v>1.5417599899999999E-3</c:v>
                </c:pt>
                <c:pt idx="21762">
                  <c:v>1.5418399900000001E-3</c:v>
                </c:pt>
                <c:pt idx="21763">
                  <c:v>1.54191999E-3</c:v>
                </c:pt>
                <c:pt idx="21764">
                  <c:v>1.54199999E-3</c:v>
                </c:pt>
                <c:pt idx="21765">
                  <c:v>1.54207999E-3</c:v>
                </c:pt>
                <c:pt idx="21766">
                  <c:v>1.5421599899999999E-3</c:v>
                </c:pt>
                <c:pt idx="21767">
                  <c:v>1.5422399900000001E-3</c:v>
                </c:pt>
                <c:pt idx="21768">
                  <c:v>1.5423199900000001E-3</c:v>
                </c:pt>
                <c:pt idx="21769">
                  <c:v>1.54239999E-3</c:v>
                </c:pt>
                <c:pt idx="21770">
                  <c:v>1.54247999E-3</c:v>
                </c:pt>
                <c:pt idx="21771">
                  <c:v>1.5425599899999999E-3</c:v>
                </c:pt>
                <c:pt idx="21772">
                  <c:v>1.5426399899999999E-3</c:v>
                </c:pt>
                <c:pt idx="21773">
                  <c:v>1.5427199900000001E-3</c:v>
                </c:pt>
                <c:pt idx="21774">
                  <c:v>1.54279999E-3</c:v>
                </c:pt>
                <c:pt idx="21775">
                  <c:v>1.54287999E-3</c:v>
                </c:pt>
                <c:pt idx="21776">
                  <c:v>1.5429599899999999E-3</c:v>
                </c:pt>
                <c:pt idx="21777">
                  <c:v>1.5430399899999999E-3</c:v>
                </c:pt>
                <c:pt idx="21778">
                  <c:v>1.5431199900000001E-3</c:v>
                </c:pt>
                <c:pt idx="21779">
                  <c:v>1.54319999E-3</c:v>
                </c:pt>
                <c:pt idx="21780">
                  <c:v>1.54327999E-3</c:v>
                </c:pt>
                <c:pt idx="21781">
                  <c:v>1.54335999E-3</c:v>
                </c:pt>
                <c:pt idx="21782">
                  <c:v>1.5434399899999999E-3</c:v>
                </c:pt>
                <c:pt idx="21783">
                  <c:v>1.5435199900000001E-3</c:v>
                </c:pt>
                <c:pt idx="21784">
                  <c:v>1.54359999E-3</c:v>
                </c:pt>
                <c:pt idx="21785">
                  <c:v>1.54367999E-3</c:v>
                </c:pt>
                <c:pt idx="21786">
                  <c:v>1.54375999E-3</c:v>
                </c:pt>
                <c:pt idx="21787">
                  <c:v>1.5438399899999999E-3</c:v>
                </c:pt>
                <c:pt idx="21788">
                  <c:v>1.5439199900000001E-3</c:v>
                </c:pt>
                <c:pt idx="21789">
                  <c:v>1.5439999900000001E-3</c:v>
                </c:pt>
                <c:pt idx="21790">
                  <c:v>1.54407999E-3</c:v>
                </c:pt>
                <c:pt idx="21791">
                  <c:v>1.54415999E-3</c:v>
                </c:pt>
                <c:pt idx="21792">
                  <c:v>1.5442399899999999E-3</c:v>
                </c:pt>
                <c:pt idx="21793">
                  <c:v>1.5443199900000001E-3</c:v>
                </c:pt>
                <c:pt idx="21794">
                  <c:v>1.5443999900000001E-3</c:v>
                </c:pt>
                <c:pt idx="21795">
                  <c:v>1.54447999E-3</c:v>
                </c:pt>
                <c:pt idx="21796">
                  <c:v>1.54455999E-3</c:v>
                </c:pt>
                <c:pt idx="21797">
                  <c:v>1.5446399899999999E-3</c:v>
                </c:pt>
                <c:pt idx="21798">
                  <c:v>1.5447199899999999E-3</c:v>
                </c:pt>
                <c:pt idx="21799">
                  <c:v>1.5447999900000001E-3</c:v>
                </c:pt>
                <c:pt idx="21800">
                  <c:v>1.54487999E-3</c:v>
                </c:pt>
                <c:pt idx="21801">
                  <c:v>1.54495999E-3</c:v>
                </c:pt>
                <c:pt idx="21802">
                  <c:v>1.54503999E-3</c:v>
                </c:pt>
                <c:pt idx="21803">
                  <c:v>1.5451199899999999E-3</c:v>
                </c:pt>
                <c:pt idx="21804">
                  <c:v>1.5451999900000001E-3</c:v>
                </c:pt>
                <c:pt idx="21805">
                  <c:v>1.54527999E-3</c:v>
                </c:pt>
                <c:pt idx="21806">
                  <c:v>1.54535999E-3</c:v>
                </c:pt>
                <c:pt idx="21807">
                  <c:v>1.54543999E-3</c:v>
                </c:pt>
                <c:pt idx="21808">
                  <c:v>1.5455199899999999E-3</c:v>
                </c:pt>
                <c:pt idx="21809">
                  <c:v>1.5455999900000001E-3</c:v>
                </c:pt>
                <c:pt idx="21810">
                  <c:v>1.5456799900000001E-3</c:v>
                </c:pt>
                <c:pt idx="21811">
                  <c:v>1.54575999E-3</c:v>
                </c:pt>
                <c:pt idx="21812">
                  <c:v>1.54583999E-3</c:v>
                </c:pt>
                <c:pt idx="21813">
                  <c:v>1.5459199899999999E-3</c:v>
                </c:pt>
                <c:pt idx="21814">
                  <c:v>1.5459999900000001E-3</c:v>
                </c:pt>
                <c:pt idx="21815">
                  <c:v>1.5460799900000001E-3</c:v>
                </c:pt>
                <c:pt idx="21816">
                  <c:v>1.54615999E-3</c:v>
                </c:pt>
                <c:pt idx="21817">
                  <c:v>1.54623999E-3</c:v>
                </c:pt>
                <c:pt idx="21818">
                  <c:v>1.5463199899999999E-3</c:v>
                </c:pt>
                <c:pt idx="21819">
                  <c:v>1.5463999899999999E-3</c:v>
                </c:pt>
                <c:pt idx="21820">
                  <c:v>1.5464799900000001E-3</c:v>
                </c:pt>
                <c:pt idx="21821">
                  <c:v>1.54655999E-3</c:v>
                </c:pt>
                <c:pt idx="21822">
                  <c:v>1.54663999E-3</c:v>
                </c:pt>
                <c:pt idx="21823">
                  <c:v>1.5467199899999999E-3</c:v>
                </c:pt>
                <c:pt idx="21824">
                  <c:v>1.5467999899999999E-3</c:v>
                </c:pt>
                <c:pt idx="21825">
                  <c:v>1.5468799900000001E-3</c:v>
                </c:pt>
                <c:pt idx="21826">
                  <c:v>1.54695999E-3</c:v>
                </c:pt>
                <c:pt idx="21827">
                  <c:v>1.54703999E-3</c:v>
                </c:pt>
                <c:pt idx="21828">
                  <c:v>1.54711999E-3</c:v>
                </c:pt>
                <c:pt idx="21829">
                  <c:v>1.5471999899999999E-3</c:v>
                </c:pt>
                <c:pt idx="21830">
                  <c:v>1.5472799900000001E-3</c:v>
                </c:pt>
                <c:pt idx="21831">
                  <c:v>1.5473599900000001E-3</c:v>
                </c:pt>
                <c:pt idx="21832">
                  <c:v>1.54743999E-3</c:v>
                </c:pt>
                <c:pt idx="21833">
                  <c:v>1.54751999E-3</c:v>
                </c:pt>
                <c:pt idx="21834">
                  <c:v>1.5475999899999999E-3</c:v>
                </c:pt>
                <c:pt idx="21835">
                  <c:v>1.5476799900000001E-3</c:v>
                </c:pt>
                <c:pt idx="21836">
                  <c:v>1.5477599900000001E-3</c:v>
                </c:pt>
                <c:pt idx="21837">
                  <c:v>1.54783999E-3</c:v>
                </c:pt>
                <c:pt idx="21838">
                  <c:v>1.54791999E-3</c:v>
                </c:pt>
                <c:pt idx="21839">
                  <c:v>1.5479999899999999E-3</c:v>
                </c:pt>
                <c:pt idx="21840">
                  <c:v>1.5480799899999999E-3</c:v>
                </c:pt>
                <c:pt idx="21841">
                  <c:v>1.5481599900000001E-3</c:v>
                </c:pt>
                <c:pt idx="21842">
                  <c:v>1.54823999E-3</c:v>
                </c:pt>
                <c:pt idx="21843">
                  <c:v>1.54831999E-3</c:v>
                </c:pt>
                <c:pt idx="21844">
                  <c:v>1.5483999899999999E-3</c:v>
                </c:pt>
                <c:pt idx="21845">
                  <c:v>1.5484799899999999E-3</c:v>
                </c:pt>
                <c:pt idx="21846">
                  <c:v>1.5485599900000001E-3</c:v>
                </c:pt>
                <c:pt idx="21847">
                  <c:v>1.54863999E-3</c:v>
                </c:pt>
                <c:pt idx="21848">
                  <c:v>1.54871999E-3</c:v>
                </c:pt>
                <c:pt idx="21849">
                  <c:v>1.54879999E-3</c:v>
                </c:pt>
                <c:pt idx="21850">
                  <c:v>1.5488799899999999E-3</c:v>
                </c:pt>
                <c:pt idx="21851">
                  <c:v>1.5489599900000001E-3</c:v>
                </c:pt>
                <c:pt idx="21852">
                  <c:v>1.54903999E-3</c:v>
                </c:pt>
                <c:pt idx="21853">
                  <c:v>1.54911999E-3</c:v>
                </c:pt>
                <c:pt idx="21854">
                  <c:v>1.54919999E-3</c:v>
                </c:pt>
                <c:pt idx="21855">
                  <c:v>1.5492799899999999E-3</c:v>
                </c:pt>
                <c:pt idx="21856">
                  <c:v>1.5493599900000001E-3</c:v>
                </c:pt>
                <c:pt idx="21857">
                  <c:v>1.5494399900000001E-3</c:v>
                </c:pt>
                <c:pt idx="21858">
                  <c:v>1.54951999E-3</c:v>
                </c:pt>
                <c:pt idx="21859">
                  <c:v>1.54959999E-3</c:v>
                </c:pt>
                <c:pt idx="21860">
                  <c:v>1.5496799899999999E-3</c:v>
                </c:pt>
                <c:pt idx="21861">
                  <c:v>1.5497599899999999E-3</c:v>
                </c:pt>
                <c:pt idx="21862">
                  <c:v>1.5498399900000001E-3</c:v>
                </c:pt>
                <c:pt idx="21863">
                  <c:v>1.54991999E-3</c:v>
                </c:pt>
                <c:pt idx="21864">
                  <c:v>1.54999999E-3</c:v>
                </c:pt>
                <c:pt idx="21865">
                  <c:v>1.5500799899999999E-3</c:v>
                </c:pt>
                <c:pt idx="21866">
                  <c:v>1.5501599899999999E-3</c:v>
                </c:pt>
                <c:pt idx="21867">
                  <c:v>1.5502399900000001E-3</c:v>
                </c:pt>
                <c:pt idx="21868">
                  <c:v>1.55031999E-3</c:v>
                </c:pt>
                <c:pt idx="21869">
                  <c:v>1.55039999E-3</c:v>
                </c:pt>
                <c:pt idx="21870">
                  <c:v>1.55047999E-3</c:v>
                </c:pt>
                <c:pt idx="21871">
                  <c:v>1.5505599899999999E-3</c:v>
                </c:pt>
                <c:pt idx="21872">
                  <c:v>1.5506399900000001E-3</c:v>
                </c:pt>
                <c:pt idx="21873">
                  <c:v>1.55071999E-3</c:v>
                </c:pt>
                <c:pt idx="21874">
                  <c:v>1.55079999E-3</c:v>
                </c:pt>
                <c:pt idx="21875">
                  <c:v>1.55087999E-3</c:v>
                </c:pt>
                <c:pt idx="21876">
                  <c:v>1.5509599899999999E-3</c:v>
                </c:pt>
                <c:pt idx="21877">
                  <c:v>1.5510399900000001E-3</c:v>
                </c:pt>
                <c:pt idx="21878">
                  <c:v>1.5511199900000001E-3</c:v>
                </c:pt>
                <c:pt idx="21879">
                  <c:v>1.55119999E-3</c:v>
                </c:pt>
                <c:pt idx="21880">
                  <c:v>1.55127999E-3</c:v>
                </c:pt>
                <c:pt idx="21881">
                  <c:v>1.5513599899999999E-3</c:v>
                </c:pt>
                <c:pt idx="21882">
                  <c:v>1.5514399900000001E-3</c:v>
                </c:pt>
                <c:pt idx="21883">
                  <c:v>1.5515199900000001E-3</c:v>
                </c:pt>
                <c:pt idx="21884">
                  <c:v>1.55159999E-3</c:v>
                </c:pt>
                <c:pt idx="21885">
                  <c:v>1.55167999E-3</c:v>
                </c:pt>
                <c:pt idx="21886">
                  <c:v>1.5517599899999999E-3</c:v>
                </c:pt>
                <c:pt idx="21887">
                  <c:v>1.5518399899999999E-3</c:v>
                </c:pt>
                <c:pt idx="21888">
                  <c:v>1.5519199900000001E-3</c:v>
                </c:pt>
                <c:pt idx="21889">
                  <c:v>1.55199999E-3</c:v>
                </c:pt>
                <c:pt idx="21890">
                  <c:v>1.55207999E-3</c:v>
                </c:pt>
                <c:pt idx="21891">
                  <c:v>1.55215999E-3</c:v>
                </c:pt>
                <c:pt idx="21892">
                  <c:v>1.5522399899999999E-3</c:v>
                </c:pt>
                <c:pt idx="21893">
                  <c:v>1.5523199900000001E-3</c:v>
                </c:pt>
                <c:pt idx="21894">
                  <c:v>1.55239999E-3</c:v>
                </c:pt>
                <c:pt idx="21895">
                  <c:v>1.55247999E-3</c:v>
                </c:pt>
                <c:pt idx="21896">
                  <c:v>1.55255999E-3</c:v>
                </c:pt>
                <c:pt idx="21897">
                  <c:v>1.5526399899999999E-3</c:v>
                </c:pt>
                <c:pt idx="21898">
                  <c:v>1.5527199900000001E-3</c:v>
                </c:pt>
                <c:pt idx="21899">
                  <c:v>1.5527999900000001E-3</c:v>
                </c:pt>
                <c:pt idx="21900">
                  <c:v>1.55287999E-3</c:v>
                </c:pt>
                <c:pt idx="21901">
                  <c:v>1.55295999E-3</c:v>
                </c:pt>
                <c:pt idx="21902">
                  <c:v>1.5530399899999999E-3</c:v>
                </c:pt>
                <c:pt idx="21903">
                  <c:v>1.5531199900000001E-3</c:v>
                </c:pt>
                <c:pt idx="21904">
                  <c:v>1.5531999900000001E-3</c:v>
                </c:pt>
                <c:pt idx="21905">
                  <c:v>1.55327999E-3</c:v>
                </c:pt>
                <c:pt idx="21906">
                  <c:v>1.55335999E-3</c:v>
                </c:pt>
                <c:pt idx="21907">
                  <c:v>1.5534399899999999E-3</c:v>
                </c:pt>
                <c:pt idx="21908">
                  <c:v>1.5535199899999999E-3</c:v>
                </c:pt>
                <c:pt idx="21909">
                  <c:v>1.5535999900000001E-3</c:v>
                </c:pt>
                <c:pt idx="21910">
                  <c:v>1.55367999E-3</c:v>
                </c:pt>
                <c:pt idx="21911">
                  <c:v>1.55375999E-3</c:v>
                </c:pt>
                <c:pt idx="21912">
                  <c:v>1.5538399899999999E-3</c:v>
                </c:pt>
                <c:pt idx="21913">
                  <c:v>1.5539199899999999E-3</c:v>
                </c:pt>
                <c:pt idx="21914">
                  <c:v>1.5539999900000001E-3</c:v>
                </c:pt>
                <c:pt idx="21915">
                  <c:v>1.55407999E-3</c:v>
                </c:pt>
                <c:pt idx="21916">
                  <c:v>1.55415999E-3</c:v>
                </c:pt>
                <c:pt idx="21917">
                  <c:v>1.55423999E-3</c:v>
                </c:pt>
                <c:pt idx="21918">
                  <c:v>1.5543199899999999E-3</c:v>
                </c:pt>
                <c:pt idx="21919">
                  <c:v>1.5543999900000001E-3</c:v>
                </c:pt>
                <c:pt idx="21920">
                  <c:v>1.5544799900000001E-3</c:v>
                </c:pt>
                <c:pt idx="21921">
                  <c:v>1.55455999E-3</c:v>
                </c:pt>
                <c:pt idx="21922">
                  <c:v>1.55463999E-3</c:v>
                </c:pt>
                <c:pt idx="21923">
                  <c:v>1.5547199899999999E-3</c:v>
                </c:pt>
                <c:pt idx="21924">
                  <c:v>1.5547999900000001E-3</c:v>
                </c:pt>
                <c:pt idx="21925">
                  <c:v>1.5548799900000001E-3</c:v>
                </c:pt>
                <c:pt idx="21926">
                  <c:v>1.55495999E-3</c:v>
                </c:pt>
                <c:pt idx="21927">
                  <c:v>1.55503999E-3</c:v>
                </c:pt>
                <c:pt idx="21928">
                  <c:v>1.5551199899999999E-3</c:v>
                </c:pt>
                <c:pt idx="21929">
                  <c:v>1.5551999899999999E-3</c:v>
                </c:pt>
                <c:pt idx="21930">
                  <c:v>1.5552799900000001E-3</c:v>
                </c:pt>
                <c:pt idx="21931">
                  <c:v>1.55535999E-3</c:v>
                </c:pt>
                <c:pt idx="21932">
                  <c:v>1.55543999E-3</c:v>
                </c:pt>
                <c:pt idx="21933">
                  <c:v>1.5555199899999999E-3</c:v>
                </c:pt>
                <c:pt idx="21934">
                  <c:v>1.5555999899999999E-3</c:v>
                </c:pt>
                <c:pt idx="21935">
                  <c:v>1.5556799900000001E-3</c:v>
                </c:pt>
                <c:pt idx="21936">
                  <c:v>1.55575999E-3</c:v>
                </c:pt>
                <c:pt idx="21937">
                  <c:v>1.55583999E-3</c:v>
                </c:pt>
                <c:pt idx="21938">
                  <c:v>1.55591999E-3</c:v>
                </c:pt>
                <c:pt idx="21939">
                  <c:v>1.5559999899999999E-3</c:v>
                </c:pt>
                <c:pt idx="21940">
                  <c:v>1.5560799900000001E-3</c:v>
                </c:pt>
                <c:pt idx="21941">
                  <c:v>1.55615999E-3</c:v>
                </c:pt>
                <c:pt idx="21942">
                  <c:v>1.55623999E-3</c:v>
                </c:pt>
                <c:pt idx="21943">
                  <c:v>1.55631999E-3</c:v>
                </c:pt>
                <c:pt idx="21944">
                  <c:v>1.5563999899999999E-3</c:v>
                </c:pt>
                <c:pt idx="21945">
                  <c:v>1.5564799900000001E-3</c:v>
                </c:pt>
                <c:pt idx="21946">
                  <c:v>1.5565599900000001E-3</c:v>
                </c:pt>
                <c:pt idx="21947">
                  <c:v>1.55663999E-3</c:v>
                </c:pt>
                <c:pt idx="21948">
                  <c:v>1.55671999E-3</c:v>
                </c:pt>
                <c:pt idx="21949">
                  <c:v>1.5567999899999999E-3</c:v>
                </c:pt>
                <c:pt idx="21950">
                  <c:v>1.5568799899999999E-3</c:v>
                </c:pt>
                <c:pt idx="21951">
                  <c:v>1.5569599900000001E-3</c:v>
                </c:pt>
                <c:pt idx="21952">
                  <c:v>1.55703999E-3</c:v>
                </c:pt>
                <c:pt idx="21953">
                  <c:v>1.55711999E-3</c:v>
                </c:pt>
                <c:pt idx="21954">
                  <c:v>1.5571999899999999E-3</c:v>
                </c:pt>
                <c:pt idx="21955">
                  <c:v>1.5572799899999999E-3</c:v>
                </c:pt>
                <c:pt idx="21956">
                  <c:v>1.5573599900000001E-3</c:v>
                </c:pt>
                <c:pt idx="21957">
                  <c:v>1.55743999E-3</c:v>
                </c:pt>
                <c:pt idx="21958">
                  <c:v>1.55751999E-3</c:v>
                </c:pt>
                <c:pt idx="21959">
                  <c:v>1.55759999E-3</c:v>
                </c:pt>
                <c:pt idx="21960">
                  <c:v>1.5576799899999999E-3</c:v>
                </c:pt>
                <c:pt idx="21961">
                  <c:v>1.5577599900000001E-3</c:v>
                </c:pt>
                <c:pt idx="21962">
                  <c:v>1.55783999E-3</c:v>
                </c:pt>
                <c:pt idx="21963">
                  <c:v>1.55791999E-3</c:v>
                </c:pt>
                <c:pt idx="21964">
                  <c:v>1.55799999E-3</c:v>
                </c:pt>
                <c:pt idx="21965">
                  <c:v>1.5580799899999999E-3</c:v>
                </c:pt>
                <c:pt idx="21966">
                  <c:v>1.5581599900000001E-3</c:v>
                </c:pt>
                <c:pt idx="21967">
                  <c:v>1.5582399900000001E-3</c:v>
                </c:pt>
                <c:pt idx="21968">
                  <c:v>1.55831999E-3</c:v>
                </c:pt>
                <c:pt idx="21969">
                  <c:v>1.55839999E-3</c:v>
                </c:pt>
                <c:pt idx="21970">
                  <c:v>1.5584799899999999E-3</c:v>
                </c:pt>
                <c:pt idx="21971">
                  <c:v>1.5585599900000001E-3</c:v>
                </c:pt>
                <c:pt idx="21972">
                  <c:v>1.5586399900000001E-3</c:v>
                </c:pt>
                <c:pt idx="21973">
                  <c:v>1.55871999E-3</c:v>
                </c:pt>
                <c:pt idx="21974">
                  <c:v>1.55879999E-3</c:v>
                </c:pt>
                <c:pt idx="21975">
                  <c:v>1.5588799899999999E-3</c:v>
                </c:pt>
                <c:pt idx="21976">
                  <c:v>1.5589599899999999E-3</c:v>
                </c:pt>
                <c:pt idx="21977">
                  <c:v>1.5590399900000001E-3</c:v>
                </c:pt>
                <c:pt idx="21978">
                  <c:v>1.55911999E-3</c:v>
                </c:pt>
                <c:pt idx="21979">
                  <c:v>1.55919999E-3</c:v>
                </c:pt>
                <c:pt idx="21980">
                  <c:v>1.55927999E-3</c:v>
                </c:pt>
                <c:pt idx="21981">
                  <c:v>1.5593599899999999E-3</c:v>
                </c:pt>
                <c:pt idx="21982">
                  <c:v>1.5594399900000001E-3</c:v>
                </c:pt>
                <c:pt idx="21983">
                  <c:v>1.55951999E-3</c:v>
                </c:pt>
                <c:pt idx="21984">
                  <c:v>1.55959999E-3</c:v>
                </c:pt>
                <c:pt idx="21985">
                  <c:v>1.55967999E-3</c:v>
                </c:pt>
                <c:pt idx="21986">
                  <c:v>1.5597599899999999E-3</c:v>
                </c:pt>
                <c:pt idx="21987">
                  <c:v>1.5598399900000001E-3</c:v>
                </c:pt>
                <c:pt idx="21988">
                  <c:v>1.5599199900000001E-3</c:v>
                </c:pt>
                <c:pt idx="21989">
                  <c:v>1.55999999E-3</c:v>
                </c:pt>
                <c:pt idx="21990">
                  <c:v>1.56007999E-3</c:v>
                </c:pt>
                <c:pt idx="21991">
                  <c:v>1.5601599899999999E-3</c:v>
                </c:pt>
                <c:pt idx="21992">
                  <c:v>1.5602399900000001E-3</c:v>
                </c:pt>
                <c:pt idx="21993">
                  <c:v>1.5603199900000001E-3</c:v>
                </c:pt>
                <c:pt idx="21994">
                  <c:v>1.56039999E-3</c:v>
                </c:pt>
                <c:pt idx="21995">
                  <c:v>1.56047999E-3</c:v>
                </c:pt>
                <c:pt idx="21996">
                  <c:v>1.5605599899999999E-3</c:v>
                </c:pt>
                <c:pt idx="21997">
                  <c:v>1.5606399899999999E-3</c:v>
                </c:pt>
                <c:pt idx="21998">
                  <c:v>1.5607199900000001E-3</c:v>
                </c:pt>
                <c:pt idx="21999">
                  <c:v>1.56079999E-3</c:v>
                </c:pt>
                <c:pt idx="22000">
                  <c:v>1.56087999E-3</c:v>
                </c:pt>
                <c:pt idx="22001">
                  <c:v>1.5609599899999999E-3</c:v>
                </c:pt>
                <c:pt idx="22002">
                  <c:v>1.5610399899999999E-3</c:v>
                </c:pt>
                <c:pt idx="22003">
                  <c:v>1.5611199900000001E-3</c:v>
                </c:pt>
                <c:pt idx="22004">
                  <c:v>1.56119999E-3</c:v>
                </c:pt>
                <c:pt idx="22005">
                  <c:v>1.56127999E-3</c:v>
                </c:pt>
                <c:pt idx="22006">
                  <c:v>1.56135999E-3</c:v>
                </c:pt>
                <c:pt idx="22007">
                  <c:v>1.5614399899999999E-3</c:v>
                </c:pt>
                <c:pt idx="22008">
                  <c:v>1.5615199900000001E-3</c:v>
                </c:pt>
                <c:pt idx="22009">
                  <c:v>1.5615999900000001E-3</c:v>
                </c:pt>
                <c:pt idx="22010">
                  <c:v>1.56167999E-3</c:v>
                </c:pt>
                <c:pt idx="22011">
                  <c:v>1.56175999E-3</c:v>
                </c:pt>
                <c:pt idx="22012">
                  <c:v>1.5618399899999999E-3</c:v>
                </c:pt>
                <c:pt idx="22013">
                  <c:v>1.5619199900000001E-3</c:v>
                </c:pt>
                <c:pt idx="22014">
                  <c:v>1.5619999900000001E-3</c:v>
                </c:pt>
                <c:pt idx="22015">
                  <c:v>1.56207999E-3</c:v>
                </c:pt>
                <c:pt idx="22016">
                  <c:v>1.56215999E-3</c:v>
                </c:pt>
                <c:pt idx="22017">
                  <c:v>1.5622399899999999E-3</c:v>
                </c:pt>
                <c:pt idx="22018">
                  <c:v>1.5623199899999999E-3</c:v>
                </c:pt>
                <c:pt idx="22019">
                  <c:v>1.5623999900000001E-3</c:v>
                </c:pt>
                <c:pt idx="22020">
                  <c:v>1.56247999E-3</c:v>
                </c:pt>
                <c:pt idx="22021">
                  <c:v>1.56255999E-3</c:v>
                </c:pt>
                <c:pt idx="22022">
                  <c:v>1.5626399899999999E-3</c:v>
                </c:pt>
                <c:pt idx="22023">
                  <c:v>1.5627199899999999E-3</c:v>
                </c:pt>
                <c:pt idx="22024">
                  <c:v>1.5627999900000001E-3</c:v>
                </c:pt>
                <c:pt idx="22025">
                  <c:v>1.56287999E-3</c:v>
                </c:pt>
                <c:pt idx="22026">
                  <c:v>1.56295999E-3</c:v>
                </c:pt>
                <c:pt idx="22027">
                  <c:v>1.56303999E-3</c:v>
                </c:pt>
                <c:pt idx="22028">
                  <c:v>1.5631199899999999E-3</c:v>
                </c:pt>
                <c:pt idx="22029">
                  <c:v>1.5631999900000001E-3</c:v>
                </c:pt>
                <c:pt idx="22030">
                  <c:v>1.56327999E-3</c:v>
                </c:pt>
                <c:pt idx="22031">
                  <c:v>1.56335999E-3</c:v>
                </c:pt>
                <c:pt idx="22032">
                  <c:v>1.56343999E-3</c:v>
                </c:pt>
                <c:pt idx="22033">
                  <c:v>1.5635199899999999E-3</c:v>
                </c:pt>
                <c:pt idx="22034">
                  <c:v>1.5635999900000001E-3</c:v>
                </c:pt>
                <c:pt idx="22035">
                  <c:v>1.5636799900000001E-3</c:v>
                </c:pt>
                <c:pt idx="22036">
                  <c:v>1.56375999E-3</c:v>
                </c:pt>
                <c:pt idx="22037">
                  <c:v>1.56383999E-3</c:v>
                </c:pt>
                <c:pt idx="22038">
                  <c:v>1.5639199899999999E-3</c:v>
                </c:pt>
                <c:pt idx="22039">
                  <c:v>1.5639999899999999E-3</c:v>
                </c:pt>
                <c:pt idx="22040">
                  <c:v>1.5640799900000001E-3</c:v>
                </c:pt>
                <c:pt idx="22041">
                  <c:v>1.56415999E-3</c:v>
                </c:pt>
                <c:pt idx="22042">
                  <c:v>1.56423999E-3</c:v>
                </c:pt>
                <c:pt idx="22043">
                  <c:v>1.5643199899999999E-3</c:v>
                </c:pt>
                <c:pt idx="22044">
                  <c:v>1.5643999899999999E-3</c:v>
                </c:pt>
                <c:pt idx="22045">
                  <c:v>1.5644799900000001E-3</c:v>
                </c:pt>
                <c:pt idx="22046">
                  <c:v>1.56455999E-3</c:v>
                </c:pt>
                <c:pt idx="22047">
                  <c:v>1.56463999E-3</c:v>
                </c:pt>
                <c:pt idx="22048">
                  <c:v>1.56471999E-3</c:v>
                </c:pt>
                <c:pt idx="22049">
                  <c:v>1.5647999899999999E-3</c:v>
                </c:pt>
                <c:pt idx="22050">
                  <c:v>1.5648799900000001E-3</c:v>
                </c:pt>
                <c:pt idx="22051">
                  <c:v>1.56495999E-3</c:v>
                </c:pt>
                <c:pt idx="22052">
                  <c:v>1.56503999E-3</c:v>
                </c:pt>
                <c:pt idx="22053">
                  <c:v>1.56511999E-3</c:v>
                </c:pt>
                <c:pt idx="22054">
                  <c:v>1.5651999899999999E-3</c:v>
                </c:pt>
                <c:pt idx="22055">
                  <c:v>1.5652799900000001E-3</c:v>
                </c:pt>
                <c:pt idx="22056">
                  <c:v>1.5653599900000001E-3</c:v>
                </c:pt>
                <c:pt idx="22057">
                  <c:v>1.56543999E-3</c:v>
                </c:pt>
                <c:pt idx="22058">
                  <c:v>1.56551999E-3</c:v>
                </c:pt>
                <c:pt idx="22059">
                  <c:v>1.5655999899999999E-3</c:v>
                </c:pt>
                <c:pt idx="22060">
                  <c:v>1.5656799900000001E-3</c:v>
                </c:pt>
                <c:pt idx="22061">
                  <c:v>1.5657599900000001E-3</c:v>
                </c:pt>
                <c:pt idx="22062">
                  <c:v>1.56583999E-3</c:v>
                </c:pt>
                <c:pt idx="22063">
                  <c:v>1.56591999E-3</c:v>
                </c:pt>
                <c:pt idx="22064">
                  <c:v>1.5659999899999999E-3</c:v>
                </c:pt>
                <c:pt idx="22065">
                  <c:v>1.5660799899999999E-3</c:v>
                </c:pt>
                <c:pt idx="22066">
                  <c:v>1.5661599900000001E-3</c:v>
                </c:pt>
                <c:pt idx="22067">
                  <c:v>1.56623999E-3</c:v>
                </c:pt>
                <c:pt idx="22068">
                  <c:v>1.56631999E-3</c:v>
                </c:pt>
                <c:pt idx="22069">
                  <c:v>1.56639999E-3</c:v>
                </c:pt>
                <c:pt idx="22070">
                  <c:v>1.5664799899999999E-3</c:v>
                </c:pt>
                <c:pt idx="22071">
                  <c:v>1.5665599900000001E-3</c:v>
                </c:pt>
                <c:pt idx="22072">
                  <c:v>1.56663999E-3</c:v>
                </c:pt>
                <c:pt idx="22073">
                  <c:v>1.56671999E-3</c:v>
                </c:pt>
                <c:pt idx="22074">
                  <c:v>1.56679999E-3</c:v>
                </c:pt>
                <c:pt idx="22075">
                  <c:v>1.5668799899999999E-3</c:v>
                </c:pt>
                <c:pt idx="22076">
                  <c:v>1.5669599900000001E-3</c:v>
                </c:pt>
                <c:pt idx="22077">
                  <c:v>1.5670399900000001E-3</c:v>
                </c:pt>
                <c:pt idx="22078">
                  <c:v>1.56711999E-3</c:v>
                </c:pt>
                <c:pt idx="22079">
                  <c:v>1.56719999E-3</c:v>
                </c:pt>
                <c:pt idx="22080">
                  <c:v>1.5672799899999999E-3</c:v>
                </c:pt>
                <c:pt idx="22081">
                  <c:v>1.5673599900000001E-3</c:v>
                </c:pt>
                <c:pt idx="22082">
                  <c:v>1.5674399900000001E-3</c:v>
                </c:pt>
                <c:pt idx="22083">
                  <c:v>1.56751999E-3</c:v>
                </c:pt>
                <c:pt idx="22084">
                  <c:v>1.56759999E-3</c:v>
                </c:pt>
                <c:pt idx="22085">
                  <c:v>1.5676799899999999E-3</c:v>
                </c:pt>
                <c:pt idx="22086">
                  <c:v>1.5677599899999999E-3</c:v>
                </c:pt>
                <c:pt idx="22087">
                  <c:v>1.5678399900000001E-3</c:v>
                </c:pt>
                <c:pt idx="22088">
                  <c:v>1.56791999E-3</c:v>
                </c:pt>
                <c:pt idx="22089">
                  <c:v>1.56799999E-3</c:v>
                </c:pt>
                <c:pt idx="22090">
                  <c:v>1.5680799899999999E-3</c:v>
                </c:pt>
                <c:pt idx="22091">
                  <c:v>1.5681599899999999E-3</c:v>
                </c:pt>
                <c:pt idx="22092">
                  <c:v>1.5682399900000001E-3</c:v>
                </c:pt>
                <c:pt idx="22093">
                  <c:v>1.56831999E-3</c:v>
                </c:pt>
                <c:pt idx="22094">
                  <c:v>1.56839999E-3</c:v>
                </c:pt>
                <c:pt idx="22095">
                  <c:v>1.56847999E-3</c:v>
                </c:pt>
                <c:pt idx="22096">
                  <c:v>1.5685599899999999E-3</c:v>
                </c:pt>
                <c:pt idx="22097">
                  <c:v>1.5686399900000001E-3</c:v>
                </c:pt>
                <c:pt idx="22098">
                  <c:v>1.5687199900000001E-3</c:v>
                </c:pt>
                <c:pt idx="22099">
                  <c:v>1.56879999E-3</c:v>
                </c:pt>
                <c:pt idx="22100">
                  <c:v>1.56887999E-3</c:v>
                </c:pt>
                <c:pt idx="22101">
                  <c:v>1.5689599899999999E-3</c:v>
                </c:pt>
                <c:pt idx="22102">
                  <c:v>1.5690399900000001E-3</c:v>
                </c:pt>
                <c:pt idx="22103">
                  <c:v>1.5691199900000001E-3</c:v>
                </c:pt>
                <c:pt idx="22104">
                  <c:v>1.56919999E-3</c:v>
                </c:pt>
                <c:pt idx="22105">
                  <c:v>1.56927999E-3</c:v>
                </c:pt>
                <c:pt idx="22106">
                  <c:v>1.5693599899999999E-3</c:v>
                </c:pt>
                <c:pt idx="22107">
                  <c:v>1.5694399899999999E-3</c:v>
                </c:pt>
                <c:pt idx="22108">
                  <c:v>1.5695199900000001E-3</c:v>
                </c:pt>
                <c:pt idx="22109">
                  <c:v>1.56959999E-3</c:v>
                </c:pt>
                <c:pt idx="22110">
                  <c:v>1.56967999E-3</c:v>
                </c:pt>
                <c:pt idx="22111">
                  <c:v>1.5697599899999999E-3</c:v>
                </c:pt>
                <c:pt idx="22112">
                  <c:v>1.5698399899999999E-3</c:v>
                </c:pt>
                <c:pt idx="22113">
                  <c:v>1.5699199900000001E-3</c:v>
                </c:pt>
                <c:pt idx="22114">
                  <c:v>1.56999999E-3</c:v>
                </c:pt>
                <c:pt idx="22115">
                  <c:v>1.57007999E-3</c:v>
                </c:pt>
                <c:pt idx="22116">
                  <c:v>1.57015999E-3</c:v>
                </c:pt>
                <c:pt idx="22117">
                  <c:v>1.5702399899999999E-3</c:v>
                </c:pt>
                <c:pt idx="22118">
                  <c:v>1.5703199900000001E-3</c:v>
                </c:pt>
                <c:pt idx="22119">
                  <c:v>1.57039999E-3</c:v>
                </c:pt>
                <c:pt idx="22120">
                  <c:v>1.57047999E-3</c:v>
                </c:pt>
                <c:pt idx="22121">
                  <c:v>1.57055999E-3</c:v>
                </c:pt>
                <c:pt idx="22122">
                  <c:v>1.5706399899999999E-3</c:v>
                </c:pt>
                <c:pt idx="22123">
                  <c:v>1.5707199900000001E-3</c:v>
                </c:pt>
                <c:pt idx="22124">
                  <c:v>1.5707999900000001E-3</c:v>
                </c:pt>
                <c:pt idx="22125">
                  <c:v>1.57087999E-3</c:v>
                </c:pt>
                <c:pt idx="22126">
                  <c:v>1.57095999E-3</c:v>
                </c:pt>
                <c:pt idx="22127">
                  <c:v>1.5710399899999999E-3</c:v>
                </c:pt>
                <c:pt idx="22128">
                  <c:v>1.5711199899999999E-3</c:v>
                </c:pt>
                <c:pt idx="22129">
                  <c:v>1.5711999900000001E-3</c:v>
                </c:pt>
                <c:pt idx="22130">
                  <c:v>1.57127999E-3</c:v>
                </c:pt>
                <c:pt idx="22131">
                  <c:v>1.57135999E-3</c:v>
                </c:pt>
                <c:pt idx="22132">
                  <c:v>1.5714399899999999E-3</c:v>
                </c:pt>
                <c:pt idx="22133">
                  <c:v>1.5715199899999999E-3</c:v>
                </c:pt>
                <c:pt idx="22134">
                  <c:v>1.5715999900000001E-3</c:v>
                </c:pt>
                <c:pt idx="22135">
                  <c:v>1.57167999E-3</c:v>
                </c:pt>
                <c:pt idx="22136">
                  <c:v>1.57175999E-3</c:v>
                </c:pt>
                <c:pt idx="22137">
                  <c:v>1.57183999E-3</c:v>
                </c:pt>
                <c:pt idx="22138">
                  <c:v>1.5719199899999999E-3</c:v>
                </c:pt>
                <c:pt idx="22139">
                  <c:v>1.5719999900000001E-3</c:v>
                </c:pt>
                <c:pt idx="22140">
                  <c:v>1.57207999E-3</c:v>
                </c:pt>
                <c:pt idx="22141">
                  <c:v>1.57215999E-3</c:v>
                </c:pt>
                <c:pt idx="22142">
                  <c:v>1.57223999E-3</c:v>
                </c:pt>
                <c:pt idx="22143">
                  <c:v>1.5723199899999999E-3</c:v>
                </c:pt>
                <c:pt idx="22144">
                  <c:v>1.5723999900000001E-3</c:v>
                </c:pt>
                <c:pt idx="22145">
                  <c:v>1.5724799900000001E-3</c:v>
                </c:pt>
                <c:pt idx="22146">
                  <c:v>1.57255999E-3</c:v>
                </c:pt>
                <c:pt idx="22147">
                  <c:v>1.57263999E-3</c:v>
                </c:pt>
                <c:pt idx="22148">
                  <c:v>1.5727199899999999E-3</c:v>
                </c:pt>
                <c:pt idx="22149">
                  <c:v>1.5727999900000001E-3</c:v>
                </c:pt>
                <c:pt idx="22150">
                  <c:v>1.5728799900000001E-3</c:v>
                </c:pt>
                <c:pt idx="22151">
                  <c:v>1.57295999E-3</c:v>
                </c:pt>
                <c:pt idx="22152">
                  <c:v>1.57303999E-3</c:v>
                </c:pt>
                <c:pt idx="22153">
                  <c:v>1.5731199899999999E-3</c:v>
                </c:pt>
                <c:pt idx="22154">
                  <c:v>1.5731999899999999E-3</c:v>
                </c:pt>
                <c:pt idx="22155">
                  <c:v>1.5732799900000001E-3</c:v>
                </c:pt>
                <c:pt idx="22156">
                  <c:v>1.57335999E-3</c:v>
                </c:pt>
                <c:pt idx="22157">
                  <c:v>1.57343999E-3</c:v>
                </c:pt>
                <c:pt idx="22158">
                  <c:v>1.57351999E-3</c:v>
                </c:pt>
                <c:pt idx="22159">
                  <c:v>1.5735999899999999E-3</c:v>
                </c:pt>
                <c:pt idx="22160">
                  <c:v>1.5736799900000001E-3</c:v>
                </c:pt>
                <c:pt idx="22161">
                  <c:v>1.57375999E-3</c:v>
                </c:pt>
                <c:pt idx="22162">
                  <c:v>1.57383999E-3</c:v>
                </c:pt>
                <c:pt idx="22163">
                  <c:v>1.57391999E-3</c:v>
                </c:pt>
                <c:pt idx="22164">
                  <c:v>1.5739999899999999E-3</c:v>
                </c:pt>
                <c:pt idx="22165">
                  <c:v>1.5740799900000001E-3</c:v>
                </c:pt>
                <c:pt idx="22166">
                  <c:v>1.5741599900000001E-3</c:v>
                </c:pt>
                <c:pt idx="22167">
                  <c:v>1.57423999E-3</c:v>
                </c:pt>
                <c:pt idx="22168">
                  <c:v>1.57431999E-3</c:v>
                </c:pt>
                <c:pt idx="22169">
                  <c:v>1.5743999899999999E-3</c:v>
                </c:pt>
                <c:pt idx="22170">
                  <c:v>1.5744799900000001E-3</c:v>
                </c:pt>
                <c:pt idx="22171">
                  <c:v>1.5745599900000001E-3</c:v>
                </c:pt>
                <c:pt idx="22172">
                  <c:v>1.57463999E-3</c:v>
                </c:pt>
                <c:pt idx="22173">
                  <c:v>1.57471999E-3</c:v>
                </c:pt>
                <c:pt idx="22174">
                  <c:v>1.5747999899999999E-3</c:v>
                </c:pt>
                <c:pt idx="22175">
                  <c:v>1.5748799899999999E-3</c:v>
                </c:pt>
                <c:pt idx="22176">
                  <c:v>1.5749599900000001E-3</c:v>
                </c:pt>
                <c:pt idx="22177">
                  <c:v>1.57503999E-3</c:v>
                </c:pt>
                <c:pt idx="22178">
                  <c:v>1.57511999E-3</c:v>
                </c:pt>
                <c:pt idx="22179">
                  <c:v>1.5751999899999999E-3</c:v>
                </c:pt>
                <c:pt idx="22180">
                  <c:v>1.5752799899999999E-3</c:v>
                </c:pt>
                <c:pt idx="22181">
                  <c:v>1.5753599900000001E-3</c:v>
                </c:pt>
                <c:pt idx="22182">
                  <c:v>1.57543999E-3</c:v>
                </c:pt>
                <c:pt idx="22183">
                  <c:v>1.57551999E-3</c:v>
                </c:pt>
                <c:pt idx="22184">
                  <c:v>1.57559999E-3</c:v>
                </c:pt>
                <c:pt idx="22185">
                  <c:v>1.5756799899999999E-3</c:v>
                </c:pt>
                <c:pt idx="22186">
                  <c:v>1.5757599900000001E-3</c:v>
                </c:pt>
                <c:pt idx="22187">
                  <c:v>1.57583999E-3</c:v>
                </c:pt>
                <c:pt idx="22188">
                  <c:v>1.57591999E-3</c:v>
                </c:pt>
                <c:pt idx="22189">
                  <c:v>1.57599999E-3</c:v>
                </c:pt>
                <c:pt idx="22190">
                  <c:v>1.5760799899999999E-3</c:v>
                </c:pt>
                <c:pt idx="22191">
                  <c:v>1.5761599900000001E-3</c:v>
                </c:pt>
                <c:pt idx="22192">
                  <c:v>1.5762399900000001E-3</c:v>
                </c:pt>
                <c:pt idx="22193">
                  <c:v>1.57631999E-3</c:v>
                </c:pt>
                <c:pt idx="22194">
                  <c:v>1.57639999E-3</c:v>
                </c:pt>
                <c:pt idx="22195">
                  <c:v>1.5764799899999999E-3</c:v>
                </c:pt>
                <c:pt idx="22196">
                  <c:v>1.5765599899999999E-3</c:v>
                </c:pt>
                <c:pt idx="22197">
                  <c:v>1.5766399900000001E-3</c:v>
                </c:pt>
                <c:pt idx="22198">
                  <c:v>1.57671999E-3</c:v>
                </c:pt>
                <c:pt idx="22199">
                  <c:v>1.57679999E-3</c:v>
                </c:pt>
                <c:pt idx="22200">
                  <c:v>1.5768799899999999E-3</c:v>
                </c:pt>
                <c:pt idx="22201">
                  <c:v>1.5769599899999999E-3</c:v>
                </c:pt>
                <c:pt idx="22202">
                  <c:v>1.5770399900000001E-3</c:v>
                </c:pt>
                <c:pt idx="22203">
                  <c:v>1.57711999E-3</c:v>
                </c:pt>
                <c:pt idx="22204">
                  <c:v>1.57719999E-3</c:v>
                </c:pt>
                <c:pt idx="22205">
                  <c:v>1.57727999E-3</c:v>
                </c:pt>
                <c:pt idx="22206">
                  <c:v>1.5773599899999999E-3</c:v>
                </c:pt>
                <c:pt idx="22207">
                  <c:v>1.5774399900000001E-3</c:v>
                </c:pt>
                <c:pt idx="22208">
                  <c:v>1.57751999E-3</c:v>
                </c:pt>
                <c:pt idx="22209">
                  <c:v>1.57759999E-3</c:v>
                </c:pt>
                <c:pt idx="22210">
                  <c:v>1.57767999E-3</c:v>
                </c:pt>
                <c:pt idx="22211">
                  <c:v>1.5777599899999999E-3</c:v>
                </c:pt>
                <c:pt idx="22212">
                  <c:v>1.5778399900000001E-3</c:v>
                </c:pt>
                <c:pt idx="22213">
                  <c:v>1.5779199900000001E-3</c:v>
                </c:pt>
                <c:pt idx="22214">
                  <c:v>1.57799999E-3</c:v>
                </c:pt>
                <c:pt idx="22215">
                  <c:v>1.57807999E-3</c:v>
                </c:pt>
                <c:pt idx="22216">
                  <c:v>1.5781599899999999E-3</c:v>
                </c:pt>
                <c:pt idx="22217">
                  <c:v>1.5782399900000001E-3</c:v>
                </c:pt>
                <c:pt idx="22218">
                  <c:v>1.5783199900000001E-3</c:v>
                </c:pt>
                <c:pt idx="22219">
                  <c:v>1.57839999E-3</c:v>
                </c:pt>
                <c:pt idx="22220">
                  <c:v>1.57847999E-3</c:v>
                </c:pt>
                <c:pt idx="22221">
                  <c:v>1.5785599899999999E-3</c:v>
                </c:pt>
                <c:pt idx="22222">
                  <c:v>1.5786399899999999E-3</c:v>
                </c:pt>
                <c:pt idx="22223">
                  <c:v>1.5787199900000001E-3</c:v>
                </c:pt>
                <c:pt idx="22224">
                  <c:v>1.57879999E-3</c:v>
                </c:pt>
                <c:pt idx="22225">
                  <c:v>1.57887999E-3</c:v>
                </c:pt>
                <c:pt idx="22226">
                  <c:v>1.57895999E-3</c:v>
                </c:pt>
                <c:pt idx="22227">
                  <c:v>1.5790399899999999E-3</c:v>
                </c:pt>
                <c:pt idx="22228">
                  <c:v>1.5791199900000001E-3</c:v>
                </c:pt>
                <c:pt idx="22229">
                  <c:v>1.57919999E-3</c:v>
                </c:pt>
                <c:pt idx="22230">
                  <c:v>1.57927999E-3</c:v>
                </c:pt>
                <c:pt idx="22231">
                  <c:v>1.57935999E-3</c:v>
                </c:pt>
                <c:pt idx="22232">
                  <c:v>1.5794399899999999E-3</c:v>
                </c:pt>
                <c:pt idx="22233">
                  <c:v>1.5795199900000001E-3</c:v>
                </c:pt>
                <c:pt idx="22234">
                  <c:v>1.5795999900000001E-3</c:v>
                </c:pt>
                <c:pt idx="22235">
                  <c:v>1.57967999E-3</c:v>
                </c:pt>
                <c:pt idx="22236">
                  <c:v>1.57975999E-3</c:v>
                </c:pt>
                <c:pt idx="22237">
                  <c:v>1.5798399899999999E-3</c:v>
                </c:pt>
                <c:pt idx="22238">
                  <c:v>1.5799199900000001E-3</c:v>
                </c:pt>
                <c:pt idx="22239">
                  <c:v>1.5799999900000001E-3</c:v>
                </c:pt>
                <c:pt idx="22240">
                  <c:v>1.58007999E-3</c:v>
                </c:pt>
                <c:pt idx="22241">
                  <c:v>1.58015999E-3</c:v>
                </c:pt>
                <c:pt idx="22242">
                  <c:v>1.5802399899999999E-3</c:v>
                </c:pt>
                <c:pt idx="22243">
                  <c:v>1.5803199899999999E-3</c:v>
                </c:pt>
                <c:pt idx="22244">
                  <c:v>1.5803999900000001E-3</c:v>
                </c:pt>
                <c:pt idx="22245">
                  <c:v>1.58047999E-3</c:v>
                </c:pt>
                <c:pt idx="22246">
                  <c:v>1.58055999E-3</c:v>
                </c:pt>
                <c:pt idx="22247">
                  <c:v>1.5806399899999999E-3</c:v>
                </c:pt>
                <c:pt idx="22248">
                  <c:v>1.5807199899999999E-3</c:v>
                </c:pt>
                <c:pt idx="22249">
                  <c:v>1.5807999900000001E-3</c:v>
                </c:pt>
                <c:pt idx="22250">
                  <c:v>1.58087999E-3</c:v>
                </c:pt>
                <c:pt idx="22251">
                  <c:v>1.58095999E-3</c:v>
                </c:pt>
                <c:pt idx="22252">
                  <c:v>1.58103999E-3</c:v>
                </c:pt>
                <c:pt idx="22253">
                  <c:v>1.5811199899999999E-3</c:v>
                </c:pt>
                <c:pt idx="22254">
                  <c:v>1.5811999900000001E-3</c:v>
                </c:pt>
                <c:pt idx="22255">
                  <c:v>1.5812799900000001E-3</c:v>
                </c:pt>
                <c:pt idx="22256">
                  <c:v>1.58135999E-3</c:v>
                </c:pt>
                <c:pt idx="22257">
                  <c:v>1.58143999E-3</c:v>
                </c:pt>
                <c:pt idx="22258">
                  <c:v>1.5815199899999999E-3</c:v>
                </c:pt>
                <c:pt idx="22259">
                  <c:v>1.5815999900000001E-3</c:v>
                </c:pt>
                <c:pt idx="22260">
                  <c:v>1.5816799900000001E-3</c:v>
                </c:pt>
                <c:pt idx="22261">
                  <c:v>1.58175999E-3</c:v>
                </c:pt>
                <c:pt idx="22262">
                  <c:v>1.58183999E-3</c:v>
                </c:pt>
                <c:pt idx="22263">
                  <c:v>1.5819199899999999E-3</c:v>
                </c:pt>
                <c:pt idx="22264">
                  <c:v>1.5819999899999999E-3</c:v>
                </c:pt>
                <c:pt idx="22265">
                  <c:v>1.5820799900000001E-3</c:v>
                </c:pt>
                <c:pt idx="22266">
                  <c:v>1.58215999E-3</c:v>
                </c:pt>
                <c:pt idx="22267">
                  <c:v>1.58223999E-3</c:v>
                </c:pt>
                <c:pt idx="22268">
                  <c:v>1.5823199899999999E-3</c:v>
                </c:pt>
                <c:pt idx="22269">
                  <c:v>1.5823999899999999E-3</c:v>
                </c:pt>
                <c:pt idx="22270">
                  <c:v>1.5824799900000001E-3</c:v>
                </c:pt>
                <c:pt idx="22271">
                  <c:v>1.58255999E-3</c:v>
                </c:pt>
                <c:pt idx="22272">
                  <c:v>1.58263999E-3</c:v>
                </c:pt>
                <c:pt idx="22273">
                  <c:v>1.58271999E-3</c:v>
                </c:pt>
                <c:pt idx="22274">
                  <c:v>1.5827999899999999E-3</c:v>
                </c:pt>
                <c:pt idx="22275">
                  <c:v>1.5828799900000001E-3</c:v>
                </c:pt>
                <c:pt idx="22276">
                  <c:v>1.58295999E-3</c:v>
                </c:pt>
                <c:pt idx="22277">
                  <c:v>1.58303999E-3</c:v>
                </c:pt>
                <c:pt idx="22278">
                  <c:v>1.58311999E-3</c:v>
                </c:pt>
                <c:pt idx="22279">
                  <c:v>1.5831999899999999E-3</c:v>
                </c:pt>
                <c:pt idx="22280">
                  <c:v>1.5832799900000001E-3</c:v>
                </c:pt>
                <c:pt idx="22281">
                  <c:v>1.5833599900000001E-3</c:v>
                </c:pt>
                <c:pt idx="22282">
                  <c:v>1.58343999E-3</c:v>
                </c:pt>
                <c:pt idx="22283">
                  <c:v>1.58351999E-3</c:v>
                </c:pt>
                <c:pt idx="22284">
                  <c:v>1.5835999899999999E-3</c:v>
                </c:pt>
                <c:pt idx="22285">
                  <c:v>1.5836799899999999E-3</c:v>
                </c:pt>
                <c:pt idx="22286">
                  <c:v>1.5837599900000001E-3</c:v>
                </c:pt>
                <c:pt idx="22287">
                  <c:v>1.58383999E-3</c:v>
                </c:pt>
                <c:pt idx="22288">
                  <c:v>1.58391999E-3</c:v>
                </c:pt>
                <c:pt idx="22289">
                  <c:v>1.5839999899999999E-3</c:v>
                </c:pt>
                <c:pt idx="22290">
                  <c:v>1.5840799899999999E-3</c:v>
                </c:pt>
                <c:pt idx="22291">
                  <c:v>1.5841599900000001E-3</c:v>
                </c:pt>
                <c:pt idx="22292">
                  <c:v>1.58423999E-3</c:v>
                </c:pt>
                <c:pt idx="22293">
                  <c:v>1.58431999E-3</c:v>
                </c:pt>
                <c:pt idx="22294">
                  <c:v>1.58439999E-3</c:v>
                </c:pt>
                <c:pt idx="22295">
                  <c:v>1.5844799899999999E-3</c:v>
                </c:pt>
                <c:pt idx="22296">
                  <c:v>1.5845599900000001E-3</c:v>
                </c:pt>
                <c:pt idx="22297">
                  <c:v>1.58463999E-3</c:v>
                </c:pt>
                <c:pt idx="22298">
                  <c:v>1.58471999E-3</c:v>
                </c:pt>
                <c:pt idx="22299">
                  <c:v>1.58479999E-3</c:v>
                </c:pt>
                <c:pt idx="22300">
                  <c:v>1.5848799899999999E-3</c:v>
                </c:pt>
                <c:pt idx="22301">
                  <c:v>1.5849599900000001E-3</c:v>
                </c:pt>
                <c:pt idx="22302">
                  <c:v>1.5850399900000001E-3</c:v>
                </c:pt>
                <c:pt idx="22303">
                  <c:v>1.58511999E-3</c:v>
                </c:pt>
                <c:pt idx="22304">
                  <c:v>1.58519999E-3</c:v>
                </c:pt>
                <c:pt idx="22305">
                  <c:v>1.5852799899999999E-3</c:v>
                </c:pt>
                <c:pt idx="22306">
                  <c:v>1.5853599900000001E-3</c:v>
                </c:pt>
                <c:pt idx="22307">
                  <c:v>1.5854399900000001E-3</c:v>
                </c:pt>
                <c:pt idx="22308">
                  <c:v>1.58551999E-3</c:v>
                </c:pt>
                <c:pt idx="22309">
                  <c:v>1.58559999E-3</c:v>
                </c:pt>
                <c:pt idx="22310">
                  <c:v>1.5856799899999999E-3</c:v>
                </c:pt>
                <c:pt idx="22311">
                  <c:v>1.5857599899999999E-3</c:v>
                </c:pt>
                <c:pt idx="22312">
                  <c:v>1.5858399900000001E-3</c:v>
                </c:pt>
                <c:pt idx="22313">
                  <c:v>1.58591999E-3</c:v>
                </c:pt>
                <c:pt idx="22314">
                  <c:v>1.58599999E-3</c:v>
                </c:pt>
                <c:pt idx="22315">
                  <c:v>1.58607999E-3</c:v>
                </c:pt>
                <c:pt idx="22316">
                  <c:v>1.5861599899999999E-3</c:v>
                </c:pt>
                <c:pt idx="22317">
                  <c:v>1.5862399900000001E-3</c:v>
                </c:pt>
                <c:pt idx="22318">
                  <c:v>1.58631999E-3</c:v>
                </c:pt>
                <c:pt idx="22319">
                  <c:v>1.58639999E-3</c:v>
                </c:pt>
                <c:pt idx="22320">
                  <c:v>1.58647999E-3</c:v>
                </c:pt>
                <c:pt idx="22321">
                  <c:v>1.5865599899999999E-3</c:v>
                </c:pt>
                <c:pt idx="22322">
                  <c:v>1.5866399900000001E-3</c:v>
                </c:pt>
                <c:pt idx="22323">
                  <c:v>1.5867199900000001E-3</c:v>
                </c:pt>
                <c:pt idx="22324">
                  <c:v>1.58679999E-3</c:v>
                </c:pt>
                <c:pt idx="22325">
                  <c:v>1.58687999E-3</c:v>
                </c:pt>
                <c:pt idx="22326">
                  <c:v>1.5869599899999999E-3</c:v>
                </c:pt>
                <c:pt idx="22327">
                  <c:v>1.5870399900000001E-3</c:v>
                </c:pt>
                <c:pt idx="22328">
                  <c:v>1.5871199900000001E-3</c:v>
                </c:pt>
                <c:pt idx="22329">
                  <c:v>1.58719999E-3</c:v>
                </c:pt>
                <c:pt idx="22330">
                  <c:v>1.58727999E-3</c:v>
                </c:pt>
                <c:pt idx="22331">
                  <c:v>1.5873599899999999E-3</c:v>
                </c:pt>
                <c:pt idx="22332">
                  <c:v>1.5874399899999999E-3</c:v>
                </c:pt>
                <c:pt idx="22333">
                  <c:v>1.5875199900000001E-3</c:v>
                </c:pt>
                <c:pt idx="22334">
                  <c:v>1.58759999E-3</c:v>
                </c:pt>
                <c:pt idx="22335">
                  <c:v>1.58767999E-3</c:v>
                </c:pt>
                <c:pt idx="22336">
                  <c:v>1.5877599899999999E-3</c:v>
                </c:pt>
                <c:pt idx="22337">
                  <c:v>1.5878399899999999E-3</c:v>
                </c:pt>
                <c:pt idx="22338">
                  <c:v>1.5879199900000001E-3</c:v>
                </c:pt>
                <c:pt idx="22339">
                  <c:v>1.58799999E-3</c:v>
                </c:pt>
                <c:pt idx="22340">
                  <c:v>1.58807999E-3</c:v>
                </c:pt>
                <c:pt idx="22341">
                  <c:v>1.58815999E-3</c:v>
                </c:pt>
                <c:pt idx="22342">
                  <c:v>1.5882399899999999E-3</c:v>
                </c:pt>
                <c:pt idx="22343">
                  <c:v>1.5883199900000001E-3</c:v>
                </c:pt>
                <c:pt idx="22344">
                  <c:v>1.5883999900000001E-3</c:v>
                </c:pt>
                <c:pt idx="22345">
                  <c:v>1.58847999E-3</c:v>
                </c:pt>
                <c:pt idx="22346">
                  <c:v>1.58855999E-3</c:v>
                </c:pt>
                <c:pt idx="22347">
                  <c:v>1.5886399899999999E-3</c:v>
                </c:pt>
                <c:pt idx="22348">
                  <c:v>1.5887199900000001E-3</c:v>
                </c:pt>
                <c:pt idx="22349">
                  <c:v>1.5887999900000001E-3</c:v>
                </c:pt>
                <c:pt idx="22350">
                  <c:v>1.58887999E-3</c:v>
                </c:pt>
                <c:pt idx="22351">
                  <c:v>1.58895999E-3</c:v>
                </c:pt>
                <c:pt idx="22352">
                  <c:v>1.5890399899999999E-3</c:v>
                </c:pt>
                <c:pt idx="22353">
                  <c:v>1.5891199899999999E-3</c:v>
                </c:pt>
                <c:pt idx="22354">
                  <c:v>1.5891999900000001E-3</c:v>
                </c:pt>
                <c:pt idx="22355">
                  <c:v>1.58927999E-3</c:v>
                </c:pt>
                <c:pt idx="22356">
                  <c:v>1.58935999E-3</c:v>
                </c:pt>
                <c:pt idx="22357">
                  <c:v>1.5894399899999999E-3</c:v>
                </c:pt>
                <c:pt idx="22358">
                  <c:v>1.5895199899999999E-3</c:v>
                </c:pt>
                <c:pt idx="22359">
                  <c:v>1.5895999900000001E-3</c:v>
                </c:pt>
                <c:pt idx="22360">
                  <c:v>1.58967999E-3</c:v>
                </c:pt>
                <c:pt idx="22361">
                  <c:v>1.58975999E-3</c:v>
                </c:pt>
                <c:pt idx="22362">
                  <c:v>1.58983999E-3</c:v>
                </c:pt>
                <c:pt idx="22363">
                  <c:v>1.5899199899999999E-3</c:v>
                </c:pt>
                <c:pt idx="22364">
                  <c:v>1.5899999900000001E-3</c:v>
                </c:pt>
                <c:pt idx="22365">
                  <c:v>1.59007999E-3</c:v>
                </c:pt>
                <c:pt idx="22366">
                  <c:v>1.59015999E-3</c:v>
                </c:pt>
                <c:pt idx="22367">
                  <c:v>1.59023999E-3</c:v>
                </c:pt>
                <c:pt idx="22368">
                  <c:v>1.5903199899999999E-3</c:v>
                </c:pt>
                <c:pt idx="22369">
                  <c:v>1.5903999900000001E-3</c:v>
                </c:pt>
                <c:pt idx="22370">
                  <c:v>1.5904799900000001E-3</c:v>
                </c:pt>
                <c:pt idx="22371">
                  <c:v>1.59055999E-3</c:v>
                </c:pt>
                <c:pt idx="22372">
                  <c:v>1.59063999E-3</c:v>
                </c:pt>
                <c:pt idx="22373">
                  <c:v>1.5907199899999999E-3</c:v>
                </c:pt>
                <c:pt idx="22374">
                  <c:v>1.5907999899999999E-3</c:v>
                </c:pt>
                <c:pt idx="22375">
                  <c:v>1.5908799900000001E-3</c:v>
                </c:pt>
                <c:pt idx="22376">
                  <c:v>1.59095999E-3</c:v>
                </c:pt>
                <c:pt idx="22377">
                  <c:v>1.59103999E-3</c:v>
                </c:pt>
                <c:pt idx="22378">
                  <c:v>1.5911199899999999E-3</c:v>
                </c:pt>
                <c:pt idx="22379">
                  <c:v>1.5911999899999999E-3</c:v>
                </c:pt>
                <c:pt idx="22380">
                  <c:v>1.5912799900000001E-3</c:v>
                </c:pt>
                <c:pt idx="22381">
                  <c:v>1.59135999E-3</c:v>
                </c:pt>
                <c:pt idx="22382">
                  <c:v>1.59143999E-3</c:v>
                </c:pt>
                <c:pt idx="22383">
                  <c:v>1.59151999E-3</c:v>
                </c:pt>
                <c:pt idx="22384">
                  <c:v>1.5915999899999999E-3</c:v>
                </c:pt>
                <c:pt idx="22385">
                  <c:v>1.5916799900000001E-3</c:v>
                </c:pt>
                <c:pt idx="22386">
                  <c:v>1.59175999E-3</c:v>
                </c:pt>
                <c:pt idx="22387">
                  <c:v>1.59183999E-3</c:v>
                </c:pt>
                <c:pt idx="22388">
                  <c:v>1.59191999E-3</c:v>
                </c:pt>
                <c:pt idx="22389">
                  <c:v>1.5919999899999999E-3</c:v>
                </c:pt>
                <c:pt idx="22390">
                  <c:v>1.5920799900000001E-3</c:v>
                </c:pt>
                <c:pt idx="22391">
                  <c:v>1.5921599900000001E-3</c:v>
                </c:pt>
                <c:pt idx="22392">
                  <c:v>1.59223999E-3</c:v>
                </c:pt>
                <c:pt idx="22393">
                  <c:v>1.59231999E-3</c:v>
                </c:pt>
                <c:pt idx="22394">
                  <c:v>1.5923999899999999E-3</c:v>
                </c:pt>
                <c:pt idx="22395">
                  <c:v>1.5924799900000001E-3</c:v>
                </c:pt>
                <c:pt idx="22396">
                  <c:v>1.5925599900000001E-3</c:v>
                </c:pt>
                <c:pt idx="22397">
                  <c:v>1.59263999E-3</c:v>
                </c:pt>
                <c:pt idx="22398">
                  <c:v>1.59271999E-3</c:v>
                </c:pt>
                <c:pt idx="22399">
                  <c:v>1.5927999899999999E-3</c:v>
                </c:pt>
                <c:pt idx="22400">
                  <c:v>1.5928799899999999E-3</c:v>
                </c:pt>
                <c:pt idx="22401">
                  <c:v>1.5929599900000001E-3</c:v>
                </c:pt>
                <c:pt idx="22402">
                  <c:v>1.59303999E-3</c:v>
                </c:pt>
                <c:pt idx="22403">
                  <c:v>1.59311999E-3</c:v>
                </c:pt>
                <c:pt idx="22404">
                  <c:v>1.59319999E-3</c:v>
                </c:pt>
                <c:pt idx="22405">
                  <c:v>1.5932799899999999E-3</c:v>
                </c:pt>
                <c:pt idx="22406">
                  <c:v>1.5933599900000001E-3</c:v>
                </c:pt>
                <c:pt idx="22407">
                  <c:v>1.59343999E-3</c:v>
                </c:pt>
                <c:pt idx="22408">
                  <c:v>1.59351999E-3</c:v>
                </c:pt>
                <c:pt idx="22409">
                  <c:v>1.59359999E-3</c:v>
                </c:pt>
                <c:pt idx="22410">
                  <c:v>1.5936799899999999E-3</c:v>
                </c:pt>
                <c:pt idx="22411">
                  <c:v>1.5937599900000001E-3</c:v>
                </c:pt>
                <c:pt idx="22412">
                  <c:v>1.5938399900000001E-3</c:v>
                </c:pt>
                <c:pt idx="22413">
                  <c:v>1.59391999E-3</c:v>
                </c:pt>
                <c:pt idx="22414">
                  <c:v>1.59399999E-3</c:v>
                </c:pt>
                <c:pt idx="22415">
                  <c:v>1.5940799899999999E-3</c:v>
                </c:pt>
                <c:pt idx="22416">
                  <c:v>1.5941599900000001E-3</c:v>
                </c:pt>
                <c:pt idx="22417">
                  <c:v>1.5942399900000001E-3</c:v>
                </c:pt>
                <c:pt idx="22418">
                  <c:v>1.59431999E-3</c:v>
                </c:pt>
                <c:pt idx="22419">
                  <c:v>1.59439999E-3</c:v>
                </c:pt>
                <c:pt idx="22420">
                  <c:v>1.5944799899999999E-3</c:v>
                </c:pt>
                <c:pt idx="22421">
                  <c:v>1.5945599899999999E-3</c:v>
                </c:pt>
                <c:pt idx="22422">
                  <c:v>1.5946399900000001E-3</c:v>
                </c:pt>
                <c:pt idx="22423">
                  <c:v>1.59471999E-3</c:v>
                </c:pt>
                <c:pt idx="22424">
                  <c:v>1.59479999E-3</c:v>
                </c:pt>
                <c:pt idx="22425">
                  <c:v>1.5948799899999999E-3</c:v>
                </c:pt>
                <c:pt idx="22426">
                  <c:v>1.5949599899999999E-3</c:v>
                </c:pt>
                <c:pt idx="22427">
                  <c:v>1.5950399900000001E-3</c:v>
                </c:pt>
                <c:pt idx="22428">
                  <c:v>1.59511999E-3</c:v>
                </c:pt>
                <c:pt idx="22429">
                  <c:v>1.59519999E-3</c:v>
                </c:pt>
                <c:pt idx="22430">
                  <c:v>1.59527999E-3</c:v>
                </c:pt>
                <c:pt idx="22431">
                  <c:v>1.5953599899999999E-3</c:v>
                </c:pt>
                <c:pt idx="22432">
                  <c:v>1.5954399900000001E-3</c:v>
                </c:pt>
                <c:pt idx="22433">
                  <c:v>1.5955199900000001E-3</c:v>
                </c:pt>
                <c:pt idx="22434">
                  <c:v>1.59559999E-3</c:v>
                </c:pt>
                <c:pt idx="22435">
                  <c:v>1.59567999E-3</c:v>
                </c:pt>
                <c:pt idx="22436">
                  <c:v>1.5957599899999999E-3</c:v>
                </c:pt>
                <c:pt idx="22437">
                  <c:v>1.5958399900000001E-3</c:v>
                </c:pt>
                <c:pt idx="22438">
                  <c:v>1.5959199900000001E-3</c:v>
                </c:pt>
                <c:pt idx="22439">
                  <c:v>1.59599999E-3</c:v>
                </c:pt>
                <c:pt idx="22440">
                  <c:v>1.59607999E-3</c:v>
                </c:pt>
                <c:pt idx="22441">
                  <c:v>1.5961599899999999E-3</c:v>
                </c:pt>
                <c:pt idx="22442">
                  <c:v>1.5962399899999999E-3</c:v>
                </c:pt>
                <c:pt idx="22443">
                  <c:v>1.5963199900000001E-3</c:v>
                </c:pt>
                <c:pt idx="22444">
                  <c:v>1.59639999E-3</c:v>
                </c:pt>
                <c:pt idx="22445">
                  <c:v>1.59647999E-3</c:v>
                </c:pt>
                <c:pt idx="22446">
                  <c:v>1.5965599899999999E-3</c:v>
                </c:pt>
                <c:pt idx="22447">
                  <c:v>1.5966399899999999E-3</c:v>
                </c:pt>
                <c:pt idx="22448">
                  <c:v>1.5967199900000001E-3</c:v>
                </c:pt>
                <c:pt idx="22449">
                  <c:v>1.59679999E-3</c:v>
                </c:pt>
                <c:pt idx="22450">
                  <c:v>1.59687999E-3</c:v>
                </c:pt>
                <c:pt idx="22451">
                  <c:v>1.59695999E-3</c:v>
                </c:pt>
                <c:pt idx="22452">
                  <c:v>1.5970399899999999E-3</c:v>
                </c:pt>
                <c:pt idx="22453">
                  <c:v>1.5971199900000001E-3</c:v>
                </c:pt>
                <c:pt idx="22454">
                  <c:v>1.59719999E-3</c:v>
                </c:pt>
                <c:pt idx="22455">
                  <c:v>1.59727999E-3</c:v>
                </c:pt>
                <c:pt idx="22456">
                  <c:v>1.59735999E-3</c:v>
                </c:pt>
                <c:pt idx="22457">
                  <c:v>1.5974399899999999E-3</c:v>
                </c:pt>
                <c:pt idx="22458">
                  <c:v>1.5975199900000001E-3</c:v>
                </c:pt>
                <c:pt idx="22459">
                  <c:v>1.5975999900000001E-3</c:v>
                </c:pt>
                <c:pt idx="22460">
                  <c:v>1.59767999E-3</c:v>
                </c:pt>
                <c:pt idx="22461">
                  <c:v>1.59775999E-3</c:v>
                </c:pt>
                <c:pt idx="22462">
                  <c:v>1.5978399899999999E-3</c:v>
                </c:pt>
                <c:pt idx="22463">
                  <c:v>1.5979199899999999E-3</c:v>
                </c:pt>
                <c:pt idx="22464">
                  <c:v>1.5979999900000001E-3</c:v>
                </c:pt>
                <c:pt idx="22465">
                  <c:v>1.59807999E-3</c:v>
                </c:pt>
                <c:pt idx="22466">
                  <c:v>1.59815999E-3</c:v>
                </c:pt>
                <c:pt idx="22467">
                  <c:v>1.5982399899999999E-3</c:v>
                </c:pt>
                <c:pt idx="22468">
                  <c:v>1.5983199899999999E-3</c:v>
                </c:pt>
                <c:pt idx="22469">
                  <c:v>1.5983999900000001E-3</c:v>
                </c:pt>
                <c:pt idx="22470">
                  <c:v>1.59847999E-3</c:v>
                </c:pt>
                <c:pt idx="22471">
                  <c:v>1.59855999E-3</c:v>
                </c:pt>
                <c:pt idx="22472">
                  <c:v>1.59863999E-3</c:v>
                </c:pt>
                <c:pt idx="22473">
                  <c:v>1.5987199899999999E-3</c:v>
                </c:pt>
                <c:pt idx="22474">
                  <c:v>1.5987999900000001E-3</c:v>
                </c:pt>
                <c:pt idx="22475">
                  <c:v>1.59887999E-3</c:v>
                </c:pt>
                <c:pt idx="22476">
                  <c:v>1.59895999E-3</c:v>
                </c:pt>
                <c:pt idx="22477">
                  <c:v>1.59903999E-3</c:v>
                </c:pt>
                <c:pt idx="22478">
                  <c:v>1.5991199899999999E-3</c:v>
                </c:pt>
                <c:pt idx="22479">
                  <c:v>1.5991999900000001E-3</c:v>
                </c:pt>
                <c:pt idx="22480">
                  <c:v>1.5992799900000001E-3</c:v>
                </c:pt>
                <c:pt idx="22481">
                  <c:v>1.59935999E-3</c:v>
                </c:pt>
                <c:pt idx="22482">
                  <c:v>1.59943999E-3</c:v>
                </c:pt>
                <c:pt idx="22483">
                  <c:v>1.5995199899999999E-3</c:v>
                </c:pt>
                <c:pt idx="22484">
                  <c:v>1.5995999900000001E-3</c:v>
                </c:pt>
                <c:pt idx="22485">
                  <c:v>1.5996799900000001E-3</c:v>
                </c:pt>
                <c:pt idx="22486">
                  <c:v>1.59975999E-3</c:v>
                </c:pt>
                <c:pt idx="22487">
                  <c:v>1.59983999E-3</c:v>
                </c:pt>
                <c:pt idx="22488">
                  <c:v>1.5999199899999999E-3</c:v>
                </c:pt>
                <c:pt idx="22489">
                  <c:v>1.5999999899999999E-3</c:v>
                </c:pt>
                <c:pt idx="22490">
                  <c:v>1.6000799900000001E-3</c:v>
                </c:pt>
                <c:pt idx="22491">
                  <c:v>1.60015999E-3</c:v>
                </c:pt>
                <c:pt idx="22492">
                  <c:v>1.60023999E-3</c:v>
                </c:pt>
                <c:pt idx="22493">
                  <c:v>1.60031999E-3</c:v>
                </c:pt>
                <c:pt idx="22494">
                  <c:v>1.6003999899999999E-3</c:v>
                </c:pt>
                <c:pt idx="22495">
                  <c:v>1.6004799900000001E-3</c:v>
                </c:pt>
                <c:pt idx="22496">
                  <c:v>1.60055999E-3</c:v>
                </c:pt>
                <c:pt idx="22497">
                  <c:v>1.60063999E-3</c:v>
                </c:pt>
                <c:pt idx="22498">
                  <c:v>1.60071999E-3</c:v>
                </c:pt>
                <c:pt idx="22499">
                  <c:v>1.6007999899999999E-3</c:v>
                </c:pt>
                <c:pt idx="22500">
                  <c:v>1.6008799900000001E-3</c:v>
                </c:pt>
                <c:pt idx="22501">
                  <c:v>1.6009599900000001E-3</c:v>
                </c:pt>
                <c:pt idx="22502">
                  <c:v>1.60103999E-3</c:v>
                </c:pt>
                <c:pt idx="22503">
                  <c:v>1.60111999E-3</c:v>
                </c:pt>
                <c:pt idx="22504">
                  <c:v>1.6011999899999999E-3</c:v>
                </c:pt>
                <c:pt idx="22505">
                  <c:v>1.6012799900000001E-3</c:v>
                </c:pt>
                <c:pt idx="22506">
                  <c:v>1.6013599900000001E-3</c:v>
                </c:pt>
                <c:pt idx="22507">
                  <c:v>1.60143999E-3</c:v>
                </c:pt>
                <c:pt idx="22508">
                  <c:v>1.60151999E-3</c:v>
                </c:pt>
                <c:pt idx="22509">
                  <c:v>1.6015999899999999E-3</c:v>
                </c:pt>
                <c:pt idx="22510">
                  <c:v>1.6016799899999999E-3</c:v>
                </c:pt>
                <c:pt idx="22511">
                  <c:v>1.6017599900000001E-3</c:v>
                </c:pt>
                <c:pt idx="22512">
                  <c:v>1.60183999E-3</c:v>
                </c:pt>
                <c:pt idx="22513">
                  <c:v>1.60191999E-3</c:v>
                </c:pt>
                <c:pt idx="22514">
                  <c:v>1.6019999899999999E-3</c:v>
                </c:pt>
                <c:pt idx="22515">
                  <c:v>1.6020799899999999E-3</c:v>
                </c:pt>
                <c:pt idx="22516">
                  <c:v>1.6021599900000001E-3</c:v>
                </c:pt>
                <c:pt idx="22517">
                  <c:v>1.60223999E-3</c:v>
                </c:pt>
                <c:pt idx="22518">
                  <c:v>1.60231999E-3</c:v>
                </c:pt>
                <c:pt idx="22519">
                  <c:v>1.60239999E-3</c:v>
                </c:pt>
                <c:pt idx="22520">
                  <c:v>1.6024799899999999E-3</c:v>
                </c:pt>
                <c:pt idx="22521">
                  <c:v>1.6025599900000001E-3</c:v>
                </c:pt>
                <c:pt idx="22522">
                  <c:v>1.6026399900000001E-3</c:v>
                </c:pt>
                <c:pt idx="22523">
                  <c:v>1.60271999E-3</c:v>
                </c:pt>
                <c:pt idx="22524">
                  <c:v>1.60279999E-3</c:v>
                </c:pt>
                <c:pt idx="22525">
                  <c:v>1.6028799899999999E-3</c:v>
                </c:pt>
                <c:pt idx="22526">
                  <c:v>1.6029599900000001E-3</c:v>
                </c:pt>
                <c:pt idx="22527">
                  <c:v>1.6030399900000001E-3</c:v>
                </c:pt>
                <c:pt idx="22528">
                  <c:v>1.60311999E-3</c:v>
                </c:pt>
                <c:pt idx="22529">
                  <c:v>1.60319999E-3</c:v>
                </c:pt>
                <c:pt idx="22530">
                  <c:v>1.6032799899999999E-3</c:v>
                </c:pt>
                <c:pt idx="22531">
                  <c:v>1.6033599899999999E-3</c:v>
                </c:pt>
                <c:pt idx="22532">
                  <c:v>1.6034399900000001E-3</c:v>
                </c:pt>
                <c:pt idx="22533">
                  <c:v>1.60351999E-3</c:v>
                </c:pt>
                <c:pt idx="22534">
                  <c:v>1.60359999E-3</c:v>
                </c:pt>
                <c:pt idx="22535">
                  <c:v>1.6036799899999999E-3</c:v>
                </c:pt>
                <c:pt idx="22536">
                  <c:v>1.6037599899999999E-3</c:v>
                </c:pt>
                <c:pt idx="22537">
                  <c:v>1.6038399900000001E-3</c:v>
                </c:pt>
                <c:pt idx="22538">
                  <c:v>1.60391999E-3</c:v>
                </c:pt>
                <c:pt idx="22539">
                  <c:v>1.60399999E-3</c:v>
                </c:pt>
                <c:pt idx="22540">
                  <c:v>1.60407999E-3</c:v>
                </c:pt>
                <c:pt idx="22541">
                  <c:v>1.6041599899999999E-3</c:v>
                </c:pt>
                <c:pt idx="22542">
                  <c:v>1.6042399900000001E-3</c:v>
                </c:pt>
                <c:pt idx="22543">
                  <c:v>1.60431999E-3</c:v>
                </c:pt>
                <c:pt idx="22544">
                  <c:v>1.60439999E-3</c:v>
                </c:pt>
                <c:pt idx="22545">
                  <c:v>1.60447999E-3</c:v>
                </c:pt>
                <c:pt idx="22546">
                  <c:v>1.6045599899999999E-3</c:v>
                </c:pt>
                <c:pt idx="22547">
                  <c:v>1.6046399900000001E-3</c:v>
                </c:pt>
                <c:pt idx="22548">
                  <c:v>1.6047199900000001E-3</c:v>
                </c:pt>
                <c:pt idx="22549">
                  <c:v>1.60479999E-3</c:v>
                </c:pt>
                <c:pt idx="22550">
                  <c:v>1.60487999E-3</c:v>
                </c:pt>
                <c:pt idx="22551">
                  <c:v>1.6049599899999999E-3</c:v>
                </c:pt>
                <c:pt idx="22552">
                  <c:v>1.6050399899999999E-3</c:v>
                </c:pt>
                <c:pt idx="22553">
                  <c:v>1.6051199900000001E-3</c:v>
                </c:pt>
                <c:pt idx="22554">
                  <c:v>1.60519999E-3</c:v>
                </c:pt>
                <c:pt idx="22555">
                  <c:v>1.60527999E-3</c:v>
                </c:pt>
                <c:pt idx="22556">
                  <c:v>1.6053599899999999E-3</c:v>
                </c:pt>
                <c:pt idx="22557">
                  <c:v>1.6054399899999999E-3</c:v>
                </c:pt>
                <c:pt idx="22558">
                  <c:v>1.6055199900000001E-3</c:v>
                </c:pt>
                <c:pt idx="22559">
                  <c:v>1.60559999E-3</c:v>
                </c:pt>
                <c:pt idx="22560">
                  <c:v>1.60567999E-3</c:v>
                </c:pt>
                <c:pt idx="22561">
                  <c:v>1.60575999E-3</c:v>
                </c:pt>
                <c:pt idx="22562">
                  <c:v>1.6058399899999999E-3</c:v>
                </c:pt>
                <c:pt idx="22563">
                  <c:v>1.6059199900000001E-3</c:v>
                </c:pt>
                <c:pt idx="22564">
                  <c:v>1.60599999E-3</c:v>
                </c:pt>
                <c:pt idx="22565">
                  <c:v>1.60607999E-3</c:v>
                </c:pt>
                <c:pt idx="22566">
                  <c:v>1.60615999E-3</c:v>
                </c:pt>
                <c:pt idx="22567">
                  <c:v>1.6062399899999999E-3</c:v>
                </c:pt>
                <c:pt idx="22568">
                  <c:v>1.6063199900000001E-3</c:v>
                </c:pt>
                <c:pt idx="22569">
                  <c:v>1.6063999900000001E-3</c:v>
                </c:pt>
                <c:pt idx="22570">
                  <c:v>1.60647999E-3</c:v>
                </c:pt>
                <c:pt idx="22571">
                  <c:v>1.60655999E-3</c:v>
                </c:pt>
                <c:pt idx="22572">
                  <c:v>1.6066399899999999E-3</c:v>
                </c:pt>
                <c:pt idx="22573">
                  <c:v>1.6067199900000001E-3</c:v>
                </c:pt>
                <c:pt idx="22574">
                  <c:v>1.6067999900000001E-3</c:v>
                </c:pt>
                <c:pt idx="22575">
                  <c:v>1.60687999E-3</c:v>
                </c:pt>
                <c:pt idx="22576">
                  <c:v>1.60695999E-3</c:v>
                </c:pt>
                <c:pt idx="22577">
                  <c:v>1.6070399899999999E-3</c:v>
                </c:pt>
                <c:pt idx="22578">
                  <c:v>1.6071199899999999E-3</c:v>
                </c:pt>
                <c:pt idx="22579">
                  <c:v>1.6071999900000001E-3</c:v>
                </c:pt>
                <c:pt idx="22580">
                  <c:v>1.60727999E-3</c:v>
                </c:pt>
                <c:pt idx="22581">
                  <c:v>1.60735999E-3</c:v>
                </c:pt>
                <c:pt idx="22582">
                  <c:v>1.60743999E-3</c:v>
                </c:pt>
                <c:pt idx="22583">
                  <c:v>1.6075199899999999E-3</c:v>
                </c:pt>
                <c:pt idx="22584">
                  <c:v>1.6075999900000001E-3</c:v>
                </c:pt>
                <c:pt idx="22585">
                  <c:v>1.60767999E-3</c:v>
                </c:pt>
                <c:pt idx="22586">
                  <c:v>1.60775999E-3</c:v>
                </c:pt>
                <c:pt idx="22587">
                  <c:v>1.60783999E-3</c:v>
                </c:pt>
                <c:pt idx="22588">
                  <c:v>1.6079199899999999E-3</c:v>
                </c:pt>
                <c:pt idx="22589">
                  <c:v>1.6079999900000001E-3</c:v>
                </c:pt>
                <c:pt idx="22590">
                  <c:v>1.6080799900000001E-3</c:v>
                </c:pt>
                <c:pt idx="22591">
                  <c:v>1.60815999E-3</c:v>
                </c:pt>
                <c:pt idx="22592">
                  <c:v>1.60823999E-3</c:v>
                </c:pt>
                <c:pt idx="22593">
                  <c:v>1.6083199899999999E-3</c:v>
                </c:pt>
                <c:pt idx="22594">
                  <c:v>1.6083999900000001E-3</c:v>
                </c:pt>
                <c:pt idx="22595">
                  <c:v>1.6084799900000001E-3</c:v>
                </c:pt>
                <c:pt idx="22596">
                  <c:v>1.60855999E-3</c:v>
                </c:pt>
                <c:pt idx="22597">
                  <c:v>1.60863999E-3</c:v>
                </c:pt>
                <c:pt idx="22598">
                  <c:v>1.6087199899999999E-3</c:v>
                </c:pt>
                <c:pt idx="22599">
                  <c:v>1.6087999899999999E-3</c:v>
                </c:pt>
                <c:pt idx="22600">
                  <c:v>1.6088799900000001E-3</c:v>
                </c:pt>
                <c:pt idx="22601">
                  <c:v>1.60895999E-3</c:v>
                </c:pt>
                <c:pt idx="22602">
                  <c:v>1.60903999E-3</c:v>
                </c:pt>
                <c:pt idx="22603">
                  <c:v>1.6091199899999999E-3</c:v>
                </c:pt>
                <c:pt idx="22604">
                  <c:v>1.6091999899999999E-3</c:v>
                </c:pt>
                <c:pt idx="22605">
                  <c:v>1.6092799900000001E-3</c:v>
                </c:pt>
                <c:pt idx="22606">
                  <c:v>1.60935999E-3</c:v>
                </c:pt>
                <c:pt idx="22607">
                  <c:v>1.60943999E-3</c:v>
                </c:pt>
                <c:pt idx="22608">
                  <c:v>1.60951999E-3</c:v>
                </c:pt>
                <c:pt idx="22609">
                  <c:v>1.6095999899999999E-3</c:v>
                </c:pt>
                <c:pt idx="22610">
                  <c:v>1.6096799900000001E-3</c:v>
                </c:pt>
                <c:pt idx="22611">
                  <c:v>1.6097599900000001E-3</c:v>
                </c:pt>
                <c:pt idx="22612">
                  <c:v>1.60983999E-3</c:v>
                </c:pt>
                <c:pt idx="22613">
                  <c:v>1.60991999E-3</c:v>
                </c:pt>
                <c:pt idx="22614">
                  <c:v>1.6099999899999999E-3</c:v>
                </c:pt>
                <c:pt idx="22615">
                  <c:v>1.6100799900000001E-3</c:v>
                </c:pt>
                <c:pt idx="22616">
                  <c:v>1.6101599900000001E-3</c:v>
                </c:pt>
                <c:pt idx="22617">
                  <c:v>1.61023999E-3</c:v>
                </c:pt>
                <c:pt idx="22618">
                  <c:v>1.61031999E-3</c:v>
                </c:pt>
                <c:pt idx="22619">
                  <c:v>1.6103999899999999E-3</c:v>
                </c:pt>
                <c:pt idx="22620">
                  <c:v>1.6104799899999999E-3</c:v>
                </c:pt>
                <c:pt idx="22621">
                  <c:v>1.6105599900000001E-3</c:v>
                </c:pt>
                <c:pt idx="22622">
                  <c:v>1.61063999E-3</c:v>
                </c:pt>
                <c:pt idx="22623">
                  <c:v>1.61071999E-3</c:v>
                </c:pt>
                <c:pt idx="22624">
                  <c:v>1.6107999899999999E-3</c:v>
                </c:pt>
                <c:pt idx="22625">
                  <c:v>1.6108799899999999E-3</c:v>
                </c:pt>
                <c:pt idx="22626">
                  <c:v>1.6109599900000001E-3</c:v>
                </c:pt>
                <c:pt idx="22627">
                  <c:v>1.61103999E-3</c:v>
                </c:pt>
                <c:pt idx="22628">
                  <c:v>1.61111999E-3</c:v>
                </c:pt>
                <c:pt idx="22629">
                  <c:v>1.61119999E-3</c:v>
                </c:pt>
                <c:pt idx="22630">
                  <c:v>1.6112799899999999E-3</c:v>
                </c:pt>
                <c:pt idx="22631">
                  <c:v>1.6113599900000001E-3</c:v>
                </c:pt>
                <c:pt idx="22632">
                  <c:v>1.61143999E-3</c:v>
                </c:pt>
                <c:pt idx="22633">
                  <c:v>1.61151999E-3</c:v>
                </c:pt>
                <c:pt idx="22634">
                  <c:v>1.61159999E-3</c:v>
                </c:pt>
                <c:pt idx="22635">
                  <c:v>1.6116799899999999E-3</c:v>
                </c:pt>
                <c:pt idx="22636">
                  <c:v>1.6117599900000001E-3</c:v>
                </c:pt>
                <c:pt idx="22637">
                  <c:v>1.6118399900000001E-3</c:v>
                </c:pt>
                <c:pt idx="22638">
                  <c:v>1.61191999E-3</c:v>
                </c:pt>
                <c:pt idx="22639">
                  <c:v>1.61199999E-3</c:v>
                </c:pt>
                <c:pt idx="22640">
                  <c:v>1.6120799899999999E-3</c:v>
                </c:pt>
                <c:pt idx="22641">
                  <c:v>1.6121599899999999E-3</c:v>
                </c:pt>
                <c:pt idx="22642">
                  <c:v>1.6122399900000001E-3</c:v>
                </c:pt>
                <c:pt idx="22643">
                  <c:v>1.61231999E-3</c:v>
                </c:pt>
                <c:pt idx="22644">
                  <c:v>1.61239999E-3</c:v>
                </c:pt>
                <c:pt idx="22645">
                  <c:v>1.6124799899999999E-3</c:v>
                </c:pt>
                <c:pt idx="22646">
                  <c:v>1.6125599899999999E-3</c:v>
                </c:pt>
                <c:pt idx="22647">
                  <c:v>1.6126399900000001E-3</c:v>
                </c:pt>
                <c:pt idx="22648">
                  <c:v>1.61271999E-3</c:v>
                </c:pt>
                <c:pt idx="22649">
                  <c:v>1.61279999E-3</c:v>
                </c:pt>
                <c:pt idx="22650">
                  <c:v>1.61287999E-3</c:v>
                </c:pt>
                <c:pt idx="22651">
                  <c:v>1.6129599899999999E-3</c:v>
                </c:pt>
                <c:pt idx="22652">
                  <c:v>1.6130399900000001E-3</c:v>
                </c:pt>
                <c:pt idx="22653">
                  <c:v>1.61311999E-3</c:v>
                </c:pt>
                <c:pt idx="22654">
                  <c:v>1.61319999E-3</c:v>
                </c:pt>
                <c:pt idx="22655">
                  <c:v>1.61327999E-3</c:v>
                </c:pt>
                <c:pt idx="22656">
                  <c:v>1.6133599899999999E-3</c:v>
                </c:pt>
                <c:pt idx="22657">
                  <c:v>1.6134399900000001E-3</c:v>
                </c:pt>
                <c:pt idx="22658">
                  <c:v>1.6135199900000001E-3</c:v>
                </c:pt>
                <c:pt idx="22659">
                  <c:v>1.61359999E-3</c:v>
                </c:pt>
                <c:pt idx="22660">
                  <c:v>1.61367999E-3</c:v>
                </c:pt>
                <c:pt idx="22661">
                  <c:v>1.6137599899999999E-3</c:v>
                </c:pt>
                <c:pt idx="22662">
                  <c:v>1.6138399900000001E-3</c:v>
                </c:pt>
                <c:pt idx="22663">
                  <c:v>1.6139199900000001E-3</c:v>
                </c:pt>
                <c:pt idx="22664">
                  <c:v>1.61399999E-3</c:v>
                </c:pt>
                <c:pt idx="22665">
                  <c:v>1.61407999E-3</c:v>
                </c:pt>
                <c:pt idx="22666">
                  <c:v>1.6141599899999999E-3</c:v>
                </c:pt>
                <c:pt idx="22667">
                  <c:v>1.6142399899999999E-3</c:v>
                </c:pt>
                <c:pt idx="22668">
                  <c:v>1.6143199900000001E-3</c:v>
                </c:pt>
                <c:pt idx="22669">
                  <c:v>1.61439999E-3</c:v>
                </c:pt>
                <c:pt idx="22670">
                  <c:v>1.61447999E-3</c:v>
                </c:pt>
                <c:pt idx="22671">
                  <c:v>1.61455999E-3</c:v>
                </c:pt>
                <c:pt idx="22672">
                  <c:v>1.6146399899999999E-3</c:v>
                </c:pt>
                <c:pt idx="22673">
                  <c:v>1.6147199900000001E-3</c:v>
                </c:pt>
                <c:pt idx="22674">
                  <c:v>1.61479999E-3</c:v>
                </c:pt>
                <c:pt idx="22675">
                  <c:v>1.61487999E-3</c:v>
                </c:pt>
                <c:pt idx="22676">
                  <c:v>1.61495999E-3</c:v>
                </c:pt>
                <c:pt idx="22677">
                  <c:v>1.6150399899999999E-3</c:v>
                </c:pt>
                <c:pt idx="22678">
                  <c:v>1.6151199900000001E-3</c:v>
                </c:pt>
                <c:pt idx="22679">
                  <c:v>1.6151999900000001E-3</c:v>
                </c:pt>
                <c:pt idx="22680">
                  <c:v>1.61527999E-3</c:v>
                </c:pt>
                <c:pt idx="22681">
                  <c:v>1.61535999E-3</c:v>
                </c:pt>
                <c:pt idx="22682">
                  <c:v>1.6154399899999999E-3</c:v>
                </c:pt>
                <c:pt idx="22683">
                  <c:v>1.6155199900000001E-3</c:v>
                </c:pt>
                <c:pt idx="22684">
                  <c:v>1.6155999900000001E-3</c:v>
                </c:pt>
                <c:pt idx="22685">
                  <c:v>1.61567999E-3</c:v>
                </c:pt>
                <c:pt idx="22686">
                  <c:v>1.61575999E-3</c:v>
                </c:pt>
                <c:pt idx="22687">
                  <c:v>1.6158399899999999E-3</c:v>
                </c:pt>
                <c:pt idx="22688">
                  <c:v>1.6159199899999999E-3</c:v>
                </c:pt>
                <c:pt idx="22689">
                  <c:v>1.6159999900000001E-3</c:v>
                </c:pt>
                <c:pt idx="22690">
                  <c:v>1.61607999E-3</c:v>
                </c:pt>
                <c:pt idx="22691">
                  <c:v>1.61615999E-3</c:v>
                </c:pt>
                <c:pt idx="22692">
                  <c:v>1.6162399899999999E-3</c:v>
                </c:pt>
                <c:pt idx="22693">
                  <c:v>1.6163199899999999E-3</c:v>
                </c:pt>
                <c:pt idx="22694">
                  <c:v>1.6163999900000001E-3</c:v>
                </c:pt>
                <c:pt idx="22695">
                  <c:v>1.61647999E-3</c:v>
                </c:pt>
                <c:pt idx="22696">
                  <c:v>1.61655999E-3</c:v>
                </c:pt>
                <c:pt idx="22697">
                  <c:v>1.61663999E-3</c:v>
                </c:pt>
                <c:pt idx="22698">
                  <c:v>1.6167199899999999E-3</c:v>
                </c:pt>
                <c:pt idx="22699">
                  <c:v>1.6167999900000001E-3</c:v>
                </c:pt>
                <c:pt idx="22700">
                  <c:v>1.61687999E-3</c:v>
                </c:pt>
                <c:pt idx="22701">
                  <c:v>1.61695999E-3</c:v>
                </c:pt>
                <c:pt idx="22702">
                  <c:v>1.61703999E-3</c:v>
                </c:pt>
                <c:pt idx="22703">
                  <c:v>1.6171199899999999E-3</c:v>
                </c:pt>
                <c:pt idx="22704">
                  <c:v>1.6171999900000001E-3</c:v>
                </c:pt>
                <c:pt idx="22705">
                  <c:v>1.6172799900000001E-3</c:v>
                </c:pt>
                <c:pt idx="22706">
                  <c:v>1.61735999E-3</c:v>
                </c:pt>
                <c:pt idx="22707">
                  <c:v>1.61743999E-3</c:v>
                </c:pt>
                <c:pt idx="22708">
                  <c:v>1.6175199899999999E-3</c:v>
                </c:pt>
                <c:pt idx="22709">
                  <c:v>1.6175999899999999E-3</c:v>
                </c:pt>
                <c:pt idx="22710">
                  <c:v>1.6176799900000001E-3</c:v>
                </c:pt>
                <c:pt idx="22711">
                  <c:v>1.61775999E-3</c:v>
                </c:pt>
                <c:pt idx="22712">
                  <c:v>1.61783999E-3</c:v>
                </c:pt>
                <c:pt idx="22713">
                  <c:v>1.6179199899999999E-3</c:v>
                </c:pt>
                <c:pt idx="22714">
                  <c:v>1.6179999899999999E-3</c:v>
                </c:pt>
                <c:pt idx="22715">
                  <c:v>1.6180799900000001E-3</c:v>
                </c:pt>
                <c:pt idx="22716">
                  <c:v>1.61815999E-3</c:v>
                </c:pt>
                <c:pt idx="22717">
                  <c:v>1.61823999E-3</c:v>
                </c:pt>
                <c:pt idx="22718">
                  <c:v>1.61831999E-3</c:v>
                </c:pt>
                <c:pt idx="22719">
                  <c:v>1.6183999899999999E-3</c:v>
                </c:pt>
                <c:pt idx="22720">
                  <c:v>1.6184799900000001E-3</c:v>
                </c:pt>
                <c:pt idx="22721">
                  <c:v>1.61855999E-3</c:v>
                </c:pt>
                <c:pt idx="22722">
                  <c:v>1.61863999E-3</c:v>
                </c:pt>
                <c:pt idx="22723">
                  <c:v>1.61871999E-3</c:v>
                </c:pt>
                <c:pt idx="22724">
                  <c:v>1.6187999899999999E-3</c:v>
                </c:pt>
                <c:pt idx="22725">
                  <c:v>1.6188799900000001E-3</c:v>
                </c:pt>
                <c:pt idx="22726">
                  <c:v>1.6189599900000001E-3</c:v>
                </c:pt>
                <c:pt idx="22727">
                  <c:v>1.61903999E-3</c:v>
                </c:pt>
                <c:pt idx="22728">
                  <c:v>1.61911999E-3</c:v>
                </c:pt>
                <c:pt idx="22729">
                  <c:v>1.6191999899999999E-3</c:v>
                </c:pt>
                <c:pt idx="22730">
                  <c:v>1.6192799900000001E-3</c:v>
                </c:pt>
                <c:pt idx="22731">
                  <c:v>1.6193599900000001E-3</c:v>
                </c:pt>
                <c:pt idx="22732">
                  <c:v>1.61943999E-3</c:v>
                </c:pt>
                <c:pt idx="22733">
                  <c:v>1.61951999E-3</c:v>
                </c:pt>
                <c:pt idx="22734">
                  <c:v>1.6195999899999999E-3</c:v>
                </c:pt>
                <c:pt idx="22735">
                  <c:v>1.6196799899999999E-3</c:v>
                </c:pt>
                <c:pt idx="22736">
                  <c:v>1.6197599900000001E-3</c:v>
                </c:pt>
                <c:pt idx="22737">
                  <c:v>1.61983999E-3</c:v>
                </c:pt>
                <c:pt idx="22738">
                  <c:v>1.61991999E-3</c:v>
                </c:pt>
                <c:pt idx="22739">
                  <c:v>1.61999999E-3</c:v>
                </c:pt>
                <c:pt idx="22740">
                  <c:v>1.6200799899999999E-3</c:v>
                </c:pt>
                <c:pt idx="22741">
                  <c:v>1.6201599900000001E-3</c:v>
                </c:pt>
                <c:pt idx="22742">
                  <c:v>1.62023999E-3</c:v>
                </c:pt>
                <c:pt idx="22743">
                  <c:v>1.62031999E-3</c:v>
                </c:pt>
                <c:pt idx="22744">
                  <c:v>1.62039999E-3</c:v>
                </c:pt>
                <c:pt idx="22745">
                  <c:v>1.6204799899999999E-3</c:v>
                </c:pt>
                <c:pt idx="22746">
                  <c:v>1.6205599900000001E-3</c:v>
                </c:pt>
                <c:pt idx="22747">
                  <c:v>1.6206399900000001E-3</c:v>
                </c:pt>
                <c:pt idx="22748">
                  <c:v>1.62071999E-3</c:v>
                </c:pt>
                <c:pt idx="22749">
                  <c:v>1.62079999E-3</c:v>
                </c:pt>
                <c:pt idx="22750">
                  <c:v>1.6208799899999999E-3</c:v>
                </c:pt>
                <c:pt idx="22751">
                  <c:v>1.6209599900000001E-3</c:v>
                </c:pt>
                <c:pt idx="22752">
                  <c:v>1.6210399900000001E-3</c:v>
                </c:pt>
                <c:pt idx="22753">
                  <c:v>1.62111999E-3</c:v>
                </c:pt>
                <c:pt idx="22754">
                  <c:v>1.62119999E-3</c:v>
                </c:pt>
                <c:pt idx="22755">
                  <c:v>1.6212799899999999E-3</c:v>
                </c:pt>
                <c:pt idx="22756">
                  <c:v>1.6213599899999999E-3</c:v>
                </c:pt>
                <c:pt idx="22757">
                  <c:v>1.6214399900000001E-3</c:v>
                </c:pt>
                <c:pt idx="22758">
                  <c:v>1.62151999E-3</c:v>
                </c:pt>
                <c:pt idx="22759">
                  <c:v>1.62159999E-3</c:v>
                </c:pt>
                <c:pt idx="22760">
                  <c:v>1.6216799899999999E-3</c:v>
                </c:pt>
                <c:pt idx="22761">
                  <c:v>1.6217599899999999E-3</c:v>
                </c:pt>
                <c:pt idx="22762">
                  <c:v>1.6218399900000001E-3</c:v>
                </c:pt>
                <c:pt idx="22763">
                  <c:v>1.62191999E-3</c:v>
                </c:pt>
                <c:pt idx="22764">
                  <c:v>1.62199999E-3</c:v>
                </c:pt>
                <c:pt idx="22765">
                  <c:v>1.62207999E-3</c:v>
                </c:pt>
                <c:pt idx="22766">
                  <c:v>1.6221599899999999E-3</c:v>
                </c:pt>
                <c:pt idx="22767">
                  <c:v>1.6222399900000001E-3</c:v>
                </c:pt>
                <c:pt idx="22768">
                  <c:v>1.6223199900000001E-3</c:v>
                </c:pt>
                <c:pt idx="22769">
                  <c:v>1.62239999E-3</c:v>
                </c:pt>
                <c:pt idx="22770">
                  <c:v>1.62247999E-3</c:v>
                </c:pt>
                <c:pt idx="22771">
                  <c:v>1.6225599899999999E-3</c:v>
                </c:pt>
                <c:pt idx="22772">
                  <c:v>1.6226399900000001E-3</c:v>
                </c:pt>
                <c:pt idx="22773">
                  <c:v>1.6227199900000001E-3</c:v>
                </c:pt>
                <c:pt idx="22774">
                  <c:v>1.62279999E-3</c:v>
                </c:pt>
                <c:pt idx="22775">
                  <c:v>1.62287999E-3</c:v>
                </c:pt>
                <c:pt idx="22776">
                  <c:v>1.6229599899999999E-3</c:v>
                </c:pt>
                <c:pt idx="22777">
                  <c:v>1.6230399899999999E-3</c:v>
                </c:pt>
                <c:pt idx="22778">
                  <c:v>1.6231199900000001E-3</c:v>
                </c:pt>
                <c:pt idx="22779">
                  <c:v>1.62319999E-3</c:v>
                </c:pt>
                <c:pt idx="22780">
                  <c:v>1.62327999E-3</c:v>
                </c:pt>
                <c:pt idx="22781">
                  <c:v>1.6233599899999999E-3</c:v>
                </c:pt>
                <c:pt idx="22782">
                  <c:v>1.6234399899999999E-3</c:v>
                </c:pt>
                <c:pt idx="22783">
                  <c:v>1.6235199900000001E-3</c:v>
                </c:pt>
                <c:pt idx="22784">
                  <c:v>1.62359999E-3</c:v>
                </c:pt>
                <c:pt idx="22785">
                  <c:v>1.62367999E-3</c:v>
                </c:pt>
                <c:pt idx="22786">
                  <c:v>1.62375999E-3</c:v>
                </c:pt>
                <c:pt idx="22787">
                  <c:v>1.6238399899999999E-3</c:v>
                </c:pt>
                <c:pt idx="22788">
                  <c:v>1.6239199900000001E-3</c:v>
                </c:pt>
                <c:pt idx="22789">
                  <c:v>1.62399999E-3</c:v>
                </c:pt>
                <c:pt idx="22790">
                  <c:v>1.62407999E-3</c:v>
                </c:pt>
                <c:pt idx="22791">
                  <c:v>1.62415999E-3</c:v>
                </c:pt>
                <c:pt idx="22792">
                  <c:v>1.6242399899999999E-3</c:v>
                </c:pt>
                <c:pt idx="22793">
                  <c:v>1.6243199900000001E-3</c:v>
                </c:pt>
                <c:pt idx="22794">
                  <c:v>1.6243999900000001E-3</c:v>
                </c:pt>
                <c:pt idx="22795">
                  <c:v>1.62447999E-3</c:v>
                </c:pt>
                <c:pt idx="22796">
                  <c:v>1.62455999E-3</c:v>
                </c:pt>
                <c:pt idx="22797">
                  <c:v>1.6246399899999999E-3</c:v>
                </c:pt>
                <c:pt idx="22798">
                  <c:v>1.6247199899999999E-3</c:v>
                </c:pt>
                <c:pt idx="22799">
                  <c:v>1.6247999900000001E-3</c:v>
                </c:pt>
                <c:pt idx="22800">
                  <c:v>1.62487999E-3</c:v>
                </c:pt>
                <c:pt idx="22801">
                  <c:v>1.62495999E-3</c:v>
                </c:pt>
                <c:pt idx="22802">
                  <c:v>1.6250399899999999E-3</c:v>
                </c:pt>
                <c:pt idx="22803">
                  <c:v>1.6251199899999999E-3</c:v>
                </c:pt>
                <c:pt idx="22804">
                  <c:v>1.6251999900000001E-3</c:v>
                </c:pt>
                <c:pt idx="22805">
                  <c:v>1.62527999E-3</c:v>
                </c:pt>
                <c:pt idx="22806">
                  <c:v>1.62535999E-3</c:v>
                </c:pt>
                <c:pt idx="22807">
                  <c:v>1.62543999E-3</c:v>
                </c:pt>
                <c:pt idx="22808">
                  <c:v>1.6255199899999999E-3</c:v>
                </c:pt>
                <c:pt idx="22809">
                  <c:v>1.6255999900000001E-3</c:v>
                </c:pt>
                <c:pt idx="22810">
                  <c:v>1.62567999E-3</c:v>
                </c:pt>
                <c:pt idx="22811">
                  <c:v>1.62575999E-3</c:v>
                </c:pt>
                <c:pt idx="22812">
                  <c:v>1.62583999E-3</c:v>
                </c:pt>
                <c:pt idx="22813">
                  <c:v>1.6259199899999999E-3</c:v>
                </c:pt>
                <c:pt idx="22814">
                  <c:v>1.6259999900000001E-3</c:v>
                </c:pt>
                <c:pt idx="22815">
                  <c:v>1.6260799900000001E-3</c:v>
                </c:pt>
                <c:pt idx="22816">
                  <c:v>1.62615999E-3</c:v>
                </c:pt>
                <c:pt idx="22817">
                  <c:v>1.62623999E-3</c:v>
                </c:pt>
                <c:pt idx="22818">
                  <c:v>1.6263199899999999E-3</c:v>
                </c:pt>
                <c:pt idx="22819">
                  <c:v>1.6263999900000001E-3</c:v>
                </c:pt>
                <c:pt idx="22820">
                  <c:v>1.6264799900000001E-3</c:v>
                </c:pt>
                <c:pt idx="22821">
                  <c:v>1.62655999E-3</c:v>
                </c:pt>
                <c:pt idx="22822">
                  <c:v>1.62663999E-3</c:v>
                </c:pt>
                <c:pt idx="22823">
                  <c:v>1.6267199899999999E-3</c:v>
                </c:pt>
                <c:pt idx="22824">
                  <c:v>1.6267999899999999E-3</c:v>
                </c:pt>
                <c:pt idx="22825">
                  <c:v>1.6268799900000001E-3</c:v>
                </c:pt>
                <c:pt idx="22826">
                  <c:v>1.62695999E-3</c:v>
                </c:pt>
                <c:pt idx="22827">
                  <c:v>1.62703999E-3</c:v>
                </c:pt>
                <c:pt idx="22828">
                  <c:v>1.62711999E-3</c:v>
                </c:pt>
                <c:pt idx="22829">
                  <c:v>1.6271999899999999E-3</c:v>
                </c:pt>
                <c:pt idx="22830">
                  <c:v>1.6272799900000001E-3</c:v>
                </c:pt>
                <c:pt idx="22831">
                  <c:v>1.62735999E-3</c:v>
                </c:pt>
                <c:pt idx="22832">
                  <c:v>1.62743999E-3</c:v>
                </c:pt>
                <c:pt idx="22833">
                  <c:v>1.62751999E-3</c:v>
                </c:pt>
                <c:pt idx="22834">
                  <c:v>1.6275999899999999E-3</c:v>
                </c:pt>
                <c:pt idx="22835">
                  <c:v>1.6276799900000001E-3</c:v>
                </c:pt>
                <c:pt idx="22836">
                  <c:v>1.6277599900000001E-3</c:v>
                </c:pt>
                <c:pt idx="22837">
                  <c:v>1.62783999E-3</c:v>
                </c:pt>
                <c:pt idx="22838">
                  <c:v>1.62791999E-3</c:v>
                </c:pt>
                <c:pt idx="22839">
                  <c:v>1.6279999899999999E-3</c:v>
                </c:pt>
                <c:pt idx="22840">
                  <c:v>1.6280799900000001E-3</c:v>
                </c:pt>
                <c:pt idx="22841">
                  <c:v>1.6281599900000001E-3</c:v>
                </c:pt>
                <c:pt idx="22842">
                  <c:v>1.62823999E-3</c:v>
                </c:pt>
                <c:pt idx="22843">
                  <c:v>1.62831999E-3</c:v>
                </c:pt>
                <c:pt idx="22844">
                  <c:v>1.6283999899999999E-3</c:v>
                </c:pt>
                <c:pt idx="22845">
                  <c:v>1.6284799899999999E-3</c:v>
                </c:pt>
                <c:pt idx="22846">
                  <c:v>1.6285599900000001E-3</c:v>
                </c:pt>
                <c:pt idx="22847">
                  <c:v>1.62863999E-3</c:v>
                </c:pt>
                <c:pt idx="22848">
                  <c:v>1.62871999E-3</c:v>
                </c:pt>
                <c:pt idx="22849">
                  <c:v>1.6287999899999999E-3</c:v>
                </c:pt>
                <c:pt idx="22850">
                  <c:v>1.6288799899999999E-3</c:v>
                </c:pt>
                <c:pt idx="22851">
                  <c:v>1.6289599900000001E-3</c:v>
                </c:pt>
                <c:pt idx="22852">
                  <c:v>1.62903999E-3</c:v>
                </c:pt>
                <c:pt idx="22853">
                  <c:v>1.62911999E-3</c:v>
                </c:pt>
                <c:pt idx="22854">
                  <c:v>1.62919999E-3</c:v>
                </c:pt>
                <c:pt idx="22855">
                  <c:v>1.6292799899999999E-3</c:v>
                </c:pt>
                <c:pt idx="22856">
                  <c:v>1.6293599900000001E-3</c:v>
                </c:pt>
                <c:pt idx="22857">
                  <c:v>1.6294399900000001E-3</c:v>
                </c:pt>
                <c:pt idx="22858">
                  <c:v>1.62951999E-3</c:v>
                </c:pt>
                <c:pt idx="22859">
                  <c:v>1.62959999E-3</c:v>
                </c:pt>
                <c:pt idx="22860">
                  <c:v>1.6296799899999999E-3</c:v>
                </c:pt>
                <c:pt idx="22861">
                  <c:v>1.6297599900000001E-3</c:v>
                </c:pt>
                <c:pt idx="22862">
                  <c:v>1.6298399900000001E-3</c:v>
                </c:pt>
                <c:pt idx="22863">
                  <c:v>1.62991999E-3</c:v>
                </c:pt>
                <c:pt idx="22864">
                  <c:v>1.62999999E-3</c:v>
                </c:pt>
                <c:pt idx="22865">
                  <c:v>1.6300799899999999E-3</c:v>
                </c:pt>
                <c:pt idx="22866">
                  <c:v>1.6301599899999999E-3</c:v>
                </c:pt>
                <c:pt idx="22867">
                  <c:v>1.6302399900000001E-3</c:v>
                </c:pt>
                <c:pt idx="22868">
                  <c:v>1.63031999E-3</c:v>
                </c:pt>
                <c:pt idx="22869">
                  <c:v>1.63039999E-3</c:v>
                </c:pt>
                <c:pt idx="22870">
                  <c:v>1.6304799899999999E-3</c:v>
                </c:pt>
                <c:pt idx="22871">
                  <c:v>1.6305599899999999E-3</c:v>
                </c:pt>
                <c:pt idx="22872">
                  <c:v>1.6306399900000001E-3</c:v>
                </c:pt>
                <c:pt idx="22873">
                  <c:v>1.63071999E-3</c:v>
                </c:pt>
                <c:pt idx="22874">
                  <c:v>1.63079999E-3</c:v>
                </c:pt>
                <c:pt idx="22875">
                  <c:v>1.63087999E-3</c:v>
                </c:pt>
                <c:pt idx="22876">
                  <c:v>1.6309599899999999E-3</c:v>
                </c:pt>
                <c:pt idx="22877">
                  <c:v>1.6310399900000001E-3</c:v>
                </c:pt>
                <c:pt idx="22878">
                  <c:v>1.63111999E-3</c:v>
                </c:pt>
                <c:pt idx="22879">
                  <c:v>1.63119999E-3</c:v>
                </c:pt>
                <c:pt idx="22880">
                  <c:v>1.63127999E-3</c:v>
                </c:pt>
                <c:pt idx="22881">
                  <c:v>1.6313599899999999E-3</c:v>
                </c:pt>
                <c:pt idx="22882">
                  <c:v>1.6314399900000001E-3</c:v>
                </c:pt>
                <c:pt idx="22883">
                  <c:v>1.6315199900000001E-3</c:v>
                </c:pt>
                <c:pt idx="22884">
                  <c:v>1.63159999E-3</c:v>
                </c:pt>
                <c:pt idx="22885">
                  <c:v>1.63167999E-3</c:v>
                </c:pt>
                <c:pt idx="22886">
                  <c:v>1.6317599899999999E-3</c:v>
                </c:pt>
                <c:pt idx="22887">
                  <c:v>1.6318399899999999E-3</c:v>
                </c:pt>
                <c:pt idx="22888">
                  <c:v>1.6319199900000001E-3</c:v>
                </c:pt>
                <c:pt idx="22889">
                  <c:v>1.63199999E-3</c:v>
                </c:pt>
                <c:pt idx="22890">
                  <c:v>1.63207999E-3</c:v>
                </c:pt>
                <c:pt idx="22891">
                  <c:v>1.6321599899999999E-3</c:v>
                </c:pt>
                <c:pt idx="22892">
                  <c:v>1.6322399899999999E-3</c:v>
                </c:pt>
                <c:pt idx="22893">
                  <c:v>1.6323199900000001E-3</c:v>
                </c:pt>
                <c:pt idx="22894">
                  <c:v>1.63239999E-3</c:v>
                </c:pt>
                <c:pt idx="22895">
                  <c:v>1.63247999E-3</c:v>
                </c:pt>
                <c:pt idx="22896">
                  <c:v>1.63255999E-3</c:v>
                </c:pt>
                <c:pt idx="22897">
                  <c:v>1.6326399899999999E-3</c:v>
                </c:pt>
                <c:pt idx="22898">
                  <c:v>1.6327199900000001E-3</c:v>
                </c:pt>
                <c:pt idx="22899">
                  <c:v>1.63279999E-3</c:v>
                </c:pt>
                <c:pt idx="22900">
                  <c:v>1.63287999E-3</c:v>
                </c:pt>
                <c:pt idx="22901">
                  <c:v>1.63295999E-3</c:v>
                </c:pt>
                <c:pt idx="22902">
                  <c:v>1.6330399899999999E-3</c:v>
                </c:pt>
                <c:pt idx="22903">
                  <c:v>1.6331199900000001E-3</c:v>
                </c:pt>
                <c:pt idx="22904">
                  <c:v>1.6331999900000001E-3</c:v>
                </c:pt>
                <c:pt idx="22905">
                  <c:v>1.63327999E-3</c:v>
                </c:pt>
                <c:pt idx="22906">
                  <c:v>1.63335999E-3</c:v>
                </c:pt>
                <c:pt idx="22907">
                  <c:v>1.6334399899999999E-3</c:v>
                </c:pt>
                <c:pt idx="22908">
                  <c:v>1.6335199900000001E-3</c:v>
                </c:pt>
                <c:pt idx="22909">
                  <c:v>1.6335999900000001E-3</c:v>
                </c:pt>
                <c:pt idx="22910">
                  <c:v>1.63367999E-3</c:v>
                </c:pt>
                <c:pt idx="22911">
                  <c:v>1.63375999E-3</c:v>
                </c:pt>
                <c:pt idx="22912">
                  <c:v>1.6338399899999999E-3</c:v>
                </c:pt>
                <c:pt idx="22913">
                  <c:v>1.6339199899999999E-3</c:v>
                </c:pt>
                <c:pt idx="22914">
                  <c:v>1.6339999900000001E-3</c:v>
                </c:pt>
                <c:pt idx="22915">
                  <c:v>1.63407999E-3</c:v>
                </c:pt>
                <c:pt idx="22916">
                  <c:v>1.63415999E-3</c:v>
                </c:pt>
                <c:pt idx="22917">
                  <c:v>1.63423999E-3</c:v>
                </c:pt>
                <c:pt idx="22918">
                  <c:v>1.6343199899999999E-3</c:v>
                </c:pt>
                <c:pt idx="22919">
                  <c:v>1.6343999900000001E-3</c:v>
                </c:pt>
                <c:pt idx="22920">
                  <c:v>1.63447999E-3</c:v>
                </c:pt>
                <c:pt idx="22921">
                  <c:v>1.63455999E-3</c:v>
                </c:pt>
                <c:pt idx="22922">
                  <c:v>1.63463999E-3</c:v>
                </c:pt>
                <c:pt idx="22923">
                  <c:v>1.6347199899999999E-3</c:v>
                </c:pt>
                <c:pt idx="22924">
                  <c:v>1.6347999900000001E-3</c:v>
                </c:pt>
                <c:pt idx="22925">
                  <c:v>1.6348799900000001E-3</c:v>
                </c:pt>
                <c:pt idx="22926">
                  <c:v>1.63495999E-3</c:v>
                </c:pt>
                <c:pt idx="22927">
                  <c:v>1.63503999E-3</c:v>
                </c:pt>
                <c:pt idx="22928">
                  <c:v>1.6351199899999999E-3</c:v>
                </c:pt>
                <c:pt idx="22929">
                  <c:v>1.6351999900000001E-3</c:v>
                </c:pt>
                <c:pt idx="22930">
                  <c:v>1.6352799900000001E-3</c:v>
                </c:pt>
                <c:pt idx="22931">
                  <c:v>1.63535999E-3</c:v>
                </c:pt>
                <c:pt idx="22932">
                  <c:v>1.63543999E-3</c:v>
                </c:pt>
                <c:pt idx="22933">
                  <c:v>1.6355199899999999E-3</c:v>
                </c:pt>
                <c:pt idx="22934">
                  <c:v>1.6355999899999999E-3</c:v>
                </c:pt>
                <c:pt idx="22935">
                  <c:v>1.6356799900000001E-3</c:v>
                </c:pt>
                <c:pt idx="22936">
                  <c:v>1.63575999E-3</c:v>
                </c:pt>
                <c:pt idx="22937">
                  <c:v>1.63583999E-3</c:v>
                </c:pt>
                <c:pt idx="22938">
                  <c:v>1.6359199899999999E-3</c:v>
                </c:pt>
                <c:pt idx="22939">
                  <c:v>1.6359999899999999E-3</c:v>
                </c:pt>
                <c:pt idx="22940">
                  <c:v>1.6360799900000001E-3</c:v>
                </c:pt>
                <c:pt idx="22941">
                  <c:v>1.63615999E-3</c:v>
                </c:pt>
                <c:pt idx="22942">
                  <c:v>1.63623999E-3</c:v>
                </c:pt>
                <c:pt idx="22943">
                  <c:v>1.63631999E-3</c:v>
                </c:pt>
                <c:pt idx="22944">
                  <c:v>1.6363999899999999E-3</c:v>
                </c:pt>
                <c:pt idx="22945">
                  <c:v>1.6364799900000001E-3</c:v>
                </c:pt>
                <c:pt idx="22946">
                  <c:v>1.6365599900000001E-3</c:v>
                </c:pt>
                <c:pt idx="22947">
                  <c:v>1.63663999E-3</c:v>
                </c:pt>
                <c:pt idx="22948">
                  <c:v>1.63671999E-3</c:v>
                </c:pt>
                <c:pt idx="22949">
                  <c:v>1.6367999899999999E-3</c:v>
                </c:pt>
                <c:pt idx="22950">
                  <c:v>1.6368799900000001E-3</c:v>
                </c:pt>
                <c:pt idx="22951">
                  <c:v>1.6369599900000001E-3</c:v>
                </c:pt>
                <c:pt idx="22952">
                  <c:v>1.63703999E-3</c:v>
                </c:pt>
                <c:pt idx="22953">
                  <c:v>1.63711999E-3</c:v>
                </c:pt>
                <c:pt idx="22954">
                  <c:v>1.6371999899999999E-3</c:v>
                </c:pt>
                <c:pt idx="22955">
                  <c:v>1.6372799899999999E-3</c:v>
                </c:pt>
                <c:pt idx="22956">
                  <c:v>1.6373599900000001E-3</c:v>
                </c:pt>
                <c:pt idx="22957">
                  <c:v>1.63743999E-3</c:v>
                </c:pt>
                <c:pt idx="22958">
                  <c:v>1.63751999E-3</c:v>
                </c:pt>
                <c:pt idx="22959">
                  <c:v>1.6375999899999999E-3</c:v>
                </c:pt>
                <c:pt idx="22960">
                  <c:v>1.6376799899999999E-3</c:v>
                </c:pt>
                <c:pt idx="22961">
                  <c:v>1.6377599900000001E-3</c:v>
                </c:pt>
                <c:pt idx="22962">
                  <c:v>1.63783999E-3</c:v>
                </c:pt>
                <c:pt idx="22963">
                  <c:v>1.63791999E-3</c:v>
                </c:pt>
                <c:pt idx="22964">
                  <c:v>1.63799999E-3</c:v>
                </c:pt>
                <c:pt idx="22965">
                  <c:v>1.6380799899999999E-3</c:v>
                </c:pt>
                <c:pt idx="22966">
                  <c:v>1.6381599900000001E-3</c:v>
                </c:pt>
                <c:pt idx="22967">
                  <c:v>1.63823999E-3</c:v>
                </c:pt>
                <c:pt idx="22968">
                  <c:v>1.63831999E-3</c:v>
                </c:pt>
                <c:pt idx="22969">
                  <c:v>1.63839999E-3</c:v>
                </c:pt>
                <c:pt idx="22970">
                  <c:v>1.6384799899999999E-3</c:v>
                </c:pt>
                <c:pt idx="22971">
                  <c:v>1.6385599900000001E-3</c:v>
                </c:pt>
                <c:pt idx="22972">
                  <c:v>1.6386399900000001E-3</c:v>
                </c:pt>
                <c:pt idx="22973">
                  <c:v>1.63871999E-3</c:v>
                </c:pt>
                <c:pt idx="22974">
                  <c:v>1.63879999E-3</c:v>
                </c:pt>
                <c:pt idx="22975">
                  <c:v>1.6388799899999999E-3</c:v>
                </c:pt>
                <c:pt idx="22976">
                  <c:v>1.6389599899999999E-3</c:v>
                </c:pt>
                <c:pt idx="22977">
                  <c:v>1.6390399900000001E-3</c:v>
                </c:pt>
                <c:pt idx="22978">
                  <c:v>1.63911999E-3</c:v>
                </c:pt>
                <c:pt idx="22979">
                  <c:v>1.63919999E-3</c:v>
                </c:pt>
                <c:pt idx="22980">
                  <c:v>1.6392799899999999E-3</c:v>
                </c:pt>
                <c:pt idx="22981">
                  <c:v>1.6393599899999999E-3</c:v>
                </c:pt>
                <c:pt idx="22982">
                  <c:v>1.6394399900000001E-3</c:v>
                </c:pt>
                <c:pt idx="22983">
                  <c:v>1.63951999E-3</c:v>
                </c:pt>
                <c:pt idx="22984">
                  <c:v>1.63959999E-3</c:v>
                </c:pt>
                <c:pt idx="22985">
                  <c:v>1.63967999E-3</c:v>
                </c:pt>
                <c:pt idx="22986">
                  <c:v>1.6397599899999999E-3</c:v>
                </c:pt>
                <c:pt idx="22987">
                  <c:v>1.6398399900000001E-3</c:v>
                </c:pt>
                <c:pt idx="22988">
                  <c:v>1.63991999E-3</c:v>
                </c:pt>
                <c:pt idx="22989">
                  <c:v>1.63999999E-3</c:v>
                </c:pt>
                <c:pt idx="22990">
                  <c:v>1.64007999E-3</c:v>
                </c:pt>
                <c:pt idx="22991">
                  <c:v>1.6401599899999999E-3</c:v>
                </c:pt>
                <c:pt idx="22992">
                  <c:v>1.6402399900000001E-3</c:v>
                </c:pt>
                <c:pt idx="22993">
                  <c:v>1.6403199900000001E-3</c:v>
                </c:pt>
                <c:pt idx="22994">
                  <c:v>1.64039999E-3</c:v>
                </c:pt>
                <c:pt idx="22995">
                  <c:v>1.64047999E-3</c:v>
                </c:pt>
                <c:pt idx="22996">
                  <c:v>1.6405599899999999E-3</c:v>
                </c:pt>
                <c:pt idx="22997">
                  <c:v>1.6406399900000001E-3</c:v>
                </c:pt>
                <c:pt idx="22998">
                  <c:v>1.6407199900000001E-3</c:v>
                </c:pt>
                <c:pt idx="22999">
                  <c:v>1.64079999E-3</c:v>
                </c:pt>
                <c:pt idx="23000">
                  <c:v>1.64087999E-3</c:v>
                </c:pt>
                <c:pt idx="23001">
                  <c:v>1.6409599899999999E-3</c:v>
                </c:pt>
                <c:pt idx="23002">
                  <c:v>1.6410399899999999E-3</c:v>
                </c:pt>
                <c:pt idx="23003">
                  <c:v>1.6411199900000001E-3</c:v>
                </c:pt>
                <c:pt idx="23004">
                  <c:v>1.64119999E-3</c:v>
                </c:pt>
                <c:pt idx="23005">
                  <c:v>1.64127999E-3</c:v>
                </c:pt>
                <c:pt idx="23006">
                  <c:v>1.64135999E-3</c:v>
                </c:pt>
                <c:pt idx="23007">
                  <c:v>1.6414399899999999E-3</c:v>
                </c:pt>
                <c:pt idx="23008">
                  <c:v>1.6415199900000001E-3</c:v>
                </c:pt>
                <c:pt idx="23009">
                  <c:v>1.64159999E-3</c:v>
                </c:pt>
                <c:pt idx="23010">
                  <c:v>1.64167999E-3</c:v>
                </c:pt>
                <c:pt idx="23011">
                  <c:v>1.64175999E-3</c:v>
                </c:pt>
                <c:pt idx="23012">
                  <c:v>1.6418399899999999E-3</c:v>
                </c:pt>
                <c:pt idx="23013">
                  <c:v>1.6419199900000001E-3</c:v>
                </c:pt>
                <c:pt idx="23014">
                  <c:v>1.6419999900000001E-3</c:v>
                </c:pt>
                <c:pt idx="23015">
                  <c:v>1.64207999E-3</c:v>
                </c:pt>
                <c:pt idx="23016">
                  <c:v>1.64215999E-3</c:v>
                </c:pt>
                <c:pt idx="23017">
                  <c:v>1.6422399899999999E-3</c:v>
                </c:pt>
                <c:pt idx="23018">
                  <c:v>1.6423199900000001E-3</c:v>
                </c:pt>
                <c:pt idx="23019">
                  <c:v>1.6423999900000001E-3</c:v>
                </c:pt>
                <c:pt idx="23020">
                  <c:v>1.64247999E-3</c:v>
                </c:pt>
                <c:pt idx="23021">
                  <c:v>1.64255999E-3</c:v>
                </c:pt>
                <c:pt idx="23022">
                  <c:v>1.6426399899999999E-3</c:v>
                </c:pt>
                <c:pt idx="23023">
                  <c:v>1.6427199899999999E-3</c:v>
                </c:pt>
                <c:pt idx="23024">
                  <c:v>1.6427999900000001E-3</c:v>
                </c:pt>
                <c:pt idx="23025">
                  <c:v>1.64287999E-3</c:v>
                </c:pt>
                <c:pt idx="23026">
                  <c:v>1.64295999E-3</c:v>
                </c:pt>
                <c:pt idx="23027">
                  <c:v>1.6430399899999999E-3</c:v>
                </c:pt>
                <c:pt idx="23028">
                  <c:v>1.6431199899999999E-3</c:v>
                </c:pt>
                <c:pt idx="23029">
                  <c:v>1.6431999900000001E-3</c:v>
                </c:pt>
                <c:pt idx="23030">
                  <c:v>1.64327999E-3</c:v>
                </c:pt>
                <c:pt idx="23031">
                  <c:v>1.64335999E-3</c:v>
                </c:pt>
                <c:pt idx="23032">
                  <c:v>1.64343999E-3</c:v>
                </c:pt>
                <c:pt idx="23033">
                  <c:v>1.6435199899999999E-3</c:v>
                </c:pt>
                <c:pt idx="23034">
                  <c:v>1.6435999900000001E-3</c:v>
                </c:pt>
                <c:pt idx="23035">
                  <c:v>1.6436799900000001E-3</c:v>
                </c:pt>
                <c:pt idx="23036">
                  <c:v>1.64375999E-3</c:v>
                </c:pt>
                <c:pt idx="23037">
                  <c:v>1.64383999E-3</c:v>
                </c:pt>
                <c:pt idx="23038">
                  <c:v>1.6439199899999999E-3</c:v>
                </c:pt>
                <c:pt idx="23039">
                  <c:v>1.6439999900000001E-3</c:v>
                </c:pt>
                <c:pt idx="23040">
                  <c:v>1.6440799900000001E-3</c:v>
                </c:pt>
                <c:pt idx="23041">
                  <c:v>1.64415999E-3</c:v>
                </c:pt>
                <c:pt idx="23042">
                  <c:v>1.64423999E-3</c:v>
                </c:pt>
                <c:pt idx="23043">
                  <c:v>1.6443199899999999E-3</c:v>
                </c:pt>
                <c:pt idx="23044">
                  <c:v>1.6443999899999999E-3</c:v>
                </c:pt>
                <c:pt idx="23045">
                  <c:v>1.6444799900000001E-3</c:v>
                </c:pt>
                <c:pt idx="23046">
                  <c:v>1.64455999E-3</c:v>
                </c:pt>
                <c:pt idx="23047">
                  <c:v>1.64463999E-3</c:v>
                </c:pt>
                <c:pt idx="23048">
                  <c:v>1.6447199899999999E-3</c:v>
                </c:pt>
                <c:pt idx="23049">
                  <c:v>1.6447999899999999E-3</c:v>
                </c:pt>
                <c:pt idx="23050">
                  <c:v>1.6448799900000001E-3</c:v>
                </c:pt>
                <c:pt idx="23051">
                  <c:v>1.64495999E-3</c:v>
                </c:pt>
                <c:pt idx="23052">
                  <c:v>1.64503999E-3</c:v>
                </c:pt>
                <c:pt idx="23053">
                  <c:v>1.64511999E-3</c:v>
                </c:pt>
                <c:pt idx="23054">
                  <c:v>1.6451999899999999E-3</c:v>
                </c:pt>
                <c:pt idx="23055">
                  <c:v>1.6452799900000001E-3</c:v>
                </c:pt>
                <c:pt idx="23056">
                  <c:v>1.64535999E-3</c:v>
                </c:pt>
                <c:pt idx="23057">
                  <c:v>1.64543999E-3</c:v>
                </c:pt>
                <c:pt idx="23058">
                  <c:v>1.64551999E-3</c:v>
                </c:pt>
                <c:pt idx="23059">
                  <c:v>1.6455999899999999E-3</c:v>
                </c:pt>
                <c:pt idx="23060">
                  <c:v>1.6456799900000001E-3</c:v>
                </c:pt>
                <c:pt idx="23061">
                  <c:v>1.6457599900000001E-3</c:v>
                </c:pt>
                <c:pt idx="23062">
                  <c:v>1.64583999E-3</c:v>
                </c:pt>
                <c:pt idx="23063">
                  <c:v>1.64591999E-3</c:v>
                </c:pt>
                <c:pt idx="23064">
                  <c:v>1.6459999899999999E-3</c:v>
                </c:pt>
                <c:pt idx="23065">
                  <c:v>1.6460799899999999E-3</c:v>
                </c:pt>
                <c:pt idx="23066">
                  <c:v>1.6461599900000001E-3</c:v>
                </c:pt>
                <c:pt idx="23067">
                  <c:v>1.64623999E-3</c:v>
                </c:pt>
                <c:pt idx="23068">
                  <c:v>1.64631999E-3</c:v>
                </c:pt>
                <c:pt idx="23069">
                  <c:v>1.6463999899999999E-3</c:v>
                </c:pt>
                <c:pt idx="23070">
                  <c:v>1.6464799899999999E-3</c:v>
                </c:pt>
                <c:pt idx="23071">
                  <c:v>1.6465599900000001E-3</c:v>
                </c:pt>
                <c:pt idx="23072">
                  <c:v>1.64663999E-3</c:v>
                </c:pt>
                <c:pt idx="23073">
                  <c:v>1.64671999E-3</c:v>
                </c:pt>
                <c:pt idx="23074">
                  <c:v>1.64679999E-3</c:v>
                </c:pt>
                <c:pt idx="23075">
                  <c:v>1.6468799899999999E-3</c:v>
                </c:pt>
                <c:pt idx="23076">
                  <c:v>1.6469599900000001E-3</c:v>
                </c:pt>
                <c:pt idx="23077">
                  <c:v>1.64703999E-3</c:v>
                </c:pt>
                <c:pt idx="23078">
                  <c:v>1.64711999E-3</c:v>
                </c:pt>
                <c:pt idx="23079">
                  <c:v>1.64719999E-3</c:v>
                </c:pt>
                <c:pt idx="23080">
                  <c:v>1.6472799899999999E-3</c:v>
                </c:pt>
                <c:pt idx="23081">
                  <c:v>1.6473599900000001E-3</c:v>
                </c:pt>
                <c:pt idx="23082">
                  <c:v>1.6474399900000001E-3</c:v>
                </c:pt>
                <c:pt idx="23083">
                  <c:v>1.64751999E-3</c:v>
                </c:pt>
                <c:pt idx="23084">
                  <c:v>1.64759999E-3</c:v>
                </c:pt>
                <c:pt idx="23085">
                  <c:v>1.6476799899999999E-3</c:v>
                </c:pt>
                <c:pt idx="23086">
                  <c:v>1.6477599900000001E-3</c:v>
                </c:pt>
                <c:pt idx="23087">
                  <c:v>1.6478399900000001E-3</c:v>
                </c:pt>
                <c:pt idx="23088">
                  <c:v>1.64791999E-3</c:v>
                </c:pt>
                <c:pt idx="23089">
                  <c:v>1.64799999E-3</c:v>
                </c:pt>
                <c:pt idx="23090">
                  <c:v>1.6480799899999999E-3</c:v>
                </c:pt>
                <c:pt idx="23091">
                  <c:v>1.6481599899999999E-3</c:v>
                </c:pt>
                <c:pt idx="23092">
                  <c:v>1.6482399900000001E-3</c:v>
                </c:pt>
                <c:pt idx="23093">
                  <c:v>1.64831999E-3</c:v>
                </c:pt>
                <c:pt idx="23094">
                  <c:v>1.64839999E-3</c:v>
                </c:pt>
                <c:pt idx="23095">
                  <c:v>1.64847999E-3</c:v>
                </c:pt>
                <c:pt idx="23096">
                  <c:v>1.6485599899999999E-3</c:v>
                </c:pt>
                <c:pt idx="23097">
                  <c:v>1.6486399900000001E-3</c:v>
                </c:pt>
                <c:pt idx="23098">
                  <c:v>1.64871999E-3</c:v>
                </c:pt>
                <c:pt idx="23099">
                  <c:v>1.64879999E-3</c:v>
                </c:pt>
                <c:pt idx="23100">
                  <c:v>1.64887999E-3</c:v>
                </c:pt>
                <c:pt idx="23101">
                  <c:v>1.6489599899999999E-3</c:v>
                </c:pt>
                <c:pt idx="23102">
                  <c:v>1.6490399900000001E-3</c:v>
                </c:pt>
                <c:pt idx="23103">
                  <c:v>1.6491199900000001E-3</c:v>
                </c:pt>
                <c:pt idx="23104">
                  <c:v>1.64919999E-3</c:v>
                </c:pt>
                <c:pt idx="23105">
                  <c:v>1.64927999E-3</c:v>
                </c:pt>
                <c:pt idx="23106">
                  <c:v>1.6493599899999999E-3</c:v>
                </c:pt>
                <c:pt idx="23107">
                  <c:v>1.6494399900000001E-3</c:v>
                </c:pt>
                <c:pt idx="23108">
                  <c:v>1.6495199900000001E-3</c:v>
                </c:pt>
                <c:pt idx="23109">
                  <c:v>1.64959999E-3</c:v>
                </c:pt>
                <c:pt idx="23110">
                  <c:v>1.64967999E-3</c:v>
                </c:pt>
                <c:pt idx="23111">
                  <c:v>1.6497599899999999E-3</c:v>
                </c:pt>
                <c:pt idx="23112">
                  <c:v>1.6498399899999999E-3</c:v>
                </c:pt>
                <c:pt idx="23113">
                  <c:v>1.6499199900000001E-3</c:v>
                </c:pt>
                <c:pt idx="23114">
                  <c:v>1.64999999E-3</c:v>
                </c:pt>
                <c:pt idx="23115">
                  <c:v>1.65007999E-3</c:v>
                </c:pt>
                <c:pt idx="23116">
                  <c:v>1.6501599899999999E-3</c:v>
                </c:pt>
                <c:pt idx="23117">
                  <c:v>1.6502399899999999E-3</c:v>
                </c:pt>
                <c:pt idx="23118">
                  <c:v>1.6503199900000001E-3</c:v>
                </c:pt>
                <c:pt idx="23119">
                  <c:v>1.65039999E-3</c:v>
                </c:pt>
                <c:pt idx="23120">
                  <c:v>1.65047999E-3</c:v>
                </c:pt>
                <c:pt idx="23121">
                  <c:v>1.65055999E-3</c:v>
                </c:pt>
                <c:pt idx="23122">
                  <c:v>1.6506399899999999E-3</c:v>
                </c:pt>
                <c:pt idx="23123">
                  <c:v>1.6507199900000001E-3</c:v>
                </c:pt>
                <c:pt idx="23124">
                  <c:v>1.6507999900000001E-3</c:v>
                </c:pt>
                <c:pt idx="23125">
                  <c:v>1.65087999E-3</c:v>
                </c:pt>
                <c:pt idx="23126">
                  <c:v>1.65095999E-3</c:v>
                </c:pt>
                <c:pt idx="23127">
                  <c:v>1.6510399899999999E-3</c:v>
                </c:pt>
                <c:pt idx="23128">
                  <c:v>1.6511199900000001E-3</c:v>
                </c:pt>
                <c:pt idx="23129">
                  <c:v>1.6511999900000001E-3</c:v>
                </c:pt>
                <c:pt idx="23130">
                  <c:v>1.65127999E-3</c:v>
                </c:pt>
                <c:pt idx="23131">
                  <c:v>1.65135999E-3</c:v>
                </c:pt>
                <c:pt idx="23132">
                  <c:v>1.6514399899999999E-3</c:v>
                </c:pt>
                <c:pt idx="23133">
                  <c:v>1.6515199899999999E-3</c:v>
                </c:pt>
                <c:pt idx="23134">
                  <c:v>1.6515999900000001E-3</c:v>
                </c:pt>
                <c:pt idx="23135">
                  <c:v>1.65167999E-3</c:v>
                </c:pt>
                <c:pt idx="23136">
                  <c:v>1.65175999E-3</c:v>
                </c:pt>
                <c:pt idx="23137">
                  <c:v>1.6518399899999999E-3</c:v>
                </c:pt>
                <c:pt idx="23138">
                  <c:v>1.6519199899999999E-3</c:v>
                </c:pt>
                <c:pt idx="23139">
                  <c:v>1.6519999900000001E-3</c:v>
                </c:pt>
                <c:pt idx="23140">
                  <c:v>1.65207999E-3</c:v>
                </c:pt>
                <c:pt idx="23141">
                  <c:v>1.65215999E-3</c:v>
                </c:pt>
                <c:pt idx="23142">
                  <c:v>1.65223999E-3</c:v>
                </c:pt>
                <c:pt idx="23143">
                  <c:v>1.6523199899999999E-3</c:v>
                </c:pt>
                <c:pt idx="23144">
                  <c:v>1.6523999900000001E-3</c:v>
                </c:pt>
                <c:pt idx="23145">
                  <c:v>1.65247999E-3</c:v>
                </c:pt>
                <c:pt idx="23146">
                  <c:v>1.65255999E-3</c:v>
                </c:pt>
                <c:pt idx="23147">
                  <c:v>1.65263999E-3</c:v>
                </c:pt>
                <c:pt idx="23148">
                  <c:v>1.6527199899999999E-3</c:v>
                </c:pt>
                <c:pt idx="23149">
                  <c:v>1.6527999900000001E-3</c:v>
                </c:pt>
                <c:pt idx="23150">
                  <c:v>1.6528799900000001E-3</c:v>
                </c:pt>
                <c:pt idx="23151">
                  <c:v>1.65295999E-3</c:v>
                </c:pt>
                <c:pt idx="23152">
                  <c:v>1.65303999E-3</c:v>
                </c:pt>
                <c:pt idx="23153">
                  <c:v>1.6531199899999999E-3</c:v>
                </c:pt>
                <c:pt idx="23154">
                  <c:v>1.6531999899999999E-3</c:v>
                </c:pt>
                <c:pt idx="23155">
                  <c:v>1.6532799900000001E-3</c:v>
                </c:pt>
                <c:pt idx="23156">
                  <c:v>1.65335999E-3</c:v>
                </c:pt>
                <c:pt idx="23157">
                  <c:v>1.65343999E-3</c:v>
                </c:pt>
                <c:pt idx="23158">
                  <c:v>1.6535199899999999E-3</c:v>
                </c:pt>
                <c:pt idx="23159">
                  <c:v>1.6535999899999999E-3</c:v>
                </c:pt>
                <c:pt idx="23160">
                  <c:v>1.6536799900000001E-3</c:v>
                </c:pt>
                <c:pt idx="23161">
                  <c:v>1.65375999E-3</c:v>
                </c:pt>
                <c:pt idx="23162">
                  <c:v>1.65383999E-3</c:v>
                </c:pt>
                <c:pt idx="23163">
                  <c:v>1.65391999E-3</c:v>
                </c:pt>
                <c:pt idx="23164">
                  <c:v>1.6539999899999999E-3</c:v>
                </c:pt>
                <c:pt idx="23165">
                  <c:v>1.6540799900000001E-3</c:v>
                </c:pt>
                <c:pt idx="23166">
                  <c:v>1.65415999E-3</c:v>
                </c:pt>
                <c:pt idx="23167">
                  <c:v>1.65423999E-3</c:v>
                </c:pt>
                <c:pt idx="23168">
                  <c:v>1.65431999E-3</c:v>
                </c:pt>
                <c:pt idx="23169">
                  <c:v>1.6543999899999999E-3</c:v>
                </c:pt>
                <c:pt idx="23170">
                  <c:v>1.6544799900000001E-3</c:v>
                </c:pt>
                <c:pt idx="23171">
                  <c:v>1.6545599900000001E-3</c:v>
                </c:pt>
                <c:pt idx="23172">
                  <c:v>1.65463999E-3</c:v>
                </c:pt>
                <c:pt idx="23173">
                  <c:v>1.65471999E-3</c:v>
                </c:pt>
                <c:pt idx="23174">
                  <c:v>1.6547999899999999E-3</c:v>
                </c:pt>
                <c:pt idx="23175">
                  <c:v>1.6548799900000001E-3</c:v>
                </c:pt>
                <c:pt idx="23176">
                  <c:v>1.6549599900000001E-3</c:v>
                </c:pt>
                <c:pt idx="23177">
                  <c:v>1.65503999E-3</c:v>
                </c:pt>
                <c:pt idx="23178">
                  <c:v>1.65511999E-3</c:v>
                </c:pt>
                <c:pt idx="23179">
                  <c:v>1.6551999899999999E-3</c:v>
                </c:pt>
                <c:pt idx="23180">
                  <c:v>1.6552799899999999E-3</c:v>
                </c:pt>
                <c:pt idx="23181">
                  <c:v>1.6553599900000001E-3</c:v>
                </c:pt>
                <c:pt idx="23182">
                  <c:v>1.65543999E-3</c:v>
                </c:pt>
                <c:pt idx="23183">
                  <c:v>1.65551999E-3</c:v>
                </c:pt>
                <c:pt idx="23184">
                  <c:v>1.65559999E-3</c:v>
                </c:pt>
                <c:pt idx="23185">
                  <c:v>1.6556799899999999E-3</c:v>
                </c:pt>
                <c:pt idx="23186">
                  <c:v>1.6557599900000001E-3</c:v>
                </c:pt>
                <c:pt idx="23187">
                  <c:v>1.65583999E-3</c:v>
                </c:pt>
                <c:pt idx="23188">
                  <c:v>1.65591999E-3</c:v>
                </c:pt>
                <c:pt idx="23189">
                  <c:v>1.65599999E-3</c:v>
                </c:pt>
                <c:pt idx="23190">
                  <c:v>1.6560799899999999E-3</c:v>
                </c:pt>
                <c:pt idx="23191">
                  <c:v>1.6561599900000001E-3</c:v>
                </c:pt>
                <c:pt idx="23192">
                  <c:v>1.6562399900000001E-3</c:v>
                </c:pt>
                <c:pt idx="23193">
                  <c:v>1.65631999E-3</c:v>
                </c:pt>
                <c:pt idx="23194">
                  <c:v>1.65639999E-3</c:v>
                </c:pt>
                <c:pt idx="23195">
                  <c:v>1.6564799899999999E-3</c:v>
                </c:pt>
                <c:pt idx="23196">
                  <c:v>1.6565599900000001E-3</c:v>
                </c:pt>
                <c:pt idx="23197">
                  <c:v>1.6566399900000001E-3</c:v>
                </c:pt>
                <c:pt idx="23198">
                  <c:v>1.65671999E-3</c:v>
                </c:pt>
                <c:pt idx="23199">
                  <c:v>1.65679999E-3</c:v>
                </c:pt>
                <c:pt idx="23200">
                  <c:v>1.6568799899999999E-3</c:v>
                </c:pt>
                <c:pt idx="23201">
                  <c:v>1.6569599899999999E-3</c:v>
                </c:pt>
                <c:pt idx="23202">
                  <c:v>1.6570399900000001E-3</c:v>
                </c:pt>
                <c:pt idx="23203">
                  <c:v>1.65711999E-3</c:v>
                </c:pt>
                <c:pt idx="23204">
                  <c:v>1.65719999E-3</c:v>
                </c:pt>
                <c:pt idx="23205">
                  <c:v>1.6572799899999999E-3</c:v>
                </c:pt>
                <c:pt idx="23206">
                  <c:v>1.6573599899999999E-3</c:v>
                </c:pt>
                <c:pt idx="23207">
                  <c:v>1.6574399900000001E-3</c:v>
                </c:pt>
                <c:pt idx="23208">
                  <c:v>1.65751999E-3</c:v>
                </c:pt>
                <c:pt idx="23209">
                  <c:v>1.65759999E-3</c:v>
                </c:pt>
                <c:pt idx="23210">
                  <c:v>1.65767999E-3</c:v>
                </c:pt>
                <c:pt idx="23211">
                  <c:v>1.6577599899999999E-3</c:v>
                </c:pt>
                <c:pt idx="23212">
                  <c:v>1.6578399900000001E-3</c:v>
                </c:pt>
                <c:pt idx="23213">
                  <c:v>1.65791999E-3</c:v>
                </c:pt>
                <c:pt idx="23214">
                  <c:v>1.65799999E-3</c:v>
                </c:pt>
                <c:pt idx="23215">
                  <c:v>1.65807999E-3</c:v>
                </c:pt>
                <c:pt idx="23216">
                  <c:v>1.6581599899999999E-3</c:v>
                </c:pt>
                <c:pt idx="23217">
                  <c:v>1.6582399900000001E-3</c:v>
                </c:pt>
                <c:pt idx="23218">
                  <c:v>1.6583199900000001E-3</c:v>
                </c:pt>
                <c:pt idx="23219">
                  <c:v>1.65839999E-3</c:v>
                </c:pt>
                <c:pt idx="23220">
                  <c:v>1.65847999E-3</c:v>
                </c:pt>
                <c:pt idx="23221">
                  <c:v>1.6585599899999999E-3</c:v>
                </c:pt>
                <c:pt idx="23222">
                  <c:v>1.6586399899999999E-3</c:v>
                </c:pt>
                <c:pt idx="23223">
                  <c:v>1.6587199900000001E-3</c:v>
                </c:pt>
                <c:pt idx="23224">
                  <c:v>1.65879999E-3</c:v>
                </c:pt>
                <c:pt idx="23225">
                  <c:v>1.65887999E-3</c:v>
                </c:pt>
                <c:pt idx="23226">
                  <c:v>1.6589599899999999E-3</c:v>
                </c:pt>
                <c:pt idx="23227">
                  <c:v>1.6590399899999999E-3</c:v>
                </c:pt>
                <c:pt idx="23228">
                  <c:v>1.6591199900000001E-3</c:v>
                </c:pt>
                <c:pt idx="23229">
                  <c:v>1.65919999E-3</c:v>
                </c:pt>
                <c:pt idx="23230">
                  <c:v>1.65927999E-3</c:v>
                </c:pt>
                <c:pt idx="23231">
                  <c:v>1.65935999E-3</c:v>
                </c:pt>
                <c:pt idx="23232">
                  <c:v>1.6594399899999999E-3</c:v>
                </c:pt>
                <c:pt idx="23233">
                  <c:v>1.6595199900000001E-3</c:v>
                </c:pt>
                <c:pt idx="23234">
                  <c:v>1.65959999E-3</c:v>
                </c:pt>
                <c:pt idx="23235">
                  <c:v>1.65967999E-3</c:v>
                </c:pt>
                <c:pt idx="23236">
                  <c:v>1.65975999E-3</c:v>
                </c:pt>
                <c:pt idx="23237">
                  <c:v>1.6598399899999999E-3</c:v>
                </c:pt>
                <c:pt idx="23238">
                  <c:v>1.6599199900000001E-3</c:v>
                </c:pt>
                <c:pt idx="23239">
                  <c:v>1.6599999900000001E-3</c:v>
                </c:pt>
                <c:pt idx="23240">
                  <c:v>1.66007999E-3</c:v>
                </c:pt>
                <c:pt idx="23241">
                  <c:v>1.66015999E-3</c:v>
                </c:pt>
                <c:pt idx="23242">
                  <c:v>1.6602399899999999E-3</c:v>
                </c:pt>
                <c:pt idx="23243">
                  <c:v>1.6603199900000001E-3</c:v>
                </c:pt>
                <c:pt idx="23244">
                  <c:v>1.6603999900000001E-3</c:v>
                </c:pt>
                <c:pt idx="23245">
                  <c:v>1.66047999E-3</c:v>
                </c:pt>
                <c:pt idx="23246">
                  <c:v>1.66055999E-3</c:v>
                </c:pt>
                <c:pt idx="23247">
                  <c:v>1.6606399899999999E-3</c:v>
                </c:pt>
                <c:pt idx="23248">
                  <c:v>1.6607199899999999E-3</c:v>
                </c:pt>
                <c:pt idx="23249">
                  <c:v>1.6607999900000001E-3</c:v>
                </c:pt>
                <c:pt idx="23250">
                  <c:v>1.66087999E-3</c:v>
                </c:pt>
                <c:pt idx="23251">
                  <c:v>1.66095999E-3</c:v>
                </c:pt>
                <c:pt idx="23252">
                  <c:v>1.66103999E-3</c:v>
                </c:pt>
                <c:pt idx="23253">
                  <c:v>1.6611199899999999E-3</c:v>
                </c:pt>
                <c:pt idx="23254">
                  <c:v>1.6611999900000001E-3</c:v>
                </c:pt>
                <c:pt idx="23255">
                  <c:v>1.66127999E-3</c:v>
                </c:pt>
                <c:pt idx="23256">
                  <c:v>1.66135999E-3</c:v>
                </c:pt>
                <c:pt idx="23257">
                  <c:v>1.66143999E-3</c:v>
                </c:pt>
                <c:pt idx="23258">
                  <c:v>1.6615199899999999E-3</c:v>
                </c:pt>
                <c:pt idx="23259">
                  <c:v>1.6615999900000001E-3</c:v>
                </c:pt>
                <c:pt idx="23260">
                  <c:v>1.6616799900000001E-3</c:v>
                </c:pt>
                <c:pt idx="23261">
                  <c:v>1.66175999E-3</c:v>
                </c:pt>
                <c:pt idx="23262">
                  <c:v>1.66183999E-3</c:v>
                </c:pt>
                <c:pt idx="23263">
                  <c:v>1.6619199899999999E-3</c:v>
                </c:pt>
                <c:pt idx="23264">
                  <c:v>1.6619999900000001E-3</c:v>
                </c:pt>
                <c:pt idx="23265">
                  <c:v>1.6620799900000001E-3</c:v>
                </c:pt>
                <c:pt idx="23266">
                  <c:v>1.66215999E-3</c:v>
                </c:pt>
                <c:pt idx="23267">
                  <c:v>1.66223999E-3</c:v>
                </c:pt>
                <c:pt idx="23268">
                  <c:v>1.6623199899999999E-3</c:v>
                </c:pt>
                <c:pt idx="23269">
                  <c:v>1.6623999899999999E-3</c:v>
                </c:pt>
                <c:pt idx="23270">
                  <c:v>1.6624799900000001E-3</c:v>
                </c:pt>
                <c:pt idx="23271">
                  <c:v>1.66255999E-3</c:v>
                </c:pt>
                <c:pt idx="23272">
                  <c:v>1.66263999E-3</c:v>
                </c:pt>
                <c:pt idx="23273">
                  <c:v>1.6627199899999999E-3</c:v>
                </c:pt>
                <c:pt idx="23274">
                  <c:v>1.6627999899999999E-3</c:v>
                </c:pt>
                <c:pt idx="23275">
                  <c:v>1.6628799900000001E-3</c:v>
                </c:pt>
                <c:pt idx="23276">
                  <c:v>1.66295999E-3</c:v>
                </c:pt>
                <c:pt idx="23277">
                  <c:v>1.66303999E-3</c:v>
                </c:pt>
                <c:pt idx="23278">
                  <c:v>1.66311999E-3</c:v>
                </c:pt>
                <c:pt idx="23279">
                  <c:v>1.6631999899999999E-3</c:v>
                </c:pt>
                <c:pt idx="23280">
                  <c:v>1.6632799900000001E-3</c:v>
                </c:pt>
                <c:pt idx="23281">
                  <c:v>1.6633599900000001E-3</c:v>
                </c:pt>
                <c:pt idx="23282">
                  <c:v>1.66343999E-3</c:v>
                </c:pt>
                <c:pt idx="23283">
                  <c:v>1.66351999E-3</c:v>
                </c:pt>
                <c:pt idx="23284">
                  <c:v>1.6635999899999999E-3</c:v>
                </c:pt>
                <c:pt idx="23285">
                  <c:v>1.6636799900000001E-3</c:v>
                </c:pt>
                <c:pt idx="23286">
                  <c:v>1.6637599900000001E-3</c:v>
                </c:pt>
                <c:pt idx="23287">
                  <c:v>1.66383999E-3</c:v>
                </c:pt>
                <c:pt idx="23288">
                  <c:v>1.66391999E-3</c:v>
                </c:pt>
                <c:pt idx="23289">
                  <c:v>1.6639999899999999E-3</c:v>
                </c:pt>
                <c:pt idx="23290">
                  <c:v>1.6640799899999999E-3</c:v>
                </c:pt>
                <c:pt idx="23291">
                  <c:v>1.6641599900000001E-3</c:v>
                </c:pt>
                <c:pt idx="23292">
                  <c:v>1.66423999E-3</c:v>
                </c:pt>
                <c:pt idx="23293">
                  <c:v>1.66431999E-3</c:v>
                </c:pt>
                <c:pt idx="23294">
                  <c:v>1.6643999899999999E-3</c:v>
                </c:pt>
                <c:pt idx="23295">
                  <c:v>1.6644799899999999E-3</c:v>
                </c:pt>
                <c:pt idx="23296">
                  <c:v>1.6645599900000001E-3</c:v>
                </c:pt>
                <c:pt idx="23297">
                  <c:v>1.66463999E-3</c:v>
                </c:pt>
                <c:pt idx="23298">
                  <c:v>1.66471999E-3</c:v>
                </c:pt>
                <c:pt idx="23299">
                  <c:v>1.66479999E-3</c:v>
                </c:pt>
                <c:pt idx="23300">
                  <c:v>1.6648799899999999E-3</c:v>
                </c:pt>
                <c:pt idx="23301">
                  <c:v>1.6649599900000001E-3</c:v>
                </c:pt>
                <c:pt idx="23302">
                  <c:v>1.66503999E-3</c:v>
                </c:pt>
                <c:pt idx="23303">
                  <c:v>1.66511999E-3</c:v>
                </c:pt>
                <c:pt idx="23304">
                  <c:v>1.66519999E-3</c:v>
                </c:pt>
                <c:pt idx="23305">
                  <c:v>1.6652799899999999E-3</c:v>
                </c:pt>
                <c:pt idx="23306">
                  <c:v>1.6653599900000001E-3</c:v>
                </c:pt>
                <c:pt idx="23307">
                  <c:v>1.6654399900000001E-3</c:v>
                </c:pt>
                <c:pt idx="23308">
                  <c:v>1.66551999E-3</c:v>
                </c:pt>
                <c:pt idx="23309">
                  <c:v>1.66559999E-3</c:v>
                </c:pt>
                <c:pt idx="23310">
                  <c:v>1.6656799899999999E-3</c:v>
                </c:pt>
                <c:pt idx="23311">
                  <c:v>1.6657599899999999E-3</c:v>
                </c:pt>
                <c:pt idx="23312">
                  <c:v>1.6658399900000001E-3</c:v>
                </c:pt>
                <c:pt idx="23313">
                  <c:v>1.66591999E-3</c:v>
                </c:pt>
                <c:pt idx="23314">
                  <c:v>1.66599999E-3</c:v>
                </c:pt>
                <c:pt idx="23315">
                  <c:v>1.6660799899999999E-3</c:v>
                </c:pt>
                <c:pt idx="23316">
                  <c:v>1.6661599899999999E-3</c:v>
                </c:pt>
                <c:pt idx="23317">
                  <c:v>1.6662399900000001E-3</c:v>
                </c:pt>
                <c:pt idx="23318">
                  <c:v>1.66631999E-3</c:v>
                </c:pt>
                <c:pt idx="23319">
                  <c:v>1.66639999E-3</c:v>
                </c:pt>
                <c:pt idx="23320">
                  <c:v>1.66647999E-3</c:v>
                </c:pt>
                <c:pt idx="23321">
                  <c:v>1.6665599899999999E-3</c:v>
                </c:pt>
                <c:pt idx="23322">
                  <c:v>1.6666399900000001E-3</c:v>
                </c:pt>
                <c:pt idx="23323">
                  <c:v>1.66671999E-3</c:v>
                </c:pt>
                <c:pt idx="23324">
                  <c:v>1.66679999E-3</c:v>
                </c:pt>
                <c:pt idx="23325">
                  <c:v>1.66687999E-3</c:v>
                </c:pt>
                <c:pt idx="23326">
                  <c:v>1.6669599899999999E-3</c:v>
                </c:pt>
                <c:pt idx="23327">
                  <c:v>1.6670399900000001E-3</c:v>
                </c:pt>
                <c:pt idx="23328">
                  <c:v>1.6671199900000001E-3</c:v>
                </c:pt>
                <c:pt idx="23329">
                  <c:v>1.66719999E-3</c:v>
                </c:pt>
                <c:pt idx="23330">
                  <c:v>1.66727999E-3</c:v>
                </c:pt>
                <c:pt idx="23331">
                  <c:v>1.6673599899999999E-3</c:v>
                </c:pt>
                <c:pt idx="23332">
                  <c:v>1.6674399900000001E-3</c:v>
                </c:pt>
                <c:pt idx="23333">
                  <c:v>1.6675199900000001E-3</c:v>
                </c:pt>
                <c:pt idx="23334">
                  <c:v>1.66759999E-3</c:v>
                </c:pt>
                <c:pt idx="23335">
                  <c:v>1.66767999E-3</c:v>
                </c:pt>
                <c:pt idx="23336">
                  <c:v>1.6677599899999999E-3</c:v>
                </c:pt>
                <c:pt idx="23337">
                  <c:v>1.6678399899999999E-3</c:v>
                </c:pt>
                <c:pt idx="23338">
                  <c:v>1.6679199900000001E-3</c:v>
                </c:pt>
                <c:pt idx="23339">
                  <c:v>1.66799999E-3</c:v>
                </c:pt>
                <c:pt idx="23340">
                  <c:v>1.66807999E-3</c:v>
                </c:pt>
                <c:pt idx="23341">
                  <c:v>1.66815999E-3</c:v>
                </c:pt>
                <c:pt idx="23342">
                  <c:v>1.6682399899999999E-3</c:v>
                </c:pt>
                <c:pt idx="23343">
                  <c:v>1.6683199900000001E-3</c:v>
                </c:pt>
                <c:pt idx="23344">
                  <c:v>1.66839999E-3</c:v>
                </c:pt>
                <c:pt idx="23345">
                  <c:v>1.66847999E-3</c:v>
                </c:pt>
                <c:pt idx="23346">
                  <c:v>1.66855999E-3</c:v>
                </c:pt>
                <c:pt idx="23347">
                  <c:v>1.6686399899999999E-3</c:v>
                </c:pt>
                <c:pt idx="23348">
                  <c:v>1.6687199900000001E-3</c:v>
                </c:pt>
                <c:pt idx="23349">
                  <c:v>1.6687999900000001E-3</c:v>
                </c:pt>
                <c:pt idx="23350">
                  <c:v>1.66887999E-3</c:v>
                </c:pt>
                <c:pt idx="23351">
                  <c:v>1.66895999E-3</c:v>
                </c:pt>
                <c:pt idx="23352">
                  <c:v>1.6690399899999999E-3</c:v>
                </c:pt>
                <c:pt idx="23353">
                  <c:v>1.6691199900000001E-3</c:v>
                </c:pt>
                <c:pt idx="23354">
                  <c:v>1.6691999900000001E-3</c:v>
                </c:pt>
                <c:pt idx="23355">
                  <c:v>1.66927999E-3</c:v>
                </c:pt>
                <c:pt idx="23356">
                  <c:v>1.66935999E-3</c:v>
                </c:pt>
                <c:pt idx="23357">
                  <c:v>1.6694399899999999E-3</c:v>
                </c:pt>
                <c:pt idx="23358">
                  <c:v>1.6695199899999999E-3</c:v>
                </c:pt>
                <c:pt idx="23359">
                  <c:v>1.6695999900000001E-3</c:v>
                </c:pt>
                <c:pt idx="23360">
                  <c:v>1.66967999E-3</c:v>
                </c:pt>
                <c:pt idx="23361">
                  <c:v>1.66975999E-3</c:v>
                </c:pt>
                <c:pt idx="23362">
                  <c:v>1.6698399899999999E-3</c:v>
                </c:pt>
                <c:pt idx="23363">
                  <c:v>1.6699199899999999E-3</c:v>
                </c:pt>
                <c:pt idx="23364">
                  <c:v>1.6699999900000001E-3</c:v>
                </c:pt>
                <c:pt idx="23365">
                  <c:v>1.67007999E-3</c:v>
                </c:pt>
                <c:pt idx="23366">
                  <c:v>1.67015999E-3</c:v>
                </c:pt>
                <c:pt idx="23367">
                  <c:v>1.67023999E-3</c:v>
                </c:pt>
                <c:pt idx="23368">
                  <c:v>1.6703199899999999E-3</c:v>
                </c:pt>
                <c:pt idx="23369">
                  <c:v>1.6703999900000001E-3</c:v>
                </c:pt>
                <c:pt idx="23370">
                  <c:v>1.6704799900000001E-3</c:v>
                </c:pt>
                <c:pt idx="23371">
                  <c:v>1.67055999E-3</c:v>
                </c:pt>
                <c:pt idx="23372">
                  <c:v>1.67063999E-3</c:v>
                </c:pt>
                <c:pt idx="23373">
                  <c:v>1.6707199899999999E-3</c:v>
                </c:pt>
                <c:pt idx="23374">
                  <c:v>1.6707999900000001E-3</c:v>
                </c:pt>
                <c:pt idx="23375">
                  <c:v>1.6708799900000001E-3</c:v>
                </c:pt>
                <c:pt idx="23376">
                  <c:v>1.67095999E-3</c:v>
                </c:pt>
                <c:pt idx="23377">
                  <c:v>1.67103999E-3</c:v>
                </c:pt>
                <c:pt idx="23378">
                  <c:v>1.6711199899999999E-3</c:v>
                </c:pt>
                <c:pt idx="23379">
                  <c:v>1.6711999899999999E-3</c:v>
                </c:pt>
                <c:pt idx="23380">
                  <c:v>1.6712799900000001E-3</c:v>
                </c:pt>
                <c:pt idx="23381">
                  <c:v>1.67135999E-3</c:v>
                </c:pt>
                <c:pt idx="23382">
                  <c:v>1.67143999E-3</c:v>
                </c:pt>
                <c:pt idx="23383">
                  <c:v>1.6715199899999999E-3</c:v>
                </c:pt>
                <c:pt idx="23384">
                  <c:v>1.6715999899999999E-3</c:v>
                </c:pt>
                <c:pt idx="23385">
                  <c:v>1.6716799900000001E-3</c:v>
                </c:pt>
                <c:pt idx="23386">
                  <c:v>1.67175999E-3</c:v>
                </c:pt>
                <c:pt idx="23387">
                  <c:v>1.67183999E-3</c:v>
                </c:pt>
                <c:pt idx="23388">
                  <c:v>1.67191999E-3</c:v>
                </c:pt>
                <c:pt idx="23389">
                  <c:v>1.6719999899999999E-3</c:v>
                </c:pt>
                <c:pt idx="23390">
                  <c:v>1.6720799900000001E-3</c:v>
                </c:pt>
                <c:pt idx="23391">
                  <c:v>1.67215999E-3</c:v>
                </c:pt>
                <c:pt idx="23392">
                  <c:v>1.67223999E-3</c:v>
                </c:pt>
                <c:pt idx="23393">
                  <c:v>1.67231999E-3</c:v>
                </c:pt>
                <c:pt idx="23394">
                  <c:v>1.6723999899999999E-3</c:v>
                </c:pt>
                <c:pt idx="23395">
                  <c:v>1.6724799900000001E-3</c:v>
                </c:pt>
                <c:pt idx="23396">
                  <c:v>1.6725599900000001E-3</c:v>
                </c:pt>
                <c:pt idx="23397">
                  <c:v>1.67263999E-3</c:v>
                </c:pt>
                <c:pt idx="23398">
                  <c:v>1.67271999E-3</c:v>
                </c:pt>
                <c:pt idx="23399">
                  <c:v>1.6727999899999999E-3</c:v>
                </c:pt>
                <c:pt idx="23400">
                  <c:v>1.6728799899999999E-3</c:v>
                </c:pt>
                <c:pt idx="23401">
                  <c:v>1.6729599900000001E-3</c:v>
                </c:pt>
                <c:pt idx="23402">
                  <c:v>1.67303999E-3</c:v>
                </c:pt>
                <c:pt idx="23403">
                  <c:v>1.67311999E-3</c:v>
                </c:pt>
                <c:pt idx="23404">
                  <c:v>1.6731999899999999E-3</c:v>
                </c:pt>
                <c:pt idx="23405">
                  <c:v>1.6732799899999999E-3</c:v>
                </c:pt>
                <c:pt idx="23406">
                  <c:v>1.6733599900000001E-3</c:v>
                </c:pt>
                <c:pt idx="23407">
                  <c:v>1.67343999E-3</c:v>
                </c:pt>
                <c:pt idx="23408">
                  <c:v>1.67351999E-3</c:v>
                </c:pt>
                <c:pt idx="23409">
                  <c:v>1.67359999E-3</c:v>
                </c:pt>
                <c:pt idx="23410">
                  <c:v>1.6736799899999999E-3</c:v>
                </c:pt>
                <c:pt idx="23411">
                  <c:v>1.6737599900000001E-3</c:v>
                </c:pt>
                <c:pt idx="23412">
                  <c:v>1.67383999E-3</c:v>
                </c:pt>
                <c:pt idx="23413">
                  <c:v>1.67391999E-3</c:v>
                </c:pt>
                <c:pt idx="23414">
                  <c:v>1.67399999E-3</c:v>
                </c:pt>
                <c:pt idx="23415">
                  <c:v>1.6740799899999999E-3</c:v>
                </c:pt>
                <c:pt idx="23416">
                  <c:v>1.6741599900000001E-3</c:v>
                </c:pt>
                <c:pt idx="23417">
                  <c:v>1.6742399900000001E-3</c:v>
                </c:pt>
                <c:pt idx="23418">
                  <c:v>1.67431999E-3</c:v>
                </c:pt>
                <c:pt idx="23419">
                  <c:v>1.67439999E-3</c:v>
                </c:pt>
                <c:pt idx="23420">
                  <c:v>1.6744799899999999E-3</c:v>
                </c:pt>
                <c:pt idx="23421">
                  <c:v>1.6745599900000001E-3</c:v>
                </c:pt>
                <c:pt idx="23422">
                  <c:v>1.6746399900000001E-3</c:v>
                </c:pt>
                <c:pt idx="23423">
                  <c:v>1.67471999E-3</c:v>
                </c:pt>
                <c:pt idx="23424">
                  <c:v>1.67479999E-3</c:v>
                </c:pt>
                <c:pt idx="23425">
                  <c:v>1.6748799899999999E-3</c:v>
                </c:pt>
                <c:pt idx="23426">
                  <c:v>1.6749599899999999E-3</c:v>
                </c:pt>
                <c:pt idx="23427">
                  <c:v>1.6750399900000001E-3</c:v>
                </c:pt>
                <c:pt idx="23428">
                  <c:v>1.67511999E-3</c:v>
                </c:pt>
                <c:pt idx="23429">
                  <c:v>1.67519999E-3</c:v>
                </c:pt>
                <c:pt idx="23430">
                  <c:v>1.67527999E-3</c:v>
                </c:pt>
                <c:pt idx="23431">
                  <c:v>1.6753599899999999E-3</c:v>
                </c:pt>
                <c:pt idx="23432">
                  <c:v>1.6754399900000001E-3</c:v>
                </c:pt>
                <c:pt idx="23433">
                  <c:v>1.67551999E-3</c:v>
                </c:pt>
                <c:pt idx="23434">
                  <c:v>1.67559999E-3</c:v>
                </c:pt>
                <c:pt idx="23435">
                  <c:v>1.67567999E-3</c:v>
                </c:pt>
                <c:pt idx="23436">
                  <c:v>1.6757599899999999E-3</c:v>
                </c:pt>
                <c:pt idx="23437">
                  <c:v>1.6758399900000001E-3</c:v>
                </c:pt>
                <c:pt idx="23438">
                  <c:v>1.6759199900000001E-3</c:v>
                </c:pt>
                <c:pt idx="23439">
                  <c:v>1.67599999E-3</c:v>
                </c:pt>
                <c:pt idx="23440">
                  <c:v>1.67607999E-3</c:v>
                </c:pt>
                <c:pt idx="23441">
                  <c:v>1.6761599899999999E-3</c:v>
                </c:pt>
                <c:pt idx="23442">
                  <c:v>1.6762399900000001E-3</c:v>
                </c:pt>
                <c:pt idx="23443">
                  <c:v>1.6763199900000001E-3</c:v>
                </c:pt>
                <c:pt idx="23444">
                  <c:v>1.67639999E-3</c:v>
                </c:pt>
                <c:pt idx="23445">
                  <c:v>1.67647999E-3</c:v>
                </c:pt>
                <c:pt idx="23446">
                  <c:v>1.6765599899999999E-3</c:v>
                </c:pt>
                <c:pt idx="23447">
                  <c:v>1.6766399899999999E-3</c:v>
                </c:pt>
                <c:pt idx="23448">
                  <c:v>1.6767199900000001E-3</c:v>
                </c:pt>
                <c:pt idx="23449">
                  <c:v>1.67679999E-3</c:v>
                </c:pt>
                <c:pt idx="23450">
                  <c:v>1.67687999E-3</c:v>
                </c:pt>
                <c:pt idx="23451">
                  <c:v>1.6769599899999999E-3</c:v>
                </c:pt>
                <c:pt idx="23452">
                  <c:v>1.6770399899999999E-3</c:v>
                </c:pt>
                <c:pt idx="23453">
                  <c:v>1.6771199900000001E-3</c:v>
                </c:pt>
                <c:pt idx="23454">
                  <c:v>1.67719999E-3</c:v>
                </c:pt>
                <c:pt idx="23455">
                  <c:v>1.67727999E-3</c:v>
                </c:pt>
                <c:pt idx="23456">
                  <c:v>1.67735999E-3</c:v>
                </c:pt>
                <c:pt idx="23457">
                  <c:v>1.6774399899999999E-3</c:v>
                </c:pt>
                <c:pt idx="23458">
                  <c:v>1.6775199900000001E-3</c:v>
                </c:pt>
                <c:pt idx="23459">
                  <c:v>1.6775999900000001E-3</c:v>
                </c:pt>
                <c:pt idx="23460">
                  <c:v>1.67767999E-3</c:v>
                </c:pt>
                <c:pt idx="23461">
                  <c:v>1.67775999E-3</c:v>
                </c:pt>
                <c:pt idx="23462">
                  <c:v>1.6778399899999999E-3</c:v>
                </c:pt>
                <c:pt idx="23463">
                  <c:v>1.6779199900000001E-3</c:v>
                </c:pt>
                <c:pt idx="23464">
                  <c:v>1.6779999900000001E-3</c:v>
                </c:pt>
                <c:pt idx="23465">
                  <c:v>1.67807999E-3</c:v>
                </c:pt>
                <c:pt idx="23466">
                  <c:v>1.67815999E-3</c:v>
                </c:pt>
                <c:pt idx="23467">
                  <c:v>1.6782399899999999E-3</c:v>
                </c:pt>
                <c:pt idx="23468">
                  <c:v>1.6783199899999999E-3</c:v>
                </c:pt>
                <c:pt idx="23469">
                  <c:v>1.6783999900000001E-3</c:v>
                </c:pt>
                <c:pt idx="23470">
                  <c:v>1.67847999E-3</c:v>
                </c:pt>
                <c:pt idx="23471">
                  <c:v>1.67855999E-3</c:v>
                </c:pt>
                <c:pt idx="23472">
                  <c:v>1.6786399899999999E-3</c:v>
                </c:pt>
                <c:pt idx="23473">
                  <c:v>1.6787199899999999E-3</c:v>
                </c:pt>
                <c:pt idx="23474">
                  <c:v>1.6787999900000001E-3</c:v>
                </c:pt>
                <c:pt idx="23475">
                  <c:v>1.67887999E-3</c:v>
                </c:pt>
                <c:pt idx="23476">
                  <c:v>1.67895999E-3</c:v>
                </c:pt>
                <c:pt idx="23477">
                  <c:v>1.67903999E-3</c:v>
                </c:pt>
                <c:pt idx="23478">
                  <c:v>1.6791199899999999E-3</c:v>
                </c:pt>
                <c:pt idx="23479">
                  <c:v>1.6791999900000001E-3</c:v>
                </c:pt>
                <c:pt idx="23480">
                  <c:v>1.67927999E-3</c:v>
                </c:pt>
                <c:pt idx="23481">
                  <c:v>1.67935999E-3</c:v>
                </c:pt>
                <c:pt idx="23482">
                  <c:v>1.67943999E-3</c:v>
                </c:pt>
                <c:pt idx="23483">
                  <c:v>1.6795199899999999E-3</c:v>
                </c:pt>
                <c:pt idx="23484">
                  <c:v>1.6795999900000001E-3</c:v>
                </c:pt>
                <c:pt idx="23485">
                  <c:v>1.6796799900000001E-3</c:v>
                </c:pt>
                <c:pt idx="23486">
                  <c:v>1.67975999E-3</c:v>
                </c:pt>
                <c:pt idx="23487">
                  <c:v>1.67983999E-3</c:v>
                </c:pt>
                <c:pt idx="23488">
                  <c:v>1.6799199899999999E-3</c:v>
                </c:pt>
                <c:pt idx="23489">
                  <c:v>1.6799999899999999E-3</c:v>
                </c:pt>
                <c:pt idx="23490">
                  <c:v>1.6800799900000001E-3</c:v>
                </c:pt>
                <c:pt idx="23491">
                  <c:v>1.68015999E-3</c:v>
                </c:pt>
                <c:pt idx="23492">
                  <c:v>1.68023999E-3</c:v>
                </c:pt>
                <c:pt idx="23493">
                  <c:v>1.6803199899999999E-3</c:v>
                </c:pt>
                <c:pt idx="23494">
                  <c:v>1.6803999899999999E-3</c:v>
                </c:pt>
                <c:pt idx="23495">
                  <c:v>1.6804799900000001E-3</c:v>
                </c:pt>
                <c:pt idx="23496">
                  <c:v>1.68055999E-3</c:v>
                </c:pt>
                <c:pt idx="23497">
                  <c:v>1.68063999E-3</c:v>
                </c:pt>
                <c:pt idx="23498">
                  <c:v>1.68071999E-3</c:v>
                </c:pt>
                <c:pt idx="23499">
                  <c:v>1.6807999899999999E-3</c:v>
                </c:pt>
                <c:pt idx="23500">
                  <c:v>1.6808799900000001E-3</c:v>
                </c:pt>
                <c:pt idx="23501">
                  <c:v>1.68095999E-3</c:v>
                </c:pt>
                <c:pt idx="23502">
                  <c:v>1.68103999E-3</c:v>
                </c:pt>
                <c:pt idx="23503">
                  <c:v>1.68111999E-3</c:v>
                </c:pt>
                <c:pt idx="23504">
                  <c:v>1.6811999899999999E-3</c:v>
                </c:pt>
                <c:pt idx="23505">
                  <c:v>1.6812799900000001E-3</c:v>
                </c:pt>
                <c:pt idx="23506">
                  <c:v>1.6813599900000001E-3</c:v>
                </c:pt>
                <c:pt idx="23507">
                  <c:v>1.68143999E-3</c:v>
                </c:pt>
                <c:pt idx="23508">
                  <c:v>1.68151999E-3</c:v>
                </c:pt>
                <c:pt idx="23509">
                  <c:v>1.6815999899999999E-3</c:v>
                </c:pt>
                <c:pt idx="23510">
                  <c:v>1.6816799900000001E-3</c:v>
                </c:pt>
                <c:pt idx="23511">
                  <c:v>1.6817599900000001E-3</c:v>
                </c:pt>
                <c:pt idx="23512">
                  <c:v>1.68183999E-3</c:v>
                </c:pt>
                <c:pt idx="23513">
                  <c:v>1.68191999E-3</c:v>
                </c:pt>
                <c:pt idx="23514">
                  <c:v>1.6819999899999999E-3</c:v>
                </c:pt>
                <c:pt idx="23515">
                  <c:v>1.6820799899999999E-3</c:v>
                </c:pt>
                <c:pt idx="23516">
                  <c:v>1.6821599900000001E-3</c:v>
                </c:pt>
                <c:pt idx="23517">
                  <c:v>1.68223999E-3</c:v>
                </c:pt>
                <c:pt idx="23518">
                  <c:v>1.68231999E-3</c:v>
                </c:pt>
                <c:pt idx="23519">
                  <c:v>1.68239999E-3</c:v>
                </c:pt>
                <c:pt idx="23520">
                  <c:v>1.6824799899999999E-3</c:v>
                </c:pt>
                <c:pt idx="23521">
                  <c:v>1.6825599900000001E-3</c:v>
                </c:pt>
                <c:pt idx="23522">
                  <c:v>1.68263999E-3</c:v>
                </c:pt>
                <c:pt idx="23523">
                  <c:v>1.68271999E-3</c:v>
                </c:pt>
                <c:pt idx="23524">
                  <c:v>1.68279999E-3</c:v>
                </c:pt>
                <c:pt idx="23525">
                  <c:v>1.6828799899999999E-3</c:v>
                </c:pt>
                <c:pt idx="23526">
                  <c:v>1.6829599900000001E-3</c:v>
                </c:pt>
                <c:pt idx="23527">
                  <c:v>1.6830399900000001E-3</c:v>
                </c:pt>
                <c:pt idx="23528">
                  <c:v>1.68311999E-3</c:v>
                </c:pt>
                <c:pt idx="23529">
                  <c:v>1.68319999E-3</c:v>
                </c:pt>
                <c:pt idx="23530">
                  <c:v>1.6832799899999999E-3</c:v>
                </c:pt>
                <c:pt idx="23531">
                  <c:v>1.6833599900000001E-3</c:v>
                </c:pt>
                <c:pt idx="23532">
                  <c:v>1.6834399900000001E-3</c:v>
                </c:pt>
                <c:pt idx="23533">
                  <c:v>1.68351999E-3</c:v>
                </c:pt>
                <c:pt idx="23534">
                  <c:v>1.68359999E-3</c:v>
                </c:pt>
                <c:pt idx="23535">
                  <c:v>1.6836799899999999E-3</c:v>
                </c:pt>
                <c:pt idx="23536">
                  <c:v>1.6837599899999999E-3</c:v>
                </c:pt>
                <c:pt idx="23537">
                  <c:v>1.6838399900000001E-3</c:v>
                </c:pt>
                <c:pt idx="23538">
                  <c:v>1.68391999E-3</c:v>
                </c:pt>
                <c:pt idx="23539">
                  <c:v>1.68399999E-3</c:v>
                </c:pt>
                <c:pt idx="23540">
                  <c:v>1.6840799899999999E-3</c:v>
                </c:pt>
                <c:pt idx="23541">
                  <c:v>1.6841599899999999E-3</c:v>
                </c:pt>
                <c:pt idx="23542">
                  <c:v>1.6842399900000001E-3</c:v>
                </c:pt>
                <c:pt idx="23543">
                  <c:v>1.68431999E-3</c:v>
                </c:pt>
                <c:pt idx="23544">
                  <c:v>1.68439999E-3</c:v>
                </c:pt>
                <c:pt idx="23545">
                  <c:v>1.68447999E-3</c:v>
                </c:pt>
                <c:pt idx="23546">
                  <c:v>1.6845599899999999E-3</c:v>
                </c:pt>
                <c:pt idx="23547">
                  <c:v>1.6846399900000001E-3</c:v>
                </c:pt>
                <c:pt idx="23548">
                  <c:v>1.6847199900000001E-3</c:v>
                </c:pt>
                <c:pt idx="23549">
                  <c:v>1.68479999E-3</c:v>
                </c:pt>
                <c:pt idx="23550">
                  <c:v>1.68487999E-3</c:v>
                </c:pt>
                <c:pt idx="23551">
                  <c:v>1.6849599899999999E-3</c:v>
                </c:pt>
                <c:pt idx="23552">
                  <c:v>1.6850399900000001E-3</c:v>
                </c:pt>
                <c:pt idx="23553">
                  <c:v>1.6851199900000001E-3</c:v>
                </c:pt>
                <c:pt idx="23554">
                  <c:v>1.68519999E-3</c:v>
                </c:pt>
                <c:pt idx="23555">
                  <c:v>1.68527999E-3</c:v>
                </c:pt>
                <c:pt idx="23556">
                  <c:v>1.6853599899999999E-3</c:v>
                </c:pt>
                <c:pt idx="23557">
                  <c:v>1.6854399899999999E-3</c:v>
                </c:pt>
                <c:pt idx="23558">
                  <c:v>1.6855199900000001E-3</c:v>
                </c:pt>
                <c:pt idx="23559">
                  <c:v>1.68559999E-3</c:v>
                </c:pt>
                <c:pt idx="23560">
                  <c:v>1.68567999E-3</c:v>
                </c:pt>
                <c:pt idx="23561">
                  <c:v>1.6857599899999999E-3</c:v>
                </c:pt>
                <c:pt idx="23562">
                  <c:v>1.6858399899999999E-3</c:v>
                </c:pt>
                <c:pt idx="23563">
                  <c:v>1.6859199900000001E-3</c:v>
                </c:pt>
                <c:pt idx="23564">
                  <c:v>1.68599999E-3</c:v>
                </c:pt>
                <c:pt idx="23565">
                  <c:v>1.68607999E-3</c:v>
                </c:pt>
                <c:pt idx="23566">
                  <c:v>1.68615999E-3</c:v>
                </c:pt>
                <c:pt idx="23567">
                  <c:v>1.6862399899999999E-3</c:v>
                </c:pt>
                <c:pt idx="23568">
                  <c:v>1.6863199900000001E-3</c:v>
                </c:pt>
                <c:pt idx="23569">
                  <c:v>1.68639999E-3</c:v>
                </c:pt>
                <c:pt idx="23570">
                  <c:v>1.68647999E-3</c:v>
                </c:pt>
                <c:pt idx="23571">
                  <c:v>1.68655999E-3</c:v>
                </c:pt>
                <c:pt idx="23572">
                  <c:v>1.6866399899999999E-3</c:v>
                </c:pt>
                <c:pt idx="23573">
                  <c:v>1.6867199900000001E-3</c:v>
                </c:pt>
                <c:pt idx="23574">
                  <c:v>1.6867999900000001E-3</c:v>
                </c:pt>
                <c:pt idx="23575">
                  <c:v>1.68687999E-3</c:v>
                </c:pt>
                <c:pt idx="23576">
                  <c:v>1.68695999E-3</c:v>
                </c:pt>
                <c:pt idx="23577">
                  <c:v>1.6870399899999999E-3</c:v>
                </c:pt>
                <c:pt idx="23578">
                  <c:v>1.6871199899999999E-3</c:v>
                </c:pt>
                <c:pt idx="23579">
                  <c:v>1.6871999900000001E-3</c:v>
                </c:pt>
                <c:pt idx="23580">
                  <c:v>1.68727999E-3</c:v>
                </c:pt>
                <c:pt idx="23581">
                  <c:v>1.68735999E-3</c:v>
                </c:pt>
                <c:pt idx="23582">
                  <c:v>1.6874399899999999E-3</c:v>
                </c:pt>
                <c:pt idx="23583">
                  <c:v>1.6875199899999999E-3</c:v>
                </c:pt>
                <c:pt idx="23584">
                  <c:v>1.6875999900000001E-3</c:v>
                </c:pt>
                <c:pt idx="23585">
                  <c:v>1.68767999E-3</c:v>
                </c:pt>
                <c:pt idx="23586">
                  <c:v>1.68775999E-3</c:v>
                </c:pt>
                <c:pt idx="23587">
                  <c:v>1.68783999E-3</c:v>
                </c:pt>
                <c:pt idx="23588">
                  <c:v>1.6879199899999999E-3</c:v>
                </c:pt>
                <c:pt idx="23589">
                  <c:v>1.6879999900000001E-3</c:v>
                </c:pt>
                <c:pt idx="23590">
                  <c:v>1.68807999E-3</c:v>
                </c:pt>
                <c:pt idx="23591">
                  <c:v>1.68815999E-3</c:v>
                </c:pt>
                <c:pt idx="23592">
                  <c:v>1.68823999E-3</c:v>
                </c:pt>
                <c:pt idx="23593">
                  <c:v>1.6883199899999999E-3</c:v>
                </c:pt>
                <c:pt idx="23594">
                  <c:v>1.6883999900000001E-3</c:v>
                </c:pt>
                <c:pt idx="23595">
                  <c:v>1.6884799900000001E-3</c:v>
                </c:pt>
                <c:pt idx="23596">
                  <c:v>1.68855999E-3</c:v>
                </c:pt>
                <c:pt idx="23597">
                  <c:v>1.68863999E-3</c:v>
                </c:pt>
                <c:pt idx="23598">
                  <c:v>1.6887199899999999E-3</c:v>
                </c:pt>
                <c:pt idx="23599">
                  <c:v>1.6887999900000001E-3</c:v>
                </c:pt>
                <c:pt idx="23600">
                  <c:v>1.6888799900000001E-3</c:v>
                </c:pt>
                <c:pt idx="23601">
                  <c:v>1.68895999E-3</c:v>
                </c:pt>
                <c:pt idx="23602">
                  <c:v>1.68903999E-3</c:v>
                </c:pt>
                <c:pt idx="23603">
                  <c:v>1.6891199899999999E-3</c:v>
                </c:pt>
                <c:pt idx="23604">
                  <c:v>1.6891999899999999E-3</c:v>
                </c:pt>
                <c:pt idx="23605">
                  <c:v>1.6892799900000001E-3</c:v>
                </c:pt>
                <c:pt idx="23606">
                  <c:v>1.68935999E-3</c:v>
                </c:pt>
                <c:pt idx="23607">
                  <c:v>1.68943999E-3</c:v>
                </c:pt>
                <c:pt idx="23608">
                  <c:v>1.68951999E-3</c:v>
                </c:pt>
                <c:pt idx="23609">
                  <c:v>1.6895999899999999E-3</c:v>
                </c:pt>
                <c:pt idx="23610">
                  <c:v>1.6896799900000001E-3</c:v>
                </c:pt>
                <c:pt idx="23611">
                  <c:v>1.68975999E-3</c:v>
                </c:pt>
                <c:pt idx="23612">
                  <c:v>1.68983999E-3</c:v>
                </c:pt>
                <c:pt idx="23613">
                  <c:v>1.68991999E-3</c:v>
                </c:pt>
                <c:pt idx="23614">
                  <c:v>1.6899999899999999E-3</c:v>
                </c:pt>
                <c:pt idx="23615">
                  <c:v>1.6900799900000001E-3</c:v>
                </c:pt>
                <c:pt idx="23616">
                  <c:v>1.6901599900000001E-3</c:v>
                </c:pt>
                <c:pt idx="23617">
                  <c:v>1.69023999E-3</c:v>
                </c:pt>
                <c:pt idx="23618">
                  <c:v>1.69031999E-3</c:v>
                </c:pt>
                <c:pt idx="23619">
                  <c:v>1.6903999899999999E-3</c:v>
                </c:pt>
                <c:pt idx="23620">
                  <c:v>1.6904799900000001E-3</c:v>
                </c:pt>
                <c:pt idx="23621">
                  <c:v>1.6905599900000001E-3</c:v>
                </c:pt>
                <c:pt idx="23622">
                  <c:v>1.69063999E-3</c:v>
                </c:pt>
                <c:pt idx="23623">
                  <c:v>1.69071999E-3</c:v>
                </c:pt>
                <c:pt idx="23624">
                  <c:v>1.6907999899999999E-3</c:v>
                </c:pt>
                <c:pt idx="23625">
                  <c:v>1.6908799899999999E-3</c:v>
                </c:pt>
                <c:pt idx="23626">
                  <c:v>1.6909599900000001E-3</c:v>
                </c:pt>
                <c:pt idx="23627">
                  <c:v>1.69103999E-3</c:v>
                </c:pt>
                <c:pt idx="23628">
                  <c:v>1.69111999E-3</c:v>
                </c:pt>
                <c:pt idx="23629">
                  <c:v>1.6911999899999999E-3</c:v>
                </c:pt>
                <c:pt idx="23630">
                  <c:v>1.6912799899999999E-3</c:v>
                </c:pt>
                <c:pt idx="23631">
                  <c:v>1.6913599900000001E-3</c:v>
                </c:pt>
                <c:pt idx="23632">
                  <c:v>1.69143999E-3</c:v>
                </c:pt>
                <c:pt idx="23633">
                  <c:v>1.69151999E-3</c:v>
                </c:pt>
                <c:pt idx="23634">
                  <c:v>1.69159999E-3</c:v>
                </c:pt>
                <c:pt idx="23635">
                  <c:v>1.6916799899999999E-3</c:v>
                </c:pt>
                <c:pt idx="23636">
                  <c:v>1.6917599900000001E-3</c:v>
                </c:pt>
                <c:pt idx="23637">
                  <c:v>1.6918399900000001E-3</c:v>
                </c:pt>
                <c:pt idx="23638">
                  <c:v>1.69191999E-3</c:v>
                </c:pt>
                <c:pt idx="23639">
                  <c:v>1.69199999E-3</c:v>
                </c:pt>
                <c:pt idx="23640">
                  <c:v>1.6920799899999999E-3</c:v>
                </c:pt>
                <c:pt idx="23641">
                  <c:v>1.6921599900000001E-3</c:v>
                </c:pt>
                <c:pt idx="23642">
                  <c:v>1.6922399900000001E-3</c:v>
                </c:pt>
                <c:pt idx="23643">
                  <c:v>1.69231999E-3</c:v>
                </c:pt>
                <c:pt idx="23644">
                  <c:v>1.69239999E-3</c:v>
                </c:pt>
                <c:pt idx="23645">
                  <c:v>1.6924799899999999E-3</c:v>
                </c:pt>
                <c:pt idx="23646">
                  <c:v>1.6925599899999999E-3</c:v>
                </c:pt>
                <c:pt idx="23647">
                  <c:v>1.6926399900000001E-3</c:v>
                </c:pt>
                <c:pt idx="23648">
                  <c:v>1.69271999E-3</c:v>
                </c:pt>
                <c:pt idx="23649">
                  <c:v>1.69279999E-3</c:v>
                </c:pt>
                <c:pt idx="23650">
                  <c:v>1.6928799899999999E-3</c:v>
                </c:pt>
                <c:pt idx="23651">
                  <c:v>1.6929599899999999E-3</c:v>
                </c:pt>
                <c:pt idx="23652">
                  <c:v>1.6930399900000001E-3</c:v>
                </c:pt>
                <c:pt idx="23653">
                  <c:v>1.69311999E-3</c:v>
                </c:pt>
                <c:pt idx="23654">
                  <c:v>1.69319999E-3</c:v>
                </c:pt>
                <c:pt idx="23655">
                  <c:v>1.69327999E-3</c:v>
                </c:pt>
                <c:pt idx="23656">
                  <c:v>1.6933599899999999E-3</c:v>
                </c:pt>
                <c:pt idx="23657">
                  <c:v>1.6934399900000001E-3</c:v>
                </c:pt>
                <c:pt idx="23658">
                  <c:v>1.69351999E-3</c:v>
                </c:pt>
                <c:pt idx="23659">
                  <c:v>1.69359999E-3</c:v>
                </c:pt>
                <c:pt idx="23660">
                  <c:v>1.69367999E-3</c:v>
                </c:pt>
                <c:pt idx="23661">
                  <c:v>1.6937599899999999E-3</c:v>
                </c:pt>
                <c:pt idx="23662">
                  <c:v>1.6938399900000001E-3</c:v>
                </c:pt>
                <c:pt idx="23663">
                  <c:v>1.6939199900000001E-3</c:v>
                </c:pt>
                <c:pt idx="23664">
                  <c:v>1.69399999E-3</c:v>
                </c:pt>
                <c:pt idx="23665">
                  <c:v>1.69407999E-3</c:v>
                </c:pt>
                <c:pt idx="23666">
                  <c:v>1.6941599899999999E-3</c:v>
                </c:pt>
                <c:pt idx="23667">
                  <c:v>1.6942399899999999E-3</c:v>
                </c:pt>
                <c:pt idx="23668">
                  <c:v>1.6943199900000001E-3</c:v>
                </c:pt>
                <c:pt idx="23669">
                  <c:v>1.69439999E-3</c:v>
                </c:pt>
                <c:pt idx="23670">
                  <c:v>1.69447999E-3</c:v>
                </c:pt>
                <c:pt idx="23671">
                  <c:v>1.6945599899999999E-3</c:v>
                </c:pt>
                <c:pt idx="23672">
                  <c:v>1.6946399899999999E-3</c:v>
                </c:pt>
                <c:pt idx="23673">
                  <c:v>1.6947199900000001E-3</c:v>
                </c:pt>
                <c:pt idx="23674">
                  <c:v>1.69479999E-3</c:v>
                </c:pt>
                <c:pt idx="23675">
                  <c:v>1.69487999E-3</c:v>
                </c:pt>
                <c:pt idx="23676">
                  <c:v>1.69495999E-3</c:v>
                </c:pt>
                <c:pt idx="23677">
                  <c:v>1.6950399899999999E-3</c:v>
                </c:pt>
                <c:pt idx="23678">
                  <c:v>1.6951199900000001E-3</c:v>
                </c:pt>
                <c:pt idx="23679">
                  <c:v>1.69519999E-3</c:v>
                </c:pt>
                <c:pt idx="23680">
                  <c:v>1.69527999E-3</c:v>
                </c:pt>
                <c:pt idx="23681">
                  <c:v>1.69535999E-3</c:v>
                </c:pt>
                <c:pt idx="23682">
                  <c:v>1.6954399899999999E-3</c:v>
                </c:pt>
                <c:pt idx="23683">
                  <c:v>1.6955199900000001E-3</c:v>
                </c:pt>
                <c:pt idx="23684">
                  <c:v>1.6955999900000001E-3</c:v>
                </c:pt>
                <c:pt idx="23685">
                  <c:v>1.69567999E-3</c:v>
                </c:pt>
                <c:pt idx="23686">
                  <c:v>1.69575999E-3</c:v>
                </c:pt>
                <c:pt idx="23687">
                  <c:v>1.6958399899999999E-3</c:v>
                </c:pt>
                <c:pt idx="23688">
                  <c:v>1.6959199900000001E-3</c:v>
                </c:pt>
                <c:pt idx="23689">
                  <c:v>1.6959999900000001E-3</c:v>
                </c:pt>
                <c:pt idx="23690">
                  <c:v>1.69607999E-3</c:v>
                </c:pt>
                <c:pt idx="23691">
                  <c:v>1.69615999E-3</c:v>
                </c:pt>
                <c:pt idx="23692">
                  <c:v>1.6962399899999999E-3</c:v>
                </c:pt>
                <c:pt idx="23693">
                  <c:v>1.6963199899999999E-3</c:v>
                </c:pt>
                <c:pt idx="23694">
                  <c:v>1.6963999900000001E-3</c:v>
                </c:pt>
                <c:pt idx="23695">
                  <c:v>1.69647999E-3</c:v>
                </c:pt>
                <c:pt idx="23696">
                  <c:v>1.69655999E-3</c:v>
                </c:pt>
                <c:pt idx="23697">
                  <c:v>1.69663999E-3</c:v>
                </c:pt>
                <c:pt idx="23698">
                  <c:v>1.6967199899999999E-3</c:v>
                </c:pt>
                <c:pt idx="23699">
                  <c:v>1.6967999900000001E-3</c:v>
                </c:pt>
                <c:pt idx="23700">
                  <c:v>1.69687999E-3</c:v>
                </c:pt>
                <c:pt idx="23701">
                  <c:v>1.69695999E-3</c:v>
                </c:pt>
                <c:pt idx="23702">
                  <c:v>1.69703999E-3</c:v>
                </c:pt>
                <c:pt idx="23703">
                  <c:v>1.6971199899999999E-3</c:v>
                </c:pt>
                <c:pt idx="23704">
                  <c:v>1.6971999900000001E-3</c:v>
                </c:pt>
                <c:pt idx="23705">
                  <c:v>1.6972799900000001E-3</c:v>
                </c:pt>
                <c:pt idx="23706">
                  <c:v>1.69735999E-3</c:v>
                </c:pt>
                <c:pt idx="23707">
                  <c:v>1.69743999E-3</c:v>
                </c:pt>
                <c:pt idx="23708">
                  <c:v>1.6975199899999999E-3</c:v>
                </c:pt>
                <c:pt idx="23709">
                  <c:v>1.6975999900000001E-3</c:v>
                </c:pt>
                <c:pt idx="23710">
                  <c:v>1.6976799900000001E-3</c:v>
                </c:pt>
                <c:pt idx="23711">
                  <c:v>1.69775999E-3</c:v>
                </c:pt>
                <c:pt idx="23712">
                  <c:v>1.69783999E-3</c:v>
                </c:pt>
                <c:pt idx="23713">
                  <c:v>1.6979199899999999E-3</c:v>
                </c:pt>
                <c:pt idx="23714">
                  <c:v>1.6979999899999999E-3</c:v>
                </c:pt>
                <c:pt idx="23715">
                  <c:v>1.6980799900000001E-3</c:v>
                </c:pt>
                <c:pt idx="23716">
                  <c:v>1.69815999E-3</c:v>
                </c:pt>
                <c:pt idx="23717">
                  <c:v>1.69823999E-3</c:v>
                </c:pt>
                <c:pt idx="23718">
                  <c:v>1.6983199899999999E-3</c:v>
                </c:pt>
                <c:pt idx="23719">
                  <c:v>1.6983999899999999E-3</c:v>
                </c:pt>
                <c:pt idx="23720">
                  <c:v>1.6984799900000001E-3</c:v>
                </c:pt>
                <c:pt idx="23721">
                  <c:v>1.69855999E-3</c:v>
                </c:pt>
                <c:pt idx="23722">
                  <c:v>1.69863999E-3</c:v>
                </c:pt>
                <c:pt idx="23723">
                  <c:v>1.69871999E-3</c:v>
                </c:pt>
                <c:pt idx="23724">
                  <c:v>1.6987999899999999E-3</c:v>
                </c:pt>
                <c:pt idx="23725">
                  <c:v>1.6988799900000001E-3</c:v>
                </c:pt>
                <c:pt idx="23726">
                  <c:v>1.6989599900000001E-3</c:v>
                </c:pt>
                <c:pt idx="23727">
                  <c:v>1.69903999E-3</c:v>
                </c:pt>
                <c:pt idx="23728">
                  <c:v>1.69911999E-3</c:v>
                </c:pt>
                <c:pt idx="23729">
                  <c:v>1.6991999899999999E-3</c:v>
                </c:pt>
                <c:pt idx="23730">
                  <c:v>1.6992799900000001E-3</c:v>
                </c:pt>
                <c:pt idx="23731">
                  <c:v>1.6993599900000001E-3</c:v>
                </c:pt>
                <c:pt idx="23732">
                  <c:v>1.69943999E-3</c:v>
                </c:pt>
                <c:pt idx="23733">
                  <c:v>1.69951999E-3</c:v>
                </c:pt>
                <c:pt idx="23734">
                  <c:v>1.6995999899999999E-3</c:v>
                </c:pt>
                <c:pt idx="23735">
                  <c:v>1.6996799899999999E-3</c:v>
                </c:pt>
                <c:pt idx="23736">
                  <c:v>1.6997599900000001E-3</c:v>
                </c:pt>
                <c:pt idx="23737">
                  <c:v>1.69983999E-3</c:v>
                </c:pt>
                <c:pt idx="23738">
                  <c:v>1.69991999E-3</c:v>
                </c:pt>
                <c:pt idx="23739">
                  <c:v>1.6999999899999999E-3</c:v>
                </c:pt>
                <c:pt idx="23740">
                  <c:v>1.7000799899999999E-3</c:v>
                </c:pt>
                <c:pt idx="23741">
                  <c:v>1.7001599900000001E-3</c:v>
                </c:pt>
                <c:pt idx="23742">
                  <c:v>1.70023999E-3</c:v>
                </c:pt>
                <c:pt idx="23743">
                  <c:v>1.70031999E-3</c:v>
                </c:pt>
                <c:pt idx="23744">
                  <c:v>1.70039999E-3</c:v>
                </c:pt>
                <c:pt idx="23745">
                  <c:v>1.7004799899999999E-3</c:v>
                </c:pt>
                <c:pt idx="23746">
                  <c:v>1.7005599900000001E-3</c:v>
                </c:pt>
                <c:pt idx="23747">
                  <c:v>1.70063999E-3</c:v>
                </c:pt>
                <c:pt idx="23748">
                  <c:v>1.70071999E-3</c:v>
                </c:pt>
                <c:pt idx="23749">
                  <c:v>1.70079999E-3</c:v>
                </c:pt>
                <c:pt idx="23750">
                  <c:v>1.7008799899999999E-3</c:v>
                </c:pt>
                <c:pt idx="23751">
                  <c:v>1.7009599900000001E-3</c:v>
                </c:pt>
                <c:pt idx="23752">
                  <c:v>1.7010399900000001E-3</c:v>
                </c:pt>
                <c:pt idx="23753">
                  <c:v>1.70111999E-3</c:v>
                </c:pt>
                <c:pt idx="23754">
                  <c:v>1.70119999E-3</c:v>
                </c:pt>
                <c:pt idx="23755">
                  <c:v>1.7012799899999999E-3</c:v>
                </c:pt>
                <c:pt idx="23756">
                  <c:v>1.7013599899999999E-3</c:v>
                </c:pt>
                <c:pt idx="23757">
                  <c:v>1.7014399900000001E-3</c:v>
                </c:pt>
                <c:pt idx="23758">
                  <c:v>1.70151999E-3</c:v>
                </c:pt>
                <c:pt idx="23759">
                  <c:v>1.70159999E-3</c:v>
                </c:pt>
                <c:pt idx="23760">
                  <c:v>1.7016799899999999E-3</c:v>
                </c:pt>
                <c:pt idx="23761">
                  <c:v>1.7017599899999999E-3</c:v>
                </c:pt>
                <c:pt idx="23762">
                  <c:v>1.7018399900000001E-3</c:v>
                </c:pt>
                <c:pt idx="23763">
                  <c:v>1.70191999E-3</c:v>
                </c:pt>
                <c:pt idx="23764">
                  <c:v>1.70199999E-3</c:v>
                </c:pt>
                <c:pt idx="23765">
                  <c:v>1.70207999E-3</c:v>
                </c:pt>
                <c:pt idx="23766">
                  <c:v>1.7021599899999999E-3</c:v>
                </c:pt>
                <c:pt idx="23767">
                  <c:v>1.7022399900000001E-3</c:v>
                </c:pt>
                <c:pt idx="23768">
                  <c:v>1.70231999E-3</c:v>
                </c:pt>
                <c:pt idx="23769">
                  <c:v>1.70239999E-3</c:v>
                </c:pt>
                <c:pt idx="23770">
                  <c:v>1.70247999E-3</c:v>
                </c:pt>
                <c:pt idx="23771">
                  <c:v>1.7025599899999999E-3</c:v>
                </c:pt>
                <c:pt idx="23772">
                  <c:v>1.7026399900000001E-3</c:v>
                </c:pt>
                <c:pt idx="23773">
                  <c:v>1.7027199900000001E-3</c:v>
                </c:pt>
                <c:pt idx="23774">
                  <c:v>1.70279999E-3</c:v>
                </c:pt>
                <c:pt idx="23775">
                  <c:v>1.70287999E-3</c:v>
                </c:pt>
                <c:pt idx="23776">
                  <c:v>1.7029599899999999E-3</c:v>
                </c:pt>
                <c:pt idx="23777">
                  <c:v>1.7030399900000001E-3</c:v>
                </c:pt>
                <c:pt idx="23778">
                  <c:v>1.7031199900000001E-3</c:v>
                </c:pt>
                <c:pt idx="23779">
                  <c:v>1.70319999E-3</c:v>
                </c:pt>
                <c:pt idx="23780">
                  <c:v>1.70327999E-3</c:v>
                </c:pt>
                <c:pt idx="23781">
                  <c:v>1.7033599899999999E-3</c:v>
                </c:pt>
                <c:pt idx="23782">
                  <c:v>1.7034399899999999E-3</c:v>
                </c:pt>
                <c:pt idx="23783">
                  <c:v>1.7035199900000001E-3</c:v>
                </c:pt>
                <c:pt idx="23784">
                  <c:v>1.70359999E-3</c:v>
                </c:pt>
                <c:pt idx="23785">
                  <c:v>1.70367999E-3</c:v>
                </c:pt>
                <c:pt idx="23786">
                  <c:v>1.7037599899999999E-3</c:v>
                </c:pt>
                <c:pt idx="23787">
                  <c:v>1.7038399899999999E-3</c:v>
                </c:pt>
                <c:pt idx="23788">
                  <c:v>1.7039199900000001E-3</c:v>
                </c:pt>
                <c:pt idx="23789">
                  <c:v>1.70399999E-3</c:v>
                </c:pt>
                <c:pt idx="23790">
                  <c:v>1.70407999E-3</c:v>
                </c:pt>
                <c:pt idx="23791">
                  <c:v>1.70415999E-3</c:v>
                </c:pt>
                <c:pt idx="23792">
                  <c:v>1.7042399899999999E-3</c:v>
                </c:pt>
                <c:pt idx="23793">
                  <c:v>1.7043199900000001E-3</c:v>
                </c:pt>
                <c:pt idx="23794">
                  <c:v>1.7043999900000001E-3</c:v>
                </c:pt>
                <c:pt idx="23795">
                  <c:v>1.70447999E-3</c:v>
                </c:pt>
                <c:pt idx="23796">
                  <c:v>1.70455999E-3</c:v>
                </c:pt>
                <c:pt idx="23797">
                  <c:v>1.7046399899999999E-3</c:v>
                </c:pt>
                <c:pt idx="23798">
                  <c:v>1.7047199900000001E-3</c:v>
                </c:pt>
                <c:pt idx="23799">
                  <c:v>1.7047999900000001E-3</c:v>
                </c:pt>
                <c:pt idx="23800">
                  <c:v>1.70487999E-3</c:v>
                </c:pt>
                <c:pt idx="23801">
                  <c:v>1.70495999E-3</c:v>
                </c:pt>
                <c:pt idx="23802">
                  <c:v>1.7050399899999999E-3</c:v>
                </c:pt>
                <c:pt idx="23803">
                  <c:v>1.7051199899999999E-3</c:v>
                </c:pt>
                <c:pt idx="23804">
                  <c:v>1.7051999900000001E-3</c:v>
                </c:pt>
                <c:pt idx="23805">
                  <c:v>1.70527999E-3</c:v>
                </c:pt>
                <c:pt idx="23806">
                  <c:v>1.70535999E-3</c:v>
                </c:pt>
                <c:pt idx="23807">
                  <c:v>1.7054399899999999E-3</c:v>
                </c:pt>
                <c:pt idx="23808">
                  <c:v>1.7055199899999999E-3</c:v>
                </c:pt>
                <c:pt idx="23809">
                  <c:v>1.7055999900000001E-3</c:v>
                </c:pt>
                <c:pt idx="23810">
                  <c:v>1.70567999E-3</c:v>
                </c:pt>
                <c:pt idx="23811">
                  <c:v>1.70575999E-3</c:v>
                </c:pt>
                <c:pt idx="23812">
                  <c:v>1.70583999E-3</c:v>
                </c:pt>
                <c:pt idx="23813">
                  <c:v>1.7059199899999999E-3</c:v>
                </c:pt>
                <c:pt idx="23814">
                  <c:v>1.7059999900000001E-3</c:v>
                </c:pt>
                <c:pt idx="23815">
                  <c:v>1.70607999E-3</c:v>
                </c:pt>
                <c:pt idx="23816">
                  <c:v>1.70615999E-3</c:v>
                </c:pt>
                <c:pt idx="23817">
                  <c:v>1.70623999E-3</c:v>
                </c:pt>
                <c:pt idx="23818">
                  <c:v>1.7063199899999999E-3</c:v>
                </c:pt>
                <c:pt idx="23819">
                  <c:v>1.7063999900000001E-3</c:v>
                </c:pt>
                <c:pt idx="23820">
                  <c:v>1.7064799900000001E-3</c:v>
                </c:pt>
                <c:pt idx="23821">
                  <c:v>1.70655999E-3</c:v>
                </c:pt>
                <c:pt idx="23822">
                  <c:v>1.70663999E-3</c:v>
                </c:pt>
                <c:pt idx="23823">
                  <c:v>1.7067199899999999E-3</c:v>
                </c:pt>
                <c:pt idx="23824">
                  <c:v>1.7067999899999999E-3</c:v>
                </c:pt>
                <c:pt idx="23825">
                  <c:v>1.7068799900000001E-3</c:v>
                </c:pt>
                <c:pt idx="23826">
                  <c:v>1.70695999E-3</c:v>
                </c:pt>
                <c:pt idx="23827">
                  <c:v>1.70703999E-3</c:v>
                </c:pt>
                <c:pt idx="23828">
                  <c:v>1.7071199899999999E-3</c:v>
                </c:pt>
                <c:pt idx="23829">
                  <c:v>1.7071999899999999E-3</c:v>
                </c:pt>
                <c:pt idx="23830">
                  <c:v>1.7072799900000001E-3</c:v>
                </c:pt>
                <c:pt idx="23831">
                  <c:v>1.70735999E-3</c:v>
                </c:pt>
                <c:pt idx="23832">
                  <c:v>1.70743999E-3</c:v>
                </c:pt>
                <c:pt idx="23833">
                  <c:v>1.70751999E-3</c:v>
                </c:pt>
                <c:pt idx="23834">
                  <c:v>1.7075999899999999E-3</c:v>
                </c:pt>
                <c:pt idx="23835">
                  <c:v>1.7076799900000001E-3</c:v>
                </c:pt>
                <c:pt idx="23836">
                  <c:v>1.70775999E-3</c:v>
                </c:pt>
                <c:pt idx="23837">
                  <c:v>1.70783999E-3</c:v>
                </c:pt>
                <c:pt idx="23838">
                  <c:v>1.70791999E-3</c:v>
                </c:pt>
                <c:pt idx="23839">
                  <c:v>1.7079999899999999E-3</c:v>
                </c:pt>
                <c:pt idx="23840">
                  <c:v>1.7080799900000001E-3</c:v>
                </c:pt>
                <c:pt idx="23841">
                  <c:v>1.7081599900000001E-3</c:v>
                </c:pt>
                <c:pt idx="23842">
                  <c:v>1.70823999E-3</c:v>
                </c:pt>
                <c:pt idx="23843">
                  <c:v>1.70831999E-3</c:v>
                </c:pt>
                <c:pt idx="23844">
                  <c:v>1.7083999899999999E-3</c:v>
                </c:pt>
                <c:pt idx="23845">
                  <c:v>1.7084799900000001E-3</c:v>
                </c:pt>
                <c:pt idx="23846">
                  <c:v>1.7085599900000001E-3</c:v>
                </c:pt>
                <c:pt idx="23847">
                  <c:v>1.70863999E-3</c:v>
                </c:pt>
                <c:pt idx="23848">
                  <c:v>1.70871999E-3</c:v>
                </c:pt>
                <c:pt idx="23849">
                  <c:v>1.7087999899999999E-3</c:v>
                </c:pt>
                <c:pt idx="23850">
                  <c:v>1.7088799899999999E-3</c:v>
                </c:pt>
                <c:pt idx="23851">
                  <c:v>1.7089599900000001E-3</c:v>
                </c:pt>
                <c:pt idx="23852">
                  <c:v>1.70903999E-3</c:v>
                </c:pt>
                <c:pt idx="23853">
                  <c:v>1.70911999E-3</c:v>
                </c:pt>
                <c:pt idx="23854">
                  <c:v>1.70919999E-3</c:v>
                </c:pt>
                <c:pt idx="23855">
                  <c:v>1.7092799899999999E-3</c:v>
                </c:pt>
                <c:pt idx="23856">
                  <c:v>1.7093599900000001E-3</c:v>
                </c:pt>
                <c:pt idx="23857">
                  <c:v>1.70943999E-3</c:v>
                </c:pt>
                <c:pt idx="23858">
                  <c:v>1.70951999E-3</c:v>
                </c:pt>
                <c:pt idx="23859">
                  <c:v>1.70959999E-3</c:v>
                </c:pt>
                <c:pt idx="23860">
                  <c:v>1.7096799899999999E-3</c:v>
                </c:pt>
                <c:pt idx="23861">
                  <c:v>1.7097599900000001E-3</c:v>
                </c:pt>
                <c:pt idx="23862">
                  <c:v>1.7098399900000001E-3</c:v>
                </c:pt>
                <c:pt idx="23863">
                  <c:v>1.70991999E-3</c:v>
                </c:pt>
                <c:pt idx="23864">
                  <c:v>1.70999999E-3</c:v>
                </c:pt>
                <c:pt idx="23865">
                  <c:v>1.7100799899999999E-3</c:v>
                </c:pt>
                <c:pt idx="23866">
                  <c:v>1.7101599900000001E-3</c:v>
                </c:pt>
                <c:pt idx="23867">
                  <c:v>1.7102399900000001E-3</c:v>
                </c:pt>
                <c:pt idx="23868">
                  <c:v>1.71031999E-3</c:v>
                </c:pt>
                <c:pt idx="23869">
                  <c:v>1.71039999E-3</c:v>
                </c:pt>
                <c:pt idx="23870">
                  <c:v>1.7104799899999999E-3</c:v>
                </c:pt>
                <c:pt idx="23871">
                  <c:v>1.7105599899999999E-3</c:v>
                </c:pt>
                <c:pt idx="23872">
                  <c:v>1.7106399900000001E-3</c:v>
                </c:pt>
                <c:pt idx="23873">
                  <c:v>1.71071999E-3</c:v>
                </c:pt>
                <c:pt idx="23874">
                  <c:v>1.71079999E-3</c:v>
                </c:pt>
                <c:pt idx="23875">
                  <c:v>1.7108799899999999E-3</c:v>
                </c:pt>
                <c:pt idx="23876">
                  <c:v>1.7109599899999999E-3</c:v>
                </c:pt>
                <c:pt idx="23877">
                  <c:v>1.7110399900000001E-3</c:v>
                </c:pt>
                <c:pt idx="23878">
                  <c:v>1.71111999E-3</c:v>
                </c:pt>
                <c:pt idx="23879">
                  <c:v>1.71119999E-3</c:v>
                </c:pt>
                <c:pt idx="23880">
                  <c:v>1.71127999E-3</c:v>
                </c:pt>
                <c:pt idx="23881">
                  <c:v>1.7113599899999999E-3</c:v>
                </c:pt>
                <c:pt idx="23882">
                  <c:v>1.7114399900000001E-3</c:v>
                </c:pt>
                <c:pt idx="23883">
                  <c:v>1.7115199900000001E-3</c:v>
                </c:pt>
                <c:pt idx="23884">
                  <c:v>1.71159999E-3</c:v>
                </c:pt>
                <c:pt idx="23885">
                  <c:v>1.71167999E-3</c:v>
                </c:pt>
                <c:pt idx="23886">
                  <c:v>1.7117599899999999E-3</c:v>
                </c:pt>
                <c:pt idx="23887">
                  <c:v>1.7118399900000001E-3</c:v>
                </c:pt>
                <c:pt idx="23888">
                  <c:v>1.7119199900000001E-3</c:v>
                </c:pt>
                <c:pt idx="23889">
                  <c:v>1.71199999E-3</c:v>
                </c:pt>
                <c:pt idx="23890">
                  <c:v>1.71207999E-3</c:v>
                </c:pt>
                <c:pt idx="23891">
                  <c:v>1.7121599899999999E-3</c:v>
                </c:pt>
                <c:pt idx="23892">
                  <c:v>1.7122399899999999E-3</c:v>
                </c:pt>
                <c:pt idx="23893">
                  <c:v>1.7123199900000001E-3</c:v>
                </c:pt>
                <c:pt idx="23894">
                  <c:v>1.71239999E-3</c:v>
                </c:pt>
                <c:pt idx="23895">
                  <c:v>1.71247999E-3</c:v>
                </c:pt>
                <c:pt idx="23896">
                  <c:v>1.7125599899999999E-3</c:v>
                </c:pt>
                <c:pt idx="23897">
                  <c:v>1.7126399899999999E-3</c:v>
                </c:pt>
                <c:pt idx="23898">
                  <c:v>1.7127199900000001E-3</c:v>
                </c:pt>
                <c:pt idx="23899">
                  <c:v>1.71279999E-3</c:v>
                </c:pt>
                <c:pt idx="23900">
                  <c:v>1.71287999E-3</c:v>
                </c:pt>
                <c:pt idx="23901">
                  <c:v>1.71295999E-3</c:v>
                </c:pt>
                <c:pt idx="23902">
                  <c:v>1.7130399899999999E-3</c:v>
                </c:pt>
                <c:pt idx="23903">
                  <c:v>1.7131199900000001E-3</c:v>
                </c:pt>
                <c:pt idx="23904">
                  <c:v>1.71319999E-3</c:v>
                </c:pt>
                <c:pt idx="23905">
                  <c:v>1.71327999E-3</c:v>
                </c:pt>
                <c:pt idx="23906">
                  <c:v>1.71335999E-3</c:v>
                </c:pt>
                <c:pt idx="23907">
                  <c:v>1.7134399899999999E-3</c:v>
                </c:pt>
                <c:pt idx="23908">
                  <c:v>1.7135199900000001E-3</c:v>
                </c:pt>
                <c:pt idx="23909">
                  <c:v>1.7135999900000001E-3</c:v>
                </c:pt>
                <c:pt idx="23910">
                  <c:v>1.71367999E-3</c:v>
                </c:pt>
                <c:pt idx="23911">
                  <c:v>1.71375999E-3</c:v>
                </c:pt>
                <c:pt idx="23912">
                  <c:v>1.7138399899999999E-3</c:v>
                </c:pt>
                <c:pt idx="23913">
                  <c:v>1.7139199899999999E-3</c:v>
                </c:pt>
                <c:pt idx="23914">
                  <c:v>1.7139999900000001E-3</c:v>
                </c:pt>
                <c:pt idx="23915">
                  <c:v>1.71407999E-3</c:v>
                </c:pt>
                <c:pt idx="23916">
                  <c:v>1.71415999E-3</c:v>
                </c:pt>
                <c:pt idx="23917">
                  <c:v>1.7142399899999999E-3</c:v>
                </c:pt>
                <c:pt idx="23918">
                  <c:v>1.7143199899999999E-3</c:v>
                </c:pt>
                <c:pt idx="23919">
                  <c:v>1.7143999900000001E-3</c:v>
                </c:pt>
                <c:pt idx="23920">
                  <c:v>1.71447999E-3</c:v>
                </c:pt>
                <c:pt idx="23921">
                  <c:v>1.71455999E-3</c:v>
                </c:pt>
                <c:pt idx="23922">
                  <c:v>1.71463999E-3</c:v>
                </c:pt>
                <c:pt idx="23923">
                  <c:v>1.7147199899999999E-3</c:v>
                </c:pt>
                <c:pt idx="23924">
                  <c:v>1.7147999900000001E-3</c:v>
                </c:pt>
                <c:pt idx="23925">
                  <c:v>1.71487999E-3</c:v>
                </c:pt>
                <c:pt idx="23926">
                  <c:v>1.71495999E-3</c:v>
                </c:pt>
                <c:pt idx="23927">
                  <c:v>1.71503999E-3</c:v>
                </c:pt>
                <c:pt idx="23928">
                  <c:v>1.7151199899999999E-3</c:v>
                </c:pt>
                <c:pt idx="23929">
                  <c:v>1.7151999900000001E-3</c:v>
                </c:pt>
                <c:pt idx="23930">
                  <c:v>1.7152799900000001E-3</c:v>
                </c:pt>
                <c:pt idx="23931">
                  <c:v>1.71535999E-3</c:v>
                </c:pt>
                <c:pt idx="23932">
                  <c:v>1.71543999E-3</c:v>
                </c:pt>
                <c:pt idx="23933">
                  <c:v>1.7155199899999999E-3</c:v>
                </c:pt>
                <c:pt idx="23934">
                  <c:v>1.7155999900000001E-3</c:v>
                </c:pt>
                <c:pt idx="23935">
                  <c:v>1.7156799900000001E-3</c:v>
                </c:pt>
                <c:pt idx="23936">
                  <c:v>1.71575999E-3</c:v>
                </c:pt>
                <c:pt idx="23937">
                  <c:v>1.71583999E-3</c:v>
                </c:pt>
                <c:pt idx="23938">
                  <c:v>1.7159199899999999E-3</c:v>
                </c:pt>
                <c:pt idx="23939">
                  <c:v>1.7159999899999999E-3</c:v>
                </c:pt>
                <c:pt idx="23940">
                  <c:v>1.7160799900000001E-3</c:v>
                </c:pt>
                <c:pt idx="23941">
                  <c:v>1.71615999E-3</c:v>
                </c:pt>
                <c:pt idx="23942">
                  <c:v>1.71623999E-3</c:v>
                </c:pt>
                <c:pt idx="23943">
                  <c:v>1.71631999E-3</c:v>
                </c:pt>
                <c:pt idx="23944">
                  <c:v>1.7163999899999999E-3</c:v>
                </c:pt>
                <c:pt idx="23945">
                  <c:v>1.7164799900000001E-3</c:v>
                </c:pt>
                <c:pt idx="23946">
                  <c:v>1.71655999E-3</c:v>
                </c:pt>
                <c:pt idx="23947">
                  <c:v>1.71663999E-3</c:v>
                </c:pt>
                <c:pt idx="23948">
                  <c:v>1.71671999E-3</c:v>
                </c:pt>
                <c:pt idx="23949">
                  <c:v>1.7167999899999999E-3</c:v>
                </c:pt>
                <c:pt idx="23950">
                  <c:v>1.7168799900000001E-3</c:v>
                </c:pt>
                <c:pt idx="23951">
                  <c:v>1.7169599900000001E-3</c:v>
                </c:pt>
                <c:pt idx="23952">
                  <c:v>1.71703999E-3</c:v>
                </c:pt>
                <c:pt idx="23953">
                  <c:v>1.71711999E-3</c:v>
                </c:pt>
                <c:pt idx="23954">
                  <c:v>1.7171999899999999E-3</c:v>
                </c:pt>
                <c:pt idx="23955">
                  <c:v>1.7172799900000001E-3</c:v>
                </c:pt>
                <c:pt idx="23956">
                  <c:v>1.7173599900000001E-3</c:v>
                </c:pt>
                <c:pt idx="23957">
                  <c:v>1.71743999E-3</c:v>
                </c:pt>
                <c:pt idx="23958">
                  <c:v>1.71751999E-3</c:v>
                </c:pt>
                <c:pt idx="23959">
                  <c:v>1.7175999899999999E-3</c:v>
                </c:pt>
                <c:pt idx="23960">
                  <c:v>1.7176799899999999E-3</c:v>
                </c:pt>
                <c:pt idx="23961">
                  <c:v>1.7177599900000001E-3</c:v>
                </c:pt>
                <c:pt idx="23962">
                  <c:v>1.71783999E-3</c:v>
                </c:pt>
                <c:pt idx="23963">
                  <c:v>1.71791999E-3</c:v>
                </c:pt>
                <c:pt idx="23964">
                  <c:v>1.7179999899999999E-3</c:v>
                </c:pt>
                <c:pt idx="23965">
                  <c:v>1.7180799899999999E-3</c:v>
                </c:pt>
                <c:pt idx="23966">
                  <c:v>1.7181599900000001E-3</c:v>
                </c:pt>
                <c:pt idx="23967">
                  <c:v>1.71823999E-3</c:v>
                </c:pt>
                <c:pt idx="23968">
                  <c:v>1.71831999E-3</c:v>
                </c:pt>
                <c:pt idx="23969">
                  <c:v>1.71839999E-3</c:v>
                </c:pt>
                <c:pt idx="23970">
                  <c:v>1.7184799899999999E-3</c:v>
                </c:pt>
                <c:pt idx="23971">
                  <c:v>1.7185599900000001E-3</c:v>
                </c:pt>
                <c:pt idx="23972">
                  <c:v>1.7186399900000001E-3</c:v>
                </c:pt>
                <c:pt idx="23973">
                  <c:v>1.71871999E-3</c:v>
                </c:pt>
                <c:pt idx="23974">
                  <c:v>1.71879999E-3</c:v>
                </c:pt>
                <c:pt idx="23975">
                  <c:v>1.7188799899999999E-3</c:v>
                </c:pt>
                <c:pt idx="23976">
                  <c:v>1.7189599900000001E-3</c:v>
                </c:pt>
                <c:pt idx="23977">
                  <c:v>1.7190399900000001E-3</c:v>
                </c:pt>
                <c:pt idx="23978">
                  <c:v>1.71911999E-3</c:v>
                </c:pt>
                <c:pt idx="23979">
                  <c:v>1.71919999E-3</c:v>
                </c:pt>
                <c:pt idx="23980">
                  <c:v>1.7192799899999999E-3</c:v>
                </c:pt>
                <c:pt idx="23981">
                  <c:v>1.7193599899999999E-3</c:v>
                </c:pt>
                <c:pt idx="23982">
                  <c:v>1.7194399900000001E-3</c:v>
                </c:pt>
                <c:pt idx="23983">
                  <c:v>1.71951999E-3</c:v>
                </c:pt>
                <c:pt idx="23984">
                  <c:v>1.71959999E-3</c:v>
                </c:pt>
                <c:pt idx="23985">
                  <c:v>1.7196799899999999E-3</c:v>
                </c:pt>
                <c:pt idx="23986">
                  <c:v>1.7197599899999999E-3</c:v>
                </c:pt>
                <c:pt idx="23987">
                  <c:v>1.7198399900000001E-3</c:v>
                </c:pt>
                <c:pt idx="23988">
                  <c:v>1.71991999E-3</c:v>
                </c:pt>
                <c:pt idx="23989">
                  <c:v>1.71999999E-3</c:v>
                </c:pt>
                <c:pt idx="23990">
                  <c:v>1.72007999E-3</c:v>
                </c:pt>
                <c:pt idx="23991">
                  <c:v>1.7201599899999999E-3</c:v>
                </c:pt>
                <c:pt idx="23992">
                  <c:v>1.7202399900000001E-3</c:v>
                </c:pt>
                <c:pt idx="23993">
                  <c:v>1.72031999E-3</c:v>
                </c:pt>
                <c:pt idx="23994">
                  <c:v>1.72039999E-3</c:v>
                </c:pt>
                <c:pt idx="23995">
                  <c:v>1.72047999E-3</c:v>
                </c:pt>
                <c:pt idx="23996">
                  <c:v>1.7205599899999999E-3</c:v>
                </c:pt>
                <c:pt idx="23997">
                  <c:v>1.7206399900000001E-3</c:v>
                </c:pt>
                <c:pt idx="23998">
                  <c:v>1.7207199900000001E-3</c:v>
                </c:pt>
                <c:pt idx="23999">
                  <c:v>1.72079999E-3</c:v>
                </c:pt>
                <c:pt idx="24000">
                  <c:v>1.72087999E-3</c:v>
                </c:pt>
                <c:pt idx="24001">
                  <c:v>1.7209599899999999E-3</c:v>
                </c:pt>
                <c:pt idx="24002">
                  <c:v>1.7210399899999999E-3</c:v>
                </c:pt>
                <c:pt idx="24003">
                  <c:v>1.7211199900000001E-3</c:v>
                </c:pt>
                <c:pt idx="24004">
                  <c:v>1.72119999E-3</c:v>
                </c:pt>
                <c:pt idx="24005">
                  <c:v>1.72127999E-3</c:v>
                </c:pt>
                <c:pt idx="24006">
                  <c:v>1.7213599899999999E-3</c:v>
                </c:pt>
                <c:pt idx="24007">
                  <c:v>1.7214399899999999E-3</c:v>
                </c:pt>
                <c:pt idx="24008">
                  <c:v>1.7215199900000001E-3</c:v>
                </c:pt>
                <c:pt idx="24009">
                  <c:v>1.72159999E-3</c:v>
                </c:pt>
                <c:pt idx="24010">
                  <c:v>1.72167999E-3</c:v>
                </c:pt>
                <c:pt idx="24011">
                  <c:v>1.72175999E-3</c:v>
                </c:pt>
                <c:pt idx="24012">
                  <c:v>1.7218399899999999E-3</c:v>
                </c:pt>
                <c:pt idx="24013">
                  <c:v>1.7219199900000001E-3</c:v>
                </c:pt>
                <c:pt idx="24014">
                  <c:v>1.72199999E-3</c:v>
                </c:pt>
                <c:pt idx="24015">
                  <c:v>1.72207999E-3</c:v>
                </c:pt>
                <c:pt idx="24016">
                  <c:v>1.72215999E-3</c:v>
                </c:pt>
                <c:pt idx="24017">
                  <c:v>1.7222399899999999E-3</c:v>
                </c:pt>
                <c:pt idx="24018">
                  <c:v>1.7223199900000001E-3</c:v>
                </c:pt>
                <c:pt idx="24019">
                  <c:v>1.7223999900000001E-3</c:v>
                </c:pt>
                <c:pt idx="24020">
                  <c:v>1.72247999E-3</c:v>
                </c:pt>
                <c:pt idx="24021">
                  <c:v>1.72255999E-3</c:v>
                </c:pt>
                <c:pt idx="24022">
                  <c:v>1.7226399899999999E-3</c:v>
                </c:pt>
                <c:pt idx="24023">
                  <c:v>1.7227199900000001E-3</c:v>
                </c:pt>
                <c:pt idx="24024">
                  <c:v>1.7227999900000001E-3</c:v>
                </c:pt>
                <c:pt idx="24025">
                  <c:v>1.72287999E-3</c:v>
                </c:pt>
                <c:pt idx="24026">
                  <c:v>1.72295999E-3</c:v>
                </c:pt>
                <c:pt idx="24027">
                  <c:v>1.7230399899999999E-3</c:v>
                </c:pt>
                <c:pt idx="24028">
                  <c:v>1.7231199899999999E-3</c:v>
                </c:pt>
                <c:pt idx="24029">
                  <c:v>1.7231999900000001E-3</c:v>
                </c:pt>
                <c:pt idx="24030">
                  <c:v>1.72327999E-3</c:v>
                </c:pt>
                <c:pt idx="24031">
                  <c:v>1.72335999E-3</c:v>
                </c:pt>
                <c:pt idx="24032">
                  <c:v>1.72343999E-3</c:v>
                </c:pt>
                <c:pt idx="24033">
                  <c:v>1.7235199899999999E-3</c:v>
                </c:pt>
                <c:pt idx="24034">
                  <c:v>1.7235999900000001E-3</c:v>
                </c:pt>
                <c:pt idx="24035">
                  <c:v>1.72367999E-3</c:v>
                </c:pt>
                <c:pt idx="24036">
                  <c:v>1.72375999E-3</c:v>
                </c:pt>
                <c:pt idx="24037">
                  <c:v>1.72383999E-3</c:v>
                </c:pt>
                <c:pt idx="24038">
                  <c:v>1.7239199899999999E-3</c:v>
                </c:pt>
                <c:pt idx="24039">
                  <c:v>1.7239999900000001E-3</c:v>
                </c:pt>
                <c:pt idx="24040">
                  <c:v>1.7240799900000001E-3</c:v>
                </c:pt>
                <c:pt idx="24041">
                  <c:v>1.72415999E-3</c:v>
                </c:pt>
                <c:pt idx="24042">
                  <c:v>1.72423999E-3</c:v>
                </c:pt>
                <c:pt idx="24043">
                  <c:v>1.7243199899999999E-3</c:v>
                </c:pt>
                <c:pt idx="24044">
                  <c:v>1.7243999900000001E-3</c:v>
                </c:pt>
                <c:pt idx="24045">
                  <c:v>1.7244799900000001E-3</c:v>
                </c:pt>
                <c:pt idx="24046">
                  <c:v>1.72455999E-3</c:v>
                </c:pt>
                <c:pt idx="24047">
                  <c:v>1.72463999E-3</c:v>
                </c:pt>
                <c:pt idx="24048">
                  <c:v>1.7247199899999999E-3</c:v>
                </c:pt>
                <c:pt idx="24049">
                  <c:v>1.7247999899999999E-3</c:v>
                </c:pt>
                <c:pt idx="24050">
                  <c:v>1.7248799900000001E-3</c:v>
                </c:pt>
                <c:pt idx="24051">
                  <c:v>1.72495999E-3</c:v>
                </c:pt>
                <c:pt idx="24052">
                  <c:v>1.72503999E-3</c:v>
                </c:pt>
                <c:pt idx="24053">
                  <c:v>1.7251199899999999E-3</c:v>
                </c:pt>
                <c:pt idx="24054">
                  <c:v>1.7251999899999999E-3</c:v>
                </c:pt>
                <c:pt idx="24055">
                  <c:v>1.7252799900000001E-3</c:v>
                </c:pt>
                <c:pt idx="24056">
                  <c:v>1.72535999E-3</c:v>
                </c:pt>
                <c:pt idx="24057">
                  <c:v>1.72543999E-3</c:v>
                </c:pt>
                <c:pt idx="24058">
                  <c:v>1.72551999E-3</c:v>
                </c:pt>
                <c:pt idx="24059">
                  <c:v>1.7255999899999999E-3</c:v>
                </c:pt>
                <c:pt idx="24060">
                  <c:v>1.7256799900000001E-3</c:v>
                </c:pt>
                <c:pt idx="24061">
                  <c:v>1.7257599900000001E-3</c:v>
                </c:pt>
                <c:pt idx="24062">
                  <c:v>1.72583999E-3</c:v>
                </c:pt>
                <c:pt idx="24063">
                  <c:v>1.72591999E-3</c:v>
                </c:pt>
                <c:pt idx="24064">
                  <c:v>1.7259999899999999E-3</c:v>
                </c:pt>
                <c:pt idx="24065">
                  <c:v>1.7260799900000001E-3</c:v>
                </c:pt>
                <c:pt idx="24066">
                  <c:v>1.7261599900000001E-3</c:v>
                </c:pt>
                <c:pt idx="24067">
                  <c:v>1.72623999E-3</c:v>
                </c:pt>
                <c:pt idx="24068">
                  <c:v>1.72631999E-3</c:v>
                </c:pt>
                <c:pt idx="24069">
                  <c:v>1.7263999899999999E-3</c:v>
                </c:pt>
                <c:pt idx="24070">
                  <c:v>1.7264799899999999E-3</c:v>
                </c:pt>
                <c:pt idx="24071">
                  <c:v>1.7265599900000001E-3</c:v>
                </c:pt>
                <c:pt idx="24072">
                  <c:v>1.72663999E-3</c:v>
                </c:pt>
                <c:pt idx="24073">
                  <c:v>1.72671999E-3</c:v>
                </c:pt>
                <c:pt idx="24074">
                  <c:v>1.7267999899999999E-3</c:v>
                </c:pt>
                <c:pt idx="24075">
                  <c:v>1.7268799899999999E-3</c:v>
                </c:pt>
                <c:pt idx="24076">
                  <c:v>1.7269599900000001E-3</c:v>
                </c:pt>
                <c:pt idx="24077">
                  <c:v>1.72703999E-3</c:v>
                </c:pt>
                <c:pt idx="24078">
                  <c:v>1.72711999E-3</c:v>
                </c:pt>
                <c:pt idx="24079">
                  <c:v>1.72719999E-3</c:v>
                </c:pt>
                <c:pt idx="24080">
                  <c:v>1.7272799899999999E-3</c:v>
                </c:pt>
                <c:pt idx="24081">
                  <c:v>1.7273599900000001E-3</c:v>
                </c:pt>
                <c:pt idx="24082">
                  <c:v>1.72743999E-3</c:v>
                </c:pt>
                <c:pt idx="24083">
                  <c:v>1.72751999E-3</c:v>
                </c:pt>
                <c:pt idx="24084">
                  <c:v>1.72759999E-3</c:v>
                </c:pt>
                <c:pt idx="24085">
                  <c:v>1.7276799899999999E-3</c:v>
                </c:pt>
                <c:pt idx="24086">
                  <c:v>1.7277599900000001E-3</c:v>
                </c:pt>
                <c:pt idx="24087">
                  <c:v>1.7278399900000001E-3</c:v>
                </c:pt>
                <c:pt idx="24088">
                  <c:v>1.72791999E-3</c:v>
                </c:pt>
                <c:pt idx="24089">
                  <c:v>1.72799999E-3</c:v>
                </c:pt>
                <c:pt idx="24090">
                  <c:v>1.7280799899999999E-3</c:v>
                </c:pt>
                <c:pt idx="24091">
                  <c:v>1.7281599899999999E-3</c:v>
                </c:pt>
                <c:pt idx="24092">
                  <c:v>1.7282399900000001E-3</c:v>
                </c:pt>
                <c:pt idx="24093">
                  <c:v>1.72831999E-3</c:v>
                </c:pt>
                <c:pt idx="24094">
                  <c:v>1.72839999E-3</c:v>
                </c:pt>
                <c:pt idx="24095">
                  <c:v>1.7284799899999999E-3</c:v>
                </c:pt>
                <c:pt idx="24096">
                  <c:v>1.7285599899999999E-3</c:v>
                </c:pt>
                <c:pt idx="24097">
                  <c:v>1.7286399900000001E-3</c:v>
                </c:pt>
                <c:pt idx="24098">
                  <c:v>1.72871999E-3</c:v>
                </c:pt>
                <c:pt idx="24099">
                  <c:v>1.72879999E-3</c:v>
                </c:pt>
                <c:pt idx="24100">
                  <c:v>1.72887999E-3</c:v>
                </c:pt>
                <c:pt idx="24101">
                  <c:v>1.7289599899999999E-3</c:v>
                </c:pt>
                <c:pt idx="24102">
                  <c:v>1.7290399900000001E-3</c:v>
                </c:pt>
                <c:pt idx="24103">
                  <c:v>1.72911999E-3</c:v>
                </c:pt>
                <c:pt idx="24104">
                  <c:v>1.72919999E-3</c:v>
                </c:pt>
                <c:pt idx="24105">
                  <c:v>1.72927999E-3</c:v>
                </c:pt>
                <c:pt idx="24106">
                  <c:v>1.7293599899999999E-3</c:v>
                </c:pt>
                <c:pt idx="24107">
                  <c:v>1.7294399900000001E-3</c:v>
                </c:pt>
                <c:pt idx="24108">
                  <c:v>1.7295199900000001E-3</c:v>
                </c:pt>
                <c:pt idx="24109">
                  <c:v>1.72959999E-3</c:v>
                </c:pt>
                <c:pt idx="24110">
                  <c:v>1.72967999E-3</c:v>
                </c:pt>
                <c:pt idx="24111">
                  <c:v>1.7297599899999999E-3</c:v>
                </c:pt>
                <c:pt idx="24112">
                  <c:v>1.7298399900000001E-3</c:v>
                </c:pt>
                <c:pt idx="24113">
                  <c:v>1.7299199900000001E-3</c:v>
                </c:pt>
                <c:pt idx="24114">
                  <c:v>1.72999999E-3</c:v>
                </c:pt>
                <c:pt idx="24115">
                  <c:v>1.73007999E-3</c:v>
                </c:pt>
                <c:pt idx="24116">
                  <c:v>1.7301599899999999E-3</c:v>
                </c:pt>
                <c:pt idx="24117">
                  <c:v>1.7302399899999999E-3</c:v>
                </c:pt>
                <c:pt idx="24118">
                  <c:v>1.7303199900000001E-3</c:v>
                </c:pt>
                <c:pt idx="24119">
                  <c:v>1.73039999E-3</c:v>
                </c:pt>
                <c:pt idx="24120">
                  <c:v>1.73047999E-3</c:v>
                </c:pt>
                <c:pt idx="24121">
                  <c:v>1.73055999E-3</c:v>
                </c:pt>
                <c:pt idx="24122">
                  <c:v>1.7306399899999999E-3</c:v>
                </c:pt>
                <c:pt idx="24123">
                  <c:v>1.7307199900000001E-3</c:v>
                </c:pt>
                <c:pt idx="24124">
                  <c:v>1.73079999E-3</c:v>
                </c:pt>
                <c:pt idx="24125">
                  <c:v>1.73087999E-3</c:v>
                </c:pt>
                <c:pt idx="24126">
                  <c:v>1.73095999E-3</c:v>
                </c:pt>
                <c:pt idx="24127">
                  <c:v>1.7310399899999999E-3</c:v>
                </c:pt>
                <c:pt idx="24128">
                  <c:v>1.7311199900000001E-3</c:v>
                </c:pt>
                <c:pt idx="24129">
                  <c:v>1.7311999900000001E-3</c:v>
                </c:pt>
                <c:pt idx="24130">
                  <c:v>1.73127999E-3</c:v>
                </c:pt>
                <c:pt idx="24131">
                  <c:v>1.73135999E-3</c:v>
                </c:pt>
                <c:pt idx="24132">
                  <c:v>1.7314399899999999E-3</c:v>
                </c:pt>
                <c:pt idx="24133">
                  <c:v>1.7315199900000001E-3</c:v>
                </c:pt>
                <c:pt idx="24134">
                  <c:v>1.7315999900000001E-3</c:v>
                </c:pt>
                <c:pt idx="24135">
                  <c:v>1.73167999E-3</c:v>
                </c:pt>
                <c:pt idx="24136">
                  <c:v>1.73175999E-3</c:v>
                </c:pt>
                <c:pt idx="24137">
                  <c:v>1.7318399899999999E-3</c:v>
                </c:pt>
                <c:pt idx="24138">
                  <c:v>1.7319199899999999E-3</c:v>
                </c:pt>
                <c:pt idx="24139">
                  <c:v>1.7319999900000001E-3</c:v>
                </c:pt>
                <c:pt idx="24140">
                  <c:v>1.73207999E-3</c:v>
                </c:pt>
                <c:pt idx="24141">
                  <c:v>1.73215999E-3</c:v>
                </c:pt>
                <c:pt idx="24142">
                  <c:v>1.7322399899999999E-3</c:v>
                </c:pt>
                <c:pt idx="24143">
                  <c:v>1.7323199899999999E-3</c:v>
                </c:pt>
                <c:pt idx="24144">
                  <c:v>1.7323999900000001E-3</c:v>
                </c:pt>
                <c:pt idx="24145">
                  <c:v>1.73247999E-3</c:v>
                </c:pt>
                <c:pt idx="24146">
                  <c:v>1.73255999E-3</c:v>
                </c:pt>
                <c:pt idx="24147">
                  <c:v>1.73263999E-3</c:v>
                </c:pt>
                <c:pt idx="24148">
                  <c:v>1.7327199899999999E-3</c:v>
                </c:pt>
                <c:pt idx="24149">
                  <c:v>1.7327999900000001E-3</c:v>
                </c:pt>
                <c:pt idx="24150">
                  <c:v>1.7328799900000001E-3</c:v>
                </c:pt>
                <c:pt idx="24151">
                  <c:v>1.73295999E-3</c:v>
                </c:pt>
                <c:pt idx="24152">
                  <c:v>1.73303999E-3</c:v>
                </c:pt>
                <c:pt idx="24153">
                  <c:v>1.7331199899999999E-3</c:v>
                </c:pt>
                <c:pt idx="24154">
                  <c:v>1.7331999900000001E-3</c:v>
                </c:pt>
                <c:pt idx="24155">
                  <c:v>1.7332799900000001E-3</c:v>
                </c:pt>
                <c:pt idx="24156">
                  <c:v>1.73335999E-3</c:v>
                </c:pt>
                <c:pt idx="24157">
                  <c:v>1.73343999E-3</c:v>
                </c:pt>
                <c:pt idx="24158">
                  <c:v>1.7335199899999999E-3</c:v>
                </c:pt>
                <c:pt idx="24159">
                  <c:v>1.7335999899999999E-3</c:v>
                </c:pt>
                <c:pt idx="24160">
                  <c:v>1.7336799900000001E-3</c:v>
                </c:pt>
                <c:pt idx="24161">
                  <c:v>1.73375999E-3</c:v>
                </c:pt>
                <c:pt idx="24162">
                  <c:v>1.73383999E-3</c:v>
                </c:pt>
                <c:pt idx="24163">
                  <c:v>1.7339199899999999E-3</c:v>
                </c:pt>
                <c:pt idx="24164">
                  <c:v>1.7339999899999999E-3</c:v>
                </c:pt>
                <c:pt idx="24165">
                  <c:v>1.7340799900000001E-3</c:v>
                </c:pt>
                <c:pt idx="24166">
                  <c:v>1.73415999E-3</c:v>
                </c:pt>
                <c:pt idx="24167">
                  <c:v>1.73423999E-3</c:v>
                </c:pt>
                <c:pt idx="24168">
                  <c:v>1.73431999E-3</c:v>
                </c:pt>
                <c:pt idx="24169">
                  <c:v>1.7343999899999999E-3</c:v>
                </c:pt>
                <c:pt idx="24170">
                  <c:v>1.7344799900000001E-3</c:v>
                </c:pt>
                <c:pt idx="24171">
                  <c:v>1.73455999E-3</c:v>
                </c:pt>
                <c:pt idx="24172">
                  <c:v>1.73463999E-3</c:v>
                </c:pt>
                <c:pt idx="24173">
                  <c:v>1.73471999E-3</c:v>
                </c:pt>
                <c:pt idx="24174">
                  <c:v>1.7347999899999999E-3</c:v>
                </c:pt>
                <c:pt idx="24175">
                  <c:v>1.7348799900000001E-3</c:v>
                </c:pt>
                <c:pt idx="24176">
                  <c:v>1.7349599900000001E-3</c:v>
                </c:pt>
                <c:pt idx="24177">
                  <c:v>1.73503999E-3</c:v>
                </c:pt>
                <c:pt idx="24178">
                  <c:v>1.73511999E-3</c:v>
                </c:pt>
                <c:pt idx="24179">
                  <c:v>1.7351999899999999E-3</c:v>
                </c:pt>
                <c:pt idx="24180">
                  <c:v>1.7352799899999999E-3</c:v>
                </c:pt>
                <c:pt idx="24181">
                  <c:v>1.7353599900000001E-3</c:v>
                </c:pt>
                <c:pt idx="24182">
                  <c:v>1.73543999E-3</c:v>
                </c:pt>
                <c:pt idx="24183">
                  <c:v>1.73551999E-3</c:v>
                </c:pt>
                <c:pt idx="24184">
                  <c:v>1.7355999899999999E-3</c:v>
                </c:pt>
                <c:pt idx="24185">
                  <c:v>1.7356799899999999E-3</c:v>
                </c:pt>
                <c:pt idx="24186">
                  <c:v>1.7357599900000001E-3</c:v>
                </c:pt>
                <c:pt idx="24187">
                  <c:v>1.73583999E-3</c:v>
                </c:pt>
                <c:pt idx="24188">
                  <c:v>1.73591999E-3</c:v>
                </c:pt>
                <c:pt idx="24189">
                  <c:v>1.73599999E-3</c:v>
                </c:pt>
                <c:pt idx="24190">
                  <c:v>1.7360799899999999E-3</c:v>
                </c:pt>
                <c:pt idx="24191">
                  <c:v>1.7361599900000001E-3</c:v>
                </c:pt>
                <c:pt idx="24192">
                  <c:v>1.73623999E-3</c:v>
                </c:pt>
                <c:pt idx="24193">
                  <c:v>1.73631999E-3</c:v>
                </c:pt>
                <c:pt idx="24194">
                  <c:v>1.73639999E-3</c:v>
                </c:pt>
                <c:pt idx="24195">
                  <c:v>1.7364799899999999E-3</c:v>
                </c:pt>
                <c:pt idx="24196">
                  <c:v>1.7365599900000001E-3</c:v>
                </c:pt>
                <c:pt idx="24197">
                  <c:v>1.7366399900000001E-3</c:v>
                </c:pt>
                <c:pt idx="24198">
                  <c:v>1.73671999E-3</c:v>
                </c:pt>
                <c:pt idx="24199">
                  <c:v>1.73679999E-3</c:v>
                </c:pt>
                <c:pt idx="24200">
                  <c:v>1.7368799899999999E-3</c:v>
                </c:pt>
                <c:pt idx="24201">
                  <c:v>1.7369599900000001E-3</c:v>
                </c:pt>
                <c:pt idx="24202">
                  <c:v>1.7370399900000001E-3</c:v>
                </c:pt>
                <c:pt idx="24203">
                  <c:v>1.73711999E-3</c:v>
                </c:pt>
                <c:pt idx="24204">
                  <c:v>1.73719999E-3</c:v>
                </c:pt>
                <c:pt idx="24205">
                  <c:v>1.7372799899999999E-3</c:v>
                </c:pt>
                <c:pt idx="24206">
                  <c:v>1.7373599899999999E-3</c:v>
                </c:pt>
                <c:pt idx="24207">
                  <c:v>1.7374399900000001E-3</c:v>
                </c:pt>
                <c:pt idx="24208">
                  <c:v>1.73751999E-3</c:v>
                </c:pt>
                <c:pt idx="24209">
                  <c:v>1.73759999E-3</c:v>
                </c:pt>
                <c:pt idx="24210">
                  <c:v>1.73767999E-3</c:v>
                </c:pt>
                <c:pt idx="24211">
                  <c:v>1.7377599899999999E-3</c:v>
                </c:pt>
                <c:pt idx="24212">
                  <c:v>1.7378399900000001E-3</c:v>
                </c:pt>
                <c:pt idx="24213">
                  <c:v>1.73791999E-3</c:v>
                </c:pt>
                <c:pt idx="24214">
                  <c:v>1.73799999E-3</c:v>
                </c:pt>
                <c:pt idx="24215">
                  <c:v>1.73807999E-3</c:v>
                </c:pt>
                <c:pt idx="24216">
                  <c:v>1.7381599899999999E-3</c:v>
                </c:pt>
                <c:pt idx="24217">
                  <c:v>1.7382399900000001E-3</c:v>
                </c:pt>
                <c:pt idx="24218">
                  <c:v>1.7383199900000001E-3</c:v>
                </c:pt>
                <c:pt idx="24219">
                  <c:v>1.73839999E-3</c:v>
                </c:pt>
                <c:pt idx="24220">
                  <c:v>1.73847999E-3</c:v>
                </c:pt>
                <c:pt idx="24221">
                  <c:v>1.7385599899999999E-3</c:v>
                </c:pt>
                <c:pt idx="24222">
                  <c:v>1.7386399900000001E-3</c:v>
                </c:pt>
                <c:pt idx="24223">
                  <c:v>1.7387199900000001E-3</c:v>
                </c:pt>
                <c:pt idx="24224">
                  <c:v>1.73879999E-3</c:v>
                </c:pt>
                <c:pt idx="24225">
                  <c:v>1.73887999E-3</c:v>
                </c:pt>
                <c:pt idx="24226">
                  <c:v>1.7389599899999999E-3</c:v>
                </c:pt>
                <c:pt idx="24227">
                  <c:v>1.7390399899999999E-3</c:v>
                </c:pt>
                <c:pt idx="24228">
                  <c:v>1.7391199900000001E-3</c:v>
                </c:pt>
                <c:pt idx="24229">
                  <c:v>1.73919999E-3</c:v>
                </c:pt>
                <c:pt idx="24230">
                  <c:v>1.73927999E-3</c:v>
                </c:pt>
                <c:pt idx="24231">
                  <c:v>1.7393599899999999E-3</c:v>
                </c:pt>
                <c:pt idx="24232">
                  <c:v>1.7394399899999999E-3</c:v>
                </c:pt>
                <c:pt idx="24233">
                  <c:v>1.7395199900000001E-3</c:v>
                </c:pt>
                <c:pt idx="24234">
                  <c:v>1.73959999E-3</c:v>
                </c:pt>
                <c:pt idx="24235">
                  <c:v>1.73967999E-3</c:v>
                </c:pt>
                <c:pt idx="24236">
                  <c:v>1.73975999E-3</c:v>
                </c:pt>
                <c:pt idx="24237">
                  <c:v>1.7398399899999999E-3</c:v>
                </c:pt>
                <c:pt idx="24238">
                  <c:v>1.7399199900000001E-3</c:v>
                </c:pt>
                <c:pt idx="24239">
                  <c:v>1.7399999900000001E-3</c:v>
                </c:pt>
                <c:pt idx="24240">
                  <c:v>1.74007999E-3</c:v>
                </c:pt>
                <c:pt idx="24241">
                  <c:v>1.74015999E-3</c:v>
                </c:pt>
                <c:pt idx="24242">
                  <c:v>1.7402399899999999E-3</c:v>
                </c:pt>
                <c:pt idx="24243">
                  <c:v>1.7403199900000001E-3</c:v>
                </c:pt>
                <c:pt idx="24244">
                  <c:v>1.7403999900000001E-3</c:v>
                </c:pt>
                <c:pt idx="24245">
                  <c:v>1.74047999E-3</c:v>
                </c:pt>
                <c:pt idx="24246">
                  <c:v>1.74055999E-3</c:v>
                </c:pt>
                <c:pt idx="24247">
                  <c:v>1.7406399899999999E-3</c:v>
                </c:pt>
                <c:pt idx="24248">
                  <c:v>1.7407199899999999E-3</c:v>
                </c:pt>
                <c:pt idx="24249">
                  <c:v>1.7407999900000001E-3</c:v>
                </c:pt>
                <c:pt idx="24250">
                  <c:v>1.74087999E-3</c:v>
                </c:pt>
                <c:pt idx="24251">
                  <c:v>1.74095999E-3</c:v>
                </c:pt>
                <c:pt idx="24252">
                  <c:v>1.7410399899999999E-3</c:v>
                </c:pt>
                <c:pt idx="24253">
                  <c:v>1.7411199899999999E-3</c:v>
                </c:pt>
                <c:pt idx="24254">
                  <c:v>1.7411999900000001E-3</c:v>
                </c:pt>
                <c:pt idx="24255">
                  <c:v>1.74127999E-3</c:v>
                </c:pt>
                <c:pt idx="24256">
                  <c:v>1.74135999E-3</c:v>
                </c:pt>
                <c:pt idx="24257">
                  <c:v>1.74143999E-3</c:v>
                </c:pt>
                <c:pt idx="24258">
                  <c:v>1.7415199899999999E-3</c:v>
                </c:pt>
                <c:pt idx="24259">
                  <c:v>1.7415999900000001E-3</c:v>
                </c:pt>
                <c:pt idx="24260">
                  <c:v>1.74167999E-3</c:v>
                </c:pt>
                <c:pt idx="24261">
                  <c:v>1.74175999E-3</c:v>
                </c:pt>
                <c:pt idx="24262">
                  <c:v>1.74183999E-3</c:v>
                </c:pt>
                <c:pt idx="24263">
                  <c:v>1.7419199899999999E-3</c:v>
                </c:pt>
                <c:pt idx="24264">
                  <c:v>1.7419999900000001E-3</c:v>
                </c:pt>
                <c:pt idx="24265">
                  <c:v>1.7420799900000001E-3</c:v>
                </c:pt>
                <c:pt idx="24266">
                  <c:v>1.74215999E-3</c:v>
                </c:pt>
                <c:pt idx="24267">
                  <c:v>1.74223999E-3</c:v>
                </c:pt>
                <c:pt idx="24268">
                  <c:v>1.7423199899999999E-3</c:v>
                </c:pt>
                <c:pt idx="24269">
                  <c:v>1.7423999899999999E-3</c:v>
                </c:pt>
                <c:pt idx="24270">
                  <c:v>1.7424799900000001E-3</c:v>
                </c:pt>
                <c:pt idx="24271">
                  <c:v>1.74255999E-3</c:v>
                </c:pt>
                <c:pt idx="24272">
                  <c:v>1.74263999E-3</c:v>
                </c:pt>
                <c:pt idx="24273">
                  <c:v>1.7427199899999999E-3</c:v>
                </c:pt>
                <c:pt idx="24274">
                  <c:v>1.7427999899999999E-3</c:v>
                </c:pt>
                <c:pt idx="24275">
                  <c:v>1.7428799900000001E-3</c:v>
                </c:pt>
                <c:pt idx="24276">
                  <c:v>1.74295999E-3</c:v>
                </c:pt>
                <c:pt idx="24277">
                  <c:v>1.74303999E-3</c:v>
                </c:pt>
                <c:pt idx="24278">
                  <c:v>1.74311999E-3</c:v>
                </c:pt>
                <c:pt idx="24279">
                  <c:v>1.7431999899999999E-3</c:v>
                </c:pt>
                <c:pt idx="24280">
                  <c:v>1.7432799900000001E-3</c:v>
                </c:pt>
                <c:pt idx="24281">
                  <c:v>1.74335999E-3</c:v>
                </c:pt>
                <c:pt idx="24282">
                  <c:v>1.74343999E-3</c:v>
                </c:pt>
                <c:pt idx="24283">
                  <c:v>1.74351999E-3</c:v>
                </c:pt>
                <c:pt idx="24284">
                  <c:v>1.7435999899999999E-3</c:v>
                </c:pt>
                <c:pt idx="24285">
                  <c:v>1.7436799900000001E-3</c:v>
                </c:pt>
                <c:pt idx="24286">
                  <c:v>1.7437599900000001E-3</c:v>
                </c:pt>
                <c:pt idx="24287">
                  <c:v>1.74383999E-3</c:v>
                </c:pt>
                <c:pt idx="24288">
                  <c:v>1.74391999E-3</c:v>
                </c:pt>
                <c:pt idx="24289">
                  <c:v>1.7439999899999999E-3</c:v>
                </c:pt>
                <c:pt idx="24290">
                  <c:v>1.7440799900000001E-3</c:v>
                </c:pt>
                <c:pt idx="24291">
                  <c:v>1.7441599900000001E-3</c:v>
                </c:pt>
                <c:pt idx="24292">
                  <c:v>1.74423999E-3</c:v>
                </c:pt>
                <c:pt idx="24293">
                  <c:v>1.74431999E-3</c:v>
                </c:pt>
                <c:pt idx="24294">
                  <c:v>1.7443999899999999E-3</c:v>
                </c:pt>
                <c:pt idx="24295">
                  <c:v>1.7444799899999999E-3</c:v>
                </c:pt>
                <c:pt idx="24296">
                  <c:v>1.7445599900000001E-3</c:v>
                </c:pt>
                <c:pt idx="24297">
                  <c:v>1.74463999E-3</c:v>
                </c:pt>
                <c:pt idx="24298">
                  <c:v>1.74471999E-3</c:v>
                </c:pt>
                <c:pt idx="24299">
                  <c:v>1.7447999899999999E-3</c:v>
                </c:pt>
                <c:pt idx="24300">
                  <c:v>1.7448799899999999E-3</c:v>
                </c:pt>
                <c:pt idx="24301">
                  <c:v>1.7449599900000001E-3</c:v>
                </c:pt>
                <c:pt idx="24302">
                  <c:v>1.74503999E-3</c:v>
                </c:pt>
                <c:pt idx="24303">
                  <c:v>1.74511999E-3</c:v>
                </c:pt>
                <c:pt idx="24304">
                  <c:v>1.74519999E-3</c:v>
                </c:pt>
                <c:pt idx="24305">
                  <c:v>1.7452799899999999E-3</c:v>
                </c:pt>
                <c:pt idx="24306">
                  <c:v>1.7453599900000001E-3</c:v>
                </c:pt>
                <c:pt idx="24307">
                  <c:v>1.7454399900000001E-3</c:v>
                </c:pt>
                <c:pt idx="24308">
                  <c:v>1.74551999E-3</c:v>
                </c:pt>
                <c:pt idx="24309">
                  <c:v>1.74559999E-3</c:v>
                </c:pt>
                <c:pt idx="24310">
                  <c:v>1.7456799899999999E-3</c:v>
                </c:pt>
                <c:pt idx="24311">
                  <c:v>1.7457599900000001E-3</c:v>
                </c:pt>
                <c:pt idx="24312">
                  <c:v>1.7458399900000001E-3</c:v>
                </c:pt>
                <c:pt idx="24313">
                  <c:v>1.74591999E-3</c:v>
                </c:pt>
                <c:pt idx="24314">
                  <c:v>1.74599999E-3</c:v>
                </c:pt>
                <c:pt idx="24315">
                  <c:v>1.7460799899999999E-3</c:v>
                </c:pt>
                <c:pt idx="24316">
                  <c:v>1.7461599899999999E-3</c:v>
                </c:pt>
                <c:pt idx="24317">
                  <c:v>1.7462399900000001E-3</c:v>
                </c:pt>
                <c:pt idx="24318">
                  <c:v>1.74631999E-3</c:v>
                </c:pt>
                <c:pt idx="24319">
                  <c:v>1.74639999E-3</c:v>
                </c:pt>
                <c:pt idx="24320">
                  <c:v>1.7464799899999999E-3</c:v>
                </c:pt>
                <c:pt idx="24321">
                  <c:v>1.7465599899999999E-3</c:v>
                </c:pt>
                <c:pt idx="24322">
                  <c:v>1.7466399900000001E-3</c:v>
                </c:pt>
                <c:pt idx="24323">
                  <c:v>1.74671999E-3</c:v>
                </c:pt>
                <c:pt idx="24324">
                  <c:v>1.74679999E-3</c:v>
                </c:pt>
                <c:pt idx="24325">
                  <c:v>1.74687999E-3</c:v>
                </c:pt>
                <c:pt idx="24326">
                  <c:v>1.7469599899999999E-3</c:v>
                </c:pt>
                <c:pt idx="24327">
                  <c:v>1.7470399900000001E-3</c:v>
                </c:pt>
                <c:pt idx="24328">
                  <c:v>1.74711999E-3</c:v>
                </c:pt>
                <c:pt idx="24329">
                  <c:v>1.74719999E-3</c:v>
                </c:pt>
                <c:pt idx="24330">
                  <c:v>1.74727999E-3</c:v>
                </c:pt>
                <c:pt idx="24331">
                  <c:v>1.7473599899999999E-3</c:v>
                </c:pt>
                <c:pt idx="24332">
                  <c:v>1.7474399900000001E-3</c:v>
                </c:pt>
                <c:pt idx="24333">
                  <c:v>1.7475199900000001E-3</c:v>
                </c:pt>
                <c:pt idx="24334">
                  <c:v>1.74759999E-3</c:v>
                </c:pt>
                <c:pt idx="24335">
                  <c:v>1.74767999E-3</c:v>
                </c:pt>
                <c:pt idx="24336">
                  <c:v>1.7477599899999999E-3</c:v>
                </c:pt>
                <c:pt idx="24337">
                  <c:v>1.7478399899999999E-3</c:v>
                </c:pt>
                <c:pt idx="24338">
                  <c:v>1.7479199900000001E-3</c:v>
                </c:pt>
                <c:pt idx="24339">
                  <c:v>1.74799999E-3</c:v>
                </c:pt>
                <c:pt idx="24340">
                  <c:v>1.74807999E-3</c:v>
                </c:pt>
                <c:pt idx="24341">
                  <c:v>1.7481599899999999E-3</c:v>
                </c:pt>
                <c:pt idx="24342">
                  <c:v>1.7482399899999999E-3</c:v>
                </c:pt>
                <c:pt idx="24343">
                  <c:v>1.7483199900000001E-3</c:v>
                </c:pt>
                <c:pt idx="24344">
                  <c:v>1.74839999E-3</c:v>
                </c:pt>
                <c:pt idx="24345">
                  <c:v>1.74847999E-3</c:v>
                </c:pt>
                <c:pt idx="24346">
                  <c:v>1.74855999E-3</c:v>
                </c:pt>
                <c:pt idx="24347">
                  <c:v>1.7486399899999999E-3</c:v>
                </c:pt>
                <c:pt idx="24348">
                  <c:v>1.7487199900000001E-3</c:v>
                </c:pt>
                <c:pt idx="24349">
                  <c:v>1.74879999E-3</c:v>
                </c:pt>
                <c:pt idx="24350">
                  <c:v>1.74887999E-3</c:v>
                </c:pt>
                <c:pt idx="24351">
                  <c:v>1.74895999E-3</c:v>
                </c:pt>
                <c:pt idx="24352">
                  <c:v>1.7490399899999999E-3</c:v>
                </c:pt>
                <c:pt idx="24353">
                  <c:v>1.7491199900000001E-3</c:v>
                </c:pt>
                <c:pt idx="24354">
                  <c:v>1.7491999900000001E-3</c:v>
                </c:pt>
                <c:pt idx="24355">
                  <c:v>1.74927999E-3</c:v>
                </c:pt>
                <c:pt idx="24356">
                  <c:v>1.74935999E-3</c:v>
                </c:pt>
                <c:pt idx="24357">
                  <c:v>1.7494399899999999E-3</c:v>
                </c:pt>
                <c:pt idx="24358">
                  <c:v>1.7495199900000001E-3</c:v>
                </c:pt>
                <c:pt idx="24359">
                  <c:v>1.7495999900000001E-3</c:v>
                </c:pt>
                <c:pt idx="24360">
                  <c:v>1.74967999E-3</c:v>
                </c:pt>
                <c:pt idx="24361">
                  <c:v>1.74975999E-3</c:v>
                </c:pt>
                <c:pt idx="24362">
                  <c:v>1.7498399899999999E-3</c:v>
                </c:pt>
                <c:pt idx="24363">
                  <c:v>1.7499199899999999E-3</c:v>
                </c:pt>
                <c:pt idx="24364">
                  <c:v>1.7499999900000001E-3</c:v>
                </c:pt>
                <c:pt idx="24365">
                  <c:v>1.75007999E-3</c:v>
                </c:pt>
                <c:pt idx="24366">
                  <c:v>1.75015999E-3</c:v>
                </c:pt>
                <c:pt idx="24367">
                  <c:v>1.75023999E-3</c:v>
                </c:pt>
                <c:pt idx="24368">
                  <c:v>1.7503199899999999E-3</c:v>
                </c:pt>
                <c:pt idx="24369">
                  <c:v>1.7503999900000001E-3</c:v>
                </c:pt>
                <c:pt idx="24370">
                  <c:v>1.75047999E-3</c:v>
                </c:pt>
                <c:pt idx="24371">
                  <c:v>1.75055999E-3</c:v>
                </c:pt>
                <c:pt idx="24372">
                  <c:v>1.75063999E-3</c:v>
                </c:pt>
                <c:pt idx="24373">
                  <c:v>1.7507199899999999E-3</c:v>
                </c:pt>
                <c:pt idx="24374">
                  <c:v>1.7507999900000001E-3</c:v>
                </c:pt>
                <c:pt idx="24375">
                  <c:v>1.7508799900000001E-3</c:v>
                </c:pt>
                <c:pt idx="24376">
                  <c:v>1.75095999E-3</c:v>
                </c:pt>
                <c:pt idx="24377">
                  <c:v>1.75103999E-3</c:v>
                </c:pt>
                <c:pt idx="24378">
                  <c:v>1.7511199899999999E-3</c:v>
                </c:pt>
                <c:pt idx="24379">
                  <c:v>1.7511999900000001E-3</c:v>
                </c:pt>
                <c:pt idx="24380">
                  <c:v>1.7512799900000001E-3</c:v>
                </c:pt>
                <c:pt idx="24381">
                  <c:v>1.75135999E-3</c:v>
                </c:pt>
                <c:pt idx="24382">
                  <c:v>1.75143999E-3</c:v>
                </c:pt>
                <c:pt idx="24383">
                  <c:v>1.7515199899999999E-3</c:v>
                </c:pt>
                <c:pt idx="24384">
                  <c:v>1.7515999899999999E-3</c:v>
                </c:pt>
                <c:pt idx="24385">
                  <c:v>1.7516799900000001E-3</c:v>
                </c:pt>
                <c:pt idx="24386">
                  <c:v>1.75175999E-3</c:v>
                </c:pt>
                <c:pt idx="24387">
                  <c:v>1.75183999E-3</c:v>
                </c:pt>
                <c:pt idx="24388">
                  <c:v>1.7519199899999999E-3</c:v>
                </c:pt>
                <c:pt idx="24389">
                  <c:v>1.7519999899999999E-3</c:v>
                </c:pt>
                <c:pt idx="24390">
                  <c:v>1.7520799900000001E-3</c:v>
                </c:pt>
                <c:pt idx="24391">
                  <c:v>1.75215999E-3</c:v>
                </c:pt>
                <c:pt idx="24392">
                  <c:v>1.75223999E-3</c:v>
                </c:pt>
                <c:pt idx="24393">
                  <c:v>1.75231999E-3</c:v>
                </c:pt>
                <c:pt idx="24394">
                  <c:v>1.7523999899999999E-3</c:v>
                </c:pt>
                <c:pt idx="24395">
                  <c:v>1.7524799900000001E-3</c:v>
                </c:pt>
                <c:pt idx="24396">
                  <c:v>1.7525599900000001E-3</c:v>
                </c:pt>
                <c:pt idx="24397">
                  <c:v>1.75263999E-3</c:v>
                </c:pt>
                <c:pt idx="24398">
                  <c:v>1.75271999E-3</c:v>
                </c:pt>
                <c:pt idx="24399">
                  <c:v>1.7527999899999999E-3</c:v>
                </c:pt>
                <c:pt idx="24400">
                  <c:v>1.7528799900000001E-3</c:v>
                </c:pt>
                <c:pt idx="24401">
                  <c:v>1.7529599900000001E-3</c:v>
                </c:pt>
                <c:pt idx="24402">
                  <c:v>1.75303999E-3</c:v>
                </c:pt>
                <c:pt idx="24403">
                  <c:v>1.75311999E-3</c:v>
                </c:pt>
                <c:pt idx="24404">
                  <c:v>1.7531999899999999E-3</c:v>
                </c:pt>
                <c:pt idx="24405">
                  <c:v>1.7532799899999999E-3</c:v>
                </c:pt>
                <c:pt idx="24406">
                  <c:v>1.7533599900000001E-3</c:v>
                </c:pt>
                <c:pt idx="24407">
                  <c:v>1.75343999E-3</c:v>
                </c:pt>
                <c:pt idx="24408">
                  <c:v>1.75351999E-3</c:v>
                </c:pt>
                <c:pt idx="24409">
                  <c:v>1.7535999899999999E-3</c:v>
                </c:pt>
                <c:pt idx="24410">
                  <c:v>1.7536799899999999E-3</c:v>
                </c:pt>
                <c:pt idx="24411">
                  <c:v>1.7537599900000001E-3</c:v>
                </c:pt>
                <c:pt idx="24412">
                  <c:v>1.75383999E-3</c:v>
                </c:pt>
                <c:pt idx="24413">
                  <c:v>1.75391999E-3</c:v>
                </c:pt>
                <c:pt idx="24414">
                  <c:v>1.75399999E-3</c:v>
                </c:pt>
                <c:pt idx="24415">
                  <c:v>1.7540799899999999E-3</c:v>
                </c:pt>
                <c:pt idx="24416">
                  <c:v>1.7541599900000001E-3</c:v>
                </c:pt>
                <c:pt idx="24417">
                  <c:v>1.75423999E-3</c:v>
                </c:pt>
                <c:pt idx="24418">
                  <c:v>1.75431999E-3</c:v>
                </c:pt>
                <c:pt idx="24419">
                  <c:v>1.75439999E-3</c:v>
                </c:pt>
                <c:pt idx="24420">
                  <c:v>1.7544799899999999E-3</c:v>
                </c:pt>
                <c:pt idx="24421">
                  <c:v>1.7545599900000001E-3</c:v>
                </c:pt>
                <c:pt idx="24422">
                  <c:v>1.7546399900000001E-3</c:v>
                </c:pt>
                <c:pt idx="24423">
                  <c:v>1.75471999E-3</c:v>
                </c:pt>
                <c:pt idx="24424">
                  <c:v>1.75479999E-3</c:v>
                </c:pt>
                <c:pt idx="24425">
                  <c:v>1.7548799899999999E-3</c:v>
                </c:pt>
                <c:pt idx="24426">
                  <c:v>1.7549599899999999E-3</c:v>
                </c:pt>
                <c:pt idx="24427">
                  <c:v>1.7550399900000001E-3</c:v>
                </c:pt>
                <c:pt idx="24428">
                  <c:v>1.75511999E-3</c:v>
                </c:pt>
                <c:pt idx="24429">
                  <c:v>1.75519999E-3</c:v>
                </c:pt>
                <c:pt idx="24430">
                  <c:v>1.7552799899999999E-3</c:v>
                </c:pt>
                <c:pt idx="24431">
                  <c:v>1.7553599899999999E-3</c:v>
                </c:pt>
                <c:pt idx="24432">
                  <c:v>1.7554399900000001E-3</c:v>
                </c:pt>
                <c:pt idx="24433">
                  <c:v>1.75551999E-3</c:v>
                </c:pt>
                <c:pt idx="24434">
                  <c:v>1.75559999E-3</c:v>
                </c:pt>
                <c:pt idx="24435">
                  <c:v>1.75567999E-3</c:v>
                </c:pt>
                <c:pt idx="24436">
                  <c:v>1.7557599899999999E-3</c:v>
                </c:pt>
                <c:pt idx="24437">
                  <c:v>1.7558399900000001E-3</c:v>
                </c:pt>
                <c:pt idx="24438">
                  <c:v>1.75591999E-3</c:v>
                </c:pt>
                <c:pt idx="24439">
                  <c:v>1.75599999E-3</c:v>
                </c:pt>
                <c:pt idx="24440">
                  <c:v>1.75607999E-3</c:v>
                </c:pt>
                <c:pt idx="24441">
                  <c:v>1.7561599899999999E-3</c:v>
                </c:pt>
                <c:pt idx="24442">
                  <c:v>1.7562399900000001E-3</c:v>
                </c:pt>
                <c:pt idx="24443">
                  <c:v>1.7563199900000001E-3</c:v>
                </c:pt>
                <c:pt idx="24444">
                  <c:v>1.75639999E-3</c:v>
                </c:pt>
                <c:pt idx="24445">
                  <c:v>1.75647999E-3</c:v>
                </c:pt>
                <c:pt idx="24446">
                  <c:v>1.7565599899999999E-3</c:v>
                </c:pt>
                <c:pt idx="24447">
                  <c:v>1.7566399900000001E-3</c:v>
                </c:pt>
                <c:pt idx="24448">
                  <c:v>1.7567199900000001E-3</c:v>
                </c:pt>
                <c:pt idx="24449">
                  <c:v>1.75679999E-3</c:v>
                </c:pt>
                <c:pt idx="24450">
                  <c:v>1.75687999E-3</c:v>
                </c:pt>
                <c:pt idx="24451">
                  <c:v>1.7569599899999999E-3</c:v>
                </c:pt>
                <c:pt idx="24452">
                  <c:v>1.7570399899999999E-3</c:v>
                </c:pt>
                <c:pt idx="24453">
                  <c:v>1.7571199900000001E-3</c:v>
                </c:pt>
                <c:pt idx="24454">
                  <c:v>1.75719999E-3</c:v>
                </c:pt>
                <c:pt idx="24455">
                  <c:v>1.75727999E-3</c:v>
                </c:pt>
                <c:pt idx="24456">
                  <c:v>1.75735999E-3</c:v>
                </c:pt>
                <c:pt idx="24457">
                  <c:v>1.7574399899999999E-3</c:v>
                </c:pt>
                <c:pt idx="24458">
                  <c:v>1.7575199900000001E-3</c:v>
                </c:pt>
                <c:pt idx="24459">
                  <c:v>1.75759999E-3</c:v>
                </c:pt>
                <c:pt idx="24460">
                  <c:v>1.75767999E-3</c:v>
                </c:pt>
                <c:pt idx="24461">
                  <c:v>1.75775999E-3</c:v>
                </c:pt>
                <c:pt idx="24462">
                  <c:v>1.7578399899999999E-3</c:v>
                </c:pt>
                <c:pt idx="24463">
                  <c:v>1.7579199900000001E-3</c:v>
                </c:pt>
                <c:pt idx="24464">
                  <c:v>1.7579999900000001E-3</c:v>
                </c:pt>
                <c:pt idx="24465">
                  <c:v>1.75807999E-3</c:v>
                </c:pt>
                <c:pt idx="24466">
                  <c:v>1.75815999E-3</c:v>
                </c:pt>
                <c:pt idx="24467">
                  <c:v>1.7582399899999999E-3</c:v>
                </c:pt>
                <c:pt idx="24468">
                  <c:v>1.7583199900000001E-3</c:v>
                </c:pt>
                <c:pt idx="24469">
                  <c:v>1.7583999900000001E-3</c:v>
                </c:pt>
                <c:pt idx="24470">
                  <c:v>1.75847999E-3</c:v>
                </c:pt>
                <c:pt idx="24471">
                  <c:v>1.75855999E-3</c:v>
                </c:pt>
                <c:pt idx="24472">
                  <c:v>1.7586399899999999E-3</c:v>
                </c:pt>
                <c:pt idx="24473">
                  <c:v>1.7587199899999999E-3</c:v>
                </c:pt>
                <c:pt idx="24474">
                  <c:v>1.7587999900000001E-3</c:v>
                </c:pt>
                <c:pt idx="24475">
                  <c:v>1.75887999E-3</c:v>
                </c:pt>
                <c:pt idx="24476">
                  <c:v>1.75895999E-3</c:v>
                </c:pt>
                <c:pt idx="24477">
                  <c:v>1.7590399899999999E-3</c:v>
                </c:pt>
                <c:pt idx="24478">
                  <c:v>1.7591199899999999E-3</c:v>
                </c:pt>
                <c:pt idx="24479">
                  <c:v>1.7591999900000001E-3</c:v>
                </c:pt>
                <c:pt idx="24480">
                  <c:v>1.75927999E-3</c:v>
                </c:pt>
                <c:pt idx="24481">
                  <c:v>1.75935999E-3</c:v>
                </c:pt>
                <c:pt idx="24482">
                  <c:v>1.75943999E-3</c:v>
                </c:pt>
                <c:pt idx="24483">
                  <c:v>1.7595199899999999E-3</c:v>
                </c:pt>
                <c:pt idx="24484">
                  <c:v>1.7595999900000001E-3</c:v>
                </c:pt>
                <c:pt idx="24485">
                  <c:v>1.7596799900000001E-3</c:v>
                </c:pt>
                <c:pt idx="24486">
                  <c:v>1.75975999E-3</c:v>
                </c:pt>
                <c:pt idx="24487">
                  <c:v>1.75983999E-3</c:v>
                </c:pt>
                <c:pt idx="24488">
                  <c:v>1.7599199899999999E-3</c:v>
                </c:pt>
                <c:pt idx="24489">
                  <c:v>1.7599999900000001E-3</c:v>
                </c:pt>
                <c:pt idx="24490">
                  <c:v>1.7600799900000001E-3</c:v>
                </c:pt>
                <c:pt idx="24491">
                  <c:v>1.76015999E-3</c:v>
                </c:pt>
                <c:pt idx="24492">
                  <c:v>1.76023999E-3</c:v>
                </c:pt>
                <c:pt idx="24493">
                  <c:v>1.7603199899999999E-3</c:v>
                </c:pt>
                <c:pt idx="24494">
                  <c:v>1.7603999899999999E-3</c:v>
                </c:pt>
                <c:pt idx="24495">
                  <c:v>1.7604799900000001E-3</c:v>
                </c:pt>
                <c:pt idx="24496">
                  <c:v>1.76055999E-3</c:v>
                </c:pt>
                <c:pt idx="24497">
                  <c:v>1.76063999E-3</c:v>
                </c:pt>
                <c:pt idx="24498">
                  <c:v>1.7607199899999999E-3</c:v>
                </c:pt>
                <c:pt idx="24499">
                  <c:v>1.7607999899999999E-3</c:v>
                </c:pt>
                <c:pt idx="24500">
                  <c:v>1.7608799900000001E-3</c:v>
                </c:pt>
                <c:pt idx="24501">
                  <c:v>1.76095999E-3</c:v>
                </c:pt>
                <c:pt idx="24502">
                  <c:v>1.76103999E-3</c:v>
                </c:pt>
                <c:pt idx="24503">
                  <c:v>1.76111999E-3</c:v>
                </c:pt>
                <c:pt idx="24504">
                  <c:v>1.7611999899999999E-3</c:v>
                </c:pt>
                <c:pt idx="24505">
                  <c:v>1.7612799900000001E-3</c:v>
                </c:pt>
                <c:pt idx="24506">
                  <c:v>1.76135999E-3</c:v>
                </c:pt>
                <c:pt idx="24507">
                  <c:v>1.76143999E-3</c:v>
                </c:pt>
                <c:pt idx="24508">
                  <c:v>1.76151999E-3</c:v>
                </c:pt>
                <c:pt idx="24509">
                  <c:v>1.7615999899999999E-3</c:v>
                </c:pt>
                <c:pt idx="24510">
                  <c:v>1.7616799900000001E-3</c:v>
                </c:pt>
                <c:pt idx="24511">
                  <c:v>1.7617599900000001E-3</c:v>
                </c:pt>
                <c:pt idx="24512">
                  <c:v>1.76183999E-3</c:v>
                </c:pt>
                <c:pt idx="24513">
                  <c:v>1.76191999E-3</c:v>
                </c:pt>
                <c:pt idx="24514">
                  <c:v>1.7619999899999999E-3</c:v>
                </c:pt>
                <c:pt idx="24515">
                  <c:v>1.7620799899999999E-3</c:v>
                </c:pt>
                <c:pt idx="24516">
                  <c:v>1.7621599900000001E-3</c:v>
                </c:pt>
                <c:pt idx="24517">
                  <c:v>1.76223999E-3</c:v>
                </c:pt>
                <c:pt idx="24518">
                  <c:v>1.76231999E-3</c:v>
                </c:pt>
                <c:pt idx="24519">
                  <c:v>1.7623999899999999E-3</c:v>
                </c:pt>
                <c:pt idx="24520">
                  <c:v>1.7624799899999999E-3</c:v>
                </c:pt>
                <c:pt idx="24521">
                  <c:v>1.7625599900000001E-3</c:v>
                </c:pt>
                <c:pt idx="24522">
                  <c:v>1.76263999E-3</c:v>
                </c:pt>
                <c:pt idx="24523">
                  <c:v>1.76271999E-3</c:v>
                </c:pt>
                <c:pt idx="24524">
                  <c:v>1.76279999E-3</c:v>
                </c:pt>
                <c:pt idx="24525">
                  <c:v>1.7628799899999999E-3</c:v>
                </c:pt>
                <c:pt idx="24526">
                  <c:v>1.7629599900000001E-3</c:v>
                </c:pt>
                <c:pt idx="24527">
                  <c:v>1.76303999E-3</c:v>
                </c:pt>
                <c:pt idx="24528">
                  <c:v>1.76311999E-3</c:v>
                </c:pt>
                <c:pt idx="24529">
                  <c:v>1.76319999E-3</c:v>
                </c:pt>
                <c:pt idx="24530">
                  <c:v>1.7632799899999999E-3</c:v>
                </c:pt>
                <c:pt idx="24531">
                  <c:v>1.7633599900000001E-3</c:v>
                </c:pt>
                <c:pt idx="24532">
                  <c:v>1.7634399900000001E-3</c:v>
                </c:pt>
                <c:pt idx="24533">
                  <c:v>1.76351999E-3</c:v>
                </c:pt>
                <c:pt idx="24534">
                  <c:v>1.76359999E-3</c:v>
                </c:pt>
                <c:pt idx="24535">
                  <c:v>1.7636799899999999E-3</c:v>
                </c:pt>
                <c:pt idx="24536">
                  <c:v>1.7637599900000001E-3</c:v>
                </c:pt>
                <c:pt idx="24537">
                  <c:v>1.7638399900000001E-3</c:v>
                </c:pt>
                <c:pt idx="24538">
                  <c:v>1.76391999E-3</c:v>
                </c:pt>
                <c:pt idx="24539">
                  <c:v>1.76399999E-3</c:v>
                </c:pt>
                <c:pt idx="24540">
                  <c:v>1.7640799899999999E-3</c:v>
                </c:pt>
                <c:pt idx="24541">
                  <c:v>1.7641599899999999E-3</c:v>
                </c:pt>
                <c:pt idx="24542">
                  <c:v>1.7642399900000001E-3</c:v>
                </c:pt>
                <c:pt idx="24543">
                  <c:v>1.76431999E-3</c:v>
                </c:pt>
                <c:pt idx="24544">
                  <c:v>1.76439999E-3</c:v>
                </c:pt>
                <c:pt idx="24545">
                  <c:v>1.76447999E-3</c:v>
                </c:pt>
                <c:pt idx="24546">
                  <c:v>1.7645599899999999E-3</c:v>
                </c:pt>
                <c:pt idx="24547">
                  <c:v>1.7646399900000001E-3</c:v>
                </c:pt>
                <c:pt idx="24548">
                  <c:v>1.76471999E-3</c:v>
                </c:pt>
                <c:pt idx="24549">
                  <c:v>1.76479999E-3</c:v>
                </c:pt>
                <c:pt idx="24550">
                  <c:v>1.76487999E-3</c:v>
                </c:pt>
                <c:pt idx="24551">
                  <c:v>1.7649599899999999E-3</c:v>
                </c:pt>
                <c:pt idx="24552">
                  <c:v>1.7650399900000001E-3</c:v>
                </c:pt>
                <c:pt idx="24553">
                  <c:v>1.7651199900000001E-3</c:v>
                </c:pt>
                <c:pt idx="24554">
                  <c:v>1.76519999E-3</c:v>
                </c:pt>
                <c:pt idx="24555">
                  <c:v>1.76527999E-3</c:v>
                </c:pt>
                <c:pt idx="24556">
                  <c:v>1.7653599899999999E-3</c:v>
                </c:pt>
                <c:pt idx="24557">
                  <c:v>1.7654399900000001E-3</c:v>
                </c:pt>
                <c:pt idx="24558">
                  <c:v>1.7655199900000001E-3</c:v>
                </c:pt>
                <c:pt idx="24559">
                  <c:v>1.76559999E-3</c:v>
                </c:pt>
                <c:pt idx="24560">
                  <c:v>1.76567999E-3</c:v>
                </c:pt>
                <c:pt idx="24561">
                  <c:v>1.7657599899999999E-3</c:v>
                </c:pt>
                <c:pt idx="24562">
                  <c:v>1.7658399899999999E-3</c:v>
                </c:pt>
                <c:pt idx="24563">
                  <c:v>1.7659199900000001E-3</c:v>
                </c:pt>
                <c:pt idx="24564">
                  <c:v>1.76599999E-3</c:v>
                </c:pt>
                <c:pt idx="24565">
                  <c:v>1.76607999E-3</c:v>
                </c:pt>
                <c:pt idx="24566">
                  <c:v>1.7661599899999999E-3</c:v>
                </c:pt>
                <c:pt idx="24567">
                  <c:v>1.7662399899999999E-3</c:v>
                </c:pt>
                <c:pt idx="24568">
                  <c:v>1.7663199900000001E-3</c:v>
                </c:pt>
                <c:pt idx="24569">
                  <c:v>1.76639999E-3</c:v>
                </c:pt>
                <c:pt idx="24570">
                  <c:v>1.76647999E-3</c:v>
                </c:pt>
                <c:pt idx="24571">
                  <c:v>1.76655999E-3</c:v>
                </c:pt>
                <c:pt idx="24572">
                  <c:v>1.7666399899999999E-3</c:v>
                </c:pt>
                <c:pt idx="24573">
                  <c:v>1.7667199900000001E-3</c:v>
                </c:pt>
                <c:pt idx="24574">
                  <c:v>1.7667999900000001E-3</c:v>
                </c:pt>
                <c:pt idx="24575">
                  <c:v>1.76687999E-3</c:v>
                </c:pt>
                <c:pt idx="24576">
                  <c:v>1.76695999E-3</c:v>
                </c:pt>
                <c:pt idx="24577">
                  <c:v>1.7670399899999999E-3</c:v>
                </c:pt>
                <c:pt idx="24578">
                  <c:v>1.7671199900000001E-3</c:v>
                </c:pt>
                <c:pt idx="24579">
                  <c:v>1.7671999900000001E-3</c:v>
                </c:pt>
                <c:pt idx="24580">
                  <c:v>1.76727999E-3</c:v>
                </c:pt>
                <c:pt idx="24581">
                  <c:v>1.76735999E-3</c:v>
                </c:pt>
                <c:pt idx="24582">
                  <c:v>1.7674399899999999E-3</c:v>
                </c:pt>
                <c:pt idx="24583">
                  <c:v>1.7675199899999999E-3</c:v>
                </c:pt>
                <c:pt idx="24584">
                  <c:v>1.7675999900000001E-3</c:v>
                </c:pt>
                <c:pt idx="24585">
                  <c:v>1.76767999E-3</c:v>
                </c:pt>
                <c:pt idx="24586">
                  <c:v>1.76775999E-3</c:v>
                </c:pt>
                <c:pt idx="24587">
                  <c:v>1.7678399899999999E-3</c:v>
                </c:pt>
                <c:pt idx="24588">
                  <c:v>1.7679199899999999E-3</c:v>
                </c:pt>
                <c:pt idx="24589">
                  <c:v>1.7679999900000001E-3</c:v>
                </c:pt>
                <c:pt idx="24590">
                  <c:v>1.76807999E-3</c:v>
                </c:pt>
                <c:pt idx="24591">
                  <c:v>1.76815999E-3</c:v>
                </c:pt>
                <c:pt idx="24592">
                  <c:v>1.76823999E-3</c:v>
                </c:pt>
                <c:pt idx="24593">
                  <c:v>1.7683199899999999E-3</c:v>
                </c:pt>
                <c:pt idx="24594">
                  <c:v>1.7683999900000001E-3</c:v>
                </c:pt>
                <c:pt idx="24595">
                  <c:v>1.76847999E-3</c:v>
                </c:pt>
                <c:pt idx="24596">
                  <c:v>1.76855999E-3</c:v>
                </c:pt>
                <c:pt idx="24597">
                  <c:v>1.76863999E-3</c:v>
                </c:pt>
                <c:pt idx="24598">
                  <c:v>1.7687199899999999E-3</c:v>
                </c:pt>
                <c:pt idx="24599">
                  <c:v>1.7687999900000001E-3</c:v>
                </c:pt>
                <c:pt idx="24600">
                  <c:v>1.7688799900000001E-3</c:v>
                </c:pt>
                <c:pt idx="24601">
                  <c:v>1.76895999E-3</c:v>
                </c:pt>
                <c:pt idx="24602">
                  <c:v>1.76903999E-3</c:v>
                </c:pt>
                <c:pt idx="24603">
                  <c:v>1.7691199899999999E-3</c:v>
                </c:pt>
                <c:pt idx="24604">
                  <c:v>1.7691999899999999E-3</c:v>
                </c:pt>
                <c:pt idx="24605">
                  <c:v>1.7692799900000001E-3</c:v>
                </c:pt>
                <c:pt idx="24606">
                  <c:v>1.76935999E-3</c:v>
                </c:pt>
                <c:pt idx="24607">
                  <c:v>1.76943999E-3</c:v>
                </c:pt>
                <c:pt idx="24608">
                  <c:v>1.7695199899999999E-3</c:v>
                </c:pt>
                <c:pt idx="24609">
                  <c:v>1.7695999899999999E-3</c:v>
                </c:pt>
                <c:pt idx="24610">
                  <c:v>1.7696799900000001E-3</c:v>
                </c:pt>
                <c:pt idx="24611">
                  <c:v>1.76975999E-3</c:v>
                </c:pt>
                <c:pt idx="24612">
                  <c:v>1.76983999E-3</c:v>
                </c:pt>
                <c:pt idx="24613">
                  <c:v>1.76991999E-3</c:v>
                </c:pt>
                <c:pt idx="24614">
                  <c:v>1.7699999899999999E-3</c:v>
                </c:pt>
                <c:pt idx="24615">
                  <c:v>1.7700799900000001E-3</c:v>
                </c:pt>
                <c:pt idx="24616">
                  <c:v>1.77015999E-3</c:v>
                </c:pt>
                <c:pt idx="24617">
                  <c:v>1.77023999E-3</c:v>
                </c:pt>
                <c:pt idx="24618">
                  <c:v>1.77031999E-3</c:v>
                </c:pt>
                <c:pt idx="24619">
                  <c:v>1.7703999899999999E-3</c:v>
                </c:pt>
                <c:pt idx="24620">
                  <c:v>1.7704799900000001E-3</c:v>
                </c:pt>
                <c:pt idx="24621">
                  <c:v>1.7705599900000001E-3</c:v>
                </c:pt>
                <c:pt idx="24622">
                  <c:v>1.77063999E-3</c:v>
                </c:pt>
                <c:pt idx="24623">
                  <c:v>1.77071999E-3</c:v>
                </c:pt>
                <c:pt idx="24624">
                  <c:v>1.7707999899999999E-3</c:v>
                </c:pt>
                <c:pt idx="24625">
                  <c:v>1.7708799900000001E-3</c:v>
                </c:pt>
                <c:pt idx="24626">
                  <c:v>1.7709599900000001E-3</c:v>
                </c:pt>
                <c:pt idx="24627">
                  <c:v>1.77103999E-3</c:v>
                </c:pt>
                <c:pt idx="24628">
                  <c:v>1.77111999E-3</c:v>
                </c:pt>
                <c:pt idx="24629">
                  <c:v>1.7711999899999999E-3</c:v>
                </c:pt>
                <c:pt idx="24630">
                  <c:v>1.7712799899999999E-3</c:v>
                </c:pt>
                <c:pt idx="24631">
                  <c:v>1.7713599900000001E-3</c:v>
                </c:pt>
                <c:pt idx="24632">
                  <c:v>1.77143999E-3</c:v>
                </c:pt>
                <c:pt idx="24633">
                  <c:v>1.77151999E-3</c:v>
                </c:pt>
                <c:pt idx="24634">
                  <c:v>1.77159999E-3</c:v>
                </c:pt>
                <c:pt idx="24635">
                  <c:v>1.7716799899999999E-3</c:v>
                </c:pt>
                <c:pt idx="24636">
                  <c:v>1.7717599900000001E-3</c:v>
                </c:pt>
                <c:pt idx="24637">
                  <c:v>1.77183999E-3</c:v>
                </c:pt>
                <c:pt idx="24638">
                  <c:v>1.77191999E-3</c:v>
                </c:pt>
                <c:pt idx="24639">
                  <c:v>1.77199999E-3</c:v>
                </c:pt>
                <c:pt idx="24640">
                  <c:v>1.7720799899999999E-3</c:v>
                </c:pt>
                <c:pt idx="24641">
                  <c:v>1.7721599900000001E-3</c:v>
                </c:pt>
                <c:pt idx="24642">
                  <c:v>1.7722399900000001E-3</c:v>
                </c:pt>
                <c:pt idx="24643">
                  <c:v>1.77231999E-3</c:v>
                </c:pt>
                <c:pt idx="24644">
                  <c:v>1.77239999E-3</c:v>
                </c:pt>
                <c:pt idx="24645">
                  <c:v>1.7724799899999999E-3</c:v>
                </c:pt>
                <c:pt idx="24646">
                  <c:v>1.7725599900000001E-3</c:v>
                </c:pt>
                <c:pt idx="24647">
                  <c:v>1.7726399900000001E-3</c:v>
                </c:pt>
                <c:pt idx="24648">
                  <c:v>1.77271999E-3</c:v>
                </c:pt>
                <c:pt idx="24649">
                  <c:v>1.77279999E-3</c:v>
                </c:pt>
                <c:pt idx="24650">
                  <c:v>1.7728799899999999E-3</c:v>
                </c:pt>
                <c:pt idx="24651">
                  <c:v>1.7729599899999999E-3</c:v>
                </c:pt>
                <c:pt idx="24652">
                  <c:v>1.7730399900000001E-3</c:v>
                </c:pt>
                <c:pt idx="24653">
                  <c:v>1.77311999E-3</c:v>
                </c:pt>
                <c:pt idx="24654">
                  <c:v>1.77319999E-3</c:v>
                </c:pt>
                <c:pt idx="24655">
                  <c:v>1.7732799899999999E-3</c:v>
                </c:pt>
                <c:pt idx="24656">
                  <c:v>1.7733599899999999E-3</c:v>
                </c:pt>
                <c:pt idx="24657">
                  <c:v>1.7734399900000001E-3</c:v>
                </c:pt>
                <c:pt idx="24658">
                  <c:v>1.77351999E-3</c:v>
                </c:pt>
                <c:pt idx="24659">
                  <c:v>1.77359999E-3</c:v>
                </c:pt>
                <c:pt idx="24660">
                  <c:v>1.77367999E-3</c:v>
                </c:pt>
                <c:pt idx="24661">
                  <c:v>1.7737599899999999E-3</c:v>
                </c:pt>
                <c:pt idx="24662">
                  <c:v>1.7738399900000001E-3</c:v>
                </c:pt>
                <c:pt idx="24663">
                  <c:v>1.7739199900000001E-3</c:v>
                </c:pt>
                <c:pt idx="24664">
                  <c:v>1.77399999E-3</c:v>
                </c:pt>
                <c:pt idx="24665">
                  <c:v>1.77407999E-3</c:v>
                </c:pt>
                <c:pt idx="24666">
                  <c:v>1.7741599899999999E-3</c:v>
                </c:pt>
                <c:pt idx="24667">
                  <c:v>1.7742399900000001E-3</c:v>
                </c:pt>
                <c:pt idx="24668">
                  <c:v>1.7743199900000001E-3</c:v>
                </c:pt>
                <c:pt idx="24669">
                  <c:v>1.77439999E-3</c:v>
                </c:pt>
                <c:pt idx="24670">
                  <c:v>1.77447999E-3</c:v>
                </c:pt>
                <c:pt idx="24671">
                  <c:v>1.7745599899999999E-3</c:v>
                </c:pt>
                <c:pt idx="24672">
                  <c:v>1.7746399899999999E-3</c:v>
                </c:pt>
                <c:pt idx="24673">
                  <c:v>1.7747199900000001E-3</c:v>
                </c:pt>
                <c:pt idx="24674">
                  <c:v>1.77479999E-3</c:v>
                </c:pt>
                <c:pt idx="24675">
                  <c:v>1.77487999E-3</c:v>
                </c:pt>
                <c:pt idx="24676">
                  <c:v>1.7749599899999999E-3</c:v>
                </c:pt>
                <c:pt idx="24677">
                  <c:v>1.7750399899999999E-3</c:v>
                </c:pt>
                <c:pt idx="24678">
                  <c:v>1.7751199900000001E-3</c:v>
                </c:pt>
                <c:pt idx="24679">
                  <c:v>1.77519999E-3</c:v>
                </c:pt>
                <c:pt idx="24680">
                  <c:v>1.77527999E-3</c:v>
                </c:pt>
                <c:pt idx="24681">
                  <c:v>1.77535999E-3</c:v>
                </c:pt>
                <c:pt idx="24682">
                  <c:v>1.7754399899999999E-3</c:v>
                </c:pt>
                <c:pt idx="24683">
                  <c:v>1.7755199900000001E-3</c:v>
                </c:pt>
                <c:pt idx="24684">
                  <c:v>1.77559999E-3</c:v>
                </c:pt>
                <c:pt idx="24685">
                  <c:v>1.77567999E-3</c:v>
                </c:pt>
                <c:pt idx="24686">
                  <c:v>1.77575999E-3</c:v>
                </c:pt>
                <c:pt idx="24687">
                  <c:v>1.7758399899999999E-3</c:v>
                </c:pt>
                <c:pt idx="24688">
                  <c:v>1.7759199900000001E-3</c:v>
                </c:pt>
                <c:pt idx="24689">
                  <c:v>1.7759999900000001E-3</c:v>
                </c:pt>
                <c:pt idx="24690">
                  <c:v>1.77607999E-3</c:v>
                </c:pt>
                <c:pt idx="24691">
                  <c:v>1.77615999E-3</c:v>
                </c:pt>
                <c:pt idx="24692">
                  <c:v>1.7762399899999999E-3</c:v>
                </c:pt>
                <c:pt idx="24693">
                  <c:v>1.7763199899999999E-3</c:v>
                </c:pt>
                <c:pt idx="24694">
                  <c:v>1.7763999900000001E-3</c:v>
                </c:pt>
                <c:pt idx="24695">
                  <c:v>1.77647999E-3</c:v>
                </c:pt>
                <c:pt idx="24696">
                  <c:v>1.77655999E-3</c:v>
                </c:pt>
                <c:pt idx="24697">
                  <c:v>1.7766399899999999E-3</c:v>
                </c:pt>
                <c:pt idx="24698">
                  <c:v>1.7767199899999999E-3</c:v>
                </c:pt>
                <c:pt idx="24699">
                  <c:v>1.7767999900000001E-3</c:v>
                </c:pt>
                <c:pt idx="24700">
                  <c:v>1.77687999E-3</c:v>
                </c:pt>
                <c:pt idx="24701">
                  <c:v>1.77695999E-3</c:v>
                </c:pt>
                <c:pt idx="24702">
                  <c:v>1.77703999E-3</c:v>
                </c:pt>
                <c:pt idx="24703">
                  <c:v>1.7771199899999999E-3</c:v>
                </c:pt>
                <c:pt idx="24704">
                  <c:v>1.7771999900000001E-3</c:v>
                </c:pt>
                <c:pt idx="24705">
                  <c:v>1.77727999E-3</c:v>
                </c:pt>
                <c:pt idx="24706">
                  <c:v>1.77735999E-3</c:v>
                </c:pt>
                <c:pt idx="24707">
                  <c:v>1.77743999E-3</c:v>
                </c:pt>
                <c:pt idx="24708">
                  <c:v>1.7775199899999999E-3</c:v>
                </c:pt>
                <c:pt idx="24709">
                  <c:v>1.7775999900000001E-3</c:v>
                </c:pt>
                <c:pt idx="24710">
                  <c:v>1.7776799900000001E-3</c:v>
                </c:pt>
                <c:pt idx="24711">
                  <c:v>1.77775999E-3</c:v>
                </c:pt>
                <c:pt idx="24712">
                  <c:v>1.77783999E-3</c:v>
                </c:pt>
                <c:pt idx="24713">
                  <c:v>1.7779199899999999E-3</c:v>
                </c:pt>
                <c:pt idx="24714">
                  <c:v>1.7779999900000001E-3</c:v>
                </c:pt>
                <c:pt idx="24715">
                  <c:v>1.7780799900000001E-3</c:v>
                </c:pt>
                <c:pt idx="24716">
                  <c:v>1.77815999E-3</c:v>
                </c:pt>
                <c:pt idx="24717">
                  <c:v>1.77823999E-3</c:v>
                </c:pt>
                <c:pt idx="24718">
                  <c:v>1.7783199899999999E-3</c:v>
                </c:pt>
                <c:pt idx="24719">
                  <c:v>1.7783999899999999E-3</c:v>
                </c:pt>
                <c:pt idx="24720">
                  <c:v>1.7784799900000001E-3</c:v>
                </c:pt>
                <c:pt idx="24721">
                  <c:v>1.77855999E-3</c:v>
                </c:pt>
                <c:pt idx="24722">
                  <c:v>1.77863999E-3</c:v>
                </c:pt>
                <c:pt idx="24723">
                  <c:v>1.77871999E-3</c:v>
                </c:pt>
                <c:pt idx="24724">
                  <c:v>1.7787999899999999E-3</c:v>
                </c:pt>
                <c:pt idx="24725">
                  <c:v>1.7788799900000001E-3</c:v>
                </c:pt>
                <c:pt idx="24726">
                  <c:v>1.77895999E-3</c:v>
                </c:pt>
                <c:pt idx="24727">
                  <c:v>1.77903999E-3</c:v>
                </c:pt>
                <c:pt idx="24728">
                  <c:v>1.77911999E-3</c:v>
                </c:pt>
                <c:pt idx="24729">
                  <c:v>1.7791999899999999E-3</c:v>
                </c:pt>
                <c:pt idx="24730">
                  <c:v>1.7792799900000001E-3</c:v>
                </c:pt>
                <c:pt idx="24731">
                  <c:v>1.7793599900000001E-3</c:v>
                </c:pt>
                <c:pt idx="24732">
                  <c:v>1.77943999E-3</c:v>
                </c:pt>
                <c:pt idx="24733">
                  <c:v>1.77951999E-3</c:v>
                </c:pt>
                <c:pt idx="24734">
                  <c:v>1.7795999899999999E-3</c:v>
                </c:pt>
                <c:pt idx="24735">
                  <c:v>1.7796799900000001E-3</c:v>
                </c:pt>
                <c:pt idx="24736">
                  <c:v>1.7797599900000001E-3</c:v>
                </c:pt>
                <c:pt idx="24737">
                  <c:v>1.77983999E-3</c:v>
                </c:pt>
                <c:pt idx="24738">
                  <c:v>1.77991999E-3</c:v>
                </c:pt>
                <c:pt idx="24739">
                  <c:v>1.7799999899999999E-3</c:v>
                </c:pt>
                <c:pt idx="24740">
                  <c:v>1.7800799899999999E-3</c:v>
                </c:pt>
                <c:pt idx="24741">
                  <c:v>1.7801599900000001E-3</c:v>
                </c:pt>
                <c:pt idx="24742">
                  <c:v>1.78023999E-3</c:v>
                </c:pt>
                <c:pt idx="24743">
                  <c:v>1.78031999E-3</c:v>
                </c:pt>
                <c:pt idx="24744">
                  <c:v>1.7803999899999999E-3</c:v>
                </c:pt>
                <c:pt idx="24745">
                  <c:v>1.7804799899999999E-3</c:v>
                </c:pt>
                <c:pt idx="24746">
                  <c:v>1.7805599900000001E-3</c:v>
                </c:pt>
                <c:pt idx="24747">
                  <c:v>1.78063999E-3</c:v>
                </c:pt>
                <c:pt idx="24748">
                  <c:v>1.78071999E-3</c:v>
                </c:pt>
                <c:pt idx="24749">
                  <c:v>1.78079999E-3</c:v>
                </c:pt>
                <c:pt idx="24750">
                  <c:v>1.7808799899999999E-3</c:v>
                </c:pt>
                <c:pt idx="24751">
                  <c:v>1.7809599900000001E-3</c:v>
                </c:pt>
                <c:pt idx="24752">
                  <c:v>1.7810399900000001E-3</c:v>
                </c:pt>
                <c:pt idx="24753">
                  <c:v>1.78111999E-3</c:v>
                </c:pt>
                <c:pt idx="24754">
                  <c:v>1.78119999E-3</c:v>
                </c:pt>
                <c:pt idx="24755">
                  <c:v>1.7812799899999999E-3</c:v>
                </c:pt>
                <c:pt idx="24756">
                  <c:v>1.7813599900000001E-3</c:v>
                </c:pt>
                <c:pt idx="24757">
                  <c:v>1.7814399900000001E-3</c:v>
                </c:pt>
                <c:pt idx="24758">
                  <c:v>1.78151999E-3</c:v>
                </c:pt>
                <c:pt idx="24759">
                  <c:v>1.78159999E-3</c:v>
                </c:pt>
                <c:pt idx="24760">
                  <c:v>1.7816799899999999E-3</c:v>
                </c:pt>
                <c:pt idx="24761">
                  <c:v>1.7817599899999999E-3</c:v>
                </c:pt>
                <c:pt idx="24762">
                  <c:v>1.7818399900000001E-3</c:v>
                </c:pt>
                <c:pt idx="24763">
                  <c:v>1.78191999E-3</c:v>
                </c:pt>
                <c:pt idx="24764">
                  <c:v>1.78199999E-3</c:v>
                </c:pt>
                <c:pt idx="24765">
                  <c:v>1.7820799899999999E-3</c:v>
                </c:pt>
                <c:pt idx="24766">
                  <c:v>1.7821599899999999E-3</c:v>
                </c:pt>
                <c:pt idx="24767">
                  <c:v>1.7822399900000001E-3</c:v>
                </c:pt>
                <c:pt idx="24768">
                  <c:v>1.78231999E-3</c:v>
                </c:pt>
                <c:pt idx="24769">
                  <c:v>1.78239999E-3</c:v>
                </c:pt>
                <c:pt idx="24770">
                  <c:v>1.78247999E-3</c:v>
                </c:pt>
                <c:pt idx="24771">
                  <c:v>1.7825599899999999E-3</c:v>
                </c:pt>
                <c:pt idx="24772">
                  <c:v>1.7826399900000001E-3</c:v>
                </c:pt>
                <c:pt idx="24773">
                  <c:v>1.78271999E-3</c:v>
                </c:pt>
                <c:pt idx="24774">
                  <c:v>1.78279999E-3</c:v>
                </c:pt>
                <c:pt idx="24775">
                  <c:v>1.78287999E-3</c:v>
                </c:pt>
                <c:pt idx="24776">
                  <c:v>1.7829599899999999E-3</c:v>
                </c:pt>
                <c:pt idx="24777">
                  <c:v>1.7830399900000001E-3</c:v>
                </c:pt>
                <c:pt idx="24778">
                  <c:v>1.7831199900000001E-3</c:v>
                </c:pt>
                <c:pt idx="24779">
                  <c:v>1.78319999E-3</c:v>
                </c:pt>
                <c:pt idx="24780">
                  <c:v>1.78327999E-3</c:v>
                </c:pt>
                <c:pt idx="24781">
                  <c:v>1.7833599899999999E-3</c:v>
                </c:pt>
                <c:pt idx="24782">
                  <c:v>1.7834399899999999E-3</c:v>
                </c:pt>
                <c:pt idx="24783">
                  <c:v>1.7835199900000001E-3</c:v>
                </c:pt>
                <c:pt idx="24784">
                  <c:v>1.78359999E-3</c:v>
                </c:pt>
                <c:pt idx="24785">
                  <c:v>1.78367999E-3</c:v>
                </c:pt>
                <c:pt idx="24786">
                  <c:v>1.7837599899999999E-3</c:v>
                </c:pt>
                <c:pt idx="24787">
                  <c:v>1.7838399899999999E-3</c:v>
                </c:pt>
                <c:pt idx="24788">
                  <c:v>1.7839199900000001E-3</c:v>
                </c:pt>
                <c:pt idx="24789">
                  <c:v>1.78399999E-3</c:v>
                </c:pt>
                <c:pt idx="24790">
                  <c:v>1.78407999E-3</c:v>
                </c:pt>
                <c:pt idx="24791">
                  <c:v>1.78415999E-3</c:v>
                </c:pt>
                <c:pt idx="24792">
                  <c:v>1.7842399899999999E-3</c:v>
                </c:pt>
                <c:pt idx="24793">
                  <c:v>1.7843199900000001E-3</c:v>
                </c:pt>
                <c:pt idx="24794">
                  <c:v>1.78439999E-3</c:v>
                </c:pt>
                <c:pt idx="24795">
                  <c:v>1.78447999E-3</c:v>
                </c:pt>
                <c:pt idx="24796">
                  <c:v>1.78455999E-3</c:v>
                </c:pt>
                <c:pt idx="24797">
                  <c:v>1.7846399899999999E-3</c:v>
                </c:pt>
                <c:pt idx="24798">
                  <c:v>1.7847199900000001E-3</c:v>
                </c:pt>
                <c:pt idx="24799">
                  <c:v>1.7847999900000001E-3</c:v>
                </c:pt>
                <c:pt idx="24800">
                  <c:v>1.78487999E-3</c:v>
                </c:pt>
                <c:pt idx="24801">
                  <c:v>1.78495999E-3</c:v>
                </c:pt>
                <c:pt idx="24802">
                  <c:v>1.7850399899999999E-3</c:v>
                </c:pt>
                <c:pt idx="24803">
                  <c:v>1.7851199900000001E-3</c:v>
                </c:pt>
                <c:pt idx="24804">
                  <c:v>1.7851999900000001E-3</c:v>
                </c:pt>
                <c:pt idx="24805">
                  <c:v>1.78527999E-3</c:v>
                </c:pt>
                <c:pt idx="24806">
                  <c:v>1.78535999E-3</c:v>
                </c:pt>
                <c:pt idx="24807">
                  <c:v>1.7854399899999999E-3</c:v>
                </c:pt>
                <c:pt idx="24808">
                  <c:v>1.7855199899999999E-3</c:v>
                </c:pt>
                <c:pt idx="24809">
                  <c:v>1.7855999900000001E-3</c:v>
                </c:pt>
                <c:pt idx="24810">
                  <c:v>1.78567999E-3</c:v>
                </c:pt>
                <c:pt idx="24811">
                  <c:v>1.78575999E-3</c:v>
                </c:pt>
                <c:pt idx="24812">
                  <c:v>1.78583999E-3</c:v>
                </c:pt>
                <c:pt idx="24813">
                  <c:v>1.7859199899999999E-3</c:v>
                </c:pt>
                <c:pt idx="24814">
                  <c:v>1.7859999900000001E-3</c:v>
                </c:pt>
                <c:pt idx="24815">
                  <c:v>1.78607999E-3</c:v>
                </c:pt>
                <c:pt idx="24816">
                  <c:v>1.78615999E-3</c:v>
                </c:pt>
                <c:pt idx="24817">
                  <c:v>1.78623999E-3</c:v>
                </c:pt>
                <c:pt idx="24818">
                  <c:v>1.7863199899999999E-3</c:v>
                </c:pt>
                <c:pt idx="24819">
                  <c:v>1.7863999900000001E-3</c:v>
                </c:pt>
                <c:pt idx="24820">
                  <c:v>1.7864799900000001E-3</c:v>
                </c:pt>
                <c:pt idx="24821">
                  <c:v>1.78655999E-3</c:v>
                </c:pt>
                <c:pt idx="24822">
                  <c:v>1.78663999E-3</c:v>
                </c:pt>
                <c:pt idx="24823">
                  <c:v>1.7867199899999999E-3</c:v>
                </c:pt>
                <c:pt idx="24824">
                  <c:v>1.7867999900000001E-3</c:v>
                </c:pt>
                <c:pt idx="24825">
                  <c:v>1.7868799900000001E-3</c:v>
                </c:pt>
                <c:pt idx="24826">
                  <c:v>1.78695999E-3</c:v>
                </c:pt>
                <c:pt idx="24827">
                  <c:v>1.78703999E-3</c:v>
                </c:pt>
                <c:pt idx="24828">
                  <c:v>1.7871199899999999E-3</c:v>
                </c:pt>
                <c:pt idx="24829">
                  <c:v>1.7871999899999999E-3</c:v>
                </c:pt>
                <c:pt idx="24830">
                  <c:v>1.7872799900000001E-3</c:v>
                </c:pt>
                <c:pt idx="24831">
                  <c:v>1.78735999E-3</c:v>
                </c:pt>
                <c:pt idx="24832">
                  <c:v>1.78743999E-3</c:v>
                </c:pt>
                <c:pt idx="24833">
                  <c:v>1.7875199899999999E-3</c:v>
                </c:pt>
                <c:pt idx="24834">
                  <c:v>1.7875999899999999E-3</c:v>
                </c:pt>
                <c:pt idx="24835">
                  <c:v>1.7876799900000001E-3</c:v>
                </c:pt>
                <c:pt idx="24836">
                  <c:v>1.78775999E-3</c:v>
                </c:pt>
                <c:pt idx="24837">
                  <c:v>1.78783999E-3</c:v>
                </c:pt>
                <c:pt idx="24838">
                  <c:v>1.78791999E-3</c:v>
                </c:pt>
                <c:pt idx="24839">
                  <c:v>1.7879999899999999E-3</c:v>
                </c:pt>
                <c:pt idx="24840">
                  <c:v>1.7880799900000001E-3</c:v>
                </c:pt>
                <c:pt idx="24841">
                  <c:v>1.78815999E-3</c:v>
                </c:pt>
                <c:pt idx="24842">
                  <c:v>1.78823999E-3</c:v>
                </c:pt>
                <c:pt idx="24843">
                  <c:v>1.78831999E-3</c:v>
                </c:pt>
                <c:pt idx="24844">
                  <c:v>1.7883999899999999E-3</c:v>
                </c:pt>
                <c:pt idx="24845">
                  <c:v>1.7884799900000001E-3</c:v>
                </c:pt>
                <c:pt idx="24846">
                  <c:v>1.7885599900000001E-3</c:v>
                </c:pt>
                <c:pt idx="24847">
                  <c:v>1.78863999E-3</c:v>
                </c:pt>
                <c:pt idx="24848">
                  <c:v>1.78871999E-3</c:v>
                </c:pt>
                <c:pt idx="24849">
                  <c:v>1.7887999899999999E-3</c:v>
                </c:pt>
                <c:pt idx="24850">
                  <c:v>1.7888799899999999E-3</c:v>
                </c:pt>
                <c:pt idx="24851">
                  <c:v>1.7889599900000001E-3</c:v>
                </c:pt>
                <c:pt idx="24852">
                  <c:v>1.78903999E-3</c:v>
                </c:pt>
                <c:pt idx="24853">
                  <c:v>1.78911999E-3</c:v>
                </c:pt>
                <c:pt idx="24854">
                  <c:v>1.7891999899999999E-3</c:v>
                </c:pt>
                <c:pt idx="24855">
                  <c:v>1.7892799899999999E-3</c:v>
                </c:pt>
                <c:pt idx="24856">
                  <c:v>1.7893599900000001E-3</c:v>
                </c:pt>
                <c:pt idx="24857">
                  <c:v>1.78943999E-3</c:v>
                </c:pt>
                <c:pt idx="24858">
                  <c:v>1.78951999E-3</c:v>
                </c:pt>
                <c:pt idx="24859">
                  <c:v>1.78959999E-3</c:v>
                </c:pt>
                <c:pt idx="24860">
                  <c:v>1.7896799899999999E-3</c:v>
                </c:pt>
                <c:pt idx="24861">
                  <c:v>1.7897599900000001E-3</c:v>
                </c:pt>
                <c:pt idx="24862">
                  <c:v>1.78983999E-3</c:v>
                </c:pt>
                <c:pt idx="24863">
                  <c:v>1.78991999E-3</c:v>
                </c:pt>
                <c:pt idx="24864">
                  <c:v>1.78999999E-3</c:v>
                </c:pt>
                <c:pt idx="24865">
                  <c:v>1.7900799899999999E-3</c:v>
                </c:pt>
                <c:pt idx="24866">
                  <c:v>1.7901599900000001E-3</c:v>
                </c:pt>
                <c:pt idx="24867">
                  <c:v>1.7902399900000001E-3</c:v>
                </c:pt>
                <c:pt idx="24868">
                  <c:v>1.79031999E-3</c:v>
                </c:pt>
                <c:pt idx="24869">
                  <c:v>1.79039999E-3</c:v>
                </c:pt>
                <c:pt idx="24870">
                  <c:v>1.7904799899999999E-3</c:v>
                </c:pt>
                <c:pt idx="24871">
                  <c:v>1.7905599900000001E-3</c:v>
                </c:pt>
                <c:pt idx="24872">
                  <c:v>1.7906399900000001E-3</c:v>
                </c:pt>
                <c:pt idx="24873">
                  <c:v>1.79071999E-3</c:v>
                </c:pt>
                <c:pt idx="24874">
                  <c:v>1.79079999E-3</c:v>
                </c:pt>
                <c:pt idx="24875">
                  <c:v>1.7908799899999999E-3</c:v>
                </c:pt>
                <c:pt idx="24876">
                  <c:v>1.7909599899999999E-3</c:v>
                </c:pt>
                <c:pt idx="24877">
                  <c:v>1.7910399900000001E-3</c:v>
                </c:pt>
                <c:pt idx="24878">
                  <c:v>1.79111999E-3</c:v>
                </c:pt>
                <c:pt idx="24879">
                  <c:v>1.79119999E-3</c:v>
                </c:pt>
                <c:pt idx="24880">
                  <c:v>1.79127999E-3</c:v>
                </c:pt>
                <c:pt idx="24881">
                  <c:v>1.7913599899999999E-3</c:v>
                </c:pt>
                <c:pt idx="24882">
                  <c:v>1.7914399900000001E-3</c:v>
                </c:pt>
                <c:pt idx="24883">
                  <c:v>1.79151999E-3</c:v>
                </c:pt>
                <c:pt idx="24884">
                  <c:v>1.79159999E-3</c:v>
                </c:pt>
                <c:pt idx="24885">
                  <c:v>1.79167999E-3</c:v>
                </c:pt>
                <c:pt idx="24886">
                  <c:v>1.7917599899999999E-3</c:v>
                </c:pt>
                <c:pt idx="24887">
                  <c:v>1.7918399900000001E-3</c:v>
                </c:pt>
                <c:pt idx="24888">
                  <c:v>1.7919199900000001E-3</c:v>
                </c:pt>
                <c:pt idx="24889">
                  <c:v>1.79199999E-3</c:v>
                </c:pt>
                <c:pt idx="24890">
                  <c:v>1.79207999E-3</c:v>
                </c:pt>
                <c:pt idx="24891">
                  <c:v>1.7921599899999999E-3</c:v>
                </c:pt>
                <c:pt idx="24892">
                  <c:v>1.7922399900000001E-3</c:v>
                </c:pt>
                <c:pt idx="24893">
                  <c:v>1.7923199900000001E-3</c:v>
                </c:pt>
                <c:pt idx="24894">
                  <c:v>1.79239999E-3</c:v>
                </c:pt>
                <c:pt idx="24895">
                  <c:v>1.79247999E-3</c:v>
                </c:pt>
                <c:pt idx="24896">
                  <c:v>1.7925599899999999E-3</c:v>
                </c:pt>
                <c:pt idx="24897">
                  <c:v>1.7926399899999999E-3</c:v>
                </c:pt>
                <c:pt idx="24898">
                  <c:v>1.7927199900000001E-3</c:v>
                </c:pt>
                <c:pt idx="24899">
                  <c:v>1.79279999E-3</c:v>
                </c:pt>
                <c:pt idx="24900">
                  <c:v>1.79287999E-3</c:v>
                </c:pt>
                <c:pt idx="24901">
                  <c:v>1.7929599899999999E-3</c:v>
                </c:pt>
                <c:pt idx="24902">
                  <c:v>1.7930399899999999E-3</c:v>
                </c:pt>
                <c:pt idx="24903">
                  <c:v>1.7931199900000001E-3</c:v>
                </c:pt>
                <c:pt idx="24904">
                  <c:v>1.79319999E-3</c:v>
                </c:pt>
                <c:pt idx="24905">
                  <c:v>1.79327999E-3</c:v>
                </c:pt>
                <c:pt idx="24906">
                  <c:v>1.79335999E-3</c:v>
                </c:pt>
                <c:pt idx="24907">
                  <c:v>1.7934399899999999E-3</c:v>
                </c:pt>
                <c:pt idx="24908">
                  <c:v>1.7935199900000001E-3</c:v>
                </c:pt>
                <c:pt idx="24909">
                  <c:v>1.7935999900000001E-3</c:v>
                </c:pt>
                <c:pt idx="24910">
                  <c:v>1.79367999E-3</c:v>
                </c:pt>
                <c:pt idx="24911">
                  <c:v>1.79375999E-3</c:v>
                </c:pt>
                <c:pt idx="24912">
                  <c:v>1.7938399899999999E-3</c:v>
                </c:pt>
                <c:pt idx="24913">
                  <c:v>1.7939199900000001E-3</c:v>
                </c:pt>
                <c:pt idx="24914">
                  <c:v>1.7939999900000001E-3</c:v>
                </c:pt>
                <c:pt idx="24915">
                  <c:v>1.79407999E-3</c:v>
                </c:pt>
                <c:pt idx="24916">
                  <c:v>1.79415999E-3</c:v>
                </c:pt>
                <c:pt idx="24917">
                  <c:v>1.7942399899999999E-3</c:v>
                </c:pt>
                <c:pt idx="24918">
                  <c:v>1.7943199899999999E-3</c:v>
                </c:pt>
                <c:pt idx="24919">
                  <c:v>1.7943999900000001E-3</c:v>
                </c:pt>
                <c:pt idx="24920">
                  <c:v>1.79447999E-3</c:v>
                </c:pt>
                <c:pt idx="24921">
                  <c:v>1.79455999E-3</c:v>
                </c:pt>
                <c:pt idx="24922">
                  <c:v>1.7946399899999999E-3</c:v>
                </c:pt>
                <c:pt idx="24923">
                  <c:v>1.7947199899999999E-3</c:v>
                </c:pt>
                <c:pt idx="24924">
                  <c:v>1.7947999900000001E-3</c:v>
                </c:pt>
                <c:pt idx="24925">
                  <c:v>1.79487999E-3</c:v>
                </c:pt>
                <c:pt idx="24926">
                  <c:v>1.79495999E-3</c:v>
                </c:pt>
                <c:pt idx="24927">
                  <c:v>1.79503999E-3</c:v>
                </c:pt>
                <c:pt idx="24928">
                  <c:v>1.7951199899999999E-3</c:v>
                </c:pt>
                <c:pt idx="24929">
                  <c:v>1.7951999900000001E-3</c:v>
                </c:pt>
                <c:pt idx="24930">
                  <c:v>1.79527999E-3</c:v>
                </c:pt>
                <c:pt idx="24931">
                  <c:v>1.79535999E-3</c:v>
                </c:pt>
                <c:pt idx="24932">
                  <c:v>1.79543999E-3</c:v>
                </c:pt>
                <c:pt idx="24933">
                  <c:v>1.7955199899999999E-3</c:v>
                </c:pt>
                <c:pt idx="24934">
                  <c:v>1.7955999900000001E-3</c:v>
                </c:pt>
                <c:pt idx="24935">
                  <c:v>1.7956799900000001E-3</c:v>
                </c:pt>
                <c:pt idx="24936">
                  <c:v>1.79575999E-3</c:v>
                </c:pt>
                <c:pt idx="24937">
                  <c:v>1.79583999E-3</c:v>
                </c:pt>
                <c:pt idx="24938">
                  <c:v>1.7959199899999999E-3</c:v>
                </c:pt>
                <c:pt idx="24939">
                  <c:v>1.7959999899999999E-3</c:v>
                </c:pt>
                <c:pt idx="24940">
                  <c:v>1.7960799900000001E-3</c:v>
                </c:pt>
                <c:pt idx="24941">
                  <c:v>1.79615999E-3</c:v>
                </c:pt>
                <c:pt idx="24942">
                  <c:v>1.79623999E-3</c:v>
                </c:pt>
                <c:pt idx="24943">
                  <c:v>1.7963199899999999E-3</c:v>
                </c:pt>
                <c:pt idx="24944">
                  <c:v>1.7963999899999999E-3</c:v>
                </c:pt>
                <c:pt idx="24945">
                  <c:v>1.7964799900000001E-3</c:v>
                </c:pt>
                <c:pt idx="24946">
                  <c:v>1.79655999E-3</c:v>
                </c:pt>
                <c:pt idx="24947">
                  <c:v>1.79663999E-3</c:v>
                </c:pt>
                <c:pt idx="24948">
                  <c:v>1.79671999E-3</c:v>
                </c:pt>
                <c:pt idx="24949">
                  <c:v>1.7967999899999999E-3</c:v>
                </c:pt>
                <c:pt idx="24950">
                  <c:v>1.7968799900000001E-3</c:v>
                </c:pt>
                <c:pt idx="24951">
                  <c:v>1.79695999E-3</c:v>
                </c:pt>
                <c:pt idx="24952">
                  <c:v>1.79703999E-3</c:v>
                </c:pt>
                <c:pt idx="24953">
                  <c:v>1.79711999E-3</c:v>
                </c:pt>
                <c:pt idx="24954">
                  <c:v>1.7971999899999999E-3</c:v>
                </c:pt>
                <c:pt idx="24955">
                  <c:v>1.7972799900000001E-3</c:v>
                </c:pt>
                <c:pt idx="24956">
                  <c:v>1.7973599900000001E-3</c:v>
                </c:pt>
                <c:pt idx="24957">
                  <c:v>1.79743999E-3</c:v>
                </c:pt>
                <c:pt idx="24958">
                  <c:v>1.79751999E-3</c:v>
                </c:pt>
                <c:pt idx="24959">
                  <c:v>1.7975999899999999E-3</c:v>
                </c:pt>
                <c:pt idx="24960">
                  <c:v>1.7976799900000001E-3</c:v>
                </c:pt>
                <c:pt idx="24961">
                  <c:v>1.7977599900000001E-3</c:v>
                </c:pt>
                <c:pt idx="24962">
                  <c:v>1.79783999E-3</c:v>
                </c:pt>
                <c:pt idx="24963">
                  <c:v>1.79791999E-3</c:v>
                </c:pt>
                <c:pt idx="24964">
                  <c:v>1.7979999899999999E-3</c:v>
                </c:pt>
                <c:pt idx="24965">
                  <c:v>1.7980799899999999E-3</c:v>
                </c:pt>
                <c:pt idx="24966">
                  <c:v>1.7981599900000001E-3</c:v>
                </c:pt>
                <c:pt idx="24967">
                  <c:v>1.79823999E-3</c:v>
                </c:pt>
                <c:pt idx="24968">
                  <c:v>1.79831999E-3</c:v>
                </c:pt>
                <c:pt idx="24969">
                  <c:v>1.79839999E-3</c:v>
                </c:pt>
                <c:pt idx="24970">
                  <c:v>1.7984799899999999E-3</c:v>
                </c:pt>
                <c:pt idx="24971">
                  <c:v>1.7985599900000001E-3</c:v>
                </c:pt>
                <c:pt idx="24972">
                  <c:v>1.79863999E-3</c:v>
                </c:pt>
                <c:pt idx="24973">
                  <c:v>1.79871999E-3</c:v>
                </c:pt>
                <c:pt idx="24974">
                  <c:v>1.79879999E-3</c:v>
                </c:pt>
                <c:pt idx="24975">
                  <c:v>1.7988799899999999E-3</c:v>
                </c:pt>
                <c:pt idx="24976">
                  <c:v>1.7989599900000001E-3</c:v>
                </c:pt>
                <c:pt idx="24977">
                  <c:v>1.7990399900000001E-3</c:v>
                </c:pt>
                <c:pt idx="24978">
                  <c:v>1.79911999E-3</c:v>
                </c:pt>
                <c:pt idx="24979">
                  <c:v>1.79919999E-3</c:v>
                </c:pt>
                <c:pt idx="24980">
                  <c:v>1.7992799899999999E-3</c:v>
                </c:pt>
                <c:pt idx="24981">
                  <c:v>1.7993599900000001E-3</c:v>
                </c:pt>
                <c:pt idx="24982">
                  <c:v>1.7994399900000001E-3</c:v>
                </c:pt>
                <c:pt idx="24983">
                  <c:v>1.79951999E-3</c:v>
                </c:pt>
                <c:pt idx="24984">
                  <c:v>1.79959999E-3</c:v>
                </c:pt>
                <c:pt idx="24985">
                  <c:v>1.7996799899999999E-3</c:v>
                </c:pt>
                <c:pt idx="24986">
                  <c:v>1.7997599899999999E-3</c:v>
                </c:pt>
                <c:pt idx="24987">
                  <c:v>1.7998399900000001E-3</c:v>
                </c:pt>
                <c:pt idx="24988">
                  <c:v>1.79991999E-3</c:v>
                </c:pt>
                <c:pt idx="24989">
                  <c:v>1.79999999E-3</c:v>
                </c:pt>
                <c:pt idx="24990">
                  <c:v>1.8000799899999999E-3</c:v>
                </c:pt>
                <c:pt idx="24991">
                  <c:v>1.8001599899999999E-3</c:v>
                </c:pt>
                <c:pt idx="24992">
                  <c:v>1.8002399900000001E-3</c:v>
                </c:pt>
                <c:pt idx="24993">
                  <c:v>1.80031999E-3</c:v>
                </c:pt>
                <c:pt idx="24994">
                  <c:v>1.80039999E-3</c:v>
                </c:pt>
                <c:pt idx="24995">
                  <c:v>1.80047999E-3</c:v>
                </c:pt>
                <c:pt idx="24996">
                  <c:v>1.8005599899999999E-3</c:v>
                </c:pt>
                <c:pt idx="24997">
                  <c:v>1.8006399900000001E-3</c:v>
                </c:pt>
                <c:pt idx="24998">
                  <c:v>1.8007199900000001E-3</c:v>
                </c:pt>
              </c:numCache>
            </c:numRef>
          </c:xVal>
          <c:yVal>
            <c:numRef>
              <c:f>'Lam bus ripple data'!$K$2:$K$25001</c:f>
              <c:numCache>
                <c:formatCode>General</c:formatCode>
                <c:ptCount val="25000"/>
                <c:pt idx="0">
                  <c:v>2070.3910000000001</c:v>
                </c:pt>
                <c:pt idx="1">
                  <c:v>2072.578</c:v>
                </c:pt>
                <c:pt idx="2">
                  <c:v>2070.3910000000001</c:v>
                </c:pt>
                <c:pt idx="3">
                  <c:v>2070</c:v>
                </c:pt>
                <c:pt idx="4">
                  <c:v>2070.7809999999999</c:v>
                </c:pt>
                <c:pt idx="5">
                  <c:v>2073.203</c:v>
                </c:pt>
                <c:pt idx="6">
                  <c:v>2072.3440000000001</c:v>
                </c:pt>
                <c:pt idx="7">
                  <c:v>2067.9690000000001</c:v>
                </c:pt>
                <c:pt idx="8">
                  <c:v>2070.1559999999999</c:v>
                </c:pt>
                <c:pt idx="9">
                  <c:v>2069.5309999999999</c:v>
                </c:pt>
                <c:pt idx="10">
                  <c:v>2072.578</c:v>
                </c:pt>
                <c:pt idx="11">
                  <c:v>2071.4059999999999</c:v>
                </c:pt>
                <c:pt idx="12">
                  <c:v>2071.797</c:v>
                </c:pt>
                <c:pt idx="13">
                  <c:v>2071.797</c:v>
                </c:pt>
                <c:pt idx="14">
                  <c:v>2073.3589999999999</c:v>
                </c:pt>
                <c:pt idx="15">
                  <c:v>2071.797</c:v>
                </c:pt>
                <c:pt idx="16">
                  <c:v>2068.9839999999999</c:v>
                </c:pt>
                <c:pt idx="17">
                  <c:v>2069.7660000000001</c:v>
                </c:pt>
                <c:pt idx="18">
                  <c:v>2071.4059999999999</c:v>
                </c:pt>
                <c:pt idx="19">
                  <c:v>2072.7339999999999</c:v>
                </c:pt>
                <c:pt idx="20">
                  <c:v>2068.3589999999999</c:v>
                </c:pt>
                <c:pt idx="21">
                  <c:v>2070.547</c:v>
                </c:pt>
                <c:pt idx="22">
                  <c:v>2070.9369999999999</c:v>
                </c:pt>
                <c:pt idx="23">
                  <c:v>2071.4059999999999</c:v>
                </c:pt>
                <c:pt idx="24">
                  <c:v>2069.1410000000001</c:v>
                </c:pt>
                <c:pt idx="25">
                  <c:v>2070</c:v>
                </c:pt>
                <c:pt idx="26">
                  <c:v>2071.172</c:v>
                </c:pt>
                <c:pt idx="27">
                  <c:v>2069.7660000000001</c:v>
                </c:pt>
                <c:pt idx="28">
                  <c:v>2070.9369999999999</c:v>
                </c:pt>
                <c:pt idx="29">
                  <c:v>2071.4059999999999</c:v>
                </c:pt>
                <c:pt idx="30">
                  <c:v>2070.9369999999999</c:v>
                </c:pt>
                <c:pt idx="31">
                  <c:v>2072.1869999999999</c:v>
                </c:pt>
                <c:pt idx="32">
                  <c:v>2069.5309999999999</c:v>
                </c:pt>
                <c:pt idx="33">
                  <c:v>2070</c:v>
                </c:pt>
                <c:pt idx="34">
                  <c:v>2069.7660000000001</c:v>
                </c:pt>
                <c:pt idx="35">
                  <c:v>2071.172</c:v>
                </c:pt>
                <c:pt idx="36">
                  <c:v>2071.5619999999999</c:v>
                </c:pt>
                <c:pt idx="37">
                  <c:v>2071.5619999999999</c:v>
                </c:pt>
                <c:pt idx="38">
                  <c:v>2073.203</c:v>
                </c:pt>
                <c:pt idx="39">
                  <c:v>2070.547</c:v>
                </c:pt>
                <c:pt idx="40">
                  <c:v>2069.5309999999999</c:v>
                </c:pt>
                <c:pt idx="41">
                  <c:v>2070.9369999999999</c:v>
                </c:pt>
                <c:pt idx="42">
                  <c:v>2069.1410000000001</c:v>
                </c:pt>
                <c:pt idx="43">
                  <c:v>2070.3910000000001</c:v>
                </c:pt>
                <c:pt idx="44">
                  <c:v>2072.9690000000001</c:v>
                </c:pt>
                <c:pt idx="45">
                  <c:v>2072.1869999999999</c:v>
                </c:pt>
                <c:pt idx="46">
                  <c:v>2068.9839999999999</c:v>
                </c:pt>
                <c:pt idx="47">
                  <c:v>2070.9369999999999</c:v>
                </c:pt>
                <c:pt idx="48">
                  <c:v>2072.7339999999999</c:v>
                </c:pt>
                <c:pt idx="49">
                  <c:v>2070.9369999999999</c:v>
                </c:pt>
                <c:pt idx="50">
                  <c:v>2071.172</c:v>
                </c:pt>
                <c:pt idx="51">
                  <c:v>2071.4059999999999</c:v>
                </c:pt>
                <c:pt idx="52">
                  <c:v>2068.9839999999999</c:v>
                </c:pt>
                <c:pt idx="53">
                  <c:v>2070</c:v>
                </c:pt>
                <c:pt idx="54">
                  <c:v>2071.4059999999999</c:v>
                </c:pt>
                <c:pt idx="55">
                  <c:v>2070</c:v>
                </c:pt>
                <c:pt idx="56">
                  <c:v>2070.3910000000001</c:v>
                </c:pt>
                <c:pt idx="57">
                  <c:v>2070.3910000000001</c:v>
                </c:pt>
                <c:pt idx="58">
                  <c:v>2072.578</c:v>
                </c:pt>
                <c:pt idx="59">
                  <c:v>2070</c:v>
                </c:pt>
                <c:pt idx="60">
                  <c:v>2070.7809999999999</c:v>
                </c:pt>
                <c:pt idx="61">
                  <c:v>2071.4059999999999</c:v>
                </c:pt>
                <c:pt idx="62">
                  <c:v>2070</c:v>
                </c:pt>
                <c:pt idx="63">
                  <c:v>2072.1869999999999</c:v>
                </c:pt>
                <c:pt idx="64">
                  <c:v>2071.953</c:v>
                </c:pt>
                <c:pt idx="65">
                  <c:v>2070.9369999999999</c:v>
                </c:pt>
                <c:pt idx="66">
                  <c:v>2070.3910000000001</c:v>
                </c:pt>
                <c:pt idx="67">
                  <c:v>2071.797</c:v>
                </c:pt>
                <c:pt idx="68">
                  <c:v>2071.5619999999999</c:v>
                </c:pt>
                <c:pt idx="69">
                  <c:v>2070.547</c:v>
                </c:pt>
                <c:pt idx="70">
                  <c:v>2070.547</c:v>
                </c:pt>
                <c:pt idx="71">
                  <c:v>2070</c:v>
                </c:pt>
                <c:pt idx="72">
                  <c:v>2071.172</c:v>
                </c:pt>
                <c:pt idx="73">
                  <c:v>2068.5940000000001</c:v>
                </c:pt>
                <c:pt idx="74">
                  <c:v>2070.547</c:v>
                </c:pt>
                <c:pt idx="75">
                  <c:v>2070.9369999999999</c:v>
                </c:pt>
                <c:pt idx="76">
                  <c:v>2070.1559999999999</c:v>
                </c:pt>
                <c:pt idx="77">
                  <c:v>2070.9369999999999</c:v>
                </c:pt>
                <c:pt idx="78">
                  <c:v>2070.547</c:v>
                </c:pt>
                <c:pt idx="79">
                  <c:v>2071.172</c:v>
                </c:pt>
                <c:pt idx="80">
                  <c:v>2069.5309999999999</c:v>
                </c:pt>
                <c:pt idx="81">
                  <c:v>2070.3910000000001</c:v>
                </c:pt>
                <c:pt idx="82">
                  <c:v>2072.3440000000001</c:v>
                </c:pt>
                <c:pt idx="83">
                  <c:v>2070.3910000000001</c:v>
                </c:pt>
                <c:pt idx="84">
                  <c:v>2070.7809999999999</c:v>
                </c:pt>
                <c:pt idx="85">
                  <c:v>2071.953</c:v>
                </c:pt>
                <c:pt idx="86">
                  <c:v>2071.953</c:v>
                </c:pt>
                <c:pt idx="87">
                  <c:v>2068.9839999999999</c:v>
                </c:pt>
                <c:pt idx="88">
                  <c:v>2070</c:v>
                </c:pt>
                <c:pt idx="89">
                  <c:v>2070.1559999999999</c:v>
                </c:pt>
                <c:pt idx="90">
                  <c:v>2070.1559999999999</c:v>
                </c:pt>
                <c:pt idx="91">
                  <c:v>2070</c:v>
                </c:pt>
                <c:pt idx="92">
                  <c:v>2070.1559999999999</c:v>
                </c:pt>
                <c:pt idx="93">
                  <c:v>2071.953</c:v>
                </c:pt>
                <c:pt idx="94">
                  <c:v>2071.5619999999999</c:v>
                </c:pt>
                <c:pt idx="95">
                  <c:v>2071.4059999999999</c:v>
                </c:pt>
                <c:pt idx="96">
                  <c:v>2070.3910000000001</c:v>
                </c:pt>
                <c:pt idx="97">
                  <c:v>2069.375</c:v>
                </c:pt>
                <c:pt idx="98">
                  <c:v>2070</c:v>
                </c:pt>
                <c:pt idx="99">
                  <c:v>2070.3910000000001</c:v>
                </c:pt>
                <c:pt idx="100">
                  <c:v>2069.5309999999999</c:v>
                </c:pt>
                <c:pt idx="101">
                  <c:v>2069.375</c:v>
                </c:pt>
                <c:pt idx="102">
                  <c:v>2072.7339999999999</c:v>
                </c:pt>
                <c:pt idx="103">
                  <c:v>2070.7809999999999</c:v>
                </c:pt>
                <c:pt idx="104">
                  <c:v>2073.3589999999999</c:v>
                </c:pt>
                <c:pt idx="105">
                  <c:v>2069.1410000000001</c:v>
                </c:pt>
                <c:pt idx="106">
                  <c:v>2071.172</c:v>
                </c:pt>
                <c:pt idx="107">
                  <c:v>2072.1869999999999</c:v>
                </c:pt>
                <c:pt idx="108">
                  <c:v>2072.7339999999999</c:v>
                </c:pt>
                <c:pt idx="109">
                  <c:v>2070</c:v>
                </c:pt>
                <c:pt idx="110">
                  <c:v>2070.3910000000001</c:v>
                </c:pt>
                <c:pt idx="111">
                  <c:v>2072.3440000000001</c:v>
                </c:pt>
                <c:pt idx="112">
                  <c:v>2073.5940000000001</c:v>
                </c:pt>
                <c:pt idx="113">
                  <c:v>2070.1559999999999</c:v>
                </c:pt>
                <c:pt idx="114">
                  <c:v>2070.3910000000001</c:v>
                </c:pt>
                <c:pt idx="115">
                  <c:v>2072.578</c:v>
                </c:pt>
                <c:pt idx="116">
                  <c:v>2071.4059999999999</c:v>
                </c:pt>
                <c:pt idx="117">
                  <c:v>2071.797</c:v>
                </c:pt>
                <c:pt idx="118">
                  <c:v>2069.7660000000001</c:v>
                </c:pt>
                <c:pt idx="119">
                  <c:v>2072.3440000000001</c:v>
                </c:pt>
                <c:pt idx="120">
                  <c:v>2073.203</c:v>
                </c:pt>
                <c:pt idx="121">
                  <c:v>2072.9690000000001</c:v>
                </c:pt>
                <c:pt idx="122">
                  <c:v>2071.797</c:v>
                </c:pt>
                <c:pt idx="123">
                  <c:v>2070.1559999999999</c:v>
                </c:pt>
                <c:pt idx="124">
                  <c:v>2073.3589999999999</c:v>
                </c:pt>
                <c:pt idx="125">
                  <c:v>2072.1869999999999</c:v>
                </c:pt>
                <c:pt idx="126">
                  <c:v>2068.203</c:v>
                </c:pt>
                <c:pt idx="127">
                  <c:v>2070</c:v>
                </c:pt>
                <c:pt idx="128">
                  <c:v>2069.1410000000001</c:v>
                </c:pt>
                <c:pt idx="129">
                  <c:v>2071.953</c:v>
                </c:pt>
                <c:pt idx="130">
                  <c:v>2071.172</c:v>
                </c:pt>
                <c:pt idx="131">
                  <c:v>2072.578</c:v>
                </c:pt>
                <c:pt idx="132">
                  <c:v>2070.3910000000001</c:v>
                </c:pt>
                <c:pt idx="133">
                  <c:v>2071.797</c:v>
                </c:pt>
                <c:pt idx="134">
                  <c:v>2070.3910000000001</c:v>
                </c:pt>
                <c:pt idx="135">
                  <c:v>2072.578</c:v>
                </c:pt>
                <c:pt idx="136">
                  <c:v>2069.7660000000001</c:v>
                </c:pt>
                <c:pt idx="137">
                  <c:v>2069.5309999999999</c:v>
                </c:pt>
                <c:pt idx="138">
                  <c:v>2070.7809999999999</c:v>
                </c:pt>
                <c:pt idx="139">
                  <c:v>2071.953</c:v>
                </c:pt>
                <c:pt idx="140">
                  <c:v>2070.547</c:v>
                </c:pt>
                <c:pt idx="141">
                  <c:v>2070</c:v>
                </c:pt>
                <c:pt idx="142">
                  <c:v>2069.5309999999999</c:v>
                </c:pt>
                <c:pt idx="143">
                  <c:v>2071.953</c:v>
                </c:pt>
                <c:pt idx="144">
                  <c:v>2068.9839999999999</c:v>
                </c:pt>
                <c:pt idx="145">
                  <c:v>2070.3910000000001</c:v>
                </c:pt>
                <c:pt idx="146">
                  <c:v>2072.1869999999999</c:v>
                </c:pt>
                <c:pt idx="147">
                  <c:v>2069.1410000000001</c:v>
                </c:pt>
                <c:pt idx="148">
                  <c:v>2072.3440000000001</c:v>
                </c:pt>
                <c:pt idx="149">
                  <c:v>2071.172</c:v>
                </c:pt>
                <c:pt idx="150">
                  <c:v>2072.9690000000001</c:v>
                </c:pt>
                <c:pt idx="151">
                  <c:v>2069.375</c:v>
                </c:pt>
                <c:pt idx="152">
                  <c:v>2071.4059999999999</c:v>
                </c:pt>
                <c:pt idx="153">
                  <c:v>2071.797</c:v>
                </c:pt>
                <c:pt idx="154">
                  <c:v>2071.4059999999999</c:v>
                </c:pt>
                <c:pt idx="155">
                  <c:v>2068.9839999999999</c:v>
                </c:pt>
                <c:pt idx="156">
                  <c:v>2071.172</c:v>
                </c:pt>
                <c:pt idx="157">
                  <c:v>2069.5309999999999</c:v>
                </c:pt>
                <c:pt idx="158">
                  <c:v>2071.4059999999999</c:v>
                </c:pt>
                <c:pt idx="159">
                  <c:v>2070.3910000000001</c:v>
                </c:pt>
                <c:pt idx="160">
                  <c:v>2069.1410000000001</c:v>
                </c:pt>
                <c:pt idx="161">
                  <c:v>2071.5619999999999</c:v>
                </c:pt>
                <c:pt idx="162">
                  <c:v>2073.75</c:v>
                </c:pt>
                <c:pt idx="163">
                  <c:v>2071.953</c:v>
                </c:pt>
                <c:pt idx="164">
                  <c:v>2070.3910000000001</c:v>
                </c:pt>
                <c:pt idx="165">
                  <c:v>2069.375</c:v>
                </c:pt>
                <c:pt idx="166">
                  <c:v>2070.9369999999999</c:v>
                </c:pt>
                <c:pt idx="167">
                  <c:v>2070.1559999999999</c:v>
                </c:pt>
                <c:pt idx="168">
                  <c:v>2071.4059999999999</c:v>
                </c:pt>
                <c:pt idx="169">
                  <c:v>2072.578</c:v>
                </c:pt>
                <c:pt idx="170">
                  <c:v>2070.547</c:v>
                </c:pt>
                <c:pt idx="171">
                  <c:v>2072.3440000000001</c:v>
                </c:pt>
                <c:pt idx="172">
                  <c:v>2070.547</c:v>
                </c:pt>
                <c:pt idx="173">
                  <c:v>2072.3440000000001</c:v>
                </c:pt>
                <c:pt idx="174">
                  <c:v>2071.5619999999999</c:v>
                </c:pt>
                <c:pt idx="175">
                  <c:v>2074.375</c:v>
                </c:pt>
                <c:pt idx="176">
                  <c:v>2070.1559999999999</c:v>
                </c:pt>
                <c:pt idx="177">
                  <c:v>2070.547</c:v>
                </c:pt>
                <c:pt idx="178">
                  <c:v>2070.7809999999999</c:v>
                </c:pt>
                <c:pt idx="179">
                  <c:v>2071.953</c:v>
                </c:pt>
                <c:pt idx="180">
                  <c:v>2072.1869999999999</c:v>
                </c:pt>
                <c:pt idx="181">
                  <c:v>2069.375</c:v>
                </c:pt>
                <c:pt idx="182">
                  <c:v>2071.5619999999999</c:v>
                </c:pt>
                <c:pt idx="183">
                  <c:v>2070.9369999999999</c:v>
                </c:pt>
                <c:pt idx="184">
                  <c:v>2071.172</c:v>
                </c:pt>
                <c:pt idx="185">
                  <c:v>2070.9369999999999</c:v>
                </c:pt>
                <c:pt idx="186">
                  <c:v>2069.375</c:v>
                </c:pt>
                <c:pt idx="187">
                  <c:v>2073.203</c:v>
                </c:pt>
                <c:pt idx="188">
                  <c:v>2069.7660000000001</c:v>
                </c:pt>
                <c:pt idx="189">
                  <c:v>2072.578</c:v>
                </c:pt>
                <c:pt idx="190">
                  <c:v>2070.7809999999999</c:v>
                </c:pt>
                <c:pt idx="191">
                  <c:v>2068.75</c:v>
                </c:pt>
                <c:pt idx="192">
                  <c:v>2070</c:v>
                </c:pt>
                <c:pt idx="193">
                  <c:v>2071.797</c:v>
                </c:pt>
                <c:pt idx="194">
                  <c:v>2070</c:v>
                </c:pt>
                <c:pt idx="195">
                  <c:v>2069.7660000000001</c:v>
                </c:pt>
                <c:pt idx="196">
                  <c:v>2071.172</c:v>
                </c:pt>
                <c:pt idx="197">
                  <c:v>2070.7809999999999</c:v>
                </c:pt>
                <c:pt idx="198">
                  <c:v>2071.797</c:v>
                </c:pt>
                <c:pt idx="199">
                  <c:v>2072.578</c:v>
                </c:pt>
                <c:pt idx="200">
                  <c:v>2071.172</c:v>
                </c:pt>
                <c:pt idx="201">
                  <c:v>2070.3910000000001</c:v>
                </c:pt>
                <c:pt idx="202">
                  <c:v>2070.1559999999999</c:v>
                </c:pt>
                <c:pt idx="203">
                  <c:v>2069.7660000000001</c:v>
                </c:pt>
                <c:pt idx="204">
                  <c:v>2069.375</c:v>
                </c:pt>
                <c:pt idx="205">
                  <c:v>2071.5619999999999</c:v>
                </c:pt>
                <c:pt idx="206">
                  <c:v>2071.5619999999999</c:v>
                </c:pt>
                <c:pt idx="207">
                  <c:v>2071.5619999999999</c:v>
                </c:pt>
                <c:pt idx="208">
                  <c:v>2071.4059999999999</c:v>
                </c:pt>
                <c:pt idx="209">
                  <c:v>2071.797</c:v>
                </c:pt>
                <c:pt idx="210">
                  <c:v>2072.7339999999999</c:v>
                </c:pt>
                <c:pt idx="211">
                  <c:v>2070.7809999999999</c:v>
                </c:pt>
                <c:pt idx="212">
                  <c:v>2071.953</c:v>
                </c:pt>
                <c:pt idx="213">
                  <c:v>2072.7339999999999</c:v>
                </c:pt>
                <c:pt idx="214">
                  <c:v>2070.547</c:v>
                </c:pt>
                <c:pt idx="215">
                  <c:v>2072.7339999999999</c:v>
                </c:pt>
                <c:pt idx="216">
                  <c:v>2071.172</c:v>
                </c:pt>
                <c:pt idx="217">
                  <c:v>2072.1869999999999</c:v>
                </c:pt>
                <c:pt idx="218">
                  <c:v>2069.7660000000001</c:v>
                </c:pt>
                <c:pt idx="219">
                  <c:v>2073.3589999999999</c:v>
                </c:pt>
                <c:pt idx="220">
                  <c:v>2070.3910000000001</c:v>
                </c:pt>
                <c:pt idx="221">
                  <c:v>2068.5940000000001</c:v>
                </c:pt>
                <c:pt idx="222">
                  <c:v>2071.172</c:v>
                </c:pt>
                <c:pt idx="223">
                  <c:v>2070.1559999999999</c:v>
                </c:pt>
                <c:pt idx="224">
                  <c:v>2072.7339999999999</c:v>
                </c:pt>
                <c:pt idx="225">
                  <c:v>2071.172</c:v>
                </c:pt>
                <c:pt idx="226">
                  <c:v>2069.5309999999999</c:v>
                </c:pt>
                <c:pt idx="227">
                  <c:v>2070.7809999999999</c:v>
                </c:pt>
                <c:pt idx="228">
                  <c:v>2070.9369999999999</c:v>
                </c:pt>
                <c:pt idx="229">
                  <c:v>2070.547</c:v>
                </c:pt>
                <c:pt idx="230">
                  <c:v>2069.1410000000001</c:v>
                </c:pt>
                <c:pt idx="231">
                  <c:v>2070.547</c:v>
                </c:pt>
                <c:pt idx="232">
                  <c:v>2072.1869999999999</c:v>
                </c:pt>
                <c:pt idx="233">
                  <c:v>2070.3910000000001</c:v>
                </c:pt>
                <c:pt idx="234">
                  <c:v>2071.797</c:v>
                </c:pt>
                <c:pt idx="235">
                  <c:v>2068.9839999999999</c:v>
                </c:pt>
                <c:pt idx="236">
                  <c:v>2070.3910000000001</c:v>
                </c:pt>
                <c:pt idx="237">
                  <c:v>2067.9690000000001</c:v>
                </c:pt>
                <c:pt idx="238">
                  <c:v>2071.797</c:v>
                </c:pt>
                <c:pt idx="239">
                  <c:v>2071.4059999999999</c:v>
                </c:pt>
                <c:pt idx="240">
                  <c:v>2070.547</c:v>
                </c:pt>
                <c:pt idx="241">
                  <c:v>2073.5940000000001</c:v>
                </c:pt>
                <c:pt idx="242">
                  <c:v>2072.9690000000001</c:v>
                </c:pt>
                <c:pt idx="243">
                  <c:v>2070.7809999999999</c:v>
                </c:pt>
                <c:pt idx="244">
                  <c:v>2069.7660000000001</c:v>
                </c:pt>
                <c:pt idx="245">
                  <c:v>2070.7809999999999</c:v>
                </c:pt>
                <c:pt idx="246">
                  <c:v>2068.3589999999999</c:v>
                </c:pt>
                <c:pt idx="247">
                  <c:v>2070.547</c:v>
                </c:pt>
                <c:pt idx="248">
                  <c:v>2072.578</c:v>
                </c:pt>
                <c:pt idx="249">
                  <c:v>2070</c:v>
                </c:pt>
                <c:pt idx="250">
                  <c:v>2071.5619999999999</c:v>
                </c:pt>
                <c:pt idx="251">
                  <c:v>2072.9690000000001</c:v>
                </c:pt>
                <c:pt idx="252">
                  <c:v>2070.3910000000001</c:v>
                </c:pt>
                <c:pt idx="253">
                  <c:v>2070.7809999999999</c:v>
                </c:pt>
                <c:pt idx="254">
                  <c:v>2070.9369999999999</c:v>
                </c:pt>
                <c:pt idx="255">
                  <c:v>2073.75</c:v>
                </c:pt>
                <c:pt idx="256">
                  <c:v>2070.3910000000001</c:v>
                </c:pt>
                <c:pt idx="257">
                  <c:v>2071.953</c:v>
                </c:pt>
                <c:pt idx="258">
                  <c:v>2071.797</c:v>
                </c:pt>
                <c:pt idx="259">
                  <c:v>2071.172</c:v>
                </c:pt>
                <c:pt idx="260">
                  <c:v>2070.9369999999999</c:v>
                </c:pt>
                <c:pt idx="261">
                  <c:v>2070.3910000000001</c:v>
                </c:pt>
                <c:pt idx="262">
                  <c:v>2071.172</c:v>
                </c:pt>
                <c:pt idx="263">
                  <c:v>2072.3440000000001</c:v>
                </c:pt>
                <c:pt idx="264">
                  <c:v>2071.797</c:v>
                </c:pt>
                <c:pt idx="265">
                  <c:v>2069.5309999999999</c:v>
                </c:pt>
                <c:pt idx="266">
                  <c:v>2070.547</c:v>
                </c:pt>
                <c:pt idx="267">
                  <c:v>2070</c:v>
                </c:pt>
                <c:pt idx="268">
                  <c:v>2071.4059999999999</c:v>
                </c:pt>
                <c:pt idx="269">
                  <c:v>2069.5309999999999</c:v>
                </c:pt>
                <c:pt idx="270">
                  <c:v>2071.953</c:v>
                </c:pt>
                <c:pt idx="271">
                  <c:v>2070.1559999999999</c:v>
                </c:pt>
                <c:pt idx="272">
                  <c:v>2070.7809999999999</c:v>
                </c:pt>
                <c:pt idx="273">
                  <c:v>2071.4059999999999</c:v>
                </c:pt>
                <c:pt idx="274">
                  <c:v>2071.4059999999999</c:v>
                </c:pt>
                <c:pt idx="275">
                  <c:v>2068.9839999999999</c:v>
                </c:pt>
                <c:pt idx="276">
                  <c:v>2070.9369999999999</c:v>
                </c:pt>
                <c:pt idx="277">
                  <c:v>2069.375</c:v>
                </c:pt>
                <c:pt idx="278">
                  <c:v>2070.9369999999999</c:v>
                </c:pt>
                <c:pt idx="279">
                  <c:v>2070</c:v>
                </c:pt>
                <c:pt idx="280">
                  <c:v>2070.547</c:v>
                </c:pt>
                <c:pt idx="281">
                  <c:v>2069.7660000000001</c:v>
                </c:pt>
                <c:pt idx="282">
                  <c:v>2068.9839999999999</c:v>
                </c:pt>
                <c:pt idx="283">
                  <c:v>2070.7809999999999</c:v>
                </c:pt>
                <c:pt idx="284">
                  <c:v>2068.3589999999999</c:v>
                </c:pt>
                <c:pt idx="285">
                  <c:v>2071.797</c:v>
                </c:pt>
                <c:pt idx="286">
                  <c:v>2071.172</c:v>
                </c:pt>
                <c:pt idx="287">
                  <c:v>2070.1559999999999</c:v>
                </c:pt>
                <c:pt idx="288">
                  <c:v>2070.547</c:v>
                </c:pt>
                <c:pt idx="289">
                  <c:v>2069.1410000000001</c:v>
                </c:pt>
                <c:pt idx="290">
                  <c:v>2071.5619999999999</c:v>
                </c:pt>
                <c:pt idx="291">
                  <c:v>2070.3910000000001</c:v>
                </c:pt>
                <c:pt idx="292">
                  <c:v>2070.9369999999999</c:v>
                </c:pt>
                <c:pt idx="293">
                  <c:v>2071.797</c:v>
                </c:pt>
                <c:pt idx="294">
                  <c:v>2070.547</c:v>
                </c:pt>
                <c:pt idx="295">
                  <c:v>2069.7660000000001</c:v>
                </c:pt>
                <c:pt idx="296">
                  <c:v>2070.547</c:v>
                </c:pt>
                <c:pt idx="297">
                  <c:v>2068.5940000000001</c:v>
                </c:pt>
                <c:pt idx="298">
                  <c:v>2070.547</c:v>
                </c:pt>
                <c:pt idx="299">
                  <c:v>2069.375</c:v>
                </c:pt>
                <c:pt idx="300">
                  <c:v>2071.5619999999999</c:v>
                </c:pt>
                <c:pt idx="301">
                  <c:v>2068.5940000000001</c:v>
                </c:pt>
                <c:pt idx="302">
                  <c:v>2071.797</c:v>
                </c:pt>
                <c:pt idx="303">
                  <c:v>2070.9369999999999</c:v>
                </c:pt>
                <c:pt idx="304">
                  <c:v>2072.3440000000001</c:v>
                </c:pt>
                <c:pt idx="305">
                  <c:v>2070.1559999999999</c:v>
                </c:pt>
                <c:pt idx="306">
                  <c:v>2071.797</c:v>
                </c:pt>
                <c:pt idx="307">
                  <c:v>2070</c:v>
                </c:pt>
                <c:pt idx="308">
                  <c:v>2071.5619999999999</c:v>
                </c:pt>
                <c:pt idx="309">
                  <c:v>2070.9369999999999</c:v>
                </c:pt>
                <c:pt idx="310">
                  <c:v>2071.953</c:v>
                </c:pt>
                <c:pt idx="311">
                  <c:v>2070.9369999999999</c:v>
                </c:pt>
                <c:pt idx="312">
                  <c:v>2071.5619999999999</c:v>
                </c:pt>
                <c:pt idx="313">
                  <c:v>2072.7339999999999</c:v>
                </c:pt>
                <c:pt idx="314">
                  <c:v>2068.75</c:v>
                </c:pt>
                <c:pt idx="315">
                  <c:v>2072.578</c:v>
                </c:pt>
                <c:pt idx="316">
                  <c:v>2069.5309999999999</c:v>
                </c:pt>
                <c:pt idx="317">
                  <c:v>2071.4059999999999</c:v>
                </c:pt>
                <c:pt idx="318">
                  <c:v>2068.9839999999999</c:v>
                </c:pt>
                <c:pt idx="319">
                  <c:v>2069.7660000000001</c:v>
                </c:pt>
                <c:pt idx="320">
                  <c:v>2067.1869999999999</c:v>
                </c:pt>
                <c:pt idx="321">
                  <c:v>2068.75</c:v>
                </c:pt>
                <c:pt idx="322">
                  <c:v>2071.953</c:v>
                </c:pt>
                <c:pt idx="323">
                  <c:v>2071.797</c:v>
                </c:pt>
                <c:pt idx="324">
                  <c:v>2070.7809999999999</c:v>
                </c:pt>
                <c:pt idx="325">
                  <c:v>2071.5619999999999</c:v>
                </c:pt>
                <c:pt idx="326">
                  <c:v>2070.7809999999999</c:v>
                </c:pt>
                <c:pt idx="327">
                  <c:v>2071.953</c:v>
                </c:pt>
                <c:pt idx="328">
                  <c:v>2071.5619999999999</c:v>
                </c:pt>
                <c:pt idx="329">
                  <c:v>2071.4059999999999</c:v>
                </c:pt>
                <c:pt idx="330">
                  <c:v>2070.547</c:v>
                </c:pt>
                <c:pt idx="331">
                  <c:v>2069.7660000000001</c:v>
                </c:pt>
                <c:pt idx="332">
                  <c:v>2071.797</c:v>
                </c:pt>
                <c:pt idx="333">
                  <c:v>2070.1559999999999</c:v>
                </c:pt>
                <c:pt idx="334">
                  <c:v>2070.547</c:v>
                </c:pt>
                <c:pt idx="335">
                  <c:v>2070.1559999999999</c:v>
                </c:pt>
                <c:pt idx="336">
                  <c:v>2068.9839999999999</c:v>
                </c:pt>
                <c:pt idx="337">
                  <c:v>2069.375</c:v>
                </c:pt>
                <c:pt idx="338">
                  <c:v>2069.1410000000001</c:v>
                </c:pt>
                <c:pt idx="339">
                  <c:v>2069.7660000000001</c:v>
                </c:pt>
                <c:pt idx="340">
                  <c:v>2069.7660000000001</c:v>
                </c:pt>
                <c:pt idx="341">
                  <c:v>2071.5619999999999</c:v>
                </c:pt>
                <c:pt idx="342">
                  <c:v>2071.172</c:v>
                </c:pt>
                <c:pt idx="343">
                  <c:v>2070.1559999999999</c:v>
                </c:pt>
                <c:pt idx="344">
                  <c:v>2072.1869999999999</c:v>
                </c:pt>
                <c:pt idx="345">
                  <c:v>2072.7339999999999</c:v>
                </c:pt>
                <c:pt idx="346">
                  <c:v>2069.5309999999999</c:v>
                </c:pt>
                <c:pt idx="347">
                  <c:v>2071.953</c:v>
                </c:pt>
                <c:pt idx="348">
                  <c:v>2073.203</c:v>
                </c:pt>
                <c:pt idx="349">
                  <c:v>2072.578</c:v>
                </c:pt>
                <c:pt idx="350">
                  <c:v>2068.3589999999999</c:v>
                </c:pt>
                <c:pt idx="351">
                  <c:v>2069.7660000000001</c:v>
                </c:pt>
                <c:pt idx="352">
                  <c:v>2070.1559999999999</c:v>
                </c:pt>
                <c:pt idx="353">
                  <c:v>2071.172</c:v>
                </c:pt>
                <c:pt idx="354">
                  <c:v>2072.7339999999999</c:v>
                </c:pt>
                <c:pt idx="355">
                  <c:v>2070.1559999999999</c:v>
                </c:pt>
                <c:pt idx="356">
                  <c:v>2071.953</c:v>
                </c:pt>
                <c:pt idx="357">
                  <c:v>2069.1410000000001</c:v>
                </c:pt>
                <c:pt idx="358">
                  <c:v>2070.1559999999999</c:v>
                </c:pt>
                <c:pt idx="359">
                  <c:v>2071.5619999999999</c:v>
                </c:pt>
                <c:pt idx="360">
                  <c:v>2071.953</c:v>
                </c:pt>
                <c:pt idx="361">
                  <c:v>2070.7809999999999</c:v>
                </c:pt>
                <c:pt idx="362">
                  <c:v>2071.172</c:v>
                </c:pt>
                <c:pt idx="363">
                  <c:v>2069.7660000000001</c:v>
                </c:pt>
                <c:pt idx="364">
                  <c:v>2070.547</c:v>
                </c:pt>
                <c:pt idx="365">
                  <c:v>2069.5309999999999</c:v>
                </c:pt>
                <c:pt idx="366">
                  <c:v>2070.9369999999999</c:v>
                </c:pt>
                <c:pt idx="367">
                  <c:v>2070.7809999999999</c:v>
                </c:pt>
                <c:pt idx="368">
                  <c:v>2071.172</c:v>
                </c:pt>
                <c:pt idx="369">
                  <c:v>2069.5309999999999</c:v>
                </c:pt>
                <c:pt idx="370">
                  <c:v>2070.547</c:v>
                </c:pt>
                <c:pt idx="371">
                  <c:v>2071.953</c:v>
                </c:pt>
                <c:pt idx="372">
                  <c:v>2072.9690000000001</c:v>
                </c:pt>
                <c:pt idx="373">
                  <c:v>2070.9369999999999</c:v>
                </c:pt>
                <c:pt idx="374">
                  <c:v>2072.3440000000001</c:v>
                </c:pt>
                <c:pt idx="375">
                  <c:v>2070.7809999999999</c:v>
                </c:pt>
                <c:pt idx="376">
                  <c:v>2071.172</c:v>
                </c:pt>
                <c:pt idx="377">
                  <c:v>2071.172</c:v>
                </c:pt>
                <c:pt idx="378">
                  <c:v>2071.5619999999999</c:v>
                </c:pt>
                <c:pt idx="379">
                  <c:v>2070.547</c:v>
                </c:pt>
                <c:pt idx="380">
                  <c:v>2070.7809999999999</c:v>
                </c:pt>
                <c:pt idx="381">
                  <c:v>2071.172</c:v>
                </c:pt>
                <c:pt idx="382">
                  <c:v>2071.797</c:v>
                </c:pt>
                <c:pt idx="383">
                  <c:v>2067.7339999999999</c:v>
                </c:pt>
                <c:pt idx="384">
                  <c:v>2070.547</c:v>
                </c:pt>
                <c:pt idx="385">
                  <c:v>2069.375</c:v>
                </c:pt>
                <c:pt idx="386">
                  <c:v>2070.7809999999999</c:v>
                </c:pt>
                <c:pt idx="387">
                  <c:v>2070.7809999999999</c:v>
                </c:pt>
                <c:pt idx="388">
                  <c:v>2070.3910000000001</c:v>
                </c:pt>
                <c:pt idx="389">
                  <c:v>2070.3910000000001</c:v>
                </c:pt>
                <c:pt idx="390">
                  <c:v>2070.7809999999999</c:v>
                </c:pt>
                <c:pt idx="391">
                  <c:v>2070.9369999999999</c:v>
                </c:pt>
                <c:pt idx="392">
                  <c:v>2070.7809999999999</c:v>
                </c:pt>
                <c:pt idx="393">
                  <c:v>2070.3910000000001</c:v>
                </c:pt>
                <c:pt idx="394">
                  <c:v>2070</c:v>
                </c:pt>
                <c:pt idx="395">
                  <c:v>2070.1559999999999</c:v>
                </c:pt>
                <c:pt idx="396">
                  <c:v>2069.375</c:v>
                </c:pt>
                <c:pt idx="397">
                  <c:v>2069.5309999999999</c:v>
                </c:pt>
                <c:pt idx="398">
                  <c:v>2068.203</c:v>
                </c:pt>
                <c:pt idx="399">
                  <c:v>2070.1559999999999</c:v>
                </c:pt>
                <c:pt idx="400">
                  <c:v>2068.9839999999999</c:v>
                </c:pt>
                <c:pt idx="401">
                  <c:v>2070.547</c:v>
                </c:pt>
                <c:pt idx="402">
                  <c:v>2069.375</c:v>
                </c:pt>
                <c:pt idx="403">
                  <c:v>2071.172</c:v>
                </c:pt>
                <c:pt idx="404">
                  <c:v>2070.1559999999999</c:v>
                </c:pt>
                <c:pt idx="405">
                  <c:v>2072.578</c:v>
                </c:pt>
                <c:pt idx="406">
                  <c:v>2068.9839999999999</c:v>
                </c:pt>
                <c:pt idx="407">
                  <c:v>2070.9369999999999</c:v>
                </c:pt>
                <c:pt idx="408">
                  <c:v>2070.9369999999999</c:v>
                </c:pt>
                <c:pt idx="409">
                  <c:v>2071.5619999999999</c:v>
                </c:pt>
                <c:pt idx="410">
                  <c:v>2071.5619999999999</c:v>
                </c:pt>
                <c:pt idx="411">
                  <c:v>2070.1559999999999</c:v>
                </c:pt>
                <c:pt idx="412">
                  <c:v>2070.1559999999999</c:v>
                </c:pt>
                <c:pt idx="413">
                  <c:v>2069.1410000000001</c:v>
                </c:pt>
                <c:pt idx="414">
                  <c:v>2070.1559999999999</c:v>
                </c:pt>
                <c:pt idx="415">
                  <c:v>2072.1869999999999</c:v>
                </c:pt>
                <c:pt idx="416">
                  <c:v>2069.5309999999999</c:v>
                </c:pt>
                <c:pt idx="417">
                  <c:v>2071.797</c:v>
                </c:pt>
                <c:pt idx="418">
                  <c:v>2069.7660000000001</c:v>
                </c:pt>
                <c:pt idx="419">
                  <c:v>2070.3910000000001</c:v>
                </c:pt>
                <c:pt idx="420">
                  <c:v>2071.797</c:v>
                </c:pt>
                <c:pt idx="421">
                  <c:v>2073.3589999999999</c:v>
                </c:pt>
                <c:pt idx="422">
                  <c:v>2070</c:v>
                </c:pt>
                <c:pt idx="423">
                  <c:v>2071.797</c:v>
                </c:pt>
                <c:pt idx="424">
                  <c:v>2070.3910000000001</c:v>
                </c:pt>
                <c:pt idx="425">
                  <c:v>2069.1410000000001</c:v>
                </c:pt>
                <c:pt idx="426">
                  <c:v>2069.5309999999999</c:v>
                </c:pt>
                <c:pt idx="427">
                  <c:v>2069.7660000000001</c:v>
                </c:pt>
                <c:pt idx="428">
                  <c:v>2073.203</c:v>
                </c:pt>
                <c:pt idx="429">
                  <c:v>2070.7809999999999</c:v>
                </c:pt>
                <c:pt idx="430">
                  <c:v>2070</c:v>
                </c:pt>
                <c:pt idx="431">
                  <c:v>2072.3440000000001</c:v>
                </c:pt>
                <c:pt idx="432">
                  <c:v>2073.75</c:v>
                </c:pt>
                <c:pt idx="433">
                  <c:v>2071.797</c:v>
                </c:pt>
                <c:pt idx="434">
                  <c:v>2069.7660000000001</c:v>
                </c:pt>
                <c:pt idx="435">
                  <c:v>2070.1559999999999</c:v>
                </c:pt>
                <c:pt idx="436">
                  <c:v>2069.5309999999999</c:v>
                </c:pt>
                <c:pt idx="437">
                  <c:v>2071.5619999999999</c:v>
                </c:pt>
                <c:pt idx="438">
                  <c:v>2072.578</c:v>
                </c:pt>
                <c:pt idx="439">
                  <c:v>2071.172</c:v>
                </c:pt>
                <c:pt idx="440">
                  <c:v>2070.3910000000001</c:v>
                </c:pt>
                <c:pt idx="441">
                  <c:v>2069.7660000000001</c:v>
                </c:pt>
                <c:pt idx="442">
                  <c:v>2070.1559999999999</c:v>
                </c:pt>
                <c:pt idx="443">
                  <c:v>2067.9690000000001</c:v>
                </c:pt>
                <c:pt idx="444">
                  <c:v>2069.5309999999999</c:v>
                </c:pt>
                <c:pt idx="445">
                  <c:v>2069.375</c:v>
                </c:pt>
                <c:pt idx="446">
                  <c:v>2070.547</c:v>
                </c:pt>
                <c:pt idx="447">
                  <c:v>2070.547</c:v>
                </c:pt>
                <c:pt idx="448">
                  <c:v>2069.5309999999999</c:v>
                </c:pt>
                <c:pt idx="449">
                  <c:v>2067.9690000000001</c:v>
                </c:pt>
                <c:pt idx="450">
                  <c:v>2069.1410000000001</c:v>
                </c:pt>
                <c:pt idx="451">
                  <c:v>2071.4059999999999</c:v>
                </c:pt>
                <c:pt idx="452">
                  <c:v>2071.172</c:v>
                </c:pt>
                <c:pt idx="453">
                  <c:v>2071.797</c:v>
                </c:pt>
                <c:pt idx="454">
                  <c:v>2071.172</c:v>
                </c:pt>
                <c:pt idx="455">
                  <c:v>2070.9369999999999</c:v>
                </c:pt>
                <c:pt idx="456">
                  <c:v>2068.75</c:v>
                </c:pt>
                <c:pt idx="457">
                  <c:v>2073.3589999999999</c:v>
                </c:pt>
                <c:pt idx="458">
                  <c:v>2071.172</c:v>
                </c:pt>
                <c:pt idx="459">
                  <c:v>2070.547</c:v>
                </c:pt>
                <c:pt idx="460">
                  <c:v>2072.1869999999999</c:v>
                </c:pt>
                <c:pt idx="461">
                  <c:v>2070.9369999999999</c:v>
                </c:pt>
                <c:pt idx="462">
                  <c:v>2070.9369999999999</c:v>
                </c:pt>
                <c:pt idx="463">
                  <c:v>2069.1410000000001</c:v>
                </c:pt>
                <c:pt idx="464">
                  <c:v>2070.547</c:v>
                </c:pt>
                <c:pt idx="465">
                  <c:v>2069.375</c:v>
                </c:pt>
                <c:pt idx="466">
                  <c:v>2069.1410000000001</c:v>
                </c:pt>
                <c:pt idx="467">
                  <c:v>2070.547</c:v>
                </c:pt>
                <c:pt idx="468">
                  <c:v>2067.578</c:v>
                </c:pt>
                <c:pt idx="469">
                  <c:v>2070.3910000000001</c:v>
                </c:pt>
                <c:pt idx="470">
                  <c:v>2069.7660000000001</c:v>
                </c:pt>
                <c:pt idx="471">
                  <c:v>2071.172</c:v>
                </c:pt>
                <c:pt idx="472">
                  <c:v>2071.172</c:v>
                </c:pt>
                <c:pt idx="473">
                  <c:v>2070.7809999999999</c:v>
                </c:pt>
                <c:pt idx="474">
                  <c:v>2070.547</c:v>
                </c:pt>
                <c:pt idx="475">
                  <c:v>2072.578</c:v>
                </c:pt>
                <c:pt idx="476">
                  <c:v>2068.3589999999999</c:v>
                </c:pt>
                <c:pt idx="477">
                  <c:v>2071.797</c:v>
                </c:pt>
                <c:pt idx="478">
                  <c:v>2069.7660000000001</c:v>
                </c:pt>
                <c:pt idx="479">
                  <c:v>2071.4059999999999</c:v>
                </c:pt>
                <c:pt idx="480">
                  <c:v>2070</c:v>
                </c:pt>
                <c:pt idx="481">
                  <c:v>2071.5619999999999</c:v>
                </c:pt>
                <c:pt idx="482">
                  <c:v>2072.3440000000001</c:v>
                </c:pt>
                <c:pt idx="483">
                  <c:v>2070.3910000000001</c:v>
                </c:pt>
                <c:pt idx="484">
                  <c:v>2071.172</c:v>
                </c:pt>
                <c:pt idx="485">
                  <c:v>2072.3440000000001</c:v>
                </c:pt>
                <c:pt idx="486">
                  <c:v>2070.9369999999999</c:v>
                </c:pt>
                <c:pt idx="487">
                  <c:v>2069.375</c:v>
                </c:pt>
                <c:pt idx="488">
                  <c:v>2070.9369999999999</c:v>
                </c:pt>
                <c:pt idx="489">
                  <c:v>2071.5619999999999</c:v>
                </c:pt>
                <c:pt idx="490">
                  <c:v>2072.7339999999999</c:v>
                </c:pt>
                <c:pt idx="491">
                  <c:v>2071.172</c:v>
                </c:pt>
                <c:pt idx="492">
                  <c:v>2070.547</c:v>
                </c:pt>
                <c:pt idx="493">
                  <c:v>2070.7809999999999</c:v>
                </c:pt>
                <c:pt idx="494">
                  <c:v>2070.7809999999999</c:v>
                </c:pt>
                <c:pt idx="495">
                  <c:v>2070.7809999999999</c:v>
                </c:pt>
                <c:pt idx="496">
                  <c:v>2072.1869999999999</c:v>
                </c:pt>
                <c:pt idx="497">
                  <c:v>2073.9839999999999</c:v>
                </c:pt>
                <c:pt idx="498">
                  <c:v>2069.5309999999999</c:v>
                </c:pt>
                <c:pt idx="499">
                  <c:v>2070.7809999999999</c:v>
                </c:pt>
                <c:pt idx="500">
                  <c:v>2071.5619999999999</c:v>
                </c:pt>
                <c:pt idx="501">
                  <c:v>2071.953</c:v>
                </c:pt>
                <c:pt idx="502">
                  <c:v>2071.4059999999999</c:v>
                </c:pt>
                <c:pt idx="503">
                  <c:v>2072.1869999999999</c:v>
                </c:pt>
                <c:pt idx="504">
                  <c:v>2071.4059999999999</c:v>
                </c:pt>
                <c:pt idx="505">
                  <c:v>2070.3910000000001</c:v>
                </c:pt>
                <c:pt idx="506">
                  <c:v>2070.7809999999999</c:v>
                </c:pt>
                <c:pt idx="507">
                  <c:v>2071.4059999999999</c:v>
                </c:pt>
                <c:pt idx="508">
                  <c:v>2068.5940000000001</c:v>
                </c:pt>
                <c:pt idx="509">
                  <c:v>2070</c:v>
                </c:pt>
                <c:pt idx="510">
                  <c:v>2070.9369999999999</c:v>
                </c:pt>
                <c:pt idx="511">
                  <c:v>2071.953</c:v>
                </c:pt>
                <c:pt idx="512">
                  <c:v>2070.7809999999999</c:v>
                </c:pt>
                <c:pt idx="513">
                  <c:v>2071.5619999999999</c:v>
                </c:pt>
                <c:pt idx="514">
                  <c:v>2069.1410000000001</c:v>
                </c:pt>
                <c:pt idx="515">
                  <c:v>2072.578</c:v>
                </c:pt>
                <c:pt idx="516">
                  <c:v>2070.9369999999999</c:v>
                </c:pt>
                <c:pt idx="517">
                  <c:v>2070</c:v>
                </c:pt>
                <c:pt idx="518">
                  <c:v>2071.5619999999999</c:v>
                </c:pt>
                <c:pt idx="519">
                  <c:v>2068.5940000000001</c:v>
                </c:pt>
                <c:pt idx="520">
                  <c:v>2071.5619999999999</c:v>
                </c:pt>
                <c:pt idx="521">
                  <c:v>2070</c:v>
                </c:pt>
                <c:pt idx="522">
                  <c:v>2071.5619999999999</c:v>
                </c:pt>
                <c:pt idx="523">
                  <c:v>2070.9369999999999</c:v>
                </c:pt>
                <c:pt idx="524">
                  <c:v>2070.547</c:v>
                </c:pt>
                <c:pt idx="525">
                  <c:v>2071.172</c:v>
                </c:pt>
                <c:pt idx="526">
                  <c:v>2072.7339999999999</c:v>
                </c:pt>
                <c:pt idx="527">
                  <c:v>2072.1869999999999</c:v>
                </c:pt>
                <c:pt idx="528">
                  <c:v>2072.1869999999999</c:v>
                </c:pt>
                <c:pt idx="529">
                  <c:v>2072.1869999999999</c:v>
                </c:pt>
                <c:pt idx="530">
                  <c:v>2070.9369999999999</c:v>
                </c:pt>
                <c:pt idx="531">
                  <c:v>2071.5619999999999</c:v>
                </c:pt>
                <c:pt idx="532">
                  <c:v>2071.4059999999999</c:v>
                </c:pt>
                <c:pt idx="533">
                  <c:v>2070.3910000000001</c:v>
                </c:pt>
                <c:pt idx="534">
                  <c:v>2069.7660000000001</c:v>
                </c:pt>
                <c:pt idx="535">
                  <c:v>2068.9839999999999</c:v>
                </c:pt>
                <c:pt idx="536">
                  <c:v>2069.7660000000001</c:v>
                </c:pt>
                <c:pt idx="537">
                  <c:v>2070.7809999999999</c:v>
                </c:pt>
                <c:pt idx="538">
                  <c:v>2071.953</c:v>
                </c:pt>
                <c:pt idx="539">
                  <c:v>2070.7809999999999</c:v>
                </c:pt>
                <c:pt idx="540">
                  <c:v>2071.4059999999999</c:v>
                </c:pt>
                <c:pt idx="541">
                  <c:v>2070.7809999999999</c:v>
                </c:pt>
                <c:pt idx="542">
                  <c:v>2070.9369999999999</c:v>
                </c:pt>
                <c:pt idx="543">
                  <c:v>2071.172</c:v>
                </c:pt>
                <c:pt idx="544">
                  <c:v>2070.1559999999999</c:v>
                </c:pt>
                <c:pt idx="545">
                  <c:v>2067.578</c:v>
                </c:pt>
                <c:pt idx="546">
                  <c:v>2070</c:v>
                </c:pt>
                <c:pt idx="547">
                  <c:v>2070.547</c:v>
                </c:pt>
                <c:pt idx="548">
                  <c:v>2068.3589999999999</c:v>
                </c:pt>
                <c:pt idx="549">
                  <c:v>2071.172</c:v>
                </c:pt>
                <c:pt idx="550">
                  <c:v>2073.9839999999999</c:v>
                </c:pt>
                <c:pt idx="551">
                  <c:v>2070.3910000000001</c:v>
                </c:pt>
                <c:pt idx="552">
                  <c:v>2072.7339999999999</c:v>
                </c:pt>
                <c:pt idx="553">
                  <c:v>2071.953</c:v>
                </c:pt>
                <c:pt idx="554">
                  <c:v>2071.4059999999999</c:v>
                </c:pt>
                <c:pt idx="555">
                  <c:v>2072.3440000000001</c:v>
                </c:pt>
                <c:pt idx="556">
                  <c:v>2069.7660000000001</c:v>
                </c:pt>
                <c:pt idx="557">
                  <c:v>2071.172</c:v>
                </c:pt>
                <c:pt idx="558">
                  <c:v>2071.4059999999999</c:v>
                </c:pt>
                <c:pt idx="559">
                  <c:v>2071.172</c:v>
                </c:pt>
                <c:pt idx="560">
                  <c:v>2070.9369999999999</c:v>
                </c:pt>
                <c:pt idx="561">
                  <c:v>2069.1410000000001</c:v>
                </c:pt>
                <c:pt idx="562">
                  <c:v>2072.578</c:v>
                </c:pt>
                <c:pt idx="563">
                  <c:v>2069.7660000000001</c:v>
                </c:pt>
                <c:pt idx="564">
                  <c:v>2069.375</c:v>
                </c:pt>
                <c:pt idx="565">
                  <c:v>2070.547</c:v>
                </c:pt>
                <c:pt idx="566">
                  <c:v>2070</c:v>
                </c:pt>
                <c:pt idx="567">
                  <c:v>2073.75</c:v>
                </c:pt>
                <c:pt idx="568">
                  <c:v>2070.1559999999999</c:v>
                </c:pt>
                <c:pt idx="569">
                  <c:v>2070.547</c:v>
                </c:pt>
                <c:pt idx="570">
                  <c:v>2070.547</c:v>
                </c:pt>
                <c:pt idx="571">
                  <c:v>2070.3910000000001</c:v>
                </c:pt>
                <c:pt idx="572">
                  <c:v>2070.7809999999999</c:v>
                </c:pt>
                <c:pt idx="573">
                  <c:v>2070.547</c:v>
                </c:pt>
                <c:pt idx="574">
                  <c:v>2070.3910000000001</c:v>
                </c:pt>
                <c:pt idx="575">
                  <c:v>2072.1869999999999</c:v>
                </c:pt>
                <c:pt idx="576">
                  <c:v>2073.203</c:v>
                </c:pt>
                <c:pt idx="577">
                  <c:v>2071.5619999999999</c:v>
                </c:pt>
                <c:pt idx="578">
                  <c:v>2070.7809999999999</c:v>
                </c:pt>
                <c:pt idx="579">
                  <c:v>2071.4059999999999</c:v>
                </c:pt>
                <c:pt idx="580">
                  <c:v>2073.3589999999999</c:v>
                </c:pt>
                <c:pt idx="581">
                  <c:v>2072.1869999999999</c:v>
                </c:pt>
                <c:pt idx="582">
                  <c:v>2071.797</c:v>
                </c:pt>
                <c:pt idx="583">
                  <c:v>2071.797</c:v>
                </c:pt>
                <c:pt idx="584">
                  <c:v>2071.797</c:v>
                </c:pt>
                <c:pt idx="585">
                  <c:v>2070.9369999999999</c:v>
                </c:pt>
                <c:pt idx="586">
                  <c:v>2070.3910000000001</c:v>
                </c:pt>
                <c:pt idx="587">
                  <c:v>2071.4059999999999</c:v>
                </c:pt>
                <c:pt idx="588">
                  <c:v>2070.9369999999999</c:v>
                </c:pt>
                <c:pt idx="589">
                  <c:v>2068.75</c:v>
                </c:pt>
                <c:pt idx="590">
                  <c:v>2071.172</c:v>
                </c:pt>
                <c:pt idx="591">
                  <c:v>2071.5619999999999</c:v>
                </c:pt>
                <c:pt idx="592">
                  <c:v>2072.1869999999999</c:v>
                </c:pt>
                <c:pt idx="593">
                  <c:v>2072.7339999999999</c:v>
                </c:pt>
                <c:pt idx="594">
                  <c:v>2068.9839999999999</c:v>
                </c:pt>
                <c:pt idx="595">
                  <c:v>2072.7339999999999</c:v>
                </c:pt>
                <c:pt idx="596">
                  <c:v>2072.3440000000001</c:v>
                </c:pt>
                <c:pt idx="597">
                  <c:v>2069.1410000000001</c:v>
                </c:pt>
                <c:pt idx="598">
                  <c:v>2072.578</c:v>
                </c:pt>
                <c:pt idx="599">
                  <c:v>2070.7809999999999</c:v>
                </c:pt>
                <c:pt idx="600">
                  <c:v>2070.3910000000001</c:v>
                </c:pt>
                <c:pt idx="601">
                  <c:v>2068.9839999999999</c:v>
                </c:pt>
                <c:pt idx="602">
                  <c:v>2071.5619999999999</c:v>
                </c:pt>
                <c:pt idx="603">
                  <c:v>2071.172</c:v>
                </c:pt>
                <c:pt idx="604">
                  <c:v>2070.1559999999999</c:v>
                </c:pt>
                <c:pt idx="605">
                  <c:v>2069.5309999999999</c:v>
                </c:pt>
                <c:pt idx="606">
                  <c:v>2071.172</c:v>
                </c:pt>
                <c:pt idx="607">
                  <c:v>2069.7660000000001</c:v>
                </c:pt>
                <c:pt idx="608">
                  <c:v>2070.547</c:v>
                </c:pt>
                <c:pt idx="609">
                  <c:v>2067.7339999999999</c:v>
                </c:pt>
                <c:pt idx="610">
                  <c:v>2069.1410000000001</c:v>
                </c:pt>
                <c:pt idx="611">
                  <c:v>2069.375</c:v>
                </c:pt>
                <c:pt idx="612">
                  <c:v>2070.547</c:v>
                </c:pt>
                <c:pt idx="613">
                  <c:v>2069.5309999999999</c:v>
                </c:pt>
                <c:pt idx="614">
                  <c:v>2071.4059999999999</c:v>
                </c:pt>
                <c:pt idx="615">
                  <c:v>2068.3589999999999</c:v>
                </c:pt>
                <c:pt idx="616">
                  <c:v>2070</c:v>
                </c:pt>
                <c:pt idx="617">
                  <c:v>2070.547</c:v>
                </c:pt>
                <c:pt idx="618">
                  <c:v>2069.5309999999999</c:v>
                </c:pt>
                <c:pt idx="619">
                  <c:v>2070</c:v>
                </c:pt>
                <c:pt idx="620">
                  <c:v>2071.953</c:v>
                </c:pt>
                <c:pt idx="621">
                  <c:v>2072.3440000000001</c:v>
                </c:pt>
                <c:pt idx="622">
                  <c:v>2070.1559999999999</c:v>
                </c:pt>
                <c:pt idx="623">
                  <c:v>2069.1410000000001</c:v>
                </c:pt>
                <c:pt idx="624">
                  <c:v>2071.797</c:v>
                </c:pt>
                <c:pt idx="625">
                  <c:v>2070.9369999999999</c:v>
                </c:pt>
                <c:pt idx="626">
                  <c:v>2070.3910000000001</c:v>
                </c:pt>
                <c:pt idx="627">
                  <c:v>2067.578</c:v>
                </c:pt>
                <c:pt idx="628">
                  <c:v>2071.953</c:v>
                </c:pt>
                <c:pt idx="629">
                  <c:v>2071.953</c:v>
                </c:pt>
                <c:pt idx="630">
                  <c:v>2071.953</c:v>
                </c:pt>
                <c:pt idx="631">
                  <c:v>2070.547</c:v>
                </c:pt>
                <c:pt idx="632">
                  <c:v>2070.9369999999999</c:v>
                </c:pt>
                <c:pt idx="633">
                  <c:v>2070</c:v>
                </c:pt>
                <c:pt idx="634">
                  <c:v>2071.4059999999999</c:v>
                </c:pt>
                <c:pt idx="635">
                  <c:v>2069.5309999999999</c:v>
                </c:pt>
                <c:pt idx="636">
                  <c:v>2071.5619999999999</c:v>
                </c:pt>
                <c:pt idx="637">
                  <c:v>2070.9369999999999</c:v>
                </c:pt>
                <c:pt idx="638">
                  <c:v>2071.172</c:v>
                </c:pt>
                <c:pt idx="639">
                  <c:v>2073.203</c:v>
                </c:pt>
                <c:pt idx="640">
                  <c:v>2069.7660000000001</c:v>
                </c:pt>
                <c:pt idx="641">
                  <c:v>2070.547</c:v>
                </c:pt>
                <c:pt idx="642">
                  <c:v>2070.3910000000001</c:v>
                </c:pt>
                <c:pt idx="643">
                  <c:v>2071.4059999999999</c:v>
                </c:pt>
                <c:pt idx="644">
                  <c:v>2072.1869999999999</c:v>
                </c:pt>
                <c:pt idx="645">
                  <c:v>2071.172</c:v>
                </c:pt>
                <c:pt idx="646">
                  <c:v>2070</c:v>
                </c:pt>
                <c:pt idx="647">
                  <c:v>2071.953</c:v>
                </c:pt>
                <c:pt idx="648">
                  <c:v>2069.1410000000001</c:v>
                </c:pt>
                <c:pt idx="649">
                  <c:v>2070.547</c:v>
                </c:pt>
                <c:pt idx="650">
                  <c:v>2070.1559999999999</c:v>
                </c:pt>
                <c:pt idx="651">
                  <c:v>2073.203</c:v>
                </c:pt>
                <c:pt idx="652">
                  <c:v>2071.172</c:v>
                </c:pt>
                <c:pt idx="653">
                  <c:v>2070.7809999999999</c:v>
                </c:pt>
                <c:pt idx="654">
                  <c:v>2072.1869999999999</c:v>
                </c:pt>
                <c:pt idx="655">
                  <c:v>2070</c:v>
                </c:pt>
                <c:pt idx="656">
                  <c:v>2072.1869999999999</c:v>
                </c:pt>
                <c:pt idx="657">
                  <c:v>2068.75</c:v>
                </c:pt>
                <c:pt idx="658">
                  <c:v>2070</c:v>
                </c:pt>
                <c:pt idx="659">
                  <c:v>2070.9369999999999</c:v>
                </c:pt>
                <c:pt idx="660">
                  <c:v>2072.578</c:v>
                </c:pt>
                <c:pt idx="661">
                  <c:v>2070.3910000000001</c:v>
                </c:pt>
                <c:pt idx="662">
                  <c:v>2072.7339999999999</c:v>
                </c:pt>
                <c:pt idx="663">
                  <c:v>2073.9839999999999</c:v>
                </c:pt>
                <c:pt idx="664">
                  <c:v>2070.9369999999999</c:v>
                </c:pt>
                <c:pt idx="665">
                  <c:v>2071.5619999999999</c:v>
                </c:pt>
                <c:pt idx="666">
                  <c:v>2069.5309999999999</c:v>
                </c:pt>
                <c:pt idx="667">
                  <c:v>2070.3910000000001</c:v>
                </c:pt>
                <c:pt idx="668">
                  <c:v>2071.797</c:v>
                </c:pt>
                <c:pt idx="669">
                  <c:v>2071.797</c:v>
                </c:pt>
                <c:pt idx="670">
                  <c:v>2071.172</c:v>
                </c:pt>
                <c:pt idx="671">
                  <c:v>2071.4059999999999</c:v>
                </c:pt>
                <c:pt idx="672">
                  <c:v>2070.3910000000001</c:v>
                </c:pt>
                <c:pt idx="673">
                  <c:v>2070.3910000000001</c:v>
                </c:pt>
                <c:pt idx="674">
                  <c:v>2071.797</c:v>
                </c:pt>
                <c:pt idx="675">
                  <c:v>2069.7660000000001</c:v>
                </c:pt>
                <c:pt idx="676">
                  <c:v>2070.3910000000001</c:v>
                </c:pt>
                <c:pt idx="677">
                  <c:v>2070.547</c:v>
                </c:pt>
                <c:pt idx="678">
                  <c:v>2070.9369999999999</c:v>
                </c:pt>
                <c:pt idx="679">
                  <c:v>2071.5619999999999</c:v>
                </c:pt>
                <c:pt idx="680">
                  <c:v>2071.953</c:v>
                </c:pt>
                <c:pt idx="681">
                  <c:v>2070.1559999999999</c:v>
                </c:pt>
                <c:pt idx="682">
                  <c:v>2073.5940000000001</c:v>
                </c:pt>
                <c:pt idx="683">
                  <c:v>2069.375</c:v>
                </c:pt>
                <c:pt idx="684">
                  <c:v>2070.9369999999999</c:v>
                </c:pt>
                <c:pt idx="685">
                  <c:v>2073.3589999999999</c:v>
                </c:pt>
                <c:pt idx="686">
                  <c:v>2070.547</c:v>
                </c:pt>
                <c:pt idx="687">
                  <c:v>2068.9839999999999</c:v>
                </c:pt>
                <c:pt idx="688">
                  <c:v>2071.953</c:v>
                </c:pt>
                <c:pt idx="689">
                  <c:v>2069.7660000000001</c:v>
                </c:pt>
                <c:pt idx="690">
                  <c:v>2070</c:v>
                </c:pt>
                <c:pt idx="691">
                  <c:v>2071.5619999999999</c:v>
                </c:pt>
                <c:pt idx="692">
                  <c:v>2071.4059999999999</c:v>
                </c:pt>
                <c:pt idx="693">
                  <c:v>2070.1559999999999</c:v>
                </c:pt>
                <c:pt idx="694">
                  <c:v>2071.4059999999999</c:v>
                </c:pt>
                <c:pt idx="695">
                  <c:v>2070.9369999999999</c:v>
                </c:pt>
                <c:pt idx="696">
                  <c:v>2071.4059999999999</c:v>
                </c:pt>
                <c:pt idx="697">
                  <c:v>2071.4059999999999</c:v>
                </c:pt>
                <c:pt idx="698">
                  <c:v>2072.578</c:v>
                </c:pt>
                <c:pt idx="699">
                  <c:v>2072.3440000000001</c:v>
                </c:pt>
                <c:pt idx="700">
                  <c:v>2073.9839999999999</c:v>
                </c:pt>
                <c:pt idx="701">
                  <c:v>2070.7809999999999</c:v>
                </c:pt>
                <c:pt idx="702">
                  <c:v>2070.7809999999999</c:v>
                </c:pt>
                <c:pt idx="703">
                  <c:v>2072.3440000000001</c:v>
                </c:pt>
                <c:pt idx="704">
                  <c:v>2072.1869999999999</c:v>
                </c:pt>
                <c:pt idx="705">
                  <c:v>2070.7809999999999</c:v>
                </c:pt>
                <c:pt idx="706">
                  <c:v>2074.1410000000001</c:v>
                </c:pt>
                <c:pt idx="707">
                  <c:v>2070.7809999999999</c:v>
                </c:pt>
                <c:pt idx="708">
                  <c:v>2071.4059999999999</c:v>
                </c:pt>
                <c:pt idx="709">
                  <c:v>2070.9369999999999</c:v>
                </c:pt>
                <c:pt idx="710">
                  <c:v>2073.75</c:v>
                </c:pt>
                <c:pt idx="711">
                  <c:v>2071.172</c:v>
                </c:pt>
                <c:pt idx="712">
                  <c:v>2072.1869999999999</c:v>
                </c:pt>
                <c:pt idx="713">
                  <c:v>2071.172</c:v>
                </c:pt>
                <c:pt idx="714">
                  <c:v>2071.5619999999999</c:v>
                </c:pt>
                <c:pt idx="715">
                  <c:v>2070</c:v>
                </c:pt>
                <c:pt idx="716">
                  <c:v>2071.797</c:v>
                </c:pt>
                <c:pt idx="717">
                  <c:v>2070.547</c:v>
                </c:pt>
                <c:pt idx="718">
                  <c:v>2071.172</c:v>
                </c:pt>
                <c:pt idx="719">
                  <c:v>2070.1559999999999</c:v>
                </c:pt>
                <c:pt idx="720">
                  <c:v>2069.7660000000001</c:v>
                </c:pt>
                <c:pt idx="721">
                  <c:v>2070.547</c:v>
                </c:pt>
                <c:pt idx="722">
                  <c:v>2070.547</c:v>
                </c:pt>
                <c:pt idx="723">
                  <c:v>2071.4059999999999</c:v>
                </c:pt>
                <c:pt idx="724">
                  <c:v>2070.3910000000001</c:v>
                </c:pt>
                <c:pt idx="725">
                  <c:v>2070.547</c:v>
                </c:pt>
                <c:pt idx="726">
                  <c:v>2070.547</c:v>
                </c:pt>
                <c:pt idx="727">
                  <c:v>2072.578</c:v>
                </c:pt>
                <c:pt idx="728">
                  <c:v>2069.375</c:v>
                </c:pt>
                <c:pt idx="729">
                  <c:v>2071.4059999999999</c:v>
                </c:pt>
                <c:pt idx="730">
                  <c:v>2070</c:v>
                </c:pt>
                <c:pt idx="731">
                  <c:v>2068.9839999999999</c:v>
                </c:pt>
                <c:pt idx="732">
                  <c:v>2071.172</c:v>
                </c:pt>
                <c:pt idx="733">
                  <c:v>2068.9839999999999</c:v>
                </c:pt>
                <c:pt idx="734">
                  <c:v>2070.7809999999999</c:v>
                </c:pt>
                <c:pt idx="735">
                  <c:v>2071.172</c:v>
                </c:pt>
                <c:pt idx="736">
                  <c:v>2072.9690000000001</c:v>
                </c:pt>
                <c:pt idx="737">
                  <c:v>2067.9690000000001</c:v>
                </c:pt>
                <c:pt idx="738">
                  <c:v>2070.9369999999999</c:v>
                </c:pt>
                <c:pt idx="739">
                  <c:v>2071.5619999999999</c:v>
                </c:pt>
                <c:pt idx="740">
                  <c:v>2071.953</c:v>
                </c:pt>
                <c:pt idx="741">
                  <c:v>2071.4059999999999</c:v>
                </c:pt>
                <c:pt idx="742">
                  <c:v>2071.953</c:v>
                </c:pt>
                <c:pt idx="743">
                  <c:v>2071.953</c:v>
                </c:pt>
                <c:pt idx="744">
                  <c:v>2072.7339999999999</c:v>
                </c:pt>
                <c:pt idx="745">
                  <c:v>2070.547</c:v>
                </c:pt>
                <c:pt idx="746">
                  <c:v>2070.3910000000001</c:v>
                </c:pt>
                <c:pt idx="747">
                  <c:v>2072.1869999999999</c:v>
                </c:pt>
                <c:pt idx="748">
                  <c:v>2070.7809999999999</c:v>
                </c:pt>
                <c:pt idx="749">
                  <c:v>2070.9369999999999</c:v>
                </c:pt>
                <c:pt idx="750">
                  <c:v>2070.3910000000001</c:v>
                </c:pt>
                <c:pt idx="751">
                  <c:v>2069.375</c:v>
                </c:pt>
                <c:pt idx="752">
                  <c:v>2072.9690000000001</c:v>
                </c:pt>
                <c:pt idx="753">
                  <c:v>2068.3589999999999</c:v>
                </c:pt>
                <c:pt idx="754">
                  <c:v>2069.375</c:v>
                </c:pt>
                <c:pt idx="755">
                  <c:v>2069.5309999999999</c:v>
                </c:pt>
                <c:pt idx="756">
                  <c:v>2069.375</c:v>
                </c:pt>
                <c:pt idx="757">
                  <c:v>2070.1559999999999</c:v>
                </c:pt>
                <c:pt idx="758">
                  <c:v>2068.9839999999999</c:v>
                </c:pt>
                <c:pt idx="759">
                  <c:v>2068.75</c:v>
                </c:pt>
                <c:pt idx="760">
                  <c:v>2070.1559999999999</c:v>
                </c:pt>
                <c:pt idx="761">
                  <c:v>2067.7339999999999</c:v>
                </c:pt>
                <c:pt idx="762">
                  <c:v>2067.9690000000001</c:v>
                </c:pt>
                <c:pt idx="763">
                  <c:v>2072.7339999999999</c:v>
                </c:pt>
                <c:pt idx="764">
                  <c:v>2070.9369999999999</c:v>
                </c:pt>
                <c:pt idx="765">
                  <c:v>2071.953</c:v>
                </c:pt>
                <c:pt idx="766">
                  <c:v>2071.5619999999999</c:v>
                </c:pt>
                <c:pt idx="767">
                  <c:v>2070</c:v>
                </c:pt>
                <c:pt idx="768">
                  <c:v>2070.7809999999999</c:v>
                </c:pt>
                <c:pt idx="769">
                  <c:v>2070.1559999999999</c:v>
                </c:pt>
                <c:pt idx="770">
                  <c:v>2071.797</c:v>
                </c:pt>
                <c:pt idx="771">
                  <c:v>2070.9369999999999</c:v>
                </c:pt>
                <c:pt idx="772">
                  <c:v>2068.3589999999999</c:v>
                </c:pt>
                <c:pt idx="773">
                  <c:v>2069.5309999999999</c:v>
                </c:pt>
                <c:pt idx="774">
                  <c:v>2071.953</c:v>
                </c:pt>
                <c:pt idx="775">
                  <c:v>2070.7809999999999</c:v>
                </c:pt>
                <c:pt idx="776">
                  <c:v>2069.375</c:v>
                </c:pt>
                <c:pt idx="777">
                  <c:v>2068.75</c:v>
                </c:pt>
                <c:pt idx="778">
                  <c:v>2069.1410000000001</c:v>
                </c:pt>
                <c:pt idx="779">
                  <c:v>2070.547</c:v>
                </c:pt>
                <c:pt idx="780">
                  <c:v>2071.797</c:v>
                </c:pt>
                <c:pt idx="781">
                  <c:v>2070</c:v>
                </c:pt>
                <c:pt idx="782">
                  <c:v>2071.172</c:v>
                </c:pt>
                <c:pt idx="783">
                  <c:v>2070.3910000000001</c:v>
                </c:pt>
                <c:pt idx="784">
                  <c:v>2071.172</c:v>
                </c:pt>
                <c:pt idx="785">
                  <c:v>2071.953</c:v>
                </c:pt>
                <c:pt idx="786">
                  <c:v>2070</c:v>
                </c:pt>
                <c:pt idx="787">
                  <c:v>2070.7809999999999</c:v>
                </c:pt>
                <c:pt idx="788">
                  <c:v>2072.1869999999999</c:v>
                </c:pt>
                <c:pt idx="789">
                  <c:v>2070.7809999999999</c:v>
                </c:pt>
                <c:pt idx="790">
                  <c:v>2072.578</c:v>
                </c:pt>
                <c:pt idx="791">
                  <c:v>2069.5309999999999</c:v>
                </c:pt>
                <c:pt idx="792">
                  <c:v>2070.9369999999999</c:v>
                </c:pt>
                <c:pt idx="793">
                  <c:v>2070.3910000000001</c:v>
                </c:pt>
                <c:pt idx="794">
                  <c:v>2071.172</c:v>
                </c:pt>
                <c:pt idx="795">
                  <c:v>2069.375</c:v>
                </c:pt>
                <c:pt idx="796">
                  <c:v>2070.9369999999999</c:v>
                </c:pt>
                <c:pt idx="797">
                  <c:v>2068.75</c:v>
                </c:pt>
                <c:pt idx="798">
                  <c:v>2070.547</c:v>
                </c:pt>
                <c:pt idx="799">
                  <c:v>2071.797</c:v>
                </c:pt>
                <c:pt idx="800">
                  <c:v>2070.547</c:v>
                </c:pt>
                <c:pt idx="801">
                  <c:v>2070.7809999999999</c:v>
                </c:pt>
                <c:pt idx="802">
                  <c:v>2070.7809999999999</c:v>
                </c:pt>
                <c:pt idx="803">
                  <c:v>2068.9839999999999</c:v>
                </c:pt>
                <c:pt idx="804">
                  <c:v>2070.9369999999999</c:v>
                </c:pt>
                <c:pt idx="805">
                  <c:v>2068.75</c:v>
                </c:pt>
                <c:pt idx="806">
                  <c:v>2069.375</c:v>
                </c:pt>
                <c:pt idx="807">
                  <c:v>2070.9369999999999</c:v>
                </c:pt>
                <c:pt idx="808">
                  <c:v>2069.1410000000001</c:v>
                </c:pt>
                <c:pt idx="809">
                  <c:v>2071.4059999999999</c:v>
                </c:pt>
                <c:pt idx="810">
                  <c:v>2070.1559999999999</c:v>
                </c:pt>
                <c:pt idx="811">
                  <c:v>2070.547</c:v>
                </c:pt>
                <c:pt idx="812">
                  <c:v>2070.547</c:v>
                </c:pt>
                <c:pt idx="813">
                  <c:v>2072.7339999999999</c:v>
                </c:pt>
                <c:pt idx="814">
                  <c:v>2070.7809999999999</c:v>
                </c:pt>
                <c:pt idx="815">
                  <c:v>2070.9369999999999</c:v>
                </c:pt>
                <c:pt idx="816">
                  <c:v>2073.5940000000001</c:v>
                </c:pt>
                <c:pt idx="817">
                  <c:v>2071.172</c:v>
                </c:pt>
                <c:pt idx="818">
                  <c:v>2072.3440000000001</c:v>
                </c:pt>
                <c:pt idx="819">
                  <c:v>2070</c:v>
                </c:pt>
                <c:pt idx="820">
                  <c:v>2069.5309999999999</c:v>
                </c:pt>
                <c:pt idx="821">
                  <c:v>2071.5619999999999</c:v>
                </c:pt>
                <c:pt idx="822">
                  <c:v>2071.4059999999999</c:v>
                </c:pt>
                <c:pt idx="823">
                  <c:v>2069.5309999999999</c:v>
                </c:pt>
                <c:pt idx="824">
                  <c:v>2069.7660000000001</c:v>
                </c:pt>
                <c:pt idx="825">
                  <c:v>2070</c:v>
                </c:pt>
                <c:pt idx="826">
                  <c:v>2071.5619999999999</c:v>
                </c:pt>
                <c:pt idx="827">
                  <c:v>2069.7660000000001</c:v>
                </c:pt>
                <c:pt idx="828">
                  <c:v>2071.172</c:v>
                </c:pt>
                <c:pt idx="829">
                  <c:v>2071.797</c:v>
                </c:pt>
                <c:pt idx="830">
                  <c:v>2070</c:v>
                </c:pt>
                <c:pt idx="831">
                  <c:v>2070.7809999999999</c:v>
                </c:pt>
                <c:pt idx="832">
                  <c:v>2070.3910000000001</c:v>
                </c:pt>
                <c:pt idx="833">
                  <c:v>2072.578</c:v>
                </c:pt>
                <c:pt idx="834">
                  <c:v>2072.9690000000001</c:v>
                </c:pt>
                <c:pt idx="835">
                  <c:v>2070.547</c:v>
                </c:pt>
                <c:pt idx="836">
                  <c:v>2072.1869999999999</c:v>
                </c:pt>
                <c:pt idx="837">
                  <c:v>2068.5940000000001</c:v>
                </c:pt>
                <c:pt idx="838">
                  <c:v>2069.7660000000001</c:v>
                </c:pt>
                <c:pt idx="839">
                  <c:v>2071.5619999999999</c:v>
                </c:pt>
                <c:pt idx="840">
                  <c:v>2070.7809999999999</c:v>
                </c:pt>
                <c:pt idx="841">
                  <c:v>2070.9369999999999</c:v>
                </c:pt>
                <c:pt idx="842">
                  <c:v>2068.5940000000001</c:v>
                </c:pt>
                <c:pt idx="843">
                  <c:v>2071.172</c:v>
                </c:pt>
                <c:pt idx="844">
                  <c:v>2071.797</c:v>
                </c:pt>
                <c:pt idx="845">
                  <c:v>2068.75</c:v>
                </c:pt>
                <c:pt idx="846">
                  <c:v>2070.3910000000001</c:v>
                </c:pt>
                <c:pt idx="847">
                  <c:v>2068.3589999999999</c:v>
                </c:pt>
                <c:pt idx="848">
                  <c:v>2071.953</c:v>
                </c:pt>
                <c:pt idx="849">
                  <c:v>2071.4059999999999</c:v>
                </c:pt>
                <c:pt idx="850">
                  <c:v>2070</c:v>
                </c:pt>
                <c:pt idx="851">
                  <c:v>2069.375</c:v>
                </c:pt>
                <c:pt idx="852">
                  <c:v>2071.797</c:v>
                </c:pt>
                <c:pt idx="853">
                  <c:v>2072.1869999999999</c:v>
                </c:pt>
                <c:pt idx="854">
                  <c:v>2070.9369999999999</c:v>
                </c:pt>
                <c:pt idx="855">
                  <c:v>2071.797</c:v>
                </c:pt>
                <c:pt idx="856">
                  <c:v>2071.953</c:v>
                </c:pt>
                <c:pt idx="857">
                  <c:v>2072.3440000000001</c:v>
                </c:pt>
                <c:pt idx="858">
                  <c:v>2070.7809999999999</c:v>
                </c:pt>
                <c:pt idx="859">
                  <c:v>2069.375</c:v>
                </c:pt>
                <c:pt idx="860">
                  <c:v>2071.797</c:v>
                </c:pt>
                <c:pt idx="861">
                  <c:v>2074.1410000000001</c:v>
                </c:pt>
                <c:pt idx="862">
                  <c:v>2069.5309999999999</c:v>
                </c:pt>
                <c:pt idx="863">
                  <c:v>2072.3440000000001</c:v>
                </c:pt>
                <c:pt idx="864">
                  <c:v>2070.7809999999999</c:v>
                </c:pt>
                <c:pt idx="865">
                  <c:v>2069.1410000000001</c:v>
                </c:pt>
                <c:pt idx="866">
                  <c:v>2071.797</c:v>
                </c:pt>
                <c:pt idx="867">
                  <c:v>2070</c:v>
                </c:pt>
                <c:pt idx="868">
                  <c:v>2071.5619999999999</c:v>
                </c:pt>
                <c:pt idx="869">
                  <c:v>2071.4059999999999</c:v>
                </c:pt>
                <c:pt idx="870">
                  <c:v>2070.9369999999999</c:v>
                </c:pt>
                <c:pt idx="871">
                  <c:v>2069.7660000000001</c:v>
                </c:pt>
                <c:pt idx="872">
                  <c:v>2070.547</c:v>
                </c:pt>
                <c:pt idx="873">
                  <c:v>2070</c:v>
                </c:pt>
                <c:pt idx="874">
                  <c:v>2073.3589999999999</c:v>
                </c:pt>
                <c:pt idx="875">
                  <c:v>2071.5619999999999</c:v>
                </c:pt>
                <c:pt idx="876">
                  <c:v>2073.3589999999999</c:v>
                </c:pt>
                <c:pt idx="877">
                  <c:v>2072.1869999999999</c:v>
                </c:pt>
                <c:pt idx="878">
                  <c:v>2068.5940000000001</c:v>
                </c:pt>
                <c:pt idx="879">
                  <c:v>2071.5619999999999</c:v>
                </c:pt>
                <c:pt idx="880">
                  <c:v>2070</c:v>
                </c:pt>
                <c:pt idx="881">
                  <c:v>2070</c:v>
                </c:pt>
                <c:pt idx="882">
                  <c:v>2067.7339999999999</c:v>
                </c:pt>
                <c:pt idx="883">
                  <c:v>2072.3440000000001</c:v>
                </c:pt>
                <c:pt idx="884">
                  <c:v>2070.3910000000001</c:v>
                </c:pt>
                <c:pt idx="885">
                  <c:v>2071.953</c:v>
                </c:pt>
                <c:pt idx="886">
                  <c:v>2071.4059999999999</c:v>
                </c:pt>
                <c:pt idx="887">
                  <c:v>2069.5309999999999</c:v>
                </c:pt>
                <c:pt idx="888">
                  <c:v>2068.9839999999999</c:v>
                </c:pt>
                <c:pt idx="889">
                  <c:v>2070.3910000000001</c:v>
                </c:pt>
                <c:pt idx="890">
                  <c:v>2072.3440000000001</c:v>
                </c:pt>
                <c:pt idx="891">
                  <c:v>2071.172</c:v>
                </c:pt>
                <c:pt idx="892">
                  <c:v>2071.953</c:v>
                </c:pt>
                <c:pt idx="893">
                  <c:v>2071.4059999999999</c:v>
                </c:pt>
                <c:pt idx="894">
                  <c:v>2074.1410000000001</c:v>
                </c:pt>
                <c:pt idx="895">
                  <c:v>2072.7339999999999</c:v>
                </c:pt>
                <c:pt idx="896">
                  <c:v>2069.5309999999999</c:v>
                </c:pt>
                <c:pt idx="897">
                  <c:v>2072.7339999999999</c:v>
                </c:pt>
                <c:pt idx="898">
                  <c:v>2071.4059999999999</c:v>
                </c:pt>
                <c:pt idx="899">
                  <c:v>2071.4059999999999</c:v>
                </c:pt>
                <c:pt idx="900">
                  <c:v>2072.578</c:v>
                </c:pt>
                <c:pt idx="901">
                  <c:v>2070.3910000000001</c:v>
                </c:pt>
                <c:pt idx="902">
                  <c:v>2071.953</c:v>
                </c:pt>
                <c:pt idx="903">
                  <c:v>2072.7339999999999</c:v>
                </c:pt>
                <c:pt idx="904">
                  <c:v>2069.7660000000001</c:v>
                </c:pt>
                <c:pt idx="905">
                  <c:v>2070.1559999999999</c:v>
                </c:pt>
                <c:pt idx="906">
                  <c:v>2069.5309999999999</c:v>
                </c:pt>
                <c:pt idx="907">
                  <c:v>2072.1869999999999</c:v>
                </c:pt>
                <c:pt idx="908">
                  <c:v>2073.203</c:v>
                </c:pt>
                <c:pt idx="909">
                  <c:v>2070</c:v>
                </c:pt>
                <c:pt idx="910">
                  <c:v>2071.4059999999999</c:v>
                </c:pt>
                <c:pt idx="911">
                  <c:v>2070.3910000000001</c:v>
                </c:pt>
                <c:pt idx="912">
                  <c:v>2069.375</c:v>
                </c:pt>
                <c:pt idx="913">
                  <c:v>2072.3440000000001</c:v>
                </c:pt>
                <c:pt idx="914">
                  <c:v>2070.9369999999999</c:v>
                </c:pt>
                <c:pt idx="915">
                  <c:v>2071.172</c:v>
                </c:pt>
                <c:pt idx="916">
                  <c:v>2070.7809999999999</c:v>
                </c:pt>
                <c:pt idx="917">
                  <c:v>2070.3910000000001</c:v>
                </c:pt>
                <c:pt idx="918">
                  <c:v>2070.7809999999999</c:v>
                </c:pt>
                <c:pt idx="919">
                  <c:v>2070.3910000000001</c:v>
                </c:pt>
                <c:pt idx="920">
                  <c:v>2071.172</c:v>
                </c:pt>
                <c:pt idx="921">
                  <c:v>2071.797</c:v>
                </c:pt>
                <c:pt idx="922">
                  <c:v>2069.7660000000001</c:v>
                </c:pt>
                <c:pt idx="923">
                  <c:v>2070.9369999999999</c:v>
                </c:pt>
                <c:pt idx="924">
                  <c:v>2070.1559999999999</c:v>
                </c:pt>
                <c:pt idx="925">
                  <c:v>2069.5309999999999</c:v>
                </c:pt>
                <c:pt idx="926">
                  <c:v>2072.578</c:v>
                </c:pt>
                <c:pt idx="927">
                  <c:v>2072.9690000000001</c:v>
                </c:pt>
                <c:pt idx="928">
                  <c:v>2071.797</c:v>
                </c:pt>
                <c:pt idx="929">
                  <c:v>2073.5940000000001</c:v>
                </c:pt>
                <c:pt idx="930">
                  <c:v>2070.9369999999999</c:v>
                </c:pt>
                <c:pt idx="931">
                  <c:v>2069.7660000000001</c:v>
                </c:pt>
                <c:pt idx="932">
                  <c:v>2070</c:v>
                </c:pt>
                <c:pt idx="933">
                  <c:v>2070.9369999999999</c:v>
                </c:pt>
                <c:pt idx="934">
                  <c:v>2070.7809999999999</c:v>
                </c:pt>
                <c:pt idx="935">
                  <c:v>2072.7339999999999</c:v>
                </c:pt>
                <c:pt idx="936">
                  <c:v>2071.797</c:v>
                </c:pt>
                <c:pt idx="937">
                  <c:v>2071.797</c:v>
                </c:pt>
                <c:pt idx="938">
                  <c:v>2072.578</c:v>
                </c:pt>
                <c:pt idx="939">
                  <c:v>2072.1869999999999</c:v>
                </c:pt>
                <c:pt idx="940">
                  <c:v>2073.203</c:v>
                </c:pt>
                <c:pt idx="941">
                  <c:v>2070.547</c:v>
                </c:pt>
                <c:pt idx="942">
                  <c:v>2073.5940000000001</c:v>
                </c:pt>
                <c:pt idx="943">
                  <c:v>2071.4059999999999</c:v>
                </c:pt>
                <c:pt idx="944">
                  <c:v>2072.578</c:v>
                </c:pt>
                <c:pt idx="945">
                  <c:v>2069.5309999999999</c:v>
                </c:pt>
                <c:pt idx="946">
                  <c:v>2069.1410000000001</c:v>
                </c:pt>
                <c:pt idx="947">
                  <c:v>2068.203</c:v>
                </c:pt>
                <c:pt idx="948">
                  <c:v>2072.7339999999999</c:v>
                </c:pt>
                <c:pt idx="949">
                  <c:v>2069.7660000000001</c:v>
                </c:pt>
                <c:pt idx="950">
                  <c:v>2072.3440000000001</c:v>
                </c:pt>
                <c:pt idx="951">
                  <c:v>2070.547</c:v>
                </c:pt>
                <c:pt idx="952">
                  <c:v>2069.5309999999999</c:v>
                </c:pt>
                <c:pt idx="953">
                  <c:v>2071.797</c:v>
                </c:pt>
                <c:pt idx="954">
                  <c:v>2070.9369999999999</c:v>
                </c:pt>
                <c:pt idx="955">
                  <c:v>2071.172</c:v>
                </c:pt>
                <c:pt idx="956">
                  <c:v>2073.5940000000001</c:v>
                </c:pt>
                <c:pt idx="957">
                  <c:v>2072.1869999999999</c:v>
                </c:pt>
                <c:pt idx="958">
                  <c:v>2070.9369999999999</c:v>
                </c:pt>
                <c:pt idx="959">
                  <c:v>2074.1410000000001</c:v>
                </c:pt>
                <c:pt idx="960">
                  <c:v>2071.797</c:v>
                </c:pt>
                <c:pt idx="961">
                  <c:v>2072.578</c:v>
                </c:pt>
                <c:pt idx="962">
                  <c:v>2068.3589999999999</c:v>
                </c:pt>
                <c:pt idx="963">
                  <c:v>2070.1559999999999</c:v>
                </c:pt>
                <c:pt idx="964">
                  <c:v>2073.3589999999999</c:v>
                </c:pt>
                <c:pt idx="965">
                  <c:v>2071.172</c:v>
                </c:pt>
                <c:pt idx="966">
                  <c:v>2070.9369999999999</c:v>
                </c:pt>
                <c:pt idx="967">
                  <c:v>2072.3440000000001</c:v>
                </c:pt>
                <c:pt idx="968">
                  <c:v>2071.4059999999999</c:v>
                </c:pt>
                <c:pt idx="969">
                  <c:v>2067.9690000000001</c:v>
                </c:pt>
                <c:pt idx="970">
                  <c:v>2071.5619999999999</c:v>
                </c:pt>
                <c:pt idx="971">
                  <c:v>2070.3910000000001</c:v>
                </c:pt>
                <c:pt idx="972">
                  <c:v>2070.7809999999999</c:v>
                </c:pt>
                <c:pt idx="973">
                  <c:v>2070.3910000000001</c:v>
                </c:pt>
                <c:pt idx="974">
                  <c:v>2068.75</c:v>
                </c:pt>
                <c:pt idx="975">
                  <c:v>2071.172</c:v>
                </c:pt>
                <c:pt idx="976">
                  <c:v>2072.9690000000001</c:v>
                </c:pt>
                <c:pt idx="977">
                  <c:v>2072.1869999999999</c:v>
                </c:pt>
                <c:pt idx="978">
                  <c:v>2071.4059999999999</c:v>
                </c:pt>
                <c:pt idx="979">
                  <c:v>2070.9369999999999</c:v>
                </c:pt>
                <c:pt idx="980">
                  <c:v>2072.3440000000001</c:v>
                </c:pt>
                <c:pt idx="981">
                  <c:v>2070.9369999999999</c:v>
                </c:pt>
                <c:pt idx="982">
                  <c:v>2068.3589999999999</c:v>
                </c:pt>
                <c:pt idx="983">
                  <c:v>2070.1559999999999</c:v>
                </c:pt>
                <c:pt idx="984">
                  <c:v>2071.4059999999999</c:v>
                </c:pt>
                <c:pt idx="985">
                  <c:v>2072.1869999999999</c:v>
                </c:pt>
                <c:pt idx="986">
                  <c:v>2070.3910000000001</c:v>
                </c:pt>
                <c:pt idx="987">
                  <c:v>2071.953</c:v>
                </c:pt>
                <c:pt idx="988">
                  <c:v>2070.3910000000001</c:v>
                </c:pt>
                <c:pt idx="989">
                  <c:v>2070.547</c:v>
                </c:pt>
                <c:pt idx="990">
                  <c:v>2071.953</c:v>
                </c:pt>
                <c:pt idx="991">
                  <c:v>2072.3440000000001</c:v>
                </c:pt>
                <c:pt idx="992">
                  <c:v>2070</c:v>
                </c:pt>
                <c:pt idx="993">
                  <c:v>2072.578</c:v>
                </c:pt>
                <c:pt idx="994">
                  <c:v>2072.1869999999999</c:v>
                </c:pt>
                <c:pt idx="995">
                  <c:v>2070.1559999999999</c:v>
                </c:pt>
                <c:pt idx="996">
                  <c:v>2071.797</c:v>
                </c:pt>
                <c:pt idx="997">
                  <c:v>2072.1869999999999</c:v>
                </c:pt>
                <c:pt idx="998">
                  <c:v>2071.4059999999999</c:v>
                </c:pt>
                <c:pt idx="999">
                  <c:v>2070.9369999999999</c:v>
                </c:pt>
                <c:pt idx="1000">
                  <c:v>2069.1410000000001</c:v>
                </c:pt>
                <c:pt idx="1001">
                  <c:v>2072.7339999999999</c:v>
                </c:pt>
                <c:pt idx="1002">
                  <c:v>2071.172</c:v>
                </c:pt>
                <c:pt idx="1003">
                  <c:v>2072.7339999999999</c:v>
                </c:pt>
                <c:pt idx="1004">
                  <c:v>2070.3910000000001</c:v>
                </c:pt>
                <c:pt idx="1005">
                  <c:v>2068.5940000000001</c:v>
                </c:pt>
                <c:pt idx="1006">
                  <c:v>2071.797</c:v>
                </c:pt>
                <c:pt idx="1007">
                  <c:v>2070.7809999999999</c:v>
                </c:pt>
                <c:pt idx="1008">
                  <c:v>2070.1559999999999</c:v>
                </c:pt>
                <c:pt idx="1009">
                  <c:v>2071.5619999999999</c:v>
                </c:pt>
                <c:pt idx="1010">
                  <c:v>2071.797</c:v>
                </c:pt>
                <c:pt idx="1011">
                  <c:v>2070.3910000000001</c:v>
                </c:pt>
                <c:pt idx="1012">
                  <c:v>2069.1410000000001</c:v>
                </c:pt>
                <c:pt idx="1013">
                  <c:v>2072.578</c:v>
                </c:pt>
                <c:pt idx="1014">
                  <c:v>2072.578</c:v>
                </c:pt>
                <c:pt idx="1015">
                  <c:v>2072.9690000000001</c:v>
                </c:pt>
                <c:pt idx="1016">
                  <c:v>2068.203</c:v>
                </c:pt>
                <c:pt idx="1017">
                  <c:v>2069.5309999999999</c:v>
                </c:pt>
                <c:pt idx="1018">
                  <c:v>2072.578</c:v>
                </c:pt>
                <c:pt idx="1019">
                  <c:v>2071.4059999999999</c:v>
                </c:pt>
                <c:pt idx="1020">
                  <c:v>2070.7809999999999</c:v>
                </c:pt>
                <c:pt idx="1021">
                  <c:v>2075.3910000000001</c:v>
                </c:pt>
                <c:pt idx="1022">
                  <c:v>2069.5309999999999</c:v>
                </c:pt>
                <c:pt idx="1023">
                  <c:v>2071.953</c:v>
                </c:pt>
                <c:pt idx="1024">
                  <c:v>2070.9369999999999</c:v>
                </c:pt>
                <c:pt idx="1025">
                  <c:v>2069.1410000000001</c:v>
                </c:pt>
                <c:pt idx="1026">
                  <c:v>2068.9839999999999</c:v>
                </c:pt>
                <c:pt idx="1027">
                  <c:v>2072.3440000000001</c:v>
                </c:pt>
                <c:pt idx="1028">
                  <c:v>2072.1869999999999</c:v>
                </c:pt>
                <c:pt idx="1029">
                  <c:v>2070.9369999999999</c:v>
                </c:pt>
                <c:pt idx="1030">
                  <c:v>2071.5619999999999</c:v>
                </c:pt>
                <c:pt idx="1031">
                  <c:v>2071.953</c:v>
                </c:pt>
                <c:pt idx="1032">
                  <c:v>2069.7660000000001</c:v>
                </c:pt>
                <c:pt idx="1033">
                  <c:v>2071.797</c:v>
                </c:pt>
                <c:pt idx="1034">
                  <c:v>2071.172</c:v>
                </c:pt>
                <c:pt idx="1035">
                  <c:v>2071.953</c:v>
                </c:pt>
                <c:pt idx="1036">
                  <c:v>2069.5309999999999</c:v>
                </c:pt>
                <c:pt idx="1037">
                  <c:v>2071.4059999999999</c:v>
                </c:pt>
                <c:pt idx="1038">
                  <c:v>2071.172</c:v>
                </c:pt>
                <c:pt idx="1039">
                  <c:v>2072.9690000000001</c:v>
                </c:pt>
                <c:pt idx="1040">
                  <c:v>2071.797</c:v>
                </c:pt>
                <c:pt idx="1041">
                  <c:v>2071.5619999999999</c:v>
                </c:pt>
                <c:pt idx="1042">
                  <c:v>2070.547</c:v>
                </c:pt>
                <c:pt idx="1043">
                  <c:v>2071.797</c:v>
                </c:pt>
                <c:pt idx="1044">
                  <c:v>2073.9839999999999</c:v>
                </c:pt>
                <c:pt idx="1045">
                  <c:v>2070.1559999999999</c:v>
                </c:pt>
                <c:pt idx="1046">
                  <c:v>2072.578</c:v>
                </c:pt>
                <c:pt idx="1047">
                  <c:v>2072.3440000000001</c:v>
                </c:pt>
                <c:pt idx="1048">
                  <c:v>2070.9369999999999</c:v>
                </c:pt>
                <c:pt idx="1049">
                  <c:v>2071.172</c:v>
                </c:pt>
                <c:pt idx="1050">
                  <c:v>2071.4059999999999</c:v>
                </c:pt>
                <c:pt idx="1051">
                  <c:v>2071.953</c:v>
                </c:pt>
                <c:pt idx="1052">
                  <c:v>2072.578</c:v>
                </c:pt>
                <c:pt idx="1053">
                  <c:v>2071.797</c:v>
                </c:pt>
                <c:pt idx="1054">
                  <c:v>2072.578</c:v>
                </c:pt>
                <c:pt idx="1055">
                  <c:v>2071.172</c:v>
                </c:pt>
                <c:pt idx="1056">
                  <c:v>2071.172</c:v>
                </c:pt>
                <c:pt idx="1057">
                  <c:v>2070</c:v>
                </c:pt>
                <c:pt idx="1058">
                  <c:v>2070</c:v>
                </c:pt>
                <c:pt idx="1059">
                  <c:v>2074.7660000000001</c:v>
                </c:pt>
                <c:pt idx="1060">
                  <c:v>2072.9690000000001</c:v>
                </c:pt>
                <c:pt idx="1061">
                  <c:v>2072.7339999999999</c:v>
                </c:pt>
                <c:pt idx="1062">
                  <c:v>2072.1869999999999</c:v>
                </c:pt>
                <c:pt idx="1063">
                  <c:v>2071.5619999999999</c:v>
                </c:pt>
                <c:pt idx="1064">
                  <c:v>2073.75</c:v>
                </c:pt>
                <c:pt idx="1065">
                  <c:v>2069.7660000000001</c:v>
                </c:pt>
                <c:pt idx="1066">
                  <c:v>2072.7339999999999</c:v>
                </c:pt>
                <c:pt idx="1067">
                  <c:v>2072.1869999999999</c:v>
                </c:pt>
                <c:pt idx="1068">
                  <c:v>2072.7339999999999</c:v>
                </c:pt>
                <c:pt idx="1069">
                  <c:v>2072.9690000000001</c:v>
                </c:pt>
                <c:pt idx="1070">
                  <c:v>2071.4059999999999</c:v>
                </c:pt>
                <c:pt idx="1071">
                  <c:v>2071.953</c:v>
                </c:pt>
                <c:pt idx="1072">
                  <c:v>2069.5309999999999</c:v>
                </c:pt>
                <c:pt idx="1073">
                  <c:v>2074.5309999999999</c:v>
                </c:pt>
                <c:pt idx="1074">
                  <c:v>2072.9690000000001</c:v>
                </c:pt>
                <c:pt idx="1075">
                  <c:v>2072.578</c:v>
                </c:pt>
                <c:pt idx="1076">
                  <c:v>2071.5619999999999</c:v>
                </c:pt>
                <c:pt idx="1077">
                  <c:v>2069.5309999999999</c:v>
                </c:pt>
                <c:pt idx="1078">
                  <c:v>2072.1869999999999</c:v>
                </c:pt>
                <c:pt idx="1079">
                  <c:v>2072.3440000000001</c:v>
                </c:pt>
                <c:pt idx="1080">
                  <c:v>2072.3440000000001</c:v>
                </c:pt>
                <c:pt idx="1081">
                  <c:v>2071.953</c:v>
                </c:pt>
                <c:pt idx="1082">
                  <c:v>2073.5940000000001</c:v>
                </c:pt>
                <c:pt idx="1083">
                  <c:v>2071.953</c:v>
                </c:pt>
                <c:pt idx="1084">
                  <c:v>2071.797</c:v>
                </c:pt>
                <c:pt idx="1085">
                  <c:v>2070.547</c:v>
                </c:pt>
                <c:pt idx="1086">
                  <c:v>2072.3440000000001</c:v>
                </c:pt>
                <c:pt idx="1087">
                  <c:v>2070.3910000000001</c:v>
                </c:pt>
                <c:pt idx="1088">
                  <c:v>2071.5619999999999</c:v>
                </c:pt>
                <c:pt idx="1089">
                  <c:v>2072.1869999999999</c:v>
                </c:pt>
                <c:pt idx="1090">
                  <c:v>2070.7809999999999</c:v>
                </c:pt>
                <c:pt idx="1091">
                  <c:v>2073.203</c:v>
                </c:pt>
                <c:pt idx="1092">
                  <c:v>2071.797</c:v>
                </c:pt>
                <c:pt idx="1093">
                  <c:v>2070.9369999999999</c:v>
                </c:pt>
                <c:pt idx="1094">
                  <c:v>2072.1869999999999</c:v>
                </c:pt>
                <c:pt idx="1095">
                  <c:v>2072.7339999999999</c:v>
                </c:pt>
                <c:pt idx="1096">
                  <c:v>2072.3440000000001</c:v>
                </c:pt>
                <c:pt idx="1097">
                  <c:v>2070.7809999999999</c:v>
                </c:pt>
                <c:pt idx="1098">
                  <c:v>2072.3440000000001</c:v>
                </c:pt>
                <c:pt idx="1099">
                  <c:v>2070.3910000000001</c:v>
                </c:pt>
                <c:pt idx="1100">
                  <c:v>2071.953</c:v>
                </c:pt>
                <c:pt idx="1101">
                  <c:v>2073.3589999999999</c:v>
                </c:pt>
                <c:pt idx="1102">
                  <c:v>2068.9839999999999</c:v>
                </c:pt>
                <c:pt idx="1103">
                  <c:v>2072.9690000000001</c:v>
                </c:pt>
                <c:pt idx="1104">
                  <c:v>2070.547</c:v>
                </c:pt>
                <c:pt idx="1105">
                  <c:v>2074.7660000000001</c:v>
                </c:pt>
                <c:pt idx="1106">
                  <c:v>2071.4059999999999</c:v>
                </c:pt>
                <c:pt idx="1107">
                  <c:v>2072.7339999999999</c:v>
                </c:pt>
                <c:pt idx="1108">
                  <c:v>2072.7339999999999</c:v>
                </c:pt>
                <c:pt idx="1109">
                  <c:v>2071.953</c:v>
                </c:pt>
                <c:pt idx="1110">
                  <c:v>2070.9369999999999</c:v>
                </c:pt>
                <c:pt idx="1111">
                  <c:v>2071.172</c:v>
                </c:pt>
                <c:pt idx="1112">
                  <c:v>2070.9369999999999</c:v>
                </c:pt>
                <c:pt idx="1113">
                  <c:v>2072.3440000000001</c:v>
                </c:pt>
                <c:pt idx="1114">
                  <c:v>2072.578</c:v>
                </c:pt>
                <c:pt idx="1115">
                  <c:v>2071.172</c:v>
                </c:pt>
                <c:pt idx="1116">
                  <c:v>2071.172</c:v>
                </c:pt>
                <c:pt idx="1117">
                  <c:v>2071.172</c:v>
                </c:pt>
                <c:pt idx="1118">
                  <c:v>2071.953</c:v>
                </c:pt>
                <c:pt idx="1119">
                  <c:v>2072.578</c:v>
                </c:pt>
                <c:pt idx="1120">
                  <c:v>2070</c:v>
                </c:pt>
                <c:pt idx="1121">
                  <c:v>2072.9690000000001</c:v>
                </c:pt>
                <c:pt idx="1122">
                  <c:v>2071.4059999999999</c:v>
                </c:pt>
                <c:pt idx="1123">
                  <c:v>2070.547</c:v>
                </c:pt>
                <c:pt idx="1124">
                  <c:v>2071.953</c:v>
                </c:pt>
                <c:pt idx="1125">
                  <c:v>2070.7809999999999</c:v>
                </c:pt>
                <c:pt idx="1126">
                  <c:v>2070.547</c:v>
                </c:pt>
                <c:pt idx="1127">
                  <c:v>2073.5940000000001</c:v>
                </c:pt>
                <c:pt idx="1128">
                  <c:v>2073.203</c:v>
                </c:pt>
                <c:pt idx="1129">
                  <c:v>2071.953</c:v>
                </c:pt>
                <c:pt idx="1130">
                  <c:v>2071.953</c:v>
                </c:pt>
                <c:pt idx="1131">
                  <c:v>2072.3440000000001</c:v>
                </c:pt>
                <c:pt idx="1132">
                  <c:v>2072.578</c:v>
                </c:pt>
                <c:pt idx="1133">
                  <c:v>2072.1869999999999</c:v>
                </c:pt>
                <c:pt idx="1134">
                  <c:v>2069.7660000000001</c:v>
                </c:pt>
                <c:pt idx="1135">
                  <c:v>2071.172</c:v>
                </c:pt>
                <c:pt idx="1136">
                  <c:v>2071.797</c:v>
                </c:pt>
                <c:pt idx="1137">
                  <c:v>2070.7809999999999</c:v>
                </c:pt>
                <c:pt idx="1138">
                  <c:v>2070.3910000000001</c:v>
                </c:pt>
                <c:pt idx="1139">
                  <c:v>2071.953</c:v>
                </c:pt>
                <c:pt idx="1140">
                  <c:v>2072.7339999999999</c:v>
                </c:pt>
                <c:pt idx="1141">
                  <c:v>2074.375</c:v>
                </c:pt>
                <c:pt idx="1142">
                  <c:v>2070.9369999999999</c:v>
                </c:pt>
                <c:pt idx="1143">
                  <c:v>2070</c:v>
                </c:pt>
                <c:pt idx="1144">
                  <c:v>2072.3440000000001</c:v>
                </c:pt>
                <c:pt idx="1145">
                  <c:v>2074.7660000000001</c:v>
                </c:pt>
                <c:pt idx="1146">
                  <c:v>2070.9369999999999</c:v>
                </c:pt>
                <c:pt idx="1147">
                  <c:v>2068.9839999999999</c:v>
                </c:pt>
                <c:pt idx="1148">
                  <c:v>2072.3440000000001</c:v>
                </c:pt>
                <c:pt idx="1149">
                  <c:v>2070.1559999999999</c:v>
                </c:pt>
                <c:pt idx="1150">
                  <c:v>2071.953</c:v>
                </c:pt>
                <c:pt idx="1151">
                  <c:v>2071.797</c:v>
                </c:pt>
                <c:pt idx="1152">
                  <c:v>2070.1559999999999</c:v>
                </c:pt>
                <c:pt idx="1153">
                  <c:v>2073.3589999999999</c:v>
                </c:pt>
                <c:pt idx="1154">
                  <c:v>2071.172</c:v>
                </c:pt>
                <c:pt idx="1155">
                  <c:v>2070.7809999999999</c:v>
                </c:pt>
                <c:pt idx="1156">
                  <c:v>2072.578</c:v>
                </c:pt>
                <c:pt idx="1157">
                  <c:v>2069.7660000000001</c:v>
                </c:pt>
                <c:pt idx="1158">
                  <c:v>2072.578</c:v>
                </c:pt>
                <c:pt idx="1159">
                  <c:v>2070.7809999999999</c:v>
                </c:pt>
                <c:pt idx="1160">
                  <c:v>2070.547</c:v>
                </c:pt>
                <c:pt idx="1161">
                  <c:v>2070.3910000000001</c:v>
                </c:pt>
                <c:pt idx="1162">
                  <c:v>2072.1869999999999</c:v>
                </c:pt>
                <c:pt idx="1163">
                  <c:v>2070.7809999999999</c:v>
                </c:pt>
                <c:pt idx="1164">
                  <c:v>2072.7339999999999</c:v>
                </c:pt>
                <c:pt idx="1165">
                  <c:v>2070.7809999999999</c:v>
                </c:pt>
                <c:pt idx="1166">
                  <c:v>2072.1869999999999</c:v>
                </c:pt>
                <c:pt idx="1167">
                  <c:v>2072.1869999999999</c:v>
                </c:pt>
                <c:pt idx="1168">
                  <c:v>2072.1869999999999</c:v>
                </c:pt>
                <c:pt idx="1169">
                  <c:v>2070.547</c:v>
                </c:pt>
                <c:pt idx="1170">
                  <c:v>2072.3440000000001</c:v>
                </c:pt>
                <c:pt idx="1171">
                  <c:v>2071.172</c:v>
                </c:pt>
                <c:pt idx="1172">
                  <c:v>2071.5619999999999</c:v>
                </c:pt>
                <c:pt idx="1173">
                  <c:v>2071.172</c:v>
                </c:pt>
                <c:pt idx="1174">
                  <c:v>2072.9690000000001</c:v>
                </c:pt>
                <c:pt idx="1175">
                  <c:v>2072.3440000000001</c:v>
                </c:pt>
                <c:pt idx="1176">
                  <c:v>2072.578</c:v>
                </c:pt>
                <c:pt idx="1177">
                  <c:v>2071.4059999999999</c:v>
                </c:pt>
                <c:pt idx="1178">
                  <c:v>2071.797</c:v>
                </c:pt>
                <c:pt idx="1179">
                  <c:v>2071.172</c:v>
                </c:pt>
                <c:pt idx="1180">
                  <c:v>2070.3910000000001</c:v>
                </c:pt>
                <c:pt idx="1181">
                  <c:v>2069.1410000000001</c:v>
                </c:pt>
                <c:pt idx="1182">
                  <c:v>2070</c:v>
                </c:pt>
                <c:pt idx="1183">
                  <c:v>2071.953</c:v>
                </c:pt>
                <c:pt idx="1184">
                  <c:v>2073.203</c:v>
                </c:pt>
                <c:pt idx="1185">
                  <c:v>2068.9839999999999</c:v>
                </c:pt>
                <c:pt idx="1186">
                  <c:v>2071.172</c:v>
                </c:pt>
                <c:pt idx="1187">
                  <c:v>2070</c:v>
                </c:pt>
                <c:pt idx="1188">
                  <c:v>2071.797</c:v>
                </c:pt>
                <c:pt idx="1189">
                  <c:v>2071.953</c:v>
                </c:pt>
                <c:pt idx="1190">
                  <c:v>2070.3910000000001</c:v>
                </c:pt>
                <c:pt idx="1191">
                  <c:v>2071.172</c:v>
                </c:pt>
                <c:pt idx="1192">
                  <c:v>2071.797</c:v>
                </c:pt>
                <c:pt idx="1193">
                  <c:v>2073.203</c:v>
                </c:pt>
                <c:pt idx="1194">
                  <c:v>2069.5309999999999</c:v>
                </c:pt>
                <c:pt idx="1195">
                  <c:v>2070.1559999999999</c:v>
                </c:pt>
                <c:pt idx="1196">
                  <c:v>2073.203</c:v>
                </c:pt>
                <c:pt idx="1197">
                  <c:v>2070</c:v>
                </c:pt>
                <c:pt idx="1198">
                  <c:v>2072.578</c:v>
                </c:pt>
                <c:pt idx="1199">
                  <c:v>2071.953</c:v>
                </c:pt>
                <c:pt idx="1200">
                  <c:v>2071.5619999999999</c:v>
                </c:pt>
                <c:pt idx="1201">
                  <c:v>2070.7809999999999</c:v>
                </c:pt>
                <c:pt idx="1202">
                  <c:v>2070.7809999999999</c:v>
                </c:pt>
                <c:pt idx="1203">
                  <c:v>2069.5309999999999</c:v>
                </c:pt>
                <c:pt idx="1204">
                  <c:v>2072.1869999999999</c:v>
                </c:pt>
                <c:pt idx="1205">
                  <c:v>2072.3440000000001</c:v>
                </c:pt>
                <c:pt idx="1206">
                  <c:v>2071.953</c:v>
                </c:pt>
                <c:pt idx="1207">
                  <c:v>2071.797</c:v>
                </c:pt>
                <c:pt idx="1208">
                  <c:v>2073.5940000000001</c:v>
                </c:pt>
                <c:pt idx="1209">
                  <c:v>2071.4059999999999</c:v>
                </c:pt>
                <c:pt idx="1210">
                  <c:v>2072.7339999999999</c:v>
                </c:pt>
                <c:pt idx="1211">
                  <c:v>2071.172</c:v>
                </c:pt>
                <c:pt idx="1212">
                  <c:v>2071.5619999999999</c:v>
                </c:pt>
                <c:pt idx="1213">
                  <c:v>2071.797</c:v>
                </c:pt>
                <c:pt idx="1214">
                  <c:v>2071.797</c:v>
                </c:pt>
                <c:pt idx="1215">
                  <c:v>2072.578</c:v>
                </c:pt>
                <c:pt idx="1216">
                  <c:v>2070.9369999999999</c:v>
                </c:pt>
                <c:pt idx="1217">
                  <c:v>2071.172</c:v>
                </c:pt>
                <c:pt idx="1218">
                  <c:v>2070.547</c:v>
                </c:pt>
                <c:pt idx="1219">
                  <c:v>2073.9839999999999</c:v>
                </c:pt>
                <c:pt idx="1220">
                  <c:v>2071.172</c:v>
                </c:pt>
                <c:pt idx="1221">
                  <c:v>2070.1559999999999</c:v>
                </c:pt>
                <c:pt idx="1222">
                  <c:v>2069.1410000000001</c:v>
                </c:pt>
                <c:pt idx="1223">
                  <c:v>2071.172</c:v>
                </c:pt>
                <c:pt idx="1224">
                  <c:v>2071.5619999999999</c:v>
                </c:pt>
                <c:pt idx="1225">
                  <c:v>2069.5309999999999</c:v>
                </c:pt>
                <c:pt idx="1226">
                  <c:v>2073.203</c:v>
                </c:pt>
                <c:pt idx="1227">
                  <c:v>2070.3910000000001</c:v>
                </c:pt>
                <c:pt idx="1228">
                  <c:v>2070.1559999999999</c:v>
                </c:pt>
                <c:pt idx="1229">
                  <c:v>2071.172</c:v>
                </c:pt>
                <c:pt idx="1230">
                  <c:v>2070.9369999999999</c:v>
                </c:pt>
                <c:pt idx="1231">
                  <c:v>2070.3910000000001</c:v>
                </c:pt>
                <c:pt idx="1232">
                  <c:v>2070.3910000000001</c:v>
                </c:pt>
                <c:pt idx="1233">
                  <c:v>2069.7660000000001</c:v>
                </c:pt>
                <c:pt idx="1234">
                  <c:v>2071.953</c:v>
                </c:pt>
                <c:pt idx="1235">
                  <c:v>2070</c:v>
                </c:pt>
                <c:pt idx="1236">
                  <c:v>2072.578</c:v>
                </c:pt>
                <c:pt idx="1237">
                  <c:v>2070.1559999999999</c:v>
                </c:pt>
                <c:pt idx="1238">
                  <c:v>2070.9369999999999</c:v>
                </c:pt>
                <c:pt idx="1239">
                  <c:v>2071.5619999999999</c:v>
                </c:pt>
                <c:pt idx="1240">
                  <c:v>2070.9369999999999</c:v>
                </c:pt>
                <c:pt idx="1241">
                  <c:v>2070.7809999999999</c:v>
                </c:pt>
                <c:pt idx="1242">
                  <c:v>2070.7809999999999</c:v>
                </c:pt>
                <c:pt idx="1243">
                  <c:v>2070.3910000000001</c:v>
                </c:pt>
                <c:pt idx="1244">
                  <c:v>2072.9690000000001</c:v>
                </c:pt>
                <c:pt idx="1245">
                  <c:v>2069.1410000000001</c:v>
                </c:pt>
                <c:pt idx="1246">
                  <c:v>2071.953</c:v>
                </c:pt>
                <c:pt idx="1247">
                  <c:v>2072.7339999999999</c:v>
                </c:pt>
                <c:pt idx="1248">
                  <c:v>2071.172</c:v>
                </c:pt>
                <c:pt idx="1249">
                  <c:v>2072.3440000000001</c:v>
                </c:pt>
                <c:pt idx="1250">
                  <c:v>2070.9369999999999</c:v>
                </c:pt>
                <c:pt idx="1251">
                  <c:v>2071.797</c:v>
                </c:pt>
                <c:pt idx="1252">
                  <c:v>2069.375</c:v>
                </c:pt>
                <c:pt idx="1253">
                  <c:v>2070.7809999999999</c:v>
                </c:pt>
                <c:pt idx="1254">
                  <c:v>2072.1869999999999</c:v>
                </c:pt>
                <c:pt idx="1255">
                  <c:v>2070.7809999999999</c:v>
                </c:pt>
                <c:pt idx="1256">
                  <c:v>2072.7339999999999</c:v>
                </c:pt>
                <c:pt idx="1257">
                  <c:v>2071.5619999999999</c:v>
                </c:pt>
                <c:pt idx="1258">
                  <c:v>2072.3440000000001</c:v>
                </c:pt>
                <c:pt idx="1259">
                  <c:v>2070.547</c:v>
                </c:pt>
                <c:pt idx="1260">
                  <c:v>2070.1559999999999</c:v>
                </c:pt>
                <c:pt idx="1261">
                  <c:v>2071.4059999999999</c:v>
                </c:pt>
                <c:pt idx="1262">
                  <c:v>2068.75</c:v>
                </c:pt>
                <c:pt idx="1263">
                  <c:v>2071.797</c:v>
                </c:pt>
                <c:pt idx="1264">
                  <c:v>2071.5619999999999</c:v>
                </c:pt>
                <c:pt idx="1265">
                  <c:v>2071.953</c:v>
                </c:pt>
                <c:pt idx="1266">
                  <c:v>2071.5619999999999</c:v>
                </c:pt>
                <c:pt idx="1267">
                  <c:v>2069.1410000000001</c:v>
                </c:pt>
                <c:pt idx="1268">
                  <c:v>2071.4059999999999</c:v>
                </c:pt>
                <c:pt idx="1269">
                  <c:v>2071.953</c:v>
                </c:pt>
                <c:pt idx="1270">
                  <c:v>2072.9690000000001</c:v>
                </c:pt>
                <c:pt idx="1271">
                  <c:v>2070</c:v>
                </c:pt>
                <c:pt idx="1272">
                  <c:v>2070.547</c:v>
                </c:pt>
                <c:pt idx="1273">
                  <c:v>2073.3589999999999</c:v>
                </c:pt>
                <c:pt idx="1274">
                  <c:v>2071.797</c:v>
                </c:pt>
                <c:pt idx="1275">
                  <c:v>2072.7339999999999</c:v>
                </c:pt>
                <c:pt idx="1276">
                  <c:v>2071.5619999999999</c:v>
                </c:pt>
                <c:pt idx="1277">
                  <c:v>2067.9690000000001</c:v>
                </c:pt>
                <c:pt idx="1278">
                  <c:v>2073.5940000000001</c:v>
                </c:pt>
                <c:pt idx="1279">
                  <c:v>2072.1869999999999</c:v>
                </c:pt>
                <c:pt idx="1280">
                  <c:v>2071.953</c:v>
                </c:pt>
                <c:pt idx="1281">
                  <c:v>2070.3910000000001</c:v>
                </c:pt>
                <c:pt idx="1282">
                  <c:v>2073.5940000000001</c:v>
                </c:pt>
                <c:pt idx="1283">
                  <c:v>2071.172</c:v>
                </c:pt>
                <c:pt idx="1284">
                  <c:v>2071.5619999999999</c:v>
                </c:pt>
                <c:pt idx="1285">
                  <c:v>2070</c:v>
                </c:pt>
                <c:pt idx="1286">
                  <c:v>2071.797</c:v>
                </c:pt>
                <c:pt idx="1287">
                  <c:v>2073.203</c:v>
                </c:pt>
                <c:pt idx="1288">
                  <c:v>2072.9690000000001</c:v>
                </c:pt>
                <c:pt idx="1289">
                  <c:v>2073.3589999999999</c:v>
                </c:pt>
                <c:pt idx="1290">
                  <c:v>2074.1410000000001</c:v>
                </c:pt>
                <c:pt idx="1291">
                  <c:v>2070.9369999999999</c:v>
                </c:pt>
                <c:pt idx="1292">
                  <c:v>2069.375</c:v>
                </c:pt>
                <c:pt idx="1293">
                  <c:v>2071.4059999999999</c:v>
                </c:pt>
                <c:pt idx="1294">
                  <c:v>2069.375</c:v>
                </c:pt>
                <c:pt idx="1295">
                  <c:v>2068.75</c:v>
                </c:pt>
                <c:pt idx="1296">
                  <c:v>2070.547</c:v>
                </c:pt>
                <c:pt idx="1297">
                  <c:v>2070.9369999999999</c:v>
                </c:pt>
                <c:pt idx="1298">
                  <c:v>2071.953</c:v>
                </c:pt>
                <c:pt idx="1299">
                  <c:v>2071.953</c:v>
                </c:pt>
                <c:pt idx="1300">
                  <c:v>2071.797</c:v>
                </c:pt>
                <c:pt idx="1301">
                  <c:v>2070.1559999999999</c:v>
                </c:pt>
                <c:pt idx="1302">
                  <c:v>2071.172</c:v>
                </c:pt>
                <c:pt idx="1303">
                  <c:v>2070.1559999999999</c:v>
                </c:pt>
                <c:pt idx="1304">
                  <c:v>2071.953</c:v>
                </c:pt>
                <c:pt idx="1305">
                  <c:v>2070.9369999999999</c:v>
                </c:pt>
                <c:pt idx="1306">
                  <c:v>2070.7809999999999</c:v>
                </c:pt>
                <c:pt idx="1307">
                  <c:v>2070.1559999999999</c:v>
                </c:pt>
                <c:pt idx="1308">
                  <c:v>2070.7809999999999</c:v>
                </c:pt>
                <c:pt idx="1309">
                  <c:v>2070.7809999999999</c:v>
                </c:pt>
                <c:pt idx="1310">
                  <c:v>2072.7339999999999</c:v>
                </c:pt>
                <c:pt idx="1311">
                  <c:v>2070.9369999999999</c:v>
                </c:pt>
                <c:pt idx="1312">
                  <c:v>2071.4059999999999</c:v>
                </c:pt>
                <c:pt idx="1313">
                  <c:v>2070.547</c:v>
                </c:pt>
                <c:pt idx="1314">
                  <c:v>2073.75</c:v>
                </c:pt>
                <c:pt idx="1315">
                  <c:v>2072.578</c:v>
                </c:pt>
                <c:pt idx="1316">
                  <c:v>2070</c:v>
                </c:pt>
                <c:pt idx="1317">
                  <c:v>2070.9369999999999</c:v>
                </c:pt>
                <c:pt idx="1318">
                  <c:v>2072.3440000000001</c:v>
                </c:pt>
                <c:pt idx="1319">
                  <c:v>2071.797</c:v>
                </c:pt>
                <c:pt idx="1320">
                  <c:v>2070.9369999999999</c:v>
                </c:pt>
                <c:pt idx="1321">
                  <c:v>2069.7660000000001</c:v>
                </c:pt>
                <c:pt idx="1322">
                  <c:v>2072.1869999999999</c:v>
                </c:pt>
                <c:pt idx="1323">
                  <c:v>2070.9369999999999</c:v>
                </c:pt>
                <c:pt idx="1324">
                  <c:v>2071.4059999999999</c:v>
                </c:pt>
                <c:pt idx="1325">
                  <c:v>2069.5309999999999</c:v>
                </c:pt>
                <c:pt idx="1326">
                  <c:v>2071.797</c:v>
                </c:pt>
                <c:pt idx="1327">
                  <c:v>2071.5619999999999</c:v>
                </c:pt>
                <c:pt idx="1328">
                  <c:v>2070.547</c:v>
                </c:pt>
                <c:pt idx="1329">
                  <c:v>2070.547</c:v>
                </c:pt>
                <c:pt idx="1330">
                  <c:v>2070.9369999999999</c:v>
                </c:pt>
                <c:pt idx="1331">
                  <c:v>2070.3910000000001</c:v>
                </c:pt>
                <c:pt idx="1332">
                  <c:v>2070.547</c:v>
                </c:pt>
                <c:pt idx="1333">
                  <c:v>2070.1559999999999</c:v>
                </c:pt>
                <c:pt idx="1334">
                  <c:v>2070.1559999999999</c:v>
                </c:pt>
                <c:pt idx="1335">
                  <c:v>2071.797</c:v>
                </c:pt>
                <c:pt idx="1336">
                  <c:v>2070.547</c:v>
                </c:pt>
                <c:pt idx="1337">
                  <c:v>2070.9369999999999</c:v>
                </c:pt>
                <c:pt idx="1338">
                  <c:v>2070.7809999999999</c:v>
                </c:pt>
                <c:pt idx="1339">
                  <c:v>2070.1559999999999</c:v>
                </c:pt>
                <c:pt idx="1340">
                  <c:v>2072.1869999999999</c:v>
                </c:pt>
                <c:pt idx="1341">
                  <c:v>2071.172</c:v>
                </c:pt>
                <c:pt idx="1342">
                  <c:v>2072.578</c:v>
                </c:pt>
                <c:pt idx="1343">
                  <c:v>2072.578</c:v>
                </c:pt>
                <c:pt idx="1344">
                  <c:v>2071.172</c:v>
                </c:pt>
                <c:pt idx="1345">
                  <c:v>2073.75</c:v>
                </c:pt>
                <c:pt idx="1346">
                  <c:v>2072.1869999999999</c:v>
                </c:pt>
                <c:pt idx="1347">
                  <c:v>2070.7809999999999</c:v>
                </c:pt>
                <c:pt idx="1348">
                  <c:v>2073.203</c:v>
                </c:pt>
                <c:pt idx="1349">
                  <c:v>2070.547</c:v>
                </c:pt>
                <c:pt idx="1350">
                  <c:v>2070.1559999999999</c:v>
                </c:pt>
                <c:pt idx="1351">
                  <c:v>2071.172</c:v>
                </c:pt>
                <c:pt idx="1352">
                  <c:v>2071.5619999999999</c:v>
                </c:pt>
                <c:pt idx="1353">
                  <c:v>2070.9369999999999</c:v>
                </c:pt>
                <c:pt idx="1354">
                  <c:v>2073.75</c:v>
                </c:pt>
                <c:pt idx="1355">
                  <c:v>2072.3440000000001</c:v>
                </c:pt>
                <c:pt idx="1356">
                  <c:v>2070.547</c:v>
                </c:pt>
                <c:pt idx="1357">
                  <c:v>2071.5619999999999</c:v>
                </c:pt>
                <c:pt idx="1358">
                  <c:v>2069.7660000000001</c:v>
                </c:pt>
                <c:pt idx="1359">
                  <c:v>2071.797</c:v>
                </c:pt>
                <c:pt idx="1360">
                  <c:v>2071.172</c:v>
                </c:pt>
                <c:pt idx="1361">
                  <c:v>2068.75</c:v>
                </c:pt>
                <c:pt idx="1362">
                  <c:v>2072.1869999999999</c:v>
                </c:pt>
                <c:pt idx="1363">
                  <c:v>2070.547</c:v>
                </c:pt>
                <c:pt idx="1364">
                  <c:v>2071.953</c:v>
                </c:pt>
                <c:pt idx="1365">
                  <c:v>2068.5940000000001</c:v>
                </c:pt>
                <c:pt idx="1366">
                  <c:v>2070.9369999999999</c:v>
                </c:pt>
                <c:pt idx="1367">
                  <c:v>2071.5619999999999</c:v>
                </c:pt>
                <c:pt idx="1368">
                  <c:v>2069.5309999999999</c:v>
                </c:pt>
                <c:pt idx="1369">
                  <c:v>2071.5619999999999</c:v>
                </c:pt>
                <c:pt idx="1370">
                  <c:v>2070.9369999999999</c:v>
                </c:pt>
                <c:pt idx="1371">
                  <c:v>2070.3910000000001</c:v>
                </c:pt>
                <c:pt idx="1372">
                  <c:v>2070.7809999999999</c:v>
                </c:pt>
                <c:pt idx="1373">
                  <c:v>2069.1410000000001</c:v>
                </c:pt>
                <c:pt idx="1374">
                  <c:v>2072.1869999999999</c:v>
                </c:pt>
                <c:pt idx="1375">
                  <c:v>2072.7339999999999</c:v>
                </c:pt>
                <c:pt idx="1376">
                  <c:v>2068.9839999999999</c:v>
                </c:pt>
                <c:pt idx="1377">
                  <c:v>2071.4059999999999</c:v>
                </c:pt>
                <c:pt idx="1378">
                  <c:v>2071.4059999999999</c:v>
                </c:pt>
                <c:pt idx="1379">
                  <c:v>2072.9690000000001</c:v>
                </c:pt>
                <c:pt idx="1380">
                  <c:v>2071.4059999999999</c:v>
                </c:pt>
                <c:pt idx="1381">
                  <c:v>2071.172</c:v>
                </c:pt>
                <c:pt idx="1382">
                  <c:v>2070.9369999999999</c:v>
                </c:pt>
                <c:pt idx="1383">
                  <c:v>2071.4059999999999</c:v>
                </c:pt>
                <c:pt idx="1384">
                  <c:v>2071.5619999999999</c:v>
                </c:pt>
                <c:pt idx="1385">
                  <c:v>2072.7339999999999</c:v>
                </c:pt>
                <c:pt idx="1386">
                  <c:v>2071.5619999999999</c:v>
                </c:pt>
                <c:pt idx="1387">
                  <c:v>2071.797</c:v>
                </c:pt>
                <c:pt idx="1388">
                  <c:v>2071.4059999999999</c:v>
                </c:pt>
                <c:pt idx="1389">
                  <c:v>2071.172</c:v>
                </c:pt>
                <c:pt idx="1390">
                  <c:v>2071.5619999999999</c:v>
                </c:pt>
                <c:pt idx="1391">
                  <c:v>2070.3910000000001</c:v>
                </c:pt>
                <c:pt idx="1392">
                  <c:v>2069.375</c:v>
                </c:pt>
                <c:pt idx="1393">
                  <c:v>2071.4059999999999</c:v>
                </c:pt>
                <c:pt idx="1394">
                  <c:v>2070.3910000000001</c:v>
                </c:pt>
                <c:pt idx="1395">
                  <c:v>2071.4059999999999</c:v>
                </c:pt>
                <c:pt idx="1396">
                  <c:v>2069.5309999999999</c:v>
                </c:pt>
                <c:pt idx="1397">
                  <c:v>2070.3910000000001</c:v>
                </c:pt>
                <c:pt idx="1398">
                  <c:v>2070</c:v>
                </c:pt>
                <c:pt idx="1399">
                  <c:v>2071.172</c:v>
                </c:pt>
                <c:pt idx="1400">
                  <c:v>2070.1559999999999</c:v>
                </c:pt>
                <c:pt idx="1401">
                  <c:v>2071.4059999999999</c:v>
                </c:pt>
                <c:pt idx="1402">
                  <c:v>2072.1869999999999</c:v>
                </c:pt>
                <c:pt idx="1403">
                  <c:v>2070.1559999999999</c:v>
                </c:pt>
                <c:pt idx="1404">
                  <c:v>2071.953</c:v>
                </c:pt>
                <c:pt idx="1405">
                  <c:v>2072.1869999999999</c:v>
                </c:pt>
                <c:pt idx="1406">
                  <c:v>2072.1869999999999</c:v>
                </c:pt>
                <c:pt idx="1407">
                  <c:v>2071.953</c:v>
                </c:pt>
                <c:pt idx="1408">
                  <c:v>2071.172</c:v>
                </c:pt>
                <c:pt idx="1409">
                  <c:v>2070.3910000000001</c:v>
                </c:pt>
                <c:pt idx="1410">
                  <c:v>2070.3910000000001</c:v>
                </c:pt>
                <c:pt idx="1411">
                  <c:v>2072.578</c:v>
                </c:pt>
                <c:pt idx="1412">
                  <c:v>2071.172</c:v>
                </c:pt>
                <c:pt idx="1413">
                  <c:v>2071.953</c:v>
                </c:pt>
                <c:pt idx="1414">
                  <c:v>2071.4059999999999</c:v>
                </c:pt>
                <c:pt idx="1415">
                  <c:v>2071.172</c:v>
                </c:pt>
                <c:pt idx="1416">
                  <c:v>2070.9369999999999</c:v>
                </c:pt>
                <c:pt idx="1417">
                  <c:v>2070.1559999999999</c:v>
                </c:pt>
                <c:pt idx="1418">
                  <c:v>2070.3910000000001</c:v>
                </c:pt>
                <c:pt idx="1419">
                  <c:v>2069.375</c:v>
                </c:pt>
                <c:pt idx="1420">
                  <c:v>2070.547</c:v>
                </c:pt>
                <c:pt idx="1421">
                  <c:v>2068.9839999999999</c:v>
                </c:pt>
                <c:pt idx="1422">
                  <c:v>2071.953</c:v>
                </c:pt>
                <c:pt idx="1423">
                  <c:v>2070</c:v>
                </c:pt>
                <c:pt idx="1424">
                  <c:v>2068.5940000000001</c:v>
                </c:pt>
                <c:pt idx="1425">
                  <c:v>2071.172</c:v>
                </c:pt>
                <c:pt idx="1426">
                  <c:v>2070.547</c:v>
                </c:pt>
                <c:pt idx="1427">
                  <c:v>2070.3910000000001</c:v>
                </c:pt>
                <c:pt idx="1428">
                  <c:v>2071.953</c:v>
                </c:pt>
                <c:pt idx="1429">
                  <c:v>2072.1869999999999</c:v>
                </c:pt>
                <c:pt idx="1430">
                  <c:v>2071.5619999999999</c:v>
                </c:pt>
                <c:pt idx="1431">
                  <c:v>2071.953</c:v>
                </c:pt>
                <c:pt idx="1432">
                  <c:v>2070.7809999999999</c:v>
                </c:pt>
                <c:pt idx="1433">
                  <c:v>2070.3910000000001</c:v>
                </c:pt>
                <c:pt idx="1434">
                  <c:v>2071.4059999999999</c:v>
                </c:pt>
                <c:pt idx="1435">
                  <c:v>2070.7809999999999</c:v>
                </c:pt>
                <c:pt idx="1436">
                  <c:v>2071.5619999999999</c:v>
                </c:pt>
                <c:pt idx="1437">
                  <c:v>2070.7809999999999</c:v>
                </c:pt>
                <c:pt idx="1438">
                  <c:v>2073.9839999999999</c:v>
                </c:pt>
                <c:pt idx="1439">
                  <c:v>2070.547</c:v>
                </c:pt>
                <c:pt idx="1440">
                  <c:v>2072.3440000000001</c:v>
                </c:pt>
                <c:pt idx="1441">
                  <c:v>2072.3440000000001</c:v>
                </c:pt>
                <c:pt idx="1442">
                  <c:v>2070</c:v>
                </c:pt>
                <c:pt idx="1443">
                  <c:v>2071.953</c:v>
                </c:pt>
                <c:pt idx="1444">
                  <c:v>2070.9369999999999</c:v>
                </c:pt>
                <c:pt idx="1445">
                  <c:v>2070.547</c:v>
                </c:pt>
                <c:pt idx="1446">
                  <c:v>2071.5619999999999</c:v>
                </c:pt>
                <c:pt idx="1447">
                  <c:v>2071.5619999999999</c:v>
                </c:pt>
                <c:pt idx="1448">
                  <c:v>2069.1410000000001</c:v>
                </c:pt>
                <c:pt idx="1449">
                  <c:v>2069.1410000000001</c:v>
                </c:pt>
                <c:pt idx="1450">
                  <c:v>2070.9369999999999</c:v>
                </c:pt>
                <c:pt idx="1451">
                  <c:v>2070</c:v>
                </c:pt>
                <c:pt idx="1452">
                  <c:v>2072.3440000000001</c:v>
                </c:pt>
                <c:pt idx="1453">
                  <c:v>2071.953</c:v>
                </c:pt>
                <c:pt idx="1454">
                  <c:v>2070</c:v>
                </c:pt>
                <c:pt idx="1455">
                  <c:v>2073.5940000000001</c:v>
                </c:pt>
                <c:pt idx="1456">
                  <c:v>2074.1410000000001</c:v>
                </c:pt>
                <c:pt idx="1457">
                  <c:v>2070.1559999999999</c:v>
                </c:pt>
                <c:pt idx="1458">
                  <c:v>2070.1559999999999</c:v>
                </c:pt>
                <c:pt idx="1459">
                  <c:v>2072.578</c:v>
                </c:pt>
                <c:pt idx="1460">
                  <c:v>2070.7809999999999</c:v>
                </c:pt>
                <c:pt idx="1461">
                  <c:v>2070.1559999999999</c:v>
                </c:pt>
                <c:pt idx="1462">
                  <c:v>2069.5309999999999</c:v>
                </c:pt>
                <c:pt idx="1463">
                  <c:v>2070.9369999999999</c:v>
                </c:pt>
                <c:pt idx="1464">
                  <c:v>2071.172</c:v>
                </c:pt>
                <c:pt idx="1465">
                  <c:v>2072.578</c:v>
                </c:pt>
                <c:pt idx="1466">
                  <c:v>2069.1410000000001</c:v>
                </c:pt>
                <c:pt idx="1467">
                  <c:v>2070.9369999999999</c:v>
                </c:pt>
                <c:pt idx="1468">
                  <c:v>2071.172</c:v>
                </c:pt>
                <c:pt idx="1469">
                  <c:v>2069.7660000000001</c:v>
                </c:pt>
                <c:pt idx="1470">
                  <c:v>2071.4059999999999</c:v>
                </c:pt>
                <c:pt idx="1471">
                  <c:v>2071.172</c:v>
                </c:pt>
                <c:pt idx="1472">
                  <c:v>2072.7339999999999</c:v>
                </c:pt>
                <c:pt idx="1473">
                  <c:v>2070.7809999999999</c:v>
                </c:pt>
                <c:pt idx="1474">
                  <c:v>2072.3440000000001</c:v>
                </c:pt>
                <c:pt idx="1475">
                  <c:v>2070.9369999999999</c:v>
                </c:pt>
                <c:pt idx="1476">
                  <c:v>2073.203</c:v>
                </c:pt>
                <c:pt idx="1477">
                  <c:v>2070.3910000000001</c:v>
                </c:pt>
                <c:pt idx="1478">
                  <c:v>2070.1559999999999</c:v>
                </c:pt>
                <c:pt idx="1479">
                  <c:v>2072.7339999999999</c:v>
                </c:pt>
                <c:pt idx="1480">
                  <c:v>2069.5309999999999</c:v>
                </c:pt>
                <c:pt idx="1481">
                  <c:v>2070.7809999999999</c:v>
                </c:pt>
                <c:pt idx="1482">
                  <c:v>2068.9839999999999</c:v>
                </c:pt>
                <c:pt idx="1483">
                  <c:v>2071.5619999999999</c:v>
                </c:pt>
                <c:pt idx="1484">
                  <c:v>2070.547</c:v>
                </c:pt>
                <c:pt idx="1485">
                  <c:v>2071.5619999999999</c:v>
                </c:pt>
                <c:pt idx="1486">
                  <c:v>2073.75</c:v>
                </c:pt>
                <c:pt idx="1487">
                  <c:v>2071.172</c:v>
                </c:pt>
                <c:pt idx="1488">
                  <c:v>2073.203</c:v>
                </c:pt>
                <c:pt idx="1489">
                  <c:v>2070.1559999999999</c:v>
                </c:pt>
                <c:pt idx="1490">
                  <c:v>2072.1869999999999</c:v>
                </c:pt>
                <c:pt idx="1491">
                  <c:v>2071.953</c:v>
                </c:pt>
                <c:pt idx="1492">
                  <c:v>2072.3440000000001</c:v>
                </c:pt>
                <c:pt idx="1493">
                  <c:v>2073.5940000000001</c:v>
                </c:pt>
                <c:pt idx="1494">
                  <c:v>2070.9369999999999</c:v>
                </c:pt>
                <c:pt idx="1495">
                  <c:v>2071.5619999999999</c:v>
                </c:pt>
                <c:pt idx="1496">
                  <c:v>2072.7339999999999</c:v>
                </c:pt>
                <c:pt idx="1497">
                  <c:v>2071.953</c:v>
                </c:pt>
                <c:pt idx="1498">
                  <c:v>2070.3910000000001</c:v>
                </c:pt>
                <c:pt idx="1499">
                  <c:v>2070.547</c:v>
                </c:pt>
                <c:pt idx="1500">
                  <c:v>2071.953</c:v>
                </c:pt>
                <c:pt idx="1501">
                  <c:v>2072.1869999999999</c:v>
                </c:pt>
                <c:pt idx="1502">
                  <c:v>2071.953</c:v>
                </c:pt>
                <c:pt idx="1503">
                  <c:v>2070.1559999999999</c:v>
                </c:pt>
                <c:pt idx="1504">
                  <c:v>2074.1410000000001</c:v>
                </c:pt>
                <c:pt idx="1505">
                  <c:v>2072.1869999999999</c:v>
                </c:pt>
                <c:pt idx="1506">
                  <c:v>2070.1559999999999</c:v>
                </c:pt>
                <c:pt idx="1507">
                  <c:v>2071.797</c:v>
                </c:pt>
                <c:pt idx="1508">
                  <c:v>2071.797</c:v>
                </c:pt>
                <c:pt idx="1509">
                  <c:v>2072.7339999999999</c:v>
                </c:pt>
                <c:pt idx="1510">
                  <c:v>2070</c:v>
                </c:pt>
                <c:pt idx="1511">
                  <c:v>2072.9690000000001</c:v>
                </c:pt>
                <c:pt idx="1512">
                  <c:v>2070.7809999999999</c:v>
                </c:pt>
                <c:pt idx="1513">
                  <c:v>2070.547</c:v>
                </c:pt>
                <c:pt idx="1514">
                  <c:v>2070</c:v>
                </c:pt>
                <c:pt idx="1515">
                  <c:v>2071.5619999999999</c:v>
                </c:pt>
                <c:pt idx="1516">
                  <c:v>2070.9369999999999</c:v>
                </c:pt>
                <c:pt idx="1517">
                  <c:v>2069.7660000000001</c:v>
                </c:pt>
                <c:pt idx="1518">
                  <c:v>2070.3910000000001</c:v>
                </c:pt>
                <c:pt idx="1519">
                  <c:v>2074.375</c:v>
                </c:pt>
                <c:pt idx="1520">
                  <c:v>2072.9690000000001</c:v>
                </c:pt>
                <c:pt idx="1521">
                  <c:v>2070</c:v>
                </c:pt>
                <c:pt idx="1522">
                  <c:v>2070.1559999999999</c:v>
                </c:pt>
                <c:pt idx="1523">
                  <c:v>2072.9690000000001</c:v>
                </c:pt>
                <c:pt idx="1524">
                  <c:v>2069.5309999999999</c:v>
                </c:pt>
                <c:pt idx="1525">
                  <c:v>2072.578</c:v>
                </c:pt>
                <c:pt idx="1526">
                  <c:v>2070.9369999999999</c:v>
                </c:pt>
                <c:pt idx="1527">
                  <c:v>2072.7339999999999</c:v>
                </c:pt>
                <c:pt idx="1528">
                  <c:v>2069.375</c:v>
                </c:pt>
                <c:pt idx="1529">
                  <c:v>2069.7660000000001</c:v>
                </c:pt>
                <c:pt idx="1530">
                  <c:v>2073.203</c:v>
                </c:pt>
                <c:pt idx="1531">
                  <c:v>2070.547</c:v>
                </c:pt>
                <c:pt idx="1532">
                  <c:v>2071.172</c:v>
                </c:pt>
                <c:pt idx="1533">
                  <c:v>2070.7809999999999</c:v>
                </c:pt>
                <c:pt idx="1534">
                  <c:v>2068.5940000000001</c:v>
                </c:pt>
                <c:pt idx="1535">
                  <c:v>2069.5309999999999</c:v>
                </c:pt>
                <c:pt idx="1536">
                  <c:v>2069.1410000000001</c:v>
                </c:pt>
                <c:pt idx="1537">
                  <c:v>2071.4059999999999</c:v>
                </c:pt>
                <c:pt idx="1538">
                  <c:v>2071.172</c:v>
                </c:pt>
                <c:pt idx="1539">
                  <c:v>2071.953</c:v>
                </c:pt>
                <c:pt idx="1540">
                  <c:v>2071.172</c:v>
                </c:pt>
                <c:pt idx="1541">
                  <c:v>2071.797</c:v>
                </c:pt>
                <c:pt idx="1542">
                  <c:v>2072.9690000000001</c:v>
                </c:pt>
                <c:pt idx="1543">
                  <c:v>2071.4059999999999</c:v>
                </c:pt>
                <c:pt idx="1544">
                  <c:v>2072.578</c:v>
                </c:pt>
                <c:pt idx="1545">
                  <c:v>2071.172</c:v>
                </c:pt>
                <c:pt idx="1546">
                  <c:v>2071.5619999999999</c:v>
                </c:pt>
                <c:pt idx="1547">
                  <c:v>2071.5619999999999</c:v>
                </c:pt>
                <c:pt idx="1548">
                  <c:v>2073.203</c:v>
                </c:pt>
                <c:pt idx="1549">
                  <c:v>2072.1869999999999</c:v>
                </c:pt>
                <c:pt idx="1550">
                  <c:v>2070.547</c:v>
                </c:pt>
                <c:pt idx="1551">
                  <c:v>2070.7809999999999</c:v>
                </c:pt>
                <c:pt idx="1552">
                  <c:v>2071.172</c:v>
                </c:pt>
                <c:pt idx="1553">
                  <c:v>2072.1869999999999</c:v>
                </c:pt>
                <c:pt idx="1554">
                  <c:v>2069.375</c:v>
                </c:pt>
                <c:pt idx="1555">
                  <c:v>2071.172</c:v>
                </c:pt>
                <c:pt idx="1556">
                  <c:v>2072.7339999999999</c:v>
                </c:pt>
                <c:pt idx="1557">
                  <c:v>2070.1559999999999</c:v>
                </c:pt>
                <c:pt idx="1558">
                  <c:v>2072.1869999999999</c:v>
                </c:pt>
                <c:pt idx="1559">
                  <c:v>2072.7339999999999</c:v>
                </c:pt>
                <c:pt idx="1560">
                  <c:v>2070.3910000000001</c:v>
                </c:pt>
                <c:pt idx="1561">
                  <c:v>2072.9690000000001</c:v>
                </c:pt>
                <c:pt idx="1562">
                  <c:v>2070.9369999999999</c:v>
                </c:pt>
                <c:pt idx="1563">
                  <c:v>2071.5619999999999</c:v>
                </c:pt>
                <c:pt idx="1564">
                  <c:v>2073.75</c:v>
                </c:pt>
                <c:pt idx="1565">
                  <c:v>2070.7809999999999</c:v>
                </c:pt>
                <c:pt idx="1566">
                  <c:v>2071.797</c:v>
                </c:pt>
                <c:pt idx="1567">
                  <c:v>2071.4059999999999</c:v>
                </c:pt>
                <c:pt idx="1568">
                  <c:v>2073.3589999999999</c:v>
                </c:pt>
                <c:pt idx="1569">
                  <c:v>2072.7339999999999</c:v>
                </c:pt>
                <c:pt idx="1570">
                  <c:v>2072.1869999999999</c:v>
                </c:pt>
                <c:pt idx="1571">
                  <c:v>2070.1559999999999</c:v>
                </c:pt>
                <c:pt idx="1572">
                  <c:v>2070.1559999999999</c:v>
                </c:pt>
                <c:pt idx="1573">
                  <c:v>2071.953</c:v>
                </c:pt>
                <c:pt idx="1574">
                  <c:v>2072.3440000000001</c:v>
                </c:pt>
                <c:pt idx="1575">
                  <c:v>2073.3589999999999</c:v>
                </c:pt>
                <c:pt idx="1576">
                  <c:v>2071.172</c:v>
                </c:pt>
                <c:pt idx="1577">
                  <c:v>2069.375</c:v>
                </c:pt>
                <c:pt idx="1578">
                  <c:v>2070.1559999999999</c:v>
                </c:pt>
                <c:pt idx="1579">
                  <c:v>2072.3440000000001</c:v>
                </c:pt>
                <c:pt idx="1580">
                  <c:v>2071.172</c:v>
                </c:pt>
                <c:pt idx="1581">
                  <c:v>2072.9690000000001</c:v>
                </c:pt>
                <c:pt idx="1582">
                  <c:v>2071.4059999999999</c:v>
                </c:pt>
                <c:pt idx="1583">
                  <c:v>2073.75</c:v>
                </c:pt>
                <c:pt idx="1584">
                  <c:v>2072.1869999999999</c:v>
                </c:pt>
                <c:pt idx="1585">
                  <c:v>2070.7809999999999</c:v>
                </c:pt>
                <c:pt idx="1586">
                  <c:v>2074.375</c:v>
                </c:pt>
                <c:pt idx="1587">
                  <c:v>2070.9369999999999</c:v>
                </c:pt>
                <c:pt idx="1588">
                  <c:v>2071.797</c:v>
                </c:pt>
                <c:pt idx="1589">
                  <c:v>2073.75</c:v>
                </c:pt>
                <c:pt idx="1590">
                  <c:v>2071.953</c:v>
                </c:pt>
                <c:pt idx="1591">
                  <c:v>2071.172</c:v>
                </c:pt>
                <c:pt idx="1592">
                  <c:v>2069.1410000000001</c:v>
                </c:pt>
                <c:pt idx="1593">
                  <c:v>2070.1559999999999</c:v>
                </c:pt>
                <c:pt idx="1594">
                  <c:v>2070.9369999999999</c:v>
                </c:pt>
                <c:pt idx="1595">
                  <c:v>2069.7660000000001</c:v>
                </c:pt>
                <c:pt idx="1596">
                  <c:v>2070.7809999999999</c:v>
                </c:pt>
                <c:pt idx="1597">
                  <c:v>2070.547</c:v>
                </c:pt>
                <c:pt idx="1598">
                  <c:v>2071.797</c:v>
                </c:pt>
                <c:pt idx="1599">
                  <c:v>2070.9369999999999</c:v>
                </c:pt>
                <c:pt idx="1600">
                  <c:v>2070.9369999999999</c:v>
                </c:pt>
                <c:pt idx="1601">
                  <c:v>2073.203</c:v>
                </c:pt>
                <c:pt idx="1602">
                  <c:v>2071.953</c:v>
                </c:pt>
                <c:pt idx="1603">
                  <c:v>2072.578</c:v>
                </c:pt>
                <c:pt idx="1604">
                  <c:v>2068.9839999999999</c:v>
                </c:pt>
                <c:pt idx="1605">
                  <c:v>2070.1559999999999</c:v>
                </c:pt>
                <c:pt idx="1606">
                  <c:v>2072.578</c:v>
                </c:pt>
                <c:pt idx="1607">
                  <c:v>2071.172</c:v>
                </c:pt>
                <c:pt idx="1608">
                  <c:v>2070.547</c:v>
                </c:pt>
                <c:pt idx="1609">
                  <c:v>2070.547</c:v>
                </c:pt>
                <c:pt idx="1610">
                  <c:v>2071.172</c:v>
                </c:pt>
                <c:pt idx="1611">
                  <c:v>2071.4059999999999</c:v>
                </c:pt>
                <c:pt idx="1612">
                  <c:v>2073.203</c:v>
                </c:pt>
                <c:pt idx="1613">
                  <c:v>2071.172</c:v>
                </c:pt>
                <c:pt idx="1614">
                  <c:v>2071.953</c:v>
                </c:pt>
                <c:pt idx="1615">
                  <c:v>2068.203</c:v>
                </c:pt>
                <c:pt idx="1616">
                  <c:v>2071.172</c:v>
                </c:pt>
                <c:pt idx="1617">
                  <c:v>2072.3440000000001</c:v>
                </c:pt>
                <c:pt idx="1618">
                  <c:v>2071.5619999999999</c:v>
                </c:pt>
                <c:pt idx="1619">
                  <c:v>2071.797</c:v>
                </c:pt>
                <c:pt idx="1620">
                  <c:v>2073.203</c:v>
                </c:pt>
                <c:pt idx="1621">
                  <c:v>2070.547</c:v>
                </c:pt>
                <c:pt idx="1622">
                  <c:v>2071.5619999999999</c:v>
                </c:pt>
                <c:pt idx="1623">
                  <c:v>2070.7809999999999</c:v>
                </c:pt>
                <c:pt idx="1624">
                  <c:v>2070.9369999999999</c:v>
                </c:pt>
                <c:pt idx="1625">
                  <c:v>2070.9369999999999</c:v>
                </c:pt>
                <c:pt idx="1626">
                  <c:v>2070.1559999999999</c:v>
                </c:pt>
                <c:pt idx="1627">
                  <c:v>2070.3910000000001</c:v>
                </c:pt>
                <c:pt idx="1628">
                  <c:v>2069.1410000000001</c:v>
                </c:pt>
                <c:pt idx="1629">
                  <c:v>2070.3910000000001</c:v>
                </c:pt>
                <c:pt idx="1630">
                  <c:v>2071.797</c:v>
                </c:pt>
                <c:pt idx="1631">
                  <c:v>2071.797</c:v>
                </c:pt>
                <c:pt idx="1632">
                  <c:v>2071.4059999999999</c:v>
                </c:pt>
                <c:pt idx="1633">
                  <c:v>2070</c:v>
                </c:pt>
                <c:pt idx="1634">
                  <c:v>2070.547</c:v>
                </c:pt>
                <c:pt idx="1635">
                  <c:v>2071.4059999999999</c:v>
                </c:pt>
                <c:pt idx="1636">
                  <c:v>2071.797</c:v>
                </c:pt>
                <c:pt idx="1637">
                  <c:v>2071.5619999999999</c:v>
                </c:pt>
                <c:pt idx="1638">
                  <c:v>2069.1410000000001</c:v>
                </c:pt>
                <c:pt idx="1639">
                  <c:v>2070.3910000000001</c:v>
                </c:pt>
                <c:pt idx="1640">
                  <c:v>2071.172</c:v>
                </c:pt>
                <c:pt idx="1641">
                  <c:v>2072.578</c:v>
                </c:pt>
                <c:pt idx="1642">
                  <c:v>2072.1869999999999</c:v>
                </c:pt>
                <c:pt idx="1643">
                  <c:v>2071.172</c:v>
                </c:pt>
                <c:pt idx="1644">
                  <c:v>2070.547</c:v>
                </c:pt>
                <c:pt idx="1645">
                  <c:v>2070.547</c:v>
                </c:pt>
                <c:pt idx="1646">
                  <c:v>2070.7809999999999</c:v>
                </c:pt>
                <c:pt idx="1647">
                  <c:v>2072.578</c:v>
                </c:pt>
                <c:pt idx="1648">
                  <c:v>2072.1869999999999</c:v>
                </c:pt>
                <c:pt idx="1649">
                  <c:v>2070</c:v>
                </c:pt>
                <c:pt idx="1650">
                  <c:v>2070.547</c:v>
                </c:pt>
                <c:pt idx="1651">
                  <c:v>2071.4059999999999</c:v>
                </c:pt>
                <c:pt idx="1652">
                  <c:v>2071.953</c:v>
                </c:pt>
                <c:pt idx="1653">
                  <c:v>2069.7660000000001</c:v>
                </c:pt>
                <c:pt idx="1654">
                  <c:v>2071.953</c:v>
                </c:pt>
                <c:pt idx="1655">
                  <c:v>2072.3440000000001</c:v>
                </c:pt>
                <c:pt idx="1656">
                  <c:v>2070.547</c:v>
                </c:pt>
                <c:pt idx="1657">
                  <c:v>2070.1559999999999</c:v>
                </c:pt>
                <c:pt idx="1658">
                  <c:v>2071.953</c:v>
                </c:pt>
                <c:pt idx="1659">
                  <c:v>2071.172</c:v>
                </c:pt>
                <c:pt idx="1660">
                  <c:v>2069.7660000000001</c:v>
                </c:pt>
                <c:pt idx="1661">
                  <c:v>2071.797</c:v>
                </c:pt>
                <c:pt idx="1662">
                  <c:v>2070.7809999999999</c:v>
                </c:pt>
                <c:pt idx="1663">
                  <c:v>2071.797</c:v>
                </c:pt>
                <c:pt idx="1664">
                  <c:v>2071.953</c:v>
                </c:pt>
                <c:pt idx="1665">
                  <c:v>2070.547</c:v>
                </c:pt>
                <c:pt idx="1666">
                  <c:v>2072.1869999999999</c:v>
                </c:pt>
                <c:pt idx="1667">
                  <c:v>2069.1410000000001</c:v>
                </c:pt>
                <c:pt idx="1668">
                  <c:v>2071.172</c:v>
                </c:pt>
                <c:pt idx="1669">
                  <c:v>2072.1869999999999</c:v>
                </c:pt>
                <c:pt idx="1670">
                  <c:v>2068.75</c:v>
                </c:pt>
                <c:pt idx="1671">
                  <c:v>2073.9839999999999</c:v>
                </c:pt>
                <c:pt idx="1672">
                  <c:v>2071.172</c:v>
                </c:pt>
                <c:pt idx="1673">
                  <c:v>2070</c:v>
                </c:pt>
                <c:pt idx="1674">
                  <c:v>2071.172</c:v>
                </c:pt>
                <c:pt idx="1675">
                  <c:v>2070.3910000000001</c:v>
                </c:pt>
                <c:pt idx="1676">
                  <c:v>2069.375</c:v>
                </c:pt>
                <c:pt idx="1677">
                  <c:v>2069.7660000000001</c:v>
                </c:pt>
                <c:pt idx="1678">
                  <c:v>2070</c:v>
                </c:pt>
                <c:pt idx="1679">
                  <c:v>2072.9690000000001</c:v>
                </c:pt>
                <c:pt idx="1680">
                  <c:v>2071.5619999999999</c:v>
                </c:pt>
                <c:pt idx="1681">
                  <c:v>2072.7339999999999</c:v>
                </c:pt>
                <c:pt idx="1682">
                  <c:v>2071.797</c:v>
                </c:pt>
                <c:pt idx="1683">
                  <c:v>2072.7339999999999</c:v>
                </c:pt>
                <c:pt idx="1684">
                  <c:v>2073.203</c:v>
                </c:pt>
                <c:pt idx="1685">
                  <c:v>2070.1559999999999</c:v>
                </c:pt>
                <c:pt idx="1686">
                  <c:v>2071.5619999999999</c:v>
                </c:pt>
                <c:pt idx="1687">
                  <c:v>2071.4059999999999</c:v>
                </c:pt>
                <c:pt idx="1688">
                  <c:v>2071.797</c:v>
                </c:pt>
                <c:pt idx="1689">
                  <c:v>2072.578</c:v>
                </c:pt>
                <c:pt idx="1690">
                  <c:v>2072.3440000000001</c:v>
                </c:pt>
                <c:pt idx="1691">
                  <c:v>2070.7809999999999</c:v>
                </c:pt>
                <c:pt idx="1692">
                  <c:v>2071.797</c:v>
                </c:pt>
                <c:pt idx="1693">
                  <c:v>2072.578</c:v>
                </c:pt>
                <c:pt idx="1694">
                  <c:v>2070.3910000000001</c:v>
                </c:pt>
                <c:pt idx="1695">
                  <c:v>2074.1410000000001</c:v>
                </c:pt>
                <c:pt idx="1696">
                  <c:v>2071.797</c:v>
                </c:pt>
                <c:pt idx="1697">
                  <c:v>2070.1559999999999</c:v>
                </c:pt>
                <c:pt idx="1698">
                  <c:v>2069.5309999999999</c:v>
                </c:pt>
                <c:pt idx="1699">
                  <c:v>2071.4059999999999</c:v>
                </c:pt>
                <c:pt idx="1700">
                  <c:v>2069.7660000000001</c:v>
                </c:pt>
                <c:pt idx="1701">
                  <c:v>2070.7809999999999</c:v>
                </c:pt>
                <c:pt idx="1702">
                  <c:v>2070.9369999999999</c:v>
                </c:pt>
                <c:pt idx="1703">
                  <c:v>2070.7809999999999</c:v>
                </c:pt>
                <c:pt idx="1704">
                  <c:v>2071.797</c:v>
                </c:pt>
                <c:pt idx="1705">
                  <c:v>2068.9839999999999</c:v>
                </c:pt>
                <c:pt idx="1706">
                  <c:v>2071.953</c:v>
                </c:pt>
                <c:pt idx="1707">
                  <c:v>2068.5940000000001</c:v>
                </c:pt>
                <c:pt idx="1708">
                  <c:v>2071.4059999999999</c:v>
                </c:pt>
                <c:pt idx="1709">
                  <c:v>2072.578</c:v>
                </c:pt>
                <c:pt idx="1710">
                  <c:v>2071.953</c:v>
                </c:pt>
                <c:pt idx="1711">
                  <c:v>2070.9369999999999</c:v>
                </c:pt>
                <c:pt idx="1712">
                  <c:v>2074.5309999999999</c:v>
                </c:pt>
                <c:pt idx="1713">
                  <c:v>2070</c:v>
                </c:pt>
                <c:pt idx="1714">
                  <c:v>2070.7809999999999</c:v>
                </c:pt>
                <c:pt idx="1715">
                  <c:v>2070.7809999999999</c:v>
                </c:pt>
                <c:pt idx="1716">
                  <c:v>2069.5309999999999</c:v>
                </c:pt>
                <c:pt idx="1717">
                  <c:v>2070.7809999999999</c:v>
                </c:pt>
                <c:pt idx="1718">
                  <c:v>2073.5940000000001</c:v>
                </c:pt>
                <c:pt idx="1719">
                  <c:v>2070.547</c:v>
                </c:pt>
                <c:pt idx="1720">
                  <c:v>2072.9690000000001</c:v>
                </c:pt>
                <c:pt idx="1721">
                  <c:v>2070.7809999999999</c:v>
                </c:pt>
                <c:pt idx="1722">
                  <c:v>2071.797</c:v>
                </c:pt>
                <c:pt idx="1723">
                  <c:v>2068.5940000000001</c:v>
                </c:pt>
                <c:pt idx="1724">
                  <c:v>2072.7339999999999</c:v>
                </c:pt>
                <c:pt idx="1725">
                  <c:v>2071.797</c:v>
                </c:pt>
                <c:pt idx="1726">
                  <c:v>2070.547</c:v>
                </c:pt>
                <c:pt idx="1727">
                  <c:v>2069.7660000000001</c:v>
                </c:pt>
                <c:pt idx="1728">
                  <c:v>2071.4059999999999</c:v>
                </c:pt>
                <c:pt idx="1729">
                  <c:v>2070.3910000000001</c:v>
                </c:pt>
                <c:pt idx="1730">
                  <c:v>2071.953</c:v>
                </c:pt>
                <c:pt idx="1731">
                  <c:v>2070.1559999999999</c:v>
                </c:pt>
                <c:pt idx="1732">
                  <c:v>2071.172</c:v>
                </c:pt>
                <c:pt idx="1733">
                  <c:v>2072.3440000000001</c:v>
                </c:pt>
                <c:pt idx="1734">
                  <c:v>2073.5940000000001</c:v>
                </c:pt>
                <c:pt idx="1735">
                  <c:v>2072.3440000000001</c:v>
                </c:pt>
                <c:pt idx="1736">
                  <c:v>2071.797</c:v>
                </c:pt>
                <c:pt idx="1737">
                  <c:v>2070.547</c:v>
                </c:pt>
                <c:pt idx="1738">
                  <c:v>2069.7660000000001</c:v>
                </c:pt>
                <c:pt idx="1739">
                  <c:v>2071.5619999999999</c:v>
                </c:pt>
                <c:pt idx="1740">
                  <c:v>2071.5619999999999</c:v>
                </c:pt>
                <c:pt idx="1741">
                  <c:v>2071.4059999999999</c:v>
                </c:pt>
                <c:pt idx="1742">
                  <c:v>2070.7809999999999</c:v>
                </c:pt>
                <c:pt idx="1743">
                  <c:v>2071.172</c:v>
                </c:pt>
                <c:pt idx="1744">
                  <c:v>2073.3589999999999</c:v>
                </c:pt>
                <c:pt idx="1745">
                  <c:v>2072.9690000000001</c:v>
                </c:pt>
                <c:pt idx="1746">
                  <c:v>2071.5619999999999</c:v>
                </c:pt>
                <c:pt idx="1747">
                  <c:v>2072.578</c:v>
                </c:pt>
                <c:pt idx="1748">
                  <c:v>2070.7809999999999</c:v>
                </c:pt>
                <c:pt idx="1749">
                  <c:v>2070.547</c:v>
                </c:pt>
                <c:pt idx="1750">
                  <c:v>2072.578</c:v>
                </c:pt>
                <c:pt idx="1751">
                  <c:v>2072.1869999999999</c:v>
                </c:pt>
                <c:pt idx="1752">
                  <c:v>2069.5309999999999</c:v>
                </c:pt>
                <c:pt idx="1753">
                  <c:v>2070.7809999999999</c:v>
                </c:pt>
                <c:pt idx="1754">
                  <c:v>2070</c:v>
                </c:pt>
                <c:pt idx="1755">
                  <c:v>2073.9839999999999</c:v>
                </c:pt>
                <c:pt idx="1756">
                  <c:v>2071.5619999999999</c:v>
                </c:pt>
                <c:pt idx="1757">
                  <c:v>2071.172</c:v>
                </c:pt>
                <c:pt idx="1758">
                  <c:v>2071.5619999999999</c:v>
                </c:pt>
                <c:pt idx="1759">
                  <c:v>2070.9369999999999</c:v>
                </c:pt>
                <c:pt idx="1760">
                  <c:v>2073.9839999999999</c:v>
                </c:pt>
                <c:pt idx="1761">
                  <c:v>2068.5940000000001</c:v>
                </c:pt>
                <c:pt idx="1762">
                  <c:v>2071.953</c:v>
                </c:pt>
                <c:pt idx="1763">
                  <c:v>2072.7339999999999</c:v>
                </c:pt>
                <c:pt idx="1764">
                  <c:v>2072.578</c:v>
                </c:pt>
                <c:pt idx="1765">
                  <c:v>2072.1869999999999</c:v>
                </c:pt>
                <c:pt idx="1766">
                  <c:v>2071.797</c:v>
                </c:pt>
                <c:pt idx="1767">
                  <c:v>2073.5940000000001</c:v>
                </c:pt>
                <c:pt idx="1768">
                  <c:v>2073.75</c:v>
                </c:pt>
                <c:pt idx="1769">
                  <c:v>2073.203</c:v>
                </c:pt>
                <c:pt idx="1770">
                  <c:v>2071.4059999999999</c:v>
                </c:pt>
                <c:pt idx="1771">
                  <c:v>2071.5619999999999</c:v>
                </c:pt>
                <c:pt idx="1772">
                  <c:v>2073.5940000000001</c:v>
                </c:pt>
                <c:pt idx="1773">
                  <c:v>2071.4059999999999</c:v>
                </c:pt>
                <c:pt idx="1774">
                  <c:v>2071.797</c:v>
                </c:pt>
                <c:pt idx="1775">
                  <c:v>2071.797</c:v>
                </c:pt>
                <c:pt idx="1776">
                  <c:v>2070.1559999999999</c:v>
                </c:pt>
                <c:pt idx="1777">
                  <c:v>2073.3589999999999</c:v>
                </c:pt>
                <c:pt idx="1778">
                  <c:v>2072.3440000000001</c:v>
                </c:pt>
                <c:pt idx="1779">
                  <c:v>2072.1869999999999</c:v>
                </c:pt>
                <c:pt idx="1780">
                  <c:v>2070.9369999999999</c:v>
                </c:pt>
                <c:pt idx="1781">
                  <c:v>2070.9369999999999</c:v>
                </c:pt>
                <c:pt idx="1782">
                  <c:v>2072.7339999999999</c:v>
                </c:pt>
                <c:pt idx="1783">
                  <c:v>2069.7660000000001</c:v>
                </c:pt>
                <c:pt idx="1784">
                  <c:v>2072.7339999999999</c:v>
                </c:pt>
                <c:pt idx="1785">
                  <c:v>2072.3440000000001</c:v>
                </c:pt>
                <c:pt idx="1786">
                  <c:v>2069.375</c:v>
                </c:pt>
                <c:pt idx="1787">
                  <c:v>2072.578</c:v>
                </c:pt>
                <c:pt idx="1788">
                  <c:v>2073.5940000000001</c:v>
                </c:pt>
                <c:pt idx="1789">
                  <c:v>2072.3440000000001</c:v>
                </c:pt>
                <c:pt idx="1790">
                  <c:v>2072.1869999999999</c:v>
                </c:pt>
                <c:pt idx="1791">
                  <c:v>2071.797</c:v>
                </c:pt>
                <c:pt idx="1792">
                  <c:v>2072.9690000000001</c:v>
                </c:pt>
                <c:pt idx="1793">
                  <c:v>2070.9369999999999</c:v>
                </c:pt>
                <c:pt idx="1794">
                  <c:v>2071.953</c:v>
                </c:pt>
                <c:pt idx="1795">
                  <c:v>2073.3589999999999</c:v>
                </c:pt>
                <c:pt idx="1796">
                  <c:v>2071.5619999999999</c:v>
                </c:pt>
                <c:pt idx="1797">
                  <c:v>2071.953</c:v>
                </c:pt>
                <c:pt idx="1798">
                  <c:v>2075</c:v>
                </c:pt>
                <c:pt idx="1799">
                  <c:v>2072.1869999999999</c:v>
                </c:pt>
                <c:pt idx="1800">
                  <c:v>2071.953</c:v>
                </c:pt>
                <c:pt idx="1801">
                  <c:v>2072.1869999999999</c:v>
                </c:pt>
                <c:pt idx="1802">
                  <c:v>2072.7339999999999</c:v>
                </c:pt>
                <c:pt idx="1803">
                  <c:v>2072.3440000000001</c:v>
                </c:pt>
                <c:pt idx="1804">
                  <c:v>2072.578</c:v>
                </c:pt>
                <c:pt idx="1805">
                  <c:v>2070.3910000000001</c:v>
                </c:pt>
                <c:pt idx="1806">
                  <c:v>2070.547</c:v>
                </c:pt>
                <c:pt idx="1807">
                  <c:v>2073.3589999999999</c:v>
                </c:pt>
                <c:pt idx="1808">
                  <c:v>2071.4059999999999</c:v>
                </c:pt>
                <c:pt idx="1809">
                  <c:v>2070</c:v>
                </c:pt>
                <c:pt idx="1810">
                  <c:v>2073.3589999999999</c:v>
                </c:pt>
                <c:pt idx="1811">
                  <c:v>2071.5619999999999</c:v>
                </c:pt>
                <c:pt idx="1812">
                  <c:v>2072.9690000000001</c:v>
                </c:pt>
                <c:pt idx="1813">
                  <c:v>2071.4059999999999</c:v>
                </c:pt>
                <c:pt idx="1814">
                  <c:v>2070.9369999999999</c:v>
                </c:pt>
                <c:pt idx="1815">
                  <c:v>2071.172</c:v>
                </c:pt>
                <c:pt idx="1816">
                  <c:v>2071.797</c:v>
                </c:pt>
                <c:pt idx="1817">
                  <c:v>2070.7809999999999</c:v>
                </c:pt>
                <c:pt idx="1818">
                  <c:v>2071.953</c:v>
                </c:pt>
                <c:pt idx="1819">
                  <c:v>2072.7339999999999</c:v>
                </c:pt>
                <c:pt idx="1820">
                  <c:v>2071.172</c:v>
                </c:pt>
                <c:pt idx="1821">
                  <c:v>2071.4059999999999</c:v>
                </c:pt>
                <c:pt idx="1822">
                  <c:v>2070.7809999999999</c:v>
                </c:pt>
                <c:pt idx="1823">
                  <c:v>2073.3589999999999</c:v>
                </c:pt>
                <c:pt idx="1824">
                  <c:v>2072.3440000000001</c:v>
                </c:pt>
                <c:pt idx="1825">
                  <c:v>2070.547</c:v>
                </c:pt>
                <c:pt idx="1826">
                  <c:v>2073.3589999999999</c:v>
                </c:pt>
                <c:pt idx="1827">
                  <c:v>2070.9369999999999</c:v>
                </c:pt>
                <c:pt idx="1828">
                  <c:v>2070.3910000000001</c:v>
                </c:pt>
                <c:pt idx="1829">
                  <c:v>2071.4059999999999</c:v>
                </c:pt>
                <c:pt idx="1830">
                  <c:v>2069.7660000000001</c:v>
                </c:pt>
                <c:pt idx="1831">
                  <c:v>2071.4059999999999</c:v>
                </c:pt>
                <c:pt idx="1832">
                  <c:v>2072.7339999999999</c:v>
                </c:pt>
                <c:pt idx="1833">
                  <c:v>2071.797</c:v>
                </c:pt>
                <c:pt idx="1834">
                  <c:v>2069.7660000000001</c:v>
                </c:pt>
                <c:pt idx="1835">
                  <c:v>2073.9839999999999</c:v>
                </c:pt>
                <c:pt idx="1836">
                  <c:v>2070.547</c:v>
                </c:pt>
                <c:pt idx="1837">
                  <c:v>2073.203</c:v>
                </c:pt>
                <c:pt idx="1838">
                  <c:v>2069.5309999999999</c:v>
                </c:pt>
                <c:pt idx="1839">
                  <c:v>2072.1869999999999</c:v>
                </c:pt>
                <c:pt idx="1840">
                  <c:v>2072.1869999999999</c:v>
                </c:pt>
                <c:pt idx="1841">
                  <c:v>2071.953</c:v>
                </c:pt>
                <c:pt idx="1842">
                  <c:v>2070.9369999999999</c:v>
                </c:pt>
                <c:pt idx="1843">
                  <c:v>2071.4059999999999</c:v>
                </c:pt>
                <c:pt idx="1844">
                  <c:v>2070.9369999999999</c:v>
                </c:pt>
                <c:pt idx="1845">
                  <c:v>2071.172</c:v>
                </c:pt>
                <c:pt idx="1846">
                  <c:v>2072.578</c:v>
                </c:pt>
                <c:pt idx="1847">
                  <c:v>2071.172</c:v>
                </c:pt>
                <c:pt idx="1848">
                  <c:v>2071.797</c:v>
                </c:pt>
                <c:pt idx="1849">
                  <c:v>2070.547</c:v>
                </c:pt>
                <c:pt idx="1850">
                  <c:v>2071.5619999999999</c:v>
                </c:pt>
                <c:pt idx="1851">
                  <c:v>2070.547</c:v>
                </c:pt>
                <c:pt idx="1852">
                  <c:v>2071.797</c:v>
                </c:pt>
                <c:pt idx="1853">
                  <c:v>2070.7809999999999</c:v>
                </c:pt>
                <c:pt idx="1854">
                  <c:v>2071.172</c:v>
                </c:pt>
                <c:pt idx="1855">
                  <c:v>2071.5619999999999</c:v>
                </c:pt>
                <c:pt idx="1856">
                  <c:v>2070.3910000000001</c:v>
                </c:pt>
                <c:pt idx="1857">
                  <c:v>2071.172</c:v>
                </c:pt>
                <c:pt idx="1858">
                  <c:v>2071.797</c:v>
                </c:pt>
                <c:pt idx="1859">
                  <c:v>2071.172</c:v>
                </c:pt>
                <c:pt idx="1860">
                  <c:v>2071.172</c:v>
                </c:pt>
                <c:pt idx="1861">
                  <c:v>2071.4059999999999</c:v>
                </c:pt>
                <c:pt idx="1862">
                  <c:v>2070.1559999999999</c:v>
                </c:pt>
                <c:pt idx="1863">
                  <c:v>2069.5309999999999</c:v>
                </c:pt>
                <c:pt idx="1864">
                  <c:v>2072.3440000000001</c:v>
                </c:pt>
                <c:pt idx="1865">
                  <c:v>2072.1869999999999</c:v>
                </c:pt>
                <c:pt idx="1866">
                  <c:v>2073.75</c:v>
                </c:pt>
                <c:pt idx="1867">
                  <c:v>2072.578</c:v>
                </c:pt>
                <c:pt idx="1868">
                  <c:v>2073.3589999999999</c:v>
                </c:pt>
                <c:pt idx="1869">
                  <c:v>2072.578</c:v>
                </c:pt>
                <c:pt idx="1870">
                  <c:v>2069.375</c:v>
                </c:pt>
                <c:pt idx="1871">
                  <c:v>2070.7809999999999</c:v>
                </c:pt>
                <c:pt idx="1872">
                  <c:v>2071.4059999999999</c:v>
                </c:pt>
                <c:pt idx="1873">
                  <c:v>2070.3910000000001</c:v>
                </c:pt>
                <c:pt idx="1874">
                  <c:v>2072.1869999999999</c:v>
                </c:pt>
                <c:pt idx="1875">
                  <c:v>2070.7809999999999</c:v>
                </c:pt>
                <c:pt idx="1876">
                  <c:v>2072.7339999999999</c:v>
                </c:pt>
                <c:pt idx="1877">
                  <c:v>2071.4059999999999</c:v>
                </c:pt>
                <c:pt idx="1878">
                  <c:v>2069.5309999999999</c:v>
                </c:pt>
                <c:pt idx="1879">
                  <c:v>2072.1869999999999</c:v>
                </c:pt>
                <c:pt idx="1880">
                  <c:v>2072.7339999999999</c:v>
                </c:pt>
                <c:pt idx="1881">
                  <c:v>2071.953</c:v>
                </c:pt>
                <c:pt idx="1882">
                  <c:v>2072.7339999999999</c:v>
                </c:pt>
                <c:pt idx="1883">
                  <c:v>2070.1559999999999</c:v>
                </c:pt>
                <c:pt idx="1884">
                  <c:v>2070.1559999999999</c:v>
                </c:pt>
                <c:pt idx="1885">
                  <c:v>2072.7339999999999</c:v>
                </c:pt>
                <c:pt idx="1886">
                  <c:v>2071.953</c:v>
                </c:pt>
                <c:pt idx="1887">
                  <c:v>2071.5619999999999</c:v>
                </c:pt>
                <c:pt idx="1888">
                  <c:v>2070.547</c:v>
                </c:pt>
                <c:pt idx="1889">
                  <c:v>2070.547</c:v>
                </c:pt>
                <c:pt idx="1890">
                  <c:v>2070.9369999999999</c:v>
                </c:pt>
                <c:pt idx="1891">
                  <c:v>2074.5309999999999</c:v>
                </c:pt>
                <c:pt idx="1892">
                  <c:v>2073.5940000000001</c:v>
                </c:pt>
                <c:pt idx="1893">
                  <c:v>2068.5940000000001</c:v>
                </c:pt>
                <c:pt idx="1894">
                  <c:v>2070.3910000000001</c:v>
                </c:pt>
                <c:pt idx="1895">
                  <c:v>2071.953</c:v>
                </c:pt>
                <c:pt idx="1896">
                  <c:v>2071.953</c:v>
                </c:pt>
                <c:pt idx="1897">
                  <c:v>2071.172</c:v>
                </c:pt>
                <c:pt idx="1898">
                  <c:v>2071.172</c:v>
                </c:pt>
                <c:pt idx="1899">
                  <c:v>2073.9839999999999</c:v>
                </c:pt>
                <c:pt idx="1900">
                  <c:v>2070.9369999999999</c:v>
                </c:pt>
                <c:pt idx="1901">
                  <c:v>2072.3440000000001</c:v>
                </c:pt>
                <c:pt idx="1902">
                  <c:v>2071.4059999999999</c:v>
                </c:pt>
                <c:pt idx="1903">
                  <c:v>2070.9369999999999</c:v>
                </c:pt>
                <c:pt idx="1904">
                  <c:v>2070</c:v>
                </c:pt>
                <c:pt idx="1905">
                  <c:v>2070.3910000000001</c:v>
                </c:pt>
                <c:pt idx="1906">
                  <c:v>2069.7660000000001</c:v>
                </c:pt>
                <c:pt idx="1907">
                  <c:v>2070.9369999999999</c:v>
                </c:pt>
                <c:pt idx="1908">
                  <c:v>2071.5619999999999</c:v>
                </c:pt>
                <c:pt idx="1909">
                  <c:v>2071.4059999999999</c:v>
                </c:pt>
                <c:pt idx="1910">
                  <c:v>2071.172</c:v>
                </c:pt>
                <c:pt idx="1911">
                  <c:v>2071.172</c:v>
                </c:pt>
                <c:pt idx="1912">
                  <c:v>2070</c:v>
                </c:pt>
                <c:pt idx="1913">
                  <c:v>2071.5619999999999</c:v>
                </c:pt>
                <c:pt idx="1914">
                  <c:v>2070.9369999999999</c:v>
                </c:pt>
                <c:pt idx="1915">
                  <c:v>2071.797</c:v>
                </c:pt>
                <c:pt idx="1916">
                  <c:v>2071.953</c:v>
                </c:pt>
                <c:pt idx="1917">
                  <c:v>2071.4059999999999</c:v>
                </c:pt>
                <c:pt idx="1918">
                  <c:v>2070.9369999999999</c:v>
                </c:pt>
                <c:pt idx="1919">
                  <c:v>2071.953</c:v>
                </c:pt>
                <c:pt idx="1920">
                  <c:v>2071.797</c:v>
                </c:pt>
                <c:pt idx="1921">
                  <c:v>2072.3440000000001</c:v>
                </c:pt>
                <c:pt idx="1922">
                  <c:v>2072.9690000000001</c:v>
                </c:pt>
                <c:pt idx="1923">
                  <c:v>2071.797</c:v>
                </c:pt>
                <c:pt idx="1924">
                  <c:v>2071.172</c:v>
                </c:pt>
                <c:pt idx="1925">
                  <c:v>2071.953</c:v>
                </c:pt>
                <c:pt idx="1926">
                  <c:v>2072.3440000000001</c:v>
                </c:pt>
                <c:pt idx="1927">
                  <c:v>2071.953</c:v>
                </c:pt>
                <c:pt idx="1928">
                  <c:v>2070.1559999999999</c:v>
                </c:pt>
                <c:pt idx="1929">
                  <c:v>2071.172</c:v>
                </c:pt>
                <c:pt idx="1930">
                  <c:v>2069.375</c:v>
                </c:pt>
                <c:pt idx="1931">
                  <c:v>2070</c:v>
                </c:pt>
                <c:pt idx="1932">
                  <c:v>2071.4059999999999</c:v>
                </c:pt>
                <c:pt idx="1933">
                  <c:v>2071.953</c:v>
                </c:pt>
                <c:pt idx="1934">
                  <c:v>2071.5619999999999</c:v>
                </c:pt>
                <c:pt idx="1935">
                  <c:v>2072.7339999999999</c:v>
                </c:pt>
                <c:pt idx="1936">
                  <c:v>2069.7660000000001</c:v>
                </c:pt>
                <c:pt idx="1937">
                  <c:v>2070</c:v>
                </c:pt>
                <c:pt idx="1938">
                  <c:v>2068.5940000000001</c:v>
                </c:pt>
                <c:pt idx="1939">
                  <c:v>2070.3910000000001</c:v>
                </c:pt>
                <c:pt idx="1940">
                  <c:v>2073.3589999999999</c:v>
                </c:pt>
                <c:pt idx="1941">
                  <c:v>2070.3910000000001</c:v>
                </c:pt>
                <c:pt idx="1942">
                  <c:v>2071.4059999999999</c:v>
                </c:pt>
                <c:pt idx="1943">
                  <c:v>2071.5619999999999</c:v>
                </c:pt>
                <c:pt idx="1944">
                  <c:v>2072.3440000000001</c:v>
                </c:pt>
                <c:pt idx="1945">
                  <c:v>2073.3589999999999</c:v>
                </c:pt>
                <c:pt idx="1946">
                  <c:v>2071.172</c:v>
                </c:pt>
                <c:pt idx="1947">
                  <c:v>2071.797</c:v>
                </c:pt>
                <c:pt idx="1948">
                  <c:v>2072.3440000000001</c:v>
                </c:pt>
                <c:pt idx="1949">
                  <c:v>2071.4059999999999</c:v>
                </c:pt>
                <c:pt idx="1950">
                  <c:v>2071.172</c:v>
                </c:pt>
                <c:pt idx="1951">
                  <c:v>2071.953</c:v>
                </c:pt>
                <c:pt idx="1952">
                  <c:v>2070.7809999999999</c:v>
                </c:pt>
                <c:pt idx="1953">
                  <c:v>2071.5619999999999</c:v>
                </c:pt>
                <c:pt idx="1954">
                  <c:v>2070</c:v>
                </c:pt>
                <c:pt idx="1955">
                  <c:v>2071.172</c:v>
                </c:pt>
                <c:pt idx="1956">
                  <c:v>2069.1410000000001</c:v>
                </c:pt>
                <c:pt idx="1957">
                  <c:v>2071.4059999999999</c:v>
                </c:pt>
                <c:pt idx="1958">
                  <c:v>2071.797</c:v>
                </c:pt>
                <c:pt idx="1959">
                  <c:v>2072.1869999999999</c:v>
                </c:pt>
                <c:pt idx="1960">
                  <c:v>2072.578</c:v>
                </c:pt>
                <c:pt idx="1961">
                  <c:v>2069.7660000000001</c:v>
                </c:pt>
                <c:pt idx="1962">
                  <c:v>2073.5940000000001</c:v>
                </c:pt>
                <c:pt idx="1963">
                  <c:v>2071.797</c:v>
                </c:pt>
                <c:pt idx="1964">
                  <c:v>2071.797</c:v>
                </c:pt>
                <c:pt idx="1965">
                  <c:v>2070.1559999999999</c:v>
                </c:pt>
                <c:pt idx="1966">
                  <c:v>2070.9369999999999</c:v>
                </c:pt>
                <c:pt idx="1967">
                  <c:v>2070.3910000000001</c:v>
                </c:pt>
                <c:pt idx="1968">
                  <c:v>2071.797</c:v>
                </c:pt>
                <c:pt idx="1969">
                  <c:v>2071.172</c:v>
                </c:pt>
                <c:pt idx="1970">
                  <c:v>2071.5619999999999</c:v>
                </c:pt>
                <c:pt idx="1971">
                  <c:v>2071.172</c:v>
                </c:pt>
                <c:pt idx="1972">
                  <c:v>2070.7809999999999</c:v>
                </c:pt>
                <c:pt idx="1973">
                  <c:v>2071.5619999999999</c:v>
                </c:pt>
                <c:pt idx="1974">
                  <c:v>2070.9369999999999</c:v>
                </c:pt>
                <c:pt idx="1975">
                  <c:v>2071.4059999999999</c:v>
                </c:pt>
                <c:pt idx="1976">
                  <c:v>2072.7339999999999</c:v>
                </c:pt>
                <c:pt idx="1977">
                  <c:v>2069.5309999999999</c:v>
                </c:pt>
                <c:pt idx="1978">
                  <c:v>2070.7809999999999</c:v>
                </c:pt>
                <c:pt idx="1979">
                  <c:v>2070.547</c:v>
                </c:pt>
                <c:pt idx="1980">
                  <c:v>2071.797</c:v>
                </c:pt>
                <c:pt idx="1981">
                  <c:v>2072.9690000000001</c:v>
                </c:pt>
                <c:pt idx="1982">
                  <c:v>2072.1869999999999</c:v>
                </c:pt>
                <c:pt idx="1983">
                  <c:v>2073.5940000000001</c:v>
                </c:pt>
                <c:pt idx="1984">
                  <c:v>2070.7809999999999</c:v>
                </c:pt>
                <c:pt idx="1985">
                  <c:v>2071.5619999999999</c:v>
                </c:pt>
                <c:pt idx="1986">
                  <c:v>2071.953</c:v>
                </c:pt>
                <c:pt idx="1987">
                  <c:v>2070.7809999999999</c:v>
                </c:pt>
                <c:pt idx="1988">
                  <c:v>2070.1559999999999</c:v>
                </c:pt>
                <c:pt idx="1989">
                  <c:v>2071.4059999999999</c:v>
                </c:pt>
                <c:pt idx="1990">
                  <c:v>2070.547</c:v>
                </c:pt>
                <c:pt idx="1991">
                  <c:v>2071.797</c:v>
                </c:pt>
                <c:pt idx="1992">
                  <c:v>2071.172</c:v>
                </c:pt>
                <c:pt idx="1993">
                  <c:v>2070.1559999999999</c:v>
                </c:pt>
                <c:pt idx="1994">
                  <c:v>2071.5619999999999</c:v>
                </c:pt>
                <c:pt idx="1995">
                  <c:v>2071.797</c:v>
                </c:pt>
                <c:pt idx="1996">
                  <c:v>2071.953</c:v>
                </c:pt>
                <c:pt idx="1997">
                  <c:v>2070.3910000000001</c:v>
                </c:pt>
                <c:pt idx="1998">
                  <c:v>2070.7809999999999</c:v>
                </c:pt>
                <c:pt idx="1999">
                  <c:v>2073.3589999999999</c:v>
                </c:pt>
                <c:pt idx="2000">
                  <c:v>2070.547</c:v>
                </c:pt>
                <c:pt idx="2001">
                  <c:v>2070.547</c:v>
                </c:pt>
                <c:pt idx="2002">
                  <c:v>2070.3910000000001</c:v>
                </c:pt>
                <c:pt idx="2003">
                  <c:v>2071.4059999999999</c:v>
                </c:pt>
                <c:pt idx="2004">
                  <c:v>2071.172</c:v>
                </c:pt>
                <c:pt idx="2005">
                  <c:v>2072.3440000000001</c:v>
                </c:pt>
                <c:pt idx="2006">
                  <c:v>2073.203</c:v>
                </c:pt>
                <c:pt idx="2007">
                  <c:v>2073.75</c:v>
                </c:pt>
                <c:pt idx="2008">
                  <c:v>2071.172</c:v>
                </c:pt>
                <c:pt idx="2009">
                  <c:v>2068.5940000000001</c:v>
                </c:pt>
                <c:pt idx="2010">
                  <c:v>2071.4059999999999</c:v>
                </c:pt>
                <c:pt idx="2011">
                  <c:v>2072.9690000000001</c:v>
                </c:pt>
                <c:pt idx="2012">
                  <c:v>2070.1559999999999</c:v>
                </c:pt>
                <c:pt idx="2013">
                  <c:v>2070.1559999999999</c:v>
                </c:pt>
                <c:pt idx="2014">
                  <c:v>2069.7660000000001</c:v>
                </c:pt>
                <c:pt idx="2015">
                  <c:v>2070</c:v>
                </c:pt>
                <c:pt idx="2016">
                  <c:v>2070.7809999999999</c:v>
                </c:pt>
                <c:pt idx="2017">
                  <c:v>2072.9690000000001</c:v>
                </c:pt>
                <c:pt idx="2018">
                  <c:v>2070.547</c:v>
                </c:pt>
                <c:pt idx="2019">
                  <c:v>2069.7660000000001</c:v>
                </c:pt>
                <c:pt idx="2020">
                  <c:v>2070.9369999999999</c:v>
                </c:pt>
                <c:pt idx="2021">
                  <c:v>2071.953</c:v>
                </c:pt>
                <c:pt idx="2022">
                  <c:v>2072.1869999999999</c:v>
                </c:pt>
                <c:pt idx="2023">
                  <c:v>2072.578</c:v>
                </c:pt>
                <c:pt idx="2024">
                  <c:v>2074.5309999999999</c:v>
                </c:pt>
                <c:pt idx="2025">
                  <c:v>2072.3440000000001</c:v>
                </c:pt>
                <c:pt idx="2026">
                  <c:v>2069.375</c:v>
                </c:pt>
                <c:pt idx="2027">
                  <c:v>2071.797</c:v>
                </c:pt>
                <c:pt idx="2028">
                  <c:v>2070.7809999999999</c:v>
                </c:pt>
                <c:pt idx="2029">
                  <c:v>2071.5619999999999</c:v>
                </c:pt>
                <c:pt idx="2030">
                  <c:v>2072.3440000000001</c:v>
                </c:pt>
                <c:pt idx="2031">
                  <c:v>2071.172</c:v>
                </c:pt>
                <c:pt idx="2032">
                  <c:v>2073.203</c:v>
                </c:pt>
                <c:pt idx="2033">
                  <c:v>2070.9369999999999</c:v>
                </c:pt>
                <c:pt idx="2034">
                  <c:v>2071.4059999999999</c:v>
                </c:pt>
                <c:pt idx="2035">
                  <c:v>2072.7339999999999</c:v>
                </c:pt>
                <c:pt idx="2036">
                  <c:v>2071.953</c:v>
                </c:pt>
                <c:pt idx="2037">
                  <c:v>2071.5619999999999</c:v>
                </c:pt>
                <c:pt idx="2038">
                  <c:v>2069.1410000000001</c:v>
                </c:pt>
                <c:pt idx="2039">
                  <c:v>2072.1869999999999</c:v>
                </c:pt>
                <c:pt idx="2040">
                  <c:v>2071.5619999999999</c:v>
                </c:pt>
                <c:pt idx="2041">
                  <c:v>2071.5619999999999</c:v>
                </c:pt>
                <c:pt idx="2042">
                  <c:v>2072.1869999999999</c:v>
                </c:pt>
                <c:pt idx="2043">
                  <c:v>2070</c:v>
                </c:pt>
                <c:pt idx="2044">
                  <c:v>2071.172</c:v>
                </c:pt>
                <c:pt idx="2045">
                  <c:v>2072.3440000000001</c:v>
                </c:pt>
                <c:pt idx="2046">
                  <c:v>2071.5619999999999</c:v>
                </c:pt>
                <c:pt idx="2047">
                  <c:v>2070.7809999999999</c:v>
                </c:pt>
                <c:pt idx="2048">
                  <c:v>2070.547</c:v>
                </c:pt>
                <c:pt idx="2049">
                  <c:v>2072.578</c:v>
                </c:pt>
                <c:pt idx="2050">
                  <c:v>2070.7809999999999</c:v>
                </c:pt>
                <c:pt idx="2051">
                  <c:v>2070.1559999999999</c:v>
                </c:pt>
                <c:pt idx="2052">
                  <c:v>2070.1559999999999</c:v>
                </c:pt>
                <c:pt idx="2053">
                  <c:v>2071.797</c:v>
                </c:pt>
                <c:pt idx="2054">
                  <c:v>2072.9690000000001</c:v>
                </c:pt>
                <c:pt idx="2055">
                  <c:v>2072.7339999999999</c:v>
                </c:pt>
                <c:pt idx="2056">
                  <c:v>2072.7339999999999</c:v>
                </c:pt>
                <c:pt idx="2057">
                  <c:v>2075</c:v>
                </c:pt>
                <c:pt idx="2058">
                  <c:v>2070.547</c:v>
                </c:pt>
                <c:pt idx="2059">
                  <c:v>2070.547</c:v>
                </c:pt>
                <c:pt idx="2060">
                  <c:v>2071.172</c:v>
                </c:pt>
                <c:pt idx="2061">
                  <c:v>2068.9839999999999</c:v>
                </c:pt>
                <c:pt idx="2062">
                  <c:v>2069.1410000000001</c:v>
                </c:pt>
                <c:pt idx="2063">
                  <c:v>2071.797</c:v>
                </c:pt>
                <c:pt idx="2064">
                  <c:v>2072.3440000000001</c:v>
                </c:pt>
                <c:pt idx="2065">
                  <c:v>2068.9839999999999</c:v>
                </c:pt>
                <c:pt idx="2066">
                  <c:v>2070.547</c:v>
                </c:pt>
                <c:pt idx="2067">
                  <c:v>2068.203</c:v>
                </c:pt>
                <c:pt idx="2068">
                  <c:v>2067.9690000000001</c:v>
                </c:pt>
                <c:pt idx="2069">
                  <c:v>2071.953</c:v>
                </c:pt>
                <c:pt idx="2070">
                  <c:v>2072.578</c:v>
                </c:pt>
                <c:pt idx="2071">
                  <c:v>2071.4059999999999</c:v>
                </c:pt>
                <c:pt idx="2072">
                  <c:v>2071.797</c:v>
                </c:pt>
                <c:pt idx="2073">
                  <c:v>2070.547</c:v>
                </c:pt>
                <c:pt idx="2074">
                  <c:v>2072.7339999999999</c:v>
                </c:pt>
                <c:pt idx="2075">
                  <c:v>2067.9690000000001</c:v>
                </c:pt>
                <c:pt idx="2076">
                  <c:v>2071.172</c:v>
                </c:pt>
                <c:pt idx="2077">
                  <c:v>2070.3910000000001</c:v>
                </c:pt>
                <c:pt idx="2078">
                  <c:v>2070.9369999999999</c:v>
                </c:pt>
                <c:pt idx="2079">
                  <c:v>2070.1559999999999</c:v>
                </c:pt>
                <c:pt idx="2080">
                  <c:v>2072.7339999999999</c:v>
                </c:pt>
                <c:pt idx="2081">
                  <c:v>2070</c:v>
                </c:pt>
                <c:pt idx="2082">
                  <c:v>2073.3589999999999</c:v>
                </c:pt>
                <c:pt idx="2083">
                  <c:v>2071.5619999999999</c:v>
                </c:pt>
                <c:pt idx="2084">
                  <c:v>2072.578</c:v>
                </c:pt>
                <c:pt idx="2085">
                  <c:v>2071.4059999999999</c:v>
                </c:pt>
                <c:pt idx="2086">
                  <c:v>2070.547</c:v>
                </c:pt>
                <c:pt idx="2087">
                  <c:v>2071.4059999999999</c:v>
                </c:pt>
                <c:pt idx="2088">
                  <c:v>2069.5309999999999</c:v>
                </c:pt>
                <c:pt idx="2089">
                  <c:v>2070</c:v>
                </c:pt>
                <c:pt idx="2090">
                  <c:v>2070.3910000000001</c:v>
                </c:pt>
                <c:pt idx="2091">
                  <c:v>2072.578</c:v>
                </c:pt>
                <c:pt idx="2092">
                  <c:v>2071.5619999999999</c:v>
                </c:pt>
                <c:pt idx="2093">
                  <c:v>2069.5309999999999</c:v>
                </c:pt>
                <c:pt idx="2094">
                  <c:v>2070.3910000000001</c:v>
                </c:pt>
                <c:pt idx="2095">
                  <c:v>2069.1410000000001</c:v>
                </c:pt>
                <c:pt idx="2096">
                  <c:v>2071.797</c:v>
                </c:pt>
                <c:pt idx="2097">
                  <c:v>2071.797</c:v>
                </c:pt>
                <c:pt idx="2098">
                  <c:v>2070</c:v>
                </c:pt>
                <c:pt idx="2099">
                  <c:v>2070.7809999999999</c:v>
                </c:pt>
                <c:pt idx="2100">
                  <c:v>2070</c:v>
                </c:pt>
                <c:pt idx="2101">
                  <c:v>2071.4059999999999</c:v>
                </c:pt>
                <c:pt idx="2102">
                  <c:v>2070.547</c:v>
                </c:pt>
                <c:pt idx="2103">
                  <c:v>2073.3589999999999</c:v>
                </c:pt>
                <c:pt idx="2104">
                  <c:v>2071.953</c:v>
                </c:pt>
                <c:pt idx="2105">
                  <c:v>2072.3440000000001</c:v>
                </c:pt>
                <c:pt idx="2106">
                  <c:v>2073.3589999999999</c:v>
                </c:pt>
                <c:pt idx="2107">
                  <c:v>2072.1869999999999</c:v>
                </c:pt>
                <c:pt idx="2108">
                  <c:v>2071.5619999999999</c:v>
                </c:pt>
                <c:pt idx="2109">
                  <c:v>2071.172</c:v>
                </c:pt>
                <c:pt idx="2110">
                  <c:v>2072.9690000000001</c:v>
                </c:pt>
                <c:pt idx="2111">
                  <c:v>2071.172</c:v>
                </c:pt>
                <c:pt idx="2112">
                  <c:v>2072.578</c:v>
                </c:pt>
                <c:pt idx="2113">
                  <c:v>2071.5619999999999</c:v>
                </c:pt>
                <c:pt idx="2114">
                  <c:v>2072.578</c:v>
                </c:pt>
                <c:pt idx="2115">
                  <c:v>2071.953</c:v>
                </c:pt>
                <c:pt idx="2116">
                  <c:v>2068.3589999999999</c:v>
                </c:pt>
                <c:pt idx="2117">
                  <c:v>2072.9690000000001</c:v>
                </c:pt>
                <c:pt idx="2118">
                  <c:v>2071.5619999999999</c:v>
                </c:pt>
                <c:pt idx="2119">
                  <c:v>2068.75</c:v>
                </c:pt>
                <c:pt idx="2120">
                  <c:v>2072.578</c:v>
                </c:pt>
                <c:pt idx="2121">
                  <c:v>2071.172</c:v>
                </c:pt>
                <c:pt idx="2122">
                  <c:v>2070.7809999999999</c:v>
                </c:pt>
                <c:pt idx="2123">
                  <c:v>2072.3440000000001</c:v>
                </c:pt>
                <c:pt idx="2124">
                  <c:v>2072.1869999999999</c:v>
                </c:pt>
                <c:pt idx="2125">
                  <c:v>2072.578</c:v>
                </c:pt>
                <c:pt idx="2126">
                  <c:v>2070.547</c:v>
                </c:pt>
                <c:pt idx="2127">
                  <c:v>2072.3440000000001</c:v>
                </c:pt>
                <c:pt idx="2128">
                  <c:v>2071.797</c:v>
                </c:pt>
                <c:pt idx="2129">
                  <c:v>2073.75</c:v>
                </c:pt>
                <c:pt idx="2130">
                  <c:v>2072.3440000000001</c:v>
                </c:pt>
                <c:pt idx="2131">
                  <c:v>2070.9369999999999</c:v>
                </c:pt>
                <c:pt idx="2132">
                  <c:v>2070.9369999999999</c:v>
                </c:pt>
                <c:pt idx="2133">
                  <c:v>2072.9690000000001</c:v>
                </c:pt>
                <c:pt idx="2134">
                  <c:v>2072.578</c:v>
                </c:pt>
                <c:pt idx="2135">
                  <c:v>2071.4059999999999</c:v>
                </c:pt>
                <c:pt idx="2136">
                  <c:v>2070.9369999999999</c:v>
                </c:pt>
                <c:pt idx="2137">
                  <c:v>2071.797</c:v>
                </c:pt>
                <c:pt idx="2138">
                  <c:v>2072.578</c:v>
                </c:pt>
                <c:pt idx="2139">
                  <c:v>2072.1869999999999</c:v>
                </c:pt>
                <c:pt idx="2140">
                  <c:v>2071.953</c:v>
                </c:pt>
                <c:pt idx="2141">
                  <c:v>2072.7339999999999</c:v>
                </c:pt>
                <c:pt idx="2142">
                  <c:v>2071.953</c:v>
                </c:pt>
                <c:pt idx="2143">
                  <c:v>2070.7809999999999</c:v>
                </c:pt>
                <c:pt idx="2144">
                  <c:v>2071.5619999999999</c:v>
                </c:pt>
                <c:pt idx="2145">
                  <c:v>2072.1869999999999</c:v>
                </c:pt>
                <c:pt idx="2146">
                  <c:v>2072.7339999999999</c:v>
                </c:pt>
                <c:pt idx="2147">
                  <c:v>2070.7809999999999</c:v>
                </c:pt>
                <c:pt idx="2148">
                  <c:v>2071.953</c:v>
                </c:pt>
                <c:pt idx="2149">
                  <c:v>2069.7660000000001</c:v>
                </c:pt>
                <c:pt idx="2150">
                  <c:v>2070.547</c:v>
                </c:pt>
                <c:pt idx="2151">
                  <c:v>2070.9369999999999</c:v>
                </c:pt>
                <c:pt idx="2152">
                  <c:v>2072.1869999999999</c:v>
                </c:pt>
                <c:pt idx="2153">
                  <c:v>2071.797</c:v>
                </c:pt>
                <c:pt idx="2154">
                  <c:v>2070.547</c:v>
                </c:pt>
                <c:pt idx="2155">
                  <c:v>2069.375</c:v>
                </c:pt>
                <c:pt idx="2156">
                  <c:v>2070.3910000000001</c:v>
                </c:pt>
                <c:pt idx="2157">
                  <c:v>2073.75</c:v>
                </c:pt>
                <c:pt idx="2158">
                  <c:v>2070.7809999999999</c:v>
                </c:pt>
                <c:pt idx="2159">
                  <c:v>2071.4059999999999</c:v>
                </c:pt>
                <c:pt idx="2160">
                  <c:v>2073.203</c:v>
                </c:pt>
                <c:pt idx="2161">
                  <c:v>2072.1869999999999</c:v>
                </c:pt>
                <c:pt idx="2162">
                  <c:v>2073.5940000000001</c:v>
                </c:pt>
                <c:pt idx="2163">
                  <c:v>2071.797</c:v>
                </c:pt>
                <c:pt idx="2164">
                  <c:v>2070</c:v>
                </c:pt>
                <c:pt idx="2165">
                  <c:v>2072.578</c:v>
                </c:pt>
                <c:pt idx="2166">
                  <c:v>2070.1559999999999</c:v>
                </c:pt>
                <c:pt idx="2167">
                  <c:v>2072.3440000000001</c:v>
                </c:pt>
                <c:pt idx="2168">
                  <c:v>2072.578</c:v>
                </c:pt>
                <c:pt idx="2169">
                  <c:v>2072.578</c:v>
                </c:pt>
                <c:pt idx="2170">
                  <c:v>2073.203</c:v>
                </c:pt>
                <c:pt idx="2171">
                  <c:v>2069.7660000000001</c:v>
                </c:pt>
                <c:pt idx="2172">
                  <c:v>2070</c:v>
                </c:pt>
                <c:pt idx="2173">
                  <c:v>2073.3589999999999</c:v>
                </c:pt>
                <c:pt idx="2174">
                  <c:v>2073.5940000000001</c:v>
                </c:pt>
                <c:pt idx="2175">
                  <c:v>2070.9369999999999</c:v>
                </c:pt>
                <c:pt idx="2176">
                  <c:v>2071.4059999999999</c:v>
                </c:pt>
                <c:pt idx="2177">
                  <c:v>2071.4059999999999</c:v>
                </c:pt>
                <c:pt idx="2178">
                  <c:v>2070.3910000000001</c:v>
                </c:pt>
                <c:pt idx="2179">
                  <c:v>2072.3440000000001</c:v>
                </c:pt>
                <c:pt idx="2180">
                  <c:v>2070.547</c:v>
                </c:pt>
                <c:pt idx="2181">
                  <c:v>2074.375</c:v>
                </c:pt>
                <c:pt idx="2182">
                  <c:v>2072.1869999999999</c:v>
                </c:pt>
                <c:pt idx="2183">
                  <c:v>2070</c:v>
                </c:pt>
                <c:pt idx="2184">
                  <c:v>2071.4059999999999</c:v>
                </c:pt>
                <c:pt idx="2185">
                  <c:v>2069.375</c:v>
                </c:pt>
                <c:pt idx="2186">
                  <c:v>2072.7339999999999</c:v>
                </c:pt>
                <c:pt idx="2187">
                  <c:v>2071.797</c:v>
                </c:pt>
                <c:pt idx="2188">
                  <c:v>2070</c:v>
                </c:pt>
                <c:pt idx="2189">
                  <c:v>2070.9369999999999</c:v>
                </c:pt>
                <c:pt idx="2190">
                  <c:v>2073.3589999999999</c:v>
                </c:pt>
                <c:pt idx="2191">
                  <c:v>2072.3440000000001</c:v>
                </c:pt>
                <c:pt idx="2192">
                  <c:v>2073.3589999999999</c:v>
                </c:pt>
                <c:pt idx="2193">
                  <c:v>2072.9690000000001</c:v>
                </c:pt>
                <c:pt idx="2194">
                  <c:v>2070.1559999999999</c:v>
                </c:pt>
                <c:pt idx="2195">
                  <c:v>2071.4059999999999</c:v>
                </c:pt>
                <c:pt idx="2196">
                  <c:v>2069.5309999999999</c:v>
                </c:pt>
                <c:pt idx="2197">
                  <c:v>2071.172</c:v>
                </c:pt>
                <c:pt idx="2198">
                  <c:v>2071.797</c:v>
                </c:pt>
                <c:pt idx="2199">
                  <c:v>2071.172</c:v>
                </c:pt>
                <c:pt idx="2200">
                  <c:v>2070.547</c:v>
                </c:pt>
                <c:pt idx="2201">
                  <c:v>2071.797</c:v>
                </c:pt>
                <c:pt idx="2202">
                  <c:v>2070.9369999999999</c:v>
                </c:pt>
                <c:pt idx="2203">
                  <c:v>2070.9369999999999</c:v>
                </c:pt>
                <c:pt idx="2204">
                  <c:v>2071.5619999999999</c:v>
                </c:pt>
                <c:pt idx="2205">
                  <c:v>2071.953</c:v>
                </c:pt>
                <c:pt idx="2206">
                  <c:v>2073.203</c:v>
                </c:pt>
                <c:pt idx="2207">
                  <c:v>2073.203</c:v>
                </c:pt>
                <c:pt idx="2208">
                  <c:v>2071.953</c:v>
                </c:pt>
                <c:pt idx="2209">
                  <c:v>2072.1869999999999</c:v>
                </c:pt>
                <c:pt idx="2210">
                  <c:v>2071.4059999999999</c:v>
                </c:pt>
                <c:pt idx="2211">
                  <c:v>2070</c:v>
                </c:pt>
                <c:pt idx="2212">
                  <c:v>2070.9369999999999</c:v>
                </c:pt>
                <c:pt idx="2213">
                  <c:v>2074.1410000000001</c:v>
                </c:pt>
                <c:pt idx="2214">
                  <c:v>2070.1559999999999</c:v>
                </c:pt>
                <c:pt idx="2215">
                  <c:v>2072.3440000000001</c:v>
                </c:pt>
                <c:pt idx="2216">
                  <c:v>2072.1869999999999</c:v>
                </c:pt>
                <c:pt idx="2217">
                  <c:v>2072.1869999999999</c:v>
                </c:pt>
                <c:pt idx="2218">
                  <c:v>2071.172</c:v>
                </c:pt>
                <c:pt idx="2219">
                  <c:v>2071.797</c:v>
                </c:pt>
                <c:pt idx="2220">
                  <c:v>2074.7660000000001</c:v>
                </c:pt>
                <c:pt idx="2221">
                  <c:v>2071.5619999999999</c:v>
                </c:pt>
                <c:pt idx="2222">
                  <c:v>2067.578</c:v>
                </c:pt>
                <c:pt idx="2223">
                  <c:v>2070.7809999999999</c:v>
                </c:pt>
                <c:pt idx="2224">
                  <c:v>2070.9369999999999</c:v>
                </c:pt>
                <c:pt idx="2225">
                  <c:v>2072.1869999999999</c:v>
                </c:pt>
                <c:pt idx="2226">
                  <c:v>2072.578</c:v>
                </c:pt>
                <c:pt idx="2227">
                  <c:v>2072.578</c:v>
                </c:pt>
                <c:pt idx="2228">
                  <c:v>2072.9690000000001</c:v>
                </c:pt>
                <c:pt idx="2229">
                  <c:v>2071.4059999999999</c:v>
                </c:pt>
                <c:pt idx="2230">
                  <c:v>2073.75</c:v>
                </c:pt>
                <c:pt idx="2231">
                  <c:v>2071.4059999999999</c:v>
                </c:pt>
                <c:pt idx="2232">
                  <c:v>2071.953</c:v>
                </c:pt>
                <c:pt idx="2233">
                  <c:v>2072.7339999999999</c:v>
                </c:pt>
                <c:pt idx="2234">
                  <c:v>2071.172</c:v>
                </c:pt>
                <c:pt idx="2235">
                  <c:v>2073.9839999999999</c:v>
                </c:pt>
                <c:pt idx="2236">
                  <c:v>2072.578</c:v>
                </c:pt>
                <c:pt idx="2237">
                  <c:v>2073.5940000000001</c:v>
                </c:pt>
                <c:pt idx="2238">
                  <c:v>2072.1869999999999</c:v>
                </c:pt>
                <c:pt idx="2239">
                  <c:v>2072.3440000000001</c:v>
                </c:pt>
                <c:pt idx="2240">
                  <c:v>2074.5309999999999</c:v>
                </c:pt>
                <c:pt idx="2241">
                  <c:v>2072.9690000000001</c:v>
                </c:pt>
                <c:pt idx="2242">
                  <c:v>2071.797</c:v>
                </c:pt>
                <c:pt idx="2243">
                  <c:v>2072.7339999999999</c:v>
                </c:pt>
                <c:pt idx="2244">
                  <c:v>2072.578</c:v>
                </c:pt>
                <c:pt idx="2245">
                  <c:v>2071.172</c:v>
                </c:pt>
                <c:pt idx="2246">
                  <c:v>2070.547</c:v>
                </c:pt>
                <c:pt idx="2247">
                  <c:v>2071.953</c:v>
                </c:pt>
                <c:pt idx="2248">
                  <c:v>2070.7809999999999</c:v>
                </c:pt>
                <c:pt idx="2249">
                  <c:v>2071.4059999999999</c:v>
                </c:pt>
                <c:pt idx="2250">
                  <c:v>2071.172</c:v>
                </c:pt>
                <c:pt idx="2251">
                  <c:v>2070.9369999999999</c:v>
                </c:pt>
                <c:pt idx="2252">
                  <c:v>2071.4059999999999</c:v>
                </c:pt>
                <c:pt idx="2253">
                  <c:v>2072.7339999999999</c:v>
                </c:pt>
                <c:pt idx="2254">
                  <c:v>2071.5619999999999</c:v>
                </c:pt>
                <c:pt idx="2255">
                  <c:v>2072.578</c:v>
                </c:pt>
                <c:pt idx="2256">
                  <c:v>2070.7809999999999</c:v>
                </c:pt>
                <c:pt idx="2257">
                  <c:v>2074.1410000000001</c:v>
                </c:pt>
                <c:pt idx="2258">
                  <c:v>2072.7339999999999</c:v>
                </c:pt>
                <c:pt idx="2259">
                  <c:v>2071.4059999999999</c:v>
                </c:pt>
                <c:pt idx="2260">
                  <c:v>2072.1869999999999</c:v>
                </c:pt>
                <c:pt idx="2261">
                  <c:v>2069.5309999999999</c:v>
                </c:pt>
                <c:pt idx="2262">
                  <c:v>2071.4059999999999</c:v>
                </c:pt>
                <c:pt idx="2263">
                  <c:v>2071.953</c:v>
                </c:pt>
                <c:pt idx="2264">
                  <c:v>2071.5619999999999</c:v>
                </c:pt>
                <c:pt idx="2265">
                  <c:v>2069.5309999999999</c:v>
                </c:pt>
                <c:pt idx="2266">
                  <c:v>2071.172</c:v>
                </c:pt>
                <c:pt idx="2267">
                  <c:v>2071.797</c:v>
                </c:pt>
                <c:pt idx="2268">
                  <c:v>2071.172</c:v>
                </c:pt>
                <c:pt idx="2269">
                  <c:v>2073.75</c:v>
                </c:pt>
                <c:pt idx="2270">
                  <c:v>2070.7809999999999</c:v>
                </c:pt>
                <c:pt idx="2271">
                  <c:v>2072.7339999999999</c:v>
                </c:pt>
                <c:pt idx="2272">
                  <c:v>2070</c:v>
                </c:pt>
                <c:pt idx="2273">
                  <c:v>2068.9839999999999</c:v>
                </c:pt>
                <c:pt idx="2274">
                  <c:v>2073.203</c:v>
                </c:pt>
                <c:pt idx="2275">
                  <c:v>2069.5309999999999</c:v>
                </c:pt>
                <c:pt idx="2276">
                  <c:v>2071.172</c:v>
                </c:pt>
                <c:pt idx="2277">
                  <c:v>2071.5619999999999</c:v>
                </c:pt>
                <c:pt idx="2278">
                  <c:v>2071.172</c:v>
                </c:pt>
                <c:pt idx="2279">
                  <c:v>2072.1869999999999</c:v>
                </c:pt>
                <c:pt idx="2280">
                  <c:v>2071.953</c:v>
                </c:pt>
                <c:pt idx="2281">
                  <c:v>2070</c:v>
                </c:pt>
                <c:pt idx="2282">
                  <c:v>2069.7660000000001</c:v>
                </c:pt>
                <c:pt idx="2283">
                  <c:v>2070.3910000000001</c:v>
                </c:pt>
                <c:pt idx="2284">
                  <c:v>2071.5619999999999</c:v>
                </c:pt>
                <c:pt idx="2285">
                  <c:v>2069.5309999999999</c:v>
                </c:pt>
                <c:pt idx="2286">
                  <c:v>2070.547</c:v>
                </c:pt>
                <c:pt idx="2287">
                  <c:v>2071.172</c:v>
                </c:pt>
                <c:pt idx="2288">
                  <c:v>2070.547</c:v>
                </c:pt>
                <c:pt idx="2289">
                  <c:v>2071.4059999999999</c:v>
                </c:pt>
                <c:pt idx="2290">
                  <c:v>2071.797</c:v>
                </c:pt>
                <c:pt idx="2291">
                  <c:v>2070.3910000000001</c:v>
                </c:pt>
                <c:pt idx="2292">
                  <c:v>2071.172</c:v>
                </c:pt>
                <c:pt idx="2293">
                  <c:v>2070.547</c:v>
                </c:pt>
                <c:pt idx="2294">
                  <c:v>2072.3440000000001</c:v>
                </c:pt>
                <c:pt idx="2295">
                  <c:v>2072.3440000000001</c:v>
                </c:pt>
                <c:pt idx="2296">
                  <c:v>2071.797</c:v>
                </c:pt>
                <c:pt idx="2297">
                  <c:v>2070.7809999999999</c:v>
                </c:pt>
                <c:pt idx="2298">
                  <c:v>2071.797</c:v>
                </c:pt>
                <c:pt idx="2299">
                  <c:v>2072.3440000000001</c:v>
                </c:pt>
                <c:pt idx="2300">
                  <c:v>2073.3589999999999</c:v>
                </c:pt>
                <c:pt idx="2301">
                  <c:v>2071.172</c:v>
                </c:pt>
                <c:pt idx="2302">
                  <c:v>2073.9839999999999</c:v>
                </c:pt>
                <c:pt idx="2303">
                  <c:v>2072.3440000000001</c:v>
                </c:pt>
                <c:pt idx="2304">
                  <c:v>2071.5619999999999</c:v>
                </c:pt>
                <c:pt idx="2305">
                  <c:v>2070</c:v>
                </c:pt>
                <c:pt idx="2306">
                  <c:v>2073.203</c:v>
                </c:pt>
                <c:pt idx="2307">
                  <c:v>2073.5940000000001</c:v>
                </c:pt>
                <c:pt idx="2308">
                  <c:v>2072.1869999999999</c:v>
                </c:pt>
                <c:pt idx="2309">
                  <c:v>2072.9690000000001</c:v>
                </c:pt>
                <c:pt idx="2310">
                  <c:v>2072.7339999999999</c:v>
                </c:pt>
                <c:pt idx="2311">
                  <c:v>2070.7809999999999</c:v>
                </c:pt>
                <c:pt idx="2312">
                  <c:v>2070.3910000000001</c:v>
                </c:pt>
                <c:pt idx="2313">
                  <c:v>2071.953</c:v>
                </c:pt>
                <c:pt idx="2314">
                  <c:v>2072.578</c:v>
                </c:pt>
                <c:pt idx="2315">
                  <c:v>2072.1869999999999</c:v>
                </c:pt>
                <c:pt idx="2316">
                  <c:v>2070.1559999999999</c:v>
                </c:pt>
                <c:pt idx="2317">
                  <c:v>2071.797</c:v>
                </c:pt>
                <c:pt idx="2318">
                  <c:v>2071.5619999999999</c:v>
                </c:pt>
                <c:pt idx="2319">
                  <c:v>2073.9839999999999</c:v>
                </c:pt>
                <c:pt idx="2320">
                  <c:v>2073.203</c:v>
                </c:pt>
                <c:pt idx="2321">
                  <c:v>2070.1559999999999</c:v>
                </c:pt>
                <c:pt idx="2322">
                  <c:v>2069.7660000000001</c:v>
                </c:pt>
                <c:pt idx="2323">
                  <c:v>2071.953</c:v>
                </c:pt>
                <c:pt idx="2324">
                  <c:v>2070.547</c:v>
                </c:pt>
                <c:pt idx="2325">
                  <c:v>2070</c:v>
                </c:pt>
                <c:pt idx="2326">
                  <c:v>2072.3440000000001</c:v>
                </c:pt>
                <c:pt idx="2327">
                  <c:v>2069.5309999999999</c:v>
                </c:pt>
                <c:pt idx="2328">
                  <c:v>2070.547</c:v>
                </c:pt>
                <c:pt idx="2329">
                  <c:v>2070.9369999999999</c:v>
                </c:pt>
                <c:pt idx="2330">
                  <c:v>2070.547</c:v>
                </c:pt>
                <c:pt idx="2331">
                  <c:v>2073.203</c:v>
                </c:pt>
                <c:pt idx="2332">
                  <c:v>2071.797</c:v>
                </c:pt>
                <c:pt idx="2333">
                  <c:v>2072.1869999999999</c:v>
                </c:pt>
                <c:pt idx="2334">
                  <c:v>2071.953</c:v>
                </c:pt>
                <c:pt idx="2335">
                  <c:v>2071.797</c:v>
                </c:pt>
                <c:pt idx="2336">
                  <c:v>2070.1559999999999</c:v>
                </c:pt>
                <c:pt idx="2337">
                  <c:v>2071.4059999999999</c:v>
                </c:pt>
                <c:pt idx="2338">
                  <c:v>2072.7339999999999</c:v>
                </c:pt>
                <c:pt idx="2339">
                  <c:v>2070.3910000000001</c:v>
                </c:pt>
                <c:pt idx="2340">
                  <c:v>2069.7660000000001</c:v>
                </c:pt>
                <c:pt idx="2341">
                  <c:v>2070</c:v>
                </c:pt>
                <c:pt idx="2342">
                  <c:v>2071.797</c:v>
                </c:pt>
                <c:pt idx="2343">
                  <c:v>2071.953</c:v>
                </c:pt>
                <c:pt idx="2344">
                  <c:v>2068.203</c:v>
                </c:pt>
                <c:pt idx="2345">
                  <c:v>2071.5619999999999</c:v>
                </c:pt>
                <c:pt idx="2346">
                  <c:v>2071.172</c:v>
                </c:pt>
                <c:pt idx="2347">
                  <c:v>2070.7809999999999</c:v>
                </c:pt>
                <c:pt idx="2348">
                  <c:v>2070.7809999999999</c:v>
                </c:pt>
                <c:pt idx="2349">
                  <c:v>2071.172</c:v>
                </c:pt>
                <c:pt idx="2350">
                  <c:v>2072.3440000000001</c:v>
                </c:pt>
                <c:pt idx="2351">
                  <c:v>2070.9369999999999</c:v>
                </c:pt>
                <c:pt idx="2352">
                  <c:v>2069.7660000000001</c:v>
                </c:pt>
                <c:pt idx="2353">
                  <c:v>2071.5619999999999</c:v>
                </c:pt>
                <c:pt idx="2354">
                  <c:v>2072.9690000000001</c:v>
                </c:pt>
                <c:pt idx="2355">
                  <c:v>2073.75</c:v>
                </c:pt>
                <c:pt idx="2356">
                  <c:v>2071.172</c:v>
                </c:pt>
                <c:pt idx="2357">
                  <c:v>2069.7660000000001</c:v>
                </c:pt>
                <c:pt idx="2358">
                  <c:v>2072.9690000000001</c:v>
                </c:pt>
                <c:pt idx="2359">
                  <c:v>2071.797</c:v>
                </c:pt>
                <c:pt idx="2360">
                  <c:v>2073.203</c:v>
                </c:pt>
                <c:pt idx="2361">
                  <c:v>2072.9690000000001</c:v>
                </c:pt>
                <c:pt idx="2362">
                  <c:v>2072.9690000000001</c:v>
                </c:pt>
                <c:pt idx="2363">
                  <c:v>2071.797</c:v>
                </c:pt>
                <c:pt idx="2364">
                  <c:v>2070.7809999999999</c:v>
                </c:pt>
                <c:pt idx="2365">
                  <c:v>2071.172</c:v>
                </c:pt>
                <c:pt idx="2366">
                  <c:v>2073.3589999999999</c:v>
                </c:pt>
                <c:pt idx="2367">
                  <c:v>2071.4059999999999</c:v>
                </c:pt>
                <c:pt idx="2368">
                  <c:v>2073.203</c:v>
                </c:pt>
                <c:pt idx="2369">
                  <c:v>2073.5940000000001</c:v>
                </c:pt>
                <c:pt idx="2370">
                  <c:v>2073.5940000000001</c:v>
                </c:pt>
                <c:pt idx="2371">
                  <c:v>2072.9690000000001</c:v>
                </c:pt>
                <c:pt idx="2372">
                  <c:v>2070.9369999999999</c:v>
                </c:pt>
                <c:pt idx="2373">
                  <c:v>2070</c:v>
                </c:pt>
                <c:pt idx="2374">
                  <c:v>2071.797</c:v>
                </c:pt>
                <c:pt idx="2375">
                  <c:v>2071.4059999999999</c:v>
                </c:pt>
                <c:pt idx="2376">
                  <c:v>2072.1869999999999</c:v>
                </c:pt>
                <c:pt idx="2377">
                  <c:v>2071.4059999999999</c:v>
                </c:pt>
                <c:pt idx="2378">
                  <c:v>2071.5619999999999</c:v>
                </c:pt>
                <c:pt idx="2379">
                  <c:v>2071.5619999999999</c:v>
                </c:pt>
                <c:pt idx="2380">
                  <c:v>2070.3910000000001</c:v>
                </c:pt>
                <c:pt idx="2381">
                  <c:v>2071.797</c:v>
                </c:pt>
                <c:pt idx="2382">
                  <c:v>2070.7809999999999</c:v>
                </c:pt>
                <c:pt idx="2383">
                  <c:v>2072.9690000000001</c:v>
                </c:pt>
                <c:pt idx="2384">
                  <c:v>2073.3589999999999</c:v>
                </c:pt>
                <c:pt idx="2385">
                  <c:v>2074.1410000000001</c:v>
                </c:pt>
                <c:pt idx="2386">
                  <c:v>2072.578</c:v>
                </c:pt>
                <c:pt idx="2387">
                  <c:v>2074.5309999999999</c:v>
                </c:pt>
                <c:pt idx="2388">
                  <c:v>2072.7339999999999</c:v>
                </c:pt>
                <c:pt idx="2389">
                  <c:v>2069.7660000000001</c:v>
                </c:pt>
                <c:pt idx="2390">
                  <c:v>2070.3910000000001</c:v>
                </c:pt>
                <c:pt idx="2391">
                  <c:v>2072.1869999999999</c:v>
                </c:pt>
                <c:pt idx="2392">
                  <c:v>2070.9369999999999</c:v>
                </c:pt>
                <c:pt idx="2393">
                  <c:v>2069.7660000000001</c:v>
                </c:pt>
                <c:pt idx="2394">
                  <c:v>2073.5940000000001</c:v>
                </c:pt>
                <c:pt idx="2395">
                  <c:v>2073.75</c:v>
                </c:pt>
                <c:pt idx="2396">
                  <c:v>2073.203</c:v>
                </c:pt>
                <c:pt idx="2397">
                  <c:v>2071.5619999999999</c:v>
                </c:pt>
                <c:pt idx="2398">
                  <c:v>2072.3440000000001</c:v>
                </c:pt>
                <c:pt idx="2399">
                  <c:v>2072.578</c:v>
                </c:pt>
                <c:pt idx="2400">
                  <c:v>2072.3440000000001</c:v>
                </c:pt>
                <c:pt idx="2401">
                  <c:v>2068.75</c:v>
                </c:pt>
                <c:pt idx="2402">
                  <c:v>2071.797</c:v>
                </c:pt>
                <c:pt idx="2403">
                  <c:v>2071.953</c:v>
                </c:pt>
                <c:pt idx="2404">
                  <c:v>2072.9690000000001</c:v>
                </c:pt>
                <c:pt idx="2405">
                  <c:v>2071.5619999999999</c:v>
                </c:pt>
                <c:pt idx="2406">
                  <c:v>2072.578</c:v>
                </c:pt>
                <c:pt idx="2407">
                  <c:v>2072.578</c:v>
                </c:pt>
                <c:pt idx="2408">
                  <c:v>2072.578</c:v>
                </c:pt>
                <c:pt idx="2409">
                  <c:v>2072.1869999999999</c:v>
                </c:pt>
                <c:pt idx="2410">
                  <c:v>2071.5619999999999</c:v>
                </c:pt>
                <c:pt idx="2411">
                  <c:v>2070</c:v>
                </c:pt>
                <c:pt idx="2412">
                  <c:v>2068.75</c:v>
                </c:pt>
                <c:pt idx="2413">
                  <c:v>2071.953</c:v>
                </c:pt>
                <c:pt idx="2414">
                  <c:v>2071.797</c:v>
                </c:pt>
                <c:pt idx="2415">
                  <c:v>2072.7339999999999</c:v>
                </c:pt>
                <c:pt idx="2416">
                  <c:v>2071.953</c:v>
                </c:pt>
                <c:pt idx="2417">
                  <c:v>2070.547</c:v>
                </c:pt>
                <c:pt idx="2418">
                  <c:v>2069.375</c:v>
                </c:pt>
                <c:pt idx="2419">
                  <c:v>2072.1869999999999</c:v>
                </c:pt>
                <c:pt idx="2420">
                  <c:v>2074.5309999999999</c:v>
                </c:pt>
                <c:pt idx="2421">
                  <c:v>2072.578</c:v>
                </c:pt>
                <c:pt idx="2422">
                  <c:v>2072.9690000000001</c:v>
                </c:pt>
                <c:pt idx="2423">
                  <c:v>2070.9369999999999</c:v>
                </c:pt>
                <c:pt idx="2424">
                  <c:v>2072.578</c:v>
                </c:pt>
                <c:pt idx="2425">
                  <c:v>2074.375</c:v>
                </c:pt>
                <c:pt idx="2426">
                  <c:v>2072.9690000000001</c:v>
                </c:pt>
                <c:pt idx="2427">
                  <c:v>2072.3440000000001</c:v>
                </c:pt>
                <c:pt idx="2428">
                  <c:v>2071.4059999999999</c:v>
                </c:pt>
                <c:pt idx="2429">
                  <c:v>2071.4059999999999</c:v>
                </c:pt>
                <c:pt idx="2430">
                  <c:v>2070.3910000000001</c:v>
                </c:pt>
                <c:pt idx="2431">
                  <c:v>2069.7660000000001</c:v>
                </c:pt>
                <c:pt idx="2432">
                  <c:v>2071.172</c:v>
                </c:pt>
                <c:pt idx="2433">
                  <c:v>2070.1559999999999</c:v>
                </c:pt>
                <c:pt idx="2434">
                  <c:v>2068.9839999999999</c:v>
                </c:pt>
                <c:pt idx="2435">
                  <c:v>2072.578</c:v>
                </c:pt>
                <c:pt idx="2436">
                  <c:v>2070.3910000000001</c:v>
                </c:pt>
                <c:pt idx="2437">
                  <c:v>2070.3910000000001</c:v>
                </c:pt>
                <c:pt idx="2438">
                  <c:v>2072.3440000000001</c:v>
                </c:pt>
                <c:pt idx="2439">
                  <c:v>2072.1869999999999</c:v>
                </c:pt>
                <c:pt idx="2440">
                  <c:v>2073.203</c:v>
                </c:pt>
                <c:pt idx="2441">
                  <c:v>2070.7809999999999</c:v>
                </c:pt>
                <c:pt idx="2442">
                  <c:v>2071.953</c:v>
                </c:pt>
                <c:pt idx="2443">
                  <c:v>2071.4059999999999</c:v>
                </c:pt>
                <c:pt idx="2444">
                  <c:v>2072.3440000000001</c:v>
                </c:pt>
                <c:pt idx="2445">
                  <c:v>2071.5619999999999</c:v>
                </c:pt>
                <c:pt idx="2446">
                  <c:v>2071.797</c:v>
                </c:pt>
                <c:pt idx="2447">
                  <c:v>2070</c:v>
                </c:pt>
                <c:pt idx="2448">
                  <c:v>2072.3440000000001</c:v>
                </c:pt>
                <c:pt idx="2449">
                  <c:v>2072.578</c:v>
                </c:pt>
                <c:pt idx="2450">
                  <c:v>2071.4059999999999</c:v>
                </c:pt>
                <c:pt idx="2451">
                  <c:v>2071.953</c:v>
                </c:pt>
                <c:pt idx="2452">
                  <c:v>2072.7339999999999</c:v>
                </c:pt>
                <c:pt idx="2453">
                  <c:v>2069.7660000000001</c:v>
                </c:pt>
                <c:pt idx="2454">
                  <c:v>2072.3440000000001</c:v>
                </c:pt>
                <c:pt idx="2455">
                  <c:v>2070.547</c:v>
                </c:pt>
                <c:pt idx="2456">
                  <c:v>2070.7809999999999</c:v>
                </c:pt>
                <c:pt idx="2457">
                  <c:v>2072.7339999999999</c:v>
                </c:pt>
                <c:pt idx="2458">
                  <c:v>2070.7809999999999</c:v>
                </c:pt>
                <c:pt idx="2459">
                  <c:v>2072.578</c:v>
                </c:pt>
                <c:pt idx="2460">
                  <c:v>2070.3910000000001</c:v>
                </c:pt>
                <c:pt idx="2461">
                  <c:v>2074.1410000000001</c:v>
                </c:pt>
                <c:pt idx="2462">
                  <c:v>2072.578</c:v>
                </c:pt>
                <c:pt idx="2463">
                  <c:v>2071.172</c:v>
                </c:pt>
                <c:pt idx="2464">
                  <c:v>2071.4059999999999</c:v>
                </c:pt>
                <c:pt idx="2465">
                  <c:v>2070.9369999999999</c:v>
                </c:pt>
                <c:pt idx="2466">
                  <c:v>2070.7809999999999</c:v>
                </c:pt>
                <c:pt idx="2467">
                  <c:v>2075</c:v>
                </c:pt>
                <c:pt idx="2468">
                  <c:v>2071.5619999999999</c:v>
                </c:pt>
                <c:pt idx="2469">
                  <c:v>2070.1559999999999</c:v>
                </c:pt>
                <c:pt idx="2470">
                  <c:v>2070.1559999999999</c:v>
                </c:pt>
                <c:pt idx="2471">
                  <c:v>2069.1410000000001</c:v>
                </c:pt>
                <c:pt idx="2472">
                  <c:v>2072.7339999999999</c:v>
                </c:pt>
                <c:pt idx="2473">
                  <c:v>2072.9690000000001</c:v>
                </c:pt>
                <c:pt idx="2474">
                  <c:v>2069.5309999999999</c:v>
                </c:pt>
                <c:pt idx="2475">
                  <c:v>2072.1869999999999</c:v>
                </c:pt>
                <c:pt idx="2476">
                  <c:v>2071.953</c:v>
                </c:pt>
                <c:pt idx="2477">
                  <c:v>2071.172</c:v>
                </c:pt>
                <c:pt idx="2478">
                  <c:v>2072.9690000000001</c:v>
                </c:pt>
                <c:pt idx="2479">
                  <c:v>2073.203</c:v>
                </c:pt>
                <c:pt idx="2480">
                  <c:v>2071.5619999999999</c:v>
                </c:pt>
                <c:pt idx="2481">
                  <c:v>2071.4059999999999</c:v>
                </c:pt>
                <c:pt idx="2482">
                  <c:v>2072.1869999999999</c:v>
                </c:pt>
                <c:pt idx="2483">
                  <c:v>2071.172</c:v>
                </c:pt>
                <c:pt idx="2484">
                  <c:v>2068.5940000000001</c:v>
                </c:pt>
                <c:pt idx="2485">
                  <c:v>2071.797</c:v>
                </c:pt>
                <c:pt idx="2486">
                  <c:v>2070.9369999999999</c:v>
                </c:pt>
                <c:pt idx="2487">
                  <c:v>2072.9690000000001</c:v>
                </c:pt>
                <c:pt idx="2488">
                  <c:v>2072.7339999999999</c:v>
                </c:pt>
                <c:pt idx="2489">
                  <c:v>2070</c:v>
                </c:pt>
                <c:pt idx="2490">
                  <c:v>2070</c:v>
                </c:pt>
                <c:pt idx="2491">
                  <c:v>2070</c:v>
                </c:pt>
                <c:pt idx="2492">
                  <c:v>2072.1869999999999</c:v>
                </c:pt>
                <c:pt idx="2493">
                  <c:v>2072.9690000000001</c:v>
                </c:pt>
                <c:pt idx="2494">
                  <c:v>2071.4059999999999</c:v>
                </c:pt>
                <c:pt idx="2495">
                  <c:v>2072.1869999999999</c:v>
                </c:pt>
                <c:pt idx="2496">
                  <c:v>2071.4059999999999</c:v>
                </c:pt>
                <c:pt idx="2497">
                  <c:v>2073.203</c:v>
                </c:pt>
                <c:pt idx="2498">
                  <c:v>2073.3589999999999</c:v>
                </c:pt>
                <c:pt idx="2499">
                  <c:v>2070.3910000000001</c:v>
                </c:pt>
                <c:pt idx="2500">
                  <c:v>2072.3440000000001</c:v>
                </c:pt>
                <c:pt idx="2501">
                  <c:v>2069.7660000000001</c:v>
                </c:pt>
                <c:pt idx="2502">
                  <c:v>2071.5619999999999</c:v>
                </c:pt>
                <c:pt idx="2503">
                  <c:v>2070</c:v>
                </c:pt>
                <c:pt idx="2504">
                  <c:v>2071.4059999999999</c:v>
                </c:pt>
                <c:pt idx="2505">
                  <c:v>2072.1869999999999</c:v>
                </c:pt>
                <c:pt idx="2506">
                  <c:v>2069.7660000000001</c:v>
                </c:pt>
                <c:pt idx="2507">
                  <c:v>2072.9690000000001</c:v>
                </c:pt>
                <c:pt idx="2508">
                  <c:v>2072.9690000000001</c:v>
                </c:pt>
                <c:pt idx="2509">
                  <c:v>2069.1410000000001</c:v>
                </c:pt>
                <c:pt idx="2510">
                  <c:v>2071.5619999999999</c:v>
                </c:pt>
                <c:pt idx="2511">
                  <c:v>2071.5619999999999</c:v>
                </c:pt>
                <c:pt idx="2512">
                  <c:v>2070.547</c:v>
                </c:pt>
                <c:pt idx="2513">
                  <c:v>2073.3589999999999</c:v>
                </c:pt>
                <c:pt idx="2514">
                  <c:v>2072.9690000000001</c:v>
                </c:pt>
                <c:pt idx="2515">
                  <c:v>2071.172</c:v>
                </c:pt>
                <c:pt idx="2516">
                  <c:v>2074.1410000000001</c:v>
                </c:pt>
                <c:pt idx="2517">
                  <c:v>2071.5619999999999</c:v>
                </c:pt>
                <c:pt idx="2518">
                  <c:v>2071.797</c:v>
                </c:pt>
                <c:pt idx="2519">
                  <c:v>2074.375</c:v>
                </c:pt>
                <c:pt idx="2520">
                  <c:v>2073.203</c:v>
                </c:pt>
                <c:pt idx="2521">
                  <c:v>2070.9369999999999</c:v>
                </c:pt>
                <c:pt idx="2522">
                  <c:v>2071.797</c:v>
                </c:pt>
                <c:pt idx="2523">
                  <c:v>2072.578</c:v>
                </c:pt>
                <c:pt idx="2524">
                  <c:v>2071.172</c:v>
                </c:pt>
                <c:pt idx="2525">
                  <c:v>2073.75</c:v>
                </c:pt>
                <c:pt idx="2526">
                  <c:v>2069.5309999999999</c:v>
                </c:pt>
                <c:pt idx="2527">
                  <c:v>2069.5309999999999</c:v>
                </c:pt>
                <c:pt idx="2528">
                  <c:v>2071.172</c:v>
                </c:pt>
                <c:pt idx="2529">
                  <c:v>2071.4059999999999</c:v>
                </c:pt>
                <c:pt idx="2530">
                  <c:v>2072.578</c:v>
                </c:pt>
                <c:pt idx="2531">
                  <c:v>2069.375</c:v>
                </c:pt>
                <c:pt idx="2532">
                  <c:v>2073.75</c:v>
                </c:pt>
                <c:pt idx="2533">
                  <c:v>2072.1869999999999</c:v>
                </c:pt>
                <c:pt idx="2534">
                  <c:v>2073.203</c:v>
                </c:pt>
                <c:pt idx="2535">
                  <c:v>2070.7809999999999</c:v>
                </c:pt>
                <c:pt idx="2536">
                  <c:v>2070.9369999999999</c:v>
                </c:pt>
                <c:pt idx="2537">
                  <c:v>2070.1559999999999</c:v>
                </c:pt>
                <c:pt idx="2538">
                  <c:v>2072.1869999999999</c:v>
                </c:pt>
                <c:pt idx="2539">
                  <c:v>2072.1869999999999</c:v>
                </c:pt>
                <c:pt idx="2540">
                  <c:v>2069.5309999999999</c:v>
                </c:pt>
                <c:pt idx="2541">
                  <c:v>2070.3910000000001</c:v>
                </c:pt>
                <c:pt idx="2542">
                  <c:v>2072.3440000000001</c:v>
                </c:pt>
                <c:pt idx="2543">
                  <c:v>2073.203</c:v>
                </c:pt>
                <c:pt idx="2544">
                  <c:v>2072.1869999999999</c:v>
                </c:pt>
                <c:pt idx="2545">
                  <c:v>2070.7809999999999</c:v>
                </c:pt>
                <c:pt idx="2546">
                  <c:v>2071.797</c:v>
                </c:pt>
                <c:pt idx="2547">
                  <c:v>2070.9369999999999</c:v>
                </c:pt>
                <c:pt idx="2548">
                  <c:v>2070.547</c:v>
                </c:pt>
                <c:pt idx="2549">
                  <c:v>2071.953</c:v>
                </c:pt>
                <c:pt idx="2550">
                  <c:v>2070.3910000000001</c:v>
                </c:pt>
                <c:pt idx="2551">
                  <c:v>2073.9839999999999</c:v>
                </c:pt>
                <c:pt idx="2552">
                  <c:v>2071.5619999999999</c:v>
                </c:pt>
                <c:pt idx="2553">
                  <c:v>2069.375</c:v>
                </c:pt>
                <c:pt idx="2554">
                  <c:v>2070.9369999999999</c:v>
                </c:pt>
                <c:pt idx="2555">
                  <c:v>2070.547</c:v>
                </c:pt>
                <c:pt idx="2556">
                  <c:v>2072.1869999999999</c:v>
                </c:pt>
                <c:pt idx="2557">
                  <c:v>2072.578</c:v>
                </c:pt>
                <c:pt idx="2558">
                  <c:v>2070.9369999999999</c:v>
                </c:pt>
                <c:pt idx="2559">
                  <c:v>2071.797</c:v>
                </c:pt>
                <c:pt idx="2560">
                  <c:v>2073.5940000000001</c:v>
                </c:pt>
                <c:pt idx="2561">
                  <c:v>2071.5619999999999</c:v>
                </c:pt>
                <c:pt idx="2562">
                  <c:v>2072.578</c:v>
                </c:pt>
                <c:pt idx="2563">
                  <c:v>2071.5619999999999</c:v>
                </c:pt>
                <c:pt idx="2564">
                  <c:v>2072.7339999999999</c:v>
                </c:pt>
                <c:pt idx="2565">
                  <c:v>2072.1869999999999</c:v>
                </c:pt>
                <c:pt idx="2566">
                  <c:v>2071.172</c:v>
                </c:pt>
                <c:pt idx="2567">
                  <c:v>2071.4059999999999</c:v>
                </c:pt>
                <c:pt idx="2568">
                  <c:v>2071.797</c:v>
                </c:pt>
                <c:pt idx="2569">
                  <c:v>2070.7809999999999</c:v>
                </c:pt>
                <c:pt idx="2570">
                  <c:v>2071.172</c:v>
                </c:pt>
                <c:pt idx="2571">
                  <c:v>2072.3440000000001</c:v>
                </c:pt>
                <c:pt idx="2572">
                  <c:v>2068.9839999999999</c:v>
                </c:pt>
                <c:pt idx="2573">
                  <c:v>2070.9369999999999</c:v>
                </c:pt>
                <c:pt idx="2574">
                  <c:v>2069.5309999999999</c:v>
                </c:pt>
                <c:pt idx="2575">
                  <c:v>2072.3440000000001</c:v>
                </c:pt>
                <c:pt idx="2576">
                  <c:v>2070.1559999999999</c:v>
                </c:pt>
                <c:pt idx="2577">
                  <c:v>2071.797</c:v>
                </c:pt>
                <c:pt idx="2578">
                  <c:v>2071.172</c:v>
                </c:pt>
                <c:pt idx="2579">
                  <c:v>2073.3589999999999</c:v>
                </c:pt>
                <c:pt idx="2580">
                  <c:v>2071.4059999999999</c:v>
                </c:pt>
                <c:pt idx="2581">
                  <c:v>2069.7660000000001</c:v>
                </c:pt>
                <c:pt idx="2582">
                  <c:v>2072.3440000000001</c:v>
                </c:pt>
                <c:pt idx="2583">
                  <c:v>2068.9839999999999</c:v>
                </c:pt>
                <c:pt idx="2584">
                  <c:v>2070.1559999999999</c:v>
                </c:pt>
                <c:pt idx="2585">
                  <c:v>2071.5619999999999</c:v>
                </c:pt>
                <c:pt idx="2586">
                  <c:v>2072.1869999999999</c:v>
                </c:pt>
                <c:pt idx="2587">
                  <c:v>2070.9369999999999</c:v>
                </c:pt>
                <c:pt idx="2588">
                  <c:v>2071.172</c:v>
                </c:pt>
                <c:pt idx="2589">
                  <c:v>2068.3589999999999</c:v>
                </c:pt>
                <c:pt idx="2590">
                  <c:v>2070</c:v>
                </c:pt>
                <c:pt idx="2591">
                  <c:v>2071.953</c:v>
                </c:pt>
                <c:pt idx="2592">
                  <c:v>2070.7809999999999</c:v>
                </c:pt>
                <c:pt idx="2593">
                  <c:v>2070</c:v>
                </c:pt>
                <c:pt idx="2594">
                  <c:v>2071.5619999999999</c:v>
                </c:pt>
                <c:pt idx="2595">
                  <c:v>2070.9369999999999</c:v>
                </c:pt>
                <c:pt idx="2596">
                  <c:v>2071.172</c:v>
                </c:pt>
                <c:pt idx="2597">
                  <c:v>2070.7809999999999</c:v>
                </c:pt>
                <c:pt idx="2598">
                  <c:v>2069.7660000000001</c:v>
                </c:pt>
                <c:pt idx="2599">
                  <c:v>2070.7809999999999</c:v>
                </c:pt>
                <c:pt idx="2600">
                  <c:v>2072.7339999999999</c:v>
                </c:pt>
                <c:pt idx="2601">
                  <c:v>2068.9839999999999</c:v>
                </c:pt>
                <c:pt idx="2602">
                  <c:v>2071.172</c:v>
                </c:pt>
                <c:pt idx="2603">
                  <c:v>2071.172</c:v>
                </c:pt>
                <c:pt idx="2604">
                  <c:v>2072.1869999999999</c:v>
                </c:pt>
                <c:pt idx="2605">
                  <c:v>2071.172</c:v>
                </c:pt>
                <c:pt idx="2606">
                  <c:v>2068.75</c:v>
                </c:pt>
                <c:pt idx="2607">
                  <c:v>2071.5619999999999</c:v>
                </c:pt>
                <c:pt idx="2608">
                  <c:v>2069.5309999999999</c:v>
                </c:pt>
                <c:pt idx="2609">
                  <c:v>2068.203</c:v>
                </c:pt>
                <c:pt idx="2610">
                  <c:v>2070.9369999999999</c:v>
                </c:pt>
                <c:pt idx="2611">
                  <c:v>2070.3910000000001</c:v>
                </c:pt>
                <c:pt idx="2612">
                  <c:v>2067.9690000000001</c:v>
                </c:pt>
                <c:pt idx="2613">
                  <c:v>2069.5309999999999</c:v>
                </c:pt>
                <c:pt idx="2614">
                  <c:v>2069.375</c:v>
                </c:pt>
                <c:pt idx="2615">
                  <c:v>2068.3589999999999</c:v>
                </c:pt>
                <c:pt idx="2616">
                  <c:v>2069.1410000000001</c:v>
                </c:pt>
                <c:pt idx="2617">
                  <c:v>2067.1869999999999</c:v>
                </c:pt>
                <c:pt idx="2618">
                  <c:v>2070</c:v>
                </c:pt>
                <c:pt idx="2619">
                  <c:v>2065.9369999999999</c:v>
                </c:pt>
                <c:pt idx="2620">
                  <c:v>2064.7660000000001</c:v>
                </c:pt>
                <c:pt idx="2621">
                  <c:v>2069.1410000000001</c:v>
                </c:pt>
                <c:pt idx="2622">
                  <c:v>2070</c:v>
                </c:pt>
                <c:pt idx="2623">
                  <c:v>2065.7809999999999</c:v>
                </c:pt>
                <c:pt idx="2624">
                  <c:v>2068.75</c:v>
                </c:pt>
                <c:pt idx="2625">
                  <c:v>2068.203</c:v>
                </c:pt>
                <c:pt idx="2626">
                  <c:v>2061.797</c:v>
                </c:pt>
                <c:pt idx="2627">
                  <c:v>2066.953</c:v>
                </c:pt>
                <c:pt idx="2628">
                  <c:v>2067.1869999999999</c:v>
                </c:pt>
                <c:pt idx="2629">
                  <c:v>2061.4059999999999</c:v>
                </c:pt>
                <c:pt idx="2630">
                  <c:v>2066.797</c:v>
                </c:pt>
                <c:pt idx="2631">
                  <c:v>2062.7339999999999</c:v>
                </c:pt>
                <c:pt idx="2632">
                  <c:v>2060.3910000000001</c:v>
                </c:pt>
                <c:pt idx="2633">
                  <c:v>2062.9690000000001</c:v>
                </c:pt>
                <c:pt idx="2634">
                  <c:v>2061.172</c:v>
                </c:pt>
                <c:pt idx="2635">
                  <c:v>2061.5619999999999</c:v>
                </c:pt>
                <c:pt idx="2636">
                  <c:v>2061.5619999999999</c:v>
                </c:pt>
                <c:pt idx="2637">
                  <c:v>2059.375</c:v>
                </c:pt>
                <c:pt idx="2638">
                  <c:v>2062.1869999999999</c:v>
                </c:pt>
                <c:pt idx="2639">
                  <c:v>2060</c:v>
                </c:pt>
                <c:pt idx="2640">
                  <c:v>2057.1869999999999</c:v>
                </c:pt>
                <c:pt idx="2641">
                  <c:v>2058.3589999999999</c:v>
                </c:pt>
                <c:pt idx="2642">
                  <c:v>2057.7339999999999</c:v>
                </c:pt>
                <c:pt idx="2643">
                  <c:v>2055.7809999999999</c:v>
                </c:pt>
                <c:pt idx="2644">
                  <c:v>2057.1869999999999</c:v>
                </c:pt>
                <c:pt idx="2645">
                  <c:v>2053.9839999999999</c:v>
                </c:pt>
                <c:pt idx="2646">
                  <c:v>2052.578</c:v>
                </c:pt>
                <c:pt idx="2647">
                  <c:v>2052.1869999999999</c:v>
                </c:pt>
                <c:pt idx="2648">
                  <c:v>2052.578</c:v>
                </c:pt>
                <c:pt idx="2649">
                  <c:v>2051.5619999999999</c:v>
                </c:pt>
                <c:pt idx="2650">
                  <c:v>2050.547</c:v>
                </c:pt>
                <c:pt idx="2651">
                  <c:v>2046.172</c:v>
                </c:pt>
                <c:pt idx="2652">
                  <c:v>2046.172</c:v>
                </c:pt>
                <c:pt idx="2653">
                  <c:v>2049.5309999999999</c:v>
                </c:pt>
                <c:pt idx="2654">
                  <c:v>2041.172</c:v>
                </c:pt>
                <c:pt idx="2655">
                  <c:v>2048.203</c:v>
                </c:pt>
                <c:pt idx="2656">
                  <c:v>2040</c:v>
                </c:pt>
                <c:pt idx="2657">
                  <c:v>2042.578</c:v>
                </c:pt>
                <c:pt idx="2658">
                  <c:v>2039.7660000000001</c:v>
                </c:pt>
                <c:pt idx="2659">
                  <c:v>2038.75</c:v>
                </c:pt>
                <c:pt idx="2660">
                  <c:v>2040.3910000000001</c:v>
                </c:pt>
                <c:pt idx="2661">
                  <c:v>2035.547</c:v>
                </c:pt>
                <c:pt idx="2662">
                  <c:v>2039.1410000000001</c:v>
                </c:pt>
                <c:pt idx="2663">
                  <c:v>2033.5940000000001</c:v>
                </c:pt>
                <c:pt idx="2664">
                  <c:v>2031.953</c:v>
                </c:pt>
                <c:pt idx="2665">
                  <c:v>2030.3910000000001</c:v>
                </c:pt>
                <c:pt idx="2666">
                  <c:v>2028.203</c:v>
                </c:pt>
                <c:pt idx="2667">
                  <c:v>2027.3440000000001</c:v>
                </c:pt>
                <c:pt idx="2668">
                  <c:v>2027.1869999999999</c:v>
                </c:pt>
                <c:pt idx="2669">
                  <c:v>2025.7809999999999</c:v>
                </c:pt>
                <c:pt idx="2670">
                  <c:v>2024.5309999999999</c:v>
                </c:pt>
                <c:pt idx="2671">
                  <c:v>2021.172</c:v>
                </c:pt>
                <c:pt idx="2672">
                  <c:v>2022.578</c:v>
                </c:pt>
                <c:pt idx="2673">
                  <c:v>2020.7809999999999</c:v>
                </c:pt>
                <c:pt idx="2674">
                  <c:v>2018.9839999999999</c:v>
                </c:pt>
                <c:pt idx="2675">
                  <c:v>2017.7339999999999</c:v>
                </c:pt>
                <c:pt idx="2676">
                  <c:v>2013.203</c:v>
                </c:pt>
                <c:pt idx="2677">
                  <c:v>2015.547</c:v>
                </c:pt>
                <c:pt idx="2678">
                  <c:v>2012.7339999999999</c:v>
                </c:pt>
                <c:pt idx="2679">
                  <c:v>2010.1559999999999</c:v>
                </c:pt>
                <c:pt idx="2680">
                  <c:v>2006.5619999999999</c:v>
                </c:pt>
                <c:pt idx="2681">
                  <c:v>2007.578</c:v>
                </c:pt>
                <c:pt idx="2682">
                  <c:v>2005.1559999999999</c:v>
                </c:pt>
                <c:pt idx="2683">
                  <c:v>2003.5940000000001</c:v>
                </c:pt>
                <c:pt idx="2684">
                  <c:v>2001.4059999999999</c:v>
                </c:pt>
                <c:pt idx="2685">
                  <c:v>1998.9839999999999</c:v>
                </c:pt>
                <c:pt idx="2686">
                  <c:v>1999.375</c:v>
                </c:pt>
                <c:pt idx="2687">
                  <c:v>1997.7339999999999</c:v>
                </c:pt>
                <c:pt idx="2688">
                  <c:v>1993.9839999999999</c:v>
                </c:pt>
                <c:pt idx="2689">
                  <c:v>1993.203</c:v>
                </c:pt>
                <c:pt idx="2690">
                  <c:v>1991.172</c:v>
                </c:pt>
                <c:pt idx="2691">
                  <c:v>1987.9690000000001</c:v>
                </c:pt>
                <c:pt idx="2692">
                  <c:v>1987.1869999999999</c:v>
                </c:pt>
                <c:pt idx="2693">
                  <c:v>1985</c:v>
                </c:pt>
                <c:pt idx="2694">
                  <c:v>1985.1559999999999</c:v>
                </c:pt>
                <c:pt idx="2695">
                  <c:v>1981.5619999999999</c:v>
                </c:pt>
                <c:pt idx="2696">
                  <c:v>1979.7660000000001</c:v>
                </c:pt>
                <c:pt idx="2697">
                  <c:v>1977.578</c:v>
                </c:pt>
                <c:pt idx="2698">
                  <c:v>1977.3440000000001</c:v>
                </c:pt>
                <c:pt idx="2699">
                  <c:v>1975.1559999999999</c:v>
                </c:pt>
                <c:pt idx="2700">
                  <c:v>1973.3589999999999</c:v>
                </c:pt>
                <c:pt idx="2701">
                  <c:v>1970.9369999999999</c:v>
                </c:pt>
                <c:pt idx="2702">
                  <c:v>1969.5309999999999</c:v>
                </c:pt>
                <c:pt idx="2703">
                  <c:v>1968.9839999999999</c:v>
                </c:pt>
                <c:pt idx="2704">
                  <c:v>1964.5309999999999</c:v>
                </c:pt>
                <c:pt idx="2705">
                  <c:v>1963.9839999999999</c:v>
                </c:pt>
                <c:pt idx="2706">
                  <c:v>1960.7809999999999</c:v>
                </c:pt>
                <c:pt idx="2707">
                  <c:v>1960.547</c:v>
                </c:pt>
                <c:pt idx="2708">
                  <c:v>1958.3589999999999</c:v>
                </c:pt>
                <c:pt idx="2709">
                  <c:v>1956.953</c:v>
                </c:pt>
                <c:pt idx="2710">
                  <c:v>1954.5309999999999</c:v>
                </c:pt>
                <c:pt idx="2711">
                  <c:v>1952.3440000000001</c:v>
                </c:pt>
                <c:pt idx="2712">
                  <c:v>1950.1559999999999</c:v>
                </c:pt>
                <c:pt idx="2713">
                  <c:v>1946.172</c:v>
                </c:pt>
                <c:pt idx="2714">
                  <c:v>1947.9690000000001</c:v>
                </c:pt>
                <c:pt idx="2715">
                  <c:v>1945.1559999999999</c:v>
                </c:pt>
                <c:pt idx="2716">
                  <c:v>1943.5940000000001</c:v>
                </c:pt>
                <c:pt idx="2717">
                  <c:v>1941.5619999999999</c:v>
                </c:pt>
                <c:pt idx="2718">
                  <c:v>1940.7809999999999</c:v>
                </c:pt>
                <c:pt idx="2719">
                  <c:v>1937.1869999999999</c:v>
                </c:pt>
                <c:pt idx="2720">
                  <c:v>1935.1559999999999</c:v>
                </c:pt>
                <c:pt idx="2721">
                  <c:v>1934.5309999999999</c:v>
                </c:pt>
                <c:pt idx="2722">
                  <c:v>1930.1559999999999</c:v>
                </c:pt>
                <c:pt idx="2723">
                  <c:v>1930.7809999999999</c:v>
                </c:pt>
                <c:pt idx="2724">
                  <c:v>1929.1410000000001</c:v>
                </c:pt>
                <c:pt idx="2725">
                  <c:v>1923.75</c:v>
                </c:pt>
                <c:pt idx="2726">
                  <c:v>1923.75</c:v>
                </c:pt>
                <c:pt idx="2727">
                  <c:v>1921.5619999999999</c:v>
                </c:pt>
                <c:pt idx="2728">
                  <c:v>1920.9369999999999</c:v>
                </c:pt>
                <c:pt idx="2729">
                  <c:v>1918.5940000000001</c:v>
                </c:pt>
                <c:pt idx="2730">
                  <c:v>1918.203</c:v>
                </c:pt>
                <c:pt idx="2731">
                  <c:v>1913.3589999999999</c:v>
                </c:pt>
                <c:pt idx="2732">
                  <c:v>1915.3910000000001</c:v>
                </c:pt>
                <c:pt idx="2733">
                  <c:v>1912.578</c:v>
                </c:pt>
                <c:pt idx="2734">
                  <c:v>1909.5309999999999</c:v>
                </c:pt>
                <c:pt idx="2735">
                  <c:v>1905.7809999999999</c:v>
                </c:pt>
                <c:pt idx="2736">
                  <c:v>1906.953</c:v>
                </c:pt>
                <c:pt idx="2737">
                  <c:v>1905</c:v>
                </c:pt>
                <c:pt idx="2738">
                  <c:v>1904.375</c:v>
                </c:pt>
                <c:pt idx="2739">
                  <c:v>1900.7809999999999</c:v>
                </c:pt>
                <c:pt idx="2740">
                  <c:v>1900.1559999999999</c:v>
                </c:pt>
                <c:pt idx="2741">
                  <c:v>1898.203</c:v>
                </c:pt>
                <c:pt idx="2742">
                  <c:v>1893.203</c:v>
                </c:pt>
                <c:pt idx="2743">
                  <c:v>1892.578</c:v>
                </c:pt>
                <c:pt idx="2744">
                  <c:v>1890.7809999999999</c:v>
                </c:pt>
                <c:pt idx="2745">
                  <c:v>1892.3440000000001</c:v>
                </c:pt>
                <c:pt idx="2746">
                  <c:v>1888.3589999999999</c:v>
                </c:pt>
                <c:pt idx="2747">
                  <c:v>1887.578</c:v>
                </c:pt>
                <c:pt idx="2748">
                  <c:v>1884.5309999999999</c:v>
                </c:pt>
                <c:pt idx="2749">
                  <c:v>1883.5940000000001</c:v>
                </c:pt>
                <c:pt idx="2750">
                  <c:v>1883.75</c:v>
                </c:pt>
                <c:pt idx="2751">
                  <c:v>1883.75</c:v>
                </c:pt>
                <c:pt idx="2752">
                  <c:v>1881.797</c:v>
                </c:pt>
                <c:pt idx="2753">
                  <c:v>1882.7339999999999</c:v>
                </c:pt>
                <c:pt idx="2754">
                  <c:v>1885.9369999999999</c:v>
                </c:pt>
                <c:pt idx="2755">
                  <c:v>1880.1559999999999</c:v>
                </c:pt>
                <c:pt idx="2756">
                  <c:v>1922.3440000000001</c:v>
                </c:pt>
                <c:pt idx="2757">
                  <c:v>1989.375</c:v>
                </c:pt>
                <c:pt idx="2758">
                  <c:v>1996.797</c:v>
                </c:pt>
                <c:pt idx="2759">
                  <c:v>1918.75</c:v>
                </c:pt>
                <c:pt idx="2760">
                  <c:v>1892.578</c:v>
                </c:pt>
                <c:pt idx="2761">
                  <c:v>1910</c:v>
                </c:pt>
                <c:pt idx="2762">
                  <c:v>1908.5940000000001</c:v>
                </c:pt>
                <c:pt idx="2763">
                  <c:v>1891.953</c:v>
                </c:pt>
                <c:pt idx="2764">
                  <c:v>1898.5940000000001</c:v>
                </c:pt>
                <c:pt idx="2765">
                  <c:v>1898.3589999999999</c:v>
                </c:pt>
                <c:pt idx="2766">
                  <c:v>1902.7339999999999</c:v>
                </c:pt>
                <c:pt idx="2767">
                  <c:v>1915.547</c:v>
                </c:pt>
                <c:pt idx="2768">
                  <c:v>1913.3589999999999</c:v>
                </c:pt>
                <c:pt idx="2769">
                  <c:v>1918.5940000000001</c:v>
                </c:pt>
                <c:pt idx="2770">
                  <c:v>1924.375</c:v>
                </c:pt>
                <c:pt idx="2771">
                  <c:v>1920.547</c:v>
                </c:pt>
                <c:pt idx="2772">
                  <c:v>1932.3440000000001</c:v>
                </c:pt>
                <c:pt idx="2773">
                  <c:v>1935.9369999999999</c:v>
                </c:pt>
                <c:pt idx="2774">
                  <c:v>1935.547</c:v>
                </c:pt>
                <c:pt idx="2775">
                  <c:v>1942.578</c:v>
                </c:pt>
                <c:pt idx="2776">
                  <c:v>1943.3589999999999</c:v>
                </c:pt>
                <c:pt idx="2777">
                  <c:v>1945.1559999999999</c:v>
                </c:pt>
                <c:pt idx="2778">
                  <c:v>1951.953</c:v>
                </c:pt>
                <c:pt idx="2779">
                  <c:v>1950.9369999999999</c:v>
                </c:pt>
                <c:pt idx="2780">
                  <c:v>1957.7339999999999</c:v>
                </c:pt>
                <c:pt idx="2781">
                  <c:v>1963.203</c:v>
                </c:pt>
                <c:pt idx="2782">
                  <c:v>1963.75</c:v>
                </c:pt>
                <c:pt idx="2783">
                  <c:v>1972.1869999999999</c:v>
                </c:pt>
                <c:pt idx="2784">
                  <c:v>1973.75</c:v>
                </c:pt>
                <c:pt idx="2785">
                  <c:v>1976.4059999999999</c:v>
                </c:pt>
                <c:pt idx="2786">
                  <c:v>1982.1869999999999</c:v>
                </c:pt>
                <c:pt idx="2787">
                  <c:v>1981.172</c:v>
                </c:pt>
                <c:pt idx="2788">
                  <c:v>1986.797</c:v>
                </c:pt>
                <c:pt idx="2789">
                  <c:v>1992.3440000000001</c:v>
                </c:pt>
                <c:pt idx="2790">
                  <c:v>1991.4059999999999</c:v>
                </c:pt>
                <c:pt idx="2791">
                  <c:v>1996.953</c:v>
                </c:pt>
                <c:pt idx="2792">
                  <c:v>2000.3910000000001</c:v>
                </c:pt>
                <c:pt idx="2793">
                  <c:v>2002.3440000000001</c:v>
                </c:pt>
                <c:pt idx="2794">
                  <c:v>2007.578</c:v>
                </c:pt>
                <c:pt idx="2795">
                  <c:v>2011.4059999999999</c:v>
                </c:pt>
                <c:pt idx="2796">
                  <c:v>2013.75</c:v>
                </c:pt>
                <c:pt idx="2797">
                  <c:v>2016.797</c:v>
                </c:pt>
                <c:pt idx="2798">
                  <c:v>2017.9690000000001</c:v>
                </c:pt>
                <c:pt idx="2799">
                  <c:v>2017.9690000000001</c:v>
                </c:pt>
                <c:pt idx="2800">
                  <c:v>2022.3440000000001</c:v>
                </c:pt>
                <c:pt idx="2801">
                  <c:v>2022.7339999999999</c:v>
                </c:pt>
                <c:pt idx="2802">
                  <c:v>2025.7809999999999</c:v>
                </c:pt>
                <c:pt idx="2803">
                  <c:v>2029.375</c:v>
                </c:pt>
                <c:pt idx="2804">
                  <c:v>2030.3910000000001</c:v>
                </c:pt>
                <c:pt idx="2805">
                  <c:v>2032.1869999999999</c:v>
                </c:pt>
                <c:pt idx="2806">
                  <c:v>2034.375</c:v>
                </c:pt>
                <c:pt idx="2807">
                  <c:v>2034.7660000000001</c:v>
                </c:pt>
                <c:pt idx="2808">
                  <c:v>2035.3910000000001</c:v>
                </c:pt>
                <c:pt idx="2809">
                  <c:v>2037.7339999999999</c:v>
                </c:pt>
                <c:pt idx="2810">
                  <c:v>2038.203</c:v>
                </c:pt>
                <c:pt idx="2811">
                  <c:v>2038.203</c:v>
                </c:pt>
                <c:pt idx="2812">
                  <c:v>2037.3440000000001</c:v>
                </c:pt>
                <c:pt idx="2813">
                  <c:v>2041.797</c:v>
                </c:pt>
                <c:pt idx="2814">
                  <c:v>2043.9839999999999</c:v>
                </c:pt>
                <c:pt idx="2815">
                  <c:v>2043.75</c:v>
                </c:pt>
                <c:pt idx="2816">
                  <c:v>2042.3440000000001</c:v>
                </c:pt>
                <c:pt idx="2817">
                  <c:v>2041.797</c:v>
                </c:pt>
                <c:pt idx="2818">
                  <c:v>2045</c:v>
                </c:pt>
                <c:pt idx="2819">
                  <c:v>2044.1410000000001</c:v>
                </c:pt>
                <c:pt idx="2820">
                  <c:v>2045</c:v>
                </c:pt>
                <c:pt idx="2821">
                  <c:v>2044.1410000000001</c:v>
                </c:pt>
                <c:pt idx="2822">
                  <c:v>2047.3440000000001</c:v>
                </c:pt>
                <c:pt idx="2823">
                  <c:v>2045.7809999999999</c:v>
                </c:pt>
                <c:pt idx="2824">
                  <c:v>2047.578</c:v>
                </c:pt>
                <c:pt idx="2825">
                  <c:v>2044.1410000000001</c:v>
                </c:pt>
                <c:pt idx="2826">
                  <c:v>2046.172</c:v>
                </c:pt>
                <c:pt idx="2827">
                  <c:v>2045.9369999999999</c:v>
                </c:pt>
                <c:pt idx="2828">
                  <c:v>2046.953</c:v>
                </c:pt>
                <c:pt idx="2829">
                  <c:v>2046.172</c:v>
                </c:pt>
                <c:pt idx="2830">
                  <c:v>2045.1559999999999</c:v>
                </c:pt>
                <c:pt idx="2831">
                  <c:v>2045.3910000000001</c:v>
                </c:pt>
                <c:pt idx="2832">
                  <c:v>2047.1869999999999</c:v>
                </c:pt>
                <c:pt idx="2833">
                  <c:v>2045.9369999999999</c:v>
                </c:pt>
                <c:pt idx="2834">
                  <c:v>2045.9369999999999</c:v>
                </c:pt>
                <c:pt idx="2835">
                  <c:v>2046.4059999999999</c:v>
                </c:pt>
                <c:pt idx="2836">
                  <c:v>2046.172</c:v>
                </c:pt>
                <c:pt idx="2837">
                  <c:v>2046.953</c:v>
                </c:pt>
                <c:pt idx="2838">
                  <c:v>2049.5309999999999</c:v>
                </c:pt>
                <c:pt idx="2839">
                  <c:v>2045.3910000000001</c:v>
                </c:pt>
                <c:pt idx="2840">
                  <c:v>2048.3589999999999</c:v>
                </c:pt>
                <c:pt idx="2841">
                  <c:v>2047.578</c:v>
                </c:pt>
                <c:pt idx="2842">
                  <c:v>2047.578</c:v>
                </c:pt>
                <c:pt idx="2843">
                  <c:v>2048.203</c:v>
                </c:pt>
                <c:pt idx="2844">
                  <c:v>2049.5309999999999</c:v>
                </c:pt>
                <c:pt idx="2845">
                  <c:v>2049.5309999999999</c:v>
                </c:pt>
                <c:pt idx="2846">
                  <c:v>2048.75</c:v>
                </c:pt>
                <c:pt idx="2847">
                  <c:v>2051.4059999999999</c:v>
                </c:pt>
                <c:pt idx="2848">
                  <c:v>2053.203</c:v>
                </c:pt>
                <c:pt idx="2849">
                  <c:v>2049.375</c:v>
                </c:pt>
                <c:pt idx="2850">
                  <c:v>2050.1559999999999</c:v>
                </c:pt>
                <c:pt idx="2851">
                  <c:v>2050.547</c:v>
                </c:pt>
                <c:pt idx="2852">
                  <c:v>2051.172</c:v>
                </c:pt>
                <c:pt idx="2853">
                  <c:v>2051.172</c:v>
                </c:pt>
                <c:pt idx="2854">
                  <c:v>2052.3440000000001</c:v>
                </c:pt>
                <c:pt idx="2855">
                  <c:v>2053.75</c:v>
                </c:pt>
                <c:pt idx="2856">
                  <c:v>2053.9839999999999</c:v>
                </c:pt>
                <c:pt idx="2857">
                  <c:v>2055.1559999999999</c:v>
                </c:pt>
                <c:pt idx="2858">
                  <c:v>2055.547</c:v>
                </c:pt>
                <c:pt idx="2859">
                  <c:v>2056.172</c:v>
                </c:pt>
                <c:pt idx="2860">
                  <c:v>2057.3440000000001</c:v>
                </c:pt>
                <c:pt idx="2861">
                  <c:v>2057.3440000000001</c:v>
                </c:pt>
                <c:pt idx="2862">
                  <c:v>2055</c:v>
                </c:pt>
                <c:pt idx="2863">
                  <c:v>2054.1410000000001</c:v>
                </c:pt>
                <c:pt idx="2864">
                  <c:v>2061.5619999999999</c:v>
                </c:pt>
                <c:pt idx="2865">
                  <c:v>2059.1410000000001</c:v>
                </c:pt>
                <c:pt idx="2866">
                  <c:v>2062.3440000000001</c:v>
                </c:pt>
                <c:pt idx="2867">
                  <c:v>2063.75</c:v>
                </c:pt>
                <c:pt idx="2868">
                  <c:v>2063.5940000000001</c:v>
                </c:pt>
                <c:pt idx="2869">
                  <c:v>2064.5309999999999</c:v>
                </c:pt>
                <c:pt idx="2870">
                  <c:v>2064.7660000000001</c:v>
                </c:pt>
                <c:pt idx="2871">
                  <c:v>2065.1559999999999</c:v>
                </c:pt>
                <c:pt idx="2872">
                  <c:v>2065.1559999999999</c:v>
                </c:pt>
                <c:pt idx="2873">
                  <c:v>2066.5619999999999</c:v>
                </c:pt>
                <c:pt idx="2874">
                  <c:v>2067.578</c:v>
                </c:pt>
                <c:pt idx="2875">
                  <c:v>2070.7809999999999</c:v>
                </c:pt>
                <c:pt idx="2876">
                  <c:v>2071.172</c:v>
                </c:pt>
                <c:pt idx="2877">
                  <c:v>2071.172</c:v>
                </c:pt>
                <c:pt idx="2878">
                  <c:v>2073.3589999999999</c:v>
                </c:pt>
                <c:pt idx="2879">
                  <c:v>2072.578</c:v>
                </c:pt>
                <c:pt idx="2880">
                  <c:v>2072.3440000000001</c:v>
                </c:pt>
                <c:pt idx="2881">
                  <c:v>2076.172</c:v>
                </c:pt>
                <c:pt idx="2882">
                  <c:v>2074.375</c:v>
                </c:pt>
                <c:pt idx="2883">
                  <c:v>2076.953</c:v>
                </c:pt>
                <c:pt idx="2884">
                  <c:v>2078.9839999999999</c:v>
                </c:pt>
                <c:pt idx="2885">
                  <c:v>2077.3440000000001</c:v>
                </c:pt>
                <c:pt idx="2886">
                  <c:v>2079.375</c:v>
                </c:pt>
                <c:pt idx="2887">
                  <c:v>2080.9369999999999</c:v>
                </c:pt>
                <c:pt idx="2888">
                  <c:v>2080.7809999999999</c:v>
                </c:pt>
                <c:pt idx="2889">
                  <c:v>2081.4059999999999</c:v>
                </c:pt>
                <c:pt idx="2890">
                  <c:v>2081.953</c:v>
                </c:pt>
                <c:pt idx="2891">
                  <c:v>2083.203</c:v>
                </c:pt>
                <c:pt idx="2892">
                  <c:v>2088.203</c:v>
                </c:pt>
                <c:pt idx="2893">
                  <c:v>2086.4059999999999</c:v>
                </c:pt>
                <c:pt idx="2894">
                  <c:v>2087.578</c:v>
                </c:pt>
                <c:pt idx="2895">
                  <c:v>2089.5309999999999</c:v>
                </c:pt>
                <c:pt idx="2896">
                  <c:v>2093.3589999999999</c:v>
                </c:pt>
                <c:pt idx="2897">
                  <c:v>2093.5940000000001</c:v>
                </c:pt>
                <c:pt idx="2898">
                  <c:v>2095</c:v>
                </c:pt>
                <c:pt idx="2899">
                  <c:v>2097.578</c:v>
                </c:pt>
                <c:pt idx="2900">
                  <c:v>2098.203</c:v>
                </c:pt>
                <c:pt idx="2901">
                  <c:v>2099.1410000000001</c:v>
                </c:pt>
                <c:pt idx="2902">
                  <c:v>2103.203</c:v>
                </c:pt>
                <c:pt idx="2903">
                  <c:v>2103.203</c:v>
                </c:pt>
                <c:pt idx="2904">
                  <c:v>2103.203</c:v>
                </c:pt>
                <c:pt idx="2905">
                  <c:v>2104.375</c:v>
                </c:pt>
                <c:pt idx="2906">
                  <c:v>2104.7660000000001</c:v>
                </c:pt>
                <c:pt idx="2907">
                  <c:v>2106.4059999999999</c:v>
                </c:pt>
                <c:pt idx="2908">
                  <c:v>2108.203</c:v>
                </c:pt>
                <c:pt idx="2909">
                  <c:v>2108.203</c:v>
                </c:pt>
                <c:pt idx="2910">
                  <c:v>2110.3910000000001</c:v>
                </c:pt>
                <c:pt idx="2911">
                  <c:v>2110.9369999999999</c:v>
                </c:pt>
                <c:pt idx="2912">
                  <c:v>2111.4059999999999</c:v>
                </c:pt>
                <c:pt idx="2913">
                  <c:v>2111.797</c:v>
                </c:pt>
                <c:pt idx="2914">
                  <c:v>2115</c:v>
                </c:pt>
                <c:pt idx="2915">
                  <c:v>2117.3440000000001</c:v>
                </c:pt>
                <c:pt idx="2916">
                  <c:v>2114.375</c:v>
                </c:pt>
                <c:pt idx="2917">
                  <c:v>2115.9369999999999</c:v>
                </c:pt>
                <c:pt idx="2918">
                  <c:v>2117.578</c:v>
                </c:pt>
                <c:pt idx="2919">
                  <c:v>2117.9690000000001</c:v>
                </c:pt>
                <c:pt idx="2920">
                  <c:v>2117.9690000000001</c:v>
                </c:pt>
                <c:pt idx="2921">
                  <c:v>2122.578</c:v>
                </c:pt>
                <c:pt idx="2922">
                  <c:v>2122.1869999999999</c:v>
                </c:pt>
                <c:pt idx="2923">
                  <c:v>2121.172</c:v>
                </c:pt>
                <c:pt idx="2924">
                  <c:v>2122.1869999999999</c:v>
                </c:pt>
                <c:pt idx="2925">
                  <c:v>2123.9839999999999</c:v>
                </c:pt>
                <c:pt idx="2926">
                  <c:v>2126.172</c:v>
                </c:pt>
                <c:pt idx="2927">
                  <c:v>2123.75</c:v>
                </c:pt>
                <c:pt idx="2928">
                  <c:v>2123.203</c:v>
                </c:pt>
                <c:pt idx="2929">
                  <c:v>2122.7339999999999</c:v>
                </c:pt>
                <c:pt idx="2930">
                  <c:v>2123.9839999999999</c:v>
                </c:pt>
                <c:pt idx="2931">
                  <c:v>2124.7660000000001</c:v>
                </c:pt>
                <c:pt idx="2932">
                  <c:v>2123.3589999999999</c:v>
                </c:pt>
                <c:pt idx="2933">
                  <c:v>2122.7339999999999</c:v>
                </c:pt>
                <c:pt idx="2934">
                  <c:v>2125.7809999999999</c:v>
                </c:pt>
                <c:pt idx="2935">
                  <c:v>2122.7339999999999</c:v>
                </c:pt>
                <c:pt idx="2936">
                  <c:v>2122.578</c:v>
                </c:pt>
                <c:pt idx="2937">
                  <c:v>2122.1869999999999</c:v>
                </c:pt>
                <c:pt idx="2938">
                  <c:v>2117.9690000000001</c:v>
                </c:pt>
                <c:pt idx="2939">
                  <c:v>2120.7809999999999</c:v>
                </c:pt>
                <c:pt idx="2940">
                  <c:v>2121.797</c:v>
                </c:pt>
                <c:pt idx="2941">
                  <c:v>2120.9369999999999</c:v>
                </c:pt>
                <c:pt idx="2942">
                  <c:v>2119.1410000000001</c:v>
                </c:pt>
                <c:pt idx="2943">
                  <c:v>2120.1559999999999</c:v>
                </c:pt>
                <c:pt idx="2944">
                  <c:v>2118.9839999999999</c:v>
                </c:pt>
                <c:pt idx="2945">
                  <c:v>2120.1559999999999</c:v>
                </c:pt>
                <c:pt idx="2946">
                  <c:v>2122.578</c:v>
                </c:pt>
                <c:pt idx="2947">
                  <c:v>2118.3589999999999</c:v>
                </c:pt>
                <c:pt idx="2948">
                  <c:v>2116.953</c:v>
                </c:pt>
                <c:pt idx="2949">
                  <c:v>2119.375</c:v>
                </c:pt>
                <c:pt idx="2950">
                  <c:v>2118.203</c:v>
                </c:pt>
                <c:pt idx="2951">
                  <c:v>2116.797</c:v>
                </c:pt>
                <c:pt idx="2952">
                  <c:v>2117.3440000000001</c:v>
                </c:pt>
                <c:pt idx="2953">
                  <c:v>2113.5940000000001</c:v>
                </c:pt>
                <c:pt idx="2954">
                  <c:v>2115.7809999999999</c:v>
                </c:pt>
                <c:pt idx="2955">
                  <c:v>2112.1869999999999</c:v>
                </c:pt>
                <c:pt idx="2956">
                  <c:v>2110.9369999999999</c:v>
                </c:pt>
                <c:pt idx="2957">
                  <c:v>2109.375</c:v>
                </c:pt>
                <c:pt idx="2958">
                  <c:v>2109.5309999999999</c:v>
                </c:pt>
                <c:pt idx="2959">
                  <c:v>2106.5619999999999</c:v>
                </c:pt>
                <c:pt idx="2960">
                  <c:v>2105.3910000000001</c:v>
                </c:pt>
                <c:pt idx="2961">
                  <c:v>2103.5940000000001</c:v>
                </c:pt>
                <c:pt idx="2962">
                  <c:v>2105.9369999999999</c:v>
                </c:pt>
                <c:pt idx="2963">
                  <c:v>2105.547</c:v>
                </c:pt>
                <c:pt idx="2964">
                  <c:v>2103.75</c:v>
                </c:pt>
                <c:pt idx="2965">
                  <c:v>2102.7339999999999</c:v>
                </c:pt>
                <c:pt idx="2966">
                  <c:v>2104.7660000000001</c:v>
                </c:pt>
                <c:pt idx="2967">
                  <c:v>2102.7339999999999</c:v>
                </c:pt>
                <c:pt idx="2968">
                  <c:v>2103.9839999999999</c:v>
                </c:pt>
                <c:pt idx="2969">
                  <c:v>2103.5940000000001</c:v>
                </c:pt>
                <c:pt idx="2970">
                  <c:v>2102.3440000000001</c:v>
                </c:pt>
                <c:pt idx="2971">
                  <c:v>2100.3910000000001</c:v>
                </c:pt>
                <c:pt idx="2972">
                  <c:v>2102.1869999999999</c:v>
                </c:pt>
                <c:pt idx="2973">
                  <c:v>2099.1410000000001</c:v>
                </c:pt>
                <c:pt idx="2974">
                  <c:v>2099.5309999999999</c:v>
                </c:pt>
                <c:pt idx="2975">
                  <c:v>2098.9839999999999</c:v>
                </c:pt>
                <c:pt idx="2976">
                  <c:v>2096.4059999999999</c:v>
                </c:pt>
                <c:pt idx="2977">
                  <c:v>2091.953</c:v>
                </c:pt>
                <c:pt idx="2978">
                  <c:v>2093.203</c:v>
                </c:pt>
                <c:pt idx="2979">
                  <c:v>2091.797</c:v>
                </c:pt>
                <c:pt idx="2980">
                  <c:v>2092.3440000000001</c:v>
                </c:pt>
                <c:pt idx="2981">
                  <c:v>2090</c:v>
                </c:pt>
                <c:pt idx="2982">
                  <c:v>2086.5619999999999</c:v>
                </c:pt>
                <c:pt idx="2983">
                  <c:v>2087.9690000000001</c:v>
                </c:pt>
                <c:pt idx="2984">
                  <c:v>2088.3589999999999</c:v>
                </c:pt>
                <c:pt idx="2985">
                  <c:v>2084.7660000000001</c:v>
                </c:pt>
                <c:pt idx="2986">
                  <c:v>2083.9839999999999</c:v>
                </c:pt>
                <c:pt idx="2987">
                  <c:v>2085.9369999999999</c:v>
                </c:pt>
                <c:pt idx="2988">
                  <c:v>2085.9369999999999</c:v>
                </c:pt>
                <c:pt idx="2989">
                  <c:v>2083.3589999999999</c:v>
                </c:pt>
                <c:pt idx="2990">
                  <c:v>2084.375</c:v>
                </c:pt>
                <c:pt idx="2991">
                  <c:v>2082.3440000000001</c:v>
                </c:pt>
                <c:pt idx="2992">
                  <c:v>2083.5940000000001</c:v>
                </c:pt>
                <c:pt idx="2993">
                  <c:v>2082.3440000000001</c:v>
                </c:pt>
                <c:pt idx="2994">
                  <c:v>2082.1869999999999</c:v>
                </c:pt>
                <c:pt idx="2995">
                  <c:v>2081.953</c:v>
                </c:pt>
                <c:pt idx="2996">
                  <c:v>2082.578</c:v>
                </c:pt>
                <c:pt idx="2997">
                  <c:v>2084.1410000000001</c:v>
                </c:pt>
                <c:pt idx="2998">
                  <c:v>2083.3589999999999</c:v>
                </c:pt>
                <c:pt idx="2999">
                  <c:v>2080.9369999999999</c:v>
                </c:pt>
                <c:pt idx="3000">
                  <c:v>2082.1869999999999</c:v>
                </c:pt>
                <c:pt idx="3001">
                  <c:v>2081.953</c:v>
                </c:pt>
                <c:pt idx="3002">
                  <c:v>2081.172</c:v>
                </c:pt>
                <c:pt idx="3003">
                  <c:v>2081.4059999999999</c:v>
                </c:pt>
                <c:pt idx="3004">
                  <c:v>2081.4059999999999</c:v>
                </c:pt>
                <c:pt idx="3005">
                  <c:v>2079.7660000000001</c:v>
                </c:pt>
                <c:pt idx="3006">
                  <c:v>2078.75</c:v>
                </c:pt>
                <c:pt idx="3007">
                  <c:v>2081.953</c:v>
                </c:pt>
                <c:pt idx="3008">
                  <c:v>2079.7660000000001</c:v>
                </c:pt>
                <c:pt idx="3009">
                  <c:v>2082.7339999999999</c:v>
                </c:pt>
                <c:pt idx="3010">
                  <c:v>2081.953</c:v>
                </c:pt>
                <c:pt idx="3011">
                  <c:v>2082.578</c:v>
                </c:pt>
                <c:pt idx="3012">
                  <c:v>2082.578</c:v>
                </c:pt>
                <c:pt idx="3013">
                  <c:v>2082.578</c:v>
                </c:pt>
                <c:pt idx="3014">
                  <c:v>2083.5940000000001</c:v>
                </c:pt>
                <c:pt idx="3015">
                  <c:v>2083.75</c:v>
                </c:pt>
                <c:pt idx="3016">
                  <c:v>2086.172</c:v>
                </c:pt>
                <c:pt idx="3017">
                  <c:v>2088.203</c:v>
                </c:pt>
                <c:pt idx="3018">
                  <c:v>2089.375</c:v>
                </c:pt>
                <c:pt idx="3019">
                  <c:v>2088.9839999999999</c:v>
                </c:pt>
                <c:pt idx="3020">
                  <c:v>2088.3589999999999</c:v>
                </c:pt>
                <c:pt idx="3021">
                  <c:v>2092.1869999999999</c:v>
                </c:pt>
                <c:pt idx="3022">
                  <c:v>2091.953</c:v>
                </c:pt>
                <c:pt idx="3023">
                  <c:v>2090.9369999999999</c:v>
                </c:pt>
                <c:pt idx="3024">
                  <c:v>2097.9690000000001</c:v>
                </c:pt>
                <c:pt idx="3025">
                  <c:v>2095.1559999999999</c:v>
                </c:pt>
                <c:pt idx="3026">
                  <c:v>2096.4059999999999</c:v>
                </c:pt>
                <c:pt idx="3027">
                  <c:v>2097.9690000000001</c:v>
                </c:pt>
                <c:pt idx="3028">
                  <c:v>2099.375</c:v>
                </c:pt>
                <c:pt idx="3029">
                  <c:v>2098.9839999999999</c:v>
                </c:pt>
                <c:pt idx="3030">
                  <c:v>2101.4059999999999</c:v>
                </c:pt>
                <c:pt idx="3031">
                  <c:v>2102.3440000000001</c:v>
                </c:pt>
                <c:pt idx="3032">
                  <c:v>2103.75</c:v>
                </c:pt>
                <c:pt idx="3033">
                  <c:v>2103.9839999999999</c:v>
                </c:pt>
                <c:pt idx="3034">
                  <c:v>2103.5940000000001</c:v>
                </c:pt>
                <c:pt idx="3035">
                  <c:v>2106.4059999999999</c:v>
                </c:pt>
                <c:pt idx="3036">
                  <c:v>2109.1410000000001</c:v>
                </c:pt>
                <c:pt idx="3037">
                  <c:v>2108.5940000000001</c:v>
                </c:pt>
                <c:pt idx="3038">
                  <c:v>2110.1559999999999</c:v>
                </c:pt>
                <c:pt idx="3039">
                  <c:v>2112.3440000000001</c:v>
                </c:pt>
                <c:pt idx="3040">
                  <c:v>2112.578</c:v>
                </c:pt>
                <c:pt idx="3041">
                  <c:v>2114.5309999999999</c:v>
                </c:pt>
                <c:pt idx="3042">
                  <c:v>2113.203</c:v>
                </c:pt>
                <c:pt idx="3043">
                  <c:v>2117.578</c:v>
                </c:pt>
                <c:pt idx="3044">
                  <c:v>2118.5940000000001</c:v>
                </c:pt>
                <c:pt idx="3045">
                  <c:v>2118.9839999999999</c:v>
                </c:pt>
                <c:pt idx="3046">
                  <c:v>2120.9369999999999</c:v>
                </c:pt>
                <c:pt idx="3047">
                  <c:v>2121.4059999999999</c:v>
                </c:pt>
                <c:pt idx="3048">
                  <c:v>2122.1869999999999</c:v>
                </c:pt>
                <c:pt idx="3049">
                  <c:v>2125.547</c:v>
                </c:pt>
                <c:pt idx="3050">
                  <c:v>2125.7809999999999</c:v>
                </c:pt>
                <c:pt idx="3051">
                  <c:v>2126.953</c:v>
                </c:pt>
                <c:pt idx="3052">
                  <c:v>2127.578</c:v>
                </c:pt>
                <c:pt idx="3053">
                  <c:v>2126.5619999999999</c:v>
                </c:pt>
                <c:pt idx="3054">
                  <c:v>2129.375</c:v>
                </c:pt>
                <c:pt idx="3055">
                  <c:v>2129.5309999999999</c:v>
                </c:pt>
                <c:pt idx="3056">
                  <c:v>2130.547</c:v>
                </c:pt>
                <c:pt idx="3057">
                  <c:v>2131.953</c:v>
                </c:pt>
                <c:pt idx="3058">
                  <c:v>2132.1869999999999</c:v>
                </c:pt>
                <c:pt idx="3059">
                  <c:v>2133.75</c:v>
                </c:pt>
                <c:pt idx="3060">
                  <c:v>2133.75</c:v>
                </c:pt>
                <c:pt idx="3061">
                  <c:v>2136.953</c:v>
                </c:pt>
                <c:pt idx="3062">
                  <c:v>2139.375</c:v>
                </c:pt>
                <c:pt idx="3063">
                  <c:v>2135.3910000000001</c:v>
                </c:pt>
                <c:pt idx="3064">
                  <c:v>2138.3589999999999</c:v>
                </c:pt>
                <c:pt idx="3065">
                  <c:v>2137.9690000000001</c:v>
                </c:pt>
                <c:pt idx="3066">
                  <c:v>2140</c:v>
                </c:pt>
                <c:pt idx="3067">
                  <c:v>2141.172</c:v>
                </c:pt>
                <c:pt idx="3068">
                  <c:v>2138.9839999999999</c:v>
                </c:pt>
                <c:pt idx="3069">
                  <c:v>2143.3589999999999</c:v>
                </c:pt>
                <c:pt idx="3070">
                  <c:v>2144.375</c:v>
                </c:pt>
                <c:pt idx="3071">
                  <c:v>2141.953</c:v>
                </c:pt>
                <c:pt idx="3072">
                  <c:v>2144.7660000000001</c:v>
                </c:pt>
                <c:pt idx="3073">
                  <c:v>2145.3910000000001</c:v>
                </c:pt>
                <c:pt idx="3074">
                  <c:v>2145</c:v>
                </c:pt>
                <c:pt idx="3075">
                  <c:v>2147.578</c:v>
                </c:pt>
                <c:pt idx="3076">
                  <c:v>2149.5309999999999</c:v>
                </c:pt>
                <c:pt idx="3077">
                  <c:v>2150</c:v>
                </c:pt>
                <c:pt idx="3078">
                  <c:v>2150</c:v>
                </c:pt>
                <c:pt idx="3079">
                  <c:v>2151.797</c:v>
                </c:pt>
                <c:pt idx="3080">
                  <c:v>2152.9690000000001</c:v>
                </c:pt>
                <c:pt idx="3081">
                  <c:v>2151.953</c:v>
                </c:pt>
                <c:pt idx="3082">
                  <c:v>2152.9690000000001</c:v>
                </c:pt>
                <c:pt idx="3083">
                  <c:v>2152.3440000000001</c:v>
                </c:pt>
                <c:pt idx="3084">
                  <c:v>2155.1559999999999</c:v>
                </c:pt>
                <c:pt idx="3085">
                  <c:v>2154.7660000000001</c:v>
                </c:pt>
                <c:pt idx="3086">
                  <c:v>2151.797</c:v>
                </c:pt>
                <c:pt idx="3087">
                  <c:v>2133.3589999999999</c:v>
                </c:pt>
                <c:pt idx="3088">
                  <c:v>2140.9369999999999</c:v>
                </c:pt>
                <c:pt idx="3089">
                  <c:v>2145.547</c:v>
                </c:pt>
                <c:pt idx="3090">
                  <c:v>2133.9839999999999</c:v>
                </c:pt>
                <c:pt idx="3091">
                  <c:v>2138.75</c:v>
                </c:pt>
                <c:pt idx="3092">
                  <c:v>2147.9690000000001</c:v>
                </c:pt>
                <c:pt idx="3093">
                  <c:v>2152.7339999999999</c:v>
                </c:pt>
                <c:pt idx="3094">
                  <c:v>2154.5309999999999</c:v>
                </c:pt>
                <c:pt idx="3095">
                  <c:v>2155.547</c:v>
                </c:pt>
                <c:pt idx="3096">
                  <c:v>2158.9839999999999</c:v>
                </c:pt>
                <c:pt idx="3097">
                  <c:v>2151.953</c:v>
                </c:pt>
                <c:pt idx="3098">
                  <c:v>2147.3440000000001</c:v>
                </c:pt>
                <c:pt idx="3099">
                  <c:v>2145.547</c:v>
                </c:pt>
                <c:pt idx="3100">
                  <c:v>2143.9839999999999</c:v>
                </c:pt>
                <c:pt idx="3101">
                  <c:v>2142.7339999999999</c:v>
                </c:pt>
                <c:pt idx="3102">
                  <c:v>2140.547</c:v>
                </c:pt>
                <c:pt idx="3103">
                  <c:v>2140.547</c:v>
                </c:pt>
                <c:pt idx="3104">
                  <c:v>2137.7339999999999</c:v>
                </c:pt>
                <c:pt idx="3105">
                  <c:v>2136.797</c:v>
                </c:pt>
                <c:pt idx="3106">
                  <c:v>2134.5309999999999</c:v>
                </c:pt>
                <c:pt idx="3107">
                  <c:v>2130.9369999999999</c:v>
                </c:pt>
                <c:pt idx="3108">
                  <c:v>2131.953</c:v>
                </c:pt>
                <c:pt idx="3109">
                  <c:v>2129.375</c:v>
                </c:pt>
                <c:pt idx="3110">
                  <c:v>2128.203</c:v>
                </c:pt>
                <c:pt idx="3111">
                  <c:v>2127.1869999999999</c:v>
                </c:pt>
                <c:pt idx="3112">
                  <c:v>2124.1410000000001</c:v>
                </c:pt>
                <c:pt idx="3113">
                  <c:v>2126.953</c:v>
                </c:pt>
                <c:pt idx="3114">
                  <c:v>2119.7660000000001</c:v>
                </c:pt>
                <c:pt idx="3115">
                  <c:v>2116.5619999999999</c:v>
                </c:pt>
                <c:pt idx="3116">
                  <c:v>2113.9839999999999</c:v>
                </c:pt>
                <c:pt idx="3117">
                  <c:v>2110.7809999999999</c:v>
                </c:pt>
                <c:pt idx="3118">
                  <c:v>2109.7660000000001</c:v>
                </c:pt>
                <c:pt idx="3119">
                  <c:v>2108.9839999999999</c:v>
                </c:pt>
                <c:pt idx="3120">
                  <c:v>2107.9690000000001</c:v>
                </c:pt>
                <c:pt idx="3121">
                  <c:v>2103.203</c:v>
                </c:pt>
                <c:pt idx="3122">
                  <c:v>2102.9690000000001</c:v>
                </c:pt>
                <c:pt idx="3123">
                  <c:v>2096.797</c:v>
                </c:pt>
                <c:pt idx="3124">
                  <c:v>2094.375</c:v>
                </c:pt>
                <c:pt idx="3125">
                  <c:v>2093.9839999999999</c:v>
                </c:pt>
                <c:pt idx="3126">
                  <c:v>2090</c:v>
                </c:pt>
                <c:pt idx="3127">
                  <c:v>2085.9369999999999</c:v>
                </c:pt>
                <c:pt idx="3128">
                  <c:v>2085.3910000000001</c:v>
                </c:pt>
                <c:pt idx="3129">
                  <c:v>2079.7660000000001</c:v>
                </c:pt>
                <c:pt idx="3130">
                  <c:v>2080</c:v>
                </c:pt>
                <c:pt idx="3131">
                  <c:v>2078.203</c:v>
                </c:pt>
                <c:pt idx="3132">
                  <c:v>2073.9839999999999</c:v>
                </c:pt>
                <c:pt idx="3133">
                  <c:v>2071.953</c:v>
                </c:pt>
                <c:pt idx="3134">
                  <c:v>2069.5309999999999</c:v>
                </c:pt>
                <c:pt idx="3135">
                  <c:v>2065.9369999999999</c:v>
                </c:pt>
                <c:pt idx="3136">
                  <c:v>2060.7809999999999</c:v>
                </c:pt>
                <c:pt idx="3137">
                  <c:v>2059.5309999999999</c:v>
                </c:pt>
                <c:pt idx="3138">
                  <c:v>2055.9369999999999</c:v>
                </c:pt>
                <c:pt idx="3139">
                  <c:v>2054.7660000000001</c:v>
                </c:pt>
                <c:pt idx="3140">
                  <c:v>2050.3910000000001</c:v>
                </c:pt>
                <c:pt idx="3141">
                  <c:v>2046.953</c:v>
                </c:pt>
                <c:pt idx="3142">
                  <c:v>2046.172</c:v>
                </c:pt>
                <c:pt idx="3143">
                  <c:v>2042.9690000000001</c:v>
                </c:pt>
                <c:pt idx="3144">
                  <c:v>2039.5309999999999</c:v>
                </c:pt>
                <c:pt idx="3145">
                  <c:v>2039.375</c:v>
                </c:pt>
                <c:pt idx="3146">
                  <c:v>2035</c:v>
                </c:pt>
                <c:pt idx="3147">
                  <c:v>2030.9369999999999</c:v>
                </c:pt>
                <c:pt idx="3148">
                  <c:v>2033.203</c:v>
                </c:pt>
                <c:pt idx="3149">
                  <c:v>2029.5309999999999</c:v>
                </c:pt>
                <c:pt idx="3150">
                  <c:v>2027.3440000000001</c:v>
                </c:pt>
                <c:pt idx="3151">
                  <c:v>2026.172</c:v>
                </c:pt>
                <c:pt idx="3152">
                  <c:v>2022.7339999999999</c:v>
                </c:pt>
                <c:pt idx="3153">
                  <c:v>2021.797</c:v>
                </c:pt>
                <c:pt idx="3154">
                  <c:v>2020.1559999999999</c:v>
                </c:pt>
                <c:pt idx="3155">
                  <c:v>2017.1869999999999</c:v>
                </c:pt>
                <c:pt idx="3156">
                  <c:v>2013.75</c:v>
                </c:pt>
                <c:pt idx="3157">
                  <c:v>2014.7660000000001</c:v>
                </c:pt>
                <c:pt idx="3158">
                  <c:v>2010.3910000000001</c:v>
                </c:pt>
                <c:pt idx="3159">
                  <c:v>2008.9839999999999</c:v>
                </c:pt>
                <c:pt idx="3160">
                  <c:v>2006.953</c:v>
                </c:pt>
                <c:pt idx="3161">
                  <c:v>2006.5619999999999</c:v>
                </c:pt>
                <c:pt idx="3162">
                  <c:v>2005.547</c:v>
                </c:pt>
                <c:pt idx="3163">
                  <c:v>2004.5309999999999</c:v>
                </c:pt>
                <c:pt idx="3164">
                  <c:v>1998.9839999999999</c:v>
                </c:pt>
                <c:pt idx="3165">
                  <c:v>1998.9839999999999</c:v>
                </c:pt>
                <c:pt idx="3166">
                  <c:v>1998.75</c:v>
                </c:pt>
                <c:pt idx="3167">
                  <c:v>1995.3910000000001</c:v>
                </c:pt>
                <c:pt idx="3168">
                  <c:v>1996.953</c:v>
                </c:pt>
                <c:pt idx="3169">
                  <c:v>1995.547</c:v>
                </c:pt>
                <c:pt idx="3170">
                  <c:v>1993.203</c:v>
                </c:pt>
                <c:pt idx="3171">
                  <c:v>1993.75</c:v>
                </c:pt>
                <c:pt idx="3172">
                  <c:v>1995.9369999999999</c:v>
                </c:pt>
                <c:pt idx="3173">
                  <c:v>1990.1559999999999</c:v>
                </c:pt>
                <c:pt idx="3174">
                  <c:v>1989.375</c:v>
                </c:pt>
                <c:pt idx="3175">
                  <c:v>1987.7339999999999</c:v>
                </c:pt>
                <c:pt idx="3176">
                  <c:v>1988.203</c:v>
                </c:pt>
                <c:pt idx="3177">
                  <c:v>1989.1410000000001</c:v>
                </c:pt>
                <c:pt idx="3178">
                  <c:v>1986.4059999999999</c:v>
                </c:pt>
                <c:pt idx="3179">
                  <c:v>1983.9839999999999</c:v>
                </c:pt>
                <c:pt idx="3180">
                  <c:v>1984.7660000000001</c:v>
                </c:pt>
                <c:pt idx="3181">
                  <c:v>1985.1559999999999</c:v>
                </c:pt>
                <c:pt idx="3182">
                  <c:v>1983.203</c:v>
                </c:pt>
                <c:pt idx="3183">
                  <c:v>1980.1559999999999</c:v>
                </c:pt>
                <c:pt idx="3184">
                  <c:v>1981.172</c:v>
                </c:pt>
                <c:pt idx="3185">
                  <c:v>1978.3589999999999</c:v>
                </c:pt>
                <c:pt idx="3186">
                  <c:v>1978.203</c:v>
                </c:pt>
                <c:pt idx="3187">
                  <c:v>1980.3910000000001</c:v>
                </c:pt>
                <c:pt idx="3188">
                  <c:v>1981.172</c:v>
                </c:pt>
                <c:pt idx="3189">
                  <c:v>1981.5619999999999</c:v>
                </c:pt>
                <c:pt idx="3190">
                  <c:v>1977.578</c:v>
                </c:pt>
                <c:pt idx="3191">
                  <c:v>1980</c:v>
                </c:pt>
                <c:pt idx="3192">
                  <c:v>1978.75</c:v>
                </c:pt>
                <c:pt idx="3193">
                  <c:v>1972.7339999999999</c:v>
                </c:pt>
                <c:pt idx="3194">
                  <c:v>1980.9369999999999</c:v>
                </c:pt>
                <c:pt idx="3195">
                  <c:v>1970.9369999999999</c:v>
                </c:pt>
                <c:pt idx="3196">
                  <c:v>1978.3589999999999</c:v>
                </c:pt>
                <c:pt idx="3197">
                  <c:v>1976.5619999999999</c:v>
                </c:pt>
                <c:pt idx="3198">
                  <c:v>1973.9839999999999</c:v>
                </c:pt>
                <c:pt idx="3199">
                  <c:v>1976.172</c:v>
                </c:pt>
                <c:pt idx="3200">
                  <c:v>1972.578</c:v>
                </c:pt>
                <c:pt idx="3201">
                  <c:v>1975.547</c:v>
                </c:pt>
                <c:pt idx="3202">
                  <c:v>1973.75</c:v>
                </c:pt>
                <c:pt idx="3203">
                  <c:v>1971.953</c:v>
                </c:pt>
                <c:pt idx="3204">
                  <c:v>1975.1559999999999</c:v>
                </c:pt>
                <c:pt idx="3205">
                  <c:v>1972.9690000000001</c:v>
                </c:pt>
                <c:pt idx="3206">
                  <c:v>1972.578</c:v>
                </c:pt>
                <c:pt idx="3207">
                  <c:v>1970.7809999999999</c:v>
                </c:pt>
                <c:pt idx="3208">
                  <c:v>1973.5940000000001</c:v>
                </c:pt>
                <c:pt idx="3209">
                  <c:v>1971.172</c:v>
                </c:pt>
                <c:pt idx="3210">
                  <c:v>1971.953</c:v>
                </c:pt>
                <c:pt idx="3211">
                  <c:v>1972.1869999999999</c:v>
                </c:pt>
                <c:pt idx="3212">
                  <c:v>1972.578</c:v>
                </c:pt>
                <c:pt idx="3213">
                  <c:v>1974.375</c:v>
                </c:pt>
                <c:pt idx="3214">
                  <c:v>1971.797</c:v>
                </c:pt>
                <c:pt idx="3215">
                  <c:v>1971.5619999999999</c:v>
                </c:pt>
                <c:pt idx="3216">
                  <c:v>1970.1559999999999</c:v>
                </c:pt>
                <c:pt idx="3217">
                  <c:v>1969.7660000000001</c:v>
                </c:pt>
                <c:pt idx="3218">
                  <c:v>1970.9369999999999</c:v>
                </c:pt>
                <c:pt idx="3219">
                  <c:v>1971.953</c:v>
                </c:pt>
                <c:pt idx="3220">
                  <c:v>1970.7809999999999</c:v>
                </c:pt>
                <c:pt idx="3221">
                  <c:v>1970.547</c:v>
                </c:pt>
                <c:pt idx="3222">
                  <c:v>1971.4059999999999</c:v>
                </c:pt>
                <c:pt idx="3223">
                  <c:v>1968.5940000000001</c:v>
                </c:pt>
                <c:pt idx="3224">
                  <c:v>1970.547</c:v>
                </c:pt>
                <c:pt idx="3225">
                  <c:v>1969.375</c:v>
                </c:pt>
                <c:pt idx="3226">
                  <c:v>1969.375</c:v>
                </c:pt>
                <c:pt idx="3227">
                  <c:v>1969.375</c:v>
                </c:pt>
                <c:pt idx="3228">
                  <c:v>1968.5940000000001</c:v>
                </c:pt>
                <c:pt idx="3229">
                  <c:v>1969.1410000000001</c:v>
                </c:pt>
                <c:pt idx="3230">
                  <c:v>1965.9369999999999</c:v>
                </c:pt>
                <c:pt idx="3231">
                  <c:v>1965.1559999999999</c:v>
                </c:pt>
                <c:pt idx="3232">
                  <c:v>1967.1869999999999</c:v>
                </c:pt>
                <c:pt idx="3233">
                  <c:v>1967.578</c:v>
                </c:pt>
                <c:pt idx="3234">
                  <c:v>1966.172</c:v>
                </c:pt>
                <c:pt idx="3235">
                  <c:v>1966.172</c:v>
                </c:pt>
                <c:pt idx="3236">
                  <c:v>1967.1869999999999</c:v>
                </c:pt>
                <c:pt idx="3237">
                  <c:v>1965.1559999999999</c:v>
                </c:pt>
                <c:pt idx="3238">
                  <c:v>1963.3589999999999</c:v>
                </c:pt>
                <c:pt idx="3239">
                  <c:v>1964.7660000000001</c:v>
                </c:pt>
                <c:pt idx="3240">
                  <c:v>1961.953</c:v>
                </c:pt>
                <c:pt idx="3241">
                  <c:v>1961.953</c:v>
                </c:pt>
                <c:pt idx="3242">
                  <c:v>1959.1410000000001</c:v>
                </c:pt>
                <c:pt idx="3243">
                  <c:v>1961.4059999999999</c:v>
                </c:pt>
                <c:pt idx="3244">
                  <c:v>1963.203</c:v>
                </c:pt>
                <c:pt idx="3245">
                  <c:v>1961.797</c:v>
                </c:pt>
                <c:pt idx="3246">
                  <c:v>1962.1869999999999</c:v>
                </c:pt>
                <c:pt idx="3247">
                  <c:v>1961.4059999999999</c:v>
                </c:pt>
                <c:pt idx="3248">
                  <c:v>1961.5619999999999</c:v>
                </c:pt>
                <c:pt idx="3249">
                  <c:v>1960.1559999999999</c:v>
                </c:pt>
                <c:pt idx="3250">
                  <c:v>1957.1869999999999</c:v>
                </c:pt>
                <c:pt idx="3251">
                  <c:v>1960.1559999999999</c:v>
                </c:pt>
                <c:pt idx="3252">
                  <c:v>1956.172</c:v>
                </c:pt>
                <c:pt idx="3253">
                  <c:v>1956.172</c:v>
                </c:pt>
                <c:pt idx="3254">
                  <c:v>1955.3910000000001</c:v>
                </c:pt>
                <c:pt idx="3255">
                  <c:v>1957.1869999999999</c:v>
                </c:pt>
                <c:pt idx="3256">
                  <c:v>1954.5309999999999</c:v>
                </c:pt>
                <c:pt idx="3257">
                  <c:v>1955.547</c:v>
                </c:pt>
                <c:pt idx="3258">
                  <c:v>1955</c:v>
                </c:pt>
                <c:pt idx="3259">
                  <c:v>1955.547</c:v>
                </c:pt>
                <c:pt idx="3260">
                  <c:v>1952.7339999999999</c:v>
                </c:pt>
                <c:pt idx="3261">
                  <c:v>1956.953</c:v>
                </c:pt>
                <c:pt idx="3262">
                  <c:v>1957.1869999999999</c:v>
                </c:pt>
                <c:pt idx="3263">
                  <c:v>1955.7809999999999</c:v>
                </c:pt>
                <c:pt idx="3264">
                  <c:v>1954.1410000000001</c:v>
                </c:pt>
                <c:pt idx="3265">
                  <c:v>1956.5619999999999</c:v>
                </c:pt>
                <c:pt idx="3266">
                  <c:v>1955.3910000000001</c:v>
                </c:pt>
                <c:pt idx="3267">
                  <c:v>1955.9369999999999</c:v>
                </c:pt>
                <c:pt idx="3268">
                  <c:v>1955.7809999999999</c:v>
                </c:pt>
                <c:pt idx="3269">
                  <c:v>1955.547</c:v>
                </c:pt>
                <c:pt idx="3270">
                  <c:v>1953.75</c:v>
                </c:pt>
                <c:pt idx="3271">
                  <c:v>1954.7660000000001</c:v>
                </c:pt>
                <c:pt idx="3272">
                  <c:v>1953.3589999999999</c:v>
                </c:pt>
                <c:pt idx="3273">
                  <c:v>1956.5619999999999</c:v>
                </c:pt>
                <c:pt idx="3274">
                  <c:v>1957.578</c:v>
                </c:pt>
                <c:pt idx="3275">
                  <c:v>1955</c:v>
                </c:pt>
                <c:pt idx="3276">
                  <c:v>1955.7809999999999</c:v>
                </c:pt>
                <c:pt idx="3277">
                  <c:v>1955.9369999999999</c:v>
                </c:pt>
                <c:pt idx="3278">
                  <c:v>1954.5309999999999</c:v>
                </c:pt>
                <c:pt idx="3279">
                  <c:v>1955.3910000000001</c:v>
                </c:pt>
                <c:pt idx="3280">
                  <c:v>1960.9369999999999</c:v>
                </c:pt>
                <c:pt idx="3281">
                  <c:v>1960.7809999999999</c:v>
                </c:pt>
                <c:pt idx="3282">
                  <c:v>1959.7660000000001</c:v>
                </c:pt>
                <c:pt idx="3283">
                  <c:v>1960.9369999999999</c:v>
                </c:pt>
                <c:pt idx="3284">
                  <c:v>1961.4059999999999</c:v>
                </c:pt>
                <c:pt idx="3285">
                  <c:v>1965.9369999999999</c:v>
                </c:pt>
                <c:pt idx="3286">
                  <c:v>1964.5309999999999</c:v>
                </c:pt>
                <c:pt idx="3287">
                  <c:v>1964.5309999999999</c:v>
                </c:pt>
                <c:pt idx="3288">
                  <c:v>1964.7660000000001</c:v>
                </c:pt>
                <c:pt idx="3289">
                  <c:v>1970</c:v>
                </c:pt>
                <c:pt idx="3290">
                  <c:v>1968.3589999999999</c:v>
                </c:pt>
                <c:pt idx="3291">
                  <c:v>1970.9369999999999</c:v>
                </c:pt>
                <c:pt idx="3292">
                  <c:v>1970.1559999999999</c:v>
                </c:pt>
                <c:pt idx="3293">
                  <c:v>1972.578</c:v>
                </c:pt>
                <c:pt idx="3294">
                  <c:v>1973.5940000000001</c:v>
                </c:pt>
                <c:pt idx="3295">
                  <c:v>1975.7809999999999</c:v>
                </c:pt>
                <c:pt idx="3296">
                  <c:v>1980.3910000000001</c:v>
                </c:pt>
                <c:pt idx="3297">
                  <c:v>1977.7339999999999</c:v>
                </c:pt>
                <c:pt idx="3298">
                  <c:v>1979.375</c:v>
                </c:pt>
                <c:pt idx="3299">
                  <c:v>1981.797</c:v>
                </c:pt>
                <c:pt idx="3300">
                  <c:v>1983.203</c:v>
                </c:pt>
                <c:pt idx="3301">
                  <c:v>1985.1559999999999</c:v>
                </c:pt>
                <c:pt idx="3302">
                  <c:v>1984.375</c:v>
                </c:pt>
                <c:pt idx="3303">
                  <c:v>1990.1559999999999</c:v>
                </c:pt>
                <c:pt idx="3304">
                  <c:v>1987.7339999999999</c:v>
                </c:pt>
                <c:pt idx="3305">
                  <c:v>1995.1559999999999</c:v>
                </c:pt>
                <c:pt idx="3306">
                  <c:v>1995.547</c:v>
                </c:pt>
                <c:pt idx="3307">
                  <c:v>2000.547</c:v>
                </c:pt>
                <c:pt idx="3308">
                  <c:v>2001.5619999999999</c:v>
                </c:pt>
                <c:pt idx="3309">
                  <c:v>2001.5619999999999</c:v>
                </c:pt>
                <c:pt idx="3310">
                  <c:v>2006.4059999999999</c:v>
                </c:pt>
                <c:pt idx="3311">
                  <c:v>2010.1559999999999</c:v>
                </c:pt>
                <c:pt idx="3312">
                  <c:v>2012.1869999999999</c:v>
                </c:pt>
                <c:pt idx="3313">
                  <c:v>2013.9839999999999</c:v>
                </c:pt>
                <c:pt idx="3314">
                  <c:v>2017.3440000000001</c:v>
                </c:pt>
                <c:pt idx="3315">
                  <c:v>2019.7660000000001</c:v>
                </c:pt>
                <c:pt idx="3316">
                  <c:v>2021.172</c:v>
                </c:pt>
                <c:pt idx="3317">
                  <c:v>2023.203</c:v>
                </c:pt>
                <c:pt idx="3318">
                  <c:v>2025.7809999999999</c:v>
                </c:pt>
                <c:pt idx="3319">
                  <c:v>2028.203</c:v>
                </c:pt>
                <c:pt idx="3320">
                  <c:v>2032.9690000000001</c:v>
                </c:pt>
                <c:pt idx="3321">
                  <c:v>2034.7660000000001</c:v>
                </c:pt>
                <c:pt idx="3322">
                  <c:v>2039.5309999999999</c:v>
                </c:pt>
                <c:pt idx="3323">
                  <c:v>2041.4059999999999</c:v>
                </c:pt>
                <c:pt idx="3324">
                  <c:v>2041.5619999999999</c:v>
                </c:pt>
                <c:pt idx="3325">
                  <c:v>2046.4059999999999</c:v>
                </c:pt>
                <c:pt idx="3326">
                  <c:v>2048.5940000000001</c:v>
                </c:pt>
                <c:pt idx="3327">
                  <c:v>2051.5619999999999</c:v>
                </c:pt>
                <c:pt idx="3328">
                  <c:v>2055.7809999999999</c:v>
                </c:pt>
                <c:pt idx="3329">
                  <c:v>2056.953</c:v>
                </c:pt>
                <c:pt idx="3330">
                  <c:v>2062.578</c:v>
                </c:pt>
                <c:pt idx="3331">
                  <c:v>2062.3440000000001</c:v>
                </c:pt>
                <c:pt idx="3332">
                  <c:v>2066.953</c:v>
                </c:pt>
                <c:pt idx="3333">
                  <c:v>2066.953</c:v>
                </c:pt>
                <c:pt idx="3334">
                  <c:v>2070.3910000000001</c:v>
                </c:pt>
                <c:pt idx="3335">
                  <c:v>2073.5940000000001</c:v>
                </c:pt>
                <c:pt idx="3336">
                  <c:v>2076.797</c:v>
                </c:pt>
                <c:pt idx="3337">
                  <c:v>2078.75</c:v>
                </c:pt>
                <c:pt idx="3338">
                  <c:v>2082.578</c:v>
                </c:pt>
                <c:pt idx="3339">
                  <c:v>2086.953</c:v>
                </c:pt>
                <c:pt idx="3340">
                  <c:v>2087.9690000000001</c:v>
                </c:pt>
                <c:pt idx="3341">
                  <c:v>2090.7809999999999</c:v>
                </c:pt>
                <c:pt idx="3342">
                  <c:v>2096.5619999999999</c:v>
                </c:pt>
                <c:pt idx="3343">
                  <c:v>2097.1869999999999</c:v>
                </c:pt>
                <c:pt idx="3344">
                  <c:v>2102.578</c:v>
                </c:pt>
                <c:pt idx="3345">
                  <c:v>2105.547</c:v>
                </c:pt>
                <c:pt idx="3346">
                  <c:v>2105.3910000000001</c:v>
                </c:pt>
                <c:pt idx="3347">
                  <c:v>2111.953</c:v>
                </c:pt>
                <c:pt idx="3348">
                  <c:v>2113.203</c:v>
                </c:pt>
                <c:pt idx="3349">
                  <c:v>2116.5619999999999</c:v>
                </c:pt>
                <c:pt idx="3350">
                  <c:v>2120.547</c:v>
                </c:pt>
                <c:pt idx="3351">
                  <c:v>2123.3589999999999</c:v>
                </c:pt>
                <c:pt idx="3352">
                  <c:v>2124.375</c:v>
                </c:pt>
                <c:pt idx="3353">
                  <c:v>2128.9839999999999</c:v>
                </c:pt>
                <c:pt idx="3354">
                  <c:v>2129.7660000000001</c:v>
                </c:pt>
                <c:pt idx="3355">
                  <c:v>2133.203</c:v>
                </c:pt>
                <c:pt idx="3356">
                  <c:v>2132.7339999999999</c:v>
                </c:pt>
                <c:pt idx="3357">
                  <c:v>2137.3440000000001</c:v>
                </c:pt>
                <c:pt idx="3358">
                  <c:v>2137.7339999999999</c:v>
                </c:pt>
                <c:pt idx="3359">
                  <c:v>2140.9369999999999</c:v>
                </c:pt>
                <c:pt idx="3360">
                  <c:v>2142.7339999999999</c:v>
                </c:pt>
                <c:pt idx="3361">
                  <c:v>2144.7660000000001</c:v>
                </c:pt>
                <c:pt idx="3362">
                  <c:v>2146.953</c:v>
                </c:pt>
                <c:pt idx="3363">
                  <c:v>2148.9839999999999</c:v>
                </c:pt>
                <c:pt idx="3364">
                  <c:v>2149.375</c:v>
                </c:pt>
                <c:pt idx="3365">
                  <c:v>2151.5619999999999</c:v>
                </c:pt>
                <c:pt idx="3366">
                  <c:v>2153.9839999999999</c:v>
                </c:pt>
                <c:pt idx="3367">
                  <c:v>2154.1410000000001</c:v>
                </c:pt>
                <c:pt idx="3368">
                  <c:v>2157.7339999999999</c:v>
                </c:pt>
                <c:pt idx="3369">
                  <c:v>2161.5619999999999</c:v>
                </c:pt>
                <c:pt idx="3370">
                  <c:v>2164.5309999999999</c:v>
                </c:pt>
                <c:pt idx="3371">
                  <c:v>2163.203</c:v>
                </c:pt>
                <c:pt idx="3372">
                  <c:v>2166.5619999999999</c:v>
                </c:pt>
                <c:pt idx="3373">
                  <c:v>2169.7660000000001</c:v>
                </c:pt>
                <c:pt idx="3374">
                  <c:v>2173.5940000000001</c:v>
                </c:pt>
                <c:pt idx="3375">
                  <c:v>2175</c:v>
                </c:pt>
                <c:pt idx="3376">
                  <c:v>2176.4059999999999</c:v>
                </c:pt>
                <c:pt idx="3377">
                  <c:v>2180</c:v>
                </c:pt>
                <c:pt idx="3378">
                  <c:v>2183.3589999999999</c:v>
                </c:pt>
                <c:pt idx="3379">
                  <c:v>2189.5309999999999</c:v>
                </c:pt>
                <c:pt idx="3380">
                  <c:v>2188.203</c:v>
                </c:pt>
                <c:pt idx="3381">
                  <c:v>2181.953</c:v>
                </c:pt>
                <c:pt idx="3382">
                  <c:v>2187.7339999999999</c:v>
                </c:pt>
                <c:pt idx="3383">
                  <c:v>2188.203</c:v>
                </c:pt>
                <c:pt idx="3384">
                  <c:v>2189.1410000000001</c:v>
                </c:pt>
                <c:pt idx="3385">
                  <c:v>2193.9839999999999</c:v>
                </c:pt>
                <c:pt idx="3386">
                  <c:v>2192.1869999999999</c:v>
                </c:pt>
                <c:pt idx="3387">
                  <c:v>2193.3589999999999</c:v>
                </c:pt>
                <c:pt idx="3388">
                  <c:v>2195.9369999999999</c:v>
                </c:pt>
                <c:pt idx="3389">
                  <c:v>2196.4059999999999</c:v>
                </c:pt>
                <c:pt idx="3390">
                  <c:v>2195.7809999999999</c:v>
                </c:pt>
                <c:pt idx="3391">
                  <c:v>2197.1869999999999</c:v>
                </c:pt>
                <c:pt idx="3392">
                  <c:v>2201.5619999999999</c:v>
                </c:pt>
                <c:pt idx="3393">
                  <c:v>2202.1869999999999</c:v>
                </c:pt>
                <c:pt idx="3394">
                  <c:v>2203.3589999999999</c:v>
                </c:pt>
                <c:pt idx="3395">
                  <c:v>2204.375</c:v>
                </c:pt>
                <c:pt idx="3396">
                  <c:v>2205.1559999999999</c:v>
                </c:pt>
                <c:pt idx="3397">
                  <c:v>2206.172</c:v>
                </c:pt>
                <c:pt idx="3398">
                  <c:v>2201.797</c:v>
                </c:pt>
                <c:pt idx="3399">
                  <c:v>2171.5619999999999</c:v>
                </c:pt>
                <c:pt idx="3400">
                  <c:v>2179.375</c:v>
                </c:pt>
                <c:pt idx="3401">
                  <c:v>2210.547</c:v>
                </c:pt>
                <c:pt idx="3402">
                  <c:v>2185.3910000000001</c:v>
                </c:pt>
                <c:pt idx="3403">
                  <c:v>2185.3910000000001</c:v>
                </c:pt>
                <c:pt idx="3404">
                  <c:v>2206.953</c:v>
                </c:pt>
                <c:pt idx="3405">
                  <c:v>2205.3910000000001</c:v>
                </c:pt>
                <c:pt idx="3406">
                  <c:v>2216.4059999999999</c:v>
                </c:pt>
                <c:pt idx="3407">
                  <c:v>2220.1559999999999</c:v>
                </c:pt>
                <c:pt idx="3408">
                  <c:v>2211.172</c:v>
                </c:pt>
                <c:pt idx="3409">
                  <c:v>2212.9690000000001</c:v>
                </c:pt>
                <c:pt idx="3410">
                  <c:v>2216.797</c:v>
                </c:pt>
                <c:pt idx="3411">
                  <c:v>2218.75</c:v>
                </c:pt>
                <c:pt idx="3412">
                  <c:v>2215.9369999999999</c:v>
                </c:pt>
                <c:pt idx="3413">
                  <c:v>2204.375</c:v>
                </c:pt>
                <c:pt idx="3414">
                  <c:v>2201.4059999999999</c:v>
                </c:pt>
                <c:pt idx="3415">
                  <c:v>2202.578</c:v>
                </c:pt>
                <c:pt idx="3416">
                  <c:v>2199.375</c:v>
                </c:pt>
                <c:pt idx="3417">
                  <c:v>2201.172</c:v>
                </c:pt>
                <c:pt idx="3418">
                  <c:v>2202.1869999999999</c:v>
                </c:pt>
                <c:pt idx="3419">
                  <c:v>2200.547</c:v>
                </c:pt>
                <c:pt idx="3420">
                  <c:v>2202.578</c:v>
                </c:pt>
                <c:pt idx="3421">
                  <c:v>2201.172</c:v>
                </c:pt>
                <c:pt idx="3422">
                  <c:v>2199.5309999999999</c:v>
                </c:pt>
                <c:pt idx="3423">
                  <c:v>2201.5619999999999</c:v>
                </c:pt>
                <c:pt idx="3424">
                  <c:v>2198.3589999999999</c:v>
                </c:pt>
                <c:pt idx="3425">
                  <c:v>2200.1559999999999</c:v>
                </c:pt>
                <c:pt idx="3426">
                  <c:v>2196.953</c:v>
                </c:pt>
                <c:pt idx="3427">
                  <c:v>2195.7809999999999</c:v>
                </c:pt>
                <c:pt idx="3428">
                  <c:v>2197.7339999999999</c:v>
                </c:pt>
                <c:pt idx="3429">
                  <c:v>2195.547</c:v>
                </c:pt>
                <c:pt idx="3430">
                  <c:v>2193.75</c:v>
                </c:pt>
                <c:pt idx="3431">
                  <c:v>2194.5309999999999</c:v>
                </c:pt>
                <c:pt idx="3432">
                  <c:v>2192.7339999999999</c:v>
                </c:pt>
                <c:pt idx="3433">
                  <c:v>2192.1869999999999</c:v>
                </c:pt>
                <c:pt idx="3434">
                  <c:v>2193.75</c:v>
                </c:pt>
                <c:pt idx="3435">
                  <c:v>2191.5619999999999</c:v>
                </c:pt>
                <c:pt idx="3436">
                  <c:v>2189.7660000000001</c:v>
                </c:pt>
                <c:pt idx="3437">
                  <c:v>2188.203</c:v>
                </c:pt>
                <c:pt idx="3438">
                  <c:v>2186.953</c:v>
                </c:pt>
                <c:pt idx="3439">
                  <c:v>2183.5940000000001</c:v>
                </c:pt>
                <c:pt idx="3440">
                  <c:v>2185.1559999999999</c:v>
                </c:pt>
                <c:pt idx="3441">
                  <c:v>2183.3589999999999</c:v>
                </c:pt>
                <c:pt idx="3442">
                  <c:v>2183.203</c:v>
                </c:pt>
                <c:pt idx="3443">
                  <c:v>2182.578</c:v>
                </c:pt>
                <c:pt idx="3444">
                  <c:v>2178.75</c:v>
                </c:pt>
                <c:pt idx="3445">
                  <c:v>2180</c:v>
                </c:pt>
                <c:pt idx="3446">
                  <c:v>2178.9839999999999</c:v>
                </c:pt>
                <c:pt idx="3447">
                  <c:v>2176.953</c:v>
                </c:pt>
                <c:pt idx="3448">
                  <c:v>2178.3589999999999</c:v>
                </c:pt>
                <c:pt idx="3449">
                  <c:v>2175.3910000000001</c:v>
                </c:pt>
                <c:pt idx="3450">
                  <c:v>2175.3910000000001</c:v>
                </c:pt>
                <c:pt idx="3451">
                  <c:v>2172.9690000000001</c:v>
                </c:pt>
                <c:pt idx="3452">
                  <c:v>2171.172</c:v>
                </c:pt>
                <c:pt idx="3453">
                  <c:v>2169.375</c:v>
                </c:pt>
                <c:pt idx="3454">
                  <c:v>2169.375</c:v>
                </c:pt>
                <c:pt idx="3455">
                  <c:v>2167.9690000000001</c:v>
                </c:pt>
                <c:pt idx="3456">
                  <c:v>2166.797</c:v>
                </c:pt>
                <c:pt idx="3457">
                  <c:v>2166.172</c:v>
                </c:pt>
                <c:pt idx="3458">
                  <c:v>2163.9839999999999</c:v>
                </c:pt>
                <c:pt idx="3459">
                  <c:v>2161.797</c:v>
                </c:pt>
                <c:pt idx="3460">
                  <c:v>2164.7660000000001</c:v>
                </c:pt>
                <c:pt idx="3461">
                  <c:v>2160.547</c:v>
                </c:pt>
                <c:pt idx="3462">
                  <c:v>2162.1869999999999</c:v>
                </c:pt>
                <c:pt idx="3463">
                  <c:v>2159.1410000000001</c:v>
                </c:pt>
                <c:pt idx="3464">
                  <c:v>2159.1410000000001</c:v>
                </c:pt>
                <c:pt idx="3465">
                  <c:v>2156.953</c:v>
                </c:pt>
                <c:pt idx="3466">
                  <c:v>2156.953</c:v>
                </c:pt>
                <c:pt idx="3467">
                  <c:v>2153.203</c:v>
                </c:pt>
                <c:pt idx="3468">
                  <c:v>2152.3440000000001</c:v>
                </c:pt>
                <c:pt idx="3469">
                  <c:v>2153.9839999999999</c:v>
                </c:pt>
                <c:pt idx="3470">
                  <c:v>2153.203</c:v>
                </c:pt>
                <c:pt idx="3471">
                  <c:v>2152.1869999999999</c:v>
                </c:pt>
                <c:pt idx="3472">
                  <c:v>2150.547</c:v>
                </c:pt>
                <c:pt idx="3473">
                  <c:v>2149.5309999999999</c:v>
                </c:pt>
                <c:pt idx="3474">
                  <c:v>2149.7660000000001</c:v>
                </c:pt>
                <c:pt idx="3475">
                  <c:v>2145.547</c:v>
                </c:pt>
                <c:pt idx="3476">
                  <c:v>2143.9839999999999</c:v>
                </c:pt>
                <c:pt idx="3477">
                  <c:v>2143.3589999999999</c:v>
                </c:pt>
                <c:pt idx="3478">
                  <c:v>2142.578</c:v>
                </c:pt>
                <c:pt idx="3479">
                  <c:v>2142.1869999999999</c:v>
                </c:pt>
                <c:pt idx="3480">
                  <c:v>2139.7660000000001</c:v>
                </c:pt>
                <c:pt idx="3481">
                  <c:v>2138.9839999999999</c:v>
                </c:pt>
                <c:pt idx="3482">
                  <c:v>2137.9690000000001</c:v>
                </c:pt>
                <c:pt idx="3483">
                  <c:v>2136.4059999999999</c:v>
                </c:pt>
                <c:pt idx="3484">
                  <c:v>2137.1869999999999</c:v>
                </c:pt>
                <c:pt idx="3485">
                  <c:v>2134.1410000000001</c:v>
                </c:pt>
                <c:pt idx="3486">
                  <c:v>2133.75</c:v>
                </c:pt>
                <c:pt idx="3487">
                  <c:v>2133.203</c:v>
                </c:pt>
                <c:pt idx="3488">
                  <c:v>2131.4059999999999</c:v>
                </c:pt>
                <c:pt idx="3489">
                  <c:v>2131.797</c:v>
                </c:pt>
                <c:pt idx="3490">
                  <c:v>2132.9690000000001</c:v>
                </c:pt>
                <c:pt idx="3491">
                  <c:v>2130</c:v>
                </c:pt>
                <c:pt idx="3492">
                  <c:v>2128.9839999999999</c:v>
                </c:pt>
                <c:pt idx="3493">
                  <c:v>2129.375</c:v>
                </c:pt>
                <c:pt idx="3494">
                  <c:v>2129.5309999999999</c:v>
                </c:pt>
                <c:pt idx="3495">
                  <c:v>2126.172</c:v>
                </c:pt>
                <c:pt idx="3496">
                  <c:v>2125.1559999999999</c:v>
                </c:pt>
                <c:pt idx="3497">
                  <c:v>2123.9839999999999</c:v>
                </c:pt>
                <c:pt idx="3498">
                  <c:v>2121.172</c:v>
                </c:pt>
                <c:pt idx="3499">
                  <c:v>2120.547</c:v>
                </c:pt>
                <c:pt idx="3500">
                  <c:v>2121.172</c:v>
                </c:pt>
                <c:pt idx="3501">
                  <c:v>2117.9690000000001</c:v>
                </c:pt>
                <c:pt idx="3502">
                  <c:v>2118.203</c:v>
                </c:pt>
                <c:pt idx="3503">
                  <c:v>2118.3589999999999</c:v>
                </c:pt>
                <c:pt idx="3504">
                  <c:v>2114.1410000000001</c:v>
                </c:pt>
                <c:pt idx="3505">
                  <c:v>2110.547</c:v>
                </c:pt>
                <c:pt idx="3506">
                  <c:v>2116.4059999999999</c:v>
                </c:pt>
                <c:pt idx="3507">
                  <c:v>2111.4059999999999</c:v>
                </c:pt>
                <c:pt idx="3508">
                  <c:v>2110.547</c:v>
                </c:pt>
                <c:pt idx="3509">
                  <c:v>2108.5940000000001</c:v>
                </c:pt>
                <c:pt idx="3510">
                  <c:v>2106.797</c:v>
                </c:pt>
                <c:pt idx="3511">
                  <c:v>2106.172</c:v>
                </c:pt>
                <c:pt idx="3512">
                  <c:v>2106.5619999999999</c:v>
                </c:pt>
                <c:pt idx="3513">
                  <c:v>2102.7339999999999</c:v>
                </c:pt>
                <c:pt idx="3514">
                  <c:v>2103.203</c:v>
                </c:pt>
                <c:pt idx="3515">
                  <c:v>2101.4059999999999</c:v>
                </c:pt>
                <c:pt idx="3516">
                  <c:v>2098.75</c:v>
                </c:pt>
                <c:pt idx="3517">
                  <c:v>2095.547</c:v>
                </c:pt>
                <c:pt idx="3518">
                  <c:v>2096.5619999999999</c:v>
                </c:pt>
                <c:pt idx="3519">
                  <c:v>2094.5309999999999</c:v>
                </c:pt>
                <c:pt idx="3520">
                  <c:v>2091.172</c:v>
                </c:pt>
                <c:pt idx="3521">
                  <c:v>2090</c:v>
                </c:pt>
                <c:pt idx="3522">
                  <c:v>2087.578</c:v>
                </c:pt>
                <c:pt idx="3523">
                  <c:v>2084.5309999999999</c:v>
                </c:pt>
                <c:pt idx="3524">
                  <c:v>2081.797</c:v>
                </c:pt>
                <c:pt idx="3525">
                  <c:v>2080.547</c:v>
                </c:pt>
                <c:pt idx="3526">
                  <c:v>2078.203</c:v>
                </c:pt>
                <c:pt idx="3527">
                  <c:v>2077.7339999999999</c:v>
                </c:pt>
                <c:pt idx="3528">
                  <c:v>2077.1869999999999</c:v>
                </c:pt>
                <c:pt idx="3529">
                  <c:v>2070.1559999999999</c:v>
                </c:pt>
                <c:pt idx="3530">
                  <c:v>2071.953</c:v>
                </c:pt>
                <c:pt idx="3531">
                  <c:v>2066.797</c:v>
                </c:pt>
                <c:pt idx="3532">
                  <c:v>2065.547</c:v>
                </c:pt>
                <c:pt idx="3533">
                  <c:v>2065.3910000000001</c:v>
                </c:pt>
                <c:pt idx="3534">
                  <c:v>2060.7809999999999</c:v>
                </c:pt>
                <c:pt idx="3535">
                  <c:v>2060.547</c:v>
                </c:pt>
                <c:pt idx="3536">
                  <c:v>2056.797</c:v>
                </c:pt>
                <c:pt idx="3537">
                  <c:v>2055.9369999999999</c:v>
                </c:pt>
                <c:pt idx="3538">
                  <c:v>2052.3440000000001</c:v>
                </c:pt>
                <c:pt idx="3539">
                  <c:v>2049.7660000000001</c:v>
                </c:pt>
                <c:pt idx="3540">
                  <c:v>2051.4059999999999</c:v>
                </c:pt>
                <c:pt idx="3541">
                  <c:v>2045.1559999999999</c:v>
                </c:pt>
                <c:pt idx="3542">
                  <c:v>2042.578</c:v>
                </c:pt>
                <c:pt idx="3543">
                  <c:v>2038.3589999999999</c:v>
                </c:pt>
                <c:pt idx="3544">
                  <c:v>2038.9839999999999</c:v>
                </c:pt>
                <c:pt idx="3545">
                  <c:v>2036.797</c:v>
                </c:pt>
                <c:pt idx="3546">
                  <c:v>2035.3910000000001</c:v>
                </c:pt>
                <c:pt idx="3547">
                  <c:v>2030.3910000000001</c:v>
                </c:pt>
                <c:pt idx="3548">
                  <c:v>2030.547</c:v>
                </c:pt>
                <c:pt idx="3549">
                  <c:v>2022.3440000000001</c:v>
                </c:pt>
                <c:pt idx="3550">
                  <c:v>2023.5940000000001</c:v>
                </c:pt>
                <c:pt idx="3551">
                  <c:v>2019.1410000000001</c:v>
                </c:pt>
                <c:pt idx="3552">
                  <c:v>2018.75</c:v>
                </c:pt>
                <c:pt idx="3553">
                  <c:v>2017.578</c:v>
                </c:pt>
                <c:pt idx="3554">
                  <c:v>2013.3589999999999</c:v>
                </c:pt>
                <c:pt idx="3555">
                  <c:v>2012.1869999999999</c:v>
                </c:pt>
                <c:pt idx="3556">
                  <c:v>2010.7809999999999</c:v>
                </c:pt>
                <c:pt idx="3557">
                  <c:v>2008.9839999999999</c:v>
                </c:pt>
                <c:pt idx="3558">
                  <c:v>2003.75</c:v>
                </c:pt>
                <c:pt idx="3559">
                  <c:v>2001.953</c:v>
                </c:pt>
                <c:pt idx="3560">
                  <c:v>2001.797</c:v>
                </c:pt>
                <c:pt idx="3561">
                  <c:v>1996.4059999999999</c:v>
                </c:pt>
                <c:pt idx="3562">
                  <c:v>1996.172</c:v>
                </c:pt>
                <c:pt idx="3563">
                  <c:v>1993.5940000000001</c:v>
                </c:pt>
                <c:pt idx="3564">
                  <c:v>1989.1410000000001</c:v>
                </c:pt>
                <c:pt idx="3565">
                  <c:v>1990.3910000000001</c:v>
                </c:pt>
                <c:pt idx="3566">
                  <c:v>1985.3910000000001</c:v>
                </c:pt>
                <c:pt idx="3567">
                  <c:v>1985.9369999999999</c:v>
                </c:pt>
                <c:pt idx="3568">
                  <c:v>1983.9839999999999</c:v>
                </c:pt>
                <c:pt idx="3569">
                  <c:v>1981.953</c:v>
                </c:pt>
                <c:pt idx="3570">
                  <c:v>1980.1559999999999</c:v>
                </c:pt>
                <c:pt idx="3571">
                  <c:v>1976.797</c:v>
                </c:pt>
                <c:pt idx="3572">
                  <c:v>1974.5309999999999</c:v>
                </c:pt>
                <c:pt idx="3573">
                  <c:v>1973.3589999999999</c:v>
                </c:pt>
                <c:pt idx="3574">
                  <c:v>1970.9369999999999</c:v>
                </c:pt>
                <c:pt idx="3575">
                  <c:v>1970.3910000000001</c:v>
                </c:pt>
                <c:pt idx="3576">
                  <c:v>1967.1869999999999</c:v>
                </c:pt>
                <c:pt idx="3577">
                  <c:v>1965.9369999999999</c:v>
                </c:pt>
                <c:pt idx="3578">
                  <c:v>1963.203</c:v>
                </c:pt>
                <c:pt idx="3579">
                  <c:v>1962.578</c:v>
                </c:pt>
                <c:pt idx="3580">
                  <c:v>1962.1869999999999</c:v>
                </c:pt>
                <c:pt idx="3581">
                  <c:v>1959.1410000000001</c:v>
                </c:pt>
                <c:pt idx="3582">
                  <c:v>1961.5619999999999</c:v>
                </c:pt>
                <c:pt idx="3583">
                  <c:v>1961.172</c:v>
                </c:pt>
                <c:pt idx="3584">
                  <c:v>1959.375</c:v>
                </c:pt>
                <c:pt idx="3585">
                  <c:v>1959.5309999999999</c:v>
                </c:pt>
                <c:pt idx="3586">
                  <c:v>1959.1410000000001</c:v>
                </c:pt>
                <c:pt idx="3587">
                  <c:v>1958.9839999999999</c:v>
                </c:pt>
                <c:pt idx="3588">
                  <c:v>1959.1410000000001</c:v>
                </c:pt>
                <c:pt idx="3589">
                  <c:v>1955.9369999999999</c:v>
                </c:pt>
                <c:pt idx="3590">
                  <c:v>1953.9839999999999</c:v>
                </c:pt>
                <c:pt idx="3591">
                  <c:v>1954.7660000000001</c:v>
                </c:pt>
                <c:pt idx="3592">
                  <c:v>1953.9839999999999</c:v>
                </c:pt>
                <c:pt idx="3593">
                  <c:v>1950.3910000000001</c:v>
                </c:pt>
                <c:pt idx="3594">
                  <c:v>1949.7660000000001</c:v>
                </c:pt>
                <c:pt idx="3595">
                  <c:v>1949.375</c:v>
                </c:pt>
                <c:pt idx="3596">
                  <c:v>1948.5940000000001</c:v>
                </c:pt>
                <c:pt idx="3597">
                  <c:v>1946.5619999999999</c:v>
                </c:pt>
                <c:pt idx="3598">
                  <c:v>1945.9369999999999</c:v>
                </c:pt>
                <c:pt idx="3599">
                  <c:v>1946.172</c:v>
                </c:pt>
                <c:pt idx="3600">
                  <c:v>1946.953</c:v>
                </c:pt>
                <c:pt idx="3601">
                  <c:v>1945.7809999999999</c:v>
                </c:pt>
                <c:pt idx="3602">
                  <c:v>1942.3440000000001</c:v>
                </c:pt>
                <c:pt idx="3603">
                  <c:v>1944.5309999999999</c:v>
                </c:pt>
                <c:pt idx="3604">
                  <c:v>1944.7660000000001</c:v>
                </c:pt>
                <c:pt idx="3605">
                  <c:v>1946.4059999999999</c:v>
                </c:pt>
                <c:pt idx="3606">
                  <c:v>1945.547</c:v>
                </c:pt>
                <c:pt idx="3607">
                  <c:v>1947.1869999999999</c:v>
                </c:pt>
                <c:pt idx="3608">
                  <c:v>1948.9839999999999</c:v>
                </c:pt>
                <c:pt idx="3609">
                  <c:v>1951.172</c:v>
                </c:pt>
                <c:pt idx="3610">
                  <c:v>1946.953</c:v>
                </c:pt>
                <c:pt idx="3611">
                  <c:v>1950.1559999999999</c:v>
                </c:pt>
                <c:pt idx="3612">
                  <c:v>1951.953</c:v>
                </c:pt>
                <c:pt idx="3613">
                  <c:v>1952.578</c:v>
                </c:pt>
                <c:pt idx="3614">
                  <c:v>1953.5940000000001</c:v>
                </c:pt>
                <c:pt idx="3615">
                  <c:v>1951.797</c:v>
                </c:pt>
                <c:pt idx="3616">
                  <c:v>1952.7339999999999</c:v>
                </c:pt>
                <c:pt idx="3617">
                  <c:v>1954.375</c:v>
                </c:pt>
                <c:pt idx="3618">
                  <c:v>1953.203</c:v>
                </c:pt>
                <c:pt idx="3619">
                  <c:v>1951.4059999999999</c:v>
                </c:pt>
                <c:pt idx="3620">
                  <c:v>1955.7809999999999</c:v>
                </c:pt>
                <c:pt idx="3621">
                  <c:v>1955.9369999999999</c:v>
                </c:pt>
                <c:pt idx="3622">
                  <c:v>1956.172</c:v>
                </c:pt>
                <c:pt idx="3623">
                  <c:v>1955.7809999999999</c:v>
                </c:pt>
                <c:pt idx="3624">
                  <c:v>1956.5619999999999</c:v>
                </c:pt>
                <c:pt idx="3625">
                  <c:v>1959.1410000000001</c:v>
                </c:pt>
                <c:pt idx="3626">
                  <c:v>1958.3589999999999</c:v>
                </c:pt>
                <c:pt idx="3627">
                  <c:v>1957.7339999999999</c:v>
                </c:pt>
                <c:pt idx="3628">
                  <c:v>1961.5619999999999</c:v>
                </c:pt>
                <c:pt idx="3629">
                  <c:v>1963.5940000000001</c:v>
                </c:pt>
                <c:pt idx="3630">
                  <c:v>1963.75</c:v>
                </c:pt>
                <c:pt idx="3631">
                  <c:v>1965.547</c:v>
                </c:pt>
                <c:pt idx="3632">
                  <c:v>1966.4059999999999</c:v>
                </c:pt>
                <c:pt idx="3633">
                  <c:v>1967.9690000000001</c:v>
                </c:pt>
                <c:pt idx="3634">
                  <c:v>1968.3589999999999</c:v>
                </c:pt>
                <c:pt idx="3635">
                  <c:v>1973.203</c:v>
                </c:pt>
                <c:pt idx="3636">
                  <c:v>1972.7339999999999</c:v>
                </c:pt>
                <c:pt idx="3637">
                  <c:v>1973.75</c:v>
                </c:pt>
                <c:pt idx="3638">
                  <c:v>1977.3440000000001</c:v>
                </c:pt>
                <c:pt idx="3639">
                  <c:v>1977.578</c:v>
                </c:pt>
                <c:pt idx="3640">
                  <c:v>1977.3440000000001</c:v>
                </c:pt>
                <c:pt idx="3641">
                  <c:v>1980.3910000000001</c:v>
                </c:pt>
                <c:pt idx="3642">
                  <c:v>1979.1410000000001</c:v>
                </c:pt>
                <c:pt idx="3643">
                  <c:v>1982.1869999999999</c:v>
                </c:pt>
                <c:pt idx="3644">
                  <c:v>1982.9690000000001</c:v>
                </c:pt>
                <c:pt idx="3645">
                  <c:v>1983.9839999999999</c:v>
                </c:pt>
                <c:pt idx="3646">
                  <c:v>1985.9369999999999</c:v>
                </c:pt>
                <c:pt idx="3647">
                  <c:v>1987.3440000000001</c:v>
                </c:pt>
                <c:pt idx="3648">
                  <c:v>1986.953</c:v>
                </c:pt>
                <c:pt idx="3649">
                  <c:v>1989.5309999999999</c:v>
                </c:pt>
                <c:pt idx="3650">
                  <c:v>1992.1869999999999</c:v>
                </c:pt>
                <c:pt idx="3651">
                  <c:v>1994.5309999999999</c:v>
                </c:pt>
                <c:pt idx="3652">
                  <c:v>1993.9839999999999</c:v>
                </c:pt>
                <c:pt idx="3653">
                  <c:v>1995.7809999999999</c:v>
                </c:pt>
                <c:pt idx="3654">
                  <c:v>1996.5619999999999</c:v>
                </c:pt>
                <c:pt idx="3655">
                  <c:v>1997.578</c:v>
                </c:pt>
                <c:pt idx="3656">
                  <c:v>2000</c:v>
                </c:pt>
                <c:pt idx="3657">
                  <c:v>2002.7339999999999</c:v>
                </c:pt>
                <c:pt idx="3658">
                  <c:v>2004.375</c:v>
                </c:pt>
                <c:pt idx="3659">
                  <c:v>2002.1869999999999</c:v>
                </c:pt>
                <c:pt idx="3660">
                  <c:v>2006.4059999999999</c:v>
                </c:pt>
                <c:pt idx="3661">
                  <c:v>2007.578</c:v>
                </c:pt>
                <c:pt idx="3662">
                  <c:v>2009.5309999999999</c:v>
                </c:pt>
                <c:pt idx="3663">
                  <c:v>2010.3910000000001</c:v>
                </c:pt>
                <c:pt idx="3664">
                  <c:v>2012.3440000000001</c:v>
                </c:pt>
                <c:pt idx="3665">
                  <c:v>2010.3910000000001</c:v>
                </c:pt>
                <c:pt idx="3666">
                  <c:v>2013.3589999999999</c:v>
                </c:pt>
                <c:pt idx="3667">
                  <c:v>2013.9839999999999</c:v>
                </c:pt>
                <c:pt idx="3668">
                  <c:v>2016.172</c:v>
                </c:pt>
                <c:pt idx="3669">
                  <c:v>2018.3589999999999</c:v>
                </c:pt>
                <c:pt idx="3670">
                  <c:v>2019.375</c:v>
                </c:pt>
                <c:pt idx="3671">
                  <c:v>2021.5619999999999</c:v>
                </c:pt>
                <c:pt idx="3672">
                  <c:v>2022.1869999999999</c:v>
                </c:pt>
                <c:pt idx="3673">
                  <c:v>2020.7809999999999</c:v>
                </c:pt>
                <c:pt idx="3674">
                  <c:v>2022.9690000000001</c:v>
                </c:pt>
                <c:pt idx="3675">
                  <c:v>2024.7660000000001</c:v>
                </c:pt>
                <c:pt idx="3676">
                  <c:v>2027.578</c:v>
                </c:pt>
                <c:pt idx="3677">
                  <c:v>2026.4059999999999</c:v>
                </c:pt>
                <c:pt idx="3678">
                  <c:v>2027.3440000000001</c:v>
                </c:pt>
                <c:pt idx="3679">
                  <c:v>2030.1559999999999</c:v>
                </c:pt>
                <c:pt idx="3680">
                  <c:v>2031.4059999999999</c:v>
                </c:pt>
                <c:pt idx="3681">
                  <c:v>2032.1869999999999</c:v>
                </c:pt>
                <c:pt idx="3682">
                  <c:v>2033.3589999999999</c:v>
                </c:pt>
                <c:pt idx="3683">
                  <c:v>2035.9369999999999</c:v>
                </c:pt>
                <c:pt idx="3684">
                  <c:v>2035.9369999999999</c:v>
                </c:pt>
                <c:pt idx="3685">
                  <c:v>2037.578</c:v>
                </c:pt>
                <c:pt idx="3686">
                  <c:v>2036.4059999999999</c:v>
                </c:pt>
                <c:pt idx="3687">
                  <c:v>2038.75</c:v>
                </c:pt>
                <c:pt idx="3688">
                  <c:v>2040.3910000000001</c:v>
                </c:pt>
                <c:pt idx="3689">
                  <c:v>2040.547</c:v>
                </c:pt>
                <c:pt idx="3690">
                  <c:v>2041.953</c:v>
                </c:pt>
                <c:pt idx="3691">
                  <c:v>2046.5619999999999</c:v>
                </c:pt>
                <c:pt idx="3692">
                  <c:v>2046.172</c:v>
                </c:pt>
                <c:pt idx="3693">
                  <c:v>2045.7809999999999</c:v>
                </c:pt>
                <c:pt idx="3694">
                  <c:v>2046.797</c:v>
                </c:pt>
                <c:pt idx="3695">
                  <c:v>2047.578</c:v>
                </c:pt>
                <c:pt idx="3696">
                  <c:v>2048.75</c:v>
                </c:pt>
                <c:pt idx="3697">
                  <c:v>2051.4059999999999</c:v>
                </c:pt>
                <c:pt idx="3698">
                  <c:v>2050.3910000000001</c:v>
                </c:pt>
                <c:pt idx="3699">
                  <c:v>2051.4059999999999</c:v>
                </c:pt>
                <c:pt idx="3700">
                  <c:v>2056.797</c:v>
                </c:pt>
                <c:pt idx="3701">
                  <c:v>2053.3589999999999</c:v>
                </c:pt>
                <c:pt idx="3702">
                  <c:v>2058.203</c:v>
                </c:pt>
                <c:pt idx="3703">
                  <c:v>2056.4059999999999</c:v>
                </c:pt>
                <c:pt idx="3704">
                  <c:v>2058.3589999999999</c:v>
                </c:pt>
                <c:pt idx="3705">
                  <c:v>2061.953</c:v>
                </c:pt>
                <c:pt idx="3706">
                  <c:v>2060</c:v>
                </c:pt>
                <c:pt idx="3707">
                  <c:v>2063.75</c:v>
                </c:pt>
                <c:pt idx="3708">
                  <c:v>2063.75</c:v>
                </c:pt>
                <c:pt idx="3709">
                  <c:v>2065.7809999999999</c:v>
                </c:pt>
                <c:pt idx="3710">
                  <c:v>2066.797</c:v>
                </c:pt>
                <c:pt idx="3711">
                  <c:v>2064.1410000000001</c:v>
                </c:pt>
                <c:pt idx="3712">
                  <c:v>2035.3910000000001</c:v>
                </c:pt>
                <c:pt idx="3713">
                  <c:v>2041.797</c:v>
                </c:pt>
                <c:pt idx="3714">
                  <c:v>2062.7339999999999</c:v>
                </c:pt>
                <c:pt idx="3715">
                  <c:v>2048.9839999999999</c:v>
                </c:pt>
                <c:pt idx="3716">
                  <c:v>2047.3440000000001</c:v>
                </c:pt>
                <c:pt idx="3717">
                  <c:v>2062.7339999999999</c:v>
                </c:pt>
                <c:pt idx="3718">
                  <c:v>2070</c:v>
                </c:pt>
                <c:pt idx="3719">
                  <c:v>2075.7809999999999</c:v>
                </c:pt>
                <c:pt idx="3720">
                  <c:v>2080.1559999999999</c:v>
                </c:pt>
                <c:pt idx="3721">
                  <c:v>2074.7660000000001</c:v>
                </c:pt>
                <c:pt idx="3722">
                  <c:v>2076.797</c:v>
                </c:pt>
                <c:pt idx="3723">
                  <c:v>2074.7660000000001</c:v>
                </c:pt>
                <c:pt idx="3724">
                  <c:v>2075.7809999999999</c:v>
                </c:pt>
                <c:pt idx="3725">
                  <c:v>2083.3589999999999</c:v>
                </c:pt>
                <c:pt idx="3726">
                  <c:v>2080.1559999999999</c:v>
                </c:pt>
                <c:pt idx="3727">
                  <c:v>2073.3589999999999</c:v>
                </c:pt>
                <c:pt idx="3728">
                  <c:v>2066.953</c:v>
                </c:pt>
                <c:pt idx="3729">
                  <c:v>2065.3910000000001</c:v>
                </c:pt>
                <c:pt idx="3730">
                  <c:v>2065.1559999999999</c:v>
                </c:pt>
                <c:pt idx="3731">
                  <c:v>2068.5940000000001</c:v>
                </c:pt>
                <c:pt idx="3732">
                  <c:v>2069.375</c:v>
                </c:pt>
                <c:pt idx="3733">
                  <c:v>2073.75</c:v>
                </c:pt>
                <c:pt idx="3734">
                  <c:v>2073.75</c:v>
                </c:pt>
                <c:pt idx="3735">
                  <c:v>2073.75</c:v>
                </c:pt>
                <c:pt idx="3736">
                  <c:v>2073.75</c:v>
                </c:pt>
                <c:pt idx="3737">
                  <c:v>2074.1410000000001</c:v>
                </c:pt>
                <c:pt idx="3738">
                  <c:v>2073.9839999999999</c:v>
                </c:pt>
                <c:pt idx="3739">
                  <c:v>2072.578</c:v>
                </c:pt>
                <c:pt idx="3740">
                  <c:v>2071.953</c:v>
                </c:pt>
                <c:pt idx="3741">
                  <c:v>2074.375</c:v>
                </c:pt>
                <c:pt idx="3742">
                  <c:v>2072.578</c:v>
                </c:pt>
                <c:pt idx="3743">
                  <c:v>2070.547</c:v>
                </c:pt>
                <c:pt idx="3744">
                  <c:v>2072.7339999999999</c:v>
                </c:pt>
                <c:pt idx="3745">
                  <c:v>2071.5619999999999</c:v>
                </c:pt>
                <c:pt idx="3746">
                  <c:v>2070.7809999999999</c:v>
                </c:pt>
                <c:pt idx="3747">
                  <c:v>2071.172</c:v>
                </c:pt>
                <c:pt idx="3748">
                  <c:v>2071.172</c:v>
                </c:pt>
                <c:pt idx="3749">
                  <c:v>2071.5619999999999</c:v>
                </c:pt>
                <c:pt idx="3750">
                  <c:v>2070.1559999999999</c:v>
                </c:pt>
                <c:pt idx="3751">
                  <c:v>2069.5309999999999</c:v>
                </c:pt>
                <c:pt idx="3752">
                  <c:v>2071.172</c:v>
                </c:pt>
                <c:pt idx="3753">
                  <c:v>2070.547</c:v>
                </c:pt>
                <c:pt idx="3754">
                  <c:v>2071.4059999999999</c:v>
                </c:pt>
                <c:pt idx="3755">
                  <c:v>2071.4059999999999</c:v>
                </c:pt>
                <c:pt idx="3756">
                  <c:v>2071.953</c:v>
                </c:pt>
                <c:pt idx="3757">
                  <c:v>2070.547</c:v>
                </c:pt>
                <c:pt idx="3758">
                  <c:v>2071.797</c:v>
                </c:pt>
                <c:pt idx="3759">
                  <c:v>2073.9839999999999</c:v>
                </c:pt>
                <c:pt idx="3760">
                  <c:v>2072.1869999999999</c:v>
                </c:pt>
                <c:pt idx="3761">
                  <c:v>2071.953</c:v>
                </c:pt>
                <c:pt idx="3762">
                  <c:v>2070.7809999999999</c:v>
                </c:pt>
                <c:pt idx="3763">
                  <c:v>2070.7809999999999</c:v>
                </c:pt>
                <c:pt idx="3764">
                  <c:v>2072.578</c:v>
                </c:pt>
                <c:pt idx="3765">
                  <c:v>2069.5309999999999</c:v>
                </c:pt>
                <c:pt idx="3766">
                  <c:v>2066.172</c:v>
                </c:pt>
                <c:pt idx="3767">
                  <c:v>2067.1869999999999</c:v>
                </c:pt>
                <c:pt idx="3768">
                  <c:v>2066.5619999999999</c:v>
                </c:pt>
                <c:pt idx="3769">
                  <c:v>2065.9369999999999</c:v>
                </c:pt>
                <c:pt idx="3770">
                  <c:v>2066.4059999999999</c:v>
                </c:pt>
                <c:pt idx="3771">
                  <c:v>2068.3589999999999</c:v>
                </c:pt>
                <c:pt idx="3772">
                  <c:v>2067.1869999999999</c:v>
                </c:pt>
                <c:pt idx="3773">
                  <c:v>2065.547</c:v>
                </c:pt>
                <c:pt idx="3774">
                  <c:v>2065.547</c:v>
                </c:pt>
                <c:pt idx="3775">
                  <c:v>2064.5309999999999</c:v>
                </c:pt>
                <c:pt idx="3776">
                  <c:v>2066.172</c:v>
                </c:pt>
                <c:pt idx="3777">
                  <c:v>2067.7339999999999</c:v>
                </c:pt>
                <c:pt idx="3778">
                  <c:v>2064.1410000000001</c:v>
                </c:pt>
                <c:pt idx="3779">
                  <c:v>2065.1559999999999</c:v>
                </c:pt>
                <c:pt idx="3780">
                  <c:v>2067.578</c:v>
                </c:pt>
                <c:pt idx="3781">
                  <c:v>2066.172</c:v>
                </c:pt>
                <c:pt idx="3782">
                  <c:v>2066.953</c:v>
                </c:pt>
                <c:pt idx="3783">
                  <c:v>2067.1869999999999</c:v>
                </c:pt>
                <c:pt idx="3784">
                  <c:v>2066.5619999999999</c:v>
                </c:pt>
                <c:pt idx="3785">
                  <c:v>2065</c:v>
                </c:pt>
                <c:pt idx="3786">
                  <c:v>2066.5619999999999</c:v>
                </c:pt>
                <c:pt idx="3787">
                  <c:v>2067.578</c:v>
                </c:pt>
                <c:pt idx="3788">
                  <c:v>2064.375</c:v>
                </c:pt>
                <c:pt idx="3789">
                  <c:v>2063.5940000000001</c:v>
                </c:pt>
                <c:pt idx="3790">
                  <c:v>2064.1410000000001</c:v>
                </c:pt>
                <c:pt idx="3791">
                  <c:v>2065.3910000000001</c:v>
                </c:pt>
                <c:pt idx="3792">
                  <c:v>2061.953</c:v>
                </c:pt>
                <c:pt idx="3793">
                  <c:v>2063.3589999999999</c:v>
                </c:pt>
                <c:pt idx="3794">
                  <c:v>2064.1410000000001</c:v>
                </c:pt>
                <c:pt idx="3795">
                  <c:v>2063.9839999999999</c:v>
                </c:pt>
                <c:pt idx="3796">
                  <c:v>2062.9690000000001</c:v>
                </c:pt>
                <c:pt idx="3797">
                  <c:v>2065.1559999999999</c:v>
                </c:pt>
                <c:pt idx="3798">
                  <c:v>2065.9369999999999</c:v>
                </c:pt>
                <c:pt idx="3799">
                  <c:v>2064.1410000000001</c:v>
                </c:pt>
                <c:pt idx="3800">
                  <c:v>2063.5940000000001</c:v>
                </c:pt>
                <c:pt idx="3801">
                  <c:v>2065</c:v>
                </c:pt>
                <c:pt idx="3802">
                  <c:v>2063.75</c:v>
                </c:pt>
                <c:pt idx="3803">
                  <c:v>2064.7660000000001</c:v>
                </c:pt>
                <c:pt idx="3804">
                  <c:v>2062.578</c:v>
                </c:pt>
                <c:pt idx="3805">
                  <c:v>2065.547</c:v>
                </c:pt>
                <c:pt idx="3806">
                  <c:v>2064.1410000000001</c:v>
                </c:pt>
                <c:pt idx="3807">
                  <c:v>2063.203</c:v>
                </c:pt>
                <c:pt idx="3808">
                  <c:v>2063.3589999999999</c:v>
                </c:pt>
                <c:pt idx="3809">
                  <c:v>2060</c:v>
                </c:pt>
                <c:pt idx="3810">
                  <c:v>2064.375</c:v>
                </c:pt>
                <c:pt idx="3811">
                  <c:v>2060.547</c:v>
                </c:pt>
                <c:pt idx="3812">
                  <c:v>2060.1559999999999</c:v>
                </c:pt>
                <c:pt idx="3813">
                  <c:v>2063.5940000000001</c:v>
                </c:pt>
                <c:pt idx="3814">
                  <c:v>2061.797</c:v>
                </c:pt>
                <c:pt idx="3815">
                  <c:v>2059.7660000000001</c:v>
                </c:pt>
                <c:pt idx="3816">
                  <c:v>2059.7660000000001</c:v>
                </c:pt>
                <c:pt idx="3817">
                  <c:v>2060.7809999999999</c:v>
                </c:pt>
                <c:pt idx="3818">
                  <c:v>2061.797</c:v>
                </c:pt>
                <c:pt idx="3819">
                  <c:v>2058.9839999999999</c:v>
                </c:pt>
                <c:pt idx="3820">
                  <c:v>2061.172</c:v>
                </c:pt>
                <c:pt idx="3821">
                  <c:v>2060.1559999999999</c:v>
                </c:pt>
                <c:pt idx="3822">
                  <c:v>2063.9839999999999</c:v>
                </c:pt>
                <c:pt idx="3823">
                  <c:v>2061.5619999999999</c:v>
                </c:pt>
                <c:pt idx="3824">
                  <c:v>2062.3440000000001</c:v>
                </c:pt>
                <c:pt idx="3825">
                  <c:v>2060.3910000000001</c:v>
                </c:pt>
                <c:pt idx="3826">
                  <c:v>2061.172</c:v>
                </c:pt>
                <c:pt idx="3827">
                  <c:v>2062.1869999999999</c:v>
                </c:pt>
                <c:pt idx="3828">
                  <c:v>2060</c:v>
                </c:pt>
                <c:pt idx="3829">
                  <c:v>2060</c:v>
                </c:pt>
                <c:pt idx="3830">
                  <c:v>2060.9369999999999</c:v>
                </c:pt>
                <c:pt idx="3831">
                  <c:v>2056.953</c:v>
                </c:pt>
                <c:pt idx="3832">
                  <c:v>2060.3910000000001</c:v>
                </c:pt>
                <c:pt idx="3833">
                  <c:v>2056.953</c:v>
                </c:pt>
                <c:pt idx="3834">
                  <c:v>2059.375</c:v>
                </c:pt>
                <c:pt idx="3835">
                  <c:v>2057.1869999999999</c:v>
                </c:pt>
                <c:pt idx="3836">
                  <c:v>2059.375</c:v>
                </c:pt>
                <c:pt idx="3837">
                  <c:v>2056.797</c:v>
                </c:pt>
                <c:pt idx="3838">
                  <c:v>2058.5940000000001</c:v>
                </c:pt>
                <c:pt idx="3839">
                  <c:v>2056.5619999999999</c:v>
                </c:pt>
                <c:pt idx="3840">
                  <c:v>2056.172</c:v>
                </c:pt>
                <c:pt idx="3841">
                  <c:v>2060</c:v>
                </c:pt>
                <c:pt idx="3842">
                  <c:v>2055.3910000000001</c:v>
                </c:pt>
                <c:pt idx="3843">
                  <c:v>2056.4059999999999</c:v>
                </c:pt>
                <c:pt idx="3844">
                  <c:v>2055.7809999999999</c:v>
                </c:pt>
                <c:pt idx="3845">
                  <c:v>2055.547</c:v>
                </c:pt>
                <c:pt idx="3846">
                  <c:v>2056.797</c:v>
                </c:pt>
                <c:pt idx="3847">
                  <c:v>2056.172</c:v>
                </c:pt>
                <c:pt idx="3848">
                  <c:v>2054.7660000000001</c:v>
                </c:pt>
                <c:pt idx="3849">
                  <c:v>2057.7339999999999</c:v>
                </c:pt>
                <c:pt idx="3850">
                  <c:v>2054.5309999999999</c:v>
                </c:pt>
                <c:pt idx="3851">
                  <c:v>2053.75</c:v>
                </c:pt>
                <c:pt idx="3852">
                  <c:v>2055.1559999999999</c:v>
                </c:pt>
                <c:pt idx="3853">
                  <c:v>2052.7339999999999</c:v>
                </c:pt>
                <c:pt idx="3854">
                  <c:v>2052.9690000000001</c:v>
                </c:pt>
                <c:pt idx="3855">
                  <c:v>2054.375</c:v>
                </c:pt>
                <c:pt idx="3856">
                  <c:v>2051.4059999999999</c:v>
                </c:pt>
                <c:pt idx="3857">
                  <c:v>2053.3589999999999</c:v>
                </c:pt>
                <c:pt idx="3858">
                  <c:v>2053.3589999999999</c:v>
                </c:pt>
                <c:pt idx="3859">
                  <c:v>2050.547</c:v>
                </c:pt>
                <c:pt idx="3860">
                  <c:v>2052.1869999999999</c:v>
                </c:pt>
                <c:pt idx="3861">
                  <c:v>2053.75</c:v>
                </c:pt>
                <c:pt idx="3862">
                  <c:v>2053.9839999999999</c:v>
                </c:pt>
                <c:pt idx="3863">
                  <c:v>2053.75</c:v>
                </c:pt>
                <c:pt idx="3864">
                  <c:v>2050.9369999999999</c:v>
                </c:pt>
                <c:pt idx="3865">
                  <c:v>2053.5940000000001</c:v>
                </c:pt>
                <c:pt idx="3866">
                  <c:v>2055</c:v>
                </c:pt>
                <c:pt idx="3867">
                  <c:v>2051.172</c:v>
                </c:pt>
                <c:pt idx="3868">
                  <c:v>2053.9839999999999</c:v>
                </c:pt>
                <c:pt idx="3869">
                  <c:v>2053.9839999999999</c:v>
                </c:pt>
                <c:pt idx="3870">
                  <c:v>2053.3589999999999</c:v>
                </c:pt>
                <c:pt idx="3871">
                  <c:v>2054.5309999999999</c:v>
                </c:pt>
                <c:pt idx="3872">
                  <c:v>2052.7339999999999</c:v>
                </c:pt>
                <c:pt idx="3873">
                  <c:v>2055.3910000000001</c:v>
                </c:pt>
                <c:pt idx="3874">
                  <c:v>2054.375</c:v>
                </c:pt>
                <c:pt idx="3875">
                  <c:v>2054.375</c:v>
                </c:pt>
                <c:pt idx="3876">
                  <c:v>2055.1559999999999</c:v>
                </c:pt>
                <c:pt idx="3877">
                  <c:v>2053.203</c:v>
                </c:pt>
                <c:pt idx="3878">
                  <c:v>2055.547</c:v>
                </c:pt>
                <c:pt idx="3879">
                  <c:v>2055.547</c:v>
                </c:pt>
                <c:pt idx="3880">
                  <c:v>2055.7809999999999</c:v>
                </c:pt>
                <c:pt idx="3881">
                  <c:v>2057.1869999999999</c:v>
                </c:pt>
                <c:pt idx="3882">
                  <c:v>2059.375</c:v>
                </c:pt>
                <c:pt idx="3883">
                  <c:v>2058.5940000000001</c:v>
                </c:pt>
                <c:pt idx="3884">
                  <c:v>2059.5309999999999</c:v>
                </c:pt>
                <c:pt idx="3885">
                  <c:v>2058.9839999999999</c:v>
                </c:pt>
                <c:pt idx="3886">
                  <c:v>2056.953</c:v>
                </c:pt>
                <c:pt idx="3887">
                  <c:v>2060.547</c:v>
                </c:pt>
                <c:pt idx="3888">
                  <c:v>2062.3440000000001</c:v>
                </c:pt>
                <c:pt idx="3889">
                  <c:v>2063.3589999999999</c:v>
                </c:pt>
                <c:pt idx="3890">
                  <c:v>2063.75</c:v>
                </c:pt>
                <c:pt idx="3891">
                  <c:v>2065</c:v>
                </c:pt>
                <c:pt idx="3892">
                  <c:v>2066.4059999999999</c:v>
                </c:pt>
                <c:pt idx="3893">
                  <c:v>2063.9839999999999</c:v>
                </c:pt>
                <c:pt idx="3894">
                  <c:v>2062.7339999999999</c:v>
                </c:pt>
                <c:pt idx="3895">
                  <c:v>2067.1869999999999</c:v>
                </c:pt>
                <c:pt idx="3896">
                  <c:v>2066.5619999999999</c:v>
                </c:pt>
                <c:pt idx="3897">
                  <c:v>2067.578</c:v>
                </c:pt>
                <c:pt idx="3898">
                  <c:v>2067.578</c:v>
                </c:pt>
                <c:pt idx="3899">
                  <c:v>2066.5619999999999</c:v>
                </c:pt>
                <c:pt idx="3900">
                  <c:v>2070.1559999999999</c:v>
                </c:pt>
                <c:pt idx="3901">
                  <c:v>2068.9839999999999</c:v>
                </c:pt>
                <c:pt idx="3902">
                  <c:v>2073.9839999999999</c:v>
                </c:pt>
                <c:pt idx="3903">
                  <c:v>2073.5940000000001</c:v>
                </c:pt>
                <c:pt idx="3904">
                  <c:v>2075.7809999999999</c:v>
                </c:pt>
                <c:pt idx="3905">
                  <c:v>2072.9690000000001</c:v>
                </c:pt>
                <c:pt idx="3906">
                  <c:v>2076.953</c:v>
                </c:pt>
                <c:pt idx="3907">
                  <c:v>2080</c:v>
                </c:pt>
                <c:pt idx="3908">
                  <c:v>2081.4059999999999</c:v>
                </c:pt>
                <c:pt idx="3909">
                  <c:v>2077.1869999999999</c:v>
                </c:pt>
                <c:pt idx="3910">
                  <c:v>2081.4059999999999</c:v>
                </c:pt>
                <c:pt idx="3911">
                  <c:v>2083.5940000000001</c:v>
                </c:pt>
                <c:pt idx="3912">
                  <c:v>2084.7660000000001</c:v>
                </c:pt>
                <c:pt idx="3913">
                  <c:v>2085.547</c:v>
                </c:pt>
                <c:pt idx="3914">
                  <c:v>2087.3440000000001</c:v>
                </c:pt>
                <c:pt idx="3915">
                  <c:v>2089.7660000000001</c:v>
                </c:pt>
                <c:pt idx="3916">
                  <c:v>2090.3910000000001</c:v>
                </c:pt>
                <c:pt idx="3917">
                  <c:v>2092.578</c:v>
                </c:pt>
                <c:pt idx="3918">
                  <c:v>2092.7339999999999</c:v>
                </c:pt>
                <c:pt idx="3919">
                  <c:v>2093.5940000000001</c:v>
                </c:pt>
                <c:pt idx="3920">
                  <c:v>2096.4059999999999</c:v>
                </c:pt>
                <c:pt idx="3921">
                  <c:v>2097.9690000000001</c:v>
                </c:pt>
                <c:pt idx="3922">
                  <c:v>2098.75</c:v>
                </c:pt>
                <c:pt idx="3923">
                  <c:v>2099.7660000000001</c:v>
                </c:pt>
                <c:pt idx="3924">
                  <c:v>2102.1869999999999</c:v>
                </c:pt>
                <c:pt idx="3925">
                  <c:v>2102.7339999999999</c:v>
                </c:pt>
                <c:pt idx="3926">
                  <c:v>2104.7660000000001</c:v>
                </c:pt>
                <c:pt idx="3927">
                  <c:v>2104.1410000000001</c:v>
                </c:pt>
                <c:pt idx="3928">
                  <c:v>2105.9369999999999</c:v>
                </c:pt>
                <c:pt idx="3929">
                  <c:v>2106.172</c:v>
                </c:pt>
                <c:pt idx="3930">
                  <c:v>2110.7809999999999</c:v>
                </c:pt>
                <c:pt idx="3931">
                  <c:v>2111.953</c:v>
                </c:pt>
                <c:pt idx="3932">
                  <c:v>2115</c:v>
                </c:pt>
                <c:pt idx="3933">
                  <c:v>2117.7339999999999</c:v>
                </c:pt>
                <c:pt idx="3934">
                  <c:v>2118.9839999999999</c:v>
                </c:pt>
                <c:pt idx="3935">
                  <c:v>2120</c:v>
                </c:pt>
                <c:pt idx="3936">
                  <c:v>2121.5619999999999</c:v>
                </c:pt>
                <c:pt idx="3937">
                  <c:v>2122.1869999999999</c:v>
                </c:pt>
                <c:pt idx="3938">
                  <c:v>2125.7809999999999</c:v>
                </c:pt>
                <c:pt idx="3939">
                  <c:v>2127.7339999999999</c:v>
                </c:pt>
                <c:pt idx="3940">
                  <c:v>2127.578</c:v>
                </c:pt>
                <c:pt idx="3941">
                  <c:v>2127.7339999999999</c:v>
                </c:pt>
                <c:pt idx="3942">
                  <c:v>2131.4059999999999</c:v>
                </c:pt>
                <c:pt idx="3943">
                  <c:v>2132.3440000000001</c:v>
                </c:pt>
                <c:pt idx="3944">
                  <c:v>2132.1869999999999</c:v>
                </c:pt>
                <c:pt idx="3945">
                  <c:v>2134.375</c:v>
                </c:pt>
                <c:pt idx="3946">
                  <c:v>2136.953</c:v>
                </c:pt>
                <c:pt idx="3947">
                  <c:v>2136.5619999999999</c:v>
                </c:pt>
                <c:pt idx="3948">
                  <c:v>2139.1410000000001</c:v>
                </c:pt>
                <c:pt idx="3949">
                  <c:v>2137.3440000000001</c:v>
                </c:pt>
                <c:pt idx="3950">
                  <c:v>2141.5619999999999</c:v>
                </c:pt>
                <c:pt idx="3951">
                  <c:v>2143.9839999999999</c:v>
                </c:pt>
                <c:pt idx="3952">
                  <c:v>2144.5309999999999</c:v>
                </c:pt>
                <c:pt idx="3953">
                  <c:v>2143.203</c:v>
                </c:pt>
                <c:pt idx="3954">
                  <c:v>2146.4059999999999</c:v>
                </c:pt>
                <c:pt idx="3955">
                  <c:v>2149.375</c:v>
                </c:pt>
                <c:pt idx="3956">
                  <c:v>2150</c:v>
                </c:pt>
                <c:pt idx="3957">
                  <c:v>2153.9839999999999</c:v>
                </c:pt>
                <c:pt idx="3958">
                  <c:v>2154.7660000000001</c:v>
                </c:pt>
                <c:pt idx="3959">
                  <c:v>2156.5619999999999</c:v>
                </c:pt>
                <c:pt idx="3960">
                  <c:v>2155</c:v>
                </c:pt>
                <c:pt idx="3961">
                  <c:v>2156.5619999999999</c:v>
                </c:pt>
                <c:pt idx="3962">
                  <c:v>2158.3589999999999</c:v>
                </c:pt>
                <c:pt idx="3963">
                  <c:v>2160.7809999999999</c:v>
                </c:pt>
                <c:pt idx="3964">
                  <c:v>2161.953</c:v>
                </c:pt>
                <c:pt idx="3965">
                  <c:v>2162.7339999999999</c:v>
                </c:pt>
                <c:pt idx="3966">
                  <c:v>2165.1559999999999</c:v>
                </c:pt>
                <c:pt idx="3967">
                  <c:v>2166.172</c:v>
                </c:pt>
                <c:pt idx="3968">
                  <c:v>2165.547</c:v>
                </c:pt>
                <c:pt idx="3969">
                  <c:v>2165.7809999999999</c:v>
                </c:pt>
                <c:pt idx="3970">
                  <c:v>2165.1559999999999</c:v>
                </c:pt>
                <c:pt idx="3971">
                  <c:v>2166.953</c:v>
                </c:pt>
                <c:pt idx="3972">
                  <c:v>2168.75</c:v>
                </c:pt>
                <c:pt idx="3973">
                  <c:v>2169.5309999999999</c:v>
                </c:pt>
                <c:pt idx="3974">
                  <c:v>2169.375</c:v>
                </c:pt>
                <c:pt idx="3975">
                  <c:v>2171.5619999999999</c:v>
                </c:pt>
                <c:pt idx="3976">
                  <c:v>2172.3440000000001</c:v>
                </c:pt>
                <c:pt idx="3977">
                  <c:v>2172.9690000000001</c:v>
                </c:pt>
                <c:pt idx="3978">
                  <c:v>2173.75</c:v>
                </c:pt>
                <c:pt idx="3979">
                  <c:v>2175.1559999999999</c:v>
                </c:pt>
                <c:pt idx="3980">
                  <c:v>2177.578</c:v>
                </c:pt>
                <c:pt idx="3981">
                  <c:v>2175.1559999999999</c:v>
                </c:pt>
                <c:pt idx="3982">
                  <c:v>2176.953</c:v>
                </c:pt>
                <c:pt idx="3983">
                  <c:v>2176.953</c:v>
                </c:pt>
                <c:pt idx="3984">
                  <c:v>2178.3589999999999</c:v>
                </c:pt>
                <c:pt idx="3985">
                  <c:v>2180.547</c:v>
                </c:pt>
                <c:pt idx="3986">
                  <c:v>2180.547</c:v>
                </c:pt>
                <c:pt idx="3987">
                  <c:v>2181.5619999999999</c:v>
                </c:pt>
                <c:pt idx="3988">
                  <c:v>2180.547</c:v>
                </c:pt>
                <c:pt idx="3989">
                  <c:v>2183.203</c:v>
                </c:pt>
                <c:pt idx="3990">
                  <c:v>2183.203</c:v>
                </c:pt>
                <c:pt idx="3991">
                  <c:v>2182.9690000000001</c:v>
                </c:pt>
                <c:pt idx="3992">
                  <c:v>2181.5619999999999</c:v>
                </c:pt>
                <c:pt idx="3993">
                  <c:v>2182.7339999999999</c:v>
                </c:pt>
                <c:pt idx="3994">
                  <c:v>2182.7339999999999</c:v>
                </c:pt>
                <c:pt idx="3995">
                  <c:v>2183.75</c:v>
                </c:pt>
                <c:pt idx="3996">
                  <c:v>2181.797</c:v>
                </c:pt>
                <c:pt idx="3997">
                  <c:v>2181.5619999999999</c:v>
                </c:pt>
                <c:pt idx="3998">
                  <c:v>2186.797</c:v>
                </c:pt>
                <c:pt idx="3999">
                  <c:v>2186.4059999999999</c:v>
                </c:pt>
                <c:pt idx="4000">
                  <c:v>2186.172</c:v>
                </c:pt>
                <c:pt idx="4001">
                  <c:v>2186.797</c:v>
                </c:pt>
                <c:pt idx="4002">
                  <c:v>2185.9369999999999</c:v>
                </c:pt>
                <c:pt idx="4003">
                  <c:v>2188.203</c:v>
                </c:pt>
                <c:pt idx="4004">
                  <c:v>2188.5940000000001</c:v>
                </c:pt>
                <c:pt idx="4005">
                  <c:v>2189.375</c:v>
                </c:pt>
                <c:pt idx="4006">
                  <c:v>2189.375</c:v>
                </c:pt>
                <c:pt idx="4007">
                  <c:v>2191.172</c:v>
                </c:pt>
                <c:pt idx="4008">
                  <c:v>2193.203</c:v>
                </c:pt>
                <c:pt idx="4009">
                  <c:v>2188.9839999999999</c:v>
                </c:pt>
                <c:pt idx="4010">
                  <c:v>2190.547</c:v>
                </c:pt>
                <c:pt idx="4011">
                  <c:v>2188.75</c:v>
                </c:pt>
                <c:pt idx="4012">
                  <c:v>2189.7660000000001</c:v>
                </c:pt>
                <c:pt idx="4013">
                  <c:v>2189.1410000000001</c:v>
                </c:pt>
                <c:pt idx="4014">
                  <c:v>2188.203</c:v>
                </c:pt>
                <c:pt idx="4015">
                  <c:v>2189.375</c:v>
                </c:pt>
                <c:pt idx="4016">
                  <c:v>2188.75</c:v>
                </c:pt>
                <c:pt idx="4017">
                  <c:v>2188.9839999999999</c:v>
                </c:pt>
                <c:pt idx="4018">
                  <c:v>2187.9690000000001</c:v>
                </c:pt>
                <c:pt idx="4019">
                  <c:v>2192.1869999999999</c:v>
                </c:pt>
                <c:pt idx="4020">
                  <c:v>2190.3910000000001</c:v>
                </c:pt>
                <c:pt idx="4021">
                  <c:v>2190.547</c:v>
                </c:pt>
                <c:pt idx="4022">
                  <c:v>2188.5940000000001</c:v>
                </c:pt>
                <c:pt idx="4023">
                  <c:v>2180</c:v>
                </c:pt>
                <c:pt idx="4024">
                  <c:v>2127.578</c:v>
                </c:pt>
                <c:pt idx="4025">
                  <c:v>2143.203</c:v>
                </c:pt>
                <c:pt idx="4026">
                  <c:v>2202.9690000000001</c:v>
                </c:pt>
                <c:pt idx="4027">
                  <c:v>2172.9690000000001</c:v>
                </c:pt>
                <c:pt idx="4028">
                  <c:v>2156.172</c:v>
                </c:pt>
                <c:pt idx="4029">
                  <c:v>2179.375</c:v>
                </c:pt>
                <c:pt idx="4030">
                  <c:v>2185.9369999999999</c:v>
                </c:pt>
                <c:pt idx="4031">
                  <c:v>2192.1869999999999</c:v>
                </c:pt>
                <c:pt idx="4032">
                  <c:v>2188.9839999999999</c:v>
                </c:pt>
                <c:pt idx="4033">
                  <c:v>2183.5940000000001</c:v>
                </c:pt>
                <c:pt idx="4034">
                  <c:v>2182.7339999999999</c:v>
                </c:pt>
                <c:pt idx="4035">
                  <c:v>2181.797</c:v>
                </c:pt>
                <c:pt idx="4036">
                  <c:v>2186.953</c:v>
                </c:pt>
                <c:pt idx="4037">
                  <c:v>2186.953</c:v>
                </c:pt>
                <c:pt idx="4038">
                  <c:v>2169.375</c:v>
                </c:pt>
                <c:pt idx="4039">
                  <c:v>2162.9690000000001</c:v>
                </c:pt>
                <c:pt idx="4040">
                  <c:v>2162.578</c:v>
                </c:pt>
                <c:pt idx="4041">
                  <c:v>2158.75</c:v>
                </c:pt>
                <c:pt idx="4042">
                  <c:v>2159.5309999999999</c:v>
                </c:pt>
                <c:pt idx="4043">
                  <c:v>2159.375</c:v>
                </c:pt>
                <c:pt idx="4044">
                  <c:v>2155.3910000000001</c:v>
                </c:pt>
                <c:pt idx="4045">
                  <c:v>2156.4059999999999</c:v>
                </c:pt>
                <c:pt idx="4046">
                  <c:v>2157.3440000000001</c:v>
                </c:pt>
                <c:pt idx="4047">
                  <c:v>2151.5619999999999</c:v>
                </c:pt>
                <c:pt idx="4048">
                  <c:v>2154.375</c:v>
                </c:pt>
                <c:pt idx="4049">
                  <c:v>2153.9839999999999</c:v>
                </c:pt>
                <c:pt idx="4050">
                  <c:v>2150</c:v>
                </c:pt>
                <c:pt idx="4051">
                  <c:v>2150.9369999999999</c:v>
                </c:pt>
                <c:pt idx="4052">
                  <c:v>2150.1559999999999</c:v>
                </c:pt>
                <c:pt idx="4053">
                  <c:v>2146.5619999999999</c:v>
                </c:pt>
                <c:pt idx="4054">
                  <c:v>2144.5309999999999</c:v>
                </c:pt>
                <c:pt idx="4055">
                  <c:v>2144.1410000000001</c:v>
                </c:pt>
                <c:pt idx="4056">
                  <c:v>2141.5619999999999</c:v>
                </c:pt>
                <c:pt idx="4057">
                  <c:v>2142.3440000000001</c:v>
                </c:pt>
                <c:pt idx="4058">
                  <c:v>2139.5309999999999</c:v>
                </c:pt>
                <c:pt idx="4059">
                  <c:v>2138.3589999999999</c:v>
                </c:pt>
                <c:pt idx="4060">
                  <c:v>2134.7660000000001</c:v>
                </c:pt>
                <c:pt idx="4061">
                  <c:v>2133.3589999999999</c:v>
                </c:pt>
                <c:pt idx="4062">
                  <c:v>2132.7339999999999</c:v>
                </c:pt>
                <c:pt idx="4063">
                  <c:v>2128.5940000000001</c:v>
                </c:pt>
                <c:pt idx="4064">
                  <c:v>2129.1410000000001</c:v>
                </c:pt>
                <c:pt idx="4065">
                  <c:v>2126.4059999999999</c:v>
                </c:pt>
                <c:pt idx="4066">
                  <c:v>2122.578</c:v>
                </c:pt>
                <c:pt idx="4067">
                  <c:v>2121.4059999999999</c:v>
                </c:pt>
                <c:pt idx="4068">
                  <c:v>2121.953</c:v>
                </c:pt>
                <c:pt idx="4069">
                  <c:v>2118.9839999999999</c:v>
                </c:pt>
                <c:pt idx="4070">
                  <c:v>2115.547</c:v>
                </c:pt>
                <c:pt idx="4071">
                  <c:v>2114.7660000000001</c:v>
                </c:pt>
                <c:pt idx="4072">
                  <c:v>2110.9369999999999</c:v>
                </c:pt>
                <c:pt idx="4073">
                  <c:v>2108.75</c:v>
                </c:pt>
                <c:pt idx="4074">
                  <c:v>2109.7660000000001</c:v>
                </c:pt>
                <c:pt idx="4075">
                  <c:v>2106.953</c:v>
                </c:pt>
                <c:pt idx="4076">
                  <c:v>2104.1410000000001</c:v>
                </c:pt>
                <c:pt idx="4077">
                  <c:v>2101.797</c:v>
                </c:pt>
                <c:pt idx="4078">
                  <c:v>2101.172</c:v>
                </c:pt>
                <c:pt idx="4079">
                  <c:v>2097.3440000000001</c:v>
                </c:pt>
                <c:pt idx="4080">
                  <c:v>2096.797</c:v>
                </c:pt>
                <c:pt idx="4081">
                  <c:v>2095</c:v>
                </c:pt>
                <c:pt idx="4082">
                  <c:v>2095.547</c:v>
                </c:pt>
                <c:pt idx="4083">
                  <c:v>2092.7339999999999</c:v>
                </c:pt>
                <c:pt idx="4084">
                  <c:v>2089.1410000000001</c:v>
                </c:pt>
                <c:pt idx="4085">
                  <c:v>2085.3910000000001</c:v>
                </c:pt>
                <c:pt idx="4086">
                  <c:v>2082.3440000000001</c:v>
                </c:pt>
                <c:pt idx="4087">
                  <c:v>2078.203</c:v>
                </c:pt>
                <c:pt idx="4088">
                  <c:v>2081.4059999999999</c:v>
                </c:pt>
                <c:pt idx="4089">
                  <c:v>2077.9690000000001</c:v>
                </c:pt>
                <c:pt idx="4090">
                  <c:v>2075.547</c:v>
                </c:pt>
                <c:pt idx="4091">
                  <c:v>2075.7809999999999</c:v>
                </c:pt>
                <c:pt idx="4092">
                  <c:v>2071.4059999999999</c:v>
                </c:pt>
                <c:pt idx="4093">
                  <c:v>2070.9369999999999</c:v>
                </c:pt>
                <c:pt idx="4094">
                  <c:v>2068.9839999999999</c:v>
                </c:pt>
                <c:pt idx="4095">
                  <c:v>2065.1559999999999</c:v>
                </c:pt>
                <c:pt idx="4096">
                  <c:v>2063.203</c:v>
                </c:pt>
                <c:pt idx="4097">
                  <c:v>2061.4059999999999</c:v>
                </c:pt>
                <c:pt idx="4098">
                  <c:v>2061.5619999999999</c:v>
                </c:pt>
                <c:pt idx="4099">
                  <c:v>2057.1869999999999</c:v>
                </c:pt>
                <c:pt idx="4100">
                  <c:v>2055.3910000000001</c:v>
                </c:pt>
                <c:pt idx="4101">
                  <c:v>2054.7660000000001</c:v>
                </c:pt>
                <c:pt idx="4102">
                  <c:v>2050.1559999999999</c:v>
                </c:pt>
                <c:pt idx="4103">
                  <c:v>2049.1410000000001</c:v>
                </c:pt>
                <c:pt idx="4104">
                  <c:v>2046.5619999999999</c:v>
                </c:pt>
                <c:pt idx="4105">
                  <c:v>2044.375</c:v>
                </c:pt>
                <c:pt idx="4106">
                  <c:v>2045.1559999999999</c:v>
                </c:pt>
                <c:pt idx="4107">
                  <c:v>2041.4059999999999</c:v>
                </c:pt>
                <c:pt idx="4108">
                  <c:v>2038.5940000000001</c:v>
                </c:pt>
                <c:pt idx="4109">
                  <c:v>2038.203</c:v>
                </c:pt>
                <c:pt idx="4110">
                  <c:v>2038.5940000000001</c:v>
                </c:pt>
                <c:pt idx="4111">
                  <c:v>2031.5619999999999</c:v>
                </c:pt>
                <c:pt idx="4112">
                  <c:v>2032.578</c:v>
                </c:pt>
                <c:pt idx="4113">
                  <c:v>2029.7660000000001</c:v>
                </c:pt>
                <c:pt idx="4114">
                  <c:v>2028.3589999999999</c:v>
                </c:pt>
                <c:pt idx="4115">
                  <c:v>2024.375</c:v>
                </c:pt>
                <c:pt idx="4116">
                  <c:v>2024.7660000000001</c:v>
                </c:pt>
                <c:pt idx="4117">
                  <c:v>2025.3910000000001</c:v>
                </c:pt>
                <c:pt idx="4118">
                  <c:v>2021.4059999999999</c:v>
                </c:pt>
                <c:pt idx="4119">
                  <c:v>2021.953</c:v>
                </c:pt>
                <c:pt idx="4120">
                  <c:v>2019.1410000000001</c:v>
                </c:pt>
                <c:pt idx="4121">
                  <c:v>2018.9839999999999</c:v>
                </c:pt>
                <c:pt idx="4122">
                  <c:v>2013.9839999999999</c:v>
                </c:pt>
                <c:pt idx="4123">
                  <c:v>2015</c:v>
                </c:pt>
                <c:pt idx="4124">
                  <c:v>2010.9369999999999</c:v>
                </c:pt>
                <c:pt idx="4125">
                  <c:v>2011.4059999999999</c:v>
                </c:pt>
                <c:pt idx="4126">
                  <c:v>2008.5940000000001</c:v>
                </c:pt>
                <c:pt idx="4127">
                  <c:v>2007.1869999999999</c:v>
                </c:pt>
                <c:pt idx="4128">
                  <c:v>2007.3440000000001</c:v>
                </c:pt>
                <c:pt idx="4129">
                  <c:v>2002.7339999999999</c:v>
                </c:pt>
                <c:pt idx="4130">
                  <c:v>2000.7809999999999</c:v>
                </c:pt>
                <c:pt idx="4131">
                  <c:v>2000.547</c:v>
                </c:pt>
                <c:pt idx="4132">
                  <c:v>1996.953</c:v>
                </c:pt>
                <c:pt idx="4133">
                  <c:v>1995.9369999999999</c:v>
                </c:pt>
                <c:pt idx="4134">
                  <c:v>1993.3589999999999</c:v>
                </c:pt>
                <c:pt idx="4135">
                  <c:v>1995</c:v>
                </c:pt>
                <c:pt idx="4136">
                  <c:v>1992.578</c:v>
                </c:pt>
                <c:pt idx="4137">
                  <c:v>1989.7660000000001</c:v>
                </c:pt>
                <c:pt idx="4138">
                  <c:v>1987.1869999999999</c:v>
                </c:pt>
                <c:pt idx="4139">
                  <c:v>1986.4059999999999</c:v>
                </c:pt>
                <c:pt idx="4140">
                  <c:v>1987.1869999999999</c:v>
                </c:pt>
                <c:pt idx="4141">
                  <c:v>1984.1410000000001</c:v>
                </c:pt>
                <c:pt idx="4142">
                  <c:v>1982.3440000000001</c:v>
                </c:pt>
                <c:pt idx="4143">
                  <c:v>1980</c:v>
                </c:pt>
                <c:pt idx="4144">
                  <c:v>1980</c:v>
                </c:pt>
                <c:pt idx="4145">
                  <c:v>1980.3910000000001</c:v>
                </c:pt>
                <c:pt idx="4146">
                  <c:v>1975.3910000000001</c:v>
                </c:pt>
                <c:pt idx="4147">
                  <c:v>1975</c:v>
                </c:pt>
                <c:pt idx="4148">
                  <c:v>1974.5309999999999</c:v>
                </c:pt>
                <c:pt idx="4149">
                  <c:v>1969.1410000000001</c:v>
                </c:pt>
                <c:pt idx="4150">
                  <c:v>1969.5309999999999</c:v>
                </c:pt>
                <c:pt idx="4151">
                  <c:v>1968.3589999999999</c:v>
                </c:pt>
                <c:pt idx="4152">
                  <c:v>1966.797</c:v>
                </c:pt>
                <c:pt idx="4153">
                  <c:v>1965.3910000000001</c:v>
                </c:pt>
                <c:pt idx="4154">
                  <c:v>1963.3589999999999</c:v>
                </c:pt>
                <c:pt idx="4155">
                  <c:v>1964.1410000000001</c:v>
                </c:pt>
                <c:pt idx="4156">
                  <c:v>1957.1869999999999</c:v>
                </c:pt>
                <c:pt idx="4157">
                  <c:v>1957.1869999999999</c:v>
                </c:pt>
                <c:pt idx="4158">
                  <c:v>1958.5940000000001</c:v>
                </c:pt>
                <c:pt idx="4159">
                  <c:v>1950.7809999999999</c:v>
                </c:pt>
                <c:pt idx="4160">
                  <c:v>1952.3440000000001</c:v>
                </c:pt>
                <c:pt idx="4161">
                  <c:v>1950.3910000000001</c:v>
                </c:pt>
                <c:pt idx="4162">
                  <c:v>1944.375</c:v>
                </c:pt>
                <c:pt idx="4163">
                  <c:v>1946.5619999999999</c:v>
                </c:pt>
                <c:pt idx="4164">
                  <c:v>1947.3440000000001</c:v>
                </c:pt>
                <c:pt idx="4165">
                  <c:v>1944.7660000000001</c:v>
                </c:pt>
                <c:pt idx="4166">
                  <c:v>1942.1869999999999</c:v>
                </c:pt>
                <c:pt idx="4167">
                  <c:v>1941.797</c:v>
                </c:pt>
                <c:pt idx="4168">
                  <c:v>1938.5940000000001</c:v>
                </c:pt>
                <c:pt idx="4169">
                  <c:v>1940</c:v>
                </c:pt>
                <c:pt idx="4170">
                  <c:v>1936.797</c:v>
                </c:pt>
                <c:pt idx="4171">
                  <c:v>1936.172</c:v>
                </c:pt>
                <c:pt idx="4172">
                  <c:v>1933.5940000000001</c:v>
                </c:pt>
                <c:pt idx="4173">
                  <c:v>1934.5309999999999</c:v>
                </c:pt>
                <c:pt idx="4174">
                  <c:v>1932.9690000000001</c:v>
                </c:pt>
                <c:pt idx="4175">
                  <c:v>1932.7339999999999</c:v>
                </c:pt>
                <c:pt idx="4176">
                  <c:v>1929.7660000000001</c:v>
                </c:pt>
                <c:pt idx="4177">
                  <c:v>1928.203</c:v>
                </c:pt>
                <c:pt idx="4178">
                  <c:v>1926.5619999999999</c:v>
                </c:pt>
                <c:pt idx="4179">
                  <c:v>1925.7809999999999</c:v>
                </c:pt>
                <c:pt idx="4180">
                  <c:v>1923.9839999999999</c:v>
                </c:pt>
                <c:pt idx="4181">
                  <c:v>1922.1869999999999</c:v>
                </c:pt>
                <c:pt idx="4182">
                  <c:v>1920</c:v>
                </c:pt>
                <c:pt idx="4183">
                  <c:v>1919.375</c:v>
                </c:pt>
                <c:pt idx="4184">
                  <c:v>1917.9690000000001</c:v>
                </c:pt>
                <c:pt idx="4185">
                  <c:v>1917.9690000000001</c:v>
                </c:pt>
                <c:pt idx="4186">
                  <c:v>1917.3440000000001</c:v>
                </c:pt>
                <c:pt idx="4187">
                  <c:v>1916.953</c:v>
                </c:pt>
                <c:pt idx="4188">
                  <c:v>1915.3910000000001</c:v>
                </c:pt>
                <c:pt idx="4189">
                  <c:v>1915.3910000000001</c:v>
                </c:pt>
                <c:pt idx="4190">
                  <c:v>1915</c:v>
                </c:pt>
                <c:pt idx="4191">
                  <c:v>1913.3589999999999</c:v>
                </c:pt>
                <c:pt idx="4192">
                  <c:v>1911.797</c:v>
                </c:pt>
                <c:pt idx="4193">
                  <c:v>1911.797</c:v>
                </c:pt>
                <c:pt idx="4194">
                  <c:v>1910.7809999999999</c:v>
                </c:pt>
                <c:pt idx="4195">
                  <c:v>1912.7339999999999</c:v>
                </c:pt>
                <c:pt idx="4196">
                  <c:v>1911.5619999999999</c:v>
                </c:pt>
                <c:pt idx="4197">
                  <c:v>1909.5309999999999</c:v>
                </c:pt>
                <c:pt idx="4198">
                  <c:v>1907.9690000000001</c:v>
                </c:pt>
                <c:pt idx="4199">
                  <c:v>1909.375</c:v>
                </c:pt>
                <c:pt idx="4200">
                  <c:v>1907.7339999999999</c:v>
                </c:pt>
                <c:pt idx="4201">
                  <c:v>1907.578</c:v>
                </c:pt>
                <c:pt idx="4202">
                  <c:v>1904.7660000000001</c:v>
                </c:pt>
                <c:pt idx="4203">
                  <c:v>1907.1869999999999</c:v>
                </c:pt>
                <c:pt idx="4204">
                  <c:v>1906.797</c:v>
                </c:pt>
                <c:pt idx="4205">
                  <c:v>1907.3440000000001</c:v>
                </c:pt>
                <c:pt idx="4206">
                  <c:v>1905.9369999999999</c:v>
                </c:pt>
                <c:pt idx="4207">
                  <c:v>1909.1410000000001</c:v>
                </c:pt>
                <c:pt idx="4208">
                  <c:v>1907.9690000000001</c:v>
                </c:pt>
                <c:pt idx="4209">
                  <c:v>1910.3910000000001</c:v>
                </c:pt>
                <c:pt idx="4210">
                  <c:v>1908.75</c:v>
                </c:pt>
                <c:pt idx="4211">
                  <c:v>1911.5619999999999</c:v>
                </c:pt>
                <c:pt idx="4212">
                  <c:v>1912.3440000000001</c:v>
                </c:pt>
                <c:pt idx="4213">
                  <c:v>1910.9369999999999</c:v>
                </c:pt>
                <c:pt idx="4214">
                  <c:v>1912.9690000000001</c:v>
                </c:pt>
                <c:pt idx="4215">
                  <c:v>1911.5619999999999</c:v>
                </c:pt>
                <c:pt idx="4216">
                  <c:v>1912.578</c:v>
                </c:pt>
                <c:pt idx="4217">
                  <c:v>1914.7660000000001</c:v>
                </c:pt>
                <c:pt idx="4218">
                  <c:v>1913.9839999999999</c:v>
                </c:pt>
                <c:pt idx="4219">
                  <c:v>1916.4059999999999</c:v>
                </c:pt>
                <c:pt idx="4220">
                  <c:v>1913.5940000000001</c:v>
                </c:pt>
                <c:pt idx="4221">
                  <c:v>1913.203</c:v>
                </c:pt>
                <c:pt idx="4222">
                  <c:v>1914.7660000000001</c:v>
                </c:pt>
                <c:pt idx="4223">
                  <c:v>1915</c:v>
                </c:pt>
                <c:pt idx="4224">
                  <c:v>1914.5309999999999</c:v>
                </c:pt>
                <c:pt idx="4225">
                  <c:v>1918.203</c:v>
                </c:pt>
                <c:pt idx="4226">
                  <c:v>1917.578</c:v>
                </c:pt>
                <c:pt idx="4227">
                  <c:v>1918.203</c:v>
                </c:pt>
                <c:pt idx="4228">
                  <c:v>1920</c:v>
                </c:pt>
                <c:pt idx="4229">
                  <c:v>1922.3440000000001</c:v>
                </c:pt>
                <c:pt idx="4230">
                  <c:v>1920.9369999999999</c:v>
                </c:pt>
                <c:pt idx="4231">
                  <c:v>1923.5940000000001</c:v>
                </c:pt>
                <c:pt idx="4232">
                  <c:v>1925.7809999999999</c:v>
                </c:pt>
                <c:pt idx="4233">
                  <c:v>1928.203</c:v>
                </c:pt>
                <c:pt idx="4234">
                  <c:v>1929.5309999999999</c:v>
                </c:pt>
                <c:pt idx="4235">
                  <c:v>1932.9690000000001</c:v>
                </c:pt>
                <c:pt idx="4236">
                  <c:v>1933.5940000000001</c:v>
                </c:pt>
                <c:pt idx="4237">
                  <c:v>1935.1559999999999</c:v>
                </c:pt>
                <c:pt idx="4238">
                  <c:v>1937.7339999999999</c:v>
                </c:pt>
                <c:pt idx="4239">
                  <c:v>1938.9839999999999</c:v>
                </c:pt>
                <c:pt idx="4240">
                  <c:v>1938.75</c:v>
                </c:pt>
                <c:pt idx="4241">
                  <c:v>1942.1869999999999</c:v>
                </c:pt>
                <c:pt idx="4242">
                  <c:v>1945</c:v>
                </c:pt>
                <c:pt idx="4243">
                  <c:v>1943.75</c:v>
                </c:pt>
                <c:pt idx="4244">
                  <c:v>1947.1869999999999</c:v>
                </c:pt>
                <c:pt idx="4245">
                  <c:v>1947.7339999999999</c:v>
                </c:pt>
                <c:pt idx="4246">
                  <c:v>1951.5619999999999</c:v>
                </c:pt>
                <c:pt idx="4247">
                  <c:v>1950.7809999999999</c:v>
                </c:pt>
                <c:pt idx="4248">
                  <c:v>1954.1410000000001</c:v>
                </c:pt>
                <c:pt idx="4249">
                  <c:v>1953.9839999999999</c:v>
                </c:pt>
                <c:pt idx="4250">
                  <c:v>1956.5619999999999</c:v>
                </c:pt>
                <c:pt idx="4251">
                  <c:v>1960</c:v>
                </c:pt>
                <c:pt idx="4252">
                  <c:v>1961.5619999999999</c:v>
                </c:pt>
                <c:pt idx="4253">
                  <c:v>1960.7809999999999</c:v>
                </c:pt>
                <c:pt idx="4254">
                  <c:v>1965.7809999999999</c:v>
                </c:pt>
                <c:pt idx="4255">
                  <c:v>1964.5309999999999</c:v>
                </c:pt>
                <c:pt idx="4256">
                  <c:v>1969.7660000000001</c:v>
                </c:pt>
                <c:pt idx="4257">
                  <c:v>1973.75</c:v>
                </c:pt>
                <c:pt idx="4258">
                  <c:v>1974.5309999999999</c:v>
                </c:pt>
                <c:pt idx="4259">
                  <c:v>1976.4059999999999</c:v>
                </c:pt>
                <c:pt idx="4260">
                  <c:v>1976.953</c:v>
                </c:pt>
                <c:pt idx="4261">
                  <c:v>1981.953</c:v>
                </c:pt>
                <c:pt idx="4262">
                  <c:v>1982.9690000000001</c:v>
                </c:pt>
                <c:pt idx="4263">
                  <c:v>1985.9369999999999</c:v>
                </c:pt>
                <c:pt idx="4264">
                  <c:v>1988.5940000000001</c:v>
                </c:pt>
                <c:pt idx="4265">
                  <c:v>1991.953</c:v>
                </c:pt>
                <c:pt idx="4266">
                  <c:v>1990</c:v>
                </c:pt>
                <c:pt idx="4267">
                  <c:v>1995.9369999999999</c:v>
                </c:pt>
                <c:pt idx="4268">
                  <c:v>1999.5309999999999</c:v>
                </c:pt>
                <c:pt idx="4269">
                  <c:v>1999.5309999999999</c:v>
                </c:pt>
                <c:pt idx="4270">
                  <c:v>2000.547</c:v>
                </c:pt>
                <c:pt idx="4271">
                  <c:v>2005.7809999999999</c:v>
                </c:pt>
                <c:pt idx="4272">
                  <c:v>2006.172</c:v>
                </c:pt>
                <c:pt idx="4273">
                  <c:v>2010</c:v>
                </c:pt>
                <c:pt idx="4274">
                  <c:v>2010.7809999999999</c:v>
                </c:pt>
                <c:pt idx="4275">
                  <c:v>2013.5940000000001</c:v>
                </c:pt>
                <c:pt idx="4276">
                  <c:v>2014.7660000000001</c:v>
                </c:pt>
                <c:pt idx="4277">
                  <c:v>2019.375</c:v>
                </c:pt>
                <c:pt idx="4278">
                  <c:v>2021.172</c:v>
                </c:pt>
                <c:pt idx="4279">
                  <c:v>2021.5619999999999</c:v>
                </c:pt>
                <c:pt idx="4280">
                  <c:v>2023.75</c:v>
                </c:pt>
                <c:pt idx="4281">
                  <c:v>2027.7339999999999</c:v>
                </c:pt>
                <c:pt idx="4282">
                  <c:v>2030.7809999999999</c:v>
                </c:pt>
                <c:pt idx="4283">
                  <c:v>2034.1410000000001</c:v>
                </c:pt>
                <c:pt idx="4284">
                  <c:v>2036.5619999999999</c:v>
                </c:pt>
                <c:pt idx="4285">
                  <c:v>2036.953</c:v>
                </c:pt>
                <c:pt idx="4286">
                  <c:v>2039.1410000000001</c:v>
                </c:pt>
                <c:pt idx="4287">
                  <c:v>2040.9369999999999</c:v>
                </c:pt>
                <c:pt idx="4288">
                  <c:v>2045.7809999999999</c:v>
                </c:pt>
                <c:pt idx="4289">
                  <c:v>2043.75</c:v>
                </c:pt>
                <c:pt idx="4290">
                  <c:v>2046.5619999999999</c:v>
                </c:pt>
                <c:pt idx="4291">
                  <c:v>2048.9839999999999</c:v>
                </c:pt>
                <c:pt idx="4292">
                  <c:v>2051.4059999999999</c:v>
                </c:pt>
                <c:pt idx="4293">
                  <c:v>2054.7660000000001</c:v>
                </c:pt>
                <c:pt idx="4294">
                  <c:v>2055.1559999999999</c:v>
                </c:pt>
                <c:pt idx="4295">
                  <c:v>2057.7339999999999</c:v>
                </c:pt>
                <c:pt idx="4296">
                  <c:v>2060.547</c:v>
                </c:pt>
                <c:pt idx="4297">
                  <c:v>2063.9839999999999</c:v>
                </c:pt>
                <c:pt idx="4298">
                  <c:v>2062.7339999999999</c:v>
                </c:pt>
                <c:pt idx="4299">
                  <c:v>2065.9369999999999</c:v>
                </c:pt>
                <c:pt idx="4300">
                  <c:v>2069.5309999999999</c:v>
                </c:pt>
                <c:pt idx="4301">
                  <c:v>2071.172</c:v>
                </c:pt>
                <c:pt idx="4302">
                  <c:v>2073.5940000000001</c:v>
                </c:pt>
                <c:pt idx="4303">
                  <c:v>2074.5309999999999</c:v>
                </c:pt>
                <c:pt idx="4304">
                  <c:v>2079.7660000000001</c:v>
                </c:pt>
                <c:pt idx="4305">
                  <c:v>2079.7660000000001</c:v>
                </c:pt>
                <c:pt idx="4306">
                  <c:v>2082.3440000000001</c:v>
                </c:pt>
                <c:pt idx="4307">
                  <c:v>2083.5940000000001</c:v>
                </c:pt>
                <c:pt idx="4308">
                  <c:v>2083.75</c:v>
                </c:pt>
                <c:pt idx="4309">
                  <c:v>2086.172</c:v>
                </c:pt>
                <c:pt idx="4310">
                  <c:v>2087.9690000000001</c:v>
                </c:pt>
                <c:pt idx="4311">
                  <c:v>2088.203</c:v>
                </c:pt>
                <c:pt idx="4312">
                  <c:v>2090.3910000000001</c:v>
                </c:pt>
                <c:pt idx="4313">
                  <c:v>2095.1559999999999</c:v>
                </c:pt>
                <c:pt idx="4314">
                  <c:v>2093.3589999999999</c:v>
                </c:pt>
                <c:pt idx="4315">
                  <c:v>2097.7339999999999</c:v>
                </c:pt>
                <c:pt idx="4316">
                  <c:v>2099.7660000000001</c:v>
                </c:pt>
                <c:pt idx="4317">
                  <c:v>2100.547</c:v>
                </c:pt>
                <c:pt idx="4318">
                  <c:v>2101.953</c:v>
                </c:pt>
                <c:pt idx="4319">
                  <c:v>2104.375</c:v>
                </c:pt>
                <c:pt idx="4320">
                  <c:v>2106.797</c:v>
                </c:pt>
                <c:pt idx="4321">
                  <c:v>2106.797</c:v>
                </c:pt>
                <c:pt idx="4322">
                  <c:v>2110</c:v>
                </c:pt>
                <c:pt idx="4323">
                  <c:v>2109.1410000000001</c:v>
                </c:pt>
                <c:pt idx="4324">
                  <c:v>2113.75</c:v>
                </c:pt>
                <c:pt idx="4325">
                  <c:v>2113.5940000000001</c:v>
                </c:pt>
                <c:pt idx="4326">
                  <c:v>2115</c:v>
                </c:pt>
                <c:pt idx="4327">
                  <c:v>2118.75</c:v>
                </c:pt>
                <c:pt idx="4328">
                  <c:v>2119.1410000000001</c:v>
                </c:pt>
                <c:pt idx="4329">
                  <c:v>2121.797</c:v>
                </c:pt>
                <c:pt idx="4330">
                  <c:v>2123.3589999999999</c:v>
                </c:pt>
                <c:pt idx="4331">
                  <c:v>2126.4059999999999</c:v>
                </c:pt>
                <c:pt idx="4332">
                  <c:v>2127.3440000000001</c:v>
                </c:pt>
                <c:pt idx="4333">
                  <c:v>2130.547</c:v>
                </c:pt>
                <c:pt idx="4334">
                  <c:v>2129.1410000000001</c:v>
                </c:pt>
                <c:pt idx="4335">
                  <c:v>2130</c:v>
                </c:pt>
                <c:pt idx="4336">
                  <c:v>2124.1410000000001</c:v>
                </c:pt>
                <c:pt idx="4337">
                  <c:v>2085</c:v>
                </c:pt>
                <c:pt idx="4338">
                  <c:v>2098.75</c:v>
                </c:pt>
                <c:pt idx="4339">
                  <c:v>2138.9839999999999</c:v>
                </c:pt>
                <c:pt idx="4340">
                  <c:v>2118.203</c:v>
                </c:pt>
                <c:pt idx="4341">
                  <c:v>2114.1410000000001</c:v>
                </c:pt>
                <c:pt idx="4342">
                  <c:v>2132.3440000000001</c:v>
                </c:pt>
                <c:pt idx="4343">
                  <c:v>2138.9839999999999</c:v>
                </c:pt>
                <c:pt idx="4344">
                  <c:v>2145</c:v>
                </c:pt>
                <c:pt idx="4345">
                  <c:v>2146.5619999999999</c:v>
                </c:pt>
                <c:pt idx="4346">
                  <c:v>2141.953</c:v>
                </c:pt>
                <c:pt idx="4347">
                  <c:v>2143.203</c:v>
                </c:pt>
                <c:pt idx="4348">
                  <c:v>2147.1869999999999</c:v>
                </c:pt>
                <c:pt idx="4349">
                  <c:v>2146.5619999999999</c:v>
                </c:pt>
                <c:pt idx="4350">
                  <c:v>2150.9369999999999</c:v>
                </c:pt>
                <c:pt idx="4351">
                  <c:v>2139.5309999999999</c:v>
                </c:pt>
                <c:pt idx="4352">
                  <c:v>2135.547</c:v>
                </c:pt>
                <c:pt idx="4353">
                  <c:v>2135.9369999999999</c:v>
                </c:pt>
                <c:pt idx="4354">
                  <c:v>2137.3440000000001</c:v>
                </c:pt>
                <c:pt idx="4355">
                  <c:v>2135.3910000000001</c:v>
                </c:pt>
                <c:pt idx="4356">
                  <c:v>2138.203</c:v>
                </c:pt>
                <c:pt idx="4357">
                  <c:v>2140.7809999999999</c:v>
                </c:pt>
                <c:pt idx="4358">
                  <c:v>2140.7809999999999</c:v>
                </c:pt>
                <c:pt idx="4359">
                  <c:v>2142.1869999999999</c:v>
                </c:pt>
                <c:pt idx="4360">
                  <c:v>2141.4059999999999</c:v>
                </c:pt>
                <c:pt idx="4361">
                  <c:v>2141.4059999999999</c:v>
                </c:pt>
                <c:pt idx="4362">
                  <c:v>2140.7809999999999</c:v>
                </c:pt>
                <c:pt idx="4363">
                  <c:v>2142.578</c:v>
                </c:pt>
                <c:pt idx="4364">
                  <c:v>2139.7660000000001</c:v>
                </c:pt>
                <c:pt idx="4365">
                  <c:v>2140.9369999999999</c:v>
                </c:pt>
                <c:pt idx="4366">
                  <c:v>2140.1559999999999</c:v>
                </c:pt>
                <c:pt idx="4367">
                  <c:v>2139.5309999999999</c:v>
                </c:pt>
                <c:pt idx="4368">
                  <c:v>2138.9839999999999</c:v>
                </c:pt>
                <c:pt idx="4369">
                  <c:v>2139.5309999999999</c:v>
                </c:pt>
                <c:pt idx="4370">
                  <c:v>2141.4059999999999</c:v>
                </c:pt>
                <c:pt idx="4371">
                  <c:v>2139.1410000000001</c:v>
                </c:pt>
                <c:pt idx="4372">
                  <c:v>2138.3589999999999</c:v>
                </c:pt>
                <c:pt idx="4373">
                  <c:v>2137.9690000000001</c:v>
                </c:pt>
                <c:pt idx="4374">
                  <c:v>2136.953</c:v>
                </c:pt>
                <c:pt idx="4375">
                  <c:v>2139.7660000000001</c:v>
                </c:pt>
                <c:pt idx="4376">
                  <c:v>2139.375</c:v>
                </c:pt>
                <c:pt idx="4377">
                  <c:v>2138.9839999999999</c:v>
                </c:pt>
                <c:pt idx="4378">
                  <c:v>2138.3589999999999</c:v>
                </c:pt>
                <c:pt idx="4379">
                  <c:v>2137.7339999999999</c:v>
                </c:pt>
                <c:pt idx="4380">
                  <c:v>2137.1869999999999</c:v>
                </c:pt>
                <c:pt idx="4381">
                  <c:v>2139.7660000000001</c:v>
                </c:pt>
                <c:pt idx="4382">
                  <c:v>2136.797</c:v>
                </c:pt>
                <c:pt idx="4383">
                  <c:v>2136.172</c:v>
                </c:pt>
                <c:pt idx="4384">
                  <c:v>2134.5309999999999</c:v>
                </c:pt>
                <c:pt idx="4385">
                  <c:v>2135.547</c:v>
                </c:pt>
                <c:pt idx="4386">
                  <c:v>2135.547</c:v>
                </c:pt>
                <c:pt idx="4387">
                  <c:v>2131.5619999999999</c:v>
                </c:pt>
                <c:pt idx="4388">
                  <c:v>2134.1410000000001</c:v>
                </c:pt>
                <c:pt idx="4389">
                  <c:v>2133.203</c:v>
                </c:pt>
                <c:pt idx="4390">
                  <c:v>2132.7339999999999</c:v>
                </c:pt>
                <c:pt idx="4391">
                  <c:v>2131.5619999999999</c:v>
                </c:pt>
                <c:pt idx="4392">
                  <c:v>2133.203</c:v>
                </c:pt>
                <c:pt idx="4393">
                  <c:v>2130.1559999999999</c:v>
                </c:pt>
                <c:pt idx="4394">
                  <c:v>2128.75</c:v>
                </c:pt>
                <c:pt idx="4395">
                  <c:v>2128.9839999999999</c:v>
                </c:pt>
                <c:pt idx="4396">
                  <c:v>2127.3440000000001</c:v>
                </c:pt>
                <c:pt idx="4397">
                  <c:v>2125.9369999999999</c:v>
                </c:pt>
                <c:pt idx="4398">
                  <c:v>2126.4059999999999</c:v>
                </c:pt>
                <c:pt idx="4399">
                  <c:v>2125.3910000000001</c:v>
                </c:pt>
                <c:pt idx="4400">
                  <c:v>2125</c:v>
                </c:pt>
                <c:pt idx="4401">
                  <c:v>2126.797</c:v>
                </c:pt>
                <c:pt idx="4402">
                  <c:v>2125.9369999999999</c:v>
                </c:pt>
                <c:pt idx="4403">
                  <c:v>2124.375</c:v>
                </c:pt>
                <c:pt idx="4404">
                  <c:v>2122.578</c:v>
                </c:pt>
                <c:pt idx="4405">
                  <c:v>2122.3440000000001</c:v>
                </c:pt>
                <c:pt idx="4406">
                  <c:v>2120.547</c:v>
                </c:pt>
                <c:pt idx="4407">
                  <c:v>2120.547</c:v>
                </c:pt>
                <c:pt idx="4408">
                  <c:v>2118.5940000000001</c:v>
                </c:pt>
                <c:pt idx="4409">
                  <c:v>2120.547</c:v>
                </c:pt>
                <c:pt idx="4410">
                  <c:v>2118.75</c:v>
                </c:pt>
                <c:pt idx="4411">
                  <c:v>2118.203</c:v>
                </c:pt>
                <c:pt idx="4412">
                  <c:v>2116.5619999999999</c:v>
                </c:pt>
                <c:pt idx="4413">
                  <c:v>2116.4059999999999</c:v>
                </c:pt>
                <c:pt idx="4414">
                  <c:v>2113.3589999999999</c:v>
                </c:pt>
                <c:pt idx="4415">
                  <c:v>2112.578</c:v>
                </c:pt>
                <c:pt idx="4416">
                  <c:v>2115</c:v>
                </c:pt>
                <c:pt idx="4417">
                  <c:v>2114.7660000000001</c:v>
                </c:pt>
                <c:pt idx="4418">
                  <c:v>2109.7660000000001</c:v>
                </c:pt>
                <c:pt idx="4419">
                  <c:v>2113.203</c:v>
                </c:pt>
                <c:pt idx="4420">
                  <c:v>2110.3910000000001</c:v>
                </c:pt>
                <c:pt idx="4421">
                  <c:v>2110.7809999999999</c:v>
                </c:pt>
                <c:pt idx="4422">
                  <c:v>2108.5940000000001</c:v>
                </c:pt>
                <c:pt idx="4423">
                  <c:v>2107.9690000000001</c:v>
                </c:pt>
                <c:pt idx="4424">
                  <c:v>2105.1559999999999</c:v>
                </c:pt>
                <c:pt idx="4425">
                  <c:v>2105.7809999999999</c:v>
                </c:pt>
                <c:pt idx="4426">
                  <c:v>2107.3440000000001</c:v>
                </c:pt>
                <c:pt idx="4427">
                  <c:v>2103.3589999999999</c:v>
                </c:pt>
                <c:pt idx="4428">
                  <c:v>2104.7660000000001</c:v>
                </c:pt>
                <c:pt idx="4429">
                  <c:v>2103.203</c:v>
                </c:pt>
                <c:pt idx="4430">
                  <c:v>2101.797</c:v>
                </c:pt>
                <c:pt idx="4431">
                  <c:v>2103.3589999999999</c:v>
                </c:pt>
                <c:pt idx="4432">
                  <c:v>2101.4059999999999</c:v>
                </c:pt>
                <c:pt idx="4433">
                  <c:v>2101.797</c:v>
                </c:pt>
                <c:pt idx="4434">
                  <c:v>2099.1410000000001</c:v>
                </c:pt>
                <c:pt idx="4435">
                  <c:v>2098.75</c:v>
                </c:pt>
                <c:pt idx="4436">
                  <c:v>2095.9369999999999</c:v>
                </c:pt>
                <c:pt idx="4437">
                  <c:v>2094.375</c:v>
                </c:pt>
                <c:pt idx="4438">
                  <c:v>2095</c:v>
                </c:pt>
                <c:pt idx="4439">
                  <c:v>2094.375</c:v>
                </c:pt>
                <c:pt idx="4440">
                  <c:v>2095</c:v>
                </c:pt>
                <c:pt idx="4441">
                  <c:v>2091.172</c:v>
                </c:pt>
                <c:pt idx="4442">
                  <c:v>2095</c:v>
                </c:pt>
                <c:pt idx="4443">
                  <c:v>2092.7339999999999</c:v>
                </c:pt>
                <c:pt idx="4444">
                  <c:v>2089.7660000000001</c:v>
                </c:pt>
                <c:pt idx="4445">
                  <c:v>2090.7809999999999</c:v>
                </c:pt>
                <c:pt idx="4446">
                  <c:v>2085.3910000000001</c:v>
                </c:pt>
                <c:pt idx="4447">
                  <c:v>2086.797</c:v>
                </c:pt>
                <c:pt idx="4448">
                  <c:v>2083.9839999999999</c:v>
                </c:pt>
                <c:pt idx="4449">
                  <c:v>2086.172</c:v>
                </c:pt>
                <c:pt idx="4450">
                  <c:v>2080.7809999999999</c:v>
                </c:pt>
                <c:pt idx="4451">
                  <c:v>2081.5619999999999</c:v>
                </c:pt>
                <c:pt idx="4452">
                  <c:v>2080.547</c:v>
                </c:pt>
                <c:pt idx="4453">
                  <c:v>2079.5309999999999</c:v>
                </c:pt>
                <c:pt idx="4454">
                  <c:v>2079.1410000000001</c:v>
                </c:pt>
                <c:pt idx="4455">
                  <c:v>2078.203</c:v>
                </c:pt>
                <c:pt idx="4456">
                  <c:v>2077.9690000000001</c:v>
                </c:pt>
                <c:pt idx="4457">
                  <c:v>2075.547</c:v>
                </c:pt>
                <c:pt idx="4458">
                  <c:v>2073.75</c:v>
                </c:pt>
                <c:pt idx="4459">
                  <c:v>2073.75</c:v>
                </c:pt>
                <c:pt idx="4460">
                  <c:v>2071.172</c:v>
                </c:pt>
                <c:pt idx="4461">
                  <c:v>2069.375</c:v>
                </c:pt>
                <c:pt idx="4462">
                  <c:v>2068.5940000000001</c:v>
                </c:pt>
                <c:pt idx="4463">
                  <c:v>2067.3440000000001</c:v>
                </c:pt>
                <c:pt idx="4464">
                  <c:v>2065.9369999999999</c:v>
                </c:pt>
                <c:pt idx="4465">
                  <c:v>2066.172</c:v>
                </c:pt>
                <c:pt idx="4466">
                  <c:v>2066.4059999999999</c:v>
                </c:pt>
                <c:pt idx="4467">
                  <c:v>2064.5309999999999</c:v>
                </c:pt>
                <c:pt idx="4468">
                  <c:v>2060.9369999999999</c:v>
                </c:pt>
                <c:pt idx="4469">
                  <c:v>2059.1410000000001</c:v>
                </c:pt>
                <c:pt idx="4470">
                  <c:v>2057.1869999999999</c:v>
                </c:pt>
                <c:pt idx="4471">
                  <c:v>2057.1869999999999</c:v>
                </c:pt>
                <c:pt idx="4472">
                  <c:v>2056.4059999999999</c:v>
                </c:pt>
                <c:pt idx="4473">
                  <c:v>2058.203</c:v>
                </c:pt>
                <c:pt idx="4474">
                  <c:v>2056.797</c:v>
                </c:pt>
                <c:pt idx="4475">
                  <c:v>2054.5309999999999</c:v>
                </c:pt>
                <c:pt idx="4476">
                  <c:v>2052.578</c:v>
                </c:pt>
                <c:pt idx="4477">
                  <c:v>2051.172</c:v>
                </c:pt>
                <c:pt idx="4478">
                  <c:v>2050</c:v>
                </c:pt>
                <c:pt idx="4479">
                  <c:v>2049.1410000000001</c:v>
                </c:pt>
                <c:pt idx="4480">
                  <c:v>2048.9839999999999</c:v>
                </c:pt>
                <c:pt idx="4481">
                  <c:v>2045.7809999999999</c:v>
                </c:pt>
                <c:pt idx="4482">
                  <c:v>2045.7809999999999</c:v>
                </c:pt>
                <c:pt idx="4483">
                  <c:v>2045.547</c:v>
                </c:pt>
                <c:pt idx="4484">
                  <c:v>2041.4059999999999</c:v>
                </c:pt>
                <c:pt idx="4485">
                  <c:v>2040.1559999999999</c:v>
                </c:pt>
                <c:pt idx="4486">
                  <c:v>2042.578</c:v>
                </c:pt>
                <c:pt idx="4487">
                  <c:v>2037.1869999999999</c:v>
                </c:pt>
                <c:pt idx="4488">
                  <c:v>2038.5940000000001</c:v>
                </c:pt>
                <c:pt idx="4489">
                  <c:v>2037.3440000000001</c:v>
                </c:pt>
                <c:pt idx="4490">
                  <c:v>2034.7660000000001</c:v>
                </c:pt>
                <c:pt idx="4491">
                  <c:v>2035.3910000000001</c:v>
                </c:pt>
                <c:pt idx="4492">
                  <c:v>2034.7660000000001</c:v>
                </c:pt>
                <c:pt idx="4493">
                  <c:v>2033.5940000000001</c:v>
                </c:pt>
                <c:pt idx="4494">
                  <c:v>2031.172</c:v>
                </c:pt>
                <c:pt idx="4495">
                  <c:v>2034.375</c:v>
                </c:pt>
                <c:pt idx="4496">
                  <c:v>2031.953</c:v>
                </c:pt>
                <c:pt idx="4497">
                  <c:v>2030.3910000000001</c:v>
                </c:pt>
                <c:pt idx="4498">
                  <c:v>2026.5619999999999</c:v>
                </c:pt>
                <c:pt idx="4499">
                  <c:v>2028.203</c:v>
                </c:pt>
                <c:pt idx="4500">
                  <c:v>2030</c:v>
                </c:pt>
                <c:pt idx="4501">
                  <c:v>2026.797</c:v>
                </c:pt>
                <c:pt idx="4502">
                  <c:v>2026.953</c:v>
                </c:pt>
                <c:pt idx="4503">
                  <c:v>2026.172</c:v>
                </c:pt>
                <c:pt idx="4504">
                  <c:v>2025.547</c:v>
                </c:pt>
                <c:pt idx="4505">
                  <c:v>2023.5940000000001</c:v>
                </c:pt>
                <c:pt idx="4506">
                  <c:v>2022.3440000000001</c:v>
                </c:pt>
                <c:pt idx="4507">
                  <c:v>2025.3910000000001</c:v>
                </c:pt>
                <c:pt idx="4508">
                  <c:v>2022.9690000000001</c:v>
                </c:pt>
                <c:pt idx="4509">
                  <c:v>2020.547</c:v>
                </c:pt>
                <c:pt idx="4510">
                  <c:v>2018.5940000000001</c:v>
                </c:pt>
                <c:pt idx="4511">
                  <c:v>2020</c:v>
                </c:pt>
                <c:pt idx="4512">
                  <c:v>2022.7339999999999</c:v>
                </c:pt>
                <c:pt idx="4513">
                  <c:v>2023.5940000000001</c:v>
                </c:pt>
                <c:pt idx="4514">
                  <c:v>2023.9839999999999</c:v>
                </c:pt>
                <c:pt idx="4515">
                  <c:v>2022.1869999999999</c:v>
                </c:pt>
                <c:pt idx="4516">
                  <c:v>2020.7809999999999</c:v>
                </c:pt>
                <c:pt idx="4517">
                  <c:v>2019.7660000000001</c:v>
                </c:pt>
                <c:pt idx="4518">
                  <c:v>2021.797</c:v>
                </c:pt>
                <c:pt idx="4519">
                  <c:v>2020.3910000000001</c:v>
                </c:pt>
                <c:pt idx="4520">
                  <c:v>2021.4059999999999</c:v>
                </c:pt>
                <c:pt idx="4521">
                  <c:v>2019.375</c:v>
                </c:pt>
                <c:pt idx="4522">
                  <c:v>2018.5940000000001</c:v>
                </c:pt>
                <c:pt idx="4523">
                  <c:v>2016.797</c:v>
                </c:pt>
                <c:pt idx="4524">
                  <c:v>2018.3589999999999</c:v>
                </c:pt>
                <c:pt idx="4525">
                  <c:v>2017.9690000000001</c:v>
                </c:pt>
                <c:pt idx="4526">
                  <c:v>2017.578</c:v>
                </c:pt>
                <c:pt idx="4527">
                  <c:v>2017.578</c:v>
                </c:pt>
                <c:pt idx="4528">
                  <c:v>2016.797</c:v>
                </c:pt>
                <c:pt idx="4529">
                  <c:v>2016.953</c:v>
                </c:pt>
                <c:pt idx="4530">
                  <c:v>2018.203</c:v>
                </c:pt>
                <c:pt idx="4531">
                  <c:v>2019.375</c:v>
                </c:pt>
                <c:pt idx="4532">
                  <c:v>2019.1410000000001</c:v>
                </c:pt>
                <c:pt idx="4533">
                  <c:v>2019.5309999999999</c:v>
                </c:pt>
                <c:pt idx="4534">
                  <c:v>2020</c:v>
                </c:pt>
                <c:pt idx="4535">
                  <c:v>2022.578</c:v>
                </c:pt>
                <c:pt idx="4536">
                  <c:v>2023.203</c:v>
                </c:pt>
                <c:pt idx="4537">
                  <c:v>2023.203</c:v>
                </c:pt>
                <c:pt idx="4538">
                  <c:v>2023.203</c:v>
                </c:pt>
                <c:pt idx="4539">
                  <c:v>2024.5309999999999</c:v>
                </c:pt>
                <c:pt idx="4540">
                  <c:v>2023.3589999999999</c:v>
                </c:pt>
                <c:pt idx="4541">
                  <c:v>2025.1559999999999</c:v>
                </c:pt>
                <c:pt idx="4542">
                  <c:v>2023.9839999999999</c:v>
                </c:pt>
                <c:pt idx="4543">
                  <c:v>2026.5619999999999</c:v>
                </c:pt>
                <c:pt idx="4544">
                  <c:v>2027.3440000000001</c:v>
                </c:pt>
                <c:pt idx="4545">
                  <c:v>2027.7339999999999</c:v>
                </c:pt>
                <c:pt idx="4546">
                  <c:v>2029.375</c:v>
                </c:pt>
                <c:pt idx="4547">
                  <c:v>2030.1559999999999</c:v>
                </c:pt>
                <c:pt idx="4548">
                  <c:v>2030.547</c:v>
                </c:pt>
                <c:pt idx="4549">
                  <c:v>2029.1410000000001</c:v>
                </c:pt>
                <c:pt idx="4550">
                  <c:v>2032.578</c:v>
                </c:pt>
                <c:pt idx="4551">
                  <c:v>2030.547</c:v>
                </c:pt>
                <c:pt idx="4552">
                  <c:v>2031.172</c:v>
                </c:pt>
                <c:pt idx="4553">
                  <c:v>2033.9839999999999</c:v>
                </c:pt>
                <c:pt idx="4554">
                  <c:v>2033.9839999999999</c:v>
                </c:pt>
                <c:pt idx="4555">
                  <c:v>2037.1869999999999</c:v>
                </c:pt>
                <c:pt idx="4556">
                  <c:v>2035.3910000000001</c:v>
                </c:pt>
                <c:pt idx="4557">
                  <c:v>2038.203</c:v>
                </c:pt>
                <c:pt idx="4558">
                  <c:v>2041.172</c:v>
                </c:pt>
                <c:pt idx="4559">
                  <c:v>2041.172</c:v>
                </c:pt>
                <c:pt idx="4560">
                  <c:v>2043.5940000000001</c:v>
                </c:pt>
                <c:pt idx="4561">
                  <c:v>2042.7339999999999</c:v>
                </c:pt>
                <c:pt idx="4562">
                  <c:v>2043.5940000000001</c:v>
                </c:pt>
                <c:pt idx="4563">
                  <c:v>2045.9369999999999</c:v>
                </c:pt>
                <c:pt idx="4564">
                  <c:v>2048.203</c:v>
                </c:pt>
                <c:pt idx="4565">
                  <c:v>2047.1869999999999</c:v>
                </c:pt>
                <c:pt idx="4566">
                  <c:v>2049.5309999999999</c:v>
                </c:pt>
                <c:pt idx="4567">
                  <c:v>2052.578</c:v>
                </c:pt>
                <c:pt idx="4568">
                  <c:v>2050.547</c:v>
                </c:pt>
                <c:pt idx="4569">
                  <c:v>2053.5940000000001</c:v>
                </c:pt>
                <c:pt idx="4570">
                  <c:v>2053.9839999999999</c:v>
                </c:pt>
                <c:pt idx="4571">
                  <c:v>2054.375</c:v>
                </c:pt>
                <c:pt idx="4572">
                  <c:v>2056.5619999999999</c:v>
                </c:pt>
                <c:pt idx="4573">
                  <c:v>2058.3589999999999</c:v>
                </c:pt>
                <c:pt idx="4574">
                  <c:v>2058.75</c:v>
                </c:pt>
                <c:pt idx="4575">
                  <c:v>2058.5940000000001</c:v>
                </c:pt>
                <c:pt idx="4576">
                  <c:v>2060.7809999999999</c:v>
                </c:pt>
                <c:pt idx="4577">
                  <c:v>2062.3440000000001</c:v>
                </c:pt>
                <c:pt idx="4578">
                  <c:v>2062.7339999999999</c:v>
                </c:pt>
                <c:pt idx="4579">
                  <c:v>2062.9690000000001</c:v>
                </c:pt>
                <c:pt idx="4580">
                  <c:v>2067.3440000000001</c:v>
                </c:pt>
                <c:pt idx="4581">
                  <c:v>2069.5309999999999</c:v>
                </c:pt>
                <c:pt idx="4582">
                  <c:v>2067.7339999999999</c:v>
                </c:pt>
                <c:pt idx="4583">
                  <c:v>2071.172</c:v>
                </c:pt>
                <c:pt idx="4584">
                  <c:v>2069.1410000000001</c:v>
                </c:pt>
                <c:pt idx="4585">
                  <c:v>2072.1869999999999</c:v>
                </c:pt>
                <c:pt idx="4586">
                  <c:v>2071.5619999999999</c:v>
                </c:pt>
                <c:pt idx="4587">
                  <c:v>2076.5619999999999</c:v>
                </c:pt>
                <c:pt idx="4588">
                  <c:v>2075.7809999999999</c:v>
                </c:pt>
                <c:pt idx="4589">
                  <c:v>2076.797</c:v>
                </c:pt>
                <c:pt idx="4590">
                  <c:v>2077.9690000000001</c:v>
                </c:pt>
                <c:pt idx="4591">
                  <c:v>2080.547</c:v>
                </c:pt>
                <c:pt idx="4592">
                  <c:v>2080.1559999999999</c:v>
                </c:pt>
                <c:pt idx="4593">
                  <c:v>2081.4059999999999</c:v>
                </c:pt>
                <c:pt idx="4594">
                  <c:v>2083.75</c:v>
                </c:pt>
                <c:pt idx="4595">
                  <c:v>2082.9690000000001</c:v>
                </c:pt>
                <c:pt idx="4596">
                  <c:v>2083.75</c:v>
                </c:pt>
                <c:pt idx="4597">
                  <c:v>2082.578</c:v>
                </c:pt>
                <c:pt idx="4598">
                  <c:v>2085.3910000000001</c:v>
                </c:pt>
                <c:pt idx="4599">
                  <c:v>2086.4059999999999</c:v>
                </c:pt>
                <c:pt idx="4600">
                  <c:v>2087.3440000000001</c:v>
                </c:pt>
                <c:pt idx="4601">
                  <c:v>2088.3589999999999</c:v>
                </c:pt>
                <c:pt idx="4602">
                  <c:v>2086.797</c:v>
                </c:pt>
                <c:pt idx="4603">
                  <c:v>2090.3910000000001</c:v>
                </c:pt>
                <c:pt idx="4604">
                  <c:v>2090.3910000000001</c:v>
                </c:pt>
                <c:pt idx="4605">
                  <c:v>2092.9690000000001</c:v>
                </c:pt>
                <c:pt idx="4606">
                  <c:v>2092.9690000000001</c:v>
                </c:pt>
                <c:pt idx="4607">
                  <c:v>2091.953</c:v>
                </c:pt>
                <c:pt idx="4608">
                  <c:v>2095.7809999999999</c:v>
                </c:pt>
                <c:pt idx="4609">
                  <c:v>2091.953</c:v>
                </c:pt>
                <c:pt idx="4610">
                  <c:v>2098.75</c:v>
                </c:pt>
                <c:pt idx="4611">
                  <c:v>2096.5619999999999</c:v>
                </c:pt>
                <c:pt idx="4612">
                  <c:v>2098.9839999999999</c:v>
                </c:pt>
                <c:pt idx="4613">
                  <c:v>2100.7809999999999</c:v>
                </c:pt>
                <c:pt idx="4614">
                  <c:v>2098.5940000000001</c:v>
                </c:pt>
                <c:pt idx="4615">
                  <c:v>2098.9839999999999</c:v>
                </c:pt>
                <c:pt idx="4616">
                  <c:v>2100.9369999999999</c:v>
                </c:pt>
                <c:pt idx="4617">
                  <c:v>2097.1869999999999</c:v>
                </c:pt>
                <c:pt idx="4618">
                  <c:v>2099.5309999999999</c:v>
                </c:pt>
                <c:pt idx="4619">
                  <c:v>2101.172</c:v>
                </c:pt>
                <c:pt idx="4620">
                  <c:v>2103.203</c:v>
                </c:pt>
                <c:pt idx="4621">
                  <c:v>2102.7339999999999</c:v>
                </c:pt>
                <c:pt idx="4622">
                  <c:v>2103.75</c:v>
                </c:pt>
                <c:pt idx="4623">
                  <c:v>2103.3589999999999</c:v>
                </c:pt>
                <c:pt idx="4624">
                  <c:v>2105</c:v>
                </c:pt>
                <c:pt idx="4625">
                  <c:v>2105.547</c:v>
                </c:pt>
                <c:pt idx="4626">
                  <c:v>2107.578</c:v>
                </c:pt>
                <c:pt idx="4627">
                  <c:v>2107.578</c:v>
                </c:pt>
                <c:pt idx="4628">
                  <c:v>2110.3910000000001</c:v>
                </c:pt>
                <c:pt idx="4629">
                  <c:v>2108.5940000000001</c:v>
                </c:pt>
                <c:pt idx="4630">
                  <c:v>2107.9690000000001</c:v>
                </c:pt>
                <c:pt idx="4631">
                  <c:v>2110.3910000000001</c:v>
                </c:pt>
                <c:pt idx="4632">
                  <c:v>2113.203</c:v>
                </c:pt>
                <c:pt idx="4633">
                  <c:v>2110.547</c:v>
                </c:pt>
                <c:pt idx="4634">
                  <c:v>2112.578</c:v>
                </c:pt>
                <c:pt idx="4635">
                  <c:v>2113.3589999999999</c:v>
                </c:pt>
                <c:pt idx="4636">
                  <c:v>2110.547</c:v>
                </c:pt>
                <c:pt idx="4637">
                  <c:v>2112.9690000000001</c:v>
                </c:pt>
                <c:pt idx="4638">
                  <c:v>2114.1410000000001</c:v>
                </c:pt>
                <c:pt idx="4639">
                  <c:v>2113.3589999999999</c:v>
                </c:pt>
                <c:pt idx="4640">
                  <c:v>2113.9839999999999</c:v>
                </c:pt>
                <c:pt idx="4641">
                  <c:v>2112.3440000000001</c:v>
                </c:pt>
                <c:pt idx="4642">
                  <c:v>2115.9369999999999</c:v>
                </c:pt>
                <c:pt idx="4643">
                  <c:v>2115.7809999999999</c:v>
                </c:pt>
                <c:pt idx="4644">
                  <c:v>2115.9369999999999</c:v>
                </c:pt>
                <c:pt idx="4645">
                  <c:v>2118.5940000000001</c:v>
                </c:pt>
                <c:pt idx="4646">
                  <c:v>2119.5309999999999</c:v>
                </c:pt>
                <c:pt idx="4647">
                  <c:v>2119.5309999999999</c:v>
                </c:pt>
                <c:pt idx="4648">
                  <c:v>2116.4059999999999</c:v>
                </c:pt>
                <c:pt idx="4649">
                  <c:v>2083.75</c:v>
                </c:pt>
                <c:pt idx="4650">
                  <c:v>2085.547</c:v>
                </c:pt>
                <c:pt idx="4651">
                  <c:v>2120</c:v>
                </c:pt>
                <c:pt idx="4652">
                  <c:v>2098.3589999999999</c:v>
                </c:pt>
                <c:pt idx="4653">
                  <c:v>2092.9690000000001</c:v>
                </c:pt>
                <c:pt idx="4654">
                  <c:v>2115.1559999999999</c:v>
                </c:pt>
                <c:pt idx="4655">
                  <c:v>2112.3440000000001</c:v>
                </c:pt>
                <c:pt idx="4656">
                  <c:v>2122.1869999999999</c:v>
                </c:pt>
                <c:pt idx="4657">
                  <c:v>2125.7809999999999</c:v>
                </c:pt>
                <c:pt idx="4658">
                  <c:v>2116.797</c:v>
                </c:pt>
                <c:pt idx="4659">
                  <c:v>2118.3589999999999</c:v>
                </c:pt>
                <c:pt idx="4660">
                  <c:v>2118.5940000000001</c:v>
                </c:pt>
                <c:pt idx="4661">
                  <c:v>2117.578</c:v>
                </c:pt>
                <c:pt idx="4662">
                  <c:v>2127.7339999999999</c:v>
                </c:pt>
                <c:pt idx="4663">
                  <c:v>2117.9690000000001</c:v>
                </c:pt>
                <c:pt idx="4664">
                  <c:v>2105.7809999999999</c:v>
                </c:pt>
                <c:pt idx="4665">
                  <c:v>2105.1559999999999</c:v>
                </c:pt>
                <c:pt idx="4666">
                  <c:v>2105.1559999999999</c:v>
                </c:pt>
                <c:pt idx="4667">
                  <c:v>2104.7660000000001</c:v>
                </c:pt>
                <c:pt idx="4668">
                  <c:v>2103.9839999999999</c:v>
                </c:pt>
                <c:pt idx="4669">
                  <c:v>2102.578</c:v>
                </c:pt>
                <c:pt idx="4670">
                  <c:v>2105</c:v>
                </c:pt>
                <c:pt idx="4671">
                  <c:v>2104.5309999999999</c:v>
                </c:pt>
                <c:pt idx="4672">
                  <c:v>2105.3910000000001</c:v>
                </c:pt>
                <c:pt idx="4673">
                  <c:v>2105</c:v>
                </c:pt>
                <c:pt idx="4674">
                  <c:v>2106.5619999999999</c:v>
                </c:pt>
                <c:pt idx="4675">
                  <c:v>2105.547</c:v>
                </c:pt>
                <c:pt idx="4676">
                  <c:v>2101.797</c:v>
                </c:pt>
                <c:pt idx="4677">
                  <c:v>2104.5309999999999</c:v>
                </c:pt>
                <c:pt idx="4678">
                  <c:v>2102.1869999999999</c:v>
                </c:pt>
                <c:pt idx="4679">
                  <c:v>2101.5619999999999</c:v>
                </c:pt>
                <c:pt idx="4680">
                  <c:v>2099.5309999999999</c:v>
                </c:pt>
                <c:pt idx="4681">
                  <c:v>2100.9369999999999</c:v>
                </c:pt>
                <c:pt idx="4682">
                  <c:v>2100.1559999999999</c:v>
                </c:pt>
                <c:pt idx="4683">
                  <c:v>2097.7339999999999</c:v>
                </c:pt>
                <c:pt idx="4684">
                  <c:v>2099.375</c:v>
                </c:pt>
                <c:pt idx="4685">
                  <c:v>2095.7809999999999</c:v>
                </c:pt>
                <c:pt idx="4686">
                  <c:v>2095.3910000000001</c:v>
                </c:pt>
                <c:pt idx="4687">
                  <c:v>2096.4059999999999</c:v>
                </c:pt>
                <c:pt idx="4688">
                  <c:v>2094.5309999999999</c:v>
                </c:pt>
                <c:pt idx="4689">
                  <c:v>2092.7339999999999</c:v>
                </c:pt>
                <c:pt idx="4690">
                  <c:v>2092.9690000000001</c:v>
                </c:pt>
                <c:pt idx="4691">
                  <c:v>2090.9369999999999</c:v>
                </c:pt>
                <c:pt idx="4692">
                  <c:v>2088.75</c:v>
                </c:pt>
                <c:pt idx="4693">
                  <c:v>2087.7339999999999</c:v>
                </c:pt>
                <c:pt idx="4694">
                  <c:v>2087.9690000000001</c:v>
                </c:pt>
                <c:pt idx="4695">
                  <c:v>2087.3440000000001</c:v>
                </c:pt>
                <c:pt idx="4696">
                  <c:v>2086.4059999999999</c:v>
                </c:pt>
                <c:pt idx="4697">
                  <c:v>2086.5619999999999</c:v>
                </c:pt>
                <c:pt idx="4698">
                  <c:v>2081.953</c:v>
                </c:pt>
                <c:pt idx="4699">
                  <c:v>2084.5309999999999</c:v>
                </c:pt>
                <c:pt idx="4700">
                  <c:v>2082.1869999999999</c:v>
                </c:pt>
                <c:pt idx="4701">
                  <c:v>2082.578</c:v>
                </c:pt>
                <c:pt idx="4702">
                  <c:v>2080.3910000000001</c:v>
                </c:pt>
                <c:pt idx="4703">
                  <c:v>2080.547</c:v>
                </c:pt>
                <c:pt idx="4704">
                  <c:v>2078.203</c:v>
                </c:pt>
                <c:pt idx="4705">
                  <c:v>2077.9690000000001</c:v>
                </c:pt>
                <c:pt idx="4706">
                  <c:v>2078.75</c:v>
                </c:pt>
                <c:pt idx="4707">
                  <c:v>2075.3910000000001</c:v>
                </c:pt>
                <c:pt idx="4708">
                  <c:v>2076.172</c:v>
                </c:pt>
                <c:pt idx="4709">
                  <c:v>2077.1869999999999</c:v>
                </c:pt>
                <c:pt idx="4710">
                  <c:v>2074.1410000000001</c:v>
                </c:pt>
                <c:pt idx="4711">
                  <c:v>2073.203</c:v>
                </c:pt>
                <c:pt idx="4712">
                  <c:v>2070.547</c:v>
                </c:pt>
                <c:pt idx="4713">
                  <c:v>2070.9369999999999</c:v>
                </c:pt>
                <c:pt idx="4714">
                  <c:v>2068.203</c:v>
                </c:pt>
                <c:pt idx="4715">
                  <c:v>2068.203</c:v>
                </c:pt>
                <c:pt idx="4716">
                  <c:v>2068.75</c:v>
                </c:pt>
                <c:pt idx="4717">
                  <c:v>2064.1410000000001</c:v>
                </c:pt>
                <c:pt idx="4718">
                  <c:v>2063.75</c:v>
                </c:pt>
                <c:pt idx="4719">
                  <c:v>2065.547</c:v>
                </c:pt>
                <c:pt idx="4720">
                  <c:v>2065</c:v>
                </c:pt>
                <c:pt idx="4721">
                  <c:v>2063.75</c:v>
                </c:pt>
                <c:pt idx="4722">
                  <c:v>2060</c:v>
                </c:pt>
                <c:pt idx="4723">
                  <c:v>2061.5619999999999</c:v>
                </c:pt>
                <c:pt idx="4724">
                  <c:v>2061.172</c:v>
                </c:pt>
                <c:pt idx="4725">
                  <c:v>2063.5940000000001</c:v>
                </c:pt>
                <c:pt idx="4726">
                  <c:v>2059.1410000000001</c:v>
                </c:pt>
                <c:pt idx="4727">
                  <c:v>2058.3589999999999</c:v>
                </c:pt>
                <c:pt idx="4728">
                  <c:v>2054.7660000000001</c:v>
                </c:pt>
                <c:pt idx="4729">
                  <c:v>2056.4059999999999</c:v>
                </c:pt>
                <c:pt idx="4730">
                  <c:v>2055</c:v>
                </c:pt>
                <c:pt idx="4731">
                  <c:v>2056.4059999999999</c:v>
                </c:pt>
                <c:pt idx="4732">
                  <c:v>2051.4059999999999</c:v>
                </c:pt>
                <c:pt idx="4733">
                  <c:v>2052.578</c:v>
                </c:pt>
                <c:pt idx="4734">
                  <c:v>2051.797</c:v>
                </c:pt>
                <c:pt idx="4735">
                  <c:v>2050.9369999999999</c:v>
                </c:pt>
                <c:pt idx="4736">
                  <c:v>2050.3910000000001</c:v>
                </c:pt>
                <c:pt idx="4737">
                  <c:v>2049.5309999999999</c:v>
                </c:pt>
                <c:pt idx="4738">
                  <c:v>2050</c:v>
                </c:pt>
                <c:pt idx="4739">
                  <c:v>2044.1410000000001</c:v>
                </c:pt>
                <c:pt idx="4740">
                  <c:v>2046.172</c:v>
                </c:pt>
                <c:pt idx="4741">
                  <c:v>2047.1869999999999</c:v>
                </c:pt>
                <c:pt idx="4742">
                  <c:v>2042.7339999999999</c:v>
                </c:pt>
                <c:pt idx="4743">
                  <c:v>2045.7809999999999</c:v>
                </c:pt>
                <c:pt idx="4744">
                  <c:v>2043.5940000000001</c:v>
                </c:pt>
                <c:pt idx="4745">
                  <c:v>2043.203</c:v>
                </c:pt>
                <c:pt idx="4746">
                  <c:v>2044.7660000000001</c:v>
                </c:pt>
                <c:pt idx="4747">
                  <c:v>2043.203</c:v>
                </c:pt>
                <c:pt idx="4748">
                  <c:v>2042.7339999999999</c:v>
                </c:pt>
                <c:pt idx="4749">
                  <c:v>2039.375</c:v>
                </c:pt>
                <c:pt idx="4750">
                  <c:v>2038.75</c:v>
                </c:pt>
                <c:pt idx="4751">
                  <c:v>2042.578</c:v>
                </c:pt>
                <c:pt idx="4752">
                  <c:v>2038.75</c:v>
                </c:pt>
                <c:pt idx="4753">
                  <c:v>2040</c:v>
                </c:pt>
                <c:pt idx="4754">
                  <c:v>2040</c:v>
                </c:pt>
                <c:pt idx="4755">
                  <c:v>2035.547</c:v>
                </c:pt>
                <c:pt idx="4756">
                  <c:v>2035.1559999999999</c:v>
                </c:pt>
                <c:pt idx="4757">
                  <c:v>2034.375</c:v>
                </c:pt>
                <c:pt idx="4758">
                  <c:v>2032.9690000000001</c:v>
                </c:pt>
                <c:pt idx="4759">
                  <c:v>2032.1869999999999</c:v>
                </c:pt>
                <c:pt idx="4760">
                  <c:v>2031.797</c:v>
                </c:pt>
                <c:pt idx="4761">
                  <c:v>2030</c:v>
                </c:pt>
                <c:pt idx="4762">
                  <c:v>2027.578</c:v>
                </c:pt>
                <c:pt idx="4763">
                  <c:v>2030.547</c:v>
                </c:pt>
                <c:pt idx="4764">
                  <c:v>2028.5940000000001</c:v>
                </c:pt>
                <c:pt idx="4765">
                  <c:v>2031.172</c:v>
                </c:pt>
                <c:pt idx="4766">
                  <c:v>2027.9690000000001</c:v>
                </c:pt>
                <c:pt idx="4767">
                  <c:v>2027.578</c:v>
                </c:pt>
                <c:pt idx="4768">
                  <c:v>2026.172</c:v>
                </c:pt>
                <c:pt idx="4769">
                  <c:v>2027.1869999999999</c:v>
                </c:pt>
                <c:pt idx="4770">
                  <c:v>2024.1410000000001</c:v>
                </c:pt>
                <c:pt idx="4771">
                  <c:v>2023.75</c:v>
                </c:pt>
                <c:pt idx="4772">
                  <c:v>2022.9690000000001</c:v>
                </c:pt>
                <c:pt idx="4773">
                  <c:v>2021.797</c:v>
                </c:pt>
                <c:pt idx="4774">
                  <c:v>2020.1559999999999</c:v>
                </c:pt>
                <c:pt idx="4775">
                  <c:v>2018.9839999999999</c:v>
                </c:pt>
                <c:pt idx="4776">
                  <c:v>2017.1869999999999</c:v>
                </c:pt>
                <c:pt idx="4777">
                  <c:v>2015.547</c:v>
                </c:pt>
                <c:pt idx="4778">
                  <c:v>2017.7339999999999</c:v>
                </c:pt>
                <c:pt idx="4779">
                  <c:v>2016.797</c:v>
                </c:pt>
                <c:pt idx="4780">
                  <c:v>2012.9690000000001</c:v>
                </c:pt>
                <c:pt idx="4781">
                  <c:v>2013.203</c:v>
                </c:pt>
                <c:pt idx="4782">
                  <c:v>2008.9839999999999</c:v>
                </c:pt>
                <c:pt idx="4783">
                  <c:v>2008.9839999999999</c:v>
                </c:pt>
                <c:pt idx="4784">
                  <c:v>2008.5940000000001</c:v>
                </c:pt>
                <c:pt idx="4785">
                  <c:v>2005.7809999999999</c:v>
                </c:pt>
                <c:pt idx="4786">
                  <c:v>2005.547</c:v>
                </c:pt>
                <c:pt idx="4787">
                  <c:v>2003.3589999999999</c:v>
                </c:pt>
                <c:pt idx="4788">
                  <c:v>2005.7809999999999</c:v>
                </c:pt>
                <c:pt idx="4789">
                  <c:v>2003.5940000000001</c:v>
                </c:pt>
                <c:pt idx="4790">
                  <c:v>2001.4059999999999</c:v>
                </c:pt>
                <c:pt idx="4791">
                  <c:v>2000</c:v>
                </c:pt>
                <c:pt idx="4792">
                  <c:v>2000</c:v>
                </c:pt>
                <c:pt idx="4793">
                  <c:v>2000</c:v>
                </c:pt>
                <c:pt idx="4794">
                  <c:v>1997.7339999999999</c:v>
                </c:pt>
                <c:pt idx="4795">
                  <c:v>1997.9690000000001</c:v>
                </c:pt>
                <c:pt idx="4796">
                  <c:v>1998.75</c:v>
                </c:pt>
                <c:pt idx="4797">
                  <c:v>1997.1869999999999</c:v>
                </c:pt>
                <c:pt idx="4798">
                  <c:v>1996.172</c:v>
                </c:pt>
                <c:pt idx="4799">
                  <c:v>1991.4059999999999</c:v>
                </c:pt>
                <c:pt idx="4800">
                  <c:v>1994.1410000000001</c:v>
                </c:pt>
                <c:pt idx="4801">
                  <c:v>1993.3589999999999</c:v>
                </c:pt>
                <c:pt idx="4802">
                  <c:v>1990.547</c:v>
                </c:pt>
                <c:pt idx="4803">
                  <c:v>1989.5309999999999</c:v>
                </c:pt>
                <c:pt idx="4804">
                  <c:v>1990.7809999999999</c:v>
                </c:pt>
                <c:pt idx="4805">
                  <c:v>1987.3440000000001</c:v>
                </c:pt>
                <c:pt idx="4806">
                  <c:v>1987.1869999999999</c:v>
                </c:pt>
                <c:pt idx="4807">
                  <c:v>1985.3910000000001</c:v>
                </c:pt>
                <c:pt idx="4808">
                  <c:v>1985.9369999999999</c:v>
                </c:pt>
                <c:pt idx="4809">
                  <c:v>1985.7809999999999</c:v>
                </c:pt>
                <c:pt idx="4810">
                  <c:v>1981.4059999999999</c:v>
                </c:pt>
                <c:pt idx="4811">
                  <c:v>1983.3589999999999</c:v>
                </c:pt>
                <c:pt idx="4812">
                  <c:v>1983.5940000000001</c:v>
                </c:pt>
                <c:pt idx="4813">
                  <c:v>1982.578</c:v>
                </c:pt>
                <c:pt idx="4814">
                  <c:v>1981.5619999999999</c:v>
                </c:pt>
                <c:pt idx="4815">
                  <c:v>1980.7809999999999</c:v>
                </c:pt>
                <c:pt idx="4816">
                  <c:v>1978.75</c:v>
                </c:pt>
                <c:pt idx="4817">
                  <c:v>1977.1869999999999</c:v>
                </c:pt>
                <c:pt idx="4818">
                  <c:v>1977.7339999999999</c:v>
                </c:pt>
                <c:pt idx="4819">
                  <c:v>1979.5309999999999</c:v>
                </c:pt>
                <c:pt idx="4820">
                  <c:v>1980</c:v>
                </c:pt>
                <c:pt idx="4821">
                  <c:v>1979.7660000000001</c:v>
                </c:pt>
                <c:pt idx="4822">
                  <c:v>1980.9369999999999</c:v>
                </c:pt>
                <c:pt idx="4823">
                  <c:v>1980.1559999999999</c:v>
                </c:pt>
                <c:pt idx="4824">
                  <c:v>1975.3910000000001</c:v>
                </c:pt>
                <c:pt idx="4825">
                  <c:v>1975.1559999999999</c:v>
                </c:pt>
                <c:pt idx="4826">
                  <c:v>1973.203</c:v>
                </c:pt>
                <c:pt idx="4827">
                  <c:v>1977.1869999999999</c:v>
                </c:pt>
                <c:pt idx="4828">
                  <c:v>1976.797</c:v>
                </c:pt>
                <c:pt idx="4829">
                  <c:v>1975</c:v>
                </c:pt>
                <c:pt idx="4830">
                  <c:v>1974.5309999999999</c:v>
                </c:pt>
                <c:pt idx="4831">
                  <c:v>1974.1410000000001</c:v>
                </c:pt>
                <c:pt idx="4832">
                  <c:v>1975.547</c:v>
                </c:pt>
                <c:pt idx="4833">
                  <c:v>1976.953</c:v>
                </c:pt>
                <c:pt idx="4834">
                  <c:v>1978.9839999999999</c:v>
                </c:pt>
                <c:pt idx="4835">
                  <c:v>1980.7809999999999</c:v>
                </c:pt>
                <c:pt idx="4836">
                  <c:v>1979.5309999999999</c:v>
                </c:pt>
                <c:pt idx="4837">
                  <c:v>1980.9369999999999</c:v>
                </c:pt>
                <c:pt idx="4838">
                  <c:v>1982.1869999999999</c:v>
                </c:pt>
                <c:pt idx="4839">
                  <c:v>1986.172</c:v>
                </c:pt>
                <c:pt idx="4840">
                  <c:v>1985.9369999999999</c:v>
                </c:pt>
                <c:pt idx="4841">
                  <c:v>1985.547</c:v>
                </c:pt>
                <c:pt idx="4842">
                  <c:v>1985.7809999999999</c:v>
                </c:pt>
                <c:pt idx="4843">
                  <c:v>1985.1559999999999</c:v>
                </c:pt>
                <c:pt idx="4844">
                  <c:v>1987.3440000000001</c:v>
                </c:pt>
                <c:pt idx="4845">
                  <c:v>1985.9369999999999</c:v>
                </c:pt>
                <c:pt idx="4846">
                  <c:v>1985.7809999999999</c:v>
                </c:pt>
                <c:pt idx="4847">
                  <c:v>1987.1869999999999</c:v>
                </c:pt>
                <c:pt idx="4848">
                  <c:v>1987.9690000000001</c:v>
                </c:pt>
                <c:pt idx="4849">
                  <c:v>1988.3589999999999</c:v>
                </c:pt>
                <c:pt idx="4850">
                  <c:v>1989.7660000000001</c:v>
                </c:pt>
                <c:pt idx="4851">
                  <c:v>1988.3589999999999</c:v>
                </c:pt>
                <c:pt idx="4852">
                  <c:v>1991.4059999999999</c:v>
                </c:pt>
                <c:pt idx="4853">
                  <c:v>1991.4059999999999</c:v>
                </c:pt>
                <c:pt idx="4854">
                  <c:v>1994.375</c:v>
                </c:pt>
                <c:pt idx="4855">
                  <c:v>1993.5940000000001</c:v>
                </c:pt>
                <c:pt idx="4856">
                  <c:v>1997.9690000000001</c:v>
                </c:pt>
                <c:pt idx="4857">
                  <c:v>1997.3440000000001</c:v>
                </c:pt>
                <c:pt idx="4858">
                  <c:v>1999.375</c:v>
                </c:pt>
                <c:pt idx="4859">
                  <c:v>2001.953</c:v>
                </c:pt>
                <c:pt idx="4860">
                  <c:v>2001.797</c:v>
                </c:pt>
                <c:pt idx="4861">
                  <c:v>2006.797</c:v>
                </c:pt>
                <c:pt idx="4862">
                  <c:v>2005.9369999999999</c:v>
                </c:pt>
                <c:pt idx="4863">
                  <c:v>2005.7809999999999</c:v>
                </c:pt>
                <c:pt idx="4864">
                  <c:v>2010.9369999999999</c:v>
                </c:pt>
                <c:pt idx="4865">
                  <c:v>2012.1869999999999</c:v>
                </c:pt>
                <c:pt idx="4866">
                  <c:v>2012.3440000000001</c:v>
                </c:pt>
                <c:pt idx="4867">
                  <c:v>2016.953</c:v>
                </c:pt>
                <c:pt idx="4868">
                  <c:v>2015</c:v>
                </c:pt>
                <c:pt idx="4869">
                  <c:v>2018.3589999999999</c:v>
                </c:pt>
                <c:pt idx="4870">
                  <c:v>2021.172</c:v>
                </c:pt>
                <c:pt idx="4871">
                  <c:v>2021.797</c:v>
                </c:pt>
                <c:pt idx="4872">
                  <c:v>2021.172</c:v>
                </c:pt>
                <c:pt idx="4873">
                  <c:v>2021.953</c:v>
                </c:pt>
                <c:pt idx="4874">
                  <c:v>2025.547</c:v>
                </c:pt>
                <c:pt idx="4875">
                  <c:v>2027.3440000000001</c:v>
                </c:pt>
                <c:pt idx="4876">
                  <c:v>2028.75</c:v>
                </c:pt>
                <c:pt idx="4877">
                  <c:v>2030.3910000000001</c:v>
                </c:pt>
                <c:pt idx="4878">
                  <c:v>2031.797</c:v>
                </c:pt>
                <c:pt idx="4879">
                  <c:v>2031.172</c:v>
                </c:pt>
                <c:pt idx="4880">
                  <c:v>2034.1410000000001</c:v>
                </c:pt>
                <c:pt idx="4881">
                  <c:v>2039.375</c:v>
                </c:pt>
                <c:pt idx="4882">
                  <c:v>2038.9839999999999</c:v>
                </c:pt>
                <c:pt idx="4883">
                  <c:v>2041.5619999999999</c:v>
                </c:pt>
                <c:pt idx="4884">
                  <c:v>2043.5940000000001</c:v>
                </c:pt>
                <c:pt idx="4885">
                  <c:v>2047.3440000000001</c:v>
                </c:pt>
                <c:pt idx="4886">
                  <c:v>2048.203</c:v>
                </c:pt>
                <c:pt idx="4887">
                  <c:v>2050.3910000000001</c:v>
                </c:pt>
                <c:pt idx="4888">
                  <c:v>2050.1559999999999</c:v>
                </c:pt>
                <c:pt idx="4889">
                  <c:v>2053.75</c:v>
                </c:pt>
                <c:pt idx="4890">
                  <c:v>2055</c:v>
                </c:pt>
                <c:pt idx="4891">
                  <c:v>2056.797</c:v>
                </c:pt>
                <c:pt idx="4892">
                  <c:v>2060.1559999999999</c:v>
                </c:pt>
                <c:pt idx="4893">
                  <c:v>2059.7660000000001</c:v>
                </c:pt>
                <c:pt idx="4894">
                  <c:v>2063.3589999999999</c:v>
                </c:pt>
                <c:pt idx="4895">
                  <c:v>2064.375</c:v>
                </c:pt>
                <c:pt idx="4896">
                  <c:v>2065.1559999999999</c:v>
                </c:pt>
                <c:pt idx="4897">
                  <c:v>2067.1869999999999</c:v>
                </c:pt>
                <c:pt idx="4898">
                  <c:v>2065.3910000000001</c:v>
                </c:pt>
                <c:pt idx="4899">
                  <c:v>2068.5940000000001</c:v>
                </c:pt>
                <c:pt idx="4900">
                  <c:v>2069.7660000000001</c:v>
                </c:pt>
                <c:pt idx="4901">
                  <c:v>2072.3440000000001</c:v>
                </c:pt>
                <c:pt idx="4902">
                  <c:v>2073.203</c:v>
                </c:pt>
                <c:pt idx="4903">
                  <c:v>2074.375</c:v>
                </c:pt>
                <c:pt idx="4904">
                  <c:v>2077.1869999999999</c:v>
                </c:pt>
                <c:pt idx="4905">
                  <c:v>2078.9839999999999</c:v>
                </c:pt>
                <c:pt idx="4906">
                  <c:v>2077.7339999999999</c:v>
                </c:pt>
                <c:pt idx="4907">
                  <c:v>2080.7809999999999</c:v>
                </c:pt>
                <c:pt idx="4908">
                  <c:v>2085</c:v>
                </c:pt>
                <c:pt idx="4909">
                  <c:v>2083.5940000000001</c:v>
                </c:pt>
                <c:pt idx="4910">
                  <c:v>2085.3910000000001</c:v>
                </c:pt>
                <c:pt idx="4911">
                  <c:v>2087.7339999999999</c:v>
                </c:pt>
                <c:pt idx="4912">
                  <c:v>2088.9839999999999</c:v>
                </c:pt>
                <c:pt idx="4913">
                  <c:v>2092.1869999999999</c:v>
                </c:pt>
                <c:pt idx="4914">
                  <c:v>2092.3440000000001</c:v>
                </c:pt>
                <c:pt idx="4915">
                  <c:v>2094.1410000000001</c:v>
                </c:pt>
                <c:pt idx="4916">
                  <c:v>2096.172</c:v>
                </c:pt>
                <c:pt idx="4917">
                  <c:v>2100</c:v>
                </c:pt>
                <c:pt idx="4918">
                  <c:v>2096.953</c:v>
                </c:pt>
                <c:pt idx="4919">
                  <c:v>2097.1869999999999</c:v>
                </c:pt>
                <c:pt idx="4920">
                  <c:v>2098.5940000000001</c:v>
                </c:pt>
                <c:pt idx="4921">
                  <c:v>2100.547</c:v>
                </c:pt>
                <c:pt idx="4922">
                  <c:v>2102.1869999999999</c:v>
                </c:pt>
                <c:pt idx="4923">
                  <c:v>2102.9690000000001</c:v>
                </c:pt>
                <c:pt idx="4924">
                  <c:v>2103.203</c:v>
                </c:pt>
                <c:pt idx="4925">
                  <c:v>2105</c:v>
                </c:pt>
                <c:pt idx="4926">
                  <c:v>2106.4059999999999</c:v>
                </c:pt>
                <c:pt idx="4927">
                  <c:v>2108.5940000000001</c:v>
                </c:pt>
                <c:pt idx="4928">
                  <c:v>2107.7339999999999</c:v>
                </c:pt>
                <c:pt idx="4929">
                  <c:v>2108.9839999999999</c:v>
                </c:pt>
                <c:pt idx="4930">
                  <c:v>2109.1410000000001</c:v>
                </c:pt>
                <c:pt idx="4931">
                  <c:v>2112.578</c:v>
                </c:pt>
                <c:pt idx="4932">
                  <c:v>2112.7339999999999</c:v>
                </c:pt>
                <c:pt idx="4933">
                  <c:v>2113.5940000000001</c:v>
                </c:pt>
                <c:pt idx="4934">
                  <c:v>2113.9839999999999</c:v>
                </c:pt>
                <c:pt idx="4935">
                  <c:v>2114.5309999999999</c:v>
                </c:pt>
                <c:pt idx="4936">
                  <c:v>2117.7339999999999</c:v>
                </c:pt>
                <c:pt idx="4937">
                  <c:v>2117.3440000000001</c:v>
                </c:pt>
                <c:pt idx="4938">
                  <c:v>2120.1559999999999</c:v>
                </c:pt>
                <c:pt idx="4939">
                  <c:v>2119.5309999999999</c:v>
                </c:pt>
                <c:pt idx="4940">
                  <c:v>2120.1559999999999</c:v>
                </c:pt>
                <c:pt idx="4941">
                  <c:v>2123.203</c:v>
                </c:pt>
                <c:pt idx="4942">
                  <c:v>2122.3440000000001</c:v>
                </c:pt>
                <c:pt idx="4943">
                  <c:v>2120.7809999999999</c:v>
                </c:pt>
                <c:pt idx="4944">
                  <c:v>2122.1869999999999</c:v>
                </c:pt>
                <c:pt idx="4945">
                  <c:v>2126.4059999999999</c:v>
                </c:pt>
                <c:pt idx="4946">
                  <c:v>2123.75</c:v>
                </c:pt>
                <c:pt idx="4947">
                  <c:v>2126.5619999999999</c:v>
                </c:pt>
                <c:pt idx="4948">
                  <c:v>2126.953</c:v>
                </c:pt>
                <c:pt idx="4949">
                  <c:v>2129.5309999999999</c:v>
                </c:pt>
                <c:pt idx="4950">
                  <c:v>2128.9839999999999</c:v>
                </c:pt>
                <c:pt idx="4951">
                  <c:v>2127.9690000000001</c:v>
                </c:pt>
                <c:pt idx="4952">
                  <c:v>2129.5309999999999</c:v>
                </c:pt>
                <c:pt idx="4953">
                  <c:v>2132.578</c:v>
                </c:pt>
                <c:pt idx="4954">
                  <c:v>2132.578</c:v>
                </c:pt>
                <c:pt idx="4955">
                  <c:v>2132.7339999999999</c:v>
                </c:pt>
                <c:pt idx="4956">
                  <c:v>2131.797</c:v>
                </c:pt>
                <c:pt idx="4957">
                  <c:v>2135.3910000000001</c:v>
                </c:pt>
                <c:pt idx="4958">
                  <c:v>2137.7339999999999</c:v>
                </c:pt>
                <c:pt idx="4959">
                  <c:v>2136.953</c:v>
                </c:pt>
                <c:pt idx="4960">
                  <c:v>2138.203</c:v>
                </c:pt>
                <c:pt idx="4961">
                  <c:v>2132.9690000000001</c:v>
                </c:pt>
                <c:pt idx="4962">
                  <c:v>2105.7809999999999</c:v>
                </c:pt>
                <c:pt idx="4963">
                  <c:v>2115.7809999999999</c:v>
                </c:pt>
                <c:pt idx="4964">
                  <c:v>2132.1869999999999</c:v>
                </c:pt>
                <c:pt idx="4965">
                  <c:v>2115.3910000000001</c:v>
                </c:pt>
                <c:pt idx="4966">
                  <c:v>2118.5940000000001</c:v>
                </c:pt>
                <c:pt idx="4967">
                  <c:v>2132.1869999999999</c:v>
                </c:pt>
                <c:pt idx="4968">
                  <c:v>2134.1410000000001</c:v>
                </c:pt>
                <c:pt idx="4969">
                  <c:v>2143.3589999999999</c:v>
                </c:pt>
                <c:pt idx="4970">
                  <c:v>2141.172</c:v>
                </c:pt>
                <c:pt idx="4971">
                  <c:v>2140.3910000000001</c:v>
                </c:pt>
                <c:pt idx="4972">
                  <c:v>2143.203</c:v>
                </c:pt>
                <c:pt idx="4973">
                  <c:v>2141.5619999999999</c:v>
                </c:pt>
                <c:pt idx="4974">
                  <c:v>2149.1410000000001</c:v>
                </c:pt>
                <c:pt idx="4975">
                  <c:v>2143.9839999999999</c:v>
                </c:pt>
                <c:pt idx="4976">
                  <c:v>2131.4059999999999</c:v>
                </c:pt>
                <c:pt idx="4977">
                  <c:v>2131.172</c:v>
                </c:pt>
                <c:pt idx="4978">
                  <c:v>2130.1559999999999</c:v>
                </c:pt>
                <c:pt idx="4979">
                  <c:v>2129.375</c:v>
                </c:pt>
                <c:pt idx="4980">
                  <c:v>2133.203</c:v>
                </c:pt>
                <c:pt idx="4981">
                  <c:v>2130.1559999999999</c:v>
                </c:pt>
                <c:pt idx="4982">
                  <c:v>2128.3589999999999</c:v>
                </c:pt>
                <c:pt idx="4983">
                  <c:v>2130.9369999999999</c:v>
                </c:pt>
                <c:pt idx="4984">
                  <c:v>2131.172</c:v>
                </c:pt>
                <c:pt idx="4985">
                  <c:v>2130.9369999999999</c:v>
                </c:pt>
                <c:pt idx="4986">
                  <c:v>2132.1869999999999</c:v>
                </c:pt>
                <c:pt idx="4987">
                  <c:v>2129.375</c:v>
                </c:pt>
                <c:pt idx="4988">
                  <c:v>2129.7660000000001</c:v>
                </c:pt>
                <c:pt idx="4989">
                  <c:v>2128.203</c:v>
                </c:pt>
                <c:pt idx="4990">
                  <c:v>2126.953</c:v>
                </c:pt>
                <c:pt idx="4991">
                  <c:v>2128.5940000000001</c:v>
                </c:pt>
                <c:pt idx="4992">
                  <c:v>2123.3589999999999</c:v>
                </c:pt>
                <c:pt idx="4993">
                  <c:v>2124.375</c:v>
                </c:pt>
                <c:pt idx="4994">
                  <c:v>2122.3440000000001</c:v>
                </c:pt>
                <c:pt idx="4995">
                  <c:v>2122.578</c:v>
                </c:pt>
                <c:pt idx="4996">
                  <c:v>2121.4059999999999</c:v>
                </c:pt>
                <c:pt idx="4997">
                  <c:v>2120.3910000000001</c:v>
                </c:pt>
                <c:pt idx="4998">
                  <c:v>2120.1559999999999</c:v>
                </c:pt>
                <c:pt idx="4999">
                  <c:v>2120.9369999999999</c:v>
                </c:pt>
                <c:pt idx="5000">
                  <c:v>2118.75</c:v>
                </c:pt>
                <c:pt idx="5001">
                  <c:v>2120.9369999999999</c:v>
                </c:pt>
                <c:pt idx="5002">
                  <c:v>2117.3440000000001</c:v>
                </c:pt>
                <c:pt idx="5003">
                  <c:v>2116.5619999999999</c:v>
                </c:pt>
                <c:pt idx="5004">
                  <c:v>2113.5940000000001</c:v>
                </c:pt>
                <c:pt idx="5005">
                  <c:v>2115.547</c:v>
                </c:pt>
                <c:pt idx="5006">
                  <c:v>2111.797</c:v>
                </c:pt>
                <c:pt idx="5007">
                  <c:v>2112.578</c:v>
                </c:pt>
                <c:pt idx="5008">
                  <c:v>2113.5940000000001</c:v>
                </c:pt>
                <c:pt idx="5009">
                  <c:v>2110.7809999999999</c:v>
                </c:pt>
                <c:pt idx="5010">
                  <c:v>2110.3910000000001</c:v>
                </c:pt>
                <c:pt idx="5011">
                  <c:v>2110</c:v>
                </c:pt>
                <c:pt idx="5012">
                  <c:v>2105.9369999999999</c:v>
                </c:pt>
                <c:pt idx="5013">
                  <c:v>2106.4059999999999</c:v>
                </c:pt>
                <c:pt idx="5014">
                  <c:v>2104.1410000000001</c:v>
                </c:pt>
                <c:pt idx="5015">
                  <c:v>2103.5940000000001</c:v>
                </c:pt>
                <c:pt idx="5016">
                  <c:v>2102.1869999999999</c:v>
                </c:pt>
                <c:pt idx="5017">
                  <c:v>2098.9839999999999</c:v>
                </c:pt>
                <c:pt idx="5018">
                  <c:v>2097.7339999999999</c:v>
                </c:pt>
                <c:pt idx="5019">
                  <c:v>2097.1869999999999</c:v>
                </c:pt>
                <c:pt idx="5020">
                  <c:v>2094.375</c:v>
                </c:pt>
                <c:pt idx="5021">
                  <c:v>2095.9369999999999</c:v>
                </c:pt>
                <c:pt idx="5022">
                  <c:v>2095.3910000000001</c:v>
                </c:pt>
                <c:pt idx="5023">
                  <c:v>2091.5619999999999</c:v>
                </c:pt>
                <c:pt idx="5024">
                  <c:v>2092.578</c:v>
                </c:pt>
                <c:pt idx="5025">
                  <c:v>2088.9839999999999</c:v>
                </c:pt>
                <c:pt idx="5026">
                  <c:v>2087.578</c:v>
                </c:pt>
                <c:pt idx="5027">
                  <c:v>2087.3440000000001</c:v>
                </c:pt>
                <c:pt idx="5028">
                  <c:v>2086.953</c:v>
                </c:pt>
                <c:pt idx="5029">
                  <c:v>2084.375</c:v>
                </c:pt>
                <c:pt idx="5030">
                  <c:v>2085.9369999999999</c:v>
                </c:pt>
                <c:pt idx="5031">
                  <c:v>2082.7339999999999</c:v>
                </c:pt>
                <c:pt idx="5032">
                  <c:v>2081.953</c:v>
                </c:pt>
                <c:pt idx="5033">
                  <c:v>2080.3910000000001</c:v>
                </c:pt>
                <c:pt idx="5034">
                  <c:v>2078.9839999999999</c:v>
                </c:pt>
                <c:pt idx="5035">
                  <c:v>2075.1559999999999</c:v>
                </c:pt>
                <c:pt idx="5036">
                  <c:v>2074.5309999999999</c:v>
                </c:pt>
                <c:pt idx="5037">
                  <c:v>2073.3589999999999</c:v>
                </c:pt>
                <c:pt idx="5038">
                  <c:v>2071.953</c:v>
                </c:pt>
                <c:pt idx="5039">
                  <c:v>2072.578</c:v>
                </c:pt>
                <c:pt idx="5040">
                  <c:v>2070.7809999999999</c:v>
                </c:pt>
                <c:pt idx="5041">
                  <c:v>2070</c:v>
                </c:pt>
                <c:pt idx="5042">
                  <c:v>2067.3440000000001</c:v>
                </c:pt>
                <c:pt idx="5043">
                  <c:v>2067.578</c:v>
                </c:pt>
                <c:pt idx="5044">
                  <c:v>2064.5309999999999</c:v>
                </c:pt>
                <c:pt idx="5045">
                  <c:v>2065.9369999999999</c:v>
                </c:pt>
                <c:pt idx="5046">
                  <c:v>2063.3589999999999</c:v>
                </c:pt>
                <c:pt idx="5047">
                  <c:v>2061.797</c:v>
                </c:pt>
                <c:pt idx="5048">
                  <c:v>2061.953</c:v>
                </c:pt>
                <c:pt idx="5049">
                  <c:v>2060</c:v>
                </c:pt>
                <c:pt idx="5050">
                  <c:v>2058.3589999999999</c:v>
                </c:pt>
                <c:pt idx="5051">
                  <c:v>2056.953</c:v>
                </c:pt>
                <c:pt idx="5052">
                  <c:v>2055</c:v>
                </c:pt>
                <c:pt idx="5053">
                  <c:v>2055.1559999999999</c:v>
                </c:pt>
                <c:pt idx="5054">
                  <c:v>2051.172</c:v>
                </c:pt>
                <c:pt idx="5055">
                  <c:v>2050.3910000000001</c:v>
                </c:pt>
                <c:pt idx="5056">
                  <c:v>2049.375</c:v>
                </c:pt>
                <c:pt idx="5057">
                  <c:v>2048.3589999999999</c:v>
                </c:pt>
                <c:pt idx="5058">
                  <c:v>2045.7809999999999</c:v>
                </c:pt>
                <c:pt idx="5059">
                  <c:v>2046.4059999999999</c:v>
                </c:pt>
                <c:pt idx="5060">
                  <c:v>2042.9690000000001</c:v>
                </c:pt>
                <c:pt idx="5061">
                  <c:v>2042.578</c:v>
                </c:pt>
                <c:pt idx="5062">
                  <c:v>2037.9690000000001</c:v>
                </c:pt>
                <c:pt idx="5063">
                  <c:v>2039.7660000000001</c:v>
                </c:pt>
                <c:pt idx="5064">
                  <c:v>2036.953</c:v>
                </c:pt>
                <c:pt idx="5065">
                  <c:v>2035.7809999999999</c:v>
                </c:pt>
                <c:pt idx="5066">
                  <c:v>2035.1559999999999</c:v>
                </c:pt>
                <c:pt idx="5067">
                  <c:v>2037.9690000000001</c:v>
                </c:pt>
                <c:pt idx="5068">
                  <c:v>2030.547</c:v>
                </c:pt>
                <c:pt idx="5069">
                  <c:v>2029.5309999999999</c:v>
                </c:pt>
                <c:pt idx="5070">
                  <c:v>2030.3910000000001</c:v>
                </c:pt>
                <c:pt idx="5071">
                  <c:v>2028.203</c:v>
                </c:pt>
                <c:pt idx="5072">
                  <c:v>2027.578</c:v>
                </c:pt>
                <c:pt idx="5073">
                  <c:v>2025.547</c:v>
                </c:pt>
                <c:pt idx="5074">
                  <c:v>2023.203</c:v>
                </c:pt>
                <c:pt idx="5075">
                  <c:v>2024.7660000000001</c:v>
                </c:pt>
                <c:pt idx="5076">
                  <c:v>2019.1410000000001</c:v>
                </c:pt>
                <c:pt idx="5077">
                  <c:v>2017.578</c:v>
                </c:pt>
                <c:pt idx="5078">
                  <c:v>2017.3440000000001</c:v>
                </c:pt>
                <c:pt idx="5079">
                  <c:v>2015.3910000000001</c:v>
                </c:pt>
                <c:pt idx="5080">
                  <c:v>2012.9690000000001</c:v>
                </c:pt>
                <c:pt idx="5081">
                  <c:v>2013.3589999999999</c:v>
                </c:pt>
                <c:pt idx="5082">
                  <c:v>2010.1559999999999</c:v>
                </c:pt>
                <c:pt idx="5083">
                  <c:v>2009.375</c:v>
                </c:pt>
                <c:pt idx="5084">
                  <c:v>2005.9369999999999</c:v>
                </c:pt>
                <c:pt idx="5085">
                  <c:v>2003.75</c:v>
                </c:pt>
                <c:pt idx="5086">
                  <c:v>2005.3910000000001</c:v>
                </c:pt>
                <c:pt idx="5087">
                  <c:v>2004.375</c:v>
                </c:pt>
                <c:pt idx="5088">
                  <c:v>2000.9369999999999</c:v>
                </c:pt>
                <c:pt idx="5089">
                  <c:v>2003.9839999999999</c:v>
                </c:pt>
                <c:pt idx="5090">
                  <c:v>2001.4059999999999</c:v>
                </c:pt>
                <c:pt idx="5091">
                  <c:v>1996.5619999999999</c:v>
                </c:pt>
                <c:pt idx="5092">
                  <c:v>1996.5619999999999</c:v>
                </c:pt>
                <c:pt idx="5093">
                  <c:v>1993.9839999999999</c:v>
                </c:pt>
                <c:pt idx="5094">
                  <c:v>1996.172</c:v>
                </c:pt>
                <c:pt idx="5095">
                  <c:v>1994.375</c:v>
                </c:pt>
                <c:pt idx="5096">
                  <c:v>1990.547</c:v>
                </c:pt>
                <c:pt idx="5097">
                  <c:v>1990.3910000000001</c:v>
                </c:pt>
                <c:pt idx="5098">
                  <c:v>1987.7339999999999</c:v>
                </c:pt>
                <c:pt idx="5099">
                  <c:v>1988.3589999999999</c:v>
                </c:pt>
                <c:pt idx="5100">
                  <c:v>1987.7339999999999</c:v>
                </c:pt>
                <c:pt idx="5101">
                  <c:v>1982.9690000000001</c:v>
                </c:pt>
                <c:pt idx="5102">
                  <c:v>1984.5309999999999</c:v>
                </c:pt>
                <c:pt idx="5103">
                  <c:v>1984.7660000000001</c:v>
                </c:pt>
                <c:pt idx="5104">
                  <c:v>1981.797</c:v>
                </c:pt>
                <c:pt idx="5105">
                  <c:v>1980.547</c:v>
                </c:pt>
                <c:pt idx="5106">
                  <c:v>1978.3589999999999</c:v>
                </c:pt>
                <c:pt idx="5107">
                  <c:v>1977.1869999999999</c:v>
                </c:pt>
                <c:pt idx="5108">
                  <c:v>1979.375</c:v>
                </c:pt>
                <c:pt idx="5109">
                  <c:v>1975.7809999999999</c:v>
                </c:pt>
                <c:pt idx="5110">
                  <c:v>1975</c:v>
                </c:pt>
                <c:pt idx="5111">
                  <c:v>1972.1869999999999</c:v>
                </c:pt>
                <c:pt idx="5112">
                  <c:v>1972.578</c:v>
                </c:pt>
                <c:pt idx="5113">
                  <c:v>1973.75</c:v>
                </c:pt>
                <c:pt idx="5114">
                  <c:v>1970</c:v>
                </c:pt>
                <c:pt idx="5115">
                  <c:v>1971.5619999999999</c:v>
                </c:pt>
                <c:pt idx="5116">
                  <c:v>1968.75</c:v>
                </c:pt>
                <c:pt idx="5117">
                  <c:v>1968.3589999999999</c:v>
                </c:pt>
                <c:pt idx="5118">
                  <c:v>1964.1410000000001</c:v>
                </c:pt>
                <c:pt idx="5119">
                  <c:v>1968.203</c:v>
                </c:pt>
                <c:pt idx="5120">
                  <c:v>1966.172</c:v>
                </c:pt>
                <c:pt idx="5121">
                  <c:v>1967.9690000000001</c:v>
                </c:pt>
                <c:pt idx="5122">
                  <c:v>1965.3910000000001</c:v>
                </c:pt>
                <c:pt idx="5123">
                  <c:v>1967.3440000000001</c:v>
                </c:pt>
                <c:pt idx="5124">
                  <c:v>1964.5309999999999</c:v>
                </c:pt>
                <c:pt idx="5125">
                  <c:v>1964.375</c:v>
                </c:pt>
                <c:pt idx="5126">
                  <c:v>1964.1410000000001</c:v>
                </c:pt>
                <c:pt idx="5127">
                  <c:v>1964.375</c:v>
                </c:pt>
                <c:pt idx="5128">
                  <c:v>1962.7339999999999</c:v>
                </c:pt>
                <c:pt idx="5129">
                  <c:v>1963.75</c:v>
                </c:pt>
                <c:pt idx="5130">
                  <c:v>1961.953</c:v>
                </c:pt>
                <c:pt idx="5131">
                  <c:v>1961.4059999999999</c:v>
                </c:pt>
                <c:pt idx="5132">
                  <c:v>1960.3910000000001</c:v>
                </c:pt>
                <c:pt idx="5133">
                  <c:v>1962.7339999999999</c:v>
                </c:pt>
                <c:pt idx="5134">
                  <c:v>1961.797</c:v>
                </c:pt>
                <c:pt idx="5135">
                  <c:v>1961.4059999999999</c:v>
                </c:pt>
                <c:pt idx="5136">
                  <c:v>1960.9369999999999</c:v>
                </c:pt>
                <c:pt idx="5137">
                  <c:v>1962.578</c:v>
                </c:pt>
                <c:pt idx="5138">
                  <c:v>1964.375</c:v>
                </c:pt>
                <c:pt idx="5139">
                  <c:v>1964.1410000000001</c:v>
                </c:pt>
                <c:pt idx="5140">
                  <c:v>1962.1869999999999</c:v>
                </c:pt>
                <c:pt idx="5141">
                  <c:v>1962.578</c:v>
                </c:pt>
                <c:pt idx="5142">
                  <c:v>1962.1869999999999</c:v>
                </c:pt>
                <c:pt idx="5143">
                  <c:v>1961.953</c:v>
                </c:pt>
                <c:pt idx="5144">
                  <c:v>1962.3440000000001</c:v>
                </c:pt>
                <c:pt idx="5145">
                  <c:v>1963.3589999999999</c:v>
                </c:pt>
                <c:pt idx="5146">
                  <c:v>1962.3440000000001</c:v>
                </c:pt>
                <c:pt idx="5147">
                  <c:v>1961.797</c:v>
                </c:pt>
                <c:pt idx="5148">
                  <c:v>1964.5309999999999</c:v>
                </c:pt>
                <c:pt idx="5149">
                  <c:v>1963.75</c:v>
                </c:pt>
                <c:pt idx="5150">
                  <c:v>1965</c:v>
                </c:pt>
                <c:pt idx="5151">
                  <c:v>1963.3589999999999</c:v>
                </c:pt>
                <c:pt idx="5152">
                  <c:v>1966.797</c:v>
                </c:pt>
                <c:pt idx="5153">
                  <c:v>1967.578</c:v>
                </c:pt>
                <c:pt idx="5154">
                  <c:v>1965.3910000000001</c:v>
                </c:pt>
                <c:pt idx="5155">
                  <c:v>1969.375</c:v>
                </c:pt>
                <c:pt idx="5156">
                  <c:v>1970.547</c:v>
                </c:pt>
                <c:pt idx="5157">
                  <c:v>1969.375</c:v>
                </c:pt>
                <c:pt idx="5158">
                  <c:v>1971.172</c:v>
                </c:pt>
                <c:pt idx="5159">
                  <c:v>1972.578</c:v>
                </c:pt>
                <c:pt idx="5160">
                  <c:v>1973.75</c:v>
                </c:pt>
                <c:pt idx="5161">
                  <c:v>1975.9369999999999</c:v>
                </c:pt>
                <c:pt idx="5162">
                  <c:v>1975.3910000000001</c:v>
                </c:pt>
                <c:pt idx="5163">
                  <c:v>1975.9369999999999</c:v>
                </c:pt>
                <c:pt idx="5164">
                  <c:v>1975.9369999999999</c:v>
                </c:pt>
                <c:pt idx="5165">
                  <c:v>1977.1869999999999</c:v>
                </c:pt>
                <c:pt idx="5166">
                  <c:v>1980.3910000000001</c:v>
                </c:pt>
                <c:pt idx="5167">
                  <c:v>1983.3589999999999</c:v>
                </c:pt>
                <c:pt idx="5168">
                  <c:v>1983.3589999999999</c:v>
                </c:pt>
                <c:pt idx="5169">
                  <c:v>1983.9839999999999</c:v>
                </c:pt>
                <c:pt idx="5170">
                  <c:v>1982.7339999999999</c:v>
                </c:pt>
                <c:pt idx="5171">
                  <c:v>1984.375</c:v>
                </c:pt>
                <c:pt idx="5172">
                  <c:v>1988.3589999999999</c:v>
                </c:pt>
                <c:pt idx="5173">
                  <c:v>1989.5309999999999</c:v>
                </c:pt>
                <c:pt idx="5174">
                  <c:v>1990.547</c:v>
                </c:pt>
                <c:pt idx="5175">
                  <c:v>1991.953</c:v>
                </c:pt>
                <c:pt idx="5176">
                  <c:v>1992.578</c:v>
                </c:pt>
                <c:pt idx="5177">
                  <c:v>1993.5940000000001</c:v>
                </c:pt>
                <c:pt idx="5178">
                  <c:v>1997.1869999999999</c:v>
                </c:pt>
                <c:pt idx="5179">
                  <c:v>1995.547</c:v>
                </c:pt>
                <c:pt idx="5180">
                  <c:v>1998.75</c:v>
                </c:pt>
                <c:pt idx="5181">
                  <c:v>2002.578</c:v>
                </c:pt>
                <c:pt idx="5182">
                  <c:v>2003.75</c:v>
                </c:pt>
                <c:pt idx="5183">
                  <c:v>2005.547</c:v>
                </c:pt>
                <c:pt idx="5184">
                  <c:v>2010</c:v>
                </c:pt>
                <c:pt idx="5185">
                  <c:v>2010.7809999999999</c:v>
                </c:pt>
                <c:pt idx="5186">
                  <c:v>2010.547</c:v>
                </c:pt>
                <c:pt idx="5187">
                  <c:v>2012.9690000000001</c:v>
                </c:pt>
                <c:pt idx="5188">
                  <c:v>2013.203</c:v>
                </c:pt>
                <c:pt idx="5189">
                  <c:v>2018.3589999999999</c:v>
                </c:pt>
                <c:pt idx="5190">
                  <c:v>2017.7339999999999</c:v>
                </c:pt>
                <c:pt idx="5191">
                  <c:v>2022.1869999999999</c:v>
                </c:pt>
                <c:pt idx="5192">
                  <c:v>2021.797</c:v>
                </c:pt>
                <c:pt idx="5193">
                  <c:v>2021.953</c:v>
                </c:pt>
                <c:pt idx="5194">
                  <c:v>2026.797</c:v>
                </c:pt>
                <c:pt idx="5195">
                  <c:v>2026.797</c:v>
                </c:pt>
                <c:pt idx="5196">
                  <c:v>2028.5940000000001</c:v>
                </c:pt>
                <c:pt idx="5197">
                  <c:v>2031.797</c:v>
                </c:pt>
                <c:pt idx="5198">
                  <c:v>2032.1869999999999</c:v>
                </c:pt>
                <c:pt idx="5199">
                  <c:v>2034.5309999999999</c:v>
                </c:pt>
                <c:pt idx="5200">
                  <c:v>2035.3910000000001</c:v>
                </c:pt>
                <c:pt idx="5201">
                  <c:v>2038.3589999999999</c:v>
                </c:pt>
                <c:pt idx="5202">
                  <c:v>2038.75</c:v>
                </c:pt>
                <c:pt idx="5203">
                  <c:v>2037.9690000000001</c:v>
                </c:pt>
                <c:pt idx="5204">
                  <c:v>2040.3910000000001</c:v>
                </c:pt>
                <c:pt idx="5205">
                  <c:v>2043.5940000000001</c:v>
                </c:pt>
                <c:pt idx="5206">
                  <c:v>2047.9690000000001</c:v>
                </c:pt>
                <c:pt idx="5207">
                  <c:v>2048.203</c:v>
                </c:pt>
                <c:pt idx="5208">
                  <c:v>2050.3910000000001</c:v>
                </c:pt>
                <c:pt idx="5209">
                  <c:v>2052.578</c:v>
                </c:pt>
                <c:pt idx="5210">
                  <c:v>2053.203</c:v>
                </c:pt>
                <c:pt idx="5211">
                  <c:v>2055.9369999999999</c:v>
                </c:pt>
                <c:pt idx="5212">
                  <c:v>2057.3440000000001</c:v>
                </c:pt>
                <c:pt idx="5213">
                  <c:v>2059.375</c:v>
                </c:pt>
                <c:pt idx="5214">
                  <c:v>2061.953</c:v>
                </c:pt>
                <c:pt idx="5215">
                  <c:v>2060.7809999999999</c:v>
                </c:pt>
                <c:pt idx="5216">
                  <c:v>2063.9839999999999</c:v>
                </c:pt>
                <c:pt idx="5217">
                  <c:v>2063.9839999999999</c:v>
                </c:pt>
                <c:pt idx="5218">
                  <c:v>2065.1559999999999</c:v>
                </c:pt>
                <c:pt idx="5219">
                  <c:v>2068.203</c:v>
                </c:pt>
                <c:pt idx="5220">
                  <c:v>2068.203</c:v>
                </c:pt>
                <c:pt idx="5221">
                  <c:v>2071.797</c:v>
                </c:pt>
                <c:pt idx="5222">
                  <c:v>2074.1410000000001</c:v>
                </c:pt>
                <c:pt idx="5223">
                  <c:v>2074.375</c:v>
                </c:pt>
                <c:pt idx="5224">
                  <c:v>2074.375</c:v>
                </c:pt>
                <c:pt idx="5225">
                  <c:v>2074.5309999999999</c:v>
                </c:pt>
                <c:pt idx="5226">
                  <c:v>2078.75</c:v>
                </c:pt>
                <c:pt idx="5227">
                  <c:v>2080.3910000000001</c:v>
                </c:pt>
                <c:pt idx="5228">
                  <c:v>2082.7339999999999</c:v>
                </c:pt>
                <c:pt idx="5229">
                  <c:v>2082.7339999999999</c:v>
                </c:pt>
                <c:pt idx="5230">
                  <c:v>2083.5940000000001</c:v>
                </c:pt>
                <c:pt idx="5231">
                  <c:v>2085.3910000000001</c:v>
                </c:pt>
                <c:pt idx="5232">
                  <c:v>2085.9369999999999</c:v>
                </c:pt>
                <c:pt idx="5233">
                  <c:v>2087.1869999999999</c:v>
                </c:pt>
                <c:pt idx="5234">
                  <c:v>2086.172</c:v>
                </c:pt>
                <c:pt idx="5235">
                  <c:v>2091.4059999999999</c:v>
                </c:pt>
                <c:pt idx="5236">
                  <c:v>2090.9369999999999</c:v>
                </c:pt>
                <c:pt idx="5237">
                  <c:v>2094.1410000000001</c:v>
                </c:pt>
                <c:pt idx="5238">
                  <c:v>2093.75</c:v>
                </c:pt>
                <c:pt idx="5239">
                  <c:v>2095.7809999999999</c:v>
                </c:pt>
                <c:pt idx="5240">
                  <c:v>2095.9369999999999</c:v>
                </c:pt>
                <c:pt idx="5241">
                  <c:v>2099.1410000000001</c:v>
                </c:pt>
                <c:pt idx="5242">
                  <c:v>2098.203</c:v>
                </c:pt>
                <c:pt idx="5243">
                  <c:v>2100.1559999999999</c:v>
                </c:pt>
                <c:pt idx="5244">
                  <c:v>2100.1559999999999</c:v>
                </c:pt>
                <c:pt idx="5245">
                  <c:v>2102.3440000000001</c:v>
                </c:pt>
                <c:pt idx="5246">
                  <c:v>2103.9839999999999</c:v>
                </c:pt>
                <c:pt idx="5247">
                  <c:v>2105.9369999999999</c:v>
                </c:pt>
                <c:pt idx="5248">
                  <c:v>2105.547</c:v>
                </c:pt>
                <c:pt idx="5249">
                  <c:v>2109.5309999999999</c:v>
                </c:pt>
                <c:pt idx="5250">
                  <c:v>2110.547</c:v>
                </c:pt>
                <c:pt idx="5251">
                  <c:v>2112.7339999999999</c:v>
                </c:pt>
                <c:pt idx="5252">
                  <c:v>2113.3589999999999</c:v>
                </c:pt>
                <c:pt idx="5253">
                  <c:v>2116.4059999999999</c:v>
                </c:pt>
                <c:pt idx="5254">
                  <c:v>2117.1869999999999</c:v>
                </c:pt>
                <c:pt idx="5255">
                  <c:v>2118.5940000000001</c:v>
                </c:pt>
                <c:pt idx="5256">
                  <c:v>2118.75</c:v>
                </c:pt>
                <c:pt idx="5257">
                  <c:v>2120.3910000000001</c:v>
                </c:pt>
                <c:pt idx="5258">
                  <c:v>2121.4059999999999</c:v>
                </c:pt>
                <c:pt idx="5259">
                  <c:v>2123.75</c:v>
                </c:pt>
                <c:pt idx="5260">
                  <c:v>2124.5309999999999</c:v>
                </c:pt>
                <c:pt idx="5261">
                  <c:v>2123.3589999999999</c:v>
                </c:pt>
                <c:pt idx="5262">
                  <c:v>2125.547</c:v>
                </c:pt>
                <c:pt idx="5263">
                  <c:v>2125.9369999999999</c:v>
                </c:pt>
                <c:pt idx="5264">
                  <c:v>2128.75</c:v>
                </c:pt>
                <c:pt idx="5265">
                  <c:v>2129.375</c:v>
                </c:pt>
                <c:pt idx="5266">
                  <c:v>2127.3440000000001</c:v>
                </c:pt>
                <c:pt idx="5267">
                  <c:v>2131.4059999999999</c:v>
                </c:pt>
                <c:pt idx="5268">
                  <c:v>2130.547</c:v>
                </c:pt>
                <c:pt idx="5269">
                  <c:v>2134.375</c:v>
                </c:pt>
                <c:pt idx="5270">
                  <c:v>2134.5309999999999</c:v>
                </c:pt>
                <c:pt idx="5271">
                  <c:v>2135.7809999999999</c:v>
                </c:pt>
                <c:pt idx="5272">
                  <c:v>2136.172</c:v>
                </c:pt>
                <c:pt idx="5273">
                  <c:v>2135.3910000000001</c:v>
                </c:pt>
                <c:pt idx="5274">
                  <c:v>2104.7660000000001</c:v>
                </c:pt>
                <c:pt idx="5275">
                  <c:v>2111.953</c:v>
                </c:pt>
                <c:pt idx="5276">
                  <c:v>2140.3910000000001</c:v>
                </c:pt>
                <c:pt idx="5277">
                  <c:v>2120.547</c:v>
                </c:pt>
                <c:pt idx="5278">
                  <c:v>2117.578</c:v>
                </c:pt>
                <c:pt idx="5279">
                  <c:v>2137.7339999999999</c:v>
                </c:pt>
                <c:pt idx="5280">
                  <c:v>2135.7809999999999</c:v>
                </c:pt>
                <c:pt idx="5281">
                  <c:v>2147.7339999999999</c:v>
                </c:pt>
                <c:pt idx="5282">
                  <c:v>2154.1410000000001</c:v>
                </c:pt>
                <c:pt idx="5283">
                  <c:v>2141.797</c:v>
                </c:pt>
                <c:pt idx="5284">
                  <c:v>2145.3910000000001</c:v>
                </c:pt>
                <c:pt idx="5285">
                  <c:v>2147.1869999999999</c:v>
                </c:pt>
                <c:pt idx="5286">
                  <c:v>2149.5309999999999</c:v>
                </c:pt>
                <c:pt idx="5287">
                  <c:v>2155.7809999999999</c:v>
                </c:pt>
                <c:pt idx="5288">
                  <c:v>2141.953</c:v>
                </c:pt>
                <c:pt idx="5289">
                  <c:v>2137.578</c:v>
                </c:pt>
                <c:pt idx="5290">
                  <c:v>2137.3440000000001</c:v>
                </c:pt>
                <c:pt idx="5291">
                  <c:v>2135.7809999999999</c:v>
                </c:pt>
                <c:pt idx="5292">
                  <c:v>2137.578</c:v>
                </c:pt>
                <c:pt idx="5293">
                  <c:v>2140.1559999999999</c:v>
                </c:pt>
                <c:pt idx="5294">
                  <c:v>2136.797</c:v>
                </c:pt>
                <c:pt idx="5295">
                  <c:v>2140.7809999999999</c:v>
                </c:pt>
                <c:pt idx="5296">
                  <c:v>2139.7660000000001</c:v>
                </c:pt>
                <c:pt idx="5297">
                  <c:v>2141.172</c:v>
                </c:pt>
                <c:pt idx="5298">
                  <c:v>2144.5309999999999</c:v>
                </c:pt>
                <c:pt idx="5299">
                  <c:v>2140.7809999999999</c:v>
                </c:pt>
                <c:pt idx="5300">
                  <c:v>2140.9369999999999</c:v>
                </c:pt>
                <c:pt idx="5301">
                  <c:v>2142.578</c:v>
                </c:pt>
                <c:pt idx="5302">
                  <c:v>2142.1869999999999</c:v>
                </c:pt>
                <c:pt idx="5303">
                  <c:v>2140.7809999999999</c:v>
                </c:pt>
                <c:pt idx="5304">
                  <c:v>2141.953</c:v>
                </c:pt>
                <c:pt idx="5305">
                  <c:v>2141.5619999999999</c:v>
                </c:pt>
                <c:pt idx="5306">
                  <c:v>2141.5619999999999</c:v>
                </c:pt>
                <c:pt idx="5307">
                  <c:v>2142.3440000000001</c:v>
                </c:pt>
                <c:pt idx="5308">
                  <c:v>2140.1559999999999</c:v>
                </c:pt>
                <c:pt idx="5309">
                  <c:v>2141.5619999999999</c:v>
                </c:pt>
                <c:pt idx="5310">
                  <c:v>2140.7809999999999</c:v>
                </c:pt>
                <c:pt idx="5311">
                  <c:v>2138.203</c:v>
                </c:pt>
                <c:pt idx="5312">
                  <c:v>2139.375</c:v>
                </c:pt>
                <c:pt idx="5313">
                  <c:v>2138.5940000000001</c:v>
                </c:pt>
                <c:pt idx="5314">
                  <c:v>2137.3440000000001</c:v>
                </c:pt>
                <c:pt idx="5315">
                  <c:v>2136.797</c:v>
                </c:pt>
                <c:pt idx="5316">
                  <c:v>2136.172</c:v>
                </c:pt>
                <c:pt idx="5317">
                  <c:v>2136.953</c:v>
                </c:pt>
                <c:pt idx="5318">
                  <c:v>2135.9369999999999</c:v>
                </c:pt>
                <c:pt idx="5319">
                  <c:v>2132.7339999999999</c:v>
                </c:pt>
                <c:pt idx="5320">
                  <c:v>2134.7660000000001</c:v>
                </c:pt>
                <c:pt idx="5321">
                  <c:v>2133.75</c:v>
                </c:pt>
                <c:pt idx="5322">
                  <c:v>2131.5619999999999</c:v>
                </c:pt>
                <c:pt idx="5323">
                  <c:v>2134.1410000000001</c:v>
                </c:pt>
                <c:pt idx="5324">
                  <c:v>2131.4059999999999</c:v>
                </c:pt>
                <c:pt idx="5325">
                  <c:v>2130.7809999999999</c:v>
                </c:pt>
                <c:pt idx="5326">
                  <c:v>2133.3589999999999</c:v>
                </c:pt>
                <c:pt idx="5327">
                  <c:v>2130.7809999999999</c:v>
                </c:pt>
                <c:pt idx="5328">
                  <c:v>2130.7809999999999</c:v>
                </c:pt>
                <c:pt idx="5329">
                  <c:v>2127.3440000000001</c:v>
                </c:pt>
                <c:pt idx="5330">
                  <c:v>2130.1559999999999</c:v>
                </c:pt>
                <c:pt idx="5331">
                  <c:v>2126.4059999999999</c:v>
                </c:pt>
                <c:pt idx="5332">
                  <c:v>2126.953</c:v>
                </c:pt>
                <c:pt idx="5333">
                  <c:v>2124.1410000000001</c:v>
                </c:pt>
                <c:pt idx="5334">
                  <c:v>2124.5309999999999</c:v>
                </c:pt>
                <c:pt idx="5335">
                  <c:v>2126.797</c:v>
                </c:pt>
                <c:pt idx="5336">
                  <c:v>2122.578</c:v>
                </c:pt>
                <c:pt idx="5337">
                  <c:v>2120.3910000000001</c:v>
                </c:pt>
                <c:pt idx="5338">
                  <c:v>2120.1559999999999</c:v>
                </c:pt>
                <c:pt idx="5339">
                  <c:v>2120.7809999999999</c:v>
                </c:pt>
                <c:pt idx="5340">
                  <c:v>2120</c:v>
                </c:pt>
                <c:pt idx="5341">
                  <c:v>2117.578</c:v>
                </c:pt>
                <c:pt idx="5342">
                  <c:v>2119.7660000000001</c:v>
                </c:pt>
                <c:pt idx="5343">
                  <c:v>2119.1410000000001</c:v>
                </c:pt>
                <c:pt idx="5344">
                  <c:v>2118.203</c:v>
                </c:pt>
                <c:pt idx="5345">
                  <c:v>2115</c:v>
                </c:pt>
                <c:pt idx="5346">
                  <c:v>2114.7660000000001</c:v>
                </c:pt>
                <c:pt idx="5347">
                  <c:v>2114.7660000000001</c:v>
                </c:pt>
                <c:pt idx="5348">
                  <c:v>2113.75</c:v>
                </c:pt>
                <c:pt idx="5349">
                  <c:v>2113.9839999999999</c:v>
                </c:pt>
                <c:pt idx="5350">
                  <c:v>2110.7809999999999</c:v>
                </c:pt>
                <c:pt idx="5351">
                  <c:v>2112.9690000000001</c:v>
                </c:pt>
                <c:pt idx="5352">
                  <c:v>2110.547</c:v>
                </c:pt>
                <c:pt idx="5353">
                  <c:v>2109.1410000000001</c:v>
                </c:pt>
                <c:pt idx="5354">
                  <c:v>2105.7809999999999</c:v>
                </c:pt>
                <c:pt idx="5355">
                  <c:v>2105.7809999999999</c:v>
                </c:pt>
                <c:pt idx="5356">
                  <c:v>2105.9369999999999</c:v>
                </c:pt>
                <c:pt idx="5357">
                  <c:v>2105.9369999999999</c:v>
                </c:pt>
                <c:pt idx="5358">
                  <c:v>2103.9839999999999</c:v>
                </c:pt>
                <c:pt idx="5359">
                  <c:v>2101.953</c:v>
                </c:pt>
                <c:pt idx="5360">
                  <c:v>2102.9690000000001</c:v>
                </c:pt>
                <c:pt idx="5361">
                  <c:v>2100.7809999999999</c:v>
                </c:pt>
                <c:pt idx="5362">
                  <c:v>2100.1559999999999</c:v>
                </c:pt>
                <c:pt idx="5363">
                  <c:v>2099.7660000000001</c:v>
                </c:pt>
                <c:pt idx="5364">
                  <c:v>2099.1410000000001</c:v>
                </c:pt>
                <c:pt idx="5365">
                  <c:v>2096.953</c:v>
                </c:pt>
                <c:pt idx="5366">
                  <c:v>2096.4059999999999</c:v>
                </c:pt>
                <c:pt idx="5367">
                  <c:v>2097.9690000000001</c:v>
                </c:pt>
                <c:pt idx="5368">
                  <c:v>2095.1559999999999</c:v>
                </c:pt>
                <c:pt idx="5369">
                  <c:v>2094.1410000000001</c:v>
                </c:pt>
                <c:pt idx="5370">
                  <c:v>2095.1559999999999</c:v>
                </c:pt>
                <c:pt idx="5371">
                  <c:v>2093.3589999999999</c:v>
                </c:pt>
                <c:pt idx="5372">
                  <c:v>2092.578</c:v>
                </c:pt>
                <c:pt idx="5373">
                  <c:v>2088.3589999999999</c:v>
                </c:pt>
                <c:pt idx="5374">
                  <c:v>2090.3910000000001</c:v>
                </c:pt>
                <c:pt idx="5375">
                  <c:v>2088.75</c:v>
                </c:pt>
                <c:pt idx="5376">
                  <c:v>2088.5940000000001</c:v>
                </c:pt>
                <c:pt idx="5377">
                  <c:v>2085.1559999999999</c:v>
                </c:pt>
                <c:pt idx="5378">
                  <c:v>2088.3589999999999</c:v>
                </c:pt>
                <c:pt idx="5379">
                  <c:v>2085.9369999999999</c:v>
                </c:pt>
                <c:pt idx="5380">
                  <c:v>2081.4059999999999</c:v>
                </c:pt>
                <c:pt idx="5381">
                  <c:v>2083.5940000000001</c:v>
                </c:pt>
                <c:pt idx="5382">
                  <c:v>2080.9369999999999</c:v>
                </c:pt>
                <c:pt idx="5383">
                  <c:v>2080</c:v>
                </c:pt>
                <c:pt idx="5384">
                  <c:v>2078.5940000000001</c:v>
                </c:pt>
                <c:pt idx="5385">
                  <c:v>2078.203</c:v>
                </c:pt>
                <c:pt idx="5386">
                  <c:v>2076.5619999999999</c:v>
                </c:pt>
                <c:pt idx="5387">
                  <c:v>2076.953</c:v>
                </c:pt>
                <c:pt idx="5388">
                  <c:v>2075.9369999999999</c:v>
                </c:pt>
                <c:pt idx="5389">
                  <c:v>2073.75</c:v>
                </c:pt>
                <c:pt idx="5390">
                  <c:v>2072.3440000000001</c:v>
                </c:pt>
                <c:pt idx="5391">
                  <c:v>2070.3910000000001</c:v>
                </c:pt>
                <c:pt idx="5392">
                  <c:v>2070.7809999999999</c:v>
                </c:pt>
                <c:pt idx="5393">
                  <c:v>2069.7660000000001</c:v>
                </c:pt>
                <c:pt idx="5394">
                  <c:v>2067.9690000000001</c:v>
                </c:pt>
                <c:pt idx="5395">
                  <c:v>2066.172</c:v>
                </c:pt>
                <c:pt idx="5396">
                  <c:v>2065.7809999999999</c:v>
                </c:pt>
                <c:pt idx="5397">
                  <c:v>2062.9690000000001</c:v>
                </c:pt>
                <c:pt idx="5398">
                  <c:v>2064.7660000000001</c:v>
                </c:pt>
                <c:pt idx="5399">
                  <c:v>2059.5309999999999</c:v>
                </c:pt>
                <c:pt idx="5400">
                  <c:v>2057.9690000000001</c:v>
                </c:pt>
                <c:pt idx="5401">
                  <c:v>2058.5940000000001</c:v>
                </c:pt>
                <c:pt idx="5402">
                  <c:v>2057.3440000000001</c:v>
                </c:pt>
                <c:pt idx="5403">
                  <c:v>2055.547</c:v>
                </c:pt>
                <c:pt idx="5404">
                  <c:v>2053.9839999999999</c:v>
                </c:pt>
                <c:pt idx="5405">
                  <c:v>2052.7339999999999</c:v>
                </c:pt>
                <c:pt idx="5406">
                  <c:v>2052.3440000000001</c:v>
                </c:pt>
                <c:pt idx="5407">
                  <c:v>2049.7660000000001</c:v>
                </c:pt>
                <c:pt idx="5408">
                  <c:v>2045.1559999999999</c:v>
                </c:pt>
                <c:pt idx="5409">
                  <c:v>2046.953</c:v>
                </c:pt>
                <c:pt idx="5410">
                  <c:v>2043.75</c:v>
                </c:pt>
                <c:pt idx="5411">
                  <c:v>2043.5940000000001</c:v>
                </c:pt>
                <c:pt idx="5412">
                  <c:v>2043.5940000000001</c:v>
                </c:pt>
                <c:pt idx="5413">
                  <c:v>2042.3440000000001</c:v>
                </c:pt>
                <c:pt idx="5414">
                  <c:v>2040.547</c:v>
                </c:pt>
                <c:pt idx="5415">
                  <c:v>2039.5309999999999</c:v>
                </c:pt>
                <c:pt idx="5416">
                  <c:v>2037.578</c:v>
                </c:pt>
                <c:pt idx="5417">
                  <c:v>2035</c:v>
                </c:pt>
                <c:pt idx="5418">
                  <c:v>2035.1559999999999</c:v>
                </c:pt>
                <c:pt idx="5419">
                  <c:v>2032.9690000000001</c:v>
                </c:pt>
                <c:pt idx="5420">
                  <c:v>2029.7660000000001</c:v>
                </c:pt>
                <c:pt idx="5421">
                  <c:v>2031.5619999999999</c:v>
                </c:pt>
                <c:pt idx="5422">
                  <c:v>2032.578</c:v>
                </c:pt>
                <c:pt idx="5423">
                  <c:v>2026.953</c:v>
                </c:pt>
                <c:pt idx="5424">
                  <c:v>2026.5619999999999</c:v>
                </c:pt>
                <c:pt idx="5425">
                  <c:v>2023.3589999999999</c:v>
                </c:pt>
                <c:pt idx="5426">
                  <c:v>2023.203</c:v>
                </c:pt>
                <c:pt idx="5427">
                  <c:v>2021.5619999999999</c:v>
                </c:pt>
                <c:pt idx="5428">
                  <c:v>2021.953</c:v>
                </c:pt>
                <c:pt idx="5429">
                  <c:v>2019.375</c:v>
                </c:pt>
                <c:pt idx="5430">
                  <c:v>2018.9839999999999</c:v>
                </c:pt>
                <c:pt idx="5431">
                  <c:v>2016.797</c:v>
                </c:pt>
                <c:pt idx="5432">
                  <c:v>2017.578</c:v>
                </c:pt>
                <c:pt idx="5433">
                  <c:v>2015.9369999999999</c:v>
                </c:pt>
                <c:pt idx="5434">
                  <c:v>2013.203</c:v>
                </c:pt>
                <c:pt idx="5435">
                  <c:v>2011.797</c:v>
                </c:pt>
                <c:pt idx="5436">
                  <c:v>2013.5940000000001</c:v>
                </c:pt>
                <c:pt idx="5437">
                  <c:v>2009.5309999999999</c:v>
                </c:pt>
                <c:pt idx="5438">
                  <c:v>2009.1410000000001</c:v>
                </c:pt>
                <c:pt idx="5439">
                  <c:v>2009.5309999999999</c:v>
                </c:pt>
                <c:pt idx="5440">
                  <c:v>2010.547</c:v>
                </c:pt>
                <c:pt idx="5441">
                  <c:v>2006.797</c:v>
                </c:pt>
                <c:pt idx="5442">
                  <c:v>2008.9839999999999</c:v>
                </c:pt>
                <c:pt idx="5443">
                  <c:v>2005.3910000000001</c:v>
                </c:pt>
                <c:pt idx="5444">
                  <c:v>2006.172</c:v>
                </c:pt>
                <c:pt idx="5445">
                  <c:v>2006.4059999999999</c:v>
                </c:pt>
                <c:pt idx="5446">
                  <c:v>2002.9690000000001</c:v>
                </c:pt>
                <c:pt idx="5447">
                  <c:v>2002.9690000000001</c:v>
                </c:pt>
                <c:pt idx="5448">
                  <c:v>2002.9690000000001</c:v>
                </c:pt>
                <c:pt idx="5449">
                  <c:v>2000.7809999999999</c:v>
                </c:pt>
                <c:pt idx="5450">
                  <c:v>1998.75</c:v>
                </c:pt>
                <c:pt idx="5451">
                  <c:v>1997.7339999999999</c:v>
                </c:pt>
                <c:pt idx="5452">
                  <c:v>1996.4059999999999</c:v>
                </c:pt>
                <c:pt idx="5453">
                  <c:v>1997.578</c:v>
                </c:pt>
                <c:pt idx="5454">
                  <c:v>1993.9839999999999</c:v>
                </c:pt>
                <c:pt idx="5455">
                  <c:v>1994.7660000000001</c:v>
                </c:pt>
                <c:pt idx="5456">
                  <c:v>1995</c:v>
                </c:pt>
                <c:pt idx="5457">
                  <c:v>1994.375</c:v>
                </c:pt>
                <c:pt idx="5458">
                  <c:v>1996.172</c:v>
                </c:pt>
                <c:pt idx="5459">
                  <c:v>1996.4059999999999</c:v>
                </c:pt>
                <c:pt idx="5460">
                  <c:v>1998.3589999999999</c:v>
                </c:pt>
                <c:pt idx="5461">
                  <c:v>2000.547</c:v>
                </c:pt>
                <c:pt idx="5462">
                  <c:v>2001.4059999999999</c:v>
                </c:pt>
                <c:pt idx="5463">
                  <c:v>2000.1559999999999</c:v>
                </c:pt>
                <c:pt idx="5464">
                  <c:v>1998.75</c:v>
                </c:pt>
                <c:pt idx="5465">
                  <c:v>2000.3910000000001</c:v>
                </c:pt>
                <c:pt idx="5466">
                  <c:v>2000</c:v>
                </c:pt>
                <c:pt idx="5467">
                  <c:v>1998.5940000000001</c:v>
                </c:pt>
                <c:pt idx="5468">
                  <c:v>2000.7809999999999</c:v>
                </c:pt>
                <c:pt idx="5469">
                  <c:v>2000.547</c:v>
                </c:pt>
                <c:pt idx="5470">
                  <c:v>1997.1869999999999</c:v>
                </c:pt>
                <c:pt idx="5471">
                  <c:v>1996.953</c:v>
                </c:pt>
                <c:pt idx="5472">
                  <c:v>1996.4059999999999</c:v>
                </c:pt>
                <c:pt idx="5473">
                  <c:v>1998.5940000000001</c:v>
                </c:pt>
                <c:pt idx="5474">
                  <c:v>1998.9839999999999</c:v>
                </c:pt>
                <c:pt idx="5475">
                  <c:v>1998.9839999999999</c:v>
                </c:pt>
                <c:pt idx="5476">
                  <c:v>1996.5619999999999</c:v>
                </c:pt>
                <c:pt idx="5477">
                  <c:v>1998.75</c:v>
                </c:pt>
                <c:pt idx="5478">
                  <c:v>2001.5619999999999</c:v>
                </c:pt>
                <c:pt idx="5479">
                  <c:v>1999.1410000000001</c:v>
                </c:pt>
                <c:pt idx="5480">
                  <c:v>2004.1410000000001</c:v>
                </c:pt>
                <c:pt idx="5481">
                  <c:v>2001.4059999999999</c:v>
                </c:pt>
                <c:pt idx="5482">
                  <c:v>2004.7660000000001</c:v>
                </c:pt>
                <c:pt idx="5483">
                  <c:v>2003.9839999999999</c:v>
                </c:pt>
                <c:pt idx="5484">
                  <c:v>2004.7660000000001</c:v>
                </c:pt>
                <c:pt idx="5485">
                  <c:v>2005.9369999999999</c:v>
                </c:pt>
                <c:pt idx="5486">
                  <c:v>2006.4059999999999</c:v>
                </c:pt>
                <c:pt idx="5487">
                  <c:v>2006.953</c:v>
                </c:pt>
                <c:pt idx="5488">
                  <c:v>2006.953</c:v>
                </c:pt>
                <c:pt idx="5489">
                  <c:v>2008.9839999999999</c:v>
                </c:pt>
                <c:pt idx="5490">
                  <c:v>2009.7660000000001</c:v>
                </c:pt>
                <c:pt idx="5491">
                  <c:v>2011.953</c:v>
                </c:pt>
                <c:pt idx="5492">
                  <c:v>2013.9839999999999</c:v>
                </c:pt>
                <c:pt idx="5493">
                  <c:v>2013.203</c:v>
                </c:pt>
                <c:pt idx="5494">
                  <c:v>2013.75</c:v>
                </c:pt>
                <c:pt idx="5495">
                  <c:v>2014.5309999999999</c:v>
                </c:pt>
                <c:pt idx="5496">
                  <c:v>2015.1559999999999</c:v>
                </c:pt>
                <c:pt idx="5497">
                  <c:v>2016.953</c:v>
                </c:pt>
                <c:pt idx="5498">
                  <c:v>2019.1410000000001</c:v>
                </c:pt>
                <c:pt idx="5499">
                  <c:v>2017.1869999999999</c:v>
                </c:pt>
                <c:pt idx="5500">
                  <c:v>2017.1869999999999</c:v>
                </c:pt>
                <c:pt idx="5501">
                  <c:v>2020.547</c:v>
                </c:pt>
                <c:pt idx="5502">
                  <c:v>2019.375</c:v>
                </c:pt>
                <c:pt idx="5503">
                  <c:v>2022.3440000000001</c:v>
                </c:pt>
                <c:pt idx="5504">
                  <c:v>2021.4059999999999</c:v>
                </c:pt>
                <c:pt idx="5505">
                  <c:v>2025.1559999999999</c:v>
                </c:pt>
                <c:pt idx="5506">
                  <c:v>2022.9690000000001</c:v>
                </c:pt>
                <c:pt idx="5507">
                  <c:v>2023.203</c:v>
                </c:pt>
                <c:pt idx="5508">
                  <c:v>2026.172</c:v>
                </c:pt>
                <c:pt idx="5509">
                  <c:v>2029.7660000000001</c:v>
                </c:pt>
                <c:pt idx="5510">
                  <c:v>2028.5940000000001</c:v>
                </c:pt>
                <c:pt idx="5511">
                  <c:v>2030.9369999999999</c:v>
                </c:pt>
                <c:pt idx="5512">
                  <c:v>2031.953</c:v>
                </c:pt>
                <c:pt idx="5513">
                  <c:v>2033.9839999999999</c:v>
                </c:pt>
                <c:pt idx="5514">
                  <c:v>2036.4059999999999</c:v>
                </c:pt>
                <c:pt idx="5515">
                  <c:v>2036.5619999999999</c:v>
                </c:pt>
                <c:pt idx="5516">
                  <c:v>2040.1559999999999</c:v>
                </c:pt>
                <c:pt idx="5517">
                  <c:v>2039.1410000000001</c:v>
                </c:pt>
                <c:pt idx="5518">
                  <c:v>2041.4059999999999</c:v>
                </c:pt>
                <c:pt idx="5519">
                  <c:v>2039.1410000000001</c:v>
                </c:pt>
                <c:pt idx="5520">
                  <c:v>2040.1559999999999</c:v>
                </c:pt>
                <c:pt idx="5521">
                  <c:v>2043.3589999999999</c:v>
                </c:pt>
                <c:pt idx="5522">
                  <c:v>2044.5309999999999</c:v>
                </c:pt>
                <c:pt idx="5523">
                  <c:v>2043.9839999999999</c:v>
                </c:pt>
                <c:pt idx="5524">
                  <c:v>2044.375</c:v>
                </c:pt>
                <c:pt idx="5525">
                  <c:v>2047.578</c:v>
                </c:pt>
                <c:pt idx="5526">
                  <c:v>2045.9369999999999</c:v>
                </c:pt>
                <c:pt idx="5527">
                  <c:v>2046.172</c:v>
                </c:pt>
                <c:pt idx="5528">
                  <c:v>2049.375</c:v>
                </c:pt>
                <c:pt idx="5529">
                  <c:v>2049.7660000000001</c:v>
                </c:pt>
                <c:pt idx="5530">
                  <c:v>2047.9690000000001</c:v>
                </c:pt>
                <c:pt idx="5531">
                  <c:v>2049.5309999999999</c:v>
                </c:pt>
                <c:pt idx="5532">
                  <c:v>2052.1869999999999</c:v>
                </c:pt>
                <c:pt idx="5533">
                  <c:v>2053.9839999999999</c:v>
                </c:pt>
                <c:pt idx="5534">
                  <c:v>2055.9369999999999</c:v>
                </c:pt>
                <c:pt idx="5535">
                  <c:v>2057.9690000000001</c:v>
                </c:pt>
                <c:pt idx="5536">
                  <c:v>2055.3910000000001</c:v>
                </c:pt>
                <c:pt idx="5537">
                  <c:v>2058.5940000000001</c:v>
                </c:pt>
                <c:pt idx="5538">
                  <c:v>2060</c:v>
                </c:pt>
                <c:pt idx="5539">
                  <c:v>2060.3910000000001</c:v>
                </c:pt>
                <c:pt idx="5540">
                  <c:v>2060.9369999999999</c:v>
                </c:pt>
                <c:pt idx="5541">
                  <c:v>2062.3440000000001</c:v>
                </c:pt>
                <c:pt idx="5542">
                  <c:v>2060.9369999999999</c:v>
                </c:pt>
                <c:pt idx="5543">
                  <c:v>2063.75</c:v>
                </c:pt>
                <c:pt idx="5544">
                  <c:v>2064.375</c:v>
                </c:pt>
                <c:pt idx="5545">
                  <c:v>2065</c:v>
                </c:pt>
                <c:pt idx="5546">
                  <c:v>2067.1869999999999</c:v>
                </c:pt>
                <c:pt idx="5547">
                  <c:v>2067.578</c:v>
                </c:pt>
                <c:pt idx="5548">
                  <c:v>2068.3589999999999</c:v>
                </c:pt>
                <c:pt idx="5549">
                  <c:v>2067.7339999999999</c:v>
                </c:pt>
                <c:pt idx="5550">
                  <c:v>2068.9839999999999</c:v>
                </c:pt>
                <c:pt idx="5551">
                  <c:v>2068.3589999999999</c:v>
                </c:pt>
                <c:pt idx="5552">
                  <c:v>2069.375</c:v>
                </c:pt>
                <c:pt idx="5553">
                  <c:v>2071.5619999999999</c:v>
                </c:pt>
                <c:pt idx="5554">
                  <c:v>2071.5619999999999</c:v>
                </c:pt>
                <c:pt idx="5555">
                  <c:v>2072.9690000000001</c:v>
                </c:pt>
                <c:pt idx="5556">
                  <c:v>2073.203</c:v>
                </c:pt>
                <c:pt idx="5557">
                  <c:v>2075</c:v>
                </c:pt>
                <c:pt idx="5558">
                  <c:v>2073.75</c:v>
                </c:pt>
                <c:pt idx="5559">
                  <c:v>2075.9369999999999</c:v>
                </c:pt>
                <c:pt idx="5560">
                  <c:v>2077.578</c:v>
                </c:pt>
                <c:pt idx="5561">
                  <c:v>2076.4059999999999</c:v>
                </c:pt>
                <c:pt idx="5562">
                  <c:v>2077.7339999999999</c:v>
                </c:pt>
                <c:pt idx="5563">
                  <c:v>2079.7660000000001</c:v>
                </c:pt>
                <c:pt idx="5564">
                  <c:v>2078.3589999999999</c:v>
                </c:pt>
                <c:pt idx="5565">
                  <c:v>2080.547</c:v>
                </c:pt>
                <c:pt idx="5566">
                  <c:v>2080.547</c:v>
                </c:pt>
                <c:pt idx="5567">
                  <c:v>2082.3440000000001</c:v>
                </c:pt>
                <c:pt idx="5568">
                  <c:v>2079.5309999999999</c:v>
                </c:pt>
                <c:pt idx="5569">
                  <c:v>2078.75</c:v>
                </c:pt>
                <c:pt idx="5570">
                  <c:v>2083.75</c:v>
                </c:pt>
                <c:pt idx="5571">
                  <c:v>2082.9690000000001</c:v>
                </c:pt>
                <c:pt idx="5572">
                  <c:v>2085.1559999999999</c:v>
                </c:pt>
                <c:pt idx="5573">
                  <c:v>2085.9369999999999</c:v>
                </c:pt>
                <c:pt idx="5574">
                  <c:v>2085</c:v>
                </c:pt>
                <c:pt idx="5575">
                  <c:v>2086.953</c:v>
                </c:pt>
                <c:pt idx="5576">
                  <c:v>2087.1869999999999</c:v>
                </c:pt>
                <c:pt idx="5577">
                  <c:v>2086.797</c:v>
                </c:pt>
                <c:pt idx="5578">
                  <c:v>2090.9369999999999</c:v>
                </c:pt>
                <c:pt idx="5579">
                  <c:v>2088.9839999999999</c:v>
                </c:pt>
                <c:pt idx="5580">
                  <c:v>2091.953</c:v>
                </c:pt>
                <c:pt idx="5581">
                  <c:v>2092.3440000000001</c:v>
                </c:pt>
                <c:pt idx="5582">
                  <c:v>2092.578</c:v>
                </c:pt>
                <c:pt idx="5583">
                  <c:v>2094.1410000000001</c:v>
                </c:pt>
                <c:pt idx="5584">
                  <c:v>2092.3440000000001</c:v>
                </c:pt>
                <c:pt idx="5585">
                  <c:v>2094.7660000000001</c:v>
                </c:pt>
                <c:pt idx="5586">
                  <c:v>2088.75</c:v>
                </c:pt>
                <c:pt idx="5587">
                  <c:v>2056.953</c:v>
                </c:pt>
                <c:pt idx="5588">
                  <c:v>2067.578</c:v>
                </c:pt>
                <c:pt idx="5589">
                  <c:v>2090.7809999999999</c:v>
                </c:pt>
                <c:pt idx="5590">
                  <c:v>2072.578</c:v>
                </c:pt>
                <c:pt idx="5591">
                  <c:v>2074.375</c:v>
                </c:pt>
                <c:pt idx="5592">
                  <c:v>2086.953</c:v>
                </c:pt>
                <c:pt idx="5593">
                  <c:v>2093.75</c:v>
                </c:pt>
                <c:pt idx="5594">
                  <c:v>2097.578</c:v>
                </c:pt>
                <c:pt idx="5595">
                  <c:v>2103.203</c:v>
                </c:pt>
                <c:pt idx="5596">
                  <c:v>2097.1869999999999</c:v>
                </c:pt>
                <c:pt idx="5597">
                  <c:v>2097.3440000000001</c:v>
                </c:pt>
                <c:pt idx="5598">
                  <c:v>2095.7809999999999</c:v>
                </c:pt>
                <c:pt idx="5599">
                  <c:v>2095.547</c:v>
                </c:pt>
                <c:pt idx="5600">
                  <c:v>2101.797</c:v>
                </c:pt>
                <c:pt idx="5601">
                  <c:v>2096.172</c:v>
                </c:pt>
                <c:pt idx="5602">
                  <c:v>2087.9690000000001</c:v>
                </c:pt>
                <c:pt idx="5603">
                  <c:v>2084.7660000000001</c:v>
                </c:pt>
                <c:pt idx="5604">
                  <c:v>2083.75</c:v>
                </c:pt>
                <c:pt idx="5605">
                  <c:v>2084.1410000000001</c:v>
                </c:pt>
                <c:pt idx="5606">
                  <c:v>2084.7660000000001</c:v>
                </c:pt>
                <c:pt idx="5607">
                  <c:v>2086.4059999999999</c:v>
                </c:pt>
                <c:pt idx="5608">
                  <c:v>2088.3589999999999</c:v>
                </c:pt>
                <c:pt idx="5609">
                  <c:v>2085.7809999999999</c:v>
                </c:pt>
                <c:pt idx="5610">
                  <c:v>2086.5619999999999</c:v>
                </c:pt>
                <c:pt idx="5611">
                  <c:v>2086.172</c:v>
                </c:pt>
                <c:pt idx="5612">
                  <c:v>2084.375</c:v>
                </c:pt>
                <c:pt idx="5613">
                  <c:v>2085.1559999999999</c:v>
                </c:pt>
                <c:pt idx="5614">
                  <c:v>2086.172</c:v>
                </c:pt>
                <c:pt idx="5615">
                  <c:v>2082.1869999999999</c:v>
                </c:pt>
                <c:pt idx="5616">
                  <c:v>2080.3910000000001</c:v>
                </c:pt>
                <c:pt idx="5617">
                  <c:v>2080</c:v>
                </c:pt>
                <c:pt idx="5618">
                  <c:v>2079.5309999999999</c:v>
                </c:pt>
                <c:pt idx="5619">
                  <c:v>2075.547</c:v>
                </c:pt>
                <c:pt idx="5620">
                  <c:v>2080</c:v>
                </c:pt>
                <c:pt idx="5621">
                  <c:v>2076.953</c:v>
                </c:pt>
                <c:pt idx="5622">
                  <c:v>2078.203</c:v>
                </c:pt>
                <c:pt idx="5623">
                  <c:v>2075</c:v>
                </c:pt>
                <c:pt idx="5624">
                  <c:v>2074.1410000000001</c:v>
                </c:pt>
                <c:pt idx="5625">
                  <c:v>2075</c:v>
                </c:pt>
                <c:pt idx="5626">
                  <c:v>2071.797</c:v>
                </c:pt>
                <c:pt idx="5627">
                  <c:v>2072.7339999999999</c:v>
                </c:pt>
                <c:pt idx="5628">
                  <c:v>2072.1869999999999</c:v>
                </c:pt>
                <c:pt idx="5629">
                  <c:v>2071.4059999999999</c:v>
                </c:pt>
                <c:pt idx="5630">
                  <c:v>2070</c:v>
                </c:pt>
                <c:pt idx="5631">
                  <c:v>2069.1410000000001</c:v>
                </c:pt>
                <c:pt idx="5632">
                  <c:v>2069.7660000000001</c:v>
                </c:pt>
                <c:pt idx="5633">
                  <c:v>2067.578</c:v>
                </c:pt>
                <c:pt idx="5634">
                  <c:v>2067.578</c:v>
                </c:pt>
                <c:pt idx="5635">
                  <c:v>2065.3910000000001</c:v>
                </c:pt>
                <c:pt idx="5636">
                  <c:v>2062.7339999999999</c:v>
                </c:pt>
                <c:pt idx="5637">
                  <c:v>2063.3589999999999</c:v>
                </c:pt>
                <c:pt idx="5638">
                  <c:v>2062.1869999999999</c:v>
                </c:pt>
                <c:pt idx="5639">
                  <c:v>2060.3910000000001</c:v>
                </c:pt>
                <c:pt idx="5640">
                  <c:v>2058.75</c:v>
                </c:pt>
                <c:pt idx="5641">
                  <c:v>2056.797</c:v>
                </c:pt>
                <c:pt idx="5642">
                  <c:v>2057.578</c:v>
                </c:pt>
                <c:pt idx="5643">
                  <c:v>2052.1869999999999</c:v>
                </c:pt>
                <c:pt idx="5644">
                  <c:v>2052.3440000000001</c:v>
                </c:pt>
                <c:pt idx="5645">
                  <c:v>2053.3589999999999</c:v>
                </c:pt>
                <c:pt idx="5646">
                  <c:v>2051.5619999999999</c:v>
                </c:pt>
                <c:pt idx="5647">
                  <c:v>2050.7809999999999</c:v>
                </c:pt>
                <c:pt idx="5648">
                  <c:v>2048.3589999999999</c:v>
                </c:pt>
                <c:pt idx="5649">
                  <c:v>2046.953</c:v>
                </c:pt>
                <c:pt idx="5650">
                  <c:v>2045.9369999999999</c:v>
                </c:pt>
                <c:pt idx="5651">
                  <c:v>2045.3910000000001</c:v>
                </c:pt>
                <c:pt idx="5652">
                  <c:v>2043.3589999999999</c:v>
                </c:pt>
                <c:pt idx="5653">
                  <c:v>2041.4059999999999</c:v>
                </c:pt>
                <c:pt idx="5654">
                  <c:v>2041.953</c:v>
                </c:pt>
                <c:pt idx="5655">
                  <c:v>2042.1869999999999</c:v>
                </c:pt>
                <c:pt idx="5656">
                  <c:v>2040.9369999999999</c:v>
                </c:pt>
                <c:pt idx="5657">
                  <c:v>2040.9369999999999</c:v>
                </c:pt>
                <c:pt idx="5658">
                  <c:v>2038.9839999999999</c:v>
                </c:pt>
                <c:pt idx="5659">
                  <c:v>2036.797</c:v>
                </c:pt>
                <c:pt idx="5660">
                  <c:v>2035.9369999999999</c:v>
                </c:pt>
                <c:pt idx="5661">
                  <c:v>2031.5619999999999</c:v>
                </c:pt>
                <c:pt idx="5662">
                  <c:v>2032.3440000000001</c:v>
                </c:pt>
                <c:pt idx="5663">
                  <c:v>2029.375</c:v>
                </c:pt>
                <c:pt idx="5664">
                  <c:v>2029.1410000000001</c:v>
                </c:pt>
                <c:pt idx="5665">
                  <c:v>2027.3440000000001</c:v>
                </c:pt>
                <c:pt idx="5666">
                  <c:v>2028.5940000000001</c:v>
                </c:pt>
                <c:pt idx="5667">
                  <c:v>2026.953</c:v>
                </c:pt>
                <c:pt idx="5668">
                  <c:v>2027.3440000000001</c:v>
                </c:pt>
                <c:pt idx="5669">
                  <c:v>2025.1559999999999</c:v>
                </c:pt>
                <c:pt idx="5670">
                  <c:v>2023.203</c:v>
                </c:pt>
                <c:pt idx="5671">
                  <c:v>2023.75</c:v>
                </c:pt>
                <c:pt idx="5672">
                  <c:v>2021.797</c:v>
                </c:pt>
                <c:pt idx="5673">
                  <c:v>2021.5619999999999</c:v>
                </c:pt>
                <c:pt idx="5674">
                  <c:v>2019.1410000000001</c:v>
                </c:pt>
                <c:pt idx="5675">
                  <c:v>2019.1410000000001</c:v>
                </c:pt>
                <c:pt idx="5676">
                  <c:v>2017.3440000000001</c:v>
                </c:pt>
                <c:pt idx="5677">
                  <c:v>2018.75</c:v>
                </c:pt>
                <c:pt idx="5678">
                  <c:v>2016.172</c:v>
                </c:pt>
                <c:pt idx="5679">
                  <c:v>2016.172</c:v>
                </c:pt>
                <c:pt idx="5680">
                  <c:v>2016.953</c:v>
                </c:pt>
                <c:pt idx="5681">
                  <c:v>2010.547</c:v>
                </c:pt>
                <c:pt idx="5682">
                  <c:v>2012.578</c:v>
                </c:pt>
                <c:pt idx="5683">
                  <c:v>2012.578</c:v>
                </c:pt>
                <c:pt idx="5684">
                  <c:v>2011.172</c:v>
                </c:pt>
                <c:pt idx="5685">
                  <c:v>2007.9690000000001</c:v>
                </c:pt>
                <c:pt idx="5686">
                  <c:v>2010.1559999999999</c:v>
                </c:pt>
                <c:pt idx="5687">
                  <c:v>2004.375</c:v>
                </c:pt>
                <c:pt idx="5688">
                  <c:v>2004.5309999999999</c:v>
                </c:pt>
                <c:pt idx="5689">
                  <c:v>2004.375</c:v>
                </c:pt>
                <c:pt idx="5690">
                  <c:v>2002.7339999999999</c:v>
                </c:pt>
                <c:pt idx="5691">
                  <c:v>2002.9690000000001</c:v>
                </c:pt>
                <c:pt idx="5692">
                  <c:v>2004.7660000000001</c:v>
                </c:pt>
                <c:pt idx="5693">
                  <c:v>1999.7660000000001</c:v>
                </c:pt>
                <c:pt idx="5694">
                  <c:v>1999.1410000000001</c:v>
                </c:pt>
                <c:pt idx="5695">
                  <c:v>1996.797</c:v>
                </c:pt>
                <c:pt idx="5696">
                  <c:v>1997.3440000000001</c:v>
                </c:pt>
                <c:pt idx="5697">
                  <c:v>1999.375</c:v>
                </c:pt>
                <c:pt idx="5698">
                  <c:v>1995.547</c:v>
                </c:pt>
                <c:pt idx="5699">
                  <c:v>1995.9369999999999</c:v>
                </c:pt>
                <c:pt idx="5700">
                  <c:v>1994.5309999999999</c:v>
                </c:pt>
                <c:pt idx="5701">
                  <c:v>1995.7809999999999</c:v>
                </c:pt>
                <c:pt idx="5702">
                  <c:v>1993.3589999999999</c:v>
                </c:pt>
                <c:pt idx="5703">
                  <c:v>1991.953</c:v>
                </c:pt>
                <c:pt idx="5704">
                  <c:v>1989.7660000000001</c:v>
                </c:pt>
                <c:pt idx="5705">
                  <c:v>1990.1559999999999</c:v>
                </c:pt>
                <c:pt idx="5706">
                  <c:v>1986.172</c:v>
                </c:pt>
                <c:pt idx="5707">
                  <c:v>1987.7339999999999</c:v>
                </c:pt>
                <c:pt idx="5708">
                  <c:v>1987.3440000000001</c:v>
                </c:pt>
                <c:pt idx="5709">
                  <c:v>1985.7809999999999</c:v>
                </c:pt>
                <c:pt idx="5710">
                  <c:v>1986.172</c:v>
                </c:pt>
                <c:pt idx="5711">
                  <c:v>1986.5619999999999</c:v>
                </c:pt>
                <c:pt idx="5712">
                  <c:v>1982.3440000000001</c:v>
                </c:pt>
                <c:pt idx="5713">
                  <c:v>1981.5619999999999</c:v>
                </c:pt>
                <c:pt idx="5714">
                  <c:v>1978.5940000000001</c:v>
                </c:pt>
                <c:pt idx="5715">
                  <c:v>1980.547</c:v>
                </c:pt>
                <c:pt idx="5716">
                  <c:v>1981.5619999999999</c:v>
                </c:pt>
                <c:pt idx="5717">
                  <c:v>1977.3440000000001</c:v>
                </c:pt>
                <c:pt idx="5718">
                  <c:v>1977.1869999999999</c:v>
                </c:pt>
                <c:pt idx="5719">
                  <c:v>1977.7339999999999</c:v>
                </c:pt>
                <c:pt idx="5720">
                  <c:v>1975.547</c:v>
                </c:pt>
                <c:pt idx="5721">
                  <c:v>1975.547</c:v>
                </c:pt>
                <c:pt idx="5722">
                  <c:v>1976.4059999999999</c:v>
                </c:pt>
                <c:pt idx="5723">
                  <c:v>1975.3910000000001</c:v>
                </c:pt>
                <c:pt idx="5724">
                  <c:v>1973.9839999999999</c:v>
                </c:pt>
                <c:pt idx="5725">
                  <c:v>1974.5309999999999</c:v>
                </c:pt>
                <c:pt idx="5726">
                  <c:v>1972.9690000000001</c:v>
                </c:pt>
                <c:pt idx="5727">
                  <c:v>1973.203</c:v>
                </c:pt>
                <c:pt idx="5728">
                  <c:v>1973.203</c:v>
                </c:pt>
                <c:pt idx="5729">
                  <c:v>1971.4059999999999</c:v>
                </c:pt>
                <c:pt idx="5730">
                  <c:v>1970.547</c:v>
                </c:pt>
                <c:pt idx="5731">
                  <c:v>1970.7809999999999</c:v>
                </c:pt>
                <c:pt idx="5732">
                  <c:v>1968.75</c:v>
                </c:pt>
                <c:pt idx="5733">
                  <c:v>1969.5309999999999</c:v>
                </c:pt>
                <c:pt idx="5734">
                  <c:v>1969.5309999999999</c:v>
                </c:pt>
                <c:pt idx="5735">
                  <c:v>1967.7339999999999</c:v>
                </c:pt>
                <c:pt idx="5736">
                  <c:v>1966.4059999999999</c:v>
                </c:pt>
                <c:pt idx="5737">
                  <c:v>1967.1869999999999</c:v>
                </c:pt>
                <c:pt idx="5738">
                  <c:v>1967.578</c:v>
                </c:pt>
                <c:pt idx="5739">
                  <c:v>1966.797</c:v>
                </c:pt>
                <c:pt idx="5740">
                  <c:v>1966.172</c:v>
                </c:pt>
                <c:pt idx="5741">
                  <c:v>1969.1410000000001</c:v>
                </c:pt>
                <c:pt idx="5742">
                  <c:v>1966.4059999999999</c:v>
                </c:pt>
                <c:pt idx="5743">
                  <c:v>1965.9369999999999</c:v>
                </c:pt>
                <c:pt idx="5744">
                  <c:v>1968.203</c:v>
                </c:pt>
                <c:pt idx="5745">
                  <c:v>1966.5619999999999</c:v>
                </c:pt>
                <c:pt idx="5746">
                  <c:v>1968.75</c:v>
                </c:pt>
                <c:pt idx="5747">
                  <c:v>1965.9369999999999</c:v>
                </c:pt>
                <c:pt idx="5748">
                  <c:v>1965.3910000000001</c:v>
                </c:pt>
                <c:pt idx="5749">
                  <c:v>1968.75</c:v>
                </c:pt>
                <c:pt idx="5750">
                  <c:v>1967.9690000000001</c:v>
                </c:pt>
                <c:pt idx="5751">
                  <c:v>1969.1410000000001</c:v>
                </c:pt>
                <c:pt idx="5752">
                  <c:v>1966.953</c:v>
                </c:pt>
                <c:pt idx="5753">
                  <c:v>1968.5940000000001</c:v>
                </c:pt>
                <c:pt idx="5754">
                  <c:v>1969.7660000000001</c:v>
                </c:pt>
                <c:pt idx="5755">
                  <c:v>1968.9839999999999</c:v>
                </c:pt>
                <c:pt idx="5756">
                  <c:v>1968.3589999999999</c:v>
                </c:pt>
                <c:pt idx="5757">
                  <c:v>1969.7660000000001</c:v>
                </c:pt>
                <c:pt idx="5758">
                  <c:v>1967.9690000000001</c:v>
                </c:pt>
                <c:pt idx="5759">
                  <c:v>1970.547</c:v>
                </c:pt>
                <c:pt idx="5760">
                  <c:v>1971.4059999999999</c:v>
                </c:pt>
                <c:pt idx="5761">
                  <c:v>1971.172</c:v>
                </c:pt>
                <c:pt idx="5762">
                  <c:v>1969.5309999999999</c:v>
                </c:pt>
                <c:pt idx="5763">
                  <c:v>1975.9369999999999</c:v>
                </c:pt>
                <c:pt idx="5764">
                  <c:v>1973.5940000000001</c:v>
                </c:pt>
                <c:pt idx="5765">
                  <c:v>1974.1410000000001</c:v>
                </c:pt>
                <c:pt idx="5766">
                  <c:v>1975.9369999999999</c:v>
                </c:pt>
                <c:pt idx="5767">
                  <c:v>1975.9369999999999</c:v>
                </c:pt>
                <c:pt idx="5768">
                  <c:v>1977.578</c:v>
                </c:pt>
                <c:pt idx="5769">
                  <c:v>1975.547</c:v>
                </c:pt>
                <c:pt idx="5770">
                  <c:v>1977.578</c:v>
                </c:pt>
                <c:pt idx="5771">
                  <c:v>1978.3589999999999</c:v>
                </c:pt>
                <c:pt idx="5772">
                  <c:v>1978.75</c:v>
                </c:pt>
                <c:pt idx="5773">
                  <c:v>1979.375</c:v>
                </c:pt>
                <c:pt idx="5774">
                  <c:v>1980.7809999999999</c:v>
                </c:pt>
                <c:pt idx="5775">
                  <c:v>1981.953</c:v>
                </c:pt>
                <c:pt idx="5776">
                  <c:v>1982.9690000000001</c:v>
                </c:pt>
                <c:pt idx="5777">
                  <c:v>1984.1410000000001</c:v>
                </c:pt>
                <c:pt idx="5778">
                  <c:v>1987.578</c:v>
                </c:pt>
                <c:pt idx="5779">
                  <c:v>1985.1559999999999</c:v>
                </c:pt>
                <c:pt idx="5780">
                  <c:v>1988.203</c:v>
                </c:pt>
                <c:pt idx="5781">
                  <c:v>1987.7339999999999</c:v>
                </c:pt>
                <c:pt idx="5782">
                  <c:v>1990</c:v>
                </c:pt>
                <c:pt idx="5783">
                  <c:v>1990</c:v>
                </c:pt>
                <c:pt idx="5784">
                  <c:v>1991.5619999999999</c:v>
                </c:pt>
                <c:pt idx="5785">
                  <c:v>1996.172</c:v>
                </c:pt>
                <c:pt idx="5786">
                  <c:v>1997.1869999999999</c:v>
                </c:pt>
                <c:pt idx="5787">
                  <c:v>1997.578</c:v>
                </c:pt>
                <c:pt idx="5788">
                  <c:v>2000.3910000000001</c:v>
                </c:pt>
                <c:pt idx="5789">
                  <c:v>2001.5619999999999</c:v>
                </c:pt>
                <c:pt idx="5790">
                  <c:v>2003.75</c:v>
                </c:pt>
                <c:pt idx="5791">
                  <c:v>2003.9839999999999</c:v>
                </c:pt>
                <c:pt idx="5792">
                  <c:v>2006.953</c:v>
                </c:pt>
                <c:pt idx="5793">
                  <c:v>2004.7660000000001</c:v>
                </c:pt>
                <c:pt idx="5794">
                  <c:v>2008.203</c:v>
                </c:pt>
                <c:pt idx="5795">
                  <c:v>2010.3910000000001</c:v>
                </c:pt>
                <c:pt idx="5796">
                  <c:v>2012.7339999999999</c:v>
                </c:pt>
                <c:pt idx="5797">
                  <c:v>2012.9690000000001</c:v>
                </c:pt>
                <c:pt idx="5798">
                  <c:v>2017.578</c:v>
                </c:pt>
                <c:pt idx="5799">
                  <c:v>2016.172</c:v>
                </c:pt>
                <c:pt idx="5800">
                  <c:v>2019.7660000000001</c:v>
                </c:pt>
                <c:pt idx="5801">
                  <c:v>2020.547</c:v>
                </c:pt>
                <c:pt idx="5802">
                  <c:v>2020.9369999999999</c:v>
                </c:pt>
                <c:pt idx="5803">
                  <c:v>2023.9839999999999</c:v>
                </c:pt>
                <c:pt idx="5804">
                  <c:v>2025.7809999999999</c:v>
                </c:pt>
                <c:pt idx="5805">
                  <c:v>2029.1410000000001</c:v>
                </c:pt>
                <c:pt idx="5806">
                  <c:v>2030.7809999999999</c:v>
                </c:pt>
                <c:pt idx="5807">
                  <c:v>2032.3440000000001</c:v>
                </c:pt>
                <c:pt idx="5808">
                  <c:v>2034.1410000000001</c:v>
                </c:pt>
                <c:pt idx="5809">
                  <c:v>2037.1869999999999</c:v>
                </c:pt>
                <c:pt idx="5810">
                  <c:v>2038.9839999999999</c:v>
                </c:pt>
                <c:pt idx="5811">
                  <c:v>2040.3910000000001</c:v>
                </c:pt>
                <c:pt idx="5812">
                  <c:v>2041.953</c:v>
                </c:pt>
                <c:pt idx="5813">
                  <c:v>2044.5309999999999</c:v>
                </c:pt>
                <c:pt idx="5814">
                  <c:v>2050.1559999999999</c:v>
                </c:pt>
                <c:pt idx="5815">
                  <c:v>2051.797</c:v>
                </c:pt>
                <c:pt idx="5816">
                  <c:v>2051.5619999999999</c:v>
                </c:pt>
                <c:pt idx="5817">
                  <c:v>2055.3910000000001</c:v>
                </c:pt>
                <c:pt idx="5818">
                  <c:v>2053.75</c:v>
                </c:pt>
                <c:pt idx="5819">
                  <c:v>2056.953</c:v>
                </c:pt>
                <c:pt idx="5820">
                  <c:v>2060.7809999999999</c:v>
                </c:pt>
                <c:pt idx="5821">
                  <c:v>2060.3910000000001</c:v>
                </c:pt>
                <c:pt idx="5822">
                  <c:v>2064.1410000000001</c:v>
                </c:pt>
                <c:pt idx="5823">
                  <c:v>2065</c:v>
                </c:pt>
                <c:pt idx="5824">
                  <c:v>2068.5940000000001</c:v>
                </c:pt>
                <c:pt idx="5825">
                  <c:v>2068.75</c:v>
                </c:pt>
                <c:pt idx="5826">
                  <c:v>2072.578</c:v>
                </c:pt>
                <c:pt idx="5827">
                  <c:v>2075.1559999999999</c:v>
                </c:pt>
                <c:pt idx="5828">
                  <c:v>2076.797</c:v>
                </c:pt>
                <c:pt idx="5829">
                  <c:v>2077.7339999999999</c:v>
                </c:pt>
                <c:pt idx="5830">
                  <c:v>2078.3589999999999</c:v>
                </c:pt>
                <c:pt idx="5831">
                  <c:v>2082.9690000000001</c:v>
                </c:pt>
                <c:pt idx="5832">
                  <c:v>2080.547</c:v>
                </c:pt>
                <c:pt idx="5833">
                  <c:v>2082.9690000000001</c:v>
                </c:pt>
                <c:pt idx="5834">
                  <c:v>2084.7660000000001</c:v>
                </c:pt>
                <c:pt idx="5835">
                  <c:v>2088.9839999999999</c:v>
                </c:pt>
                <c:pt idx="5836">
                  <c:v>2086.953</c:v>
                </c:pt>
                <c:pt idx="5837">
                  <c:v>2089.7660000000001</c:v>
                </c:pt>
                <c:pt idx="5838">
                  <c:v>2093.203</c:v>
                </c:pt>
                <c:pt idx="5839">
                  <c:v>2095.3910000000001</c:v>
                </c:pt>
                <c:pt idx="5840">
                  <c:v>2095</c:v>
                </c:pt>
                <c:pt idx="5841">
                  <c:v>2097.3440000000001</c:v>
                </c:pt>
                <c:pt idx="5842">
                  <c:v>2100.1559999999999</c:v>
                </c:pt>
                <c:pt idx="5843">
                  <c:v>2101.4059999999999</c:v>
                </c:pt>
                <c:pt idx="5844">
                  <c:v>2103.3589999999999</c:v>
                </c:pt>
                <c:pt idx="5845">
                  <c:v>2104.375</c:v>
                </c:pt>
                <c:pt idx="5846">
                  <c:v>2107.9690000000001</c:v>
                </c:pt>
                <c:pt idx="5847">
                  <c:v>2110.9369999999999</c:v>
                </c:pt>
                <c:pt idx="5848">
                  <c:v>2107.1869999999999</c:v>
                </c:pt>
                <c:pt idx="5849">
                  <c:v>2112.3440000000001</c:v>
                </c:pt>
                <c:pt idx="5850">
                  <c:v>2114.375</c:v>
                </c:pt>
                <c:pt idx="5851">
                  <c:v>2115.3910000000001</c:v>
                </c:pt>
                <c:pt idx="5852">
                  <c:v>2116.953</c:v>
                </c:pt>
                <c:pt idx="5853">
                  <c:v>2119.1410000000001</c:v>
                </c:pt>
                <c:pt idx="5854">
                  <c:v>2120.9369999999999</c:v>
                </c:pt>
                <c:pt idx="5855">
                  <c:v>2120.547</c:v>
                </c:pt>
                <c:pt idx="5856">
                  <c:v>2122.7339999999999</c:v>
                </c:pt>
                <c:pt idx="5857">
                  <c:v>2125.9369999999999</c:v>
                </c:pt>
                <c:pt idx="5858">
                  <c:v>2124.5309999999999</c:v>
                </c:pt>
                <c:pt idx="5859">
                  <c:v>2125.3910000000001</c:v>
                </c:pt>
                <c:pt idx="5860">
                  <c:v>2126.797</c:v>
                </c:pt>
                <c:pt idx="5861">
                  <c:v>2127.578</c:v>
                </c:pt>
                <c:pt idx="5862">
                  <c:v>2130.3910000000001</c:v>
                </c:pt>
                <c:pt idx="5863">
                  <c:v>2130.547</c:v>
                </c:pt>
                <c:pt idx="5864">
                  <c:v>2131.797</c:v>
                </c:pt>
                <c:pt idx="5865">
                  <c:v>2132.3440000000001</c:v>
                </c:pt>
                <c:pt idx="5866">
                  <c:v>2134.5309999999999</c:v>
                </c:pt>
                <c:pt idx="5867">
                  <c:v>2134.1410000000001</c:v>
                </c:pt>
                <c:pt idx="5868">
                  <c:v>2135.9369999999999</c:v>
                </c:pt>
                <c:pt idx="5869">
                  <c:v>2136.5619999999999</c:v>
                </c:pt>
                <c:pt idx="5870">
                  <c:v>2138.3589999999999</c:v>
                </c:pt>
                <c:pt idx="5871">
                  <c:v>2140.1559999999999</c:v>
                </c:pt>
                <c:pt idx="5872">
                  <c:v>2137.9690000000001</c:v>
                </c:pt>
                <c:pt idx="5873">
                  <c:v>2143.75</c:v>
                </c:pt>
                <c:pt idx="5874">
                  <c:v>2143.9839999999999</c:v>
                </c:pt>
                <c:pt idx="5875">
                  <c:v>2146.953</c:v>
                </c:pt>
                <c:pt idx="5876">
                  <c:v>2147.3440000000001</c:v>
                </c:pt>
                <c:pt idx="5877">
                  <c:v>2147.3440000000001</c:v>
                </c:pt>
                <c:pt idx="5878">
                  <c:v>2153.9839999999999</c:v>
                </c:pt>
                <c:pt idx="5879">
                  <c:v>2157.578</c:v>
                </c:pt>
                <c:pt idx="5880">
                  <c:v>2151.172</c:v>
                </c:pt>
                <c:pt idx="5881">
                  <c:v>2154.1410000000001</c:v>
                </c:pt>
                <c:pt idx="5882">
                  <c:v>2153.3589999999999</c:v>
                </c:pt>
                <c:pt idx="5883">
                  <c:v>2154.7660000000001</c:v>
                </c:pt>
                <c:pt idx="5884">
                  <c:v>2157.7339999999999</c:v>
                </c:pt>
                <c:pt idx="5885">
                  <c:v>2156.5619999999999</c:v>
                </c:pt>
                <c:pt idx="5886">
                  <c:v>2158.5940000000001</c:v>
                </c:pt>
                <c:pt idx="5887">
                  <c:v>2160</c:v>
                </c:pt>
                <c:pt idx="5888">
                  <c:v>2160.9369999999999</c:v>
                </c:pt>
                <c:pt idx="5889">
                  <c:v>2160.3910000000001</c:v>
                </c:pt>
                <c:pt idx="5890">
                  <c:v>2162.578</c:v>
                </c:pt>
                <c:pt idx="5891">
                  <c:v>2165.7809999999999</c:v>
                </c:pt>
                <c:pt idx="5892">
                  <c:v>2164.1410000000001</c:v>
                </c:pt>
                <c:pt idx="5893">
                  <c:v>2165.9369999999999</c:v>
                </c:pt>
                <c:pt idx="5894">
                  <c:v>2166.953</c:v>
                </c:pt>
                <c:pt idx="5895">
                  <c:v>2167.9690000000001</c:v>
                </c:pt>
                <c:pt idx="5896">
                  <c:v>2169.1410000000001</c:v>
                </c:pt>
                <c:pt idx="5897">
                  <c:v>2171.172</c:v>
                </c:pt>
                <c:pt idx="5898">
                  <c:v>2170.3910000000001</c:v>
                </c:pt>
                <c:pt idx="5899">
                  <c:v>2141.172</c:v>
                </c:pt>
                <c:pt idx="5900">
                  <c:v>2147.3440000000001</c:v>
                </c:pt>
                <c:pt idx="5901">
                  <c:v>2171.5619999999999</c:v>
                </c:pt>
                <c:pt idx="5902">
                  <c:v>2150.9369999999999</c:v>
                </c:pt>
                <c:pt idx="5903">
                  <c:v>2150.547</c:v>
                </c:pt>
                <c:pt idx="5904">
                  <c:v>2173.3589999999999</c:v>
                </c:pt>
                <c:pt idx="5905">
                  <c:v>2168.75</c:v>
                </c:pt>
                <c:pt idx="5906">
                  <c:v>2179.1410000000001</c:v>
                </c:pt>
                <c:pt idx="5907">
                  <c:v>2184.1410000000001</c:v>
                </c:pt>
                <c:pt idx="5908">
                  <c:v>2173.9839999999999</c:v>
                </c:pt>
                <c:pt idx="5909">
                  <c:v>2177.7339999999999</c:v>
                </c:pt>
                <c:pt idx="5910">
                  <c:v>2184.7660000000001</c:v>
                </c:pt>
                <c:pt idx="5911">
                  <c:v>2187.1869999999999</c:v>
                </c:pt>
                <c:pt idx="5912">
                  <c:v>2178.3589999999999</c:v>
                </c:pt>
                <c:pt idx="5913">
                  <c:v>2168.5940000000001</c:v>
                </c:pt>
                <c:pt idx="5914">
                  <c:v>2167.3440000000001</c:v>
                </c:pt>
                <c:pt idx="5915">
                  <c:v>2169.1410000000001</c:v>
                </c:pt>
                <c:pt idx="5916">
                  <c:v>2166.4059999999999</c:v>
                </c:pt>
                <c:pt idx="5917">
                  <c:v>2170</c:v>
                </c:pt>
                <c:pt idx="5918">
                  <c:v>2168.9839999999999</c:v>
                </c:pt>
                <c:pt idx="5919">
                  <c:v>2170.7809999999999</c:v>
                </c:pt>
                <c:pt idx="5920">
                  <c:v>2170.7809999999999</c:v>
                </c:pt>
                <c:pt idx="5921">
                  <c:v>2168.9839999999999</c:v>
                </c:pt>
                <c:pt idx="5922">
                  <c:v>2170.547</c:v>
                </c:pt>
                <c:pt idx="5923">
                  <c:v>2175.547</c:v>
                </c:pt>
                <c:pt idx="5924">
                  <c:v>2168.9839999999999</c:v>
                </c:pt>
                <c:pt idx="5925">
                  <c:v>2170.3910000000001</c:v>
                </c:pt>
                <c:pt idx="5926">
                  <c:v>2171.953</c:v>
                </c:pt>
                <c:pt idx="5927">
                  <c:v>2165.7809999999999</c:v>
                </c:pt>
                <c:pt idx="5928">
                  <c:v>2168.75</c:v>
                </c:pt>
                <c:pt idx="5929">
                  <c:v>2168.203</c:v>
                </c:pt>
                <c:pt idx="5930">
                  <c:v>2165.3910000000001</c:v>
                </c:pt>
                <c:pt idx="5931">
                  <c:v>2168.203</c:v>
                </c:pt>
                <c:pt idx="5932">
                  <c:v>2165.9369999999999</c:v>
                </c:pt>
                <c:pt idx="5933">
                  <c:v>2166.5619999999999</c:v>
                </c:pt>
                <c:pt idx="5934">
                  <c:v>2166.797</c:v>
                </c:pt>
                <c:pt idx="5935">
                  <c:v>2164.375</c:v>
                </c:pt>
                <c:pt idx="5936">
                  <c:v>2161.797</c:v>
                </c:pt>
                <c:pt idx="5937">
                  <c:v>2163.75</c:v>
                </c:pt>
                <c:pt idx="5938">
                  <c:v>2158.9839999999999</c:v>
                </c:pt>
                <c:pt idx="5939">
                  <c:v>2159.1410000000001</c:v>
                </c:pt>
                <c:pt idx="5940">
                  <c:v>2158.5940000000001</c:v>
                </c:pt>
                <c:pt idx="5941">
                  <c:v>2156.172</c:v>
                </c:pt>
                <c:pt idx="5942">
                  <c:v>2157.578</c:v>
                </c:pt>
                <c:pt idx="5943">
                  <c:v>2153.5940000000001</c:v>
                </c:pt>
                <c:pt idx="5944">
                  <c:v>2154.5309999999999</c:v>
                </c:pt>
                <c:pt idx="5945">
                  <c:v>2155</c:v>
                </c:pt>
                <c:pt idx="5946">
                  <c:v>2153.203</c:v>
                </c:pt>
                <c:pt idx="5947">
                  <c:v>2151.797</c:v>
                </c:pt>
                <c:pt idx="5948">
                  <c:v>2148.9839999999999</c:v>
                </c:pt>
                <c:pt idx="5949">
                  <c:v>2150.547</c:v>
                </c:pt>
                <c:pt idx="5950">
                  <c:v>2149.375</c:v>
                </c:pt>
                <c:pt idx="5951">
                  <c:v>2147.3440000000001</c:v>
                </c:pt>
                <c:pt idx="5952">
                  <c:v>2144.375</c:v>
                </c:pt>
                <c:pt idx="5953">
                  <c:v>2143.5940000000001</c:v>
                </c:pt>
                <c:pt idx="5954">
                  <c:v>2143.203</c:v>
                </c:pt>
                <c:pt idx="5955">
                  <c:v>2142.9690000000001</c:v>
                </c:pt>
                <c:pt idx="5956">
                  <c:v>2143.3589999999999</c:v>
                </c:pt>
                <c:pt idx="5957">
                  <c:v>2140.7809999999999</c:v>
                </c:pt>
                <c:pt idx="5958">
                  <c:v>2137.3440000000001</c:v>
                </c:pt>
                <c:pt idx="5959">
                  <c:v>2139.375</c:v>
                </c:pt>
                <c:pt idx="5960">
                  <c:v>2137.578</c:v>
                </c:pt>
                <c:pt idx="5961">
                  <c:v>2133.3589999999999</c:v>
                </c:pt>
                <c:pt idx="5962">
                  <c:v>2132.578</c:v>
                </c:pt>
                <c:pt idx="5963">
                  <c:v>2133.75</c:v>
                </c:pt>
                <c:pt idx="5964">
                  <c:v>2131.5619999999999</c:v>
                </c:pt>
                <c:pt idx="5965">
                  <c:v>2130.7809999999999</c:v>
                </c:pt>
                <c:pt idx="5966">
                  <c:v>2128.203</c:v>
                </c:pt>
                <c:pt idx="5967">
                  <c:v>2125.3910000000001</c:v>
                </c:pt>
                <c:pt idx="5968">
                  <c:v>2127.9690000000001</c:v>
                </c:pt>
                <c:pt idx="5969">
                  <c:v>2125.7809999999999</c:v>
                </c:pt>
                <c:pt idx="5970">
                  <c:v>2124.375</c:v>
                </c:pt>
                <c:pt idx="5971">
                  <c:v>2122.3440000000001</c:v>
                </c:pt>
                <c:pt idx="5972">
                  <c:v>2123.203</c:v>
                </c:pt>
                <c:pt idx="5973">
                  <c:v>2121.4059999999999</c:v>
                </c:pt>
                <c:pt idx="5974">
                  <c:v>2120.9369999999999</c:v>
                </c:pt>
                <c:pt idx="5975">
                  <c:v>2117.7339999999999</c:v>
                </c:pt>
                <c:pt idx="5976">
                  <c:v>2115.1559999999999</c:v>
                </c:pt>
                <c:pt idx="5977">
                  <c:v>2114.7660000000001</c:v>
                </c:pt>
                <c:pt idx="5978">
                  <c:v>2113.203</c:v>
                </c:pt>
                <c:pt idx="5979">
                  <c:v>2110.1559999999999</c:v>
                </c:pt>
                <c:pt idx="5980">
                  <c:v>2107.9690000000001</c:v>
                </c:pt>
                <c:pt idx="5981">
                  <c:v>2108.5940000000001</c:v>
                </c:pt>
                <c:pt idx="5982">
                  <c:v>2109.5309999999999</c:v>
                </c:pt>
                <c:pt idx="5983">
                  <c:v>2104.375</c:v>
                </c:pt>
                <c:pt idx="5984">
                  <c:v>2104.5309999999999</c:v>
                </c:pt>
                <c:pt idx="5985">
                  <c:v>2100</c:v>
                </c:pt>
                <c:pt idx="5986">
                  <c:v>2100.7809999999999</c:v>
                </c:pt>
                <c:pt idx="5987">
                  <c:v>2100</c:v>
                </c:pt>
                <c:pt idx="5988">
                  <c:v>2099.1410000000001</c:v>
                </c:pt>
                <c:pt idx="5989">
                  <c:v>2096.953</c:v>
                </c:pt>
                <c:pt idx="5990">
                  <c:v>2095.3910000000001</c:v>
                </c:pt>
                <c:pt idx="5991">
                  <c:v>2096.4059999999999</c:v>
                </c:pt>
                <c:pt idx="5992">
                  <c:v>2094.5309999999999</c:v>
                </c:pt>
                <c:pt idx="5993">
                  <c:v>2092.578</c:v>
                </c:pt>
                <c:pt idx="5994">
                  <c:v>2090.547</c:v>
                </c:pt>
                <c:pt idx="5995">
                  <c:v>2088.75</c:v>
                </c:pt>
                <c:pt idx="5996">
                  <c:v>2088.5940000000001</c:v>
                </c:pt>
                <c:pt idx="5997">
                  <c:v>2086.4059999999999</c:v>
                </c:pt>
                <c:pt idx="5998">
                  <c:v>2086.4059999999999</c:v>
                </c:pt>
                <c:pt idx="5999">
                  <c:v>2083.203</c:v>
                </c:pt>
                <c:pt idx="6000">
                  <c:v>2080.7809999999999</c:v>
                </c:pt>
                <c:pt idx="6001">
                  <c:v>2083.203</c:v>
                </c:pt>
                <c:pt idx="6002">
                  <c:v>2077.3440000000001</c:v>
                </c:pt>
                <c:pt idx="6003">
                  <c:v>2078.203</c:v>
                </c:pt>
                <c:pt idx="6004">
                  <c:v>2075.547</c:v>
                </c:pt>
                <c:pt idx="6005">
                  <c:v>2073.203</c:v>
                </c:pt>
                <c:pt idx="6006">
                  <c:v>2074.7660000000001</c:v>
                </c:pt>
                <c:pt idx="6007">
                  <c:v>2070.9369999999999</c:v>
                </c:pt>
                <c:pt idx="6008">
                  <c:v>2070.547</c:v>
                </c:pt>
                <c:pt idx="6009">
                  <c:v>2069.1410000000001</c:v>
                </c:pt>
                <c:pt idx="6010">
                  <c:v>2066.797</c:v>
                </c:pt>
                <c:pt idx="6011">
                  <c:v>2066.5619999999999</c:v>
                </c:pt>
                <c:pt idx="6012">
                  <c:v>2062.9690000000001</c:v>
                </c:pt>
                <c:pt idx="6013">
                  <c:v>2062.9690000000001</c:v>
                </c:pt>
                <c:pt idx="6014">
                  <c:v>2062.1869999999999</c:v>
                </c:pt>
                <c:pt idx="6015">
                  <c:v>2061.797</c:v>
                </c:pt>
                <c:pt idx="6016">
                  <c:v>2058.3589999999999</c:v>
                </c:pt>
                <c:pt idx="6017">
                  <c:v>2057.7339999999999</c:v>
                </c:pt>
                <c:pt idx="6018">
                  <c:v>2056.5619999999999</c:v>
                </c:pt>
                <c:pt idx="6019">
                  <c:v>2054.7660000000001</c:v>
                </c:pt>
                <c:pt idx="6020">
                  <c:v>2053.9839999999999</c:v>
                </c:pt>
                <c:pt idx="6021">
                  <c:v>2050.1559999999999</c:v>
                </c:pt>
                <c:pt idx="6022">
                  <c:v>2050</c:v>
                </c:pt>
                <c:pt idx="6023">
                  <c:v>2048.203</c:v>
                </c:pt>
                <c:pt idx="6024">
                  <c:v>2047.3440000000001</c:v>
                </c:pt>
                <c:pt idx="6025">
                  <c:v>2045.3910000000001</c:v>
                </c:pt>
                <c:pt idx="6026">
                  <c:v>2042.7339999999999</c:v>
                </c:pt>
                <c:pt idx="6027">
                  <c:v>2042.3440000000001</c:v>
                </c:pt>
                <c:pt idx="6028">
                  <c:v>2040.1559999999999</c:v>
                </c:pt>
                <c:pt idx="6029">
                  <c:v>2035.9369999999999</c:v>
                </c:pt>
                <c:pt idx="6030">
                  <c:v>2035.3910000000001</c:v>
                </c:pt>
                <c:pt idx="6031">
                  <c:v>2032.7339999999999</c:v>
                </c:pt>
                <c:pt idx="6032">
                  <c:v>2030.9369999999999</c:v>
                </c:pt>
                <c:pt idx="6033">
                  <c:v>2029.1410000000001</c:v>
                </c:pt>
                <c:pt idx="6034">
                  <c:v>2027.1869999999999</c:v>
                </c:pt>
                <c:pt idx="6035">
                  <c:v>2025.9369999999999</c:v>
                </c:pt>
                <c:pt idx="6036">
                  <c:v>2023.75</c:v>
                </c:pt>
                <c:pt idx="6037">
                  <c:v>2021.4059999999999</c:v>
                </c:pt>
                <c:pt idx="6038">
                  <c:v>2022.578</c:v>
                </c:pt>
                <c:pt idx="6039">
                  <c:v>2020.1559999999999</c:v>
                </c:pt>
                <c:pt idx="6040">
                  <c:v>2018.5940000000001</c:v>
                </c:pt>
                <c:pt idx="6041">
                  <c:v>2014.375</c:v>
                </c:pt>
                <c:pt idx="6042">
                  <c:v>2014.5309999999999</c:v>
                </c:pt>
                <c:pt idx="6043">
                  <c:v>2014.7660000000001</c:v>
                </c:pt>
                <c:pt idx="6044">
                  <c:v>2011.797</c:v>
                </c:pt>
                <c:pt idx="6045">
                  <c:v>2007.7339999999999</c:v>
                </c:pt>
                <c:pt idx="6046">
                  <c:v>2008.5940000000001</c:v>
                </c:pt>
                <c:pt idx="6047">
                  <c:v>2007.3440000000001</c:v>
                </c:pt>
                <c:pt idx="6048">
                  <c:v>2003.75</c:v>
                </c:pt>
                <c:pt idx="6049">
                  <c:v>2002.7339999999999</c:v>
                </c:pt>
                <c:pt idx="6050">
                  <c:v>2001.4059999999999</c:v>
                </c:pt>
                <c:pt idx="6051">
                  <c:v>2000.7809999999999</c:v>
                </c:pt>
                <c:pt idx="6052">
                  <c:v>1998.203</c:v>
                </c:pt>
                <c:pt idx="6053">
                  <c:v>1996.172</c:v>
                </c:pt>
                <c:pt idx="6054">
                  <c:v>1993.3589999999999</c:v>
                </c:pt>
                <c:pt idx="6055">
                  <c:v>1993.3589999999999</c:v>
                </c:pt>
                <c:pt idx="6056">
                  <c:v>1992.3440000000001</c:v>
                </c:pt>
                <c:pt idx="6057">
                  <c:v>1990.9369999999999</c:v>
                </c:pt>
                <c:pt idx="6058">
                  <c:v>1987.1869999999999</c:v>
                </c:pt>
                <c:pt idx="6059">
                  <c:v>1986.797</c:v>
                </c:pt>
                <c:pt idx="6060">
                  <c:v>1985</c:v>
                </c:pt>
                <c:pt idx="6061">
                  <c:v>1985.1559999999999</c:v>
                </c:pt>
                <c:pt idx="6062">
                  <c:v>1983.9839999999999</c:v>
                </c:pt>
                <c:pt idx="6063">
                  <c:v>1980.7809999999999</c:v>
                </c:pt>
                <c:pt idx="6064">
                  <c:v>1981.172</c:v>
                </c:pt>
                <c:pt idx="6065">
                  <c:v>1980</c:v>
                </c:pt>
                <c:pt idx="6066">
                  <c:v>1978.75</c:v>
                </c:pt>
                <c:pt idx="6067">
                  <c:v>1977.3440000000001</c:v>
                </c:pt>
                <c:pt idx="6068">
                  <c:v>1977.1869999999999</c:v>
                </c:pt>
                <c:pt idx="6069">
                  <c:v>1976.953</c:v>
                </c:pt>
                <c:pt idx="6070">
                  <c:v>1975</c:v>
                </c:pt>
                <c:pt idx="6071">
                  <c:v>1972.578</c:v>
                </c:pt>
                <c:pt idx="6072">
                  <c:v>1972.1869999999999</c:v>
                </c:pt>
                <c:pt idx="6073">
                  <c:v>1970.9369999999999</c:v>
                </c:pt>
                <c:pt idx="6074">
                  <c:v>1969.5309999999999</c:v>
                </c:pt>
                <c:pt idx="6075">
                  <c:v>1969.5309999999999</c:v>
                </c:pt>
                <c:pt idx="6076">
                  <c:v>1967.3440000000001</c:v>
                </c:pt>
                <c:pt idx="6077">
                  <c:v>1965.3910000000001</c:v>
                </c:pt>
                <c:pt idx="6078">
                  <c:v>1964.375</c:v>
                </c:pt>
                <c:pt idx="6079">
                  <c:v>1963.203</c:v>
                </c:pt>
                <c:pt idx="6080">
                  <c:v>1964.5309999999999</c:v>
                </c:pt>
                <c:pt idx="6081">
                  <c:v>1965.547</c:v>
                </c:pt>
                <c:pt idx="6082">
                  <c:v>1962.578</c:v>
                </c:pt>
                <c:pt idx="6083">
                  <c:v>1963.9839999999999</c:v>
                </c:pt>
                <c:pt idx="6084">
                  <c:v>1965.1559999999999</c:v>
                </c:pt>
                <c:pt idx="6085">
                  <c:v>1966.172</c:v>
                </c:pt>
                <c:pt idx="6086">
                  <c:v>1963.75</c:v>
                </c:pt>
                <c:pt idx="6087">
                  <c:v>1963.3589999999999</c:v>
                </c:pt>
                <c:pt idx="6088">
                  <c:v>1962.9690000000001</c:v>
                </c:pt>
                <c:pt idx="6089">
                  <c:v>1965.547</c:v>
                </c:pt>
                <c:pt idx="6090">
                  <c:v>1964.375</c:v>
                </c:pt>
                <c:pt idx="6091">
                  <c:v>1964.7660000000001</c:v>
                </c:pt>
                <c:pt idx="6092">
                  <c:v>1964.7660000000001</c:v>
                </c:pt>
                <c:pt idx="6093">
                  <c:v>1964.5309999999999</c:v>
                </c:pt>
                <c:pt idx="6094">
                  <c:v>1963.5940000000001</c:v>
                </c:pt>
                <c:pt idx="6095">
                  <c:v>1961.4059999999999</c:v>
                </c:pt>
                <c:pt idx="6096">
                  <c:v>1961.172</c:v>
                </c:pt>
                <c:pt idx="6097">
                  <c:v>1962.1869999999999</c:v>
                </c:pt>
                <c:pt idx="6098">
                  <c:v>1960.7809999999999</c:v>
                </c:pt>
                <c:pt idx="6099">
                  <c:v>1960.1559999999999</c:v>
                </c:pt>
                <c:pt idx="6100">
                  <c:v>1961.797</c:v>
                </c:pt>
                <c:pt idx="6101">
                  <c:v>1962.3440000000001</c:v>
                </c:pt>
                <c:pt idx="6102">
                  <c:v>1960.3910000000001</c:v>
                </c:pt>
                <c:pt idx="6103">
                  <c:v>1962.578</c:v>
                </c:pt>
                <c:pt idx="6104">
                  <c:v>1962.1869999999999</c:v>
                </c:pt>
                <c:pt idx="6105">
                  <c:v>1962.9690000000001</c:v>
                </c:pt>
                <c:pt idx="6106">
                  <c:v>1963.75</c:v>
                </c:pt>
                <c:pt idx="6107">
                  <c:v>1967.3440000000001</c:v>
                </c:pt>
                <c:pt idx="6108">
                  <c:v>1967.7339999999999</c:v>
                </c:pt>
                <c:pt idx="6109">
                  <c:v>1966.797</c:v>
                </c:pt>
                <c:pt idx="6110">
                  <c:v>1967.7339999999999</c:v>
                </c:pt>
                <c:pt idx="6111">
                  <c:v>1970</c:v>
                </c:pt>
                <c:pt idx="6112">
                  <c:v>1970</c:v>
                </c:pt>
                <c:pt idx="6113">
                  <c:v>1970.1559999999999</c:v>
                </c:pt>
                <c:pt idx="6114">
                  <c:v>1971.953</c:v>
                </c:pt>
                <c:pt idx="6115">
                  <c:v>1970.9369999999999</c:v>
                </c:pt>
                <c:pt idx="6116">
                  <c:v>1970.7809999999999</c:v>
                </c:pt>
                <c:pt idx="6117">
                  <c:v>1974.375</c:v>
                </c:pt>
                <c:pt idx="6118">
                  <c:v>1974.375</c:v>
                </c:pt>
                <c:pt idx="6119">
                  <c:v>1972.9690000000001</c:v>
                </c:pt>
                <c:pt idx="6120">
                  <c:v>1971.797</c:v>
                </c:pt>
                <c:pt idx="6121">
                  <c:v>1974.7660000000001</c:v>
                </c:pt>
                <c:pt idx="6122">
                  <c:v>1976.953</c:v>
                </c:pt>
                <c:pt idx="6123">
                  <c:v>1976.5619999999999</c:v>
                </c:pt>
                <c:pt idx="6124">
                  <c:v>1977.3440000000001</c:v>
                </c:pt>
                <c:pt idx="6125">
                  <c:v>1976.953</c:v>
                </c:pt>
                <c:pt idx="6126">
                  <c:v>1978.75</c:v>
                </c:pt>
                <c:pt idx="6127">
                  <c:v>1977.9690000000001</c:v>
                </c:pt>
                <c:pt idx="6128">
                  <c:v>1980.9369999999999</c:v>
                </c:pt>
                <c:pt idx="6129">
                  <c:v>1981.953</c:v>
                </c:pt>
                <c:pt idx="6130">
                  <c:v>1982.7339999999999</c:v>
                </c:pt>
                <c:pt idx="6131">
                  <c:v>1983.5940000000001</c:v>
                </c:pt>
                <c:pt idx="6132">
                  <c:v>1983.9839999999999</c:v>
                </c:pt>
                <c:pt idx="6133">
                  <c:v>1985.1559999999999</c:v>
                </c:pt>
                <c:pt idx="6134">
                  <c:v>1987.1869999999999</c:v>
                </c:pt>
                <c:pt idx="6135">
                  <c:v>1990</c:v>
                </c:pt>
                <c:pt idx="6136">
                  <c:v>1991.953</c:v>
                </c:pt>
                <c:pt idx="6137">
                  <c:v>1990.7809999999999</c:v>
                </c:pt>
                <c:pt idx="6138">
                  <c:v>1994.5309999999999</c:v>
                </c:pt>
                <c:pt idx="6139">
                  <c:v>1995.1559999999999</c:v>
                </c:pt>
                <c:pt idx="6140">
                  <c:v>1997.9690000000001</c:v>
                </c:pt>
                <c:pt idx="6141">
                  <c:v>1997.578</c:v>
                </c:pt>
                <c:pt idx="6142">
                  <c:v>2000</c:v>
                </c:pt>
                <c:pt idx="6143">
                  <c:v>2000</c:v>
                </c:pt>
                <c:pt idx="6144">
                  <c:v>2002.7339999999999</c:v>
                </c:pt>
                <c:pt idx="6145">
                  <c:v>2001.797</c:v>
                </c:pt>
                <c:pt idx="6146">
                  <c:v>2002.1869999999999</c:v>
                </c:pt>
                <c:pt idx="6147">
                  <c:v>2001.797</c:v>
                </c:pt>
                <c:pt idx="6148">
                  <c:v>2002.578</c:v>
                </c:pt>
                <c:pt idx="6149">
                  <c:v>2006.172</c:v>
                </c:pt>
                <c:pt idx="6150">
                  <c:v>2005</c:v>
                </c:pt>
                <c:pt idx="6151">
                  <c:v>2009.1410000000001</c:v>
                </c:pt>
                <c:pt idx="6152">
                  <c:v>2010.7809999999999</c:v>
                </c:pt>
                <c:pt idx="6153">
                  <c:v>2008.5940000000001</c:v>
                </c:pt>
                <c:pt idx="6154">
                  <c:v>2015</c:v>
                </c:pt>
                <c:pt idx="6155">
                  <c:v>2012.9690000000001</c:v>
                </c:pt>
                <c:pt idx="6156">
                  <c:v>2013.9839999999999</c:v>
                </c:pt>
                <c:pt idx="6157">
                  <c:v>2017.9690000000001</c:v>
                </c:pt>
                <c:pt idx="6158">
                  <c:v>2018.5940000000001</c:v>
                </c:pt>
                <c:pt idx="6159">
                  <c:v>2021.5619999999999</c:v>
                </c:pt>
                <c:pt idx="6160">
                  <c:v>2021.953</c:v>
                </c:pt>
                <c:pt idx="6161">
                  <c:v>2022.3440000000001</c:v>
                </c:pt>
                <c:pt idx="6162">
                  <c:v>2024.375</c:v>
                </c:pt>
                <c:pt idx="6163">
                  <c:v>2024.5309999999999</c:v>
                </c:pt>
                <c:pt idx="6164">
                  <c:v>2025.3910000000001</c:v>
                </c:pt>
                <c:pt idx="6165">
                  <c:v>2026.953</c:v>
                </c:pt>
                <c:pt idx="6166">
                  <c:v>2026.5619999999999</c:v>
                </c:pt>
                <c:pt idx="6167">
                  <c:v>2026.5619999999999</c:v>
                </c:pt>
                <c:pt idx="6168">
                  <c:v>2030.7809999999999</c:v>
                </c:pt>
                <c:pt idx="6169">
                  <c:v>2028.203</c:v>
                </c:pt>
                <c:pt idx="6170">
                  <c:v>2031.4059999999999</c:v>
                </c:pt>
                <c:pt idx="6171">
                  <c:v>2031.5619999999999</c:v>
                </c:pt>
                <c:pt idx="6172">
                  <c:v>2033.75</c:v>
                </c:pt>
                <c:pt idx="6173">
                  <c:v>2034.375</c:v>
                </c:pt>
                <c:pt idx="6174">
                  <c:v>2036.797</c:v>
                </c:pt>
                <c:pt idx="6175">
                  <c:v>2037.1869999999999</c:v>
                </c:pt>
                <c:pt idx="6176">
                  <c:v>2036.5619999999999</c:v>
                </c:pt>
                <c:pt idx="6177">
                  <c:v>2038.3589999999999</c:v>
                </c:pt>
                <c:pt idx="6178">
                  <c:v>2037.578</c:v>
                </c:pt>
                <c:pt idx="6179">
                  <c:v>2041.5619999999999</c:v>
                </c:pt>
                <c:pt idx="6180">
                  <c:v>2042.3440000000001</c:v>
                </c:pt>
                <c:pt idx="6181">
                  <c:v>2041.953</c:v>
                </c:pt>
                <c:pt idx="6182">
                  <c:v>2045.1559999999999</c:v>
                </c:pt>
                <c:pt idx="6183">
                  <c:v>2045.7809999999999</c:v>
                </c:pt>
                <c:pt idx="6184">
                  <c:v>2046.797</c:v>
                </c:pt>
                <c:pt idx="6185">
                  <c:v>2046.953</c:v>
                </c:pt>
                <c:pt idx="6186">
                  <c:v>2046.797</c:v>
                </c:pt>
                <c:pt idx="6187">
                  <c:v>2049.1410000000001</c:v>
                </c:pt>
                <c:pt idx="6188">
                  <c:v>2051.172</c:v>
                </c:pt>
                <c:pt idx="6189">
                  <c:v>2052.1869999999999</c:v>
                </c:pt>
                <c:pt idx="6190">
                  <c:v>2051.797</c:v>
                </c:pt>
                <c:pt idx="6191">
                  <c:v>2052.1869999999999</c:v>
                </c:pt>
                <c:pt idx="6192">
                  <c:v>2053.75</c:v>
                </c:pt>
                <c:pt idx="6193">
                  <c:v>2055.1559999999999</c:v>
                </c:pt>
                <c:pt idx="6194">
                  <c:v>2055.3910000000001</c:v>
                </c:pt>
                <c:pt idx="6195">
                  <c:v>2058.9839999999999</c:v>
                </c:pt>
                <c:pt idx="6196">
                  <c:v>2059.5309999999999</c:v>
                </c:pt>
                <c:pt idx="6197">
                  <c:v>2059.5309999999999</c:v>
                </c:pt>
                <c:pt idx="6198">
                  <c:v>2059.7660000000001</c:v>
                </c:pt>
                <c:pt idx="6199">
                  <c:v>2060.7809999999999</c:v>
                </c:pt>
                <c:pt idx="6200">
                  <c:v>2062.1869999999999</c:v>
                </c:pt>
                <c:pt idx="6201">
                  <c:v>2064.375</c:v>
                </c:pt>
                <c:pt idx="6202">
                  <c:v>2063.3589999999999</c:v>
                </c:pt>
                <c:pt idx="6203">
                  <c:v>2065</c:v>
                </c:pt>
                <c:pt idx="6204">
                  <c:v>2068.75</c:v>
                </c:pt>
                <c:pt idx="6205">
                  <c:v>2070</c:v>
                </c:pt>
                <c:pt idx="6206">
                  <c:v>2070.1559999999999</c:v>
                </c:pt>
                <c:pt idx="6207">
                  <c:v>2073.203</c:v>
                </c:pt>
                <c:pt idx="6208">
                  <c:v>2070.7809999999999</c:v>
                </c:pt>
                <c:pt idx="6209">
                  <c:v>2073.203</c:v>
                </c:pt>
                <c:pt idx="6210">
                  <c:v>2073.5940000000001</c:v>
                </c:pt>
                <c:pt idx="6211">
                  <c:v>2068.203</c:v>
                </c:pt>
                <c:pt idx="6212">
                  <c:v>2032.3440000000001</c:v>
                </c:pt>
                <c:pt idx="6213">
                  <c:v>2041.953</c:v>
                </c:pt>
                <c:pt idx="6214">
                  <c:v>2074.375</c:v>
                </c:pt>
                <c:pt idx="6215">
                  <c:v>2057.3440000000001</c:v>
                </c:pt>
                <c:pt idx="6216">
                  <c:v>2053.75</c:v>
                </c:pt>
                <c:pt idx="6217">
                  <c:v>2070</c:v>
                </c:pt>
                <c:pt idx="6218">
                  <c:v>2075.9369999999999</c:v>
                </c:pt>
                <c:pt idx="6219">
                  <c:v>2083.203</c:v>
                </c:pt>
                <c:pt idx="6220">
                  <c:v>2083.75</c:v>
                </c:pt>
                <c:pt idx="6221">
                  <c:v>2081.953</c:v>
                </c:pt>
                <c:pt idx="6222">
                  <c:v>2080.3910000000001</c:v>
                </c:pt>
                <c:pt idx="6223">
                  <c:v>2077.9690000000001</c:v>
                </c:pt>
                <c:pt idx="6224">
                  <c:v>2078.3589999999999</c:v>
                </c:pt>
                <c:pt idx="6225">
                  <c:v>2086.4059999999999</c:v>
                </c:pt>
                <c:pt idx="6226">
                  <c:v>2085.7809999999999</c:v>
                </c:pt>
                <c:pt idx="6227">
                  <c:v>2071.4059999999999</c:v>
                </c:pt>
                <c:pt idx="6228">
                  <c:v>2070.547</c:v>
                </c:pt>
                <c:pt idx="6229">
                  <c:v>2070.3910000000001</c:v>
                </c:pt>
                <c:pt idx="6230">
                  <c:v>2070.9369999999999</c:v>
                </c:pt>
                <c:pt idx="6231">
                  <c:v>2070.7809999999999</c:v>
                </c:pt>
                <c:pt idx="6232">
                  <c:v>2071.172</c:v>
                </c:pt>
                <c:pt idx="6233">
                  <c:v>2073.3589999999999</c:v>
                </c:pt>
                <c:pt idx="6234">
                  <c:v>2074.375</c:v>
                </c:pt>
                <c:pt idx="6235">
                  <c:v>2075.1559999999999</c:v>
                </c:pt>
                <c:pt idx="6236">
                  <c:v>2073.5940000000001</c:v>
                </c:pt>
                <c:pt idx="6237">
                  <c:v>2070.9369999999999</c:v>
                </c:pt>
                <c:pt idx="6238">
                  <c:v>2071.172</c:v>
                </c:pt>
                <c:pt idx="6239">
                  <c:v>2071.4059999999999</c:v>
                </c:pt>
                <c:pt idx="6240">
                  <c:v>2070.3910000000001</c:v>
                </c:pt>
                <c:pt idx="6241">
                  <c:v>2070.547</c:v>
                </c:pt>
                <c:pt idx="6242">
                  <c:v>2067.9690000000001</c:v>
                </c:pt>
                <c:pt idx="6243">
                  <c:v>2068.3589999999999</c:v>
                </c:pt>
                <c:pt idx="6244">
                  <c:v>2069.1410000000001</c:v>
                </c:pt>
                <c:pt idx="6245">
                  <c:v>2068.75</c:v>
                </c:pt>
                <c:pt idx="6246">
                  <c:v>2067.7339999999999</c:v>
                </c:pt>
                <c:pt idx="6247">
                  <c:v>2067.578</c:v>
                </c:pt>
                <c:pt idx="6248">
                  <c:v>2067.3440000000001</c:v>
                </c:pt>
                <c:pt idx="6249">
                  <c:v>2065.547</c:v>
                </c:pt>
                <c:pt idx="6250">
                  <c:v>2065.7809999999999</c:v>
                </c:pt>
                <c:pt idx="6251">
                  <c:v>2064.375</c:v>
                </c:pt>
                <c:pt idx="6252">
                  <c:v>2063.203</c:v>
                </c:pt>
                <c:pt idx="6253">
                  <c:v>2064.1410000000001</c:v>
                </c:pt>
                <c:pt idx="6254">
                  <c:v>2065</c:v>
                </c:pt>
                <c:pt idx="6255">
                  <c:v>2061.797</c:v>
                </c:pt>
                <c:pt idx="6256">
                  <c:v>2063.3589999999999</c:v>
                </c:pt>
                <c:pt idx="6257">
                  <c:v>2064.7660000000001</c:v>
                </c:pt>
                <c:pt idx="6258">
                  <c:v>2060.9369999999999</c:v>
                </c:pt>
                <c:pt idx="6259">
                  <c:v>2060.547</c:v>
                </c:pt>
                <c:pt idx="6260">
                  <c:v>2060.547</c:v>
                </c:pt>
                <c:pt idx="6261">
                  <c:v>2060.3910000000001</c:v>
                </c:pt>
                <c:pt idx="6262">
                  <c:v>2058.3589999999999</c:v>
                </c:pt>
                <c:pt idx="6263">
                  <c:v>2058.9839999999999</c:v>
                </c:pt>
                <c:pt idx="6264">
                  <c:v>2055.3910000000001</c:v>
                </c:pt>
                <c:pt idx="6265">
                  <c:v>2052.7339999999999</c:v>
                </c:pt>
                <c:pt idx="6266">
                  <c:v>2054.5309999999999</c:v>
                </c:pt>
                <c:pt idx="6267">
                  <c:v>2051.953</c:v>
                </c:pt>
                <c:pt idx="6268">
                  <c:v>2052.3440000000001</c:v>
                </c:pt>
                <c:pt idx="6269">
                  <c:v>2051.797</c:v>
                </c:pt>
                <c:pt idx="6270">
                  <c:v>2048.75</c:v>
                </c:pt>
                <c:pt idx="6271">
                  <c:v>2050.547</c:v>
                </c:pt>
                <c:pt idx="6272">
                  <c:v>2048.5940000000001</c:v>
                </c:pt>
                <c:pt idx="6273">
                  <c:v>2047.578</c:v>
                </c:pt>
                <c:pt idx="6274">
                  <c:v>2045.9369999999999</c:v>
                </c:pt>
                <c:pt idx="6275">
                  <c:v>2047.9690000000001</c:v>
                </c:pt>
                <c:pt idx="6276">
                  <c:v>2045.547</c:v>
                </c:pt>
                <c:pt idx="6277">
                  <c:v>2043.3589999999999</c:v>
                </c:pt>
                <c:pt idx="6278">
                  <c:v>2043.3589999999999</c:v>
                </c:pt>
                <c:pt idx="6279">
                  <c:v>2044.1410000000001</c:v>
                </c:pt>
                <c:pt idx="6280">
                  <c:v>2045.3910000000001</c:v>
                </c:pt>
                <c:pt idx="6281">
                  <c:v>2043.9839999999999</c:v>
                </c:pt>
                <c:pt idx="6282">
                  <c:v>2041.953</c:v>
                </c:pt>
                <c:pt idx="6283">
                  <c:v>2042.578</c:v>
                </c:pt>
                <c:pt idx="6284">
                  <c:v>2039.5309999999999</c:v>
                </c:pt>
                <c:pt idx="6285">
                  <c:v>2039.5309999999999</c:v>
                </c:pt>
                <c:pt idx="6286">
                  <c:v>2036.953</c:v>
                </c:pt>
                <c:pt idx="6287">
                  <c:v>2036.797</c:v>
                </c:pt>
                <c:pt idx="6288">
                  <c:v>2035.547</c:v>
                </c:pt>
                <c:pt idx="6289">
                  <c:v>2033.5940000000001</c:v>
                </c:pt>
                <c:pt idx="6290">
                  <c:v>2035.7809999999999</c:v>
                </c:pt>
                <c:pt idx="6291">
                  <c:v>2032.7339999999999</c:v>
                </c:pt>
                <c:pt idx="6292">
                  <c:v>2033.3589999999999</c:v>
                </c:pt>
                <c:pt idx="6293">
                  <c:v>2033.75</c:v>
                </c:pt>
                <c:pt idx="6294">
                  <c:v>2033.203</c:v>
                </c:pt>
                <c:pt idx="6295">
                  <c:v>2031.953</c:v>
                </c:pt>
                <c:pt idx="6296">
                  <c:v>2030.3910000000001</c:v>
                </c:pt>
                <c:pt idx="6297">
                  <c:v>2032.9690000000001</c:v>
                </c:pt>
                <c:pt idx="6298">
                  <c:v>2031.4059999999999</c:v>
                </c:pt>
                <c:pt idx="6299">
                  <c:v>2031.953</c:v>
                </c:pt>
                <c:pt idx="6300">
                  <c:v>2028.5940000000001</c:v>
                </c:pt>
                <c:pt idx="6301">
                  <c:v>2027.1869999999999</c:v>
                </c:pt>
                <c:pt idx="6302">
                  <c:v>2029.1410000000001</c:v>
                </c:pt>
                <c:pt idx="6303">
                  <c:v>2027.578</c:v>
                </c:pt>
                <c:pt idx="6304">
                  <c:v>2024.7660000000001</c:v>
                </c:pt>
                <c:pt idx="6305">
                  <c:v>2027.1869999999999</c:v>
                </c:pt>
                <c:pt idx="6306">
                  <c:v>2025.547</c:v>
                </c:pt>
                <c:pt idx="6307">
                  <c:v>2023.9839999999999</c:v>
                </c:pt>
                <c:pt idx="6308">
                  <c:v>2023.3589999999999</c:v>
                </c:pt>
                <c:pt idx="6309">
                  <c:v>2021.5619999999999</c:v>
                </c:pt>
                <c:pt idx="6310">
                  <c:v>2022.1869999999999</c:v>
                </c:pt>
                <c:pt idx="6311">
                  <c:v>2022.3440000000001</c:v>
                </c:pt>
                <c:pt idx="6312">
                  <c:v>2020.3910000000001</c:v>
                </c:pt>
                <c:pt idx="6313">
                  <c:v>2020.1559999999999</c:v>
                </c:pt>
                <c:pt idx="6314">
                  <c:v>2019.1410000000001</c:v>
                </c:pt>
                <c:pt idx="6315">
                  <c:v>2017.7339999999999</c:v>
                </c:pt>
                <c:pt idx="6316">
                  <c:v>2015.7809999999999</c:v>
                </c:pt>
                <c:pt idx="6317">
                  <c:v>2018.75</c:v>
                </c:pt>
                <c:pt idx="6318">
                  <c:v>2017.578</c:v>
                </c:pt>
                <c:pt idx="6319">
                  <c:v>2015.9369999999999</c:v>
                </c:pt>
                <c:pt idx="6320">
                  <c:v>2017.7339999999999</c:v>
                </c:pt>
                <c:pt idx="6321">
                  <c:v>2013.3589999999999</c:v>
                </c:pt>
                <c:pt idx="6322">
                  <c:v>2016.5619999999999</c:v>
                </c:pt>
                <c:pt idx="6323">
                  <c:v>2015.1559999999999</c:v>
                </c:pt>
                <c:pt idx="6324">
                  <c:v>2013.203</c:v>
                </c:pt>
                <c:pt idx="6325">
                  <c:v>2014.5309999999999</c:v>
                </c:pt>
                <c:pt idx="6326">
                  <c:v>2012.578</c:v>
                </c:pt>
                <c:pt idx="6327">
                  <c:v>2010.7809999999999</c:v>
                </c:pt>
                <c:pt idx="6328">
                  <c:v>2008.9839999999999</c:v>
                </c:pt>
                <c:pt idx="6329">
                  <c:v>2008.5940000000001</c:v>
                </c:pt>
                <c:pt idx="6330">
                  <c:v>2008.3589999999999</c:v>
                </c:pt>
                <c:pt idx="6331">
                  <c:v>2009.1410000000001</c:v>
                </c:pt>
                <c:pt idx="6332">
                  <c:v>2003.75</c:v>
                </c:pt>
                <c:pt idx="6333">
                  <c:v>2005.7809999999999</c:v>
                </c:pt>
                <c:pt idx="6334">
                  <c:v>2007.578</c:v>
                </c:pt>
                <c:pt idx="6335">
                  <c:v>2003.75</c:v>
                </c:pt>
                <c:pt idx="6336">
                  <c:v>2003.9839999999999</c:v>
                </c:pt>
                <c:pt idx="6337">
                  <c:v>2004.7660000000001</c:v>
                </c:pt>
                <c:pt idx="6338">
                  <c:v>2003.5940000000001</c:v>
                </c:pt>
                <c:pt idx="6339">
                  <c:v>2003.203</c:v>
                </c:pt>
                <c:pt idx="6340">
                  <c:v>2003.3589999999999</c:v>
                </c:pt>
                <c:pt idx="6341">
                  <c:v>2001.797</c:v>
                </c:pt>
                <c:pt idx="6342">
                  <c:v>2003.75</c:v>
                </c:pt>
                <c:pt idx="6343">
                  <c:v>1999.375</c:v>
                </c:pt>
                <c:pt idx="6344">
                  <c:v>2000.9369999999999</c:v>
                </c:pt>
                <c:pt idx="6345">
                  <c:v>1997.3440000000001</c:v>
                </c:pt>
                <c:pt idx="6346">
                  <c:v>1999.5309999999999</c:v>
                </c:pt>
                <c:pt idx="6347">
                  <c:v>1997.578</c:v>
                </c:pt>
                <c:pt idx="6348">
                  <c:v>1998.9839999999999</c:v>
                </c:pt>
                <c:pt idx="6349">
                  <c:v>1997.9690000000001</c:v>
                </c:pt>
                <c:pt idx="6350">
                  <c:v>1996.953</c:v>
                </c:pt>
                <c:pt idx="6351">
                  <c:v>1996.953</c:v>
                </c:pt>
                <c:pt idx="6352">
                  <c:v>1997.9690000000001</c:v>
                </c:pt>
                <c:pt idx="6353">
                  <c:v>1995.547</c:v>
                </c:pt>
                <c:pt idx="6354">
                  <c:v>1994.7660000000001</c:v>
                </c:pt>
                <c:pt idx="6355">
                  <c:v>1995.3910000000001</c:v>
                </c:pt>
                <c:pt idx="6356">
                  <c:v>1995.3910000000001</c:v>
                </c:pt>
                <c:pt idx="6357">
                  <c:v>1993.203</c:v>
                </c:pt>
                <c:pt idx="6358">
                  <c:v>1993.203</c:v>
                </c:pt>
                <c:pt idx="6359">
                  <c:v>1993.75</c:v>
                </c:pt>
                <c:pt idx="6360">
                  <c:v>1992.7339999999999</c:v>
                </c:pt>
                <c:pt idx="6361">
                  <c:v>1992.9690000000001</c:v>
                </c:pt>
                <c:pt idx="6362">
                  <c:v>1992.3440000000001</c:v>
                </c:pt>
                <c:pt idx="6363">
                  <c:v>1992.578</c:v>
                </c:pt>
                <c:pt idx="6364">
                  <c:v>1992.9690000000001</c:v>
                </c:pt>
                <c:pt idx="6365">
                  <c:v>1991.953</c:v>
                </c:pt>
                <c:pt idx="6366">
                  <c:v>1992.1869999999999</c:v>
                </c:pt>
                <c:pt idx="6367">
                  <c:v>1991.953</c:v>
                </c:pt>
                <c:pt idx="6368">
                  <c:v>1990.1559999999999</c:v>
                </c:pt>
                <c:pt idx="6369">
                  <c:v>1992.7339999999999</c:v>
                </c:pt>
                <c:pt idx="6370">
                  <c:v>1992.9690000000001</c:v>
                </c:pt>
                <c:pt idx="6371">
                  <c:v>1992.9690000000001</c:v>
                </c:pt>
                <c:pt idx="6372">
                  <c:v>1992.3440000000001</c:v>
                </c:pt>
                <c:pt idx="6373">
                  <c:v>1988.203</c:v>
                </c:pt>
                <c:pt idx="6374">
                  <c:v>1993.3589999999999</c:v>
                </c:pt>
                <c:pt idx="6375">
                  <c:v>1992.578</c:v>
                </c:pt>
                <c:pt idx="6376">
                  <c:v>1994.5309999999999</c:v>
                </c:pt>
                <c:pt idx="6377">
                  <c:v>1994.7660000000001</c:v>
                </c:pt>
                <c:pt idx="6378">
                  <c:v>1994.1410000000001</c:v>
                </c:pt>
                <c:pt idx="6379">
                  <c:v>1994.375</c:v>
                </c:pt>
                <c:pt idx="6380">
                  <c:v>1995.3910000000001</c:v>
                </c:pt>
                <c:pt idx="6381">
                  <c:v>1993.75</c:v>
                </c:pt>
                <c:pt idx="6382">
                  <c:v>1993.203</c:v>
                </c:pt>
                <c:pt idx="6383">
                  <c:v>1994.7660000000001</c:v>
                </c:pt>
                <c:pt idx="6384">
                  <c:v>1995.547</c:v>
                </c:pt>
                <c:pt idx="6385">
                  <c:v>1994.375</c:v>
                </c:pt>
                <c:pt idx="6386">
                  <c:v>1996.797</c:v>
                </c:pt>
                <c:pt idx="6387">
                  <c:v>1997.578</c:v>
                </c:pt>
                <c:pt idx="6388">
                  <c:v>1998.75</c:v>
                </c:pt>
                <c:pt idx="6389">
                  <c:v>1998.3589999999999</c:v>
                </c:pt>
                <c:pt idx="6390">
                  <c:v>1997.578</c:v>
                </c:pt>
                <c:pt idx="6391">
                  <c:v>2002.1869999999999</c:v>
                </c:pt>
                <c:pt idx="6392">
                  <c:v>2002.1869999999999</c:v>
                </c:pt>
                <c:pt idx="6393">
                  <c:v>2001.4059999999999</c:v>
                </c:pt>
                <c:pt idx="6394">
                  <c:v>2001.5619999999999</c:v>
                </c:pt>
                <c:pt idx="6395">
                  <c:v>2004.7660000000001</c:v>
                </c:pt>
                <c:pt idx="6396">
                  <c:v>2005</c:v>
                </c:pt>
                <c:pt idx="6397">
                  <c:v>2003.203</c:v>
                </c:pt>
                <c:pt idx="6398">
                  <c:v>2004.7660000000001</c:v>
                </c:pt>
                <c:pt idx="6399">
                  <c:v>2002.578</c:v>
                </c:pt>
                <c:pt idx="6400">
                  <c:v>2005.3910000000001</c:v>
                </c:pt>
                <c:pt idx="6401">
                  <c:v>2006.4059999999999</c:v>
                </c:pt>
                <c:pt idx="6402">
                  <c:v>2007.1869999999999</c:v>
                </c:pt>
                <c:pt idx="6403">
                  <c:v>2007.7339999999999</c:v>
                </c:pt>
                <c:pt idx="6404">
                  <c:v>2010.9369999999999</c:v>
                </c:pt>
                <c:pt idx="6405">
                  <c:v>2011.5619999999999</c:v>
                </c:pt>
                <c:pt idx="6406">
                  <c:v>2010.9369999999999</c:v>
                </c:pt>
                <c:pt idx="6407">
                  <c:v>2013.75</c:v>
                </c:pt>
                <c:pt idx="6408">
                  <c:v>2015.547</c:v>
                </c:pt>
                <c:pt idx="6409">
                  <c:v>2017.7339999999999</c:v>
                </c:pt>
                <c:pt idx="6410">
                  <c:v>2018.9839999999999</c:v>
                </c:pt>
                <c:pt idx="6411">
                  <c:v>2020.9369999999999</c:v>
                </c:pt>
                <c:pt idx="6412">
                  <c:v>2020.547</c:v>
                </c:pt>
                <c:pt idx="6413">
                  <c:v>2020.7809999999999</c:v>
                </c:pt>
                <c:pt idx="6414">
                  <c:v>2024.375</c:v>
                </c:pt>
                <c:pt idx="6415">
                  <c:v>2025.1559999999999</c:v>
                </c:pt>
                <c:pt idx="6416">
                  <c:v>2026.953</c:v>
                </c:pt>
                <c:pt idx="6417">
                  <c:v>2028.203</c:v>
                </c:pt>
                <c:pt idx="6418">
                  <c:v>2030.9369999999999</c:v>
                </c:pt>
                <c:pt idx="6419">
                  <c:v>2032.1869999999999</c:v>
                </c:pt>
                <c:pt idx="6420">
                  <c:v>2034.5309999999999</c:v>
                </c:pt>
                <c:pt idx="6421">
                  <c:v>2036.953</c:v>
                </c:pt>
                <c:pt idx="6422">
                  <c:v>2035.547</c:v>
                </c:pt>
                <c:pt idx="6423">
                  <c:v>2037.3440000000001</c:v>
                </c:pt>
                <c:pt idx="6424">
                  <c:v>2039.1410000000001</c:v>
                </c:pt>
                <c:pt idx="6425">
                  <c:v>2040.3910000000001</c:v>
                </c:pt>
                <c:pt idx="6426">
                  <c:v>2040.7809999999999</c:v>
                </c:pt>
                <c:pt idx="6427">
                  <c:v>2043.75</c:v>
                </c:pt>
                <c:pt idx="6428">
                  <c:v>2046.172</c:v>
                </c:pt>
                <c:pt idx="6429">
                  <c:v>2045</c:v>
                </c:pt>
                <c:pt idx="6430">
                  <c:v>2047.7339999999999</c:v>
                </c:pt>
                <c:pt idx="6431">
                  <c:v>2050</c:v>
                </c:pt>
                <c:pt idx="6432">
                  <c:v>2050.9369999999999</c:v>
                </c:pt>
                <c:pt idx="6433">
                  <c:v>2054.5309999999999</c:v>
                </c:pt>
                <c:pt idx="6434">
                  <c:v>2055.1559999999999</c:v>
                </c:pt>
                <c:pt idx="6435">
                  <c:v>2057.1869999999999</c:v>
                </c:pt>
                <c:pt idx="6436">
                  <c:v>2059.7660000000001</c:v>
                </c:pt>
                <c:pt idx="6437">
                  <c:v>2061.5619999999999</c:v>
                </c:pt>
                <c:pt idx="6438">
                  <c:v>2067.3440000000001</c:v>
                </c:pt>
                <c:pt idx="6439">
                  <c:v>2065.9369999999999</c:v>
                </c:pt>
                <c:pt idx="6440">
                  <c:v>2068.75</c:v>
                </c:pt>
                <c:pt idx="6441">
                  <c:v>2069.1410000000001</c:v>
                </c:pt>
                <c:pt idx="6442">
                  <c:v>2072.1869999999999</c:v>
                </c:pt>
                <c:pt idx="6443">
                  <c:v>2072.1869999999999</c:v>
                </c:pt>
                <c:pt idx="6444">
                  <c:v>2073.75</c:v>
                </c:pt>
                <c:pt idx="6445">
                  <c:v>2074.5309999999999</c:v>
                </c:pt>
                <c:pt idx="6446">
                  <c:v>2076.4059999999999</c:v>
                </c:pt>
                <c:pt idx="6447">
                  <c:v>2079.7660000000001</c:v>
                </c:pt>
                <c:pt idx="6448">
                  <c:v>2080.1559999999999</c:v>
                </c:pt>
                <c:pt idx="6449">
                  <c:v>2081.172</c:v>
                </c:pt>
                <c:pt idx="6450">
                  <c:v>2086.172</c:v>
                </c:pt>
                <c:pt idx="6451">
                  <c:v>2086.4059999999999</c:v>
                </c:pt>
                <c:pt idx="6452">
                  <c:v>2089.5309999999999</c:v>
                </c:pt>
                <c:pt idx="6453">
                  <c:v>2089.7660000000001</c:v>
                </c:pt>
                <c:pt idx="6454">
                  <c:v>2090.9369999999999</c:v>
                </c:pt>
                <c:pt idx="6455">
                  <c:v>2093.3589999999999</c:v>
                </c:pt>
                <c:pt idx="6456">
                  <c:v>2094.7660000000001</c:v>
                </c:pt>
                <c:pt idx="6457">
                  <c:v>2096.172</c:v>
                </c:pt>
                <c:pt idx="6458">
                  <c:v>2098.3589999999999</c:v>
                </c:pt>
                <c:pt idx="6459">
                  <c:v>2097.9690000000001</c:v>
                </c:pt>
                <c:pt idx="6460">
                  <c:v>2103.75</c:v>
                </c:pt>
                <c:pt idx="6461">
                  <c:v>2101.5619999999999</c:v>
                </c:pt>
                <c:pt idx="6462">
                  <c:v>2103.75</c:v>
                </c:pt>
                <c:pt idx="6463">
                  <c:v>2103.75</c:v>
                </c:pt>
                <c:pt idx="6464">
                  <c:v>2109.375</c:v>
                </c:pt>
                <c:pt idx="6465">
                  <c:v>2109.1410000000001</c:v>
                </c:pt>
                <c:pt idx="6466">
                  <c:v>2108.5940000000001</c:v>
                </c:pt>
                <c:pt idx="6467">
                  <c:v>2110.9369999999999</c:v>
                </c:pt>
                <c:pt idx="6468">
                  <c:v>2113.5940000000001</c:v>
                </c:pt>
                <c:pt idx="6469">
                  <c:v>2114.1410000000001</c:v>
                </c:pt>
                <c:pt idx="6470">
                  <c:v>2117.1869999999999</c:v>
                </c:pt>
                <c:pt idx="6471">
                  <c:v>2117.7339999999999</c:v>
                </c:pt>
                <c:pt idx="6472">
                  <c:v>2118.9839999999999</c:v>
                </c:pt>
                <c:pt idx="6473">
                  <c:v>2120.9369999999999</c:v>
                </c:pt>
                <c:pt idx="6474">
                  <c:v>2122.1869999999999</c:v>
                </c:pt>
                <c:pt idx="6475">
                  <c:v>2122.1869999999999</c:v>
                </c:pt>
                <c:pt idx="6476">
                  <c:v>2122.578</c:v>
                </c:pt>
                <c:pt idx="6477">
                  <c:v>2127.7339999999999</c:v>
                </c:pt>
                <c:pt idx="6478">
                  <c:v>2127.7339999999999</c:v>
                </c:pt>
                <c:pt idx="6479">
                  <c:v>2126.953</c:v>
                </c:pt>
                <c:pt idx="6480">
                  <c:v>2132.1869999999999</c:v>
                </c:pt>
                <c:pt idx="6481">
                  <c:v>2131.5619999999999</c:v>
                </c:pt>
                <c:pt idx="6482">
                  <c:v>2131.5619999999999</c:v>
                </c:pt>
                <c:pt idx="6483">
                  <c:v>2133.3589999999999</c:v>
                </c:pt>
                <c:pt idx="6484">
                  <c:v>2134.7660000000001</c:v>
                </c:pt>
                <c:pt idx="6485">
                  <c:v>2136.5619999999999</c:v>
                </c:pt>
                <c:pt idx="6486">
                  <c:v>2135.9369999999999</c:v>
                </c:pt>
                <c:pt idx="6487">
                  <c:v>2136.5619999999999</c:v>
                </c:pt>
                <c:pt idx="6488">
                  <c:v>2136.5619999999999</c:v>
                </c:pt>
                <c:pt idx="6489">
                  <c:v>2136.797</c:v>
                </c:pt>
                <c:pt idx="6490">
                  <c:v>2138.203</c:v>
                </c:pt>
                <c:pt idx="6491">
                  <c:v>2139.7660000000001</c:v>
                </c:pt>
                <c:pt idx="6492">
                  <c:v>2137.3440000000001</c:v>
                </c:pt>
                <c:pt idx="6493">
                  <c:v>2139.7660000000001</c:v>
                </c:pt>
                <c:pt idx="6494">
                  <c:v>2142.9690000000001</c:v>
                </c:pt>
                <c:pt idx="6495">
                  <c:v>2142.7339999999999</c:v>
                </c:pt>
                <c:pt idx="6496">
                  <c:v>2142.578</c:v>
                </c:pt>
                <c:pt idx="6497">
                  <c:v>2145</c:v>
                </c:pt>
                <c:pt idx="6498">
                  <c:v>2145.9369999999999</c:v>
                </c:pt>
                <c:pt idx="6499">
                  <c:v>2145.7809999999999</c:v>
                </c:pt>
                <c:pt idx="6500">
                  <c:v>2146.797</c:v>
                </c:pt>
                <c:pt idx="6501">
                  <c:v>2148.75</c:v>
                </c:pt>
                <c:pt idx="6502">
                  <c:v>2151.172</c:v>
                </c:pt>
                <c:pt idx="6503">
                  <c:v>2156.953</c:v>
                </c:pt>
                <c:pt idx="6504">
                  <c:v>2159.5309999999999</c:v>
                </c:pt>
                <c:pt idx="6505">
                  <c:v>2153.5940000000001</c:v>
                </c:pt>
                <c:pt idx="6506">
                  <c:v>2155.1559999999999</c:v>
                </c:pt>
                <c:pt idx="6507">
                  <c:v>2155.7809999999999</c:v>
                </c:pt>
                <c:pt idx="6508">
                  <c:v>2155.7809999999999</c:v>
                </c:pt>
                <c:pt idx="6509">
                  <c:v>2156.172</c:v>
                </c:pt>
                <c:pt idx="6510">
                  <c:v>2158.3589999999999</c:v>
                </c:pt>
                <c:pt idx="6511">
                  <c:v>2157.1869999999999</c:v>
                </c:pt>
                <c:pt idx="6512">
                  <c:v>2157.578</c:v>
                </c:pt>
                <c:pt idx="6513">
                  <c:v>2160.7809999999999</c:v>
                </c:pt>
                <c:pt idx="6514">
                  <c:v>2161.4059999999999</c:v>
                </c:pt>
                <c:pt idx="6515">
                  <c:v>2162.9690000000001</c:v>
                </c:pt>
                <c:pt idx="6516">
                  <c:v>2163.9839999999999</c:v>
                </c:pt>
                <c:pt idx="6517">
                  <c:v>2164.1410000000001</c:v>
                </c:pt>
                <c:pt idx="6518">
                  <c:v>2166.172</c:v>
                </c:pt>
                <c:pt idx="6519">
                  <c:v>2165.3910000000001</c:v>
                </c:pt>
                <c:pt idx="6520">
                  <c:v>2163.3589999999999</c:v>
                </c:pt>
                <c:pt idx="6521">
                  <c:v>2168.203</c:v>
                </c:pt>
                <c:pt idx="6522">
                  <c:v>2170</c:v>
                </c:pt>
                <c:pt idx="6523">
                  <c:v>2165.1559999999999</c:v>
                </c:pt>
                <c:pt idx="6524">
                  <c:v>2138.9839999999999</c:v>
                </c:pt>
                <c:pt idx="6525">
                  <c:v>2141.5619999999999</c:v>
                </c:pt>
                <c:pt idx="6526">
                  <c:v>2166.172</c:v>
                </c:pt>
                <c:pt idx="6527">
                  <c:v>2148.203</c:v>
                </c:pt>
                <c:pt idx="6528">
                  <c:v>2144.375</c:v>
                </c:pt>
                <c:pt idx="6529">
                  <c:v>2167.3440000000001</c:v>
                </c:pt>
                <c:pt idx="6530">
                  <c:v>2163.9839999999999</c:v>
                </c:pt>
                <c:pt idx="6531">
                  <c:v>2173.203</c:v>
                </c:pt>
                <c:pt idx="6532">
                  <c:v>2177.3440000000001</c:v>
                </c:pt>
                <c:pt idx="6533">
                  <c:v>2166.797</c:v>
                </c:pt>
                <c:pt idx="6534">
                  <c:v>2172.3440000000001</c:v>
                </c:pt>
                <c:pt idx="6535">
                  <c:v>2179.5309999999999</c:v>
                </c:pt>
                <c:pt idx="6536">
                  <c:v>2180.3910000000001</c:v>
                </c:pt>
                <c:pt idx="6537">
                  <c:v>2171.4059999999999</c:v>
                </c:pt>
                <c:pt idx="6538">
                  <c:v>2162.7339999999999</c:v>
                </c:pt>
                <c:pt idx="6539">
                  <c:v>2160.9369999999999</c:v>
                </c:pt>
                <c:pt idx="6540">
                  <c:v>2161.4059999999999</c:v>
                </c:pt>
                <c:pt idx="6541">
                  <c:v>2160</c:v>
                </c:pt>
                <c:pt idx="6542">
                  <c:v>2159.1410000000001</c:v>
                </c:pt>
                <c:pt idx="6543">
                  <c:v>2162.1869999999999</c:v>
                </c:pt>
                <c:pt idx="6544">
                  <c:v>2159.5309999999999</c:v>
                </c:pt>
                <c:pt idx="6545">
                  <c:v>2161.172</c:v>
                </c:pt>
                <c:pt idx="6546">
                  <c:v>2159.1410000000001</c:v>
                </c:pt>
                <c:pt idx="6547">
                  <c:v>2160.7809999999999</c:v>
                </c:pt>
                <c:pt idx="6548">
                  <c:v>2161.172</c:v>
                </c:pt>
                <c:pt idx="6549">
                  <c:v>2157.3440000000001</c:v>
                </c:pt>
                <c:pt idx="6550">
                  <c:v>2159.5309999999999</c:v>
                </c:pt>
                <c:pt idx="6551">
                  <c:v>2158.9839999999999</c:v>
                </c:pt>
                <c:pt idx="6552">
                  <c:v>2155.3910000000001</c:v>
                </c:pt>
                <c:pt idx="6553">
                  <c:v>2157.578</c:v>
                </c:pt>
                <c:pt idx="6554">
                  <c:v>2155</c:v>
                </c:pt>
                <c:pt idx="6555">
                  <c:v>2154.7660000000001</c:v>
                </c:pt>
                <c:pt idx="6556">
                  <c:v>2155.3910000000001</c:v>
                </c:pt>
                <c:pt idx="6557">
                  <c:v>2151.5619999999999</c:v>
                </c:pt>
                <c:pt idx="6558">
                  <c:v>2152.1869999999999</c:v>
                </c:pt>
                <c:pt idx="6559">
                  <c:v>2150.3910000000001</c:v>
                </c:pt>
                <c:pt idx="6560">
                  <c:v>2150.7809999999999</c:v>
                </c:pt>
                <c:pt idx="6561">
                  <c:v>2148.5940000000001</c:v>
                </c:pt>
                <c:pt idx="6562">
                  <c:v>2148.5940000000001</c:v>
                </c:pt>
                <c:pt idx="6563">
                  <c:v>2148.3589999999999</c:v>
                </c:pt>
                <c:pt idx="6564">
                  <c:v>2145.3910000000001</c:v>
                </c:pt>
                <c:pt idx="6565">
                  <c:v>2147.1869999999999</c:v>
                </c:pt>
                <c:pt idx="6566">
                  <c:v>2142.578</c:v>
                </c:pt>
                <c:pt idx="6567">
                  <c:v>2142.7339999999999</c:v>
                </c:pt>
                <c:pt idx="6568">
                  <c:v>2138.75</c:v>
                </c:pt>
                <c:pt idx="6569">
                  <c:v>2139.5309999999999</c:v>
                </c:pt>
                <c:pt idx="6570">
                  <c:v>2138.9839999999999</c:v>
                </c:pt>
                <c:pt idx="6571">
                  <c:v>2134.5309999999999</c:v>
                </c:pt>
                <c:pt idx="6572">
                  <c:v>2134.375</c:v>
                </c:pt>
                <c:pt idx="6573">
                  <c:v>2134.375</c:v>
                </c:pt>
                <c:pt idx="6574">
                  <c:v>2130.7809999999999</c:v>
                </c:pt>
                <c:pt idx="6575">
                  <c:v>2132.578</c:v>
                </c:pt>
                <c:pt idx="6576">
                  <c:v>2132.1869999999999</c:v>
                </c:pt>
                <c:pt idx="6577">
                  <c:v>2128.3589999999999</c:v>
                </c:pt>
                <c:pt idx="6578">
                  <c:v>2128.5940000000001</c:v>
                </c:pt>
                <c:pt idx="6579">
                  <c:v>2126.5619999999999</c:v>
                </c:pt>
                <c:pt idx="6580">
                  <c:v>2125</c:v>
                </c:pt>
                <c:pt idx="6581">
                  <c:v>2124.1410000000001</c:v>
                </c:pt>
                <c:pt idx="6582">
                  <c:v>2122.578</c:v>
                </c:pt>
                <c:pt idx="6583">
                  <c:v>2121.172</c:v>
                </c:pt>
                <c:pt idx="6584">
                  <c:v>2119.1410000000001</c:v>
                </c:pt>
                <c:pt idx="6585">
                  <c:v>2118.5940000000001</c:v>
                </c:pt>
                <c:pt idx="6586">
                  <c:v>2114.5309999999999</c:v>
                </c:pt>
                <c:pt idx="6587">
                  <c:v>2114.5309999999999</c:v>
                </c:pt>
                <c:pt idx="6588">
                  <c:v>2114.1410000000001</c:v>
                </c:pt>
                <c:pt idx="6589">
                  <c:v>2112.3440000000001</c:v>
                </c:pt>
                <c:pt idx="6590">
                  <c:v>2112.1869999999999</c:v>
                </c:pt>
                <c:pt idx="6591">
                  <c:v>2107.9690000000001</c:v>
                </c:pt>
                <c:pt idx="6592">
                  <c:v>2107.7339999999999</c:v>
                </c:pt>
                <c:pt idx="6593">
                  <c:v>2105</c:v>
                </c:pt>
                <c:pt idx="6594">
                  <c:v>2104.7660000000001</c:v>
                </c:pt>
                <c:pt idx="6595">
                  <c:v>2104.1410000000001</c:v>
                </c:pt>
                <c:pt idx="6596">
                  <c:v>2102.9690000000001</c:v>
                </c:pt>
                <c:pt idx="6597">
                  <c:v>2100.1559999999999</c:v>
                </c:pt>
                <c:pt idx="6598">
                  <c:v>2100.1559999999999</c:v>
                </c:pt>
                <c:pt idx="6599">
                  <c:v>2098.75</c:v>
                </c:pt>
                <c:pt idx="6600">
                  <c:v>2097.1869999999999</c:v>
                </c:pt>
                <c:pt idx="6601">
                  <c:v>2094.5309999999999</c:v>
                </c:pt>
                <c:pt idx="6602">
                  <c:v>2092.7339999999999</c:v>
                </c:pt>
                <c:pt idx="6603">
                  <c:v>2089.7660000000001</c:v>
                </c:pt>
                <c:pt idx="6604">
                  <c:v>2087.9690000000001</c:v>
                </c:pt>
                <c:pt idx="6605">
                  <c:v>2088.5940000000001</c:v>
                </c:pt>
                <c:pt idx="6606">
                  <c:v>2086.953</c:v>
                </c:pt>
                <c:pt idx="6607">
                  <c:v>2084.375</c:v>
                </c:pt>
                <c:pt idx="6608">
                  <c:v>2081.5619999999999</c:v>
                </c:pt>
                <c:pt idx="6609">
                  <c:v>2081.797</c:v>
                </c:pt>
                <c:pt idx="6610">
                  <c:v>2080</c:v>
                </c:pt>
                <c:pt idx="6611">
                  <c:v>2078.3589999999999</c:v>
                </c:pt>
                <c:pt idx="6612">
                  <c:v>2076.797</c:v>
                </c:pt>
                <c:pt idx="6613">
                  <c:v>2077.578</c:v>
                </c:pt>
                <c:pt idx="6614">
                  <c:v>2073.3589999999999</c:v>
                </c:pt>
                <c:pt idx="6615">
                  <c:v>2070.7809999999999</c:v>
                </c:pt>
                <c:pt idx="6616">
                  <c:v>2072.578</c:v>
                </c:pt>
                <c:pt idx="6617">
                  <c:v>2070.7809999999999</c:v>
                </c:pt>
                <c:pt idx="6618">
                  <c:v>2070.7809999999999</c:v>
                </c:pt>
                <c:pt idx="6619">
                  <c:v>2068.5940000000001</c:v>
                </c:pt>
                <c:pt idx="6620">
                  <c:v>2066.797</c:v>
                </c:pt>
                <c:pt idx="6621">
                  <c:v>2065.547</c:v>
                </c:pt>
                <c:pt idx="6622">
                  <c:v>2064.375</c:v>
                </c:pt>
                <c:pt idx="6623">
                  <c:v>2063.203</c:v>
                </c:pt>
                <c:pt idx="6624">
                  <c:v>2065</c:v>
                </c:pt>
                <c:pt idx="6625">
                  <c:v>2060</c:v>
                </c:pt>
                <c:pt idx="6626">
                  <c:v>2058.3589999999999</c:v>
                </c:pt>
                <c:pt idx="6627">
                  <c:v>2056.797</c:v>
                </c:pt>
                <c:pt idx="6628">
                  <c:v>2056.797</c:v>
                </c:pt>
                <c:pt idx="6629">
                  <c:v>2054.375</c:v>
                </c:pt>
                <c:pt idx="6630">
                  <c:v>2049.7660000000001</c:v>
                </c:pt>
                <c:pt idx="6631">
                  <c:v>2052.3440000000001</c:v>
                </c:pt>
                <c:pt idx="6632">
                  <c:v>2047.578</c:v>
                </c:pt>
                <c:pt idx="6633">
                  <c:v>2046.797</c:v>
                </c:pt>
                <c:pt idx="6634">
                  <c:v>2045.3910000000001</c:v>
                </c:pt>
                <c:pt idx="6635">
                  <c:v>2043.203</c:v>
                </c:pt>
                <c:pt idx="6636">
                  <c:v>2043.75</c:v>
                </c:pt>
                <c:pt idx="6637">
                  <c:v>2041.4059999999999</c:v>
                </c:pt>
                <c:pt idx="6638">
                  <c:v>2039.5309999999999</c:v>
                </c:pt>
                <c:pt idx="6639">
                  <c:v>2038.75</c:v>
                </c:pt>
                <c:pt idx="6640">
                  <c:v>2037.9690000000001</c:v>
                </c:pt>
                <c:pt idx="6641">
                  <c:v>2036.5619999999999</c:v>
                </c:pt>
                <c:pt idx="6642">
                  <c:v>2030.9369999999999</c:v>
                </c:pt>
                <c:pt idx="6643">
                  <c:v>2034.7660000000001</c:v>
                </c:pt>
                <c:pt idx="6644">
                  <c:v>2032.3440000000001</c:v>
                </c:pt>
                <c:pt idx="6645">
                  <c:v>2030.1559999999999</c:v>
                </c:pt>
                <c:pt idx="6646">
                  <c:v>2027.578</c:v>
                </c:pt>
                <c:pt idx="6647">
                  <c:v>2025.7809999999999</c:v>
                </c:pt>
                <c:pt idx="6648">
                  <c:v>2023.3589999999999</c:v>
                </c:pt>
                <c:pt idx="6649">
                  <c:v>2023.75</c:v>
                </c:pt>
                <c:pt idx="6650">
                  <c:v>2021.4059999999999</c:v>
                </c:pt>
                <c:pt idx="6651">
                  <c:v>2021.5619999999999</c:v>
                </c:pt>
                <c:pt idx="6652">
                  <c:v>2018.9839999999999</c:v>
                </c:pt>
                <c:pt idx="6653">
                  <c:v>2016.797</c:v>
                </c:pt>
                <c:pt idx="6654">
                  <c:v>2017.3440000000001</c:v>
                </c:pt>
                <c:pt idx="6655">
                  <c:v>2012.578</c:v>
                </c:pt>
                <c:pt idx="6656">
                  <c:v>2010.7809999999999</c:v>
                </c:pt>
                <c:pt idx="6657">
                  <c:v>2007.3440000000001</c:v>
                </c:pt>
                <c:pt idx="6658">
                  <c:v>2006.953</c:v>
                </c:pt>
                <c:pt idx="6659">
                  <c:v>2005</c:v>
                </c:pt>
                <c:pt idx="6660">
                  <c:v>2002.9690000000001</c:v>
                </c:pt>
                <c:pt idx="6661">
                  <c:v>2002.7339999999999</c:v>
                </c:pt>
                <c:pt idx="6662">
                  <c:v>1998.9839999999999</c:v>
                </c:pt>
                <c:pt idx="6663">
                  <c:v>1997.9690000000001</c:v>
                </c:pt>
                <c:pt idx="6664">
                  <c:v>1994.5309999999999</c:v>
                </c:pt>
                <c:pt idx="6665">
                  <c:v>1994.375</c:v>
                </c:pt>
                <c:pt idx="6666">
                  <c:v>1991.953</c:v>
                </c:pt>
                <c:pt idx="6667">
                  <c:v>1990.3910000000001</c:v>
                </c:pt>
                <c:pt idx="6668">
                  <c:v>1989.375</c:v>
                </c:pt>
                <c:pt idx="6669">
                  <c:v>1988.203</c:v>
                </c:pt>
                <c:pt idx="6670">
                  <c:v>1986.172</c:v>
                </c:pt>
                <c:pt idx="6671">
                  <c:v>1986.797</c:v>
                </c:pt>
                <c:pt idx="6672">
                  <c:v>1985</c:v>
                </c:pt>
                <c:pt idx="6673">
                  <c:v>1980.1559999999999</c:v>
                </c:pt>
                <c:pt idx="6674">
                  <c:v>1980.3910000000001</c:v>
                </c:pt>
                <c:pt idx="6675">
                  <c:v>1977.9690000000001</c:v>
                </c:pt>
                <c:pt idx="6676">
                  <c:v>1975.7809999999999</c:v>
                </c:pt>
                <c:pt idx="6677">
                  <c:v>1976.5619999999999</c:v>
                </c:pt>
                <c:pt idx="6678">
                  <c:v>1976.5619999999999</c:v>
                </c:pt>
                <c:pt idx="6679">
                  <c:v>1971.953</c:v>
                </c:pt>
                <c:pt idx="6680">
                  <c:v>1971.797</c:v>
                </c:pt>
                <c:pt idx="6681">
                  <c:v>1968.3589999999999</c:v>
                </c:pt>
                <c:pt idx="6682">
                  <c:v>1967.7339999999999</c:v>
                </c:pt>
                <c:pt idx="6683">
                  <c:v>1968.203</c:v>
                </c:pt>
                <c:pt idx="6684">
                  <c:v>1966.797</c:v>
                </c:pt>
                <c:pt idx="6685">
                  <c:v>1965.1559999999999</c:v>
                </c:pt>
                <c:pt idx="6686">
                  <c:v>1961.5619999999999</c:v>
                </c:pt>
                <c:pt idx="6687">
                  <c:v>1961.953</c:v>
                </c:pt>
                <c:pt idx="6688">
                  <c:v>1960.547</c:v>
                </c:pt>
                <c:pt idx="6689">
                  <c:v>1959.375</c:v>
                </c:pt>
                <c:pt idx="6690">
                  <c:v>1958.203</c:v>
                </c:pt>
                <c:pt idx="6691">
                  <c:v>1958.5940000000001</c:v>
                </c:pt>
                <c:pt idx="6692">
                  <c:v>1957.3440000000001</c:v>
                </c:pt>
                <c:pt idx="6693">
                  <c:v>1955</c:v>
                </c:pt>
                <c:pt idx="6694">
                  <c:v>1955.1559999999999</c:v>
                </c:pt>
                <c:pt idx="6695">
                  <c:v>1954.375</c:v>
                </c:pt>
                <c:pt idx="6696">
                  <c:v>1952.3440000000001</c:v>
                </c:pt>
                <c:pt idx="6697">
                  <c:v>1952.1869999999999</c:v>
                </c:pt>
                <c:pt idx="6698">
                  <c:v>1951.4059999999999</c:v>
                </c:pt>
                <c:pt idx="6699">
                  <c:v>1949.5309999999999</c:v>
                </c:pt>
                <c:pt idx="6700">
                  <c:v>1948.3589999999999</c:v>
                </c:pt>
                <c:pt idx="6701">
                  <c:v>1947.3440000000001</c:v>
                </c:pt>
                <c:pt idx="6702">
                  <c:v>1947.3440000000001</c:v>
                </c:pt>
                <c:pt idx="6703">
                  <c:v>1946.5619999999999</c:v>
                </c:pt>
                <c:pt idx="6704">
                  <c:v>1945.1559999999999</c:v>
                </c:pt>
                <c:pt idx="6705">
                  <c:v>1943.3589999999999</c:v>
                </c:pt>
                <c:pt idx="6706">
                  <c:v>1943.75</c:v>
                </c:pt>
                <c:pt idx="6707">
                  <c:v>1943.5940000000001</c:v>
                </c:pt>
                <c:pt idx="6708">
                  <c:v>1945</c:v>
                </c:pt>
                <c:pt idx="6709">
                  <c:v>1947.1869999999999</c:v>
                </c:pt>
                <c:pt idx="6710">
                  <c:v>1945</c:v>
                </c:pt>
                <c:pt idx="6711">
                  <c:v>1946.172</c:v>
                </c:pt>
                <c:pt idx="6712">
                  <c:v>1945.9369999999999</c:v>
                </c:pt>
                <c:pt idx="6713">
                  <c:v>1946.4059999999999</c:v>
                </c:pt>
                <c:pt idx="6714">
                  <c:v>1945.7809999999999</c:v>
                </c:pt>
                <c:pt idx="6715">
                  <c:v>1946.4059999999999</c:v>
                </c:pt>
                <c:pt idx="6716">
                  <c:v>1947.9690000000001</c:v>
                </c:pt>
                <c:pt idx="6717">
                  <c:v>1948.3589999999999</c:v>
                </c:pt>
                <c:pt idx="6718">
                  <c:v>1949.1410000000001</c:v>
                </c:pt>
                <c:pt idx="6719">
                  <c:v>1948.3589999999999</c:v>
                </c:pt>
                <c:pt idx="6720">
                  <c:v>1948.203</c:v>
                </c:pt>
                <c:pt idx="6721">
                  <c:v>1946.953</c:v>
                </c:pt>
                <c:pt idx="6722">
                  <c:v>1943.9839999999999</c:v>
                </c:pt>
                <c:pt idx="6723">
                  <c:v>1944.5309999999999</c:v>
                </c:pt>
                <c:pt idx="6724">
                  <c:v>1943.9839999999999</c:v>
                </c:pt>
                <c:pt idx="6725">
                  <c:v>1947.578</c:v>
                </c:pt>
                <c:pt idx="6726">
                  <c:v>1946.953</c:v>
                </c:pt>
                <c:pt idx="6727">
                  <c:v>1946.953</c:v>
                </c:pt>
                <c:pt idx="6728">
                  <c:v>1946.5619999999999</c:v>
                </c:pt>
                <c:pt idx="6729">
                  <c:v>1948.203</c:v>
                </c:pt>
                <c:pt idx="6730">
                  <c:v>1946.953</c:v>
                </c:pt>
                <c:pt idx="6731">
                  <c:v>1948.203</c:v>
                </c:pt>
                <c:pt idx="6732">
                  <c:v>1948.75</c:v>
                </c:pt>
                <c:pt idx="6733">
                  <c:v>1950.7809999999999</c:v>
                </c:pt>
                <c:pt idx="6734">
                  <c:v>1952.9690000000001</c:v>
                </c:pt>
                <c:pt idx="6735">
                  <c:v>1951.953</c:v>
                </c:pt>
                <c:pt idx="6736">
                  <c:v>1953.9839999999999</c:v>
                </c:pt>
                <c:pt idx="6737">
                  <c:v>1955.3910000000001</c:v>
                </c:pt>
                <c:pt idx="6738">
                  <c:v>1957.578</c:v>
                </c:pt>
                <c:pt idx="6739">
                  <c:v>1957.578</c:v>
                </c:pt>
                <c:pt idx="6740">
                  <c:v>1959.5309999999999</c:v>
                </c:pt>
                <c:pt idx="6741">
                  <c:v>1958.5940000000001</c:v>
                </c:pt>
                <c:pt idx="6742">
                  <c:v>1959.5309999999999</c:v>
                </c:pt>
                <c:pt idx="6743">
                  <c:v>1962.1869999999999</c:v>
                </c:pt>
                <c:pt idx="6744">
                  <c:v>1962.3440000000001</c:v>
                </c:pt>
                <c:pt idx="6745">
                  <c:v>1964.5309999999999</c:v>
                </c:pt>
                <c:pt idx="6746">
                  <c:v>1965.1559999999999</c:v>
                </c:pt>
                <c:pt idx="6747">
                  <c:v>1965.1559999999999</c:v>
                </c:pt>
                <c:pt idx="6748">
                  <c:v>1966.4059999999999</c:v>
                </c:pt>
                <c:pt idx="6749">
                  <c:v>1967.3440000000001</c:v>
                </c:pt>
                <c:pt idx="6750">
                  <c:v>1965.9369999999999</c:v>
                </c:pt>
                <c:pt idx="6751">
                  <c:v>1970</c:v>
                </c:pt>
                <c:pt idx="6752">
                  <c:v>1972.3440000000001</c:v>
                </c:pt>
                <c:pt idx="6753">
                  <c:v>1971.797</c:v>
                </c:pt>
                <c:pt idx="6754">
                  <c:v>1972.9690000000001</c:v>
                </c:pt>
                <c:pt idx="6755">
                  <c:v>1975.3910000000001</c:v>
                </c:pt>
                <c:pt idx="6756">
                  <c:v>1976.5619999999999</c:v>
                </c:pt>
                <c:pt idx="6757">
                  <c:v>1978.203</c:v>
                </c:pt>
                <c:pt idx="6758">
                  <c:v>1980.1559999999999</c:v>
                </c:pt>
                <c:pt idx="6759">
                  <c:v>1981.797</c:v>
                </c:pt>
                <c:pt idx="6760">
                  <c:v>1982.578</c:v>
                </c:pt>
                <c:pt idx="6761">
                  <c:v>1982.9690000000001</c:v>
                </c:pt>
                <c:pt idx="6762">
                  <c:v>1984.1410000000001</c:v>
                </c:pt>
                <c:pt idx="6763">
                  <c:v>1985.9369999999999</c:v>
                </c:pt>
                <c:pt idx="6764">
                  <c:v>1987.1869999999999</c:v>
                </c:pt>
                <c:pt idx="6765">
                  <c:v>1991.5619999999999</c:v>
                </c:pt>
                <c:pt idx="6766">
                  <c:v>1992.1869999999999</c:v>
                </c:pt>
                <c:pt idx="6767">
                  <c:v>1993.203</c:v>
                </c:pt>
                <c:pt idx="6768">
                  <c:v>1994.5309999999999</c:v>
                </c:pt>
                <c:pt idx="6769">
                  <c:v>1996.953</c:v>
                </c:pt>
                <c:pt idx="6770">
                  <c:v>1997.3440000000001</c:v>
                </c:pt>
                <c:pt idx="6771">
                  <c:v>1999.1410000000001</c:v>
                </c:pt>
                <c:pt idx="6772">
                  <c:v>2000.1559999999999</c:v>
                </c:pt>
                <c:pt idx="6773">
                  <c:v>2001.797</c:v>
                </c:pt>
                <c:pt idx="6774">
                  <c:v>2001.172</c:v>
                </c:pt>
                <c:pt idx="6775">
                  <c:v>2003.9839999999999</c:v>
                </c:pt>
                <c:pt idx="6776">
                  <c:v>2005.547</c:v>
                </c:pt>
                <c:pt idx="6777">
                  <c:v>2005.7809999999999</c:v>
                </c:pt>
                <c:pt idx="6778">
                  <c:v>2008.9839999999999</c:v>
                </c:pt>
                <c:pt idx="6779">
                  <c:v>2009.1410000000001</c:v>
                </c:pt>
                <c:pt idx="6780">
                  <c:v>2012.7339999999999</c:v>
                </c:pt>
                <c:pt idx="6781">
                  <c:v>2013.203</c:v>
                </c:pt>
                <c:pt idx="6782">
                  <c:v>2016.4059999999999</c:v>
                </c:pt>
                <c:pt idx="6783">
                  <c:v>2016.4059999999999</c:v>
                </c:pt>
                <c:pt idx="6784">
                  <c:v>2018.203</c:v>
                </c:pt>
                <c:pt idx="6785">
                  <c:v>2020.3910000000001</c:v>
                </c:pt>
                <c:pt idx="6786">
                  <c:v>2020.7809999999999</c:v>
                </c:pt>
                <c:pt idx="6787">
                  <c:v>2020.1559999999999</c:v>
                </c:pt>
                <c:pt idx="6788">
                  <c:v>2023.203</c:v>
                </c:pt>
                <c:pt idx="6789">
                  <c:v>2026.797</c:v>
                </c:pt>
                <c:pt idx="6790">
                  <c:v>2026.797</c:v>
                </c:pt>
                <c:pt idx="6791">
                  <c:v>2031.4059999999999</c:v>
                </c:pt>
                <c:pt idx="6792">
                  <c:v>2027.3440000000001</c:v>
                </c:pt>
                <c:pt idx="6793">
                  <c:v>2030.3910000000001</c:v>
                </c:pt>
                <c:pt idx="6794">
                  <c:v>2031.5619999999999</c:v>
                </c:pt>
                <c:pt idx="6795">
                  <c:v>2032.7339999999999</c:v>
                </c:pt>
                <c:pt idx="6796">
                  <c:v>2036.4059999999999</c:v>
                </c:pt>
                <c:pt idx="6797">
                  <c:v>2036.953</c:v>
                </c:pt>
                <c:pt idx="6798">
                  <c:v>2038.5940000000001</c:v>
                </c:pt>
                <c:pt idx="6799">
                  <c:v>2036.953</c:v>
                </c:pt>
                <c:pt idx="6800">
                  <c:v>2039.5309999999999</c:v>
                </c:pt>
                <c:pt idx="6801">
                  <c:v>2040.7809999999999</c:v>
                </c:pt>
                <c:pt idx="6802">
                  <c:v>2040.547</c:v>
                </c:pt>
                <c:pt idx="6803">
                  <c:v>2042.7339999999999</c:v>
                </c:pt>
                <c:pt idx="6804">
                  <c:v>2044.7660000000001</c:v>
                </c:pt>
                <c:pt idx="6805">
                  <c:v>2045.547</c:v>
                </c:pt>
                <c:pt idx="6806">
                  <c:v>2048.9839999999999</c:v>
                </c:pt>
                <c:pt idx="6807">
                  <c:v>2051.5619999999999</c:v>
                </c:pt>
                <c:pt idx="6808">
                  <c:v>2052.3440000000001</c:v>
                </c:pt>
                <c:pt idx="6809">
                  <c:v>2051.4059999999999</c:v>
                </c:pt>
                <c:pt idx="6810">
                  <c:v>2052.578</c:v>
                </c:pt>
                <c:pt idx="6811">
                  <c:v>2054.375</c:v>
                </c:pt>
                <c:pt idx="6812">
                  <c:v>2055</c:v>
                </c:pt>
                <c:pt idx="6813">
                  <c:v>2056.172</c:v>
                </c:pt>
                <c:pt idx="6814">
                  <c:v>2056.172</c:v>
                </c:pt>
                <c:pt idx="6815">
                  <c:v>2058.9839999999999</c:v>
                </c:pt>
                <c:pt idx="6816">
                  <c:v>2061.4059999999999</c:v>
                </c:pt>
                <c:pt idx="6817">
                  <c:v>2061.4059999999999</c:v>
                </c:pt>
                <c:pt idx="6818">
                  <c:v>2058.75</c:v>
                </c:pt>
                <c:pt idx="6819">
                  <c:v>2063.75</c:v>
                </c:pt>
                <c:pt idx="6820">
                  <c:v>2062.1869999999999</c:v>
                </c:pt>
                <c:pt idx="6821">
                  <c:v>2066.172</c:v>
                </c:pt>
                <c:pt idx="6822">
                  <c:v>2065.3910000000001</c:v>
                </c:pt>
                <c:pt idx="6823">
                  <c:v>2067.1869999999999</c:v>
                </c:pt>
                <c:pt idx="6824">
                  <c:v>2067.9690000000001</c:v>
                </c:pt>
                <c:pt idx="6825">
                  <c:v>2070.1559999999999</c:v>
                </c:pt>
                <c:pt idx="6826">
                  <c:v>2070.547</c:v>
                </c:pt>
                <c:pt idx="6827">
                  <c:v>2072.9690000000001</c:v>
                </c:pt>
                <c:pt idx="6828">
                  <c:v>2075.7809999999999</c:v>
                </c:pt>
                <c:pt idx="6829">
                  <c:v>2075.547</c:v>
                </c:pt>
                <c:pt idx="6830">
                  <c:v>2075.9369999999999</c:v>
                </c:pt>
                <c:pt idx="6831">
                  <c:v>2078.203</c:v>
                </c:pt>
                <c:pt idx="6832">
                  <c:v>2080.1559999999999</c:v>
                </c:pt>
                <c:pt idx="6833">
                  <c:v>2080.7809999999999</c:v>
                </c:pt>
                <c:pt idx="6834">
                  <c:v>2083.203</c:v>
                </c:pt>
                <c:pt idx="6835">
                  <c:v>2083.203</c:v>
                </c:pt>
                <c:pt idx="6836">
                  <c:v>2075.9369999999999</c:v>
                </c:pt>
                <c:pt idx="6837">
                  <c:v>2040.3910000000001</c:v>
                </c:pt>
                <c:pt idx="6838">
                  <c:v>2049.1410000000001</c:v>
                </c:pt>
                <c:pt idx="6839">
                  <c:v>2084.375</c:v>
                </c:pt>
                <c:pt idx="6840">
                  <c:v>2067.3440000000001</c:v>
                </c:pt>
                <c:pt idx="6841">
                  <c:v>2062.7339999999999</c:v>
                </c:pt>
                <c:pt idx="6842">
                  <c:v>2080.547</c:v>
                </c:pt>
                <c:pt idx="6843">
                  <c:v>2087.7339999999999</c:v>
                </c:pt>
                <c:pt idx="6844">
                  <c:v>2095.3910000000001</c:v>
                </c:pt>
                <c:pt idx="6845">
                  <c:v>2095.3910000000001</c:v>
                </c:pt>
                <c:pt idx="6846">
                  <c:v>2092.7339999999999</c:v>
                </c:pt>
                <c:pt idx="6847">
                  <c:v>2090.9369999999999</c:v>
                </c:pt>
                <c:pt idx="6848">
                  <c:v>2089.1410000000001</c:v>
                </c:pt>
                <c:pt idx="6849">
                  <c:v>2089.5309999999999</c:v>
                </c:pt>
                <c:pt idx="6850">
                  <c:v>2096.5619999999999</c:v>
                </c:pt>
                <c:pt idx="6851">
                  <c:v>2094.375</c:v>
                </c:pt>
                <c:pt idx="6852">
                  <c:v>2084.375</c:v>
                </c:pt>
                <c:pt idx="6853">
                  <c:v>2077.578</c:v>
                </c:pt>
                <c:pt idx="6854">
                  <c:v>2081.172</c:v>
                </c:pt>
                <c:pt idx="6855">
                  <c:v>2080.7809999999999</c:v>
                </c:pt>
                <c:pt idx="6856">
                  <c:v>2081.953</c:v>
                </c:pt>
                <c:pt idx="6857">
                  <c:v>2083.75</c:v>
                </c:pt>
                <c:pt idx="6858">
                  <c:v>2083.5940000000001</c:v>
                </c:pt>
                <c:pt idx="6859">
                  <c:v>2083.5940000000001</c:v>
                </c:pt>
                <c:pt idx="6860">
                  <c:v>2085</c:v>
                </c:pt>
                <c:pt idx="6861">
                  <c:v>2083.3589999999999</c:v>
                </c:pt>
                <c:pt idx="6862">
                  <c:v>2083.3589999999999</c:v>
                </c:pt>
                <c:pt idx="6863">
                  <c:v>2082.9690000000001</c:v>
                </c:pt>
                <c:pt idx="6864">
                  <c:v>2082.9690000000001</c:v>
                </c:pt>
                <c:pt idx="6865">
                  <c:v>2081.797</c:v>
                </c:pt>
                <c:pt idx="6866">
                  <c:v>2081.953</c:v>
                </c:pt>
                <c:pt idx="6867">
                  <c:v>2079.375</c:v>
                </c:pt>
                <c:pt idx="6868">
                  <c:v>2079.5309999999999</c:v>
                </c:pt>
                <c:pt idx="6869">
                  <c:v>2078.5940000000001</c:v>
                </c:pt>
                <c:pt idx="6870">
                  <c:v>2079.5309999999999</c:v>
                </c:pt>
                <c:pt idx="6871">
                  <c:v>2081.172</c:v>
                </c:pt>
                <c:pt idx="6872">
                  <c:v>2080.547</c:v>
                </c:pt>
                <c:pt idx="6873">
                  <c:v>2078.9839999999999</c:v>
                </c:pt>
                <c:pt idx="6874">
                  <c:v>2077.9690000000001</c:v>
                </c:pt>
                <c:pt idx="6875">
                  <c:v>2080</c:v>
                </c:pt>
                <c:pt idx="6876">
                  <c:v>2077.9690000000001</c:v>
                </c:pt>
                <c:pt idx="6877">
                  <c:v>2077.3440000000001</c:v>
                </c:pt>
                <c:pt idx="6878">
                  <c:v>2076.797</c:v>
                </c:pt>
                <c:pt idx="6879">
                  <c:v>2077.9690000000001</c:v>
                </c:pt>
                <c:pt idx="6880">
                  <c:v>2077.7339999999999</c:v>
                </c:pt>
                <c:pt idx="6881">
                  <c:v>2077.3440000000001</c:v>
                </c:pt>
                <c:pt idx="6882">
                  <c:v>2075.547</c:v>
                </c:pt>
                <c:pt idx="6883">
                  <c:v>2075.1559999999999</c:v>
                </c:pt>
                <c:pt idx="6884">
                  <c:v>2076.4059999999999</c:v>
                </c:pt>
                <c:pt idx="6885">
                  <c:v>2074.1410000000001</c:v>
                </c:pt>
                <c:pt idx="6886">
                  <c:v>2072.7339999999999</c:v>
                </c:pt>
                <c:pt idx="6887">
                  <c:v>2071.5619999999999</c:v>
                </c:pt>
                <c:pt idx="6888">
                  <c:v>2072.578</c:v>
                </c:pt>
                <c:pt idx="6889">
                  <c:v>2068.9839999999999</c:v>
                </c:pt>
                <c:pt idx="6890">
                  <c:v>2070.547</c:v>
                </c:pt>
                <c:pt idx="6891">
                  <c:v>2071.5619999999999</c:v>
                </c:pt>
                <c:pt idx="6892">
                  <c:v>2066.5619999999999</c:v>
                </c:pt>
                <c:pt idx="6893">
                  <c:v>2068.203</c:v>
                </c:pt>
                <c:pt idx="6894">
                  <c:v>2065.1559999999999</c:v>
                </c:pt>
                <c:pt idx="6895">
                  <c:v>2064.1410000000001</c:v>
                </c:pt>
                <c:pt idx="6896">
                  <c:v>2063.75</c:v>
                </c:pt>
                <c:pt idx="6897">
                  <c:v>2065</c:v>
                </c:pt>
                <c:pt idx="6898">
                  <c:v>2062.7339999999999</c:v>
                </c:pt>
                <c:pt idx="6899">
                  <c:v>2060.547</c:v>
                </c:pt>
                <c:pt idx="6900">
                  <c:v>2058.9839999999999</c:v>
                </c:pt>
                <c:pt idx="6901">
                  <c:v>2060.7809999999999</c:v>
                </c:pt>
                <c:pt idx="6902">
                  <c:v>2059.375</c:v>
                </c:pt>
                <c:pt idx="6903">
                  <c:v>2060.1559999999999</c:v>
                </c:pt>
                <c:pt idx="6904">
                  <c:v>2059.1410000000001</c:v>
                </c:pt>
                <c:pt idx="6905">
                  <c:v>2060.1559999999999</c:v>
                </c:pt>
                <c:pt idx="6906">
                  <c:v>2056.953</c:v>
                </c:pt>
                <c:pt idx="6907">
                  <c:v>2059.375</c:v>
                </c:pt>
                <c:pt idx="6908">
                  <c:v>2056.953</c:v>
                </c:pt>
                <c:pt idx="6909">
                  <c:v>2055.1559999999999</c:v>
                </c:pt>
                <c:pt idx="6910">
                  <c:v>2053.5940000000001</c:v>
                </c:pt>
                <c:pt idx="6911">
                  <c:v>2052.578</c:v>
                </c:pt>
                <c:pt idx="6912">
                  <c:v>2052.1869999999999</c:v>
                </c:pt>
                <c:pt idx="6913">
                  <c:v>2052.3440000000001</c:v>
                </c:pt>
                <c:pt idx="6914">
                  <c:v>2050.3910000000001</c:v>
                </c:pt>
                <c:pt idx="6915">
                  <c:v>2052.1869999999999</c:v>
                </c:pt>
                <c:pt idx="6916">
                  <c:v>2050.7809999999999</c:v>
                </c:pt>
                <c:pt idx="6917">
                  <c:v>2048.5940000000001</c:v>
                </c:pt>
                <c:pt idx="6918">
                  <c:v>2047.3440000000001</c:v>
                </c:pt>
                <c:pt idx="6919">
                  <c:v>2048.3589999999999</c:v>
                </c:pt>
                <c:pt idx="6920">
                  <c:v>2045</c:v>
                </c:pt>
                <c:pt idx="6921">
                  <c:v>2047.1869999999999</c:v>
                </c:pt>
                <c:pt idx="6922">
                  <c:v>2045.547</c:v>
                </c:pt>
                <c:pt idx="6923">
                  <c:v>2047.1869999999999</c:v>
                </c:pt>
                <c:pt idx="6924">
                  <c:v>2045.3910000000001</c:v>
                </c:pt>
                <c:pt idx="6925">
                  <c:v>2044.7660000000001</c:v>
                </c:pt>
                <c:pt idx="6926">
                  <c:v>2045.3910000000001</c:v>
                </c:pt>
                <c:pt idx="6927">
                  <c:v>2040.7809999999999</c:v>
                </c:pt>
                <c:pt idx="6928">
                  <c:v>2042.9690000000001</c:v>
                </c:pt>
                <c:pt idx="6929">
                  <c:v>2040.9369999999999</c:v>
                </c:pt>
                <c:pt idx="6930">
                  <c:v>2041.797</c:v>
                </c:pt>
                <c:pt idx="6931">
                  <c:v>2039.1410000000001</c:v>
                </c:pt>
                <c:pt idx="6932">
                  <c:v>2037.1869999999999</c:v>
                </c:pt>
                <c:pt idx="6933">
                  <c:v>2037.1869999999999</c:v>
                </c:pt>
                <c:pt idx="6934">
                  <c:v>2035.9369999999999</c:v>
                </c:pt>
                <c:pt idx="6935">
                  <c:v>2034.5309999999999</c:v>
                </c:pt>
                <c:pt idx="6936">
                  <c:v>2035.7809999999999</c:v>
                </c:pt>
                <c:pt idx="6937">
                  <c:v>2031.797</c:v>
                </c:pt>
                <c:pt idx="6938">
                  <c:v>2031.953</c:v>
                </c:pt>
                <c:pt idx="6939">
                  <c:v>2035.547</c:v>
                </c:pt>
                <c:pt idx="6940">
                  <c:v>2033.203</c:v>
                </c:pt>
                <c:pt idx="6941">
                  <c:v>2030.1559999999999</c:v>
                </c:pt>
                <c:pt idx="6942">
                  <c:v>2035.1559999999999</c:v>
                </c:pt>
                <c:pt idx="6943">
                  <c:v>2031.953</c:v>
                </c:pt>
                <c:pt idx="6944">
                  <c:v>2028.203</c:v>
                </c:pt>
                <c:pt idx="6945">
                  <c:v>2028.9839999999999</c:v>
                </c:pt>
                <c:pt idx="6946">
                  <c:v>2030.1559999999999</c:v>
                </c:pt>
                <c:pt idx="6947">
                  <c:v>2025</c:v>
                </c:pt>
                <c:pt idx="6948">
                  <c:v>2025.547</c:v>
                </c:pt>
                <c:pt idx="6949">
                  <c:v>2025.3910000000001</c:v>
                </c:pt>
                <c:pt idx="6950">
                  <c:v>2025.1559999999999</c:v>
                </c:pt>
                <c:pt idx="6951">
                  <c:v>2022.9690000000001</c:v>
                </c:pt>
                <c:pt idx="6952">
                  <c:v>2024.7660000000001</c:v>
                </c:pt>
                <c:pt idx="6953">
                  <c:v>2022.3440000000001</c:v>
                </c:pt>
                <c:pt idx="6954">
                  <c:v>2023.3589999999999</c:v>
                </c:pt>
                <c:pt idx="6955">
                  <c:v>2019.375</c:v>
                </c:pt>
                <c:pt idx="6956">
                  <c:v>2020.9369999999999</c:v>
                </c:pt>
                <c:pt idx="6957">
                  <c:v>2019.1410000000001</c:v>
                </c:pt>
                <c:pt idx="6958">
                  <c:v>2017.578</c:v>
                </c:pt>
                <c:pt idx="6959">
                  <c:v>2017.578</c:v>
                </c:pt>
                <c:pt idx="6960">
                  <c:v>2015.1559999999999</c:v>
                </c:pt>
                <c:pt idx="6961">
                  <c:v>2015</c:v>
                </c:pt>
                <c:pt idx="6962">
                  <c:v>2012.9690000000001</c:v>
                </c:pt>
                <c:pt idx="6963">
                  <c:v>2013.3589999999999</c:v>
                </c:pt>
                <c:pt idx="6964">
                  <c:v>2013.5940000000001</c:v>
                </c:pt>
                <c:pt idx="6965">
                  <c:v>2013.5940000000001</c:v>
                </c:pt>
                <c:pt idx="6966">
                  <c:v>2013.3589999999999</c:v>
                </c:pt>
                <c:pt idx="6967">
                  <c:v>2010.1559999999999</c:v>
                </c:pt>
                <c:pt idx="6968">
                  <c:v>2012.3440000000001</c:v>
                </c:pt>
                <c:pt idx="6969">
                  <c:v>2010.9369999999999</c:v>
                </c:pt>
                <c:pt idx="6970">
                  <c:v>2010.1559999999999</c:v>
                </c:pt>
                <c:pt idx="6971">
                  <c:v>2006.797</c:v>
                </c:pt>
                <c:pt idx="6972">
                  <c:v>2009.7660000000001</c:v>
                </c:pt>
                <c:pt idx="6973">
                  <c:v>2007.1869999999999</c:v>
                </c:pt>
                <c:pt idx="6974">
                  <c:v>2006.4059999999999</c:v>
                </c:pt>
                <c:pt idx="6975">
                  <c:v>2006.5619999999999</c:v>
                </c:pt>
                <c:pt idx="6976">
                  <c:v>2005.9369999999999</c:v>
                </c:pt>
                <c:pt idx="6977">
                  <c:v>2006.4059999999999</c:v>
                </c:pt>
                <c:pt idx="6978">
                  <c:v>2003.75</c:v>
                </c:pt>
                <c:pt idx="6979">
                  <c:v>2001.4059999999999</c:v>
                </c:pt>
                <c:pt idx="6980">
                  <c:v>2004.5309999999999</c:v>
                </c:pt>
                <c:pt idx="6981">
                  <c:v>2001.5619999999999</c:v>
                </c:pt>
                <c:pt idx="6982">
                  <c:v>1999.7660000000001</c:v>
                </c:pt>
                <c:pt idx="6983">
                  <c:v>1999.5309999999999</c:v>
                </c:pt>
                <c:pt idx="6984">
                  <c:v>2000.3910000000001</c:v>
                </c:pt>
                <c:pt idx="6985">
                  <c:v>1998.5940000000001</c:v>
                </c:pt>
                <c:pt idx="6986">
                  <c:v>2000.3910000000001</c:v>
                </c:pt>
                <c:pt idx="6987">
                  <c:v>1997.3440000000001</c:v>
                </c:pt>
                <c:pt idx="6988">
                  <c:v>1999.5309999999999</c:v>
                </c:pt>
                <c:pt idx="6989">
                  <c:v>1995.7809999999999</c:v>
                </c:pt>
                <c:pt idx="6990">
                  <c:v>1998.203</c:v>
                </c:pt>
                <c:pt idx="6991">
                  <c:v>1997.9690000000001</c:v>
                </c:pt>
                <c:pt idx="6992">
                  <c:v>1998.3589999999999</c:v>
                </c:pt>
                <c:pt idx="6993">
                  <c:v>1996.172</c:v>
                </c:pt>
                <c:pt idx="6994">
                  <c:v>1997.9690000000001</c:v>
                </c:pt>
                <c:pt idx="6995">
                  <c:v>1996.4059999999999</c:v>
                </c:pt>
                <c:pt idx="6996">
                  <c:v>1996.797</c:v>
                </c:pt>
                <c:pt idx="6997">
                  <c:v>1995.7809999999999</c:v>
                </c:pt>
                <c:pt idx="6998">
                  <c:v>1995.7809999999999</c:v>
                </c:pt>
                <c:pt idx="6999">
                  <c:v>1996.4059999999999</c:v>
                </c:pt>
                <c:pt idx="7000">
                  <c:v>1997.578</c:v>
                </c:pt>
                <c:pt idx="7001">
                  <c:v>1994.375</c:v>
                </c:pt>
                <c:pt idx="7002">
                  <c:v>1996.953</c:v>
                </c:pt>
                <c:pt idx="7003">
                  <c:v>1993.5940000000001</c:v>
                </c:pt>
                <c:pt idx="7004">
                  <c:v>1997.578</c:v>
                </c:pt>
                <c:pt idx="7005">
                  <c:v>1997.3440000000001</c:v>
                </c:pt>
                <c:pt idx="7006">
                  <c:v>1997.578</c:v>
                </c:pt>
                <c:pt idx="7007">
                  <c:v>1995.1559999999999</c:v>
                </c:pt>
                <c:pt idx="7008">
                  <c:v>1995.9369999999999</c:v>
                </c:pt>
                <c:pt idx="7009">
                  <c:v>1997.1869999999999</c:v>
                </c:pt>
                <c:pt idx="7010">
                  <c:v>1997.3440000000001</c:v>
                </c:pt>
                <c:pt idx="7011">
                  <c:v>1997.7339999999999</c:v>
                </c:pt>
                <c:pt idx="7012">
                  <c:v>1997.1869999999999</c:v>
                </c:pt>
                <c:pt idx="7013">
                  <c:v>1999.375</c:v>
                </c:pt>
                <c:pt idx="7014">
                  <c:v>1998.75</c:v>
                </c:pt>
                <c:pt idx="7015">
                  <c:v>1998.9839999999999</c:v>
                </c:pt>
                <c:pt idx="7016">
                  <c:v>2001.4059999999999</c:v>
                </c:pt>
                <c:pt idx="7017">
                  <c:v>1999.7660000000001</c:v>
                </c:pt>
                <c:pt idx="7018">
                  <c:v>2000.547</c:v>
                </c:pt>
                <c:pt idx="7019">
                  <c:v>2001.953</c:v>
                </c:pt>
                <c:pt idx="7020">
                  <c:v>2001.953</c:v>
                </c:pt>
                <c:pt idx="7021">
                  <c:v>2002.3440000000001</c:v>
                </c:pt>
                <c:pt idx="7022">
                  <c:v>2002.1869999999999</c:v>
                </c:pt>
                <c:pt idx="7023">
                  <c:v>2002.578</c:v>
                </c:pt>
                <c:pt idx="7024">
                  <c:v>2004.375</c:v>
                </c:pt>
                <c:pt idx="7025">
                  <c:v>2001.953</c:v>
                </c:pt>
                <c:pt idx="7026">
                  <c:v>2003.5940000000001</c:v>
                </c:pt>
                <c:pt idx="7027">
                  <c:v>2006.172</c:v>
                </c:pt>
                <c:pt idx="7028">
                  <c:v>2005.547</c:v>
                </c:pt>
                <c:pt idx="7029">
                  <c:v>2005.3910000000001</c:v>
                </c:pt>
                <c:pt idx="7030">
                  <c:v>2007.1869999999999</c:v>
                </c:pt>
                <c:pt idx="7031">
                  <c:v>2008.9839999999999</c:v>
                </c:pt>
                <c:pt idx="7032">
                  <c:v>2010.9369999999999</c:v>
                </c:pt>
                <c:pt idx="7033">
                  <c:v>2010.7809999999999</c:v>
                </c:pt>
                <c:pt idx="7034">
                  <c:v>2011.953</c:v>
                </c:pt>
                <c:pt idx="7035">
                  <c:v>2015</c:v>
                </c:pt>
                <c:pt idx="7036">
                  <c:v>2015</c:v>
                </c:pt>
                <c:pt idx="7037">
                  <c:v>2015.7809999999999</c:v>
                </c:pt>
                <c:pt idx="7038">
                  <c:v>2017.578</c:v>
                </c:pt>
                <c:pt idx="7039">
                  <c:v>2018.5940000000001</c:v>
                </c:pt>
                <c:pt idx="7040">
                  <c:v>2020.1559999999999</c:v>
                </c:pt>
                <c:pt idx="7041">
                  <c:v>2018.5940000000001</c:v>
                </c:pt>
                <c:pt idx="7042">
                  <c:v>2023.75</c:v>
                </c:pt>
                <c:pt idx="7043">
                  <c:v>2022.578</c:v>
                </c:pt>
                <c:pt idx="7044">
                  <c:v>2025.1559999999999</c:v>
                </c:pt>
                <c:pt idx="7045">
                  <c:v>2027.1869999999999</c:v>
                </c:pt>
                <c:pt idx="7046">
                  <c:v>2027.3440000000001</c:v>
                </c:pt>
                <c:pt idx="7047">
                  <c:v>2026.172</c:v>
                </c:pt>
                <c:pt idx="7048">
                  <c:v>2029.5309999999999</c:v>
                </c:pt>
                <c:pt idx="7049">
                  <c:v>2030.9369999999999</c:v>
                </c:pt>
                <c:pt idx="7050">
                  <c:v>2033.9839999999999</c:v>
                </c:pt>
                <c:pt idx="7051">
                  <c:v>2035.1559999999999</c:v>
                </c:pt>
                <c:pt idx="7052">
                  <c:v>2037.1869999999999</c:v>
                </c:pt>
                <c:pt idx="7053">
                  <c:v>2038.9839999999999</c:v>
                </c:pt>
                <c:pt idx="7054">
                  <c:v>2036.953</c:v>
                </c:pt>
                <c:pt idx="7055">
                  <c:v>2040.547</c:v>
                </c:pt>
                <c:pt idx="7056">
                  <c:v>2044.375</c:v>
                </c:pt>
                <c:pt idx="7057">
                  <c:v>2042.1869999999999</c:v>
                </c:pt>
                <c:pt idx="7058">
                  <c:v>2046.5619999999999</c:v>
                </c:pt>
                <c:pt idx="7059">
                  <c:v>2048.9839999999999</c:v>
                </c:pt>
                <c:pt idx="7060">
                  <c:v>2048.9839999999999</c:v>
                </c:pt>
                <c:pt idx="7061">
                  <c:v>2052.7339999999999</c:v>
                </c:pt>
                <c:pt idx="7062">
                  <c:v>2054.5309999999999</c:v>
                </c:pt>
                <c:pt idx="7063">
                  <c:v>2054.5309999999999</c:v>
                </c:pt>
                <c:pt idx="7064">
                  <c:v>2056.4059999999999</c:v>
                </c:pt>
                <c:pt idx="7065">
                  <c:v>2059.5309999999999</c:v>
                </c:pt>
                <c:pt idx="7066">
                  <c:v>2061.172</c:v>
                </c:pt>
                <c:pt idx="7067">
                  <c:v>2061.953</c:v>
                </c:pt>
                <c:pt idx="7068">
                  <c:v>2063.3589999999999</c:v>
                </c:pt>
                <c:pt idx="7069">
                  <c:v>2062.9690000000001</c:v>
                </c:pt>
                <c:pt idx="7070">
                  <c:v>2067.9690000000001</c:v>
                </c:pt>
                <c:pt idx="7071">
                  <c:v>2067.7339999999999</c:v>
                </c:pt>
                <c:pt idx="7072">
                  <c:v>2068.5940000000001</c:v>
                </c:pt>
                <c:pt idx="7073">
                  <c:v>2069.5309999999999</c:v>
                </c:pt>
                <c:pt idx="7074">
                  <c:v>2070.1559999999999</c:v>
                </c:pt>
                <c:pt idx="7075">
                  <c:v>2074.5309999999999</c:v>
                </c:pt>
                <c:pt idx="7076">
                  <c:v>2075.7809999999999</c:v>
                </c:pt>
                <c:pt idx="7077">
                  <c:v>2077.578</c:v>
                </c:pt>
                <c:pt idx="7078">
                  <c:v>2078.9839999999999</c:v>
                </c:pt>
                <c:pt idx="7079">
                  <c:v>2079.5309999999999</c:v>
                </c:pt>
                <c:pt idx="7080">
                  <c:v>2080.9369999999999</c:v>
                </c:pt>
                <c:pt idx="7081">
                  <c:v>2083.3589999999999</c:v>
                </c:pt>
                <c:pt idx="7082">
                  <c:v>2085</c:v>
                </c:pt>
                <c:pt idx="7083">
                  <c:v>2086.4059999999999</c:v>
                </c:pt>
                <c:pt idx="7084">
                  <c:v>2088.5940000000001</c:v>
                </c:pt>
                <c:pt idx="7085">
                  <c:v>2087.9690000000001</c:v>
                </c:pt>
                <c:pt idx="7086">
                  <c:v>2090.9369999999999</c:v>
                </c:pt>
                <c:pt idx="7087">
                  <c:v>2094.7660000000001</c:v>
                </c:pt>
                <c:pt idx="7088">
                  <c:v>2095.3910000000001</c:v>
                </c:pt>
                <c:pt idx="7089">
                  <c:v>2094.7660000000001</c:v>
                </c:pt>
                <c:pt idx="7090">
                  <c:v>2097.578</c:v>
                </c:pt>
                <c:pt idx="7091">
                  <c:v>2099.5309999999999</c:v>
                </c:pt>
                <c:pt idx="7092">
                  <c:v>2100.7809999999999</c:v>
                </c:pt>
                <c:pt idx="7093">
                  <c:v>2097.9690000000001</c:v>
                </c:pt>
                <c:pt idx="7094">
                  <c:v>2100</c:v>
                </c:pt>
                <c:pt idx="7095">
                  <c:v>2100.7809999999999</c:v>
                </c:pt>
                <c:pt idx="7096">
                  <c:v>2103.9839999999999</c:v>
                </c:pt>
                <c:pt idx="7097">
                  <c:v>2103.75</c:v>
                </c:pt>
                <c:pt idx="7098">
                  <c:v>2103.75</c:v>
                </c:pt>
                <c:pt idx="7099">
                  <c:v>2105.1559999999999</c:v>
                </c:pt>
                <c:pt idx="7100">
                  <c:v>2106.172</c:v>
                </c:pt>
                <c:pt idx="7101">
                  <c:v>2107.578</c:v>
                </c:pt>
                <c:pt idx="7102">
                  <c:v>2109.1410000000001</c:v>
                </c:pt>
                <c:pt idx="7103">
                  <c:v>2110.547</c:v>
                </c:pt>
                <c:pt idx="7104">
                  <c:v>2115.3910000000001</c:v>
                </c:pt>
                <c:pt idx="7105">
                  <c:v>2114.1410000000001</c:v>
                </c:pt>
                <c:pt idx="7106">
                  <c:v>2115</c:v>
                </c:pt>
                <c:pt idx="7107">
                  <c:v>2117.9690000000001</c:v>
                </c:pt>
                <c:pt idx="7108">
                  <c:v>2117.7339999999999</c:v>
                </c:pt>
                <c:pt idx="7109">
                  <c:v>2119.1410000000001</c:v>
                </c:pt>
                <c:pt idx="7110">
                  <c:v>2120</c:v>
                </c:pt>
                <c:pt idx="7111">
                  <c:v>2121.5619999999999</c:v>
                </c:pt>
                <c:pt idx="7112">
                  <c:v>2123.5940000000001</c:v>
                </c:pt>
                <c:pt idx="7113">
                  <c:v>2123.3589999999999</c:v>
                </c:pt>
                <c:pt idx="7114">
                  <c:v>2124.7660000000001</c:v>
                </c:pt>
                <c:pt idx="7115">
                  <c:v>2124.7660000000001</c:v>
                </c:pt>
                <c:pt idx="7116">
                  <c:v>2125.1559999999999</c:v>
                </c:pt>
                <c:pt idx="7117">
                  <c:v>2125.9369999999999</c:v>
                </c:pt>
                <c:pt idx="7118">
                  <c:v>2125</c:v>
                </c:pt>
                <c:pt idx="7119">
                  <c:v>2126.797</c:v>
                </c:pt>
                <c:pt idx="7120">
                  <c:v>2129.5309999999999</c:v>
                </c:pt>
                <c:pt idx="7121">
                  <c:v>2127.7339999999999</c:v>
                </c:pt>
                <c:pt idx="7122">
                  <c:v>2129.1410000000001</c:v>
                </c:pt>
                <c:pt idx="7123">
                  <c:v>2126.5619999999999</c:v>
                </c:pt>
                <c:pt idx="7124">
                  <c:v>2132.3440000000001</c:v>
                </c:pt>
                <c:pt idx="7125">
                  <c:v>2131.953</c:v>
                </c:pt>
                <c:pt idx="7126">
                  <c:v>2134.375</c:v>
                </c:pt>
                <c:pt idx="7127">
                  <c:v>2135.1559999999999</c:v>
                </c:pt>
                <c:pt idx="7128">
                  <c:v>2137.1869999999999</c:v>
                </c:pt>
                <c:pt idx="7129">
                  <c:v>2138.203</c:v>
                </c:pt>
                <c:pt idx="7130">
                  <c:v>2135.9369999999999</c:v>
                </c:pt>
                <c:pt idx="7131">
                  <c:v>2138.203</c:v>
                </c:pt>
                <c:pt idx="7132">
                  <c:v>2137.3440000000001</c:v>
                </c:pt>
                <c:pt idx="7133">
                  <c:v>2139.375</c:v>
                </c:pt>
                <c:pt idx="7134">
                  <c:v>2138.5940000000001</c:v>
                </c:pt>
                <c:pt idx="7135">
                  <c:v>2141.172</c:v>
                </c:pt>
                <c:pt idx="7136">
                  <c:v>2140.547</c:v>
                </c:pt>
                <c:pt idx="7137">
                  <c:v>2143.203</c:v>
                </c:pt>
                <c:pt idx="7138">
                  <c:v>2140.7809999999999</c:v>
                </c:pt>
                <c:pt idx="7139">
                  <c:v>2141.5619999999999</c:v>
                </c:pt>
                <c:pt idx="7140">
                  <c:v>2142.9690000000001</c:v>
                </c:pt>
                <c:pt idx="7141">
                  <c:v>2142.9690000000001</c:v>
                </c:pt>
                <c:pt idx="7142">
                  <c:v>2146.4059999999999</c:v>
                </c:pt>
                <c:pt idx="7143">
                  <c:v>2145.547</c:v>
                </c:pt>
                <c:pt idx="7144">
                  <c:v>2146.172</c:v>
                </c:pt>
                <c:pt idx="7145">
                  <c:v>2147.1869999999999</c:v>
                </c:pt>
                <c:pt idx="7146">
                  <c:v>2147.7339999999999</c:v>
                </c:pt>
                <c:pt idx="7147">
                  <c:v>2149.7660000000001</c:v>
                </c:pt>
                <c:pt idx="7148">
                  <c:v>2148.3589999999999</c:v>
                </c:pt>
                <c:pt idx="7149">
                  <c:v>2124.375</c:v>
                </c:pt>
                <c:pt idx="7150">
                  <c:v>2126.4059999999999</c:v>
                </c:pt>
                <c:pt idx="7151">
                  <c:v>2147.7339999999999</c:v>
                </c:pt>
                <c:pt idx="7152">
                  <c:v>2130.3910000000001</c:v>
                </c:pt>
                <c:pt idx="7153">
                  <c:v>2127.7339999999999</c:v>
                </c:pt>
                <c:pt idx="7154">
                  <c:v>2145.1559999999999</c:v>
                </c:pt>
                <c:pt idx="7155">
                  <c:v>2145.1559999999999</c:v>
                </c:pt>
                <c:pt idx="7156">
                  <c:v>2153.9839999999999</c:v>
                </c:pt>
                <c:pt idx="7157">
                  <c:v>2158.5940000000001</c:v>
                </c:pt>
                <c:pt idx="7158">
                  <c:v>2148.5940000000001</c:v>
                </c:pt>
                <c:pt idx="7159">
                  <c:v>2152.9690000000001</c:v>
                </c:pt>
                <c:pt idx="7160">
                  <c:v>2158.5940000000001</c:v>
                </c:pt>
                <c:pt idx="7161">
                  <c:v>2160.3910000000001</c:v>
                </c:pt>
                <c:pt idx="7162">
                  <c:v>2156.172</c:v>
                </c:pt>
                <c:pt idx="7163">
                  <c:v>2146.172</c:v>
                </c:pt>
                <c:pt idx="7164">
                  <c:v>2140.547</c:v>
                </c:pt>
                <c:pt idx="7165">
                  <c:v>2142.9690000000001</c:v>
                </c:pt>
                <c:pt idx="7166">
                  <c:v>2140.1559999999999</c:v>
                </c:pt>
                <c:pt idx="7167">
                  <c:v>2141.5619999999999</c:v>
                </c:pt>
                <c:pt idx="7168">
                  <c:v>2142.1869999999999</c:v>
                </c:pt>
                <c:pt idx="7169">
                  <c:v>2141.172</c:v>
                </c:pt>
                <c:pt idx="7170">
                  <c:v>2140.9369999999999</c:v>
                </c:pt>
                <c:pt idx="7171">
                  <c:v>2142.7339999999999</c:v>
                </c:pt>
                <c:pt idx="7172">
                  <c:v>2140</c:v>
                </c:pt>
                <c:pt idx="7173">
                  <c:v>2140.1559999999999</c:v>
                </c:pt>
                <c:pt idx="7174">
                  <c:v>2141.172</c:v>
                </c:pt>
                <c:pt idx="7175">
                  <c:v>2140.7809999999999</c:v>
                </c:pt>
                <c:pt idx="7176">
                  <c:v>2141.953</c:v>
                </c:pt>
                <c:pt idx="7177">
                  <c:v>2139.7660000000001</c:v>
                </c:pt>
                <c:pt idx="7178">
                  <c:v>2137.9690000000001</c:v>
                </c:pt>
                <c:pt idx="7179">
                  <c:v>2137.1869999999999</c:v>
                </c:pt>
                <c:pt idx="7180">
                  <c:v>2135.7809999999999</c:v>
                </c:pt>
                <c:pt idx="7181">
                  <c:v>2137.7339999999999</c:v>
                </c:pt>
                <c:pt idx="7182">
                  <c:v>2138.203</c:v>
                </c:pt>
                <c:pt idx="7183">
                  <c:v>2134.7660000000001</c:v>
                </c:pt>
                <c:pt idx="7184">
                  <c:v>2133.3589999999999</c:v>
                </c:pt>
                <c:pt idx="7185">
                  <c:v>2133.3589999999999</c:v>
                </c:pt>
                <c:pt idx="7186">
                  <c:v>2132.578</c:v>
                </c:pt>
                <c:pt idx="7187">
                  <c:v>2132.3440000000001</c:v>
                </c:pt>
                <c:pt idx="7188">
                  <c:v>2128.203</c:v>
                </c:pt>
                <c:pt idx="7189">
                  <c:v>2129.5309999999999</c:v>
                </c:pt>
                <c:pt idx="7190">
                  <c:v>2129.7660000000001</c:v>
                </c:pt>
                <c:pt idx="7191">
                  <c:v>2126.5619999999999</c:v>
                </c:pt>
                <c:pt idx="7192">
                  <c:v>2126.5619999999999</c:v>
                </c:pt>
                <c:pt idx="7193">
                  <c:v>2123.3589999999999</c:v>
                </c:pt>
                <c:pt idx="7194">
                  <c:v>2122.7339999999999</c:v>
                </c:pt>
                <c:pt idx="7195">
                  <c:v>2122.578</c:v>
                </c:pt>
                <c:pt idx="7196">
                  <c:v>2118.5940000000001</c:v>
                </c:pt>
                <c:pt idx="7197">
                  <c:v>2120.1559999999999</c:v>
                </c:pt>
                <c:pt idx="7198">
                  <c:v>2118.3589999999999</c:v>
                </c:pt>
                <c:pt idx="7199">
                  <c:v>2116.953</c:v>
                </c:pt>
                <c:pt idx="7200">
                  <c:v>2115.7809999999999</c:v>
                </c:pt>
                <c:pt idx="7201">
                  <c:v>2118.9839999999999</c:v>
                </c:pt>
                <c:pt idx="7202">
                  <c:v>2113.203</c:v>
                </c:pt>
                <c:pt idx="7203">
                  <c:v>2112.578</c:v>
                </c:pt>
                <c:pt idx="7204">
                  <c:v>2110</c:v>
                </c:pt>
                <c:pt idx="7205">
                  <c:v>2109.1410000000001</c:v>
                </c:pt>
                <c:pt idx="7206">
                  <c:v>2105.9369999999999</c:v>
                </c:pt>
                <c:pt idx="7207">
                  <c:v>2106.953</c:v>
                </c:pt>
                <c:pt idx="7208">
                  <c:v>2104.375</c:v>
                </c:pt>
                <c:pt idx="7209">
                  <c:v>2102.578</c:v>
                </c:pt>
                <c:pt idx="7210">
                  <c:v>2102.7339999999999</c:v>
                </c:pt>
                <c:pt idx="7211">
                  <c:v>2102.578</c:v>
                </c:pt>
                <c:pt idx="7212">
                  <c:v>2097.1869999999999</c:v>
                </c:pt>
                <c:pt idx="7213">
                  <c:v>2097.9690000000001</c:v>
                </c:pt>
                <c:pt idx="7214">
                  <c:v>2095.547</c:v>
                </c:pt>
                <c:pt idx="7215">
                  <c:v>2092.578</c:v>
                </c:pt>
                <c:pt idx="7216">
                  <c:v>2093.75</c:v>
                </c:pt>
                <c:pt idx="7217">
                  <c:v>2090.3910000000001</c:v>
                </c:pt>
                <c:pt idx="7218">
                  <c:v>2091.953</c:v>
                </c:pt>
                <c:pt idx="7219">
                  <c:v>2089.1410000000001</c:v>
                </c:pt>
                <c:pt idx="7220">
                  <c:v>2089.1410000000001</c:v>
                </c:pt>
                <c:pt idx="7221">
                  <c:v>2086.797</c:v>
                </c:pt>
                <c:pt idx="7222">
                  <c:v>2085.9369999999999</c:v>
                </c:pt>
                <c:pt idx="7223">
                  <c:v>2084.7660000000001</c:v>
                </c:pt>
                <c:pt idx="7224">
                  <c:v>2083.5940000000001</c:v>
                </c:pt>
                <c:pt idx="7225">
                  <c:v>2083.203</c:v>
                </c:pt>
                <c:pt idx="7226">
                  <c:v>2082.3440000000001</c:v>
                </c:pt>
                <c:pt idx="7227">
                  <c:v>2080.3910000000001</c:v>
                </c:pt>
                <c:pt idx="7228">
                  <c:v>2078.203</c:v>
                </c:pt>
                <c:pt idx="7229">
                  <c:v>2074.375</c:v>
                </c:pt>
                <c:pt idx="7230">
                  <c:v>2074.375</c:v>
                </c:pt>
                <c:pt idx="7231">
                  <c:v>2072.1869999999999</c:v>
                </c:pt>
                <c:pt idx="7232">
                  <c:v>2073.9839999999999</c:v>
                </c:pt>
                <c:pt idx="7233">
                  <c:v>2071.4059999999999</c:v>
                </c:pt>
                <c:pt idx="7234">
                  <c:v>2069.5309999999999</c:v>
                </c:pt>
                <c:pt idx="7235">
                  <c:v>2065.7809999999999</c:v>
                </c:pt>
                <c:pt idx="7236">
                  <c:v>2067.3440000000001</c:v>
                </c:pt>
                <c:pt idx="7237">
                  <c:v>2062.578</c:v>
                </c:pt>
                <c:pt idx="7238">
                  <c:v>2062.1869999999999</c:v>
                </c:pt>
                <c:pt idx="7239">
                  <c:v>2060.7809999999999</c:v>
                </c:pt>
                <c:pt idx="7240">
                  <c:v>2059.1410000000001</c:v>
                </c:pt>
                <c:pt idx="7241">
                  <c:v>2061.4059999999999</c:v>
                </c:pt>
                <c:pt idx="7242">
                  <c:v>2058.75</c:v>
                </c:pt>
                <c:pt idx="7243">
                  <c:v>2056.4059999999999</c:v>
                </c:pt>
                <c:pt idx="7244">
                  <c:v>2057.3440000000001</c:v>
                </c:pt>
                <c:pt idx="7245">
                  <c:v>2052.3440000000001</c:v>
                </c:pt>
                <c:pt idx="7246">
                  <c:v>2054.5309999999999</c:v>
                </c:pt>
                <c:pt idx="7247">
                  <c:v>2052.9690000000001</c:v>
                </c:pt>
                <c:pt idx="7248">
                  <c:v>2053.5940000000001</c:v>
                </c:pt>
                <c:pt idx="7249">
                  <c:v>2050</c:v>
                </c:pt>
                <c:pt idx="7250">
                  <c:v>2047.9690000000001</c:v>
                </c:pt>
                <c:pt idx="7251">
                  <c:v>2047.7339999999999</c:v>
                </c:pt>
                <c:pt idx="7252">
                  <c:v>2046.953</c:v>
                </c:pt>
                <c:pt idx="7253">
                  <c:v>2047.9690000000001</c:v>
                </c:pt>
                <c:pt idx="7254">
                  <c:v>2042.9690000000001</c:v>
                </c:pt>
                <c:pt idx="7255">
                  <c:v>2042.1869999999999</c:v>
                </c:pt>
                <c:pt idx="7256">
                  <c:v>2043.3589999999999</c:v>
                </c:pt>
                <c:pt idx="7257">
                  <c:v>2038.203</c:v>
                </c:pt>
                <c:pt idx="7258">
                  <c:v>2037.7339999999999</c:v>
                </c:pt>
                <c:pt idx="7259">
                  <c:v>2035.3910000000001</c:v>
                </c:pt>
                <c:pt idx="7260">
                  <c:v>2035.547</c:v>
                </c:pt>
                <c:pt idx="7261">
                  <c:v>2034.7660000000001</c:v>
                </c:pt>
                <c:pt idx="7262">
                  <c:v>2032.9690000000001</c:v>
                </c:pt>
                <c:pt idx="7263">
                  <c:v>2033.3589999999999</c:v>
                </c:pt>
                <c:pt idx="7264">
                  <c:v>2031.797</c:v>
                </c:pt>
                <c:pt idx="7265">
                  <c:v>2031.797</c:v>
                </c:pt>
                <c:pt idx="7266">
                  <c:v>2027.9690000000001</c:v>
                </c:pt>
                <c:pt idx="7267">
                  <c:v>2026.4059999999999</c:v>
                </c:pt>
                <c:pt idx="7268">
                  <c:v>2026.172</c:v>
                </c:pt>
                <c:pt idx="7269">
                  <c:v>2023.9839999999999</c:v>
                </c:pt>
                <c:pt idx="7270">
                  <c:v>2020.547</c:v>
                </c:pt>
                <c:pt idx="7271">
                  <c:v>2023.203</c:v>
                </c:pt>
                <c:pt idx="7272">
                  <c:v>2019.5309999999999</c:v>
                </c:pt>
                <c:pt idx="7273">
                  <c:v>2018.203</c:v>
                </c:pt>
                <c:pt idx="7274">
                  <c:v>2016.5619999999999</c:v>
                </c:pt>
                <c:pt idx="7275">
                  <c:v>2014.5309999999999</c:v>
                </c:pt>
                <c:pt idx="7276">
                  <c:v>2012.1869999999999</c:v>
                </c:pt>
                <c:pt idx="7277">
                  <c:v>2011.5619999999999</c:v>
                </c:pt>
                <c:pt idx="7278">
                  <c:v>2009.1410000000001</c:v>
                </c:pt>
                <c:pt idx="7279">
                  <c:v>2009.375</c:v>
                </c:pt>
                <c:pt idx="7280">
                  <c:v>2006.797</c:v>
                </c:pt>
                <c:pt idx="7281">
                  <c:v>2004.375</c:v>
                </c:pt>
                <c:pt idx="7282">
                  <c:v>2003.203</c:v>
                </c:pt>
                <c:pt idx="7283">
                  <c:v>2002.3440000000001</c:v>
                </c:pt>
                <c:pt idx="7284">
                  <c:v>1998.3589999999999</c:v>
                </c:pt>
                <c:pt idx="7285">
                  <c:v>1998.75</c:v>
                </c:pt>
                <c:pt idx="7286">
                  <c:v>1996.172</c:v>
                </c:pt>
                <c:pt idx="7287">
                  <c:v>1994.7660000000001</c:v>
                </c:pt>
                <c:pt idx="7288">
                  <c:v>1992.3440000000001</c:v>
                </c:pt>
                <c:pt idx="7289">
                  <c:v>1989.375</c:v>
                </c:pt>
                <c:pt idx="7290">
                  <c:v>1990</c:v>
                </c:pt>
                <c:pt idx="7291">
                  <c:v>1988.203</c:v>
                </c:pt>
                <c:pt idx="7292">
                  <c:v>1986.4059999999999</c:v>
                </c:pt>
                <c:pt idx="7293">
                  <c:v>1986.797</c:v>
                </c:pt>
                <c:pt idx="7294">
                  <c:v>1984.1410000000001</c:v>
                </c:pt>
                <c:pt idx="7295">
                  <c:v>1982.578</c:v>
                </c:pt>
                <c:pt idx="7296">
                  <c:v>1981.5619999999999</c:v>
                </c:pt>
                <c:pt idx="7297">
                  <c:v>1979.5309999999999</c:v>
                </c:pt>
                <c:pt idx="7298">
                  <c:v>1978.75</c:v>
                </c:pt>
                <c:pt idx="7299">
                  <c:v>1977.3440000000001</c:v>
                </c:pt>
                <c:pt idx="7300">
                  <c:v>1978.75</c:v>
                </c:pt>
                <c:pt idx="7301">
                  <c:v>1975.7809999999999</c:v>
                </c:pt>
                <c:pt idx="7302">
                  <c:v>1972.9690000000001</c:v>
                </c:pt>
                <c:pt idx="7303">
                  <c:v>1971.172</c:v>
                </c:pt>
                <c:pt idx="7304">
                  <c:v>1969.5309999999999</c:v>
                </c:pt>
                <c:pt idx="7305">
                  <c:v>1970.3910000000001</c:v>
                </c:pt>
                <c:pt idx="7306">
                  <c:v>1968.203</c:v>
                </c:pt>
                <c:pt idx="7307">
                  <c:v>1965.547</c:v>
                </c:pt>
                <c:pt idx="7308">
                  <c:v>1965</c:v>
                </c:pt>
                <c:pt idx="7309">
                  <c:v>1965.7809999999999</c:v>
                </c:pt>
                <c:pt idx="7310">
                  <c:v>1963.203</c:v>
                </c:pt>
                <c:pt idx="7311">
                  <c:v>1961.5619999999999</c:v>
                </c:pt>
                <c:pt idx="7312">
                  <c:v>1963.75</c:v>
                </c:pt>
                <c:pt idx="7313">
                  <c:v>1962.3440000000001</c:v>
                </c:pt>
                <c:pt idx="7314">
                  <c:v>1961.5619999999999</c:v>
                </c:pt>
                <c:pt idx="7315">
                  <c:v>1958.75</c:v>
                </c:pt>
                <c:pt idx="7316">
                  <c:v>1956.953</c:v>
                </c:pt>
                <c:pt idx="7317">
                  <c:v>1955.7809999999999</c:v>
                </c:pt>
                <c:pt idx="7318">
                  <c:v>1956.172</c:v>
                </c:pt>
                <c:pt idx="7319">
                  <c:v>1955.1559999999999</c:v>
                </c:pt>
                <c:pt idx="7320">
                  <c:v>1954.1410000000001</c:v>
                </c:pt>
                <c:pt idx="7321">
                  <c:v>1956.5619999999999</c:v>
                </c:pt>
                <c:pt idx="7322">
                  <c:v>1953.3589999999999</c:v>
                </c:pt>
                <c:pt idx="7323">
                  <c:v>1955.1559999999999</c:v>
                </c:pt>
                <c:pt idx="7324">
                  <c:v>1952.1869999999999</c:v>
                </c:pt>
                <c:pt idx="7325">
                  <c:v>1952.9690000000001</c:v>
                </c:pt>
                <c:pt idx="7326">
                  <c:v>1950.7809999999999</c:v>
                </c:pt>
                <c:pt idx="7327">
                  <c:v>1946.5619999999999</c:v>
                </c:pt>
                <c:pt idx="7328">
                  <c:v>1948.5940000000001</c:v>
                </c:pt>
                <c:pt idx="7329">
                  <c:v>1945.1559999999999</c:v>
                </c:pt>
                <c:pt idx="7330">
                  <c:v>1947.1869999999999</c:v>
                </c:pt>
                <c:pt idx="7331">
                  <c:v>1946.4059999999999</c:v>
                </c:pt>
                <c:pt idx="7332">
                  <c:v>1946.5619999999999</c:v>
                </c:pt>
                <c:pt idx="7333">
                  <c:v>1948.9839999999999</c:v>
                </c:pt>
                <c:pt idx="7334">
                  <c:v>1950.1559999999999</c:v>
                </c:pt>
                <c:pt idx="7335">
                  <c:v>1949.7660000000001</c:v>
                </c:pt>
                <c:pt idx="7336">
                  <c:v>1948.75</c:v>
                </c:pt>
                <c:pt idx="7337">
                  <c:v>1951.4059999999999</c:v>
                </c:pt>
                <c:pt idx="7338">
                  <c:v>1949.7660000000001</c:v>
                </c:pt>
                <c:pt idx="7339">
                  <c:v>1950.3910000000001</c:v>
                </c:pt>
                <c:pt idx="7340">
                  <c:v>1952.578</c:v>
                </c:pt>
                <c:pt idx="7341">
                  <c:v>1952.9690000000001</c:v>
                </c:pt>
                <c:pt idx="7342">
                  <c:v>1951.953</c:v>
                </c:pt>
                <c:pt idx="7343">
                  <c:v>1952.578</c:v>
                </c:pt>
                <c:pt idx="7344">
                  <c:v>1952.1869999999999</c:v>
                </c:pt>
                <c:pt idx="7345">
                  <c:v>1952.7339999999999</c:v>
                </c:pt>
                <c:pt idx="7346">
                  <c:v>1952.3440000000001</c:v>
                </c:pt>
                <c:pt idx="7347">
                  <c:v>1950.3910000000001</c:v>
                </c:pt>
                <c:pt idx="7348">
                  <c:v>1953.3589999999999</c:v>
                </c:pt>
                <c:pt idx="7349">
                  <c:v>1951.953</c:v>
                </c:pt>
                <c:pt idx="7350">
                  <c:v>1951.4059999999999</c:v>
                </c:pt>
                <c:pt idx="7351">
                  <c:v>1950.3910000000001</c:v>
                </c:pt>
                <c:pt idx="7352">
                  <c:v>1950.9369999999999</c:v>
                </c:pt>
                <c:pt idx="7353">
                  <c:v>1952.578</c:v>
                </c:pt>
                <c:pt idx="7354">
                  <c:v>1955.547</c:v>
                </c:pt>
                <c:pt idx="7355">
                  <c:v>1956.4059999999999</c:v>
                </c:pt>
                <c:pt idx="7356">
                  <c:v>1955</c:v>
                </c:pt>
                <c:pt idx="7357">
                  <c:v>1959.1410000000001</c:v>
                </c:pt>
                <c:pt idx="7358">
                  <c:v>1957.1869999999999</c:v>
                </c:pt>
                <c:pt idx="7359">
                  <c:v>1961.172</c:v>
                </c:pt>
                <c:pt idx="7360">
                  <c:v>1961.4059999999999</c:v>
                </c:pt>
                <c:pt idx="7361">
                  <c:v>1963.5940000000001</c:v>
                </c:pt>
                <c:pt idx="7362">
                  <c:v>1965.9369999999999</c:v>
                </c:pt>
                <c:pt idx="7363">
                  <c:v>1965</c:v>
                </c:pt>
                <c:pt idx="7364">
                  <c:v>1966.5619999999999</c:v>
                </c:pt>
                <c:pt idx="7365">
                  <c:v>1968.203</c:v>
                </c:pt>
                <c:pt idx="7366">
                  <c:v>1965.9369999999999</c:v>
                </c:pt>
                <c:pt idx="7367">
                  <c:v>1968.5940000000001</c:v>
                </c:pt>
                <c:pt idx="7368">
                  <c:v>1968.203</c:v>
                </c:pt>
                <c:pt idx="7369">
                  <c:v>1972.578</c:v>
                </c:pt>
                <c:pt idx="7370">
                  <c:v>1968.9839999999999</c:v>
                </c:pt>
                <c:pt idx="7371">
                  <c:v>1971.953</c:v>
                </c:pt>
                <c:pt idx="7372">
                  <c:v>1970.3910000000001</c:v>
                </c:pt>
                <c:pt idx="7373">
                  <c:v>1975.3910000000001</c:v>
                </c:pt>
                <c:pt idx="7374">
                  <c:v>1975.3910000000001</c:v>
                </c:pt>
                <c:pt idx="7375">
                  <c:v>1979.1410000000001</c:v>
                </c:pt>
                <c:pt idx="7376">
                  <c:v>1978.5940000000001</c:v>
                </c:pt>
                <c:pt idx="7377">
                  <c:v>1977.1869999999999</c:v>
                </c:pt>
                <c:pt idx="7378">
                  <c:v>1980.1559999999999</c:v>
                </c:pt>
                <c:pt idx="7379">
                  <c:v>1981.953</c:v>
                </c:pt>
                <c:pt idx="7380">
                  <c:v>1983.75</c:v>
                </c:pt>
                <c:pt idx="7381">
                  <c:v>1986.797</c:v>
                </c:pt>
                <c:pt idx="7382">
                  <c:v>1987.3440000000001</c:v>
                </c:pt>
                <c:pt idx="7383">
                  <c:v>1990.1559999999999</c:v>
                </c:pt>
                <c:pt idx="7384">
                  <c:v>1990.3910000000001</c:v>
                </c:pt>
                <c:pt idx="7385">
                  <c:v>1993.9839999999999</c:v>
                </c:pt>
                <c:pt idx="7386">
                  <c:v>1996.797</c:v>
                </c:pt>
                <c:pt idx="7387">
                  <c:v>1996.5619999999999</c:v>
                </c:pt>
                <c:pt idx="7388">
                  <c:v>1997.7339999999999</c:v>
                </c:pt>
                <c:pt idx="7389">
                  <c:v>1998.203</c:v>
                </c:pt>
                <c:pt idx="7390">
                  <c:v>2003.203</c:v>
                </c:pt>
                <c:pt idx="7391">
                  <c:v>2004.7660000000001</c:v>
                </c:pt>
                <c:pt idx="7392">
                  <c:v>2004.375</c:v>
                </c:pt>
                <c:pt idx="7393">
                  <c:v>2004.375</c:v>
                </c:pt>
                <c:pt idx="7394">
                  <c:v>2005</c:v>
                </c:pt>
                <c:pt idx="7395">
                  <c:v>2007.1869999999999</c:v>
                </c:pt>
                <c:pt idx="7396">
                  <c:v>2010.3910000000001</c:v>
                </c:pt>
                <c:pt idx="7397">
                  <c:v>2010.547</c:v>
                </c:pt>
                <c:pt idx="7398">
                  <c:v>2013.9839999999999</c:v>
                </c:pt>
                <c:pt idx="7399">
                  <c:v>2013.5940000000001</c:v>
                </c:pt>
                <c:pt idx="7400">
                  <c:v>2017.3440000000001</c:v>
                </c:pt>
                <c:pt idx="7401">
                  <c:v>2015.3910000000001</c:v>
                </c:pt>
                <c:pt idx="7402">
                  <c:v>2017.578</c:v>
                </c:pt>
                <c:pt idx="7403">
                  <c:v>2020.547</c:v>
                </c:pt>
                <c:pt idx="7404">
                  <c:v>2019.375</c:v>
                </c:pt>
                <c:pt idx="7405">
                  <c:v>2022.3440000000001</c:v>
                </c:pt>
                <c:pt idx="7406">
                  <c:v>2025</c:v>
                </c:pt>
                <c:pt idx="7407">
                  <c:v>2026.5619999999999</c:v>
                </c:pt>
                <c:pt idx="7408">
                  <c:v>2028.3589999999999</c:v>
                </c:pt>
                <c:pt idx="7409">
                  <c:v>2028.203</c:v>
                </c:pt>
                <c:pt idx="7410">
                  <c:v>2030.547</c:v>
                </c:pt>
                <c:pt idx="7411">
                  <c:v>2033.9839999999999</c:v>
                </c:pt>
                <c:pt idx="7412">
                  <c:v>2034.1410000000001</c:v>
                </c:pt>
                <c:pt idx="7413">
                  <c:v>2034.5309999999999</c:v>
                </c:pt>
                <c:pt idx="7414">
                  <c:v>2036.172</c:v>
                </c:pt>
                <c:pt idx="7415">
                  <c:v>2038.5940000000001</c:v>
                </c:pt>
                <c:pt idx="7416">
                  <c:v>2039.7660000000001</c:v>
                </c:pt>
                <c:pt idx="7417">
                  <c:v>2039.7660000000001</c:v>
                </c:pt>
                <c:pt idx="7418">
                  <c:v>2039.375</c:v>
                </c:pt>
                <c:pt idx="7419">
                  <c:v>2042.578</c:v>
                </c:pt>
                <c:pt idx="7420">
                  <c:v>2045.3910000000001</c:v>
                </c:pt>
                <c:pt idx="7421">
                  <c:v>2045.9369999999999</c:v>
                </c:pt>
                <c:pt idx="7422">
                  <c:v>2046.4059999999999</c:v>
                </c:pt>
                <c:pt idx="7423">
                  <c:v>2048.3589999999999</c:v>
                </c:pt>
                <c:pt idx="7424">
                  <c:v>2050.1559999999999</c:v>
                </c:pt>
                <c:pt idx="7425">
                  <c:v>2051.4059999999999</c:v>
                </c:pt>
                <c:pt idx="7426">
                  <c:v>2052.3440000000001</c:v>
                </c:pt>
                <c:pt idx="7427">
                  <c:v>2052.9690000000001</c:v>
                </c:pt>
                <c:pt idx="7428">
                  <c:v>2052.578</c:v>
                </c:pt>
                <c:pt idx="7429">
                  <c:v>2055.547</c:v>
                </c:pt>
                <c:pt idx="7430">
                  <c:v>2057.578</c:v>
                </c:pt>
                <c:pt idx="7431">
                  <c:v>2057.3440000000001</c:v>
                </c:pt>
                <c:pt idx="7432">
                  <c:v>2059.5309999999999</c:v>
                </c:pt>
                <c:pt idx="7433">
                  <c:v>2059.1410000000001</c:v>
                </c:pt>
                <c:pt idx="7434">
                  <c:v>2062.1869999999999</c:v>
                </c:pt>
                <c:pt idx="7435">
                  <c:v>2063.5940000000001</c:v>
                </c:pt>
                <c:pt idx="7436">
                  <c:v>2063.75</c:v>
                </c:pt>
                <c:pt idx="7437">
                  <c:v>2065.1559999999999</c:v>
                </c:pt>
                <c:pt idx="7438">
                  <c:v>2065.1559999999999</c:v>
                </c:pt>
                <c:pt idx="7439">
                  <c:v>2066.953</c:v>
                </c:pt>
                <c:pt idx="7440">
                  <c:v>2067.578</c:v>
                </c:pt>
                <c:pt idx="7441">
                  <c:v>2070.7809999999999</c:v>
                </c:pt>
                <c:pt idx="7442">
                  <c:v>2070.9369999999999</c:v>
                </c:pt>
                <c:pt idx="7443">
                  <c:v>2071.953</c:v>
                </c:pt>
                <c:pt idx="7444">
                  <c:v>2073.9839999999999</c:v>
                </c:pt>
                <c:pt idx="7445">
                  <c:v>2074.1410000000001</c:v>
                </c:pt>
                <c:pt idx="7446">
                  <c:v>2075.3910000000001</c:v>
                </c:pt>
                <c:pt idx="7447">
                  <c:v>2076.4059999999999</c:v>
                </c:pt>
                <c:pt idx="7448">
                  <c:v>2077.7339999999999</c:v>
                </c:pt>
                <c:pt idx="7449">
                  <c:v>2077.3440000000001</c:v>
                </c:pt>
                <c:pt idx="7450">
                  <c:v>2081.5619999999999</c:v>
                </c:pt>
                <c:pt idx="7451">
                  <c:v>2079.1410000000001</c:v>
                </c:pt>
                <c:pt idx="7452">
                  <c:v>2083.3589999999999</c:v>
                </c:pt>
                <c:pt idx="7453">
                  <c:v>2084.1410000000001</c:v>
                </c:pt>
                <c:pt idx="7454">
                  <c:v>2084.7660000000001</c:v>
                </c:pt>
                <c:pt idx="7455">
                  <c:v>2084.7660000000001</c:v>
                </c:pt>
                <c:pt idx="7456">
                  <c:v>2088.203</c:v>
                </c:pt>
                <c:pt idx="7457">
                  <c:v>2088.5940000000001</c:v>
                </c:pt>
                <c:pt idx="7458">
                  <c:v>2091.172</c:v>
                </c:pt>
                <c:pt idx="7459">
                  <c:v>2091.5619999999999</c:v>
                </c:pt>
                <c:pt idx="7460">
                  <c:v>2090.547</c:v>
                </c:pt>
                <c:pt idx="7461">
                  <c:v>2089.1410000000001</c:v>
                </c:pt>
                <c:pt idx="7462">
                  <c:v>2056.172</c:v>
                </c:pt>
                <c:pt idx="7463">
                  <c:v>2060.9369999999999</c:v>
                </c:pt>
                <c:pt idx="7464">
                  <c:v>2087.7339999999999</c:v>
                </c:pt>
                <c:pt idx="7465">
                  <c:v>2073.5940000000001</c:v>
                </c:pt>
                <c:pt idx="7466">
                  <c:v>2071.797</c:v>
                </c:pt>
                <c:pt idx="7467">
                  <c:v>2087.578</c:v>
                </c:pt>
                <c:pt idx="7468">
                  <c:v>2093.203</c:v>
                </c:pt>
                <c:pt idx="7469">
                  <c:v>2101.953</c:v>
                </c:pt>
                <c:pt idx="7470">
                  <c:v>2104.375</c:v>
                </c:pt>
                <c:pt idx="7471">
                  <c:v>2101.5619999999999</c:v>
                </c:pt>
                <c:pt idx="7472">
                  <c:v>2098.75</c:v>
                </c:pt>
                <c:pt idx="7473">
                  <c:v>2097.3440000000001</c:v>
                </c:pt>
                <c:pt idx="7474">
                  <c:v>2101.172</c:v>
                </c:pt>
                <c:pt idx="7475">
                  <c:v>2106.5619999999999</c:v>
                </c:pt>
                <c:pt idx="7476">
                  <c:v>2101.5619999999999</c:v>
                </c:pt>
                <c:pt idx="7477">
                  <c:v>2091.172</c:v>
                </c:pt>
                <c:pt idx="7478">
                  <c:v>2087.578</c:v>
                </c:pt>
                <c:pt idx="7479">
                  <c:v>2089.5309999999999</c:v>
                </c:pt>
                <c:pt idx="7480">
                  <c:v>2090.547</c:v>
                </c:pt>
                <c:pt idx="7481">
                  <c:v>2091.797</c:v>
                </c:pt>
                <c:pt idx="7482">
                  <c:v>2093.5940000000001</c:v>
                </c:pt>
                <c:pt idx="7483">
                  <c:v>2090.9369999999999</c:v>
                </c:pt>
                <c:pt idx="7484">
                  <c:v>2091.953</c:v>
                </c:pt>
                <c:pt idx="7485">
                  <c:v>2091.797</c:v>
                </c:pt>
                <c:pt idx="7486">
                  <c:v>2091.953</c:v>
                </c:pt>
                <c:pt idx="7487">
                  <c:v>2091.797</c:v>
                </c:pt>
                <c:pt idx="7488">
                  <c:v>2094.375</c:v>
                </c:pt>
                <c:pt idx="7489">
                  <c:v>2090.1559999999999</c:v>
                </c:pt>
                <c:pt idx="7490">
                  <c:v>2090.9369999999999</c:v>
                </c:pt>
                <c:pt idx="7491">
                  <c:v>2092.9690000000001</c:v>
                </c:pt>
                <c:pt idx="7492">
                  <c:v>2088.9839999999999</c:v>
                </c:pt>
                <c:pt idx="7493">
                  <c:v>2090</c:v>
                </c:pt>
                <c:pt idx="7494">
                  <c:v>2090.1559999999999</c:v>
                </c:pt>
                <c:pt idx="7495">
                  <c:v>2087.578</c:v>
                </c:pt>
                <c:pt idx="7496">
                  <c:v>2085.3910000000001</c:v>
                </c:pt>
                <c:pt idx="7497">
                  <c:v>2087.578</c:v>
                </c:pt>
                <c:pt idx="7498">
                  <c:v>2086.4059999999999</c:v>
                </c:pt>
                <c:pt idx="7499">
                  <c:v>2085.3910000000001</c:v>
                </c:pt>
                <c:pt idx="7500">
                  <c:v>2085</c:v>
                </c:pt>
                <c:pt idx="7501">
                  <c:v>2084.5309999999999</c:v>
                </c:pt>
                <c:pt idx="7502">
                  <c:v>2085.9369999999999</c:v>
                </c:pt>
                <c:pt idx="7503">
                  <c:v>2082.578</c:v>
                </c:pt>
                <c:pt idx="7504">
                  <c:v>2082.7339999999999</c:v>
                </c:pt>
                <c:pt idx="7505">
                  <c:v>2082.578</c:v>
                </c:pt>
                <c:pt idx="7506">
                  <c:v>2082.9690000000001</c:v>
                </c:pt>
                <c:pt idx="7507">
                  <c:v>2082.1869999999999</c:v>
                </c:pt>
                <c:pt idx="7508">
                  <c:v>2080.3910000000001</c:v>
                </c:pt>
                <c:pt idx="7509">
                  <c:v>2079.375</c:v>
                </c:pt>
                <c:pt idx="7510">
                  <c:v>2080</c:v>
                </c:pt>
                <c:pt idx="7511">
                  <c:v>2080</c:v>
                </c:pt>
                <c:pt idx="7512">
                  <c:v>2077.9690000000001</c:v>
                </c:pt>
                <c:pt idx="7513">
                  <c:v>2076.953</c:v>
                </c:pt>
                <c:pt idx="7514">
                  <c:v>2072.9690000000001</c:v>
                </c:pt>
                <c:pt idx="7515">
                  <c:v>2074.375</c:v>
                </c:pt>
                <c:pt idx="7516">
                  <c:v>2072.578</c:v>
                </c:pt>
                <c:pt idx="7517">
                  <c:v>2071.172</c:v>
                </c:pt>
                <c:pt idx="7518">
                  <c:v>2070.9369999999999</c:v>
                </c:pt>
                <c:pt idx="7519">
                  <c:v>2069.375</c:v>
                </c:pt>
                <c:pt idx="7520">
                  <c:v>2070</c:v>
                </c:pt>
                <c:pt idx="7521">
                  <c:v>2068.203</c:v>
                </c:pt>
                <c:pt idx="7522">
                  <c:v>2068.5940000000001</c:v>
                </c:pt>
                <c:pt idx="7523">
                  <c:v>2065.3910000000001</c:v>
                </c:pt>
                <c:pt idx="7524">
                  <c:v>2063.75</c:v>
                </c:pt>
                <c:pt idx="7525">
                  <c:v>2065.1559999999999</c:v>
                </c:pt>
                <c:pt idx="7526">
                  <c:v>2065.1559999999999</c:v>
                </c:pt>
                <c:pt idx="7527">
                  <c:v>2065.7809999999999</c:v>
                </c:pt>
                <c:pt idx="7528">
                  <c:v>2063.75</c:v>
                </c:pt>
                <c:pt idx="7529">
                  <c:v>2062.578</c:v>
                </c:pt>
                <c:pt idx="7530">
                  <c:v>2059.7660000000001</c:v>
                </c:pt>
                <c:pt idx="7531">
                  <c:v>2060.7809999999999</c:v>
                </c:pt>
                <c:pt idx="7532">
                  <c:v>2060</c:v>
                </c:pt>
                <c:pt idx="7533">
                  <c:v>2060.3910000000001</c:v>
                </c:pt>
                <c:pt idx="7534">
                  <c:v>2057.3440000000001</c:v>
                </c:pt>
                <c:pt idx="7535">
                  <c:v>2055.1559999999999</c:v>
                </c:pt>
                <c:pt idx="7536">
                  <c:v>2053.75</c:v>
                </c:pt>
                <c:pt idx="7537">
                  <c:v>2052.9690000000001</c:v>
                </c:pt>
                <c:pt idx="7538">
                  <c:v>2051.953</c:v>
                </c:pt>
                <c:pt idx="7539">
                  <c:v>2051.4059999999999</c:v>
                </c:pt>
                <c:pt idx="7540">
                  <c:v>2050.1559999999999</c:v>
                </c:pt>
                <c:pt idx="7541">
                  <c:v>2048.3589999999999</c:v>
                </c:pt>
                <c:pt idx="7542">
                  <c:v>2051.4059999999999</c:v>
                </c:pt>
                <c:pt idx="7543">
                  <c:v>2051.5619999999999</c:v>
                </c:pt>
                <c:pt idx="7544">
                  <c:v>2049.1410000000001</c:v>
                </c:pt>
                <c:pt idx="7545">
                  <c:v>2048.3589999999999</c:v>
                </c:pt>
                <c:pt idx="7546">
                  <c:v>2045.3910000000001</c:v>
                </c:pt>
                <c:pt idx="7547">
                  <c:v>2045.9369999999999</c:v>
                </c:pt>
                <c:pt idx="7548">
                  <c:v>2046.172</c:v>
                </c:pt>
                <c:pt idx="7549">
                  <c:v>2043.9839999999999</c:v>
                </c:pt>
                <c:pt idx="7550">
                  <c:v>2043.75</c:v>
                </c:pt>
                <c:pt idx="7551">
                  <c:v>2041.797</c:v>
                </c:pt>
                <c:pt idx="7552">
                  <c:v>2040.3910000000001</c:v>
                </c:pt>
                <c:pt idx="7553">
                  <c:v>2041.953</c:v>
                </c:pt>
                <c:pt idx="7554">
                  <c:v>2038.5940000000001</c:v>
                </c:pt>
                <c:pt idx="7555">
                  <c:v>2038.3589999999999</c:v>
                </c:pt>
                <c:pt idx="7556">
                  <c:v>2038.203</c:v>
                </c:pt>
                <c:pt idx="7557">
                  <c:v>2036.172</c:v>
                </c:pt>
                <c:pt idx="7558">
                  <c:v>2035.9369999999999</c:v>
                </c:pt>
                <c:pt idx="7559">
                  <c:v>2035.547</c:v>
                </c:pt>
                <c:pt idx="7560">
                  <c:v>2032.578</c:v>
                </c:pt>
                <c:pt idx="7561">
                  <c:v>2031.5619999999999</c:v>
                </c:pt>
                <c:pt idx="7562">
                  <c:v>2031.5619999999999</c:v>
                </c:pt>
                <c:pt idx="7563">
                  <c:v>2029.375</c:v>
                </c:pt>
                <c:pt idx="7564">
                  <c:v>2029.7660000000001</c:v>
                </c:pt>
                <c:pt idx="7565">
                  <c:v>2031.172</c:v>
                </c:pt>
                <c:pt idx="7566">
                  <c:v>2026.953</c:v>
                </c:pt>
                <c:pt idx="7567">
                  <c:v>2031.797</c:v>
                </c:pt>
                <c:pt idx="7568">
                  <c:v>2027.3440000000001</c:v>
                </c:pt>
                <c:pt idx="7569">
                  <c:v>2025.547</c:v>
                </c:pt>
                <c:pt idx="7570">
                  <c:v>2025.3910000000001</c:v>
                </c:pt>
                <c:pt idx="7571">
                  <c:v>2023.9839999999999</c:v>
                </c:pt>
                <c:pt idx="7572">
                  <c:v>2025</c:v>
                </c:pt>
                <c:pt idx="7573">
                  <c:v>2022.3440000000001</c:v>
                </c:pt>
                <c:pt idx="7574">
                  <c:v>2021.953</c:v>
                </c:pt>
                <c:pt idx="7575">
                  <c:v>2019.7660000000001</c:v>
                </c:pt>
                <c:pt idx="7576">
                  <c:v>2018.75</c:v>
                </c:pt>
                <c:pt idx="7577">
                  <c:v>2016.5619999999999</c:v>
                </c:pt>
                <c:pt idx="7578">
                  <c:v>2019.1410000000001</c:v>
                </c:pt>
                <c:pt idx="7579">
                  <c:v>2017.1869999999999</c:v>
                </c:pt>
                <c:pt idx="7580">
                  <c:v>2015.547</c:v>
                </c:pt>
                <c:pt idx="7581">
                  <c:v>2014.1410000000001</c:v>
                </c:pt>
                <c:pt idx="7582">
                  <c:v>2014.5309999999999</c:v>
                </c:pt>
                <c:pt idx="7583">
                  <c:v>2013.3589999999999</c:v>
                </c:pt>
                <c:pt idx="7584">
                  <c:v>2011.953</c:v>
                </c:pt>
                <c:pt idx="7585">
                  <c:v>2010.1559999999999</c:v>
                </c:pt>
                <c:pt idx="7586">
                  <c:v>2008.3589999999999</c:v>
                </c:pt>
                <c:pt idx="7587">
                  <c:v>2008.75</c:v>
                </c:pt>
                <c:pt idx="7588">
                  <c:v>2005.9369999999999</c:v>
                </c:pt>
                <c:pt idx="7589">
                  <c:v>2006.172</c:v>
                </c:pt>
                <c:pt idx="7590">
                  <c:v>2005.9369999999999</c:v>
                </c:pt>
                <c:pt idx="7591">
                  <c:v>2003.75</c:v>
                </c:pt>
                <c:pt idx="7592">
                  <c:v>2003.5940000000001</c:v>
                </c:pt>
                <c:pt idx="7593">
                  <c:v>2005.3910000000001</c:v>
                </c:pt>
                <c:pt idx="7594">
                  <c:v>2001.953</c:v>
                </c:pt>
                <c:pt idx="7595">
                  <c:v>2002.1869999999999</c:v>
                </c:pt>
                <c:pt idx="7596">
                  <c:v>2001.5619999999999</c:v>
                </c:pt>
                <c:pt idx="7597">
                  <c:v>2001.5619999999999</c:v>
                </c:pt>
                <c:pt idx="7598">
                  <c:v>1998.9839999999999</c:v>
                </c:pt>
                <c:pt idx="7599">
                  <c:v>1999.5309999999999</c:v>
                </c:pt>
                <c:pt idx="7600">
                  <c:v>1996.172</c:v>
                </c:pt>
                <c:pt idx="7601">
                  <c:v>1997.3440000000001</c:v>
                </c:pt>
                <c:pt idx="7602">
                  <c:v>1997.3440000000001</c:v>
                </c:pt>
                <c:pt idx="7603">
                  <c:v>1995</c:v>
                </c:pt>
                <c:pt idx="7604">
                  <c:v>1992.9690000000001</c:v>
                </c:pt>
                <c:pt idx="7605">
                  <c:v>1994.1410000000001</c:v>
                </c:pt>
                <c:pt idx="7606">
                  <c:v>1993.203</c:v>
                </c:pt>
                <c:pt idx="7607">
                  <c:v>1991.5619999999999</c:v>
                </c:pt>
                <c:pt idx="7608">
                  <c:v>1990</c:v>
                </c:pt>
                <c:pt idx="7609">
                  <c:v>1987.7339999999999</c:v>
                </c:pt>
                <c:pt idx="7610">
                  <c:v>1990.7809999999999</c:v>
                </c:pt>
                <c:pt idx="7611">
                  <c:v>1989.7660000000001</c:v>
                </c:pt>
                <c:pt idx="7612">
                  <c:v>1990</c:v>
                </c:pt>
                <c:pt idx="7613">
                  <c:v>1987.578</c:v>
                </c:pt>
                <c:pt idx="7614">
                  <c:v>1987.578</c:v>
                </c:pt>
                <c:pt idx="7615">
                  <c:v>1987.3440000000001</c:v>
                </c:pt>
                <c:pt idx="7616">
                  <c:v>1989.1410000000001</c:v>
                </c:pt>
                <c:pt idx="7617">
                  <c:v>1988.5940000000001</c:v>
                </c:pt>
                <c:pt idx="7618">
                  <c:v>1985.7809999999999</c:v>
                </c:pt>
                <c:pt idx="7619">
                  <c:v>1985</c:v>
                </c:pt>
                <c:pt idx="7620">
                  <c:v>1987.1869999999999</c:v>
                </c:pt>
                <c:pt idx="7621">
                  <c:v>1985.9369999999999</c:v>
                </c:pt>
                <c:pt idx="7622">
                  <c:v>1985.3910000000001</c:v>
                </c:pt>
                <c:pt idx="7623">
                  <c:v>1986.4059999999999</c:v>
                </c:pt>
                <c:pt idx="7624">
                  <c:v>1986.4059999999999</c:v>
                </c:pt>
                <c:pt idx="7625">
                  <c:v>1984.375</c:v>
                </c:pt>
                <c:pt idx="7626">
                  <c:v>1983.9839999999999</c:v>
                </c:pt>
                <c:pt idx="7627">
                  <c:v>1982.9690000000001</c:v>
                </c:pt>
                <c:pt idx="7628">
                  <c:v>1983.3589999999999</c:v>
                </c:pt>
                <c:pt idx="7629">
                  <c:v>1984.1410000000001</c:v>
                </c:pt>
                <c:pt idx="7630">
                  <c:v>1982.3440000000001</c:v>
                </c:pt>
                <c:pt idx="7631">
                  <c:v>1984.375</c:v>
                </c:pt>
                <c:pt idx="7632">
                  <c:v>1982.9690000000001</c:v>
                </c:pt>
                <c:pt idx="7633">
                  <c:v>1982.9690000000001</c:v>
                </c:pt>
                <c:pt idx="7634">
                  <c:v>1983.3589999999999</c:v>
                </c:pt>
                <c:pt idx="7635">
                  <c:v>1985</c:v>
                </c:pt>
                <c:pt idx="7636">
                  <c:v>1985.547</c:v>
                </c:pt>
                <c:pt idx="7637">
                  <c:v>1986.5619999999999</c:v>
                </c:pt>
                <c:pt idx="7638">
                  <c:v>1986.4059999999999</c:v>
                </c:pt>
                <c:pt idx="7639">
                  <c:v>1986.172</c:v>
                </c:pt>
                <c:pt idx="7640">
                  <c:v>1985.3910000000001</c:v>
                </c:pt>
                <c:pt idx="7641">
                  <c:v>1986.172</c:v>
                </c:pt>
                <c:pt idx="7642">
                  <c:v>1988.3589999999999</c:v>
                </c:pt>
                <c:pt idx="7643">
                  <c:v>1988.75</c:v>
                </c:pt>
                <c:pt idx="7644">
                  <c:v>1987.1869999999999</c:v>
                </c:pt>
                <c:pt idx="7645">
                  <c:v>1989.7660000000001</c:v>
                </c:pt>
                <c:pt idx="7646">
                  <c:v>1989.1410000000001</c:v>
                </c:pt>
                <c:pt idx="7647">
                  <c:v>1987.9690000000001</c:v>
                </c:pt>
                <c:pt idx="7648">
                  <c:v>1990.9369999999999</c:v>
                </c:pt>
                <c:pt idx="7649">
                  <c:v>1990.7809999999999</c:v>
                </c:pt>
                <c:pt idx="7650">
                  <c:v>1992.1869999999999</c:v>
                </c:pt>
                <c:pt idx="7651">
                  <c:v>1988.9839999999999</c:v>
                </c:pt>
                <c:pt idx="7652">
                  <c:v>1992.9690000000001</c:v>
                </c:pt>
                <c:pt idx="7653">
                  <c:v>1993.75</c:v>
                </c:pt>
                <c:pt idx="7654">
                  <c:v>1993.203</c:v>
                </c:pt>
                <c:pt idx="7655">
                  <c:v>1994.375</c:v>
                </c:pt>
                <c:pt idx="7656">
                  <c:v>1993.3589999999999</c:v>
                </c:pt>
                <c:pt idx="7657">
                  <c:v>1998.5940000000001</c:v>
                </c:pt>
                <c:pt idx="7658">
                  <c:v>1997.1869999999999</c:v>
                </c:pt>
                <c:pt idx="7659">
                  <c:v>2000.3910000000001</c:v>
                </c:pt>
                <c:pt idx="7660">
                  <c:v>1999.7660000000001</c:v>
                </c:pt>
                <c:pt idx="7661">
                  <c:v>2002.578</c:v>
                </c:pt>
                <c:pt idx="7662">
                  <c:v>2004.5309999999999</c:v>
                </c:pt>
                <c:pt idx="7663">
                  <c:v>2002.3440000000001</c:v>
                </c:pt>
                <c:pt idx="7664">
                  <c:v>2003.203</c:v>
                </c:pt>
                <c:pt idx="7665">
                  <c:v>2008.3589999999999</c:v>
                </c:pt>
                <c:pt idx="7666">
                  <c:v>2006.797</c:v>
                </c:pt>
                <c:pt idx="7667">
                  <c:v>2009.375</c:v>
                </c:pt>
                <c:pt idx="7668">
                  <c:v>2011.4059999999999</c:v>
                </c:pt>
                <c:pt idx="7669">
                  <c:v>2012.3440000000001</c:v>
                </c:pt>
                <c:pt idx="7670">
                  <c:v>2012.1869999999999</c:v>
                </c:pt>
                <c:pt idx="7671">
                  <c:v>2014.375</c:v>
                </c:pt>
                <c:pt idx="7672">
                  <c:v>2012.3440000000001</c:v>
                </c:pt>
                <c:pt idx="7673">
                  <c:v>2017.7339999999999</c:v>
                </c:pt>
                <c:pt idx="7674">
                  <c:v>2018.75</c:v>
                </c:pt>
                <c:pt idx="7675">
                  <c:v>2019.375</c:v>
                </c:pt>
                <c:pt idx="7676">
                  <c:v>2019.1410000000001</c:v>
                </c:pt>
                <c:pt idx="7677">
                  <c:v>2017.9690000000001</c:v>
                </c:pt>
                <c:pt idx="7678">
                  <c:v>2022.7339999999999</c:v>
                </c:pt>
                <c:pt idx="7679">
                  <c:v>2022.9690000000001</c:v>
                </c:pt>
                <c:pt idx="7680">
                  <c:v>2025.3910000000001</c:v>
                </c:pt>
                <c:pt idx="7681">
                  <c:v>2027.1869999999999</c:v>
                </c:pt>
                <c:pt idx="7682">
                  <c:v>2031.797</c:v>
                </c:pt>
                <c:pt idx="7683">
                  <c:v>2030.9369999999999</c:v>
                </c:pt>
                <c:pt idx="7684">
                  <c:v>2032.578</c:v>
                </c:pt>
                <c:pt idx="7685">
                  <c:v>2033.203</c:v>
                </c:pt>
                <c:pt idx="7686">
                  <c:v>2035.7809999999999</c:v>
                </c:pt>
                <c:pt idx="7687">
                  <c:v>2039.375</c:v>
                </c:pt>
                <c:pt idx="7688">
                  <c:v>2039.5309999999999</c:v>
                </c:pt>
                <c:pt idx="7689">
                  <c:v>2043.75</c:v>
                </c:pt>
                <c:pt idx="7690">
                  <c:v>2044.375</c:v>
                </c:pt>
                <c:pt idx="7691">
                  <c:v>2044.5309999999999</c:v>
                </c:pt>
                <c:pt idx="7692">
                  <c:v>2045.9369999999999</c:v>
                </c:pt>
                <c:pt idx="7693">
                  <c:v>2045.9369999999999</c:v>
                </c:pt>
                <c:pt idx="7694">
                  <c:v>2048.3589999999999</c:v>
                </c:pt>
                <c:pt idx="7695">
                  <c:v>2051.4059999999999</c:v>
                </c:pt>
                <c:pt idx="7696">
                  <c:v>2052.1869999999999</c:v>
                </c:pt>
                <c:pt idx="7697">
                  <c:v>2055.3910000000001</c:v>
                </c:pt>
                <c:pt idx="7698">
                  <c:v>2057.1869999999999</c:v>
                </c:pt>
                <c:pt idx="7699">
                  <c:v>2056.953</c:v>
                </c:pt>
                <c:pt idx="7700">
                  <c:v>2058.5940000000001</c:v>
                </c:pt>
                <c:pt idx="7701">
                  <c:v>2063.3589999999999</c:v>
                </c:pt>
                <c:pt idx="7702">
                  <c:v>2063.5940000000001</c:v>
                </c:pt>
                <c:pt idx="7703">
                  <c:v>2063.5940000000001</c:v>
                </c:pt>
                <c:pt idx="7704">
                  <c:v>2064.1410000000001</c:v>
                </c:pt>
                <c:pt idx="7705">
                  <c:v>2067.578</c:v>
                </c:pt>
                <c:pt idx="7706">
                  <c:v>2070.9369999999999</c:v>
                </c:pt>
                <c:pt idx="7707">
                  <c:v>2070.9369999999999</c:v>
                </c:pt>
                <c:pt idx="7708">
                  <c:v>2070.1559999999999</c:v>
                </c:pt>
                <c:pt idx="7709">
                  <c:v>2074.375</c:v>
                </c:pt>
                <c:pt idx="7710">
                  <c:v>2074.7660000000001</c:v>
                </c:pt>
                <c:pt idx="7711">
                  <c:v>2077.7339999999999</c:v>
                </c:pt>
                <c:pt idx="7712">
                  <c:v>2080.1559999999999</c:v>
                </c:pt>
                <c:pt idx="7713">
                  <c:v>2078.3589999999999</c:v>
                </c:pt>
                <c:pt idx="7714">
                  <c:v>2082.3440000000001</c:v>
                </c:pt>
                <c:pt idx="7715">
                  <c:v>2081.4059999999999</c:v>
                </c:pt>
                <c:pt idx="7716">
                  <c:v>2082.578</c:v>
                </c:pt>
                <c:pt idx="7717">
                  <c:v>2086.953</c:v>
                </c:pt>
                <c:pt idx="7718">
                  <c:v>2086.172</c:v>
                </c:pt>
                <c:pt idx="7719">
                  <c:v>2085.547</c:v>
                </c:pt>
                <c:pt idx="7720">
                  <c:v>2088.9839999999999</c:v>
                </c:pt>
                <c:pt idx="7721">
                  <c:v>2089.1410000000001</c:v>
                </c:pt>
                <c:pt idx="7722">
                  <c:v>2091.953</c:v>
                </c:pt>
                <c:pt idx="7723">
                  <c:v>2091.953</c:v>
                </c:pt>
                <c:pt idx="7724">
                  <c:v>2091.172</c:v>
                </c:pt>
                <c:pt idx="7725">
                  <c:v>2094.7660000000001</c:v>
                </c:pt>
                <c:pt idx="7726">
                  <c:v>2093.3589999999999</c:v>
                </c:pt>
                <c:pt idx="7727">
                  <c:v>2096.4059999999999</c:v>
                </c:pt>
                <c:pt idx="7728">
                  <c:v>2098.5940000000001</c:v>
                </c:pt>
                <c:pt idx="7729">
                  <c:v>2099.1410000000001</c:v>
                </c:pt>
                <c:pt idx="7730">
                  <c:v>2100.547</c:v>
                </c:pt>
                <c:pt idx="7731">
                  <c:v>2102.9690000000001</c:v>
                </c:pt>
                <c:pt idx="7732">
                  <c:v>2106.953</c:v>
                </c:pt>
                <c:pt idx="7733">
                  <c:v>2106.4059999999999</c:v>
                </c:pt>
                <c:pt idx="7734">
                  <c:v>2106.797</c:v>
                </c:pt>
                <c:pt idx="7735">
                  <c:v>2107.9690000000001</c:v>
                </c:pt>
                <c:pt idx="7736">
                  <c:v>2109.5309999999999</c:v>
                </c:pt>
                <c:pt idx="7737">
                  <c:v>2111.953</c:v>
                </c:pt>
                <c:pt idx="7738">
                  <c:v>2111.5619999999999</c:v>
                </c:pt>
                <c:pt idx="7739">
                  <c:v>2113.203</c:v>
                </c:pt>
                <c:pt idx="7740">
                  <c:v>2112.9690000000001</c:v>
                </c:pt>
                <c:pt idx="7741">
                  <c:v>2114.7660000000001</c:v>
                </c:pt>
                <c:pt idx="7742">
                  <c:v>2111.797</c:v>
                </c:pt>
                <c:pt idx="7743">
                  <c:v>2114.375</c:v>
                </c:pt>
                <c:pt idx="7744">
                  <c:v>2116.5619999999999</c:v>
                </c:pt>
                <c:pt idx="7745">
                  <c:v>2115.7809999999999</c:v>
                </c:pt>
                <c:pt idx="7746">
                  <c:v>2117.3440000000001</c:v>
                </c:pt>
                <c:pt idx="7747">
                  <c:v>2118.5940000000001</c:v>
                </c:pt>
                <c:pt idx="7748">
                  <c:v>2118.9839999999999</c:v>
                </c:pt>
                <c:pt idx="7749">
                  <c:v>2120.547</c:v>
                </c:pt>
                <c:pt idx="7750">
                  <c:v>2121.4059999999999</c:v>
                </c:pt>
                <c:pt idx="7751">
                  <c:v>2124.1410000000001</c:v>
                </c:pt>
                <c:pt idx="7752">
                  <c:v>2126.172</c:v>
                </c:pt>
                <c:pt idx="7753">
                  <c:v>2127.1869999999999</c:v>
                </c:pt>
                <c:pt idx="7754">
                  <c:v>2130.3910000000001</c:v>
                </c:pt>
                <c:pt idx="7755">
                  <c:v>2127.3440000000001</c:v>
                </c:pt>
                <c:pt idx="7756">
                  <c:v>2127.1869999999999</c:v>
                </c:pt>
                <c:pt idx="7757">
                  <c:v>2128.5940000000001</c:v>
                </c:pt>
                <c:pt idx="7758">
                  <c:v>2130.3910000000001</c:v>
                </c:pt>
                <c:pt idx="7759">
                  <c:v>2132.7339999999999</c:v>
                </c:pt>
                <c:pt idx="7760">
                  <c:v>2132.3440000000001</c:v>
                </c:pt>
                <c:pt idx="7761">
                  <c:v>2132.1869999999999</c:v>
                </c:pt>
                <c:pt idx="7762">
                  <c:v>2133.75</c:v>
                </c:pt>
                <c:pt idx="7763">
                  <c:v>2134.1410000000001</c:v>
                </c:pt>
                <c:pt idx="7764">
                  <c:v>2134.5309999999999</c:v>
                </c:pt>
                <c:pt idx="7765">
                  <c:v>2132.578</c:v>
                </c:pt>
                <c:pt idx="7766">
                  <c:v>2133.9839999999999</c:v>
                </c:pt>
                <c:pt idx="7767">
                  <c:v>2136.5619999999999</c:v>
                </c:pt>
                <c:pt idx="7768">
                  <c:v>2139.375</c:v>
                </c:pt>
                <c:pt idx="7769">
                  <c:v>2138.5940000000001</c:v>
                </c:pt>
                <c:pt idx="7770">
                  <c:v>2139.5309999999999</c:v>
                </c:pt>
                <c:pt idx="7771">
                  <c:v>2139.375</c:v>
                </c:pt>
                <c:pt idx="7772">
                  <c:v>2142.9690000000001</c:v>
                </c:pt>
                <c:pt idx="7773">
                  <c:v>2140.3910000000001</c:v>
                </c:pt>
                <c:pt idx="7774">
                  <c:v>2114.375</c:v>
                </c:pt>
                <c:pt idx="7775">
                  <c:v>2115</c:v>
                </c:pt>
                <c:pt idx="7776">
                  <c:v>2140.7809999999999</c:v>
                </c:pt>
                <c:pt idx="7777">
                  <c:v>2120.9369999999999</c:v>
                </c:pt>
                <c:pt idx="7778">
                  <c:v>2119.5309999999999</c:v>
                </c:pt>
                <c:pt idx="7779">
                  <c:v>2138.75</c:v>
                </c:pt>
                <c:pt idx="7780">
                  <c:v>2140.1559999999999</c:v>
                </c:pt>
                <c:pt idx="7781">
                  <c:v>2146.953</c:v>
                </c:pt>
                <c:pt idx="7782">
                  <c:v>2150.547</c:v>
                </c:pt>
                <c:pt idx="7783">
                  <c:v>2143.203</c:v>
                </c:pt>
                <c:pt idx="7784">
                  <c:v>2145.7809999999999</c:v>
                </c:pt>
                <c:pt idx="7785">
                  <c:v>2148.3589999999999</c:v>
                </c:pt>
                <c:pt idx="7786">
                  <c:v>2150.9369999999999</c:v>
                </c:pt>
                <c:pt idx="7787">
                  <c:v>2153.5940000000001</c:v>
                </c:pt>
                <c:pt idx="7788">
                  <c:v>2140.9369999999999</c:v>
                </c:pt>
                <c:pt idx="7789">
                  <c:v>2133.75</c:v>
                </c:pt>
                <c:pt idx="7790">
                  <c:v>2136.4059999999999</c:v>
                </c:pt>
                <c:pt idx="7791">
                  <c:v>2134.5309999999999</c:v>
                </c:pt>
                <c:pt idx="7792">
                  <c:v>2132.7339999999999</c:v>
                </c:pt>
                <c:pt idx="7793">
                  <c:v>2136.797</c:v>
                </c:pt>
                <c:pt idx="7794">
                  <c:v>2134.1410000000001</c:v>
                </c:pt>
                <c:pt idx="7795">
                  <c:v>2133.9839999999999</c:v>
                </c:pt>
                <c:pt idx="7796">
                  <c:v>2135.547</c:v>
                </c:pt>
                <c:pt idx="7797">
                  <c:v>2135</c:v>
                </c:pt>
                <c:pt idx="7798">
                  <c:v>2137.7339999999999</c:v>
                </c:pt>
                <c:pt idx="7799">
                  <c:v>2133.3589999999999</c:v>
                </c:pt>
                <c:pt idx="7800">
                  <c:v>2134.375</c:v>
                </c:pt>
                <c:pt idx="7801">
                  <c:v>2133.9839999999999</c:v>
                </c:pt>
                <c:pt idx="7802">
                  <c:v>2133.203</c:v>
                </c:pt>
                <c:pt idx="7803">
                  <c:v>2135.1559999999999</c:v>
                </c:pt>
                <c:pt idx="7804">
                  <c:v>2134.7660000000001</c:v>
                </c:pt>
                <c:pt idx="7805">
                  <c:v>2130.1559999999999</c:v>
                </c:pt>
                <c:pt idx="7806">
                  <c:v>2132.1869999999999</c:v>
                </c:pt>
                <c:pt idx="7807">
                  <c:v>2131.797</c:v>
                </c:pt>
                <c:pt idx="7808">
                  <c:v>2129.5309999999999</c:v>
                </c:pt>
                <c:pt idx="7809">
                  <c:v>2128.75</c:v>
                </c:pt>
                <c:pt idx="7810">
                  <c:v>2126.797</c:v>
                </c:pt>
                <c:pt idx="7811">
                  <c:v>2124.7660000000001</c:v>
                </c:pt>
                <c:pt idx="7812">
                  <c:v>2123.9839999999999</c:v>
                </c:pt>
                <c:pt idx="7813">
                  <c:v>2123.9839999999999</c:v>
                </c:pt>
                <c:pt idx="7814">
                  <c:v>2122.7339999999999</c:v>
                </c:pt>
                <c:pt idx="7815">
                  <c:v>2123.75</c:v>
                </c:pt>
                <c:pt idx="7816">
                  <c:v>2122.7339999999999</c:v>
                </c:pt>
                <c:pt idx="7817">
                  <c:v>2123.9839999999999</c:v>
                </c:pt>
                <c:pt idx="7818">
                  <c:v>2119.375</c:v>
                </c:pt>
                <c:pt idx="7819">
                  <c:v>2118.5940000000001</c:v>
                </c:pt>
                <c:pt idx="7820">
                  <c:v>2116.797</c:v>
                </c:pt>
                <c:pt idx="7821">
                  <c:v>2117.578</c:v>
                </c:pt>
                <c:pt idx="7822">
                  <c:v>2118.9839999999999</c:v>
                </c:pt>
                <c:pt idx="7823">
                  <c:v>2113.75</c:v>
                </c:pt>
                <c:pt idx="7824">
                  <c:v>2112.9690000000001</c:v>
                </c:pt>
                <c:pt idx="7825">
                  <c:v>2114.1410000000001</c:v>
                </c:pt>
                <c:pt idx="7826">
                  <c:v>2113.3589999999999</c:v>
                </c:pt>
                <c:pt idx="7827">
                  <c:v>2111.172</c:v>
                </c:pt>
                <c:pt idx="7828">
                  <c:v>2108.75</c:v>
                </c:pt>
                <c:pt idx="7829">
                  <c:v>2107.7339999999999</c:v>
                </c:pt>
                <c:pt idx="7830">
                  <c:v>2105.7809999999999</c:v>
                </c:pt>
                <c:pt idx="7831">
                  <c:v>2103.203</c:v>
                </c:pt>
                <c:pt idx="7832">
                  <c:v>2105.547</c:v>
                </c:pt>
                <c:pt idx="7833">
                  <c:v>2102.7339999999999</c:v>
                </c:pt>
                <c:pt idx="7834">
                  <c:v>2101.5619999999999</c:v>
                </c:pt>
                <c:pt idx="7835">
                  <c:v>2100.1559999999999</c:v>
                </c:pt>
                <c:pt idx="7836">
                  <c:v>2098.203</c:v>
                </c:pt>
                <c:pt idx="7837">
                  <c:v>2097.1869999999999</c:v>
                </c:pt>
                <c:pt idx="7838">
                  <c:v>2095.9369999999999</c:v>
                </c:pt>
                <c:pt idx="7839">
                  <c:v>2097.578</c:v>
                </c:pt>
                <c:pt idx="7840">
                  <c:v>2095.547</c:v>
                </c:pt>
                <c:pt idx="7841">
                  <c:v>2093.5940000000001</c:v>
                </c:pt>
                <c:pt idx="7842">
                  <c:v>2089.5309999999999</c:v>
                </c:pt>
                <c:pt idx="7843">
                  <c:v>2090.1559999999999</c:v>
                </c:pt>
                <c:pt idx="7844">
                  <c:v>2088.9839999999999</c:v>
                </c:pt>
                <c:pt idx="7845">
                  <c:v>2088.203</c:v>
                </c:pt>
                <c:pt idx="7846">
                  <c:v>2089.375</c:v>
                </c:pt>
                <c:pt idx="7847">
                  <c:v>2084.5309999999999</c:v>
                </c:pt>
                <c:pt idx="7848">
                  <c:v>2087.3440000000001</c:v>
                </c:pt>
                <c:pt idx="7849">
                  <c:v>2085.9369999999999</c:v>
                </c:pt>
                <c:pt idx="7850">
                  <c:v>2082.7339999999999</c:v>
                </c:pt>
                <c:pt idx="7851">
                  <c:v>2079.5309999999999</c:v>
                </c:pt>
                <c:pt idx="7852">
                  <c:v>2080</c:v>
                </c:pt>
                <c:pt idx="7853">
                  <c:v>2075.547</c:v>
                </c:pt>
                <c:pt idx="7854">
                  <c:v>2076.4059999999999</c:v>
                </c:pt>
                <c:pt idx="7855">
                  <c:v>2074.1410000000001</c:v>
                </c:pt>
                <c:pt idx="7856">
                  <c:v>2074.7660000000001</c:v>
                </c:pt>
                <c:pt idx="7857">
                  <c:v>2070.9369999999999</c:v>
                </c:pt>
                <c:pt idx="7858">
                  <c:v>2069.5309999999999</c:v>
                </c:pt>
                <c:pt idx="7859">
                  <c:v>2068.203</c:v>
                </c:pt>
                <c:pt idx="7860">
                  <c:v>2067.9690000000001</c:v>
                </c:pt>
                <c:pt idx="7861">
                  <c:v>2065.9369999999999</c:v>
                </c:pt>
                <c:pt idx="7862">
                  <c:v>2065.547</c:v>
                </c:pt>
                <c:pt idx="7863">
                  <c:v>2065.547</c:v>
                </c:pt>
                <c:pt idx="7864">
                  <c:v>2060.9369999999999</c:v>
                </c:pt>
                <c:pt idx="7865">
                  <c:v>2063.75</c:v>
                </c:pt>
                <c:pt idx="7866">
                  <c:v>2062.9690000000001</c:v>
                </c:pt>
                <c:pt idx="7867">
                  <c:v>2063.3589999999999</c:v>
                </c:pt>
                <c:pt idx="7868">
                  <c:v>2058.75</c:v>
                </c:pt>
                <c:pt idx="7869">
                  <c:v>2060.1559999999999</c:v>
                </c:pt>
                <c:pt idx="7870">
                  <c:v>2059.375</c:v>
                </c:pt>
                <c:pt idx="7871">
                  <c:v>2054.1410000000001</c:v>
                </c:pt>
                <c:pt idx="7872">
                  <c:v>2056.4059999999999</c:v>
                </c:pt>
                <c:pt idx="7873">
                  <c:v>2055.1559999999999</c:v>
                </c:pt>
                <c:pt idx="7874">
                  <c:v>2054.1410000000001</c:v>
                </c:pt>
                <c:pt idx="7875">
                  <c:v>2051.953</c:v>
                </c:pt>
                <c:pt idx="7876">
                  <c:v>2050.1559999999999</c:v>
                </c:pt>
                <c:pt idx="7877">
                  <c:v>2045.3910000000001</c:v>
                </c:pt>
                <c:pt idx="7878">
                  <c:v>2051.5619999999999</c:v>
                </c:pt>
                <c:pt idx="7879">
                  <c:v>2046.5619999999999</c:v>
                </c:pt>
                <c:pt idx="7880">
                  <c:v>2044.1410000000001</c:v>
                </c:pt>
                <c:pt idx="7881">
                  <c:v>2045</c:v>
                </c:pt>
                <c:pt idx="7882">
                  <c:v>2041.4059999999999</c:v>
                </c:pt>
                <c:pt idx="7883">
                  <c:v>2041.797</c:v>
                </c:pt>
                <c:pt idx="7884">
                  <c:v>2037.578</c:v>
                </c:pt>
                <c:pt idx="7885">
                  <c:v>2037.1869999999999</c:v>
                </c:pt>
                <c:pt idx="7886">
                  <c:v>2038.3589999999999</c:v>
                </c:pt>
                <c:pt idx="7887">
                  <c:v>2035</c:v>
                </c:pt>
                <c:pt idx="7888">
                  <c:v>2033.5940000000001</c:v>
                </c:pt>
                <c:pt idx="7889">
                  <c:v>2034.1410000000001</c:v>
                </c:pt>
                <c:pt idx="7890">
                  <c:v>2034.1410000000001</c:v>
                </c:pt>
                <c:pt idx="7891">
                  <c:v>2032.1869999999999</c:v>
                </c:pt>
                <c:pt idx="7892">
                  <c:v>2030.547</c:v>
                </c:pt>
                <c:pt idx="7893">
                  <c:v>2029.375</c:v>
                </c:pt>
                <c:pt idx="7894">
                  <c:v>2028.5940000000001</c:v>
                </c:pt>
                <c:pt idx="7895">
                  <c:v>2027.578</c:v>
                </c:pt>
                <c:pt idx="7896">
                  <c:v>2025.1559999999999</c:v>
                </c:pt>
                <c:pt idx="7897">
                  <c:v>2022.7339999999999</c:v>
                </c:pt>
                <c:pt idx="7898">
                  <c:v>2022.578</c:v>
                </c:pt>
                <c:pt idx="7899">
                  <c:v>2020.7809999999999</c:v>
                </c:pt>
                <c:pt idx="7900">
                  <c:v>2020.9369999999999</c:v>
                </c:pt>
                <c:pt idx="7901">
                  <c:v>2016.797</c:v>
                </c:pt>
                <c:pt idx="7902">
                  <c:v>2015.9369999999999</c:v>
                </c:pt>
                <c:pt idx="7903">
                  <c:v>2017.1869999999999</c:v>
                </c:pt>
                <c:pt idx="7904">
                  <c:v>2010.9369999999999</c:v>
                </c:pt>
                <c:pt idx="7905">
                  <c:v>2012.7339999999999</c:v>
                </c:pt>
                <c:pt idx="7906">
                  <c:v>2010.9369999999999</c:v>
                </c:pt>
                <c:pt idx="7907">
                  <c:v>2007.3440000000001</c:v>
                </c:pt>
                <c:pt idx="7908">
                  <c:v>2005.9369999999999</c:v>
                </c:pt>
                <c:pt idx="7909">
                  <c:v>2004.7660000000001</c:v>
                </c:pt>
                <c:pt idx="7910">
                  <c:v>2002.9690000000001</c:v>
                </c:pt>
                <c:pt idx="7911">
                  <c:v>1999.7660000000001</c:v>
                </c:pt>
                <c:pt idx="7912">
                  <c:v>2001.5619999999999</c:v>
                </c:pt>
                <c:pt idx="7913">
                  <c:v>1999.375</c:v>
                </c:pt>
                <c:pt idx="7914">
                  <c:v>1996.5619999999999</c:v>
                </c:pt>
                <c:pt idx="7915">
                  <c:v>1996.4059999999999</c:v>
                </c:pt>
                <c:pt idx="7916">
                  <c:v>1992.1869999999999</c:v>
                </c:pt>
                <c:pt idx="7917">
                  <c:v>1992.9690000000001</c:v>
                </c:pt>
                <c:pt idx="7918">
                  <c:v>1990.7809999999999</c:v>
                </c:pt>
                <c:pt idx="7919">
                  <c:v>1990</c:v>
                </c:pt>
                <c:pt idx="7920">
                  <c:v>1988.75</c:v>
                </c:pt>
                <c:pt idx="7921">
                  <c:v>1988.3589999999999</c:v>
                </c:pt>
                <c:pt idx="7922">
                  <c:v>1987.578</c:v>
                </c:pt>
                <c:pt idx="7923">
                  <c:v>1985.7809999999999</c:v>
                </c:pt>
                <c:pt idx="7924">
                  <c:v>1984.375</c:v>
                </c:pt>
                <c:pt idx="7925">
                  <c:v>1981.5619999999999</c:v>
                </c:pt>
                <c:pt idx="7926">
                  <c:v>1980.547</c:v>
                </c:pt>
                <c:pt idx="7927">
                  <c:v>1979.1410000000001</c:v>
                </c:pt>
                <c:pt idx="7928">
                  <c:v>1976.953</c:v>
                </c:pt>
                <c:pt idx="7929">
                  <c:v>1977.9690000000001</c:v>
                </c:pt>
                <c:pt idx="7930">
                  <c:v>1976.4059999999999</c:v>
                </c:pt>
                <c:pt idx="7931">
                  <c:v>1977.578</c:v>
                </c:pt>
                <c:pt idx="7932">
                  <c:v>1973.203</c:v>
                </c:pt>
                <c:pt idx="7933">
                  <c:v>1971.797</c:v>
                </c:pt>
                <c:pt idx="7934">
                  <c:v>1970.9369999999999</c:v>
                </c:pt>
                <c:pt idx="7935">
                  <c:v>1971.953</c:v>
                </c:pt>
                <c:pt idx="7936">
                  <c:v>1969.7660000000001</c:v>
                </c:pt>
                <c:pt idx="7937">
                  <c:v>1966.172</c:v>
                </c:pt>
                <c:pt idx="7938">
                  <c:v>1966.953</c:v>
                </c:pt>
                <c:pt idx="7939">
                  <c:v>1966.5619999999999</c:v>
                </c:pt>
                <c:pt idx="7940">
                  <c:v>1965.1559999999999</c:v>
                </c:pt>
                <c:pt idx="7941">
                  <c:v>1963.9839999999999</c:v>
                </c:pt>
                <c:pt idx="7942">
                  <c:v>1962.7339999999999</c:v>
                </c:pt>
                <c:pt idx="7943">
                  <c:v>1963.3589999999999</c:v>
                </c:pt>
                <c:pt idx="7944">
                  <c:v>1965.3910000000001</c:v>
                </c:pt>
                <c:pt idx="7945">
                  <c:v>1962.7339999999999</c:v>
                </c:pt>
                <c:pt idx="7946">
                  <c:v>1962.3440000000001</c:v>
                </c:pt>
                <c:pt idx="7947">
                  <c:v>1960.7809999999999</c:v>
                </c:pt>
                <c:pt idx="7948">
                  <c:v>1962.1869999999999</c:v>
                </c:pt>
                <c:pt idx="7949">
                  <c:v>1957.1869999999999</c:v>
                </c:pt>
                <c:pt idx="7950">
                  <c:v>1956.5619999999999</c:v>
                </c:pt>
                <c:pt idx="7951">
                  <c:v>1956.172</c:v>
                </c:pt>
                <c:pt idx="7952">
                  <c:v>1957.3440000000001</c:v>
                </c:pt>
                <c:pt idx="7953">
                  <c:v>1955.7809999999999</c:v>
                </c:pt>
                <c:pt idx="7954">
                  <c:v>1953.3589999999999</c:v>
                </c:pt>
                <c:pt idx="7955">
                  <c:v>1952.7339999999999</c:v>
                </c:pt>
                <c:pt idx="7956">
                  <c:v>1955</c:v>
                </c:pt>
                <c:pt idx="7957">
                  <c:v>1953.75</c:v>
                </c:pt>
                <c:pt idx="7958">
                  <c:v>1953.3589999999999</c:v>
                </c:pt>
                <c:pt idx="7959">
                  <c:v>1955.3910000000001</c:v>
                </c:pt>
                <c:pt idx="7960">
                  <c:v>1956.172</c:v>
                </c:pt>
                <c:pt idx="7961">
                  <c:v>1954.1410000000001</c:v>
                </c:pt>
                <c:pt idx="7962">
                  <c:v>1956.797</c:v>
                </c:pt>
                <c:pt idx="7963">
                  <c:v>1956.172</c:v>
                </c:pt>
                <c:pt idx="7964">
                  <c:v>1958.203</c:v>
                </c:pt>
                <c:pt idx="7965">
                  <c:v>1954.7660000000001</c:v>
                </c:pt>
                <c:pt idx="7966">
                  <c:v>1958.5940000000001</c:v>
                </c:pt>
                <c:pt idx="7967">
                  <c:v>1956.953</c:v>
                </c:pt>
                <c:pt idx="7968">
                  <c:v>1957.1869999999999</c:v>
                </c:pt>
                <c:pt idx="7969">
                  <c:v>1956.5619999999999</c:v>
                </c:pt>
                <c:pt idx="7970">
                  <c:v>1957.9690000000001</c:v>
                </c:pt>
                <c:pt idx="7971">
                  <c:v>1957.9690000000001</c:v>
                </c:pt>
                <c:pt idx="7972">
                  <c:v>1956.797</c:v>
                </c:pt>
                <c:pt idx="7973">
                  <c:v>1956.5619999999999</c:v>
                </c:pt>
                <c:pt idx="7974">
                  <c:v>1955.547</c:v>
                </c:pt>
                <c:pt idx="7975">
                  <c:v>1957.1869999999999</c:v>
                </c:pt>
                <c:pt idx="7976">
                  <c:v>1958.75</c:v>
                </c:pt>
                <c:pt idx="7977">
                  <c:v>1958.75</c:v>
                </c:pt>
                <c:pt idx="7978">
                  <c:v>1958.9839999999999</c:v>
                </c:pt>
                <c:pt idx="7979">
                  <c:v>1959.5309999999999</c:v>
                </c:pt>
                <c:pt idx="7980">
                  <c:v>1960.9369999999999</c:v>
                </c:pt>
                <c:pt idx="7981">
                  <c:v>1961.172</c:v>
                </c:pt>
                <c:pt idx="7982">
                  <c:v>1962.7339999999999</c:v>
                </c:pt>
                <c:pt idx="7983">
                  <c:v>1963.5940000000001</c:v>
                </c:pt>
                <c:pt idx="7984">
                  <c:v>1964.375</c:v>
                </c:pt>
                <c:pt idx="7985">
                  <c:v>1965</c:v>
                </c:pt>
                <c:pt idx="7986">
                  <c:v>1966.5619999999999</c:v>
                </c:pt>
                <c:pt idx="7987">
                  <c:v>1969.375</c:v>
                </c:pt>
                <c:pt idx="7988">
                  <c:v>1970.7809999999999</c:v>
                </c:pt>
                <c:pt idx="7989">
                  <c:v>1970.9369999999999</c:v>
                </c:pt>
                <c:pt idx="7990">
                  <c:v>1970.1559999999999</c:v>
                </c:pt>
                <c:pt idx="7991">
                  <c:v>1973.3589999999999</c:v>
                </c:pt>
                <c:pt idx="7992">
                  <c:v>1973.3589999999999</c:v>
                </c:pt>
                <c:pt idx="7993">
                  <c:v>1973.75</c:v>
                </c:pt>
                <c:pt idx="7994">
                  <c:v>1971.5619999999999</c:v>
                </c:pt>
                <c:pt idx="7995">
                  <c:v>1975.9369999999999</c:v>
                </c:pt>
                <c:pt idx="7996">
                  <c:v>1976.172</c:v>
                </c:pt>
                <c:pt idx="7997">
                  <c:v>1978.75</c:v>
                </c:pt>
                <c:pt idx="7998">
                  <c:v>1977.9690000000001</c:v>
                </c:pt>
                <c:pt idx="7999">
                  <c:v>1979.7660000000001</c:v>
                </c:pt>
                <c:pt idx="8000">
                  <c:v>1982.7339999999999</c:v>
                </c:pt>
                <c:pt idx="8001">
                  <c:v>1982.3440000000001</c:v>
                </c:pt>
                <c:pt idx="8002">
                  <c:v>1981.953</c:v>
                </c:pt>
                <c:pt idx="8003">
                  <c:v>1984.1410000000001</c:v>
                </c:pt>
                <c:pt idx="8004">
                  <c:v>1987.1869999999999</c:v>
                </c:pt>
                <c:pt idx="8005">
                  <c:v>1988.203</c:v>
                </c:pt>
                <c:pt idx="8006">
                  <c:v>1986.953</c:v>
                </c:pt>
                <c:pt idx="8007">
                  <c:v>1993.203</c:v>
                </c:pt>
                <c:pt idx="8008">
                  <c:v>1993.203</c:v>
                </c:pt>
                <c:pt idx="8009">
                  <c:v>1995</c:v>
                </c:pt>
                <c:pt idx="8010">
                  <c:v>1994.7660000000001</c:v>
                </c:pt>
                <c:pt idx="8011">
                  <c:v>1998.75</c:v>
                </c:pt>
                <c:pt idx="8012">
                  <c:v>1998.5940000000001</c:v>
                </c:pt>
                <c:pt idx="8013">
                  <c:v>2000.7809999999999</c:v>
                </c:pt>
                <c:pt idx="8014">
                  <c:v>2001.797</c:v>
                </c:pt>
                <c:pt idx="8015">
                  <c:v>2006.953</c:v>
                </c:pt>
                <c:pt idx="8016">
                  <c:v>2005.547</c:v>
                </c:pt>
                <c:pt idx="8017">
                  <c:v>2006.172</c:v>
                </c:pt>
                <c:pt idx="8018">
                  <c:v>2008.5940000000001</c:v>
                </c:pt>
                <c:pt idx="8019">
                  <c:v>2009.5309999999999</c:v>
                </c:pt>
                <c:pt idx="8020">
                  <c:v>2010.547</c:v>
                </c:pt>
                <c:pt idx="8021">
                  <c:v>2012.9690000000001</c:v>
                </c:pt>
                <c:pt idx="8022">
                  <c:v>2012.3440000000001</c:v>
                </c:pt>
                <c:pt idx="8023">
                  <c:v>2014.7660000000001</c:v>
                </c:pt>
                <c:pt idx="8024">
                  <c:v>2016.4059999999999</c:v>
                </c:pt>
                <c:pt idx="8025">
                  <c:v>2017.3440000000001</c:v>
                </c:pt>
                <c:pt idx="8026">
                  <c:v>2018.9839999999999</c:v>
                </c:pt>
                <c:pt idx="8027">
                  <c:v>2018.5940000000001</c:v>
                </c:pt>
                <c:pt idx="8028">
                  <c:v>2020.3910000000001</c:v>
                </c:pt>
                <c:pt idx="8029">
                  <c:v>2023.5940000000001</c:v>
                </c:pt>
                <c:pt idx="8030">
                  <c:v>2022.578</c:v>
                </c:pt>
                <c:pt idx="8031">
                  <c:v>2026.172</c:v>
                </c:pt>
                <c:pt idx="8032">
                  <c:v>2026.953</c:v>
                </c:pt>
                <c:pt idx="8033">
                  <c:v>2028.9839999999999</c:v>
                </c:pt>
                <c:pt idx="8034">
                  <c:v>2030.3910000000001</c:v>
                </c:pt>
                <c:pt idx="8035">
                  <c:v>2030.1559999999999</c:v>
                </c:pt>
                <c:pt idx="8036">
                  <c:v>2034.7660000000001</c:v>
                </c:pt>
                <c:pt idx="8037">
                  <c:v>2037.1869999999999</c:v>
                </c:pt>
                <c:pt idx="8038">
                  <c:v>2036.4059999999999</c:v>
                </c:pt>
                <c:pt idx="8039">
                  <c:v>2037.7339999999999</c:v>
                </c:pt>
                <c:pt idx="8040">
                  <c:v>2040.7809999999999</c:v>
                </c:pt>
                <c:pt idx="8041">
                  <c:v>2040.9369999999999</c:v>
                </c:pt>
                <c:pt idx="8042">
                  <c:v>2041.172</c:v>
                </c:pt>
                <c:pt idx="8043">
                  <c:v>2042.578</c:v>
                </c:pt>
                <c:pt idx="8044">
                  <c:v>2042.9690000000001</c:v>
                </c:pt>
                <c:pt idx="8045">
                  <c:v>2046.4059999999999</c:v>
                </c:pt>
                <c:pt idx="8046">
                  <c:v>2045.3910000000001</c:v>
                </c:pt>
                <c:pt idx="8047">
                  <c:v>2047.9690000000001</c:v>
                </c:pt>
                <c:pt idx="8048">
                  <c:v>2050.1559999999999</c:v>
                </c:pt>
                <c:pt idx="8049">
                  <c:v>2048.9839999999999</c:v>
                </c:pt>
                <c:pt idx="8050">
                  <c:v>2048.203</c:v>
                </c:pt>
                <c:pt idx="8051">
                  <c:v>2053.203</c:v>
                </c:pt>
                <c:pt idx="8052">
                  <c:v>2054.1410000000001</c:v>
                </c:pt>
                <c:pt idx="8053">
                  <c:v>2055</c:v>
                </c:pt>
                <c:pt idx="8054">
                  <c:v>2055</c:v>
                </c:pt>
                <c:pt idx="8055">
                  <c:v>2058.75</c:v>
                </c:pt>
                <c:pt idx="8056">
                  <c:v>2057.3440000000001</c:v>
                </c:pt>
                <c:pt idx="8057">
                  <c:v>2056.797</c:v>
                </c:pt>
                <c:pt idx="8058">
                  <c:v>2060.9369999999999</c:v>
                </c:pt>
                <c:pt idx="8059">
                  <c:v>2061.797</c:v>
                </c:pt>
                <c:pt idx="8060">
                  <c:v>2064.5309999999999</c:v>
                </c:pt>
                <c:pt idx="8061">
                  <c:v>2062.578</c:v>
                </c:pt>
                <c:pt idx="8062">
                  <c:v>2063.3589999999999</c:v>
                </c:pt>
                <c:pt idx="8063">
                  <c:v>2066.5619999999999</c:v>
                </c:pt>
                <c:pt idx="8064">
                  <c:v>2065.7809999999999</c:v>
                </c:pt>
                <c:pt idx="8065">
                  <c:v>2066.797</c:v>
                </c:pt>
                <c:pt idx="8066">
                  <c:v>2069.7660000000001</c:v>
                </c:pt>
                <c:pt idx="8067">
                  <c:v>2070.547</c:v>
                </c:pt>
                <c:pt idx="8068">
                  <c:v>2070</c:v>
                </c:pt>
                <c:pt idx="8069">
                  <c:v>2069.5309999999999</c:v>
                </c:pt>
                <c:pt idx="8070">
                  <c:v>2071.797</c:v>
                </c:pt>
                <c:pt idx="8071">
                  <c:v>2072.1869999999999</c:v>
                </c:pt>
                <c:pt idx="8072">
                  <c:v>2074.7660000000001</c:v>
                </c:pt>
                <c:pt idx="8073">
                  <c:v>2073.3589999999999</c:v>
                </c:pt>
                <c:pt idx="8074">
                  <c:v>2074.375</c:v>
                </c:pt>
                <c:pt idx="8075">
                  <c:v>2075.9369999999999</c:v>
                </c:pt>
                <c:pt idx="8076">
                  <c:v>2077.9690000000001</c:v>
                </c:pt>
                <c:pt idx="8077">
                  <c:v>2079.1410000000001</c:v>
                </c:pt>
                <c:pt idx="8078">
                  <c:v>2081.172</c:v>
                </c:pt>
                <c:pt idx="8079">
                  <c:v>2081.4059999999999</c:v>
                </c:pt>
                <c:pt idx="8080">
                  <c:v>2084.5309999999999</c:v>
                </c:pt>
                <c:pt idx="8081">
                  <c:v>2083.9839999999999</c:v>
                </c:pt>
                <c:pt idx="8082">
                  <c:v>2086.172</c:v>
                </c:pt>
                <c:pt idx="8083">
                  <c:v>2086.797</c:v>
                </c:pt>
                <c:pt idx="8084">
                  <c:v>2087.7339999999999</c:v>
                </c:pt>
                <c:pt idx="8085">
                  <c:v>2089.7660000000001</c:v>
                </c:pt>
                <c:pt idx="8086">
                  <c:v>2085.1559999999999</c:v>
                </c:pt>
                <c:pt idx="8087">
                  <c:v>2052.1869999999999</c:v>
                </c:pt>
                <c:pt idx="8088">
                  <c:v>2055.3910000000001</c:v>
                </c:pt>
                <c:pt idx="8089">
                  <c:v>2086.5619999999999</c:v>
                </c:pt>
                <c:pt idx="8090">
                  <c:v>2072.1869999999999</c:v>
                </c:pt>
                <c:pt idx="8091">
                  <c:v>2067.9690000000001</c:v>
                </c:pt>
                <c:pt idx="8092">
                  <c:v>2084.5309999999999</c:v>
                </c:pt>
                <c:pt idx="8093">
                  <c:v>2090.3910000000001</c:v>
                </c:pt>
                <c:pt idx="8094">
                  <c:v>2097.1869999999999</c:v>
                </c:pt>
                <c:pt idx="8095">
                  <c:v>2101.4059999999999</c:v>
                </c:pt>
                <c:pt idx="8096">
                  <c:v>2097.1869999999999</c:v>
                </c:pt>
                <c:pt idx="8097">
                  <c:v>2095.1559999999999</c:v>
                </c:pt>
                <c:pt idx="8098">
                  <c:v>2092.1869999999999</c:v>
                </c:pt>
                <c:pt idx="8099">
                  <c:v>2093.203</c:v>
                </c:pt>
                <c:pt idx="8100">
                  <c:v>2100.7809999999999</c:v>
                </c:pt>
                <c:pt idx="8101">
                  <c:v>2099.1410000000001</c:v>
                </c:pt>
                <c:pt idx="8102">
                  <c:v>2086.797</c:v>
                </c:pt>
                <c:pt idx="8103">
                  <c:v>2082.7339999999999</c:v>
                </c:pt>
                <c:pt idx="8104">
                  <c:v>2084.7660000000001</c:v>
                </c:pt>
                <c:pt idx="8105">
                  <c:v>2082.7339999999999</c:v>
                </c:pt>
                <c:pt idx="8106">
                  <c:v>2085.7809999999999</c:v>
                </c:pt>
                <c:pt idx="8107">
                  <c:v>2083.75</c:v>
                </c:pt>
                <c:pt idx="8108">
                  <c:v>2085.547</c:v>
                </c:pt>
                <c:pt idx="8109">
                  <c:v>2086.797</c:v>
                </c:pt>
                <c:pt idx="8110">
                  <c:v>2085.7809999999999</c:v>
                </c:pt>
                <c:pt idx="8111">
                  <c:v>2090</c:v>
                </c:pt>
                <c:pt idx="8112">
                  <c:v>2087.1869999999999</c:v>
                </c:pt>
                <c:pt idx="8113">
                  <c:v>2086.172</c:v>
                </c:pt>
                <c:pt idx="8114">
                  <c:v>2084.7660000000001</c:v>
                </c:pt>
                <c:pt idx="8115">
                  <c:v>2084.7660000000001</c:v>
                </c:pt>
                <c:pt idx="8116">
                  <c:v>2082.9690000000001</c:v>
                </c:pt>
                <c:pt idx="8117">
                  <c:v>2081.4059999999999</c:v>
                </c:pt>
                <c:pt idx="8118">
                  <c:v>2079.375</c:v>
                </c:pt>
                <c:pt idx="8119">
                  <c:v>2079.375</c:v>
                </c:pt>
                <c:pt idx="8120">
                  <c:v>2080.3910000000001</c:v>
                </c:pt>
                <c:pt idx="8121">
                  <c:v>2078.5940000000001</c:v>
                </c:pt>
                <c:pt idx="8122">
                  <c:v>2080</c:v>
                </c:pt>
                <c:pt idx="8123">
                  <c:v>2079.7660000000001</c:v>
                </c:pt>
                <c:pt idx="8124">
                  <c:v>2077.9690000000001</c:v>
                </c:pt>
                <c:pt idx="8125">
                  <c:v>2078.75</c:v>
                </c:pt>
                <c:pt idx="8126">
                  <c:v>2077.3440000000001</c:v>
                </c:pt>
                <c:pt idx="8127">
                  <c:v>2075.9369999999999</c:v>
                </c:pt>
                <c:pt idx="8128">
                  <c:v>2076.5619999999999</c:v>
                </c:pt>
                <c:pt idx="8129">
                  <c:v>2076.5619999999999</c:v>
                </c:pt>
                <c:pt idx="8130">
                  <c:v>2075.9369999999999</c:v>
                </c:pt>
                <c:pt idx="8131">
                  <c:v>2073.9839999999999</c:v>
                </c:pt>
                <c:pt idx="8132">
                  <c:v>2071.953</c:v>
                </c:pt>
                <c:pt idx="8133">
                  <c:v>2073.9839999999999</c:v>
                </c:pt>
                <c:pt idx="8134">
                  <c:v>2073.9839999999999</c:v>
                </c:pt>
                <c:pt idx="8135">
                  <c:v>2071.953</c:v>
                </c:pt>
                <c:pt idx="8136">
                  <c:v>2069.7660000000001</c:v>
                </c:pt>
                <c:pt idx="8137">
                  <c:v>2068.3589999999999</c:v>
                </c:pt>
                <c:pt idx="8138">
                  <c:v>2067.1869999999999</c:v>
                </c:pt>
                <c:pt idx="8139">
                  <c:v>2067.578</c:v>
                </c:pt>
                <c:pt idx="8140">
                  <c:v>2064.7660000000001</c:v>
                </c:pt>
                <c:pt idx="8141">
                  <c:v>2064.7660000000001</c:v>
                </c:pt>
                <c:pt idx="8142">
                  <c:v>2061.5619999999999</c:v>
                </c:pt>
                <c:pt idx="8143">
                  <c:v>2062.578</c:v>
                </c:pt>
                <c:pt idx="8144">
                  <c:v>2058.3589999999999</c:v>
                </c:pt>
                <c:pt idx="8145">
                  <c:v>2060.3910000000001</c:v>
                </c:pt>
                <c:pt idx="8146">
                  <c:v>2058.203</c:v>
                </c:pt>
                <c:pt idx="8147">
                  <c:v>2059.375</c:v>
                </c:pt>
                <c:pt idx="8148">
                  <c:v>2058.9839999999999</c:v>
                </c:pt>
                <c:pt idx="8149">
                  <c:v>2055.1559999999999</c:v>
                </c:pt>
                <c:pt idx="8150">
                  <c:v>2054.375</c:v>
                </c:pt>
                <c:pt idx="8151">
                  <c:v>2052.578</c:v>
                </c:pt>
                <c:pt idx="8152">
                  <c:v>2053.3589999999999</c:v>
                </c:pt>
                <c:pt idx="8153">
                  <c:v>2052.1869999999999</c:v>
                </c:pt>
                <c:pt idx="8154">
                  <c:v>2050.1559999999999</c:v>
                </c:pt>
                <c:pt idx="8155">
                  <c:v>2052.9690000000001</c:v>
                </c:pt>
                <c:pt idx="8156">
                  <c:v>2050.1559999999999</c:v>
                </c:pt>
                <c:pt idx="8157">
                  <c:v>2049.375</c:v>
                </c:pt>
                <c:pt idx="8158">
                  <c:v>2048.9839999999999</c:v>
                </c:pt>
                <c:pt idx="8159">
                  <c:v>2045.7809999999999</c:v>
                </c:pt>
                <c:pt idx="8160">
                  <c:v>2044.1410000000001</c:v>
                </c:pt>
                <c:pt idx="8161">
                  <c:v>2044.5309999999999</c:v>
                </c:pt>
                <c:pt idx="8162">
                  <c:v>2042.3440000000001</c:v>
                </c:pt>
                <c:pt idx="8163">
                  <c:v>2040</c:v>
                </c:pt>
                <c:pt idx="8164">
                  <c:v>2040.9369999999999</c:v>
                </c:pt>
                <c:pt idx="8165">
                  <c:v>2038.3589999999999</c:v>
                </c:pt>
                <c:pt idx="8166">
                  <c:v>2037.3440000000001</c:v>
                </c:pt>
                <c:pt idx="8167">
                  <c:v>2037.9690000000001</c:v>
                </c:pt>
                <c:pt idx="8168">
                  <c:v>2037.3440000000001</c:v>
                </c:pt>
                <c:pt idx="8169">
                  <c:v>2035.7809999999999</c:v>
                </c:pt>
                <c:pt idx="8170">
                  <c:v>2035.7809999999999</c:v>
                </c:pt>
                <c:pt idx="8171">
                  <c:v>2036.4059999999999</c:v>
                </c:pt>
                <c:pt idx="8172">
                  <c:v>2033.3589999999999</c:v>
                </c:pt>
                <c:pt idx="8173">
                  <c:v>2033.203</c:v>
                </c:pt>
                <c:pt idx="8174">
                  <c:v>2031.953</c:v>
                </c:pt>
                <c:pt idx="8175">
                  <c:v>2033.203</c:v>
                </c:pt>
                <c:pt idx="8176">
                  <c:v>2032.578</c:v>
                </c:pt>
                <c:pt idx="8177">
                  <c:v>2030</c:v>
                </c:pt>
                <c:pt idx="8178">
                  <c:v>2029.5309999999999</c:v>
                </c:pt>
                <c:pt idx="8179">
                  <c:v>2027.3440000000001</c:v>
                </c:pt>
                <c:pt idx="8180">
                  <c:v>2026.953</c:v>
                </c:pt>
                <c:pt idx="8181">
                  <c:v>2024.5309999999999</c:v>
                </c:pt>
                <c:pt idx="8182">
                  <c:v>2026.172</c:v>
                </c:pt>
                <c:pt idx="8183">
                  <c:v>2023.203</c:v>
                </c:pt>
                <c:pt idx="8184">
                  <c:v>2022.7339999999999</c:v>
                </c:pt>
                <c:pt idx="8185">
                  <c:v>2021.953</c:v>
                </c:pt>
                <c:pt idx="8186">
                  <c:v>2021.172</c:v>
                </c:pt>
                <c:pt idx="8187">
                  <c:v>2020.547</c:v>
                </c:pt>
                <c:pt idx="8188">
                  <c:v>2017.9690000000001</c:v>
                </c:pt>
                <c:pt idx="8189">
                  <c:v>2019.5309999999999</c:v>
                </c:pt>
                <c:pt idx="8190">
                  <c:v>2017.3440000000001</c:v>
                </c:pt>
                <c:pt idx="8191">
                  <c:v>2013.9839999999999</c:v>
                </c:pt>
                <c:pt idx="8192">
                  <c:v>2016.4059999999999</c:v>
                </c:pt>
                <c:pt idx="8193">
                  <c:v>2014.375</c:v>
                </c:pt>
                <c:pt idx="8194">
                  <c:v>2012.7339999999999</c:v>
                </c:pt>
                <c:pt idx="8195">
                  <c:v>2015.547</c:v>
                </c:pt>
                <c:pt idx="8196">
                  <c:v>2013.3589999999999</c:v>
                </c:pt>
                <c:pt idx="8197">
                  <c:v>2011.953</c:v>
                </c:pt>
                <c:pt idx="8198">
                  <c:v>2012.1869999999999</c:v>
                </c:pt>
                <c:pt idx="8199">
                  <c:v>2011.4059999999999</c:v>
                </c:pt>
                <c:pt idx="8200">
                  <c:v>2006.797</c:v>
                </c:pt>
                <c:pt idx="8201">
                  <c:v>2007.1869999999999</c:v>
                </c:pt>
                <c:pt idx="8202">
                  <c:v>2004.7660000000001</c:v>
                </c:pt>
                <c:pt idx="8203">
                  <c:v>2002.9690000000001</c:v>
                </c:pt>
                <c:pt idx="8204">
                  <c:v>2003.75</c:v>
                </c:pt>
                <c:pt idx="8205">
                  <c:v>2002.1869999999999</c:v>
                </c:pt>
                <c:pt idx="8206">
                  <c:v>2000.1559999999999</c:v>
                </c:pt>
                <c:pt idx="8207">
                  <c:v>1999.375</c:v>
                </c:pt>
                <c:pt idx="8208">
                  <c:v>1998.75</c:v>
                </c:pt>
                <c:pt idx="8209">
                  <c:v>1997.578</c:v>
                </c:pt>
                <c:pt idx="8210">
                  <c:v>1998.75</c:v>
                </c:pt>
                <c:pt idx="8211">
                  <c:v>1997.578</c:v>
                </c:pt>
                <c:pt idx="8212">
                  <c:v>1997.1869999999999</c:v>
                </c:pt>
                <c:pt idx="8213">
                  <c:v>1996.172</c:v>
                </c:pt>
                <c:pt idx="8214">
                  <c:v>1994.1410000000001</c:v>
                </c:pt>
                <c:pt idx="8215">
                  <c:v>1992.7339999999999</c:v>
                </c:pt>
                <c:pt idx="8216">
                  <c:v>1992.1869999999999</c:v>
                </c:pt>
                <c:pt idx="8217">
                  <c:v>1992.578</c:v>
                </c:pt>
                <c:pt idx="8218">
                  <c:v>1991.953</c:v>
                </c:pt>
                <c:pt idx="8219">
                  <c:v>1989.375</c:v>
                </c:pt>
                <c:pt idx="8220">
                  <c:v>1989.7660000000001</c:v>
                </c:pt>
                <c:pt idx="8221">
                  <c:v>1989.5309999999999</c:v>
                </c:pt>
                <c:pt idx="8222">
                  <c:v>1987.1869999999999</c:v>
                </c:pt>
                <c:pt idx="8223">
                  <c:v>1986.953</c:v>
                </c:pt>
                <c:pt idx="8224">
                  <c:v>1986.953</c:v>
                </c:pt>
                <c:pt idx="8225">
                  <c:v>1985.3910000000001</c:v>
                </c:pt>
                <c:pt idx="8226">
                  <c:v>1985.1559999999999</c:v>
                </c:pt>
                <c:pt idx="8227">
                  <c:v>1982.578</c:v>
                </c:pt>
                <c:pt idx="8228">
                  <c:v>1985.1559999999999</c:v>
                </c:pt>
                <c:pt idx="8229">
                  <c:v>1982.578</c:v>
                </c:pt>
                <c:pt idx="8230">
                  <c:v>1982.7339999999999</c:v>
                </c:pt>
                <c:pt idx="8231">
                  <c:v>1980.547</c:v>
                </c:pt>
                <c:pt idx="8232">
                  <c:v>1978.5940000000001</c:v>
                </c:pt>
                <c:pt idx="8233">
                  <c:v>1979.7660000000001</c:v>
                </c:pt>
                <c:pt idx="8234">
                  <c:v>1977.578</c:v>
                </c:pt>
                <c:pt idx="8235">
                  <c:v>1976.953</c:v>
                </c:pt>
                <c:pt idx="8236">
                  <c:v>1977.578</c:v>
                </c:pt>
                <c:pt idx="8237">
                  <c:v>1975.3910000000001</c:v>
                </c:pt>
                <c:pt idx="8238">
                  <c:v>1977.1869999999999</c:v>
                </c:pt>
                <c:pt idx="8239">
                  <c:v>1976.5619999999999</c:v>
                </c:pt>
                <c:pt idx="8240">
                  <c:v>1976.172</c:v>
                </c:pt>
                <c:pt idx="8241">
                  <c:v>1977.1869999999999</c:v>
                </c:pt>
                <c:pt idx="8242">
                  <c:v>1975.1559999999999</c:v>
                </c:pt>
                <c:pt idx="8243">
                  <c:v>1975.7809999999999</c:v>
                </c:pt>
                <c:pt idx="8244">
                  <c:v>1973.5940000000001</c:v>
                </c:pt>
                <c:pt idx="8245">
                  <c:v>1973.75</c:v>
                </c:pt>
                <c:pt idx="8246">
                  <c:v>1974.7660000000001</c:v>
                </c:pt>
                <c:pt idx="8247">
                  <c:v>1974.1410000000001</c:v>
                </c:pt>
                <c:pt idx="8248">
                  <c:v>1972.9690000000001</c:v>
                </c:pt>
                <c:pt idx="8249">
                  <c:v>1974.7660000000001</c:v>
                </c:pt>
                <c:pt idx="8250">
                  <c:v>1972.7339999999999</c:v>
                </c:pt>
                <c:pt idx="8251">
                  <c:v>1972.9690000000001</c:v>
                </c:pt>
                <c:pt idx="8252">
                  <c:v>1973.75</c:v>
                </c:pt>
                <c:pt idx="8253">
                  <c:v>1974.1410000000001</c:v>
                </c:pt>
                <c:pt idx="8254">
                  <c:v>1974.5309999999999</c:v>
                </c:pt>
                <c:pt idx="8255">
                  <c:v>1974.5309999999999</c:v>
                </c:pt>
                <c:pt idx="8256">
                  <c:v>1973.203</c:v>
                </c:pt>
                <c:pt idx="8257">
                  <c:v>1973.5940000000001</c:v>
                </c:pt>
                <c:pt idx="8258">
                  <c:v>1975.9369999999999</c:v>
                </c:pt>
                <c:pt idx="8259">
                  <c:v>1974.375</c:v>
                </c:pt>
                <c:pt idx="8260">
                  <c:v>1975.547</c:v>
                </c:pt>
                <c:pt idx="8261">
                  <c:v>1973.203</c:v>
                </c:pt>
                <c:pt idx="8262">
                  <c:v>1977.1869999999999</c:v>
                </c:pt>
                <c:pt idx="8263">
                  <c:v>1974.5309999999999</c:v>
                </c:pt>
                <c:pt idx="8264">
                  <c:v>1978.3589999999999</c:v>
                </c:pt>
                <c:pt idx="8265">
                  <c:v>1977.7339999999999</c:v>
                </c:pt>
                <c:pt idx="8266">
                  <c:v>1976.953</c:v>
                </c:pt>
                <c:pt idx="8267">
                  <c:v>1976.797</c:v>
                </c:pt>
                <c:pt idx="8268">
                  <c:v>1979.1410000000001</c:v>
                </c:pt>
                <c:pt idx="8269">
                  <c:v>1978.203</c:v>
                </c:pt>
                <c:pt idx="8270">
                  <c:v>1977.7339999999999</c:v>
                </c:pt>
                <c:pt idx="8271">
                  <c:v>1977.3440000000001</c:v>
                </c:pt>
                <c:pt idx="8272">
                  <c:v>1978.3589999999999</c:v>
                </c:pt>
                <c:pt idx="8273">
                  <c:v>1979.1410000000001</c:v>
                </c:pt>
                <c:pt idx="8274">
                  <c:v>1979.7660000000001</c:v>
                </c:pt>
                <c:pt idx="8275">
                  <c:v>1980.7809999999999</c:v>
                </c:pt>
                <c:pt idx="8276">
                  <c:v>1980.547</c:v>
                </c:pt>
                <c:pt idx="8277">
                  <c:v>1982.578</c:v>
                </c:pt>
                <c:pt idx="8278">
                  <c:v>1983.203</c:v>
                </c:pt>
                <c:pt idx="8279">
                  <c:v>1984.375</c:v>
                </c:pt>
                <c:pt idx="8280">
                  <c:v>1984.375</c:v>
                </c:pt>
                <c:pt idx="8281">
                  <c:v>1984.5309999999999</c:v>
                </c:pt>
                <c:pt idx="8282">
                  <c:v>1987.9690000000001</c:v>
                </c:pt>
                <c:pt idx="8283">
                  <c:v>1988.5940000000001</c:v>
                </c:pt>
                <c:pt idx="8284">
                  <c:v>1989.375</c:v>
                </c:pt>
                <c:pt idx="8285">
                  <c:v>1991.953</c:v>
                </c:pt>
                <c:pt idx="8286">
                  <c:v>1992.578</c:v>
                </c:pt>
                <c:pt idx="8287">
                  <c:v>1996.4059999999999</c:v>
                </c:pt>
                <c:pt idx="8288">
                  <c:v>1995.9369999999999</c:v>
                </c:pt>
                <c:pt idx="8289">
                  <c:v>1997.1869999999999</c:v>
                </c:pt>
                <c:pt idx="8290">
                  <c:v>1999.7660000000001</c:v>
                </c:pt>
                <c:pt idx="8291">
                  <c:v>1999.1410000000001</c:v>
                </c:pt>
                <c:pt idx="8292">
                  <c:v>2003.75</c:v>
                </c:pt>
                <c:pt idx="8293">
                  <c:v>2001.5619999999999</c:v>
                </c:pt>
                <c:pt idx="8294">
                  <c:v>2002.3440000000001</c:v>
                </c:pt>
                <c:pt idx="8295">
                  <c:v>2006.953</c:v>
                </c:pt>
                <c:pt idx="8296">
                  <c:v>2006.4059999999999</c:v>
                </c:pt>
                <c:pt idx="8297">
                  <c:v>2008.3589999999999</c:v>
                </c:pt>
                <c:pt idx="8298">
                  <c:v>2008.3589999999999</c:v>
                </c:pt>
                <c:pt idx="8299">
                  <c:v>2009.5309999999999</c:v>
                </c:pt>
                <c:pt idx="8300">
                  <c:v>2011.953</c:v>
                </c:pt>
                <c:pt idx="8301">
                  <c:v>2012.1869999999999</c:v>
                </c:pt>
                <c:pt idx="8302">
                  <c:v>2015.3910000000001</c:v>
                </c:pt>
                <c:pt idx="8303">
                  <c:v>2016.953</c:v>
                </c:pt>
                <c:pt idx="8304">
                  <c:v>2016.797</c:v>
                </c:pt>
                <c:pt idx="8305">
                  <c:v>2018.75</c:v>
                </c:pt>
                <c:pt idx="8306">
                  <c:v>2022.3440000000001</c:v>
                </c:pt>
                <c:pt idx="8307">
                  <c:v>2026.172</c:v>
                </c:pt>
                <c:pt idx="8308">
                  <c:v>2025.7809999999999</c:v>
                </c:pt>
                <c:pt idx="8309">
                  <c:v>2027.1869999999999</c:v>
                </c:pt>
                <c:pt idx="8310">
                  <c:v>2029.1410000000001</c:v>
                </c:pt>
                <c:pt idx="8311">
                  <c:v>2031.172</c:v>
                </c:pt>
                <c:pt idx="8312">
                  <c:v>2033.203</c:v>
                </c:pt>
                <c:pt idx="8313">
                  <c:v>2036.4059999999999</c:v>
                </c:pt>
                <c:pt idx="8314">
                  <c:v>2038.203</c:v>
                </c:pt>
                <c:pt idx="8315">
                  <c:v>2038.5940000000001</c:v>
                </c:pt>
                <c:pt idx="8316">
                  <c:v>2040.547</c:v>
                </c:pt>
                <c:pt idx="8317">
                  <c:v>2042.7339999999999</c:v>
                </c:pt>
                <c:pt idx="8318">
                  <c:v>2045.1559999999999</c:v>
                </c:pt>
                <c:pt idx="8319">
                  <c:v>2046.797</c:v>
                </c:pt>
                <c:pt idx="8320">
                  <c:v>2043.5940000000001</c:v>
                </c:pt>
                <c:pt idx="8321">
                  <c:v>2048.3589999999999</c:v>
                </c:pt>
                <c:pt idx="8322">
                  <c:v>2052.7339999999999</c:v>
                </c:pt>
                <c:pt idx="8323">
                  <c:v>2050.9369999999999</c:v>
                </c:pt>
                <c:pt idx="8324">
                  <c:v>2051.172</c:v>
                </c:pt>
                <c:pt idx="8325">
                  <c:v>2055.547</c:v>
                </c:pt>
                <c:pt idx="8326">
                  <c:v>2056.797</c:v>
                </c:pt>
                <c:pt idx="8327">
                  <c:v>2059.5309999999999</c:v>
                </c:pt>
                <c:pt idx="8328">
                  <c:v>2060.7809999999999</c:v>
                </c:pt>
                <c:pt idx="8329">
                  <c:v>2062.1869999999999</c:v>
                </c:pt>
                <c:pt idx="8330">
                  <c:v>2064.1410000000001</c:v>
                </c:pt>
                <c:pt idx="8331">
                  <c:v>2064.7660000000001</c:v>
                </c:pt>
                <c:pt idx="8332">
                  <c:v>2067.1869999999999</c:v>
                </c:pt>
                <c:pt idx="8333">
                  <c:v>2069.1410000000001</c:v>
                </c:pt>
                <c:pt idx="8334">
                  <c:v>2069.5309999999999</c:v>
                </c:pt>
                <c:pt idx="8335">
                  <c:v>2074.7660000000001</c:v>
                </c:pt>
                <c:pt idx="8336">
                  <c:v>2075.547</c:v>
                </c:pt>
                <c:pt idx="8337">
                  <c:v>2075.547</c:v>
                </c:pt>
                <c:pt idx="8338">
                  <c:v>2076.953</c:v>
                </c:pt>
                <c:pt idx="8339">
                  <c:v>2075.7809999999999</c:v>
                </c:pt>
                <c:pt idx="8340">
                  <c:v>2080.7809999999999</c:v>
                </c:pt>
                <c:pt idx="8341">
                  <c:v>2080.9369999999999</c:v>
                </c:pt>
                <c:pt idx="8342">
                  <c:v>2080.7809999999999</c:v>
                </c:pt>
                <c:pt idx="8343">
                  <c:v>2084.1410000000001</c:v>
                </c:pt>
                <c:pt idx="8344">
                  <c:v>2086.5619999999999</c:v>
                </c:pt>
                <c:pt idx="8345">
                  <c:v>2087.1869999999999</c:v>
                </c:pt>
                <c:pt idx="8346">
                  <c:v>2088.203</c:v>
                </c:pt>
                <c:pt idx="8347">
                  <c:v>2087.7339999999999</c:v>
                </c:pt>
                <c:pt idx="8348">
                  <c:v>2090.1559999999999</c:v>
                </c:pt>
                <c:pt idx="8349">
                  <c:v>2091.797</c:v>
                </c:pt>
                <c:pt idx="8350">
                  <c:v>2092.7339999999999</c:v>
                </c:pt>
                <c:pt idx="8351">
                  <c:v>2095</c:v>
                </c:pt>
                <c:pt idx="8352">
                  <c:v>2093.3589999999999</c:v>
                </c:pt>
                <c:pt idx="8353">
                  <c:v>2095</c:v>
                </c:pt>
                <c:pt idx="8354">
                  <c:v>2099.7660000000001</c:v>
                </c:pt>
                <c:pt idx="8355">
                  <c:v>2100.7809999999999</c:v>
                </c:pt>
                <c:pt idx="8356">
                  <c:v>2103.3589999999999</c:v>
                </c:pt>
                <c:pt idx="8357">
                  <c:v>2103.9839999999999</c:v>
                </c:pt>
                <c:pt idx="8358">
                  <c:v>2105.3910000000001</c:v>
                </c:pt>
                <c:pt idx="8359">
                  <c:v>2107.578</c:v>
                </c:pt>
                <c:pt idx="8360">
                  <c:v>2106.797</c:v>
                </c:pt>
                <c:pt idx="8361">
                  <c:v>2111.4059999999999</c:v>
                </c:pt>
                <c:pt idx="8362">
                  <c:v>2109.7660000000001</c:v>
                </c:pt>
                <c:pt idx="8363">
                  <c:v>2111.953</c:v>
                </c:pt>
                <c:pt idx="8364">
                  <c:v>2114.1410000000001</c:v>
                </c:pt>
                <c:pt idx="8365">
                  <c:v>2115</c:v>
                </c:pt>
                <c:pt idx="8366">
                  <c:v>2110.7809999999999</c:v>
                </c:pt>
                <c:pt idx="8367">
                  <c:v>2115.7809999999999</c:v>
                </c:pt>
                <c:pt idx="8368">
                  <c:v>2112.1869999999999</c:v>
                </c:pt>
                <c:pt idx="8369">
                  <c:v>2116.172</c:v>
                </c:pt>
                <c:pt idx="8370">
                  <c:v>2117.1869999999999</c:v>
                </c:pt>
                <c:pt idx="8371">
                  <c:v>2117.3440000000001</c:v>
                </c:pt>
                <c:pt idx="8372">
                  <c:v>2115.9369999999999</c:v>
                </c:pt>
                <c:pt idx="8373">
                  <c:v>2118.3589999999999</c:v>
                </c:pt>
                <c:pt idx="8374">
                  <c:v>2120.9369999999999</c:v>
                </c:pt>
                <c:pt idx="8375">
                  <c:v>2121.953</c:v>
                </c:pt>
                <c:pt idx="8376">
                  <c:v>2122.578</c:v>
                </c:pt>
                <c:pt idx="8377">
                  <c:v>2125.7809999999999</c:v>
                </c:pt>
                <c:pt idx="8378">
                  <c:v>2130.1559999999999</c:v>
                </c:pt>
                <c:pt idx="8379">
                  <c:v>2133.203</c:v>
                </c:pt>
                <c:pt idx="8380">
                  <c:v>2130.547</c:v>
                </c:pt>
                <c:pt idx="8381">
                  <c:v>2127.578</c:v>
                </c:pt>
                <c:pt idx="8382">
                  <c:v>2130.3910000000001</c:v>
                </c:pt>
                <c:pt idx="8383">
                  <c:v>2132.7339999999999</c:v>
                </c:pt>
                <c:pt idx="8384">
                  <c:v>2132.3440000000001</c:v>
                </c:pt>
                <c:pt idx="8385">
                  <c:v>2134.7660000000001</c:v>
                </c:pt>
                <c:pt idx="8386">
                  <c:v>2135</c:v>
                </c:pt>
                <c:pt idx="8387">
                  <c:v>2133.9839999999999</c:v>
                </c:pt>
                <c:pt idx="8388">
                  <c:v>2135</c:v>
                </c:pt>
                <c:pt idx="8389">
                  <c:v>2135</c:v>
                </c:pt>
                <c:pt idx="8390">
                  <c:v>2136.172</c:v>
                </c:pt>
                <c:pt idx="8391">
                  <c:v>2138.203</c:v>
                </c:pt>
                <c:pt idx="8392">
                  <c:v>2137.9690000000001</c:v>
                </c:pt>
                <c:pt idx="8393">
                  <c:v>2139.375</c:v>
                </c:pt>
                <c:pt idx="8394">
                  <c:v>2140.1559999999999</c:v>
                </c:pt>
                <c:pt idx="8395">
                  <c:v>2140.547</c:v>
                </c:pt>
                <c:pt idx="8396">
                  <c:v>2142.9690000000001</c:v>
                </c:pt>
                <c:pt idx="8397">
                  <c:v>2142.7339999999999</c:v>
                </c:pt>
                <c:pt idx="8398">
                  <c:v>2140.7809999999999</c:v>
                </c:pt>
                <c:pt idx="8399">
                  <c:v>2115</c:v>
                </c:pt>
                <c:pt idx="8400">
                  <c:v>2120.3910000000001</c:v>
                </c:pt>
                <c:pt idx="8401">
                  <c:v>2143.9839999999999</c:v>
                </c:pt>
                <c:pt idx="8402">
                  <c:v>2127.3440000000001</c:v>
                </c:pt>
                <c:pt idx="8403">
                  <c:v>2122.9690000000001</c:v>
                </c:pt>
                <c:pt idx="8404">
                  <c:v>2141.4059999999999</c:v>
                </c:pt>
                <c:pt idx="8405">
                  <c:v>2140.9369999999999</c:v>
                </c:pt>
                <c:pt idx="8406">
                  <c:v>2150.9369999999999</c:v>
                </c:pt>
                <c:pt idx="8407">
                  <c:v>2153.9839999999999</c:v>
                </c:pt>
                <c:pt idx="8408">
                  <c:v>2144.5309999999999</c:v>
                </c:pt>
                <c:pt idx="8409">
                  <c:v>2148.75</c:v>
                </c:pt>
                <c:pt idx="8410">
                  <c:v>2151.953</c:v>
                </c:pt>
                <c:pt idx="8411">
                  <c:v>2152.1869999999999</c:v>
                </c:pt>
                <c:pt idx="8412">
                  <c:v>2155.547</c:v>
                </c:pt>
                <c:pt idx="8413">
                  <c:v>2143.5940000000001</c:v>
                </c:pt>
                <c:pt idx="8414">
                  <c:v>2138.3589999999999</c:v>
                </c:pt>
                <c:pt idx="8415">
                  <c:v>2140.3910000000001</c:v>
                </c:pt>
                <c:pt idx="8416">
                  <c:v>2138.5940000000001</c:v>
                </c:pt>
                <c:pt idx="8417">
                  <c:v>2138.3589999999999</c:v>
                </c:pt>
                <c:pt idx="8418">
                  <c:v>2139.1410000000001</c:v>
                </c:pt>
                <c:pt idx="8419">
                  <c:v>2136.797</c:v>
                </c:pt>
                <c:pt idx="8420">
                  <c:v>2140.3910000000001</c:v>
                </c:pt>
                <c:pt idx="8421">
                  <c:v>2140.1559999999999</c:v>
                </c:pt>
                <c:pt idx="8422">
                  <c:v>2139.1410000000001</c:v>
                </c:pt>
                <c:pt idx="8423">
                  <c:v>2141.5619999999999</c:v>
                </c:pt>
                <c:pt idx="8424">
                  <c:v>2137.578</c:v>
                </c:pt>
                <c:pt idx="8425">
                  <c:v>2140.3910000000001</c:v>
                </c:pt>
                <c:pt idx="8426">
                  <c:v>2141.172</c:v>
                </c:pt>
                <c:pt idx="8427">
                  <c:v>2135.547</c:v>
                </c:pt>
                <c:pt idx="8428">
                  <c:v>2137.9690000000001</c:v>
                </c:pt>
                <c:pt idx="8429">
                  <c:v>2138.3589999999999</c:v>
                </c:pt>
                <c:pt idx="8430">
                  <c:v>2135.7809999999999</c:v>
                </c:pt>
                <c:pt idx="8431">
                  <c:v>2135.9369999999999</c:v>
                </c:pt>
                <c:pt idx="8432">
                  <c:v>2135.9369999999999</c:v>
                </c:pt>
                <c:pt idx="8433">
                  <c:v>2135.7809999999999</c:v>
                </c:pt>
                <c:pt idx="8434">
                  <c:v>2134.1410000000001</c:v>
                </c:pt>
                <c:pt idx="8435">
                  <c:v>2133.9839999999999</c:v>
                </c:pt>
                <c:pt idx="8436">
                  <c:v>2131.172</c:v>
                </c:pt>
                <c:pt idx="8437">
                  <c:v>2130.9369999999999</c:v>
                </c:pt>
                <c:pt idx="8438">
                  <c:v>2128.203</c:v>
                </c:pt>
                <c:pt idx="8439">
                  <c:v>2129.7660000000001</c:v>
                </c:pt>
                <c:pt idx="8440">
                  <c:v>2129.375</c:v>
                </c:pt>
                <c:pt idx="8441">
                  <c:v>2126.5619999999999</c:v>
                </c:pt>
                <c:pt idx="8442">
                  <c:v>2124.375</c:v>
                </c:pt>
                <c:pt idx="8443">
                  <c:v>2123.75</c:v>
                </c:pt>
                <c:pt idx="8444">
                  <c:v>2122.9690000000001</c:v>
                </c:pt>
                <c:pt idx="8445">
                  <c:v>2122.1869999999999</c:v>
                </c:pt>
                <c:pt idx="8446">
                  <c:v>2121.172</c:v>
                </c:pt>
                <c:pt idx="8447">
                  <c:v>2121.5619999999999</c:v>
                </c:pt>
                <c:pt idx="8448">
                  <c:v>2119.7660000000001</c:v>
                </c:pt>
                <c:pt idx="8449">
                  <c:v>2118.203</c:v>
                </c:pt>
                <c:pt idx="8450">
                  <c:v>2119.1410000000001</c:v>
                </c:pt>
                <c:pt idx="8451">
                  <c:v>2117.578</c:v>
                </c:pt>
                <c:pt idx="8452">
                  <c:v>2115</c:v>
                </c:pt>
                <c:pt idx="8453">
                  <c:v>2115</c:v>
                </c:pt>
                <c:pt idx="8454">
                  <c:v>2114.5309999999999</c:v>
                </c:pt>
                <c:pt idx="8455">
                  <c:v>2112.3440000000001</c:v>
                </c:pt>
                <c:pt idx="8456">
                  <c:v>2111.4059999999999</c:v>
                </c:pt>
                <c:pt idx="8457">
                  <c:v>2109.7660000000001</c:v>
                </c:pt>
                <c:pt idx="8458">
                  <c:v>2108.203</c:v>
                </c:pt>
                <c:pt idx="8459">
                  <c:v>2105.9369999999999</c:v>
                </c:pt>
                <c:pt idx="8460">
                  <c:v>2105</c:v>
                </c:pt>
                <c:pt idx="8461">
                  <c:v>2103.5940000000001</c:v>
                </c:pt>
                <c:pt idx="8462">
                  <c:v>2106.172</c:v>
                </c:pt>
                <c:pt idx="8463">
                  <c:v>2100.1559999999999</c:v>
                </c:pt>
                <c:pt idx="8464">
                  <c:v>2101.172</c:v>
                </c:pt>
                <c:pt idx="8465">
                  <c:v>2101.172</c:v>
                </c:pt>
                <c:pt idx="8466">
                  <c:v>2096.953</c:v>
                </c:pt>
                <c:pt idx="8467">
                  <c:v>2095.547</c:v>
                </c:pt>
                <c:pt idx="8468">
                  <c:v>2095.1559999999999</c:v>
                </c:pt>
                <c:pt idx="8469">
                  <c:v>2094.375</c:v>
                </c:pt>
                <c:pt idx="8470">
                  <c:v>2094.1410000000001</c:v>
                </c:pt>
                <c:pt idx="8471">
                  <c:v>2092.3440000000001</c:v>
                </c:pt>
                <c:pt idx="8472">
                  <c:v>2093.3589999999999</c:v>
                </c:pt>
                <c:pt idx="8473">
                  <c:v>2090.9369999999999</c:v>
                </c:pt>
                <c:pt idx="8474">
                  <c:v>2087.7339999999999</c:v>
                </c:pt>
                <c:pt idx="8475">
                  <c:v>2086.953</c:v>
                </c:pt>
                <c:pt idx="8476">
                  <c:v>2088.203</c:v>
                </c:pt>
                <c:pt idx="8477">
                  <c:v>2085</c:v>
                </c:pt>
                <c:pt idx="8478">
                  <c:v>2082.7339999999999</c:v>
                </c:pt>
                <c:pt idx="8479">
                  <c:v>2080.3910000000001</c:v>
                </c:pt>
                <c:pt idx="8480">
                  <c:v>2078.9839999999999</c:v>
                </c:pt>
                <c:pt idx="8481">
                  <c:v>2078.203</c:v>
                </c:pt>
                <c:pt idx="8482">
                  <c:v>2077.7339999999999</c:v>
                </c:pt>
                <c:pt idx="8483">
                  <c:v>2075.9369999999999</c:v>
                </c:pt>
                <c:pt idx="8484">
                  <c:v>2075</c:v>
                </c:pt>
                <c:pt idx="8485">
                  <c:v>2072.3440000000001</c:v>
                </c:pt>
                <c:pt idx="8486">
                  <c:v>2072.7339999999999</c:v>
                </c:pt>
                <c:pt idx="8487">
                  <c:v>2071.5619999999999</c:v>
                </c:pt>
                <c:pt idx="8488">
                  <c:v>2069.375</c:v>
                </c:pt>
                <c:pt idx="8489">
                  <c:v>2069.1410000000001</c:v>
                </c:pt>
                <c:pt idx="8490">
                  <c:v>2066.797</c:v>
                </c:pt>
                <c:pt idx="8491">
                  <c:v>2065.9369999999999</c:v>
                </c:pt>
                <c:pt idx="8492">
                  <c:v>2065.7809999999999</c:v>
                </c:pt>
                <c:pt idx="8493">
                  <c:v>2064.1410000000001</c:v>
                </c:pt>
                <c:pt idx="8494">
                  <c:v>2066.953</c:v>
                </c:pt>
                <c:pt idx="8495">
                  <c:v>2063.5940000000001</c:v>
                </c:pt>
                <c:pt idx="8496">
                  <c:v>2060.547</c:v>
                </c:pt>
                <c:pt idx="8497">
                  <c:v>2061.4059999999999</c:v>
                </c:pt>
                <c:pt idx="8498">
                  <c:v>2058.203</c:v>
                </c:pt>
                <c:pt idx="8499">
                  <c:v>2057.578</c:v>
                </c:pt>
                <c:pt idx="8500">
                  <c:v>2054.7660000000001</c:v>
                </c:pt>
                <c:pt idx="8501">
                  <c:v>2055.3910000000001</c:v>
                </c:pt>
                <c:pt idx="8502">
                  <c:v>2054.7660000000001</c:v>
                </c:pt>
                <c:pt idx="8503">
                  <c:v>2053.3589999999999</c:v>
                </c:pt>
                <c:pt idx="8504">
                  <c:v>2053.5940000000001</c:v>
                </c:pt>
                <c:pt idx="8505">
                  <c:v>2047.9690000000001</c:v>
                </c:pt>
                <c:pt idx="8506">
                  <c:v>2052.1869999999999</c:v>
                </c:pt>
                <c:pt idx="8507">
                  <c:v>2047.7339999999999</c:v>
                </c:pt>
                <c:pt idx="8508">
                  <c:v>2045.547</c:v>
                </c:pt>
                <c:pt idx="8509">
                  <c:v>2044.375</c:v>
                </c:pt>
                <c:pt idx="8510">
                  <c:v>2042.7339999999999</c:v>
                </c:pt>
                <c:pt idx="8511">
                  <c:v>2040.3910000000001</c:v>
                </c:pt>
                <c:pt idx="8512">
                  <c:v>2039.375</c:v>
                </c:pt>
                <c:pt idx="8513">
                  <c:v>2040.1559999999999</c:v>
                </c:pt>
                <c:pt idx="8514">
                  <c:v>2040.1559999999999</c:v>
                </c:pt>
                <c:pt idx="8515">
                  <c:v>2036.953</c:v>
                </c:pt>
                <c:pt idx="8516">
                  <c:v>2035.3910000000001</c:v>
                </c:pt>
                <c:pt idx="8517">
                  <c:v>2035.547</c:v>
                </c:pt>
                <c:pt idx="8518">
                  <c:v>2034.375</c:v>
                </c:pt>
                <c:pt idx="8519">
                  <c:v>2030.547</c:v>
                </c:pt>
                <c:pt idx="8520">
                  <c:v>2031.797</c:v>
                </c:pt>
                <c:pt idx="8521">
                  <c:v>2029.1410000000001</c:v>
                </c:pt>
                <c:pt idx="8522">
                  <c:v>2026.953</c:v>
                </c:pt>
                <c:pt idx="8523">
                  <c:v>2027.578</c:v>
                </c:pt>
                <c:pt idx="8524">
                  <c:v>2024.5309999999999</c:v>
                </c:pt>
                <c:pt idx="8525">
                  <c:v>2022.578</c:v>
                </c:pt>
                <c:pt idx="8526">
                  <c:v>2021.797</c:v>
                </c:pt>
                <c:pt idx="8527">
                  <c:v>2018.203</c:v>
                </c:pt>
                <c:pt idx="8528">
                  <c:v>2016.797</c:v>
                </c:pt>
                <c:pt idx="8529">
                  <c:v>2016.5619999999999</c:v>
                </c:pt>
                <c:pt idx="8530">
                  <c:v>2014.7660000000001</c:v>
                </c:pt>
                <c:pt idx="8531">
                  <c:v>2012.1869999999999</c:v>
                </c:pt>
                <c:pt idx="8532">
                  <c:v>2008.9839999999999</c:v>
                </c:pt>
                <c:pt idx="8533">
                  <c:v>2008.9839999999999</c:v>
                </c:pt>
                <c:pt idx="8534">
                  <c:v>2005.7809999999999</c:v>
                </c:pt>
                <c:pt idx="8535">
                  <c:v>2005</c:v>
                </c:pt>
                <c:pt idx="8536">
                  <c:v>2005</c:v>
                </c:pt>
                <c:pt idx="8537">
                  <c:v>2003.5940000000001</c:v>
                </c:pt>
                <c:pt idx="8538">
                  <c:v>2001.5619999999999</c:v>
                </c:pt>
                <c:pt idx="8539">
                  <c:v>2000</c:v>
                </c:pt>
                <c:pt idx="8540">
                  <c:v>1997.3440000000001</c:v>
                </c:pt>
                <c:pt idx="8541">
                  <c:v>1995.9369999999999</c:v>
                </c:pt>
                <c:pt idx="8542">
                  <c:v>1995.3910000000001</c:v>
                </c:pt>
                <c:pt idx="8543">
                  <c:v>1996.4059999999999</c:v>
                </c:pt>
                <c:pt idx="8544">
                  <c:v>1994.5309999999999</c:v>
                </c:pt>
                <c:pt idx="8545">
                  <c:v>1990.547</c:v>
                </c:pt>
                <c:pt idx="8546">
                  <c:v>1988.9839999999999</c:v>
                </c:pt>
                <c:pt idx="8547">
                  <c:v>1989.5309999999999</c:v>
                </c:pt>
                <c:pt idx="8548">
                  <c:v>1985</c:v>
                </c:pt>
                <c:pt idx="8549">
                  <c:v>1986.5619999999999</c:v>
                </c:pt>
                <c:pt idx="8550">
                  <c:v>1983.5940000000001</c:v>
                </c:pt>
                <c:pt idx="8551">
                  <c:v>1981.953</c:v>
                </c:pt>
                <c:pt idx="8552">
                  <c:v>1980.547</c:v>
                </c:pt>
                <c:pt idx="8553">
                  <c:v>1979.375</c:v>
                </c:pt>
                <c:pt idx="8554">
                  <c:v>1979.7660000000001</c:v>
                </c:pt>
                <c:pt idx="8555">
                  <c:v>1977.7339999999999</c:v>
                </c:pt>
                <c:pt idx="8556">
                  <c:v>1975.7809999999999</c:v>
                </c:pt>
                <c:pt idx="8557">
                  <c:v>1971.953</c:v>
                </c:pt>
                <c:pt idx="8558">
                  <c:v>1973.75</c:v>
                </c:pt>
                <c:pt idx="8559">
                  <c:v>1975.1559999999999</c:v>
                </c:pt>
                <c:pt idx="8560">
                  <c:v>1968.5940000000001</c:v>
                </c:pt>
                <c:pt idx="8561">
                  <c:v>1967.578</c:v>
                </c:pt>
                <c:pt idx="8562">
                  <c:v>1966.797</c:v>
                </c:pt>
                <c:pt idx="8563">
                  <c:v>1965.9369999999999</c:v>
                </c:pt>
                <c:pt idx="8564">
                  <c:v>1967.9690000000001</c:v>
                </c:pt>
                <c:pt idx="8565">
                  <c:v>1965.547</c:v>
                </c:pt>
                <c:pt idx="8566">
                  <c:v>1965.547</c:v>
                </c:pt>
                <c:pt idx="8567">
                  <c:v>1965.1559999999999</c:v>
                </c:pt>
                <c:pt idx="8568">
                  <c:v>1961.5619999999999</c:v>
                </c:pt>
                <c:pt idx="8569">
                  <c:v>1961.5619999999999</c:v>
                </c:pt>
                <c:pt idx="8570">
                  <c:v>1960.7809999999999</c:v>
                </c:pt>
                <c:pt idx="8571">
                  <c:v>1961.172</c:v>
                </c:pt>
                <c:pt idx="8572">
                  <c:v>1959.5309999999999</c:v>
                </c:pt>
                <c:pt idx="8573">
                  <c:v>1959.7660000000001</c:v>
                </c:pt>
                <c:pt idx="8574">
                  <c:v>1957.578</c:v>
                </c:pt>
                <c:pt idx="8575">
                  <c:v>1955.9369999999999</c:v>
                </c:pt>
                <c:pt idx="8576">
                  <c:v>1954.7660000000001</c:v>
                </c:pt>
                <c:pt idx="8577">
                  <c:v>1954.375</c:v>
                </c:pt>
                <c:pt idx="8578">
                  <c:v>1951.5619999999999</c:v>
                </c:pt>
                <c:pt idx="8579">
                  <c:v>1954.7660000000001</c:v>
                </c:pt>
                <c:pt idx="8580">
                  <c:v>1952.9690000000001</c:v>
                </c:pt>
                <c:pt idx="8581">
                  <c:v>1952.9690000000001</c:v>
                </c:pt>
                <c:pt idx="8582">
                  <c:v>1951.5619999999999</c:v>
                </c:pt>
                <c:pt idx="8583">
                  <c:v>1951.172</c:v>
                </c:pt>
                <c:pt idx="8584">
                  <c:v>1954.1410000000001</c:v>
                </c:pt>
                <c:pt idx="8585">
                  <c:v>1955.3910000000001</c:v>
                </c:pt>
                <c:pt idx="8586">
                  <c:v>1952.7339999999999</c:v>
                </c:pt>
                <c:pt idx="8587">
                  <c:v>1956.172</c:v>
                </c:pt>
                <c:pt idx="8588">
                  <c:v>1955.7809999999999</c:v>
                </c:pt>
                <c:pt idx="8589">
                  <c:v>1955.3910000000001</c:v>
                </c:pt>
                <c:pt idx="8590">
                  <c:v>1953.5940000000001</c:v>
                </c:pt>
                <c:pt idx="8591">
                  <c:v>1956.172</c:v>
                </c:pt>
                <c:pt idx="8592">
                  <c:v>1955.1559999999999</c:v>
                </c:pt>
                <c:pt idx="8593">
                  <c:v>1956.4059999999999</c:v>
                </c:pt>
                <c:pt idx="8594">
                  <c:v>1954.7660000000001</c:v>
                </c:pt>
                <c:pt idx="8595">
                  <c:v>1954.5309999999999</c:v>
                </c:pt>
                <c:pt idx="8596">
                  <c:v>1953.203</c:v>
                </c:pt>
                <c:pt idx="8597">
                  <c:v>1954.5309999999999</c:v>
                </c:pt>
                <c:pt idx="8598">
                  <c:v>1954.5309999999999</c:v>
                </c:pt>
                <c:pt idx="8599">
                  <c:v>1954.375</c:v>
                </c:pt>
                <c:pt idx="8600">
                  <c:v>1954.375</c:v>
                </c:pt>
                <c:pt idx="8601">
                  <c:v>1954.375</c:v>
                </c:pt>
                <c:pt idx="8602">
                  <c:v>1954.5309999999999</c:v>
                </c:pt>
                <c:pt idx="8603">
                  <c:v>1955.547</c:v>
                </c:pt>
                <c:pt idx="8604">
                  <c:v>1955.9369999999999</c:v>
                </c:pt>
                <c:pt idx="8605">
                  <c:v>1957.578</c:v>
                </c:pt>
                <c:pt idx="8606">
                  <c:v>1958.5940000000001</c:v>
                </c:pt>
                <c:pt idx="8607">
                  <c:v>1957.1869999999999</c:v>
                </c:pt>
                <c:pt idx="8608">
                  <c:v>1958.203</c:v>
                </c:pt>
                <c:pt idx="8609">
                  <c:v>1962.1869999999999</c:v>
                </c:pt>
                <c:pt idx="8610">
                  <c:v>1962.1869999999999</c:v>
                </c:pt>
                <c:pt idx="8611">
                  <c:v>1963.5940000000001</c:v>
                </c:pt>
                <c:pt idx="8612">
                  <c:v>1966.5619999999999</c:v>
                </c:pt>
                <c:pt idx="8613">
                  <c:v>1963.3589999999999</c:v>
                </c:pt>
                <c:pt idx="8614">
                  <c:v>1970.9369999999999</c:v>
                </c:pt>
                <c:pt idx="8615">
                  <c:v>1967.3440000000001</c:v>
                </c:pt>
                <c:pt idx="8616">
                  <c:v>1967.9690000000001</c:v>
                </c:pt>
                <c:pt idx="8617">
                  <c:v>1968.203</c:v>
                </c:pt>
                <c:pt idx="8618">
                  <c:v>1967.3440000000001</c:v>
                </c:pt>
                <c:pt idx="8619">
                  <c:v>1970.7809999999999</c:v>
                </c:pt>
                <c:pt idx="8620">
                  <c:v>1970.1559999999999</c:v>
                </c:pt>
                <c:pt idx="8621">
                  <c:v>1974.5309999999999</c:v>
                </c:pt>
                <c:pt idx="8622">
                  <c:v>1970.9369999999999</c:v>
                </c:pt>
                <c:pt idx="8623">
                  <c:v>1973.5940000000001</c:v>
                </c:pt>
                <c:pt idx="8624">
                  <c:v>1974.7660000000001</c:v>
                </c:pt>
                <c:pt idx="8625">
                  <c:v>1975.1559999999999</c:v>
                </c:pt>
                <c:pt idx="8626">
                  <c:v>1976.953</c:v>
                </c:pt>
                <c:pt idx="8627">
                  <c:v>1977.7339999999999</c:v>
                </c:pt>
                <c:pt idx="8628">
                  <c:v>1979.375</c:v>
                </c:pt>
                <c:pt idx="8629">
                  <c:v>1978.75</c:v>
                </c:pt>
                <c:pt idx="8630">
                  <c:v>1981.4059999999999</c:v>
                </c:pt>
                <c:pt idx="8631">
                  <c:v>1981.953</c:v>
                </c:pt>
                <c:pt idx="8632">
                  <c:v>1984.5309999999999</c:v>
                </c:pt>
                <c:pt idx="8633">
                  <c:v>1985.547</c:v>
                </c:pt>
                <c:pt idx="8634">
                  <c:v>1989.1410000000001</c:v>
                </c:pt>
                <c:pt idx="8635">
                  <c:v>1991.953</c:v>
                </c:pt>
                <c:pt idx="8636">
                  <c:v>1993.203</c:v>
                </c:pt>
                <c:pt idx="8637">
                  <c:v>1993.203</c:v>
                </c:pt>
                <c:pt idx="8638">
                  <c:v>1991.953</c:v>
                </c:pt>
                <c:pt idx="8639">
                  <c:v>1996.172</c:v>
                </c:pt>
                <c:pt idx="8640">
                  <c:v>1997.7339999999999</c:v>
                </c:pt>
                <c:pt idx="8641">
                  <c:v>1997.3440000000001</c:v>
                </c:pt>
                <c:pt idx="8642">
                  <c:v>1999.1410000000001</c:v>
                </c:pt>
                <c:pt idx="8643">
                  <c:v>1999.7660000000001</c:v>
                </c:pt>
                <c:pt idx="8644">
                  <c:v>2003.5940000000001</c:v>
                </c:pt>
                <c:pt idx="8645">
                  <c:v>2004.1410000000001</c:v>
                </c:pt>
                <c:pt idx="8646">
                  <c:v>2004.5309999999999</c:v>
                </c:pt>
                <c:pt idx="8647">
                  <c:v>2005.547</c:v>
                </c:pt>
                <c:pt idx="8648">
                  <c:v>2007.9690000000001</c:v>
                </c:pt>
                <c:pt idx="8649">
                  <c:v>2008.9839999999999</c:v>
                </c:pt>
                <c:pt idx="8650">
                  <c:v>2006.5619999999999</c:v>
                </c:pt>
                <c:pt idx="8651">
                  <c:v>2010.1559999999999</c:v>
                </c:pt>
                <c:pt idx="8652">
                  <c:v>2013.9839999999999</c:v>
                </c:pt>
                <c:pt idx="8653">
                  <c:v>2015.1559999999999</c:v>
                </c:pt>
                <c:pt idx="8654">
                  <c:v>2016.4059999999999</c:v>
                </c:pt>
                <c:pt idx="8655">
                  <c:v>2014.375</c:v>
                </c:pt>
                <c:pt idx="8656">
                  <c:v>2016.5619999999999</c:v>
                </c:pt>
                <c:pt idx="8657">
                  <c:v>2019.5309999999999</c:v>
                </c:pt>
                <c:pt idx="8658">
                  <c:v>2020.3910000000001</c:v>
                </c:pt>
                <c:pt idx="8659">
                  <c:v>2022.7339999999999</c:v>
                </c:pt>
                <c:pt idx="8660">
                  <c:v>2023.9839999999999</c:v>
                </c:pt>
                <c:pt idx="8661">
                  <c:v>2025.1559999999999</c:v>
                </c:pt>
                <c:pt idx="8662">
                  <c:v>2024.7660000000001</c:v>
                </c:pt>
                <c:pt idx="8663">
                  <c:v>2028.3589999999999</c:v>
                </c:pt>
                <c:pt idx="8664">
                  <c:v>2030.7809999999999</c:v>
                </c:pt>
                <c:pt idx="8665">
                  <c:v>2030.7809999999999</c:v>
                </c:pt>
                <c:pt idx="8666">
                  <c:v>2031.797</c:v>
                </c:pt>
                <c:pt idx="8667">
                  <c:v>2031.953</c:v>
                </c:pt>
                <c:pt idx="8668">
                  <c:v>2034.5309999999999</c:v>
                </c:pt>
                <c:pt idx="8669">
                  <c:v>2034.5309999999999</c:v>
                </c:pt>
                <c:pt idx="8670">
                  <c:v>2033.9839999999999</c:v>
                </c:pt>
                <c:pt idx="8671">
                  <c:v>2036.4059999999999</c:v>
                </c:pt>
                <c:pt idx="8672">
                  <c:v>2037.1869999999999</c:v>
                </c:pt>
                <c:pt idx="8673">
                  <c:v>2039.375</c:v>
                </c:pt>
                <c:pt idx="8674">
                  <c:v>2040</c:v>
                </c:pt>
                <c:pt idx="8675">
                  <c:v>2040.9369999999999</c:v>
                </c:pt>
                <c:pt idx="8676">
                  <c:v>2044.375</c:v>
                </c:pt>
                <c:pt idx="8677">
                  <c:v>2045.7809999999999</c:v>
                </c:pt>
                <c:pt idx="8678">
                  <c:v>2045</c:v>
                </c:pt>
                <c:pt idx="8679">
                  <c:v>2045.9369999999999</c:v>
                </c:pt>
                <c:pt idx="8680">
                  <c:v>2047.7339999999999</c:v>
                </c:pt>
                <c:pt idx="8681">
                  <c:v>2048.5940000000001</c:v>
                </c:pt>
                <c:pt idx="8682">
                  <c:v>2051.4059999999999</c:v>
                </c:pt>
                <c:pt idx="8683">
                  <c:v>2051.172</c:v>
                </c:pt>
                <c:pt idx="8684">
                  <c:v>2049.5309999999999</c:v>
                </c:pt>
                <c:pt idx="8685">
                  <c:v>2054.375</c:v>
                </c:pt>
                <c:pt idx="8686">
                  <c:v>2053.75</c:v>
                </c:pt>
                <c:pt idx="8687">
                  <c:v>2054.375</c:v>
                </c:pt>
                <c:pt idx="8688">
                  <c:v>2057.3440000000001</c:v>
                </c:pt>
                <c:pt idx="8689">
                  <c:v>2057.1869999999999</c:v>
                </c:pt>
                <c:pt idx="8690">
                  <c:v>2055.1559999999999</c:v>
                </c:pt>
                <c:pt idx="8691">
                  <c:v>2060.3910000000001</c:v>
                </c:pt>
                <c:pt idx="8692">
                  <c:v>2061.5619999999999</c:v>
                </c:pt>
                <c:pt idx="8693">
                  <c:v>2060</c:v>
                </c:pt>
                <c:pt idx="8694">
                  <c:v>2061.953</c:v>
                </c:pt>
                <c:pt idx="8695">
                  <c:v>2061.5619999999999</c:v>
                </c:pt>
                <c:pt idx="8696">
                  <c:v>2064.5309999999999</c:v>
                </c:pt>
                <c:pt idx="8697">
                  <c:v>2065.1559999999999</c:v>
                </c:pt>
                <c:pt idx="8698">
                  <c:v>2066.172</c:v>
                </c:pt>
                <c:pt idx="8699">
                  <c:v>2063.5940000000001</c:v>
                </c:pt>
                <c:pt idx="8700">
                  <c:v>2066.797</c:v>
                </c:pt>
                <c:pt idx="8701">
                  <c:v>2069.375</c:v>
                </c:pt>
                <c:pt idx="8702">
                  <c:v>2070.9369999999999</c:v>
                </c:pt>
                <c:pt idx="8703">
                  <c:v>2070.547</c:v>
                </c:pt>
                <c:pt idx="8704">
                  <c:v>2075</c:v>
                </c:pt>
                <c:pt idx="8705">
                  <c:v>2073.75</c:v>
                </c:pt>
                <c:pt idx="8706">
                  <c:v>2076.172</c:v>
                </c:pt>
                <c:pt idx="8707">
                  <c:v>2076.797</c:v>
                </c:pt>
                <c:pt idx="8708">
                  <c:v>2075.9369999999999</c:v>
                </c:pt>
                <c:pt idx="8709">
                  <c:v>2075.7809999999999</c:v>
                </c:pt>
                <c:pt idx="8710">
                  <c:v>2079.7660000000001</c:v>
                </c:pt>
                <c:pt idx="8711">
                  <c:v>2070.7809999999999</c:v>
                </c:pt>
                <c:pt idx="8712">
                  <c:v>2037.3440000000001</c:v>
                </c:pt>
                <c:pt idx="8713">
                  <c:v>2044.7660000000001</c:v>
                </c:pt>
                <c:pt idx="8714">
                  <c:v>2073.3589999999999</c:v>
                </c:pt>
                <c:pt idx="8715">
                  <c:v>2061.797</c:v>
                </c:pt>
                <c:pt idx="8716">
                  <c:v>2055.7809999999999</c:v>
                </c:pt>
                <c:pt idx="8717">
                  <c:v>2071.953</c:v>
                </c:pt>
                <c:pt idx="8718">
                  <c:v>2077.578</c:v>
                </c:pt>
                <c:pt idx="8719">
                  <c:v>2084.375</c:v>
                </c:pt>
                <c:pt idx="8720">
                  <c:v>2086.4059999999999</c:v>
                </c:pt>
                <c:pt idx="8721">
                  <c:v>2084.1410000000001</c:v>
                </c:pt>
                <c:pt idx="8722">
                  <c:v>2082.578</c:v>
                </c:pt>
                <c:pt idx="8723">
                  <c:v>2082.9690000000001</c:v>
                </c:pt>
                <c:pt idx="8724">
                  <c:v>2085.547</c:v>
                </c:pt>
                <c:pt idx="8725">
                  <c:v>2088.203</c:v>
                </c:pt>
                <c:pt idx="8726">
                  <c:v>2087.3440000000001</c:v>
                </c:pt>
                <c:pt idx="8727">
                  <c:v>2078.5940000000001</c:v>
                </c:pt>
                <c:pt idx="8728">
                  <c:v>2073.3589999999999</c:v>
                </c:pt>
                <c:pt idx="8729">
                  <c:v>2072.9690000000001</c:v>
                </c:pt>
                <c:pt idx="8730">
                  <c:v>2075</c:v>
                </c:pt>
                <c:pt idx="8731">
                  <c:v>2076.4059999999999</c:v>
                </c:pt>
                <c:pt idx="8732">
                  <c:v>2073.9839999999999</c:v>
                </c:pt>
                <c:pt idx="8733">
                  <c:v>2077.578</c:v>
                </c:pt>
                <c:pt idx="8734">
                  <c:v>2076.172</c:v>
                </c:pt>
                <c:pt idx="8735">
                  <c:v>2075.1559999999999</c:v>
                </c:pt>
                <c:pt idx="8736">
                  <c:v>2077.578</c:v>
                </c:pt>
                <c:pt idx="8737">
                  <c:v>2076.4059999999999</c:v>
                </c:pt>
                <c:pt idx="8738">
                  <c:v>2074.375</c:v>
                </c:pt>
                <c:pt idx="8739">
                  <c:v>2071.797</c:v>
                </c:pt>
                <c:pt idx="8740">
                  <c:v>2071.5619999999999</c:v>
                </c:pt>
                <c:pt idx="8741">
                  <c:v>2072.7339999999999</c:v>
                </c:pt>
                <c:pt idx="8742">
                  <c:v>2071.953</c:v>
                </c:pt>
                <c:pt idx="8743">
                  <c:v>2071.953</c:v>
                </c:pt>
                <c:pt idx="8744">
                  <c:v>2070.3910000000001</c:v>
                </c:pt>
                <c:pt idx="8745">
                  <c:v>2071.4059999999999</c:v>
                </c:pt>
                <c:pt idx="8746">
                  <c:v>2068.75</c:v>
                </c:pt>
                <c:pt idx="8747">
                  <c:v>2070</c:v>
                </c:pt>
                <c:pt idx="8748">
                  <c:v>2067.9690000000001</c:v>
                </c:pt>
                <c:pt idx="8749">
                  <c:v>2069.1410000000001</c:v>
                </c:pt>
                <c:pt idx="8750">
                  <c:v>2069.1410000000001</c:v>
                </c:pt>
                <c:pt idx="8751">
                  <c:v>2063.5940000000001</c:v>
                </c:pt>
                <c:pt idx="8752">
                  <c:v>2065.3910000000001</c:v>
                </c:pt>
                <c:pt idx="8753">
                  <c:v>2065.7809999999999</c:v>
                </c:pt>
                <c:pt idx="8754">
                  <c:v>2065.1559999999999</c:v>
                </c:pt>
                <c:pt idx="8755">
                  <c:v>2065</c:v>
                </c:pt>
                <c:pt idx="8756">
                  <c:v>2065</c:v>
                </c:pt>
                <c:pt idx="8757">
                  <c:v>2061.4059999999999</c:v>
                </c:pt>
                <c:pt idx="8758">
                  <c:v>2063.5940000000001</c:v>
                </c:pt>
                <c:pt idx="8759">
                  <c:v>2060.7809999999999</c:v>
                </c:pt>
                <c:pt idx="8760">
                  <c:v>2062.3440000000001</c:v>
                </c:pt>
                <c:pt idx="8761">
                  <c:v>2060</c:v>
                </c:pt>
                <c:pt idx="8762">
                  <c:v>2058.3589999999999</c:v>
                </c:pt>
                <c:pt idx="8763">
                  <c:v>2058.3589999999999</c:v>
                </c:pt>
                <c:pt idx="8764">
                  <c:v>2054.375</c:v>
                </c:pt>
                <c:pt idx="8765">
                  <c:v>2052.7339999999999</c:v>
                </c:pt>
                <c:pt idx="8766">
                  <c:v>2051.5619999999999</c:v>
                </c:pt>
                <c:pt idx="8767">
                  <c:v>2051.797</c:v>
                </c:pt>
                <c:pt idx="8768">
                  <c:v>2050.9369999999999</c:v>
                </c:pt>
                <c:pt idx="8769">
                  <c:v>2049.5309999999999</c:v>
                </c:pt>
                <c:pt idx="8770">
                  <c:v>2048.5940000000001</c:v>
                </c:pt>
                <c:pt idx="8771">
                  <c:v>2048.5940000000001</c:v>
                </c:pt>
                <c:pt idx="8772">
                  <c:v>2046.797</c:v>
                </c:pt>
                <c:pt idx="8773">
                  <c:v>2045.7809999999999</c:v>
                </c:pt>
                <c:pt idx="8774">
                  <c:v>2044.7660000000001</c:v>
                </c:pt>
                <c:pt idx="8775">
                  <c:v>2043.75</c:v>
                </c:pt>
                <c:pt idx="8776">
                  <c:v>2045.7809999999999</c:v>
                </c:pt>
                <c:pt idx="8777">
                  <c:v>2044.7660000000001</c:v>
                </c:pt>
                <c:pt idx="8778">
                  <c:v>2042.3440000000001</c:v>
                </c:pt>
                <c:pt idx="8779">
                  <c:v>2041.953</c:v>
                </c:pt>
                <c:pt idx="8780">
                  <c:v>2040.7809999999999</c:v>
                </c:pt>
                <c:pt idx="8781">
                  <c:v>2039.375</c:v>
                </c:pt>
                <c:pt idx="8782">
                  <c:v>2041.5619999999999</c:v>
                </c:pt>
                <c:pt idx="8783">
                  <c:v>2038.5940000000001</c:v>
                </c:pt>
                <c:pt idx="8784">
                  <c:v>2038.203</c:v>
                </c:pt>
                <c:pt idx="8785">
                  <c:v>2036.172</c:v>
                </c:pt>
                <c:pt idx="8786">
                  <c:v>2033.9839999999999</c:v>
                </c:pt>
                <c:pt idx="8787">
                  <c:v>2032.9690000000001</c:v>
                </c:pt>
                <c:pt idx="8788">
                  <c:v>2033.203</c:v>
                </c:pt>
                <c:pt idx="8789">
                  <c:v>2031.953</c:v>
                </c:pt>
                <c:pt idx="8790">
                  <c:v>2030.547</c:v>
                </c:pt>
                <c:pt idx="8791">
                  <c:v>2031.797</c:v>
                </c:pt>
                <c:pt idx="8792">
                  <c:v>2030.1559999999999</c:v>
                </c:pt>
                <c:pt idx="8793">
                  <c:v>2030.547</c:v>
                </c:pt>
                <c:pt idx="8794">
                  <c:v>2030</c:v>
                </c:pt>
                <c:pt idx="8795">
                  <c:v>2027.3440000000001</c:v>
                </c:pt>
                <c:pt idx="8796">
                  <c:v>2027.9690000000001</c:v>
                </c:pt>
                <c:pt idx="8797">
                  <c:v>2026.172</c:v>
                </c:pt>
                <c:pt idx="8798">
                  <c:v>2026.4059999999999</c:v>
                </c:pt>
                <c:pt idx="8799">
                  <c:v>2023.5940000000001</c:v>
                </c:pt>
                <c:pt idx="8800">
                  <c:v>2024.5309999999999</c:v>
                </c:pt>
                <c:pt idx="8801">
                  <c:v>2023.203</c:v>
                </c:pt>
                <c:pt idx="8802">
                  <c:v>2022.578</c:v>
                </c:pt>
                <c:pt idx="8803">
                  <c:v>2021.4059999999999</c:v>
                </c:pt>
                <c:pt idx="8804">
                  <c:v>2021.953</c:v>
                </c:pt>
                <c:pt idx="8805">
                  <c:v>2020</c:v>
                </c:pt>
                <c:pt idx="8806">
                  <c:v>2017.578</c:v>
                </c:pt>
                <c:pt idx="8807">
                  <c:v>2018.5940000000001</c:v>
                </c:pt>
                <c:pt idx="8808">
                  <c:v>2014.5309999999999</c:v>
                </c:pt>
                <c:pt idx="8809">
                  <c:v>2017.3440000000001</c:v>
                </c:pt>
                <c:pt idx="8810">
                  <c:v>2014.7660000000001</c:v>
                </c:pt>
                <c:pt idx="8811">
                  <c:v>2014.1410000000001</c:v>
                </c:pt>
                <c:pt idx="8812">
                  <c:v>2011.172</c:v>
                </c:pt>
                <c:pt idx="8813">
                  <c:v>2013.3589999999999</c:v>
                </c:pt>
                <c:pt idx="8814">
                  <c:v>2011.5619999999999</c:v>
                </c:pt>
                <c:pt idx="8815">
                  <c:v>2010.3910000000001</c:v>
                </c:pt>
                <c:pt idx="8816">
                  <c:v>2008.3589999999999</c:v>
                </c:pt>
                <c:pt idx="8817">
                  <c:v>2011.5619999999999</c:v>
                </c:pt>
                <c:pt idx="8818">
                  <c:v>2007.3440000000001</c:v>
                </c:pt>
                <c:pt idx="8819">
                  <c:v>2005.3910000000001</c:v>
                </c:pt>
                <c:pt idx="8820">
                  <c:v>2008.75</c:v>
                </c:pt>
                <c:pt idx="8821">
                  <c:v>2004.375</c:v>
                </c:pt>
                <c:pt idx="8822">
                  <c:v>2006.4059999999999</c:v>
                </c:pt>
                <c:pt idx="8823">
                  <c:v>2001.4059999999999</c:v>
                </c:pt>
                <c:pt idx="8824">
                  <c:v>2002.7339999999999</c:v>
                </c:pt>
                <c:pt idx="8825">
                  <c:v>1999.5309999999999</c:v>
                </c:pt>
                <c:pt idx="8826">
                  <c:v>2000.7809999999999</c:v>
                </c:pt>
                <c:pt idx="8827">
                  <c:v>2001.797</c:v>
                </c:pt>
                <c:pt idx="8828">
                  <c:v>2000.3910000000001</c:v>
                </c:pt>
                <c:pt idx="8829">
                  <c:v>1997.9690000000001</c:v>
                </c:pt>
                <c:pt idx="8830">
                  <c:v>1999.375</c:v>
                </c:pt>
                <c:pt idx="8831">
                  <c:v>1996.4059999999999</c:v>
                </c:pt>
                <c:pt idx="8832">
                  <c:v>1995.7809999999999</c:v>
                </c:pt>
                <c:pt idx="8833">
                  <c:v>1992.7339999999999</c:v>
                </c:pt>
                <c:pt idx="8834">
                  <c:v>1994.7660000000001</c:v>
                </c:pt>
                <c:pt idx="8835">
                  <c:v>1991.4059999999999</c:v>
                </c:pt>
                <c:pt idx="8836">
                  <c:v>1992.578</c:v>
                </c:pt>
                <c:pt idx="8837">
                  <c:v>1990.1559999999999</c:v>
                </c:pt>
                <c:pt idx="8838">
                  <c:v>1990.7809999999999</c:v>
                </c:pt>
                <c:pt idx="8839">
                  <c:v>1988.9839999999999</c:v>
                </c:pt>
                <c:pt idx="8840">
                  <c:v>1987.578</c:v>
                </c:pt>
                <c:pt idx="8841">
                  <c:v>1988.203</c:v>
                </c:pt>
                <c:pt idx="8842">
                  <c:v>1983.9839999999999</c:v>
                </c:pt>
                <c:pt idx="8843">
                  <c:v>1986.953</c:v>
                </c:pt>
                <c:pt idx="8844">
                  <c:v>1986.797</c:v>
                </c:pt>
                <c:pt idx="8845">
                  <c:v>1986.797</c:v>
                </c:pt>
                <c:pt idx="8846">
                  <c:v>1987.1869999999999</c:v>
                </c:pt>
                <c:pt idx="8847">
                  <c:v>1984.1410000000001</c:v>
                </c:pt>
                <c:pt idx="8848">
                  <c:v>1985.3910000000001</c:v>
                </c:pt>
                <c:pt idx="8849">
                  <c:v>1983.9839999999999</c:v>
                </c:pt>
                <c:pt idx="8850">
                  <c:v>1981.4059999999999</c:v>
                </c:pt>
                <c:pt idx="8851">
                  <c:v>1981.4059999999999</c:v>
                </c:pt>
                <c:pt idx="8852">
                  <c:v>1980</c:v>
                </c:pt>
                <c:pt idx="8853">
                  <c:v>1980.1559999999999</c:v>
                </c:pt>
                <c:pt idx="8854">
                  <c:v>1979.5309999999999</c:v>
                </c:pt>
                <c:pt idx="8855">
                  <c:v>1978.203</c:v>
                </c:pt>
                <c:pt idx="8856">
                  <c:v>1976.172</c:v>
                </c:pt>
                <c:pt idx="8857">
                  <c:v>1978.3589999999999</c:v>
                </c:pt>
                <c:pt idx="8858">
                  <c:v>1977.9690000000001</c:v>
                </c:pt>
                <c:pt idx="8859">
                  <c:v>1978.203</c:v>
                </c:pt>
                <c:pt idx="8860">
                  <c:v>1976.172</c:v>
                </c:pt>
                <c:pt idx="8861">
                  <c:v>1974.375</c:v>
                </c:pt>
                <c:pt idx="8862">
                  <c:v>1974.1410000000001</c:v>
                </c:pt>
                <c:pt idx="8863">
                  <c:v>1975.7809999999999</c:v>
                </c:pt>
                <c:pt idx="8864">
                  <c:v>1975.547</c:v>
                </c:pt>
                <c:pt idx="8865">
                  <c:v>1974.5309999999999</c:v>
                </c:pt>
                <c:pt idx="8866">
                  <c:v>1974.1410000000001</c:v>
                </c:pt>
                <c:pt idx="8867">
                  <c:v>1977.3440000000001</c:v>
                </c:pt>
                <c:pt idx="8868">
                  <c:v>1976.4059999999999</c:v>
                </c:pt>
                <c:pt idx="8869">
                  <c:v>1972.7339999999999</c:v>
                </c:pt>
                <c:pt idx="8870">
                  <c:v>1975.3910000000001</c:v>
                </c:pt>
                <c:pt idx="8871">
                  <c:v>1971.953</c:v>
                </c:pt>
                <c:pt idx="8872">
                  <c:v>1972.7339999999999</c:v>
                </c:pt>
                <c:pt idx="8873">
                  <c:v>1974.7660000000001</c:v>
                </c:pt>
                <c:pt idx="8874">
                  <c:v>1973.203</c:v>
                </c:pt>
                <c:pt idx="8875">
                  <c:v>1972.9690000000001</c:v>
                </c:pt>
                <c:pt idx="8876">
                  <c:v>1973.9839999999999</c:v>
                </c:pt>
                <c:pt idx="8877">
                  <c:v>1971.797</c:v>
                </c:pt>
                <c:pt idx="8878">
                  <c:v>1973.3589999999999</c:v>
                </c:pt>
                <c:pt idx="8879">
                  <c:v>1975.547</c:v>
                </c:pt>
                <c:pt idx="8880">
                  <c:v>1971.172</c:v>
                </c:pt>
                <c:pt idx="8881">
                  <c:v>1973.5940000000001</c:v>
                </c:pt>
                <c:pt idx="8882">
                  <c:v>1971.953</c:v>
                </c:pt>
                <c:pt idx="8883">
                  <c:v>1975.7809999999999</c:v>
                </c:pt>
                <c:pt idx="8884">
                  <c:v>1973.3589999999999</c:v>
                </c:pt>
                <c:pt idx="8885">
                  <c:v>1975.1559999999999</c:v>
                </c:pt>
                <c:pt idx="8886">
                  <c:v>1975</c:v>
                </c:pt>
                <c:pt idx="8887">
                  <c:v>1977.3440000000001</c:v>
                </c:pt>
                <c:pt idx="8888">
                  <c:v>1975</c:v>
                </c:pt>
                <c:pt idx="8889">
                  <c:v>1978.3589999999999</c:v>
                </c:pt>
                <c:pt idx="8890">
                  <c:v>1976.4059999999999</c:v>
                </c:pt>
                <c:pt idx="8891">
                  <c:v>1976.797</c:v>
                </c:pt>
                <c:pt idx="8892">
                  <c:v>1979.1410000000001</c:v>
                </c:pt>
                <c:pt idx="8893">
                  <c:v>1978.9839999999999</c:v>
                </c:pt>
                <c:pt idx="8894">
                  <c:v>1977.9690000000001</c:v>
                </c:pt>
                <c:pt idx="8895">
                  <c:v>1982.1869999999999</c:v>
                </c:pt>
                <c:pt idx="8896">
                  <c:v>1980</c:v>
                </c:pt>
                <c:pt idx="8897">
                  <c:v>1979.375</c:v>
                </c:pt>
                <c:pt idx="8898">
                  <c:v>1982.578</c:v>
                </c:pt>
                <c:pt idx="8899">
                  <c:v>1983.9839999999999</c:v>
                </c:pt>
                <c:pt idx="8900">
                  <c:v>1982.578</c:v>
                </c:pt>
                <c:pt idx="8901">
                  <c:v>1981.953</c:v>
                </c:pt>
                <c:pt idx="8902">
                  <c:v>1983.9839999999999</c:v>
                </c:pt>
                <c:pt idx="8903">
                  <c:v>1985</c:v>
                </c:pt>
                <c:pt idx="8904">
                  <c:v>1988.3589999999999</c:v>
                </c:pt>
                <c:pt idx="8905">
                  <c:v>1986.4059999999999</c:v>
                </c:pt>
                <c:pt idx="8906">
                  <c:v>1985.1559999999999</c:v>
                </c:pt>
                <c:pt idx="8907">
                  <c:v>1990.547</c:v>
                </c:pt>
                <c:pt idx="8908">
                  <c:v>1992.7339999999999</c:v>
                </c:pt>
                <c:pt idx="8909">
                  <c:v>1994.5309999999999</c:v>
                </c:pt>
                <c:pt idx="8910">
                  <c:v>1993.75</c:v>
                </c:pt>
                <c:pt idx="8911">
                  <c:v>1994.5309999999999</c:v>
                </c:pt>
                <c:pt idx="8912">
                  <c:v>1996.172</c:v>
                </c:pt>
                <c:pt idx="8913">
                  <c:v>1997.3440000000001</c:v>
                </c:pt>
                <c:pt idx="8914">
                  <c:v>1998.75</c:v>
                </c:pt>
                <c:pt idx="8915">
                  <c:v>2000.7809999999999</c:v>
                </c:pt>
                <c:pt idx="8916">
                  <c:v>2001.5619999999999</c:v>
                </c:pt>
                <c:pt idx="8917">
                  <c:v>2002.7339999999999</c:v>
                </c:pt>
                <c:pt idx="8918">
                  <c:v>2005.547</c:v>
                </c:pt>
                <c:pt idx="8919">
                  <c:v>2005.7809999999999</c:v>
                </c:pt>
                <c:pt idx="8920">
                  <c:v>2007.3440000000001</c:v>
                </c:pt>
                <c:pt idx="8921">
                  <c:v>2010.547</c:v>
                </c:pt>
                <c:pt idx="8922">
                  <c:v>2011.4059999999999</c:v>
                </c:pt>
                <c:pt idx="8923">
                  <c:v>2011.953</c:v>
                </c:pt>
                <c:pt idx="8924">
                  <c:v>2012.3440000000001</c:v>
                </c:pt>
                <c:pt idx="8925">
                  <c:v>2014.375</c:v>
                </c:pt>
                <c:pt idx="8926">
                  <c:v>2015.9369999999999</c:v>
                </c:pt>
                <c:pt idx="8927">
                  <c:v>2018.5940000000001</c:v>
                </c:pt>
                <c:pt idx="8928">
                  <c:v>2021.4059999999999</c:v>
                </c:pt>
                <c:pt idx="8929">
                  <c:v>2021.4059999999999</c:v>
                </c:pt>
                <c:pt idx="8930">
                  <c:v>2023.3589999999999</c:v>
                </c:pt>
                <c:pt idx="8931">
                  <c:v>2024.375</c:v>
                </c:pt>
                <c:pt idx="8932">
                  <c:v>2026.797</c:v>
                </c:pt>
                <c:pt idx="8933">
                  <c:v>2029.1410000000001</c:v>
                </c:pt>
                <c:pt idx="8934">
                  <c:v>2030.1559999999999</c:v>
                </c:pt>
                <c:pt idx="8935">
                  <c:v>2032.3440000000001</c:v>
                </c:pt>
                <c:pt idx="8936">
                  <c:v>2034.1410000000001</c:v>
                </c:pt>
                <c:pt idx="8937">
                  <c:v>2036.953</c:v>
                </c:pt>
                <c:pt idx="8938">
                  <c:v>2038.203</c:v>
                </c:pt>
                <c:pt idx="8939">
                  <c:v>2038.5940000000001</c:v>
                </c:pt>
                <c:pt idx="8940">
                  <c:v>2043.9839999999999</c:v>
                </c:pt>
                <c:pt idx="8941">
                  <c:v>2042.578</c:v>
                </c:pt>
                <c:pt idx="8942">
                  <c:v>2046.172</c:v>
                </c:pt>
                <c:pt idx="8943">
                  <c:v>2047.3440000000001</c:v>
                </c:pt>
                <c:pt idx="8944">
                  <c:v>2050.1559999999999</c:v>
                </c:pt>
                <c:pt idx="8945">
                  <c:v>2050.7809999999999</c:v>
                </c:pt>
                <c:pt idx="8946">
                  <c:v>2052.3440000000001</c:v>
                </c:pt>
                <c:pt idx="8947">
                  <c:v>2054.1410000000001</c:v>
                </c:pt>
                <c:pt idx="8948">
                  <c:v>2056.172</c:v>
                </c:pt>
                <c:pt idx="8949">
                  <c:v>2058.5940000000001</c:v>
                </c:pt>
                <c:pt idx="8950">
                  <c:v>2059.5309999999999</c:v>
                </c:pt>
                <c:pt idx="8951">
                  <c:v>2060.3910000000001</c:v>
                </c:pt>
                <c:pt idx="8952">
                  <c:v>2060.7809999999999</c:v>
                </c:pt>
                <c:pt idx="8953">
                  <c:v>2063.75</c:v>
                </c:pt>
                <c:pt idx="8954">
                  <c:v>2065.547</c:v>
                </c:pt>
                <c:pt idx="8955">
                  <c:v>2067.3440000000001</c:v>
                </c:pt>
                <c:pt idx="8956">
                  <c:v>2071.4059999999999</c:v>
                </c:pt>
                <c:pt idx="8957">
                  <c:v>2074.7660000000001</c:v>
                </c:pt>
                <c:pt idx="8958">
                  <c:v>2073.203</c:v>
                </c:pt>
                <c:pt idx="8959">
                  <c:v>2074.1410000000001</c:v>
                </c:pt>
                <c:pt idx="8960">
                  <c:v>2075.1559999999999</c:v>
                </c:pt>
                <c:pt idx="8961">
                  <c:v>2079.375</c:v>
                </c:pt>
                <c:pt idx="8962">
                  <c:v>2078.3589999999999</c:v>
                </c:pt>
                <c:pt idx="8963">
                  <c:v>2080.547</c:v>
                </c:pt>
                <c:pt idx="8964">
                  <c:v>2082.7339999999999</c:v>
                </c:pt>
                <c:pt idx="8965">
                  <c:v>2085.1559999999999</c:v>
                </c:pt>
                <c:pt idx="8966">
                  <c:v>2085.7809999999999</c:v>
                </c:pt>
                <c:pt idx="8967">
                  <c:v>2086.953</c:v>
                </c:pt>
                <c:pt idx="8968">
                  <c:v>2086.4059999999999</c:v>
                </c:pt>
                <c:pt idx="8969">
                  <c:v>2089.1410000000001</c:v>
                </c:pt>
                <c:pt idx="8970">
                  <c:v>2088.5940000000001</c:v>
                </c:pt>
                <c:pt idx="8971">
                  <c:v>2092.3440000000001</c:v>
                </c:pt>
                <c:pt idx="8972">
                  <c:v>2092.1869999999999</c:v>
                </c:pt>
                <c:pt idx="8973">
                  <c:v>2096.172</c:v>
                </c:pt>
                <c:pt idx="8974">
                  <c:v>2094.375</c:v>
                </c:pt>
                <c:pt idx="8975">
                  <c:v>2096.953</c:v>
                </c:pt>
                <c:pt idx="8976">
                  <c:v>2099.375</c:v>
                </c:pt>
                <c:pt idx="8977">
                  <c:v>2101.172</c:v>
                </c:pt>
                <c:pt idx="8978">
                  <c:v>2103.9839999999999</c:v>
                </c:pt>
                <c:pt idx="8979">
                  <c:v>2106.172</c:v>
                </c:pt>
                <c:pt idx="8980">
                  <c:v>2104.5309999999999</c:v>
                </c:pt>
                <c:pt idx="8981">
                  <c:v>2106.5619999999999</c:v>
                </c:pt>
                <c:pt idx="8982">
                  <c:v>2108.203</c:v>
                </c:pt>
                <c:pt idx="8983">
                  <c:v>2110.7809999999999</c:v>
                </c:pt>
                <c:pt idx="8984">
                  <c:v>2111.4059999999999</c:v>
                </c:pt>
                <c:pt idx="8985">
                  <c:v>2111.4059999999999</c:v>
                </c:pt>
                <c:pt idx="8986">
                  <c:v>2113.5940000000001</c:v>
                </c:pt>
                <c:pt idx="8987">
                  <c:v>2113.3589999999999</c:v>
                </c:pt>
                <c:pt idx="8988">
                  <c:v>2113.3589999999999</c:v>
                </c:pt>
                <c:pt idx="8989">
                  <c:v>2114.7660000000001</c:v>
                </c:pt>
                <c:pt idx="8990">
                  <c:v>2116.953</c:v>
                </c:pt>
                <c:pt idx="8991">
                  <c:v>2117.1869999999999</c:v>
                </c:pt>
                <c:pt idx="8992">
                  <c:v>2115.3910000000001</c:v>
                </c:pt>
                <c:pt idx="8993">
                  <c:v>2117.9690000000001</c:v>
                </c:pt>
                <c:pt idx="8994">
                  <c:v>2118.3589999999999</c:v>
                </c:pt>
                <c:pt idx="8995">
                  <c:v>2119.375</c:v>
                </c:pt>
                <c:pt idx="8996">
                  <c:v>2120.547</c:v>
                </c:pt>
                <c:pt idx="8997">
                  <c:v>2124.375</c:v>
                </c:pt>
                <c:pt idx="8998">
                  <c:v>2120.9369999999999</c:v>
                </c:pt>
                <c:pt idx="8999">
                  <c:v>2123.203</c:v>
                </c:pt>
                <c:pt idx="9000">
                  <c:v>2123.75</c:v>
                </c:pt>
                <c:pt idx="9001">
                  <c:v>2127.7339999999999</c:v>
                </c:pt>
                <c:pt idx="9002">
                  <c:v>2128.9839999999999</c:v>
                </c:pt>
                <c:pt idx="9003">
                  <c:v>2132.7339999999999</c:v>
                </c:pt>
                <c:pt idx="9004">
                  <c:v>2136.4059999999999</c:v>
                </c:pt>
                <c:pt idx="9005">
                  <c:v>2131.797</c:v>
                </c:pt>
                <c:pt idx="9006">
                  <c:v>2131.797</c:v>
                </c:pt>
                <c:pt idx="9007">
                  <c:v>2134.375</c:v>
                </c:pt>
                <c:pt idx="9008">
                  <c:v>2135.547</c:v>
                </c:pt>
                <c:pt idx="9009">
                  <c:v>2134.7660000000001</c:v>
                </c:pt>
                <c:pt idx="9010">
                  <c:v>2135.1559999999999</c:v>
                </c:pt>
                <c:pt idx="9011">
                  <c:v>2135.1559999999999</c:v>
                </c:pt>
                <c:pt idx="9012">
                  <c:v>2136.953</c:v>
                </c:pt>
                <c:pt idx="9013">
                  <c:v>2138.9839999999999</c:v>
                </c:pt>
                <c:pt idx="9014">
                  <c:v>2137.7339999999999</c:v>
                </c:pt>
                <c:pt idx="9015">
                  <c:v>2139.375</c:v>
                </c:pt>
                <c:pt idx="9016">
                  <c:v>2139.5309999999999</c:v>
                </c:pt>
                <c:pt idx="9017">
                  <c:v>2140.9369999999999</c:v>
                </c:pt>
                <c:pt idx="9018">
                  <c:v>2141.797</c:v>
                </c:pt>
                <c:pt idx="9019">
                  <c:v>2143.5940000000001</c:v>
                </c:pt>
                <c:pt idx="9020">
                  <c:v>2144.5309999999999</c:v>
                </c:pt>
                <c:pt idx="9021">
                  <c:v>2145.547</c:v>
                </c:pt>
                <c:pt idx="9022">
                  <c:v>2145.7809999999999</c:v>
                </c:pt>
                <c:pt idx="9023">
                  <c:v>2143.203</c:v>
                </c:pt>
                <c:pt idx="9024">
                  <c:v>2120.547</c:v>
                </c:pt>
                <c:pt idx="9025">
                  <c:v>2119.7660000000001</c:v>
                </c:pt>
                <c:pt idx="9026">
                  <c:v>2143.75</c:v>
                </c:pt>
                <c:pt idx="9027">
                  <c:v>2126.797</c:v>
                </c:pt>
                <c:pt idx="9028">
                  <c:v>2124.1410000000001</c:v>
                </c:pt>
                <c:pt idx="9029">
                  <c:v>2143.75</c:v>
                </c:pt>
                <c:pt idx="9030">
                  <c:v>2144.7660000000001</c:v>
                </c:pt>
                <c:pt idx="9031">
                  <c:v>2152.3440000000001</c:v>
                </c:pt>
                <c:pt idx="9032">
                  <c:v>2156.5619999999999</c:v>
                </c:pt>
                <c:pt idx="9033">
                  <c:v>2147.9690000000001</c:v>
                </c:pt>
                <c:pt idx="9034">
                  <c:v>2151.5619999999999</c:v>
                </c:pt>
                <c:pt idx="9035">
                  <c:v>2152.7339999999999</c:v>
                </c:pt>
                <c:pt idx="9036">
                  <c:v>2154.5309999999999</c:v>
                </c:pt>
                <c:pt idx="9037">
                  <c:v>2155.3910000000001</c:v>
                </c:pt>
                <c:pt idx="9038">
                  <c:v>2145.1559999999999</c:v>
                </c:pt>
                <c:pt idx="9039">
                  <c:v>2139.1410000000001</c:v>
                </c:pt>
                <c:pt idx="9040">
                  <c:v>2141.797</c:v>
                </c:pt>
                <c:pt idx="9041">
                  <c:v>2138.3589999999999</c:v>
                </c:pt>
                <c:pt idx="9042">
                  <c:v>2139.375</c:v>
                </c:pt>
                <c:pt idx="9043">
                  <c:v>2139.5309999999999</c:v>
                </c:pt>
                <c:pt idx="9044">
                  <c:v>2140.1559999999999</c:v>
                </c:pt>
                <c:pt idx="9045">
                  <c:v>2140.9369999999999</c:v>
                </c:pt>
                <c:pt idx="9046">
                  <c:v>2140</c:v>
                </c:pt>
                <c:pt idx="9047">
                  <c:v>2138.3589999999999</c:v>
                </c:pt>
                <c:pt idx="9048">
                  <c:v>2141.5619999999999</c:v>
                </c:pt>
                <c:pt idx="9049">
                  <c:v>2140.1559999999999</c:v>
                </c:pt>
                <c:pt idx="9050">
                  <c:v>2139.5309999999999</c:v>
                </c:pt>
                <c:pt idx="9051">
                  <c:v>2140.7809999999999</c:v>
                </c:pt>
                <c:pt idx="9052">
                  <c:v>2137.3440000000001</c:v>
                </c:pt>
                <c:pt idx="9053">
                  <c:v>2140.547</c:v>
                </c:pt>
                <c:pt idx="9054">
                  <c:v>2135.7809999999999</c:v>
                </c:pt>
                <c:pt idx="9055">
                  <c:v>2132.7339999999999</c:v>
                </c:pt>
                <c:pt idx="9056">
                  <c:v>2137.3440000000001</c:v>
                </c:pt>
                <c:pt idx="9057">
                  <c:v>2136.4059999999999</c:v>
                </c:pt>
                <c:pt idx="9058">
                  <c:v>2134.5309999999999</c:v>
                </c:pt>
                <c:pt idx="9059">
                  <c:v>2133.75</c:v>
                </c:pt>
                <c:pt idx="9060">
                  <c:v>2133.75</c:v>
                </c:pt>
                <c:pt idx="9061">
                  <c:v>2129.1410000000001</c:v>
                </c:pt>
                <c:pt idx="9062">
                  <c:v>2132.9690000000001</c:v>
                </c:pt>
                <c:pt idx="9063">
                  <c:v>2131.5619999999999</c:v>
                </c:pt>
                <c:pt idx="9064">
                  <c:v>2129.375</c:v>
                </c:pt>
                <c:pt idx="9065">
                  <c:v>2127.3440000000001</c:v>
                </c:pt>
                <c:pt idx="9066">
                  <c:v>2126.5619999999999</c:v>
                </c:pt>
                <c:pt idx="9067">
                  <c:v>2126.4059999999999</c:v>
                </c:pt>
                <c:pt idx="9068">
                  <c:v>2125.9369999999999</c:v>
                </c:pt>
                <c:pt idx="9069">
                  <c:v>2122.3440000000001</c:v>
                </c:pt>
                <c:pt idx="9070">
                  <c:v>2123.203</c:v>
                </c:pt>
                <c:pt idx="9071">
                  <c:v>2121.953</c:v>
                </c:pt>
                <c:pt idx="9072">
                  <c:v>2119.375</c:v>
                </c:pt>
                <c:pt idx="9073">
                  <c:v>2121.172</c:v>
                </c:pt>
                <c:pt idx="9074">
                  <c:v>2116.953</c:v>
                </c:pt>
                <c:pt idx="9075">
                  <c:v>2117.578</c:v>
                </c:pt>
                <c:pt idx="9076">
                  <c:v>2117.9690000000001</c:v>
                </c:pt>
                <c:pt idx="9077">
                  <c:v>2114.1410000000001</c:v>
                </c:pt>
                <c:pt idx="9078">
                  <c:v>2116.172</c:v>
                </c:pt>
                <c:pt idx="9079">
                  <c:v>2114.375</c:v>
                </c:pt>
                <c:pt idx="9080">
                  <c:v>2112.578</c:v>
                </c:pt>
                <c:pt idx="9081">
                  <c:v>2109.5309999999999</c:v>
                </c:pt>
                <c:pt idx="9082">
                  <c:v>2107.3440000000001</c:v>
                </c:pt>
                <c:pt idx="9083">
                  <c:v>2109.375</c:v>
                </c:pt>
                <c:pt idx="9084">
                  <c:v>2106.953</c:v>
                </c:pt>
                <c:pt idx="9085">
                  <c:v>2108.5940000000001</c:v>
                </c:pt>
                <c:pt idx="9086">
                  <c:v>2103.5940000000001</c:v>
                </c:pt>
                <c:pt idx="9087">
                  <c:v>2102.7339999999999</c:v>
                </c:pt>
                <c:pt idx="9088">
                  <c:v>2100.7809999999999</c:v>
                </c:pt>
                <c:pt idx="9089">
                  <c:v>2098.75</c:v>
                </c:pt>
                <c:pt idx="9090">
                  <c:v>2096.953</c:v>
                </c:pt>
                <c:pt idx="9091">
                  <c:v>2096.5619999999999</c:v>
                </c:pt>
                <c:pt idx="9092">
                  <c:v>2094.375</c:v>
                </c:pt>
                <c:pt idx="9093">
                  <c:v>2091.797</c:v>
                </c:pt>
                <c:pt idx="9094">
                  <c:v>2090</c:v>
                </c:pt>
                <c:pt idx="9095">
                  <c:v>2091.4059999999999</c:v>
                </c:pt>
                <c:pt idx="9096">
                  <c:v>2090.7809999999999</c:v>
                </c:pt>
                <c:pt idx="9097">
                  <c:v>2089.1410000000001</c:v>
                </c:pt>
                <c:pt idx="9098">
                  <c:v>2088.5940000000001</c:v>
                </c:pt>
                <c:pt idx="9099">
                  <c:v>2088.9839999999999</c:v>
                </c:pt>
                <c:pt idx="9100">
                  <c:v>2086.172</c:v>
                </c:pt>
                <c:pt idx="9101">
                  <c:v>2084.7660000000001</c:v>
                </c:pt>
                <c:pt idx="9102">
                  <c:v>2082.7339999999999</c:v>
                </c:pt>
                <c:pt idx="9103">
                  <c:v>2080.7809999999999</c:v>
                </c:pt>
                <c:pt idx="9104">
                  <c:v>2080.7809999999999</c:v>
                </c:pt>
                <c:pt idx="9105">
                  <c:v>2078.75</c:v>
                </c:pt>
                <c:pt idx="9106">
                  <c:v>2075.3910000000001</c:v>
                </c:pt>
                <c:pt idx="9107">
                  <c:v>2075.1559999999999</c:v>
                </c:pt>
                <c:pt idx="9108">
                  <c:v>2074.1410000000001</c:v>
                </c:pt>
                <c:pt idx="9109">
                  <c:v>2072.578</c:v>
                </c:pt>
                <c:pt idx="9110">
                  <c:v>2072.3440000000001</c:v>
                </c:pt>
                <c:pt idx="9111">
                  <c:v>2067.7339999999999</c:v>
                </c:pt>
                <c:pt idx="9112">
                  <c:v>2068.203</c:v>
                </c:pt>
                <c:pt idx="9113">
                  <c:v>2065.7809999999999</c:v>
                </c:pt>
                <c:pt idx="9114">
                  <c:v>2066.172</c:v>
                </c:pt>
                <c:pt idx="9115">
                  <c:v>2066.4059999999999</c:v>
                </c:pt>
                <c:pt idx="9116">
                  <c:v>2063.203</c:v>
                </c:pt>
                <c:pt idx="9117">
                  <c:v>2064.1410000000001</c:v>
                </c:pt>
                <c:pt idx="9118">
                  <c:v>2062.7339999999999</c:v>
                </c:pt>
                <c:pt idx="9119">
                  <c:v>2058.9839999999999</c:v>
                </c:pt>
                <c:pt idx="9120">
                  <c:v>2057.578</c:v>
                </c:pt>
                <c:pt idx="9121">
                  <c:v>2056.797</c:v>
                </c:pt>
                <c:pt idx="9122">
                  <c:v>2055.3910000000001</c:v>
                </c:pt>
                <c:pt idx="9123">
                  <c:v>2056.5619999999999</c:v>
                </c:pt>
                <c:pt idx="9124">
                  <c:v>2052.7339999999999</c:v>
                </c:pt>
                <c:pt idx="9125">
                  <c:v>2050.9369999999999</c:v>
                </c:pt>
                <c:pt idx="9126">
                  <c:v>2051.172</c:v>
                </c:pt>
                <c:pt idx="9127">
                  <c:v>2048.9839999999999</c:v>
                </c:pt>
                <c:pt idx="9128">
                  <c:v>2048.3589999999999</c:v>
                </c:pt>
                <c:pt idx="9129">
                  <c:v>2046.953</c:v>
                </c:pt>
                <c:pt idx="9130">
                  <c:v>2043.9839999999999</c:v>
                </c:pt>
                <c:pt idx="9131">
                  <c:v>2046.797</c:v>
                </c:pt>
                <c:pt idx="9132">
                  <c:v>2042.3440000000001</c:v>
                </c:pt>
                <c:pt idx="9133">
                  <c:v>2040.547</c:v>
                </c:pt>
                <c:pt idx="9134">
                  <c:v>2040.3910000000001</c:v>
                </c:pt>
                <c:pt idx="9135">
                  <c:v>2038.203</c:v>
                </c:pt>
                <c:pt idx="9136">
                  <c:v>2036.172</c:v>
                </c:pt>
                <c:pt idx="9137">
                  <c:v>2034.5309999999999</c:v>
                </c:pt>
                <c:pt idx="9138">
                  <c:v>2035.1559999999999</c:v>
                </c:pt>
                <c:pt idx="9139">
                  <c:v>2031.953</c:v>
                </c:pt>
                <c:pt idx="9140">
                  <c:v>2031.797</c:v>
                </c:pt>
                <c:pt idx="9141">
                  <c:v>2029.5309999999999</c:v>
                </c:pt>
                <c:pt idx="9142">
                  <c:v>2028.75</c:v>
                </c:pt>
                <c:pt idx="9143">
                  <c:v>2027.7339999999999</c:v>
                </c:pt>
                <c:pt idx="9144">
                  <c:v>2025.547</c:v>
                </c:pt>
                <c:pt idx="9145">
                  <c:v>2025.9369999999999</c:v>
                </c:pt>
                <c:pt idx="9146">
                  <c:v>2020.7809999999999</c:v>
                </c:pt>
                <c:pt idx="9147">
                  <c:v>2021.172</c:v>
                </c:pt>
                <c:pt idx="9148">
                  <c:v>2022.1869999999999</c:v>
                </c:pt>
                <c:pt idx="9149">
                  <c:v>2019.1410000000001</c:v>
                </c:pt>
                <c:pt idx="9150">
                  <c:v>2015.547</c:v>
                </c:pt>
                <c:pt idx="9151">
                  <c:v>2015.9369999999999</c:v>
                </c:pt>
                <c:pt idx="9152">
                  <c:v>2011.953</c:v>
                </c:pt>
                <c:pt idx="9153">
                  <c:v>2011.4059999999999</c:v>
                </c:pt>
                <c:pt idx="9154">
                  <c:v>2011.4059999999999</c:v>
                </c:pt>
                <c:pt idx="9155">
                  <c:v>2007.9690000000001</c:v>
                </c:pt>
                <c:pt idx="9156">
                  <c:v>2006.172</c:v>
                </c:pt>
                <c:pt idx="9157">
                  <c:v>2002.7339999999999</c:v>
                </c:pt>
                <c:pt idx="9158">
                  <c:v>2001.5619999999999</c:v>
                </c:pt>
                <c:pt idx="9159">
                  <c:v>2001.4059999999999</c:v>
                </c:pt>
                <c:pt idx="9160">
                  <c:v>1999.1410000000001</c:v>
                </c:pt>
                <c:pt idx="9161">
                  <c:v>1996.953</c:v>
                </c:pt>
                <c:pt idx="9162">
                  <c:v>1996.5619999999999</c:v>
                </c:pt>
                <c:pt idx="9163">
                  <c:v>1996.172</c:v>
                </c:pt>
                <c:pt idx="9164">
                  <c:v>1993.9839999999999</c:v>
                </c:pt>
                <c:pt idx="9165">
                  <c:v>1990.1559999999999</c:v>
                </c:pt>
                <c:pt idx="9166">
                  <c:v>1990.547</c:v>
                </c:pt>
                <c:pt idx="9167">
                  <c:v>1987.3440000000001</c:v>
                </c:pt>
                <c:pt idx="9168">
                  <c:v>1986.953</c:v>
                </c:pt>
                <c:pt idx="9169">
                  <c:v>1985</c:v>
                </c:pt>
                <c:pt idx="9170">
                  <c:v>1982.9690000000001</c:v>
                </c:pt>
                <c:pt idx="9171">
                  <c:v>1982.578</c:v>
                </c:pt>
                <c:pt idx="9172">
                  <c:v>1983.203</c:v>
                </c:pt>
                <c:pt idx="9173">
                  <c:v>1981.953</c:v>
                </c:pt>
                <c:pt idx="9174">
                  <c:v>1977.9690000000001</c:v>
                </c:pt>
                <c:pt idx="9175">
                  <c:v>1976.797</c:v>
                </c:pt>
                <c:pt idx="9176">
                  <c:v>1975</c:v>
                </c:pt>
                <c:pt idx="9177">
                  <c:v>1975.7809999999999</c:v>
                </c:pt>
                <c:pt idx="9178">
                  <c:v>1970.3910000000001</c:v>
                </c:pt>
                <c:pt idx="9179">
                  <c:v>1973.3589999999999</c:v>
                </c:pt>
                <c:pt idx="9180">
                  <c:v>1969.7660000000001</c:v>
                </c:pt>
                <c:pt idx="9181">
                  <c:v>1970.3910000000001</c:v>
                </c:pt>
                <c:pt idx="9182">
                  <c:v>1965.547</c:v>
                </c:pt>
                <c:pt idx="9183">
                  <c:v>1962.1869999999999</c:v>
                </c:pt>
                <c:pt idx="9184">
                  <c:v>1964.5309999999999</c:v>
                </c:pt>
                <c:pt idx="9185">
                  <c:v>1966.5619999999999</c:v>
                </c:pt>
                <c:pt idx="9186">
                  <c:v>1961.4059999999999</c:v>
                </c:pt>
                <c:pt idx="9187">
                  <c:v>1959.375</c:v>
                </c:pt>
                <c:pt idx="9188">
                  <c:v>1957.3440000000001</c:v>
                </c:pt>
                <c:pt idx="9189">
                  <c:v>1960.3910000000001</c:v>
                </c:pt>
                <c:pt idx="9190">
                  <c:v>1957.1869999999999</c:v>
                </c:pt>
                <c:pt idx="9191">
                  <c:v>1955</c:v>
                </c:pt>
                <c:pt idx="9192">
                  <c:v>1953.9839999999999</c:v>
                </c:pt>
                <c:pt idx="9193">
                  <c:v>1953.3589999999999</c:v>
                </c:pt>
                <c:pt idx="9194">
                  <c:v>1953.3589999999999</c:v>
                </c:pt>
                <c:pt idx="9195">
                  <c:v>1954.375</c:v>
                </c:pt>
                <c:pt idx="9196">
                  <c:v>1952.1869999999999</c:v>
                </c:pt>
                <c:pt idx="9197">
                  <c:v>1950.7809999999999</c:v>
                </c:pt>
                <c:pt idx="9198">
                  <c:v>1949.7660000000001</c:v>
                </c:pt>
                <c:pt idx="9199">
                  <c:v>1948.3589999999999</c:v>
                </c:pt>
                <c:pt idx="9200">
                  <c:v>1947.1869999999999</c:v>
                </c:pt>
                <c:pt idx="9201">
                  <c:v>1945</c:v>
                </c:pt>
                <c:pt idx="9202">
                  <c:v>1945</c:v>
                </c:pt>
                <c:pt idx="9203">
                  <c:v>1942.578</c:v>
                </c:pt>
                <c:pt idx="9204">
                  <c:v>1943.75</c:v>
                </c:pt>
                <c:pt idx="9205">
                  <c:v>1943.75</c:v>
                </c:pt>
                <c:pt idx="9206">
                  <c:v>1942.3440000000001</c:v>
                </c:pt>
                <c:pt idx="9207">
                  <c:v>1942.1869999999999</c:v>
                </c:pt>
                <c:pt idx="9208">
                  <c:v>1944.375</c:v>
                </c:pt>
                <c:pt idx="9209">
                  <c:v>1944.5309999999999</c:v>
                </c:pt>
                <c:pt idx="9210">
                  <c:v>1942.578</c:v>
                </c:pt>
                <c:pt idx="9211">
                  <c:v>1946.172</c:v>
                </c:pt>
                <c:pt idx="9212">
                  <c:v>1945.9369999999999</c:v>
                </c:pt>
                <c:pt idx="9213">
                  <c:v>1945.1559999999999</c:v>
                </c:pt>
                <c:pt idx="9214">
                  <c:v>1945.547</c:v>
                </c:pt>
                <c:pt idx="9215">
                  <c:v>1945.7809999999999</c:v>
                </c:pt>
                <c:pt idx="9216">
                  <c:v>1945.7809999999999</c:v>
                </c:pt>
                <c:pt idx="9217">
                  <c:v>1943.75</c:v>
                </c:pt>
                <c:pt idx="9218">
                  <c:v>1946.172</c:v>
                </c:pt>
                <c:pt idx="9219">
                  <c:v>1948.3589999999999</c:v>
                </c:pt>
                <c:pt idx="9220">
                  <c:v>1947.7339999999999</c:v>
                </c:pt>
                <c:pt idx="9221">
                  <c:v>1944.5309999999999</c:v>
                </c:pt>
                <c:pt idx="9222">
                  <c:v>1946.953</c:v>
                </c:pt>
                <c:pt idx="9223">
                  <c:v>1944.5309999999999</c:v>
                </c:pt>
                <c:pt idx="9224">
                  <c:v>1942.7339999999999</c:v>
                </c:pt>
                <c:pt idx="9225">
                  <c:v>1942.7339999999999</c:v>
                </c:pt>
                <c:pt idx="9226">
                  <c:v>1944.7660000000001</c:v>
                </c:pt>
                <c:pt idx="9227">
                  <c:v>1947.7339999999999</c:v>
                </c:pt>
                <c:pt idx="9228">
                  <c:v>1946.797</c:v>
                </c:pt>
                <c:pt idx="9229">
                  <c:v>1945.9369999999999</c:v>
                </c:pt>
                <c:pt idx="9230">
                  <c:v>1947.7339999999999</c:v>
                </c:pt>
                <c:pt idx="9231">
                  <c:v>1949.375</c:v>
                </c:pt>
                <c:pt idx="9232">
                  <c:v>1947.7339999999999</c:v>
                </c:pt>
                <c:pt idx="9233">
                  <c:v>1950.1559999999999</c:v>
                </c:pt>
                <c:pt idx="9234">
                  <c:v>1953.9839999999999</c:v>
                </c:pt>
                <c:pt idx="9235">
                  <c:v>1951.172</c:v>
                </c:pt>
                <c:pt idx="9236">
                  <c:v>1955</c:v>
                </c:pt>
                <c:pt idx="9237">
                  <c:v>1955.9369999999999</c:v>
                </c:pt>
                <c:pt idx="9238">
                  <c:v>1956.172</c:v>
                </c:pt>
                <c:pt idx="9239">
                  <c:v>1957.578</c:v>
                </c:pt>
                <c:pt idx="9240">
                  <c:v>1956.5619999999999</c:v>
                </c:pt>
                <c:pt idx="9241">
                  <c:v>1959.1410000000001</c:v>
                </c:pt>
                <c:pt idx="9242">
                  <c:v>1958.3589999999999</c:v>
                </c:pt>
                <c:pt idx="9243">
                  <c:v>1959.7660000000001</c:v>
                </c:pt>
                <c:pt idx="9244">
                  <c:v>1960.9369999999999</c:v>
                </c:pt>
                <c:pt idx="9245">
                  <c:v>1961.4059999999999</c:v>
                </c:pt>
                <c:pt idx="9246">
                  <c:v>1965.3910000000001</c:v>
                </c:pt>
                <c:pt idx="9247">
                  <c:v>1964.375</c:v>
                </c:pt>
                <c:pt idx="9248">
                  <c:v>1968.75</c:v>
                </c:pt>
                <c:pt idx="9249">
                  <c:v>1965.7809999999999</c:v>
                </c:pt>
                <c:pt idx="9250">
                  <c:v>1966.4059999999999</c:v>
                </c:pt>
                <c:pt idx="9251">
                  <c:v>1967.578</c:v>
                </c:pt>
                <c:pt idx="9252">
                  <c:v>1968.5940000000001</c:v>
                </c:pt>
                <c:pt idx="9253">
                  <c:v>1971.953</c:v>
                </c:pt>
                <c:pt idx="9254">
                  <c:v>1970.547</c:v>
                </c:pt>
                <c:pt idx="9255">
                  <c:v>1971.797</c:v>
                </c:pt>
                <c:pt idx="9256">
                  <c:v>1975.1559999999999</c:v>
                </c:pt>
                <c:pt idx="9257">
                  <c:v>1977.9690000000001</c:v>
                </c:pt>
                <c:pt idx="9258">
                  <c:v>1976.953</c:v>
                </c:pt>
                <c:pt idx="9259">
                  <c:v>1979.7660000000001</c:v>
                </c:pt>
                <c:pt idx="9260">
                  <c:v>1981.953</c:v>
                </c:pt>
                <c:pt idx="9261">
                  <c:v>1983.3589999999999</c:v>
                </c:pt>
                <c:pt idx="9262">
                  <c:v>1983.203</c:v>
                </c:pt>
                <c:pt idx="9263">
                  <c:v>1985</c:v>
                </c:pt>
                <c:pt idx="9264">
                  <c:v>1986.797</c:v>
                </c:pt>
                <c:pt idx="9265">
                  <c:v>1988.3589999999999</c:v>
                </c:pt>
                <c:pt idx="9266">
                  <c:v>1990</c:v>
                </c:pt>
                <c:pt idx="9267">
                  <c:v>1987.1869999999999</c:v>
                </c:pt>
                <c:pt idx="9268">
                  <c:v>1992.9690000000001</c:v>
                </c:pt>
                <c:pt idx="9269">
                  <c:v>1994.5309999999999</c:v>
                </c:pt>
                <c:pt idx="9270">
                  <c:v>1993.75</c:v>
                </c:pt>
                <c:pt idx="9271">
                  <c:v>1994.5309999999999</c:v>
                </c:pt>
                <c:pt idx="9272">
                  <c:v>1997.1869999999999</c:v>
                </c:pt>
                <c:pt idx="9273">
                  <c:v>1999.1410000000001</c:v>
                </c:pt>
                <c:pt idx="9274">
                  <c:v>1999.1410000000001</c:v>
                </c:pt>
                <c:pt idx="9275">
                  <c:v>2000</c:v>
                </c:pt>
                <c:pt idx="9276">
                  <c:v>2003.3589999999999</c:v>
                </c:pt>
                <c:pt idx="9277">
                  <c:v>2003.203</c:v>
                </c:pt>
                <c:pt idx="9278">
                  <c:v>2003.3589999999999</c:v>
                </c:pt>
                <c:pt idx="9279">
                  <c:v>2004.5309999999999</c:v>
                </c:pt>
                <c:pt idx="9280">
                  <c:v>2007.9690000000001</c:v>
                </c:pt>
                <c:pt idx="9281">
                  <c:v>2007.7339999999999</c:v>
                </c:pt>
                <c:pt idx="9282">
                  <c:v>2013.9839999999999</c:v>
                </c:pt>
                <c:pt idx="9283">
                  <c:v>2011.4059999999999</c:v>
                </c:pt>
                <c:pt idx="9284">
                  <c:v>2012.3440000000001</c:v>
                </c:pt>
                <c:pt idx="9285">
                  <c:v>2014.5309999999999</c:v>
                </c:pt>
                <c:pt idx="9286">
                  <c:v>2017.7339999999999</c:v>
                </c:pt>
                <c:pt idx="9287">
                  <c:v>2018.5940000000001</c:v>
                </c:pt>
                <c:pt idx="9288">
                  <c:v>2019.7660000000001</c:v>
                </c:pt>
                <c:pt idx="9289">
                  <c:v>2022.3440000000001</c:v>
                </c:pt>
                <c:pt idx="9290">
                  <c:v>2022.578</c:v>
                </c:pt>
                <c:pt idx="9291">
                  <c:v>2023.203</c:v>
                </c:pt>
                <c:pt idx="9292">
                  <c:v>2023.75</c:v>
                </c:pt>
                <c:pt idx="9293">
                  <c:v>2025.7809999999999</c:v>
                </c:pt>
                <c:pt idx="9294">
                  <c:v>2027.7339999999999</c:v>
                </c:pt>
                <c:pt idx="9295">
                  <c:v>2028.3589999999999</c:v>
                </c:pt>
                <c:pt idx="9296">
                  <c:v>2029.1410000000001</c:v>
                </c:pt>
                <c:pt idx="9297">
                  <c:v>2030.9369999999999</c:v>
                </c:pt>
                <c:pt idx="9298">
                  <c:v>2031.797</c:v>
                </c:pt>
                <c:pt idx="9299">
                  <c:v>2032.3440000000001</c:v>
                </c:pt>
                <c:pt idx="9300">
                  <c:v>2033.75</c:v>
                </c:pt>
                <c:pt idx="9301">
                  <c:v>2035.547</c:v>
                </c:pt>
                <c:pt idx="9302">
                  <c:v>2036.172</c:v>
                </c:pt>
                <c:pt idx="9303">
                  <c:v>2038.9839999999999</c:v>
                </c:pt>
                <c:pt idx="9304">
                  <c:v>2038.203</c:v>
                </c:pt>
                <c:pt idx="9305">
                  <c:v>2039.375</c:v>
                </c:pt>
                <c:pt idx="9306">
                  <c:v>2040.1559999999999</c:v>
                </c:pt>
                <c:pt idx="9307">
                  <c:v>2043.5940000000001</c:v>
                </c:pt>
                <c:pt idx="9308">
                  <c:v>2041.953</c:v>
                </c:pt>
                <c:pt idx="9309">
                  <c:v>2042.9690000000001</c:v>
                </c:pt>
                <c:pt idx="9310">
                  <c:v>2043.3589999999999</c:v>
                </c:pt>
                <c:pt idx="9311">
                  <c:v>2046.797</c:v>
                </c:pt>
                <c:pt idx="9312">
                  <c:v>2047.9690000000001</c:v>
                </c:pt>
                <c:pt idx="9313">
                  <c:v>2050.1559999999999</c:v>
                </c:pt>
                <c:pt idx="9314">
                  <c:v>2048.9839999999999</c:v>
                </c:pt>
                <c:pt idx="9315">
                  <c:v>2048.3589999999999</c:v>
                </c:pt>
                <c:pt idx="9316">
                  <c:v>2052.3440000000001</c:v>
                </c:pt>
                <c:pt idx="9317">
                  <c:v>2051.4059999999999</c:v>
                </c:pt>
                <c:pt idx="9318">
                  <c:v>2052.7339999999999</c:v>
                </c:pt>
                <c:pt idx="9319">
                  <c:v>2055.7809999999999</c:v>
                </c:pt>
                <c:pt idx="9320">
                  <c:v>2053.3589999999999</c:v>
                </c:pt>
                <c:pt idx="9321">
                  <c:v>2058.3589999999999</c:v>
                </c:pt>
                <c:pt idx="9322">
                  <c:v>2058.3589999999999</c:v>
                </c:pt>
                <c:pt idx="9323">
                  <c:v>2056.172</c:v>
                </c:pt>
                <c:pt idx="9324">
                  <c:v>2060.3910000000001</c:v>
                </c:pt>
                <c:pt idx="9325">
                  <c:v>2061.797</c:v>
                </c:pt>
                <c:pt idx="9326">
                  <c:v>2062.578</c:v>
                </c:pt>
                <c:pt idx="9327">
                  <c:v>2063.75</c:v>
                </c:pt>
                <c:pt idx="9328">
                  <c:v>2065</c:v>
                </c:pt>
                <c:pt idx="9329">
                  <c:v>2065.7809999999999</c:v>
                </c:pt>
                <c:pt idx="9330">
                  <c:v>2066.4059999999999</c:v>
                </c:pt>
                <c:pt idx="9331">
                  <c:v>2071.4059999999999</c:v>
                </c:pt>
                <c:pt idx="9332">
                  <c:v>2069.375</c:v>
                </c:pt>
                <c:pt idx="9333">
                  <c:v>2072.9690000000001</c:v>
                </c:pt>
                <c:pt idx="9334">
                  <c:v>2072.9690000000001</c:v>
                </c:pt>
                <c:pt idx="9335">
                  <c:v>2073.3589999999999</c:v>
                </c:pt>
                <c:pt idx="9336">
                  <c:v>2066.4059999999999</c:v>
                </c:pt>
                <c:pt idx="9337">
                  <c:v>2034.5309999999999</c:v>
                </c:pt>
                <c:pt idx="9338">
                  <c:v>2040.9369999999999</c:v>
                </c:pt>
                <c:pt idx="9339">
                  <c:v>2071.4059999999999</c:v>
                </c:pt>
                <c:pt idx="9340">
                  <c:v>2052.9690000000001</c:v>
                </c:pt>
                <c:pt idx="9341">
                  <c:v>2053.75</c:v>
                </c:pt>
                <c:pt idx="9342">
                  <c:v>2069.375</c:v>
                </c:pt>
                <c:pt idx="9343">
                  <c:v>2075.547</c:v>
                </c:pt>
                <c:pt idx="9344">
                  <c:v>2081.953</c:v>
                </c:pt>
                <c:pt idx="9345">
                  <c:v>2084.375</c:v>
                </c:pt>
                <c:pt idx="9346">
                  <c:v>2080.3910000000001</c:v>
                </c:pt>
                <c:pt idx="9347">
                  <c:v>2080.9369999999999</c:v>
                </c:pt>
                <c:pt idx="9348">
                  <c:v>2077.9690000000001</c:v>
                </c:pt>
                <c:pt idx="9349">
                  <c:v>2078.75</c:v>
                </c:pt>
                <c:pt idx="9350">
                  <c:v>2085</c:v>
                </c:pt>
                <c:pt idx="9351">
                  <c:v>2083.3589999999999</c:v>
                </c:pt>
                <c:pt idx="9352">
                  <c:v>2075.3910000000001</c:v>
                </c:pt>
                <c:pt idx="9353">
                  <c:v>2066.797</c:v>
                </c:pt>
                <c:pt idx="9354">
                  <c:v>2067.7339999999999</c:v>
                </c:pt>
                <c:pt idx="9355">
                  <c:v>2071.5619999999999</c:v>
                </c:pt>
                <c:pt idx="9356">
                  <c:v>2070.547</c:v>
                </c:pt>
                <c:pt idx="9357">
                  <c:v>2071.5619999999999</c:v>
                </c:pt>
                <c:pt idx="9358">
                  <c:v>2071.5619999999999</c:v>
                </c:pt>
                <c:pt idx="9359">
                  <c:v>2071.797</c:v>
                </c:pt>
                <c:pt idx="9360">
                  <c:v>2072.3440000000001</c:v>
                </c:pt>
                <c:pt idx="9361">
                  <c:v>2074.1410000000001</c:v>
                </c:pt>
                <c:pt idx="9362">
                  <c:v>2073.3589999999999</c:v>
                </c:pt>
                <c:pt idx="9363">
                  <c:v>2072.9690000000001</c:v>
                </c:pt>
                <c:pt idx="9364">
                  <c:v>2070.9369999999999</c:v>
                </c:pt>
                <c:pt idx="9365">
                  <c:v>2070.1559999999999</c:v>
                </c:pt>
                <c:pt idx="9366">
                  <c:v>2069.7660000000001</c:v>
                </c:pt>
                <c:pt idx="9367">
                  <c:v>2068.5940000000001</c:v>
                </c:pt>
                <c:pt idx="9368">
                  <c:v>2069.1410000000001</c:v>
                </c:pt>
                <c:pt idx="9369">
                  <c:v>2065.7809999999999</c:v>
                </c:pt>
                <c:pt idx="9370">
                  <c:v>2065.547</c:v>
                </c:pt>
                <c:pt idx="9371">
                  <c:v>2067.3440000000001</c:v>
                </c:pt>
                <c:pt idx="9372">
                  <c:v>2065</c:v>
                </c:pt>
                <c:pt idx="9373">
                  <c:v>2064.375</c:v>
                </c:pt>
                <c:pt idx="9374">
                  <c:v>2066.4059999999999</c:v>
                </c:pt>
                <c:pt idx="9375">
                  <c:v>2066.4059999999999</c:v>
                </c:pt>
                <c:pt idx="9376">
                  <c:v>2066.172</c:v>
                </c:pt>
                <c:pt idx="9377">
                  <c:v>2062.1869999999999</c:v>
                </c:pt>
                <c:pt idx="9378">
                  <c:v>2062.7339999999999</c:v>
                </c:pt>
                <c:pt idx="9379">
                  <c:v>2063.75</c:v>
                </c:pt>
                <c:pt idx="9380">
                  <c:v>2060.547</c:v>
                </c:pt>
                <c:pt idx="9381">
                  <c:v>2063.5940000000001</c:v>
                </c:pt>
                <c:pt idx="9382">
                  <c:v>2061.5619999999999</c:v>
                </c:pt>
                <c:pt idx="9383">
                  <c:v>2061.797</c:v>
                </c:pt>
                <c:pt idx="9384">
                  <c:v>2061.4059999999999</c:v>
                </c:pt>
                <c:pt idx="9385">
                  <c:v>2060.3910000000001</c:v>
                </c:pt>
                <c:pt idx="9386">
                  <c:v>2058.75</c:v>
                </c:pt>
                <c:pt idx="9387">
                  <c:v>2057.578</c:v>
                </c:pt>
                <c:pt idx="9388">
                  <c:v>2055.547</c:v>
                </c:pt>
                <c:pt idx="9389">
                  <c:v>2054.7660000000001</c:v>
                </c:pt>
                <c:pt idx="9390">
                  <c:v>2054.1410000000001</c:v>
                </c:pt>
                <c:pt idx="9391">
                  <c:v>2052.3440000000001</c:v>
                </c:pt>
                <c:pt idx="9392">
                  <c:v>2052.7339999999999</c:v>
                </c:pt>
                <c:pt idx="9393">
                  <c:v>2050.9369999999999</c:v>
                </c:pt>
                <c:pt idx="9394">
                  <c:v>2047.578</c:v>
                </c:pt>
                <c:pt idx="9395">
                  <c:v>2047.578</c:v>
                </c:pt>
                <c:pt idx="9396">
                  <c:v>2045.7809999999999</c:v>
                </c:pt>
                <c:pt idx="9397">
                  <c:v>2047.3440000000001</c:v>
                </c:pt>
                <c:pt idx="9398">
                  <c:v>2046.797</c:v>
                </c:pt>
                <c:pt idx="9399">
                  <c:v>2046.5619999999999</c:v>
                </c:pt>
                <c:pt idx="9400">
                  <c:v>2043.9839999999999</c:v>
                </c:pt>
                <c:pt idx="9401">
                  <c:v>2043.9839999999999</c:v>
                </c:pt>
                <c:pt idx="9402">
                  <c:v>2045.1559999999999</c:v>
                </c:pt>
                <c:pt idx="9403">
                  <c:v>2042.578</c:v>
                </c:pt>
                <c:pt idx="9404">
                  <c:v>2043.5940000000001</c:v>
                </c:pt>
                <c:pt idx="9405">
                  <c:v>2041.4059999999999</c:v>
                </c:pt>
                <c:pt idx="9406">
                  <c:v>2041.953</c:v>
                </c:pt>
                <c:pt idx="9407">
                  <c:v>2037.578</c:v>
                </c:pt>
                <c:pt idx="9408">
                  <c:v>2041.172</c:v>
                </c:pt>
                <c:pt idx="9409">
                  <c:v>2035.7809999999999</c:v>
                </c:pt>
                <c:pt idx="9410">
                  <c:v>2036.953</c:v>
                </c:pt>
                <c:pt idx="9411">
                  <c:v>2035</c:v>
                </c:pt>
                <c:pt idx="9412">
                  <c:v>2034.5309999999999</c:v>
                </c:pt>
                <c:pt idx="9413">
                  <c:v>2034.5309999999999</c:v>
                </c:pt>
                <c:pt idx="9414">
                  <c:v>2032.1869999999999</c:v>
                </c:pt>
                <c:pt idx="9415">
                  <c:v>2030.547</c:v>
                </c:pt>
                <c:pt idx="9416">
                  <c:v>2029.5309999999999</c:v>
                </c:pt>
                <c:pt idx="9417">
                  <c:v>2032.9690000000001</c:v>
                </c:pt>
                <c:pt idx="9418">
                  <c:v>2030.7809999999999</c:v>
                </c:pt>
                <c:pt idx="9419">
                  <c:v>2030.1559999999999</c:v>
                </c:pt>
                <c:pt idx="9420">
                  <c:v>2029.5309999999999</c:v>
                </c:pt>
                <c:pt idx="9421">
                  <c:v>2026.953</c:v>
                </c:pt>
                <c:pt idx="9422">
                  <c:v>2027.1869999999999</c:v>
                </c:pt>
                <c:pt idx="9423">
                  <c:v>2027.7339999999999</c:v>
                </c:pt>
                <c:pt idx="9424">
                  <c:v>2027.9690000000001</c:v>
                </c:pt>
                <c:pt idx="9425">
                  <c:v>2027.578</c:v>
                </c:pt>
                <c:pt idx="9426">
                  <c:v>2025.547</c:v>
                </c:pt>
                <c:pt idx="9427">
                  <c:v>2023.75</c:v>
                </c:pt>
                <c:pt idx="9428">
                  <c:v>2023.3589999999999</c:v>
                </c:pt>
                <c:pt idx="9429">
                  <c:v>2019.7660000000001</c:v>
                </c:pt>
                <c:pt idx="9430">
                  <c:v>2021.953</c:v>
                </c:pt>
                <c:pt idx="9431">
                  <c:v>2021.172</c:v>
                </c:pt>
                <c:pt idx="9432">
                  <c:v>2018.75</c:v>
                </c:pt>
                <c:pt idx="9433">
                  <c:v>2018.3589999999999</c:v>
                </c:pt>
                <c:pt idx="9434">
                  <c:v>2016.953</c:v>
                </c:pt>
                <c:pt idx="9435">
                  <c:v>2017.9690000000001</c:v>
                </c:pt>
                <c:pt idx="9436">
                  <c:v>2017.3440000000001</c:v>
                </c:pt>
                <c:pt idx="9437">
                  <c:v>2016.172</c:v>
                </c:pt>
                <c:pt idx="9438">
                  <c:v>2011.953</c:v>
                </c:pt>
                <c:pt idx="9439">
                  <c:v>2015</c:v>
                </c:pt>
                <c:pt idx="9440">
                  <c:v>2012.9690000000001</c:v>
                </c:pt>
                <c:pt idx="9441">
                  <c:v>2010.7809999999999</c:v>
                </c:pt>
                <c:pt idx="9442">
                  <c:v>2014.1410000000001</c:v>
                </c:pt>
                <c:pt idx="9443">
                  <c:v>2011.797</c:v>
                </c:pt>
                <c:pt idx="9444">
                  <c:v>2011.953</c:v>
                </c:pt>
                <c:pt idx="9445">
                  <c:v>2011.797</c:v>
                </c:pt>
                <c:pt idx="9446">
                  <c:v>2005.7809999999999</c:v>
                </c:pt>
                <c:pt idx="9447">
                  <c:v>2010.547</c:v>
                </c:pt>
                <c:pt idx="9448">
                  <c:v>2004.375</c:v>
                </c:pt>
                <c:pt idx="9449">
                  <c:v>2005.1559999999999</c:v>
                </c:pt>
                <c:pt idx="9450">
                  <c:v>2004.7660000000001</c:v>
                </c:pt>
                <c:pt idx="9451">
                  <c:v>2003.3589999999999</c:v>
                </c:pt>
                <c:pt idx="9452">
                  <c:v>2003.75</c:v>
                </c:pt>
                <c:pt idx="9453">
                  <c:v>2001.5619999999999</c:v>
                </c:pt>
                <c:pt idx="9454">
                  <c:v>2002.9690000000001</c:v>
                </c:pt>
                <c:pt idx="9455">
                  <c:v>2002.7339999999999</c:v>
                </c:pt>
                <c:pt idx="9456">
                  <c:v>1998.5940000000001</c:v>
                </c:pt>
                <c:pt idx="9457">
                  <c:v>1997.9690000000001</c:v>
                </c:pt>
                <c:pt idx="9458">
                  <c:v>1995.547</c:v>
                </c:pt>
                <c:pt idx="9459">
                  <c:v>1997.9690000000001</c:v>
                </c:pt>
                <c:pt idx="9460">
                  <c:v>1997.7339999999999</c:v>
                </c:pt>
                <c:pt idx="9461">
                  <c:v>1995</c:v>
                </c:pt>
                <c:pt idx="9462">
                  <c:v>1992.9690000000001</c:v>
                </c:pt>
                <c:pt idx="9463">
                  <c:v>1992.9690000000001</c:v>
                </c:pt>
                <c:pt idx="9464">
                  <c:v>1994.7660000000001</c:v>
                </c:pt>
                <c:pt idx="9465">
                  <c:v>1992.9690000000001</c:v>
                </c:pt>
                <c:pt idx="9466">
                  <c:v>1991.5619999999999</c:v>
                </c:pt>
                <c:pt idx="9467">
                  <c:v>1991.172</c:v>
                </c:pt>
                <c:pt idx="9468">
                  <c:v>1989.1410000000001</c:v>
                </c:pt>
                <c:pt idx="9469">
                  <c:v>1990.7809999999999</c:v>
                </c:pt>
                <c:pt idx="9470">
                  <c:v>1990.1559999999999</c:v>
                </c:pt>
                <c:pt idx="9471">
                  <c:v>1985.547</c:v>
                </c:pt>
                <c:pt idx="9472">
                  <c:v>1986.5619999999999</c:v>
                </c:pt>
                <c:pt idx="9473">
                  <c:v>1987.3440000000001</c:v>
                </c:pt>
                <c:pt idx="9474">
                  <c:v>1985.1559999999999</c:v>
                </c:pt>
                <c:pt idx="9475">
                  <c:v>1984.375</c:v>
                </c:pt>
                <c:pt idx="9476">
                  <c:v>1985.547</c:v>
                </c:pt>
                <c:pt idx="9477">
                  <c:v>1983.203</c:v>
                </c:pt>
                <c:pt idx="9478">
                  <c:v>1983.9839999999999</c:v>
                </c:pt>
                <c:pt idx="9479">
                  <c:v>1982.9690000000001</c:v>
                </c:pt>
                <c:pt idx="9480">
                  <c:v>1981.797</c:v>
                </c:pt>
                <c:pt idx="9481">
                  <c:v>1981.797</c:v>
                </c:pt>
                <c:pt idx="9482">
                  <c:v>1980.7809999999999</c:v>
                </c:pt>
                <c:pt idx="9483">
                  <c:v>1979.7660000000001</c:v>
                </c:pt>
                <c:pt idx="9484">
                  <c:v>1978.9839999999999</c:v>
                </c:pt>
                <c:pt idx="9485">
                  <c:v>1980.547</c:v>
                </c:pt>
                <c:pt idx="9486">
                  <c:v>1980.547</c:v>
                </c:pt>
                <c:pt idx="9487">
                  <c:v>1977.7339999999999</c:v>
                </c:pt>
                <c:pt idx="9488">
                  <c:v>1975.547</c:v>
                </c:pt>
                <c:pt idx="9489">
                  <c:v>1979.1410000000001</c:v>
                </c:pt>
                <c:pt idx="9490">
                  <c:v>1976.953</c:v>
                </c:pt>
                <c:pt idx="9491">
                  <c:v>1978.203</c:v>
                </c:pt>
                <c:pt idx="9492">
                  <c:v>1979.1410000000001</c:v>
                </c:pt>
                <c:pt idx="9493">
                  <c:v>1977.9690000000001</c:v>
                </c:pt>
                <c:pt idx="9494">
                  <c:v>1975.3910000000001</c:v>
                </c:pt>
                <c:pt idx="9495">
                  <c:v>1976.953</c:v>
                </c:pt>
                <c:pt idx="9496">
                  <c:v>1975.1559999999999</c:v>
                </c:pt>
                <c:pt idx="9497">
                  <c:v>1977.578</c:v>
                </c:pt>
                <c:pt idx="9498">
                  <c:v>1977.578</c:v>
                </c:pt>
                <c:pt idx="9499">
                  <c:v>1977.3440000000001</c:v>
                </c:pt>
                <c:pt idx="9500">
                  <c:v>1976.5619999999999</c:v>
                </c:pt>
                <c:pt idx="9501">
                  <c:v>1976.4059999999999</c:v>
                </c:pt>
                <c:pt idx="9502">
                  <c:v>1975.9369999999999</c:v>
                </c:pt>
                <c:pt idx="9503">
                  <c:v>1974.7660000000001</c:v>
                </c:pt>
                <c:pt idx="9504">
                  <c:v>1977.9690000000001</c:v>
                </c:pt>
                <c:pt idx="9505">
                  <c:v>1978.3589999999999</c:v>
                </c:pt>
                <c:pt idx="9506">
                  <c:v>1976.953</c:v>
                </c:pt>
                <c:pt idx="9507">
                  <c:v>1976.797</c:v>
                </c:pt>
                <c:pt idx="9508">
                  <c:v>1977.578</c:v>
                </c:pt>
                <c:pt idx="9509">
                  <c:v>1975.3910000000001</c:v>
                </c:pt>
                <c:pt idx="9510">
                  <c:v>1978.9839999999999</c:v>
                </c:pt>
                <c:pt idx="9511">
                  <c:v>1979.375</c:v>
                </c:pt>
                <c:pt idx="9512">
                  <c:v>1976.953</c:v>
                </c:pt>
                <c:pt idx="9513">
                  <c:v>1979.5309999999999</c:v>
                </c:pt>
                <c:pt idx="9514">
                  <c:v>1979.7660000000001</c:v>
                </c:pt>
                <c:pt idx="9515">
                  <c:v>1979.5309999999999</c:v>
                </c:pt>
                <c:pt idx="9516">
                  <c:v>1978.3589999999999</c:v>
                </c:pt>
                <c:pt idx="9517">
                  <c:v>1982.3440000000001</c:v>
                </c:pt>
                <c:pt idx="9518">
                  <c:v>1980</c:v>
                </c:pt>
                <c:pt idx="9519">
                  <c:v>1981.953</c:v>
                </c:pt>
                <c:pt idx="9520">
                  <c:v>1984.7660000000001</c:v>
                </c:pt>
                <c:pt idx="9521">
                  <c:v>1983.75</c:v>
                </c:pt>
                <c:pt idx="9522">
                  <c:v>1981.797</c:v>
                </c:pt>
                <c:pt idx="9523">
                  <c:v>1985.3910000000001</c:v>
                </c:pt>
                <c:pt idx="9524">
                  <c:v>1984.5309999999999</c:v>
                </c:pt>
                <c:pt idx="9525">
                  <c:v>1986.172</c:v>
                </c:pt>
                <c:pt idx="9526">
                  <c:v>1987.9690000000001</c:v>
                </c:pt>
                <c:pt idx="9527">
                  <c:v>1985.1559999999999</c:v>
                </c:pt>
                <c:pt idx="9528">
                  <c:v>1988.9839999999999</c:v>
                </c:pt>
                <c:pt idx="9529">
                  <c:v>1990.1559999999999</c:v>
                </c:pt>
                <c:pt idx="9530">
                  <c:v>1989.5309999999999</c:v>
                </c:pt>
                <c:pt idx="9531">
                  <c:v>1990.7809999999999</c:v>
                </c:pt>
                <c:pt idx="9532">
                  <c:v>1993.9839999999999</c:v>
                </c:pt>
                <c:pt idx="9533">
                  <c:v>1995.3910000000001</c:v>
                </c:pt>
                <c:pt idx="9534">
                  <c:v>1993.5940000000001</c:v>
                </c:pt>
                <c:pt idx="9535">
                  <c:v>1996.172</c:v>
                </c:pt>
                <c:pt idx="9536">
                  <c:v>1996.4059999999999</c:v>
                </c:pt>
                <c:pt idx="9537">
                  <c:v>1999.5309999999999</c:v>
                </c:pt>
                <c:pt idx="9538">
                  <c:v>1998.5940000000001</c:v>
                </c:pt>
                <c:pt idx="9539">
                  <c:v>1999.7660000000001</c:v>
                </c:pt>
                <c:pt idx="9540">
                  <c:v>2003.9839999999999</c:v>
                </c:pt>
                <c:pt idx="9541">
                  <c:v>2001.172</c:v>
                </c:pt>
                <c:pt idx="9542">
                  <c:v>2005</c:v>
                </c:pt>
                <c:pt idx="9543">
                  <c:v>2006.797</c:v>
                </c:pt>
                <c:pt idx="9544">
                  <c:v>2007.9690000000001</c:v>
                </c:pt>
                <c:pt idx="9545">
                  <c:v>2010</c:v>
                </c:pt>
                <c:pt idx="9546">
                  <c:v>2010.9369999999999</c:v>
                </c:pt>
                <c:pt idx="9547">
                  <c:v>2012.1869999999999</c:v>
                </c:pt>
                <c:pt idx="9548">
                  <c:v>2014.1410000000001</c:v>
                </c:pt>
                <c:pt idx="9549">
                  <c:v>2016.172</c:v>
                </c:pt>
                <c:pt idx="9550">
                  <c:v>2017.578</c:v>
                </c:pt>
                <c:pt idx="9551">
                  <c:v>2018.203</c:v>
                </c:pt>
                <c:pt idx="9552">
                  <c:v>2017.578</c:v>
                </c:pt>
                <c:pt idx="9553">
                  <c:v>2025.3910000000001</c:v>
                </c:pt>
                <c:pt idx="9554">
                  <c:v>2024.7660000000001</c:v>
                </c:pt>
                <c:pt idx="9555">
                  <c:v>2027.7339999999999</c:v>
                </c:pt>
                <c:pt idx="9556">
                  <c:v>2026.797</c:v>
                </c:pt>
                <c:pt idx="9557">
                  <c:v>2028.203</c:v>
                </c:pt>
                <c:pt idx="9558">
                  <c:v>2033.3589999999999</c:v>
                </c:pt>
                <c:pt idx="9559">
                  <c:v>2030.547</c:v>
                </c:pt>
                <c:pt idx="9560">
                  <c:v>2034.5309999999999</c:v>
                </c:pt>
                <c:pt idx="9561">
                  <c:v>2036.5619999999999</c:v>
                </c:pt>
                <c:pt idx="9562">
                  <c:v>2038.75</c:v>
                </c:pt>
                <c:pt idx="9563">
                  <c:v>2037.578</c:v>
                </c:pt>
                <c:pt idx="9564">
                  <c:v>2041.172</c:v>
                </c:pt>
                <c:pt idx="9565">
                  <c:v>2042.9690000000001</c:v>
                </c:pt>
                <c:pt idx="9566">
                  <c:v>2044.5309999999999</c:v>
                </c:pt>
                <c:pt idx="9567">
                  <c:v>2047.578</c:v>
                </c:pt>
                <c:pt idx="9568">
                  <c:v>2050</c:v>
                </c:pt>
                <c:pt idx="9569">
                  <c:v>2049.5309999999999</c:v>
                </c:pt>
                <c:pt idx="9570">
                  <c:v>2050.3910000000001</c:v>
                </c:pt>
                <c:pt idx="9571">
                  <c:v>2054.7660000000001</c:v>
                </c:pt>
                <c:pt idx="9572">
                  <c:v>2053.5940000000001</c:v>
                </c:pt>
                <c:pt idx="9573">
                  <c:v>2057.578</c:v>
                </c:pt>
                <c:pt idx="9574">
                  <c:v>2056.797</c:v>
                </c:pt>
                <c:pt idx="9575">
                  <c:v>2057.1869999999999</c:v>
                </c:pt>
                <c:pt idx="9576">
                  <c:v>2060.3910000000001</c:v>
                </c:pt>
                <c:pt idx="9577">
                  <c:v>2062.1869999999999</c:v>
                </c:pt>
                <c:pt idx="9578">
                  <c:v>2064.5309999999999</c:v>
                </c:pt>
                <c:pt idx="9579">
                  <c:v>2065.9369999999999</c:v>
                </c:pt>
                <c:pt idx="9580">
                  <c:v>2066.953</c:v>
                </c:pt>
                <c:pt idx="9581">
                  <c:v>2069.1410000000001</c:v>
                </c:pt>
                <c:pt idx="9582">
                  <c:v>2070.1559999999999</c:v>
                </c:pt>
                <c:pt idx="9583">
                  <c:v>2072.7339999999999</c:v>
                </c:pt>
                <c:pt idx="9584">
                  <c:v>2075.9369999999999</c:v>
                </c:pt>
                <c:pt idx="9585">
                  <c:v>2077.578</c:v>
                </c:pt>
                <c:pt idx="9586">
                  <c:v>2078.75</c:v>
                </c:pt>
                <c:pt idx="9587">
                  <c:v>2077.578</c:v>
                </c:pt>
                <c:pt idx="9588">
                  <c:v>2081.953</c:v>
                </c:pt>
                <c:pt idx="9589">
                  <c:v>2081.4059999999999</c:v>
                </c:pt>
                <c:pt idx="9590">
                  <c:v>2083.3589999999999</c:v>
                </c:pt>
                <c:pt idx="9591">
                  <c:v>2081.797</c:v>
                </c:pt>
                <c:pt idx="9592">
                  <c:v>2085.547</c:v>
                </c:pt>
                <c:pt idx="9593">
                  <c:v>2088.75</c:v>
                </c:pt>
                <c:pt idx="9594">
                  <c:v>2087.7339999999999</c:v>
                </c:pt>
                <c:pt idx="9595">
                  <c:v>2088.9839999999999</c:v>
                </c:pt>
                <c:pt idx="9596">
                  <c:v>2089.5309999999999</c:v>
                </c:pt>
                <c:pt idx="9597">
                  <c:v>2090.9369999999999</c:v>
                </c:pt>
                <c:pt idx="9598">
                  <c:v>2090.7809999999999</c:v>
                </c:pt>
                <c:pt idx="9599">
                  <c:v>2092.7339999999999</c:v>
                </c:pt>
                <c:pt idx="9600">
                  <c:v>2096.172</c:v>
                </c:pt>
                <c:pt idx="9601">
                  <c:v>2098.203</c:v>
                </c:pt>
                <c:pt idx="9602">
                  <c:v>2098.75</c:v>
                </c:pt>
                <c:pt idx="9603">
                  <c:v>2098.9839999999999</c:v>
                </c:pt>
                <c:pt idx="9604">
                  <c:v>2101.172</c:v>
                </c:pt>
                <c:pt idx="9605">
                  <c:v>2102.9690000000001</c:v>
                </c:pt>
                <c:pt idx="9606">
                  <c:v>2106.797</c:v>
                </c:pt>
                <c:pt idx="9607">
                  <c:v>2104.1410000000001</c:v>
                </c:pt>
                <c:pt idx="9608">
                  <c:v>2106.5619999999999</c:v>
                </c:pt>
                <c:pt idx="9609">
                  <c:v>2108.9839999999999</c:v>
                </c:pt>
                <c:pt idx="9610">
                  <c:v>2109.7660000000001</c:v>
                </c:pt>
                <c:pt idx="9611">
                  <c:v>2110.1559999999999</c:v>
                </c:pt>
                <c:pt idx="9612">
                  <c:v>2112.7339999999999</c:v>
                </c:pt>
                <c:pt idx="9613">
                  <c:v>2112.9690000000001</c:v>
                </c:pt>
                <c:pt idx="9614">
                  <c:v>2113.203</c:v>
                </c:pt>
                <c:pt idx="9615">
                  <c:v>2113.9839999999999</c:v>
                </c:pt>
                <c:pt idx="9616">
                  <c:v>2115</c:v>
                </c:pt>
                <c:pt idx="9617">
                  <c:v>2114.5309999999999</c:v>
                </c:pt>
                <c:pt idx="9618">
                  <c:v>2114.5309999999999</c:v>
                </c:pt>
                <c:pt idx="9619">
                  <c:v>2115.7809999999999</c:v>
                </c:pt>
                <c:pt idx="9620">
                  <c:v>2117.578</c:v>
                </c:pt>
                <c:pt idx="9621">
                  <c:v>2116.5619999999999</c:v>
                </c:pt>
                <c:pt idx="9622">
                  <c:v>2119.7660000000001</c:v>
                </c:pt>
                <c:pt idx="9623">
                  <c:v>2120.9369999999999</c:v>
                </c:pt>
                <c:pt idx="9624">
                  <c:v>2122.7339999999999</c:v>
                </c:pt>
                <c:pt idx="9625">
                  <c:v>2121.5619999999999</c:v>
                </c:pt>
                <c:pt idx="9626">
                  <c:v>2125</c:v>
                </c:pt>
                <c:pt idx="9627">
                  <c:v>2125.3910000000001</c:v>
                </c:pt>
                <c:pt idx="9628">
                  <c:v>2127.578</c:v>
                </c:pt>
                <c:pt idx="9629">
                  <c:v>2133.203</c:v>
                </c:pt>
                <c:pt idx="9630">
                  <c:v>2127.3440000000001</c:v>
                </c:pt>
                <c:pt idx="9631">
                  <c:v>2130</c:v>
                </c:pt>
                <c:pt idx="9632">
                  <c:v>2130.9369999999999</c:v>
                </c:pt>
                <c:pt idx="9633">
                  <c:v>2131.5619999999999</c:v>
                </c:pt>
                <c:pt idx="9634">
                  <c:v>2131.172</c:v>
                </c:pt>
                <c:pt idx="9635">
                  <c:v>2131.797</c:v>
                </c:pt>
                <c:pt idx="9636">
                  <c:v>2131.5619999999999</c:v>
                </c:pt>
                <c:pt idx="9637">
                  <c:v>2132.578</c:v>
                </c:pt>
                <c:pt idx="9638">
                  <c:v>2132.578</c:v>
                </c:pt>
                <c:pt idx="9639">
                  <c:v>2135.7809999999999</c:v>
                </c:pt>
                <c:pt idx="9640">
                  <c:v>2135.1559999999999</c:v>
                </c:pt>
                <c:pt idx="9641">
                  <c:v>2135.7809999999999</c:v>
                </c:pt>
                <c:pt idx="9642">
                  <c:v>2136.953</c:v>
                </c:pt>
                <c:pt idx="9643">
                  <c:v>2136.4059999999999</c:v>
                </c:pt>
                <c:pt idx="9644">
                  <c:v>2137.9690000000001</c:v>
                </c:pt>
                <c:pt idx="9645">
                  <c:v>2140.7809999999999</c:v>
                </c:pt>
                <c:pt idx="9646">
                  <c:v>2140.3910000000001</c:v>
                </c:pt>
                <c:pt idx="9647">
                  <c:v>2141.5619999999999</c:v>
                </c:pt>
                <c:pt idx="9648">
                  <c:v>2138.203</c:v>
                </c:pt>
                <c:pt idx="9649">
                  <c:v>2115.3910000000001</c:v>
                </c:pt>
                <c:pt idx="9650">
                  <c:v>2112.3440000000001</c:v>
                </c:pt>
                <c:pt idx="9651">
                  <c:v>2140.1559999999999</c:v>
                </c:pt>
                <c:pt idx="9652">
                  <c:v>2123.75</c:v>
                </c:pt>
                <c:pt idx="9653">
                  <c:v>2120.1559999999999</c:v>
                </c:pt>
                <c:pt idx="9654">
                  <c:v>2139.1410000000001</c:v>
                </c:pt>
                <c:pt idx="9655">
                  <c:v>2138.203</c:v>
                </c:pt>
                <c:pt idx="9656">
                  <c:v>2144.7660000000001</c:v>
                </c:pt>
                <c:pt idx="9657">
                  <c:v>2150</c:v>
                </c:pt>
                <c:pt idx="9658">
                  <c:v>2141.5619999999999</c:v>
                </c:pt>
                <c:pt idx="9659">
                  <c:v>2143.3589999999999</c:v>
                </c:pt>
                <c:pt idx="9660">
                  <c:v>2145.3910000000001</c:v>
                </c:pt>
                <c:pt idx="9661">
                  <c:v>2148.9839999999999</c:v>
                </c:pt>
                <c:pt idx="9662">
                  <c:v>2152.9690000000001</c:v>
                </c:pt>
                <c:pt idx="9663">
                  <c:v>2138.203</c:v>
                </c:pt>
                <c:pt idx="9664">
                  <c:v>2134.375</c:v>
                </c:pt>
                <c:pt idx="9665">
                  <c:v>2135</c:v>
                </c:pt>
                <c:pt idx="9666">
                  <c:v>2136.172</c:v>
                </c:pt>
                <c:pt idx="9667">
                  <c:v>2133.3589999999999</c:v>
                </c:pt>
                <c:pt idx="9668">
                  <c:v>2135.3910000000001</c:v>
                </c:pt>
                <c:pt idx="9669">
                  <c:v>2132.9690000000001</c:v>
                </c:pt>
                <c:pt idx="9670">
                  <c:v>2133.5940000000001</c:v>
                </c:pt>
                <c:pt idx="9671">
                  <c:v>2132.7339999999999</c:v>
                </c:pt>
                <c:pt idx="9672">
                  <c:v>2133.3589999999999</c:v>
                </c:pt>
                <c:pt idx="9673">
                  <c:v>2135.9369999999999</c:v>
                </c:pt>
                <c:pt idx="9674">
                  <c:v>2135</c:v>
                </c:pt>
                <c:pt idx="9675">
                  <c:v>2132.1869999999999</c:v>
                </c:pt>
                <c:pt idx="9676">
                  <c:v>2134.5309999999999</c:v>
                </c:pt>
                <c:pt idx="9677">
                  <c:v>2131.5619999999999</c:v>
                </c:pt>
                <c:pt idx="9678">
                  <c:v>2132.7339999999999</c:v>
                </c:pt>
                <c:pt idx="9679">
                  <c:v>2131.4059999999999</c:v>
                </c:pt>
                <c:pt idx="9680">
                  <c:v>2129.5309999999999</c:v>
                </c:pt>
                <c:pt idx="9681">
                  <c:v>2131.4059999999999</c:v>
                </c:pt>
                <c:pt idx="9682">
                  <c:v>2128.3589999999999</c:v>
                </c:pt>
                <c:pt idx="9683">
                  <c:v>2128.9839999999999</c:v>
                </c:pt>
                <c:pt idx="9684">
                  <c:v>2130</c:v>
                </c:pt>
                <c:pt idx="9685">
                  <c:v>2127.578</c:v>
                </c:pt>
                <c:pt idx="9686">
                  <c:v>2124.5309999999999</c:v>
                </c:pt>
                <c:pt idx="9687">
                  <c:v>2123.203</c:v>
                </c:pt>
                <c:pt idx="9688">
                  <c:v>2122.1869999999999</c:v>
                </c:pt>
                <c:pt idx="9689">
                  <c:v>2122.7339999999999</c:v>
                </c:pt>
                <c:pt idx="9690">
                  <c:v>2121.5619999999999</c:v>
                </c:pt>
                <c:pt idx="9691">
                  <c:v>2119.7660000000001</c:v>
                </c:pt>
                <c:pt idx="9692">
                  <c:v>2121.5619999999999</c:v>
                </c:pt>
                <c:pt idx="9693">
                  <c:v>2117.1869999999999</c:v>
                </c:pt>
                <c:pt idx="9694">
                  <c:v>2116.5619999999999</c:v>
                </c:pt>
                <c:pt idx="9695">
                  <c:v>2117.1869999999999</c:v>
                </c:pt>
                <c:pt idx="9696">
                  <c:v>2114.1410000000001</c:v>
                </c:pt>
                <c:pt idx="9697">
                  <c:v>2111.797</c:v>
                </c:pt>
                <c:pt idx="9698">
                  <c:v>2112.9690000000001</c:v>
                </c:pt>
                <c:pt idx="9699">
                  <c:v>2110.3910000000001</c:v>
                </c:pt>
                <c:pt idx="9700">
                  <c:v>2110.1559999999999</c:v>
                </c:pt>
                <c:pt idx="9701">
                  <c:v>2109.7660000000001</c:v>
                </c:pt>
                <c:pt idx="9702">
                  <c:v>2107.7339999999999</c:v>
                </c:pt>
                <c:pt idx="9703">
                  <c:v>2105.9369999999999</c:v>
                </c:pt>
                <c:pt idx="9704">
                  <c:v>2105</c:v>
                </c:pt>
                <c:pt idx="9705">
                  <c:v>2102.1869999999999</c:v>
                </c:pt>
                <c:pt idx="9706">
                  <c:v>2101.4059999999999</c:v>
                </c:pt>
                <c:pt idx="9707">
                  <c:v>2101.797</c:v>
                </c:pt>
                <c:pt idx="9708">
                  <c:v>2099.7660000000001</c:v>
                </c:pt>
                <c:pt idx="9709">
                  <c:v>2096.172</c:v>
                </c:pt>
                <c:pt idx="9710">
                  <c:v>2097.3440000000001</c:v>
                </c:pt>
                <c:pt idx="9711">
                  <c:v>2094.1410000000001</c:v>
                </c:pt>
                <c:pt idx="9712">
                  <c:v>2093.75</c:v>
                </c:pt>
                <c:pt idx="9713">
                  <c:v>2090.3910000000001</c:v>
                </c:pt>
                <c:pt idx="9714">
                  <c:v>2090.3910000000001</c:v>
                </c:pt>
                <c:pt idx="9715">
                  <c:v>2088.9839999999999</c:v>
                </c:pt>
                <c:pt idx="9716">
                  <c:v>2087.1869999999999</c:v>
                </c:pt>
                <c:pt idx="9717">
                  <c:v>2087.578</c:v>
                </c:pt>
                <c:pt idx="9718">
                  <c:v>2085.7809999999999</c:v>
                </c:pt>
                <c:pt idx="9719">
                  <c:v>2085.3910000000001</c:v>
                </c:pt>
                <c:pt idx="9720">
                  <c:v>2081.4059999999999</c:v>
                </c:pt>
                <c:pt idx="9721">
                  <c:v>2080.9369999999999</c:v>
                </c:pt>
                <c:pt idx="9722">
                  <c:v>2081.172</c:v>
                </c:pt>
                <c:pt idx="9723">
                  <c:v>2076.953</c:v>
                </c:pt>
                <c:pt idx="9724">
                  <c:v>2078.9839999999999</c:v>
                </c:pt>
                <c:pt idx="9725">
                  <c:v>2077.1869999999999</c:v>
                </c:pt>
                <c:pt idx="9726">
                  <c:v>2078.3589999999999</c:v>
                </c:pt>
                <c:pt idx="9727">
                  <c:v>2073.75</c:v>
                </c:pt>
                <c:pt idx="9728">
                  <c:v>2072.1869999999999</c:v>
                </c:pt>
                <c:pt idx="9729">
                  <c:v>2070.3910000000001</c:v>
                </c:pt>
                <c:pt idx="9730">
                  <c:v>2067.3440000000001</c:v>
                </c:pt>
                <c:pt idx="9731">
                  <c:v>2067.7339999999999</c:v>
                </c:pt>
                <c:pt idx="9732">
                  <c:v>2066.5619999999999</c:v>
                </c:pt>
                <c:pt idx="9733">
                  <c:v>2064.375</c:v>
                </c:pt>
                <c:pt idx="9734">
                  <c:v>2064.1410000000001</c:v>
                </c:pt>
                <c:pt idx="9735">
                  <c:v>2061.172</c:v>
                </c:pt>
                <c:pt idx="9736">
                  <c:v>2061.953</c:v>
                </c:pt>
                <c:pt idx="9737">
                  <c:v>2057.1869999999999</c:v>
                </c:pt>
                <c:pt idx="9738">
                  <c:v>2056.797</c:v>
                </c:pt>
                <c:pt idx="9739">
                  <c:v>2055.7809999999999</c:v>
                </c:pt>
                <c:pt idx="9740">
                  <c:v>2052.9690000000001</c:v>
                </c:pt>
                <c:pt idx="9741">
                  <c:v>2053.9839999999999</c:v>
                </c:pt>
                <c:pt idx="9742">
                  <c:v>2050.1559999999999</c:v>
                </c:pt>
                <c:pt idx="9743">
                  <c:v>2050.9369999999999</c:v>
                </c:pt>
                <c:pt idx="9744">
                  <c:v>2050.9369999999999</c:v>
                </c:pt>
                <c:pt idx="9745">
                  <c:v>2048.5940000000001</c:v>
                </c:pt>
                <c:pt idx="9746">
                  <c:v>2048.9839999999999</c:v>
                </c:pt>
                <c:pt idx="9747">
                  <c:v>2045.7809999999999</c:v>
                </c:pt>
                <c:pt idx="9748">
                  <c:v>2044.375</c:v>
                </c:pt>
                <c:pt idx="9749">
                  <c:v>2045</c:v>
                </c:pt>
                <c:pt idx="9750">
                  <c:v>2043.9839999999999</c:v>
                </c:pt>
                <c:pt idx="9751">
                  <c:v>2040.3910000000001</c:v>
                </c:pt>
                <c:pt idx="9752">
                  <c:v>2037.9690000000001</c:v>
                </c:pt>
                <c:pt idx="9753">
                  <c:v>2038.9839999999999</c:v>
                </c:pt>
                <c:pt idx="9754">
                  <c:v>2039.1410000000001</c:v>
                </c:pt>
                <c:pt idx="9755">
                  <c:v>2033.9839999999999</c:v>
                </c:pt>
                <c:pt idx="9756">
                  <c:v>2035.7809999999999</c:v>
                </c:pt>
                <c:pt idx="9757">
                  <c:v>2032.578</c:v>
                </c:pt>
                <c:pt idx="9758">
                  <c:v>2032.578</c:v>
                </c:pt>
                <c:pt idx="9759">
                  <c:v>2030</c:v>
                </c:pt>
                <c:pt idx="9760">
                  <c:v>2031.797</c:v>
                </c:pt>
                <c:pt idx="9761">
                  <c:v>2026.953</c:v>
                </c:pt>
                <c:pt idx="9762">
                  <c:v>2026.172</c:v>
                </c:pt>
                <c:pt idx="9763">
                  <c:v>2023.5940000000001</c:v>
                </c:pt>
                <c:pt idx="9764">
                  <c:v>2022.9690000000001</c:v>
                </c:pt>
                <c:pt idx="9765">
                  <c:v>2023.203</c:v>
                </c:pt>
                <c:pt idx="9766">
                  <c:v>2020.7809999999999</c:v>
                </c:pt>
                <c:pt idx="9767">
                  <c:v>2019.1410000000001</c:v>
                </c:pt>
                <c:pt idx="9768">
                  <c:v>2020</c:v>
                </c:pt>
                <c:pt idx="9769">
                  <c:v>2016.5619999999999</c:v>
                </c:pt>
                <c:pt idx="9770">
                  <c:v>2012.578</c:v>
                </c:pt>
                <c:pt idx="9771">
                  <c:v>2013.75</c:v>
                </c:pt>
                <c:pt idx="9772">
                  <c:v>2013.9839999999999</c:v>
                </c:pt>
                <c:pt idx="9773">
                  <c:v>2011.953</c:v>
                </c:pt>
                <c:pt idx="9774">
                  <c:v>2010.7809999999999</c:v>
                </c:pt>
                <c:pt idx="9775">
                  <c:v>2006.5619999999999</c:v>
                </c:pt>
                <c:pt idx="9776">
                  <c:v>2006.797</c:v>
                </c:pt>
                <c:pt idx="9777">
                  <c:v>2001.953</c:v>
                </c:pt>
                <c:pt idx="9778">
                  <c:v>2002.1869999999999</c:v>
                </c:pt>
                <c:pt idx="9779">
                  <c:v>2002.578</c:v>
                </c:pt>
                <c:pt idx="9780">
                  <c:v>1996.953</c:v>
                </c:pt>
                <c:pt idx="9781">
                  <c:v>1996.172</c:v>
                </c:pt>
                <c:pt idx="9782">
                  <c:v>1995.1559999999999</c:v>
                </c:pt>
                <c:pt idx="9783">
                  <c:v>1992.9690000000001</c:v>
                </c:pt>
                <c:pt idx="9784">
                  <c:v>1989.7660000000001</c:v>
                </c:pt>
                <c:pt idx="9785">
                  <c:v>1989.1410000000001</c:v>
                </c:pt>
                <c:pt idx="9786">
                  <c:v>1987.1869999999999</c:v>
                </c:pt>
                <c:pt idx="9787">
                  <c:v>1986.172</c:v>
                </c:pt>
                <c:pt idx="9788">
                  <c:v>1986.4059999999999</c:v>
                </c:pt>
                <c:pt idx="9789">
                  <c:v>1983.3589999999999</c:v>
                </c:pt>
                <c:pt idx="9790">
                  <c:v>1983.3589999999999</c:v>
                </c:pt>
                <c:pt idx="9791">
                  <c:v>1980.9369999999999</c:v>
                </c:pt>
                <c:pt idx="9792">
                  <c:v>1978.5940000000001</c:v>
                </c:pt>
                <c:pt idx="9793">
                  <c:v>1978.5940000000001</c:v>
                </c:pt>
                <c:pt idx="9794">
                  <c:v>1973.9839999999999</c:v>
                </c:pt>
                <c:pt idx="9795">
                  <c:v>1976.953</c:v>
                </c:pt>
                <c:pt idx="9796">
                  <c:v>1976.4059999999999</c:v>
                </c:pt>
                <c:pt idx="9797">
                  <c:v>1972.578</c:v>
                </c:pt>
                <c:pt idx="9798">
                  <c:v>1974.375</c:v>
                </c:pt>
                <c:pt idx="9799">
                  <c:v>1968.5940000000001</c:v>
                </c:pt>
                <c:pt idx="9800">
                  <c:v>1968.9839999999999</c:v>
                </c:pt>
                <c:pt idx="9801">
                  <c:v>1968.3589999999999</c:v>
                </c:pt>
                <c:pt idx="9802">
                  <c:v>1965.1559999999999</c:v>
                </c:pt>
                <c:pt idx="9803">
                  <c:v>1963.9839999999999</c:v>
                </c:pt>
                <c:pt idx="9804">
                  <c:v>1962.3440000000001</c:v>
                </c:pt>
                <c:pt idx="9805">
                  <c:v>1963.5940000000001</c:v>
                </c:pt>
                <c:pt idx="9806">
                  <c:v>1958.9839999999999</c:v>
                </c:pt>
                <c:pt idx="9807">
                  <c:v>1958.9839999999999</c:v>
                </c:pt>
                <c:pt idx="9808">
                  <c:v>1956.797</c:v>
                </c:pt>
                <c:pt idx="9809">
                  <c:v>1955.9369999999999</c:v>
                </c:pt>
                <c:pt idx="9810">
                  <c:v>1954.7660000000001</c:v>
                </c:pt>
                <c:pt idx="9811">
                  <c:v>1953.75</c:v>
                </c:pt>
                <c:pt idx="9812">
                  <c:v>1953.3589999999999</c:v>
                </c:pt>
                <c:pt idx="9813">
                  <c:v>1953.3589999999999</c:v>
                </c:pt>
                <c:pt idx="9814">
                  <c:v>1951.5619999999999</c:v>
                </c:pt>
                <c:pt idx="9815">
                  <c:v>1951.172</c:v>
                </c:pt>
                <c:pt idx="9816">
                  <c:v>1949.375</c:v>
                </c:pt>
                <c:pt idx="9817">
                  <c:v>1947.7339999999999</c:v>
                </c:pt>
                <c:pt idx="9818">
                  <c:v>1948.3589999999999</c:v>
                </c:pt>
                <c:pt idx="9819">
                  <c:v>1946.172</c:v>
                </c:pt>
                <c:pt idx="9820">
                  <c:v>1946.953</c:v>
                </c:pt>
                <c:pt idx="9821">
                  <c:v>1947.9690000000001</c:v>
                </c:pt>
                <c:pt idx="9822">
                  <c:v>1943.3589999999999</c:v>
                </c:pt>
                <c:pt idx="9823">
                  <c:v>1944.5309999999999</c:v>
                </c:pt>
                <c:pt idx="9824">
                  <c:v>1939.7660000000001</c:v>
                </c:pt>
                <c:pt idx="9825">
                  <c:v>1940.547</c:v>
                </c:pt>
                <c:pt idx="9826">
                  <c:v>1938.9839999999999</c:v>
                </c:pt>
                <c:pt idx="9827">
                  <c:v>1937.9690000000001</c:v>
                </c:pt>
                <c:pt idx="9828">
                  <c:v>1935.9369999999999</c:v>
                </c:pt>
                <c:pt idx="9829">
                  <c:v>1933.3589999999999</c:v>
                </c:pt>
                <c:pt idx="9830">
                  <c:v>1935.9369999999999</c:v>
                </c:pt>
                <c:pt idx="9831">
                  <c:v>1938.3589999999999</c:v>
                </c:pt>
                <c:pt idx="9832">
                  <c:v>1938.9839999999999</c:v>
                </c:pt>
                <c:pt idx="9833">
                  <c:v>1939.1410000000001</c:v>
                </c:pt>
                <c:pt idx="9834">
                  <c:v>1935.9369999999999</c:v>
                </c:pt>
                <c:pt idx="9835">
                  <c:v>1939.5309999999999</c:v>
                </c:pt>
                <c:pt idx="9836">
                  <c:v>1940.1559999999999</c:v>
                </c:pt>
                <c:pt idx="9837">
                  <c:v>1940.9369999999999</c:v>
                </c:pt>
                <c:pt idx="9838">
                  <c:v>1940</c:v>
                </c:pt>
                <c:pt idx="9839">
                  <c:v>1941.172</c:v>
                </c:pt>
                <c:pt idx="9840">
                  <c:v>1940.7809999999999</c:v>
                </c:pt>
                <c:pt idx="9841">
                  <c:v>1939.5309999999999</c:v>
                </c:pt>
                <c:pt idx="9842">
                  <c:v>1941.172</c:v>
                </c:pt>
                <c:pt idx="9843">
                  <c:v>1940.7809999999999</c:v>
                </c:pt>
                <c:pt idx="9844">
                  <c:v>1938.9839999999999</c:v>
                </c:pt>
                <c:pt idx="9845">
                  <c:v>1942.1869999999999</c:v>
                </c:pt>
                <c:pt idx="9846">
                  <c:v>1941.4059999999999</c:v>
                </c:pt>
                <c:pt idx="9847">
                  <c:v>1943.3589999999999</c:v>
                </c:pt>
                <c:pt idx="9848">
                  <c:v>1940</c:v>
                </c:pt>
                <c:pt idx="9849">
                  <c:v>1939.5309999999999</c:v>
                </c:pt>
                <c:pt idx="9850">
                  <c:v>1939.1410000000001</c:v>
                </c:pt>
                <c:pt idx="9851">
                  <c:v>1940.3910000000001</c:v>
                </c:pt>
                <c:pt idx="9852">
                  <c:v>1940.9369999999999</c:v>
                </c:pt>
                <c:pt idx="9853">
                  <c:v>1941.4059999999999</c:v>
                </c:pt>
                <c:pt idx="9854">
                  <c:v>1942.578</c:v>
                </c:pt>
                <c:pt idx="9855">
                  <c:v>1942.1869999999999</c:v>
                </c:pt>
                <c:pt idx="9856">
                  <c:v>1945</c:v>
                </c:pt>
                <c:pt idx="9857">
                  <c:v>1945.3910000000001</c:v>
                </c:pt>
                <c:pt idx="9858">
                  <c:v>1947.578</c:v>
                </c:pt>
                <c:pt idx="9859">
                  <c:v>1948.5940000000001</c:v>
                </c:pt>
                <c:pt idx="9860">
                  <c:v>1945.7809999999999</c:v>
                </c:pt>
                <c:pt idx="9861">
                  <c:v>1949.7660000000001</c:v>
                </c:pt>
                <c:pt idx="9862">
                  <c:v>1951.172</c:v>
                </c:pt>
                <c:pt idx="9863">
                  <c:v>1950.7809999999999</c:v>
                </c:pt>
                <c:pt idx="9864">
                  <c:v>1955.3910000000001</c:v>
                </c:pt>
                <c:pt idx="9865">
                  <c:v>1952.578</c:v>
                </c:pt>
                <c:pt idx="9866">
                  <c:v>1957.1869999999999</c:v>
                </c:pt>
                <c:pt idx="9867">
                  <c:v>1955.1559999999999</c:v>
                </c:pt>
                <c:pt idx="9868">
                  <c:v>1957.7339999999999</c:v>
                </c:pt>
                <c:pt idx="9869">
                  <c:v>1956.4059999999999</c:v>
                </c:pt>
                <c:pt idx="9870">
                  <c:v>1958.203</c:v>
                </c:pt>
                <c:pt idx="9871">
                  <c:v>1960.547</c:v>
                </c:pt>
                <c:pt idx="9872">
                  <c:v>1960.9369999999999</c:v>
                </c:pt>
                <c:pt idx="9873">
                  <c:v>1961.172</c:v>
                </c:pt>
                <c:pt idx="9874">
                  <c:v>1963.75</c:v>
                </c:pt>
                <c:pt idx="9875">
                  <c:v>1964.5309999999999</c:v>
                </c:pt>
                <c:pt idx="9876">
                  <c:v>1966.172</c:v>
                </c:pt>
                <c:pt idx="9877">
                  <c:v>1966.4059999999999</c:v>
                </c:pt>
                <c:pt idx="9878">
                  <c:v>1966.797</c:v>
                </c:pt>
                <c:pt idx="9879">
                  <c:v>1969.1410000000001</c:v>
                </c:pt>
                <c:pt idx="9880">
                  <c:v>1968.3589999999999</c:v>
                </c:pt>
                <c:pt idx="9881">
                  <c:v>1969.7660000000001</c:v>
                </c:pt>
                <c:pt idx="9882">
                  <c:v>1971.953</c:v>
                </c:pt>
                <c:pt idx="9883">
                  <c:v>1974.375</c:v>
                </c:pt>
                <c:pt idx="9884">
                  <c:v>1975.3910000000001</c:v>
                </c:pt>
                <c:pt idx="9885">
                  <c:v>1978.5940000000001</c:v>
                </c:pt>
                <c:pt idx="9886">
                  <c:v>1978.203</c:v>
                </c:pt>
                <c:pt idx="9887">
                  <c:v>1980.547</c:v>
                </c:pt>
                <c:pt idx="9888">
                  <c:v>1983.3589999999999</c:v>
                </c:pt>
                <c:pt idx="9889">
                  <c:v>1987.578</c:v>
                </c:pt>
                <c:pt idx="9890">
                  <c:v>1987.3440000000001</c:v>
                </c:pt>
                <c:pt idx="9891">
                  <c:v>1991.797</c:v>
                </c:pt>
                <c:pt idx="9892">
                  <c:v>1986.4059999999999</c:v>
                </c:pt>
                <c:pt idx="9893">
                  <c:v>1988.75</c:v>
                </c:pt>
                <c:pt idx="9894">
                  <c:v>1992.7339999999999</c:v>
                </c:pt>
                <c:pt idx="9895">
                  <c:v>1991.4059999999999</c:v>
                </c:pt>
                <c:pt idx="9896">
                  <c:v>1995</c:v>
                </c:pt>
                <c:pt idx="9897">
                  <c:v>1996.953</c:v>
                </c:pt>
                <c:pt idx="9898">
                  <c:v>1994.1410000000001</c:v>
                </c:pt>
                <c:pt idx="9899">
                  <c:v>1998.9839999999999</c:v>
                </c:pt>
                <c:pt idx="9900">
                  <c:v>1999.5309999999999</c:v>
                </c:pt>
                <c:pt idx="9901">
                  <c:v>2000.9369999999999</c:v>
                </c:pt>
                <c:pt idx="9902">
                  <c:v>2002.1869999999999</c:v>
                </c:pt>
                <c:pt idx="9903">
                  <c:v>2002.578</c:v>
                </c:pt>
                <c:pt idx="9904">
                  <c:v>2003.9839999999999</c:v>
                </c:pt>
                <c:pt idx="9905">
                  <c:v>2009.7660000000001</c:v>
                </c:pt>
                <c:pt idx="9906">
                  <c:v>2010.1559999999999</c:v>
                </c:pt>
                <c:pt idx="9907">
                  <c:v>2009.1410000000001</c:v>
                </c:pt>
                <c:pt idx="9908">
                  <c:v>2011.953</c:v>
                </c:pt>
                <c:pt idx="9909">
                  <c:v>2015.3910000000001</c:v>
                </c:pt>
                <c:pt idx="9910">
                  <c:v>2016.172</c:v>
                </c:pt>
                <c:pt idx="9911">
                  <c:v>2017.578</c:v>
                </c:pt>
                <c:pt idx="9912">
                  <c:v>2017.7339999999999</c:v>
                </c:pt>
                <c:pt idx="9913">
                  <c:v>2018.203</c:v>
                </c:pt>
                <c:pt idx="9914">
                  <c:v>2021.5619999999999</c:v>
                </c:pt>
                <c:pt idx="9915">
                  <c:v>2022.3440000000001</c:v>
                </c:pt>
                <c:pt idx="9916">
                  <c:v>2020.9369999999999</c:v>
                </c:pt>
                <c:pt idx="9917">
                  <c:v>2025</c:v>
                </c:pt>
                <c:pt idx="9918">
                  <c:v>2025.1559999999999</c:v>
                </c:pt>
                <c:pt idx="9919">
                  <c:v>2026.5619999999999</c:v>
                </c:pt>
                <c:pt idx="9920">
                  <c:v>2030.3910000000001</c:v>
                </c:pt>
                <c:pt idx="9921">
                  <c:v>2029.5309999999999</c:v>
                </c:pt>
                <c:pt idx="9922">
                  <c:v>2029.375</c:v>
                </c:pt>
                <c:pt idx="9923">
                  <c:v>2032.578</c:v>
                </c:pt>
                <c:pt idx="9924">
                  <c:v>2036.172</c:v>
                </c:pt>
                <c:pt idx="9925">
                  <c:v>2033.9839999999999</c:v>
                </c:pt>
                <c:pt idx="9926">
                  <c:v>2034.375</c:v>
                </c:pt>
                <c:pt idx="9927">
                  <c:v>2037.578</c:v>
                </c:pt>
                <c:pt idx="9928">
                  <c:v>2038.5940000000001</c:v>
                </c:pt>
                <c:pt idx="9929">
                  <c:v>2039.5309999999999</c:v>
                </c:pt>
                <c:pt idx="9930">
                  <c:v>2041.797</c:v>
                </c:pt>
                <c:pt idx="9931">
                  <c:v>2040.3910000000001</c:v>
                </c:pt>
                <c:pt idx="9932">
                  <c:v>2041.4059999999999</c:v>
                </c:pt>
                <c:pt idx="9933">
                  <c:v>2043.9839999999999</c:v>
                </c:pt>
                <c:pt idx="9934">
                  <c:v>2046.5619999999999</c:v>
                </c:pt>
                <c:pt idx="9935">
                  <c:v>2047.1869999999999</c:v>
                </c:pt>
                <c:pt idx="9936">
                  <c:v>2048.203</c:v>
                </c:pt>
                <c:pt idx="9937">
                  <c:v>2049.1410000000001</c:v>
                </c:pt>
                <c:pt idx="9938">
                  <c:v>2050</c:v>
                </c:pt>
                <c:pt idx="9939">
                  <c:v>2053.9839999999999</c:v>
                </c:pt>
                <c:pt idx="9940">
                  <c:v>2052.7339999999999</c:v>
                </c:pt>
                <c:pt idx="9941">
                  <c:v>2054.7660000000001</c:v>
                </c:pt>
                <c:pt idx="9942">
                  <c:v>2053.75</c:v>
                </c:pt>
                <c:pt idx="9943">
                  <c:v>2055</c:v>
                </c:pt>
                <c:pt idx="9944">
                  <c:v>2056.797</c:v>
                </c:pt>
                <c:pt idx="9945">
                  <c:v>2055.9369999999999</c:v>
                </c:pt>
                <c:pt idx="9946">
                  <c:v>2059.1410000000001</c:v>
                </c:pt>
                <c:pt idx="9947">
                  <c:v>2060.1559999999999</c:v>
                </c:pt>
                <c:pt idx="9948">
                  <c:v>2061.172</c:v>
                </c:pt>
                <c:pt idx="9949">
                  <c:v>2062.578</c:v>
                </c:pt>
                <c:pt idx="9950">
                  <c:v>2061.4059999999999</c:v>
                </c:pt>
                <c:pt idx="9951">
                  <c:v>2063.9839999999999</c:v>
                </c:pt>
                <c:pt idx="9952">
                  <c:v>2064.7660000000001</c:v>
                </c:pt>
                <c:pt idx="9953">
                  <c:v>2067.7339999999999</c:v>
                </c:pt>
                <c:pt idx="9954">
                  <c:v>2070</c:v>
                </c:pt>
                <c:pt idx="9955">
                  <c:v>2071.172</c:v>
                </c:pt>
                <c:pt idx="9956">
                  <c:v>2073.203</c:v>
                </c:pt>
                <c:pt idx="9957">
                  <c:v>2073.203</c:v>
                </c:pt>
                <c:pt idx="9958">
                  <c:v>2074.375</c:v>
                </c:pt>
                <c:pt idx="9959">
                  <c:v>2074.7660000000001</c:v>
                </c:pt>
                <c:pt idx="9960">
                  <c:v>2074.7660000000001</c:v>
                </c:pt>
                <c:pt idx="9961">
                  <c:v>2072.1869999999999</c:v>
                </c:pt>
                <c:pt idx="9962">
                  <c:v>2038.75</c:v>
                </c:pt>
                <c:pt idx="9963">
                  <c:v>2042.1869999999999</c:v>
                </c:pt>
                <c:pt idx="9964">
                  <c:v>2075.9369999999999</c:v>
                </c:pt>
                <c:pt idx="9965">
                  <c:v>2060.1559999999999</c:v>
                </c:pt>
                <c:pt idx="9966">
                  <c:v>2056.5619999999999</c:v>
                </c:pt>
                <c:pt idx="9967">
                  <c:v>2071.172</c:v>
                </c:pt>
                <c:pt idx="9968">
                  <c:v>2077.578</c:v>
                </c:pt>
                <c:pt idx="9969">
                  <c:v>2083.75</c:v>
                </c:pt>
                <c:pt idx="9970">
                  <c:v>2086.5619999999999</c:v>
                </c:pt>
                <c:pt idx="9971">
                  <c:v>2083.3589999999999</c:v>
                </c:pt>
                <c:pt idx="9972">
                  <c:v>2085</c:v>
                </c:pt>
                <c:pt idx="9973">
                  <c:v>2082.578</c:v>
                </c:pt>
                <c:pt idx="9974">
                  <c:v>2082.7339999999999</c:v>
                </c:pt>
                <c:pt idx="9975">
                  <c:v>2087.7339999999999</c:v>
                </c:pt>
                <c:pt idx="9976">
                  <c:v>2087.3440000000001</c:v>
                </c:pt>
                <c:pt idx="9977">
                  <c:v>2078.75</c:v>
                </c:pt>
                <c:pt idx="9978">
                  <c:v>2073.5940000000001</c:v>
                </c:pt>
                <c:pt idx="9979">
                  <c:v>2073.5940000000001</c:v>
                </c:pt>
                <c:pt idx="9980">
                  <c:v>2073.203</c:v>
                </c:pt>
                <c:pt idx="9981">
                  <c:v>2074.5309999999999</c:v>
                </c:pt>
                <c:pt idx="9982">
                  <c:v>2073.203</c:v>
                </c:pt>
                <c:pt idx="9983">
                  <c:v>2076.172</c:v>
                </c:pt>
                <c:pt idx="9984">
                  <c:v>2076.797</c:v>
                </c:pt>
                <c:pt idx="9985">
                  <c:v>2076.4059999999999</c:v>
                </c:pt>
                <c:pt idx="9986">
                  <c:v>2073.75</c:v>
                </c:pt>
                <c:pt idx="9987">
                  <c:v>2075.547</c:v>
                </c:pt>
                <c:pt idx="9988">
                  <c:v>2073.3589999999999</c:v>
                </c:pt>
                <c:pt idx="9989">
                  <c:v>2073.9839999999999</c:v>
                </c:pt>
                <c:pt idx="9990">
                  <c:v>2074.1410000000001</c:v>
                </c:pt>
                <c:pt idx="9991">
                  <c:v>2074.375</c:v>
                </c:pt>
                <c:pt idx="9992">
                  <c:v>2070.9369999999999</c:v>
                </c:pt>
                <c:pt idx="9993">
                  <c:v>2071.4059999999999</c:v>
                </c:pt>
                <c:pt idx="9994">
                  <c:v>2069.7660000000001</c:v>
                </c:pt>
                <c:pt idx="9995">
                  <c:v>2070.1559999999999</c:v>
                </c:pt>
                <c:pt idx="9996">
                  <c:v>2070.7809999999999</c:v>
                </c:pt>
                <c:pt idx="9997">
                  <c:v>2068.75</c:v>
                </c:pt>
                <c:pt idx="9998">
                  <c:v>2068.3589999999999</c:v>
                </c:pt>
                <c:pt idx="9999">
                  <c:v>2067.9690000000001</c:v>
                </c:pt>
                <c:pt idx="10000">
                  <c:v>2068.9839999999999</c:v>
                </c:pt>
                <c:pt idx="10001">
                  <c:v>2066.953</c:v>
                </c:pt>
                <c:pt idx="10002">
                  <c:v>2066.172</c:v>
                </c:pt>
                <c:pt idx="10003">
                  <c:v>2067.7339999999999</c:v>
                </c:pt>
                <c:pt idx="10004">
                  <c:v>2068.3589999999999</c:v>
                </c:pt>
                <c:pt idx="10005">
                  <c:v>2067.3440000000001</c:v>
                </c:pt>
                <c:pt idx="10006">
                  <c:v>2067.1869999999999</c:v>
                </c:pt>
                <c:pt idx="10007">
                  <c:v>2066.172</c:v>
                </c:pt>
                <c:pt idx="10008">
                  <c:v>2064.375</c:v>
                </c:pt>
                <c:pt idx="10009">
                  <c:v>2064.1410000000001</c:v>
                </c:pt>
                <c:pt idx="10010">
                  <c:v>2061.797</c:v>
                </c:pt>
                <c:pt idx="10011">
                  <c:v>2062.9690000000001</c:v>
                </c:pt>
                <c:pt idx="10012">
                  <c:v>2060.3910000000001</c:v>
                </c:pt>
                <c:pt idx="10013">
                  <c:v>2060.1559999999999</c:v>
                </c:pt>
                <c:pt idx="10014">
                  <c:v>2060.547</c:v>
                </c:pt>
                <c:pt idx="10015">
                  <c:v>2058.3589999999999</c:v>
                </c:pt>
                <c:pt idx="10016">
                  <c:v>2055.547</c:v>
                </c:pt>
                <c:pt idx="10017">
                  <c:v>2056.172</c:v>
                </c:pt>
                <c:pt idx="10018">
                  <c:v>2054.5309999999999</c:v>
                </c:pt>
                <c:pt idx="10019">
                  <c:v>2053.5940000000001</c:v>
                </c:pt>
                <c:pt idx="10020">
                  <c:v>2053.75</c:v>
                </c:pt>
                <c:pt idx="10021">
                  <c:v>2050.547</c:v>
                </c:pt>
                <c:pt idx="10022">
                  <c:v>2050.1559999999999</c:v>
                </c:pt>
                <c:pt idx="10023">
                  <c:v>2052.7339999999999</c:v>
                </c:pt>
                <c:pt idx="10024">
                  <c:v>2050</c:v>
                </c:pt>
                <c:pt idx="10025">
                  <c:v>2047.1869999999999</c:v>
                </c:pt>
                <c:pt idx="10026">
                  <c:v>2046.172</c:v>
                </c:pt>
                <c:pt idx="10027">
                  <c:v>2047.1869999999999</c:v>
                </c:pt>
                <c:pt idx="10028">
                  <c:v>2046.953</c:v>
                </c:pt>
                <c:pt idx="10029">
                  <c:v>2045.547</c:v>
                </c:pt>
                <c:pt idx="10030">
                  <c:v>2045</c:v>
                </c:pt>
                <c:pt idx="10031">
                  <c:v>2045.3910000000001</c:v>
                </c:pt>
                <c:pt idx="10032">
                  <c:v>2042.578</c:v>
                </c:pt>
                <c:pt idx="10033">
                  <c:v>2041.953</c:v>
                </c:pt>
                <c:pt idx="10034">
                  <c:v>2042.7339999999999</c:v>
                </c:pt>
                <c:pt idx="10035">
                  <c:v>2039.375</c:v>
                </c:pt>
                <c:pt idx="10036">
                  <c:v>2039.7660000000001</c:v>
                </c:pt>
                <c:pt idx="10037">
                  <c:v>2035</c:v>
                </c:pt>
                <c:pt idx="10038">
                  <c:v>2036.5619999999999</c:v>
                </c:pt>
                <c:pt idx="10039">
                  <c:v>2035.1559999999999</c:v>
                </c:pt>
                <c:pt idx="10040">
                  <c:v>2035.7809999999999</c:v>
                </c:pt>
                <c:pt idx="10041">
                  <c:v>2035.547</c:v>
                </c:pt>
                <c:pt idx="10042">
                  <c:v>2034.1410000000001</c:v>
                </c:pt>
                <c:pt idx="10043">
                  <c:v>2035.1559999999999</c:v>
                </c:pt>
                <c:pt idx="10044">
                  <c:v>2032.1869999999999</c:v>
                </c:pt>
                <c:pt idx="10045">
                  <c:v>2033.75</c:v>
                </c:pt>
                <c:pt idx="10046">
                  <c:v>2030</c:v>
                </c:pt>
                <c:pt idx="10047">
                  <c:v>2030.7809999999999</c:v>
                </c:pt>
                <c:pt idx="10048">
                  <c:v>2031.4059999999999</c:v>
                </c:pt>
                <c:pt idx="10049">
                  <c:v>2027.3440000000001</c:v>
                </c:pt>
                <c:pt idx="10050">
                  <c:v>2028.9839999999999</c:v>
                </c:pt>
                <c:pt idx="10051">
                  <c:v>2026.953</c:v>
                </c:pt>
                <c:pt idx="10052">
                  <c:v>2029.1410000000001</c:v>
                </c:pt>
                <c:pt idx="10053">
                  <c:v>2024.7660000000001</c:v>
                </c:pt>
                <c:pt idx="10054">
                  <c:v>2023.9839999999999</c:v>
                </c:pt>
                <c:pt idx="10055">
                  <c:v>2024.375</c:v>
                </c:pt>
                <c:pt idx="10056">
                  <c:v>2024.7660000000001</c:v>
                </c:pt>
                <c:pt idx="10057">
                  <c:v>2023.5940000000001</c:v>
                </c:pt>
                <c:pt idx="10058">
                  <c:v>2020.7809999999999</c:v>
                </c:pt>
                <c:pt idx="10059">
                  <c:v>2019.375</c:v>
                </c:pt>
                <c:pt idx="10060">
                  <c:v>2020</c:v>
                </c:pt>
                <c:pt idx="10061">
                  <c:v>2016.5619999999999</c:v>
                </c:pt>
                <c:pt idx="10062">
                  <c:v>2017.9690000000001</c:v>
                </c:pt>
                <c:pt idx="10063">
                  <c:v>2016.172</c:v>
                </c:pt>
                <c:pt idx="10064">
                  <c:v>2015.3910000000001</c:v>
                </c:pt>
                <c:pt idx="10065">
                  <c:v>2013.3589999999999</c:v>
                </c:pt>
                <c:pt idx="10066">
                  <c:v>2013.203</c:v>
                </c:pt>
                <c:pt idx="10067">
                  <c:v>2015.7809999999999</c:v>
                </c:pt>
                <c:pt idx="10068">
                  <c:v>2011.797</c:v>
                </c:pt>
                <c:pt idx="10069">
                  <c:v>2013.5940000000001</c:v>
                </c:pt>
                <c:pt idx="10070">
                  <c:v>2012.7339999999999</c:v>
                </c:pt>
                <c:pt idx="10071">
                  <c:v>2006.4059999999999</c:v>
                </c:pt>
                <c:pt idx="10072">
                  <c:v>2010</c:v>
                </c:pt>
                <c:pt idx="10073">
                  <c:v>2007.1869999999999</c:v>
                </c:pt>
                <c:pt idx="10074">
                  <c:v>2006.172</c:v>
                </c:pt>
                <c:pt idx="10075">
                  <c:v>2006.5619999999999</c:v>
                </c:pt>
                <c:pt idx="10076">
                  <c:v>2004.7660000000001</c:v>
                </c:pt>
                <c:pt idx="10077">
                  <c:v>2005.9369999999999</c:v>
                </c:pt>
                <c:pt idx="10078">
                  <c:v>2001.172</c:v>
                </c:pt>
                <c:pt idx="10079">
                  <c:v>2003.5940000000001</c:v>
                </c:pt>
                <c:pt idx="10080">
                  <c:v>2000.7809999999999</c:v>
                </c:pt>
                <c:pt idx="10081">
                  <c:v>1999.7660000000001</c:v>
                </c:pt>
                <c:pt idx="10082">
                  <c:v>1999.1410000000001</c:v>
                </c:pt>
                <c:pt idx="10083">
                  <c:v>1997.3440000000001</c:v>
                </c:pt>
                <c:pt idx="10084">
                  <c:v>1996.4059999999999</c:v>
                </c:pt>
                <c:pt idx="10085">
                  <c:v>1998.75</c:v>
                </c:pt>
                <c:pt idx="10086">
                  <c:v>1996.4059999999999</c:v>
                </c:pt>
                <c:pt idx="10087">
                  <c:v>1994.7660000000001</c:v>
                </c:pt>
                <c:pt idx="10088">
                  <c:v>1993.3589999999999</c:v>
                </c:pt>
                <c:pt idx="10089">
                  <c:v>1995.3910000000001</c:v>
                </c:pt>
                <c:pt idx="10090">
                  <c:v>1992.1869999999999</c:v>
                </c:pt>
                <c:pt idx="10091">
                  <c:v>1991.4059999999999</c:v>
                </c:pt>
                <c:pt idx="10092">
                  <c:v>1991.4059999999999</c:v>
                </c:pt>
                <c:pt idx="10093">
                  <c:v>1991.4059999999999</c:v>
                </c:pt>
                <c:pt idx="10094">
                  <c:v>1986.5619999999999</c:v>
                </c:pt>
                <c:pt idx="10095">
                  <c:v>1990</c:v>
                </c:pt>
                <c:pt idx="10096">
                  <c:v>1988.75</c:v>
                </c:pt>
                <c:pt idx="10097">
                  <c:v>1987.9690000000001</c:v>
                </c:pt>
                <c:pt idx="10098">
                  <c:v>1986.797</c:v>
                </c:pt>
                <c:pt idx="10099">
                  <c:v>1986.953</c:v>
                </c:pt>
                <c:pt idx="10100">
                  <c:v>1984.7660000000001</c:v>
                </c:pt>
                <c:pt idx="10101">
                  <c:v>1983.5940000000001</c:v>
                </c:pt>
                <c:pt idx="10102">
                  <c:v>1982.3440000000001</c:v>
                </c:pt>
                <c:pt idx="10103">
                  <c:v>1983.75</c:v>
                </c:pt>
                <c:pt idx="10104">
                  <c:v>1982.7339999999999</c:v>
                </c:pt>
                <c:pt idx="10105">
                  <c:v>1980.9369999999999</c:v>
                </c:pt>
                <c:pt idx="10106">
                  <c:v>1979.5309999999999</c:v>
                </c:pt>
                <c:pt idx="10107">
                  <c:v>1977.9690000000001</c:v>
                </c:pt>
                <c:pt idx="10108">
                  <c:v>1979.5309999999999</c:v>
                </c:pt>
                <c:pt idx="10109">
                  <c:v>1977.9690000000001</c:v>
                </c:pt>
                <c:pt idx="10110">
                  <c:v>1975.7809999999999</c:v>
                </c:pt>
                <c:pt idx="10111">
                  <c:v>1980</c:v>
                </c:pt>
                <c:pt idx="10112">
                  <c:v>1977.578</c:v>
                </c:pt>
                <c:pt idx="10113">
                  <c:v>1976.5619999999999</c:v>
                </c:pt>
                <c:pt idx="10114">
                  <c:v>1977.578</c:v>
                </c:pt>
                <c:pt idx="10115">
                  <c:v>1975.7809999999999</c:v>
                </c:pt>
                <c:pt idx="10116">
                  <c:v>1976.172</c:v>
                </c:pt>
                <c:pt idx="10117">
                  <c:v>1975.1559999999999</c:v>
                </c:pt>
                <c:pt idx="10118">
                  <c:v>1975.1559999999999</c:v>
                </c:pt>
                <c:pt idx="10119">
                  <c:v>1976.5619999999999</c:v>
                </c:pt>
                <c:pt idx="10120">
                  <c:v>1972.7339999999999</c:v>
                </c:pt>
                <c:pt idx="10121">
                  <c:v>1974.5309999999999</c:v>
                </c:pt>
                <c:pt idx="10122">
                  <c:v>1973.3589999999999</c:v>
                </c:pt>
                <c:pt idx="10123">
                  <c:v>1973.3589999999999</c:v>
                </c:pt>
                <c:pt idx="10124">
                  <c:v>1973.9839999999999</c:v>
                </c:pt>
                <c:pt idx="10125">
                  <c:v>1975.1559999999999</c:v>
                </c:pt>
                <c:pt idx="10126">
                  <c:v>1973.75</c:v>
                </c:pt>
                <c:pt idx="10127">
                  <c:v>1975.1559999999999</c:v>
                </c:pt>
                <c:pt idx="10128">
                  <c:v>1975.3910000000001</c:v>
                </c:pt>
                <c:pt idx="10129">
                  <c:v>1972.1869999999999</c:v>
                </c:pt>
                <c:pt idx="10130">
                  <c:v>1973.3589999999999</c:v>
                </c:pt>
                <c:pt idx="10131">
                  <c:v>1972.9690000000001</c:v>
                </c:pt>
                <c:pt idx="10132">
                  <c:v>1975.9369999999999</c:v>
                </c:pt>
                <c:pt idx="10133">
                  <c:v>1975.7809999999999</c:v>
                </c:pt>
                <c:pt idx="10134">
                  <c:v>1975</c:v>
                </c:pt>
                <c:pt idx="10135">
                  <c:v>1972.578</c:v>
                </c:pt>
                <c:pt idx="10136">
                  <c:v>1972.9690000000001</c:v>
                </c:pt>
                <c:pt idx="10137">
                  <c:v>1975</c:v>
                </c:pt>
                <c:pt idx="10138">
                  <c:v>1976.4059999999999</c:v>
                </c:pt>
                <c:pt idx="10139">
                  <c:v>1976.797</c:v>
                </c:pt>
                <c:pt idx="10140">
                  <c:v>1976.172</c:v>
                </c:pt>
                <c:pt idx="10141">
                  <c:v>1976.172</c:v>
                </c:pt>
                <c:pt idx="10142">
                  <c:v>1979.375</c:v>
                </c:pt>
                <c:pt idx="10143">
                  <c:v>1979.5309999999999</c:v>
                </c:pt>
                <c:pt idx="10144">
                  <c:v>1979.7660000000001</c:v>
                </c:pt>
                <c:pt idx="10145">
                  <c:v>1977.578</c:v>
                </c:pt>
                <c:pt idx="10146">
                  <c:v>1980.3910000000001</c:v>
                </c:pt>
                <c:pt idx="10147">
                  <c:v>1977.578</c:v>
                </c:pt>
                <c:pt idx="10148">
                  <c:v>1980.7809999999999</c:v>
                </c:pt>
                <c:pt idx="10149">
                  <c:v>1980.547</c:v>
                </c:pt>
                <c:pt idx="10150">
                  <c:v>1980.7809999999999</c:v>
                </c:pt>
                <c:pt idx="10151">
                  <c:v>1981.4059999999999</c:v>
                </c:pt>
                <c:pt idx="10152">
                  <c:v>1984.375</c:v>
                </c:pt>
                <c:pt idx="10153">
                  <c:v>1982.7339999999999</c:v>
                </c:pt>
                <c:pt idx="10154">
                  <c:v>1984.5309999999999</c:v>
                </c:pt>
                <c:pt idx="10155">
                  <c:v>1984.5309999999999</c:v>
                </c:pt>
                <c:pt idx="10156">
                  <c:v>1984.5309999999999</c:v>
                </c:pt>
                <c:pt idx="10157">
                  <c:v>1987.1869999999999</c:v>
                </c:pt>
                <c:pt idx="10158">
                  <c:v>1987.9690000000001</c:v>
                </c:pt>
                <c:pt idx="10159">
                  <c:v>1990.1559999999999</c:v>
                </c:pt>
                <c:pt idx="10160">
                  <c:v>1989.375</c:v>
                </c:pt>
                <c:pt idx="10161">
                  <c:v>1992.578</c:v>
                </c:pt>
                <c:pt idx="10162">
                  <c:v>1994.1410000000001</c:v>
                </c:pt>
                <c:pt idx="10163">
                  <c:v>1994.7660000000001</c:v>
                </c:pt>
                <c:pt idx="10164">
                  <c:v>1997.9690000000001</c:v>
                </c:pt>
                <c:pt idx="10165">
                  <c:v>1997.1869999999999</c:v>
                </c:pt>
                <c:pt idx="10166">
                  <c:v>1999.375</c:v>
                </c:pt>
                <c:pt idx="10167">
                  <c:v>2000</c:v>
                </c:pt>
                <c:pt idx="10168">
                  <c:v>2001.172</c:v>
                </c:pt>
                <c:pt idx="10169">
                  <c:v>2001.4059999999999</c:v>
                </c:pt>
                <c:pt idx="10170">
                  <c:v>2002.1869999999999</c:v>
                </c:pt>
                <c:pt idx="10171">
                  <c:v>2004.375</c:v>
                </c:pt>
                <c:pt idx="10172">
                  <c:v>2007.3440000000001</c:v>
                </c:pt>
                <c:pt idx="10173">
                  <c:v>2007.9690000000001</c:v>
                </c:pt>
                <c:pt idx="10174">
                  <c:v>2007.578</c:v>
                </c:pt>
                <c:pt idx="10175">
                  <c:v>2011.5619999999999</c:v>
                </c:pt>
                <c:pt idx="10176">
                  <c:v>2014.1410000000001</c:v>
                </c:pt>
                <c:pt idx="10177">
                  <c:v>2013.9839999999999</c:v>
                </c:pt>
                <c:pt idx="10178">
                  <c:v>2015</c:v>
                </c:pt>
                <c:pt idx="10179">
                  <c:v>2018.203</c:v>
                </c:pt>
                <c:pt idx="10180">
                  <c:v>2018.75</c:v>
                </c:pt>
                <c:pt idx="10181">
                  <c:v>2019.1410000000001</c:v>
                </c:pt>
                <c:pt idx="10182">
                  <c:v>2022.578</c:v>
                </c:pt>
                <c:pt idx="10183">
                  <c:v>2022.578</c:v>
                </c:pt>
                <c:pt idx="10184">
                  <c:v>2025.7809999999999</c:v>
                </c:pt>
                <c:pt idx="10185">
                  <c:v>2029.1410000000001</c:v>
                </c:pt>
                <c:pt idx="10186">
                  <c:v>2025.9369999999999</c:v>
                </c:pt>
                <c:pt idx="10187">
                  <c:v>2031.953</c:v>
                </c:pt>
                <c:pt idx="10188">
                  <c:v>2031.953</c:v>
                </c:pt>
                <c:pt idx="10189">
                  <c:v>2036.172</c:v>
                </c:pt>
                <c:pt idx="10190">
                  <c:v>2036.953</c:v>
                </c:pt>
                <c:pt idx="10191">
                  <c:v>2034.1410000000001</c:v>
                </c:pt>
                <c:pt idx="10192">
                  <c:v>2038.5940000000001</c:v>
                </c:pt>
                <c:pt idx="10193">
                  <c:v>2039.7660000000001</c:v>
                </c:pt>
                <c:pt idx="10194">
                  <c:v>2042.578</c:v>
                </c:pt>
                <c:pt idx="10195">
                  <c:v>2040.7809999999999</c:v>
                </c:pt>
                <c:pt idx="10196">
                  <c:v>2046.172</c:v>
                </c:pt>
                <c:pt idx="10197">
                  <c:v>2047.3440000000001</c:v>
                </c:pt>
                <c:pt idx="10198">
                  <c:v>2049.1410000000001</c:v>
                </c:pt>
                <c:pt idx="10199">
                  <c:v>2049.375</c:v>
                </c:pt>
                <c:pt idx="10200">
                  <c:v>2052.1869999999999</c:v>
                </c:pt>
                <c:pt idx="10201">
                  <c:v>2054.5309999999999</c:v>
                </c:pt>
                <c:pt idx="10202">
                  <c:v>2055.1559999999999</c:v>
                </c:pt>
                <c:pt idx="10203">
                  <c:v>2056.797</c:v>
                </c:pt>
                <c:pt idx="10204">
                  <c:v>2058.203</c:v>
                </c:pt>
                <c:pt idx="10205">
                  <c:v>2060.1559999999999</c:v>
                </c:pt>
                <c:pt idx="10206">
                  <c:v>2061.953</c:v>
                </c:pt>
                <c:pt idx="10207">
                  <c:v>2065.547</c:v>
                </c:pt>
                <c:pt idx="10208">
                  <c:v>2063.9839999999999</c:v>
                </c:pt>
                <c:pt idx="10209">
                  <c:v>2065.7809999999999</c:v>
                </c:pt>
                <c:pt idx="10210">
                  <c:v>2067.9690000000001</c:v>
                </c:pt>
                <c:pt idx="10211">
                  <c:v>2069.5309999999999</c:v>
                </c:pt>
                <c:pt idx="10212">
                  <c:v>2070.547</c:v>
                </c:pt>
                <c:pt idx="10213">
                  <c:v>2070.9369999999999</c:v>
                </c:pt>
                <c:pt idx="10214">
                  <c:v>2075.547</c:v>
                </c:pt>
                <c:pt idx="10215">
                  <c:v>2078.3589999999999</c:v>
                </c:pt>
                <c:pt idx="10216">
                  <c:v>2076.797</c:v>
                </c:pt>
                <c:pt idx="10217">
                  <c:v>2075.1559999999999</c:v>
                </c:pt>
                <c:pt idx="10218">
                  <c:v>2078.203</c:v>
                </c:pt>
                <c:pt idx="10219">
                  <c:v>2081.5619999999999</c:v>
                </c:pt>
                <c:pt idx="10220">
                  <c:v>2078.203</c:v>
                </c:pt>
                <c:pt idx="10221">
                  <c:v>2081.4059999999999</c:v>
                </c:pt>
                <c:pt idx="10222">
                  <c:v>2082.578</c:v>
                </c:pt>
                <c:pt idx="10223">
                  <c:v>2084.1410000000001</c:v>
                </c:pt>
                <c:pt idx="10224">
                  <c:v>2086.4059999999999</c:v>
                </c:pt>
                <c:pt idx="10225">
                  <c:v>2087.9690000000001</c:v>
                </c:pt>
                <c:pt idx="10226">
                  <c:v>2087.578</c:v>
                </c:pt>
                <c:pt idx="10227">
                  <c:v>2090.7809999999999</c:v>
                </c:pt>
                <c:pt idx="10228">
                  <c:v>2090.9369999999999</c:v>
                </c:pt>
                <c:pt idx="10229">
                  <c:v>2094.1410000000001</c:v>
                </c:pt>
                <c:pt idx="10230">
                  <c:v>2094.375</c:v>
                </c:pt>
                <c:pt idx="10231">
                  <c:v>2095.7809999999999</c:v>
                </c:pt>
                <c:pt idx="10232">
                  <c:v>2097.1869999999999</c:v>
                </c:pt>
                <c:pt idx="10233">
                  <c:v>2097.578</c:v>
                </c:pt>
                <c:pt idx="10234">
                  <c:v>2100.7809999999999</c:v>
                </c:pt>
                <c:pt idx="10235">
                  <c:v>2100.7809999999999</c:v>
                </c:pt>
                <c:pt idx="10236">
                  <c:v>2102.578</c:v>
                </c:pt>
                <c:pt idx="10237">
                  <c:v>2101.5619999999999</c:v>
                </c:pt>
                <c:pt idx="10238">
                  <c:v>2104.7660000000001</c:v>
                </c:pt>
                <c:pt idx="10239">
                  <c:v>2105.3910000000001</c:v>
                </c:pt>
                <c:pt idx="10240">
                  <c:v>2105.3910000000001</c:v>
                </c:pt>
                <c:pt idx="10241">
                  <c:v>2106.5619999999999</c:v>
                </c:pt>
                <c:pt idx="10242">
                  <c:v>2102.1869999999999</c:v>
                </c:pt>
                <c:pt idx="10243">
                  <c:v>2107.1869999999999</c:v>
                </c:pt>
                <c:pt idx="10244">
                  <c:v>2106.797</c:v>
                </c:pt>
                <c:pt idx="10245">
                  <c:v>2110</c:v>
                </c:pt>
                <c:pt idx="10246">
                  <c:v>2108.9839999999999</c:v>
                </c:pt>
                <c:pt idx="10247">
                  <c:v>2108.203</c:v>
                </c:pt>
                <c:pt idx="10248">
                  <c:v>2110.547</c:v>
                </c:pt>
                <c:pt idx="10249">
                  <c:v>2111.5619999999999</c:v>
                </c:pt>
                <c:pt idx="10250">
                  <c:v>2114.1410000000001</c:v>
                </c:pt>
                <c:pt idx="10251">
                  <c:v>2117.578</c:v>
                </c:pt>
                <c:pt idx="10252">
                  <c:v>2116.4059999999999</c:v>
                </c:pt>
                <c:pt idx="10253">
                  <c:v>2117.9690000000001</c:v>
                </c:pt>
                <c:pt idx="10254">
                  <c:v>2123.9839999999999</c:v>
                </c:pt>
                <c:pt idx="10255">
                  <c:v>2118.9839999999999</c:v>
                </c:pt>
                <c:pt idx="10256">
                  <c:v>2120.9369999999999</c:v>
                </c:pt>
                <c:pt idx="10257">
                  <c:v>2119.1410000000001</c:v>
                </c:pt>
                <c:pt idx="10258">
                  <c:v>2122.578</c:v>
                </c:pt>
                <c:pt idx="10259">
                  <c:v>2123.3589999999999</c:v>
                </c:pt>
                <c:pt idx="10260">
                  <c:v>2125.3910000000001</c:v>
                </c:pt>
                <c:pt idx="10261">
                  <c:v>2124.375</c:v>
                </c:pt>
                <c:pt idx="10262">
                  <c:v>2126.4059999999999</c:v>
                </c:pt>
                <c:pt idx="10263">
                  <c:v>2125.1559999999999</c:v>
                </c:pt>
                <c:pt idx="10264">
                  <c:v>2126.4059999999999</c:v>
                </c:pt>
                <c:pt idx="10265">
                  <c:v>2127.7339999999999</c:v>
                </c:pt>
                <c:pt idx="10266">
                  <c:v>2128.5940000000001</c:v>
                </c:pt>
                <c:pt idx="10267">
                  <c:v>2129.5309999999999</c:v>
                </c:pt>
                <c:pt idx="10268">
                  <c:v>2130.9369999999999</c:v>
                </c:pt>
                <c:pt idx="10269">
                  <c:v>2132.9690000000001</c:v>
                </c:pt>
                <c:pt idx="10270">
                  <c:v>2132.578</c:v>
                </c:pt>
                <c:pt idx="10271">
                  <c:v>2133.75</c:v>
                </c:pt>
                <c:pt idx="10272">
                  <c:v>2133.75</c:v>
                </c:pt>
                <c:pt idx="10273">
                  <c:v>2131.4059999999999</c:v>
                </c:pt>
                <c:pt idx="10274">
                  <c:v>2106.4059999999999</c:v>
                </c:pt>
                <c:pt idx="10275">
                  <c:v>2103.3589999999999</c:v>
                </c:pt>
                <c:pt idx="10276">
                  <c:v>2130.9369999999999</c:v>
                </c:pt>
                <c:pt idx="10277">
                  <c:v>2117.3440000000001</c:v>
                </c:pt>
                <c:pt idx="10278">
                  <c:v>2112.1869999999999</c:v>
                </c:pt>
                <c:pt idx="10279">
                  <c:v>2131.4059999999999</c:v>
                </c:pt>
                <c:pt idx="10280">
                  <c:v>2131.172</c:v>
                </c:pt>
                <c:pt idx="10281">
                  <c:v>2138.75</c:v>
                </c:pt>
                <c:pt idx="10282">
                  <c:v>2143.3589999999999</c:v>
                </c:pt>
                <c:pt idx="10283">
                  <c:v>2133.75</c:v>
                </c:pt>
                <c:pt idx="10284">
                  <c:v>2138.3589999999999</c:v>
                </c:pt>
                <c:pt idx="10285">
                  <c:v>2140.7809999999999</c:v>
                </c:pt>
                <c:pt idx="10286">
                  <c:v>2139.375</c:v>
                </c:pt>
                <c:pt idx="10287">
                  <c:v>2145</c:v>
                </c:pt>
                <c:pt idx="10288">
                  <c:v>2133.203</c:v>
                </c:pt>
                <c:pt idx="10289">
                  <c:v>2125.3910000000001</c:v>
                </c:pt>
                <c:pt idx="10290">
                  <c:v>2130.3910000000001</c:v>
                </c:pt>
                <c:pt idx="10291">
                  <c:v>2126.5619999999999</c:v>
                </c:pt>
                <c:pt idx="10292">
                  <c:v>2123.3589999999999</c:v>
                </c:pt>
                <c:pt idx="10293">
                  <c:v>2126.4059999999999</c:v>
                </c:pt>
                <c:pt idx="10294">
                  <c:v>2124.5309999999999</c:v>
                </c:pt>
                <c:pt idx="10295">
                  <c:v>2127.7339999999999</c:v>
                </c:pt>
                <c:pt idx="10296">
                  <c:v>2126.797</c:v>
                </c:pt>
                <c:pt idx="10297">
                  <c:v>2123.9839999999999</c:v>
                </c:pt>
                <c:pt idx="10298">
                  <c:v>2128.5940000000001</c:v>
                </c:pt>
                <c:pt idx="10299">
                  <c:v>2127.3440000000001</c:v>
                </c:pt>
                <c:pt idx="10300">
                  <c:v>2126.953</c:v>
                </c:pt>
                <c:pt idx="10301">
                  <c:v>2124.375</c:v>
                </c:pt>
                <c:pt idx="10302">
                  <c:v>2125.547</c:v>
                </c:pt>
                <c:pt idx="10303">
                  <c:v>2124.1410000000001</c:v>
                </c:pt>
                <c:pt idx="10304">
                  <c:v>2126.172</c:v>
                </c:pt>
                <c:pt idx="10305">
                  <c:v>2121.4059999999999</c:v>
                </c:pt>
                <c:pt idx="10306">
                  <c:v>2123.5940000000001</c:v>
                </c:pt>
                <c:pt idx="10307">
                  <c:v>2119.7660000000001</c:v>
                </c:pt>
                <c:pt idx="10308">
                  <c:v>2121.797</c:v>
                </c:pt>
                <c:pt idx="10309">
                  <c:v>2121.5619999999999</c:v>
                </c:pt>
                <c:pt idx="10310">
                  <c:v>2119.5309999999999</c:v>
                </c:pt>
                <c:pt idx="10311">
                  <c:v>2116.797</c:v>
                </c:pt>
                <c:pt idx="10312">
                  <c:v>2117.9690000000001</c:v>
                </c:pt>
                <c:pt idx="10313">
                  <c:v>2115</c:v>
                </c:pt>
                <c:pt idx="10314">
                  <c:v>2115.3910000000001</c:v>
                </c:pt>
                <c:pt idx="10315">
                  <c:v>2112.1869999999999</c:v>
                </c:pt>
                <c:pt idx="10316">
                  <c:v>2110.7809999999999</c:v>
                </c:pt>
                <c:pt idx="10317">
                  <c:v>2110.547</c:v>
                </c:pt>
                <c:pt idx="10318">
                  <c:v>2109.375</c:v>
                </c:pt>
                <c:pt idx="10319">
                  <c:v>2109.5309999999999</c:v>
                </c:pt>
                <c:pt idx="10320">
                  <c:v>2110.1559999999999</c:v>
                </c:pt>
                <c:pt idx="10321">
                  <c:v>2106.5619999999999</c:v>
                </c:pt>
                <c:pt idx="10322">
                  <c:v>2105.7809999999999</c:v>
                </c:pt>
                <c:pt idx="10323">
                  <c:v>2107.1869999999999</c:v>
                </c:pt>
                <c:pt idx="10324">
                  <c:v>2104.7660000000001</c:v>
                </c:pt>
                <c:pt idx="10325">
                  <c:v>2102.1869999999999</c:v>
                </c:pt>
                <c:pt idx="10326">
                  <c:v>2102.3440000000001</c:v>
                </c:pt>
                <c:pt idx="10327">
                  <c:v>2100.1559999999999</c:v>
                </c:pt>
                <c:pt idx="10328">
                  <c:v>2099.5309999999999</c:v>
                </c:pt>
                <c:pt idx="10329">
                  <c:v>2097.9690000000001</c:v>
                </c:pt>
                <c:pt idx="10330">
                  <c:v>2095.7809999999999</c:v>
                </c:pt>
                <c:pt idx="10331">
                  <c:v>2094.375</c:v>
                </c:pt>
                <c:pt idx="10332">
                  <c:v>2093.203</c:v>
                </c:pt>
                <c:pt idx="10333">
                  <c:v>2092.1869999999999</c:v>
                </c:pt>
                <c:pt idx="10334">
                  <c:v>2089.7660000000001</c:v>
                </c:pt>
                <c:pt idx="10335">
                  <c:v>2090.3910000000001</c:v>
                </c:pt>
                <c:pt idx="10336">
                  <c:v>2088.3589999999999</c:v>
                </c:pt>
                <c:pt idx="10337">
                  <c:v>2087.7339999999999</c:v>
                </c:pt>
                <c:pt idx="10338">
                  <c:v>2085.1559999999999</c:v>
                </c:pt>
                <c:pt idx="10339">
                  <c:v>2083.9839999999999</c:v>
                </c:pt>
                <c:pt idx="10340">
                  <c:v>2083.203</c:v>
                </c:pt>
                <c:pt idx="10341">
                  <c:v>2081.5619999999999</c:v>
                </c:pt>
                <c:pt idx="10342">
                  <c:v>2078.9839999999999</c:v>
                </c:pt>
                <c:pt idx="10343">
                  <c:v>2081.172</c:v>
                </c:pt>
                <c:pt idx="10344">
                  <c:v>2079.375</c:v>
                </c:pt>
                <c:pt idx="10345">
                  <c:v>2078.9839999999999</c:v>
                </c:pt>
                <c:pt idx="10346">
                  <c:v>2077.1869999999999</c:v>
                </c:pt>
                <c:pt idx="10347">
                  <c:v>2076.797</c:v>
                </c:pt>
                <c:pt idx="10348">
                  <c:v>2075.547</c:v>
                </c:pt>
                <c:pt idx="10349">
                  <c:v>2072.7339999999999</c:v>
                </c:pt>
                <c:pt idx="10350">
                  <c:v>2071.797</c:v>
                </c:pt>
                <c:pt idx="10351">
                  <c:v>2067.7339999999999</c:v>
                </c:pt>
                <c:pt idx="10352">
                  <c:v>2066.953</c:v>
                </c:pt>
                <c:pt idx="10353">
                  <c:v>2066.797</c:v>
                </c:pt>
                <c:pt idx="10354">
                  <c:v>2066.797</c:v>
                </c:pt>
                <c:pt idx="10355">
                  <c:v>2064.7660000000001</c:v>
                </c:pt>
                <c:pt idx="10356">
                  <c:v>2062.7339999999999</c:v>
                </c:pt>
                <c:pt idx="10357">
                  <c:v>2062.1869999999999</c:v>
                </c:pt>
                <c:pt idx="10358">
                  <c:v>2059.1410000000001</c:v>
                </c:pt>
                <c:pt idx="10359">
                  <c:v>2057.7339999999999</c:v>
                </c:pt>
                <c:pt idx="10360">
                  <c:v>2055.547</c:v>
                </c:pt>
                <c:pt idx="10361">
                  <c:v>2054.1410000000001</c:v>
                </c:pt>
                <c:pt idx="10362">
                  <c:v>2055.1559999999999</c:v>
                </c:pt>
                <c:pt idx="10363">
                  <c:v>2051.953</c:v>
                </c:pt>
                <c:pt idx="10364">
                  <c:v>2051.5619999999999</c:v>
                </c:pt>
                <c:pt idx="10365">
                  <c:v>2050</c:v>
                </c:pt>
                <c:pt idx="10366">
                  <c:v>2049.1410000000001</c:v>
                </c:pt>
                <c:pt idx="10367">
                  <c:v>2046.797</c:v>
                </c:pt>
                <c:pt idx="10368">
                  <c:v>2046.172</c:v>
                </c:pt>
                <c:pt idx="10369">
                  <c:v>2046.172</c:v>
                </c:pt>
                <c:pt idx="10370">
                  <c:v>2044.7660000000001</c:v>
                </c:pt>
                <c:pt idx="10371">
                  <c:v>2043.9839999999999</c:v>
                </c:pt>
                <c:pt idx="10372">
                  <c:v>2039.5309999999999</c:v>
                </c:pt>
                <c:pt idx="10373">
                  <c:v>2040.9369999999999</c:v>
                </c:pt>
                <c:pt idx="10374">
                  <c:v>2042.9690000000001</c:v>
                </c:pt>
                <c:pt idx="10375">
                  <c:v>2040</c:v>
                </c:pt>
                <c:pt idx="10376">
                  <c:v>2035</c:v>
                </c:pt>
                <c:pt idx="10377">
                  <c:v>2036.953</c:v>
                </c:pt>
                <c:pt idx="10378">
                  <c:v>2036.172</c:v>
                </c:pt>
                <c:pt idx="10379">
                  <c:v>2035.1559999999999</c:v>
                </c:pt>
                <c:pt idx="10380">
                  <c:v>2028.5940000000001</c:v>
                </c:pt>
                <c:pt idx="10381">
                  <c:v>2031.953</c:v>
                </c:pt>
                <c:pt idx="10382">
                  <c:v>2028.3589999999999</c:v>
                </c:pt>
                <c:pt idx="10383">
                  <c:v>2027.7339999999999</c:v>
                </c:pt>
                <c:pt idx="10384">
                  <c:v>2025.1559999999999</c:v>
                </c:pt>
                <c:pt idx="10385">
                  <c:v>2025</c:v>
                </c:pt>
                <c:pt idx="10386">
                  <c:v>2023.9839999999999</c:v>
                </c:pt>
                <c:pt idx="10387">
                  <c:v>2023.9839999999999</c:v>
                </c:pt>
                <c:pt idx="10388">
                  <c:v>2021.172</c:v>
                </c:pt>
                <c:pt idx="10389">
                  <c:v>2021.172</c:v>
                </c:pt>
                <c:pt idx="10390">
                  <c:v>2020.3910000000001</c:v>
                </c:pt>
                <c:pt idx="10391">
                  <c:v>2017.7339999999999</c:v>
                </c:pt>
                <c:pt idx="10392">
                  <c:v>2015.9369999999999</c:v>
                </c:pt>
                <c:pt idx="10393">
                  <c:v>2015.9369999999999</c:v>
                </c:pt>
                <c:pt idx="10394">
                  <c:v>2013.5940000000001</c:v>
                </c:pt>
                <c:pt idx="10395">
                  <c:v>2013.5940000000001</c:v>
                </c:pt>
                <c:pt idx="10396">
                  <c:v>2012.578</c:v>
                </c:pt>
                <c:pt idx="10397">
                  <c:v>2010.9369999999999</c:v>
                </c:pt>
                <c:pt idx="10398">
                  <c:v>2006.953</c:v>
                </c:pt>
                <c:pt idx="10399">
                  <c:v>2003.9839999999999</c:v>
                </c:pt>
                <c:pt idx="10400">
                  <c:v>2002.7339999999999</c:v>
                </c:pt>
                <c:pt idx="10401">
                  <c:v>2003.75</c:v>
                </c:pt>
                <c:pt idx="10402">
                  <c:v>2002.578</c:v>
                </c:pt>
                <c:pt idx="10403">
                  <c:v>1999.375</c:v>
                </c:pt>
                <c:pt idx="10404">
                  <c:v>1997.7339999999999</c:v>
                </c:pt>
                <c:pt idx="10405">
                  <c:v>1996.5619999999999</c:v>
                </c:pt>
                <c:pt idx="10406">
                  <c:v>1995</c:v>
                </c:pt>
                <c:pt idx="10407">
                  <c:v>1994.1410000000001</c:v>
                </c:pt>
                <c:pt idx="10408">
                  <c:v>1992.578</c:v>
                </c:pt>
                <c:pt idx="10409">
                  <c:v>1988.75</c:v>
                </c:pt>
                <c:pt idx="10410">
                  <c:v>1988.5940000000001</c:v>
                </c:pt>
                <c:pt idx="10411">
                  <c:v>1986.953</c:v>
                </c:pt>
                <c:pt idx="10412">
                  <c:v>1987.578</c:v>
                </c:pt>
                <c:pt idx="10413">
                  <c:v>1984.375</c:v>
                </c:pt>
                <c:pt idx="10414">
                  <c:v>1981.953</c:v>
                </c:pt>
                <c:pt idx="10415">
                  <c:v>1981.953</c:v>
                </c:pt>
                <c:pt idx="10416">
                  <c:v>1982.1869999999999</c:v>
                </c:pt>
                <c:pt idx="10417">
                  <c:v>1977.7339999999999</c:v>
                </c:pt>
                <c:pt idx="10418">
                  <c:v>1976.5619999999999</c:v>
                </c:pt>
                <c:pt idx="10419">
                  <c:v>1978.3589999999999</c:v>
                </c:pt>
                <c:pt idx="10420">
                  <c:v>1975</c:v>
                </c:pt>
                <c:pt idx="10421">
                  <c:v>1973.3589999999999</c:v>
                </c:pt>
                <c:pt idx="10422">
                  <c:v>1971.5619999999999</c:v>
                </c:pt>
                <c:pt idx="10423">
                  <c:v>1971.953</c:v>
                </c:pt>
                <c:pt idx="10424">
                  <c:v>1969.7660000000001</c:v>
                </c:pt>
                <c:pt idx="10425">
                  <c:v>1969.7660000000001</c:v>
                </c:pt>
                <c:pt idx="10426">
                  <c:v>1965.547</c:v>
                </c:pt>
                <c:pt idx="10427">
                  <c:v>1966.5619999999999</c:v>
                </c:pt>
                <c:pt idx="10428">
                  <c:v>1964.1410000000001</c:v>
                </c:pt>
                <c:pt idx="10429">
                  <c:v>1962.7339999999999</c:v>
                </c:pt>
                <c:pt idx="10430">
                  <c:v>1961.797</c:v>
                </c:pt>
                <c:pt idx="10431">
                  <c:v>1961.4059999999999</c:v>
                </c:pt>
                <c:pt idx="10432">
                  <c:v>1958.75</c:v>
                </c:pt>
                <c:pt idx="10433">
                  <c:v>1959.375</c:v>
                </c:pt>
                <c:pt idx="10434">
                  <c:v>1955.3910000000001</c:v>
                </c:pt>
                <c:pt idx="10435">
                  <c:v>1958.203</c:v>
                </c:pt>
                <c:pt idx="10436">
                  <c:v>1953.3589999999999</c:v>
                </c:pt>
                <c:pt idx="10437">
                  <c:v>1953.9839999999999</c:v>
                </c:pt>
                <c:pt idx="10438">
                  <c:v>1952.578</c:v>
                </c:pt>
                <c:pt idx="10439">
                  <c:v>1951.4059999999999</c:v>
                </c:pt>
                <c:pt idx="10440">
                  <c:v>1953.3589999999999</c:v>
                </c:pt>
                <c:pt idx="10441">
                  <c:v>1950</c:v>
                </c:pt>
                <c:pt idx="10442">
                  <c:v>1948.9839999999999</c:v>
                </c:pt>
                <c:pt idx="10443">
                  <c:v>1948.75</c:v>
                </c:pt>
                <c:pt idx="10444">
                  <c:v>1947.7339999999999</c:v>
                </c:pt>
                <c:pt idx="10445">
                  <c:v>1948.203</c:v>
                </c:pt>
                <c:pt idx="10446">
                  <c:v>1947.1869999999999</c:v>
                </c:pt>
                <c:pt idx="10447">
                  <c:v>1948.5940000000001</c:v>
                </c:pt>
                <c:pt idx="10448">
                  <c:v>1943.75</c:v>
                </c:pt>
                <c:pt idx="10449">
                  <c:v>1944.5309999999999</c:v>
                </c:pt>
                <c:pt idx="10450">
                  <c:v>1941.172</c:v>
                </c:pt>
                <c:pt idx="10451">
                  <c:v>1943.203</c:v>
                </c:pt>
                <c:pt idx="10452">
                  <c:v>1938.75</c:v>
                </c:pt>
                <c:pt idx="10453">
                  <c:v>1938.3589999999999</c:v>
                </c:pt>
                <c:pt idx="10454">
                  <c:v>1940</c:v>
                </c:pt>
                <c:pt idx="10455">
                  <c:v>1938.203</c:v>
                </c:pt>
                <c:pt idx="10456">
                  <c:v>1938.75</c:v>
                </c:pt>
                <c:pt idx="10457">
                  <c:v>1937.9690000000001</c:v>
                </c:pt>
                <c:pt idx="10458">
                  <c:v>1940.547</c:v>
                </c:pt>
                <c:pt idx="10459">
                  <c:v>1942.578</c:v>
                </c:pt>
                <c:pt idx="10460">
                  <c:v>1938.203</c:v>
                </c:pt>
                <c:pt idx="10461">
                  <c:v>1942.578</c:v>
                </c:pt>
                <c:pt idx="10462">
                  <c:v>1941.797</c:v>
                </c:pt>
                <c:pt idx="10463">
                  <c:v>1942.9690000000001</c:v>
                </c:pt>
                <c:pt idx="10464">
                  <c:v>1941.953</c:v>
                </c:pt>
                <c:pt idx="10465">
                  <c:v>1943.75</c:v>
                </c:pt>
                <c:pt idx="10466">
                  <c:v>1942.3440000000001</c:v>
                </c:pt>
                <c:pt idx="10467">
                  <c:v>1941.953</c:v>
                </c:pt>
                <c:pt idx="10468">
                  <c:v>1943.75</c:v>
                </c:pt>
                <c:pt idx="10469">
                  <c:v>1941.797</c:v>
                </c:pt>
                <c:pt idx="10470">
                  <c:v>1942.1869999999999</c:v>
                </c:pt>
                <c:pt idx="10471">
                  <c:v>1942.3440000000001</c:v>
                </c:pt>
                <c:pt idx="10472">
                  <c:v>1939.7660000000001</c:v>
                </c:pt>
                <c:pt idx="10473">
                  <c:v>1939.375</c:v>
                </c:pt>
                <c:pt idx="10474">
                  <c:v>1941.953</c:v>
                </c:pt>
                <c:pt idx="10475">
                  <c:v>1941.797</c:v>
                </c:pt>
                <c:pt idx="10476">
                  <c:v>1940.7809999999999</c:v>
                </c:pt>
                <c:pt idx="10477">
                  <c:v>1943.3589999999999</c:v>
                </c:pt>
                <c:pt idx="10478">
                  <c:v>1943.9839999999999</c:v>
                </c:pt>
                <c:pt idx="10479">
                  <c:v>1942.9690000000001</c:v>
                </c:pt>
                <c:pt idx="10480">
                  <c:v>1942.578</c:v>
                </c:pt>
                <c:pt idx="10481">
                  <c:v>1945.3910000000001</c:v>
                </c:pt>
                <c:pt idx="10482">
                  <c:v>1946.5619999999999</c:v>
                </c:pt>
                <c:pt idx="10483">
                  <c:v>1947.9690000000001</c:v>
                </c:pt>
                <c:pt idx="10484">
                  <c:v>1951.797</c:v>
                </c:pt>
                <c:pt idx="10485">
                  <c:v>1950.3910000000001</c:v>
                </c:pt>
                <c:pt idx="10486">
                  <c:v>1951.4059999999999</c:v>
                </c:pt>
                <c:pt idx="10487">
                  <c:v>1955.9369999999999</c:v>
                </c:pt>
                <c:pt idx="10488">
                  <c:v>1955.3910000000001</c:v>
                </c:pt>
                <c:pt idx="10489">
                  <c:v>1956.5619999999999</c:v>
                </c:pt>
                <c:pt idx="10490">
                  <c:v>1959.1410000000001</c:v>
                </c:pt>
                <c:pt idx="10491">
                  <c:v>1960.3910000000001</c:v>
                </c:pt>
                <c:pt idx="10492">
                  <c:v>1959.1410000000001</c:v>
                </c:pt>
                <c:pt idx="10493">
                  <c:v>1961.172</c:v>
                </c:pt>
                <c:pt idx="10494">
                  <c:v>1958.5940000000001</c:v>
                </c:pt>
                <c:pt idx="10495">
                  <c:v>1959.1410000000001</c:v>
                </c:pt>
                <c:pt idx="10496">
                  <c:v>1964.1410000000001</c:v>
                </c:pt>
                <c:pt idx="10497">
                  <c:v>1961.4059999999999</c:v>
                </c:pt>
                <c:pt idx="10498">
                  <c:v>1965.9369999999999</c:v>
                </c:pt>
                <c:pt idx="10499">
                  <c:v>1963.3589999999999</c:v>
                </c:pt>
                <c:pt idx="10500">
                  <c:v>1963.75</c:v>
                </c:pt>
                <c:pt idx="10501">
                  <c:v>1968.5940000000001</c:v>
                </c:pt>
                <c:pt idx="10502">
                  <c:v>1969.1410000000001</c:v>
                </c:pt>
                <c:pt idx="10503">
                  <c:v>1969.375</c:v>
                </c:pt>
                <c:pt idx="10504">
                  <c:v>1970.1559999999999</c:v>
                </c:pt>
                <c:pt idx="10505">
                  <c:v>1970.1559999999999</c:v>
                </c:pt>
                <c:pt idx="10506">
                  <c:v>1975.3910000000001</c:v>
                </c:pt>
                <c:pt idx="10507">
                  <c:v>1976.5619999999999</c:v>
                </c:pt>
                <c:pt idx="10508">
                  <c:v>1975.547</c:v>
                </c:pt>
                <c:pt idx="10509">
                  <c:v>1978.5940000000001</c:v>
                </c:pt>
                <c:pt idx="10510">
                  <c:v>1980.1559999999999</c:v>
                </c:pt>
                <c:pt idx="10511">
                  <c:v>1981.953</c:v>
                </c:pt>
                <c:pt idx="10512">
                  <c:v>1984.7660000000001</c:v>
                </c:pt>
                <c:pt idx="10513">
                  <c:v>1983.5940000000001</c:v>
                </c:pt>
                <c:pt idx="10514">
                  <c:v>1986.797</c:v>
                </c:pt>
                <c:pt idx="10515">
                  <c:v>1988.203</c:v>
                </c:pt>
                <c:pt idx="10516">
                  <c:v>1991.5619999999999</c:v>
                </c:pt>
                <c:pt idx="10517">
                  <c:v>1989.5309999999999</c:v>
                </c:pt>
                <c:pt idx="10518">
                  <c:v>1989.7660000000001</c:v>
                </c:pt>
                <c:pt idx="10519">
                  <c:v>1993.5940000000001</c:v>
                </c:pt>
                <c:pt idx="10520">
                  <c:v>1995.7809999999999</c:v>
                </c:pt>
                <c:pt idx="10521">
                  <c:v>1998.75</c:v>
                </c:pt>
                <c:pt idx="10522">
                  <c:v>1998.9839999999999</c:v>
                </c:pt>
                <c:pt idx="10523">
                  <c:v>1999.1410000000001</c:v>
                </c:pt>
                <c:pt idx="10524">
                  <c:v>2001.4059999999999</c:v>
                </c:pt>
                <c:pt idx="10525">
                  <c:v>2001.172</c:v>
                </c:pt>
                <c:pt idx="10526">
                  <c:v>2000.547</c:v>
                </c:pt>
                <c:pt idx="10527">
                  <c:v>2005.547</c:v>
                </c:pt>
                <c:pt idx="10528">
                  <c:v>2005.547</c:v>
                </c:pt>
                <c:pt idx="10529">
                  <c:v>2007.3440000000001</c:v>
                </c:pt>
                <c:pt idx="10530">
                  <c:v>2008.9839999999999</c:v>
                </c:pt>
                <c:pt idx="10531">
                  <c:v>2012.9690000000001</c:v>
                </c:pt>
                <c:pt idx="10532">
                  <c:v>2012.3440000000001</c:v>
                </c:pt>
                <c:pt idx="10533">
                  <c:v>2013.5940000000001</c:v>
                </c:pt>
                <c:pt idx="10534">
                  <c:v>2015.547</c:v>
                </c:pt>
                <c:pt idx="10535">
                  <c:v>2016.797</c:v>
                </c:pt>
                <c:pt idx="10536">
                  <c:v>2019.5309999999999</c:v>
                </c:pt>
                <c:pt idx="10537">
                  <c:v>2020.9369999999999</c:v>
                </c:pt>
                <c:pt idx="10538">
                  <c:v>2021.4059999999999</c:v>
                </c:pt>
                <c:pt idx="10539">
                  <c:v>2022.9690000000001</c:v>
                </c:pt>
                <c:pt idx="10540">
                  <c:v>2023.3589999999999</c:v>
                </c:pt>
                <c:pt idx="10541">
                  <c:v>2024.7660000000001</c:v>
                </c:pt>
                <c:pt idx="10542">
                  <c:v>2027.3440000000001</c:v>
                </c:pt>
                <c:pt idx="10543">
                  <c:v>2026.953</c:v>
                </c:pt>
                <c:pt idx="10544">
                  <c:v>2027.7339999999999</c:v>
                </c:pt>
                <c:pt idx="10545">
                  <c:v>2029.5309999999999</c:v>
                </c:pt>
                <c:pt idx="10546">
                  <c:v>2031.4059999999999</c:v>
                </c:pt>
                <c:pt idx="10547">
                  <c:v>2031.953</c:v>
                </c:pt>
                <c:pt idx="10548">
                  <c:v>2033.3589999999999</c:v>
                </c:pt>
                <c:pt idx="10549">
                  <c:v>2035.1559999999999</c:v>
                </c:pt>
                <c:pt idx="10550">
                  <c:v>2036.4059999999999</c:v>
                </c:pt>
                <c:pt idx="10551">
                  <c:v>2036.797</c:v>
                </c:pt>
                <c:pt idx="10552">
                  <c:v>2037.9690000000001</c:v>
                </c:pt>
                <c:pt idx="10553">
                  <c:v>2037.9690000000001</c:v>
                </c:pt>
                <c:pt idx="10554">
                  <c:v>2040.3910000000001</c:v>
                </c:pt>
                <c:pt idx="10555">
                  <c:v>2043.5940000000001</c:v>
                </c:pt>
                <c:pt idx="10556">
                  <c:v>2041.953</c:v>
                </c:pt>
                <c:pt idx="10557">
                  <c:v>2046.5619999999999</c:v>
                </c:pt>
                <c:pt idx="10558">
                  <c:v>2045</c:v>
                </c:pt>
                <c:pt idx="10559">
                  <c:v>2045.547</c:v>
                </c:pt>
                <c:pt idx="10560">
                  <c:v>2046.4059999999999</c:v>
                </c:pt>
                <c:pt idx="10561">
                  <c:v>2048.203</c:v>
                </c:pt>
                <c:pt idx="10562">
                  <c:v>2047.7339999999999</c:v>
                </c:pt>
                <c:pt idx="10563">
                  <c:v>2050.1559999999999</c:v>
                </c:pt>
                <c:pt idx="10564">
                  <c:v>2050.3910000000001</c:v>
                </c:pt>
                <c:pt idx="10565">
                  <c:v>2050.9369999999999</c:v>
                </c:pt>
                <c:pt idx="10566">
                  <c:v>2051.5619999999999</c:v>
                </c:pt>
                <c:pt idx="10567">
                  <c:v>2055</c:v>
                </c:pt>
                <c:pt idx="10568">
                  <c:v>2051.5619999999999</c:v>
                </c:pt>
                <c:pt idx="10569">
                  <c:v>2057.578</c:v>
                </c:pt>
                <c:pt idx="10570">
                  <c:v>2057.9690000000001</c:v>
                </c:pt>
                <c:pt idx="10571">
                  <c:v>2058.203</c:v>
                </c:pt>
                <c:pt idx="10572">
                  <c:v>2061.797</c:v>
                </c:pt>
                <c:pt idx="10573">
                  <c:v>2060.9369999999999</c:v>
                </c:pt>
                <c:pt idx="10574">
                  <c:v>2061.953</c:v>
                </c:pt>
                <c:pt idx="10575">
                  <c:v>2062.9690000000001</c:v>
                </c:pt>
                <c:pt idx="10576">
                  <c:v>2065</c:v>
                </c:pt>
                <c:pt idx="10577">
                  <c:v>2064.375</c:v>
                </c:pt>
                <c:pt idx="10578">
                  <c:v>2067.3440000000001</c:v>
                </c:pt>
                <c:pt idx="10579">
                  <c:v>2068.203</c:v>
                </c:pt>
                <c:pt idx="10580">
                  <c:v>2070.1559999999999</c:v>
                </c:pt>
                <c:pt idx="10581">
                  <c:v>2073.203</c:v>
                </c:pt>
                <c:pt idx="10582">
                  <c:v>2072.1869999999999</c:v>
                </c:pt>
                <c:pt idx="10583">
                  <c:v>2073.5940000000001</c:v>
                </c:pt>
                <c:pt idx="10584">
                  <c:v>2074.7660000000001</c:v>
                </c:pt>
                <c:pt idx="10585">
                  <c:v>2075.547</c:v>
                </c:pt>
                <c:pt idx="10586">
                  <c:v>2071.5619999999999</c:v>
                </c:pt>
                <c:pt idx="10587">
                  <c:v>2040.547</c:v>
                </c:pt>
                <c:pt idx="10588">
                  <c:v>2040.1559999999999</c:v>
                </c:pt>
                <c:pt idx="10589">
                  <c:v>2072.3440000000001</c:v>
                </c:pt>
                <c:pt idx="10590">
                  <c:v>2061.5619999999999</c:v>
                </c:pt>
                <c:pt idx="10591">
                  <c:v>2055.9369999999999</c:v>
                </c:pt>
                <c:pt idx="10592">
                  <c:v>2069.7660000000001</c:v>
                </c:pt>
                <c:pt idx="10593">
                  <c:v>2075.547</c:v>
                </c:pt>
                <c:pt idx="10594">
                  <c:v>2081.953</c:v>
                </c:pt>
                <c:pt idx="10595">
                  <c:v>2082.578</c:v>
                </c:pt>
                <c:pt idx="10596">
                  <c:v>2081.953</c:v>
                </c:pt>
                <c:pt idx="10597">
                  <c:v>2083.75</c:v>
                </c:pt>
                <c:pt idx="10598">
                  <c:v>2080.9369999999999</c:v>
                </c:pt>
                <c:pt idx="10599">
                  <c:v>2080.1559999999999</c:v>
                </c:pt>
                <c:pt idx="10600">
                  <c:v>2087.7339999999999</c:v>
                </c:pt>
                <c:pt idx="10601">
                  <c:v>2087.3440000000001</c:v>
                </c:pt>
                <c:pt idx="10602">
                  <c:v>2076.4059999999999</c:v>
                </c:pt>
                <c:pt idx="10603">
                  <c:v>2071.4059999999999</c:v>
                </c:pt>
                <c:pt idx="10604">
                  <c:v>2073.203</c:v>
                </c:pt>
                <c:pt idx="10605">
                  <c:v>2070.7809999999999</c:v>
                </c:pt>
                <c:pt idx="10606">
                  <c:v>2071.5619999999999</c:v>
                </c:pt>
                <c:pt idx="10607">
                  <c:v>2073.75</c:v>
                </c:pt>
                <c:pt idx="10608">
                  <c:v>2073.9839999999999</c:v>
                </c:pt>
                <c:pt idx="10609">
                  <c:v>2073.75</c:v>
                </c:pt>
                <c:pt idx="10610">
                  <c:v>2073.9839999999999</c:v>
                </c:pt>
                <c:pt idx="10611">
                  <c:v>2074.1410000000001</c:v>
                </c:pt>
                <c:pt idx="10612">
                  <c:v>2072.9690000000001</c:v>
                </c:pt>
                <c:pt idx="10613">
                  <c:v>2073.75</c:v>
                </c:pt>
                <c:pt idx="10614">
                  <c:v>2072.9690000000001</c:v>
                </c:pt>
                <c:pt idx="10615">
                  <c:v>2070.9369999999999</c:v>
                </c:pt>
                <c:pt idx="10616">
                  <c:v>2071.172</c:v>
                </c:pt>
                <c:pt idx="10617">
                  <c:v>2070.1559999999999</c:v>
                </c:pt>
                <c:pt idx="10618">
                  <c:v>2070.3910000000001</c:v>
                </c:pt>
                <c:pt idx="10619">
                  <c:v>2067.7339999999999</c:v>
                </c:pt>
                <c:pt idx="10620">
                  <c:v>2067.7339999999999</c:v>
                </c:pt>
                <c:pt idx="10621">
                  <c:v>2066.953</c:v>
                </c:pt>
                <c:pt idx="10622">
                  <c:v>2063.9839999999999</c:v>
                </c:pt>
                <c:pt idx="10623">
                  <c:v>2064.7660000000001</c:v>
                </c:pt>
                <c:pt idx="10624">
                  <c:v>2067.9690000000001</c:v>
                </c:pt>
                <c:pt idx="10625">
                  <c:v>2066.5619999999999</c:v>
                </c:pt>
                <c:pt idx="10626">
                  <c:v>2065.3910000000001</c:v>
                </c:pt>
                <c:pt idx="10627">
                  <c:v>2063.9839999999999</c:v>
                </c:pt>
                <c:pt idx="10628">
                  <c:v>2065</c:v>
                </c:pt>
                <c:pt idx="10629">
                  <c:v>2061.953</c:v>
                </c:pt>
                <c:pt idx="10630">
                  <c:v>2062.578</c:v>
                </c:pt>
                <c:pt idx="10631">
                  <c:v>2062.1869999999999</c:v>
                </c:pt>
                <c:pt idx="10632">
                  <c:v>2061.797</c:v>
                </c:pt>
                <c:pt idx="10633">
                  <c:v>2061.5619999999999</c:v>
                </c:pt>
                <c:pt idx="10634">
                  <c:v>2060.547</c:v>
                </c:pt>
                <c:pt idx="10635">
                  <c:v>2060.3910000000001</c:v>
                </c:pt>
                <c:pt idx="10636">
                  <c:v>2058.9839999999999</c:v>
                </c:pt>
                <c:pt idx="10637">
                  <c:v>2058.9839999999999</c:v>
                </c:pt>
                <c:pt idx="10638">
                  <c:v>2054.1410000000001</c:v>
                </c:pt>
                <c:pt idx="10639">
                  <c:v>2055.547</c:v>
                </c:pt>
                <c:pt idx="10640">
                  <c:v>2053.9839999999999</c:v>
                </c:pt>
                <c:pt idx="10641">
                  <c:v>2051.5619999999999</c:v>
                </c:pt>
                <c:pt idx="10642">
                  <c:v>2049.7660000000001</c:v>
                </c:pt>
                <c:pt idx="10643">
                  <c:v>2050.9369999999999</c:v>
                </c:pt>
                <c:pt idx="10644">
                  <c:v>2051.797</c:v>
                </c:pt>
                <c:pt idx="10645">
                  <c:v>2050.7809999999999</c:v>
                </c:pt>
                <c:pt idx="10646">
                  <c:v>2047.7339999999999</c:v>
                </c:pt>
                <c:pt idx="10647">
                  <c:v>2045.7809999999999</c:v>
                </c:pt>
                <c:pt idx="10648">
                  <c:v>2047.7339999999999</c:v>
                </c:pt>
                <c:pt idx="10649">
                  <c:v>2046.797</c:v>
                </c:pt>
                <c:pt idx="10650">
                  <c:v>2044.375</c:v>
                </c:pt>
                <c:pt idx="10651">
                  <c:v>2043.75</c:v>
                </c:pt>
                <c:pt idx="10652">
                  <c:v>2042.3440000000001</c:v>
                </c:pt>
                <c:pt idx="10653">
                  <c:v>2041.172</c:v>
                </c:pt>
                <c:pt idx="10654">
                  <c:v>2039.7660000000001</c:v>
                </c:pt>
                <c:pt idx="10655">
                  <c:v>2041.4059999999999</c:v>
                </c:pt>
                <c:pt idx="10656">
                  <c:v>2041.172</c:v>
                </c:pt>
                <c:pt idx="10657">
                  <c:v>2037.3440000000001</c:v>
                </c:pt>
                <c:pt idx="10658">
                  <c:v>2038.75</c:v>
                </c:pt>
                <c:pt idx="10659">
                  <c:v>2036.172</c:v>
                </c:pt>
                <c:pt idx="10660">
                  <c:v>2034.5309999999999</c:v>
                </c:pt>
                <c:pt idx="10661">
                  <c:v>2033.5940000000001</c:v>
                </c:pt>
                <c:pt idx="10662">
                  <c:v>2032.578</c:v>
                </c:pt>
                <c:pt idx="10663">
                  <c:v>2032.1869999999999</c:v>
                </c:pt>
                <c:pt idx="10664">
                  <c:v>2032.7339999999999</c:v>
                </c:pt>
                <c:pt idx="10665">
                  <c:v>2031.172</c:v>
                </c:pt>
                <c:pt idx="10666">
                  <c:v>2031.797</c:v>
                </c:pt>
                <c:pt idx="10667">
                  <c:v>2027.578</c:v>
                </c:pt>
                <c:pt idx="10668">
                  <c:v>2026.797</c:v>
                </c:pt>
                <c:pt idx="10669">
                  <c:v>2026.4059999999999</c:v>
                </c:pt>
                <c:pt idx="10670">
                  <c:v>2026.953</c:v>
                </c:pt>
                <c:pt idx="10671">
                  <c:v>2028.203</c:v>
                </c:pt>
                <c:pt idx="10672">
                  <c:v>2026.172</c:v>
                </c:pt>
                <c:pt idx="10673">
                  <c:v>2025.9369999999999</c:v>
                </c:pt>
                <c:pt idx="10674">
                  <c:v>2024.7660000000001</c:v>
                </c:pt>
                <c:pt idx="10675">
                  <c:v>2021.953</c:v>
                </c:pt>
                <c:pt idx="10676">
                  <c:v>2023.5940000000001</c:v>
                </c:pt>
                <c:pt idx="10677">
                  <c:v>2019.5309999999999</c:v>
                </c:pt>
                <c:pt idx="10678">
                  <c:v>2019.375</c:v>
                </c:pt>
                <c:pt idx="10679">
                  <c:v>2018.75</c:v>
                </c:pt>
                <c:pt idx="10680">
                  <c:v>2018.203</c:v>
                </c:pt>
                <c:pt idx="10681">
                  <c:v>2017.578</c:v>
                </c:pt>
                <c:pt idx="10682">
                  <c:v>2013.75</c:v>
                </c:pt>
                <c:pt idx="10683">
                  <c:v>2015</c:v>
                </c:pt>
                <c:pt idx="10684">
                  <c:v>2013.75</c:v>
                </c:pt>
                <c:pt idx="10685">
                  <c:v>2015.3910000000001</c:v>
                </c:pt>
                <c:pt idx="10686">
                  <c:v>2012.3440000000001</c:v>
                </c:pt>
                <c:pt idx="10687">
                  <c:v>2011.4059999999999</c:v>
                </c:pt>
                <c:pt idx="10688">
                  <c:v>2010</c:v>
                </c:pt>
                <c:pt idx="10689">
                  <c:v>2010.547</c:v>
                </c:pt>
                <c:pt idx="10690">
                  <c:v>2010.1559999999999</c:v>
                </c:pt>
                <c:pt idx="10691">
                  <c:v>2006.953</c:v>
                </c:pt>
                <c:pt idx="10692">
                  <c:v>2009.1410000000001</c:v>
                </c:pt>
                <c:pt idx="10693">
                  <c:v>2006.172</c:v>
                </c:pt>
                <c:pt idx="10694">
                  <c:v>2005</c:v>
                </c:pt>
                <c:pt idx="10695">
                  <c:v>2005</c:v>
                </c:pt>
                <c:pt idx="10696">
                  <c:v>2001.797</c:v>
                </c:pt>
                <c:pt idx="10697">
                  <c:v>2003.5940000000001</c:v>
                </c:pt>
                <c:pt idx="10698">
                  <c:v>2003.5940000000001</c:v>
                </c:pt>
                <c:pt idx="10699">
                  <c:v>1999.375</c:v>
                </c:pt>
                <c:pt idx="10700">
                  <c:v>1999.1410000000001</c:v>
                </c:pt>
                <c:pt idx="10701">
                  <c:v>1999.1410000000001</c:v>
                </c:pt>
                <c:pt idx="10702">
                  <c:v>1998.9839999999999</c:v>
                </c:pt>
                <c:pt idx="10703">
                  <c:v>1995.7809999999999</c:v>
                </c:pt>
                <c:pt idx="10704">
                  <c:v>1995.547</c:v>
                </c:pt>
                <c:pt idx="10705">
                  <c:v>1995.9369999999999</c:v>
                </c:pt>
                <c:pt idx="10706">
                  <c:v>1995.1559999999999</c:v>
                </c:pt>
                <c:pt idx="10707">
                  <c:v>1990.1559999999999</c:v>
                </c:pt>
                <c:pt idx="10708">
                  <c:v>1991.4059999999999</c:v>
                </c:pt>
                <c:pt idx="10709">
                  <c:v>1990.1559999999999</c:v>
                </c:pt>
                <c:pt idx="10710">
                  <c:v>1988.75</c:v>
                </c:pt>
                <c:pt idx="10711">
                  <c:v>1988.5940000000001</c:v>
                </c:pt>
                <c:pt idx="10712">
                  <c:v>1987.3440000000001</c:v>
                </c:pt>
                <c:pt idx="10713">
                  <c:v>1985.547</c:v>
                </c:pt>
                <c:pt idx="10714">
                  <c:v>1986.5619999999999</c:v>
                </c:pt>
                <c:pt idx="10715">
                  <c:v>1984.5309999999999</c:v>
                </c:pt>
                <c:pt idx="10716">
                  <c:v>1986.953</c:v>
                </c:pt>
                <c:pt idx="10717">
                  <c:v>1983.9839999999999</c:v>
                </c:pt>
                <c:pt idx="10718">
                  <c:v>1982.7339999999999</c:v>
                </c:pt>
                <c:pt idx="10719">
                  <c:v>1980.7809999999999</c:v>
                </c:pt>
                <c:pt idx="10720">
                  <c:v>1979.7660000000001</c:v>
                </c:pt>
                <c:pt idx="10721">
                  <c:v>1982.7339999999999</c:v>
                </c:pt>
                <c:pt idx="10722">
                  <c:v>1980</c:v>
                </c:pt>
                <c:pt idx="10723">
                  <c:v>1979.1410000000001</c:v>
                </c:pt>
                <c:pt idx="10724">
                  <c:v>1977.9690000000001</c:v>
                </c:pt>
                <c:pt idx="10725">
                  <c:v>1977.3440000000001</c:v>
                </c:pt>
                <c:pt idx="10726">
                  <c:v>1977.578</c:v>
                </c:pt>
                <c:pt idx="10727">
                  <c:v>1975.547</c:v>
                </c:pt>
                <c:pt idx="10728">
                  <c:v>1975.7809999999999</c:v>
                </c:pt>
                <c:pt idx="10729">
                  <c:v>1973.75</c:v>
                </c:pt>
                <c:pt idx="10730">
                  <c:v>1975.9369999999999</c:v>
                </c:pt>
                <c:pt idx="10731">
                  <c:v>1975</c:v>
                </c:pt>
                <c:pt idx="10732">
                  <c:v>1972.578</c:v>
                </c:pt>
                <c:pt idx="10733">
                  <c:v>1972.3440000000001</c:v>
                </c:pt>
                <c:pt idx="10734">
                  <c:v>1970.7809999999999</c:v>
                </c:pt>
                <c:pt idx="10735">
                  <c:v>1971.953</c:v>
                </c:pt>
                <c:pt idx="10736">
                  <c:v>1971.953</c:v>
                </c:pt>
                <c:pt idx="10737">
                  <c:v>1970</c:v>
                </c:pt>
                <c:pt idx="10738">
                  <c:v>1969.1410000000001</c:v>
                </c:pt>
                <c:pt idx="10739">
                  <c:v>1967.7339999999999</c:v>
                </c:pt>
                <c:pt idx="10740">
                  <c:v>1969.375</c:v>
                </c:pt>
                <c:pt idx="10741">
                  <c:v>1968.5940000000001</c:v>
                </c:pt>
                <c:pt idx="10742">
                  <c:v>1969.1410000000001</c:v>
                </c:pt>
                <c:pt idx="10743">
                  <c:v>1967.1869999999999</c:v>
                </c:pt>
                <c:pt idx="10744">
                  <c:v>1967.1869999999999</c:v>
                </c:pt>
                <c:pt idx="10745">
                  <c:v>1968.203</c:v>
                </c:pt>
                <c:pt idx="10746">
                  <c:v>1967.9690000000001</c:v>
                </c:pt>
                <c:pt idx="10747">
                  <c:v>1967.3440000000001</c:v>
                </c:pt>
                <c:pt idx="10748">
                  <c:v>1965.1559999999999</c:v>
                </c:pt>
                <c:pt idx="10749">
                  <c:v>1964.5309999999999</c:v>
                </c:pt>
                <c:pt idx="10750">
                  <c:v>1968.3589999999999</c:v>
                </c:pt>
                <c:pt idx="10751">
                  <c:v>1966.797</c:v>
                </c:pt>
                <c:pt idx="10752">
                  <c:v>1965</c:v>
                </c:pt>
                <c:pt idx="10753">
                  <c:v>1967.578</c:v>
                </c:pt>
                <c:pt idx="10754">
                  <c:v>1969.375</c:v>
                </c:pt>
                <c:pt idx="10755">
                  <c:v>1965.9369999999999</c:v>
                </c:pt>
                <c:pt idx="10756">
                  <c:v>1964.7660000000001</c:v>
                </c:pt>
                <c:pt idx="10757">
                  <c:v>1964.375</c:v>
                </c:pt>
                <c:pt idx="10758">
                  <c:v>1965.3910000000001</c:v>
                </c:pt>
                <c:pt idx="10759">
                  <c:v>1965.3910000000001</c:v>
                </c:pt>
                <c:pt idx="10760">
                  <c:v>1965</c:v>
                </c:pt>
                <c:pt idx="10761">
                  <c:v>1968.5940000000001</c:v>
                </c:pt>
                <c:pt idx="10762">
                  <c:v>1966.797</c:v>
                </c:pt>
                <c:pt idx="10763">
                  <c:v>1968.3589999999999</c:v>
                </c:pt>
                <c:pt idx="10764">
                  <c:v>1971.953</c:v>
                </c:pt>
                <c:pt idx="10765">
                  <c:v>1970</c:v>
                </c:pt>
                <c:pt idx="10766">
                  <c:v>1971.5619999999999</c:v>
                </c:pt>
                <c:pt idx="10767">
                  <c:v>1969.7660000000001</c:v>
                </c:pt>
                <c:pt idx="10768">
                  <c:v>1971.5619999999999</c:v>
                </c:pt>
                <c:pt idx="10769">
                  <c:v>1970.3910000000001</c:v>
                </c:pt>
                <c:pt idx="10770">
                  <c:v>1971.797</c:v>
                </c:pt>
                <c:pt idx="10771">
                  <c:v>1971.172</c:v>
                </c:pt>
                <c:pt idx="10772">
                  <c:v>1971.4059999999999</c:v>
                </c:pt>
                <c:pt idx="10773">
                  <c:v>1973.75</c:v>
                </c:pt>
                <c:pt idx="10774">
                  <c:v>1972.3440000000001</c:v>
                </c:pt>
                <c:pt idx="10775">
                  <c:v>1973.203</c:v>
                </c:pt>
                <c:pt idx="10776">
                  <c:v>1973.9839999999999</c:v>
                </c:pt>
                <c:pt idx="10777">
                  <c:v>1975.1559999999999</c:v>
                </c:pt>
                <c:pt idx="10778">
                  <c:v>1974.5309999999999</c:v>
                </c:pt>
                <c:pt idx="10779">
                  <c:v>1976.797</c:v>
                </c:pt>
                <c:pt idx="10780">
                  <c:v>1977.578</c:v>
                </c:pt>
                <c:pt idx="10781">
                  <c:v>1977.9690000000001</c:v>
                </c:pt>
                <c:pt idx="10782">
                  <c:v>1978.5940000000001</c:v>
                </c:pt>
                <c:pt idx="10783">
                  <c:v>1982.9690000000001</c:v>
                </c:pt>
                <c:pt idx="10784">
                  <c:v>1984.1410000000001</c:v>
                </c:pt>
                <c:pt idx="10785">
                  <c:v>1983.5940000000001</c:v>
                </c:pt>
                <c:pt idx="10786">
                  <c:v>1984.7660000000001</c:v>
                </c:pt>
                <c:pt idx="10787">
                  <c:v>1987.3440000000001</c:v>
                </c:pt>
                <c:pt idx="10788">
                  <c:v>1987.3440000000001</c:v>
                </c:pt>
                <c:pt idx="10789">
                  <c:v>1989.5309999999999</c:v>
                </c:pt>
                <c:pt idx="10790">
                  <c:v>1988.5940000000001</c:v>
                </c:pt>
                <c:pt idx="10791">
                  <c:v>1990.1559999999999</c:v>
                </c:pt>
                <c:pt idx="10792">
                  <c:v>1993.203</c:v>
                </c:pt>
                <c:pt idx="10793">
                  <c:v>1994.1410000000001</c:v>
                </c:pt>
                <c:pt idx="10794">
                  <c:v>1993.203</c:v>
                </c:pt>
                <c:pt idx="10795">
                  <c:v>1995.9369999999999</c:v>
                </c:pt>
                <c:pt idx="10796">
                  <c:v>1996.953</c:v>
                </c:pt>
                <c:pt idx="10797">
                  <c:v>1998.203</c:v>
                </c:pt>
                <c:pt idx="10798">
                  <c:v>2000.1559999999999</c:v>
                </c:pt>
                <c:pt idx="10799">
                  <c:v>1997.578</c:v>
                </c:pt>
                <c:pt idx="10800">
                  <c:v>2004.1410000000001</c:v>
                </c:pt>
                <c:pt idx="10801">
                  <c:v>2004.375</c:v>
                </c:pt>
                <c:pt idx="10802">
                  <c:v>2006.953</c:v>
                </c:pt>
                <c:pt idx="10803">
                  <c:v>2006.172</c:v>
                </c:pt>
                <c:pt idx="10804">
                  <c:v>2010.1559999999999</c:v>
                </c:pt>
                <c:pt idx="10805">
                  <c:v>2010.7809999999999</c:v>
                </c:pt>
                <c:pt idx="10806">
                  <c:v>2012.7339999999999</c:v>
                </c:pt>
                <c:pt idx="10807">
                  <c:v>2013.75</c:v>
                </c:pt>
                <c:pt idx="10808">
                  <c:v>2016.172</c:v>
                </c:pt>
                <c:pt idx="10809">
                  <c:v>2016.953</c:v>
                </c:pt>
                <c:pt idx="10810">
                  <c:v>2020.3910000000001</c:v>
                </c:pt>
                <c:pt idx="10811">
                  <c:v>2022.7339999999999</c:v>
                </c:pt>
                <c:pt idx="10812">
                  <c:v>2024.7660000000001</c:v>
                </c:pt>
                <c:pt idx="10813">
                  <c:v>2023.9839999999999</c:v>
                </c:pt>
                <c:pt idx="10814">
                  <c:v>2030</c:v>
                </c:pt>
                <c:pt idx="10815">
                  <c:v>2029.5309999999999</c:v>
                </c:pt>
                <c:pt idx="10816">
                  <c:v>2030</c:v>
                </c:pt>
                <c:pt idx="10817">
                  <c:v>2032.578</c:v>
                </c:pt>
                <c:pt idx="10818">
                  <c:v>2032.7339999999999</c:v>
                </c:pt>
                <c:pt idx="10819">
                  <c:v>2034.5309999999999</c:v>
                </c:pt>
                <c:pt idx="10820">
                  <c:v>2037.3440000000001</c:v>
                </c:pt>
                <c:pt idx="10821">
                  <c:v>2038.5940000000001</c:v>
                </c:pt>
                <c:pt idx="10822">
                  <c:v>2041.5619999999999</c:v>
                </c:pt>
                <c:pt idx="10823">
                  <c:v>2042.578</c:v>
                </c:pt>
                <c:pt idx="10824">
                  <c:v>2044.375</c:v>
                </c:pt>
                <c:pt idx="10825">
                  <c:v>2043.75</c:v>
                </c:pt>
                <c:pt idx="10826">
                  <c:v>2048.203</c:v>
                </c:pt>
                <c:pt idx="10827">
                  <c:v>2050</c:v>
                </c:pt>
                <c:pt idx="10828">
                  <c:v>2050.547</c:v>
                </c:pt>
                <c:pt idx="10829">
                  <c:v>2052.9690000000001</c:v>
                </c:pt>
                <c:pt idx="10830">
                  <c:v>2056.172</c:v>
                </c:pt>
                <c:pt idx="10831">
                  <c:v>2056.5619999999999</c:v>
                </c:pt>
                <c:pt idx="10832">
                  <c:v>2057.7339999999999</c:v>
                </c:pt>
                <c:pt idx="10833">
                  <c:v>2058.3589999999999</c:v>
                </c:pt>
                <c:pt idx="10834">
                  <c:v>2058.5940000000001</c:v>
                </c:pt>
                <c:pt idx="10835">
                  <c:v>2063.5940000000001</c:v>
                </c:pt>
                <c:pt idx="10836">
                  <c:v>2065.9369999999999</c:v>
                </c:pt>
                <c:pt idx="10837">
                  <c:v>2068.203</c:v>
                </c:pt>
                <c:pt idx="10838">
                  <c:v>2067.3440000000001</c:v>
                </c:pt>
                <c:pt idx="10839">
                  <c:v>2070.1559999999999</c:v>
                </c:pt>
                <c:pt idx="10840">
                  <c:v>2070.7809999999999</c:v>
                </c:pt>
                <c:pt idx="10841">
                  <c:v>2071.5619999999999</c:v>
                </c:pt>
                <c:pt idx="10842">
                  <c:v>2070.9369999999999</c:v>
                </c:pt>
                <c:pt idx="10843">
                  <c:v>2072.1869999999999</c:v>
                </c:pt>
                <c:pt idx="10844">
                  <c:v>2074.1410000000001</c:v>
                </c:pt>
                <c:pt idx="10845">
                  <c:v>2073.75</c:v>
                </c:pt>
                <c:pt idx="10846">
                  <c:v>2078.203</c:v>
                </c:pt>
                <c:pt idx="10847">
                  <c:v>2076.5619999999999</c:v>
                </c:pt>
                <c:pt idx="10848">
                  <c:v>2077.3440000000001</c:v>
                </c:pt>
                <c:pt idx="10849">
                  <c:v>2079.5309999999999</c:v>
                </c:pt>
                <c:pt idx="10850">
                  <c:v>2082.3440000000001</c:v>
                </c:pt>
                <c:pt idx="10851">
                  <c:v>2083.9839999999999</c:v>
                </c:pt>
                <c:pt idx="10852">
                  <c:v>2081.953</c:v>
                </c:pt>
                <c:pt idx="10853">
                  <c:v>2085.1559999999999</c:v>
                </c:pt>
                <c:pt idx="10854">
                  <c:v>2087.7339999999999</c:v>
                </c:pt>
                <c:pt idx="10855">
                  <c:v>2091.953</c:v>
                </c:pt>
                <c:pt idx="10856">
                  <c:v>2092.1869999999999</c:v>
                </c:pt>
                <c:pt idx="10857">
                  <c:v>2091.953</c:v>
                </c:pt>
                <c:pt idx="10858">
                  <c:v>2092.7339999999999</c:v>
                </c:pt>
                <c:pt idx="10859">
                  <c:v>2095.1559999999999</c:v>
                </c:pt>
                <c:pt idx="10860">
                  <c:v>2095</c:v>
                </c:pt>
                <c:pt idx="10861">
                  <c:v>2097.578</c:v>
                </c:pt>
                <c:pt idx="10862">
                  <c:v>2100.547</c:v>
                </c:pt>
                <c:pt idx="10863">
                  <c:v>2100</c:v>
                </c:pt>
                <c:pt idx="10864">
                  <c:v>2100.7809999999999</c:v>
                </c:pt>
                <c:pt idx="10865">
                  <c:v>2102.3440000000001</c:v>
                </c:pt>
                <c:pt idx="10866">
                  <c:v>2100.3910000000001</c:v>
                </c:pt>
                <c:pt idx="10867">
                  <c:v>2100</c:v>
                </c:pt>
                <c:pt idx="10868">
                  <c:v>2101.4059999999999</c:v>
                </c:pt>
                <c:pt idx="10869">
                  <c:v>2105.1559999999999</c:v>
                </c:pt>
                <c:pt idx="10870">
                  <c:v>2102.3440000000001</c:v>
                </c:pt>
                <c:pt idx="10871">
                  <c:v>2108.203</c:v>
                </c:pt>
                <c:pt idx="10872">
                  <c:v>2104.1410000000001</c:v>
                </c:pt>
                <c:pt idx="10873">
                  <c:v>2106.4059999999999</c:v>
                </c:pt>
                <c:pt idx="10874">
                  <c:v>2107.1869999999999</c:v>
                </c:pt>
                <c:pt idx="10875">
                  <c:v>2109.7660000000001</c:v>
                </c:pt>
                <c:pt idx="10876">
                  <c:v>2111.953</c:v>
                </c:pt>
                <c:pt idx="10877">
                  <c:v>2112.1869999999999</c:v>
                </c:pt>
                <c:pt idx="10878">
                  <c:v>2115.3910000000001</c:v>
                </c:pt>
                <c:pt idx="10879">
                  <c:v>2120.9369999999999</c:v>
                </c:pt>
                <c:pt idx="10880">
                  <c:v>2113.5940000000001</c:v>
                </c:pt>
                <c:pt idx="10881">
                  <c:v>2118.75</c:v>
                </c:pt>
                <c:pt idx="10882">
                  <c:v>2115.547</c:v>
                </c:pt>
                <c:pt idx="10883">
                  <c:v>2119.375</c:v>
                </c:pt>
                <c:pt idx="10884">
                  <c:v>2117.578</c:v>
                </c:pt>
                <c:pt idx="10885">
                  <c:v>2122.1869999999999</c:v>
                </c:pt>
                <c:pt idx="10886">
                  <c:v>2119.7660000000001</c:v>
                </c:pt>
                <c:pt idx="10887">
                  <c:v>2121.172</c:v>
                </c:pt>
                <c:pt idx="10888">
                  <c:v>2122.3440000000001</c:v>
                </c:pt>
                <c:pt idx="10889">
                  <c:v>2123.5940000000001</c:v>
                </c:pt>
                <c:pt idx="10890">
                  <c:v>2125</c:v>
                </c:pt>
                <c:pt idx="10891">
                  <c:v>2123.5940000000001</c:v>
                </c:pt>
                <c:pt idx="10892">
                  <c:v>2126.797</c:v>
                </c:pt>
                <c:pt idx="10893">
                  <c:v>2129.7660000000001</c:v>
                </c:pt>
                <c:pt idx="10894">
                  <c:v>2129.5309999999999</c:v>
                </c:pt>
                <c:pt idx="10895">
                  <c:v>2129.7660000000001</c:v>
                </c:pt>
                <c:pt idx="10896">
                  <c:v>2127.578</c:v>
                </c:pt>
                <c:pt idx="10897">
                  <c:v>2131.953</c:v>
                </c:pt>
                <c:pt idx="10898">
                  <c:v>2129.375</c:v>
                </c:pt>
                <c:pt idx="10899">
                  <c:v>2102.3440000000001</c:v>
                </c:pt>
                <c:pt idx="10900">
                  <c:v>2104.5309999999999</c:v>
                </c:pt>
                <c:pt idx="10901">
                  <c:v>2128.5940000000001</c:v>
                </c:pt>
                <c:pt idx="10902">
                  <c:v>2114.5309999999999</c:v>
                </c:pt>
                <c:pt idx="10903">
                  <c:v>2106.797</c:v>
                </c:pt>
                <c:pt idx="10904">
                  <c:v>2130.1559999999999</c:v>
                </c:pt>
                <c:pt idx="10905">
                  <c:v>2127.1869999999999</c:v>
                </c:pt>
                <c:pt idx="10906">
                  <c:v>2135.9369999999999</c:v>
                </c:pt>
                <c:pt idx="10907">
                  <c:v>2140.7809999999999</c:v>
                </c:pt>
                <c:pt idx="10908">
                  <c:v>2133.5940000000001</c:v>
                </c:pt>
                <c:pt idx="10909">
                  <c:v>2133.75</c:v>
                </c:pt>
                <c:pt idx="10910">
                  <c:v>2134.7660000000001</c:v>
                </c:pt>
                <c:pt idx="10911">
                  <c:v>2136.953</c:v>
                </c:pt>
                <c:pt idx="10912">
                  <c:v>2141.172</c:v>
                </c:pt>
                <c:pt idx="10913">
                  <c:v>2133.3589999999999</c:v>
                </c:pt>
                <c:pt idx="10914">
                  <c:v>2124.5309999999999</c:v>
                </c:pt>
                <c:pt idx="10915">
                  <c:v>2129.7660000000001</c:v>
                </c:pt>
                <c:pt idx="10916">
                  <c:v>2124.7660000000001</c:v>
                </c:pt>
                <c:pt idx="10917">
                  <c:v>2124.1410000000001</c:v>
                </c:pt>
                <c:pt idx="10918">
                  <c:v>2127.7339999999999</c:v>
                </c:pt>
                <c:pt idx="10919">
                  <c:v>2124.1410000000001</c:v>
                </c:pt>
                <c:pt idx="10920">
                  <c:v>2125.9369999999999</c:v>
                </c:pt>
                <c:pt idx="10921">
                  <c:v>2124.375</c:v>
                </c:pt>
                <c:pt idx="10922">
                  <c:v>2124.7660000000001</c:v>
                </c:pt>
                <c:pt idx="10923">
                  <c:v>2128.3589999999999</c:v>
                </c:pt>
                <c:pt idx="10924">
                  <c:v>2124.1410000000001</c:v>
                </c:pt>
                <c:pt idx="10925">
                  <c:v>2126.5619999999999</c:v>
                </c:pt>
                <c:pt idx="10926">
                  <c:v>2126.4059999999999</c:v>
                </c:pt>
                <c:pt idx="10927">
                  <c:v>2124.375</c:v>
                </c:pt>
                <c:pt idx="10928">
                  <c:v>2123.9839999999999</c:v>
                </c:pt>
                <c:pt idx="10929">
                  <c:v>2121.5619999999999</c:v>
                </c:pt>
                <c:pt idx="10930">
                  <c:v>2121.4059999999999</c:v>
                </c:pt>
                <c:pt idx="10931">
                  <c:v>2119.375</c:v>
                </c:pt>
                <c:pt idx="10932">
                  <c:v>2120.1559999999999</c:v>
                </c:pt>
                <c:pt idx="10933">
                  <c:v>2120</c:v>
                </c:pt>
                <c:pt idx="10934">
                  <c:v>2119.5309999999999</c:v>
                </c:pt>
                <c:pt idx="10935">
                  <c:v>2117.7339999999999</c:v>
                </c:pt>
                <c:pt idx="10936">
                  <c:v>2118.9839999999999</c:v>
                </c:pt>
                <c:pt idx="10937">
                  <c:v>2116.797</c:v>
                </c:pt>
                <c:pt idx="10938">
                  <c:v>2118.3589999999999</c:v>
                </c:pt>
                <c:pt idx="10939">
                  <c:v>2114.5309999999999</c:v>
                </c:pt>
                <c:pt idx="10940">
                  <c:v>2114.5309999999999</c:v>
                </c:pt>
                <c:pt idx="10941">
                  <c:v>2112.578</c:v>
                </c:pt>
                <c:pt idx="10942">
                  <c:v>2113.9839999999999</c:v>
                </c:pt>
                <c:pt idx="10943">
                  <c:v>2110.547</c:v>
                </c:pt>
                <c:pt idx="10944">
                  <c:v>2107.7339999999999</c:v>
                </c:pt>
                <c:pt idx="10945">
                  <c:v>2109.375</c:v>
                </c:pt>
                <c:pt idx="10946">
                  <c:v>2106.797</c:v>
                </c:pt>
                <c:pt idx="10947">
                  <c:v>2106.953</c:v>
                </c:pt>
                <c:pt idx="10948">
                  <c:v>2103.9839999999999</c:v>
                </c:pt>
                <c:pt idx="10949">
                  <c:v>2103.5940000000001</c:v>
                </c:pt>
                <c:pt idx="10950">
                  <c:v>2102.1869999999999</c:v>
                </c:pt>
                <c:pt idx="10951">
                  <c:v>2100.547</c:v>
                </c:pt>
                <c:pt idx="10952">
                  <c:v>2100.7809999999999</c:v>
                </c:pt>
                <c:pt idx="10953">
                  <c:v>2099.1410000000001</c:v>
                </c:pt>
                <c:pt idx="10954">
                  <c:v>2096.4059999999999</c:v>
                </c:pt>
                <c:pt idx="10955">
                  <c:v>2098.3589999999999</c:v>
                </c:pt>
                <c:pt idx="10956">
                  <c:v>2096.953</c:v>
                </c:pt>
                <c:pt idx="10957">
                  <c:v>2095.1559999999999</c:v>
                </c:pt>
                <c:pt idx="10958">
                  <c:v>2092.578</c:v>
                </c:pt>
                <c:pt idx="10959">
                  <c:v>2091.172</c:v>
                </c:pt>
                <c:pt idx="10960">
                  <c:v>2088.5940000000001</c:v>
                </c:pt>
                <c:pt idx="10961">
                  <c:v>2089.5309999999999</c:v>
                </c:pt>
                <c:pt idx="10962">
                  <c:v>2088.203</c:v>
                </c:pt>
                <c:pt idx="10963">
                  <c:v>2086.953</c:v>
                </c:pt>
                <c:pt idx="10964">
                  <c:v>2082.1869999999999</c:v>
                </c:pt>
                <c:pt idx="10965">
                  <c:v>2083.203</c:v>
                </c:pt>
                <c:pt idx="10966">
                  <c:v>2082.9690000000001</c:v>
                </c:pt>
                <c:pt idx="10967">
                  <c:v>2080.547</c:v>
                </c:pt>
                <c:pt idx="10968">
                  <c:v>2080.9369999999999</c:v>
                </c:pt>
                <c:pt idx="10969">
                  <c:v>2080</c:v>
                </c:pt>
                <c:pt idx="10970">
                  <c:v>2079.5309999999999</c:v>
                </c:pt>
                <c:pt idx="10971">
                  <c:v>2076.797</c:v>
                </c:pt>
                <c:pt idx="10972">
                  <c:v>2078.203</c:v>
                </c:pt>
                <c:pt idx="10973">
                  <c:v>2075.9369999999999</c:v>
                </c:pt>
                <c:pt idx="10974">
                  <c:v>2074.1410000000001</c:v>
                </c:pt>
                <c:pt idx="10975">
                  <c:v>2073.9839999999999</c:v>
                </c:pt>
                <c:pt idx="10976">
                  <c:v>2070.9369999999999</c:v>
                </c:pt>
                <c:pt idx="10977">
                  <c:v>2069.375</c:v>
                </c:pt>
                <c:pt idx="10978">
                  <c:v>2066.797</c:v>
                </c:pt>
                <c:pt idx="10979">
                  <c:v>2064.375</c:v>
                </c:pt>
                <c:pt idx="10980">
                  <c:v>2064.375</c:v>
                </c:pt>
                <c:pt idx="10981">
                  <c:v>2060</c:v>
                </c:pt>
                <c:pt idx="10982">
                  <c:v>2061.4059999999999</c:v>
                </c:pt>
                <c:pt idx="10983">
                  <c:v>2060</c:v>
                </c:pt>
                <c:pt idx="10984">
                  <c:v>2058.75</c:v>
                </c:pt>
                <c:pt idx="10985">
                  <c:v>2056.797</c:v>
                </c:pt>
                <c:pt idx="10986">
                  <c:v>2055</c:v>
                </c:pt>
                <c:pt idx="10987">
                  <c:v>2055</c:v>
                </c:pt>
                <c:pt idx="10988">
                  <c:v>2053.75</c:v>
                </c:pt>
                <c:pt idx="10989">
                  <c:v>2052.3440000000001</c:v>
                </c:pt>
                <c:pt idx="10990">
                  <c:v>2050.3910000000001</c:v>
                </c:pt>
                <c:pt idx="10991">
                  <c:v>2051.797</c:v>
                </c:pt>
                <c:pt idx="10992">
                  <c:v>2051.172</c:v>
                </c:pt>
                <c:pt idx="10993">
                  <c:v>2048.5940000000001</c:v>
                </c:pt>
                <c:pt idx="10994">
                  <c:v>2048.75</c:v>
                </c:pt>
                <c:pt idx="10995">
                  <c:v>2044.375</c:v>
                </c:pt>
                <c:pt idx="10996">
                  <c:v>2045.7809999999999</c:v>
                </c:pt>
                <c:pt idx="10997">
                  <c:v>2045.3910000000001</c:v>
                </c:pt>
                <c:pt idx="10998">
                  <c:v>2041.172</c:v>
                </c:pt>
                <c:pt idx="10999">
                  <c:v>2041.172</c:v>
                </c:pt>
                <c:pt idx="11000">
                  <c:v>2042.3440000000001</c:v>
                </c:pt>
                <c:pt idx="11001">
                  <c:v>2041.5619999999999</c:v>
                </c:pt>
                <c:pt idx="11002">
                  <c:v>2037.578</c:v>
                </c:pt>
                <c:pt idx="11003">
                  <c:v>2035.1559999999999</c:v>
                </c:pt>
                <c:pt idx="11004">
                  <c:v>2035.7809999999999</c:v>
                </c:pt>
                <c:pt idx="11005">
                  <c:v>2032.7339999999999</c:v>
                </c:pt>
                <c:pt idx="11006">
                  <c:v>2031.797</c:v>
                </c:pt>
                <c:pt idx="11007">
                  <c:v>2029.7660000000001</c:v>
                </c:pt>
                <c:pt idx="11008">
                  <c:v>2029.7660000000001</c:v>
                </c:pt>
                <c:pt idx="11009">
                  <c:v>2027.7339999999999</c:v>
                </c:pt>
                <c:pt idx="11010">
                  <c:v>2027.1869999999999</c:v>
                </c:pt>
                <c:pt idx="11011">
                  <c:v>2025.3910000000001</c:v>
                </c:pt>
                <c:pt idx="11012">
                  <c:v>2022.9690000000001</c:v>
                </c:pt>
                <c:pt idx="11013">
                  <c:v>2023.75</c:v>
                </c:pt>
                <c:pt idx="11014">
                  <c:v>2024.1410000000001</c:v>
                </c:pt>
                <c:pt idx="11015">
                  <c:v>2020.3910000000001</c:v>
                </c:pt>
                <c:pt idx="11016">
                  <c:v>2020.547</c:v>
                </c:pt>
                <c:pt idx="11017">
                  <c:v>2018.75</c:v>
                </c:pt>
                <c:pt idx="11018">
                  <c:v>2018.203</c:v>
                </c:pt>
                <c:pt idx="11019">
                  <c:v>2016.172</c:v>
                </c:pt>
                <c:pt idx="11020">
                  <c:v>2015</c:v>
                </c:pt>
                <c:pt idx="11021">
                  <c:v>2012.578</c:v>
                </c:pt>
                <c:pt idx="11022">
                  <c:v>2012.7339999999999</c:v>
                </c:pt>
                <c:pt idx="11023">
                  <c:v>2011.4059999999999</c:v>
                </c:pt>
                <c:pt idx="11024">
                  <c:v>2008.9839999999999</c:v>
                </c:pt>
                <c:pt idx="11025">
                  <c:v>2008.9839999999999</c:v>
                </c:pt>
                <c:pt idx="11026">
                  <c:v>2006.172</c:v>
                </c:pt>
                <c:pt idx="11027">
                  <c:v>2005.1559999999999</c:v>
                </c:pt>
                <c:pt idx="11028">
                  <c:v>2002.578</c:v>
                </c:pt>
                <c:pt idx="11029">
                  <c:v>2001.953</c:v>
                </c:pt>
                <c:pt idx="11030">
                  <c:v>1997.7339999999999</c:v>
                </c:pt>
                <c:pt idx="11031">
                  <c:v>1997.7339999999999</c:v>
                </c:pt>
                <c:pt idx="11032">
                  <c:v>1995.1559999999999</c:v>
                </c:pt>
                <c:pt idx="11033">
                  <c:v>1993.3589999999999</c:v>
                </c:pt>
                <c:pt idx="11034">
                  <c:v>1990</c:v>
                </c:pt>
                <c:pt idx="11035">
                  <c:v>1989.5309999999999</c:v>
                </c:pt>
                <c:pt idx="11036">
                  <c:v>1987.1869999999999</c:v>
                </c:pt>
                <c:pt idx="11037">
                  <c:v>1985.9369999999999</c:v>
                </c:pt>
                <c:pt idx="11038">
                  <c:v>1987.9690000000001</c:v>
                </c:pt>
                <c:pt idx="11039">
                  <c:v>1985.3910000000001</c:v>
                </c:pt>
                <c:pt idx="11040">
                  <c:v>1980.1559999999999</c:v>
                </c:pt>
                <c:pt idx="11041">
                  <c:v>1981.5619999999999</c:v>
                </c:pt>
                <c:pt idx="11042">
                  <c:v>1979.375</c:v>
                </c:pt>
                <c:pt idx="11043">
                  <c:v>1981.4059999999999</c:v>
                </c:pt>
                <c:pt idx="11044">
                  <c:v>1977.3440000000001</c:v>
                </c:pt>
                <c:pt idx="11045">
                  <c:v>1976.172</c:v>
                </c:pt>
                <c:pt idx="11046">
                  <c:v>1975.7809999999999</c:v>
                </c:pt>
                <c:pt idx="11047">
                  <c:v>1973.9839999999999</c:v>
                </c:pt>
                <c:pt idx="11048">
                  <c:v>1971.172</c:v>
                </c:pt>
                <c:pt idx="11049">
                  <c:v>1970.7809999999999</c:v>
                </c:pt>
                <c:pt idx="11050">
                  <c:v>1970.7809999999999</c:v>
                </c:pt>
                <c:pt idx="11051">
                  <c:v>1968.75</c:v>
                </c:pt>
                <c:pt idx="11052">
                  <c:v>1967.3440000000001</c:v>
                </c:pt>
                <c:pt idx="11053">
                  <c:v>1966.4059999999999</c:v>
                </c:pt>
                <c:pt idx="11054">
                  <c:v>1964.7660000000001</c:v>
                </c:pt>
                <c:pt idx="11055">
                  <c:v>1961.5619999999999</c:v>
                </c:pt>
                <c:pt idx="11056">
                  <c:v>1962.1869999999999</c:v>
                </c:pt>
                <c:pt idx="11057">
                  <c:v>1961.4059999999999</c:v>
                </c:pt>
                <c:pt idx="11058">
                  <c:v>1959.1410000000001</c:v>
                </c:pt>
                <c:pt idx="11059">
                  <c:v>1956.4059999999999</c:v>
                </c:pt>
                <c:pt idx="11060">
                  <c:v>1957.578</c:v>
                </c:pt>
                <c:pt idx="11061">
                  <c:v>1954.5309999999999</c:v>
                </c:pt>
                <c:pt idx="11062">
                  <c:v>1954.1410000000001</c:v>
                </c:pt>
                <c:pt idx="11063">
                  <c:v>1953.75</c:v>
                </c:pt>
                <c:pt idx="11064">
                  <c:v>1951.797</c:v>
                </c:pt>
                <c:pt idx="11065">
                  <c:v>1950</c:v>
                </c:pt>
                <c:pt idx="11066">
                  <c:v>1951.172</c:v>
                </c:pt>
                <c:pt idx="11067">
                  <c:v>1948.3589999999999</c:v>
                </c:pt>
                <c:pt idx="11068">
                  <c:v>1948.5940000000001</c:v>
                </c:pt>
                <c:pt idx="11069">
                  <c:v>1948.203</c:v>
                </c:pt>
                <c:pt idx="11070">
                  <c:v>1947.3440000000001</c:v>
                </c:pt>
                <c:pt idx="11071">
                  <c:v>1947.7339999999999</c:v>
                </c:pt>
                <c:pt idx="11072">
                  <c:v>1945.547</c:v>
                </c:pt>
                <c:pt idx="11073">
                  <c:v>1945.9369999999999</c:v>
                </c:pt>
                <c:pt idx="11074">
                  <c:v>1945.7809999999999</c:v>
                </c:pt>
                <c:pt idx="11075">
                  <c:v>1941.953</c:v>
                </c:pt>
                <c:pt idx="11076">
                  <c:v>1941.4059999999999</c:v>
                </c:pt>
                <c:pt idx="11077">
                  <c:v>1938.9839999999999</c:v>
                </c:pt>
                <c:pt idx="11078">
                  <c:v>1937.3440000000001</c:v>
                </c:pt>
                <c:pt idx="11079">
                  <c:v>1938.5940000000001</c:v>
                </c:pt>
                <c:pt idx="11080">
                  <c:v>1938.3589999999999</c:v>
                </c:pt>
                <c:pt idx="11081">
                  <c:v>1938.9839999999999</c:v>
                </c:pt>
                <c:pt idx="11082">
                  <c:v>1940.1559999999999</c:v>
                </c:pt>
                <c:pt idx="11083">
                  <c:v>1940.9369999999999</c:v>
                </c:pt>
                <c:pt idx="11084">
                  <c:v>1940.9369999999999</c:v>
                </c:pt>
                <c:pt idx="11085">
                  <c:v>1940</c:v>
                </c:pt>
                <c:pt idx="11086">
                  <c:v>1943.203</c:v>
                </c:pt>
                <c:pt idx="11087">
                  <c:v>1940.1559999999999</c:v>
                </c:pt>
                <c:pt idx="11088">
                  <c:v>1942.1869999999999</c:v>
                </c:pt>
                <c:pt idx="11089">
                  <c:v>1941.953</c:v>
                </c:pt>
                <c:pt idx="11090">
                  <c:v>1943.3589999999999</c:v>
                </c:pt>
                <c:pt idx="11091">
                  <c:v>1941.797</c:v>
                </c:pt>
                <c:pt idx="11092">
                  <c:v>1944.1410000000001</c:v>
                </c:pt>
                <c:pt idx="11093">
                  <c:v>1943.203</c:v>
                </c:pt>
                <c:pt idx="11094">
                  <c:v>1942.9690000000001</c:v>
                </c:pt>
                <c:pt idx="11095">
                  <c:v>1940</c:v>
                </c:pt>
                <c:pt idx="11096">
                  <c:v>1941.5619999999999</c:v>
                </c:pt>
                <c:pt idx="11097">
                  <c:v>1941.4059999999999</c:v>
                </c:pt>
                <c:pt idx="11098">
                  <c:v>1941.797</c:v>
                </c:pt>
                <c:pt idx="11099">
                  <c:v>1939.7660000000001</c:v>
                </c:pt>
                <c:pt idx="11100">
                  <c:v>1941.797</c:v>
                </c:pt>
                <c:pt idx="11101">
                  <c:v>1941.5619999999999</c:v>
                </c:pt>
                <c:pt idx="11102">
                  <c:v>1941.4059999999999</c:v>
                </c:pt>
                <c:pt idx="11103">
                  <c:v>1944.5309999999999</c:v>
                </c:pt>
                <c:pt idx="11104">
                  <c:v>1942.3440000000001</c:v>
                </c:pt>
                <c:pt idx="11105">
                  <c:v>1945.1559999999999</c:v>
                </c:pt>
                <c:pt idx="11106">
                  <c:v>1945.3910000000001</c:v>
                </c:pt>
                <c:pt idx="11107">
                  <c:v>1945.7809999999999</c:v>
                </c:pt>
                <c:pt idx="11108">
                  <c:v>1948.5940000000001</c:v>
                </c:pt>
                <c:pt idx="11109">
                  <c:v>1947.7339999999999</c:v>
                </c:pt>
                <c:pt idx="11110">
                  <c:v>1950.547</c:v>
                </c:pt>
                <c:pt idx="11111">
                  <c:v>1953.9839999999999</c:v>
                </c:pt>
                <c:pt idx="11112">
                  <c:v>1951.953</c:v>
                </c:pt>
                <c:pt idx="11113">
                  <c:v>1950.3910000000001</c:v>
                </c:pt>
                <c:pt idx="11114">
                  <c:v>1953.9839999999999</c:v>
                </c:pt>
                <c:pt idx="11115">
                  <c:v>1956.4059999999999</c:v>
                </c:pt>
                <c:pt idx="11116">
                  <c:v>1955</c:v>
                </c:pt>
                <c:pt idx="11117">
                  <c:v>1957.9690000000001</c:v>
                </c:pt>
                <c:pt idx="11118">
                  <c:v>1957.3440000000001</c:v>
                </c:pt>
                <c:pt idx="11119">
                  <c:v>1958.5940000000001</c:v>
                </c:pt>
                <c:pt idx="11120">
                  <c:v>1959.1410000000001</c:v>
                </c:pt>
                <c:pt idx="11121">
                  <c:v>1960.7809999999999</c:v>
                </c:pt>
                <c:pt idx="11122">
                  <c:v>1960.9369999999999</c:v>
                </c:pt>
                <c:pt idx="11123">
                  <c:v>1966.172</c:v>
                </c:pt>
                <c:pt idx="11124">
                  <c:v>1963.75</c:v>
                </c:pt>
                <c:pt idx="11125">
                  <c:v>1963.3589999999999</c:v>
                </c:pt>
                <c:pt idx="11126">
                  <c:v>1966.172</c:v>
                </c:pt>
                <c:pt idx="11127">
                  <c:v>1965</c:v>
                </c:pt>
                <c:pt idx="11128">
                  <c:v>1967.9690000000001</c:v>
                </c:pt>
                <c:pt idx="11129">
                  <c:v>1970.7809999999999</c:v>
                </c:pt>
                <c:pt idx="11130">
                  <c:v>1968.5940000000001</c:v>
                </c:pt>
                <c:pt idx="11131">
                  <c:v>1971.797</c:v>
                </c:pt>
                <c:pt idx="11132">
                  <c:v>1973.203</c:v>
                </c:pt>
                <c:pt idx="11133">
                  <c:v>1974.375</c:v>
                </c:pt>
                <c:pt idx="11134">
                  <c:v>1977.578</c:v>
                </c:pt>
                <c:pt idx="11135">
                  <c:v>1978.203</c:v>
                </c:pt>
                <c:pt idx="11136">
                  <c:v>1979.7660000000001</c:v>
                </c:pt>
                <c:pt idx="11137">
                  <c:v>1980.3910000000001</c:v>
                </c:pt>
                <c:pt idx="11138">
                  <c:v>1981.4059999999999</c:v>
                </c:pt>
                <c:pt idx="11139">
                  <c:v>1982.3440000000001</c:v>
                </c:pt>
                <c:pt idx="11140">
                  <c:v>1986.5619999999999</c:v>
                </c:pt>
                <c:pt idx="11141">
                  <c:v>1988.203</c:v>
                </c:pt>
                <c:pt idx="11142">
                  <c:v>1988.203</c:v>
                </c:pt>
                <c:pt idx="11143">
                  <c:v>1988.9839999999999</c:v>
                </c:pt>
                <c:pt idx="11144">
                  <c:v>1990.7809999999999</c:v>
                </c:pt>
                <c:pt idx="11145">
                  <c:v>1990.547</c:v>
                </c:pt>
                <c:pt idx="11146">
                  <c:v>1991.953</c:v>
                </c:pt>
                <c:pt idx="11147">
                  <c:v>1993.5940000000001</c:v>
                </c:pt>
                <c:pt idx="11148">
                  <c:v>1995.9369999999999</c:v>
                </c:pt>
                <c:pt idx="11149">
                  <c:v>1998.75</c:v>
                </c:pt>
                <c:pt idx="11150">
                  <c:v>1999.7660000000001</c:v>
                </c:pt>
                <c:pt idx="11151">
                  <c:v>2001.4059999999999</c:v>
                </c:pt>
                <c:pt idx="11152">
                  <c:v>2000.7809999999999</c:v>
                </c:pt>
                <c:pt idx="11153">
                  <c:v>2002.1869999999999</c:v>
                </c:pt>
                <c:pt idx="11154">
                  <c:v>2004.375</c:v>
                </c:pt>
                <c:pt idx="11155">
                  <c:v>2004.7660000000001</c:v>
                </c:pt>
                <c:pt idx="11156">
                  <c:v>2005.1559999999999</c:v>
                </c:pt>
                <c:pt idx="11157">
                  <c:v>2010.547</c:v>
                </c:pt>
                <c:pt idx="11158">
                  <c:v>2011.5619999999999</c:v>
                </c:pt>
                <c:pt idx="11159">
                  <c:v>2010.547</c:v>
                </c:pt>
                <c:pt idx="11160">
                  <c:v>2011.953</c:v>
                </c:pt>
                <c:pt idx="11161">
                  <c:v>2015.547</c:v>
                </c:pt>
                <c:pt idx="11162">
                  <c:v>2013.75</c:v>
                </c:pt>
                <c:pt idx="11163">
                  <c:v>2017.7339999999999</c:v>
                </c:pt>
                <c:pt idx="11164">
                  <c:v>2018.9839999999999</c:v>
                </c:pt>
                <c:pt idx="11165">
                  <c:v>2020.9369999999999</c:v>
                </c:pt>
                <c:pt idx="11166">
                  <c:v>2020.9369999999999</c:v>
                </c:pt>
                <c:pt idx="11167">
                  <c:v>2023.3589999999999</c:v>
                </c:pt>
                <c:pt idx="11168">
                  <c:v>2023.3589999999999</c:v>
                </c:pt>
                <c:pt idx="11169">
                  <c:v>2024.5309999999999</c:v>
                </c:pt>
                <c:pt idx="11170">
                  <c:v>2027.578</c:v>
                </c:pt>
                <c:pt idx="11171">
                  <c:v>2026.172</c:v>
                </c:pt>
                <c:pt idx="11172">
                  <c:v>2028.203</c:v>
                </c:pt>
                <c:pt idx="11173">
                  <c:v>2030.1559999999999</c:v>
                </c:pt>
                <c:pt idx="11174">
                  <c:v>2030.3910000000001</c:v>
                </c:pt>
                <c:pt idx="11175">
                  <c:v>2030.7809999999999</c:v>
                </c:pt>
                <c:pt idx="11176">
                  <c:v>2031.5619999999999</c:v>
                </c:pt>
                <c:pt idx="11177">
                  <c:v>2032.9690000000001</c:v>
                </c:pt>
                <c:pt idx="11178">
                  <c:v>2034.375</c:v>
                </c:pt>
                <c:pt idx="11179">
                  <c:v>2035.547</c:v>
                </c:pt>
                <c:pt idx="11180">
                  <c:v>2035.9369999999999</c:v>
                </c:pt>
                <c:pt idx="11181">
                  <c:v>2037.7339999999999</c:v>
                </c:pt>
                <c:pt idx="11182">
                  <c:v>2040.3910000000001</c:v>
                </c:pt>
                <c:pt idx="11183">
                  <c:v>2039.7660000000001</c:v>
                </c:pt>
                <c:pt idx="11184">
                  <c:v>2041.797</c:v>
                </c:pt>
                <c:pt idx="11185">
                  <c:v>2042.1869999999999</c:v>
                </c:pt>
                <c:pt idx="11186">
                  <c:v>2042.3440000000001</c:v>
                </c:pt>
                <c:pt idx="11187">
                  <c:v>2043.3589999999999</c:v>
                </c:pt>
                <c:pt idx="11188">
                  <c:v>2044.1410000000001</c:v>
                </c:pt>
                <c:pt idx="11189">
                  <c:v>2047.1869999999999</c:v>
                </c:pt>
                <c:pt idx="11190">
                  <c:v>2046.797</c:v>
                </c:pt>
                <c:pt idx="11191">
                  <c:v>2051.4059999999999</c:v>
                </c:pt>
                <c:pt idx="11192">
                  <c:v>2050.9369999999999</c:v>
                </c:pt>
                <c:pt idx="11193">
                  <c:v>2050.9369999999999</c:v>
                </c:pt>
                <c:pt idx="11194">
                  <c:v>2050.3910000000001</c:v>
                </c:pt>
                <c:pt idx="11195">
                  <c:v>2053.75</c:v>
                </c:pt>
                <c:pt idx="11196">
                  <c:v>2053.203</c:v>
                </c:pt>
                <c:pt idx="11197">
                  <c:v>2055.3910000000001</c:v>
                </c:pt>
                <c:pt idx="11198">
                  <c:v>2054.7660000000001</c:v>
                </c:pt>
                <c:pt idx="11199">
                  <c:v>2057.578</c:v>
                </c:pt>
                <c:pt idx="11200">
                  <c:v>2056.953</c:v>
                </c:pt>
                <c:pt idx="11201">
                  <c:v>2058.203</c:v>
                </c:pt>
                <c:pt idx="11202">
                  <c:v>2061.172</c:v>
                </c:pt>
                <c:pt idx="11203">
                  <c:v>2063.75</c:v>
                </c:pt>
                <c:pt idx="11204">
                  <c:v>2060.547</c:v>
                </c:pt>
                <c:pt idx="11205">
                  <c:v>2063.3589999999999</c:v>
                </c:pt>
                <c:pt idx="11206">
                  <c:v>2065.9369999999999</c:v>
                </c:pt>
                <c:pt idx="11207">
                  <c:v>2067.578</c:v>
                </c:pt>
                <c:pt idx="11208">
                  <c:v>2065.7809999999999</c:v>
                </c:pt>
                <c:pt idx="11209">
                  <c:v>2068.3589999999999</c:v>
                </c:pt>
                <c:pt idx="11210">
                  <c:v>2068.203</c:v>
                </c:pt>
                <c:pt idx="11211">
                  <c:v>2063.75</c:v>
                </c:pt>
                <c:pt idx="11212">
                  <c:v>2034.7660000000001</c:v>
                </c:pt>
                <c:pt idx="11213">
                  <c:v>2034.5309999999999</c:v>
                </c:pt>
                <c:pt idx="11214">
                  <c:v>2063.75</c:v>
                </c:pt>
                <c:pt idx="11215">
                  <c:v>2053.203</c:v>
                </c:pt>
                <c:pt idx="11216">
                  <c:v>2050.3910000000001</c:v>
                </c:pt>
                <c:pt idx="11217">
                  <c:v>2063.9839999999999</c:v>
                </c:pt>
                <c:pt idx="11218">
                  <c:v>2072.9690000000001</c:v>
                </c:pt>
                <c:pt idx="11219">
                  <c:v>2078.75</c:v>
                </c:pt>
                <c:pt idx="11220">
                  <c:v>2078.9839999999999</c:v>
                </c:pt>
                <c:pt idx="11221">
                  <c:v>2075.7809999999999</c:v>
                </c:pt>
                <c:pt idx="11222">
                  <c:v>2072.9690000000001</c:v>
                </c:pt>
                <c:pt idx="11223">
                  <c:v>2073.5940000000001</c:v>
                </c:pt>
                <c:pt idx="11224">
                  <c:v>2073.203</c:v>
                </c:pt>
                <c:pt idx="11225">
                  <c:v>2079.7660000000001</c:v>
                </c:pt>
                <c:pt idx="11226">
                  <c:v>2080.3910000000001</c:v>
                </c:pt>
                <c:pt idx="11227">
                  <c:v>2069.375</c:v>
                </c:pt>
                <c:pt idx="11228">
                  <c:v>2065.7809999999999</c:v>
                </c:pt>
                <c:pt idx="11229">
                  <c:v>2063.75</c:v>
                </c:pt>
                <c:pt idx="11230">
                  <c:v>2065.547</c:v>
                </c:pt>
                <c:pt idx="11231">
                  <c:v>2064.7660000000001</c:v>
                </c:pt>
                <c:pt idx="11232">
                  <c:v>2065</c:v>
                </c:pt>
                <c:pt idx="11233">
                  <c:v>2065.9369999999999</c:v>
                </c:pt>
                <c:pt idx="11234">
                  <c:v>2065.9369999999999</c:v>
                </c:pt>
                <c:pt idx="11235">
                  <c:v>2065.1559999999999</c:v>
                </c:pt>
                <c:pt idx="11236">
                  <c:v>2067.9690000000001</c:v>
                </c:pt>
                <c:pt idx="11237">
                  <c:v>2064.7660000000001</c:v>
                </c:pt>
                <c:pt idx="11238">
                  <c:v>2067.578</c:v>
                </c:pt>
                <c:pt idx="11239">
                  <c:v>2064.5309999999999</c:v>
                </c:pt>
                <c:pt idx="11240">
                  <c:v>2066.797</c:v>
                </c:pt>
                <c:pt idx="11241">
                  <c:v>2062.1869999999999</c:v>
                </c:pt>
                <c:pt idx="11242">
                  <c:v>2063.5940000000001</c:v>
                </c:pt>
                <c:pt idx="11243">
                  <c:v>2062.7339999999999</c:v>
                </c:pt>
                <c:pt idx="11244">
                  <c:v>2061.953</c:v>
                </c:pt>
                <c:pt idx="11245">
                  <c:v>2062.578</c:v>
                </c:pt>
                <c:pt idx="11246">
                  <c:v>2061.953</c:v>
                </c:pt>
                <c:pt idx="11247">
                  <c:v>2058.9839999999999</c:v>
                </c:pt>
                <c:pt idx="11248">
                  <c:v>2057.9690000000001</c:v>
                </c:pt>
                <c:pt idx="11249">
                  <c:v>2057.7339999999999</c:v>
                </c:pt>
                <c:pt idx="11250">
                  <c:v>2060.7809999999999</c:v>
                </c:pt>
                <c:pt idx="11251">
                  <c:v>2057.578</c:v>
                </c:pt>
                <c:pt idx="11252">
                  <c:v>2057.1869999999999</c:v>
                </c:pt>
                <c:pt idx="11253">
                  <c:v>2056.953</c:v>
                </c:pt>
                <c:pt idx="11254">
                  <c:v>2057.578</c:v>
                </c:pt>
                <c:pt idx="11255">
                  <c:v>2056.953</c:v>
                </c:pt>
                <c:pt idx="11256">
                  <c:v>2057.1869999999999</c:v>
                </c:pt>
                <c:pt idx="11257">
                  <c:v>2055.1559999999999</c:v>
                </c:pt>
                <c:pt idx="11258">
                  <c:v>2053.75</c:v>
                </c:pt>
                <c:pt idx="11259">
                  <c:v>2053.9839999999999</c:v>
                </c:pt>
                <c:pt idx="11260">
                  <c:v>2052.7339999999999</c:v>
                </c:pt>
                <c:pt idx="11261">
                  <c:v>2050.9369999999999</c:v>
                </c:pt>
                <c:pt idx="11262">
                  <c:v>2049.7660000000001</c:v>
                </c:pt>
                <c:pt idx="11263">
                  <c:v>2048.9839999999999</c:v>
                </c:pt>
                <c:pt idx="11264">
                  <c:v>2047.7339999999999</c:v>
                </c:pt>
                <c:pt idx="11265">
                  <c:v>2047.7339999999999</c:v>
                </c:pt>
                <c:pt idx="11266">
                  <c:v>2043.203</c:v>
                </c:pt>
                <c:pt idx="11267">
                  <c:v>2043.5940000000001</c:v>
                </c:pt>
                <c:pt idx="11268">
                  <c:v>2046.172</c:v>
                </c:pt>
                <c:pt idx="11269">
                  <c:v>2042.578</c:v>
                </c:pt>
                <c:pt idx="11270">
                  <c:v>2042.578</c:v>
                </c:pt>
                <c:pt idx="11271">
                  <c:v>2040</c:v>
                </c:pt>
                <c:pt idx="11272">
                  <c:v>2040.9369999999999</c:v>
                </c:pt>
                <c:pt idx="11273">
                  <c:v>2038.203</c:v>
                </c:pt>
                <c:pt idx="11274">
                  <c:v>2039.7660000000001</c:v>
                </c:pt>
                <c:pt idx="11275">
                  <c:v>2035.9369999999999</c:v>
                </c:pt>
                <c:pt idx="11276">
                  <c:v>2036.797</c:v>
                </c:pt>
                <c:pt idx="11277">
                  <c:v>2033.5940000000001</c:v>
                </c:pt>
                <c:pt idx="11278">
                  <c:v>2035.3910000000001</c:v>
                </c:pt>
                <c:pt idx="11279">
                  <c:v>2034.1410000000001</c:v>
                </c:pt>
                <c:pt idx="11280">
                  <c:v>2036.172</c:v>
                </c:pt>
                <c:pt idx="11281">
                  <c:v>2032.3440000000001</c:v>
                </c:pt>
                <c:pt idx="11282">
                  <c:v>2030.3910000000001</c:v>
                </c:pt>
                <c:pt idx="11283">
                  <c:v>2030.1559999999999</c:v>
                </c:pt>
                <c:pt idx="11284">
                  <c:v>2030</c:v>
                </c:pt>
                <c:pt idx="11285">
                  <c:v>2029.1410000000001</c:v>
                </c:pt>
                <c:pt idx="11286">
                  <c:v>2026.5619999999999</c:v>
                </c:pt>
                <c:pt idx="11287">
                  <c:v>2025.1559999999999</c:v>
                </c:pt>
                <c:pt idx="11288">
                  <c:v>2021.172</c:v>
                </c:pt>
                <c:pt idx="11289">
                  <c:v>2023.3589999999999</c:v>
                </c:pt>
                <c:pt idx="11290">
                  <c:v>2023.203</c:v>
                </c:pt>
                <c:pt idx="11291">
                  <c:v>2022.1869999999999</c:v>
                </c:pt>
                <c:pt idx="11292">
                  <c:v>2024.5309999999999</c:v>
                </c:pt>
                <c:pt idx="11293">
                  <c:v>2022.578</c:v>
                </c:pt>
                <c:pt idx="11294">
                  <c:v>2021.4059999999999</c:v>
                </c:pt>
                <c:pt idx="11295">
                  <c:v>2021.5619999999999</c:v>
                </c:pt>
                <c:pt idx="11296">
                  <c:v>2019.1410000000001</c:v>
                </c:pt>
                <c:pt idx="11297">
                  <c:v>2019.375</c:v>
                </c:pt>
                <c:pt idx="11298">
                  <c:v>2019.5309999999999</c:v>
                </c:pt>
                <c:pt idx="11299">
                  <c:v>2017.1869999999999</c:v>
                </c:pt>
                <c:pt idx="11300">
                  <c:v>2016.4059999999999</c:v>
                </c:pt>
                <c:pt idx="11301">
                  <c:v>2013.5940000000001</c:v>
                </c:pt>
                <c:pt idx="11302">
                  <c:v>2012.7339999999999</c:v>
                </c:pt>
                <c:pt idx="11303">
                  <c:v>2012.3440000000001</c:v>
                </c:pt>
                <c:pt idx="11304">
                  <c:v>2012.1869999999999</c:v>
                </c:pt>
                <c:pt idx="11305">
                  <c:v>2012.3440000000001</c:v>
                </c:pt>
                <c:pt idx="11306">
                  <c:v>2008.5940000000001</c:v>
                </c:pt>
                <c:pt idx="11307">
                  <c:v>2008.3589999999999</c:v>
                </c:pt>
                <c:pt idx="11308">
                  <c:v>2008.3589999999999</c:v>
                </c:pt>
                <c:pt idx="11309">
                  <c:v>2008.75</c:v>
                </c:pt>
                <c:pt idx="11310">
                  <c:v>2005.7809999999999</c:v>
                </c:pt>
                <c:pt idx="11311">
                  <c:v>2005.7809999999999</c:v>
                </c:pt>
                <c:pt idx="11312">
                  <c:v>2004.5309999999999</c:v>
                </c:pt>
                <c:pt idx="11313">
                  <c:v>2003.5940000000001</c:v>
                </c:pt>
                <c:pt idx="11314">
                  <c:v>2001.5619999999999</c:v>
                </c:pt>
                <c:pt idx="11315">
                  <c:v>2003.5940000000001</c:v>
                </c:pt>
                <c:pt idx="11316">
                  <c:v>2000.7809999999999</c:v>
                </c:pt>
                <c:pt idx="11317">
                  <c:v>2002.578</c:v>
                </c:pt>
                <c:pt idx="11318">
                  <c:v>1998.75</c:v>
                </c:pt>
                <c:pt idx="11319">
                  <c:v>1998.75</c:v>
                </c:pt>
                <c:pt idx="11320">
                  <c:v>1998.3589999999999</c:v>
                </c:pt>
                <c:pt idx="11321">
                  <c:v>1995.547</c:v>
                </c:pt>
                <c:pt idx="11322">
                  <c:v>1994.7660000000001</c:v>
                </c:pt>
                <c:pt idx="11323">
                  <c:v>1996.5619999999999</c:v>
                </c:pt>
                <c:pt idx="11324">
                  <c:v>1991.953</c:v>
                </c:pt>
                <c:pt idx="11325">
                  <c:v>1993.9839999999999</c:v>
                </c:pt>
                <c:pt idx="11326">
                  <c:v>1991.797</c:v>
                </c:pt>
                <c:pt idx="11327">
                  <c:v>1991.5619999999999</c:v>
                </c:pt>
                <c:pt idx="11328">
                  <c:v>1990</c:v>
                </c:pt>
                <c:pt idx="11329">
                  <c:v>1989.1410000000001</c:v>
                </c:pt>
                <c:pt idx="11330">
                  <c:v>1987.7339999999999</c:v>
                </c:pt>
                <c:pt idx="11331">
                  <c:v>1986.5619999999999</c:v>
                </c:pt>
                <c:pt idx="11332">
                  <c:v>1985</c:v>
                </c:pt>
                <c:pt idx="11333">
                  <c:v>1981.797</c:v>
                </c:pt>
                <c:pt idx="11334">
                  <c:v>1982.3440000000001</c:v>
                </c:pt>
                <c:pt idx="11335">
                  <c:v>1984.1410000000001</c:v>
                </c:pt>
                <c:pt idx="11336">
                  <c:v>1983.5940000000001</c:v>
                </c:pt>
                <c:pt idx="11337">
                  <c:v>1980.3910000000001</c:v>
                </c:pt>
                <c:pt idx="11338">
                  <c:v>1980.547</c:v>
                </c:pt>
                <c:pt idx="11339">
                  <c:v>1981.797</c:v>
                </c:pt>
                <c:pt idx="11340">
                  <c:v>1980</c:v>
                </c:pt>
                <c:pt idx="11341">
                  <c:v>1980.7809999999999</c:v>
                </c:pt>
                <c:pt idx="11342">
                  <c:v>1980.7809999999999</c:v>
                </c:pt>
                <c:pt idx="11343">
                  <c:v>1979.5309999999999</c:v>
                </c:pt>
                <c:pt idx="11344">
                  <c:v>1978.5940000000001</c:v>
                </c:pt>
                <c:pt idx="11345">
                  <c:v>1976.953</c:v>
                </c:pt>
                <c:pt idx="11346">
                  <c:v>1977.3440000000001</c:v>
                </c:pt>
                <c:pt idx="11347">
                  <c:v>1975</c:v>
                </c:pt>
                <c:pt idx="11348">
                  <c:v>1973.3589999999999</c:v>
                </c:pt>
                <c:pt idx="11349">
                  <c:v>1974.375</c:v>
                </c:pt>
                <c:pt idx="11350">
                  <c:v>1972.9690000000001</c:v>
                </c:pt>
                <c:pt idx="11351">
                  <c:v>1974.375</c:v>
                </c:pt>
                <c:pt idx="11352">
                  <c:v>1970.3910000000001</c:v>
                </c:pt>
                <c:pt idx="11353">
                  <c:v>1969.1410000000001</c:v>
                </c:pt>
                <c:pt idx="11354">
                  <c:v>1970.3910000000001</c:v>
                </c:pt>
                <c:pt idx="11355">
                  <c:v>1970.1559999999999</c:v>
                </c:pt>
                <c:pt idx="11356">
                  <c:v>1968.9839999999999</c:v>
                </c:pt>
                <c:pt idx="11357">
                  <c:v>1966.5619999999999</c:v>
                </c:pt>
                <c:pt idx="11358">
                  <c:v>1968.3589999999999</c:v>
                </c:pt>
                <c:pt idx="11359">
                  <c:v>1967.1869999999999</c:v>
                </c:pt>
                <c:pt idx="11360">
                  <c:v>1965.547</c:v>
                </c:pt>
                <c:pt idx="11361">
                  <c:v>1964.7660000000001</c:v>
                </c:pt>
                <c:pt idx="11362">
                  <c:v>1965.547</c:v>
                </c:pt>
                <c:pt idx="11363">
                  <c:v>1966.953</c:v>
                </c:pt>
                <c:pt idx="11364">
                  <c:v>1965.1559999999999</c:v>
                </c:pt>
                <c:pt idx="11365">
                  <c:v>1963.3589999999999</c:v>
                </c:pt>
                <c:pt idx="11366">
                  <c:v>1962.9690000000001</c:v>
                </c:pt>
                <c:pt idx="11367">
                  <c:v>1964.1410000000001</c:v>
                </c:pt>
                <c:pt idx="11368">
                  <c:v>1962.1869999999999</c:v>
                </c:pt>
                <c:pt idx="11369">
                  <c:v>1964.1410000000001</c:v>
                </c:pt>
                <c:pt idx="11370">
                  <c:v>1964.5309999999999</c:v>
                </c:pt>
                <c:pt idx="11371">
                  <c:v>1964.5309999999999</c:v>
                </c:pt>
                <c:pt idx="11372">
                  <c:v>1965.547</c:v>
                </c:pt>
                <c:pt idx="11373">
                  <c:v>1962.7339999999999</c:v>
                </c:pt>
                <c:pt idx="11374">
                  <c:v>1963.3589999999999</c:v>
                </c:pt>
                <c:pt idx="11375">
                  <c:v>1961.797</c:v>
                </c:pt>
                <c:pt idx="11376">
                  <c:v>1963.203</c:v>
                </c:pt>
                <c:pt idx="11377">
                  <c:v>1965.547</c:v>
                </c:pt>
                <c:pt idx="11378">
                  <c:v>1963.3589999999999</c:v>
                </c:pt>
                <c:pt idx="11379">
                  <c:v>1963.3589999999999</c:v>
                </c:pt>
                <c:pt idx="11380">
                  <c:v>1964.375</c:v>
                </c:pt>
                <c:pt idx="11381">
                  <c:v>1961.797</c:v>
                </c:pt>
                <c:pt idx="11382">
                  <c:v>1962.9690000000001</c:v>
                </c:pt>
                <c:pt idx="11383">
                  <c:v>1963.3589999999999</c:v>
                </c:pt>
                <c:pt idx="11384">
                  <c:v>1964.375</c:v>
                </c:pt>
                <c:pt idx="11385">
                  <c:v>1963.5940000000001</c:v>
                </c:pt>
                <c:pt idx="11386">
                  <c:v>1963.3589999999999</c:v>
                </c:pt>
                <c:pt idx="11387">
                  <c:v>1967.9690000000001</c:v>
                </c:pt>
                <c:pt idx="11388">
                  <c:v>1966.5619999999999</c:v>
                </c:pt>
                <c:pt idx="11389">
                  <c:v>1966.172</c:v>
                </c:pt>
                <c:pt idx="11390">
                  <c:v>1968.203</c:v>
                </c:pt>
                <c:pt idx="11391">
                  <c:v>1967.3440000000001</c:v>
                </c:pt>
                <c:pt idx="11392">
                  <c:v>1968.3589999999999</c:v>
                </c:pt>
                <c:pt idx="11393">
                  <c:v>1967.9690000000001</c:v>
                </c:pt>
                <c:pt idx="11394">
                  <c:v>1970</c:v>
                </c:pt>
                <c:pt idx="11395">
                  <c:v>1969.7660000000001</c:v>
                </c:pt>
                <c:pt idx="11396">
                  <c:v>1968.9839999999999</c:v>
                </c:pt>
                <c:pt idx="11397">
                  <c:v>1969.375</c:v>
                </c:pt>
                <c:pt idx="11398">
                  <c:v>1970.7809999999999</c:v>
                </c:pt>
                <c:pt idx="11399">
                  <c:v>1969.5309999999999</c:v>
                </c:pt>
                <c:pt idx="11400">
                  <c:v>1970.547</c:v>
                </c:pt>
                <c:pt idx="11401">
                  <c:v>1971.4059999999999</c:v>
                </c:pt>
                <c:pt idx="11402">
                  <c:v>1972.1869999999999</c:v>
                </c:pt>
                <c:pt idx="11403">
                  <c:v>1972.7339999999999</c:v>
                </c:pt>
                <c:pt idx="11404">
                  <c:v>1974.7660000000001</c:v>
                </c:pt>
                <c:pt idx="11405">
                  <c:v>1976.5619999999999</c:v>
                </c:pt>
                <c:pt idx="11406">
                  <c:v>1975.3910000000001</c:v>
                </c:pt>
                <c:pt idx="11407">
                  <c:v>1978.203</c:v>
                </c:pt>
                <c:pt idx="11408">
                  <c:v>1979.375</c:v>
                </c:pt>
                <c:pt idx="11409">
                  <c:v>1981.4059999999999</c:v>
                </c:pt>
                <c:pt idx="11410">
                  <c:v>1978.203</c:v>
                </c:pt>
                <c:pt idx="11411">
                  <c:v>1982.9690000000001</c:v>
                </c:pt>
                <c:pt idx="11412">
                  <c:v>1984.1410000000001</c:v>
                </c:pt>
                <c:pt idx="11413">
                  <c:v>1985.1559999999999</c:v>
                </c:pt>
                <c:pt idx="11414">
                  <c:v>1985.9369999999999</c:v>
                </c:pt>
                <c:pt idx="11415">
                  <c:v>1989.375</c:v>
                </c:pt>
                <c:pt idx="11416">
                  <c:v>1989.5309999999999</c:v>
                </c:pt>
                <c:pt idx="11417">
                  <c:v>1992.3440000000001</c:v>
                </c:pt>
                <c:pt idx="11418">
                  <c:v>1991.5619999999999</c:v>
                </c:pt>
                <c:pt idx="11419">
                  <c:v>1993.3589999999999</c:v>
                </c:pt>
                <c:pt idx="11420">
                  <c:v>1995.1559999999999</c:v>
                </c:pt>
                <c:pt idx="11421">
                  <c:v>1997.578</c:v>
                </c:pt>
                <c:pt idx="11422">
                  <c:v>1996.5619999999999</c:v>
                </c:pt>
                <c:pt idx="11423">
                  <c:v>1999.7660000000001</c:v>
                </c:pt>
                <c:pt idx="11424">
                  <c:v>2000</c:v>
                </c:pt>
                <c:pt idx="11425">
                  <c:v>2002.3440000000001</c:v>
                </c:pt>
                <c:pt idx="11426">
                  <c:v>2002.578</c:v>
                </c:pt>
                <c:pt idx="11427">
                  <c:v>2005.7809999999999</c:v>
                </c:pt>
                <c:pt idx="11428">
                  <c:v>2007.578</c:v>
                </c:pt>
                <c:pt idx="11429">
                  <c:v>2009.375</c:v>
                </c:pt>
                <c:pt idx="11430">
                  <c:v>2010.1559999999999</c:v>
                </c:pt>
                <c:pt idx="11431">
                  <c:v>2012.9690000000001</c:v>
                </c:pt>
                <c:pt idx="11432">
                  <c:v>2014.1410000000001</c:v>
                </c:pt>
                <c:pt idx="11433">
                  <c:v>2014.1410000000001</c:v>
                </c:pt>
                <c:pt idx="11434">
                  <c:v>2019.375</c:v>
                </c:pt>
                <c:pt idx="11435">
                  <c:v>2019.7660000000001</c:v>
                </c:pt>
                <c:pt idx="11436">
                  <c:v>2021.5619999999999</c:v>
                </c:pt>
                <c:pt idx="11437">
                  <c:v>2023.3589999999999</c:v>
                </c:pt>
                <c:pt idx="11438">
                  <c:v>2022.7339999999999</c:v>
                </c:pt>
                <c:pt idx="11439">
                  <c:v>2027.9690000000001</c:v>
                </c:pt>
                <c:pt idx="11440">
                  <c:v>2029.375</c:v>
                </c:pt>
                <c:pt idx="11441">
                  <c:v>2030.1559999999999</c:v>
                </c:pt>
                <c:pt idx="11442">
                  <c:v>2031.4059999999999</c:v>
                </c:pt>
                <c:pt idx="11443">
                  <c:v>2034.1410000000001</c:v>
                </c:pt>
                <c:pt idx="11444">
                  <c:v>2035.9369999999999</c:v>
                </c:pt>
                <c:pt idx="11445">
                  <c:v>2036.172</c:v>
                </c:pt>
                <c:pt idx="11446">
                  <c:v>2036.4059999999999</c:v>
                </c:pt>
                <c:pt idx="11447">
                  <c:v>2040.1559999999999</c:v>
                </c:pt>
                <c:pt idx="11448">
                  <c:v>2042.9690000000001</c:v>
                </c:pt>
                <c:pt idx="11449">
                  <c:v>2045.547</c:v>
                </c:pt>
                <c:pt idx="11450">
                  <c:v>2046.953</c:v>
                </c:pt>
                <c:pt idx="11451">
                  <c:v>2046.4059999999999</c:v>
                </c:pt>
                <c:pt idx="11452">
                  <c:v>2048.3589999999999</c:v>
                </c:pt>
                <c:pt idx="11453">
                  <c:v>2047.578</c:v>
                </c:pt>
                <c:pt idx="11454">
                  <c:v>2050.3910000000001</c:v>
                </c:pt>
                <c:pt idx="11455">
                  <c:v>2053.3589999999999</c:v>
                </c:pt>
                <c:pt idx="11456">
                  <c:v>2055.547</c:v>
                </c:pt>
                <c:pt idx="11457">
                  <c:v>2058.5940000000001</c:v>
                </c:pt>
                <c:pt idx="11458">
                  <c:v>2057.578</c:v>
                </c:pt>
                <c:pt idx="11459">
                  <c:v>2061.4059999999999</c:v>
                </c:pt>
                <c:pt idx="11460">
                  <c:v>2062.578</c:v>
                </c:pt>
                <c:pt idx="11461">
                  <c:v>2066.4059999999999</c:v>
                </c:pt>
                <c:pt idx="11462">
                  <c:v>2064.375</c:v>
                </c:pt>
                <c:pt idx="11463">
                  <c:v>2066.5619999999999</c:v>
                </c:pt>
                <c:pt idx="11464">
                  <c:v>2070.3910000000001</c:v>
                </c:pt>
                <c:pt idx="11465">
                  <c:v>2067.1869999999999</c:v>
                </c:pt>
                <c:pt idx="11466">
                  <c:v>2069.375</c:v>
                </c:pt>
                <c:pt idx="11467">
                  <c:v>2071.797</c:v>
                </c:pt>
                <c:pt idx="11468">
                  <c:v>2071.172</c:v>
                </c:pt>
                <c:pt idx="11469">
                  <c:v>2072.9690000000001</c:v>
                </c:pt>
                <c:pt idx="11470">
                  <c:v>2073.9839999999999</c:v>
                </c:pt>
                <c:pt idx="11471">
                  <c:v>2076.172</c:v>
                </c:pt>
                <c:pt idx="11472">
                  <c:v>2077.3440000000001</c:v>
                </c:pt>
                <c:pt idx="11473">
                  <c:v>2080.7809999999999</c:v>
                </c:pt>
                <c:pt idx="11474">
                  <c:v>2081.5619999999999</c:v>
                </c:pt>
                <c:pt idx="11475">
                  <c:v>2081.4059999999999</c:v>
                </c:pt>
                <c:pt idx="11476">
                  <c:v>2084.7660000000001</c:v>
                </c:pt>
                <c:pt idx="11477">
                  <c:v>2084.375</c:v>
                </c:pt>
                <c:pt idx="11478">
                  <c:v>2086.953</c:v>
                </c:pt>
                <c:pt idx="11479">
                  <c:v>2088.75</c:v>
                </c:pt>
                <c:pt idx="11480">
                  <c:v>2089.7660000000001</c:v>
                </c:pt>
                <c:pt idx="11481">
                  <c:v>2092.1869999999999</c:v>
                </c:pt>
                <c:pt idx="11482">
                  <c:v>2095.9369999999999</c:v>
                </c:pt>
                <c:pt idx="11483">
                  <c:v>2094.7660000000001</c:v>
                </c:pt>
                <c:pt idx="11484">
                  <c:v>2094.7660000000001</c:v>
                </c:pt>
                <c:pt idx="11485">
                  <c:v>2095.1559999999999</c:v>
                </c:pt>
                <c:pt idx="11486">
                  <c:v>2099.5309999999999</c:v>
                </c:pt>
                <c:pt idx="11487">
                  <c:v>2099.5309999999999</c:v>
                </c:pt>
                <c:pt idx="11488">
                  <c:v>2099.7660000000001</c:v>
                </c:pt>
                <c:pt idx="11489">
                  <c:v>2103.3589999999999</c:v>
                </c:pt>
                <c:pt idx="11490">
                  <c:v>2097.9690000000001</c:v>
                </c:pt>
                <c:pt idx="11491">
                  <c:v>2102.3440000000001</c:v>
                </c:pt>
                <c:pt idx="11492">
                  <c:v>2103.203</c:v>
                </c:pt>
                <c:pt idx="11493">
                  <c:v>2101.797</c:v>
                </c:pt>
                <c:pt idx="11494">
                  <c:v>2103.75</c:v>
                </c:pt>
                <c:pt idx="11495">
                  <c:v>2105.3910000000001</c:v>
                </c:pt>
                <c:pt idx="11496">
                  <c:v>2106.953</c:v>
                </c:pt>
                <c:pt idx="11497">
                  <c:v>2104.1410000000001</c:v>
                </c:pt>
                <c:pt idx="11498">
                  <c:v>2108.75</c:v>
                </c:pt>
                <c:pt idx="11499">
                  <c:v>2107.578</c:v>
                </c:pt>
                <c:pt idx="11500">
                  <c:v>2108.75</c:v>
                </c:pt>
                <c:pt idx="11501">
                  <c:v>2111.797</c:v>
                </c:pt>
                <c:pt idx="11502">
                  <c:v>2113.75</c:v>
                </c:pt>
                <c:pt idx="11503">
                  <c:v>2116.4059999999999</c:v>
                </c:pt>
                <c:pt idx="11504">
                  <c:v>2121.797</c:v>
                </c:pt>
                <c:pt idx="11505">
                  <c:v>2115.3910000000001</c:v>
                </c:pt>
                <c:pt idx="11506">
                  <c:v>2116.953</c:v>
                </c:pt>
                <c:pt idx="11507">
                  <c:v>2118.9839999999999</c:v>
                </c:pt>
                <c:pt idx="11508">
                  <c:v>2120</c:v>
                </c:pt>
                <c:pt idx="11509">
                  <c:v>2120.7809999999999</c:v>
                </c:pt>
                <c:pt idx="11510">
                  <c:v>2121.5619999999999</c:v>
                </c:pt>
                <c:pt idx="11511">
                  <c:v>2121.953</c:v>
                </c:pt>
                <c:pt idx="11512">
                  <c:v>2125.1559999999999</c:v>
                </c:pt>
                <c:pt idx="11513">
                  <c:v>2123.9839999999999</c:v>
                </c:pt>
                <c:pt idx="11514">
                  <c:v>2124.375</c:v>
                </c:pt>
                <c:pt idx="11515">
                  <c:v>2123.9839999999999</c:v>
                </c:pt>
                <c:pt idx="11516">
                  <c:v>2125</c:v>
                </c:pt>
                <c:pt idx="11517">
                  <c:v>2125.3910000000001</c:v>
                </c:pt>
                <c:pt idx="11518">
                  <c:v>2129.1410000000001</c:v>
                </c:pt>
                <c:pt idx="11519">
                  <c:v>2128.9839999999999</c:v>
                </c:pt>
                <c:pt idx="11520">
                  <c:v>2131.172</c:v>
                </c:pt>
                <c:pt idx="11521">
                  <c:v>2131.797</c:v>
                </c:pt>
                <c:pt idx="11522">
                  <c:v>2131.5619999999999</c:v>
                </c:pt>
                <c:pt idx="11523">
                  <c:v>2129.375</c:v>
                </c:pt>
                <c:pt idx="11524">
                  <c:v>2104.5309999999999</c:v>
                </c:pt>
                <c:pt idx="11525">
                  <c:v>2104.1410000000001</c:v>
                </c:pt>
                <c:pt idx="11526">
                  <c:v>2130.1559999999999</c:v>
                </c:pt>
                <c:pt idx="11527">
                  <c:v>2113.75</c:v>
                </c:pt>
                <c:pt idx="11528">
                  <c:v>2109.375</c:v>
                </c:pt>
                <c:pt idx="11529">
                  <c:v>2129.375</c:v>
                </c:pt>
                <c:pt idx="11530">
                  <c:v>2129.5309999999999</c:v>
                </c:pt>
                <c:pt idx="11531">
                  <c:v>2137.3440000000001</c:v>
                </c:pt>
                <c:pt idx="11532">
                  <c:v>2142.578</c:v>
                </c:pt>
                <c:pt idx="11533">
                  <c:v>2132.1869999999999</c:v>
                </c:pt>
                <c:pt idx="11534">
                  <c:v>2135.547</c:v>
                </c:pt>
                <c:pt idx="11535">
                  <c:v>2135.547</c:v>
                </c:pt>
                <c:pt idx="11536">
                  <c:v>2138.9839999999999</c:v>
                </c:pt>
                <c:pt idx="11537">
                  <c:v>2144.375</c:v>
                </c:pt>
                <c:pt idx="11538">
                  <c:v>2131.4059999999999</c:v>
                </c:pt>
                <c:pt idx="11539">
                  <c:v>2124.1410000000001</c:v>
                </c:pt>
                <c:pt idx="11540">
                  <c:v>2125</c:v>
                </c:pt>
                <c:pt idx="11541">
                  <c:v>2124.1410000000001</c:v>
                </c:pt>
                <c:pt idx="11542">
                  <c:v>2123.9839999999999</c:v>
                </c:pt>
                <c:pt idx="11543">
                  <c:v>2125.3910000000001</c:v>
                </c:pt>
                <c:pt idx="11544">
                  <c:v>2123.9839999999999</c:v>
                </c:pt>
                <c:pt idx="11545">
                  <c:v>2125.1559999999999</c:v>
                </c:pt>
                <c:pt idx="11546">
                  <c:v>2125</c:v>
                </c:pt>
                <c:pt idx="11547">
                  <c:v>2125.1559999999999</c:v>
                </c:pt>
                <c:pt idx="11548">
                  <c:v>2126.5619999999999</c:v>
                </c:pt>
                <c:pt idx="11549">
                  <c:v>2123.75</c:v>
                </c:pt>
                <c:pt idx="11550">
                  <c:v>2125</c:v>
                </c:pt>
                <c:pt idx="11551">
                  <c:v>2126.172</c:v>
                </c:pt>
                <c:pt idx="11552">
                  <c:v>2121.953</c:v>
                </c:pt>
                <c:pt idx="11553">
                  <c:v>2123.203</c:v>
                </c:pt>
                <c:pt idx="11554">
                  <c:v>2124.5309999999999</c:v>
                </c:pt>
                <c:pt idx="11555">
                  <c:v>2121.172</c:v>
                </c:pt>
                <c:pt idx="11556">
                  <c:v>2122.3440000000001</c:v>
                </c:pt>
                <c:pt idx="11557">
                  <c:v>2118.9839999999999</c:v>
                </c:pt>
                <c:pt idx="11558">
                  <c:v>2117.7339999999999</c:v>
                </c:pt>
                <c:pt idx="11559">
                  <c:v>2120.3910000000001</c:v>
                </c:pt>
                <c:pt idx="11560">
                  <c:v>2118.75</c:v>
                </c:pt>
                <c:pt idx="11561">
                  <c:v>2116.172</c:v>
                </c:pt>
                <c:pt idx="11562">
                  <c:v>2118.9839999999999</c:v>
                </c:pt>
                <c:pt idx="11563">
                  <c:v>2117.3440000000001</c:v>
                </c:pt>
                <c:pt idx="11564">
                  <c:v>2117.3440000000001</c:v>
                </c:pt>
                <c:pt idx="11565">
                  <c:v>2113.5940000000001</c:v>
                </c:pt>
                <c:pt idx="11566">
                  <c:v>2113.5940000000001</c:v>
                </c:pt>
                <c:pt idx="11567">
                  <c:v>2110.9369999999999</c:v>
                </c:pt>
                <c:pt idx="11568">
                  <c:v>2109.375</c:v>
                </c:pt>
                <c:pt idx="11569">
                  <c:v>2108.3589999999999</c:v>
                </c:pt>
                <c:pt idx="11570">
                  <c:v>2108.9839999999999</c:v>
                </c:pt>
                <c:pt idx="11571">
                  <c:v>2103.75</c:v>
                </c:pt>
                <c:pt idx="11572">
                  <c:v>2105.9369999999999</c:v>
                </c:pt>
                <c:pt idx="11573">
                  <c:v>2103.9839999999999</c:v>
                </c:pt>
                <c:pt idx="11574">
                  <c:v>2103.5940000000001</c:v>
                </c:pt>
                <c:pt idx="11575">
                  <c:v>2101.4059999999999</c:v>
                </c:pt>
                <c:pt idx="11576">
                  <c:v>2100.7809999999999</c:v>
                </c:pt>
                <c:pt idx="11577">
                  <c:v>2099.5309999999999</c:v>
                </c:pt>
                <c:pt idx="11578">
                  <c:v>2100.7809999999999</c:v>
                </c:pt>
                <c:pt idx="11579">
                  <c:v>2099.375</c:v>
                </c:pt>
                <c:pt idx="11580">
                  <c:v>2093.9839999999999</c:v>
                </c:pt>
                <c:pt idx="11581">
                  <c:v>2094.7660000000001</c:v>
                </c:pt>
                <c:pt idx="11582">
                  <c:v>2092.3440000000001</c:v>
                </c:pt>
                <c:pt idx="11583">
                  <c:v>2090.7809999999999</c:v>
                </c:pt>
                <c:pt idx="11584">
                  <c:v>2089.5309999999999</c:v>
                </c:pt>
                <c:pt idx="11585">
                  <c:v>2091.5619999999999</c:v>
                </c:pt>
                <c:pt idx="11586">
                  <c:v>2086.797</c:v>
                </c:pt>
                <c:pt idx="11587">
                  <c:v>2087.7339999999999</c:v>
                </c:pt>
                <c:pt idx="11588">
                  <c:v>2084.375</c:v>
                </c:pt>
                <c:pt idx="11589">
                  <c:v>2083.75</c:v>
                </c:pt>
                <c:pt idx="11590">
                  <c:v>2081.172</c:v>
                </c:pt>
                <c:pt idx="11591">
                  <c:v>2079.375</c:v>
                </c:pt>
                <c:pt idx="11592">
                  <c:v>2083.9839999999999</c:v>
                </c:pt>
                <c:pt idx="11593">
                  <c:v>2079.7660000000001</c:v>
                </c:pt>
                <c:pt idx="11594">
                  <c:v>2077.1869999999999</c:v>
                </c:pt>
                <c:pt idx="11595">
                  <c:v>2076.797</c:v>
                </c:pt>
                <c:pt idx="11596">
                  <c:v>2074.375</c:v>
                </c:pt>
                <c:pt idx="11597">
                  <c:v>2075</c:v>
                </c:pt>
                <c:pt idx="11598">
                  <c:v>2072.578</c:v>
                </c:pt>
                <c:pt idx="11599">
                  <c:v>2071.4059999999999</c:v>
                </c:pt>
                <c:pt idx="11600">
                  <c:v>2070.9369999999999</c:v>
                </c:pt>
                <c:pt idx="11601">
                  <c:v>2069.375</c:v>
                </c:pt>
                <c:pt idx="11602">
                  <c:v>2069.7660000000001</c:v>
                </c:pt>
                <c:pt idx="11603">
                  <c:v>2066.797</c:v>
                </c:pt>
                <c:pt idx="11604">
                  <c:v>2062.9690000000001</c:v>
                </c:pt>
                <c:pt idx="11605">
                  <c:v>2063.203</c:v>
                </c:pt>
                <c:pt idx="11606">
                  <c:v>2059.5309999999999</c:v>
                </c:pt>
                <c:pt idx="11607">
                  <c:v>2060.547</c:v>
                </c:pt>
                <c:pt idx="11608">
                  <c:v>2056.797</c:v>
                </c:pt>
                <c:pt idx="11609">
                  <c:v>2058.9839999999999</c:v>
                </c:pt>
                <c:pt idx="11610">
                  <c:v>2055.3910000000001</c:v>
                </c:pt>
                <c:pt idx="11611">
                  <c:v>2056.172</c:v>
                </c:pt>
                <c:pt idx="11612">
                  <c:v>2053.3589999999999</c:v>
                </c:pt>
                <c:pt idx="11613">
                  <c:v>2051.797</c:v>
                </c:pt>
                <c:pt idx="11614">
                  <c:v>2051.172</c:v>
                </c:pt>
                <c:pt idx="11615">
                  <c:v>2051.4059999999999</c:v>
                </c:pt>
                <c:pt idx="11616">
                  <c:v>2048.203</c:v>
                </c:pt>
                <c:pt idx="11617">
                  <c:v>2047.7339999999999</c:v>
                </c:pt>
                <c:pt idx="11618">
                  <c:v>2048.203</c:v>
                </c:pt>
                <c:pt idx="11619">
                  <c:v>2045.547</c:v>
                </c:pt>
                <c:pt idx="11620">
                  <c:v>2045</c:v>
                </c:pt>
                <c:pt idx="11621">
                  <c:v>2040.3910000000001</c:v>
                </c:pt>
                <c:pt idx="11622">
                  <c:v>2041.172</c:v>
                </c:pt>
                <c:pt idx="11623">
                  <c:v>2039.375</c:v>
                </c:pt>
                <c:pt idx="11624">
                  <c:v>2040</c:v>
                </c:pt>
                <c:pt idx="11625">
                  <c:v>2036.953</c:v>
                </c:pt>
                <c:pt idx="11626">
                  <c:v>2039.1410000000001</c:v>
                </c:pt>
                <c:pt idx="11627">
                  <c:v>2035.7809999999999</c:v>
                </c:pt>
                <c:pt idx="11628">
                  <c:v>2034.375</c:v>
                </c:pt>
                <c:pt idx="11629">
                  <c:v>2030</c:v>
                </c:pt>
                <c:pt idx="11630">
                  <c:v>2029.375</c:v>
                </c:pt>
                <c:pt idx="11631">
                  <c:v>2029.7660000000001</c:v>
                </c:pt>
                <c:pt idx="11632">
                  <c:v>2027.3440000000001</c:v>
                </c:pt>
                <c:pt idx="11633">
                  <c:v>2026.5619999999999</c:v>
                </c:pt>
                <c:pt idx="11634">
                  <c:v>2024.5309999999999</c:v>
                </c:pt>
                <c:pt idx="11635">
                  <c:v>2026.172</c:v>
                </c:pt>
                <c:pt idx="11636">
                  <c:v>2021.4059999999999</c:v>
                </c:pt>
                <c:pt idx="11637">
                  <c:v>2020</c:v>
                </c:pt>
                <c:pt idx="11638">
                  <c:v>2022.7339999999999</c:v>
                </c:pt>
                <c:pt idx="11639">
                  <c:v>2017.7339999999999</c:v>
                </c:pt>
                <c:pt idx="11640">
                  <c:v>2020.1559999999999</c:v>
                </c:pt>
                <c:pt idx="11641">
                  <c:v>2015</c:v>
                </c:pt>
                <c:pt idx="11642">
                  <c:v>2014.375</c:v>
                </c:pt>
                <c:pt idx="11643">
                  <c:v>2012.7339999999999</c:v>
                </c:pt>
                <c:pt idx="11644">
                  <c:v>2013.5940000000001</c:v>
                </c:pt>
                <c:pt idx="11645">
                  <c:v>2010.1559999999999</c:v>
                </c:pt>
                <c:pt idx="11646">
                  <c:v>2010</c:v>
                </c:pt>
                <c:pt idx="11647">
                  <c:v>2007.9690000000001</c:v>
                </c:pt>
                <c:pt idx="11648">
                  <c:v>2008.3589999999999</c:v>
                </c:pt>
                <c:pt idx="11649">
                  <c:v>2005.1559999999999</c:v>
                </c:pt>
                <c:pt idx="11650">
                  <c:v>2004.7660000000001</c:v>
                </c:pt>
                <c:pt idx="11651">
                  <c:v>2002.3440000000001</c:v>
                </c:pt>
                <c:pt idx="11652">
                  <c:v>1999.7660000000001</c:v>
                </c:pt>
                <c:pt idx="11653">
                  <c:v>1999.1410000000001</c:v>
                </c:pt>
                <c:pt idx="11654">
                  <c:v>1996.4059999999999</c:v>
                </c:pt>
                <c:pt idx="11655">
                  <c:v>1995.1559999999999</c:v>
                </c:pt>
                <c:pt idx="11656">
                  <c:v>1994.7660000000001</c:v>
                </c:pt>
                <c:pt idx="11657">
                  <c:v>1991.5619999999999</c:v>
                </c:pt>
                <c:pt idx="11658">
                  <c:v>1988.75</c:v>
                </c:pt>
                <c:pt idx="11659">
                  <c:v>1987.7339999999999</c:v>
                </c:pt>
                <c:pt idx="11660">
                  <c:v>1984.1410000000001</c:v>
                </c:pt>
                <c:pt idx="11661">
                  <c:v>1985</c:v>
                </c:pt>
                <c:pt idx="11662">
                  <c:v>1982.1869999999999</c:v>
                </c:pt>
                <c:pt idx="11663">
                  <c:v>1981.5619999999999</c:v>
                </c:pt>
                <c:pt idx="11664">
                  <c:v>1979.7660000000001</c:v>
                </c:pt>
                <c:pt idx="11665">
                  <c:v>1978.9839999999999</c:v>
                </c:pt>
                <c:pt idx="11666">
                  <c:v>1976.797</c:v>
                </c:pt>
                <c:pt idx="11667">
                  <c:v>1975.3910000000001</c:v>
                </c:pt>
                <c:pt idx="11668">
                  <c:v>1973.75</c:v>
                </c:pt>
                <c:pt idx="11669">
                  <c:v>1972.578</c:v>
                </c:pt>
                <c:pt idx="11670">
                  <c:v>1971.953</c:v>
                </c:pt>
                <c:pt idx="11671">
                  <c:v>1971.172</c:v>
                </c:pt>
                <c:pt idx="11672">
                  <c:v>1972.3440000000001</c:v>
                </c:pt>
                <c:pt idx="11673">
                  <c:v>1966.5619999999999</c:v>
                </c:pt>
                <c:pt idx="11674">
                  <c:v>1966.4059999999999</c:v>
                </c:pt>
                <c:pt idx="11675">
                  <c:v>1963.75</c:v>
                </c:pt>
                <c:pt idx="11676">
                  <c:v>1969.1410000000001</c:v>
                </c:pt>
                <c:pt idx="11677">
                  <c:v>1961.4059999999999</c:v>
                </c:pt>
                <c:pt idx="11678">
                  <c:v>1961.4059999999999</c:v>
                </c:pt>
                <c:pt idx="11679">
                  <c:v>1961.797</c:v>
                </c:pt>
                <c:pt idx="11680">
                  <c:v>1958.75</c:v>
                </c:pt>
                <c:pt idx="11681">
                  <c:v>1957.1869999999999</c:v>
                </c:pt>
                <c:pt idx="11682">
                  <c:v>1954.1410000000001</c:v>
                </c:pt>
                <c:pt idx="11683">
                  <c:v>1953.75</c:v>
                </c:pt>
                <c:pt idx="11684">
                  <c:v>1952.578</c:v>
                </c:pt>
                <c:pt idx="11685">
                  <c:v>1952.7339999999999</c:v>
                </c:pt>
                <c:pt idx="11686">
                  <c:v>1951.953</c:v>
                </c:pt>
                <c:pt idx="11687">
                  <c:v>1948.75</c:v>
                </c:pt>
                <c:pt idx="11688">
                  <c:v>1950.7809999999999</c:v>
                </c:pt>
                <c:pt idx="11689">
                  <c:v>1946.4059999999999</c:v>
                </c:pt>
                <c:pt idx="11690">
                  <c:v>1947.7339999999999</c:v>
                </c:pt>
                <c:pt idx="11691">
                  <c:v>1947.3440000000001</c:v>
                </c:pt>
                <c:pt idx="11692">
                  <c:v>1945.9369999999999</c:v>
                </c:pt>
                <c:pt idx="11693">
                  <c:v>1941.953</c:v>
                </c:pt>
                <c:pt idx="11694">
                  <c:v>1941.4059999999999</c:v>
                </c:pt>
                <c:pt idx="11695">
                  <c:v>1942.9690000000001</c:v>
                </c:pt>
                <c:pt idx="11696">
                  <c:v>1942.3440000000001</c:v>
                </c:pt>
                <c:pt idx="11697">
                  <c:v>1938.9839999999999</c:v>
                </c:pt>
                <c:pt idx="11698">
                  <c:v>1939.1410000000001</c:v>
                </c:pt>
                <c:pt idx="11699">
                  <c:v>1937.9690000000001</c:v>
                </c:pt>
                <c:pt idx="11700">
                  <c:v>1936.4059999999999</c:v>
                </c:pt>
                <c:pt idx="11701">
                  <c:v>1934.1410000000001</c:v>
                </c:pt>
                <c:pt idx="11702">
                  <c:v>1935.7809999999999</c:v>
                </c:pt>
                <c:pt idx="11703">
                  <c:v>1932.9690000000001</c:v>
                </c:pt>
                <c:pt idx="11704">
                  <c:v>1935</c:v>
                </c:pt>
                <c:pt idx="11705">
                  <c:v>1932.7339999999999</c:v>
                </c:pt>
                <c:pt idx="11706">
                  <c:v>1930.7809999999999</c:v>
                </c:pt>
                <c:pt idx="11707">
                  <c:v>1930.7809999999999</c:v>
                </c:pt>
                <c:pt idx="11708">
                  <c:v>1934.7660000000001</c:v>
                </c:pt>
                <c:pt idx="11709">
                  <c:v>1934.7660000000001</c:v>
                </c:pt>
                <c:pt idx="11710">
                  <c:v>1936.953</c:v>
                </c:pt>
                <c:pt idx="11711">
                  <c:v>1937.3440000000001</c:v>
                </c:pt>
                <c:pt idx="11712">
                  <c:v>1934.7660000000001</c:v>
                </c:pt>
                <c:pt idx="11713">
                  <c:v>1936.797</c:v>
                </c:pt>
                <c:pt idx="11714">
                  <c:v>1936.172</c:v>
                </c:pt>
                <c:pt idx="11715">
                  <c:v>1936.172</c:v>
                </c:pt>
                <c:pt idx="11716">
                  <c:v>1936.797</c:v>
                </c:pt>
                <c:pt idx="11717">
                  <c:v>1935.9369999999999</c:v>
                </c:pt>
                <c:pt idx="11718">
                  <c:v>1934.375</c:v>
                </c:pt>
                <c:pt idx="11719">
                  <c:v>1937.1869999999999</c:v>
                </c:pt>
                <c:pt idx="11720">
                  <c:v>1935.1559999999999</c:v>
                </c:pt>
                <c:pt idx="11721">
                  <c:v>1936.172</c:v>
                </c:pt>
                <c:pt idx="11722">
                  <c:v>1934.7660000000001</c:v>
                </c:pt>
                <c:pt idx="11723">
                  <c:v>1936.5619999999999</c:v>
                </c:pt>
                <c:pt idx="11724">
                  <c:v>1933.3589999999999</c:v>
                </c:pt>
                <c:pt idx="11725">
                  <c:v>1935.1559999999999</c:v>
                </c:pt>
                <c:pt idx="11726">
                  <c:v>1935.547</c:v>
                </c:pt>
                <c:pt idx="11727">
                  <c:v>1935.1559999999999</c:v>
                </c:pt>
                <c:pt idx="11728">
                  <c:v>1935</c:v>
                </c:pt>
                <c:pt idx="11729">
                  <c:v>1936.953</c:v>
                </c:pt>
                <c:pt idx="11730">
                  <c:v>1937.7339999999999</c:v>
                </c:pt>
                <c:pt idx="11731">
                  <c:v>1939.7660000000001</c:v>
                </c:pt>
                <c:pt idx="11732">
                  <c:v>1938.5940000000001</c:v>
                </c:pt>
                <c:pt idx="11733">
                  <c:v>1940</c:v>
                </c:pt>
                <c:pt idx="11734">
                  <c:v>1941.4059999999999</c:v>
                </c:pt>
                <c:pt idx="11735">
                  <c:v>1942.9690000000001</c:v>
                </c:pt>
                <c:pt idx="11736">
                  <c:v>1943.3589999999999</c:v>
                </c:pt>
                <c:pt idx="11737">
                  <c:v>1947.1869999999999</c:v>
                </c:pt>
                <c:pt idx="11738">
                  <c:v>1946.953</c:v>
                </c:pt>
                <c:pt idx="11739">
                  <c:v>1947.3440000000001</c:v>
                </c:pt>
                <c:pt idx="11740">
                  <c:v>1948.75</c:v>
                </c:pt>
                <c:pt idx="11741">
                  <c:v>1952.578</c:v>
                </c:pt>
                <c:pt idx="11742">
                  <c:v>1950.547</c:v>
                </c:pt>
                <c:pt idx="11743">
                  <c:v>1951.953</c:v>
                </c:pt>
                <c:pt idx="11744">
                  <c:v>1951.953</c:v>
                </c:pt>
                <c:pt idx="11745">
                  <c:v>1955.9369999999999</c:v>
                </c:pt>
                <c:pt idx="11746">
                  <c:v>1953.75</c:v>
                </c:pt>
                <c:pt idx="11747">
                  <c:v>1952.9690000000001</c:v>
                </c:pt>
                <c:pt idx="11748">
                  <c:v>1957.7339999999999</c:v>
                </c:pt>
                <c:pt idx="11749">
                  <c:v>1956.953</c:v>
                </c:pt>
                <c:pt idx="11750">
                  <c:v>1958.3589999999999</c:v>
                </c:pt>
                <c:pt idx="11751">
                  <c:v>1960.1559999999999</c:v>
                </c:pt>
                <c:pt idx="11752">
                  <c:v>1960.3910000000001</c:v>
                </c:pt>
                <c:pt idx="11753">
                  <c:v>1960.1559999999999</c:v>
                </c:pt>
                <c:pt idx="11754">
                  <c:v>1965</c:v>
                </c:pt>
                <c:pt idx="11755">
                  <c:v>1963.5940000000001</c:v>
                </c:pt>
                <c:pt idx="11756">
                  <c:v>1964.5309999999999</c:v>
                </c:pt>
                <c:pt idx="11757">
                  <c:v>1965.7809999999999</c:v>
                </c:pt>
                <c:pt idx="11758">
                  <c:v>1968.75</c:v>
                </c:pt>
                <c:pt idx="11759">
                  <c:v>1969.375</c:v>
                </c:pt>
                <c:pt idx="11760">
                  <c:v>1972.1869999999999</c:v>
                </c:pt>
                <c:pt idx="11761">
                  <c:v>1972.1869999999999</c:v>
                </c:pt>
                <c:pt idx="11762">
                  <c:v>1976.172</c:v>
                </c:pt>
                <c:pt idx="11763">
                  <c:v>1975.547</c:v>
                </c:pt>
                <c:pt idx="11764">
                  <c:v>1978.203</c:v>
                </c:pt>
                <c:pt idx="11765">
                  <c:v>1980.9369999999999</c:v>
                </c:pt>
                <c:pt idx="11766">
                  <c:v>1978.3589999999999</c:v>
                </c:pt>
                <c:pt idx="11767">
                  <c:v>1981.797</c:v>
                </c:pt>
                <c:pt idx="11768">
                  <c:v>1982.7339999999999</c:v>
                </c:pt>
                <c:pt idx="11769">
                  <c:v>1986.5619999999999</c:v>
                </c:pt>
                <c:pt idx="11770">
                  <c:v>1983.75</c:v>
                </c:pt>
                <c:pt idx="11771">
                  <c:v>1986.5619999999999</c:v>
                </c:pt>
                <c:pt idx="11772">
                  <c:v>1989.5309999999999</c:v>
                </c:pt>
                <c:pt idx="11773">
                  <c:v>1991.5619999999999</c:v>
                </c:pt>
                <c:pt idx="11774">
                  <c:v>1991.797</c:v>
                </c:pt>
                <c:pt idx="11775">
                  <c:v>1991.5619999999999</c:v>
                </c:pt>
                <c:pt idx="11776">
                  <c:v>1995.547</c:v>
                </c:pt>
                <c:pt idx="11777">
                  <c:v>1995.7809999999999</c:v>
                </c:pt>
                <c:pt idx="11778">
                  <c:v>1995.9369999999999</c:v>
                </c:pt>
                <c:pt idx="11779">
                  <c:v>1999.7660000000001</c:v>
                </c:pt>
                <c:pt idx="11780">
                  <c:v>1999.7660000000001</c:v>
                </c:pt>
                <c:pt idx="11781">
                  <c:v>2001.797</c:v>
                </c:pt>
                <c:pt idx="11782">
                  <c:v>2001.797</c:v>
                </c:pt>
                <c:pt idx="11783">
                  <c:v>2004.1410000000001</c:v>
                </c:pt>
                <c:pt idx="11784">
                  <c:v>2007.1869999999999</c:v>
                </c:pt>
                <c:pt idx="11785">
                  <c:v>2007.3440000000001</c:v>
                </c:pt>
                <c:pt idx="11786">
                  <c:v>2007.1869999999999</c:v>
                </c:pt>
                <c:pt idx="11787">
                  <c:v>2010.7809999999999</c:v>
                </c:pt>
                <c:pt idx="11788">
                  <c:v>2011.953</c:v>
                </c:pt>
                <c:pt idx="11789">
                  <c:v>2010.547</c:v>
                </c:pt>
                <c:pt idx="11790">
                  <c:v>2015</c:v>
                </c:pt>
                <c:pt idx="11791">
                  <c:v>2017.3440000000001</c:v>
                </c:pt>
                <c:pt idx="11792">
                  <c:v>2017.3440000000001</c:v>
                </c:pt>
                <c:pt idx="11793">
                  <c:v>2017.1869999999999</c:v>
                </c:pt>
                <c:pt idx="11794">
                  <c:v>2018.75</c:v>
                </c:pt>
                <c:pt idx="11795">
                  <c:v>2017.7339999999999</c:v>
                </c:pt>
                <c:pt idx="11796">
                  <c:v>2021.4059999999999</c:v>
                </c:pt>
                <c:pt idx="11797">
                  <c:v>2022.3440000000001</c:v>
                </c:pt>
                <c:pt idx="11798">
                  <c:v>2025</c:v>
                </c:pt>
                <c:pt idx="11799">
                  <c:v>2022.9690000000001</c:v>
                </c:pt>
                <c:pt idx="11800">
                  <c:v>2027.1869999999999</c:v>
                </c:pt>
                <c:pt idx="11801">
                  <c:v>2027.1869999999999</c:v>
                </c:pt>
                <c:pt idx="11802">
                  <c:v>2027.3440000000001</c:v>
                </c:pt>
                <c:pt idx="11803">
                  <c:v>2030.547</c:v>
                </c:pt>
                <c:pt idx="11804">
                  <c:v>2029.1410000000001</c:v>
                </c:pt>
                <c:pt idx="11805">
                  <c:v>2030</c:v>
                </c:pt>
                <c:pt idx="11806">
                  <c:v>2033.75</c:v>
                </c:pt>
                <c:pt idx="11807">
                  <c:v>2035.9369999999999</c:v>
                </c:pt>
                <c:pt idx="11808">
                  <c:v>2033.3589999999999</c:v>
                </c:pt>
                <c:pt idx="11809">
                  <c:v>2035.1559999999999</c:v>
                </c:pt>
                <c:pt idx="11810">
                  <c:v>2038.203</c:v>
                </c:pt>
                <c:pt idx="11811">
                  <c:v>2040</c:v>
                </c:pt>
                <c:pt idx="11812">
                  <c:v>2037.1869999999999</c:v>
                </c:pt>
                <c:pt idx="11813">
                  <c:v>2039.375</c:v>
                </c:pt>
                <c:pt idx="11814">
                  <c:v>2040.547</c:v>
                </c:pt>
                <c:pt idx="11815">
                  <c:v>2040.7809999999999</c:v>
                </c:pt>
                <c:pt idx="11816">
                  <c:v>2042.7339999999999</c:v>
                </c:pt>
                <c:pt idx="11817">
                  <c:v>2045.3910000000001</c:v>
                </c:pt>
                <c:pt idx="11818">
                  <c:v>2043.203</c:v>
                </c:pt>
                <c:pt idx="11819">
                  <c:v>2045.547</c:v>
                </c:pt>
                <c:pt idx="11820">
                  <c:v>2046.953</c:v>
                </c:pt>
                <c:pt idx="11821">
                  <c:v>2048.203</c:v>
                </c:pt>
                <c:pt idx="11822">
                  <c:v>2049.1410000000001</c:v>
                </c:pt>
                <c:pt idx="11823">
                  <c:v>2048.9839999999999</c:v>
                </c:pt>
                <c:pt idx="11824">
                  <c:v>2051.172</c:v>
                </c:pt>
                <c:pt idx="11825">
                  <c:v>2054.1410000000001</c:v>
                </c:pt>
                <c:pt idx="11826">
                  <c:v>2053.203</c:v>
                </c:pt>
                <c:pt idx="11827">
                  <c:v>2054.5309999999999</c:v>
                </c:pt>
                <c:pt idx="11828">
                  <c:v>2056.172</c:v>
                </c:pt>
                <c:pt idx="11829">
                  <c:v>2057.1869999999999</c:v>
                </c:pt>
                <c:pt idx="11830">
                  <c:v>2058.5940000000001</c:v>
                </c:pt>
                <c:pt idx="11831">
                  <c:v>2057.9690000000001</c:v>
                </c:pt>
                <c:pt idx="11832">
                  <c:v>2064.1410000000001</c:v>
                </c:pt>
                <c:pt idx="11833">
                  <c:v>2065.7809999999999</c:v>
                </c:pt>
                <c:pt idx="11834">
                  <c:v>2063.75</c:v>
                </c:pt>
                <c:pt idx="11835">
                  <c:v>2065</c:v>
                </c:pt>
                <c:pt idx="11836">
                  <c:v>2060.547</c:v>
                </c:pt>
                <c:pt idx="11837">
                  <c:v>2028.5940000000001</c:v>
                </c:pt>
                <c:pt idx="11838">
                  <c:v>2030.547</c:v>
                </c:pt>
                <c:pt idx="11839">
                  <c:v>2060.9369999999999</c:v>
                </c:pt>
                <c:pt idx="11840">
                  <c:v>2049.1410000000001</c:v>
                </c:pt>
                <c:pt idx="11841">
                  <c:v>2043.5940000000001</c:v>
                </c:pt>
                <c:pt idx="11842">
                  <c:v>2060</c:v>
                </c:pt>
                <c:pt idx="11843">
                  <c:v>2066.797</c:v>
                </c:pt>
                <c:pt idx="11844">
                  <c:v>2073.9839999999999</c:v>
                </c:pt>
                <c:pt idx="11845">
                  <c:v>2074.5309999999999</c:v>
                </c:pt>
                <c:pt idx="11846">
                  <c:v>2071.953</c:v>
                </c:pt>
                <c:pt idx="11847">
                  <c:v>2069.7660000000001</c:v>
                </c:pt>
                <c:pt idx="11848">
                  <c:v>2068.3589999999999</c:v>
                </c:pt>
                <c:pt idx="11849">
                  <c:v>2068.3589999999999</c:v>
                </c:pt>
                <c:pt idx="11850">
                  <c:v>2075.547</c:v>
                </c:pt>
                <c:pt idx="11851">
                  <c:v>2074.5309999999999</c:v>
                </c:pt>
                <c:pt idx="11852">
                  <c:v>2066.953</c:v>
                </c:pt>
                <c:pt idx="11853">
                  <c:v>2059.7660000000001</c:v>
                </c:pt>
                <c:pt idx="11854">
                  <c:v>2062.1869999999999</c:v>
                </c:pt>
                <c:pt idx="11855">
                  <c:v>2062.7339999999999</c:v>
                </c:pt>
                <c:pt idx="11856">
                  <c:v>2060.9369999999999</c:v>
                </c:pt>
                <c:pt idx="11857">
                  <c:v>2061.172</c:v>
                </c:pt>
                <c:pt idx="11858">
                  <c:v>2061.4059999999999</c:v>
                </c:pt>
                <c:pt idx="11859">
                  <c:v>2063.3589999999999</c:v>
                </c:pt>
                <c:pt idx="11860">
                  <c:v>2065.7809999999999</c:v>
                </c:pt>
                <c:pt idx="11861">
                  <c:v>2063.3589999999999</c:v>
                </c:pt>
                <c:pt idx="11862">
                  <c:v>2064.1410000000001</c:v>
                </c:pt>
                <c:pt idx="11863">
                  <c:v>2061.172</c:v>
                </c:pt>
                <c:pt idx="11864">
                  <c:v>2062.7339999999999</c:v>
                </c:pt>
                <c:pt idx="11865">
                  <c:v>2059.375</c:v>
                </c:pt>
                <c:pt idx="11866">
                  <c:v>2058.3589999999999</c:v>
                </c:pt>
                <c:pt idx="11867">
                  <c:v>2060.3910000000001</c:v>
                </c:pt>
                <c:pt idx="11868">
                  <c:v>2056.953</c:v>
                </c:pt>
                <c:pt idx="11869">
                  <c:v>2059.1410000000001</c:v>
                </c:pt>
                <c:pt idx="11870">
                  <c:v>2058.5940000000001</c:v>
                </c:pt>
                <c:pt idx="11871">
                  <c:v>2058.203</c:v>
                </c:pt>
                <c:pt idx="11872">
                  <c:v>2056.172</c:v>
                </c:pt>
                <c:pt idx="11873">
                  <c:v>2055.9369999999999</c:v>
                </c:pt>
                <c:pt idx="11874">
                  <c:v>2054.7660000000001</c:v>
                </c:pt>
                <c:pt idx="11875">
                  <c:v>2056.797</c:v>
                </c:pt>
                <c:pt idx="11876">
                  <c:v>2055</c:v>
                </c:pt>
                <c:pt idx="11877">
                  <c:v>2054.5309999999999</c:v>
                </c:pt>
                <c:pt idx="11878">
                  <c:v>2055</c:v>
                </c:pt>
                <c:pt idx="11879">
                  <c:v>2052.9690000000001</c:v>
                </c:pt>
                <c:pt idx="11880">
                  <c:v>2052.578</c:v>
                </c:pt>
                <c:pt idx="11881">
                  <c:v>2052.1869999999999</c:v>
                </c:pt>
                <c:pt idx="11882">
                  <c:v>2050.9369999999999</c:v>
                </c:pt>
                <c:pt idx="11883">
                  <c:v>2050.7809999999999</c:v>
                </c:pt>
                <c:pt idx="11884">
                  <c:v>2049.375</c:v>
                </c:pt>
                <c:pt idx="11885">
                  <c:v>2050.547</c:v>
                </c:pt>
                <c:pt idx="11886">
                  <c:v>2051.5619999999999</c:v>
                </c:pt>
                <c:pt idx="11887">
                  <c:v>2047.578</c:v>
                </c:pt>
                <c:pt idx="11888">
                  <c:v>2046.172</c:v>
                </c:pt>
                <c:pt idx="11889">
                  <c:v>2045.1559999999999</c:v>
                </c:pt>
                <c:pt idx="11890">
                  <c:v>2044.7660000000001</c:v>
                </c:pt>
                <c:pt idx="11891">
                  <c:v>2041.4059999999999</c:v>
                </c:pt>
                <c:pt idx="11892">
                  <c:v>2042.3440000000001</c:v>
                </c:pt>
                <c:pt idx="11893">
                  <c:v>2040.547</c:v>
                </c:pt>
                <c:pt idx="11894">
                  <c:v>2035</c:v>
                </c:pt>
                <c:pt idx="11895">
                  <c:v>2037.7339999999999</c:v>
                </c:pt>
                <c:pt idx="11896">
                  <c:v>2036.797</c:v>
                </c:pt>
                <c:pt idx="11897">
                  <c:v>2035.547</c:v>
                </c:pt>
                <c:pt idx="11898">
                  <c:v>2036.5619999999999</c:v>
                </c:pt>
                <c:pt idx="11899">
                  <c:v>2035.547</c:v>
                </c:pt>
                <c:pt idx="11900">
                  <c:v>2035.7809999999999</c:v>
                </c:pt>
                <c:pt idx="11901">
                  <c:v>2035</c:v>
                </c:pt>
                <c:pt idx="11902">
                  <c:v>2033.3589999999999</c:v>
                </c:pt>
                <c:pt idx="11903">
                  <c:v>2031.953</c:v>
                </c:pt>
                <c:pt idx="11904">
                  <c:v>2030.3910000000001</c:v>
                </c:pt>
                <c:pt idx="11905">
                  <c:v>2032.9690000000001</c:v>
                </c:pt>
                <c:pt idx="11906">
                  <c:v>2029.5309999999999</c:v>
                </c:pt>
                <c:pt idx="11907">
                  <c:v>2029.7660000000001</c:v>
                </c:pt>
                <c:pt idx="11908">
                  <c:v>2027.1869999999999</c:v>
                </c:pt>
                <c:pt idx="11909">
                  <c:v>2028.75</c:v>
                </c:pt>
                <c:pt idx="11910">
                  <c:v>2025.7809999999999</c:v>
                </c:pt>
                <c:pt idx="11911">
                  <c:v>2025.547</c:v>
                </c:pt>
                <c:pt idx="11912">
                  <c:v>2022.578</c:v>
                </c:pt>
                <c:pt idx="11913">
                  <c:v>2022.3440000000001</c:v>
                </c:pt>
                <c:pt idx="11914">
                  <c:v>2021.5619999999999</c:v>
                </c:pt>
                <c:pt idx="11915">
                  <c:v>2020.9369999999999</c:v>
                </c:pt>
                <c:pt idx="11916">
                  <c:v>2020</c:v>
                </c:pt>
                <c:pt idx="11917">
                  <c:v>2020</c:v>
                </c:pt>
                <c:pt idx="11918">
                  <c:v>2020.1559999999999</c:v>
                </c:pt>
                <c:pt idx="11919">
                  <c:v>2018.203</c:v>
                </c:pt>
                <c:pt idx="11920">
                  <c:v>2016.5619999999999</c:v>
                </c:pt>
                <c:pt idx="11921">
                  <c:v>2015.7809999999999</c:v>
                </c:pt>
                <c:pt idx="11922">
                  <c:v>2015.547</c:v>
                </c:pt>
                <c:pt idx="11923">
                  <c:v>2015.1559999999999</c:v>
                </c:pt>
                <c:pt idx="11924">
                  <c:v>2013.5940000000001</c:v>
                </c:pt>
                <c:pt idx="11925">
                  <c:v>2014.7660000000001</c:v>
                </c:pt>
                <c:pt idx="11926">
                  <c:v>2012.7339999999999</c:v>
                </c:pt>
                <c:pt idx="11927">
                  <c:v>2011.172</c:v>
                </c:pt>
                <c:pt idx="11928">
                  <c:v>2010.7809999999999</c:v>
                </c:pt>
                <c:pt idx="11929">
                  <c:v>2007.9690000000001</c:v>
                </c:pt>
                <c:pt idx="11930">
                  <c:v>2011.5619999999999</c:v>
                </c:pt>
                <c:pt idx="11931">
                  <c:v>2008.203</c:v>
                </c:pt>
                <c:pt idx="11932">
                  <c:v>2008.75</c:v>
                </c:pt>
                <c:pt idx="11933">
                  <c:v>2006.5619999999999</c:v>
                </c:pt>
                <c:pt idx="11934">
                  <c:v>2006.5619999999999</c:v>
                </c:pt>
                <c:pt idx="11935">
                  <c:v>2005.547</c:v>
                </c:pt>
                <c:pt idx="11936">
                  <c:v>2001.953</c:v>
                </c:pt>
                <c:pt idx="11937">
                  <c:v>2004.5309999999999</c:v>
                </c:pt>
                <c:pt idx="11938">
                  <c:v>1999.7660000000001</c:v>
                </c:pt>
                <c:pt idx="11939">
                  <c:v>2003.3589999999999</c:v>
                </c:pt>
                <c:pt idx="11940">
                  <c:v>2000.9369999999999</c:v>
                </c:pt>
                <c:pt idx="11941">
                  <c:v>1996.953</c:v>
                </c:pt>
                <c:pt idx="11942">
                  <c:v>2002.3440000000001</c:v>
                </c:pt>
                <c:pt idx="11943">
                  <c:v>1997.578</c:v>
                </c:pt>
                <c:pt idx="11944">
                  <c:v>1997.3440000000001</c:v>
                </c:pt>
                <c:pt idx="11945">
                  <c:v>1999.375</c:v>
                </c:pt>
                <c:pt idx="11946">
                  <c:v>1995.7809999999999</c:v>
                </c:pt>
                <c:pt idx="11947">
                  <c:v>1993.9839999999999</c:v>
                </c:pt>
                <c:pt idx="11948">
                  <c:v>1994.375</c:v>
                </c:pt>
                <c:pt idx="11949">
                  <c:v>1991.953</c:v>
                </c:pt>
                <c:pt idx="11950">
                  <c:v>1995</c:v>
                </c:pt>
                <c:pt idx="11951">
                  <c:v>1992.1869999999999</c:v>
                </c:pt>
                <c:pt idx="11952">
                  <c:v>1991.5619999999999</c:v>
                </c:pt>
                <c:pt idx="11953">
                  <c:v>1988.5940000000001</c:v>
                </c:pt>
                <c:pt idx="11954">
                  <c:v>1986.797</c:v>
                </c:pt>
                <c:pt idx="11955">
                  <c:v>1988.5940000000001</c:v>
                </c:pt>
                <c:pt idx="11956">
                  <c:v>1984.1410000000001</c:v>
                </c:pt>
                <c:pt idx="11957">
                  <c:v>1983.203</c:v>
                </c:pt>
                <c:pt idx="11958">
                  <c:v>1985.1559999999999</c:v>
                </c:pt>
                <c:pt idx="11959">
                  <c:v>1983.75</c:v>
                </c:pt>
                <c:pt idx="11960">
                  <c:v>1981.172</c:v>
                </c:pt>
                <c:pt idx="11961">
                  <c:v>1983.3589999999999</c:v>
                </c:pt>
                <c:pt idx="11962">
                  <c:v>1980.7809999999999</c:v>
                </c:pt>
                <c:pt idx="11963">
                  <c:v>1981.797</c:v>
                </c:pt>
                <c:pt idx="11964">
                  <c:v>1980.1559999999999</c:v>
                </c:pt>
                <c:pt idx="11965">
                  <c:v>1977.578</c:v>
                </c:pt>
                <c:pt idx="11966">
                  <c:v>1980.3910000000001</c:v>
                </c:pt>
                <c:pt idx="11967">
                  <c:v>1979.375</c:v>
                </c:pt>
                <c:pt idx="11968">
                  <c:v>1975.547</c:v>
                </c:pt>
                <c:pt idx="11969">
                  <c:v>1976.172</c:v>
                </c:pt>
                <c:pt idx="11970">
                  <c:v>1976.953</c:v>
                </c:pt>
                <c:pt idx="11971">
                  <c:v>1975</c:v>
                </c:pt>
                <c:pt idx="11972">
                  <c:v>1975.7809999999999</c:v>
                </c:pt>
                <c:pt idx="11973">
                  <c:v>1975.3910000000001</c:v>
                </c:pt>
                <c:pt idx="11974">
                  <c:v>1973.3589999999999</c:v>
                </c:pt>
                <c:pt idx="11975">
                  <c:v>1972.7339999999999</c:v>
                </c:pt>
                <c:pt idx="11976">
                  <c:v>1970.9369999999999</c:v>
                </c:pt>
                <c:pt idx="11977">
                  <c:v>1970</c:v>
                </c:pt>
                <c:pt idx="11978">
                  <c:v>1970.547</c:v>
                </c:pt>
                <c:pt idx="11979">
                  <c:v>1970.1559999999999</c:v>
                </c:pt>
                <c:pt idx="11980">
                  <c:v>1967.7339999999999</c:v>
                </c:pt>
                <c:pt idx="11981">
                  <c:v>1966.953</c:v>
                </c:pt>
                <c:pt idx="11982">
                  <c:v>1965.9369999999999</c:v>
                </c:pt>
                <c:pt idx="11983">
                  <c:v>1966.797</c:v>
                </c:pt>
                <c:pt idx="11984">
                  <c:v>1966.5619999999999</c:v>
                </c:pt>
                <c:pt idx="11985">
                  <c:v>1965.7809999999999</c:v>
                </c:pt>
                <c:pt idx="11986">
                  <c:v>1967.7339999999999</c:v>
                </c:pt>
                <c:pt idx="11987">
                  <c:v>1965.1559999999999</c:v>
                </c:pt>
                <c:pt idx="11988">
                  <c:v>1965.3910000000001</c:v>
                </c:pt>
                <c:pt idx="11989">
                  <c:v>1962.578</c:v>
                </c:pt>
                <c:pt idx="11990">
                  <c:v>1964.7660000000001</c:v>
                </c:pt>
                <c:pt idx="11991">
                  <c:v>1964.5309999999999</c:v>
                </c:pt>
                <c:pt idx="11992">
                  <c:v>1963.75</c:v>
                </c:pt>
                <c:pt idx="11993">
                  <c:v>1962.9690000000001</c:v>
                </c:pt>
                <c:pt idx="11994">
                  <c:v>1964.1410000000001</c:v>
                </c:pt>
                <c:pt idx="11995">
                  <c:v>1965</c:v>
                </c:pt>
                <c:pt idx="11996">
                  <c:v>1964.5309999999999</c:v>
                </c:pt>
                <c:pt idx="11997">
                  <c:v>1962.9690000000001</c:v>
                </c:pt>
                <c:pt idx="11998">
                  <c:v>1963.3589999999999</c:v>
                </c:pt>
                <c:pt idx="11999">
                  <c:v>1962.9690000000001</c:v>
                </c:pt>
                <c:pt idx="12000">
                  <c:v>1963.9839999999999</c:v>
                </c:pt>
                <c:pt idx="12001">
                  <c:v>1965.9369999999999</c:v>
                </c:pt>
                <c:pt idx="12002">
                  <c:v>1963.203</c:v>
                </c:pt>
                <c:pt idx="12003">
                  <c:v>1963.9839999999999</c:v>
                </c:pt>
                <c:pt idx="12004">
                  <c:v>1962.1869999999999</c:v>
                </c:pt>
                <c:pt idx="12005">
                  <c:v>1964.375</c:v>
                </c:pt>
                <c:pt idx="12006">
                  <c:v>1962.3440000000001</c:v>
                </c:pt>
                <c:pt idx="12007">
                  <c:v>1963.9839999999999</c:v>
                </c:pt>
                <c:pt idx="12008">
                  <c:v>1964.1410000000001</c:v>
                </c:pt>
                <c:pt idx="12009">
                  <c:v>1963.75</c:v>
                </c:pt>
                <c:pt idx="12010">
                  <c:v>1963.75</c:v>
                </c:pt>
                <c:pt idx="12011">
                  <c:v>1965.3910000000001</c:v>
                </c:pt>
                <c:pt idx="12012">
                  <c:v>1965.7809999999999</c:v>
                </c:pt>
                <c:pt idx="12013">
                  <c:v>1966.953</c:v>
                </c:pt>
                <c:pt idx="12014">
                  <c:v>1965.9369999999999</c:v>
                </c:pt>
                <c:pt idx="12015">
                  <c:v>1965.547</c:v>
                </c:pt>
                <c:pt idx="12016">
                  <c:v>1965.1559999999999</c:v>
                </c:pt>
                <c:pt idx="12017">
                  <c:v>1965.547</c:v>
                </c:pt>
                <c:pt idx="12018">
                  <c:v>1969.7660000000001</c:v>
                </c:pt>
                <c:pt idx="12019">
                  <c:v>1970.547</c:v>
                </c:pt>
                <c:pt idx="12020">
                  <c:v>1969.5309999999999</c:v>
                </c:pt>
                <c:pt idx="12021">
                  <c:v>1968.203</c:v>
                </c:pt>
                <c:pt idx="12022">
                  <c:v>1971.4059999999999</c:v>
                </c:pt>
                <c:pt idx="12023">
                  <c:v>1970.1559999999999</c:v>
                </c:pt>
                <c:pt idx="12024">
                  <c:v>1971.172</c:v>
                </c:pt>
                <c:pt idx="12025">
                  <c:v>1971.797</c:v>
                </c:pt>
                <c:pt idx="12026">
                  <c:v>1970.3910000000001</c:v>
                </c:pt>
                <c:pt idx="12027">
                  <c:v>1971.4059999999999</c:v>
                </c:pt>
                <c:pt idx="12028">
                  <c:v>1972.1869999999999</c:v>
                </c:pt>
                <c:pt idx="12029">
                  <c:v>1972.9690000000001</c:v>
                </c:pt>
                <c:pt idx="12030">
                  <c:v>1973.9839999999999</c:v>
                </c:pt>
                <c:pt idx="12031">
                  <c:v>1977.9690000000001</c:v>
                </c:pt>
                <c:pt idx="12032">
                  <c:v>1978.9839999999999</c:v>
                </c:pt>
                <c:pt idx="12033">
                  <c:v>1978.203</c:v>
                </c:pt>
                <c:pt idx="12034">
                  <c:v>1978.3589999999999</c:v>
                </c:pt>
                <c:pt idx="12035">
                  <c:v>1981.172</c:v>
                </c:pt>
                <c:pt idx="12036">
                  <c:v>1983.203</c:v>
                </c:pt>
                <c:pt idx="12037">
                  <c:v>1985.3910000000001</c:v>
                </c:pt>
                <c:pt idx="12038">
                  <c:v>1985</c:v>
                </c:pt>
                <c:pt idx="12039">
                  <c:v>1985.3910000000001</c:v>
                </c:pt>
                <c:pt idx="12040">
                  <c:v>1985.7809999999999</c:v>
                </c:pt>
                <c:pt idx="12041">
                  <c:v>1989.1410000000001</c:v>
                </c:pt>
                <c:pt idx="12042">
                  <c:v>1990.1559999999999</c:v>
                </c:pt>
                <c:pt idx="12043">
                  <c:v>1991.172</c:v>
                </c:pt>
                <c:pt idx="12044">
                  <c:v>1993.75</c:v>
                </c:pt>
                <c:pt idx="12045">
                  <c:v>1995.9369999999999</c:v>
                </c:pt>
                <c:pt idx="12046">
                  <c:v>1996.5619999999999</c:v>
                </c:pt>
                <c:pt idx="12047">
                  <c:v>1998.9839999999999</c:v>
                </c:pt>
                <c:pt idx="12048">
                  <c:v>2000.3910000000001</c:v>
                </c:pt>
                <c:pt idx="12049">
                  <c:v>2001.797</c:v>
                </c:pt>
                <c:pt idx="12050">
                  <c:v>2002.7339999999999</c:v>
                </c:pt>
                <c:pt idx="12051">
                  <c:v>2002.9690000000001</c:v>
                </c:pt>
                <c:pt idx="12052">
                  <c:v>2006.797</c:v>
                </c:pt>
                <c:pt idx="12053">
                  <c:v>2006.797</c:v>
                </c:pt>
                <c:pt idx="12054">
                  <c:v>2008.5940000000001</c:v>
                </c:pt>
                <c:pt idx="12055">
                  <c:v>2011.4059999999999</c:v>
                </c:pt>
                <c:pt idx="12056">
                  <c:v>2009.5309999999999</c:v>
                </c:pt>
                <c:pt idx="12057">
                  <c:v>2013.75</c:v>
                </c:pt>
                <c:pt idx="12058">
                  <c:v>2015</c:v>
                </c:pt>
                <c:pt idx="12059">
                  <c:v>2015.7809999999999</c:v>
                </c:pt>
                <c:pt idx="12060">
                  <c:v>2017.9690000000001</c:v>
                </c:pt>
                <c:pt idx="12061">
                  <c:v>2018.75</c:v>
                </c:pt>
                <c:pt idx="12062">
                  <c:v>2021.797</c:v>
                </c:pt>
                <c:pt idx="12063">
                  <c:v>2023.5940000000001</c:v>
                </c:pt>
                <c:pt idx="12064">
                  <c:v>2027.7339999999999</c:v>
                </c:pt>
                <c:pt idx="12065">
                  <c:v>2028.75</c:v>
                </c:pt>
                <c:pt idx="12066">
                  <c:v>2031.4059999999999</c:v>
                </c:pt>
                <c:pt idx="12067">
                  <c:v>2031.953</c:v>
                </c:pt>
                <c:pt idx="12068">
                  <c:v>2032.578</c:v>
                </c:pt>
                <c:pt idx="12069">
                  <c:v>2035.7809999999999</c:v>
                </c:pt>
                <c:pt idx="12070">
                  <c:v>2036.797</c:v>
                </c:pt>
                <c:pt idx="12071">
                  <c:v>2038.75</c:v>
                </c:pt>
                <c:pt idx="12072">
                  <c:v>2037.578</c:v>
                </c:pt>
                <c:pt idx="12073">
                  <c:v>2039.5309999999999</c:v>
                </c:pt>
                <c:pt idx="12074">
                  <c:v>2041.953</c:v>
                </c:pt>
                <c:pt idx="12075">
                  <c:v>2044.1410000000001</c:v>
                </c:pt>
                <c:pt idx="12076">
                  <c:v>2043.9839999999999</c:v>
                </c:pt>
                <c:pt idx="12077">
                  <c:v>2050.3910000000001</c:v>
                </c:pt>
                <c:pt idx="12078">
                  <c:v>2048.75</c:v>
                </c:pt>
                <c:pt idx="12079">
                  <c:v>2050</c:v>
                </c:pt>
                <c:pt idx="12080">
                  <c:v>2051.5619999999999</c:v>
                </c:pt>
                <c:pt idx="12081">
                  <c:v>2055.9369999999999</c:v>
                </c:pt>
                <c:pt idx="12082">
                  <c:v>2055.1559999999999</c:v>
                </c:pt>
                <c:pt idx="12083">
                  <c:v>2059.1410000000001</c:v>
                </c:pt>
                <c:pt idx="12084">
                  <c:v>2060.7809999999999</c:v>
                </c:pt>
                <c:pt idx="12085">
                  <c:v>2061.172</c:v>
                </c:pt>
                <c:pt idx="12086">
                  <c:v>2062.578</c:v>
                </c:pt>
                <c:pt idx="12087">
                  <c:v>2064.1410000000001</c:v>
                </c:pt>
                <c:pt idx="12088">
                  <c:v>2068.3589999999999</c:v>
                </c:pt>
                <c:pt idx="12089">
                  <c:v>2066.4059999999999</c:v>
                </c:pt>
                <c:pt idx="12090">
                  <c:v>2067.3440000000001</c:v>
                </c:pt>
                <c:pt idx="12091">
                  <c:v>2068.9839999999999</c:v>
                </c:pt>
                <c:pt idx="12092">
                  <c:v>2070.7809999999999</c:v>
                </c:pt>
                <c:pt idx="12093">
                  <c:v>2073.9839999999999</c:v>
                </c:pt>
                <c:pt idx="12094">
                  <c:v>2072.578</c:v>
                </c:pt>
                <c:pt idx="12095">
                  <c:v>2075</c:v>
                </c:pt>
                <c:pt idx="12096">
                  <c:v>2075.547</c:v>
                </c:pt>
                <c:pt idx="12097">
                  <c:v>2076.4059999999999</c:v>
                </c:pt>
                <c:pt idx="12098">
                  <c:v>2079.5309999999999</c:v>
                </c:pt>
                <c:pt idx="12099">
                  <c:v>2078.9839999999999</c:v>
                </c:pt>
                <c:pt idx="12100">
                  <c:v>2080.7809999999999</c:v>
                </c:pt>
                <c:pt idx="12101">
                  <c:v>2081.4059999999999</c:v>
                </c:pt>
                <c:pt idx="12102">
                  <c:v>2083.9839999999999</c:v>
                </c:pt>
                <c:pt idx="12103">
                  <c:v>2086.172</c:v>
                </c:pt>
                <c:pt idx="12104">
                  <c:v>2086.172</c:v>
                </c:pt>
                <c:pt idx="12105">
                  <c:v>2087.3440000000001</c:v>
                </c:pt>
                <c:pt idx="12106">
                  <c:v>2090.1559999999999</c:v>
                </c:pt>
                <c:pt idx="12107">
                  <c:v>2092.3440000000001</c:v>
                </c:pt>
                <c:pt idx="12108">
                  <c:v>2092.578</c:v>
                </c:pt>
                <c:pt idx="12109">
                  <c:v>2093.9839999999999</c:v>
                </c:pt>
                <c:pt idx="12110">
                  <c:v>2096.4059999999999</c:v>
                </c:pt>
                <c:pt idx="12111">
                  <c:v>2096.172</c:v>
                </c:pt>
                <c:pt idx="12112">
                  <c:v>2096.5619999999999</c:v>
                </c:pt>
                <c:pt idx="12113">
                  <c:v>2096.5619999999999</c:v>
                </c:pt>
                <c:pt idx="12114">
                  <c:v>2098.9839999999999</c:v>
                </c:pt>
                <c:pt idx="12115">
                  <c:v>2099.1410000000001</c:v>
                </c:pt>
                <c:pt idx="12116">
                  <c:v>2100.3910000000001</c:v>
                </c:pt>
                <c:pt idx="12117">
                  <c:v>2098.3589999999999</c:v>
                </c:pt>
                <c:pt idx="12118">
                  <c:v>2099.7660000000001</c:v>
                </c:pt>
                <c:pt idx="12119">
                  <c:v>2100.3910000000001</c:v>
                </c:pt>
                <c:pt idx="12120">
                  <c:v>2099.5309999999999</c:v>
                </c:pt>
                <c:pt idx="12121">
                  <c:v>2103.3589999999999</c:v>
                </c:pt>
                <c:pt idx="12122">
                  <c:v>2100.7809999999999</c:v>
                </c:pt>
                <c:pt idx="12123">
                  <c:v>2103.203</c:v>
                </c:pt>
                <c:pt idx="12124">
                  <c:v>2109.1410000000001</c:v>
                </c:pt>
                <c:pt idx="12125">
                  <c:v>2108.3589999999999</c:v>
                </c:pt>
                <c:pt idx="12126">
                  <c:v>2109.7660000000001</c:v>
                </c:pt>
                <c:pt idx="12127">
                  <c:v>2110.9369999999999</c:v>
                </c:pt>
                <c:pt idx="12128">
                  <c:v>2113.5940000000001</c:v>
                </c:pt>
                <c:pt idx="12129">
                  <c:v>2118.75</c:v>
                </c:pt>
                <c:pt idx="12130">
                  <c:v>2112.578</c:v>
                </c:pt>
                <c:pt idx="12131">
                  <c:v>2114.375</c:v>
                </c:pt>
                <c:pt idx="12132">
                  <c:v>2116.4059999999999</c:v>
                </c:pt>
                <c:pt idx="12133">
                  <c:v>2117.9690000000001</c:v>
                </c:pt>
                <c:pt idx="12134">
                  <c:v>2116.5619999999999</c:v>
                </c:pt>
                <c:pt idx="12135">
                  <c:v>2115.547</c:v>
                </c:pt>
                <c:pt idx="12136">
                  <c:v>2117.9690000000001</c:v>
                </c:pt>
                <c:pt idx="12137">
                  <c:v>2117.9690000000001</c:v>
                </c:pt>
                <c:pt idx="12138">
                  <c:v>2121.172</c:v>
                </c:pt>
                <c:pt idx="12139">
                  <c:v>2121.4059999999999</c:v>
                </c:pt>
                <c:pt idx="12140">
                  <c:v>2121.5619999999999</c:v>
                </c:pt>
                <c:pt idx="12141">
                  <c:v>2120.547</c:v>
                </c:pt>
                <c:pt idx="12142">
                  <c:v>2123.203</c:v>
                </c:pt>
                <c:pt idx="12143">
                  <c:v>2126.5619999999999</c:v>
                </c:pt>
                <c:pt idx="12144">
                  <c:v>2125.7809999999999</c:v>
                </c:pt>
                <c:pt idx="12145">
                  <c:v>2128.203</c:v>
                </c:pt>
                <c:pt idx="12146">
                  <c:v>2127.3440000000001</c:v>
                </c:pt>
                <c:pt idx="12147">
                  <c:v>2128.75</c:v>
                </c:pt>
                <c:pt idx="12148">
                  <c:v>2127.1869999999999</c:v>
                </c:pt>
                <c:pt idx="12149">
                  <c:v>2101.4059999999999</c:v>
                </c:pt>
                <c:pt idx="12150">
                  <c:v>2100.1559999999999</c:v>
                </c:pt>
                <c:pt idx="12151">
                  <c:v>2124.5309999999999</c:v>
                </c:pt>
                <c:pt idx="12152">
                  <c:v>2113.75</c:v>
                </c:pt>
                <c:pt idx="12153">
                  <c:v>2107.1869999999999</c:v>
                </c:pt>
                <c:pt idx="12154">
                  <c:v>2124.7660000000001</c:v>
                </c:pt>
                <c:pt idx="12155">
                  <c:v>2128.75</c:v>
                </c:pt>
                <c:pt idx="12156">
                  <c:v>2131.5619999999999</c:v>
                </c:pt>
                <c:pt idx="12157">
                  <c:v>2137.7339999999999</c:v>
                </c:pt>
                <c:pt idx="12158">
                  <c:v>2132.578</c:v>
                </c:pt>
                <c:pt idx="12159">
                  <c:v>2131.172</c:v>
                </c:pt>
                <c:pt idx="12160">
                  <c:v>2133.9839999999999</c:v>
                </c:pt>
                <c:pt idx="12161">
                  <c:v>2135</c:v>
                </c:pt>
                <c:pt idx="12162">
                  <c:v>2142.1869999999999</c:v>
                </c:pt>
                <c:pt idx="12163">
                  <c:v>2128.5940000000001</c:v>
                </c:pt>
                <c:pt idx="12164">
                  <c:v>2123.203</c:v>
                </c:pt>
                <c:pt idx="12165">
                  <c:v>2123.203</c:v>
                </c:pt>
                <c:pt idx="12166">
                  <c:v>2120</c:v>
                </c:pt>
                <c:pt idx="12167">
                  <c:v>2119.5309999999999</c:v>
                </c:pt>
                <c:pt idx="12168">
                  <c:v>2119.375</c:v>
                </c:pt>
                <c:pt idx="12169">
                  <c:v>2120</c:v>
                </c:pt>
                <c:pt idx="12170">
                  <c:v>2122.1869999999999</c:v>
                </c:pt>
                <c:pt idx="12171">
                  <c:v>2120</c:v>
                </c:pt>
                <c:pt idx="12172">
                  <c:v>2119.5309999999999</c:v>
                </c:pt>
                <c:pt idx="12173">
                  <c:v>2122.9690000000001</c:v>
                </c:pt>
                <c:pt idx="12174">
                  <c:v>2121.953</c:v>
                </c:pt>
                <c:pt idx="12175">
                  <c:v>2121.172</c:v>
                </c:pt>
                <c:pt idx="12176">
                  <c:v>2119.7660000000001</c:v>
                </c:pt>
                <c:pt idx="12177">
                  <c:v>2118.5940000000001</c:v>
                </c:pt>
                <c:pt idx="12178">
                  <c:v>2120.1559999999999</c:v>
                </c:pt>
                <c:pt idx="12179">
                  <c:v>2119.375</c:v>
                </c:pt>
                <c:pt idx="12180">
                  <c:v>2117.578</c:v>
                </c:pt>
                <c:pt idx="12181">
                  <c:v>2118.9839999999999</c:v>
                </c:pt>
                <c:pt idx="12182">
                  <c:v>2115.9369999999999</c:v>
                </c:pt>
                <c:pt idx="12183">
                  <c:v>2115.3910000000001</c:v>
                </c:pt>
                <c:pt idx="12184">
                  <c:v>2115.547</c:v>
                </c:pt>
                <c:pt idx="12185">
                  <c:v>2114.1410000000001</c:v>
                </c:pt>
                <c:pt idx="12186">
                  <c:v>2111.4059999999999</c:v>
                </c:pt>
                <c:pt idx="12187">
                  <c:v>2113.3589999999999</c:v>
                </c:pt>
                <c:pt idx="12188">
                  <c:v>2108.3589999999999</c:v>
                </c:pt>
                <c:pt idx="12189">
                  <c:v>2110.3910000000001</c:v>
                </c:pt>
                <c:pt idx="12190">
                  <c:v>2110.7809999999999</c:v>
                </c:pt>
                <c:pt idx="12191">
                  <c:v>2106.5619999999999</c:v>
                </c:pt>
                <c:pt idx="12192">
                  <c:v>2102.578</c:v>
                </c:pt>
                <c:pt idx="12193">
                  <c:v>2105.1559999999999</c:v>
                </c:pt>
                <c:pt idx="12194">
                  <c:v>2107.1869999999999</c:v>
                </c:pt>
                <c:pt idx="12195">
                  <c:v>2104.1410000000001</c:v>
                </c:pt>
                <c:pt idx="12196">
                  <c:v>2102.9690000000001</c:v>
                </c:pt>
                <c:pt idx="12197">
                  <c:v>2101.5619999999999</c:v>
                </c:pt>
                <c:pt idx="12198">
                  <c:v>2100.3910000000001</c:v>
                </c:pt>
                <c:pt idx="12199">
                  <c:v>2097.578</c:v>
                </c:pt>
                <c:pt idx="12200">
                  <c:v>2097.7339999999999</c:v>
                </c:pt>
                <c:pt idx="12201">
                  <c:v>2096.953</c:v>
                </c:pt>
                <c:pt idx="12202">
                  <c:v>2093.3589999999999</c:v>
                </c:pt>
                <c:pt idx="12203">
                  <c:v>2095.9369999999999</c:v>
                </c:pt>
                <c:pt idx="12204">
                  <c:v>2090.9369999999999</c:v>
                </c:pt>
                <c:pt idx="12205">
                  <c:v>2091.953</c:v>
                </c:pt>
                <c:pt idx="12206">
                  <c:v>2090</c:v>
                </c:pt>
                <c:pt idx="12207">
                  <c:v>2087.9690000000001</c:v>
                </c:pt>
                <c:pt idx="12208">
                  <c:v>2088.5940000000001</c:v>
                </c:pt>
                <c:pt idx="12209">
                  <c:v>2087.1869999999999</c:v>
                </c:pt>
                <c:pt idx="12210">
                  <c:v>2085.3910000000001</c:v>
                </c:pt>
                <c:pt idx="12211">
                  <c:v>2083.9839999999999</c:v>
                </c:pt>
                <c:pt idx="12212">
                  <c:v>2079.7660000000001</c:v>
                </c:pt>
                <c:pt idx="12213">
                  <c:v>2080</c:v>
                </c:pt>
                <c:pt idx="12214">
                  <c:v>2077.7339999999999</c:v>
                </c:pt>
                <c:pt idx="12215">
                  <c:v>2076.172</c:v>
                </c:pt>
                <c:pt idx="12216">
                  <c:v>2076.953</c:v>
                </c:pt>
                <c:pt idx="12217">
                  <c:v>2073.203</c:v>
                </c:pt>
                <c:pt idx="12218">
                  <c:v>2074.1410000000001</c:v>
                </c:pt>
                <c:pt idx="12219">
                  <c:v>2071.4059999999999</c:v>
                </c:pt>
                <c:pt idx="12220">
                  <c:v>2072.9690000000001</c:v>
                </c:pt>
                <c:pt idx="12221">
                  <c:v>2069.375</c:v>
                </c:pt>
                <c:pt idx="12222">
                  <c:v>2067.9690000000001</c:v>
                </c:pt>
                <c:pt idx="12223">
                  <c:v>2067.9690000000001</c:v>
                </c:pt>
                <c:pt idx="12224">
                  <c:v>2067.1869999999999</c:v>
                </c:pt>
                <c:pt idx="12225">
                  <c:v>2067.1869999999999</c:v>
                </c:pt>
                <c:pt idx="12226">
                  <c:v>2065.7809999999999</c:v>
                </c:pt>
                <c:pt idx="12227">
                  <c:v>2060.7809999999999</c:v>
                </c:pt>
                <c:pt idx="12228">
                  <c:v>2062.578</c:v>
                </c:pt>
                <c:pt idx="12229">
                  <c:v>2060.3910000000001</c:v>
                </c:pt>
                <c:pt idx="12230">
                  <c:v>2057.578</c:v>
                </c:pt>
                <c:pt idx="12231">
                  <c:v>2055</c:v>
                </c:pt>
                <c:pt idx="12232">
                  <c:v>2052.9690000000001</c:v>
                </c:pt>
                <c:pt idx="12233">
                  <c:v>2054.7660000000001</c:v>
                </c:pt>
                <c:pt idx="12234">
                  <c:v>2052.1869999999999</c:v>
                </c:pt>
                <c:pt idx="12235">
                  <c:v>2050.9369999999999</c:v>
                </c:pt>
                <c:pt idx="12236">
                  <c:v>2046.5619999999999</c:v>
                </c:pt>
                <c:pt idx="12237">
                  <c:v>2049.7660000000001</c:v>
                </c:pt>
                <c:pt idx="12238">
                  <c:v>2046.797</c:v>
                </c:pt>
                <c:pt idx="12239">
                  <c:v>2044.1410000000001</c:v>
                </c:pt>
                <c:pt idx="12240">
                  <c:v>2041.4059999999999</c:v>
                </c:pt>
                <c:pt idx="12241">
                  <c:v>2042.1869999999999</c:v>
                </c:pt>
                <c:pt idx="12242">
                  <c:v>2045.3910000000001</c:v>
                </c:pt>
                <c:pt idx="12243">
                  <c:v>2043.203</c:v>
                </c:pt>
                <c:pt idx="12244">
                  <c:v>2040</c:v>
                </c:pt>
                <c:pt idx="12245">
                  <c:v>2037.3440000000001</c:v>
                </c:pt>
                <c:pt idx="12246">
                  <c:v>2038.203</c:v>
                </c:pt>
                <c:pt idx="12247">
                  <c:v>2037.7339999999999</c:v>
                </c:pt>
                <c:pt idx="12248">
                  <c:v>2034.5309999999999</c:v>
                </c:pt>
                <c:pt idx="12249">
                  <c:v>2032.7339999999999</c:v>
                </c:pt>
                <c:pt idx="12250">
                  <c:v>2032.1869999999999</c:v>
                </c:pt>
                <c:pt idx="12251">
                  <c:v>2033.203</c:v>
                </c:pt>
                <c:pt idx="12252">
                  <c:v>2029.5309999999999</c:v>
                </c:pt>
                <c:pt idx="12253">
                  <c:v>2029.1410000000001</c:v>
                </c:pt>
                <c:pt idx="12254">
                  <c:v>2026.5619999999999</c:v>
                </c:pt>
                <c:pt idx="12255">
                  <c:v>2023.75</c:v>
                </c:pt>
                <c:pt idx="12256">
                  <c:v>2025</c:v>
                </c:pt>
                <c:pt idx="12257">
                  <c:v>2019.375</c:v>
                </c:pt>
                <c:pt idx="12258">
                  <c:v>2021.953</c:v>
                </c:pt>
                <c:pt idx="12259">
                  <c:v>2016.172</c:v>
                </c:pt>
                <c:pt idx="12260">
                  <c:v>2017.578</c:v>
                </c:pt>
                <c:pt idx="12261">
                  <c:v>2015.1559999999999</c:v>
                </c:pt>
                <c:pt idx="12262">
                  <c:v>2013.75</c:v>
                </c:pt>
                <c:pt idx="12263">
                  <c:v>2015.7809999999999</c:v>
                </c:pt>
                <c:pt idx="12264">
                  <c:v>2011.4059999999999</c:v>
                </c:pt>
                <c:pt idx="12265">
                  <c:v>2011.953</c:v>
                </c:pt>
                <c:pt idx="12266">
                  <c:v>2010</c:v>
                </c:pt>
                <c:pt idx="12267">
                  <c:v>2009.375</c:v>
                </c:pt>
                <c:pt idx="12268">
                  <c:v>2006.4059999999999</c:v>
                </c:pt>
                <c:pt idx="12269">
                  <c:v>2003.75</c:v>
                </c:pt>
                <c:pt idx="12270">
                  <c:v>2004.7660000000001</c:v>
                </c:pt>
                <c:pt idx="12271">
                  <c:v>2004.7660000000001</c:v>
                </c:pt>
                <c:pt idx="12272">
                  <c:v>2002.7339999999999</c:v>
                </c:pt>
                <c:pt idx="12273">
                  <c:v>2000</c:v>
                </c:pt>
                <c:pt idx="12274">
                  <c:v>2000.1559999999999</c:v>
                </c:pt>
                <c:pt idx="12275">
                  <c:v>1996.953</c:v>
                </c:pt>
                <c:pt idx="12276">
                  <c:v>1997.1869999999999</c:v>
                </c:pt>
                <c:pt idx="12277">
                  <c:v>1993.9839999999999</c:v>
                </c:pt>
                <c:pt idx="12278">
                  <c:v>1993.203</c:v>
                </c:pt>
                <c:pt idx="12279">
                  <c:v>1992.1869999999999</c:v>
                </c:pt>
                <c:pt idx="12280">
                  <c:v>1989.5309999999999</c:v>
                </c:pt>
                <c:pt idx="12281">
                  <c:v>1987.7339999999999</c:v>
                </c:pt>
                <c:pt idx="12282">
                  <c:v>1986.172</c:v>
                </c:pt>
                <c:pt idx="12283">
                  <c:v>1983.9839999999999</c:v>
                </c:pt>
                <c:pt idx="12284">
                  <c:v>1981.4059999999999</c:v>
                </c:pt>
                <c:pt idx="12285">
                  <c:v>1980.9369999999999</c:v>
                </c:pt>
                <c:pt idx="12286">
                  <c:v>1979.7660000000001</c:v>
                </c:pt>
                <c:pt idx="12287">
                  <c:v>1976.953</c:v>
                </c:pt>
                <c:pt idx="12288">
                  <c:v>1974.1410000000001</c:v>
                </c:pt>
                <c:pt idx="12289">
                  <c:v>1974.7660000000001</c:v>
                </c:pt>
                <c:pt idx="12290">
                  <c:v>1971.4059999999999</c:v>
                </c:pt>
                <c:pt idx="12291">
                  <c:v>1972.7339999999999</c:v>
                </c:pt>
                <c:pt idx="12292">
                  <c:v>1970.9369999999999</c:v>
                </c:pt>
                <c:pt idx="12293">
                  <c:v>1969.7660000000001</c:v>
                </c:pt>
                <c:pt idx="12294">
                  <c:v>1968.3589999999999</c:v>
                </c:pt>
                <c:pt idx="12295">
                  <c:v>1967.1869999999999</c:v>
                </c:pt>
                <c:pt idx="12296">
                  <c:v>1965</c:v>
                </c:pt>
                <c:pt idx="12297">
                  <c:v>1964.5309999999999</c:v>
                </c:pt>
                <c:pt idx="12298">
                  <c:v>1963.203</c:v>
                </c:pt>
                <c:pt idx="12299">
                  <c:v>1960.9369999999999</c:v>
                </c:pt>
                <c:pt idx="12300">
                  <c:v>1963.3589999999999</c:v>
                </c:pt>
                <c:pt idx="12301">
                  <c:v>1958.3589999999999</c:v>
                </c:pt>
                <c:pt idx="12302">
                  <c:v>1956.172</c:v>
                </c:pt>
                <c:pt idx="12303">
                  <c:v>1956.5619999999999</c:v>
                </c:pt>
                <c:pt idx="12304">
                  <c:v>1954.7660000000001</c:v>
                </c:pt>
                <c:pt idx="12305">
                  <c:v>1951.953</c:v>
                </c:pt>
                <c:pt idx="12306">
                  <c:v>1951.797</c:v>
                </c:pt>
                <c:pt idx="12307">
                  <c:v>1950.9369999999999</c:v>
                </c:pt>
                <c:pt idx="12308">
                  <c:v>1947.7339999999999</c:v>
                </c:pt>
                <c:pt idx="12309">
                  <c:v>1946.797</c:v>
                </c:pt>
                <c:pt idx="12310">
                  <c:v>1946.4059999999999</c:v>
                </c:pt>
                <c:pt idx="12311">
                  <c:v>1943.203</c:v>
                </c:pt>
                <c:pt idx="12312">
                  <c:v>1944.375</c:v>
                </c:pt>
                <c:pt idx="12313">
                  <c:v>1942.9690000000001</c:v>
                </c:pt>
                <c:pt idx="12314">
                  <c:v>1941.953</c:v>
                </c:pt>
                <c:pt idx="12315">
                  <c:v>1939.375</c:v>
                </c:pt>
                <c:pt idx="12316">
                  <c:v>1937.9690000000001</c:v>
                </c:pt>
                <c:pt idx="12317">
                  <c:v>1940</c:v>
                </c:pt>
                <c:pt idx="12318">
                  <c:v>1938.5940000000001</c:v>
                </c:pt>
                <c:pt idx="12319">
                  <c:v>1937.7339999999999</c:v>
                </c:pt>
                <c:pt idx="12320">
                  <c:v>1938.203</c:v>
                </c:pt>
                <c:pt idx="12321">
                  <c:v>1937.3440000000001</c:v>
                </c:pt>
                <c:pt idx="12322">
                  <c:v>1935.547</c:v>
                </c:pt>
                <c:pt idx="12323">
                  <c:v>1934.1410000000001</c:v>
                </c:pt>
                <c:pt idx="12324">
                  <c:v>1933.203</c:v>
                </c:pt>
                <c:pt idx="12325">
                  <c:v>1932.3440000000001</c:v>
                </c:pt>
                <c:pt idx="12326">
                  <c:v>1927.578</c:v>
                </c:pt>
                <c:pt idx="12327">
                  <c:v>1930.547</c:v>
                </c:pt>
                <c:pt idx="12328">
                  <c:v>1931.953</c:v>
                </c:pt>
                <c:pt idx="12329">
                  <c:v>1927.9690000000001</c:v>
                </c:pt>
                <c:pt idx="12330">
                  <c:v>1929.1410000000001</c:v>
                </c:pt>
                <c:pt idx="12331">
                  <c:v>1928.9839999999999</c:v>
                </c:pt>
                <c:pt idx="12332">
                  <c:v>1929.375</c:v>
                </c:pt>
                <c:pt idx="12333">
                  <c:v>1927.578</c:v>
                </c:pt>
                <c:pt idx="12334">
                  <c:v>1927.7339999999999</c:v>
                </c:pt>
                <c:pt idx="12335">
                  <c:v>1928.9839999999999</c:v>
                </c:pt>
                <c:pt idx="12336">
                  <c:v>1930.3910000000001</c:v>
                </c:pt>
                <c:pt idx="12337">
                  <c:v>1928.3589999999999</c:v>
                </c:pt>
                <c:pt idx="12338">
                  <c:v>1933.75</c:v>
                </c:pt>
                <c:pt idx="12339">
                  <c:v>1932.7339999999999</c:v>
                </c:pt>
                <c:pt idx="12340">
                  <c:v>1932.3440000000001</c:v>
                </c:pt>
                <c:pt idx="12341">
                  <c:v>1931.172</c:v>
                </c:pt>
                <c:pt idx="12342">
                  <c:v>1931.953</c:v>
                </c:pt>
                <c:pt idx="12343">
                  <c:v>1931.4059999999999</c:v>
                </c:pt>
                <c:pt idx="12344">
                  <c:v>1930.3910000000001</c:v>
                </c:pt>
                <c:pt idx="12345">
                  <c:v>1932.1869999999999</c:v>
                </c:pt>
                <c:pt idx="12346">
                  <c:v>1930.9369999999999</c:v>
                </c:pt>
                <c:pt idx="12347">
                  <c:v>1931.172</c:v>
                </c:pt>
                <c:pt idx="12348">
                  <c:v>1930.1559999999999</c:v>
                </c:pt>
                <c:pt idx="12349">
                  <c:v>1932.578</c:v>
                </c:pt>
                <c:pt idx="12350">
                  <c:v>1931.172</c:v>
                </c:pt>
                <c:pt idx="12351">
                  <c:v>1930.9369999999999</c:v>
                </c:pt>
                <c:pt idx="12352">
                  <c:v>1933.3589999999999</c:v>
                </c:pt>
                <c:pt idx="12353">
                  <c:v>1932.3440000000001</c:v>
                </c:pt>
                <c:pt idx="12354">
                  <c:v>1930.7809999999999</c:v>
                </c:pt>
                <c:pt idx="12355">
                  <c:v>1933.9839999999999</c:v>
                </c:pt>
                <c:pt idx="12356">
                  <c:v>1935</c:v>
                </c:pt>
                <c:pt idx="12357">
                  <c:v>1934.5309999999999</c:v>
                </c:pt>
                <c:pt idx="12358">
                  <c:v>1934.5309999999999</c:v>
                </c:pt>
                <c:pt idx="12359">
                  <c:v>1939.5309999999999</c:v>
                </c:pt>
                <c:pt idx="12360">
                  <c:v>1938.75</c:v>
                </c:pt>
                <c:pt idx="12361">
                  <c:v>1940.3910000000001</c:v>
                </c:pt>
                <c:pt idx="12362">
                  <c:v>1941.5619999999999</c:v>
                </c:pt>
                <c:pt idx="12363">
                  <c:v>1941.5619999999999</c:v>
                </c:pt>
                <c:pt idx="12364">
                  <c:v>1943.75</c:v>
                </c:pt>
                <c:pt idx="12365">
                  <c:v>1945.7809999999999</c:v>
                </c:pt>
                <c:pt idx="12366">
                  <c:v>1946.5619999999999</c:v>
                </c:pt>
                <c:pt idx="12367">
                  <c:v>1946.797</c:v>
                </c:pt>
                <c:pt idx="12368">
                  <c:v>1949.375</c:v>
                </c:pt>
                <c:pt idx="12369">
                  <c:v>1949.375</c:v>
                </c:pt>
                <c:pt idx="12370">
                  <c:v>1953.3589999999999</c:v>
                </c:pt>
                <c:pt idx="12371">
                  <c:v>1952.1869999999999</c:v>
                </c:pt>
                <c:pt idx="12372">
                  <c:v>1950.3910000000001</c:v>
                </c:pt>
                <c:pt idx="12373">
                  <c:v>1955.3910000000001</c:v>
                </c:pt>
                <c:pt idx="12374">
                  <c:v>1954.375</c:v>
                </c:pt>
                <c:pt idx="12375">
                  <c:v>1955.7809999999999</c:v>
                </c:pt>
                <c:pt idx="12376">
                  <c:v>1955.1559999999999</c:v>
                </c:pt>
                <c:pt idx="12377">
                  <c:v>1956.953</c:v>
                </c:pt>
                <c:pt idx="12378">
                  <c:v>1957.9690000000001</c:v>
                </c:pt>
                <c:pt idx="12379">
                  <c:v>1959.375</c:v>
                </c:pt>
                <c:pt idx="12380">
                  <c:v>1961.172</c:v>
                </c:pt>
                <c:pt idx="12381">
                  <c:v>1962.3440000000001</c:v>
                </c:pt>
                <c:pt idx="12382">
                  <c:v>1963.5940000000001</c:v>
                </c:pt>
                <c:pt idx="12383">
                  <c:v>1966.797</c:v>
                </c:pt>
                <c:pt idx="12384">
                  <c:v>1968.3589999999999</c:v>
                </c:pt>
                <c:pt idx="12385">
                  <c:v>1969.7660000000001</c:v>
                </c:pt>
                <c:pt idx="12386">
                  <c:v>1969.7660000000001</c:v>
                </c:pt>
                <c:pt idx="12387">
                  <c:v>1973.9839999999999</c:v>
                </c:pt>
                <c:pt idx="12388">
                  <c:v>1973.5940000000001</c:v>
                </c:pt>
                <c:pt idx="12389">
                  <c:v>1974.375</c:v>
                </c:pt>
                <c:pt idx="12390">
                  <c:v>1977.3440000000001</c:v>
                </c:pt>
                <c:pt idx="12391">
                  <c:v>1977.3440000000001</c:v>
                </c:pt>
                <c:pt idx="12392">
                  <c:v>1978.75</c:v>
                </c:pt>
                <c:pt idx="12393">
                  <c:v>1978.5940000000001</c:v>
                </c:pt>
                <c:pt idx="12394">
                  <c:v>1982.9690000000001</c:v>
                </c:pt>
                <c:pt idx="12395">
                  <c:v>1983.5940000000001</c:v>
                </c:pt>
                <c:pt idx="12396">
                  <c:v>1983.3589999999999</c:v>
                </c:pt>
                <c:pt idx="12397">
                  <c:v>1985.3910000000001</c:v>
                </c:pt>
                <c:pt idx="12398">
                  <c:v>1986.797</c:v>
                </c:pt>
                <c:pt idx="12399">
                  <c:v>1987.9690000000001</c:v>
                </c:pt>
                <c:pt idx="12400">
                  <c:v>1989.7660000000001</c:v>
                </c:pt>
                <c:pt idx="12401">
                  <c:v>1991.4059999999999</c:v>
                </c:pt>
                <c:pt idx="12402">
                  <c:v>1992.578</c:v>
                </c:pt>
                <c:pt idx="12403">
                  <c:v>1991.953</c:v>
                </c:pt>
                <c:pt idx="12404">
                  <c:v>1993.9839999999999</c:v>
                </c:pt>
                <c:pt idx="12405">
                  <c:v>1997.578</c:v>
                </c:pt>
                <c:pt idx="12406">
                  <c:v>1999.7660000000001</c:v>
                </c:pt>
                <c:pt idx="12407">
                  <c:v>2001.797</c:v>
                </c:pt>
                <c:pt idx="12408">
                  <c:v>2002.578</c:v>
                </c:pt>
                <c:pt idx="12409">
                  <c:v>2004.5309999999999</c:v>
                </c:pt>
                <c:pt idx="12410">
                  <c:v>2004.7660000000001</c:v>
                </c:pt>
                <c:pt idx="12411">
                  <c:v>2007.7339999999999</c:v>
                </c:pt>
                <c:pt idx="12412">
                  <c:v>2006.953</c:v>
                </c:pt>
                <c:pt idx="12413">
                  <c:v>2011.172</c:v>
                </c:pt>
                <c:pt idx="12414">
                  <c:v>2010.7809999999999</c:v>
                </c:pt>
                <c:pt idx="12415">
                  <c:v>2011.953</c:v>
                </c:pt>
                <c:pt idx="12416">
                  <c:v>2013.5940000000001</c:v>
                </c:pt>
                <c:pt idx="12417">
                  <c:v>2012.578</c:v>
                </c:pt>
                <c:pt idx="12418">
                  <c:v>2013.203</c:v>
                </c:pt>
                <c:pt idx="12419">
                  <c:v>2016.172</c:v>
                </c:pt>
                <c:pt idx="12420">
                  <c:v>2017.9690000000001</c:v>
                </c:pt>
                <c:pt idx="12421">
                  <c:v>2016.953</c:v>
                </c:pt>
                <c:pt idx="12422">
                  <c:v>2017.1869999999999</c:v>
                </c:pt>
                <c:pt idx="12423">
                  <c:v>2019.1410000000001</c:v>
                </c:pt>
                <c:pt idx="12424">
                  <c:v>2023.3589999999999</c:v>
                </c:pt>
                <c:pt idx="12425">
                  <c:v>2023.203</c:v>
                </c:pt>
                <c:pt idx="12426">
                  <c:v>2024.1410000000001</c:v>
                </c:pt>
                <c:pt idx="12427">
                  <c:v>2027.1869999999999</c:v>
                </c:pt>
                <c:pt idx="12428">
                  <c:v>2028.3589999999999</c:v>
                </c:pt>
                <c:pt idx="12429">
                  <c:v>2026.172</c:v>
                </c:pt>
                <c:pt idx="12430">
                  <c:v>2027.1869999999999</c:v>
                </c:pt>
                <c:pt idx="12431">
                  <c:v>2032.1869999999999</c:v>
                </c:pt>
                <c:pt idx="12432">
                  <c:v>2031.5619999999999</c:v>
                </c:pt>
                <c:pt idx="12433">
                  <c:v>2033.5940000000001</c:v>
                </c:pt>
                <c:pt idx="12434">
                  <c:v>2034.7660000000001</c:v>
                </c:pt>
                <c:pt idx="12435">
                  <c:v>2035.1559999999999</c:v>
                </c:pt>
                <c:pt idx="12436">
                  <c:v>2036.4059999999999</c:v>
                </c:pt>
                <c:pt idx="12437">
                  <c:v>2038.75</c:v>
                </c:pt>
                <c:pt idx="12438">
                  <c:v>2036.797</c:v>
                </c:pt>
                <c:pt idx="12439">
                  <c:v>2039.375</c:v>
                </c:pt>
                <c:pt idx="12440">
                  <c:v>2039.7660000000001</c:v>
                </c:pt>
                <c:pt idx="12441">
                  <c:v>2040.9369999999999</c:v>
                </c:pt>
                <c:pt idx="12442">
                  <c:v>2045.1559999999999</c:v>
                </c:pt>
                <c:pt idx="12443">
                  <c:v>2042.578</c:v>
                </c:pt>
                <c:pt idx="12444">
                  <c:v>2041.797</c:v>
                </c:pt>
                <c:pt idx="12445">
                  <c:v>2043.5940000000001</c:v>
                </c:pt>
                <c:pt idx="12446">
                  <c:v>2047.9690000000001</c:v>
                </c:pt>
                <c:pt idx="12447">
                  <c:v>2048.75</c:v>
                </c:pt>
                <c:pt idx="12448">
                  <c:v>2048.9839999999999</c:v>
                </c:pt>
                <c:pt idx="12449">
                  <c:v>2048.5940000000001</c:v>
                </c:pt>
                <c:pt idx="12450">
                  <c:v>2054.7660000000001</c:v>
                </c:pt>
                <c:pt idx="12451">
                  <c:v>2053.9839999999999</c:v>
                </c:pt>
                <c:pt idx="12452">
                  <c:v>2051.953</c:v>
                </c:pt>
                <c:pt idx="12453">
                  <c:v>2054.1410000000001</c:v>
                </c:pt>
                <c:pt idx="12454">
                  <c:v>2054.375</c:v>
                </c:pt>
                <c:pt idx="12455">
                  <c:v>2056.4059999999999</c:v>
                </c:pt>
                <c:pt idx="12456">
                  <c:v>2059.5309999999999</c:v>
                </c:pt>
                <c:pt idx="12457">
                  <c:v>2061.5619999999999</c:v>
                </c:pt>
                <c:pt idx="12458">
                  <c:v>2059.375</c:v>
                </c:pt>
                <c:pt idx="12459">
                  <c:v>2063.5940000000001</c:v>
                </c:pt>
                <c:pt idx="12460">
                  <c:v>2064.5309999999999</c:v>
                </c:pt>
                <c:pt idx="12461">
                  <c:v>2061.172</c:v>
                </c:pt>
                <c:pt idx="12462">
                  <c:v>2031.172</c:v>
                </c:pt>
                <c:pt idx="12463">
                  <c:v>2027.1869999999999</c:v>
                </c:pt>
                <c:pt idx="12464">
                  <c:v>2056.797</c:v>
                </c:pt>
                <c:pt idx="12465">
                  <c:v>2052.1869999999999</c:v>
                </c:pt>
                <c:pt idx="12466">
                  <c:v>2041.172</c:v>
                </c:pt>
                <c:pt idx="12467">
                  <c:v>2057.578</c:v>
                </c:pt>
                <c:pt idx="12468">
                  <c:v>2065.7809999999999</c:v>
                </c:pt>
                <c:pt idx="12469">
                  <c:v>2068.9839999999999</c:v>
                </c:pt>
                <c:pt idx="12470">
                  <c:v>2075</c:v>
                </c:pt>
                <c:pt idx="12471">
                  <c:v>2069.5309999999999</c:v>
                </c:pt>
                <c:pt idx="12472">
                  <c:v>2067.9690000000001</c:v>
                </c:pt>
                <c:pt idx="12473">
                  <c:v>2068.75</c:v>
                </c:pt>
                <c:pt idx="12474">
                  <c:v>2068.3589999999999</c:v>
                </c:pt>
                <c:pt idx="12475">
                  <c:v>2074.375</c:v>
                </c:pt>
                <c:pt idx="12476">
                  <c:v>2072.1869999999999</c:v>
                </c:pt>
                <c:pt idx="12477">
                  <c:v>2065.9369999999999</c:v>
                </c:pt>
                <c:pt idx="12478">
                  <c:v>2060</c:v>
                </c:pt>
                <c:pt idx="12479">
                  <c:v>2059.375</c:v>
                </c:pt>
                <c:pt idx="12480">
                  <c:v>2061.5619999999999</c:v>
                </c:pt>
                <c:pt idx="12481">
                  <c:v>2063.5940000000001</c:v>
                </c:pt>
                <c:pt idx="12482">
                  <c:v>2059.375</c:v>
                </c:pt>
                <c:pt idx="12483">
                  <c:v>2059.7660000000001</c:v>
                </c:pt>
                <c:pt idx="12484">
                  <c:v>2062.9690000000001</c:v>
                </c:pt>
                <c:pt idx="12485">
                  <c:v>2061.172</c:v>
                </c:pt>
                <c:pt idx="12486">
                  <c:v>2062.9690000000001</c:v>
                </c:pt>
                <c:pt idx="12487">
                  <c:v>2061.953</c:v>
                </c:pt>
                <c:pt idx="12488">
                  <c:v>2060.9369999999999</c:v>
                </c:pt>
                <c:pt idx="12489">
                  <c:v>2062.1869999999999</c:v>
                </c:pt>
                <c:pt idx="12490">
                  <c:v>2060.3910000000001</c:v>
                </c:pt>
                <c:pt idx="12491">
                  <c:v>2060.3910000000001</c:v>
                </c:pt>
                <c:pt idx="12492">
                  <c:v>2058.75</c:v>
                </c:pt>
                <c:pt idx="12493">
                  <c:v>2059.1410000000001</c:v>
                </c:pt>
                <c:pt idx="12494">
                  <c:v>2058.3589999999999</c:v>
                </c:pt>
                <c:pt idx="12495">
                  <c:v>2059.5309999999999</c:v>
                </c:pt>
                <c:pt idx="12496">
                  <c:v>2058.203</c:v>
                </c:pt>
                <c:pt idx="12497">
                  <c:v>2055.9369999999999</c:v>
                </c:pt>
                <c:pt idx="12498">
                  <c:v>2052.3440000000001</c:v>
                </c:pt>
                <c:pt idx="12499">
                  <c:v>2054.7660000000001</c:v>
                </c:pt>
                <c:pt idx="12500">
                  <c:v>2056.797</c:v>
                </c:pt>
                <c:pt idx="12501">
                  <c:v>2055.1559999999999</c:v>
                </c:pt>
                <c:pt idx="12502">
                  <c:v>2053.75</c:v>
                </c:pt>
                <c:pt idx="12503">
                  <c:v>2049.7660000000001</c:v>
                </c:pt>
                <c:pt idx="12504">
                  <c:v>2052.3440000000001</c:v>
                </c:pt>
                <c:pt idx="12505">
                  <c:v>2053.75</c:v>
                </c:pt>
                <c:pt idx="12506">
                  <c:v>2049.375</c:v>
                </c:pt>
                <c:pt idx="12507">
                  <c:v>2050.547</c:v>
                </c:pt>
                <c:pt idx="12508">
                  <c:v>2048.5940000000001</c:v>
                </c:pt>
                <c:pt idx="12509">
                  <c:v>2051.172</c:v>
                </c:pt>
                <c:pt idx="12510">
                  <c:v>2048.75</c:v>
                </c:pt>
                <c:pt idx="12511">
                  <c:v>2048.3589999999999</c:v>
                </c:pt>
                <c:pt idx="12512">
                  <c:v>2045</c:v>
                </c:pt>
                <c:pt idx="12513">
                  <c:v>2043.75</c:v>
                </c:pt>
                <c:pt idx="12514">
                  <c:v>2045.3910000000001</c:v>
                </c:pt>
                <c:pt idx="12515">
                  <c:v>2043.5940000000001</c:v>
                </c:pt>
                <c:pt idx="12516">
                  <c:v>2042.9690000000001</c:v>
                </c:pt>
                <c:pt idx="12517">
                  <c:v>2041.953</c:v>
                </c:pt>
                <c:pt idx="12518">
                  <c:v>2038.3589999999999</c:v>
                </c:pt>
                <c:pt idx="12519">
                  <c:v>2040.1559999999999</c:v>
                </c:pt>
                <c:pt idx="12520">
                  <c:v>2039.1410000000001</c:v>
                </c:pt>
                <c:pt idx="12521">
                  <c:v>2036.172</c:v>
                </c:pt>
                <c:pt idx="12522">
                  <c:v>2037.9690000000001</c:v>
                </c:pt>
                <c:pt idx="12523">
                  <c:v>2036.797</c:v>
                </c:pt>
                <c:pt idx="12524">
                  <c:v>2033.75</c:v>
                </c:pt>
                <c:pt idx="12525">
                  <c:v>2031.5619999999999</c:v>
                </c:pt>
                <c:pt idx="12526">
                  <c:v>2034.375</c:v>
                </c:pt>
                <c:pt idx="12527">
                  <c:v>2033.9839999999999</c:v>
                </c:pt>
                <c:pt idx="12528">
                  <c:v>2030.7809999999999</c:v>
                </c:pt>
                <c:pt idx="12529">
                  <c:v>2032.7339999999999</c:v>
                </c:pt>
                <c:pt idx="12530">
                  <c:v>2029.7660000000001</c:v>
                </c:pt>
                <c:pt idx="12531">
                  <c:v>2030.547</c:v>
                </c:pt>
                <c:pt idx="12532">
                  <c:v>2030.7809999999999</c:v>
                </c:pt>
                <c:pt idx="12533">
                  <c:v>2027.7339999999999</c:v>
                </c:pt>
                <c:pt idx="12534">
                  <c:v>2026.172</c:v>
                </c:pt>
                <c:pt idx="12535">
                  <c:v>2025.547</c:v>
                </c:pt>
                <c:pt idx="12536">
                  <c:v>2022.578</c:v>
                </c:pt>
                <c:pt idx="12537">
                  <c:v>2023.75</c:v>
                </c:pt>
                <c:pt idx="12538">
                  <c:v>2021.797</c:v>
                </c:pt>
                <c:pt idx="12539">
                  <c:v>2021.953</c:v>
                </c:pt>
                <c:pt idx="12540">
                  <c:v>2022.3440000000001</c:v>
                </c:pt>
                <c:pt idx="12541">
                  <c:v>2021.172</c:v>
                </c:pt>
                <c:pt idx="12542">
                  <c:v>2018.203</c:v>
                </c:pt>
                <c:pt idx="12543">
                  <c:v>2019.375</c:v>
                </c:pt>
                <c:pt idx="12544">
                  <c:v>2017.3440000000001</c:v>
                </c:pt>
                <c:pt idx="12545">
                  <c:v>2018.203</c:v>
                </c:pt>
                <c:pt idx="12546">
                  <c:v>2015.7809999999999</c:v>
                </c:pt>
                <c:pt idx="12547">
                  <c:v>2017.3440000000001</c:v>
                </c:pt>
                <c:pt idx="12548">
                  <c:v>2017.9690000000001</c:v>
                </c:pt>
                <c:pt idx="12549">
                  <c:v>2015.547</c:v>
                </c:pt>
                <c:pt idx="12550">
                  <c:v>2015</c:v>
                </c:pt>
                <c:pt idx="12551">
                  <c:v>2012.578</c:v>
                </c:pt>
                <c:pt idx="12552">
                  <c:v>2013.3589999999999</c:v>
                </c:pt>
                <c:pt idx="12553">
                  <c:v>2010.547</c:v>
                </c:pt>
                <c:pt idx="12554">
                  <c:v>2008.3589999999999</c:v>
                </c:pt>
                <c:pt idx="12555">
                  <c:v>2010.547</c:v>
                </c:pt>
                <c:pt idx="12556">
                  <c:v>2007.3440000000001</c:v>
                </c:pt>
                <c:pt idx="12557">
                  <c:v>2008.75</c:v>
                </c:pt>
                <c:pt idx="12558">
                  <c:v>2005.7809999999999</c:v>
                </c:pt>
                <c:pt idx="12559">
                  <c:v>2006.172</c:v>
                </c:pt>
                <c:pt idx="12560">
                  <c:v>2003.9839999999999</c:v>
                </c:pt>
                <c:pt idx="12561">
                  <c:v>2004.1410000000001</c:v>
                </c:pt>
                <c:pt idx="12562">
                  <c:v>2002.9690000000001</c:v>
                </c:pt>
                <c:pt idx="12563">
                  <c:v>2000.9369999999999</c:v>
                </c:pt>
                <c:pt idx="12564">
                  <c:v>2004.1410000000001</c:v>
                </c:pt>
                <c:pt idx="12565">
                  <c:v>2000.7809999999999</c:v>
                </c:pt>
                <c:pt idx="12566">
                  <c:v>1997.578</c:v>
                </c:pt>
                <c:pt idx="12567">
                  <c:v>2001.953</c:v>
                </c:pt>
                <c:pt idx="12568">
                  <c:v>1997.9690000000001</c:v>
                </c:pt>
                <c:pt idx="12569">
                  <c:v>1995.7809999999999</c:v>
                </c:pt>
                <c:pt idx="12570">
                  <c:v>1995.7809999999999</c:v>
                </c:pt>
                <c:pt idx="12571">
                  <c:v>1993.9839999999999</c:v>
                </c:pt>
                <c:pt idx="12572">
                  <c:v>1994.1410000000001</c:v>
                </c:pt>
                <c:pt idx="12573">
                  <c:v>1991.172</c:v>
                </c:pt>
                <c:pt idx="12574">
                  <c:v>1991.4059999999999</c:v>
                </c:pt>
                <c:pt idx="12575">
                  <c:v>1990.547</c:v>
                </c:pt>
                <c:pt idx="12576">
                  <c:v>1989.375</c:v>
                </c:pt>
                <c:pt idx="12577">
                  <c:v>1989.7660000000001</c:v>
                </c:pt>
                <c:pt idx="12578">
                  <c:v>1990.3910000000001</c:v>
                </c:pt>
                <c:pt idx="12579">
                  <c:v>1986.4059999999999</c:v>
                </c:pt>
                <c:pt idx="12580">
                  <c:v>1986.4059999999999</c:v>
                </c:pt>
                <c:pt idx="12581">
                  <c:v>1984.7660000000001</c:v>
                </c:pt>
                <c:pt idx="12582">
                  <c:v>1984.375</c:v>
                </c:pt>
                <c:pt idx="12583">
                  <c:v>1983.75</c:v>
                </c:pt>
                <c:pt idx="12584">
                  <c:v>1981.953</c:v>
                </c:pt>
                <c:pt idx="12585">
                  <c:v>1980.7809999999999</c:v>
                </c:pt>
                <c:pt idx="12586">
                  <c:v>1982.578</c:v>
                </c:pt>
                <c:pt idx="12587">
                  <c:v>1979.375</c:v>
                </c:pt>
                <c:pt idx="12588">
                  <c:v>1978.5940000000001</c:v>
                </c:pt>
                <c:pt idx="12589">
                  <c:v>1977.9690000000001</c:v>
                </c:pt>
                <c:pt idx="12590">
                  <c:v>1979.1410000000001</c:v>
                </c:pt>
                <c:pt idx="12591">
                  <c:v>1977.7339999999999</c:v>
                </c:pt>
                <c:pt idx="12592">
                  <c:v>1976.4059999999999</c:v>
                </c:pt>
                <c:pt idx="12593">
                  <c:v>1976.172</c:v>
                </c:pt>
                <c:pt idx="12594">
                  <c:v>1975.3910000000001</c:v>
                </c:pt>
                <c:pt idx="12595">
                  <c:v>1975.3910000000001</c:v>
                </c:pt>
                <c:pt idx="12596">
                  <c:v>1973.3589999999999</c:v>
                </c:pt>
                <c:pt idx="12597">
                  <c:v>1972.578</c:v>
                </c:pt>
                <c:pt idx="12598">
                  <c:v>1971.797</c:v>
                </c:pt>
                <c:pt idx="12599">
                  <c:v>1970.547</c:v>
                </c:pt>
                <c:pt idx="12600">
                  <c:v>1969.375</c:v>
                </c:pt>
                <c:pt idx="12601">
                  <c:v>1970.3910000000001</c:v>
                </c:pt>
                <c:pt idx="12602">
                  <c:v>1968.3589999999999</c:v>
                </c:pt>
                <c:pt idx="12603">
                  <c:v>1967.7339999999999</c:v>
                </c:pt>
                <c:pt idx="12604">
                  <c:v>1968.3589999999999</c:v>
                </c:pt>
                <c:pt idx="12605">
                  <c:v>1966.797</c:v>
                </c:pt>
                <c:pt idx="12606">
                  <c:v>1966.5619999999999</c:v>
                </c:pt>
                <c:pt idx="12607">
                  <c:v>1965.547</c:v>
                </c:pt>
                <c:pt idx="12608">
                  <c:v>1966.4059999999999</c:v>
                </c:pt>
                <c:pt idx="12609">
                  <c:v>1965.1559999999999</c:v>
                </c:pt>
                <c:pt idx="12610">
                  <c:v>1964.1410000000001</c:v>
                </c:pt>
                <c:pt idx="12611">
                  <c:v>1963.75</c:v>
                </c:pt>
                <c:pt idx="12612">
                  <c:v>1963.3589999999999</c:v>
                </c:pt>
                <c:pt idx="12613">
                  <c:v>1963.203</c:v>
                </c:pt>
                <c:pt idx="12614">
                  <c:v>1962.578</c:v>
                </c:pt>
                <c:pt idx="12615">
                  <c:v>1960.7809999999999</c:v>
                </c:pt>
                <c:pt idx="12616">
                  <c:v>1961.5619999999999</c:v>
                </c:pt>
                <c:pt idx="12617">
                  <c:v>1962.3440000000001</c:v>
                </c:pt>
                <c:pt idx="12618">
                  <c:v>1960.9369999999999</c:v>
                </c:pt>
                <c:pt idx="12619">
                  <c:v>1961.5619999999999</c:v>
                </c:pt>
                <c:pt idx="12620">
                  <c:v>1960</c:v>
                </c:pt>
                <c:pt idx="12621">
                  <c:v>1962.1869999999999</c:v>
                </c:pt>
                <c:pt idx="12622">
                  <c:v>1961.4059999999999</c:v>
                </c:pt>
                <c:pt idx="12623">
                  <c:v>1959.1410000000001</c:v>
                </c:pt>
                <c:pt idx="12624">
                  <c:v>1959.5309999999999</c:v>
                </c:pt>
                <c:pt idx="12625">
                  <c:v>1959.375</c:v>
                </c:pt>
                <c:pt idx="12626">
                  <c:v>1957.9690000000001</c:v>
                </c:pt>
                <c:pt idx="12627">
                  <c:v>1960.1559999999999</c:v>
                </c:pt>
                <c:pt idx="12628">
                  <c:v>1961.953</c:v>
                </c:pt>
                <c:pt idx="12629">
                  <c:v>1961.4059999999999</c:v>
                </c:pt>
                <c:pt idx="12630">
                  <c:v>1960.3910000000001</c:v>
                </c:pt>
                <c:pt idx="12631">
                  <c:v>1958.9839999999999</c:v>
                </c:pt>
                <c:pt idx="12632">
                  <c:v>1960.9369999999999</c:v>
                </c:pt>
                <c:pt idx="12633">
                  <c:v>1962.3440000000001</c:v>
                </c:pt>
                <c:pt idx="12634">
                  <c:v>1962.9690000000001</c:v>
                </c:pt>
                <c:pt idx="12635">
                  <c:v>1962.1869999999999</c:v>
                </c:pt>
                <c:pt idx="12636">
                  <c:v>1961.4059999999999</c:v>
                </c:pt>
                <c:pt idx="12637">
                  <c:v>1962.7339999999999</c:v>
                </c:pt>
                <c:pt idx="12638">
                  <c:v>1962.9690000000001</c:v>
                </c:pt>
                <c:pt idx="12639">
                  <c:v>1963.9839999999999</c:v>
                </c:pt>
                <c:pt idx="12640">
                  <c:v>1964.375</c:v>
                </c:pt>
                <c:pt idx="12641">
                  <c:v>1962.1869999999999</c:v>
                </c:pt>
                <c:pt idx="12642">
                  <c:v>1964.7660000000001</c:v>
                </c:pt>
                <c:pt idx="12643">
                  <c:v>1966.4059999999999</c:v>
                </c:pt>
                <c:pt idx="12644">
                  <c:v>1964.375</c:v>
                </c:pt>
                <c:pt idx="12645">
                  <c:v>1965.3910000000001</c:v>
                </c:pt>
                <c:pt idx="12646">
                  <c:v>1965.3910000000001</c:v>
                </c:pt>
                <c:pt idx="12647">
                  <c:v>1966.172</c:v>
                </c:pt>
                <c:pt idx="12648">
                  <c:v>1966.4059999999999</c:v>
                </c:pt>
                <c:pt idx="12649">
                  <c:v>1967.578</c:v>
                </c:pt>
                <c:pt idx="12650">
                  <c:v>1966.953</c:v>
                </c:pt>
                <c:pt idx="12651">
                  <c:v>1970.3910000000001</c:v>
                </c:pt>
                <c:pt idx="12652">
                  <c:v>1967.1869999999999</c:v>
                </c:pt>
                <c:pt idx="12653">
                  <c:v>1971.5619999999999</c:v>
                </c:pt>
                <c:pt idx="12654">
                  <c:v>1972.3440000000001</c:v>
                </c:pt>
                <c:pt idx="12655">
                  <c:v>1974.1410000000001</c:v>
                </c:pt>
                <c:pt idx="12656">
                  <c:v>1975.547</c:v>
                </c:pt>
                <c:pt idx="12657">
                  <c:v>1973.3589999999999</c:v>
                </c:pt>
                <c:pt idx="12658">
                  <c:v>1975.9369999999999</c:v>
                </c:pt>
                <c:pt idx="12659">
                  <c:v>1976.172</c:v>
                </c:pt>
                <c:pt idx="12660">
                  <c:v>1979.1410000000001</c:v>
                </c:pt>
                <c:pt idx="12661">
                  <c:v>1979.7660000000001</c:v>
                </c:pt>
                <c:pt idx="12662">
                  <c:v>1979.7660000000001</c:v>
                </c:pt>
                <c:pt idx="12663">
                  <c:v>1980.1559999999999</c:v>
                </c:pt>
                <c:pt idx="12664">
                  <c:v>1981.797</c:v>
                </c:pt>
                <c:pt idx="12665">
                  <c:v>1985.3910000000001</c:v>
                </c:pt>
                <c:pt idx="12666">
                  <c:v>1984.5309999999999</c:v>
                </c:pt>
                <c:pt idx="12667">
                  <c:v>1986.172</c:v>
                </c:pt>
                <c:pt idx="12668">
                  <c:v>1988.75</c:v>
                </c:pt>
                <c:pt idx="12669">
                  <c:v>1989.375</c:v>
                </c:pt>
                <c:pt idx="12670">
                  <c:v>1990.9369999999999</c:v>
                </c:pt>
                <c:pt idx="12671">
                  <c:v>1991.172</c:v>
                </c:pt>
                <c:pt idx="12672">
                  <c:v>1992.1869999999999</c:v>
                </c:pt>
                <c:pt idx="12673">
                  <c:v>1996.172</c:v>
                </c:pt>
                <c:pt idx="12674">
                  <c:v>1995.3910000000001</c:v>
                </c:pt>
                <c:pt idx="12675">
                  <c:v>1998.9839999999999</c:v>
                </c:pt>
                <c:pt idx="12676">
                  <c:v>1997.1869999999999</c:v>
                </c:pt>
                <c:pt idx="12677">
                  <c:v>2000.9369999999999</c:v>
                </c:pt>
                <c:pt idx="12678">
                  <c:v>2000.7809999999999</c:v>
                </c:pt>
                <c:pt idx="12679">
                  <c:v>2003.75</c:v>
                </c:pt>
                <c:pt idx="12680">
                  <c:v>2005.547</c:v>
                </c:pt>
                <c:pt idx="12681">
                  <c:v>2007.578</c:v>
                </c:pt>
                <c:pt idx="12682">
                  <c:v>2009.5309999999999</c:v>
                </c:pt>
                <c:pt idx="12683">
                  <c:v>2010.9369999999999</c:v>
                </c:pt>
                <c:pt idx="12684">
                  <c:v>2014.375</c:v>
                </c:pt>
                <c:pt idx="12685">
                  <c:v>2012.7339999999999</c:v>
                </c:pt>
                <c:pt idx="12686">
                  <c:v>2014.7660000000001</c:v>
                </c:pt>
                <c:pt idx="12687">
                  <c:v>2018.5940000000001</c:v>
                </c:pt>
                <c:pt idx="12688">
                  <c:v>2021.4059999999999</c:v>
                </c:pt>
                <c:pt idx="12689">
                  <c:v>2021.5619999999999</c:v>
                </c:pt>
                <c:pt idx="12690">
                  <c:v>2022.578</c:v>
                </c:pt>
                <c:pt idx="12691">
                  <c:v>2025.9369999999999</c:v>
                </c:pt>
                <c:pt idx="12692">
                  <c:v>2027.1869999999999</c:v>
                </c:pt>
                <c:pt idx="12693">
                  <c:v>2028.9839999999999</c:v>
                </c:pt>
                <c:pt idx="12694">
                  <c:v>2029.5309999999999</c:v>
                </c:pt>
                <c:pt idx="12695">
                  <c:v>2031.5619999999999</c:v>
                </c:pt>
                <c:pt idx="12696">
                  <c:v>2033.5940000000001</c:v>
                </c:pt>
                <c:pt idx="12697">
                  <c:v>2033.3589999999999</c:v>
                </c:pt>
                <c:pt idx="12698">
                  <c:v>2033.3589999999999</c:v>
                </c:pt>
                <c:pt idx="12699">
                  <c:v>2038.203</c:v>
                </c:pt>
                <c:pt idx="12700">
                  <c:v>2040</c:v>
                </c:pt>
                <c:pt idx="12701">
                  <c:v>2038.9839999999999</c:v>
                </c:pt>
                <c:pt idx="12702">
                  <c:v>2042.7339999999999</c:v>
                </c:pt>
                <c:pt idx="12703">
                  <c:v>2042.9690000000001</c:v>
                </c:pt>
                <c:pt idx="12704">
                  <c:v>2044.5309999999999</c:v>
                </c:pt>
                <c:pt idx="12705">
                  <c:v>2047.578</c:v>
                </c:pt>
                <c:pt idx="12706">
                  <c:v>2051.172</c:v>
                </c:pt>
                <c:pt idx="12707">
                  <c:v>2050.9369999999999</c:v>
                </c:pt>
                <c:pt idx="12708">
                  <c:v>2050.7809999999999</c:v>
                </c:pt>
                <c:pt idx="12709">
                  <c:v>2054.7660000000001</c:v>
                </c:pt>
                <c:pt idx="12710">
                  <c:v>2056.172</c:v>
                </c:pt>
                <c:pt idx="12711">
                  <c:v>2056.5619999999999</c:v>
                </c:pt>
                <c:pt idx="12712">
                  <c:v>2060.7809999999999</c:v>
                </c:pt>
                <c:pt idx="12713">
                  <c:v>2059.375</c:v>
                </c:pt>
                <c:pt idx="12714">
                  <c:v>2060.547</c:v>
                </c:pt>
                <c:pt idx="12715">
                  <c:v>2062.7339999999999</c:v>
                </c:pt>
                <c:pt idx="12716">
                  <c:v>2064.375</c:v>
                </c:pt>
                <c:pt idx="12717">
                  <c:v>2065</c:v>
                </c:pt>
                <c:pt idx="12718">
                  <c:v>2065.547</c:v>
                </c:pt>
                <c:pt idx="12719">
                  <c:v>2065.7809999999999</c:v>
                </c:pt>
                <c:pt idx="12720">
                  <c:v>2067.3440000000001</c:v>
                </c:pt>
                <c:pt idx="12721">
                  <c:v>2068.75</c:v>
                </c:pt>
                <c:pt idx="12722">
                  <c:v>2071.172</c:v>
                </c:pt>
                <c:pt idx="12723">
                  <c:v>2073.5940000000001</c:v>
                </c:pt>
                <c:pt idx="12724">
                  <c:v>2073.9839999999999</c:v>
                </c:pt>
                <c:pt idx="12725">
                  <c:v>2073.75</c:v>
                </c:pt>
                <c:pt idx="12726">
                  <c:v>2075.9369999999999</c:v>
                </c:pt>
                <c:pt idx="12727">
                  <c:v>2077.578</c:v>
                </c:pt>
                <c:pt idx="12728">
                  <c:v>2080.7809999999999</c:v>
                </c:pt>
                <c:pt idx="12729">
                  <c:v>2080</c:v>
                </c:pt>
                <c:pt idx="12730">
                  <c:v>2082.9690000000001</c:v>
                </c:pt>
                <c:pt idx="12731">
                  <c:v>2082.578</c:v>
                </c:pt>
                <c:pt idx="12732">
                  <c:v>2085.3910000000001</c:v>
                </c:pt>
                <c:pt idx="12733">
                  <c:v>2085.7809999999999</c:v>
                </c:pt>
                <c:pt idx="12734">
                  <c:v>2086.4059999999999</c:v>
                </c:pt>
                <c:pt idx="12735">
                  <c:v>2088.9839999999999</c:v>
                </c:pt>
                <c:pt idx="12736">
                  <c:v>2091.4059999999999</c:v>
                </c:pt>
                <c:pt idx="12737">
                  <c:v>2092.3440000000001</c:v>
                </c:pt>
                <c:pt idx="12738">
                  <c:v>2090.7809999999999</c:v>
                </c:pt>
                <c:pt idx="12739">
                  <c:v>2092.7339999999999</c:v>
                </c:pt>
                <c:pt idx="12740">
                  <c:v>2094.1410000000001</c:v>
                </c:pt>
                <c:pt idx="12741">
                  <c:v>2095.9369999999999</c:v>
                </c:pt>
                <c:pt idx="12742">
                  <c:v>2095.9369999999999</c:v>
                </c:pt>
                <c:pt idx="12743">
                  <c:v>2095</c:v>
                </c:pt>
                <c:pt idx="12744">
                  <c:v>2095.9369999999999</c:v>
                </c:pt>
                <c:pt idx="12745">
                  <c:v>2095.547</c:v>
                </c:pt>
                <c:pt idx="12746">
                  <c:v>2097.9690000000001</c:v>
                </c:pt>
                <c:pt idx="12747">
                  <c:v>2097.1869999999999</c:v>
                </c:pt>
                <c:pt idx="12748">
                  <c:v>2100</c:v>
                </c:pt>
                <c:pt idx="12749">
                  <c:v>2099.375</c:v>
                </c:pt>
                <c:pt idx="12750">
                  <c:v>2101.5619999999999</c:v>
                </c:pt>
                <c:pt idx="12751">
                  <c:v>2104.1410000000001</c:v>
                </c:pt>
                <c:pt idx="12752">
                  <c:v>2107.3440000000001</c:v>
                </c:pt>
                <c:pt idx="12753">
                  <c:v>2106.172</c:v>
                </c:pt>
                <c:pt idx="12754">
                  <c:v>2112.9690000000001</c:v>
                </c:pt>
                <c:pt idx="12755">
                  <c:v>2107.3440000000001</c:v>
                </c:pt>
                <c:pt idx="12756">
                  <c:v>2107.7339999999999</c:v>
                </c:pt>
                <c:pt idx="12757">
                  <c:v>2108.3589999999999</c:v>
                </c:pt>
                <c:pt idx="12758">
                  <c:v>2113.203</c:v>
                </c:pt>
                <c:pt idx="12759">
                  <c:v>2111.953</c:v>
                </c:pt>
                <c:pt idx="12760">
                  <c:v>2111.953</c:v>
                </c:pt>
                <c:pt idx="12761">
                  <c:v>2112.578</c:v>
                </c:pt>
                <c:pt idx="12762">
                  <c:v>2114.375</c:v>
                </c:pt>
                <c:pt idx="12763">
                  <c:v>2113.75</c:v>
                </c:pt>
                <c:pt idx="12764">
                  <c:v>2114.7660000000001</c:v>
                </c:pt>
                <c:pt idx="12765">
                  <c:v>2116.5619999999999</c:v>
                </c:pt>
                <c:pt idx="12766">
                  <c:v>2116.4059999999999</c:v>
                </c:pt>
                <c:pt idx="12767">
                  <c:v>2119.5309999999999</c:v>
                </c:pt>
                <c:pt idx="12768">
                  <c:v>2120</c:v>
                </c:pt>
                <c:pt idx="12769">
                  <c:v>2120.7809999999999</c:v>
                </c:pt>
                <c:pt idx="12770">
                  <c:v>2121.172</c:v>
                </c:pt>
                <c:pt idx="12771">
                  <c:v>2122.9690000000001</c:v>
                </c:pt>
                <c:pt idx="12772">
                  <c:v>2123.3589999999999</c:v>
                </c:pt>
                <c:pt idx="12773">
                  <c:v>2120</c:v>
                </c:pt>
                <c:pt idx="12774">
                  <c:v>2097.9690000000001</c:v>
                </c:pt>
                <c:pt idx="12775">
                  <c:v>2095.1559999999999</c:v>
                </c:pt>
                <c:pt idx="12776">
                  <c:v>2119.5309999999999</c:v>
                </c:pt>
                <c:pt idx="12777">
                  <c:v>2108.75</c:v>
                </c:pt>
                <c:pt idx="12778">
                  <c:v>2099.1410000000001</c:v>
                </c:pt>
                <c:pt idx="12779">
                  <c:v>2120.7809999999999</c:v>
                </c:pt>
                <c:pt idx="12780">
                  <c:v>2120.1559999999999</c:v>
                </c:pt>
                <c:pt idx="12781">
                  <c:v>2126.5619999999999</c:v>
                </c:pt>
                <c:pt idx="12782">
                  <c:v>2131.5619999999999</c:v>
                </c:pt>
                <c:pt idx="12783">
                  <c:v>2125.547</c:v>
                </c:pt>
                <c:pt idx="12784">
                  <c:v>2126.797</c:v>
                </c:pt>
                <c:pt idx="12785">
                  <c:v>2127.7339999999999</c:v>
                </c:pt>
                <c:pt idx="12786">
                  <c:v>2127.578</c:v>
                </c:pt>
                <c:pt idx="12787">
                  <c:v>2135.1559999999999</c:v>
                </c:pt>
                <c:pt idx="12788">
                  <c:v>2126.172</c:v>
                </c:pt>
                <c:pt idx="12789">
                  <c:v>2115.7809999999999</c:v>
                </c:pt>
                <c:pt idx="12790">
                  <c:v>2118.5940000000001</c:v>
                </c:pt>
                <c:pt idx="12791">
                  <c:v>2116.953</c:v>
                </c:pt>
                <c:pt idx="12792">
                  <c:v>2114.375</c:v>
                </c:pt>
                <c:pt idx="12793">
                  <c:v>2117.578</c:v>
                </c:pt>
                <c:pt idx="12794">
                  <c:v>2113.3589999999999</c:v>
                </c:pt>
                <c:pt idx="12795">
                  <c:v>2114.7660000000001</c:v>
                </c:pt>
                <c:pt idx="12796">
                  <c:v>2116.4059999999999</c:v>
                </c:pt>
                <c:pt idx="12797">
                  <c:v>2115.3910000000001</c:v>
                </c:pt>
                <c:pt idx="12798">
                  <c:v>2115.7809999999999</c:v>
                </c:pt>
                <c:pt idx="12799">
                  <c:v>2115.9369999999999</c:v>
                </c:pt>
                <c:pt idx="12800">
                  <c:v>2114.1410000000001</c:v>
                </c:pt>
                <c:pt idx="12801">
                  <c:v>2117.1869999999999</c:v>
                </c:pt>
                <c:pt idx="12802">
                  <c:v>2115.3910000000001</c:v>
                </c:pt>
                <c:pt idx="12803">
                  <c:v>2112.7339999999999</c:v>
                </c:pt>
                <c:pt idx="12804">
                  <c:v>2112.3440000000001</c:v>
                </c:pt>
                <c:pt idx="12805">
                  <c:v>2111.4059999999999</c:v>
                </c:pt>
                <c:pt idx="12806">
                  <c:v>2113.5940000000001</c:v>
                </c:pt>
                <c:pt idx="12807">
                  <c:v>2112.3440000000001</c:v>
                </c:pt>
                <c:pt idx="12808">
                  <c:v>2112.7339999999999</c:v>
                </c:pt>
                <c:pt idx="12809">
                  <c:v>2110.547</c:v>
                </c:pt>
                <c:pt idx="12810">
                  <c:v>2110.7809999999999</c:v>
                </c:pt>
                <c:pt idx="12811">
                  <c:v>2108.75</c:v>
                </c:pt>
                <c:pt idx="12812">
                  <c:v>2108.3589999999999</c:v>
                </c:pt>
                <c:pt idx="12813">
                  <c:v>2106.953</c:v>
                </c:pt>
                <c:pt idx="12814">
                  <c:v>2103.9839999999999</c:v>
                </c:pt>
                <c:pt idx="12815">
                  <c:v>2104.5309999999999</c:v>
                </c:pt>
                <c:pt idx="12816">
                  <c:v>2100.547</c:v>
                </c:pt>
                <c:pt idx="12817">
                  <c:v>2101.953</c:v>
                </c:pt>
                <c:pt idx="12818">
                  <c:v>2099.5309999999999</c:v>
                </c:pt>
                <c:pt idx="12819">
                  <c:v>2100.547</c:v>
                </c:pt>
                <c:pt idx="12820">
                  <c:v>2097.578</c:v>
                </c:pt>
                <c:pt idx="12821">
                  <c:v>2097.7339999999999</c:v>
                </c:pt>
                <c:pt idx="12822">
                  <c:v>2095.1559999999999</c:v>
                </c:pt>
                <c:pt idx="12823">
                  <c:v>2096.5619999999999</c:v>
                </c:pt>
                <c:pt idx="12824">
                  <c:v>2095.547</c:v>
                </c:pt>
                <c:pt idx="12825">
                  <c:v>2090.3910000000001</c:v>
                </c:pt>
                <c:pt idx="12826">
                  <c:v>2091.953</c:v>
                </c:pt>
                <c:pt idx="12827">
                  <c:v>2092.3440000000001</c:v>
                </c:pt>
                <c:pt idx="12828">
                  <c:v>2088.5940000000001</c:v>
                </c:pt>
                <c:pt idx="12829">
                  <c:v>2088.75</c:v>
                </c:pt>
                <c:pt idx="12830">
                  <c:v>2086.5619999999999</c:v>
                </c:pt>
                <c:pt idx="12831">
                  <c:v>2084.7660000000001</c:v>
                </c:pt>
                <c:pt idx="12832">
                  <c:v>2082.3440000000001</c:v>
                </c:pt>
                <c:pt idx="12833">
                  <c:v>2082.1869999999999</c:v>
                </c:pt>
                <c:pt idx="12834">
                  <c:v>2082.3440000000001</c:v>
                </c:pt>
                <c:pt idx="12835">
                  <c:v>2080.9369999999999</c:v>
                </c:pt>
                <c:pt idx="12836">
                  <c:v>2077.578</c:v>
                </c:pt>
                <c:pt idx="12837">
                  <c:v>2078.9839999999999</c:v>
                </c:pt>
                <c:pt idx="12838">
                  <c:v>2075.1559999999999</c:v>
                </c:pt>
                <c:pt idx="12839">
                  <c:v>2074.5309999999999</c:v>
                </c:pt>
                <c:pt idx="12840">
                  <c:v>2071.172</c:v>
                </c:pt>
                <c:pt idx="12841">
                  <c:v>2073.5940000000001</c:v>
                </c:pt>
                <c:pt idx="12842">
                  <c:v>2070.1559999999999</c:v>
                </c:pt>
                <c:pt idx="12843">
                  <c:v>2071.4059999999999</c:v>
                </c:pt>
                <c:pt idx="12844">
                  <c:v>2068.5940000000001</c:v>
                </c:pt>
                <c:pt idx="12845">
                  <c:v>2066.4059999999999</c:v>
                </c:pt>
                <c:pt idx="12846">
                  <c:v>2068.203</c:v>
                </c:pt>
                <c:pt idx="12847">
                  <c:v>2063.9839999999999</c:v>
                </c:pt>
                <c:pt idx="12848">
                  <c:v>2065</c:v>
                </c:pt>
                <c:pt idx="12849">
                  <c:v>2062.7339999999999</c:v>
                </c:pt>
                <c:pt idx="12850">
                  <c:v>2062.9690000000001</c:v>
                </c:pt>
                <c:pt idx="12851">
                  <c:v>2061.172</c:v>
                </c:pt>
                <c:pt idx="12852">
                  <c:v>2056.4059999999999</c:v>
                </c:pt>
                <c:pt idx="12853">
                  <c:v>2058.203</c:v>
                </c:pt>
                <c:pt idx="12854">
                  <c:v>2056.4059999999999</c:v>
                </c:pt>
                <c:pt idx="12855">
                  <c:v>2052.1869999999999</c:v>
                </c:pt>
                <c:pt idx="12856">
                  <c:v>2052.1869999999999</c:v>
                </c:pt>
                <c:pt idx="12857">
                  <c:v>2050.7809999999999</c:v>
                </c:pt>
                <c:pt idx="12858">
                  <c:v>2049.5309999999999</c:v>
                </c:pt>
                <c:pt idx="12859">
                  <c:v>2050.1559999999999</c:v>
                </c:pt>
                <c:pt idx="12860">
                  <c:v>2046.4059999999999</c:v>
                </c:pt>
                <c:pt idx="12861">
                  <c:v>2045.9369999999999</c:v>
                </c:pt>
                <c:pt idx="12862">
                  <c:v>2044.375</c:v>
                </c:pt>
                <c:pt idx="12863">
                  <c:v>2042.3440000000001</c:v>
                </c:pt>
                <c:pt idx="12864">
                  <c:v>2041.4059999999999</c:v>
                </c:pt>
                <c:pt idx="12865">
                  <c:v>2040.9369999999999</c:v>
                </c:pt>
                <c:pt idx="12866">
                  <c:v>2039.5309999999999</c:v>
                </c:pt>
                <c:pt idx="12867">
                  <c:v>2038.75</c:v>
                </c:pt>
                <c:pt idx="12868">
                  <c:v>2036.797</c:v>
                </c:pt>
                <c:pt idx="12869">
                  <c:v>2037.9690000000001</c:v>
                </c:pt>
                <c:pt idx="12870">
                  <c:v>2035</c:v>
                </c:pt>
                <c:pt idx="12871">
                  <c:v>2033.5940000000001</c:v>
                </c:pt>
                <c:pt idx="12872">
                  <c:v>2034.5309999999999</c:v>
                </c:pt>
                <c:pt idx="12873">
                  <c:v>2033.5940000000001</c:v>
                </c:pt>
                <c:pt idx="12874">
                  <c:v>2031.172</c:v>
                </c:pt>
                <c:pt idx="12875">
                  <c:v>2027.1869999999999</c:v>
                </c:pt>
                <c:pt idx="12876">
                  <c:v>2027.3440000000001</c:v>
                </c:pt>
                <c:pt idx="12877">
                  <c:v>2023.9839999999999</c:v>
                </c:pt>
                <c:pt idx="12878">
                  <c:v>2025.547</c:v>
                </c:pt>
                <c:pt idx="12879">
                  <c:v>2023.203</c:v>
                </c:pt>
                <c:pt idx="12880">
                  <c:v>2021.5619999999999</c:v>
                </c:pt>
                <c:pt idx="12881">
                  <c:v>2021.797</c:v>
                </c:pt>
                <c:pt idx="12882">
                  <c:v>2020.547</c:v>
                </c:pt>
                <c:pt idx="12883">
                  <c:v>2016.5619999999999</c:v>
                </c:pt>
                <c:pt idx="12884">
                  <c:v>2016.797</c:v>
                </c:pt>
                <c:pt idx="12885">
                  <c:v>2014.5309999999999</c:v>
                </c:pt>
                <c:pt idx="12886">
                  <c:v>2010.9369999999999</c:v>
                </c:pt>
                <c:pt idx="12887">
                  <c:v>2010.7809999999999</c:v>
                </c:pt>
                <c:pt idx="12888">
                  <c:v>2009.7660000000001</c:v>
                </c:pt>
                <c:pt idx="12889">
                  <c:v>2010.547</c:v>
                </c:pt>
                <c:pt idx="12890">
                  <c:v>2008.5940000000001</c:v>
                </c:pt>
                <c:pt idx="12891">
                  <c:v>2005.7809999999999</c:v>
                </c:pt>
                <c:pt idx="12892">
                  <c:v>2004.5309999999999</c:v>
                </c:pt>
                <c:pt idx="12893">
                  <c:v>2003.3589999999999</c:v>
                </c:pt>
                <c:pt idx="12894">
                  <c:v>2002.3440000000001</c:v>
                </c:pt>
                <c:pt idx="12895">
                  <c:v>2001.953</c:v>
                </c:pt>
                <c:pt idx="12896">
                  <c:v>2001.953</c:v>
                </c:pt>
                <c:pt idx="12897">
                  <c:v>2001.5619999999999</c:v>
                </c:pt>
                <c:pt idx="12898">
                  <c:v>1998.9839999999999</c:v>
                </c:pt>
                <c:pt idx="12899">
                  <c:v>1997.3440000000001</c:v>
                </c:pt>
                <c:pt idx="12900">
                  <c:v>1995.7809999999999</c:v>
                </c:pt>
                <c:pt idx="12901">
                  <c:v>1991.953</c:v>
                </c:pt>
                <c:pt idx="12902">
                  <c:v>1991.5619999999999</c:v>
                </c:pt>
                <c:pt idx="12903">
                  <c:v>1989.5309999999999</c:v>
                </c:pt>
                <c:pt idx="12904">
                  <c:v>1989.375</c:v>
                </c:pt>
                <c:pt idx="12905">
                  <c:v>1987.3440000000001</c:v>
                </c:pt>
                <c:pt idx="12906">
                  <c:v>1985</c:v>
                </c:pt>
                <c:pt idx="12907">
                  <c:v>1982.578</c:v>
                </c:pt>
                <c:pt idx="12908">
                  <c:v>1980.9369999999999</c:v>
                </c:pt>
                <c:pt idx="12909">
                  <c:v>1980</c:v>
                </c:pt>
                <c:pt idx="12910">
                  <c:v>1978.203</c:v>
                </c:pt>
                <c:pt idx="12911">
                  <c:v>1977.7339999999999</c:v>
                </c:pt>
                <c:pt idx="12912">
                  <c:v>1974.1410000000001</c:v>
                </c:pt>
                <c:pt idx="12913">
                  <c:v>1974.5309999999999</c:v>
                </c:pt>
                <c:pt idx="12914">
                  <c:v>1973.9839999999999</c:v>
                </c:pt>
                <c:pt idx="12915">
                  <c:v>1972.1869999999999</c:v>
                </c:pt>
                <c:pt idx="12916">
                  <c:v>1970.7809999999999</c:v>
                </c:pt>
                <c:pt idx="12917">
                  <c:v>1970</c:v>
                </c:pt>
                <c:pt idx="12918">
                  <c:v>1966.953</c:v>
                </c:pt>
                <c:pt idx="12919">
                  <c:v>1965.7809999999999</c:v>
                </c:pt>
                <c:pt idx="12920">
                  <c:v>1965.1559999999999</c:v>
                </c:pt>
                <c:pt idx="12921">
                  <c:v>1964.375</c:v>
                </c:pt>
                <c:pt idx="12922">
                  <c:v>1961.797</c:v>
                </c:pt>
                <c:pt idx="12923">
                  <c:v>1959.7660000000001</c:v>
                </c:pt>
                <c:pt idx="12924">
                  <c:v>1959.7660000000001</c:v>
                </c:pt>
                <c:pt idx="12925">
                  <c:v>1958.75</c:v>
                </c:pt>
                <c:pt idx="12926">
                  <c:v>1956.4059999999999</c:v>
                </c:pt>
                <c:pt idx="12927">
                  <c:v>1955.7809999999999</c:v>
                </c:pt>
                <c:pt idx="12928">
                  <c:v>1952.7339999999999</c:v>
                </c:pt>
                <c:pt idx="12929">
                  <c:v>1953.5940000000001</c:v>
                </c:pt>
                <c:pt idx="12930">
                  <c:v>1953.75</c:v>
                </c:pt>
                <c:pt idx="12931">
                  <c:v>1950.547</c:v>
                </c:pt>
                <c:pt idx="12932">
                  <c:v>1947.7339999999999</c:v>
                </c:pt>
                <c:pt idx="12933">
                  <c:v>1944.7660000000001</c:v>
                </c:pt>
                <c:pt idx="12934">
                  <c:v>1943.75</c:v>
                </c:pt>
                <c:pt idx="12935">
                  <c:v>1943.75</c:v>
                </c:pt>
                <c:pt idx="12936">
                  <c:v>1943.3589999999999</c:v>
                </c:pt>
                <c:pt idx="12937">
                  <c:v>1942.3440000000001</c:v>
                </c:pt>
                <c:pt idx="12938">
                  <c:v>1942.9690000000001</c:v>
                </c:pt>
                <c:pt idx="12939">
                  <c:v>1939.375</c:v>
                </c:pt>
                <c:pt idx="12940">
                  <c:v>1940.1559999999999</c:v>
                </c:pt>
                <c:pt idx="12941">
                  <c:v>1936.797</c:v>
                </c:pt>
                <c:pt idx="12942">
                  <c:v>1937.7339999999999</c:v>
                </c:pt>
                <c:pt idx="12943">
                  <c:v>1937.9690000000001</c:v>
                </c:pt>
                <c:pt idx="12944">
                  <c:v>1937.7339999999999</c:v>
                </c:pt>
                <c:pt idx="12945">
                  <c:v>1932.7339999999999</c:v>
                </c:pt>
                <c:pt idx="12946">
                  <c:v>1933.3589999999999</c:v>
                </c:pt>
                <c:pt idx="12947">
                  <c:v>1932.3440000000001</c:v>
                </c:pt>
                <c:pt idx="12948">
                  <c:v>1930.9369999999999</c:v>
                </c:pt>
                <c:pt idx="12949">
                  <c:v>1932.1869999999999</c:v>
                </c:pt>
                <c:pt idx="12950">
                  <c:v>1930.1559999999999</c:v>
                </c:pt>
                <c:pt idx="12951">
                  <c:v>1930</c:v>
                </c:pt>
                <c:pt idx="12952">
                  <c:v>1928.75</c:v>
                </c:pt>
                <c:pt idx="12953">
                  <c:v>1925.7809999999999</c:v>
                </c:pt>
                <c:pt idx="12954">
                  <c:v>1930.547</c:v>
                </c:pt>
                <c:pt idx="12955">
                  <c:v>1923.9839999999999</c:v>
                </c:pt>
                <c:pt idx="12956">
                  <c:v>1925.3910000000001</c:v>
                </c:pt>
                <c:pt idx="12957">
                  <c:v>1926.4059999999999</c:v>
                </c:pt>
                <c:pt idx="12958">
                  <c:v>1928.3589999999999</c:v>
                </c:pt>
                <c:pt idx="12959">
                  <c:v>1929.5309999999999</c:v>
                </c:pt>
                <c:pt idx="12960">
                  <c:v>1928.75</c:v>
                </c:pt>
                <c:pt idx="12961">
                  <c:v>1928.9839999999999</c:v>
                </c:pt>
                <c:pt idx="12962">
                  <c:v>1930</c:v>
                </c:pt>
                <c:pt idx="12963">
                  <c:v>1928.203</c:v>
                </c:pt>
                <c:pt idx="12964">
                  <c:v>1931.172</c:v>
                </c:pt>
                <c:pt idx="12965">
                  <c:v>1930.7809999999999</c:v>
                </c:pt>
                <c:pt idx="12966">
                  <c:v>1928.203</c:v>
                </c:pt>
                <c:pt idx="12967">
                  <c:v>1930.3910000000001</c:v>
                </c:pt>
                <c:pt idx="12968">
                  <c:v>1929.7660000000001</c:v>
                </c:pt>
                <c:pt idx="12969">
                  <c:v>1932.1869999999999</c:v>
                </c:pt>
                <c:pt idx="12970">
                  <c:v>1930.7809999999999</c:v>
                </c:pt>
                <c:pt idx="12971">
                  <c:v>1930.7809999999999</c:v>
                </c:pt>
                <c:pt idx="12972">
                  <c:v>1931.4059999999999</c:v>
                </c:pt>
                <c:pt idx="12973">
                  <c:v>1930.3910000000001</c:v>
                </c:pt>
                <c:pt idx="12974">
                  <c:v>1931.172</c:v>
                </c:pt>
                <c:pt idx="12975">
                  <c:v>1930.3910000000001</c:v>
                </c:pt>
                <c:pt idx="12976">
                  <c:v>1931.953</c:v>
                </c:pt>
                <c:pt idx="12977">
                  <c:v>1929.1410000000001</c:v>
                </c:pt>
                <c:pt idx="12978">
                  <c:v>1929.375</c:v>
                </c:pt>
                <c:pt idx="12979">
                  <c:v>1929.5309999999999</c:v>
                </c:pt>
                <c:pt idx="12980">
                  <c:v>1932.578</c:v>
                </c:pt>
                <c:pt idx="12981">
                  <c:v>1932.9690000000001</c:v>
                </c:pt>
                <c:pt idx="12982">
                  <c:v>1935</c:v>
                </c:pt>
                <c:pt idx="12983">
                  <c:v>1934.5309999999999</c:v>
                </c:pt>
                <c:pt idx="12984">
                  <c:v>1936.953</c:v>
                </c:pt>
                <c:pt idx="12985">
                  <c:v>1936.797</c:v>
                </c:pt>
                <c:pt idx="12986">
                  <c:v>1939.7660000000001</c:v>
                </c:pt>
                <c:pt idx="12987">
                  <c:v>1942.1869999999999</c:v>
                </c:pt>
                <c:pt idx="12988">
                  <c:v>1942.578</c:v>
                </c:pt>
                <c:pt idx="12989">
                  <c:v>1942.3440000000001</c:v>
                </c:pt>
                <c:pt idx="12990">
                  <c:v>1942.7339999999999</c:v>
                </c:pt>
                <c:pt idx="12991">
                  <c:v>1946.172</c:v>
                </c:pt>
                <c:pt idx="12992">
                  <c:v>1947.1869999999999</c:v>
                </c:pt>
                <c:pt idx="12993">
                  <c:v>1946.172</c:v>
                </c:pt>
                <c:pt idx="12994">
                  <c:v>1947.7339999999999</c:v>
                </c:pt>
                <c:pt idx="12995">
                  <c:v>1947.3440000000001</c:v>
                </c:pt>
                <c:pt idx="12996">
                  <c:v>1948.75</c:v>
                </c:pt>
                <c:pt idx="12997">
                  <c:v>1948.9839999999999</c:v>
                </c:pt>
                <c:pt idx="12998">
                  <c:v>1952.9690000000001</c:v>
                </c:pt>
                <c:pt idx="12999">
                  <c:v>1953.9839999999999</c:v>
                </c:pt>
                <c:pt idx="13000">
                  <c:v>1953.5940000000001</c:v>
                </c:pt>
                <c:pt idx="13001">
                  <c:v>1953.5940000000001</c:v>
                </c:pt>
                <c:pt idx="13002">
                  <c:v>1954.5309999999999</c:v>
                </c:pt>
                <c:pt idx="13003">
                  <c:v>1956.4059999999999</c:v>
                </c:pt>
                <c:pt idx="13004">
                  <c:v>1957.9690000000001</c:v>
                </c:pt>
                <c:pt idx="13005">
                  <c:v>1958.203</c:v>
                </c:pt>
                <c:pt idx="13006">
                  <c:v>1962.578</c:v>
                </c:pt>
                <c:pt idx="13007">
                  <c:v>1963.75</c:v>
                </c:pt>
                <c:pt idx="13008">
                  <c:v>1962.9690000000001</c:v>
                </c:pt>
                <c:pt idx="13009">
                  <c:v>1966.797</c:v>
                </c:pt>
                <c:pt idx="13010">
                  <c:v>1968.5940000000001</c:v>
                </c:pt>
                <c:pt idx="13011">
                  <c:v>1968.5940000000001</c:v>
                </c:pt>
                <c:pt idx="13012">
                  <c:v>1972.9690000000001</c:v>
                </c:pt>
                <c:pt idx="13013">
                  <c:v>1972.3440000000001</c:v>
                </c:pt>
                <c:pt idx="13014">
                  <c:v>1973.203</c:v>
                </c:pt>
                <c:pt idx="13015">
                  <c:v>1977.9690000000001</c:v>
                </c:pt>
                <c:pt idx="13016">
                  <c:v>1976.797</c:v>
                </c:pt>
                <c:pt idx="13017">
                  <c:v>1976.797</c:v>
                </c:pt>
                <c:pt idx="13018">
                  <c:v>1979.375</c:v>
                </c:pt>
                <c:pt idx="13019">
                  <c:v>1980.7809999999999</c:v>
                </c:pt>
                <c:pt idx="13020">
                  <c:v>1980.1559999999999</c:v>
                </c:pt>
                <c:pt idx="13021">
                  <c:v>1983.75</c:v>
                </c:pt>
                <c:pt idx="13022">
                  <c:v>1984.1410000000001</c:v>
                </c:pt>
                <c:pt idx="13023">
                  <c:v>1985.9369999999999</c:v>
                </c:pt>
                <c:pt idx="13024">
                  <c:v>1988.203</c:v>
                </c:pt>
                <c:pt idx="13025">
                  <c:v>1987.7339999999999</c:v>
                </c:pt>
                <c:pt idx="13026">
                  <c:v>1990.1559999999999</c:v>
                </c:pt>
                <c:pt idx="13027">
                  <c:v>1990</c:v>
                </c:pt>
                <c:pt idx="13028">
                  <c:v>1993.5940000000001</c:v>
                </c:pt>
                <c:pt idx="13029">
                  <c:v>1994.5309999999999</c:v>
                </c:pt>
                <c:pt idx="13030">
                  <c:v>1995.7809999999999</c:v>
                </c:pt>
                <c:pt idx="13031">
                  <c:v>1998.203</c:v>
                </c:pt>
                <c:pt idx="13032">
                  <c:v>1998.9839999999999</c:v>
                </c:pt>
                <c:pt idx="13033">
                  <c:v>2000</c:v>
                </c:pt>
                <c:pt idx="13034">
                  <c:v>2003.5940000000001</c:v>
                </c:pt>
                <c:pt idx="13035">
                  <c:v>2005</c:v>
                </c:pt>
                <c:pt idx="13036">
                  <c:v>2005.7809999999999</c:v>
                </c:pt>
                <c:pt idx="13037">
                  <c:v>2006.953</c:v>
                </c:pt>
                <c:pt idx="13038">
                  <c:v>2008.203</c:v>
                </c:pt>
                <c:pt idx="13039">
                  <c:v>2009.7660000000001</c:v>
                </c:pt>
                <c:pt idx="13040">
                  <c:v>2012.3440000000001</c:v>
                </c:pt>
                <c:pt idx="13041">
                  <c:v>2011.797</c:v>
                </c:pt>
                <c:pt idx="13042">
                  <c:v>2012.578</c:v>
                </c:pt>
                <c:pt idx="13043">
                  <c:v>2013.9839999999999</c:v>
                </c:pt>
                <c:pt idx="13044">
                  <c:v>2016.953</c:v>
                </c:pt>
                <c:pt idx="13045">
                  <c:v>2014.5309999999999</c:v>
                </c:pt>
                <c:pt idx="13046">
                  <c:v>2017.1869999999999</c:v>
                </c:pt>
                <c:pt idx="13047">
                  <c:v>2019.1410000000001</c:v>
                </c:pt>
                <c:pt idx="13048">
                  <c:v>2021.4059999999999</c:v>
                </c:pt>
                <c:pt idx="13049">
                  <c:v>2019.7660000000001</c:v>
                </c:pt>
                <c:pt idx="13050">
                  <c:v>2023.3589999999999</c:v>
                </c:pt>
                <c:pt idx="13051">
                  <c:v>2022.7339999999999</c:v>
                </c:pt>
                <c:pt idx="13052">
                  <c:v>2024.1410000000001</c:v>
                </c:pt>
                <c:pt idx="13053">
                  <c:v>2027.7339999999999</c:v>
                </c:pt>
                <c:pt idx="13054">
                  <c:v>2028.9839999999999</c:v>
                </c:pt>
                <c:pt idx="13055">
                  <c:v>2028.75</c:v>
                </c:pt>
                <c:pt idx="13056">
                  <c:v>2028.5940000000001</c:v>
                </c:pt>
                <c:pt idx="13057">
                  <c:v>2029.7660000000001</c:v>
                </c:pt>
                <c:pt idx="13058">
                  <c:v>2031.5619999999999</c:v>
                </c:pt>
                <c:pt idx="13059">
                  <c:v>2034.7660000000001</c:v>
                </c:pt>
                <c:pt idx="13060">
                  <c:v>2034.5309999999999</c:v>
                </c:pt>
                <c:pt idx="13061">
                  <c:v>2033.203</c:v>
                </c:pt>
                <c:pt idx="13062">
                  <c:v>2037.1869999999999</c:v>
                </c:pt>
                <c:pt idx="13063">
                  <c:v>2038.5940000000001</c:v>
                </c:pt>
                <c:pt idx="13064">
                  <c:v>2035.547</c:v>
                </c:pt>
                <c:pt idx="13065">
                  <c:v>2036.172</c:v>
                </c:pt>
                <c:pt idx="13066">
                  <c:v>2040.3910000000001</c:v>
                </c:pt>
                <c:pt idx="13067">
                  <c:v>2041.4059999999999</c:v>
                </c:pt>
                <c:pt idx="13068">
                  <c:v>2040.7809999999999</c:v>
                </c:pt>
                <c:pt idx="13069">
                  <c:v>2044.7660000000001</c:v>
                </c:pt>
                <c:pt idx="13070">
                  <c:v>2043.9839999999999</c:v>
                </c:pt>
                <c:pt idx="13071">
                  <c:v>2044.7660000000001</c:v>
                </c:pt>
                <c:pt idx="13072">
                  <c:v>2046.172</c:v>
                </c:pt>
                <c:pt idx="13073">
                  <c:v>2047.9690000000001</c:v>
                </c:pt>
                <c:pt idx="13074">
                  <c:v>2050.3910000000001</c:v>
                </c:pt>
                <c:pt idx="13075">
                  <c:v>2048.203</c:v>
                </c:pt>
                <c:pt idx="13076">
                  <c:v>2049.375</c:v>
                </c:pt>
                <c:pt idx="13077">
                  <c:v>2052.578</c:v>
                </c:pt>
                <c:pt idx="13078">
                  <c:v>2052.7339999999999</c:v>
                </c:pt>
                <c:pt idx="13079">
                  <c:v>2056.172</c:v>
                </c:pt>
                <c:pt idx="13080">
                  <c:v>2055</c:v>
                </c:pt>
                <c:pt idx="13081">
                  <c:v>2057.1869999999999</c:v>
                </c:pt>
                <c:pt idx="13082">
                  <c:v>2057.578</c:v>
                </c:pt>
                <c:pt idx="13083">
                  <c:v>2060.1559999999999</c:v>
                </c:pt>
                <c:pt idx="13084">
                  <c:v>2062.7339999999999</c:v>
                </c:pt>
                <c:pt idx="13085">
                  <c:v>2062.578</c:v>
                </c:pt>
                <c:pt idx="13086">
                  <c:v>2058.3589999999999</c:v>
                </c:pt>
                <c:pt idx="13087">
                  <c:v>2027.578</c:v>
                </c:pt>
                <c:pt idx="13088">
                  <c:v>2027.1869999999999</c:v>
                </c:pt>
                <c:pt idx="13089">
                  <c:v>2056.797</c:v>
                </c:pt>
                <c:pt idx="13090">
                  <c:v>2048.203</c:v>
                </c:pt>
                <c:pt idx="13091">
                  <c:v>2041.172</c:v>
                </c:pt>
                <c:pt idx="13092">
                  <c:v>2054.5309999999999</c:v>
                </c:pt>
                <c:pt idx="13093">
                  <c:v>2061.4059999999999</c:v>
                </c:pt>
                <c:pt idx="13094">
                  <c:v>2065.1559999999999</c:v>
                </c:pt>
                <c:pt idx="13095">
                  <c:v>2070.7809999999999</c:v>
                </c:pt>
                <c:pt idx="13096">
                  <c:v>2068.3589999999999</c:v>
                </c:pt>
                <c:pt idx="13097">
                  <c:v>2067.578</c:v>
                </c:pt>
                <c:pt idx="13098">
                  <c:v>2064.7660000000001</c:v>
                </c:pt>
                <c:pt idx="13099">
                  <c:v>2065.3910000000001</c:v>
                </c:pt>
                <c:pt idx="13100">
                  <c:v>2069.7660000000001</c:v>
                </c:pt>
                <c:pt idx="13101">
                  <c:v>2070.1559999999999</c:v>
                </c:pt>
                <c:pt idx="13102">
                  <c:v>2066.953</c:v>
                </c:pt>
                <c:pt idx="13103">
                  <c:v>2058.5940000000001</c:v>
                </c:pt>
                <c:pt idx="13104">
                  <c:v>2054.5309999999999</c:v>
                </c:pt>
                <c:pt idx="13105">
                  <c:v>2058.5940000000001</c:v>
                </c:pt>
                <c:pt idx="13106">
                  <c:v>2058.9839999999999</c:v>
                </c:pt>
                <c:pt idx="13107">
                  <c:v>2057.3440000000001</c:v>
                </c:pt>
                <c:pt idx="13108">
                  <c:v>2061.5619999999999</c:v>
                </c:pt>
                <c:pt idx="13109">
                  <c:v>2062.1869999999999</c:v>
                </c:pt>
                <c:pt idx="13110">
                  <c:v>2062.578</c:v>
                </c:pt>
                <c:pt idx="13111">
                  <c:v>2061.953</c:v>
                </c:pt>
                <c:pt idx="13112">
                  <c:v>2059.375</c:v>
                </c:pt>
                <c:pt idx="13113">
                  <c:v>2060.547</c:v>
                </c:pt>
                <c:pt idx="13114">
                  <c:v>2057.1869999999999</c:v>
                </c:pt>
                <c:pt idx="13115">
                  <c:v>2056.953</c:v>
                </c:pt>
                <c:pt idx="13116">
                  <c:v>2053.9839999999999</c:v>
                </c:pt>
                <c:pt idx="13117">
                  <c:v>2055.1559999999999</c:v>
                </c:pt>
                <c:pt idx="13118">
                  <c:v>2055</c:v>
                </c:pt>
                <c:pt idx="13119">
                  <c:v>2052.9690000000001</c:v>
                </c:pt>
                <c:pt idx="13120">
                  <c:v>2055.1559999999999</c:v>
                </c:pt>
                <c:pt idx="13121">
                  <c:v>2053.75</c:v>
                </c:pt>
                <c:pt idx="13122">
                  <c:v>2052.7339999999999</c:v>
                </c:pt>
                <c:pt idx="13123">
                  <c:v>2052.1869999999999</c:v>
                </c:pt>
                <c:pt idx="13124">
                  <c:v>2052.3440000000001</c:v>
                </c:pt>
                <c:pt idx="13125">
                  <c:v>2051.797</c:v>
                </c:pt>
                <c:pt idx="13126">
                  <c:v>2052.3440000000001</c:v>
                </c:pt>
                <c:pt idx="13127">
                  <c:v>2051.5619999999999</c:v>
                </c:pt>
                <c:pt idx="13128">
                  <c:v>2047.3440000000001</c:v>
                </c:pt>
                <c:pt idx="13129">
                  <c:v>2048.5940000000001</c:v>
                </c:pt>
                <c:pt idx="13130">
                  <c:v>2050.7809999999999</c:v>
                </c:pt>
                <c:pt idx="13131">
                  <c:v>2050</c:v>
                </c:pt>
                <c:pt idx="13132">
                  <c:v>2049.5309999999999</c:v>
                </c:pt>
                <c:pt idx="13133">
                  <c:v>2044.375</c:v>
                </c:pt>
                <c:pt idx="13134">
                  <c:v>2046.953</c:v>
                </c:pt>
                <c:pt idx="13135">
                  <c:v>2045.9369999999999</c:v>
                </c:pt>
                <c:pt idx="13136">
                  <c:v>2045.9369999999999</c:v>
                </c:pt>
                <c:pt idx="13137">
                  <c:v>2043.203</c:v>
                </c:pt>
                <c:pt idx="13138">
                  <c:v>2043.203</c:v>
                </c:pt>
                <c:pt idx="13139">
                  <c:v>2039.375</c:v>
                </c:pt>
                <c:pt idx="13140">
                  <c:v>2038.3589999999999</c:v>
                </c:pt>
                <c:pt idx="13141">
                  <c:v>2039.7660000000001</c:v>
                </c:pt>
                <c:pt idx="13142">
                  <c:v>2038.75</c:v>
                </c:pt>
                <c:pt idx="13143">
                  <c:v>2037.1869999999999</c:v>
                </c:pt>
                <c:pt idx="13144">
                  <c:v>2036.4059999999999</c:v>
                </c:pt>
                <c:pt idx="13145">
                  <c:v>2036.4059999999999</c:v>
                </c:pt>
                <c:pt idx="13146">
                  <c:v>2035.9369999999999</c:v>
                </c:pt>
                <c:pt idx="13147">
                  <c:v>2034.7660000000001</c:v>
                </c:pt>
                <c:pt idx="13148">
                  <c:v>2033.3589999999999</c:v>
                </c:pt>
                <c:pt idx="13149">
                  <c:v>2031.953</c:v>
                </c:pt>
                <c:pt idx="13150">
                  <c:v>2031.4059999999999</c:v>
                </c:pt>
                <c:pt idx="13151">
                  <c:v>2030.3910000000001</c:v>
                </c:pt>
                <c:pt idx="13152">
                  <c:v>2028.5940000000001</c:v>
                </c:pt>
                <c:pt idx="13153">
                  <c:v>2029.7660000000001</c:v>
                </c:pt>
                <c:pt idx="13154">
                  <c:v>2027.7339999999999</c:v>
                </c:pt>
                <c:pt idx="13155">
                  <c:v>2029.1410000000001</c:v>
                </c:pt>
                <c:pt idx="13156">
                  <c:v>2025.9369999999999</c:v>
                </c:pt>
                <c:pt idx="13157">
                  <c:v>2025.7809999999999</c:v>
                </c:pt>
                <c:pt idx="13158">
                  <c:v>2024.5309999999999</c:v>
                </c:pt>
                <c:pt idx="13159">
                  <c:v>2021.5619999999999</c:v>
                </c:pt>
                <c:pt idx="13160">
                  <c:v>2023.5940000000001</c:v>
                </c:pt>
                <c:pt idx="13161">
                  <c:v>2022.1869999999999</c:v>
                </c:pt>
                <c:pt idx="13162">
                  <c:v>2017.3440000000001</c:v>
                </c:pt>
                <c:pt idx="13163">
                  <c:v>2018.5940000000001</c:v>
                </c:pt>
                <c:pt idx="13164">
                  <c:v>2018.9839999999999</c:v>
                </c:pt>
                <c:pt idx="13165">
                  <c:v>2016.5619999999999</c:v>
                </c:pt>
                <c:pt idx="13166">
                  <c:v>2016.4059999999999</c:v>
                </c:pt>
                <c:pt idx="13167">
                  <c:v>2015</c:v>
                </c:pt>
                <c:pt idx="13168">
                  <c:v>2015.1559999999999</c:v>
                </c:pt>
                <c:pt idx="13169">
                  <c:v>2016.797</c:v>
                </c:pt>
                <c:pt idx="13170">
                  <c:v>2011.4059999999999</c:v>
                </c:pt>
                <c:pt idx="13171">
                  <c:v>2013.203</c:v>
                </c:pt>
                <c:pt idx="13172">
                  <c:v>2013.9839999999999</c:v>
                </c:pt>
                <c:pt idx="13173">
                  <c:v>2012.9690000000001</c:v>
                </c:pt>
                <c:pt idx="13174">
                  <c:v>2010.547</c:v>
                </c:pt>
                <c:pt idx="13175">
                  <c:v>2010.547</c:v>
                </c:pt>
                <c:pt idx="13176">
                  <c:v>2008.203</c:v>
                </c:pt>
                <c:pt idx="13177">
                  <c:v>2006.4059999999999</c:v>
                </c:pt>
                <c:pt idx="13178">
                  <c:v>2005.3910000000001</c:v>
                </c:pt>
                <c:pt idx="13179">
                  <c:v>2007.578</c:v>
                </c:pt>
                <c:pt idx="13180">
                  <c:v>2004.7660000000001</c:v>
                </c:pt>
                <c:pt idx="13181">
                  <c:v>2003.9839999999999</c:v>
                </c:pt>
                <c:pt idx="13182">
                  <c:v>2003.75</c:v>
                </c:pt>
                <c:pt idx="13183">
                  <c:v>2001.797</c:v>
                </c:pt>
                <c:pt idx="13184">
                  <c:v>2001.172</c:v>
                </c:pt>
                <c:pt idx="13185">
                  <c:v>2000.1559999999999</c:v>
                </c:pt>
                <c:pt idx="13186">
                  <c:v>2000.7809999999999</c:v>
                </c:pt>
                <c:pt idx="13187">
                  <c:v>1998.75</c:v>
                </c:pt>
                <c:pt idx="13188">
                  <c:v>1998.203</c:v>
                </c:pt>
                <c:pt idx="13189">
                  <c:v>1997.1869999999999</c:v>
                </c:pt>
                <c:pt idx="13190">
                  <c:v>1998.203</c:v>
                </c:pt>
                <c:pt idx="13191">
                  <c:v>1990.1559999999999</c:v>
                </c:pt>
                <c:pt idx="13192">
                  <c:v>1995.7809999999999</c:v>
                </c:pt>
                <c:pt idx="13193">
                  <c:v>1993.9839999999999</c:v>
                </c:pt>
                <c:pt idx="13194">
                  <c:v>1992.1869999999999</c:v>
                </c:pt>
                <c:pt idx="13195">
                  <c:v>1992.1869999999999</c:v>
                </c:pt>
                <c:pt idx="13196">
                  <c:v>1988.75</c:v>
                </c:pt>
                <c:pt idx="13197">
                  <c:v>1989.375</c:v>
                </c:pt>
                <c:pt idx="13198">
                  <c:v>1988.75</c:v>
                </c:pt>
                <c:pt idx="13199">
                  <c:v>1986.797</c:v>
                </c:pt>
                <c:pt idx="13200">
                  <c:v>1985.7809999999999</c:v>
                </c:pt>
                <c:pt idx="13201">
                  <c:v>1985.7809999999999</c:v>
                </c:pt>
                <c:pt idx="13202">
                  <c:v>1985.3910000000001</c:v>
                </c:pt>
                <c:pt idx="13203">
                  <c:v>1981.172</c:v>
                </c:pt>
                <c:pt idx="13204">
                  <c:v>1980.9369999999999</c:v>
                </c:pt>
                <c:pt idx="13205">
                  <c:v>1983.5940000000001</c:v>
                </c:pt>
                <c:pt idx="13206">
                  <c:v>1980.1559999999999</c:v>
                </c:pt>
                <c:pt idx="13207">
                  <c:v>1979.375</c:v>
                </c:pt>
                <c:pt idx="13208">
                  <c:v>1979.375</c:v>
                </c:pt>
                <c:pt idx="13209">
                  <c:v>1978.75</c:v>
                </c:pt>
                <c:pt idx="13210">
                  <c:v>1976.4059999999999</c:v>
                </c:pt>
                <c:pt idx="13211">
                  <c:v>1976.5619999999999</c:v>
                </c:pt>
                <c:pt idx="13212">
                  <c:v>1975.1559999999999</c:v>
                </c:pt>
                <c:pt idx="13213">
                  <c:v>1973.75</c:v>
                </c:pt>
                <c:pt idx="13214">
                  <c:v>1976.172</c:v>
                </c:pt>
                <c:pt idx="13215">
                  <c:v>1972.3440000000001</c:v>
                </c:pt>
                <c:pt idx="13216">
                  <c:v>1975.547</c:v>
                </c:pt>
                <c:pt idx="13217">
                  <c:v>1972.578</c:v>
                </c:pt>
                <c:pt idx="13218">
                  <c:v>1970.9369999999999</c:v>
                </c:pt>
                <c:pt idx="13219">
                  <c:v>1970.547</c:v>
                </c:pt>
                <c:pt idx="13220">
                  <c:v>1970.547</c:v>
                </c:pt>
                <c:pt idx="13221">
                  <c:v>1968.9839999999999</c:v>
                </c:pt>
                <c:pt idx="13222">
                  <c:v>1971.4059999999999</c:v>
                </c:pt>
                <c:pt idx="13223">
                  <c:v>1968.75</c:v>
                </c:pt>
                <c:pt idx="13224">
                  <c:v>1966.953</c:v>
                </c:pt>
                <c:pt idx="13225">
                  <c:v>1966.4059999999999</c:v>
                </c:pt>
                <c:pt idx="13226">
                  <c:v>1965.547</c:v>
                </c:pt>
                <c:pt idx="13227">
                  <c:v>1964.1410000000001</c:v>
                </c:pt>
                <c:pt idx="13228">
                  <c:v>1964.375</c:v>
                </c:pt>
                <c:pt idx="13229">
                  <c:v>1965</c:v>
                </c:pt>
                <c:pt idx="13230">
                  <c:v>1965.1559999999999</c:v>
                </c:pt>
                <c:pt idx="13231">
                  <c:v>1960.547</c:v>
                </c:pt>
                <c:pt idx="13232">
                  <c:v>1959.5309999999999</c:v>
                </c:pt>
                <c:pt idx="13233">
                  <c:v>1961.5619999999999</c:v>
                </c:pt>
                <c:pt idx="13234">
                  <c:v>1960.547</c:v>
                </c:pt>
                <c:pt idx="13235">
                  <c:v>1961.5619999999999</c:v>
                </c:pt>
                <c:pt idx="13236">
                  <c:v>1959.375</c:v>
                </c:pt>
                <c:pt idx="13237">
                  <c:v>1961.172</c:v>
                </c:pt>
                <c:pt idx="13238">
                  <c:v>1959.375</c:v>
                </c:pt>
                <c:pt idx="13239">
                  <c:v>1958.75</c:v>
                </c:pt>
                <c:pt idx="13240">
                  <c:v>1957.7339999999999</c:v>
                </c:pt>
                <c:pt idx="13241">
                  <c:v>1958.3589999999999</c:v>
                </c:pt>
                <c:pt idx="13242">
                  <c:v>1957.9690000000001</c:v>
                </c:pt>
                <c:pt idx="13243">
                  <c:v>1957.1869999999999</c:v>
                </c:pt>
                <c:pt idx="13244">
                  <c:v>1957.7339999999999</c:v>
                </c:pt>
                <c:pt idx="13245">
                  <c:v>1956.5619999999999</c:v>
                </c:pt>
                <c:pt idx="13246">
                  <c:v>1956.4059999999999</c:v>
                </c:pt>
                <c:pt idx="13247">
                  <c:v>1957.9690000000001</c:v>
                </c:pt>
                <c:pt idx="13248">
                  <c:v>1956.5619999999999</c:v>
                </c:pt>
                <c:pt idx="13249">
                  <c:v>1954.7660000000001</c:v>
                </c:pt>
                <c:pt idx="13250">
                  <c:v>1956.953</c:v>
                </c:pt>
                <c:pt idx="13251">
                  <c:v>1955.9369999999999</c:v>
                </c:pt>
                <c:pt idx="13252">
                  <c:v>1958.5940000000001</c:v>
                </c:pt>
                <c:pt idx="13253">
                  <c:v>1956.797</c:v>
                </c:pt>
                <c:pt idx="13254">
                  <c:v>1956.172</c:v>
                </c:pt>
                <c:pt idx="13255">
                  <c:v>1955.9369999999999</c:v>
                </c:pt>
                <c:pt idx="13256">
                  <c:v>1955.1559999999999</c:v>
                </c:pt>
                <c:pt idx="13257">
                  <c:v>1956.172</c:v>
                </c:pt>
                <c:pt idx="13258">
                  <c:v>1953.9839999999999</c:v>
                </c:pt>
                <c:pt idx="13259">
                  <c:v>1957.7339999999999</c:v>
                </c:pt>
                <c:pt idx="13260">
                  <c:v>1955.1559999999999</c:v>
                </c:pt>
                <c:pt idx="13261">
                  <c:v>1956.172</c:v>
                </c:pt>
                <c:pt idx="13262">
                  <c:v>1956.5619999999999</c:v>
                </c:pt>
                <c:pt idx="13263">
                  <c:v>1958.9839999999999</c:v>
                </c:pt>
                <c:pt idx="13264">
                  <c:v>1958.9839999999999</c:v>
                </c:pt>
                <c:pt idx="13265">
                  <c:v>1959.7660000000001</c:v>
                </c:pt>
                <c:pt idx="13266">
                  <c:v>1959.375</c:v>
                </c:pt>
                <c:pt idx="13267">
                  <c:v>1961.4059999999999</c:v>
                </c:pt>
                <c:pt idx="13268">
                  <c:v>1962.1869999999999</c:v>
                </c:pt>
                <c:pt idx="13269">
                  <c:v>1960.7809999999999</c:v>
                </c:pt>
                <c:pt idx="13270">
                  <c:v>1962.1869999999999</c:v>
                </c:pt>
                <c:pt idx="13271">
                  <c:v>1963.75</c:v>
                </c:pt>
                <c:pt idx="13272">
                  <c:v>1959.5309999999999</c:v>
                </c:pt>
                <c:pt idx="13273">
                  <c:v>1963.75</c:v>
                </c:pt>
                <c:pt idx="13274">
                  <c:v>1963.203</c:v>
                </c:pt>
                <c:pt idx="13275">
                  <c:v>1964.1410000000001</c:v>
                </c:pt>
                <c:pt idx="13276">
                  <c:v>1963.5940000000001</c:v>
                </c:pt>
                <c:pt idx="13277">
                  <c:v>1964.5309999999999</c:v>
                </c:pt>
                <c:pt idx="13278">
                  <c:v>1962.3440000000001</c:v>
                </c:pt>
                <c:pt idx="13279">
                  <c:v>1967.1869999999999</c:v>
                </c:pt>
                <c:pt idx="13280">
                  <c:v>1967.578</c:v>
                </c:pt>
                <c:pt idx="13281">
                  <c:v>1968.9839999999999</c:v>
                </c:pt>
                <c:pt idx="13282">
                  <c:v>1969.5309999999999</c:v>
                </c:pt>
                <c:pt idx="13283">
                  <c:v>1970.547</c:v>
                </c:pt>
                <c:pt idx="13284">
                  <c:v>1972.578</c:v>
                </c:pt>
                <c:pt idx="13285">
                  <c:v>1973.203</c:v>
                </c:pt>
                <c:pt idx="13286">
                  <c:v>1975</c:v>
                </c:pt>
                <c:pt idx="13287">
                  <c:v>1976.4059999999999</c:v>
                </c:pt>
                <c:pt idx="13288">
                  <c:v>1976.953</c:v>
                </c:pt>
                <c:pt idx="13289">
                  <c:v>1980.9369999999999</c:v>
                </c:pt>
                <c:pt idx="13290">
                  <c:v>1977.7339999999999</c:v>
                </c:pt>
                <c:pt idx="13291">
                  <c:v>1980.1559999999999</c:v>
                </c:pt>
                <c:pt idx="13292">
                  <c:v>1981.172</c:v>
                </c:pt>
                <c:pt idx="13293">
                  <c:v>1981.797</c:v>
                </c:pt>
                <c:pt idx="13294">
                  <c:v>1984.1410000000001</c:v>
                </c:pt>
                <c:pt idx="13295">
                  <c:v>1987.578</c:v>
                </c:pt>
                <c:pt idx="13296">
                  <c:v>1988.203</c:v>
                </c:pt>
                <c:pt idx="13297">
                  <c:v>1988.5940000000001</c:v>
                </c:pt>
                <c:pt idx="13298">
                  <c:v>1990.3910000000001</c:v>
                </c:pt>
                <c:pt idx="13299">
                  <c:v>1989.1410000000001</c:v>
                </c:pt>
                <c:pt idx="13300">
                  <c:v>1993.3589999999999</c:v>
                </c:pt>
                <c:pt idx="13301">
                  <c:v>1995.547</c:v>
                </c:pt>
                <c:pt idx="13302">
                  <c:v>1996.797</c:v>
                </c:pt>
                <c:pt idx="13303">
                  <c:v>2000.7809999999999</c:v>
                </c:pt>
                <c:pt idx="13304">
                  <c:v>2000.3910000000001</c:v>
                </c:pt>
                <c:pt idx="13305">
                  <c:v>2000.9369999999999</c:v>
                </c:pt>
                <c:pt idx="13306">
                  <c:v>2002.7339999999999</c:v>
                </c:pt>
                <c:pt idx="13307">
                  <c:v>2006.172</c:v>
                </c:pt>
                <c:pt idx="13308">
                  <c:v>2006.797</c:v>
                </c:pt>
                <c:pt idx="13309">
                  <c:v>2008.3589999999999</c:v>
                </c:pt>
                <c:pt idx="13310">
                  <c:v>2009.375</c:v>
                </c:pt>
                <c:pt idx="13311">
                  <c:v>2013.203</c:v>
                </c:pt>
                <c:pt idx="13312">
                  <c:v>2014.5309999999999</c:v>
                </c:pt>
                <c:pt idx="13313">
                  <c:v>2015.7809999999999</c:v>
                </c:pt>
                <c:pt idx="13314">
                  <c:v>2019.375</c:v>
                </c:pt>
                <c:pt idx="13315">
                  <c:v>2020.1559999999999</c:v>
                </c:pt>
                <c:pt idx="13316">
                  <c:v>2021.5619999999999</c:v>
                </c:pt>
                <c:pt idx="13317">
                  <c:v>2023.203</c:v>
                </c:pt>
                <c:pt idx="13318">
                  <c:v>2025.3910000000001</c:v>
                </c:pt>
                <c:pt idx="13319">
                  <c:v>2025.547</c:v>
                </c:pt>
                <c:pt idx="13320">
                  <c:v>2026.953</c:v>
                </c:pt>
                <c:pt idx="13321">
                  <c:v>2026.953</c:v>
                </c:pt>
                <c:pt idx="13322">
                  <c:v>2030.9369999999999</c:v>
                </c:pt>
                <c:pt idx="13323">
                  <c:v>2035</c:v>
                </c:pt>
                <c:pt idx="13324">
                  <c:v>2035</c:v>
                </c:pt>
                <c:pt idx="13325">
                  <c:v>2036.797</c:v>
                </c:pt>
                <c:pt idx="13326">
                  <c:v>2035.9369999999999</c:v>
                </c:pt>
                <c:pt idx="13327">
                  <c:v>2036.4059999999999</c:v>
                </c:pt>
                <c:pt idx="13328">
                  <c:v>2038.75</c:v>
                </c:pt>
                <c:pt idx="13329">
                  <c:v>2041.953</c:v>
                </c:pt>
                <c:pt idx="13330">
                  <c:v>2042.578</c:v>
                </c:pt>
                <c:pt idx="13331">
                  <c:v>2042.9690000000001</c:v>
                </c:pt>
                <c:pt idx="13332">
                  <c:v>2046.172</c:v>
                </c:pt>
                <c:pt idx="13333">
                  <c:v>2051.5619999999999</c:v>
                </c:pt>
                <c:pt idx="13334">
                  <c:v>2051.5619999999999</c:v>
                </c:pt>
                <c:pt idx="13335">
                  <c:v>2052.578</c:v>
                </c:pt>
                <c:pt idx="13336">
                  <c:v>2053.5940000000001</c:v>
                </c:pt>
                <c:pt idx="13337">
                  <c:v>2053.9839999999999</c:v>
                </c:pt>
                <c:pt idx="13338">
                  <c:v>2056.797</c:v>
                </c:pt>
                <c:pt idx="13339">
                  <c:v>2059.1410000000001</c:v>
                </c:pt>
                <c:pt idx="13340">
                  <c:v>2059.5309999999999</c:v>
                </c:pt>
                <c:pt idx="13341">
                  <c:v>2059.5309999999999</c:v>
                </c:pt>
                <c:pt idx="13342">
                  <c:v>2062.1869999999999</c:v>
                </c:pt>
                <c:pt idx="13343">
                  <c:v>2062.578</c:v>
                </c:pt>
                <c:pt idx="13344">
                  <c:v>2064.5309999999999</c:v>
                </c:pt>
                <c:pt idx="13345">
                  <c:v>2063.9839999999999</c:v>
                </c:pt>
                <c:pt idx="13346">
                  <c:v>2066.172</c:v>
                </c:pt>
                <c:pt idx="13347">
                  <c:v>2070.1559999999999</c:v>
                </c:pt>
                <c:pt idx="13348">
                  <c:v>2069.7660000000001</c:v>
                </c:pt>
                <c:pt idx="13349">
                  <c:v>2069.1410000000001</c:v>
                </c:pt>
                <c:pt idx="13350">
                  <c:v>2070.9369999999999</c:v>
                </c:pt>
                <c:pt idx="13351">
                  <c:v>2073.9839999999999</c:v>
                </c:pt>
                <c:pt idx="13352">
                  <c:v>2073.3589999999999</c:v>
                </c:pt>
                <c:pt idx="13353">
                  <c:v>2077.1869999999999</c:v>
                </c:pt>
                <c:pt idx="13354">
                  <c:v>2078.75</c:v>
                </c:pt>
                <c:pt idx="13355">
                  <c:v>2080</c:v>
                </c:pt>
                <c:pt idx="13356">
                  <c:v>2081.172</c:v>
                </c:pt>
                <c:pt idx="13357">
                  <c:v>2084.375</c:v>
                </c:pt>
                <c:pt idx="13358">
                  <c:v>2082.578</c:v>
                </c:pt>
                <c:pt idx="13359">
                  <c:v>2085</c:v>
                </c:pt>
                <c:pt idx="13360">
                  <c:v>2087.3440000000001</c:v>
                </c:pt>
                <c:pt idx="13361">
                  <c:v>2087.9690000000001</c:v>
                </c:pt>
                <c:pt idx="13362">
                  <c:v>2088.3589999999999</c:v>
                </c:pt>
                <c:pt idx="13363">
                  <c:v>2088.5940000000001</c:v>
                </c:pt>
                <c:pt idx="13364">
                  <c:v>2091.172</c:v>
                </c:pt>
                <c:pt idx="13365">
                  <c:v>2090.547</c:v>
                </c:pt>
                <c:pt idx="13366">
                  <c:v>2090.7809999999999</c:v>
                </c:pt>
                <c:pt idx="13367">
                  <c:v>2090</c:v>
                </c:pt>
                <c:pt idx="13368">
                  <c:v>2093.9839999999999</c:v>
                </c:pt>
                <c:pt idx="13369">
                  <c:v>2091.797</c:v>
                </c:pt>
                <c:pt idx="13370">
                  <c:v>2094.1410000000001</c:v>
                </c:pt>
                <c:pt idx="13371">
                  <c:v>2096.5619999999999</c:v>
                </c:pt>
                <c:pt idx="13372">
                  <c:v>2095.7809999999999</c:v>
                </c:pt>
                <c:pt idx="13373">
                  <c:v>2094.375</c:v>
                </c:pt>
                <c:pt idx="13374">
                  <c:v>2096.797</c:v>
                </c:pt>
                <c:pt idx="13375">
                  <c:v>2097.7339999999999</c:v>
                </c:pt>
                <c:pt idx="13376">
                  <c:v>2100.3910000000001</c:v>
                </c:pt>
                <c:pt idx="13377">
                  <c:v>2105</c:v>
                </c:pt>
                <c:pt idx="13378">
                  <c:v>2105.547</c:v>
                </c:pt>
                <c:pt idx="13379">
                  <c:v>2111.5619999999999</c:v>
                </c:pt>
                <c:pt idx="13380">
                  <c:v>2102.9690000000001</c:v>
                </c:pt>
                <c:pt idx="13381">
                  <c:v>2107.9690000000001</c:v>
                </c:pt>
                <c:pt idx="13382">
                  <c:v>2106.4059999999999</c:v>
                </c:pt>
                <c:pt idx="13383">
                  <c:v>2107.1869999999999</c:v>
                </c:pt>
                <c:pt idx="13384">
                  <c:v>2108.9839999999999</c:v>
                </c:pt>
                <c:pt idx="13385">
                  <c:v>2110.7809999999999</c:v>
                </c:pt>
                <c:pt idx="13386">
                  <c:v>2109.375</c:v>
                </c:pt>
                <c:pt idx="13387">
                  <c:v>2111.953</c:v>
                </c:pt>
                <c:pt idx="13388">
                  <c:v>2111.5619999999999</c:v>
                </c:pt>
                <c:pt idx="13389">
                  <c:v>2114.5309999999999</c:v>
                </c:pt>
                <c:pt idx="13390">
                  <c:v>2113.203</c:v>
                </c:pt>
                <c:pt idx="13391">
                  <c:v>2115.1559999999999</c:v>
                </c:pt>
                <c:pt idx="13392">
                  <c:v>2115.9369999999999</c:v>
                </c:pt>
                <c:pt idx="13393">
                  <c:v>2115.9369999999999</c:v>
                </c:pt>
                <c:pt idx="13394">
                  <c:v>2121.172</c:v>
                </c:pt>
                <c:pt idx="13395">
                  <c:v>2118.203</c:v>
                </c:pt>
                <c:pt idx="13396">
                  <c:v>2119.1410000000001</c:v>
                </c:pt>
                <c:pt idx="13397">
                  <c:v>2120.3910000000001</c:v>
                </c:pt>
                <c:pt idx="13398">
                  <c:v>2117.3440000000001</c:v>
                </c:pt>
                <c:pt idx="13399">
                  <c:v>2092.1869999999999</c:v>
                </c:pt>
                <c:pt idx="13400">
                  <c:v>2091.4059999999999</c:v>
                </c:pt>
                <c:pt idx="13401">
                  <c:v>2117.7339999999999</c:v>
                </c:pt>
                <c:pt idx="13402">
                  <c:v>2104.5309999999999</c:v>
                </c:pt>
                <c:pt idx="13403">
                  <c:v>2098.9839999999999</c:v>
                </c:pt>
                <c:pt idx="13404">
                  <c:v>2119.375</c:v>
                </c:pt>
                <c:pt idx="13405">
                  <c:v>2117.9690000000001</c:v>
                </c:pt>
                <c:pt idx="13406">
                  <c:v>2123.9839999999999</c:v>
                </c:pt>
                <c:pt idx="13407">
                  <c:v>2132.3440000000001</c:v>
                </c:pt>
                <c:pt idx="13408">
                  <c:v>2123.9839999999999</c:v>
                </c:pt>
                <c:pt idx="13409">
                  <c:v>2125</c:v>
                </c:pt>
                <c:pt idx="13410">
                  <c:v>2124.5309999999999</c:v>
                </c:pt>
                <c:pt idx="13411">
                  <c:v>2125.9369999999999</c:v>
                </c:pt>
                <c:pt idx="13412">
                  <c:v>2131.172</c:v>
                </c:pt>
                <c:pt idx="13413">
                  <c:v>2124.375</c:v>
                </c:pt>
                <c:pt idx="13414">
                  <c:v>2112.9690000000001</c:v>
                </c:pt>
                <c:pt idx="13415">
                  <c:v>2115.1559999999999</c:v>
                </c:pt>
                <c:pt idx="13416">
                  <c:v>2115.3910000000001</c:v>
                </c:pt>
                <c:pt idx="13417">
                  <c:v>2113.75</c:v>
                </c:pt>
                <c:pt idx="13418">
                  <c:v>2111.4059999999999</c:v>
                </c:pt>
                <c:pt idx="13419">
                  <c:v>2110.7809999999999</c:v>
                </c:pt>
                <c:pt idx="13420">
                  <c:v>2113.3589999999999</c:v>
                </c:pt>
                <c:pt idx="13421">
                  <c:v>2114.5309999999999</c:v>
                </c:pt>
                <c:pt idx="13422">
                  <c:v>2112.578</c:v>
                </c:pt>
                <c:pt idx="13423">
                  <c:v>2113.75</c:v>
                </c:pt>
                <c:pt idx="13424">
                  <c:v>2114.7660000000001</c:v>
                </c:pt>
                <c:pt idx="13425">
                  <c:v>2113.203</c:v>
                </c:pt>
                <c:pt idx="13426">
                  <c:v>2113.3589999999999</c:v>
                </c:pt>
                <c:pt idx="13427">
                  <c:v>2112.3440000000001</c:v>
                </c:pt>
                <c:pt idx="13428">
                  <c:v>2113.203</c:v>
                </c:pt>
                <c:pt idx="13429">
                  <c:v>2112.578</c:v>
                </c:pt>
                <c:pt idx="13430">
                  <c:v>2108.3589999999999</c:v>
                </c:pt>
                <c:pt idx="13431">
                  <c:v>2109.5309999999999</c:v>
                </c:pt>
                <c:pt idx="13432">
                  <c:v>2109.5309999999999</c:v>
                </c:pt>
                <c:pt idx="13433">
                  <c:v>2108.9839999999999</c:v>
                </c:pt>
                <c:pt idx="13434">
                  <c:v>2107.7339999999999</c:v>
                </c:pt>
                <c:pt idx="13435">
                  <c:v>2106.4059999999999</c:v>
                </c:pt>
                <c:pt idx="13436">
                  <c:v>2105.9369999999999</c:v>
                </c:pt>
                <c:pt idx="13437">
                  <c:v>2105.547</c:v>
                </c:pt>
                <c:pt idx="13438">
                  <c:v>2102.3440000000001</c:v>
                </c:pt>
                <c:pt idx="13439">
                  <c:v>2101.172</c:v>
                </c:pt>
                <c:pt idx="13440">
                  <c:v>2100.3910000000001</c:v>
                </c:pt>
                <c:pt idx="13441">
                  <c:v>2100</c:v>
                </c:pt>
                <c:pt idx="13442">
                  <c:v>2096.4059999999999</c:v>
                </c:pt>
                <c:pt idx="13443">
                  <c:v>2097.7339999999999</c:v>
                </c:pt>
                <c:pt idx="13444">
                  <c:v>2097.9690000000001</c:v>
                </c:pt>
                <c:pt idx="13445">
                  <c:v>2097.7339999999999</c:v>
                </c:pt>
                <c:pt idx="13446">
                  <c:v>2093.9839999999999</c:v>
                </c:pt>
                <c:pt idx="13447">
                  <c:v>2093.5940000000001</c:v>
                </c:pt>
                <c:pt idx="13448">
                  <c:v>2092.9690000000001</c:v>
                </c:pt>
                <c:pt idx="13449">
                  <c:v>2091.5619999999999</c:v>
                </c:pt>
                <c:pt idx="13450">
                  <c:v>2089.7660000000001</c:v>
                </c:pt>
                <c:pt idx="13451">
                  <c:v>2090.9369999999999</c:v>
                </c:pt>
                <c:pt idx="13452">
                  <c:v>2087.578</c:v>
                </c:pt>
                <c:pt idx="13453">
                  <c:v>2088.203</c:v>
                </c:pt>
                <c:pt idx="13454">
                  <c:v>2085.7809999999999</c:v>
                </c:pt>
                <c:pt idx="13455">
                  <c:v>2085.547</c:v>
                </c:pt>
                <c:pt idx="13456">
                  <c:v>2084.1410000000001</c:v>
                </c:pt>
                <c:pt idx="13457">
                  <c:v>2081.953</c:v>
                </c:pt>
                <c:pt idx="13458">
                  <c:v>2080.3910000000001</c:v>
                </c:pt>
                <c:pt idx="13459">
                  <c:v>2078.5940000000001</c:v>
                </c:pt>
                <c:pt idx="13460">
                  <c:v>2079.7660000000001</c:v>
                </c:pt>
                <c:pt idx="13461">
                  <c:v>2077.3440000000001</c:v>
                </c:pt>
                <c:pt idx="13462">
                  <c:v>2076.172</c:v>
                </c:pt>
                <c:pt idx="13463">
                  <c:v>2075</c:v>
                </c:pt>
                <c:pt idx="13464">
                  <c:v>2072.3440000000001</c:v>
                </c:pt>
                <c:pt idx="13465">
                  <c:v>2070.3910000000001</c:v>
                </c:pt>
                <c:pt idx="13466">
                  <c:v>2071.4059999999999</c:v>
                </c:pt>
                <c:pt idx="13467">
                  <c:v>2069.5309999999999</c:v>
                </c:pt>
                <c:pt idx="13468">
                  <c:v>2066.797</c:v>
                </c:pt>
                <c:pt idx="13469">
                  <c:v>2066.172</c:v>
                </c:pt>
                <c:pt idx="13470">
                  <c:v>2064.7660000000001</c:v>
                </c:pt>
                <c:pt idx="13471">
                  <c:v>2064.375</c:v>
                </c:pt>
                <c:pt idx="13472">
                  <c:v>2063.75</c:v>
                </c:pt>
                <c:pt idx="13473">
                  <c:v>2062.7339999999999</c:v>
                </c:pt>
                <c:pt idx="13474">
                  <c:v>2058.3589999999999</c:v>
                </c:pt>
                <c:pt idx="13475">
                  <c:v>2059.7660000000001</c:v>
                </c:pt>
                <c:pt idx="13476">
                  <c:v>2058.75</c:v>
                </c:pt>
                <c:pt idx="13477">
                  <c:v>2055.9369999999999</c:v>
                </c:pt>
                <c:pt idx="13478">
                  <c:v>2052.7339999999999</c:v>
                </c:pt>
                <c:pt idx="13479">
                  <c:v>2051.797</c:v>
                </c:pt>
                <c:pt idx="13480">
                  <c:v>2051.797</c:v>
                </c:pt>
                <c:pt idx="13481">
                  <c:v>2049.7660000000001</c:v>
                </c:pt>
                <c:pt idx="13482">
                  <c:v>2048.203</c:v>
                </c:pt>
                <c:pt idx="13483">
                  <c:v>2047.3440000000001</c:v>
                </c:pt>
                <c:pt idx="13484">
                  <c:v>2044.7660000000001</c:v>
                </c:pt>
                <c:pt idx="13485">
                  <c:v>2046.172</c:v>
                </c:pt>
                <c:pt idx="13486">
                  <c:v>2045</c:v>
                </c:pt>
                <c:pt idx="13487">
                  <c:v>2039.5309999999999</c:v>
                </c:pt>
                <c:pt idx="13488">
                  <c:v>2039.1410000000001</c:v>
                </c:pt>
                <c:pt idx="13489">
                  <c:v>2037.7339999999999</c:v>
                </c:pt>
                <c:pt idx="13490">
                  <c:v>2038.9839999999999</c:v>
                </c:pt>
                <c:pt idx="13491">
                  <c:v>2035.547</c:v>
                </c:pt>
                <c:pt idx="13492">
                  <c:v>2037.1869999999999</c:v>
                </c:pt>
                <c:pt idx="13493">
                  <c:v>2036.4059999999999</c:v>
                </c:pt>
                <c:pt idx="13494">
                  <c:v>2033.3589999999999</c:v>
                </c:pt>
                <c:pt idx="13495">
                  <c:v>2034.1410000000001</c:v>
                </c:pt>
                <c:pt idx="13496">
                  <c:v>2033.5940000000001</c:v>
                </c:pt>
                <c:pt idx="13497">
                  <c:v>2030.3910000000001</c:v>
                </c:pt>
                <c:pt idx="13498">
                  <c:v>2031.953</c:v>
                </c:pt>
                <c:pt idx="13499">
                  <c:v>2027.3440000000001</c:v>
                </c:pt>
                <c:pt idx="13500">
                  <c:v>2027.9690000000001</c:v>
                </c:pt>
                <c:pt idx="13501">
                  <c:v>2026.5619999999999</c:v>
                </c:pt>
                <c:pt idx="13502">
                  <c:v>2025.9369999999999</c:v>
                </c:pt>
                <c:pt idx="13503">
                  <c:v>2023.5940000000001</c:v>
                </c:pt>
                <c:pt idx="13504">
                  <c:v>2022.7339999999999</c:v>
                </c:pt>
                <c:pt idx="13505">
                  <c:v>2018.75</c:v>
                </c:pt>
                <c:pt idx="13506">
                  <c:v>2020</c:v>
                </c:pt>
                <c:pt idx="13507">
                  <c:v>2015.7809999999999</c:v>
                </c:pt>
                <c:pt idx="13508">
                  <c:v>2016.797</c:v>
                </c:pt>
                <c:pt idx="13509">
                  <c:v>2015.547</c:v>
                </c:pt>
                <c:pt idx="13510">
                  <c:v>2012.9690000000001</c:v>
                </c:pt>
                <c:pt idx="13511">
                  <c:v>2012.9690000000001</c:v>
                </c:pt>
                <c:pt idx="13512">
                  <c:v>2011.4059999999999</c:v>
                </c:pt>
                <c:pt idx="13513">
                  <c:v>2009.5309999999999</c:v>
                </c:pt>
                <c:pt idx="13514">
                  <c:v>2006.5619999999999</c:v>
                </c:pt>
                <c:pt idx="13515">
                  <c:v>2007.7339999999999</c:v>
                </c:pt>
                <c:pt idx="13516">
                  <c:v>2007.9690000000001</c:v>
                </c:pt>
                <c:pt idx="13517">
                  <c:v>2004.375</c:v>
                </c:pt>
                <c:pt idx="13518">
                  <c:v>2001.4059999999999</c:v>
                </c:pt>
                <c:pt idx="13519">
                  <c:v>2002.578</c:v>
                </c:pt>
                <c:pt idx="13520">
                  <c:v>2000</c:v>
                </c:pt>
                <c:pt idx="13521">
                  <c:v>2000.7809999999999</c:v>
                </c:pt>
                <c:pt idx="13522">
                  <c:v>1998.203</c:v>
                </c:pt>
                <c:pt idx="13523">
                  <c:v>1997.7339999999999</c:v>
                </c:pt>
                <c:pt idx="13524">
                  <c:v>1997.9690000000001</c:v>
                </c:pt>
                <c:pt idx="13525">
                  <c:v>1993.5940000000001</c:v>
                </c:pt>
                <c:pt idx="13526">
                  <c:v>1992.1869999999999</c:v>
                </c:pt>
                <c:pt idx="13527">
                  <c:v>1988.5940000000001</c:v>
                </c:pt>
                <c:pt idx="13528">
                  <c:v>1989.1410000000001</c:v>
                </c:pt>
                <c:pt idx="13529">
                  <c:v>1987.1869999999999</c:v>
                </c:pt>
                <c:pt idx="13530">
                  <c:v>1985.3910000000001</c:v>
                </c:pt>
                <c:pt idx="13531">
                  <c:v>1984.375</c:v>
                </c:pt>
                <c:pt idx="13532">
                  <c:v>1981.5619999999999</c:v>
                </c:pt>
                <c:pt idx="13533">
                  <c:v>1981.172</c:v>
                </c:pt>
                <c:pt idx="13534">
                  <c:v>1977.1869999999999</c:v>
                </c:pt>
                <c:pt idx="13535">
                  <c:v>1977.578</c:v>
                </c:pt>
                <c:pt idx="13536">
                  <c:v>1976.953</c:v>
                </c:pt>
                <c:pt idx="13537">
                  <c:v>1972.578</c:v>
                </c:pt>
                <c:pt idx="13538">
                  <c:v>1973.75</c:v>
                </c:pt>
                <c:pt idx="13539">
                  <c:v>1970.3910000000001</c:v>
                </c:pt>
                <c:pt idx="13540">
                  <c:v>1971.4059999999999</c:v>
                </c:pt>
                <c:pt idx="13541">
                  <c:v>1966.953</c:v>
                </c:pt>
                <c:pt idx="13542">
                  <c:v>1965.1559999999999</c:v>
                </c:pt>
                <c:pt idx="13543">
                  <c:v>1965.7809999999999</c:v>
                </c:pt>
                <c:pt idx="13544">
                  <c:v>1966.172</c:v>
                </c:pt>
                <c:pt idx="13545">
                  <c:v>1963.203</c:v>
                </c:pt>
                <c:pt idx="13546">
                  <c:v>1961.797</c:v>
                </c:pt>
                <c:pt idx="13547">
                  <c:v>1960.7809999999999</c:v>
                </c:pt>
                <c:pt idx="13548">
                  <c:v>1960.547</c:v>
                </c:pt>
                <c:pt idx="13549">
                  <c:v>1956.4059999999999</c:v>
                </c:pt>
                <c:pt idx="13550">
                  <c:v>1955.9369999999999</c:v>
                </c:pt>
                <c:pt idx="13551">
                  <c:v>1956.4059999999999</c:v>
                </c:pt>
                <c:pt idx="13552">
                  <c:v>1952.578</c:v>
                </c:pt>
                <c:pt idx="13553">
                  <c:v>1952.3440000000001</c:v>
                </c:pt>
                <c:pt idx="13554">
                  <c:v>1951.4059999999999</c:v>
                </c:pt>
                <c:pt idx="13555">
                  <c:v>1950.547</c:v>
                </c:pt>
                <c:pt idx="13556">
                  <c:v>1950</c:v>
                </c:pt>
                <c:pt idx="13557">
                  <c:v>1946.172</c:v>
                </c:pt>
                <c:pt idx="13558">
                  <c:v>1942.9690000000001</c:v>
                </c:pt>
                <c:pt idx="13559">
                  <c:v>1943.203</c:v>
                </c:pt>
                <c:pt idx="13560">
                  <c:v>1941.172</c:v>
                </c:pt>
                <c:pt idx="13561">
                  <c:v>1941.953</c:v>
                </c:pt>
                <c:pt idx="13562">
                  <c:v>1940.3910000000001</c:v>
                </c:pt>
                <c:pt idx="13563">
                  <c:v>1940</c:v>
                </c:pt>
                <c:pt idx="13564">
                  <c:v>1939.5309999999999</c:v>
                </c:pt>
                <c:pt idx="13565">
                  <c:v>1937.9690000000001</c:v>
                </c:pt>
                <c:pt idx="13566">
                  <c:v>1937.1869999999999</c:v>
                </c:pt>
                <c:pt idx="13567">
                  <c:v>1937.578</c:v>
                </c:pt>
                <c:pt idx="13568">
                  <c:v>1937.578</c:v>
                </c:pt>
                <c:pt idx="13569">
                  <c:v>1934.375</c:v>
                </c:pt>
                <c:pt idx="13570">
                  <c:v>1933.203</c:v>
                </c:pt>
                <c:pt idx="13571">
                  <c:v>1932.7339999999999</c:v>
                </c:pt>
                <c:pt idx="13572">
                  <c:v>1932.7339999999999</c:v>
                </c:pt>
                <c:pt idx="13573">
                  <c:v>1931.4059999999999</c:v>
                </c:pt>
                <c:pt idx="13574">
                  <c:v>1930.547</c:v>
                </c:pt>
                <c:pt idx="13575">
                  <c:v>1929.5309999999999</c:v>
                </c:pt>
                <c:pt idx="13576">
                  <c:v>1928.203</c:v>
                </c:pt>
                <c:pt idx="13577">
                  <c:v>1926.797</c:v>
                </c:pt>
                <c:pt idx="13578">
                  <c:v>1925.9369999999999</c:v>
                </c:pt>
                <c:pt idx="13579">
                  <c:v>1925.547</c:v>
                </c:pt>
                <c:pt idx="13580">
                  <c:v>1924.375</c:v>
                </c:pt>
                <c:pt idx="13581">
                  <c:v>1925.3910000000001</c:v>
                </c:pt>
                <c:pt idx="13582">
                  <c:v>1926.172</c:v>
                </c:pt>
                <c:pt idx="13583">
                  <c:v>1927.7339999999999</c:v>
                </c:pt>
                <c:pt idx="13584">
                  <c:v>1927.7339999999999</c:v>
                </c:pt>
                <c:pt idx="13585">
                  <c:v>1928.203</c:v>
                </c:pt>
                <c:pt idx="13586">
                  <c:v>1927.3440000000001</c:v>
                </c:pt>
                <c:pt idx="13587">
                  <c:v>1928.9839999999999</c:v>
                </c:pt>
                <c:pt idx="13588">
                  <c:v>1930.3910000000001</c:v>
                </c:pt>
                <c:pt idx="13589">
                  <c:v>1927.9690000000001</c:v>
                </c:pt>
                <c:pt idx="13590">
                  <c:v>1928.5940000000001</c:v>
                </c:pt>
                <c:pt idx="13591">
                  <c:v>1928.5940000000001</c:v>
                </c:pt>
                <c:pt idx="13592">
                  <c:v>1929.7660000000001</c:v>
                </c:pt>
                <c:pt idx="13593">
                  <c:v>1929.1410000000001</c:v>
                </c:pt>
                <c:pt idx="13594">
                  <c:v>1930.3910000000001</c:v>
                </c:pt>
                <c:pt idx="13595">
                  <c:v>1929.375</c:v>
                </c:pt>
                <c:pt idx="13596">
                  <c:v>1931.953</c:v>
                </c:pt>
                <c:pt idx="13597">
                  <c:v>1925.547</c:v>
                </c:pt>
                <c:pt idx="13598">
                  <c:v>1928.5940000000001</c:v>
                </c:pt>
                <c:pt idx="13599">
                  <c:v>1927.1869999999999</c:v>
                </c:pt>
                <c:pt idx="13600">
                  <c:v>1926.4059999999999</c:v>
                </c:pt>
                <c:pt idx="13601">
                  <c:v>1928.3589999999999</c:v>
                </c:pt>
                <c:pt idx="13602">
                  <c:v>1929.375</c:v>
                </c:pt>
                <c:pt idx="13603">
                  <c:v>1929.1410000000001</c:v>
                </c:pt>
                <c:pt idx="13604">
                  <c:v>1931.953</c:v>
                </c:pt>
                <c:pt idx="13605">
                  <c:v>1930.9369999999999</c:v>
                </c:pt>
                <c:pt idx="13606">
                  <c:v>1932.1869999999999</c:v>
                </c:pt>
                <c:pt idx="13607">
                  <c:v>1932.1869999999999</c:v>
                </c:pt>
                <c:pt idx="13608">
                  <c:v>1935.3910000000001</c:v>
                </c:pt>
                <c:pt idx="13609">
                  <c:v>1936.5619999999999</c:v>
                </c:pt>
                <c:pt idx="13610">
                  <c:v>1936.5619999999999</c:v>
                </c:pt>
                <c:pt idx="13611">
                  <c:v>1938.9839999999999</c:v>
                </c:pt>
                <c:pt idx="13612">
                  <c:v>1939.7660000000001</c:v>
                </c:pt>
                <c:pt idx="13613">
                  <c:v>1938.5940000000001</c:v>
                </c:pt>
                <c:pt idx="13614">
                  <c:v>1942.1869999999999</c:v>
                </c:pt>
                <c:pt idx="13615">
                  <c:v>1942.3440000000001</c:v>
                </c:pt>
                <c:pt idx="13616">
                  <c:v>1945</c:v>
                </c:pt>
                <c:pt idx="13617">
                  <c:v>1944.7660000000001</c:v>
                </c:pt>
                <c:pt idx="13618">
                  <c:v>1946.953</c:v>
                </c:pt>
                <c:pt idx="13619">
                  <c:v>1946.797</c:v>
                </c:pt>
                <c:pt idx="13620">
                  <c:v>1945.1559999999999</c:v>
                </c:pt>
                <c:pt idx="13621">
                  <c:v>1946.172</c:v>
                </c:pt>
                <c:pt idx="13622">
                  <c:v>1947.3440000000001</c:v>
                </c:pt>
                <c:pt idx="13623">
                  <c:v>1949.7660000000001</c:v>
                </c:pt>
                <c:pt idx="13624">
                  <c:v>1950.1559999999999</c:v>
                </c:pt>
                <c:pt idx="13625">
                  <c:v>1950.1559999999999</c:v>
                </c:pt>
                <c:pt idx="13626">
                  <c:v>1951.797</c:v>
                </c:pt>
                <c:pt idx="13627">
                  <c:v>1953.5940000000001</c:v>
                </c:pt>
                <c:pt idx="13628">
                  <c:v>1954.7660000000001</c:v>
                </c:pt>
                <c:pt idx="13629">
                  <c:v>1956.4059999999999</c:v>
                </c:pt>
                <c:pt idx="13630">
                  <c:v>1957.9690000000001</c:v>
                </c:pt>
                <c:pt idx="13631">
                  <c:v>1959.7660000000001</c:v>
                </c:pt>
                <c:pt idx="13632">
                  <c:v>1962.7339999999999</c:v>
                </c:pt>
                <c:pt idx="13633">
                  <c:v>1962.7339999999999</c:v>
                </c:pt>
                <c:pt idx="13634">
                  <c:v>1964.375</c:v>
                </c:pt>
                <c:pt idx="13635">
                  <c:v>1966.953</c:v>
                </c:pt>
                <c:pt idx="13636">
                  <c:v>1968.5940000000001</c:v>
                </c:pt>
                <c:pt idx="13637">
                  <c:v>1970.9369999999999</c:v>
                </c:pt>
                <c:pt idx="13638">
                  <c:v>1969.375</c:v>
                </c:pt>
                <c:pt idx="13639">
                  <c:v>1973.203</c:v>
                </c:pt>
                <c:pt idx="13640">
                  <c:v>1973.5940000000001</c:v>
                </c:pt>
                <c:pt idx="13641">
                  <c:v>1974.1410000000001</c:v>
                </c:pt>
                <c:pt idx="13642">
                  <c:v>1978.203</c:v>
                </c:pt>
                <c:pt idx="13643">
                  <c:v>1976.5619999999999</c:v>
                </c:pt>
                <c:pt idx="13644">
                  <c:v>1979.1410000000001</c:v>
                </c:pt>
                <c:pt idx="13645">
                  <c:v>1978.75</c:v>
                </c:pt>
                <c:pt idx="13646">
                  <c:v>1981.953</c:v>
                </c:pt>
                <c:pt idx="13647">
                  <c:v>1980.3910000000001</c:v>
                </c:pt>
                <c:pt idx="13648">
                  <c:v>1983.9839999999999</c:v>
                </c:pt>
                <c:pt idx="13649">
                  <c:v>1985.7809999999999</c:v>
                </c:pt>
                <c:pt idx="13650">
                  <c:v>1985.547</c:v>
                </c:pt>
                <c:pt idx="13651">
                  <c:v>1986.797</c:v>
                </c:pt>
                <c:pt idx="13652">
                  <c:v>1988.5940000000001</c:v>
                </c:pt>
                <c:pt idx="13653">
                  <c:v>1990.547</c:v>
                </c:pt>
                <c:pt idx="13654">
                  <c:v>1992.9690000000001</c:v>
                </c:pt>
                <c:pt idx="13655">
                  <c:v>1994.7660000000001</c:v>
                </c:pt>
                <c:pt idx="13656">
                  <c:v>1994.7660000000001</c:v>
                </c:pt>
                <c:pt idx="13657">
                  <c:v>1996.172</c:v>
                </c:pt>
                <c:pt idx="13658">
                  <c:v>1999.375</c:v>
                </c:pt>
                <c:pt idx="13659">
                  <c:v>2000.3910000000001</c:v>
                </c:pt>
                <c:pt idx="13660">
                  <c:v>2000.547</c:v>
                </c:pt>
                <c:pt idx="13661">
                  <c:v>2001.172</c:v>
                </c:pt>
                <c:pt idx="13662">
                  <c:v>2003.3589999999999</c:v>
                </c:pt>
                <c:pt idx="13663">
                  <c:v>2005.547</c:v>
                </c:pt>
                <c:pt idx="13664">
                  <c:v>2006.4059999999999</c:v>
                </c:pt>
                <c:pt idx="13665">
                  <c:v>2008.3589999999999</c:v>
                </c:pt>
                <c:pt idx="13666">
                  <c:v>2008.3589999999999</c:v>
                </c:pt>
                <c:pt idx="13667">
                  <c:v>2010.1559999999999</c:v>
                </c:pt>
                <c:pt idx="13668">
                  <c:v>2010.547</c:v>
                </c:pt>
                <c:pt idx="13669">
                  <c:v>2011.953</c:v>
                </c:pt>
                <c:pt idx="13670">
                  <c:v>2012.9690000000001</c:v>
                </c:pt>
                <c:pt idx="13671">
                  <c:v>2012.9690000000001</c:v>
                </c:pt>
                <c:pt idx="13672">
                  <c:v>2015</c:v>
                </c:pt>
                <c:pt idx="13673">
                  <c:v>2015.547</c:v>
                </c:pt>
                <c:pt idx="13674">
                  <c:v>2020.9369999999999</c:v>
                </c:pt>
                <c:pt idx="13675">
                  <c:v>2019.7660000000001</c:v>
                </c:pt>
                <c:pt idx="13676">
                  <c:v>2018.75</c:v>
                </c:pt>
                <c:pt idx="13677">
                  <c:v>2020.9369999999999</c:v>
                </c:pt>
                <c:pt idx="13678">
                  <c:v>2021.172</c:v>
                </c:pt>
                <c:pt idx="13679">
                  <c:v>2022.9690000000001</c:v>
                </c:pt>
                <c:pt idx="13680">
                  <c:v>2024.375</c:v>
                </c:pt>
                <c:pt idx="13681">
                  <c:v>2026.5619999999999</c:v>
                </c:pt>
                <c:pt idx="13682">
                  <c:v>2027.1869999999999</c:v>
                </c:pt>
                <c:pt idx="13683">
                  <c:v>2026.953</c:v>
                </c:pt>
                <c:pt idx="13684">
                  <c:v>2031.172</c:v>
                </c:pt>
                <c:pt idx="13685">
                  <c:v>2029.375</c:v>
                </c:pt>
                <c:pt idx="13686">
                  <c:v>2031.797</c:v>
                </c:pt>
                <c:pt idx="13687">
                  <c:v>2032.9690000000001</c:v>
                </c:pt>
                <c:pt idx="13688">
                  <c:v>2033.75</c:v>
                </c:pt>
                <c:pt idx="13689">
                  <c:v>2035.1559999999999</c:v>
                </c:pt>
                <c:pt idx="13690">
                  <c:v>2035.1559999999999</c:v>
                </c:pt>
                <c:pt idx="13691">
                  <c:v>2037.3440000000001</c:v>
                </c:pt>
                <c:pt idx="13692">
                  <c:v>2037.7339999999999</c:v>
                </c:pt>
                <c:pt idx="13693">
                  <c:v>2035.9369999999999</c:v>
                </c:pt>
                <c:pt idx="13694">
                  <c:v>2037.7339999999999</c:v>
                </c:pt>
                <c:pt idx="13695">
                  <c:v>2039.7660000000001</c:v>
                </c:pt>
                <c:pt idx="13696">
                  <c:v>2042.3440000000001</c:v>
                </c:pt>
                <c:pt idx="13697">
                  <c:v>2040.9369999999999</c:v>
                </c:pt>
                <c:pt idx="13698">
                  <c:v>2042.3440000000001</c:v>
                </c:pt>
                <c:pt idx="13699">
                  <c:v>2044.5309999999999</c:v>
                </c:pt>
                <c:pt idx="13700">
                  <c:v>2045</c:v>
                </c:pt>
                <c:pt idx="13701">
                  <c:v>2049.1410000000001</c:v>
                </c:pt>
                <c:pt idx="13702">
                  <c:v>2048.3589999999999</c:v>
                </c:pt>
                <c:pt idx="13703">
                  <c:v>2048.5940000000001</c:v>
                </c:pt>
                <c:pt idx="13704">
                  <c:v>2050.1559999999999</c:v>
                </c:pt>
                <c:pt idx="13705">
                  <c:v>2051.953</c:v>
                </c:pt>
                <c:pt idx="13706">
                  <c:v>2053.5940000000001</c:v>
                </c:pt>
                <c:pt idx="13707">
                  <c:v>2053.9839999999999</c:v>
                </c:pt>
                <c:pt idx="13708">
                  <c:v>2054.7660000000001</c:v>
                </c:pt>
                <c:pt idx="13709">
                  <c:v>2059.375</c:v>
                </c:pt>
                <c:pt idx="13710">
                  <c:v>2058.203</c:v>
                </c:pt>
                <c:pt idx="13711">
                  <c:v>2052.9690000000001</c:v>
                </c:pt>
                <c:pt idx="13712">
                  <c:v>2022.7339999999999</c:v>
                </c:pt>
                <c:pt idx="13713">
                  <c:v>2020.3910000000001</c:v>
                </c:pt>
                <c:pt idx="13714">
                  <c:v>2052.9690000000001</c:v>
                </c:pt>
                <c:pt idx="13715">
                  <c:v>2042.1869999999999</c:v>
                </c:pt>
                <c:pt idx="13716">
                  <c:v>2035.7809999999999</c:v>
                </c:pt>
                <c:pt idx="13717">
                  <c:v>2051.5619999999999</c:v>
                </c:pt>
                <c:pt idx="13718">
                  <c:v>2059.5309999999999</c:v>
                </c:pt>
                <c:pt idx="13719">
                  <c:v>2065.7809999999999</c:v>
                </c:pt>
                <c:pt idx="13720">
                  <c:v>2070</c:v>
                </c:pt>
                <c:pt idx="13721">
                  <c:v>2064.375</c:v>
                </c:pt>
                <c:pt idx="13722">
                  <c:v>2063.9839999999999</c:v>
                </c:pt>
                <c:pt idx="13723">
                  <c:v>2061.4059999999999</c:v>
                </c:pt>
                <c:pt idx="13724">
                  <c:v>2059.1410000000001</c:v>
                </c:pt>
                <c:pt idx="13725">
                  <c:v>2065.3910000000001</c:v>
                </c:pt>
                <c:pt idx="13726">
                  <c:v>2066.4059999999999</c:v>
                </c:pt>
                <c:pt idx="13727">
                  <c:v>2061.953</c:v>
                </c:pt>
                <c:pt idx="13728">
                  <c:v>2052.1869999999999</c:v>
                </c:pt>
                <c:pt idx="13729">
                  <c:v>2052.578</c:v>
                </c:pt>
                <c:pt idx="13730">
                  <c:v>2053.75</c:v>
                </c:pt>
                <c:pt idx="13731">
                  <c:v>2053.5940000000001</c:v>
                </c:pt>
                <c:pt idx="13732">
                  <c:v>2054.1410000000001</c:v>
                </c:pt>
                <c:pt idx="13733">
                  <c:v>2053.5940000000001</c:v>
                </c:pt>
                <c:pt idx="13734">
                  <c:v>2055.3910000000001</c:v>
                </c:pt>
                <c:pt idx="13735">
                  <c:v>2053.9839999999999</c:v>
                </c:pt>
                <c:pt idx="13736">
                  <c:v>2055.7809999999999</c:v>
                </c:pt>
                <c:pt idx="13737">
                  <c:v>2055</c:v>
                </c:pt>
                <c:pt idx="13738">
                  <c:v>2053.75</c:v>
                </c:pt>
                <c:pt idx="13739">
                  <c:v>2054.375</c:v>
                </c:pt>
                <c:pt idx="13740">
                  <c:v>2053.3589999999999</c:v>
                </c:pt>
                <c:pt idx="13741">
                  <c:v>2051.797</c:v>
                </c:pt>
                <c:pt idx="13742">
                  <c:v>2051.5619999999999</c:v>
                </c:pt>
                <c:pt idx="13743">
                  <c:v>2051.953</c:v>
                </c:pt>
                <c:pt idx="13744">
                  <c:v>2051.953</c:v>
                </c:pt>
                <c:pt idx="13745">
                  <c:v>2050</c:v>
                </c:pt>
                <c:pt idx="13746">
                  <c:v>2049.375</c:v>
                </c:pt>
                <c:pt idx="13747">
                  <c:v>2051.172</c:v>
                </c:pt>
                <c:pt idx="13748">
                  <c:v>2050.547</c:v>
                </c:pt>
                <c:pt idx="13749">
                  <c:v>2047.9690000000001</c:v>
                </c:pt>
                <c:pt idx="13750">
                  <c:v>2046.4059999999999</c:v>
                </c:pt>
                <c:pt idx="13751">
                  <c:v>2046.953</c:v>
                </c:pt>
                <c:pt idx="13752">
                  <c:v>2047.9690000000001</c:v>
                </c:pt>
                <c:pt idx="13753">
                  <c:v>2046.797</c:v>
                </c:pt>
                <c:pt idx="13754">
                  <c:v>2045.547</c:v>
                </c:pt>
                <c:pt idx="13755">
                  <c:v>2046.5619999999999</c:v>
                </c:pt>
                <c:pt idx="13756">
                  <c:v>2045</c:v>
                </c:pt>
                <c:pt idx="13757">
                  <c:v>2045.3910000000001</c:v>
                </c:pt>
                <c:pt idx="13758">
                  <c:v>2043.9839999999999</c:v>
                </c:pt>
                <c:pt idx="13759">
                  <c:v>2043.9839999999999</c:v>
                </c:pt>
                <c:pt idx="13760">
                  <c:v>2041.797</c:v>
                </c:pt>
                <c:pt idx="13761">
                  <c:v>2040.547</c:v>
                </c:pt>
                <c:pt idx="13762">
                  <c:v>2039.5309999999999</c:v>
                </c:pt>
                <c:pt idx="13763">
                  <c:v>2039.1410000000001</c:v>
                </c:pt>
                <c:pt idx="13764">
                  <c:v>2036.4059999999999</c:v>
                </c:pt>
                <c:pt idx="13765">
                  <c:v>2035.9369999999999</c:v>
                </c:pt>
                <c:pt idx="13766">
                  <c:v>2035.9369999999999</c:v>
                </c:pt>
                <c:pt idx="13767">
                  <c:v>2033.9839999999999</c:v>
                </c:pt>
                <c:pt idx="13768">
                  <c:v>2033.9839999999999</c:v>
                </c:pt>
                <c:pt idx="13769">
                  <c:v>2032.7339999999999</c:v>
                </c:pt>
                <c:pt idx="13770">
                  <c:v>2030.9369999999999</c:v>
                </c:pt>
                <c:pt idx="13771">
                  <c:v>2029.7660000000001</c:v>
                </c:pt>
                <c:pt idx="13772">
                  <c:v>2029.5309999999999</c:v>
                </c:pt>
                <c:pt idx="13773">
                  <c:v>2027.3440000000001</c:v>
                </c:pt>
                <c:pt idx="13774">
                  <c:v>2025.3910000000001</c:v>
                </c:pt>
                <c:pt idx="13775">
                  <c:v>2026.953</c:v>
                </c:pt>
                <c:pt idx="13776">
                  <c:v>2027.1869999999999</c:v>
                </c:pt>
                <c:pt idx="13777">
                  <c:v>2024.5309999999999</c:v>
                </c:pt>
                <c:pt idx="13778">
                  <c:v>2024.375</c:v>
                </c:pt>
                <c:pt idx="13779">
                  <c:v>2027.1869999999999</c:v>
                </c:pt>
                <c:pt idx="13780">
                  <c:v>2023.9839999999999</c:v>
                </c:pt>
                <c:pt idx="13781">
                  <c:v>2023.9839999999999</c:v>
                </c:pt>
                <c:pt idx="13782">
                  <c:v>2022.1869999999999</c:v>
                </c:pt>
                <c:pt idx="13783">
                  <c:v>2020.7809999999999</c:v>
                </c:pt>
                <c:pt idx="13784">
                  <c:v>2020.547</c:v>
                </c:pt>
                <c:pt idx="13785">
                  <c:v>2019.1410000000001</c:v>
                </c:pt>
                <c:pt idx="13786">
                  <c:v>2017.9690000000001</c:v>
                </c:pt>
                <c:pt idx="13787">
                  <c:v>2015.547</c:v>
                </c:pt>
                <c:pt idx="13788">
                  <c:v>2014.7660000000001</c:v>
                </c:pt>
                <c:pt idx="13789">
                  <c:v>2014.7660000000001</c:v>
                </c:pt>
                <c:pt idx="13790">
                  <c:v>2016.172</c:v>
                </c:pt>
                <c:pt idx="13791">
                  <c:v>2011.797</c:v>
                </c:pt>
                <c:pt idx="13792">
                  <c:v>2013.203</c:v>
                </c:pt>
                <c:pt idx="13793">
                  <c:v>2014.5309999999999</c:v>
                </c:pt>
                <c:pt idx="13794">
                  <c:v>2010.1559999999999</c:v>
                </c:pt>
                <c:pt idx="13795">
                  <c:v>2011.172</c:v>
                </c:pt>
                <c:pt idx="13796">
                  <c:v>2008.9839999999999</c:v>
                </c:pt>
                <c:pt idx="13797">
                  <c:v>2006.797</c:v>
                </c:pt>
                <c:pt idx="13798">
                  <c:v>2006.953</c:v>
                </c:pt>
                <c:pt idx="13799">
                  <c:v>2006.953</c:v>
                </c:pt>
                <c:pt idx="13800">
                  <c:v>2002.7339999999999</c:v>
                </c:pt>
                <c:pt idx="13801">
                  <c:v>2005.7809999999999</c:v>
                </c:pt>
                <c:pt idx="13802">
                  <c:v>2004.7660000000001</c:v>
                </c:pt>
                <c:pt idx="13803">
                  <c:v>2003.5940000000001</c:v>
                </c:pt>
                <c:pt idx="13804">
                  <c:v>2001.797</c:v>
                </c:pt>
                <c:pt idx="13805">
                  <c:v>2001.4059999999999</c:v>
                </c:pt>
                <c:pt idx="13806">
                  <c:v>2001.5619999999999</c:v>
                </c:pt>
                <c:pt idx="13807">
                  <c:v>1998.3589999999999</c:v>
                </c:pt>
                <c:pt idx="13808">
                  <c:v>1998.3589999999999</c:v>
                </c:pt>
                <c:pt idx="13809">
                  <c:v>1995.547</c:v>
                </c:pt>
                <c:pt idx="13810">
                  <c:v>1996.953</c:v>
                </c:pt>
                <c:pt idx="13811">
                  <c:v>1995.9369999999999</c:v>
                </c:pt>
                <c:pt idx="13812">
                  <c:v>1993.5940000000001</c:v>
                </c:pt>
                <c:pt idx="13813">
                  <c:v>1993.5940000000001</c:v>
                </c:pt>
                <c:pt idx="13814">
                  <c:v>1991.797</c:v>
                </c:pt>
                <c:pt idx="13815">
                  <c:v>1991.172</c:v>
                </c:pt>
                <c:pt idx="13816">
                  <c:v>1990.3910000000001</c:v>
                </c:pt>
                <c:pt idx="13817">
                  <c:v>1993.5940000000001</c:v>
                </c:pt>
                <c:pt idx="13818">
                  <c:v>1990.7809999999999</c:v>
                </c:pt>
                <c:pt idx="13819">
                  <c:v>1985.3910000000001</c:v>
                </c:pt>
                <c:pt idx="13820">
                  <c:v>1988.203</c:v>
                </c:pt>
                <c:pt idx="13821">
                  <c:v>1987.3440000000001</c:v>
                </c:pt>
                <c:pt idx="13822">
                  <c:v>1986.797</c:v>
                </c:pt>
                <c:pt idx="13823">
                  <c:v>1985.547</c:v>
                </c:pt>
                <c:pt idx="13824">
                  <c:v>1984.7660000000001</c:v>
                </c:pt>
                <c:pt idx="13825">
                  <c:v>1982.9690000000001</c:v>
                </c:pt>
                <c:pt idx="13826">
                  <c:v>1984.1410000000001</c:v>
                </c:pt>
                <c:pt idx="13827">
                  <c:v>1980.1559999999999</c:v>
                </c:pt>
                <c:pt idx="13828">
                  <c:v>1981.172</c:v>
                </c:pt>
                <c:pt idx="13829">
                  <c:v>1980</c:v>
                </c:pt>
                <c:pt idx="13830">
                  <c:v>1979.7660000000001</c:v>
                </c:pt>
                <c:pt idx="13831">
                  <c:v>1978.3589999999999</c:v>
                </c:pt>
                <c:pt idx="13832">
                  <c:v>1977.1869999999999</c:v>
                </c:pt>
                <c:pt idx="13833">
                  <c:v>1973.203</c:v>
                </c:pt>
                <c:pt idx="13834">
                  <c:v>1974.1410000000001</c:v>
                </c:pt>
                <c:pt idx="13835">
                  <c:v>1974.7660000000001</c:v>
                </c:pt>
                <c:pt idx="13836">
                  <c:v>1974.375</c:v>
                </c:pt>
                <c:pt idx="13837">
                  <c:v>1973.9839999999999</c:v>
                </c:pt>
                <c:pt idx="13838">
                  <c:v>1970.1559999999999</c:v>
                </c:pt>
                <c:pt idx="13839">
                  <c:v>1971.5619999999999</c:v>
                </c:pt>
                <c:pt idx="13840">
                  <c:v>1967.578</c:v>
                </c:pt>
                <c:pt idx="13841">
                  <c:v>1970.547</c:v>
                </c:pt>
                <c:pt idx="13842">
                  <c:v>1967.578</c:v>
                </c:pt>
                <c:pt idx="13843">
                  <c:v>1968.5940000000001</c:v>
                </c:pt>
                <c:pt idx="13844">
                  <c:v>1967.3440000000001</c:v>
                </c:pt>
                <c:pt idx="13845">
                  <c:v>1968.203</c:v>
                </c:pt>
                <c:pt idx="13846">
                  <c:v>1963.9839999999999</c:v>
                </c:pt>
                <c:pt idx="13847">
                  <c:v>1966.4059999999999</c:v>
                </c:pt>
                <c:pt idx="13848">
                  <c:v>1964.375</c:v>
                </c:pt>
                <c:pt idx="13849">
                  <c:v>1962.1869999999999</c:v>
                </c:pt>
                <c:pt idx="13850">
                  <c:v>1963.3589999999999</c:v>
                </c:pt>
                <c:pt idx="13851">
                  <c:v>1963.203</c:v>
                </c:pt>
                <c:pt idx="13852">
                  <c:v>1960.547</c:v>
                </c:pt>
                <c:pt idx="13853">
                  <c:v>1959.1410000000001</c:v>
                </c:pt>
                <c:pt idx="13854">
                  <c:v>1961.172</c:v>
                </c:pt>
                <c:pt idx="13855">
                  <c:v>1958.203</c:v>
                </c:pt>
                <c:pt idx="13856">
                  <c:v>1961.172</c:v>
                </c:pt>
                <c:pt idx="13857">
                  <c:v>1958.5940000000001</c:v>
                </c:pt>
                <c:pt idx="13858">
                  <c:v>1957.9690000000001</c:v>
                </c:pt>
                <c:pt idx="13859">
                  <c:v>1958.203</c:v>
                </c:pt>
                <c:pt idx="13860">
                  <c:v>1955.7809999999999</c:v>
                </c:pt>
                <c:pt idx="13861">
                  <c:v>1956.797</c:v>
                </c:pt>
                <c:pt idx="13862">
                  <c:v>1956.172</c:v>
                </c:pt>
                <c:pt idx="13863">
                  <c:v>1955.3910000000001</c:v>
                </c:pt>
                <c:pt idx="13864">
                  <c:v>1955.1559999999999</c:v>
                </c:pt>
                <c:pt idx="13865">
                  <c:v>1954.7660000000001</c:v>
                </c:pt>
                <c:pt idx="13866">
                  <c:v>1954.1410000000001</c:v>
                </c:pt>
                <c:pt idx="13867">
                  <c:v>1954.5309999999999</c:v>
                </c:pt>
                <c:pt idx="13868">
                  <c:v>1955.7809999999999</c:v>
                </c:pt>
                <c:pt idx="13869">
                  <c:v>1955.3910000000001</c:v>
                </c:pt>
                <c:pt idx="13870">
                  <c:v>1953.3589999999999</c:v>
                </c:pt>
                <c:pt idx="13871">
                  <c:v>1954.7660000000001</c:v>
                </c:pt>
                <c:pt idx="13872">
                  <c:v>1955.7809999999999</c:v>
                </c:pt>
                <c:pt idx="13873">
                  <c:v>1951.953</c:v>
                </c:pt>
                <c:pt idx="13874">
                  <c:v>1952.578</c:v>
                </c:pt>
                <c:pt idx="13875">
                  <c:v>1952.578</c:v>
                </c:pt>
                <c:pt idx="13876">
                  <c:v>1951.5619999999999</c:v>
                </c:pt>
                <c:pt idx="13877">
                  <c:v>1952.7339999999999</c:v>
                </c:pt>
                <c:pt idx="13878">
                  <c:v>1951.953</c:v>
                </c:pt>
                <c:pt idx="13879">
                  <c:v>1952.1869999999999</c:v>
                </c:pt>
                <c:pt idx="13880">
                  <c:v>1952.7339999999999</c:v>
                </c:pt>
                <c:pt idx="13881">
                  <c:v>1952.9690000000001</c:v>
                </c:pt>
                <c:pt idx="13882">
                  <c:v>1953.9839999999999</c:v>
                </c:pt>
                <c:pt idx="13883">
                  <c:v>1953.203</c:v>
                </c:pt>
                <c:pt idx="13884">
                  <c:v>1955.547</c:v>
                </c:pt>
                <c:pt idx="13885">
                  <c:v>1951.5619999999999</c:v>
                </c:pt>
                <c:pt idx="13886">
                  <c:v>1952.9690000000001</c:v>
                </c:pt>
                <c:pt idx="13887">
                  <c:v>1953.3589999999999</c:v>
                </c:pt>
                <c:pt idx="13888">
                  <c:v>1955.9369999999999</c:v>
                </c:pt>
                <c:pt idx="13889">
                  <c:v>1958.3589999999999</c:v>
                </c:pt>
                <c:pt idx="13890">
                  <c:v>1957.7339999999999</c:v>
                </c:pt>
                <c:pt idx="13891">
                  <c:v>1954.375</c:v>
                </c:pt>
                <c:pt idx="13892">
                  <c:v>1955.547</c:v>
                </c:pt>
                <c:pt idx="13893">
                  <c:v>1960.7809999999999</c:v>
                </c:pt>
                <c:pt idx="13894">
                  <c:v>1958.203</c:v>
                </c:pt>
                <c:pt idx="13895">
                  <c:v>1958.9839999999999</c:v>
                </c:pt>
                <c:pt idx="13896">
                  <c:v>1959.1410000000001</c:v>
                </c:pt>
                <c:pt idx="13897">
                  <c:v>1959.1410000000001</c:v>
                </c:pt>
                <c:pt idx="13898">
                  <c:v>1960.547</c:v>
                </c:pt>
                <c:pt idx="13899">
                  <c:v>1959.7660000000001</c:v>
                </c:pt>
                <c:pt idx="13900">
                  <c:v>1960.9369999999999</c:v>
                </c:pt>
                <c:pt idx="13901">
                  <c:v>1959.5309999999999</c:v>
                </c:pt>
                <c:pt idx="13902">
                  <c:v>1964.375</c:v>
                </c:pt>
                <c:pt idx="13903">
                  <c:v>1961.5619999999999</c:v>
                </c:pt>
                <c:pt idx="13904">
                  <c:v>1964.5309999999999</c:v>
                </c:pt>
                <c:pt idx="13905">
                  <c:v>1964.375</c:v>
                </c:pt>
                <c:pt idx="13906">
                  <c:v>1964.7660000000001</c:v>
                </c:pt>
                <c:pt idx="13907">
                  <c:v>1965.7809999999999</c:v>
                </c:pt>
                <c:pt idx="13908">
                  <c:v>1966.797</c:v>
                </c:pt>
                <c:pt idx="13909">
                  <c:v>1965.7809999999999</c:v>
                </c:pt>
                <c:pt idx="13910">
                  <c:v>1970.9369999999999</c:v>
                </c:pt>
                <c:pt idx="13911">
                  <c:v>1972.578</c:v>
                </c:pt>
                <c:pt idx="13912">
                  <c:v>1972.7339999999999</c:v>
                </c:pt>
                <c:pt idx="13913">
                  <c:v>1974.7660000000001</c:v>
                </c:pt>
                <c:pt idx="13914">
                  <c:v>1976.4059999999999</c:v>
                </c:pt>
                <c:pt idx="13915">
                  <c:v>1975.9369999999999</c:v>
                </c:pt>
                <c:pt idx="13916">
                  <c:v>1978.75</c:v>
                </c:pt>
                <c:pt idx="13917">
                  <c:v>1978.75</c:v>
                </c:pt>
                <c:pt idx="13918">
                  <c:v>1981.797</c:v>
                </c:pt>
                <c:pt idx="13919">
                  <c:v>1981.5619999999999</c:v>
                </c:pt>
                <c:pt idx="13920">
                  <c:v>1981.4059999999999</c:v>
                </c:pt>
                <c:pt idx="13921">
                  <c:v>1985</c:v>
                </c:pt>
                <c:pt idx="13922">
                  <c:v>1985.547</c:v>
                </c:pt>
                <c:pt idx="13923">
                  <c:v>1989.375</c:v>
                </c:pt>
                <c:pt idx="13924">
                  <c:v>1986.4059999999999</c:v>
                </c:pt>
                <c:pt idx="13925">
                  <c:v>1994.1410000000001</c:v>
                </c:pt>
                <c:pt idx="13926">
                  <c:v>1992.9690000000001</c:v>
                </c:pt>
                <c:pt idx="13927">
                  <c:v>1992.578</c:v>
                </c:pt>
                <c:pt idx="13928">
                  <c:v>1996.172</c:v>
                </c:pt>
                <c:pt idx="13929">
                  <c:v>1995.9369999999999</c:v>
                </c:pt>
                <c:pt idx="13930">
                  <c:v>1996.172</c:v>
                </c:pt>
                <c:pt idx="13931">
                  <c:v>2001.172</c:v>
                </c:pt>
                <c:pt idx="13932">
                  <c:v>2002.7339999999999</c:v>
                </c:pt>
                <c:pt idx="13933">
                  <c:v>2004.375</c:v>
                </c:pt>
                <c:pt idx="13934">
                  <c:v>2005.7809999999999</c:v>
                </c:pt>
                <c:pt idx="13935">
                  <c:v>2009.375</c:v>
                </c:pt>
                <c:pt idx="13936">
                  <c:v>2010.1559999999999</c:v>
                </c:pt>
                <c:pt idx="13937">
                  <c:v>2011.953</c:v>
                </c:pt>
                <c:pt idx="13938">
                  <c:v>2013.3589999999999</c:v>
                </c:pt>
                <c:pt idx="13939">
                  <c:v>2016.5619999999999</c:v>
                </c:pt>
                <c:pt idx="13940">
                  <c:v>2016.797</c:v>
                </c:pt>
                <c:pt idx="13941">
                  <c:v>2018.5940000000001</c:v>
                </c:pt>
                <c:pt idx="13942">
                  <c:v>2021.172</c:v>
                </c:pt>
                <c:pt idx="13943">
                  <c:v>2021.797</c:v>
                </c:pt>
                <c:pt idx="13944">
                  <c:v>2023.3589999999999</c:v>
                </c:pt>
                <c:pt idx="13945">
                  <c:v>2024.1410000000001</c:v>
                </c:pt>
                <c:pt idx="13946">
                  <c:v>2025.9369999999999</c:v>
                </c:pt>
                <c:pt idx="13947">
                  <c:v>2028.203</c:v>
                </c:pt>
                <c:pt idx="13948">
                  <c:v>2030.547</c:v>
                </c:pt>
                <c:pt idx="13949">
                  <c:v>2032.7339999999999</c:v>
                </c:pt>
                <c:pt idx="13950">
                  <c:v>2033.75</c:v>
                </c:pt>
                <c:pt idx="13951">
                  <c:v>2033.9839999999999</c:v>
                </c:pt>
                <c:pt idx="13952">
                  <c:v>2033.9839999999999</c:v>
                </c:pt>
                <c:pt idx="13953">
                  <c:v>2039.5309999999999</c:v>
                </c:pt>
                <c:pt idx="13954">
                  <c:v>2038.75</c:v>
                </c:pt>
                <c:pt idx="13955">
                  <c:v>2040</c:v>
                </c:pt>
                <c:pt idx="13956">
                  <c:v>2043.5940000000001</c:v>
                </c:pt>
                <c:pt idx="13957">
                  <c:v>2044.375</c:v>
                </c:pt>
                <c:pt idx="13958">
                  <c:v>2045.9369999999999</c:v>
                </c:pt>
                <c:pt idx="13959">
                  <c:v>2046.953</c:v>
                </c:pt>
                <c:pt idx="13960">
                  <c:v>2049.5309999999999</c:v>
                </c:pt>
                <c:pt idx="13961">
                  <c:v>2051.953</c:v>
                </c:pt>
                <c:pt idx="13962">
                  <c:v>2052.9690000000001</c:v>
                </c:pt>
                <c:pt idx="13963">
                  <c:v>2054.1410000000001</c:v>
                </c:pt>
                <c:pt idx="13964">
                  <c:v>2054.5309999999999</c:v>
                </c:pt>
                <c:pt idx="13965">
                  <c:v>2055</c:v>
                </c:pt>
                <c:pt idx="13966">
                  <c:v>2057.578</c:v>
                </c:pt>
                <c:pt idx="13967">
                  <c:v>2057.1869999999999</c:v>
                </c:pt>
                <c:pt idx="13968">
                  <c:v>2058.75</c:v>
                </c:pt>
                <c:pt idx="13969">
                  <c:v>2061.5619999999999</c:v>
                </c:pt>
                <c:pt idx="13970">
                  <c:v>2061.797</c:v>
                </c:pt>
                <c:pt idx="13971">
                  <c:v>2062.3440000000001</c:v>
                </c:pt>
                <c:pt idx="13972">
                  <c:v>2066.4059999999999</c:v>
                </c:pt>
                <c:pt idx="13973">
                  <c:v>2065.547</c:v>
                </c:pt>
                <c:pt idx="13974">
                  <c:v>2067.1869999999999</c:v>
                </c:pt>
                <c:pt idx="13975">
                  <c:v>2069.5309999999999</c:v>
                </c:pt>
                <c:pt idx="13976">
                  <c:v>2071.172</c:v>
                </c:pt>
                <c:pt idx="13977">
                  <c:v>2073.75</c:v>
                </c:pt>
                <c:pt idx="13978">
                  <c:v>2073.9839999999999</c:v>
                </c:pt>
                <c:pt idx="13979">
                  <c:v>2076.797</c:v>
                </c:pt>
                <c:pt idx="13980">
                  <c:v>2076.5619999999999</c:v>
                </c:pt>
                <c:pt idx="13981">
                  <c:v>2081.953</c:v>
                </c:pt>
                <c:pt idx="13982">
                  <c:v>2079.5309999999999</c:v>
                </c:pt>
                <c:pt idx="13983">
                  <c:v>2081.953</c:v>
                </c:pt>
                <c:pt idx="13984">
                  <c:v>2081.172</c:v>
                </c:pt>
                <c:pt idx="13985">
                  <c:v>2083.203</c:v>
                </c:pt>
                <c:pt idx="13986">
                  <c:v>2085.3910000000001</c:v>
                </c:pt>
                <c:pt idx="13987">
                  <c:v>2086.172</c:v>
                </c:pt>
                <c:pt idx="13988">
                  <c:v>2087.578</c:v>
                </c:pt>
                <c:pt idx="13989">
                  <c:v>2086.172</c:v>
                </c:pt>
                <c:pt idx="13990">
                  <c:v>2091.4059999999999</c:v>
                </c:pt>
                <c:pt idx="13991">
                  <c:v>2087.7339999999999</c:v>
                </c:pt>
                <c:pt idx="13992">
                  <c:v>2090.3910000000001</c:v>
                </c:pt>
                <c:pt idx="13993">
                  <c:v>2088.75</c:v>
                </c:pt>
                <c:pt idx="13994">
                  <c:v>2089.7660000000001</c:v>
                </c:pt>
                <c:pt idx="13995">
                  <c:v>2091.4059999999999</c:v>
                </c:pt>
                <c:pt idx="13996">
                  <c:v>2089.5309999999999</c:v>
                </c:pt>
                <c:pt idx="13997">
                  <c:v>2092.1869999999999</c:v>
                </c:pt>
                <c:pt idx="13998">
                  <c:v>2091.953</c:v>
                </c:pt>
                <c:pt idx="13999">
                  <c:v>2096.4059999999999</c:v>
                </c:pt>
                <c:pt idx="14000">
                  <c:v>2095.1559999999999</c:v>
                </c:pt>
                <c:pt idx="14001">
                  <c:v>2099.5309999999999</c:v>
                </c:pt>
                <c:pt idx="14002">
                  <c:v>2100.7809999999999</c:v>
                </c:pt>
                <c:pt idx="14003">
                  <c:v>2100.1559999999999</c:v>
                </c:pt>
                <c:pt idx="14004">
                  <c:v>2108.203</c:v>
                </c:pt>
                <c:pt idx="14005">
                  <c:v>2103.3589999999999</c:v>
                </c:pt>
                <c:pt idx="14006">
                  <c:v>2105.547</c:v>
                </c:pt>
                <c:pt idx="14007">
                  <c:v>2104.1410000000001</c:v>
                </c:pt>
                <c:pt idx="14008">
                  <c:v>2105</c:v>
                </c:pt>
                <c:pt idx="14009">
                  <c:v>2107.3440000000001</c:v>
                </c:pt>
                <c:pt idx="14010">
                  <c:v>2108.203</c:v>
                </c:pt>
                <c:pt idx="14011">
                  <c:v>2110.9369999999999</c:v>
                </c:pt>
                <c:pt idx="14012">
                  <c:v>2107.7339999999999</c:v>
                </c:pt>
                <c:pt idx="14013">
                  <c:v>2110</c:v>
                </c:pt>
                <c:pt idx="14014">
                  <c:v>2109.1410000000001</c:v>
                </c:pt>
                <c:pt idx="14015">
                  <c:v>2108.9839999999999</c:v>
                </c:pt>
                <c:pt idx="14016">
                  <c:v>2114.7660000000001</c:v>
                </c:pt>
                <c:pt idx="14017">
                  <c:v>2113.3589999999999</c:v>
                </c:pt>
                <c:pt idx="14018">
                  <c:v>2115</c:v>
                </c:pt>
                <c:pt idx="14019">
                  <c:v>2112.3440000000001</c:v>
                </c:pt>
                <c:pt idx="14020">
                  <c:v>2115</c:v>
                </c:pt>
                <c:pt idx="14021">
                  <c:v>2116.953</c:v>
                </c:pt>
                <c:pt idx="14022">
                  <c:v>2118.5940000000001</c:v>
                </c:pt>
                <c:pt idx="14023">
                  <c:v>2113.75</c:v>
                </c:pt>
                <c:pt idx="14024">
                  <c:v>2093.5940000000001</c:v>
                </c:pt>
                <c:pt idx="14025">
                  <c:v>2086.953</c:v>
                </c:pt>
                <c:pt idx="14026">
                  <c:v>2115.547</c:v>
                </c:pt>
                <c:pt idx="14027">
                  <c:v>2103.3589999999999</c:v>
                </c:pt>
                <c:pt idx="14028">
                  <c:v>2097.578</c:v>
                </c:pt>
                <c:pt idx="14029">
                  <c:v>2115</c:v>
                </c:pt>
                <c:pt idx="14030">
                  <c:v>2115.9369999999999</c:v>
                </c:pt>
                <c:pt idx="14031">
                  <c:v>2122.9690000000001</c:v>
                </c:pt>
                <c:pt idx="14032">
                  <c:v>2129.375</c:v>
                </c:pt>
                <c:pt idx="14033">
                  <c:v>2121.797</c:v>
                </c:pt>
                <c:pt idx="14034">
                  <c:v>2122.3440000000001</c:v>
                </c:pt>
                <c:pt idx="14035">
                  <c:v>2122.3440000000001</c:v>
                </c:pt>
                <c:pt idx="14036">
                  <c:v>2123.75</c:v>
                </c:pt>
                <c:pt idx="14037">
                  <c:v>2129.7660000000001</c:v>
                </c:pt>
                <c:pt idx="14038">
                  <c:v>2119.375</c:v>
                </c:pt>
                <c:pt idx="14039">
                  <c:v>2113.3589999999999</c:v>
                </c:pt>
                <c:pt idx="14040">
                  <c:v>2112.1869999999999</c:v>
                </c:pt>
                <c:pt idx="14041">
                  <c:v>2110.9369999999999</c:v>
                </c:pt>
                <c:pt idx="14042">
                  <c:v>2112.3440000000001</c:v>
                </c:pt>
                <c:pt idx="14043">
                  <c:v>2111.172</c:v>
                </c:pt>
                <c:pt idx="14044">
                  <c:v>2111.797</c:v>
                </c:pt>
                <c:pt idx="14045">
                  <c:v>2109.1410000000001</c:v>
                </c:pt>
                <c:pt idx="14046">
                  <c:v>2110.547</c:v>
                </c:pt>
                <c:pt idx="14047">
                  <c:v>2112.578</c:v>
                </c:pt>
                <c:pt idx="14048">
                  <c:v>2112.578</c:v>
                </c:pt>
                <c:pt idx="14049">
                  <c:v>2113.75</c:v>
                </c:pt>
                <c:pt idx="14050">
                  <c:v>2111.172</c:v>
                </c:pt>
                <c:pt idx="14051">
                  <c:v>2111.172</c:v>
                </c:pt>
                <c:pt idx="14052">
                  <c:v>2108.203</c:v>
                </c:pt>
                <c:pt idx="14053">
                  <c:v>2108.75</c:v>
                </c:pt>
                <c:pt idx="14054">
                  <c:v>2110.1559999999999</c:v>
                </c:pt>
                <c:pt idx="14055">
                  <c:v>2109.375</c:v>
                </c:pt>
                <c:pt idx="14056">
                  <c:v>2108.9839999999999</c:v>
                </c:pt>
                <c:pt idx="14057">
                  <c:v>2108.5940000000001</c:v>
                </c:pt>
                <c:pt idx="14058">
                  <c:v>2107.3440000000001</c:v>
                </c:pt>
                <c:pt idx="14059">
                  <c:v>2105.3910000000001</c:v>
                </c:pt>
                <c:pt idx="14060">
                  <c:v>2104.375</c:v>
                </c:pt>
                <c:pt idx="14061">
                  <c:v>2103.9839999999999</c:v>
                </c:pt>
                <c:pt idx="14062">
                  <c:v>2104.1410000000001</c:v>
                </c:pt>
                <c:pt idx="14063">
                  <c:v>2099.7660000000001</c:v>
                </c:pt>
                <c:pt idx="14064">
                  <c:v>2098.203</c:v>
                </c:pt>
                <c:pt idx="14065">
                  <c:v>2100</c:v>
                </c:pt>
                <c:pt idx="14066">
                  <c:v>2099.1410000000001</c:v>
                </c:pt>
                <c:pt idx="14067">
                  <c:v>2097.1869999999999</c:v>
                </c:pt>
                <c:pt idx="14068">
                  <c:v>2097.578</c:v>
                </c:pt>
                <c:pt idx="14069">
                  <c:v>2095.547</c:v>
                </c:pt>
                <c:pt idx="14070">
                  <c:v>2094.7660000000001</c:v>
                </c:pt>
                <c:pt idx="14071">
                  <c:v>2092.3440000000001</c:v>
                </c:pt>
                <c:pt idx="14072">
                  <c:v>2091.172</c:v>
                </c:pt>
                <c:pt idx="14073">
                  <c:v>2090.7809999999999</c:v>
                </c:pt>
                <c:pt idx="14074">
                  <c:v>2089.5309999999999</c:v>
                </c:pt>
                <c:pt idx="14075">
                  <c:v>2088.9839999999999</c:v>
                </c:pt>
                <c:pt idx="14076">
                  <c:v>2086.797</c:v>
                </c:pt>
                <c:pt idx="14077">
                  <c:v>2084.5309999999999</c:v>
                </c:pt>
                <c:pt idx="14078">
                  <c:v>2084.5309999999999</c:v>
                </c:pt>
                <c:pt idx="14079">
                  <c:v>2083.203</c:v>
                </c:pt>
                <c:pt idx="14080">
                  <c:v>2082.3440000000001</c:v>
                </c:pt>
                <c:pt idx="14081">
                  <c:v>2078.75</c:v>
                </c:pt>
                <c:pt idx="14082">
                  <c:v>2078.75</c:v>
                </c:pt>
                <c:pt idx="14083">
                  <c:v>2077.9690000000001</c:v>
                </c:pt>
                <c:pt idx="14084">
                  <c:v>2077.578</c:v>
                </c:pt>
                <c:pt idx="14085">
                  <c:v>2074.7660000000001</c:v>
                </c:pt>
                <c:pt idx="14086">
                  <c:v>2072.7339999999999</c:v>
                </c:pt>
                <c:pt idx="14087">
                  <c:v>2074.375</c:v>
                </c:pt>
                <c:pt idx="14088">
                  <c:v>2072.1869999999999</c:v>
                </c:pt>
                <c:pt idx="14089">
                  <c:v>2069.7660000000001</c:v>
                </c:pt>
                <c:pt idx="14090">
                  <c:v>2068.9839999999999</c:v>
                </c:pt>
                <c:pt idx="14091">
                  <c:v>2066.5619999999999</c:v>
                </c:pt>
                <c:pt idx="14092">
                  <c:v>2068.203</c:v>
                </c:pt>
                <c:pt idx="14093">
                  <c:v>2066.172</c:v>
                </c:pt>
                <c:pt idx="14094">
                  <c:v>2067.3440000000001</c:v>
                </c:pt>
                <c:pt idx="14095">
                  <c:v>2065</c:v>
                </c:pt>
                <c:pt idx="14096">
                  <c:v>2060.9369999999999</c:v>
                </c:pt>
                <c:pt idx="14097">
                  <c:v>2060.1559999999999</c:v>
                </c:pt>
                <c:pt idx="14098">
                  <c:v>2058.9839999999999</c:v>
                </c:pt>
                <c:pt idx="14099">
                  <c:v>2057.7339999999999</c:v>
                </c:pt>
                <c:pt idx="14100">
                  <c:v>2056.172</c:v>
                </c:pt>
                <c:pt idx="14101">
                  <c:v>2054.375</c:v>
                </c:pt>
                <c:pt idx="14102">
                  <c:v>2053.5940000000001</c:v>
                </c:pt>
                <c:pt idx="14103">
                  <c:v>2052.3440000000001</c:v>
                </c:pt>
                <c:pt idx="14104">
                  <c:v>2051.797</c:v>
                </c:pt>
                <c:pt idx="14105">
                  <c:v>2051.4059999999999</c:v>
                </c:pt>
                <c:pt idx="14106">
                  <c:v>2048.5940000000001</c:v>
                </c:pt>
                <c:pt idx="14107">
                  <c:v>2048.3589999999999</c:v>
                </c:pt>
                <c:pt idx="14108">
                  <c:v>2045.1559999999999</c:v>
                </c:pt>
                <c:pt idx="14109">
                  <c:v>2043.9839999999999</c:v>
                </c:pt>
                <c:pt idx="14110">
                  <c:v>2040.9369999999999</c:v>
                </c:pt>
                <c:pt idx="14111">
                  <c:v>2038.203</c:v>
                </c:pt>
                <c:pt idx="14112">
                  <c:v>2039.1410000000001</c:v>
                </c:pt>
                <c:pt idx="14113">
                  <c:v>2035.3910000000001</c:v>
                </c:pt>
                <c:pt idx="14114">
                  <c:v>2036.4059999999999</c:v>
                </c:pt>
                <c:pt idx="14115">
                  <c:v>2034.5309999999999</c:v>
                </c:pt>
                <c:pt idx="14116">
                  <c:v>2035.547</c:v>
                </c:pt>
                <c:pt idx="14117">
                  <c:v>2035</c:v>
                </c:pt>
                <c:pt idx="14118">
                  <c:v>2032.1869999999999</c:v>
                </c:pt>
                <c:pt idx="14119">
                  <c:v>2031.4059999999999</c:v>
                </c:pt>
                <c:pt idx="14120">
                  <c:v>2031.4059999999999</c:v>
                </c:pt>
                <c:pt idx="14121">
                  <c:v>2029.5309999999999</c:v>
                </c:pt>
                <c:pt idx="14122">
                  <c:v>2030</c:v>
                </c:pt>
                <c:pt idx="14123">
                  <c:v>2028.3589999999999</c:v>
                </c:pt>
                <c:pt idx="14124">
                  <c:v>2026.172</c:v>
                </c:pt>
                <c:pt idx="14125">
                  <c:v>2025.1559999999999</c:v>
                </c:pt>
                <c:pt idx="14126">
                  <c:v>2023.5940000000001</c:v>
                </c:pt>
                <c:pt idx="14127">
                  <c:v>2022.9690000000001</c:v>
                </c:pt>
                <c:pt idx="14128">
                  <c:v>2022.578</c:v>
                </c:pt>
                <c:pt idx="14129">
                  <c:v>2019.5309999999999</c:v>
                </c:pt>
                <c:pt idx="14130">
                  <c:v>2017.9690000000001</c:v>
                </c:pt>
                <c:pt idx="14131">
                  <c:v>2017.7339999999999</c:v>
                </c:pt>
                <c:pt idx="14132">
                  <c:v>2012.9690000000001</c:v>
                </c:pt>
                <c:pt idx="14133">
                  <c:v>2011.797</c:v>
                </c:pt>
                <c:pt idx="14134">
                  <c:v>2010.9369999999999</c:v>
                </c:pt>
                <c:pt idx="14135">
                  <c:v>2007.9690000000001</c:v>
                </c:pt>
                <c:pt idx="14136">
                  <c:v>2008.3589999999999</c:v>
                </c:pt>
                <c:pt idx="14137">
                  <c:v>2007.3440000000001</c:v>
                </c:pt>
                <c:pt idx="14138">
                  <c:v>2006.4059999999999</c:v>
                </c:pt>
                <c:pt idx="14139">
                  <c:v>2003.5940000000001</c:v>
                </c:pt>
                <c:pt idx="14140">
                  <c:v>2007.578</c:v>
                </c:pt>
                <c:pt idx="14141">
                  <c:v>2001.4059999999999</c:v>
                </c:pt>
                <c:pt idx="14142">
                  <c:v>2003.5940000000001</c:v>
                </c:pt>
                <c:pt idx="14143">
                  <c:v>2003.5940000000001</c:v>
                </c:pt>
                <c:pt idx="14144">
                  <c:v>1998.75</c:v>
                </c:pt>
                <c:pt idx="14145">
                  <c:v>1995.547</c:v>
                </c:pt>
                <c:pt idx="14146">
                  <c:v>1995.9369999999999</c:v>
                </c:pt>
                <c:pt idx="14147">
                  <c:v>1995</c:v>
                </c:pt>
                <c:pt idx="14148">
                  <c:v>1993.203</c:v>
                </c:pt>
                <c:pt idx="14149">
                  <c:v>1993.9839999999999</c:v>
                </c:pt>
                <c:pt idx="14150">
                  <c:v>1990.547</c:v>
                </c:pt>
                <c:pt idx="14151">
                  <c:v>1988.5940000000001</c:v>
                </c:pt>
                <c:pt idx="14152">
                  <c:v>1987.578</c:v>
                </c:pt>
                <c:pt idx="14153">
                  <c:v>1986.172</c:v>
                </c:pt>
                <c:pt idx="14154">
                  <c:v>1984.375</c:v>
                </c:pt>
                <c:pt idx="14155">
                  <c:v>1980.7809999999999</c:v>
                </c:pt>
                <c:pt idx="14156">
                  <c:v>1981.953</c:v>
                </c:pt>
                <c:pt idx="14157">
                  <c:v>1979.1410000000001</c:v>
                </c:pt>
                <c:pt idx="14158">
                  <c:v>1974.5309999999999</c:v>
                </c:pt>
                <c:pt idx="14159">
                  <c:v>1977.3440000000001</c:v>
                </c:pt>
                <c:pt idx="14160">
                  <c:v>1972.7339999999999</c:v>
                </c:pt>
                <c:pt idx="14161">
                  <c:v>1972.578</c:v>
                </c:pt>
                <c:pt idx="14162">
                  <c:v>1970</c:v>
                </c:pt>
                <c:pt idx="14163">
                  <c:v>1968.5940000000001</c:v>
                </c:pt>
                <c:pt idx="14164">
                  <c:v>1969.7660000000001</c:v>
                </c:pt>
                <c:pt idx="14165">
                  <c:v>1968.203</c:v>
                </c:pt>
                <c:pt idx="14166">
                  <c:v>1965.3910000000001</c:v>
                </c:pt>
                <c:pt idx="14167">
                  <c:v>1962.578</c:v>
                </c:pt>
                <c:pt idx="14168">
                  <c:v>1963.9839999999999</c:v>
                </c:pt>
                <c:pt idx="14169">
                  <c:v>1959.375</c:v>
                </c:pt>
                <c:pt idx="14170">
                  <c:v>1958.5940000000001</c:v>
                </c:pt>
                <c:pt idx="14171">
                  <c:v>1960.1559999999999</c:v>
                </c:pt>
                <c:pt idx="14172">
                  <c:v>1959.1410000000001</c:v>
                </c:pt>
                <c:pt idx="14173">
                  <c:v>1956.797</c:v>
                </c:pt>
                <c:pt idx="14174">
                  <c:v>1954.5309999999999</c:v>
                </c:pt>
                <c:pt idx="14175">
                  <c:v>1953.9839999999999</c:v>
                </c:pt>
                <c:pt idx="14176">
                  <c:v>1950.3910000000001</c:v>
                </c:pt>
                <c:pt idx="14177">
                  <c:v>1951.953</c:v>
                </c:pt>
                <c:pt idx="14178">
                  <c:v>1948.3589999999999</c:v>
                </c:pt>
                <c:pt idx="14179">
                  <c:v>1947.3440000000001</c:v>
                </c:pt>
                <c:pt idx="14180">
                  <c:v>1946.172</c:v>
                </c:pt>
                <c:pt idx="14181">
                  <c:v>1945.1559999999999</c:v>
                </c:pt>
                <c:pt idx="14182">
                  <c:v>1941.797</c:v>
                </c:pt>
                <c:pt idx="14183">
                  <c:v>1941.5619999999999</c:v>
                </c:pt>
                <c:pt idx="14184">
                  <c:v>1941.4059999999999</c:v>
                </c:pt>
                <c:pt idx="14185">
                  <c:v>1940.547</c:v>
                </c:pt>
                <c:pt idx="14186">
                  <c:v>1938.9839999999999</c:v>
                </c:pt>
                <c:pt idx="14187">
                  <c:v>1936.953</c:v>
                </c:pt>
                <c:pt idx="14188">
                  <c:v>1937.1869999999999</c:v>
                </c:pt>
                <c:pt idx="14189">
                  <c:v>1936.5619999999999</c:v>
                </c:pt>
                <c:pt idx="14190">
                  <c:v>1934.1410000000001</c:v>
                </c:pt>
                <c:pt idx="14191">
                  <c:v>1932.9690000000001</c:v>
                </c:pt>
                <c:pt idx="14192">
                  <c:v>1932.7339999999999</c:v>
                </c:pt>
                <c:pt idx="14193">
                  <c:v>1932.1869999999999</c:v>
                </c:pt>
                <c:pt idx="14194">
                  <c:v>1930.1559999999999</c:v>
                </c:pt>
                <c:pt idx="14195">
                  <c:v>1932.9690000000001</c:v>
                </c:pt>
                <c:pt idx="14196">
                  <c:v>1929.7660000000001</c:v>
                </c:pt>
                <c:pt idx="14197">
                  <c:v>1930.1559999999999</c:v>
                </c:pt>
                <c:pt idx="14198">
                  <c:v>1926.5619999999999</c:v>
                </c:pt>
                <c:pt idx="14199">
                  <c:v>1927.578</c:v>
                </c:pt>
                <c:pt idx="14200">
                  <c:v>1925.1559999999999</c:v>
                </c:pt>
                <c:pt idx="14201">
                  <c:v>1923.75</c:v>
                </c:pt>
                <c:pt idx="14202">
                  <c:v>1921.953</c:v>
                </c:pt>
                <c:pt idx="14203">
                  <c:v>1922.1869999999999</c:v>
                </c:pt>
                <c:pt idx="14204">
                  <c:v>1921.4059999999999</c:v>
                </c:pt>
                <c:pt idx="14205">
                  <c:v>1921.953</c:v>
                </c:pt>
                <c:pt idx="14206">
                  <c:v>1920.547</c:v>
                </c:pt>
                <c:pt idx="14207">
                  <c:v>1923.203</c:v>
                </c:pt>
                <c:pt idx="14208">
                  <c:v>1922.578</c:v>
                </c:pt>
                <c:pt idx="14209">
                  <c:v>1923.3589999999999</c:v>
                </c:pt>
                <c:pt idx="14210">
                  <c:v>1923.3589999999999</c:v>
                </c:pt>
                <c:pt idx="14211">
                  <c:v>1922.3440000000001</c:v>
                </c:pt>
                <c:pt idx="14212">
                  <c:v>1925.1559999999999</c:v>
                </c:pt>
                <c:pt idx="14213">
                  <c:v>1925.3910000000001</c:v>
                </c:pt>
                <c:pt idx="14214">
                  <c:v>1923.9839999999999</c:v>
                </c:pt>
                <c:pt idx="14215">
                  <c:v>1925.7809999999999</c:v>
                </c:pt>
                <c:pt idx="14216">
                  <c:v>1926.5619999999999</c:v>
                </c:pt>
                <c:pt idx="14217">
                  <c:v>1924.375</c:v>
                </c:pt>
                <c:pt idx="14218">
                  <c:v>1925.7809999999999</c:v>
                </c:pt>
                <c:pt idx="14219">
                  <c:v>1924.375</c:v>
                </c:pt>
                <c:pt idx="14220">
                  <c:v>1923.9839999999999</c:v>
                </c:pt>
                <c:pt idx="14221">
                  <c:v>1926.172</c:v>
                </c:pt>
                <c:pt idx="14222">
                  <c:v>1923.9839999999999</c:v>
                </c:pt>
                <c:pt idx="14223">
                  <c:v>1923.5940000000001</c:v>
                </c:pt>
                <c:pt idx="14224">
                  <c:v>1925.7809999999999</c:v>
                </c:pt>
                <c:pt idx="14225">
                  <c:v>1922.7339999999999</c:v>
                </c:pt>
                <c:pt idx="14226">
                  <c:v>1926.172</c:v>
                </c:pt>
                <c:pt idx="14227">
                  <c:v>1925.1559999999999</c:v>
                </c:pt>
                <c:pt idx="14228">
                  <c:v>1924.375</c:v>
                </c:pt>
                <c:pt idx="14229">
                  <c:v>1925.7809999999999</c:v>
                </c:pt>
                <c:pt idx="14230">
                  <c:v>1926.797</c:v>
                </c:pt>
                <c:pt idx="14231">
                  <c:v>1927.578</c:v>
                </c:pt>
                <c:pt idx="14232">
                  <c:v>1930.1559999999999</c:v>
                </c:pt>
                <c:pt idx="14233">
                  <c:v>1929.7660000000001</c:v>
                </c:pt>
                <c:pt idx="14234">
                  <c:v>1933.203</c:v>
                </c:pt>
                <c:pt idx="14235">
                  <c:v>1932.1869999999999</c:v>
                </c:pt>
                <c:pt idx="14236">
                  <c:v>1935.7809999999999</c:v>
                </c:pt>
                <c:pt idx="14237">
                  <c:v>1936.172</c:v>
                </c:pt>
                <c:pt idx="14238">
                  <c:v>1937.3440000000001</c:v>
                </c:pt>
                <c:pt idx="14239">
                  <c:v>1937.7339999999999</c:v>
                </c:pt>
                <c:pt idx="14240">
                  <c:v>1938.3589999999999</c:v>
                </c:pt>
                <c:pt idx="14241">
                  <c:v>1938.203</c:v>
                </c:pt>
                <c:pt idx="14242">
                  <c:v>1938.75</c:v>
                </c:pt>
                <c:pt idx="14243">
                  <c:v>1941.172</c:v>
                </c:pt>
                <c:pt idx="14244">
                  <c:v>1941.172</c:v>
                </c:pt>
                <c:pt idx="14245">
                  <c:v>1940.1559999999999</c:v>
                </c:pt>
                <c:pt idx="14246">
                  <c:v>1946.5619999999999</c:v>
                </c:pt>
                <c:pt idx="14247">
                  <c:v>1943.9839999999999</c:v>
                </c:pt>
                <c:pt idx="14248">
                  <c:v>1945.7809999999999</c:v>
                </c:pt>
                <c:pt idx="14249">
                  <c:v>1945.1559999999999</c:v>
                </c:pt>
                <c:pt idx="14250">
                  <c:v>1948.75</c:v>
                </c:pt>
                <c:pt idx="14251">
                  <c:v>1949.5309999999999</c:v>
                </c:pt>
                <c:pt idx="14252">
                  <c:v>1948.75</c:v>
                </c:pt>
                <c:pt idx="14253">
                  <c:v>1949.1410000000001</c:v>
                </c:pt>
                <c:pt idx="14254">
                  <c:v>1953.75</c:v>
                </c:pt>
                <c:pt idx="14255">
                  <c:v>1953.203</c:v>
                </c:pt>
                <c:pt idx="14256">
                  <c:v>1955.7809999999999</c:v>
                </c:pt>
                <c:pt idx="14257">
                  <c:v>1956.797</c:v>
                </c:pt>
                <c:pt idx="14258">
                  <c:v>1955.7809999999999</c:v>
                </c:pt>
                <c:pt idx="14259">
                  <c:v>1960.547</c:v>
                </c:pt>
                <c:pt idx="14260">
                  <c:v>1960.9369999999999</c:v>
                </c:pt>
                <c:pt idx="14261">
                  <c:v>1962.7339999999999</c:v>
                </c:pt>
                <c:pt idx="14262">
                  <c:v>1965.9369999999999</c:v>
                </c:pt>
                <c:pt idx="14263">
                  <c:v>1965.9369999999999</c:v>
                </c:pt>
                <c:pt idx="14264">
                  <c:v>1970</c:v>
                </c:pt>
                <c:pt idx="14265">
                  <c:v>1969.375</c:v>
                </c:pt>
                <c:pt idx="14266">
                  <c:v>1970.3910000000001</c:v>
                </c:pt>
                <c:pt idx="14267">
                  <c:v>1970.547</c:v>
                </c:pt>
                <c:pt idx="14268">
                  <c:v>1971.5619999999999</c:v>
                </c:pt>
                <c:pt idx="14269">
                  <c:v>1974.5309999999999</c:v>
                </c:pt>
                <c:pt idx="14270">
                  <c:v>1974.5309999999999</c:v>
                </c:pt>
                <c:pt idx="14271">
                  <c:v>1975.7809999999999</c:v>
                </c:pt>
                <c:pt idx="14272">
                  <c:v>1977.578</c:v>
                </c:pt>
                <c:pt idx="14273">
                  <c:v>1978.9839999999999</c:v>
                </c:pt>
                <c:pt idx="14274">
                  <c:v>1980.3910000000001</c:v>
                </c:pt>
                <c:pt idx="14275">
                  <c:v>1983.203</c:v>
                </c:pt>
                <c:pt idx="14276">
                  <c:v>1981.4059999999999</c:v>
                </c:pt>
                <c:pt idx="14277">
                  <c:v>1985</c:v>
                </c:pt>
                <c:pt idx="14278">
                  <c:v>1986.953</c:v>
                </c:pt>
                <c:pt idx="14279">
                  <c:v>1986.172</c:v>
                </c:pt>
                <c:pt idx="14280">
                  <c:v>1989.1410000000001</c:v>
                </c:pt>
                <c:pt idx="14281">
                  <c:v>1990.3910000000001</c:v>
                </c:pt>
                <c:pt idx="14282">
                  <c:v>1992.578</c:v>
                </c:pt>
                <c:pt idx="14283">
                  <c:v>1992.7339999999999</c:v>
                </c:pt>
                <c:pt idx="14284">
                  <c:v>1994.7660000000001</c:v>
                </c:pt>
                <c:pt idx="14285">
                  <c:v>1995.3910000000001</c:v>
                </c:pt>
                <c:pt idx="14286">
                  <c:v>1996.797</c:v>
                </c:pt>
                <c:pt idx="14287">
                  <c:v>1998.3589999999999</c:v>
                </c:pt>
                <c:pt idx="14288">
                  <c:v>2001.797</c:v>
                </c:pt>
                <c:pt idx="14289">
                  <c:v>2003.203</c:v>
                </c:pt>
                <c:pt idx="14290">
                  <c:v>2003.5940000000001</c:v>
                </c:pt>
                <c:pt idx="14291">
                  <c:v>2006.5619999999999</c:v>
                </c:pt>
                <c:pt idx="14292">
                  <c:v>2004.375</c:v>
                </c:pt>
                <c:pt idx="14293">
                  <c:v>2004.375</c:v>
                </c:pt>
                <c:pt idx="14294">
                  <c:v>2006.953</c:v>
                </c:pt>
                <c:pt idx="14295">
                  <c:v>2009.375</c:v>
                </c:pt>
                <c:pt idx="14296">
                  <c:v>2009.375</c:v>
                </c:pt>
                <c:pt idx="14297">
                  <c:v>2009.375</c:v>
                </c:pt>
                <c:pt idx="14298">
                  <c:v>2012.3440000000001</c:v>
                </c:pt>
                <c:pt idx="14299">
                  <c:v>2012.7339999999999</c:v>
                </c:pt>
                <c:pt idx="14300">
                  <c:v>2014.5309999999999</c:v>
                </c:pt>
                <c:pt idx="14301">
                  <c:v>2015.7809999999999</c:v>
                </c:pt>
                <c:pt idx="14302">
                  <c:v>2017.9690000000001</c:v>
                </c:pt>
                <c:pt idx="14303">
                  <c:v>2017.9690000000001</c:v>
                </c:pt>
                <c:pt idx="14304">
                  <c:v>2021.797</c:v>
                </c:pt>
                <c:pt idx="14305">
                  <c:v>2021.797</c:v>
                </c:pt>
                <c:pt idx="14306">
                  <c:v>2022.1869999999999</c:v>
                </c:pt>
                <c:pt idx="14307">
                  <c:v>2025</c:v>
                </c:pt>
                <c:pt idx="14308">
                  <c:v>2024.5309999999999</c:v>
                </c:pt>
                <c:pt idx="14309">
                  <c:v>2023.5940000000001</c:v>
                </c:pt>
                <c:pt idx="14310">
                  <c:v>2025.3910000000001</c:v>
                </c:pt>
                <c:pt idx="14311">
                  <c:v>2027.7339999999999</c:v>
                </c:pt>
                <c:pt idx="14312">
                  <c:v>2027.578</c:v>
                </c:pt>
                <c:pt idx="14313">
                  <c:v>2029.5309999999999</c:v>
                </c:pt>
                <c:pt idx="14314">
                  <c:v>2031.5619999999999</c:v>
                </c:pt>
                <c:pt idx="14315">
                  <c:v>2030.9369999999999</c:v>
                </c:pt>
                <c:pt idx="14316">
                  <c:v>2031.953</c:v>
                </c:pt>
                <c:pt idx="14317">
                  <c:v>2035.547</c:v>
                </c:pt>
                <c:pt idx="14318">
                  <c:v>2032.9690000000001</c:v>
                </c:pt>
                <c:pt idx="14319">
                  <c:v>2037.7339999999999</c:v>
                </c:pt>
                <c:pt idx="14320">
                  <c:v>2037.578</c:v>
                </c:pt>
                <c:pt idx="14321">
                  <c:v>2035.547</c:v>
                </c:pt>
                <c:pt idx="14322">
                  <c:v>2040.547</c:v>
                </c:pt>
                <c:pt idx="14323">
                  <c:v>2038.3589999999999</c:v>
                </c:pt>
                <c:pt idx="14324">
                  <c:v>2041.172</c:v>
                </c:pt>
                <c:pt idx="14325">
                  <c:v>2043.9839999999999</c:v>
                </c:pt>
                <c:pt idx="14326">
                  <c:v>2043.3589999999999</c:v>
                </c:pt>
                <c:pt idx="14327">
                  <c:v>2043.5940000000001</c:v>
                </c:pt>
                <c:pt idx="14328">
                  <c:v>2044.7660000000001</c:v>
                </c:pt>
                <c:pt idx="14329">
                  <c:v>2046.5619999999999</c:v>
                </c:pt>
                <c:pt idx="14330">
                  <c:v>2049.1410000000001</c:v>
                </c:pt>
                <c:pt idx="14331">
                  <c:v>2048.9839999999999</c:v>
                </c:pt>
                <c:pt idx="14332">
                  <c:v>2049.375</c:v>
                </c:pt>
                <c:pt idx="14333">
                  <c:v>2051.953</c:v>
                </c:pt>
                <c:pt idx="14334">
                  <c:v>2054.1410000000001</c:v>
                </c:pt>
                <c:pt idx="14335">
                  <c:v>2051.953</c:v>
                </c:pt>
                <c:pt idx="14336">
                  <c:v>2052.3440000000001</c:v>
                </c:pt>
                <c:pt idx="14337">
                  <c:v>2020.1559999999999</c:v>
                </c:pt>
                <c:pt idx="14338">
                  <c:v>2018.203</c:v>
                </c:pt>
                <c:pt idx="14339">
                  <c:v>2049.5309999999999</c:v>
                </c:pt>
                <c:pt idx="14340">
                  <c:v>2040.9369999999999</c:v>
                </c:pt>
                <c:pt idx="14341">
                  <c:v>2036.5619999999999</c:v>
                </c:pt>
                <c:pt idx="14342">
                  <c:v>2045.547</c:v>
                </c:pt>
                <c:pt idx="14343">
                  <c:v>2056.4059999999999</c:v>
                </c:pt>
                <c:pt idx="14344">
                  <c:v>2060</c:v>
                </c:pt>
                <c:pt idx="14345">
                  <c:v>2065</c:v>
                </c:pt>
                <c:pt idx="14346">
                  <c:v>2061.953</c:v>
                </c:pt>
                <c:pt idx="14347">
                  <c:v>2061.797</c:v>
                </c:pt>
                <c:pt idx="14348">
                  <c:v>2059.1410000000001</c:v>
                </c:pt>
                <c:pt idx="14349">
                  <c:v>2057.578</c:v>
                </c:pt>
                <c:pt idx="14350">
                  <c:v>2061.953</c:v>
                </c:pt>
                <c:pt idx="14351">
                  <c:v>2063.9839999999999</c:v>
                </c:pt>
                <c:pt idx="14352">
                  <c:v>2056.172</c:v>
                </c:pt>
                <c:pt idx="14353">
                  <c:v>2049.1410000000001</c:v>
                </c:pt>
                <c:pt idx="14354">
                  <c:v>2048.75</c:v>
                </c:pt>
                <c:pt idx="14355">
                  <c:v>2050.7809999999999</c:v>
                </c:pt>
                <c:pt idx="14356">
                  <c:v>2049.5309999999999</c:v>
                </c:pt>
                <c:pt idx="14357">
                  <c:v>2050</c:v>
                </c:pt>
                <c:pt idx="14358">
                  <c:v>2053.3589999999999</c:v>
                </c:pt>
                <c:pt idx="14359">
                  <c:v>2053.3589999999999</c:v>
                </c:pt>
                <c:pt idx="14360">
                  <c:v>2053.5940000000001</c:v>
                </c:pt>
                <c:pt idx="14361">
                  <c:v>2052.3440000000001</c:v>
                </c:pt>
                <c:pt idx="14362">
                  <c:v>2052.1869999999999</c:v>
                </c:pt>
                <c:pt idx="14363">
                  <c:v>2050.3910000000001</c:v>
                </c:pt>
                <c:pt idx="14364">
                  <c:v>2051.172</c:v>
                </c:pt>
                <c:pt idx="14365">
                  <c:v>2049.7660000000001</c:v>
                </c:pt>
                <c:pt idx="14366">
                  <c:v>2050.7809999999999</c:v>
                </c:pt>
                <c:pt idx="14367">
                  <c:v>2048.3589999999999</c:v>
                </c:pt>
                <c:pt idx="14368">
                  <c:v>2048.3589999999999</c:v>
                </c:pt>
                <c:pt idx="14369">
                  <c:v>2047.9690000000001</c:v>
                </c:pt>
                <c:pt idx="14370">
                  <c:v>2046.5619999999999</c:v>
                </c:pt>
                <c:pt idx="14371">
                  <c:v>2046.4059999999999</c:v>
                </c:pt>
                <c:pt idx="14372">
                  <c:v>2046.5619999999999</c:v>
                </c:pt>
                <c:pt idx="14373">
                  <c:v>2045.9369999999999</c:v>
                </c:pt>
                <c:pt idx="14374">
                  <c:v>2044.375</c:v>
                </c:pt>
                <c:pt idx="14375">
                  <c:v>2042.9690000000001</c:v>
                </c:pt>
                <c:pt idx="14376">
                  <c:v>2044.7660000000001</c:v>
                </c:pt>
                <c:pt idx="14377">
                  <c:v>2040.7809999999999</c:v>
                </c:pt>
                <c:pt idx="14378">
                  <c:v>2043.9839999999999</c:v>
                </c:pt>
                <c:pt idx="14379">
                  <c:v>2042.1869999999999</c:v>
                </c:pt>
                <c:pt idx="14380">
                  <c:v>2042.578</c:v>
                </c:pt>
                <c:pt idx="14381">
                  <c:v>2039.1410000000001</c:v>
                </c:pt>
                <c:pt idx="14382">
                  <c:v>2041.4059999999999</c:v>
                </c:pt>
                <c:pt idx="14383">
                  <c:v>2042.1869999999999</c:v>
                </c:pt>
                <c:pt idx="14384">
                  <c:v>2042.1869999999999</c:v>
                </c:pt>
                <c:pt idx="14385">
                  <c:v>2039.5309999999999</c:v>
                </c:pt>
                <c:pt idx="14386">
                  <c:v>2037.578</c:v>
                </c:pt>
                <c:pt idx="14387">
                  <c:v>2037.3440000000001</c:v>
                </c:pt>
                <c:pt idx="14388">
                  <c:v>2033.5940000000001</c:v>
                </c:pt>
                <c:pt idx="14389">
                  <c:v>2032.7339999999999</c:v>
                </c:pt>
                <c:pt idx="14390">
                  <c:v>2034.1410000000001</c:v>
                </c:pt>
                <c:pt idx="14391">
                  <c:v>2030.1559999999999</c:v>
                </c:pt>
                <c:pt idx="14392">
                  <c:v>2030.547</c:v>
                </c:pt>
                <c:pt idx="14393">
                  <c:v>2028.9839999999999</c:v>
                </c:pt>
                <c:pt idx="14394">
                  <c:v>2028.203</c:v>
                </c:pt>
                <c:pt idx="14395">
                  <c:v>2028.5940000000001</c:v>
                </c:pt>
                <c:pt idx="14396">
                  <c:v>2027.578</c:v>
                </c:pt>
                <c:pt idx="14397">
                  <c:v>2028.203</c:v>
                </c:pt>
                <c:pt idx="14398">
                  <c:v>2024.5309999999999</c:v>
                </c:pt>
                <c:pt idx="14399">
                  <c:v>2026.953</c:v>
                </c:pt>
                <c:pt idx="14400">
                  <c:v>2025.1559999999999</c:v>
                </c:pt>
                <c:pt idx="14401">
                  <c:v>2023.75</c:v>
                </c:pt>
                <c:pt idx="14402">
                  <c:v>2020.547</c:v>
                </c:pt>
                <c:pt idx="14403">
                  <c:v>2022.578</c:v>
                </c:pt>
                <c:pt idx="14404">
                  <c:v>2020.9369999999999</c:v>
                </c:pt>
                <c:pt idx="14405">
                  <c:v>2017.9690000000001</c:v>
                </c:pt>
                <c:pt idx="14406">
                  <c:v>2018.75</c:v>
                </c:pt>
                <c:pt idx="14407">
                  <c:v>2016.953</c:v>
                </c:pt>
                <c:pt idx="14408">
                  <c:v>2018.5940000000001</c:v>
                </c:pt>
                <c:pt idx="14409">
                  <c:v>2017.1869999999999</c:v>
                </c:pt>
                <c:pt idx="14410">
                  <c:v>2016.172</c:v>
                </c:pt>
                <c:pt idx="14411">
                  <c:v>2013.9839999999999</c:v>
                </c:pt>
                <c:pt idx="14412">
                  <c:v>2010.547</c:v>
                </c:pt>
                <c:pt idx="14413">
                  <c:v>2011.5619999999999</c:v>
                </c:pt>
                <c:pt idx="14414">
                  <c:v>2012.1869999999999</c:v>
                </c:pt>
                <c:pt idx="14415">
                  <c:v>2010.7809999999999</c:v>
                </c:pt>
                <c:pt idx="14416">
                  <c:v>2009.375</c:v>
                </c:pt>
                <c:pt idx="14417">
                  <c:v>2011.172</c:v>
                </c:pt>
                <c:pt idx="14418">
                  <c:v>2010</c:v>
                </c:pt>
                <c:pt idx="14419">
                  <c:v>2007.9690000000001</c:v>
                </c:pt>
                <c:pt idx="14420">
                  <c:v>2006.4059999999999</c:v>
                </c:pt>
                <c:pt idx="14421">
                  <c:v>2003.75</c:v>
                </c:pt>
                <c:pt idx="14422">
                  <c:v>2005.547</c:v>
                </c:pt>
                <c:pt idx="14423">
                  <c:v>2003.75</c:v>
                </c:pt>
                <c:pt idx="14424">
                  <c:v>2003.203</c:v>
                </c:pt>
                <c:pt idx="14425">
                  <c:v>2003.9839999999999</c:v>
                </c:pt>
                <c:pt idx="14426">
                  <c:v>2002.1869999999999</c:v>
                </c:pt>
                <c:pt idx="14427">
                  <c:v>2002.3440000000001</c:v>
                </c:pt>
                <c:pt idx="14428">
                  <c:v>2000</c:v>
                </c:pt>
                <c:pt idx="14429">
                  <c:v>2000.3910000000001</c:v>
                </c:pt>
                <c:pt idx="14430">
                  <c:v>2000.7809999999999</c:v>
                </c:pt>
                <c:pt idx="14431">
                  <c:v>1999.1410000000001</c:v>
                </c:pt>
                <c:pt idx="14432">
                  <c:v>1995.3910000000001</c:v>
                </c:pt>
                <c:pt idx="14433">
                  <c:v>1995.3910000000001</c:v>
                </c:pt>
                <c:pt idx="14434">
                  <c:v>1993.9839999999999</c:v>
                </c:pt>
                <c:pt idx="14435">
                  <c:v>1993.3589999999999</c:v>
                </c:pt>
                <c:pt idx="14436">
                  <c:v>1992.578</c:v>
                </c:pt>
                <c:pt idx="14437">
                  <c:v>1990</c:v>
                </c:pt>
                <c:pt idx="14438">
                  <c:v>1991.5619999999999</c:v>
                </c:pt>
                <c:pt idx="14439">
                  <c:v>1987.9690000000001</c:v>
                </c:pt>
                <c:pt idx="14440">
                  <c:v>1988.75</c:v>
                </c:pt>
                <c:pt idx="14441">
                  <c:v>1985.7809999999999</c:v>
                </c:pt>
                <c:pt idx="14442">
                  <c:v>1990.1559999999999</c:v>
                </c:pt>
                <c:pt idx="14443">
                  <c:v>1988.3589999999999</c:v>
                </c:pt>
                <c:pt idx="14444">
                  <c:v>1984.1410000000001</c:v>
                </c:pt>
                <c:pt idx="14445">
                  <c:v>1985.3910000000001</c:v>
                </c:pt>
                <c:pt idx="14446">
                  <c:v>1981.172</c:v>
                </c:pt>
                <c:pt idx="14447">
                  <c:v>1981.172</c:v>
                </c:pt>
                <c:pt idx="14448">
                  <c:v>1982.7339999999999</c:v>
                </c:pt>
                <c:pt idx="14449">
                  <c:v>1981.953</c:v>
                </c:pt>
                <c:pt idx="14450">
                  <c:v>1979.5309999999999</c:v>
                </c:pt>
                <c:pt idx="14451">
                  <c:v>1981.4059999999999</c:v>
                </c:pt>
                <c:pt idx="14452">
                  <c:v>1979.375</c:v>
                </c:pt>
                <c:pt idx="14453">
                  <c:v>1977.7339999999999</c:v>
                </c:pt>
                <c:pt idx="14454">
                  <c:v>1977.7339999999999</c:v>
                </c:pt>
                <c:pt idx="14455">
                  <c:v>1977.7339999999999</c:v>
                </c:pt>
                <c:pt idx="14456">
                  <c:v>1972.9690000000001</c:v>
                </c:pt>
                <c:pt idx="14457">
                  <c:v>1973.75</c:v>
                </c:pt>
                <c:pt idx="14458">
                  <c:v>1971.5619999999999</c:v>
                </c:pt>
                <c:pt idx="14459">
                  <c:v>1972.578</c:v>
                </c:pt>
                <c:pt idx="14460">
                  <c:v>1970.3910000000001</c:v>
                </c:pt>
                <c:pt idx="14461">
                  <c:v>1970.547</c:v>
                </c:pt>
                <c:pt idx="14462">
                  <c:v>1971.172</c:v>
                </c:pt>
                <c:pt idx="14463">
                  <c:v>1969.1410000000001</c:v>
                </c:pt>
                <c:pt idx="14464">
                  <c:v>1969.7660000000001</c:v>
                </c:pt>
                <c:pt idx="14465">
                  <c:v>1969.5309999999999</c:v>
                </c:pt>
                <c:pt idx="14466">
                  <c:v>1966.797</c:v>
                </c:pt>
                <c:pt idx="14467">
                  <c:v>1967.1869999999999</c:v>
                </c:pt>
                <c:pt idx="14468">
                  <c:v>1965.547</c:v>
                </c:pt>
                <c:pt idx="14469">
                  <c:v>1963.9839999999999</c:v>
                </c:pt>
                <c:pt idx="14470">
                  <c:v>1966.4059999999999</c:v>
                </c:pt>
                <c:pt idx="14471">
                  <c:v>1962.7339999999999</c:v>
                </c:pt>
                <c:pt idx="14472">
                  <c:v>1962.578</c:v>
                </c:pt>
                <c:pt idx="14473">
                  <c:v>1961.953</c:v>
                </c:pt>
                <c:pt idx="14474">
                  <c:v>1962.7339999999999</c:v>
                </c:pt>
                <c:pt idx="14475">
                  <c:v>1960.7809999999999</c:v>
                </c:pt>
                <c:pt idx="14476">
                  <c:v>1959.1410000000001</c:v>
                </c:pt>
                <c:pt idx="14477">
                  <c:v>1959.7660000000001</c:v>
                </c:pt>
                <c:pt idx="14478">
                  <c:v>1958.5940000000001</c:v>
                </c:pt>
                <c:pt idx="14479">
                  <c:v>1959.375</c:v>
                </c:pt>
                <c:pt idx="14480">
                  <c:v>1957.7339999999999</c:v>
                </c:pt>
                <c:pt idx="14481">
                  <c:v>1957.7339999999999</c:v>
                </c:pt>
                <c:pt idx="14482">
                  <c:v>1956.5619999999999</c:v>
                </c:pt>
                <c:pt idx="14483">
                  <c:v>1955.1559999999999</c:v>
                </c:pt>
                <c:pt idx="14484">
                  <c:v>1954.7660000000001</c:v>
                </c:pt>
                <c:pt idx="14485">
                  <c:v>1955.9369999999999</c:v>
                </c:pt>
                <c:pt idx="14486">
                  <c:v>1955.1559999999999</c:v>
                </c:pt>
                <c:pt idx="14487">
                  <c:v>1954.5309999999999</c:v>
                </c:pt>
                <c:pt idx="14488">
                  <c:v>1956.797</c:v>
                </c:pt>
                <c:pt idx="14489">
                  <c:v>1954.375</c:v>
                </c:pt>
                <c:pt idx="14490">
                  <c:v>1950.547</c:v>
                </c:pt>
                <c:pt idx="14491">
                  <c:v>1951.4059999999999</c:v>
                </c:pt>
                <c:pt idx="14492">
                  <c:v>1953.203</c:v>
                </c:pt>
                <c:pt idx="14493">
                  <c:v>1950</c:v>
                </c:pt>
                <c:pt idx="14494">
                  <c:v>1949.5309999999999</c:v>
                </c:pt>
                <c:pt idx="14495">
                  <c:v>1950.9369999999999</c:v>
                </c:pt>
                <c:pt idx="14496">
                  <c:v>1952.578</c:v>
                </c:pt>
                <c:pt idx="14497">
                  <c:v>1951.953</c:v>
                </c:pt>
                <c:pt idx="14498">
                  <c:v>1951.172</c:v>
                </c:pt>
                <c:pt idx="14499">
                  <c:v>1951.172</c:v>
                </c:pt>
                <c:pt idx="14500">
                  <c:v>1953.3589999999999</c:v>
                </c:pt>
                <c:pt idx="14501">
                  <c:v>1951.797</c:v>
                </c:pt>
                <c:pt idx="14502">
                  <c:v>1950</c:v>
                </c:pt>
                <c:pt idx="14503">
                  <c:v>1950.547</c:v>
                </c:pt>
                <c:pt idx="14504">
                  <c:v>1951.797</c:v>
                </c:pt>
                <c:pt idx="14505">
                  <c:v>1954.5309999999999</c:v>
                </c:pt>
                <c:pt idx="14506">
                  <c:v>1947.3440000000001</c:v>
                </c:pt>
                <c:pt idx="14507">
                  <c:v>1951.5619999999999</c:v>
                </c:pt>
                <c:pt idx="14508">
                  <c:v>1954.375</c:v>
                </c:pt>
                <c:pt idx="14509">
                  <c:v>1953.9839999999999</c:v>
                </c:pt>
                <c:pt idx="14510">
                  <c:v>1950.547</c:v>
                </c:pt>
                <c:pt idx="14511">
                  <c:v>1951.172</c:v>
                </c:pt>
                <c:pt idx="14512">
                  <c:v>1953.5940000000001</c:v>
                </c:pt>
                <c:pt idx="14513">
                  <c:v>1954.5309999999999</c:v>
                </c:pt>
                <c:pt idx="14514">
                  <c:v>1955.547</c:v>
                </c:pt>
                <c:pt idx="14515">
                  <c:v>1955.7809999999999</c:v>
                </c:pt>
                <c:pt idx="14516">
                  <c:v>1958.203</c:v>
                </c:pt>
                <c:pt idx="14517">
                  <c:v>1956.5619999999999</c:v>
                </c:pt>
                <c:pt idx="14518">
                  <c:v>1956.172</c:v>
                </c:pt>
                <c:pt idx="14519">
                  <c:v>1957.578</c:v>
                </c:pt>
                <c:pt idx="14520">
                  <c:v>1955</c:v>
                </c:pt>
                <c:pt idx="14521">
                  <c:v>1957.1869999999999</c:v>
                </c:pt>
                <c:pt idx="14522">
                  <c:v>1954.7660000000001</c:v>
                </c:pt>
                <c:pt idx="14523">
                  <c:v>1957.3440000000001</c:v>
                </c:pt>
                <c:pt idx="14524">
                  <c:v>1956.953</c:v>
                </c:pt>
                <c:pt idx="14525">
                  <c:v>1957.9690000000001</c:v>
                </c:pt>
                <c:pt idx="14526">
                  <c:v>1960</c:v>
                </c:pt>
                <c:pt idx="14527">
                  <c:v>1959.375</c:v>
                </c:pt>
                <c:pt idx="14528">
                  <c:v>1959.5309999999999</c:v>
                </c:pt>
                <c:pt idx="14529">
                  <c:v>1959.7660000000001</c:v>
                </c:pt>
                <c:pt idx="14530">
                  <c:v>1963.203</c:v>
                </c:pt>
                <c:pt idx="14531">
                  <c:v>1962.578</c:v>
                </c:pt>
                <c:pt idx="14532">
                  <c:v>1965</c:v>
                </c:pt>
                <c:pt idx="14533">
                  <c:v>1968.5940000000001</c:v>
                </c:pt>
                <c:pt idx="14534">
                  <c:v>1966.5619999999999</c:v>
                </c:pt>
                <c:pt idx="14535">
                  <c:v>1969.1410000000001</c:v>
                </c:pt>
                <c:pt idx="14536">
                  <c:v>1969.375</c:v>
                </c:pt>
                <c:pt idx="14537">
                  <c:v>1972.578</c:v>
                </c:pt>
                <c:pt idx="14538">
                  <c:v>1970.9369999999999</c:v>
                </c:pt>
                <c:pt idx="14539">
                  <c:v>1976.172</c:v>
                </c:pt>
                <c:pt idx="14540">
                  <c:v>1974.5309999999999</c:v>
                </c:pt>
                <c:pt idx="14541">
                  <c:v>1975</c:v>
                </c:pt>
                <c:pt idx="14542">
                  <c:v>1975.547</c:v>
                </c:pt>
                <c:pt idx="14543">
                  <c:v>1978.75</c:v>
                </c:pt>
                <c:pt idx="14544">
                  <c:v>1978.203</c:v>
                </c:pt>
                <c:pt idx="14545">
                  <c:v>1979.1410000000001</c:v>
                </c:pt>
                <c:pt idx="14546">
                  <c:v>1982.578</c:v>
                </c:pt>
                <c:pt idx="14547">
                  <c:v>1981.172</c:v>
                </c:pt>
                <c:pt idx="14548">
                  <c:v>1988.203</c:v>
                </c:pt>
                <c:pt idx="14549">
                  <c:v>1985.1559999999999</c:v>
                </c:pt>
                <c:pt idx="14550">
                  <c:v>1986.953</c:v>
                </c:pt>
                <c:pt idx="14551">
                  <c:v>1988.9839999999999</c:v>
                </c:pt>
                <c:pt idx="14552">
                  <c:v>1990.547</c:v>
                </c:pt>
                <c:pt idx="14553">
                  <c:v>1992.7339999999999</c:v>
                </c:pt>
                <c:pt idx="14554">
                  <c:v>1993.75</c:v>
                </c:pt>
                <c:pt idx="14555">
                  <c:v>1996.172</c:v>
                </c:pt>
                <c:pt idx="14556">
                  <c:v>1997.9690000000001</c:v>
                </c:pt>
                <c:pt idx="14557">
                  <c:v>2000</c:v>
                </c:pt>
                <c:pt idx="14558">
                  <c:v>2000.547</c:v>
                </c:pt>
                <c:pt idx="14559">
                  <c:v>2004.5309999999999</c:v>
                </c:pt>
                <c:pt idx="14560">
                  <c:v>2005.3910000000001</c:v>
                </c:pt>
                <c:pt idx="14561">
                  <c:v>2006.5619999999999</c:v>
                </c:pt>
                <c:pt idx="14562">
                  <c:v>2009.5309999999999</c:v>
                </c:pt>
                <c:pt idx="14563">
                  <c:v>2011.5619999999999</c:v>
                </c:pt>
                <c:pt idx="14564">
                  <c:v>2012.9690000000001</c:v>
                </c:pt>
                <c:pt idx="14565">
                  <c:v>2012.7339999999999</c:v>
                </c:pt>
                <c:pt idx="14566">
                  <c:v>2013.3589999999999</c:v>
                </c:pt>
                <c:pt idx="14567">
                  <c:v>2018.5940000000001</c:v>
                </c:pt>
                <c:pt idx="14568">
                  <c:v>2019.5309999999999</c:v>
                </c:pt>
                <c:pt idx="14569">
                  <c:v>2022.7339999999999</c:v>
                </c:pt>
                <c:pt idx="14570">
                  <c:v>2022.1869999999999</c:v>
                </c:pt>
                <c:pt idx="14571">
                  <c:v>2025</c:v>
                </c:pt>
                <c:pt idx="14572">
                  <c:v>2025.1559999999999</c:v>
                </c:pt>
                <c:pt idx="14573">
                  <c:v>2025.7809999999999</c:v>
                </c:pt>
                <c:pt idx="14574">
                  <c:v>2029.5309999999999</c:v>
                </c:pt>
                <c:pt idx="14575">
                  <c:v>2032.9690000000001</c:v>
                </c:pt>
                <c:pt idx="14576">
                  <c:v>2030.1559999999999</c:v>
                </c:pt>
                <c:pt idx="14577">
                  <c:v>2034.5309999999999</c:v>
                </c:pt>
                <c:pt idx="14578">
                  <c:v>2032.578</c:v>
                </c:pt>
                <c:pt idx="14579">
                  <c:v>2037.578</c:v>
                </c:pt>
                <c:pt idx="14580">
                  <c:v>2039.375</c:v>
                </c:pt>
                <c:pt idx="14581">
                  <c:v>2043.203</c:v>
                </c:pt>
                <c:pt idx="14582">
                  <c:v>2041.953</c:v>
                </c:pt>
                <c:pt idx="14583">
                  <c:v>2045.1559999999999</c:v>
                </c:pt>
                <c:pt idx="14584">
                  <c:v>2046.4059999999999</c:v>
                </c:pt>
                <c:pt idx="14585">
                  <c:v>2044.5309999999999</c:v>
                </c:pt>
                <c:pt idx="14586">
                  <c:v>2049.7660000000001</c:v>
                </c:pt>
                <c:pt idx="14587">
                  <c:v>2048.9839999999999</c:v>
                </c:pt>
                <c:pt idx="14588">
                  <c:v>2053.9839999999999</c:v>
                </c:pt>
                <c:pt idx="14589">
                  <c:v>2050.1559999999999</c:v>
                </c:pt>
                <c:pt idx="14590">
                  <c:v>2055.3910000000001</c:v>
                </c:pt>
                <c:pt idx="14591">
                  <c:v>2056.5619999999999</c:v>
                </c:pt>
                <c:pt idx="14592">
                  <c:v>2056.953</c:v>
                </c:pt>
                <c:pt idx="14593">
                  <c:v>2060</c:v>
                </c:pt>
                <c:pt idx="14594">
                  <c:v>2059.1410000000001</c:v>
                </c:pt>
                <c:pt idx="14595">
                  <c:v>2061.797</c:v>
                </c:pt>
                <c:pt idx="14596">
                  <c:v>2063.3589999999999</c:v>
                </c:pt>
                <c:pt idx="14597">
                  <c:v>2061.4059999999999</c:v>
                </c:pt>
                <c:pt idx="14598">
                  <c:v>2062.7339999999999</c:v>
                </c:pt>
                <c:pt idx="14599">
                  <c:v>2066.953</c:v>
                </c:pt>
                <c:pt idx="14600">
                  <c:v>2066.172</c:v>
                </c:pt>
                <c:pt idx="14601">
                  <c:v>2068.5940000000001</c:v>
                </c:pt>
                <c:pt idx="14602">
                  <c:v>2072.1869999999999</c:v>
                </c:pt>
                <c:pt idx="14603">
                  <c:v>2073.9839999999999</c:v>
                </c:pt>
                <c:pt idx="14604">
                  <c:v>2073.3589999999999</c:v>
                </c:pt>
                <c:pt idx="14605">
                  <c:v>2077.9690000000001</c:v>
                </c:pt>
                <c:pt idx="14606">
                  <c:v>2077.7339999999999</c:v>
                </c:pt>
                <c:pt idx="14607">
                  <c:v>2079.375</c:v>
                </c:pt>
                <c:pt idx="14608">
                  <c:v>2077.7339999999999</c:v>
                </c:pt>
                <c:pt idx="14609">
                  <c:v>2079.1410000000001</c:v>
                </c:pt>
                <c:pt idx="14610">
                  <c:v>2081.4059999999999</c:v>
                </c:pt>
                <c:pt idx="14611">
                  <c:v>2082.7339999999999</c:v>
                </c:pt>
                <c:pt idx="14612">
                  <c:v>2081.5619999999999</c:v>
                </c:pt>
                <c:pt idx="14613">
                  <c:v>2083.203</c:v>
                </c:pt>
                <c:pt idx="14614">
                  <c:v>2087.578</c:v>
                </c:pt>
                <c:pt idx="14615">
                  <c:v>2084.7660000000001</c:v>
                </c:pt>
                <c:pt idx="14616">
                  <c:v>2084.375</c:v>
                </c:pt>
                <c:pt idx="14617">
                  <c:v>2089.7660000000001</c:v>
                </c:pt>
                <c:pt idx="14618">
                  <c:v>2087.3440000000001</c:v>
                </c:pt>
                <c:pt idx="14619">
                  <c:v>2087.1869999999999</c:v>
                </c:pt>
                <c:pt idx="14620">
                  <c:v>2087.3440000000001</c:v>
                </c:pt>
                <c:pt idx="14621">
                  <c:v>2089.7660000000001</c:v>
                </c:pt>
                <c:pt idx="14622">
                  <c:v>2088.3589999999999</c:v>
                </c:pt>
                <c:pt idx="14623">
                  <c:v>2090.3910000000001</c:v>
                </c:pt>
                <c:pt idx="14624">
                  <c:v>2095.7809999999999</c:v>
                </c:pt>
                <c:pt idx="14625">
                  <c:v>2095.9369999999999</c:v>
                </c:pt>
                <c:pt idx="14626">
                  <c:v>2096.797</c:v>
                </c:pt>
                <c:pt idx="14627">
                  <c:v>2096.953</c:v>
                </c:pt>
                <c:pt idx="14628">
                  <c:v>2099.375</c:v>
                </c:pt>
                <c:pt idx="14629">
                  <c:v>2104.375</c:v>
                </c:pt>
                <c:pt idx="14630">
                  <c:v>2097.578</c:v>
                </c:pt>
                <c:pt idx="14631">
                  <c:v>2100.9369999999999</c:v>
                </c:pt>
                <c:pt idx="14632">
                  <c:v>2102.7339999999999</c:v>
                </c:pt>
                <c:pt idx="14633">
                  <c:v>2105.9369999999999</c:v>
                </c:pt>
                <c:pt idx="14634">
                  <c:v>2103.203</c:v>
                </c:pt>
                <c:pt idx="14635">
                  <c:v>2105.3910000000001</c:v>
                </c:pt>
                <c:pt idx="14636">
                  <c:v>2105</c:v>
                </c:pt>
                <c:pt idx="14637">
                  <c:v>2105.7809999999999</c:v>
                </c:pt>
                <c:pt idx="14638">
                  <c:v>2106.172</c:v>
                </c:pt>
                <c:pt idx="14639">
                  <c:v>2108.3589999999999</c:v>
                </c:pt>
                <c:pt idx="14640">
                  <c:v>2106.953</c:v>
                </c:pt>
                <c:pt idx="14641">
                  <c:v>2110.9369999999999</c:v>
                </c:pt>
                <c:pt idx="14642">
                  <c:v>2113.75</c:v>
                </c:pt>
                <c:pt idx="14643">
                  <c:v>2111.5619999999999</c:v>
                </c:pt>
                <c:pt idx="14644">
                  <c:v>2108.203</c:v>
                </c:pt>
                <c:pt idx="14645">
                  <c:v>2114.7660000000001</c:v>
                </c:pt>
                <c:pt idx="14646">
                  <c:v>2115.3910000000001</c:v>
                </c:pt>
                <c:pt idx="14647">
                  <c:v>2116.953</c:v>
                </c:pt>
                <c:pt idx="14648">
                  <c:v>2113.3589999999999</c:v>
                </c:pt>
                <c:pt idx="14649">
                  <c:v>2092.9690000000001</c:v>
                </c:pt>
                <c:pt idx="14650">
                  <c:v>2083.75</c:v>
                </c:pt>
                <c:pt idx="14651">
                  <c:v>2109.1410000000001</c:v>
                </c:pt>
                <c:pt idx="14652">
                  <c:v>2102.3440000000001</c:v>
                </c:pt>
                <c:pt idx="14653">
                  <c:v>2092.9690000000001</c:v>
                </c:pt>
                <c:pt idx="14654">
                  <c:v>2111.4059999999999</c:v>
                </c:pt>
                <c:pt idx="14655">
                  <c:v>2112.1869999999999</c:v>
                </c:pt>
                <c:pt idx="14656">
                  <c:v>2117.578</c:v>
                </c:pt>
                <c:pt idx="14657">
                  <c:v>2127.3440000000001</c:v>
                </c:pt>
                <c:pt idx="14658">
                  <c:v>2117.9690000000001</c:v>
                </c:pt>
                <c:pt idx="14659">
                  <c:v>2118.203</c:v>
                </c:pt>
                <c:pt idx="14660">
                  <c:v>2119.7660000000001</c:v>
                </c:pt>
                <c:pt idx="14661">
                  <c:v>2118.75</c:v>
                </c:pt>
                <c:pt idx="14662">
                  <c:v>2126.5619999999999</c:v>
                </c:pt>
                <c:pt idx="14663">
                  <c:v>2120.3910000000001</c:v>
                </c:pt>
                <c:pt idx="14664">
                  <c:v>2112.1869999999999</c:v>
                </c:pt>
                <c:pt idx="14665">
                  <c:v>2109.375</c:v>
                </c:pt>
                <c:pt idx="14666">
                  <c:v>2108.5940000000001</c:v>
                </c:pt>
                <c:pt idx="14667">
                  <c:v>2106.172</c:v>
                </c:pt>
                <c:pt idx="14668">
                  <c:v>2108.3589999999999</c:v>
                </c:pt>
                <c:pt idx="14669">
                  <c:v>2108.5940000000001</c:v>
                </c:pt>
                <c:pt idx="14670">
                  <c:v>2108.5940000000001</c:v>
                </c:pt>
                <c:pt idx="14671">
                  <c:v>2109.1410000000001</c:v>
                </c:pt>
                <c:pt idx="14672">
                  <c:v>2107.3440000000001</c:v>
                </c:pt>
                <c:pt idx="14673">
                  <c:v>2109.5309999999999</c:v>
                </c:pt>
                <c:pt idx="14674">
                  <c:v>2108.5940000000001</c:v>
                </c:pt>
                <c:pt idx="14675">
                  <c:v>2109.375</c:v>
                </c:pt>
                <c:pt idx="14676">
                  <c:v>2107.9690000000001</c:v>
                </c:pt>
                <c:pt idx="14677">
                  <c:v>2104.375</c:v>
                </c:pt>
                <c:pt idx="14678">
                  <c:v>2109.1410000000001</c:v>
                </c:pt>
                <c:pt idx="14679">
                  <c:v>2104.7660000000001</c:v>
                </c:pt>
                <c:pt idx="14680">
                  <c:v>2104.1410000000001</c:v>
                </c:pt>
                <c:pt idx="14681">
                  <c:v>2104.7660000000001</c:v>
                </c:pt>
                <c:pt idx="14682">
                  <c:v>2105.1559999999999</c:v>
                </c:pt>
                <c:pt idx="14683">
                  <c:v>2105</c:v>
                </c:pt>
                <c:pt idx="14684">
                  <c:v>2102.7339999999999</c:v>
                </c:pt>
                <c:pt idx="14685">
                  <c:v>2101.953</c:v>
                </c:pt>
                <c:pt idx="14686">
                  <c:v>2102.1869999999999</c:v>
                </c:pt>
                <c:pt idx="14687">
                  <c:v>2100.547</c:v>
                </c:pt>
                <c:pt idx="14688">
                  <c:v>2098.5940000000001</c:v>
                </c:pt>
                <c:pt idx="14689">
                  <c:v>2097.1869999999999</c:v>
                </c:pt>
                <c:pt idx="14690">
                  <c:v>2094.375</c:v>
                </c:pt>
                <c:pt idx="14691">
                  <c:v>2093.203</c:v>
                </c:pt>
                <c:pt idx="14692">
                  <c:v>2092.578</c:v>
                </c:pt>
                <c:pt idx="14693">
                  <c:v>2093.203</c:v>
                </c:pt>
                <c:pt idx="14694">
                  <c:v>2090</c:v>
                </c:pt>
                <c:pt idx="14695">
                  <c:v>2090.7809999999999</c:v>
                </c:pt>
                <c:pt idx="14696">
                  <c:v>2090.3910000000001</c:v>
                </c:pt>
                <c:pt idx="14697">
                  <c:v>2086.5619999999999</c:v>
                </c:pt>
                <c:pt idx="14698">
                  <c:v>2087.3440000000001</c:v>
                </c:pt>
                <c:pt idx="14699">
                  <c:v>2087.1869999999999</c:v>
                </c:pt>
                <c:pt idx="14700">
                  <c:v>2084.1410000000001</c:v>
                </c:pt>
                <c:pt idx="14701">
                  <c:v>2084.1410000000001</c:v>
                </c:pt>
                <c:pt idx="14702">
                  <c:v>2081.172</c:v>
                </c:pt>
                <c:pt idx="14703">
                  <c:v>2082.3440000000001</c:v>
                </c:pt>
                <c:pt idx="14704">
                  <c:v>2078.9839999999999</c:v>
                </c:pt>
                <c:pt idx="14705">
                  <c:v>2078.3589999999999</c:v>
                </c:pt>
                <c:pt idx="14706">
                  <c:v>2075.9369999999999</c:v>
                </c:pt>
                <c:pt idx="14707">
                  <c:v>2076.4059999999999</c:v>
                </c:pt>
                <c:pt idx="14708">
                  <c:v>2074.1410000000001</c:v>
                </c:pt>
                <c:pt idx="14709">
                  <c:v>2073.9839999999999</c:v>
                </c:pt>
                <c:pt idx="14710">
                  <c:v>2070.9369999999999</c:v>
                </c:pt>
                <c:pt idx="14711">
                  <c:v>2071.953</c:v>
                </c:pt>
                <c:pt idx="14712">
                  <c:v>2071.4059999999999</c:v>
                </c:pt>
                <c:pt idx="14713">
                  <c:v>2066.4059999999999</c:v>
                </c:pt>
                <c:pt idx="14714">
                  <c:v>2067.7339999999999</c:v>
                </c:pt>
                <c:pt idx="14715">
                  <c:v>2064.1410000000001</c:v>
                </c:pt>
                <c:pt idx="14716">
                  <c:v>2064.7660000000001</c:v>
                </c:pt>
                <c:pt idx="14717">
                  <c:v>2062.1869999999999</c:v>
                </c:pt>
                <c:pt idx="14718">
                  <c:v>2062.1869999999999</c:v>
                </c:pt>
                <c:pt idx="14719">
                  <c:v>2059.375</c:v>
                </c:pt>
                <c:pt idx="14720">
                  <c:v>2056.797</c:v>
                </c:pt>
                <c:pt idx="14721">
                  <c:v>2060.1559999999999</c:v>
                </c:pt>
                <c:pt idx="14722">
                  <c:v>2056.4059999999999</c:v>
                </c:pt>
                <c:pt idx="14723">
                  <c:v>2055.7809999999999</c:v>
                </c:pt>
                <c:pt idx="14724">
                  <c:v>2053.5940000000001</c:v>
                </c:pt>
                <c:pt idx="14725">
                  <c:v>2053.75</c:v>
                </c:pt>
                <c:pt idx="14726">
                  <c:v>2051.172</c:v>
                </c:pt>
                <c:pt idx="14727">
                  <c:v>2050.3910000000001</c:v>
                </c:pt>
                <c:pt idx="14728">
                  <c:v>2047.3440000000001</c:v>
                </c:pt>
                <c:pt idx="14729">
                  <c:v>2045.7809999999999</c:v>
                </c:pt>
                <c:pt idx="14730">
                  <c:v>2047.1869999999999</c:v>
                </c:pt>
                <c:pt idx="14731">
                  <c:v>2042.578</c:v>
                </c:pt>
                <c:pt idx="14732">
                  <c:v>2042.578</c:v>
                </c:pt>
                <c:pt idx="14733">
                  <c:v>2041.797</c:v>
                </c:pt>
                <c:pt idx="14734">
                  <c:v>2038.75</c:v>
                </c:pt>
                <c:pt idx="14735">
                  <c:v>2038.9839999999999</c:v>
                </c:pt>
                <c:pt idx="14736">
                  <c:v>2036.5619999999999</c:v>
                </c:pt>
                <c:pt idx="14737">
                  <c:v>2036.4059999999999</c:v>
                </c:pt>
                <c:pt idx="14738">
                  <c:v>2033.9839999999999</c:v>
                </c:pt>
                <c:pt idx="14739">
                  <c:v>2032.9690000000001</c:v>
                </c:pt>
                <c:pt idx="14740">
                  <c:v>2033.203</c:v>
                </c:pt>
                <c:pt idx="14741">
                  <c:v>2033.203</c:v>
                </c:pt>
                <c:pt idx="14742">
                  <c:v>2029.5309999999999</c:v>
                </c:pt>
                <c:pt idx="14743">
                  <c:v>2030</c:v>
                </c:pt>
                <c:pt idx="14744">
                  <c:v>2029.7660000000001</c:v>
                </c:pt>
                <c:pt idx="14745">
                  <c:v>2026.4059999999999</c:v>
                </c:pt>
                <c:pt idx="14746">
                  <c:v>2025.7809999999999</c:v>
                </c:pt>
                <c:pt idx="14747">
                  <c:v>2024.375</c:v>
                </c:pt>
                <c:pt idx="14748">
                  <c:v>2021.953</c:v>
                </c:pt>
                <c:pt idx="14749">
                  <c:v>2022.1869999999999</c:v>
                </c:pt>
                <c:pt idx="14750">
                  <c:v>2019.375</c:v>
                </c:pt>
                <c:pt idx="14751">
                  <c:v>2022.3440000000001</c:v>
                </c:pt>
                <c:pt idx="14752">
                  <c:v>2017.3440000000001</c:v>
                </c:pt>
                <c:pt idx="14753">
                  <c:v>2016.797</c:v>
                </c:pt>
                <c:pt idx="14754">
                  <c:v>2014.5309999999999</c:v>
                </c:pt>
                <c:pt idx="14755">
                  <c:v>2012.9690000000001</c:v>
                </c:pt>
                <c:pt idx="14756">
                  <c:v>2014.375</c:v>
                </c:pt>
                <c:pt idx="14757">
                  <c:v>2010.547</c:v>
                </c:pt>
                <c:pt idx="14758">
                  <c:v>2010.7809999999999</c:v>
                </c:pt>
                <c:pt idx="14759">
                  <c:v>2008.203</c:v>
                </c:pt>
                <c:pt idx="14760">
                  <c:v>2005</c:v>
                </c:pt>
                <c:pt idx="14761">
                  <c:v>2005.547</c:v>
                </c:pt>
                <c:pt idx="14762">
                  <c:v>2001.797</c:v>
                </c:pt>
                <c:pt idx="14763">
                  <c:v>2003.9839999999999</c:v>
                </c:pt>
                <c:pt idx="14764">
                  <c:v>2001.5619999999999</c:v>
                </c:pt>
                <c:pt idx="14765">
                  <c:v>2000</c:v>
                </c:pt>
                <c:pt idx="14766">
                  <c:v>1998.3589999999999</c:v>
                </c:pt>
                <c:pt idx="14767">
                  <c:v>1998.75</c:v>
                </c:pt>
                <c:pt idx="14768">
                  <c:v>1997.578</c:v>
                </c:pt>
                <c:pt idx="14769">
                  <c:v>1994.1410000000001</c:v>
                </c:pt>
                <c:pt idx="14770">
                  <c:v>1996.5619999999999</c:v>
                </c:pt>
                <c:pt idx="14771">
                  <c:v>1991.953</c:v>
                </c:pt>
                <c:pt idx="14772">
                  <c:v>1990.547</c:v>
                </c:pt>
                <c:pt idx="14773">
                  <c:v>1990.7809999999999</c:v>
                </c:pt>
                <c:pt idx="14774">
                  <c:v>1988.203</c:v>
                </c:pt>
                <c:pt idx="14775">
                  <c:v>1985.547</c:v>
                </c:pt>
                <c:pt idx="14776">
                  <c:v>1984.5309999999999</c:v>
                </c:pt>
                <c:pt idx="14777">
                  <c:v>1982.9690000000001</c:v>
                </c:pt>
                <c:pt idx="14778">
                  <c:v>1982.578</c:v>
                </c:pt>
                <c:pt idx="14779">
                  <c:v>1980.3910000000001</c:v>
                </c:pt>
                <c:pt idx="14780">
                  <c:v>1978.5940000000001</c:v>
                </c:pt>
                <c:pt idx="14781">
                  <c:v>1975.7809999999999</c:v>
                </c:pt>
                <c:pt idx="14782">
                  <c:v>1975</c:v>
                </c:pt>
                <c:pt idx="14783">
                  <c:v>1972.578</c:v>
                </c:pt>
                <c:pt idx="14784">
                  <c:v>1970.547</c:v>
                </c:pt>
                <c:pt idx="14785">
                  <c:v>1969.7660000000001</c:v>
                </c:pt>
                <c:pt idx="14786">
                  <c:v>1968.3589999999999</c:v>
                </c:pt>
                <c:pt idx="14787">
                  <c:v>1966.953</c:v>
                </c:pt>
                <c:pt idx="14788">
                  <c:v>1963.3589999999999</c:v>
                </c:pt>
                <c:pt idx="14789">
                  <c:v>1964.1410000000001</c:v>
                </c:pt>
                <c:pt idx="14790">
                  <c:v>1963.5940000000001</c:v>
                </c:pt>
                <c:pt idx="14791">
                  <c:v>1963.3589999999999</c:v>
                </c:pt>
                <c:pt idx="14792">
                  <c:v>1959.1410000000001</c:v>
                </c:pt>
                <c:pt idx="14793">
                  <c:v>1958.3589999999999</c:v>
                </c:pt>
                <c:pt idx="14794">
                  <c:v>1956.797</c:v>
                </c:pt>
                <c:pt idx="14795">
                  <c:v>1956.797</c:v>
                </c:pt>
                <c:pt idx="14796">
                  <c:v>1956.4059999999999</c:v>
                </c:pt>
                <c:pt idx="14797">
                  <c:v>1953.75</c:v>
                </c:pt>
                <c:pt idx="14798">
                  <c:v>1952.578</c:v>
                </c:pt>
                <c:pt idx="14799">
                  <c:v>1950.547</c:v>
                </c:pt>
                <c:pt idx="14800">
                  <c:v>1949.1410000000001</c:v>
                </c:pt>
                <c:pt idx="14801">
                  <c:v>1947.7339999999999</c:v>
                </c:pt>
                <c:pt idx="14802">
                  <c:v>1945.7809999999999</c:v>
                </c:pt>
                <c:pt idx="14803">
                  <c:v>1945.1559999999999</c:v>
                </c:pt>
                <c:pt idx="14804">
                  <c:v>1944.7660000000001</c:v>
                </c:pt>
                <c:pt idx="14805">
                  <c:v>1941.5619999999999</c:v>
                </c:pt>
                <c:pt idx="14806">
                  <c:v>1941.797</c:v>
                </c:pt>
                <c:pt idx="14807">
                  <c:v>1938.3589999999999</c:v>
                </c:pt>
                <c:pt idx="14808">
                  <c:v>1937.9690000000001</c:v>
                </c:pt>
                <c:pt idx="14809">
                  <c:v>1936.953</c:v>
                </c:pt>
                <c:pt idx="14810">
                  <c:v>1935.547</c:v>
                </c:pt>
                <c:pt idx="14811">
                  <c:v>1933.75</c:v>
                </c:pt>
                <c:pt idx="14812">
                  <c:v>1932.7339999999999</c:v>
                </c:pt>
                <c:pt idx="14813">
                  <c:v>1932.578</c:v>
                </c:pt>
                <c:pt idx="14814">
                  <c:v>1930.7809999999999</c:v>
                </c:pt>
                <c:pt idx="14815">
                  <c:v>1933.5940000000001</c:v>
                </c:pt>
                <c:pt idx="14816">
                  <c:v>1930.7809999999999</c:v>
                </c:pt>
                <c:pt idx="14817">
                  <c:v>1929.1410000000001</c:v>
                </c:pt>
                <c:pt idx="14818">
                  <c:v>1928.5940000000001</c:v>
                </c:pt>
                <c:pt idx="14819">
                  <c:v>1927.9690000000001</c:v>
                </c:pt>
                <c:pt idx="14820">
                  <c:v>1926.797</c:v>
                </c:pt>
                <c:pt idx="14821">
                  <c:v>1928.203</c:v>
                </c:pt>
                <c:pt idx="14822">
                  <c:v>1924.5309999999999</c:v>
                </c:pt>
                <c:pt idx="14823">
                  <c:v>1924.7660000000001</c:v>
                </c:pt>
                <c:pt idx="14824">
                  <c:v>1922.578</c:v>
                </c:pt>
                <c:pt idx="14825">
                  <c:v>1920.7809999999999</c:v>
                </c:pt>
                <c:pt idx="14826">
                  <c:v>1922.3440000000001</c:v>
                </c:pt>
                <c:pt idx="14827">
                  <c:v>1918.75</c:v>
                </c:pt>
                <c:pt idx="14828">
                  <c:v>1918.75</c:v>
                </c:pt>
                <c:pt idx="14829">
                  <c:v>1917.9690000000001</c:v>
                </c:pt>
                <c:pt idx="14830">
                  <c:v>1918.3589999999999</c:v>
                </c:pt>
                <c:pt idx="14831">
                  <c:v>1920</c:v>
                </c:pt>
                <c:pt idx="14832">
                  <c:v>1918.5940000000001</c:v>
                </c:pt>
                <c:pt idx="14833">
                  <c:v>1920.9369999999999</c:v>
                </c:pt>
                <c:pt idx="14834">
                  <c:v>1920</c:v>
                </c:pt>
                <c:pt idx="14835">
                  <c:v>1920</c:v>
                </c:pt>
                <c:pt idx="14836">
                  <c:v>1920</c:v>
                </c:pt>
                <c:pt idx="14837">
                  <c:v>1920.7809999999999</c:v>
                </c:pt>
                <c:pt idx="14838">
                  <c:v>1919.7660000000001</c:v>
                </c:pt>
                <c:pt idx="14839">
                  <c:v>1921.797</c:v>
                </c:pt>
                <c:pt idx="14840">
                  <c:v>1921.4059999999999</c:v>
                </c:pt>
                <c:pt idx="14841">
                  <c:v>1922.1869999999999</c:v>
                </c:pt>
                <c:pt idx="14842">
                  <c:v>1921.5619999999999</c:v>
                </c:pt>
                <c:pt idx="14843">
                  <c:v>1922.3440000000001</c:v>
                </c:pt>
                <c:pt idx="14844">
                  <c:v>1925.3910000000001</c:v>
                </c:pt>
                <c:pt idx="14845">
                  <c:v>1922.9690000000001</c:v>
                </c:pt>
                <c:pt idx="14846">
                  <c:v>1921.953</c:v>
                </c:pt>
                <c:pt idx="14847">
                  <c:v>1920.7809999999999</c:v>
                </c:pt>
                <c:pt idx="14848">
                  <c:v>1921.953</c:v>
                </c:pt>
                <c:pt idx="14849">
                  <c:v>1919.1410000000001</c:v>
                </c:pt>
                <c:pt idx="14850">
                  <c:v>1920.9369999999999</c:v>
                </c:pt>
                <c:pt idx="14851">
                  <c:v>1922.578</c:v>
                </c:pt>
                <c:pt idx="14852">
                  <c:v>1919.375</c:v>
                </c:pt>
                <c:pt idx="14853">
                  <c:v>1921.4059999999999</c:v>
                </c:pt>
                <c:pt idx="14854">
                  <c:v>1922.578</c:v>
                </c:pt>
                <c:pt idx="14855">
                  <c:v>1924.5309999999999</c:v>
                </c:pt>
                <c:pt idx="14856">
                  <c:v>1924.1410000000001</c:v>
                </c:pt>
                <c:pt idx="14857">
                  <c:v>1923.75</c:v>
                </c:pt>
                <c:pt idx="14858">
                  <c:v>1927.7339999999999</c:v>
                </c:pt>
                <c:pt idx="14859">
                  <c:v>1931.172</c:v>
                </c:pt>
                <c:pt idx="14860">
                  <c:v>1929.7660000000001</c:v>
                </c:pt>
                <c:pt idx="14861">
                  <c:v>1929.375</c:v>
                </c:pt>
                <c:pt idx="14862">
                  <c:v>1932.7339999999999</c:v>
                </c:pt>
                <c:pt idx="14863">
                  <c:v>1932.7339999999999</c:v>
                </c:pt>
                <c:pt idx="14864">
                  <c:v>1935.7809999999999</c:v>
                </c:pt>
                <c:pt idx="14865">
                  <c:v>1933.203</c:v>
                </c:pt>
                <c:pt idx="14866">
                  <c:v>1935.9369999999999</c:v>
                </c:pt>
                <c:pt idx="14867">
                  <c:v>1938.203</c:v>
                </c:pt>
                <c:pt idx="14868">
                  <c:v>1938.5940000000001</c:v>
                </c:pt>
                <c:pt idx="14869">
                  <c:v>1937.1869999999999</c:v>
                </c:pt>
                <c:pt idx="14870">
                  <c:v>1938.5940000000001</c:v>
                </c:pt>
                <c:pt idx="14871">
                  <c:v>1941.5619999999999</c:v>
                </c:pt>
                <c:pt idx="14872">
                  <c:v>1940.547</c:v>
                </c:pt>
                <c:pt idx="14873">
                  <c:v>1942.7339999999999</c:v>
                </c:pt>
                <c:pt idx="14874">
                  <c:v>1940</c:v>
                </c:pt>
                <c:pt idx="14875">
                  <c:v>1943.75</c:v>
                </c:pt>
                <c:pt idx="14876">
                  <c:v>1946.172</c:v>
                </c:pt>
                <c:pt idx="14877">
                  <c:v>1946.5619999999999</c:v>
                </c:pt>
                <c:pt idx="14878">
                  <c:v>1950.1559999999999</c:v>
                </c:pt>
                <c:pt idx="14879">
                  <c:v>1949.1410000000001</c:v>
                </c:pt>
                <c:pt idx="14880">
                  <c:v>1951.4059999999999</c:v>
                </c:pt>
                <c:pt idx="14881">
                  <c:v>1952.1869999999999</c:v>
                </c:pt>
                <c:pt idx="14882">
                  <c:v>1955.3910000000001</c:v>
                </c:pt>
                <c:pt idx="14883">
                  <c:v>1955.547</c:v>
                </c:pt>
                <c:pt idx="14884">
                  <c:v>1954.5309999999999</c:v>
                </c:pt>
                <c:pt idx="14885">
                  <c:v>1959.375</c:v>
                </c:pt>
                <c:pt idx="14886">
                  <c:v>1960.3910000000001</c:v>
                </c:pt>
                <c:pt idx="14887">
                  <c:v>1962.9690000000001</c:v>
                </c:pt>
                <c:pt idx="14888">
                  <c:v>1962.7339999999999</c:v>
                </c:pt>
                <c:pt idx="14889">
                  <c:v>1965.3910000000001</c:v>
                </c:pt>
                <c:pt idx="14890">
                  <c:v>1966.4059999999999</c:v>
                </c:pt>
                <c:pt idx="14891">
                  <c:v>1967.7339999999999</c:v>
                </c:pt>
                <c:pt idx="14892">
                  <c:v>1971.172</c:v>
                </c:pt>
                <c:pt idx="14893">
                  <c:v>1970.547</c:v>
                </c:pt>
                <c:pt idx="14894">
                  <c:v>1972.9690000000001</c:v>
                </c:pt>
                <c:pt idx="14895">
                  <c:v>1972.578</c:v>
                </c:pt>
                <c:pt idx="14896">
                  <c:v>1973.9839999999999</c:v>
                </c:pt>
                <c:pt idx="14897">
                  <c:v>1975</c:v>
                </c:pt>
                <c:pt idx="14898">
                  <c:v>1978.9839999999999</c:v>
                </c:pt>
                <c:pt idx="14899">
                  <c:v>1978.203</c:v>
                </c:pt>
                <c:pt idx="14900">
                  <c:v>1980.7809999999999</c:v>
                </c:pt>
                <c:pt idx="14901">
                  <c:v>1980.1559999999999</c:v>
                </c:pt>
                <c:pt idx="14902">
                  <c:v>1980.7809999999999</c:v>
                </c:pt>
                <c:pt idx="14903">
                  <c:v>1981.172</c:v>
                </c:pt>
                <c:pt idx="14904">
                  <c:v>1983.203</c:v>
                </c:pt>
                <c:pt idx="14905">
                  <c:v>1986.172</c:v>
                </c:pt>
                <c:pt idx="14906">
                  <c:v>1987.9690000000001</c:v>
                </c:pt>
                <c:pt idx="14907">
                  <c:v>1987.7339999999999</c:v>
                </c:pt>
                <c:pt idx="14908">
                  <c:v>1989.375</c:v>
                </c:pt>
                <c:pt idx="14909">
                  <c:v>1993.3589999999999</c:v>
                </c:pt>
                <c:pt idx="14910">
                  <c:v>1989.5309999999999</c:v>
                </c:pt>
                <c:pt idx="14911">
                  <c:v>1996.797</c:v>
                </c:pt>
                <c:pt idx="14912">
                  <c:v>1997.1869999999999</c:v>
                </c:pt>
                <c:pt idx="14913">
                  <c:v>1998.75</c:v>
                </c:pt>
                <c:pt idx="14914">
                  <c:v>2000</c:v>
                </c:pt>
                <c:pt idx="14915">
                  <c:v>2001.797</c:v>
                </c:pt>
                <c:pt idx="14916">
                  <c:v>2001.797</c:v>
                </c:pt>
                <c:pt idx="14917">
                  <c:v>2002.1869999999999</c:v>
                </c:pt>
                <c:pt idx="14918">
                  <c:v>2003.5940000000001</c:v>
                </c:pt>
                <c:pt idx="14919">
                  <c:v>2005.3910000000001</c:v>
                </c:pt>
                <c:pt idx="14920">
                  <c:v>2007.1869999999999</c:v>
                </c:pt>
                <c:pt idx="14921">
                  <c:v>2008.203</c:v>
                </c:pt>
                <c:pt idx="14922">
                  <c:v>2007.9690000000001</c:v>
                </c:pt>
                <c:pt idx="14923">
                  <c:v>2011.5619999999999</c:v>
                </c:pt>
                <c:pt idx="14924">
                  <c:v>2012.578</c:v>
                </c:pt>
                <c:pt idx="14925">
                  <c:v>2012.7339999999999</c:v>
                </c:pt>
                <c:pt idx="14926">
                  <c:v>2012.3440000000001</c:v>
                </c:pt>
                <c:pt idx="14927">
                  <c:v>2014.1410000000001</c:v>
                </c:pt>
                <c:pt idx="14928">
                  <c:v>2013.3589999999999</c:v>
                </c:pt>
                <c:pt idx="14929">
                  <c:v>2016.4059999999999</c:v>
                </c:pt>
                <c:pt idx="14930">
                  <c:v>2018.3589999999999</c:v>
                </c:pt>
                <c:pt idx="14931">
                  <c:v>2019.7660000000001</c:v>
                </c:pt>
                <c:pt idx="14932">
                  <c:v>2021.5619999999999</c:v>
                </c:pt>
                <c:pt idx="14933">
                  <c:v>2018.75</c:v>
                </c:pt>
                <c:pt idx="14934">
                  <c:v>2023.75</c:v>
                </c:pt>
                <c:pt idx="14935">
                  <c:v>2024.7660000000001</c:v>
                </c:pt>
                <c:pt idx="14936">
                  <c:v>2025.3910000000001</c:v>
                </c:pt>
                <c:pt idx="14937">
                  <c:v>2028.203</c:v>
                </c:pt>
                <c:pt idx="14938">
                  <c:v>2027.578</c:v>
                </c:pt>
                <c:pt idx="14939">
                  <c:v>2030.1559999999999</c:v>
                </c:pt>
                <c:pt idx="14940">
                  <c:v>2029.5309999999999</c:v>
                </c:pt>
                <c:pt idx="14941">
                  <c:v>2030.547</c:v>
                </c:pt>
                <c:pt idx="14942">
                  <c:v>2031.5619999999999</c:v>
                </c:pt>
                <c:pt idx="14943">
                  <c:v>2030.7809999999999</c:v>
                </c:pt>
                <c:pt idx="14944">
                  <c:v>2033.5940000000001</c:v>
                </c:pt>
                <c:pt idx="14945">
                  <c:v>2032.9690000000001</c:v>
                </c:pt>
                <c:pt idx="14946">
                  <c:v>2033.3589999999999</c:v>
                </c:pt>
                <c:pt idx="14947">
                  <c:v>2035</c:v>
                </c:pt>
                <c:pt idx="14948">
                  <c:v>2036.5619999999999</c:v>
                </c:pt>
                <c:pt idx="14949">
                  <c:v>2037.7339999999999</c:v>
                </c:pt>
                <c:pt idx="14950">
                  <c:v>2038.3589999999999</c:v>
                </c:pt>
                <c:pt idx="14951">
                  <c:v>2039.375</c:v>
                </c:pt>
                <c:pt idx="14952">
                  <c:v>2040.9369999999999</c:v>
                </c:pt>
                <c:pt idx="14953">
                  <c:v>2043.203</c:v>
                </c:pt>
                <c:pt idx="14954">
                  <c:v>2045.547</c:v>
                </c:pt>
                <c:pt idx="14955">
                  <c:v>2046.5619999999999</c:v>
                </c:pt>
                <c:pt idx="14956">
                  <c:v>2045.9369999999999</c:v>
                </c:pt>
                <c:pt idx="14957">
                  <c:v>2047.1869999999999</c:v>
                </c:pt>
                <c:pt idx="14958">
                  <c:v>2051.797</c:v>
                </c:pt>
                <c:pt idx="14959">
                  <c:v>2050.3910000000001</c:v>
                </c:pt>
                <c:pt idx="14960">
                  <c:v>2051.172</c:v>
                </c:pt>
                <c:pt idx="14961">
                  <c:v>2047.7339999999999</c:v>
                </c:pt>
                <c:pt idx="14962">
                  <c:v>2020.3910000000001</c:v>
                </c:pt>
                <c:pt idx="14963">
                  <c:v>2013.3589999999999</c:v>
                </c:pt>
                <c:pt idx="14964">
                  <c:v>2043.3589999999999</c:v>
                </c:pt>
                <c:pt idx="14965">
                  <c:v>2037.9690000000001</c:v>
                </c:pt>
                <c:pt idx="14966">
                  <c:v>2029.5309999999999</c:v>
                </c:pt>
                <c:pt idx="14967">
                  <c:v>2044.7660000000001</c:v>
                </c:pt>
                <c:pt idx="14968">
                  <c:v>2051.797</c:v>
                </c:pt>
                <c:pt idx="14969">
                  <c:v>2057.9690000000001</c:v>
                </c:pt>
                <c:pt idx="14970">
                  <c:v>2062.3440000000001</c:v>
                </c:pt>
                <c:pt idx="14971">
                  <c:v>2059.1410000000001</c:v>
                </c:pt>
                <c:pt idx="14972">
                  <c:v>2057.9690000000001</c:v>
                </c:pt>
                <c:pt idx="14973">
                  <c:v>2055.9369999999999</c:v>
                </c:pt>
                <c:pt idx="14974">
                  <c:v>2056.4059999999999</c:v>
                </c:pt>
                <c:pt idx="14975">
                  <c:v>2059.7660000000001</c:v>
                </c:pt>
                <c:pt idx="14976">
                  <c:v>2061.797</c:v>
                </c:pt>
                <c:pt idx="14977">
                  <c:v>2056.5619999999999</c:v>
                </c:pt>
                <c:pt idx="14978">
                  <c:v>2050</c:v>
                </c:pt>
                <c:pt idx="14979">
                  <c:v>2045.1559999999999</c:v>
                </c:pt>
                <c:pt idx="14980">
                  <c:v>2048.3589999999999</c:v>
                </c:pt>
                <c:pt idx="14981">
                  <c:v>2047.3440000000001</c:v>
                </c:pt>
                <c:pt idx="14982">
                  <c:v>2048.75</c:v>
                </c:pt>
                <c:pt idx="14983">
                  <c:v>2049.1410000000001</c:v>
                </c:pt>
                <c:pt idx="14984">
                  <c:v>2050</c:v>
                </c:pt>
                <c:pt idx="14985">
                  <c:v>2047.3440000000001</c:v>
                </c:pt>
                <c:pt idx="14986">
                  <c:v>2049.7660000000001</c:v>
                </c:pt>
                <c:pt idx="14987">
                  <c:v>2048.5940000000001</c:v>
                </c:pt>
                <c:pt idx="14988">
                  <c:v>2049.5309999999999</c:v>
                </c:pt>
                <c:pt idx="14989">
                  <c:v>2050.547</c:v>
                </c:pt>
                <c:pt idx="14990">
                  <c:v>2047.9690000000001</c:v>
                </c:pt>
                <c:pt idx="14991">
                  <c:v>2048.3589999999999</c:v>
                </c:pt>
                <c:pt idx="14992">
                  <c:v>2045.9369999999999</c:v>
                </c:pt>
                <c:pt idx="14993">
                  <c:v>2044.1410000000001</c:v>
                </c:pt>
                <c:pt idx="14994">
                  <c:v>2045.9369999999999</c:v>
                </c:pt>
                <c:pt idx="14995">
                  <c:v>2045.1559999999999</c:v>
                </c:pt>
                <c:pt idx="14996">
                  <c:v>2044.7660000000001</c:v>
                </c:pt>
                <c:pt idx="14997">
                  <c:v>2045</c:v>
                </c:pt>
                <c:pt idx="14998">
                  <c:v>2042.578</c:v>
                </c:pt>
                <c:pt idx="14999">
                  <c:v>2040.7809999999999</c:v>
                </c:pt>
                <c:pt idx="15000">
                  <c:v>2040.1559999999999</c:v>
                </c:pt>
                <c:pt idx="15001">
                  <c:v>2040.9369999999999</c:v>
                </c:pt>
                <c:pt idx="15002">
                  <c:v>2040</c:v>
                </c:pt>
                <c:pt idx="15003">
                  <c:v>2041.797</c:v>
                </c:pt>
                <c:pt idx="15004">
                  <c:v>2041.797</c:v>
                </c:pt>
                <c:pt idx="15005">
                  <c:v>2038.203</c:v>
                </c:pt>
                <c:pt idx="15006">
                  <c:v>2039.1410000000001</c:v>
                </c:pt>
                <c:pt idx="15007">
                  <c:v>2038.203</c:v>
                </c:pt>
                <c:pt idx="15008">
                  <c:v>2039.5309999999999</c:v>
                </c:pt>
                <c:pt idx="15009">
                  <c:v>2036.4059999999999</c:v>
                </c:pt>
                <c:pt idx="15010">
                  <c:v>2035.9369999999999</c:v>
                </c:pt>
                <c:pt idx="15011">
                  <c:v>2036.797</c:v>
                </c:pt>
                <c:pt idx="15012">
                  <c:v>2034.5309999999999</c:v>
                </c:pt>
                <c:pt idx="15013">
                  <c:v>2033.9839999999999</c:v>
                </c:pt>
                <c:pt idx="15014">
                  <c:v>2030.7809999999999</c:v>
                </c:pt>
                <c:pt idx="15015">
                  <c:v>2031.172</c:v>
                </c:pt>
                <c:pt idx="15016">
                  <c:v>2026.797</c:v>
                </c:pt>
                <c:pt idx="15017">
                  <c:v>2029.7660000000001</c:v>
                </c:pt>
                <c:pt idx="15018">
                  <c:v>2026.953</c:v>
                </c:pt>
                <c:pt idx="15019">
                  <c:v>2026.797</c:v>
                </c:pt>
                <c:pt idx="15020">
                  <c:v>2026.4059999999999</c:v>
                </c:pt>
                <c:pt idx="15021">
                  <c:v>2025.547</c:v>
                </c:pt>
                <c:pt idx="15022">
                  <c:v>2023.203</c:v>
                </c:pt>
                <c:pt idx="15023">
                  <c:v>2025</c:v>
                </c:pt>
                <c:pt idx="15024">
                  <c:v>2023.5940000000001</c:v>
                </c:pt>
                <c:pt idx="15025">
                  <c:v>2021.172</c:v>
                </c:pt>
                <c:pt idx="15026">
                  <c:v>2021.172</c:v>
                </c:pt>
                <c:pt idx="15027">
                  <c:v>2019.1410000000001</c:v>
                </c:pt>
                <c:pt idx="15028">
                  <c:v>2018.75</c:v>
                </c:pt>
                <c:pt idx="15029">
                  <c:v>2019.375</c:v>
                </c:pt>
                <c:pt idx="15030">
                  <c:v>2019.5309999999999</c:v>
                </c:pt>
                <c:pt idx="15031">
                  <c:v>2019.7660000000001</c:v>
                </c:pt>
                <c:pt idx="15032">
                  <c:v>2016.797</c:v>
                </c:pt>
                <c:pt idx="15033">
                  <c:v>2015.7809999999999</c:v>
                </c:pt>
                <c:pt idx="15034">
                  <c:v>2015.7809999999999</c:v>
                </c:pt>
                <c:pt idx="15035">
                  <c:v>2012.7339999999999</c:v>
                </c:pt>
                <c:pt idx="15036">
                  <c:v>2013.203</c:v>
                </c:pt>
                <c:pt idx="15037">
                  <c:v>2010.9369999999999</c:v>
                </c:pt>
                <c:pt idx="15038">
                  <c:v>2007.1869999999999</c:v>
                </c:pt>
                <c:pt idx="15039">
                  <c:v>2010.1559999999999</c:v>
                </c:pt>
                <c:pt idx="15040">
                  <c:v>2009.375</c:v>
                </c:pt>
                <c:pt idx="15041">
                  <c:v>2007.9690000000001</c:v>
                </c:pt>
                <c:pt idx="15042">
                  <c:v>2008.5940000000001</c:v>
                </c:pt>
                <c:pt idx="15043">
                  <c:v>2006.953</c:v>
                </c:pt>
                <c:pt idx="15044">
                  <c:v>2003.9839999999999</c:v>
                </c:pt>
                <c:pt idx="15045">
                  <c:v>2005.547</c:v>
                </c:pt>
                <c:pt idx="15046">
                  <c:v>2006.797</c:v>
                </c:pt>
                <c:pt idx="15047">
                  <c:v>2001.797</c:v>
                </c:pt>
                <c:pt idx="15048">
                  <c:v>2002.7339999999999</c:v>
                </c:pt>
                <c:pt idx="15049">
                  <c:v>2001.797</c:v>
                </c:pt>
                <c:pt idx="15050">
                  <c:v>2001.797</c:v>
                </c:pt>
                <c:pt idx="15051">
                  <c:v>1999.1410000000001</c:v>
                </c:pt>
                <c:pt idx="15052">
                  <c:v>2001.172</c:v>
                </c:pt>
                <c:pt idx="15053">
                  <c:v>1997.7339999999999</c:v>
                </c:pt>
                <c:pt idx="15054">
                  <c:v>1996.4059999999999</c:v>
                </c:pt>
                <c:pt idx="15055">
                  <c:v>1995</c:v>
                </c:pt>
                <c:pt idx="15056">
                  <c:v>1994.1410000000001</c:v>
                </c:pt>
                <c:pt idx="15057">
                  <c:v>1996.5619999999999</c:v>
                </c:pt>
                <c:pt idx="15058">
                  <c:v>1992.7339999999999</c:v>
                </c:pt>
                <c:pt idx="15059">
                  <c:v>1992.3440000000001</c:v>
                </c:pt>
                <c:pt idx="15060">
                  <c:v>1990.1559999999999</c:v>
                </c:pt>
                <c:pt idx="15061">
                  <c:v>1990.7809999999999</c:v>
                </c:pt>
                <c:pt idx="15062">
                  <c:v>1989.375</c:v>
                </c:pt>
                <c:pt idx="15063">
                  <c:v>1989.5309999999999</c:v>
                </c:pt>
                <c:pt idx="15064">
                  <c:v>1987.3440000000001</c:v>
                </c:pt>
                <c:pt idx="15065">
                  <c:v>1985.7809999999999</c:v>
                </c:pt>
                <c:pt idx="15066">
                  <c:v>1984.5309999999999</c:v>
                </c:pt>
                <c:pt idx="15067">
                  <c:v>1987.3440000000001</c:v>
                </c:pt>
                <c:pt idx="15068">
                  <c:v>1985.3910000000001</c:v>
                </c:pt>
                <c:pt idx="15069">
                  <c:v>1982.1869999999999</c:v>
                </c:pt>
                <c:pt idx="15070">
                  <c:v>1984.1410000000001</c:v>
                </c:pt>
                <c:pt idx="15071">
                  <c:v>1981.797</c:v>
                </c:pt>
                <c:pt idx="15072">
                  <c:v>1982.3440000000001</c:v>
                </c:pt>
                <c:pt idx="15073">
                  <c:v>1980.9369999999999</c:v>
                </c:pt>
                <c:pt idx="15074">
                  <c:v>1979.375</c:v>
                </c:pt>
                <c:pt idx="15075">
                  <c:v>1977.9690000000001</c:v>
                </c:pt>
                <c:pt idx="15076">
                  <c:v>1977.9690000000001</c:v>
                </c:pt>
                <c:pt idx="15077">
                  <c:v>1973.9839999999999</c:v>
                </c:pt>
                <c:pt idx="15078">
                  <c:v>1976.172</c:v>
                </c:pt>
                <c:pt idx="15079">
                  <c:v>1975.547</c:v>
                </c:pt>
                <c:pt idx="15080">
                  <c:v>1975.9369999999999</c:v>
                </c:pt>
                <c:pt idx="15081">
                  <c:v>1970.9369999999999</c:v>
                </c:pt>
                <c:pt idx="15082">
                  <c:v>1973.75</c:v>
                </c:pt>
                <c:pt idx="15083">
                  <c:v>1969.375</c:v>
                </c:pt>
                <c:pt idx="15084">
                  <c:v>1970.7809999999999</c:v>
                </c:pt>
                <c:pt idx="15085">
                  <c:v>1971.172</c:v>
                </c:pt>
                <c:pt idx="15086">
                  <c:v>1970.3910000000001</c:v>
                </c:pt>
                <c:pt idx="15087">
                  <c:v>1968.9839999999999</c:v>
                </c:pt>
                <c:pt idx="15088">
                  <c:v>1967.1869999999999</c:v>
                </c:pt>
                <c:pt idx="15089">
                  <c:v>1966.797</c:v>
                </c:pt>
                <c:pt idx="15090">
                  <c:v>1963.75</c:v>
                </c:pt>
                <c:pt idx="15091">
                  <c:v>1963.75</c:v>
                </c:pt>
                <c:pt idx="15092">
                  <c:v>1962.7339999999999</c:v>
                </c:pt>
                <c:pt idx="15093">
                  <c:v>1964.7660000000001</c:v>
                </c:pt>
                <c:pt idx="15094">
                  <c:v>1963.203</c:v>
                </c:pt>
                <c:pt idx="15095">
                  <c:v>1963.3589999999999</c:v>
                </c:pt>
                <c:pt idx="15096">
                  <c:v>1963.9839999999999</c:v>
                </c:pt>
                <c:pt idx="15097">
                  <c:v>1960.1559999999999</c:v>
                </c:pt>
                <c:pt idx="15098">
                  <c:v>1958.9839999999999</c:v>
                </c:pt>
                <c:pt idx="15099">
                  <c:v>1961.4059999999999</c:v>
                </c:pt>
                <c:pt idx="15100">
                  <c:v>1958.3589999999999</c:v>
                </c:pt>
                <c:pt idx="15101">
                  <c:v>1960.1559999999999</c:v>
                </c:pt>
                <c:pt idx="15102">
                  <c:v>1956.953</c:v>
                </c:pt>
                <c:pt idx="15103">
                  <c:v>1957.9690000000001</c:v>
                </c:pt>
                <c:pt idx="15104">
                  <c:v>1957.1869999999999</c:v>
                </c:pt>
                <c:pt idx="15105">
                  <c:v>1954.375</c:v>
                </c:pt>
                <c:pt idx="15106">
                  <c:v>1956.4059999999999</c:v>
                </c:pt>
                <c:pt idx="15107">
                  <c:v>1952.3440000000001</c:v>
                </c:pt>
                <c:pt idx="15108">
                  <c:v>1953.5940000000001</c:v>
                </c:pt>
                <c:pt idx="15109">
                  <c:v>1955</c:v>
                </c:pt>
                <c:pt idx="15110">
                  <c:v>1953.203</c:v>
                </c:pt>
                <c:pt idx="15111">
                  <c:v>1952.1869999999999</c:v>
                </c:pt>
                <c:pt idx="15112">
                  <c:v>1951.4059999999999</c:v>
                </c:pt>
                <c:pt idx="15113">
                  <c:v>1949.7660000000001</c:v>
                </c:pt>
                <c:pt idx="15114">
                  <c:v>1951.4059999999999</c:v>
                </c:pt>
                <c:pt idx="15115">
                  <c:v>1949.375</c:v>
                </c:pt>
                <c:pt idx="15116">
                  <c:v>1948.5940000000001</c:v>
                </c:pt>
                <c:pt idx="15117">
                  <c:v>1946.953</c:v>
                </c:pt>
                <c:pt idx="15118">
                  <c:v>1948.3589999999999</c:v>
                </c:pt>
                <c:pt idx="15119">
                  <c:v>1947.7339999999999</c:v>
                </c:pt>
                <c:pt idx="15120">
                  <c:v>1947.9690000000001</c:v>
                </c:pt>
                <c:pt idx="15121">
                  <c:v>1949.375</c:v>
                </c:pt>
                <c:pt idx="15122">
                  <c:v>1947.578</c:v>
                </c:pt>
                <c:pt idx="15123">
                  <c:v>1948.9839999999999</c:v>
                </c:pt>
                <c:pt idx="15124">
                  <c:v>1949.1410000000001</c:v>
                </c:pt>
                <c:pt idx="15125">
                  <c:v>1948.5940000000001</c:v>
                </c:pt>
                <c:pt idx="15126">
                  <c:v>1947.578</c:v>
                </c:pt>
                <c:pt idx="15127">
                  <c:v>1947.578</c:v>
                </c:pt>
                <c:pt idx="15128">
                  <c:v>1947.578</c:v>
                </c:pt>
                <c:pt idx="15129">
                  <c:v>1948.3589999999999</c:v>
                </c:pt>
                <c:pt idx="15130">
                  <c:v>1948.75</c:v>
                </c:pt>
                <c:pt idx="15131">
                  <c:v>1946.953</c:v>
                </c:pt>
                <c:pt idx="15132">
                  <c:v>1947.578</c:v>
                </c:pt>
                <c:pt idx="15133">
                  <c:v>1948.75</c:v>
                </c:pt>
                <c:pt idx="15134">
                  <c:v>1947.1869999999999</c:v>
                </c:pt>
                <c:pt idx="15135">
                  <c:v>1947.3440000000001</c:v>
                </c:pt>
                <c:pt idx="15136">
                  <c:v>1948.3589999999999</c:v>
                </c:pt>
                <c:pt idx="15137">
                  <c:v>1948.5940000000001</c:v>
                </c:pt>
                <c:pt idx="15138">
                  <c:v>1951.172</c:v>
                </c:pt>
                <c:pt idx="15139">
                  <c:v>1950.9369999999999</c:v>
                </c:pt>
                <c:pt idx="15140">
                  <c:v>1950.9369999999999</c:v>
                </c:pt>
                <c:pt idx="15141">
                  <c:v>1952.3440000000001</c:v>
                </c:pt>
                <c:pt idx="15142">
                  <c:v>1951.172</c:v>
                </c:pt>
                <c:pt idx="15143">
                  <c:v>1954.7660000000001</c:v>
                </c:pt>
                <c:pt idx="15144">
                  <c:v>1955</c:v>
                </c:pt>
                <c:pt idx="15145">
                  <c:v>1953.5940000000001</c:v>
                </c:pt>
                <c:pt idx="15146">
                  <c:v>1953.3589999999999</c:v>
                </c:pt>
                <c:pt idx="15147">
                  <c:v>1954.5309999999999</c:v>
                </c:pt>
                <c:pt idx="15148">
                  <c:v>1954.7660000000001</c:v>
                </c:pt>
                <c:pt idx="15149">
                  <c:v>1956.172</c:v>
                </c:pt>
                <c:pt idx="15150">
                  <c:v>1956.5619999999999</c:v>
                </c:pt>
                <c:pt idx="15151">
                  <c:v>1956.5619999999999</c:v>
                </c:pt>
                <c:pt idx="15152">
                  <c:v>1958.9839999999999</c:v>
                </c:pt>
                <c:pt idx="15153">
                  <c:v>1958.9839999999999</c:v>
                </c:pt>
                <c:pt idx="15154">
                  <c:v>1959.5309999999999</c:v>
                </c:pt>
                <c:pt idx="15155">
                  <c:v>1960</c:v>
                </c:pt>
                <c:pt idx="15156">
                  <c:v>1960.9369999999999</c:v>
                </c:pt>
                <c:pt idx="15157">
                  <c:v>1961.797</c:v>
                </c:pt>
                <c:pt idx="15158">
                  <c:v>1963.5940000000001</c:v>
                </c:pt>
                <c:pt idx="15159">
                  <c:v>1965.547</c:v>
                </c:pt>
                <c:pt idx="15160">
                  <c:v>1965.3910000000001</c:v>
                </c:pt>
                <c:pt idx="15161">
                  <c:v>1965.9369999999999</c:v>
                </c:pt>
                <c:pt idx="15162">
                  <c:v>1966.172</c:v>
                </c:pt>
                <c:pt idx="15163">
                  <c:v>1968.3589999999999</c:v>
                </c:pt>
                <c:pt idx="15164">
                  <c:v>1969.375</c:v>
                </c:pt>
                <c:pt idx="15165">
                  <c:v>1972.3440000000001</c:v>
                </c:pt>
                <c:pt idx="15166">
                  <c:v>1972.3440000000001</c:v>
                </c:pt>
                <c:pt idx="15167">
                  <c:v>1973.203</c:v>
                </c:pt>
                <c:pt idx="15168">
                  <c:v>1975.3910000000001</c:v>
                </c:pt>
                <c:pt idx="15169">
                  <c:v>1977.3440000000001</c:v>
                </c:pt>
                <c:pt idx="15170">
                  <c:v>1979.375</c:v>
                </c:pt>
                <c:pt idx="15171">
                  <c:v>1979.7660000000001</c:v>
                </c:pt>
                <c:pt idx="15172">
                  <c:v>1979.1410000000001</c:v>
                </c:pt>
                <c:pt idx="15173">
                  <c:v>1981.172</c:v>
                </c:pt>
                <c:pt idx="15174">
                  <c:v>1981.172</c:v>
                </c:pt>
                <c:pt idx="15175">
                  <c:v>1984.5309999999999</c:v>
                </c:pt>
                <c:pt idx="15176">
                  <c:v>1985.1559999999999</c:v>
                </c:pt>
                <c:pt idx="15177">
                  <c:v>1986.4059999999999</c:v>
                </c:pt>
                <c:pt idx="15178">
                  <c:v>1989.7660000000001</c:v>
                </c:pt>
                <c:pt idx="15179">
                  <c:v>1990.7809999999999</c:v>
                </c:pt>
                <c:pt idx="15180">
                  <c:v>1993.9839999999999</c:v>
                </c:pt>
                <c:pt idx="15181">
                  <c:v>1995.1559999999999</c:v>
                </c:pt>
                <c:pt idx="15182">
                  <c:v>1994.7660000000001</c:v>
                </c:pt>
                <c:pt idx="15183">
                  <c:v>1998.9839999999999</c:v>
                </c:pt>
                <c:pt idx="15184">
                  <c:v>1999.7660000000001</c:v>
                </c:pt>
                <c:pt idx="15185">
                  <c:v>2001.953</c:v>
                </c:pt>
                <c:pt idx="15186">
                  <c:v>2003.9839999999999</c:v>
                </c:pt>
                <c:pt idx="15187">
                  <c:v>2004.5309999999999</c:v>
                </c:pt>
                <c:pt idx="15188">
                  <c:v>2006.953</c:v>
                </c:pt>
                <c:pt idx="15189">
                  <c:v>2006.953</c:v>
                </c:pt>
                <c:pt idx="15190">
                  <c:v>2008.9839999999999</c:v>
                </c:pt>
                <c:pt idx="15191">
                  <c:v>2013.3589999999999</c:v>
                </c:pt>
                <c:pt idx="15192">
                  <c:v>2014.375</c:v>
                </c:pt>
                <c:pt idx="15193">
                  <c:v>2015.9369999999999</c:v>
                </c:pt>
                <c:pt idx="15194">
                  <c:v>2018.3589999999999</c:v>
                </c:pt>
                <c:pt idx="15195">
                  <c:v>2020.9369999999999</c:v>
                </c:pt>
                <c:pt idx="15196">
                  <c:v>2021.4059999999999</c:v>
                </c:pt>
                <c:pt idx="15197">
                  <c:v>2023.75</c:v>
                </c:pt>
                <c:pt idx="15198">
                  <c:v>2022.9690000000001</c:v>
                </c:pt>
                <c:pt idx="15199">
                  <c:v>2023.3589999999999</c:v>
                </c:pt>
                <c:pt idx="15200">
                  <c:v>2026.953</c:v>
                </c:pt>
                <c:pt idx="15201">
                  <c:v>2030.1559999999999</c:v>
                </c:pt>
                <c:pt idx="15202">
                  <c:v>2029.7660000000001</c:v>
                </c:pt>
                <c:pt idx="15203">
                  <c:v>2031.953</c:v>
                </c:pt>
                <c:pt idx="15204">
                  <c:v>2033.3589999999999</c:v>
                </c:pt>
                <c:pt idx="15205">
                  <c:v>2035</c:v>
                </c:pt>
                <c:pt idx="15206">
                  <c:v>2039.1410000000001</c:v>
                </c:pt>
                <c:pt idx="15207">
                  <c:v>2039.1410000000001</c:v>
                </c:pt>
                <c:pt idx="15208">
                  <c:v>2041.172</c:v>
                </c:pt>
                <c:pt idx="15209">
                  <c:v>2041.797</c:v>
                </c:pt>
                <c:pt idx="15210">
                  <c:v>2042.1869999999999</c:v>
                </c:pt>
                <c:pt idx="15211">
                  <c:v>2045.547</c:v>
                </c:pt>
                <c:pt idx="15212">
                  <c:v>2049.375</c:v>
                </c:pt>
                <c:pt idx="15213">
                  <c:v>2048.75</c:v>
                </c:pt>
                <c:pt idx="15214">
                  <c:v>2048.3589999999999</c:v>
                </c:pt>
                <c:pt idx="15215">
                  <c:v>2048.75</c:v>
                </c:pt>
                <c:pt idx="15216">
                  <c:v>2051.5619999999999</c:v>
                </c:pt>
                <c:pt idx="15217">
                  <c:v>2053.203</c:v>
                </c:pt>
                <c:pt idx="15218">
                  <c:v>2054.375</c:v>
                </c:pt>
                <c:pt idx="15219">
                  <c:v>2055.9369999999999</c:v>
                </c:pt>
                <c:pt idx="15220">
                  <c:v>2055.7809999999999</c:v>
                </c:pt>
                <c:pt idx="15221">
                  <c:v>2057.3440000000001</c:v>
                </c:pt>
                <c:pt idx="15222">
                  <c:v>2059.7660000000001</c:v>
                </c:pt>
                <c:pt idx="15223">
                  <c:v>2060.3910000000001</c:v>
                </c:pt>
                <c:pt idx="15224">
                  <c:v>2061.953</c:v>
                </c:pt>
                <c:pt idx="15225">
                  <c:v>2063.9839999999999</c:v>
                </c:pt>
                <c:pt idx="15226">
                  <c:v>2064.375</c:v>
                </c:pt>
                <c:pt idx="15227">
                  <c:v>2066.797</c:v>
                </c:pt>
                <c:pt idx="15228">
                  <c:v>2067.9690000000001</c:v>
                </c:pt>
                <c:pt idx="15229">
                  <c:v>2069.5309999999999</c:v>
                </c:pt>
                <c:pt idx="15230">
                  <c:v>2069.375</c:v>
                </c:pt>
                <c:pt idx="15231">
                  <c:v>2074.1410000000001</c:v>
                </c:pt>
                <c:pt idx="15232">
                  <c:v>2074.7660000000001</c:v>
                </c:pt>
                <c:pt idx="15233">
                  <c:v>2076.797</c:v>
                </c:pt>
                <c:pt idx="15234">
                  <c:v>2073.5940000000001</c:v>
                </c:pt>
                <c:pt idx="15235">
                  <c:v>2078.5940000000001</c:v>
                </c:pt>
                <c:pt idx="15236">
                  <c:v>2079.1410000000001</c:v>
                </c:pt>
                <c:pt idx="15237">
                  <c:v>2080.9369999999999</c:v>
                </c:pt>
                <c:pt idx="15238">
                  <c:v>2080.3910000000001</c:v>
                </c:pt>
                <c:pt idx="15239">
                  <c:v>2083.5940000000001</c:v>
                </c:pt>
                <c:pt idx="15240">
                  <c:v>2082.7339999999999</c:v>
                </c:pt>
                <c:pt idx="15241">
                  <c:v>2081.4059999999999</c:v>
                </c:pt>
                <c:pt idx="15242">
                  <c:v>2085.1559999999999</c:v>
                </c:pt>
                <c:pt idx="15243">
                  <c:v>2081.953</c:v>
                </c:pt>
                <c:pt idx="15244">
                  <c:v>2085</c:v>
                </c:pt>
                <c:pt idx="15245">
                  <c:v>2085.9369999999999</c:v>
                </c:pt>
                <c:pt idx="15246">
                  <c:v>2086.797</c:v>
                </c:pt>
                <c:pt idx="15247">
                  <c:v>2086.797</c:v>
                </c:pt>
                <c:pt idx="15248">
                  <c:v>2085.7809999999999</c:v>
                </c:pt>
                <c:pt idx="15249">
                  <c:v>2089.5309999999999</c:v>
                </c:pt>
                <c:pt idx="15250">
                  <c:v>2090.547</c:v>
                </c:pt>
                <c:pt idx="15251">
                  <c:v>2093.5940000000001</c:v>
                </c:pt>
                <c:pt idx="15252">
                  <c:v>2094.5309999999999</c:v>
                </c:pt>
                <c:pt idx="15253">
                  <c:v>2094.5309999999999</c:v>
                </c:pt>
                <c:pt idx="15254">
                  <c:v>2101.5619999999999</c:v>
                </c:pt>
                <c:pt idx="15255">
                  <c:v>2095.7809999999999</c:v>
                </c:pt>
                <c:pt idx="15256">
                  <c:v>2097.7339999999999</c:v>
                </c:pt>
                <c:pt idx="15257">
                  <c:v>2100.547</c:v>
                </c:pt>
                <c:pt idx="15258">
                  <c:v>2097.3440000000001</c:v>
                </c:pt>
                <c:pt idx="15259">
                  <c:v>2099.375</c:v>
                </c:pt>
                <c:pt idx="15260">
                  <c:v>2101.5619999999999</c:v>
                </c:pt>
                <c:pt idx="15261">
                  <c:v>2102.9690000000001</c:v>
                </c:pt>
                <c:pt idx="15262">
                  <c:v>2103.75</c:v>
                </c:pt>
                <c:pt idx="15263">
                  <c:v>2101.953</c:v>
                </c:pt>
                <c:pt idx="15264">
                  <c:v>2101.172</c:v>
                </c:pt>
                <c:pt idx="15265">
                  <c:v>2105.547</c:v>
                </c:pt>
                <c:pt idx="15266">
                  <c:v>2103.9839999999999</c:v>
                </c:pt>
                <c:pt idx="15267">
                  <c:v>2106.5619999999999</c:v>
                </c:pt>
                <c:pt idx="15268">
                  <c:v>2108.3589999999999</c:v>
                </c:pt>
                <c:pt idx="15269">
                  <c:v>2109.375</c:v>
                </c:pt>
                <c:pt idx="15270">
                  <c:v>2111.5619999999999</c:v>
                </c:pt>
                <c:pt idx="15271">
                  <c:v>2110.7809999999999</c:v>
                </c:pt>
                <c:pt idx="15272">
                  <c:v>2110.9369999999999</c:v>
                </c:pt>
                <c:pt idx="15273">
                  <c:v>2107.7339999999999</c:v>
                </c:pt>
                <c:pt idx="15274">
                  <c:v>2088.3589999999999</c:v>
                </c:pt>
                <c:pt idx="15275">
                  <c:v>2079.1410000000001</c:v>
                </c:pt>
                <c:pt idx="15276">
                  <c:v>2105.9369999999999</c:v>
                </c:pt>
                <c:pt idx="15277">
                  <c:v>2100.547</c:v>
                </c:pt>
                <c:pt idx="15278">
                  <c:v>2088.5940000000001</c:v>
                </c:pt>
                <c:pt idx="15279">
                  <c:v>2106.953</c:v>
                </c:pt>
                <c:pt idx="15280">
                  <c:v>2109.375</c:v>
                </c:pt>
                <c:pt idx="15281">
                  <c:v>2115.547</c:v>
                </c:pt>
                <c:pt idx="15282">
                  <c:v>2120.9369999999999</c:v>
                </c:pt>
                <c:pt idx="15283">
                  <c:v>2115.7809999999999</c:v>
                </c:pt>
                <c:pt idx="15284">
                  <c:v>2114.375</c:v>
                </c:pt>
                <c:pt idx="15285">
                  <c:v>2115.9369999999999</c:v>
                </c:pt>
                <c:pt idx="15286">
                  <c:v>2115.547</c:v>
                </c:pt>
                <c:pt idx="15287">
                  <c:v>2121.797</c:v>
                </c:pt>
                <c:pt idx="15288">
                  <c:v>2118.9839999999999</c:v>
                </c:pt>
                <c:pt idx="15289">
                  <c:v>2105</c:v>
                </c:pt>
                <c:pt idx="15290">
                  <c:v>2105.7809999999999</c:v>
                </c:pt>
                <c:pt idx="15291">
                  <c:v>2103.3589999999999</c:v>
                </c:pt>
                <c:pt idx="15292">
                  <c:v>2102.7339999999999</c:v>
                </c:pt>
                <c:pt idx="15293">
                  <c:v>2105.3910000000001</c:v>
                </c:pt>
                <c:pt idx="15294">
                  <c:v>2101.953</c:v>
                </c:pt>
                <c:pt idx="15295">
                  <c:v>2106.172</c:v>
                </c:pt>
                <c:pt idx="15296">
                  <c:v>2104.7660000000001</c:v>
                </c:pt>
                <c:pt idx="15297">
                  <c:v>2105</c:v>
                </c:pt>
                <c:pt idx="15298">
                  <c:v>2106.797</c:v>
                </c:pt>
                <c:pt idx="15299">
                  <c:v>2105.1559999999999</c:v>
                </c:pt>
                <c:pt idx="15300">
                  <c:v>2103.9839999999999</c:v>
                </c:pt>
                <c:pt idx="15301">
                  <c:v>2104.5309999999999</c:v>
                </c:pt>
                <c:pt idx="15302">
                  <c:v>2106.172</c:v>
                </c:pt>
                <c:pt idx="15303">
                  <c:v>2101.797</c:v>
                </c:pt>
                <c:pt idx="15304">
                  <c:v>2103.75</c:v>
                </c:pt>
                <c:pt idx="15305">
                  <c:v>2101.172</c:v>
                </c:pt>
                <c:pt idx="15306">
                  <c:v>2101.953</c:v>
                </c:pt>
                <c:pt idx="15307">
                  <c:v>2100.547</c:v>
                </c:pt>
                <c:pt idx="15308">
                  <c:v>2098.5940000000001</c:v>
                </c:pt>
                <c:pt idx="15309">
                  <c:v>2097.9690000000001</c:v>
                </c:pt>
                <c:pt idx="15310">
                  <c:v>2096.172</c:v>
                </c:pt>
                <c:pt idx="15311">
                  <c:v>2097.578</c:v>
                </c:pt>
                <c:pt idx="15312">
                  <c:v>2095.9369999999999</c:v>
                </c:pt>
                <c:pt idx="15313">
                  <c:v>2093.9839999999999</c:v>
                </c:pt>
                <c:pt idx="15314">
                  <c:v>2091.5619999999999</c:v>
                </c:pt>
                <c:pt idx="15315">
                  <c:v>2091.953</c:v>
                </c:pt>
                <c:pt idx="15316">
                  <c:v>2090.547</c:v>
                </c:pt>
                <c:pt idx="15317">
                  <c:v>2088.203</c:v>
                </c:pt>
                <c:pt idx="15318">
                  <c:v>2087.9690000000001</c:v>
                </c:pt>
                <c:pt idx="15319">
                  <c:v>2089.5309999999999</c:v>
                </c:pt>
                <c:pt idx="15320">
                  <c:v>2085.7809999999999</c:v>
                </c:pt>
                <c:pt idx="15321">
                  <c:v>2086.4059999999999</c:v>
                </c:pt>
                <c:pt idx="15322">
                  <c:v>2085.1559999999999</c:v>
                </c:pt>
                <c:pt idx="15323">
                  <c:v>2083.5940000000001</c:v>
                </c:pt>
                <c:pt idx="15324">
                  <c:v>2084.7660000000001</c:v>
                </c:pt>
                <c:pt idx="15325">
                  <c:v>2083.203</c:v>
                </c:pt>
                <c:pt idx="15326">
                  <c:v>2081.5619999999999</c:v>
                </c:pt>
                <c:pt idx="15327">
                  <c:v>2081.172</c:v>
                </c:pt>
                <c:pt idx="15328">
                  <c:v>2077.578</c:v>
                </c:pt>
                <c:pt idx="15329">
                  <c:v>2078.3589999999999</c:v>
                </c:pt>
                <c:pt idx="15330">
                  <c:v>2077.1869999999999</c:v>
                </c:pt>
                <c:pt idx="15331">
                  <c:v>2074.375</c:v>
                </c:pt>
                <c:pt idx="15332">
                  <c:v>2071.797</c:v>
                </c:pt>
                <c:pt idx="15333">
                  <c:v>2072.9690000000001</c:v>
                </c:pt>
                <c:pt idx="15334">
                  <c:v>2071.797</c:v>
                </c:pt>
                <c:pt idx="15335">
                  <c:v>2070.3910000000001</c:v>
                </c:pt>
                <c:pt idx="15336">
                  <c:v>2068.5940000000001</c:v>
                </c:pt>
                <c:pt idx="15337">
                  <c:v>2068.9839999999999</c:v>
                </c:pt>
                <c:pt idx="15338">
                  <c:v>2065.547</c:v>
                </c:pt>
                <c:pt idx="15339">
                  <c:v>2062.1869999999999</c:v>
                </c:pt>
                <c:pt idx="15340">
                  <c:v>2061.953</c:v>
                </c:pt>
                <c:pt idx="15341">
                  <c:v>2060.547</c:v>
                </c:pt>
                <c:pt idx="15342">
                  <c:v>2060.3910000000001</c:v>
                </c:pt>
                <c:pt idx="15343">
                  <c:v>2057.3440000000001</c:v>
                </c:pt>
                <c:pt idx="15344">
                  <c:v>2054.5309999999999</c:v>
                </c:pt>
                <c:pt idx="15345">
                  <c:v>2056.797</c:v>
                </c:pt>
                <c:pt idx="15346">
                  <c:v>2056.4059999999999</c:v>
                </c:pt>
                <c:pt idx="15347">
                  <c:v>2053.3589999999999</c:v>
                </c:pt>
                <c:pt idx="15348">
                  <c:v>2052.578</c:v>
                </c:pt>
                <c:pt idx="15349">
                  <c:v>2053.203</c:v>
                </c:pt>
                <c:pt idx="15350">
                  <c:v>2052.578</c:v>
                </c:pt>
                <c:pt idx="15351">
                  <c:v>2048.203</c:v>
                </c:pt>
                <c:pt idx="15352">
                  <c:v>2048.9839999999999</c:v>
                </c:pt>
                <c:pt idx="15353">
                  <c:v>2046.5619999999999</c:v>
                </c:pt>
                <c:pt idx="15354">
                  <c:v>2041.4059999999999</c:v>
                </c:pt>
                <c:pt idx="15355">
                  <c:v>2038.9839999999999</c:v>
                </c:pt>
                <c:pt idx="15356">
                  <c:v>2042.1869999999999</c:v>
                </c:pt>
                <c:pt idx="15357">
                  <c:v>2039.375</c:v>
                </c:pt>
                <c:pt idx="15358">
                  <c:v>2037.3440000000001</c:v>
                </c:pt>
                <c:pt idx="15359">
                  <c:v>2038.9839999999999</c:v>
                </c:pt>
                <c:pt idx="15360">
                  <c:v>2035.7809999999999</c:v>
                </c:pt>
                <c:pt idx="15361">
                  <c:v>2034.5309999999999</c:v>
                </c:pt>
                <c:pt idx="15362">
                  <c:v>2029.1410000000001</c:v>
                </c:pt>
                <c:pt idx="15363">
                  <c:v>2029.375</c:v>
                </c:pt>
                <c:pt idx="15364">
                  <c:v>2028.5940000000001</c:v>
                </c:pt>
                <c:pt idx="15365">
                  <c:v>2027.578</c:v>
                </c:pt>
                <c:pt idx="15366">
                  <c:v>2027.1869999999999</c:v>
                </c:pt>
                <c:pt idx="15367">
                  <c:v>2024.375</c:v>
                </c:pt>
                <c:pt idx="15368">
                  <c:v>2027.578</c:v>
                </c:pt>
                <c:pt idx="15369">
                  <c:v>2024.5309999999999</c:v>
                </c:pt>
                <c:pt idx="15370">
                  <c:v>2023.5940000000001</c:v>
                </c:pt>
                <c:pt idx="15371">
                  <c:v>2020.1559999999999</c:v>
                </c:pt>
                <c:pt idx="15372">
                  <c:v>2023.3589999999999</c:v>
                </c:pt>
                <c:pt idx="15373">
                  <c:v>2022.1869999999999</c:v>
                </c:pt>
                <c:pt idx="15374">
                  <c:v>2020</c:v>
                </c:pt>
                <c:pt idx="15375">
                  <c:v>2017.578</c:v>
                </c:pt>
                <c:pt idx="15376">
                  <c:v>2015</c:v>
                </c:pt>
                <c:pt idx="15377">
                  <c:v>2013.5940000000001</c:v>
                </c:pt>
                <c:pt idx="15378">
                  <c:v>2013.9839999999999</c:v>
                </c:pt>
                <c:pt idx="15379">
                  <c:v>2013.3589999999999</c:v>
                </c:pt>
                <c:pt idx="15380">
                  <c:v>2008.9839999999999</c:v>
                </c:pt>
                <c:pt idx="15381">
                  <c:v>2009.5309999999999</c:v>
                </c:pt>
                <c:pt idx="15382">
                  <c:v>2008.3589999999999</c:v>
                </c:pt>
                <c:pt idx="15383">
                  <c:v>2006.172</c:v>
                </c:pt>
                <c:pt idx="15384">
                  <c:v>2003.75</c:v>
                </c:pt>
                <c:pt idx="15385">
                  <c:v>2002.3440000000001</c:v>
                </c:pt>
                <c:pt idx="15386">
                  <c:v>1998.9839999999999</c:v>
                </c:pt>
                <c:pt idx="15387">
                  <c:v>2001.4059999999999</c:v>
                </c:pt>
                <c:pt idx="15388">
                  <c:v>2000</c:v>
                </c:pt>
                <c:pt idx="15389">
                  <c:v>1998.3589999999999</c:v>
                </c:pt>
                <c:pt idx="15390">
                  <c:v>1997.9690000000001</c:v>
                </c:pt>
                <c:pt idx="15391">
                  <c:v>1995.1559999999999</c:v>
                </c:pt>
                <c:pt idx="15392">
                  <c:v>1995.3910000000001</c:v>
                </c:pt>
                <c:pt idx="15393">
                  <c:v>1994.7660000000001</c:v>
                </c:pt>
                <c:pt idx="15394">
                  <c:v>1992.1869999999999</c:v>
                </c:pt>
                <c:pt idx="15395">
                  <c:v>1989.7660000000001</c:v>
                </c:pt>
                <c:pt idx="15396">
                  <c:v>1989.375</c:v>
                </c:pt>
                <c:pt idx="15397">
                  <c:v>1989.375</c:v>
                </c:pt>
                <c:pt idx="15398">
                  <c:v>1986.172</c:v>
                </c:pt>
                <c:pt idx="15399">
                  <c:v>1986.5619999999999</c:v>
                </c:pt>
                <c:pt idx="15400">
                  <c:v>1985.1559999999999</c:v>
                </c:pt>
                <c:pt idx="15401">
                  <c:v>1982.7339999999999</c:v>
                </c:pt>
                <c:pt idx="15402">
                  <c:v>1981.172</c:v>
                </c:pt>
                <c:pt idx="15403">
                  <c:v>1979.1410000000001</c:v>
                </c:pt>
                <c:pt idx="15404">
                  <c:v>1976.797</c:v>
                </c:pt>
                <c:pt idx="15405">
                  <c:v>1978.75</c:v>
                </c:pt>
                <c:pt idx="15406">
                  <c:v>1972.7339999999999</c:v>
                </c:pt>
                <c:pt idx="15407">
                  <c:v>1974.375</c:v>
                </c:pt>
                <c:pt idx="15408">
                  <c:v>1968.75</c:v>
                </c:pt>
                <c:pt idx="15409">
                  <c:v>1970.3910000000001</c:v>
                </c:pt>
                <c:pt idx="15410">
                  <c:v>1967.1869999999999</c:v>
                </c:pt>
                <c:pt idx="15411">
                  <c:v>1966.172</c:v>
                </c:pt>
                <c:pt idx="15412">
                  <c:v>1964.375</c:v>
                </c:pt>
                <c:pt idx="15413">
                  <c:v>1964.7660000000001</c:v>
                </c:pt>
                <c:pt idx="15414">
                  <c:v>1962.578</c:v>
                </c:pt>
                <c:pt idx="15415">
                  <c:v>1960.547</c:v>
                </c:pt>
                <c:pt idx="15416">
                  <c:v>1955.3910000000001</c:v>
                </c:pt>
                <c:pt idx="15417">
                  <c:v>1959.7660000000001</c:v>
                </c:pt>
                <c:pt idx="15418">
                  <c:v>1956.5619999999999</c:v>
                </c:pt>
                <c:pt idx="15419">
                  <c:v>1955.9369999999999</c:v>
                </c:pt>
                <c:pt idx="15420">
                  <c:v>1953.203</c:v>
                </c:pt>
                <c:pt idx="15421">
                  <c:v>1950.9369999999999</c:v>
                </c:pt>
                <c:pt idx="15422">
                  <c:v>1951.5619999999999</c:v>
                </c:pt>
                <c:pt idx="15423">
                  <c:v>1950.547</c:v>
                </c:pt>
                <c:pt idx="15424">
                  <c:v>1947.1869999999999</c:v>
                </c:pt>
                <c:pt idx="15425">
                  <c:v>1946.5619999999999</c:v>
                </c:pt>
                <c:pt idx="15426">
                  <c:v>1943.9839999999999</c:v>
                </c:pt>
                <c:pt idx="15427">
                  <c:v>1944.7660000000001</c:v>
                </c:pt>
                <c:pt idx="15428">
                  <c:v>1943.75</c:v>
                </c:pt>
                <c:pt idx="15429">
                  <c:v>1941.4059999999999</c:v>
                </c:pt>
                <c:pt idx="15430">
                  <c:v>1939.5309999999999</c:v>
                </c:pt>
                <c:pt idx="15431">
                  <c:v>1936.953</c:v>
                </c:pt>
                <c:pt idx="15432">
                  <c:v>1935</c:v>
                </c:pt>
                <c:pt idx="15433">
                  <c:v>1933.3589999999999</c:v>
                </c:pt>
                <c:pt idx="15434">
                  <c:v>1933.5940000000001</c:v>
                </c:pt>
                <c:pt idx="15435">
                  <c:v>1931.797</c:v>
                </c:pt>
                <c:pt idx="15436">
                  <c:v>1933.5940000000001</c:v>
                </c:pt>
                <c:pt idx="15437">
                  <c:v>1933.75</c:v>
                </c:pt>
                <c:pt idx="15438">
                  <c:v>1929.5309999999999</c:v>
                </c:pt>
                <c:pt idx="15439">
                  <c:v>1929.5309999999999</c:v>
                </c:pt>
                <c:pt idx="15440">
                  <c:v>1930</c:v>
                </c:pt>
                <c:pt idx="15441">
                  <c:v>1925.7809999999999</c:v>
                </c:pt>
                <c:pt idx="15442">
                  <c:v>1924.5309999999999</c:v>
                </c:pt>
                <c:pt idx="15443">
                  <c:v>1925.547</c:v>
                </c:pt>
                <c:pt idx="15444">
                  <c:v>1925.7809999999999</c:v>
                </c:pt>
                <c:pt idx="15445">
                  <c:v>1924.7660000000001</c:v>
                </c:pt>
                <c:pt idx="15446">
                  <c:v>1923.9839999999999</c:v>
                </c:pt>
                <c:pt idx="15447">
                  <c:v>1922.3440000000001</c:v>
                </c:pt>
                <c:pt idx="15448">
                  <c:v>1921.797</c:v>
                </c:pt>
                <c:pt idx="15449">
                  <c:v>1920.3910000000001</c:v>
                </c:pt>
                <c:pt idx="15450">
                  <c:v>1920.1559999999999</c:v>
                </c:pt>
                <c:pt idx="15451">
                  <c:v>1919.5309999999999</c:v>
                </c:pt>
                <c:pt idx="15452">
                  <c:v>1916.5619999999999</c:v>
                </c:pt>
                <c:pt idx="15453">
                  <c:v>1915.9369999999999</c:v>
                </c:pt>
                <c:pt idx="15454">
                  <c:v>1913.3589999999999</c:v>
                </c:pt>
                <c:pt idx="15455">
                  <c:v>1914.375</c:v>
                </c:pt>
                <c:pt idx="15456">
                  <c:v>1916.4059999999999</c:v>
                </c:pt>
                <c:pt idx="15457">
                  <c:v>1914.375</c:v>
                </c:pt>
                <c:pt idx="15458">
                  <c:v>1915.547</c:v>
                </c:pt>
                <c:pt idx="15459">
                  <c:v>1915.9369999999999</c:v>
                </c:pt>
                <c:pt idx="15460">
                  <c:v>1918.5940000000001</c:v>
                </c:pt>
                <c:pt idx="15461">
                  <c:v>1916.797</c:v>
                </c:pt>
                <c:pt idx="15462">
                  <c:v>1917.7339999999999</c:v>
                </c:pt>
                <c:pt idx="15463">
                  <c:v>1920.3910000000001</c:v>
                </c:pt>
                <c:pt idx="15464">
                  <c:v>1917.9690000000001</c:v>
                </c:pt>
                <c:pt idx="15465">
                  <c:v>1919.1410000000001</c:v>
                </c:pt>
                <c:pt idx="15466">
                  <c:v>1918.9839999999999</c:v>
                </c:pt>
                <c:pt idx="15467">
                  <c:v>1917.9690000000001</c:v>
                </c:pt>
                <c:pt idx="15468">
                  <c:v>1919.1410000000001</c:v>
                </c:pt>
                <c:pt idx="15469">
                  <c:v>1918.203</c:v>
                </c:pt>
                <c:pt idx="15470">
                  <c:v>1916.953</c:v>
                </c:pt>
                <c:pt idx="15471">
                  <c:v>1920.7809999999999</c:v>
                </c:pt>
                <c:pt idx="15472">
                  <c:v>1919.375</c:v>
                </c:pt>
                <c:pt idx="15473">
                  <c:v>1919.375</c:v>
                </c:pt>
                <c:pt idx="15474">
                  <c:v>1921.4059999999999</c:v>
                </c:pt>
                <c:pt idx="15475">
                  <c:v>1917.9690000000001</c:v>
                </c:pt>
                <c:pt idx="15476">
                  <c:v>1919.7660000000001</c:v>
                </c:pt>
                <c:pt idx="15477">
                  <c:v>1918.5940000000001</c:v>
                </c:pt>
                <c:pt idx="15478">
                  <c:v>1920</c:v>
                </c:pt>
                <c:pt idx="15479">
                  <c:v>1924.5309999999999</c:v>
                </c:pt>
                <c:pt idx="15480">
                  <c:v>1924.5309999999999</c:v>
                </c:pt>
                <c:pt idx="15481">
                  <c:v>1921.172</c:v>
                </c:pt>
                <c:pt idx="15482">
                  <c:v>1922.1869999999999</c:v>
                </c:pt>
                <c:pt idx="15483">
                  <c:v>1923.9839999999999</c:v>
                </c:pt>
                <c:pt idx="15484">
                  <c:v>1927.3440000000001</c:v>
                </c:pt>
                <c:pt idx="15485">
                  <c:v>1925.547</c:v>
                </c:pt>
                <c:pt idx="15486">
                  <c:v>1928.9839999999999</c:v>
                </c:pt>
                <c:pt idx="15487">
                  <c:v>1930</c:v>
                </c:pt>
                <c:pt idx="15488">
                  <c:v>1929.5309999999999</c:v>
                </c:pt>
                <c:pt idx="15489">
                  <c:v>1932.1869999999999</c:v>
                </c:pt>
                <c:pt idx="15490">
                  <c:v>1932.9690000000001</c:v>
                </c:pt>
                <c:pt idx="15491">
                  <c:v>1934.375</c:v>
                </c:pt>
                <c:pt idx="15492">
                  <c:v>1935.9369999999999</c:v>
                </c:pt>
                <c:pt idx="15493">
                  <c:v>1936.172</c:v>
                </c:pt>
                <c:pt idx="15494">
                  <c:v>1936.4059999999999</c:v>
                </c:pt>
                <c:pt idx="15495">
                  <c:v>1939.375</c:v>
                </c:pt>
                <c:pt idx="15496">
                  <c:v>1939.1410000000001</c:v>
                </c:pt>
                <c:pt idx="15497">
                  <c:v>1939.1410000000001</c:v>
                </c:pt>
                <c:pt idx="15498">
                  <c:v>1940.9369999999999</c:v>
                </c:pt>
                <c:pt idx="15499">
                  <c:v>1942.9690000000001</c:v>
                </c:pt>
                <c:pt idx="15500">
                  <c:v>1942.1869999999999</c:v>
                </c:pt>
                <c:pt idx="15501">
                  <c:v>1943.5940000000001</c:v>
                </c:pt>
                <c:pt idx="15502">
                  <c:v>1943.3589999999999</c:v>
                </c:pt>
                <c:pt idx="15503">
                  <c:v>1945.1559999999999</c:v>
                </c:pt>
                <c:pt idx="15504">
                  <c:v>1946.5619999999999</c:v>
                </c:pt>
                <c:pt idx="15505">
                  <c:v>1946.953</c:v>
                </c:pt>
                <c:pt idx="15506">
                  <c:v>1949.7660000000001</c:v>
                </c:pt>
                <c:pt idx="15507">
                  <c:v>1952.578</c:v>
                </c:pt>
                <c:pt idx="15508">
                  <c:v>1954.7660000000001</c:v>
                </c:pt>
                <c:pt idx="15509">
                  <c:v>1954.7660000000001</c:v>
                </c:pt>
                <c:pt idx="15510">
                  <c:v>1957.9690000000001</c:v>
                </c:pt>
                <c:pt idx="15511">
                  <c:v>1959.1410000000001</c:v>
                </c:pt>
                <c:pt idx="15512">
                  <c:v>1959.5309999999999</c:v>
                </c:pt>
                <c:pt idx="15513">
                  <c:v>1961.5619999999999</c:v>
                </c:pt>
                <c:pt idx="15514">
                  <c:v>1960.9369999999999</c:v>
                </c:pt>
                <c:pt idx="15515">
                  <c:v>1963.9839999999999</c:v>
                </c:pt>
                <c:pt idx="15516">
                  <c:v>1964.5309999999999</c:v>
                </c:pt>
                <c:pt idx="15517">
                  <c:v>1966.953</c:v>
                </c:pt>
                <c:pt idx="15518">
                  <c:v>1968.9839999999999</c:v>
                </c:pt>
                <c:pt idx="15519">
                  <c:v>1966.4059999999999</c:v>
                </c:pt>
                <c:pt idx="15520">
                  <c:v>1971.172</c:v>
                </c:pt>
                <c:pt idx="15521">
                  <c:v>1970.7809999999999</c:v>
                </c:pt>
                <c:pt idx="15522">
                  <c:v>1970.9369999999999</c:v>
                </c:pt>
                <c:pt idx="15523">
                  <c:v>1972.9690000000001</c:v>
                </c:pt>
                <c:pt idx="15524">
                  <c:v>1976.172</c:v>
                </c:pt>
                <c:pt idx="15525">
                  <c:v>1974.7660000000001</c:v>
                </c:pt>
                <c:pt idx="15526">
                  <c:v>1975.547</c:v>
                </c:pt>
                <c:pt idx="15527">
                  <c:v>1978.3589999999999</c:v>
                </c:pt>
                <c:pt idx="15528">
                  <c:v>1980.9369999999999</c:v>
                </c:pt>
                <c:pt idx="15529">
                  <c:v>1978.9839999999999</c:v>
                </c:pt>
                <c:pt idx="15530">
                  <c:v>1983.203</c:v>
                </c:pt>
                <c:pt idx="15531">
                  <c:v>1983.75</c:v>
                </c:pt>
                <c:pt idx="15532">
                  <c:v>1985.7809999999999</c:v>
                </c:pt>
                <c:pt idx="15533">
                  <c:v>1989.1410000000001</c:v>
                </c:pt>
                <c:pt idx="15534">
                  <c:v>1989.7660000000001</c:v>
                </c:pt>
                <c:pt idx="15535">
                  <c:v>1988.75</c:v>
                </c:pt>
                <c:pt idx="15536">
                  <c:v>1991.953</c:v>
                </c:pt>
                <c:pt idx="15537">
                  <c:v>1993.203</c:v>
                </c:pt>
                <c:pt idx="15538">
                  <c:v>1998.3589999999999</c:v>
                </c:pt>
                <c:pt idx="15539">
                  <c:v>1997.3440000000001</c:v>
                </c:pt>
                <c:pt idx="15540">
                  <c:v>1999.7660000000001</c:v>
                </c:pt>
                <c:pt idx="15541">
                  <c:v>2000.3910000000001</c:v>
                </c:pt>
                <c:pt idx="15542">
                  <c:v>1999.1410000000001</c:v>
                </c:pt>
                <c:pt idx="15543">
                  <c:v>2002.7339999999999</c:v>
                </c:pt>
                <c:pt idx="15544">
                  <c:v>2001.797</c:v>
                </c:pt>
                <c:pt idx="15545">
                  <c:v>2003.5940000000001</c:v>
                </c:pt>
                <c:pt idx="15546">
                  <c:v>2004.7660000000001</c:v>
                </c:pt>
                <c:pt idx="15547">
                  <c:v>2003.9839999999999</c:v>
                </c:pt>
                <c:pt idx="15548">
                  <c:v>2008.5940000000001</c:v>
                </c:pt>
                <c:pt idx="15549">
                  <c:v>2010</c:v>
                </c:pt>
                <c:pt idx="15550">
                  <c:v>2009.1410000000001</c:v>
                </c:pt>
                <c:pt idx="15551">
                  <c:v>2009.375</c:v>
                </c:pt>
                <c:pt idx="15552">
                  <c:v>2012.7339999999999</c:v>
                </c:pt>
                <c:pt idx="15553">
                  <c:v>2014.375</c:v>
                </c:pt>
                <c:pt idx="15554">
                  <c:v>2015.1559999999999</c:v>
                </c:pt>
                <c:pt idx="15555">
                  <c:v>2015.9369999999999</c:v>
                </c:pt>
                <c:pt idx="15556">
                  <c:v>2016.953</c:v>
                </c:pt>
                <c:pt idx="15557">
                  <c:v>2015.7809999999999</c:v>
                </c:pt>
                <c:pt idx="15558">
                  <c:v>2019.7660000000001</c:v>
                </c:pt>
                <c:pt idx="15559">
                  <c:v>2022.7339999999999</c:v>
                </c:pt>
                <c:pt idx="15560">
                  <c:v>2020.3910000000001</c:v>
                </c:pt>
                <c:pt idx="15561">
                  <c:v>2023.203</c:v>
                </c:pt>
                <c:pt idx="15562">
                  <c:v>2023.75</c:v>
                </c:pt>
                <c:pt idx="15563">
                  <c:v>2024.375</c:v>
                </c:pt>
                <c:pt idx="15564">
                  <c:v>2028.203</c:v>
                </c:pt>
                <c:pt idx="15565">
                  <c:v>2025.9369999999999</c:v>
                </c:pt>
                <c:pt idx="15566">
                  <c:v>2027.3440000000001</c:v>
                </c:pt>
                <c:pt idx="15567">
                  <c:v>2028.203</c:v>
                </c:pt>
                <c:pt idx="15568">
                  <c:v>2028.3589999999999</c:v>
                </c:pt>
                <c:pt idx="15569">
                  <c:v>2030.1559999999999</c:v>
                </c:pt>
                <c:pt idx="15570">
                  <c:v>2033.203</c:v>
                </c:pt>
                <c:pt idx="15571">
                  <c:v>2030.547</c:v>
                </c:pt>
                <c:pt idx="15572">
                  <c:v>2035</c:v>
                </c:pt>
                <c:pt idx="15573">
                  <c:v>2035.1559999999999</c:v>
                </c:pt>
                <c:pt idx="15574">
                  <c:v>2037.578</c:v>
                </c:pt>
                <c:pt idx="15575">
                  <c:v>2036.5619999999999</c:v>
                </c:pt>
                <c:pt idx="15576">
                  <c:v>2038.9839999999999</c:v>
                </c:pt>
                <c:pt idx="15577">
                  <c:v>2039.5309999999999</c:v>
                </c:pt>
                <c:pt idx="15578">
                  <c:v>2041.4059999999999</c:v>
                </c:pt>
                <c:pt idx="15579">
                  <c:v>2043.203</c:v>
                </c:pt>
                <c:pt idx="15580">
                  <c:v>2041.797</c:v>
                </c:pt>
                <c:pt idx="15581">
                  <c:v>2044.375</c:v>
                </c:pt>
                <c:pt idx="15582">
                  <c:v>2044.1410000000001</c:v>
                </c:pt>
                <c:pt idx="15583">
                  <c:v>2044.5309999999999</c:v>
                </c:pt>
                <c:pt idx="15584">
                  <c:v>2045.7809999999999</c:v>
                </c:pt>
                <c:pt idx="15585">
                  <c:v>2048.9839999999999</c:v>
                </c:pt>
                <c:pt idx="15586">
                  <c:v>2046.5619999999999</c:v>
                </c:pt>
                <c:pt idx="15587">
                  <c:v>2020.3910000000001</c:v>
                </c:pt>
                <c:pt idx="15588">
                  <c:v>2009.7660000000001</c:v>
                </c:pt>
                <c:pt idx="15589">
                  <c:v>2040</c:v>
                </c:pt>
                <c:pt idx="15590">
                  <c:v>2037.3440000000001</c:v>
                </c:pt>
                <c:pt idx="15591">
                  <c:v>2030.9369999999999</c:v>
                </c:pt>
                <c:pt idx="15592">
                  <c:v>2041.953</c:v>
                </c:pt>
                <c:pt idx="15593">
                  <c:v>2050.547</c:v>
                </c:pt>
                <c:pt idx="15594">
                  <c:v>2054.375</c:v>
                </c:pt>
                <c:pt idx="15595">
                  <c:v>2058.75</c:v>
                </c:pt>
                <c:pt idx="15596">
                  <c:v>2056.4059999999999</c:v>
                </c:pt>
                <c:pt idx="15597">
                  <c:v>2056.5619999999999</c:v>
                </c:pt>
                <c:pt idx="15598">
                  <c:v>2052.1869999999999</c:v>
                </c:pt>
                <c:pt idx="15599">
                  <c:v>2050.3910000000001</c:v>
                </c:pt>
                <c:pt idx="15600">
                  <c:v>2055.7809999999999</c:v>
                </c:pt>
                <c:pt idx="15601">
                  <c:v>2058.9839999999999</c:v>
                </c:pt>
                <c:pt idx="15602">
                  <c:v>2055.1559999999999</c:v>
                </c:pt>
                <c:pt idx="15603">
                  <c:v>2046.4059999999999</c:v>
                </c:pt>
                <c:pt idx="15604">
                  <c:v>2045.547</c:v>
                </c:pt>
                <c:pt idx="15605">
                  <c:v>2045.9369999999999</c:v>
                </c:pt>
                <c:pt idx="15606">
                  <c:v>2042.9690000000001</c:v>
                </c:pt>
                <c:pt idx="15607">
                  <c:v>2046.5619999999999</c:v>
                </c:pt>
                <c:pt idx="15608">
                  <c:v>2047.1869999999999</c:v>
                </c:pt>
                <c:pt idx="15609">
                  <c:v>2045.9369999999999</c:v>
                </c:pt>
                <c:pt idx="15610">
                  <c:v>2048.203</c:v>
                </c:pt>
                <c:pt idx="15611">
                  <c:v>2047.7339999999999</c:v>
                </c:pt>
                <c:pt idx="15612">
                  <c:v>2045.7809999999999</c:v>
                </c:pt>
                <c:pt idx="15613">
                  <c:v>2045.547</c:v>
                </c:pt>
                <c:pt idx="15614">
                  <c:v>2045.547</c:v>
                </c:pt>
                <c:pt idx="15615">
                  <c:v>2044.7660000000001</c:v>
                </c:pt>
                <c:pt idx="15616">
                  <c:v>2044.5309999999999</c:v>
                </c:pt>
                <c:pt idx="15617">
                  <c:v>2042.3440000000001</c:v>
                </c:pt>
                <c:pt idx="15618">
                  <c:v>2042.7339999999999</c:v>
                </c:pt>
                <c:pt idx="15619">
                  <c:v>2040.9369999999999</c:v>
                </c:pt>
                <c:pt idx="15620">
                  <c:v>2040.3910000000001</c:v>
                </c:pt>
                <c:pt idx="15621">
                  <c:v>2041.953</c:v>
                </c:pt>
                <c:pt idx="15622">
                  <c:v>2040.1559999999999</c:v>
                </c:pt>
                <c:pt idx="15623">
                  <c:v>2038.203</c:v>
                </c:pt>
                <c:pt idx="15624">
                  <c:v>2040.547</c:v>
                </c:pt>
                <c:pt idx="15625">
                  <c:v>2038.203</c:v>
                </c:pt>
                <c:pt idx="15626">
                  <c:v>2037.9690000000001</c:v>
                </c:pt>
                <c:pt idx="15627">
                  <c:v>2036.953</c:v>
                </c:pt>
                <c:pt idx="15628">
                  <c:v>2039.1410000000001</c:v>
                </c:pt>
                <c:pt idx="15629">
                  <c:v>2036.4059999999999</c:v>
                </c:pt>
                <c:pt idx="15630">
                  <c:v>2037.9690000000001</c:v>
                </c:pt>
                <c:pt idx="15631">
                  <c:v>2036.5619999999999</c:v>
                </c:pt>
                <c:pt idx="15632">
                  <c:v>2035.547</c:v>
                </c:pt>
                <c:pt idx="15633">
                  <c:v>2034.7660000000001</c:v>
                </c:pt>
                <c:pt idx="15634">
                  <c:v>2033.203</c:v>
                </c:pt>
                <c:pt idx="15635">
                  <c:v>2032.578</c:v>
                </c:pt>
                <c:pt idx="15636">
                  <c:v>2031.953</c:v>
                </c:pt>
                <c:pt idx="15637">
                  <c:v>2032.9690000000001</c:v>
                </c:pt>
                <c:pt idx="15638">
                  <c:v>2029.7660000000001</c:v>
                </c:pt>
                <c:pt idx="15639">
                  <c:v>2028.3589999999999</c:v>
                </c:pt>
                <c:pt idx="15640">
                  <c:v>2027.1869999999999</c:v>
                </c:pt>
                <c:pt idx="15641">
                  <c:v>2027.9690000000001</c:v>
                </c:pt>
                <c:pt idx="15642">
                  <c:v>2028.203</c:v>
                </c:pt>
                <c:pt idx="15643">
                  <c:v>2023.3589999999999</c:v>
                </c:pt>
                <c:pt idx="15644">
                  <c:v>2024.7660000000001</c:v>
                </c:pt>
                <c:pt idx="15645">
                  <c:v>2024.375</c:v>
                </c:pt>
                <c:pt idx="15646">
                  <c:v>2019.7660000000001</c:v>
                </c:pt>
                <c:pt idx="15647">
                  <c:v>2022.9690000000001</c:v>
                </c:pt>
                <c:pt idx="15648">
                  <c:v>2020</c:v>
                </c:pt>
                <c:pt idx="15649">
                  <c:v>2021.953</c:v>
                </c:pt>
                <c:pt idx="15650">
                  <c:v>2019.1410000000001</c:v>
                </c:pt>
                <c:pt idx="15651">
                  <c:v>2016.953</c:v>
                </c:pt>
                <c:pt idx="15652">
                  <c:v>2019.375</c:v>
                </c:pt>
                <c:pt idx="15653">
                  <c:v>2017.578</c:v>
                </c:pt>
                <c:pt idx="15654">
                  <c:v>2016.797</c:v>
                </c:pt>
                <c:pt idx="15655">
                  <c:v>2016.5619999999999</c:v>
                </c:pt>
                <c:pt idx="15656">
                  <c:v>2015</c:v>
                </c:pt>
                <c:pt idx="15657">
                  <c:v>2013.203</c:v>
                </c:pt>
                <c:pt idx="15658">
                  <c:v>2010.7809999999999</c:v>
                </c:pt>
                <c:pt idx="15659">
                  <c:v>2012.7339999999999</c:v>
                </c:pt>
                <c:pt idx="15660">
                  <c:v>2009.375</c:v>
                </c:pt>
                <c:pt idx="15661">
                  <c:v>2010.1559999999999</c:v>
                </c:pt>
                <c:pt idx="15662">
                  <c:v>2007.578</c:v>
                </c:pt>
                <c:pt idx="15663">
                  <c:v>2006.5619999999999</c:v>
                </c:pt>
                <c:pt idx="15664">
                  <c:v>2006.5619999999999</c:v>
                </c:pt>
                <c:pt idx="15665">
                  <c:v>2001.797</c:v>
                </c:pt>
                <c:pt idx="15666">
                  <c:v>2006.797</c:v>
                </c:pt>
                <c:pt idx="15667">
                  <c:v>2005</c:v>
                </c:pt>
                <c:pt idx="15668">
                  <c:v>2003.3589999999999</c:v>
                </c:pt>
                <c:pt idx="15669">
                  <c:v>2003.203</c:v>
                </c:pt>
                <c:pt idx="15670">
                  <c:v>2000.9369999999999</c:v>
                </c:pt>
                <c:pt idx="15671">
                  <c:v>1999.5309999999999</c:v>
                </c:pt>
                <c:pt idx="15672">
                  <c:v>2000.7809999999999</c:v>
                </c:pt>
                <c:pt idx="15673">
                  <c:v>2000</c:v>
                </c:pt>
                <c:pt idx="15674">
                  <c:v>2000.547</c:v>
                </c:pt>
                <c:pt idx="15675">
                  <c:v>1996.797</c:v>
                </c:pt>
                <c:pt idx="15676">
                  <c:v>1997.3440000000001</c:v>
                </c:pt>
                <c:pt idx="15677">
                  <c:v>1995.7809999999999</c:v>
                </c:pt>
                <c:pt idx="15678">
                  <c:v>1996.4059999999999</c:v>
                </c:pt>
                <c:pt idx="15679">
                  <c:v>1994.5309999999999</c:v>
                </c:pt>
                <c:pt idx="15680">
                  <c:v>1991.797</c:v>
                </c:pt>
                <c:pt idx="15681">
                  <c:v>1991.172</c:v>
                </c:pt>
                <c:pt idx="15682">
                  <c:v>1992.578</c:v>
                </c:pt>
                <c:pt idx="15683">
                  <c:v>1992.9690000000001</c:v>
                </c:pt>
                <c:pt idx="15684">
                  <c:v>1990</c:v>
                </c:pt>
                <c:pt idx="15685">
                  <c:v>1987.578</c:v>
                </c:pt>
                <c:pt idx="15686">
                  <c:v>1987.1869999999999</c:v>
                </c:pt>
                <c:pt idx="15687">
                  <c:v>1985.1559999999999</c:v>
                </c:pt>
                <c:pt idx="15688">
                  <c:v>1986.4059999999999</c:v>
                </c:pt>
                <c:pt idx="15689">
                  <c:v>1986.5619999999999</c:v>
                </c:pt>
                <c:pt idx="15690">
                  <c:v>1985.7809999999999</c:v>
                </c:pt>
                <c:pt idx="15691">
                  <c:v>1981.5619999999999</c:v>
                </c:pt>
                <c:pt idx="15692">
                  <c:v>1983.75</c:v>
                </c:pt>
                <c:pt idx="15693">
                  <c:v>1981.5619999999999</c:v>
                </c:pt>
                <c:pt idx="15694">
                  <c:v>1981.172</c:v>
                </c:pt>
                <c:pt idx="15695">
                  <c:v>1979.1410000000001</c:v>
                </c:pt>
                <c:pt idx="15696">
                  <c:v>1979.1410000000001</c:v>
                </c:pt>
                <c:pt idx="15697">
                  <c:v>1980.3910000000001</c:v>
                </c:pt>
                <c:pt idx="15698">
                  <c:v>1976.4059999999999</c:v>
                </c:pt>
                <c:pt idx="15699">
                  <c:v>1975</c:v>
                </c:pt>
                <c:pt idx="15700">
                  <c:v>1975.7809999999999</c:v>
                </c:pt>
                <c:pt idx="15701">
                  <c:v>1972.578</c:v>
                </c:pt>
                <c:pt idx="15702">
                  <c:v>1973.9839999999999</c:v>
                </c:pt>
                <c:pt idx="15703">
                  <c:v>1972.1869999999999</c:v>
                </c:pt>
                <c:pt idx="15704">
                  <c:v>1971.5619999999999</c:v>
                </c:pt>
                <c:pt idx="15705">
                  <c:v>1972.578</c:v>
                </c:pt>
                <c:pt idx="15706">
                  <c:v>1969.5309999999999</c:v>
                </c:pt>
                <c:pt idx="15707">
                  <c:v>1968.3589999999999</c:v>
                </c:pt>
                <c:pt idx="15708">
                  <c:v>1966.797</c:v>
                </c:pt>
                <c:pt idx="15709">
                  <c:v>1966.953</c:v>
                </c:pt>
                <c:pt idx="15710">
                  <c:v>1966.5619999999999</c:v>
                </c:pt>
                <c:pt idx="15711">
                  <c:v>1965.9369999999999</c:v>
                </c:pt>
                <c:pt idx="15712">
                  <c:v>1965.3910000000001</c:v>
                </c:pt>
                <c:pt idx="15713">
                  <c:v>1962.3440000000001</c:v>
                </c:pt>
                <c:pt idx="15714">
                  <c:v>1963.3589999999999</c:v>
                </c:pt>
                <c:pt idx="15715">
                  <c:v>1963.3589999999999</c:v>
                </c:pt>
                <c:pt idx="15716">
                  <c:v>1960.7809999999999</c:v>
                </c:pt>
                <c:pt idx="15717">
                  <c:v>1960</c:v>
                </c:pt>
                <c:pt idx="15718">
                  <c:v>1959.375</c:v>
                </c:pt>
                <c:pt idx="15719">
                  <c:v>1959.375</c:v>
                </c:pt>
                <c:pt idx="15720">
                  <c:v>1959.5309999999999</c:v>
                </c:pt>
                <c:pt idx="15721">
                  <c:v>1960.1559999999999</c:v>
                </c:pt>
                <c:pt idx="15722">
                  <c:v>1956.5619999999999</c:v>
                </c:pt>
                <c:pt idx="15723">
                  <c:v>1958.3589999999999</c:v>
                </c:pt>
                <c:pt idx="15724">
                  <c:v>1954.5309999999999</c:v>
                </c:pt>
                <c:pt idx="15725">
                  <c:v>1955.9369999999999</c:v>
                </c:pt>
                <c:pt idx="15726">
                  <c:v>1952.1869999999999</c:v>
                </c:pt>
                <c:pt idx="15727">
                  <c:v>1954.7660000000001</c:v>
                </c:pt>
                <c:pt idx="15728">
                  <c:v>1953.9839999999999</c:v>
                </c:pt>
                <c:pt idx="15729">
                  <c:v>1952.578</c:v>
                </c:pt>
                <c:pt idx="15730">
                  <c:v>1953.203</c:v>
                </c:pt>
                <c:pt idx="15731">
                  <c:v>1950.1559999999999</c:v>
                </c:pt>
                <c:pt idx="15732">
                  <c:v>1949.375</c:v>
                </c:pt>
                <c:pt idx="15733">
                  <c:v>1950</c:v>
                </c:pt>
                <c:pt idx="15734">
                  <c:v>1952.578</c:v>
                </c:pt>
                <c:pt idx="15735">
                  <c:v>1948.9839999999999</c:v>
                </c:pt>
                <c:pt idx="15736">
                  <c:v>1947.578</c:v>
                </c:pt>
                <c:pt idx="15737">
                  <c:v>1946.953</c:v>
                </c:pt>
                <c:pt idx="15738">
                  <c:v>1948.75</c:v>
                </c:pt>
                <c:pt idx="15739">
                  <c:v>1948.203</c:v>
                </c:pt>
                <c:pt idx="15740">
                  <c:v>1946.797</c:v>
                </c:pt>
                <c:pt idx="15741">
                  <c:v>1944.375</c:v>
                </c:pt>
                <c:pt idx="15742">
                  <c:v>1945.3910000000001</c:v>
                </c:pt>
                <c:pt idx="15743">
                  <c:v>1946.797</c:v>
                </c:pt>
                <c:pt idx="15744">
                  <c:v>1946.4059999999999</c:v>
                </c:pt>
                <c:pt idx="15745">
                  <c:v>1947.578</c:v>
                </c:pt>
                <c:pt idx="15746">
                  <c:v>1946.797</c:v>
                </c:pt>
                <c:pt idx="15747">
                  <c:v>1948.203</c:v>
                </c:pt>
                <c:pt idx="15748">
                  <c:v>1945.7809999999999</c:v>
                </c:pt>
                <c:pt idx="15749">
                  <c:v>1943.203</c:v>
                </c:pt>
                <c:pt idx="15750">
                  <c:v>1944.1410000000001</c:v>
                </c:pt>
                <c:pt idx="15751">
                  <c:v>1945.1559999999999</c:v>
                </c:pt>
                <c:pt idx="15752">
                  <c:v>1943.5940000000001</c:v>
                </c:pt>
                <c:pt idx="15753">
                  <c:v>1945.547</c:v>
                </c:pt>
                <c:pt idx="15754">
                  <c:v>1944.5309999999999</c:v>
                </c:pt>
                <c:pt idx="15755">
                  <c:v>1945.9369999999999</c:v>
                </c:pt>
                <c:pt idx="15756">
                  <c:v>1946.5619999999999</c:v>
                </c:pt>
                <c:pt idx="15757">
                  <c:v>1946.5619999999999</c:v>
                </c:pt>
                <c:pt idx="15758">
                  <c:v>1946.172</c:v>
                </c:pt>
                <c:pt idx="15759">
                  <c:v>1945.7809999999999</c:v>
                </c:pt>
                <c:pt idx="15760">
                  <c:v>1943.5940000000001</c:v>
                </c:pt>
                <c:pt idx="15761">
                  <c:v>1944.375</c:v>
                </c:pt>
                <c:pt idx="15762">
                  <c:v>1946.953</c:v>
                </c:pt>
                <c:pt idx="15763">
                  <c:v>1948.5940000000001</c:v>
                </c:pt>
                <c:pt idx="15764">
                  <c:v>1948.5940000000001</c:v>
                </c:pt>
                <c:pt idx="15765">
                  <c:v>1947.7339999999999</c:v>
                </c:pt>
                <c:pt idx="15766">
                  <c:v>1947.7339999999999</c:v>
                </c:pt>
                <c:pt idx="15767">
                  <c:v>1949.375</c:v>
                </c:pt>
                <c:pt idx="15768">
                  <c:v>1948.75</c:v>
                </c:pt>
                <c:pt idx="15769">
                  <c:v>1951.953</c:v>
                </c:pt>
                <c:pt idx="15770">
                  <c:v>1951.797</c:v>
                </c:pt>
                <c:pt idx="15771">
                  <c:v>1950.547</c:v>
                </c:pt>
                <c:pt idx="15772">
                  <c:v>1951.5619999999999</c:v>
                </c:pt>
                <c:pt idx="15773">
                  <c:v>1950.7809999999999</c:v>
                </c:pt>
                <c:pt idx="15774">
                  <c:v>1952.3440000000001</c:v>
                </c:pt>
                <c:pt idx="15775">
                  <c:v>1953.203</c:v>
                </c:pt>
                <c:pt idx="15776">
                  <c:v>1953.3589999999999</c:v>
                </c:pt>
                <c:pt idx="15777">
                  <c:v>1954.375</c:v>
                </c:pt>
                <c:pt idx="15778">
                  <c:v>1956.4059999999999</c:v>
                </c:pt>
                <c:pt idx="15779">
                  <c:v>1954.5309999999999</c:v>
                </c:pt>
                <c:pt idx="15780">
                  <c:v>1955.3910000000001</c:v>
                </c:pt>
                <c:pt idx="15781">
                  <c:v>1956.797</c:v>
                </c:pt>
                <c:pt idx="15782">
                  <c:v>1959.1410000000001</c:v>
                </c:pt>
                <c:pt idx="15783">
                  <c:v>1959.5309999999999</c:v>
                </c:pt>
                <c:pt idx="15784">
                  <c:v>1961.797</c:v>
                </c:pt>
                <c:pt idx="15785">
                  <c:v>1962.578</c:v>
                </c:pt>
                <c:pt idx="15786">
                  <c:v>1963.5940000000001</c:v>
                </c:pt>
                <c:pt idx="15787">
                  <c:v>1965.9369999999999</c:v>
                </c:pt>
                <c:pt idx="15788">
                  <c:v>1964.1410000000001</c:v>
                </c:pt>
                <c:pt idx="15789">
                  <c:v>1968.75</c:v>
                </c:pt>
                <c:pt idx="15790">
                  <c:v>1968.203</c:v>
                </c:pt>
                <c:pt idx="15791">
                  <c:v>1970.9369999999999</c:v>
                </c:pt>
                <c:pt idx="15792">
                  <c:v>1973.5940000000001</c:v>
                </c:pt>
                <c:pt idx="15793">
                  <c:v>1974.5309999999999</c:v>
                </c:pt>
                <c:pt idx="15794">
                  <c:v>1973.203</c:v>
                </c:pt>
                <c:pt idx="15795">
                  <c:v>1975.9369999999999</c:v>
                </c:pt>
                <c:pt idx="15796">
                  <c:v>1978.9839999999999</c:v>
                </c:pt>
                <c:pt idx="15797">
                  <c:v>1977.7339999999999</c:v>
                </c:pt>
                <c:pt idx="15798">
                  <c:v>1979.5309999999999</c:v>
                </c:pt>
                <c:pt idx="15799">
                  <c:v>1979.375</c:v>
                </c:pt>
                <c:pt idx="15800">
                  <c:v>1981.172</c:v>
                </c:pt>
                <c:pt idx="15801">
                  <c:v>1983.75</c:v>
                </c:pt>
                <c:pt idx="15802">
                  <c:v>1983.75</c:v>
                </c:pt>
                <c:pt idx="15803">
                  <c:v>1986.5619999999999</c:v>
                </c:pt>
                <c:pt idx="15804">
                  <c:v>1988.9839999999999</c:v>
                </c:pt>
                <c:pt idx="15805">
                  <c:v>1989.375</c:v>
                </c:pt>
                <c:pt idx="15806">
                  <c:v>1991.4059999999999</c:v>
                </c:pt>
                <c:pt idx="15807">
                  <c:v>1990.3910000000001</c:v>
                </c:pt>
                <c:pt idx="15808">
                  <c:v>1994.5309999999999</c:v>
                </c:pt>
                <c:pt idx="15809">
                  <c:v>1993.3589999999999</c:v>
                </c:pt>
                <c:pt idx="15810">
                  <c:v>1996.172</c:v>
                </c:pt>
                <c:pt idx="15811">
                  <c:v>2001.172</c:v>
                </c:pt>
                <c:pt idx="15812">
                  <c:v>2001.953</c:v>
                </c:pt>
                <c:pt idx="15813">
                  <c:v>2004.1410000000001</c:v>
                </c:pt>
                <c:pt idx="15814">
                  <c:v>2006.797</c:v>
                </c:pt>
                <c:pt idx="15815">
                  <c:v>2007.9690000000001</c:v>
                </c:pt>
                <c:pt idx="15816">
                  <c:v>2008.9839999999999</c:v>
                </c:pt>
                <c:pt idx="15817">
                  <c:v>2012.7339999999999</c:v>
                </c:pt>
                <c:pt idx="15818">
                  <c:v>2010.9369999999999</c:v>
                </c:pt>
                <c:pt idx="15819">
                  <c:v>2016.172</c:v>
                </c:pt>
                <c:pt idx="15820">
                  <c:v>2017.3440000000001</c:v>
                </c:pt>
                <c:pt idx="15821">
                  <c:v>2014.5309999999999</c:v>
                </c:pt>
                <c:pt idx="15822">
                  <c:v>2021.797</c:v>
                </c:pt>
                <c:pt idx="15823">
                  <c:v>2022.578</c:v>
                </c:pt>
                <c:pt idx="15824">
                  <c:v>2022.578</c:v>
                </c:pt>
                <c:pt idx="15825">
                  <c:v>2025.3910000000001</c:v>
                </c:pt>
                <c:pt idx="15826">
                  <c:v>2025.7809999999999</c:v>
                </c:pt>
                <c:pt idx="15827">
                  <c:v>2024.375</c:v>
                </c:pt>
                <c:pt idx="15828">
                  <c:v>2029.7660000000001</c:v>
                </c:pt>
                <c:pt idx="15829">
                  <c:v>2030</c:v>
                </c:pt>
                <c:pt idx="15830">
                  <c:v>2033.5940000000001</c:v>
                </c:pt>
                <c:pt idx="15831">
                  <c:v>2031.5619999999999</c:v>
                </c:pt>
                <c:pt idx="15832">
                  <c:v>2037.7339999999999</c:v>
                </c:pt>
                <c:pt idx="15833">
                  <c:v>2038.3589999999999</c:v>
                </c:pt>
                <c:pt idx="15834">
                  <c:v>2040</c:v>
                </c:pt>
                <c:pt idx="15835">
                  <c:v>2040.1559999999999</c:v>
                </c:pt>
                <c:pt idx="15836">
                  <c:v>2040.1559999999999</c:v>
                </c:pt>
                <c:pt idx="15837">
                  <c:v>2042.3440000000001</c:v>
                </c:pt>
                <c:pt idx="15838">
                  <c:v>2044.1410000000001</c:v>
                </c:pt>
                <c:pt idx="15839">
                  <c:v>2045.547</c:v>
                </c:pt>
                <c:pt idx="15840">
                  <c:v>2046.4059999999999</c:v>
                </c:pt>
                <c:pt idx="15841">
                  <c:v>2048.9839999999999</c:v>
                </c:pt>
                <c:pt idx="15842">
                  <c:v>2049.1410000000001</c:v>
                </c:pt>
                <c:pt idx="15843">
                  <c:v>2050.547</c:v>
                </c:pt>
                <c:pt idx="15844">
                  <c:v>2053.5940000000001</c:v>
                </c:pt>
                <c:pt idx="15845">
                  <c:v>2052.9690000000001</c:v>
                </c:pt>
                <c:pt idx="15846">
                  <c:v>2055.1559999999999</c:v>
                </c:pt>
                <c:pt idx="15847">
                  <c:v>2055.7809999999999</c:v>
                </c:pt>
                <c:pt idx="15848">
                  <c:v>2054.1410000000001</c:v>
                </c:pt>
                <c:pt idx="15849">
                  <c:v>2059.1410000000001</c:v>
                </c:pt>
                <c:pt idx="15850">
                  <c:v>2058.3589999999999</c:v>
                </c:pt>
                <c:pt idx="15851">
                  <c:v>2060.547</c:v>
                </c:pt>
                <c:pt idx="15852">
                  <c:v>2066.172</c:v>
                </c:pt>
                <c:pt idx="15853">
                  <c:v>2064.5309999999999</c:v>
                </c:pt>
                <c:pt idx="15854">
                  <c:v>2065</c:v>
                </c:pt>
                <c:pt idx="15855">
                  <c:v>2067.1869999999999</c:v>
                </c:pt>
                <c:pt idx="15856">
                  <c:v>2069.5309999999999</c:v>
                </c:pt>
                <c:pt idx="15857">
                  <c:v>2071.172</c:v>
                </c:pt>
                <c:pt idx="15858">
                  <c:v>2071.172</c:v>
                </c:pt>
                <c:pt idx="15859">
                  <c:v>2071.953</c:v>
                </c:pt>
                <c:pt idx="15860">
                  <c:v>2074.5309999999999</c:v>
                </c:pt>
                <c:pt idx="15861">
                  <c:v>2075.1559999999999</c:v>
                </c:pt>
                <c:pt idx="15862">
                  <c:v>2075.547</c:v>
                </c:pt>
                <c:pt idx="15863">
                  <c:v>2077.9690000000001</c:v>
                </c:pt>
                <c:pt idx="15864">
                  <c:v>2077.9690000000001</c:v>
                </c:pt>
                <c:pt idx="15865">
                  <c:v>2081.5619999999999</c:v>
                </c:pt>
                <c:pt idx="15866">
                  <c:v>2079.1410000000001</c:v>
                </c:pt>
                <c:pt idx="15867">
                  <c:v>2077.7339999999999</c:v>
                </c:pt>
                <c:pt idx="15868">
                  <c:v>2079.7660000000001</c:v>
                </c:pt>
                <c:pt idx="15869">
                  <c:v>2082.9690000000001</c:v>
                </c:pt>
                <c:pt idx="15870">
                  <c:v>2081.797</c:v>
                </c:pt>
                <c:pt idx="15871">
                  <c:v>2082.9690000000001</c:v>
                </c:pt>
                <c:pt idx="15872">
                  <c:v>2080.7809999999999</c:v>
                </c:pt>
                <c:pt idx="15873">
                  <c:v>2083.3589999999999</c:v>
                </c:pt>
                <c:pt idx="15874">
                  <c:v>2085.3910000000001</c:v>
                </c:pt>
                <c:pt idx="15875">
                  <c:v>2087.578</c:v>
                </c:pt>
                <c:pt idx="15876">
                  <c:v>2089.7660000000001</c:v>
                </c:pt>
                <c:pt idx="15877">
                  <c:v>2090.547</c:v>
                </c:pt>
                <c:pt idx="15878">
                  <c:v>2091.797</c:v>
                </c:pt>
                <c:pt idx="15879">
                  <c:v>2097.7339999999999</c:v>
                </c:pt>
                <c:pt idx="15880">
                  <c:v>2091.797</c:v>
                </c:pt>
                <c:pt idx="15881">
                  <c:v>2093.75</c:v>
                </c:pt>
                <c:pt idx="15882">
                  <c:v>2095.3910000000001</c:v>
                </c:pt>
                <c:pt idx="15883">
                  <c:v>2095.547</c:v>
                </c:pt>
                <c:pt idx="15884">
                  <c:v>2097.1869999999999</c:v>
                </c:pt>
                <c:pt idx="15885">
                  <c:v>2100.3910000000001</c:v>
                </c:pt>
                <c:pt idx="15886">
                  <c:v>2096.797</c:v>
                </c:pt>
                <c:pt idx="15887">
                  <c:v>2099.1410000000001</c:v>
                </c:pt>
                <c:pt idx="15888">
                  <c:v>2099.5309999999999</c:v>
                </c:pt>
                <c:pt idx="15889">
                  <c:v>2100.547</c:v>
                </c:pt>
                <c:pt idx="15890">
                  <c:v>2102.3440000000001</c:v>
                </c:pt>
                <c:pt idx="15891">
                  <c:v>2101.172</c:v>
                </c:pt>
                <c:pt idx="15892">
                  <c:v>2103.203</c:v>
                </c:pt>
                <c:pt idx="15893">
                  <c:v>2105</c:v>
                </c:pt>
                <c:pt idx="15894">
                  <c:v>2105</c:v>
                </c:pt>
                <c:pt idx="15895">
                  <c:v>2106.172</c:v>
                </c:pt>
                <c:pt idx="15896">
                  <c:v>2106.797</c:v>
                </c:pt>
                <c:pt idx="15897">
                  <c:v>2107.578</c:v>
                </c:pt>
                <c:pt idx="15898">
                  <c:v>2106.5619999999999</c:v>
                </c:pt>
                <c:pt idx="15899">
                  <c:v>2085.1559999999999</c:v>
                </c:pt>
                <c:pt idx="15900">
                  <c:v>2075.9369999999999</c:v>
                </c:pt>
                <c:pt idx="15901">
                  <c:v>2103.75</c:v>
                </c:pt>
                <c:pt idx="15902">
                  <c:v>2092.578</c:v>
                </c:pt>
                <c:pt idx="15903">
                  <c:v>2086.953</c:v>
                </c:pt>
                <c:pt idx="15904">
                  <c:v>2105</c:v>
                </c:pt>
                <c:pt idx="15905">
                  <c:v>2105.7809999999999</c:v>
                </c:pt>
                <c:pt idx="15906">
                  <c:v>2111.5619999999999</c:v>
                </c:pt>
                <c:pt idx="15907">
                  <c:v>2118.3589999999999</c:v>
                </c:pt>
                <c:pt idx="15908">
                  <c:v>2112.9690000000001</c:v>
                </c:pt>
                <c:pt idx="15909">
                  <c:v>2111.5619999999999</c:v>
                </c:pt>
                <c:pt idx="15910">
                  <c:v>2113.203</c:v>
                </c:pt>
                <c:pt idx="15911">
                  <c:v>2112.578</c:v>
                </c:pt>
                <c:pt idx="15912">
                  <c:v>2119.7660000000001</c:v>
                </c:pt>
                <c:pt idx="15913">
                  <c:v>2113.9839999999999</c:v>
                </c:pt>
                <c:pt idx="15914">
                  <c:v>2101.5619999999999</c:v>
                </c:pt>
                <c:pt idx="15915">
                  <c:v>2105.547</c:v>
                </c:pt>
                <c:pt idx="15916">
                  <c:v>2101.172</c:v>
                </c:pt>
                <c:pt idx="15917">
                  <c:v>2101.172</c:v>
                </c:pt>
                <c:pt idx="15918">
                  <c:v>2100.3910000000001</c:v>
                </c:pt>
                <c:pt idx="15919">
                  <c:v>2099.7660000000001</c:v>
                </c:pt>
                <c:pt idx="15920">
                  <c:v>2101.4059999999999</c:v>
                </c:pt>
                <c:pt idx="15921">
                  <c:v>2103.75</c:v>
                </c:pt>
                <c:pt idx="15922">
                  <c:v>2099.7660000000001</c:v>
                </c:pt>
                <c:pt idx="15923">
                  <c:v>2101.172</c:v>
                </c:pt>
                <c:pt idx="15924">
                  <c:v>2102.3440000000001</c:v>
                </c:pt>
                <c:pt idx="15925">
                  <c:v>2102.578</c:v>
                </c:pt>
                <c:pt idx="15926">
                  <c:v>2099.1410000000001</c:v>
                </c:pt>
                <c:pt idx="15927">
                  <c:v>2100.547</c:v>
                </c:pt>
                <c:pt idx="15928">
                  <c:v>2099.375</c:v>
                </c:pt>
                <c:pt idx="15929">
                  <c:v>2099.1410000000001</c:v>
                </c:pt>
                <c:pt idx="15930">
                  <c:v>2098.5940000000001</c:v>
                </c:pt>
                <c:pt idx="15931">
                  <c:v>2100.547</c:v>
                </c:pt>
                <c:pt idx="15932">
                  <c:v>2096.172</c:v>
                </c:pt>
                <c:pt idx="15933">
                  <c:v>2094.7660000000001</c:v>
                </c:pt>
                <c:pt idx="15934">
                  <c:v>2095.7809999999999</c:v>
                </c:pt>
                <c:pt idx="15935">
                  <c:v>2095.547</c:v>
                </c:pt>
                <c:pt idx="15936">
                  <c:v>2092.1869999999999</c:v>
                </c:pt>
                <c:pt idx="15937">
                  <c:v>2093.5940000000001</c:v>
                </c:pt>
                <c:pt idx="15938">
                  <c:v>2091.953</c:v>
                </c:pt>
                <c:pt idx="15939">
                  <c:v>2090.3910000000001</c:v>
                </c:pt>
                <c:pt idx="15940">
                  <c:v>2089.5309999999999</c:v>
                </c:pt>
                <c:pt idx="15941">
                  <c:v>2086.5619999999999</c:v>
                </c:pt>
                <c:pt idx="15942">
                  <c:v>2086.797</c:v>
                </c:pt>
                <c:pt idx="15943">
                  <c:v>2086.797</c:v>
                </c:pt>
                <c:pt idx="15944">
                  <c:v>2083.3589999999999</c:v>
                </c:pt>
                <c:pt idx="15945">
                  <c:v>2082.9690000000001</c:v>
                </c:pt>
                <c:pt idx="15946">
                  <c:v>2083.3589999999999</c:v>
                </c:pt>
                <c:pt idx="15947">
                  <c:v>2080.7809999999999</c:v>
                </c:pt>
                <c:pt idx="15948">
                  <c:v>2081.797</c:v>
                </c:pt>
                <c:pt idx="15949">
                  <c:v>2078.3589999999999</c:v>
                </c:pt>
                <c:pt idx="15950">
                  <c:v>2078.75</c:v>
                </c:pt>
                <c:pt idx="15951">
                  <c:v>2078.9839999999999</c:v>
                </c:pt>
                <c:pt idx="15952">
                  <c:v>2078.203</c:v>
                </c:pt>
                <c:pt idx="15953">
                  <c:v>2074.7660000000001</c:v>
                </c:pt>
                <c:pt idx="15954">
                  <c:v>2074.1410000000001</c:v>
                </c:pt>
                <c:pt idx="15955">
                  <c:v>2073.5940000000001</c:v>
                </c:pt>
                <c:pt idx="15956">
                  <c:v>2070.9369999999999</c:v>
                </c:pt>
                <c:pt idx="15957">
                  <c:v>2070.9369999999999</c:v>
                </c:pt>
                <c:pt idx="15958">
                  <c:v>2067.7339999999999</c:v>
                </c:pt>
                <c:pt idx="15959">
                  <c:v>2064.7660000000001</c:v>
                </c:pt>
                <c:pt idx="15960">
                  <c:v>2066.172</c:v>
                </c:pt>
                <c:pt idx="15961">
                  <c:v>2065</c:v>
                </c:pt>
                <c:pt idx="15962">
                  <c:v>2062.3440000000001</c:v>
                </c:pt>
                <c:pt idx="15963">
                  <c:v>2060.7809999999999</c:v>
                </c:pt>
                <c:pt idx="15964">
                  <c:v>2061.953</c:v>
                </c:pt>
                <c:pt idx="15965">
                  <c:v>2060.1559999999999</c:v>
                </c:pt>
                <c:pt idx="15966">
                  <c:v>2060</c:v>
                </c:pt>
                <c:pt idx="15967">
                  <c:v>2056.953</c:v>
                </c:pt>
                <c:pt idx="15968">
                  <c:v>2056.5619999999999</c:v>
                </c:pt>
                <c:pt idx="15969">
                  <c:v>2053.3589999999999</c:v>
                </c:pt>
                <c:pt idx="15970">
                  <c:v>2052.9690000000001</c:v>
                </c:pt>
                <c:pt idx="15971">
                  <c:v>2052.9690000000001</c:v>
                </c:pt>
                <c:pt idx="15972">
                  <c:v>2050.547</c:v>
                </c:pt>
                <c:pt idx="15973">
                  <c:v>2049.7660000000001</c:v>
                </c:pt>
                <c:pt idx="15974">
                  <c:v>2050.7809999999999</c:v>
                </c:pt>
                <c:pt idx="15975">
                  <c:v>2047.3440000000001</c:v>
                </c:pt>
                <c:pt idx="15976">
                  <c:v>2045.9369999999999</c:v>
                </c:pt>
                <c:pt idx="15977">
                  <c:v>2044.5309999999999</c:v>
                </c:pt>
                <c:pt idx="15978">
                  <c:v>2043.75</c:v>
                </c:pt>
                <c:pt idx="15979">
                  <c:v>2043.203</c:v>
                </c:pt>
                <c:pt idx="15980">
                  <c:v>2038.9839999999999</c:v>
                </c:pt>
                <c:pt idx="15981">
                  <c:v>2036.5619999999999</c:v>
                </c:pt>
                <c:pt idx="15982">
                  <c:v>2039.5309999999999</c:v>
                </c:pt>
                <c:pt idx="15983">
                  <c:v>2035.547</c:v>
                </c:pt>
                <c:pt idx="15984">
                  <c:v>2035.3910000000001</c:v>
                </c:pt>
                <c:pt idx="15985">
                  <c:v>2035</c:v>
                </c:pt>
                <c:pt idx="15986">
                  <c:v>2030.9369999999999</c:v>
                </c:pt>
                <c:pt idx="15987">
                  <c:v>2027.9690000000001</c:v>
                </c:pt>
                <c:pt idx="15988">
                  <c:v>2027.3440000000001</c:v>
                </c:pt>
                <c:pt idx="15989">
                  <c:v>2027.3440000000001</c:v>
                </c:pt>
                <c:pt idx="15990">
                  <c:v>2027.1869999999999</c:v>
                </c:pt>
                <c:pt idx="15991">
                  <c:v>2025.9369999999999</c:v>
                </c:pt>
                <c:pt idx="15992">
                  <c:v>2024.1410000000001</c:v>
                </c:pt>
                <c:pt idx="15993">
                  <c:v>2024.375</c:v>
                </c:pt>
                <c:pt idx="15994">
                  <c:v>2023.203</c:v>
                </c:pt>
                <c:pt idx="15995">
                  <c:v>2021.4059999999999</c:v>
                </c:pt>
                <c:pt idx="15996">
                  <c:v>2022.578</c:v>
                </c:pt>
                <c:pt idx="15997">
                  <c:v>2017.9690000000001</c:v>
                </c:pt>
                <c:pt idx="15998">
                  <c:v>2015.3910000000001</c:v>
                </c:pt>
                <c:pt idx="15999">
                  <c:v>2016.953</c:v>
                </c:pt>
                <c:pt idx="16000">
                  <c:v>2014.375</c:v>
                </c:pt>
                <c:pt idx="16001">
                  <c:v>2013.5940000000001</c:v>
                </c:pt>
                <c:pt idx="16002">
                  <c:v>2011.953</c:v>
                </c:pt>
                <c:pt idx="16003">
                  <c:v>2011.797</c:v>
                </c:pt>
                <c:pt idx="16004">
                  <c:v>2010.1559999999999</c:v>
                </c:pt>
                <c:pt idx="16005">
                  <c:v>2004.5309999999999</c:v>
                </c:pt>
                <c:pt idx="16006">
                  <c:v>2007.578</c:v>
                </c:pt>
                <c:pt idx="16007">
                  <c:v>2005.9369999999999</c:v>
                </c:pt>
                <c:pt idx="16008">
                  <c:v>2002.578</c:v>
                </c:pt>
                <c:pt idx="16009">
                  <c:v>2003.203</c:v>
                </c:pt>
                <c:pt idx="16010">
                  <c:v>2000.7809999999999</c:v>
                </c:pt>
                <c:pt idx="16011">
                  <c:v>1998.9839999999999</c:v>
                </c:pt>
                <c:pt idx="16012">
                  <c:v>1997.7339999999999</c:v>
                </c:pt>
                <c:pt idx="16013">
                  <c:v>1995.547</c:v>
                </c:pt>
                <c:pt idx="16014">
                  <c:v>1995.7809999999999</c:v>
                </c:pt>
                <c:pt idx="16015">
                  <c:v>1995.547</c:v>
                </c:pt>
                <c:pt idx="16016">
                  <c:v>1993.3589999999999</c:v>
                </c:pt>
                <c:pt idx="16017">
                  <c:v>1993.3589999999999</c:v>
                </c:pt>
                <c:pt idx="16018">
                  <c:v>1993.3589999999999</c:v>
                </c:pt>
                <c:pt idx="16019">
                  <c:v>1990</c:v>
                </c:pt>
                <c:pt idx="16020">
                  <c:v>1987.9690000000001</c:v>
                </c:pt>
                <c:pt idx="16021">
                  <c:v>1987.578</c:v>
                </c:pt>
                <c:pt idx="16022">
                  <c:v>1986.5619999999999</c:v>
                </c:pt>
                <c:pt idx="16023">
                  <c:v>1985</c:v>
                </c:pt>
                <c:pt idx="16024">
                  <c:v>1979.7660000000001</c:v>
                </c:pt>
                <c:pt idx="16025">
                  <c:v>1979.5309999999999</c:v>
                </c:pt>
                <c:pt idx="16026">
                  <c:v>1980.1559999999999</c:v>
                </c:pt>
                <c:pt idx="16027">
                  <c:v>1978.5940000000001</c:v>
                </c:pt>
                <c:pt idx="16028">
                  <c:v>1977.1869999999999</c:v>
                </c:pt>
                <c:pt idx="16029">
                  <c:v>1975.7809999999999</c:v>
                </c:pt>
                <c:pt idx="16030">
                  <c:v>1972.3440000000001</c:v>
                </c:pt>
                <c:pt idx="16031">
                  <c:v>1970.9369999999999</c:v>
                </c:pt>
                <c:pt idx="16032">
                  <c:v>1970.7809999999999</c:v>
                </c:pt>
                <c:pt idx="16033">
                  <c:v>1966.953</c:v>
                </c:pt>
                <c:pt idx="16034">
                  <c:v>1965.547</c:v>
                </c:pt>
                <c:pt idx="16035">
                  <c:v>1965.547</c:v>
                </c:pt>
                <c:pt idx="16036">
                  <c:v>1963.75</c:v>
                </c:pt>
                <c:pt idx="16037">
                  <c:v>1962.7339999999999</c:v>
                </c:pt>
                <c:pt idx="16038">
                  <c:v>1960.9369999999999</c:v>
                </c:pt>
                <c:pt idx="16039">
                  <c:v>1957.578</c:v>
                </c:pt>
                <c:pt idx="16040">
                  <c:v>1959.1410000000001</c:v>
                </c:pt>
                <c:pt idx="16041">
                  <c:v>1956.953</c:v>
                </c:pt>
                <c:pt idx="16042">
                  <c:v>1956.797</c:v>
                </c:pt>
                <c:pt idx="16043">
                  <c:v>1954.375</c:v>
                </c:pt>
                <c:pt idx="16044">
                  <c:v>1951.953</c:v>
                </c:pt>
                <c:pt idx="16045">
                  <c:v>1951.172</c:v>
                </c:pt>
                <c:pt idx="16046">
                  <c:v>1949.375</c:v>
                </c:pt>
                <c:pt idx="16047">
                  <c:v>1948.3589999999999</c:v>
                </c:pt>
                <c:pt idx="16048">
                  <c:v>1946.797</c:v>
                </c:pt>
                <c:pt idx="16049">
                  <c:v>1946.953</c:v>
                </c:pt>
                <c:pt idx="16050">
                  <c:v>1945.3910000000001</c:v>
                </c:pt>
                <c:pt idx="16051">
                  <c:v>1944.7660000000001</c:v>
                </c:pt>
                <c:pt idx="16052">
                  <c:v>1941.5619999999999</c:v>
                </c:pt>
                <c:pt idx="16053">
                  <c:v>1939.5309999999999</c:v>
                </c:pt>
                <c:pt idx="16054">
                  <c:v>1940</c:v>
                </c:pt>
                <c:pt idx="16055">
                  <c:v>1937.7339999999999</c:v>
                </c:pt>
                <c:pt idx="16056">
                  <c:v>1936.4059999999999</c:v>
                </c:pt>
                <c:pt idx="16057">
                  <c:v>1933.9839999999999</c:v>
                </c:pt>
                <c:pt idx="16058">
                  <c:v>1932.7339999999999</c:v>
                </c:pt>
                <c:pt idx="16059">
                  <c:v>1930.547</c:v>
                </c:pt>
                <c:pt idx="16060">
                  <c:v>1930.7809999999999</c:v>
                </c:pt>
                <c:pt idx="16061">
                  <c:v>1930.1559999999999</c:v>
                </c:pt>
                <c:pt idx="16062">
                  <c:v>1928.9839999999999</c:v>
                </c:pt>
                <c:pt idx="16063">
                  <c:v>1928.9839999999999</c:v>
                </c:pt>
                <c:pt idx="16064">
                  <c:v>1927.578</c:v>
                </c:pt>
                <c:pt idx="16065">
                  <c:v>1926.797</c:v>
                </c:pt>
                <c:pt idx="16066">
                  <c:v>1925.7809999999999</c:v>
                </c:pt>
                <c:pt idx="16067">
                  <c:v>1925.1559999999999</c:v>
                </c:pt>
                <c:pt idx="16068">
                  <c:v>1923.75</c:v>
                </c:pt>
                <c:pt idx="16069">
                  <c:v>1921.4059999999999</c:v>
                </c:pt>
                <c:pt idx="16070">
                  <c:v>1921.4059999999999</c:v>
                </c:pt>
                <c:pt idx="16071">
                  <c:v>1919.7660000000001</c:v>
                </c:pt>
                <c:pt idx="16072">
                  <c:v>1921.797</c:v>
                </c:pt>
                <c:pt idx="16073">
                  <c:v>1920.547</c:v>
                </c:pt>
                <c:pt idx="16074">
                  <c:v>1918.9839999999999</c:v>
                </c:pt>
                <c:pt idx="16075">
                  <c:v>1915.9369999999999</c:v>
                </c:pt>
                <c:pt idx="16076">
                  <c:v>1916.5619999999999</c:v>
                </c:pt>
                <c:pt idx="16077">
                  <c:v>1914.5309999999999</c:v>
                </c:pt>
                <c:pt idx="16078">
                  <c:v>1914.375</c:v>
                </c:pt>
                <c:pt idx="16079">
                  <c:v>1914.5309999999999</c:v>
                </c:pt>
                <c:pt idx="16080">
                  <c:v>1915.3910000000001</c:v>
                </c:pt>
                <c:pt idx="16081">
                  <c:v>1912.1869999999999</c:v>
                </c:pt>
                <c:pt idx="16082">
                  <c:v>1915.7809999999999</c:v>
                </c:pt>
                <c:pt idx="16083">
                  <c:v>1914.7660000000001</c:v>
                </c:pt>
                <c:pt idx="16084">
                  <c:v>1915.547</c:v>
                </c:pt>
                <c:pt idx="16085">
                  <c:v>1913.5940000000001</c:v>
                </c:pt>
                <c:pt idx="16086">
                  <c:v>1915.9369999999999</c:v>
                </c:pt>
                <c:pt idx="16087">
                  <c:v>1916.172</c:v>
                </c:pt>
                <c:pt idx="16088">
                  <c:v>1917.9690000000001</c:v>
                </c:pt>
                <c:pt idx="16089">
                  <c:v>1913.5940000000001</c:v>
                </c:pt>
                <c:pt idx="16090">
                  <c:v>1919.1410000000001</c:v>
                </c:pt>
                <c:pt idx="16091">
                  <c:v>1915.9369999999999</c:v>
                </c:pt>
                <c:pt idx="16092">
                  <c:v>1916.797</c:v>
                </c:pt>
                <c:pt idx="16093">
                  <c:v>1918.75</c:v>
                </c:pt>
                <c:pt idx="16094">
                  <c:v>1915.547</c:v>
                </c:pt>
                <c:pt idx="16095">
                  <c:v>1915.547</c:v>
                </c:pt>
                <c:pt idx="16096">
                  <c:v>1917.3440000000001</c:v>
                </c:pt>
                <c:pt idx="16097">
                  <c:v>1916.953</c:v>
                </c:pt>
                <c:pt idx="16098">
                  <c:v>1915.547</c:v>
                </c:pt>
                <c:pt idx="16099">
                  <c:v>1914.1410000000001</c:v>
                </c:pt>
                <c:pt idx="16100">
                  <c:v>1916.4059999999999</c:v>
                </c:pt>
                <c:pt idx="16101">
                  <c:v>1913.9839999999999</c:v>
                </c:pt>
                <c:pt idx="16102">
                  <c:v>1917.7339999999999</c:v>
                </c:pt>
                <c:pt idx="16103">
                  <c:v>1918.75</c:v>
                </c:pt>
                <c:pt idx="16104">
                  <c:v>1920</c:v>
                </c:pt>
                <c:pt idx="16105">
                  <c:v>1919.375</c:v>
                </c:pt>
                <c:pt idx="16106">
                  <c:v>1919.1410000000001</c:v>
                </c:pt>
                <c:pt idx="16107">
                  <c:v>1921.5619999999999</c:v>
                </c:pt>
                <c:pt idx="16108">
                  <c:v>1922.578</c:v>
                </c:pt>
                <c:pt idx="16109">
                  <c:v>1922.3440000000001</c:v>
                </c:pt>
                <c:pt idx="16110">
                  <c:v>1924.7660000000001</c:v>
                </c:pt>
                <c:pt idx="16111">
                  <c:v>1926.4059999999999</c:v>
                </c:pt>
                <c:pt idx="16112">
                  <c:v>1927.7339999999999</c:v>
                </c:pt>
                <c:pt idx="16113">
                  <c:v>1925.9369999999999</c:v>
                </c:pt>
                <c:pt idx="16114">
                  <c:v>1929.1410000000001</c:v>
                </c:pt>
                <c:pt idx="16115">
                  <c:v>1930.1559999999999</c:v>
                </c:pt>
                <c:pt idx="16116">
                  <c:v>1930</c:v>
                </c:pt>
                <c:pt idx="16117">
                  <c:v>1934.5309999999999</c:v>
                </c:pt>
                <c:pt idx="16118">
                  <c:v>1933.75</c:v>
                </c:pt>
                <c:pt idx="16119">
                  <c:v>1931.953</c:v>
                </c:pt>
                <c:pt idx="16120">
                  <c:v>1936.4059999999999</c:v>
                </c:pt>
                <c:pt idx="16121">
                  <c:v>1935.3910000000001</c:v>
                </c:pt>
                <c:pt idx="16122">
                  <c:v>1935.3910000000001</c:v>
                </c:pt>
                <c:pt idx="16123">
                  <c:v>1938.3589999999999</c:v>
                </c:pt>
                <c:pt idx="16124">
                  <c:v>1938.5940000000001</c:v>
                </c:pt>
                <c:pt idx="16125">
                  <c:v>1938.3589999999999</c:v>
                </c:pt>
                <c:pt idx="16126">
                  <c:v>1943.75</c:v>
                </c:pt>
                <c:pt idx="16127">
                  <c:v>1941.172</c:v>
                </c:pt>
                <c:pt idx="16128">
                  <c:v>1944.1410000000001</c:v>
                </c:pt>
                <c:pt idx="16129">
                  <c:v>1946.172</c:v>
                </c:pt>
                <c:pt idx="16130">
                  <c:v>1944.7660000000001</c:v>
                </c:pt>
                <c:pt idx="16131">
                  <c:v>1947.578</c:v>
                </c:pt>
                <c:pt idx="16132">
                  <c:v>1950.9369999999999</c:v>
                </c:pt>
                <c:pt idx="16133">
                  <c:v>1950.547</c:v>
                </c:pt>
                <c:pt idx="16134">
                  <c:v>1954.1410000000001</c:v>
                </c:pt>
                <c:pt idx="16135">
                  <c:v>1954.375</c:v>
                </c:pt>
                <c:pt idx="16136">
                  <c:v>1956.953</c:v>
                </c:pt>
                <c:pt idx="16137">
                  <c:v>1957.3440000000001</c:v>
                </c:pt>
                <c:pt idx="16138">
                  <c:v>1957.578</c:v>
                </c:pt>
                <c:pt idx="16139">
                  <c:v>1958.3589999999999</c:v>
                </c:pt>
                <c:pt idx="16140">
                  <c:v>1963.3589999999999</c:v>
                </c:pt>
                <c:pt idx="16141">
                  <c:v>1963.203</c:v>
                </c:pt>
                <c:pt idx="16142">
                  <c:v>1963.9839999999999</c:v>
                </c:pt>
                <c:pt idx="16143">
                  <c:v>1963.75</c:v>
                </c:pt>
                <c:pt idx="16144">
                  <c:v>1965.547</c:v>
                </c:pt>
                <c:pt idx="16145">
                  <c:v>1967.7339999999999</c:v>
                </c:pt>
                <c:pt idx="16146">
                  <c:v>1970.9369999999999</c:v>
                </c:pt>
                <c:pt idx="16147">
                  <c:v>1972.1869999999999</c:v>
                </c:pt>
                <c:pt idx="16148">
                  <c:v>1971.172</c:v>
                </c:pt>
                <c:pt idx="16149">
                  <c:v>1973.203</c:v>
                </c:pt>
                <c:pt idx="16150">
                  <c:v>1973.9839999999999</c:v>
                </c:pt>
                <c:pt idx="16151">
                  <c:v>1974.7660000000001</c:v>
                </c:pt>
                <c:pt idx="16152">
                  <c:v>1975.9369999999999</c:v>
                </c:pt>
                <c:pt idx="16153">
                  <c:v>1977.578</c:v>
                </c:pt>
                <c:pt idx="16154">
                  <c:v>1977.3440000000001</c:v>
                </c:pt>
                <c:pt idx="16155">
                  <c:v>1981.797</c:v>
                </c:pt>
                <c:pt idx="16156">
                  <c:v>1983.75</c:v>
                </c:pt>
                <c:pt idx="16157">
                  <c:v>1986.4059999999999</c:v>
                </c:pt>
                <c:pt idx="16158">
                  <c:v>1986.4059999999999</c:v>
                </c:pt>
                <c:pt idx="16159">
                  <c:v>1988.75</c:v>
                </c:pt>
                <c:pt idx="16160">
                  <c:v>1990.3910000000001</c:v>
                </c:pt>
                <c:pt idx="16161">
                  <c:v>1989.7660000000001</c:v>
                </c:pt>
                <c:pt idx="16162">
                  <c:v>1993.3589999999999</c:v>
                </c:pt>
                <c:pt idx="16163">
                  <c:v>1991.797</c:v>
                </c:pt>
                <c:pt idx="16164">
                  <c:v>1992.3440000000001</c:v>
                </c:pt>
                <c:pt idx="16165">
                  <c:v>1994.5309999999999</c:v>
                </c:pt>
                <c:pt idx="16166">
                  <c:v>1994.7660000000001</c:v>
                </c:pt>
                <c:pt idx="16167">
                  <c:v>2000.1559999999999</c:v>
                </c:pt>
                <c:pt idx="16168">
                  <c:v>1996.797</c:v>
                </c:pt>
                <c:pt idx="16169">
                  <c:v>1998.5940000000001</c:v>
                </c:pt>
                <c:pt idx="16170">
                  <c:v>2003.9839999999999</c:v>
                </c:pt>
                <c:pt idx="16171">
                  <c:v>2001.953</c:v>
                </c:pt>
                <c:pt idx="16172">
                  <c:v>2004.1410000000001</c:v>
                </c:pt>
                <c:pt idx="16173">
                  <c:v>2004.5309999999999</c:v>
                </c:pt>
                <c:pt idx="16174">
                  <c:v>2005.547</c:v>
                </c:pt>
                <c:pt idx="16175">
                  <c:v>2007.9690000000001</c:v>
                </c:pt>
                <c:pt idx="16176">
                  <c:v>2008.75</c:v>
                </c:pt>
                <c:pt idx="16177">
                  <c:v>2011.172</c:v>
                </c:pt>
                <c:pt idx="16178">
                  <c:v>2010</c:v>
                </c:pt>
                <c:pt idx="16179">
                  <c:v>2010.547</c:v>
                </c:pt>
                <c:pt idx="16180">
                  <c:v>2011.5619999999999</c:v>
                </c:pt>
                <c:pt idx="16181">
                  <c:v>2013.203</c:v>
                </c:pt>
                <c:pt idx="16182">
                  <c:v>2015.1559999999999</c:v>
                </c:pt>
                <c:pt idx="16183">
                  <c:v>2016.953</c:v>
                </c:pt>
                <c:pt idx="16184">
                  <c:v>2017.9690000000001</c:v>
                </c:pt>
                <c:pt idx="16185">
                  <c:v>2016.4059999999999</c:v>
                </c:pt>
                <c:pt idx="16186">
                  <c:v>2019.5309999999999</c:v>
                </c:pt>
                <c:pt idx="16187">
                  <c:v>2020.547</c:v>
                </c:pt>
                <c:pt idx="16188">
                  <c:v>2020.1559999999999</c:v>
                </c:pt>
                <c:pt idx="16189">
                  <c:v>2020.9369999999999</c:v>
                </c:pt>
                <c:pt idx="16190">
                  <c:v>2023.9839999999999</c:v>
                </c:pt>
                <c:pt idx="16191">
                  <c:v>2027.3440000000001</c:v>
                </c:pt>
                <c:pt idx="16192">
                  <c:v>2024.1410000000001</c:v>
                </c:pt>
                <c:pt idx="16193">
                  <c:v>2024.7660000000001</c:v>
                </c:pt>
                <c:pt idx="16194">
                  <c:v>2028.75</c:v>
                </c:pt>
                <c:pt idx="16195">
                  <c:v>2029.1410000000001</c:v>
                </c:pt>
                <c:pt idx="16196">
                  <c:v>2030.9369999999999</c:v>
                </c:pt>
                <c:pt idx="16197">
                  <c:v>2032.578</c:v>
                </c:pt>
                <c:pt idx="16198">
                  <c:v>2032.3440000000001</c:v>
                </c:pt>
                <c:pt idx="16199">
                  <c:v>2033.75</c:v>
                </c:pt>
                <c:pt idx="16200">
                  <c:v>2032.3440000000001</c:v>
                </c:pt>
                <c:pt idx="16201">
                  <c:v>2034.7660000000001</c:v>
                </c:pt>
                <c:pt idx="16202">
                  <c:v>2036.953</c:v>
                </c:pt>
                <c:pt idx="16203">
                  <c:v>2038.5940000000001</c:v>
                </c:pt>
                <c:pt idx="16204">
                  <c:v>2038.5940000000001</c:v>
                </c:pt>
                <c:pt idx="16205">
                  <c:v>2039.7660000000001</c:v>
                </c:pt>
                <c:pt idx="16206">
                  <c:v>2041.797</c:v>
                </c:pt>
                <c:pt idx="16207">
                  <c:v>2044.7660000000001</c:v>
                </c:pt>
                <c:pt idx="16208">
                  <c:v>2044.5309999999999</c:v>
                </c:pt>
                <c:pt idx="16209">
                  <c:v>2045</c:v>
                </c:pt>
                <c:pt idx="16210">
                  <c:v>2046.797</c:v>
                </c:pt>
                <c:pt idx="16211">
                  <c:v>2040.7809999999999</c:v>
                </c:pt>
                <c:pt idx="16212">
                  <c:v>2013.75</c:v>
                </c:pt>
                <c:pt idx="16213">
                  <c:v>2007.7339999999999</c:v>
                </c:pt>
                <c:pt idx="16214">
                  <c:v>2038.5940000000001</c:v>
                </c:pt>
                <c:pt idx="16215">
                  <c:v>2032.1869999999999</c:v>
                </c:pt>
                <c:pt idx="16216">
                  <c:v>2025.9369999999999</c:v>
                </c:pt>
                <c:pt idx="16217">
                  <c:v>2038.5940000000001</c:v>
                </c:pt>
                <c:pt idx="16218">
                  <c:v>2046.5619999999999</c:v>
                </c:pt>
                <c:pt idx="16219">
                  <c:v>2054.7660000000001</c:v>
                </c:pt>
                <c:pt idx="16220">
                  <c:v>2056.4059999999999</c:v>
                </c:pt>
                <c:pt idx="16221">
                  <c:v>2052.3440000000001</c:v>
                </c:pt>
                <c:pt idx="16222">
                  <c:v>2053.3589999999999</c:v>
                </c:pt>
                <c:pt idx="16223">
                  <c:v>2051.797</c:v>
                </c:pt>
                <c:pt idx="16224">
                  <c:v>2048.3589999999999</c:v>
                </c:pt>
                <c:pt idx="16225">
                  <c:v>2051.953</c:v>
                </c:pt>
                <c:pt idx="16226">
                  <c:v>2055.547</c:v>
                </c:pt>
                <c:pt idx="16227">
                  <c:v>2051.797</c:v>
                </c:pt>
                <c:pt idx="16228">
                  <c:v>2042.578</c:v>
                </c:pt>
                <c:pt idx="16229">
                  <c:v>2039.375</c:v>
                </c:pt>
                <c:pt idx="16230">
                  <c:v>2042.1869999999999</c:v>
                </c:pt>
                <c:pt idx="16231">
                  <c:v>2042.1869999999999</c:v>
                </c:pt>
                <c:pt idx="16232">
                  <c:v>2044.1410000000001</c:v>
                </c:pt>
                <c:pt idx="16233">
                  <c:v>2045.7809999999999</c:v>
                </c:pt>
                <c:pt idx="16234">
                  <c:v>2042.3440000000001</c:v>
                </c:pt>
                <c:pt idx="16235">
                  <c:v>2042.9690000000001</c:v>
                </c:pt>
                <c:pt idx="16236">
                  <c:v>2040.3910000000001</c:v>
                </c:pt>
                <c:pt idx="16237">
                  <c:v>2042.9690000000001</c:v>
                </c:pt>
                <c:pt idx="16238">
                  <c:v>2044.375</c:v>
                </c:pt>
                <c:pt idx="16239">
                  <c:v>2042.578</c:v>
                </c:pt>
                <c:pt idx="16240">
                  <c:v>2041.5619999999999</c:v>
                </c:pt>
                <c:pt idx="16241">
                  <c:v>2044.5309999999999</c:v>
                </c:pt>
                <c:pt idx="16242">
                  <c:v>2042.7339999999999</c:v>
                </c:pt>
                <c:pt idx="16243">
                  <c:v>2040.3910000000001</c:v>
                </c:pt>
                <c:pt idx="16244">
                  <c:v>2037.7339999999999</c:v>
                </c:pt>
                <c:pt idx="16245">
                  <c:v>2036.953</c:v>
                </c:pt>
                <c:pt idx="16246">
                  <c:v>2036.4059999999999</c:v>
                </c:pt>
                <c:pt idx="16247">
                  <c:v>2038.5940000000001</c:v>
                </c:pt>
                <c:pt idx="16248">
                  <c:v>2037.1869999999999</c:v>
                </c:pt>
                <c:pt idx="16249">
                  <c:v>2035</c:v>
                </c:pt>
                <c:pt idx="16250">
                  <c:v>2036.172</c:v>
                </c:pt>
                <c:pt idx="16251">
                  <c:v>2037.1869999999999</c:v>
                </c:pt>
                <c:pt idx="16252">
                  <c:v>2034.5309999999999</c:v>
                </c:pt>
                <c:pt idx="16253">
                  <c:v>2033.75</c:v>
                </c:pt>
                <c:pt idx="16254">
                  <c:v>2032.1869999999999</c:v>
                </c:pt>
                <c:pt idx="16255">
                  <c:v>2034.375</c:v>
                </c:pt>
                <c:pt idx="16256">
                  <c:v>2033.75</c:v>
                </c:pt>
                <c:pt idx="16257">
                  <c:v>2030.9369999999999</c:v>
                </c:pt>
                <c:pt idx="16258">
                  <c:v>2032.1869999999999</c:v>
                </c:pt>
                <c:pt idx="16259">
                  <c:v>2031.4059999999999</c:v>
                </c:pt>
                <c:pt idx="16260">
                  <c:v>2030.1559999999999</c:v>
                </c:pt>
                <c:pt idx="16261">
                  <c:v>2029.5309999999999</c:v>
                </c:pt>
                <c:pt idx="16262">
                  <c:v>2028.203</c:v>
                </c:pt>
                <c:pt idx="16263">
                  <c:v>2026.953</c:v>
                </c:pt>
                <c:pt idx="16264">
                  <c:v>2025.3910000000001</c:v>
                </c:pt>
                <c:pt idx="16265">
                  <c:v>2022.578</c:v>
                </c:pt>
                <c:pt idx="16266">
                  <c:v>2022.7339999999999</c:v>
                </c:pt>
                <c:pt idx="16267">
                  <c:v>2021.953</c:v>
                </c:pt>
                <c:pt idx="16268">
                  <c:v>2022.578</c:v>
                </c:pt>
                <c:pt idx="16269">
                  <c:v>2021.5619999999999</c:v>
                </c:pt>
                <c:pt idx="16270">
                  <c:v>2018.5940000000001</c:v>
                </c:pt>
                <c:pt idx="16271">
                  <c:v>2019.5309999999999</c:v>
                </c:pt>
                <c:pt idx="16272">
                  <c:v>2017.1869999999999</c:v>
                </c:pt>
                <c:pt idx="16273">
                  <c:v>2015.7809999999999</c:v>
                </c:pt>
                <c:pt idx="16274">
                  <c:v>2014.7660000000001</c:v>
                </c:pt>
                <c:pt idx="16275">
                  <c:v>2015</c:v>
                </c:pt>
                <c:pt idx="16276">
                  <c:v>2014.5309999999999</c:v>
                </c:pt>
                <c:pt idx="16277">
                  <c:v>2014.5309999999999</c:v>
                </c:pt>
                <c:pt idx="16278">
                  <c:v>2013.9839999999999</c:v>
                </c:pt>
                <c:pt idx="16279">
                  <c:v>2011.5619999999999</c:v>
                </c:pt>
                <c:pt idx="16280">
                  <c:v>2011.797</c:v>
                </c:pt>
                <c:pt idx="16281">
                  <c:v>2013.75</c:v>
                </c:pt>
                <c:pt idx="16282">
                  <c:v>2010</c:v>
                </c:pt>
                <c:pt idx="16283">
                  <c:v>2010.3910000000001</c:v>
                </c:pt>
                <c:pt idx="16284">
                  <c:v>2008.203</c:v>
                </c:pt>
                <c:pt idx="16285">
                  <c:v>2006.5619999999999</c:v>
                </c:pt>
                <c:pt idx="16286">
                  <c:v>2005.7809999999999</c:v>
                </c:pt>
                <c:pt idx="16287">
                  <c:v>2006.5619999999999</c:v>
                </c:pt>
                <c:pt idx="16288">
                  <c:v>2002.9690000000001</c:v>
                </c:pt>
                <c:pt idx="16289">
                  <c:v>2003.75</c:v>
                </c:pt>
                <c:pt idx="16290">
                  <c:v>2002.9690000000001</c:v>
                </c:pt>
                <c:pt idx="16291">
                  <c:v>2002.3440000000001</c:v>
                </c:pt>
                <c:pt idx="16292">
                  <c:v>2000.1559999999999</c:v>
                </c:pt>
                <c:pt idx="16293">
                  <c:v>2000.3910000000001</c:v>
                </c:pt>
                <c:pt idx="16294">
                  <c:v>2002.3440000000001</c:v>
                </c:pt>
                <c:pt idx="16295">
                  <c:v>1998.75</c:v>
                </c:pt>
                <c:pt idx="16296">
                  <c:v>1998.9839999999999</c:v>
                </c:pt>
                <c:pt idx="16297">
                  <c:v>1996.5619999999999</c:v>
                </c:pt>
                <c:pt idx="16298">
                  <c:v>1998.203</c:v>
                </c:pt>
                <c:pt idx="16299">
                  <c:v>1994.5309999999999</c:v>
                </c:pt>
                <c:pt idx="16300">
                  <c:v>1993.3589999999999</c:v>
                </c:pt>
                <c:pt idx="16301">
                  <c:v>1993.9839999999999</c:v>
                </c:pt>
                <c:pt idx="16302">
                  <c:v>1991.797</c:v>
                </c:pt>
                <c:pt idx="16303">
                  <c:v>1992.578</c:v>
                </c:pt>
                <c:pt idx="16304">
                  <c:v>1990.1559999999999</c:v>
                </c:pt>
                <c:pt idx="16305">
                  <c:v>1990.1559999999999</c:v>
                </c:pt>
                <c:pt idx="16306">
                  <c:v>1988.9839999999999</c:v>
                </c:pt>
                <c:pt idx="16307">
                  <c:v>1987.9690000000001</c:v>
                </c:pt>
                <c:pt idx="16308">
                  <c:v>1989.5309999999999</c:v>
                </c:pt>
                <c:pt idx="16309">
                  <c:v>1985.7809999999999</c:v>
                </c:pt>
                <c:pt idx="16310">
                  <c:v>1985.9369999999999</c:v>
                </c:pt>
                <c:pt idx="16311">
                  <c:v>1985.547</c:v>
                </c:pt>
                <c:pt idx="16312">
                  <c:v>1981.797</c:v>
                </c:pt>
                <c:pt idx="16313">
                  <c:v>1982.9690000000001</c:v>
                </c:pt>
                <c:pt idx="16314">
                  <c:v>1981.953</c:v>
                </c:pt>
                <c:pt idx="16315">
                  <c:v>1980.1559999999999</c:v>
                </c:pt>
                <c:pt idx="16316">
                  <c:v>1980.1559999999999</c:v>
                </c:pt>
                <c:pt idx="16317">
                  <c:v>1981.172</c:v>
                </c:pt>
                <c:pt idx="16318">
                  <c:v>1978.9839999999999</c:v>
                </c:pt>
                <c:pt idx="16319">
                  <c:v>1976.797</c:v>
                </c:pt>
                <c:pt idx="16320">
                  <c:v>1978.5940000000001</c:v>
                </c:pt>
                <c:pt idx="16321">
                  <c:v>1975.7809999999999</c:v>
                </c:pt>
                <c:pt idx="16322">
                  <c:v>1973.5940000000001</c:v>
                </c:pt>
                <c:pt idx="16323">
                  <c:v>1972.1869999999999</c:v>
                </c:pt>
                <c:pt idx="16324">
                  <c:v>1971.4059999999999</c:v>
                </c:pt>
                <c:pt idx="16325">
                  <c:v>1973.9839999999999</c:v>
                </c:pt>
                <c:pt idx="16326">
                  <c:v>1971.172</c:v>
                </c:pt>
                <c:pt idx="16327">
                  <c:v>1972.578</c:v>
                </c:pt>
                <c:pt idx="16328">
                  <c:v>1968.5940000000001</c:v>
                </c:pt>
                <c:pt idx="16329">
                  <c:v>1968.3589999999999</c:v>
                </c:pt>
                <c:pt idx="16330">
                  <c:v>1968.3589999999999</c:v>
                </c:pt>
                <c:pt idx="16331">
                  <c:v>1968.203</c:v>
                </c:pt>
                <c:pt idx="16332">
                  <c:v>1964.5309999999999</c:v>
                </c:pt>
                <c:pt idx="16333">
                  <c:v>1963.75</c:v>
                </c:pt>
                <c:pt idx="16334">
                  <c:v>1964.7660000000001</c:v>
                </c:pt>
                <c:pt idx="16335">
                  <c:v>1961.5619999999999</c:v>
                </c:pt>
                <c:pt idx="16336">
                  <c:v>1964.1410000000001</c:v>
                </c:pt>
                <c:pt idx="16337">
                  <c:v>1962.578</c:v>
                </c:pt>
                <c:pt idx="16338">
                  <c:v>1961.797</c:v>
                </c:pt>
                <c:pt idx="16339">
                  <c:v>1959.375</c:v>
                </c:pt>
                <c:pt idx="16340">
                  <c:v>1960.1559999999999</c:v>
                </c:pt>
                <c:pt idx="16341">
                  <c:v>1959.1410000000001</c:v>
                </c:pt>
                <c:pt idx="16342">
                  <c:v>1959.375</c:v>
                </c:pt>
                <c:pt idx="16343">
                  <c:v>1956.4059999999999</c:v>
                </c:pt>
                <c:pt idx="16344">
                  <c:v>1954.5309999999999</c:v>
                </c:pt>
                <c:pt idx="16345">
                  <c:v>1957.578</c:v>
                </c:pt>
                <c:pt idx="16346">
                  <c:v>1955.7809999999999</c:v>
                </c:pt>
                <c:pt idx="16347">
                  <c:v>1958.5940000000001</c:v>
                </c:pt>
                <c:pt idx="16348">
                  <c:v>1953.9839999999999</c:v>
                </c:pt>
                <c:pt idx="16349">
                  <c:v>1952.7339999999999</c:v>
                </c:pt>
                <c:pt idx="16350">
                  <c:v>1954.375</c:v>
                </c:pt>
                <c:pt idx="16351">
                  <c:v>1952.578</c:v>
                </c:pt>
                <c:pt idx="16352">
                  <c:v>1951.953</c:v>
                </c:pt>
                <c:pt idx="16353">
                  <c:v>1950.3910000000001</c:v>
                </c:pt>
                <c:pt idx="16354">
                  <c:v>1951.5619999999999</c:v>
                </c:pt>
                <c:pt idx="16355">
                  <c:v>1950</c:v>
                </c:pt>
                <c:pt idx="16356">
                  <c:v>1948.75</c:v>
                </c:pt>
                <c:pt idx="16357">
                  <c:v>1946.797</c:v>
                </c:pt>
                <c:pt idx="16358">
                  <c:v>1945.547</c:v>
                </c:pt>
                <c:pt idx="16359">
                  <c:v>1945.7809999999999</c:v>
                </c:pt>
                <c:pt idx="16360">
                  <c:v>1946.4059999999999</c:v>
                </c:pt>
                <c:pt idx="16361">
                  <c:v>1945.3910000000001</c:v>
                </c:pt>
                <c:pt idx="16362">
                  <c:v>1943.9839999999999</c:v>
                </c:pt>
                <c:pt idx="16363">
                  <c:v>1942.9690000000001</c:v>
                </c:pt>
                <c:pt idx="16364">
                  <c:v>1942.9690000000001</c:v>
                </c:pt>
                <c:pt idx="16365">
                  <c:v>1942.3440000000001</c:v>
                </c:pt>
                <c:pt idx="16366">
                  <c:v>1940.3910000000001</c:v>
                </c:pt>
                <c:pt idx="16367">
                  <c:v>1941.5619999999999</c:v>
                </c:pt>
                <c:pt idx="16368">
                  <c:v>1942.3440000000001</c:v>
                </c:pt>
                <c:pt idx="16369">
                  <c:v>1941.5619999999999</c:v>
                </c:pt>
                <c:pt idx="16370">
                  <c:v>1941.5619999999999</c:v>
                </c:pt>
                <c:pt idx="16371">
                  <c:v>1944.7660000000001</c:v>
                </c:pt>
                <c:pt idx="16372">
                  <c:v>1943.203</c:v>
                </c:pt>
                <c:pt idx="16373">
                  <c:v>1940.547</c:v>
                </c:pt>
                <c:pt idx="16374">
                  <c:v>1940.547</c:v>
                </c:pt>
                <c:pt idx="16375">
                  <c:v>1943.75</c:v>
                </c:pt>
                <c:pt idx="16376">
                  <c:v>1942.7339999999999</c:v>
                </c:pt>
                <c:pt idx="16377">
                  <c:v>1941.5619999999999</c:v>
                </c:pt>
                <c:pt idx="16378">
                  <c:v>1940.7809999999999</c:v>
                </c:pt>
                <c:pt idx="16379">
                  <c:v>1940</c:v>
                </c:pt>
                <c:pt idx="16380">
                  <c:v>1942.3440000000001</c:v>
                </c:pt>
                <c:pt idx="16381">
                  <c:v>1943.3589999999999</c:v>
                </c:pt>
                <c:pt idx="16382">
                  <c:v>1941.953</c:v>
                </c:pt>
                <c:pt idx="16383">
                  <c:v>1941.953</c:v>
                </c:pt>
                <c:pt idx="16384">
                  <c:v>1944.375</c:v>
                </c:pt>
                <c:pt idx="16385">
                  <c:v>1941.797</c:v>
                </c:pt>
                <c:pt idx="16386">
                  <c:v>1945.3910000000001</c:v>
                </c:pt>
                <c:pt idx="16387">
                  <c:v>1944.375</c:v>
                </c:pt>
                <c:pt idx="16388">
                  <c:v>1943.203</c:v>
                </c:pt>
                <c:pt idx="16389">
                  <c:v>1945.1559999999999</c:v>
                </c:pt>
                <c:pt idx="16390">
                  <c:v>1943.5940000000001</c:v>
                </c:pt>
                <c:pt idx="16391">
                  <c:v>1944.7660000000001</c:v>
                </c:pt>
                <c:pt idx="16392">
                  <c:v>1946.5619999999999</c:v>
                </c:pt>
                <c:pt idx="16393">
                  <c:v>1945.9369999999999</c:v>
                </c:pt>
                <c:pt idx="16394">
                  <c:v>1946.4059999999999</c:v>
                </c:pt>
                <c:pt idx="16395">
                  <c:v>1947.7339999999999</c:v>
                </c:pt>
                <c:pt idx="16396">
                  <c:v>1946.5619999999999</c:v>
                </c:pt>
                <c:pt idx="16397">
                  <c:v>1946.953</c:v>
                </c:pt>
                <c:pt idx="16398">
                  <c:v>1947.578</c:v>
                </c:pt>
                <c:pt idx="16399">
                  <c:v>1946.953</c:v>
                </c:pt>
                <c:pt idx="16400">
                  <c:v>1951.797</c:v>
                </c:pt>
                <c:pt idx="16401">
                  <c:v>1950.7809999999999</c:v>
                </c:pt>
                <c:pt idx="16402">
                  <c:v>1951.4059999999999</c:v>
                </c:pt>
                <c:pt idx="16403">
                  <c:v>1952.3440000000001</c:v>
                </c:pt>
                <c:pt idx="16404">
                  <c:v>1953.5940000000001</c:v>
                </c:pt>
                <c:pt idx="16405">
                  <c:v>1953.203</c:v>
                </c:pt>
                <c:pt idx="16406">
                  <c:v>1955.547</c:v>
                </c:pt>
                <c:pt idx="16407">
                  <c:v>1957.1869999999999</c:v>
                </c:pt>
                <c:pt idx="16408">
                  <c:v>1959.375</c:v>
                </c:pt>
                <c:pt idx="16409">
                  <c:v>1957.9690000000001</c:v>
                </c:pt>
                <c:pt idx="16410">
                  <c:v>1960.1559999999999</c:v>
                </c:pt>
                <c:pt idx="16411">
                  <c:v>1960.7809999999999</c:v>
                </c:pt>
                <c:pt idx="16412">
                  <c:v>1961.172</c:v>
                </c:pt>
                <c:pt idx="16413">
                  <c:v>1965</c:v>
                </c:pt>
                <c:pt idx="16414">
                  <c:v>1964.7660000000001</c:v>
                </c:pt>
                <c:pt idx="16415">
                  <c:v>1966.5619999999999</c:v>
                </c:pt>
                <c:pt idx="16416">
                  <c:v>1966.5619999999999</c:v>
                </c:pt>
                <c:pt idx="16417">
                  <c:v>1970</c:v>
                </c:pt>
                <c:pt idx="16418">
                  <c:v>1969.7660000000001</c:v>
                </c:pt>
                <c:pt idx="16419">
                  <c:v>1971.172</c:v>
                </c:pt>
                <c:pt idx="16420">
                  <c:v>1973.9839999999999</c:v>
                </c:pt>
                <c:pt idx="16421">
                  <c:v>1973.9839999999999</c:v>
                </c:pt>
                <c:pt idx="16422">
                  <c:v>1973.5940000000001</c:v>
                </c:pt>
                <c:pt idx="16423">
                  <c:v>1975.9369999999999</c:v>
                </c:pt>
                <c:pt idx="16424">
                  <c:v>1977.1869999999999</c:v>
                </c:pt>
                <c:pt idx="16425">
                  <c:v>1978.75</c:v>
                </c:pt>
                <c:pt idx="16426">
                  <c:v>1978.9839999999999</c:v>
                </c:pt>
                <c:pt idx="16427">
                  <c:v>1980.9369999999999</c:v>
                </c:pt>
                <c:pt idx="16428">
                  <c:v>1985.3910000000001</c:v>
                </c:pt>
                <c:pt idx="16429">
                  <c:v>1983.75</c:v>
                </c:pt>
                <c:pt idx="16430">
                  <c:v>1988.3589999999999</c:v>
                </c:pt>
                <c:pt idx="16431">
                  <c:v>1987.3440000000001</c:v>
                </c:pt>
                <c:pt idx="16432">
                  <c:v>1990.547</c:v>
                </c:pt>
                <c:pt idx="16433">
                  <c:v>1991.797</c:v>
                </c:pt>
                <c:pt idx="16434">
                  <c:v>1992.7339999999999</c:v>
                </c:pt>
                <c:pt idx="16435">
                  <c:v>1995.3910000000001</c:v>
                </c:pt>
                <c:pt idx="16436">
                  <c:v>1997.3440000000001</c:v>
                </c:pt>
                <c:pt idx="16437">
                  <c:v>2000.9369999999999</c:v>
                </c:pt>
                <c:pt idx="16438">
                  <c:v>2002.1869999999999</c:v>
                </c:pt>
                <c:pt idx="16439">
                  <c:v>2003.3589999999999</c:v>
                </c:pt>
                <c:pt idx="16440">
                  <c:v>2005.9369999999999</c:v>
                </c:pt>
                <c:pt idx="16441">
                  <c:v>2005.3910000000001</c:v>
                </c:pt>
                <c:pt idx="16442">
                  <c:v>2007.1869999999999</c:v>
                </c:pt>
                <c:pt idx="16443">
                  <c:v>2009.7660000000001</c:v>
                </c:pt>
                <c:pt idx="16444">
                  <c:v>2013.3589999999999</c:v>
                </c:pt>
                <c:pt idx="16445">
                  <c:v>2014.5309999999999</c:v>
                </c:pt>
                <c:pt idx="16446">
                  <c:v>2012.1869999999999</c:v>
                </c:pt>
                <c:pt idx="16447">
                  <c:v>2016.5619999999999</c:v>
                </c:pt>
                <c:pt idx="16448">
                  <c:v>2018.5940000000001</c:v>
                </c:pt>
                <c:pt idx="16449">
                  <c:v>2018.9839999999999</c:v>
                </c:pt>
                <c:pt idx="16450">
                  <c:v>2022.3440000000001</c:v>
                </c:pt>
                <c:pt idx="16451">
                  <c:v>2021.5619999999999</c:v>
                </c:pt>
                <c:pt idx="16452">
                  <c:v>2021.953</c:v>
                </c:pt>
                <c:pt idx="16453">
                  <c:v>2025.9369999999999</c:v>
                </c:pt>
                <c:pt idx="16454">
                  <c:v>2025.7809999999999</c:v>
                </c:pt>
                <c:pt idx="16455">
                  <c:v>2030.1559999999999</c:v>
                </c:pt>
                <c:pt idx="16456">
                  <c:v>2031.4059999999999</c:v>
                </c:pt>
                <c:pt idx="16457">
                  <c:v>2030.3910000000001</c:v>
                </c:pt>
                <c:pt idx="16458">
                  <c:v>2033.75</c:v>
                </c:pt>
                <c:pt idx="16459">
                  <c:v>2034.375</c:v>
                </c:pt>
                <c:pt idx="16460">
                  <c:v>2037.9690000000001</c:v>
                </c:pt>
                <c:pt idx="16461">
                  <c:v>2040.3910000000001</c:v>
                </c:pt>
                <c:pt idx="16462">
                  <c:v>2042.7339999999999</c:v>
                </c:pt>
                <c:pt idx="16463">
                  <c:v>2042.7339999999999</c:v>
                </c:pt>
                <c:pt idx="16464">
                  <c:v>2044.7660000000001</c:v>
                </c:pt>
                <c:pt idx="16465">
                  <c:v>2046.4059999999999</c:v>
                </c:pt>
                <c:pt idx="16466">
                  <c:v>2046.953</c:v>
                </c:pt>
                <c:pt idx="16467">
                  <c:v>2046.172</c:v>
                </c:pt>
                <c:pt idx="16468">
                  <c:v>2046.953</c:v>
                </c:pt>
                <c:pt idx="16469">
                  <c:v>2048.3589999999999</c:v>
                </c:pt>
                <c:pt idx="16470">
                  <c:v>2050.3910000000001</c:v>
                </c:pt>
                <c:pt idx="16471">
                  <c:v>2052.1869999999999</c:v>
                </c:pt>
                <c:pt idx="16472">
                  <c:v>2051.953</c:v>
                </c:pt>
                <c:pt idx="16473">
                  <c:v>2056.172</c:v>
                </c:pt>
                <c:pt idx="16474">
                  <c:v>2058.203</c:v>
                </c:pt>
                <c:pt idx="16475">
                  <c:v>2057.3440000000001</c:v>
                </c:pt>
                <c:pt idx="16476">
                  <c:v>2057.9690000000001</c:v>
                </c:pt>
                <c:pt idx="16477">
                  <c:v>2060.3910000000001</c:v>
                </c:pt>
                <c:pt idx="16478">
                  <c:v>2061.5619999999999</c:v>
                </c:pt>
                <c:pt idx="16479">
                  <c:v>2062.9690000000001</c:v>
                </c:pt>
                <c:pt idx="16480">
                  <c:v>2065.7809999999999</c:v>
                </c:pt>
                <c:pt idx="16481">
                  <c:v>2065.1559999999999</c:v>
                </c:pt>
                <c:pt idx="16482">
                  <c:v>2067.578</c:v>
                </c:pt>
                <c:pt idx="16483">
                  <c:v>2068.203</c:v>
                </c:pt>
                <c:pt idx="16484">
                  <c:v>2071.4059999999999</c:v>
                </c:pt>
                <c:pt idx="16485">
                  <c:v>2071.4059999999999</c:v>
                </c:pt>
                <c:pt idx="16486">
                  <c:v>2070.7809999999999</c:v>
                </c:pt>
                <c:pt idx="16487">
                  <c:v>2073.3589999999999</c:v>
                </c:pt>
                <c:pt idx="16488">
                  <c:v>2076.172</c:v>
                </c:pt>
                <c:pt idx="16489">
                  <c:v>2076.4059999999999</c:v>
                </c:pt>
                <c:pt idx="16490">
                  <c:v>2075</c:v>
                </c:pt>
                <c:pt idx="16491">
                  <c:v>2074.7660000000001</c:v>
                </c:pt>
                <c:pt idx="16492">
                  <c:v>2075.7809999999999</c:v>
                </c:pt>
                <c:pt idx="16493">
                  <c:v>2078.5940000000001</c:v>
                </c:pt>
                <c:pt idx="16494">
                  <c:v>2076.797</c:v>
                </c:pt>
                <c:pt idx="16495">
                  <c:v>2080.3910000000001</c:v>
                </c:pt>
                <c:pt idx="16496">
                  <c:v>2080.547</c:v>
                </c:pt>
                <c:pt idx="16497">
                  <c:v>2081.172</c:v>
                </c:pt>
                <c:pt idx="16498">
                  <c:v>2081.172</c:v>
                </c:pt>
                <c:pt idx="16499">
                  <c:v>2081.5619999999999</c:v>
                </c:pt>
                <c:pt idx="16500">
                  <c:v>2083.5940000000001</c:v>
                </c:pt>
                <c:pt idx="16501">
                  <c:v>2086.5619999999999</c:v>
                </c:pt>
                <c:pt idx="16502">
                  <c:v>2085.547</c:v>
                </c:pt>
                <c:pt idx="16503">
                  <c:v>2089.375</c:v>
                </c:pt>
                <c:pt idx="16504">
                  <c:v>2096.797</c:v>
                </c:pt>
                <c:pt idx="16505">
                  <c:v>2089.1410000000001</c:v>
                </c:pt>
                <c:pt idx="16506">
                  <c:v>2091.4059999999999</c:v>
                </c:pt>
                <c:pt idx="16507">
                  <c:v>2092.3440000000001</c:v>
                </c:pt>
                <c:pt idx="16508">
                  <c:v>2094.1410000000001</c:v>
                </c:pt>
                <c:pt idx="16509">
                  <c:v>2095.547</c:v>
                </c:pt>
                <c:pt idx="16510">
                  <c:v>2093.75</c:v>
                </c:pt>
                <c:pt idx="16511">
                  <c:v>2095.9369999999999</c:v>
                </c:pt>
                <c:pt idx="16512">
                  <c:v>2095.3910000000001</c:v>
                </c:pt>
                <c:pt idx="16513">
                  <c:v>2096.4059999999999</c:v>
                </c:pt>
                <c:pt idx="16514">
                  <c:v>2097.1869999999999</c:v>
                </c:pt>
                <c:pt idx="16515">
                  <c:v>2099.375</c:v>
                </c:pt>
                <c:pt idx="16516">
                  <c:v>2098.9839999999999</c:v>
                </c:pt>
                <c:pt idx="16517">
                  <c:v>2098.75</c:v>
                </c:pt>
                <c:pt idx="16518">
                  <c:v>2100.7809999999999</c:v>
                </c:pt>
                <c:pt idx="16519">
                  <c:v>2105.7809999999999</c:v>
                </c:pt>
                <c:pt idx="16520">
                  <c:v>2103.3589999999999</c:v>
                </c:pt>
                <c:pt idx="16521">
                  <c:v>2103.203</c:v>
                </c:pt>
                <c:pt idx="16522">
                  <c:v>2105.7809999999999</c:v>
                </c:pt>
                <c:pt idx="16523">
                  <c:v>2102.578</c:v>
                </c:pt>
                <c:pt idx="16524">
                  <c:v>2082.3440000000001</c:v>
                </c:pt>
                <c:pt idx="16525">
                  <c:v>2077.578</c:v>
                </c:pt>
                <c:pt idx="16526">
                  <c:v>2099.7660000000001</c:v>
                </c:pt>
                <c:pt idx="16527">
                  <c:v>2090.547</c:v>
                </c:pt>
                <c:pt idx="16528">
                  <c:v>2083.9839999999999</c:v>
                </c:pt>
                <c:pt idx="16529">
                  <c:v>2102.3440000000001</c:v>
                </c:pt>
                <c:pt idx="16530">
                  <c:v>2102.7339999999999</c:v>
                </c:pt>
                <c:pt idx="16531">
                  <c:v>2108.3589999999999</c:v>
                </c:pt>
                <c:pt idx="16532">
                  <c:v>2116.5619999999999</c:v>
                </c:pt>
                <c:pt idx="16533">
                  <c:v>2109.5309999999999</c:v>
                </c:pt>
                <c:pt idx="16534">
                  <c:v>2108.9839999999999</c:v>
                </c:pt>
                <c:pt idx="16535">
                  <c:v>2110.7809999999999</c:v>
                </c:pt>
                <c:pt idx="16536">
                  <c:v>2109.1410000000001</c:v>
                </c:pt>
                <c:pt idx="16537">
                  <c:v>2119.5309999999999</c:v>
                </c:pt>
                <c:pt idx="16538">
                  <c:v>2113.3589999999999</c:v>
                </c:pt>
                <c:pt idx="16539">
                  <c:v>2100</c:v>
                </c:pt>
                <c:pt idx="16540">
                  <c:v>2098.5940000000001</c:v>
                </c:pt>
                <c:pt idx="16541">
                  <c:v>2097.7339999999999</c:v>
                </c:pt>
                <c:pt idx="16542">
                  <c:v>2096.4059999999999</c:v>
                </c:pt>
                <c:pt idx="16543">
                  <c:v>2098.5940000000001</c:v>
                </c:pt>
                <c:pt idx="16544">
                  <c:v>2096.953</c:v>
                </c:pt>
                <c:pt idx="16545">
                  <c:v>2095.9369999999999</c:v>
                </c:pt>
                <c:pt idx="16546">
                  <c:v>2099.5309999999999</c:v>
                </c:pt>
                <c:pt idx="16547">
                  <c:v>2098.3589999999999</c:v>
                </c:pt>
                <c:pt idx="16548">
                  <c:v>2098.3589999999999</c:v>
                </c:pt>
                <c:pt idx="16549">
                  <c:v>2099.1410000000001</c:v>
                </c:pt>
                <c:pt idx="16550">
                  <c:v>2100.1559999999999</c:v>
                </c:pt>
                <c:pt idx="16551">
                  <c:v>2096.172</c:v>
                </c:pt>
                <c:pt idx="16552">
                  <c:v>2097.9690000000001</c:v>
                </c:pt>
                <c:pt idx="16553">
                  <c:v>2095.547</c:v>
                </c:pt>
                <c:pt idx="16554">
                  <c:v>2095.547</c:v>
                </c:pt>
                <c:pt idx="16555">
                  <c:v>2095.3910000000001</c:v>
                </c:pt>
                <c:pt idx="16556">
                  <c:v>2093.5940000000001</c:v>
                </c:pt>
                <c:pt idx="16557">
                  <c:v>2095.547</c:v>
                </c:pt>
                <c:pt idx="16558">
                  <c:v>2092.578</c:v>
                </c:pt>
                <c:pt idx="16559">
                  <c:v>2092.578</c:v>
                </c:pt>
                <c:pt idx="16560">
                  <c:v>2093.203</c:v>
                </c:pt>
                <c:pt idx="16561">
                  <c:v>2090</c:v>
                </c:pt>
                <c:pt idx="16562">
                  <c:v>2089.1410000000001</c:v>
                </c:pt>
                <c:pt idx="16563">
                  <c:v>2090.1559999999999</c:v>
                </c:pt>
                <c:pt idx="16564">
                  <c:v>2084.5309999999999</c:v>
                </c:pt>
                <c:pt idx="16565">
                  <c:v>2085</c:v>
                </c:pt>
                <c:pt idx="16566">
                  <c:v>2085</c:v>
                </c:pt>
                <c:pt idx="16567">
                  <c:v>2086.797</c:v>
                </c:pt>
                <c:pt idx="16568">
                  <c:v>2083.5940000000001</c:v>
                </c:pt>
                <c:pt idx="16569">
                  <c:v>2080.9369999999999</c:v>
                </c:pt>
                <c:pt idx="16570">
                  <c:v>2080</c:v>
                </c:pt>
                <c:pt idx="16571">
                  <c:v>2080.9369999999999</c:v>
                </c:pt>
                <c:pt idx="16572">
                  <c:v>2076.797</c:v>
                </c:pt>
                <c:pt idx="16573">
                  <c:v>2079.7660000000001</c:v>
                </c:pt>
                <c:pt idx="16574">
                  <c:v>2076.4059999999999</c:v>
                </c:pt>
                <c:pt idx="16575">
                  <c:v>2075</c:v>
                </c:pt>
                <c:pt idx="16576">
                  <c:v>2075.547</c:v>
                </c:pt>
                <c:pt idx="16577">
                  <c:v>2076.172</c:v>
                </c:pt>
                <c:pt idx="16578">
                  <c:v>2072.578</c:v>
                </c:pt>
                <c:pt idx="16579">
                  <c:v>2070.547</c:v>
                </c:pt>
                <c:pt idx="16580">
                  <c:v>2067.578</c:v>
                </c:pt>
                <c:pt idx="16581">
                  <c:v>2065.547</c:v>
                </c:pt>
                <c:pt idx="16582">
                  <c:v>2065.547</c:v>
                </c:pt>
                <c:pt idx="16583">
                  <c:v>2067.9690000000001</c:v>
                </c:pt>
                <c:pt idx="16584">
                  <c:v>2064.1410000000001</c:v>
                </c:pt>
                <c:pt idx="16585">
                  <c:v>2061.4059999999999</c:v>
                </c:pt>
                <c:pt idx="16586">
                  <c:v>2061.5619999999999</c:v>
                </c:pt>
                <c:pt idx="16587">
                  <c:v>2060.1559999999999</c:v>
                </c:pt>
                <c:pt idx="16588">
                  <c:v>2059.5309999999999</c:v>
                </c:pt>
                <c:pt idx="16589">
                  <c:v>2057.3440000000001</c:v>
                </c:pt>
                <c:pt idx="16590">
                  <c:v>2056.953</c:v>
                </c:pt>
                <c:pt idx="16591">
                  <c:v>2052.7339999999999</c:v>
                </c:pt>
                <c:pt idx="16592">
                  <c:v>2053.5940000000001</c:v>
                </c:pt>
                <c:pt idx="16593">
                  <c:v>2051.5619999999999</c:v>
                </c:pt>
                <c:pt idx="16594">
                  <c:v>2050.3910000000001</c:v>
                </c:pt>
                <c:pt idx="16595">
                  <c:v>2050</c:v>
                </c:pt>
                <c:pt idx="16596">
                  <c:v>2048.203</c:v>
                </c:pt>
                <c:pt idx="16597">
                  <c:v>2048.5940000000001</c:v>
                </c:pt>
                <c:pt idx="16598">
                  <c:v>2047.3440000000001</c:v>
                </c:pt>
                <c:pt idx="16599">
                  <c:v>2045.3910000000001</c:v>
                </c:pt>
                <c:pt idx="16600">
                  <c:v>2045.1559999999999</c:v>
                </c:pt>
                <c:pt idx="16601">
                  <c:v>2042.578</c:v>
                </c:pt>
                <c:pt idx="16602">
                  <c:v>2042.7339999999999</c:v>
                </c:pt>
                <c:pt idx="16603">
                  <c:v>2039.7660000000001</c:v>
                </c:pt>
                <c:pt idx="16604">
                  <c:v>2037.9690000000001</c:v>
                </c:pt>
                <c:pt idx="16605">
                  <c:v>2037.3440000000001</c:v>
                </c:pt>
                <c:pt idx="16606">
                  <c:v>2035.547</c:v>
                </c:pt>
                <c:pt idx="16607">
                  <c:v>2034.375</c:v>
                </c:pt>
                <c:pt idx="16608">
                  <c:v>2030.1559999999999</c:v>
                </c:pt>
                <c:pt idx="16609">
                  <c:v>2030.3910000000001</c:v>
                </c:pt>
                <c:pt idx="16610">
                  <c:v>2028.3589999999999</c:v>
                </c:pt>
                <c:pt idx="16611">
                  <c:v>2026.4059999999999</c:v>
                </c:pt>
                <c:pt idx="16612">
                  <c:v>2027.578</c:v>
                </c:pt>
                <c:pt idx="16613">
                  <c:v>2026.953</c:v>
                </c:pt>
                <c:pt idx="16614">
                  <c:v>2025.7809999999999</c:v>
                </c:pt>
                <c:pt idx="16615">
                  <c:v>2022.578</c:v>
                </c:pt>
                <c:pt idx="16616">
                  <c:v>2021.797</c:v>
                </c:pt>
                <c:pt idx="16617">
                  <c:v>2020.9369999999999</c:v>
                </c:pt>
                <c:pt idx="16618">
                  <c:v>2020.547</c:v>
                </c:pt>
                <c:pt idx="16619">
                  <c:v>2020.3910000000001</c:v>
                </c:pt>
                <c:pt idx="16620">
                  <c:v>2017.578</c:v>
                </c:pt>
                <c:pt idx="16621">
                  <c:v>2017.3440000000001</c:v>
                </c:pt>
                <c:pt idx="16622">
                  <c:v>2014.5309999999999</c:v>
                </c:pt>
                <c:pt idx="16623">
                  <c:v>2015.547</c:v>
                </c:pt>
                <c:pt idx="16624">
                  <c:v>2011.797</c:v>
                </c:pt>
                <c:pt idx="16625">
                  <c:v>2011.953</c:v>
                </c:pt>
                <c:pt idx="16626">
                  <c:v>2009.375</c:v>
                </c:pt>
                <c:pt idx="16627">
                  <c:v>2011.172</c:v>
                </c:pt>
                <c:pt idx="16628">
                  <c:v>2010.3910000000001</c:v>
                </c:pt>
                <c:pt idx="16629">
                  <c:v>2006.797</c:v>
                </c:pt>
                <c:pt idx="16630">
                  <c:v>2001.797</c:v>
                </c:pt>
                <c:pt idx="16631">
                  <c:v>2004.1410000000001</c:v>
                </c:pt>
                <c:pt idx="16632">
                  <c:v>2001.172</c:v>
                </c:pt>
                <c:pt idx="16633">
                  <c:v>1999.1410000000001</c:v>
                </c:pt>
                <c:pt idx="16634">
                  <c:v>1999.5309999999999</c:v>
                </c:pt>
                <c:pt idx="16635">
                  <c:v>1998.5940000000001</c:v>
                </c:pt>
                <c:pt idx="16636">
                  <c:v>1996.4059999999999</c:v>
                </c:pt>
                <c:pt idx="16637">
                  <c:v>1996.4059999999999</c:v>
                </c:pt>
                <c:pt idx="16638">
                  <c:v>1995.9369999999999</c:v>
                </c:pt>
                <c:pt idx="16639">
                  <c:v>1991.953</c:v>
                </c:pt>
                <c:pt idx="16640">
                  <c:v>1994.1410000000001</c:v>
                </c:pt>
                <c:pt idx="16641">
                  <c:v>1991.953</c:v>
                </c:pt>
                <c:pt idx="16642">
                  <c:v>1989.5309999999999</c:v>
                </c:pt>
                <c:pt idx="16643">
                  <c:v>1990.547</c:v>
                </c:pt>
                <c:pt idx="16644">
                  <c:v>1984.375</c:v>
                </c:pt>
                <c:pt idx="16645">
                  <c:v>1982.7339999999999</c:v>
                </c:pt>
                <c:pt idx="16646">
                  <c:v>1981.797</c:v>
                </c:pt>
                <c:pt idx="16647">
                  <c:v>1983.203</c:v>
                </c:pt>
                <c:pt idx="16648">
                  <c:v>1980</c:v>
                </c:pt>
                <c:pt idx="16649">
                  <c:v>1978.9839999999999</c:v>
                </c:pt>
                <c:pt idx="16650">
                  <c:v>1979.7660000000001</c:v>
                </c:pt>
                <c:pt idx="16651">
                  <c:v>1975.547</c:v>
                </c:pt>
                <c:pt idx="16652">
                  <c:v>1977.3440000000001</c:v>
                </c:pt>
                <c:pt idx="16653">
                  <c:v>1971.953</c:v>
                </c:pt>
                <c:pt idx="16654">
                  <c:v>1970.7809999999999</c:v>
                </c:pt>
                <c:pt idx="16655">
                  <c:v>1967.1869999999999</c:v>
                </c:pt>
                <c:pt idx="16656">
                  <c:v>1969.1410000000001</c:v>
                </c:pt>
                <c:pt idx="16657">
                  <c:v>1968.203</c:v>
                </c:pt>
                <c:pt idx="16658">
                  <c:v>1964.375</c:v>
                </c:pt>
                <c:pt idx="16659">
                  <c:v>1963.3589999999999</c:v>
                </c:pt>
                <c:pt idx="16660">
                  <c:v>1963.3589999999999</c:v>
                </c:pt>
                <c:pt idx="16661">
                  <c:v>1960.1559999999999</c:v>
                </c:pt>
                <c:pt idx="16662">
                  <c:v>1958.5940000000001</c:v>
                </c:pt>
                <c:pt idx="16663">
                  <c:v>1958.9839999999999</c:v>
                </c:pt>
                <c:pt idx="16664">
                  <c:v>1955.9369999999999</c:v>
                </c:pt>
                <c:pt idx="16665">
                  <c:v>1954.7660000000001</c:v>
                </c:pt>
                <c:pt idx="16666">
                  <c:v>1954.5309999999999</c:v>
                </c:pt>
                <c:pt idx="16667">
                  <c:v>1952.1869999999999</c:v>
                </c:pt>
                <c:pt idx="16668">
                  <c:v>1950.547</c:v>
                </c:pt>
                <c:pt idx="16669">
                  <c:v>1947.3440000000001</c:v>
                </c:pt>
                <c:pt idx="16670">
                  <c:v>1946.4059999999999</c:v>
                </c:pt>
                <c:pt idx="16671">
                  <c:v>1948.203</c:v>
                </c:pt>
                <c:pt idx="16672">
                  <c:v>1945</c:v>
                </c:pt>
                <c:pt idx="16673">
                  <c:v>1944.5309999999999</c:v>
                </c:pt>
                <c:pt idx="16674">
                  <c:v>1942.578</c:v>
                </c:pt>
                <c:pt idx="16675">
                  <c:v>1942.7339999999999</c:v>
                </c:pt>
                <c:pt idx="16676">
                  <c:v>1938.9839999999999</c:v>
                </c:pt>
                <c:pt idx="16677">
                  <c:v>1937.578</c:v>
                </c:pt>
                <c:pt idx="16678">
                  <c:v>1936.4059999999999</c:v>
                </c:pt>
                <c:pt idx="16679">
                  <c:v>1934.1410000000001</c:v>
                </c:pt>
                <c:pt idx="16680">
                  <c:v>1934.7660000000001</c:v>
                </c:pt>
                <c:pt idx="16681">
                  <c:v>1931.5619999999999</c:v>
                </c:pt>
                <c:pt idx="16682">
                  <c:v>1930.1559999999999</c:v>
                </c:pt>
                <c:pt idx="16683">
                  <c:v>1930.547</c:v>
                </c:pt>
                <c:pt idx="16684">
                  <c:v>1929.5309999999999</c:v>
                </c:pt>
                <c:pt idx="16685">
                  <c:v>1924.7660000000001</c:v>
                </c:pt>
                <c:pt idx="16686">
                  <c:v>1925.9369999999999</c:v>
                </c:pt>
                <c:pt idx="16687">
                  <c:v>1925.3910000000001</c:v>
                </c:pt>
                <c:pt idx="16688">
                  <c:v>1924.7660000000001</c:v>
                </c:pt>
                <c:pt idx="16689">
                  <c:v>1924.1410000000001</c:v>
                </c:pt>
                <c:pt idx="16690">
                  <c:v>1923.9839999999999</c:v>
                </c:pt>
                <c:pt idx="16691">
                  <c:v>1921.953</c:v>
                </c:pt>
                <c:pt idx="16692">
                  <c:v>1920.9369999999999</c:v>
                </c:pt>
                <c:pt idx="16693">
                  <c:v>1919.7660000000001</c:v>
                </c:pt>
                <c:pt idx="16694">
                  <c:v>1920.7809999999999</c:v>
                </c:pt>
                <c:pt idx="16695">
                  <c:v>1917.3440000000001</c:v>
                </c:pt>
                <c:pt idx="16696">
                  <c:v>1918.75</c:v>
                </c:pt>
                <c:pt idx="16697">
                  <c:v>1918.75</c:v>
                </c:pt>
                <c:pt idx="16698">
                  <c:v>1916.953</c:v>
                </c:pt>
                <c:pt idx="16699">
                  <c:v>1917.3440000000001</c:v>
                </c:pt>
                <c:pt idx="16700">
                  <c:v>1912.578</c:v>
                </c:pt>
                <c:pt idx="16701">
                  <c:v>1913.5940000000001</c:v>
                </c:pt>
                <c:pt idx="16702">
                  <c:v>1910.547</c:v>
                </c:pt>
                <c:pt idx="16703">
                  <c:v>1910.1559999999999</c:v>
                </c:pt>
                <c:pt idx="16704">
                  <c:v>1909.7660000000001</c:v>
                </c:pt>
                <c:pt idx="16705">
                  <c:v>1909.7660000000001</c:v>
                </c:pt>
                <c:pt idx="16706">
                  <c:v>1907.578</c:v>
                </c:pt>
                <c:pt idx="16707">
                  <c:v>1909.7660000000001</c:v>
                </c:pt>
                <c:pt idx="16708">
                  <c:v>1911.172</c:v>
                </c:pt>
                <c:pt idx="16709">
                  <c:v>1913.9839999999999</c:v>
                </c:pt>
                <c:pt idx="16710">
                  <c:v>1911.953</c:v>
                </c:pt>
                <c:pt idx="16711">
                  <c:v>1915.547</c:v>
                </c:pt>
                <c:pt idx="16712">
                  <c:v>1915.7809999999999</c:v>
                </c:pt>
                <c:pt idx="16713">
                  <c:v>1913.203</c:v>
                </c:pt>
                <c:pt idx="16714">
                  <c:v>1913.5940000000001</c:v>
                </c:pt>
                <c:pt idx="16715">
                  <c:v>1913.3589999999999</c:v>
                </c:pt>
                <c:pt idx="16716">
                  <c:v>1913.9839999999999</c:v>
                </c:pt>
                <c:pt idx="16717">
                  <c:v>1914.1410000000001</c:v>
                </c:pt>
                <c:pt idx="16718">
                  <c:v>1914.5309999999999</c:v>
                </c:pt>
                <c:pt idx="16719">
                  <c:v>1915.3910000000001</c:v>
                </c:pt>
                <c:pt idx="16720">
                  <c:v>1915</c:v>
                </c:pt>
                <c:pt idx="16721">
                  <c:v>1913.5940000000001</c:v>
                </c:pt>
                <c:pt idx="16722">
                  <c:v>1911.172</c:v>
                </c:pt>
                <c:pt idx="16723">
                  <c:v>1913.75</c:v>
                </c:pt>
                <c:pt idx="16724">
                  <c:v>1912.578</c:v>
                </c:pt>
                <c:pt idx="16725">
                  <c:v>1913.9839999999999</c:v>
                </c:pt>
                <c:pt idx="16726">
                  <c:v>1914.375</c:v>
                </c:pt>
                <c:pt idx="16727">
                  <c:v>1913.203</c:v>
                </c:pt>
                <c:pt idx="16728">
                  <c:v>1913.9839999999999</c:v>
                </c:pt>
                <c:pt idx="16729">
                  <c:v>1913.203</c:v>
                </c:pt>
                <c:pt idx="16730">
                  <c:v>1918.3589999999999</c:v>
                </c:pt>
                <c:pt idx="16731">
                  <c:v>1917.7339999999999</c:v>
                </c:pt>
                <c:pt idx="16732">
                  <c:v>1917.9690000000001</c:v>
                </c:pt>
                <c:pt idx="16733">
                  <c:v>1919.375</c:v>
                </c:pt>
                <c:pt idx="16734">
                  <c:v>1921.953</c:v>
                </c:pt>
                <c:pt idx="16735">
                  <c:v>1919.375</c:v>
                </c:pt>
                <c:pt idx="16736">
                  <c:v>1923.75</c:v>
                </c:pt>
                <c:pt idx="16737">
                  <c:v>1922.578</c:v>
                </c:pt>
                <c:pt idx="16738">
                  <c:v>1925.1559999999999</c:v>
                </c:pt>
                <c:pt idx="16739">
                  <c:v>1927.9690000000001</c:v>
                </c:pt>
                <c:pt idx="16740">
                  <c:v>1927.578</c:v>
                </c:pt>
                <c:pt idx="16741">
                  <c:v>1928.75</c:v>
                </c:pt>
                <c:pt idx="16742">
                  <c:v>1928.3589999999999</c:v>
                </c:pt>
                <c:pt idx="16743">
                  <c:v>1930.547</c:v>
                </c:pt>
                <c:pt idx="16744">
                  <c:v>1930.3910000000001</c:v>
                </c:pt>
                <c:pt idx="16745">
                  <c:v>1933.5940000000001</c:v>
                </c:pt>
                <c:pt idx="16746">
                  <c:v>1929.7660000000001</c:v>
                </c:pt>
                <c:pt idx="16747">
                  <c:v>1934.1410000000001</c:v>
                </c:pt>
                <c:pt idx="16748">
                  <c:v>1934.7660000000001</c:v>
                </c:pt>
                <c:pt idx="16749">
                  <c:v>1938.203</c:v>
                </c:pt>
                <c:pt idx="16750">
                  <c:v>1935.1559999999999</c:v>
                </c:pt>
                <c:pt idx="16751">
                  <c:v>1936.172</c:v>
                </c:pt>
                <c:pt idx="16752">
                  <c:v>1939.5309999999999</c:v>
                </c:pt>
                <c:pt idx="16753">
                  <c:v>1940.1559999999999</c:v>
                </c:pt>
                <c:pt idx="16754">
                  <c:v>1940</c:v>
                </c:pt>
                <c:pt idx="16755">
                  <c:v>1944.375</c:v>
                </c:pt>
                <c:pt idx="16756">
                  <c:v>1944.1410000000001</c:v>
                </c:pt>
                <c:pt idx="16757">
                  <c:v>1947.9690000000001</c:v>
                </c:pt>
                <c:pt idx="16758">
                  <c:v>1947.578</c:v>
                </c:pt>
                <c:pt idx="16759">
                  <c:v>1948.75</c:v>
                </c:pt>
                <c:pt idx="16760">
                  <c:v>1950.9369999999999</c:v>
                </c:pt>
                <c:pt idx="16761">
                  <c:v>1952.1869999999999</c:v>
                </c:pt>
                <c:pt idx="16762">
                  <c:v>1953.75</c:v>
                </c:pt>
                <c:pt idx="16763">
                  <c:v>1958.203</c:v>
                </c:pt>
                <c:pt idx="16764">
                  <c:v>1956.4059999999999</c:v>
                </c:pt>
                <c:pt idx="16765">
                  <c:v>1960.7809999999999</c:v>
                </c:pt>
                <c:pt idx="16766">
                  <c:v>1960.7809999999999</c:v>
                </c:pt>
                <c:pt idx="16767">
                  <c:v>1962.578</c:v>
                </c:pt>
                <c:pt idx="16768">
                  <c:v>1960.9369999999999</c:v>
                </c:pt>
                <c:pt idx="16769">
                  <c:v>1965</c:v>
                </c:pt>
                <c:pt idx="16770">
                  <c:v>1965.9369999999999</c:v>
                </c:pt>
                <c:pt idx="16771">
                  <c:v>1964.7660000000001</c:v>
                </c:pt>
                <c:pt idx="16772">
                  <c:v>1965.3910000000001</c:v>
                </c:pt>
                <c:pt idx="16773">
                  <c:v>1968.203</c:v>
                </c:pt>
                <c:pt idx="16774">
                  <c:v>1970.3910000000001</c:v>
                </c:pt>
                <c:pt idx="16775">
                  <c:v>1970.7809999999999</c:v>
                </c:pt>
                <c:pt idx="16776">
                  <c:v>1970.9369999999999</c:v>
                </c:pt>
                <c:pt idx="16777">
                  <c:v>1972.9690000000001</c:v>
                </c:pt>
                <c:pt idx="16778">
                  <c:v>1976.172</c:v>
                </c:pt>
                <c:pt idx="16779">
                  <c:v>1977.3440000000001</c:v>
                </c:pt>
                <c:pt idx="16780">
                  <c:v>1975.7809999999999</c:v>
                </c:pt>
                <c:pt idx="16781">
                  <c:v>1980.7809999999999</c:v>
                </c:pt>
                <c:pt idx="16782">
                  <c:v>1981.5619999999999</c:v>
                </c:pt>
                <c:pt idx="16783">
                  <c:v>1981.5619999999999</c:v>
                </c:pt>
                <c:pt idx="16784">
                  <c:v>1984.1410000000001</c:v>
                </c:pt>
                <c:pt idx="16785">
                  <c:v>1983.5940000000001</c:v>
                </c:pt>
                <c:pt idx="16786">
                  <c:v>1987.7339999999999</c:v>
                </c:pt>
                <c:pt idx="16787">
                  <c:v>1987.7339999999999</c:v>
                </c:pt>
                <c:pt idx="16788">
                  <c:v>1987.3440000000001</c:v>
                </c:pt>
                <c:pt idx="16789">
                  <c:v>1990.9369999999999</c:v>
                </c:pt>
                <c:pt idx="16790">
                  <c:v>1992.7339999999999</c:v>
                </c:pt>
                <c:pt idx="16791">
                  <c:v>1995.7809999999999</c:v>
                </c:pt>
                <c:pt idx="16792">
                  <c:v>1991.953</c:v>
                </c:pt>
                <c:pt idx="16793">
                  <c:v>1993.5940000000001</c:v>
                </c:pt>
                <c:pt idx="16794">
                  <c:v>1994.7660000000001</c:v>
                </c:pt>
                <c:pt idx="16795">
                  <c:v>1994.375</c:v>
                </c:pt>
                <c:pt idx="16796">
                  <c:v>2000</c:v>
                </c:pt>
                <c:pt idx="16797">
                  <c:v>2000</c:v>
                </c:pt>
                <c:pt idx="16798">
                  <c:v>2000.547</c:v>
                </c:pt>
                <c:pt idx="16799">
                  <c:v>2003.75</c:v>
                </c:pt>
                <c:pt idx="16800">
                  <c:v>2003.5940000000001</c:v>
                </c:pt>
                <c:pt idx="16801">
                  <c:v>2003.5940000000001</c:v>
                </c:pt>
                <c:pt idx="16802">
                  <c:v>2005.9369999999999</c:v>
                </c:pt>
                <c:pt idx="16803">
                  <c:v>2007.7339999999999</c:v>
                </c:pt>
                <c:pt idx="16804">
                  <c:v>2006.797</c:v>
                </c:pt>
                <c:pt idx="16805">
                  <c:v>2011.797</c:v>
                </c:pt>
                <c:pt idx="16806">
                  <c:v>2011.797</c:v>
                </c:pt>
                <c:pt idx="16807">
                  <c:v>2012.9690000000001</c:v>
                </c:pt>
                <c:pt idx="16808">
                  <c:v>2015.3910000000001</c:v>
                </c:pt>
                <c:pt idx="16809">
                  <c:v>2016.172</c:v>
                </c:pt>
                <c:pt idx="16810">
                  <c:v>2015</c:v>
                </c:pt>
                <c:pt idx="16811">
                  <c:v>2017.3440000000001</c:v>
                </c:pt>
                <c:pt idx="16812">
                  <c:v>2015</c:v>
                </c:pt>
                <c:pt idx="16813">
                  <c:v>2017.3440000000001</c:v>
                </c:pt>
                <c:pt idx="16814">
                  <c:v>2016.5619999999999</c:v>
                </c:pt>
                <c:pt idx="16815">
                  <c:v>2020.1559999999999</c:v>
                </c:pt>
                <c:pt idx="16816">
                  <c:v>2023.203</c:v>
                </c:pt>
                <c:pt idx="16817">
                  <c:v>2020.7809999999999</c:v>
                </c:pt>
                <c:pt idx="16818">
                  <c:v>2021.172</c:v>
                </c:pt>
                <c:pt idx="16819">
                  <c:v>2022.578</c:v>
                </c:pt>
                <c:pt idx="16820">
                  <c:v>2024.5309999999999</c:v>
                </c:pt>
                <c:pt idx="16821">
                  <c:v>2027.7339999999999</c:v>
                </c:pt>
                <c:pt idx="16822">
                  <c:v>2025.9369999999999</c:v>
                </c:pt>
                <c:pt idx="16823">
                  <c:v>2027.7339999999999</c:v>
                </c:pt>
                <c:pt idx="16824">
                  <c:v>2030.7809999999999</c:v>
                </c:pt>
                <c:pt idx="16825">
                  <c:v>2030.9369999999999</c:v>
                </c:pt>
                <c:pt idx="16826">
                  <c:v>2032.3440000000001</c:v>
                </c:pt>
                <c:pt idx="16827">
                  <c:v>2031.953</c:v>
                </c:pt>
                <c:pt idx="16828">
                  <c:v>2034.375</c:v>
                </c:pt>
                <c:pt idx="16829">
                  <c:v>2035.9369999999999</c:v>
                </c:pt>
                <c:pt idx="16830">
                  <c:v>2037.578</c:v>
                </c:pt>
                <c:pt idx="16831">
                  <c:v>2039.7660000000001</c:v>
                </c:pt>
                <c:pt idx="16832">
                  <c:v>2040</c:v>
                </c:pt>
                <c:pt idx="16833">
                  <c:v>2038.3589999999999</c:v>
                </c:pt>
                <c:pt idx="16834">
                  <c:v>2044.375</c:v>
                </c:pt>
                <c:pt idx="16835">
                  <c:v>2042.7339999999999</c:v>
                </c:pt>
                <c:pt idx="16836">
                  <c:v>2037.578</c:v>
                </c:pt>
                <c:pt idx="16837">
                  <c:v>2007.578</c:v>
                </c:pt>
                <c:pt idx="16838">
                  <c:v>2007.578</c:v>
                </c:pt>
                <c:pt idx="16839">
                  <c:v>2038.75</c:v>
                </c:pt>
                <c:pt idx="16840">
                  <c:v>2026.953</c:v>
                </c:pt>
                <c:pt idx="16841">
                  <c:v>2023.203</c:v>
                </c:pt>
                <c:pt idx="16842">
                  <c:v>2038.75</c:v>
                </c:pt>
                <c:pt idx="16843">
                  <c:v>2041.953</c:v>
                </c:pt>
                <c:pt idx="16844">
                  <c:v>2051.4059999999999</c:v>
                </c:pt>
                <c:pt idx="16845">
                  <c:v>2050</c:v>
                </c:pt>
                <c:pt idx="16846">
                  <c:v>2049.1410000000001</c:v>
                </c:pt>
                <c:pt idx="16847">
                  <c:v>2048.5940000000001</c:v>
                </c:pt>
                <c:pt idx="16848">
                  <c:v>2046.953</c:v>
                </c:pt>
                <c:pt idx="16849">
                  <c:v>2044.1410000000001</c:v>
                </c:pt>
                <c:pt idx="16850">
                  <c:v>2048.5940000000001</c:v>
                </c:pt>
                <c:pt idx="16851">
                  <c:v>2053.3589999999999</c:v>
                </c:pt>
                <c:pt idx="16852">
                  <c:v>2047.578</c:v>
                </c:pt>
                <c:pt idx="16853">
                  <c:v>2039.7660000000001</c:v>
                </c:pt>
                <c:pt idx="16854">
                  <c:v>2037.578</c:v>
                </c:pt>
                <c:pt idx="16855">
                  <c:v>2039.7660000000001</c:v>
                </c:pt>
                <c:pt idx="16856">
                  <c:v>2039.5309999999999</c:v>
                </c:pt>
                <c:pt idx="16857">
                  <c:v>2038.75</c:v>
                </c:pt>
                <c:pt idx="16858">
                  <c:v>2042.578</c:v>
                </c:pt>
                <c:pt idx="16859">
                  <c:v>2039.1410000000001</c:v>
                </c:pt>
                <c:pt idx="16860">
                  <c:v>2040.3910000000001</c:v>
                </c:pt>
                <c:pt idx="16861">
                  <c:v>2042.3440000000001</c:v>
                </c:pt>
                <c:pt idx="16862">
                  <c:v>2038.203</c:v>
                </c:pt>
                <c:pt idx="16863">
                  <c:v>2041.172</c:v>
                </c:pt>
                <c:pt idx="16864">
                  <c:v>2040.1559999999999</c:v>
                </c:pt>
                <c:pt idx="16865">
                  <c:v>2039.1410000000001</c:v>
                </c:pt>
                <c:pt idx="16866">
                  <c:v>2038.75</c:v>
                </c:pt>
                <c:pt idx="16867">
                  <c:v>2037.1869999999999</c:v>
                </c:pt>
                <c:pt idx="16868">
                  <c:v>2036.953</c:v>
                </c:pt>
                <c:pt idx="16869">
                  <c:v>2037.7339999999999</c:v>
                </c:pt>
                <c:pt idx="16870">
                  <c:v>2034.5309999999999</c:v>
                </c:pt>
                <c:pt idx="16871">
                  <c:v>2035.547</c:v>
                </c:pt>
                <c:pt idx="16872">
                  <c:v>2035.1559999999999</c:v>
                </c:pt>
                <c:pt idx="16873">
                  <c:v>2035</c:v>
                </c:pt>
                <c:pt idx="16874">
                  <c:v>2032.1869999999999</c:v>
                </c:pt>
                <c:pt idx="16875">
                  <c:v>2031.172</c:v>
                </c:pt>
                <c:pt idx="16876">
                  <c:v>2030.3910000000001</c:v>
                </c:pt>
                <c:pt idx="16877">
                  <c:v>2030.9369999999999</c:v>
                </c:pt>
                <c:pt idx="16878">
                  <c:v>2034.7660000000001</c:v>
                </c:pt>
                <c:pt idx="16879">
                  <c:v>2031.5619999999999</c:v>
                </c:pt>
                <c:pt idx="16880">
                  <c:v>2032.578</c:v>
                </c:pt>
                <c:pt idx="16881">
                  <c:v>2028.5940000000001</c:v>
                </c:pt>
                <c:pt idx="16882">
                  <c:v>2029.375</c:v>
                </c:pt>
                <c:pt idx="16883">
                  <c:v>2025.9369999999999</c:v>
                </c:pt>
                <c:pt idx="16884">
                  <c:v>2026.953</c:v>
                </c:pt>
                <c:pt idx="16885">
                  <c:v>2025.547</c:v>
                </c:pt>
                <c:pt idx="16886">
                  <c:v>2026.172</c:v>
                </c:pt>
                <c:pt idx="16887">
                  <c:v>2025.3910000000001</c:v>
                </c:pt>
                <c:pt idx="16888">
                  <c:v>2023.203</c:v>
                </c:pt>
                <c:pt idx="16889">
                  <c:v>2022.1869999999999</c:v>
                </c:pt>
                <c:pt idx="16890">
                  <c:v>2021.4059999999999</c:v>
                </c:pt>
                <c:pt idx="16891">
                  <c:v>2018.9839999999999</c:v>
                </c:pt>
                <c:pt idx="16892">
                  <c:v>2020.1559999999999</c:v>
                </c:pt>
                <c:pt idx="16893">
                  <c:v>2018.203</c:v>
                </c:pt>
                <c:pt idx="16894">
                  <c:v>2017.578</c:v>
                </c:pt>
                <c:pt idx="16895">
                  <c:v>2015.7809999999999</c:v>
                </c:pt>
                <c:pt idx="16896">
                  <c:v>2013.5940000000001</c:v>
                </c:pt>
                <c:pt idx="16897">
                  <c:v>2012.3440000000001</c:v>
                </c:pt>
                <c:pt idx="16898">
                  <c:v>2013.203</c:v>
                </c:pt>
                <c:pt idx="16899">
                  <c:v>2012.1869999999999</c:v>
                </c:pt>
                <c:pt idx="16900">
                  <c:v>2012.578</c:v>
                </c:pt>
                <c:pt idx="16901">
                  <c:v>2011.4059999999999</c:v>
                </c:pt>
                <c:pt idx="16902">
                  <c:v>2010.3910000000001</c:v>
                </c:pt>
                <c:pt idx="16903">
                  <c:v>2008.9839999999999</c:v>
                </c:pt>
                <c:pt idx="16904">
                  <c:v>2010.1559999999999</c:v>
                </c:pt>
                <c:pt idx="16905">
                  <c:v>2008.5940000000001</c:v>
                </c:pt>
                <c:pt idx="16906">
                  <c:v>2008.75</c:v>
                </c:pt>
                <c:pt idx="16907">
                  <c:v>2009.375</c:v>
                </c:pt>
                <c:pt idx="16908">
                  <c:v>2008.75</c:v>
                </c:pt>
                <c:pt idx="16909">
                  <c:v>2004.375</c:v>
                </c:pt>
                <c:pt idx="16910">
                  <c:v>2005.7809999999999</c:v>
                </c:pt>
                <c:pt idx="16911">
                  <c:v>2002.7339999999999</c:v>
                </c:pt>
                <c:pt idx="16912">
                  <c:v>2001.5619999999999</c:v>
                </c:pt>
                <c:pt idx="16913">
                  <c:v>2000.1559999999999</c:v>
                </c:pt>
                <c:pt idx="16914">
                  <c:v>2001.172</c:v>
                </c:pt>
                <c:pt idx="16915">
                  <c:v>2001.953</c:v>
                </c:pt>
                <c:pt idx="16916">
                  <c:v>2001.953</c:v>
                </c:pt>
                <c:pt idx="16917">
                  <c:v>1994.5309999999999</c:v>
                </c:pt>
                <c:pt idx="16918">
                  <c:v>1996.4059999999999</c:v>
                </c:pt>
                <c:pt idx="16919">
                  <c:v>1996.4059999999999</c:v>
                </c:pt>
                <c:pt idx="16920">
                  <c:v>1994.5309999999999</c:v>
                </c:pt>
                <c:pt idx="16921">
                  <c:v>1996.953</c:v>
                </c:pt>
                <c:pt idx="16922">
                  <c:v>1993.9839999999999</c:v>
                </c:pt>
                <c:pt idx="16923">
                  <c:v>1992.9690000000001</c:v>
                </c:pt>
                <c:pt idx="16924">
                  <c:v>1993.3589999999999</c:v>
                </c:pt>
                <c:pt idx="16925">
                  <c:v>1990.547</c:v>
                </c:pt>
                <c:pt idx="16926">
                  <c:v>1990.7809999999999</c:v>
                </c:pt>
                <c:pt idx="16927">
                  <c:v>1990.9369999999999</c:v>
                </c:pt>
                <c:pt idx="16928">
                  <c:v>1987.9690000000001</c:v>
                </c:pt>
                <c:pt idx="16929">
                  <c:v>1987.7339999999999</c:v>
                </c:pt>
                <c:pt idx="16930">
                  <c:v>1986.797</c:v>
                </c:pt>
                <c:pt idx="16931">
                  <c:v>1987.9690000000001</c:v>
                </c:pt>
                <c:pt idx="16932">
                  <c:v>1983.9839999999999</c:v>
                </c:pt>
                <c:pt idx="16933">
                  <c:v>1984.375</c:v>
                </c:pt>
                <c:pt idx="16934">
                  <c:v>1982.9690000000001</c:v>
                </c:pt>
                <c:pt idx="16935">
                  <c:v>1982.578</c:v>
                </c:pt>
                <c:pt idx="16936">
                  <c:v>1980.547</c:v>
                </c:pt>
                <c:pt idx="16937">
                  <c:v>1982.1869999999999</c:v>
                </c:pt>
                <c:pt idx="16938">
                  <c:v>1978.203</c:v>
                </c:pt>
                <c:pt idx="16939">
                  <c:v>1979.375</c:v>
                </c:pt>
                <c:pt idx="16940">
                  <c:v>1977.578</c:v>
                </c:pt>
                <c:pt idx="16941">
                  <c:v>1976.5619999999999</c:v>
                </c:pt>
                <c:pt idx="16942">
                  <c:v>1976.172</c:v>
                </c:pt>
                <c:pt idx="16943">
                  <c:v>1976.4059999999999</c:v>
                </c:pt>
                <c:pt idx="16944">
                  <c:v>1974.5309999999999</c:v>
                </c:pt>
                <c:pt idx="16945">
                  <c:v>1976.172</c:v>
                </c:pt>
                <c:pt idx="16946">
                  <c:v>1974.5309999999999</c:v>
                </c:pt>
                <c:pt idx="16947">
                  <c:v>1972.3440000000001</c:v>
                </c:pt>
                <c:pt idx="16948">
                  <c:v>1969.1410000000001</c:v>
                </c:pt>
                <c:pt idx="16949">
                  <c:v>1969.1410000000001</c:v>
                </c:pt>
                <c:pt idx="16950">
                  <c:v>1969.1410000000001</c:v>
                </c:pt>
                <c:pt idx="16951">
                  <c:v>1968.9839999999999</c:v>
                </c:pt>
                <c:pt idx="16952">
                  <c:v>1968.3589999999999</c:v>
                </c:pt>
                <c:pt idx="16953">
                  <c:v>1967.7339999999999</c:v>
                </c:pt>
                <c:pt idx="16954">
                  <c:v>1967.578</c:v>
                </c:pt>
                <c:pt idx="16955">
                  <c:v>1965</c:v>
                </c:pt>
                <c:pt idx="16956">
                  <c:v>1965.3910000000001</c:v>
                </c:pt>
                <c:pt idx="16957">
                  <c:v>1964.7660000000001</c:v>
                </c:pt>
                <c:pt idx="16958">
                  <c:v>1961.4059999999999</c:v>
                </c:pt>
                <c:pt idx="16959">
                  <c:v>1962.1869999999999</c:v>
                </c:pt>
                <c:pt idx="16960">
                  <c:v>1960.7809999999999</c:v>
                </c:pt>
                <c:pt idx="16961">
                  <c:v>1960.3910000000001</c:v>
                </c:pt>
                <c:pt idx="16962">
                  <c:v>1958.3589999999999</c:v>
                </c:pt>
                <c:pt idx="16963">
                  <c:v>1957.3440000000001</c:v>
                </c:pt>
                <c:pt idx="16964">
                  <c:v>1956.797</c:v>
                </c:pt>
                <c:pt idx="16965">
                  <c:v>1955.9369999999999</c:v>
                </c:pt>
                <c:pt idx="16966">
                  <c:v>1955.547</c:v>
                </c:pt>
                <c:pt idx="16967">
                  <c:v>1955.547</c:v>
                </c:pt>
                <c:pt idx="16968">
                  <c:v>1951.953</c:v>
                </c:pt>
                <c:pt idx="16969">
                  <c:v>1951.4059999999999</c:v>
                </c:pt>
                <c:pt idx="16970">
                  <c:v>1954.375</c:v>
                </c:pt>
                <c:pt idx="16971">
                  <c:v>1952.1869999999999</c:v>
                </c:pt>
                <c:pt idx="16972">
                  <c:v>1953.3589999999999</c:v>
                </c:pt>
                <c:pt idx="16973">
                  <c:v>1950.9369999999999</c:v>
                </c:pt>
                <c:pt idx="16974">
                  <c:v>1950</c:v>
                </c:pt>
                <c:pt idx="16975">
                  <c:v>1950</c:v>
                </c:pt>
                <c:pt idx="16976">
                  <c:v>1948.3589999999999</c:v>
                </c:pt>
                <c:pt idx="16977">
                  <c:v>1945.9369999999999</c:v>
                </c:pt>
                <c:pt idx="16978">
                  <c:v>1948.3589999999999</c:v>
                </c:pt>
                <c:pt idx="16979">
                  <c:v>1946.953</c:v>
                </c:pt>
                <c:pt idx="16980">
                  <c:v>1944.1410000000001</c:v>
                </c:pt>
                <c:pt idx="16981">
                  <c:v>1947.3440000000001</c:v>
                </c:pt>
                <c:pt idx="16982">
                  <c:v>1943.75</c:v>
                </c:pt>
                <c:pt idx="16983">
                  <c:v>1945.3910000000001</c:v>
                </c:pt>
                <c:pt idx="16984">
                  <c:v>1942.9690000000001</c:v>
                </c:pt>
                <c:pt idx="16985">
                  <c:v>1942.7339999999999</c:v>
                </c:pt>
                <c:pt idx="16986">
                  <c:v>1944.5309999999999</c:v>
                </c:pt>
                <c:pt idx="16987">
                  <c:v>1944.1410000000001</c:v>
                </c:pt>
                <c:pt idx="16988">
                  <c:v>1940</c:v>
                </c:pt>
                <c:pt idx="16989">
                  <c:v>1940.9369999999999</c:v>
                </c:pt>
                <c:pt idx="16990">
                  <c:v>1939.5309999999999</c:v>
                </c:pt>
                <c:pt idx="16991">
                  <c:v>1941.797</c:v>
                </c:pt>
                <c:pt idx="16992">
                  <c:v>1941.172</c:v>
                </c:pt>
                <c:pt idx="16993">
                  <c:v>1938.75</c:v>
                </c:pt>
                <c:pt idx="16994">
                  <c:v>1937.7339999999999</c:v>
                </c:pt>
                <c:pt idx="16995">
                  <c:v>1938.5940000000001</c:v>
                </c:pt>
                <c:pt idx="16996">
                  <c:v>1939.1410000000001</c:v>
                </c:pt>
                <c:pt idx="16997">
                  <c:v>1937.3440000000001</c:v>
                </c:pt>
                <c:pt idx="16998">
                  <c:v>1940</c:v>
                </c:pt>
                <c:pt idx="16999">
                  <c:v>1940.3910000000001</c:v>
                </c:pt>
                <c:pt idx="17000">
                  <c:v>1938.203</c:v>
                </c:pt>
                <c:pt idx="17001">
                  <c:v>1939.7660000000001</c:v>
                </c:pt>
                <c:pt idx="17002">
                  <c:v>1938.75</c:v>
                </c:pt>
                <c:pt idx="17003">
                  <c:v>1940.9369999999999</c:v>
                </c:pt>
                <c:pt idx="17004">
                  <c:v>1940.7809999999999</c:v>
                </c:pt>
                <c:pt idx="17005">
                  <c:v>1940</c:v>
                </c:pt>
                <c:pt idx="17006">
                  <c:v>1943.203</c:v>
                </c:pt>
                <c:pt idx="17007">
                  <c:v>1939.1410000000001</c:v>
                </c:pt>
                <c:pt idx="17008">
                  <c:v>1938.9839999999999</c:v>
                </c:pt>
                <c:pt idx="17009">
                  <c:v>1938.5940000000001</c:v>
                </c:pt>
                <c:pt idx="17010">
                  <c:v>1940.1559999999999</c:v>
                </c:pt>
                <c:pt idx="17011">
                  <c:v>1939.5309999999999</c:v>
                </c:pt>
                <c:pt idx="17012">
                  <c:v>1940.1559999999999</c:v>
                </c:pt>
                <c:pt idx="17013">
                  <c:v>1941.5619999999999</c:v>
                </c:pt>
                <c:pt idx="17014">
                  <c:v>1944.5309999999999</c:v>
                </c:pt>
                <c:pt idx="17015">
                  <c:v>1941.953</c:v>
                </c:pt>
                <c:pt idx="17016">
                  <c:v>1942.9690000000001</c:v>
                </c:pt>
                <c:pt idx="17017">
                  <c:v>1943.9839999999999</c:v>
                </c:pt>
                <c:pt idx="17018">
                  <c:v>1941.953</c:v>
                </c:pt>
                <c:pt idx="17019">
                  <c:v>1943.3589999999999</c:v>
                </c:pt>
                <c:pt idx="17020">
                  <c:v>1944.375</c:v>
                </c:pt>
                <c:pt idx="17021">
                  <c:v>1946.797</c:v>
                </c:pt>
                <c:pt idx="17022">
                  <c:v>1945.547</c:v>
                </c:pt>
                <c:pt idx="17023">
                  <c:v>1944.7660000000001</c:v>
                </c:pt>
                <c:pt idx="17024">
                  <c:v>1947.578</c:v>
                </c:pt>
                <c:pt idx="17025">
                  <c:v>1947.1869999999999</c:v>
                </c:pt>
                <c:pt idx="17026">
                  <c:v>1947.578</c:v>
                </c:pt>
                <c:pt idx="17027">
                  <c:v>1948.75</c:v>
                </c:pt>
                <c:pt idx="17028">
                  <c:v>1948.3589999999999</c:v>
                </c:pt>
                <c:pt idx="17029">
                  <c:v>1950.9369999999999</c:v>
                </c:pt>
                <c:pt idx="17030">
                  <c:v>1950.7809999999999</c:v>
                </c:pt>
                <c:pt idx="17031">
                  <c:v>1951.4059999999999</c:v>
                </c:pt>
                <c:pt idx="17032">
                  <c:v>1953.9839999999999</c:v>
                </c:pt>
                <c:pt idx="17033">
                  <c:v>1953.75</c:v>
                </c:pt>
                <c:pt idx="17034">
                  <c:v>1955.7809999999999</c:v>
                </c:pt>
                <c:pt idx="17035">
                  <c:v>1958.75</c:v>
                </c:pt>
                <c:pt idx="17036">
                  <c:v>1957.3440000000001</c:v>
                </c:pt>
                <c:pt idx="17037">
                  <c:v>1959.7660000000001</c:v>
                </c:pt>
                <c:pt idx="17038">
                  <c:v>1960</c:v>
                </c:pt>
                <c:pt idx="17039">
                  <c:v>1961.5619999999999</c:v>
                </c:pt>
                <c:pt idx="17040">
                  <c:v>1962.1869999999999</c:v>
                </c:pt>
                <c:pt idx="17041">
                  <c:v>1964.5309999999999</c:v>
                </c:pt>
                <c:pt idx="17042">
                  <c:v>1967.3440000000001</c:v>
                </c:pt>
                <c:pt idx="17043">
                  <c:v>1967.3440000000001</c:v>
                </c:pt>
                <c:pt idx="17044">
                  <c:v>1967.3440000000001</c:v>
                </c:pt>
                <c:pt idx="17045">
                  <c:v>1968.9839999999999</c:v>
                </c:pt>
                <c:pt idx="17046">
                  <c:v>1973.203</c:v>
                </c:pt>
                <c:pt idx="17047">
                  <c:v>1972.1869999999999</c:v>
                </c:pt>
                <c:pt idx="17048">
                  <c:v>1974.7660000000001</c:v>
                </c:pt>
                <c:pt idx="17049">
                  <c:v>1975.547</c:v>
                </c:pt>
                <c:pt idx="17050">
                  <c:v>1976.5619999999999</c:v>
                </c:pt>
                <c:pt idx="17051">
                  <c:v>1978.9839999999999</c:v>
                </c:pt>
                <c:pt idx="17052">
                  <c:v>1977.1869999999999</c:v>
                </c:pt>
                <c:pt idx="17053">
                  <c:v>1981.953</c:v>
                </c:pt>
                <c:pt idx="17054">
                  <c:v>1979.7660000000001</c:v>
                </c:pt>
                <c:pt idx="17055">
                  <c:v>1985.547</c:v>
                </c:pt>
                <c:pt idx="17056">
                  <c:v>1986.172</c:v>
                </c:pt>
                <c:pt idx="17057">
                  <c:v>1988.203</c:v>
                </c:pt>
                <c:pt idx="17058">
                  <c:v>1989.1410000000001</c:v>
                </c:pt>
                <c:pt idx="17059">
                  <c:v>1989.7660000000001</c:v>
                </c:pt>
                <c:pt idx="17060">
                  <c:v>1991.4059999999999</c:v>
                </c:pt>
                <c:pt idx="17061">
                  <c:v>1994.7660000000001</c:v>
                </c:pt>
                <c:pt idx="17062">
                  <c:v>1995.1559999999999</c:v>
                </c:pt>
                <c:pt idx="17063">
                  <c:v>1997.1869999999999</c:v>
                </c:pt>
                <c:pt idx="17064">
                  <c:v>1999.7660000000001</c:v>
                </c:pt>
                <c:pt idx="17065">
                  <c:v>2003.75</c:v>
                </c:pt>
                <c:pt idx="17066">
                  <c:v>2002.3440000000001</c:v>
                </c:pt>
                <c:pt idx="17067">
                  <c:v>2005.9369999999999</c:v>
                </c:pt>
                <c:pt idx="17068">
                  <c:v>2007.7339999999999</c:v>
                </c:pt>
                <c:pt idx="17069">
                  <c:v>2008.3589999999999</c:v>
                </c:pt>
                <c:pt idx="17070">
                  <c:v>2011.172</c:v>
                </c:pt>
                <c:pt idx="17071">
                  <c:v>2011.797</c:v>
                </c:pt>
                <c:pt idx="17072">
                  <c:v>2012.1869999999999</c:v>
                </c:pt>
                <c:pt idx="17073">
                  <c:v>2015</c:v>
                </c:pt>
                <c:pt idx="17074">
                  <c:v>2016.5619999999999</c:v>
                </c:pt>
                <c:pt idx="17075">
                  <c:v>2018.3589999999999</c:v>
                </c:pt>
                <c:pt idx="17076">
                  <c:v>2019.7660000000001</c:v>
                </c:pt>
                <c:pt idx="17077">
                  <c:v>2021.5619999999999</c:v>
                </c:pt>
                <c:pt idx="17078">
                  <c:v>2024.7660000000001</c:v>
                </c:pt>
                <c:pt idx="17079">
                  <c:v>2025.3910000000001</c:v>
                </c:pt>
                <c:pt idx="17080">
                  <c:v>2025.7809999999999</c:v>
                </c:pt>
                <c:pt idx="17081">
                  <c:v>2028.5940000000001</c:v>
                </c:pt>
                <c:pt idx="17082">
                  <c:v>2027.7339999999999</c:v>
                </c:pt>
                <c:pt idx="17083">
                  <c:v>2031.797</c:v>
                </c:pt>
                <c:pt idx="17084">
                  <c:v>2033.75</c:v>
                </c:pt>
                <c:pt idx="17085">
                  <c:v>2034.1410000000001</c:v>
                </c:pt>
                <c:pt idx="17086">
                  <c:v>2036.172</c:v>
                </c:pt>
                <c:pt idx="17087">
                  <c:v>2039.5309999999999</c:v>
                </c:pt>
                <c:pt idx="17088">
                  <c:v>2040</c:v>
                </c:pt>
                <c:pt idx="17089">
                  <c:v>2040.547</c:v>
                </c:pt>
                <c:pt idx="17090">
                  <c:v>2042.9690000000001</c:v>
                </c:pt>
                <c:pt idx="17091">
                  <c:v>2044.7660000000001</c:v>
                </c:pt>
                <c:pt idx="17092">
                  <c:v>2044.375</c:v>
                </c:pt>
                <c:pt idx="17093">
                  <c:v>2043.203</c:v>
                </c:pt>
                <c:pt idx="17094">
                  <c:v>2043.3589999999999</c:v>
                </c:pt>
                <c:pt idx="17095">
                  <c:v>2049.375</c:v>
                </c:pt>
                <c:pt idx="17096">
                  <c:v>2049.5309999999999</c:v>
                </c:pt>
                <c:pt idx="17097">
                  <c:v>2050.3910000000001</c:v>
                </c:pt>
                <c:pt idx="17098">
                  <c:v>2052.3440000000001</c:v>
                </c:pt>
                <c:pt idx="17099">
                  <c:v>2052.578</c:v>
                </c:pt>
                <c:pt idx="17100">
                  <c:v>2057.1869999999999</c:v>
                </c:pt>
                <c:pt idx="17101">
                  <c:v>2055.7809999999999</c:v>
                </c:pt>
                <c:pt idx="17102">
                  <c:v>2057.7339999999999</c:v>
                </c:pt>
                <c:pt idx="17103">
                  <c:v>2057.9690000000001</c:v>
                </c:pt>
                <c:pt idx="17104">
                  <c:v>2059.1410000000001</c:v>
                </c:pt>
                <c:pt idx="17105">
                  <c:v>2061.797</c:v>
                </c:pt>
                <c:pt idx="17106">
                  <c:v>2064.1410000000001</c:v>
                </c:pt>
                <c:pt idx="17107">
                  <c:v>2064.7660000000001</c:v>
                </c:pt>
                <c:pt idx="17108">
                  <c:v>2066.4059999999999</c:v>
                </c:pt>
                <c:pt idx="17109">
                  <c:v>2067.578</c:v>
                </c:pt>
                <c:pt idx="17110">
                  <c:v>2068.5940000000001</c:v>
                </c:pt>
                <c:pt idx="17111">
                  <c:v>2069.7660000000001</c:v>
                </c:pt>
                <c:pt idx="17112">
                  <c:v>2071.4059999999999</c:v>
                </c:pt>
                <c:pt idx="17113">
                  <c:v>2070.547</c:v>
                </c:pt>
                <c:pt idx="17114">
                  <c:v>2072.578</c:v>
                </c:pt>
                <c:pt idx="17115">
                  <c:v>2073.9839999999999</c:v>
                </c:pt>
                <c:pt idx="17116">
                  <c:v>2072.3440000000001</c:v>
                </c:pt>
                <c:pt idx="17117">
                  <c:v>2075.547</c:v>
                </c:pt>
                <c:pt idx="17118">
                  <c:v>2075.547</c:v>
                </c:pt>
                <c:pt idx="17119">
                  <c:v>2074.1410000000001</c:v>
                </c:pt>
                <c:pt idx="17120">
                  <c:v>2076.797</c:v>
                </c:pt>
                <c:pt idx="17121">
                  <c:v>2077.3440000000001</c:v>
                </c:pt>
                <c:pt idx="17122">
                  <c:v>2076.4059999999999</c:v>
                </c:pt>
                <c:pt idx="17123">
                  <c:v>2077.9690000000001</c:v>
                </c:pt>
                <c:pt idx="17124">
                  <c:v>2078.203</c:v>
                </c:pt>
                <c:pt idx="17125">
                  <c:v>2079.7660000000001</c:v>
                </c:pt>
                <c:pt idx="17126">
                  <c:v>2082.9690000000001</c:v>
                </c:pt>
                <c:pt idx="17127">
                  <c:v>2082.7339999999999</c:v>
                </c:pt>
                <c:pt idx="17128">
                  <c:v>2087.9690000000001</c:v>
                </c:pt>
                <c:pt idx="17129">
                  <c:v>2093.5940000000001</c:v>
                </c:pt>
                <c:pt idx="17130">
                  <c:v>2086.797</c:v>
                </c:pt>
                <c:pt idx="17131">
                  <c:v>2087.3440000000001</c:v>
                </c:pt>
                <c:pt idx="17132">
                  <c:v>2088.203</c:v>
                </c:pt>
                <c:pt idx="17133">
                  <c:v>2089.375</c:v>
                </c:pt>
                <c:pt idx="17134">
                  <c:v>2089.5309999999999</c:v>
                </c:pt>
                <c:pt idx="17135">
                  <c:v>2094.1410000000001</c:v>
                </c:pt>
                <c:pt idx="17136">
                  <c:v>2093.3589999999999</c:v>
                </c:pt>
                <c:pt idx="17137">
                  <c:v>2095.547</c:v>
                </c:pt>
                <c:pt idx="17138">
                  <c:v>2093.5940000000001</c:v>
                </c:pt>
                <c:pt idx="17139">
                  <c:v>2093.3589999999999</c:v>
                </c:pt>
                <c:pt idx="17140">
                  <c:v>2095.1559999999999</c:v>
                </c:pt>
                <c:pt idx="17141">
                  <c:v>2096.5619999999999</c:v>
                </c:pt>
                <c:pt idx="17142">
                  <c:v>2097.578</c:v>
                </c:pt>
                <c:pt idx="17143">
                  <c:v>2099.5309999999999</c:v>
                </c:pt>
                <c:pt idx="17144">
                  <c:v>2098.3589999999999</c:v>
                </c:pt>
                <c:pt idx="17145">
                  <c:v>2098.3589999999999</c:v>
                </c:pt>
                <c:pt idx="17146">
                  <c:v>2099.1410000000001</c:v>
                </c:pt>
                <c:pt idx="17147">
                  <c:v>2101.5619999999999</c:v>
                </c:pt>
                <c:pt idx="17148">
                  <c:v>2102.3440000000001</c:v>
                </c:pt>
                <c:pt idx="17149">
                  <c:v>2080.1559999999999</c:v>
                </c:pt>
                <c:pt idx="17150">
                  <c:v>2074.5309999999999</c:v>
                </c:pt>
                <c:pt idx="17151">
                  <c:v>2096.797</c:v>
                </c:pt>
                <c:pt idx="17152">
                  <c:v>2087.578</c:v>
                </c:pt>
                <c:pt idx="17153">
                  <c:v>2080.3910000000001</c:v>
                </c:pt>
                <c:pt idx="17154">
                  <c:v>2098.5940000000001</c:v>
                </c:pt>
                <c:pt idx="17155">
                  <c:v>2098.3589999999999</c:v>
                </c:pt>
                <c:pt idx="17156">
                  <c:v>2104.5309999999999</c:v>
                </c:pt>
                <c:pt idx="17157">
                  <c:v>2112.9690000000001</c:v>
                </c:pt>
                <c:pt idx="17158">
                  <c:v>2106.5619999999999</c:v>
                </c:pt>
                <c:pt idx="17159">
                  <c:v>2103.9839999999999</c:v>
                </c:pt>
                <c:pt idx="17160">
                  <c:v>2107.1869999999999</c:v>
                </c:pt>
                <c:pt idx="17161">
                  <c:v>2106.5619999999999</c:v>
                </c:pt>
                <c:pt idx="17162">
                  <c:v>2113.5940000000001</c:v>
                </c:pt>
                <c:pt idx="17163">
                  <c:v>2109.7660000000001</c:v>
                </c:pt>
                <c:pt idx="17164">
                  <c:v>2095.3910000000001</c:v>
                </c:pt>
                <c:pt idx="17165">
                  <c:v>2096.172</c:v>
                </c:pt>
                <c:pt idx="17166">
                  <c:v>2095.547</c:v>
                </c:pt>
                <c:pt idx="17167">
                  <c:v>2095</c:v>
                </c:pt>
                <c:pt idx="17168">
                  <c:v>2094.5309999999999</c:v>
                </c:pt>
                <c:pt idx="17169">
                  <c:v>2095.9369999999999</c:v>
                </c:pt>
                <c:pt idx="17170">
                  <c:v>2095.9369999999999</c:v>
                </c:pt>
                <c:pt idx="17171">
                  <c:v>2096.4059999999999</c:v>
                </c:pt>
                <c:pt idx="17172">
                  <c:v>2096.5619999999999</c:v>
                </c:pt>
                <c:pt idx="17173">
                  <c:v>2094.7660000000001</c:v>
                </c:pt>
                <c:pt idx="17174">
                  <c:v>2095.1559999999999</c:v>
                </c:pt>
                <c:pt idx="17175">
                  <c:v>2096.953</c:v>
                </c:pt>
                <c:pt idx="17176">
                  <c:v>2093.203</c:v>
                </c:pt>
                <c:pt idx="17177">
                  <c:v>2091.172</c:v>
                </c:pt>
                <c:pt idx="17178">
                  <c:v>2092.3440000000001</c:v>
                </c:pt>
                <c:pt idx="17179">
                  <c:v>2095.1559999999999</c:v>
                </c:pt>
                <c:pt idx="17180">
                  <c:v>2092.1869999999999</c:v>
                </c:pt>
                <c:pt idx="17181">
                  <c:v>2094.5309999999999</c:v>
                </c:pt>
                <c:pt idx="17182">
                  <c:v>2092.9690000000001</c:v>
                </c:pt>
                <c:pt idx="17183">
                  <c:v>2093.5940000000001</c:v>
                </c:pt>
                <c:pt idx="17184">
                  <c:v>2089.7660000000001</c:v>
                </c:pt>
                <c:pt idx="17185">
                  <c:v>2090</c:v>
                </c:pt>
                <c:pt idx="17186">
                  <c:v>2089.1410000000001</c:v>
                </c:pt>
                <c:pt idx="17187">
                  <c:v>2087.1869999999999</c:v>
                </c:pt>
                <c:pt idx="17188">
                  <c:v>2084.375</c:v>
                </c:pt>
                <c:pt idx="17189">
                  <c:v>2085.1559999999999</c:v>
                </c:pt>
                <c:pt idx="17190">
                  <c:v>2081.797</c:v>
                </c:pt>
                <c:pt idx="17191">
                  <c:v>2082.3440000000001</c:v>
                </c:pt>
                <c:pt idx="17192">
                  <c:v>2080.1559999999999</c:v>
                </c:pt>
                <c:pt idx="17193">
                  <c:v>2079.7660000000001</c:v>
                </c:pt>
                <c:pt idx="17194">
                  <c:v>2077.1869999999999</c:v>
                </c:pt>
                <c:pt idx="17195">
                  <c:v>2076.953</c:v>
                </c:pt>
                <c:pt idx="17196">
                  <c:v>2076.4059999999999</c:v>
                </c:pt>
                <c:pt idx="17197">
                  <c:v>2075.3910000000001</c:v>
                </c:pt>
                <c:pt idx="17198">
                  <c:v>2075</c:v>
                </c:pt>
                <c:pt idx="17199">
                  <c:v>2074.1410000000001</c:v>
                </c:pt>
                <c:pt idx="17200">
                  <c:v>2073.5940000000001</c:v>
                </c:pt>
                <c:pt idx="17201">
                  <c:v>2072.1869999999999</c:v>
                </c:pt>
                <c:pt idx="17202">
                  <c:v>2068.75</c:v>
                </c:pt>
                <c:pt idx="17203">
                  <c:v>2070</c:v>
                </c:pt>
                <c:pt idx="17204">
                  <c:v>2066.5619999999999</c:v>
                </c:pt>
                <c:pt idx="17205">
                  <c:v>2065.7809999999999</c:v>
                </c:pt>
                <c:pt idx="17206">
                  <c:v>2065.547</c:v>
                </c:pt>
                <c:pt idx="17207">
                  <c:v>2064.5309999999999</c:v>
                </c:pt>
                <c:pt idx="17208">
                  <c:v>2064.7660000000001</c:v>
                </c:pt>
                <c:pt idx="17209">
                  <c:v>2062.1869999999999</c:v>
                </c:pt>
                <c:pt idx="17210">
                  <c:v>2056.797</c:v>
                </c:pt>
                <c:pt idx="17211">
                  <c:v>2060.3910000000001</c:v>
                </c:pt>
                <c:pt idx="17212">
                  <c:v>2055.547</c:v>
                </c:pt>
                <c:pt idx="17213">
                  <c:v>2056.172</c:v>
                </c:pt>
                <c:pt idx="17214">
                  <c:v>2054.5309999999999</c:v>
                </c:pt>
                <c:pt idx="17215">
                  <c:v>2051.5619999999999</c:v>
                </c:pt>
                <c:pt idx="17216">
                  <c:v>2052.3440000000001</c:v>
                </c:pt>
                <c:pt idx="17217">
                  <c:v>2050.3910000000001</c:v>
                </c:pt>
                <c:pt idx="17218">
                  <c:v>2050.9369999999999</c:v>
                </c:pt>
                <c:pt idx="17219">
                  <c:v>2048.75</c:v>
                </c:pt>
                <c:pt idx="17220">
                  <c:v>2045.547</c:v>
                </c:pt>
                <c:pt idx="17221">
                  <c:v>2046.172</c:v>
                </c:pt>
                <c:pt idx="17222">
                  <c:v>2045.1559999999999</c:v>
                </c:pt>
                <c:pt idx="17223">
                  <c:v>2043.3589999999999</c:v>
                </c:pt>
                <c:pt idx="17224">
                  <c:v>2045</c:v>
                </c:pt>
                <c:pt idx="17225">
                  <c:v>2041.4059999999999</c:v>
                </c:pt>
                <c:pt idx="17226">
                  <c:v>2039.7660000000001</c:v>
                </c:pt>
                <c:pt idx="17227">
                  <c:v>2040.3910000000001</c:v>
                </c:pt>
                <c:pt idx="17228">
                  <c:v>2035.9369999999999</c:v>
                </c:pt>
                <c:pt idx="17229">
                  <c:v>2035.7809999999999</c:v>
                </c:pt>
                <c:pt idx="17230">
                  <c:v>2036.172</c:v>
                </c:pt>
                <c:pt idx="17231">
                  <c:v>2029.5309999999999</c:v>
                </c:pt>
                <c:pt idx="17232">
                  <c:v>2030.547</c:v>
                </c:pt>
                <c:pt idx="17233">
                  <c:v>2030.1559999999999</c:v>
                </c:pt>
                <c:pt idx="17234">
                  <c:v>2030.7809999999999</c:v>
                </c:pt>
                <c:pt idx="17235">
                  <c:v>2022.7339999999999</c:v>
                </c:pt>
                <c:pt idx="17236">
                  <c:v>2025</c:v>
                </c:pt>
                <c:pt idx="17237">
                  <c:v>2024.375</c:v>
                </c:pt>
                <c:pt idx="17238">
                  <c:v>2020.547</c:v>
                </c:pt>
                <c:pt idx="17239">
                  <c:v>2020.9369999999999</c:v>
                </c:pt>
                <c:pt idx="17240">
                  <c:v>2017.3440000000001</c:v>
                </c:pt>
                <c:pt idx="17241">
                  <c:v>2019.1410000000001</c:v>
                </c:pt>
                <c:pt idx="17242">
                  <c:v>2018.9839999999999</c:v>
                </c:pt>
                <c:pt idx="17243">
                  <c:v>2019.375</c:v>
                </c:pt>
                <c:pt idx="17244">
                  <c:v>2015.1559999999999</c:v>
                </c:pt>
                <c:pt idx="17245">
                  <c:v>2016.172</c:v>
                </c:pt>
                <c:pt idx="17246">
                  <c:v>2014.375</c:v>
                </c:pt>
                <c:pt idx="17247">
                  <c:v>2011.5619999999999</c:v>
                </c:pt>
                <c:pt idx="17248">
                  <c:v>2012.3440000000001</c:v>
                </c:pt>
                <c:pt idx="17249">
                  <c:v>2010.547</c:v>
                </c:pt>
                <c:pt idx="17250">
                  <c:v>2009.7660000000001</c:v>
                </c:pt>
                <c:pt idx="17251">
                  <c:v>2006.953</c:v>
                </c:pt>
                <c:pt idx="17252">
                  <c:v>2005.1559999999999</c:v>
                </c:pt>
                <c:pt idx="17253">
                  <c:v>2006.4059999999999</c:v>
                </c:pt>
                <c:pt idx="17254">
                  <c:v>2005.547</c:v>
                </c:pt>
                <c:pt idx="17255">
                  <c:v>2001.797</c:v>
                </c:pt>
                <c:pt idx="17256">
                  <c:v>2002.3440000000001</c:v>
                </c:pt>
                <c:pt idx="17257">
                  <c:v>2001.5619999999999</c:v>
                </c:pt>
                <c:pt idx="17258">
                  <c:v>1999.1410000000001</c:v>
                </c:pt>
                <c:pt idx="17259">
                  <c:v>1996.5619999999999</c:v>
                </c:pt>
                <c:pt idx="17260">
                  <c:v>1993.75</c:v>
                </c:pt>
                <c:pt idx="17261">
                  <c:v>1992.9690000000001</c:v>
                </c:pt>
                <c:pt idx="17262">
                  <c:v>1991.953</c:v>
                </c:pt>
                <c:pt idx="17263">
                  <c:v>1992.3440000000001</c:v>
                </c:pt>
                <c:pt idx="17264">
                  <c:v>1987.3440000000001</c:v>
                </c:pt>
                <c:pt idx="17265">
                  <c:v>1990.547</c:v>
                </c:pt>
                <c:pt idx="17266">
                  <c:v>1986.953</c:v>
                </c:pt>
                <c:pt idx="17267">
                  <c:v>1985.1559999999999</c:v>
                </c:pt>
                <c:pt idx="17268">
                  <c:v>1983.9839999999999</c:v>
                </c:pt>
                <c:pt idx="17269">
                  <c:v>1983.5940000000001</c:v>
                </c:pt>
                <c:pt idx="17270">
                  <c:v>1982.1869999999999</c:v>
                </c:pt>
                <c:pt idx="17271">
                  <c:v>1980.9369999999999</c:v>
                </c:pt>
                <c:pt idx="17272">
                  <c:v>1979.5309999999999</c:v>
                </c:pt>
                <c:pt idx="17273">
                  <c:v>1978.5940000000001</c:v>
                </c:pt>
                <c:pt idx="17274">
                  <c:v>1976.4059999999999</c:v>
                </c:pt>
                <c:pt idx="17275">
                  <c:v>1975.7809999999999</c:v>
                </c:pt>
                <c:pt idx="17276">
                  <c:v>1973.9839999999999</c:v>
                </c:pt>
                <c:pt idx="17277">
                  <c:v>1971.797</c:v>
                </c:pt>
                <c:pt idx="17278">
                  <c:v>1969.1410000000001</c:v>
                </c:pt>
                <c:pt idx="17279">
                  <c:v>1968.5940000000001</c:v>
                </c:pt>
                <c:pt idx="17280">
                  <c:v>1965.9369999999999</c:v>
                </c:pt>
                <c:pt idx="17281">
                  <c:v>1964.1410000000001</c:v>
                </c:pt>
                <c:pt idx="17282">
                  <c:v>1963.75</c:v>
                </c:pt>
                <c:pt idx="17283">
                  <c:v>1962.3440000000001</c:v>
                </c:pt>
                <c:pt idx="17284">
                  <c:v>1961.172</c:v>
                </c:pt>
                <c:pt idx="17285">
                  <c:v>1958.3589999999999</c:v>
                </c:pt>
                <c:pt idx="17286">
                  <c:v>1957.1869999999999</c:v>
                </c:pt>
                <c:pt idx="17287">
                  <c:v>1954.5309999999999</c:v>
                </c:pt>
                <c:pt idx="17288">
                  <c:v>1955.9369999999999</c:v>
                </c:pt>
                <c:pt idx="17289">
                  <c:v>1953.5940000000001</c:v>
                </c:pt>
                <c:pt idx="17290">
                  <c:v>1951.4059999999999</c:v>
                </c:pt>
                <c:pt idx="17291">
                  <c:v>1949.7660000000001</c:v>
                </c:pt>
                <c:pt idx="17292">
                  <c:v>1949.1410000000001</c:v>
                </c:pt>
                <c:pt idx="17293">
                  <c:v>1945</c:v>
                </c:pt>
                <c:pt idx="17294">
                  <c:v>1946.172</c:v>
                </c:pt>
                <c:pt idx="17295">
                  <c:v>1945</c:v>
                </c:pt>
                <c:pt idx="17296">
                  <c:v>1947.578</c:v>
                </c:pt>
                <c:pt idx="17297">
                  <c:v>1942.9690000000001</c:v>
                </c:pt>
                <c:pt idx="17298">
                  <c:v>1941.953</c:v>
                </c:pt>
                <c:pt idx="17299">
                  <c:v>1940.9369999999999</c:v>
                </c:pt>
                <c:pt idx="17300">
                  <c:v>1936.5619999999999</c:v>
                </c:pt>
                <c:pt idx="17301">
                  <c:v>1937.578</c:v>
                </c:pt>
                <c:pt idx="17302">
                  <c:v>1935</c:v>
                </c:pt>
                <c:pt idx="17303">
                  <c:v>1932.7339999999999</c:v>
                </c:pt>
                <c:pt idx="17304">
                  <c:v>1933.5940000000001</c:v>
                </c:pt>
                <c:pt idx="17305">
                  <c:v>1932.1869999999999</c:v>
                </c:pt>
                <c:pt idx="17306">
                  <c:v>1930.3910000000001</c:v>
                </c:pt>
                <c:pt idx="17307">
                  <c:v>1927.7339999999999</c:v>
                </c:pt>
                <c:pt idx="17308">
                  <c:v>1924.5309999999999</c:v>
                </c:pt>
                <c:pt idx="17309">
                  <c:v>1923.75</c:v>
                </c:pt>
                <c:pt idx="17310">
                  <c:v>1925.1559999999999</c:v>
                </c:pt>
                <c:pt idx="17311">
                  <c:v>1921.5619999999999</c:v>
                </c:pt>
                <c:pt idx="17312">
                  <c:v>1922.578</c:v>
                </c:pt>
                <c:pt idx="17313">
                  <c:v>1923.3589999999999</c:v>
                </c:pt>
                <c:pt idx="17314">
                  <c:v>1920.7809999999999</c:v>
                </c:pt>
                <c:pt idx="17315">
                  <c:v>1920.3910000000001</c:v>
                </c:pt>
                <c:pt idx="17316">
                  <c:v>1920.3910000000001</c:v>
                </c:pt>
                <c:pt idx="17317">
                  <c:v>1915.1559999999999</c:v>
                </c:pt>
                <c:pt idx="17318">
                  <c:v>1915.1559999999999</c:v>
                </c:pt>
                <c:pt idx="17319">
                  <c:v>1916.953</c:v>
                </c:pt>
                <c:pt idx="17320">
                  <c:v>1916.953</c:v>
                </c:pt>
                <c:pt idx="17321">
                  <c:v>1916.953</c:v>
                </c:pt>
                <c:pt idx="17322">
                  <c:v>1912.9690000000001</c:v>
                </c:pt>
                <c:pt idx="17323">
                  <c:v>1913.3589999999999</c:v>
                </c:pt>
                <c:pt idx="17324">
                  <c:v>1912.578</c:v>
                </c:pt>
                <c:pt idx="17325">
                  <c:v>1910.1559999999999</c:v>
                </c:pt>
                <c:pt idx="17326">
                  <c:v>1910.1559999999999</c:v>
                </c:pt>
                <c:pt idx="17327">
                  <c:v>1909.1410000000001</c:v>
                </c:pt>
                <c:pt idx="17328">
                  <c:v>1908.5940000000001</c:v>
                </c:pt>
                <c:pt idx="17329">
                  <c:v>1906.797</c:v>
                </c:pt>
                <c:pt idx="17330">
                  <c:v>1907.1869999999999</c:v>
                </c:pt>
                <c:pt idx="17331">
                  <c:v>1907.578</c:v>
                </c:pt>
                <c:pt idx="17332">
                  <c:v>1907.9690000000001</c:v>
                </c:pt>
                <c:pt idx="17333">
                  <c:v>1909.5309999999999</c:v>
                </c:pt>
                <c:pt idx="17334">
                  <c:v>1907.1869999999999</c:v>
                </c:pt>
                <c:pt idx="17335">
                  <c:v>1908.203</c:v>
                </c:pt>
                <c:pt idx="17336">
                  <c:v>1911.5619999999999</c:v>
                </c:pt>
                <c:pt idx="17337">
                  <c:v>1910.547</c:v>
                </c:pt>
                <c:pt idx="17338">
                  <c:v>1911.953</c:v>
                </c:pt>
                <c:pt idx="17339">
                  <c:v>1910.547</c:v>
                </c:pt>
                <c:pt idx="17340">
                  <c:v>1910.547</c:v>
                </c:pt>
                <c:pt idx="17341">
                  <c:v>1914.375</c:v>
                </c:pt>
                <c:pt idx="17342">
                  <c:v>1910.547</c:v>
                </c:pt>
                <c:pt idx="17343">
                  <c:v>1910.7809999999999</c:v>
                </c:pt>
                <c:pt idx="17344">
                  <c:v>1910</c:v>
                </c:pt>
                <c:pt idx="17345">
                  <c:v>1909.375</c:v>
                </c:pt>
                <c:pt idx="17346">
                  <c:v>1912.3440000000001</c:v>
                </c:pt>
                <c:pt idx="17347">
                  <c:v>1911.953</c:v>
                </c:pt>
                <c:pt idx="17348">
                  <c:v>1909.375</c:v>
                </c:pt>
                <c:pt idx="17349">
                  <c:v>1910.9369999999999</c:v>
                </c:pt>
                <c:pt idx="17350">
                  <c:v>1909.7660000000001</c:v>
                </c:pt>
                <c:pt idx="17351">
                  <c:v>1910</c:v>
                </c:pt>
                <c:pt idx="17352">
                  <c:v>1909.5309999999999</c:v>
                </c:pt>
                <c:pt idx="17353">
                  <c:v>1912.9690000000001</c:v>
                </c:pt>
                <c:pt idx="17354">
                  <c:v>1910.3910000000001</c:v>
                </c:pt>
                <c:pt idx="17355">
                  <c:v>1913.3589999999999</c:v>
                </c:pt>
                <c:pt idx="17356">
                  <c:v>1912.578</c:v>
                </c:pt>
                <c:pt idx="17357">
                  <c:v>1915.547</c:v>
                </c:pt>
                <c:pt idx="17358">
                  <c:v>1916.4059999999999</c:v>
                </c:pt>
                <c:pt idx="17359">
                  <c:v>1917.1869999999999</c:v>
                </c:pt>
                <c:pt idx="17360">
                  <c:v>1918.9839999999999</c:v>
                </c:pt>
                <c:pt idx="17361">
                  <c:v>1919.1410000000001</c:v>
                </c:pt>
                <c:pt idx="17362">
                  <c:v>1920</c:v>
                </c:pt>
                <c:pt idx="17363">
                  <c:v>1920.547</c:v>
                </c:pt>
                <c:pt idx="17364">
                  <c:v>1919.7660000000001</c:v>
                </c:pt>
                <c:pt idx="17365">
                  <c:v>1925.1559999999999</c:v>
                </c:pt>
                <c:pt idx="17366">
                  <c:v>1922.578</c:v>
                </c:pt>
                <c:pt idx="17367">
                  <c:v>1929.1410000000001</c:v>
                </c:pt>
                <c:pt idx="17368">
                  <c:v>1923.9839999999999</c:v>
                </c:pt>
                <c:pt idx="17369">
                  <c:v>1926.5619999999999</c:v>
                </c:pt>
                <c:pt idx="17370">
                  <c:v>1928.9839999999999</c:v>
                </c:pt>
                <c:pt idx="17371">
                  <c:v>1928.203</c:v>
                </c:pt>
                <c:pt idx="17372">
                  <c:v>1930.547</c:v>
                </c:pt>
                <c:pt idx="17373">
                  <c:v>1931.5619999999999</c:v>
                </c:pt>
                <c:pt idx="17374">
                  <c:v>1931.953</c:v>
                </c:pt>
                <c:pt idx="17375">
                  <c:v>1932.3440000000001</c:v>
                </c:pt>
                <c:pt idx="17376">
                  <c:v>1937.3440000000001</c:v>
                </c:pt>
                <c:pt idx="17377">
                  <c:v>1932.3440000000001</c:v>
                </c:pt>
                <c:pt idx="17378">
                  <c:v>1937.1869999999999</c:v>
                </c:pt>
                <c:pt idx="17379">
                  <c:v>1936.4059999999999</c:v>
                </c:pt>
                <c:pt idx="17380">
                  <c:v>1940.3910000000001</c:v>
                </c:pt>
                <c:pt idx="17381">
                  <c:v>1941.172</c:v>
                </c:pt>
                <c:pt idx="17382">
                  <c:v>1942.1869999999999</c:v>
                </c:pt>
                <c:pt idx="17383">
                  <c:v>1944.5309999999999</c:v>
                </c:pt>
                <c:pt idx="17384">
                  <c:v>1945.547</c:v>
                </c:pt>
                <c:pt idx="17385">
                  <c:v>1947.9690000000001</c:v>
                </c:pt>
                <c:pt idx="17386">
                  <c:v>1949.375</c:v>
                </c:pt>
                <c:pt idx="17387">
                  <c:v>1950.9369999999999</c:v>
                </c:pt>
                <c:pt idx="17388">
                  <c:v>1952.3440000000001</c:v>
                </c:pt>
                <c:pt idx="17389">
                  <c:v>1952.1869999999999</c:v>
                </c:pt>
                <c:pt idx="17390">
                  <c:v>1957.578</c:v>
                </c:pt>
                <c:pt idx="17391">
                  <c:v>1957.578</c:v>
                </c:pt>
                <c:pt idx="17392">
                  <c:v>1957.9690000000001</c:v>
                </c:pt>
                <c:pt idx="17393">
                  <c:v>1960.1559999999999</c:v>
                </c:pt>
                <c:pt idx="17394">
                  <c:v>1958.75</c:v>
                </c:pt>
                <c:pt idx="17395">
                  <c:v>1961.172</c:v>
                </c:pt>
                <c:pt idx="17396">
                  <c:v>1963.3589999999999</c:v>
                </c:pt>
                <c:pt idx="17397">
                  <c:v>1964.5309999999999</c:v>
                </c:pt>
                <c:pt idx="17398">
                  <c:v>1964.375</c:v>
                </c:pt>
                <c:pt idx="17399">
                  <c:v>1968.3589999999999</c:v>
                </c:pt>
                <c:pt idx="17400">
                  <c:v>1967.7339999999999</c:v>
                </c:pt>
                <c:pt idx="17401">
                  <c:v>1968.5940000000001</c:v>
                </c:pt>
                <c:pt idx="17402">
                  <c:v>1971.5619999999999</c:v>
                </c:pt>
                <c:pt idx="17403">
                  <c:v>1972.7339999999999</c:v>
                </c:pt>
                <c:pt idx="17404">
                  <c:v>1973.203</c:v>
                </c:pt>
                <c:pt idx="17405">
                  <c:v>1976.172</c:v>
                </c:pt>
                <c:pt idx="17406">
                  <c:v>1975.547</c:v>
                </c:pt>
                <c:pt idx="17407">
                  <c:v>1977.1869999999999</c:v>
                </c:pt>
                <c:pt idx="17408">
                  <c:v>1979.375</c:v>
                </c:pt>
                <c:pt idx="17409">
                  <c:v>1980.3910000000001</c:v>
                </c:pt>
                <c:pt idx="17410">
                  <c:v>1983.5940000000001</c:v>
                </c:pt>
                <c:pt idx="17411">
                  <c:v>1983.203</c:v>
                </c:pt>
                <c:pt idx="17412">
                  <c:v>1984.375</c:v>
                </c:pt>
                <c:pt idx="17413">
                  <c:v>1987.9690000000001</c:v>
                </c:pt>
                <c:pt idx="17414">
                  <c:v>1987.1869999999999</c:v>
                </c:pt>
                <c:pt idx="17415">
                  <c:v>1985.547</c:v>
                </c:pt>
                <c:pt idx="17416">
                  <c:v>1991.953</c:v>
                </c:pt>
                <c:pt idx="17417">
                  <c:v>1989.375</c:v>
                </c:pt>
                <c:pt idx="17418">
                  <c:v>1992.3440000000001</c:v>
                </c:pt>
                <c:pt idx="17419">
                  <c:v>1995.3910000000001</c:v>
                </c:pt>
                <c:pt idx="17420">
                  <c:v>1994.1410000000001</c:v>
                </c:pt>
                <c:pt idx="17421">
                  <c:v>1996.953</c:v>
                </c:pt>
                <c:pt idx="17422">
                  <c:v>1995.9369999999999</c:v>
                </c:pt>
                <c:pt idx="17423">
                  <c:v>1999.7660000000001</c:v>
                </c:pt>
                <c:pt idx="17424">
                  <c:v>1997.9690000000001</c:v>
                </c:pt>
                <c:pt idx="17425">
                  <c:v>2001.5619999999999</c:v>
                </c:pt>
                <c:pt idx="17426">
                  <c:v>2000.7809999999999</c:v>
                </c:pt>
                <c:pt idx="17427">
                  <c:v>2003.203</c:v>
                </c:pt>
                <c:pt idx="17428">
                  <c:v>2001.797</c:v>
                </c:pt>
                <c:pt idx="17429">
                  <c:v>2003.203</c:v>
                </c:pt>
                <c:pt idx="17430">
                  <c:v>2006.953</c:v>
                </c:pt>
                <c:pt idx="17431">
                  <c:v>2009.1410000000001</c:v>
                </c:pt>
                <c:pt idx="17432">
                  <c:v>2008.5940000000001</c:v>
                </c:pt>
                <c:pt idx="17433">
                  <c:v>2010.3910000000001</c:v>
                </c:pt>
                <c:pt idx="17434">
                  <c:v>2012.9690000000001</c:v>
                </c:pt>
                <c:pt idx="17435">
                  <c:v>2013.5940000000001</c:v>
                </c:pt>
                <c:pt idx="17436">
                  <c:v>2014.375</c:v>
                </c:pt>
                <c:pt idx="17437">
                  <c:v>2015.9369999999999</c:v>
                </c:pt>
                <c:pt idx="17438">
                  <c:v>2013.3589999999999</c:v>
                </c:pt>
                <c:pt idx="17439">
                  <c:v>2013.5940000000001</c:v>
                </c:pt>
                <c:pt idx="17440">
                  <c:v>2018.9839999999999</c:v>
                </c:pt>
                <c:pt idx="17441">
                  <c:v>2020.3910000000001</c:v>
                </c:pt>
                <c:pt idx="17442">
                  <c:v>2019.375</c:v>
                </c:pt>
                <c:pt idx="17443">
                  <c:v>2018.3589999999999</c:v>
                </c:pt>
                <c:pt idx="17444">
                  <c:v>2021.797</c:v>
                </c:pt>
                <c:pt idx="17445">
                  <c:v>2023.3589999999999</c:v>
                </c:pt>
                <c:pt idx="17446">
                  <c:v>2020.3910000000001</c:v>
                </c:pt>
                <c:pt idx="17447">
                  <c:v>2025.3910000000001</c:v>
                </c:pt>
                <c:pt idx="17448">
                  <c:v>2026.4059999999999</c:v>
                </c:pt>
                <c:pt idx="17449">
                  <c:v>2026.172</c:v>
                </c:pt>
                <c:pt idx="17450">
                  <c:v>2028.9839999999999</c:v>
                </c:pt>
                <c:pt idx="17451">
                  <c:v>2028.3589999999999</c:v>
                </c:pt>
                <c:pt idx="17452">
                  <c:v>2030.9369999999999</c:v>
                </c:pt>
                <c:pt idx="17453">
                  <c:v>2031.4059999999999</c:v>
                </c:pt>
                <c:pt idx="17454">
                  <c:v>2032.7339999999999</c:v>
                </c:pt>
                <c:pt idx="17455">
                  <c:v>2033.5940000000001</c:v>
                </c:pt>
                <c:pt idx="17456">
                  <c:v>2035.7809999999999</c:v>
                </c:pt>
                <c:pt idx="17457">
                  <c:v>2036.5619999999999</c:v>
                </c:pt>
                <c:pt idx="17458">
                  <c:v>2038.203</c:v>
                </c:pt>
                <c:pt idx="17459">
                  <c:v>2037.578</c:v>
                </c:pt>
                <c:pt idx="17460">
                  <c:v>2037.9690000000001</c:v>
                </c:pt>
                <c:pt idx="17461">
                  <c:v>2038.5940000000001</c:v>
                </c:pt>
                <c:pt idx="17462">
                  <c:v>2009.7660000000001</c:v>
                </c:pt>
                <c:pt idx="17463">
                  <c:v>2001.797</c:v>
                </c:pt>
                <c:pt idx="17464">
                  <c:v>2029.1410000000001</c:v>
                </c:pt>
                <c:pt idx="17465">
                  <c:v>2028.5940000000001</c:v>
                </c:pt>
                <c:pt idx="17466">
                  <c:v>2021.4059999999999</c:v>
                </c:pt>
                <c:pt idx="17467">
                  <c:v>2034.1410000000001</c:v>
                </c:pt>
                <c:pt idx="17468">
                  <c:v>2039.5309999999999</c:v>
                </c:pt>
                <c:pt idx="17469">
                  <c:v>2045.9369999999999</c:v>
                </c:pt>
                <c:pt idx="17470">
                  <c:v>2046.953</c:v>
                </c:pt>
                <c:pt idx="17471">
                  <c:v>2047.7339999999999</c:v>
                </c:pt>
                <c:pt idx="17472">
                  <c:v>2044.375</c:v>
                </c:pt>
                <c:pt idx="17473">
                  <c:v>2045.7809999999999</c:v>
                </c:pt>
                <c:pt idx="17474">
                  <c:v>2043.9839999999999</c:v>
                </c:pt>
                <c:pt idx="17475">
                  <c:v>2045</c:v>
                </c:pt>
                <c:pt idx="17476">
                  <c:v>2047.9690000000001</c:v>
                </c:pt>
                <c:pt idx="17477">
                  <c:v>2045.3910000000001</c:v>
                </c:pt>
                <c:pt idx="17478">
                  <c:v>2038.203</c:v>
                </c:pt>
                <c:pt idx="17479">
                  <c:v>2035</c:v>
                </c:pt>
                <c:pt idx="17480">
                  <c:v>2037.7339999999999</c:v>
                </c:pt>
                <c:pt idx="17481">
                  <c:v>2035.7809999999999</c:v>
                </c:pt>
                <c:pt idx="17482">
                  <c:v>2034.7660000000001</c:v>
                </c:pt>
                <c:pt idx="17483">
                  <c:v>2037.3440000000001</c:v>
                </c:pt>
                <c:pt idx="17484">
                  <c:v>2038.203</c:v>
                </c:pt>
                <c:pt idx="17485">
                  <c:v>2038.75</c:v>
                </c:pt>
                <c:pt idx="17486">
                  <c:v>2038.3589999999999</c:v>
                </c:pt>
                <c:pt idx="17487">
                  <c:v>2036.5619999999999</c:v>
                </c:pt>
                <c:pt idx="17488">
                  <c:v>2036.797</c:v>
                </c:pt>
                <c:pt idx="17489">
                  <c:v>2036.797</c:v>
                </c:pt>
                <c:pt idx="17490">
                  <c:v>2036.172</c:v>
                </c:pt>
                <c:pt idx="17491">
                  <c:v>2035</c:v>
                </c:pt>
                <c:pt idx="17492">
                  <c:v>2035.3910000000001</c:v>
                </c:pt>
                <c:pt idx="17493">
                  <c:v>2034.375</c:v>
                </c:pt>
                <c:pt idx="17494">
                  <c:v>2032.3440000000001</c:v>
                </c:pt>
                <c:pt idx="17495">
                  <c:v>2032.3440000000001</c:v>
                </c:pt>
                <c:pt idx="17496">
                  <c:v>2033.75</c:v>
                </c:pt>
                <c:pt idx="17497">
                  <c:v>2031.172</c:v>
                </c:pt>
                <c:pt idx="17498">
                  <c:v>2030.547</c:v>
                </c:pt>
                <c:pt idx="17499">
                  <c:v>2031.4059999999999</c:v>
                </c:pt>
                <c:pt idx="17500">
                  <c:v>2030</c:v>
                </c:pt>
                <c:pt idx="17501">
                  <c:v>2028.3589999999999</c:v>
                </c:pt>
                <c:pt idx="17502">
                  <c:v>2030</c:v>
                </c:pt>
                <c:pt idx="17503">
                  <c:v>2032.578</c:v>
                </c:pt>
                <c:pt idx="17504">
                  <c:v>2025.9369999999999</c:v>
                </c:pt>
                <c:pt idx="17505">
                  <c:v>2027.9690000000001</c:v>
                </c:pt>
                <c:pt idx="17506">
                  <c:v>2026.5619999999999</c:v>
                </c:pt>
                <c:pt idx="17507">
                  <c:v>2028.3589999999999</c:v>
                </c:pt>
                <c:pt idx="17508">
                  <c:v>2027.578</c:v>
                </c:pt>
                <c:pt idx="17509">
                  <c:v>2024.375</c:v>
                </c:pt>
                <c:pt idx="17510">
                  <c:v>2025.547</c:v>
                </c:pt>
                <c:pt idx="17511">
                  <c:v>2025.1559999999999</c:v>
                </c:pt>
                <c:pt idx="17512">
                  <c:v>2021.5619999999999</c:v>
                </c:pt>
                <c:pt idx="17513">
                  <c:v>2019.5309999999999</c:v>
                </c:pt>
                <c:pt idx="17514">
                  <c:v>2021.4059999999999</c:v>
                </c:pt>
                <c:pt idx="17515">
                  <c:v>2020.1559999999999</c:v>
                </c:pt>
                <c:pt idx="17516">
                  <c:v>2020.1559999999999</c:v>
                </c:pt>
                <c:pt idx="17517">
                  <c:v>2015.7809999999999</c:v>
                </c:pt>
                <c:pt idx="17518">
                  <c:v>2016.953</c:v>
                </c:pt>
                <c:pt idx="17519">
                  <c:v>2015</c:v>
                </c:pt>
                <c:pt idx="17520">
                  <c:v>2013.5940000000001</c:v>
                </c:pt>
                <c:pt idx="17521">
                  <c:v>2013.5940000000001</c:v>
                </c:pt>
                <c:pt idx="17522">
                  <c:v>2012.578</c:v>
                </c:pt>
                <c:pt idx="17523">
                  <c:v>2011.172</c:v>
                </c:pt>
                <c:pt idx="17524">
                  <c:v>2010.9369999999999</c:v>
                </c:pt>
                <c:pt idx="17525">
                  <c:v>2010.547</c:v>
                </c:pt>
                <c:pt idx="17526">
                  <c:v>2007.1869999999999</c:v>
                </c:pt>
                <c:pt idx="17527">
                  <c:v>2008.75</c:v>
                </c:pt>
                <c:pt idx="17528">
                  <c:v>2010</c:v>
                </c:pt>
                <c:pt idx="17529">
                  <c:v>2008.203</c:v>
                </c:pt>
                <c:pt idx="17530">
                  <c:v>2007.9690000000001</c:v>
                </c:pt>
                <c:pt idx="17531">
                  <c:v>2006.4059999999999</c:v>
                </c:pt>
                <c:pt idx="17532">
                  <c:v>2004.375</c:v>
                </c:pt>
                <c:pt idx="17533">
                  <c:v>2004.1410000000001</c:v>
                </c:pt>
                <c:pt idx="17534">
                  <c:v>2006.172</c:v>
                </c:pt>
                <c:pt idx="17535">
                  <c:v>2000.1559999999999</c:v>
                </c:pt>
                <c:pt idx="17536">
                  <c:v>2000</c:v>
                </c:pt>
                <c:pt idx="17537">
                  <c:v>1999.1410000000001</c:v>
                </c:pt>
                <c:pt idx="17538">
                  <c:v>1998.203</c:v>
                </c:pt>
                <c:pt idx="17539">
                  <c:v>1996.4059999999999</c:v>
                </c:pt>
                <c:pt idx="17540">
                  <c:v>1996.953</c:v>
                </c:pt>
                <c:pt idx="17541">
                  <c:v>1996.5619999999999</c:v>
                </c:pt>
                <c:pt idx="17542">
                  <c:v>1995</c:v>
                </c:pt>
                <c:pt idx="17543">
                  <c:v>1995.1559999999999</c:v>
                </c:pt>
                <c:pt idx="17544">
                  <c:v>1992.3440000000001</c:v>
                </c:pt>
                <c:pt idx="17545">
                  <c:v>1992.1869999999999</c:v>
                </c:pt>
                <c:pt idx="17546">
                  <c:v>1992.1869999999999</c:v>
                </c:pt>
                <c:pt idx="17547">
                  <c:v>1991.172</c:v>
                </c:pt>
                <c:pt idx="17548">
                  <c:v>1991.5619999999999</c:v>
                </c:pt>
                <c:pt idx="17549">
                  <c:v>1989.375</c:v>
                </c:pt>
                <c:pt idx="17550">
                  <c:v>1988.75</c:v>
                </c:pt>
                <c:pt idx="17551">
                  <c:v>1988.75</c:v>
                </c:pt>
                <c:pt idx="17552">
                  <c:v>1986.953</c:v>
                </c:pt>
                <c:pt idx="17553">
                  <c:v>1983.75</c:v>
                </c:pt>
                <c:pt idx="17554">
                  <c:v>1984.1410000000001</c:v>
                </c:pt>
                <c:pt idx="17555">
                  <c:v>1984.7660000000001</c:v>
                </c:pt>
                <c:pt idx="17556">
                  <c:v>1983.75</c:v>
                </c:pt>
                <c:pt idx="17557">
                  <c:v>1981.797</c:v>
                </c:pt>
                <c:pt idx="17558">
                  <c:v>1980.1559999999999</c:v>
                </c:pt>
                <c:pt idx="17559">
                  <c:v>1981.797</c:v>
                </c:pt>
                <c:pt idx="17560">
                  <c:v>1981.172</c:v>
                </c:pt>
                <c:pt idx="17561">
                  <c:v>1979.375</c:v>
                </c:pt>
                <c:pt idx="17562">
                  <c:v>1977.9690000000001</c:v>
                </c:pt>
                <c:pt idx="17563">
                  <c:v>1976.172</c:v>
                </c:pt>
                <c:pt idx="17564">
                  <c:v>1975.3910000000001</c:v>
                </c:pt>
                <c:pt idx="17565">
                  <c:v>1973.5940000000001</c:v>
                </c:pt>
                <c:pt idx="17566">
                  <c:v>1972.3440000000001</c:v>
                </c:pt>
                <c:pt idx="17567">
                  <c:v>1977.7339999999999</c:v>
                </c:pt>
                <c:pt idx="17568">
                  <c:v>1973.75</c:v>
                </c:pt>
                <c:pt idx="17569">
                  <c:v>1971.797</c:v>
                </c:pt>
                <c:pt idx="17570">
                  <c:v>1975.3910000000001</c:v>
                </c:pt>
                <c:pt idx="17571">
                  <c:v>1971.953</c:v>
                </c:pt>
                <c:pt idx="17572">
                  <c:v>1970</c:v>
                </c:pt>
                <c:pt idx="17573">
                  <c:v>1967.578</c:v>
                </c:pt>
                <c:pt idx="17574">
                  <c:v>1970.9369999999999</c:v>
                </c:pt>
                <c:pt idx="17575">
                  <c:v>1967.1869999999999</c:v>
                </c:pt>
                <c:pt idx="17576">
                  <c:v>1963.75</c:v>
                </c:pt>
                <c:pt idx="17577">
                  <c:v>1965.9369999999999</c:v>
                </c:pt>
                <c:pt idx="17578">
                  <c:v>1965.1559999999999</c:v>
                </c:pt>
                <c:pt idx="17579">
                  <c:v>1963.5940000000001</c:v>
                </c:pt>
                <c:pt idx="17580">
                  <c:v>1961.953</c:v>
                </c:pt>
                <c:pt idx="17581">
                  <c:v>1961.797</c:v>
                </c:pt>
                <c:pt idx="17582">
                  <c:v>1959.5309999999999</c:v>
                </c:pt>
                <c:pt idx="17583">
                  <c:v>1960.547</c:v>
                </c:pt>
                <c:pt idx="17584">
                  <c:v>1960.7809999999999</c:v>
                </c:pt>
                <c:pt idx="17585">
                  <c:v>1958.3589999999999</c:v>
                </c:pt>
                <c:pt idx="17586">
                  <c:v>1958.5940000000001</c:v>
                </c:pt>
                <c:pt idx="17587">
                  <c:v>1957.3440000000001</c:v>
                </c:pt>
                <c:pt idx="17588">
                  <c:v>1956.172</c:v>
                </c:pt>
                <c:pt idx="17589">
                  <c:v>1954.1410000000001</c:v>
                </c:pt>
                <c:pt idx="17590">
                  <c:v>1954.1410000000001</c:v>
                </c:pt>
                <c:pt idx="17591">
                  <c:v>1952.7339999999999</c:v>
                </c:pt>
                <c:pt idx="17592">
                  <c:v>1955.3910000000001</c:v>
                </c:pt>
                <c:pt idx="17593">
                  <c:v>1950.7809999999999</c:v>
                </c:pt>
                <c:pt idx="17594">
                  <c:v>1949.7660000000001</c:v>
                </c:pt>
                <c:pt idx="17595">
                  <c:v>1950.7809999999999</c:v>
                </c:pt>
                <c:pt idx="17596">
                  <c:v>1948.3589999999999</c:v>
                </c:pt>
                <c:pt idx="17597">
                  <c:v>1950.3910000000001</c:v>
                </c:pt>
                <c:pt idx="17598">
                  <c:v>1948.203</c:v>
                </c:pt>
                <c:pt idx="17599">
                  <c:v>1946.5619999999999</c:v>
                </c:pt>
                <c:pt idx="17600">
                  <c:v>1944.7660000000001</c:v>
                </c:pt>
                <c:pt idx="17601">
                  <c:v>1945.3910000000001</c:v>
                </c:pt>
                <c:pt idx="17602">
                  <c:v>1946.172</c:v>
                </c:pt>
                <c:pt idx="17603">
                  <c:v>1943.9839999999999</c:v>
                </c:pt>
                <c:pt idx="17604">
                  <c:v>1943.5940000000001</c:v>
                </c:pt>
                <c:pt idx="17605">
                  <c:v>1941.953</c:v>
                </c:pt>
                <c:pt idx="17606">
                  <c:v>1942.7339999999999</c:v>
                </c:pt>
                <c:pt idx="17607">
                  <c:v>1940.9369999999999</c:v>
                </c:pt>
                <c:pt idx="17608">
                  <c:v>1940.1559999999999</c:v>
                </c:pt>
                <c:pt idx="17609">
                  <c:v>1940.547</c:v>
                </c:pt>
                <c:pt idx="17610">
                  <c:v>1937.3440000000001</c:v>
                </c:pt>
                <c:pt idx="17611">
                  <c:v>1938.203</c:v>
                </c:pt>
                <c:pt idx="17612">
                  <c:v>1941.4059999999999</c:v>
                </c:pt>
                <c:pt idx="17613">
                  <c:v>1938.203</c:v>
                </c:pt>
                <c:pt idx="17614">
                  <c:v>1937.3440000000001</c:v>
                </c:pt>
                <c:pt idx="17615">
                  <c:v>1938.9839999999999</c:v>
                </c:pt>
                <c:pt idx="17616">
                  <c:v>1937.7339999999999</c:v>
                </c:pt>
                <c:pt idx="17617">
                  <c:v>1937.3440000000001</c:v>
                </c:pt>
                <c:pt idx="17618">
                  <c:v>1938.3589999999999</c:v>
                </c:pt>
                <c:pt idx="17619">
                  <c:v>1936.4059999999999</c:v>
                </c:pt>
                <c:pt idx="17620">
                  <c:v>1938.9839999999999</c:v>
                </c:pt>
                <c:pt idx="17621">
                  <c:v>1936.953</c:v>
                </c:pt>
                <c:pt idx="17622">
                  <c:v>1937.3440000000001</c:v>
                </c:pt>
                <c:pt idx="17623">
                  <c:v>1935.547</c:v>
                </c:pt>
                <c:pt idx="17624">
                  <c:v>1938.5940000000001</c:v>
                </c:pt>
                <c:pt idx="17625">
                  <c:v>1936.172</c:v>
                </c:pt>
                <c:pt idx="17626">
                  <c:v>1935.3910000000001</c:v>
                </c:pt>
                <c:pt idx="17627">
                  <c:v>1935.7809999999999</c:v>
                </c:pt>
                <c:pt idx="17628">
                  <c:v>1937.578</c:v>
                </c:pt>
                <c:pt idx="17629">
                  <c:v>1935.1559999999999</c:v>
                </c:pt>
                <c:pt idx="17630">
                  <c:v>1938.3589999999999</c:v>
                </c:pt>
                <c:pt idx="17631">
                  <c:v>1936.4059999999999</c:v>
                </c:pt>
                <c:pt idx="17632">
                  <c:v>1936.5619999999999</c:v>
                </c:pt>
                <c:pt idx="17633">
                  <c:v>1936.797</c:v>
                </c:pt>
                <c:pt idx="17634">
                  <c:v>1938.75</c:v>
                </c:pt>
                <c:pt idx="17635">
                  <c:v>1936.797</c:v>
                </c:pt>
                <c:pt idx="17636">
                  <c:v>1936.797</c:v>
                </c:pt>
                <c:pt idx="17637">
                  <c:v>1936.797</c:v>
                </c:pt>
                <c:pt idx="17638">
                  <c:v>1938.75</c:v>
                </c:pt>
                <c:pt idx="17639">
                  <c:v>1937.1869999999999</c:v>
                </c:pt>
                <c:pt idx="17640">
                  <c:v>1940.1559999999999</c:v>
                </c:pt>
                <c:pt idx="17641">
                  <c:v>1940.547</c:v>
                </c:pt>
                <c:pt idx="17642">
                  <c:v>1940.9369999999999</c:v>
                </c:pt>
                <c:pt idx="17643">
                  <c:v>1943.203</c:v>
                </c:pt>
                <c:pt idx="17644">
                  <c:v>1940.1559999999999</c:v>
                </c:pt>
                <c:pt idx="17645">
                  <c:v>1942.3440000000001</c:v>
                </c:pt>
                <c:pt idx="17646">
                  <c:v>1940.1559999999999</c:v>
                </c:pt>
                <c:pt idx="17647">
                  <c:v>1942.7339999999999</c:v>
                </c:pt>
                <c:pt idx="17648">
                  <c:v>1942.578</c:v>
                </c:pt>
                <c:pt idx="17649">
                  <c:v>1943.9839999999999</c:v>
                </c:pt>
                <c:pt idx="17650">
                  <c:v>1942.1869999999999</c:v>
                </c:pt>
                <c:pt idx="17651">
                  <c:v>1945</c:v>
                </c:pt>
                <c:pt idx="17652">
                  <c:v>1945.7809999999999</c:v>
                </c:pt>
                <c:pt idx="17653">
                  <c:v>1945.9369999999999</c:v>
                </c:pt>
                <c:pt idx="17654">
                  <c:v>1948.5940000000001</c:v>
                </c:pt>
                <c:pt idx="17655">
                  <c:v>1949.375</c:v>
                </c:pt>
                <c:pt idx="17656">
                  <c:v>1950.547</c:v>
                </c:pt>
                <c:pt idx="17657">
                  <c:v>1951.953</c:v>
                </c:pt>
                <c:pt idx="17658">
                  <c:v>1950.7809999999999</c:v>
                </c:pt>
                <c:pt idx="17659">
                  <c:v>1952.7339999999999</c:v>
                </c:pt>
                <c:pt idx="17660">
                  <c:v>1954.375</c:v>
                </c:pt>
                <c:pt idx="17661">
                  <c:v>1956.5619999999999</c:v>
                </c:pt>
                <c:pt idx="17662">
                  <c:v>1958.203</c:v>
                </c:pt>
                <c:pt idx="17663">
                  <c:v>1960.1559999999999</c:v>
                </c:pt>
                <c:pt idx="17664">
                  <c:v>1958.203</c:v>
                </c:pt>
                <c:pt idx="17665">
                  <c:v>1959.375</c:v>
                </c:pt>
                <c:pt idx="17666">
                  <c:v>1964.1410000000001</c:v>
                </c:pt>
                <c:pt idx="17667">
                  <c:v>1962.9690000000001</c:v>
                </c:pt>
                <c:pt idx="17668">
                  <c:v>1964.5309999999999</c:v>
                </c:pt>
                <c:pt idx="17669">
                  <c:v>1967.1869999999999</c:v>
                </c:pt>
                <c:pt idx="17670">
                  <c:v>1966.953</c:v>
                </c:pt>
                <c:pt idx="17671">
                  <c:v>1968.3589999999999</c:v>
                </c:pt>
                <c:pt idx="17672">
                  <c:v>1970.547</c:v>
                </c:pt>
                <c:pt idx="17673">
                  <c:v>1972.7339999999999</c:v>
                </c:pt>
                <c:pt idx="17674">
                  <c:v>1971.953</c:v>
                </c:pt>
                <c:pt idx="17675">
                  <c:v>1975.547</c:v>
                </c:pt>
                <c:pt idx="17676">
                  <c:v>1973.9839999999999</c:v>
                </c:pt>
                <c:pt idx="17677">
                  <c:v>1977.578</c:v>
                </c:pt>
                <c:pt idx="17678">
                  <c:v>1977.7339999999999</c:v>
                </c:pt>
                <c:pt idx="17679">
                  <c:v>1978.75</c:v>
                </c:pt>
                <c:pt idx="17680">
                  <c:v>1980.3910000000001</c:v>
                </c:pt>
                <c:pt idx="17681">
                  <c:v>1981.4059999999999</c:v>
                </c:pt>
                <c:pt idx="17682">
                  <c:v>1983.203</c:v>
                </c:pt>
                <c:pt idx="17683">
                  <c:v>1987.9690000000001</c:v>
                </c:pt>
                <c:pt idx="17684">
                  <c:v>1987.1869999999999</c:v>
                </c:pt>
                <c:pt idx="17685">
                  <c:v>1990</c:v>
                </c:pt>
                <c:pt idx="17686">
                  <c:v>1991.797</c:v>
                </c:pt>
                <c:pt idx="17687">
                  <c:v>1991.953</c:v>
                </c:pt>
                <c:pt idx="17688">
                  <c:v>1995</c:v>
                </c:pt>
                <c:pt idx="17689">
                  <c:v>1998.203</c:v>
                </c:pt>
                <c:pt idx="17690">
                  <c:v>1998.5940000000001</c:v>
                </c:pt>
                <c:pt idx="17691">
                  <c:v>1999.5309999999999</c:v>
                </c:pt>
                <c:pt idx="17692">
                  <c:v>2000.547</c:v>
                </c:pt>
                <c:pt idx="17693">
                  <c:v>2003.203</c:v>
                </c:pt>
                <c:pt idx="17694">
                  <c:v>2003.75</c:v>
                </c:pt>
                <c:pt idx="17695">
                  <c:v>2007.9690000000001</c:v>
                </c:pt>
                <c:pt idx="17696">
                  <c:v>2006.953</c:v>
                </c:pt>
                <c:pt idx="17697">
                  <c:v>2010.1559999999999</c:v>
                </c:pt>
                <c:pt idx="17698">
                  <c:v>2013.3589999999999</c:v>
                </c:pt>
                <c:pt idx="17699">
                  <c:v>2013.203</c:v>
                </c:pt>
                <c:pt idx="17700">
                  <c:v>2017.578</c:v>
                </c:pt>
                <c:pt idx="17701">
                  <c:v>2016.4059999999999</c:v>
                </c:pt>
                <c:pt idx="17702">
                  <c:v>2017.3440000000001</c:v>
                </c:pt>
                <c:pt idx="17703">
                  <c:v>2019.7660000000001</c:v>
                </c:pt>
                <c:pt idx="17704">
                  <c:v>2022.1869999999999</c:v>
                </c:pt>
                <c:pt idx="17705">
                  <c:v>2021.797</c:v>
                </c:pt>
                <c:pt idx="17706">
                  <c:v>2026.4059999999999</c:v>
                </c:pt>
                <c:pt idx="17707">
                  <c:v>2028.203</c:v>
                </c:pt>
                <c:pt idx="17708">
                  <c:v>2028.75</c:v>
                </c:pt>
                <c:pt idx="17709">
                  <c:v>2031.172</c:v>
                </c:pt>
                <c:pt idx="17710">
                  <c:v>2032.1869999999999</c:v>
                </c:pt>
                <c:pt idx="17711">
                  <c:v>2033.75</c:v>
                </c:pt>
                <c:pt idx="17712">
                  <c:v>2035.3910000000001</c:v>
                </c:pt>
                <c:pt idx="17713">
                  <c:v>2035.547</c:v>
                </c:pt>
                <c:pt idx="17714">
                  <c:v>2038.75</c:v>
                </c:pt>
                <c:pt idx="17715">
                  <c:v>2041.797</c:v>
                </c:pt>
                <c:pt idx="17716">
                  <c:v>2037.1869999999999</c:v>
                </c:pt>
                <c:pt idx="17717">
                  <c:v>2041.172</c:v>
                </c:pt>
                <c:pt idx="17718">
                  <c:v>2040.9369999999999</c:v>
                </c:pt>
                <c:pt idx="17719">
                  <c:v>2043.75</c:v>
                </c:pt>
                <c:pt idx="17720">
                  <c:v>2044.5309999999999</c:v>
                </c:pt>
                <c:pt idx="17721">
                  <c:v>2045.1559999999999</c:v>
                </c:pt>
                <c:pt idx="17722">
                  <c:v>2044.5309999999999</c:v>
                </c:pt>
                <c:pt idx="17723">
                  <c:v>2046.5619999999999</c:v>
                </c:pt>
                <c:pt idx="17724">
                  <c:v>2050.547</c:v>
                </c:pt>
                <c:pt idx="17725">
                  <c:v>2051.5619999999999</c:v>
                </c:pt>
                <c:pt idx="17726">
                  <c:v>2052.578</c:v>
                </c:pt>
                <c:pt idx="17727">
                  <c:v>2054.1410000000001</c:v>
                </c:pt>
                <c:pt idx="17728">
                  <c:v>2055.1559999999999</c:v>
                </c:pt>
                <c:pt idx="17729">
                  <c:v>2057.3440000000001</c:v>
                </c:pt>
                <c:pt idx="17730">
                  <c:v>2059.5309999999999</c:v>
                </c:pt>
                <c:pt idx="17731">
                  <c:v>2061.172</c:v>
                </c:pt>
                <c:pt idx="17732">
                  <c:v>2058.75</c:v>
                </c:pt>
                <c:pt idx="17733">
                  <c:v>2063.203</c:v>
                </c:pt>
                <c:pt idx="17734">
                  <c:v>2063.75</c:v>
                </c:pt>
                <c:pt idx="17735">
                  <c:v>2063.75</c:v>
                </c:pt>
                <c:pt idx="17736">
                  <c:v>2068.5940000000001</c:v>
                </c:pt>
                <c:pt idx="17737">
                  <c:v>2066.5619999999999</c:v>
                </c:pt>
                <c:pt idx="17738">
                  <c:v>2067.3440000000001</c:v>
                </c:pt>
                <c:pt idx="17739">
                  <c:v>2067.7339999999999</c:v>
                </c:pt>
                <c:pt idx="17740">
                  <c:v>2070.3910000000001</c:v>
                </c:pt>
                <c:pt idx="17741">
                  <c:v>2069.375</c:v>
                </c:pt>
                <c:pt idx="17742">
                  <c:v>2071.4059999999999</c:v>
                </c:pt>
                <c:pt idx="17743">
                  <c:v>2068.3589999999999</c:v>
                </c:pt>
                <c:pt idx="17744">
                  <c:v>2072.1869999999999</c:v>
                </c:pt>
                <c:pt idx="17745">
                  <c:v>2070.547</c:v>
                </c:pt>
                <c:pt idx="17746">
                  <c:v>2073.9839999999999</c:v>
                </c:pt>
                <c:pt idx="17747">
                  <c:v>2074.5309999999999</c:v>
                </c:pt>
                <c:pt idx="17748">
                  <c:v>2072.3440000000001</c:v>
                </c:pt>
                <c:pt idx="17749">
                  <c:v>2076.172</c:v>
                </c:pt>
                <c:pt idx="17750">
                  <c:v>2077.578</c:v>
                </c:pt>
                <c:pt idx="17751">
                  <c:v>2081.797</c:v>
                </c:pt>
                <c:pt idx="17752">
                  <c:v>2080.547</c:v>
                </c:pt>
                <c:pt idx="17753">
                  <c:v>2083.75</c:v>
                </c:pt>
                <c:pt idx="17754">
                  <c:v>2089.7660000000001</c:v>
                </c:pt>
                <c:pt idx="17755">
                  <c:v>2081.953</c:v>
                </c:pt>
                <c:pt idx="17756">
                  <c:v>2084.7660000000001</c:v>
                </c:pt>
                <c:pt idx="17757">
                  <c:v>2085.1559999999999</c:v>
                </c:pt>
                <c:pt idx="17758">
                  <c:v>2086.953</c:v>
                </c:pt>
                <c:pt idx="17759">
                  <c:v>2087.9690000000001</c:v>
                </c:pt>
                <c:pt idx="17760">
                  <c:v>2089.7660000000001</c:v>
                </c:pt>
                <c:pt idx="17761">
                  <c:v>2089.1410000000001</c:v>
                </c:pt>
                <c:pt idx="17762">
                  <c:v>2091.5619999999999</c:v>
                </c:pt>
                <c:pt idx="17763">
                  <c:v>2089.375</c:v>
                </c:pt>
                <c:pt idx="17764">
                  <c:v>2088.75</c:v>
                </c:pt>
                <c:pt idx="17765">
                  <c:v>2093.5940000000001</c:v>
                </c:pt>
                <c:pt idx="17766">
                  <c:v>2095.1559999999999</c:v>
                </c:pt>
                <c:pt idx="17767">
                  <c:v>2095.3910000000001</c:v>
                </c:pt>
                <c:pt idx="17768">
                  <c:v>2094.375</c:v>
                </c:pt>
                <c:pt idx="17769">
                  <c:v>2096.172</c:v>
                </c:pt>
                <c:pt idx="17770">
                  <c:v>2098.5940000000001</c:v>
                </c:pt>
                <c:pt idx="17771">
                  <c:v>2098.5940000000001</c:v>
                </c:pt>
                <c:pt idx="17772">
                  <c:v>2099.375</c:v>
                </c:pt>
                <c:pt idx="17773">
                  <c:v>2095.9369999999999</c:v>
                </c:pt>
                <c:pt idx="17774">
                  <c:v>2075.547</c:v>
                </c:pt>
                <c:pt idx="17775">
                  <c:v>2070</c:v>
                </c:pt>
                <c:pt idx="17776">
                  <c:v>2093.203</c:v>
                </c:pt>
                <c:pt idx="17777">
                  <c:v>2086.953</c:v>
                </c:pt>
                <c:pt idx="17778">
                  <c:v>2077.9690000000001</c:v>
                </c:pt>
                <c:pt idx="17779">
                  <c:v>2093.9839999999999</c:v>
                </c:pt>
                <c:pt idx="17780">
                  <c:v>2096.797</c:v>
                </c:pt>
                <c:pt idx="17781">
                  <c:v>2102.9690000000001</c:v>
                </c:pt>
                <c:pt idx="17782">
                  <c:v>2107.9690000000001</c:v>
                </c:pt>
                <c:pt idx="17783">
                  <c:v>2100.547</c:v>
                </c:pt>
                <c:pt idx="17784">
                  <c:v>2102.1869999999999</c:v>
                </c:pt>
                <c:pt idx="17785">
                  <c:v>2104.5309999999999</c:v>
                </c:pt>
                <c:pt idx="17786">
                  <c:v>2102.1869999999999</c:v>
                </c:pt>
                <c:pt idx="17787">
                  <c:v>2109.375</c:v>
                </c:pt>
                <c:pt idx="17788">
                  <c:v>2106.797</c:v>
                </c:pt>
                <c:pt idx="17789">
                  <c:v>2094.7660000000001</c:v>
                </c:pt>
                <c:pt idx="17790">
                  <c:v>2092.7339999999999</c:v>
                </c:pt>
                <c:pt idx="17791">
                  <c:v>2092.578</c:v>
                </c:pt>
                <c:pt idx="17792">
                  <c:v>2091.4059999999999</c:v>
                </c:pt>
                <c:pt idx="17793">
                  <c:v>2092.7339999999999</c:v>
                </c:pt>
                <c:pt idx="17794">
                  <c:v>2092.1869999999999</c:v>
                </c:pt>
                <c:pt idx="17795">
                  <c:v>2091.5619999999999</c:v>
                </c:pt>
                <c:pt idx="17796">
                  <c:v>2090.7809999999999</c:v>
                </c:pt>
                <c:pt idx="17797">
                  <c:v>2092.9690000000001</c:v>
                </c:pt>
                <c:pt idx="17798">
                  <c:v>2091.797</c:v>
                </c:pt>
                <c:pt idx="17799">
                  <c:v>2092.9690000000001</c:v>
                </c:pt>
                <c:pt idx="17800">
                  <c:v>2090.1559999999999</c:v>
                </c:pt>
                <c:pt idx="17801">
                  <c:v>2089.5309999999999</c:v>
                </c:pt>
                <c:pt idx="17802">
                  <c:v>2088.3589999999999</c:v>
                </c:pt>
                <c:pt idx="17803">
                  <c:v>2088.9839999999999</c:v>
                </c:pt>
                <c:pt idx="17804">
                  <c:v>2089.5309999999999</c:v>
                </c:pt>
                <c:pt idx="17805">
                  <c:v>2087.7339999999999</c:v>
                </c:pt>
                <c:pt idx="17806">
                  <c:v>2086.797</c:v>
                </c:pt>
                <c:pt idx="17807">
                  <c:v>2087.1869999999999</c:v>
                </c:pt>
                <c:pt idx="17808">
                  <c:v>2086.797</c:v>
                </c:pt>
                <c:pt idx="17809">
                  <c:v>2083.5940000000001</c:v>
                </c:pt>
                <c:pt idx="17810">
                  <c:v>2085.9369999999999</c:v>
                </c:pt>
                <c:pt idx="17811">
                  <c:v>2082.3440000000001</c:v>
                </c:pt>
                <c:pt idx="17812">
                  <c:v>2083.3589999999999</c:v>
                </c:pt>
                <c:pt idx="17813">
                  <c:v>2081.5619999999999</c:v>
                </c:pt>
                <c:pt idx="17814">
                  <c:v>2079.375</c:v>
                </c:pt>
                <c:pt idx="17815">
                  <c:v>2080.1559999999999</c:v>
                </c:pt>
                <c:pt idx="17816">
                  <c:v>2078.203</c:v>
                </c:pt>
                <c:pt idx="17817">
                  <c:v>2076.797</c:v>
                </c:pt>
                <c:pt idx="17818">
                  <c:v>2076.4059999999999</c:v>
                </c:pt>
                <c:pt idx="17819">
                  <c:v>2075</c:v>
                </c:pt>
                <c:pt idx="17820">
                  <c:v>2076.953</c:v>
                </c:pt>
                <c:pt idx="17821">
                  <c:v>2071.797</c:v>
                </c:pt>
                <c:pt idx="17822">
                  <c:v>2070.7809999999999</c:v>
                </c:pt>
                <c:pt idx="17823">
                  <c:v>2068.203</c:v>
                </c:pt>
                <c:pt idx="17824">
                  <c:v>2070.547</c:v>
                </c:pt>
                <c:pt idx="17825">
                  <c:v>2069.375</c:v>
                </c:pt>
                <c:pt idx="17826">
                  <c:v>2067.7339999999999</c:v>
                </c:pt>
                <c:pt idx="17827">
                  <c:v>2066.953</c:v>
                </c:pt>
                <c:pt idx="17828">
                  <c:v>2066.5619999999999</c:v>
                </c:pt>
                <c:pt idx="17829">
                  <c:v>2064.1410000000001</c:v>
                </c:pt>
                <c:pt idx="17830">
                  <c:v>2062.7339999999999</c:v>
                </c:pt>
                <c:pt idx="17831">
                  <c:v>2060.547</c:v>
                </c:pt>
                <c:pt idx="17832">
                  <c:v>2062.1869999999999</c:v>
                </c:pt>
                <c:pt idx="17833">
                  <c:v>2056.953</c:v>
                </c:pt>
                <c:pt idx="17834">
                  <c:v>2058.9839999999999</c:v>
                </c:pt>
                <c:pt idx="17835">
                  <c:v>2057.3440000000001</c:v>
                </c:pt>
                <c:pt idx="17836">
                  <c:v>2055.9369999999999</c:v>
                </c:pt>
                <c:pt idx="17837">
                  <c:v>2055.7809999999999</c:v>
                </c:pt>
                <c:pt idx="17838">
                  <c:v>2051.953</c:v>
                </c:pt>
                <c:pt idx="17839">
                  <c:v>2049.375</c:v>
                </c:pt>
                <c:pt idx="17840">
                  <c:v>2046.797</c:v>
                </c:pt>
                <c:pt idx="17841">
                  <c:v>2049.7660000000001</c:v>
                </c:pt>
                <c:pt idx="17842">
                  <c:v>2048.3589999999999</c:v>
                </c:pt>
                <c:pt idx="17843">
                  <c:v>2045.1559999999999</c:v>
                </c:pt>
                <c:pt idx="17844">
                  <c:v>2045.7809999999999</c:v>
                </c:pt>
                <c:pt idx="17845">
                  <c:v>2043.5940000000001</c:v>
                </c:pt>
                <c:pt idx="17846">
                  <c:v>2043.3589999999999</c:v>
                </c:pt>
                <c:pt idx="17847">
                  <c:v>2039.7660000000001</c:v>
                </c:pt>
                <c:pt idx="17848">
                  <c:v>2040.9369999999999</c:v>
                </c:pt>
                <c:pt idx="17849">
                  <c:v>2038.75</c:v>
                </c:pt>
                <c:pt idx="17850">
                  <c:v>2038.75</c:v>
                </c:pt>
                <c:pt idx="17851">
                  <c:v>2035.7809999999999</c:v>
                </c:pt>
                <c:pt idx="17852">
                  <c:v>2035.7809999999999</c:v>
                </c:pt>
                <c:pt idx="17853">
                  <c:v>2034.375</c:v>
                </c:pt>
                <c:pt idx="17854">
                  <c:v>2030.7809999999999</c:v>
                </c:pt>
                <c:pt idx="17855">
                  <c:v>2030.9369999999999</c:v>
                </c:pt>
                <c:pt idx="17856">
                  <c:v>2028.3589999999999</c:v>
                </c:pt>
                <c:pt idx="17857">
                  <c:v>2028.3589999999999</c:v>
                </c:pt>
                <c:pt idx="17858">
                  <c:v>2026.953</c:v>
                </c:pt>
                <c:pt idx="17859">
                  <c:v>2026.953</c:v>
                </c:pt>
                <c:pt idx="17860">
                  <c:v>2025.7809999999999</c:v>
                </c:pt>
                <c:pt idx="17861">
                  <c:v>2019.375</c:v>
                </c:pt>
                <c:pt idx="17862">
                  <c:v>2021.953</c:v>
                </c:pt>
                <c:pt idx="17863">
                  <c:v>2019.1410000000001</c:v>
                </c:pt>
                <c:pt idx="17864">
                  <c:v>2018.5940000000001</c:v>
                </c:pt>
                <c:pt idx="17865">
                  <c:v>2017.3440000000001</c:v>
                </c:pt>
                <c:pt idx="17866">
                  <c:v>2013.5940000000001</c:v>
                </c:pt>
                <c:pt idx="17867">
                  <c:v>2015</c:v>
                </c:pt>
                <c:pt idx="17868">
                  <c:v>2014.1410000000001</c:v>
                </c:pt>
                <c:pt idx="17869">
                  <c:v>2012.578</c:v>
                </c:pt>
                <c:pt idx="17870">
                  <c:v>2011.797</c:v>
                </c:pt>
                <c:pt idx="17871">
                  <c:v>2009.5309999999999</c:v>
                </c:pt>
                <c:pt idx="17872">
                  <c:v>2009.1410000000001</c:v>
                </c:pt>
                <c:pt idx="17873">
                  <c:v>2009.1410000000001</c:v>
                </c:pt>
                <c:pt idx="17874">
                  <c:v>2005.9369999999999</c:v>
                </c:pt>
                <c:pt idx="17875">
                  <c:v>2005.9369999999999</c:v>
                </c:pt>
                <c:pt idx="17876">
                  <c:v>2002.7339999999999</c:v>
                </c:pt>
                <c:pt idx="17877">
                  <c:v>2001.797</c:v>
                </c:pt>
                <c:pt idx="17878">
                  <c:v>2003.3589999999999</c:v>
                </c:pt>
                <c:pt idx="17879">
                  <c:v>2000</c:v>
                </c:pt>
                <c:pt idx="17880">
                  <c:v>1996.797</c:v>
                </c:pt>
                <c:pt idx="17881">
                  <c:v>1999.1410000000001</c:v>
                </c:pt>
                <c:pt idx="17882">
                  <c:v>1997.1869999999999</c:v>
                </c:pt>
                <c:pt idx="17883">
                  <c:v>1995.1559999999999</c:v>
                </c:pt>
                <c:pt idx="17884">
                  <c:v>1990.9369999999999</c:v>
                </c:pt>
                <c:pt idx="17885">
                  <c:v>1990.9369999999999</c:v>
                </c:pt>
                <c:pt idx="17886">
                  <c:v>1988.9839999999999</c:v>
                </c:pt>
                <c:pt idx="17887">
                  <c:v>1988.5940000000001</c:v>
                </c:pt>
                <c:pt idx="17888">
                  <c:v>1988.203</c:v>
                </c:pt>
                <c:pt idx="17889">
                  <c:v>1985.9369999999999</c:v>
                </c:pt>
                <c:pt idx="17890">
                  <c:v>1985.547</c:v>
                </c:pt>
                <c:pt idx="17891">
                  <c:v>1983.75</c:v>
                </c:pt>
                <c:pt idx="17892">
                  <c:v>1982.1869999999999</c:v>
                </c:pt>
                <c:pt idx="17893">
                  <c:v>1982.7339999999999</c:v>
                </c:pt>
                <c:pt idx="17894">
                  <c:v>1979.1410000000001</c:v>
                </c:pt>
                <c:pt idx="17895">
                  <c:v>1979.7660000000001</c:v>
                </c:pt>
                <c:pt idx="17896">
                  <c:v>1977.578</c:v>
                </c:pt>
                <c:pt idx="17897">
                  <c:v>1976.4059999999999</c:v>
                </c:pt>
                <c:pt idx="17898">
                  <c:v>1974.5309999999999</c:v>
                </c:pt>
                <c:pt idx="17899">
                  <c:v>1975.3910000000001</c:v>
                </c:pt>
                <c:pt idx="17900">
                  <c:v>1971.172</c:v>
                </c:pt>
                <c:pt idx="17901">
                  <c:v>1968.203</c:v>
                </c:pt>
                <c:pt idx="17902">
                  <c:v>1970.1559999999999</c:v>
                </c:pt>
                <c:pt idx="17903">
                  <c:v>1967.3440000000001</c:v>
                </c:pt>
                <c:pt idx="17904">
                  <c:v>1963.75</c:v>
                </c:pt>
                <c:pt idx="17905">
                  <c:v>1963.75</c:v>
                </c:pt>
                <c:pt idx="17906">
                  <c:v>1962.578</c:v>
                </c:pt>
                <c:pt idx="17907">
                  <c:v>1961.5619999999999</c:v>
                </c:pt>
                <c:pt idx="17908">
                  <c:v>1959.7660000000001</c:v>
                </c:pt>
                <c:pt idx="17909">
                  <c:v>1958.75</c:v>
                </c:pt>
                <c:pt idx="17910">
                  <c:v>1953.203</c:v>
                </c:pt>
                <c:pt idx="17911">
                  <c:v>1951.5619999999999</c:v>
                </c:pt>
                <c:pt idx="17912">
                  <c:v>1952.1869999999999</c:v>
                </c:pt>
                <c:pt idx="17913">
                  <c:v>1952.3440000000001</c:v>
                </c:pt>
                <c:pt idx="17914">
                  <c:v>1948.3589999999999</c:v>
                </c:pt>
                <c:pt idx="17915">
                  <c:v>1948.9839999999999</c:v>
                </c:pt>
                <c:pt idx="17916">
                  <c:v>1947.7339999999999</c:v>
                </c:pt>
                <c:pt idx="17917">
                  <c:v>1946.797</c:v>
                </c:pt>
                <c:pt idx="17918">
                  <c:v>1945.7809999999999</c:v>
                </c:pt>
                <c:pt idx="17919">
                  <c:v>1942.1869999999999</c:v>
                </c:pt>
                <c:pt idx="17920">
                  <c:v>1943.3589999999999</c:v>
                </c:pt>
                <c:pt idx="17921">
                  <c:v>1940.547</c:v>
                </c:pt>
                <c:pt idx="17922">
                  <c:v>1940.547</c:v>
                </c:pt>
                <c:pt idx="17923">
                  <c:v>1938.9839999999999</c:v>
                </c:pt>
                <c:pt idx="17924">
                  <c:v>1935.1559999999999</c:v>
                </c:pt>
                <c:pt idx="17925">
                  <c:v>1933.9839999999999</c:v>
                </c:pt>
                <c:pt idx="17926">
                  <c:v>1932.7339999999999</c:v>
                </c:pt>
                <c:pt idx="17927">
                  <c:v>1930.3910000000001</c:v>
                </c:pt>
                <c:pt idx="17928">
                  <c:v>1932.1869999999999</c:v>
                </c:pt>
                <c:pt idx="17929">
                  <c:v>1931.172</c:v>
                </c:pt>
                <c:pt idx="17930">
                  <c:v>1931.797</c:v>
                </c:pt>
                <c:pt idx="17931">
                  <c:v>1926.5619999999999</c:v>
                </c:pt>
                <c:pt idx="17932">
                  <c:v>1926.953</c:v>
                </c:pt>
                <c:pt idx="17933">
                  <c:v>1922.7339999999999</c:v>
                </c:pt>
                <c:pt idx="17934">
                  <c:v>1922.1869999999999</c:v>
                </c:pt>
                <c:pt idx="17935">
                  <c:v>1920.9369999999999</c:v>
                </c:pt>
                <c:pt idx="17936">
                  <c:v>1920.547</c:v>
                </c:pt>
                <c:pt idx="17937">
                  <c:v>1919.7660000000001</c:v>
                </c:pt>
                <c:pt idx="17938">
                  <c:v>1916.172</c:v>
                </c:pt>
                <c:pt idx="17939">
                  <c:v>1917.578</c:v>
                </c:pt>
                <c:pt idx="17940">
                  <c:v>1915.9369999999999</c:v>
                </c:pt>
                <c:pt idx="17941">
                  <c:v>1915.7809999999999</c:v>
                </c:pt>
                <c:pt idx="17942">
                  <c:v>1916.172</c:v>
                </c:pt>
                <c:pt idx="17943">
                  <c:v>1912.7339999999999</c:v>
                </c:pt>
                <c:pt idx="17944">
                  <c:v>1914.5309999999999</c:v>
                </c:pt>
                <c:pt idx="17945">
                  <c:v>1912.1869999999999</c:v>
                </c:pt>
                <c:pt idx="17946">
                  <c:v>1914.375</c:v>
                </c:pt>
                <c:pt idx="17947">
                  <c:v>1914.1410000000001</c:v>
                </c:pt>
                <c:pt idx="17948">
                  <c:v>1914.5309999999999</c:v>
                </c:pt>
                <c:pt idx="17949">
                  <c:v>1909.5309999999999</c:v>
                </c:pt>
                <c:pt idx="17950">
                  <c:v>1909.375</c:v>
                </c:pt>
                <c:pt idx="17951">
                  <c:v>1906.797</c:v>
                </c:pt>
                <c:pt idx="17952">
                  <c:v>1904.1410000000001</c:v>
                </c:pt>
                <c:pt idx="17953">
                  <c:v>1905</c:v>
                </c:pt>
                <c:pt idx="17954">
                  <c:v>1906.172</c:v>
                </c:pt>
                <c:pt idx="17955">
                  <c:v>1905.1559999999999</c:v>
                </c:pt>
                <c:pt idx="17956">
                  <c:v>1904.7660000000001</c:v>
                </c:pt>
                <c:pt idx="17957">
                  <c:v>1904.7660000000001</c:v>
                </c:pt>
                <c:pt idx="17958">
                  <c:v>1907.1869999999999</c:v>
                </c:pt>
                <c:pt idx="17959">
                  <c:v>1905</c:v>
                </c:pt>
                <c:pt idx="17960">
                  <c:v>1907.3440000000001</c:v>
                </c:pt>
                <c:pt idx="17961">
                  <c:v>1907.578</c:v>
                </c:pt>
                <c:pt idx="17962">
                  <c:v>1908.9839999999999</c:v>
                </c:pt>
                <c:pt idx="17963">
                  <c:v>1908.203</c:v>
                </c:pt>
                <c:pt idx="17964">
                  <c:v>1908.5940000000001</c:v>
                </c:pt>
                <c:pt idx="17965">
                  <c:v>1908.3589999999999</c:v>
                </c:pt>
                <c:pt idx="17966">
                  <c:v>1912.3440000000001</c:v>
                </c:pt>
                <c:pt idx="17967">
                  <c:v>1909.375</c:v>
                </c:pt>
                <c:pt idx="17968">
                  <c:v>1908.9839999999999</c:v>
                </c:pt>
                <c:pt idx="17969">
                  <c:v>1909.5309999999999</c:v>
                </c:pt>
                <c:pt idx="17970">
                  <c:v>1907.3440000000001</c:v>
                </c:pt>
                <c:pt idx="17971">
                  <c:v>1909.1410000000001</c:v>
                </c:pt>
                <c:pt idx="17972">
                  <c:v>1907.3440000000001</c:v>
                </c:pt>
                <c:pt idx="17973">
                  <c:v>1905.9369999999999</c:v>
                </c:pt>
                <c:pt idx="17974">
                  <c:v>1909.1410000000001</c:v>
                </c:pt>
                <c:pt idx="17975">
                  <c:v>1906.4059999999999</c:v>
                </c:pt>
                <c:pt idx="17976">
                  <c:v>1904.375</c:v>
                </c:pt>
                <c:pt idx="17977">
                  <c:v>1906.953</c:v>
                </c:pt>
                <c:pt idx="17978">
                  <c:v>1909.7660000000001</c:v>
                </c:pt>
                <c:pt idx="17979">
                  <c:v>1907.578</c:v>
                </c:pt>
                <c:pt idx="17980">
                  <c:v>1909.1410000000001</c:v>
                </c:pt>
                <c:pt idx="17981">
                  <c:v>1910.547</c:v>
                </c:pt>
                <c:pt idx="17982">
                  <c:v>1911.4059999999999</c:v>
                </c:pt>
                <c:pt idx="17983">
                  <c:v>1913.5940000000001</c:v>
                </c:pt>
                <c:pt idx="17984">
                  <c:v>1916.4059999999999</c:v>
                </c:pt>
                <c:pt idx="17985">
                  <c:v>1916.172</c:v>
                </c:pt>
                <c:pt idx="17986">
                  <c:v>1917.1869999999999</c:v>
                </c:pt>
                <c:pt idx="17987">
                  <c:v>1918.9839999999999</c:v>
                </c:pt>
                <c:pt idx="17988">
                  <c:v>1920.1559999999999</c:v>
                </c:pt>
                <c:pt idx="17989">
                  <c:v>1921.5619999999999</c:v>
                </c:pt>
                <c:pt idx="17990">
                  <c:v>1920.9369999999999</c:v>
                </c:pt>
                <c:pt idx="17991">
                  <c:v>1923.203</c:v>
                </c:pt>
                <c:pt idx="17992">
                  <c:v>1923.5940000000001</c:v>
                </c:pt>
                <c:pt idx="17993">
                  <c:v>1924.7660000000001</c:v>
                </c:pt>
                <c:pt idx="17994">
                  <c:v>1925.547</c:v>
                </c:pt>
                <c:pt idx="17995">
                  <c:v>1926.953</c:v>
                </c:pt>
                <c:pt idx="17996">
                  <c:v>1928.75</c:v>
                </c:pt>
                <c:pt idx="17997">
                  <c:v>1928.3589999999999</c:v>
                </c:pt>
                <c:pt idx="17998">
                  <c:v>1928.9839999999999</c:v>
                </c:pt>
                <c:pt idx="17999">
                  <c:v>1932.3440000000001</c:v>
                </c:pt>
                <c:pt idx="18000">
                  <c:v>1932.578</c:v>
                </c:pt>
                <c:pt idx="18001">
                  <c:v>1933.5940000000001</c:v>
                </c:pt>
                <c:pt idx="18002">
                  <c:v>1932.9690000000001</c:v>
                </c:pt>
                <c:pt idx="18003">
                  <c:v>1935.3910000000001</c:v>
                </c:pt>
                <c:pt idx="18004">
                  <c:v>1935.547</c:v>
                </c:pt>
                <c:pt idx="18005">
                  <c:v>1937.7339999999999</c:v>
                </c:pt>
                <c:pt idx="18006">
                  <c:v>1940.1559999999999</c:v>
                </c:pt>
                <c:pt idx="18007">
                  <c:v>1941.797</c:v>
                </c:pt>
                <c:pt idx="18008">
                  <c:v>1943.3589999999999</c:v>
                </c:pt>
                <c:pt idx="18009">
                  <c:v>1944.375</c:v>
                </c:pt>
                <c:pt idx="18010">
                  <c:v>1945.7809999999999</c:v>
                </c:pt>
                <c:pt idx="18011">
                  <c:v>1947.3440000000001</c:v>
                </c:pt>
                <c:pt idx="18012">
                  <c:v>1949.1410000000001</c:v>
                </c:pt>
                <c:pt idx="18013">
                  <c:v>1952.3440000000001</c:v>
                </c:pt>
                <c:pt idx="18014">
                  <c:v>1952.9690000000001</c:v>
                </c:pt>
                <c:pt idx="18015">
                  <c:v>1951.4059999999999</c:v>
                </c:pt>
                <c:pt idx="18016">
                  <c:v>1957.3440000000001</c:v>
                </c:pt>
                <c:pt idx="18017">
                  <c:v>1957.3440000000001</c:v>
                </c:pt>
                <c:pt idx="18018">
                  <c:v>1956.5619999999999</c:v>
                </c:pt>
                <c:pt idx="18019">
                  <c:v>1958.75</c:v>
                </c:pt>
                <c:pt idx="18020">
                  <c:v>1962.3440000000001</c:v>
                </c:pt>
                <c:pt idx="18021">
                  <c:v>1960.9369999999999</c:v>
                </c:pt>
                <c:pt idx="18022">
                  <c:v>1962.1869999999999</c:v>
                </c:pt>
                <c:pt idx="18023">
                  <c:v>1962.1869999999999</c:v>
                </c:pt>
                <c:pt idx="18024">
                  <c:v>1965.547</c:v>
                </c:pt>
                <c:pt idx="18025">
                  <c:v>1964.1410000000001</c:v>
                </c:pt>
                <c:pt idx="18026">
                  <c:v>1965.9369999999999</c:v>
                </c:pt>
                <c:pt idx="18027">
                  <c:v>1965</c:v>
                </c:pt>
                <c:pt idx="18028">
                  <c:v>1970.1559999999999</c:v>
                </c:pt>
                <c:pt idx="18029">
                  <c:v>1970.9369999999999</c:v>
                </c:pt>
                <c:pt idx="18030">
                  <c:v>1973.75</c:v>
                </c:pt>
                <c:pt idx="18031">
                  <c:v>1973.5940000000001</c:v>
                </c:pt>
                <c:pt idx="18032">
                  <c:v>1977.7339999999999</c:v>
                </c:pt>
                <c:pt idx="18033">
                  <c:v>1977.3440000000001</c:v>
                </c:pt>
                <c:pt idx="18034">
                  <c:v>1977.578</c:v>
                </c:pt>
                <c:pt idx="18035">
                  <c:v>1979.7660000000001</c:v>
                </c:pt>
                <c:pt idx="18036">
                  <c:v>1981.5619999999999</c:v>
                </c:pt>
                <c:pt idx="18037">
                  <c:v>1982.7339999999999</c:v>
                </c:pt>
                <c:pt idx="18038">
                  <c:v>1983.9839999999999</c:v>
                </c:pt>
                <c:pt idx="18039">
                  <c:v>1983.9839999999999</c:v>
                </c:pt>
                <c:pt idx="18040">
                  <c:v>1985.3910000000001</c:v>
                </c:pt>
                <c:pt idx="18041">
                  <c:v>1988.75</c:v>
                </c:pt>
                <c:pt idx="18042">
                  <c:v>1989.375</c:v>
                </c:pt>
                <c:pt idx="18043">
                  <c:v>1989.5309999999999</c:v>
                </c:pt>
                <c:pt idx="18044">
                  <c:v>1990</c:v>
                </c:pt>
                <c:pt idx="18045">
                  <c:v>1992.578</c:v>
                </c:pt>
                <c:pt idx="18046">
                  <c:v>1992.1869999999999</c:v>
                </c:pt>
                <c:pt idx="18047">
                  <c:v>1994.7660000000001</c:v>
                </c:pt>
                <c:pt idx="18048">
                  <c:v>1997.3440000000001</c:v>
                </c:pt>
                <c:pt idx="18049">
                  <c:v>1996.4059999999999</c:v>
                </c:pt>
                <c:pt idx="18050">
                  <c:v>1999.375</c:v>
                </c:pt>
                <c:pt idx="18051">
                  <c:v>1999.5309999999999</c:v>
                </c:pt>
                <c:pt idx="18052">
                  <c:v>2000.7809999999999</c:v>
                </c:pt>
                <c:pt idx="18053">
                  <c:v>2002.1869999999999</c:v>
                </c:pt>
                <c:pt idx="18054">
                  <c:v>2003.203</c:v>
                </c:pt>
                <c:pt idx="18055">
                  <c:v>2006.4059999999999</c:v>
                </c:pt>
                <c:pt idx="18056">
                  <c:v>2003.5940000000001</c:v>
                </c:pt>
                <c:pt idx="18057">
                  <c:v>2006.953</c:v>
                </c:pt>
                <c:pt idx="18058">
                  <c:v>2008.203</c:v>
                </c:pt>
                <c:pt idx="18059">
                  <c:v>2007.578</c:v>
                </c:pt>
                <c:pt idx="18060">
                  <c:v>2009.1410000000001</c:v>
                </c:pt>
                <c:pt idx="18061">
                  <c:v>2009.7660000000001</c:v>
                </c:pt>
                <c:pt idx="18062">
                  <c:v>2011.5619999999999</c:v>
                </c:pt>
                <c:pt idx="18063">
                  <c:v>2013.5940000000001</c:v>
                </c:pt>
                <c:pt idx="18064">
                  <c:v>2013.75</c:v>
                </c:pt>
                <c:pt idx="18065">
                  <c:v>2016.5619999999999</c:v>
                </c:pt>
                <c:pt idx="18066">
                  <c:v>2016.5619999999999</c:v>
                </c:pt>
                <c:pt idx="18067">
                  <c:v>2019.7660000000001</c:v>
                </c:pt>
                <c:pt idx="18068">
                  <c:v>2017.7339999999999</c:v>
                </c:pt>
                <c:pt idx="18069">
                  <c:v>2020.1559999999999</c:v>
                </c:pt>
                <c:pt idx="18070">
                  <c:v>2020.3910000000001</c:v>
                </c:pt>
                <c:pt idx="18071">
                  <c:v>2022.3440000000001</c:v>
                </c:pt>
                <c:pt idx="18072">
                  <c:v>2024.375</c:v>
                </c:pt>
                <c:pt idx="18073">
                  <c:v>2023.9839999999999</c:v>
                </c:pt>
                <c:pt idx="18074">
                  <c:v>2025</c:v>
                </c:pt>
                <c:pt idx="18075">
                  <c:v>2025.3910000000001</c:v>
                </c:pt>
                <c:pt idx="18076">
                  <c:v>2028.5940000000001</c:v>
                </c:pt>
                <c:pt idx="18077">
                  <c:v>2027.7339999999999</c:v>
                </c:pt>
                <c:pt idx="18078">
                  <c:v>2029.1410000000001</c:v>
                </c:pt>
                <c:pt idx="18079">
                  <c:v>2029.7660000000001</c:v>
                </c:pt>
                <c:pt idx="18080">
                  <c:v>2031.172</c:v>
                </c:pt>
                <c:pt idx="18081">
                  <c:v>2031.953</c:v>
                </c:pt>
                <c:pt idx="18082">
                  <c:v>2033.9839999999999</c:v>
                </c:pt>
                <c:pt idx="18083">
                  <c:v>2036.172</c:v>
                </c:pt>
                <c:pt idx="18084">
                  <c:v>2037.578</c:v>
                </c:pt>
                <c:pt idx="18085">
                  <c:v>2038.203</c:v>
                </c:pt>
                <c:pt idx="18086">
                  <c:v>2038.5940000000001</c:v>
                </c:pt>
                <c:pt idx="18087">
                  <c:v>2039.7660000000001</c:v>
                </c:pt>
                <c:pt idx="18088">
                  <c:v>2038.9839999999999</c:v>
                </c:pt>
                <c:pt idx="18089">
                  <c:v>2041.4059999999999</c:v>
                </c:pt>
                <c:pt idx="18090">
                  <c:v>2041.5619999999999</c:v>
                </c:pt>
                <c:pt idx="18091">
                  <c:v>2043.75</c:v>
                </c:pt>
                <c:pt idx="18092">
                  <c:v>2044.7660000000001</c:v>
                </c:pt>
                <c:pt idx="18093">
                  <c:v>2047.1869999999999</c:v>
                </c:pt>
                <c:pt idx="18094">
                  <c:v>2046.4059999999999</c:v>
                </c:pt>
                <c:pt idx="18095">
                  <c:v>2046.953</c:v>
                </c:pt>
                <c:pt idx="18096">
                  <c:v>2047.9690000000001</c:v>
                </c:pt>
                <c:pt idx="18097">
                  <c:v>2051.797</c:v>
                </c:pt>
                <c:pt idx="18098">
                  <c:v>2051.797</c:v>
                </c:pt>
                <c:pt idx="18099">
                  <c:v>2055.547</c:v>
                </c:pt>
                <c:pt idx="18100">
                  <c:v>2056.172</c:v>
                </c:pt>
                <c:pt idx="18101">
                  <c:v>2055.9369999999999</c:v>
                </c:pt>
                <c:pt idx="18102">
                  <c:v>2056.797</c:v>
                </c:pt>
                <c:pt idx="18103">
                  <c:v>2060.7809999999999</c:v>
                </c:pt>
                <c:pt idx="18104">
                  <c:v>2060.9369999999999</c:v>
                </c:pt>
                <c:pt idx="18105">
                  <c:v>2060.1559999999999</c:v>
                </c:pt>
                <c:pt idx="18106">
                  <c:v>2063.203</c:v>
                </c:pt>
                <c:pt idx="18107">
                  <c:v>2065.9369999999999</c:v>
                </c:pt>
                <c:pt idx="18108">
                  <c:v>2067.1869999999999</c:v>
                </c:pt>
                <c:pt idx="18109">
                  <c:v>2068.3589999999999</c:v>
                </c:pt>
                <c:pt idx="18110">
                  <c:v>2066.797</c:v>
                </c:pt>
                <c:pt idx="18111">
                  <c:v>2069.1410000000001</c:v>
                </c:pt>
                <c:pt idx="18112">
                  <c:v>2070.3910000000001</c:v>
                </c:pt>
                <c:pt idx="18113">
                  <c:v>2072.9690000000001</c:v>
                </c:pt>
                <c:pt idx="18114">
                  <c:v>2073.75</c:v>
                </c:pt>
                <c:pt idx="18115">
                  <c:v>2077.3440000000001</c:v>
                </c:pt>
                <c:pt idx="18116">
                  <c:v>2078.203</c:v>
                </c:pt>
                <c:pt idx="18117">
                  <c:v>2079.7660000000001</c:v>
                </c:pt>
                <c:pt idx="18118">
                  <c:v>2077.7339999999999</c:v>
                </c:pt>
                <c:pt idx="18119">
                  <c:v>2080.3910000000001</c:v>
                </c:pt>
                <c:pt idx="18120">
                  <c:v>2084.1410000000001</c:v>
                </c:pt>
                <c:pt idx="18121">
                  <c:v>2081.953</c:v>
                </c:pt>
                <c:pt idx="18122">
                  <c:v>2085.7809999999999</c:v>
                </c:pt>
                <c:pt idx="18123">
                  <c:v>2086.4059999999999</c:v>
                </c:pt>
                <c:pt idx="18124">
                  <c:v>2087.578</c:v>
                </c:pt>
                <c:pt idx="18125">
                  <c:v>2091.172</c:v>
                </c:pt>
                <c:pt idx="18126">
                  <c:v>2089.7660000000001</c:v>
                </c:pt>
                <c:pt idx="18127">
                  <c:v>2093.9839999999999</c:v>
                </c:pt>
                <c:pt idx="18128">
                  <c:v>2091.797</c:v>
                </c:pt>
                <c:pt idx="18129">
                  <c:v>2094.375</c:v>
                </c:pt>
                <c:pt idx="18130">
                  <c:v>2094.5309999999999</c:v>
                </c:pt>
                <c:pt idx="18131">
                  <c:v>2100.3910000000001</c:v>
                </c:pt>
                <c:pt idx="18132">
                  <c:v>2096.5619999999999</c:v>
                </c:pt>
                <c:pt idx="18133">
                  <c:v>2100</c:v>
                </c:pt>
                <c:pt idx="18134">
                  <c:v>2101.172</c:v>
                </c:pt>
                <c:pt idx="18135">
                  <c:v>2104.1410000000001</c:v>
                </c:pt>
                <c:pt idx="18136">
                  <c:v>2103.5940000000001</c:v>
                </c:pt>
                <c:pt idx="18137">
                  <c:v>2105.547</c:v>
                </c:pt>
                <c:pt idx="18138">
                  <c:v>2107.1869999999999</c:v>
                </c:pt>
                <c:pt idx="18139">
                  <c:v>2110.7809999999999</c:v>
                </c:pt>
                <c:pt idx="18140">
                  <c:v>2110</c:v>
                </c:pt>
                <c:pt idx="18141">
                  <c:v>2112.578</c:v>
                </c:pt>
                <c:pt idx="18142">
                  <c:v>2112.578</c:v>
                </c:pt>
                <c:pt idx="18143">
                  <c:v>2113.5940000000001</c:v>
                </c:pt>
                <c:pt idx="18144">
                  <c:v>2113.5940000000001</c:v>
                </c:pt>
                <c:pt idx="18145">
                  <c:v>2115.547</c:v>
                </c:pt>
                <c:pt idx="18146">
                  <c:v>2116.953</c:v>
                </c:pt>
                <c:pt idx="18147">
                  <c:v>2118.75</c:v>
                </c:pt>
                <c:pt idx="18148">
                  <c:v>2119.1410000000001</c:v>
                </c:pt>
                <c:pt idx="18149">
                  <c:v>2122.578</c:v>
                </c:pt>
                <c:pt idx="18150">
                  <c:v>2119.7660000000001</c:v>
                </c:pt>
                <c:pt idx="18151">
                  <c:v>2123.9839999999999</c:v>
                </c:pt>
                <c:pt idx="18152">
                  <c:v>2122.9690000000001</c:v>
                </c:pt>
                <c:pt idx="18153">
                  <c:v>2124.5309999999999</c:v>
                </c:pt>
                <c:pt idx="18154">
                  <c:v>2125</c:v>
                </c:pt>
                <c:pt idx="18155">
                  <c:v>2128.203</c:v>
                </c:pt>
                <c:pt idx="18156">
                  <c:v>2128.75</c:v>
                </c:pt>
                <c:pt idx="18157">
                  <c:v>2130.9369999999999</c:v>
                </c:pt>
                <c:pt idx="18158">
                  <c:v>2130.547</c:v>
                </c:pt>
                <c:pt idx="18159">
                  <c:v>2131.4059999999999</c:v>
                </c:pt>
                <c:pt idx="18160">
                  <c:v>2133.5940000000001</c:v>
                </c:pt>
                <c:pt idx="18161">
                  <c:v>2131.953</c:v>
                </c:pt>
                <c:pt idx="18162">
                  <c:v>2133.9839999999999</c:v>
                </c:pt>
                <c:pt idx="18163">
                  <c:v>2133.75</c:v>
                </c:pt>
                <c:pt idx="18164">
                  <c:v>2135</c:v>
                </c:pt>
                <c:pt idx="18165">
                  <c:v>2136.797</c:v>
                </c:pt>
                <c:pt idx="18166">
                  <c:v>2138.75</c:v>
                </c:pt>
                <c:pt idx="18167">
                  <c:v>2139.1410000000001</c:v>
                </c:pt>
                <c:pt idx="18168">
                  <c:v>2137.7339999999999</c:v>
                </c:pt>
                <c:pt idx="18169">
                  <c:v>2139.7660000000001</c:v>
                </c:pt>
                <c:pt idx="18170">
                  <c:v>2139.5309999999999</c:v>
                </c:pt>
                <c:pt idx="18171">
                  <c:v>2140.1559999999999</c:v>
                </c:pt>
                <c:pt idx="18172">
                  <c:v>2142.1869999999999</c:v>
                </c:pt>
                <c:pt idx="18173">
                  <c:v>2142.578</c:v>
                </c:pt>
                <c:pt idx="18174">
                  <c:v>2141.953</c:v>
                </c:pt>
                <c:pt idx="18175">
                  <c:v>2145</c:v>
                </c:pt>
                <c:pt idx="18176">
                  <c:v>2142.3440000000001</c:v>
                </c:pt>
                <c:pt idx="18177">
                  <c:v>2143.203</c:v>
                </c:pt>
                <c:pt idx="18178">
                  <c:v>2145.547</c:v>
                </c:pt>
                <c:pt idx="18179">
                  <c:v>2143.5940000000001</c:v>
                </c:pt>
                <c:pt idx="18180">
                  <c:v>2145.9369999999999</c:v>
                </c:pt>
                <c:pt idx="18181">
                  <c:v>2146.4059999999999</c:v>
                </c:pt>
                <c:pt idx="18182">
                  <c:v>2148.3589999999999</c:v>
                </c:pt>
                <c:pt idx="18183">
                  <c:v>2146.953</c:v>
                </c:pt>
                <c:pt idx="18184">
                  <c:v>2146.5619999999999</c:v>
                </c:pt>
                <c:pt idx="18185">
                  <c:v>2148.203</c:v>
                </c:pt>
                <c:pt idx="18186">
                  <c:v>2146.4059999999999</c:v>
                </c:pt>
                <c:pt idx="18187">
                  <c:v>2146.953</c:v>
                </c:pt>
                <c:pt idx="18188">
                  <c:v>2148.3589999999999</c:v>
                </c:pt>
                <c:pt idx="18189">
                  <c:v>2148.75</c:v>
                </c:pt>
                <c:pt idx="18190">
                  <c:v>2148.9839999999999</c:v>
                </c:pt>
                <c:pt idx="18191">
                  <c:v>2148.9839999999999</c:v>
                </c:pt>
                <c:pt idx="18192">
                  <c:v>2147.578</c:v>
                </c:pt>
                <c:pt idx="18193">
                  <c:v>2149.5309999999999</c:v>
                </c:pt>
                <c:pt idx="18194">
                  <c:v>2147.578</c:v>
                </c:pt>
                <c:pt idx="18195">
                  <c:v>2147.7339999999999</c:v>
                </c:pt>
                <c:pt idx="18196">
                  <c:v>2148.5940000000001</c:v>
                </c:pt>
                <c:pt idx="18197">
                  <c:v>2147.9690000000001</c:v>
                </c:pt>
                <c:pt idx="18198">
                  <c:v>2147.7339999999999</c:v>
                </c:pt>
                <c:pt idx="18199">
                  <c:v>2146.797</c:v>
                </c:pt>
                <c:pt idx="18200">
                  <c:v>2148.3589999999999</c:v>
                </c:pt>
                <c:pt idx="18201">
                  <c:v>2147.3440000000001</c:v>
                </c:pt>
                <c:pt idx="18202">
                  <c:v>2145.1559999999999</c:v>
                </c:pt>
                <c:pt idx="18203">
                  <c:v>2146.953</c:v>
                </c:pt>
                <c:pt idx="18204">
                  <c:v>2146.953</c:v>
                </c:pt>
                <c:pt idx="18205">
                  <c:v>2144.375</c:v>
                </c:pt>
                <c:pt idx="18206">
                  <c:v>2146.4059999999999</c:v>
                </c:pt>
                <c:pt idx="18207">
                  <c:v>2145.3910000000001</c:v>
                </c:pt>
                <c:pt idx="18208">
                  <c:v>2145</c:v>
                </c:pt>
                <c:pt idx="18209">
                  <c:v>2142.3440000000001</c:v>
                </c:pt>
                <c:pt idx="18210">
                  <c:v>2141.953</c:v>
                </c:pt>
                <c:pt idx="18211">
                  <c:v>2141.797</c:v>
                </c:pt>
                <c:pt idx="18212">
                  <c:v>2142.9690000000001</c:v>
                </c:pt>
                <c:pt idx="18213">
                  <c:v>2142.578</c:v>
                </c:pt>
                <c:pt idx="18214">
                  <c:v>2140</c:v>
                </c:pt>
                <c:pt idx="18215">
                  <c:v>2139.5309999999999</c:v>
                </c:pt>
                <c:pt idx="18216">
                  <c:v>2138.3589999999999</c:v>
                </c:pt>
                <c:pt idx="18217">
                  <c:v>2139.1410000000001</c:v>
                </c:pt>
                <c:pt idx="18218">
                  <c:v>2140</c:v>
                </c:pt>
                <c:pt idx="18219">
                  <c:v>2137.578</c:v>
                </c:pt>
                <c:pt idx="18220">
                  <c:v>2138.203</c:v>
                </c:pt>
                <c:pt idx="18221">
                  <c:v>2137.3440000000001</c:v>
                </c:pt>
                <c:pt idx="18222">
                  <c:v>2136.797</c:v>
                </c:pt>
                <c:pt idx="18223">
                  <c:v>2135.1559999999999</c:v>
                </c:pt>
                <c:pt idx="18224">
                  <c:v>2134.375</c:v>
                </c:pt>
                <c:pt idx="18225">
                  <c:v>2133.5940000000001</c:v>
                </c:pt>
                <c:pt idx="18226">
                  <c:v>2135.1559999999999</c:v>
                </c:pt>
                <c:pt idx="18227">
                  <c:v>2135.547</c:v>
                </c:pt>
                <c:pt idx="18228">
                  <c:v>2132.3440000000001</c:v>
                </c:pt>
                <c:pt idx="18229">
                  <c:v>2130.9369999999999</c:v>
                </c:pt>
                <c:pt idx="18230">
                  <c:v>2131.797</c:v>
                </c:pt>
                <c:pt idx="18231">
                  <c:v>2130.1559999999999</c:v>
                </c:pt>
                <c:pt idx="18232">
                  <c:v>2130.3910000000001</c:v>
                </c:pt>
                <c:pt idx="18233">
                  <c:v>2128.3589999999999</c:v>
                </c:pt>
                <c:pt idx="18234">
                  <c:v>2124.375</c:v>
                </c:pt>
                <c:pt idx="18235">
                  <c:v>2125</c:v>
                </c:pt>
                <c:pt idx="18236">
                  <c:v>2122.7339999999999</c:v>
                </c:pt>
                <c:pt idx="18237">
                  <c:v>2123.75</c:v>
                </c:pt>
                <c:pt idx="18238">
                  <c:v>2124.375</c:v>
                </c:pt>
                <c:pt idx="18239">
                  <c:v>2120.9369999999999</c:v>
                </c:pt>
                <c:pt idx="18240">
                  <c:v>2122.9690000000001</c:v>
                </c:pt>
                <c:pt idx="18241">
                  <c:v>2121.172</c:v>
                </c:pt>
                <c:pt idx="18242">
                  <c:v>2119.5309999999999</c:v>
                </c:pt>
                <c:pt idx="18243">
                  <c:v>2118.75</c:v>
                </c:pt>
                <c:pt idx="18244">
                  <c:v>2116.5619999999999</c:v>
                </c:pt>
                <c:pt idx="18245">
                  <c:v>2115</c:v>
                </c:pt>
                <c:pt idx="18246">
                  <c:v>2116.797</c:v>
                </c:pt>
                <c:pt idx="18247">
                  <c:v>2113.9839999999999</c:v>
                </c:pt>
                <c:pt idx="18248">
                  <c:v>2113.3589999999999</c:v>
                </c:pt>
                <c:pt idx="18249">
                  <c:v>2115.547</c:v>
                </c:pt>
                <c:pt idx="18250">
                  <c:v>2111.953</c:v>
                </c:pt>
                <c:pt idx="18251">
                  <c:v>2109.1410000000001</c:v>
                </c:pt>
                <c:pt idx="18252">
                  <c:v>2110</c:v>
                </c:pt>
                <c:pt idx="18253">
                  <c:v>2107.9690000000001</c:v>
                </c:pt>
                <c:pt idx="18254">
                  <c:v>2106.797</c:v>
                </c:pt>
                <c:pt idx="18255">
                  <c:v>2106.4059999999999</c:v>
                </c:pt>
                <c:pt idx="18256">
                  <c:v>2102.7339999999999</c:v>
                </c:pt>
                <c:pt idx="18257">
                  <c:v>2102.578</c:v>
                </c:pt>
                <c:pt idx="18258">
                  <c:v>2102.578</c:v>
                </c:pt>
                <c:pt idx="18259">
                  <c:v>2101.172</c:v>
                </c:pt>
                <c:pt idx="18260">
                  <c:v>2100.1559999999999</c:v>
                </c:pt>
                <c:pt idx="18261">
                  <c:v>2102.3440000000001</c:v>
                </c:pt>
                <c:pt idx="18262">
                  <c:v>2099.5309999999999</c:v>
                </c:pt>
                <c:pt idx="18263">
                  <c:v>2099.7660000000001</c:v>
                </c:pt>
                <c:pt idx="18264">
                  <c:v>2098.9839999999999</c:v>
                </c:pt>
                <c:pt idx="18265">
                  <c:v>2097.1869999999999</c:v>
                </c:pt>
                <c:pt idx="18266">
                  <c:v>2096.5619999999999</c:v>
                </c:pt>
                <c:pt idx="18267">
                  <c:v>2090.9369999999999</c:v>
                </c:pt>
                <c:pt idx="18268">
                  <c:v>2091.5619999999999</c:v>
                </c:pt>
                <c:pt idx="18269">
                  <c:v>2089.5309999999999</c:v>
                </c:pt>
                <c:pt idx="18270">
                  <c:v>2090.9369999999999</c:v>
                </c:pt>
                <c:pt idx="18271">
                  <c:v>2086.172</c:v>
                </c:pt>
                <c:pt idx="18272">
                  <c:v>2091.172</c:v>
                </c:pt>
                <c:pt idx="18273">
                  <c:v>2087.3440000000001</c:v>
                </c:pt>
                <c:pt idx="18274">
                  <c:v>2084.5309999999999</c:v>
                </c:pt>
                <c:pt idx="18275">
                  <c:v>2085</c:v>
                </c:pt>
                <c:pt idx="18276">
                  <c:v>2084.375</c:v>
                </c:pt>
                <c:pt idx="18277">
                  <c:v>2082.1869999999999</c:v>
                </c:pt>
                <c:pt idx="18278">
                  <c:v>2082.1869999999999</c:v>
                </c:pt>
                <c:pt idx="18279">
                  <c:v>2079.1410000000001</c:v>
                </c:pt>
                <c:pt idx="18280">
                  <c:v>2080.1559999999999</c:v>
                </c:pt>
                <c:pt idx="18281">
                  <c:v>2077.9690000000001</c:v>
                </c:pt>
                <c:pt idx="18282">
                  <c:v>2077.3440000000001</c:v>
                </c:pt>
                <c:pt idx="18283">
                  <c:v>2077.578</c:v>
                </c:pt>
                <c:pt idx="18284">
                  <c:v>2076.5619999999999</c:v>
                </c:pt>
                <c:pt idx="18285">
                  <c:v>2075.7809999999999</c:v>
                </c:pt>
                <c:pt idx="18286">
                  <c:v>2074.375</c:v>
                </c:pt>
                <c:pt idx="18287">
                  <c:v>2070.9369999999999</c:v>
                </c:pt>
                <c:pt idx="18288">
                  <c:v>2071.4059999999999</c:v>
                </c:pt>
                <c:pt idx="18289">
                  <c:v>2069.5309999999999</c:v>
                </c:pt>
                <c:pt idx="18290">
                  <c:v>2068.9839999999999</c:v>
                </c:pt>
                <c:pt idx="18291">
                  <c:v>2070</c:v>
                </c:pt>
                <c:pt idx="18292">
                  <c:v>2067.7339999999999</c:v>
                </c:pt>
                <c:pt idx="18293">
                  <c:v>2066.5619999999999</c:v>
                </c:pt>
                <c:pt idx="18294">
                  <c:v>2063.203</c:v>
                </c:pt>
                <c:pt idx="18295">
                  <c:v>2065.7809999999999</c:v>
                </c:pt>
                <c:pt idx="18296">
                  <c:v>2063.75</c:v>
                </c:pt>
                <c:pt idx="18297">
                  <c:v>2063.203</c:v>
                </c:pt>
                <c:pt idx="18298">
                  <c:v>2060.547</c:v>
                </c:pt>
                <c:pt idx="18299">
                  <c:v>2057.3440000000001</c:v>
                </c:pt>
                <c:pt idx="18300">
                  <c:v>2058.203</c:v>
                </c:pt>
                <c:pt idx="18301">
                  <c:v>2055.547</c:v>
                </c:pt>
                <c:pt idx="18302">
                  <c:v>2056.797</c:v>
                </c:pt>
                <c:pt idx="18303">
                  <c:v>2054.7660000000001</c:v>
                </c:pt>
                <c:pt idx="18304">
                  <c:v>2053.203</c:v>
                </c:pt>
                <c:pt idx="18305">
                  <c:v>2054.375</c:v>
                </c:pt>
                <c:pt idx="18306">
                  <c:v>2053.9839999999999</c:v>
                </c:pt>
                <c:pt idx="18307">
                  <c:v>2048.9839999999999</c:v>
                </c:pt>
                <c:pt idx="18308">
                  <c:v>2050.1559999999999</c:v>
                </c:pt>
                <c:pt idx="18309">
                  <c:v>2046.5619999999999</c:v>
                </c:pt>
                <c:pt idx="18310">
                  <c:v>2045.1559999999999</c:v>
                </c:pt>
                <c:pt idx="18311">
                  <c:v>2045</c:v>
                </c:pt>
                <c:pt idx="18312">
                  <c:v>2043.203</c:v>
                </c:pt>
                <c:pt idx="18313">
                  <c:v>2040.3910000000001</c:v>
                </c:pt>
                <c:pt idx="18314">
                  <c:v>2040.547</c:v>
                </c:pt>
                <c:pt idx="18315">
                  <c:v>2040.3910000000001</c:v>
                </c:pt>
                <c:pt idx="18316">
                  <c:v>2038.9839999999999</c:v>
                </c:pt>
                <c:pt idx="18317">
                  <c:v>2036.5619999999999</c:v>
                </c:pt>
                <c:pt idx="18318">
                  <c:v>2036.953</c:v>
                </c:pt>
                <c:pt idx="18319">
                  <c:v>2033.5940000000001</c:v>
                </c:pt>
                <c:pt idx="18320">
                  <c:v>2032.3440000000001</c:v>
                </c:pt>
                <c:pt idx="18321">
                  <c:v>2029.375</c:v>
                </c:pt>
                <c:pt idx="18322">
                  <c:v>2030</c:v>
                </c:pt>
                <c:pt idx="18323">
                  <c:v>2028.75</c:v>
                </c:pt>
                <c:pt idx="18324">
                  <c:v>2027.1869999999999</c:v>
                </c:pt>
                <c:pt idx="18325">
                  <c:v>2024.7660000000001</c:v>
                </c:pt>
                <c:pt idx="18326">
                  <c:v>2025.547</c:v>
                </c:pt>
                <c:pt idx="18327">
                  <c:v>2023.3589999999999</c:v>
                </c:pt>
                <c:pt idx="18328">
                  <c:v>2021.797</c:v>
                </c:pt>
                <c:pt idx="18329">
                  <c:v>2020.9369999999999</c:v>
                </c:pt>
                <c:pt idx="18330">
                  <c:v>2019.7660000000001</c:v>
                </c:pt>
                <c:pt idx="18331">
                  <c:v>2016.5619999999999</c:v>
                </c:pt>
                <c:pt idx="18332">
                  <c:v>2015.9369999999999</c:v>
                </c:pt>
                <c:pt idx="18333">
                  <c:v>2012.7339999999999</c:v>
                </c:pt>
                <c:pt idx="18334">
                  <c:v>2010.547</c:v>
                </c:pt>
                <c:pt idx="18335">
                  <c:v>2009.375</c:v>
                </c:pt>
                <c:pt idx="18336">
                  <c:v>2009.7660000000001</c:v>
                </c:pt>
                <c:pt idx="18337">
                  <c:v>2006.4059999999999</c:v>
                </c:pt>
                <c:pt idx="18338">
                  <c:v>2006.797</c:v>
                </c:pt>
                <c:pt idx="18339">
                  <c:v>2004.7660000000001</c:v>
                </c:pt>
                <c:pt idx="18340">
                  <c:v>2000.9369999999999</c:v>
                </c:pt>
                <c:pt idx="18341">
                  <c:v>2000.9369999999999</c:v>
                </c:pt>
                <c:pt idx="18342">
                  <c:v>1999.1410000000001</c:v>
                </c:pt>
                <c:pt idx="18343">
                  <c:v>1997.1869999999999</c:v>
                </c:pt>
                <c:pt idx="18344">
                  <c:v>1998.3589999999999</c:v>
                </c:pt>
                <c:pt idx="18345">
                  <c:v>1992.9690000000001</c:v>
                </c:pt>
                <c:pt idx="18346">
                  <c:v>1993.75</c:v>
                </c:pt>
                <c:pt idx="18347">
                  <c:v>1992.578</c:v>
                </c:pt>
                <c:pt idx="18348">
                  <c:v>1988.3589999999999</c:v>
                </c:pt>
                <c:pt idx="18349">
                  <c:v>1989.1410000000001</c:v>
                </c:pt>
                <c:pt idx="18350">
                  <c:v>1986.5619999999999</c:v>
                </c:pt>
                <c:pt idx="18351">
                  <c:v>1985.9369999999999</c:v>
                </c:pt>
                <c:pt idx="18352">
                  <c:v>1982.1869999999999</c:v>
                </c:pt>
                <c:pt idx="18353">
                  <c:v>1980.9369999999999</c:v>
                </c:pt>
                <c:pt idx="18354">
                  <c:v>1980.547</c:v>
                </c:pt>
                <c:pt idx="18355">
                  <c:v>1979.5309999999999</c:v>
                </c:pt>
                <c:pt idx="18356">
                  <c:v>1977.578</c:v>
                </c:pt>
                <c:pt idx="18357">
                  <c:v>1974.375</c:v>
                </c:pt>
                <c:pt idx="18358">
                  <c:v>1971.4059999999999</c:v>
                </c:pt>
                <c:pt idx="18359">
                  <c:v>1972.1869999999999</c:v>
                </c:pt>
                <c:pt idx="18360">
                  <c:v>1969.1410000000001</c:v>
                </c:pt>
                <c:pt idx="18361">
                  <c:v>1967.9690000000001</c:v>
                </c:pt>
                <c:pt idx="18362">
                  <c:v>1967.9690000000001</c:v>
                </c:pt>
                <c:pt idx="18363">
                  <c:v>1965.1559999999999</c:v>
                </c:pt>
                <c:pt idx="18364">
                  <c:v>1963.5940000000001</c:v>
                </c:pt>
                <c:pt idx="18365">
                  <c:v>1963.203</c:v>
                </c:pt>
                <c:pt idx="18366">
                  <c:v>1961.172</c:v>
                </c:pt>
                <c:pt idx="18367">
                  <c:v>1959.375</c:v>
                </c:pt>
                <c:pt idx="18368">
                  <c:v>1958.75</c:v>
                </c:pt>
                <c:pt idx="18369">
                  <c:v>1956.172</c:v>
                </c:pt>
                <c:pt idx="18370">
                  <c:v>1955.1559999999999</c:v>
                </c:pt>
                <c:pt idx="18371">
                  <c:v>1955.547</c:v>
                </c:pt>
                <c:pt idx="18372">
                  <c:v>1950.3910000000001</c:v>
                </c:pt>
                <c:pt idx="18373">
                  <c:v>1950.3910000000001</c:v>
                </c:pt>
                <c:pt idx="18374">
                  <c:v>1946.4059999999999</c:v>
                </c:pt>
                <c:pt idx="18375">
                  <c:v>1945.547</c:v>
                </c:pt>
                <c:pt idx="18376">
                  <c:v>1944.1410000000001</c:v>
                </c:pt>
                <c:pt idx="18377">
                  <c:v>1942.578</c:v>
                </c:pt>
                <c:pt idx="18378">
                  <c:v>1940.9369999999999</c:v>
                </c:pt>
                <c:pt idx="18379">
                  <c:v>1940</c:v>
                </c:pt>
                <c:pt idx="18380">
                  <c:v>1939.7660000000001</c:v>
                </c:pt>
                <c:pt idx="18381">
                  <c:v>1932.578</c:v>
                </c:pt>
                <c:pt idx="18382">
                  <c:v>1935.3910000000001</c:v>
                </c:pt>
                <c:pt idx="18383">
                  <c:v>1933.3589999999999</c:v>
                </c:pt>
                <c:pt idx="18384">
                  <c:v>1932.1869999999999</c:v>
                </c:pt>
                <c:pt idx="18385">
                  <c:v>1930.9369999999999</c:v>
                </c:pt>
                <c:pt idx="18386">
                  <c:v>1929.1410000000001</c:v>
                </c:pt>
                <c:pt idx="18387">
                  <c:v>1925.9369999999999</c:v>
                </c:pt>
                <c:pt idx="18388">
                  <c:v>1928.5940000000001</c:v>
                </c:pt>
                <c:pt idx="18389">
                  <c:v>1927.9690000000001</c:v>
                </c:pt>
                <c:pt idx="18390">
                  <c:v>1923.5940000000001</c:v>
                </c:pt>
                <c:pt idx="18391">
                  <c:v>1920.7809999999999</c:v>
                </c:pt>
                <c:pt idx="18392">
                  <c:v>1919.7660000000001</c:v>
                </c:pt>
                <c:pt idx="18393">
                  <c:v>1919.1410000000001</c:v>
                </c:pt>
                <c:pt idx="18394">
                  <c:v>1915.7809999999999</c:v>
                </c:pt>
                <c:pt idx="18395">
                  <c:v>1918.5940000000001</c:v>
                </c:pt>
                <c:pt idx="18396">
                  <c:v>1915.547</c:v>
                </c:pt>
                <c:pt idx="18397">
                  <c:v>1913.9839999999999</c:v>
                </c:pt>
                <c:pt idx="18398">
                  <c:v>1912.7339999999999</c:v>
                </c:pt>
                <c:pt idx="18399">
                  <c:v>1910.9369999999999</c:v>
                </c:pt>
                <c:pt idx="18400">
                  <c:v>1908.9839999999999</c:v>
                </c:pt>
                <c:pt idx="18401">
                  <c:v>1910.547</c:v>
                </c:pt>
                <c:pt idx="18402">
                  <c:v>1907.1869999999999</c:v>
                </c:pt>
                <c:pt idx="18403">
                  <c:v>1906.953</c:v>
                </c:pt>
                <c:pt idx="18404">
                  <c:v>1905.3910000000001</c:v>
                </c:pt>
                <c:pt idx="18405">
                  <c:v>1906.953</c:v>
                </c:pt>
                <c:pt idx="18406">
                  <c:v>1901.5619999999999</c:v>
                </c:pt>
                <c:pt idx="18407">
                  <c:v>1901.797</c:v>
                </c:pt>
                <c:pt idx="18408">
                  <c:v>1904.5309999999999</c:v>
                </c:pt>
                <c:pt idx="18409">
                  <c:v>1899.5309999999999</c:v>
                </c:pt>
                <c:pt idx="18410">
                  <c:v>1899.5309999999999</c:v>
                </c:pt>
                <c:pt idx="18411">
                  <c:v>1900.1559999999999</c:v>
                </c:pt>
                <c:pt idx="18412">
                  <c:v>1899.1410000000001</c:v>
                </c:pt>
                <c:pt idx="18413">
                  <c:v>1897.578</c:v>
                </c:pt>
                <c:pt idx="18414">
                  <c:v>1895.7809999999999</c:v>
                </c:pt>
                <c:pt idx="18415">
                  <c:v>1893.75</c:v>
                </c:pt>
                <c:pt idx="18416">
                  <c:v>1895.547</c:v>
                </c:pt>
                <c:pt idx="18417">
                  <c:v>1892.578</c:v>
                </c:pt>
                <c:pt idx="18418">
                  <c:v>1892.7339999999999</c:v>
                </c:pt>
                <c:pt idx="18419">
                  <c:v>1893.203</c:v>
                </c:pt>
                <c:pt idx="18420">
                  <c:v>1892.1869999999999</c:v>
                </c:pt>
                <c:pt idx="18421">
                  <c:v>1891.4059999999999</c:v>
                </c:pt>
                <c:pt idx="18422">
                  <c:v>1889.7660000000001</c:v>
                </c:pt>
                <c:pt idx="18423">
                  <c:v>1892.1869999999999</c:v>
                </c:pt>
                <c:pt idx="18424">
                  <c:v>1888.75</c:v>
                </c:pt>
                <c:pt idx="18425">
                  <c:v>1888.3589999999999</c:v>
                </c:pt>
                <c:pt idx="18426">
                  <c:v>1890.547</c:v>
                </c:pt>
                <c:pt idx="18427">
                  <c:v>1884.375</c:v>
                </c:pt>
                <c:pt idx="18428">
                  <c:v>1888.5940000000001</c:v>
                </c:pt>
                <c:pt idx="18429">
                  <c:v>1886.4059999999999</c:v>
                </c:pt>
                <c:pt idx="18430">
                  <c:v>1888.3589999999999</c:v>
                </c:pt>
                <c:pt idx="18431">
                  <c:v>1887.3440000000001</c:v>
                </c:pt>
                <c:pt idx="18432">
                  <c:v>1885.3910000000001</c:v>
                </c:pt>
                <c:pt idx="18433">
                  <c:v>1884.1410000000001</c:v>
                </c:pt>
                <c:pt idx="18434">
                  <c:v>1885</c:v>
                </c:pt>
                <c:pt idx="18435">
                  <c:v>1882.9690000000001</c:v>
                </c:pt>
                <c:pt idx="18436">
                  <c:v>1883.203</c:v>
                </c:pt>
                <c:pt idx="18437">
                  <c:v>1881.5619999999999</c:v>
                </c:pt>
                <c:pt idx="18438">
                  <c:v>1881.5619999999999</c:v>
                </c:pt>
                <c:pt idx="18439">
                  <c:v>1880.3910000000001</c:v>
                </c:pt>
                <c:pt idx="18440">
                  <c:v>1881.797</c:v>
                </c:pt>
                <c:pt idx="18441">
                  <c:v>1884.375</c:v>
                </c:pt>
                <c:pt idx="18442">
                  <c:v>1878.203</c:v>
                </c:pt>
                <c:pt idx="18443">
                  <c:v>1880.3910000000001</c:v>
                </c:pt>
                <c:pt idx="18444">
                  <c:v>1879.5309999999999</c:v>
                </c:pt>
                <c:pt idx="18445">
                  <c:v>1880.9369999999999</c:v>
                </c:pt>
                <c:pt idx="18446">
                  <c:v>1880.3910000000001</c:v>
                </c:pt>
                <c:pt idx="18447">
                  <c:v>1878.3589999999999</c:v>
                </c:pt>
                <c:pt idx="18448">
                  <c:v>1878.3589999999999</c:v>
                </c:pt>
                <c:pt idx="18449">
                  <c:v>1881.4059999999999</c:v>
                </c:pt>
                <c:pt idx="18450">
                  <c:v>1879.375</c:v>
                </c:pt>
                <c:pt idx="18451">
                  <c:v>1877.9690000000001</c:v>
                </c:pt>
                <c:pt idx="18452">
                  <c:v>1878.5940000000001</c:v>
                </c:pt>
                <c:pt idx="18453">
                  <c:v>1878.5940000000001</c:v>
                </c:pt>
                <c:pt idx="18454">
                  <c:v>1880</c:v>
                </c:pt>
                <c:pt idx="18455">
                  <c:v>1878.203</c:v>
                </c:pt>
                <c:pt idx="18456">
                  <c:v>1876.797</c:v>
                </c:pt>
                <c:pt idx="18457">
                  <c:v>1879.5309999999999</c:v>
                </c:pt>
                <c:pt idx="18458">
                  <c:v>1877.1869999999999</c:v>
                </c:pt>
                <c:pt idx="18459">
                  <c:v>1876.953</c:v>
                </c:pt>
                <c:pt idx="18460">
                  <c:v>1877.578</c:v>
                </c:pt>
                <c:pt idx="18461">
                  <c:v>1879.1410000000001</c:v>
                </c:pt>
                <c:pt idx="18462">
                  <c:v>1878.5940000000001</c:v>
                </c:pt>
                <c:pt idx="18463">
                  <c:v>1874.5309999999999</c:v>
                </c:pt>
                <c:pt idx="18464">
                  <c:v>1873.9839999999999</c:v>
                </c:pt>
                <c:pt idx="18465">
                  <c:v>1877.1869999999999</c:v>
                </c:pt>
                <c:pt idx="18466">
                  <c:v>1877.578</c:v>
                </c:pt>
                <c:pt idx="18467">
                  <c:v>1877.7339999999999</c:v>
                </c:pt>
                <c:pt idx="18468">
                  <c:v>1877.9690000000001</c:v>
                </c:pt>
                <c:pt idx="18469">
                  <c:v>1877.9690000000001</c:v>
                </c:pt>
                <c:pt idx="18470">
                  <c:v>1880.3910000000001</c:v>
                </c:pt>
                <c:pt idx="18471">
                  <c:v>1876.797</c:v>
                </c:pt>
                <c:pt idx="18472">
                  <c:v>1875.547</c:v>
                </c:pt>
                <c:pt idx="18473">
                  <c:v>1877.7339999999999</c:v>
                </c:pt>
                <c:pt idx="18474">
                  <c:v>1877.9690000000001</c:v>
                </c:pt>
                <c:pt idx="18475">
                  <c:v>1879.375</c:v>
                </c:pt>
                <c:pt idx="18476">
                  <c:v>1875.7809999999999</c:v>
                </c:pt>
                <c:pt idx="18477">
                  <c:v>1879.5309999999999</c:v>
                </c:pt>
                <c:pt idx="18478">
                  <c:v>1878.9839999999999</c:v>
                </c:pt>
                <c:pt idx="18479">
                  <c:v>1880.3910000000001</c:v>
                </c:pt>
                <c:pt idx="18480">
                  <c:v>1878.5940000000001</c:v>
                </c:pt>
                <c:pt idx="18481">
                  <c:v>1881.172</c:v>
                </c:pt>
                <c:pt idx="18482">
                  <c:v>1878.5940000000001</c:v>
                </c:pt>
                <c:pt idx="18483">
                  <c:v>1879.5309999999999</c:v>
                </c:pt>
                <c:pt idx="18484">
                  <c:v>1877.578</c:v>
                </c:pt>
                <c:pt idx="18485">
                  <c:v>1878.3589999999999</c:v>
                </c:pt>
                <c:pt idx="18486">
                  <c:v>1878.3589999999999</c:v>
                </c:pt>
                <c:pt idx="18487">
                  <c:v>1881.953</c:v>
                </c:pt>
                <c:pt idx="18488">
                  <c:v>1878.3589999999999</c:v>
                </c:pt>
                <c:pt idx="18489">
                  <c:v>1878.9839999999999</c:v>
                </c:pt>
                <c:pt idx="18490">
                  <c:v>1880</c:v>
                </c:pt>
                <c:pt idx="18491">
                  <c:v>1879.5309999999999</c:v>
                </c:pt>
                <c:pt idx="18492">
                  <c:v>1878.9839999999999</c:v>
                </c:pt>
                <c:pt idx="18493">
                  <c:v>1879.1410000000001</c:v>
                </c:pt>
                <c:pt idx="18494">
                  <c:v>1879.375</c:v>
                </c:pt>
                <c:pt idx="18495">
                  <c:v>1881.797</c:v>
                </c:pt>
                <c:pt idx="18496">
                  <c:v>1880.9369999999999</c:v>
                </c:pt>
                <c:pt idx="18497">
                  <c:v>1882.3440000000001</c:v>
                </c:pt>
                <c:pt idx="18498">
                  <c:v>1881.797</c:v>
                </c:pt>
                <c:pt idx="18499">
                  <c:v>1881.172</c:v>
                </c:pt>
                <c:pt idx="18500">
                  <c:v>1883.203</c:v>
                </c:pt>
                <c:pt idx="18501">
                  <c:v>1883.3589999999999</c:v>
                </c:pt>
                <c:pt idx="18502">
                  <c:v>1883.5940000000001</c:v>
                </c:pt>
                <c:pt idx="18503">
                  <c:v>1880.7809999999999</c:v>
                </c:pt>
                <c:pt idx="18504">
                  <c:v>1882.7339999999999</c:v>
                </c:pt>
                <c:pt idx="18505">
                  <c:v>1882.1869999999999</c:v>
                </c:pt>
                <c:pt idx="18506">
                  <c:v>1883.9839999999999</c:v>
                </c:pt>
                <c:pt idx="18507">
                  <c:v>1884.7660000000001</c:v>
                </c:pt>
                <c:pt idx="18508">
                  <c:v>1882.7339999999999</c:v>
                </c:pt>
                <c:pt idx="18509">
                  <c:v>1883.5940000000001</c:v>
                </c:pt>
                <c:pt idx="18510">
                  <c:v>1884.7660000000001</c:v>
                </c:pt>
                <c:pt idx="18511">
                  <c:v>1885.547</c:v>
                </c:pt>
                <c:pt idx="18512">
                  <c:v>1886.172</c:v>
                </c:pt>
                <c:pt idx="18513">
                  <c:v>1884.1410000000001</c:v>
                </c:pt>
                <c:pt idx="18514">
                  <c:v>1886.172</c:v>
                </c:pt>
                <c:pt idx="18515">
                  <c:v>1887.578</c:v>
                </c:pt>
                <c:pt idx="18516">
                  <c:v>1886.4059999999999</c:v>
                </c:pt>
                <c:pt idx="18517">
                  <c:v>1888.3589999999999</c:v>
                </c:pt>
                <c:pt idx="18518">
                  <c:v>1887.1869999999999</c:v>
                </c:pt>
                <c:pt idx="18519">
                  <c:v>1888.75</c:v>
                </c:pt>
                <c:pt idx="18520">
                  <c:v>1889.1410000000001</c:v>
                </c:pt>
                <c:pt idx="18521">
                  <c:v>1890</c:v>
                </c:pt>
                <c:pt idx="18522">
                  <c:v>1890.9369999999999</c:v>
                </c:pt>
                <c:pt idx="18523">
                  <c:v>1892.3440000000001</c:v>
                </c:pt>
                <c:pt idx="18524">
                  <c:v>1892.3440000000001</c:v>
                </c:pt>
                <c:pt idx="18525">
                  <c:v>1892.578</c:v>
                </c:pt>
                <c:pt idx="18526">
                  <c:v>1892.3440000000001</c:v>
                </c:pt>
                <c:pt idx="18527">
                  <c:v>1895.3910000000001</c:v>
                </c:pt>
                <c:pt idx="18528">
                  <c:v>1893.9839999999999</c:v>
                </c:pt>
                <c:pt idx="18529">
                  <c:v>1895</c:v>
                </c:pt>
                <c:pt idx="18530">
                  <c:v>1893.9839999999999</c:v>
                </c:pt>
                <c:pt idx="18531">
                  <c:v>1895.1559999999999</c:v>
                </c:pt>
                <c:pt idx="18532">
                  <c:v>1895.1559999999999</c:v>
                </c:pt>
                <c:pt idx="18533">
                  <c:v>1897.9690000000001</c:v>
                </c:pt>
                <c:pt idx="18534">
                  <c:v>1899.1410000000001</c:v>
                </c:pt>
                <c:pt idx="18535">
                  <c:v>1898.9839999999999</c:v>
                </c:pt>
                <c:pt idx="18536">
                  <c:v>1898.203</c:v>
                </c:pt>
                <c:pt idx="18537">
                  <c:v>1900.7809999999999</c:v>
                </c:pt>
                <c:pt idx="18538">
                  <c:v>1900.7809999999999</c:v>
                </c:pt>
                <c:pt idx="18539">
                  <c:v>1901.4059999999999</c:v>
                </c:pt>
                <c:pt idx="18540">
                  <c:v>1903.203</c:v>
                </c:pt>
                <c:pt idx="18541">
                  <c:v>1904.7660000000001</c:v>
                </c:pt>
                <c:pt idx="18542">
                  <c:v>1902.578</c:v>
                </c:pt>
                <c:pt idx="18543">
                  <c:v>1905.547</c:v>
                </c:pt>
                <c:pt idx="18544">
                  <c:v>1904.7660000000001</c:v>
                </c:pt>
                <c:pt idx="18545">
                  <c:v>1907.1869999999999</c:v>
                </c:pt>
                <c:pt idx="18546">
                  <c:v>1907.7339999999999</c:v>
                </c:pt>
                <c:pt idx="18547">
                  <c:v>1907.7339999999999</c:v>
                </c:pt>
                <c:pt idx="18548">
                  <c:v>1910.547</c:v>
                </c:pt>
                <c:pt idx="18549">
                  <c:v>1908.75</c:v>
                </c:pt>
                <c:pt idx="18550">
                  <c:v>1912.1869999999999</c:v>
                </c:pt>
                <c:pt idx="18551">
                  <c:v>1914.375</c:v>
                </c:pt>
                <c:pt idx="18552">
                  <c:v>1913.75</c:v>
                </c:pt>
                <c:pt idx="18553">
                  <c:v>1916.5619999999999</c:v>
                </c:pt>
                <c:pt idx="18554">
                  <c:v>1914.5309999999999</c:v>
                </c:pt>
                <c:pt idx="18555">
                  <c:v>1917.9690000000001</c:v>
                </c:pt>
                <c:pt idx="18556">
                  <c:v>1917.7339999999999</c:v>
                </c:pt>
                <c:pt idx="18557">
                  <c:v>1918.3589999999999</c:v>
                </c:pt>
                <c:pt idx="18558">
                  <c:v>1920.3910000000001</c:v>
                </c:pt>
                <c:pt idx="18559">
                  <c:v>1920.3910000000001</c:v>
                </c:pt>
                <c:pt idx="18560">
                  <c:v>1921.5619999999999</c:v>
                </c:pt>
                <c:pt idx="18561">
                  <c:v>1921.953</c:v>
                </c:pt>
                <c:pt idx="18562">
                  <c:v>1923.3589999999999</c:v>
                </c:pt>
                <c:pt idx="18563">
                  <c:v>1926.172</c:v>
                </c:pt>
                <c:pt idx="18564">
                  <c:v>1925.1559999999999</c:v>
                </c:pt>
                <c:pt idx="18565">
                  <c:v>1927.9690000000001</c:v>
                </c:pt>
                <c:pt idx="18566">
                  <c:v>1929.5309999999999</c:v>
                </c:pt>
                <c:pt idx="18567">
                  <c:v>1930.547</c:v>
                </c:pt>
                <c:pt idx="18568">
                  <c:v>1931.172</c:v>
                </c:pt>
                <c:pt idx="18569">
                  <c:v>1932.1869999999999</c:v>
                </c:pt>
                <c:pt idx="18570">
                  <c:v>1935.1559999999999</c:v>
                </c:pt>
                <c:pt idx="18571">
                  <c:v>1933.3589999999999</c:v>
                </c:pt>
                <c:pt idx="18572">
                  <c:v>1933.9839999999999</c:v>
                </c:pt>
                <c:pt idx="18573">
                  <c:v>1937.1869999999999</c:v>
                </c:pt>
                <c:pt idx="18574">
                  <c:v>1942.1869999999999</c:v>
                </c:pt>
                <c:pt idx="18575">
                  <c:v>1941.5619999999999</c:v>
                </c:pt>
                <c:pt idx="18576">
                  <c:v>1941.797</c:v>
                </c:pt>
                <c:pt idx="18577">
                  <c:v>1943.5940000000001</c:v>
                </c:pt>
                <c:pt idx="18578">
                  <c:v>1946.172</c:v>
                </c:pt>
                <c:pt idx="18579">
                  <c:v>1942.7339999999999</c:v>
                </c:pt>
                <c:pt idx="18580">
                  <c:v>1945.3910000000001</c:v>
                </c:pt>
                <c:pt idx="18581">
                  <c:v>1949.1410000000001</c:v>
                </c:pt>
                <c:pt idx="18582">
                  <c:v>1950.3910000000001</c:v>
                </c:pt>
                <c:pt idx="18583">
                  <c:v>1954.5309999999999</c:v>
                </c:pt>
                <c:pt idx="18584">
                  <c:v>1952.1869999999999</c:v>
                </c:pt>
                <c:pt idx="18585">
                  <c:v>1953.9839999999999</c:v>
                </c:pt>
                <c:pt idx="18586">
                  <c:v>1955.3910000000001</c:v>
                </c:pt>
                <c:pt idx="18587">
                  <c:v>1955.3910000000001</c:v>
                </c:pt>
                <c:pt idx="18588">
                  <c:v>1959.1410000000001</c:v>
                </c:pt>
                <c:pt idx="18589">
                  <c:v>1960.1559999999999</c:v>
                </c:pt>
                <c:pt idx="18590">
                  <c:v>1961.5619999999999</c:v>
                </c:pt>
                <c:pt idx="18591">
                  <c:v>1962.7339999999999</c:v>
                </c:pt>
                <c:pt idx="18592">
                  <c:v>1964.7660000000001</c:v>
                </c:pt>
                <c:pt idx="18593">
                  <c:v>1965.7809999999999</c:v>
                </c:pt>
                <c:pt idx="18594">
                  <c:v>1966.5619999999999</c:v>
                </c:pt>
                <c:pt idx="18595">
                  <c:v>1968.75</c:v>
                </c:pt>
                <c:pt idx="18596">
                  <c:v>1969.5309999999999</c:v>
                </c:pt>
                <c:pt idx="18597">
                  <c:v>1972.3440000000001</c:v>
                </c:pt>
                <c:pt idx="18598">
                  <c:v>1972.578</c:v>
                </c:pt>
                <c:pt idx="18599">
                  <c:v>1976.4059999999999</c:v>
                </c:pt>
                <c:pt idx="18600">
                  <c:v>1976.4059999999999</c:v>
                </c:pt>
                <c:pt idx="18601">
                  <c:v>1977.3440000000001</c:v>
                </c:pt>
                <c:pt idx="18602">
                  <c:v>1977.9690000000001</c:v>
                </c:pt>
                <c:pt idx="18603">
                  <c:v>1979.7660000000001</c:v>
                </c:pt>
                <c:pt idx="18604">
                  <c:v>1981.953</c:v>
                </c:pt>
                <c:pt idx="18605">
                  <c:v>1982.9690000000001</c:v>
                </c:pt>
                <c:pt idx="18606">
                  <c:v>1983.203</c:v>
                </c:pt>
                <c:pt idx="18607">
                  <c:v>1987.578</c:v>
                </c:pt>
                <c:pt idx="18608">
                  <c:v>1986.4059999999999</c:v>
                </c:pt>
                <c:pt idx="18609">
                  <c:v>1988.9839999999999</c:v>
                </c:pt>
                <c:pt idx="18610">
                  <c:v>1991.4059999999999</c:v>
                </c:pt>
                <c:pt idx="18611">
                  <c:v>1991.797</c:v>
                </c:pt>
                <c:pt idx="18612">
                  <c:v>1993.75</c:v>
                </c:pt>
                <c:pt idx="18613">
                  <c:v>1994.7660000000001</c:v>
                </c:pt>
                <c:pt idx="18614">
                  <c:v>1996.5619999999999</c:v>
                </c:pt>
                <c:pt idx="18615">
                  <c:v>1997.9690000000001</c:v>
                </c:pt>
                <c:pt idx="18616">
                  <c:v>2000.1559999999999</c:v>
                </c:pt>
                <c:pt idx="18617">
                  <c:v>2000.547</c:v>
                </c:pt>
                <c:pt idx="18618">
                  <c:v>2002.3440000000001</c:v>
                </c:pt>
                <c:pt idx="18619">
                  <c:v>2005.3910000000001</c:v>
                </c:pt>
                <c:pt idx="18620">
                  <c:v>2003.5940000000001</c:v>
                </c:pt>
                <c:pt idx="18621">
                  <c:v>2005.9369999999999</c:v>
                </c:pt>
                <c:pt idx="18622">
                  <c:v>2005.547</c:v>
                </c:pt>
                <c:pt idx="18623">
                  <c:v>2008.9839999999999</c:v>
                </c:pt>
                <c:pt idx="18624">
                  <c:v>2008.75</c:v>
                </c:pt>
                <c:pt idx="18625">
                  <c:v>2010.7809999999999</c:v>
                </c:pt>
                <c:pt idx="18626">
                  <c:v>2012.7339999999999</c:v>
                </c:pt>
                <c:pt idx="18627">
                  <c:v>2012.9690000000001</c:v>
                </c:pt>
                <c:pt idx="18628">
                  <c:v>2014.5309999999999</c:v>
                </c:pt>
                <c:pt idx="18629">
                  <c:v>2016.797</c:v>
                </c:pt>
                <c:pt idx="18630">
                  <c:v>2017.9690000000001</c:v>
                </c:pt>
                <c:pt idx="18631">
                  <c:v>2020.9369999999999</c:v>
                </c:pt>
                <c:pt idx="18632">
                  <c:v>2021.953</c:v>
                </c:pt>
                <c:pt idx="18633">
                  <c:v>2022.3440000000001</c:v>
                </c:pt>
                <c:pt idx="18634">
                  <c:v>2025.547</c:v>
                </c:pt>
                <c:pt idx="18635">
                  <c:v>2025.9369999999999</c:v>
                </c:pt>
                <c:pt idx="18636">
                  <c:v>2027.7339999999999</c:v>
                </c:pt>
                <c:pt idx="18637">
                  <c:v>2026.953</c:v>
                </c:pt>
                <c:pt idx="18638">
                  <c:v>2026.4059999999999</c:v>
                </c:pt>
                <c:pt idx="18639">
                  <c:v>2028.5940000000001</c:v>
                </c:pt>
                <c:pt idx="18640">
                  <c:v>2030.1559999999999</c:v>
                </c:pt>
                <c:pt idx="18641">
                  <c:v>2033.203</c:v>
                </c:pt>
                <c:pt idx="18642">
                  <c:v>2033.9839999999999</c:v>
                </c:pt>
                <c:pt idx="18643">
                  <c:v>2035.1559999999999</c:v>
                </c:pt>
                <c:pt idx="18644">
                  <c:v>2035.547</c:v>
                </c:pt>
                <c:pt idx="18645">
                  <c:v>2035.1559999999999</c:v>
                </c:pt>
                <c:pt idx="18646">
                  <c:v>2038.75</c:v>
                </c:pt>
                <c:pt idx="18647">
                  <c:v>2039.7660000000001</c:v>
                </c:pt>
                <c:pt idx="18648">
                  <c:v>2042.3440000000001</c:v>
                </c:pt>
                <c:pt idx="18649">
                  <c:v>2042.7339999999999</c:v>
                </c:pt>
                <c:pt idx="18650">
                  <c:v>2043.9839999999999</c:v>
                </c:pt>
                <c:pt idx="18651">
                  <c:v>2043.5940000000001</c:v>
                </c:pt>
                <c:pt idx="18652">
                  <c:v>2043.3589999999999</c:v>
                </c:pt>
                <c:pt idx="18653">
                  <c:v>2046.953</c:v>
                </c:pt>
                <c:pt idx="18654">
                  <c:v>2044.375</c:v>
                </c:pt>
                <c:pt idx="18655">
                  <c:v>2047.578</c:v>
                </c:pt>
                <c:pt idx="18656">
                  <c:v>2047.7339999999999</c:v>
                </c:pt>
                <c:pt idx="18657">
                  <c:v>2050.1559999999999</c:v>
                </c:pt>
                <c:pt idx="18658">
                  <c:v>2049.1410000000001</c:v>
                </c:pt>
                <c:pt idx="18659">
                  <c:v>2052.7339999999999</c:v>
                </c:pt>
                <c:pt idx="18660">
                  <c:v>2051.4059999999999</c:v>
                </c:pt>
                <c:pt idx="18661">
                  <c:v>2053.75</c:v>
                </c:pt>
                <c:pt idx="18662">
                  <c:v>2052.578</c:v>
                </c:pt>
                <c:pt idx="18663">
                  <c:v>2054.375</c:v>
                </c:pt>
                <c:pt idx="18664">
                  <c:v>2056.797</c:v>
                </c:pt>
                <c:pt idx="18665">
                  <c:v>2057.7339999999999</c:v>
                </c:pt>
                <c:pt idx="18666">
                  <c:v>2056.5619999999999</c:v>
                </c:pt>
                <c:pt idx="18667">
                  <c:v>2057.9690000000001</c:v>
                </c:pt>
                <c:pt idx="18668">
                  <c:v>2056.953</c:v>
                </c:pt>
                <c:pt idx="18669">
                  <c:v>2061.953</c:v>
                </c:pt>
                <c:pt idx="18670">
                  <c:v>2063.203</c:v>
                </c:pt>
                <c:pt idx="18671">
                  <c:v>2060.7809999999999</c:v>
                </c:pt>
                <c:pt idx="18672">
                  <c:v>2063.75</c:v>
                </c:pt>
                <c:pt idx="18673">
                  <c:v>2063.9839999999999</c:v>
                </c:pt>
                <c:pt idx="18674">
                  <c:v>2063.5940000000001</c:v>
                </c:pt>
                <c:pt idx="18675">
                  <c:v>2066.172</c:v>
                </c:pt>
                <c:pt idx="18676">
                  <c:v>2068.3589999999999</c:v>
                </c:pt>
                <c:pt idx="18677">
                  <c:v>2065.547</c:v>
                </c:pt>
                <c:pt idx="18678">
                  <c:v>2068.3589999999999</c:v>
                </c:pt>
                <c:pt idx="18679">
                  <c:v>2068.203</c:v>
                </c:pt>
                <c:pt idx="18680">
                  <c:v>2067.3440000000001</c:v>
                </c:pt>
                <c:pt idx="18681">
                  <c:v>2071.172</c:v>
                </c:pt>
                <c:pt idx="18682">
                  <c:v>2071.172</c:v>
                </c:pt>
                <c:pt idx="18683">
                  <c:v>2071.4059999999999</c:v>
                </c:pt>
                <c:pt idx="18684">
                  <c:v>2073.3589999999999</c:v>
                </c:pt>
                <c:pt idx="18685">
                  <c:v>2075</c:v>
                </c:pt>
                <c:pt idx="18686">
                  <c:v>2075.7809999999999</c:v>
                </c:pt>
                <c:pt idx="18687">
                  <c:v>2075.1559999999999</c:v>
                </c:pt>
                <c:pt idx="18688">
                  <c:v>2076.797</c:v>
                </c:pt>
                <c:pt idx="18689">
                  <c:v>2077.9690000000001</c:v>
                </c:pt>
                <c:pt idx="18690">
                  <c:v>2079.5309999999999</c:v>
                </c:pt>
                <c:pt idx="18691">
                  <c:v>2079.375</c:v>
                </c:pt>
                <c:pt idx="18692">
                  <c:v>2079.375</c:v>
                </c:pt>
                <c:pt idx="18693">
                  <c:v>2079.375</c:v>
                </c:pt>
                <c:pt idx="18694">
                  <c:v>2080.3910000000001</c:v>
                </c:pt>
                <c:pt idx="18695">
                  <c:v>2080</c:v>
                </c:pt>
                <c:pt idx="18696">
                  <c:v>2081.172</c:v>
                </c:pt>
                <c:pt idx="18697">
                  <c:v>2084.7660000000001</c:v>
                </c:pt>
                <c:pt idx="18698">
                  <c:v>2082.7339999999999</c:v>
                </c:pt>
                <c:pt idx="18699">
                  <c:v>2086.4059999999999</c:v>
                </c:pt>
                <c:pt idx="18700">
                  <c:v>2086.172</c:v>
                </c:pt>
                <c:pt idx="18701">
                  <c:v>2087.7339999999999</c:v>
                </c:pt>
                <c:pt idx="18702">
                  <c:v>2087.7339999999999</c:v>
                </c:pt>
                <c:pt idx="18703">
                  <c:v>2087.3440000000001</c:v>
                </c:pt>
                <c:pt idx="18704">
                  <c:v>2088.75</c:v>
                </c:pt>
                <c:pt idx="18705">
                  <c:v>2087.7339999999999</c:v>
                </c:pt>
                <c:pt idx="18706">
                  <c:v>2091.5619999999999</c:v>
                </c:pt>
                <c:pt idx="18707">
                  <c:v>2092.1869999999999</c:v>
                </c:pt>
                <c:pt idx="18708">
                  <c:v>2092.9690000000001</c:v>
                </c:pt>
                <c:pt idx="18709">
                  <c:v>2092.1869999999999</c:v>
                </c:pt>
                <c:pt idx="18710">
                  <c:v>2091.953</c:v>
                </c:pt>
                <c:pt idx="18711">
                  <c:v>2091.5619999999999</c:v>
                </c:pt>
                <c:pt idx="18712">
                  <c:v>2093.75</c:v>
                </c:pt>
                <c:pt idx="18713">
                  <c:v>2094.375</c:v>
                </c:pt>
                <c:pt idx="18714">
                  <c:v>2095.9369999999999</c:v>
                </c:pt>
                <c:pt idx="18715">
                  <c:v>2093.9839999999999</c:v>
                </c:pt>
                <c:pt idx="18716">
                  <c:v>2096.172</c:v>
                </c:pt>
                <c:pt idx="18717">
                  <c:v>2098.5940000000001</c:v>
                </c:pt>
                <c:pt idx="18718">
                  <c:v>2094.5309999999999</c:v>
                </c:pt>
                <c:pt idx="18719">
                  <c:v>2097.9690000000001</c:v>
                </c:pt>
                <c:pt idx="18720">
                  <c:v>2097.1869999999999</c:v>
                </c:pt>
                <c:pt idx="18721">
                  <c:v>2098.75</c:v>
                </c:pt>
                <c:pt idx="18722">
                  <c:v>2099.375</c:v>
                </c:pt>
                <c:pt idx="18723">
                  <c:v>2100.7809999999999</c:v>
                </c:pt>
                <c:pt idx="18724">
                  <c:v>2099.5309999999999</c:v>
                </c:pt>
                <c:pt idx="18725">
                  <c:v>2101.5619999999999</c:v>
                </c:pt>
                <c:pt idx="18726">
                  <c:v>2103.75</c:v>
                </c:pt>
                <c:pt idx="18727">
                  <c:v>2101.797</c:v>
                </c:pt>
                <c:pt idx="18728">
                  <c:v>2100.7809999999999</c:v>
                </c:pt>
                <c:pt idx="18729">
                  <c:v>2105</c:v>
                </c:pt>
                <c:pt idx="18730">
                  <c:v>2102.7339999999999</c:v>
                </c:pt>
                <c:pt idx="18731">
                  <c:v>2103.9839999999999</c:v>
                </c:pt>
                <c:pt idx="18732">
                  <c:v>2104.7660000000001</c:v>
                </c:pt>
                <c:pt idx="18733">
                  <c:v>2104.375</c:v>
                </c:pt>
                <c:pt idx="18734">
                  <c:v>2107.3440000000001</c:v>
                </c:pt>
                <c:pt idx="18735">
                  <c:v>2104.375</c:v>
                </c:pt>
                <c:pt idx="18736">
                  <c:v>2106.4059999999999</c:v>
                </c:pt>
                <c:pt idx="18737">
                  <c:v>2109.375</c:v>
                </c:pt>
                <c:pt idx="18738">
                  <c:v>2106.797</c:v>
                </c:pt>
                <c:pt idx="18739">
                  <c:v>2107.9690000000001</c:v>
                </c:pt>
                <c:pt idx="18740">
                  <c:v>2107.7339999999999</c:v>
                </c:pt>
                <c:pt idx="18741">
                  <c:v>2107.7339999999999</c:v>
                </c:pt>
                <c:pt idx="18742">
                  <c:v>2106.4059999999999</c:v>
                </c:pt>
                <c:pt idx="18743">
                  <c:v>2109.5309999999999</c:v>
                </c:pt>
                <c:pt idx="18744">
                  <c:v>2108.3589999999999</c:v>
                </c:pt>
                <c:pt idx="18745">
                  <c:v>2107.9690000000001</c:v>
                </c:pt>
                <c:pt idx="18746">
                  <c:v>2110.7809999999999</c:v>
                </c:pt>
                <c:pt idx="18747">
                  <c:v>2107.3440000000001</c:v>
                </c:pt>
                <c:pt idx="18748">
                  <c:v>2110.547</c:v>
                </c:pt>
                <c:pt idx="18749">
                  <c:v>2110.1559999999999</c:v>
                </c:pt>
                <c:pt idx="18750">
                  <c:v>2108.3589999999999</c:v>
                </c:pt>
                <c:pt idx="18751">
                  <c:v>2109.5309999999999</c:v>
                </c:pt>
                <c:pt idx="18752">
                  <c:v>2111.172</c:v>
                </c:pt>
                <c:pt idx="18753">
                  <c:v>2110.547</c:v>
                </c:pt>
                <c:pt idx="18754">
                  <c:v>2111.953</c:v>
                </c:pt>
                <c:pt idx="18755">
                  <c:v>2109.375</c:v>
                </c:pt>
                <c:pt idx="18756">
                  <c:v>2110.9369999999999</c:v>
                </c:pt>
                <c:pt idx="18757">
                  <c:v>2110.9369999999999</c:v>
                </c:pt>
                <c:pt idx="18758">
                  <c:v>2110.1559999999999</c:v>
                </c:pt>
                <c:pt idx="18759">
                  <c:v>2109.375</c:v>
                </c:pt>
                <c:pt idx="18760">
                  <c:v>2109.375</c:v>
                </c:pt>
                <c:pt idx="18761">
                  <c:v>2110.9369999999999</c:v>
                </c:pt>
                <c:pt idx="18762">
                  <c:v>2109.5309999999999</c:v>
                </c:pt>
                <c:pt idx="18763">
                  <c:v>2109.7660000000001</c:v>
                </c:pt>
                <c:pt idx="18764">
                  <c:v>2109.7660000000001</c:v>
                </c:pt>
                <c:pt idx="18765">
                  <c:v>2109.1410000000001</c:v>
                </c:pt>
                <c:pt idx="18766">
                  <c:v>2110.3910000000001</c:v>
                </c:pt>
                <c:pt idx="18767">
                  <c:v>2110.9369999999999</c:v>
                </c:pt>
                <c:pt idx="18768">
                  <c:v>2110.9369999999999</c:v>
                </c:pt>
                <c:pt idx="18769">
                  <c:v>2108.9839999999999</c:v>
                </c:pt>
                <c:pt idx="18770">
                  <c:v>2111.4059999999999</c:v>
                </c:pt>
                <c:pt idx="18771">
                  <c:v>2110.9369999999999</c:v>
                </c:pt>
                <c:pt idx="18772">
                  <c:v>2105.3910000000001</c:v>
                </c:pt>
                <c:pt idx="18773">
                  <c:v>2110.3910000000001</c:v>
                </c:pt>
                <c:pt idx="18774">
                  <c:v>2108.3589999999999</c:v>
                </c:pt>
                <c:pt idx="18775">
                  <c:v>2109.5309999999999</c:v>
                </c:pt>
                <c:pt idx="18776">
                  <c:v>2107.1869999999999</c:v>
                </c:pt>
                <c:pt idx="18777">
                  <c:v>2106.953</c:v>
                </c:pt>
                <c:pt idx="18778">
                  <c:v>2107.9690000000001</c:v>
                </c:pt>
                <c:pt idx="18779">
                  <c:v>2107.9690000000001</c:v>
                </c:pt>
                <c:pt idx="18780">
                  <c:v>2105</c:v>
                </c:pt>
                <c:pt idx="18781">
                  <c:v>2106.172</c:v>
                </c:pt>
                <c:pt idx="18782">
                  <c:v>2105.1559999999999</c:v>
                </c:pt>
                <c:pt idx="18783">
                  <c:v>2105.3910000000001</c:v>
                </c:pt>
                <c:pt idx="18784">
                  <c:v>2105</c:v>
                </c:pt>
                <c:pt idx="18785">
                  <c:v>2102.7339999999999</c:v>
                </c:pt>
                <c:pt idx="18786">
                  <c:v>2104.375</c:v>
                </c:pt>
                <c:pt idx="18787">
                  <c:v>2103.9839999999999</c:v>
                </c:pt>
                <c:pt idx="18788">
                  <c:v>2104.5309999999999</c:v>
                </c:pt>
                <c:pt idx="18789">
                  <c:v>2103.5940000000001</c:v>
                </c:pt>
                <c:pt idx="18790">
                  <c:v>2103.3589999999999</c:v>
                </c:pt>
                <c:pt idx="18791">
                  <c:v>2101.172</c:v>
                </c:pt>
                <c:pt idx="18792">
                  <c:v>2101.172</c:v>
                </c:pt>
                <c:pt idx="18793">
                  <c:v>2098.9839999999999</c:v>
                </c:pt>
                <c:pt idx="18794">
                  <c:v>2100.1559999999999</c:v>
                </c:pt>
                <c:pt idx="18795">
                  <c:v>2100</c:v>
                </c:pt>
                <c:pt idx="18796">
                  <c:v>2096.953</c:v>
                </c:pt>
                <c:pt idx="18797">
                  <c:v>2096.953</c:v>
                </c:pt>
                <c:pt idx="18798">
                  <c:v>2094.7660000000001</c:v>
                </c:pt>
                <c:pt idx="18799">
                  <c:v>2096.4059999999999</c:v>
                </c:pt>
                <c:pt idx="18800">
                  <c:v>2095</c:v>
                </c:pt>
                <c:pt idx="18801">
                  <c:v>2097.578</c:v>
                </c:pt>
                <c:pt idx="18802">
                  <c:v>2095.7809999999999</c:v>
                </c:pt>
                <c:pt idx="18803">
                  <c:v>2095.3910000000001</c:v>
                </c:pt>
                <c:pt idx="18804">
                  <c:v>2093.5940000000001</c:v>
                </c:pt>
                <c:pt idx="18805">
                  <c:v>2092.578</c:v>
                </c:pt>
                <c:pt idx="18806">
                  <c:v>2092.1869999999999</c:v>
                </c:pt>
                <c:pt idx="18807">
                  <c:v>2090.547</c:v>
                </c:pt>
                <c:pt idx="18808">
                  <c:v>2089.5309999999999</c:v>
                </c:pt>
                <c:pt idx="18809">
                  <c:v>2087.1869999999999</c:v>
                </c:pt>
                <c:pt idx="18810">
                  <c:v>2088.203</c:v>
                </c:pt>
                <c:pt idx="18811">
                  <c:v>2088.75</c:v>
                </c:pt>
                <c:pt idx="18812">
                  <c:v>2086.797</c:v>
                </c:pt>
                <c:pt idx="18813">
                  <c:v>2086.797</c:v>
                </c:pt>
                <c:pt idx="18814">
                  <c:v>2088.203</c:v>
                </c:pt>
                <c:pt idx="18815">
                  <c:v>2083.203</c:v>
                </c:pt>
                <c:pt idx="18816">
                  <c:v>2083.75</c:v>
                </c:pt>
                <c:pt idx="18817">
                  <c:v>2085.1559999999999</c:v>
                </c:pt>
                <c:pt idx="18818">
                  <c:v>2082.1869999999999</c:v>
                </c:pt>
                <c:pt idx="18819">
                  <c:v>2080.1559999999999</c:v>
                </c:pt>
                <c:pt idx="18820">
                  <c:v>2080.1559999999999</c:v>
                </c:pt>
                <c:pt idx="18821">
                  <c:v>2077.3440000000001</c:v>
                </c:pt>
                <c:pt idx="18822">
                  <c:v>2078.9839999999999</c:v>
                </c:pt>
                <c:pt idx="18823">
                  <c:v>2077.3440000000001</c:v>
                </c:pt>
                <c:pt idx="18824">
                  <c:v>2075.3910000000001</c:v>
                </c:pt>
                <c:pt idx="18825">
                  <c:v>2073.5940000000001</c:v>
                </c:pt>
                <c:pt idx="18826">
                  <c:v>2073.5940000000001</c:v>
                </c:pt>
                <c:pt idx="18827">
                  <c:v>2075.1559999999999</c:v>
                </c:pt>
                <c:pt idx="18828">
                  <c:v>2072.3440000000001</c:v>
                </c:pt>
                <c:pt idx="18829">
                  <c:v>2069.1410000000001</c:v>
                </c:pt>
                <c:pt idx="18830">
                  <c:v>2070.1559999999999</c:v>
                </c:pt>
                <c:pt idx="18831">
                  <c:v>2068.203</c:v>
                </c:pt>
                <c:pt idx="18832">
                  <c:v>2068.3589999999999</c:v>
                </c:pt>
                <c:pt idx="18833">
                  <c:v>2065.7809999999999</c:v>
                </c:pt>
                <c:pt idx="18834">
                  <c:v>2070</c:v>
                </c:pt>
                <c:pt idx="18835">
                  <c:v>2066.4059999999999</c:v>
                </c:pt>
                <c:pt idx="18836">
                  <c:v>2063.75</c:v>
                </c:pt>
                <c:pt idx="18837">
                  <c:v>2063.9839999999999</c:v>
                </c:pt>
                <c:pt idx="18838">
                  <c:v>2062.7339999999999</c:v>
                </c:pt>
                <c:pt idx="18839">
                  <c:v>2062.7339999999999</c:v>
                </c:pt>
                <c:pt idx="18840">
                  <c:v>2059.375</c:v>
                </c:pt>
                <c:pt idx="18841">
                  <c:v>2059.5309999999999</c:v>
                </c:pt>
                <c:pt idx="18842">
                  <c:v>2058.3589999999999</c:v>
                </c:pt>
                <c:pt idx="18843">
                  <c:v>2057.578</c:v>
                </c:pt>
                <c:pt idx="18844">
                  <c:v>2053.75</c:v>
                </c:pt>
                <c:pt idx="18845">
                  <c:v>2055.7809999999999</c:v>
                </c:pt>
                <c:pt idx="18846">
                  <c:v>2054.1410000000001</c:v>
                </c:pt>
                <c:pt idx="18847">
                  <c:v>2052.1869999999999</c:v>
                </c:pt>
                <c:pt idx="18848">
                  <c:v>2053.3589999999999</c:v>
                </c:pt>
                <c:pt idx="18849">
                  <c:v>2052.9690000000001</c:v>
                </c:pt>
                <c:pt idx="18850">
                  <c:v>2047.3440000000001</c:v>
                </c:pt>
                <c:pt idx="18851">
                  <c:v>2048.75</c:v>
                </c:pt>
                <c:pt idx="18852">
                  <c:v>2048.203</c:v>
                </c:pt>
                <c:pt idx="18853">
                  <c:v>2046.4059999999999</c:v>
                </c:pt>
                <c:pt idx="18854">
                  <c:v>2046.797</c:v>
                </c:pt>
                <c:pt idx="18855">
                  <c:v>2045.547</c:v>
                </c:pt>
                <c:pt idx="18856">
                  <c:v>2043.5940000000001</c:v>
                </c:pt>
                <c:pt idx="18857">
                  <c:v>2041.4059999999999</c:v>
                </c:pt>
                <c:pt idx="18858">
                  <c:v>2043.5940000000001</c:v>
                </c:pt>
                <c:pt idx="18859">
                  <c:v>2040.1559999999999</c:v>
                </c:pt>
                <c:pt idx="18860">
                  <c:v>2039.375</c:v>
                </c:pt>
                <c:pt idx="18861">
                  <c:v>2037.3440000000001</c:v>
                </c:pt>
                <c:pt idx="18862">
                  <c:v>2035.3910000000001</c:v>
                </c:pt>
                <c:pt idx="18863">
                  <c:v>2036.797</c:v>
                </c:pt>
                <c:pt idx="18864">
                  <c:v>2035.3910000000001</c:v>
                </c:pt>
                <c:pt idx="18865">
                  <c:v>2033.9839999999999</c:v>
                </c:pt>
                <c:pt idx="18866">
                  <c:v>2032.9690000000001</c:v>
                </c:pt>
                <c:pt idx="18867">
                  <c:v>2030.7809999999999</c:v>
                </c:pt>
                <c:pt idx="18868">
                  <c:v>2030.3910000000001</c:v>
                </c:pt>
                <c:pt idx="18869">
                  <c:v>2031.5619999999999</c:v>
                </c:pt>
                <c:pt idx="18870">
                  <c:v>2024.375</c:v>
                </c:pt>
                <c:pt idx="18871">
                  <c:v>2030</c:v>
                </c:pt>
                <c:pt idx="18872">
                  <c:v>2026.4059999999999</c:v>
                </c:pt>
                <c:pt idx="18873">
                  <c:v>2026.172</c:v>
                </c:pt>
                <c:pt idx="18874">
                  <c:v>2022.7339999999999</c:v>
                </c:pt>
                <c:pt idx="18875">
                  <c:v>2022.7339999999999</c:v>
                </c:pt>
                <c:pt idx="18876">
                  <c:v>2023.3589999999999</c:v>
                </c:pt>
                <c:pt idx="18877">
                  <c:v>2022.1869999999999</c:v>
                </c:pt>
                <c:pt idx="18878">
                  <c:v>2020.547</c:v>
                </c:pt>
                <c:pt idx="18879">
                  <c:v>2019.7660000000001</c:v>
                </c:pt>
                <c:pt idx="18880">
                  <c:v>2016.797</c:v>
                </c:pt>
                <c:pt idx="18881">
                  <c:v>2018.203</c:v>
                </c:pt>
                <c:pt idx="18882">
                  <c:v>2013.9839999999999</c:v>
                </c:pt>
                <c:pt idx="18883">
                  <c:v>2013.9839999999999</c:v>
                </c:pt>
                <c:pt idx="18884">
                  <c:v>2013.5940000000001</c:v>
                </c:pt>
                <c:pt idx="18885">
                  <c:v>2012.3440000000001</c:v>
                </c:pt>
                <c:pt idx="18886">
                  <c:v>2011.953</c:v>
                </c:pt>
                <c:pt idx="18887">
                  <c:v>2011.172</c:v>
                </c:pt>
                <c:pt idx="18888">
                  <c:v>2010.7809999999999</c:v>
                </c:pt>
                <c:pt idx="18889">
                  <c:v>2006.5619999999999</c:v>
                </c:pt>
                <c:pt idx="18890">
                  <c:v>2009.375</c:v>
                </c:pt>
                <c:pt idx="18891">
                  <c:v>2006.172</c:v>
                </c:pt>
                <c:pt idx="18892">
                  <c:v>2004.7660000000001</c:v>
                </c:pt>
                <c:pt idx="18893">
                  <c:v>2003.5940000000001</c:v>
                </c:pt>
                <c:pt idx="18894">
                  <c:v>2002.7339999999999</c:v>
                </c:pt>
                <c:pt idx="18895">
                  <c:v>2000.1559999999999</c:v>
                </c:pt>
                <c:pt idx="18896">
                  <c:v>2000.1559999999999</c:v>
                </c:pt>
                <c:pt idx="18897">
                  <c:v>1999.375</c:v>
                </c:pt>
                <c:pt idx="18898">
                  <c:v>1998.9839999999999</c:v>
                </c:pt>
                <c:pt idx="18899">
                  <c:v>1996.5619999999999</c:v>
                </c:pt>
                <c:pt idx="18900">
                  <c:v>1996.953</c:v>
                </c:pt>
                <c:pt idx="18901">
                  <c:v>1992.9690000000001</c:v>
                </c:pt>
                <c:pt idx="18902">
                  <c:v>1992.9690000000001</c:v>
                </c:pt>
                <c:pt idx="18903">
                  <c:v>1991.797</c:v>
                </c:pt>
                <c:pt idx="18904">
                  <c:v>1994.1410000000001</c:v>
                </c:pt>
                <c:pt idx="18905">
                  <c:v>1991.172</c:v>
                </c:pt>
                <c:pt idx="18906">
                  <c:v>1989.1410000000001</c:v>
                </c:pt>
                <c:pt idx="18907">
                  <c:v>1986.4059999999999</c:v>
                </c:pt>
                <c:pt idx="18908">
                  <c:v>1986.797</c:v>
                </c:pt>
                <c:pt idx="18909">
                  <c:v>1983.3589999999999</c:v>
                </c:pt>
                <c:pt idx="18910">
                  <c:v>1985.7809999999999</c:v>
                </c:pt>
                <c:pt idx="18911">
                  <c:v>1983.75</c:v>
                </c:pt>
                <c:pt idx="18912">
                  <c:v>1981.953</c:v>
                </c:pt>
                <c:pt idx="18913">
                  <c:v>1981.4059999999999</c:v>
                </c:pt>
                <c:pt idx="18914">
                  <c:v>1980.7809999999999</c:v>
                </c:pt>
                <c:pt idx="18915">
                  <c:v>1981.5619999999999</c:v>
                </c:pt>
                <c:pt idx="18916">
                  <c:v>1978.75</c:v>
                </c:pt>
                <c:pt idx="18917">
                  <c:v>1976.797</c:v>
                </c:pt>
                <c:pt idx="18918">
                  <c:v>1975.3910000000001</c:v>
                </c:pt>
                <c:pt idx="18919">
                  <c:v>1975.9369999999999</c:v>
                </c:pt>
                <c:pt idx="18920">
                  <c:v>1973.5940000000001</c:v>
                </c:pt>
                <c:pt idx="18921">
                  <c:v>1972.578</c:v>
                </c:pt>
                <c:pt idx="18922">
                  <c:v>1972.1869999999999</c:v>
                </c:pt>
                <c:pt idx="18923">
                  <c:v>1971.4059999999999</c:v>
                </c:pt>
                <c:pt idx="18924">
                  <c:v>1970.1559999999999</c:v>
                </c:pt>
                <c:pt idx="18925">
                  <c:v>1970.1559999999999</c:v>
                </c:pt>
                <c:pt idx="18926">
                  <c:v>1968.203</c:v>
                </c:pt>
                <c:pt idx="18927">
                  <c:v>1967.9690000000001</c:v>
                </c:pt>
                <c:pt idx="18928">
                  <c:v>1967.1869999999999</c:v>
                </c:pt>
                <c:pt idx="18929">
                  <c:v>1963.75</c:v>
                </c:pt>
                <c:pt idx="18930">
                  <c:v>1962.1869999999999</c:v>
                </c:pt>
                <c:pt idx="18931">
                  <c:v>1962.9690000000001</c:v>
                </c:pt>
                <c:pt idx="18932">
                  <c:v>1962.7339999999999</c:v>
                </c:pt>
                <c:pt idx="18933">
                  <c:v>1961.172</c:v>
                </c:pt>
                <c:pt idx="18934">
                  <c:v>1959.5309999999999</c:v>
                </c:pt>
                <c:pt idx="18935">
                  <c:v>1959.7660000000001</c:v>
                </c:pt>
                <c:pt idx="18936">
                  <c:v>1957.1869999999999</c:v>
                </c:pt>
                <c:pt idx="18937">
                  <c:v>1957.7339999999999</c:v>
                </c:pt>
                <c:pt idx="18938">
                  <c:v>1957.9690000000001</c:v>
                </c:pt>
                <c:pt idx="18939">
                  <c:v>1953.9839999999999</c:v>
                </c:pt>
                <c:pt idx="18940">
                  <c:v>1952.9690000000001</c:v>
                </c:pt>
                <c:pt idx="18941">
                  <c:v>1952.1869999999999</c:v>
                </c:pt>
                <c:pt idx="18942">
                  <c:v>1950.9369999999999</c:v>
                </c:pt>
                <c:pt idx="18943">
                  <c:v>1952.9690000000001</c:v>
                </c:pt>
                <c:pt idx="18944">
                  <c:v>1949.7660000000001</c:v>
                </c:pt>
                <c:pt idx="18945">
                  <c:v>1949.5309999999999</c:v>
                </c:pt>
                <c:pt idx="18946">
                  <c:v>1947.578</c:v>
                </c:pt>
                <c:pt idx="18947">
                  <c:v>1948.3589999999999</c:v>
                </c:pt>
                <c:pt idx="18948">
                  <c:v>1943.75</c:v>
                </c:pt>
                <c:pt idx="18949">
                  <c:v>1944.5309999999999</c:v>
                </c:pt>
                <c:pt idx="18950">
                  <c:v>1943.9839999999999</c:v>
                </c:pt>
                <c:pt idx="18951">
                  <c:v>1943.9839999999999</c:v>
                </c:pt>
                <c:pt idx="18952">
                  <c:v>1942.9690000000001</c:v>
                </c:pt>
                <c:pt idx="18953">
                  <c:v>1941.172</c:v>
                </c:pt>
                <c:pt idx="18954">
                  <c:v>1940</c:v>
                </c:pt>
                <c:pt idx="18955">
                  <c:v>1940</c:v>
                </c:pt>
                <c:pt idx="18956">
                  <c:v>1937.1869999999999</c:v>
                </c:pt>
                <c:pt idx="18957">
                  <c:v>1937.3440000000001</c:v>
                </c:pt>
                <c:pt idx="18958">
                  <c:v>1934.7660000000001</c:v>
                </c:pt>
                <c:pt idx="18959">
                  <c:v>1933.9839999999999</c:v>
                </c:pt>
                <c:pt idx="18960">
                  <c:v>1935</c:v>
                </c:pt>
                <c:pt idx="18961">
                  <c:v>1933.5940000000001</c:v>
                </c:pt>
                <c:pt idx="18962">
                  <c:v>1932.7339999999999</c:v>
                </c:pt>
                <c:pt idx="18963">
                  <c:v>1932.578</c:v>
                </c:pt>
                <c:pt idx="18964">
                  <c:v>1930.547</c:v>
                </c:pt>
                <c:pt idx="18965">
                  <c:v>1929.375</c:v>
                </c:pt>
                <c:pt idx="18966">
                  <c:v>1929.375</c:v>
                </c:pt>
                <c:pt idx="18967">
                  <c:v>1929.1410000000001</c:v>
                </c:pt>
                <c:pt idx="18968">
                  <c:v>1927.1869999999999</c:v>
                </c:pt>
                <c:pt idx="18969">
                  <c:v>1923.75</c:v>
                </c:pt>
                <c:pt idx="18970">
                  <c:v>1925</c:v>
                </c:pt>
                <c:pt idx="18971">
                  <c:v>1924.7660000000001</c:v>
                </c:pt>
                <c:pt idx="18972">
                  <c:v>1922.7339999999999</c:v>
                </c:pt>
                <c:pt idx="18973">
                  <c:v>1920.9369999999999</c:v>
                </c:pt>
                <c:pt idx="18974">
                  <c:v>1921.5619999999999</c:v>
                </c:pt>
                <c:pt idx="18975">
                  <c:v>1921.797</c:v>
                </c:pt>
                <c:pt idx="18976">
                  <c:v>1921.4059999999999</c:v>
                </c:pt>
                <c:pt idx="18977">
                  <c:v>1920.9369999999999</c:v>
                </c:pt>
                <c:pt idx="18978">
                  <c:v>1920</c:v>
                </c:pt>
                <c:pt idx="18979">
                  <c:v>1919.1410000000001</c:v>
                </c:pt>
                <c:pt idx="18980">
                  <c:v>1915.7809999999999</c:v>
                </c:pt>
                <c:pt idx="18981">
                  <c:v>1917.3440000000001</c:v>
                </c:pt>
                <c:pt idx="18982">
                  <c:v>1916.172</c:v>
                </c:pt>
                <c:pt idx="18983">
                  <c:v>1916.797</c:v>
                </c:pt>
                <c:pt idx="18984">
                  <c:v>1914.7660000000001</c:v>
                </c:pt>
                <c:pt idx="18985">
                  <c:v>1916.172</c:v>
                </c:pt>
                <c:pt idx="18986">
                  <c:v>1915.7809999999999</c:v>
                </c:pt>
                <c:pt idx="18987">
                  <c:v>1913.5940000000001</c:v>
                </c:pt>
                <c:pt idx="18988">
                  <c:v>1913.5940000000001</c:v>
                </c:pt>
                <c:pt idx="18989">
                  <c:v>1911.797</c:v>
                </c:pt>
                <c:pt idx="18990">
                  <c:v>1912.1869999999999</c:v>
                </c:pt>
                <c:pt idx="18991">
                  <c:v>1908.9839999999999</c:v>
                </c:pt>
                <c:pt idx="18992">
                  <c:v>1913.203</c:v>
                </c:pt>
                <c:pt idx="18993">
                  <c:v>1909.7660000000001</c:v>
                </c:pt>
                <c:pt idx="18994">
                  <c:v>1909.375</c:v>
                </c:pt>
                <c:pt idx="18995">
                  <c:v>1909.5309999999999</c:v>
                </c:pt>
                <c:pt idx="18996">
                  <c:v>1909.5309999999999</c:v>
                </c:pt>
                <c:pt idx="18997">
                  <c:v>1908.9839999999999</c:v>
                </c:pt>
                <c:pt idx="18998">
                  <c:v>1905.1559999999999</c:v>
                </c:pt>
                <c:pt idx="18999">
                  <c:v>1906.797</c:v>
                </c:pt>
                <c:pt idx="19000">
                  <c:v>1906.953</c:v>
                </c:pt>
                <c:pt idx="19001">
                  <c:v>1907.9690000000001</c:v>
                </c:pt>
                <c:pt idx="19002">
                  <c:v>1906.5619999999999</c:v>
                </c:pt>
                <c:pt idx="19003">
                  <c:v>1907.578</c:v>
                </c:pt>
                <c:pt idx="19004">
                  <c:v>1906.797</c:v>
                </c:pt>
                <c:pt idx="19005">
                  <c:v>1905.1559999999999</c:v>
                </c:pt>
                <c:pt idx="19006">
                  <c:v>1903.5940000000001</c:v>
                </c:pt>
                <c:pt idx="19007">
                  <c:v>1903.9839999999999</c:v>
                </c:pt>
                <c:pt idx="19008">
                  <c:v>1905.9369999999999</c:v>
                </c:pt>
                <c:pt idx="19009">
                  <c:v>1905</c:v>
                </c:pt>
                <c:pt idx="19010">
                  <c:v>1900.1559999999999</c:v>
                </c:pt>
                <c:pt idx="19011">
                  <c:v>1905.3910000000001</c:v>
                </c:pt>
                <c:pt idx="19012">
                  <c:v>1905</c:v>
                </c:pt>
                <c:pt idx="19013">
                  <c:v>1902.3440000000001</c:v>
                </c:pt>
                <c:pt idx="19014">
                  <c:v>1903.5940000000001</c:v>
                </c:pt>
                <c:pt idx="19015">
                  <c:v>1900.7809999999999</c:v>
                </c:pt>
                <c:pt idx="19016">
                  <c:v>1901.4059999999999</c:v>
                </c:pt>
                <c:pt idx="19017">
                  <c:v>1901.953</c:v>
                </c:pt>
                <c:pt idx="19018">
                  <c:v>1901.5619999999999</c:v>
                </c:pt>
                <c:pt idx="19019">
                  <c:v>1903.3589999999999</c:v>
                </c:pt>
                <c:pt idx="19020">
                  <c:v>1900</c:v>
                </c:pt>
                <c:pt idx="19021">
                  <c:v>1903.5940000000001</c:v>
                </c:pt>
                <c:pt idx="19022">
                  <c:v>1901.5619999999999</c:v>
                </c:pt>
                <c:pt idx="19023">
                  <c:v>1904.5309999999999</c:v>
                </c:pt>
                <c:pt idx="19024">
                  <c:v>1902.7339999999999</c:v>
                </c:pt>
                <c:pt idx="19025">
                  <c:v>1901.172</c:v>
                </c:pt>
                <c:pt idx="19026">
                  <c:v>1900.1559999999999</c:v>
                </c:pt>
                <c:pt idx="19027">
                  <c:v>1899.375</c:v>
                </c:pt>
                <c:pt idx="19028">
                  <c:v>1902.3440000000001</c:v>
                </c:pt>
                <c:pt idx="19029">
                  <c:v>1900.9369999999999</c:v>
                </c:pt>
                <c:pt idx="19030">
                  <c:v>1900.9369999999999</c:v>
                </c:pt>
                <c:pt idx="19031">
                  <c:v>1903.203</c:v>
                </c:pt>
                <c:pt idx="19032">
                  <c:v>1903.5940000000001</c:v>
                </c:pt>
                <c:pt idx="19033">
                  <c:v>1900.9369999999999</c:v>
                </c:pt>
                <c:pt idx="19034">
                  <c:v>1901.797</c:v>
                </c:pt>
                <c:pt idx="19035">
                  <c:v>1900.7809999999999</c:v>
                </c:pt>
                <c:pt idx="19036">
                  <c:v>1900.3910000000001</c:v>
                </c:pt>
                <c:pt idx="19037">
                  <c:v>1900.7809999999999</c:v>
                </c:pt>
                <c:pt idx="19038">
                  <c:v>1900.9369999999999</c:v>
                </c:pt>
                <c:pt idx="19039">
                  <c:v>1902.578</c:v>
                </c:pt>
                <c:pt idx="19040">
                  <c:v>1900.9369999999999</c:v>
                </c:pt>
                <c:pt idx="19041">
                  <c:v>1903.75</c:v>
                </c:pt>
                <c:pt idx="19042">
                  <c:v>1902.1869999999999</c:v>
                </c:pt>
                <c:pt idx="19043">
                  <c:v>1901.953</c:v>
                </c:pt>
                <c:pt idx="19044">
                  <c:v>1902.9690000000001</c:v>
                </c:pt>
                <c:pt idx="19045">
                  <c:v>1901.4059999999999</c:v>
                </c:pt>
                <c:pt idx="19046">
                  <c:v>1899.375</c:v>
                </c:pt>
                <c:pt idx="19047">
                  <c:v>1901.4059999999999</c:v>
                </c:pt>
                <c:pt idx="19048">
                  <c:v>1902.3440000000001</c:v>
                </c:pt>
                <c:pt idx="19049">
                  <c:v>1904.375</c:v>
                </c:pt>
                <c:pt idx="19050">
                  <c:v>1906.4059999999999</c:v>
                </c:pt>
                <c:pt idx="19051">
                  <c:v>1905.7809999999999</c:v>
                </c:pt>
                <c:pt idx="19052">
                  <c:v>1904.1410000000001</c:v>
                </c:pt>
                <c:pt idx="19053">
                  <c:v>1902.9690000000001</c:v>
                </c:pt>
                <c:pt idx="19054">
                  <c:v>1903.3589999999999</c:v>
                </c:pt>
                <c:pt idx="19055">
                  <c:v>1903.203</c:v>
                </c:pt>
                <c:pt idx="19056">
                  <c:v>1903.75</c:v>
                </c:pt>
                <c:pt idx="19057">
                  <c:v>1905.547</c:v>
                </c:pt>
                <c:pt idx="19058">
                  <c:v>1906.797</c:v>
                </c:pt>
                <c:pt idx="19059">
                  <c:v>1905.1559999999999</c:v>
                </c:pt>
                <c:pt idx="19060">
                  <c:v>1905</c:v>
                </c:pt>
                <c:pt idx="19061">
                  <c:v>1906.953</c:v>
                </c:pt>
                <c:pt idx="19062">
                  <c:v>1905.9369999999999</c:v>
                </c:pt>
                <c:pt idx="19063">
                  <c:v>1906.4059999999999</c:v>
                </c:pt>
                <c:pt idx="19064">
                  <c:v>1907.9690000000001</c:v>
                </c:pt>
                <c:pt idx="19065">
                  <c:v>1907.7339999999999</c:v>
                </c:pt>
                <c:pt idx="19066">
                  <c:v>1907.1869999999999</c:v>
                </c:pt>
                <c:pt idx="19067">
                  <c:v>1910.1559999999999</c:v>
                </c:pt>
                <c:pt idx="19068">
                  <c:v>1909.1410000000001</c:v>
                </c:pt>
                <c:pt idx="19069">
                  <c:v>1910.1559999999999</c:v>
                </c:pt>
                <c:pt idx="19070">
                  <c:v>1909.375</c:v>
                </c:pt>
                <c:pt idx="19071">
                  <c:v>1910</c:v>
                </c:pt>
                <c:pt idx="19072">
                  <c:v>1910.7809999999999</c:v>
                </c:pt>
                <c:pt idx="19073">
                  <c:v>1911.5619999999999</c:v>
                </c:pt>
                <c:pt idx="19074">
                  <c:v>1912.578</c:v>
                </c:pt>
                <c:pt idx="19075">
                  <c:v>1910.3910000000001</c:v>
                </c:pt>
                <c:pt idx="19076">
                  <c:v>1909.5309999999999</c:v>
                </c:pt>
                <c:pt idx="19077">
                  <c:v>1913.203</c:v>
                </c:pt>
                <c:pt idx="19078">
                  <c:v>1913.75</c:v>
                </c:pt>
                <c:pt idx="19079">
                  <c:v>1915</c:v>
                </c:pt>
                <c:pt idx="19080">
                  <c:v>1915.3910000000001</c:v>
                </c:pt>
                <c:pt idx="19081">
                  <c:v>1915.547</c:v>
                </c:pt>
                <c:pt idx="19082">
                  <c:v>1917.1869999999999</c:v>
                </c:pt>
                <c:pt idx="19083">
                  <c:v>1913.75</c:v>
                </c:pt>
                <c:pt idx="19084">
                  <c:v>1915.1559999999999</c:v>
                </c:pt>
                <c:pt idx="19085">
                  <c:v>1915.9369999999999</c:v>
                </c:pt>
                <c:pt idx="19086">
                  <c:v>1919.1410000000001</c:v>
                </c:pt>
                <c:pt idx="19087">
                  <c:v>1919.7660000000001</c:v>
                </c:pt>
                <c:pt idx="19088">
                  <c:v>1917.7339999999999</c:v>
                </c:pt>
                <c:pt idx="19089">
                  <c:v>1918.3589999999999</c:v>
                </c:pt>
                <c:pt idx="19090">
                  <c:v>1920.3910000000001</c:v>
                </c:pt>
                <c:pt idx="19091">
                  <c:v>1921.953</c:v>
                </c:pt>
                <c:pt idx="19092">
                  <c:v>1921.172</c:v>
                </c:pt>
                <c:pt idx="19093">
                  <c:v>1920.547</c:v>
                </c:pt>
                <c:pt idx="19094">
                  <c:v>1921.5619999999999</c:v>
                </c:pt>
                <c:pt idx="19095">
                  <c:v>1923.75</c:v>
                </c:pt>
                <c:pt idx="19096">
                  <c:v>1923.75</c:v>
                </c:pt>
                <c:pt idx="19097">
                  <c:v>1922.9690000000001</c:v>
                </c:pt>
                <c:pt idx="19098">
                  <c:v>1926.172</c:v>
                </c:pt>
                <c:pt idx="19099">
                  <c:v>1924.375</c:v>
                </c:pt>
                <c:pt idx="19100">
                  <c:v>1925.7809999999999</c:v>
                </c:pt>
                <c:pt idx="19101">
                  <c:v>1928.75</c:v>
                </c:pt>
                <c:pt idx="19102">
                  <c:v>1928.203</c:v>
                </c:pt>
                <c:pt idx="19103">
                  <c:v>1927.7339999999999</c:v>
                </c:pt>
                <c:pt idx="19104">
                  <c:v>1927.9690000000001</c:v>
                </c:pt>
                <c:pt idx="19105">
                  <c:v>1927.578</c:v>
                </c:pt>
                <c:pt idx="19106">
                  <c:v>1929.7660000000001</c:v>
                </c:pt>
                <c:pt idx="19107">
                  <c:v>1932.578</c:v>
                </c:pt>
                <c:pt idx="19108">
                  <c:v>1932.1869999999999</c:v>
                </c:pt>
                <c:pt idx="19109">
                  <c:v>1930.547</c:v>
                </c:pt>
                <c:pt idx="19110">
                  <c:v>1934.1410000000001</c:v>
                </c:pt>
                <c:pt idx="19111">
                  <c:v>1932.9690000000001</c:v>
                </c:pt>
                <c:pt idx="19112">
                  <c:v>1936.797</c:v>
                </c:pt>
                <c:pt idx="19113">
                  <c:v>1936.797</c:v>
                </c:pt>
                <c:pt idx="19114">
                  <c:v>1935.3910000000001</c:v>
                </c:pt>
                <c:pt idx="19115">
                  <c:v>1938.3589999999999</c:v>
                </c:pt>
                <c:pt idx="19116">
                  <c:v>1940.3910000000001</c:v>
                </c:pt>
                <c:pt idx="19117">
                  <c:v>1939.375</c:v>
                </c:pt>
                <c:pt idx="19118">
                  <c:v>1941.172</c:v>
                </c:pt>
                <c:pt idx="19119">
                  <c:v>1941.5619999999999</c:v>
                </c:pt>
                <c:pt idx="19120">
                  <c:v>1940.3910000000001</c:v>
                </c:pt>
                <c:pt idx="19121">
                  <c:v>1941.5619999999999</c:v>
                </c:pt>
                <c:pt idx="19122">
                  <c:v>1944.5309999999999</c:v>
                </c:pt>
                <c:pt idx="19123">
                  <c:v>1944.5309999999999</c:v>
                </c:pt>
                <c:pt idx="19124">
                  <c:v>1943.9839999999999</c:v>
                </c:pt>
                <c:pt idx="19125">
                  <c:v>1945.1559999999999</c:v>
                </c:pt>
                <c:pt idx="19126">
                  <c:v>1947.9690000000001</c:v>
                </c:pt>
                <c:pt idx="19127">
                  <c:v>1946.953</c:v>
                </c:pt>
                <c:pt idx="19128">
                  <c:v>1945</c:v>
                </c:pt>
                <c:pt idx="19129">
                  <c:v>1948.3589999999999</c:v>
                </c:pt>
                <c:pt idx="19130">
                  <c:v>1950</c:v>
                </c:pt>
                <c:pt idx="19131">
                  <c:v>1953.203</c:v>
                </c:pt>
                <c:pt idx="19132">
                  <c:v>1951.797</c:v>
                </c:pt>
                <c:pt idx="19133">
                  <c:v>1953.5940000000001</c:v>
                </c:pt>
                <c:pt idx="19134">
                  <c:v>1953.9839999999999</c:v>
                </c:pt>
                <c:pt idx="19135">
                  <c:v>1953.9839999999999</c:v>
                </c:pt>
                <c:pt idx="19136">
                  <c:v>1954.5309999999999</c:v>
                </c:pt>
                <c:pt idx="19137">
                  <c:v>1953.75</c:v>
                </c:pt>
                <c:pt idx="19138">
                  <c:v>1957.9690000000001</c:v>
                </c:pt>
                <c:pt idx="19139">
                  <c:v>1958.203</c:v>
                </c:pt>
                <c:pt idx="19140">
                  <c:v>1959.375</c:v>
                </c:pt>
                <c:pt idx="19141">
                  <c:v>1960.547</c:v>
                </c:pt>
                <c:pt idx="19142">
                  <c:v>1960.547</c:v>
                </c:pt>
                <c:pt idx="19143">
                  <c:v>1962.9690000000001</c:v>
                </c:pt>
                <c:pt idx="19144">
                  <c:v>1964.5309999999999</c:v>
                </c:pt>
                <c:pt idx="19145">
                  <c:v>1963.75</c:v>
                </c:pt>
                <c:pt idx="19146">
                  <c:v>1963.3589999999999</c:v>
                </c:pt>
                <c:pt idx="19147">
                  <c:v>1965.7809999999999</c:v>
                </c:pt>
                <c:pt idx="19148">
                  <c:v>1966.172</c:v>
                </c:pt>
                <c:pt idx="19149">
                  <c:v>1969.5309999999999</c:v>
                </c:pt>
                <c:pt idx="19150">
                  <c:v>1968.203</c:v>
                </c:pt>
                <c:pt idx="19151">
                  <c:v>1970.7809999999999</c:v>
                </c:pt>
                <c:pt idx="19152">
                  <c:v>1971.172</c:v>
                </c:pt>
                <c:pt idx="19153">
                  <c:v>1971.4059999999999</c:v>
                </c:pt>
                <c:pt idx="19154">
                  <c:v>1972.9690000000001</c:v>
                </c:pt>
                <c:pt idx="19155">
                  <c:v>1974.5309999999999</c:v>
                </c:pt>
                <c:pt idx="19156">
                  <c:v>1975.9369999999999</c:v>
                </c:pt>
                <c:pt idx="19157">
                  <c:v>1974.375</c:v>
                </c:pt>
                <c:pt idx="19158">
                  <c:v>1977.9690000000001</c:v>
                </c:pt>
                <c:pt idx="19159">
                  <c:v>1978.9839999999999</c:v>
                </c:pt>
                <c:pt idx="19160">
                  <c:v>1980.547</c:v>
                </c:pt>
                <c:pt idx="19161">
                  <c:v>1979.7660000000001</c:v>
                </c:pt>
                <c:pt idx="19162">
                  <c:v>1979.5309999999999</c:v>
                </c:pt>
                <c:pt idx="19163">
                  <c:v>1978.5940000000001</c:v>
                </c:pt>
                <c:pt idx="19164">
                  <c:v>1982.578</c:v>
                </c:pt>
                <c:pt idx="19165">
                  <c:v>1985.547</c:v>
                </c:pt>
                <c:pt idx="19166">
                  <c:v>1986.4059999999999</c:v>
                </c:pt>
                <c:pt idx="19167">
                  <c:v>1986.953</c:v>
                </c:pt>
                <c:pt idx="19168">
                  <c:v>1987.1869999999999</c:v>
                </c:pt>
                <c:pt idx="19169">
                  <c:v>1988.3589999999999</c:v>
                </c:pt>
                <c:pt idx="19170">
                  <c:v>1985</c:v>
                </c:pt>
                <c:pt idx="19171">
                  <c:v>1990.9369999999999</c:v>
                </c:pt>
                <c:pt idx="19172">
                  <c:v>1993.203</c:v>
                </c:pt>
                <c:pt idx="19173">
                  <c:v>1994.1410000000001</c:v>
                </c:pt>
                <c:pt idx="19174">
                  <c:v>1993.75</c:v>
                </c:pt>
                <c:pt idx="19175">
                  <c:v>1996.4059999999999</c:v>
                </c:pt>
                <c:pt idx="19176">
                  <c:v>1993.75</c:v>
                </c:pt>
                <c:pt idx="19177">
                  <c:v>1995.7809999999999</c:v>
                </c:pt>
                <c:pt idx="19178">
                  <c:v>1998.203</c:v>
                </c:pt>
                <c:pt idx="19179">
                  <c:v>1998.5940000000001</c:v>
                </c:pt>
                <c:pt idx="19180">
                  <c:v>1999.7660000000001</c:v>
                </c:pt>
                <c:pt idx="19181">
                  <c:v>2001.172</c:v>
                </c:pt>
                <c:pt idx="19182">
                  <c:v>1999.375</c:v>
                </c:pt>
                <c:pt idx="19183">
                  <c:v>2003.5940000000001</c:v>
                </c:pt>
                <c:pt idx="19184">
                  <c:v>2006.5619999999999</c:v>
                </c:pt>
                <c:pt idx="19185">
                  <c:v>2006.5619999999999</c:v>
                </c:pt>
                <c:pt idx="19186">
                  <c:v>2006.4059999999999</c:v>
                </c:pt>
                <c:pt idx="19187">
                  <c:v>2008.203</c:v>
                </c:pt>
                <c:pt idx="19188">
                  <c:v>2008.203</c:v>
                </c:pt>
                <c:pt idx="19189">
                  <c:v>2009.1410000000001</c:v>
                </c:pt>
                <c:pt idx="19190">
                  <c:v>2009.7660000000001</c:v>
                </c:pt>
                <c:pt idx="19191">
                  <c:v>2010.3910000000001</c:v>
                </c:pt>
                <c:pt idx="19192">
                  <c:v>2012.578</c:v>
                </c:pt>
                <c:pt idx="19193">
                  <c:v>2012.7339999999999</c:v>
                </c:pt>
                <c:pt idx="19194">
                  <c:v>2015</c:v>
                </c:pt>
                <c:pt idx="19195">
                  <c:v>2014.375</c:v>
                </c:pt>
                <c:pt idx="19196">
                  <c:v>2017.3440000000001</c:v>
                </c:pt>
                <c:pt idx="19197">
                  <c:v>2018.5940000000001</c:v>
                </c:pt>
                <c:pt idx="19198">
                  <c:v>2017.7339999999999</c:v>
                </c:pt>
                <c:pt idx="19199">
                  <c:v>2018.5940000000001</c:v>
                </c:pt>
                <c:pt idx="19200">
                  <c:v>2020.7809999999999</c:v>
                </c:pt>
                <c:pt idx="19201">
                  <c:v>2019.7660000000001</c:v>
                </c:pt>
                <c:pt idx="19202">
                  <c:v>2023.203</c:v>
                </c:pt>
                <c:pt idx="19203">
                  <c:v>2023.3589999999999</c:v>
                </c:pt>
                <c:pt idx="19204">
                  <c:v>2026.4059999999999</c:v>
                </c:pt>
                <c:pt idx="19205">
                  <c:v>2026.172</c:v>
                </c:pt>
                <c:pt idx="19206">
                  <c:v>2026.172</c:v>
                </c:pt>
                <c:pt idx="19207">
                  <c:v>2029.5309999999999</c:v>
                </c:pt>
                <c:pt idx="19208">
                  <c:v>2029.5309999999999</c:v>
                </c:pt>
                <c:pt idx="19209">
                  <c:v>2030.547</c:v>
                </c:pt>
                <c:pt idx="19210">
                  <c:v>2030.9369999999999</c:v>
                </c:pt>
                <c:pt idx="19211">
                  <c:v>2032.1869999999999</c:v>
                </c:pt>
                <c:pt idx="19212">
                  <c:v>2033.3589999999999</c:v>
                </c:pt>
                <c:pt idx="19213">
                  <c:v>2033.9839999999999</c:v>
                </c:pt>
                <c:pt idx="19214">
                  <c:v>2035.1559999999999</c:v>
                </c:pt>
                <c:pt idx="19215">
                  <c:v>2035.547</c:v>
                </c:pt>
                <c:pt idx="19216">
                  <c:v>2035.9369999999999</c:v>
                </c:pt>
                <c:pt idx="19217">
                  <c:v>2037.3440000000001</c:v>
                </c:pt>
                <c:pt idx="19218">
                  <c:v>2040.3910000000001</c:v>
                </c:pt>
                <c:pt idx="19219">
                  <c:v>2040.7809999999999</c:v>
                </c:pt>
                <c:pt idx="19220">
                  <c:v>2040.3910000000001</c:v>
                </c:pt>
                <c:pt idx="19221">
                  <c:v>2041.4059999999999</c:v>
                </c:pt>
                <c:pt idx="19222">
                  <c:v>2041.172</c:v>
                </c:pt>
                <c:pt idx="19223">
                  <c:v>2042.578</c:v>
                </c:pt>
                <c:pt idx="19224">
                  <c:v>2041.5619999999999</c:v>
                </c:pt>
                <c:pt idx="19225">
                  <c:v>2043.75</c:v>
                </c:pt>
                <c:pt idx="19226">
                  <c:v>2045.7809999999999</c:v>
                </c:pt>
                <c:pt idx="19227">
                  <c:v>2045.7809999999999</c:v>
                </c:pt>
                <c:pt idx="19228">
                  <c:v>2046.5619999999999</c:v>
                </c:pt>
                <c:pt idx="19229">
                  <c:v>2049.1410000000001</c:v>
                </c:pt>
                <c:pt idx="19230">
                  <c:v>2048.3589999999999</c:v>
                </c:pt>
                <c:pt idx="19231">
                  <c:v>2049.7660000000001</c:v>
                </c:pt>
                <c:pt idx="19232">
                  <c:v>2049.375</c:v>
                </c:pt>
                <c:pt idx="19233">
                  <c:v>2051.172</c:v>
                </c:pt>
                <c:pt idx="19234">
                  <c:v>2053.203</c:v>
                </c:pt>
                <c:pt idx="19235">
                  <c:v>2053.203</c:v>
                </c:pt>
                <c:pt idx="19236">
                  <c:v>2053.75</c:v>
                </c:pt>
                <c:pt idx="19237">
                  <c:v>2053.9839999999999</c:v>
                </c:pt>
                <c:pt idx="19238">
                  <c:v>2054.1410000000001</c:v>
                </c:pt>
                <c:pt idx="19239">
                  <c:v>2056.4059999999999</c:v>
                </c:pt>
                <c:pt idx="19240">
                  <c:v>2055.9369999999999</c:v>
                </c:pt>
                <c:pt idx="19241">
                  <c:v>2058.203</c:v>
                </c:pt>
                <c:pt idx="19242">
                  <c:v>2057.1869999999999</c:v>
                </c:pt>
                <c:pt idx="19243">
                  <c:v>2057.1869999999999</c:v>
                </c:pt>
                <c:pt idx="19244">
                  <c:v>2058.203</c:v>
                </c:pt>
                <c:pt idx="19245">
                  <c:v>2059.375</c:v>
                </c:pt>
                <c:pt idx="19246">
                  <c:v>2059.5309999999999</c:v>
                </c:pt>
                <c:pt idx="19247">
                  <c:v>2059.1410000000001</c:v>
                </c:pt>
                <c:pt idx="19248">
                  <c:v>2062.1869999999999</c:v>
                </c:pt>
                <c:pt idx="19249">
                  <c:v>2062.3440000000001</c:v>
                </c:pt>
                <c:pt idx="19250">
                  <c:v>2063.5940000000001</c:v>
                </c:pt>
                <c:pt idx="19251">
                  <c:v>2062.3440000000001</c:v>
                </c:pt>
                <c:pt idx="19252">
                  <c:v>2065</c:v>
                </c:pt>
                <c:pt idx="19253">
                  <c:v>2064.1410000000001</c:v>
                </c:pt>
                <c:pt idx="19254">
                  <c:v>2064.1410000000001</c:v>
                </c:pt>
                <c:pt idx="19255">
                  <c:v>2066.5619999999999</c:v>
                </c:pt>
                <c:pt idx="19256">
                  <c:v>2067.7339999999999</c:v>
                </c:pt>
                <c:pt idx="19257">
                  <c:v>2066.172</c:v>
                </c:pt>
                <c:pt idx="19258">
                  <c:v>2070.9369999999999</c:v>
                </c:pt>
                <c:pt idx="19259">
                  <c:v>2069.5309999999999</c:v>
                </c:pt>
                <c:pt idx="19260">
                  <c:v>2069.5309999999999</c:v>
                </c:pt>
                <c:pt idx="19261">
                  <c:v>2070.547</c:v>
                </c:pt>
                <c:pt idx="19262">
                  <c:v>2071.4059999999999</c:v>
                </c:pt>
                <c:pt idx="19263">
                  <c:v>2070.7809999999999</c:v>
                </c:pt>
                <c:pt idx="19264">
                  <c:v>2071.4059999999999</c:v>
                </c:pt>
                <c:pt idx="19265">
                  <c:v>2070.3910000000001</c:v>
                </c:pt>
                <c:pt idx="19266">
                  <c:v>2071.953</c:v>
                </c:pt>
                <c:pt idx="19267">
                  <c:v>2073.203</c:v>
                </c:pt>
                <c:pt idx="19268">
                  <c:v>2072.3440000000001</c:v>
                </c:pt>
                <c:pt idx="19269">
                  <c:v>2073.3589999999999</c:v>
                </c:pt>
                <c:pt idx="19270">
                  <c:v>2074.7660000000001</c:v>
                </c:pt>
                <c:pt idx="19271">
                  <c:v>2075.7809999999999</c:v>
                </c:pt>
                <c:pt idx="19272">
                  <c:v>2075</c:v>
                </c:pt>
                <c:pt idx="19273">
                  <c:v>2074.375</c:v>
                </c:pt>
                <c:pt idx="19274">
                  <c:v>2078.203</c:v>
                </c:pt>
                <c:pt idx="19275">
                  <c:v>2078.75</c:v>
                </c:pt>
                <c:pt idx="19276">
                  <c:v>2077.578</c:v>
                </c:pt>
                <c:pt idx="19277">
                  <c:v>2077.578</c:v>
                </c:pt>
                <c:pt idx="19278">
                  <c:v>2076.4059999999999</c:v>
                </c:pt>
                <c:pt idx="19279">
                  <c:v>2077.9690000000001</c:v>
                </c:pt>
                <c:pt idx="19280">
                  <c:v>2078.3589999999999</c:v>
                </c:pt>
                <c:pt idx="19281">
                  <c:v>2079.5309999999999</c:v>
                </c:pt>
                <c:pt idx="19282">
                  <c:v>2076.797</c:v>
                </c:pt>
                <c:pt idx="19283">
                  <c:v>2080</c:v>
                </c:pt>
                <c:pt idx="19284">
                  <c:v>2078.5940000000001</c:v>
                </c:pt>
                <c:pt idx="19285">
                  <c:v>2080.1559999999999</c:v>
                </c:pt>
                <c:pt idx="19286">
                  <c:v>2080</c:v>
                </c:pt>
                <c:pt idx="19287">
                  <c:v>2080.1559999999999</c:v>
                </c:pt>
                <c:pt idx="19288">
                  <c:v>2077.578</c:v>
                </c:pt>
                <c:pt idx="19289">
                  <c:v>2080.9369999999999</c:v>
                </c:pt>
                <c:pt idx="19290">
                  <c:v>2080.7809999999999</c:v>
                </c:pt>
                <c:pt idx="19291">
                  <c:v>2081.953</c:v>
                </c:pt>
                <c:pt idx="19292">
                  <c:v>2081.4059999999999</c:v>
                </c:pt>
                <c:pt idx="19293">
                  <c:v>2082.3440000000001</c:v>
                </c:pt>
                <c:pt idx="19294">
                  <c:v>2082.9690000000001</c:v>
                </c:pt>
                <c:pt idx="19295">
                  <c:v>2079.375</c:v>
                </c:pt>
                <c:pt idx="19296">
                  <c:v>2081.797</c:v>
                </c:pt>
                <c:pt idx="19297">
                  <c:v>2083.3589999999999</c:v>
                </c:pt>
                <c:pt idx="19298">
                  <c:v>2082.578</c:v>
                </c:pt>
                <c:pt idx="19299">
                  <c:v>2083.3589999999999</c:v>
                </c:pt>
                <c:pt idx="19300">
                  <c:v>2082.1869999999999</c:v>
                </c:pt>
                <c:pt idx="19301">
                  <c:v>2082.1869999999999</c:v>
                </c:pt>
                <c:pt idx="19302">
                  <c:v>2084.375</c:v>
                </c:pt>
                <c:pt idx="19303">
                  <c:v>2083.3589999999999</c:v>
                </c:pt>
                <c:pt idx="19304">
                  <c:v>2086.5619999999999</c:v>
                </c:pt>
                <c:pt idx="19305">
                  <c:v>2083.75</c:v>
                </c:pt>
                <c:pt idx="19306">
                  <c:v>2084.7660000000001</c:v>
                </c:pt>
                <c:pt idx="19307">
                  <c:v>2084.7660000000001</c:v>
                </c:pt>
                <c:pt idx="19308">
                  <c:v>2081.5619999999999</c:v>
                </c:pt>
                <c:pt idx="19309">
                  <c:v>2083.5940000000001</c:v>
                </c:pt>
                <c:pt idx="19310">
                  <c:v>2085.1559999999999</c:v>
                </c:pt>
                <c:pt idx="19311">
                  <c:v>2083.9839999999999</c:v>
                </c:pt>
                <c:pt idx="19312">
                  <c:v>2083.9839999999999</c:v>
                </c:pt>
                <c:pt idx="19313">
                  <c:v>2086.5619999999999</c:v>
                </c:pt>
                <c:pt idx="19314">
                  <c:v>2083.5940000000001</c:v>
                </c:pt>
                <c:pt idx="19315">
                  <c:v>2083.9839999999999</c:v>
                </c:pt>
                <c:pt idx="19316">
                  <c:v>2082.7339999999999</c:v>
                </c:pt>
                <c:pt idx="19317">
                  <c:v>2082.7339999999999</c:v>
                </c:pt>
                <c:pt idx="19318">
                  <c:v>2085.1559999999999</c:v>
                </c:pt>
                <c:pt idx="19319">
                  <c:v>2085</c:v>
                </c:pt>
                <c:pt idx="19320">
                  <c:v>2081.797</c:v>
                </c:pt>
                <c:pt idx="19321">
                  <c:v>2082.1869999999999</c:v>
                </c:pt>
                <c:pt idx="19322">
                  <c:v>2083.203</c:v>
                </c:pt>
                <c:pt idx="19323">
                  <c:v>2083.203</c:v>
                </c:pt>
                <c:pt idx="19324">
                  <c:v>2081.953</c:v>
                </c:pt>
                <c:pt idx="19325">
                  <c:v>2082.1869999999999</c:v>
                </c:pt>
                <c:pt idx="19326">
                  <c:v>2083.3589999999999</c:v>
                </c:pt>
                <c:pt idx="19327">
                  <c:v>2085</c:v>
                </c:pt>
                <c:pt idx="19328">
                  <c:v>2083.5940000000001</c:v>
                </c:pt>
                <c:pt idx="19329">
                  <c:v>2082.7339999999999</c:v>
                </c:pt>
                <c:pt idx="19330">
                  <c:v>2082.578</c:v>
                </c:pt>
                <c:pt idx="19331">
                  <c:v>2084.7660000000001</c:v>
                </c:pt>
                <c:pt idx="19332">
                  <c:v>2082.578</c:v>
                </c:pt>
                <c:pt idx="19333">
                  <c:v>2081.4059999999999</c:v>
                </c:pt>
                <c:pt idx="19334">
                  <c:v>2080.9369999999999</c:v>
                </c:pt>
                <c:pt idx="19335">
                  <c:v>2083.9839999999999</c:v>
                </c:pt>
                <c:pt idx="19336">
                  <c:v>2081.953</c:v>
                </c:pt>
                <c:pt idx="19337">
                  <c:v>2082.7339999999999</c:v>
                </c:pt>
                <c:pt idx="19338">
                  <c:v>2082.578</c:v>
                </c:pt>
                <c:pt idx="19339">
                  <c:v>2084.375</c:v>
                </c:pt>
                <c:pt idx="19340">
                  <c:v>2080.7809999999999</c:v>
                </c:pt>
                <c:pt idx="19341">
                  <c:v>2079.7660000000001</c:v>
                </c:pt>
                <c:pt idx="19342">
                  <c:v>2080</c:v>
                </c:pt>
                <c:pt idx="19343">
                  <c:v>2080.7809999999999</c:v>
                </c:pt>
                <c:pt idx="19344">
                  <c:v>2082.3440000000001</c:v>
                </c:pt>
                <c:pt idx="19345">
                  <c:v>2078.5940000000001</c:v>
                </c:pt>
                <c:pt idx="19346">
                  <c:v>2079.375</c:v>
                </c:pt>
                <c:pt idx="19347">
                  <c:v>2081.172</c:v>
                </c:pt>
                <c:pt idx="19348">
                  <c:v>2078.9839999999999</c:v>
                </c:pt>
                <c:pt idx="19349">
                  <c:v>2079.5309999999999</c:v>
                </c:pt>
                <c:pt idx="19350">
                  <c:v>2077.578</c:v>
                </c:pt>
                <c:pt idx="19351">
                  <c:v>2080</c:v>
                </c:pt>
                <c:pt idx="19352">
                  <c:v>2078.75</c:v>
                </c:pt>
                <c:pt idx="19353">
                  <c:v>2077.3440000000001</c:v>
                </c:pt>
                <c:pt idx="19354">
                  <c:v>2079.1410000000001</c:v>
                </c:pt>
                <c:pt idx="19355">
                  <c:v>2075.9369999999999</c:v>
                </c:pt>
                <c:pt idx="19356">
                  <c:v>2076.797</c:v>
                </c:pt>
                <c:pt idx="19357">
                  <c:v>2075.547</c:v>
                </c:pt>
                <c:pt idx="19358">
                  <c:v>2077.3440000000001</c:v>
                </c:pt>
                <c:pt idx="19359">
                  <c:v>2076.172</c:v>
                </c:pt>
                <c:pt idx="19360">
                  <c:v>2076.797</c:v>
                </c:pt>
                <c:pt idx="19361">
                  <c:v>2073.203</c:v>
                </c:pt>
                <c:pt idx="19362">
                  <c:v>2074.1410000000001</c:v>
                </c:pt>
                <c:pt idx="19363">
                  <c:v>2071.953</c:v>
                </c:pt>
                <c:pt idx="19364">
                  <c:v>2072.578</c:v>
                </c:pt>
                <c:pt idx="19365">
                  <c:v>2071.5619999999999</c:v>
                </c:pt>
                <c:pt idx="19366">
                  <c:v>2071.172</c:v>
                </c:pt>
                <c:pt idx="19367">
                  <c:v>2072.3440000000001</c:v>
                </c:pt>
                <c:pt idx="19368">
                  <c:v>2071.172</c:v>
                </c:pt>
                <c:pt idx="19369">
                  <c:v>2070</c:v>
                </c:pt>
                <c:pt idx="19370">
                  <c:v>2069.375</c:v>
                </c:pt>
                <c:pt idx="19371">
                  <c:v>2066.953</c:v>
                </c:pt>
                <c:pt idx="19372">
                  <c:v>2068.203</c:v>
                </c:pt>
                <c:pt idx="19373">
                  <c:v>2067.7339999999999</c:v>
                </c:pt>
                <c:pt idx="19374">
                  <c:v>2067.1869999999999</c:v>
                </c:pt>
                <c:pt idx="19375">
                  <c:v>2065.9369999999999</c:v>
                </c:pt>
                <c:pt idx="19376">
                  <c:v>2065.9369999999999</c:v>
                </c:pt>
                <c:pt idx="19377">
                  <c:v>2063.9839999999999</c:v>
                </c:pt>
                <c:pt idx="19378">
                  <c:v>2065.1559999999999</c:v>
                </c:pt>
                <c:pt idx="19379">
                  <c:v>2064.1410000000001</c:v>
                </c:pt>
                <c:pt idx="19380">
                  <c:v>2062.9690000000001</c:v>
                </c:pt>
                <c:pt idx="19381">
                  <c:v>2063.203</c:v>
                </c:pt>
                <c:pt idx="19382">
                  <c:v>2065</c:v>
                </c:pt>
                <c:pt idx="19383">
                  <c:v>2060.7809999999999</c:v>
                </c:pt>
                <c:pt idx="19384">
                  <c:v>2061.953</c:v>
                </c:pt>
                <c:pt idx="19385">
                  <c:v>2061.953</c:v>
                </c:pt>
                <c:pt idx="19386">
                  <c:v>2058.203</c:v>
                </c:pt>
                <c:pt idx="19387">
                  <c:v>2060.547</c:v>
                </c:pt>
                <c:pt idx="19388">
                  <c:v>2059.375</c:v>
                </c:pt>
                <c:pt idx="19389">
                  <c:v>2059.5309999999999</c:v>
                </c:pt>
                <c:pt idx="19390">
                  <c:v>2059.7660000000001</c:v>
                </c:pt>
                <c:pt idx="19391">
                  <c:v>2054.7660000000001</c:v>
                </c:pt>
                <c:pt idx="19392">
                  <c:v>2055.9369999999999</c:v>
                </c:pt>
                <c:pt idx="19393">
                  <c:v>2056.172</c:v>
                </c:pt>
                <c:pt idx="19394">
                  <c:v>2053.75</c:v>
                </c:pt>
                <c:pt idx="19395">
                  <c:v>2050.3910000000001</c:v>
                </c:pt>
                <c:pt idx="19396">
                  <c:v>2052.9690000000001</c:v>
                </c:pt>
                <c:pt idx="19397">
                  <c:v>2054.7660000000001</c:v>
                </c:pt>
                <c:pt idx="19398">
                  <c:v>2050.547</c:v>
                </c:pt>
                <c:pt idx="19399">
                  <c:v>2049.375</c:v>
                </c:pt>
                <c:pt idx="19400">
                  <c:v>2048.203</c:v>
                </c:pt>
                <c:pt idx="19401">
                  <c:v>2050.7809999999999</c:v>
                </c:pt>
                <c:pt idx="19402">
                  <c:v>2046.5619999999999</c:v>
                </c:pt>
                <c:pt idx="19403">
                  <c:v>2045.547</c:v>
                </c:pt>
                <c:pt idx="19404">
                  <c:v>2047.3440000000001</c:v>
                </c:pt>
                <c:pt idx="19405">
                  <c:v>2046.4059999999999</c:v>
                </c:pt>
                <c:pt idx="19406">
                  <c:v>2043.75</c:v>
                </c:pt>
                <c:pt idx="19407">
                  <c:v>2042.1869999999999</c:v>
                </c:pt>
                <c:pt idx="19408">
                  <c:v>2044.7660000000001</c:v>
                </c:pt>
                <c:pt idx="19409">
                  <c:v>2040.7809999999999</c:v>
                </c:pt>
                <c:pt idx="19410">
                  <c:v>2042.1869999999999</c:v>
                </c:pt>
                <c:pt idx="19411">
                  <c:v>2042.3440000000001</c:v>
                </c:pt>
                <c:pt idx="19412">
                  <c:v>2040.3910000000001</c:v>
                </c:pt>
                <c:pt idx="19413">
                  <c:v>2040.3910000000001</c:v>
                </c:pt>
                <c:pt idx="19414">
                  <c:v>2039.7660000000001</c:v>
                </c:pt>
                <c:pt idx="19415">
                  <c:v>2037.9690000000001</c:v>
                </c:pt>
                <c:pt idx="19416">
                  <c:v>2034.1410000000001</c:v>
                </c:pt>
                <c:pt idx="19417">
                  <c:v>2035.1559999999999</c:v>
                </c:pt>
                <c:pt idx="19418">
                  <c:v>2034.1410000000001</c:v>
                </c:pt>
                <c:pt idx="19419">
                  <c:v>2033.75</c:v>
                </c:pt>
                <c:pt idx="19420">
                  <c:v>2033.203</c:v>
                </c:pt>
                <c:pt idx="19421">
                  <c:v>2031.797</c:v>
                </c:pt>
                <c:pt idx="19422">
                  <c:v>2033.3589999999999</c:v>
                </c:pt>
                <c:pt idx="19423">
                  <c:v>2030.547</c:v>
                </c:pt>
                <c:pt idx="19424">
                  <c:v>2027.3440000000001</c:v>
                </c:pt>
                <c:pt idx="19425">
                  <c:v>2028.3589999999999</c:v>
                </c:pt>
                <c:pt idx="19426">
                  <c:v>2027.7339999999999</c:v>
                </c:pt>
                <c:pt idx="19427">
                  <c:v>2027.3440000000001</c:v>
                </c:pt>
                <c:pt idx="19428">
                  <c:v>2026.172</c:v>
                </c:pt>
                <c:pt idx="19429">
                  <c:v>2026.797</c:v>
                </c:pt>
                <c:pt idx="19430">
                  <c:v>2025.3910000000001</c:v>
                </c:pt>
                <c:pt idx="19431">
                  <c:v>2022.7339999999999</c:v>
                </c:pt>
                <c:pt idx="19432">
                  <c:v>2021.4059999999999</c:v>
                </c:pt>
                <c:pt idx="19433">
                  <c:v>2021.4059999999999</c:v>
                </c:pt>
                <c:pt idx="19434">
                  <c:v>2019.375</c:v>
                </c:pt>
                <c:pt idx="19435">
                  <c:v>2019.375</c:v>
                </c:pt>
                <c:pt idx="19436">
                  <c:v>2020.1559999999999</c:v>
                </c:pt>
                <c:pt idx="19437">
                  <c:v>2018.5940000000001</c:v>
                </c:pt>
                <c:pt idx="19438">
                  <c:v>2015.9369999999999</c:v>
                </c:pt>
                <c:pt idx="19439">
                  <c:v>2015.9369999999999</c:v>
                </c:pt>
                <c:pt idx="19440">
                  <c:v>2014.7660000000001</c:v>
                </c:pt>
                <c:pt idx="19441">
                  <c:v>2014.375</c:v>
                </c:pt>
                <c:pt idx="19442">
                  <c:v>2012.3440000000001</c:v>
                </c:pt>
                <c:pt idx="19443">
                  <c:v>2010.547</c:v>
                </c:pt>
                <c:pt idx="19444">
                  <c:v>2011.4059999999999</c:v>
                </c:pt>
                <c:pt idx="19445">
                  <c:v>2010</c:v>
                </c:pt>
                <c:pt idx="19446">
                  <c:v>2010</c:v>
                </c:pt>
                <c:pt idx="19447">
                  <c:v>2008.203</c:v>
                </c:pt>
                <c:pt idx="19448">
                  <c:v>2005.547</c:v>
                </c:pt>
                <c:pt idx="19449">
                  <c:v>2004.5309999999999</c:v>
                </c:pt>
                <c:pt idx="19450">
                  <c:v>2005.3910000000001</c:v>
                </c:pt>
                <c:pt idx="19451">
                  <c:v>2004.1410000000001</c:v>
                </c:pt>
                <c:pt idx="19452">
                  <c:v>2005.547</c:v>
                </c:pt>
                <c:pt idx="19453">
                  <c:v>2002.9690000000001</c:v>
                </c:pt>
                <c:pt idx="19454">
                  <c:v>2001.797</c:v>
                </c:pt>
                <c:pt idx="19455">
                  <c:v>2000.1559999999999</c:v>
                </c:pt>
                <c:pt idx="19456">
                  <c:v>1998.5940000000001</c:v>
                </c:pt>
                <c:pt idx="19457">
                  <c:v>1998.3589999999999</c:v>
                </c:pt>
                <c:pt idx="19458">
                  <c:v>1999.1410000000001</c:v>
                </c:pt>
                <c:pt idx="19459">
                  <c:v>1995.9369999999999</c:v>
                </c:pt>
                <c:pt idx="19460">
                  <c:v>1996.5619999999999</c:v>
                </c:pt>
                <c:pt idx="19461">
                  <c:v>1993.9839999999999</c:v>
                </c:pt>
                <c:pt idx="19462">
                  <c:v>1994.7660000000001</c:v>
                </c:pt>
                <c:pt idx="19463">
                  <c:v>1991.953</c:v>
                </c:pt>
                <c:pt idx="19464">
                  <c:v>1991.953</c:v>
                </c:pt>
                <c:pt idx="19465">
                  <c:v>1990.9369999999999</c:v>
                </c:pt>
                <c:pt idx="19466">
                  <c:v>1990.7809999999999</c:v>
                </c:pt>
                <c:pt idx="19467">
                  <c:v>1986.953</c:v>
                </c:pt>
                <c:pt idx="19468">
                  <c:v>1989.375</c:v>
                </c:pt>
                <c:pt idx="19469">
                  <c:v>1987.1869999999999</c:v>
                </c:pt>
                <c:pt idx="19470">
                  <c:v>1986.172</c:v>
                </c:pt>
                <c:pt idx="19471">
                  <c:v>1983.9839999999999</c:v>
                </c:pt>
                <c:pt idx="19472">
                  <c:v>1983.203</c:v>
                </c:pt>
                <c:pt idx="19473">
                  <c:v>1982.9690000000001</c:v>
                </c:pt>
                <c:pt idx="19474">
                  <c:v>1982.578</c:v>
                </c:pt>
                <c:pt idx="19475">
                  <c:v>1982.9690000000001</c:v>
                </c:pt>
                <c:pt idx="19476">
                  <c:v>1981.4059999999999</c:v>
                </c:pt>
                <c:pt idx="19477">
                  <c:v>1979.375</c:v>
                </c:pt>
                <c:pt idx="19478">
                  <c:v>1980.1559999999999</c:v>
                </c:pt>
                <c:pt idx="19479">
                  <c:v>1978.75</c:v>
                </c:pt>
                <c:pt idx="19480">
                  <c:v>1978.75</c:v>
                </c:pt>
                <c:pt idx="19481">
                  <c:v>1977.7339999999999</c:v>
                </c:pt>
                <c:pt idx="19482">
                  <c:v>1975.3910000000001</c:v>
                </c:pt>
                <c:pt idx="19483">
                  <c:v>1976.172</c:v>
                </c:pt>
                <c:pt idx="19484">
                  <c:v>1974.5309999999999</c:v>
                </c:pt>
                <c:pt idx="19485">
                  <c:v>1973.9839999999999</c:v>
                </c:pt>
                <c:pt idx="19486">
                  <c:v>1971.5619999999999</c:v>
                </c:pt>
                <c:pt idx="19487">
                  <c:v>1973.203</c:v>
                </c:pt>
                <c:pt idx="19488">
                  <c:v>1970.7809999999999</c:v>
                </c:pt>
                <c:pt idx="19489">
                  <c:v>1970.7809999999999</c:v>
                </c:pt>
                <c:pt idx="19490">
                  <c:v>1969.375</c:v>
                </c:pt>
                <c:pt idx="19491">
                  <c:v>1967.3440000000001</c:v>
                </c:pt>
                <c:pt idx="19492">
                  <c:v>1966.797</c:v>
                </c:pt>
                <c:pt idx="19493">
                  <c:v>1968.9839999999999</c:v>
                </c:pt>
                <c:pt idx="19494">
                  <c:v>1967.3440000000001</c:v>
                </c:pt>
                <c:pt idx="19495">
                  <c:v>1966.4059999999999</c:v>
                </c:pt>
                <c:pt idx="19496">
                  <c:v>1966.953</c:v>
                </c:pt>
                <c:pt idx="19497">
                  <c:v>1963.75</c:v>
                </c:pt>
                <c:pt idx="19498">
                  <c:v>1964.5309999999999</c:v>
                </c:pt>
                <c:pt idx="19499">
                  <c:v>1964.5309999999999</c:v>
                </c:pt>
                <c:pt idx="19500">
                  <c:v>1962.7339999999999</c:v>
                </c:pt>
                <c:pt idx="19501">
                  <c:v>1958.3589999999999</c:v>
                </c:pt>
                <c:pt idx="19502">
                  <c:v>1961.172</c:v>
                </c:pt>
                <c:pt idx="19503">
                  <c:v>1959.5309999999999</c:v>
                </c:pt>
                <c:pt idx="19504">
                  <c:v>1959.375</c:v>
                </c:pt>
                <c:pt idx="19505">
                  <c:v>1958.75</c:v>
                </c:pt>
                <c:pt idx="19506">
                  <c:v>1956.953</c:v>
                </c:pt>
                <c:pt idx="19507">
                  <c:v>1956.4059999999999</c:v>
                </c:pt>
                <c:pt idx="19508">
                  <c:v>1956.797</c:v>
                </c:pt>
                <c:pt idx="19509">
                  <c:v>1955.3910000000001</c:v>
                </c:pt>
                <c:pt idx="19510">
                  <c:v>1952.3440000000001</c:v>
                </c:pt>
                <c:pt idx="19511">
                  <c:v>1955</c:v>
                </c:pt>
                <c:pt idx="19512">
                  <c:v>1953.75</c:v>
                </c:pt>
                <c:pt idx="19513">
                  <c:v>1951.953</c:v>
                </c:pt>
                <c:pt idx="19514">
                  <c:v>1950.9369999999999</c:v>
                </c:pt>
                <c:pt idx="19515">
                  <c:v>1952.578</c:v>
                </c:pt>
                <c:pt idx="19516">
                  <c:v>1949.7660000000001</c:v>
                </c:pt>
                <c:pt idx="19517">
                  <c:v>1947.3440000000001</c:v>
                </c:pt>
                <c:pt idx="19518">
                  <c:v>1949.5309999999999</c:v>
                </c:pt>
                <c:pt idx="19519">
                  <c:v>1949.5309999999999</c:v>
                </c:pt>
                <c:pt idx="19520">
                  <c:v>1948.3589999999999</c:v>
                </c:pt>
                <c:pt idx="19521">
                  <c:v>1945.547</c:v>
                </c:pt>
                <c:pt idx="19522">
                  <c:v>1946.5619999999999</c:v>
                </c:pt>
                <c:pt idx="19523">
                  <c:v>1949.5309999999999</c:v>
                </c:pt>
                <c:pt idx="19524">
                  <c:v>1946.172</c:v>
                </c:pt>
                <c:pt idx="19525">
                  <c:v>1946.5619999999999</c:v>
                </c:pt>
                <c:pt idx="19526">
                  <c:v>1944.5309999999999</c:v>
                </c:pt>
                <c:pt idx="19527">
                  <c:v>1944.7660000000001</c:v>
                </c:pt>
                <c:pt idx="19528">
                  <c:v>1943.9839999999999</c:v>
                </c:pt>
                <c:pt idx="19529">
                  <c:v>1940.547</c:v>
                </c:pt>
                <c:pt idx="19530">
                  <c:v>1941.953</c:v>
                </c:pt>
                <c:pt idx="19531">
                  <c:v>1942.3440000000001</c:v>
                </c:pt>
                <c:pt idx="19532">
                  <c:v>1940.1559999999999</c:v>
                </c:pt>
                <c:pt idx="19533">
                  <c:v>1938.3589999999999</c:v>
                </c:pt>
                <c:pt idx="19534">
                  <c:v>1939.5309999999999</c:v>
                </c:pt>
                <c:pt idx="19535">
                  <c:v>1938.9839999999999</c:v>
                </c:pt>
                <c:pt idx="19536">
                  <c:v>1937.578</c:v>
                </c:pt>
                <c:pt idx="19537">
                  <c:v>1935.547</c:v>
                </c:pt>
                <c:pt idx="19538">
                  <c:v>1937.7339999999999</c:v>
                </c:pt>
                <c:pt idx="19539">
                  <c:v>1936.797</c:v>
                </c:pt>
                <c:pt idx="19540">
                  <c:v>1934.7660000000001</c:v>
                </c:pt>
                <c:pt idx="19541">
                  <c:v>1937.1869999999999</c:v>
                </c:pt>
                <c:pt idx="19542">
                  <c:v>1935.3910000000001</c:v>
                </c:pt>
                <c:pt idx="19543">
                  <c:v>1934.1410000000001</c:v>
                </c:pt>
                <c:pt idx="19544">
                  <c:v>1933.3589999999999</c:v>
                </c:pt>
                <c:pt idx="19545">
                  <c:v>1933.203</c:v>
                </c:pt>
                <c:pt idx="19546">
                  <c:v>1931.172</c:v>
                </c:pt>
                <c:pt idx="19547">
                  <c:v>1932.7339999999999</c:v>
                </c:pt>
                <c:pt idx="19548">
                  <c:v>1931.4059999999999</c:v>
                </c:pt>
                <c:pt idx="19549">
                  <c:v>1932.578</c:v>
                </c:pt>
                <c:pt idx="19550">
                  <c:v>1930.7809999999999</c:v>
                </c:pt>
                <c:pt idx="19551">
                  <c:v>1932.578</c:v>
                </c:pt>
                <c:pt idx="19552">
                  <c:v>1927.9690000000001</c:v>
                </c:pt>
                <c:pt idx="19553">
                  <c:v>1931.172</c:v>
                </c:pt>
                <c:pt idx="19554">
                  <c:v>1929.5309999999999</c:v>
                </c:pt>
                <c:pt idx="19555">
                  <c:v>1930.1559999999999</c:v>
                </c:pt>
                <c:pt idx="19556">
                  <c:v>1930</c:v>
                </c:pt>
                <c:pt idx="19557">
                  <c:v>1927.578</c:v>
                </c:pt>
                <c:pt idx="19558">
                  <c:v>1928.9839999999999</c:v>
                </c:pt>
                <c:pt idx="19559">
                  <c:v>1928.9839999999999</c:v>
                </c:pt>
                <c:pt idx="19560">
                  <c:v>1927.1869999999999</c:v>
                </c:pt>
                <c:pt idx="19561">
                  <c:v>1927.7339999999999</c:v>
                </c:pt>
                <c:pt idx="19562">
                  <c:v>1925.3910000000001</c:v>
                </c:pt>
                <c:pt idx="19563">
                  <c:v>1925.1559999999999</c:v>
                </c:pt>
                <c:pt idx="19564">
                  <c:v>1926.797</c:v>
                </c:pt>
                <c:pt idx="19565">
                  <c:v>1926.797</c:v>
                </c:pt>
                <c:pt idx="19566">
                  <c:v>1926.4059999999999</c:v>
                </c:pt>
                <c:pt idx="19567">
                  <c:v>1925.1559999999999</c:v>
                </c:pt>
                <c:pt idx="19568">
                  <c:v>1925.3910000000001</c:v>
                </c:pt>
                <c:pt idx="19569">
                  <c:v>1925</c:v>
                </c:pt>
                <c:pt idx="19570">
                  <c:v>1927.7339999999999</c:v>
                </c:pt>
                <c:pt idx="19571">
                  <c:v>1926.172</c:v>
                </c:pt>
                <c:pt idx="19572">
                  <c:v>1923.203</c:v>
                </c:pt>
                <c:pt idx="19573">
                  <c:v>1923.5940000000001</c:v>
                </c:pt>
                <c:pt idx="19574">
                  <c:v>1924.375</c:v>
                </c:pt>
                <c:pt idx="19575">
                  <c:v>1921.797</c:v>
                </c:pt>
                <c:pt idx="19576">
                  <c:v>1922.578</c:v>
                </c:pt>
                <c:pt idx="19577">
                  <c:v>1922.3440000000001</c:v>
                </c:pt>
                <c:pt idx="19578">
                  <c:v>1921.172</c:v>
                </c:pt>
                <c:pt idx="19579">
                  <c:v>1922.1869999999999</c:v>
                </c:pt>
                <c:pt idx="19580">
                  <c:v>1920.7809999999999</c:v>
                </c:pt>
                <c:pt idx="19581">
                  <c:v>1921.4059999999999</c:v>
                </c:pt>
                <c:pt idx="19582">
                  <c:v>1924.7660000000001</c:v>
                </c:pt>
                <c:pt idx="19583">
                  <c:v>1922.7339999999999</c:v>
                </c:pt>
                <c:pt idx="19584">
                  <c:v>1920</c:v>
                </c:pt>
                <c:pt idx="19585">
                  <c:v>1919.5309999999999</c:v>
                </c:pt>
                <c:pt idx="19586">
                  <c:v>1920.3910000000001</c:v>
                </c:pt>
                <c:pt idx="19587">
                  <c:v>1920.1559999999999</c:v>
                </c:pt>
                <c:pt idx="19588">
                  <c:v>1922.1869999999999</c:v>
                </c:pt>
                <c:pt idx="19589">
                  <c:v>1920.547</c:v>
                </c:pt>
                <c:pt idx="19590">
                  <c:v>1918.9839999999999</c:v>
                </c:pt>
                <c:pt idx="19591">
                  <c:v>1918.203</c:v>
                </c:pt>
                <c:pt idx="19592">
                  <c:v>1921.797</c:v>
                </c:pt>
                <c:pt idx="19593">
                  <c:v>1920</c:v>
                </c:pt>
                <c:pt idx="19594">
                  <c:v>1920.1559999999999</c:v>
                </c:pt>
                <c:pt idx="19595">
                  <c:v>1918.9839999999999</c:v>
                </c:pt>
                <c:pt idx="19596">
                  <c:v>1919.375</c:v>
                </c:pt>
                <c:pt idx="19597">
                  <c:v>1919.1410000000001</c:v>
                </c:pt>
                <c:pt idx="19598">
                  <c:v>1920.1559999999999</c:v>
                </c:pt>
                <c:pt idx="19599">
                  <c:v>1921.172</c:v>
                </c:pt>
                <c:pt idx="19600">
                  <c:v>1917.7339999999999</c:v>
                </c:pt>
                <c:pt idx="19601">
                  <c:v>1920.547</c:v>
                </c:pt>
                <c:pt idx="19602">
                  <c:v>1919.1410000000001</c:v>
                </c:pt>
                <c:pt idx="19603">
                  <c:v>1920.1559999999999</c:v>
                </c:pt>
                <c:pt idx="19604">
                  <c:v>1920</c:v>
                </c:pt>
                <c:pt idx="19605">
                  <c:v>1921.797</c:v>
                </c:pt>
                <c:pt idx="19606">
                  <c:v>1922.1869999999999</c:v>
                </c:pt>
                <c:pt idx="19607">
                  <c:v>1920.3910000000001</c:v>
                </c:pt>
                <c:pt idx="19608">
                  <c:v>1919.375</c:v>
                </c:pt>
                <c:pt idx="19609">
                  <c:v>1921.5619999999999</c:v>
                </c:pt>
                <c:pt idx="19610">
                  <c:v>1922.1869999999999</c:v>
                </c:pt>
                <c:pt idx="19611">
                  <c:v>1921.5619999999999</c:v>
                </c:pt>
                <c:pt idx="19612">
                  <c:v>1920.547</c:v>
                </c:pt>
                <c:pt idx="19613">
                  <c:v>1921.953</c:v>
                </c:pt>
                <c:pt idx="19614">
                  <c:v>1922.9690000000001</c:v>
                </c:pt>
                <c:pt idx="19615">
                  <c:v>1922.7339999999999</c:v>
                </c:pt>
                <c:pt idx="19616">
                  <c:v>1922.1869999999999</c:v>
                </c:pt>
                <c:pt idx="19617">
                  <c:v>1920.547</c:v>
                </c:pt>
                <c:pt idx="19618">
                  <c:v>1920.9369999999999</c:v>
                </c:pt>
                <c:pt idx="19619">
                  <c:v>1921.797</c:v>
                </c:pt>
                <c:pt idx="19620">
                  <c:v>1923.203</c:v>
                </c:pt>
                <c:pt idx="19621">
                  <c:v>1923.203</c:v>
                </c:pt>
                <c:pt idx="19622">
                  <c:v>1921.5619999999999</c:v>
                </c:pt>
                <c:pt idx="19623">
                  <c:v>1924.375</c:v>
                </c:pt>
                <c:pt idx="19624">
                  <c:v>1924.5309999999999</c:v>
                </c:pt>
                <c:pt idx="19625">
                  <c:v>1923.5940000000001</c:v>
                </c:pt>
                <c:pt idx="19626">
                  <c:v>1926.4059999999999</c:v>
                </c:pt>
                <c:pt idx="19627">
                  <c:v>1925.7809999999999</c:v>
                </c:pt>
                <c:pt idx="19628">
                  <c:v>1925.1559999999999</c:v>
                </c:pt>
                <c:pt idx="19629">
                  <c:v>1927.9690000000001</c:v>
                </c:pt>
                <c:pt idx="19630">
                  <c:v>1925.1559999999999</c:v>
                </c:pt>
                <c:pt idx="19631">
                  <c:v>1927.3440000000001</c:v>
                </c:pt>
                <c:pt idx="19632">
                  <c:v>1926.5619999999999</c:v>
                </c:pt>
                <c:pt idx="19633">
                  <c:v>1926.953</c:v>
                </c:pt>
                <c:pt idx="19634">
                  <c:v>1926.797</c:v>
                </c:pt>
                <c:pt idx="19635">
                  <c:v>1931.4059999999999</c:v>
                </c:pt>
                <c:pt idx="19636">
                  <c:v>1928.75</c:v>
                </c:pt>
                <c:pt idx="19637">
                  <c:v>1931.5619999999999</c:v>
                </c:pt>
                <c:pt idx="19638">
                  <c:v>1929.375</c:v>
                </c:pt>
                <c:pt idx="19639">
                  <c:v>1928.203</c:v>
                </c:pt>
                <c:pt idx="19640">
                  <c:v>1930.9369999999999</c:v>
                </c:pt>
                <c:pt idx="19641">
                  <c:v>1931.4059999999999</c:v>
                </c:pt>
                <c:pt idx="19642">
                  <c:v>1932.3440000000001</c:v>
                </c:pt>
                <c:pt idx="19643">
                  <c:v>1931.4059999999999</c:v>
                </c:pt>
                <c:pt idx="19644">
                  <c:v>1934.1410000000001</c:v>
                </c:pt>
                <c:pt idx="19645">
                  <c:v>1931.172</c:v>
                </c:pt>
                <c:pt idx="19646">
                  <c:v>1931.5619999999999</c:v>
                </c:pt>
                <c:pt idx="19647">
                  <c:v>1933.3589999999999</c:v>
                </c:pt>
                <c:pt idx="19648">
                  <c:v>1935.547</c:v>
                </c:pt>
                <c:pt idx="19649">
                  <c:v>1936.172</c:v>
                </c:pt>
                <c:pt idx="19650">
                  <c:v>1934.5309999999999</c:v>
                </c:pt>
                <c:pt idx="19651">
                  <c:v>1937.578</c:v>
                </c:pt>
                <c:pt idx="19652">
                  <c:v>1937.7339999999999</c:v>
                </c:pt>
                <c:pt idx="19653">
                  <c:v>1936.4059999999999</c:v>
                </c:pt>
                <c:pt idx="19654">
                  <c:v>1940</c:v>
                </c:pt>
                <c:pt idx="19655">
                  <c:v>1940.9369999999999</c:v>
                </c:pt>
                <c:pt idx="19656">
                  <c:v>1939.7660000000001</c:v>
                </c:pt>
                <c:pt idx="19657">
                  <c:v>1939.7660000000001</c:v>
                </c:pt>
                <c:pt idx="19658">
                  <c:v>1940.547</c:v>
                </c:pt>
                <c:pt idx="19659">
                  <c:v>1942.1869999999999</c:v>
                </c:pt>
                <c:pt idx="19660">
                  <c:v>1941.953</c:v>
                </c:pt>
                <c:pt idx="19661">
                  <c:v>1942.1869999999999</c:v>
                </c:pt>
                <c:pt idx="19662">
                  <c:v>1943.5940000000001</c:v>
                </c:pt>
                <c:pt idx="19663">
                  <c:v>1942.7339999999999</c:v>
                </c:pt>
                <c:pt idx="19664">
                  <c:v>1942.578</c:v>
                </c:pt>
                <c:pt idx="19665">
                  <c:v>1944.375</c:v>
                </c:pt>
                <c:pt idx="19666">
                  <c:v>1944.375</c:v>
                </c:pt>
                <c:pt idx="19667">
                  <c:v>1945</c:v>
                </c:pt>
                <c:pt idx="19668">
                  <c:v>1944.375</c:v>
                </c:pt>
                <c:pt idx="19669">
                  <c:v>1945.1559999999999</c:v>
                </c:pt>
                <c:pt idx="19670">
                  <c:v>1945.7809999999999</c:v>
                </c:pt>
                <c:pt idx="19671">
                  <c:v>1947.7339999999999</c:v>
                </c:pt>
                <c:pt idx="19672">
                  <c:v>1949.375</c:v>
                </c:pt>
                <c:pt idx="19673">
                  <c:v>1947.3440000000001</c:v>
                </c:pt>
                <c:pt idx="19674">
                  <c:v>1949.1410000000001</c:v>
                </c:pt>
                <c:pt idx="19675">
                  <c:v>1951.5619999999999</c:v>
                </c:pt>
                <c:pt idx="19676">
                  <c:v>1950.1559999999999</c:v>
                </c:pt>
                <c:pt idx="19677">
                  <c:v>1950.1559999999999</c:v>
                </c:pt>
                <c:pt idx="19678">
                  <c:v>1953.3589999999999</c:v>
                </c:pt>
                <c:pt idx="19679">
                  <c:v>1955.7809999999999</c:v>
                </c:pt>
                <c:pt idx="19680">
                  <c:v>1954.1410000000001</c:v>
                </c:pt>
                <c:pt idx="19681">
                  <c:v>1952.9690000000001</c:v>
                </c:pt>
                <c:pt idx="19682">
                  <c:v>1956.172</c:v>
                </c:pt>
                <c:pt idx="19683">
                  <c:v>1954.375</c:v>
                </c:pt>
                <c:pt idx="19684">
                  <c:v>1958.203</c:v>
                </c:pt>
                <c:pt idx="19685">
                  <c:v>1956.797</c:v>
                </c:pt>
                <c:pt idx="19686">
                  <c:v>1960.7809999999999</c:v>
                </c:pt>
                <c:pt idx="19687">
                  <c:v>1958.75</c:v>
                </c:pt>
                <c:pt idx="19688">
                  <c:v>1959.5309999999999</c:v>
                </c:pt>
                <c:pt idx="19689">
                  <c:v>1961.5619999999999</c:v>
                </c:pt>
                <c:pt idx="19690">
                  <c:v>1959.5309999999999</c:v>
                </c:pt>
                <c:pt idx="19691">
                  <c:v>1961.953</c:v>
                </c:pt>
                <c:pt idx="19692">
                  <c:v>1962.7339999999999</c:v>
                </c:pt>
                <c:pt idx="19693">
                  <c:v>1965.9369999999999</c:v>
                </c:pt>
                <c:pt idx="19694">
                  <c:v>1964.7660000000001</c:v>
                </c:pt>
                <c:pt idx="19695">
                  <c:v>1964.7660000000001</c:v>
                </c:pt>
                <c:pt idx="19696">
                  <c:v>1966.172</c:v>
                </c:pt>
                <c:pt idx="19697">
                  <c:v>1966.5619999999999</c:v>
                </c:pt>
                <c:pt idx="19698">
                  <c:v>1967.1869999999999</c:v>
                </c:pt>
                <c:pt idx="19699">
                  <c:v>1968.9839999999999</c:v>
                </c:pt>
                <c:pt idx="19700">
                  <c:v>1967.578</c:v>
                </c:pt>
                <c:pt idx="19701">
                  <c:v>1969.7660000000001</c:v>
                </c:pt>
                <c:pt idx="19702">
                  <c:v>1970.1559999999999</c:v>
                </c:pt>
                <c:pt idx="19703">
                  <c:v>1970.7809999999999</c:v>
                </c:pt>
                <c:pt idx="19704">
                  <c:v>1972.9690000000001</c:v>
                </c:pt>
                <c:pt idx="19705">
                  <c:v>1971.797</c:v>
                </c:pt>
                <c:pt idx="19706">
                  <c:v>1973.75</c:v>
                </c:pt>
                <c:pt idx="19707">
                  <c:v>1974.1410000000001</c:v>
                </c:pt>
                <c:pt idx="19708">
                  <c:v>1975.1559999999999</c:v>
                </c:pt>
                <c:pt idx="19709">
                  <c:v>1975</c:v>
                </c:pt>
                <c:pt idx="19710">
                  <c:v>1974.5309999999999</c:v>
                </c:pt>
                <c:pt idx="19711">
                  <c:v>1978.75</c:v>
                </c:pt>
                <c:pt idx="19712">
                  <c:v>1979.1410000000001</c:v>
                </c:pt>
                <c:pt idx="19713">
                  <c:v>1978.203</c:v>
                </c:pt>
                <c:pt idx="19714">
                  <c:v>1981.797</c:v>
                </c:pt>
                <c:pt idx="19715">
                  <c:v>1978.5940000000001</c:v>
                </c:pt>
                <c:pt idx="19716">
                  <c:v>1981.4059999999999</c:v>
                </c:pt>
                <c:pt idx="19717">
                  <c:v>1983.3589999999999</c:v>
                </c:pt>
                <c:pt idx="19718">
                  <c:v>1983.3589999999999</c:v>
                </c:pt>
                <c:pt idx="19719">
                  <c:v>1982.9690000000001</c:v>
                </c:pt>
                <c:pt idx="19720">
                  <c:v>1984.7660000000001</c:v>
                </c:pt>
                <c:pt idx="19721">
                  <c:v>1984.1410000000001</c:v>
                </c:pt>
                <c:pt idx="19722">
                  <c:v>1984.5309999999999</c:v>
                </c:pt>
                <c:pt idx="19723">
                  <c:v>1986.797</c:v>
                </c:pt>
                <c:pt idx="19724">
                  <c:v>1988.75</c:v>
                </c:pt>
                <c:pt idx="19725">
                  <c:v>1989.5309999999999</c:v>
                </c:pt>
                <c:pt idx="19726">
                  <c:v>1988.9839999999999</c:v>
                </c:pt>
                <c:pt idx="19727">
                  <c:v>1989.7660000000001</c:v>
                </c:pt>
                <c:pt idx="19728">
                  <c:v>1991.4059999999999</c:v>
                </c:pt>
                <c:pt idx="19729">
                  <c:v>1991.797</c:v>
                </c:pt>
                <c:pt idx="19730">
                  <c:v>1991.953</c:v>
                </c:pt>
                <c:pt idx="19731">
                  <c:v>1991.172</c:v>
                </c:pt>
                <c:pt idx="19732">
                  <c:v>1992.9690000000001</c:v>
                </c:pt>
                <c:pt idx="19733">
                  <c:v>1995</c:v>
                </c:pt>
                <c:pt idx="19734">
                  <c:v>1995.7809999999999</c:v>
                </c:pt>
                <c:pt idx="19735">
                  <c:v>1995.1559999999999</c:v>
                </c:pt>
                <c:pt idx="19736">
                  <c:v>1995.7809999999999</c:v>
                </c:pt>
                <c:pt idx="19737">
                  <c:v>1998.9839999999999</c:v>
                </c:pt>
                <c:pt idx="19738">
                  <c:v>1999.5309999999999</c:v>
                </c:pt>
                <c:pt idx="19739">
                  <c:v>2000.7809999999999</c:v>
                </c:pt>
                <c:pt idx="19740">
                  <c:v>2000</c:v>
                </c:pt>
                <c:pt idx="19741">
                  <c:v>1998.9839999999999</c:v>
                </c:pt>
                <c:pt idx="19742">
                  <c:v>2001.953</c:v>
                </c:pt>
                <c:pt idx="19743">
                  <c:v>2003.9839999999999</c:v>
                </c:pt>
                <c:pt idx="19744">
                  <c:v>2003.3589999999999</c:v>
                </c:pt>
                <c:pt idx="19745">
                  <c:v>2004.5309999999999</c:v>
                </c:pt>
                <c:pt idx="19746">
                  <c:v>2005</c:v>
                </c:pt>
                <c:pt idx="19747">
                  <c:v>2006.4059999999999</c:v>
                </c:pt>
                <c:pt idx="19748">
                  <c:v>2006.172</c:v>
                </c:pt>
                <c:pt idx="19749">
                  <c:v>2008.3589999999999</c:v>
                </c:pt>
                <c:pt idx="19750">
                  <c:v>2007.9690000000001</c:v>
                </c:pt>
                <c:pt idx="19751">
                  <c:v>2011.172</c:v>
                </c:pt>
                <c:pt idx="19752">
                  <c:v>2010.7809999999999</c:v>
                </c:pt>
                <c:pt idx="19753">
                  <c:v>2011.4059999999999</c:v>
                </c:pt>
                <c:pt idx="19754">
                  <c:v>2013.203</c:v>
                </c:pt>
                <c:pt idx="19755">
                  <c:v>2013.203</c:v>
                </c:pt>
                <c:pt idx="19756">
                  <c:v>2013.203</c:v>
                </c:pt>
                <c:pt idx="19757">
                  <c:v>2015.1559999999999</c:v>
                </c:pt>
                <c:pt idx="19758">
                  <c:v>2015</c:v>
                </c:pt>
                <c:pt idx="19759">
                  <c:v>2017.9690000000001</c:v>
                </c:pt>
                <c:pt idx="19760">
                  <c:v>2018.203</c:v>
                </c:pt>
                <c:pt idx="19761">
                  <c:v>2017.1869999999999</c:v>
                </c:pt>
                <c:pt idx="19762">
                  <c:v>2018.9839999999999</c:v>
                </c:pt>
                <c:pt idx="19763">
                  <c:v>2020</c:v>
                </c:pt>
                <c:pt idx="19764">
                  <c:v>2020</c:v>
                </c:pt>
                <c:pt idx="19765">
                  <c:v>2020.1559999999999</c:v>
                </c:pt>
                <c:pt idx="19766">
                  <c:v>2021.4059999999999</c:v>
                </c:pt>
                <c:pt idx="19767">
                  <c:v>2020.7809999999999</c:v>
                </c:pt>
                <c:pt idx="19768">
                  <c:v>2021.5619999999999</c:v>
                </c:pt>
                <c:pt idx="19769">
                  <c:v>2022.578</c:v>
                </c:pt>
                <c:pt idx="19770">
                  <c:v>2026.172</c:v>
                </c:pt>
                <c:pt idx="19771">
                  <c:v>2024.375</c:v>
                </c:pt>
                <c:pt idx="19772">
                  <c:v>2026.5619999999999</c:v>
                </c:pt>
                <c:pt idx="19773">
                  <c:v>2026.4059999999999</c:v>
                </c:pt>
                <c:pt idx="19774">
                  <c:v>2026.172</c:v>
                </c:pt>
                <c:pt idx="19775">
                  <c:v>2027.9690000000001</c:v>
                </c:pt>
                <c:pt idx="19776">
                  <c:v>2030</c:v>
                </c:pt>
                <c:pt idx="19777">
                  <c:v>2027.1869999999999</c:v>
                </c:pt>
                <c:pt idx="19778">
                  <c:v>2028.9839999999999</c:v>
                </c:pt>
                <c:pt idx="19779">
                  <c:v>2030.9369999999999</c:v>
                </c:pt>
                <c:pt idx="19780">
                  <c:v>2033.9839999999999</c:v>
                </c:pt>
                <c:pt idx="19781">
                  <c:v>2032.578</c:v>
                </c:pt>
                <c:pt idx="19782">
                  <c:v>2030</c:v>
                </c:pt>
                <c:pt idx="19783">
                  <c:v>2033.9839999999999</c:v>
                </c:pt>
                <c:pt idx="19784">
                  <c:v>2034.7660000000001</c:v>
                </c:pt>
                <c:pt idx="19785">
                  <c:v>2035.7809999999999</c:v>
                </c:pt>
                <c:pt idx="19786">
                  <c:v>2035</c:v>
                </c:pt>
                <c:pt idx="19787">
                  <c:v>2036.5619999999999</c:v>
                </c:pt>
                <c:pt idx="19788">
                  <c:v>2037.3440000000001</c:v>
                </c:pt>
                <c:pt idx="19789">
                  <c:v>2038.9839999999999</c:v>
                </c:pt>
                <c:pt idx="19790">
                  <c:v>2036.172</c:v>
                </c:pt>
                <c:pt idx="19791">
                  <c:v>2038.3589999999999</c:v>
                </c:pt>
                <c:pt idx="19792">
                  <c:v>2037.3440000000001</c:v>
                </c:pt>
                <c:pt idx="19793">
                  <c:v>2038.203</c:v>
                </c:pt>
                <c:pt idx="19794">
                  <c:v>2042.1869999999999</c:v>
                </c:pt>
                <c:pt idx="19795">
                  <c:v>2041.5619999999999</c:v>
                </c:pt>
                <c:pt idx="19796">
                  <c:v>2041.5619999999999</c:v>
                </c:pt>
                <c:pt idx="19797">
                  <c:v>2043.5940000000001</c:v>
                </c:pt>
                <c:pt idx="19798">
                  <c:v>2047.578</c:v>
                </c:pt>
                <c:pt idx="19799">
                  <c:v>2044.375</c:v>
                </c:pt>
                <c:pt idx="19800">
                  <c:v>2044.5309999999999</c:v>
                </c:pt>
                <c:pt idx="19801">
                  <c:v>2044.7660000000001</c:v>
                </c:pt>
                <c:pt idx="19802">
                  <c:v>2045.9369999999999</c:v>
                </c:pt>
                <c:pt idx="19803">
                  <c:v>2046.172</c:v>
                </c:pt>
                <c:pt idx="19804">
                  <c:v>2048.5940000000001</c:v>
                </c:pt>
                <c:pt idx="19805">
                  <c:v>2049.7660000000001</c:v>
                </c:pt>
                <c:pt idx="19806">
                  <c:v>2048.9839999999999</c:v>
                </c:pt>
                <c:pt idx="19807">
                  <c:v>2048.9839999999999</c:v>
                </c:pt>
                <c:pt idx="19808">
                  <c:v>2052.1869999999999</c:v>
                </c:pt>
                <c:pt idx="19809">
                  <c:v>2052.1869999999999</c:v>
                </c:pt>
                <c:pt idx="19810">
                  <c:v>2051.172</c:v>
                </c:pt>
                <c:pt idx="19811">
                  <c:v>2053.5940000000001</c:v>
                </c:pt>
                <c:pt idx="19812">
                  <c:v>2050.9369999999999</c:v>
                </c:pt>
                <c:pt idx="19813">
                  <c:v>2051.797</c:v>
                </c:pt>
                <c:pt idx="19814">
                  <c:v>2053.203</c:v>
                </c:pt>
                <c:pt idx="19815">
                  <c:v>2054.1410000000001</c:v>
                </c:pt>
                <c:pt idx="19816">
                  <c:v>2055.9369999999999</c:v>
                </c:pt>
                <c:pt idx="19817">
                  <c:v>2056.4059999999999</c:v>
                </c:pt>
                <c:pt idx="19818">
                  <c:v>2054.5309999999999</c:v>
                </c:pt>
                <c:pt idx="19819">
                  <c:v>2055</c:v>
                </c:pt>
                <c:pt idx="19820">
                  <c:v>2056.172</c:v>
                </c:pt>
                <c:pt idx="19821">
                  <c:v>2052.9690000000001</c:v>
                </c:pt>
                <c:pt idx="19822">
                  <c:v>2057.9690000000001</c:v>
                </c:pt>
                <c:pt idx="19823">
                  <c:v>2056.953</c:v>
                </c:pt>
                <c:pt idx="19824">
                  <c:v>2056.797</c:v>
                </c:pt>
                <c:pt idx="19825">
                  <c:v>2057.1869999999999</c:v>
                </c:pt>
                <c:pt idx="19826">
                  <c:v>2057.3440000000001</c:v>
                </c:pt>
                <c:pt idx="19827">
                  <c:v>2057.9690000000001</c:v>
                </c:pt>
                <c:pt idx="19828">
                  <c:v>2061.172</c:v>
                </c:pt>
                <c:pt idx="19829">
                  <c:v>2059.1410000000001</c:v>
                </c:pt>
                <c:pt idx="19830">
                  <c:v>2059.5309999999999</c:v>
                </c:pt>
                <c:pt idx="19831">
                  <c:v>2058.5940000000001</c:v>
                </c:pt>
                <c:pt idx="19832">
                  <c:v>2059.1410000000001</c:v>
                </c:pt>
                <c:pt idx="19833">
                  <c:v>2060.547</c:v>
                </c:pt>
                <c:pt idx="19834">
                  <c:v>2061.4059999999999</c:v>
                </c:pt>
                <c:pt idx="19835">
                  <c:v>2062.578</c:v>
                </c:pt>
                <c:pt idx="19836">
                  <c:v>2060.9369999999999</c:v>
                </c:pt>
                <c:pt idx="19837">
                  <c:v>2063.5940000000001</c:v>
                </c:pt>
                <c:pt idx="19838">
                  <c:v>2065.3910000000001</c:v>
                </c:pt>
                <c:pt idx="19839">
                  <c:v>2062.7339999999999</c:v>
                </c:pt>
                <c:pt idx="19840">
                  <c:v>2062.1869999999999</c:v>
                </c:pt>
                <c:pt idx="19841">
                  <c:v>2061.172</c:v>
                </c:pt>
                <c:pt idx="19842">
                  <c:v>2063.75</c:v>
                </c:pt>
                <c:pt idx="19843">
                  <c:v>2065.3910000000001</c:v>
                </c:pt>
                <c:pt idx="19844">
                  <c:v>2062.578</c:v>
                </c:pt>
                <c:pt idx="19845">
                  <c:v>2063.75</c:v>
                </c:pt>
                <c:pt idx="19846">
                  <c:v>2065.3910000000001</c:v>
                </c:pt>
                <c:pt idx="19847">
                  <c:v>2066.5619999999999</c:v>
                </c:pt>
                <c:pt idx="19848">
                  <c:v>2065.1559999999999</c:v>
                </c:pt>
                <c:pt idx="19849">
                  <c:v>2063.75</c:v>
                </c:pt>
                <c:pt idx="19850">
                  <c:v>2064.1410000000001</c:v>
                </c:pt>
                <c:pt idx="19851">
                  <c:v>2065.3910000000001</c:v>
                </c:pt>
                <c:pt idx="19852">
                  <c:v>2065.7809999999999</c:v>
                </c:pt>
                <c:pt idx="19853">
                  <c:v>2068.203</c:v>
                </c:pt>
                <c:pt idx="19854">
                  <c:v>2064.7660000000001</c:v>
                </c:pt>
                <c:pt idx="19855">
                  <c:v>2066.797</c:v>
                </c:pt>
                <c:pt idx="19856">
                  <c:v>2065.9369999999999</c:v>
                </c:pt>
                <c:pt idx="19857">
                  <c:v>2066.172</c:v>
                </c:pt>
                <c:pt idx="19858">
                  <c:v>2064.7660000000001</c:v>
                </c:pt>
                <c:pt idx="19859">
                  <c:v>2067.578</c:v>
                </c:pt>
                <c:pt idx="19860">
                  <c:v>2065.1559999999999</c:v>
                </c:pt>
                <c:pt idx="19861">
                  <c:v>2066.797</c:v>
                </c:pt>
                <c:pt idx="19862">
                  <c:v>2067.7339999999999</c:v>
                </c:pt>
                <c:pt idx="19863">
                  <c:v>2066.5619999999999</c:v>
                </c:pt>
                <c:pt idx="19864">
                  <c:v>2069.375</c:v>
                </c:pt>
                <c:pt idx="19865">
                  <c:v>2066.4059999999999</c:v>
                </c:pt>
                <c:pt idx="19866">
                  <c:v>2067.1869999999999</c:v>
                </c:pt>
                <c:pt idx="19867">
                  <c:v>2066.797</c:v>
                </c:pt>
                <c:pt idx="19868">
                  <c:v>2066.4059999999999</c:v>
                </c:pt>
                <c:pt idx="19869">
                  <c:v>2066.172</c:v>
                </c:pt>
                <c:pt idx="19870">
                  <c:v>2067.578</c:v>
                </c:pt>
                <c:pt idx="19871">
                  <c:v>2066.953</c:v>
                </c:pt>
                <c:pt idx="19872">
                  <c:v>2067.578</c:v>
                </c:pt>
                <c:pt idx="19873">
                  <c:v>2066.5619999999999</c:v>
                </c:pt>
                <c:pt idx="19874">
                  <c:v>2066.953</c:v>
                </c:pt>
                <c:pt idx="19875">
                  <c:v>2069.7660000000001</c:v>
                </c:pt>
                <c:pt idx="19876">
                  <c:v>2066.172</c:v>
                </c:pt>
                <c:pt idx="19877">
                  <c:v>2065.9369999999999</c:v>
                </c:pt>
                <c:pt idx="19878">
                  <c:v>2069.375</c:v>
                </c:pt>
                <c:pt idx="19879">
                  <c:v>2069.375</c:v>
                </c:pt>
                <c:pt idx="19880">
                  <c:v>2067.578</c:v>
                </c:pt>
                <c:pt idx="19881">
                  <c:v>2065.9369999999999</c:v>
                </c:pt>
                <c:pt idx="19882">
                  <c:v>2064.5309999999999</c:v>
                </c:pt>
                <c:pt idx="19883">
                  <c:v>2066.172</c:v>
                </c:pt>
                <c:pt idx="19884">
                  <c:v>2065.3910000000001</c:v>
                </c:pt>
                <c:pt idx="19885">
                  <c:v>2068.5940000000001</c:v>
                </c:pt>
                <c:pt idx="19886">
                  <c:v>2066.5619999999999</c:v>
                </c:pt>
                <c:pt idx="19887">
                  <c:v>2067.578</c:v>
                </c:pt>
                <c:pt idx="19888">
                  <c:v>2063.9839999999999</c:v>
                </c:pt>
                <c:pt idx="19889">
                  <c:v>2066.797</c:v>
                </c:pt>
                <c:pt idx="19890">
                  <c:v>2065.1559999999999</c:v>
                </c:pt>
                <c:pt idx="19891">
                  <c:v>2067.9690000000001</c:v>
                </c:pt>
                <c:pt idx="19892">
                  <c:v>2065.9369999999999</c:v>
                </c:pt>
                <c:pt idx="19893">
                  <c:v>2064.7660000000001</c:v>
                </c:pt>
                <c:pt idx="19894">
                  <c:v>2064.1410000000001</c:v>
                </c:pt>
                <c:pt idx="19895">
                  <c:v>2065</c:v>
                </c:pt>
                <c:pt idx="19896">
                  <c:v>2063.3589999999999</c:v>
                </c:pt>
                <c:pt idx="19897">
                  <c:v>2064.1410000000001</c:v>
                </c:pt>
                <c:pt idx="19898">
                  <c:v>2065.547</c:v>
                </c:pt>
                <c:pt idx="19899">
                  <c:v>2063.9839999999999</c:v>
                </c:pt>
                <c:pt idx="19900">
                  <c:v>2065.547</c:v>
                </c:pt>
                <c:pt idx="19901">
                  <c:v>2062.9690000000001</c:v>
                </c:pt>
                <c:pt idx="19902">
                  <c:v>2062.7339999999999</c:v>
                </c:pt>
                <c:pt idx="19903">
                  <c:v>2062.7339999999999</c:v>
                </c:pt>
                <c:pt idx="19904">
                  <c:v>2063.75</c:v>
                </c:pt>
                <c:pt idx="19905">
                  <c:v>2062.7339999999999</c:v>
                </c:pt>
                <c:pt idx="19906">
                  <c:v>2064.1410000000001</c:v>
                </c:pt>
                <c:pt idx="19907">
                  <c:v>2062.7339999999999</c:v>
                </c:pt>
                <c:pt idx="19908">
                  <c:v>2060</c:v>
                </c:pt>
                <c:pt idx="19909">
                  <c:v>2062.7339999999999</c:v>
                </c:pt>
                <c:pt idx="19910">
                  <c:v>2059.5309999999999</c:v>
                </c:pt>
                <c:pt idx="19911">
                  <c:v>2058.9839999999999</c:v>
                </c:pt>
                <c:pt idx="19912">
                  <c:v>2060</c:v>
                </c:pt>
                <c:pt idx="19913">
                  <c:v>2059.375</c:v>
                </c:pt>
                <c:pt idx="19914">
                  <c:v>2060.7809999999999</c:v>
                </c:pt>
                <c:pt idx="19915">
                  <c:v>2057.9690000000001</c:v>
                </c:pt>
                <c:pt idx="19916">
                  <c:v>2058.3589999999999</c:v>
                </c:pt>
                <c:pt idx="19917">
                  <c:v>2060.1559999999999</c:v>
                </c:pt>
                <c:pt idx="19918">
                  <c:v>2057.3440000000001</c:v>
                </c:pt>
                <c:pt idx="19919">
                  <c:v>2056.953</c:v>
                </c:pt>
                <c:pt idx="19920">
                  <c:v>2055.547</c:v>
                </c:pt>
                <c:pt idx="19921">
                  <c:v>2057.1869999999999</c:v>
                </c:pt>
                <c:pt idx="19922">
                  <c:v>2055</c:v>
                </c:pt>
                <c:pt idx="19923">
                  <c:v>2056.5619999999999</c:v>
                </c:pt>
                <c:pt idx="19924">
                  <c:v>2056.172</c:v>
                </c:pt>
                <c:pt idx="19925">
                  <c:v>2054.5309999999999</c:v>
                </c:pt>
                <c:pt idx="19926">
                  <c:v>2057.578</c:v>
                </c:pt>
                <c:pt idx="19927">
                  <c:v>2055.3910000000001</c:v>
                </c:pt>
                <c:pt idx="19928">
                  <c:v>2054.7660000000001</c:v>
                </c:pt>
                <c:pt idx="19929">
                  <c:v>2053.3589999999999</c:v>
                </c:pt>
                <c:pt idx="19930">
                  <c:v>2052.1869999999999</c:v>
                </c:pt>
                <c:pt idx="19931">
                  <c:v>2054.1410000000001</c:v>
                </c:pt>
                <c:pt idx="19932">
                  <c:v>2052.7339999999999</c:v>
                </c:pt>
                <c:pt idx="19933">
                  <c:v>2051.4059999999999</c:v>
                </c:pt>
                <c:pt idx="19934">
                  <c:v>2052.9690000000001</c:v>
                </c:pt>
                <c:pt idx="19935">
                  <c:v>2051.797</c:v>
                </c:pt>
                <c:pt idx="19936">
                  <c:v>2050.7809999999999</c:v>
                </c:pt>
                <c:pt idx="19937">
                  <c:v>2048.5940000000001</c:v>
                </c:pt>
                <c:pt idx="19938">
                  <c:v>2048.3589999999999</c:v>
                </c:pt>
                <c:pt idx="19939">
                  <c:v>2051.172</c:v>
                </c:pt>
                <c:pt idx="19940">
                  <c:v>2050.3910000000001</c:v>
                </c:pt>
                <c:pt idx="19941">
                  <c:v>2045.7809999999999</c:v>
                </c:pt>
                <c:pt idx="19942">
                  <c:v>2046.797</c:v>
                </c:pt>
                <c:pt idx="19943">
                  <c:v>2045.9369999999999</c:v>
                </c:pt>
                <c:pt idx="19944">
                  <c:v>2045.3910000000001</c:v>
                </c:pt>
                <c:pt idx="19945">
                  <c:v>2045.1559999999999</c:v>
                </c:pt>
                <c:pt idx="19946">
                  <c:v>2048.75</c:v>
                </c:pt>
                <c:pt idx="19947">
                  <c:v>2043.9839999999999</c:v>
                </c:pt>
                <c:pt idx="19948">
                  <c:v>2044.5309999999999</c:v>
                </c:pt>
                <c:pt idx="19949">
                  <c:v>2044.1410000000001</c:v>
                </c:pt>
                <c:pt idx="19950">
                  <c:v>2043.203</c:v>
                </c:pt>
                <c:pt idx="19951">
                  <c:v>2043.5940000000001</c:v>
                </c:pt>
                <c:pt idx="19952">
                  <c:v>2040.547</c:v>
                </c:pt>
                <c:pt idx="19953">
                  <c:v>2038.9839999999999</c:v>
                </c:pt>
                <c:pt idx="19954">
                  <c:v>2041.953</c:v>
                </c:pt>
                <c:pt idx="19955">
                  <c:v>2038.75</c:v>
                </c:pt>
                <c:pt idx="19956">
                  <c:v>2041.4059999999999</c:v>
                </c:pt>
                <c:pt idx="19957">
                  <c:v>2040.9369999999999</c:v>
                </c:pt>
                <c:pt idx="19958">
                  <c:v>2039.1410000000001</c:v>
                </c:pt>
                <c:pt idx="19959">
                  <c:v>2036.172</c:v>
                </c:pt>
                <c:pt idx="19960">
                  <c:v>2036.953</c:v>
                </c:pt>
                <c:pt idx="19961">
                  <c:v>2037.9690000000001</c:v>
                </c:pt>
                <c:pt idx="19962">
                  <c:v>2036.172</c:v>
                </c:pt>
                <c:pt idx="19963">
                  <c:v>2034.5309999999999</c:v>
                </c:pt>
                <c:pt idx="19964">
                  <c:v>2033.3589999999999</c:v>
                </c:pt>
                <c:pt idx="19965">
                  <c:v>2035.3910000000001</c:v>
                </c:pt>
                <c:pt idx="19966">
                  <c:v>2030.547</c:v>
                </c:pt>
                <c:pt idx="19967">
                  <c:v>2031.4059999999999</c:v>
                </c:pt>
                <c:pt idx="19968">
                  <c:v>2031.5619999999999</c:v>
                </c:pt>
                <c:pt idx="19969">
                  <c:v>2031.953</c:v>
                </c:pt>
                <c:pt idx="19970">
                  <c:v>2029.5309999999999</c:v>
                </c:pt>
                <c:pt idx="19971">
                  <c:v>2030.7809999999999</c:v>
                </c:pt>
                <c:pt idx="19972">
                  <c:v>2028.75</c:v>
                </c:pt>
                <c:pt idx="19973">
                  <c:v>2028.9839999999999</c:v>
                </c:pt>
                <c:pt idx="19974">
                  <c:v>2028.5940000000001</c:v>
                </c:pt>
                <c:pt idx="19975">
                  <c:v>2026.953</c:v>
                </c:pt>
                <c:pt idx="19976">
                  <c:v>2026.4059999999999</c:v>
                </c:pt>
                <c:pt idx="19977">
                  <c:v>2025.547</c:v>
                </c:pt>
                <c:pt idx="19978">
                  <c:v>2023.203</c:v>
                </c:pt>
                <c:pt idx="19979">
                  <c:v>2023.75</c:v>
                </c:pt>
                <c:pt idx="19980">
                  <c:v>2023.5940000000001</c:v>
                </c:pt>
                <c:pt idx="19981">
                  <c:v>2022.9690000000001</c:v>
                </c:pt>
                <c:pt idx="19982">
                  <c:v>2022.578</c:v>
                </c:pt>
                <c:pt idx="19983">
                  <c:v>2021.797</c:v>
                </c:pt>
                <c:pt idx="19984">
                  <c:v>2022.578</c:v>
                </c:pt>
                <c:pt idx="19985">
                  <c:v>2021.797</c:v>
                </c:pt>
                <c:pt idx="19986">
                  <c:v>2018.3589999999999</c:v>
                </c:pt>
                <c:pt idx="19987">
                  <c:v>2018.5940000000001</c:v>
                </c:pt>
                <c:pt idx="19988">
                  <c:v>2018.3589999999999</c:v>
                </c:pt>
                <c:pt idx="19989">
                  <c:v>2018.203</c:v>
                </c:pt>
                <c:pt idx="19990">
                  <c:v>2015</c:v>
                </c:pt>
                <c:pt idx="19991">
                  <c:v>2016.797</c:v>
                </c:pt>
                <c:pt idx="19992">
                  <c:v>2014.375</c:v>
                </c:pt>
                <c:pt idx="19993">
                  <c:v>2012.9690000000001</c:v>
                </c:pt>
                <c:pt idx="19994">
                  <c:v>2013.5940000000001</c:v>
                </c:pt>
                <c:pt idx="19995">
                  <c:v>2012.9690000000001</c:v>
                </c:pt>
                <c:pt idx="19996">
                  <c:v>2012.1869999999999</c:v>
                </c:pt>
                <c:pt idx="19997">
                  <c:v>2011.4059999999999</c:v>
                </c:pt>
                <c:pt idx="19998">
                  <c:v>2011.4059999999999</c:v>
                </c:pt>
                <c:pt idx="19999">
                  <c:v>2010.1559999999999</c:v>
                </c:pt>
                <c:pt idx="20000">
                  <c:v>2009.375</c:v>
                </c:pt>
                <c:pt idx="20001">
                  <c:v>2010.7809999999999</c:v>
                </c:pt>
                <c:pt idx="20002">
                  <c:v>2007.578</c:v>
                </c:pt>
                <c:pt idx="20003">
                  <c:v>2006.4059999999999</c:v>
                </c:pt>
                <c:pt idx="20004">
                  <c:v>2006.953</c:v>
                </c:pt>
                <c:pt idx="20005">
                  <c:v>2005.9369999999999</c:v>
                </c:pt>
                <c:pt idx="20006">
                  <c:v>2004.5309999999999</c:v>
                </c:pt>
                <c:pt idx="20007">
                  <c:v>2003.9839999999999</c:v>
                </c:pt>
                <c:pt idx="20008">
                  <c:v>2005</c:v>
                </c:pt>
                <c:pt idx="20009">
                  <c:v>2002.7339999999999</c:v>
                </c:pt>
                <c:pt idx="20010">
                  <c:v>2002.7339999999999</c:v>
                </c:pt>
                <c:pt idx="20011">
                  <c:v>2002.1869999999999</c:v>
                </c:pt>
                <c:pt idx="20012">
                  <c:v>2001.172</c:v>
                </c:pt>
                <c:pt idx="20013">
                  <c:v>2000.547</c:v>
                </c:pt>
                <c:pt idx="20014">
                  <c:v>1999.7660000000001</c:v>
                </c:pt>
                <c:pt idx="20015">
                  <c:v>1998.3589999999999</c:v>
                </c:pt>
                <c:pt idx="20016">
                  <c:v>1998.75</c:v>
                </c:pt>
                <c:pt idx="20017">
                  <c:v>1995.547</c:v>
                </c:pt>
                <c:pt idx="20018">
                  <c:v>1995</c:v>
                </c:pt>
                <c:pt idx="20019">
                  <c:v>1994.375</c:v>
                </c:pt>
                <c:pt idx="20020">
                  <c:v>1995</c:v>
                </c:pt>
                <c:pt idx="20021">
                  <c:v>1993.3589999999999</c:v>
                </c:pt>
                <c:pt idx="20022">
                  <c:v>1993.203</c:v>
                </c:pt>
                <c:pt idx="20023">
                  <c:v>1989.7660000000001</c:v>
                </c:pt>
                <c:pt idx="20024">
                  <c:v>1991.5619999999999</c:v>
                </c:pt>
                <c:pt idx="20025">
                  <c:v>1990.9369999999999</c:v>
                </c:pt>
                <c:pt idx="20026">
                  <c:v>1988.9839999999999</c:v>
                </c:pt>
                <c:pt idx="20027">
                  <c:v>1989.5309999999999</c:v>
                </c:pt>
                <c:pt idx="20028">
                  <c:v>1988.203</c:v>
                </c:pt>
                <c:pt idx="20029">
                  <c:v>1987.1869999999999</c:v>
                </c:pt>
                <c:pt idx="20030">
                  <c:v>1984.7660000000001</c:v>
                </c:pt>
                <c:pt idx="20031">
                  <c:v>1986.4059999999999</c:v>
                </c:pt>
                <c:pt idx="20032">
                  <c:v>1985.9369999999999</c:v>
                </c:pt>
                <c:pt idx="20033">
                  <c:v>1986.4059999999999</c:v>
                </c:pt>
                <c:pt idx="20034">
                  <c:v>1987.3440000000001</c:v>
                </c:pt>
                <c:pt idx="20035">
                  <c:v>1983.75</c:v>
                </c:pt>
                <c:pt idx="20036">
                  <c:v>1982.1869999999999</c:v>
                </c:pt>
                <c:pt idx="20037">
                  <c:v>1983.5940000000001</c:v>
                </c:pt>
                <c:pt idx="20038">
                  <c:v>1979.5309999999999</c:v>
                </c:pt>
                <c:pt idx="20039">
                  <c:v>1982.1869999999999</c:v>
                </c:pt>
                <c:pt idx="20040">
                  <c:v>1979.7660000000001</c:v>
                </c:pt>
                <c:pt idx="20041">
                  <c:v>1979.375</c:v>
                </c:pt>
                <c:pt idx="20042">
                  <c:v>1977.7339999999999</c:v>
                </c:pt>
                <c:pt idx="20043">
                  <c:v>1977.1869999999999</c:v>
                </c:pt>
                <c:pt idx="20044">
                  <c:v>1977.3440000000001</c:v>
                </c:pt>
                <c:pt idx="20045">
                  <c:v>1977.9690000000001</c:v>
                </c:pt>
                <c:pt idx="20046">
                  <c:v>1976.797</c:v>
                </c:pt>
                <c:pt idx="20047">
                  <c:v>1976.953</c:v>
                </c:pt>
                <c:pt idx="20048">
                  <c:v>1973.75</c:v>
                </c:pt>
                <c:pt idx="20049">
                  <c:v>1975</c:v>
                </c:pt>
                <c:pt idx="20050">
                  <c:v>1975.1559999999999</c:v>
                </c:pt>
                <c:pt idx="20051">
                  <c:v>1973.3589999999999</c:v>
                </c:pt>
                <c:pt idx="20052">
                  <c:v>1970.547</c:v>
                </c:pt>
                <c:pt idx="20053">
                  <c:v>1970.9369999999999</c:v>
                </c:pt>
                <c:pt idx="20054">
                  <c:v>1971.5619999999999</c:v>
                </c:pt>
                <c:pt idx="20055">
                  <c:v>1971.5619999999999</c:v>
                </c:pt>
                <c:pt idx="20056">
                  <c:v>1971.953</c:v>
                </c:pt>
                <c:pt idx="20057">
                  <c:v>1970.547</c:v>
                </c:pt>
                <c:pt idx="20058">
                  <c:v>1967.9690000000001</c:v>
                </c:pt>
                <c:pt idx="20059">
                  <c:v>1968.5940000000001</c:v>
                </c:pt>
                <c:pt idx="20060">
                  <c:v>1966.172</c:v>
                </c:pt>
                <c:pt idx="20061">
                  <c:v>1967.3440000000001</c:v>
                </c:pt>
                <c:pt idx="20062">
                  <c:v>1966.4059999999999</c:v>
                </c:pt>
                <c:pt idx="20063">
                  <c:v>1965</c:v>
                </c:pt>
                <c:pt idx="20064">
                  <c:v>1965.547</c:v>
                </c:pt>
                <c:pt idx="20065">
                  <c:v>1965.547</c:v>
                </c:pt>
                <c:pt idx="20066">
                  <c:v>1966.953</c:v>
                </c:pt>
                <c:pt idx="20067">
                  <c:v>1963.3589999999999</c:v>
                </c:pt>
                <c:pt idx="20068">
                  <c:v>1961.4059999999999</c:v>
                </c:pt>
                <c:pt idx="20069">
                  <c:v>1961.953</c:v>
                </c:pt>
                <c:pt idx="20070">
                  <c:v>1962.3440000000001</c:v>
                </c:pt>
                <c:pt idx="20071">
                  <c:v>1963.203</c:v>
                </c:pt>
                <c:pt idx="20072">
                  <c:v>1960.3910000000001</c:v>
                </c:pt>
                <c:pt idx="20073">
                  <c:v>1959.1410000000001</c:v>
                </c:pt>
                <c:pt idx="20074">
                  <c:v>1961.172</c:v>
                </c:pt>
                <c:pt idx="20075">
                  <c:v>1959.5309999999999</c:v>
                </c:pt>
                <c:pt idx="20076">
                  <c:v>1958.9839999999999</c:v>
                </c:pt>
                <c:pt idx="20077">
                  <c:v>1959.375</c:v>
                </c:pt>
                <c:pt idx="20078">
                  <c:v>1957.1869999999999</c:v>
                </c:pt>
                <c:pt idx="20079">
                  <c:v>1957.578</c:v>
                </c:pt>
                <c:pt idx="20080">
                  <c:v>1957.578</c:v>
                </c:pt>
                <c:pt idx="20081">
                  <c:v>1954.5309999999999</c:v>
                </c:pt>
                <c:pt idx="20082">
                  <c:v>1956.5619999999999</c:v>
                </c:pt>
                <c:pt idx="20083">
                  <c:v>1953.9839999999999</c:v>
                </c:pt>
                <c:pt idx="20084">
                  <c:v>1955</c:v>
                </c:pt>
                <c:pt idx="20085">
                  <c:v>1954.7660000000001</c:v>
                </c:pt>
                <c:pt idx="20086">
                  <c:v>1953.9839999999999</c:v>
                </c:pt>
                <c:pt idx="20087">
                  <c:v>1954.375</c:v>
                </c:pt>
                <c:pt idx="20088">
                  <c:v>1952.9690000000001</c:v>
                </c:pt>
                <c:pt idx="20089">
                  <c:v>1955.3910000000001</c:v>
                </c:pt>
                <c:pt idx="20090">
                  <c:v>1951.953</c:v>
                </c:pt>
                <c:pt idx="20091">
                  <c:v>1951.172</c:v>
                </c:pt>
                <c:pt idx="20092">
                  <c:v>1954.1410000000001</c:v>
                </c:pt>
                <c:pt idx="20093">
                  <c:v>1952.1869999999999</c:v>
                </c:pt>
                <c:pt idx="20094">
                  <c:v>1951.5619999999999</c:v>
                </c:pt>
                <c:pt idx="20095">
                  <c:v>1950.1559999999999</c:v>
                </c:pt>
                <c:pt idx="20096">
                  <c:v>1948.9839999999999</c:v>
                </c:pt>
                <c:pt idx="20097">
                  <c:v>1946.953</c:v>
                </c:pt>
                <c:pt idx="20098">
                  <c:v>1950.3910000000001</c:v>
                </c:pt>
                <c:pt idx="20099">
                  <c:v>1950.3910000000001</c:v>
                </c:pt>
                <c:pt idx="20100">
                  <c:v>1946.797</c:v>
                </c:pt>
                <c:pt idx="20101">
                  <c:v>1948.203</c:v>
                </c:pt>
                <c:pt idx="20102">
                  <c:v>1948.203</c:v>
                </c:pt>
                <c:pt idx="20103">
                  <c:v>1947.7339999999999</c:v>
                </c:pt>
                <c:pt idx="20104">
                  <c:v>1946.5619999999999</c:v>
                </c:pt>
                <c:pt idx="20105">
                  <c:v>1942.7339999999999</c:v>
                </c:pt>
                <c:pt idx="20106">
                  <c:v>1944.5309999999999</c:v>
                </c:pt>
                <c:pt idx="20107">
                  <c:v>1946.5619999999999</c:v>
                </c:pt>
                <c:pt idx="20108">
                  <c:v>1945.1559999999999</c:v>
                </c:pt>
                <c:pt idx="20109">
                  <c:v>1946.797</c:v>
                </c:pt>
                <c:pt idx="20110">
                  <c:v>1943.9839999999999</c:v>
                </c:pt>
                <c:pt idx="20111">
                  <c:v>1943.5940000000001</c:v>
                </c:pt>
                <c:pt idx="20112">
                  <c:v>1943.9839999999999</c:v>
                </c:pt>
                <c:pt idx="20113">
                  <c:v>1945.3910000000001</c:v>
                </c:pt>
                <c:pt idx="20114">
                  <c:v>1944.375</c:v>
                </c:pt>
                <c:pt idx="20115">
                  <c:v>1942.578</c:v>
                </c:pt>
                <c:pt idx="20116">
                  <c:v>1944.7660000000001</c:v>
                </c:pt>
                <c:pt idx="20117">
                  <c:v>1942.7339999999999</c:v>
                </c:pt>
                <c:pt idx="20118">
                  <c:v>1941.172</c:v>
                </c:pt>
                <c:pt idx="20119">
                  <c:v>1943.5940000000001</c:v>
                </c:pt>
                <c:pt idx="20120">
                  <c:v>1942.9690000000001</c:v>
                </c:pt>
                <c:pt idx="20121">
                  <c:v>1941.5619999999999</c:v>
                </c:pt>
                <c:pt idx="20122">
                  <c:v>1940.9369999999999</c:v>
                </c:pt>
                <c:pt idx="20123">
                  <c:v>1942.1869999999999</c:v>
                </c:pt>
                <c:pt idx="20124">
                  <c:v>1943.203</c:v>
                </c:pt>
                <c:pt idx="20125">
                  <c:v>1943.203</c:v>
                </c:pt>
                <c:pt idx="20126">
                  <c:v>1942.1869999999999</c:v>
                </c:pt>
                <c:pt idx="20127">
                  <c:v>1942.578</c:v>
                </c:pt>
                <c:pt idx="20128">
                  <c:v>1940.7809999999999</c:v>
                </c:pt>
                <c:pt idx="20129">
                  <c:v>1942.7339999999999</c:v>
                </c:pt>
                <c:pt idx="20130">
                  <c:v>1941.4059999999999</c:v>
                </c:pt>
                <c:pt idx="20131">
                  <c:v>1941.5619999999999</c:v>
                </c:pt>
                <c:pt idx="20132">
                  <c:v>1940.9369999999999</c:v>
                </c:pt>
                <c:pt idx="20133">
                  <c:v>1939.5309999999999</c:v>
                </c:pt>
                <c:pt idx="20134">
                  <c:v>1940.7809999999999</c:v>
                </c:pt>
                <c:pt idx="20135">
                  <c:v>1937.7339999999999</c:v>
                </c:pt>
                <c:pt idx="20136">
                  <c:v>1940</c:v>
                </c:pt>
                <c:pt idx="20137">
                  <c:v>1938.203</c:v>
                </c:pt>
                <c:pt idx="20138">
                  <c:v>1938.75</c:v>
                </c:pt>
                <c:pt idx="20139">
                  <c:v>1938.3589999999999</c:v>
                </c:pt>
                <c:pt idx="20140">
                  <c:v>1939.1410000000001</c:v>
                </c:pt>
                <c:pt idx="20141">
                  <c:v>1941.4059999999999</c:v>
                </c:pt>
                <c:pt idx="20142">
                  <c:v>1940.3910000000001</c:v>
                </c:pt>
                <c:pt idx="20143">
                  <c:v>1937.7339999999999</c:v>
                </c:pt>
                <c:pt idx="20144">
                  <c:v>1936.953</c:v>
                </c:pt>
                <c:pt idx="20145">
                  <c:v>1939.5309999999999</c:v>
                </c:pt>
                <c:pt idx="20146">
                  <c:v>1939.5309999999999</c:v>
                </c:pt>
                <c:pt idx="20147">
                  <c:v>1939.1410000000001</c:v>
                </c:pt>
                <c:pt idx="20148">
                  <c:v>1938.203</c:v>
                </c:pt>
                <c:pt idx="20149">
                  <c:v>1938.9839999999999</c:v>
                </c:pt>
                <c:pt idx="20150">
                  <c:v>1939.1410000000001</c:v>
                </c:pt>
                <c:pt idx="20151">
                  <c:v>1940.9369999999999</c:v>
                </c:pt>
                <c:pt idx="20152">
                  <c:v>1939.7660000000001</c:v>
                </c:pt>
                <c:pt idx="20153">
                  <c:v>1940.1559999999999</c:v>
                </c:pt>
                <c:pt idx="20154">
                  <c:v>1939.375</c:v>
                </c:pt>
                <c:pt idx="20155">
                  <c:v>1938.9839999999999</c:v>
                </c:pt>
                <c:pt idx="20156">
                  <c:v>1937.7339999999999</c:v>
                </c:pt>
                <c:pt idx="20157">
                  <c:v>1940.3910000000001</c:v>
                </c:pt>
                <c:pt idx="20158">
                  <c:v>1940.547</c:v>
                </c:pt>
                <c:pt idx="20159">
                  <c:v>1939.5309999999999</c:v>
                </c:pt>
                <c:pt idx="20160">
                  <c:v>1939.7660000000001</c:v>
                </c:pt>
                <c:pt idx="20161">
                  <c:v>1938.75</c:v>
                </c:pt>
                <c:pt idx="20162">
                  <c:v>1940.1559999999999</c:v>
                </c:pt>
                <c:pt idx="20163">
                  <c:v>1941.953</c:v>
                </c:pt>
                <c:pt idx="20164">
                  <c:v>1941.5619999999999</c:v>
                </c:pt>
                <c:pt idx="20165">
                  <c:v>1940.547</c:v>
                </c:pt>
                <c:pt idx="20166">
                  <c:v>1939.5309999999999</c:v>
                </c:pt>
                <c:pt idx="20167">
                  <c:v>1943.203</c:v>
                </c:pt>
                <c:pt idx="20168">
                  <c:v>1941.953</c:v>
                </c:pt>
                <c:pt idx="20169">
                  <c:v>1941.4059999999999</c:v>
                </c:pt>
                <c:pt idx="20170">
                  <c:v>1938.75</c:v>
                </c:pt>
                <c:pt idx="20171">
                  <c:v>1943.9839999999999</c:v>
                </c:pt>
                <c:pt idx="20172">
                  <c:v>1940.547</c:v>
                </c:pt>
                <c:pt idx="20173">
                  <c:v>1942.1869999999999</c:v>
                </c:pt>
                <c:pt idx="20174">
                  <c:v>1943.203</c:v>
                </c:pt>
                <c:pt idx="20175">
                  <c:v>1942.1869999999999</c:v>
                </c:pt>
                <c:pt idx="20176">
                  <c:v>1943.203</c:v>
                </c:pt>
                <c:pt idx="20177">
                  <c:v>1941.172</c:v>
                </c:pt>
                <c:pt idx="20178">
                  <c:v>1942.7339999999999</c:v>
                </c:pt>
                <c:pt idx="20179">
                  <c:v>1944.5309999999999</c:v>
                </c:pt>
                <c:pt idx="20180">
                  <c:v>1943.75</c:v>
                </c:pt>
                <c:pt idx="20181">
                  <c:v>1943.3589999999999</c:v>
                </c:pt>
                <c:pt idx="20182">
                  <c:v>1943.203</c:v>
                </c:pt>
                <c:pt idx="20183">
                  <c:v>1944.5309999999999</c:v>
                </c:pt>
                <c:pt idx="20184">
                  <c:v>1944.5309999999999</c:v>
                </c:pt>
                <c:pt idx="20185">
                  <c:v>1945.7809999999999</c:v>
                </c:pt>
                <c:pt idx="20186">
                  <c:v>1945.7809999999999</c:v>
                </c:pt>
                <c:pt idx="20187">
                  <c:v>1945.1559999999999</c:v>
                </c:pt>
                <c:pt idx="20188">
                  <c:v>1948.75</c:v>
                </c:pt>
                <c:pt idx="20189">
                  <c:v>1945.547</c:v>
                </c:pt>
                <c:pt idx="20190">
                  <c:v>1946.172</c:v>
                </c:pt>
                <c:pt idx="20191">
                  <c:v>1945.9369999999999</c:v>
                </c:pt>
                <c:pt idx="20192">
                  <c:v>1946.953</c:v>
                </c:pt>
                <c:pt idx="20193">
                  <c:v>1949.1410000000001</c:v>
                </c:pt>
                <c:pt idx="20194">
                  <c:v>1946.797</c:v>
                </c:pt>
                <c:pt idx="20195">
                  <c:v>1948.9839999999999</c:v>
                </c:pt>
                <c:pt idx="20196">
                  <c:v>1949.7660000000001</c:v>
                </c:pt>
                <c:pt idx="20197">
                  <c:v>1947.3440000000001</c:v>
                </c:pt>
                <c:pt idx="20198">
                  <c:v>1946.797</c:v>
                </c:pt>
                <c:pt idx="20199">
                  <c:v>1949.1410000000001</c:v>
                </c:pt>
                <c:pt idx="20200">
                  <c:v>1948.203</c:v>
                </c:pt>
                <c:pt idx="20201">
                  <c:v>1946.797</c:v>
                </c:pt>
                <c:pt idx="20202">
                  <c:v>1950.9369999999999</c:v>
                </c:pt>
                <c:pt idx="20203">
                  <c:v>1949.7660000000001</c:v>
                </c:pt>
                <c:pt idx="20204">
                  <c:v>1954.375</c:v>
                </c:pt>
                <c:pt idx="20205">
                  <c:v>1951.5619999999999</c:v>
                </c:pt>
                <c:pt idx="20206">
                  <c:v>1951.953</c:v>
                </c:pt>
                <c:pt idx="20207">
                  <c:v>1951.953</c:v>
                </c:pt>
                <c:pt idx="20208">
                  <c:v>1952.1869999999999</c:v>
                </c:pt>
                <c:pt idx="20209">
                  <c:v>1953.3589999999999</c:v>
                </c:pt>
                <c:pt idx="20210">
                  <c:v>1952.1869999999999</c:v>
                </c:pt>
                <c:pt idx="20211">
                  <c:v>1954.7660000000001</c:v>
                </c:pt>
                <c:pt idx="20212">
                  <c:v>1953.5940000000001</c:v>
                </c:pt>
                <c:pt idx="20213">
                  <c:v>1953.3589999999999</c:v>
                </c:pt>
                <c:pt idx="20214">
                  <c:v>1956.797</c:v>
                </c:pt>
                <c:pt idx="20215">
                  <c:v>1955.7809999999999</c:v>
                </c:pt>
                <c:pt idx="20216">
                  <c:v>1958.3589999999999</c:v>
                </c:pt>
                <c:pt idx="20217">
                  <c:v>1955.3910000000001</c:v>
                </c:pt>
                <c:pt idx="20218">
                  <c:v>1956.5619999999999</c:v>
                </c:pt>
                <c:pt idx="20219">
                  <c:v>1957.7339999999999</c:v>
                </c:pt>
                <c:pt idx="20220">
                  <c:v>1955.9369999999999</c:v>
                </c:pt>
                <c:pt idx="20221">
                  <c:v>1957.578</c:v>
                </c:pt>
                <c:pt idx="20222">
                  <c:v>1956.5619999999999</c:v>
                </c:pt>
                <c:pt idx="20223">
                  <c:v>1960.3910000000001</c:v>
                </c:pt>
                <c:pt idx="20224">
                  <c:v>1959.7660000000001</c:v>
                </c:pt>
                <c:pt idx="20225">
                  <c:v>1959.5309999999999</c:v>
                </c:pt>
                <c:pt idx="20226">
                  <c:v>1961.172</c:v>
                </c:pt>
                <c:pt idx="20227">
                  <c:v>1959.1410000000001</c:v>
                </c:pt>
                <c:pt idx="20228">
                  <c:v>1960.7809999999999</c:v>
                </c:pt>
                <c:pt idx="20229">
                  <c:v>1960.3910000000001</c:v>
                </c:pt>
                <c:pt idx="20230">
                  <c:v>1963.203</c:v>
                </c:pt>
                <c:pt idx="20231">
                  <c:v>1961.5619999999999</c:v>
                </c:pt>
                <c:pt idx="20232">
                  <c:v>1961.953</c:v>
                </c:pt>
                <c:pt idx="20233">
                  <c:v>1963.75</c:v>
                </c:pt>
                <c:pt idx="20234">
                  <c:v>1965.3910000000001</c:v>
                </c:pt>
                <c:pt idx="20235">
                  <c:v>1964.5309999999999</c:v>
                </c:pt>
                <c:pt idx="20236">
                  <c:v>1966.797</c:v>
                </c:pt>
                <c:pt idx="20237">
                  <c:v>1965.547</c:v>
                </c:pt>
                <c:pt idx="20238">
                  <c:v>1965.9369999999999</c:v>
                </c:pt>
                <c:pt idx="20239">
                  <c:v>1967.3440000000001</c:v>
                </c:pt>
                <c:pt idx="20240">
                  <c:v>1969.375</c:v>
                </c:pt>
                <c:pt idx="20241">
                  <c:v>1966.172</c:v>
                </c:pt>
                <c:pt idx="20242">
                  <c:v>1969.375</c:v>
                </c:pt>
                <c:pt idx="20243">
                  <c:v>1968.9839999999999</c:v>
                </c:pt>
                <c:pt idx="20244">
                  <c:v>1972.1869999999999</c:v>
                </c:pt>
                <c:pt idx="20245">
                  <c:v>1971.172</c:v>
                </c:pt>
                <c:pt idx="20246">
                  <c:v>1971.4059999999999</c:v>
                </c:pt>
                <c:pt idx="20247">
                  <c:v>1972.578</c:v>
                </c:pt>
                <c:pt idx="20248">
                  <c:v>1973.75</c:v>
                </c:pt>
                <c:pt idx="20249">
                  <c:v>1971.4059999999999</c:v>
                </c:pt>
                <c:pt idx="20250">
                  <c:v>1974.375</c:v>
                </c:pt>
                <c:pt idx="20251">
                  <c:v>1973.9839999999999</c:v>
                </c:pt>
                <c:pt idx="20252">
                  <c:v>1974.375</c:v>
                </c:pt>
                <c:pt idx="20253">
                  <c:v>1974.5309999999999</c:v>
                </c:pt>
                <c:pt idx="20254">
                  <c:v>1975.547</c:v>
                </c:pt>
                <c:pt idx="20255">
                  <c:v>1978.9839999999999</c:v>
                </c:pt>
                <c:pt idx="20256">
                  <c:v>1975</c:v>
                </c:pt>
                <c:pt idx="20257">
                  <c:v>1975</c:v>
                </c:pt>
                <c:pt idx="20258">
                  <c:v>1979.375</c:v>
                </c:pt>
                <c:pt idx="20259">
                  <c:v>1978.9839999999999</c:v>
                </c:pt>
                <c:pt idx="20260">
                  <c:v>1982.578</c:v>
                </c:pt>
                <c:pt idx="20261">
                  <c:v>1979.7660000000001</c:v>
                </c:pt>
                <c:pt idx="20262">
                  <c:v>1979.1410000000001</c:v>
                </c:pt>
                <c:pt idx="20263">
                  <c:v>1982.578</c:v>
                </c:pt>
                <c:pt idx="20264">
                  <c:v>1980.7809999999999</c:v>
                </c:pt>
                <c:pt idx="20265">
                  <c:v>1982.1869999999999</c:v>
                </c:pt>
                <c:pt idx="20266">
                  <c:v>1981.5619999999999</c:v>
                </c:pt>
                <c:pt idx="20267">
                  <c:v>1984.375</c:v>
                </c:pt>
                <c:pt idx="20268">
                  <c:v>1982.9690000000001</c:v>
                </c:pt>
                <c:pt idx="20269">
                  <c:v>1985.3910000000001</c:v>
                </c:pt>
                <c:pt idx="20270">
                  <c:v>1985.3910000000001</c:v>
                </c:pt>
                <c:pt idx="20271">
                  <c:v>1985.1559999999999</c:v>
                </c:pt>
                <c:pt idx="20272">
                  <c:v>1986.5619999999999</c:v>
                </c:pt>
                <c:pt idx="20273">
                  <c:v>1987.3440000000001</c:v>
                </c:pt>
                <c:pt idx="20274">
                  <c:v>1988.75</c:v>
                </c:pt>
                <c:pt idx="20275">
                  <c:v>1990.1559999999999</c:v>
                </c:pt>
                <c:pt idx="20276">
                  <c:v>1986.953</c:v>
                </c:pt>
                <c:pt idx="20277">
                  <c:v>1988.3589999999999</c:v>
                </c:pt>
                <c:pt idx="20278">
                  <c:v>1991.4059999999999</c:v>
                </c:pt>
                <c:pt idx="20279">
                  <c:v>1988.5940000000001</c:v>
                </c:pt>
                <c:pt idx="20280">
                  <c:v>1991.953</c:v>
                </c:pt>
                <c:pt idx="20281">
                  <c:v>1992.7339999999999</c:v>
                </c:pt>
                <c:pt idx="20282">
                  <c:v>1991.172</c:v>
                </c:pt>
                <c:pt idx="20283">
                  <c:v>1994.5309999999999</c:v>
                </c:pt>
                <c:pt idx="20284">
                  <c:v>1995</c:v>
                </c:pt>
                <c:pt idx="20285">
                  <c:v>1995.547</c:v>
                </c:pt>
                <c:pt idx="20286">
                  <c:v>1996.797</c:v>
                </c:pt>
                <c:pt idx="20287">
                  <c:v>1997.7339999999999</c:v>
                </c:pt>
                <c:pt idx="20288">
                  <c:v>1994.7660000000001</c:v>
                </c:pt>
                <c:pt idx="20289">
                  <c:v>1997.9690000000001</c:v>
                </c:pt>
                <c:pt idx="20290">
                  <c:v>1997.3440000000001</c:v>
                </c:pt>
                <c:pt idx="20291">
                  <c:v>2001.4059999999999</c:v>
                </c:pt>
                <c:pt idx="20292">
                  <c:v>1999.7660000000001</c:v>
                </c:pt>
                <c:pt idx="20293">
                  <c:v>2000.9369999999999</c:v>
                </c:pt>
                <c:pt idx="20294">
                  <c:v>1999.1410000000001</c:v>
                </c:pt>
                <c:pt idx="20295">
                  <c:v>2003.3589999999999</c:v>
                </c:pt>
                <c:pt idx="20296">
                  <c:v>2002.9690000000001</c:v>
                </c:pt>
                <c:pt idx="20297">
                  <c:v>2002.3440000000001</c:v>
                </c:pt>
                <c:pt idx="20298">
                  <c:v>2005</c:v>
                </c:pt>
                <c:pt idx="20299">
                  <c:v>2005.9369999999999</c:v>
                </c:pt>
                <c:pt idx="20300">
                  <c:v>2005.3910000000001</c:v>
                </c:pt>
                <c:pt idx="20301">
                  <c:v>2005</c:v>
                </c:pt>
                <c:pt idx="20302">
                  <c:v>2006.172</c:v>
                </c:pt>
                <c:pt idx="20303">
                  <c:v>2009.5309999999999</c:v>
                </c:pt>
                <c:pt idx="20304">
                  <c:v>2006.953</c:v>
                </c:pt>
                <c:pt idx="20305">
                  <c:v>2009.1410000000001</c:v>
                </c:pt>
                <c:pt idx="20306">
                  <c:v>2007.578</c:v>
                </c:pt>
                <c:pt idx="20307">
                  <c:v>2011.172</c:v>
                </c:pt>
                <c:pt idx="20308">
                  <c:v>2009.5309999999999</c:v>
                </c:pt>
                <c:pt idx="20309">
                  <c:v>2008.9839999999999</c:v>
                </c:pt>
                <c:pt idx="20310">
                  <c:v>2012.578</c:v>
                </c:pt>
                <c:pt idx="20311">
                  <c:v>2011.4059999999999</c:v>
                </c:pt>
                <c:pt idx="20312">
                  <c:v>2011.172</c:v>
                </c:pt>
                <c:pt idx="20313">
                  <c:v>2014.1410000000001</c:v>
                </c:pt>
                <c:pt idx="20314">
                  <c:v>2012.7339999999999</c:v>
                </c:pt>
                <c:pt idx="20315">
                  <c:v>2015.1559999999999</c:v>
                </c:pt>
                <c:pt idx="20316">
                  <c:v>2016.797</c:v>
                </c:pt>
                <c:pt idx="20317">
                  <c:v>2013.9839999999999</c:v>
                </c:pt>
                <c:pt idx="20318">
                  <c:v>2014.7660000000001</c:v>
                </c:pt>
                <c:pt idx="20319">
                  <c:v>2016.797</c:v>
                </c:pt>
                <c:pt idx="20320">
                  <c:v>2016.4059999999999</c:v>
                </c:pt>
                <c:pt idx="20321">
                  <c:v>2017.3440000000001</c:v>
                </c:pt>
                <c:pt idx="20322">
                  <c:v>2018.75</c:v>
                </c:pt>
                <c:pt idx="20323">
                  <c:v>2015.547</c:v>
                </c:pt>
                <c:pt idx="20324">
                  <c:v>2019.5309999999999</c:v>
                </c:pt>
                <c:pt idx="20325">
                  <c:v>2017.9690000000001</c:v>
                </c:pt>
                <c:pt idx="20326">
                  <c:v>2019.5309999999999</c:v>
                </c:pt>
                <c:pt idx="20327">
                  <c:v>2020.547</c:v>
                </c:pt>
                <c:pt idx="20328">
                  <c:v>2020</c:v>
                </c:pt>
                <c:pt idx="20329">
                  <c:v>2020</c:v>
                </c:pt>
                <c:pt idx="20330">
                  <c:v>2021.5619999999999</c:v>
                </c:pt>
                <c:pt idx="20331">
                  <c:v>2024.375</c:v>
                </c:pt>
                <c:pt idx="20332">
                  <c:v>2023.9839999999999</c:v>
                </c:pt>
                <c:pt idx="20333">
                  <c:v>2022.7339999999999</c:v>
                </c:pt>
                <c:pt idx="20334">
                  <c:v>2022.1869999999999</c:v>
                </c:pt>
                <c:pt idx="20335">
                  <c:v>2023.203</c:v>
                </c:pt>
                <c:pt idx="20336">
                  <c:v>2025.7809999999999</c:v>
                </c:pt>
                <c:pt idx="20337">
                  <c:v>2023.3589999999999</c:v>
                </c:pt>
                <c:pt idx="20338">
                  <c:v>2026.4059999999999</c:v>
                </c:pt>
                <c:pt idx="20339">
                  <c:v>2027.3440000000001</c:v>
                </c:pt>
                <c:pt idx="20340">
                  <c:v>2027.7339999999999</c:v>
                </c:pt>
                <c:pt idx="20341">
                  <c:v>2027.7339999999999</c:v>
                </c:pt>
                <c:pt idx="20342">
                  <c:v>2029.375</c:v>
                </c:pt>
                <c:pt idx="20343">
                  <c:v>2026.5619999999999</c:v>
                </c:pt>
                <c:pt idx="20344">
                  <c:v>2026.4059999999999</c:v>
                </c:pt>
                <c:pt idx="20345">
                  <c:v>2027.7339999999999</c:v>
                </c:pt>
                <c:pt idx="20346">
                  <c:v>2027.3440000000001</c:v>
                </c:pt>
                <c:pt idx="20347">
                  <c:v>2030.9369999999999</c:v>
                </c:pt>
                <c:pt idx="20348">
                  <c:v>2030.7809999999999</c:v>
                </c:pt>
                <c:pt idx="20349">
                  <c:v>2030.3910000000001</c:v>
                </c:pt>
                <c:pt idx="20350">
                  <c:v>2031.4059999999999</c:v>
                </c:pt>
                <c:pt idx="20351">
                  <c:v>2031.953</c:v>
                </c:pt>
                <c:pt idx="20352">
                  <c:v>2032.578</c:v>
                </c:pt>
                <c:pt idx="20353">
                  <c:v>2032.3440000000001</c:v>
                </c:pt>
                <c:pt idx="20354">
                  <c:v>2036.172</c:v>
                </c:pt>
                <c:pt idx="20355">
                  <c:v>2035</c:v>
                </c:pt>
                <c:pt idx="20356">
                  <c:v>2033.75</c:v>
                </c:pt>
                <c:pt idx="20357">
                  <c:v>2035.3910000000001</c:v>
                </c:pt>
                <c:pt idx="20358">
                  <c:v>2034.1410000000001</c:v>
                </c:pt>
                <c:pt idx="20359">
                  <c:v>2035.547</c:v>
                </c:pt>
                <c:pt idx="20360">
                  <c:v>2036.797</c:v>
                </c:pt>
                <c:pt idx="20361">
                  <c:v>2035.3910000000001</c:v>
                </c:pt>
                <c:pt idx="20362">
                  <c:v>2040.547</c:v>
                </c:pt>
                <c:pt idx="20363">
                  <c:v>2038.203</c:v>
                </c:pt>
                <c:pt idx="20364">
                  <c:v>2039.1410000000001</c:v>
                </c:pt>
                <c:pt idx="20365">
                  <c:v>2036.172</c:v>
                </c:pt>
                <c:pt idx="20366">
                  <c:v>2039.375</c:v>
                </c:pt>
                <c:pt idx="20367">
                  <c:v>2039.375</c:v>
                </c:pt>
                <c:pt idx="20368">
                  <c:v>2039.375</c:v>
                </c:pt>
                <c:pt idx="20369">
                  <c:v>2038.5940000000001</c:v>
                </c:pt>
                <c:pt idx="20370">
                  <c:v>2041.172</c:v>
                </c:pt>
                <c:pt idx="20371">
                  <c:v>2039.375</c:v>
                </c:pt>
                <c:pt idx="20372">
                  <c:v>2040.547</c:v>
                </c:pt>
                <c:pt idx="20373">
                  <c:v>2040</c:v>
                </c:pt>
                <c:pt idx="20374">
                  <c:v>2041.797</c:v>
                </c:pt>
                <c:pt idx="20375">
                  <c:v>2040.3910000000001</c:v>
                </c:pt>
                <c:pt idx="20376">
                  <c:v>2041.4059999999999</c:v>
                </c:pt>
                <c:pt idx="20377">
                  <c:v>2040.9369999999999</c:v>
                </c:pt>
                <c:pt idx="20378">
                  <c:v>2041.5619999999999</c:v>
                </c:pt>
                <c:pt idx="20379">
                  <c:v>2042.1869999999999</c:v>
                </c:pt>
                <c:pt idx="20380">
                  <c:v>2044.375</c:v>
                </c:pt>
                <c:pt idx="20381">
                  <c:v>2042.578</c:v>
                </c:pt>
                <c:pt idx="20382">
                  <c:v>2045.547</c:v>
                </c:pt>
                <c:pt idx="20383">
                  <c:v>2043.75</c:v>
                </c:pt>
                <c:pt idx="20384">
                  <c:v>2040.9369999999999</c:v>
                </c:pt>
                <c:pt idx="20385">
                  <c:v>2043.203</c:v>
                </c:pt>
                <c:pt idx="20386">
                  <c:v>2042.578</c:v>
                </c:pt>
                <c:pt idx="20387">
                  <c:v>2045.9369999999999</c:v>
                </c:pt>
                <c:pt idx="20388">
                  <c:v>2046.797</c:v>
                </c:pt>
                <c:pt idx="20389">
                  <c:v>2044.5309999999999</c:v>
                </c:pt>
                <c:pt idx="20390">
                  <c:v>2043.5940000000001</c:v>
                </c:pt>
                <c:pt idx="20391">
                  <c:v>2041.953</c:v>
                </c:pt>
                <c:pt idx="20392">
                  <c:v>2046.4059999999999</c:v>
                </c:pt>
                <c:pt idx="20393">
                  <c:v>2043.75</c:v>
                </c:pt>
                <c:pt idx="20394">
                  <c:v>2045.3910000000001</c:v>
                </c:pt>
                <c:pt idx="20395">
                  <c:v>2044.5309999999999</c:v>
                </c:pt>
                <c:pt idx="20396">
                  <c:v>2045.547</c:v>
                </c:pt>
                <c:pt idx="20397">
                  <c:v>2047.3440000000001</c:v>
                </c:pt>
                <c:pt idx="20398">
                  <c:v>2046.4059999999999</c:v>
                </c:pt>
                <c:pt idx="20399">
                  <c:v>2048.5940000000001</c:v>
                </c:pt>
                <c:pt idx="20400">
                  <c:v>2048.203</c:v>
                </c:pt>
                <c:pt idx="20401">
                  <c:v>2046.172</c:v>
                </c:pt>
                <c:pt idx="20402">
                  <c:v>2046.953</c:v>
                </c:pt>
                <c:pt idx="20403">
                  <c:v>2047.3440000000001</c:v>
                </c:pt>
                <c:pt idx="20404">
                  <c:v>2045.9369999999999</c:v>
                </c:pt>
                <c:pt idx="20405">
                  <c:v>2046.5619999999999</c:v>
                </c:pt>
                <c:pt idx="20406">
                  <c:v>2047.3440000000001</c:v>
                </c:pt>
                <c:pt idx="20407">
                  <c:v>2045.7809999999999</c:v>
                </c:pt>
                <c:pt idx="20408">
                  <c:v>2047.3440000000001</c:v>
                </c:pt>
                <c:pt idx="20409">
                  <c:v>2047.9690000000001</c:v>
                </c:pt>
                <c:pt idx="20410">
                  <c:v>2048.3589999999999</c:v>
                </c:pt>
                <c:pt idx="20411">
                  <c:v>2047.3440000000001</c:v>
                </c:pt>
                <c:pt idx="20412">
                  <c:v>2048.203</c:v>
                </c:pt>
                <c:pt idx="20413">
                  <c:v>2046.4059999999999</c:v>
                </c:pt>
                <c:pt idx="20414">
                  <c:v>2050</c:v>
                </c:pt>
                <c:pt idx="20415">
                  <c:v>2047.578</c:v>
                </c:pt>
                <c:pt idx="20416">
                  <c:v>2047.7339999999999</c:v>
                </c:pt>
                <c:pt idx="20417">
                  <c:v>2049.1410000000001</c:v>
                </c:pt>
                <c:pt idx="20418">
                  <c:v>2048.75</c:v>
                </c:pt>
                <c:pt idx="20419">
                  <c:v>2049.375</c:v>
                </c:pt>
                <c:pt idx="20420">
                  <c:v>2049.1410000000001</c:v>
                </c:pt>
                <c:pt idx="20421">
                  <c:v>2047.7339999999999</c:v>
                </c:pt>
                <c:pt idx="20422">
                  <c:v>2045.7809999999999</c:v>
                </c:pt>
                <c:pt idx="20423">
                  <c:v>2047.1869999999999</c:v>
                </c:pt>
                <c:pt idx="20424">
                  <c:v>2046.953</c:v>
                </c:pt>
                <c:pt idx="20425">
                  <c:v>2046.4059999999999</c:v>
                </c:pt>
                <c:pt idx="20426">
                  <c:v>2049.7660000000001</c:v>
                </c:pt>
                <c:pt idx="20427">
                  <c:v>2049.7660000000001</c:v>
                </c:pt>
                <c:pt idx="20428">
                  <c:v>2046.797</c:v>
                </c:pt>
                <c:pt idx="20429">
                  <c:v>2049.7660000000001</c:v>
                </c:pt>
                <c:pt idx="20430">
                  <c:v>2050.3910000000001</c:v>
                </c:pt>
                <c:pt idx="20431">
                  <c:v>2048.3589999999999</c:v>
                </c:pt>
                <c:pt idx="20432">
                  <c:v>2047.7339999999999</c:v>
                </c:pt>
                <c:pt idx="20433">
                  <c:v>2050</c:v>
                </c:pt>
                <c:pt idx="20434">
                  <c:v>2047.3440000000001</c:v>
                </c:pt>
                <c:pt idx="20435">
                  <c:v>2048.75</c:v>
                </c:pt>
                <c:pt idx="20436">
                  <c:v>2048.3589999999999</c:v>
                </c:pt>
                <c:pt idx="20437">
                  <c:v>2048.75</c:v>
                </c:pt>
                <c:pt idx="20438">
                  <c:v>2049.1410000000001</c:v>
                </c:pt>
                <c:pt idx="20439">
                  <c:v>2048.9839999999999</c:v>
                </c:pt>
                <c:pt idx="20440">
                  <c:v>2045.7809999999999</c:v>
                </c:pt>
                <c:pt idx="20441">
                  <c:v>2048.203</c:v>
                </c:pt>
                <c:pt idx="20442">
                  <c:v>2048.5940000000001</c:v>
                </c:pt>
                <c:pt idx="20443">
                  <c:v>2047.3440000000001</c:v>
                </c:pt>
                <c:pt idx="20444">
                  <c:v>2045.9369999999999</c:v>
                </c:pt>
                <c:pt idx="20445">
                  <c:v>2046.953</c:v>
                </c:pt>
                <c:pt idx="20446">
                  <c:v>2046.4059999999999</c:v>
                </c:pt>
                <c:pt idx="20447">
                  <c:v>2044.5309999999999</c:v>
                </c:pt>
                <c:pt idx="20448">
                  <c:v>2046.172</c:v>
                </c:pt>
                <c:pt idx="20449">
                  <c:v>2045.547</c:v>
                </c:pt>
                <c:pt idx="20450">
                  <c:v>2044.1410000000001</c:v>
                </c:pt>
                <c:pt idx="20451">
                  <c:v>2046.172</c:v>
                </c:pt>
                <c:pt idx="20452">
                  <c:v>2045.7809999999999</c:v>
                </c:pt>
                <c:pt idx="20453">
                  <c:v>2045.1559999999999</c:v>
                </c:pt>
                <c:pt idx="20454">
                  <c:v>2045.3910000000001</c:v>
                </c:pt>
                <c:pt idx="20455">
                  <c:v>2048.203</c:v>
                </c:pt>
                <c:pt idx="20456">
                  <c:v>2046.5619999999999</c:v>
                </c:pt>
                <c:pt idx="20457">
                  <c:v>2042.3440000000001</c:v>
                </c:pt>
                <c:pt idx="20458">
                  <c:v>2046.5619999999999</c:v>
                </c:pt>
                <c:pt idx="20459">
                  <c:v>2042.578</c:v>
                </c:pt>
                <c:pt idx="20460">
                  <c:v>2043.3589999999999</c:v>
                </c:pt>
                <c:pt idx="20461">
                  <c:v>2042.578</c:v>
                </c:pt>
                <c:pt idx="20462">
                  <c:v>2042.1869999999999</c:v>
                </c:pt>
                <c:pt idx="20463">
                  <c:v>2043.3589999999999</c:v>
                </c:pt>
                <c:pt idx="20464">
                  <c:v>2041.953</c:v>
                </c:pt>
                <c:pt idx="20465">
                  <c:v>2044.5309999999999</c:v>
                </c:pt>
                <c:pt idx="20466">
                  <c:v>2044.7660000000001</c:v>
                </c:pt>
                <c:pt idx="20467">
                  <c:v>2043.9839999999999</c:v>
                </c:pt>
                <c:pt idx="20468">
                  <c:v>2041.953</c:v>
                </c:pt>
                <c:pt idx="20469">
                  <c:v>2042.3440000000001</c:v>
                </c:pt>
                <c:pt idx="20470">
                  <c:v>2043.203</c:v>
                </c:pt>
                <c:pt idx="20471">
                  <c:v>2042.3440000000001</c:v>
                </c:pt>
                <c:pt idx="20472">
                  <c:v>2040.7809999999999</c:v>
                </c:pt>
                <c:pt idx="20473">
                  <c:v>2038.5940000000001</c:v>
                </c:pt>
                <c:pt idx="20474">
                  <c:v>2042.1869999999999</c:v>
                </c:pt>
                <c:pt idx="20475">
                  <c:v>2041.5619999999999</c:v>
                </c:pt>
                <c:pt idx="20476">
                  <c:v>2038.9839999999999</c:v>
                </c:pt>
                <c:pt idx="20477">
                  <c:v>2040.9369999999999</c:v>
                </c:pt>
                <c:pt idx="20478">
                  <c:v>2038.9839999999999</c:v>
                </c:pt>
                <c:pt idx="20479">
                  <c:v>2038.75</c:v>
                </c:pt>
                <c:pt idx="20480">
                  <c:v>2037.9690000000001</c:v>
                </c:pt>
                <c:pt idx="20481">
                  <c:v>2038.3589999999999</c:v>
                </c:pt>
                <c:pt idx="20482">
                  <c:v>2036.953</c:v>
                </c:pt>
                <c:pt idx="20483">
                  <c:v>2036.5619999999999</c:v>
                </c:pt>
                <c:pt idx="20484">
                  <c:v>2035</c:v>
                </c:pt>
                <c:pt idx="20485">
                  <c:v>2035.7809999999999</c:v>
                </c:pt>
                <c:pt idx="20486">
                  <c:v>2035.9369999999999</c:v>
                </c:pt>
                <c:pt idx="20487">
                  <c:v>2034.7660000000001</c:v>
                </c:pt>
                <c:pt idx="20488">
                  <c:v>2035.9369999999999</c:v>
                </c:pt>
                <c:pt idx="20489">
                  <c:v>2036.172</c:v>
                </c:pt>
                <c:pt idx="20490">
                  <c:v>2034.375</c:v>
                </c:pt>
                <c:pt idx="20491">
                  <c:v>2035.7809999999999</c:v>
                </c:pt>
                <c:pt idx="20492">
                  <c:v>2032.578</c:v>
                </c:pt>
                <c:pt idx="20493">
                  <c:v>2033.75</c:v>
                </c:pt>
                <c:pt idx="20494">
                  <c:v>2033.75</c:v>
                </c:pt>
                <c:pt idx="20495">
                  <c:v>2035.1559999999999</c:v>
                </c:pt>
                <c:pt idx="20496">
                  <c:v>2032.3440000000001</c:v>
                </c:pt>
                <c:pt idx="20497">
                  <c:v>2030.547</c:v>
                </c:pt>
                <c:pt idx="20498">
                  <c:v>2033.3589999999999</c:v>
                </c:pt>
                <c:pt idx="20499">
                  <c:v>2030</c:v>
                </c:pt>
                <c:pt idx="20500">
                  <c:v>2031.172</c:v>
                </c:pt>
                <c:pt idx="20501">
                  <c:v>2028.3589999999999</c:v>
                </c:pt>
                <c:pt idx="20502">
                  <c:v>2029.7660000000001</c:v>
                </c:pt>
                <c:pt idx="20503">
                  <c:v>2030.1559999999999</c:v>
                </c:pt>
                <c:pt idx="20504">
                  <c:v>2028.5940000000001</c:v>
                </c:pt>
                <c:pt idx="20505">
                  <c:v>2027.578</c:v>
                </c:pt>
                <c:pt idx="20506">
                  <c:v>2026.797</c:v>
                </c:pt>
                <c:pt idx="20507">
                  <c:v>2027.578</c:v>
                </c:pt>
                <c:pt idx="20508">
                  <c:v>2027.7339999999999</c:v>
                </c:pt>
                <c:pt idx="20509">
                  <c:v>2025.7809999999999</c:v>
                </c:pt>
                <c:pt idx="20510">
                  <c:v>2028.5940000000001</c:v>
                </c:pt>
                <c:pt idx="20511">
                  <c:v>2025.547</c:v>
                </c:pt>
                <c:pt idx="20512">
                  <c:v>2025.547</c:v>
                </c:pt>
                <c:pt idx="20513">
                  <c:v>2025.7809999999999</c:v>
                </c:pt>
                <c:pt idx="20514">
                  <c:v>2025</c:v>
                </c:pt>
                <c:pt idx="20515">
                  <c:v>2025</c:v>
                </c:pt>
                <c:pt idx="20516">
                  <c:v>2025.1559999999999</c:v>
                </c:pt>
                <c:pt idx="20517">
                  <c:v>2021.172</c:v>
                </c:pt>
                <c:pt idx="20518">
                  <c:v>2021.5619999999999</c:v>
                </c:pt>
                <c:pt idx="20519">
                  <c:v>2022.578</c:v>
                </c:pt>
                <c:pt idx="20520">
                  <c:v>2021.5619999999999</c:v>
                </c:pt>
                <c:pt idx="20521">
                  <c:v>2022.3440000000001</c:v>
                </c:pt>
                <c:pt idx="20522">
                  <c:v>2019.7660000000001</c:v>
                </c:pt>
                <c:pt idx="20523">
                  <c:v>2019.5309999999999</c:v>
                </c:pt>
                <c:pt idx="20524">
                  <c:v>2020</c:v>
                </c:pt>
                <c:pt idx="20525">
                  <c:v>2018.9839999999999</c:v>
                </c:pt>
                <c:pt idx="20526">
                  <c:v>2020.1559999999999</c:v>
                </c:pt>
                <c:pt idx="20527">
                  <c:v>2020.547</c:v>
                </c:pt>
                <c:pt idx="20528">
                  <c:v>2018.3589999999999</c:v>
                </c:pt>
                <c:pt idx="20529">
                  <c:v>2015.9369999999999</c:v>
                </c:pt>
                <c:pt idx="20530">
                  <c:v>2015.9369999999999</c:v>
                </c:pt>
                <c:pt idx="20531">
                  <c:v>2014.375</c:v>
                </c:pt>
                <c:pt idx="20532">
                  <c:v>2015.1559999999999</c:v>
                </c:pt>
                <c:pt idx="20533">
                  <c:v>2016.172</c:v>
                </c:pt>
                <c:pt idx="20534">
                  <c:v>2014.1410000000001</c:v>
                </c:pt>
                <c:pt idx="20535">
                  <c:v>2015.7809999999999</c:v>
                </c:pt>
                <c:pt idx="20536">
                  <c:v>2012.7339999999999</c:v>
                </c:pt>
                <c:pt idx="20537">
                  <c:v>2015.1559999999999</c:v>
                </c:pt>
                <c:pt idx="20538">
                  <c:v>2011.4059999999999</c:v>
                </c:pt>
                <c:pt idx="20539">
                  <c:v>2014.375</c:v>
                </c:pt>
                <c:pt idx="20540">
                  <c:v>2012.1869999999999</c:v>
                </c:pt>
                <c:pt idx="20541">
                  <c:v>2012.7339999999999</c:v>
                </c:pt>
                <c:pt idx="20542">
                  <c:v>2012.1869999999999</c:v>
                </c:pt>
                <c:pt idx="20543">
                  <c:v>2011.5619999999999</c:v>
                </c:pt>
                <c:pt idx="20544">
                  <c:v>2010.547</c:v>
                </c:pt>
                <c:pt idx="20545">
                  <c:v>2008.5940000000001</c:v>
                </c:pt>
                <c:pt idx="20546">
                  <c:v>2008.75</c:v>
                </c:pt>
                <c:pt idx="20547">
                  <c:v>2007.1869999999999</c:v>
                </c:pt>
                <c:pt idx="20548">
                  <c:v>2009.1410000000001</c:v>
                </c:pt>
                <c:pt idx="20549">
                  <c:v>2007.578</c:v>
                </c:pt>
                <c:pt idx="20550">
                  <c:v>2007.7339999999999</c:v>
                </c:pt>
                <c:pt idx="20551">
                  <c:v>2008.75</c:v>
                </c:pt>
                <c:pt idx="20552">
                  <c:v>2005.7809999999999</c:v>
                </c:pt>
                <c:pt idx="20553">
                  <c:v>2007.1869999999999</c:v>
                </c:pt>
                <c:pt idx="20554">
                  <c:v>2006.172</c:v>
                </c:pt>
                <c:pt idx="20555">
                  <c:v>2004.375</c:v>
                </c:pt>
                <c:pt idx="20556">
                  <c:v>2003.5940000000001</c:v>
                </c:pt>
                <c:pt idx="20557">
                  <c:v>2004.1410000000001</c:v>
                </c:pt>
                <c:pt idx="20558">
                  <c:v>2002.578</c:v>
                </c:pt>
                <c:pt idx="20559">
                  <c:v>2001.797</c:v>
                </c:pt>
                <c:pt idx="20560">
                  <c:v>2002.1869999999999</c:v>
                </c:pt>
                <c:pt idx="20561">
                  <c:v>2000.9369999999999</c:v>
                </c:pt>
                <c:pt idx="20562">
                  <c:v>2000.7809999999999</c:v>
                </c:pt>
                <c:pt idx="20563">
                  <c:v>2000.547</c:v>
                </c:pt>
                <c:pt idx="20564">
                  <c:v>1998.9839999999999</c:v>
                </c:pt>
                <c:pt idx="20565">
                  <c:v>2000.9369999999999</c:v>
                </c:pt>
                <c:pt idx="20566">
                  <c:v>1996.953</c:v>
                </c:pt>
                <c:pt idx="20567">
                  <c:v>1997.9690000000001</c:v>
                </c:pt>
                <c:pt idx="20568">
                  <c:v>1997.578</c:v>
                </c:pt>
                <c:pt idx="20569">
                  <c:v>1996.797</c:v>
                </c:pt>
                <c:pt idx="20570">
                  <c:v>1998.3589999999999</c:v>
                </c:pt>
                <c:pt idx="20571">
                  <c:v>1996.5619999999999</c:v>
                </c:pt>
                <c:pt idx="20572">
                  <c:v>1994.7660000000001</c:v>
                </c:pt>
                <c:pt idx="20573">
                  <c:v>1997.1869999999999</c:v>
                </c:pt>
                <c:pt idx="20574">
                  <c:v>1994.1410000000001</c:v>
                </c:pt>
                <c:pt idx="20575">
                  <c:v>1994.7660000000001</c:v>
                </c:pt>
                <c:pt idx="20576">
                  <c:v>1994.5309999999999</c:v>
                </c:pt>
                <c:pt idx="20577">
                  <c:v>1990.7809999999999</c:v>
                </c:pt>
                <c:pt idx="20578">
                  <c:v>1994.375</c:v>
                </c:pt>
                <c:pt idx="20579">
                  <c:v>1992.7339999999999</c:v>
                </c:pt>
                <c:pt idx="20580">
                  <c:v>1989.5309999999999</c:v>
                </c:pt>
                <c:pt idx="20581">
                  <c:v>1989.1410000000001</c:v>
                </c:pt>
                <c:pt idx="20582">
                  <c:v>1991.797</c:v>
                </c:pt>
                <c:pt idx="20583">
                  <c:v>1990.3910000000001</c:v>
                </c:pt>
                <c:pt idx="20584">
                  <c:v>1992.1869999999999</c:v>
                </c:pt>
                <c:pt idx="20585">
                  <c:v>1992.3440000000001</c:v>
                </c:pt>
                <c:pt idx="20586">
                  <c:v>1989.1410000000001</c:v>
                </c:pt>
                <c:pt idx="20587">
                  <c:v>1989.375</c:v>
                </c:pt>
                <c:pt idx="20588">
                  <c:v>1986.172</c:v>
                </c:pt>
                <c:pt idx="20589">
                  <c:v>1986.172</c:v>
                </c:pt>
                <c:pt idx="20590">
                  <c:v>1987.3440000000001</c:v>
                </c:pt>
                <c:pt idx="20591">
                  <c:v>1987.1869999999999</c:v>
                </c:pt>
                <c:pt idx="20592">
                  <c:v>1987.3440000000001</c:v>
                </c:pt>
                <c:pt idx="20593">
                  <c:v>1984.7660000000001</c:v>
                </c:pt>
                <c:pt idx="20594">
                  <c:v>1984.5309999999999</c:v>
                </c:pt>
                <c:pt idx="20595">
                  <c:v>1984.7660000000001</c:v>
                </c:pt>
                <c:pt idx="20596">
                  <c:v>1982.7339999999999</c:v>
                </c:pt>
                <c:pt idx="20597">
                  <c:v>1982.7339999999999</c:v>
                </c:pt>
                <c:pt idx="20598">
                  <c:v>1983.3589999999999</c:v>
                </c:pt>
                <c:pt idx="20599">
                  <c:v>1984.1410000000001</c:v>
                </c:pt>
                <c:pt idx="20600">
                  <c:v>1982.578</c:v>
                </c:pt>
                <c:pt idx="20601">
                  <c:v>1981.953</c:v>
                </c:pt>
                <c:pt idx="20602">
                  <c:v>1981.797</c:v>
                </c:pt>
                <c:pt idx="20603">
                  <c:v>1980.3910000000001</c:v>
                </c:pt>
                <c:pt idx="20604">
                  <c:v>1979.7660000000001</c:v>
                </c:pt>
                <c:pt idx="20605">
                  <c:v>1980.3910000000001</c:v>
                </c:pt>
                <c:pt idx="20606">
                  <c:v>1977.578</c:v>
                </c:pt>
                <c:pt idx="20607">
                  <c:v>1979.1410000000001</c:v>
                </c:pt>
                <c:pt idx="20608">
                  <c:v>1979.1410000000001</c:v>
                </c:pt>
                <c:pt idx="20609">
                  <c:v>1978.3589999999999</c:v>
                </c:pt>
                <c:pt idx="20610">
                  <c:v>1977.9690000000001</c:v>
                </c:pt>
                <c:pt idx="20611">
                  <c:v>1978.203</c:v>
                </c:pt>
                <c:pt idx="20612">
                  <c:v>1976.5619999999999</c:v>
                </c:pt>
                <c:pt idx="20613">
                  <c:v>1977.1869999999999</c:v>
                </c:pt>
                <c:pt idx="20614">
                  <c:v>1975.1559999999999</c:v>
                </c:pt>
                <c:pt idx="20615">
                  <c:v>1976.797</c:v>
                </c:pt>
                <c:pt idx="20616">
                  <c:v>1974.7660000000001</c:v>
                </c:pt>
                <c:pt idx="20617">
                  <c:v>1974.5309999999999</c:v>
                </c:pt>
                <c:pt idx="20618">
                  <c:v>1975.547</c:v>
                </c:pt>
                <c:pt idx="20619">
                  <c:v>1976.172</c:v>
                </c:pt>
                <c:pt idx="20620">
                  <c:v>1974.5309999999999</c:v>
                </c:pt>
                <c:pt idx="20621">
                  <c:v>1973.9839999999999</c:v>
                </c:pt>
                <c:pt idx="20622">
                  <c:v>1975.7809999999999</c:v>
                </c:pt>
                <c:pt idx="20623">
                  <c:v>1971.172</c:v>
                </c:pt>
                <c:pt idx="20624">
                  <c:v>1971.953</c:v>
                </c:pt>
                <c:pt idx="20625">
                  <c:v>1973.75</c:v>
                </c:pt>
                <c:pt idx="20626">
                  <c:v>1970.547</c:v>
                </c:pt>
                <c:pt idx="20627">
                  <c:v>1972.7339999999999</c:v>
                </c:pt>
                <c:pt idx="20628">
                  <c:v>1971.797</c:v>
                </c:pt>
                <c:pt idx="20629">
                  <c:v>1970.9369999999999</c:v>
                </c:pt>
                <c:pt idx="20630">
                  <c:v>1970.547</c:v>
                </c:pt>
                <c:pt idx="20631">
                  <c:v>1966.797</c:v>
                </c:pt>
                <c:pt idx="20632">
                  <c:v>1969.1410000000001</c:v>
                </c:pt>
                <c:pt idx="20633">
                  <c:v>1969.7660000000001</c:v>
                </c:pt>
                <c:pt idx="20634">
                  <c:v>1969.5309999999999</c:v>
                </c:pt>
                <c:pt idx="20635">
                  <c:v>1971.5619999999999</c:v>
                </c:pt>
                <c:pt idx="20636">
                  <c:v>1969.7660000000001</c:v>
                </c:pt>
                <c:pt idx="20637">
                  <c:v>1968.5940000000001</c:v>
                </c:pt>
                <c:pt idx="20638">
                  <c:v>1966.5619999999999</c:v>
                </c:pt>
                <c:pt idx="20639">
                  <c:v>1967.578</c:v>
                </c:pt>
                <c:pt idx="20640">
                  <c:v>1968.9839999999999</c:v>
                </c:pt>
                <c:pt idx="20641">
                  <c:v>1967.7339999999999</c:v>
                </c:pt>
                <c:pt idx="20642">
                  <c:v>1965.7809999999999</c:v>
                </c:pt>
                <c:pt idx="20643">
                  <c:v>1964.5309999999999</c:v>
                </c:pt>
                <c:pt idx="20644">
                  <c:v>1965.9369999999999</c:v>
                </c:pt>
                <c:pt idx="20645">
                  <c:v>1966.4059999999999</c:v>
                </c:pt>
                <c:pt idx="20646">
                  <c:v>1966.4059999999999</c:v>
                </c:pt>
                <c:pt idx="20647">
                  <c:v>1965.1559999999999</c:v>
                </c:pt>
                <c:pt idx="20648">
                  <c:v>1965.547</c:v>
                </c:pt>
                <c:pt idx="20649">
                  <c:v>1966.797</c:v>
                </c:pt>
                <c:pt idx="20650">
                  <c:v>1964.1410000000001</c:v>
                </c:pt>
                <c:pt idx="20651">
                  <c:v>1964.7660000000001</c:v>
                </c:pt>
                <c:pt idx="20652">
                  <c:v>1964.5309999999999</c:v>
                </c:pt>
                <c:pt idx="20653">
                  <c:v>1964.375</c:v>
                </c:pt>
                <c:pt idx="20654">
                  <c:v>1963.9839999999999</c:v>
                </c:pt>
                <c:pt idx="20655">
                  <c:v>1962.9690000000001</c:v>
                </c:pt>
                <c:pt idx="20656">
                  <c:v>1965.547</c:v>
                </c:pt>
                <c:pt idx="20657">
                  <c:v>1964.375</c:v>
                </c:pt>
                <c:pt idx="20658">
                  <c:v>1963.5940000000001</c:v>
                </c:pt>
                <c:pt idx="20659">
                  <c:v>1960.9369999999999</c:v>
                </c:pt>
                <c:pt idx="20660">
                  <c:v>1962.9690000000001</c:v>
                </c:pt>
                <c:pt idx="20661">
                  <c:v>1963.9839999999999</c:v>
                </c:pt>
                <c:pt idx="20662">
                  <c:v>1961.953</c:v>
                </c:pt>
                <c:pt idx="20663">
                  <c:v>1964.1410000000001</c:v>
                </c:pt>
                <c:pt idx="20664">
                  <c:v>1961.797</c:v>
                </c:pt>
                <c:pt idx="20665">
                  <c:v>1962.1869999999999</c:v>
                </c:pt>
                <c:pt idx="20666">
                  <c:v>1961.172</c:v>
                </c:pt>
                <c:pt idx="20667">
                  <c:v>1962.578</c:v>
                </c:pt>
                <c:pt idx="20668">
                  <c:v>1962.578</c:v>
                </c:pt>
                <c:pt idx="20669">
                  <c:v>1961.5619999999999</c:v>
                </c:pt>
                <c:pt idx="20670">
                  <c:v>1960.547</c:v>
                </c:pt>
                <c:pt idx="20671">
                  <c:v>1959.1410000000001</c:v>
                </c:pt>
                <c:pt idx="20672">
                  <c:v>1959.1410000000001</c:v>
                </c:pt>
                <c:pt idx="20673">
                  <c:v>1960.3910000000001</c:v>
                </c:pt>
                <c:pt idx="20674">
                  <c:v>1961.5619999999999</c:v>
                </c:pt>
                <c:pt idx="20675">
                  <c:v>1960.547</c:v>
                </c:pt>
                <c:pt idx="20676">
                  <c:v>1960.547</c:v>
                </c:pt>
                <c:pt idx="20677">
                  <c:v>1960.547</c:v>
                </c:pt>
                <c:pt idx="20678">
                  <c:v>1960.9369999999999</c:v>
                </c:pt>
                <c:pt idx="20679">
                  <c:v>1958.203</c:v>
                </c:pt>
                <c:pt idx="20680">
                  <c:v>1960.9369999999999</c:v>
                </c:pt>
                <c:pt idx="20681">
                  <c:v>1959.1410000000001</c:v>
                </c:pt>
                <c:pt idx="20682">
                  <c:v>1960</c:v>
                </c:pt>
                <c:pt idx="20683">
                  <c:v>1962.7339999999999</c:v>
                </c:pt>
                <c:pt idx="20684">
                  <c:v>1961.953</c:v>
                </c:pt>
                <c:pt idx="20685">
                  <c:v>1961.172</c:v>
                </c:pt>
                <c:pt idx="20686">
                  <c:v>1961.172</c:v>
                </c:pt>
                <c:pt idx="20687">
                  <c:v>1960.9369999999999</c:v>
                </c:pt>
                <c:pt idx="20688">
                  <c:v>1960.7809999999999</c:v>
                </c:pt>
                <c:pt idx="20689">
                  <c:v>1957.578</c:v>
                </c:pt>
                <c:pt idx="20690">
                  <c:v>1958.3589999999999</c:v>
                </c:pt>
                <c:pt idx="20691">
                  <c:v>1961.797</c:v>
                </c:pt>
                <c:pt idx="20692">
                  <c:v>1958.75</c:v>
                </c:pt>
                <c:pt idx="20693">
                  <c:v>1959.1410000000001</c:v>
                </c:pt>
                <c:pt idx="20694">
                  <c:v>1960.3910000000001</c:v>
                </c:pt>
                <c:pt idx="20695">
                  <c:v>1958.5940000000001</c:v>
                </c:pt>
                <c:pt idx="20696">
                  <c:v>1959.1410000000001</c:v>
                </c:pt>
                <c:pt idx="20697">
                  <c:v>1958.75</c:v>
                </c:pt>
                <c:pt idx="20698">
                  <c:v>1961.953</c:v>
                </c:pt>
                <c:pt idx="20699">
                  <c:v>1960</c:v>
                </c:pt>
                <c:pt idx="20700">
                  <c:v>1960.1559999999999</c:v>
                </c:pt>
                <c:pt idx="20701">
                  <c:v>1958.5940000000001</c:v>
                </c:pt>
                <c:pt idx="20702">
                  <c:v>1959.375</c:v>
                </c:pt>
                <c:pt idx="20703">
                  <c:v>1957.3440000000001</c:v>
                </c:pt>
                <c:pt idx="20704">
                  <c:v>1958.9839999999999</c:v>
                </c:pt>
                <c:pt idx="20705">
                  <c:v>1961.5619999999999</c:v>
                </c:pt>
                <c:pt idx="20706">
                  <c:v>1960.1559999999999</c:v>
                </c:pt>
                <c:pt idx="20707">
                  <c:v>1958.75</c:v>
                </c:pt>
                <c:pt idx="20708">
                  <c:v>1960.9369999999999</c:v>
                </c:pt>
                <c:pt idx="20709">
                  <c:v>1960.1559999999999</c:v>
                </c:pt>
                <c:pt idx="20710">
                  <c:v>1959.1410000000001</c:v>
                </c:pt>
                <c:pt idx="20711">
                  <c:v>1958.5940000000001</c:v>
                </c:pt>
                <c:pt idx="20712">
                  <c:v>1958.75</c:v>
                </c:pt>
                <c:pt idx="20713">
                  <c:v>1960.1559999999999</c:v>
                </c:pt>
                <c:pt idx="20714">
                  <c:v>1960.9369999999999</c:v>
                </c:pt>
                <c:pt idx="20715">
                  <c:v>1960.3910000000001</c:v>
                </c:pt>
                <c:pt idx="20716">
                  <c:v>1960</c:v>
                </c:pt>
                <c:pt idx="20717">
                  <c:v>1961.4059999999999</c:v>
                </c:pt>
                <c:pt idx="20718">
                  <c:v>1959.1410000000001</c:v>
                </c:pt>
                <c:pt idx="20719">
                  <c:v>1959.1410000000001</c:v>
                </c:pt>
                <c:pt idx="20720">
                  <c:v>1962.7339999999999</c:v>
                </c:pt>
                <c:pt idx="20721">
                  <c:v>1962.1869999999999</c:v>
                </c:pt>
                <c:pt idx="20722">
                  <c:v>1960.3910000000001</c:v>
                </c:pt>
                <c:pt idx="20723">
                  <c:v>1960.3910000000001</c:v>
                </c:pt>
                <c:pt idx="20724">
                  <c:v>1961.172</c:v>
                </c:pt>
                <c:pt idx="20725">
                  <c:v>1960.1559999999999</c:v>
                </c:pt>
                <c:pt idx="20726">
                  <c:v>1962.3440000000001</c:v>
                </c:pt>
                <c:pt idx="20727">
                  <c:v>1961.4059999999999</c:v>
                </c:pt>
                <c:pt idx="20728">
                  <c:v>1962.9690000000001</c:v>
                </c:pt>
                <c:pt idx="20729">
                  <c:v>1960.9369999999999</c:v>
                </c:pt>
                <c:pt idx="20730">
                  <c:v>1961.172</c:v>
                </c:pt>
                <c:pt idx="20731">
                  <c:v>1962.1869999999999</c:v>
                </c:pt>
                <c:pt idx="20732">
                  <c:v>1964.1410000000001</c:v>
                </c:pt>
                <c:pt idx="20733">
                  <c:v>1963.5940000000001</c:v>
                </c:pt>
                <c:pt idx="20734">
                  <c:v>1961.953</c:v>
                </c:pt>
                <c:pt idx="20735">
                  <c:v>1963.203</c:v>
                </c:pt>
                <c:pt idx="20736">
                  <c:v>1964.1410000000001</c:v>
                </c:pt>
                <c:pt idx="20737">
                  <c:v>1965.7809999999999</c:v>
                </c:pt>
                <c:pt idx="20738">
                  <c:v>1964.7660000000001</c:v>
                </c:pt>
                <c:pt idx="20739">
                  <c:v>1965.547</c:v>
                </c:pt>
                <c:pt idx="20740">
                  <c:v>1965.1559999999999</c:v>
                </c:pt>
                <c:pt idx="20741">
                  <c:v>1965.1559999999999</c:v>
                </c:pt>
                <c:pt idx="20742">
                  <c:v>1966.172</c:v>
                </c:pt>
                <c:pt idx="20743">
                  <c:v>1965</c:v>
                </c:pt>
                <c:pt idx="20744">
                  <c:v>1964.7660000000001</c:v>
                </c:pt>
                <c:pt idx="20745">
                  <c:v>1964.7660000000001</c:v>
                </c:pt>
                <c:pt idx="20746">
                  <c:v>1966.953</c:v>
                </c:pt>
                <c:pt idx="20747">
                  <c:v>1965.9369999999999</c:v>
                </c:pt>
                <c:pt idx="20748">
                  <c:v>1966.953</c:v>
                </c:pt>
                <c:pt idx="20749">
                  <c:v>1966.953</c:v>
                </c:pt>
                <c:pt idx="20750">
                  <c:v>1966.797</c:v>
                </c:pt>
                <c:pt idx="20751">
                  <c:v>1966.953</c:v>
                </c:pt>
                <c:pt idx="20752">
                  <c:v>1968.75</c:v>
                </c:pt>
                <c:pt idx="20753">
                  <c:v>1967.7339999999999</c:v>
                </c:pt>
                <c:pt idx="20754">
                  <c:v>1965.3910000000001</c:v>
                </c:pt>
                <c:pt idx="20755">
                  <c:v>1966.797</c:v>
                </c:pt>
                <c:pt idx="20756">
                  <c:v>1970.9369999999999</c:v>
                </c:pt>
                <c:pt idx="20757">
                  <c:v>1968.3589999999999</c:v>
                </c:pt>
                <c:pt idx="20758">
                  <c:v>1968.9839999999999</c:v>
                </c:pt>
                <c:pt idx="20759">
                  <c:v>1968.9839999999999</c:v>
                </c:pt>
                <c:pt idx="20760">
                  <c:v>1969.7660000000001</c:v>
                </c:pt>
                <c:pt idx="20761">
                  <c:v>1970.1559999999999</c:v>
                </c:pt>
                <c:pt idx="20762">
                  <c:v>1968.75</c:v>
                </c:pt>
                <c:pt idx="20763">
                  <c:v>1970.7809999999999</c:v>
                </c:pt>
                <c:pt idx="20764">
                  <c:v>1968.9839999999999</c:v>
                </c:pt>
                <c:pt idx="20765">
                  <c:v>1971.172</c:v>
                </c:pt>
                <c:pt idx="20766">
                  <c:v>1970.3910000000001</c:v>
                </c:pt>
                <c:pt idx="20767">
                  <c:v>1970.7809999999999</c:v>
                </c:pt>
                <c:pt idx="20768">
                  <c:v>1973.203</c:v>
                </c:pt>
                <c:pt idx="20769">
                  <c:v>1973.5940000000001</c:v>
                </c:pt>
                <c:pt idx="20770">
                  <c:v>1971.797</c:v>
                </c:pt>
                <c:pt idx="20771">
                  <c:v>1972.3440000000001</c:v>
                </c:pt>
                <c:pt idx="20772">
                  <c:v>1974.375</c:v>
                </c:pt>
                <c:pt idx="20773">
                  <c:v>1973.3589999999999</c:v>
                </c:pt>
                <c:pt idx="20774">
                  <c:v>1973.75</c:v>
                </c:pt>
                <c:pt idx="20775">
                  <c:v>1975</c:v>
                </c:pt>
                <c:pt idx="20776">
                  <c:v>1975.547</c:v>
                </c:pt>
                <c:pt idx="20777">
                  <c:v>1974.1410000000001</c:v>
                </c:pt>
                <c:pt idx="20778">
                  <c:v>1973.9839999999999</c:v>
                </c:pt>
                <c:pt idx="20779">
                  <c:v>1974.7660000000001</c:v>
                </c:pt>
                <c:pt idx="20780">
                  <c:v>1974.5309999999999</c:v>
                </c:pt>
                <c:pt idx="20781">
                  <c:v>1975.3910000000001</c:v>
                </c:pt>
                <c:pt idx="20782">
                  <c:v>1977.1869999999999</c:v>
                </c:pt>
                <c:pt idx="20783">
                  <c:v>1975</c:v>
                </c:pt>
                <c:pt idx="20784">
                  <c:v>1978.203</c:v>
                </c:pt>
                <c:pt idx="20785">
                  <c:v>1976.953</c:v>
                </c:pt>
                <c:pt idx="20786">
                  <c:v>1977.9690000000001</c:v>
                </c:pt>
                <c:pt idx="20787">
                  <c:v>1976.5619999999999</c:v>
                </c:pt>
                <c:pt idx="20788">
                  <c:v>1975.547</c:v>
                </c:pt>
                <c:pt idx="20789">
                  <c:v>1975.7809999999999</c:v>
                </c:pt>
                <c:pt idx="20790">
                  <c:v>1979.5309999999999</c:v>
                </c:pt>
                <c:pt idx="20791">
                  <c:v>1980.1559999999999</c:v>
                </c:pt>
                <c:pt idx="20792">
                  <c:v>1978.5940000000001</c:v>
                </c:pt>
                <c:pt idx="20793">
                  <c:v>1980.9369999999999</c:v>
                </c:pt>
                <c:pt idx="20794">
                  <c:v>1980.547</c:v>
                </c:pt>
                <c:pt idx="20795">
                  <c:v>1981.5619999999999</c:v>
                </c:pt>
                <c:pt idx="20796">
                  <c:v>1981.797</c:v>
                </c:pt>
                <c:pt idx="20797">
                  <c:v>1984.1410000000001</c:v>
                </c:pt>
                <c:pt idx="20798">
                  <c:v>1980.547</c:v>
                </c:pt>
                <c:pt idx="20799">
                  <c:v>1980.9369999999999</c:v>
                </c:pt>
                <c:pt idx="20800">
                  <c:v>1981.953</c:v>
                </c:pt>
                <c:pt idx="20801">
                  <c:v>1982.9690000000001</c:v>
                </c:pt>
                <c:pt idx="20802">
                  <c:v>1980.7809999999999</c:v>
                </c:pt>
                <c:pt idx="20803">
                  <c:v>1981.5619999999999</c:v>
                </c:pt>
                <c:pt idx="20804">
                  <c:v>1985</c:v>
                </c:pt>
                <c:pt idx="20805">
                  <c:v>1981.4059999999999</c:v>
                </c:pt>
                <c:pt idx="20806">
                  <c:v>1985.1559999999999</c:v>
                </c:pt>
                <c:pt idx="20807">
                  <c:v>1983.3589999999999</c:v>
                </c:pt>
                <c:pt idx="20808">
                  <c:v>1984.7660000000001</c:v>
                </c:pt>
                <c:pt idx="20809">
                  <c:v>1983.5940000000001</c:v>
                </c:pt>
                <c:pt idx="20810">
                  <c:v>1987.3440000000001</c:v>
                </c:pt>
                <c:pt idx="20811">
                  <c:v>1986.4059999999999</c:v>
                </c:pt>
                <c:pt idx="20812">
                  <c:v>1985.7809999999999</c:v>
                </c:pt>
                <c:pt idx="20813">
                  <c:v>1987.7339999999999</c:v>
                </c:pt>
                <c:pt idx="20814">
                  <c:v>1986.5619999999999</c:v>
                </c:pt>
                <c:pt idx="20815">
                  <c:v>1987.3440000000001</c:v>
                </c:pt>
                <c:pt idx="20816">
                  <c:v>1987.578</c:v>
                </c:pt>
                <c:pt idx="20817">
                  <c:v>1987.9690000000001</c:v>
                </c:pt>
                <c:pt idx="20818">
                  <c:v>1990.9369999999999</c:v>
                </c:pt>
                <c:pt idx="20819">
                  <c:v>1990.547</c:v>
                </c:pt>
                <c:pt idx="20820">
                  <c:v>1990.547</c:v>
                </c:pt>
                <c:pt idx="20821">
                  <c:v>1990</c:v>
                </c:pt>
                <c:pt idx="20822">
                  <c:v>1991.4059999999999</c:v>
                </c:pt>
                <c:pt idx="20823">
                  <c:v>1990.1559999999999</c:v>
                </c:pt>
                <c:pt idx="20824">
                  <c:v>1993.203</c:v>
                </c:pt>
                <c:pt idx="20825">
                  <c:v>1992.1869999999999</c:v>
                </c:pt>
                <c:pt idx="20826">
                  <c:v>1993.203</c:v>
                </c:pt>
                <c:pt idx="20827">
                  <c:v>1993.5940000000001</c:v>
                </c:pt>
                <c:pt idx="20828">
                  <c:v>1992.1869999999999</c:v>
                </c:pt>
                <c:pt idx="20829">
                  <c:v>1992.1869999999999</c:v>
                </c:pt>
                <c:pt idx="20830">
                  <c:v>1994.1410000000001</c:v>
                </c:pt>
                <c:pt idx="20831">
                  <c:v>1993.3589999999999</c:v>
                </c:pt>
                <c:pt idx="20832">
                  <c:v>1995.9369999999999</c:v>
                </c:pt>
                <c:pt idx="20833">
                  <c:v>1993.75</c:v>
                </c:pt>
                <c:pt idx="20834">
                  <c:v>1994.5309999999999</c:v>
                </c:pt>
                <c:pt idx="20835">
                  <c:v>1995</c:v>
                </c:pt>
                <c:pt idx="20836">
                  <c:v>1995.547</c:v>
                </c:pt>
                <c:pt idx="20837">
                  <c:v>1994.7660000000001</c:v>
                </c:pt>
                <c:pt idx="20838">
                  <c:v>1995.547</c:v>
                </c:pt>
                <c:pt idx="20839">
                  <c:v>1994.7660000000001</c:v>
                </c:pt>
                <c:pt idx="20840">
                  <c:v>1996.797</c:v>
                </c:pt>
                <c:pt idx="20841">
                  <c:v>1996.5619999999999</c:v>
                </c:pt>
                <c:pt idx="20842">
                  <c:v>1997.578</c:v>
                </c:pt>
                <c:pt idx="20843">
                  <c:v>1998.3589999999999</c:v>
                </c:pt>
                <c:pt idx="20844">
                  <c:v>2001.4059999999999</c:v>
                </c:pt>
                <c:pt idx="20845">
                  <c:v>2001.4059999999999</c:v>
                </c:pt>
                <c:pt idx="20846">
                  <c:v>2000.3910000000001</c:v>
                </c:pt>
                <c:pt idx="20847">
                  <c:v>2002.3440000000001</c:v>
                </c:pt>
                <c:pt idx="20848">
                  <c:v>2001.5619999999999</c:v>
                </c:pt>
                <c:pt idx="20849">
                  <c:v>2000.7809999999999</c:v>
                </c:pt>
                <c:pt idx="20850">
                  <c:v>2000.547</c:v>
                </c:pt>
                <c:pt idx="20851">
                  <c:v>2002.3440000000001</c:v>
                </c:pt>
                <c:pt idx="20852">
                  <c:v>2002.1869999999999</c:v>
                </c:pt>
                <c:pt idx="20853">
                  <c:v>2003.3589999999999</c:v>
                </c:pt>
                <c:pt idx="20854">
                  <c:v>2001.953</c:v>
                </c:pt>
                <c:pt idx="20855">
                  <c:v>2004.375</c:v>
                </c:pt>
                <c:pt idx="20856">
                  <c:v>2002.578</c:v>
                </c:pt>
                <c:pt idx="20857">
                  <c:v>2005</c:v>
                </c:pt>
                <c:pt idx="20858">
                  <c:v>2004.375</c:v>
                </c:pt>
                <c:pt idx="20859">
                  <c:v>2003.5940000000001</c:v>
                </c:pt>
                <c:pt idx="20860">
                  <c:v>2005</c:v>
                </c:pt>
                <c:pt idx="20861">
                  <c:v>2005.9369999999999</c:v>
                </c:pt>
                <c:pt idx="20862">
                  <c:v>2004.7660000000001</c:v>
                </c:pt>
                <c:pt idx="20863">
                  <c:v>2005.3910000000001</c:v>
                </c:pt>
                <c:pt idx="20864">
                  <c:v>2007.578</c:v>
                </c:pt>
                <c:pt idx="20865">
                  <c:v>2006.5619999999999</c:v>
                </c:pt>
                <c:pt idx="20866">
                  <c:v>2005.3910000000001</c:v>
                </c:pt>
                <c:pt idx="20867">
                  <c:v>2006.953</c:v>
                </c:pt>
                <c:pt idx="20868">
                  <c:v>2010.1559999999999</c:v>
                </c:pt>
                <c:pt idx="20869">
                  <c:v>2009.375</c:v>
                </c:pt>
                <c:pt idx="20870">
                  <c:v>2010.7809999999999</c:v>
                </c:pt>
                <c:pt idx="20871">
                  <c:v>2008.75</c:v>
                </c:pt>
                <c:pt idx="20872">
                  <c:v>2011.4059999999999</c:v>
                </c:pt>
                <c:pt idx="20873">
                  <c:v>2007.578</c:v>
                </c:pt>
                <c:pt idx="20874">
                  <c:v>2011.5619999999999</c:v>
                </c:pt>
                <c:pt idx="20875">
                  <c:v>2008.75</c:v>
                </c:pt>
                <c:pt idx="20876">
                  <c:v>2008.75</c:v>
                </c:pt>
                <c:pt idx="20877">
                  <c:v>2010.7809999999999</c:v>
                </c:pt>
                <c:pt idx="20878">
                  <c:v>2011.5619999999999</c:v>
                </c:pt>
                <c:pt idx="20879">
                  <c:v>2011.172</c:v>
                </c:pt>
                <c:pt idx="20880">
                  <c:v>2011.172</c:v>
                </c:pt>
                <c:pt idx="20881">
                  <c:v>2013.5940000000001</c:v>
                </c:pt>
                <c:pt idx="20882">
                  <c:v>2012.7339999999999</c:v>
                </c:pt>
                <c:pt idx="20883">
                  <c:v>2013.5940000000001</c:v>
                </c:pt>
                <c:pt idx="20884">
                  <c:v>2013.203</c:v>
                </c:pt>
                <c:pt idx="20885">
                  <c:v>2015.547</c:v>
                </c:pt>
                <c:pt idx="20886">
                  <c:v>2012.9690000000001</c:v>
                </c:pt>
                <c:pt idx="20887">
                  <c:v>2015.1559999999999</c:v>
                </c:pt>
                <c:pt idx="20888">
                  <c:v>2013.3589999999999</c:v>
                </c:pt>
                <c:pt idx="20889">
                  <c:v>2015.9369999999999</c:v>
                </c:pt>
                <c:pt idx="20890">
                  <c:v>2016.5619999999999</c:v>
                </c:pt>
                <c:pt idx="20891">
                  <c:v>2015.3910000000001</c:v>
                </c:pt>
                <c:pt idx="20892">
                  <c:v>2014.7660000000001</c:v>
                </c:pt>
                <c:pt idx="20893">
                  <c:v>2014.375</c:v>
                </c:pt>
                <c:pt idx="20894">
                  <c:v>2018.9839999999999</c:v>
                </c:pt>
                <c:pt idx="20895">
                  <c:v>2015.9369999999999</c:v>
                </c:pt>
                <c:pt idx="20896">
                  <c:v>2015.9369999999999</c:v>
                </c:pt>
                <c:pt idx="20897">
                  <c:v>2014.1410000000001</c:v>
                </c:pt>
                <c:pt idx="20898">
                  <c:v>2017.578</c:v>
                </c:pt>
                <c:pt idx="20899">
                  <c:v>2015.547</c:v>
                </c:pt>
                <c:pt idx="20900">
                  <c:v>2018.5940000000001</c:v>
                </c:pt>
                <c:pt idx="20901">
                  <c:v>2018.3589999999999</c:v>
                </c:pt>
                <c:pt idx="20902">
                  <c:v>2017.578</c:v>
                </c:pt>
                <c:pt idx="20903">
                  <c:v>2018.203</c:v>
                </c:pt>
                <c:pt idx="20904">
                  <c:v>2018.75</c:v>
                </c:pt>
                <c:pt idx="20905">
                  <c:v>2021.4059999999999</c:v>
                </c:pt>
                <c:pt idx="20906">
                  <c:v>2018.3589999999999</c:v>
                </c:pt>
                <c:pt idx="20907">
                  <c:v>2018.203</c:v>
                </c:pt>
                <c:pt idx="20908">
                  <c:v>2019.1410000000001</c:v>
                </c:pt>
                <c:pt idx="20909">
                  <c:v>2020.1559999999999</c:v>
                </c:pt>
                <c:pt idx="20910">
                  <c:v>2021.172</c:v>
                </c:pt>
                <c:pt idx="20911">
                  <c:v>2022.9690000000001</c:v>
                </c:pt>
                <c:pt idx="20912">
                  <c:v>2021.953</c:v>
                </c:pt>
                <c:pt idx="20913">
                  <c:v>2021.953</c:v>
                </c:pt>
                <c:pt idx="20914">
                  <c:v>2021.4059999999999</c:v>
                </c:pt>
                <c:pt idx="20915">
                  <c:v>2020.9369999999999</c:v>
                </c:pt>
                <c:pt idx="20916">
                  <c:v>2021.172</c:v>
                </c:pt>
                <c:pt idx="20917">
                  <c:v>2021.172</c:v>
                </c:pt>
                <c:pt idx="20918">
                  <c:v>2020.547</c:v>
                </c:pt>
                <c:pt idx="20919">
                  <c:v>2020</c:v>
                </c:pt>
                <c:pt idx="20920">
                  <c:v>2023.3589999999999</c:v>
                </c:pt>
                <c:pt idx="20921">
                  <c:v>2021.4059999999999</c:v>
                </c:pt>
                <c:pt idx="20922">
                  <c:v>2021.5619999999999</c:v>
                </c:pt>
                <c:pt idx="20923">
                  <c:v>2021.797</c:v>
                </c:pt>
                <c:pt idx="20924">
                  <c:v>2022.7339999999999</c:v>
                </c:pt>
                <c:pt idx="20925">
                  <c:v>2024.5309999999999</c:v>
                </c:pt>
                <c:pt idx="20926">
                  <c:v>2022.578</c:v>
                </c:pt>
                <c:pt idx="20927">
                  <c:v>2024.7660000000001</c:v>
                </c:pt>
                <c:pt idx="20928">
                  <c:v>2023.5940000000001</c:v>
                </c:pt>
                <c:pt idx="20929">
                  <c:v>2022.3440000000001</c:v>
                </c:pt>
                <c:pt idx="20930">
                  <c:v>2023.3589999999999</c:v>
                </c:pt>
                <c:pt idx="20931">
                  <c:v>2025.3910000000001</c:v>
                </c:pt>
                <c:pt idx="20932">
                  <c:v>2022.9690000000001</c:v>
                </c:pt>
                <c:pt idx="20933">
                  <c:v>2025</c:v>
                </c:pt>
                <c:pt idx="20934">
                  <c:v>2024.5309999999999</c:v>
                </c:pt>
                <c:pt idx="20935">
                  <c:v>2025</c:v>
                </c:pt>
                <c:pt idx="20936">
                  <c:v>2024.1410000000001</c:v>
                </c:pt>
                <c:pt idx="20937">
                  <c:v>2024.375</c:v>
                </c:pt>
                <c:pt idx="20938">
                  <c:v>2024.7660000000001</c:v>
                </c:pt>
                <c:pt idx="20939">
                  <c:v>2027.1869999999999</c:v>
                </c:pt>
                <c:pt idx="20940">
                  <c:v>2027.578</c:v>
                </c:pt>
                <c:pt idx="20941">
                  <c:v>2025.3910000000001</c:v>
                </c:pt>
                <c:pt idx="20942">
                  <c:v>2027.3440000000001</c:v>
                </c:pt>
                <c:pt idx="20943">
                  <c:v>2026.5619999999999</c:v>
                </c:pt>
                <c:pt idx="20944">
                  <c:v>2025.1559999999999</c:v>
                </c:pt>
                <c:pt idx="20945">
                  <c:v>2027.1869999999999</c:v>
                </c:pt>
                <c:pt idx="20946">
                  <c:v>2026.953</c:v>
                </c:pt>
                <c:pt idx="20947">
                  <c:v>2026.172</c:v>
                </c:pt>
                <c:pt idx="20948">
                  <c:v>2023.9839999999999</c:v>
                </c:pt>
                <c:pt idx="20949">
                  <c:v>2026.5619999999999</c:v>
                </c:pt>
                <c:pt idx="20950">
                  <c:v>2026.4059999999999</c:v>
                </c:pt>
                <c:pt idx="20951">
                  <c:v>2026.172</c:v>
                </c:pt>
                <c:pt idx="20952">
                  <c:v>2027.7339999999999</c:v>
                </c:pt>
                <c:pt idx="20953">
                  <c:v>2024.375</c:v>
                </c:pt>
                <c:pt idx="20954">
                  <c:v>2025.3910000000001</c:v>
                </c:pt>
                <c:pt idx="20955">
                  <c:v>2027.578</c:v>
                </c:pt>
                <c:pt idx="20956">
                  <c:v>2027.1869999999999</c:v>
                </c:pt>
                <c:pt idx="20957">
                  <c:v>2027.9690000000001</c:v>
                </c:pt>
                <c:pt idx="20958">
                  <c:v>2027.1869999999999</c:v>
                </c:pt>
                <c:pt idx="20959">
                  <c:v>2027.3440000000001</c:v>
                </c:pt>
                <c:pt idx="20960">
                  <c:v>2026.953</c:v>
                </c:pt>
                <c:pt idx="20961">
                  <c:v>2028.5940000000001</c:v>
                </c:pt>
                <c:pt idx="20962">
                  <c:v>2025.7809999999999</c:v>
                </c:pt>
                <c:pt idx="20963">
                  <c:v>2025.547</c:v>
                </c:pt>
                <c:pt idx="20964">
                  <c:v>2030.1559999999999</c:v>
                </c:pt>
                <c:pt idx="20965">
                  <c:v>2026.953</c:v>
                </c:pt>
                <c:pt idx="20966">
                  <c:v>2027.7339999999999</c:v>
                </c:pt>
                <c:pt idx="20967">
                  <c:v>2026.953</c:v>
                </c:pt>
                <c:pt idx="20968">
                  <c:v>2028.9839999999999</c:v>
                </c:pt>
                <c:pt idx="20969">
                  <c:v>2027.7339999999999</c:v>
                </c:pt>
                <c:pt idx="20970">
                  <c:v>2027.1869999999999</c:v>
                </c:pt>
                <c:pt idx="20971">
                  <c:v>2026.797</c:v>
                </c:pt>
                <c:pt idx="20972">
                  <c:v>2025.7809999999999</c:v>
                </c:pt>
                <c:pt idx="20973">
                  <c:v>2027.7339999999999</c:v>
                </c:pt>
                <c:pt idx="20974">
                  <c:v>2027.7339999999999</c:v>
                </c:pt>
                <c:pt idx="20975">
                  <c:v>2027.578</c:v>
                </c:pt>
                <c:pt idx="20976">
                  <c:v>2027.1869999999999</c:v>
                </c:pt>
                <c:pt idx="20977">
                  <c:v>2027.578</c:v>
                </c:pt>
                <c:pt idx="20978">
                  <c:v>2027.3440000000001</c:v>
                </c:pt>
                <c:pt idx="20979">
                  <c:v>2027.7339999999999</c:v>
                </c:pt>
                <c:pt idx="20980">
                  <c:v>2027.1869999999999</c:v>
                </c:pt>
                <c:pt idx="20981">
                  <c:v>2028.203</c:v>
                </c:pt>
                <c:pt idx="20982">
                  <c:v>2025.9369999999999</c:v>
                </c:pt>
                <c:pt idx="20983">
                  <c:v>2026.5619999999999</c:v>
                </c:pt>
                <c:pt idx="20984">
                  <c:v>2026.5619999999999</c:v>
                </c:pt>
                <c:pt idx="20985">
                  <c:v>2026.4059999999999</c:v>
                </c:pt>
                <c:pt idx="20986">
                  <c:v>2024.375</c:v>
                </c:pt>
                <c:pt idx="20987">
                  <c:v>2025.9369999999999</c:v>
                </c:pt>
                <c:pt idx="20988">
                  <c:v>2027.1869999999999</c:v>
                </c:pt>
                <c:pt idx="20989">
                  <c:v>2025.7809999999999</c:v>
                </c:pt>
                <c:pt idx="20990">
                  <c:v>2027.1869999999999</c:v>
                </c:pt>
                <c:pt idx="20991">
                  <c:v>2025.3910000000001</c:v>
                </c:pt>
                <c:pt idx="20992">
                  <c:v>2025.547</c:v>
                </c:pt>
                <c:pt idx="20993">
                  <c:v>2029.375</c:v>
                </c:pt>
                <c:pt idx="20994">
                  <c:v>2029.375</c:v>
                </c:pt>
                <c:pt idx="20995">
                  <c:v>2026.953</c:v>
                </c:pt>
                <c:pt idx="20996">
                  <c:v>2025.1559999999999</c:v>
                </c:pt>
                <c:pt idx="20997">
                  <c:v>2027.7339999999999</c:v>
                </c:pt>
                <c:pt idx="20998">
                  <c:v>2027.7339999999999</c:v>
                </c:pt>
                <c:pt idx="20999">
                  <c:v>2026.5619999999999</c:v>
                </c:pt>
                <c:pt idx="21000">
                  <c:v>2026.5619999999999</c:v>
                </c:pt>
                <c:pt idx="21001">
                  <c:v>2025.547</c:v>
                </c:pt>
                <c:pt idx="21002">
                  <c:v>2024.7660000000001</c:v>
                </c:pt>
                <c:pt idx="21003">
                  <c:v>2024.7660000000001</c:v>
                </c:pt>
                <c:pt idx="21004">
                  <c:v>2026.4059999999999</c:v>
                </c:pt>
                <c:pt idx="21005">
                  <c:v>2026.5619999999999</c:v>
                </c:pt>
                <c:pt idx="21006">
                  <c:v>2025</c:v>
                </c:pt>
                <c:pt idx="21007">
                  <c:v>2024.375</c:v>
                </c:pt>
                <c:pt idx="21008">
                  <c:v>2024.5309999999999</c:v>
                </c:pt>
                <c:pt idx="21009">
                  <c:v>2023.3589999999999</c:v>
                </c:pt>
                <c:pt idx="21010">
                  <c:v>2023.203</c:v>
                </c:pt>
                <c:pt idx="21011">
                  <c:v>2025</c:v>
                </c:pt>
                <c:pt idx="21012">
                  <c:v>2026.953</c:v>
                </c:pt>
                <c:pt idx="21013">
                  <c:v>2024.375</c:v>
                </c:pt>
                <c:pt idx="21014">
                  <c:v>2022.9690000000001</c:v>
                </c:pt>
                <c:pt idx="21015">
                  <c:v>2024.1410000000001</c:v>
                </c:pt>
                <c:pt idx="21016">
                  <c:v>2023.75</c:v>
                </c:pt>
                <c:pt idx="21017">
                  <c:v>2025.1559999999999</c:v>
                </c:pt>
                <c:pt idx="21018">
                  <c:v>2024.5309999999999</c:v>
                </c:pt>
                <c:pt idx="21019">
                  <c:v>2022.7339999999999</c:v>
                </c:pt>
                <c:pt idx="21020">
                  <c:v>2022.3440000000001</c:v>
                </c:pt>
                <c:pt idx="21021">
                  <c:v>2024.375</c:v>
                </c:pt>
                <c:pt idx="21022">
                  <c:v>2023.3589999999999</c:v>
                </c:pt>
                <c:pt idx="21023">
                  <c:v>2020.3910000000001</c:v>
                </c:pt>
                <c:pt idx="21024">
                  <c:v>2023.3589999999999</c:v>
                </c:pt>
                <c:pt idx="21025">
                  <c:v>2021.4059999999999</c:v>
                </c:pt>
                <c:pt idx="21026">
                  <c:v>2022.3440000000001</c:v>
                </c:pt>
                <c:pt idx="21027">
                  <c:v>2022.1869999999999</c:v>
                </c:pt>
                <c:pt idx="21028">
                  <c:v>2020.9369999999999</c:v>
                </c:pt>
                <c:pt idx="21029">
                  <c:v>2020.7809999999999</c:v>
                </c:pt>
                <c:pt idx="21030">
                  <c:v>2019.375</c:v>
                </c:pt>
                <c:pt idx="21031">
                  <c:v>2019.7660000000001</c:v>
                </c:pt>
                <c:pt idx="21032">
                  <c:v>2018.9839999999999</c:v>
                </c:pt>
                <c:pt idx="21033">
                  <c:v>2021.172</c:v>
                </c:pt>
                <c:pt idx="21034">
                  <c:v>2021.172</c:v>
                </c:pt>
                <c:pt idx="21035">
                  <c:v>2018.5940000000001</c:v>
                </c:pt>
                <c:pt idx="21036">
                  <c:v>2020.547</c:v>
                </c:pt>
                <c:pt idx="21037">
                  <c:v>2021.5619999999999</c:v>
                </c:pt>
                <c:pt idx="21038">
                  <c:v>2020.7809999999999</c:v>
                </c:pt>
                <c:pt idx="21039">
                  <c:v>2018.9839999999999</c:v>
                </c:pt>
                <c:pt idx="21040">
                  <c:v>2021.797</c:v>
                </c:pt>
                <c:pt idx="21041">
                  <c:v>2019.1410000000001</c:v>
                </c:pt>
                <c:pt idx="21042">
                  <c:v>2018.9839999999999</c:v>
                </c:pt>
                <c:pt idx="21043">
                  <c:v>2020.7809999999999</c:v>
                </c:pt>
                <c:pt idx="21044">
                  <c:v>2020.3910000000001</c:v>
                </c:pt>
                <c:pt idx="21045">
                  <c:v>2019.1410000000001</c:v>
                </c:pt>
                <c:pt idx="21046">
                  <c:v>2017.578</c:v>
                </c:pt>
                <c:pt idx="21047">
                  <c:v>2017.578</c:v>
                </c:pt>
                <c:pt idx="21048">
                  <c:v>2018.9839999999999</c:v>
                </c:pt>
                <c:pt idx="21049">
                  <c:v>2018.9839999999999</c:v>
                </c:pt>
                <c:pt idx="21050">
                  <c:v>2016.953</c:v>
                </c:pt>
                <c:pt idx="21051">
                  <c:v>2015.7809999999999</c:v>
                </c:pt>
                <c:pt idx="21052">
                  <c:v>2017.3440000000001</c:v>
                </c:pt>
                <c:pt idx="21053">
                  <c:v>2016.4059999999999</c:v>
                </c:pt>
                <c:pt idx="21054">
                  <c:v>2015.3910000000001</c:v>
                </c:pt>
                <c:pt idx="21055">
                  <c:v>2016.797</c:v>
                </c:pt>
                <c:pt idx="21056">
                  <c:v>2014.1410000000001</c:v>
                </c:pt>
                <c:pt idx="21057">
                  <c:v>2015</c:v>
                </c:pt>
                <c:pt idx="21058">
                  <c:v>2013.9839999999999</c:v>
                </c:pt>
                <c:pt idx="21059">
                  <c:v>2015.1559999999999</c:v>
                </c:pt>
                <c:pt idx="21060">
                  <c:v>2015.547</c:v>
                </c:pt>
                <c:pt idx="21061">
                  <c:v>2013.75</c:v>
                </c:pt>
                <c:pt idx="21062">
                  <c:v>2013.75</c:v>
                </c:pt>
                <c:pt idx="21063">
                  <c:v>2014.1410000000001</c:v>
                </c:pt>
                <c:pt idx="21064">
                  <c:v>2014.375</c:v>
                </c:pt>
                <c:pt idx="21065">
                  <c:v>2013.203</c:v>
                </c:pt>
                <c:pt idx="21066">
                  <c:v>2012.578</c:v>
                </c:pt>
                <c:pt idx="21067">
                  <c:v>2014.5309999999999</c:v>
                </c:pt>
                <c:pt idx="21068">
                  <c:v>2012.9690000000001</c:v>
                </c:pt>
                <c:pt idx="21069">
                  <c:v>2010.547</c:v>
                </c:pt>
                <c:pt idx="21070">
                  <c:v>2013.75</c:v>
                </c:pt>
                <c:pt idx="21071">
                  <c:v>2011.797</c:v>
                </c:pt>
                <c:pt idx="21072">
                  <c:v>2011.172</c:v>
                </c:pt>
                <c:pt idx="21073">
                  <c:v>2011.797</c:v>
                </c:pt>
                <c:pt idx="21074">
                  <c:v>2011.5619999999999</c:v>
                </c:pt>
                <c:pt idx="21075">
                  <c:v>2010.3910000000001</c:v>
                </c:pt>
                <c:pt idx="21076">
                  <c:v>2011.797</c:v>
                </c:pt>
                <c:pt idx="21077">
                  <c:v>2009.375</c:v>
                </c:pt>
                <c:pt idx="21078">
                  <c:v>2007.7339999999999</c:v>
                </c:pt>
                <c:pt idx="21079">
                  <c:v>2008.9839999999999</c:v>
                </c:pt>
                <c:pt idx="21080">
                  <c:v>2007.578</c:v>
                </c:pt>
                <c:pt idx="21081">
                  <c:v>2010.7809999999999</c:v>
                </c:pt>
                <c:pt idx="21082">
                  <c:v>2009.7660000000001</c:v>
                </c:pt>
                <c:pt idx="21083">
                  <c:v>2009.5309999999999</c:v>
                </c:pt>
                <c:pt idx="21084">
                  <c:v>2006.4059999999999</c:v>
                </c:pt>
                <c:pt idx="21085">
                  <c:v>2007.3440000000001</c:v>
                </c:pt>
                <c:pt idx="21086">
                  <c:v>2007.3440000000001</c:v>
                </c:pt>
                <c:pt idx="21087">
                  <c:v>2004.5309999999999</c:v>
                </c:pt>
                <c:pt idx="21088">
                  <c:v>2007.3440000000001</c:v>
                </c:pt>
                <c:pt idx="21089">
                  <c:v>2008.203</c:v>
                </c:pt>
                <c:pt idx="21090">
                  <c:v>2006.4059999999999</c:v>
                </c:pt>
                <c:pt idx="21091">
                  <c:v>2006.172</c:v>
                </c:pt>
                <c:pt idx="21092">
                  <c:v>2006.172</c:v>
                </c:pt>
                <c:pt idx="21093">
                  <c:v>2005.547</c:v>
                </c:pt>
                <c:pt idx="21094">
                  <c:v>2003.5940000000001</c:v>
                </c:pt>
                <c:pt idx="21095">
                  <c:v>2007.578</c:v>
                </c:pt>
                <c:pt idx="21096">
                  <c:v>2004.375</c:v>
                </c:pt>
                <c:pt idx="21097">
                  <c:v>2005.3910000000001</c:v>
                </c:pt>
                <c:pt idx="21098">
                  <c:v>2004.7660000000001</c:v>
                </c:pt>
                <c:pt idx="21099">
                  <c:v>2002.7339999999999</c:v>
                </c:pt>
                <c:pt idx="21100">
                  <c:v>2003.9839999999999</c:v>
                </c:pt>
                <c:pt idx="21101">
                  <c:v>2005.7809999999999</c:v>
                </c:pt>
                <c:pt idx="21102">
                  <c:v>2003.9839999999999</c:v>
                </c:pt>
                <c:pt idx="21103">
                  <c:v>2003.75</c:v>
                </c:pt>
                <c:pt idx="21104">
                  <c:v>2004.7660000000001</c:v>
                </c:pt>
                <c:pt idx="21105">
                  <c:v>2001.5619999999999</c:v>
                </c:pt>
                <c:pt idx="21106">
                  <c:v>2003.3589999999999</c:v>
                </c:pt>
                <c:pt idx="21107">
                  <c:v>2001.797</c:v>
                </c:pt>
                <c:pt idx="21108">
                  <c:v>2002.3440000000001</c:v>
                </c:pt>
                <c:pt idx="21109">
                  <c:v>2003.9839999999999</c:v>
                </c:pt>
                <c:pt idx="21110">
                  <c:v>2001.172</c:v>
                </c:pt>
                <c:pt idx="21111">
                  <c:v>1999.375</c:v>
                </c:pt>
                <c:pt idx="21112">
                  <c:v>2000.3910000000001</c:v>
                </c:pt>
                <c:pt idx="21113">
                  <c:v>2001.5619999999999</c:v>
                </c:pt>
                <c:pt idx="21114">
                  <c:v>1997.578</c:v>
                </c:pt>
                <c:pt idx="21115">
                  <c:v>2002.3440000000001</c:v>
                </c:pt>
                <c:pt idx="21116">
                  <c:v>2000.547</c:v>
                </c:pt>
                <c:pt idx="21117">
                  <c:v>2000.1559999999999</c:v>
                </c:pt>
                <c:pt idx="21118">
                  <c:v>1998.9839999999999</c:v>
                </c:pt>
                <c:pt idx="21119">
                  <c:v>1998.75</c:v>
                </c:pt>
                <c:pt idx="21120">
                  <c:v>1997.3440000000001</c:v>
                </c:pt>
                <c:pt idx="21121">
                  <c:v>1998.5940000000001</c:v>
                </c:pt>
                <c:pt idx="21122">
                  <c:v>1996.4059999999999</c:v>
                </c:pt>
                <c:pt idx="21123">
                  <c:v>1998.203</c:v>
                </c:pt>
                <c:pt idx="21124">
                  <c:v>1998.203</c:v>
                </c:pt>
                <c:pt idx="21125">
                  <c:v>1996.797</c:v>
                </c:pt>
                <c:pt idx="21126">
                  <c:v>1997.578</c:v>
                </c:pt>
                <c:pt idx="21127">
                  <c:v>1997.578</c:v>
                </c:pt>
                <c:pt idx="21128">
                  <c:v>1998.75</c:v>
                </c:pt>
                <c:pt idx="21129">
                  <c:v>1997.578</c:v>
                </c:pt>
                <c:pt idx="21130">
                  <c:v>1995.547</c:v>
                </c:pt>
                <c:pt idx="21131">
                  <c:v>1997.3440000000001</c:v>
                </c:pt>
                <c:pt idx="21132">
                  <c:v>1996.172</c:v>
                </c:pt>
                <c:pt idx="21133">
                  <c:v>1995.1559999999999</c:v>
                </c:pt>
                <c:pt idx="21134">
                  <c:v>1996.4059999999999</c:v>
                </c:pt>
                <c:pt idx="21135">
                  <c:v>1997.1869999999999</c:v>
                </c:pt>
                <c:pt idx="21136">
                  <c:v>1994.7660000000001</c:v>
                </c:pt>
                <c:pt idx="21137">
                  <c:v>1996.4059999999999</c:v>
                </c:pt>
                <c:pt idx="21138">
                  <c:v>1995.1559999999999</c:v>
                </c:pt>
                <c:pt idx="21139">
                  <c:v>1992.1869999999999</c:v>
                </c:pt>
                <c:pt idx="21140">
                  <c:v>1991.4059999999999</c:v>
                </c:pt>
                <c:pt idx="21141">
                  <c:v>1992.578</c:v>
                </c:pt>
                <c:pt idx="21142">
                  <c:v>1994.1410000000001</c:v>
                </c:pt>
                <c:pt idx="21143">
                  <c:v>1992.9690000000001</c:v>
                </c:pt>
                <c:pt idx="21144">
                  <c:v>1994.5309999999999</c:v>
                </c:pt>
                <c:pt idx="21145">
                  <c:v>1991.797</c:v>
                </c:pt>
                <c:pt idx="21146">
                  <c:v>1990.7809999999999</c:v>
                </c:pt>
                <c:pt idx="21147">
                  <c:v>1991.4059999999999</c:v>
                </c:pt>
                <c:pt idx="21148">
                  <c:v>1991.4059999999999</c:v>
                </c:pt>
                <c:pt idx="21149">
                  <c:v>1992.578</c:v>
                </c:pt>
                <c:pt idx="21150">
                  <c:v>1992.1869999999999</c:v>
                </c:pt>
                <c:pt idx="21151">
                  <c:v>1989.5309999999999</c:v>
                </c:pt>
                <c:pt idx="21152">
                  <c:v>1990.1559999999999</c:v>
                </c:pt>
                <c:pt idx="21153">
                  <c:v>1991.172</c:v>
                </c:pt>
                <c:pt idx="21154">
                  <c:v>1993.5940000000001</c:v>
                </c:pt>
                <c:pt idx="21155">
                  <c:v>1990.1559999999999</c:v>
                </c:pt>
                <c:pt idx="21156">
                  <c:v>1991.5619999999999</c:v>
                </c:pt>
                <c:pt idx="21157">
                  <c:v>1991.172</c:v>
                </c:pt>
                <c:pt idx="21158">
                  <c:v>1989.5309999999999</c:v>
                </c:pt>
                <c:pt idx="21159">
                  <c:v>1988.5940000000001</c:v>
                </c:pt>
                <c:pt idx="21160">
                  <c:v>1988.3589999999999</c:v>
                </c:pt>
                <c:pt idx="21161">
                  <c:v>1986.5619999999999</c:v>
                </c:pt>
                <c:pt idx="21162">
                  <c:v>1986.953</c:v>
                </c:pt>
                <c:pt idx="21163">
                  <c:v>1989.5309999999999</c:v>
                </c:pt>
                <c:pt idx="21164">
                  <c:v>1988.75</c:v>
                </c:pt>
                <c:pt idx="21165">
                  <c:v>1989.375</c:v>
                </c:pt>
                <c:pt idx="21166">
                  <c:v>1988.3589999999999</c:v>
                </c:pt>
                <c:pt idx="21167">
                  <c:v>1987.3440000000001</c:v>
                </c:pt>
                <c:pt idx="21168">
                  <c:v>1986.953</c:v>
                </c:pt>
                <c:pt idx="21169">
                  <c:v>1987.1869999999999</c:v>
                </c:pt>
                <c:pt idx="21170">
                  <c:v>1988.3589999999999</c:v>
                </c:pt>
                <c:pt idx="21171">
                  <c:v>1987.578</c:v>
                </c:pt>
                <c:pt idx="21172">
                  <c:v>1987.578</c:v>
                </c:pt>
                <c:pt idx="21173">
                  <c:v>1987.3440000000001</c:v>
                </c:pt>
                <c:pt idx="21174">
                  <c:v>1985.3910000000001</c:v>
                </c:pt>
                <c:pt idx="21175">
                  <c:v>1988.203</c:v>
                </c:pt>
                <c:pt idx="21176">
                  <c:v>1985.7809999999999</c:v>
                </c:pt>
                <c:pt idx="21177">
                  <c:v>1987.7339999999999</c:v>
                </c:pt>
                <c:pt idx="21178">
                  <c:v>1986.4059999999999</c:v>
                </c:pt>
                <c:pt idx="21179">
                  <c:v>1984.5309999999999</c:v>
                </c:pt>
                <c:pt idx="21180">
                  <c:v>1986.797</c:v>
                </c:pt>
                <c:pt idx="21181">
                  <c:v>1985.1559999999999</c:v>
                </c:pt>
                <c:pt idx="21182">
                  <c:v>1985.7809999999999</c:v>
                </c:pt>
                <c:pt idx="21183">
                  <c:v>1985.547</c:v>
                </c:pt>
                <c:pt idx="21184">
                  <c:v>1985.1559999999999</c:v>
                </c:pt>
                <c:pt idx="21185">
                  <c:v>1987.7339999999999</c:v>
                </c:pt>
                <c:pt idx="21186">
                  <c:v>1985.7809999999999</c:v>
                </c:pt>
                <c:pt idx="21187">
                  <c:v>1984.7660000000001</c:v>
                </c:pt>
                <c:pt idx="21188">
                  <c:v>1987.1869999999999</c:v>
                </c:pt>
                <c:pt idx="21189">
                  <c:v>1984.7660000000001</c:v>
                </c:pt>
                <c:pt idx="21190">
                  <c:v>1984.7660000000001</c:v>
                </c:pt>
                <c:pt idx="21191">
                  <c:v>1983.5940000000001</c:v>
                </c:pt>
                <c:pt idx="21192">
                  <c:v>1983.3589999999999</c:v>
                </c:pt>
                <c:pt idx="21193">
                  <c:v>1983.203</c:v>
                </c:pt>
                <c:pt idx="21194">
                  <c:v>1982.9690000000001</c:v>
                </c:pt>
                <c:pt idx="21195">
                  <c:v>1985</c:v>
                </c:pt>
                <c:pt idx="21196">
                  <c:v>1985.547</c:v>
                </c:pt>
                <c:pt idx="21197">
                  <c:v>1983.5940000000001</c:v>
                </c:pt>
                <c:pt idx="21198">
                  <c:v>1982.9690000000001</c:v>
                </c:pt>
                <c:pt idx="21199">
                  <c:v>1984.5309999999999</c:v>
                </c:pt>
                <c:pt idx="21200">
                  <c:v>1981.797</c:v>
                </c:pt>
                <c:pt idx="21201">
                  <c:v>1982.9690000000001</c:v>
                </c:pt>
                <c:pt idx="21202">
                  <c:v>1984.375</c:v>
                </c:pt>
                <c:pt idx="21203">
                  <c:v>1982.578</c:v>
                </c:pt>
                <c:pt idx="21204">
                  <c:v>1983.203</c:v>
                </c:pt>
                <c:pt idx="21205">
                  <c:v>1981.797</c:v>
                </c:pt>
                <c:pt idx="21206">
                  <c:v>1984.7660000000001</c:v>
                </c:pt>
                <c:pt idx="21207">
                  <c:v>1983.3589999999999</c:v>
                </c:pt>
                <c:pt idx="21208">
                  <c:v>1982.9690000000001</c:v>
                </c:pt>
                <c:pt idx="21209">
                  <c:v>1982.1869999999999</c:v>
                </c:pt>
                <c:pt idx="21210">
                  <c:v>1982.9690000000001</c:v>
                </c:pt>
                <c:pt idx="21211">
                  <c:v>1982.7339999999999</c:v>
                </c:pt>
                <c:pt idx="21212">
                  <c:v>1980.9369999999999</c:v>
                </c:pt>
                <c:pt idx="21213">
                  <c:v>1982.1869999999999</c:v>
                </c:pt>
                <c:pt idx="21214">
                  <c:v>1984.7660000000001</c:v>
                </c:pt>
                <c:pt idx="21215">
                  <c:v>1982.1869999999999</c:v>
                </c:pt>
                <c:pt idx="21216">
                  <c:v>1980.3910000000001</c:v>
                </c:pt>
                <c:pt idx="21217">
                  <c:v>1981.953</c:v>
                </c:pt>
                <c:pt idx="21218">
                  <c:v>1981.4059999999999</c:v>
                </c:pt>
                <c:pt idx="21219">
                  <c:v>1979.7660000000001</c:v>
                </c:pt>
                <c:pt idx="21220">
                  <c:v>1980.1559999999999</c:v>
                </c:pt>
                <c:pt idx="21221">
                  <c:v>1980.9369999999999</c:v>
                </c:pt>
                <c:pt idx="21222">
                  <c:v>1982.9690000000001</c:v>
                </c:pt>
                <c:pt idx="21223">
                  <c:v>1979.5309999999999</c:v>
                </c:pt>
                <c:pt idx="21224">
                  <c:v>1982.1869999999999</c:v>
                </c:pt>
                <c:pt idx="21225">
                  <c:v>1983.9839999999999</c:v>
                </c:pt>
                <c:pt idx="21226">
                  <c:v>1982.1869999999999</c:v>
                </c:pt>
                <c:pt idx="21227">
                  <c:v>1985.3910000000001</c:v>
                </c:pt>
                <c:pt idx="21228">
                  <c:v>1982.3440000000001</c:v>
                </c:pt>
                <c:pt idx="21229">
                  <c:v>1981.5619999999999</c:v>
                </c:pt>
                <c:pt idx="21230">
                  <c:v>1981.5619999999999</c:v>
                </c:pt>
                <c:pt idx="21231">
                  <c:v>1981.172</c:v>
                </c:pt>
                <c:pt idx="21232">
                  <c:v>1981.172</c:v>
                </c:pt>
                <c:pt idx="21233">
                  <c:v>1980.1559999999999</c:v>
                </c:pt>
                <c:pt idx="21234">
                  <c:v>1980.547</c:v>
                </c:pt>
                <c:pt idx="21235">
                  <c:v>1981.953</c:v>
                </c:pt>
                <c:pt idx="21236">
                  <c:v>1982.7339999999999</c:v>
                </c:pt>
                <c:pt idx="21237">
                  <c:v>1981.5619999999999</c:v>
                </c:pt>
                <c:pt idx="21238">
                  <c:v>1981.953</c:v>
                </c:pt>
                <c:pt idx="21239">
                  <c:v>1982.9690000000001</c:v>
                </c:pt>
                <c:pt idx="21240">
                  <c:v>1981.953</c:v>
                </c:pt>
                <c:pt idx="21241">
                  <c:v>1979.7660000000001</c:v>
                </c:pt>
                <c:pt idx="21242">
                  <c:v>1980.3910000000001</c:v>
                </c:pt>
                <c:pt idx="21243">
                  <c:v>1981.797</c:v>
                </c:pt>
                <c:pt idx="21244">
                  <c:v>1981.5619999999999</c:v>
                </c:pt>
                <c:pt idx="21245">
                  <c:v>1980.1559999999999</c:v>
                </c:pt>
                <c:pt idx="21246">
                  <c:v>1980.3910000000001</c:v>
                </c:pt>
                <c:pt idx="21247">
                  <c:v>1981.797</c:v>
                </c:pt>
                <c:pt idx="21248">
                  <c:v>1982.1869999999999</c:v>
                </c:pt>
                <c:pt idx="21249">
                  <c:v>1981.4059999999999</c:v>
                </c:pt>
                <c:pt idx="21250">
                  <c:v>1981.797</c:v>
                </c:pt>
                <c:pt idx="21251">
                  <c:v>1981.797</c:v>
                </c:pt>
                <c:pt idx="21252">
                  <c:v>1981.797</c:v>
                </c:pt>
                <c:pt idx="21253">
                  <c:v>1981.953</c:v>
                </c:pt>
                <c:pt idx="21254">
                  <c:v>1980.1559999999999</c:v>
                </c:pt>
                <c:pt idx="21255">
                  <c:v>1980.9369999999999</c:v>
                </c:pt>
                <c:pt idx="21256">
                  <c:v>1981.5619999999999</c:v>
                </c:pt>
                <c:pt idx="21257">
                  <c:v>1981.172</c:v>
                </c:pt>
                <c:pt idx="21258">
                  <c:v>1981.953</c:v>
                </c:pt>
                <c:pt idx="21259">
                  <c:v>1982.9690000000001</c:v>
                </c:pt>
                <c:pt idx="21260">
                  <c:v>1980.547</c:v>
                </c:pt>
                <c:pt idx="21261">
                  <c:v>1983.203</c:v>
                </c:pt>
                <c:pt idx="21262">
                  <c:v>1981.953</c:v>
                </c:pt>
                <c:pt idx="21263">
                  <c:v>1980.3910000000001</c:v>
                </c:pt>
                <c:pt idx="21264">
                  <c:v>1976.5619999999999</c:v>
                </c:pt>
                <c:pt idx="21265">
                  <c:v>1980.1559999999999</c:v>
                </c:pt>
                <c:pt idx="21266">
                  <c:v>1980.9369999999999</c:v>
                </c:pt>
                <c:pt idx="21267">
                  <c:v>1983.5940000000001</c:v>
                </c:pt>
                <c:pt idx="21268">
                  <c:v>1980.7809999999999</c:v>
                </c:pt>
                <c:pt idx="21269">
                  <c:v>1981.953</c:v>
                </c:pt>
                <c:pt idx="21270">
                  <c:v>1981.953</c:v>
                </c:pt>
                <c:pt idx="21271">
                  <c:v>1982.3440000000001</c:v>
                </c:pt>
                <c:pt idx="21272">
                  <c:v>1980.547</c:v>
                </c:pt>
                <c:pt idx="21273">
                  <c:v>1978.203</c:v>
                </c:pt>
                <c:pt idx="21274">
                  <c:v>1981.172</c:v>
                </c:pt>
                <c:pt idx="21275">
                  <c:v>1983.5940000000001</c:v>
                </c:pt>
                <c:pt idx="21276">
                  <c:v>1983.9839999999999</c:v>
                </c:pt>
                <c:pt idx="21277">
                  <c:v>1981.4059999999999</c:v>
                </c:pt>
                <c:pt idx="21278">
                  <c:v>1981.4059999999999</c:v>
                </c:pt>
                <c:pt idx="21279">
                  <c:v>1982.1869999999999</c:v>
                </c:pt>
                <c:pt idx="21280">
                  <c:v>1982.3440000000001</c:v>
                </c:pt>
                <c:pt idx="21281">
                  <c:v>1984.5309999999999</c:v>
                </c:pt>
                <c:pt idx="21282">
                  <c:v>1981.172</c:v>
                </c:pt>
                <c:pt idx="21283">
                  <c:v>1981.172</c:v>
                </c:pt>
                <c:pt idx="21284">
                  <c:v>1982.7339999999999</c:v>
                </c:pt>
                <c:pt idx="21285">
                  <c:v>1985.1559999999999</c:v>
                </c:pt>
                <c:pt idx="21286">
                  <c:v>1983.5940000000001</c:v>
                </c:pt>
                <c:pt idx="21287">
                  <c:v>1982.9690000000001</c:v>
                </c:pt>
                <c:pt idx="21288">
                  <c:v>1982.7339999999999</c:v>
                </c:pt>
                <c:pt idx="21289">
                  <c:v>1982.9690000000001</c:v>
                </c:pt>
                <c:pt idx="21290">
                  <c:v>1983.75</c:v>
                </c:pt>
                <c:pt idx="21291">
                  <c:v>1982.1869999999999</c:v>
                </c:pt>
                <c:pt idx="21292">
                  <c:v>1983.75</c:v>
                </c:pt>
                <c:pt idx="21293">
                  <c:v>1985.9369999999999</c:v>
                </c:pt>
                <c:pt idx="21294">
                  <c:v>1985</c:v>
                </c:pt>
                <c:pt idx="21295">
                  <c:v>1983.203</c:v>
                </c:pt>
                <c:pt idx="21296">
                  <c:v>1984.5309999999999</c:v>
                </c:pt>
                <c:pt idx="21297">
                  <c:v>1982.578</c:v>
                </c:pt>
                <c:pt idx="21298">
                  <c:v>1982.9690000000001</c:v>
                </c:pt>
                <c:pt idx="21299">
                  <c:v>1982.7339999999999</c:v>
                </c:pt>
                <c:pt idx="21300">
                  <c:v>1984.7660000000001</c:v>
                </c:pt>
                <c:pt idx="21301">
                  <c:v>1983.75</c:v>
                </c:pt>
                <c:pt idx="21302">
                  <c:v>1984.1410000000001</c:v>
                </c:pt>
                <c:pt idx="21303">
                  <c:v>1984.375</c:v>
                </c:pt>
                <c:pt idx="21304">
                  <c:v>1986.172</c:v>
                </c:pt>
                <c:pt idx="21305">
                  <c:v>1984.7660000000001</c:v>
                </c:pt>
                <c:pt idx="21306">
                  <c:v>1987.578</c:v>
                </c:pt>
                <c:pt idx="21307">
                  <c:v>1985.7809999999999</c:v>
                </c:pt>
                <c:pt idx="21308">
                  <c:v>1985.9369999999999</c:v>
                </c:pt>
                <c:pt idx="21309">
                  <c:v>1985.3910000000001</c:v>
                </c:pt>
                <c:pt idx="21310">
                  <c:v>1987.1869999999999</c:v>
                </c:pt>
                <c:pt idx="21311">
                  <c:v>1986.172</c:v>
                </c:pt>
                <c:pt idx="21312">
                  <c:v>1985.3910000000001</c:v>
                </c:pt>
                <c:pt idx="21313">
                  <c:v>1985.547</c:v>
                </c:pt>
                <c:pt idx="21314">
                  <c:v>1987.9690000000001</c:v>
                </c:pt>
                <c:pt idx="21315">
                  <c:v>1986.4059999999999</c:v>
                </c:pt>
                <c:pt idx="21316">
                  <c:v>1987.9690000000001</c:v>
                </c:pt>
                <c:pt idx="21317">
                  <c:v>1985.7809999999999</c:v>
                </c:pt>
                <c:pt idx="21318">
                  <c:v>1986.4059999999999</c:v>
                </c:pt>
                <c:pt idx="21319">
                  <c:v>1987.578</c:v>
                </c:pt>
                <c:pt idx="21320">
                  <c:v>1985.3910000000001</c:v>
                </c:pt>
                <c:pt idx="21321">
                  <c:v>1984.5309999999999</c:v>
                </c:pt>
                <c:pt idx="21322">
                  <c:v>1986.172</c:v>
                </c:pt>
                <c:pt idx="21323">
                  <c:v>1985.7809999999999</c:v>
                </c:pt>
                <c:pt idx="21324">
                  <c:v>1987.1869999999999</c:v>
                </c:pt>
                <c:pt idx="21325">
                  <c:v>1986.953</c:v>
                </c:pt>
                <c:pt idx="21326">
                  <c:v>1985.1559999999999</c:v>
                </c:pt>
                <c:pt idx="21327">
                  <c:v>1987.1869999999999</c:v>
                </c:pt>
                <c:pt idx="21328">
                  <c:v>1985.3910000000001</c:v>
                </c:pt>
                <c:pt idx="21329">
                  <c:v>1987.7339999999999</c:v>
                </c:pt>
                <c:pt idx="21330">
                  <c:v>1986.5619999999999</c:v>
                </c:pt>
                <c:pt idx="21331">
                  <c:v>1987.9690000000001</c:v>
                </c:pt>
                <c:pt idx="21332">
                  <c:v>1987.3440000000001</c:v>
                </c:pt>
                <c:pt idx="21333">
                  <c:v>1987.3440000000001</c:v>
                </c:pt>
                <c:pt idx="21334">
                  <c:v>1988.3589999999999</c:v>
                </c:pt>
                <c:pt idx="21335">
                  <c:v>1987.1869999999999</c:v>
                </c:pt>
                <c:pt idx="21336">
                  <c:v>1988.3589999999999</c:v>
                </c:pt>
                <c:pt idx="21337">
                  <c:v>1989.375</c:v>
                </c:pt>
                <c:pt idx="21338">
                  <c:v>1988.5940000000001</c:v>
                </c:pt>
                <c:pt idx="21339">
                  <c:v>1987.1869999999999</c:v>
                </c:pt>
                <c:pt idx="21340">
                  <c:v>1987.9690000000001</c:v>
                </c:pt>
                <c:pt idx="21341">
                  <c:v>1988.5940000000001</c:v>
                </c:pt>
                <c:pt idx="21342">
                  <c:v>1987.3440000000001</c:v>
                </c:pt>
                <c:pt idx="21343">
                  <c:v>1989.1410000000001</c:v>
                </c:pt>
                <c:pt idx="21344">
                  <c:v>1988.5940000000001</c:v>
                </c:pt>
                <c:pt idx="21345">
                  <c:v>1987.3440000000001</c:v>
                </c:pt>
                <c:pt idx="21346">
                  <c:v>1990.3910000000001</c:v>
                </c:pt>
                <c:pt idx="21347">
                  <c:v>1988.5940000000001</c:v>
                </c:pt>
                <c:pt idx="21348">
                  <c:v>1988.3589999999999</c:v>
                </c:pt>
                <c:pt idx="21349">
                  <c:v>1990.1559999999999</c:v>
                </c:pt>
                <c:pt idx="21350">
                  <c:v>1987.9690000000001</c:v>
                </c:pt>
                <c:pt idx="21351">
                  <c:v>1989.1410000000001</c:v>
                </c:pt>
                <c:pt idx="21352">
                  <c:v>1989.5309999999999</c:v>
                </c:pt>
                <c:pt idx="21353">
                  <c:v>1992.1869999999999</c:v>
                </c:pt>
                <c:pt idx="21354">
                  <c:v>1991.5619999999999</c:v>
                </c:pt>
                <c:pt idx="21355">
                  <c:v>1991.953</c:v>
                </c:pt>
                <c:pt idx="21356">
                  <c:v>1990.9369999999999</c:v>
                </c:pt>
                <c:pt idx="21357">
                  <c:v>1987.7339999999999</c:v>
                </c:pt>
                <c:pt idx="21358">
                  <c:v>1990.7809999999999</c:v>
                </c:pt>
                <c:pt idx="21359">
                  <c:v>1991.953</c:v>
                </c:pt>
                <c:pt idx="21360">
                  <c:v>1991.797</c:v>
                </c:pt>
                <c:pt idx="21361">
                  <c:v>1992.578</c:v>
                </c:pt>
                <c:pt idx="21362">
                  <c:v>1991.797</c:v>
                </c:pt>
                <c:pt idx="21363">
                  <c:v>1992.3440000000001</c:v>
                </c:pt>
                <c:pt idx="21364">
                  <c:v>1990.9369999999999</c:v>
                </c:pt>
                <c:pt idx="21365">
                  <c:v>1991.5619999999999</c:v>
                </c:pt>
                <c:pt idx="21366">
                  <c:v>1991.797</c:v>
                </c:pt>
                <c:pt idx="21367">
                  <c:v>1992.9690000000001</c:v>
                </c:pt>
                <c:pt idx="21368">
                  <c:v>1992.3440000000001</c:v>
                </c:pt>
                <c:pt idx="21369">
                  <c:v>1989.7660000000001</c:v>
                </c:pt>
                <c:pt idx="21370">
                  <c:v>1991.953</c:v>
                </c:pt>
                <c:pt idx="21371">
                  <c:v>1992.1869999999999</c:v>
                </c:pt>
                <c:pt idx="21372">
                  <c:v>1992.7339999999999</c:v>
                </c:pt>
                <c:pt idx="21373">
                  <c:v>1991.5619999999999</c:v>
                </c:pt>
                <c:pt idx="21374">
                  <c:v>1992.578</c:v>
                </c:pt>
                <c:pt idx="21375">
                  <c:v>1993.203</c:v>
                </c:pt>
                <c:pt idx="21376">
                  <c:v>1992.578</c:v>
                </c:pt>
                <c:pt idx="21377">
                  <c:v>1990.9369999999999</c:v>
                </c:pt>
                <c:pt idx="21378">
                  <c:v>1991.953</c:v>
                </c:pt>
                <c:pt idx="21379">
                  <c:v>1992.9690000000001</c:v>
                </c:pt>
                <c:pt idx="21380">
                  <c:v>1992.7339999999999</c:v>
                </c:pt>
                <c:pt idx="21381">
                  <c:v>1995</c:v>
                </c:pt>
                <c:pt idx="21382">
                  <c:v>1993.9839999999999</c:v>
                </c:pt>
                <c:pt idx="21383">
                  <c:v>1993.9839999999999</c:v>
                </c:pt>
                <c:pt idx="21384">
                  <c:v>1994.1410000000001</c:v>
                </c:pt>
                <c:pt idx="21385">
                  <c:v>1992.7339999999999</c:v>
                </c:pt>
                <c:pt idx="21386">
                  <c:v>1993.5940000000001</c:v>
                </c:pt>
                <c:pt idx="21387">
                  <c:v>1993.9839999999999</c:v>
                </c:pt>
                <c:pt idx="21388">
                  <c:v>1993.3589999999999</c:v>
                </c:pt>
                <c:pt idx="21389">
                  <c:v>1997.1869999999999</c:v>
                </c:pt>
                <c:pt idx="21390">
                  <c:v>1995.1559999999999</c:v>
                </c:pt>
                <c:pt idx="21391">
                  <c:v>1995.7809999999999</c:v>
                </c:pt>
                <c:pt idx="21392">
                  <c:v>1993.75</c:v>
                </c:pt>
                <c:pt idx="21393">
                  <c:v>1993.75</c:v>
                </c:pt>
                <c:pt idx="21394">
                  <c:v>1994.375</c:v>
                </c:pt>
                <c:pt idx="21395">
                  <c:v>1995.1559999999999</c:v>
                </c:pt>
                <c:pt idx="21396">
                  <c:v>1995.9369999999999</c:v>
                </c:pt>
                <c:pt idx="21397">
                  <c:v>1994.7660000000001</c:v>
                </c:pt>
                <c:pt idx="21398">
                  <c:v>1996.172</c:v>
                </c:pt>
                <c:pt idx="21399">
                  <c:v>1997.3440000000001</c:v>
                </c:pt>
                <c:pt idx="21400">
                  <c:v>1995.7809999999999</c:v>
                </c:pt>
                <c:pt idx="21401">
                  <c:v>1998.3589999999999</c:v>
                </c:pt>
                <c:pt idx="21402">
                  <c:v>1999.1410000000001</c:v>
                </c:pt>
                <c:pt idx="21403">
                  <c:v>1995.9369999999999</c:v>
                </c:pt>
                <c:pt idx="21404">
                  <c:v>1997.578</c:v>
                </c:pt>
                <c:pt idx="21405">
                  <c:v>1997.3440000000001</c:v>
                </c:pt>
                <c:pt idx="21406">
                  <c:v>1997.1869999999999</c:v>
                </c:pt>
                <c:pt idx="21407">
                  <c:v>1997.3440000000001</c:v>
                </c:pt>
                <c:pt idx="21408">
                  <c:v>1996.172</c:v>
                </c:pt>
                <c:pt idx="21409">
                  <c:v>1999.1410000000001</c:v>
                </c:pt>
                <c:pt idx="21410">
                  <c:v>1997.9690000000001</c:v>
                </c:pt>
                <c:pt idx="21411">
                  <c:v>1999.5309999999999</c:v>
                </c:pt>
                <c:pt idx="21412">
                  <c:v>1999.7660000000001</c:v>
                </c:pt>
                <c:pt idx="21413">
                  <c:v>1997.9690000000001</c:v>
                </c:pt>
                <c:pt idx="21414">
                  <c:v>1997.7339999999999</c:v>
                </c:pt>
                <c:pt idx="21415">
                  <c:v>1999.5309999999999</c:v>
                </c:pt>
                <c:pt idx="21416">
                  <c:v>1998.203</c:v>
                </c:pt>
                <c:pt idx="21417">
                  <c:v>1998.9839999999999</c:v>
                </c:pt>
                <c:pt idx="21418">
                  <c:v>1997.9690000000001</c:v>
                </c:pt>
                <c:pt idx="21419">
                  <c:v>1999.1410000000001</c:v>
                </c:pt>
                <c:pt idx="21420">
                  <c:v>2001.172</c:v>
                </c:pt>
                <c:pt idx="21421">
                  <c:v>1998.3589999999999</c:v>
                </c:pt>
                <c:pt idx="21422">
                  <c:v>1998.9839999999999</c:v>
                </c:pt>
                <c:pt idx="21423">
                  <c:v>2000.3910000000001</c:v>
                </c:pt>
                <c:pt idx="21424">
                  <c:v>1999.1410000000001</c:v>
                </c:pt>
                <c:pt idx="21425">
                  <c:v>1997.578</c:v>
                </c:pt>
                <c:pt idx="21426">
                  <c:v>1999.1410000000001</c:v>
                </c:pt>
                <c:pt idx="21427">
                  <c:v>1999.7660000000001</c:v>
                </c:pt>
                <c:pt idx="21428">
                  <c:v>1999.7660000000001</c:v>
                </c:pt>
                <c:pt idx="21429">
                  <c:v>1998.5940000000001</c:v>
                </c:pt>
                <c:pt idx="21430">
                  <c:v>1998.5940000000001</c:v>
                </c:pt>
                <c:pt idx="21431">
                  <c:v>1998.203</c:v>
                </c:pt>
                <c:pt idx="21432">
                  <c:v>2000.1559999999999</c:v>
                </c:pt>
                <c:pt idx="21433">
                  <c:v>1998.203</c:v>
                </c:pt>
                <c:pt idx="21434">
                  <c:v>1999.1410000000001</c:v>
                </c:pt>
                <c:pt idx="21435">
                  <c:v>1998.5940000000001</c:v>
                </c:pt>
                <c:pt idx="21436">
                  <c:v>1998.5940000000001</c:v>
                </c:pt>
                <c:pt idx="21437">
                  <c:v>2001.172</c:v>
                </c:pt>
                <c:pt idx="21438">
                  <c:v>2000.9369999999999</c:v>
                </c:pt>
                <c:pt idx="21439">
                  <c:v>1999.5309999999999</c:v>
                </c:pt>
                <c:pt idx="21440">
                  <c:v>2000.1559999999999</c:v>
                </c:pt>
                <c:pt idx="21441">
                  <c:v>2001.953</c:v>
                </c:pt>
                <c:pt idx="21442">
                  <c:v>2000.7809999999999</c:v>
                </c:pt>
                <c:pt idx="21443">
                  <c:v>2000.1559999999999</c:v>
                </c:pt>
                <c:pt idx="21444">
                  <c:v>2001.172</c:v>
                </c:pt>
                <c:pt idx="21445">
                  <c:v>2001.4059999999999</c:v>
                </c:pt>
                <c:pt idx="21446">
                  <c:v>2000.3910000000001</c:v>
                </c:pt>
                <c:pt idx="21447">
                  <c:v>2003.3589999999999</c:v>
                </c:pt>
                <c:pt idx="21448">
                  <c:v>2002.1869999999999</c:v>
                </c:pt>
                <c:pt idx="21449">
                  <c:v>2001.5619999999999</c:v>
                </c:pt>
                <c:pt idx="21450">
                  <c:v>2000.9369999999999</c:v>
                </c:pt>
                <c:pt idx="21451">
                  <c:v>2003.203</c:v>
                </c:pt>
                <c:pt idx="21452">
                  <c:v>2001.797</c:v>
                </c:pt>
                <c:pt idx="21453">
                  <c:v>2002.3440000000001</c:v>
                </c:pt>
                <c:pt idx="21454">
                  <c:v>2003.3589999999999</c:v>
                </c:pt>
                <c:pt idx="21455">
                  <c:v>2001.4059999999999</c:v>
                </c:pt>
                <c:pt idx="21456">
                  <c:v>2000.9369999999999</c:v>
                </c:pt>
                <c:pt idx="21457">
                  <c:v>2000.1559999999999</c:v>
                </c:pt>
                <c:pt idx="21458">
                  <c:v>2001.797</c:v>
                </c:pt>
                <c:pt idx="21459">
                  <c:v>2002.578</c:v>
                </c:pt>
                <c:pt idx="21460">
                  <c:v>2002.9690000000001</c:v>
                </c:pt>
                <c:pt idx="21461">
                  <c:v>2002.9690000000001</c:v>
                </c:pt>
                <c:pt idx="21462">
                  <c:v>2002.9690000000001</c:v>
                </c:pt>
                <c:pt idx="21463">
                  <c:v>2000.547</c:v>
                </c:pt>
                <c:pt idx="21464">
                  <c:v>2005</c:v>
                </c:pt>
                <c:pt idx="21465">
                  <c:v>2002.1869999999999</c:v>
                </c:pt>
                <c:pt idx="21466">
                  <c:v>2004.375</c:v>
                </c:pt>
                <c:pt idx="21467">
                  <c:v>2003.3589999999999</c:v>
                </c:pt>
                <c:pt idx="21468">
                  <c:v>2005.3910000000001</c:v>
                </c:pt>
                <c:pt idx="21469">
                  <c:v>2002.3440000000001</c:v>
                </c:pt>
                <c:pt idx="21470">
                  <c:v>2003.203</c:v>
                </c:pt>
                <c:pt idx="21471">
                  <c:v>2002.3440000000001</c:v>
                </c:pt>
                <c:pt idx="21472">
                  <c:v>2003.3589999999999</c:v>
                </c:pt>
                <c:pt idx="21473">
                  <c:v>2002.7339999999999</c:v>
                </c:pt>
                <c:pt idx="21474">
                  <c:v>2001.953</c:v>
                </c:pt>
                <c:pt idx="21475">
                  <c:v>2001.797</c:v>
                </c:pt>
                <c:pt idx="21476">
                  <c:v>2005</c:v>
                </c:pt>
                <c:pt idx="21477">
                  <c:v>2001.4059999999999</c:v>
                </c:pt>
                <c:pt idx="21478">
                  <c:v>2001.5619999999999</c:v>
                </c:pt>
                <c:pt idx="21479">
                  <c:v>2002.7339999999999</c:v>
                </c:pt>
                <c:pt idx="21480">
                  <c:v>2006.5619999999999</c:v>
                </c:pt>
                <c:pt idx="21481">
                  <c:v>2002.1869999999999</c:v>
                </c:pt>
                <c:pt idx="21482">
                  <c:v>2002.9690000000001</c:v>
                </c:pt>
                <c:pt idx="21483">
                  <c:v>2002.7339999999999</c:v>
                </c:pt>
                <c:pt idx="21484">
                  <c:v>2003.9839999999999</c:v>
                </c:pt>
                <c:pt idx="21485">
                  <c:v>2003.75</c:v>
                </c:pt>
                <c:pt idx="21486">
                  <c:v>2003.5940000000001</c:v>
                </c:pt>
                <c:pt idx="21487">
                  <c:v>2002.9690000000001</c:v>
                </c:pt>
                <c:pt idx="21488">
                  <c:v>2005.1559999999999</c:v>
                </c:pt>
                <c:pt idx="21489">
                  <c:v>2005.1559999999999</c:v>
                </c:pt>
                <c:pt idx="21490">
                  <c:v>2002.7339999999999</c:v>
                </c:pt>
                <c:pt idx="21491">
                  <c:v>2004.5309999999999</c:v>
                </c:pt>
                <c:pt idx="21492">
                  <c:v>2005.3910000000001</c:v>
                </c:pt>
                <c:pt idx="21493">
                  <c:v>2003.75</c:v>
                </c:pt>
                <c:pt idx="21494">
                  <c:v>2004.375</c:v>
                </c:pt>
                <c:pt idx="21495">
                  <c:v>2005.1559999999999</c:v>
                </c:pt>
                <c:pt idx="21496">
                  <c:v>2006.4059999999999</c:v>
                </c:pt>
                <c:pt idx="21497">
                  <c:v>2005</c:v>
                </c:pt>
                <c:pt idx="21498">
                  <c:v>2004.375</c:v>
                </c:pt>
                <c:pt idx="21499">
                  <c:v>2006.4059999999999</c:v>
                </c:pt>
                <c:pt idx="21500">
                  <c:v>2005</c:v>
                </c:pt>
                <c:pt idx="21501">
                  <c:v>2005.547</c:v>
                </c:pt>
                <c:pt idx="21502">
                  <c:v>2004.1410000000001</c:v>
                </c:pt>
                <c:pt idx="21503">
                  <c:v>2004.375</c:v>
                </c:pt>
                <c:pt idx="21504">
                  <c:v>2002.9690000000001</c:v>
                </c:pt>
                <c:pt idx="21505">
                  <c:v>2004.5309999999999</c:v>
                </c:pt>
                <c:pt idx="21506">
                  <c:v>2005.9369999999999</c:v>
                </c:pt>
                <c:pt idx="21507">
                  <c:v>2005.9369999999999</c:v>
                </c:pt>
                <c:pt idx="21508">
                  <c:v>2004.7660000000001</c:v>
                </c:pt>
                <c:pt idx="21509">
                  <c:v>2004.7660000000001</c:v>
                </c:pt>
                <c:pt idx="21510">
                  <c:v>2005.547</c:v>
                </c:pt>
                <c:pt idx="21511">
                  <c:v>2003.75</c:v>
                </c:pt>
                <c:pt idx="21512">
                  <c:v>2006.5619999999999</c:v>
                </c:pt>
                <c:pt idx="21513">
                  <c:v>2003.203</c:v>
                </c:pt>
                <c:pt idx="21514">
                  <c:v>2005.547</c:v>
                </c:pt>
                <c:pt idx="21515">
                  <c:v>2003.75</c:v>
                </c:pt>
                <c:pt idx="21516">
                  <c:v>2006.172</c:v>
                </c:pt>
                <c:pt idx="21517">
                  <c:v>2005.547</c:v>
                </c:pt>
                <c:pt idx="21518">
                  <c:v>2005.1559999999999</c:v>
                </c:pt>
                <c:pt idx="21519">
                  <c:v>2004.5309999999999</c:v>
                </c:pt>
                <c:pt idx="21520">
                  <c:v>2005</c:v>
                </c:pt>
                <c:pt idx="21521">
                  <c:v>2004.7660000000001</c:v>
                </c:pt>
                <c:pt idx="21522">
                  <c:v>2003.203</c:v>
                </c:pt>
                <c:pt idx="21523">
                  <c:v>2009.1410000000001</c:v>
                </c:pt>
                <c:pt idx="21524">
                  <c:v>2005.1559999999999</c:v>
                </c:pt>
                <c:pt idx="21525">
                  <c:v>2003.75</c:v>
                </c:pt>
                <c:pt idx="21526">
                  <c:v>2006.5619999999999</c:v>
                </c:pt>
                <c:pt idx="21527">
                  <c:v>2006.5619999999999</c:v>
                </c:pt>
                <c:pt idx="21528">
                  <c:v>2005.547</c:v>
                </c:pt>
                <c:pt idx="21529">
                  <c:v>2006.172</c:v>
                </c:pt>
                <c:pt idx="21530">
                  <c:v>2007.3440000000001</c:v>
                </c:pt>
                <c:pt idx="21531">
                  <c:v>2006.953</c:v>
                </c:pt>
                <c:pt idx="21532">
                  <c:v>2005.547</c:v>
                </c:pt>
                <c:pt idx="21533">
                  <c:v>2005.1559999999999</c:v>
                </c:pt>
                <c:pt idx="21534">
                  <c:v>2006.4059999999999</c:v>
                </c:pt>
                <c:pt idx="21535">
                  <c:v>2006.172</c:v>
                </c:pt>
                <c:pt idx="21536">
                  <c:v>2004.1410000000001</c:v>
                </c:pt>
                <c:pt idx="21537">
                  <c:v>2003.5940000000001</c:v>
                </c:pt>
                <c:pt idx="21538">
                  <c:v>2006.4059999999999</c:v>
                </c:pt>
                <c:pt idx="21539">
                  <c:v>2006.4059999999999</c:v>
                </c:pt>
                <c:pt idx="21540">
                  <c:v>2006.953</c:v>
                </c:pt>
                <c:pt idx="21541">
                  <c:v>2005</c:v>
                </c:pt>
                <c:pt idx="21542">
                  <c:v>2003.75</c:v>
                </c:pt>
                <c:pt idx="21543">
                  <c:v>2005.9369999999999</c:v>
                </c:pt>
                <c:pt idx="21544">
                  <c:v>2006.797</c:v>
                </c:pt>
                <c:pt idx="21545">
                  <c:v>2007.578</c:v>
                </c:pt>
                <c:pt idx="21546">
                  <c:v>2007.3440000000001</c:v>
                </c:pt>
                <c:pt idx="21547">
                  <c:v>2005.1559999999999</c:v>
                </c:pt>
                <c:pt idx="21548">
                  <c:v>2005.7809999999999</c:v>
                </c:pt>
                <c:pt idx="21549">
                  <c:v>2006.5619999999999</c:v>
                </c:pt>
                <c:pt idx="21550">
                  <c:v>2005.9369999999999</c:v>
                </c:pt>
                <c:pt idx="21551">
                  <c:v>2008.3589999999999</c:v>
                </c:pt>
                <c:pt idx="21552">
                  <c:v>2005.1559999999999</c:v>
                </c:pt>
                <c:pt idx="21553">
                  <c:v>2006.953</c:v>
                </c:pt>
                <c:pt idx="21554">
                  <c:v>2005</c:v>
                </c:pt>
                <c:pt idx="21555">
                  <c:v>2005</c:v>
                </c:pt>
                <c:pt idx="21556">
                  <c:v>2004.375</c:v>
                </c:pt>
                <c:pt idx="21557">
                  <c:v>2004.1410000000001</c:v>
                </c:pt>
                <c:pt idx="21558">
                  <c:v>2005.7809999999999</c:v>
                </c:pt>
                <c:pt idx="21559">
                  <c:v>2006.797</c:v>
                </c:pt>
                <c:pt idx="21560">
                  <c:v>2005.7809999999999</c:v>
                </c:pt>
                <c:pt idx="21561">
                  <c:v>2007.578</c:v>
                </c:pt>
                <c:pt idx="21562">
                  <c:v>2005.3910000000001</c:v>
                </c:pt>
                <c:pt idx="21563">
                  <c:v>2006.797</c:v>
                </c:pt>
                <c:pt idx="21564">
                  <c:v>2006.797</c:v>
                </c:pt>
                <c:pt idx="21565">
                  <c:v>2005.1559999999999</c:v>
                </c:pt>
                <c:pt idx="21566">
                  <c:v>2005.9369999999999</c:v>
                </c:pt>
                <c:pt idx="21567">
                  <c:v>2005.9369999999999</c:v>
                </c:pt>
                <c:pt idx="21568">
                  <c:v>2005.547</c:v>
                </c:pt>
                <c:pt idx="21569">
                  <c:v>2005.1559999999999</c:v>
                </c:pt>
                <c:pt idx="21570">
                  <c:v>2004.1410000000001</c:v>
                </c:pt>
                <c:pt idx="21571">
                  <c:v>2004.375</c:v>
                </c:pt>
                <c:pt idx="21572">
                  <c:v>2004.375</c:v>
                </c:pt>
                <c:pt idx="21573">
                  <c:v>2007.1869999999999</c:v>
                </c:pt>
                <c:pt idx="21574">
                  <c:v>2005.9369999999999</c:v>
                </c:pt>
                <c:pt idx="21575">
                  <c:v>2004.5309999999999</c:v>
                </c:pt>
                <c:pt idx="21576">
                  <c:v>2005.1559999999999</c:v>
                </c:pt>
                <c:pt idx="21577">
                  <c:v>2004.1410000000001</c:v>
                </c:pt>
                <c:pt idx="21578">
                  <c:v>2005.1559999999999</c:v>
                </c:pt>
                <c:pt idx="21579">
                  <c:v>2005.7809999999999</c:v>
                </c:pt>
                <c:pt idx="21580">
                  <c:v>2006.172</c:v>
                </c:pt>
                <c:pt idx="21581">
                  <c:v>2005.547</c:v>
                </c:pt>
                <c:pt idx="21582">
                  <c:v>2004.1410000000001</c:v>
                </c:pt>
                <c:pt idx="21583">
                  <c:v>2008.75</c:v>
                </c:pt>
                <c:pt idx="21584">
                  <c:v>2004.5309999999999</c:v>
                </c:pt>
                <c:pt idx="21585">
                  <c:v>2005</c:v>
                </c:pt>
                <c:pt idx="21586">
                  <c:v>2005.7809999999999</c:v>
                </c:pt>
                <c:pt idx="21587">
                  <c:v>2002.1869999999999</c:v>
                </c:pt>
                <c:pt idx="21588">
                  <c:v>2004.1410000000001</c:v>
                </c:pt>
                <c:pt idx="21589">
                  <c:v>2006.953</c:v>
                </c:pt>
                <c:pt idx="21590">
                  <c:v>2005.9369999999999</c:v>
                </c:pt>
                <c:pt idx="21591">
                  <c:v>2003.75</c:v>
                </c:pt>
                <c:pt idx="21592">
                  <c:v>2007.9690000000001</c:v>
                </c:pt>
                <c:pt idx="21593">
                  <c:v>2006.797</c:v>
                </c:pt>
                <c:pt idx="21594">
                  <c:v>2007.578</c:v>
                </c:pt>
                <c:pt idx="21595">
                  <c:v>2004.375</c:v>
                </c:pt>
                <c:pt idx="21596">
                  <c:v>2005.3910000000001</c:v>
                </c:pt>
                <c:pt idx="21597">
                  <c:v>2006.172</c:v>
                </c:pt>
                <c:pt idx="21598">
                  <c:v>2005</c:v>
                </c:pt>
                <c:pt idx="21599">
                  <c:v>2005.1559999999999</c:v>
                </c:pt>
                <c:pt idx="21600">
                  <c:v>2006.4059999999999</c:v>
                </c:pt>
                <c:pt idx="21601">
                  <c:v>2005.547</c:v>
                </c:pt>
                <c:pt idx="21602">
                  <c:v>2005.7809999999999</c:v>
                </c:pt>
                <c:pt idx="21603">
                  <c:v>2006.4059999999999</c:v>
                </c:pt>
                <c:pt idx="21604">
                  <c:v>2004.1410000000001</c:v>
                </c:pt>
                <c:pt idx="21605">
                  <c:v>2007.9690000000001</c:v>
                </c:pt>
                <c:pt idx="21606">
                  <c:v>2003.75</c:v>
                </c:pt>
                <c:pt idx="21607">
                  <c:v>2005.9369999999999</c:v>
                </c:pt>
                <c:pt idx="21608">
                  <c:v>2005.3910000000001</c:v>
                </c:pt>
                <c:pt idx="21609">
                  <c:v>2005.9369999999999</c:v>
                </c:pt>
                <c:pt idx="21610">
                  <c:v>2008.203</c:v>
                </c:pt>
                <c:pt idx="21611">
                  <c:v>2005.9369999999999</c:v>
                </c:pt>
                <c:pt idx="21612">
                  <c:v>2004.375</c:v>
                </c:pt>
                <c:pt idx="21613">
                  <c:v>2006.172</c:v>
                </c:pt>
                <c:pt idx="21614">
                  <c:v>2005.3910000000001</c:v>
                </c:pt>
                <c:pt idx="21615">
                  <c:v>2007.3440000000001</c:v>
                </c:pt>
                <c:pt idx="21616">
                  <c:v>2005.9369999999999</c:v>
                </c:pt>
                <c:pt idx="21617">
                  <c:v>2007.578</c:v>
                </c:pt>
                <c:pt idx="21618">
                  <c:v>2007.9690000000001</c:v>
                </c:pt>
                <c:pt idx="21619">
                  <c:v>2007.7339999999999</c:v>
                </c:pt>
                <c:pt idx="21620">
                  <c:v>2006.953</c:v>
                </c:pt>
                <c:pt idx="21621">
                  <c:v>2005</c:v>
                </c:pt>
                <c:pt idx="21622">
                  <c:v>2006.953</c:v>
                </c:pt>
                <c:pt idx="21623">
                  <c:v>2005.1559999999999</c:v>
                </c:pt>
                <c:pt idx="21624">
                  <c:v>2007.1869999999999</c:v>
                </c:pt>
                <c:pt idx="21625">
                  <c:v>2005.7809999999999</c:v>
                </c:pt>
                <c:pt idx="21626">
                  <c:v>2007.7339999999999</c:v>
                </c:pt>
                <c:pt idx="21627">
                  <c:v>2006.953</c:v>
                </c:pt>
                <c:pt idx="21628">
                  <c:v>2007.3440000000001</c:v>
                </c:pt>
                <c:pt idx="21629">
                  <c:v>2005.3910000000001</c:v>
                </c:pt>
                <c:pt idx="21630">
                  <c:v>2008.3589999999999</c:v>
                </c:pt>
                <c:pt idx="21631">
                  <c:v>2005.1559999999999</c:v>
                </c:pt>
                <c:pt idx="21632">
                  <c:v>2007.7339999999999</c:v>
                </c:pt>
                <c:pt idx="21633">
                  <c:v>2004.375</c:v>
                </c:pt>
                <c:pt idx="21634">
                  <c:v>2007.9690000000001</c:v>
                </c:pt>
                <c:pt idx="21635">
                  <c:v>2006.4059999999999</c:v>
                </c:pt>
                <c:pt idx="21636">
                  <c:v>2005.7809999999999</c:v>
                </c:pt>
                <c:pt idx="21637">
                  <c:v>2007.578</c:v>
                </c:pt>
                <c:pt idx="21638">
                  <c:v>2007.3440000000001</c:v>
                </c:pt>
                <c:pt idx="21639">
                  <c:v>2005</c:v>
                </c:pt>
                <c:pt idx="21640">
                  <c:v>2008.203</c:v>
                </c:pt>
                <c:pt idx="21641">
                  <c:v>2005.7809999999999</c:v>
                </c:pt>
                <c:pt idx="21642">
                  <c:v>2005.9369999999999</c:v>
                </c:pt>
                <c:pt idx="21643">
                  <c:v>2009.375</c:v>
                </c:pt>
                <c:pt idx="21644">
                  <c:v>2005.1559999999999</c:v>
                </c:pt>
                <c:pt idx="21645">
                  <c:v>2006.172</c:v>
                </c:pt>
                <c:pt idx="21646">
                  <c:v>2007.578</c:v>
                </c:pt>
                <c:pt idx="21647">
                  <c:v>2005.9369999999999</c:v>
                </c:pt>
                <c:pt idx="21648">
                  <c:v>2005.547</c:v>
                </c:pt>
                <c:pt idx="21649">
                  <c:v>2007.3440000000001</c:v>
                </c:pt>
                <c:pt idx="21650">
                  <c:v>2006.5619999999999</c:v>
                </c:pt>
                <c:pt idx="21651">
                  <c:v>2007.3440000000001</c:v>
                </c:pt>
                <c:pt idx="21652">
                  <c:v>2007.578</c:v>
                </c:pt>
                <c:pt idx="21653">
                  <c:v>2006.4059999999999</c:v>
                </c:pt>
                <c:pt idx="21654">
                  <c:v>2003.5940000000001</c:v>
                </c:pt>
                <c:pt idx="21655">
                  <c:v>2005.7809999999999</c:v>
                </c:pt>
                <c:pt idx="21656">
                  <c:v>2005.1559999999999</c:v>
                </c:pt>
                <c:pt idx="21657">
                  <c:v>2006.172</c:v>
                </c:pt>
                <c:pt idx="21658">
                  <c:v>2005.547</c:v>
                </c:pt>
                <c:pt idx="21659">
                  <c:v>2007.578</c:v>
                </c:pt>
                <c:pt idx="21660">
                  <c:v>2007.1869999999999</c:v>
                </c:pt>
                <c:pt idx="21661">
                  <c:v>2008.75</c:v>
                </c:pt>
                <c:pt idx="21662">
                  <c:v>2005.9369999999999</c:v>
                </c:pt>
                <c:pt idx="21663">
                  <c:v>2003.3589999999999</c:v>
                </c:pt>
                <c:pt idx="21664">
                  <c:v>2006.797</c:v>
                </c:pt>
                <c:pt idx="21665">
                  <c:v>2005.3910000000001</c:v>
                </c:pt>
                <c:pt idx="21666">
                  <c:v>2006.172</c:v>
                </c:pt>
                <c:pt idx="21667">
                  <c:v>2004.1410000000001</c:v>
                </c:pt>
                <c:pt idx="21668">
                  <c:v>2006.4059999999999</c:v>
                </c:pt>
                <c:pt idx="21669">
                  <c:v>2005.547</c:v>
                </c:pt>
                <c:pt idx="21670">
                  <c:v>2004.375</c:v>
                </c:pt>
                <c:pt idx="21671">
                  <c:v>2004.5309999999999</c:v>
                </c:pt>
                <c:pt idx="21672">
                  <c:v>2006.797</c:v>
                </c:pt>
                <c:pt idx="21673">
                  <c:v>2003.3589999999999</c:v>
                </c:pt>
                <c:pt idx="21674">
                  <c:v>2006.953</c:v>
                </c:pt>
                <c:pt idx="21675">
                  <c:v>2005.1559999999999</c:v>
                </c:pt>
                <c:pt idx="21676">
                  <c:v>2006.4059999999999</c:v>
                </c:pt>
                <c:pt idx="21677">
                  <c:v>2003.9839999999999</c:v>
                </c:pt>
                <c:pt idx="21678">
                  <c:v>2004.5309999999999</c:v>
                </c:pt>
                <c:pt idx="21679">
                  <c:v>2006.172</c:v>
                </c:pt>
                <c:pt idx="21680">
                  <c:v>2005.3910000000001</c:v>
                </c:pt>
                <c:pt idx="21681">
                  <c:v>2005.3910000000001</c:v>
                </c:pt>
                <c:pt idx="21682">
                  <c:v>2007.1869999999999</c:v>
                </c:pt>
                <c:pt idx="21683">
                  <c:v>2005.547</c:v>
                </c:pt>
                <c:pt idx="21684">
                  <c:v>2005.9369999999999</c:v>
                </c:pt>
                <c:pt idx="21685">
                  <c:v>2006.4059999999999</c:v>
                </c:pt>
                <c:pt idx="21686">
                  <c:v>2005.7809999999999</c:v>
                </c:pt>
                <c:pt idx="21687">
                  <c:v>2004.1410000000001</c:v>
                </c:pt>
                <c:pt idx="21688">
                  <c:v>2003.3589999999999</c:v>
                </c:pt>
                <c:pt idx="21689">
                  <c:v>2005.547</c:v>
                </c:pt>
                <c:pt idx="21690">
                  <c:v>2005.1559999999999</c:v>
                </c:pt>
                <c:pt idx="21691">
                  <c:v>2006.4059999999999</c:v>
                </c:pt>
                <c:pt idx="21692">
                  <c:v>2005.9369999999999</c:v>
                </c:pt>
                <c:pt idx="21693">
                  <c:v>2003.9839999999999</c:v>
                </c:pt>
                <c:pt idx="21694">
                  <c:v>2006.797</c:v>
                </c:pt>
                <c:pt idx="21695">
                  <c:v>2005.3910000000001</c:v>
                </c:pt>
                <c:pt idx="21696">
                  <c:v>2005.7809999999999</c:v>
                </c:pt>
                <c:pt idx="21697">
                  <c:v>2006.5619999999999</c:v>
                </c:pt>
                <c:pt idx="21698">
                  <c:v>2004.375</c:v>
                </c:pt>
                <c:pt idx="21699">
                  <c:v>2005</c:v>
                </c:pt>
                <c:pt idx="21700">
                  <c:v>2005.9369999999999</c:v>
                </c:pt>
                <c:pt idx="21701">
                  <c:v>2005.7809999999999</c:v>
                </c:pt>
                <c:pt idx="21702">
                  <c:v>2003.3589999999999</c:v>
                </c:pt>
                <c:pt idx="21703">
                  <c:v>2005.9369999999999</c:v>
                </c:pt>
                <c:pt idx="21704">
                  <c:v>2008.203</c:v>
                </c:pt>
                <c:pt idx="21705">
                  <c:v>2004.375</c:v>
                </c:pt>
                <c:pt idx="21706">
                  <c:v>2004.375</c:v>
                </c:pt>
                <c:pt idx="21707">
                  <c:v>2006.953</c:v>
                </c:pt>
                <c:pt idx="21708">
                  <c:v>2004.7660000000001</c:v>
                </c:pt>
                <c:pt idx="21709">
                  <c:v>2006.953</c:v>
                </c:pt>
                <c:pt idx="21710">
                  <c:v>2006.172</c:v>
                </c:pt>
                <c:pt idx="21711">
                  <c:v>2004.375</c:v>
                </c:pt>
                <c:pt idx="21712">
                  <c:v>2005.3910000000001</c:v>
                </c:pt>
                <c:pt idx="21713">
                  <c:v>2005.7809999999999</c:v>
                </c:pt>
                <c:pt idx="21714">
                  <c:v>2003.5940000000001</c:v>
                </c:pt>
                <c:pt idx="21715">
                  <c:v>2006.4059999999999</c:v>
                </c:pt>
                <c:pt idx="21716">
                  <c:v>2006.4059999999999</c:v>
                </c:pt>
                <c:pt idx="21717">
                  <c:v>2006.5619999999999</c:v>
                </c:pt>
                <c:pt idx="21718">
                  <c:v>2003.203</c:v>
                </c:pt>
                <c:pt idx="21719">
                  <c:v>2006.5619999999999</c:v>
                </c:pt>
                <c:pt idx="21720">
                  <c:v>2004.7660000000001</c:v>
                </c:pt>
                <c:pt idx="21721">
                  <c:v>2005</c:v>
                </c:pt>
                <c:pt idx="21722">
                  <c:v>2006.172</c:v>
                </c:pt>
                <c:pt idx="21723">
                  <c:v>2003.3589999999999</c:v>
                </c:pt>
                <c:pt idx="21724">
                  <c:v>2005.7809999999999</c:v>
                </c:pt>
                <c:pt idx="21725">
                  <c:v>2004.5309999999999</c:v>
                </c:pt>
                <c:pt idx="21726">
                  <c:v>2004.5309999999999</c:v>
                </c:pt>
                <c:pt idx="21727">
                  <c:v>2002.9690000000001</c:v>
                </c:pt>
                <c:pt idx="21728">
                  <c:v>2002.9690000000001</c:v>
                </c:pt>
                <c:pt idx="21729">
                  <c:v>2004.5309999999999</c:v>
                </c:pt>
                <c:pt idx="21730">
                  <c:v>2002.7339999999999</c:v>
                </c:pt>
                <c:pt idx="21731">
                  <c:v>2003.9839999999999</c:v>
                </c:pt>
                <c:pt idx="21732">
                  <c:v>2004.7660000000001</c:v>
                </c:pt>
                <c:pt idx="21733">
                  <c:v>2005.1559999999999</c:v>
                </c:pt>
                <c:pt idx="21734">
                  <c:v>2003.9839999999999</c:v>
                </c:pt>
                <c:pt idx="21735">
                  <c:v>2005.1559999999999</c:v>
                </c:pt>
                <c:pt idx="21736">
                  <c:v>2005.1559999999999</c:v>
                </c:pt>
                <c:pt idx="21737">
                  <c:v>2001.953</c:v>
                </c:pt>
                <c:pt idx="21738">
                  <c:v>2003.9839999999999</c:v>
                </c:pt>
                <c:pt idx="21739">
                  <c:v>2004.1410000000001</c:v>
                </c:pt>
                <c:pt idx="21740">
                  <c:v>2004.5309999999999</c:v>
                </c:pt>
                <c:pt idx="21741">
                  <c:v>2006.172</c:v>
                </c:pt>
                <c:pt idx="21742">
                  <c:v>2004.375</c:v>
                </c:pt>
                <c:pt idx="21743">
                  <c:v>2003.3589999999999</c:v>
                </c:pt>
                <c:pt idx="21744">
                  <c:v>2005.9369999999999</c:v>
                </c:pt>
                <c:pt idx="21745">
                  <c:v>2005</c:v>
                </c:pt>
                <c:pt idx="21746">
                  <c:v>2005.1559999999999</c:v>
                </c:pt>
                <c:pt idx="21747">
                  <c:v>2005</c:v>
                </c:pt>
                <c:pt idx="21748">
                  <c:v>2005.547</c:v>
                </c:pt>
                <c:pt idx="21749">
                  <c:v>2004.7660000000001</c:v>
                </c:pt>
                <c:pt idx="21750">
                  <c:v>2004.375</c:v>
                </c:pt>
                <c:pt idx="21751">
                  <c:v>2003.203</c:v>
                </c:pt>
                <c:pt idx="21752">
                  <c:v>2005.1559999999999</c:v>
                </c:pt>
                <c:pt idx="21753">
                  <c:v>2002.9690000000001</c:v>
                </c:pt>
                <c:pt idx="21754">
                  <c:v>2003.203</c:v>
                </c:pt>
                <c:pt idx="21755">
                  <c:v>2003.3589999999999</c:v>
                </c:pt>
                <c:pt idx="21756">
                  <c:v>2004.1410000000001</c:v>
                </c:pt>
                <c:pt idx="21757">
                  <c:v>2006.797</c:v>
                </c:pt>
                <c:pt idx="21758">
                  <c:v>2004.1410000000001</c:v>
                </c:pt>
                <c:pt idx="21759">
                  <c:v>2002.9690000000001</c:v>
                </c:pt>
                <c:pt idx="21760">
                  <c:v>2002.578</c:v>
                </c:pt>
                <c:pt idx="21761">
                  <c:v>2003.203</c:v>
                </c:pt>
                <c:pt idx="21762">
                  <c:v>2004.7660000000001</c:v>
                </c:pt>
                <c:pt idx="21763">
                  <c:v>2004.5309999999999</c:v>
                </c:pt>
                <c:pt idx="21764">
                  <c:v>2002.1869999999999</c:v>
                </c:pt>
                <c:pt idx="21765">
                  <c:v>2005</c:v>
                </c:pt>
                <c:pt idx="21766">
                  <c:v>2005.3910000000001</c:v>
                </c:pt>
                <c:pt idx="21767">
                  <c:v>2002.9690000000001</c:v>
                </c:pt>
                <c:pt idx="21768">
                  <c:v>2004.1410000000001</c:v>
                </c:pt>
                <c:pt idx="21769">
                  <c:v>2004.5309999999999</c:v>
                </c:pt>
                <c:pt idx="21770">
                  <c:v>2002.7339999999999</c:v>
                </c:pt>
                <c:pt idx="21771">
                  <c:v>2004.7660000000001</c:v>
                </c:pt>
                <c:pt idx="21772">
                  <c:v>2005.9369999999999</c:v>
                </c:pt>
                <c:pt idx="21773">
                  <c:v>2001.5619999999999</c:v>
                </c:pt>
                <c:pt idx="21774">
                  <c:v>2003.203</c:v>
                </c:pt>
                <c:pt idx="21775">
                  <c:v>2002.1869999999999</c:v>
                </c:pt>
                <c:pt idx="21776">
                  <c:v>2003.75</c:v>
                </c:pt>
                <c:pt idx="21777">
                  <c:v>2002.3440000000001</c:v>
                </c:pt>
                <c:pt idx="21778">
                  <c:v>2001.4059999999999</c:v>
                </c:pt>
                <c:pt idx="21779">
                  <c:v>2003.5940000000001</c:v>
                </c:pt>
                <c:pt idx="21780">
                  <c:v>2003.5940000000001</c:v>
                </c:pt>
                <c:pt idx="21781">
                  <c:v>2002.9690000000001</c:v>
                </c:pt>
                <c:pt idx="21782">
                  <c:v>2004.375</c:v>
                </c:pt>
                <c:pt idx="21783">
                  <c:v>2002.1869999999999</c:v>
                </c:pt>
                <c:pt idx="21784">
                  <c:v>2003.5940000000001</c:v>
                </c:pt>
                <c:pt idx="21785">
                  <c:v>2001.797</c:v>
                </c:pt>
                <c:pt idx="21786">
                  <c:v>2005.547</c:v>
                </c:pt>
                <c:pt idx="21787">
                  <c:v>2002.578</c:v>
                </c:pt>
                <c:pt idx="21788">
                  <c:v>2002.9690000000001</c:v>
                </c:pt>
                <c:pt idx="21789">
                  <c:v>2004.375</c:v>
                </c:pt>
                <c:pt idx="21790">
                  <c:v>2003.203</c:v>
                </c:pt>
                <c:pt idx="21791">
                  <c:v>2004.375</c:v>
                </c:pt>
                <c:pt idx="21792">
                  <c:v>2003.203</c:v>
                </c:pt>
                <c:pt idx="21793">
                  <c:v>2002.578</c:v>
                </c:pt>
                <c:pt idx="21794">
                  <c:v>2001.797</c:v>
                </c:pt>
                <c:pt idx="21795">
                  <c:v>2000.547</c:v>
                </c:pt>
                <c:pt idx="21796">
                  <c:v>2002.1869999999999</c:v>
                </c:pt>
                <c:pt idx="21797">
                  <c:v>2002.7339999999999</c:v>
                </c:pt>
                <c:pt idx="21798">
                  <c:v>2003.5940000000001</c:v>
                </c:pt>
                <c:pt idx="21799">
                  <c:v>2001.953</c:v>
                </c:pt>
                <c:pt idx="21800">
                  <c:v>2001.5619999999999</c:v>
                </c:pt>
                <c:pt idx="21801">
                  <c:v>2000.1559999999999</c:v>
                </c:pt>
                <c:pt idx="21802">
                  <c:v>2002.3440000000001</c:v>
                </c:pt>
                <c:pt idx="21803">
                  <c:v>2003.9839999999999</c:v>
                </c:pt>
                <c:pt idx="21804">
                  <c:v>2000.547</c:v>
                </c:pt>
                <c:pt idx="21805">
                  <c:v>2000.9369999999999</c:v>
                </c:pt>
                <c:pt idx="21806">
                  <c:v>2000.7809999999999</c:v>
                </c:pt>
                <c:pt idx="21807">
                  <c:v>2002.7339999999999</c:v>
                </c:pt>
                <c:pt idx="21808">
                  <c:v>2000.1559999999999</c:v>
                </c:pt>
                <c:pt idx="21809">
                  <c:v>2000.9369999999999</c:v>
                </c:pt>
                <c:pt idx="21810">
                  <c:v>2000.9369999999999</c:v>
                </c:pt>
                <c:pt idx="21811">
                  <c:v>1999.375</c:v>
                </c:pt>
                <c:pt idx="21812">
                  <c:v>2000.7809999999999</c:v>
                </c:pt>
                <c:pt idx="21813">
                  <c:v>1999.7660000000001</c:v>
                </c:pt>
                <c:pt idx="21814">
                  <c:v>2000.1559999999999</c:v>
                </c:pt>
                <c:pt idx="21815">
                  <c:v>1999.7660000000001</c:v>
                </c:pt>
                <c:pt idx="21816">
                  <c:v>2000.9369999999999</c:v>
                </c:pt>
                <c:pt idx="21817">
                  <c:v>2000.1559999999999</c:v>
                </c:pt>
                <c:pt idx="21818">
                  <c:v>2000.7809999999999</c:v>
                </c:pt>
                <c:pt idx="21819">
                  <c:v>2000</c:v>
                </c:pt>
                <c:pt idx="21820">
                  <c:v>1999.5309999999999</c:v>
                </c:pt>
                <c:pt idx="21821">
                  <c:v>2001.4059999999999</c:v>
                </c:pt>
                <c:pt idx="21822">
                  <c:v>2001.953</c:v>
                </c:pt>
                <c:pt idx="21823">
                  <c:v>1998.5940000000001</c:v>
                </c:pt>
                <c:pt idx="21824">
                  <c:v>1999.1410000000001</c:v>
                </c:pt>
                <c:pt idx="21825">
                  <c:v>1998.75</c:v>
                </c:pt>
                <c:pt idx="21826">
                  <c:v>2000.1559999999999</c:v>
                </c:pt>
                <c:pt idx="21827">
                  <c:v>2000.3910000000001</c:v>
                </c:pt>
                <c:pt idx="21828">
                  <c:v>1998.9839999999999</c:v>
                </c:pt>
                <c:pt idx="21829">
                  <c:v>2001.953</c:v>
                </c:pt>
                <c:pt idx="21830">
                  <c:v>1998.9839999999999</c:v>
                </c:pt>
                <c:pt idx="21831">
                  <c:v>1999.375</c:v>
                </c:pt>
                <c:pt idx="21832">
                  <c:v>1999.7660000000001</c:v>
                </c:pt>
                <c:pt idx="21833">
                  <c:v>1998.75</c:v>
                </c:pt>
                <c:pt idx="21834">
                  <c:v>1999.1410000000001</c:v>
                </c:pt>
                <c:pt idx="21835">
                  <c:v>1998.203</c:v>
                </c:pt>
                <c:pt idx="21836">
                  <c:v>2000.1559999999999</c:v>
                </c:pt>
                <c:pt idx="21837">
                  <c:v>1999.7660000000001</c:v>
                </c:pt>
                <c:pt idx="21838">
                  <c:v>1999.375</c:v>
                </c:pt>
                <c:pt idx="21839">
                  <c:v>1996.953</c:v>
                </c:pt>
                <c:pt idx="21840">
                  <c:v>1998.3589999999999</c:v>
                </c:pt>
                <c:pt idx="21841">
                  <c:v>1996.953</c:v>
                </c:pt>
                <c:pt idx="21842">
                  <c:v>1996.953</c:v>
                </c:pt>
                <c:pt idx="21843">
                  <c:v>1998.5940000000001</c:v>
                </c:pt>
                <c:pt idx="21844">
                  <c:v>1998.75</c:v>
                </c:pt>
                <c:pt idx="21845">
                  <c:v>1997.7339999999999</c:v>
                </c:pt>
                <c:pt idx="21846">
                  <c:v>1994.7660000000001</c:v>
                </c:pt>
                <c:pt idx="21847">
                  <c:v>1998.5940000000001</c:v>
                </c:pt>
                <c:pt idx="21848">
                  <c:v>1999.1410000000001</c:v>
                </c:pt>
                <c:pt idx="21849">
                  <c:v>1998.75</c:v>
                </c:pt>
                <c:pt idx="21850">
                  <c:v>1996.5619999999999</c:v>
                </c:pt>
                <c:pt idx="21851">
                  <c:v>1997.3440000000001</c:v>
                </c:pt>
                <c:pt idx="21852">
                  <c:v>1995.3910000000001</c:v>
                </c:pt>
                <c:pt idx="21853">
                  <c:v>1997.7339999999999</c:v>
                </c:pt>
                <c:pt idx="21854">
                  <c:v>1997.7339999999999</c:v>
                </c:pt>
                <c:pt idx="21855">
                  <c:v>1996.953</c:v>
                </c:pt>
                <c:pt idx="21856">
                  <c:v>1996.172</c:v>
                </c:pt>
                <c:pt idx="21857">
                  <c:v>1996.953</c:v>
                </c:pt>
                <c:pt idx="21858">
                  <c:v>1997.7339999999999</c:v>
                </c:pt>
                <c:pt idx="21859">
                  <c:v>1995.1559999999999</c:v>
                </c:pt>
                <c:pt idx="21860">
                  <c:v>1993.203</c:v>
                </c:pt>
                <c:pt idx="21861">
                  <c:v>1996.953</c:v>
                </c:pt>
                <c:pt idx="21862">
                  <c:v>1998.75</c:v>
                </c:pt>
                <c:pt idx="21863">
                  <c:v>1996.4059999999999</c:v>
                </c:pt>
                <c:pt idx="21864">
                  <c:v>1995.1559999999999</c:v>
                </c:pt>
                <c:pt idx="21865">
                  <c:v>1996.172</c:v>
                </c:pt>
                <c:pt idx="21866">
                  <c:v>1994.5309999999999</c:v>
                </c:pt>
                <c:pt idx="21867">
                  <c:v>1995.3910000000001</c:v>
                </c:pt>
                <c:pt idx="21868">
                  <c:v>1995</c:v>
                </c:pt>
                <c:pt idx="21869">
                  <c:v>1995.1559999999999</c:v>
                </c:pt>
                <c:pt idx="21870">
                  <c:v>1995.547</c:v>
                </c:pt>
                <c:pt idx="21871">
                  <c:v>1993.203</c:v>
                </c:pt>
                <c:pt idx="21872">
                  <c:v>1993.3589999999999</c:v>
                </c:pt>
                <c:pt idx="21873">
                  <c:v>1993.5940000000001</c:v>
                </c:pt>
                <c:pt idx="21874">
                  <c:v>1994.5309999999999</c:v>
                </c:pt>
                <c:pt idx="21875">
                  <c:v>1995.3910000000001</c:v>
                </c:pt>
                <c:pt idx="21876">
                  <c:v>1994.5309999999999</c:v>
                </c:pt>
                <c:pt idx="21877">
                  <c:v>1994.375</c:v>
                </c:pt>
                <c:pt idx="21878">
                  <c:v>1996.5619999999999</c:v>
                </c:pt>
                <c:pt idx="21879">
                  <c:v>1991.953</c:v>
                </c:pt>
                <c:pt idx="21880">
                  <c:v>1992.9690000000001</c:v>
                </c:pt>
                <c:pt idx="21881">
                  <c:v>1993.5940000000001</c:v>
                </c:pt>
                <c:pt idx="21882">
                  <c:v>1993.9839999999999</c:v>
                </c:pt>
                <c:pt idx="21883">
                  <c:v>1992.7339999999999</c:v>
                </c:pt>
                <c:pt idx="21884">
                  <c:v>1994.5309999999999</c:v>
                </c:pt>
                <c:pt idx="21885">
                  <c:v>1991.797</c:v>
                </c:pt>
                <c:pt idx="21886">
                  <c:v>1990.1559999999999</c:v>
                </c:pt>
                <c:pt idx="21887">
                  <c:v>1992.3440000000001</c:v>
                </c:pt>
                <c:pt idx="21888">
                  <c:v>1993.75</c:v>
                </c:pt>
                <c:pt idx="21889">
                  <c:v>1992.1869999999999</c:v>
                </c:pt>
                <c:pt idx="21890">
                  <c:v>1993.75</c:v>
                </c:pt>
                <c:pt idx="21891">
                  <c:v>1991.5619999999999</c:v>
                </c:pt>
                <c:pt idx="21892">
                  <c:v>1990.9369999999999</c:v>
                </c:pt>
                <c:pt idx="21893">
                  <c:v>1992.3440000000001</c:v>
                </c:pt>
                <c:pt idx="21894">
                  <c:v>1991.5619999999999</c:v>
                </c:pt>
                <c:pt idx="21895">
                  <c:v>1990.1559999999999</c:v>
                </c:pt>
                <c:pt idx="21896">
                  <c:v>1991.953</c:v>
                </c:pt>
                <c:pt idx="21897">
                  <c:v>1993.9839999999999</c:v>
                </c:pt>
                <c:pt idx="21898">
                  <c:v>1989.1410000000001</c:v>
                </c:pt>
                <c:pt idx="21899">
                  <c:v>1990.9369999999999</c:v>
                </c:pt>
                <c:pt idx="21900">
                  <c:v>1989.375</c:v>
                </c:pt>
                <c:pt idx="21901">
                  <c:v>1991.953</c:v>
                </c:pt>
                <c:pt idx="21902">
                  <c:v>1990.7809999999999</c:v>
                </c:pt>
                <c:pt idx="21903">
                  <c:v>1992.578</c:v>
                </c:pt>
                <c:pt idx="21904">
                  <c:v>1993.3589999999999</c:v>
                </c:pt>
                <c:pt idx="21905">
                  <c:v>1989.1410000000001</c:v>
                </c:pt>
                <c:pt idx="21906">
                  <c:v>1991.172</c:v>
                </c:pt>
                <c:pt idx="21907">
                  <c:v>1992.578</c:v>
                </c:pt>
                <c:pt idx="21908">
                  <c:v>1991.797</c:v>
                </c:pt>
                <c:pt idx="21909">
                  <c:v>1991.5619999999999</c:v>
                </c:pt>
                <c:pt idx="21910">
                  <c:v>1992.9690000000001</c:v>
                </c:pt>
                <c:pt idx="21911">
                  <c:v>1990.9369999999999</c:v>
                </c:pt>
                <c:pt idx="21912">
                  <c:v>1991.953</c:v>
                </c:pt>
                <c:pt idx="21913">
                  <c:v>1992.578</c:v>
                </c:pt>
                <c:pt idx="21914">
                  <c:v>1990.7809999999999</c:v>
                </c:pt>
                <c:pt idx="21915">
                  <c:v>1990.7809999999999</c:v>
                </c:pt>
                <c:pt idx="21916">
                  <c:v>1988.75</c:v>
                </c:pt>
                <c:pt idx="21917">
                  <c:v>1990.547</c:v>
                </c:pt>
                <c:pt idx="21918">
                  <c:v>1990.1559999999999</c:v>
                </c:pt>
                <c:pt idx="21919">
                  <c:v>1989.1410000000001</c:v>
                </c:pt>
                <c:pt idx="21920">
                  <c:v>1990</c:v>
                </c:pt>
                <c:pt idx="21921">
                  <c:v>1990.1559999999999</c:v>
                </c:pt>
                <c:pt idx="21922">
                  <c:v>1989.375</c:v>
                </c:pt>
                <c:pt idx="21923">
                  <c:v>1989.1410000000001</c:v>
                </c:pt>
                <c:pt idx="21924">
                  <c:v>1989.375</c:v>
                </c:pt>
                <c:pt idx="21925">
                  <c:v>1989.375</c:v>
                </c:pt>
                <c:pt idx="21926">
                  <c:v>1987.1869999999999</c:v>
                </c:pt>
                <c:pt idx="21927">
                  <c:v>1988.9839999999999</c:v>
                </c:pt>
                <c:pt idx="21928">
                  <c:v>1987.578</c:v>
                </c:pt>
                <c:pt idx="21929">
                  <c:v>1988.75</c:v>
                </c:pt>
                <c:pt idx="21930">
                  <c:v>1988.3589999999999</c:v>
                </c:pt>
                <c:pt idx="21931">
                  <c:v>1987.9690000000001</c:v>
                </c:pt>
                <c:pt idx="21932">
                  <c:v>1987.3440000000001</c:v>
                </c:pt>
                <c:pt idx="21933">
                  <c:v>1989.1410000000001</c:v>
                </c:pt>
                <c:pt idx="21934">
                  <c:v>1987.7339999999999</c:v>
                </c:pt>
                <c:pt idx="21935">
                  <c:v>1987.9690000000001</c:v>
                </c:pt>
                <c:pt idx="21936">
                  <c:v>1985.7809999999999</c:v>
                </c:pt>
                <c:pt idx="21937">
                  <c:v>1987.3440000000001</c:v>
                </c:pt>
                <c:pt idx="21938">
                  <c:v>1988.3589999999999</c:v>
                </c:pt>
                <c:pt idx="21939">
                  <c:v>1987.578</c:v>
                </c:pt>
                <c:pt idx="21940">
                  <c:v>1986.797</c:v>
                </c:pt>
                <c:pt idx="21941">
                  <c:v>1986.953</c:v>
                </c:pt>
                <c:pt idx="21942">
                  <c:v>1987.7339999999999</c:v>
                </c:pt>
                <c:pt idx="21943">
                  <c:v>1986.172</c:v>
                </c:pt>
                <c:pt idx="21944">
                  <c:v>1986.4059999999999</c:v>
                </c:pt>
                <c:pt idx="21945">
                  <c:v>1986.172</c:v>
                </c:pt>
                <c:pt idx="21946">
                  <c:v>1987.578</c:v>
                </c:pt>
                <c:pt idx="21947">
                  <c:v>1985.9369999999999</c:v>
                </c:pt>
                <c:pt idx="21948">
                  <c:v>1986.172</c:v>
                </c:pt>
                <c:pt idx="21949">
                  <c:v>1985.9369999999999</c:v>
                </c:pt>
                <c:pt idx="21950">
                  <c:v>1987.3440000000001</c:v>
                </c:pt>
                <c:pt idx="21951">
                  <c:v>1987.3440000000001</c:v>
                </c:pt>
                <c:pt idx="21952">
                  <c:v>1985</c:v>
                </c:pt>
                <c:pt idx="21953">
                  <c:v>1985.547</c:v>
                </c:pt>
                <c:pt idx="21954">
                  <c:v>1986.797</c:v>
                </c:pt>
                <c:pt idx="21955">
                  <c:v>1984.375</c:v>
                </c:pt>
                <c:pt idx="21956">
                  <c:v>1985</c:v>
                </c:pt>
                <c:pt idx="21957">
                  <c:v>1987.578</c:v>
                </c:pt>
                <c:pt idx="21958">
                  <c:v>1984.7660000000001</c:v>
                </c:pt>
                <c:pt idx="21959">
                  <c:v>1984.5309999999999</c:v>
                </c:pt>
                <c:pt idx="21960">
                  <c:v>1986.797</c:v>
                </c:pt>
                <c:pt idx="21961">
                  <c:v>1985.1559999999999</c:v>
                </c:pt>
                <c:pt idx="21962">
                  <c:v>1986.5619999999999</c:v>
                </c:pt>
                <c:pt idx="21963">
                  <c:v>1985.9369999999999</c:v>
                </c:pt>
                <c:pt idx="21964">
                  <c:v>1984.375</c:v>
                </c:pt>
                <c:pt idx="21965">
                  <c:v>1983.3589999999999</c:v>
                </c:pt>
                <c:pt idx="21966">
                  <c:v>1987.9690000000001</c:v>
                </c:pt>
                <c:pt idx="21967">
                  <c:v>1987.1869999999999</c:v>
                </c:pt>
                <c:pt idx="21968">
                  <c:v>1984.5309999999999</c:v>
                </c:pt>
                <c:pt idx="21969">
                  <c:v>1984.1410000000001</c:v>
                </c:pt>
                <c:pt idx="21970">
                  <c:v>1985.3910000000001</c:v>
                </c:pt>
                <c:pt idx="21971">
                  <c:v>1986.5619999999999</c:v>
                </c:pt>
                <c:pt idx="21972">
                  <c:v>1987.1869999999999</c:v>
                </c:pt>
                <c:pt idx="21973">
                  <c:v>1982.9690000000001</c:v>
                </c:pt>
                <c:pt idx="21974">
                  <c:v>1984.7660000000001</c:v>
                </c:pt>
                <c:pt idx="21975">
                  <c:v>1985.3910000000001</c:v>
                </c:pt>
                <c:pt idx="21976">
                  <c:v>1986.5619999999999</c:v>
                </c:pt>
                <c:pt idx="21977">
                  <c:v>1984.5309999999999</c:v>
                </c:pt>
                <c:pt idx="21978">
                  <c:v>1984.5309999999999</c:v>
                </c:pt>
                <c:pt idx="21979">
                  <c:v>1985.1559999999999</c:v>
                </c:pt>
                <c:pt idx="21980">
                  <c:v>1985.3910000000001</c:v>
                </c:pt>
                <c:pt idx="21981">
                  <c:v>1984.5309999999999</c:v>
                </c:pt>
                <c:pt idx="21982">
                  <c:v>1984.1410000000001</c:v>
                </c:pt>
                <c:pt idx="21983">
                  <c:v>1984.5309999999999</c:v>
                </c:pt>
                <c:pt idx="21984">
                  <c:v>1985.9369999999999</c:v>
                </c:pt>
                <c:pt idx="21985">
                  <c:v>1983.5940000000001</c:v>
                </c:pt>
                <c:pt idx="21986">
                  <c:v>1983.5940000000001</c:v>
                </c:pt>
                <c:pt idx="21987">
                  <c:v>1985.547</c:v>
                </c:pt>
                <c:pt idx="21988">
                  <c:v>1983.3589999999999</c:v>
                </c:pt>
                <c:pt idx="21989">
                  <c:v>1985.7809999999999</c:v>
                </c:pt>
                <c:pt idx="21990">
                  <c:v>1983.3589999999999</c:v>
                </c:pt>
                <c:pt idx="21991">
                  <c:v>1983.9839999999999</c:v>
                </c:pt>
                <c:pt idx="21992">
                  <c:v>1985</c:v>
                </c:pt>
                <c:pt idx="21993">
                  <c:v>1986.172</c:v>
                </c:pt>
                <c:pt idx="21994">
                  <c:v>1983.203</c:v>
                </c:pt>
                <c:pt idx="21995">
                  <c:v>1984.1410000000001</c:v>
                </c:pt>
                <c:pt idx="21996">
                  <c:v>1986.5619999999999</c:v>
                </c:pt>
                <c:pt idx="21997">
                  <c:v>1983.5940000000001</c:v>
                </c:pt>
                <c:pt idx="21998">
                  <c:v>1983.75</c:v>
                </c:pt>
                <c:pt idx="21999">
                  <c:v>1985.9369999999999</c:v>
                </c:pt>
                <c:pt idx="22000">
                  <c:v>1985.3910000000001</c:v>
                </c:pt>
                <c:pt idx="22001">
                  <c:v>1984.1410000000001</c:v>
                </c:pt>
                <c:pt idx="22002">
                  <c:v>1983.5940000000001</c:v>
                </c:pt>
                <c:pt idx="22003">
                  <c:v>1985.547</c:v>
                </c:pt>
                <c:pt idx="22004">
                  <c:v>1984.375</c:v>
                </c:pt>
                <c:pt idx="22005">
                  <c:v>1984.5309999999999</c:v>
                </c:pt>
                <c:pt idx="22006">
                  <c:v>1985.3910000000001</c:v>
                </c:pt>
                <c:pt idx="22007">
                  <c:v>1983.75</c:v>
                </c:pt>
                <c:pt idx="22008">
                  <c:v>1985</c:v>
                </c:pt>
                <c:pt idx="22009">
                  <c:v>1985.547</c:v>
                </c:pt>
                <c:pt idx="22010">
                  <c:v>1985</c:v>
                </c:pt>
                <c:pt idx="22011">
                  <c:v>1984.375</c:v>
                </c:pt>
                <c:pt idx="22012">
                  <c:v>1986.4059999999999</c:v>
                </c:pt>
                <c:pt idx="22013">
                  <c:v>1983.9839999999999</c:v>
                </c:pt>
                <c:pt idx="22014">
                  <c:v>1982.3440000000001</c:v>
                </c:pt>
                <c:pt idx="22015">
                  <c:v>1983.5940000000001</c:v>
                </c:pt>
                <c:pt idx="22016">
                  <c:v>1984.7660000000001</c:v>
                </c:pt>
                <c:pt idx="22017">
                  <c:v>1983.5940000000001</c:v>
                </c:pt>
                <c:pt idx="22018">
                  <c:v>1985.547</c:v>
                </c:pt>
                <c:pt idx="22019">
                  <c:v>1982.7339999999999</c:v>
                </c:pt>
                <c:pt idx="22020">
                  <c:v>1982.578</c:v>
                </c:pt>
                <c:pt idx="22021">
                  <c:v>1983.75</c:v>
                </c:pt>
                <c:pt idx="22022">
                  <c:v>1983.3589999999999</c:v>
                </c:pt>
                <c:pt idx="22023">
                  <c:v>1985.3910000000001</c:v>
                </c:pt>
                <c:pt idx="22024">
                  <c:v>1986.172</c:v>
                </c:pt>
                <c:pt idx="22025">
                  <c:v>1985.3910000000001</c:v>
                </c:pt>
                <c:pt idx="22026">
                  <c:v>1984.5309999999999</c:v>
                </c:pt>
                <c:pt idx="22027">
                  <c:v>1983.3589999999999</c:v>
                </c:pt>
                <c:pt idx="22028">
                  <c:v>1983.3589999999999</c:v>
                </c:pt>
                <c:pt idx="22029">
                  <c:v>1984.375</c:v>
                </c:pt>
                <c:pt idx="22030">
                  <c:v>1982.9690000000001</c:v>
                </c:pt>
                <c:pt idx="22031">
                  <c:v>1985.3910000000001</c:v>
                </c:pt>
                <c:pt idx="22032">
                  <c:v>1983.5940000000001</c:v>
                </c:pt>
                <c:pt idx="22033">
                  <c:v>1983.5940000000001</c:v>
                </c:pt>
                <c:pt idx="22034">
                  <c:v>1986.4059999999999</c:v>
                </c:pt>
                <c:pt idx="22035">
                  <c:v>1985.1559999999999</c:v>
                </c:pt>
                <c:pt idx="22036">
                  <c:v>1985.9369999999999</c:v>
                </c:pt>
                <c:pt idx="22037">
                  <c:v>1983.3589999999999</c:v>
                </c:pt>
                <c:pt idx="22038">
                  <c:v>1983.5940000000001</c:v>
                </c:pt>
                <c:pt idx="22039">
                  <c:v>1985</c:v>
                </c:pt>
                <c:pt idx="22040">
                  <c:v>1987.9690000000001</c:v>
                </c:pt>
                <c:pt idx="22041">
                  <c:v>1985.1559999999999</c:v>
                </c:pt>
                <c:pt idx="22042">
                  <c:v>1985.7809999999999</c:v>
                </c:pt>
                <c:pt idx="22043">
                  <c:v>1983.3589999999999</c:v>
                </c:pt>
                <c:pt idx="22044">
                  <c:v>1986.172</c:v>
                </c:pt>
                <c:pt idx="22045">
                  <c:v>1985.7809999999999</c:v>
                </c:pt>
                <c:pt idx="22046">
                  <c:v>1983.9839999999999</c:v>
                </c:pt>
                <c:pt idx="22047">
                  <c:v>1985</c:v>
                </c:pt>
                <c:pt idx="22048">
                  <c:v>1986.5619999999999</c:v>
                </c:pt>
                <c:pt idx="22049">
                  <c:v>1986.5619999999999</c:v>
                </c:pt>
                <c:pt idx="22050">
                  <c:v>1986.5619999999999</c:v>
                </c:pt>
                <c:pt idx="22051">
                  <c:v>1987.1869999999999</c:v>
                </c:pt>
                <c:pt idx="22052">
                  <c:v>1987.7339999999999</c:v>
                </c:pt>
                <c:pt idx="22053">
                  <c:v>1985.3910000000001</c:v>
                </c:pt>
                <c:pt idx="22054">
                  <c:v>1982.9690000000001</c:v>
                </c:pt>
                <c:pt idx="22055">
                  <c:v>1985.547</c:v>
                </c:pt>
                <c:pt idx="22056">
                  <c:v>1987.3440000000001</c:v>
                </c:pt>
                <c:pt idx="22057">
                  <c:v>1985.547</c:v>
                </c:pt>
                <c:pt idx="22058">
                  <c:v>1987.1869999999999</c:v>
                </c:pt>
                <c:pt idx="22059">
                  <c:v>1985.1559999999999</c:v>
                </c:pt>
                <c:pt idx="22060">
                  <c:v>1989.5309999999999</c:v>
                </c:pt>
                <c:pt idx="22061">
                  <c:v>1988.75</c:v>
                </c:pt>
                <c:pt idx="22062">
                  <c:v>1988.75</c:v>
                </c:pt>
                <c:pt idx="22063">
                  <c:v>1985.9369999999999</c:v>
                </c:pt>
                <c:pt idx="22064">
                  <c:v>1986.4059999999999</c:v>
                </c:pt>
                <c:pt idx="22065">
                  <c:v>1986.5619999999999</c:v>
                </c:pt>
                <c:pt idx="22066">
                  <c:v>1988.5940000000001</c:v>
                </c:pt>
                <c:pt idx="22067">
                  <c:v>1990.547</c:v>
                </c:pt>
                <c:pt idx="22068">
                  <c:v>1986.797</c:v>
                </c:pt>
                <c:pt idx="22069">
                  <c:v>1987.578</c:v>
                </c:pt>
                <c:pt idx="22070">
                  <c:v>1987.9690000000001</c:v>
                </c:pt>
                <c:pt idx="22071">
                  <c:v>1988.3589999999999</c:v>
                </c:pt>
                <c:pt idx="22072">
                  <c:v>1988.5940000000001</c:v>
                </c:pt>
                <c:pt idx="22073">
                  <c:v>1987.7339999999999</c:v>
                </c:pt>
                <c:pt idx="22074">
                  <c:v>1986.5619999999999</c:v>
                </c:pt>
                <c:pt idx="22075">
                  <c:v>1987.9690000000001</c:v>
                </c:pt>
                <c:pt idx="22076">
                  <c:v>1988.75</c:v>
                </c:pt>
                <c:pt idx="22077">
                  <c:v>1989.5309999999999</c:v>
                </c:pt>
                <c:pt idx="22078">
                  <c:v>1990</c:v>
                </c:pt>
                <c:pt idx="22079">
                  <c:v>1989.375</c:v>
                </c:pt>
                <c:pt idx="22080">
                  <c:v>1988.75</c:v>
                </c:pt>
                <c:pt idx="22081">
                  <c:v>1988.5940000000001</c:v>
                </c:pt>
                <c:pt idx="22082">
                  <c:v>1989.7660000000001</c:v>
                </c:pt>
                <c:pt idx="22083">
                  <c:v>1989.7660000000001</c:v>
                </c:pt>
                <c:pt idx="22084">
                  <c:v>1991.953</c:v>
                </c:pt>
                <c:pt idx="22085">
                  <c:v>1990.3910000000001</c:v>
                </c:pt>
                <c:pt idx="22086">
                  <c:v>1988.75</c:v>
                </c:pt>
                <c:pt idx="22087">
                  <c:v>1990</c:v>
                </c:pt>
                <c:pt idx="22088">
                  <c:v>1989.375</c:v>
                </c:pt>
                <c:pt idx="22089">
                  <c:v>1990.7809999999999</c:v>
                </c:pt>
                <c:pt idx="22090">
                  <c:v>1990.3910000000001</c:v>
                </c:pt>
                <c:pt idx="22091">
                  <c:v>1991.953</c:v>
                </c:pt>
                <c:pt idx="22092">
                  <c:v>1991.4059999999999</c:v>
                </c:pt>
                <c:pt idx="22093">
                  <c:v>1990.7809999999999</c:v>
                </c:pt>
                <c:pt idx="22094">
                  <c:v>1990</c:v>
                </c:pt>
                <c:pt idx="22095">
                  <c:v>1991.5619999999999</c:v>
                </c:pt>
                <c:pt idx="22096">
                  <c:v>1991.953</c:v>
                </c:pt>
                <c:pt idx="22097">
                  <c:v>1992.578</c:v>
                </c:pt>
                <c:pt idx="22098">
                  <c:v>1990.1559999999999</c:v>
                </c:pt>
                <c:pt idx="22099">
                  <c:v>1992.3440000000001</c:v>
                </c:pt>
                <c:pt idx="22100">
                  <c:v>1990</c:v>
                </c:pt>
                <c:pt idx="22101">
                  <c:v>1992.3440000000001</c:v>
                </c:pt>
                <c:pt idx="22102">
                  <c:v>1990.9369999999999</c:v>
                </c:pt>
                <c:pt idx="22103">
                  <c:v>1992.578</c:v>
                </c:pt>
                <c:pt idx="22104">
                  <c:v>1991.172</c:v>
                </c:pt>
                <c:pt idx="22105">
                  <c:v>1993.3589999999999</c:v>
                </c:pt>
                <c:pt idx="22106">
                  <c:v>1991.797</c:v>
                </c:pt>
                <c:pt idx="22107">
                  <c:v>1992.1869999999999</c:v>
                </c:pt>
                <c:pt idx="22108">
                  <c:v>1993.3589999999999</c:v>
                </c:pt>
                <c:pt idx="22109">
                  <c:v>1995.547</c:v>
                </c:pt>
                <c:pt idx="22110">
                  <c:v>1993.5940000000001</c:v>
                </c:pt>
                <c:pt idx="22111">
                  <c:v>1994.1410000000001</c:v>
                </c:pt>
                <c:pt idx="22112">
                  <c:v>1992.3440000000001</c:v>
                </c:pt>
                <c:pt idx="22113">
                  <c:v>1995.1559999999999</c:v>
                </c:pt>
                <c:pt idx="22114">
                  <c:v>1994.1410000000001</c:v>
                </c:pt>
                <c:pt idx="22115">
                  <c:v>1996.4059999999999</c:v>
                </c:pt>
                <c:pt idx="22116">
                  <c:v>1995</c:v>
                </c:pt>
                <c:pt idx="22117">
                  <c:v>1996.5619999999999</c:v>
                </c:pt>
                <c:pt idx="22118">
                  <c:v>1993.9839999999999</c:v>
                </c:pt>
                <c:pt idx="22119">
                  <c:v>1995.7809999999999</c:v>
                </c:pt>
                <c:pt idx="22120">
                  <c:v>1997.1869999999999</c:v>
                </c:pt>
                <c:pt idx="22121">
                  <c:v>1995.1559999999999</c:v>
                </c:pt>
                <c:pt idx="22122">
                  <c:v>1996.172</c:v>
                </c:pt>
                <c:pt idx="22123">
                  <c:v>1996.953</c:v>
                </c:pt>
                <c:pt idx="22124">
                  <c:v>1998.203</c:v>
                </c:pt>
                <c:pt idx="22125">
                  <c:v>1996.5619999999999</c:v>
                </c:pt>
                <c:pt idx="22126">
                  <c:v>1997.1869999999999</c:v>
                </c:pt>
                <c:pt idx="22127">
                  <c:v>1996.4059999999999</c:v>
                </c:pt>
                <c:pt idx="22128">
                  <c:v>2000.1559999999999</c:v>
                </c:pt>
                <c:pt idx="22129">
                  <c:v>1997.7339999999999</c:v>
                </c:pt>
                <c:pt idx="22130">
                  <c:v>1998.203</c:v>
                </c:pt>
                <c:pt idx="22131">
                  <c:v>1998.3589999999999</c:v>
                </c:pt>
                <c:pt idx="22132">
                  <c:v>1997.9690000000001</c:v>
                </c:pt>
                <c:pt idx="22133">
                  <c:v>2000.3910000000001</c:v>
                </c:pt>
                <c:pt idx="22134">
                  <c:v>1999.375</c:v>
                </c:pt>
                <c:pt idx="22135">
                  <c:v>1998.5940000000001</c:v>
                </c:pt>
                <c:pt idx="22136">
                  <c:v>1998.75</c:v>
                </c:pt>
                <c:pt idx="22137">
                  <c:v>1997.7339999999999</c:v>
                </c:pt>
                <c:pt idx="22138">
                  <c:v>1996.953</c:v>
                </c:pt>
                <c:pt idx="22139">
                  <c:v>2000.9369999999999</c:v>
                </c:pt>
                <c:pt idx="22140">
                  <c:v>1997.578</c:v>
                </c:pt>
                <c:pt idx="22141">
                  <c:v>2000</c:v>
                </c:pt>
                <c:pt idx="22142">
                  <c:v>2000.3910000000001</c:v>
                </c:pt>
                <c:pt idx="22143">
                  <c:v>1999.5309999999999</c:v>
                </c:pt>
                <c:pt idx="22144">
                  <c:v>2000.1559999999999</c:v>
                </c:pt>
                <c:pt idx="22145">
                  <c:v>2000.547</c:v>
                </c:pt>
                <c:pt idx="22146">
                  <c:v>2000.547</c:v>
                </c:pt>
                <c:pt idx="22147">
                  <c:v>2001.4059999999999</c:v>
                </c:pt>
                <c:pt idx="22148">
                  <c:v>2002.3440000000001</c:v>
                </c:pt>
                <c:pt idx="22149">
                  <c:v>2001.5619999999999</c:v>
                </c:pt>
                <c:pt idx="22150">
                  <c:v>2004.7660000000001</c:v>
                </c:pt>
                <c:pt idx="22151">
                  <c:v>2003.9839999999999</c:v>
                </c:pt>
                <c:pt idx="22152">
                  <c:v>2002.3440000000001</c:v>
                </c:pt>
                <c:pt idx="22153">
                  <c:v>2000</c:v>
                </c:pt>
                <c:pt idx="22154">
                  <c:v>2002.7339999999999</c:v>
                </c:pt>
                <c:pt idx="22155">
                  <c:v>2004.1410000000001</c:v>
                </c:pt>
                <c:pt idx="22156">
                  <c:v>2002.7339999999999</c:v>
                </c:pt>
                <c:pt idx="22157">
                  <c:v>2004.7660000000001</c:v>
                </c:pt>
                <c:pt idx="22158">
                  <c:v>2002.7339999999999</c:v>
                </c:pt>
                <c:pt idx="22159">
                  <c:v>2003.75</c:v>
                </c:pt>
                <c:pt idx="22160">
                  <c:v>2004.375</c:v>
                </c:pt>
                <c:pt idx="22161">
                  <c:v>2002.9690000000001</c:v>
                </c:pt>
                <c:pt idx="22162">
                  <c:v>2006.172</c:v>
                </c:pt>
                <c:pt idx="22163">
                  <c:v>2005</c:v>
                </c:pt>
                <c:pt idx="22164">
                  <c:v>2003.9839999999999</c:v>
                </c:pt>
                <c:pt idx="22165">
                  <c:v>2005.1559999999999</c:v>
                </c:pt>
                <c:pt idx="22166">
                  <c:v>2008.75</c:v>
                </c:pt>
                <c:pt idx="22167">
                  <c:v>2005.9369999999999</c:v>
                </c:pt>
                <c:pt idx="22168">
                  <c:v>2006.172</c:v>
                </c:pt>
                <c:pt idx="22169">
                  <c:v>2008.5940000000001</c:v>
                </c:pt>
                <c:pt idx="22170">
                  <c:v>2005.7809999999999</c:v>
                </c:pt>
                <c:pt idx="22171">
                  <c:v>2007.578</c:v>
                </c:pt>
                <c:pt idx="22172">
                  <c:v>2005.3910000000001</c:v>
                </c:pt>
                <c:pt idx="22173">
                  <c:v>2006.5619999999999</c:v>
                </c:pt>
                <c:pt idx="22174">
                  <c:v>2008.5940000000001</c:v>
                </c:pt>
                <c:pt idx="22175">
                  <c:v>2008.9839999999999</c:v>
                </c:pt>
                <c:pt idx="22176">
                  <c:v>2005.7809999999999</c:v>
                </c:pt>
                <c:pt idx="22177">
                  <c:v>2007.7339999999999</c:v>
                </c:pt>
                <c:pt idx="22178">
                  <c:v>2008.3589999999999</c:v>
                </c:pt>
                <c:pt idx="22179">
                  <c:v>2006.953</c:v>
                </c:pt>
                <c:pt idx="22180">
                  <c:v>2010.547</c:v>
                </c:pt>
                <c:pt idx="22181">
                  <c:v>2009.1410000000001</c:v>
                </c:pt>
                <c:pt idx="22182">
                  <c:v>2010.7809999999999</c:v>
                </c:pt>
                <c:pt idx="22183">
                  <c:v>2008.203</c:v>
                </c:pt>
                <c:pt idx="22184">
                  <c:v>2009.7660000000001</c:v>
                </c:pt>
                <c:pt idx="22185">
                  <c:v>2009.5309999999999</c:v>
                </c:pt>
                <c:pt idx="22186">
                  <c:v>2010</c:v>
                </c:pt>
                <c:pt idx="22187">
                  <c:v>2010.9369999999999</c:v>
                </c:pt>
                <c:pt idx="22188">
                  <c:v>2009.7660000000001</c:v>
                </c:pt>
                <c:pt idx="22189">
                  <c:v>2012.9690000000001</c:v>
                </c:pt>
                <c:pt idx="22190">
                  <c:v>2011.172</c:v>
                </c:pt>
                <c:pt idx="22191">
                  <c:v>2010.7809999999999</c:v>
                </c:pt>
                <c:pt idx="22192">
                  <c:v>2010.9369999999999</c:v>
                </c:pt>
                <c:pt idx="22193">
                  <c:v>2012.578</c:v>
                </c:pt>
                <c:pt idx="22194">
                  <c:v>2012.7339999999999</c:v>
                </c:pt>
                <c:pt idx="22195">
                  <c:v>2008.9839999999999</c:v>
                </c:pt>
                <c:pt idx="22196">
                  <c:v>2010.7809999999999</c:v>
                </c:pt>
                <c:pt idx="22197">
                  <c:v>2014.5309999999999</c:v>
                </c:pt>
                <c:pt idx="22198">
                  <c:v>2011.4059999999999</c:v>
                </c:pt>
                <c:pt idx="22199">
                  <c:v>2013.5940000000001</c:v>
                </c:pt>
                <c:pt idx="22200">
                  <c:v>2011.797</c:v>
                </c:pt>
                <c:pt idx="22201">
                  <c:v>2014.1410000000001</c:v>
                </c:pt>
                <c:pt idx="22202">
                  <c:v>2012.1869999999999</c:v>
                </c:pt>
                <c:pt idx="22203">
                  <c:v>2013.5940000000001</c:v>
                </c:pt>
                <c:pt idx="22204">
                  <c:v>2013.75</c:v>
                </c:pt>
                <c:pt idx="22205">
                  <c:v>2012.7339999999999</c:v>
                </c:pt>
                <c:pt idx="22206">
                  <c:v>2014.5309999999999</c:v>
                </c:pt>
                <c:pt idx="22207">
                  <c:v>2013.203</c:v>
                </c:pt>
                <c:pt idx="22208">
                  <c:v>2014.1410000000001</c:v>
                </c:pt>
                <c:pt idx="22209">
                  <c:v>2015.547</c:v>
                </c:pt>
                <c:pt idx="22210">
                  <c:v>2013.203</c:v>
                </c:pt>
                <c:pt idx="22211">
                  <c:v>2015.3910000000001</c:v>
                </c:pt>
                <c:pt idx="22212">
                  <c:v>2015.3910000000001</c:v>
                </c:pt>
                <c:pt idx="22213">
                  <c:v>2012.7339999999999</c:v>
                </c:pt>
                <c:pt idx="22214">
                  <c:v>2018.5940000000001</c:v>
                </c:pt>
                <c:pt idx="22215">
                  <c:v>2016.5619999999999</c:v>
                </c:pt>
                <c:pt idx="22216">
                  <c:v>2015.9369999999999</c:v>
                </c:pt>
                <c:pt idx="22217">
                  <c:v>2018.5940000000001</c:v>
                </c:pt>
                <c:pt idx="22218">
                  <c:v>2016.5619999999999</c:v>
                </c:pt>
                <c:pt idx="22219">
                  <c:v>2016.797</c:v>
                </c:pt>
                <c:pt idx="22220">
                  <c:v>2017.3440000000001</c:v>
                </c:pt>
                <c:pt idx="22221">
                  <c:v>2018.203</c:v>
                </c:pt>
                <c:pt idx="22222">
                  <c:v>2015.547</c:v>
                </c:pt>
                <c:pt idx="22223">
                  <c:v>2015.7809999999999</c:v>
                </c:pt>
                <c:pt idx="22224">
                  <c:v>2017.1869999999999</c:v>
                </c:pt>
                <c:pt idx="22225">
                  <c:v>2015.7809999999999</c:v>
                </c:pt>
                <c:pt idx="22226">
                  <c:v>2017.1869999999999</c:v>
                </c:pt>
                <c:pt idx="22227">
                  <c:v>2017.7339999999999</c:v>
                </c:pt>
                <c:pt idx="22228">
                  <c:v>2017.7339999999999</c:v>
                </c:pt>
                <c:pt idx="22229">
                  <c:v>2016.797</c:v>
                </c:pt>
                <c:pt idx="22230">
                  <c:v>2017.7339999999999</c:v>
                </c:pt>
                <c:pt idx="22231">
                  <c:v>2019.7660000000001</c:v>
                </c:pt>
                <c:pt idx="22232">
                  <c:v>2017.3440000000001</c:v>
                </c:pt>
                <c:pt idx="22233">
                  <c:v>2017.7339999999999</c:v>
                </c:pt>
                <c:pt idx="22234">
                  <c:v>2017.7339999999999</c:v>
                </c:pt>
                <c:pt idx="22235">
                  <c:v>2018.203</c:v>
                </c:pt>
                <c:pt idx="22236">
                  <c:v>2020.3910000000001</c:v>
                </c:pt>
                <c:pt idx="22237">
                  <c:v>2019.1410000000001</c:v>
                </c:pt>
                <c:pt idx="22238">
                  <c:v>2017.7339999999999</c:v>
                </c:pt>
                <c:pt idx="22239">
                  <c:v>2019.7660000000001</c:v>
                </c:pt>
                <c:pt idx="22240">
                  <c:v>2019.5309999999999</c:v>
                </c:pt>
                <c:pt idx="22241">
                  <c:v>2022.3440000000001</c:v>
                </c:pt>
                <c:pt idx="22242">
                  <c:v>2018.75</c:v>
                </c:pt>
                <c:pt idx="22243">
                  <c:v>2020.3910000000001</c:v>
                </c:pt>
                <c:pt idx="22244">
                  <c:v>2020.3910000000001</c:v>
                </c:pt>
                <c:pt idx="22245">
                  <c:v>2020.7809999999999</c:v>
                </c:pt>
                <c:pt idx="22246">
                  <c:v>2019.7660000000001</c:v>
                </c:pt>
                <c:pt idx="22247">
                  <c:v>2020</c:v>
                </c:pt>
                <c:pt idx="22248">
                  <c:v>2020</c:v>
                </c:pt>
                <c:pt idx="22249">
                  <c:v>2020</c:v>
                </c:pt>
                <c:pt idx="22250">
                  <c:v>2020.547</c:v>
                </c:pt>
                <c:pt idx="22251">
                  <c:v>2020.547</c:v>
                </c:pt>
                <c:pt idx="22252">
                  <c:v>2020.547</c:v>
                </c:pt>
                <c:pt idx="22253">
                  <c:v>2021.4059999999999</c:v>
                </c:pt>
                <c:pt idx="22254">
                  <c:v>2021.172</c:v>
                </c:pt>
                <c:pt idx="22255">
                  <c:v>2020.9369999999999</c:v>
                </c:pt>
                <c:pt idx="22256">
                  <c:v>2022.9690000000001</c:v>
                </c:pt>
                <c:pt idx="22257">
                  <c:v>2021.4059999999999</c:v>
                </c:pt>
                <c:pt idx="22258">
                  <c:v>2019.5309999999999</c:v>
                </c:pt>
                <c:pt idx="22259">
                  <c:v>2020.547</c:v>
                </c:pt>
                <c:pt idx="22260">
                  <c:v>2020.9369999999999</c:v>
                </c:pt>
                <c:pt idx="22261">
                  <c:v>2019.1410000000001</c:v>
                </c:pt>
                <c:pt idx="22262">
                  <c:v>2020.9369999999999</c:v>
                </c:pt>
                <c:pt idx="22263">
                  <c:v>2022.1869999999999</c:v>
                </c:pt>
                <c:pt idx="22264">
                  <c:v>2018.9839999999999</c:v>
                </c:pt>
                <c:pt idx="22265">
                  <c:v>2022.1869999999999</c:v>
                </c:pt>
                <c:pt idx="22266">
                  <c:v>2022.3440000000001</c:v>
                </c:pt>
                <c:pt idx="22267">
                  <c:v>2021.953</c:v>
                </c:pt>
                <c:pt idx="22268">
                  <c:v>2021.172</c:v>
                </c:pt>
                <c:pt idx="22269">
                  <c:v>2021.4059999999999</c:v>
                </c:pt>
                <c:pt idx="22270">
                  <c:v>2022.1869999999999</c:v>
                </c:pt>
                <c:pt idx="22271">
                  <c:v>2020.9369999999999</c:v>
                </c:pt>
                <c:pt idx="22272">
                  <c:v>2021.172</c:v>
                </c:pt>
                <c:pt idx="22273">
                  <c:v>2019.1410000000001</c:v>
                </c:pt>
                <c:pt idx="22274">
                  <c:v>2021.5619999999999</c:v>
                </c:pt>
                <c:pt idx="22275">
                  <c:v>2023.3589999999999</c:v>
                </c:pt>
                <c:pt idx="22276">
                  <c:v>2023.3589999999999</c:v>
                </c:pt>
                <c:pt idx="22277">
                  <c:v>2020.1559999999999</c:v>
                </c:pt>
                <c:pt idx="22278">
                  <c:v>2020.7809999999999</c:v>
                </c:pt>
                <c:pt idx="22279">
                  <c:v>2021.172</c:v>
                </c:pt>
                <c:pt idx="22280">
                  <c:v>2021.953</c:v>
                </c:pt>
                <c:pt idx="22281">
                  <c:v>2022.9690000000001</c:v>
                </c:pt>
                <c:pt idx="22282">
                  <c:v>2021.5619999999999</c:v>
                </c:pt>
                <c:pt idx="22283">
                  <c:v>2021.797</c:v>
                </c:pt>
                <c:pt idx="22284">
                  <c:v>2020.9369999999999</c:v>
                </c:pt>
                <c:pt idx="22285">
                  <c:v>2020.9369999999999</c:v>
                </c:pt>
                <c:pt idx="22286">
                  <c:v>2019.7660000000001</c:v>
                </c:pt>
                <c:pt idx="22287">
                  <c:v>2022.578</c:v>
                </c:pt>
                <c:pt idx="22288">
                  <c:v>2020.1559999999999</c:v>
                </c:pt>
                <c:pt idx="22289">
                  <c:v>2021.172</c:v>
                </c:pt>
                <c:pt idx="22290">
                  <c:v>2021.5619999999999</c:v>
                </c:pt>
                <c:pt idx="22291">
                  <c:v>2022.3440000000001</c:v>
                </c:pt>
                <c:pt idx="22292">
                  <c:v>2021.4059999999999</c:v>
                </c:pt>
                <c:pt idx="22293">
                  <c:v>2021.4059999999999</c:v>
                </c:pt>
                <c:pt idx="22294">
                  <c:v>2021.172</c:v>
                </c:pt>
                <c:pt idx="22295">
                  <c:v>2023.9839999999999</c:v>
                </c:pt>
                <c:pt idx="22296">
                  <c:v>2022.3440000000001</c:v>
                </c:pt>
                <c:pt idx="22297">
                  <c:v>2021.797</c:v>
                </c:pt>
                <c:pt idx="22298">
                  <c:v>2019.5309999999999</c:v>
                </c:pt>
                <c:pt idx="22299">
                  <c:v>2023.5940000000001</c:v>
                </c:pt>
                <c:pt idx="22300">
                  <c:v>2020.3910000000001</c:v>
                </c:pt>
                <c:pt idx="22301">
                  <c:v>2022.9690000000001</c:v>
                </c:pt>
                <c:pt idx="22302">
                  <c:v>2020.547</c:v>
                </c:pt>
                <c:pt idx="22303">
                  <c:v>2021.5619999999999</c:v>
                </c:pt>
                <c:pt idx="22304">
                  <c:v>2019.1410000000001</c:v>
                </c:pt>
                <c:pt idx="22305">
                  <c:v>2021.797</c:v>
                </c:pt>
                <c:pt idx="22306">
                  <c:v>2018.5940000000001</c:v>
                </c:pt>
                <c:pt idx="22307">
                  <c:v>2021.4059999999999</c:v>
                </c:pt>
                <c:pt idx="22308">
                  <c:v>2021.4059999999999</c:v>
                </c:pt>
                <c:pt idx="22309">
                  <c:v>2017.9690000000001</c:v>
                </c:pt>
                <c:pt idx="22310">
                  <c:v>2020</c:v>
                </c:pt>
                <c:pt idx="22311">
                  <c:v>2021.4059999999999</c:v>
                </c:pt>
                <c:pt idx="22312">
                  <c:v>2021.4059999999999</c:v>
                </c:pt>
                <c:pt idx="22313">
                  <c:v>2020.547</c:v>
                </c:pt>
                <c:pt idx="22314">
                  <c:v>2021.4059999999999</c:v>
                </c:pt>
                <c:pt idx="22315">
                  <c:v>2019.5309999999999</c:v>
                </c:pt>
                <c:pt idx="22316">
                  <c:v>2019.375</c:v>
                </c:pt>
                <c:pt idx="22317">
                  <c:v>2021.5619999999999</c:v>
                </c:pt>
                <c:pt idx="22318">
                  <c:v>2018.5940000000001</c:v>
                </c:pt>
                <c:pt idx="22319">
                  <c:v>2019.5309999999999</c:v>
                </c:pt>
                <c:pt idx="22320">
                  <c:v>2018.203</c:v>
                </c:pt>
                <c:pt idx="22321">
                  <c:v>2020.7809999999999</c:v>
                </c:pt>
                <c:pt idx="22322">
                  <c:v>2020.547</c:v>
                </c:pt>
                <c:pt idx="22323">
                  <c:v>2017.1869999999999</c:v>
                </c:pt>
                <c:pt idx="22324">
                  <c:v>2017.7339999999999</c:v>
                </c:pt>
                <c:pt idx="22325">
                  <c:v>2017.9690000000001</c:v>
                </c:pt>
                <c:pt idx="22326">
                  <c:v>2019.5309999999999</c:v>
                </c:pt>
                <c:pt idx="22327">
                  <c:v>2018.3589999999999</c:v>
                </c:pt>
                <c:pt idx="22328">
                  <c:v>2018.9839999999999</c:v>
                </c:pt>
                <c:pt idx="22329">
                  <c:v>2018.5940000000001</c:v>
                </c:pt>
                <c:pt idx="22330">
                  <c:v>2019.1410000000001</c:v>
                </c:pt>
                <c:pt idx="22331">
                  <c:v>2018.9839999999999</c:v>
                </c:pt>
                <c:pt idx="22332">
                  <c:v>2016.797</c:v>
                </c:pt>
                <c:pt idx="22333">
                  <c:v>2018.5940000000001</c:v>
                </c:pt>
                <c:pt idx="22334">
                  <c:v>2016.797</c:v>
                </c:pt>
                <c:pt idx="22335">
                  <c:v>2016.5619999999999</c:v>
                </c:pt>
                <c:pt idx="22336">
                  <c:v>2017.7339999999999</c:v>
                </c:pt>
                <c:pt idx="22337">
                  <c:v>2019.1410000000001</c:v>
                </c:pt>
                <c:pt idx="22338">
                  <c:v>2015.7809999999999</c:v>
                </c:pt>
                <c:pt idx="22339">
                  <c:v>2018.9839999999999</c:v>
                </c:pt>
                <c:pt idx="22340">
                  <c:v>2015.9369999999999</c:v>
                </c:pt>
                <c:pt idx="22341">
                  <c:v>2015</c:v>
                </c:pt>
                <c:pt idx="22342">
                  <c:v>2017.7339999999999</c:v>
                </c:pt>
                <c:pt idx="22343">
                  <c:v>2017.578</c:v>
                </c:pt>
                <c:pt idx="22344">
                  <c:v>2015.547</c:v>
                </c:pt>
                <c:pt idx="22345">
                  <c:v>2017.1869999999999</c:v>
                </c:pt>
                <c:pt idx="22346">
                  <c:v>2018.3589999999999</c:v>
                </c:pt>
                <c:pt idx="22347">
                  <c:v>2016.4059999999999</c:v>
                </c:pt>
                <c:pt idx="22348">
                  <c:v>2015.547</c:v>
                </c:pt>
                <c:pt idx="22349">
                  <c:v>2014.375</c:v>
                </c:pt>
                <c:pt idx="22350">
                  <c:v>2016.4059999999999</c:v>
                </c:pt>
                <c:pt idx="22351">
                  <c:v>2013.203</c:v>
                </c:pt>
                <c:pt idx="22352">
                  <c:v>2012.9690000000001</c:v>
                </c:pt>
                <c:pt idx="22353">
                  <c:v>2015</c:v>
                </c:pt>
                <c:pt idx="22354">
                  <c:v>2015.547</c:v>
                </c:pt>
                <c:pt idx="22355">
                  <c:v>2015.3910000000001</c:v>
                </c:pt>
                <c:pt idx="22356">
                  <c:v>2013.203</c:v>
                </c:pt>
                <c:pt idx="22357">
                  <c:v>2012.9690000000001</c:v>
                </c:pt>
                <c:pt idx="22358">
                  <c:v>2014.1410000000001</c:v>
                </c:pt>
                <c:pt idx="22359">
                  <c:v>2012.1869999999999</c:v>
                </c:pt>
                <c:pt idx="22360">
                  <c:v>2012.9690000000001</c:v>
                </c:pt>
                <c:pt idx="22361">
                  <c:v>2010.7809999999999</c:v>
                </c:pt>
                <c:pt idx="22362">
                  <c:v>2012.1869999999999</c:v>
                </c:pt>
                <c:pt idx="22363">
                  <c:v>2014.1410000000001</c:v>
                </c:pt>
                <c:pt idx="22364">
                  <c:v>2013.75</c:v>
                </c:pt>
                <c:pt idx="22365">
                  <c:v>2010.3910000000001</c:v>
                </c:pt>
                <c:pt idx="22366">
                  <c:v>2011.953</c:v>
                </c:pt>
                <c:pt idx="22367">
                  <c:v>2012.1869999999999</c:v>
                </c:pt>
                <c:pt idx="22368">
                  <c:v>2008.9839999999999</c:v>
                </c:pt>
                <c:pt idx="22369">
                  <c:v>2013.3589999999999</c:v>
                </c:pt>
                <c:pt idx="22370">
                  <c:v>2009.5309999999999</c:v>
                </c:pt>
                <c:pt idx="22371">
                  <c:v>2009.375</c:v>
                </c:pt>
                <c:pt idx="22372">
                  <c:v>2011.797</c:v>
                </c:pt>
                <c:pt idx="22373">
                  <c:v>2010</c:v>
                </c:pt>
                <c:pt idx="22374">
                  <c:v>2008.5940000000001</c:v>
                </c:pt>
                <c:pt idx="22375">
                  <c:v>2008.3589999999999</c:v>
                </c:pt>
                <c:pt idx="22376">
                  <c:v>2009.7660000000001</c:v>
                </c:pt>
                <c:pt idx="22377">
                  <c:v>2009.1410000000001</c:v>
                </c:pt>
                <c:pt idx="22378">
                  <c:v>2006.797</c:v>
                </c:pt>
                <c:pt idx="22379">
                  <c:v>2010.3910000000001</c:v>
                </c:pt>
                <c:pt idx="22380">
                  <c:v>2008.5940000000001</c:v>
                </c:pt>
                <c:pt idx="22381">
                  <c:v>2008.9839999999999</c:v>
                </c:pt>
                <c:pt idx="22382">
                  <c:v>2009.375</c:v>
                </c:pt>
                <c:pt idx="22383">
                  <c:v>2006.797</c:v>
                </c:pt>
                <c:pt idx="22384">
                  <c:v>2004.1410000000001</c:v>
                </c:pt>
                <c:pt idx="22385">
                  <c:v>2007.1869999999999</c:v>
                </c:pt>
                <c:pt idx="22386">
                  <c:v>2006.4059999999999</c:v>
                </c:pt>
                <c:pt idx="22387">
                  <c:v>2005.547</c:v>
                </c:pt>
                <c:pt idx="22388">
                  <c:v>2005.9369999999999</c:v>
                </c:pt>
                <c:pt idx="22389">
                  <c:v>2005.9369999999999</c:v>
                </c:pt>
                <c:pt idx="22390">
                  <c:v>2004.7660000000001</c:v>
                </c:pt>
                <c:pt idx="22391">
                  <c:v>2005.547</c:v>
                </c:pt>
                <c:pt idx="22392">
                  <c:v>2004.5309999999999</c:v>
                </c:pt>
                <c:pt idx="22393">
                  <c:v>2004.375</c:v>
                </c:pt>
                <c:pt idx="22394">
                  <c:v>2003.5940000000001</c:v>
                </c:pt>
                <c:pt idx="22395">
                  <c:v>2002.3440000000001</c:v>
                </c:pt>
                <c:pt idx="22396">
                  <c:v>2003.9839999999999</c:v>
                </c:pt>
                <c:pt idx="22397">
                  <c:v>2005</c:v>
                </c:pt>
                <c:pt idx="22398">
                  <c:v>2003.5940000000001</c:v>
                </c:pt>
                <c:pt idx="22399">
                  <c:v>2001.172</c:v>
                </c:pt>
                <c:pt idx="22400">
                  <c:v>2002.3440000000001</c:v>
                </c:pt>
                <c:pt idx="22401">
                  <c:v>2002.3440000000001</c:v>
                </c:pt>
                <c:pt idx="22402">
                  <c:v>2001.953</c:v>
                </c:pt>
                <c:pt idx="22403">
                  <c:v>2002.578</c:v>
                </c:pt>
                <c:pt idx="22404">
                  <c:v>2002.1869999999999</c:v>
                </c:pt>
                <c:pt idx="22405">
                  <c:v>2003.9839999999999</c:v>
                </c:pt>
                <c:pt idx="22406">
                  <c:v>2001.4059999999999</c:v>
                </c:pt>
                <c:pt idx="22407">
                  <c:v>1999.5309999999999</c:v>
                </c:pt>
                <c:pt idx="22408">
                  <c:v>1998.3589999999999</c:v>
                </c:pt>
                <c:pt idx="22409">
                  <c:v>2000.9369999999999</c:v>
                </c:pt>
                <c:pt idx="22410">
                  <c:v>2000</c:v>
                </c:pt>
                <c:pt idx="22411">
                  <c:v>2000</c:v>
                </c:pt>
                <c:pt idx="22412">
                  <c:v>1999.7660000000001</c:v>
                </c:pt>
                <c:pt idx="22413">
                  <c:v>1998.3589999999999</c:v>
                </c:pt>
                <c:pt idx="22414">
                  <c:v>1995</c:v>
                </c:pt>
                <c:pt idx="22415">
                  <c:v>1999.1410000000001</c:v>
                </c:pt>
                <c:pt idx="22416">
                  <c:v>1997.7339999999999</c:v>
                </c:pt>
                <c:pt idx="22417">
                  <c:v>1997.578</c:v>
                </c:pt>
                <c:pt idx="22418">
                  <c:v>1997.578</c:v>
                </c:pt>
                <c:pt idx="22419">
                  <c:v>1996.172</c:v>
                </c:pt>
                <c:pt idx="22420">
                  <c:v>1995.7809999999999</c:v>
                </c:pt>
                <c:pt idx="22421">
                  <c:v>1995.547</c:v>
                </c:pt>
                <c:pt idx="22422">
                  <c:v>1996.797</c:v>
                </c:pt>
                <c:pt idx="22423">
                  <c:v>1996.5619999999999</c:v>
                </c:pt>
                <c:pt idx="22424">
                  <c:v>1995</c:v>
                </c:pt>
                <c:pt idx="22425">
                  <c:v>1995.547</c:v>
                </c:pt>
                <c:pt idx="22426">
                  <c:v>1995</c:v>
                </c:pt>
                <c:pt idx="22427">
                  <c:v>1993.3589999999999</c:v>
                </c:pt>
                <c:pt idx="22428">
                  <c:v>1995.1559999999999</c:v>
                </c:pt>
                <c:pt idx="22429">
                  <c:v>1993.9839999999999</c:v>
                </c:pt>
                <c:pt idx="22430">
                  <c:v>1993.3589999999999</c:v>
                </c:pt>
                <c:pt idx="22431">
                  <c:v>1994.1410000000001</c:v>
                </c:pt>
                <c:pt idx="22432">
                  <c:v>1994.5309999999999</c:v>
                </c:pt>
                <c:pt idx="22433">
                  <c:v>1991.172</c:v>
                </c:pt>
                <c:pt idx="22434">
                  <c:v>1991.953</c:v>
                </c:pt>
                <c:pt idx="22435">
                  <c:v>1993.75</c:v>
                </c:pt>
                <c:pt idx="22436">
                  <c:v>1992.3440000000001</c:v>
                </c:pt>
                <c:pt idx="22437">
                  <c:v>1991.172</c:v>
                </c:pt>
                <c:pt idx="22438">
                  <c:v>1991.797</c:v>
                </c:pt>
                <c:pt idx="22439">
                  <c:v>1990.1559999999999</c:v>
                </c:pt>
                <c:pt idx="22440">
                  <c:v>1990</c:v>
                </c:pt>
                <c:pt idx="22441">
                  <c:v>1991.797</c:v>
                </c:pt>
                <c:pt idx="22442">
                  <c:v>1989.375</c:v>
                </c:pt>
                <c:pt idx="22443">
                  <c:v>1989.5309999999999</c:v>
                </c:pt>
                <c:pt idx="22444">
                  <c:v>1989.7660000000001</c:v>
                </c:pt>
                <c:pt idx="22445">
                  <c:v>1989.375</c:v>
                </c:pt>
                <c:pt idx="22446">
                  <c:v>1987.1869999999999</c:v>
                </c:pt>
                <c:pt idx="22447">
                  <c:v>1987.9690000000001</c:v>
                </c:pt>
                <c:pt idx="22448">
                  <c:v>1988.9839999999999</c:v>
                </c:pt>
                <c:pt idx="22449">
                  <c:v>1988.9839999999999</c:v>
                </c:pt>
                <c:pt idx="22450">
                  <c:v>1986.797</c:v>
                </c:pt>
                <c:pt idx="22451">
                  <c:v>1987.1869999999999</c:v>
                </c:pt>
                <c:pt idx="22452">
                  <c:v>1989.5309999999999</c:v>
                </c:pt>
                <c:pt idx="22453">
                  <c:v>1986.953</c:v>
                </c:pt>
                <c:pt idx="22454">
                  <c:v>1985.547</c:v>
                </c:pt>
                <c:pt idx="22455">
                  <c:v>1984.5309999999999</c:v>
                </c:pt>
                <c:pt idx="22456">
                  <c:v>1986.172</c:v>
                </c:pt>
                <c:pt idx="22457">
                  <c:v>1986.953</c:v>
                </c:pt>
                <c:pt idx="22458">
                  <c:v>1985.9369999999999</c:v>
                </c:pt>
                <c:pt idx="22459">
                  <c:v>1985.547</c:v>
                </c:pt>
                <c:pt idx="22460">
                  <c:v>1982.9690000000001</c:v>
                </c:pt>
                <c:pt idx="22461">
                  <c:v>1983.75</c:v>
                </c:pt>
                <c:pt idx="22462">
                  <c:v>1984.5309999999999</c:v>
                </c:pt>
                <c:pt idx="22463">
                  <c:v>1982.7339999999999</c:v>
                </c:pt>
                <c:pt idx="22464">
                  <c:v>1984.1410000000001</c:v>
                </c:pt>
                <c:pt idx="22465">
                  <c:v>1984.375</c:v>
                </c:pt>
                <c:pt idx="22466">
                  <c:v>1981.953</c:v>
                </c:pt>
                <c:pt idx="22467">
                  <c:v>1981.172</c:v>
                </c:pt>
                <c:pt idx="22468">
                  <c:v>1984.375</c:v>
                </c:pt>
                <c:pt idx="22469">
                  <c:v>1981.797</c:v>
                </c:pt>
                <c:pt idx="22470">
                  <c:v>1982.1869999999999</c:v>
                </c:pt>
                <c:pt idx="22471">
                  <c:v>1981.4059999999999</c:v>
                </c:pt>
                <c:pt idx="22472">
                  <c:v>1980.547</c:v>
                </c:pt>
                <c:pt idx="22473">
                  <c:v>1982.9690000000001</c:v>
                </c:pt>
                <c:pt idx="22474">
                  <c:v>1979.7660000000001</c:v>
                </c:pt>
                <c:pt idx="22475">
                  <c:v>1982.1869999999999</c:v>
                </c:pt>
                <c:pt idx="22476">
                  <c:v>1980.7809999999999</c:v>
                </c:pt>
                <c:pt idx="22477">
                  <c:v>1981.953</c:v>
                </c:pt>
                <c:pt idx="22478">
                  <c:v>1979.7660000000001</c:v>
                </c:pt>
                <c:pt idx="22479">
                  <c:v>1980.7809999999999</c:v>
                </c:pt>
                <c:pt idx="22480">
                  <c:v>1979.7660000000001</c:v>
                </c:pt>
                <c:pt idx="22481">
                  <c:v>1981.172</c:v>
                </c:pt>
                <c:pt idx="22482">
                  <c:v>1980.9369999999999</c:v>
                </c:pt>
                <c:pt idx="22483">
                  <c:v>1980.9369999999999</c:v>
                </c:pt>
                <c:pt idx="22484">
                  <c:v>1979.375</c:v>
                </c:pt>
                <c:pt idx="22485">
                  <c:v>1978.3589999999999</c:v>
                </c:pt>
                <c:pt idx="22486">
                  <c:v>1977.578</c:v>
                </c:pt>
                <c:pt idx="22487">
                  <c:v>1980.9369999999999</c:v>
                </c:pt>
                <c:pt idx="22488">
                  <c:v>1980.9369999999999</c:v>
                </c:pt>
                <c:pt idx="22489">
                  <c:v>1978.3589999999999</c:v>
                </c:pt>
                <c:pt idx="22490">
                  <c:v>1978.3589999999999</c:v>
                </c:pt>
                <c:pt idx="22491">
                  <c:v>1979.5309999999999</c:v>
                </c:pt>
                <c:pt idx="22492">
                  <c:v>1976.5619999999999</c:v>
                </c:pt>
                <c:pt idx="22493">
                  <c:v>1976.797</c:v>
                </c:pt>
                <c:pt idx="22494">
                  <c:v>1977.9690000000001</c:v>
                </c:pt>
                <c:pt idx="22495">
                  <c:v>1976.953</c:v>
                </c:pt>
                <c:pt idx="22496">
                  <c:v>1976.5619999999999</c:v>
                </c:pt>
                <c:pt idx="22497">
                  <c:v>1977.578</c:v>
                </c:pt>
                <c:pt idx="22498">
                  <c:v>1976.953</c:v>
                </c:pt>
                <c:pt idx="22499">
                  <c:v>1975</c:v>
                </c:pt>
                <c:pt idx="22500">
                  <c:v>1973.5940000000001</c:v>
                </c:pt>
                <c:pt idx="22501">
                  <c:v>1977.3440000000001</c:v>
                </c:pt>
                <c:pt idx="22502">
                  <c:v>1975.7809999999999</c:v>
                </c:pt>
                <c:pt idx="22503">
                  <c:v>1974.1410000000001</c:v>
                </c:pt>
                <c:pt idx="22504">
                  <c:v>1976.172</c:v>
                </c:pt>
                <c:pt idx="22505">
                  <c:v>1974.7660000000001</c:v>
                </c:pt>
                <c:pt idx="22506">
                  <c:v>1975.9369999999999</c:v>
                </c:pt>
                <c:pt idx="22507">
                  <c:v>1975</c:v>
                </c:pt>
                <c:pt idx="22508">
                  <c:v>1975.7809999999999</c:v>
                </c:pt>
                <c:pt idx="22509">
                  <c:v>1975.3910000000001</c:v>
                </c:pt>
                <c:pt idx="22510">
                  <c:v>1975.547</c:v>
                </c:pt>
                <c:pt idx="22511">
                  <c:v>1971.953</c:v>
                </c:pt>
                <c:pt idx="22512">
                  <c:v>1974.7660000000001</c:v>
                </c:pt>
                <c:pt idx="22513">
                  <c:v>1974.5309999999999</c:v>
                </c:pt>
                <c:pt idx="22514">
                  <c:v>1971.953</c:v>
                </c:pt>
                <c:pt idx="22515">
                  <c:v>1970.9369999999999</c:v>
                </c:pt>
                <c:pt idx="22516">
                  <c:v>1971.5619999999999</c:v>
                </c:pt>
                <c:pt idx="22517">
                  <c:v>1974.375</c:v>
                </c:pt>
                <c:pt idx="22518">
                  <c:v>1973.9839999999999</c:v>
                </c:pt>
                <c:pt idx="22519">
                  <c:v>1971.5619999999999</c:v>
                </c:pt>
                <c:pt idx="22520">
                  <c:v>1974.375</c:v>
                </c:pt>
                <c:pt idx="22521">
                  <c:v>1973.5940000000001</c:v>
                </c:pt>
                <c:pt idx="22522">
                  <c:v>1970.3910000000001</c:v>
                </c:pt>
                <c:pt idx="22523">
                  <c:v>1974.1410000000001</c:v>
                </c:pt>
                <c:pt idx="22524">
                  <c:v>1975.1559999999999</c:v>
                </c:pt>
                <c:pt idx="22525">
                  <c:v>1972.578</c:v>
                </c:pt>
                <c:pt idx="22526">
                  <c:v>1971.953</c:v>
                </c:pt>
                <c:pt idx="22527">
                  <c:v>1972.1869999999999</c:v>
                </c:pt>
                <c:pt idx="22528">
                  <c:v>1974.375</c:v>
                </c:pt>
                <c:pt idx="22529">
                  <c:v>1971.4059999999999</c:v>
                </c:pt>
                <c:pt idx="22530">
                  <c:v>1971.4059999999999</c:v>
                </c:pt>
                <c:pt idx="22531">
                  <c:v>1971.797</c:v>
                </c:pt>
                <c:pt idx="22532">
                  <c:v>1972.1869999999999</c:v>
                </c:pt>
                <c:pt idx="22533">
                  <c:v>1973.75</c:v>
                </c:pt>
                <c:pt idx="22534">
                  <c:v>1971.953</c:v>
                </c:pt>
                <c:pt idx="22535">
                  <c:v>1971.797</c:v>
                </c:pt>
                <c:pt idx="22536">
                  <c:v>1972.9690000000001</c:v>
                </c:pt>
                <c:pt idx="22537">
                  <c:v>1971.172</c:v>
                </c:pt>
                <c:pt idx="22538">
                  <c:v>1969.7660000000001</c:v>
                </c:pt>
                <c:pt idx="22539">
                  <c:v>1972.1869999999999</c:v>
                </c:pt>
                <c:pt idx="22540">
                  <c:v>1970.7809999999999</c:v>
                </c:pt>
                <c:pt idx="22541">
                  <c:v>1971.172</c:v>
                </c:pt>
                <c:pt idx="22542">
                  <c:v>1971.5619999999999</c:v>
                </c:pt>
                <c:pt idx="22543">
                  <c:v>1970.9369999999999</c:v>
                </c:pt>
                <c:pt idx="22544">
                  <c:v>1971.5619999999999</c:v>
                </c:pt>
                <c:pt idx="22545">
                  <c:v>1973.203</c:v>
                </c:pt>
                <c:pt idx="22546">
                  <c:v>1971.5619999999999</c:v>
                </c:pt>
                <c:pt idx="22547">
                  <c:v>1968.75</c:v>
                </c:pt>
                <c:pt idx="22548">
                  <c:v>1971.5619999999999</c:v>
                </c:pt>
                <c:pt idx="22549">
                  <c:v>1970.1559999999999</c:v>
                </c:pt>
                <c:pt idx="22550">
                  <c:v>1970.547</c:v>
                </c:pt>
                <c:pt idx="22551">
                  <c:v>1971.953</c:v>
                </c:pt>
                <c:pt idx="22552">
                  <c:v>1969.7660000000001</c:v>
                </c:pt>
                <c:pt idx="22553">
                  <c:v>1971.953</c:v>
                </c:pt>
                <c:pt idx="22554">
                  <c:v>1972.3440000000001</c:v>
                </c:pt>
                <c:pt idx="22555">
                  <c:v>1972.1869999999999</c:v>
                </c:pt>
                <c:pt idx="22556">
                  <c:v>1970.3910000000001</c:v>
                </c:pt>
                <c:pt idx="22557">
                  <c:v>1968.5940000000001</c:v>
                </c:pt>
                <c:pt idx="22558">
                  <c:v>1970.547</c:v>
                </c:pt>
                <c:pt idx="22559">
                  <c:v>1971.172</c:v>
                </c:pt>
                <c:pt idx="22560">
                  <c:v>1971.5619999999999</c:v>
                </c:pt>
                <c:pt idx="22561">
                  <c:v>1969.1410000000001</c:v>
                </c:pt>
                <c:pt idx="22562">
                  <c:v>1972.9690000000001</c:v>
                </c:pt>
                <c:pt idx="22563">
                  <c:v>1970.9369999999999</c:v>
                </c:pt>
                <c:pt idx="22564">
                  <c:v>1970.7809999999999</c:v>
                </c:pt>
                <c:pt idx="22565">
                  <c:v>1969.7660000000001</c:v>
                </c:pt>
                <c:pt idx="22566">
                  <c:v>1971.797</c:v>
                </c:pt>
                <c:pt idx="22567">
                  <c:v>1971.797</c:v>
                </c:pt>
                <c:pt idx="22568">
                  <c:v>1971.797</c:v>
                </c:pt>
                <c:pt idx="22569">
                  <c:v>1972.1869999999999</c:v>
                </c:pt>
                <c:pt idx="22570">
                  <c:v>1970.9369999999999</c:v>
                </c:pt>
                <c:pt idx="22571">
                  <c:v>1972.9690000000001</c:v>
                </c:pt>
                <c:pt idx="22572">
                  <c:v>1971.4059999999999</c:v>
                </c:pt>
                <c:pt idx="22573">
                  <c:v>1971.797</c:v>
                </c:pt>
                <c:pt idx="22574">
                  <c:v>1970.3910000000001</c:v>
                </c:pt>
                <c:pt idx="22575">
                  <c:v>1973.9839999999999</c:v>
                </c:pt>
                <c:pt idx="22576">
                  <c:v>1970.7809999999999</c:v>
                </c:pt>
                <c:pt idx="22577">
                  <c:v>1972.578</c:v>
                </c:pt>
                <c:pt idx="22578">
                  <c:v>1971.953</c:v>
                </c:pt>
                <c:pt idx="22579">
                  <c:v>1970.3910000000001</c:v>
                </c:pt>
                <c:pt idx="22580">
                  <c:v>1971.953</c:v>
                </c:pt>
                <c:pt idx="22581">
                  <c:v>1973.3589999999999</c:v>
                </c:pt>
                <c:pt idx="22582">
                  <c:v>1973.5940000000001</c:v>
                </c:pt>
                <c:pt idx="22583">
                  <c:v>1972.1869999999999</c:v>
                </c:pt>
                <c:pt idx="22584">
                  <c:v>1971.5619999999999</c:v>
                </c:pt>
                <c:pt idx="22585">
                  <c:v>1973.9839999999999</c:v>
                </c:pt>
                <c:pt idx="22586">
                  <c:v>1973.9839999999999</c:v>
                </c:pt>
                <c:pt idx="22587">
                  <c:v>1972.578</c:v>
                </c:pt>
                <c:pt idx="22588">
                  <c:v>1973.75</c:v>
                </c:pt>
                <c:pt idx="22589">
                  <c:v>1975.7809999999999</c:v>
                </c:pt>
                <c:pt idx="22590">
                  <c:v>1975.3910000000001</c:v>
                </c:pt>
                <c:pt idx="22591">
                  <c:v>1973.5940000000001</c:v>
                </c:pt>
                <c:pt idx="22592">
                  <c:v>1974.1410000000001</c:v>
                </c:pt>
                <c:pt idx="22593">
                  <c:v>1971.953</c:v>
                </c:pt>
                <c:pt idx="22594">
                  <c:v>1974.375</c:v>
                </c:pt>
                <c:pt idx="22595">
                  <c:v>1976.797</c:v>
                </c:pt>
                <c:pt idx="22596">
                  <c:v>1973.9839999999999</c:v>
                </c:pt>
                <c:pt idx="22597">
                  <c:v>1978.203</c:v>
                </c:pt>
                <c:pt idx="22598">
                  <c:v>1976.172</c:v>
                </c:pt>
                <c:pt idx="22599">
                  <c:v>1974.1410000000001</c:v>
                </c:pt>
                <c:pt idx="22600">
                  <c:v>1973.3589999999999</c:v>
                </c:pt>
                <c:pt idx="22601">
                  <c:v>1974.5309999999999</c:v>
                </c:pt>
                <c:pt idx="22602">
                  <c:v>1975.9369999999999</c:v>
                </c:pt>
                <c:pt idx="22603">
                  <c:v>1974.1410000000001</c:v>
                </c:pt>
                <c:pt idx="22604">
                  <c:v>1974.7660000000001</c:v>
                </c:pt>
                <c:pt idx="22605">
                  <c:v>1975</c:v>
                </c:pt>
                <c:pt idx="22606">
                  <c:v>1977.1869999999999</c:v>
                </c:pt>
                <c:pt idx="22607">
                  <c:v>1976.5619999999999</c:v>
                </c:pt>
                <c:pt idx="22608">
                  <c:v>1975</c:v>
                </c:pt>
                <c:pt idx="22609">
                  <c:v>1976.797</c:v>
                </c:pt>
                <c:pt idx="22610">
                  <c:v>1977.1869999999999</c:v>
                </c:pt>
                <c:pt idx="22611">
                  <c:v>1975.547</c:v>
                </c:pt>
                <c:pt idx="22612">
                  <c:v>1977.1869999999999</c:v>
                </c:pt>
                <c:pt idx="22613">
                  <c:v>1976.797</c:v>
                </c:pt>
                <c:pt idx="22614">
                  <c:v>1978.75</c:v>
                </c:pt>
                <c:pt idx="22615">
                  <c:v>1978.5940000000001</c:v>
                </c:pt>
                <c:pt idx="22616">
                  <c:v>1977.578</c:v>
                </c:pt>
                <c:pt idx="22617">
                  <c:v>1979.1410000000001</c:v>
                </c:pt>
                <c:pt idx="22618">
                  <c:v>1980.9369999999999</c:v>
                </c:pt>
                <c:pt idx="22619">
                  <c:v>1978.3589999999999</c:v>
                </c:pt>
                <c:pt idx="22620">
                  <c:v>1979.375</c:v>
                </c:pt>
                <c:pt idx="22621">
                  <c:v>1980</c:v>
                </c:pt>
                <c:pt idx="22622">
                  <c:v>1979.5309999999999</c:v>
                </c:pt>
                <c:pt idx="22623">
                  <c:v>1980</c:v>
                </c:pt>
                <c:pt idx="22624">
                  <c:v>1980.1559999999999</c:v>
                </c:pt>
                <c:pt idx="22625">
                  <c:v>1982.7339999999999</c:v>
                </c:pt>
                <c:pt idx="22626">
                  <c:v>1980.547</c:v>
                </c:pt>
                <c:pt idx="22627">
                  <c:v>1980.9369999999999</c:v>
                </c:pt>
                <c:pt idx="22628">
                  <c:v>1980</c:v>
                </c:pt>
                <c:pt idx="22629">
                  <c:v>1980.9369999999999</c:v>
                </c:pt>
                <c:pt idx="22630">
                  <c:v>1981.172</c:v>
                </c:pt>
                <c:pt idx="22631">
                  <c:v>1983.5940000000001</c:v>
                </c:pt>
                <c:pt idx="22632">
                  <c:v>1981.953</c:v>
                </c:pt>
                <c:pt idx="22633">
                  <c:v>1982.1869999999999</c:v>
                </c:pt>
                <c:pt idx="22634">
                  <c:v>1981.172</c:v>
                </c:pt>
                <c:pt idx="22635">
                  <c:v>1979.7660000000001</c:v>
                </c:pt>
                <c:pt idx="22636">
                  <c:v>1981.953</c:v>
                </c:pt>
                <c:pt idx="22637">
                  <c:v>1982.9690000000001</c:v>
                </c:pt>
                <c:pt idx="22638">
                  <c:v>1985.547</c:v>
                </c:pt>
                <c:pt idx="22639">
                  <c:v>1986.797</c:v>
                </c:pt>
                <c:pt idx="22640">
                  <c:v>1986.172</c:v>
                </c:pt>
                <c:pt idx="22641">
                  <c:v>1982.9690000000001</c:v>
                </c:pt>
                <c:pt idx="22642">
                  <c:v>1983.9839999999999</c:v>
                </c:pt>
                <c:pt idx="22643">
                  <c:v>1985.7809999999999</c:v>
                </c:pt>
                <c:pt idx="22644">
                  <c:v>1987.7339999999999</c:v>
                </c:pt>
                <c:pt idx="22645">
                  <c:v>1984.7660000000001</c:v>
                </c:pt>
                <c:pt idx="22646">
                  <c:v>1987.3440000000001</c:v>
                </c:pt>
                <c:pt idx="22647">
                  <c:v>1986.953</c:v>
                </c:pt>
                <c:pt idx="22648">
                  <c:v>1988.5940000000001</c:v>
                </c:pt>
                <c:pt idx="22649">
                  <c:v>1988.203</c:v>
                </c:pt>
                <c:pt idx="22650">
                  <c:v>1989.1410000000001</c:v>
                </c:pt>
                <c:pt idx="22651">
                  <c:v>1985.9369999999999</c:v>
                </c:pt>
                <c:pt idx="22652">
                  <c:v>1985.9369999999999</c:v>
                </c:pt>
                <c:pt idx="22653">
                  <c:v>1989.1410000000001</c:v>
                </c:pt>
                <c:pt idx="22654">
                  <c:v>1987.578</c:v>
                </c:pt>
                <c:pt idx="22655">
                  <c:v>1987.7339999999999</c:v>
                </c:pt>
                <c:pt idx="22656">
                  <c:v>1990</c:v>
                </c:pt>
                <c:pt idx="22657">
                  <c:v>1991.172</c:v>
                </c:pt>
                <c:pt idx="22658">
                  <c:v>1988.203</c:v>
                </c:pt>
                <c:pt idx="22659">
                  <c:v>1988.3589999999999</c:v>
                </c:pt>
                <c:pt idx="22660">
                  <c:v>1990</c:v>
                </c:pt>
                <c:pt idx="22661">
                  <c:v>1992.1869999999999</c:v>
                </c:pt>
                <c:pt idx="22662">
                  <c:v>1994.1410000000001</c:v>
                </c:pt>
                <c:pt idx="22663">
                  <c:v>1991.5619999999999</c:v>
                </c:pt>
                <c:pt idx="22664">
                  <c:v>1990.547</c:v>
                </c:pt>
                <c:pt idx="22665">
                  <c:v>1990</c:v>
                </c:pt>
                <c:pt idx="22666">
                  <c:v>1991.5619999999999</c:v>
                </c:pt>
                <c:pt idx="22667">
                  <c:v>1994.375</c:v>
                </c:pt>
                <c:pt idx="22668">
                  <c:v>1993.203</c:v>
                </c:pt>
                <c:pt idx="22669">
                  <c:v>1993.203</c:v>
                </c:pt>
                <c:pt idx="22670">
                  <c:v>1992.578</c:v>
                </c:pt>
                <c:pt idx="22671">
                  <c:v>1992.7339999999999</c:v>
                </c:pt>
                <c:pt idx="22672">
                  <c:v>1994.7660000000001</c:v>
                </c:pt>
                <c:pt idx="22673">
                  <c:v>1995</c:v>
                </c:pt>
                <c:pt idx="22674">
                  <c:v>1995</c:v>
                </c:pt>
                <c:pt idx="22675">
                  <c:v>1994.375</c:v>
                </c:pt>
                <c:pt idx="22676">
                  <c:v>1996.172</c:v>
                </c:pt>
                <c:pt idx="22677">
                  <c:v>1997.578</c:v>
                </c:pt>
                <c:pt idx="22678">
                  <c:v>1996.797</c:v>
                </c:pt>
                <c:pt idx="22679">
                  <c:v>1998.203</c:v>
                </c:pt>
                <c:pt idx="22680">
                  <c:v>1999.1410000000001</c:v>
                </c:pt>
                <c:pt idx="22681">
                  <c:v>1997.578</c:v>
                </c:pt>
                <c:pt idx="22682">
                  <c:v>1997.7339999999999</c:v>
                </c:pt>
                <c:pt idx="22683">
                  <c:v>1998.3589999999999</c:v>
                </c:pt>
                <c:pt idx="22684">
                  <c:v>1999.375</c:v>
                </c:pt>
                <c:pt idx="22685">
                  <c:v>2000.3910000000001</c:v>
                </c:pt>
                <c:pt idx="22686">
                  <c:v>1999.5309999999999</c:v>
                </c:pt>
                <c:pt idx="22687">
                  <c:v>2001.797</c:v>
                </c:pt>
                <c:pt idx="22688">
                  <c:v>2001.4059999999999</c:v>
                </c:pt>
                <c:pt idx="22689">
                  <c:v>2001.953</c:v>
                </c:pt>
                <c:pt idx="22690">
                  <c:v>1999.5309999999999</c:v>
                </c:pt>
                <c:pt idx="22691">
                  <c:v>2003.3589999999999</c:v>
                </c:pt>
                <c:pt idx="22692">
                  <c:v>2002.7339999999999</c:v>
                </c:pt>
                <c:pt idx="22693">
                  <c:v>2002.578</c:v>
                </c:pt>
                <c:pt idx="22694">
                  <c:v>2001.953</c:v>
                </c:pt>
                <c:pt idx="22695">
                  <c:v>2003.5940000000001</c:v>
                </c:pt>
                <c:pt idx="22696">
                  <c:v>2002.578</c:v>
                </c:pt>
                <c:pt idx="22697">
                  <c:v>2003.203</c:v>
                </c:pt>
                <c:pt idx="22698">
                  <c:v>2003.203</c:v>
                </c:pt>
                <c:pt idx="22699">
                  <c:v>2004.7660000000001</c:v>
                </c:pt>
                <c:pt idx="22700">
                  <c:v>2003.5940000000001</c:v>
                </c:pt>
                <c:pt idx="22701">
                  <c:v>2005.1559999999999</c:v>
                </c:pt>
                <c:pt idx="22702">
                  <c:v>2006.797</c:v>
                </c:pt>
                <c:pt idx="22703">
                  <c:v>2006.797</c:v>
                </c:pt>
                <c:pt idx="22704">
                  <c:v>2005.1559999999999</c:v>
                </c:pt>
                <c:pt idx="22705">
                  <c:v>2006.4059999999999</c:v>
                </c:pt>
                <c:pt idx="22706">
                  <c:v>2006.953</c:v>
                </c:pt>
                <c:pt idx="22707">
                  <c:v>2008.75</c:v>
                </c:pt>
                <c:pt idx="22708">
                  <c:v>2009.375</c:v>
                </c:pt>
                <c:pt idx="22709">
                  <c:v>2007.578</c:v>
                </c:pt>
                <c:pt idx="22710">
                  <c:v>2008.9839999999999</c:v>
                </c:pt>
                <c:pt idx="22711">
                  <c:v>2010.547</c:v>
                </c:pt>
                <c:pt idx="22712">
                  <c:v>2010</c:v>
                </c:pt>
                <c:pt idx="22713">
                  <c:v>2008.9839999999999</c:v>
                </c:pt>
                <c:pt idx="22714">
                  <c:v>2010.547</c:v>
                </c:pt>
                <c:pt idx="22715">
                  <c:v>2011.5619999999999</c:v>
                </c:pt>
                <c:pt idx="22716">
                  <c:v>2013.203</c:v>
                </c:pt>
                <c:pt idx="22717">
                  <c:v>2010.1559999999999</c:v>
                </c:pt>
                <c:pt idx="22718">
                  <c:v>2012.7339999999999</c:v>
                </c:pt>
                <c:pt idx="22719">
                  <c:v>2013.203</c:v>
                </c:pt>
                <c:pt idx="22720">
                  <c:v>2011.4059999999999</c:v>
                </c:pt>
                <c:pt idx="22721">
                  <c:v>2011.5619999999999</c:v>
                </c:pt>
                <c:pt idx="22722">
                  <c:v>2013.75</c:v>
                </c:pt>
                <c:pt idx="22723">
                  <c:v>2012.7339999999999</c:v>
                </c:pt>
                <c:pt idx="22724">
                  <c:v>2011.797</c:v>
                </c:pt>
                <c:pt idx="22725">
                  <c:v>2013.3589999999999</c:v>
                </c:pt>
                <c:pt idx="22726">
                  <c:v>2013.5940000000001</c:v>
                </c:pt>
                <c:pt idx="22727">
                  <c:v>2014.375</c:v>
                </c:pt>
                <c:pt idx="22728">
                  <c:v>2016.4059999999999</c:v>
                </c:pt>
                <c:pt idx="22729">
                  <c:v>2016.172</c:v>
                </c:pt>
                <c:pt idx="22730">
                  <c:v>2013.3589999999999</c:v>
                </c:pt>
                <c:pt idx="22731">
                  <c:v>2016.953</c:v>
                </c:pt>
                <c:pt idx="22732">
                  <c:v>2017.1869999999999</c:v>
                </c:pt>
                <c:pt idx="22733">
                  <c:v>2016.5619999999999</c:v>
                </c:pt>
                <c:pt idx="22734">
                  <c:v>2016.797</c:v>
                </c:pt>
                <c:pt idx="22735">
                  <c:v>2018.5940000000001</c:v>
                </c:pt>
                <c:pt idx="22736">
                  <c:v>2017.7339999999999</c:v>
                </c:pt>
                <c:pt idx="22737">
                  <c:v>2017.9690000000001</c:v>
                </c:pt>
                <c:pt idx="22738">
                  <c:v>2017.7339999999999</c:v>
                </c:pt>
                <c:pt idx="22739">
                  <c:v>2019.1410000000001</c:v>
                </c:pt>
                <c:pt idx="22740">
                  <c:v>2017.7339999999999</c:v>
                </c:pt>
                <c:pt idx="22741">
                  <c:v>2017.7339999999999</c:v>
                </c:pt>
                <c:pt idx="22742">
                  <c:v>2020.547</c:v>
                </c:pt>
                <c:pt idx="22743">
                  <c:v>2021.5619999999999</c:v>
                </c:pt>
                <c:pt idx="22744">
                  <c:v>2023.9839999999999</c:v>
                </c:pt>
                <c:pt idx="22745">
                  <c:v>2017.3440000000001</c:v>
                </c:pt>
                <c:pt idx="22746">
                  <c:v>2021.172</c:v>
                </c:pt>
                <c:pt idx="22747">
                  <c:v>2019.5309999999999</c:v>
                </c:pt>
                <c:pt idx="22748">
                  <c:v>2021.172</c:v>
                </c:pt>
                <c:pt idx="22749">
                  <c:v>2022.7339999999999</c:v>
                </c:pt>
                <c:pt idx="22750">
                  <c:v>2020.3910000000001</c:v>
                </c:pt>
                <c:pt idx="22751">
                  <c:v>2020.7809999999999</c:v>
                </c:pt>
                <c:pt idx="22752">
                  <c:v>2019.375</c:v>
                </c:pt>
                <c:pt idx="22753">
                  <c:v>2022.1869999999999</c:v>
                </c:pt>
                <c:pt idx="22754">
                  <c:v>2021.4059999999999</c:v>
                </c:pt>
                <c:pt idx="22755">
                  <c:v>2021.5619999999999</c:v>
                </c:pt>
                <c:pt idx="22756">
                  <c:v>2023.3589999999999</c:v>
                </c:pt>
                <c:pt idx="22757">
                  <c:v>2023.75</c:v>
                </c:pt>
                <c:pt idx="22758">
                  <c:v>2022.7339999999999</c:v>
                </c:pt>
                <c:pt idx="22759">
                  <c:v>2026.5619999999999</c:v>
                </c:pt>
                <c:pt idx="22760">
                  <c:v>2021.953</c:v>
                </c:pt>
                <c:pt idx="22761">
                  <c:v>2023.75</c:v>
                </c:pt>
                <c:pt idx="22762">
                  <c:v>2023.9839999999999</c:v>
                </c:pt>
                <c:pt idx="22763">
                  <c:v>2025.547</c:v>
                </c:pt>
                <c:pt idx="22764">
                  <c:v>2023.9839999999999</c:v>
                </c:pt>
                <c:pt idx="22765">
                  <c:v>2026.4059999999999</c:v>
                </c:pt>
                <c:pt idx="22766">
                  <c:v>2023.9839999999999</c:v>
                </c:pt>
                <c:pt idx="22767">
                  <c:v>2028.203</c:v>
                </c:pt>
                <c:pt idx="22768">
                  <c:v>2028.3589999999999</c:v>
                </c:pt>
                <c:pt idx="22769">
                  <c:v>2025.9369999999999</c:v>
                </c:pt>
                <c:pt idx="22770">
                  <c:v>2028.5940000000001</c:v>
                </c:pt>
                <c:pt idx="22771">
                  <c:v>2025.9369999999999</c:v>
                </c:pt>
                <c:pt idx="22772">
                  <c:v>2026.5619999999999</c:v>
                </c:pt>
                <c:pt idx="22773">
                  <c:v>2026.953</c:v>
                </c:pt>
                <c:pt idx="22774">
                  <c:v>2026.4059999999999</c:v>
                </c:pt>
                <c:pt idx="22775">
                  <c:v>2028.203</c:v>
                </c:pt>
                <c:pt idx="22776">
                  <c:v>2028.5940000000001</c:v>
                </c:pt>
                <c:pt idx="22777">
                  <c:v>2028.5940000000001</c:v>
                </c:pt>
                <c:pt idx="22778">
                  <c:v>2030.3910000000001</c:v>
                </c:pt>
                <c:pt idx="22779">
                  <c:v>2031.4059999999999</c:v>
                </c:pt>
                <c:pt idx="22780">
                  <c:v>2029.5309999999999</c:v>
                </c:pt>
                <c:pt idx="22781">
                  <c:v>2029.7660000000001</c:v>
                </c:pt>
                <c:pt idx="22782">
                  <c:v>2029.5309999999999</c:v>
                </c:pt>
                <c:pt idx="22783">
                  <c:v>2029.7660000000001</c:v>
                </c:pt>
                <c:pt idx="22784">
                  <c:v>2030.3910000000001</c:v>
                </c:pt>
                <c:pt idx="22785">
                  <c:v>2030.7809999999999</c:v>
                </c:pt>
                <c:pt idx="22786">
                  <c:v>2031.172</c:v>
                </c:pt>
                <c:pt idx="22787">
                  <c:v>2028.5940000000001</c:v>
                </c:pt>
                <c:pt idx="22788">
                  <c:v>2029.7660000000001</c:v>
                </c:pt>
                <c:pt idx="22789">
                  <c:v>2029.375</c:v>
                </c:pt>
                <c:pt idx="22790">
                  <c:v>2030</c:v>
                </c:pt>
                <c:pt idx="22791">
                  <c:v>2032.1869999999999</c:v>
                </c:pt>
                <c:pt idx="22792">
                  <c:v>2030.9369999999999</c:v>
                </c:pt>
                <c:pt idx="22793">
                  <c:v>2032.578</c:v>
                </c:pt>
                <c:pt idx="22794">
                  <c:v>2029.7660000000001</c:v>
                </c:pt>
                <c:pt idx="22795">
                  <c:v>2029.5309999999999</c:v>
                </c:pt>
                <c:pt idx="22796">
                  <c:v>2032.9690000000001</c:v>
                </c:pt>
                <c:pt idx="22797">
                  <c:v>2031.953</c:v>
                </c:pt>
                <c:pt idx="22798">
                  <c:v>2032.1869999999999</c:v>
                </c:pt>
                <c:pt idx="22799">
                  <c:v>2032.1869999999999</c:v>
                </c:pt>
                <c:pt idx="22800">
                  <c:v>2030.1559999999999</c:v>
                </c:pt>
                <c:pt idx="22801">
                  <c:v>2030.1559999999999</c:v>
                </c:pt>
                <c:pt idx="22802">
                  <c:v>2032.3440000000001</c:v>
                </c:pt>
                <c:pt idx="22803">
                  <c:v>2030.547</c:v>
                </c:pt>
                <c:pt idx="22804">
                  <c:v>2031.172</c:v>
                </c:pt>
                <c:pt idx="22805">
                  <c:v>2030.7809999999999</c:v>
                </c:pt>
                <c:pt idx="22806">
                  <c:v>2031.797</c:v>
                </c:pt>
                <c:pt idx="22807">
                  <c:v>2033.3589999999999</c:v>
                </c:pt>
                <c:pt idx="22808">
                  <c:v>2032.1869999999999</c:v>
                </c:pt>
                <c:pt idx="22809">
                  <c:v>2032.1869999999999</c:v>
                </c:pt>
                <c:pt idx="22810">
                  <c:v>2030.1559999999999</c:v>
                </c:pt>
                <c:pt idx="22811">
                  <c:v>2028.5940000000001</c:v>
                </c:pt>
                <c:pt idx="22812">
                  <c:v>2033.203</c:v>
                </c:pt>
                <c:pt idx="22813">
                  <c:v>2031.172</c:v>
                </c:pt>
                <c:pt idx="22814">
                  <c:v>2032.9690000000001</c:v>
                </c:pt>
                <c:pt idx="22815">
                  <c:v>2031.4059999999999</c:v>
                </c:pt>
                <c:pt idx="22816">
                  <c:v>2031.797</c:v>
                </c:pt>
                <c:pt idx="22817">
                  <c:v>2032.9690000000001</c:v>
                </c:pt>
                <c:pt idx="22818">
                  <c:v>2032.578</c:v>
                </c:pt>
                <c:pt idx="22819">
                  <c:v>2034.5309999999999</c:v>
                </c:pt>
                <c:pt idx="22820">
                  <c:v>2031.172</c:v>
                </c:pt>
                <c:pt idx="22821">
                  <c:v>2034.1410000000001</c:v>
                </c:pt>
                <c:pt idx="22822">
                  <c:v>2033.3589999999999</c:v>
                </c:pt>
                <c:pt idx="22823">
                  <c:v>2032.1869999999999</c:v>
                </c:pt>
                <c:pt idx="22824">
                  <c:v>2032.9690000000001</c:v>
                </c:pt>
                <c:pt idx="22825">
                  <c:v>2031.4059999999999</c:v>
                </c:pt>
                <c:pt idx="22826">
                  <c:v>2032.9690000000001</c:v>
                </c:pt>
                <c:pt idx="22827">
                  <c:v>2032.3440000000001</c:v>
                </c:pt>
                <c:pt idx="22828">
                  <c:v>2033.9839999999999</c:v>
                </c:pt>
                <c:pt idx="22829">
                  <c:v>2032.9690000000001</c:v>
                </c:pt>
                <c:pt idx="22830">
                  <c:v>2032.3440000000001</c:v>
                </c:pt>
                <c:pt idx="22831">
                  <c:v>2032.9690000000001</c:v>
                </c:pt>
                <c:pt idx="22832">
                  <c:v>2030.7809999999999</c:v>
                </c:pt>
                <c:pt idx="22833">
                  <c:v>2032.9690000000001</c:v>
                </c:pt>
                <c:pt idx="22834">
                  <c:v>2033.9839999999999</c:v>
                </c:pt>
                <c:pt idx="22835">
                  <c:v>2032.578</c:v>
                </c:pt>
                <c:pt idx="22836">
                  <c:v>2031.797</c:v>
                </c:pt>
                <c:pt idx="22837">
                  <c:v>2032.7339999999999</c:v>
                </c:pt>
                <c:pt idx="22838">
                  <c:v>2029.7660000000001</c:v>
                </c:pt>
                <c:pt idx="22839">
                  <c:v>2033.3589999999999</c:v>
                </c:pt>
                <c:pt idx="22840">
                  <c:v>2030.3910000000001</c:v>
                </c:pt>
                <c:pt idx="22841">
                  <c:v>2031.172</c:v>
                </c:pt>
                <c:pt idx="22842">
                  <c:v>2031.4059999999999</c:v>
                </c:pt>
                <c:pt idx="22843">
                  <c:v>2032.1869999999999</c:v>
                </c:pt>
                <c:pt idx="22844">
                  <c:v>2031.172</c:v>
                </c:pt>
                <c:pt idx="22845">
                  <c:v>2030.1559999999999</c:v>
                </c:pt>
                <c:pt idx="22846">
                  <c:v>2031.4059999999999</c:v>
                </c:pt>
                <c:pt idx="22847">
                  <c:v>2031.797</c:v>
                </c:pt>
                <c:pt idx="22848">
                  <c:v>2030.9369999999999</c:v>
                </c:pt>
                <c:pt idx="22849">
                  <c:v>2031.172</c:v>
                </c:pt>
                <c:pt idx="22850">
                  <c:v>2030.7809999999999</c:v>
                </c:pt>
                <c:pt idx="22851">
                  <c:v>2031.4059999999999</c:v>
                </c:pt>
                <c:pt idx="22852">
                  <c:v>2028.9839999999999</c:v>
                </c:pt>
                <c:pt idx="22853">
                  <c:v>2030</c:v>
                </c:pt>
                <c:pt idx="22854">
                  <c:v>2032.7339999999999</c:v>
                </c:pt>
                <c:pt idx="22855">
                  <c:v>2031.953</c:v>
                </c:pt>
                <c:pt idx="22856">
                  <c:v>2029.1410000000001</c:v>
                </c:pt>
                <c:pt idx="22857">
                  <c:v>2029.375</c:v>
                </c:pt>
                <c:pt idx="22858">
                  <c:v>2029.1410000000001</c:v>
                </c:pt>
                <c:pt idx="22859">
                  <c:v>2029.375</c:v>
                </c:pt>
                <c:pt idx="22860">
                  <c:v>2029.1410000000001</c:v>
                </c:pt>
                <c:pt idx="22861">
                  <c:v>2028.3589999999999</c:v>
                </c:pt>
                <c:pt idx="22862">
                  <c:v>2027.7339999999999</c:v>
                </c:pt>
                <c:pt idx="22863">
                  <c:v>2029.5309999999999</c:v>
                </c:pt>
                <c:pt idx="22864">
                  <c:v>2030.547</c:v>
                </c:pt>
                <c:pt idx="22865">
                  <c:v>2030.547</c:v>
                </c:pt>
                <c:pt idx="22866">
                  <c:v>2027.578</c:v>
                </c:pt>
                <c:pt idx="22867">
                  <c:v>2029.5309999999999</c:v>
                </c:pt>
                <c:pt idx="22868">
                  <c:v>2025.9369999999999</c:v>
                </c:pt>
                <c:pt idx="22869">
                  <c:v>2026.797</c:v>
                </c:pt>
                <c:pt idx="22870">
                  <c:v>2027.3440000000001</c:v>
                </c:pt>
                <c:pt idx="22871">
                  <c:v>2026.4059999999999</c:v>
                </c:pt>
                <c:pt idx="22872">
                  <c:v>2027.1869999999999</c:v>
                </c:pt>
                <c:pt idx="22873">
                  <c:v>2024.1410000000001</c:v>
                </c:pt>
                <c:pt idx="22874">
                  <c:v>2025.7809999999999</c:v>
                </c:pt>
                <c:pt idx="22875">
                  <c:v>2025.3910000000001</c:v>
                </c:pt>
                <c:pt idx="22876">
                  <c:v>2025.7809999999999</c:v>
                </c:pt>
                <c:pt idx="22877">
                  <c:v>2025.547</c:v>
                </c:pt>
                <c:pt idx="22878">
                  <c:v>2025.3910000000001</c:v>
                </c:pt>
                <c:pt idx="22879">
                  <c:v>2025</c:v>
                </c:pt>
                <c:pt idx="22880">
                  <c:v>2025.9369999999999</c:v>
                </c:pt>
                <c:pt idx="22881">
                  <c:v>2024.5309999999999</c:v>
                </c:pt>
                <c:pt idx="22882">
                  <c:v>2026.5619999999999</c:v>
                </c:pt>
                <c:pt idx="22883">
                  <c:v>2024.1410000000001</c:v>
                </c:pt>
                <c:pt idx="22884">
                  <c:v>2024.1410000000001</c:v>
                </c:pt>
                <c:pt idx="22885">
                  <c:v>2024.375</c:v>
                </c:pt>
                <c:pt idx="22886">
                  <c:v>2022.7339999999999</c:v>
                </c:pt>
                <c:pt idx="22887">
                  <c:v>2022.9690000000001</c:v>
                </c:pt>
                <c:pt idx="22888">
                  <c:v>2021.953</c:v>
                </c:pt>
                <c:pt idx="22889">
                  <c:v>2023.5940000000001</c:v>
                </c:pt>
                <c:pt idx="22890">
                  <c:v>2022.3440000000001</c:v>
                </c:pt>
                <c:pt idx="22891">
                  <c:v>2020.547</c:v>
                </c:pt>
                <c:pt idx="22892">
                  <c:v>2020.9369999999999</c:v>
                </c:pt>
                <c:pt idx="22893">
                  <c:v>2019.5309999999999</c:v>
                </c:pt>
                <c:pt idx="22894">
                  <c:v>2020</c:v>
                </c:pt>
                <c:pt idx="22895">
                  <c:v>2022.1869999999999</c:v>
                </c:pt>
                <c:pt idx="22896">
                  <c:v>2020</c:v>
                </c:pt>
                <c:pt idx="22897">
                  <c:v>2020.7809999999999</c:v>
                </c:pt>
                <c:pt idx="22898">
                  <c:v>2021.953</c:v>
                </c:pt>
                <c:pt idx="22899">
                  <c:v>2019.1410000000001</c:v>
                </c:pt>
                <c:pt idx="22900">
                  <c:v>2020</c:v>
                </c:pt>
                <c:pt idx="22901">
                  <c:v>2019.375</c:v>
                </c:pt>
                <c:pt idx="22902">
                  <c:v>2018.5940000000001</c:v>
                </c:pt>
                <c:pt idx="22903">
                  <c:v>2018.75</c:v>
                </c:pt>
                <c:pt idx="22904">
                  <c:v>2021.797</c:v>
                </c:pt>
                <c:pt idx="22905">
                  <c:v>2018.5940000000001</c:v>
                </c:pt>
                <c:pt idx="22906">
                  <c:v>2017.1869999999999</c:v>
                </c:pt>
                <c:pt idx="22907">
                  <c:v>2016.172</c:v>
                </c:pt>
                <c:pt idx="22908">
                  <c:v>2015.547</c:v>
                </c:pt>
                <c:pt idx="22909">
                  <c:v>2015.7809999999999</c:v>
                </c:pt>
                <c:pt idx="22910">
                  <c:v>2013.203</c:v>
                </c:pt>
                <c:pt idx="22911">
                  <c:v>2016.172</c:v>
                </c:pt>
                <c:pt idx="22912">
                  <c:v>2015.7809999999999</c:v>
                </c:pt>
                <c:pt idx="22913">
                  <c:v>2015.547</c:v>
                </c:pt>
                <c:pt idx="22914">
                  <c:v>2014.375</c:v>
                </c:pt>
                <c:pt idx="22915">
                  <c:v>2015.547</c:v>
                </c:pt>
                <c:pt idx="22916">
                  <c:v>2014.1410000000001</c:v>
                </c:pt>
                <c:pt idx="22917">
                  <c:v>2013.5940000000001</c:v>
                </c:pt>
                <c:pt idx="22918">
                  <c:v>2013.75</c:v>
                </c:pt>
                <c:pt idx="22919">
                  <c:v>2012.1869999999999</c:v>
                </c:pt>
                <c:pt idx="22920">
                  <c:v>2012.7339999999999</c:v>
                </c:pt>
                <c:pt idx="22921">
                  <c:v>2012.578</c:v>
                </c:pt>
                <c:pt idx="22922">
                  <c:v>2010.1559999999999</c:v>
                </c:pt>
                <c:pt idx="22923">
                  <c:v>2011.953</c:v>
                </c:pt>
                <c:pt idx="22924">
                  <c:v>2012.3440000000001</c:v>
                </c:pt>
                <c:pt idx="22925">
                  <c:v>2010.547</c:v>
                </c:pt>
                <c:pt idx="22926">
                  <c:v>2011.4059999999999</c:v>
                </c:pt>
                <c:pt idx="22927">
                  <c:v>2008.5940000000001</c:v>
                </c:pt>
                <c:pt idx="22928">
                  <c:v>2008.3589999999999</c:v>
                </c:pt>
                <c:pt idx="22929">
                  <c:v>2010.3910000000001</c:v>
                </c:pt>
                <c:pt idx="22930">
                  <c:v>2009.375</c:v>
                </c:pt>
                <c:pt idx="22931">
                  <c:v>2007.1869999999999</c:v>
                </c:pt>
                <c:pt idx="22932">
                  <c:v>2007.578</c:v>
                </c:pt>
                <c:pt idx="22933">
                  <c:v>2007.578</c:v>
                </c:pt>
                <c:pt idx="22934">
                  <c:v>2005</c:v>
                </c:pt>
                <c:pt idx="22935">
                  <c:v>2005.547</c:v>
                </c:pt>
                <c:pt idx="22936">
                  <c:v>2005.9369999999999</c:v>
                </c:pt>
                <c:pt idx="22937">
                  <c:v>2006.5619999999999</c:v>
                </c:pt>
                <c:pt idx="22938">
                  <c:v>2006.4059999999999</c:v>
                </c:pt>
                <c:pt idx="22939">
                  <c:v>2004.375</c:v>
                </c:pt>
                <c:pt idx="22940">
                  <c:v>2006.953</c:v>
                </c:pt>
                <c:pt idx="22941">
                  <c:v>2000.9369999999999</c:v>
                </c:pt>
                <c:pt idx="22942">
                  <c:v>2001.953</c:v>
                </c:pt>
                <c:pt idx="22943">
                  <c:v>2001.5619999999999</c:v>
                </c:pt>
                <c:pt idx="22944">
                  <c:v>2002.9690000000001</c:v>
                </c:pt>
                <c:pt idx="22945">
                  <c:v>2002.3440000000001</c:v>
                </c:pt>
                <c:pt idx="22946">
                  <c:v>2001.797</c:v>
                </c:pt>
                <c:pt idx="22947">
                  <c:v>2001.5619999999999</c:v>
                </c:pt>
                <c:pt idx="22948">
                  <c:v>2000.3910000000001</c:v>
                </c:pt>
                <c:pt idx="22949">
                  <c:v>2002.1869999999999</c:v>
                </c:pt>
                <c:pt idx="22950">
                  <c:v>1997.9690000000001</c:v>
                </c:pt>
                <c:pt idx="22951">
                  <c:v>1998.203</c:v>
                </c:pt>
                <c:pt idx="22952">
                  <c:v>2000.1559999999999</c:v>
                </c:pt>
                <c:pt idx="22953">
                  <c:v>1998.75</c:v>
                </c:pt>
                <c:pt idx="22954">
                  <c:v>1998.5940000000001</c:v>
                </c:pt>
                <c:pt idx="22955">
                  <c:v>1998.3589999999999</c:v>
                </c:pt>
                <c:pt idx="22956">
                  <c:v>1997.3440000000001</c:v>
                </c:pt>
                <c:pt idx="22957">
                  <c:v>1998.9839999999999</c:v>
                </c:pt>
                <c:pt idx="22958">
                  <c:v>1996.953</c:v>
                </c:pt>
                <c:pt idx="22959">
                  <c:v>1995.3910000000001</c:v>
                </c:pt>
                <c:pt idx="22960">
                  <c:v>1994.7660000000001</c:v>
                </c:pt>
                <c:pt idx="22961">
                  <c:v>1995.1559999999999</c:v>
                </c:pt>
                <c:pt idx="22962">
                  <c:v>1996.172</c:v>
                </c:pt>
                <c:pt idx="22963">
                  <c:v>1992.7339999999999</c:v>
                </c:pt>
                <c:pt idx="22964">
                  <c:v>1995.7809999999999</c:v>
                </c:pt>
                <c:pt idx="22965">
                  <c:v>1995.547</c:v>
                </c:pt>
                <c:pt idx="22966">
                  <c:v>1995.1559999999999</c:v>
                </c:pt>
                <c:pt idx="22967">
                  <c:v>1994.1410000000001</c:v>
                </c:pt>
                <c:pt idx="22968">
                  <c:v>1992.7339999999999</c:v>
                </c:pt>
                <c:pt idx="22969">
                  <c:v>1993.3589999999999</c:v>
                </c:pt>
                <c:pt idx="22970">
                  <c:v>1992.7339999999999</c:v>
                </c:pt>
                <c:pt idx="22971">
                  <c:v>1989.5309999999999</c:v>
                </c:pt>
                <c:pt idx="22972">
                  <c:v>1992.1869999999999</c:v>
                </c:pt>
                <c:pt idx="22973">
                  <c:v>1991.4059999999999</c:v>
                </c:pt>
                <c:pt idx="22974">
                  <c:v>1989.5309999999999</c:v>
                </c:pt>
                <c:pt idx="22975">
                  <c:v>1989.375</c:v>
                </c:pt>
                <c:pt idx="22976">
                  <c:v>1989.7660000000001</c:v>
                </c:pt>
                <c:pt idx="22977">
                  <c:v>1989.7660000000001</c:v>
                </c:pt>
                <c:pt idx="22978">
                  <c:v>1990.1559999999999</c:v>
                </c:pt>
                <c:pt idx="22979">
                  <c:v>1987.9690000000001</c:v>
                </c:pt>
                <c:pt idx="22980">
                  <c:v>1990.3910000000001</c:v>
                </c:pt>
                <c:pt idx="22981">
                  <c:v>1986.953</c:v>
                </c:pt>
                <c:pt idx="22982">
                  <c:v>1989.7660000000001</c:v>
                </c:pt>
                <c:pt idx="22983">
                  <c:v>1988.203</c:v>
                </c:pt>
                <c:pt idx="22984">
                  <c:v>1988.203</c:v>
                </c:pt>
                <c:pt idx="22985">
                  <c:v>1985.9369999999999</c:v>
                </c:pt>
                <c:pt idx="22986">
                  <c:v>1986.5619999999999</c:v>
                </c:pt>
                <c:pt idx="22987">
                  <c:v>1986.172</c:v>
                </c:pt>
                <c:pt idx="22988">
                  <c:v>1982.7339999999999</c:v>
                </c:pt>
                <c:pt idx="22989">
                  <c:v>1985.9369999999999</c:v>
                </c:pt>
                <c:pt idx="22990">
                  <c:v>1984.7660000000001</c:v>
                </c:pt>
                <c:pt idx="22991">
                  <c:v>1984.5309999999999</c:v>
                </c:pt>
                <c:pt idx="22992">
                  <c:v>1982.7339999999999</c:v>
                </c:pt>
                <c:pt idx="22993">
                  <c:v>1982.578</c:v>
                </c:pt>
                <c:pt idx="22994">
                  <c:v>1983.3589999999999</c:v>
                </c:pt>
                <c:pt idx="22995">
                  <c:v>1981.172</c:v>
                </c:pt>
                <c:pt idx="22996">
                  <c:v>1983.3589999999999</c:v>
                </c:pt>
                <c:pt idx="22997">
                  <c:v>1981.953</c:v>
                </c:pt>
                <c:pt idx="22998">
                  <c:v>1981.797</c:v>
                </c:pt>
                <c:pt idx="22999">
                  <c:v>1982.578</c:v>
                </c:pt>
                <c:pt idx="23000">
                  <c:v>1982.578</c:v>
                </c:pt>
                <c:pt idx="23001">
                  <c:v>1980.9369999999999</c:v>
                </c:pt>
                <c:pt idx="23002">
                  <c:v>1980.3910000000001</c:v>
                </c:pt>
                <c:pt idx="23003">
                  <c:v>1978.9839999999999</c:v>
                </c:pt>
                <c:pt idx="23004">
                  <c:v>1981.5619999999999</c:v>
                </c:pt>
                <c:pt idx="23005">
                  <c:v>1979.1410000000001</c:v>
                </c:pt>
                <c:pt idx="23006">
                  <c:v>1978.5940000000001</c:v>
                </c:pt>
                <c:pt idx="23007">
                  <c:v>1977.578</c:v>
                </c:pt>
                <c:pt idx="23008">
                  <c:v>1977.578</c:v>
                </c:pt>
                <c:pt idx="23009">
                  <c:v>1977.578</c:v>
                </c:pt>
                <c:pt idx="23010">
                  <c:v>1977.578</c:v>
                </c:pt>
                <c:pt idx="23011">
                  <c:v>1977.7339999999999</c:v>
                </c:pt>
                <c:pt idx="23012">
                  <c:v>1975.1559999999999</c:v>
                </c:pt>
                <c:pt idx="23013">
                  <c:v>1975.547</c:v>
                </c:pt>
                <c:pt idx="23014">
                  <c:v>1975.547</c:v>
                </c:pt>
                <c:pt idx="23015">
                  <c:v>1975.7809999999999</c:v>
                </c:pt>
                <c:pt idx="23016">
                  <c:v>1976.797</c:v>
                </c:pt>
                <c:pt idx="23017">
                  <c:v>1975.9369999999999</c:v>
                </c:pt>
                <c:pt idx="23018">
                  <c:v>1975.7809999999999</c:v>
                </c:pt>
                <c:pt idx="23019">
                  <c:v>1973.3589999999999</c:v>
                </c:pt>
                <c:pt idx="23020">
                  <c:v>1975.7809999999999</c:v>
                </c:pt>
                <c:pt idx="23021">
                  <c:v>1972.7339999999999</c:v>
                </c:pt>
                <c:pt idx="23022">
                  <c:v>1973.203</c:v>
                </c:pt>
                <c:pt idx="23023">
                  <c:v>1973.75</c:v>
                </c:pt>
                <c:pt idx="23024">
                  <c:v>1971.5619999999999</c:v>
                </c:pt>
                <c:pt idx="23025">
                  <c:v>1972.9690000000001</c:v>
                </c:pt>
                <c:pt idx="23026">
                  <c:v>1974.5309999999999</c:v>
                </c:pt>
                <c:pt idx="23027">
                  <c:v>1973.9839999999999</c:v>
                </c:pt>
                <c:pt idx="23028">
                  <c:v>1971.172</c:v>
                </c:pt>
                <c:pt idx="23029">
                  <c:v>1974.375</c:v>
                </c:pt>
                <c:pt idx="23030">
                  <c:v>1970.9369999999999</c:v>
                </c:pt>
                <c:pt idx="23031">
                  <c:v>1969.375</c:v>
                </c:pt>
                <c:pt idx="23032">
                  <c:v>1969.5309999999999</c:v>
                </c:pt>
                <c:pt idx="23033">
                  <c:v>1973.9839999999999</c:v>
                </c:pt>
                <c:pt idx="23034">
                  <c:v>1970.547</c:v>
                </c:pt>
                <c:pt idx="23035">
                  <c:v>1971.5619999999999</c:v>
                </c:pt>
                <c:pt idx="23036">
                  <c:v>1972.3440000000001</c:v>
                </c:pt>
                <c:pt idx="23037">
                  <c:v>1970.1559999999999</c:v>
                </c:pt>
                <c:pt idx="23038">
                  <c:v>1971.4059999999999</c:v>
                </c:pt>
                <c:pt idx="23039">
                  <c:v>1970.547</c:v>
                </c:pt>
                <c:pt idx="23040">
                  <c:v>1970.547</c:v>
                </c:pt>
                <c:pt idx="23041">
                  <c:v>1968.203</c:v>
                </c:pt>
                <c:pt idx="23042">
                  <c:v>1969.375</c:v>
                </c:pt>
                <c:pt idx="23043">
                  <c:v>1969.1410000000001</c:v>
                </c:pt>
                <c:pt idx="23044">
                  <c:v>1967.9690000000001</c:v>
                </c:pt>
                <c:pt idx="23045">
                  <c:v>1970.7809999999999</c:v>
                </c:pt>
                <c:pt idx="23046">
                  <c:v>1966.5619999999999</c:v>
                </c:pt>
                <c:pt idx="23047">
                  <c:v>1967.9690000000001</c:v>
                </c:pt>
                <c:pt idx="23048">
                  <c:v>1970.3910000000001</c:v>
                </c:pt>
                <c:pt idx="23049">
                  <c:v>1967.7339999999999</c:v>
                </c:pt>
                <c:pt idx="23050">
                  <c:v>1967.3440000000001</c:v>
                </c:pt>
                <c:pt idx="23051">
                  <c:v>1969.1410000000001</c:v>
                </c:pt>
                <c:pt idx="23052">
                  <c:v>1967.578</c:v>
                </c:pt>
                <c:pt idx="23053">
                  <c:v>1968.3589999999999</c:v>
                </c:pt>
                <c:pt idx="23054">
                  <c:v>1967.1869999999999</c:v>
                </c:pt>
                <c:pt idx="23055">
                  <c:v>1967.578</c:v>
                </c:pt>
                <c:pt idx="23056">
                  <c:v>1967.7339999999999</c:v>
                </c:pt>
                <c:pt idx="23057">
                  <c:v>1968.203</c:v>
                </c:pt>
                <c:pt idx="23058">
                  <c:v>1967.578</c:v>
                </c:pt>
                <c:pt idx="23059">
                  <c:v>1965</c:v>
                </c:pt>
                <c:pt idx="23060">
                  <c:v>1965.1559999999999</c:v>
                </c:pt>
                <c:pt idx="23061">
                  <c:v>1965</c:v>
                </c:pt>
                <c:pt idx="23062">
                  <c:v>1966.5619999999999</c:v>
                </c:pt>
                <c:pt idx="23063">
                  <c:v>1964.7660000000001</c:v>
                </c:pt>
                <c:pt idx="23064">
                  <c:v>1964.5309999999999</c:v>
                </c:pt>
                <c:pt idx="23065">
                  <c:v>1965.7809999999999</c:v>
                </c:pt>
                <c:pt idx="23066">
                  <c:v>1964.1410000000001</c:v>
                </c:pt>
                <c:pt idx="23067">
                  <c:v>1963.75</c:v>
                </c:pt>
                <c:pt idx="23068">
                  <c:v>1964.375</c:v>
                </c:pt>
                <c:pt idx="23069">
                  <c:v>1965.7809999999999</c:v>
                </c:pt>
                <c:pt idx="23070">
                  <c:v>1966.953</c:v>
                </c:pt>
                <c:pt idx="23071">
                  <c:v>1964.1410000000001</c:v>
                </c:pt>
                <c:pt idx="23072">
                  <c:v>1964.7660000000001</c:v>
                </c:pt>
                <c:pt idx="23073">
                  <c:v>1965.7809999999999</c:v>
                </c:pt>
                <c:pt idx="23074">
                  <c:v>1966.172</c:v>
                </c:pt>
                <c:pt idx="23075">
                  <c:v>1963.9839999999999</c:v>
                </c:pt>
                <c:pt idx="23076">
                  <c:v>1964.1410000000001</c:v>
                </c:pt>
                <c:pt idx="23077">
                  <c:v>1961.797</c:v>
                </c:pt>
                <c:pt idx="23078">
                  <c:v>1964.7660000000001</c:v>
                </c:pt>
                <c:pt idx="23079">
                  <c:v>1964.1410000000001</c:v>
                </c:pt>
                <c:pt idx="23080">
                  <c:v>1963.3589999999999</c:v>
                </c:pt>
                <c:pt idx="23081">
                  <c:v>1964.1410000000001</c:v>
                </c:pt>
                <c:pt idx="23082">
                  <c:v>1964.5309999999999</c:v>
                </c:pt>
                <c:pt idx="23083">
                  <c:v>1963.75</c:v>
                </c:pt>
                <c:pt idx="23084">
                  <c:v>1962.7339999999999</c:v>
                </c:pt>
                <c:pt idx="23085">
                  <c:v>1963.9839999999999</c:v>
                </c:pt>
                <c:pt idx="23086">
                  <c:v>1966.4059999999999</c:v>
                </c:pt>
                <c:pt idx="23087">
                  <c:v>1964.1410000000001</c:v>
                </c:pt>
                <c:pt idx="23088">
                  <c:v>1962.1869999999999</c:v>
                </c:pt>
                <c:pt idx="23089">
                  <c:v>1964.5309999999999</c:v>
                </c:pt>
                <c:pt idx="23090">
                  <c:v>1962.7339999999999</c:v>
                </c:pt>
                <c:pt idx="23091">
                  <c:v>1963.9839999999999</c:v>
                </c:pt>
                <c:pt idx="23092">
                  <c:v>1964.7660000000001</c:v>
                </c:pt>
                <c:pt idx="23093">
                  <c:v>1962.7339999999999</c:v>
                </c:pt>
                <c:pt idx="23094">
                  <c:v>1963.5940000000001</c:v>
                </c:pt>
                <c:pt idx="23095">
                  <c:v>1964.375</c:v>
                </c:pt>
                <c:pt idx="23096">
                  <c:v>1964.375</c:v>
                </c:pt>
                <c:pt idx="23097">
                  <c:v>1963.75</c:v>
                </c:pt>
                <c:pt idx="23098">
                  <c:v>1965</c:v>
                </c:pt>
                <c:pt idx="23099">
                  <c:v>1965.547</c:v>
                </c:pt>
                <c:pt idx="23100">
                  <c:v>1964.375</c:v>
                </c:pt>
                <c:pt idx="23101">
                  <c:v>1967.1869999999999</c:v>
                </c:pt>
                <c:pt idx="23102">
                  <c:v>1965.547</c:v>
                </c:pt>
                <c:pt idx="23103">
                  <c:v>1965</c:v>
                </c:pt>
                <c:pt idx="23104">
                  <c:v>1964.7660000000001</c:v>
                </c:pt>
                <c:pt idx="23105">
                  <c:v>1965.3910000000001</c:v>
                </c:pt>
                <c:pt idx="23106">
                  <c:v>1965.7809999999999</c:v>
                </c:pt>
                <c:pt idx="23107">
                  <c:v>1964.375</c:v>
                </c:pt>
                <c:pt idx="23108">
                  <c:v>1964.7660000000001</c:v>
                </c:pt>
                <c:pt idx="23109">
                  <c:v>1965.7809999999999</c:v>
                </c:pt>
                <c:pt idx="23110">
                  <c:v>1965.3910000000001</c:v>
                </c:pt>
                <c:pt idx="23111">
                  <c:v>1964.375</c:v>
                </c:pt>
                <c:pt idx="23112">
                  <c:v>1964.5309999999999</c:v>
                </c:pt>
                <c:pt idx="23113">
                  <c:v>1965</c:v>
                </c:pt>
                <c:pt idx="23114">
                  <c:v>1967.3440000000001</c:v>
                </c:pt>
                <c:pt idx="23115">
                  <c:v>1966.5619999999999</c:v>
                </c:pt>
                <c:pt idx="23116">
                  <c:v>1965.3910000000001</c:v>
                </c:pt>
                <c:pt idx="23117">
                  <c:v>1966.172</c:v>
                </c:pt>
                <c:pt idx="23118">
                  <c:v>1968.75</c:v>
                </c:pt>
                <c:pt idx="23119">
                  <c:v>1965.9369999999999</c:v>
                </c:pt>
                <c:pt idx="23120">
                  <c:v>1966.4059999999999</c:v>
                </c:pt>
                <c:pt idx="23121">
                  <c:v>1966.797</c:v>
                </c:pt>
                <c:pt idx="23122">
                  <c:v>1968.203</c:v>
                </c:pt>
                <c:pt idx="23123">
                  <c:v>1966.953</c:v>
                </c:pt>
                <c:pt idx="23124">
                  <c:v>1967.9690000000001</c:v>
                </c:pt>
                <c:pt idx="23125">
                  <c:v>1965.1559999999999</c:v>
                </c:pt>
                <c:pt idx="23126">
                  <c:v>1965.9369999999999</c:v>
                </c:pt>
                <c:pt idx="23127">
                  <c:v>1969.1410000000001</c:v>
                </c:pt>
                <c:pt idx="23128">
                  <c:v>1969.375</c:v>
                </c:pt>
                <c:pt idx="23129">
                  <c:v>1967.7339999999999</c:v>
                </c:pt>
                <c:pt idx="23130">
                  <c:v>1967.9690000000001</c:v>
                </c:pt>
                <c:pt idx="23131">
                  <c:v>1967.578</c:v>
                </c:pt>
                <c:pt idx="23132">
                  <c:v>1969.5309999999999</c:v>
                </c:pt>
                <c:pt idx="23133">
                  <c:v>1969.5309999999999</c:v>
                </c:pt>
                <c:pt idx="23134">
                  <c:v>1968.5940000000001</c:v>
                </c:pt>
                <c:pt idx="23135">
                  <c:v>1970</c:v>
                </c:pt>
                <c:pt idx="23136">
                  <c:v>1968.3589999999999</c:v>
                </c:pt>
                <c:pt idx="23137">
                  <c:v>1969.7660000000001</c:v>
                </c:pt>
                <c:pt idx="23138">
                  <c:v>1970.1559999999999</c:v>
                </c:pt>
                <c:pt idx="23139">
                  <c:v>1966.5619999999999</c:v>
                </c:pt>
                <c:pt idx="23140">
                  <c:v>1970.3910000000001</c:v>
                </c:pt>
                <c:pt idx="23141">
                  <c:v>1969.7660000000001</c:v>
                </c:pt>
                <c:pt idx="23142">
                  <c:v>1969.5309999999999</c:v>
                </c:pt>
                <c:pt idx="23143">
                  <c:v>1970.9369999999999</c:v>
                </c:pt>
                <c:pt idx="23144">
                  <c:v>1972.3440000000001</c:v>
                </c:pt>
                <c:pt idx="23145">
                  <c:v>1970</c:v>
                </c:pt>
                <c:pt idx="23146">
                  <c:v>1974.375</c:v>
                </c:pt>
                <c:pt idx="23147">
                  <c:v>1973.5940000000001</c:v>
                </c:pt>
                <c:pt idx="23148">
                  <c:v>1971.953</c:v>
                </c:pt>
                <c:pt idx="23149">
                  <c:v>1973.3589999999999</c:v>
                </c:pt>
                <c:pt idx="23150">
                  <c:v>1973.203</c:v>
                </c:pt>
                <c:pt idx="23151">
                  <c:v>1974.7660000000001</c:v>
                </c:pt>
                <c:pt idx="23152">
                  <c:v>1973.3589999999999</c:v>
                </c:pt>
                <c:pt idx="23153">
                  <c:v>1972.578</c:v>
                </c:pt>
                <c:pt idx="23154">
                  <c:v>1973.5940000000001</c:v>
                </c:pt>
                <c:pt idx="23155">
                  <c:v>1973.5940000000001</c:v>
                </c:pt>
                <c:pt idx="23156">
                  <c:v>1973.5940000000001</c:v>
                </c:pt>
                <c:pt idx="23157">
                  <c:v>1976.797</c:v>
                </c:pt>
                <c:pt idx="23158">
                  <c:v>1973.5940000000001</c:v>
                </c:pt>
                <c:pt idx="23159">
                  <c:v>1975.9369999999999</c:v>
                </c:pt>
                <c:pt idx="23160">
                  <c:v>1976.797</c:v>
                </c:pt>
                <c:pt idx="23161">
                  <c:v>1975.7809999999999</c:v>
                </c:pt>
                <c:pt idx="23162">
                  <c:v>1978.203</c:v>
                </c:pt>
                <c:pt idx="23163">
                  <c:v>1976.172</c:v>
                </c:pt>
                <c:pt idx="23164">
                  <c:v>1975.3910000000001</c:v>
                </c:pt>
                <c:pt idx="23165">
                  <c:v>1977.578</c:v>
                </c:pt>
                <c:pt idx="23166">
                  <c:v>1977.578</c:v>
                </c:pt>
                <c:pt idx="23167">
                  <c:v>1976.5619999999999</c:v>
                </c:pt>
                <c:pt idx="23168">
                  <c:v>1977.1869999999999</c:v>
                </c:pt>
                <c:pt idx="23169">
                  <c:v>1977.3440000000001</c:v>
                </c:pt>
                <c:pt idx="23170">
                  <c:v>1978.5940000000001</c:v>
                </c:pt>
                <c:pt idx="23171">
                  <c:v>1976.797</c:v>
                </c:pt>
                <c:pt idx="23172">
                  <c:v>1980.547</c:v>
                </c:pt>
                <c:pt idx="23173">
                  <c:v>1980</c:v>
                </c:pt>
                <c:pt idx="23174">
                  <c:v>1981.172</c:v>
                </c:pt>
                <c:pt idx="23175">
                  <c:v>1980.3910000000001</c:v>
                </c:pt>
                <c:pt idx="23176">
                  <c:v>1980.1559999999999</c:v>
                </c:pt>
                <c:pt idx="23177">
                  <c:v>1980.547</c:v>
                </c:pt>
                <c:pt idx="23178">
                  <c:v>1980</c:v>
                </c:pt>
                <c:pt idx="23179">
                  <c:v>1982.9690000000001</c:v>
                </c:pt>
                <c:pt idx="23180">
                  <c:v>1982.7339999999999</c:v>
                </c:pt>
                <c:pt idx="23181">
                  <c:v>1980.3910000000001</c:v>
                </c:pt>
                <c:pt idx="23182">
                  <c:v>1982.7339999999999</c:v>
                </c:pt>
                <c:pt idx="23183">
                  <c:v>1982.9690000000001</c:v>
                </c:pt>
                <c:pt idx="23184">
                  <c:v>1984.5309999999999</c:v>
                </c:pt>
                <c:pt idx="23185">
                  <c:v>1982.578</c:v>
                </c:pt>
                <c:pt idx="23186">
                  <c:v>1983.9839999999999</c:v>
                </c:pt>
                <c:pt idx="23187">
                  <c:v>1985.7809999999999</c:v>
                </c:pt>
                <c:pt idx="23188">
                  <c:v>1983.75</c:v>
                </c:pt>
                <c:pt idx="23189">
                  <c:v>1985.547</c:v>
                </c:pt>
                <c:pt idx="23190">
                  <c:v>1986.172</c:v>
                </c:pt>
                <c:pt idx="23191">
                  <c:v>1985.1559999999999</c:v>
                </c:pt>
                <c:pt idx="23192">
                  <c:v>1987.3440000000001</c:v>
                </c:pt>
                <c:pt idx="23193">
                  <c:v>1987.578</c:v>
                </c:pt>
                <c:pt idx="23194">
                  <c:v>1986.797</c:v>
                </c:pt>
                <c:pt idx="23195">
                  <c:v>1987.578</c:v>
                </c:pt>
                <c:pt idx="23196">
                  <c:v>1987.3440000000001</c:v>
                </c:pt>
                <c:pt idx="23197">
                  <c:v>1987.578</c:v>
                </c:pt>
                <c:pt idx="23198">
                  <c:v>1988.3589999999999</c:v>
                </c:pt>
                <c:pt idx="23199">
                  <c:v>1990.547</c:v>
                </c:pt>
                <c:pt idx="23200">
                  <c:v>1990.1559999999999</c:v>
                </c:pt>
                <c:pt idx="23201">
                  <c:v>1988.75</c:v>
                </c:pt>
                <c:pt idx="23202">
                  <c:v>1990</c:v>
                </c:pt>
                <c:pt idx="23203">
                  <c:v>1990.7809999999999</c:v>
                </c:pt>
                <c:pt idx="23204">
                  <c:v>1989.7660000000001</c:v>
                </c:pt>
                <c:pt idx="23205">
                  <c:v>1993.75</c:v>
                </c:pt>
                <c:pt idx="23206">
                  <c:v>1989.1410000000001</c:v>
                </c:pt>
                <c:pt idx="23207">
                  <c:v>1993.3589999999999</c:v>
                </c:pt>
                <c:pt idx="23208">
                  <c:v>1991.953</c:v>
                </c:pt>
                <c:pt idx="23209">
                  <c:v>1992.9690000000001</c:v>
                </c:pt>
                <c:pt idx="23210">
                  <c:v>1993.9839999999999</c:v>
                </c:pt>
                <c:pt idx="23211">
                  <c:v>1996.797</c:v>
                </c:pt>
                <c:pt idx="23212">
                  <c:v>1997.7339999999999</c:v>
                </c:pt>
                <c:pt idx="23213">
                  <c:v>1995.9369999999999</c:v>
                </c:pt>
                <c:pt idx="23214">
                  <c:v>1996.4059999999999</c:v>
                </c:pt>
                <c:pt idx="23215">
                  <c:v>1995.547</c:v>
                </c:pt>
                <c:pt idx="23216">
                  <c:v>1996.4059999999999</c:v>
                </c:pt>
                <c:pt idx="23217">
                  <c:v>1995.3910000000001</c:v>
                </c:pt>
                <c:pt idx="23218">
                  <c:v>1995</c:v>
                </c:pt>
                <c:pt idx="23219">
                  <c:v>1998.203</c:v>
                </c:pt>
                <c:pt idx="23220">
                  <c:v>1998.75</c:v>
                </c:pt>
                <c:pt idx="23221">
                  <c:v>1999.5309999999999</c:v>
                </c:pt>
                <c:pt idx="23222">
                  <c:v>2000</c:v>
                </c:pt>
                <c:pt idx="23223">
                  <c:v>1997.7339999999999</c:v>
                </c:pt>
                <c:pt idx="23224">
                  <c:v>2000.547</c:v>
                </c:pt>
                <c:pt idx="23225">
                  <c:v>2000.3910000000001</c:v>
                </c:pt>
                <c:pt idx="23226">
                  <c:v>2001.4059999999999</c:v>
                </c:pt>
                <c:pt idx="23227">
                  <c:v>2002.9690000000001</c:v>
                </c:pt>
                <c:pt idx="23228">
                  <c:v>2003.9839999999999</c:v>
                </c:pt>
                <c:pt idx="23229">
                  <c:v>2000.1559999999999</c:v>
                </c:pt>
                <c:pt idx="23230">
                  <c:v>2001.797</c:v>
                </c:pt>
                <c:pt idx="23231">
                  <c:v>2005.1559999999999</c:v>
                </c:pt>
                <c:pt idx="23232">
                  <c:v>2005</c:v>
                </c:pt>
                <c:pt idx="23233">
                  <c:v>2004.7660000000001</c:v>
                </c:pt>
                <c:pt idx="23234">
                  <c:v>2004.5309999999999</c:v>
                </c:pt>
                <c:pt idx="23235">
                  <c:v>2004.5309999999999</c:v>
                </c:pt>
                <c:pt idx="23236">
                  <c:v>2004.7660000000001</c:v>
                </c:pt>
                <c:pt idx="23237">
                  <c:v>2008.3589999999999</c:v>
                </c:pt>
                <c:pt idx="23238">
                  <c:v>2005.3910000000001</c:v>
                </c:pt>
                <c:pt idx="23239">
                  <c:v>2006.5619999999999</c:v>
                </c:pt>
                <c:pt idx="23240">
                  <c:v>2007.578</c:v>
                </c:pt>
                <c:pt idx="23241">
                  <c:v>2007.7339999999999</c:v>
                </c:pt>
                <c:pt idx="23242">
                  <c:v>2006.797</c:v>
                </c:pt>
                <c:pt idx="23243">
                  <c:v>2010</c:v>
                </c:pt>
                <c:pt idx="23244">
                  <c:v>2007.9690000000001</c:v>
                </c:pt>
                <c:pt idx="23245">
                  <c:v>2007.3440000000001</c:v>
                </c:pt>
                <c:pt idx="23246">
                  <c:v>2009.1410000000001</c:v>
                </c:pt>
                <c:pt idx="23247">
                  <c:v>2009.5309999999999</c:v>
                </c:pt>
                <c:pt idx="23248">
                  <c:v>2010</c:v>
                </c:pt>
                <c:pt idx="23249">
                  <c:v>2008.5940000000001</c:v>
                </c:pt>
                <c:pt idx="23250">
                  <c:v>2010.1559999999999</c:v>
                </c:pt>
                <c:pt idx="23251">
                  <c:v>2010.3910000000001</c:v>
                </c:pt>
                <c:pt idx="23252">
                  <c:v>2010.9369999999999</c:v>
                </c:pt>
                <c:pt idx="23253">
                  <c:v>2013.75</c:v>
                </c:pt>
                <c:pt idx="23254">
                  <c:v>2012.578</c:v>
                </c:pt>
                <c:pt idx="23255">
                  <c:v>2011.797</c:v>
                </c:pt>
                <c:pt idx="23256">
                  <c:v>2014.1410000000001</c:v>
                </c:pt>
                <c:pt idx="23257">
                  <c:v>2015</c:v>
                </c:pt>
                <c:pt idx="23258">
                  <c:v>2015</c:v>
                </c:pt>
                <c:pt idx="23259">
                  <c:v>2014.1410000000001</c:v>
                </c:pt>
                <c:pt idx="23260">
                  <c:v>2016.5619999999999</c:v>
                </c:pt>
                <c:pt idx="23261">
                  <c:v>2015.547</c:v>
                </c:pt>
                <c:pt idx="23262">
                  <c:v>2016.4059999999999</c:v>
                </c:pt>
                <c:pt idx="23263">
                  <c:v>2015.9369999999999</c:v>
                </c:pt>
                <c:pt idx="23264">
                  <c:v>2016.4059999999999</c:v>
                </c:pt>
                <c:pt idx="23265">
                  <c:v>2017.9690000000001</c:v>
                </c:pt>
                <c:pt idx="23266">
                  <c:v>2017.3440000000001</c:v>
                </c:pt>
                <c:pt idx="23267">
                  <c:v>2019.375</c:v>
                </c:pt>
                <c:pt idx="23268">
                  <c:v>2018.75</c:v>
                </c:pt>
                <c:pt idx="23269">
                  <c:v>2018.75</c:v>
                </c:pt>
                <c:pt idx="23270">
                  <c:v>2020</c:v>
                </c:pt>
                <c:pt idx="23271">
                  <c:v>2020.9369999999999</c:v>
                </c:pt>
                <c:pt idx="23272">
                  <c:v>2019.5309999999999</c:v>
                </c:pt>
                <c:pt idx="23273">
                  <c:v>2020</c:v>
                </c:pt>
                <c:pt idx="23274">
                  <c:v>2020</c:v>
                </c:pt>
                <c:pt idx="23275">
                  <c:v>2020.547</c:v>
                </c:pt>
                <c:pt idx="23276">
                  <c:v>2021.5619999999999</c:v>
                </c:pt>
                <c:pt idx="23277">
                  <c:v>2020.3910000000001</c:v>
                </c:pt>
                <c:pt idx="23278">
                  <c:v>2020.7809999999999</c:v>
                </c:pt>
                <c:pt idx="23279">
                  <c:v>2021.953</c:v>
                </c:pt>
                <c:pt idx="23280">
                  <c:v>2022.9690000000001</c:v>
                </c:pt>
                <c:pt idx="23281">
                  <c:v>2022.578</c:v>
                </c:pt>
                <c:pt idx="23282">
                  <c:v>2024.375</c:v>
                </c:pt>
                <c:pt idx="23283">
                  <c:v>2023.75</c:v>
                </c:pt>
                <c:pt idx="23284">
                  <c:v>2020.7809999999999</c:v>
                </c:pt>
                <c:pt idx="23285">
                  <c:v>2024.5309999999999</c:v>
                </c:pt>
                <c:pt idx="23286">
                  <c:v>2024.5309999999999</c:v>
                </c:pt>
                <c:pt idx="23287">
                  <c:v>2024.375</c:v>
                </c:pt>
                <c:pt idx="23288">
                  <c:v>2025.3910000000001</c:v>
                </c:pt>
                <c:pt idx="23289">
                  <c:v>2026.4059999999999</c:v>
                </c:pt>
                <c:pt idx="23290">
                  <c:v>2027.578</c:v>
                </c:pt>
                <c:pt idx="23291">
                  <c:v>2028.203</c:v>
                </c:pt>
                <c:pt idx="23292">
                  <c:v>2026.172</c:v>
                </c:pt>
                <c:pt idx="23293">
                  <c:v>2026.5619999999999</c:v>
                </c:pt>
                <c:pt idx="23294">
                  <c:v>2026.953</c:v>
                </c:pt>
                <c:pt idx="23295">
                  <c:v>2025.1559999999999</c:v>
                </c:pt>
                <c:pt idx="23296">
                  <c:v>2028.75</c:v>
                </c:pt>
                <c:pt idx="23297">
                  <c:v>2028.9839999999999</c:v>
                </c:pt>
                <c:pt idx="23298">
                  <c:v>2029.7660000000001</c:v>
                </c:pt>
                <c:pt idx="23299">
                  <c:v>2029.1410000000001</c:v>
                </c:pt>
                <c:pt idx="23300">
                  <c:v>2030.3910000000001</c:v>
                </c:pt>
                <c:pt idx="23301">
                  <c:v>2029.5309999999999</c:v>
                </c:pt>
                <c:pt idx="23302">
                  <c:v>2028.203</c:v>
                </c:pt>
                <c:pt idx="23303">
                  <c:v>2029.375</c:v>
                </c:pt>
                <c:pt idx="23304">
                  <c:v>2028.9839999999999</c:v>
                </c:pt>
                <c:pt idx="23305">
                  <c:v>2029.7660000000001</c:v>
                </c:pt>
                <c:pt idx="23306">
                  <c:v>2029.375</c:v>
                </c:pt>
                <c:pt idx="23307">
                  <c:v>2029.1410000000001</c:v>
                </c:pt>
                <c:pt idx="23308">
                  <c:v>2031.797</c:v>
                </c:pt>
                <c:pt idx="23309">
                  <c:v>2031.797</c:v>
                </c:pt>
                <c:pt idx="23310">
                  <c:v>2032.7339999999999</c:v>
                </c:pt>
                <c:pt idx="23311">
                  <c:v>2030.9369999999999</c:v>
                </c:pt>
                <c:pt idx="23312">
                  <c:v>2031.5619999999999</c:v>
                </c:pt>
                <c:pt idx="23313">
                  <c:v>2032.7339999999999</c:v>
                </c:pt>
                <c:pt idx="23314">
                  <c:v>2029.7660000000001</c:v>
                </c:pt>
                <c:pt idx="23315">
                  <c:v>2034.7660000000001</c:v>
                </c:pt>
                <c:pt idx="23316">
                  <c:v>2031.953</c:v>
                </c:pt>
                <c:pt idx="23317">
                  <c:v>2030.1559999999999</c:v>
                </c:pt>
                <c:pt idx="23318">
                  <c:v>2032.1869999999999</c:v>
                </c:pt>
                <c:pt idx="23319">
                  <c:v>2035.1559999999999</c:v>
                </c:pt>
                <c:pt idx="23320">
                  <c:v>2032.578</c:v>
                </c:pt>
                <c:pt idx="23321">
                  <c:v>2033.3589999999999</c:v>
                </c:pt>
                <c:pt idx="23322">
                  <c:v>2033.203</c:v>
                </c:pt>
                <c:pt idx="23323">
                  <c:v>2035</c:v>
                </c:pt>
                <c:pt idx="23324">
                  <c:v>2035.3910000000001</c:v>
                </c:pt>
                <c:pt idx="23325">
                  <c:v>2034.375</c:v>
                </c:pt>
                <c:pt idx="23326">
                  <c:v>2035.7809999999999</c:v>
                </c:pt>
                <c:pt idx="23327">
                  <c:v>2032.9690000000001</c:v>
                </c:pt>
                <c:pt idx="23328">
                  <c:v>2033.5940000000001</c:v>
                </c:pt>
                <c:pt idx="23329">
                  <c:v>2035.3910000000001</c:v>
                </c:pt>
                <c:pt idx="23330">
                  <c:v>2034.5309999999999</c:v>
                </c:pt>
                <c:pt idx="23331">
                  <c:v>2035.547</c:v>
                </c:pt>
                <c:pt idx="23332">
                  <c:v>2035.547</c:v>
                </c:pt>
                <c:pt idx="23333">
                  <c:v>2035</c:v>
                </c:pt>
                <c:pt idx="23334">
                  <c:v>2035.1559999999999</c:v>
                </c:pt>
                <c:pt idx="23335">
                  <c:v>2035.3910000000001</c:v>
                </c:pt>
                <c:pt idx="23336">
                  <c:v>2035.9369999999999</c:v>
                </c:pt>
                <c:pt idx="23337">
                  <c:v>2035.3910000000001</c:v>
                </c:pt>
                <c:pt idx="23338">
                  <c:v>2037.3440000000001</c:v>
                </c:pt>
                <c:pt idx="23339">
                  <c:v>2035.7809999999999</c:v>
                </c:pt>
                <c:pt idx="23340">
                  <c:v>2036.4059999999999</c:v>
                </c:pt>
                <c:pt idx="23341">
                  <c:v>2037.3440000000001</c:v>
                </c:pt>
                <c:pt idx="23342">
                  <c:v>2035.547</c:v>
                </c:pt>
                <c:pt idx="23343">
                  <c:v>2035.7809999999999</c:v>
                </c:pt>
                <c:pt idx="23344">
                  <c:v>2037.1869999999999</c:v>
                </c:pt>
                <c:pt idx="23345">
                  <c:v>2037.7339999999999</c:v>
                </c:pt>
                <c:pt idx="23346">
                  <c:v>2037.7339999999999</c:v>
                </c:pt>
                <c:pt idx="23347">
                  <c:v>2036.797</c:v>
                </c:pt>
                <c:pt idx="23348">
                  <c:v>2035.9369999999999</c:v>
                </c:pt>
                <c:pt idx="23349">
                  <c:v>2037.1869999999999</c:v>
                </c:pt>
                <c:pt idx="23350">
                  <c:v>2035.9369999999999</c:v>
                </c:pt>
                <c:pt idx="23351">
                  <c:v>2037.1869999999999</c:v>
                </c:pt>
                <c:pt idx="23352">
                  <c:v>2037.9690000000001</c:v>
                </c:pt>
                <c:pt idx="23353">
                  <c:v>2036.5619999999999</c:v>
                </c:pt>
                <c:pt idx="23354">
                  <c:v>2036.4059999999999</c:v>
                </c:pt>
                <c:pt idx="23355">
                  <c:v>2035.547</c:v>
                </c:pt>
                <c:pt idx="23356">
                  <c:v>2038.9839999999999</c:v>
                </c:pt>
                <c:pt idx="23357">
                  <c:v>2036.172</c:v>
                </c:pt>
                <c:pt idx="23358">
                  <c:v>2037.9690000000001</c:v>
                </c:pt>
                <c:pt idx="23359">
                  <c:v>2035.7809999999999</c:v>
                </c:pt>
                <c:pt idx="23360">
                  <c:v>2038.75</c:v>
                </c:pt>
                <c:pt idx="23361">
                  <c:v>2036.4059999999999</c:v>
                </c:pt>
                <c:pt idx="23362">
                  <c:v>2036.4059999999999</c:v>
                </c:pt>
                <c:pt idx="23363">
                  <c:v>2036.797</c:v>
                </c:pt>
                <c:pt idx="23364">
                  <c:v>2035</c:v>
                </c:pt>
                <c:pt idx="23365">
                  <c:v>2035.547</c:v>
                </c:pt>
                <c:pt idx="23366">
                  <c:v>2036.4059999999999</c:v>
                </c:pt>
                <c:pt idx="23367">
                  <c:v>2035.1559999999999</c:v>
                </c:pt>
                <c:pt idx="23368">
                  <c:v>2037.3440000000001</c:v>
                </c:pt>
                <c:pt idx="23369">
                  <c:v>2036.4059999999999</c:v>
                </c:pt>
                <c:pt idx="23370">
                  <c:v>2034.5309999999999</c:v>
                </c:pt>
                <c:pt idx="23371">
                  <c:v>2038.3589999999999</c:v>
                </c:pt>
                <c:pt idx="23372">
                  <c:v>2036.5619999999999</c:v>
                </c:pt>
                <c:pt idx="23373">
                  <c:v>2035.3910000000001</c:v>
                </c:pt>
                <c:pt idx="23374">
                  <c:v>2036.797</c:v>
                </c:pt>
                <c:pt idx="23375">
                  <c:v>2037.1869999999999</c:v>
                </c:pt>
                <c:pt idx="23376">
                  <c:v>2035.1559999999999</c:v>
                </c:pt>
                <c:pt idx="23377">
                  <c:v>2035.9369999999999</c:v>
                </c:pt>
                <c:pt idx="23378">
                  <c:v>2036.797</c:v>
                </c:pt>
                <c:pt idx="23379">
                  <c:v>2037.1869999999999</c:v>
                </c:pt>
                <c:pt idx="23380">
                  <c:v>2035.7809999999999</c:v>
                </c:pt>
                <c:pt idx="23381">
                  <c:v>2033.203</c:v>
                </c:pt>
                <c:pt idx="23382">
                  <c:v>2031.953</c:v>
                </c:pt>
                <c:pt idx="23383">
                  <c:v>2035</c:v>
                </c:pt>
                <c:pt idx="23384">
                  <c:v>2034.1410000000001</c:v>
                </c:pt>
                <c:pt idx="23385">
                  <c:v>2035.7809999999999</c:v>
                </c:pt>
                <c:pt idx="23386">
                  <c:v>2034.5309999999999</c:v>
                </c:pt>
                <c:pt idx="23387">
                  <c:v>2033.5940000000001</c:v>
                </c:pt>
                <c:pt idx="23388">
                  <c:v>2032.1869999999999</c:v>
                </c:pt>
                <c:pt idx="23389">
                  <c:v>2033.203</c:v>
                </c:pt>
                <c:pt idx="23390">
                  <c:v>2030.3910000000001</c:v>
                </c:pt>
                <c:pt idx="23391">
                  <c:v>2031.5619999999999</c:v>
                </c:pt>
                <c:pt idx="23392">
                  <c:v>2034.5309999999999</c:v>
                </c:pt>
                <c:pt idx="23393">
                  <c:v>2034.1410000000001</c:v>
                </c:pt>
                <c:pt idx="23394">
                  <c:v>2033.203</c:v>
                </c:pt>
                <c:pt idx="23395">
                  <c:v>2033.5940000000001</c:v>
                </c:pt>
                <c:pt idx="23396">
                  <c:v>2032.7339999999999</c:v>
                </c:pt>
                <c:pt idx="23397">
                  <c:v>2031.4059999999999</c:v>
                </c:pt>
                <c:pt idx="23398">
                  <c:v>2034.1410000000001</c:v>
                </c:pt>
                <c:pt idx="23399">
                  <c:v>2031.953</c:v>
                </c:pt>
                <c:pt idx="23400">
                  <c:v>2033.9839999999999</c:v>
                </c:pt>
                <c:pt idx="23401">
                  <c:v>2032.1869999999999</c:v>
                </c:pt>
                <c:pt idx="23402">
                  <c:v>2031.5619999999999</c:v>
                </c:pt>
                <c:pt idx="23403">
                  <c:v>2031.4059999999999</c:v>
                </c:pt>
                <c:pt idx="23404">
                  <c:v>2030.547</c:v>
                </c:pt>
                <c:pt idx="23405">
                  <c:v>2031.4059999999999</c:v>
                </c:pt>
                <c:pt idx="23406">
                  <c:v>2029.7660000000001</c:v>
                </c:pt>
                <c:pt idx="23407">
                  <c:v>2028.3589999999999</c:v>
                </c:pt>
                <c:pt idx="23408">
                  <c:v>2028.203</c:v>
                </c:pt>
                <c:pt idx="23409">
                  <c:v>2029.7660000000001</c:v>
                </c:pt>
                <c:pt idx="23410">
                  <c:v>2028.203</c:v>
                </c:pt>
                <c:pt idx="23411">
                  <c:v>2027.9690000000001</c:v>
                </c:pt>
                <c:pt idx="23412">
                  <c:v>2030.547</c:v>
                </c:pt>
                <c:pt idx="23413">
                  <c:v>2030.1559999999999</c:v>
                </c:pt>
                <c:pt idx="23414">
                  <c:v>2030.547</c:v>
                </c:pt>
                <c:pt idx="23415">
                  <c:v>2027.9690000000001</c:v>
                </c:pt>
                <c:pt idx="23416">
                  <c:v>2027.7339999999999</c:v>
                </c:pt>
                <c:pt idx="23417">
                  <c:v>2028.75</c:v>
                </c:pt>
                <c:pt idx="23418">
                  <c:v>2029.5309999999999</c:v>
                </c:pt>
                <c:pt idx="23419">
                  <c:v>2026.172</c:v>
                </c:pt>
                <c:pt idx="23420">
                  <c:v>2028.3589999999999</c:v>
                </c:pt>
                <c:pt idx="23421">
                  <c:v>2026.953</c:v>
                </c:pt>
                <c:pt idx="23422">
                  <c:v>2027.578</c:v>
                </c:pt>
                <c:pt idx="23423">
                  <c:v>2027.7339999999999</c:v>
                </c:pt>
                <c:pt idx="23424">
                  <c:v>2025.7809999999999</c:v>
                </c:pt>
                <c:pt idx="23425">
                  <c:v>2025.9369999999999</c:v>
                </c:pt>
                <c:pt idx="23426">
                  <c:v>2025.1559999999999</c:v>
                </c:pt>
                <c:pt idx="23427">
                  <c:v>2026.5619999999999</c:v>
                </c:pt>
                <c:pt idx="23428">
                  <c:v>2022.7339999999999</c:v>
                </c:pt>
                <c:pt idx="23429">
                  <c:v>2026.172</c:v>
                </c:pt>
                <c:pt idx="23430">
                  <c:v>2024.5309999999999</c:v>
                </c:pt>
                <c:pt idx="23431">
                  <c:v>2023.75</c:v>
                </c:pt>
                <c:pt idx="23432">
                  <c:v>2022.9690000000001</c:v>
                </c:pt>
                <c:pt idx="23433">
                  <c:v>2021.5619999999999</c:v>
                </c:pt>
                <c:pt idx="23434">
                  <c:v>2022.1869999999999</c:v>
                </c:pt>
                <c:pt idx="23435">
                  <c:v>2021.172</c:v>
                </c:pt>
                <c:pt idx="23436">
                  <c:v>2021.797</c:v>
                </c:pt>
                <c:pt idx="23437">
                  <c:v>2020</c:v>
                </c:pt>
                <c:pt idx="23438">
                  <c:v>2022.3440000000001</c:v>
                </c:pt>
                <c:pt idx="23439">
                  <c:v>2021.5619999999999</c:v>
                </c:pt>
                <c:pt idx="23440">
                  <c:v>2020.3910000000001</c:v>
                </c:pt>
                <c:pt idx="23441">
                  <c:v>2018.5940000000001</c:v>
                </c:pt>
                <c:pt idx="23442">
                  <c:v>2022.3440000000001</c:v>
                </c:pt>
                <c:pt idx="23443">
                  <c:v>2018.75</c:v>
                </c:pt>
                <c:pt idx="23444">
                  <c:v>2018.75</c:v>
                </c:pt>
                <c:pt idx="23445">
                  <c:v>2018.3589999999999</c:v>
                </c:pt>
                <c:pt idx="23446">
                  <c:v>2016.797</c:v>
                </c:pt>
                <c:pt idx="23447">
                  <c:v>2017.3440000000001</c:v>
                </c:pt>
                <c:pt idx="23448">
                  <c:v>2018.9839999999999</c:v>
                </c:pt>
                <c:pt idx="23449">
                  <c:v>2015.9369999999999</c:v>
                </c:pt>
                <c:pt idx="23450">
                  <c:v>2017.7339999999999</c:v>
                </c:pt>
                <c:pt idx="23451">
                  <c:v>2016.797</c:v>
                </c:pt>
                <c:pt idx="23452">
                  <c:v>2014.1410000000001</c:v>
                </c:pt>
                <c:pt idx="23453">
                  <c:v>2015.7809999999999</c:v>
                </c:pt>
                <c:pt idx="23454">
                  <c:v>2016.4059999999999</c:v>
                </c:pt>
                <c:pt idx="23455">
                  <c:v>2014.7660000000001</c:v>
                </c:pt>
                <c:pt idx="23456">
                  <c:v>2013.5940000000001</c:v>
                </c:pt>
                <c:pt idx="23457">
                  <c:v>2013.203</c:v>
                </c:pt>
                <c:pt idx="23458">
                  <c:v>2014.1410000000001</c:v>
                </c:pt>
                <c:pt idx="23459">
                  <c:v>2012.578</c:v>
                </c:pt>
                <c:pt idx="23460">
                  <c:v>2015.3910000000001</c:v>
                </c:pt>
                <c:pt idx="23461">
                  <c:v>2012.3440000000001</c:v>
                </c:pt>
                <c:pt idx="23462">
                  <c:v>2012.9690000000001</c:v>
                </c:pt>
                <c:pt idx="23463">
                  <c:v>2011.5619999999999</c:v>
                </c:pt>
                <c:pt idx="23464">
                  <c:v>2011.5619999999999</c:v>
                </c:pt>
                <c:pt idx="23465">
                  <c:v>2010.1559999999999</c:v>
                </c:pt>
                <c:pt idx="23466">
                  <c:v>2010.3910000000001</c:v>
                </c:pt>
                <c:pt idx="23467">
                  <c:v>2011.797</c:v>
                </c:pt>
                <c:pt idx="23468">
                  <c:v>2009.7660000000001</c:v>
                </c:pt>
                <c:pt idx="23469">
                  <c:v>2007.9690000000001</c:v>
                </c:pt>
                <c:pt idx="23470">
                  <c:v>2008.75</c:v>
                </c:pt>
                <c:pt idx="23471">
                  <c:v>2008.5940000000001</c:v>
                </c:pt>
                <c:pt idx="23472">
                  <c:v>2005.9369999999999</c:v>
                </c:pt>
                <c:pt idx="23473">
                  <c:v>2008.203</c:v>
                </c:pt>
                <c:pt idx="23474">
                  <c:v>2006.4059999999999</c:v>
                </c:pt>
                <c:pt idx="23475">
                  <c:v>2005</c:v>
                </c:pt>
                <c:pt idx="23476">
                  <c:v>2006.797</c:v>
                </c:pt>
                <c:pt idx="23477">
                  <c:v>2005</c:v>
                </c:pt>
                <c:pt idx="23478">
                  <c:v>2005</c:v>
                </c:pt>
                <c:pt idx="23479">
                  <c:v>2004.1410000000001</c:v>
                </c:pt>
                <c:pt idx="23480">
                  <c:v>2002.578</c:v>
                </c:pt>
                <c:pt idx="23481">
                  <c:v>2002.9690000000001</c:v>
                </c:pt>
                <c:pt idx="23482">
                  <c:v>1999.5309999999999</c:v>
                </c:pt>
                <c:pt idx="23483">
                  <c:v>2002.7339999999999</c:v>
                </c:pt>
                <c:pt idx="23484">
                  <c:v>2000.547</c:v>
                </c:pt>
                <c:pt idx="23485">
                  <c:v>2002.1869999999999</c:v>
                </c:pt>
                <c:pt idx="23486">
                  <c:v>2002.3440000000001</c:v>
                </c:pt>
                <c:pt idx="23487">
                  <c:v>2001.172</c:v>
                </c:pt>
                <c:pt idx="23488">
                  <c:v>2002.1869999999999</c:v>
                </c:pt>
                <c:pt idx="23489">
                  <c:v>2002.1869999999999</c:v>
                </c:pt>
                <c:pt idx="23490">
                  <c:v>1998.3589999999999</c:v>
                </c:pt>
                <c:pt idx="23491">
                  <c:v>1999.7660000000001</c:v>
                </c:pt>
                <c:pt idx="23492">
                  <c:v>1999.1410000000001</c:v>
                </c:pt>
                <c:pt idx="23493">
                  <c:v>1998.203</c:v>
                </c:pt>
                <c:pt idx="23494">
                  <c:v>1996.953</c:v>
                </c:pt>
                <c:pt idx="23495">
                  <c:v>1996.953</c:v>
                </c:pt>
                <c:pt idx="23496">
                  <c:v>1997.7339999999999</c:v>
                </c:pt>
                <c:pt idx="23497">
                  <c:v>1997.7339999999999</c:v>
                </c:pt>
                <c:pt idx="23498">
                  <c:v>1997.578</c:v>
                </c:pt>
                <c:pt idx="23499">
                  <c:v>1997.1869999999999</c:v>
                </c:pt>
                <c:pt idx="23500">
                  <c:v>1994.7660000000001</c:v>
                </c:pt>
                <c:pt idx="23501">
                  <c:v>1994.375</c:v>
                </c:pt>
                <c:pt idx="23502">
                  <c:v>1994.7660000000001</c:v>
                </c:pt>
                <c:pt idx="23503">
                  <c:v>1993.203</c:v>
                </c:pt>
                <c:pt idx="23504">
                  <c:v>1991.953</c:v>
                </c:pt>
                <c:pt idx="23505">
                  <c:v>1994.375</c:v>
                </c:pt>
                <c:pt idx="23506">
                  <c:v>1991.5619999999999</c:v>
                </c:pt>
                <c:pt idx="23507">
                  <c:v>1990.547</c:v>
                </c:pt>
                <c:pt idx="23508">
                  <c:v>1990.9369999999999</c:v>
                </c:pt>
                <c:pt idx="23509">
                  <c:v>1991.4059999999999</c:v>
                </c:pt>
                <c:pt idx="23510">
                  <c:v>1992.3440000000001</c:v>
                </c:pt>
                <c:pt idx="23511">
                  <c:v>1992.3440000000001</c:v>
                </c:pt>
                <c:pt idx="23512">
                  <c:v>1990.547</c:v>
                </c:pt>
                <c:pt idx="23513">
                  <c:v>1990.547</c:v>
                </c:pt>
                <c:pt idx="23514">
                  <c:v>1986.4059999999999</c:v>
                </c:pt>
                <c:pt idx="23515">
                  <c:v>1987.578</c:v>
                </c:pt>
                <c:pt idx="23516">
                  <c:v>1986.797</c:v>
                </c:pt>
                <c:pt idx="23517">
                  <c:v>1987.9690000000001</c:v>
                </c:pt>
                <c:pt idx="23518">
                  <c:v>1987.9690000000001</c:v>
                </c:pt>
                <c:pt idx="23519">
                  <c:v>1986.953</c:v>
                </c:pt>
                <c:pt idx="23520">
                  <c:v>1986.172</c:v>
                </c:pt>
                <c:pt idx="23521">
                  <c:v>1986.797</c:v>
                </c:pt>
                <c:pt idx="23522">
                  <c:v>1984.375</c:v>
                </c:pt>
                <c:pt idx="23523">
                  <c:v>1985.547</c:v>
                </c:pt>
                <c:pt idx="23524">
                  <c:v>1984.1410000000001</c:v>
                </c:pt>
                <c:pt idx="23525">
                  <c:v>1983.75</c:v>
                </c:pt>
                <c:pt idx="23526">
                  <c:v>1984.7660000000001</c:v>
                </c:pt>
                <c:pt idx="23527">
                  <c:v>1983.3589999999999</c:v>
                </c:pt>
                <c:pt idx="23528">
                  <c:v>1983.3589999999999</c:v>
                </c:pt>
                <c:pt idx="23529">
                  <c:v>1984.5309999999999</c:v>
                </c:pt>
                <c:pt idx="23530">
                  <c:v>1984.375</c:v>
                </c:pt>
                <c:pt idx="23531">
                  <c:v>1981.797</c:v>
                </c:pt>
                <c:pt idx="23532">
                  <c:v>1981.953</c:v>
                </c:pt>
                <c:pt idx="23533">
                  <c:v>1981.172</c:v>
                </c:pt>
                <c:pt idx="23534">
                  <c:v>1982.3440000000001</c:v>
                </c:pt>
                <c:pt idx="23535">
                  <c:v>1980</c:v>
                </c:pt>
                <c:pt idx="23536">
                  <c:v>1981.797</c:v>
                </c:pt>
                <c:pt idx="23537">
                  <c:v>1980.1559999999999</c:v>
                </c:pt>
                <c:pt idx="23538">
                  <c:v>1981.172</c:v>
                </c:pt>
                <c:pt idx="23539">
                  <c:v>1981.4059999999999</c:v>
                </c:pt>
                <c:pt idx="23540">
                  <c:v>1980</c:v>
                </c:pt>
                <c:pt idx="23541">
                  <c:v>1976.797</c:v>
                </c:pt>
                <c:pt idx="23542">
                  <c:v>1979.5309999999999</c:v>
                </c:pt>
                <c:pt idx="23543">
                  <c:v>1979.1410000000001</c:v>
                </c:pt>
                <c:pt idx="23544">
                  <c:v>1976.172</c:v>
                </c:pt>
                <c:pt idx="23545">
                  <c:v>1978.203</c:v>
                </c:pt>
                <c:pt idx="23546">
                  <c:v>1975</c:v>
                </c:pt>
                <c:pt idx="23547">
                  <c:v>1977.7339999999999</c:v>
                </c:pt>
                <c:pt idx="23548">
                  <c:v>1977.1869999999999</c:v>
                </c:pt>
                <c:pt idx="23549">
                  <c:v>1975.3910000000001</c:v>
                </c:pt>
                <c:pt idx="23550">
                  <c:v>1975.7809999999999</c:v>
                </c:pt>
                <c:pt idx="23551">
                  <c:v>1975.547</c:v>
                </c:pt>
                <c:pt idx="23552">
                  <c:v>1975.7809999999999</c:v>
                </c:pt>
                <c:pt idx="23553">
                  <c:v>1977.3440000000001</c:v>
                </c:pt>
                <c:pt idx="23554">
                  <c:v>1974.5309999999999</c:v>
                </c:pt>
                <c:pt idx="23555">
                  <c:v>1974.7660000000001</c:v>
                </c:pt>
                <c:pt idx="23556">
                  <c:v>1973.203</c:v>
                </c:pt>
                <c:pt idx="23557">
                  <c:v>1974.7660000000001</c:v>
                </c:pt>
                <c:pt idx="23558">
                  <c:v>1973.75</c:v>
                </c:pt>
                <c:pt idx="23559">
                  <c:v>1971.5619999999999</c:v>
                </c:pt>
                <c:pt idx="23560">
                  <c:v>1974.1410000000001</c:v>
                </c:pt>
                <c:pt idx="23561">
                  <c:v>1971.953</c:v>
                </c:pt>
                <c:pt idx="23562">
                  <c:v>1972.9690000000001</c:v>
                </c:pt>
                <c:pt idx="23563">
                  <c:v>1971.172</c:v>
                </c:pt>
                <c:pt idx="23564">
                  <c:v>1972.1869999999999</c:v>
                </c:pt>
                <c:pt idx="23565">
                  <c:v>1970</c:v>
                </c:pt>
                <c:pt idx="23566">
                  <c:v>1972.7339999999999</c:v>
                </c:pt>
                <c:pt idx="23567">
                  <c:v>1972.1869999999999</c:v>
                </c:pt>
                <c:pt idx="23568">
                  <c:v>1970.9369999999999</c:v>
                </c:pt>
                <c:pt idx="23569">
                  <c:v>1969.7660000000001</c:v>
                </c:pt>
                <c:pt idx="23570">
                  <c:v>1971.172</c:v>
                </c:pt>
                <c:pt idx="23571">
                  <c:v>1970</c:v>
                </c:pt>
                <c:pt idx="23572">
                  <c:v>1968.75</c:v>
                </c:pt>
                <c:pt idx="23573">
                  <c:v>1968.5940000000001</c:v>
                </c:pt>
                <c:pt idx="23574">
                  <c:v>1968.9839999999999</c:v>
                </c:pt>
                <c:pt idx="23575">
                  <c:v>1968.75</c:v>
                </c:pt>
                <c:pt idx="23576">
                  <c:v>1972.1869999999999</c:v>
                </c:pt>
                <c:pt idx="23577">
                  <c:v>1966.953</c:v>
                </c:pt>
                <c:pt idx="23578">
                  <c:v>1967.9690000000001</c:v>
                </c:pt>
                <c:pt idx="23579">
                  <c:v>1967.9690000000001</c:v>
                </c:pt>
                <c:pt idx="23580">
                  <c:v>1968.75</c:v>
                </c:pt>
                <c:pt idx="23581">
                  <c:v>1968.203</c:v>
                </c:pt>
                <c:pt idx="23582">
                  <c:v>1967.578</c:v>
                </c:pt>
                <c:pt idx="23583">
                  <c:v>1965.547</c:v>
                </c:pt>
                <c:pt idx="23584">
                  <c:v>1969.7660000000001</c:v>
                </c:pt>
                <c:pt idx="23585">
                  <c:v>1967.1869999999999</c:v>
                </c:pt>
                <c:pt idx="23586">
                  <c:v>1966.4059999999999</c:v>
                </c:pt>
                <c:pt idx="23587">
                  <c:v>1967.3440000000001</c:v>
                </c:pt>
                <c:pt idx="23588">
                  <c:v>1966.953</c:v>
                </c:pt>
                <c:pt idx="23589">
                  <c:v>1966.5619999999999</c:v>
                </c:pt>
                <c:pt idx="23590">
                  <c:v>1966.4059999999999</c:v>
                </c:pt>
                <c:pt idx="23591">
                  <c:v>1964.375</c:v>
                </c:pt>
                <c:pt idx="23592">
                  <c:v>1965.9369999999999</c:v>
                </c:pt>
                <c:pt idx="23593">
                  <c:v>1965</c:v>
                </c:pt>
                <c:pt idx="23594">
                  <c:v>1965.3910000000001</c:v>
                </c:pt>
                <c:pt idx="23595">
                  <c:v>1965.547</c:v>
                </c:pt>
                <c:pt idx="23596">
                  <c:v>1966.5619999999999</c:v>
                </c:pt>
                <c:pt idx="23597">
                  <c:v>1967.7339999999999</c:v>
                </c:pt>
                <c:pt idx="23598">
                  <c:v>1967.1869999999999</c:v>
                </c:pt>
                <c:pt idx="23599">
                  <c:v>1963.5940000000001</c:v>
                </c:pt>
                <c:pt idx="23600">
                  <c:v>1963.5940000000001</c:v>
                </c:pt>
                <c:pt idx="23601">
                  <c:v>1965.547</c:v>
                </c:pt>
                <c:pt idx="23602">
                  <c:v>1966.797</c:v>
                </c:pt>
                <c:pt idx="23603">
                  <c:v>1964.375</c:v>
                </c:pt>
                <c:pt idx="23604">
                  <c:v>1965.3910000000001</c:v>
                </c:pt>
                <c:pt idx="23605">
                  <c:v>1965.547</c:v>
                </c:pt>
                <c:pt idx="23606">
                  <c:v>1962.9690000000001</c:v>
                </c:pt>
                <c:pt idx="23607">
                  <c:v>1966.797</c:v>
                </c:pt>
                <c:pt idx="23608">
                  <c:v>1962.7339999999999</c:v>
                </c:pt>
                <c:pt idx="23609">
                  <c:v>1963.203</c:v>
                </c:pt>
                <c:pt idx="23610">
                  <c:v>1964.7660000000001</c:v>
                </c:pt>
                <c:pt idx="23611">
                  <c:v>1965</c:v>
                </c:pt>
                <c:pt idx="23612">
                  <c:v>1963.203</c:v>
                </c:pt>
                <c:pt idx="23613">
                  <c:v>1964.5309999999999</c:v>
                </c:pt>
                <c:pt idx="23614">
                  <c:v>1962.3440000000001</c:v>
                </c:pt>
                <c:pt idx="23615">
                  <c:v>1965.1559999999999</c:v>
                </c:pt>
                <c:pt idx="23616">
                  <c:v>1967.1869999999999</c:v>
                </c:pt>
                <c:pt idx="23617">
                  <c:v>1966.172</c:v>
                </c:pt>
                <c:pt idx="23618">
                  <c:v>1962.578</c:v>
                </c:pt>
                <c:pt idx="23619">
                  <c:v>1962.9690000000001</c:v>
                </c:pt>
                <c:pt idx="23620">
                  <c:v>1962.7339999999999</c:v>
                </c:pt>
                <c:pt idx="23621">
                  <c:v>1962.9690000000001</c:v>
                </c:pt>
                <c:pt idx="23622">
                  <c:v>1962.9690000000001</c:v>
                </c:pt>
                <c:pt idx="23623">
                  <c:v>1962.1869999999999</c:v>
                </c:pt>
                <c:pt idx="23624">
                  <c:v>1961.953</c:v>
                </c:pt>
                <c:pt idx="23625">
                  <c:v>1962.578</c:v>
                </c:pt>
                <c:pt idx="23626">
                  <c:v>1963.203</c:v>
                </c:pt>
                <c:pt idx="23627">
                  <c:v>1960.7809999999999</c:v>
                </c:pt>
                <c:pt idx="23628">
                  <c:v>1964.5309999999999</c:v>
                </c:pt>
                <c:pt idx="23629">
                  <c:v>1964.7660000000001</c:v>
                </c:pt>
                <c:pt idx="23630">
                  <c:v>1966.172</c:v>
                </c:pt>
                <c:pt idx="23631">
                  <c:v>1964.5309999999999</c:v>
                </c:pt>
                <c:pt idx="23632">
                  <c:v>1962.7339999999999</c:v>
                </c:pt>
                <c:pt idx="23633">
                  <c:v>1962.3440000000001</c:v>
                </c:pt>
                <c:pt idx="23634">
                  <c:v>1965.9369999999999</c:v>
                </c:pt>
                <c:pt idx="23635">
                  <c:v>1964.7660000000001</c:v>
                </c:pt>
                <c:pt idx="23636">
                  <c:v>1962.9690000000001</c:v>
                </c:pt>
                <c:pt idx="23637">
                  <c:v>1963.9839999999999</c:v>
                </c:pt>
                <c:pt idx="23638">
                  <c:v>1963.75</c:v>
                </c:pt>
                <c:pt idx="23639">
                  <c:v>1963.75</c:v>
                </c:pt>
                <c:pt idx="23640">
                  <c:v>1963.5940000000001</c:v>
                </c:pt>
                <c:pt idx="23641">
                  <c:v>1964.7660000000001</c:v>
                </c:pt>
                <c:pt idx="23642">
                  <c:v>1965</c:v>
                </c:pt>
                <c:pt idx="23643">
                  <c:v>1964.375</c:v>
                </c:pt>
                <c:pt idx="23644">
                  <c:v>1965.9369999999999</c:v>
                </c:pt>
                <c:pt idx="23645">
                  <c:v>1964.375</c:v>
                </c:pt>
                <c:pt idx="23646">
                  <c:v>1964.1410000000001</c:v>
                </c:pt>
                <c:pt idx="23647">
                  <c:v>1963.3589999999999</c:v>
                </c:pt>
                <c:pt idx="23648">
                  <c:v>1965.1559999999999</c:v>
                </c:pt>
                <c:pt idx="23649">
                  <c:v>1963.9839999999999</c:v>
                </c:pt>
                <c:pt idx="23650">
                  <c:v>1966.797</c:v>
                </c:pt>
                <c:pt idx="23651">
                  <c:v>1965.1559999999999</c:v>
                </c:pt>
                <c:pt idx="23652">
                  <c:v>1966.4059999999999</c:v>
                </c:pt>
                <c:pt idx="23653">
                  <c:v>1965.9369999999999</c:v>
                </c:pt>
                <c:pt idx="23654">
                  <c:v>1965.9369999999999</c:v>
                </c:pt>
                <c:pt idx="23655">
                  <c:v>1966.172</c:v>
                </c:pt>
                <c:pt idx="23656">
                  <c:v>1968.203</c:v>
                </c:pt>
                <c:pt idx="23657">
                  <c:v>1967.7339999999999</c:v>
                </c:pt>
                <c:pt idx="23658">
                  <c:v>1966.797</c:v>
                </c:pt>
                <c:pt idx="23659">
                  <c:v>1965.547</c:v>
                </c:pt>
                <c:pt idx="23660">
                  <c:v>1968.5940000000001</c:v>
                </c:pt>
                <c:pt idx="23661">
                  <c:v>1965.7809999999999</c:v>
                </c:pt>
                <c:pt idx="23662">
                  <c:v>1968.5940000000001</c:v>
                </c:pt>
                <c:pt idx="23663">
                  <c:v>1965.7809999999999</c:v>
                </c:pt>
                <c:pt idx="23664">
                  <c:v>1966.5619999999999</c:v>
                </c:pt>
                <c:pt idx="23665">
                  <c:v>1967.7339999999999</c:v>
                </c:pt>
                <c:pt idx="23666">
                  <c:v>1966.172</c:v>
                </c:pt>
                <c:pt idx="23667">
                  <c:v>1966.4059999999999</c:v>
                </c:pt>
                <c:pt idx="23668">
                  <c:v>1967.7339999999999</c:v>
                </c:pt>
                <c:pt idx="23669">
                  <c:v>1968.203</c:v>
                </c:pt>
                <c:pt idx="23670">
                  <c:v>1971.172</c:v>
                </c:pt>
                <c:pt idx="23671">
                  <c:v>1969.7660000000001</c:v>
                </c:pt>
                <c:pt idx="23672">
                  <c:v>1969.375</c:v>
                </c:pt>
                <c:pt idx="23673">
                  <c:v>1968.75</c:v>
                </c:pt>
                <c:pt idx="23674">
                  <c:v>1970.7809999999999</c:v>
                </c:pt>
                <c:pt idx="23675">
                  <c:v>1971.5619999999999</c:v>
                </c:pt>
                <c:pt idx="23676">
                  <c:v>1970.1559999999999</c:v>
                </c:pt>
                <c:pt idx="23677">
                  <c:v>1970.9369999999999</c:v>
                </c:pt>
                <c:pt idx="23678">
                  <c:v>1968.5940000000001</c:v>
                </c:pt>
                <c:pt idx="23679">
                  <c:v>1970.9369999999999</c:v>
                </c:pt>
                <c:pt idx="23680">
                  <c:v>1971.4059999999999</c:v>
                </c:pt>
                <c:pt idx="23681">
                  <c:v>1970.7809999999999</c:v>
                </c:pt>
                <c:pt idx="23682">
                  <c:v>1971.172</c:v>
                </c:pt>
                <c:pt idx="23683">
                  <c:v>1971.953</c:v>
                </c:pt>
                <c:pt idx="23684">
                  <c:v>1971.797</c:v>
                </c:pt>
                <c:pt idx="23685">
                  <c:v>1972.9690000000001</c:v>
                </c:pt>
                <c:pt idx="23686">
                  <c:v>1970.9369999999999</c:v>
                </c:pt>
                <c:pt idx="23687">
                  <c:v>1972.1869999999999</c:v>
                </c:pt>
                <c:pt idx="23688">
                  <c:v>1973.203</c:v>
                </c:pt>
                <c:pt idx="23689">
                  <c:v>1973.203</c:v>
                </c:pt>
                <c:pt idx="23690">
                  <c:v>1973.75</c:v>
                </c:pt>
                <c:pt idx="23691">
                  <c:v>1975.7809999999999</c:v>
                </c:pt>
                <c:pt idx="23692">
                  <c:v>1975</c:v>
                </c:pt>
                <c:pt idx="23693">
                  <c:v>1973.3589999999999</c:v>
                </c:pt>
                <c:pt idx="23694">
                  <c:v>1973.3589999999999</c:v>
                </c:pt>
                <c:pt idx="23695">
                  <c:v>1975.3910000000001</c:v>
                </c:pt>
                <c:pt idx="23696">
                  <c:v>1973.75</c:v>
                </c:pt>
                <c:pt idx="23697">
                  <c:v>1973.9839999999999</c:v>
                </c:pt>
                <c:pt idx="23698">
                  <c:v>1976.953</c:v>
                </c:pt>
                <c:pt idx="23699">
                  <c:v>1978.3589999999999</c:v>
                </c:pt>
                <c:pt idx="23700">
                  <c:v>1975.547</c:v>
                </c:pt>
                <c:pt idx="23701">
                  <c:v>1977.9690000000001</c:v>
                </c:pt>
                <c:pt idx="23702">
                  <c:v>1978.75</c:v>
                </c:pt>
                <c:pt idx="23703">
                  <c:v>1978.75</c:v>
                </c:pt>
                <c:pt idx="23704">
                  <c:v>1976.172</c:v>
                </c:pt>
                <c:pt idx="23705">
                  <c:v>1979.1410000000001</c:v>
                </c:pt>
                <c:pt idx="23706">
                  <c:v>1979.7660000000001</c:v>
                </c:pt>
                <c:pt idx="23707">
                  <c:v>1978.9839999999999</c:v>
                </c:pt>
                <c:pt idx="23708">
                  <c:v>1979.1410000000001</c:v>
                </c:pt>
                <c:pt idx="23709">
                  <c:v>1978.75</c:v>
                </c:pt>
                <c:pt idx="23710">
                  <c:v>1980.9369999999999</c:v>
                </c:pt>
                <c:pt idx="23711">
                  <c:v>1980.547</c:v>
                </c:pt>
                <c:pt idx="23712">
                  <c:v>1982.3440000000001</c:v>
                </c:pt>
                <c:pt idx="23713">
                  <c:v>1980.7809999999999</c:v>
                </c:pt>
                <c:pt idx="23714">
                  <c:v>1982.3440000000001</c:v>
                </c:pt>
                <c:pt idx="23715">
                  <c:v>1982.578</c:v>
                </c:pt>
                <c:pt idx="23716">
                  <c:v>1984.375</c:v>
                </c:pt>
                <c:pt idx="23717">
                  <c:v>1983.75</c:v>
                </c:pt>
                <c:pt idx="23718">
                  <c:v>1982.1869999999999</c:v>
                </c:pt>
                <c:pt idx="23719">
                  <c:v>1983.3589999999999</c:v>
                </c:pt>
                <c:pt idx="23720">
                  <c:v>1983.203</c:v>
                </c:pt>
                <c:pt idx="23721">
                  <c:v>1983.9839999999999</c:v>
                </c:pt>
                <c:pt idx="23722">
                  <c:v>1986.797</c:v>
                </c:pt>
                <c:pt idx="23723">
                  <c:v>1988.3589999999999</c:v>
                </c:pt>
                <c:pt idx="23724">
                  <c:v>1986.953</c:v>
                </c:pt>
                <c:pt idx="23725">
                  <c:v>1985.1559999999999</c:v>
                </c:pt>
                <c:pt idx="23726">
                  <c:v>1987.578</c:v>
                </c:pt>
                <c:pt idx="23727">
                  <c:v>1984.7660000000001</c:v>
                </c:pt>
                <c:pt idx="23728">
                  <c:v>1985.7809999999999</c:v>
                </c:pt>
                <c:pt idx="23729">
                  <c:v>1985.1559999999999</c:v>
                </c:pt>
                <c:pt idx="23730">
                  <c:v>1990.1559999999999</c:v>
                </c:pt>
                <c:pt idx="23731">
                  <c:v>1988.75</c:v>
                </c:pt>
                <c:pt idx="23732">
                  <c:v>1988.203</c:v>
                </c:pt>
                <c:pt idx="23733">
                  <c:v>1989.7660000000001</c:v>
                </c:pt>
                <c:pt idx="23734">
                  <c:v>1988.5940000000001</c:v>
                </c:pt>
                <c:pt idx="23735">
                  <c:v>1989.5309999999999</c:v>
                </c:pt>
                <c:pt idx="23736">
                  <c:v>1990.7809999999999</c:v>
                </c:pt>
                <c:pt idx="23737">
                  <c:v>1990.1559999999999</c:v>
                </c:pt>
                <c:pt idx="23738">
                  <c:v>1990.7809999999999</c:v>
                </c:pt>
                <c:pt idx="23739">
                  <c:v>1990.547</c:v>
                </c:pt>
                <c:pt idx="23740">
                  <c:v>1991.5619999999999</c:v>
                </c:pt>
                <c:pt idx="23741">
                  <c:v>1992.1869999999999</c:v>
                </c:pt>
                <c:pt idx="23742">
                  <c:v>1993.3589999999999</c:v>
                </c:pt>
                <c:pt idx="23743">
                  <c:v>1994.375</c:v>
                </c:pt>
                <c:pt idx="23744">
                  <c:v>1993.3589999999999</c:v>
                </c:pt>
                <c:pt idx="23745">
                  <c:v>1993.75</c:v>
                </c:pt>
                <c:pt idx="23746">
                  <c:v>1994.5309999999999</c:v>
                </c:pt>
                <c:pt idx="23747">
                  <c:v>1995.547</c:v>
                </c:pt>
                <c:pt idx="23748">
                  <c:v>1995.1559999999999</c:v>
                </c:pt>
                <c:pt idx="23749">
                  <c:v>1996.4059999999999</c:v>
                </c:pt>
                <c:pt idx="23750">
                  <c:v>1995.3910000000001</c:v>
                </c:pt>
                <c:pt idx="23751">
                  <c:v>1996.172</c:v>
                </c:pt>
                <c:pt idx="23752">
                  <c:v>1997.1869999999999</c:v>
                </c:pt>
                <c:pt idx="23753">
                  <c:v>1996.5619999999999</c:v>
                </c:pt>
                <c:pt idx="23754">
                  <c:v>1997.578</c:v>
                </c:pt>
                <c:pt idx="23755">
                  <c:v>1995.9369999999999</c:v>
                </c:pt>
                <c:pt idx="23756">
                  <c:v>1998.5940000000001</c:v>
                </c:pt>
                <c:pt idx="23757">
                  <c:v>2000.1559999999999</c:v>
                </c:pt>
                <c:pt idx="23758">
                  <c:v>2000</c:v>
                </c:pt>
                <c:pt idx="23759">
                  <c:v>2000.1559999999999</c:v>
                </c:pt>
                <c:pt idx="23760">
                  <c:v>2001.4059999999999</c:v>
                </c:pt>
                <c:pt idx="23761">
                  <c:v>2001.953</c:v>
                </c:pt>
                <c:pt idx="23762">
                  <c:v>2001.953</c:v>
                </c:pt>
                <c:pt idx="23763">
                  <c:v>2001.5619999999999</c:v>
                </c:pt>
                <c:pt idx="23764">
                  <c:v>2003.75</c:v>
                </c:pt>
                <c:pt idx="23765">
                  <c:v>2001.797</c:v>
                </c:pt>
                <c:pt idx="23766">
                  <c:v>2004.5309999999999</c:v>
                </c:pt>
                <c:pt idx="23767">
                  <c:v>2001.953</c:v>
                </c:pt>
                <c:pt idx="23768">
                  <c:v>2004.7660000000001</c:v>
                </c:pt>
                <c:pt idx="23769">
                  <c:v>2005</c:v>
                </c:pt>
                <c:pt idx="23770">
                  <c:v>2005.7809999999999</c:v>
                </c:pt>
                <c:pt idx="23771">
                  <c:v>2004.5309999999999</c:v>
                </c:pt>
                <c:pt idx="23772">
                  <c:v>2004.5309999999999</c:v>
                </c:pt>
                <c:pt idx="23773">
                  <c:v>2006.953</c:v>
                </c:pt>
                <c:pt idx="23774">
                  <c:v>2006.953</c:v>
                </c:pt>
                <c:pt idx="23775">
                  <c:v>2008.75</c:v>
                </c:pt>
                <c:pt idx="23776">
                  <c:v>2006.5619999999999</c:v>
                </c:pt>
                <c:pt idx="23777">
                  <c:v>2006.5619999999999</c:v>
                </c:pt>
                <c:pt idx="23778">
                  <c:v>2008.75</c:v>
                </c:pt>
                <c:pt idx="23779">
                  <c:v>2006.953</c:v>
                </c:pt>
                <c:pt idx="23780">
                  <c:v>2008.75</c:v>
                </c:pt>
                <c:pt idx="23781">
                  <c:v>2008.9839999999999</c:v>
                </c:pt>
                <c:pt idx="23782">
                  <c:v>2008.5940000000001</c:v>
                </c:pt>
                <c:pt idx="23783">
                  <c:v>2010.547</c:v>
                </c:pt>
                <c:pt idx="23784">
                  <c:v>2010.1559999999999</c:v>
                </c:pt>
                <c:pt idx="23785">
                  <c:v>2011.5619999999999</c:v>
                </c:pt>
                <c:pt idx="23786">
                  <c:v>2010.1559999999999</c:v>
                </c:pt>
                <c:pt idx="23787">
                  <c:v>2010.9369999999999</c:v>
                </c:pt>
                <c:pt idx="23788">
                  <c:v>2011.172</c:v>
                </c:pt>
                <c:pt idx="23789">
                  <c:v>2013.203</c:v>
                </c:pt>
                <c:pt idx="23790">
                  <c:v>2011.5619999999999</c:v>
                </c:pt>
                <c:pt idx="23791">
                  <c:v>2015.547</c:v>
                </c:pt>
                <c:pt idx="23792">
                  <c:v>2014.1410000000001</c:v>
                </c:pt>
                <c:pt idx="23793">
                  <c:v>2013.3589999999999</c:v>
                </c:pt>
                <c:pt idx="23794">
                  <c:v>2013.3589999999999</c:v>
                </c:pt>
                <c:pt idx="23795">
                  <c:v>2011.953</c:v>
                </c:pt>
                <c:pt idx="23796">
                  <c:v>2015.3910000000001</c:v>
                </c:pt>
                <c:pt idx="23797">
                  <c:v>2015.547</c:v>
                </c:pt>
                <c:pt idx="23798">
                  <c:v>2016.172</c:v>
                </c:pt>
                <c:pt idx="23799">
                  <c:v>2016.5619999999999</c:v>
                </c:pt>
                <c:pt idx="23800">
                  <c:v>2017.1869999999999</c:v>
                </c:pt>
                <c:pt idx="23801">
                  <c:v>2019.1410000000001</c:v>
                </c:pt>
                <c:pt idx="23802">
                  <c:v>2015.1559999999999</c:v>
                </c:pt>
                <c:pt idx="23803">
                  <c:v>2017.7339999999999</c:v>
                </c:pt>
                <c:pt idx="23804">
                  <c:v>2017.7339999999999</c:v>
                </c:pt>
                <c:pt idx="23805">
                  <c:v>2016.4059999999999</c:v>
                </c:pt>
                <c:pt idx="23806">
                  <c:v>2018.75</c:v>
                </c:pt>
                <c:pt idx="23807">
                  <c:v>2017.1869999999999</c:v>
                </c:pt>
                <c:pt idx="23808">
                  <c:v>2020.3910000000001</c:v>
                </c:pt>
                <c:pt idx="23809">
                  <c:v>2021.5619999999999</c:v>
                </c:pt>
                <c:pt idx="23810">
                  <c:v>2018.9839999999999</c:v>
                </c:pt>
                <c:pt idx="23811">
                  <c:v>2020.1559999999999</c:v>
                </c:pt>
                <c:pt idx="23812">
                  <c:v>2021.5619999999999</c:v>
                </c:pt>
                <c:pt idx="23813">
                  <c:v>2020.547</c:v>
                </c:pt>
                <c:pt idx="23814">
                  <c:v>2021.4059999999999</c:v>
                </c:pt>
                <c:pt idx="23815">
                  <c:v>2022.3440000000001</c:v>
                </c:pt>
                <c:pt idx="23816">
                  <c:v>2022.1869999999999</c:v>
                </c:pt>
                <c:pt idx="23817">
                  <c:v>2023.5940000000001</c:v>
                </c:pt>
                <c:pt idx="23818">
                  <c:v>2021.4059999999999</c:v>
                </c:pt>
                <c:pt idx="23819">
                  <c:v>2023.75</c:v>
                </c:pt>
                <c:pt idx="23820">
                  <c:v>2023.203</c:v>
                </c:pt>
                <c:pt idx="23821">
                  <c:v>2021.797</c:v>
                </c:pt>
                <c:pt idx="23822">
                  <c:v>2023.203</c:v>
                </c:pt>
                <c:pt idx="23823">
                  <c:v>2024.1410000000001</c:v>
                </c:pt>
                <c:pt idx="23824">
                  <c:v>2022.578</c:v>
                </c:pt>
                <c:pt idx="23825">
                  <c:v>2024.7660000000001</c:v>
                </c:pt>
                <c:pt idx="23826">
                  <c:v>2024.7660000000001</c:v>
                </c:pt>
                <c:pt idx="23827">
                  <c:v>2022.9690000000001</c:v>
                </c:pt>
                <c:pt idx="23828">
                  <c:v>2025.3910000000001</c:v>
                </c:pt>
                <c:pt idx="23829">
                  <c:v>2026.5619999999999</c:v>
                </c:pt>
                <c:pt idx="23830">
                  <c:v>2022.578</c:v>
                </c:pt>
                <c:pt idx="23831">
                  <c:v>2025.9369999999999</c:v>
                </c:pt>
                <c:pt idx="23832">
                  <c:v>2027.3440000000001</c:v>
                </c:pt>
                <c:pt idx="23833">
                  <c:v>2026.172</c:v>
                </c:pt>
                <c:pt idx="23834">
                  <c:v>2026.953</c:v>
                </c:pt>
                <c:pt idx="23835">
                  <c:v>2027.1869999999999</c:v>
                </c:pt>
                <c:pt idx="23836">
                  <c:v>2027.9690000000001</c:v>
                </c:pt>
                <c:pt idx="23837">
                  <c:v>2028.203</c:v>
                </c:pt>
                <c:pt idx="23838">
                  <c:v>2025.9369999999999</c:v>
                </c:pt>
                <c:pt idx="23839">
                  <c:v>2027.1869999999999</c:v>
                </c:pt>
                <c:pt idx="23840">
                  <c:v>2028.203</c:v>
                </c:pt>
                <c:pt idx="23841">
                  <c:v>2029.5309999999999</c:v>
                </c:pt>
                <c:pt idx="23842">
                  <c:v>2027.9690000000001</c:v>
                </c:pt>
                <c:pt idx="23843">
                  <c:v>2029.375</c:v>
                </c:pt>
                <c:pt idx="23844">
                  <c:v>2029.7660000000001</c:v>
                </c:pt>
                <c:pt idx="23845">
                  <c:v>2031.172</c:v>
                </c:pt>
                <c:pt idx="23846">
                  <c:v>2030.9369999999999</c:v>
                </c:pt>
                <c:pt idx="23847">
                  <c:v>2030.7809999999999</c:v>
                </c:pt>
                <c:pt idx="23848">
                  <c:v>2030.547</c:v>
                </c:pt>
                <c:pt idx="23849">
                  <c:v>2031.5619999999999</c:v>
                </c:pt>
                <c:pt idx="23850">
                  <c:v>2032.1869999999999</c:v>
                </c:pt>
                <c:pt idx="23851">
                  <c:v>2030.547</c:v>
                </c:pt>
                <c:pt idx="23852">
                  <c:v>2031.172</c:v>
                </c:pt>
                <c:pt idx="23853">
                  <c:v>2030.3910000000001</c:v>
                </c:pt>
                <c:pt idx="23854">
                  <c:v>2031.4059999999999</c:v>
                </c:pt>
                <c:pt idx="23855">
                  <c:v>2029.1410000000001</c:v>
                </c:pt>
                <c:pt idx="23856">
                  <c:v>2032.3440000000001</c:v>
                </c:pt>
                <c:pt idx="23857">
                  <c:v>2031.953</c:v>
                </c:pt>
                <c:pt idx="23858">
                  <c:v>2033.3589999999999</c:v>
                </c:pt>
                <c:pt idx="23859">
                  <c:v>2030.7809999999999</c:v>
                </c:pt>
                <c:pt idx="23860">
                  <c:v>2030.7809999999999</c:v>
                </c:pt>
                <c:pt idx="23861">
                  <c:v>2035</c:v>
                </c:pt>
                <c:pt idx="23862">
                  <c:v>2031.5619999999999</c:v>
                </c:pt>
                <c:pt idx="23863">
                  <c:v>2030.9369999999999</c:v>
                </c:pt>
                <c:pt idx="23864">
                  <c:v>2030.1559999999999</c:v>
                </c:pt>
                <c:pt idx="23865">
                  <c:v>2031.4059999999999</c:v>
                </c:pt>
                <c:pt idx="23866">
                  <c:v>2032.578</c:v>
                </c:pt>
                <c:pt idx="23867">
                  <c:v>2032.7339999999999</c:v>
                </c:pt>
                <c:pt idx="23868">
                  <c:v>2033.3589999999999</c:v>
                </c:pt>
                <c:pt idx="23869">
                  <c:v>2032.9690000000001</c:v>
                </c:pt>
                <c:pt idx="23870">
                  <c:v>2032.3440000000001</c:v>
                </c:pt>
                <c:pt idx="23871">
                  <c:v>2033.9839999999999</c:v>
                </c:pt>
                <c:pt idx="23872">
                  <c:v>2035</c:v>
                </c:pt>
                <c:pt idx="23873">
                  <c:v>2035.9369999999999</c:v>
                </c:pt>
                <c:pt idx="23874">
                  <c:v>2033.3589999999999</c:v>
                </c:pt>
                <c:pt idx="23875">
                  <c:v>2033.75</c:v>
                </c:pt>
                <c:pt idx="23876">
                  <c:v>2033.203</c:v>
                </c:pt>
                <c:pt idx="23877">
                  <c:v>2034.1410000000001</c:v>
                </c:pt>
                <c:pt idx="23878">
                  <c:v>2034.1410000000001</c:v>
                </c:pt>
                <c:pt idx="23879">
                  <c:v>2033.5940000000001</c:v>
                </c:pt>
                <c:pt idx="23880">
                  <c:v>2033.3589999999999</c:v>
                </c:pt>
                <c:pt idx="23881">
                  <c:v>2035.547</c:v>
                </c:pt>
                <c:pt idx="23882">
                  <c:v>2033.9839999999999</c:v>
                </c:pt>
                <c:pt idx="23883">
                  <c:v>2034.375</c:v>
                </c:pt>
                <c:pt idx="23884">
                  <c:v>2034.5309999999999</c:v>
                </c:pt>
                <c:pt idx="23885">
                  <c:v>2036.4059999999999</c:v>
                </c:pt>
                <c:pt idx="23886">
                  <c:v>2033.75</c:v>
                </c:pt>
                <c:pt idx="23887">
                  <c:v>2032.9690000000001</c:v>
                </c:pt>
                <c:pt idx="23888">
                  <c:v>2035.547</c:v>
                </c:pt>
                <c:pt idx="23889">
                  <c:v>2032.1869999999999</c:v>
                </c:pt>
                <c:pt idx="23890">
                  <c:v>2034.1410000000001</c:v>
                </c:pt>
                <c:pt idx="23891">
                  <c:v>2032.578</c:v>
                </c:pt>
                <c:pt idx="23892">
                  <c:v>2035.9369999999999</c:v>
                </c:pt>
                <c:pt idx="23893">
                  <c:v>2032.9690000000001</c:v>
                </c:pt>
                <c:pt idx="23894">
                  <c:v>2035</c:v>
                </c:pt>
                <c:pt idx="23895">
                  <c:v>2035.9369999999999</c:v>
                </c:pt>
                <c:pt idx="23896">
                  <c:v>2035.9369999999999</c:v>
                </c:pt>
                <c:pt idx="23897">
                  <c:v>2033.5940000000001</c:v>
                </c:pt>
                <c:pt idx="23898">
                  <c:v>2034.5309999999999</c:v>
                </c:pt>
                <c:pt idx="23899">
                  <c:v>2035</c:v>
                </c:pt>
                <c:pt idx="23900">
                  <c:v>2032.7339999999999</c:v>
                </c:pt>
                <c:pt idx="23901">
                  <c:v>2035.1559999999999</c:v>
                </c:pt>
                <c:pt idx="23902">
                  <c:v>2034.375</c:v>
                </c:pt>
                <c:pt idx="23903">
                  <c:v>2034.5309999999999</c:v>
                </c:pt>
                <c:pt idx="23904">
                  <c:v>2031.953</c:v>
                </c:pt>
                <c:pt idx="23905">
                  <c:v>2032.7339999999999</c:v>
                </c:pt>
                <c:pt idx="23906">
                  <c:v>2034.1410000000001</c:v>
                </c:pt>
                <c:pt idx="23907">
                  <c:v>2031.4059999999999</c:v>
                </c:pt>
                <c:pt idx="23908">
                  <c:v>2031.5619999999999</c:v>
                </c:pt>
                <c:pt idx="23909">
                  <c:v>2034.5309999999999</c:v>
                </c:pt>
                <c:pt idx="23910">
                  <c:v>2034.7660000000001</c:v>
                </c:pt>
                <c:pt idx="23911">
                  <c:v>2034.375</c:v>
                </c:pt>
                <c:pt idx="23912">
                  <c:v>2033.203</c:v>
                </c:pt>
                <c:pt idx="23913">
                  <c:v>2032.1869999999999</c:v>
                </c:pt>
                <c:pt idx="23914">
                  <c:v>2033.203</c:v>
                </c:pt>
                <c:pt idx="23915">
                  <c:v>2035</c:v>
                </c:pt>
                <c:pt idx="23916">
                  <c:v>2032.9690000000001</c:v>
                </c:pt>
                <c:pt idx="23917">
                  <c:v>2033.3589999999999</c:v>
                </c:pt>
                <c:pt idx="23918">
                  <c:v>2033.5940000000001</c:v>
                </c:pt>
                <c:pt idx="23919">
                  <c:v>2031.5619999999999</c:v>
                </c:pt>
                <c:pt idx="23920">
                  <c:v>2031.797</c:v>
                </c:pt>
                <c:pt idx="23921">
                  <c:v>2031.4059999999999</c:v>
                </c:pt>
                <c:pt idx="23922">
                  <c:v>2031.4059999999999</c:v>
                </c:pt>
                <c:pt idx="23923">
                  <c:v>2033.75</c:v>
                </c:pt>
                <c:pt idx="23924">
                  <c:v>2032.3440000000001</c:v>
                </c:pt>
                <c:pt idx="23925">
                  <c:v>2034.1410000000001</c:v>
                </c:pt>
                <c:pt idx="23926">
                  <c:v>2030.9369999999999</c:v>
                </c:pt>
                <c:pt idx="23927">
                  <c:v>2031.953</c:v>
                </c:pt>
                <c:pt idx="23928">
                  <c:v>2030.9369999999999</c:v>
                </c:pt>
                <c:pt idx="23929">
                  <c:v>2032.7339999999999</c:v>
                </c:pt>
                <c:pt idx="23930">
                  <c:v>2030</c:v>
                </c:pt>
                <c:pt idx="23931">
                  <c:v>2028.5940000000001</c:v>
                </c:pt>
                <c:pt idx="23932">
                  <c:v>2031.4059999999999</c:v>
                </c:pt>
                <c:pt idx="23933">
                  <c:v>2029.375</c:v>
                </c:pt>
                <c:pt idx="23934">
                  <c:v>2030.3910000000001</c:v>
                </c:pt>
                <c:pt idx="23935">
                  <c:v>2029.375</c:v>
                </c:pt>
                <c:pt idx="23936">
                  <c:v>2029.1410000000001</c:v>
                </c:pt>
                <c:pt idx="23937">
                  <c:v>2031.4059999999999</c:v>
                </c:pt>
                <c:pt idx="23938">
                  <c:v>2027.578</c:v>
                </c:pt>
                <c:pt idx="23939">
                  <c:v>2029.7660000000001</c:v>
                </c:pt>
                <c:pt idx="23940">
                  <c:v>2028.203</c:v>
                </c:pt>
                <c:pt idx="23941">
                  <c:v>2024.7660000000001</c:v>
                </c:pt>
                <c:pt idx="23942">
                  <c:v>2027.9690000000001</c:v>
                </c:pt>
                <c:pt idx="23943">
                  <c:v>2028.3589999999999</c:v>
                </c:pt>
                <c:pt idx="23944">
                  <c:v>2028.5940000000001</c:v>
                </c:pt>
                <c:pt idx="23945">
                  <c:v>2029.1410000000001</c:v>
                </c:pt>
                <c:pt idx="23946">
                  <c:v>2026.4059999999999</c:v>
                </c:pt>
                <c:pt idx="23947">
                  <c:v>2027.9690000000001</c:v>
                </c:pt>
                <c:pt idx="23948">
                  <c:v>2026.797</c:v>
                </c:pt>
                <c:pt idx="23949">
                  <c:v>2026.797</c:v>
                </c:pt>
                <c:pt idx="23950">
                  <c:v>2024.5309999999999</c:v>
                </c:pt>
                <c:pt idx="23951">
                  <c:v>2026.797</c:v>
                </c:pt>
                <c:pt idx="23952">
                  <c:v>2025.3910000000001</c:v>
                </c:pt>
                <c:pt idx="23953">
                  <c:v>2024.375</c:v>
                </c:pt>
                <c:pt idx="23954">
                  <c:v>2026.5619999999999</c:v>
                </c:pt>
                <c:pt idx="23955">
                  <c:v>2024.5309999999999</c:v>
                </c:pt>
                <c:pt idx="23956">
                  <c:v>2024.5309999999999</c:v>
                </c:pt>
                <c:pt idx="23957">
                  <c:v>2023.9839999999999</c:v>
                </c:pt>
                <c:pt idx="23958">
                  <c:v>2023.5940000000001</c:v>
                </c:pt>
                <c:pt idx="23959">
                  <c:v>2023.203</c:v>
                </c:pt>
                <c:pt idx="23960">
                  <c:v>2026.4059999999999</c:v>
                </c:pt>
                <c:pt idx="23961">
                  <c:v>2022.3440000000001</c:v>
                </c:pt>
                <c:pt idx="23962">
                  <c:v>2021.4059999999999</c:v>
                </c:pt>
                <c:pt idx="23963">
                  <c:v>2022.3440000000001</c:v>
                </c:pt>
                <c:pt idx="23964">
                  <c:v>2020</c:v>
                </c:pt>
                <c:pt idx="23965">
                  <c:v>2021.172</c:v>
                </c:pt>
                <c:pt idx="23966">
                  <c:v>2022.1869999999999</c:v>
                </c:pt>
                <c:pt idx="23967">
                  <c:v>2023.203</c:v>
                </c:pt>
                <c:pt idx="23968">
                  <c:v>2020.1559999999999</c:v>
                </c:pt>
                <c:pt idx="23969">
                  <c:v>2021.953</c:v>
                </c:pt>
                <c:pt idx="23970">
                  <c:v>2022.3440000000001</c:v>
                </c:pt>
                <c:pt idx="23971">
                  <c:v>2018.9839999999999</c:v>
                </c:pt>
                <c:pt idx="23972">
                  <c:v>2020.547</c:v>
                </c:pt>
                <c:pt idx="23973">
                  <c:v>2018.9839999999999</c:v>
                </c:pt>
                <c:pt idx="23974">
                  <c:v>2017.9690000000001</c:v>
                </c:pt>
                <c:pt idx="23975">
                  <c:v>2020.1559999999999</c:v>
                </c:pt>
                <c:pt idx="23976">
                  <c:v>2020.547</c:v>
                </c:pt>
                <c:pt idx="23977">
                  <c:v>2017.9690000000001</c:v>
                </c:pt>
                <c:pt idx="23978">
                  <c:v>2018.5940000000001</c:v>
                </c:pt>
                <c:pt idx="23979">
                  <c:v>2016.797</c:v>
                </c:pt>
                <c:pt idx="23980">
                  <c:v>2017.3440000000001</c:v>
                </c:pt>
                <c:pt idx="23981">
                  <c:v>2016.797</c:v>
                </c:pt>
                <c:pt idx="23982">
                  <c:v>2018.203</c:v>
                </c:pt>
                <c:pt idx="23983">
                  <c:v>2015.547</c:v>
                </c:pt>
                <c:pt idx="23984">
                  <c:v>2014.375</c:v>
                </c:pt>
                <c:pt idx="23985">
                  <c:v>2016.172</c:v>
                </c:pt>
                <c:pt idx="23986">
                  <c:v>2015.547</c:v>
                </c:pt>
                <c:pt idx="23987">
                  <c:v>2016.172</c:v>
                </c:pt>
                <c:pt idx="23988">
                  <c:v>2016.172</c:v>
                </c:pt>
                <c:pt idx="23989">
                  <c:v>2013.75</c:v>
                </c:pt>
                <c:pt idx="23990">
                  <c:v>2014.7660000000001</c:v>
                </c:pt>
                <c:pt idx="23991">
                  <c:v>2013.3589999999999</c:v>
                </c:pt>
                <c:pt idx="23992">
                  <c:v>2012.578</c:v>
                </c:pt>
                <c:pt idx="23993">
                  <c:v>2012.1869999999999</c:v>
                </c:pt>
                <c:pt idx="23994">
                  <c:v>2014.375</c:v>
                </c:pt>
                <c:pt idx="23995">
                  <c:v>2010.1559999999999</c:v>
                </c:pt>
                <c:pt idx="23996">
                  <c:v>2011.953</c:v>
                </c:pt>
                <c:pt idx="23997">
                  <c:v>2011.5619999999999</c:v>
                </c:pt>
                <c:pt idx="23998">
                  <c:v>2010.547</c:v>
                </c:pt>
                <c:pt idx="23999">
                  <c:v>2011.172</c:v>
                </c:pt>
                <c:pt idx="24000">
                  <c:v>2009.7660000000001</c:v>
                </c:pt>
                <c:pt idx="24001">
                  <c:v>2009.7660000000001</c:v>
                </c:pt>
                <c:pt idx="24002">
                  <c:v>2007.3440000000001</c:v>
                </c:pt>
                <c:pt idx="24003">
                  <c:v>2008.9839999999999</c:v>
                </c:pt>
                <c:pt idx="24004">
                  <c:v>2008.75</c:v>
                </c:pt>
                <c:pt idx="24005">
                  <c:v>2006.953</c:v>
                </c:pt>
                <c:pt idx="24006">
                  <c:v>2008.5940000000001</c:v>
                </c:pt>
                <c:pt idx="24007">
                  <c:v>2006.172</c:v>
                </c:pt>
                <c:pt idx="24008">
                  <c:v>2005.547</c:v>
                </c:pt>
                <c:pt idx="24009">
                  <c:v>2005.547</c:v>
                </c:pt>
                <c:pt idx="24010">
                  <c:v>2005.7809999999999</c:v>
                </c:pt>
                <c:pt idx="24011">
                  <c:v>2006.4059999999999</c:v>
                </c:pt>
                <c:pt idx="24012">
                  <c:v>2005.3910000000001</c:v>
                </c:pt>
                <c:pt idx="24013">
                  <c:v>2004.5309999999999</c:v>
                </c:pt>
                <c:pt idx="24014">
                  <c:v>2003.3589999999999</c:v>
                </c:pt>
                <c:pt idx="24015">
                  <c:v>2005.3910000000001</c:v>
                </c:pt>
                <c:pt idx="24016">
                  <c:v>2004.375</c:v>
                </c:pt>
                <c:pt idx="24017">
                  <c:v>2003.3589999999999</c:v>
                </c:pt>
                <c:pt idx="24018">
                  <c:v>2003.5940000000001</c:v>
                </c:pt>
                <c:pt idx="24019">
                  <c:v>2002.578</c:v>
                </c:pt>
                <c:pt idx="24020">
                  <c:v>2001.953</c:v>
                </c:pt>
                <c:pt idx="24021">
                  <c:v>2002.9690000000001</c:v>
                </c:pt>
                <c:pt idx="24022">
                  <c:v>2000.3910000000001</c:v>
                </c:pt>
                <c:pt idx="24023">
                  <c:v>2003.203</c:v>
                </c:pt>
                <c:pt idx="24024">
                  <c:v>1999.7660000000001</c:v>
                </c:pt>
                <c:pt idx="24025">
                  <c:v>2001.797</c:v>
                </c:pt>
                <c:pt idx="24026">
                  <c:v>1998.5940000000001</c:v>
                </c:pt>
                <c:pt idx="24027">
                  <c:v>2002.1869999999999</c:v>
                </c:pt>
                <c:pt idx="24028">
                  <c:v>1999.375</c:v>
                </c:pt>
                <c:pt idx="24029">
                  <c:v>1997.3440000000001</c:v>
                </c:pt>
                <c:pt idx="24030">
                  <c:v>1998.9839999999999</c:v>
                </c:pt>
                <c:pt idx="24031">
                  <c:v>1997.3440000000001</c:v>
                </c:pt>
                <c:pt idx="24032">
                  <c:v>1995.7809999999999</c:v>
                </c:pt>
                <c:pt idx="24033">
                  <c:v>1995.9369999999999</c:v>
                </c:pt>
                <c:pt idx="24034">
                  <c:v>1997.1869999999999</c:v>
                </c:pt>
                <c:pt idx="24035">
                  <c:v>1995.9369999999999</c:v>
                </c:pt>
                <c:pt idx="24036">
                  <c:v>1995.1559999999999</c:v>
                </c:pt>
                <c:pt idx="24037">
                  <c:v>1995.3910000000001</c:v>
                </c:pt>
                <c:pt idx="24038">
                  <c:v>1995.7809999999999</c:v>
                </c:pt>
                <c:pt idx="24039">
                  <c:v>1994.375</c:v>
                </c:pt>
                <c:pt idx="24040">
                  <c:v>1994.7660000000001</c:v>
                </c:pt>
                <c:pt idx="24041">
                  <c:v>1994.5309999999999</c:v>
                </c:pt>
                <c:pt idx="24042">
                  <c:v>1993.3589999999999</c:v>
                </c:pt>
                <c:pt idx="24043">
                  <c:v>1992.1869999999999</c:v>
                </c:pt>
                <c:pt idx="24044">
                  <c:v>1992.1869999999999</c:v>
                </c:pt>
                <c:pt idx="24045">
                  <c:v>1990.1559999999999</c:v>
                </c:pt>
                <c:pt idx="24046">
                  <c:v>1989.7660000000001</c:v>
                </c:pt>
                <c:pt idx="24047">
                  <c:v>1993.9839999999999</c:v>
                </c:pt>
                <c:pt idx="24048">
                  <c:v>1988.203</c:v>
                </c:pt>
                <c:pt idx="24049">
                  <c:v>1989.5309999999999</c:v>
                </c:pt>
                <c:pt idx="24050">
                  <c:v>1990.7809999999999</c:v>
                </c:pt>
                <c:pt idx="24051">
                  <c:v>1991.5619999999999</c:v>
                </c:pt>
                <c:pt idx="24052">
                  <c:v>1987.3440000000001</c:v>
                </c:pt>
                <c:pt idx="24053">
                  <c:v>1988.203</c:v>
                </c:pt>
                <c:pt idx="24054">
                  <c:v>1988.75</c:v>
                </c:pt>
                <c:pt idx="24055">
                  <c:v>1989.1410000000001</c:v>
                </c:pt>
                <c:pt idx="24056">
                  <c:v>1986.5619999999999</c:v>
                </c:pt>
                <c:pt idx="24057">
                  <c:v>1986.5619999999999</c:v>
                </c:pt>
                <c:pt idx="24058">
                  <c:v>1986.4059999999999</c:v>
                </c:pt>
                <c:pt idx="24059">
                  <c:v>1986.172</c:v>
                </c:pt>
                <c:pt idx="24060">
                  <c:v>1986.5619999999999</c:v>
                </c:pt>
                <c:pt idx="24061">
                  <c:v>1987.578</c:v>
                </c:pt>
                <c:pt idx="24062">
                  <c:v>1984.5309999999999</c:v>
                </c:pt>
                <c:pt idx="24063">
                  <c:v>1986.4059999999999</c:v>
                </c:pt>
                <c:pt idx="24064">
                  <c:v>1983.75</c:v>
                </c:pt>
                <c:pt idx="24065">
                  <c:v>1984.5309999999999</c:v>
                </c:pt>
                <c:pt idx="24066">
                  <c:v>1985</c:v>
                </c:pt>
                <c:pt idx="24067">
                  <c:v>1983.5940000000001</c:v>
                </c:pt>
                <c:pt idx="24068">
                  <c:v>1984.5309999999999</c:v>
                </c:pt>
                <c:pt idx="24069">
                  <c:v>1981.4059999999999</c:v>
                </c:pt>
                <c:pt idx="24070">
                  <c:v>1982.9690000000001</c:v>
                </c:pt>
                <c:pt idx="24071">
                  <c:v>1980.3910000000001</c:v>
                </c:pt>
                <c:pt idx="24072">
                  <c:v>1981.5619999999999</c:v>
                </c:pt>
                <c:pt idx="24073">
                  <c:v>1981.5619999999999</c:v>
                </c:pt>
                <c:pt idx="24074">
                  <c:v>1981.953</c:v>
                </c:pt>
                <c:pt idx="24075">
                  <c:v>1981.4059999999999</c:v>
                </c:pt>
                <c:pt idx="24076">
                  <c:v>1980.9369999999999</c:v>
                </c:pt>
                <c:pt idx="24077">
                  <c:v>1980.547</c:v>
                </c:pt>
                <c:pt idx="24078">
                  <c:v>1979.7660000000001</c:v>
                </c:pt>
                <c:pt idx="24079">
                  <c:v>1980.9369999999999</c:v>
                </c:pt>
                <c:pt idx="24080">
                  <c:v>1979.375</c:v>
                </c:pt>
                <c:pt idx="24081">
                  <c:v>1980.3910000000001</c:v>
                </c:pt>
                <c:pt idx="24082">
                  <c:v>1980.7809999999999</c:v>
                </c:pt>
                <c:pt idx="24083">
                  <c:v>1978.9839999999999</c:v>
                </c:pt>
                <c:pt idx="24084">
                  <c:v>1979.5309999999999</c:v>
                </c:pt>
                <c:pt idx="24085">
                  <c:v>1979.1410000000001</c:v>
                </c:pt>
                <c:pt idx="24086">
                  <c:v>1975.9369999999999</c:v>
                </c:pt>
                <c:pt idx="24087">
                  <c:v>1977.7339999999999</c:v>
                </c:pt>
                <c:pt idx="24088">
                  <c:v>1976.172</c:v>
                </c:pt>
                <c:pt idx="24089">
                  <c:v>1976.953</c:v>
                </c:pt>
                <c:pt idx="24090">
                  <c:v>1977.9690000000001</c:v>
                </c:pt>
                <c:pt idx="24091">
                  <c:v>1980.3910000000001</c:v>
                </c:pt>
                <c:pt idx="24092">
                  <c:v>1978.75</c:v>
                </c:pt>
                <c:pt idx="24093">
                  <c:v>1975.7809999999999</c:v>
                </c:pt>
                <c:pt idx="24094">
                  <c:v>1975.547</c:v>
                </c:pt>
                <c:pt idx="24095">
                  <c:v>1976.5619999999999</c:v>
                </c:pt>
                <c:pt idx="24096">
                  <c:v>1976.953</c:v>
                </c:pt>
                <c:pt idx="24097">
                  <c:v>1975.3910000000001</c:v>
                </c:pt>
                <c:pt idx="24098">
                  <c:v>1973.9839999999999</c:v>
                </c:pt>
                <c:pt idx="24099">
                  <c:v>1973.3589999999999</c:v>
                </c:pt>
                <c:pt idx="24100">
                  <c:v>1973.75</c:v>
                </c:pt>
                <c:pt idx="24101">
                  <c:v>1974.375</c:v>
                </c:pt>
                <c:pt idx="24102">
                  <c:v>1975.1559999999999</c:v>
                </c:pt>
                <c:pt idx="24103">
                  <c:v>1975.9369999999999</c:v>
                </c:pt>
                <c:pt idx="24104">
                  <c:v>1974.7660000000001</c:v>
                </c:pt>
                <c:pt idx="24105">
                  <c:v>1972.578</c:v>
                </c:pt>
                <c:pt idx="24106">
                  <c:v>1974.375</c:v>
                </c:pt>
                <c:pt idx="24107">
                  <c:v>1970.7809999999999</c:v>
                </c:pt>
                <c:pt idx="24108">
                  <c:v>1973.5940000000001</c:v>
                </c:pt>
                <c:pt idx="24109">
                  <c:v>1970.7809999999999</c:v>
                </c:pt>
                <c:pt idx="24110">
                  <c:v>1971.953</c:v>
                </c:pt>
                <c:pt idx="24111">
                  <c:v>1971.797</c:v>
                </c:pt>
                <c:pt idx="24112">
                  <c:v>1972.9690000000001</c:v>
                </c:pt>
                <c:pt idx="24113">
                  <c:v>1973.203</c:v>
                </c:pt>
                <c:pt idx="24114">
                  <c:v>1972.1869999999999</c:v>
                </c:pt>
                <c:pt idx="24115">
                  <c:v>1972.3440000000001</c:v>
                </c:pt>
                <c:pt idx="24116">
                  <c:v>1970.3910000000001</c:v>
                </c:pt>
                <c:pt idx="24117">
                  <c:v>1970.9369999999999</c:v>
                </c:pt>
                <c:pt idx="24118">
                  <c:v>1970.7809999999999</c:v>
                </c:pt>
                <c:pt idx="24119">
                  <c:v>1971.797</c:v>
                </c:pt>
                <c:pt idx="24120">
                  <c:v>1970.7809999999999</c:v>
                </c:pt>
                <c:pt idx="24121">
                  <c:v>1969.5309999999999</c:v>
                </c:pt>
                <c:pt idx="24122">
                  <c:v>1971.4059999999999</c:v>
                </c:pt>
                <c:pt idx="24123">
                  <c:v>1971.797</c:v>
                </c:pt>
                <c:pt idx="24124">
                  <c:v>1971.953</c:v>
                </c:pt>
                <c:pt idx="24125">
                  <c:v>1970</c:v>
                </c:pt>
                <c:pt idx="24126">
                  <c:v>1970.9369999999999</c:v>
                </c:pt>
                <c:pt idx="24127">
                  <c:v>1970.3910000000001</c:v>
                </c:pt>
                <c:pt idx="24128">
                  <c:v>1967.3440000000001</c:v>
                </c:pt>
                <c:pt idx="24129">
                  <c:v>1970.547</c:v>
                </c:pt>
                <c:pt idx="24130">
                  <c:v>1968.5940000000001</c:v>
                </c:pt>
                <c:pt idx="24131">
                  <c:v>1968.75</c:v>
                </c:pt>
                <c:pt idx="24132">
                  <c:v>1971.5619999999999</c:v>
                </c:pt>
                <c:pt idx="24133">
                  <c:v>1969.375</c:v>
                </c:pt>
                <c:pt idx="24134">
                  <c:v>1967.578</c:v>
                </c:pt>
                <c:pt idx="24135">
                  <c:v>1969.1410000000001</c:v>
                </c:pt>
                <c:pt idx="24136">
                  <c:v>1966.172</c:v>
                </c:pt>
                <c:pt idx="24137">
                  <c:v>1968.9839999999999</c:v>
                </c:pt>
                <c:pt idx="24138">
                  <c:v>1966.953</c:v>
                </c:pt>
                <c:pt idx="24139">
                  <c:v>1968.75</c:v>
                </c:pt>
                <c:pt idx="24140">
                  <c:v>1966.5619999999999</c:v>
                </c:pt>
                <c:pt idx="24141">
                  <c:v>1969.375</c:v>
                </c:pt>
                <c:pt idx="24142">
                  <c:v>1967.1869999999999</c:v>
                </c:pt>
                <c:pt idx="24143">
                  <c:v>1970.547</c:v>
                </c:pt>
                <c:pt idx="24144">
                  <c:v>1968.75</c:v>
                </c:pt>
                <c:pt idx="24145">
                  <c:v>1967.9690000000001</c:v>
                </c:pt>
                <c:pt idx="24146">
                  <c:v>1967.7339999999999</c:v>
                </c:pt>
                <c:pt idx="24147">
                  <c:v>1970.7809999999999</c:v>
                </c:pt>
                <c:pt idx="24148">
                  <c:v>1969.7660000000001</c:v>
                </c:pt>
                <c:pt idx="24149">
                  <c:v>1967.9690000000001</c:v>
                </c:pt>
                <c:pt idx="24150">
                  <c:v>1967.7339999999999</c:v>
                </c:pt>
                <c:pt idx="24151">
                  <c:v>1968.203</c:v>
                </c:pt>
                <c:pt idx="24152">
                  <c:v>1966.4059999999999</c:v>
                </c:pt>
                <c:pt idx="24153">
                  <c:v>1968.5940000000001</c:v>
                </c:pt>
                <c:pt idx="24154">
                  <c:v>1967.3440000000001</c:v>
                </c:pt>
                <c:pt idx="24155">
                  <c:v>1966.953</c:v>
                </c:pt>
                <c:pt idx="24156">
                  <c:v>1967.578</c:v>
                </c:pt>
                <c:pt idx="24157">
                  <c:v>1969.375</c:v>
                </c:pt>
                <c:pt idx="24158">
                  <c:v>1972.9690000000001</c:v>
                </c:pt>
                <c:pt idx="24159">
                  <c:v>1969.7660000000001</c:v>
                </c:pt>
                <c:pt idx="24160">
                  <c:v>1967.9690000000001</c:v>
                </c:pt>
                <c:pt idx="24161">
                  <c:v>1967.7339999999999</c:v>
                </c:pt>
                <c:pt idx="24162">
                  <c:v>1967.7339999999999</c:v>
                </c:pt>
                <c:pt idx="24163">
                  <c:v>1968.9839999999999</c:v>
                </c:pt>
                <c:pt idx="24164">
                  <c:v>1969.5309999999999</c:v>
                </c:pt>
                <c:pt idx="24165">
                  <c:v>1970</c:v>
                </c:pt>
                <c:pt idx="24166">
                  <c:v>1968.203</c:v>
                </c:pt>
                <c:pt idx="24167">
                  <c:v>1969.7660000000001</c:v>
                </c:pt>
                <c:pt idx="24168">
                  <c:v>1967.3440000000001</c:v>
                </c:pt>
                <c:pt idx="24169">
                  <c:v>1970.3910000000001</c:v>
                </c:pt>
                <c:pt idx="24170">
                  <c:v>1968.5940000000001</c:v>
                </c:pt>
                <c:pt idx="24171">
                  <c:v>1968.5940000000001</c:v>
                </c:pt>
                <c:pt idx="24172">
                  <c:v>1970</c:v>
                </c:pt>
                <c:pt idx="24173">
                  <c:v>1969.1410000000001</c:v>
                </c:pt>
                <c:pt idx="24174">
                  <c:v>1970.3910000000001</c:v>
                </c:pt>
                <c:pt idx="24175">
                  <c:v>1968.9839999999999</c:v>
                </c:pt>
                <c:pt idx="24176">
                  <c:v>1970.1559999999999</c:v>
                </c:pt>
                <c:pt idx="24177">
                  <c:v>1968.75</c:v>
                </c:pt>
                <c:pt idx="24178">
                  <c:v>1970.547</c:v>
                </c:pt>
                <c:pt idx="24179">
                  <c:v>1968.203</c:v>
                </c:pt>
                <c:pt idx="24180">
                  <c:v>1971.172</c:v>
                </c:pt>
                <c:pt idx="24181">
                  <c:v>1970.547</c:v>
                </c:pt>
                <c:pt idx="24182">
                  <c:v>1970.7809999999999</c:v>
                </c:pt>
                <c:pt idx="24183">
                  <c:v>1969.7660000000001</c:v>
                </c:pt>
                <c:pt idx="24184">
                  <c:v>1973.3589999999999</c:v>
                </c:pt>
                <c:pt idx="24185">
                  <c:v>1970.9369999999999</c:v>
                </c:pt>
                <c:pt idx="24186">
                  <c:v>1971.5619999999999</c:v>
                </c:pt>
                <c:pt idx="24187">
                  <c:v>1969.5309999999999</c:v>
                </c:pt>
                <c:pt idx="24188">
                  <c:v>1970.7809999999999</c:v>
                </c:pt>
                <c:pt idx="24189">
                  <c:v>1969.7660000000001</c:v>
                </c:pt>
                <c:pt idx="24190">
                  <c:v>1971.797</c:v>
                </c:pt>
                <c:pt idx="24191">
                  <c:v>1970.9369999999999</c:v>
                </c:pt>
                <c:pt idx="24192">
                  <c:v>1973.3589999999999</c:v>
                </c:pt>
                <c:pt idx="24193">
                  <c:v>1970.9369999999999</c:v>
                </c:pt>
                <c:pt idx="24194">
                  <c:v>1973.5940000000001</c:v>
                </c:pt>
                <c:pt idx="24195">
                  <c:v>1971.172</c:v>
                </c:pt>
                <c:pt idx="24196">
                  <c:v>1972.7339999999999</c:v>
                </c:pt>
                <c:pt idx="24197">
                  <c:v>1972.7339999999999</c:v>
                </c:pt>
                <c:pt idx="24198">
                  <c:v>1972.7339999999999</c:v>
                </c:pt>
                <c:pt idx="24199">
                  <c:v>1971.797</c:v>
                </c:pt>
                <c:pt idx="24200">
                  <c:v>1972.7339999999999</c:v>
                </c:pt>
                <c:pt idx="24201">
                  <c:v>1970.547</c:v>
                </c:pt>
                <c:pt idx="24202">
                  <c:v>1972.578</c:v>
                </c:pt>
                <c:pt idx="24203">
                  <c:v>1972.3440000000001</c:v>
                </c:pt>
                <c:pt idx="24204">
                  <c:v>1972.578</c:v>
                </c:pt>
                <c:pt idx="24205">
                  <c:v>1972.7339999999999</c:v>
                </c:pt>
                <c:pt idx="24206">
                  <c:v>1972.578</c:v>
                </c:pt>
                <c:pt idx="24207">
                  <c:v>1972.9690000000001</c:v>
                </c:pt>
                <c:pt idx="24208">
                  <c:v>1974.7660000000001</c:v>
                </c:pt>
                <c:pt idx="24209">
                  <c:v>1973.203</c:v>
                </c:pt>
                <c:pt idx="24210">
                  <c:v>1974.375</c:v>
                </c:pt>
                <c:pt idx="24211">
                  <c:v>1974.5309999999999</c:v>
                </c:pt>
                <c:pt idx="24212">
                  <c:v>1973.75</c:v>
                </c:pt>
                <c:pt idx="24213">
                  <c:v>1975.1559999999999</c:v>
                </c:pt>
                <c:pt idx="24214">
                  <c:v>1975</c:v>
                </c:pt>
                <c:pt idx="24215">
                  <c:v>1975.3910000000001</c:v>
                </c:pt>
                <c:pt idx="24216">
                  <c:v>1975.3910000000001</c:v>
                </c:pt>
                <c:pt idx="24217">
                  <c:v>1975.3910000000001</c:v>
                </c:pt>
                <c:pt idx="24218">
                  <c:v>1976.5619999999999</c:v>
                </c:pt>
                <c:pt idx="24219">
                  <c:v>1976.172</c:v>
                </c:pt>
                <c:pt idx="24220">
                  <c:v>1976.797</c:v>
                </c:pt>
                <c:pt idx="24221">
                  <c:v>1973.5940000000001</c:v>
                </c:pt>
                <c:pt idx="24222">
                  <c:v>1976.5619999999999</c:v>
                </c:pt>
                <c:pt idx="24223">
                  <c:v>1977.1869999999999</c:v>
                </c:pt>
                <c:pt idx="24224">
                  <c:v>1978.203</c:v>
                </c:pt>
                <c:pt idx="24225">
                  <c:v>1977.578</c:v>
                </c:pt>
                <c:pt idx="24226">
                  <c:v>1978.203</c:v>
                </c:pt>
                <c:pt idx="24227">
                  <c:v>1980.1559999999999</c:v>
                </c:pt>
                <c:pt idx="24228">
                  <c:v>1977.578</c:v>
                </c:pt>
                <c:pt idx="24229">
                  <c:v>1980.3910000000001</c:v>
                </c:pt>
                <c:pt idx="24230">
                  <c:v>1977.9690000000001</c:v>
                </c:pt>
                <c:pt idx="24231">
                  <c:v>1980.1559999999999</c:v>
                </c:pt>
                <c:pt idx="24232">
                  <c:v>1978.3589999999999</c:v>
                </c:pt>
                <c:pt idx="24233">
                  <c:v>1978.3589999999999</c:v>
                </c:pt>
                <c:pt idx="24234">
                  <c:v>1978.75</c:v>
                </c:pt>
                <c:pt idx="24235">
                  <c:v>1980.3910000000001</c:v>
                </c:pt>
                <c:pt idx="24236">
                  <c:v>1978.203</c:v>
                </c:pt>
                <c:pt idx="24237">
                  <c:v>1979.375</c:v>
                </c:pt>
                <c:pt idx="24238">
                  <c:v>1982.578</c:v>
                </c:pt>
                <c:pt idx="24239">
                  <c:v>1983.9839999999999</c:v>
                </c:pt>
                <c:pt idx="24240">
                  <c:v>1981.172</c:v>
                </c:pt>
                <c:pt idx="24241">
                  <c:v>1981.4059999999999</c:v>
                </c:pt>
                <c:pt idx="24242">
                  <c:v>1983.203</c:v>
                </c:pt>
                <c:pt idx="24243">
                  <c:v>1982.3440000000001</c:v>
                </c:pt>
                <c:pt idx="24244">
                  <c:v>1981.953</c:v>
                </c:pt>
                <c:pt idx="24245">
                  <c:v>1983.3589999999999</c:v>
                </c:pt>
                <c:pt idx="24246">
                  <c:v>1983.203</c:v>
                </c:pt>
                <c:pt idx="24247">
                  <c:v>1983.3589999999999</c:v>
                </c:pt>
                <c:pt idx="24248">
                  <c:v>1984.1410000000001</c:v>
                </c:pt>
                <c:pt idx="24249">
                  <c:v>1983.75</c:v>
                </c:pt>
                <c:pt idx="24250">
                  <c:v>1984.1410000000001</c:v>
                </c:pt>
                <c:pt idx="24251">
                  <c:v>1986.172</c:v>
                </c:pt>
                <c:pt idx="24252">
                  <c:v>1984.375</c:v>
                </c:pt>
                <c:pt idx="24253">
                  <c:v>1987.7339999999999</c:v>
                </c:pt>
                <c:pt idx="24254">
                  <c:v>1986.4059999999999</c:v>
                </c:pt>
                <c:pt idx="24255">
                  <c:v>1985.3910000000001</c:v>
                </c:pt>
                <c:pt idx="24256">
                  <c:v>1987.1869999999999</c:v>
                </c:pt>
                <c:pt idx="24257">
                  <c:v>1986.797</c:v>
                </c:pt>
                <c:pt idx="24258">
                  <c:v>1987.3440000000001</c:v>
                </c:pt>
                <c:pt idx="24259">
                  <c:v>1984.5309999999999</c:v>
                </c:pt>
                <c:pt idx="24260">
                  <c:v>1988.75</c:v>
                </c:pt>
                <c:pt idx="24261">
                  <c:v>1988.75</c:v>
                </c:pt>
                <c:pt idx="24262">
                  <c:v>1987.3440000000001</c:v>
                </c:pt>
                <c:pt idx="24263">
                  <c:v>1990</c:v>
                </c:pt>
                <c:pt idx="24264">
                  <c:v>1988.9839999999999</c:v>
                </c:pt>
                <c:pt idx="24265">
                  <c:v>1987.1869999999999</c:v>
                </c:pt>
                <c:pt idx="24266">
                  <c:v>1991.172</c:v>
                </c:pt>
                <c:pt idx="24267">
                  <c:v>1987.7339999999999</c:v>
                </c:pt>
                <c:pt idx="24268">
                  <c:v>1991.953</c:v>
                </c:pt>
                <c:pt idx="24269">
                  <c:v>1993.75</c:v>
                </c:pt>
                <c:pt idx="24270">
                  <c:v>1990.9369999999999</c:v>
                </c:pt>
                <c:pt idx="24271">
                  <c:v>1995</c:v>
                </c:pt>
                <c:pt idx="24272">
                  <c:v>1995.7809999999999</c:v>
                </c:pt>
                <c:pt idx="24273">
                  <c:v>1991.172</c:v>
                </c:pt>
                <c:pt idx="24274">
                  <c:v>1992.9690000000001</c:v>
                </c:pt>
                <c:pt idx="24275">
                  <c:v>1993.3589999999999</c:v>
                </c:pt>
                <c:pt idx="24276">
                  <c:v>1994.1410000000001</c:v>
                </c:pt>
                <c:pt idx="24277">
                  <c:v>1992.578</c:v>
                </c:pt>
                <c:pt idx="24278">
                  <c:v>1994.1410000000001</c:v>
                </c:pt>
                <c:pt idx="24279">
                  <c:v>1994.5309999999999</c:v>
                </c:pt>
                <c:pt idx="24280">
                  <c:v>1997.7339999999999</c:v>
                </c:pt>
                <c:pt idx="24281">
                  <c:v>1995.1559999999999</c:v>
                </c:pt>
                <c:pt idx="24282">
                  <c:v>1996.172</c:v>
                </c:pt>
                <c:pt idx="24283">
                  <c:v>1996.172</c:v>
                </c:pt>
                <c:pt idx="24284">
                  <c:v>1995.3910000000001</c:v>
                </c:pt>
                <c:pt idx="24285">
                  <c:v>1995.547</c:v>
                </c:pt>
                <c:pt idx="24286">
                  <c:v>1997.9690000000001</c:v>
                </c:pt>
                <c:pt idx="24287">
                  <c:v>1998.3589999999999</c:v>
                </c:pt>
                <c:pt idx="24288">
                  <c:v>1997.7339999999999</c:v>
                </c:pt>
                <c:pt idx="24289">
                  <c:v>2002.1869999999999</c:v>
                </c:pt>
                <c:pt idx="24290">
                  <c:v>1997.9690000000001</c:v>
                </c:pt>
                <c:pt idx="24291">
                  <c:v>1999.375</c:v>
                </c:pt>
                <c:pt idx="24292">
                  <c:v>1999.7660000000001</c:v>
                </c:pt>
                <c:pt idx="24293">
                  <c:v>1999.375</c:v>
                </c:pt>
                <c:pt idx="24294">
                  <c:v>2001.797</c:v>
                </c:pt>
                <c:pt idx="24295">
                  <c:v>2000.547</c:v>
                </c:pt>
                <c:pt idx="24296">
                  <c:v>2000</c:v>
                </c:pt>
                <c:pt idx="24297">
                  <c:v>2000.547</c:v>
                </c:pt>
                <c:pt idx="24298">
                  <c:v>2002.7339999999999</c:v>
                </c:pt>
                <c:pt idx="24299">
                  <c:v>2000.7809999999999</c:v>
                </c:pt>
                <c:pt idx="24300">
                  <c:v>2003.5940000000001</c:v>
                </c:pt>
                <c:pt idx="24301">
                  <c:v>2002.3440000000001</c:v>
                </c:pt>
                <c:pt idx="24302">
                  <c:v>2003.5940000000001</c:v>
                </c:pt>
                <c:pt idx="24303">
                  <c:v>2005.1559999999999</c:v>
                </c:pt>
                <c:pt idx="24304">
                  <c:v>2002.7339999999999</c:v>
                </c:pt>
                <c:pt idx="24305">
                  <c:v>2005.547</c:v>
                </c:pt>
                <c:pt idx="24306">
                  <c:v>2004.1410000000001</c:v>
                </c:pt>
                <c:pt idx="24307">
                  <c:v>2004.5309999999999</c:v>
                </c:pt>
                <c:pt idx="24308">
                  <c:v>2004.1410000000001</c:v>
                </c:pt>
                <c:pt idx="24309">
                  <c:v>2005</c:v>
                </c:pt>
                <c:pt idx="24310">
                  <c:v>2004.5309999999999</c:v>
                </c:pt>
                <c:pt idx="24311">
                  <c:v>2006.4059999999999</c:v>
                </c:pt>
                <c:pt idx="24312">
                  <c:v>2005.9369999999999</c:v>
                </c:pt>
                <c:pt idx="24313">
                  <c:v>2007.3440000000001</c:v>
                </c:pt>
                <c:pt idx="24314">
                  <c:v>2005.547</c:v>
                </c:pt>
                <c:pt idx="24315">
                  <c:v>2008.3589999999999</c:v>
                </c:pt>
                <c:pt idx="24316">
                  <c:v>2007.1869999999999</c:v>
                </c:pt>
                <c:pt idx="24317">
                  <c:v>2009.375</c:v>
                </c:pt>
                <c:pt idx="24318">
                  <c:v>2009.5309999999999</c:v>
                </c:pt>
                <c:pt idx="24319">
                  <c:v>2009.5309999999999</c:v>
                </c:pt>
                <c:pt idx="24320">
                  <c:v>2010.1559999999999</c:v>
                </c:pt>
                <c:pt idx="24321">
                  <c:v>2008.75</c:v>
                </c:pt>
                <c:pt idx="24322">
                  <c:v>2010.3910000000001</c:v>
                </c:pt>
                <c:pt idx="24323">
                  <c:v>2007.1869999999999</c:v>
                </c:pt>
                <c:pt idx="24324">
                  <c:v>2011.5619999999999</c:v>
                </c:pt>
                <c:pt idx="24325">
                  <c:v>2010.9369999999999</c:v>
                </c:pt>
                <c:pt idx="24326">
                  <c:v>2012.9690000000001</c:v>
                </c:pt>
                <c:pt idx="24327">
                  <c:v>2010.7809999999999</c:v>
                </c:pt>
                <c:pt idx="24328">
                  <c:v>2010.547</c:v>
                </c:pt>
                <c:pt idx="24329">
                  <c:v>2011.953</c:v>
                </c:pt>
                <c:pt idx="24330">
                  <c:v>2013.3589999999999</c:v>
                </c:pt>
                <c:pt idx="24331">
                  <c:v>2014.1410000000001</c:v>
                </c:pt>
                <c:pt idx="24332">
                  <c:v>2011.953</c:v>
                </c:pt>
                <c:pt idx="24333">
                  <c:v>2012.3440000000001</c:v>
                </c:pt>
                <c:pt idx="24334">
                  <c:v>2014.1410000000001</c:v>
                </c:pt>
                <c:pt idx="24335">
                  <c:v>2015</c:v>
                </c:pt>
                <c:pt idx="24336">
                  <c:v>2015.7809999999999</c:v>
                </c:pt>
                <c:pt idx="24337">
                  <c:v>2015.1559999999999</c:v>
                </c:pt>
                <c:pt idx="24338">
                  <c:v>2015.547</c:v>
                </c:pt>
                <c:pt idx="24339">
                  <c:v>2014.375</c:v>
                </c:pt>
                <c:pt idx="24340">
                  <c:v>2015.1559999999999</c:v>
                </c:pt>
                <c:pt idx="24341">
                  <c:v>2014.7660000000001</c:v>
                </c:pt>
                <c:pt idx="24342">
                  <c:v>2017.3440000000001</c:v>
                </c:pt>
                <c:pt idx="24343">
                  <c:v>2017.3440000000001</c:v>
                </c:pt>
                <c:pt idx="24344">
                  <c:v>2015.3910000000001</c:v>
                </c:pt>
                <c:pt idx="24345">
                  <c:v>2016.953</c:v>
                </c:pt>
                <c:pt idx="24346">
                  <c:v>2015.9369999999999</c:v>
                </c:pt>
                <c:pt idx="24347">
                  <c:v>2017.3440000000001</c:v>
                </c:pt>
                <c:pt idx="24348">
                  <c:v>2017.3440000000001</c:v>
                </c:pt>
                <c:pt idx="24349">
                  <c:v>2019.5309999999999</c:v>
                </c:pt>
                <c:pt idx="24350">
                  <c:v>2016.172</c:v>
                </c:pt>
                <c:pt idx="24351">
                  <c:v>2020</c:v>
                </c:pt>
                <c:pt idx="24352">
                  <c:v>2017.578</c:v>
                </c:pt>
                <c:pt idx="24353">
                  <c:v>2021.172</c:v>
                </c:pt>
                <c:pt idx="24354">
                  <c:v>2020.547</c:v>
                </c:pt>
                <c:pt idx="24355">
                  <c:v>2018.9839999999999</c:v>
                </c:pt>
                <c:pt idx="24356">
                  <c:v>2019.375</c:v>
                </c:pt>
                <c:pt idx="24357">
                  <c:v>2020.1559999999999</c:v>
                </c:pt>
                <c:pt idx="24358">
                  <c:v>2020.7809999999999</c:v>
                </c:pt>
                <c:pt idx="24359">
                  <c:v>2018.75</c:v>
                </c:pt>
                <c:pt idx="24360">
                  <c:v>2018.3589999999999</c:v>
                </c:pt>
                <c:pt idx="24361">
                  <c:v>2019.1410000000001</c:v>
                </c:pt>
                <c:pt idx="24362">
                  <c:v>2022.3440000000001</c:v>
                </c:pt>
                <c:pt idx="24363">
                  <c:v>2021.4059999999999</c:v>
                </c:pt>
                <c:pt idx="24364">
                  <c:v>2021.4059999999999</c:v>
                </c:pt>
                <c:pt idx="24365">
                  <c:v>2022.3440000000001</c:v>
                </c:pt>
                <c:pt idx="24366">
                  <c:v>2022.1869999999999</c:v>
                </c:pt>
                <c:pt idx="24367">
                  <c:v>2022.9690000000001</c:v>
                </c:pt>
                <c:pt idx="24368">
                  <c:v>2022.578</c:v>
                </c:pt>
                <c:pt idx="24369">
                  <c:v>2024.7660000000001</c:v>
                </c:pt>
                <c:pt idx="24370">
                  <c:v>2022.9690000000001</c:v>
                </c:pt>
                <c:pt idx="24371">
                  <c:v>2023.9839999999999</c:v>
                </c:pt>
                <c:pt idx="24372">
                  <c:v>2021.5619999999999</c:v>
                </c:pt>
                <c:pt idx="24373">
                  <c:v>2023.5940000000001</c:v>
                </c:pt>
                <c:pt idx="24374">
                  <c:v>2023.3589999999999</c:v>
                </c:pt>
                <c:pt idx="24375">
                  <c:v>2025.547</c:v>
                </c:pt>
                <c:pt idx="24376">
                  <c:v>2024.1410000000001</c:v>
                </c:pt>
                <c:pt idx="24377">
                  <c:v>2024.375</c:v>
                </c:pt>
                <c:pt idx="24378">
                  <c:v>2026.5619999999999</c:v>
                </c:pt>
                <c:pt idx="24379">
                  <c:v>2023.9839999999999</c:v>
                </c:pt>
                <c:pt idx="24380">
                  <c:v>2025.7809999999999</c:v>
                </c:pt>
                <c:pt idx="24381">
                  <c:v>2025.7809999999999</c:v>
                </c:pt>
                <c:pt idx="24382">
                  <c:v>2024.5309999999999</c:v>
                </c:pt>
                <c:pt idx="24383">
                  <c:v>2026.172</c:v>
                </c:pt>
                <c:pt idx="24384">
                  <c:v>2026.797</c:v>
                </c:pt>
                <c:pt idx="24385">
                  <c:v>2024.7660000000001</c:v>
                </c:pt>
                <c:pt idx="24386">
                  <c:v>2025.1559999999999</c:v>
                </c:pt>
                <c:pt idx="24387">
                  <c:v>2026.5619999999999</c:v>
                </c:pt>
                <c:pt idx="24388">
                  <c:v>2025.3910000000001</c:v>
                </c:pt>
                <c:pt idx="24389">
                  <c:v>2025.1559999999999</c:v>
                </c:pt>
                <c:pt idx="24390">
                  <c:v>2024.375</c:v>
                </c:pt>
                <c:pt idx="24391">
                  <c:v>2026.172</c:v>
                </c:pt>
                <c:pt idx="24392">
                  <c:v>2024.375</c:v>
                </c:pt>
                <c:pt idx="24393">
                  <c:v>2026.797</c:v>
                </c:pt>
                <c:pt idx="24394">
                  <c:v>2027.9690000000001</c:v>
                </c:pt>
                <c:pt idx="24395">
                  <c:v>2024.5309999999999</c:v>
                </c:pt>
                <c:pt idx="24396">
                  <c:v>2027.3440000000001</c:v>
                </c:pt>
                <c:pt idx="24397">
                  <c:v>2025.3910000000001</c:v>
                </c:pt>
                <c:pt idx="24398">
                  <c:v>2023.5940000000001</c:v>
                </c:pt>
                <c:pt idx="24399">
                  <c:v>2026.797</c:v>
                </c:pt>
                <c:pt idx="24400">
                  <c:v>2028.5940000000001</c:v>
                </c:pt>
                <c:pt idx="24401">
                  <c:v>2029.1410000000001</c:v>
                </c:pt>
                <c:pt idx="24402">
                  <c:v>2027.578</c:v>
                </c:pt>
                <c:pt idx="24403">
                  <c:v>2025.3910000000001</c:v>
                </c:pt>
                <c:pt idx="24404">
                  <c:v>2027.7339999999999</c:v>
                </c:pt>
                <c:pt idx="24405">
                  <c:v>2026.5619999999999</c:v>
                </c:pt>
                <c:pt idx="24406">
                  <c:v>2027.9690000000001</c:v>
                </c:pt>
                <c:pt idx="24407">
                  <c:v>2026.953</c:v>
                </c:pt>
                <c:pt idx="24408">
                  <c:v>2027.3440000000001</c:v>
                </c:pt>
                <c:pt idx="24409">
                  <c:v>2026.5619999999999</c:v>
                </c:pt>
                <c:pt idx="24410">
                  <c:v>2026.4059999999999</c:v>
                </c:pt>
                <c:pt idx="24411">
                  <c:v>2028.3589999999999</c:v>
                </c:pt>
                <c:pt idx="24412">
                  <c:v>2027.3440000000001</c:v>
                </c:pt>
                <c:pt idx="24413">
                  <c:v>2027.1869999999999</c:v>
                </c:pt>
                <c:pt idx="24414">
                  <c:v>2027.9690000000001</c:v>
                </c:pt>
                <c:pt idx="24415">
                  <c:v>2028.3589999999999</c:v>
                </c:pt>
                <c:pt idx="24416">
                  <c:v>2028.5940000000001</c:v>
                </c:pt>
                <c:pt idx="24417">
                  <c:v>2026.5619999999999</c:v>
                </c:pt>
                <c:pt idx="24418">
                  <c:v>2026.953</c:v>
                </c:pt>
                <c:pt idx="24419">
                  <c:v>2026.4059999999999</c:v>
                </c:pt>
                <c:pt idx="24420">
                  <c:v>2028.3589999999999</c:v>
                </c:pt>
                <c:pt idx="24421">
                  <c:v>2027.578</c:v>
                </c:pt>
                <c:pt idx="24422">
                  <c:v>2027.1869999999999</c:v>
                </c:pt>
                <c:pt idx="24423">
                  <c:v>2028.203</c:v>
                </c:pt>
                <c:pt idx="24424">
                  <c:v>2027.578</c:v>
                </c:pt>
                <c:pt idx="24425">
                  <c:v>2029.5309999999999</c:v>
                </c:pt>
                <c:pt idx="24426">
                  <c:v>2027.9690000000001</c:v>
                </c:pt>
                <c:pt idx="24427">
                  <c:v>2027.7339999999999</c:v>
                </c:pt>
                <c:pt idx="24428">
                  <c:v>2028.5940000000001</c:v>
                </c:pt>
                <c:pt idx="24429">
                  <c:v>2026.5619999999999</c:v>
                </c:pt>
                <c:pt idx="24430">
                  <c:v>2026.953</c:v>
                </c:pt>
                <c:pt idx="24431">
                  <c:v>2028.203</c:v>
                </c:pt>
                <c:pt idx="24432">
                  <c:v>2026.5619999999999</c:v>
                </c:pt>
                <c:pt idx="24433">
                  <c:v>2028.9839999999999</c:v>
                </c:pt>
                <c:pt idx="24434">
                  <c:v>2028.75</c:v>
                </c:pt>
                <c:pt idx="24435">
                  <c:v>2028.75</c:v>
                </c:pt>
                <c:pt idx="24436">
                  <c:v>2026.953</c:v>
                </c:pt>
                <c:pt idx="24437">
                  <c:v>2025.7809999999999</c:v>
                </c:pt>
                <c:pt idx="24438">
                  <c:v>2026.172</c:v>
                </c:pt>
                <c:pt idx="24439">
                  <c:v>2028.5940000000001</c:v>
                </c:pt>
                <c:pt idx="24440">
                  <c:v>2027.578</c:v>
                </c:pt>
                <c:pt idx="24441">
                  <c:v>2028.203</c:v>
                </c:pt>
                <c:pt idx="24442">
                  <c:v>2028.3589999999999</c:v>
                </c:pt>
                <c:pt idx="24443">
                  <c:v>2027.1869999999999</c:v>
                </c:pt>
                <c:pt idx="24444">
                  <c:v>2026.797</c:v>
                </c:pt>
                <c:pt idx="24445">
                  <c:v>2026.953</c:v>
                </c:pt>
                <c:pt idx="24446">
                  <c:v>2026.953</c:v>
                </c:pt>
                <c:pt idx="24447">
                  <c:v>2025.547</c:v>
                </c:pt>
                <c:pt idx="24448">
                  <c:v>2026.172</c:v>
                </c:pt>
                <c:pt idx="24449">
                  <c:v>2027.578</c:v>
                </c:pt>
                <c:pt idx="24450">
                  <c:v>2027.3440000000001</c:v>
                </c:pt>
                <c:pt idx="24451">
                  <c:v>2025.7809999999999</c:v>
                </c:pt>
                <c:pt idx="24452">
                  <c:v>2027.578</c:v>
                </c:pt>
                <c:pt idx="24453">
                  <c:v>2026.172</c:v>
                </c:pt>
                <c:pt idx="24454">
                  <c:v>2025.1559999999999</c:v>
                </c:pt>
                <c:pt idx="24455">
                  <c:v>2026.5619999999999</c:v>
                </c:pt>
                <c:pt idx="24456">
                  <c:v>2027.3440000000001</c:v>
                </c:pt>
                <c:pt idx="24457">
                  <c:v>2026.4059999999999</c:v>
                </c:pt>
                <c:pt idx="24458">
                  <c:v>2026.797</c:v>
                </c:pt>
                <c:pt idx="24459">
                  <c:v>2024.5309999999999</c:v>
                </c:pt>
                <c:pt idx="24460">
                  <c:v>2025.1559999999999</c:v>
                </c:pt>
                <c:pt idx="24461">
                  <c:v>2025.7809999999999</c:v>
                </c:pt>
                <c:pt idx="24462">
                  <c:v>2023.9839999999999</c:v>
                </c:pt>
                <c:pt idx="24463">
                  <c:v>2025.1559999999999</c:v>
                </c:pt>
                <c:pt idx="24464">
                  <c:v>2025.1559999999999</c:v>
                </c:pt>
                <c:pt idx="24465">
                  <c:v>2024.5309999999999</c:v>
                </c:pt>
                <c:pt idx="24466">
                  <c:v>2024.5309999999999</c:v>
                </c:pt>
                <c:pt idx="24467">
                  <c:v>2025.9369999999999</c:v>
                </c:pt>
                <c:pt idx="24468">
                  <c:v>2022.578</c:v>
                </c:pt>
                <c:pt idx="24469">
                  <c:v>2023.3589999999999</c:v>
                </c:pt>
                <c:pt idx="24470">
                  <c:v>2022.1869999999999</c:v>
                </c:pt>
                <c:pt idx="24471">
                  <c:v>2024.5309999999999</c:v>
                </c:pt>
                <c:pt idx="24472">
                  <c:v>2022.7339999999999</c:v>
                </c:pt>
                <c:pt idx="24473">
                  <c:v>2021.4059999999999</c:v>
                </c:pt>
                <c:pt idx="24474">
                  <c:v>2021.172</c:v>
                </c:pt>
                <c:pt idx="24475">
                  <c:v>2022.9690000000001</c:v>
                </c:pt>
                <c:pt idx="24476">
                  <c:v>2022.3440000000001</c:v>
                </c:pt>
                <c:pt idx="24477">
                  <c:v>2024.1410000000001</c:v>
                </c:pt>
                <c:pt idx="24478">
                  <c:v>2021.953</c:v>
                </c:pt>
                <c:pt idx="24479">
                  <c:v>2020.1559999999999</c:v>
                </c:pt>
                <c:pt idx="24480">
                  <c:v>2020.3910000000001</c:v>
                </c:pt>
                <c:pt idx="24481">
                  <c:v>2020.3910000000001</c:v>
                </c:pt>
                <c:pt idx="24482">
                  <c:v>2021.5619999999999</c:v>
                </c:pt>
                <c:pt idx="24483">
                  <c:v>2022.7339999999999</c:v>
                </c:pt>
                <c:pt idx="24484">
                  <c:v>2020.7809999999999</c:v>
                </c:pt>
                <c:pt idx="24485">
                  <c:v>2019.7660000000001</c:v>
                </c:pt>
                <c:pt idx="24486">
                  <c:v>2020.9369999999999</c:v>
                </c:pt>
                <c:pt idx="24487">
                  <c:v>2017.7339999999999</c:v>
                </c:pt>
                <c:pt idx="24488">
                  <c:v>2020.7809999999999</c:v>
                </c:pt>
                <c:pt idx="24489">
                  <c:v>2017.7339999999999</c:v>
                </c:pt>
                <c:pt idx="24490">
                  <c:v>2019.7660000000001</c:v>
                </c:pt>
                <c:pt idx="24491">
                  <c:v>2019.1410000000001</c:v>
                </c:pt>
                <c:pt idx="24492">
                  <c:v>2018.75</c:v>
                </c:pt>
                <c:pt idx="24493">
                  <c:v>2015.7809999999999</c:v>
                </c:pt>
                <c:pt idx="24494">
                  <c:v>2017.9690000000001</c:v>
                </c:pt>
                <c:pt idx="24495">
                  <c:v>2016.953</c:v>
                </c:pt>
                <c:pt idx="24496">
                  <c:v>2018.9839999999999</c:v>
                </c:pt>
                <c:pt idx="24497">
                  <c:v>2019.7660000000001</c:v>
                </c:pt>
                <c:pt idx="24498">
                  <c:v>2016.797</c:v>
                </c:pt>
                <c:pt idx="24499">
                  <c:v>2017.1869999999999</c:v>
                </c:pt>
                <c:pt idx="24500">
                  <c:v>2015.9369999999999</c:v>
                </c:pt>
                <c:pt idx="24501">
                  <c:v>2016.5619999999999</c:v>
                </c:pt>
                <c:pt idx="24502">
                  <c:v>2014.7660000000001</c:v>
                </c:pt>
                <c:pt idx="24503">
                  <c:v>2016.953</c:v>
                </c:pt>
                <c:pt idx="24504">
                  <c:v>2013.75</c:v>
                </c:pt>
                <c:pt idx="24505">
                  <c:v>2016.172</c:v>
                </c:pt>
                <c:pt idx="24506">
                  <c:v>2016.172</c:v>
                </c:pt>
                <c:pt idx="24507">
                  <c:v>2016.5619999999999</c:v>
                </c:pt>
                <c:pt idx="24508">
                  <c:v>2016.5619999999999</c:v>
                </c:pt>
                <c:pt idx="24509">
                  <c:v>2012.9690000000001</c:v>
                </c:pt>
                <c:pt idx="24510">
                  <c:v>2014.7660000000001</c:v>
                </c:pt>
                <c:pt idx="24511">
                  <c:v>2014.7660000000001</c:v>
                </c:pt>
                <c:pt idx="24512">
                  <c:v>2013.9839999999999</c:v>
                </c:pt>
                <c:pt idx="24513">
                  <c:v>2011.797</c:v>
                </c:pt>
                <c:pt idx="24514">
                  <c:v>2011.797</c:v>
                </c:pt>
                <c:pt idx="24515">
                  <c:v>2010.3910000000001</c:v>
                </c:pt>
                <c:pt idx="24516">
                  <c:v>2014.375</c:v>
                </c:pt>
                <c:pt idx="24517">
                  <c:v>2013.203</c:v>
                </c:pt>
                <c:pt idx="24518">
                  <c:v>2013.5940000000001</c:v>
                </c:pt>
                <c:pt idx="24519">
                  <c:v>2012.7339999999999</c:v>
                </c:pt>
                <c:pt idx="24520">
                  <c:v>2012.1869999999999</c:v>
                </c:pt>
                <c:pt idx="24521">
                  <c:v>2010.547</c:v>
                </c:pt>
                <c:pt idx="24522">
                  <c:v>2011.172</c:v>
                </c:pt>
                <c:pt idx="24523">
                  <c:v>2010.3910000000001</c:v>
                </c:pt>
                <c:pt idx="24524">
                  <c:v>2011.4059999999999</c:v>
                </c:pt>
                <c:pt idx="24525">
                  <c:v>2011.953</c:v>
                </c:pt>
                <c:pt idx="24526">
                  <c:v>2008.5940000000001</c:v>
                </c:pt>
                <c:pt idx="24527">
                  <c:v>2010.3910000000001</c:v>
                </c:pt>
                <c:pt idx="24528">
                  <c:v>2008.3589999999999</c:v>
                </c:pt>
                <c:pt idx="24529">
                  <c:v>2010.1559999999999</c:v>
                </c:pt>
                <c:pt idx="24530">
                  <c:v>2006.797</c:v>
                </c:pt>
                <c:pt idx="24531">
                  <c:v>2010</c:v>
                </c:pt>
                <c:pt idx="24532">
                  <c:v>2009.375</c:v>
                </c:pt>
                <c:pt idx="24533">
                  <c:v>2008.5940000000001</c:v>
                </c:pt>
                <c:pt idx="24534">
                  <c:v>2007.7339999999999</c:v>
                </c:pt>
                <c:pt idx="24535">
                  <c:v>2005.9369999999999</c:v>
                </c:pt>
                <c:pt idx="24536">
                  <c:v>2009.1410000000001</c:v>
                </c:pt>
                <c:pt idx="24537">
                  <c:v>2008.5940000000001</c:v>
                </c:pt>
                <c:pt idx="24538">
                  <c:v>2006.172</c:v>
                </c:pt>
                <c:pt idx="24539">
                  <c:v>2009.1410000000001</c:v>
                </c:pt>
                <c:pt idx="24540">
                  <c:v>2005.3910000000001</c:v>
                </c:pt>
                <c:pt idx="24541">
                  <c:v>2007.1869999999999</c:v>
                </c:pt>
                <c:pt idx="24542">
                  <c:v>2007.1869999999999</c:v>
                </c:pt>
                <c:pt idx="24543">
                  <c:v>2005.1559999999999</c:v>
                </c:pt>
                <c:pt idx="24544">
                  <c:v>2004.1410000000001</c:v>
                </c:pt>
                <c:pt idx="24545">
                  <c:v>2003.9839999999999</c:v>
                </c:pt>
                <c:pt idx="24546">
                  <c:v>2004.375</c:v>
                </c:pt>
                <c:pt idx="24547">
                  <c:v>2005.1559999999999</c:v>
                </c:pt>
                <c:pt idx="24548">
                  <c:v>2003.75</c:v>
                </c:pt>
                <c:pt idx="24549">
                  <c:v>2001.5619999999999</c:v>
                </c:pt>
                <c:pt idx="24550">
                  <c:v>2004.375</c:v>
                </c:pt>
                <c:pt idx="24551">
                  <c:v>2002.9690000000001</c:v>
                </c:pt>
                <c:pt idx="24552">
                  <c:v>2004.7660000000001</c:v>
                </c:pt>
                <c:pt idx="24553">
                  <c:v>2002.3440000000001</c:v>
                </c:pt>
                <c:pt idx="24554">
                  <c:v>2000.9369999999999</c:v>
                </c:pt>
                <c:pt idx="24555">
                  <c:v>2002.7339999999999</c:v>
                </c:pt>
                <c:pt idx="24556">
                  <c:v>2001.172</c:v>
                </c:pt>
                <c:pt idx="24557">
                  <c:v>1999.375</c:v>
                </c:pt>
                <c:pt idx="24558">
                  <c:v>1999.5309999999999</c:v>
                </c:pt>
                <c:pt idx="24559">
                  <c:v>1999.5309999999999</c:v>
                </c:pt>
                <c:pt idx="24560">
                  <c:v>2000.7809999999999</c:v>
                </c:pt>
                <c:pt idx="24561">
                  <c:v>1998.5940000000001</c:v>
                </c:pt>
                <c:pt idx="24562">
                  <c:v>1998.75</c:v>
                </c:pt>
                <c:pt idx="24563">
                  <c:v>2001.4059999999999</c:v>
                </c:pt>
                <c:pt idx="24564">
                  <c:v>1999.5309999999999</c:v>
                </c:pt>
                <c:pt idx="24565">
                  <c:v>1995.9369999999999</c:v>
                </c:pt>
                <c:pt idx="24566">
                  <c:v>1998.5940000000001</c:v>
                </c:pt>
                <c:pt idx="24567">
                  <c:v>1995.547</c:v>
                </c:pt>
                <c:pt idx="24568">
                  <c:v>1995.3910000000001</c:v>
                </c:pt>
                <c:pt idx="24569">
                  <c:v>1997.3440000000001</c:v>
                </c:pt>
                <c:pt idx="24570">
                  <c:v>1994.1410000000001</c:v>
                </c:pt>
                <c:pt idx="24571">
                  <c:v>1995.547</c:v>
                </c:pt>
                <c:pt idx="24572">
                  <c:v>1995</c:v>
                </c:pt>
                <c:pt idx="24573">
                  <c:v>1995.1559999999999</c:v>
                </c:pt>
                <c:pt idx="24574">
                  <c:v>1995.7809999999999</c:v>
                </c:pt>
                <c:pt idx="24575">
                  <c:v>1997.1869999999999</c:v>
                </c:pt>
                <c:pt idx="24576">
                  <c:v>1994.5309999999999</c:v>
                </c:pt>
                <c:pt idx="24577">
                  <c:v>1996.172</c:v>
                </c:pt>
                <c:pt idx="24578">
                  <c:v>1994.375</c:v>
                </c:pt>
                <c:pt idx="24579">
                  <c:v>1992.9690000000001</c:v>
                </c:pt>
                <c:pt idx="24580">
                  <c:v>1993.203</c:v>
                </c:pt>
                <c:pt idx="24581">
                  <c:v>1992.1869999999999</c:v>
                </c:pt>
                <c:pt idx="24582">
                  <c:v>1993.75</c:v>
                </c:pt>
                <c:pt idx="24583">
                  <c:v>1993.203</c:v>
                </c:pt>
                <c:pt idx="24584">
                  <c:v>1990.9369999999999</c:v>
                </c:pt>
                <c:pt idx="24585">
                  <c:v>1994.7660000000001</c:v>
                </c:pt>
                <c:pt idx="24586">
                  <c:v>1992.7339999999999</c:v>
                </c:pt>
                <c:pt idx="24587">
                  <c:v>1992.3440000000001</c:v>
                </c:pt>
                <c:pt idx="24588">
                  <c:v>1990.9369999999999</c:v>
                </c:pt>
                <c:pt idx="24589">
                  <c:v>1991.172</c:v>
                </c:pt>
                <c:pt idx="24590">
                  <c:v>1989.1410000000001</c:v>
                </c:pt>
                <c:pt idx="24591">
                  <c:v>1992.3440000000001</c:v>
                </c:pt>
                <c:pt idx="24592">
                  <c:v>1989.7660000000001</c:v>
                </c:pt>
                <c:pt idx="24593">
                  <c:v>1988.75</c:v>
                </c:pt>
                <c:pt idx="24594">
                  <c:v>1989.7660000000001</c:v>
                </c:pt>
                <c:pt idx="24595">
                  <c:v>1989.1410000000001</c:v>
                </c:pt>
                <c:pt idx="24596">
                  <c:v>1988.9839999999999</c:v>
                </c:pt>
                <c:pt idx="24597">
                  <c:v>1990.1559999999999</c:v>
                </c:pt>
                <c:pt idx="24598">
                  <c:v>1986.953</c:v>
                </c:pt>
                <c:pt idx="24599">
                  <c:v>1988.75</c:v>
                </c:pt>
                <c:pt idx="24600">
                  <c:v>1988.9839999999999</c:v>
                </c:pt>
                <c:pt idx="24601">
                  <c:v>1986.797</c:v>
                </c:pt>
                <c:pt idx="24602">
                  <c:v>1987.1869999999999</c:v>
                </c:pt>
                <c:pt idx="24603">
                  <c:v>1987.7339999999999</c:v>
                </c:pt>
                <c:pt idx="24604">
                  <c:v>1986.172</c:v>
                </c:pt>
                <c:pt idx="24605">
                  <c:v>1985.9369999999999</c:v>
                </c:pt>
                <c:pt idx="24606">
                  <c:v>1988.5940000000001</c:v>
                </c:pt>
                <c:pt idx="24607">
                  <c:v>1985.547</c:v>
                </c:pt>
                <c:pt idx="24608">
                  <c:v>1985.3910000000001</c:v>
                </c:pt>
                <c:pt idx="24609">
                  <c:v>1986.4059999999999</c:v>
                </c:pt>
                <c:pt idx="24610">
                  <c:v>1986.5619999999999</c:v>
                </c:pt>
                <c:pt idx="24611">
                  <c:v>1986.5619999999999</c:v>
                </c:pt>
                <c:pt idx="24612">
                  <c:v>1987.7339999999999</c:v>
                </c:pt>
                <c:pt idx="24613">
                  <c:v>1986.5619999999999</c:v>
                </c:pt>
                <c:pt idx="24614">
                  <c:v>1985.1559999999999</c:v>
                </c:pt>
                <c:pt idx="24615">
                  <c:v>1983.75</c:v>
                </c:pt>
                <c:pt idx="24616">
                  <c:v>1985.1559999999999</c:v>
                </c:pt>
                <c:pt idx="24617">
                  <c:v>1985.1559999999999</c:v>
                </c:pt>
                <c:pt idx="24618">
                  <c:v>1985.3910000000001</c:v>
                </c:pt>
                <c:pt idx="24619">
                  <c:v>1983.5940000000001</c:v>
                </c:pt>
                <c:pt idx="24620">
                  <c:v>1984.7660000000001</c:v>
                </c:pt>
                <c:pt idx="24621">
                  <c:v>1982.3440000000001</c:v>
                </c:pt>
                <c:pt idx="24622">
                  <c:v>1980.7809999999999</c:v>
                </c:pt>
                <c:pt idx="24623">
                  <c:v>1983.75</c:v>
                </c:pt>
                <c:pt idx="24624">
                  <c:v>1982.3440000000001</c:v>
                </c:pt>
                <c:pt idx="24625">
                  <c:v>1981.172</c:v>
                </c:pt>
                <c:pt idx="24626">
                  <c:v>1984.7660000000001</c:v>
                </c:pt>
                <c:pt idx="24627">
                  <c:v>1980</c:v>
                </c:pt>
                <c:pt idx="24628">
                  <c:v>1982.9690000000001</c:v>
                </c:pt>
                <c:pt idx="24629">
                  <c:v>1982.9690000000001</c:v>
                </c:pt>
                <c:pt idx="24630">
                  <c:v>1982.1869999999999</c:v>
                </c:pt>
                <c:pt idx="24631">
                  <c:v>1980.547</c:v>
                </c:pt>
                <c:pt idx="24632">
                  <c:v>1981.5619999999999</c:v>
                </c:pt>
                <c:pt idx="24633">
                  <c:v>1981.172</c:v>
                </c:pt>
                <c:pt idx="24634">
                  <c:v>1982.3440000000001</c:v>
                </c:pt>
                <c:pt idx="24635">
                  <c:v>1980.3910000000001</c:v>
                </c:pt>
                <c:pt idx="24636">
                  <c:v>1980</c:v>
                </c:pt>
                <c:pt idx="24637">
                  <c:v>1982.9690000000001</c:v>
                </c:pt>
                <c:pt idx="24638">
                  <c:v>1981.4059999999999</c:v>
                </c:pt>
                <c:pt idx="24639">
                  <c:v>1979.5309999999999</c:v>
                </c:pt>
                <c:pt idx="24640">
                  <c:v>1981.953</c:v>
                </c:pt>
                <c:pt idx="24641">
                  <c:v>1978.5940000000001</c:v>
                </c:pt>
                <c:pt idx="24642">
                  <c:v>1979.5309999999999</c:v>
                </c:pt>
                <c:pt idx="24643">
                  <c:v>1978.203</c:v>
                </c:pt>
                <c:pt idx="24644">
                  <c:v>1979.1410000000001</c:v>
                </c:pt>
                <c:pt idx="24645">
                  <c:v>1978.5940000000001</c:v>
                </c:pt>
                <c:pt idx="24646">
                  <c:v>1979.375</c:v>
                </c:pt>
                <c:pt idx="24647">
                  <c:v>1978.75</c:v>
                </c:pt>
                <c:pt idx="24648">
                  <c:v>1979.5309999999999</c:v>
                </c:pt>
                <c:pt idx="24649">
                  <c:v>1978.5940000000001</c:v>
                </c:pt>
                <c:pt idx="24650">
                  <c:v>1980.1559999999999</c:v>
                </c:pt>
                <c:pt idx="24651">
                  <c:v>1979.5309999999999</c:v>
                </c:pt>
                <c:pt idx="24652">
                  <c:v>1977.1869999999999</c:v>
                </c:pt>
                <c:pt idx="24653">
                  <c:v>1977.9690000000001</c:v>
                </c:pt>
                <c:pt idx="24654">
                  <c:v>1979.1410000000001</c:v>
                </c:pt>
                <c:pt idx="24655">
                  <c:v>1979.375</c:v>
                </c:pt>
                <c:pt idx="24656">
                  <c:v>1979.1410000000001</c:v>
                </c:pt>
                <c:pt idx="24657">
                  <c:v>1979.5309999999999</c:v>
                </c:pt>
                <c:pt idx="24658">
                  <c:v>1978.203</c:v>
                </c:pt>
                <c:pt idx="24659">
                  <c:v>1978.75</c:v>
                </c:pt>
                <c:pt idx="24660">
                  <c:v>1978.5940000000001</c:v>
                </c:pt>
                <c:pt idx="24661">
                  <c:v>1976.5619999999999</c:v>
                </c:pt>
                <c:pt idx="24662">
                  <c:v>1975.3910000000001</c:v>
                </c:pt>
                <c:pt idx="24663">
                  <c:v>1975.7809999999999</c:v>
                </c:pt>
                <c:pt idx="24664">
                  <c:v>1975.7809999999999</c:v>
                </c:pt>
                <c:pt idx="24665">
                  <c:v>1977.578</c:v>
                </c:pt>
                <c:pt idx="24666">
                  <c:v>1976.172</c:v>
                </c:pt>
                <c:pt idx="24667">
                  <c:v>1978.75</c:v>
                </c:pt>
                <c:pt idx="24668">
                  <c:v>1977.1869999999999</c:v>
                </c:pt>
                <c:pt idx="24669">
                  <c:v>1975.547</c:v>
                </c:pt>
                <c:pt idx="24670">
                  <c:v>1977.578</c:v>
                </c:pt>
                <c:pt idx="24671">
                  <c:v>1976.5619999999999</c:v>
                </c:pt>
                <c:pt idx="24672">
                  <c:v>1976.953</c:v>
                </c:pt>
                <c:pt idx="24673">
                  <c:v>1977.7339999999999</c:v>
                </c:pt>
                <c:pt idx="24674">
                  <c:v>1975.9369999999999</c:v>
                </c:pt>
                <c:pt idx="24675">
                  <c:v>1977.1869999999999</c:v>
                </c:pt>
                <c:pt idx="24676">
                  <c:v>1975.1559999999999</c:v>
                </c:pt>
                <c:pt idx="24677">
                  <c:v>1973.9839999999999</c:v>
                </c:pt>
                <c:pt idx="24678">
                  <c:v>1976.4059999999999</c:v>
                </c:pt>
                <c:pt idx="24679">
                  <c:v>1975.3910000000001</c:v>
                </c:pt>
                <c:pt idx="24680">
                  <c:v>1975.547</c:v>
                </c:pt>
                <c:pt idx="24681">
                  <c:v>1975.1559999999999</c:v>
                </c:pt>
                <c:pt idx="24682">
                  <c:v>1977.578</c:v>
                </c:pt>
                <c:pt idx="24683">
                  <c:v>1977.1869999999999</c:v>
                </c:pt>
                <c:pt idx="24684">
                  <c:v>1976.172</c:v>
                </c:pt>
                <c:pt idx="24685">
                  <c:v>1977.3440000000001</c:v>
                </c:pt>
                <c:pt idx="24686">
                  <c:v>1977.578</c:v>
                </c:pt>
                <c:pt idx="24687">
                  <c:v>1975.7809999999999</c:v>
                </c:pt>
                <c:pt idx="24688">
                  <c:v>1975.547</c:v>
                </c:pt>
                <c:pt idx="24689">
                  <c:v>1976.172</c:v>
                </c:pt>
                <c:pt idx="24690">
                  <c:v>1975</c:v>
                </c:pt>
                <c:pt idx="24691">
                  <c:v>1975.1559999999999</c:v>
                </c:pt>
                <c:pt idx="24692">
                  <c:v>1975.7809999999999</c:v>
                </c:pt>
                <c:pt idx="24693">
                  <c:v>1975.7809999999999</c:v>
                </c:pt>
                <c:pt idx="24694">
                  <c:v>1977.7339999999999</c:v>
                </c:pt>
                <c:pt idx="24695">
                  <c:v>1975.9369999999999</c:v>
                </c:pt>
                <c:pt idx="24696">
                  <c:v>1976.172</c:v>
                </c:pt>
                <c:pt idx="24697">
                  <c:v>1976.953</c:v>
                </c:pt>
                <c:pt idx="24698">
                  <c:v>1976.797</c:v>
                </c:pt>
                <c:pt idx="24699">
                  <c:v>1975.9369999999999</c:v>
                </c:pt>
                <c:pt idx="24700">
                  <c:v>1974.375</c:v>
                </c:pt>
                <c:pt idx="24701">
                  <c:v>1976.4059999999999</c:v>
                </c:pt>
                <c:pt idx="24702">
                  <c:v>1975.9369999999999</c:v>
                </c:pt>
                <c:pt idx="24703">
                  <c:v>1975.1559999999999</c:v>
                </c:pt>
                <c:pt idx="24704">
                  <c:v>1976.172</c:v>
                </c:pt>
                <c:pt idx="24705">
                  <c:v>1976.4059999999999</c:v>
                </c:pt>
                <c:pt idx="24706">
                  <c:v>1976.4059999999999</c:v>
                </c:pt>
                <c:pt idx="24707">
                  <c:v>1976.953</c:v>
                </c:pt>
                <c:pt idx="24708">
                  <c:v>1976.172</c:v>
                </c:pt>
                <c:pt idx="24709">
                  <c:v>1976.5619999999999</c:v>
                </c:pt>
                <c:pt idx="24710">
                  <c:v>1976.953</c:v>
                </c:pt>
                <c:pt idx="24711">
                  <c:v>1975.1559999999999</c:v>
                </c:pt>
                <c:pt idx="24712">
                  <c:v>1976.797</c:v>
                </c:pt>
                <c:pt idx="24713">
                  <c:v>1975.7809999999999</c:v>
                </c:pt>
                <c:pt idx="24714">
                  <c:v>1977.1869999999999</c:v>
                </c:pt>
                <c:pt idx="24715">
                  <c:v>1975</c:v>
                </c:pt>
                <c:pt idx="24716">
                  <c:v>1975.9369999999999</c:v>
                </c:pt>
                <c:pt idx="24717">
                  <c:v>1977.578</c:v>
                </c:pt>
                <c:pt idx="24718">
                  <c:v>1977.7339999999999</c:v>
                </c:pt>
                <c:pt idx="24719">
                  <c:v>1977.1869999999999</c:v>
                </c:pt>
                <c:pt idx="24720">
                  <c:v>1977.7339999999999</c:v>
                </c:pt>
                <c:pt idx="24721">
                  <c:v>1977.9690000000001</c:v>
                </c:pt>
                <c:pt idx="24722">
                  <c:v>1976.4059999999999</c:v>
                </c:pt>
                <c:pt idx="24723">
                  <c:v>1976.5619999999999</c:v>
                </c:pt>
                <c:pt idx="24724">
                  <c:v>1977.9690000000001</c:v>
                </c:pt>
                <c:pt idx="24725">
                  <c:v>1976.953</c:v>
                </c:pt>
                <c:pt idx="24726">
                  <c:v>1976.953</c:v>
                </c:pt>
                <c:pt idx="24727">
                  <c:v>1976.797</c:v>
                </c:pt>
                <c:pt idx="24728">
                  <c:v>1980.3910000000001</c:v>
                </c:pt>
                <c:pt idx="24729">
                  <c:v>1980.3910000000001</c:v>
                </c:pt>
                <c:pt idx="24730">
                  <c:v>1978.5940000000001</c:v>
                </c:pt>
                <c:pt idx="24731">
                  <c:v>1978.9839999999999</c:v>
                </c:pt>
                <c:pt idx="24732">
                  <c:v>1980.547</c:v>
                </c:pt>
                <c:pt idx="24733">
                  <c:v>1976.953</c:v>
                </c:pt>
                <c:pt idx="24734">
                  <c:v>1977.9690000000001</c:v>
                </c:pt>
                <c:pt idx="24735">
                  <c:v>1981.797</c:v>
                </c:pt>
                <c:pt idx="24736">
                  <c:v>1980.1559999999999</c:v>
                </c:pt>
                <c:pt idx="24737">
                  <c:v>1979.375</c:v>
                </c:pt>
                <c:pt idx="24738">
                  <c:v>1981.953</c:v>
                </c:pt>
                <c:pt idx="24739">
                  <c:v>1981.4059999999999</c:v>
                </c:pt>
                <c:pt idx="24740">
                  <c:v>1981.4059999999999</c:v>
                </c:pt>
                <c:pt idx="24741">
                  <c:v>1980.7809999999999</c:v>
                </c:pt>
                <c:pt idx="24742">
                  <c:v>1979.7660000000001</c:v>
                </c:pt>
                <c:pt idx="24743">
                  <c:v>1981.953</c:v>
                </c:pt>
                <c:pt idx="24744">
                  <c:v>1982.3440000000001</c:v>
                </c:pt>
                <c:pt idx="24745">
                  <c:v>1980.9369999999999</c:v>
                </c:pt>
                <c:pt idx="24746">
                  <c:v>1980.7809999999999</c:v>
                </c:pt>
                <c:pt idx="24747">
                  <c:v>1981.5619999999999</c:v>
                </c:pt>
                <c:pt idx="24748">
                  <c:v>1980.1559999999999</c:v>
                </c:pt>
                <c:pt idx="24749">
                  <c:v>1981.797</c:v>
                </c:pt>
                <c:pt idx="24750">
                  <c:v>1979.5309999999999</c:v>
                </c:pt>
                <c:pt idx="24751">
                  <c:v>1982.1869999999999</c:v>
                </c:pt>
                <c:pt idx="24752">
                  <c:v>1982.9690000000001</c:v>
                </c:pt>
                <c:pt idx="24753">
                  <c:v>1983.203</c:v>
                </c:pt>
                <c:pt idx="24754">
                  <c:v>1983.3589999999999</c:v>
                </c:pt>
                <c:pt idx="24755">
                  <c:v>1982.9690000000001</c:v>
                </c:pt>
                <c:pt idx="24756">
                  <c:v>1983.9839999999999</c:v>
                </c:pt>
                <c:pt idx="24757">
                  <c:v>1981.4059999999999</c:v>
                </c:pt>
                <c:pt idx="24758">
                  <c:v>1983.3589999999999</c:v>
                </c:pt>
                <c:pt idx="24759">
                  <c:v>1983.203</c:v>
                </c:pt>
                <c:pt idx="24760">
                  <c:v>1983.75</c:v>
                </c:pt>
                <c:pt idx="24761">
                  <c:v>1982.9690000000001</c:v>
                </c:pt>
                <c:pt idx="24762">
                  <c:v>1982.3440000000001</c:v>
                </c:pt>
                <c:pt idx="24763">
                  <c:v>1985.9369999999999</c:v>
                </c:pt>
                <c:pt idx="24764">
                  <c:v>1980.547</c:v>
                </c:pt>
                <c:pt idx="24765">
                  <c:v>1985</c:v>
                </c:pt>
                <c:pt idx="24766">
                  <c:v>1985.1559999999999</c:v>
                </c:pt>
                <c:pt idx="24767">
                  <c:v>1985</c:v>
                </c:pt>
                <c:pt idx="24768">
                  <c:v>1984.1410000000001</c:v>
                </c:pt>
                <c:pt idx="24769">
                  <c:v>1986.797</c:v>
                </c:pt>
                <c:pt idx="24770">
                  <c:v>1984.7660000000001</c:v>
                </c:pt>
                <c:pt idx="24771">
                  <c:v>1986.4059999999999</c:v>
                </c:pt>
                <c:pt idx="24772">
                  <c:v>1984.7660000000001</c:v>
                </c:pt>
                <c:pt idx="24773">
                  <c:v>1987.7339999999999</c:v>
                </c:pt>
                <c:pt idx="24774">
                  <c:v>1987.9690000000001</c:v>
                </c:pt>
                <c:pt idx="24775">
                  <c:v>1988.75</c:v>
                </c:pt>
                <c:pt idx="24776">
                  <c:v>1986.953</c:v>
                </c:pt>
                <c:pt idx="24777">
                  <c:v>1987.9690000000001</c:v>
                </c:pt>
                <c:pt idx="24778">
                  <c:v>1988.3589999999999</c:v>
                </c:pt>
                <c:pt idx="24779">
                  <c:v>1986.4059999999999</c:v>
                </c:pt>
                <c:pt idx="24780">
                  <c:v>1988.5940000000001</c:v>
                </c:pt>
                <c:pt idx="24781">
                  <c:v>1987.7339999999999</c:v>
                </c:pt>
                <c:pt idx="24782">
                  <c:v>1987.7339999999999</c:v>
                </c:pt>
                <c:pt idx="24783">
                  <c:v>1988.75</c:v>
                </c:pt>
                <c:pt idx="24784">
                  <c:v>1987.3440000000001</c:v>
                </c:pt>
                <c:pt idx="24785">
                  <c:v>1989.7660000000001</c:v>
                </c:pt>
                <c:pt idx="24786">
                  <c:v>1988.3589999999999</c:v>
                </c:pt>
                <c:pt idx="24787">
                  <c:v>1991.4059999999999</c:v>
                </c:pt>
                <c:pt idx="24788">
                  <c:v>1988.75</c:v>
                </c:pt>
                <c:pt idx="24789">
                  <c:v>1991.797</c:v>
                </c:pt>
                <c:pt idx="24790">
                  <c:v>1990</c:v>
                </c:pt>
                <c:pt idx="24791">
                  <c:v>1990</c:v>
                </c:pt>
                <c:pt idx="24792">
                  <c:v>1992.7339999999999</c:v>
                </c:pt>
                <c:pt idx="24793">
                  <c:v>1990.547</c:v>
                </c:pt>
                <c:pt idx="24794">
                  <c:v>1993.9839999999999</c:v>
                </c:pt>
                <c:pt idx="24795">
                  <c:v>1990</c:v>
                </c:pt>
                <c:pt idx="24796">
                  <c:v>1991.797</c:v>
                </c:pt>
                <c:pt idx="24797">
                  <c:v>1992.1869999999999</c:v>
                </c:pt>
                <c:pt idx="24798">
                  <c:v>1991.953</c:v>
                </c:pt>
                <c:pt idx="24799">
                  <c:v>1990.1559999999999</c:v>
                </c:pt>
                <c:pt idx="24800">
                  <c:v>1994.375</c:v>
                </c:pt>
                <c:pt idx="24801">
                  <c:v>1994.7660000000001</c:v>
                </c:pt>
                <c:pt idx="24802">
                  <c:v>1993.9839999999999</c:v>
                </c:pt>
                <c:pt idx="24803">
                  <c:v>1994.5309999999999</c:v>
                </c:pt>
                <c:pt idx="24804">
                  <c:v>1996.172</c:v>
                </c:pt>
                <c:pt idx="24805">
                  <c:v>1995.3910000000001</c:v>
                </c:pt>
                <c:pt idx="24806">
                  <c:v>1993.5940000000001</c:v>
                </c:pt>
                <c:pt idx="24807">
                  <c:v>1995.9369999999999</c:v>
                </c:pt>
                <c:pt idx="24808">
                  <c:v>1992.1869999999999</c:v>
                </c:pt>
                <c:pt idx="24809">
                  <c:v>1997.578</c:v>
                </c:pt>
                <c:pt idx="24810">
                  <c:v>1993.9839999999999</c:v>
                </c:pt>
                <c:pt idx="24811">
                  <c:v>1994.5309999999999</c:v>
                </c:pt>
                <c:pt idx="24812">
                  <c:v>1995.7809999999999</c:v>
                </c:pt>
                <c:pt idx="24813">
                  <c:v>1995.3910000000001</c:v>
                </c:pt>
                <c:pt idx="24814">
                  <c:v>1997.7339999999999</c:v>
                </c:pt>
                <c:pt idx="24815">
                  <c:v>1995.3910000000001</c:v>
                </c:pt>
                <c:pt idx="24816">
                  <c:v>1996.797</c:v>
                </c:pt>
                <c:pt idx="24817">
                  <c:v>1995.7809999999999</c:v>
                </c:pt>
                <c:pt idx="24818">
                  <c:v>1997.3440000000001</c:v>
                </c:pt>
                <c:pt idx="24819">
                  <c:v>1999.5309999999999</c:v>
                </c:pt>
                <c:pt idx="24820">
                  <c:v>1996.172</c:v>
                </c:pt>
                <c:pt idx="24821">
                  <c:v>1997.578</c:v>
                </c:pt>
                <c:pt idx="24822">
                  <c:v>1997.9690000000001</c:v>
                </c:pt>
                <c:pt idx="24823">
                  <c:v>1998.75</c:v>
                </c:pt>
                <c:pt idx="24824">
                  <c:v>1997.1869999999999</c:v>
                </c:pt>
                <c:pt idx="24825">
                  <c:v>1997.9690000000001</c:v>
                </c:pt>
                <c:pt idx="24826">
                  <c:v>1998.5940000000001</c:v>
                </c:pt>
                <c:pt idx="24827">
                  <c:v>2001.953</c:v>
                </c:pt>
                <c:pt idx="24828">
                  <c:v>2002.3440000000001</c:v>
                </c:pt>
                <c:pt idx="24829">
                  <c:v>2000</c:v>
                </c:pt>
                <c:pt idx="24830">
                  <c:v>2000.547</c:v>
                </c:pt>
                <c:pt idx="24831">
                  <c:v>2002.1869999999999</c:v>
                </c:pt>
                <c:pt idx="24832">
                  <c:v>2000.9369999999999</c:v>
                </c:pt>
                <c:pt idx="24833">
                  <c:v>2000.9369999999999</c:v>
                </c:pt>
                <c:pt idx="24834">
                  <c:v>1999.1410000000001</c:v>
                </c:pt>
                <c:pt idx="24835">
                  <c:v>2001.172</c:v>
                </c:pt>
                <c:pt idx="24836">
                  <c:v>2001.953</c:v>
                </c:pt>
                <c:pt idx="24837">
                  <c:v>2000.547</c:v>
                </c:pt>
                <c:pt idx="24838">
                  <c:v>2003.9839999999999</c:v>
                </c:pt>
                <c:pt idx="24839">
                  <c:v>2002.578</c:v>
                </c:pt>
                <c:pt idx="24840">
                  <c:v>2001.172</c:v>
                </c:pt>
                <c:pt idx="24841">
                  <c:v>2003.5940000000001</c:v>
                </c:pt>
                <c:pt idx="24842">
                  <c:v>2003.203</c:v>
                </c:pt>
                <c:pt idx="24843">
                  <c:v>2003.203</c:v>
                </c:pt>
                <c:pt idx="24844">
                  <c:v>2005.1559999999999</c:v>
                </c:pt>
                <c:pt idx="24845">
                  <c:v>2004.1410000000001</c:v>
                </c:pt>
                <c:pt idx="24846">
                  <c:v>2004.375</c:v>
                </c:pt>
                <c:pt idx="24847">
                  <c:v>2005.3910000000001</c:v>
                </c:pt>
                <c:pt idx="24848">
                  <c:v>2005.1559999999999</c:v>
                </c:pt>
                <c:pt idx="24849">
                  <c:v>2004.5309999999999</c:v>
                </c:pt>
                <c:pt idx="24850">
                  <c:v>2004.5309999999999</c:v>
                </c:pt>
                <c:pt idx="24851">
                  <c:v>2005.7809999999999</c:v>
                </c:pt>
                <c:pt idx="24852">
                  <c:v>2005.9369999999999</c:v>
                </c:pt>
                <c:pt idx="24853">
                  <c:v>2005.547</c:v>
                </c:pt>
                <c:pt idx="24854">
                  <c:v>2005.1559999999999</c:v>
                </c:pt>
                <c:pt idx="24855">
                  <c:v>2007.1869999999999</c:v>
                </c:pt>
                <c:pt idx="24856">
                  <c:v>2006.4059999999999</c:v>
                </c:pt>
                <c:pt idx="24857">
                  <c:v>2007.9690000000001</c:v>
                </c:pt>
                <c:pt idx="24858">
                  <c:v>2008.203</c:v>
                </c:pt>
                <c:pt idx="24859">
                  <c:v>2008.5940000000001</c:v>
                </c:pt>
                <c:pt idx="24860">
                  <c:v>2007.3440000000001</c:v>
                </c:pt>
                <c:pt idx="24861">
                  <c:v>2009.7660000000001</c:v>
                </c:pt>
                <c:pt idx="24862">
                  <c:v>2008.75</c:v>
                </c:pt>
                <c:pt idx="24863">
                  <c:v>2008.203</c:v>
                </c:pt>
                <c:pt idx="24864">
                  <c:v>2008.203</c:v>
                </c:pt>
                <c:pt idx="24865">
                  <c:v>2008.9839999999999</c:v>
                </c:pt>
                <c:pt idx="24866">
                  <c:v>2010.7809999999999</c:v>
                </c:pt>
                <c:pt idx="24867">
                  <c:v>2009.375</c:v>
                </c:pt>
                <c:pt idx="24868">
                  <c:v>2008.5940000000001</c:v>
                </c:pt>
                <c:pt idx="24869">
                  <c:v>2008.75</c:v>
                </c:pt>
                <c:pt idx="24870">
                  <c:v>2010.7809999999999</c:v>
                </c:pt>
                <c:pt idx="24871">
                  <c:v>2007.7339999999999</c:v>
                </c:pt>
                <c:pt idx="24872">
                  <c:v>2009.375</c:v>
                </c:pt>
                <c:pt idx="24873">
                  <c:v>2011.172</c:v>
                </c:pt>
                <c:pt idx="24874">
                  <c:v>2011.172</c:v>
                </c:pt>
                <c:pt idx="24875">
                  <c:v>2011.797</c:v>
                </c:pt>
                <c:pt idx="24876">
                  <c:v>2011.953</c:v>
                </c:pt>
                <c:pt idx="24877">
                  <c:v>2009.1410000000001</c:v>
                </c:pt>
                <c:pt idx="24878">
                  <c:v>2012.9690000000001</c:v>
                </c:pt>
                <c:pt idx="24879">
                  <c:v>2013.203</c:v>
                </c:pt>
                <c:pt idx="24880">
                  <c:v>2014.7660000000001</c:v>
                </c:pt>
                <c:pt idx="24881">
                  <c:v>2008.75</c:v>
                </c:pt>
                <c:pt idx="24882">
                  <c:v>2011.172</c:v>
                </c:pt>
                <c:pt idx="24883">
                  <c:v>2011.4059999999999</c:v>
                </c:pt>
                <c:pt idx="24884">
                  <c:v>2014.1410000000001</c:v>
                </c:pt>
                <c:pt idx="24885">
                  <c:v>2013.3589999999999</c:v>
                </c:pt>
                <c:pt idx="24886">
                  <c:v>2014.1410000000001</c:v>
                </c:pt>
                <c:pt idx="24887">
                  <c:v>2013.9839999999999</c:v>
                </c:pt>
                <c:pt idx="24888">
                  <c:v>2014.7660000000001</c:v>
                </c:pt>
                <c:pt idx="24889">
                  <c:v>2013.75</c:v>
                </c:pt>
                <c:pt idx="24890">
                  <c:v>2013.203</c:v>
                </c:pt>
                <c:pt idx="24891">
                  <c:v>2012.9690000000001</c:v>
                </c:pt>
                <c:pt idx="24892">
                  <c:v>2014.7660000000001</c:v>
                </c:pt>
                <c:pt idx="24893">
                  <c:v>2015.3910000000001</c:v>
                </c:pt>
                <c:pt idx="24894">
                  <c:v>2014.1410000000001</c:v>
                </c:pt>
                <c:pt idx="24895">
                  <c:v>2013.203</c:v>
                </c:pt>
                <c:pt idx="24896">
                  <c:v>2015.7809999999999</c:v>
                </c:pt>
                <c:pt idx="24897">
                  <c:v>2013.5940000000001</c:v>
                </c:pt>
                <c:pt idx="24898">
                  <c:v>2013.5940000000001</c:v>
                </c:pt>
                <c:pt idx="24899">
                  <c:v>2015.3910000000001</c:v>
                </c:pt>
                <c:pt idx="24900">
                  <c:v>2015.7809999999999</c:v>
                </c:pt>
                <c:pt idx="24901">
                  <c:v>2019.7660000000001</c:v>
                </c:pt>
                <c:pt idx="24902">
                  <c:v>2014.1410000000001</c:v>
                </c:pt>
                <c:pt idx="24903">
                  <c:v>2016.5619999999999</c:v>
                </c:pt>
                <c:pt idx="24904">
                  <c:v>2016.172</c:v>
                </c:pt>
                <c:pt idx="24905">
                  <c:v>2016.5619999999999</c:v>
                </c:pt>
                <c:pt idx="24906">
                  <c:v>2016.953</c:v>
                </c:pt>
                <c:pt idx="24907">
                  <c:v>2016.172</c:v>
                </c:pt>
                <c:pt idx="24908">
                  <c:v>2017.3440000000001</c:v>
                </c:pt>
                <c:pt idx="24909">
                  <c:v>2014.5309999999999</c:v>
                </c:pt>
                <c:pt idx="24910">
                  <c:v>2015.7809999999999</c:v>
                </c:pt>
                <c:pt idx="24911">
                  <c:v>2016.5619999999999</c:v>
                </c:pt>
                <c:pt idx="24912">
                  <c:v>2016.4059999999999</c:v>
                </c:pt>
                <c:pt idx="24913">
                  <c:v>2016.953</c:v>
                </c:pt>
                <c:pt idx="24914">
                  <c:v>2016.5619999999999</c:v>
                </c:pt>
                <c:pt idx="24915">
                  <c:v>2018.203</c:v>
                </c:pt>
                <c:pt idx="24916">
                  <c:v>2016.4059999999999</c:v>
                </c:pt>
                <c:pt idx="24917">
                  <c:v>2016.5619999999999</c:v>
                </c:pt>
                <c:pt idx="24918">
                  <c:v>2019.5309999999999</c:v>
                </c:pt>
                <c:pt idx="24919">
                  <c:v>2016.797</c:v>
                </c:pt>
                <c:pt idx="24920">
                  <c:v>2018.9839999999999</c:v>
                </c:pt>
                <c:pt idx="24921">
                  <c:v>2017.3440000000001</c:v>
                </c:pt>
                <c:pt idx="24922">
                  <c:v>2017.1869999999999</c:v>
                </c:pt>
                <c:pt idx="24923">
                  <c:v>2018.75</c:v>
                </c:pt>
                <c:pt idx="24924">
                  <c:v>2017.3440000000001</c:v>
                </c:pt>
                <c:pt idx="24925">
                  <c:v>2018.5940000000001</c:v>
                </c:pt>
                <c:pt idx="24926">
                  <c:v>2020</c:v>
                </c:pt>
                <c:pt idx="24927">
                  <c:v>2018.3589999999999</c:v>
                </c:pt>
                <c:pt idx="24928">
                  <c:v>2018.5940000000001</c:v>
                </c:pt>
                <c:pt idx="24929">
                  <c:v>2016.797</c:v>
                </c:pt>
                <c:pt idx="24930">
                  <c:v>2020.3910000000001</c:v>
                </c:pt>
                <c:pt idx="24931">
                  <c:v>2020.547</c:v>
                </c:pt>
                <c:pt idx="24932">
                  <c:v>2019.5309999999999</c:v>
                </c:pt>
                <c:pt idx="24933">
                  <c:v>2017.3440000000001</c:v>
                </c:pt>
                <c:pt idx="24934">
                  <c:v>2018.203</c:v>
                </c:pt>
                <c:pt idx="24935">
                  <c:v>2016.953</c:v>
                </c:pt>
                <c:pt idx="24936">
                  <c:v>2020.1559999999999</c:v>
                </c:pt>
                <c:pt idx="24937">
                  <c:v>2019.7660000000001</c:v>
                </c:pt>
                <c:pt idx="24938">
                  <c:v>2016.797</c:v>
                </c:pt>
                <c:pt idx="24939">
                  <c:v>2016.953</c:v>
                </c:pt>
                <c:pt idx="24940">
                  <c:v>2020.3910000000001</c:v>
                </c:pt>
                <c:pt idx="24941">
                  <c:v>2018.9839999999999</c:v>
                </c:pt>
                <c:pt idx="24942">
                  <c:v>2021.172</c:v>
                </c:pt>
                <c:pt idx="24943">
                  <c:v>2019.7660000000001</c:v>
                </c:pt>
                <c:pt idx="24944">
                  <c:v>2018.75</c:v>
                </c:pt>
                <c:pt idx="24945">
                  <c:v>2020.9369999999999</c:v>
                </c:pt>
                <c:pt idx="24946">
                  <c:v>2017.7339999999999</c:v>
                </c:pt>
                <c:pt idx="24947">
                  <c:v>2020.9369999999999</c:v>
                </c:pt>
                <c:pt idx="24948">
                  <c:v>2018.5940000000001</c:v>
                </c:pt>
                <c:pt idx="24949">
                  <c:v>2018.75</c:v>
                </c:pt>
                <c:pt idx="24950">
                  <c:v>2018.5940000000001</c:v>
                </c:pt>
                <c:pt idx="24951">
                  <c:v>2018.3589999999999</c:v>
                </c:pt>
                <c:pt idx="24952">
                  <c:v>2020.3910000000001</c:v>
                </c:pt>
                <c:pt idx="24953">
                  <c:v>2019.1410000000001</c:v>
                </c:pt>
                <c:pt idx="24954">
                  <c:v>2019.7660000000001</c:v>
                </c:pt>
                <c:pt idx="24955">
                  <c:v>2018.3589999999999</c:v>
                </c:pt>
                <c:pt idx="24956">
                  <c:v>2020.7809999999999</c:v>
                </c:pt>
                <c:pt idx="24957">
                  <c:v>2019.375</c:v>
                </c:pt>
                <c:pt idx="24958">
                  <c:v>2020.3910000000001</c:v>
                </c:pt>
                <c:pt idx="24959">
                  <c:v>2020</c:v>
                </c:pt>
                <c:pt idx="24960">
                  <c:v>2018.3589999999999</c:v>
                </c:pt>
                <c:pt idx="24961">
                  <c:v>2021.4059999999999</c:v>
                </c:pt>
                <c:pt idx="24962">
                  <c:v>2018.203</c:v>
                </c:pt>
                <c:pt idx="24963">
                  <c:v>2020.1559999999999</c:v>
                </c:pt>
                <c:pt idx="24964">
                  <c:v>2019.5309999999999</c:v>
                </c:pt>
                <c:pt idx="24965">
                  <c:v>2020.3910000000001</c:v>
                </c:pt>
                <c:pt idx="24966">
                  <c:v>2020.3910000000001</c:v>
                </c:pt>
                <c:pt idx="24967">
                  <c:v>2019.7660000000001</c:v>
                </c:pt>
                <c:pt idx="24968">
                  <c:v>2019.375</c:v>
                </c:pt>
                <c:pt idx="24969">
                  <c:v>2018.9839999999999</c:v>
                </c:pt>
                <c:pt idx="24970">
                  <c:v>2018.3589999999999</c:v>
                </c:pt>
                <c:pt idx="24971">
                  <c:v>2019.5309999999999</c:v>
                </c:pt>
                <c:pt idx="24972">
                  <c:v>2016.953</c:v>
                </c:pt>
                <c:pt idx="24973">
                  <c:v>2018.203</c:v>
                </c:pt>
                <c:pt idx="24974">
                  <c:v>2019.1410000000001</c:v>
                </c:pt>
                <c:pt idx="24975">
                  <c:v>2016.5619999999999</c:v>
                </c:pt>
                <c:pt idx="24976">
                  <c:v>2018.5940000000001</c:v>
                </c:pt>
                <c:pt idx="24977">
                  <c:v>2017.9690000000001</c:v>
                </c:pt>
                <c:pt idx="24978">
                  <c:v>2018.3589999999999</c:v>
                </c:pt>
                <c:pt idx="24979">
                  <c:v>2017.9690000000001</c:v>
                </c:pt>
                <c:pt idx="24980">
                  <c:v>2017.3440000000001</c:v>
                </c:pt>
                <c:pt idx="24981">
                  <c:v>2016.5619999999999</c:v>
                </c:pt>
                <c:pt idx="24982">
                  <c:v>2019.5309999999999</c:v>
                </c:pt>
                <c:pt idx="24983">
                  <c:v>2017.9690000000001</c:v>
                </c:pt>
                <c:pt idx="24984">
                  <c:v>2018.75</c:v>
                </c:pt>
                <c:pt idx="24985">
                  <c:v>2018.203</c:v>
                </c:pt>
                <c:pt idx="24986">
                  <c:v>2018.203</c:v>
                </c:pt>
                <c:pt idx="24987">
                  <c:v>2017.3440000000001</c:v>
                </c:pt>
                <c:pt idx="24988">
                  <c:v>2017.3440000000001</c:v>
                </c:pt>
                <c:pt idx="24989">
                  <c:v>2017.578</c:v>
                </c:pt>
                <c:pt idx="24990">
                  <c:v>2015.7809999999999</c:v>
                </c:pt>
                <c:pt idx="24991">
                  <c:v>2016.953</c:v>
                </c:pt>
                <c:pt idx="24992">
                  <c:v>2016.4059999999999</c:v>
                </c:pt>
                <c:pt idx="24993">
                  <c:v>2016.797</c:v>
                </c:pt>
                <c:pt idx="24994">
                  <c:v>2015</c:v>
                </c:pt>
                <c:pt idx="24995">
                  <c:v>2017.9690000000001</c:v>
                </c:pt>
                <c:pt idx="24996">
                  <c:v>2015.9369999999999</c:v>
                </c:pt>
                <c:pt idx="24997">
                  <c:v>2015</c:v>
                </c:pt>
                <c:pt idx="24998">
                  <c:v>2016.953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228F-4A51-B48E-13ED4ED997B2}"/>
            </c:ext>
          </c:extLst>
        </c:ser>
        <c:ser>
          <c:idx val="3"/>
          <c:order val="3"/>
          <c:tx>
            <c:strRef>
              <c:f>'Lam bus ripple data'!$L$1</c:f>
              <c:strCache>
                <c:ptCount val="1"/>
                <c:pt idx="0">
                  <c:v>B snubber cap</c:v>
                </c:pt>
              </c:strCache>
            </c:strRef>
          </c:tx>
          <c:marker>
            <c:symbol val="none"/>
          </c:marker>
          <c:xVal>
            <c:numRef>
              <c:f>'Lam bus ripple data'!$H$2:$H$25001</c:f>
              <c:numCache>
                <c:formatCode>General</c:formatCode>
                <c:ptCount val="25000"/>
                <c:pt idx="0">
                  <c:v>-1.9911999900000001E-4</c:v>
                </c:pt>
                <c:pt idx="1">
                  <c:v>-1.99039999E-4</c:v>
                </c:pt>
                <c:pt idx="2">
                  <c:v>-1.9895999900000001E-4</c:v>
                </c:pt>
                <c:pt idx="3">
                  <c:v>-1.98879999E-4</c:v>
                </c:pt>
                <c:pt idx="4">
                  <c:v>-1.9879999900000001E-4</c:v>
                </c:pt>
                <c:pt idx="5">
                  <c:v>-1.98719999E-4</c:v>
                </c:pt>
                <c:pt idx="6">
                  <c:v>-1.9863999900000001E-4</c:v>
                </c:pt>
                <c:pt idx="7">
                  <c:v>-1.98559999E-4</c:v>
                </c:pt>
                <c:pt idx="8">
                  <c:v>-1.9847999899999999E-4</c:v>
                </c:pt>
                <c:pt idx="9">
                  <c:v>-1.98399999E-4</c:v>
                </c:pt>
                <c:pt idx="10">
                  <c:v>-1.9831999899999999E-4</c:v>
                </c:pt>
                <c:pt idx="11">
                  <c:v>-1.98239999E-4</c:v>
                </c:pt>
                <c:pt idx="12">
                  <c:v>-1.9815999899999999E-4</c:v>
                </c:pt>
                <c:pt idx="13">
                  <c:v>-1.98079999E-4</c:v>
                </c:pt>
                <c:pt idx="14">
                  <c:v>-1.9799999899999999E-4</c:v>
                </c:pt>
                <c:pt idx="15">
                  <c:v>-1.9791999900000001E-4</c:v>
                </c:pt>
                <c:pt idx="16">
                  <c:v>-1.9783999899999999E-4</c:v>
                </c:pt>
                <c:pt idx="17">
                  <c:v>-1.9775999900000001E-4</c:v>
                </c:pt>
                <c:pt idx="18">
                  <c:v>-1.97679999E-4</c:v>
                </c:pt>
                <c:pt idx="19">
                  <c:v>-1.9759999900000001E-4</c:v>
                </c:pt>
                <c:pt idx="20">
                  <c:v>-1.97519999E-4</c:v>
                </c:pt>
                <c:pt idx="21">
                  <c:v>-1.9743999900000001E-4</c:v>
                </c:pt>
                <c:pt idx="22">
                  <c:v>-1.97359999E-4</c:v>
                </c:pt>
                <c:pt idx="23">
                  <c:v>-1.9727999900000001E-4</c:v>
                </c:pt>
                <c:pt idx="24">
                  <c:v>-1.97199999E-4</c:v>
                </c:pt>
                <c:pt idx="25">
                  <c:v>-1.9711999899999999E-4</c:v>
                </c:pt>
                <c:pt idx="26">
                  <c:v>-1.97039999E-4</c:v>
                </c:pt>
                <c:pt idx="27">
                  <c:v>-1.9695999899999999E-4</c:v>
                </c:pt>
                <c:pt idx="28">
                  <c:v>-1.96879999E-4</c:v>
                </c:pt>
                <c:pt idx="29">
                  <c:v>-1.9679999899999999E-4</c:v>
                </c:pt>
                <c:pt idx="30">
                  <c:v>-1.96719999E-4</c:v>
                </c:pt>
                <c:pt idx="31">
                  <c:v>-1.9663999899999999E-4</c:v>
                </c:pt>
                <c:pt idx="32">
                  <c:v>-1.9655999900000001E-4</c:v>
                </c:pt>
                <c:pt idx="33">
                  <c:v>-1.9647999899999999E-4</c:v>
                </c:pt>
                <c:pt idx="34">
                  <c:v>-1.9639999900000001E-4</c:v>
                </c:pt>
                <c:pt idx="35">
                  <c:v>-1.9631999899999999E-4</c:v>
                </c:pt>
                <c:pt idx="36">
                  <c:v>-1.9623999900000001E-4</c:v>
                </c:pt>
                <c:pt idx="37">
                  <c:v>-1.96159999E-4</c:v>
                </c:pt>
                <c:pt idx="38">
                  <c:v>-1.9607999900000001E-4</c:v>
                </c:pt>
                <c:pt idx="39">
                  <c:v>-1.95999999E-4</c:v>
                </c:pt>
                <c:pt idx="40">
                  <c:v>-1.9591999900000001E-4</c:v>
                </c:pt>
                <c:pt idx="41">
                  <c:v>-1.95839999E-4</c:v>
                </c:pt>
                <c:pt idx="42">
                  <c:v>-1.9575999900000001E-4</c:v>
                </c:pt>
                <c:pt idx="43">
                  <c:v>-1.95679999E-4</c:v>
                </c:pt>
                <c:pt idx="44">
                  <c:v>-1.9559999899999999E-4</c:v>
                </c:pt>
                <c:pt idx="45">
                  <c:v>-1.95519999E-4</c:v>
                </c:pt>
                <c:pt idx="46">
                  <c:v>-1.9543999899999999E-4</c:v>
                </c:pt>
                <c:pt idx="47">
                  <c:v>-1.95359999E-4</c:v>
                </c:pt>
                <c:pt idx="48">
                  <c:v>-1.9527999899999999E-4</c:v>
                </c:pt>
                <c:pt idx="49">
                  <c:v>-1.9519999900000001E-4</c:v>
                </c:pt>
                <c:pt idx="50">
                  <c:v>-1.9511999899999999E-4</c:v>
                </c:pt>
                <c:pt idx="51">
                  <c:v>-1.9503999900000001E-4</c:v>
                </c:pt>
                <c:pt idx="52">
                  <c:v>-1.9495999899999999E-4</c:v>
                </c:pt>
                <c:pt idx="53">
                  <c:v>-1.9487999900000001E-4</c:v>
                </c:pt>
                <c:pt idx="54">
                  <c:v>-1.94799999E-4</c:v>
                </c:pt>
                <c:pt idx="55">
                  <c:v>-1.9471999900000001E-4</c:v>
                </c:pt>
                <c:pt idx="56">
                  <c:v>-1.94639999E-4</c:v>
                </c:pt>
                <c:pt idx="57">
                  <c:v>-1.9455999900000001E-4</c:v>
                </c:pt>
                <c:pt idx="58">
                  <c:v>-1.94479999E-4</c:v>
                </c:pt>
                <c:pt idx="59">
                  <c:v>-1.9439999900000001E-4</c:v>
                </c:pt>
                <c:pt idx="60">
                  <c:v>-1.94319999E-4</c:v>
                </c:pt>
                <c:pt idx="61">
                  <c:v>-1.9423999899999999E-4</c:v>
                </c:pt>
                <c:pt idx="62">
                  <c:v>-1.94159999E-4</c:v>
                </c:pt>
                <c:pt idx="63">
                  <c:v>-1.9407999899999999E-4</c:v>
                </c:pt>
                <c:pt idx="64">
                  <c:v>-1.93999999E-4</c:v>
                </c:pt>
                <c:pt idx="65">
                  <c:v>-1.9391999899999999E-4</c:v>
                </c:pt>
                <c:pt idx="66">
                  <c:v>-1.93839999E-4</c:v>
                </c:pt>
                <c:pt idx="67">
                  <c:v>-1.9375999899999999E-4</c:v>
                </c:pt>
                <c:pt idx="68">
                  <c:v>-1.9367999900000001E-4</c:v>
                </c:pt>
                <c:pt idx="69">
                  <c:v>-1.9359999899999999E-4</c:v>
                </c:pt>
                <c:pt idx="70">
                  <c:v>-1.9351999900000001E-4</c:v>
                </c:pt>
                <c:pt idx="71">
                  <c:v>-1.93439999E-4</c:v>
                </c:pt>
                <c:pt idx="72">
                  <c:v>-1.9335999900000001E-4</c:v>
                </c:pt>
                <c:pt idx="73">
                  <c:v>-1.93279999E-4</c:v>
                </c:pt>
                <c:pt idx="74">
                  <c:v>-1.9319999900000001E-4</c:v>
                </c:pt>
                <c:pt idx="75">
                  <c:v>-1.93119999E-4</c:v>
                </c:pt>
                <c:pt idx="76">
                  <c:v>-1.9303999900000001E-4</c:v>
                </c:pt>
                <c:pt idx="77">
                  <c:v>-1.92959999E-4</c:v>
                </c:pt>
                <c:pt idx="78">
                  <c:v>-1.9287999899999999E-4</c:v>
                </c:pt>
                <c:pt idx="79">
                  <c:v>-1.92799999E-4</c:v>
                </c:pt>
                <c:pt idx="80">
                  <c:v>-1.9271999899999999E-4</c:v>
                </c:pt>
                <c:pt idx="81">
                  <c:v>-1.92639999E-4</c:v>
                </c:pt>
                <c:pt idx="82">
                  <c:v>-1.9255999899999999E-4</c:v>
                </c:pt>
                <c:pt idx="83">
                  <c:v>-1.92479999E-4</c:v>
                </c:pt>
                <c:pt idx="84">
                  <c:v>-1.9239999899999999E-4</c:v>
                </c:pt>
                <c:pt idx="85">
                  <c:v>-1.9231999900000001E-4</c:v>
                </c:pt>
                <c:pt idx="86">
                  <c:v>-1.9223999899999999E-4</c:v>
                </c:pt>
                <c:pt idx="87">
                  <c:v>-1.9215999900000001E-4</c:v>
                </c:pt>
                <c:pt idx="88">
                  <c:v>-1.9207999899999999E-4</c:v>
                </c:pt>
                <c:pt idx="89">
                  <c:v>-1.9199999900000001E-4</c:v>
                </c:pt>
                <c:pt idx="90">
                  <c:v>-1.91919999E-4</c:v>
                </c:pt>
                <c:pt idx="91">
                  <c:v>-1.9183999900000001E-4</c:v>
                </c:pt>
                <c:pt idx="92">
                  <c:v>-1.91759999E-4</c:v>
                </c:pt>
                <c:pt idx="93">
                  <c:v>-1.9167999900000001E-4</c:v>
                </c:pt>
                <c:pt idx="94">
                  <c:v>-1.91599999E-4</c:v>
                </c:pt>
                <c:pt idx="95">
                  <c:v>-1.9151999900000001E-4</c:v>
                </c:pt>
                <c:pt idx="96">
                  <c:v>-1.91439999E-4</c:v>
                </c:pt>
                <c:pt idx="97">
                  <c:v>-1.9135999899999999E-4</c:v>
                </c:pt>
                <c:pt idx="98">
                  <c:v>-1.91279999E-4</c:v>
                </c:pt>
                <c:pt idx="99">
                  <c:v>-1.9119999899999999E-4</c:v>
                </c:pt>
                <c:pt idx="100">
                  <c:v>-1.91119999E-4</c:v>
                </c:pt>
                <c:pt idx="101">
                  <c:v>-1.9103999899999999E-4</c:v>
                </c:pt>
                <c:pt idx="102">
                  <c:v>-1.9095999900000001E-4</c:v>
                </c:pt>
                <c:pt idx="103">
                  <c:v>-1.9087999899999999E-4</c:v>
                </c:pt>
                <c:pt idx="104">
                  <c:v>-1.9079999900000001E-4</c:v>
                </c:pt>
                <c:pt idx="105">
                  <c:v>-1.9071999899999999E-4</c:v>
                </c:pt>
                <c:pt idx="106">
                  <c:v>-1.9063999900000001E-4</c:v>
                </c:pt>
                <c:pt idx="107">
                  <c:v>-1.90559999E-4</c:v>
                </c:pt>
                <c:pt idx="108">
                  <c:v>-1.9047999900000001E-4</c:v>
                </c:pt>
                <c:pt idx="109">
                  <c:v>-1.90399999E-4</c:v>
                </c:pt>
                <c:pt idx="110">
                  <c:v>-1.9031999900000001E-4</c:v>
                </c:pt>
                <c:pt idx="111">
                  <c:v>-1.90239999E-4</c:v>
                </c:pt>
                <c:pt idx="112">
                  <c:v>-1.9015999900000001E-4</c:v>
                </c:pt>
                <c:pt idx="113">
                  <c:v>-1.90079999E-4</c:v>
                </c:pt>
                <c:pt idx="114">
                  <c:v>-1.8999999899999999E-4</c:v>
                </c:pt>
                <c:pt idx="115">
                  <c:v>-1.89919999E-4</c:v>
                </c:pt>
                <c:pt idx="116">
                  <c:v>-1.8983999899999999E-4</c:v>
                </c:pt>
                <c:pt idx="117">
                  <c:v>-1.89759999E-4</c:v>
                </c:pt>
                <c:pt idx="118">
                  <c:v>-1.8967999899999999E-4</c:v>
                </c:pt>
                <c:pt idx="119">
                  <c:v>-1.89599999E-4</c:v>
                </c:pt>
                <c:pt idx="120">
                  <c:v>-1.8951999899999999E-4</c:v>
                </c:pt>
                <c:pt idx="121">
                  <c:v>-1.8943999900000001E-4</c:v>
                </c:pt>
                <c:pt idx="122">
                  <c:v>-1.8935999899999999E-4</c:v>
                </c:pt>
                <c:pt idx="123">
                  <c:v>-1.8927999900000001E-4</c:v>
                </c:pt>
                <c:pt idx="124">
                  <c:v>-1.89199999E-4</c:v>
                </c:pt>
                <c:pt idx="125">
                  <c:v>-1.8911999900000001E-4</c:v>
                </c:pt>
                <c:pt idx="126">
                  <c:v>-1.89039999E-4</c:v>
                </c:pt>
                <c:pt idx="127">
                  <c:v>-1.8895999900000001E-4</c:v>
                </c:pt>
                <c:pt idx="128">
                  <c:v>-1.88879999E-4</c:v>
                </c:pt>
                <c:pt idx="129">
                  <c:v>-1.8879999900000001E-4</c:v>
                </c:pt>
                <c:pt idx="130">
                  <c:v>-1.88719999E-4</c:v>
                </c:pt>
                <c:pt idx="131">
                  <c:v>-1.8863999899999999E-4</c:v>
                </c:pt>
                <c:pt idx="132">
                  <c:v>-1.88559999E-4</c:v>
                </c:pt>
                <c:pt idx="133">
                  <c:v>-1.8847999899999999E-4</c:v>
                </c:pt>
                <c:pt idx="134">
                  <c:v>-1.88399999E-4</c:v>
                </c:pt>
                <c:pt idx="135">
                  <c:v>-1.8831999899999999E-4</c:v>
                </c:pt>
                <c:pt idx="136">
                  <c:v>-1.88239999E-4</c:v>
                </c:pt>
                <c:pt idx="137">
                  <c:v>-1.8815999899999999E-4</c:v>
                </c:pt>
                <c:pt idx="138">
                  <c:v>-1.8807999900000001E-4</c:v>
                </c:pt>
                <c:pt idx="139">
                  <c:v>-1.8799999899999999E-4</c:v>
                </c:pt>
                <c:pt idx="140">
                  <c:v>-1.8791999900000001E-4</c:v>
                </c:pt>
                <c:pt idx="141">
                  <c:v>-1.8783999899999999E-4</c:v>
                </c:pt>
                <c:pt idx="142">
                  <c:v>-1.8775999900000001E-4</c:v>
                </c:pt>
                <c:pt idx="143">
                  <c:v>-1.87679999E-4</c:v>
                </c:pt>
                <c:pt idx="144">
                  <c:v>-1.8759999900000001E-4</c:v>
                </c:pt>
                <c:pt idx="145">
                  <c:v>-1.87519999E-4</c:v>
                </c:pt>
                <c:pt idx="146">
                  <c:v>-1.8743999900000001E-4</c:v>
                </c:pt>
                <c:pt idx="147">
                  <c:v>-1.87359999E-4</c:v>
                </c:pt>
                <c:pt idx="148">
                  <c:v>-1.8727999900000001E-4</c:v>
                </c:pt>
                <c:pt idx="149">
                  <c:v>-1.87199999E-4</c:v>
                </c:pt>
                <c:pt idx="150">
                  <c:v>-1.8711999899999999E-4</c:v>
                </c:pt>
                <c:pt idx="151">
                  <c:v>-1.87039999E-4</c:v>
                </c:pt>
                <c:pt idx="152">
                  <c:v>-1.8695999899999999E-4</c:v>
                </c:pt>
                <c:pt idx="153">
                  <c:v>-1.86879999E-4</c:v>
                </c:pt>
                <c:pt idx="154">
                  <c:v>-1.8679999899999999E-4</c:v>
                </c:pt>
                <c:pt idx="155">
                  <c:v>-1.8671999900000001E-4</c:v>
                </c:pt>
                <c:pt idx="156">
                  <c:v>-1.8663999899999999E-4</c:v>
                </c:pt>
                <c:pt idx="157">
                  <c:v>-1.8655999900000001E-4</c:v>
                </c:pt>
                <c:pt idx="158">
                  <c:v>-1.8647999899999999E-4</c:v>
                </c:pt>
                <c:pt idx="159">
                  <c:v>-1.8639999900000001E-4</c:v>
                </c:pt>
                <c:pt idx="160">
                  <c:v>-1.86319999E-4</c:v>
                </c:pt>
                <c:pt idx="161">
                  <c:v>-1.8623999900000001E-4</c:v>
                </c:pt>
                <c:pt idx="162">
                  <c:v>-1.86159999E-4</c:v>
                </c:pt>
                <c:pt idx="163">
                  <c:v>-1.8607999900000001E-4</c:v>
                </c:pt>
                <c:pt idx="164">
                  <c:v>-1.85999999E-4</c:v>
                </c:pt>
                <c:pt idx="165">
                  <c:v>-1.8591999900000001E-4</c:v>
                </c:pt>
                <c:pt idx="166">
                  <c:v>-1.85839999E-4</c:v>
                </c:pt>
                <c:pt idx="167">
                  <c:v>-1.8575999899999999E-4</c:v>
                </c:pt>
                <c:pt idx="168">
                  <c:v>-1.85679999E-4</c:v>
                </c:pt>
                <c:pt idx="169">
                  <c:v>-1.8559999899999999E-4</c:v>
                </c:pt>
                <c:pt idx="170">
                  <c:v>-1.85519999E-4</c:v>
                </c:pt>
                <c:pt idx="171">
                  <c:v>-1.8543999899999999E-4</c:v>
                </c:pt>
                <c:pt idx="172">
                  <c:v>-1.85359999E-4</c:v>
                </c:pt>
                <c:pt idx="173">
                  <c:v>-1.8527999899999999E-4</c:v>
                </c:pt>
                <c:pt idx="174">
                  <c:v>-1.8519999900000001E-4</c:v>
                </c:pt>
                <c:pt idx="175">
                  <c:v>-1.8511999899999999E-4</c:v>
                </c:pt>
                <c:pt idx="176">
                  <c:v>-1.8503999900000001E-4</c:v>
                </c:pt>
                <c:pt idx="177">
                  <c:v>-1.8495999899999999E-4</c:v>
                </c:pt>
                <c:pt idx="178">
                  <c:v>-1.8487999900000001E-4</c:v>
                </c:pt>
                <c:pt idx="179">
                  <c:v>-1.84799999E-4</c:v>
                </c:pt>
                <c:pt idx="180">
                  <c:v>-1.8471999900000001E-4</c:v>
                </c:pt>
                <c:pt idx="181">
                  <c:v>-1.84639999E-4</c:v>
                </c:pt>
                <c:pt idx="182">
                  <c:v>-1.8455999900000001E-4</c:v>
                </c:pt>
                <c:pt idx="183">
                  <c:v>-1.84479999E-4</c:v>
                </c:pt>
                <c:pt idx="184">
                  <c:v>-1.8439999899999999E-4</c:v>
                </c:pt>
                <c:pt idx="185">
                  <c:v>-1.84319999E-4</c:v>
                </c:pt>
                <c:pt idx="186">
                  <c:v>-1.8423999899999999E-4</c:v>
                </c:pt>
                <c:pt idx="187">
                  <c:v>-1.84159999E-4</c:v>
                </c:pt>
                <c:pt idx="188">
                  <c:v>-1.8407999899999999E-4</c:v>
                </c:pt>
                <c:pt idx="189">
                  <c:v>-1.83999999E-4</c:v>
                </c:pt>
                <c:pt idx="190">
                  <c:v>-1.8391999899999999E-4</c:v>
                </c:pt>
                <c:pt idx="191">
                  <c:v>-1.8383999900000001E-4</c:v>
                </c:pt>
                <c:pt idx="192">
                  <c:v>-1.8375999899999999E-4</c:v>
                </c:pt>
                <c:pt idx="193">
                  <c:v>-1.8367999900000001E-4</c:v>
                </c:pt>
                <c:pt idx="194">
                  <c:v>-1.8359999899999999E-4</c:v>
                </c:pt>
                <c:pt idx="195">
                  <c:v>-1.8351999900000001E-4</c:v>
                </c:pt>
                <c:pt idx="196">
                  <c:v>-1.83439999E-4</c:v>
                </c:pt>
                <c:pt idx="197">
                  <c:v>-1.8335999900000001E-4</c:v>
                </c:pt>
                <c:pt idx="198">
                  <c:v>-1.83279999E-4</c:v>
                </c:pt>
                <c:pt idx="199">
                  <c:v>-1.8319999900000001E-4</c:v>
                </c:pt>
                <c:pt idx="200">
                  <c:v>-1.83119999E-4</c:v>
                </c:pt>
                <c:pt idx="201">
                  <c:v>-1.8303999900000001E-4</c:v>
                </c:pt>
                <c:pt idx="202">
                  <c:v>-1.82959999E-4</c:v>
                </c:pt>
                <c:pt idx="203">
                  <c:v>-1.8287999899999999E-4</c:v>
                </c:pt>
                <c:pt idx="204">
                  <c:v>-1.82799999E-4</c:v>
                </c:pt>
                <c:pt idx="205">
                  <c:v>-1.8271999899999999E-4</c:v>
                </c:pt>
                <c:pt idx="206">
                  <c:v>-1.82639999E-4</c:v>
                </c:pt>
                <c:pt idx="207">
                  <c:v>-1.8255999899999999E-4</c:v>
                </c:pt>
                <c:pt idx="208">
                  <c:v>-1.8247999900000001E-4</c:v>
                </c:pt>
                <c:pt idx="209">
                  <c:v>-1.8239999899999999E-4</c:v>
                </c:pt>
                <c:pt idx="210">
                  <c:v>-1.8231999900000001E-4</c:v>
                </c:pt>
                <c:pt idx="211">
                  <c:v>-1.8223999899999999E-4</c:v>
                </c:pt>
                <c:pt idx="212">
                  <c:v>-1.8215999900000001E-4</c:v>
                </c:pt>
                <c:pt idx="213">
                  <c:v>-1.82079999E-4</c:v>
                </c:pt>
                <c:pt idx="214">
                  <c:v>-1.8199999900000001E-4</c:v>
                </c:pt>
                <c:pt idx="215">
                  <c:v>-1.81919999E-4</c:v>
                </c:pt>
                <c:pt idx="216">
                  <c:v>-1.8183999900000001E-4</c:v>
                </c:pt>
                <c:pt idx="217">
                  <c:v>-1.81759999E-4</c:v>
                </c:pt>
                <c:pt idx="218">
                  <c:v>-1.8167999900000001E-4</c:v>
                </c:pt>
                <c:pt idx="219">
                  <c:v>-1.81599999E-4</c:v>
                </c:pt>
                <c:pt idx="220">
                  <c:v>-1.8151999899999999E-4</c:v>
                </c:pt>
                <c:pt idx="221">
                  <c:v>-1.81439999E-4</c:v>
                </c:pt>
                <c:pt idx="222">
                  <c:v>-1.8135999899999999E-4</c:v>
                </c:pt>
                <c:pt idx="223">
                  <c:v>-1.81279999E-4</c:v>
                </c:pt>
                <c:pt idx="224">
                  <c:v>-1.8119999899999999E-4</c:v>
                </c:pt>
                <c:pt idx="225">
                  <c:v>-1.81119999E-4</c:v>
                </c:pt>
                <c:pt idx="226">
                  <c:v>-1.8103999899999999E-4</c:v>
                </c:pt>
                <c:pt idx="227">
                  <c:v>-1.8095999900000001E-4</c:v>
                </c:pt>
                <c:pt idx="228">
                  <c:v>-1.8087999899999999E-4</c:v>
                </c:pt>
                <c:pt idx="229">
                  <c:v>-1.8079999900000001E-4</c:v>
                </c:pt>
                <c:pt idx="230">
                  <c:v>-1.8071999899999999E-4</c:v>
                </c:pt>
                <c:pt idx="231">
                  <c:v>-1.8063999900000001E-4</c:v>
                </c:pt>
                <c:pt idx="232">
                  <c:v>-1.80559999E-4</c:v>
                </c:pt>
                <c:pt idx="233">
                  <c:v>-1.8047999900000001E-4</c:v>
                </c:pt>
                <c:pt idx="234">
                  <c:v>-1.80399999E-4</c:v>
                </c:pt>
                <c:pt idx="235">
                  <c:v>-1.8031999900000001E-4</c:v>
                </c:pt>
                <c:pt idx="236">
                  <c:v>-1.80239999E-4</c:v>
                </c:pt>
                <c:pt idx="237">
                  <c:v>-1.8015999899999999E-4</c:v>
                </c:pt>
                <c:pt idx="238">
                  <c:v>-1.80079999E-4</c:v>
                </c:pt>
                <c:pt idx="239">
                  <c:v>-1.7999999899999999E-4</c:v>
                </c:pt>
                <c:pt idx="240">
                  <c:v>-1.79919999E-4</c:v>
                </c:pt>
                <c:pt idx="241">
                  <c:v>-1.7983999899999999E-4</c:v>
                </c:pt>
                <c:pt idx="242">
                  <c:v>-1.79759999E-4</c:v>
                </c:pt>
                <c:pt idx="243">
                  <c:v>-1.7967999899999999E-4</c:v>
                </c:pt>
                <c:pt idx="244">
                  <c:v>-1.7959999900000001E-4</c:v>
                </c:pt>
                <c:pt idx="245">
                  <c:v>-1.7951999899999999E-4</c:v>
                </c:pt>
                <c:pt idx="246">
                  <c:v>-1.7943999900000001E-4</c:v>
                </c:pt>
                <c:pt idx="247">
                  <c:v>-1.7935999899999999E-4</c:v>
                </c:pt>
                <c:pt idx="248">
                  <c:v>-1.7927999900000001E-4</c:v>
                </c:pt>
                <c:pt idx="249">
                  <c:v>-1.79199999E-4</c:v>
                </c:pt>
                <c:pt idx="250">
                  <c:v>-1.7911999900000001E-4</c:v>
                </c:pt>
                <c:pt idx="251">
                  <c:v>-1.79039999E-4</c:v>
                </c:pt>
                <c:pt idx="252">
                  <c:v>-1.7895999900000001E-4</c:v>
                </c:pt>
                <c:pt idx="253">
                  <c:v>-1.78879999E-4</c:v>
                </c:pt>
                <c:pt idx="254">
                  <c:v>-1.7879999900000001E-4</c:v>
                </c:pt>
                <c:pt idx="255">
                  <c:v>-1.78719999E-4</c:v>
                </c:pt>
                <c:pt idx="256">
                  <c:v>-1.7863999899999999E-4</c:v>
                </c:pt>
                <c:pt idx="257">
                  <c:v>-1.78559999E-4</c:v>
                </c:pt>
                <c:pt idx="258">
                  <c:v>-1.7847999899999999E-4</c:v>
                </c:pt>
                <c:pt idx="259">
                  <c:v>-1.78399999E-4</c:v>
                </c:pt>
                <c:pt idx="260">
                  <c:v>-1.7831999899999999E-4</c:v>
                </c:pt>
                <c:pt idx="261">
                  <c:v>-1.7823999900000001E-4</c:v>
                </c:pt>
                <c:pt idx="262">
                  <c:v>-1.7815999899999999E-4</c:v>
                </c:pt>
                <c:pt idx="263">
                  <c:v>-1.7807999900000001E-4</c:v>
                </c:pt>
                <c:pt idx="264">
                  <c:v>-1.7799999899999999E-4</c:v>
                </c:pt>
                <c:pt idx="265">
                  <c:v>-1.7791999900000001E-4</c:v>
                </c:pt>
                <c:pt idx="266">
                  <c:v>-1.77839999E-4</c:v>
                </c:pt>
                <c:pt idx="267">
                  <c:v>-1.7775999900000001E-4</c:v>
                </c:pt>
                <c:pt idx="268">
                  <c:v>-1.77679999E-4</c:v>
                </c:pt>
                <c:pt idx="269">
                  <c:v>-1.7759999900000001E-4</c:v>
                </c:pt>
                <c:pt idx="270">
                  <c:v>-1.77519999E-4</c:v>
                </c:pt>
                <c:pt idx="271">
                  <c:v>-1.7743999900000001E-4</c:v>
                </c:pt>
                <c:pt idx="272">
                  <c:v>-1.77359999E-4</c:v>
                </c:pt>
                <c:pt idx="273">
                  <c:v>-1.7727999899999999E-4</c:v>
                </c:pt>
                <c:pt idx="274">
                  <c:v>-1.77199999E-4</c:v>
                </c:pt>
                <c:pt idx="275">
                  <c:v>-1.7711999899999999E-4</c:v>
                </c:pt>
                <c:pt idx="276">
                  <c:v>-1.77039999E-4</c:v>
                </c:pt>
                <c:pt idx="277">
                  <c:v>-1.7695999899999999E-4</c:v>
                </c:pt>
                <c:pt idx="278">
                  <c:v>-1.76879999E-4</c:v>
                </c:pt>
                <c:pt idx="279">
                  <c:v>-1.7679999899999999E-4</c:v>
                </c:pt>
                <c:pt idx="280">
                  <c:v>-1.7671999900000001E-4</c:v>
                </c:pt>
                <c:pt idx="281">
                  <c:v>-1.7663999899999999E-4</c:v>
                </c:pt>
                <c:pt idx="282">
                  <c:v>-1.7655999900000001E-4</c:v>
                </c:pt>
                <c:pt idx="283">
                  <c:v>-1.7647999899999999E-4</c:v>
                </c:pt>
                <c:pt idx="284">
                  <c:v>-1.7639999900000001E-4</c:v>
                </c:pt>
                <c:pt idx="285">
                  <c:v>-1.76319999E-4</c:v>
                </c:pt>
                <c:pt idx="286">
                  <c:v>-1.7623999900000001E-4</c:v>
                </c:pt>
                <c:pt idx="287">
                  <c:v>-1.76159999E-4</c:v>
                </c:pt>
                <c:pt idx="288">
                  <c:v>-1.7607999900000001E-4</c:v>
                </c:pt>
                <c:pt idx="289">
                  <c:v>-1.75999999E-4</c:v>
                </c:pt>
                <c:pt idx="290">
                  <c:v>-1.7591999899999999E-4</c:v>
                </c:pt>
                <c:pt idx="291">
                  <c:v>-1.75839999E-4</c:v>
                </c:pt>
                <c:pt idx="292">
                  <c:v>-1.7575999899999999E-4</c:v>
                </c:pt>
                <c:pt idx="293">
                  <c:v>-1.75679999E-4</c:v>
                </c:pt>
                <c:pt idx="294">
                  <c:v>-1.7559999899999999E-4</c:v>
                </c:pt>
                <c:pt idx="295">
                  <c:v>-1.75519999E-4</c:v>
                </c:pt>
                <c:pt idx="296">
                  <c:v>-1.7543999899999999E-4</c:v>
                </c:pt>
                <c:pt idx="297">
                  <c:v>-1.7535999900000001E-4</c:v>
                </c:pt>
                <c:pt idx="298">
                  <c:v>-1.7527999899999999E-4</c:v>
                </c:pt>
                <c:pt idx="299">
                  <c:v>-1.7519999900000001E-4</c:v>
                </c:pt>
                <c:pt idx="300">
                  <c:v>-1.7511999899999999E-4</c:v>
                </c:pt>
                <c:pt idx="301">
                  <c:v>-1.7503999900000001E-4</c:v>
                </c:pt>
                <c:pt idx="302">
                  <c:v>-1.74959999E-4</c:v>
                </c:pt>
                <c:pt idx="303">
                  <c:v>-1.7487999900000001E-4</c:v>
                </c:pt>
                <c:pt idx="304">
                  <c:v>-1.74799999E-4</c:v>
                </c:pt>
                <c:pt idx="305">
                  <c:v>-1.7471999900000001E-4</c:v>
                </c:pt>
                <c:pt idx="306">
                  <c:v>-1.74639999E-4</c:v>
                </c:pt>
                <c:pt idx="307">
                  <c:v>-1.7455999900000001E-4</c:v>
                </c:pt>
                <c:pt idx="308">
                  <c:v>-1.74479999E-4</c:v>
                </c:pt>
                <c:pt idx="309">
                  <c:v>-1.7439999899999999E-4</c:v>
                </c:pt>
                <c:pt idx="310">
                  <c:v>-1.74319999E-4</c:v>
                </c:pt>
                <c:pt idx="311">
                  <c:v>-1.7423999899999999E-4</c:v>
                </c:pt>
                <c:pt idx="312">
                  <c:v>-1.74159999E-4</c:v>
                </c:pt>
                <c:pt idx="313">
                  <c:v>-1.7407999899999999E-4</c:v>
                </c:pt>
                <c:pt idx="314">
                  <c:v>-1.7399999900000001E-4</c:v>
                </c:pt>
                <c:pt idx="315">
                  <c:v>-1.7391999899999999E-4</c:v>
                </c:pt>
                <c:pt idx="316">
                  <c:v>-1.7383999900000001E-4</c:v>
                </c:pt>
                <c:pt idx="317">
                  <c:v>-1.7375999899999999E-4</c:v>
                </c:pt>
                <c:pt idx="318">
                  <c:v>-1.7367999900000001E-4</c:v>
                </c:pt>
                <c:pt idx="319">
                  <c:v>-1.73599999E-4</c:v>
                </c:pt>
                <c:pt idx="320">
                  <c:v>-1.7351999900000001E-4</c:v>
                </c:pt>
                <c:pt idx="321">
                  <c:v>-1.73439999E-4</c:v>
                </c:pt>
                <c:pt idx="322">
                  <c:v>-1.7335999900000001E-4</c:v>
                </c:pt>
                <c:pt idx="323">
                  <c:v>-1.73279999E-4</c:v>
                </c:pt>
                <c:pt idx="324">
                  <c:v>-1.7319999900000001E-4</c:v>
                </c:pt>
                <c:pt idx="325">
                  <c:v>-1.73119999E-4</c:v>
                </c:pt>
                <c:pt idx="326">
                  <c:v>-1.7303999899999999E-4</c:v>
                </c:pt>
                <c:pt idx="327">
                  <c:v>-1.72959999E-4</c:v>
                </c:pt>
                <c:pt idx="328">
                  <c:v>-1.7287999899999999E-4</c:v>
                </c:pt>
                <c:pt idx="329">
                  <c:v>-1.72799999E-4</c:v>
                </c:pt>
                <c:pt idx="330">
                  <c:v>-1.7271999899999999E-4</c:v>
                </c:pt>
                <c:pt idx="331">
                  <c:v>-1.72639999E-4</c:v>
                </c:pt>
                <c:pt idx="332">
                  <c:v>-1.7255999899999999E-4</c:v>
                </c:pt>
                <c:pt idx="333">
                  <c:v>-1.7247999900000001E-4</c:v>
                </c:pt>
                <c:pt idx="334">
                  <c:v>-1.7239999899999999E-4</c:v>
                </c:pt>
                <c:pt idx="335">
                  <c:v>-1.7231999900000001E-4</c:v>
                </c:pt>
                <c:pt idx="336">
                  <c:v>-1.7223999899999999E-4</c:v>
                </c:pt>
                <c:pt idx="337">
                  <c:v>-1.7215999900000001E-4</c:v>
                </c:pt>
                <c:pt idx="338">
                  <c:v>-1.72079999E-4</c:v>
                </c:pt>
                <c:pt idx="339">
                  <c:v>-1.7199999900000001E-4</c:v>
                </c:pt>
                <c:pt idx="340">
                  <c:v>-1.71919999E-4</c:v>
                </c:pt>
                <c:pt idx="341">
                  <c:v>-1.7183999900000001E-4</c:v>
                </c:pt>
                <c:pt idx="342">
                  <c:v>-1.71759999E-4</c:v>
                </c:pt>
                <c:pt idx="343">
                  <c:v>-1.7167999899999999E-4</c:v>
                </c:pt>
                <c:pt idx="344">
                  <c:v>-1.71599999E-4</c:v>
                </c:pt>
                <c:pt idx="345">
                  <c:v>-1.7151999899999999E-4</c:v>
                </c:pt>
                <c:pt idx="346">
                  <c:v>-1.71439999E-4</c:v>
                </c:pt>
                <c:pt idx="347">
                  <c:v>-1.7135999899999999E-4</c:v>
                </c:pt>
                <c:pt idx="348">
                  <c:v>-1.71279999E-4</c:v>
                </c:pt>
                <c:pt idx="349">
                  <c:v>-1.7119999899999999E-4</c:v>
                </c:pt>
                <c:pt idx="350">
                  <c:v>-1.7111999900000001E-4</c:v>
                </c:pt>
                <c:pt idx="351">
                  <c:v>-1.7103999899999999E-4</c:v>
                </c:pt>
                <c:pt idx="352">
                  <c:v>-1.7095999900000001E-4</c:v>
                </c:pt>
                <c:pt idx="353">
                  <c:v>-1.7087999899999999E-4</c:v>
                </c:pt>
                <c:pt idx="354">
                  <c:v>-1.7079999900000001E-4</c:v>
                </c:pt>
                <c:pt idx="355">
                  <c:v>-1.70719999E-4</c:v>
                </c:pt>
                <c:pt idx="356">
                  <c:v>-1.7063999900000001E-4</c:v>
                </c:pt>
                <c:pt idx="357">
                  <c:v>-1.70559999E-4</c:v>
                </c:pt>
                <c:pt idx="358">
                  <c:v>-1.7047999900000001E-4</c:v>
                </c:pt>
                <c:pt idx="359">
                  <c:v>-1.70399999E-4</c:v>
                </c:pt>
                <c:pt idx="360">
                  <c:v>-1.7031999900000001E-4</c:v>
                </c:pt>
                <c:pt idx="361">
                  <c:v>-1.70239999E-4</c:v>
                </c:pt>
                <c:pt idx="362">
                  <c:v>-1.7015999899999999E-4</c:v>
                </c:pt>
                <c:pt idx="363">
                  <c:v>-1.70079999E-4</c:v>
                </c:pt>
                <c:pt idx="364">
                  <c:v>-1.6999999899999999E-4</c:v>
                </c:pt>
                <c:pt idx="365">
                  <c:v>-1.69919999E-4</c:v>
                </c:pt>
                <c:pt idx="366">
                  <c:v>-1.6983999899999999E-4</c:v>
                </c:pt>
                <c:pt idx="367">
                  <c:v>-1.69759999E-4</c:v>
                </c:pt>
                <c:pt idx="368">
                  <c:v>-1.6967999899999999E-4</c:v>
                </c:pt>
                <c:pt idx="369">
                  <c:v>-1.6959999900000001E-4</c:v>
                </c:pt>
                <c:pt idx="370">
                  <c:v>-1.6951999899999999E-4</c:v>
                </c:pt>
                <c:pt idx="371">
                  <c:v>-1.6943999900000001E-4</c:v>
                </c:pt>
                <c:pt idx="372">
                  <c:v>-1.69359999E-4</c:v>
                </c:pt>
                <c:pt idx="373">
                  <c:v>-1.6927999900000001E-4</c:v>
                </c:pt>
                <c:pt idx="374">
                  <c:v>-1.69199999E-4</c:v>
                </c:pt>
                <c:pt idx="375">
                  <c:v>-1.6911999900000001E-4</c:v>
                </c:pt>
                <c:pt idx="376">
                  <c:v>-1.69039999E-4</c:v>
                </c:pt>
                <c:pt idx="377">
                  <c:v>-1.6895999900000001E-4</c:v>
                </c:pt>
                <c:pt idx="378">
                  <c:v>-1.68879999E-4</c:v>
                </c:pt>
                <c:pt idx="379">
                  <c:v>-1.6879999899999999E-4</c:v>
                </c:pt>
                <c:pt idx="380">
                  <c:v>-1.68719999E-4</c:v>
                </c:pt>
                <c:pt idx="381">
                  <c:v>-1.6863999899999999E-4</c:v>
                </c:pt>
                <c:pt idx="382">
                  <c:v>-1.68559999E-4</c:v>
                </c:pt>
                <c:pt idx="383">
                  <c:v>-1.6847999899999999E-4</c:v>
                </c:pt>
                <c:pt idx="384">
                  <c:v>-1.68399999E-4</c:v>
                </c:pt>
                <c:pt idx="385">
                  <c:v>-1.6831999899999999E-4</c:v>
                </c:pt>
                <c:pt idx="386">
                  <c:v>-1.6823999900000001E-4</c:v>
                </c:pt>
                <c:pt idx="387">
                  <c:v>-1.6815999899999999E-4</c:v>
                </c:pt>
                <c:pt idx="388">
                  <c:v>-1.6807999900000001E-4</c:v>
                </c:pt>
                <c:pt idx="389">
                  <c:v>-1.6799999899999999E-4</c:v>
                </c:pt>
                <c:pt idx="390">
                  <c:v>-1.6791999900000001E-4</c:v>
                </c:pt>
                <c:pt idx="391">
                  <c:v>-1.67839999E-4</c:v>
                </c:pt>
                <c:pt idx="392">
                  <c:v>-1.6775999900000001E-4</c:v>
                </c:pt>
                <c:pt idx="393">
                  <c:v>-1.67679999E-4</c:v>
                </c:pt>
                <c:pt idx="394">
                  <c:v>-1.6759999900000001E-4</c:v>
                </c:pt>
                <c:pt idx="395">
                  <c:v>-1.67519999E-4</c:v>
                </c:pt>
                <c:pt idx="396">
                  <c:v>-1.6743999899999999E-4</c:v>
                </c:pt>
                <c:pt idx="397">
                  <c:v>-1.67359999E-4</c:v>
                </c:pt>
                <c:pt idx="398">
                  <c:v>-1.6727999899999999E-4</c:v>
                </c:pt>
                <c:pt idx="399">
                  <c:v>-1.67199999E-4</c:v>
                </c:pt>
                <c:pt idx="400">
                  <c:v>-1.6711999899999999E-4</c:v>
                </c:pt>
                <c:pt idx="401">
                  <c:v>-1.67039999E-4</c:v>
                </c:pt>
                <c:pt idx="402">
                  <c:v>-1.6695999899999999E-4</c:v>
                </c:pt>
                <c:pt idx="403">
                  <c:v>-1.6687999900000001E-4</c:v>
                </c:pt>
                <c:pt idx="404">
                  <c:v>-1.6679999899999999E-4</c:v>
                </c:pt>
                <c:pt idx="405">
                  <c:v>-1.6671999900000001E-4</c:v>
                </c:pt>
                <c:pt idx="406">
                  <c:v>-1.6663999899999999E-4</c:v>
                </c:pt>
                <c:pt idx="407">
                  <c:v>-1.6655999900000001E-4</c:v>
                </c:pt>
                <c:pt idx="408">
                  <c:v>-1.66479999E-4</c:v>
                </c:pt>
                <c:pt idx="409">
                  <c:v>-1.6639999900000001E-4</c:v>
                </c:pt>
                <c:pt idx="410">
                  <c:v>-1.66319999E-4</c:v>
                </c:pt>
                <c:pt idx="411">
                  <c:v>-1.6623999900000001E-4</c:v>
                </c:pt>
                <c:pt idx="412">
                  <c:v>-1.66159999E-4</c:v>
                </c:pt>
                <c:pt idx="413">
                  <c:v>-1.6607999900000001E-4</c:v>
                </c:pt>
                <c:pt idx="414">
                  <c:v>-1.65999999E-4</c:v>
                </c:pt>
                <c:pt idx="415">
                  <c:v>-1.6591999899999999E-4</c:v>
                </c:pt>
                <c:pt idx="416">
                  <c:v>-1.65839999E-4</c:v>
                </c:pt>
                <c:pt idx="417">
                  <c:v>-1.6575999899999999E-4</c:v>
                </c:pt>
                <c:pt idx="418">
                  <c:v>-1.65679999E-4</c:v>
                </c:pt>
                <c:pt idx="419">
                  <c:v>-1.6559999899999999E-4</c:v>
                </c:pt>
                <c:pt idx="420">
                  <c:v>-1.65519999E-4</c:v>
                </c:pt>
                <c:pt idx="421">
                  <c:v>-1.6543999899999999E-4</c:v>
                </c:pt>
                <c:pt idx="422">
                  <c:v>-1.6535999900000001E-4</c:v>
                </c:pt>
                <c:pt idx="423">
                  <c:v>-1.6527999899999999E-4</c:v>
                </c:pt>
                <c:pt idx="424">
                  <c:v>-1.6519999900000001E-4</c:v>
                </c:pt>
                <c:pt idx="425">
                  <c:v>-1.65119999E-4</c:v>
                </c:pt>
                <c:pt idx="426">
                  <c:v>-1.6503999900000001E-4</c:v>
                </c:pt>
                <c:pt idx="427">
                  <c:v>-1.64959999E-4</c:v>
                </c:pt>
                <c:pt idx="428">
                  <c:v>-1.6487999900000001E-4</c:v>
                </c:pt>
                <c:pt idx="429">
                  <c:v>-1.64799999E-4</c:v>
                </c:pt>
                <c:pt idx="430">
                  <c:v>-1.6471999900000001E-4</c:v>
                </c:pt>
                <c:pt idx="431">
                  <c:v>-1.64639999E-4</c:v>
                </c:pt>
                <c:pt idx="432">
                  <c:v>-1.6455999899999999E-4</c:v>
                </c:pt>
                <c:pt idx="433">
                  <c:v>-1.64479999E-4</c:v>
                </c:pt>
                <c:pt idx="434">
                  <c:v>-1.6439999899999999E-4</c:v>
                </c:pt>
                <c:pt idx="435">
                  <c:v>-1.64319999E-4</c:v>
                </c:pt>
                <c:pt idx="436">
                  <c:v>-1.6423999899999999E-4</c:v>
                </c:pt>
                <c:pt idx="437">
                  <c:v>-1.64159999E-4</c:v>
                </c:pt>
                <c:pt idx="438">
                  <c:v>-1.6407999899999999E-4</c:v>
                </c:pt>
                <c:pt idx="439">
                  <c:v>-1.6399999900000001E-4</c:v>
                </c:pt>
                <c:pt idx="440">
                  <c:v>-1.6391999899999999E-4</c:v>
                </c:pt>
                <c:pt idx="441">
                  <c:v>-1.6383999900000001E-4</c:v>
                </c:pt>
                <c:pt idx="442">
                  <c:v>-1.6375999899999999E-4</c:v>
                </c:pt>
                <c:pt idx="443">
                  <c:v>-1.6367999900000001E-4</c:v>
                </c:pt>
                <c:pt idx="444">
                  <c:v>-1.63599999E-4</c:v>
                </c:pt>
                <c:pt idx="445">
                  <c:v>-1.6351999900000001E-4</c:v>
                </c:pt>
                <c:pt idx="446">
                  <c:v>-1.63439999E-4</c:v>
                </c:pt>
                <c:pt idx="447">
                  <c:v>-1.6335999900000001E-4</c:v>
                </c:pt>
                <c:pt idx="448">
                  <c:v>-1.63279999E-4</c:v>
                </c:pt>
                <c:pt idx="449">
                  <c:v>-1.6319999900000001E-4</c:v>
                </c:pt>
                <c:pt idx="450">
                  <c:v>-1.63119999E-4</c:v>
                </c:pt>
                <c:pt idx="451">
                  <c:v>-1.6303999899999999E-4</c:v>
                </c:pt>
                <c:pt idx="452">
                  <c:v>-1.62959999E-4</c:v>
                </c:pt>
                <c:pt idx="453">
                  <c:v>-1.6287999899999999E-4</c:v>
                </c:pt>
                <c:pt idx="454">
                  <c:v>-1.62799999E-4</c:v>
                </c:pt>
                <c:pt idx="455">
                  <c:v>-1.6271999899999999E-4</c:v>
                </c:pt>
                <c:pt idx="456">
                  <c:v>-1.6263999900000001E-4</c:v>
                </c:pt>
                <c:pt idx="457">
                  <c:v>-1.6255999899999999E-4</c:v>
                </c:pt>
                <c:pt idx="458">
                  <c:v>-1.6247999900000001E-4</c:v>
                </c:pt>
                <c:pt idx="459">
                  <c:v>-1.6239999899999999E-4</c:v>
                </c:pt>
                <c:pt idx="460">
                  <c:v>-1.6231999900000001E-4</c:v>
                </c:pt>
                <c:pt idx="461">
                  <c:v>-1.62239999E-4</c:v>
                </c:pt>
                <c:pt idx="462">
                  <c:v>-1.6215999900000001E-4</c:v>
                </c:pt>
                <c:pt idx="463">
                  <c:v>-1.62079999E-4</c:v>
                </c:pt>
                <c:pt idx="464">
                  <c:v>-1.6199999900000001E-4</c:v>
                </c:pt>
                <c:pt idx="465">
                  <c:v>-1.61919999E-4</c:v>
                </c:pt>
                <c:pt idx="466">
                  <c:v>-1.6183999900000001E-4</c:v>
                </c:pt>
                <c:pt idx="467">
                  <c:v>-1.61759999E-4</c:v>
                </c:pt>
                <c:pt idx="468">
                  <c:v>-1.6167999899999999E-4</c:v>
                </c:pt>
                <c:pt idx="469">
                  <c:v>-1.61599999E-4</c:v>
                </c:pt>
                <c:pt idx="470">
                  <c:v>-1.6151999899999999E-4</c:v>
                </c:pt>
                <c:pt idx="471">
                  <c:v>-1.61439999E-4</c:v>
                </c:pt>
                <c:pt idx="472">
                  <c:v>-1.6135999899999999E-4</c:v>
                </c:pt>
                <c:pt idx="473">
                  <c:v>-1.61279999E-4</c:v>
                </c:pt>
                <c:pt idx="474">
                  <c:v>-1.6119999899999999E-4</c:v>
                </c:pt>
                <c:pt idx="475">
                  <c:v>-1.6111999900000001E-4</c:v>
                </c:pt>
                <c:pt idx="476">
                  <c:v>-1.6103999899999999E-4</c:v>
                </c:pt>
                <c:pt idx="477">
                  <c:v>-1.6095999900000001E-4</c:v>
                </c:pt>
                <c:pt idx="478">
                  <c:v>-1.60879999E-4</c:v>
                </c:pt>
                <c:pt idx="479">
                  <c:v>-1.6079999900000001E-4</c:v>
                </c:pt>
                <c:pt idx="480">
                  <c:v>-1.60719999E-4</c:v>
                </c:pt>
                <c:pt idx="481">
                  <c:v>-1.6063999900000001E-4</c:v>
                </c:pt>
                <c:pt idx="482">
                  <c:v>-1.60559999E-4</c:v>
                </c:pt>
                <c:pt idx="483">
                  <c:v>-1.6047999900000001E-4</c:v>
                </c:pt>
                <c:pt idx="484">
                  <c:v>-1.60399999E-4</c:v>
                </c:pt>
                <c:pt idx="485">
                  <c:v>-1.6031999899999999E-4</c:v>
                </c:pt>
                <c:pt idx="486">
                  <c:v>-1.60239999E-4</c:v>
                </c:pt>
                <c:pt idx="487">
                  <c:v>-1.6015999899999999E-4</c:v>
                </c:pt>
                <c:pt idx="488">
                  <c:v>-1.60079999E-4</c:v>
                </c:pt>
                <c:pt idx="489">
                  <c:v>-1.5999999899999999E-4</c:v>
                </c:pt>
                <c:pt idx="490">
                  <c:v>-1.59919999E-4</c:v>
                </c:pt>
                <c:pt idx="491">
                  <c:v>-1.5983999899999999E-4</c:v>
                </c:pt>
                <c:pt idx="492">
                  <c:v>-1.5975999900000001E-4</c:v>
                </c:pt>
                <c:pt idx="493">
                  <c:v>-1.5967999899999999E-4</c:v>
                </c:pt>
                <c:pt idx="494">
                  <c:v>-1.5959999900000001E-4</c:v>
                </c:pt>
                <c:pt idx="495">
                  <c:v>-1.5951999899999999E-4</c:v>
                </c:pt>
                <c:pt idx="496">
                  <c:v>-1.5943999900000001E-4</c:v>
                </c:pt>
                <c:pt idx="497">
                  <c:v>-1.59359999E-4</c:v>
                </c:pt>
                <c:pt idx="498">
                  <c:v>-1.5927999900000001E-4</c:v>
                </c:pt>
                <c:pt idx="499">
                  <c:v>-1.59199999E-4</c:v>
                </c:pt>
                <c:pt idx="500">
                  <c:v>-1.5911999900000001E-4</c:v>
                </c:pt>
                <c:pt idx="501">
                  <c:v>-1.59039999E-4</c:v>
                </c:pt>
                <c:pt idx="502">
                  <c:v>-1.5895999900000001E-4</c:v>
                </c:pt>
                <c:pt idx="503">
                  <c:v>-1.58879999E-4</c:v>
                </c:pt>
                <c:pt idx="504">
                  <c:v>-1.5879999899999999E-4</c:v>
                </c:pt>
                <c:pt idx="505">
                  <c:v>-1.58719999E-4</c:v>
                </c:pt>
                <c:pt idx="506">
                  <c:v>-1.5863999899999999E-4</c:v>
                </c:pt>
                <c:pt idx="507">
                  <c:v>-1.58559999E-4</c:v>
                </c:pt>
                <c:pt idx="508">
                  <c:v>-1.5847999899999999E-4</c:v>
                </c:pt>
                <c:pt idx="509">
                  <c:v>-1.5839999900000001E-4</c:v>
                </c:pt>
                <c:pt idx="510">
                  <c:v>-1.5831999899999999E-4</c:v>
                </c:pt>
                <c:pt idx="511">
                  <c:v>-1.5823999900000001E-4</c:v>
                </c:pt>
                <c:pt idx="512">
                  <c:v>-1.5815999899999999E-4</c:v>
                </c:pt>
                <c:pt idx="513">
                  <c:v>-1.5807999900000001E-4</c:v>
                </c:pt>
                <c:pt idx="514">
                  <c:v>-1.57999999E-4</c:v>
                </c:pt>
                <c:pt idx="515">
                  <c:v>-1.5791999900000001E-4</c:v>
                </c:pt>
                <c:pt idx="516">
                  <c:v>-1.57839999E-4</c:v>
                </c:pt>
                <c:pt idx="517">
                  <c:v>-1.5775999900000001E-4</c:v>
                </c:pt>
                <c:pt idx="518">
                  <c:v>-1.57679999E-4</c:v>
                </c:pt>
                <c:pt idx="519">
                  <c:v>-1.5759999900000001E-4</c:v>
                </c:pt>
                <c:pt idx="520">
                  <c:v>-1.57519999E-4</c:v>
                </c:pt>
                <c:pt idx="521">
                  <c:v>-1.5743999899999999E-4</c:v>
                </c:pt>
                <c:pt idx="522">
                  <c:v>-1.57359999E-4</c:v>
                </c:pt>
                <c:pt idx="523">
                  <c:v>-1.5727999899999999E-4</c:v>
                </c:pt>
                <c:pt idx="524">
                  <c:v>-1.57199999E-4</c:v>
                </c:pt>
                <c:pt idx="525">
                  <c:v>-1.5711999899999999E-4</c:v>
                </c:pt>
                <c:pt idx="526">
                  <c:v>-1.57039999E-4</c:v>
                </c:pt>
                <c:pt idx="527">
                  <c:v>-1.5695999899999999E-4</c:v>
                </c:pt>
                <c:pt idx="528">
                  <c:v>-1.5687999900000001E-4</c:v>
                </c:pt>
                <c:pt idx="529">
                  <c:v>-1.5679999899999999E-4</c:v>
                </c:pt>
                <c:pt idx="530">
                  <c:v>-1.5671999900000001E-4</c:v>
                </c:pt>
                <c:pt idx="531">
                  <c:v>-1.56639999E-4</c:v>
                </c:pt>
                <c:pt idx="532">
                  <c:v>-1.5655999900000001E-4</c:v>
                </c:pt>
                <c:pt idx="533">
                  <c:v>-1.56479999E-4</c:v>
                </c:pt>
                <c:pt idx="534">
                  <c:v>-1.5639999900000001E-4</c:v>
                </c:pt>
                <c:pt idx="535">
                  <c:v>-1.56319999E-4</c:v>
                </c:pt>
                <c:pt idx="536">
                  <c:v>-1.5623999900000001E-4</c:v>
                </c:pt>
                <c:pt idx="537">
                  <c:v>-1.56159999E-4</c:v>
                </c:pt>
                <c:pt idx="538">
                  <c:v>-1.5607999899999999E-4</c:v>
                </c:pt>
                <c:pt idx="539">
                  <c:v>-1.55999999E-4</c:v>
                </c:pt>
                <c:pt idx="540">
                  <c:v>-1.5591999899999999E-4</c:v>
                </c:pt>
                <c:pt idx="541">
                  <c:v>-1.55839999E-4</c:v>
                </c:pt>
                <c:pt idx="542">
                  <c:v>-1.5575999899999999E-4</c:v>
                </c:pt>
                <c:pt idx="543">
                  <c:v>-1.55679999E-4</c:v>
                </c:pt>
                <c:pt idx="544">
                  <c:v>-1.5559999899999999E-4</c:v>
                </c:pt>
                <c:pt idx="545">
                  <c:v>-1.5551999900000001E-4</c:v>
                </c:pt>
                <c:pt idx="546">
                  <c:v>-1.5543999899999999E-4</c:v>
                </c:pt>
                <c:pt idx="547">
                  <c:v>-1.5535999900000001E-4</c:v>
                </c:pt>
                <c:pt idx="548">
                  <c:v>-1.5527999899999999E-4</c:v>
                </c:pt>
                <c:pt idx="549">
                  <c:v>-1.5519999900000001E-4</c:v>
                </c:pt>
                <c:pt idx="550">
                  <c:v>-1.55119999E-4</c:v>
                </c:pt>
                <c:pt idx="551">
                  <c:v>-1.5503999900000001E-4</c:v>
                </c:pt>
                <c:pt idx="552">
                  <c:v>-1.54959999E-4</c:v>
                </c:pt>
                <c:pt idx="553">
                  <c:v>-1.5487999900000001E-4</c:v>
                </c:pt>
                <c:pt idx="554">
                  <c:v>-1.54799999E-4</c:v>
                </c:pt>
                <c:pt idx="555">
                  <c:v>-1.5471999900000001E-4</c:v>
                </c:pt>
                <c:pt idx="556">
                  <c:v>-1.54639999E-4</c:v>
                </c:pt>
                <c:pt idx="557">
                  <c:v>-1.5455999899999999E-4</c:v>
                </c:pt>
                <c:pt idx="558">
                  <c:v>-1.54479999E-4</c:v>
                </c:pt>
                <c:pt idx="559">
                  <c:v>-1.5439999899999999E-4</c:v>
                </c:pt>
                <c:pt idx="560">
                  <c:v>-1.54319999E-4</c:v>
                </c:pt>
                <c:pt idx="561">
                  <c:v>-1.5423999899999999E-4</c:v>
                </c:pt>
                <c:pt idx="562">
                  <c:v>-1.5415999900000001E-4</c:v>
                </c:pt>
                <c:pt idx="563">
                  <c:v>-1.5407999899999999E-4</c:v>
                </c:pt>
                <c:pt idx="564">
                  <c:v>-1.5399999900000001E-4</c:v>
                </c:pt>
                <c:pt idx="565">
                  <c:v>-1.5391999899999999E-4</c:v>
                </c:pt>
                <c:pt idx="566">
                  <c:v>-1.5383999900000001E-4</c:v>
                </c:pt>
                <c:pt idx="567">
                  <c:v>-1.53759999E-4</c:v>
                </c:pt>
                <c:pt idx="568">
                  <c:v>-1.5367999900000001E-4</c:v>
                </c:pt>
                <c:pt idx="569">
                  <c:v>-1.53599999E-4</c:v>
                </c:pt>
                <c:pt idx="570">
                  <c:v>-1.5351999900000001E-4</c:v>
                </c:pt>
                <c:pt idx="571">
                  <c:v>-1.53439999E-4</c:v>
                </c:pt>
                <c:pt idx="572">
                  <c:v>-1.5335999900000001E-4</c:v>
                </c:pt>
                <c:pt idx="573">
                  <c:v>-1.53279999E-4</c:v>
                </c:pt>
                <c:pt idx="574">
                  <c:v>-1.5319999899999999E-4</c:v>
                </c:pt>
                <c:pt idx="575">
                  <c:v>-1.53119999E-4</c:v>
                </c:pt>
                <c:pt idx="576">
                  <c:v>-1.5303999899999999E-4</c:v>
                </c:pt>
                <c:pt idx="577">
                  <c:v>-1.52959999E-4</c:v>
                </c:pt>
                <c:pt idx="578">
                  <c:v>-1.5287999899999999E-4</c:v>
                </c:pt>
                <c:pt idx="579">
                  <c:v>-1.52799999E-4</c:v>
                </c:pt>
                <c:pt idx="580">
                  <c:v>-1.5271999899999999E-4</c:v>
                </c:pt>
                <c:pt idx="581">
                  <c:v>-1.5263999900000001E-4</c:v>
                </c:pt>
                <c:pt idx="582">
                  <c:v>-1.5255999899999999E-4</c:v>
                </c:pt>
                <c:pt idx="583">
                  <c:v>-1.5247999900000001E-4</c:v>
                </c:pt>
                <c:pt idx="584">
                  <c:v>-1.5239999899999999E-4</c:v>
                </c:pt>
                <c:pt idx="585">
                  <c:v>-1.5231999900000001E-4</c:v>
                </c:pt>
                <c:pt idx="586">
                  <c:v>-1.52239999E-4</c:v>
                </c:pt>
                <c:pt idx="587">
                  <c:v>-1.5215999900000001E-4</c:v>
                </c:pt>
                <c:pt idx="588">
                  <c:v>-1.52079999E-4</c:v>
                </c:pt>
                <c:pt idx="589">
                  <c:v>-1.5199999900000001E-4</c:v>
                </c:pt>
                <c:pt idx="590">
                  <c:v>-1.51919999E-4</c:v>
                </c:pt>
                <c:pt idx="591">
                  <c:v>-1.5183999899999999E-4</c:v>
                </c:pt>
                <c:pt idx="592">
                  <c:v>-1.51759999E-4</c:v>
                </c:pt>
                <c:pt idx="593">
                  <c:v>-1.5167999899999999E-4</c:v>
                </c:pt>
                <c:pt idx="594">
                  <c:v>-1.51599999E-4</c:v>
                </c:pt>
                <c:pt idx="595">
                  <c:v>-1.5151999899999999E-4</c:v>
                </c:pt>
                <c:pt idx="596">
                  <c:v>-1.51439999E-4</c:v>
                </c:pt>
                <c:pt idx="597">
                  <c:v>-1.5135999899999999E-4</c:v>
                </c:pt>
                <c:pt idx="598">
                  <c:v>-1.5127999900000001E-4</c:v>
                </c:pt>
                <c:pt idx="599">
                  <c:v>-1.5119999899999999E-4</c:v>
                </c:pt>
                <c:pt idx="600">
                  <c:v>-1.5111999900000001E-4</c:v>
                </c:pt>
                <c:pt idx="601">
                  <c:v>-1.5103999899999999E-4</c:v>
                </c:pt>
                <c:pt idx="602">
                  <c:v>-1.5095999900000001E-4</c:v>
                </c:pt>
                <c:pt idx="603">
                  <c:v>-1.50879999E-4</c:v>
                </c:pt>
                <c:pt idx="604">
                  <c:v>-1.5079999900000001E-4</c:v>
                </c:pt>
                <c:pt idx="605">
                  <c:v>-1.50719999E-4</c:v>
                </c:pt>
                <c:pt idx="606">
                  <c:v>-1.5063999900000001E-4</c:v>
                </c:pt>
                <c:pt idx="607">
                  <c:v>-1.50559999E-4</c:v>
                </c:pt>
                <c:pt idx="608">
                  <c:v>-1.5047999900000001E-4</c:v>
                </c:pt>
                <c:pt idx="609">
                  <c:v>-1.50399999E-4</c:v>
                </c:pt>
                <c:pt idx="610">
                  <c:v>-1.5031999899999999E-4</c:v>
                </c:pt>
                <c:pt idx="611">
                  <c:v>-1.50239999E-4</c:v>
                </c:pt>
                <c:pt idx="612">
                  <c:v>-1.5015999899999999E-4</c:v>
                </c:pt>
                <c:pt idx="613">
                  <c:v>-1.50079999E-4</c:v>
                </c:pt>
                <c:pt idx="614">
                  <c:v>-1.4999999899999999E-4</c:v>
                </c:pt>
                <c:pt idx="615">
                  <c:v>-1.4991999900000001E-4</c:v>
                </c:pt>
                <c:pt idx="616">
                  <c:v>-1.4983999899999999E-4</c:v>
                </c:pt>
                <c:pt idx="617">
                  <c:v>-1.4975999900000001E-4</c:v>
                </c:pt>
                <c:pt idx="618">
                  <c:v>-1.4967999899999999E-4</c:v>
                </c:pt>
                <c:pt idx="619">
                  <c:v>-1.4959999900000001E-4</c:v>
                </c:pt>
                <c:pt idx="620">
                  <c:v>-1.49519999E-4</c:v>
                </c:pt>
                <c:pt idx="621">
                  <c:v>-1.4943999900000001E-4</c:v>
                </c:pt>
                <c:pt idx="622">
                  <c:v>-1.49359999E-4</c:v>
                </c:pt>
                <c:pt idx="623">
                  <c:v>-1.4927999900000001E-4</c:v>
                </c:pt>
                <c:pt idx="624">
                  <c:v>-1.49199999E-4</c:v>
                </c:pt>
                <c:pt idx="625">
                  <c:v>-1.4911999900000001E-4</c:v>
                </c:pt>
                <c:pt idx="626">
                  <c:v>-1.49039999E-4</c:v>
                </c:pt>
                <c:pt idx="627">
                  <c:v>-1.4895999899999999E-4</c:v>
                </c:pt>
                <c:pt idx="628">
                  <c:v>-1.48879999E-4</c:v>
                </c:pt>
                <c:pt idx="629">
                  <c:v>-1.4879999899999999E-4</c:v>
                </c:pt>
                <c:pt idx="630">
                  <c:v>-1.48719999E-4</c:v>
                </c:pt>
                <c:pt idx="631">
                  <c:v>-1.4863999899999999E-4</c:v>
                </c:pt>
                <c:pt idx="632">
                  <c:v>-1.48559999E-4</c:v>
                </c:pt>
                <c:pt idx="633">
                  <c:v>-1.4847999899999999E-4</c:v>
                </c:pt>
                <c:pt idx="634">
                  <c:v>-1.4839999900000001E-4</c:v>
                </c:pt>
                <c:pt idx="635">
                  <c:v>-1.4831999899999999E-4</c:v>
                </c:pt>
                <c:pt idx="636">
                  <c:v>-1.4823999900000001E-4</c:v>
                </c:pt>
                <c:pt idx="637">
                  <c:v>-1.4815999899999999E-4</c:v>
                </c:pt>
                <c:pt idx="638">
                  <c:v>-1.4807999900000001E-4</c:v>
                </c:pt>
                <c:pt idx="639">
                  <c:v>-1.47999999E-4</c:v>
                </c:pt>
                <c:pt idx="640">
                  <c:v>-1.4791999900000001E-4</c:v>
                </c:pt>
                <c:pt idx="641">
                  <c:v>-1.47839999E-4</c:v>
                </c:pt>
                <c:pt idx="642">
                  <c:v>-1.4775999900000001E-4</c:v>
                </c:pt>
                <c:pt idx="643">
                  <c:v>-1.47679999E-4</c:v>
                </c:pt>
                <c:pt idx="644">
                  <c:v>-1.4759999899999999E-4</c:v>
                </c:pt>
                <c:pt idx="645">
                  <c:v>-1.47519999E-4</c:v>
                </c:pt>
                <c:pt idx="646">
                  <c:v>-1.4743999899999999E-4</c:v>
                </c:pt>
                <c:pt idx="647">
                  <c:v>-1.47359999E-4</c:v>
                </c:pt>
                <c:pt idx="648">
                  <c:v>-1.4727999899999999E-4</c:v>
                </c:pt>
                <c:pt idx="649">
                  <c:v>-1.47199999E-4</c:v>
                </c:pt>
                <c:pt idx="650">
                  <c:v>-1.4711999899999999E-4</c:v>
                </c:pt>
                <c:pt idx="651">
                  <c:v>-1.4703999900000001E-4</c:v>
                </c:pt>
                <c:pt idx="652">
                  <c:v>-1.4695999899999999E-4</c:v>
                </c:pt>
                <c:pt idx="653">
                  <c:v>-1.4687999900000001E-4</c:v>
                </c:pt>
                <c:pt idx="654">
                  <c:v>-1.4679999899999999E-4</c:v>
                </c:pt>
                <c:pt idx="655">
                  <c:v>-1.4671999900000001E-4</c:v>
                </c:pt>
                <c:pt idx="656">
                  <c:v>-1.46639999E-4</c:v>
                </c:pt>
                <c:pt idx="657">
                  <c:v>-1.4655999900000001E-4</c:v>
                </c:pt>
                <c:pt idx="658">
                  <c:v>-1.46479999E-4</c:v>
                </c:pt>
                <c:pt idx="659">
                  <c:v>-1.4639999900000001E-4</c:v>
                </c:pt>
                <c:pt idx="660">
                  <c:v>-1.46319999E-4</c:v>
                </c:pt>
                <c:pt idx="661">
                  <c:v>-1.4623999900000001E-4</c:v>
                </c:pt>
                <c:pt idx="662">
                  <c:v>-1.46159999E-4</c:v>
                </c:pt>
                <c:pt idx="663">
                  <c:v>-1.4607999899999999E-4</c:v>
                </c:pt>
                <c:pt idx="664">
                  <c:v>-1.45999999E-4</c:v>
                </c:pt>
                <c:pt idx="665">
                  <c:v>-1.4591999899999999E-4</c:v>
                </c:pt>
                <c:pt idx="666">
                  <c:v>-1.45839999E-4</c:v>
                </c:pt>
                <c:pt idx="667">
                  <c:v>-1.4575999899999999E-4</c:v>
                </c:pt>
                <c:pt idx="668">
                  <c:v>-1.4567999900000001E-4</c:v>
                </c:pt>
                <c:pt idx="669">
                  <c:v>-1.4559999899999999E-4</c:v>
                </c:pt>
                <c:pt idx="670">
                  <c:v>-1.4551999900000001E-4</c:v>
                </c:pt>
                <c:pt idx="671">
                  <c:v>-1.4543999899999999E-4</c:v>
                </c:pt>
                <c:pt idx="672">
                  <c:v>-1.4535999900000001E-4</c:v>
                </c:pt>
                <c:pt idx="673">
                  <c:v>-1.45279999E-4</c:v>
                </c:pt>
                <c:pt idx="674">
                  <c:v>-1.4519999900000001E-4</c:v>
                </c:pt>
                <c:pt idx="675">
                  <c:v>-1.45119999E-4</c:v>
                </c:pt>
                <c:pt idx="676">
                  <c:v>-1.4503999900000001E-4</c:v>
                </c:pt>
                <c:pt idx="677">
                  <c:v>-1.44959999E-4</c:v>
                </c:pt>
                <c:pt idx="678">
                  <c:v>-1.4487999900000001E-4</c:v>
                </c:pt>
                <c:pt idx="679">
                  <c:v>-1.44799999E-4</c:v>
                </c:pt>
                <c:pt idx="680">
                  <c:v>-1.4471999899999999E-4</c:v>
                </c:pt>
                <c:pt idx="681">
                  <c:v>-1.44639999E-4</c:v>
                </c:pt>
                <c:pt idx="682">
                  <c:v>-1.4455999899999999E-4</c:v>
                </c:pt>
                <c:pt idx="683">
                  <c:v>-1.44479999E-4</c:v>
                </c:pt>
                <c:pt idx="684">
                  <c:v>-1.4439999899999999E-4</c:v>
                </c:pt>
                <c:pt idx="685">
                  <c:v>-1.44319999E-4</c:v>
                </c:pt>
                <c:pt idx="686">
                  <c:v>-1.4423999899999999E-4</c:v>
                </c:pt>
                <c:pt idx="687">
                  <c:v>-1.4415999900000001E-4</c:v>
                </c:pt>
                <c:pt idx="688">
                  <c:v>-1.4407999899999999E-4</c:v>
                </c:pt>
                <c:pt idx="689">
                  <c:v>-1.4399999900000001E-4</c:v>
                </c:pt>
                <c:pt idx="690">
                  <c:v>-1.4391999899999999E-4</c:v>
                </c:pt>
                <c:pt idx="691">
                  <c:v>-1.4383999900000001E-4</c:v>
                </c:pt>
                <c:pt idx="692">
                  <c:v>-1.43759999E-4</c:v>
                </c:pt>
                <c:pt idx="693">
                  <c:v>-1.4367999900000001E-4</c:v>
                </c:pt>
                <c:pt idx="694">
                  <c:v>-1.43599999E-4</c:v>
                </c:pt>
                <c:pt idx="695">
                  <c:v>-1.4351999900000001E-4</c:v>
                </c:pt>
                <c:pt idx="696">
                  <c:v>-1.43439999E-4</c:v>
                </c:pt>
                <c:pt idx="697">
                  <c:v>-1.4335999899999999E-4</c:v>
                </c:pt>
                <c:pt idx="698">
                  <c:v>-1.43279999E-4</c:v>
                </c:pt>
                <c:pt idx="699">
                  <c:v>-1.4319999899999999E-4</c:v>
                </c:pt>
                <c:pt idx="700">
                  <c:v>-1.43119999E-4</c:v>
                </c:pt>
                <c:pt idx="701">
                  <c:v>-1.4303999899999999E-4</c:v>
                </c:pt>
                <c:pt idx="702">
                  <c:v>-1.42959999E-4</c:v>
                </c:pt>
                <c:pt idx="703">
                  <c:v>-1.4287999899999999E-4</c:v>
                </c:pt>
                <c:pt idx="704">
                  <c:v>-1.4279999900000001E-4</c:v>
                </c:pt>
                <c:pt idx="705">
                  <c:v>-1.4271999899999999E-4</c:v>
                </c:pt>
                <c:pt idx="706">
                  <c:v>-1.4263999900000001E-4</c:v>
                </c:pt>
                <c:pt idx="707">
                  <c:v>-1.4255999899999999E-4</c:v>
                </c:pt>
                <c:pt idx="708">
                  <c:v>-1.4247999900000001E-4</c:v>
                </c:pt>
                <c:pt idx="709">
                  <c:v>-1.42399999E-4</c:v>
                </c:pt>
                <c:pt idx="710">
                  <c:v>-1.4231999900000001E-4</c:v>
                </c:pt>
                <c:pt idx="711">
                  <c:v>-1.42239999E-4</c:v>
                </c:pt>
                <c:pt idx="712">
                  <c:v>-1.4215999900000001E-4</c:v>
                </c:pt>
                <c:pt idx="713">
                  <c:v>-1.42079999E-4</c:v>
                </c:pt>
                <c:pt idx="714">
                  <c:v>-1.4199999900000001E-4</c:v>
                </c:pt>
                <c:pt idx="715">
                  <c:v>-1.41919999E-4</c:v>
                </c:pt>
                <c:pt idx="716">
                  <c:v>-1.4183999899999999E-4</c:v>
                </c:pt>
                <c:pt idx="717">
                  <c:v>-1.41759999E-4</c:v>
                </c:pt>
                <c:pt idx="718">
                  <c:v>-1.4167999899999999E-4</c:v>
                </c:pt>
                <c:pt idx="719">
                  <c:v>-1.41599999E-4</c:v>
                </c:pt>
                <c:pt idx="720">
                  <c:v>-1.4151999899999999E-4</c:v>
                </c:pt>
                <c:pt idx="721">
                  <c:v>-1.4143999900000001E-4</c:v>
                </c:pt>
                <c:pt idx="722">
                  <c:v>-1.4135999899999999E-4</c:v>
                </c:pt>
                <c:pt idx="723">
                  <c:v>-1.4127999900000001E-4</c:v>
                </c:pt>
                <c:pt idx="724">
                  <c:v>-1.4119999899999999E-4</c:v>
                </c:pt>
                <c:pt idx="725">
                  <c:v>-1.4111999900000001E-4</c:v>
                </c:pt>
                <c:pt idx="726">
                  <c:v>-1.41039999E-4</c:v>
                </c:pt>
                <c:pt idx="727">
                  <c:v>-1.4095999900000001E-4</c:v>
                </c:pt>
                <c:pt idx="728">
                  <c:v>-1.40879999E-4</c:v>
                </c:pt>
                <c:pt idx="729">
                  <c:v>-1.4079999900000001E-4</c:v>
                </c:pt>
                <c:pt idx="730">
                  <c:v>-1.40719999E-4</c:v>
                </c:pt>
                <c:pt idx="731">
                  <c:v>-1.4063999900000001E-4</c:v>
                </c:pt>
                <c:pt idx="732">
                  <c:v>-1.40559999E-4</c:v>
                </c:pt>
                <c:pt idx="733">
                  <c:v>-1.4047999899999999E-4</c:v>
                </c:pt>
                <c:pt idx="734">
                  <c:v>-1.40399999E-4</c:v>
                </c:pt>
                <c:pt idx="735">
                  <c:v>-1.4031999899999999E-4</c:v>
                </c:pt>
                <c:pt idx="736">
                  <c:v>-1.40239999E-4</c:v>
                </c:pt>
                <c:pt idx="737">
                  <c:v>-1.4015999899999999E-4</c:v>
                </c:pt>
                <c:pt idx="738">
                  <c:v>-1.40079999E-4</c:v>
                </c:pt>
                <c:pt idx="739">
                  <c:v>-1.3999999899999999E-4</c:v>
                </c:pt>
                <c:pt idx="740">
                  <c:v>-1.3991999900000001E-4</c:v>
                </c:pt>
                <c:pt idx="741">
                  <c:v>-1.3983999899999999E-4</c:v>
                </c:pt>
                <c:pt idx="742">
                  <c:v>-1.3975999900000001E-4</c:v>
                </c:pt>
                <c:pt idx="743">
                  <c:v>-1.3967999899999999E-4</c:v>
                </c:pt>
                <c:pt idx="744">
                  <c:v>-1.3959999900000001E-4</c:v>
                </c:pt>
                <c:pt idx="745">
                  <c:v>-1.39519999E-4</c:v>
                </c:pt>
                <c:pt idx="746">
                  <c:v>-1.3943999900000001E-4</c:v>
                </c:pt>
                <c:pt idx="747">
                  <c:v>-1.39359999E-4</c:v>
                </c:pt>
                <c:pt idx="748">
                  <c:v>-1.3927999900000001E-4</c:v>
                </c:pt>
                <c:pt idx="749">
                  <c:v>-1.39199999E-4</c:v>
                </c:pt>
                <c:pt idx="750">
                  <c:v>-1.3911999899999999E-4</c:v>
                </c:pt>
                <c:pt idx="751">
                  <c:v>-1.39039999E-4</c:v>
                </c:pt>
                <c:pt idx="752">
                  <c:v>-1.3895999899999999E-4</c:v>
                </c:pt>
                <c:pt idx="753">
                  <c:v>-1.38879999E-4</c:v>
                </c:pt>
                <c:pt idx="754">
                  <c:v>-1.3879999899999999E-4</c:v>
                </c:pt>
                <c:pt idx="755">
                  <c:v>-1.38719999E-4</c:v>
                </c:pt>
                <c:pt idx="756">
                  <c:v>-1.3863999899999999E-4</c:v>
                </c:pt>
                <c:pt idx="757">
                  <c:v>-1.3855999900000001E-4</c:v>
                </c:pt>
                <c:pt idx="758">
                  <c:v>-1.3847999899999999E-4</c:v>
                </c:pt>
                <c:pt idx="759">
                  <c:v>-1.3839999900000001E-4</c:v>
                </c:pt>
                <c:pt idx="760">
                  <c:v>-1.3831999899999999E-4</c:v>
                </c:pt>
                <c:pt idx="761">
                  <c:v>-1.3823999900000001E-4</c:v>
                </c:pt>
                <c:pt idx="762">
                  <c:v>-1.38159999E-4</c:v>
                </c:pt>
                <c:pt idx="763">
                  <c:v>-1.3807999900000001E-4</c:v>
                </c:pt>
                <c:pt idx="764">
                  <c:v>-1.37999999E-4</c:v>
                </c:pt>
                <c:pt idx="765">
                  <c:v>-1.3791999900000001E-4</c:v>
                </c:pt>
                <c:pt idx="766">
                  <c:v>-1.37839999E-4</c:v>
                </c:pt>
                <c:pt idx="767">
                  <c:v>-1.3775999900000001E-4</c:v>
                </c:pt>
                <c:pt idx="768">
                  <c:v>-1.37679999E-4</c:v>
                </c:pt>
                <c:pt idx="769">
                  <c:v>-1.3759999899999999E-4</c:v>
                </c:pt>
                <c:pt idx="770">
                  <c:v>-1.37519999E-4</c:v>
                </c:pt>
                <c:pt idx="771">
                  <c:v>-1.3743999899999999E-4</c:v>
                </c:pt>
                <c:pt idx="772">
                  <c:v>-1.37359999E-4</c:v>
                </c:pt>
                <c:pt idx="773">
                  <c:v>-1.3727999899999999E-4</c:v>
                </c:pt>
                <c:pt idx="774">
                  <c:v>-1.37199999E-4</c:v>
                </c:pt>
                <c:pt idx="775">
                  <c:v>-1.3711999899999999E-4</c:v>
                </c:pt>
                <c:pt idx="776">
                  <c:v>-1.3703999900000001E-4</c:v>
                </c:pt>
                <c:pt idx="777">
                  <c:v>-1.3695999899999999E-4</c:v>
                </c:pt>
                <c:pt idx="778">
                  <c:v>-1.3687999900000001E-4</c:v>
                </c:pt>
                <c:pt idx="779">
                  <c:v>-1.36799999E-4</c:v>
                </c:pt>
                <c:pt idx="780">
                  <c:v>-1.3671999900000001E-4</c:v>
                </c:pt>
                <c:pt idx="781">
                  <c:v>-1.36639999E-4</c:v>
                </c:pt>
                <c:pt idx="782">
                  <c:v>-1.3655999900000001E-4</c:v>
                </c:pt>
                <c:pt idx="783">
                  <c:v>-1.36479999E-4</c:v>
                </c:pt>
                <c:pt idx="784">
                  <c:v>-1.3639999900000001E-4</c:v>
                </c:pt>
                <c:pt idx="785">
                  <c:v>-1.36319999E-4</c:v>
                </c:pt>
                <c:pt idx="786">
                  <c:v>-1.3623999899999999E-4</c:v>
                </c:pt>
                <c:pt idx="787">
                  <c:v>-1.36159999E-4</c:v>
                </c:pt>
                <c:pt idx="788">
                  <c:v>-1.3607999899999999E-4</c:v>
                </c:pt>
                <c:pt idx="789">
                  <c:v>-1.35999999E-4</c:v>
                </c:pt>
                <c:pt idx="790">
                  <c:v>-1.3591999899999999E-4</c:v>
                </c:pt>
                <c:pt idx="791">
                  <c:v>-1.35839999E-4</c:v>
                </c:pt>
                <c:pt idx="792">
                  <c:v>-1.3575999899999999E-4</c:v>
                </c:pt>
                <c:pt idx="793">
                  <c:v>-1.3567999900000001E-4</c:v>
                </c:pt>
                <c:pt idx="794">
                  <c:v>-1.3559999899999999E-4</c:v>
                </c:pt>
                <c:pt idx="795">
                  <c:v>-1.3551999900000001E-4</c:v>
                </c:pt>
                <c:pt idx="796">
                  <c:v>-1.3543999899999999E-4</c:v>
                </c:pt>
                <c:pt idx="797">
                  <c:v>-1.3535999900000001E-4</c:v>
                </c:pt>
                <c:pt idx="798">
                  <c:v>-1.35279999E-4</c:v>
                </c:pt>
                <c:pt idx="799">
                  <c:v>-1.3519999900000001E-4</c:v>
                </c:pt>
                <c:pt idx="800">
                  <c:v>-1.35119999E-4</c:v>
                </c:pt>
                <c:pt idx="801">
                  <c:v>-1.3503999900000001E-4</c:v>
                </c:pt>
                <c:pt idx="802">
                  <c:v>-1.34959999E-4</c:v>
                </c:pt>
                <c:pt idx="803">
                  <c:v>-1.3487999899999999E-4</c:v>
                </c:pt>
                <c:pt idx="804">
                  <c:v>-1.34799999E-4</c:v>
                </c:pt>
                <c:pt idx="805">
                  <c:v>-1.3471999899999999E-4</c:v>
                </c:pt>
                <c:pt idx="806">
                  <c:v>-1.34639999E-4</c:v>
                </c:pt>
                <c:pt idx="807">
                  <c:v>-1.3455999899999999E-4</c:v>
                </c:pt>
                <c:pt idx="808">
                  <c:v>-1.34479999E-4</c:v>
                </c:pt>
                <c:pt idx="809">
                  <c:v>-1.3439999899999999E-4</c:v>
                </c:pt>
                <c:pt idx="810">
                  <c:v>-1.3431999900000001E-4</c:v>
                </c:pt>
                <c:pt idx="811">
                  <c:v>-1.3423999899999999E-4</c:v>
                </c:pt>
                <c:pt idx="812">
                  <c:v>-1.3415999900000001E-4</c:v>
                </c:pt>
                <c:pt idx="813">
                  <c:v>-1.3407999899999999E-4</c:v>
                </c:pt>
                <c:pt idx="814">
                  <c:v>-1.3399999900000001E-4</c:v>
                </c:pt>
                <c:pt idx="815">
                  <c:v>-1.33919999E-4</c:v>
                </c:pt>
                <c:pt idx="816">
                  <c:v>-1.3383999900000001E-4</c:v>
                </c:pt>
                <c:pt idx="817">
                  <c:v>-1.33759999E-4</c:v>
                </c:pt>
                <c:pt idx="818">
                  <c:v>-1.3367999900000001E-4</c:v>
                </c:pt>
                <c:pt idx="819">
                  <c:v>-1.33599999E-4</c:v>
                </c:pt>
                <c:pt idx="820">
                  <c:v>-1.3351999900000001E-4</c:v>
                </c:pt>
                <c:pt idx="821">
                  <c:v>-1.33439999E-4</c:v>
                </c:pt>
                <c:pt idx="822">
                  <c:v>-1.3335999899999999E-4</c:v>
                </c:pt>
                <c:pt idx="823">
                  <c:v>-1.33279999E-4</c:v>
                </c:pt>
                <c:pt idx="824">
                  <c:v>-1.3319999899999999E-4</c:v>
                </c:pt>
                <c:pt idx="825">
                  <c:v>-1.33119999E-4</c:v>
                </c:pt>
                <c:pt idx="826">
                  <c:v>-1.3303999899999999E-4</c:v>
                </c:pt>
                <c:pt idx="827">
                  <c:v>-1.32959999E-4</c:v>
                </c:pt>
                <c:pt idx="828">
                  <c:v>-1.3287999899999999E-4</c:v>
                </c:pt>
                <c:pt idx="829">
                  <c:v>-1.3279999900000001E-4</c:v>
                </c:pt>
                <c:pt idx="830">
                  <c:v>-1.3271999899999999E-4</c:v>
                </c:pt>
                <c:pt idx="831">
                  <c:v>-1.3263999900000001E-4</c:v>
                </c:pt>
                <c:pt idx="832">
                  <c:v>-1.32559999E-4</c:v>
                </c:pt>
                <c:pt idx="833">
                  <c:v>-1.3247999900000001E-4</c:v>
                </c:pt>
                <c:pt idx="834">
                  <c:v>-1.32399999E-4</c:v>
                </c:pt>
                <c:pt idx="835">
                  <c:v>-1.3231999900000001E-4</c:v>
                </c:pt>
                <c:pt idx="836">
                  <c:v>-1.32239999E-4</c:v>
                </c:pt>
                <c:pt idx="837">
                  <c:v>-1.3215999900000001E-4</c:v>
                </c:pt>
                <c:pt idx="838">
                  <c:v>-1.32079999E-4</c:v>
                </c:pt>
                <c:pt idx="839">
                  <c:v>-1.3199999899999999E-4</c:v>
                </c:pt>
                <c:pt idx="840">
                  <c:v>-1.31919999E-4</c:v>
                </c:pt>
                <c:pt idx="841">
                  <c:v>-1.3183999899999999E-4</c:v>
                </c:pt>
                <c:pt idx="842">
                  <c:v>-1.31759999E-4</c:v>
                </c:pt>
                <c:pt idx="843">
                  <c:v>-1.3167999899999999E-4</c:v>
                </c:pt>
                <c:pt idx="844">
                  <c:v>-1.31599999E-4</c:v>
                </c:pt>
                <c:pt idx="845">
                  <c:v>-1.3151999899999999E-4</c:v>
                </c:pt>
                <c:pt idx="846">
                  <c:v>-1.3143999900000001E-4</c:v>
                </c:pt>
                <c:pt idx="847">
                  <c:v>-1.3135999899999999E-4</c:v>
                </c:pt>
                <c:pt idx="848">
                  <c:v>-1.3127999900000001E-4</c:v>
                </c:pt>
                <c:pt idx="849">
                  <c:v>-1.3119999899999999E-4</c:v>
                </c:pt>
                <c:pt idx="850">
                  <c:v>-1.3111999900000001E-4</c:v>
                </c:pt>
                <c:pt idx="851">
                  <c:v>-1.31039999E-4</c:v>
                </c:pt>
                <c:pt idx="852">
                  <c:v>-1.3095999900000001E-4</c:v>
                </c:pt>
                <c:pt idx="853">
                  <c:v>-1.30879999E-4</c:v>
                </c:pt>
                <c:pt idx="854">
                  <c:v>-1.3079999900000001E-4</c:v>
                </c:pt>
                <c:pt idx="855">
                  <c:v>-1.30719999E-4</c:v>
                </c:pt>
                <c:pt idx="856">
                  <c:v>-1.3063999899999999E-4</c:v>
                </c:pt>
                <c:pt idx="857">
                  <c:v>-1.30559999E-4</c:v>
                </c:pt>
                <c:pt idx="858">
                  <c:v>-1.3047999899999999E-4</c:v>
                </c:pt>
                <c:pt idx="859">
                  <c:v>-1.30399999E-4</c:v>
                </c:pt>
                <c:pt idx="860">
                  <c:v>-1.3031999899999999E-4</c:v>
                </c:pt>
                <c:pt idx="861">
                  <c:v>-1.30239999E-4</c:v>
                </c:pt>
                <c:pt idx="862">
                  <c:v>-1.3015999899999999E-4</c:v>
                </c:pt>
                <c:pt idx="863">
                  <c:v>-1.3007999900000001E-4</c:v>
                </c:pt>
                <c:pt idx="864">
                  <c:v>-1.2999999899999999E-4</c:v>
                </c:pt>
                <c:pt idx="865">
                  <c:v>-1.2991999900000001E-4</c:v>
                </c:pt>
                <c:pt idx="866">
                  <c:v>-1.2983999899999999E-4</c:v>
                </c:pt>
                <c:pt idx="867">
                  <c:v>-1.2975999900000001E-4</c:v>
                </c:pt>
                <c:pt idx="868">
                  <c:v>-1.29679999E-4</c:v>
                </c:pt>
                <c:pt idx="869">
                  <c:v>-1.2959999900000001E-4</c:v>
                </c:pt>
                <c:pt idx="870">
                  <c:v>-1.29519999E-4</c:v>
                </c:pt>
                <c:pt idx="871">
                  <c:v>-1.2943999900000001E-4</c:v>
                </c:pt>
                <c:pt idx="872">
                  <c:v>-1.29359999E-4</c:v>
                </c:pt>
                <c:pt idx="873">
                  <c:v>-1.2927999900000001E-4</c:v>
                </c:pt>
                <c:pt idx="874">
                  <c:v>-1.29199999E-4</c:v>
                </c:pt>
                <c:pt idx="875">
                  <c:v>-1.2911999899999999E-4</c:v>
                </c:pt>
                <c:pt idx="876">
                  <c:v>-1.29039999E-4</c:v>
                </c:pt>
                <c:pt idx="877">
                  <c:v>-1.2895999899999999E-4</c:v>
                </c:pt>
                <c:pt idx="878">
                  <c:v>-1.28879999E-4</c:v>
                </c:pt>
                <c:pt idx="879">
                  <c:v>-1.2879999899999999E-4</c:v>
                </c:pt>
                <c:pt idx="880">
                  <c:v>-1.28719999E-4</c:v>
                </c:pt>
                <c:pt idx="881">
                  <c:v>-1.2863999899999999E-4</c:v>
                </c:pt>
                <c:pt idx="882">
                  <c:v>-1.2855999900000001E-4</c:v>
                </c:pt>
                <c:pt idx="883">
                  <c:v>-1.2847999899999999E-4</c:v>
                </c:pt>
                <c:pt idx="884">
                  <c:v>-1.2839999900000001E-4</c:v>
                </c:pt>
                <c:pt idx="885">
                  <c:v>-1.28319999E-4</c:v>
                </c:pt>
                <c:pt idx="886">
                  <c:v>-1.2823999900000001E-4</c:v>
                </c:pt>
                <c:pt idx="887">
                  <c:v>-1.28159999E-4</c:v>
                </c:pt>
                <c:pt idx="888">
                  <c:v>-1.2807999900000001E-4</c:v>
                </c:pt>
                <c:pt idx="889">
                  <c:v>-1.27999999E-4</c:v>
                </c:pt>
                <c:pt idx="890">
                  <c:v>-1.2791999900000001E-4</c:v>
                </c:pt>
                <c:pt idx="891">
                  <c:v>-1.27839999E-4</c:v>
                </c:pt>
                <c:pt idx="892">
                  <c:v>-1.2775999899999999E-4</c:v>
                </c:pt>
                <c:pt idx="893">
                  <c:v>-1.27679999E-4</c:v>
                </c:pt>
                <c:pt idx="894">
                  <c:v>-1.2759999899999999E-4</c:v>
                </c:pt>
                <c:pt idx="895">
                  <c:v>-1.27519999E-4</c:v>
                </c:pt>
                <c:pt idx="896">
                  <c:v>-1.2743999899999999E-4</c:v>
                </c:pt>
                <c:pt idx="897">
                  <c:v>-1.27359999E-4</c:v>
                </c:pt>
                <c:pt idx="898">
                  <c:v>-1.2727999899999999E-4</c:v>
                </c:pt>
                <c:pt idx="899">
                  <c:v>-1.2719999900000001E-4</c:v>
                </c:pt>
                <c:pt idx="900">
                  <c:v>-1.2711999899999999E-4</c:v>
                </c:pt>
                <c:pt idx="901">
                  <c:v>-1.2703999900000001E-4</c:v>
                </c:pt>
                <c:pt idx="902">
                  <c:v>-1.2695999899999999E-4</c:v>
                </c:pt>
                <c:pt idx="903">
                  <c:v>-1.2687999900000001E-4</c:v>
                </c:pt>
                <c:pt idx="904">
                  <c:v>-1.26799999E-4</c:v>
                </c:pt>
                <c:pt idx="905">
                  <c:v>-1.2671999900000001E-4</c:v>
                </c:pt>
                <c:pt idx="906">
                  <c:v>-1.26639999E-4</c:v>
                </c:pt>
                <c:pt idx="907">
                  <c:v>-1.2655999900000001E-4</c:v>
                </c:pt>
                <c:pt idx="908">
                  <c:v>-1.26479999E-4</c:v>
                </c:pt>
                <c:pt idx="909">
                  <c:v>-1.2639999900000001E-4</c:v>
                </c:pt>
                <c:pt idx="910">
                  <c:v>-1.26319999E-4</c:v>
                </c:pt>
                <c:pt idx="911">
                  <c:v>-1.2623999899999999E-4</c:v>
                </c:pt>
                <c:pt idx="912">
                  <c:v>-1.26159999E-4</c:v>
                </c:pt>
                <c:pt idx="913">
                  <c:v>-1.2607999899999999E-4</c:v>
                </c:pt>
                <c:pt idx="914">
                  <c:v>-1.25999999E-4</c:v>
                </c:pt>
                <c:pt idx="915">
                  <c:v>-1.2591999899999999E-4</c:v>
                </c:pt>
                <c:pt idx="916">
                  <c:v>-1.2583999900000001E-4</c:v>
                </c:pt>
                <c:pt idx="917">
                  <c:v>-1.2575999899999999E-4</c:v>
                </c:pt>
                <c:pt idx="918">
                  <c:v>-1.2567999900000001E-4</c:v>
                </c:pt>
                <c:pt idx="919">
                  <c:v>-1.2559999899999999E-4</c:v>
                </c:pt>
                <c:pt idx="920">
                  <c:v>-1.2551999900000001E-4</c:v>
                </c:pt>
                <c:pt idx="921">
                  <c:v>-1.25439999E-4</c:v>
                </c:pt>
                <c:pt idx="922">
                  <c:v>-1.2535999900000001E-4</c:v>
                </c:pt>
                <c:pt idx="923">
                  <c:v>-1.25279999E-4</c:v>
                </c:pt>
                <c:pt idx="924">
                  <c:v>-1.2519999900000001E-4</c:v>
                </c:pt>
                <c:pt idx="925">
                  <c:v>-1.25119999E-4</c:v>
                </c:pt>
                <c:pt idx="926">
                  <c:v>-1.2503999900000001E-4</c:v>
                </c:pt>
                <c:pt idx="927">
                  <c:v>-1.24959999E-4</c:v>
                </c:pt>
                <c:pt idx="928">
                  <c:v>-1.2487999899999999E-4</c:v>
                </c:pt>
                <c:pt idx="929">
                  <c:v>-1.24799999E-4</c:v>
                </c:pt>
                <c:pt idx="930">
                  <c:v>-1.2471999899999999E-4</c:v>
                </c:pt>
                <c:pt idx="931">
                  <c:v>-1.24639999E-4</c:v>
                </c:pt>
                <c:pt idx="932">
                  <c:v>-1.2455999899999999E-4</c:v>
                </c:pt>
                <c:pt idx="933">
                  <c:v>-1.24479999E-4</c:v>
                </c:pt>
                <c:pt idx="934">
                  <c:v>-1.2439999899999999E-4</c:v>
                </c:pt>
                <c:pt idx="935">
                  <c:v>-1.2431999900000001E-4</c:v>
                </c:pt>
                <c:pt idx="936">
                  <c:v>-1.2423999899999999E-4</c:v>
                </c:pt>
                <c:pt idx="937">
                  <c:v>-1.2415999900000001E-4</c:v>
                </c:pt>
                <c:pt idx="938">
                  <c:v>-1.24079999E-4</c:v>
                </c:pt>
                <c:pt idx="939">
                  <c:v>-1.2399999900000001E-4</c:v>
                </c:pt>
                <c:pt idx="940">
                  <c:v>-1.23919999E-4</c:v>
                </c:pt>
                <c:pt idx="941">
                  <c:v>-1.2383999900000001E-4</c:v>
                </c:pt>
                <c:pt idx="942">
                  <c:v>-1.23759999E-4</c:v>
                </c:pt>
                <c:pt idx="943">
                  <c:v>-1.2367999900000001E-4</c:v>
                </c:pt>
                <c:pt idx="944">
                  <c:v>-1.23599999E-4</c:v>
                </c:pt>
                <c:pt idx="945">
                  <c:v>-1.2351999899999999E-4</c:v>
                </c:pt>
                <c:pt idx="946">
                  <c:v>-1.23439999E-4</c:v>
                </c:pt>
                <c:pt idx="947">
                  <c:v>-1.2335999899999999E-4</c:v>
                </c:pt>
                <c:pt idx="948">
                  <c:v>-1.23279999E-4</c:v>
                </c:pt>
                <c:pt idx="949">
                  <c:v>-1.2319999899999999E-4</c:v>
                </c:pt>
                <c:pt idx="950">
                  <c:v>-1.23119999E-4</c:v>
                </c:pt>
                <c:pt idx="951">
                  <c:v>-1.2303999899999999E-4</c:v>
                </c:pt>
                <c:pt idx="952">
                  <c:v>-1.2295999900000001E-4</c:v>
                </c:pt>
                <c:pt idx="953">
                  <c:v>-1.2287999899999999E-4</c:v>
                </c:pt>
                <c:pt idx="954">
                  <c:v>-1.2279999900000001E-4</c:v>
                </c:pt>
                <c:pt idx="955">
                  <c:v>-1.2271999899999999E-4</c:v>
                </c:pt>
                <c:pt idx="956">
                  <c:v>-1.2263999900000001E-4</c:v>
                </c:pt>
                <c:pt idx="957">
                  <c:v>-1.22559999E-4</c:v>
                </c:pt>
                <c:pt idx="958">
                  <c:v>-1.2247999900000001E-4</c:v>
                </c:pt>
                <c:pt idx="959">
                  <c:v>-1.22399999E-4</c:v>
                </c:pt>
                <c:pt idx="960">
                  <c:v>-1.2231999900000001E-4</c:v>
                </c:pt>
                <c:pt idx="961">
                  <c:v>-1.22239999E-4</c:v>
                </c:pt>
                <c:pt idx="962">
                  <c:v>-1.2215999900000001E-4</c:v>
                </c:pt>
                <c:pt idx="963">
                  <c:v>-1.22079999E-4</c:v>
                </c:pt>
                <c:pt idx="964">
                  <c:v>-1.21999999E-4</c:v>
                </c:pt>
                <c:pt idx="965">
                  <c:v>-1.21919999E-4</c:v>
                </c:pt>
                <c:pt idx="966">
                  <c:v>-1.21839999E-4</c:v>
                </c:pt>
                <c:pt idx="967">
                  <c:v>-1.21759999E-4</c:v>
                </c:pt>
                <c:pt idx="968">
                  <c:v>-1.21679999E-4</c:v>
                </c:pt>
                <c:pt idx="969">
                  <c:v>-1.2159999900000001E-4</c:v>
                </c:pt>
                <c:pt idx="970">
                  <c:v>-1.2151999900000001E-4</c:v>
                </c:pt>
                <c:pt idx="971">
                  <c:v>-1.2143999899999999E-4</c:v>
                </c:pt>
                <c:pt idx="972">
                  <c:v>-1.2135999899999999E-4</c:v>
                </c:pt>
                <c:pt idx="973">
                  <c:v>-1.2127999899999999E-4</c:v>
                </c:pt>
                <c:pt idx="974">
                  <c:v>-1.21199999E-4</c:v>
                </c:pt>
                <c:pt idx="975">
                  <c:v>-1.21119999E-4</c:v>
                </c:pt>
                <c:pt idx="976">
                  <c:v>-1.21039999E-4</c:v>
                </c:pt>
                <c:pt idx="977">
                  <c:v>-1.20959999E-4</c:v>
                </c:pt>
                <c:pt idx="978">
                  <c:v>-1.20879999E-4</c:v>
                </c:pt>
                <c:pt idx="979">
                  <c:v>-1.20799999E-4</c:v>
                </c:pt>
                <c:pt idx="980">
                  <c:v>-1.20719999E-4</c:v>
                </c:pt>
                <c:pt idx="981">
                  <c:v>-1.20639999E-4</c:v>
                </c:pt>
                <c:pt idx="982">
                  <c:v>-1.20559999E-4</c:v>
                </c:pt>
                <c:pt idx="983">
                  <c:v>-1.20479999E-4</c:v>
                </c:pt>
                <c:pt idx="984">
                  <c:v>-1.20399999E-4</c:v>
                </c:pt>
                <c:pt idx="985">
                  <c:v>-1.20319999E-4</c:v>
                </c:pt>
                <c:pt idx="986">
                  <c:v>-1.20239999E-4</c:v>
                </c:pt>
                <c:pt idx="987">
                  <c:v>-1.2015999900000001E-4</c:v>
                </c:pt>
                <c:pt idx="988">
                  <c:v>-1.2007999900000001E-4</c:v>
                </c:pt>
                <c:pt idx="989">
                  <c:v>-1.1999999899999999E-4</c:v>
                </c:pt>
                <c:pt idx="990">
                  <c:v>-1.1991999899999999E-4</c:v>
                </c:pt>
                <c:pt idx="991">
                  <c:v>-1.19839999E-4</c:v>
                </c:pt>
                <c:pt idx="992">
                  <c:v>-1.19759999E-4</c:v>
                </c:pt>
                <c:pt idx="993">
                  <c:v>-1.19679999E-4</c:v>
                </c:pt>
                <c:pt idx="994">
                  <c:v>-1.19599999E-4</c:v>
                </c:pt>
                <c:pt idx="995">
                  <c:v>-1.19519999E-4</c:v>
                </c:pt>
                <c:pt idx="996">
                  <c:v>-1.19439999E-4</c:v>
                </c:pt>
                <c:pt idx="997">
                  <c:v>-1.19359999E-4</c:v>
                </c:pt>
                <c:pt idx="998">
                  <c:v>-1.19279999E-4</c:v>
                </c:pt>
                <c:pt idx="999">
                  <c:v>-1.19199999E-4</c:v>
                </c:pt>
                <c:pt idx="1000">
                  <c:v>-1.19119999E-4</c:v>
                </c:pt>
                <c:pt idx="1001">
                  <c:v>-1.19039999E-4</c:v>
                </c:pt>
                <c:pt idx="1002">
                  <c:v>-1.18959999E-4</c:v>
                </c:pt>
                <c:pt idx="1003">
                  <c:v>-1.18879999E-4</c:v>
                </c:pt>
                <c:pt idx="1004">
                  <c:v>-1.18799999E-4</c:v>
                </c:pt>
                <c:pt idx="1005">
                  <c:v>-1.1871999900000001E-4</c:v>
                </c:pt>
                <c:pt idx="1006">
                  <c:v>-1.1863999900000001E-4</c:v>
                </c:pt>
                <c:pt idx="1007">
                  <c:v>-1.1855999899999999E-4</c:v>
                </c:pt>
                <c:pt idx="1008">
                  <c:v>-1.1847999899999999E-4</c:v>
                </c:pt>
                <c:pt idx="1009">
                  <c:v>-1.18399999E-4</c:v>
                </c:pt>
                <c:pt idx="1010">
                  <c:v>-1.18319999E-4</c:v>
                </c:pt>
                <c:pt idx="1011">
                  <c:v>-1.18239999E-4</c:v>
                </c:pt>
                <c:pt idx="1012">
                  <c:v>-1.18159999E-4</c:v>
                </c:pt>
                <c:pt idx="1013">
                  <c:v>-1.18079999E-4</c:v>
                </c:pt>
                <c:pt idx="1014">
                  <c:v>-1.17999999E-4</c:v>
                </c:pt>
                <c:pt idx="1015">
                  <c:v>-1.17919999E-4</c:v>
                </c:pt>
                <c:pt idx="1016">
                  <c:v>-1.17839999E-4</c:v>
                </c:pt>
                <c:pt idx="1017">
                  <c:v>-1.17759999E-4</c:v>
                </c:pt>
                <c:pt idx="1018">
                  <c:v>-1.17679999E-4</c:v>
                </c:pt>
                <c:pt idx="1019">
                  <c:v>-1.17599999E-4</c:v>
                </c:pt>
                <c:pt idx="1020">
                  <c:v>-1.17519999E-4</c:v>
                </c:pt>
                <c:pt idx="1021">
                  <c:v>-1.17439999E-4</c:v>
                </c:pt>
                <c:pt idx="1022">
                  <c:v>-1.1735999900000001E-4</c:v>
                </c:pt>
                <c:pt idx="1023">
                  <c:v>-1.1727999900000001E-4</c:v>
                </c:pt>
                <c:pt idx="1024">
                  <c:v>-1.1719999900000001E-4</c:v>
                </c:pt>
                <c:pt idx="1025">
                  <c:v>-1.1711999899999999E-4</c:v>
                </c:pt>
                <c:pt idx="1026">
                  <c:v>-1.1703999899999999E-4</c:v>
                </c:pt>
                <c:pt idx="1027">
                  <c:v>-1.16959999E-4</c:v>
                </c:pt>
                <c:pt idx="1028">
                  <c:v>-1.16879999E-4</c:v>
                </c:pt>
                <c:pt idx="1029">
                  <c:v>-1.16799999E-4</c:v>
                </c:pt>
                <c:pt idx="1030">
                  <c:v>-1.16719999E-4</c:v>
                </c:pt>
                <c:pt idx="1031">
                  <c:v>-1.16639999E-4</c:v>
                </c:pt>
                <c:pt idx="1032">
                  <c:v>-1.16559999E-4</c:v>
                </c:pt>
                <c:pt idx="1033">
                  <c:v>-1.16479999E-4</c:v>
                </c:pt>
                <c:pt idx="1034">
                  <c:v>-1.16399999E-4</c:v>
                </c:pt>
                <c:pt idx="1035">
                  <c:v>-1.16319999E-4</c:v>
                </c:pt>
                <c:pt idx="1036">
                  <c:v>-1.16239999E-4</c:v>
                </c:pt>
                <c:pt idx="1037">
                  <c:v>-1.16159999E-4</c:v>
                </c:pt>
                <c:pt idx="1038">
                  <c:v>-1.16079999E-4</c:v>
                </c:pt>
                <c:pt idx="1039">
                  <c:v>-1.15999999E-4</c:v>
                </c:pt>
                <c:pt idx="1040">
                  <c:v>-1.1591999900000001E-4</c:v>
                </c:pt>
                <c:pt idx="1041">
                  <c:v>-1.1583999900000001E-4</c:v>
                </c:pt>
                <c:pt idx="1042">
                  <c:v>-1.1575999899999999E-4</c:v>
                </c:pt>
                <c:pt idx="1043">
                  <c:v>-1.1567999899999999E-4</c:v>
                </c:pt>
                <c:pt idx="1044">
                  <c:v>-1.1559999899999999E-4</c:v>
                </c:pt>
                <c:pt idx="1045">
                  <c:v>-1.15519999E-4</c:v>
                </c:pt>
                <c:pt idx="1046">
                  <c:v>-1.15439999E-4</c:v>
                </c:pt>
                <c:pt idx="1047">
                  <c:v>-1.15359999E-4</c:v>
                </c:pt>
                <c:pt idx="1048">
                  <c:v>-1.15279999E-4</c:v>
                </c:pt>
                <c:pt idx="1049">
                  <c:v>-1.15199999E-4</c:v>
                </c:pt>
                <c:pt idx="1050">
                  <c:v>-1.15119999E-4</c:v>
                </c:pt>
                <c:pt idx="1051">
                  <c:v>-1.15039999E-4</c:v>
                </c:pt>
                <c:pt idx="1052">
                  <c:v>-1.14959999E-4</c:v>
                </c:pt>
                <c:pt idx="1053">
                  <c:v>-1.14879999E-4</c:v>
                </c:pt>
                <c:pt idx="1054">
                  <c:v>-1.14799999E-4</c:v>
                </c:pt>
                <c:pt idx="1055">
                  <c:v>-1.14719999E-4</c:v>
                </c:pt>
                <c:pt idx="1056">
                  <c:v>-1.14639999E-4</c:v>
                </c:pt>
                <c:pt idx="1057">
                  <c:v>-1.14559999E-4</c:v>
                </c:pt>
                <c:pt idx="1058">
                  <c:v>-1.1447999900000001E-4</c:v>
                </c:pt>
                <c:pt idx="1059">
                  <c:v>-1.1439999900000001E-4</c:v>
                </c:pt>
                <c:pt idx="1060">
                  <c:v>-1.1431999899999999E-4</c:v>
                </c:pt>
                <c:pt idx="1061">
                  <c:v>-1.1423999899999999E-4</c:v>
                </c:pt>
                <c:pt idx="1062">
                  <c:v>-1.14159999E-4</c:v>
                </c:pt>
                <c:pt idx="1063">
                  <c:v>-1.14079999E-4</c:v>
                </c:pt>
                <c:pt idx="1064">
                  <c:v>-1.13999999E-4</c:v>
                </c:pt>
                <c:pt idx="1065">
                  <c:v>-1.13919999E-4</c:v>
                </c:pt>
                <c:pt idx="1066">
                  <c:v>-1.13839999E-4</c:v>
                </c:pt>
                <c:pt idx="1067">
                  <c:v>-1.13759999E-4</c:v>
                </c:pt>
                <c:pt idx="1068">
                  <c:v>-1.13679999E-4</c:v>
                </c:pt>
                <c:pt idx="1069">
                  <c:v>-1.13599999E-4</c:v>
                </c:pt>
                <c:pt idx="1070">
                  <c:v>-1.13519999E-4</c:v>
                </c:pt>
                <c:pt idx="1071">
                  <c:v>-1.13439999E-4</c:v>
                </c:pt>
                <c:pt idx="1072">
                  <c:v>-1.13359999E-4</c:v>
                </c:pt>
                <c:pt idx="1073">
                  <c:v>-1.13279999E-4</c:v>
                </c:pt>
                <c:pt idx="1074">
                  <c:v>-1.13199999E-4</c:v>
                </c:pt>
                <c:pt idx="1075">
                  <c:v>-1.1311999900000001E-4</c:v>
                </c:pt>
                <c:pt idx="1076">
                  <c:v>-1.1303999900000001E-4</c:v>
                </c:pt>
                <c:pt idx="1077">
                  <c:v>-1.1295999900000001E-4</c:v>
                </c:pt>
                <c:pt idx="1078">
                  <c:v>-1.1287999899999999E-4</c:v>
                </c:pt>
                <c:pt idx="1079">
                  <c:v>-1.1279999899999999E-4</c:v>
                </c:pt>
                <c:pt idx="1080">
                  <c:v>-1.12719999E-4</c:v>
                </c:pt>
                <c:pt idx="1081">
                  <c:v>-1.12639999E-4</c:v>
                </c:pt>
                <c:pt idx="1082">
                  <c:v>-1.12559999E-4</c:v>
                </c:pt>
                <c:pt idx="1083">
                  <c:v>-1.12479999E-4</c:v>
                </c:pt>
                <c:pt idx="1084">
                  <c:v>-1.12399999E-4</c:v>
                </c:pt>
                <c:pt idx="1085">
                  <c:v>-1.12319999E-4</c:v>
                </c:pt>
                <c:pt idx="1086">
                  <c:v>-1.12239999E-4</c:v>
                </c:pt>
                <c:pt idx="1087">
                  <c:v>-1.12159999E-4</c:v>
                </c:pt>
                <c:pt idx="1088">
                  <c:v>-1.12079999E-4</c:v>
                </c:pt>
                <c:pt idx="1089">
                  <c:v>-1.11999999E-4</c:v>
                </c:pt>
                <c:pt idx="1090">
                  <c:v>-1.11919999E-4</c:v>
                </c:pt>
                <c:pt idx="1091">
                  <c:v>-1.11839999E-4</c:v>
                </c:pt>
                <c:pt idx="1092">
                  <c:v>-1.11759999E-4</c:v>
                </c:pt>
                <c:pt idx="1093">
                  <c:v>-1.1167999900000001E-4</c:v>
                </c:pt>
                <c:pt idx="1094">
                  <c:v>-1.1159999900000001E-4</c:v>
                </c:pt>
                <c:pt idx="1095">
                  <c:v>-1.1151999899999999E-4</c:v>
                </c:pt>
                <c:pt idx="1096">
                  <c:v>-1.1143999899999999E-4</c:v>
                </c:pt>
                <c:pt idx="1097">
                  <c:v>-1.1135999899999999E-4</c:v>
                </c:pt>
                <c:pt idx="1098">
                  <c:v>-1.11279999E-4</c:v>
                </c:pt>
                <c:pt idx="1099">
                  <c:v>-1.11199999E-4</c:v>
                </c:pt>
                <c:pt idx="1100">
                  <c:v>-1.11119999E-4</c:v>
                </c:pt>
                <c:pt idx="1101">
                  <c:v>-1.11039999E-4</c:v>
                </c:pt>
                <c:pt idx="1102">
                  <c:v>-1.10959999E-4</c:v>
                </c:pt>
                <c:pt idx="1103">
                  <c:v>-1.10879999E-4</c:v>
                </c:pt>
                <c:pt idx="1104">
                  <c:v>-1.10799999E-4</c:v>
                </c:pt>
                <c:pt idx="1105">
                  <c:v>-1.10719999E-4</c:v>
                </c:pt>
                <c:pt idx="1106">
                  <c:v>-1.10639999E-4</c:v>
                </c:pt>
                <c:pt idx="1107">
                  <c:v>-1.10559999E-4</c:v>
                </c:pt>
                <c:pt idx="1108">
                  <c:v>-1.10479999E-4</c:v>
                </c:pt>
                <c:pt idx="1109">
                  <c:v>-1.10399999E-4</c:v>
                </c:pt>
                <c:pt idx="1110">
                  <c:v>-1.10319999E-4</c:v>
                </c:pt>
                <c:pt idx="1111">
                  <c:v>-1.1023999900000001E-4</c:v>
                </c:pt>
                <c:pt idx="1112">
                  <c:v>-1.1015999900000001E-4</c:v>
                </c:pt>
                <c:pt idx="1113">
                  <c:v>-1.1007999899999999E-4</c:v>
                </c:pt>
                <c:pt idx="1114">
                  <c:v>-1.0999999899999999E-4</c:v>
                </c:pt>
                <c:pt idx="1115">
                  <c:v>-1.09919999E-4</c:v>
                </c:pt>
                <c:pt idx="1116">
                  <c:v>-1.09839999E-4</c:v>
                </c:pt>
                <c:pt idx="1117">
                  <c:v>-1.09759999E-4</c:v>
                </c:pt>
                <c:pt idx="1118">
                  <c:v>-1.09679999E-4</c:v>
                </c:pt>
                <c:pt idx="1119">
                  <c:v>-1.09599999E-4</c:v>
                </c:pt>
                <c:pt idx="1120">
                  <c:v>-1.09519999E-4</c:v>
                </c:pt>
                <c:pt idx="1121">
                  <c:v>-1.09439999E-4</c:v>
                </c:pt>
                <c:pt idx="1122">
                  <c:v>-1.09359999E-4</c:v>
                </c:pt>
                <c:pt idx="1123">
                  <c:v>-1.09279999E-4</c:v>
                </c:pt>
                <c:pt idx="1124">
                  <c:v>-1.09199999E-4</c:v>
                </c:pt>
                <c:pt idx="1125">
                  <c:v>-1.09119999E-4</c:v>
                </c:pt>
                <c:pt idx="1126">
                  <c:v>-1.09039999E-4</c:v>
                </c:pt>
                <c:pt idx="1127">
                  <c:v>-1.08959999E-4</c:v>
                </c:pt>
                <c:pt idx="1128">
                  <c:v>-1.0887999900000001E-4</c:v>
                </c:pt>
                <c:pt idx="1129">
                  <c:v>-1.0879999900000001E-4</c:v>
                </c:pt>
                <c:pt idx="1130">
                  <c:v>-1.0871999900000001E-4</c:v>
                </c:pt>
                <c:pt idx="1131">
                  <c:v>-1.0863999899999999E-4</c:v>
                </c:pt>
                <c:pt idx="1132">
                  <c:v>-1.0855999899999999E-4</c:v>
                </c:pt>
                <c:pt idx="1133">
                  <c:v>-1.08479999E-4</c:v>
                </c:pt>
                <c:pt idx="1134">
                  <c:v>-1.08399999E-4</c:v>
                </c:pt>
                <c:pt idx="1135">
                  <c:v>-1.08319999E-4</c:v>
                </c:pt>
                <c:pt idx="1136">
                  <c:v>-1.08239999E-4</c:v>
                </c:pt>
                <c:pt idx="1137">
                  <c:v>-1.08159999E-4</c:v>
                </c:pt>
                <c:pt idx="1138">
                  <c:v>-1.08079999E-4</c:v>
                </c:pt>
                <c:pt idx="1139">
                  <c:v>-1.07999999E-4</c:v>
                </c:pt>
                <c:pt idx="1140">
                  <c:v>-1.07919999E-4</c:v>
                </c:pt>
                <c:pt idx="1141">
                  <c:v>-1.07839999E-4</c:v>
                </c:pt>
                <c:pt idx="1142">
                  <c:v>-1.07759999E-4</c:v>
                </c:pt>
                <c:pt idx="1143">
                  <c:v>-1.07679999E-4</c:v>
                </c:pt>
                <c:pt idx="1144">
                  <c:v>-1.07599999E-4</c:v>
                </c:pt>
                <c:pt idx="1145">
                  <c:v>-1.07519999E-4</c:v>
                </c:pt>
                <c:pt idx="1146">
                  <c:v>-1.0743999900000001E-4</c:v>
                </c:pt>
                <c:pt idx="1147">
                  <c:v>-1.0735999900000001E-4</c:v>
                </c:pt>
                <c:pt idx="1148">
                  <c:v>-1.0727999899999999E-4</c:v>
                </c:pt>
                <c:pt idx="1149">
                  <c:v>-1.0719999899999999E-4</c:v>
                </c:pt>
                <c:pt idx="1150">
                  <c:v>-1.0711999899999999E-4</c:v>
                </c:pt>
                <c:pt idx="1151">
                  <c:v>-1.07039999E-4</c:v>
                </c:pt>
                <c:pt idx="1152">
                  <c:v>-1.06959999E-4</c:v>
                </c:pt>
                <c:pt idx="1153">
                  <c:v>-1.06879999E-4</c:v>
                </c:pt>
                <c:pt idx="1154">
                  <c:v>-1.06799999E-4</c:v>
                </c:pt>
                <c:pt idx="1155">
                  <c:v>-1.06719999E-4</c:v>
                </c:pt>
                <c:pt idx="1156">
                  <c:v>-1.06639999E-4</c:v>
                </c:pt>
                <c:pt idx="1157">
                  <c:v>-1.06559999E-4</c:v>
                </c:pt>
                <c:pt idx="1158">
                  <c:v>-1.06479999E-4</c:v>
                </c:pt>
                <c:pt idx="1159">
                  <c:v>-1.06399999E-4</c:v>
                </c:pt>
                <c:pt idx="1160">
                  <c:v>-1.06319999E-4</c:v>
                </c:pt>
                <c:pt idx="1161">
                  <c:v>-1.06239999E-4</c:v>
                </c:pt>
                <c:pt idx="1162">
                  <c:v>-1.06159999E-4</c:v>
                </c:pt>
                <c:pt idx="1163">
                  <c:v>-1.06079999E-4</c:v>
                </c:pt>
                <c:pt idx="1164">
                  <c:v>-1.0599999900000001E-4</c:v>
                </c:pt>
                <c:pt idx="1165">
                  <c:v>-1.0591999900000001E-4</c:v>
                </c:pt>
                <c:pt idx="1166">
                  <c:v>-1.0583999899999999E-4</c:v>
                </c:pt>
                <c:pt idx="1167">
                  <c:v>-1.0575999899999999E-4</c:v>
                </c:pt>
                <c:pt idx="1168">
                  <c:v>-1.05679999E-4</c:v>
                </c:pt>
                <c:pt idx="1169">
                  <c:v>-1.05599999E-4</c:v>
                </c:pt>
                <c:pt idx="1170">
                  <c:v>-1.05519999E-4</c:v>
                </c:pt>
                <c:pt idx="1171">
                  <c:v>-1.05439999E-4</c:v>
                </c:pt>
                <c:pt idx="1172">
                  <c:v>-1.05359999E-4</c:v>
                </c:pt>
                <c:pt idx="1173">
                  <c:v>-1.05279999E-4</c:v>
                </c:pt>
                <c:pt idx="1174">
                  <c:v>-1.05199999E-4</c:v>
                </c:pt>
                <c:pt idx="1175">
                  <c:v>-1.05119999E-4</c:v>
                </c:pt>
                <c:pt idx="1176">
                  <c:v>-1.05039999E-4</c:v>
                </c:pt>
                <c:pt idx="1177">
                  <c:v>-1.04959999E-4</c:v>
                </c:pt>
                <c:pt idx="1178">
                  <c:v>-1.04879999E-4</c:v>
                </c:pt>
                <c:pt idx="1179">
                  <c:v>-1.04799999E-4</c:v>
                </c:pt>
                <c:pt idx="1180">
                  <c:v>-1.04719999E-4</c:v>
                </c:pt>
                <c:pt idx="1181">
                  <c:v>-1.0463999900000001E-4</c:v>
                </c:pt>
                <c:pt idx="1182">
                  <c:v>-1.0455999900000001E-4</c:v>
                </c:pt>
                <c:pt idx="1183">
                  <c:v>-1.0447999900000001E-4</c:v>
                </c:pt>
                <c:pt idx="1184">
                  <c:v>-1.0439999899999999E-4</c:v>
                </c:pt>
                <c:pt idx="1185">
                  <c:v>-1.0431999899999999E-4</c:v>
                </c:pt>
                <c:pt idx="1186">
                  <c:v>-1.04239999E-4</c:v>
                </c:pt>
                <c:pt idx="1187">
                  <c:v>-1.04159999E-4</c:v>
                </c:pt>
                <c:pt idx="1188">
                  <c:v>-1.04079999E-4</c:v>
                </c:pt>
                <c:pt idx="1189">
                  <c:v>-1.03999999E-4</c:v>
                </c:pt>
                <c:pt idx="1190">
                  <c:v>-1.03919999E-4</c:v>
                </c:pt>
                <c:pt idx="1191">
                  <c:v>-1.03839999E-4</c:v>
                </c:pt>
                <c:pt idx="1192">
                  <c:v>-1.03759999E-4</c:v>
                </c:pt>
                <c:pt idx="1193">
                  <c:v>-1.03679999E-4</c:v>
                </c:pt>
                <c:pt idx="1194">
                  <c:v>-1.03599999E-4</c:v>
                </c:pt>
                <c:pt idx="1195">
                  <c:v>-1.03519999E-4</c:v>
                </c:pt>
                <c:pt idx="1196">
                  <c:v>-1.03439999E-4</c:v>
                </c:pt>
                <c:pt idx="1197">
                  <c:v>-1.03359999E-4</c:v>
                </c:pt>
                <c:pt idx="1198">
                  <c:v>-1.03279999E-4</c:v>
                </c:pt>
                <c:pt idx="1199">
                  <c:v>-1.0319999900000001E-4</c:v>
                </c:pt>
                <c:pt idx="1200">
                  <c:v>-1.0311999900000001E-4</c:v>
                </c:pt>
                <c:pt idx="1201">
                  <c:v>-1.0303999899999999E-4</c:v>
                </c:pt>
                <c:pt idx="1202">
                  <c:v>-1.0295999899999999E-4</c:v>
                </c:pt>
                <c:pt idx="1203">
                  <c:v>-1.0287999899999999E-4</c:v>
                </c:pt>
                <c:pt idx="1204">
                  <c:v>-1.02799999E-4</c:v>
                </c:pt>
                <c:pt idx="1205">
                  <c:v>-1.02719999E-4</c:v>
                </c:pt>
                <c:pt idx="1206">
                  <c:v>-1.02639999E-4</c:v>
                </c:pt>
                <c:pt idx="1207">
                  <c:v>-1.02559999E-4</c:v>
                </c:pt>
                <c:pt idx="1208">
                  <c:v>-1.02479999E-4</c:v>
                </c:pt>
                <c:pt idx="1209">
                  <c:v>-1.02399999E-4</c:v>
                </c:pt>
                <c:pt idx="1210">
                  <c:v>-1.02319999E-4</c:v>
                </c:pt>
                <c:pt idx="1211">
                  <c:v>-1.02239999E-4</c:v>
                </c:pt>
                <c:pt idx="1212">
                  <c:v>-1.02159999E-4</c:v>
                </c:pt>
                <c:pt idx="1213">
                  <c:v>-1.02079999E-4</c:v>
                </c:pt>
                <c:pt idx="1214">
                  <c:v>-1.01999999E-4</c:v>
                </c:pt>
                <c:pt idx="1215">
                  <c:v>-1.01919999E-4</c:v>
                </c:pt>
                <c:pt idx="1216">
                  <c:v>-1.01839999E-4</c:v>
                </c:pt>
                <c:pt idx="1217">
                  <c:v>-1.0175999900000001E-4</c:v>
                </c:pt>
                <c:pt idx="1218">
                  <c:v>-1.0167999900000001E-4</c:v>
                </c:pt>
                <c:pt idx="1219">
                  <c:v>-1.0159999899999999E-4</c:v>
                </c:pt>
                <c:pt idx="1220">
                  <c:v>-1.0151999899999999E-4</c:v>
                </c:pt>
                <c:pt idx="1221">
                  <c:v>-1.01439999E-4</c:v>
                </c:pt>
                <c:pt idx="1222">
                  <c:v>-1.01359999E-4</c:v>
                </c:pt>
                <c:pt idx="1223">
                  <c:v>-1.01279999E-4</c:v>
                </c:pt>
                <c:pt idx="1224">
                  <c:v>-1.01199999E-4</c:v>
                </c:pt>
                <c:pt idx="1225">
                  <c:v>-1.01119999E-4</c:v>
                </c:pt>
                <c:pt idx="1226">
                  <c:v>-1.01039999E-4</c:v>
                </c:pt>
                <c:pt idx="1227">
                  <c:v>-1.00959999E-4</c:v>
                </c:pt>
                <c:pt idx="1228">
                  <c:v>-1.00879999E-4</c:v>
                </c:pt>
                <c:pt idx="1229">
                  <c:v>-1.00799999E-4</c:v>
                </c:pt>
                <c:pt idx="1230">
                  <c:v>-1.00719999E-4</c:v>
                </c:pt>
                <c:pt idx="1231">
                  <c:v>-1.00639999E-4</c:v>
                </c:pt>
                <c:pt idx="1232">
                  <c:v>-1.00559999E-4</c:v>
                </c:pt>
                <c:pt idx="1233">
                  <c:v>-1.00479999E-4</c:v>
                </c:pt>
                <c:pt idx="1234">
                  <c:v>-1.00399999E-4</c:v>
                </c:pt>
                <c:pt idx="1235">
                  <c:v>-1.0031999900000001E-4</c:v>
                </c:pt>
                <c:pt idx="1236">
                  <c:v>-1.0023999900000001E-4</c:v>
                </c:pt>
                <c:pt idx="1237">
                  <c:v>-1.0015999899999999E-4</c:v>
                </c:pt>
                <c:pt idx="1238">
                  <c:v>-1.0007999899999999E-4</c:v>
                </c:pt>
                <c:pt idx="1239" formatCode="0.00E+00">
                  <c:v>-9.9999999400000002E-5</c:v>
                </c:pt>
                <c:pt idx="1240" formatCode="0.00E+00">
                  <c:v>-9.9919999400000003E-5</c:v>
                </c:pt>
                <c:pt idx="1241" formatCode="0.00E+00">
                  <c:v>-9.9839999400000003E-5</c:v>
                </c:pt>
                <c:pt idx="1242" formatCode="0.00E+00">
                  <c:v>-9.9759999400000004E-5</c:v>
                </c:pt>
                <c:pt idx="1243" formatCode="0.00E+00">
                  <c:v>-9.9679999400000005E-5</c:v>
                </c:pt>
                <c:pt idx="1244" formatCode="0.00E+00">
                  <c:v>-9.9599999400000006E-5</c:v>
                </c:pt>
                <c:pt idx="1245" formatCode="0.00E+00">
                  <c:v>-9.9519999400000006E-5</c:v>
                </c:pt>
                <c:pt idx="1246" formatCode="0.00E+00">
                  <c:v>-9.9439999399999994E-5</c:v>
                </c:pt>
                <c:pt idx="1247" formatCode="0.00E+00">
                  <c:v>-9.9359999399999994E-5</c:v>
                </c:pt>
                <c:pt idx="1248" formatCode="0.00E+00">
                  <c:v>-9.9279999399999995E-5</c:v>
                </c:pt>
                <c:pt idx="1249" formatCode="0.00E+00">
                  <c:v>-9.9199999399999996E-5</c:v>
                </c:pt>
                <c:pt idx="1250" formatCode="0.00E+00">
                  <c:v>-9.9119999399999997E-5</c:v>
                </c:pt>
                <c:pt idx="1251" formatCode="0.00E+00">
                  <c:v>-9.9039999399999997E-5</c:v>
                </c:pt>
                <c:pt idx="1252" formatCode="0.00E+00">
                  <c:v>-9.8959999399999998E-5</c:v>
                </c:pt>
                <c:pt idx="1253" formatCode="0.00E+00">
                  <c:v>-9.8879999399999999E-5</c:v>
                </c:pt>
                <c:pt idx="1254" formatCode="0.00E+00">
                  <c:v>-9.87999994E-5</c:v>
                </c:pt>
                <c:pt idx="1255" formatCode="0.00E+00">
                  <c:v>-9.87199994E-5</c:v>
                </c:pt>
                <c:pt idx="1256" formatCode="0.00E+00">
                  <c:v>-9.8639999400000001E-5</c:v>
                </c:pt>
                <c:pt idx="1257" formatCode="0.00E+00">
                  <c:v>-9.8559999400000002E-5</c:v>
                </c:pt>
                <c:pt idx="1258" formatCode="0.00E+00">
                  <c:v>-9.8479999400000003E-5</c:v>
                </c:pt>
                <c:pt idx="1259" formatCode="0.00E+00">
                  <c:v>-9.8399999400000004E-5</c:v>
                </c:pt>
                <c:pt idx="1260" formatCode="0.00E+00">
                  <c:v>-9.8319999400000004E-5</c:v>
                </c:pt>
                <c:pt idx="1261" formatCode="0.00E+00">
                  <c:v>-9.8239999400000005E-5</c:v>
                </c:pt>
                <c:pt idx="1262" formatCode="0.00E+00">
                  <c:v>-9.8159999400000006E-5</c:v>
                </c:pt>
                <c:pt idx="1263" formatCode="0.00E+00">
                  <c:v>-9.8079999400000007E-5</c:v>
                </c:pt>
                <c:pt idx="1264" formatCode="0.00E+00">
                  <c:v>-9.7999999399999994E-5</c:v>
                </c:pt>
                <c:pt idx="1265" formatCode="0.00E+00">
                  <c:v>-9.7919999399999995E-5</c:v>
                </c:pt>
                <c:pt idx="1266" formatCode="0.00E+00">
                  <c:v>-9.7839999399999995E-5</c:v>
                </c:pt>
                <c:pt idx="1267" formatCode="0.00E+00">
                  <c:v>-9.7759999399999996E-5</c:v>
                </c:pt>
                <c:pt idx="1268" formatCode="0.00E+00">
                  <c:v>-9.7679999399999997E-5</c:v>
                </c:pt>
                <c:pt idx="1269" formatCode="0.00E+00">
                  <c:v>-9.7599999399999998E-5</c:v>
                </c:pt>
                <c:pt idx="1270" formatCode="0.00E+00">
                  <c:v>-9.7519999399999998E-5</c:v>
                </c:pt>
                <c:pt idx="1271" formatCode="0.00E+00">
                  <c:v>-9.7439999399999999E-5</c:v>
                </c:pt>
                <c:pt idx="1272" formatCode="0.00E+00">
                  <c:v>-9.73599994E-5</c:v>
                </c:pt>
                <c:pt idx="1273" formatCode="0.00E+00">
                  <c:v>-9.7279999400000001E-5</c:v>
                </c:pt>
                <c:pt idx="1274" formatCode="0.00E+00">
                  <c:v>-9.7199999400000001E-5</c:v>
                </c:pt>
                <c:pt idx="1275" formatCode="0.00E+00">
                  <c:v>-9.7119999400000002E-5</c:v>
                </c:pt>
                <c:pt idx="1276" formatCode="0.00E+00">
                  <c:v>-9.7039999400000003E-5</c:v>
                </c:pt>
                <c:pt idx="1277" formatCode="0.00E+00">
                  <c:v>-9.6959999400000004E-5</c:v>
                </c:pt>
                <c:pt idx="1278" formatCode="0.00E+00">
                  <c:v>-9.6879999400000005E-5</c:v>
                </c:pt>
                <c:pt idx="1279" formatCode="0.00E+00">
                  <c:v>-9.6799999400000005E-5</c:v>
                </c:pt>
                <c:pt idx="1280" formatCode="0.00E+00">
                  <c:v>-9.6719999400000006E-5</c:v>
                </c:pt>
                <c:pt idx="1281" formatCode="0.00E+00">
                  <c:v>-9.6639999399999993E-5</c:v>
                </c:pt>
                <c:pt idx="1282" formatCode="0.00E+00">
                  <c:v>-9.6559999399999994E-5</c:v>
                </c:pt>
                <c:pt idx="1283" formatCode="0.00E+00">
                  <c:v>-9.6479999399999995E-5</c:v>
                </c:pt>
                <c:pt idx="1284" formatCode="0.00E+00">
                  <c:v>-9.6399999399999996E-5</c:v>
                </c:pt>
                <c:pt idx="1285" formatCode="0.00E+00">
                  <c:v>-9.6319999399999996E-5</c:v>
                </c:pt>
                <c:pt idx="1286" formatCode="0.00E+00">
                  <c:v>-9.6239999399999997E-5</c:v>
                </c:pt>
                <c:pt idx="1287" formatCode="0.00E+00">
                  <c:v>-9.6159999399999998E-5</c:v>
                </c:pt>
                <c:pt idx="1288" formatCode="0.00E+00">
                  <c:v>-9.6079999399999999E-5</c:v>
                </c:pt>
                <c:pt idx="1289" formatCode="0.00E+00">
                  <c:v>-9.5999999399999999E-5</c:v>
                </c:pt>
                <c:pt idx="1290" formatCode="0.00E+00">
                  <c:v>-9.59199994E-5</c:v>
                </c:pt>
                <c:pt idx="1291" formatCode="0.00E+00">
                  <c:v>-9.5839999400000001E-5</c:v>
                </c:pt>
                <c:pt idx="1292" formatCode="0.00E+00">
                  <c:v>-9.5759999400000002E-5</c:v>
                </c:pt>
                <c:pt idx="1293" formatCode="0.00E+00">
                  <c:v>-9.5679999400000002E-5</c:v>
                </c:pt>
                <c:pt idx="1294" formatCode="0.00E+00">
                  <c:v>-9.5599999400000003E-5</c:v>
                </c:pt>
                <c:pt idx="1295" formatCode="0.00E+00">
                  <c:v>-9.5519999400000004E-5</c:v>
                </c:pt>
                <c:pt idx="1296" formatCode="0.00E+00">
                  <c:v>-9.5439999400000005E-5</c:v>
                </c:pt>
                <c:pt idx="1297" formatCode="0.00E+00">
                  <c:v>-9.5359999400000006E-5</c:v>
                </c:pt>
                <c:pt idx="1298" formatCode="0.00E+00">
                  <c:v>-9.5279999400000006E-5</c:v>
                </c:pt>
                <c:pt idx="1299" formatCode="0.00E+00">
                  <c:v>-9.5199999399999994E-5</c:v>
                </c:pt>
                <c:pt idx="1300" formatCode="0.00E+00">
                  <c:v>-9.5119999399999994E-5</c:v>
                </c:pt>
                <c:pt idx="1301" formatCode="0.00E+00">
                  <c:v>-9.5039999399999995E-5</c:v>
                </c:pt>
                <c:pt idx="1302" formatCode="0.00E+00">
                  <c:v>-9.4959999399999996E-5</c:v>
                </c:pt>
                <c:pt idx="1303" formatCode="0.00E+00">
                  <c:v>-9.4879999399999997E-5</c:v>
                </c:pt>
                <c:pt idx="1304" formatCode="0.00E+00">
                  <c:v>-9.4799999399999997E-5</c:v>
                </c:pt>
                <c:pt idx="1305" formatCode="0.00E+00">
                  <c:v>-9.4719999399999998E-5</c:v>
                </c:pt>
                <c:pt idx="1306" formatCode="0.00E+00">
                  <c:v>-9.4639999399999999E-5</c:v>
                </c:pt>
                <c:pt idx="1307" formatCode="0.00E+00">
                  <c:v>-9.45599994E-5</c:v>
                </c:pt>
                <c:pt idx="1308" formatCode="0.00E+00">
                  <c:v>-9.44799994E-5</c:v>
                </c:pt>
                <c:pt idx="1309" formatCode="0.00E+00">
                  <c:v>-9.4399999400000001E-5</c:v>
                </c:pt>
                <c:pt idx="1310" formatCode="0.00E+00">
                  <c:v>-9.4319999400000002E-5</c:v>
                </c:pt>
                <c:pt idx="1311" formatCode="0.00E+00">
                  <c:v>-9.4239999400000003E-5</c:v>
                </c:pt>
                <c:pt idx="1312" formatCode="0.00E+00">
                  <c:v>-9.4159999400000003E-5</c:v>
                </c:pt>
                <c:pt idx="1313" formatCode="0.00E+00">
                  <c:v>-9.4079999400000004E-5</c:v>
                </c:pt>
                <c:pt idx="1314" formatCode="0.00E+00">
                  <c:v>-9.3999999400000005E-5</c:v>
                </c:pt>
                <c:pt idx="1315" formatCode="0.00E+00">
                  <c:v>-9.3919999400000006E-5</c:v>
                </c:pt>
                <c:pt idx="1316" formatCode="0.00E+00">
                  <c:v>-9.3839999400000007E-5</c:v>
                </c:pt>
                <c:pt idx="1317" formatCode="0.00E+00">
                  <c:v>-9.3759999399999994E-5</c:v>
                </c:pt>
                <c:pt idx="1318" formatCode="0.00E+00">
                  <c:v>-9.3679999399999995E-5</c:v>
                </c:pt>
                <c:pt idx="1319" formatCode="0.00E+00">
                  <c:v>-9.3599999399999995E-5</c:v>
                </c:pt>
                <c:pt idx="1320" formatCode="0.00E+00">
                  <c:v>-9.3519999399999996E-5</c:v>
                </c:pt>
                <c:pt idx="1321" formatCode="0.00E+00">
                  <c:v>-9.3439999399999997E-5</c:v>
                </c:pt>
                <c:pt idx="1322" formatCode="0.00E+00">
                  <c:v>-9.3359999399999998E-5</c:v>
                </c:pt>
                <c:pt idx="1323" formatCode="0.00E+00">
                  <c:v>-9.3279999399999998E-5</c:v>
                </c:pt>
                <c:pt idx="1324" formatCode="0.00E+00">
                  <c:v>-9.3199999399999999E-5</c:v>
                </c:pt>
                <c:pt idx="1325" formatCode="0.00E+00">
                  <c:v>-9.31199994E-5</c:v>
                </c:pt>
                <c:pt idx="1326" formatCode="0.00E+00">
                  <c:v>-9.3039999400000001E-5</c:v>
                </c:pt>
                <c:pt idx="1327" formatCode="0.00E+00">
                  <c:v>-9.2959999400000001E-5</c:v>
                </c:pt>
                <c:pt idx="1328" formatCode="0.00E+00">
                  <c:v>-9.2879999400000002E-5</c:v>
                </c:pt>
                <c:pt idx="1329" formatCode="0.00E+00">
                  <c:v>-9.2799999400000003E-5</c:v>
                </c:pt>
                <c:pt idx="1330" formatCode="0.00E+00">
                  <c:v>-9.2719999400000004E-5</c:v>
                </c:pt>
                <c:pt idx="1331" formatCode="0.00E+00">
                  <c:v>-9.2639999400000004E-5</c:v>
                </c:pt>
                <c:pt idx="1332" formatCode="0.00E+00">
                  <c:v>-9.2559999400000005E-5</c:v>
                </c:pt>
                <c:pt idx="1333" formatCode="0.00E+00">
                  <c:v>-9.2479999400000006E-5</c:v>
                </c:pt>
                <c:pt idx="1334" formatCode="0.00E+00">
                  <c:v>-9.2399999400000007E-5</c:v>
                </c:pt>
                <c:pt idx="1335" formatCode="0.00E+00">
                  <c:v>-9.2319999399999994E-5</c:v>
                </c:pt>
                <c:pt idx="1336" formatCode="0.00E+00">
                  <c:v>-9.2239999399999995E-5</c:v>
                </c:pt>
                <c:pt idx="1337" formatCode="0.00E+00">
                  <c:v>-9.2159999399999996E-5</c:v>
                </c:pt>
                <c:pt idx="1338" formatCode="0.00E+00">
                  <c:v>-9.2079999399999996E-5</c:v>
                </c:pt>
                <c:pt idx="1339" formatCode="0.00E+00">
                  <c:v>-9.1999999399999997E-5</c:v>
                </c:pt>
                <c:pt idx="1340" formatCode="0.00E+00">
                  <c:v>-9.1919999399999998E-5</c:v>
                </c:pt>
                <c:pt idx="1341" formatCode="0.00E+00">
                  <c:v>-9.1839999399999999E-5</c:v>
                </c:pt>
                <c:pt idx="1342" formatCode="0.00E+00">
                  <c:v>-9.1759999399999999E-5</c:v>
                </c:pt>
                <c:pt idx="1343" formatCode="0.00E+00">
                  <c:v>-9.16799994E-5</c:v>
                </c:pt>
                <c:pt idx="1344" formatCode="0.00E+00">
                  <c:v>-9.1599999400000001E-5</c:v>
                </c:pt>
                <c:pt idx="1345" formatCode="0.00E+00">
                  <c:v>-9.1519999400000002E-5</c:v>
                </c:pt>
                <c:pt idx="1346" formatCode="0.00E+00">
                  <c:v>-9.1439999400000002E-5</c:v>
                </c:pt>
                <c:pt idx="1347" formatCode="0.00E+00">
                  <c:v>-9.1359999400000003E-5</c:v>
                </c:pt>
                <c:pt idx="1348" formatCode="0.00E+00">
                  <c:v>-9.1279999400000004E-5</c:v>
                </c:pt>
                <c:pt idx="1349" formatCode="0.00E+00">
                  <c:v>-9.1199999400000005E-5</c:v>
                </c:pt>
                <c:pt idx="1350" formatCode="0.00E+00">
                  <c:v>-9.1119999400000005E-5</c:v>
                </c:pt>
                <c:pt idx="1351" formatCode="0.00E+00">
                  <c:v>-9.1039999400000006E-5</c:v>
                </c:pt>
                <c:pt idx="1352" formatCode="0.00E+00">
                  <c:v>-9.0959999399999993E-5</c:v>
                </c:pt>
                <c:pt idx="1353" formatCode="0.00E+00">
                  <c:v>-9.0879999399999994E-5</c:v>
                </c:pt>
                <c:pt idx="1354" formatCode="0.00E+00">
                  <c:v>-9.0799999399999995E-5</c:v>
                </c:pt>
                <c:pt idx="1355" formatCode="0.00E+00">
                  <c:v>-9.0719999399999996E-5</c:v>
                </c:pt>
                <c:pt idx="1356" formatCode="0.00E+00">
                  <c:v>-9.0639999399999997E-5</c:v>
                </c:pt>
                <c:pt idx="1357" formatCode="0.00E+00">
                  <c:v>-9.0559999399999997E-5</c:v>
                </c:pt>
                <c:pt idx="1358" formatCode="0.00E+00">
                  <c:v>-9.0479999500000003E-5</c:v>
                </c:pt>
                <c:pt idx="1359" formatCode="0.00E+00">
                  <c:v>-9.0399999500000004E-5</c:v>
                </c:pt>
                <c:pt idx="1360" formatCode="0.00E+00">
                  <c:v>-9.0319999500000005E-5</c:v>
                </c:pt>
                <c:pt idx="1361" formatCode="0.00E+00">
                  <c:v>-9.0239999500000005E-5</c:v>
                </c:pt>
                <c:pt idx="1362" formatCode="0.00E+00">
                  <c:v>-9.0159999500000006E-5</c:v>
                </c:pt>
                <c:pt idx="1363" formatCode="0.00E+00">
                  <c:v>-9.0079999499999993E-5</c:v>
                </c:pt>
                <c:pt idx="1364" formatCode="0.00E+00">
                  <c:v>-8.9999999499999994E-5</c:v>
                </c:pt>
                <c:pt idx="1365" formatCode="0.00E+00">
                  <c:v>-8.9919999499999995E-5</c:v>
                </c:pt>
                <c:pt idx="1366" formatCode="0.00E+00">
                  <c:v>-8.9839999499999996E-5</c:v>
                </c:pt>
                <c:pt idx="1367" formatCode="0.00E+00">
                  <c:v>-8.9759999499999996E-5</c:v>
                </c:pt>
                <c:pt idx="1368" formatCode="0.00E+00">
                  <c:v>-8.9679999499999997E-5</c:v>
                </c:pt>
                <c:pt idx="1369" formatCode="0.00E+00">
                  <c:v>-8.9599999499999998E-5</c:v>
                </c:pt>
                <c:pt idx="1370" formatCode="0.00E+00">
                  <c:v>-8.9519999499999999E-5</c:v>
                </c:pt>
                <c:pt idx="1371" formatCode="0.00E+00">
                  <c:v>-8.9439999499999999E-5</c:v>
                </c:pt>
                <c:pt idx="1372" formatCode="0.00E+00">
                  <c:v>-8.93599995E-5</c:v>
                </c:pt>
                <c:pt idx="1373" formatCode="0.00E+00">
                  <c:v>-8.9279999500000001E-5</c:v>
                </c:pt>
                <c:pt idx="1374" formatCode="0.00E+00">
                  <c:v>-8.9199999500000002E-5</c:v>
                </c:pt>
                <c:pt idx="1375" formatCode="0.00E+00">
                  <c:v>-8.9119999500000003E-5</c:v>
                </c:pt>
                <c:pt idx="1376" formatCode="0.00E+00">
                  <c:v>-8.9039999500000003E-5</c:v>
                </c:pt>
                <c:pt idx="1377" formatCode="0.00E+00">
                  <c:v>-8.8959999500000004E-5</c:v>
                </c:pt>
                <c:pt idx="1378" formatCode="0.00E+00">
                  <c:v>-8.8879999500000005E-5</c:v>
                </c:pt>
                <c:pt idx="1379" formatCode="0.00E+00">
                  <c:v>-8.8799999500000006E-5</c:v>
                </c:pt>
                <c:pt idx="1380" formatCode="0.00E+00">
                  <c:v>-8.8719999500000006E-5</c:v>
                </c:pt>
                <c:pt idx="1381" formatCode="0.00E+00">
                  <c:v>-8.8639999499999994E-5</c:v>
                </c:pt>
                <c:pt idx="1382" formatCode="0.00E+00">
                  <c:v>-8.8559999499999994E-5</c:v>
                </c:pt>
                <c:pt idx="1383" formatCode="0.00E+00">
                  <c:v>-8.8479999499999995E-5</c:v>
                </c:pt>
                <c:pt idx="1384" formatCode="0.00E+00">
                  <c:v>-8.8399999499999996E-5</c:v>
                </c:pt>
                <c:pt idx="1385" formatCode="0.00E+00">
                  <c:v>-8.8319999499999997E-5</c:v>
                </c:pt>
                <c:pt idx="1386" formatCode="0.00E+00">
                  <c:v>-8.8239999499999997E-5</c:v>
                </c:pt>
                <c:pt idx="1387" formatCode="0.00E+00">
                  <c:v>-8.8159999499999998E-5</c:v>
                </c:pt>
                <c:pt idx="1388" formatCode="0.00E+00">
                  <c:v>-8.8079999499999999E-5</c:v>
                </c:pt>
                <c:pt idx="1389" formatCode="0.00E+00">
                  <c:v>-8.79999995E-5</c:v>
                </c:pt>
                <c:pt idx="1390" formatCode="0.00E+00">
                  <c:v>-8.79199995E-5</c:v>
                </c:pt>
                <c:pt idx="1391" formatCode="0.00E+00">
                  <c:v>-8.7839999500000001E-5</c:v>
                </c:pt>
                <c:pt idx="1392" formatCode="0.00E+00">
                  <c:v>-8.7759999500000002E-5</c:v>
                </c:pt>
                <c:pt idx="1393" formatCode="0.00E+00">
                  <c:v>-8.7679999500000003E-5</c:v>
                </c:pt>
                <c:pt idx="1394" formatCode="0.00E+00">
                  <c:v>-8.7599999500000004E-5</c:v>
                </c:pt>
                <c:pt idx="1395" formatCode="0.00E+00">
                  <c:v>-8.7519999500000004E-5</c:v>
                </c:pt>
                <c:pt idx="1396" formatCode="0.00E+00">
                  <c:v>-8.7439999500000005E-5</c:v>
                </c:pt>
                <c:pt idx="1397" formatCode="0.00E+00">
                  <c:v>-8.7359999500000006E-5</c:v>
                </c:pt>
                <c:pt idx="1398" formatCode="0.00E+00">
                  <c:v>-8.7279999500000007E-5</c:v>
                </c:pt>
                <c:pt idx="1399" formatCode="0.00E+00">
                  <c:v>-8.7199999499999994E-5</c:v>
                </c:pt>
                <c:pt idx="1400" formatCode="0.00E+00">
                  <c:v>-8.7119999499999995E-5</c:v>
                </c:pt>
                <c:pt idx="1401" formatCode="0.00E+00">
                  <c:v>-8.7039999499999995E-5</c:v>
                </c:pt>
                <c:pt idx="1402" formatCode="0.00E+00">
                  <c:v>-8.6959999499999996E-5</c:v>
                </c:pt>
                <c:pt idx="1403" formatCode="0.00E+00">
                  <c:v>-8.6879999499999997E-5</c:v>
                </c:pt>
                <c:pt idx="1404" formatCode="0.00E+00">
                  <c:v>-8.6799999499999998E-5</c:v>
                </c:pt>
                <c:pt idx="1405" formatCode="0.00E+00">
                  <c:v>-8.6719999499999998E-5</c:v>
                </c:pt>
                <c:pt idx="1406" formatCode="0.00E+00">
                  <c:v>-8.6639999499999999E-5</c:v>
                </c:pt>
                <c:pt idx="1407" formatCode="0.00E+00">
                  <c:v>-8.65599995E-5</c:v>
                </c:pt>
                <c:pt idx="1408" formatCode="0.00E+00">
                  <c:v>-8.6479999500000001E-5</c:v>
                </c:pt>
                <c:pt idx="1409" formatCode="0.00E+00">
                  <c:v>-8.6399999500000001E-5</c:v>
                </c:pt>
                <c:pt idx="1410" formatCode="0.00E+00">
                  <c:v>-8.6319999500000002E-5</c:v>
                </c:pt>
                <c:pt idx="1411" formatCode="0.00E+00">
                  <c:v>-8.6239999500000003E-5</c:v>
                </c:pt>
                <c:pt idx="1412" formatCode="0.00E+00">
                  <c:v>-8.6159999500000004E-5</c:v>
                </c:pt>
                <c:pt idx="1413" formatCode="0.00E+00">
                  <c:v>-8.6079999500000005E-5</c:v>
                </c:pt>
                <c:pt idx="1414" formatCode="0.00E+00">
                  <c:v>-8.5999999500000005E-5</c:v>
                </c:pt>
                <c:pt idx="1415" formatCode="0.00E+00">
                  <c:v>-8.5919999500000006E-5</c:v>
                </c:pt>
                <c:pt idx="1416" formatCode="0.00E+00">
                  <c:v>-8.5839999499999993E-5</c:v>
                </c:pt>
                <c:pt idx="1417" formatCode="0.00E+00">
                  <c:v>-8.5759999499999994E-5</c:v>
                </c:pt>
                <c:pt idx="1418" formatCode="0.00E+00">
                  <c:v>-8.5679999499999995E-5</c:v>
                </c:pt>
                <c:pt idx="1419" formatCode="0.00E+00">
                  <c:v>-8.5599999499999996E-5</c:v>
                </c:pt>
                <c:pt idx="1420" formatCode="0.00E+00">
                  <c:v>-8.5519999499999996E-5</c:v>
                </c:pt>
                <c:pt idx="1421" formatCode="0.00E+00">
                  <c:v>-8.5439999499999997E-5</c:v>
                </c:pt>
                <c:pt idx="1422" formatCode="0.00E+00">
                  <c:v>-8.5359999499999998E-5</c:v>
                </c:pt>
                <c:pt idx="1423" formatCode="0.00E+00">
                  <c:v>-8.5279999499999999E-5</c:v>
                </c:pt>
                <c:pt idx="1424" formatCode="0.00E+00">
                  <c:v>-8.5199999499999999E-5</c:v>
                </c:pt>
                <c:pt idx="1425" formatCode="0.00E+00">
                  <c:v>-8.51199995E-5</c:v>
                </c:pt>
                <c:pt idx="1426" formatCode="0.00E+00">
                  <c:v>-8.5039999500000001E-5</c:v>
                </c:pt>
                <c:pt idx="1427" formatCode="0.00E+00">
                  <c:v>-8.4959999500000002E-5</c:v>
                </c:pt>
                <c:pt idx="1428" formatCode="0.00E+00">
                  <c:v>-8.4879999500000002E-5</c:v>
                </c:pt>
                <c:pt idx="1429" formatCode="0.00E+00">
                  <c:v>-8.4799999500000003E-5</c:v>
                </c:pt>
                <c:pt idx="1430" formatCode="0.00E+00">
                  <c:v>-8.4719999500000004E-5</c:v>
                </c:pt>
                <c:pt idx="1431" formatCode="0.00E+00">
                  <c:v>-8.4639999500000005E-5</c:v>
                </c:pt>
                <c:pt idx="1432" formatCode="0.00E+00">
                  <c:v>-8.4559999500000006E-5</c:v>
                </c:pt>
                <c:pt idx="1433" formatCode="0.00E+00">
                  <c:v>-8.4479999500000006E-5</c:v>
                </c:pt>
                <c:pt idx="1434" formatCode="0.00E+00">
                  <c:v>-8.4399999499999994E-5</c:v>
                </c:pt>
                <c:pt idx="1435" formatCode="0.00E+00">
                  <c:v>-8.4319999499999994E-5</c:v>
                </c:pt>
                <c:pt idx="1436" formatCode="0.00E+00">
                  <c:v>-8.4239999499999995E-5</c:v>
                </c:pt>
                <c:pt idx="1437" formatCode="0.00E+00">
                  <c:v>-8.4159999499999996E-5</c:v>
                </c:pt>
                <c:pt idx="1438" formatCode="0.00E+00">
                  <c:v>-8.4079999499999997E-5</c:v>
                </c:pt>
                <c:pt idx="1439" formatCode="0.00E+00">
                  <c:v>-8.3999999499999997E-5</c:v>
                </c:pt>
                <c:pt idx="1440" formatCode="0.00E+00">
                  <c:v>-8.3919999499999998E-5</c:v>
                </c:pt>
                <c:pt idx="1441" formatCode="0.00E+00">
                  <c:v>-8.3839999499999999E-5</c:v>
                </c:pt>
                <c:pt idx="1442" formatCode="0.00E+00">
                  <c:v>-8.37599995E-5</c:v>
                </c:pt>
                <c:pt idx="1443" formatCode="0.00E+00">
                  <c:v>-8.36799995E-5</c:v>
                </c:pt>
                <c:pt idx="1444" formatCode="0.00E+00">
                  <c:v>-8.3599999500000001E-5</c:v>
                </c:pt>
                <c:pt idx="1445" formatCode="0.00E+00">
                  <c:v>-8.3519999500000002E-5</c:v>
                </c:pt>
                <c:pt idx="1446" formatCode="0.00E+00">
                  <c:v>-8.3439999500000003E-5</c:v>
                </c:pt>
                <c:pt idx="1447" formatCode="0.00E+00">
                  <c:v>-8.3359999500000003E-5</c:v>
                </c:pt>
                <c:pt idx="1448" formatCode="0.00E+00">
                  <c:v>-8.3279999500000004E-5</c:v>
                </c:pt>
                <c:pt idx="1449" formatCode="0.00E+00">
                  <c:v>-8.3199999500000005E-5</c:v>
                </c:pt>
                <c:pt idx="1450" formatCode="0.00E+00">
                  <c:v>-8.3119999500000006E-5</c:v>
                </c:pt>
                <c:pt idx="1451" formatCode="0.00E+00">
                  <c:v>-8.3039999500000007E-5</c:v>
                </c:pt>
                <c:pt idx="1452" formatCode="0.00E+00">
                  <c:v>-8.2959999499999994E-5</c:v>
                </c:pt>
                <c:pt idx="1453" formatCode="0.00E+00">
                  <c:v>-8.2879999499999995E-5</c:v>
                </c:pt>
                <c:pt idx="1454" formatCode="0.00E+00">
                  <c:v>-8.2799999499999995E-5</c:v>
                </c:pt>
                <c:pt idx="1455" formatCode="0.00E+00">
                  <c:v>-8.2719999499999996E-5</c:v>
                </c:pt>
                <c:pt idx="1456" formatCode="0.00E+00">
                  <c:v>-8.2639999499999997E-5</c:v>
                </c:pt>
                <c:pt idx="1457" formatCode="0.00E+00">
                  <c:v>-8.2559999499999998E-5</c:v>
                </c:pt>
                <c:pt idx="1458" formatCode="0.00E+00">
                  <c:v>-8.2479999499999998E-5</c:v>
                </c:pt>
                <c:pt idx="1459" formatCode="0.00E+00">
                  <c:v>-8.2399999499999999E-5</c:v>
                </c:pt>
                <c:pt idx="1460" formatCode="0.00E+00">
                  <c:v>-8.23199995E-5</c:v>
                </c:pt>
                <c:pt idx="1461" formatCode="0.00E+00">
                  <c:v>-8.2239999500000001E-5</c:v>
                </c:pt>
                <c:pt idx="1462" formatCode="0.00E+00">
                  <c:v>-8.2159999500000001E-5</c:v>
                </c:pt>
                <c:pt idx="1463" formatCode="0.00E+00">
                  <c:v>-8.2079999500000002E-5</c:v>
                </c:pt>
                <c:pt idx="1464" formatCode="0.00E+00">
                  <c:v>-8.1999999500000003E-5</c:v>
                </c:pt>
                <c:pt idx="1465" formatCode="0.00E+00">
                  <c:v>-8.1919999500000004E-5</c:v>
                </c:pt>
                <c:pt idx="1466" formatCode="0.00E+00">
                  <c:v>-8.1839999500000004E-5</c:v>
                </c:pt>
                <c:pt idx="1467" formatCode="0.00E+00">
                  <c:v>-8.1759999500000005E-5</c:v>
                </c:pt>
                <c:pt idx="1468" formatCode="0.00E+00">
                  <c:v>-8.1679999500000006E-5</c:v>
                </c:pt>
                <c:pt idx="1469" formatCode="0.00E+00">
                  <c:v>-8.1599999500000007E-5</c:v>
                </c:pt>
                <c:pt idx="1470" formatCode="0.00E+00">
                  <c:v>-8.1519999499999994E-5</c:v>
                </c:pt>
                <c:pt idx="1471" formatCode="0.00E+00">
                  <c:v>-8.1439999499999995E-5</c:v>
                </c:pt>
                <c:pt idx="1472" formatCode="0.00E+00">
                  <c:v>-8.1359999499999996E-5</c:v>
                </c:pt>
                <c:pt idx="1473" formatCode="0.00E+00">
                  <c:v>-8.1279999499999996E-5</c:v>
                </c:pt>
                <c:pt idx="1474" formatCode="0.00E+00">
                  <c:v>-8.1199999499999997E-5</c:v>
                </c:pt>
                <c:pt idx="1475" formatCode="0.00E+00">
                  <c:v>-8.1119999499999998E-5</c:v>
                </c:pt>
                <c:pt idx="1476" formatCode="0.00E+00">
                  <c:v>-8.1039999499999999E-5</c:v>
                </c:pt>
                <c:pt idx="1477" formatCode="0.00E+00">
                  <c:v>-8.0959999499999999E-5</c:v>
                </c:pt>
                <c:pt idx="1478" formatCode="0.00E+00">
                  <c:v>-8.08799995E-5</c:v>
                </c:pt>
                <c:pt idx="1479" formatCode="0.00E+00">
                  <c:v>-8.0799999500000001E-5</c:v>
                </c:pt>
                <c:pt idx="1480" formatCode="0.00E+00">
                  <c:v>-8.0719999500000002E-5</c:v>
                </c:pt>
                <c:pt idx="1481" formatCode="0.00E+00">
                  <c:v>-8.0639999500000002E-5</c:v>
                </c:pt>
                <c:pt idx="1482" formatCode="0.00E+00">
                  <c:v>-8.0559999500000003E-5</c:v>
                </c:pt>
                <c:pt idx="1483" formatCode="0.00E+00">
                  <c:v>-8.0479999500000004E-5</c:v>
                </c:pt>
                <c:pt idx="1484" formatCode="0.00E+00">
                  <c:v>-8.0399999500000005E-5</c:v>
                </c:pt>
                <c:pt idx="1485" formatCode="0.00E+00">
                  <c:v>-8.0319999500000005E-5</c:v>
                </c:pt>
                <c:pt idx="1486" formatCode="0.00E+00">
                  <c:v>-8.0239999500000006E-5</c:v>
                </c:pt>
                <c:pt idx="1487" formatCode="0.00E+00">
                  <c:v>-8.0159999499999993E-5</c:v>
                </c:pt>
                <c:pt idx="1488" formatCode="0.00E+00">
                  <c:v>-8.0079999499999994E-5</c:v>
                </c:pt>
                <c:pt idx="1489" formatCode="0.00E+00">
                  <c:v>-7.9999999499999995E-5</c:v>
                </c:pt>
                <c:pt idx="1490" formatCode="0.00E+00">
                  <c:v>-7.9919999499999996E-5</c:v>
                </c:pt>
                <c:pt idx="1491" formatCode="0.00E+00">
                  <c:v>-7.9839999499999997E-5</c:v>
                </c:pt>
                <c:pt idx="1492" formatCode="0.00E+00">
                  <c:v>-7.9759999499999997E-5</c:v>
                </c:pt>
                <c:pt idx="1493" formatCode="0.00E+00">
                  <c:v>-7.9679999499999998E-5</c:v>
                </c:pt>
                <c:pt idx="1494" formatCode="0.00E+00">
                  <c:v>-7.9599999499999999E-5</c:v>
                </c:pt>
                <c:pt idx="1495" formatCode="0.00E+00">
                  <c:v>-7.95199995E-5</c:v>
                </c:pt>
                <c:pt idx="1496" formatCode="0.00E+00">
                  <c:v>-7.94399995E-5</c:v>
                </c:pt>
                <c:pt idx="1497" formatCode="0.00E+00">
                  <c:v>-7.9359999500000001E-5</c:v>
                </c:pt>
                <c:pt idx="1498" formatCode="0.00E+00">
                  <c:v>-7.9279999500000002E-5</c:v>
                </c:pt>
                <c:pt idx="1499" formatCode="0.00E+00">
                  <c:v>-7.9199999500000003E-5</c:v>
                </c:pt>
                <c:pt idx="1500" formatCode="0.00E+00">
                  <c:v>-7.9119999500000003E-5</c:v>
                </c:pt>
                <c:pt idx="1501" formatCode="0.00E+00">
                  <c:v>-7.9039999500000004E-5</c:v>
                </c:pt>
                <c:pt idx="1502" formatCode="0.00E+00">
                  <c:v>-7.8959999500000005E-5</c:v>
                </c:pt>
                <c:pt idx="1503" formatCode="0.00E+00">
                  <c:v>-7.8879999500000006E-5</c:v>
                </c:pt>
                <c:pt idx="1504" formatCode="0.00E+00">
                  <c:v>-7.8799999500000006E-5</c:v>
                </c:pt>
                <c:pt idx="1505" formatCode="0.00E+00">
                  <c:v>-7.8719999499999994E-5</c:v>
                </c:pt>
                <c:pt idx="1506" formatCode="0.00E+00">
                  <c:v>-7.8639999499999994E-5</c:v>
                </c:pt>
                <c:pt idx="1507" formatCode="0.00E+00">
                  <c:v>-7.8559999499999995E-5</c:v>
                </c:pt>
                <c:pt idx="1508" formatCode="0.00E+00">
                  <c:v>-7.8479999499999996E-5</c:v>
                </c:pt>
                <c:pt idx="1509" formatCode="0.00E+00">
                  <c:v>-7.8399999499999997E-5</c:v>
                </c:pt>
                <c:pt idx="1510" formatCode="0.00E+00">
                  <c:v>-7.8319999499999998E-5</c:v>
                </c:pt>
                <c:pt idx="1511" formatCode="0.00E+00">
                  <c:v>-7.8239999499999998E-5</c:v>
                </c:pt>
                <c:pt idx="1512" formatCode="0.00E+00">
                  <c:v>-7.8159999499999999E-5</c:v>
                </c:pt>
                <c:pt idx="1513" formatCode="0.00E+00">
                  <c:v>-7.80799995E-5</c:v>
                </c:pt>
                <c:pt idx="1514" formatCode="0.00E+00">
                  <c:v>-7.7999999500000001E-5</c:v>
                </c:pt>
                <c:pt idx="1515" formatCode="0.00E+00">
                  <c:v>-7.7919999500000001E-5</c:v>
                </c:pt>
                <c:pt idx="1516" formatCode="0.00E+00">
                  <c:v>-7.7839999500000002E-5</c:v>
                </c:pt>
                <c:pt idx="1517" formatCode="0.00E+00">
                  <c:v>-7.7759999500000003E-5</c:v>
                </c:pt>
                <c:pt idx="1518" formatCode="0.00E+00">
                  <c:v>-7.7679999500000004E-5</c:v>
                </c:pt>
                <c:pt idx="1519" formatCode="0.00E+00">
                  <c:v>-7.7599999500000004E-5</c:v>
                </c:pt>
                <c:pt idx="1520" formatCode="0.00E+00">
                  <c:v>-7.7519999500000005E-5</c:v>
                </c:pt>
                <c:pt idx="1521" formatCode="0.00E+00">
                  <c:v>-7.7439999500000006E-5</c:v>
                </c:pt>
                <c:pt idx="1522" formatCode="0.00E+00">
                  <c:v>-7.7359999500000007E-5</c:v>
                </c:pt>
                <c:pt idx="1523" formatCode="0.00E+00">
                  <c:v>-7.7279999499999994E-5</c:v>
                </c:pt>
                <c:pt idx="1524" formatCode="0.00E+00">
                  <c:v>-7.7199999499999995E-5</c:v>
                </c:pt>
                <c:pt idx="1525" formatCode="0.00E+00">
                  <c:v>-7.7119999499999995E-5</c:v>
                </c:pt>
                <c:pt idx="1526" formatCode="0.00E+00">
                  <c:v>-7.7039999499999996E-5</c:v>
                </c:pt>
                <c:pt idx="1527" formatCode="0.00E+00">
                  <c:v>-7.6959999499999997E-5</c:v>
                </c:pt>
                <c:pt idx="1528" formatCode="0.00E+00">
                  <c:v>-7.6879999499999998E-5</c:v>
                </c:pt>
                <c:pt idx="1529" formatCode="0.00E+00">
                  <c:v>-7.6799999499999999E-5</c:v>
                </c:pt>
                <c:pt idx="1530" formatCode="0.00E+00">
                  <c:v>-7.6719999499999999E-5</c:v>
                </c:pt>
                <c:pt idx="1531" formatCode="0.00E+00">
                  <c:v>-7.66399995E-5</c:v>
                </c:pt>
                <c:pt idx="1532" formatCode="0.00E+00">
                  <c:v>-7.6559999500000001E-5</c:v>
                </c:pt>
                <c:pt idx="1533" formatCode="0.00E+00">
                  <c:v>-7.6479999500000002E-5</c:v>
                </c:pt>
                <c:pt idx="1534" formatCode="0.00E+00">
                  <c:v>-7.6399999500000002E-5</c:v>
                </c:pt>
                <c:pt idx="1535" formatCode="0.00E+00">
                  <c:v>-7.6319999500000003E-5</c:v>
                </c:pt>
                <c:pt idx="1536" formatCode="0.00E+00">
                  <c:v>-7.6239999500000004E-5</c:v>
                </c:pt>
                <c:pt idx="1537" formatCode="0.00E+00">
                  <c:v>-7.6159999500000005E-5</c:v>
                </c:pt>
                <c:pt idx="1538" formatCode="0.00E+00">
                  <c:v>-7.6079999500000005E-5</c:v>
                </c:pt>
                <c:pt idx="1539" formatCode="0.00E+00">
                  <c:v>-7.5999999500000006E-5</c:v>
                </c:pt>
                <c:pt idx="1540" formatCode="0.00E+00">
                  <c:v>-7.5919999499999993E-5</c:v>
                </c:pt>
                <c:pt idx="1541" formatCode="0.00E+00">
                  <c:v>-7.5839999499999994E-5</c:v>
                </c:pt>
                <c:pt idx="1542" formatCode="0.00E+00">
                  <c:v>-7.5759999499999995E-5</c:v>
                </c:pt>
                <c:pt idx="1543" formatCode="0.00E+00">
                  <c:v>-7.5679999499999996E-5</c:v>
                </c:pt>
                <c:pt idx="1544" formatCode="0.00E+00">
                  <c:v>-7.5599999499999996E-5</c:v>
                </c:pt>
                <c:pt idx="1545" formatCode="0.00E+00">
                  <c:v>-7.5519999499999997E-5</c:v>
                </c:pt>
                <c:pt idx="1546" formatCode="0.00E+00">
                  <c:v>-7.5439999499999998E-5</c:v>
                </c:pt>
                <c:pt idx="1547" formatCode="0.00E+00">
                  <c:v>-7.5359999499999999E-5</c:v>
                </c:pt>
                <c:pt idx="1548" formatCode="0.00E+00">
                  <c:v>-7.52799995E-5</c:v>
                </c:pt>
                <c:pt idx="1549" formatCode="0.00E+00">
                  <c:v>-7.51999995E-5</c:v>
                </c:pt>
                <c:pt idx="1550" formatCode="0.00E+00">
                  <c:v>-7.5119999500000001E-5</c:v>
                </c:pt>
                <c:pt idx="1551" formatCode="0.00E+00">
                  <c:v>-7.5039999500000002E-5</c:v>
                </c:pt>
                <c:pt idx="1552" formatCode="0.00E+00">
                  <c:v>-7.4959999500000003E-5</c:v>
                </c:pt>
                <c:pt idx="1553" formatCode="0.00E+00">
                  <c:v>-7.4879999500000003E-5</c:v>
                </c:pt>
                <c:pt idx="1554" formatCode="0.00E+00">
                  <c:v>-7.4799999500000004E-5</c:v>
                </c:pt>
                <c:pt idx="1555" formatCode="0.00E+00">
                  <c:v>-7.4719999500000005E-5</c:v>
                </c:pt>
                <c:pt idx="1556" formatCode="0.00E+00">
                  <c:v>-7.4639999500000006E-5</c:v>
                </c:pt>
                <c:pt idx="1557" formatCode="0.00E+00">
                  <c:v>-7.4559999500000006E-5</c:v>
                </c:pt>
                <c:pt idx="1558" formatCode="0.00E+00">
                  <c:v>-7.4479999499999994E-5</c:v>
                </c:pt>
                <c:pt idx="1559" formatCode="0.00E+00">
                  <c:v>-7.4399999499999994E-5</c:v>
                </c:pt>
                <c:pt idx="1560" formatCode="0.00E+00">
                  <c:v>-7.4319999499999995E-5</c:v>
                </c:pt>
                <c:pt idx="1561" formatCode="0.00E+00">
                  <c:v>-7.4239999499999996E-5</c:v>
                </c:pt>
                <c:pt idx="1562" formatCode="0.00E+00">
                  <c:v>-7.4159999499999997E-5</c:v>
                </c:pt>
                <c:pt idx="1563" formatCode="0.00E+00">
                  <c:v>-7.4079999499999997E-5</c:v>
                </c:pt>
                <c:pt idx="1564" formatCode="0.00E+00">
                  <c:v>-7.3999999600000003E-5</c:v>
                </c:pt>
                <c:pt idx="1565" formatCode="0.00E+00">
                  <c:v>-7.3919999600000004E-5</c:v>
                </c:pt>
                <c:pt idx="1566" formatCode="0.00E+00">
                  <c:v>-7.3839999600000005E-5</c:v>
                </c:pt>
                <c:pt idx="1567" formatCode="0.00E+00">
                  <c:v>-7.3759999600000006E-5</c:v>
                </c:pt>
                <c:pt idx="1568" formatCode="0.00E+00">
                  <c:v>-7.3679999600000006E-5</c:v>
                </c:pt>
                <c:pt idx="1569" formatCode="0.00E+00">
                  <c:v>-7.3599999599999994E-5</c:v>
                </c:pt>
                <c:pt idx="1570" formatCode="0.00E+00">
                  <c:v>-7.3519999599999994E-5</c:v>
                </c:pt>
                <c:pt idx="1571" formatCode="0.00E+00">
                  <c:v>-7.3439999599999995E-5</c:v>
                </c:pt>
                <c:pt idx="1572" formatCode="0.00E+00">
                  <c:v>-7.3359999599999996E-5</c:v>
                </c:pt>
                <c:pt idx="1573" formatCode="0.00E+00">
                  <c:v>-7.3279999599999997E-5</c:v>
                </c:pt>
                <c:pt idx="1574" formatCode="0.00E+00">
                  <c:v>-7.3199999599999997E-5</c:v>
                </c:pt>
                <c:pt idx="1575" formatCode="0.00E+00">
                  <c:v>-7.3119999599999998E-5</c:v>
                </c:pt>
                <c:pt idx="1576" formatCode="0.00E+00">
                  <c:v>-7.3039999599999999E-5</c:v>
                </c:pt>
                <c:pt idx="1577" formatCode="0.00E+00">
                  <c:v>-7.29599996E-5</c:v>
                </c:pt>
                <c:pt idx="1578" formatCode="0.00E+00">
                  <c:v>-7.28799996E-5</c:v>
                </c:pt>
                <c:pt idx="1579" formatCode="0.00E+00">
                  <c:v>-7.2799999600000001E-5</c:v>
                </c:pt>
                <c:pt idx="1580" formatCode="0.00E+00">
                  <c:v>-7.2719999600000002E-5</c:v>
                </c:pt>
                <c:pt idx="1581" formatCode="0.00E+00">
                  <c:v>-7.2639999600000003E-5</c:v>
                </c:pt>
                <c:pt idx="1582" formatCode="0.00E+00">
                  <c:v>-7.2559999600000003E-5</c:v>
                </c:pt>
                <c:pt idx="1583" formatCode="0.00E+00">
                  <c:v>-7.2479999600000004E-5</c:v>
                </c:pt>
                <c:pt idx="1584" formatCode="0.00E+00">
                  <c:v>-7.2399999600000005E-5</c:v>
                </c:pt>
                <c:pt idx="1585" formatCode="0.00E+00">
                  <c:v>-7.2319999600000006E-5</c:v>
                </c:pt>
                <c:pt idx="1586" formatCode="0.00E+00">
                  <c:v>-7.2239999600000007E-5</c:v>
                </c:pt>
                <c:pt idx="1587" formatCode="0.00E+00">
                  <c:v>-7.2159999599999994E-5</c:v>
                </c:pt>
                <c:pt idx="1588" formatCode="0.00E+00">
                  <c:v>-7.2079999599999995E-5</c:v>
                </c:pt>
                <c:pt idx="1589" formatCode="0.00E+00">
                  <c:v>-7.1999999599999995E-5</c:v>
                </c:pt>
                <c:pt idx="1590" formatCode="0.00E+00">
                  <c:v>-7.1919999599999996E-5</c:v>
                </c:pt>
                <c:pt idx="1591" formatCode="0.00E+00">
                  <c:v>-7.1839999599999997E-5</c:v>
                </c:pt>
                <c:pt idx="1592" formatCode="0.00E+00">
                  <c:v>-7.1759999599999998E-5</c:v>
                </c:pt>
                <c:pt idx="1593" formatCode="0.00E+00">
                  <c:v>-7.1679999599999998E-5</c:v>
                </c:pt>
                <c:pt idx="1594" formatCode="0.00E+00">
                  <c:v>-7.1599999599999999E-5</c:v>
                </c:pt>
                <c:pt idx="1595" formatCode="0.00E+00">
                  <c:v>-7.15199996E-5</c:v>
                </c:pt>
                <c:pt idx="1596" formatCode="0.00E+00">
                  <c:v>-7.1439999600000001E-5</c:v>
                </c:pt>
                <c:pt idx="1597" formatCode="0.00E+00">
                  <c:v>-7.1359999600000001E-5</c:v>
                </c:pt>
                <c:pt idx="1598" formatCode="0.00E+00">
                  <c:v>-7.1279999600000002E-5</c:v>
                </c:pt>
                <c:pt idx="1599" formatCode="0.00E+00">
                  <c:v>-7.1199999600000003E-5</c:v>
                </c:pt>
                <c:pt idx="1600" formatCode="0.00E+00">
                  <c:v>-7.1119999600000004E-5</c:v>
                </c:pt>
                <c:pt idx="1601" formatCode="0.00E+00">
                  <c:v>-7.1039999600000004E-5</c:v>
                </c:pt>
                <c:pt idx="1602" formatCode="0.00E+00">
                  <c:v>-7.0959999600000005E-5</c:v>
                </c:pt>
                <c:pt idx="1603" formatCode="0.00E+00">
                  <c:v>-7.0879999600000006E-5</c:v>
                </c:pt>
                <c:pt idx="1604" formatCode="0.00E+00">
                  <c:v>-7.0799999599999993E-5</c:v>
                </c:pt>
                <c:pt idx="1605" formatCode="0.00E+00">
                  <c:v>-7.0719999599999994E-5</c:v>
                </c:pt>
                <c:pt idx="1606" formatCode="0.00E+00">
                  <c:v>-7.0639999599999995E-5</c:v>
                </c:pt>
                <c:pt idx="1607" formatCode="0.00E+00">
                  <c:v>-7.0559999599999996E-5</c:v>
                </c:pt>
                <c:pt idx="1608" formatCode="0.00E+00">
                  <c:v>-7.0479999599999996E-5</c:v>
                </c:pt>
                <c:pt idx="1609" formatCode="0.00E+00">
                  <c:v>-7.0399999599999997E-5</c:v>
                </c:pt>
                <c:pt idx="1610" formatCode="0.00E+00">
                  <c:v>-7.0319999599999998E-5</c:v>
                </c:pt>
                <c:pt idx="1611" formatCode="0.00E+00">
                  <c:v>-7.0239999599999999E-5</c:v>
                </c:pt>
                <c:pt idx="1612" formatCode="0.00E+00">
                  <c:v>-7.0159999599999999E-5</c:v>
                </c:pt>
                <c:pt idx="1613" formatCode="0.00E+00">
                  <c:v>-7.00799996E-5</c:v>
                </c:pt>
                <c:pt idx="1614" formatCode="0.00E+00">
                  <c:v>-6.9999999600000001E-5</c:v>
                </c:pt>
                <c:pt idx="1615" formatCode="0.00E+00">
                  <c:v>-6.9919999600000002E-5</c:v>
                </c:pt>
                <c:pt idx="1616" formatCode="0.00E+00">
                  <c:v>-6.9839999600000002E-5</c:v>
                </c:pt>
                <c:pt idx="1617" formatCode="0.00E+00">
                  <c:v>-6.9759999600000003E-5</c:v>
                </c:pt>
                <c:pt idx="1618" formatCode="0.00E+00">
                  <c:v>-6.9679999600000004E-5</c:v>
                </c:pt>
                <c:pt idx="1619" formatCode="0.00E+00">
                  <c:v>-6.9599999600000005E-5</c:v>
                </c:pt>
                <c:pt idx="1620" formatCode="0.00E+00">
                  <c:v>-6.9519999600000005E-5</c:v>
                </c:pt>
                <c:pt idx="1621" formatCode="0.00E+00">
                  <c:v>-6.9439999600000006E-5</c:v>
                </c:pt>
                <c:pt idx="1622" formatCode="0.00E+00">
                  <c:v>-6.9359999599999993E-5</c:v>
                </c:pt>
                <c:pt idx="1623" formatCode="0.00E+00">
                  <c:v>-6.9279999599999994E-5</c:v>
                </c:pt>
                <c:pt idx="1624" formatCode="0.00E+00">
                  <c:v>-6.9199999599999995E-5</c:v>
                </c:pt>
                <c:pt idx="1625" formatCode="0.00E+00">
                  <c:v>-6.9119999599999996E-5</c:v>
                </c:pt>
                <c:pt idx="1626" formatCode="0.00E+00">
                  <c:v>-6.9039999599999997E-5</c:v>
                </c:pt>
                <c:pt idx="1627" formatCode="0.00E+00">
                  <c:v>-6.8959999599999997E-5</c:v>
                </c:pt>
                <c:pt idx="1628" formatCode="0.00E+00">
                  <c:v>-6.8879999599999998E-5</c:v>
                </c:pt>
                <c:pt idx="1629" formatCode="0.00E+00">
                  <c:v>-6.8799999599999999E-5</c:v>
                </c:pt>
                <c:pt idx="1630" formatCode="0.00E+00">
                  <c:v>-6.87199996E-5</c:v>
                </c:pt>
                <c:pt idx="1631" formatCode="0.00E+00">
                  <c:v>-6.86399996E-5</c:v>
                </c:pt>
                <c:pt idx="1632" formatCode="0.00E+00">
                  <c:v>-6.8559999600000001E-5</c:v>
                </c:pt>
                <c:pt idx="1633" formatCode="0.00E+00">
                  <c:v>-6.8479999600000002E-5</c:v>
                </c:pt>
                <c:pt idx="1634" formatCode="0.00E+00">
                  <c:v>-6.8399999600000003E-5</c:v>
                </c:pt>
                <c:pt idx="1635" formatCode="0.00E+00">
                  <c:v>-6.8319999600000003E-5</c:v>
                </c:pt>
                <c:pt idx="1636" formatCode="0.00E+00">
                  <c:v>-6.8239999600000004E-5</c:v>
                </c:pt>
                <c:pt idx="1637" formatCode="0.00E+00">
                  <c:v>-6.8159999600000005E-5</c:v>
                </c:pt>
                <c:pt idx="1638" formatCode="0.00E+00">
                  <c:v>-6.8079999600000006E-5</c:v>
                </c:pt>
                <c:pt idx="1639" formatCode="0.00E+00">
                  <c:v>-6.7999999600000006E-5</c:v>
                </c:pt>
                <c:pt idx="1640" formatCode="0.00E+00">
                  <c:v>-6.7919999599999994E-5</c:v>
                </c:pt>
                <c:pt idx="1641" formatCode="0.00E+00">
                  <c:v>-6.7839999599999994E-5</c:v>
                </c:pt>
                <c:pt idx="1642" formatCode="0.00E+00">
                  <c:v>-6.7759999599999995E-5</c:v>
                </c:pt>
                <c:pt idx="1643" formatCode="0.00E+00">
                  <c:v>-6.7679999599999996E-5</c:v>
                </c:pt>
                <c:pt idx="1644" formatCode="0.00E+00">
                  <c:v>-6.7599999599999997E-5</c:v>
                </c:pt>
                <c:pt idx="1645" formatCode="0.00E+00">
                  <c:v>-6.7519999599999998E-5</c:v>
                </c:pt>
                <c:pt idx="1646" formatCode="0.00E+00">
                  <c:v>-6.7439999599999998E-5</c:v>
                </c:pt>
                <c:pt idx="1647" formatCode="0.00E+00">
                  <c:v>-6.7359999599999999E-5</c:v>
                </c:pt>
                <c:pt idx="1648" formatCode="0.00E+00">
                  <c:v>-6.72799996E-5</c:v>
                </c:pt>
                <c:pt idx="1649" formatCode="0.00E+00">
                  <c:v>-6.7199999600000001E-5</c:v>
                </c:pt>
                <c:pt idx="1650" formatCode="0.00E+00">
                  <c:v>-6.7119999600000001E-5</c:v>
                </c:pt>
                <c:pt idx="1651" formatCode="0.00E+00">
                  <c:v>-6.7039999600000002E-5</c:v>
                </c:pt>
                <c:pt idx="1652" formatCode="0.00E+00">
                  <c:v>-6.6959999600000003E-5</c:v>
                </c:pt>
                <c:pt idx="1653" formatCode="0.00E+00">
                  <c:v>-6.6879999600000004E-5</c:v>
                </c:pt>
                <c:pt idx="1654" formatCode="0.00E+00">
                  <c:v>-6.6799999600000004E-5</c:v>
                </c:pt>
                <c:pt idx="1655" formatCode="0.00E+00">
                  <c:v>-6.6719999600000005E-5</c:v>
                </c:pt>
                <c:pt idx="1656" formatCode="0.00E+00">
                  <c:v>-6.6639999600000006E-5</c:v>
                </c:pt>
                <c:pt idx="1657" formatCode="0.00E+00">
                  <c:v>-6.6559999600000007E-5</c:v>
                </c:pt>
                <c:pt idx="1658" formatCode="0.00E+00">
                  <c:v>-6.6479999599999994E-5</c:v>
                </c:pt>
                <c:pt idx="1659" formatCode="0.00E+00">
                  <c:v>-6.6399999599999995E-5</c:v>
                </c:pt>
                <c:pt idx="1660" formatCode="0.00E+00">
                  <c:v>-6.6319999599999995E-5</c:v>
                </c:pt>
                <c:pt idx="1661" formatCode="0.00E+00">
                  <c:v>-6.6239999599999996E-5</c:v>
                </c:pt>
                <c:pt idx="1662" formatCode="0.00E+00">
                  <c:v>-6.6159999599999997E-5</c:v>
                </c:pt>
                <c:pt idx="1663" formatCode="0.00E+00">
                  <c:v>-6.6079999599999998E-5</c:v>
                </c:pt>
                <c:pt idx="1664" formatCode="0.00E+00">
                  <c:v>-6.5999999599999999E-5</c:v>
                </c:pt>
                <c:pt idx="1665" formatCode="0.00E+00">
                  <c:v>-6.5919999599999999E-5</c:v>
                </c:pt>
                <c:pt idx="1666" formatCode="0.00E+00">
                  <c:v>-6.58399996E-5</c:v>
                </c:pt>
                <c:pt idx="1667" formatCode="0.00E+00">
                  <c:v>-6.5759999600000001E-5</c:v>
                </c:pt>
                <c:pt idx="1668" formatCode="0.00E+00">
                  <c:v>-6.5679999600000002E-5</c:v>
                </c:pt>
                <c:pt idx="1669" formatCode="0.00E+00">
                  <c:v>-6.5599999600000002E-5</c:v>
                </c:pt>
                <c:pt idx="1670" formatCode="0.00E+00">
                  <c:v>-6.5519999600000003E-5</c:v>
                </c:pt>
                <c:pt idx="1671" formatCode="0.00E+00">
                  <c:v>-6.5439999600000004E-5</c:v>
                </c:pt>
                <c:pt idx="1672" formatCode="0.00E+00">
                  <c:v>-6.5359999600000005E-5</c:v>
                </c:pt>
                <c:pt idx="1673" formatCode="0.00E+00">
                  <c:v>-6.5279999600000005E-5</c:v>
                </c:pt>
                <c:pt idx="1674" formatCode="0.00E+00">
                  <c:v>-6.5199999600000006E-5</c:v>
                </c:pt>
                <c:pt idx="1675" formatCode="0.00E+00">
                  <c:v>-6.5119999599999993E-5</c:v>
                </c:pt>
                <c:pt idx="1676" formatCode="0.00E+00">
                  <c:v>-6.5039999599999994E-5</c:v>
                </c:pt>
                <c:pt idx="1677" formatCode="0.00E+00">
                  <c:v>-6.4959999599999995E-5</c:v>
                </c:pt>
                <c:pt idx="1678" formatCode="0.00E+00">
                  <c:v>-6.4879999599999996E-5</c:v>
                </c:pt>
                <c:pt idx="1679" formatCode="0.00E+00">
                  <c:v>-6.4799999599999996E-5</c:v>
                </c:pt>
                <c:pt idx="1680" formatCode="0.00E+00">
                  <c:v>-6.4719999599999997E-5</c:v>
                </c:pt>
                <c:pt idx="1681" formatCode="0.00E+00">
                  <c:v>-6.4639999599999998E-5</c:v>
                </c:pt>
                <c:pt idx="1682" formatCode="0.00E+00">
                  <c:v>-6.4559999599999999E-5</c:v>
                </c:pt>
                <c:pt idx="1683" formatCode="0.00E+00">
                  <c:v>-6.44799996E-5</c:v>
                </c:pt>
                <c:pt idx="1684" formatCode="0.00E+00">
                  <c:v>-6.43999996E-5</c:v>
                </c:pt>
                <c:pt idx="1685" formatCode="0.00E+00">
                  <c:v>-6.4319999600000001E-5</c:v>
                </c:pt>
                <c:pt idx="1686" formatCode="0.00E+00">
                  <c:v>-6.4239999600000002E-5</c:v>
                </c:pt>
                <c:pt idx="1687" formatCode="0.00E+00">
                  <c:v>-6.4159999600000003E-5</c:v>
                </c:pt>
                <c:pt idx="1688" formatCode="0.00E+00">
                  <c:v>-6.4079999600000003E-5</c:v>
                </c:pt>
                <c:pt idx="1689" formatCode="0.00E+00">
                  <c:v>-6.3999999600000004E-5</c:v>
                </c:pt>
                <c:pt idx="1690" formatCode="0.00E+00">
                  <c:v>-6.3919999600000005E-5</c:v>
                </c:pt>
                <c:pt idx="1691" formatCode="0.00E+00">
                  <c:v>-6.3839999600000006E-5</c:v>
                </c:pt>
                <c:pt idx="1692" formatCode="0.00E+00">
                  <c:v>-6.3759999600000006E-5</c:v>
                </c:pt>
                <c:pt idx="1693" formatCode="0.00E+00">
                  <c:v>-6.3679999599999994E-5</c:v>
                </c:pt>
                <c:pt idx="1694" formatCode="0.00E+00">
                  <c:v>-6.3599999599999994E-5</c:v>
                </c:pt>
                <c:pt idx="1695" formatCode="0.00E+00">
                  <c:v>-6.3519999599999995E-5</c:v>
                </c:pt>
                <c:pt idx="1696" formatCode="0.00E+00">
                  <c:v>-6.3439999599999996E-5</c:v>
                </c:pt>
                <c:pt idx="1697" formatCode="0.00E+00">
                  <c:v>-6.3359999599999997E-5</c:v>
                </c:pt>
                <c:pt idx="1698" formatCode="0.00E+00">
                  <c:v>-6.3279999599999997E-5</c:v>
                </c:pt>
                <c:pt idx="1699" formatCode="0.00E+00">
                  <c:v>-6.3199999599999998E-5</c:v>
                </c:pt>
                <c:pt idx="1700" formatCode="0.00E+00">
                  <c:v>-6.3119999599999999E-5</c:v>
                </c:pt>
                <c:pt idx="1701" formatCode="0.00E+00">
                  <c:v>-6.30399996E-5</c:v>
                </c:pt>
                <c:pt idx="1702" formatCode="0.00E+00">
                  <c:v>-6.2959999600000001E-5</c:v>
                </c:pt>
                <c:pt idx="1703" formatCode="0.00E+00">
                  <c:v>-6.2879999600000001E-5</c:v>
                </c:pt>
                <c:pt idx="1704" formatCode="0.00E+00">
                  <c:v>-6.2799999600000002E-5</c:v>
                </c:pt>
                <c:pt idx="1705" formatCode="0.00E+00">
                  <c:v>-6.2719999600000003E-5</c:v>
                </c:pt>
                <c:pt idx="1706" formatCode="0.00E+00">
                  <c:v>-6.2639999600000004E-5</c:v>
                </c:pt>
                <c:pt idx="1707" formatCode="0.00E+00">
                  <c:v>-6.2559999600000004E-5</c:v>
                </c:pt>
                <c:pt idx="1708" formatCode="0.00E+00">
                  <c:v>-6.2479999600000005E-5</c:v>
                </c:pt>
                <c:pt idx="1709" formatCode="0.00E+00">
                  <c:v>-6.2399999600000006E-5</c:v>
                </c:pt>
                <c:pt idx="1710" formatCode="0.00E+00">
                  <c:v>-6.2319999600000007E-5</c:v>
                </c:pt>
                <c:pt idx="1711" formatCode="0.00E+00">
                  <c:v>-6.2239999599999994E-5</c:v>
                </c:pt>
                <c:pt idx="1712" formatCode="0.00E+00">
                  <c:v>-6.2159999599999995E-5</c:v>
                </c:pt>
                <c:pt idx="1713" formatCode="0.00E+00">
                  <c:v>-6.2079999599999995E-5</c:v>
                </c:pt>
                <c:pt idx="1714" formatCode="0.00E+00">
                  <c:v>-6.1999999599999996E-5</c:v>
                </c:pt>
                <c:pt idx="1715" formatCode="0.00E+00">
                  <c:v>-6.1919999599999997E-5</c:v>
                </c:pt>
                <c:pt idx="1716" formatCode="0.00E+00">
                  <c:v>-6.1839999599999998E-5</c:v>
                </c:pt>
                <c:pt idx="1717" formatCode="0.00E+00">
                  <c:v>-6.1759999599999998E-5</c:v>
                </c:pt>
                <c:pt idx="1718" formatCode="0.00E+00">
                  <c:v>-6.1679999599999999E-5</c:v>
                </c:pt>
                <c:pt idx="1719" formatCode="0.00E+00">
                  <c:v>-6.15999996E-5</c:v>
                </c:pt>
                <c:pt idx="1720" formatCode="0.00E+00">
                  <c:v>-6.1519999600000001E-5</c:v>
                </c:pt>
                <c:pt idx="1721" formatCode="0.00E+00">
                  <c:v>-6.1439999600000002E-5</c:v>
                </c:pt>
                <c:pt idx="1722" formatCode="0.00E+00">
                  <c:v>-6.1359999600000002E-5</c:v>
                </c:pt>
                <c:pt idx="1723" formatCode="0.00E+00">
                  <c:v>-6.1279999600000003E-5</c:v>
                </c:pt>
                <c:pt idx="1724" formatCode="0.00E+00">
                  <c:v>-6.1199999600000004E-5</c:v>
                </c:pt>
                <c:pt idx="1725" formatCode="0.00E+00">
                  <c:v>-6.1119999600000005E-5</c:v>
                </c:pt>
                <c:pt idx="1726" formatCode="0.00E+00">
                  <c:v>-6.1039999600000005E-5</c:v>
                </c:pt>
                <c:pt idx="1727" formatCode="0.00E+00">
                  <c:v>-6.0959999599999999E-5</c:v>
                </c:pt>
                <c:pt idx="1728" formatCode="0.00E+00">
                  <c:v>-6.08799996E-5</c:v>
                </c:pt>
                <c:pt idx="1729" formatCode="0.00E+00">
                  <c:v>-6.0799999600000001E-5</c:v>
                </c:pt>
                <c:pt idx="1730" formatCode="0.00E+00">
                  <c:v>-6.0719999600000002E-5</c:v>
                </c:pt>
                <c:pt idx="1731" formatCode="0.00E+00">
                  <c:v>-6.0639999600000002E-5</c:v>
                </c:pt>
                <c:pt idx="1732" formatCode="0.00E+00">
                  <c:v>-6.0559999600000003E-5</c:v>
                </c:pt>
                <c:pt idx="1733" formatCode="0.00E+00">
                  <c:v>-6.0479999599999997E-5</c:v>
                </c:pt>
                <c:pt idx="1734" formatCode="0.00E+00">
                  <c:v>-6.0399999599999998E-5</c:v>
                </c:pt>
                <c:pt idx="1735" formatCode="0.00E+00">
                  <c:v>-6.0319999599999999E-5</c:v>
                </c:pt>
                <c:pt idx="1736" formatCode="0.00E+00">
                  <c:v>-6.0239999599999999E-5</c:v>
                </c:pt>
                <c:pt idx="1737" formatCode="0.00E+00">
                  <c:v>-6.01599996E-5</c:v>
                </c:pt>
                <c:pt idx="1738" formatCode="0.00E+00">
                  <c:v>-6.0079999600000001E-5</c:v>
                </c:pt>
                <c:pt idx="1739" formatCode="0.00E+00">
                  <c:v>-5.9999999600000002E-5</c:v>
                </c:pt>
                <c:pt idx="1740" formatCode="0.00E+00">
                  <c:v>-5.9919999600000003E-5</c:v>
                </c:pt>
                <c:pt idx="1741" formatCode="0.00E+00">
                  <c:v>-5.9839999600000003E-5</c:v>
                </c:pt>
                <c:pt idx="1742" formatCode="0.00E+00">
                  <c:v>-5.9759999599999997E-5</c:v>
                </c:pt>
                <c:pt idx="1743" formatCode="0.00E+00">
                  <c:v>-5.9679999599999998E-5</c:v>
                </c:pt>
                <c:pt idx="1744" formatCode="0.00E+00">
                  <c:v>-5.9599999599999999E-5</c:v>
                </c:pt>
                <c:pt idx="1745" formatCode="0.00E+00">
                  <c:v>-5.95199996E-5</c:v>
                </c:pt>
                <c:pt idx="1746" formatCode="0.00E+00">
                  <c:v>-5.94399996E-5</c:v>
                </c:pt>
                <c:pt idx="1747" formatCode="0.00E+00">
                  <c:v>-5.9359999600000001E-5</c:v>
                </c:pt>
                <c:pt idx="1748" formatCode="0.00E+00">
                  <c:v>-5.9279999600000002E-5</c:v>
                </c:pt>
                <c:pt idx="1749" formatCode="0.00E+00">
                  <c:v>-5.9199999600000003E-5</c:v>
                </c:pt>
                <c:pt idx="1750" formatCode="0.00E+00">
                  <c:v>-5.9119999599999997E-5</c:v>
                </c:pt>
                <c:pt idx="1751" formatCode="0.00E+00">
                  <c:v>-5.9039999599999997E-5</c:v>
                </c:pt>
                <c:pt idx="1752" formatCode="0.00E+00">
                  <c:v>-5.8959999599999998E-5</c:v>
                </c:pt>
                <c:pt idx="1753" formatCode="0.00E+00">
                  <c:v>-5.8879999599999999E-5</c:v>
                </c:pt>
                <c:pt idx="1754" formatCode="0.00E+00">
                  <c:v>-5.87999996E-5</c:v>
                </c:pt>
                <c:pt idx="1755" formatCode="0.00E+00">
                  <c:v>-5.87199996E-5</c:v>
                </c:pt>
                <c:pt idx="1756" formatCode="0.00E+00">
                  <c:v>-5.8639999600000001E-5</c:v>
                </c:pt>
                <c:pt idx="1757" formatCode="0.00E+00">
                  <c:v>-5.8559999600000002E-5</c:v>
                </c:pt>
                <c:pt idx="1758" formatCode="0.00E+00">
                  <c:v>-5.8479999600000003E-5</c:v>
                </c:pt>
                <c:pt idx="1759" formatCode="0.00E+00">
                  <c:v>-5.8399999599999997E-5</c:v>
                </c:pt>
                <c:pt idx="1760" formatCode="0.00E+00">
                  <c:v>-5.8319999599999998E-5</c:v>
                </c:pt>
                <c:pt idx="1761" formatCode="0.00E+00">
                  <c:v>-5.8239999599999998E-5</c:v>
                </c:pt>
                <c:pt idx="1762" formatCode="0.00E+00">
                  <c:v>-5.8159999599999999E-5</c:v>
                </c:pt>
                <c:pt idx="1763" formatCode="0.00E+00">
                  <c:v>-5.80799996E-5</c:v>
                </c:pt>
                <c:pt idx="1764" formatCode="0.00E+00">
                  <c:v>-5.7999999600000001E-5</c:v>
                </c:pt>
                <c:pt idx="1765" formatCode="0.00E+00">
                  <c:v>-5.7919999600000001E-5</c:v>
                </c:pt>
                <c:pt idx="1766" formatCode="0.00E+00">
                  <c:v>-5.7839999600000002E-5</c:v>
                </c:pt>
                <c:pt idx="1767" formatCode="0.00E+00">
                  <c:v>-5.7759999600000003E-5</c:v>
                </c:pt>
                <c:pt idx="1768" formatCode="0.00E+00">
                  <c:v>-5.7679999599999997E-5</c:v>
                </c:pt>
                <c:pt idx="1769" formatCode="0.00E+00">
                  <c:v>-5.7599999599999998E-5</c:v>
                </c:pt>
                <c:pt idx="1770" formatCode="0.00E+00">
                  <c:v>-5.7519999699999997E-5</c:v>
                </c:pt>
                <c:pt idx="1771" formatCode="0.00E+00">
                  <c:v>-5.7439999699999997E-5</c:v>
                </c:pt>
                <c:pt idx="1772" formatCode="0.00E+00">
                  <c:v>-5.7359999699999998E-5</c:v>
                </c:pt>
                <c:pt idx="1773" formatCode="0.00E+00">
                  <c:v>-5.7279999699999999E-5</c:v>
                </c:pt>
                <c:pt idx="1774" formatCode="0.00E+00">
                  <c:v>-5.71999997E-5</c:v>
                </c:pt>
                <c:pt idx="1775" formatCode="0.00E+00">
                  <c:v>-5.71199997E-5</c:v>
                </c:pt>
                <c:pt idx="1776" formatCode="0.00E+00">
                  <c:v>-5.7039999700000001E-5</c:v>
                </c:pt>
                <c:pt idx="1777" formatCode="0.00E+00">
                  <c:v>-5.6959999700000002E-5</c:v>
                </c:pt>
                <c:pt idx="1778" formatCode="0.00E+00">
                  <c:v>-5.6879999700000003E-5</c:v>
                </c:pt>
                <c:pt idx="1779" formatCode="0.00E+00">
                  <c:v>-5.6799999699999997E-5</c:v>
                </c:pt>
                <c:pt idx="1780" formatCode="0.00E+00">
                  <c:v>-5.6719999699999998E-5</c:v>
                </c:pt>
                <c:pt idx="1781" formatCode="0.00E+00">
                  <c:v>-5.6639999699999998E-5</c:v>
                </c:pt>
                <c:pt idx="1782" formatCode="0.00E+00">
                  <c:v>-5.6559999699999999E-5</c:v>
                </c:pt>
                <c:pt idx="1783" formatCode="0.00E+00">
                  <c:v>-5.64799997E-5</c:v>
                </c:pt>
                <c:pt idx="1784" formatCode="0.00E+00">
                  <c:v>-5.6399999700000001E-5</c:v>
                </c:pt>
                <c:pt idx="1785" formatCode="0.00E+00">
                  <c:v>-5.6319999700000001E-5</c:v>
                </c:pt>
                <c:pt idx="1786" formatCode="0.00E+00">
                  <c:v>-5.6239999700000002E-5</c:v>
                </c:pt>
                <c:pt idx="1787" formatCode="0.00E+00">
                  <c:v>-5.6159999700000003E-5</c:v>
                </c:pt>
                <c:pt idx="1788" formatCode="0.00E+00">
                  <c:v>-5.6079999699999997E-5</c:v>
                </c:pt>
                <c:pt idx="1789" formatCode="0.00E+00">
                  <c:v>-5.5999999699999998E-5</c:v>
                </c:pt>
                <c:pt idx="1790" formatCode="0.00E+00">
                  <c:v>-5.5919999699999998E-5</c:v>
                </c:pt>
                <c:pt idx="1791" formatCode="0.00E+00">
                  <c:v>-5.5839999699999999E-5</c:v>
                </c:pt>
                <c:pt idx="1792" formatCode="0.00E+00">
                  <c:v>-5.57599997E-5</c:v>
                </c:pt>
                <c:pt idx="1793" formatCode="0.00E+00">
                  <c:v>-5.5679999700000001E-5</c:v>
                </c:pt>
                <c:pt idx="1794" formatCode="0.00E+00">
                  <c:v>-5.5599999700000001E-5</c:v>
                </c:pt>
                <c:pt idx="1795" formatCode="0.00E+00">
                  <c:v>-5.5519999700000002E-5</c:v>
                </c:pt>
                <c:pt idx="1796" formatCode="0.00E+00">
                  <c:v>-5.5439999700000003E-5</c:v>
                </c:pt>
                <c:pt idx="1797" formatCode="0.00E+00">
                  <c:v>-5.5359999699999997E-5</c:v>
                </c:pt>
                <c:pt idx="1798" formatCode="0.00E+00">
                  <c:v>-5.5279999699999998E-5</c:v>
                </c:pt>
                <c:pt idx="1799" formatCode="0.00E+00">
                  <c:v>-5.5199999699999999E-5</c:v>
                </c:pt>
                <c:pt idx="1800" formatCode="0.00E+00">
                  <c:v>-5.5119999699999999E-5</c:v>
                </c:pt>
                <c:pt idx="1801" formatCode="0.00E+00">
                  <c:v>-5.50399997E-5</c:v>
                </c:pt>
                <c:pt idx="1802" formatCode="0.00E+00">
                  <c:v>-5.4959999700000001E-5</c:v>
                </c:pt>
                <c:pt idx="1803" formatCode="0.00E+00">
                  <c:v>-5.4879999700000002E-5</c:v>
                </c:pt>
                <c:pt idx="1804" formatCode="0.00E+00">
                  <c:v>-5.4799999700000002E-5</c:v>
                </c:pt>
                <c:pt idx="1805" formatCode="0.00E+00">
                  <c:v>-5.4719999700000003E-5</c:v>
                </c:pt>
                <c:pt idx="1806" formatCode="0.00E+00">
                  <c:v>-5.4639999699999997E-5</c:v>
                </c:pt>
                <c:pt idx="1807" formatCode="0.00E+00">
                  <c:v>-5.4559999699999998E-5</c:v>
                </c:pt>
                <c:pt idx="1808" formatCode="0.00E+00">
                  <c:v>-5.4479999699999999E-5</c:v>
                </c:pt>
                <c:pt idx="1809" formatCode="0.00E+00">
                  <c:v>-5.4399999699999999E-5</c:v>
                </c:pt>
                <c:pt idx="1810" formatCode="0.00E+00">
                  <c:v>-5.43199997E-5</c:v>
                </c:pt>
                <c:pt idx="1811" formatCode="0.00E+00">
                  <c:v>-5.4239999700000001E-5</c:v>
                </c:pt>
                <c:pt idx="1812" formatCode="0.00E+00">
                  <c:v>-5.4159999700000002E-5</c:v>
                </c:pt>
                <c:pt idx="1813" formatCode="0.00E+00">
                  <c:v>-5.4079999700000002E-5</c:v>
                </c:pt>
                <c:pt idx="1814" formatCode="0.00E+00">
                  <c:v>-5.3999999700000003E-5</c:v>
                </c:pt>
                <c:pt idx="1815" formatCode="0.00E+00">
                  <c:v>-5.3919999699999997E-5</c:v>
                </c:pt>
                <c:pt idx="1816" formatCode="0.00E+00">
                  <c:v>-5.3839999699999998E-5</c:v>
                </c:pt>
                <c:pt idx="1817" formatCode="0.00E+00">
                  <c:v>-5.3759999699999999E-5</c:v>
                </c:pt>
                <c:pt idx="1818" formatCode="0.00E+00">
                  <c:v>-5.36799997E-5</c:v>
                </c:pt>
                <c:pt idx="1819" formatCode="0.00E+00">
                  <c:v>-5.35999997E-5</c:v>
                </c:pt>
                <c:pt idx="1820" formatCode="0.00E+00">
                  <c:v>-5.3519999700000001E-5</c:v>
                </c:pt>
                <c:pt idx="1821" formatCode="0.00E+00">
                  <c:v>-5.3439999700000002E-5</c:v>
                </c:pt>
                <c:pt idx="1822" formatCode="0.00E+00">
                  <c:v>-5.3359999700000003E-5</c:v>
                </c:pt>
                <c:pt idx="1823" formatCode="0.00E+00">
                  <c:v>-5.3279999700000003E-5</c:v>
                </c:pt>
                <c:pt idx="1824" formatCode="0.00E+00">
                  <c:v>-5.3199999699999997E-5</c:v>
                </c:pt>
                <c:pt idx="1825" formatCode="0.00E+00">
                  <c:v>-5.3119999699999998E-5</c:v>
                </c:pt>
                <c:pt idx="1826" formatCode="0.00E+00">
                  <c:v>-5.3039999699999999E-5</c:v>
                </c:pt>
                <c:pt idx="1827" formatCode="0.00E+00">
                  <c:v>-5.29599997E-5</c:v>
                </c:pt>
                <c:pt idx="1828" formatCode="0.00E+00">
                  <c:v>-5.28799997E-5</c:v>
                </c:pt>
                <c:pt idx="1829" formatCode="0.00E+00">
                  <c:v>-5.2799999700000001E-5</c:v>
                </c:pt>
                <c:pt idx="1830" formatCode="0.00E+00">
                  <c:v>-5.2719999700000002E-5</c:v>
                </c:pt>
                <c:pt idx="1831" formatCode="0.00E+00">
                  <c:v>-5.2639999700000003E-5</c:v>
                </c:pt>
                <c:pt idx="1832" formatCode="0.00E+00">
                  <c:v>-5.2559999699999997E-5</c:v>
                </c:pt>
                <c:pt idx="1833" formatCode="0.00E+00">
                  <c:v>-5.2479999699999997E-5</c:v>
                </c:pt>
                <c:pt idx="1834" formatCode="0.00E+00">
                  <c:v>-5.2399999699999998E-5</c:v>
                </c:pt>
                <c:pt idx="1835" formatCode="0.00E+00">
                  <c:v>-5.2319999699999999E-5</c:v>
                </c:pt>
                <c:pt idx="1836" formatCode="0.00E+00">
                  <c:v>-5.22399997E-5</c:v>
                </c:pt>
                <c:pt idx="1837" formatCode="0.00E+00">
                  <c:v>-5.2159999700000001E-5</c:v>
                </c:pt>
                <c:pt idx="1838" formatCode="0.00E+00">
                  <c:v>-5.2079999700000001E-5</c:v>
                </c:pt>
                <c:pt idx="1839" formatCode="0.00E+00">
                  <c:v>-5.1999999700000002E-5</c:v>
                </c:pt>
                <c:pt idx="1840" formatCode="0.00E+00">
                  <c:v>-5.1919999700000003E-5</c:v>
                </c:pt>
                <c:pt idx="1841" formatCode="0.00E+00">
                  <c:v>-5.1839999699999997E-5</c:v>
                </c:pt>
                <c:pt idx="1842" formatCode="0.00E+00">
                  <c:v>-5.1759999699999998E-5</c:v>
                </c:pt>
                <c:pt idx="1843" formatCode="0.00E+00">
                  <c:v>-5.1679999699999998E-5</c:v>
                </c:pt>
                <c:pt idx="1844" formatCode="0.00E+00">
                  <c:v>-5.1599999699999999E-5</c:v>
                </c:pt>
                <c:pt idx="1845" formatCode="0.00E+00">
                  <c:v>-5.15199997E-5</c:v>
                </c:pt>
                <c:pt idx="1846" formatCode="0.00E+00">
                  <c:v>-5.1439999700000001E-5</c:v>
                </c:pt>
                <c:pt idx="1847" formatCode="0.00E+00">
                  <c:v>-5.1359999700000001E-5</c:v>
                </c:pt>
                <c:pt idx="1848" formatCode="0.00E+00">
                  <c:v>-5.1279999700000002E-5</c:v>
                </c:pt>
                <c:pt idx="1849" formatCode="0.00E+00">
                  <c:v>-5.1199999700000003E-5</c:v>
                </c:pt>
                <c:pt idx="1850" formatCode="0.00E+00">
                  <c:v>-5.1119999699999997E-5</c:v>
                </c:pt>
                <c:pt idx="1851" formatCode="0.00E+00">
                  <c:v>-5.1039999699999998E-5</c:v>
                </c:pt>
                <c:pt idx="1852" formatCode="0.00E+00">
                  <c:v>-5.0959999699999998E-5</c:v>
                </c:pt>
                <c:pt idx="1853" formatCode="0.00E+00">
                  <c:v>-5.0879999699999999E-5</c:v>
                </c:pt>
                <c:pt idx="1854" formatCode="0.00E+00">
                  <c:v>-5.07999997E-5</c:v>
                </c:pt>
                <c:pt idx="1855" formatCode="0.00E+00">
                  <c:v>-5.0719999700000001E-5</c:v>
                </c:pt>
                <c:pt idx="1856" formatCode="0.00E+00">
                  <c:v>-5.0639999700000002E-5</c:v>
                </c:pt>
                <c:pt idx="1857" formatCode="0.00E+00">
                  <c:v>-5.0559999700000002E-5</c:v>
                </c:pt>
                <c:pt idx="1858" formatCode="0.00E+00">
                  <c:v>-5.0479999700000003E-5</c:v>
                </c:pt>
                <c:pt idx="1859" formatCode="0.00E+00">
                  <c:v>-5.0399999699999997E-5</c:v>
                </c:pt>
                <c:pt idx="1860" formatCode="0.00E+00">
                  <c:v>-5.0319999699999998E-5</c:v>
                </c:pt>
                <c:pt idx="1861" formatCode="0.00E+00">
                  <c:v>-5.0239999699999999E-5</c:v>
                </c:pt>
                <c:pt idx="1862" formatCode="0.00E+00">
                  <c:v>-5.0159999699999999E-5</c:v>
                </c:pt>
                <c:pt idx="1863" formatCode="0.00E+00">
                  <c:v>-5.00799997E-5</c:v>
                </c:pt>
                <c:pt idx="1864" formatCode="0.00E+00">
                  <c:v>-4.9999999700000001E-5</c:v>
                </c:pt>
                <c:pt idx="1865" formatCode="0.00E+00">
                  <c:v>-4.9919999700000002E-5</c:v>
                </c:pt>
                <c:pt idx="1866" formatCode="0.00E+00">
                  <c:v>-4.9839999700000002E-5</c:v>
                </c:pt>
                <c:pt idx="1867" formatCode="0.00E+00">
                  <c:v>-4.9759999700000003E-5</c:v>
                </c:pt>
                <c:pt idx="1868" formatCode="0.00E+00">
                  <c:v>-4.9679999699999997E-5</c:v>
                </c:pt>
                <c:pt idx="1869" formatCode="0.00E+00">
                  <c:v>-4.9599999699999998E-5</c:v>
                </c:pt>
                <c:pt idx="1870" formatCode="0.00E+00">
                  <c:v>-4.9519999699999999E-5</c:v>
                </c:pt>
                <c:pt idx="1871" formatCode="0.00E+00">
                  <c:v>-4.9439999699999999E-5</c:v>
                </c:pt>
                <c:pt idx="1872" formatCode="0.00E+00">
                  <c:v>-4.93599997E-5</c:v>
                </c:pt>
                <c:pt idx="1873" formatCode="0.00E+00">
                  <c:v>-4.9279999700000001E-5</c:v>
                </c:pt>
                <c:pt idx="1874" formatCode="0.00E+00">
                  <c:v>-4.9199999700000002E-5</c:v>
                </c:pt>
                <c:pt idx="1875" formatCode="0.00E+00">
                  <c:v>-4.9119999700000003E-5</c:v>
                </c:pt>
                <c:pt idx="1876" formatCode="0.00E+00">
                  <c:v>-4.9039999700000003E-5</c:v>
                </c:pt>
                <c:pt idx="1877" formatCode="0.00E+00">
                  <c:v>-4.8959999699999997E-5</c:v>
                </c:pt>
                <c:pt idx="1878" formatCode="0.00E+00">
                  <c:v>-4.8879999699999998E-5</c:v>
                </c:pt>
                <c:pt idx="1879" formatCode="0.00E+00">
                  <c:v>-4.8799999699999999E-5</c:v>
                </c:pt>
                <c:pt idx="1880" formatCode="0.00E+00">
                  <c:v>-4.87199997E-5</c:v>
                </c:pt>
                <c:pt idx="1881" formatCode="0.00E+00">
                  <c:v>-4.86399997E-5</c:v>
                </c:pt>
                <c:pt idx="1882" formatCode="0.00E+00">
                  <c:v>-4.8559999700000001E-5</c:v>
                </c:pt>
                <c:pt idx="1883" formatCode="0.00E+00">
                  <c:v>-4.8479999700000002E-5</c:v>
                </c:pt>
                <c:pt idx="1884" formatCode="0.00E+00">
                  <c:v>-4.8399999700000003E-5</c:v>
                </c:pt>
                <c:pt idx="1885" formatCode="0.00E+00">
                  <c:v>-4.8319999699999997E-5</c:v>
                </c:pt>
                <c:pt idx="1886" formatCode="0.00E+00">
                  <c:v>-4.8239999699999997E-5</c:v>
                </c:pt>
                <c:pt idx="1887" formatCode="0.00E+00">
                  <c:v>-4.8159999699999998E-5</c:v>
                </c:pt>
                <c:pt idx="1888" formatCode="0.00E+00">
                  <c:v>-4.8079999699999999E-5</c:v>
                </c:pt>
                <c:pt idx="1889" formatCode="0.00E+00">
                  <c:v>-4.79999997E-5</c:v>
                </c:pt>
                <c:pt idx="1890" formatCode="0.00E+00">
                  <c:v>-4.79199997E-5</c:v>
                </c:pt>
                <c:pt idx="1891" formatCode="0.00E+00">
                  <c:v>-4.7839999700000001E-5</c:v>
                </c:pt>
                <c:pt idx="1892" formatCode="0.00E+00">
                  <c:v>-4.7759999700000002E-5</c:v>
                </c:pt>
                <c:pt idx="1893" formatCode="0.00E+00">
                  <c:v>-4.7679999700000003E-5</c:v>
                </c:pt>
                <c:pt idx="1894" formatCode="0.00E+00">
                  <c:v>-4.7599999699999997E-5</c:v>
                </c:pt>
                <c:pt idx="1895" formatCode="0.00E+00">
                  <c:v>-4.7519999699999998E-5</c:v>
                </c:pt>
                <c:pt idx="1896" formatCode="0.00E+00">
                  <c:v>-4.7439999699999998E-5</c:v>
                </c:pt>
                <c:pt idx="1897" formatCode="0.00E+00">
                  <c:v>-4.7359999699999999E-5</c:v>
                </c:pt>
                <c:pt idx="1898" formatCode="0.00E+00">
                  <c:v>-4.72799997E-5</c:v>
                </c:pt>
                <c:pt idx="1899" formatCode="0.00E+00">
                  <c:v>-4.7199999700000001E-5</c:v>
                </c:pt>
                <c:pt idx="1900" formatCode="0.00E+00">
                  <c:v>-4.7119999700000001E-5</c:v>
                </c:pt>
                <c:pt idx="1901" formatCode="0.00E+00">
                  <c:v>-4.7039999700000002E-5</c:v>
                </c:pt>
                <c:pt idx="1902" formatCode="0.00E+00">
                  <c:v>-4.6959999700000003E-5</c:v>
                </c:pt>
                <c:pt idx="1903" formatCode="0.00E+00">
                  <c:v>-4.6879999699999997E-5</c:v>
                </c:pt>
                <c:pt idx="1904" formatCode="0.00E+00">
                  <c:v>-4.6799999699999998E-5</c:v>
                </c:pt>
                <c:pt idx="1905" formatCode="0.00E+00">
                  <c:v>-4.6719999699999998E-5</c:v>
                </c:pt>
                <c:pt idx="1906" formatCode="0.00E+00">
                  <c:v>-4.6639999699999999E-5</c:v>
                </c:pt>
                <c:pt idx="1907" formatCode="0.00E+00">
                  <c:v>-4.65599997E-5</c:v>
                </c:pt>
                <c:pt idx="1908" formatCode="0.00E+00">
                  <c:v>-4.6479999700000001E-5</c:v>
                </c:pt>
                <c:pt idx="1909" formatCode="0.00E+00">
                  <c:v>-4.6399999700000001E-5</c:v>
                </c:pt>
                <c:pt idx="1910" formatCode="0.00E+00">
                  <c:v>-4.6319999700000002E-5</c:v>
                </c:pt>
                <c:pt idx="1911" formatCode="0.00E+00">
                  <c:v>-4.6239999700000003E-5</c:v>
                </c:pt>
                <c:pt idx="1912" formatCode="0.00E+00">
                  <c:v>-4.6159999699999997E-5</c:v>
                </c:pt>
                <c:pt idx="1913" formatCode="0.00E+00">
                  <c:v>-4.6079999699999998E-5</c:v>
                </c:pt>
                <c:pt idx="1914" formatCode="0.00E+00">
                  <c:v>-4.5999999699999999E-5</c:v>
                </c:pt>
                <c:pt idx="1915" formatCode="0.00E+00">
                  <c:v>-4.5919999699999999E-5</c:v>
                </c:pt>
                <c:pt idx="1916" formatCode="0.00E+00">
                  <c:v>-4.58399997E-5</c:v>
                </c:pt>
                <c:pt idx="1917" formatCode="0.00E+00">
                  <c:v>-4.5759999700000001E-5</c:v>
                </c:pt>
                <c:pt idx="1918" formatCode="0.00E+00">
                  <c:v>-4.5679999700000002E-5</c:v>
                </c:pt>
                <c:pt idx="1919" formatCode="0.00E+00">
                  <c:v>-4.5599999700000002E-5</c:v>
                </c:pt>
                <c:pt idx="1920" formatCode="0.00E+00">
                  <c:v>-4.5519999700000003E-5</c:v>
                </c:pt>
                <c:pt idx="1921" formatCode="0.00E+00">
                  <c:v>-4.5439999699999997E-5</c:v>
                </c:pt>
                <c:pt idx="1922" formatCode="0.00E+00">
                  <c:v>-4.5359999699999998E-5</c:v>
                </c:pt>
                <c:pt idx="1923" formatCode="0.00E+00">
                  <c:v>-4.5279999699999999E-5</c:v>
                </c:pt>
                <c:pt idx="1924" formatCode="0.00E+00">
                  <c:v>-4.5199999699999999E-5</c:v>
                </c:pt>
                <c:pt idx="1925" formatCode="0.00E+00">
                  <c:v>-4.51199997E-5</c:v>
                </c:pt>
                <c:pt idx="1926" formatCode="0.00E+00">
                  <c:v>-4.5039999700000001E-5</c:v>
                </c:pt>
                <c:pt idx="1927" formatCode="0.00E+00">
                  <c:v>-4.4959999700000002E-5</c:v>
                </c:pt>
                <c:pt idx="1928" formatCode="0.00E+00">
                  <c:v>-4.4879999700000002E-5</c:v>
                </c:pt>
                <c:pt idx="1929" formatCode="0.00E+00">
                  <c:v>-4.4799999700000003E-5</c:v>
                </c:pt>
                <c:pt idx="1930" formatCode="0.00E+00">
                  <c:v>-4.4719999699999997E-5</c:v>
                </c:pt>
                <c:pt idx="1931" formatCode="0.00E+00">
                  <c:v>-4.4639999699999998E-5</c:v>
                </c:pt>
                <c:pt idx="1932" formatCode="0.00E+00">
                  <c:v>-4.4559999699999999E-5</c:v>
                </c:pt>
                <c:pt idx="1933" formatCode="0.00E+00">
                  <c:v>-4.44799997E-5</c:v>
                </c:pt>
                <c:pt idx="1934" formatCode="0.00E+00">
                  <c:v>-4.43999997E-5</c:v>
                </c:pt>
                <c:pt idx="1935" formatCode="0.00E+00">
                  <c:v>-4.4319999700000001E-5</c:v>
                </c:pt>
                <c:pt idx="1936" formatCode="0.00E+00">
                  <c:v>-4.4239999700000002E-5</c:v>
                </c:pt>
                <c:pt idx="1937" formatCode="0.00E+00">
                  <c:v>-4.4159999700000003E-5</c:v>
                </c:pt>
                <c:pt idx="1938" formatCode="0.00E+00">
                  <c:v>-4.4079999700000003E-5</c:v>
                </c:pt>
                <c:pt idx="1939" formatCode="0.00E+00">
                  <c:v>-4.3999999699999997E-5</c:v>
                </c:pt>
                <c:pt idx="1940" formatCode="0.00E+00">
                  <c:v>-4.3919999699999998E-5</c:v>
                </c:pt>
                <c:pt idx="1941" formatCode="0.00E+00">
                  <c:v>-4.3839999699999999E-5</c:v>
                </c:pt>
                <c:pt idx="1942" formatCode="0.00E+00">
                  <c:v>-4.37599997E-5</c:v>
                </c:pt>
                <c:pt idx="1943" formatCode="0.00E+00">
                  <c:v>-4.36799997E-5</c:v>
                </c:pt>
                <c:pt idx="1944" formatCode="0.00E+00">
                  <c:v>-4.3599999700000001E-5</c:v>
                </c:pt>
                <c:pt idx="1945" formatCode="0.00E+00">
                  <c:v>-4.3519999700000002E-5</c:v>
                </c:pt>
                <c:pt idx="1946" formatCode="0.00E+00">
                  <c:v>-4.3439999700000003E-5</c:v>
                </c:pt>
                <c:pt idx="1947" formatCode="0.00E+00">
                  <c:v>-4.3359999699999997E-5</c:v>
                </c:pt>
                <c:pt idx="1948" formatCode="0.00E+00">
                  <c:v>-4.3279999699999997E-5</c:v>
                </c:pt>
                <c:pt idx="1949" formatCode="0.00E+00">
                  <c:v>-4.3199999699999998E-5</c:v>
                </c:pt>
                <c:pt idx="1950" formatCode="0.00E+00">
                  <c:v>-4.3119999699999999E-5</c:v>
                </c:pt>
                <c:pt idx="1951" formatCode="0.00E+00">
                  <c:v>-4.30399997E-5</c:v>
                </c:pt>
                <c:pt idx="1952" formatCode="0.00E+00">
                  <c:v>-4.2959999700000001E-5</c:v>
                </c:pt>
                <c:pt idx="1953" formatCode="0.00E+00">
                  <c:v>-4.2879999700000001E-5</c:v>
                </c:pt>
                <c:pt idx="1954" formatCode="0.00E+00">
                  <c:v>-4.2799999700000002E-5</c:v>
                </c:pt>
                <c:pt idx="1955" formatCode="0.00E+00">
                  <c:v>-4.2719999700000003E-5</c:v>
                </c:pt>
                <c:pt idx="1956" formatCode="0.00E+00">
                  <c:v>-4.2639999699999997E-5</c:v>
                </c:pt>
                <c:pt idx="1957" formatCode="0.00E+00">
                  <c:v>-4.2559999699999998E-5</c:v>
                </c:pt>
                <c:pt idx="1958" formatCode="0.00E+00">
                  <c:v>-4.2479999699999998E-5</c:v>
                </c:pt>
                <c:pt idx="1959" formatCode="0.00E+00">
                  <c:v>-4.2399999699999999E-5</c:v>
                </c:pt>
                <c:pt idx="1960" formatCode="0.00E+00">
                  <c:v>-4.23199997E-5</c:v>
                </c:pt>
                <c:pt idx="1961" formatCode="0.00E+00">
                  <c:v>-4.2239999700000001E-5</c:v>
                </c:pt>
                <c:pt idx="1962" formatCode="0.00E+00">
                  <c:v>-4.2159999700000001E-5</c:v>
                </c:pt>
                <c:pt idx="1963" formatCode="0.00E+00">
                  <c:v>-4.2079999700000002E-5</c:v>
                </c:pt>
                <c:pt idx="1964" formatCode="0.00E+00">
                  <c:v>-4.1999999700000003E-5</c:v>
                </c:pt>
                <c:pt idx="1965" formatCode="0.00E+00">
                  <c:v>-4.1919999699999997E-5</c:v>
                </c:pt>
                <c:pt idx="1966" formatCode="0.00E+00">
                  <c:v>-4.1839999699999998E-5</c:v>
                </c:pt>
                <c:pt idx="1967" formatCode="0.00E+00">
                  <c:v>-4.1759999699999998E-5</c:v>
                </c:pt>
                <c:pt idx="1968" formatCode="0.00E+00">
                  <c:v>-4.1679999699999999E-5</c:v>
                </c:pt>
                <c:pt idx="1969" formatCode="0.00E+00">
                  <c:v>-4.15999997E-5</c:v>
                </c:pt>
                <c:pt idx="1970" formatCode="0.00E+00">
                  <c:v>-4.1519999700000001E-5</c:v>
                </c:pt>
                <c:pt idx="1971" formatCode="0.00E+00">
                  <c:v>-4.1439999700000002E-5</c:v>
                </c:pt>
                <c:pt idx="1972" formatCode="0.00E+00">
                  <c:v>-4.1359999700000002E-5</c:v>
                </c:pt>
                <c:pt idx="1973" formatCode="0.00E+00">
                  <c:v>-4.1279999700000003E-5</c:v>
                </c:pt>
                <c:pt idx="1974" formatCode="0.00E+00">
                  <c:v>-4.1199999699999997E-5</c:v>
                </c:pt>
                <c:pt idx="1975" formatCode="0.00E+00">
                  <c:v>-4.1119999800000003E-5</c:v>
                </c:pt>
                <c:pt idx="1976" formatCode="0.00E+00">
                  <c:v>-4.1039999799999997E-5</c:v>
                </c:pt>
                <c:pt idx="1977" formatCode="0.00E+00">
                  <c:v>-4.0959999799999998E-5</c:v>
                </c:pt>
                <c:pt idx="1978" formatCode="0.00E+00">
                  <c:v>-4.0879999799999998E-5</c:v>
                </c:pt>
                <c:pt idx="1979" formatCode="0.00E+00">
                  <c:v>-4.0799999799999999E-5</c:v>
                </c:pt>
                <c:pt idx="1980" formatCode="0.00E+00">
                  <c:v>-4.07199998E-5</c:v>
                </c:pt>
                <c:pt idx="1981" formatCode="0.00E+00">
                  <c:v>-4.0639999800000001E-5</c:v>
                </c:pt>
                <c:pt idx="1982" formatCode="0.00E+00">
                  <c:v>-4.0559999800000001E-5</c:v>
                </c:pt>
                <c:pt idx="1983" formatCode="0.00E+00">
                  <c:v>-4.0479999800000002E-5</c:v>
                </c:pt>
                <c:pt idx="1984" formatCode="0.00E+00">
                  <c:v>-4.0399999800000003E-5</c:v>
                </c:pt>
                <c:pt idx="1985" formatCode="0.00E+00">
                  <c:v>-4.0319999799999997E-5</c:v>
                </c:pt>
                <c:pt idx="1986" formatCode="0.00E+00">
                  <c:v>-4.0239999799999998E-5</c:v>
                </c:pt>
                <c:pt idx="1987" formatCode="0.00E+00">
                  <c:v>-4.0159999799999998E-5</c:v>
                </c:pt>
                <c:pt idx="1988" formatCode="0.00E+00">
                  <c:v>-4.0079999799999999E-5</c:v>
                </c:pt>
                <c:pt idx="1989" formatCode="0.00E+00">
                  <c:v>-3.99999998E-5</c:v>
                </c:pt>
                <c:pt idx="1990" formatCode="0.00E+00">
                  <c:v>-3.9919999800000001E-5</c:v>
                </c:pt>
                <c:pt idx="1991" formatCode="0.00E+00">
                  <c:v>-3.9839999800000002E-5</c:v>
                </c:pt>
                <c:pt idx="1992" formatCode="0.00E+00">
                  <c:v>-3.9759999800000002E-5</c:v>
                </c:pt>
                <c:pt idx="1993" formatCode="0.00E+00">
                  <c:v>-3.9679999800000003E-5</c:v>
                </c:pt>
                <c:pt idx="1994" formatCode="0.00E+00">
                  <c:v>-3.9599999799999997E-5</c:v>
                </c:pt>
                <c:pt idx="1995" formatCode="0.00E+00">
                  <c:v>-3.9519999799999998E-5</c:v>
                </c:pt>
                <c:pt idx="1996" formatCode="0.00E+00">
                  <c:v>-3.9439999799999999E-5</c:v>
                </c:pt>
                <c:pt idx="1997" formatCode="0.00E+00">
                  <c:v>-3.9359999799999999E-5</c:v>
                </c:pt>
                <c:pt idx="1998" formatCode="0.00E+00">
                  <c:v>-3.92799998E-5</c:v>
                </c:pt>
                <c:pt idx="1999" formatCode="0.00E+00">
                  <c:v>-3.9199999800000001E-5</c:v>
                </c:pt>
                <c:pt idx="2000" formatCode="0.00E+00">
                  <c:v>-3.9119999800000002E-5</c:v>
                </c:pt>
                <c:pt idx="2001" formatCode="0.00E+00">
                  <c:v>-3.9039999800000002E-5</c:v>
                </c:pt>
                <c:pt idx="2002" formatCode="0.00E+00">
                  <c:v>-3.8959999800000003E-5</c:v>
                </c:pt>
                <c:pt idx="2003" formatCode="0.00E+00">
                  <c:v>-3.8879999799999997E-5</c:v>
                </c:pt>
                <c:pt idx="2004" formatCode="0.00E+00">
                  <c:v>-3.8799999799999998E-5</c:v>
                </c:pt>
                <c:pt idx="2005" formatCode="0.00E+00">
                  <c:v>-3.8719999799999999E-5</c:v>
                </c:pt>
                <c:pt idx="2006" formatCode="0.00E+00">
                  <c:v>-3.8639999799999999E-5</c:v>
                </c:pt>
                <c:pt idx="2007" formatCode="0.00E+00">
                  <c:v>-3.85599998E-5</c:v>
                </c:pt>
                <c:pt idx="2008" formatCode="0.00E+00">
                  <c:v>-3.8479999800000001E-5</c:v>
                </c:pt>
                <c:pt idx="2009" formatCode="0.00E+00">
                  <c:v>-3.8399999800000002E-5</c:v>
                </c:pt>
                <c:pt idx="2010" formatCode="0.00E+00">
                  <c:v>-3.8319999800000003E-5</c:v>
                </c:pt>
                <c:pt idx="2011" formatCode="0.00E+00">
                  <c:v>-3.8239999800000003E-5</c:v>
                </c:pt>
                <c:pt idx="2012" formatCode="0.00E+00">
                  <c:v>-3.8159999799999997E-5</c:v>
                </c:pt>
                <c:pt idx="2013" formatCode="0.00E+00">
                  <c:v>-3.8079999799999998E-5</c:v>
                </c:pt>
                <c:pt idx="2014" formatCode="0.00E+00">
                  <c:v>-3.7999999799999999E-5</c:v>
                </c:pt>
                <c:pt idx="2015" formatCode="0.00E+00">
                  <c:v>-3.79199998E-5</c:v>
                </c:pt>
                <c:pt idx="2016" formatCode="0.00E+00">
                  <c:v>-3.78399998E-5</c:v>
                </c:pt>
                <c:pt idx="2017" formatCode="0.00E+00">
                  <c:v>-3.7759999800000001E-5</c:v>
                </c:pt>
                <c:pt idx="2018" formatCode="0.00E+00">
                  <c:v>-3.7679999800000002E-5</c:v>
                </c:pt>
                <c:pt idx="2019" formatCode="0.00E+00">
                  <c:v>-3.7599999800000003E-5</c:v>
                </c:pt>
                <c:pt idx="2020" formatCode="0.00E+00">
                  <c:v>-3.7519999799999997E-5</c:v>
                </c:pt>
                <c:pt idx="2021" formatCode="0.00E+00">
                  <c:v>-3.7439999799999997E-5</c:v>
                </c:pt>
                <c:pt idx="2022" formatCode="0.00E+00">
                  <c:v>-3.7359999799999998E-5</c:v>
                </c:pt>
                <c:pt idx="2023" formatCode="0.00E+00">
                  <c:v>-3.7279999799999999E-5</c:v>
                </c:pt>
                <c:pt idx="2024" formatCode="0.00E+00">
                  <c:v>-3.71999998E-5</c:v>
                </c:pt>
                <c:pt idx="2025" formatCode="0.00E+00">
                  <c:v>-3.71199998E-5</c:v>
                </c:pt>
                <c:pt idx="2026" formatCode="0.00E+00">
                  <c:v>-3.7039999800000001E-5</c:v>
                </c:pt>
                <c:pt idx="2027" formatCode="0.00E+00">
                  <c:v>-3.6959999800000002E-5</c:v>
                </c:pt>
                <c:pt idx="2028" formatCode="0.00E+00">
                  <c:v>-3.6879999800000003E-5</c:v>
                </c:pt>
                <c:pt idx="2029" formatCode="0.00E+00">
                  <c:v>-3.6799999799999997E-5</c:v>
                </c:pt>
                <c:pt idx="2030" formatCode="0.00E+00">
                  <c:v>-3.6719999799999998E-5</c:v>
                </c:pt>
                <c:pt idx="2031" formatCode="0.00E+00">
                  <c:v>-3.6639999799999998E-5</c:v>
                </c:pt>
                <c:pt idx="2032" formatCode="0.00E+00">
                  <c:v>-3.6559999799999999E-5</c:v>
                </c:pt>
                <c:pt idx="2033" formatCode="0.00E+00">
                  <c:v>-3.64799998E-5</c:v>
                </c:pt>
                <c:pt idx="2034" formatCode="0.00E+00">
                  <c:v>-3.6399999800000001E-5</c:v>
                </c:pt>
                <c:pt idx="2035" formatCode="0.00E+00">
                  <c:v>-3.6319999800000001E-5</c:v>
                </c:pt>
                <c:pt idx="2036" formatCode="0.00E+00">
                  <c:v>-3.6239999800000002E-5</c:v>
                </c:pt>
                <c:pt idx="2037" formatCode="0.00E+00">
                  <c:v>-3.6159999800000003E-5</c:v>
                </c:pt>
                <c:pt idx="2038" formatCode="0.00E+00">
                  <c:v>-3.6079999799999997E-5</c:v>
                </c:pt>
                <c:pt idx="2039" formatCode="0.00E+00">
                  <c:v>-3.5999999799999998E-5</c:v>
                </c:pt>
                <c:pt idx="2040" formatCode="0.00E+00">
                  <c:v>-3.5919999799999998E-5</c:v>
                </c:pt>
                <c:pt idx="2041" formatCode="0.00E+00">
                  <c:v>-3.5839999799999999E-5</c:v>
                </c:pt>
                <c:pt idx="2042" formatCode="0.00E+00">
                  <c:v>-3.57599998E-5</c:v>
                </c:pt>
                <c:pt idx="2043" formatCode="0.00E+00">
                  <c:v>-3.5679999800000001E-5</c:v>
                </c:pt>
                <c:pt idx="2044" formatCode="0.00E+00">
                  <c:v>-3.5599999800000001E-5</c:v>
                </c:pt>
                <c:pt idx="2045" formatCode="0.00E+00">
                  <c:v>-3.5519999800000002E-5</c:v>
                </c:pt>
                <c:pt idx="2046" formatCode="0.00E+00">
                  <c:v>-3.5439999800000003E-5</c:v>
                </c:pt>
                <c:pt idx="2047" formatCode="0.00E+00">
                  <c:v>-3.5359999799999997E-5</c:v>
                </c:pt>
                <c:pt idx="2048" formatCode="0.00E+00">
                  <c:v>-3.5279999799999998E-5</c:v>
                </c:pt>
                <c:pt idx="2049" formatCode="0.00E+00">
                  <c:v>-3.5199999799999999E-5</c:v>
                </c:pt>
                <c:pt idx="2050" formatCode="0.00E+00">
                  <c:v>-3.5119999799999999E-5</c:v>
                </c:pt>
                <c:pt idx="2051" formatCode="0.00E+00">
                  <c:v>-3.50399998E-5</c:v>
                </c:pt>
                <c:pt idx="2052" formatCode="0.00E+00">
                  <c:v>-3.4959999800000001E-5</c:v>
                </c:pt>
                <c:pt idx="2053" formatCode="0.00E+00">
                  <c:v>-3.4879999800000002E-5</c:v>
                </c:pt>
                <c:pt idx="2054" formatCode="0.00E+00">
                  <c:v>-3.4799999800000002E-5</c:v>
                </c:pt>
                <c:pt idx="2055" formatCode="0.00E+00">
                  <c:v>-3.4719999800000003E-5</c:v>
                </c:pt>
                <c:pt idx="2056" formatCode="0.00E+00">
                  <c:v>-3.4639999799999997E-5</c:v>
                </c:pt>
                <c:pt idx="2057" formatCode="0.00E+00">
                  <c:v>-3.4559999799999998E-5</c:v>
                </c:pt>
                <c:pt idx="2058" formatCode="0.00E+00">
                  <c:v>-3.4479999799999999E-5</c:v>
                </c:pt>
                <c:pt idx="2059" formatCode="0.00E+00">
                  <c:v>-3.4399999799999999E-5</c:v>
                </c:pt>
                <c:pt idx="2060" formatCode="0.00E+00">
                  <c:v>-3.43199998E-5</c:v>
                </c:pt>
                <c:pt idx="2061" formatCode="0.00E+00">
                  <c:v>-3.4239999800000001E-5</c:v>
                </c:pt>
                <c:pt idx="2062" formatCode="0.00E+00">
                  <c:v>-3.4159999800000002E-5</c:v>
                </c:pt>
                <c:pt idx="2063" formatCode="0.00E+00">
                  <c:v>-3.4079999800000002E-5</c:v>
                </c:pt>
                <c:pt idx="2064" formatCode="0.00E+00">
                  <c:v>-3.3999999800000003E-5</c:v>
                </c:pt>
                <c:pt idx="2065" formatCode="0.00E+00">
                  <c:v>-3.3919999799999997E-5</c:v>
                </c:pt>
                <c:pt idx="2066" formatCode="0.00E+00">
                  <c:v>-3.3839999799999998E-5</c:v>
                </c:pt>
                <c:pt idx="2067" formatCode="0.00E+00">
                  <c:v>-3.3759999799999999E-5</c:v>
                </c:pt>
                <c:pt idx="2068" formatCode="0.00E+00">
                  <c:v>-3.36799998E-5</c:v>
                </c:pt>
                <c:pt idx="2069" formatCode="0.00E+00">
                  <c:v>-3.35999998E-5</c:v>
                </c:pt>
                <c:pt idx="2070" formatCode="0.00E+00">
                  <c:v>-3.3519999800000001E-5</c:v>
                </c:pt>
                <c:pt idx="2071" formatCode="0.00E+00">
                  <c:v>-3.3439999800000002E-5</c:v>
                </c:pt>
                <c:pt idx="2072" formatCode="0.00E+00">
                  <c:v>-3.3359999800000003E-5</c:v>
                </c:pt>
                <c:pt idx="2073" formatCode="0.00E+00">
                  <c:v>-3.3279999800000003E-5</c:v>
                </c:pt>
                <c:pt idx="2074" formatCode="0.00E+00">
                  <c:v>-3.3199999799999997E-5</c:v>
                </c:pt>
                <c:pt idx="2075" formatCode="0.00E+00">
                  <c:v>-3.3119999799999998E-5</c:v>
                </c:pt>
                <c:pt idx="2076" formatCode="0.00E+00">
                  <c:v>-3.3039999799999999E-5</c:v>
                </c:pt>
                <c:pt idx="2077" formatCode="0.00E+00">
                  <c:v>-3.29599998E-5</c:v>
                </c:pt>
                <c:pt idx="2078" formatCode="0.00E+00">
                  <c:v>-3.28799998E-5</c:v>
                </c:pt>
                <c:pt idx="2079" formatCode="0.00E+00">
                  <c:v>-3.2799999800000001E-5</c:v>
                </c:pt>
                <c:pt idx="2080" formatCode="0.00E+00">
                  <c:v>-3.2719999800000002E-5</c:v>
                </c:pt>
                <c:pt idx="2081" formatCode="0.00E+00">
                  <c:v>-3.2639999800000003E-5</c:v>
                </c:pt>
                <c:pt idx="2082" formatCode="0.00E+00">
                  <c:v>-3.2559999799999997E-5</c:v>
                </c:pt>
                <c:pt idx="2083" formatCode="0.00E+00">
                  <c:v>-3.2479999799999997E-5</c:v>
                </c:pt>
                <c:pt idx="2084" formatCode="0.00E+00">
                  <c:v>-3.2399999799999998E-5</c:v>
                </c:pt>
                <c:pt idx="2085" formatCode="0.00E+00">
                  <c:v>-3.2319999799999999E-5</c:v>
                </c:pt>
                <c:pt idx="2086" formatCode="0.00E+00">
                  <c:v>-3.22399998E-5</c:v>
                </c:pt>
                <c:pt idx="2087" formatCode="0.00E+00">
                  <c:v>-3.2159999800000001E-5</c:v>
                </c:pt>
                <c:pt idx="2088" formatCode="0.00E+00">
                  <c:v>-3.2079999800000001E-5</c:v>
                </c:pt>
                <c:pt idx="2089" formatCode="0.00E+00">
                  <c:v>-3.1999999800000002E-5</c:v>
                </c:pt>
                <c:pt idx="2090" formatCode="0.00E+00">
                  <c:v>-3.1919999800000003E-5</c:v>
                </c:pt>
                <c:pt idx="2091" formatCode="0.00E+00">
                  <c:v>-3.1839999799999997E-5</c:v>
                </c:pt>
                <c:pt idx="2092" formatCode="0.00E+00">
                  <c:v>-3.1759999799999998E-5</c:v>
                </c:pt>
                <c:pt idx="2093" formatCode="0.00E+00">
                  <c:v>-3.1679999799999998E-5</c:v>
                </c:pt>
                <c:pt idx="2094" formatCode="0.00E+00">
                  <c:v>-3.1599999799999999E-5</c:v>
                </c:pt>
                <c:pt idx="2095" formatCode="0.00E+00">
                  <c:v>-3.15199998E-5</c:v>
                </c:pt>
                <c:pt idx="2096" formatCode="0.00E+00">
                  <c:v>-3.1439999800000001E-5</c:v>
                </c:pt>
                <c:pt idx="2097" formatCode="0.00E+00">
                  <c:v>-3.1359999800000001E-5</c:v>
                </c:pt>
                <c:pt idx="2098" formatCode="0.00E+00">
                  <c:v>-3.1279999800000002E-5</c:v>
                </c:pt>
                <c:pt idx="2099" formatCode="0.00E+00">
                  <c:v>-3.1199999800000003E-5</c:v>
                </c:pt>
                <c:pt idx="2100" formatCode="0.00E+00">
                  <c:v>-3.1119999799999997E-5</c:v>
                </c:pt>
                <c:pt idx="2101" formatCode="0.00E+00">
                  <c:v>-3.1039999799999998E-5</c:v>
                </c:pt>
                <c:pt idx="2102" formatCode="0.00E+00">
                  <c:v>-3.0959999799999998E-5</c:v>
                </c:pt>
                <c:pt idx="2103" formatCode="0.00E+00">
                  <c:v>-3.0879999799999999E-5</c:v>
                </c:pt>
                <c:pt idx="2104" formatCode="0.00E+00">
                  <c:v>-3.07999998E-5</c:v>
                </c:pt>
                <c:pt idx="2105" formatCode="0.00E+00">
                  <c:v>-3.0719999800000001E-5</c:v>
                </c:pt>
                <c:pt idx="2106" formatCode="0.00E+00">
                  <c:v>-3.0639999800000002E-5</c:v>
                </c:pt>
                <c:pt idx="2107" formatCode="0.00E+00">
                  <c:v>-3.0559999800000002E-5</c:v>
                </c:pt>
                <c:pt idx="2108" formatCode="0.00E+00">
                  <c:v>-3.04799998E-5</c:v>
                </c:pt>
                <c:pt idx="2109" formatCode="0.00E+00">
                  <c:v>-3.03999998E-5</c:v>
                </c:pt>
                <c:pt idx="2110" formatCode="0.00E+00">
                  <c:v>-3.0319999800000001E-5</c:v>
                </c:pt>
                <c:pt idx="2111" formatCode="0.00E+00">
                  <c:v>-3.0239999799999999E-5</c:v>
                </c:pt>
                <c:pt idx="2112" formatCode="0.00E+00">
                  <c:v>-3.0159999799999999E-5</c:v>
                </c:pt>
                <c:pt idx="2113" formatCode="0.00E+00">
                  <c:v>-3.00799998E-5</c:v>
                </c:pt>
                <c:pt idx="2114" formatCode="0.00E+00">
                  <c:v>-2.9999999800000001E-5</c:v>
                </c:pt>
                <c:pt idx="2115" formatCode="0.00E+00">
                  <c:v>-2.9919999800000002E-5</c:v>
                </c:pt>
                <c:pt idx="2116" formatCode="0.00E+00">
                  <c:v>-2.9839999799999999E-5</c:v>
                </c:pt>
                <c:pt idx="2117" formatCode="0.00E+00">
                  <c:v>-2.97599998E-5</c:v>
                </c:pt>
                <c:pt idx="2118" formatCode="0.00E+00">
                  <c:v>-2.9679999800000001E-5</c:v>
                </c:pt>
                <c:pt idx="2119" formatCode="0.00E+00">
                  <c:v>-2.9599999800000001E-5</c:v>
                </c:pt>
                <c:pt idx="2120" formatCode="0.00E+00">
                  <c:v>-2.9519999799999999E-5</c:v>
                </c:pt>
                <c:pt idx="2121" formatCode="0.00E+00">
                  <c:v>-2.9439999799999999E-5</c:v>
                </c:pt>
                <c:pt idx="2122" formatCode="0.00E+00">
                  <c:v>-2.93599998E-5</c:v>
                </c:pt>
                <c:pt idx="2123" formatCode="0.00E+00">
                  <c:v>-2.9279999800000001E-5</c:v>
                </c:pt>
                <c:pt idx="2124" formatCode="0.00E+00">
                  <c:v>-2.9199999799999998E-5</c:v>
                </c:pt>
                <c:pt idx="2125" formatCode="0.00E+00">
                  <c:v>-2.9119999799999999E-5</c:v>
                </c:pt>
                <c:pt idx="2126" formatCode="0.00E+00">
                  <c:v>-2.90399998E-5</c:v>
                </c:pt>
                <c:pt idx="2127" formatCode="0.00E+00">
                  <c:v>-2.8959999800000001E-5</c:v>
                </c:pt>
                <c:pt idx="2128" formatCode="0.00E+00">
                  <c:v>-2.8879999800000001E-5</c:v>
                </c:pt>
                <c:pt idx="2129" formatCode="0.00E+00">
                  <c:v>-2.8799999799999999E-5</c:v>
                </c:pt>
                <c:pt idx="2130" formatCode="0.00E+00">
                  <c:v>-2.87199998E-5</c:v>
                </c:pt>
                <c:pt idx="2131" formatCode="0.00E+00">
                  <c:v>-2.86399998E-5</c:v>
                </c:pt>
                <c:pt idx="2132" formatCode="0.00E+00">
                  <c:v>-2.8559999800000001E-5</c:v>
                </c:pt>
                <c:pt idx="2133" formatCode="0.00E+00">
                  <c:v>-2.8479999799999998E-5</c:v>
                </c:pt>
                <c:pt idx="2134" formatCode="0.00E+00">
                  <c:v>-2.8399999799999999E-5</c:v>
                </c:pt>
                <c:pt idx="2135" formatCode="0.00E+00">
                  <c:v>-2.83199998E-5</c:v>
                </c:pt>
                <c:pt idx="2136" formatCode="0.00E+00">
                  <c:v>-2.8239999800000001E-5</c:v>
                </c:pt>
                <c:pt idx="2137" formatCode="0.00E+00">
                  <c:v>-2.8159999800000002E-5</c:v>
                </c:pt>
                <c:pt idx="2138" formatCode="0.00E+00">
                  <c:v>-2.8079999799999999E-5</c:v>
                </c:pt>
                <c:pt idx="2139" formatCode="0.00E+00">
                  <c:v>-2.79999998E-5</c:v>
                </c:pt>
                <c:pt idx="2140" formatCode="0.00E+00">
                  <c:v>-2.79199998E-5</c:v>
                </c:pt>
                <c:pt idx="2141" formatCode="0.00E+00">
                  <c:v>-2.7839999800000001E-5</c:v>
                </c:pt>
                <c:pt idx="2142" formatCode="0.00E+00">
                  <c:v>-2.7759999799999999E-5</c:v>
                </c:pt>
                <c:pt idx="2143" formatCode="0.00E+00">
                  <c:v>-2.7679999799999999E-5</c:v>
                </c:pt>
                <c:pt idx="2144" formatCode="0.00E+00">
                  <c:v>-2.75999998E-5</c:v>
                </c:pt>
                <c:pt idx="2145" formatCode="0.00E+00">
                  <c:v>-2.7519999800000001E-5</c:v>
                </c:pt>
                <c:pt idx="2146" formatCode="0.00E+00">
                  <c:v>-2.7439999800000002E-5</c:v>
                </c:pt>
                <c:pt idx="2147" formatCode="0.00E+00">
                  <c:v>-2.7359999799999999E-5</c:v>
                </c:pt>
                <c:pt idx="2148" formatCode="0.00E+00">
                  <c:v>-2.72799998E-5</c:v>
                </c:pt>
                <c:pt idx="2149" formatCode="0.00E+00">
                  <c:v>-2.7199999800000001E-5</c:v>
                </c:pt>
                <c:pt idx="2150" formatCode="0.00E+00">
                  <c:v>-2.7119999800000001E-5</c:v>
                </c:pt>
                <c:pt idx="2151" formatCode="0.00E+00">
                  <c:v>-2.7039999799999999E-5</c:v>
                </c:pt>
                <c:pt idx="2152" formatCode="0.00E+00">
                  <c:v>-2.6959999799999999E-5</c:v>
                </c:pt>
                <c:pt idx="2153" formatCode="0.00E+00">
                  <c:v>-2.68799998E-5</c:v>
                </c:pt>
                <c:pt idx="2154" formatCode="0.00E+00">
                  <c:v>-2.6799999800000001E-5</c:v>
                </c:pt>
                <c:pt idx="2155" formatCode="0.00E+00">
                  <c:v>-2.6719999799999998E-5</c:v>
                </c:pt>
                <c:pt idx="2156" formatCode="0.00E+00">
                  <c:v>-2.6639999799999999E-5</c:v>
                </c:pt>
                <c:pt idx="2157" formatCode="0.00E+00">
                  <c:v>-2.65599998E-5</c:v>
                </c:pt>
                <c:pt idx="2158" formatCode="0.00E+00">
                  <c:v>-2.6479999800000001E-5</c:v>
                </c:pt>
                <c:pt idx="2159" formatCode="0.00E+00">
                  <c:v>-2.6399999800000001E-5</c:v>
                </c:pt>
                <c:pt idx="2160" formatCode="0.00E+00">
                  <c:v>-2.6319999799999999E-5</c:v>
                </c:pt>
                <c:pt idx="2161" formatCode="0.00E+00">
                  <c:v>-2.62399998E-5</c:v>
                </c:pt>
                <c:pt idx="2162" formatCode="0.00E+00">
                  <c:v>-2.61599998E-5</c:v>
                </c:pt>
                <c:pt idx="2163" formatCode="0.00E+00">
                  <c:v>-2.6079999800000001E-5</c:v>
                </c:pt>
                <c:pt idx="2164" formatCode="0.00E+00">
                  <c:v>-2.5999999799999999E-5</c:v>
                </c:pt>
                <c:pt idx="2165" formatCode="0.00E+00">
                  <c:v>-2.5919999799999999E-5</c:v>
                </c:pt>
                <c:pt idx="2166" formatCode="0.00E+00">
                  <c:v>-2.58399998E-5</c:v>
                </c:pt>
                <c:pt idx="2167" formatCode="0.00E+00">
                  <c:v>-2.5759999800000001E-5</c:v>
                </c:pt>
                <c:pt idx="2168" formatCode="0.00E+00">
                  <c:v>-2.5679999800000002E-5</c:v>
                </c:pt>
                <c:pt idx="2169" formatCode="0.00E+00">
                  <c:v>-2.5599999799999999E-5</c:v>
                </c:pt>
                <c:pt idx="2170" formatCode="0.00E+00">
                  <c:v>-2.55199998E-5</c:v>
                </c:pt>
                <c:pt idx="2171" formatCode="0.00E+00">
                  <c:v>-2.54399998E-5</c:v>
                </c:pt>
                <c:pt idx="2172" formatCode="0.00E+00">
                  <c:v>-2.5359999800000001E-5</c:v>
                </c:pt>
                <c:pt idx="2173" formatCode="0.00E+00">
                  <c:v>-2.5279999799999999E-5</c:v>
                </c:pt>
                <c:pt idx="2174" formatCode="0.00E+00">
                  <c:v>-2.5199999799999999E-5</c:v>
                </c:pt>
                <c:pt idx="2175" formatCode="0.00E+00">
                  <c:v>-2.51199998E-5</c:v>
                </c:pt>
                <c:pt idx="2176" formatCode="0.00E+00">
                  <c:v>-2.5039999800000001E-5</c:v>
                </c:pt>
                <c:pt idx="2177" formatCode="0.00E+00">
                  <c:v>-2.4959999799999998E-5</c:v>
                </c:pt>
                <c:pt idx="2178" formatCode="0.00E+00">
                  <c:v>-2.4879999799999999E-5</c:v>
                </c:pt>
                <c:pt idx="2179" formatCode="0.00E+00">
                  <c:v>-2.47999998E-5</c:v>
                </c:pt>
                <c:pt idx="2180" formatCode="0.00E+00">
                  <c:v>-2.4719999800000001E-5</c:v>
                </c:pt>
                <c:pt idx="2181" formatCode="0.00E+00">
                  <c:v>-2.46399999E-5</c:v>
                </c:pt>
                <c:pt idx="2182" formatCode="0.00E+00">
                  <c:v>-2.45599999E-5</c:v>
                </c:pt>
                <c:pt idx="2183" formatCode="0.00E+00">
                  <c:v>-2.4479999900000001E-5</c:v>
                </c:pt>
                <c:pt idx="2184" formatCode="0.00E+00">
                  <c:v>-2.4399999899999999E-5</c:v>
                </c:pt>
                <c:pt idx="2185" formatCode="0.00E+00">
                  <c:v>-2.4319999899999999E-5</c:v>
                </c:pt>
                <c:pt idx="2186" formatCode="0.00E+00">
                  <c:v>-2.42399999E-5</c:v>
                </c:pt>
                <c:pt idx="2187" formatCode="0.00E+00">
                  <c:v>-2.4159999900000001E-5</c:v>
                </c:pt>
                <c:pt idx="2188" formatCode="0.00E+00">
                  <c:v>-2.4079999900000002E-5</c:v>
                </c:pt>
                <c:pt idx="2189" formatCode="0.00E+00">
                  <c:v>-2.3999999899999999E-5</c:v>
                </c:pt>
                <c:pt idx="2190" formatCode="0.00E+00">
                  <c:v>-2.39199999E-5</c:v>
                </c:pt>
                <c:pt idx="2191" formatCode="0.00E+00">
                  <c:v>-2.3839999900000001E-5</c:v>
                </c:pt>
                <c:pt idx="2192" formatCode="0.00E+00">
                  <c:v>-2.3759999900000001E-5</c:v>
                </c:pt>
                <c:pt idx="2193" formatCode="0.00E+00">
                  <c:v>-2.3679999899999999E-5</c:v>
                </c:pt>
                <c:pt idx="2194" formatCode="0.00E+00">
                  <c:v>-2.3599999899999999E-5</c:v>
                </c:pt>
                <c:pt idx="2195" formatCode="0.00E+00">
                  <c:v>-2.35199999E-5</c:v>
                </c:pt>
                <c:pt idx="2196" formatCode="0.00E+00">
                  <c:v>-2.3439999900000001E-5</c:v>
                </c:pt>
                <c:pt idx="2197" formatCode="0.00E+00">
                  <c:v>-2.3359999899999998E-5</c:v>
                </c:pt>
                <c:pt idx="2198" formatCode="0.00E+00">
                  <c:v>-2.3279999899999999E-5</c:v>
                </c:pt>
                <c:pt idx="2199" formatCode="0.00E+00">
                  <c:v>-2.31999999E-5</c:v>
                </c:pt>
                <c:pt idx="2200" formatCode="0.00E+00">
                  <c:v>-2.3119999900000001E-5</c:v>
                </c:pt>
                <c:pt idx="2201" formatCode="0.00E+00">
                  <c:v>-2.3039999900000001E-5</c:v>
                </c:pt>
                <c:pt idx="2202" formatCode="0.00E+00">
                  <c:v>-2.2959999899999999E-5</c:v>
                </c:pt>
                <c:pt idx="2203" formatCode="0.00E+00">
                  <c:v>-2.28799999E-5</c:v>
                </c:pt>
                <c:pt idx="2204" formatCode="0.00E+00">
                  <c:v>-2.27999999E-5</c:v>
                </c:pt>
                <c:pt idx="2205" formatCode="0.00E+00">
                  <c:v>-2.2719999900000001E-5</c:v>
                </c:pt>
                <c:pt idx="2206" formatCode="0.00E+00">
                  <c:v>-2.2639999899999998E-5</c:v>
                </c:pt>
                <c:pt idx="2207" formatCode="0.00E+00">
                  <c:v>-2.2559999899999999E-5</c:v>
                </c:pt>
                <c:pt idx="2208" formatCode="0.00E+00">
                  <c:v>-2.24799999E-5</c:v>
                </c:pt>
                <c:pt idx="2209" formatCode="0.00E+00">
                  <c:v>-2.2399999900000001E-5</c:v>
                </c:pt>
                <c:pt idx="2210" formatCode="0.00E+00">
                  <c:v>-2.2319999900000002E-5</c:v>
                </c:pt>
                <c:pt idx="2211" formatCode="0.00E+00">
                  <c:v>-2.2239999899999999E-5</c:v>
                </c:pt>
                <c:pt idx="2212" formatCode="0.00E+00">
                  <c:v>-2.21599999E-5</c:v>
                </c:pt>
                <c:pt idx="2213" formatCode="0.00E+00">
                  <c:v>-2.20799999E-5</c:v>
                </c:pt>
                <c:pt idx="2214" formatCode="0.00E+00">
                  <c:v>-2.1999999900000001E-5</c:v>
                </c:pt>
                <c:pt idx="2215" formatCode="0.00E+00">
                  <c:v>-2.1919999899999999E-5</c:v>
                </c:pt>
                <c:pt idx="2216" formatCode="0.00E+00">
                  <c:v>-2.1839999899999999E-5</c:v>
                </c:pt>
                <c:pt idx="2217" formatCode="0.00E+00">
                  <c:v>-2.17599999E-5</c:v>
                </c:pt>
                <c:pt idx="2218" formatCode="0.00E+00">
                  <c:v>-2.1679999900000001E-5</c:v>
                </c:pt>
                <c:pt idx="2219" formatCode="0.00E+00">
                  <c:v>-2.1599999900000002E-5</c:v>
                </c:pt>
                <c:pt idx="2220" formatCode="0.00E+00">
                  <c:v>-2.1519999899999999E-5</c:v>
                </c:pt>
                <c:pt idx="2221" formatCode="0.00E+00">
                  <c:v>-2.14399999E-5</c:v>
                </c:pt>
                <c:pt idx="2222" formatCode="0.00E+00">
                  <c:v>-2.1359999900000001E-5</c:v>
                </c:pt>
                <c:pt idx="2223" formatCode="0.00E+00">
                  <c:v>-2.1279999900000001E-5</c:v>
                </c:pt>
                <c:pt idx="2224" formatCode="0.00E+00">
                  <c:v>-2.1199999899999999E-5</c:v>
                </c:pt>
                <c:pt idx="2225" formatCode="0.00E+00">
                  <c:v>-2.1119999899999999E-5</c:v>
                </c:pt>
                <c:pt idx="2226" formatCode="0.00E+00">
                  <c:v>-2.10399999E-5</c:v>
                </c:pt>
                <c:pt idx="2227" formatCode="0.00E+00">
                  <c:v>-2.0959999900000001E-5</c:v>
                </c:pt>
                <c:pt idx="2228" formatCode="0.00E+00">
                  <c:v>-2.0879999899999998E-5</c:v>
                </c:pt>
                <c:pt idx="2229" formatCode="0.00E+00">
                  <c:v>-2.0799999899999999E-5</c:v>
                </c:pt>
                <c:pt idx="2230" formatCode="0.00E+00">
                  <c:v>-2.07199999E-5</c:v>
                </c:pt>
                <c:pt idx="2231" formatCode="0.00E+00">
                  <c:v>-2.0639999900000001E-5</c:v>
                </c:pt>
                <c:pt idx="2232" formatCode="0.00E+00">
                  <c:v>-2.0559999900000001E-5</c:v>
                </c:pt>
                <c:pt idx="2233" formatCode="0.00E+00">
                  <c:v>-2.0479999899999999E-5</c:v>
                </c:pt>
                <c:pt idx="2234" formatCode="0.00E+00">
                  <c:v>-2.03999999E-5</c:v>
                </c:pt>
                <c:pt idx="2235" formatCode="0.00E+00">
                  <c:v>-2.03199999E-5</c:v>
                </c:pt>
                <c:pt idx="2236" formatCode="0.00E+00">
                  <c:v>-2.0239999900000001E-5</c:v>
                </c:pt>
                <c:pt idx="2237" formatCode="0.00E+00">
                  <c:v>-2.0159999899999998E-5</c:v>
                </c:pt>
                <c:pt idx="2238" formatCode="0.00E+00">
                  <c:v>-2.0079999899999999E-5</c:v>
                </c:pt>
                <c:pt idx="2239" formatCode="0.00E+00">
                  <c:v>-1.99999999E-5</c:v>
                </c:pt>
                <c:pt idx="2240" formatCode="0.00E+00">
                  <c:v>-1.9919999900000001E-5</c:v>
                </c:pt>
                <c:pt idx="2241" formatCode="0.00E+00">
                  <c:v>-1.9839999900000002E-5</c:v>
                </c:pt>
                <c:pt idx="2242" formatCode="0.00E+00">
                  <c:v>-1.9759999899999999E-5</c:v>
                </c:pt>
                <c:pt idx="2243" formatCode="0.00E+00">
                  <c:v>-1.96799999E-5</c:v>
                </c:pt>
                <c:pt idx="2244" formatCode="0.00E+00">
                  <c:v>-1.95999999E-5</c:v>
                </c:pt>
                <c:pt idx="2245" formatCode="0.00E+00">
                  <c:v>-1.9519999900000001E-5</c:v>
                </c:pt>
                <c:pt idx="2246" formatCode="0.00E+00">
                  <c:v>-1.9439999899999999E-5</c:v>
                </c:pt>
                <c:pt idx="2247" formatCode="0.00E+00">
                  <c:v>-1.9359999899999999E-5</c:v>
                </c:pt>
                <c:pt idx="2248" formatCode="0.00E+00">
                  <c:v>-1.92799999E-5</c:v>
                </c:pt>
                <c:pt idx="2249" formatCode="0.00E+00">
                  <c:v>-1.9199999900000001E-5</c:v>
                </c:pt>
                <c:pt idx="2250" formatCode="0.00E+00">
                  <c:v>-1.9119999900000002E-5</c:v>
                </c:pt>
                <c:pt idx="2251" formatCode="0.00E+00">
                  <c:v>-1.9039999899999999E-5</c:v>
                </c:pt>
                <c:pt idx="2252" formatCode="0.00E+00">
                  <c:v>-1.89599999E-5</c:v>
                </c:pt>
                <c:pt idx="2253" formatCode="0.00E+00">
                  <c:v>-1.8879999900000001E-5</c:v>
                </c:pt>
                <c:pt idx="2254" formatCode="0.00E+00">
                  <c:v>-1.8799999900000001E-5</c:v>
                </c:pt>
                <c:pt idx="2255" formatCode="0.00E+00">
                  <c:v>-1.8719999899999999E-5</c:v>
                </c:pt>
                <c:pt idx="2256" formatCode="0.00E+00">
                  <c:v>-1.8639999899999999E-5</c:v>
                </c:pt>
                <c:pt idx="2257" formatCode="0.00E+00">
                  <c:v>-1.85599999E-5</c:v>
                </c:pt>
                <c:pt idx="2258" formatCode="0.00E+00">
                  <c:v>-1.8479999900000001E-5</c:v>
                </c:pt>
                <c:pt idx="2259" formatCode="0.00E+00">
                  <c:v>-1.8399999899999998E-5</c:v>
                </c:pt>
                <c:pt idx="2260" formatCode="0.00E+00">
                  <c:v>-1.8319999899999999E-5</c:v>
                </c:pt>
                <c:pt idx="2261" formatCode="0.00E+00">
                  <c:v>-1.82399999E-5</c:v>
                </c:pt>
                <c:pt idx="2262" formatCode="0.00E+00">
                  <c:v>-1.8159999900000001E-5</c:v>
                </c:pt>
                <c:pt idx="2263" formatCode="0.00E+00">
                  <c:v>-1.8079999900000001E-5</c:v>
                </c:pt>
                <c:pt idx="2264" formatCode="0.00E+00">
                  <c:v>-1.7999999899999999E-5</c:v>
                </c:pt>
                <c:pt idx="2265" formatCode="0.00E+00">
                  <c:v>-1.79199999E-5</c:v>
                </c:pt>
                <c:pt idx="2266" formatCode="0.00E+00">
                  <c:v>-1.78399999E-5</c:v>
                </c:pt>
                <c:pt idx="2267" formatCode="0.00E+00">
                  <c:v>-1.7759999900000001E-5</c:v>
                </c:pt>
                <c:pt idx="2268" formatCode="0.00E+00">
                  <c:v>-1.7679999899999998E-5</c:v>
                </c:pt>
                <c:pt idx="2269" formatCode="0.00E+00">
                  <c:v>-1.7599999899999999E-5</c:v>
                </c:pt>
                <c:pt idx="2270" formatCode="0.00E+00">
                  <c:v>-1.75199999E-5</c:v>
                </c:pt>
                <c:pt idx="2271" formatCode="0.00E+00">
                  <c:v>-1.7439999900000001E-5</c:v>
                </c:pt>
                <c:pt idx="2272" formatCode="0.00E+00">
                  <c:v>-1.7359999900000002E-5</c:v>
                </c:pt>
                <c:pt idx="2273" formatCode="0.00E+00">
                  <c:v>-1.7279999899999999E-5</c:v>
                </c:pt>
                <c:pt idx="2274" formatCode="0.00E+00">
                  <c:v>-1.71999999E-5</c:v>
                </c:pt>
                <c:pt idx="2275" formatCode="0.00E+00">
                  <c:v>-1.71199999E-5</c:v>
                </c:pt>
                <c:pt idx="2276" formatCode="0.00E+00">
                  <c:v>-1.7039999900000001E-5</c:v>
                </c:pt>
                <c:pt idx="2277" formatCode="0.00E+00">
                  <c:v>-1.6959999899999999E-5</c:v>
                </c:pt>
                <c:pt idx="2278" formatCode="0.00E+00">
                  <c:v>-1.6879999899999999E-5</c:v>
                </c:pt>
                <c:pt idx="2279" formatCode="0.00E+00">
                  <c:v>-1.67999999E-5</c:v>
                </c:pt>
                <c:pt idx="2280" formatCode="0.00E+00">
                  <c:v>-1.6719999900000001E-5</c:v>
                </c:pt>
                <c:pt idx="2281" formatCode="0.00E+00">
                  <c:v>-1.6639999900000002E-5</c:v>
                </c:pt>
                <c:pt idx="2282" formatCode="0.00E+00">
                  <c:v>-1.6559999899999999E-5</c:v>
                </c:pt>
                <c:pt idx="2283" formatCode="0.00E+00">
                  <c:v>-1.64799999E-5</c:v>
                </c:pt>
                <c:pt idx="2284" formatCode="0.00E+00">
                  <c:v>-1.6399999900000001E-5</c:v>
                </c:pt>
                <c:pt idx="2285" formatCode="0.00E+00">
                  <c:v>-1.6319999900000001E-5</c:v>
                </c:pt>
                <c:pt idx="2286" formatCode="0.00E+00">
                  <c:v>-1.6239999899999999E-5</c:v>
                </c:pt>
                <c:pt idx="2287" formatCode="0.00E+00">
                  <c:v>-1.6159999899999999E-5</c:v>
                </c:pt>
                <c:pt idx="2288" formatCode="0.00E+00">
                  <c:v>-1.60799999E-5</c:v>
                </c:pt>
                <c:pt idx="2289" formatCode="0.00E+00">
                  <c:v>-1.5999999900000001E-5</c:v>
                </c:pt>
                <c:pt idx="2290" formatCode="0.00E+00">
                  <c:v>-1.5919999899999998E-5</c:v>
                </c:pt>
                <c:pt idx="2291" formatCode="0.00E+00">
                  <c:v>-1.5839999899999999E-5</c:v>
                </c:pt>
                <c:pt idx="2292" formatCode="0.00E+00">
                  <c:v>-1.57599999E-5</c:v>
                </c:pt>
                <c:pt idx="2293" formatCode="0.00E+00">
                  <c:v>-1.5679999900000001E-5</c:v>
                </c:pt>
                <c:pt idx="2294" formatCode="0.00E+00">
                  <c:v>-1.5599999900000001E-5</c:v>
                </c:pt>
                <c:pt idx="2295" formatCode="0.00E+00">
                  <c:v>-1.5519999899999999E-5</c:v>
                </c:pt>
                <c:pt idx="2296" formatCode="0.00E+00">
                  <c:v>-1.54399999E-5</c:v>
                </c:pt>
                <c:pt idx="2297" formatCode="0.00E+00">
                  <c:v>-1.53599999E-5</c:v>
                </c:pt>
                <c:pt idx="2298" formatCode="0.00E+00">
                  <c:v>-1.5279999900000001E-5</c:v>
                </c:pt>
                <c:pt idx="2299" formatCode="0.00E+00">
                  <c:v>-1.51999999E-5</c:v>
                </c:pt>
                <c:pt idx="2300" formatCode="0.00E+00">
                  <c:v>-1.5119999899999999E-5</c:v>
                </c:pt>
                <c:pt idx="2301" formatCode="0.00E+00">
                  <c:v>-1.50399999E-5</c:v>
                </c:pt>
                <c:pt idx="2302" formatCode="0.00E+00">
                  <c:v>-1.4959999900000001E-5</c:v>
                </c:pt>
                <c:pt idx="2303" formatCode="0.00E+00">
                  <c:v>-1.48799999E-5</c:v>
                </c:pt>
                <c:pt idx="2304" formatCode="0.00E+00">
                  <c:v>-1.4799999900000001E-5</c:v>
                </c:pt>
                <c:pt idx="2305" formatCode="0.00E+00">
                  <c:v>-1.47199999E-5</c:v>
                </c:pt>
                <c:pt idx="2306" formatCode="0.00E+00">
                  <c:v>-1.46399999E-5</c:v>
                </c:pt>
                <c:pt idx="2307" formatCode="0.00E+00">
                  <c:v>-1.45599999E-5</c:v>
                </c:pt>
                <c:pt idx="2308" formatCode="0.00E+00">
                  <c:v>-1.44799999E-5</c:v>
                </c:pt>
                <c:pt idx="2309" formatCode="0.00E+00">
                  <c:v>-1.4399999899999999E-5</c:v>
                </c:pt>
                <c:pt idx="2310" formatCode="0.00E+00">
                  <c:v>-1.43199999E-5</c:v>
                </c:pt>
                <c:pt idx="2311" formatCode="0.00E+00">
                  <c:v>-1.4239999899999999E-5</c:v>
                </c:pt>
                <c:pt idx="2312" formatCode="0.00E+00">
                  <c:v>-1.41599999E-5</c:v>
                </c:pt>
                <c:pt idx="2313" formatCode="0.00E+00">
                  <c:v>-1.4079999900000001E-5</c:v>
                </c:pt>
                <c:pt idx="2314" formatCode="0.00E+00">
                  <c:v>-1.39999999E-5</c:v>
                </c:pt>
                <c:pt idx="2315" formatCode="0.00E+00">
                  <c:v>-1.3919999900000001E-5</c:v>
                </c:pt>
                <c:pt idx="2316" formatCode="0.00E+00">
                  <c:v>-1.38399999E-5</c:v>
                </c:pt>
                <c:pt idx="2317" formatCode="0.00E+00">
                  <c:v>-1.37599999E-5</c:v>
                </c:pt>
                <c:pt idx="2318" formatCode="0.00E+00">
                  <c:v>-1.36799999E-5</c:v>
                </c:pt>
                <c:pt idx="2319" formatCode="0.00E+00">
                  <c:v>-1.35999999E-5</c:v>
                </c:pt>
                <c:pt idx="2320" formatCode="0.00E+00">
                  <c:v>-1.3519999899999999E-5</c:v>
                </c:pt>
                <c:pt idx="2321" formatCode="0.00E+00">
                  <c:v>-1.34399999E-5</c:v>
                </c:pt>
                <c:pt idx="2322" formatCode="0.00E+00">
                  <c:v>-1.3359999899999999E-5</c:v>
                </c:pt>
                <c:pt idx="2323" formatCode="0.00E+00">
                  <c:v>-1.32799999E-5</c:v>
                </c:pt>
                <c:pt idx="2324" formatCode="0.00E+00">
                  <c:v>-1.3199999900000001E-5</c:v>
                </c:pt>
                <c:pt idx="2325" formatCode="0.00E+00">
                  <c:v>-1.31199999E-5</c:v>
                </c:pt>
                <c:pt idx="2326" formatCode="0.00E+00">
                  <c:v>-1.3039999900000001E-5</c:v>
                </c:pt>
                <c:pt idx="2327" formatCode="0.00E+00">
                  <c:v>-1.29599999E-5</c:v>
                </c:pt>
                <c:pt idx="2328" formatCode="0.00E+00">
                  <c:v>-1.28799999E-5</c:v>
                </c:pt>
                <c:pt idx="2329" formatCode="0.00E+00">
                  <c:v>-1.2799999899999999E-5</c:v>
                </c:pt>
                <c:pt idx="2330" formatCode="0.00E+00">
                  <c:v>-1.27199999E-5</c:v>
                </c:pt>
                <c:pt idx="2331" formatCode="0.00E+00">
                  <c:v>-1.2639999899999999E-5</c:v>
                </c:pt>
                <c:pt idx="2332" formatCode="0.00E+00">
                  <c:v>-1.25599999E-5</c:v>
                </c:pt>
                <c:pt idx="2333" formatCode="0.00E+00">
                  <c:v>-1.2479999899999999E-5</c:v>
                </c:pt>
                <c:pt idx="2334" formatCode="0.00E+00">
                  <c:v>-1.23999999E-5</c:v>
                </c:pt>
                <c:pt idx="2335" formatCode="0.00E+00">
                  <c:v>-1.2319999900000001E-5</c:v>
                </c:pt>
                <c:pt idx="2336" formatCode="0.00E+00">
                  <c:v>-1.22399999E-5</c:v>
                </c:pt>
                <c:pt idx="2337" formatCode="0.00E+00">
                  <c:v>-1.2159999900000001E-5</c:v>
                </c:pt>
                <c:pt idx="2338" formatCode="0.00E+00">
                  <c:v>-1.20799999E-5</c:v>
                </c:pt>
                <c:pt idx="2339" formatCode="0.00E+00">
                  <c:v>-1.19999999E-5</c:v>
                </c:pt>
                <c:pt idx="2340" formatCode="0.00E+00">
                  <c:v>-1.1919999899999999E-5</c:v>
                </c:pt>
                <c:pt idx="2341" formatCode="0.00E+00">
                  <c:v>-1.18399999E-5</c:v>
                </c:pt>
                <c:pt idx="2342" formatCode="0.00E+00">
                  <c:v>-1.1759999899999999E-5</c:v>
                </c:pt>
                <c:pt idx="2343" formatCode="0.00E+00">
                  <c:v>-1.16799999E-5</c:v>
                </c:pt>
                <c:pt idx="2344" formatCode="0.00E+00">
                  <c:v>-1.1599999900000001E-5</c:v>
                </c:pt>
                <c:pt idx="2345" formatCode="0.00E+00">
                  <c:v>-1.15199999E-5</c:v>
                </c:pt>
                <c:pt idx="2346" formatCode="0.00E+00">
                  <c:v>-1.1439999900000001E-5</c:v>
                </c:pt>
                <c:pt idx="2347" formatCode="0.00E+00">
                  <c:v>-1.13599999E-5</c:v>
                </c:pt>
                <c:pt idx="2348" formatCode="0.00E+00">
                  <c:v>-1.12799999E-5</c:v>
                </c:pt>
                <c:pt idx="2349" formatCode="0.00E+00">
                  <c:v>-1.11999999E-5</c:v>
                </c:pt>
                <c:pt idx="2350" formatCode="0.00E+00">
                  <c:v>-1.11199999E-5</c:v>
                </c:pt>
                <c:pt idx="2351" formatCode="0.00E+00">
                  <c:v>-1.1039999899999999E-5</c:v>
                </c:pt>
                <c:pt idx="2352" formatCode="0.00E+00">
                  <c:v>-1.09599999E-5</c:v>
                </c:pt>
                <c:pt idx="2353" formatCode="0.00E+00">
                  <c:v>-1.0879999899999999E-5</c:v>
                </c:pt>
                <c:pt idx="2354" formatCode="0.00E+00">
                  <c:v>-1.07999999E-5</c:v>
                </c:pt>
                <c:pt idx="2355" formatCode="0.00E+00">
                  <c:v>-1.0719999900000001E-5</c:v>
                </c:pt>
                <c:pt idx="2356" formatCode="0.00E+00">
                  <c:v>-1.06399999E-5</c:v>
                </c:pt>
                <c:pt idx="2357" formatCode="0.00E+00">
                  <c:v>-1.0559999900000001E-5</c:v>
                </c:pt>
                <c:pt idx="2358" formatCode="0.00E+00">
                  <c:v>-1.04799999E-5</c:v>
                </c:pt>
                <c:pt idx="2359" formatCode="0.00E+00">
                  <c:v>-1.03999999E-5</c:v>
                </c:pt>
                <c:pt idx="2360" formatCode="0.00E+00">
                  <c:v>-1.03199999E-5</c:v>
                </c:pt>
                <c:pt idx="2361" formatCode="0.00E+00">
                  <c:v>-1.02399999E-5</c:v>
                </c:pt>
                <c:pt idx="2362" formatCode="0.00E+00">
                  <c:v>-1.0159999899999999E-5</c:v>
                </c:pt>
                <c:pt idx="2363" formatCode="0.00E+00">
                  <c:v>-1.00799999E-5</c:v>
                </c:pt>
                <c:pt idx="2364" formatCode="0.00E+00">
                  <c:v>-9.9999999400000002E-6</c:v>
                </c:pt>
                <c:pt idx="2365" formatCode="0.00E+00">
                  <c:v>-9.9199999399999992E-6</c:v>
                </c:pt>
                <c:pt idx="2366" formatCode="0.00E+00">
                  <c:v>-9.83999994E-6</c:v>
                </c:pt>
                <c:pt idx="2367" formatCode="0.00E+00">
                  <c:v>-9.7599999400000008E-6</c:v>
                </c:pt>
                <c:pt idx="2368" formatCode="0.00E+00">
                  <c:v>-9.6799999399999999E-6</c:v>
                </c:pt>
                <c:pt idx="2369" formatCode="0.00E+00">
                  <c:v>-9.5999999400000006E-6</c:v>
                </c:pt>
                <c:pt idx="2370" formatCode="0.00E+00">
                  <c:v>-9.5199999399999997E-6</c:v>
                </c:pt>
                <c:pt idx="2371" formatCode="0.00E+00">
                  <c:v>-9.4399999400000005E-6</c:v>
                </c:pt>
                <c:pt idx="2372" formatCode="0.00E+00">
                  <c:v>-9.3599999399999995E-6</c:v>
                </c:pt>
                <c:pt idx="2373" formatCode="0.00E+00">
                  <c:v>-9.2799999400000003E-6</c:v>
                </c:pt>
                <c:pt idx="2374" formatCode="0.00E+00">
                  <c:v>-9.1999999399999994E-6</c:v>
                </c:pt>
                <c:pt idx="2375" formatCode="0.00E+00">
                  <c:v>-9.1199999400000001E-6</c:v>
                </c:pt>
                <c:pt idx="2376" formatCode="0.00E+00">
                  <c:v>-9.0399999500000007E-6</c:v>
                </c:pt>
                <c:pt idx="2377" formatCode="0.00E+00">
                  <c:v>-8.9599999499999998E-6</c:v>
                </c:pt>
                <c:pt idx="2378" formatCode="0.00E+00">
                  <c:v>-8.8799999500000006E-6</c:v>
                </c:pt>
                <c:pt idx="2379" formatCode="0.00E+00">
                  <c:v>-8.7999999499999996E-6</c:v>
                </c:pt>
                <c:pt idx="2380" formatCode="0.00E+00">
                  <c:v>-8.7199999500000004E-6</c:v>
                </c:pt>
                <c:pt idx="2381" formatCode="0.00E+00">
                  <c:v>-8.6399999499999995E-6</c:v>
                </c:pt>
                <c:pt idx="2382" formatCode="0.00E+00">
                  <c:v>-8.5599999500000002E-6</c:v>
                </c:pt>
                <c:pt idx="2383" formatCode="0.00E+00">
                  <c:v>-8.4799999499999993E-6</c:v>
                </c:pt>
                <c:pt idx="2384" formatCode="0.00E+00">
                  <c:v>-8.3999999500000001E-6</c:v>
                </c:pt>
                <c:pt idx="2385" formatCode="0.00E+00">
                  <c:v>-8.3199999500000008E-6</c:v>
                </c:pt>
                <c:pt idx="2386" formatCode="0.00E+00">
                  <c:v>-8.2399999499999999E-6</c:v>
                </c:pt>
                <c:pt idx="2387" formatCode="0.00E+00">
                  <c:v>-8.1599999500000007E-6</c:v>
                </c:pt>
                <c:pt idx="2388" formatCode="0.00E+00">
                  <c:v>-8.0799999499999997E-6</c:v>
                </c:pt>
                <c:pt idx="2389" formatCode="0.00E+00">
                  <c:v>-7.9999999500000005E-6</c:v>
                </c:pt>
                <c:pt idx="2390" formatCode="0.00E+00">
                  <c:v>-7.9199999499999996E-6</c:v>
                </c:pt>
                <c:pt idx="2391" formatCode="0.00E+00">
                  <c:v>-7.8399999500000004E-6</c:v>
                </c:pt>
                <c:pt idx="2392" formatCode="0.00E+00">
                  <c:v>-7.7599999499999994E-6</c:v>
                </c:pt>
                <c:pt idx="2393" formatCode="0.00E+00">
                  <c:v>-7.6799999500000002E-6</c:v>
                </c:pt>
                <c:pt idx="2394" formatCode="0.00E+00">
                  <c:v>-7.5999999500000001E-6</c:v>
                </c:pt>
                <c:pt idx="2395" formatCode="0.00E+00">
                  <c:v>-7.51999995E-6</c:v>
                </c:pt>
                <c:pt idx="2396" formatCode="0.00E+00">
                  <c:v>-7.4399999499999999E-6</c:v>
                </c:pt>
                <c:pt idx="2397" formatCode="0.00E+00">
                  <c:v>-7.3599999599999997E-6</c:v>
                </c:pt>
                <c:pt idx="2398" formatCode="0.00E+00">
                  <c:v>-7.2799999599999996E-6</c:v>
                </c:pt>
                <c:pt idx="2399" formatCode="0.00E+00">
                  <c:v>-7.1999999600000004E-6</c:v>
                </c:pt>
                <c:pt idx="2400" formatCode="0.00E+00">
                  <c:v>-7.1199999600000003E-6</c:v>
                </c:pt>
                <c:pt idx="2401" formatCode="0.00E+00">
                  <c:v>-7.0399999600000002E-6</c:v>
                </c:pt>
                <c:pt idx="2402" formatCode="0.00E+00">
                  <c:v>-6.9599999600000001E-6</c:v>
                </c:pt>
                <c:pt idx="2403" formatCode="0.00E+00">
                  <c:v>-6.8799999600000001E-6</c:v>
                </c:pt>
                <c:pt idx="2404" formatCode="0.00E+00">
                  <c:v>-6.79999996E-6</c:v>
                </c:pt>
                <c:pt idx="2405" formatCode="0.00E+00">
                  <c:v>-6.7199999599999999E-6</c:v>
                </c:pt>
                <c:pt idx="2406" formatCode="0.00E+00">
                  <c:v>-6.6399999599999998E-6</c:v>
                </c:pt>
                <c:pt idx="2407" formatCode="0.00E+00">
                  <c:v>-6.5599999599999997E-6</c:v>
                </c:pt>
                <c:pt idx="2408" formatCode="0.00E+00">
                  <c:v>-6.4799999599999996E-6</c:v>
                </c:pt>
                <c:pt idx="2409" formatCode="0.00E+00">
                  <c:v>-6.3999999600000004E-6</c:v>
                </c:pt>
                <c:pt idx="2410" formatCode="0.00E+00">
                  <c:v>-6.3199999600000003E-6</c:v>
                </c:pt>
                <c:pt idx="2411" formatCode="0.00E+00">
                  <c:v>-6.2399999600000003E-6</c:v>
                </c:pt>
                <c:pt idx="2412" formatCode="0.00E+00">
                  <c:v>-6.1599999600000002E-6</c:v>
                </c:pt>
                <c:pt idx="2413" formatCode="0.00E+00">
                  <c:v>-6.0799999600000001E-6</c:v>
                </c:pt>
                <c:pt idx="2414" formatCode="0.00E+00">
                  <c:v>-5.99999996E-6</c:v>
                </c:pt>
                <c:pt idx="2415" formatCode="0.00E+00">
                  <c:v>-5.9199999599999999E-6</c:v>
                </c:pt>
                <c:pt idx="2416" formatCode="0.00E+00">
                  <c:v>-5.8399999599999998E-6</c:v>
                </c:pt>
                <c:pt idx="2417" formatCode="0.00E+00">
                  <c:v>-5.7599999599999998E-6</c:v>
                </c:pt>
                <c:pt idx="2418" formatCode="0.00E+00">
                  <c:v>-5.6799999700000004E-6</c:v>
                </c:pt>
                <c:pt idx="2419" formatCode="0.00E+00">
                  <c:v>-5.5999999700000003E-6</c:v>
                </c:pt>
                <c:pt idx="2420" formatCode="0.00E+00">
                  <c:v>-5.5199999700000002E-6</c:v>
                </c:pt>
                <c:pt idx="2421" formatCode="0.00E+00">
                  <c:v>-5.4399999700000001E-6</c:v>
                </c:pt>
                <c:pt idx="2422" formatCode="0.00E+00">
                  <c:v>-5.35999997E-6</c:v>
                </c:pt>
                <c:pt idx="2423" formatCode="0.00E+00">
                  <c:v>-5.2799999699999999E-6</c:v>
                </c:pt>
                <c:pt idx="2424" formatCode="0.00E+00">
                  <c:v>-5.1999999699999999E-6</c:v>
                </c:pt>
                <c:pt idx="2425" formatCode="0.00E+00">
                  <c:v>-5.1199999699999998E-6</c:v>
                </c:pt>
                <c:pt idx="2426" formatCode="0.00E+00">
                  <c:v>-5.0399999699999997E-6</c:v>
                </c:pt>
                <c:pt idx="2427" formatCode="0.00E+00">
                  <c:v>-4.9599999699999996E-6</c:v>
                </c:pt>
                <c:pt idx="2428" formatCode="0.00E+00">
                  <c:v>-4.8799999700000004E-6</c:v>
                </c:pt>
                <c:pt idx="2429" formatCode="0.00E+00">
                  <c:v>-4.7999999700000003E-6</c:v>
                </c:pt>
                <c:pt idx="2430" formatCode="0.00E+00">
                  <c:v>-4.7199999700000002E-6</c:v>
                </c:pt>
                <c:pt idx="2431" formatCode="0.00E+00">
                  <c:v>-4.6399999700000001E-6</c:v>
                </c:pt>
                <c:pt idx="2432" formatCode="0.00E+00">
                  <c:v>-4.5599999700000001E-6</c:v>
                </c:pt>
                <c:pt idx="2433" formatCode="0.00E+00">
                  <c:v>-4.47999997E-6</c:v>
                </c:pt>
                <c:pt idx="2434" formatCode="0.00E+00">
                  <c:v>-4.3999999699999999E-6</c:v>
                </c:pt>
                <c:pt idx="2435" formatCode="0.00E+00">
                  <c:v>-4.3199999699999998E-6</c:v>
                </c:pt>
                <c:pt idx="2436" formatCode="0.00E+00">
                  <c:v>-4.2399999699999997E-6</c:v>
                </c:pt>
                <c:pt idx="2437" formatCode="0.00E+00">
                  <c:v>-4.1599999699999997E-6</c:v>
                </c:pt>
                <c:pt idx="2438" formatCode="0.00E+00">
                  <c:v>-4.0799999800000003E-6</c:v>
                </c:pt>
                <c:pt idx="2439" formatCode="0.00E+00">
                  <c:v>-3.9999999800000002E-6</c:v>
                </c:pt>
                <c:pt idx="2440" formatCode="0.00E+00">
                  <c:v>-3.9199999800000001E-6</c:v>
                </c:pt>
                <c:pt idx="2441" formatCode="0.00E+00">
                  <c:v>-3.83999998E-6</c:v>
                </c:pt>
                <c:pt idx="2442" formatCode="0.00E+00">
                  <c:v>-3.7599999799999999E-6</c:v>
                </c:pt>
                <c:pt idx="2443" formatCode="0.00E+00">
                  <c:v>-3.6799999799999998E-6</c:v>
                </c:pt>
                <c:pt idx="2444" formatCode="0.00E+00">
                  <c:v>-3.5999999800000002E-6</c:v>
                </c:pt>
                <c:pt idx="2445" formatCode="0.00E+00">
                  <c:v>-3.5199999800000001E-6</c:v>
                </c:pt>
                <c:pt idx="2446" formatCode="0.00E+00">
                  <c:v>-3.43999998E-6</c:v>
                </c:pt>
                <c:pt idx="2447" formatCode="0.00E+00">
                  <c:v>-3.3599999799999999E-6</c:v>
                </c:pt>
                <c:pt idx="2448" formatCode="0.00E+00">
                  <c:v>-3.2799999799999999E-6</c:v>
                </c:pt>
                <c:pt idx="2449" formatCode="0.00E+00">
                  <c:v>-3.1999999800000002E-6</c:v>
                </c:pt>
                <c:pt idx="2450" formatCode="0.00E+00">
                  <c:v>-3.1199999800000001E-6</c:v>
                </c:pt>
                <c:pt idx="2451" formatCode="0.00E+00">
                  <c:v>-3.03999998E-6</c:v>
                </c:pt>
                <c:pt idx="2452" formatCode="0.00E+00">
                  <c:v>-2.95999998E-6</c:v>
                </c:pt>
                <c:pt idx="2453" formatCode="0.00E+00">
                  <c:v>-2.8799999799999999E-6</c:v>
                </c:pt>
                <c:pt idx="2454" formatCode="0.00E+00">
                  <c:v>-2.7999999799999998E-6</c:v>
                </c:pt>
                <c:pt idx="2455" formatCode="0.00E+00">
                  <c:v>-2.7199999800000001E-6</c:v>
                </c:pt>
                <c:pt idx="2456" formatCode="0.00E+00">
                  <c:v>-2.6399999800000001E-6</c:v>
                </c:pt>
                <c:pt idx="2457" formatCode="0.00E+00">
                  <c:v>-2.55999998E-6</c:v>
                </c:pt>
                <c:pt idx="2458" formatCode="0.00E+00">
                  <c:v>-2.4799999799999999E-6</c:v>
                </c:pt>
                <c:pt idx="2459" formatCode="0.00E+00">
                  <c:v>-2.3999999900000001E-6</c:v>
                </c:pt>
                <c:pt idx="2460" formatCode="0.00E+00">
                  <c:v>-2.31999999E-6</c:v>
                </c:pt>
                <c:pt idx="2461" formatCode="0.00E+00">
                  <c:v>-2.2399999899999999E-6</c:v>
                </c:pt>
                <c:pt idx="2462" formatCode="0.00E+00">
                  <c:v>-2.1599999899999998E-6</c:v>
                </c:pt>
                <c:pt idx="2463" formatCode="0.00E+00">
                  <c:v>-2.0799999900000002E-6</c:v>
                </c:pt>
                <c:pt idx="2464" formatCode="0.00E+00">
                  <c:v>-1.9999999900000001E-6</c:v>
                </c:pt>
                <c:pt idx="2465" formatCode="0.00E+00">
                  <c:v>-1.91999999E-6</c:v>
                </c:pt>
                <c:pt idx="2466" formatCode="0.00E+00">
                  <c:v>-1.8399999899999999E-6</c:v>
                </c:pt>
                <c:pt idx="2467" formatCode="0.00E+00">
                  <c:v>-1.7599999900000001E-6</c:v>
                </c:pt>
                <c:pt idx="2468" formatCode="0.00E+00">
                  <c:v>-1.67999999E-6</c:v>
                </c:pt>
                <c:pt idx="2469" formatCode="0.00E+00">
                  <c:v>-1.5999999900000001E-6</c:v>
                </c:pt>
                <c:pt idx="2470" formatCode="0.00E+00">
                  <c:v>-1.51999999E-6</c:v>
                </c:pt>
                <c:pt idx="2471" formatCode="0.00E+00">
                  <c:v>-1.4399999899999999E-6</c:v>
                </c:pt>
                <c:pt idx="2472" formatCode="0.00E+00">
                  <c:v>-1.3599999900000001E-6</c:v>
                </c:pt>
                <c:pt idx="2473" formatCode="0.00E+00">
                  <c:v>-1.27999999E-6</c:v>
                </c:pt>
                <c:pt idx="2474" formatCode="0.00E+00">
                  <c:v>-1.1999999899999999E-6</c:v>
                </c:pt>
                <c:pt idx="2475" formatCode="0.00E+00">
                  <c:v>-1.11999999E-6</c:v>
                </c:pt>
                <c:pt idx="2476" formatCode="0.00E+00">
                  <c:v>-1.03999999E-6</c:v>
                </c:pt>
                <c:pt idx="2477" formatCode="0.00E+00">
                  <c:v>-9.599999940000001E-7</c:v>
                </c:pt>
                <c:pt idx="2478" formatCode="0.00E+00">
                  <c:v>-8.7999999500000003E-7</c:v>
                </c:pt>
                <c:pt idx="2479" formatCode="0.00E+00">
                  <c:v>-7.9999999500000005E-7</c:v>
                </c:pt>
                <c:pt idx="2480" formatCode="0.00E+00">
                  <c:v>-7.1999999599999997E-7</c:v>
                </c:pt>
                <c:pt idx="2481" formatCode="0.00E+00">
                  <c:v>-6.39999996E-7</c:v>
                </c:pt>
                <c:pt idx="2482" formatCode="0.00E+00">
                  <c:v>-5.5999999700000003E-7</c:v>
                </c:pt>
                <c:pt idx="2483" formatCode="0.00E+00">
                  <c:v>-4.7999999700000005E-7</c:v>
                </c:pt>
                <c:pt idx="2484" formatCode="0.00E+00">
                  <c:v>-3.9999999799999997E-7</c:v>
                </c:pt>
                <c:pt idx="2485" formatCode="0.00E+00">
                  <c:v>-3.19999998E-7</c:v>
                </c:pt>
                <c:pt idx="2486" formatCode="0.00E+00">
                  <c:v>-2.3999999899999997E-7</c:v>
                </c:pt>
                <c:pt idx="2487" formatCode="0.00E+00">
                  <c:v>-1.59999999E-7</c:v>
                </c:pt>
                <c:pt idx="2488" formatCode="0.00E+00">
                  <c:v>-7.99999995E-8</c:v>
                </c:pt>
                <c:pt idx="2489">
                  <c:v>0</c:v>
                </c:pt>
                <c:pt idx="2490" formatCode="0.00E+00">
                  <c:v>7.99999995E-8</c:v>
                </c:pt>
                <c:pt idx="2491" formatCode="0.00E+00">
                  <c:v>1.59999999E-7</c:v>
                </c:pt>
                <c:pt idx="2492" formatCode="0.00E+00">
                  <c:v>2.3999999899999997E-7</c:v>
                </c:pt>
                <c:pt idx="2493" formatCode="0.00E+00">
                  <c:v>3.19999998E-7</c:v>
                </c:pt>
                <c:pt idx="2494" formatCode="0.00E+00">
                  <c:v>3.9999999799999997E-7</c:v>
                </c:pt>
                <c:pt idx="2495" formatCode="0.00E+00">
                  <c:v>4.7999999700000005E-7</c:v>
                </c:pt>
                <c:pt idx="2496" formatCode="0.00E+00">
                  <c:v>5.5999999700000003E-7</c:v>
                </c:pt>
                <c:pt idx="2497" formatCode="0.00E+00">
                  <c:v>6.39999996E-7</c:v>
                </c:pt>
                <c:pt idx="2498" formatCode="0.00E+00">
                  <c:v>7.1999999599999997E-7</c:v>
                </c:pt>
                <c:pt idx="2499" formatCode="0.00E+00">
                  <c:v>7.9999999500000005E-7</c:v>
                </c:pt>
                <c:pt idx="2500" formatCode="0.00E+00">
                  <c:v>8.7999999500000003E-7</c:v>
                </c:pt>
                <c:pt idx="2501" formatCode="0.00E+00">
                  <c:v>9.599999940000001E-7</c:v>
                </c:pt>
                <c:pt idx="2502" formatCode="0.00E+00">
                  <c:v>1.03999999E-6</c:v>
                </c:pt>
                <c:pt idx="2503" formatCode="0.00E+00">
                  <c:v>1.11999999E-6</c:v>
                </c:pt>
                <c:pt idx="2504" formatCode="0.00E+00">
                  <c:v>1.1999999899999999E-6</c:v>
                </c:pt>
                <c:pt idx="2505" formatCode="0.00E+00">
                  <c:v>1.27999999E-6</c:v>
                </c:pt>
                <c:pt idx="2506" formatCode="0.00E+00">
                  <c:v>1.3599999900000001E-6</c:v>
                </c:pt>
                <c:pt idx="2507" formatCode="0.00E+00">
                  <c:v>1.4399999899999999E-6</c:v>
                </c:pt>
                <c:pt idx="2508" formatCode="0.00E+00">
                  <c:v>1.51999999E-6</c:v>
                </c:pt>
                <c:pt idx="2509" formatCode="0.00E+00">
                  <c:v>1.5999999900000001E-6</c:v>
                </c:pt>
                <c:pt idx="2510" formatCode="0.00E+00">
                  <c:v>1.67999999E-6</c:v>
                </c:pt>
                <c:pt idx="2511" formatCode="0.00E+00">
                  <c:v>1.7599999900000001E-6</c:v>
                </c:pt>
                <c:pt idx="2512" formatCode="0.00E+00">
                  <c:v>1.8399999899999999E-6</c:v>
                </c:pt>
                <c:pt idx="2513" formatCode="0.00E+00">
                  <c:v>1.91999999E-6</c:v>
                </c:pt>
                <c:pt idx="2514" formatCode="0.00E+00">
                  <c:v>1.9999999900000001E-6</c:v>
                </c:pt>
                <c:pt idx="2515" formatCode="0.00E+00">
                  <c:v>2.0799999900000002E-6</c:v>
                </c:pt>
                <c:pt idx="2516" formatCode="0.00E+00">
                  <c:v>2.1599999899999998E-6</c:v>
                </c:pt>
                <c:pt idx="2517" formatCode="0.00E+00">
                  <c:v>2.2399999899999999E-6</c:v>
                </c:pt>
                <c:pt idx="2518" formatCode="0.00E+00">
                  <c:v>2.31999999E-6</c:v>
                </c:pt>
                <c:pt idx="2519" formatCode="0.00E+00">
                  <c:v>2.3999999900000001E-6</c:v>
                </c:pt>
                <c:pt idx="2520" formatCode="0.00E+00">
                  <c:v>2.4799999799999999E-6</c:v>
                </c:pt>
                <c:pt idx="2521" formatCode="0.00E+00">
                  <c:v>2.55999998E-6</c:v>
                </c:pt>
                <c:pt idx="2522" formatCode="0.00E+00">
                  <c:v>2.6399999800000001E-6</c:v>
                </c:pt>
                <c:pt idx="2523" formatCode="0.00E+00">
                  <c:v>2.7199999800000001E-6</c:v>
                </c:pt>
                <c:pt idx="2524" formatCode="0.00E+00">
                  <c:v>2.7999999799999998E-6</c:v>
                </c:pt>
                <c:pt idx="2525" formatCode="0.00E+00">
                  <c:v>2.8799999799999999E-6</c:v>
                </c:pt>
                <c:pt idx="2526" formatCode="0.00E+00">
                  <c:v>2.95999998E-6</c:v>
                </c:pt>
                <c:pt idx="2527" formatCode="0.00E+00">
                  <c:v>3.03999998E-6</c:v>
                </c:pt>
                <c:pt idx="2528" formatCode="0.00E+00">
                  <c:v>3.1199999800000001E-6</c:v>
                </c:pt>
                <c:pt idx="2529" formatCode="0.00E+00">
                  <c:v>3.1999999800000002E-6</c:v>
                </c:pt>
                <c:pt idx="2530" formatCode="0.00E+00">
                  <c:v>3.2799999799999999E-6</c:v>
                </c:pt>
                <c:pt idx="2531" formatCode="0.00E+00">
                  <c:v>3.3599999799999999E-6</c:v>
                </c:pt>
                <c:pt idx="2532" formatCode="0.00E+00">
                  <c:v>3.43999998E-6</c:v>
                </c:pt>
                <c:pt idx="2533" formatCode="0.00E+00">
                  <c:v>3.5199999800000001E-6</c:v>
                </c:pt>
                <c:pt idx="2534" formatCode="0.00E+00">
                  <c:v>3.5999999800000002E-6</c:v>
                </c:pt>
                <c:pt idx="2535" formatCode="0.00E+00">
                  <c:v>3.6799999799999998E-6</c:v>
                </c:pt>
                <c:pt idx="2536" formatCode="0.00E+00">
                  <c:v>3.7599999799999999E-6</c:v>
                </c:pt>
                <c:pt idx="2537" formatCode="0.00E+00">
                  <c:v>3.83999998E-6</c:v>
                </c:pt>
                <c:pt idx="2538" formatCode="0.00E+00">
                  <c:v>3.9199999800000001E-6</c:v>
                </c:pt>
                <c:pt idx="2539" formatCode="0.00E+00">
                  <c:v>3.9999999800000002E-6</c:v>
                </c:pt>
                <c:pt idx="2540" formatCode="0.00E+00">
                  <c:v>4.0799999800000003E-6</c:v>
                </c:pt>
                <c:pt idx="2541" formatCode="0.00E+00">
                  <c:v>4.1599999699999997E-6</c:v>
                </c:pt>
                <c:pt idx="2542" formatCode="0.00E+00">
                  <c:v>4.2399999699999997E-6</c:v>
                </c:pt>
                <c:pt idx="2543" formatCode="0.00E+00">
                  <c:v>4.3199999699999998E-6</c:v>
                </c:pt>
                <c:pt idx="2544" formatCode="0.00E+00">
                  <c:v>4.3999999699999999E-6</c:v>
                </c:pt>
                <c:pt idx="2545" formatCode="0.00E+00">
                  <c:v>4.47999997E-6</c:v>
                </c:pt>
                <c:pt idx="2546" formatCode="0.00E+00">
                  <c:v>4.5599999700000001E-6</c:v>
                </c:pt>
                <c:pt idx="2547" formatCode="0.00E+00">
                  <c:v>4.6399999700000001E-6</c:v>
                </c:pt>
                <c:pt idx="2548" formatCode="0.00E+00">
                  <c:v>4.7199999700000002E-6</c:v>
                </c:pt>
                <c:pt idx="2549" formatCode="0.00E+00">
                  <c:v>4.7999999700000003E-6</c:v>
                </c:pt>
                <c:pt idx="2550" formatCode="0.00E+00">
                  <c:v>4.8799999700000004E-6</c:v>
                </c:pt>
                <c:pt idx="2551" formatCode="0.00E+00">
                  <c:v>4.9599999699999996E-6</c:v>
                </c:pt>
                <c:pt idx="2552" formatCode="0.00E+00">
                  <c:v>5.0399999699999997E-6</c:v>
                </c:pt>
                <c:pt idx="2553" formatCode="0.00E+00">
                  <c:v>5.1199999699999998E-6</c:v>
                </c:pt>
                <c:pt idx="2554" formatCode="0.00E+00">
                  <c:v>5.1999999699999999E-6</c:v>
                </c:pt>
                <c:pt idx="2555" formatCode="0.00E+00">
                  <c:v>5.2799999699999999E-6</c:v>
                </c:pt>
                <c:pt idx="2556" formatCode="0.00E+00">
                  <c:v>5.35999997E-6</c:v>
                </c:pt>
                <c:pt idx="2557" formatCode="0.00E+00">
                  <c:v>5.4399999700000001E-6</c:v>
                </c:pt>
                <c:pt idx="2558" formatCode="0.00E+00">
                  <c:v>5.5199999700000002E-6</c:v>
                </c:pt>
                <c:pt idx="2559" formatCode="0.00E+00">
                  <c:v>5.5999999700000003E-6</c:v>
                </c:pt>
                <c:pt idx="2560" formatCode="0.00E+00">
                  <c:v>5.6799999700000004E-6</c:v>
                </c:pt>
                <c:pt idx="2561" formatCode="0.00E+00">
                  <c:v>5.7599999599999998E-6</c:v>
                </c:pt>
                <c:pt idx="2562" formatCode="0.00E+00">
                  <c:v>5.8399999599999998E-6</c:v>
                </c:pt>
                <c:pt idx="2563" formatCode="0.00E+00">
                  <c:v>5.9199999599999999E-6</c:v>
                </c:pt>
                <c:pt idx="2564" formatCode="0.00E+00">
                  <c:v>5.99999996E-6</c:v>
                </c:pt>
                <c:pt idx="2565" formatCode="0.00E+00">
                  <c:v>6.0799999600000001E-6</c:v>
                </c:pt>
                <c:pt idx="2566" formatCode="0.00E+00">
                  <c:v>6.1599999600000002E-6</c:v>
                </c:pt>
                <c:pt idx="2567" formatCode="0.00E+00">
                  <c:v>6.2399999600000003E-6</c:v>
                </c:pt>
                <c:pt idx="2568" formatCode="0.00E+00">
                  <c:v>6.3199999600000003E-6</c:v>
                </c:pt>
                <c:pt idx="2569" formatCode="0.00E+00">
                  <c:v>6.3999999600000004E-6</c:v>
                </c:pt>
                <c:pt idx="2570" formatCode="0.00E+00">
                  <c:v>6.4799999599999996E-6</c:v>
                </c:pt>
                <c:pt idx="2571" formatCode="0.00E+00">
                  <c:v>6.5599999599999997E-6</c:v>
                </c:pt>
                <c:pt idx="2572" formatCode="0.00E+00">
                  <c:v>6.6399999599999998E-6</c:v>
                </c:pt>
                <c:pt idx="2573" formatCode="0.00E+00">
                  <c:v>6.7199999599999999E-6</c:v>
                </c:pt>
                <c:pt idx="2574" formatCode="0.00E+00">
                  <c:v>6.79999996E-6</c:v>
                </c:pt>
                <c:pt idx="2575" formatCode="0.00E+00">
                  <c:v>6.8799999600000001E-6</c:v>
                </c:pt>
                <c:pt idx="2576" formatCode="0.00E+00">
                  <c:v>6.9599999600000001E-6</c:v>
                </c:pt>
                <c:pt idx="2577" formatCode="0.00E+00">
                  <c:v>7.0399999600000002E-6</c:v>
                </c:pt>
                <c:pt idx="2578" formatCode="0.00E+00">
                  <c:v>7.1199999600000003E-6</c:v>
                </c:pt>
                <c:pt idx="2579" formatCode="0.00E+00">
                  <c:v>7.1999999600000004E-6</c:v>
                </c:pt>
                <c:pt idx="2580" formatCode="0.00E+00">
                  <c:v>7.2799999599999996E-6</c:v>
                </c:pt>
                <c:pt idx="2581" formatCode="0.00E+00">
                  <c:v>7.3599999599999997E-6</c:v>
                </c:pt>
                <c:pt idx="2582" formatCode="0.00E+00">
                  <c:v>7.4399999499999999E-6</c:v>
                </c:pt>
                <c:pt idx="2583" formatCode="0.00E+00">
                  <c:v>7.51999995E-6</c:v>
                </c:pt>
                <c:pt idx="2584" formatCode="0.00E+00">
                  <c:v>7.5999999500000001E-6</c:v>
                </c:pt>
                <c:pt idx="2585" formatCode="0.00E+00">
                  <c:v>7.6799999500000002E-6</c:v>
                </c:pt>
                <c:pt idx="2586" formatCode="0.00E+00">
                  <c:v>7.7599999499999994E-6</c:v>
                </c:pt>
                <c:pt idx="2587" formatCode="0.00E+00">
                  <c:v>7.8399999500000004E-6</c:v>
                </c:pt>
                <c:pt idx="2588" formatCode="0.00E+00">
                  <c:v>7.9199999499999996E-6</c:v>
                </c:pt>
                <c:pt idx="2589" formatCode="0.00E+00">
                  <c:v>7.9999999500000005E-6</c:v>
                </c:pt>
                <c:pt idx="2590" formatCode="0.00E+00">
                  <c:v>8.0799999499999997E-6</c:v>
                </c:pt>
                <c:pt idx="2591" formatCode="0.00E+00">
                  <c:v>8.1599999500000007E-6</c:v>
                </c:pt>
                <c:pt idx="2592" formatCode="0.00E+00">
                  <c:v>8.2399999499999999E-6</c:v>
                </c:pt>
                <c:pt idx="2593" formatCode="0.00E+00">
                  <c:v>8.3199999500000008E-6</c:v>
                </c:pt>
                <c:pt idx="2594" formatCode="0.00E+00">
                  <c:v>8.3999999500000001E-6</c:v>
                </c:pt>
                <c:pt idx="2595" formatCode="0.00E+00">
                  <c:v>8.4799999499999993E-6</c:v>
                </c:pt>
                <c:pt idx="2596" formatCode="0.00E+00">
                  <c:v>8.5599999500000002E-6</c:v>
                </c:pt>
                <c:pt idx="2597" formatCode="0.00E+00">
                  <c:v>8.6399999499999995E-6</c:v>
                </c:pt>
                <c:pt idx="2598" formatCode="0.00E+00">
                  <c:v>8.7199999500000004E-6</c:v>
                </c:pt>
                <c:pt idx="2599" formatCode="0.00E+00">
                  <c:v>8.7999999499999996E-6</c:v>
                </c:pt>
                <c:pt idx="2600" formatCode="0.00E+00">
                  <c:v>8.8799999500000006E-6</c:v>
                </c:pt>
                <c:pt idx="2601" formatCode="0.00E+00">
                  <c:v>8.9599999499999998E-6</c:v>
                </c:pt>
                <c:pt idx="2602" formatCode="0.00E+00">
                  <c:v>9.0399999500000007E-6</c:v>
                </c:pt>
                <c:pt idx="2603" formatCode="0.00E+00">
                  <c:v>9.1199999400000001E-6</c:v>
                </c:pt>
                <c:pt idx="2604" formatCode="0.00E+00">
                  <c:v>9.1999999399999994E-6</c:v>
                </c:pt>
                <c:pt idx="2605" formatCode="0.00E+00">
                  <c:v>9.2799999400000003E-6</c:v>
                </c:pt>
                <c:pt idx="2606" formatCode="0.00E+00">
                  <c:v>9.3599999399999995E-6</c:v>
                </c:pt>
                <c:pt idx="2607" formatCode="0.00E+00">
                  <c:v>9.4399999400000005E-6</c:v>
                </c:pt>
                <c:pt idx="2608" formatCode="0.00E+00">
                  <c:v>9.5199999399999997E-6</c:v>
                </c:pt>
                <c:pt idx="2609" formatCode="0.00E+00">
                  <c:v>9.5999999400000006E-6</c:v>
                </c:pt>
                <c:pt idx="2610" formatCode="0.00E+00">
                  <c:v>9.6799999399999999E-6</c:v>
                </c:pt>
                <c:pt idx="2611" formatCode="0.00E+00">
                  <c:v>9.7599999400000008E-6</c:v>
                </c:pt>
                <c:pt idx="2612" formatCode="0.00E+00">
                  <c:v>9.83999994E-6</c:v>
                </c:pt>
                <c:pt idx="2613" formatCode="0.00E+00">
                  <c:v>9.9199999399999992E-6</c:v>
                </c:pt>
                <c:pt idx="2614" formatCode="0.00E+00">
                  <c:v>9.9999999400000002E-6</c:v>
                </c:pt>
                <c:pt idx="2615" formatCode="0.00E+00">
                  <c:v>1.00799999E-5</c:v>
                </c:pt>
                <c:pt idx="2616" formatCode="0.00E+00">
                  <c:v>1.0159999899999999E-5</c:v>
                </c:pt>
                <c:pt idx="2617" formatCode="0.00E+00">
                  <c:v>1.02399999E-5</c:v>
                </c:pt>
                <c:pt idx="2618" formatCode="0.00E+00">
                  <c:v>1.03199999E-5</c:v>
                </c:pt>
                <c:pt idx="2619" formatCode="0.00E+00">
                  <c:v>1.03999999E-5</c:v>
                </c:pt>
                <c:pt idx="2620" formatCode="0.00E+00">
                  <c:v>1.04799999E-5</c:v>
                </c:pt>
                <c:pt idx="2621" formatCode="0.00E+00">
                  <c:v>1.0559999900000001E-5</c:v>
                </c:pt>
                <c:pt idx="2622" formatCode="0.00E+00">
                  <c:v>1.06399999E-5</c:v>
                </c:pt>
                <c:pt idx="2623" formatCode="0.00E+00">
                  <c:v>1.0719999900000001E-5</c:v>
                </c:pt>
                <c:pt idx="2624" formatCode="0.00E+00">
                  <c:v>1.07999999E-5</c:v>
                </c:pt>
                <c:pt idx="2625" formatCode="0.00E+00">
                  <c:v>1.0879999899999999E-5</c:v>
                </c:pt>
                <c:pt idx="2626" formatCode="0.00E+00">
                  <c:v>1.09599999E-5</c:v>
                </c:pt>
                <c:pt idx="2627" formatCode="0.00E+00">
                  <c:v>1.1039999899999999E-5</c:v>
                </c:pt>
                <c:pt idx="2628" formatCode="0.00E+00">
                  <c:v>1.11199999E-5</c:v>
                </c:pt>
                <c:pt idx="2629" formatCode="0.00E+00">
                  <c:v>1.11999999E-5</c:v>
                </c:pt>
                <c:pt idx="2630" formatCode="0.00E+00">
                  <c:v>1.12799999E-5</c:v>
                </c:pt>
                <c:pt idx="2631" formatCode="0.00E+00">
                  <c:v>1.13599999E-5</c:v>
                </c:pt>
                <c:pt idx="2632" formatCode="0.00E+00">
                  <c:v>1.1439999900000001E-5</c:v>
                </c:pt>
                <c:pt idx="2633" formatCode="0.00E+00">
                  <c:v>1.15199999E-5</c:v>
                </c:pt>
                <c:pt idx="2634" formatCode="0.00E+00">
                  <c:v>1.1599999900000001E-5</c:v>
                </c:pt>
                <c:pt idx="2635" formatCode="0.00E+00">
                  <c:v>1.16799999E-5</c:v>
                </c:pt>
                <c:pt idx="2636" formatCode="0.00E+00">
                  <c:v>1.1759999899999999E-5</c:v>
                </c:pt>
                <c:pt idx="2637" formatCode="0.00E+00">
                  <c:v>1.18399999E-5</c:v>
                </c:pt>
                <c:pt idx="2638" formatCode="0.00E+00">
                  <c:v>1.1919999899999999E-5</c:v>
                </c:pt>
                <c:pt idx="2639" formatCode="0.00E+00">
                  <c:v>1.19999999E-5</c:v>
                </c:pt>
                <c:pt idx="2640" formatCode="0.00E+00">
                  <c:v>1.20799999E-5</c:v>
                </c:pt>
                <c:pt idx="2641" formatCode="0.00E+00">
                  <c:v>1.2159999900000001E-5</c:v>
                </c:pt>
                <c:pt idx="2642" formatCode="0.00E+00">
                  <c:v>1.22399999E-5</c:v>
                </c:pt>
                <c:pt idx="2643" formatCode="0.00E+00">
                  <c:v>1.2319999900000001E-5</c:v>
                </c:pt>
                <c:pt idx="2644" formatCode="0.00E+00">
                  <c:v>1.23999999E-5</c:v>
                </c:pt>
                <c:pt idx="2645" formatCode="0.00E+00">
                  <c:v>1.2479999899999999E-5</c:v>
                </c:pt>
                <c:pt idx="2646" formatCode="0.00E+00">
                  <c:v>1.25599999E-5</c:v>
                </c:pt>
                <c:pt idx="2647" formatCode="0.00E+00">
                  <c:v>1.2639999899999999E-5</c:v>
                </c:pt>
                <c:pt idx="2648" formatCode="0.00E+00">
                  <c:v>1.27199999E-5</c:v>
                </c:pt>
                <c:pt idx="2649" formatCode="0.00E+00">
                  <c:v>1.2799999899999999E-5</c:v>
                </c:pt>
                <c:pt idx="2650" formatCode="0.00E+00">
                  <c:v>1.28799999E-5</c:v>
                </c:pt>
                <c:pt idx="2651" formatCode="0.00E+00">
                  <c:v>1.29599999E-5</c:v>
                </c:pt>
                <c:pt idx="2652" formatCode="0.00E+00">
                  <c:v>1.3039999900000001E-5</c:v>
                </c:pt>
                <c:pt idx="2653" formatCode="0.00E+00">
                  <c:v>1.31199999E-5</c:v>
                </c:pt>
                <c:pt idx="2654" formatCode="0.00E+00">
                  <c:v>1.3199999900000001E-5</c:v>
                </c:pt>
                <c:pt idx="2655" formatCode="0.00E+00">
                  <c:v>1.32799999E-5</c:v>
                </c:pt>
                <c:pt idx="2656" formatCode="0.00E+00">
                  <c:v>1.3359999899999999E-5</c:v>
                </c:pt>
                <c:pt idx="2657" formatCode="0.00E+00">
                  <c:v>1.34399999E-5</c:v>
                </c:pt>
                <c:pt idx="2658" formatCode="0.00E+00">
                  <c:v>1.3519999899999999E-5</c:v>
                </c:pt>
                <c:pt idx="2659" formatCode="0.00E+00">
                  <c:v>1.35999999E-5</c:v>
                </c:pt>
                <c:pt idx="2660" formatCode="0.00E+00">
                  <c:v>1.36799999E-5</c:v>
                </c:pt>
                <c:pt idx="2661" formatCode="0.00E+00">
                  <c:v>1.37599999E-5</c:v>
                </c:pt>
                <c:pt idx="2662" formatCode="0.00E+00">
                  <c:v>1.38399999E-5</c:v>
                </c:pt>
                <c:pt idx="2663" formatCode="0.00E+00">
                  <c:v>1.3919999900000001E-5</c:v>
                </c:pt>
                <c:pt idx="2664" formatCode="0.00E+00">
                  <c:v>1.39999999E-5</c:v>
                </c:pt>
                <c:pt idx="2665" formatCode="0.00E+00">
                  <c:v>1.4079999900000001E-5</c:v>
                </c:pt>
                <c:pt idx="2666" formatCode="0.00E+00">
                  <c:v>1.41599999E-5</c:v>
                </c:pt>
                <c:pt idx="2667" formatCode="0.00E+00">
                  <c:v>1.4239999899999999E-5</c:v>
                </c:pt>
                <c:pt idx="2668" formatCode="0.00E+00">
                  <c:v>1.43199999E-5</c:v>
                </c:pt>
                <c:pt idx="2669" formatCode="0.00E+00">
                  <c:v>1.4399999899999999E-5</c:v>
                </c:pt>
                <c:pt idx="2670" formatCode="0.00E+00">
                  <c:v>1.44799999E-5</c:v>
                </c:pt>
                <c:pt idx="2671" formatCode="0.00E+00">
                  <c:v>1.45599999E-5</c:v>
                </c:pt>
                <c:pt idx="2672" formatCode="0.00E+00">
                  <c:v>1.46399999E-5</c:v>
                </c:pt>
                <c:pt idx="2673" formatCode="0.00E+00">
                  <c:v>1.47199999E-5</c:v>
                </c:pt>
                <c:pt idx="2674" formatCode="0.00E+00">
                  <c:v>1.4799999900000001E-5</c:v>
                </c:pt>
                <c:pt idx="2675" formatCode="0.00E+00">
                  <c:v>1.48799999E-5</c:v>
                </c:pt>
                <c:pt idx="2676" formatCode="0.00E+00">
                  <c:v>1.4959999900000001E-5</c:v>
                </c:pt>
                <c:pt idx="2677" formatCode="0.00E+00">
                  <c:v>1.50399999E-5</c:v>
                </c:pt>
                <c:pt idx="2678" formatCode="0.00E+00">
                  <c:v>1.5119999899999999E-5</c:v>
                </c:pt>
                <c:pt idx="2679" formatCode="0.00E+00">
                  <c:v>1.51999999E-5</c:v>
                </c:pt>
                <c:pt idx="2680" formatCode="0.00E+00">
                  <c:v>1.5279999900000001E-5</c:v>
                </c:pt>
                <c:pt idx="2681" formatCode="0.00E+00">
                  <c:v>1.53599999E-5</c:v>
                </c:pt>
                <c:pt idx="2682" formatCode="0.00E+00">
                  <c:v>1.54399999E-5</c:v>
                </c:pt>
                <c:pt idx="2683" formatCode="0.00E+00">
                  <c:v>1.5519999899999999E-5</c:v>
                </c:pt>
                <c:pt idx="2684" formatCode="0.00E+00">
                  <c:v>1.5599999900000001E-5</c:v>
                </c:pt>
                <c:pt idx="2685" formatCode="0.00E+00">
                  <c:v>1.5679999900000001E-5</c:v>
                </c:pt>
                <c:pt idx="2686" formatCode="0.00E+00">
                  <c:v>1.57599999E-5</c:v>
                </c:pt>
                <c:pt idx="2687" formatCode="0.00E+00">
                  <c:v>1.5839999899999999E-5</c:v>
                </c:pt>
                <c:pt idx="2688" formatCode="0.00E+00">
                  <c:v>1.5919999899999998E-5</c:v>
                </c:pt>
                <c:pt idx="2689" formatCode="0.00E+00">
                  <c:v>1.5999999900000001E-5</c:v>
                </c:pt>
                <c:pt idx="2690" formatCode="0.00E+00">
                  <c:v>1.60799999E-5</c:v>
                </c:pt>
                <c:pt idx="2691" formatCode="0.00E+00">
                  <c:v>1.6159999899999999E-5</c:v>
                </c:pt>
                <c:pt idx="2692" formatCode="0.00E+00">
                  <c:v>1.6239999899999999E-5</c:v>
                </c:pt>
                <c:pt idx="2693" formatCode="0.00E+00">
                  <c:v>1.6319999900000001E-5</c:v>
                </c:pt>
                <c:pt idx="2694" formatCode="0.00E+00">
                  <c:v>1.6399999900000001E-5</c:v>
                </c:pt>
                <c:pt idx="2695" formatCode="0.00E+00">
                  <c:v>1.64799999E-5</c:v>
                </c:pt>
                <c:pt idx="2696" formatCode="0.00E+00">
                  <c:v>1.6559999899999999E-5</c:v>
                </c:pt>
                <c:pt idx="2697" formatCode="0.00E+00">
                  <c:v>1.6639999900000002E-5</c:v>
                </c:pt>
                <c:pt idx="2698" formatCode="0.00E+00">
                  <c:v>1.6719999900000001E-5</c:v>
                </c:pt>
                <c:pt idx="2699" formatCode="0.00E+00">
                  <c:v>1.67999999E-5</c:v>
                </c:pt>
                <c:pt idx="2700" formatCode="0.00E+00">
                  <c:v>1.6879999899999999E-5</c:v>
                </c:pt>
                <c:pt idx="2701" formatCode="0.00E+00">
                  <c:v>1.6959999899999999E-5</c:v>
                </c:pt>
                <c:pt idx="2702" formatCode="0.00E+00">
                  <c:v>1.7039999900000001E-5</c:v>
                </c:pt>
                <c:pt idx="2703" formatCode="0.00E+00">
                  <c:v>1.71199999E-5</c:v>
                </c:pt>
                <c:pt idx="2704" formatCode="0.00E+00">
                  <c:v>1.71999999E-5</c:v>
                </c:pt>
                <c:pt idx="2705" formatCode="0.00E+00">
                  <c:v>1.7279999899999999E-5</c:v>
                </c:pt>
                <c:pt idx="2706" formatCode="0.00E+00">
                  <c:v>1.7359999900000002E-5</c:v>
                </c:pt>
                <c:pt idx="2707" formatCode="0.00E+00">
                  <c:v>1.7439999900000001E-5</c:v>
                </c:pt>
                <c:pt idx="2708" formatCode="0.00E+00">
                  <c:v>1.75199999E-5</c:v>
                </c:pt>
                <c:pt idx="2709" formatCode="0.00E+00">
                  <c:v>1.7599999899999999E-5</c:v>
                </c:pt>
                <c:pt idx="2710" formatCode="0.00E+00">
                  <c:v>1.7679999899999998E-5</c:v>
                </c:pt>
                <c:pt idx="2711" formatCode="0.00E+00">
                  <c:v>1.7759999900000001E-5</c:v>
                </c:pt>
                <c:pt idx="2712" formatCode="0.00E+00">
                  <c:v>1.78399999E-5</c:v>
                </c:pt>
                <c:pt idx="2713" formatCode="0.00E+00">
                  <c:v>1.79199999E-5</c:v>
                </c:pt>
                <c:pt idx="2714" formatCode="0.00E+00">
                  <c:v>1.7999999899999999E-5</c:v>
                </c:pt>
                <c:pt idx="2715" formatCode="0.00E+00">
                  <c:v>1.8079999900000001E-5</c:v>
                </c:pt>
                <c:pt idx="2716" formatCode="0.00E+00">
                  <c:v>1.8159999900000001E-5</c:v>
                </c:pt>
                <c:pt idx="2717" formatCode="0.00E+00">
                  <c:v>1.82399999E-5</c:v>
                </c:pt>
                <c:pt idx="2718" formatCode="0.00E+00">
                  <c:v>1.8319999899999999E-5</c:v>
                </c:pt>
                <c:pt idx="2719" formatCode="0.00E+00">
                  <c:v>1.8399999899999998E-5</c:v>
                </c:pt>
                <c:pt idx="2720" formatCode="0.00E+00">
                  <c:v>1.8479999900000001E-5</c:v>
                </c:pt>
                <c:pt idx="2721" formatCode="0.00E+00">
                  <c:v>1.85599999E-5</c:v>
                </c:pt>
                <c:pt idx="2722" formatCode="0.00E+00">
                  <c:v>1.8639999899999999E-5</c:v>
                </c:pt>
                <c:pt idx="2723" formatCode="0.00E+00">
                  <c:v>1.8719999899999999E-5</c:v>
                </c:pt>
                <c:pt idx="2724" formatCode="0.00E+00">
                  <c:v>1.8799999900000001E-5</c:v>
                </c:pt>
                <c:pt idx="2725" formatCode="0.00E+00">
                  <c:v>1.8879999900000001E-5</c:v>
                </c:pt>
                <c:pt idx="2726" formatCode="0.00E+00">
                  <c:v>1.89599999E-5</c:v>
                </c:pt>
                <c:pt idx="2727" formatCode="0.00E+00">
                  <c:v>1.9039999899999999E-5</c:v>
                </c:pt>
                <c:pt idx="2728" formatCode="0.00E+00">
                  <c:v>1.9119999900000002E-5</c:v>
                </c:pt>
                <c:pt idx="2729" formatCode="0.00E+00">
                  <c:v>1.9199999900000001E-5</c:v>
                </c:pt>
                <c:pt idx="2730" formatCode="0.00E+00">
                  <c:v>1.92799999E-5</c:v>
                </c:pt>
                <c:pt idx="2731" formatCode="0.00E+00">
                  <c:v>1.9359999899999999E-5</c:v>
                </c:pt>
                <c:pt idx="2732" formatCode="0.00E+00">
                  <c:v>1.9439999899999999E-5</c:v>
                </c:pt>
                <c:pt idx="2733" formatCode="0.00E+00">
                  <c:v>1.9519999900000001E-5</c:v>
                </c:pt>
                <c:pt idx="2734" formatCode="0.00E+00">
                  <c:v>1.95999999E-5</c:v>
                </c:pt>
                <c:pt idx="2735" formatCode="0.00E+00">
                  <c:v>1.96799999E-5</c:v>
                </c:pt>
                <c:pt idx="2736" formatCode="0.00E+00">
                  <c:v>1.9759999899999999E-5</c:v>
                </c:pt>
                <c:pt idx="2737" formatCode="0.00E+00">
                  <c:v>1.9839999900000002E-5</c:v>
                </c:pt>
                <c:pt idx="2738" formatCode="0.00E+00">
                  <c:v>1.9919999900000001E-5</c:v>
                </c:pt>
                <c:pt idx="2739" formatCode="0.00E+00">
                  <c:v>1.99999999E-5</c:v>
                </c:pt>
                <c:pt idx="2740" formatCode="0.00E+00">
                  <c:v>2.0079999899999999E-5</c:v>
                </c:pt>
                <c:pt idx="2741" formatCode="0.00E+00">
                  <c:v>2.0159999899999998E-5</c:v>
                </c:pt>
                <c:pt idx="2742" formatCode="0.00E+00">
                  <c:v>2.0239999900000001E-5</c:v>
                </c:pt>
                <c:pt idx="2743" formatCode="0.00E+00">
                  <c:v>2.03199999E-5</c:v>
                </c:pt>
                <c:pt idx="2744" formatCode="0.00E+00">
                  <c:v>2.03999999E-5</c:v>
                </c:pt>
                <c:pt idx="2745" formatCode="0.00E+00">
                  <c:v>2.0479999899999999E-5</c:v>
                </c:pt>
                <c:pt idx="2746" formatCode="0.00E+00">
                  <c:v>2.0559999900000001E-5</c:v>
                </c:pt>
                <c:pt idx="2747" formatCode="0.00E+00">
                  <c:v>2.0639999900000001E-5</c:v>
                </c:pt>
                <c:pt idx="2748" formatCode="0.00E+00">
                  <c:v>2.07199999E-5</c:v>
                </c:pt>
                <c:pt idx="2749" formatCode="0.00E+00">
                  <c:v>2.0799999899999999E-5</c:v>
                </c:pt>
                <c:pt idx="2750" formatCode="0.00E+00">
                  <c:v>2.0879999899999998E-5</c:v>
                </c:pt>
                <c:pt idx="2751" formatCode="0.00E+00">
                  <c:v>2.0959999900000001E-5</c:v>
                </c:pt>
                <c:pt idx="2752" formatCode="0.00E+00">
                  <c:v>2.10399999E-5</c:v>
                </c:pt>
                <c:pt idx="2753" formatCode="0.00E+00">
                  <c:v>2.1119999899999999E-5</c:v>
                </c:pt>
                <c:pt idx="2754" formatCode="0.00E+00">
                  <c:v>2.1199999899999999E-5</c:v>
                </c:pt>
                <c:pt idx="2755" formatCode="0.00E+00">
                  <c:v>2.1279999900000001E-5</c:v>
                </c:pt>
                <c:pt idx="2756" formatCode="0.00E+00">
                  <c:v>2.1359999900000001E-5</c:v>
                </c:pt>
                <c:pt idx="2757" formatCode="0.00E+00">
                  <c:v>2.14399999E-5</c:v>
                </c:pt>
                <c:pt idx="2758" formatCode="0.00E+00">
                  <c:v>2.1519999899999999E-5</c:v>
                </c:pt>
                <c:pt idx="2759" formatCode="0.00E+00">
                  <c:v>2.1599999900000002E-5</c:v>
                </c:pt>
                <c:pt idx="2760" formatCode="0.00E+00">
                  <c:v>2.1679999900000001E-5</c:v>
                </c:pt>
                <c:pt idx="2761" formatCode="0.00E+00">
                  <c:v>2.17599999E-5</c:v>
                </c:pt>
                <c:pt idx="2762" formatCode="0.00E+00">
                  <c:v>2.1839999899999999E-5</c:v>
                </c:pt>
                <c:pt idx="2763" formatCode="0.00E+00">
                  <c:v>2.1919999899999999E-5</c:v>
                </c:pt>
                <c:pt idx="2764" formatCode="0.00E+00">
                  <c:v>2.1999999900000001E-5</c:v>
                </c:pt>
                <c:pt idx="2765" formatCode="0.00E+00">
                  <c:v>2.20799999E-5</c:v>
                </c:pt>
                <c:pt idx="2766" formatCode="0.00E+00">
                  <c:v>2.21599999E-5</c:v>
                </c:pt>
                <c:pt idx="2767" formatCode="0.00E+00">
                  <c:v>2.2239999899999999E-5</c:v>
                </c:pt>
                <c:pt idx="2768" formatCode="0.00E+00">
                  <c:v>2.2319999900000002E-5</c:v>
                </c:pt>
                <c:pt idx="2769" formatCode="0.00E+00">
                  <c:v>2.2399999900000001E-5</c:v>
                </c:pt>
                <c:pt idx="2770" formatCode="0.00E+00">
                  <c:v>2.24799999E-5</c:v>
                </c:pt>
                <c:pt idx="2771" formatCode="0.00E+00">
                  <c:v>2.2559999899999999E-5</c:v>
                </c:pt>
                <c:pt idx="2772" formatCode="0.00E+00">
                  <c:v>2.2639999899999998E-5</c:v>
                </c:pt>
                <c:pt idx="2773" formatCode="0.00E+00">
                  <c:v>2.2719999900000001E-5</c:v>
                </c:pt>
                <c:pt idx="2774" formatCode="0.00E+00">
                  <c:v>2.27999999E-5</c:v>
                </c:pt>
                <c:pt idx="2775" formatCode="0.00E+00">
                  <c:v>2.28799999E-5</c:v>
                </c:pt>
                <c:pt idx="2776" formatCode="0.00E+00">
                  <c:v>2.2959999899999999E-5</c:v>
                </c:pt>
                <c:pt idx="2777" formatCode="0.00E+00">
                  <c:v>2.3039999900000001E-5</c:v>
                </c:pt>
                <c:pt idx="2778" formatCode="0.00E+00">
                  <c:v>2.3119999900000001E-5</c:v>
                </c:pt>
                <c:pt idx="2779" formatCode="0.00E+00">
                  <c:v>2.31999999E-5</c:v>
                </c:pt>
                <c:pt idx="2780" formatCode="0.00E+00">
                  <c:v>2.3279999899999999E-5</c:v>
                </c:pt>
                <c:pt idx="2781" formatCode="0.00E+00">
                  <c:v>2.3359999899999998E-5</c:v>
                </c:pt>
                <c:pt idx="2782" formatCode="0.00E+00">
                  <c:v>2.3439999900000001E-5</c:v>
                </c:pt>
                <c:pt idx="2783" formatCode="0.00E+00">
                  <c:v>2.35199999E-5</c:v>
                </c:pt>
                <c:pt idx="2784" formatCode="0.00E+00">
                  <c:v>2.3599999899999999E-5</c:v>
                </c:pt>
                <c:pt idx="2785" formatCode="0.00E+00">
                  <c:v>2.3679999899999999E-5</c:v>
                </c:pt>
                <c:pt idx="2786" formatCode="0.00E+00">
                  <c:v>2.3759999900000001E-5</c:v>
                </c:pt>
                <c:pt idx="2787" formatCode="0.00E+00">
                  <c:v>2.3839999900000001E-5</c:v>
                </c:pt>
                <c:pt idx="2788" formatCode="0.00E+00">
                  <c:v>2.39199999E-5</c:v>
                </c:pt>
                <c:pt idx="2789" formatCode="0.00E+00">
                  <c:v>2.3999999899999999E-5</c:v>
                </c:pt>
                <c:pt idx="2790" formatCode="0.00E+00">
                  <c:v>2.4079999900000002E-5</c:v>
                </c:pt>
                <c:pt idx="2791" formatCode="0.00E+00">
                  <c:v>2.4159999900000001E-5</c:v>
                </c:pt>
                <c:pt idx="2792" formatCode="0.00E+00">
                  <c:v>2.42399999E-5</c:v>
                </c:pt>
                <c:pt idx="2793" formatCode="0.00E+00">
                  <c:v>2.4319999899999999E-5</c:v>
                </c:pt>
                <c:pt idx="2794" formatCode="0.00E+00">
                  <c:v>2.4399999899999999E-5</c:v>
                </c:pt>
                <c:pt idx="2795" formatCode="0.00E+00">
                  <c:v>2.4479999900000001E-5</c:v>
                </c:pt>
                <c:pt idx="2796" formatCode="0.00E+00">
                  <c:v>2.45599999E-5</c:v>
                </c:pt>
                <c:pt idx="2797" formatCode="0.00E+00">
                  <c:v>2.46399999E-5</c:v>
                </c:pt>
                <c:pt idx="2798" formatCode="0.00E+00">
                  <c:v>2.4719999800000001E-5</c:v>
                </c:pt>
                <c:pt idx="2799" formatCode="0.00E+00">
                  <c:v>2.47999998E-5</c:v>
                </c:pt>
                <c:pt idx="2800" formatCode="0.00E+00">
                  <c:v>2.4879999799999999E-5</c:v>
                </c:pt>
                <c:pt idx="2801" formatCode="0.00E+00">
                  <c:v>2.4959999799999998E-5</c:v>
                </c:pt>
                <c:pt idx="2802" formatCode="0.00E+00">
                  <c:v>2.5039999800000001E-5</c:v>
                </c:pt>
                <c:pt idx="2803" formatCode="0.00E+00">
                  <c:v>2.51199998E-5</c:v>
                </c:pt>
                <c:pt idx="2804" formatCode="0.00E+00">
                  <c:v>2.5199999799999999E-5</c:v>
                </c:pt>
                <c:pt idx="2805" formatCode="0.00E+00">
                  <c:v>2.5279999799999999E-5</c:v>
                </c:pt>
                <c:pt idx="2806" formatCode="0.00E+00">
                  <c:v>2.5359999800000001E-5</c:v>
                </c:pt>
                <c:pt idx="2807" formatCode="0.00E+00">
                  <c:v>2.54399998E-5</c:v>
                </c:pt>
                <c:pt idx="2808" formatCode="0.00E+00">
                  <c:v>2.55199998E-5</c:v>
                </c:pt>
                <c:pt idx="2809" formatCode="0.00E+00">
                  <c:v>2.5599999799999999E-5</c:v>
                </c:pt>
                <c:pt idx="2810" formatCode="0.00E+00">
                  <c:v>2.5679999800000002E-5</c:v>
                </c:pt>
                <c:pt idx="2811" formatCode="0.00E+00">
                  <c:v>2.5759999800000001E-5</c:v>
                </c:pt>
                <c:pt idx="2812" formatCode="0.00E+00">
                  <c:v>2.58399998E-5</c:v>
                </c:pt>
                <c:pt idx="2813" formatCode="0.00E+00">
                  <c:v>2.5919999799999999E-5</c:v>
                </c:pt>
                <c:pt idx="2814" formatCode="0.00E+00">
                  <c:v>2.5999999799999999E-5</c:v>
                </c:pt>
                <c:pt idx="2815" formatCode="0.00E+00">
                  <c:v>2.6079999800000001E-5</c:v>
                </c:pt>
                <c:pt idx="2816" formatCode="0.00E+00">
                  <c:v>2.61599998E-5</c:v>
                </c:pt>
                <c:pt idx="2817" formatCode="0.00E+00">
                  <c:v>2.62399998E-5</c:v>
                </c:pt>
                <c:pt idx="2818" formatCode="0.00E+00">
                  <c:v>2.6319999799999999E-5</c:v>
                </c:pt>
                <c:pt idx="2819" formatCode="0.00E+00">
                  <c:v>2.6399999800000001E-5</c:v>
                </c:pt>
                <c:pt idx="2820" formatCode="0.00E+00">
                  <c:v>2.6479999800000001E-5</c:v>
                </c:pt>
                <c:pt idx="2821" formatCode="0.00E+00">
                  <c:v>2.65599998E-5</c:v>
                </c:pt>
                <c:pt idx="2822" formatCode="0.00E+00">
                  <c:v>2.6639999799999999E-5</c:v>
                </c:pt>
                <c:pt idx="2823" formatCode="0.00E+00">
                  <c:v>2.6719999799999998E-5</c:v>
                </c:pt>
                <c:pt idx="2824" formatCode="0.00E+00">
                  <c:v>2.6799999800000001E-5</c:v>
                </c:pt>
                <c:pt idx="2825" formatCode="0.00E+00">
                  <c:v>2.68799998E-5</c:v>
                </c:pt>
                <c:pt idx="2826" formatCode="0.00E+00">
                  <c:v>2.6959999799999999E-5</c:v>
                </c:pt>
                <c:pt idx="2827" formatCode="0.00E+00">
                  <c:v>2.7039999799999999E-5</c:v>
                </c:pt>
                <c:pt idx="2828" formatCode="0.00E+00">
                  <c:v>2.7119999800000001E-5</c:v>
                </c:pt>
                <c:pt idx="2829" formatCode="0.00E+00">
                  <c:v>2.7199999800000001E-5</c:v>
                </c:pt>
                <c:pt idx="2830" formatCode="0.00E+00">
                  <c:v>2.72799998E-5</c:v>
                </c:pt>
                <c:pt idx="2831" formatCode="0.00E+00">
                  <c:v>2.7359999799999999E-5</c:v>
                </c:pt>
                <c:pt idx="2832" formatCode="0.00E+00">
                  <c:v>2.7439999800000002E-5</c:v>
                </c:pt>
                <c:pt idx="2833" formatCode="0.00E+00">
                  <c:v>2.7519999800000001E-5</c:v>
                </c:pt>
                <c:pt idx="2834" formatCode="0.00E+00">
                  <c:v>2.75999998E-5</c:v>
                </c:pt>
                <c:pt idx="2835" formatCode="0.00E+00">
                  <c:v>2.7679999799999999E-5</c:v>
                </c:pt>
                <c:pt idx="2836" formatCode="0.00E+00">
                  <c:v>2.7759999799999999E-5</c:v>
                </c:pt>
                <c:pt idx="2837" formatCode="0.00E+00">
                  <c:v>2.7839999800000001E-5</c:v>
                </c:pt>
                <c:pt idx="2838" formatCode="0.00E+00">
                  <c:v>2.79199998E-5</c:v>
                </c:pt>
                <c:pt idx="2839" formatCode="0.00E+00">
                  <c:v>2.79999998E-5</c:v>
                </c:pt>
                <c:pt idx="2840" formatCode="0.00E+00">
                  <c:v>2.8079999799999999E-5</c:v>
                </c:pt>
                <c:pt idx="2841" formatCode="0.00E+00">
                  <c:v>2.8159999800000002E-5</c:v>
                </c:pt>
                <c:pt idx="2842" formatCode="0.00E+00">
                  <c:v>2.8239999800000001E-5</c:v>
                </c:pt>
                <c:pt idx="2843" formatCode="0.00E+00">
                  <c:v>2.83199998E-5</c:v>
                </c:pt>
                <c:pt idx="2844" formatCode="0.00E+00">
                  <c:v>2.8399999799999999E-5</c:v>
                </c:pt>
                <c:pt idx="2845" formatCode="0.00E+00">
                  <c:v>2.8479999799999998E-5</c:v>
                </c:pt>
                <c:pt idx="2846" formatCode="0.00E+00">
                  <c:v>2.8559999800000001E-5</c:v>
                </c:pt>
                <c:pt idx="2847" formatCode="0.00E+00">
                  <c:v>2.86399998E-5</c:v>
                </c:pt>
                <c:pt idx="2848" formatCode="0.00E+00">
                  <c:v>2.87199998E-5</c:v>
                </c:pt>
                <c:pt idx="2849" formatCode="0.00E+00">
                  <c:v>2.8799999799999999E-5</c:v>
                </c:pt>
                <c:pt idx="2850" formatCode="0.00E+00">
                  <c:v>2.8879999800000001E-5</c:v>
                </c:pt>
                <c:pt idx="2851" formatCode="0.00E+00">
                  <c:v>2.8959999800000001E-5</c:v>
                </c:pt>
                <c:pt idx="2852" formatCode="0.00E+00">
                  <c:v>2.90399998E-5</c:v>
                </c:pt>
                <c:pt idx="2853" formatCode="0.00E+00">
                  <c:v>2.9119999799999999E-5</c:v>
                </c:pt>
                <c:pt idx="2854" formatCode="0.00E+00">
                  <c:v>2.9199999799999998E-5</c:v>
                </c:pt>
                <c:pt idx="2855" formatCode="0.00E+00">
                  <c:v>2.9279999800000001E-5</c:v>
                </c:pt>
                <c:pt idx="2856" formatCode="0.00E+00">
                  <c:v>2.93599998E-5</c:v>
                </c:pt>
                <c:pt idx="2857" formatCode="0.00E+00">
                  <c:v>2.9439999799999999E-5</c:v>
                </c:pt>
                <c:pt idx="2858" formatCode="0.00E+00">
                  <c:v>2.9519999799999999E-5</c:v>
                </c:pt>
                <c:pt idx="2859" formatCode="0.00E+00">
                  <c:v>2.9599999800000001E-5</c:v>
                </c:pt>
                <c:pt idx="2860" formatCode="0.00E+00">
                  <c:v>2.9679999800000001E-5</c:v>
                </c:pt>
                <c:pt idx="2861" formatCode="0.00E+00">
                  <c:v>2.97599998E-5</c:v>
                </c:pt>
                <c:pt idx="2862" formatCode="0.00E+00">
                  <c:v>2.9839999799999999E-5</c:v>
                </c:pt>
                <c:pt idx="2863" formatCode="0.00E+00">
                  <c:v>2.9919999800000002E-5</c:v>
                </c:pt>
                <c:pt idx="2864" formatCode="0.00E+00">
                  <c:v>2.9999999800000001E-5</c:v>
                </c:pt>
                <c:pt idx="2865" formatCode="0.00E+00">
                  <c:v>3.00799998E-5</c:v>
                </c:pt>
                <c:pt idx="2866" formatCode="0.00E+00">
                  <c:v>3.0159999799999999E-5</c:v>
                </c:pt>
                <c:pt idx="2867" formatCode="0.00E+00">
                  <c:v>3.0239999799999999E-5</c:v>
                </c:pt>
                <c:pt idx="2868" formatCode="0.00E+00">
                  <c:v>3.0319999800000001E-5</c:v>
                </c:pt>
                <c:pt idx="2869" formatCode="0.00E+00">
                  <c:v>3.03999998E-5</c:v>
                </c:pt>
                <c:pt idx="2870" formatCode="0.00E+00">
                  <c:v>3.04799998E-5</c:v>
                </c:pt>
                <c:pt idx="2871" formatCode="0.00E+00">
                  <c:v>3.0559999800000002E-5</c:v>
                </c:pt>
                <c:pt idx="2872" formatCode="0.00E+00">
                  <c:v>3.0639999800000002E-5</c:v>
                </c:pt>
                <c:pt idx="2873" formatCode="0.00E+00">
                  <c:v>3.0719999800000001E-5</c:v>
                </c:pt>
                <c:pt idx="2874" formatCode="0.00E+00">
                  <c:v>3.07999998E-5</c:v>
                </c:pt>
                <c:pt idx="2875" formatCode="0.00E+00">
                  <c:v>3.0879999799999999E-5</c:v>
                </c:pt>
                <c:pt idx="2876" formatCode="0.00E+00">
                  <c:v>3.0959999799999998E-5</c:v>
                </c:pt>
                <c:pt idx="2877" formatCode="0.00E+00">
                  <c:v>3.1039999799999998E-5</c:v>
                </c:pt>
                <c:pt idx="2878" formatCode="0.00E+00">
                  <c:v>3.1119999799999997E-5</c:v>
                </c:pt>
                <c:pt idx="2879" formatCode="0.00E+00">
                  <c:v>3.1199999800000003E-5</c:v>
                </c:pt>
                <c:pt idx="2880" formatCode="0.00E+00">
                  <c:v>3.1279999800000002E-5</c:v>
                </c:pt>
                <c:pt idx="2881" formatCode="0.00E+00">
                  <c:v>3.1359999800000001E-5</c:v>
                </c:pt>
                <c:pt idx="2882" formatCode="0.00E+00">
                  <c:v>3.1439999800000001E-5</c:v>
                </c:pt>
                <c:pt idx="2883" formatCode="0.00E+00">
                  <c:v>3.15199998E-5</c:v>
                </c:pt>
                <c:pt idx="2884" formatCode="0.00E+00">
                  <c:v>3.1599999799999999E-5</c:v>
                </c:pt>
                <c:pt idx="2885" formatCode="0.00E+00">
                  <c:v>3.1679999799999998E-5</c:v>
                </c:pt>
                <c:pt idx="2886" formatCode="0.00E+00">
                  <c:v>3.1759999799999998E-5</c:v>
                </c:pt>
                <c:pt idx="2887" formatCode="0.00E+00">
                  <c:v>3.1839999799999997E-5</c:v>
                </c:pt>
                <c:pt idx="2888" formatCode="0.00E+00">
                  <c:v>3.1919999800000003E-5</c:v>
                </c:pt>
                <c:pt idx="2889" formatCode="0.00E+00">
                  <c:v>3.1999999800000002E-5</c:v>
                </c:pt>
                <c:pt idx="2890" formatCode="0.00E+00">
                  <c:v>3.2079999800000001E-5</c:v>
                </c:pt>
                <c:pt idx="2891" formatCode="0.00E+00">
                  <c:v>3.2159999800000001E-5</c:v>
                </c:pt>
                <c:pt idx="2892" formatCode="0.00E+00">
                  <c:v>3.22399998E-5</c:v>
                </c:pt>
                <c:pt idx="2893" formatCode="0.00E+00">
                  <c:v>3.2319999799999999E-5</c:v>
                </c:pt>
                <c:pt idx="2894" formatCode="0.00E+00">
                  <c:v>3.2399999799999998E-5</c:v>
                </c:pt>
                <c:pt idx="2895" formatCode="0.00E+00">
                  <c:v>3.2479999799999997E-5</c:v>
                </c:pt>
                <c:pt idx="2896" formatCode="0.00E+00">
                  <c:v>3.2559999799999997E-5</c:v>
                </c:pt>
                <c:pt idx="2897" formatCode="0.00E+00">
                  <c:v>3.2639999800000003E-5</c:v>
                </c:pt>
                <c:pt idx="2898" formatCode="0.00E+00">
                  <c:v>3.2719999800000002E-5</c:v>
                </c:pt>
                <c:pt idx="2899" formatCode="0.00E+00">
                  <c:v>3.2799999800000001E-5</c:v>
                </c:pt>
                <c:pt idx="2900" formatCode="0.00E+00">
                  <c:v>3.28799998E-5</c:v>
                </c:pt>
                <c:pt idx="2901" formatCode="0.00E+00">
                  <c:v>3.29599998E-5</c:v>
                </c:pt>
                <c:pt idx="2902" formatCode="0.00E+00">
                  <c:v>3.3039999799999999E-5</c:v>
                </c:pt>
                <c:pt idx="2903" formatCode="0.00E+00">
                  <c:v>3.3119999799999998E-5</c:v>
                </c:pt>
                <c:pt idx="2904" formatCode="0.00E+00">
                  <c:v>3.3199999799999997E-5</c:v>
                </c:pt>
                <c:pt idx="2905" formatCode="0.00E+00">
                  <c:v>3.3279999800000003E-5</c:v>
                </c:pt>
                <c:pt idx="2906" formatCode="0.00E+00">
                  <c:v>3.3359999800000003E-5</c:v>
                </c:pt>
                <c:pt idx="2907" formatCode="0.00E+00">
                  <c:v>3.3439999800000002E-5</c:v>
                </c:pt>
                <c:pt idx="2908" formatCode="0.00E+00">
                  <c:v>3.3519999800000001E-5</c:v>
                </c:pt>
                <c:pt idx="2909" formatCode="0.00E+00">
                  <c:v>3.35999998E-5</c:v>
                </c:pt>
                <c:pt idx="2910" formatCode="0.00E+00">
                  <c:v>3.36799998E-5</c:v>
                </c:pt>
                <c:pt idx="2911" formatCode="0.00E+00">
                  <c:v>3.3759999799999999E-5</c:v>
                </c:pt>
                <c:pt idx="2912" formatCode="0.00E+00">
                  <c:v>3.3839999799999998E-5</c:v>
                </c:pt>
                <c:pt idx="2913" formatCode="0.00E+00">
                  <c:v>3.3919999799999997E-5</c:v>
                </c:pt>
                <c:pt idx="2914" formatCode="0.00E+00">
                  <c:v>3.3999999800000003E-5</c:v>
                </c:pt>
                <c:pt idx="2915" formatCode="0.00E+00">
                  <c:v>3.4079999800000002E-5</c:v>
                </c:pt>
                <c:pt idx="2916" formatCode="0.00E+00">
                  <c:v>3.4159999800000002E-5</c:v>
                </c:pt>
                <c:pt idx="2917" formatCode="0.00E+00">
                  <c:v>3.4239999800000001E-5</c:v>
                </c:pt>
                <c:pt idx="2918" formatCode="0.00E+00">
                  <c:v>3.43199998E-5</c:v>
                </c:pt>
                <c:pt idx="2919" formatCode="0.00E+00">
                  <c:v>3.4399999799999999E-5</c:v>
                </c:pt>
                <c:pt idx="2920" formatCode="0.00E+00">
                  <c:v>3.4479999799999999E-5</c:v>
                </c:pt>
                <c:pt idx="2921" formatCode="0.00E+00">
                  <c:v>3.4559999799999998E-5</c:v>
                </c:pt>
                <c:pt idx="2922" formatCode="0.00E+00">
                  <c:v>3.4639999799999997E-5</c:v>
                </c:pt>
                <c:pt idx="2923" formatCode="0.00E+00">
                  <c:v>3.4719999800000003E-5</c:v>
                </c:pt>
                <c:pt idx="2924" formatCode="0.00E+00">
                  <c:v>3.4799999800000002E-5</c:v>
                </c:pt>
                <c:pt idx="2925" formatCode="0.00E+00">
                  <c:v>3.4879999800000002E-5</c:v>
                </c:pt>
                <c:pt idx="2926" formatCode="0.00E+00">
                  <c:v>3.4959999800000001E-5</c:v>
                </c:pt>
                <c:pt idx="2927" formatCode="0.00E+00">
                  <c:v>3.50399998E-5</c:v>
                </c:pt>
                <c:pt idx="2928" formatCode="0.00E+00">
                  <c:v>3.5119999799999999E-5</c:v>
                </c:pt>
                <c:pt idx="2929" formatCode="0.00E+00">
                  <c:v>3.5199999799999999E-5</c:v>
                </c:pt>
                <c:pt idx="2930" formatCode="0.00E+00">
                  <c:v>3.5279999799999998E-5</c:v>
                </c:pt>
                <c:pt idx="2931" formatCode="0.00E+00">
                  <c:v>3.5359999799999997E-5</c:v>
                </c:pt>
                <c:pt idx="2932" formatCode="0.00E+00">
                  <c:v>3.5439999800000003E-5</c:v>
                </c:pt>
                <c:pt idx="2933" formatCode="0.00E+00">
                  <c:v>3.5519999800000002E-5</c:v>
                </c:pt>
                <c:pt idx="2934" formatCode="0.00E+00">
                  <c:v>3.5599999800000001E-5</c:v>
                </c:pt>
                <c:pt idx="2935" formatCode="0.00E+00">
                  <c:v>3.5679999800000001E-5</c:v>
                </c:pt>
                <c:pt idx="2936" formatCode="0.00E+00">
                  <c:v>3.57599998E-5</c:v>
                </c:pt>
                <c:pt idx="2937" formatCode="0.00E+00">
                  <c:v>3.5839999799999999E-5</c:v>
                </c:pt>
                <c:pt idx="2938" formatCode="0.00E+00">
                  <c:v>3.5919999799999998E-5</c:v>
                </c:pt>
                <c:pt idx="2939" formatCode="0.00E+00">
                  <c:v>3.5999999799999998E-5</c:v>
                </c:pt>
                <c:pt idx="2940" formatCode="0.00E+00">
                  <c:v>3.6079999799999997E-5</c:v>
                </c:pt>
                <c:pt idx="2941" formatCode="0.00E+00">
                  <c:v>3.6159999800000003E-5</c:v>
                </c:pt>
                <c:pt idx="2942" formatCode="0.00E+00">
                  <c:v>3.6239999800000002E-5</c:v>
                </c:pt>
                <c:pt idx="2943" formatCode="0.00E+00">
                  <c:v>3.6319999800000001E-5</c:v>
                </c:pt>
                <c:pt idx="2944" formatCode="0.00E+00">
                  <c:v>3.6399999800000001E-5</c:v>
                </c:pt>
                <c:pt idx="2945" formatCode="0.00E+00">
                  <c:v>3.64799998E-5</c:v>
                </c:pt>
                <c:pt idx="2946" formatCode="0.00E+00">
                  <c:v>3.6559999799999999E-5</c:v>
                </c:pt>
                <c:pt idx="2947" formatCode="0.00E+00">
                  <c:v>3.6639999799999998E-5</c:v>
                </c:pt>
                <c:pt idx="2948" formatCode="0.00E+00">
                  <c:v>3.6719999799999998E-5</c:v>
                </c:pt>
                <c:pt idx="2949" formatCode="0.00E+00">
                  <c:v>3.6799999799999997E-5</c:v>
                </c:pt>
                <c:pt idx="2950" formatCode="0.00E+00">
                  <c:v>3.6879999800000003E-5</c:v>
                </c:pt>
                <c:pt idx="2951" formatCode="0.00E+00">
                  <c:v>3.6959999800000002E-5</c:v>
                </c:pt>
                <c:pt idx="2952" formatCode="0.00E+00">
                  <c:v>3.7039999800000001E-5</c:v>
                </c:pt>
                <c:pt idx="2953" formatCode="0.00E+00">
                  <c:v>3.71199998E-5</c:v>
                </c:pt>
                <c:pt idx="2954" formatCode="0.00E+00">
                  <c:v>3.71999998E-5</c:v>
                </c:pt>
                <c:pt idx="2955" formatCode="0.00E+00">
                  <c:v>3.7279999799999999E-5</c:v>
                </c:pt>
                <c:pt idx="2956" formatCode="0.00E+00">
                  <c:v>3.7359999799999998E-5</c:v>
                </c:pt>
                <c:pt idx="2957" formatCode="0.00E+00">
                  <c:v>3.7439999799999997E-5</c:v>
                </c:pt>
                <c:pt idx="2958" formatCode="0.00E+00">
                  <c:v>3.7519999799999997E-5</c:v>
                </c:pt>
                <c:pt idx="2959" formatCode="0.00E+00">
                  <c:v>3.7599999800000003E-5</c:v>
                </c:pt>
                <c:pt idx="2960" formatCode="0.00E+00">
                  <c:v>3.7679999800000002E-5</c:v>
                </c:pt>
                <c:pt idx="2961" formatCode="0.00E+00">
                  <c:v>3.7759999800000001E-5</c:v>
                </c:pt>
                <c:pt idx="2962" formatCode="0.00E+00">
                  <c:v>3.78399998E-5</c:v>
                </c:pt>
                <c:pt idx="2963" formatCode="0.00E+00">
                  <c:v>3.79199998E-5</c:v>
                </c:pt>
                <c:pt idx="2964" formatCode="0.00E+00">
                  <c:v>3.7999999799999999E-5</c:v>
                </c:pt>
                <c:pt idx="2965" formatCode="0.00E+00">
                  <c:v>3.8079999799999998E-5</c:v>
                </c:pt>
                <c:pt idx="2966" formatCode="0.00E+00">
                  <c:v>3.8159999799999997E-5</c:v>
                </c:pt>
                <c:pt idx="2967" formatCode="0.00E+00">
                  <c:v>3.8239999800000003E-5</c:v>
                </c:pt>
                <c:pt idx="2968" formatCode="0.00E+00">
                  <c:v>3.8319999800000003E-5</c:v>
                </c:pt>
                <c:pt idx="2969" formatCode="0.00E+00">
                  <c:v>3.8399999800000002E-5</c:v>
                </c:pt>
                <c:pt idx="2970" formatCode="0.00E+00">
                  <c:v>3.8479999800000001E-5</c:v>
                </c:pt>
                <c:pt idx="2971" formatCode="0.00E+00">
                  <c:v>3.85599998E-5</c:v>
                </c:pt>
                <c:pt idx="2972" formatCode="0.00E+00">
                  <c:v>3.8639999799999999E-5</c:v>
                </c:pt>
                <c:pt idx="2973" formatCode="0.00E+00">
                  <c:v>3.8719999799999999E-5</c:v>
                </c:pt>
                <c:pt idx="2974" formatCode="0.00E+00">
                  <c:v>3.8799999799999998E-5</c:v>
                </c:pt>
                <c:pt idx="2975" formatCode="0.00E+00">
                  <c:v>3.8879999799999997E-5</c:v>
                </c:pt>
                <c:pt idx="2976" formatCode="0.00E+00">
                  <c:v>3.8959999800000003E-5</c:v>
                </c:pt>
                <c:pt idx="2977" formatCode="0.00E+00">
                  <c:v>3.9039999800000002E-5</c:v>
                </c:pt>
                <c:pt idx="2978" formatCode="0.00E+00">
                  <c:v>3.9119999800000002E-5</c:v>
                </c:pt>
                <c:pt idx="2979" formatCode="0.00E+00">
                  <c:v>3.9199999800000001E-5</c:v>
                </c:pt>
                <c:pt idx="2980" formatCode="0.00E+00">
                  <c:v>3.92799998E-5</c:v>
                </c:pt>
                <c:pt idx="2981" formatCode="0.00E+00">
                  <c:v>3.9359999799999999E-5</c:v>
                </c:pt>
                <c:pt idx="2982" formatCode="0.00E+00">
                  <c:v>3.9439999799999999E-5</c:v>
                </c:pt>
                <c:pt idx="2983" formatCode="0.00E+00">
                  <c:v>3.9519999799999998E-5</c:v>
                </c:pt>
                <c:pt idx="2984" formatCode="0.00E+00">
                  <c:v>3.9599999799999997E-5</c:v>
                </c:pt>
                <c:pt idx="2985" formatCode="0.00E+00">
                  <c:v>3.9679999800000003E-5</c:v>
                </c:pt>
                <c:pt idx="2986" formatCode="0.00E+00">
                  <c:v>3.9759999800000002E-5</c:v>
                </c:pt>
                <c:pt idx="2987" formatCode="0.00E+00">
                  <c:v>3.9839999800000002E-5</c:v>
                </c:pt>
                <c:pt idx="2988" formatCode="0.00E+00">
                  <c:v>3.9919999800000001E-5</c:v>
                </c:pt>
                <c:pt idx="2989" formatCode="0.00E+00">
                  <c:v>3.99999998E-5</c:v>
                </c:pt>
                <c:pt idx="2990" formatCode="0.00E+00">
                  <c:v>4.0079999799999999E-5</c:v>
                </c:pt>
                <c:pt idx="2991" formatCode="0.00E+00">
                  <c:v>4.0159999799999998E-5</c:v>
                </c:pt>
                <c:pt idx="2992" formatCode="0.00E+00">
                  <c:v>4.0239999799999998E-5</c:v>
                </c:pt>
                <c:pt idx="2993" formatCode="0.00E+00">
                  <c:v>4.0319999799999997E-5</c:v>
                </c:pt>
                <c:pt idx="2994" formatCode="0.00E+00">
                  <c:v>4.0399999800000003E-5</c:v>
                </c:pt>
                <c:pt idx="2995" formatCode="0.00E+00">
                  <c:v>4.0479999800000002E-5</c:v>
                </c:pt>
                <c:pt idx="2996" formatCode="0.00E+00">
                  <c:v>4.0559999800000001E-5</c:v>
                </c:pt>
                <c:pt idx="2997" formatCode="0.00E+00">
                  <c:v>4.0639999800000001E-5</c:v>
                </c:pt>
                <c:pt idx="2998" formatCode="0.00E+00">
                  <c:v>4.07199998E-5</c:v>
                </c:pt>
                <c:pt idx="2999" formatCode="0.00E+00">
                  <c:v>4.0799999799999999E-5</c:v>
                </c:pt>
                <c:pt idx="3000" formatCode="0.00E+00">
                  <c:v>4.0879999799999998E-5</c:v>
                </c:pt>
                <c:pt idx="3001" formatCode="0.00E+00">
                  <c:v>4.0959999799999998E-5</c:v>
                </c:pt>
                <c:pt idx="3002" formatCode="0.00E+00">
                  <c:v>4.1039999799999997E-5</c:v>
                </c:pt>
                <c:pt idx="3003" formatCode="0.00E+00">
                  <c:v>4.1119999800000003E-5</c:v>
                </c:pt>
                <c:pt idx="3004" formatCode="0.00E+00">
                  <c:v>4.1199999699999997E-5</c:v>
                </c:pt>
                <c:pt idx="3005" formatCode="0.00E+00">
                  <c:v>4.1279999700000003E-5</c:v>
                </c:pt>
                <c:pt idx="3006" formatCode="0.00E+00">
                  <c:v>4.1359999700000002E-5</c:v>
                </c:pt>
                <c:pt idx="3007" formatCode="0.00E+00">
                  <c:v>4.1439999700000002E-5</c:v>
                </c:pt>
                <c:pt idx="3008" formatCode="0.00E+00">
                  <c:v>4.1519999700000001E-5</c:v>
                </c:pt>
                <c:pt idx="3009" formatCode="0.00E+00">
                  <c:v>4.15999997E-5</c:v>
                </c:pt>
                <c:pt idx="3010" formatCode="0.00E+00">
                  <c:v>4.1679999699999999E-5</c:v>
                </c:pt>
                <c:pt idx="3011" formatCode="0.00E+00">
                  <c:v>4.1759999699999998E-5</c:v>
                </c:pt>
                <c:pt idx="3012" formatCode="0.00E+00">
                  <c:v>4.1839999699999998E-5</c:v>
                </c:pt>
                <c:pt idx="3013" formatCode="0.00E+00">
                  <c:v>4.1919999699999997E-5</c:v>
                </c:pt>
                <c:pt idx="3014" formatCode="0.00E+00">
                  <c:v>4.1999999700000003E-5</c:v>
                </c:pt>
                <c:pt idx="3015" formatCode="0.00E+00">
                  <c:v>4.2079999700000002E-5</c:v>
                </c:pt>
                <c:pt idx="3016" formatCode="0.00E+00">
                  <c:v>4.2159999700000001E-5</c:v>
                </c:pt>
                <c:pt idx="3017" formatCode="0.00E+00">
                  <c:v>4.2239999700000001E-5</c:v>
                </c:pt>
                <c:pt idx="3018" formatCode="0.00E+00">
                  <c:v>4.23199997E-5</c:v>
                </c:pt>
                <c:pt idx="3019" formatCode="0.00E+00">
                  <c:v>4.2399999699999999E-5</c:v>
                </c:pt>
                <c:pt idx="3020" formatCode="0.00E+00">
                  <c:v>4.2479999699999998E-5</c:v>
                </c:pt>
                <c:pt idx="3021" formatCode="0.00E+00">
                  <c:v>4.2559999699999998E-5</c:v>
                </c:pt>
                <c:pt idx="3022" formatCode="0.00E+00">
                  <c:v>4.2639999699999997E-5</c:v>
                </c:pt>
                <c:pt idx="3023" formatCode="0.00E+00">
                  <c:v>4.2719999700000003E-5</c:v>
                </c:pt>
                <c:pt idx="3024" formatCode="0.00E+00">
                  <c:v>4.2799999700000002E-5</c:v>
                </c:pt>
                <c:pt idx="3025" formatCode="0.00E+00">
                  <c:v>4.2879999700000001E-5</c:v>
                </c:pt>
                <c:pt idx="3026" formatCode="0.00E+00">
                  <c:v>4.2959999700000001E-5</c:v>
                </c:pt>
                <c:pt idx="3027" formatCode="0.00E+00">
                  <c:v>4.30399997E-5</c:v>
                </c:pt>
                <c:pt idx="3028" formatCode="0.00E+00">
                  <c:v>4.3119999699999999E-5</c:v>
                </c:pt>
                <c:pt idx="3029" formatCode="0.00E+00">
                  <c:v>4.3199999699999998E-5</c:v>
                </c:pt>
                <c:pt idx="3030" formatCode="0.00E+00">
                  <c:v>4.3279999699999997E-5</c:v>
                </c:pt>
                <c:pt idx="3031" formatCode="0.00E+00">
                  <c:v>4.3359999699999997E-5</c:v>
                </c:pt>
                <c:pt idx="3032" formatCode="0.00E+00">
                  <c:v>4.3439999700000003E-5</c:v>
                </c:pt>
                <c:pt idx="3033" formatCode="0.00E+00">
                  <c:v>4.3519999700000002E-5</c:v>
                </c:pt>
                <c:pt idx="3034" formatCode="0.00E+00">
                  <c:v>4.3599999700000001E-5</c:v>
                </c:pt>
                <c:pt idx="3035" formatCode="0.00E+00">
                  <c:v>4.36799997E-5</c:v>
                </c:pt>
                <c:pt idx="3036" formatCode="0.00E+00">
                  <c:v>4.37599997E-5</c:v>
                </c:pt>
                <c:pt idx="3037" formatCode="0.00E+00">
                  <c:v>4.3839999699999999E-5</c:v>
                </c:pt>
                <c:pt idx="3038" formatCode="0.00E+00">
                  <c:v>4.3919999699999998E-5</c:v>
                </c:pt>
                <c:pt idx="3039" formatCode="0.00E+00">
                  <c:v>4.3999999699999997E-5</c:v>
                </c:pt>
                <c:pt idx="3040" formatCode="0.00E+00">
                  <c:v>4.4079999700000003E-5</c:v>
                </c:pt>
                <c:pt idx="3041" formatCode="0.00E+00">
                  <c:v>4.4159999700000003E-5</c:v>
                </c:pt>
                <c:pt idx="3042" formatCode="0.00E+00">
                  <c:v>4.4239999700000002E-5</c:v>
                </c:pt>
                <c:pt idx="3043" formatCode="0.00E+00">
                  <c:v>4.4319999700000001E-5</c:v>
                </c:pt>
                <c:pt idx="3044" formatCode="0.00E+00">
                  <c:v>4.43999997E-5</c:v>
                </c:pt>
                <c:pt idx="3045" formatCode="0.00E+00">
                  <c:v>4.44799997E-5</c:v>
                </c:pt>
                <c:pt idx="3046" formatCode="0.00E+00">
                  <c:v>4.4559999699999999E-5</c:v>
                </c:pt>
                <c:pt idx="3047" formatCode="0.00E+00">
                  <c:v>4.4639999699999998E-5</c:v>
                </c:pt>
                <c:pt idx="3048" formatCode="0.00E+00">
                  <c:v>4.4719999699999997E-5</c:v>
                </c:pt>
                <c:pt idx="3049" formatCode="0.00E+00">
                  <c:v>4.4799999700000003E-5</c:v>
                </c:pt>
                <c:pt idx="3050" formatCode="0.00E+00">
                  <c:v>4.4879999700000002E-5</c:v>
                </c:pt>
                <c:pt idx="3051" formatCode="0.00E+00">
                  <c:v>4.4959999700000002E-5</c:v>
                </c:pt>
                <c:pt idx="3052" formatCode="0.00E+00">
                  <c:v>4.5039999700000001E-5</c:v>
                </c:pt>
                <c:pt idx="3053" formatCode="0.00E+00">
                  <c:v>4.51199997E-5</c:v>
                </c:pt>
                <c:pt idx="3054" formatCode="0.00E+00">
                  <c:v>4.5199999699999999E-5</c:v>
                </c:pt>
                <c:pt idx="3055" formatCode="0.00E+00">
                  <c:v>4.5279999699999999E-5</c:v>
                </c:pt>
                <c:pt idx="3056" formatCode="0.00E+00">
                  <c:v>4.5359999699999998E-5</c:v>
                </c:pt>
                <c:pt idx="3057" formatCode="0.00E+00">
                  <c:v>4.5439999699999997E-5</c:v>
                </c:pt>
                <c:pt idx="3058" formatCode="0.00E+00">
                  <c:v>4.5519999700000003E-5</c:v>
                </c:pt>
                <c:pt idx="3059" formatCode="0.00E+00">
                  <c:v>4.5599999700000002E-5</c:v>
                </c:pt>
                <c:pt idx="3060" formatCode="0.00E+00">
                  <c:v>4.5679999700000002E-5</c:v>
                </c:pt>
                <c:pt idx="3061" formatCode="0.00E+00">
                  <c:v>4.5759999700000001E-5</c:v>
                </c:pt>
                <c:pt idx="3062" formatCode="0.00E+00">
                  <c:v>4.58399997E-5</c:v>
                </c:pt>
                <c:pt idx="3063" formatCode="0.00E+00">
                  <c:v>4.5919999699999999E-5</c:v>
                </c:pt>
                <c:pt idx="3064" formatCode="0.00E+00">
                  <c:v>4.5999999699999999E-5</c:v>
                </c:pt>
                <c:pt idx="3065" formatCode="0.00E+00">
                  <c:v>4.6079999699999998E-5</c:v>
                </c:pt>
                <c:pt idx="3066" formatCode="0.00E+00">
                  <c:v>4.6159999699999997E-5</c:v>
                </c:pt>
                <c:pt idx="3067" formatCode="0.00E+00">
                  <c:v>4.6239999700000003E-5</c:v>
                </c:pt>
                <c:pt idx="3068" formatCode="0.00E+00">
                  <c:v>4.6319999700000002E-5</c:v>
                </c:pt>
                <c:pt idx="3069" formatCode="0.00E+00">
                  <c:v>4.6399999700000001E-5</c:v>
                </c:pt>
                <c:pt idx="3070" formatCode="0.00E+00">
                  <c:v>4.6479999700000001E-5</c:v>
                </c:pt>
                <c:pt idx="3071" formatCode="0.00E+00">
                  <c:v>4.65599997E-5</c:v>
                </c:pt>
                <c:pt idx="3072" formatCode="0.00E+00">
                  <c:v>4.6639999699999999E-5</c:v>
                </c:pt>
                <c:pt idx="3073" formatCode="0.00E+00">
                  <c:v>4.6719999699999998E-5</c:v>
                </c:pt>
                <c:pt idx="3074" formatCode="0.00E+00">
                  <c:v>4.6799999699999998E-5</c:v>
                </c:pt>
                <c:pt idx="3075" formatCode="0.00E+00">
                  <c:v>4.6879999699999997E-5</c:v>
                </c:pt>
                <c:pt idx="3076" formatCode="0.00E+00">
                  <c:v>4.6959999700000003E-5</c:v>
                </c:pt>
                <c:pt idx="3077" formatCode="0.00E+00">
                  <c:v>4.7039999700000002E-5</c:v>
                </c:pt>
                <c:pt idx="3078" formatCode="0.00E+00">
                  <c:v>4.7119999700000001E-5</c:v>
                </c:pt>
                <c:pt idx="3079" formatCode="0.00E+00">
                  <c:v>4.7199999700000001E-5</c:v>
                </c:pt>
                <c:pt idx="3080" formatCode="0.00E+00">
                  <c:v>4.72799997E-5</c:v>
                </c:pt>
                <c:pt idx="3081" formatCode="0.00E+00">
                  <c:v>4.7359999699999999E-5</c:v>
                </c:pt>
                <c:pt idx="3082" formatCode="0.00E+00">
                  <c:v>4.7439999699999998E-5</c:v>
                </c:pt>
                <c:pt idx="3083" formatCode="0.00E+00">
                  <c:v>4.7519999699999998E-5</c:v>
                </c:pt>
                <c:pt idx="3084" formatCode="0.00E+00">
                  <c:v>4.7599999699999997E-5</c:v>
                </c:pt>
                <c:pt idx="3085" formatCode="0.00E+00">
                  <c:v>4.7679999700000003E-5</c:v>
                </c:pt>
                <c:pt idx="3086" formatCode="0.00E+00">
                  <c:v>4.7759999700000002E-5</c:v>
                </c:pt>
                <c:pt idx="3087" formatCode="0.00E+00">
                  <c:v>4.7839999700000001E-5</c:v>
                </c:pt>
                <c:pt idx="3088" formatCode="0.00E+00">
                  <c:v>4.79199997E-5</c:v>
                </c:pt>
                <c:pt idx="3089" formatCode="0.00E+00">
                  <c:v>4.79999997E-5</c:v>
                </c:pt>
                <c:pt idx="3090" formatCode="0.00E+00">
                  <c:v>4.8079999699999999E-5</c:v>
                </c:pt>
                <c:pt idx="3091" formatCode="0.00E+00">
                  <c:v>4.8159999699999998E-5</c:v>
                </c:pt>
                <c:pt idx="3092" formatCode="0.00E+00">
                  <c:v>4.8239999699999997E-5</c:v>
                </c:pt>
                <c:pt idx="3093" formatCode="0.00E+00">
                  <c:v>4.8319999699999997E-5</c:v>
                </c:pt>
                <c:pt idx="3094" formatCode="0.00E+00">
                  <c:v>4.8399999700000003E-5</c:v>
                </c:pt>
                <c:pt idx="3095" formatCode="0.00E+00">
                  <c:v>4.8479999700000002E-5</c:v>
                </c:pt>
                <c:pt idx="3096" formatCode="0.00E+00">
                  <c:v>4.8559999700000001E-5</c:v>
                </c:pt>
                <c:pt idx="3097" formatCode="0.00E+00">
                  <c:v>4.86399997E-5</c:v>
                </c:pt>
                <c:pt idx="3098" formatCode="0.00E+00">
                  <c:v>4.87199997E-5</c:v>
                </c:pt>
                <c:pt idx="3099" formatCode="0.00E+00">
                  <c:v>4.8799999699999999E-5</c:v>
                </c:pt>
                <c:pt idx="3100" formatCode="0.00E+00">
                  <c:v>4.8879999699999998E-5</c:v>
                </c:pt>
                <c:pt idx="3101" formatCode="0.00E+00">
                  <c:v>4.8959999699999997E-5</c:v>
                </c:pt>
                <c:pt idx="3102" formatCode="0.00E+00">
                  <c:v>4.9039999700000003E-5</c:v>
                </c:pt>
                <c:pt idx="3103" formatCode="0.00E+00">
                  <c:v>4.9119999700000003E-5</c:v>
                </c:pt>
                <c:pt idx="3104" formatCode="0.00E+00">
                  <c:v>4.9199999700000002E-5</c:v>
                </c:pt>
                <c:pt idx="3105" formatCode="0.00E+00">
                  <c:v>4.9279999700000001E-5</c:v>
                </c:pt>
                <c:pt idx="3106" formatCode="0.00E+00">
                  <c:v>4.93599997E-5</c:v>
                </c:pt>
                <c:pt idx="3107" formatCode="0.00E+00">
                  <c:v>4.9439999699999999E-5</c:v>
                </c:pt>
                <c:pt idx="3108" formatCode="0.00E+00">
                  <c:v>4.9519999699999999E-5</c:v>
                </c:pt>
                <c:pt idx="3109" formatCode="0.00E+00">
                  <c:v>4.9599999699999998E-5</c:v>
                </c:pt>
                <c:pt idx="3110" formatCode="0.00E+00">
                  <c:v>4.9679999699999997E-5</c:v>
                </c:pt>
                <c:pt idx="3111" formatCode="0.00E+00">
                  <c:v>4.9759999700000003E-5</c:v>
                </c:pt>
                <c:pt idx="3112" formatCode="0.00E+00">
                  <c:v>4.9839999700000002E-5</c:v>
                </c:pt>
                <c:pt idx="3113" formatCode="0.00E+00">
                  <c:v>4.9919999700000002E-5</c:v>
                </c:pt>
                <c:pt idx="3114" formatCode="0.00E+00">
                  <c:v>4.9999999700000001E-5</c:v>
                </c:pt>
                <c:pt idx="3115" formatCode="0.00E+00">
                  <c:v>5.00799997E-5</c:v>
                </c:pt>
                <c:pt idx="3116" formatCode="0.00E+00">
                  <c:v>5.0159999699999999E-5</c:v>
                </c:pt>
                <c:pt idx="3117" formatCode="0.00E+00">
                  <c:v>5.0239999699999999E-5</c:v>
                </c:pt>
                <c:pt idx="3118" formatCode="0.00E+00">
                  <c:v>5.0319999699999998E-5</c:v>
                </c:pt>
                <c:pt idx="3119" formatCode="0.00E+00">
                  <c:v>5.0399999699999997E-5</c:v>
                </c:pt>
                <c:pt idx="3120" formatCode="0.00E+00">
                  <c:v>5.0479999700000003E-5</c:v>
                </c:pt>
                <c:pt idx="3121" formatCode="0.00E+00">
                  <c:v>5.0559999700000002E-5</c:v>
                </c:pt>
                <c:pt idx="3122" formatCode="0.00E+00">
                  <c:v>5.0639999700000002E-5</c:v>
                </c:pt>
                <c:pt idx="3123" formatCode="0.00E+00">
                  <c:v>5.0719999700000001E-5</c:v>
                </c:pt>
                <c:pt idx="3124" formatCode="0.00E+00">
                  <c:v>5.07999997E-5</c:v>
                </c:pt>
                <c:pt idx="3125" formatCode="0.00E+00">
                  <c:v>5.0879999699999999E-5</c:v>
                </c:pt>
                <c:pt idx="3126" formatCode="0.00E+00">
                  <c:v>5.0959999699999998E-5</c:v>
                </c:pt>
                <c:pt idx="3127" formatCode="0.00E+00">
                  <c:v>5.1039999699999998E-5</c:v>
                </c:pt>
                <c:pt idx="3128" formatCode="0.00E+00">
                  <c:v>5.1119999699999997E-5</c:v>
                </c:pt>
                <c:pt idx="3129" formatCode="0.00E+00">
                  <c:v>5.1199999700000003E-5</c:v>
                </c:pt>
                <c:pt idx="3130" formatCode="0.00E+00">
                  <c:v>5.1279999700000002E-5</c:v>
                </c:pt>
                <c:pt idx="3131" formatCode="0.00E+00">
                  <c:v>5.1359999700000001E-5</c:v>
                </c:pt>
                <c:pt idx="3132" formatCode="0.00E+00">
                  <c:v>5.1439999700000001E-5</c:v>
                </c:pt>
                <c:pt idx="3133" formatCode="0.00E+00">
                  <c:v>5.15199997E-5</c:v>
                </c:pt>
                <c:pt idx="3134" formatCode="0.00E+00">
                  <c:v>5.1599999699999999E-5</c:v>
                </c:pt>
                <c:pt idx="3135" formatCode="0.00E+00">
                  <c:v>5.1679999699999998E-5</c:v>
                </c:pt>
                <c:pt idx="3136" formatCode="0.00E+00">
                  <c:v>5.1759999699999998E-5</c:v>
                </c:pt>
                <c:pt idx="3137" formatCode="0.00E+00">
                  <c:v>5.1839999699999997E-5</c:v>
                </c:pt>
                <c:pt idx="3138" formatCode="0.00E+00">
                  <c:v>5.1919999700000003E-5</c:v>
                </c:pt>
                <c:pt idx="3139" formatCode="0.00E+00">
                  <c:v>5.1999999700000002E-5</c:v>
                </c:pt>
                <c:pt idx="3140" formatCode="0.00E+00">
                  <c:v>5.2079999700000001E-5</c:v>
                </c:pt>
                <c:pt idx="3141" formatCode="0.00E+00">
                  <c:v>5.2159999700000001E-5</c:v>
                </c:pt>
                <c:pt idx="3142" formatCode="0.00E+00">
                  <c:v>5.22399997E-5</c:v>
                </c:pt>
                <c:pt idx="3143" formatCode="0.00E+00">
                  <c:v>5.2319999699999999E-5</c:v>
                </c:pt>
                <c:pt idx="3144" formatCode="0.00E+00">
                  <c:v>5.2399999699999998E-5</c:v>
                </c:pt>
                <c:pt idx="3145" formatCode="0.00E+00">
                  <c:v>5.2479999699999997E-5</c:v>
                </c:pt>
                <c:pt idx="3146" formatCode="0.00E+00">
                  <c:v>5.2559999699999997E-5</c:v>
                </c:pt>
                <c:pt idx="3147" formatCode="0.00E+00">
                  <c:v>5.2639999700000003E-5</c:v>
                </c:pt>
                <c:pt idx="3148" formatCode="0.00E+00">
                  <c:v>5.2719999700000002E-5</c:v>
                </c:pt>
                <c:pt idx="3149" formatCode="0.00E+00">
                  <c:v>5.2799999700000001E-5</c:v>
                </c:pt>
                <c:pt idx="3150" formatCode="0.00E+00">
                  <c:v>5.28799997E-5</c:v>
                </c:pt>
                <c:pt idx="3151" formatCode="0.00E+00">
                  <c:v>5.29599997E-5</c:v>
                </c:pt>
                <c:pt idx="3152" formatCode="0.00E+00">
                  <c:v>5.3039999699999999E-5</c:v>
                </c:pt>
                <c:pt idx="3153" formatCode="0.00E+00">
                  <c:v>5.3119999699999998E-5</c:v>
                </c:pt>
                <c:pt idx="3154" formatCode="0.00E+00">
                  <c:v>5.3199999699999997E-5</c:v>
                </c:pt>
                <c:pt idx="3155" formatCode="0.00E+00">
                  <c:v>5.3279999700000003E-5</c:v>
                </c:pt>
                <c:pt idx="3156" formatCode="0.00E+00">
                  <c:v>5.3359999700000003E-5</c:v>
                </c:pt>
                <c:pt idx="3157" formatCode="0.00E+00">
                  <c:v>5.3439999700000002E-5</c:v>
                </c:pt>
                <c:pt idx="3158" formatCode="0.00E+00">
                  <c:v>5.3519999700000001E-5</c:v>
                </c:pt>
                <c:pt idx="3159" formatCode="0.00E+00">
                  <c:v>5.35999997E-5</c:v>
                </c:pt>
                <c:pt idx="3160" formatCode="0.00E+00">
                  <c:v>5.36799997E-5</c:v>
                </c:pt>
                <c:pt idx="3161" formatCode="0.00E+00">
                  <c:v>5.3759999699999999E-5</c:v>
                </c:pt>
                <c:pt idx="3162" formatCode="0.00E+00">
                  <c:v>5.3839999699999998E-5</c:v>
                </c:pt>
                <c:pt idx="3163" formatCode="0.00E+00">
                  <c:v>5.3919999699999997E-5</c:v>
                </c:pt>
                <c:pt idx="3164" formatCode="0.00E+00">
                  <c:v>5.3999999700000003E-5</c:v>
                </c:pt>
                <c:pt idx="3165" formatCode="0.00E+00">
                  <c:v>5.4079999700000002E-5</c:v>
                </c:pt>
                <c:pt idx="3166" formatCode="0.00E+00">
                  <c:v>5.4159999700000002E-5</c:v>
                </c:pt>
                <c:pt idx="3167" formatCode="0.00E+00">
                  <c:v>5.4239999700000001E-5</c:v>
                </c:pt>
                <c:pt idx="3168" formatCode="0.00E+00">
                  <c:v>5.43199997E-5</c:v>
                </c:pt>
                <c:pt idx="3169" formatCode="0.00E+00">
                  <c:v>5.4399999699999999E-5</c:v>
                </c:pt>
                <c:pt idx="3170" formatCode="0.00E+00">
                  <c:v>5.4479999699999999E-5</c:v>
                </c:pt>
                <c:pt idx="3171" formatCode="0.00E+00">
                  <c:v>5.4559999699999998E-5</c:v>
                </c:pt>
                <c:pt idx="3172" formatCode="0.00E+00">
                  <c:v>5.4639999699999997E-5</c:v>
                </c:pt>
                <c:pt idx="3173" formatCode="0.00E+00">
                  <c:v>5.4719999700000003E-5</c:v>
                </c:pt>
                <c:pt idx="3174" formatCode="0.00E+00">
                  <c:v>5.4799999700000002E-5</c:v>
                </c:pt>
                <c:pt idx="3175" formatCode="0.00E+00">
                  <c:v>5.4879999700000002E-5</c:v>
                </c:pt>
                <c:pt idx="3176" formatCode="0.00E+00">
                  <c:v>5.4959999700000001E-5</c:v>
                </c:pt>
                <c:pt idx="3177" formatCode="0.00E+00">
                  <c:v>5.50399997E-5</c:v>
                </c:pt>
                <c:pt idx="3178" formatCode="0.00E+00">
                  <c:v>5.5119999699999999E-5</c:v>
                </c:pt>
                <c:pt idx="3179" formatCode="0.00E+00">
                  <c:v>5.5199999699999999E-5</c:v>
                </c:pt>
                <c:pt idx="3180" formatCode="0.00E+00">
                  <c:v>5.5279999699999998E-5</c:v>
                </c:pt>
                <c:pt idx="3181" formatCode="0.00E+00">
                  <c:v>5.5359999699999997E-5</c:v>
                </c:pt>
                <c:pt idx="3182" formatCode="0.00E+00">
                  <c:v>5.5439999700000003E-5</c:v>
                </c:pt>
                <c:pt idx="3183" formatCode="0.00E+00">
                  <c:v>5.5519999700000002E-5</c:v>
                </c:pt>
                <c:pt idx="3184" formatCode="0.00E+00">
                  <c:v>5.5599999700000001E-5</c:v>
                </c:pt>
                <c:pt idx="3185" formatCode="0.00E+00">
                  <c:v>5.5679999700000001E-5</c:v>
                </c:pt>
                <c:pt idx="3186" formatCode="0.00E+00">
                  <c:v>5.57599997E-5</c:v>
                </c:pt>
                <c:pt idx="3187" formatCode="0.00E+00">
                  <c:v>5.5839999699999999E-5</c:v>
                </c:pt>
                <c:pt idx="3188" formatCode="0.00E+00">
                  <c:v>5.5919999699999998E-5</c:v>
                </c:pt>
                <c:pt idx="3189" formatCode="0.00E+00">
                  <c:v>5.5999999699999998E-5</c:v>
                </c:pt>
                <c:pt idx="3190" formatCode="0.00E+00">
                  <c:v>5.6079999699999997E-5</c:v>
                </c:pt>
                <c:pt idx="3191" formatCode="0.00E+00">
                  <c:v>5.6159999700000003E-5</c:v>
                </c:pt>
                <c:pt idx="3192" formatCode="0.00E+00">
                  <c:v>5.6239999700000002E-5</c:v>
                </c:pt>
                <c:pt idx="3193" formatCode="0.00E+00">
                  <c:v>5.6319999700000001E-5</c:v>
                </c:pt>
                <c:pt idx="3194" formatCode="0.00E+00">
                  <c:v>5.6399999700000001E-5</c:v>
                </c:pt>
                <c:pt idx="3195" formatCode="0.00E+00">
                  <c:v>5.64799997E-5</c:v>
                </c:pt>
                <c:pt idx="3196" formatCode="0.00E+00">
                  <c:v>5.6559999699999999E-5</c:v>
                </c:pt>
                <c:pt idx="3197" formatCode="0.00E+00">
                  <c:v>5.6639999699999998E-5</c:v>
                </c:pt>
                <c:pt idx="3198" formatCode="0.00E+00">
                  <c:v>5.6719999699999998E-5</c:v>
                </c:pt>
                <c:pt idx="3199" formatCode="0.00E+00">
                  <c:v>5.6799999699999997E-5</c:v>
                </c:pt>
                <c:pt idx="3200" formatCode="0.00E+00">
                  <c:v>5.6879999700000003E-5</c:v>
                </c:pt>
                <c:pt idx="3201" formatCode="0.00E+00">
                  <c:v>5.6959999700000002E-5</c:v>
                </c:pt>
                <c:pt idx="3202" formatCode="0.00E+00">
                  <c:v>5.7039999700000001E-5</c:v>
                </c:pt>
                <c:pt idx="3203" formatCode="0.00E+00">
                  <c:v>5.71199997E-5</c:v>
                </c:pt>
                <c:pt idx="3204" formatCode="0.00E+00">
                  <c:v>5.71999997E-5</c:v>
                </c:pt>
                <c:pt idx="3205" formatCode="0.00E+00">
                  <c:v>5.7279999699999999E-5</c:v>
                </c:pt>
                <c:pt idx="3206" formatCode="0.00E+00">
                  <c:v>5.7359999699999998E-5</c:v>
                </c:pt>
                <c:pt idx="3207" formatCode="0.00E+00">
                  <c:v>5.7439999699999997E-5</c:v>
                </c:pt>
                <c:pt idx="3208" formatCode="0.00E+00">
                  <c:v>5.7519999699999997E-5</c:v>
                </c:pt>
                <c:pt idx="3209" formatCode="0.00E+00">
                  <c:v>5.7599999599999998E-5</c:v>
                </c:pt>
                <c:pt idx="3210" formatCode="0.00E+00">
                  <c:v>5.7679999599999997E-5</c:v>
                </c:pt>
                <c:pt idx="3211" formatCode="0.00E+00">
                  <c:v>5.7759999600000003E-5</c:v>
                </c:pt>
                <c:pt idx="3212" formatCode="0.00E+00">
                  <c:v>5.7839999600000002E-5</c:v>
                </c:pt>
                <c:pt idx="3213" formatCode="0.00E+00">
                  <c:v>5.7919999600000001E-5</c:v>
                </c:pt>
                <c:pt idx="3214" formatCode="0.00E+00">
                  <c:v>5.7999999600000001E-5</c:v>
                </c:pt>
                <c:pt idx="3215" formatCode="0.00E+00">
                  <c:v>5.80799996E-5</c:v>
                </c:pt>
                <c:pt idx="3216" formatCode="0.00E+00">
                  <c:v>5.8159999599999999E-5</c:v>
                </c:pt>
                <c:pt idx="3217" formatCode="0.00E+00">
                  <c:v>5.8239999599999998E-5</c:v>
                </c:pt>
                <c:pt idx="3218" formatCode="0.00E+00">
                  <c:v>5.8319999599999998E-5</c:v>
                </c:pt>
                <c:pt idx="3219" formatCode="0.00E+00">
                  <c:v>5.8399999599999997E-5</c:v>
                </c:pt>
                <c:pt idx="3220" formatCode="0.00E+00">
                  <c:v>5.8479999600000003E-5</c:v>
                </c:pt>
                <c:pt idx="3221" formatCode="0.00E+00">
                  <c:v>5.8559999600000002E-5</c:v>
                </c:pt>
                <c:pt idx="3222" formatCode="0.00E+00">
                  <c:v>5.8639999600000001E-5</c:v>
                </c:pt>
                <c:pt idx="3223" formatCode="0.00E+00">
                  <c:v>5.87199996E-5</c:v>
                </c:pt>
                <c:pt idx="3224" formatCode="0.00E+00">
                  <c:v>5.87999996E-5</c:v>
                </c:pt>
                <c:pt idx="3225" formatCode="0.00E+00">
                  <c:v>5.8879999599999999E-5</c:v>
                </c:pt>
                <c:pt idx="3226" formatCode="0.00E+00">
                  <c:v>5.8959999599999998E-5</c:v>
                </c:pt>
                <c:pt idx="3227" formatCode="0.00E+00">
                  <c:v>5.9039999599999997E-5</c:v>
                </c:pt>
                <c:pt idx="3228" formatCode="0.00E+00">
                  <c:v>5.9119999599999997E-5</c:v>
                </c:pt>
                <c:pt idx="3229" formatCode="0.00E+00">
                  <c:v>5.9199999600000003E-5</c:v>
                </c:pt>
                <c:pt idx="3230" formatCode="0.00E+00">
                  <c:v>5.9279999600000002E-5</c:v>
                </c:pt>
                <c:pt idx="3231" formatCode="0.00E+00">
                  <c:v>5.9359999600000001E-5</c:v>
                </c:pt>
                <c:pt idx="3232" formatCode="0.00E+00">
                  <c:v>5.94399996E-5</c:v>
                </c:pt>
                <c:pt idx="3233" formatCode="0.00E+00">
                  <c:v>5.95199996E-5</c:v>
                </c:pt>
                <c:pt idx="3234" formatCode="0.00E+00">
                  <c:v>5.9599999599999999E-5</c:v>
                </c:pt>
                <c:pt idx="3235" formatCode="0.00E+00">
                  <c:v>5.9679999599999998E-5</c:v>
                </c:pt>
                <c:pt idx="3236" formatCode="0.00E+00">
                  <c:v>5.9759999599999997E-5</c:v>
                </c:pt>
                <c:pt idx="3237" formatCode="0.00E+00">
                  <c:v>5.9839999600000003E-5</c:v>
                </c:pt>
                <c:pt idx="3238" formatCode="0.00E+00">
                  <c:v>5.9919999600000003E-5</c:v>
                </c:pt>
                <c:pt idx="3239" formatCode="0.00E+00">
                  <c:v>5.9999999600000002E-5</c:v>
                </c:pt>
                <c:pt idx="3240" formatCode="0.00E+00">
                  <c:v>6.0079999600000001E-5</c:v>
                </c:pt>
                <c:pt idx="3241" formatCode="0.00E+00">
                  <c:v>6.01599996E-5</c:v>
                </c:pt>
                <c:pt idx="3242" formatCode="0.00E+00">
                  <c:v>6.0239999599999999E-5</c:v>
                </c:pt>
                <c:pt idx="3243" formatCode="0.00E+00">
                  <c:v>6.0319999599999999E-5</c:v>
                </c:pt>
                <c:pt idx="3244" formatCode="0.00E+00">
                  <c:v>6.0399999599999998E-5</c:v>
                </c:pt>
                <c:pt idx="3245" formatCode="0.00E+00">
                  <c:v>6.0479999599999997E-5</c:v>
                </c:pt>
                <c:pt idx="3246" formatCode="0.00E+00">
                  <c:v>6.0559999600000003E-5</c:v>
                </c:pt>
                <c:pt idx="3247" formatCode="0.00E+00">
                  <c:v>6.0639999600000002E-5</c:v>
                </c:pt>
                <c:pt idx="3248" formatCode="0.00E+00">
                  <c:v>6.0719999600000002E-5</c:v>
                </c:pt>
                <c:pt idx="3249" formatCode="0.00E+00">
                  <c:v>6.0799999600000001E-5</c:v>
                </c:pt>
                <c:pt idx="3250" formatCode="0.00E+00">
                  <c:v>6.08799996E-5</c:v>
                </c:pt>
                <c:pt idx="3251" formatCode="0.00E+00">
                  <c:v>6.0959999599999999E-5</c:v>
                </c:pt>
                <c:pt idx="3252" formatCode="0.00E+00">
                  <c:v>6.1039999600000005E-5</c:v>
                </c:pt>
                <c:pt idx="3253" formatCode="0.00E+00">
                  <c:v>6.1119999600000005E-5</c:v>
                </c:pt>
                <c:pt idx="3254" formatCode="0.00E+00">
                  <c:v>6.1199999600000004E-5</c:v>
                </c:pt>
                <c:pt idx="3255" formatCode="0.00E+00">
                  <c:v>6.1279999600000003E-5</c:v>
                </c:pt>
                <c:pt idx="3256" formatCode="0.00E+00">
                  <c:v>6.1359999600000002E-5</c:v>
                </c:pt>
                <c:pt idx="3257" formatCode="0.00E+00">
                  <c:v>6.1439999600000002E-5</c:v>
                </c:pt>
                <c:pt idx="3258" formatCode="0.00E+00">
                  <c:v>6.1519999600000001E-5</c:v>
                </c:pt>
                <c:pt idx="3259" formatCode="0.00E+00">
                  <c:v>6.15999996E-5</c:v>
                </c:pt>
                <c:pt idx="3260" formatCode="0.00E+00">
                  <c:v>6.1679999599999999E-5</c:v>
                </c:pt>
                <c:pt idx="3261" formatCode="0.00E+00">
                  <c:v>6.1759999599999998E-5</c:v>
                </c:pt>
                <c:pt idx="3262" formatCode="0.00E+00">
                  <c:v>6.1839999599999998E-5</c:v>
                </c:pt>
                <c:pt idx="3263" formatCode="0.00E+00">
                  <c:v>6.1919999599999997E-5</c:v>
                </c:pt>
                <c:pt idx="3264" formatCode="0.00E+00">
                  <c:v>6.1999999599999996E-5</c:v>
                </c:pt>
                <c:pt idx="3265" formatCode="0.00E+00">
                  <c:v>6.2079999599999995E-5</c:v>
                </c:pt>
                <c:pt idx="3266" formatCode="0.00E+00">
                  <c:v>6.2159999599999995E-5</c:v>
                </c:pt>
                <c:pt idx="3267" formatCode="0.00E+00">
                  <c:v>6.2239999599999994E-5</c:v>
                </c:pt>
                <c:pt idx="3268" formatCode="0.00E+00">
                  <c:v>6.2319999600000007E-5</c:v>
                </c:pt>
                <c:pt idx="3269" formatCode="0.00E+00">
                  <c:v>6.2399999600000006E-5</c:v>
                </c:pt>
                <c:pt idx="3270" formatCode="0.00E+00">
                  <c:v>6.2479999600000005E-5</c:v>
                </c:pt>
                <c:pt idx="3271" formatCode="0.00E+00">
                  <c:v>6.2559999600000004E-5</c:v>
                </c:pt>
                <c:pt idx="3272" formatCode="0.00E+00">
                  <c:v>6.2639999600000004E-5</c:v>
                </c:pt>
                <c:pt idx="3273" formatCode="0.00E+00">
                  <c:v>6.2719999600000003E-5</c:v>
                </c:pt>
                <c:pt idx="3274" formatCode="0.00E+00">
                  <c:v>6.2799999600000002E-5</c:v>
                </c:pt>
                <c:pt idx="3275" formatCode="0.00E+00">
                  <c:v>6.2879999600000001E-5</c:v>
                </c:pt>
                <c:pt idx="3276" formatCode="0.00E+00">
                  <c:v>6.2959999600000001E-5</c:v>
                </c:pt>
                <c:pt idx="3277" formatCode="0.00E+00">
                  <c:v>6.30399996E-5</c:v>
                </c:pt>
                <c:pt idx="3278" formatCode="0.00E+00">
                  <c:v>6.3119999599999999E-5</c:v>
                </c:pt>
                <c:pt idx="3279" formatCode="0.00E+00">
                  <c:v>6.3199999599999998E-5</c:v>
                </c:pt>
                <c:pt idx="3280" formatCode="0.00E+00">
                  <c:v>6.3279999599999997E-5</c:v>
                </c:pt>
                <c:pt idx="3281" formatCode="0.00E+00">
                  <c:v>6.3359999599999997E-5</c:v>
                </c:pt>
                <c:pt idx="3282" formatCode="0.00E+00">
                  <c:v>6.3439999599999996E-5</c:v>
                </c:pt>
                <c:pt idx="3283" formatCode="0.00E+00">
                  <c:v>6.3519999599999995E-5</c:v>
                </c:pt>
                <c:pt idx="3284" formatCode="0.00E+00">
                  <c:v>6.3599999599999994E-5</c:v>
                </c:pt>
                <c:pt idx="3285" formatCode="0.00E+00">
                  <c:v>6.3679999599999994E-5</c:v>
                </c:pt>
                <c:pt idx="3286" formatCode="0.00E+00">
                  <c:v>6.3759999600000006E-5</c:v>
                </c:pt>
                <c:pt idx="3287" formatCode="0.00E+00">
                  <c:v>6.3839999600000006E-5</c:v>
                </c:pt>
                <c:pt idx="3288" formatCode="0.00E+00">
                  <c:v>6.3919999600000005E-5</c:v>
                </c:pt>
                <c:pt idx="3289" formatCode="0.00E+00">
                  <c:v>6.3999999600000004E-5</c:v>
                </c:pt>
                <c:pt idx="3290" formatCode="0.00E+00">
                  <c:v>6.4079999600000003E-5</c:v>
                </c:pt>
                <c:pt idx="3291" formatCode="0.00E+00">
                  <c:v>6.4159999600000003E-5</c:v>
                </c:pt>
                <c:pt idx="3292" formatCode="0.00E+00">
                  <c:v>6.4239999600000002E-5</c:v>
                </c:pt>
                <c:pt idx="3293" formatCode="0.00E+00">
                  <c:v>6.4319999600000001E-5</c:v>
                </c:pt>
                <c:pt idx="3294" formatCode="0.00E+00">
                  <c:v>6.43999996E-5</c:v>
                </c:pt>
                <c:pt idx="3295" formatCode="0.00E+00">
                  <c:v>6.44799996E-5</c:v>
                </c:pt>
                <c:pt idx="3296" formatCode="0.00E+00">
                  <c:v>6.4559999599999999E-5</c:v>
                </c:pt>
                <c:pt idx="3297" formatCode="0.00E+00">
                  <c:v>6.4639999599999998E-5</c:v>
                </c:pt>
                <c:pt idx="3298" formatCode="0.00E+00">
                  <c:v>6.4719999599999997E-5</c:v>
                </c:pt>
                <c:pt idx="3299" formatCode="0.00E+00">
                  <c:v>6.4799999599999996E-5</c:v>
                </c:pt>
                <c:pt idx="3300" formatCode="0.00E+00">
                  <c:v>6.4879999599999996E-5</c:v>
                </c:pt>
                <c:pt idx="3301" formatCode="0.00E+00">
                  <c:v>6.4959999599999995E-5</c:v>
                </c:pt>
                <c:pt idx="3302" formatCode="0.00E+00">
                  <c:v>6.5039999599999994E-5</c:v>
                </c:pt>
                <c:pt idx="3303" formatCode="0.00E+00">
                  <c:v>6.5119999599999993E-5</c:v>
                </c:pt>
                <c:pt idx="3304" formatCode="0.00E+00">
                  <c:v>6.5199999600000006E-5</c:v>
                </c:pt>
                <c:pt idx="3305" formatCode="0.00E+00">
                  <c:v>6.5279999600000005E-5</c:v>
                </c:pt>
                <c:pt idx="3306" formatCode="0.00E+00">
                  <c:v>6.5359999600000005E-5</c:v>
                </c:pt>
                <c:pt idx="3307" formatCode="0.00E+00">
                  <c:v>6.5439999600000004E-5</c:v>
                </c:pt>
                <c:pt idx="3308" formatCode="0.00E+00">
                  <c:v>6.5519999600000003E-5</c:v>
                </c:pt>
                <c:pt idx="3309" formatCode="0.00E+00">
                  <c:v>6.5599999600000002E-5</c:v>
                </c:pt>
                <c:pt idx="3310" formatCode="0.00E+00">
                  <c:v>6.5679999600000002E-5</c:v>
                </c:pt>
                <c:pt idx="3311" formatCode="0.00E+00">
                  <c:v>6.5759999600000001E-5</c:v>
                </c:pt>
                <c:pt idx="3312" formatCode="0.00E+00">
                  <c:v>6.58399996E-5</c:v>
                </c:pt>
                <c:pt idx="3313" formatCode="0.00E+00">
                  <c:v>6.5919999599999999E-5</c:v>
                </c:pt>
                <c:pt idx="3314" formatCode="0.00E+00">
                  <c:v>6.5999999599999999E-5</c:v>
                </c:pt>
                <c:pt idx="3315" formatCode="0.00E+00">
                  <c:v>6.6079999599999998E-5</c:v>
                </c:pt>
                <c:pt idx="3316" formatCode="0.00E+00">
                  <c:v>6.6159999599999997E-5</c:v>
                </c:pt>
                <c:pt idx="3317" formatCode="0.00E+00">
                  <c:v>6.6239999599999996E-5</c:v>
                </c:pt>
                <c:pt idx="3318" formatCode="0.00E+00">
                  <c:v>6.6319999599999995E-5</c:v>
                </c:pt>
                <c:pt idx="3319" formatCode="0.00E+00">
                  <c:v>6.6399999599999995E-5</c:v>
                </c:pt>
                <c:pt idx="3320" formatCode="0.00E+00">
                  <c:v>6.6479999599999994E-5</c:v>
                </c:pt>
                <c:pt idx="3321" formatCode="0.00E+00">
                  <c:v>6.6559999600000007E-5</c:v>
                </c:pt>
                <c:pt idx="3322" formatCode="0.00E+00">
                  <c:v>6.6639999600000006E-5</c:v>
                </c:pt>
                <c:pt idx="3323" formatCode="0.00E+00">
                  <c:v>6.6719999600000005E-5</c:v>
                </c:pt>
                <c:pt idx="3324" formatCode="0.00E+00">
                  <c:v>6.6799999600000004E-5</c:v>
                </c:pt>
                <c:pt idx="3325" formatCode="0.00E+00">
                  <c:v>6.6879999600000004E-5</c:v>
                </c:pt>
                <c:pt idx="3326" formatCode="0.00E+00">
                  <c:v>6.6959999600000003E-5</c:v>
                </c:pt>
                <c:pt idx="3327" formatCode="0.00E+00">
                  <c:v>6.7039999600000002E-5</c:v>
                </c:pt>
                <c:pt idx="3328" formatCode="0.00E+00">
                  <c:v>6.7119999600000001E-5</c:v>
                </c:pt>
                <c:pt idx="3329" formatCode="0.00E+00">
                  <c:v>6.7199999600000001E-5</c:v>
                </c:pt>
                <c:pt idx="3330" formatCode="0.00E+00">
                  <c:v>6.72799996E-5</c:v>
                </c:pt>
                <c:pt idx="3331" formatCode="0.00E+00">
                  <c:v>6.7359999599999999E-5</c:v>
                </c:pt>
                <c:pt idx="3332" formatCode="0.00E+00">
                  <c:v>6.7439999599999998E-5</c:v>
                </c:pt>
                <c:pt idx="3333" formatCode="0.00E+00">
                  <c:v>6.7519999599999998E-5</c:v>
                </c:pt>
                <c:pt idx="3334" formatCode="0.00E+00">
                  <c:v>6.7599999599999997E-5</c:v>
                </c:pt>
                <c:pt idx="3335" formatCode="0.00E+00">
                  <c:v>6.7679999599999996E-5</c:v>
                </c:pt>
                <c:pt idx="3336" formatCode="0.00E+00">
                  <c:v>6.7759999599999995E-5</c:v>
                </c:pt>
                <c:pt idx="3337" formatCode="0.00E+00">
                  <c:v>6.7839999599999994E-5</c:v>
                </c:pt>
                <c:pt idx="3338" formatCode="0.00E+00">
                  <c:v>6.7919999599999994E-5</c:v>
                </c:pt>
                <c:pt idx="3339" formatCode="0.00E+00">
                  <c:v>6.7999999600000006E-5</c:v>
                </c:pt>
                <c:pt idx="3340" formatCode="0.00E+00">
                  <c:v>6.8079999600000006E-5</c:v>
                </c:pt>
                <c:pt idx="3341" formatCode="0.00E+00">
                  <c:v>6.8159999600000005E-5</c:v>
                </c:pt>
                <c:pt idx="3342" formatCode="0.00E+00">
                  <c:v>6.8239999600000004E-5</c:v>
                </c:pt>
                <c:pt idx="3343" formatCode="0.00E+00">
                  <c:v>6.8319999600000003E-5</c:v>
                </c:pt>
                <c:pt idx="3344" formatCode="0.00E+00">
                  <c:v>6.8399999600000003E-5</c:v>
                </c:pt>
                <c:pt idx="3345" formatCode="0.00E+00">
                  <c:v>6.8479999600000002E-5</c:v>
                </c:pt>
                <c:pt idx="3346" formatCode="0.00E+00">
                  <c:v>6.8559999600000001E-5</c:v>
                </c:pt>
                <c:pt idx="3347" formatCode="0.00E+00">
                  <c:v>6.86399996E-5</c:v>
                </c:pt>
                <c:pt idx="3348" formatCode="0.00E+00">
                  <c:v>6.87199996E-5</c:v>
                </c:pt>
                <c:pt idx="3349" formatCode="0.00E+00">
                  <c:v>6.8799999599999999E-5</c:v>
                </c:pt>
                <c:pt idx="3350" formatCode="0.00E+00">
                  <c:v>6.8879999599999998E-5</c:v>
                </c:pt>
                <c:pt idx="3351" formatCode="0.00E+00">
                  <c:v>6.8959999599999997E-5</c:v>
                </c:pt>
                <c:pt idx="3352" formatCode="0.00E+00">
                  <c:v>6.9039999599999997E-5</c:v>
                </c:pt>
                <c:pt idx="3353" formatCode="0.00E+00">
                  <c:v>6.9119999599999996E-5</c:v>
                </c:pt>
                <c:pt idx="3354" formatCode="0.00E+00">
                  <c:v>6.9199999599999995E-5</c:v>
                </c:pt>
                <c:pt idx="3355" formatCode="0.00E+00">
                  <c:v>6.9279999599999994E-5</c:v>
                </c:pt>
                <c:pt idx="3356" formatCode="0.00E+00">
                  <c:v>6.9359999599999993E-5</c:v>
                </c:pt>
                <c:pt idx="3357" formatCode="0.00E+00">
                  <c:v>6.9439999600000006E-5</c:v>
                </c:pt>
                <c:pt idx="3358" formatCode="0.00E+00">
                  <c:v>6.9519999600000005E-5</c:v>
                </c:pt>
                <c:pt idx="3359" formatCode="0.00E+00">
                  <c:v>6.9599999600000005E-5</c:v>
                </c:pt>
                <c:pt idx="3360" formatCode="0.00E+00">
                  <c:v>6.9679999600000004E-5</c:v>
                </c:pt>
                <c:pt idx="3361" formatCode="0.00E+00">
                  <c:v>6.9759999600000003E-5</c:v>
                </c:pt>
                <c:pt idx="3362" formatCode="0.00E+00">
                  <c:v>6.9839999600000002E-5</c:v>
                </c:pt>
                <c:pt idx="3363" formatCode="0.00E+00">
                  <c:v>6.9919999600000002E-5</c:v>
                </c:pt>
                <c:pt idx="3364" formatCode="0.00E+00">
                  <c:v>6.9999999600000001E-5</c:v>
                </c:pt>
                <c:pt idx="3365" formatCode="0.00E+00">
                  <c:v>7.00799996E-5</c:v>
                </c:pt>
                <c:pt idx="3366" formatCode="0.00E+00">
                  <c:v>7.0159999599999999E-5</c:v>
                </c:pt>
                <c:pt idx="3367" formatCode="0.00E+00">
                  <c:v>7.0239999599999999E-5</c:v>
                </c:pt>
                <c:pt idx="3368" formatCode="0.00E+00">
                  <c:v>7.0319999599999998E-5</c:v>
                </c:pt>
                <c:pt idx="3369" formatCode="0.00E+00">
                  <c:v>7.0399999599999997E-5</c:v>
                </c:pt>
                <c:pt idx="3370" formatCode="0.00E+00">
                  <c:v>7.0479999599999996E-5</c:v>
                </c:pt>
                <c:pt idx="3371" formatCode="0.00E+00">
                  <c:v>7.0559999599999996E-5</c:v>
                </c:pt>
                <c:pt idx="3372" formatCode="0.00E+00">
                  <c:v>7.0639999599999995E-5</c:v>
                </c:pt>
                <c:pt idx="3373" formatCode="0.00E+00">
                  <c:v>7.0719999599999994E-5</c:v>
                </c:pt>
                <c:pt idx="3374" formatCode="0.00E+00">
                  <c:v>7.0799999599999993E-5</c:v>
                </c:pt>
                <c:pt idx="3375" formatCode="0.00E+00">
                  <c:v>7.0879999600000006E-5</c:v>
                </c:pt>
                <c:pt idx="3376" formatCode="0.00E+00">
                  <c:v>7.0959999600000005E-5</c:v>
                </c:pt>
                <c:pt idx="3377" formatCode="0.00E+00">
                  <c:v>7.1039999600000004E-5</c:v>
                </c:pt>
                <c:pt idx="3378" formatCode="0.00E+00">
                  <c:v>7.1119999600000004E-5</c:v>
                </c:pt>
                <c:pt idx="3379" formatCode="0.00E+00">
                  <c:v>7.1199999600000003E-5</c:v>
                </c:pt>
                <c:pt idx="3380" formatCode="0.00E+00">
                  <c:v>7.1279999600000002E-5</c:v>
                </c:pt>
                <c:pt idx="3381" formatCode="0.00E+00">
                  <c:v>7.1359999600000001E-5</c:v>
                </c:pt>
                <c:pt idx="3382" formatCode="0.00E+00">
                  <c:v>7.1439999600000001E-5</c:v>
                </c:pt>
                <c:pt idx="3383" formatCode="0.00E+00">
                  <c:v>7.15199996E-5</c:v>
                </c:pt>
                <c:pt idx="3384" formatCode="0.00E+00">
                  <c:v>7.1599999599999999E-5</c:v>
                </c:pt>
                <c:pt idx="3385" formatCode="0.00E+00">
                  <c:v>7.1679999599999998E-5</c:v>
                </c:pt>
                <c:pt idx="3386" formatCode="0.00E+00">
                  <c:v>7.1759999599999998E-5</c:v>
                </c:pt>
                <c:pt idx="3387" formatCode="0.00E+00">
                  <c:v>7.1839999599999997E-5</c:v>
                </c:pt>
                <c:pt idx="3388" formatCode="0.00E+00">
                  <c:v>7.1919999599999996E-5</c:v>
                </c:pt>
                <c:pt idx="3389" formatCode="0.00E+00">
                  <c:v>7.1999999599999995E-5</c:v>
                </c:pt>
                <c:pt idx="3390" formatCode="0.00E+00">
                  <c:v>7.2079999599999995E-5</c:v>
                </c:pt>
                <c:pt idx="3391" formatCode="0.00E+00">
                  <c:v>7.2159999599999994E-5</c:v>
                </c:pt>
                <c:pt idx="3392" formatCode="0.00E+00">
                  <c:v>7.2239999600000007E-5</c:v>
                </c:pt>
                <c:pt idx="3393" formatCode="0.00E+00">
                  <c:v>7.2319999600000006E-5</c:v>
                </c:pt>
                <c:pt idx="3394" formatCode="0.00E+00">
                  <c:v>7.2399999600000005E-5</c:v>
                </c:pt>
                <c:pt idx="3395" formatCode="0.00E+00">
                  <c:v>7.2479999600000004E-5</c:v>
                </c:pt>
                <c:pt idx="3396" formatCode="0.00E+00">
                  <c:v>7.2559999600000003E-5</c:v>
                </c:pt>
                <c:pt idx="3397" formatCode="0.00E+00">
                  <c:v>7.2639999600000003E-5</c:v>
                </c:pt>
                <c:pt idx="3398" formatCode="0.00E+00">
                  <c:v>7.2719999600000002E-5</c:v>
                </c:pt>
                <c:pt idx="3399" formatCode="0.00E+00">
                  <c:v>7.2799999600000001E-5</c:v>
                </c:pt>
                <c:pt idx="3400" formatCode="0.00E+00">
                  <c:v>7.28799996E-5</c:v>
                </c:pt>
                <c:pt idx="3401" formatCode="0.00E+00">
                  <c:v>7.29599996E-5</c:v>
                </c:pt>
                <c:pt idx="3402" formatCode="0.00E+00">
                  <c:v>7.3039999599999999E-5</c:v>
                </c:pt>
                <c:pt idx="3403" formatCode="0.00E+00">
                  <c:v>7.3119999599999998E-5</c:v>
                </c:pt>
                <c:pt idx="3404" formatCode="0.00E+00">
                  <c:v>7.3199999599999997E-5</c:v>
                </c:pt>
                <c:pt idx="3405" formatCode="0.00E+00">
                  <c:v>7.3279999599999997E-5</c:v>
                </c:pt>
                <c:pt idx="3406" formatCode="0.00E+00">
                  <c:v>7.3359999599999996E-5</c:v>
                </c:pt>
                <c:pt idx="3407" formatCode="0.00E+00">
                  <c:v>7.3439999599999995E-5</c:v>
                </c:pt>
                <c:pt idx="3408" formatCode="0.00E+00">
                  <c:v>7.3519999599999994E-5</c:v>
                </c:pt>
                <c:pt idx="3409" formatCode="0.00E+00">
                  <c:v>7.3599999599999994E-5</c:v>
                </c:pt>
                <c:pt idx="3410" formatCode="0.00E+00">
                  <c:v>7.3679999600000006E-5</c:v>
                </c:pt>
                <c:pt idx="3411" formatCode="0.00E+00">
                  <c:v>7.3759999600000006E-5</c:v>
                </c:pt>
                <c:pt idx="3412" formatCode="0.00E+00">
                  <c:v>7.3839999600000005E-5</c:v>
                </c:pt>
                <c:pt idx="3413" formatCode="0.00E+00">
                  <c:v>7.3919999600000004E-5</c:v>
                </c:pt>
                <c:pt idx="3414" formatCode="0.00E+00">
                  <c:v>7.3999999600000003E-5</c:v>
                </c:pt>
                <c:pt idx="3415" formatCode="0.00E+00">
                  <c:v>7.4079999499999997E-5</c:v>
                </c:pt>
                <c:pt idx="3416" formatCode="0.00E+00">
                  <c:v>7.4159999499999997E-5</c:v>
                </c:pt>
                <c:pt idx="3417" formatCode="0.00E+00">
                  <c:v>7.4239999499999996E-5</c:v>
                </c:pt>
                <c:pt idx="3418" formatCode="0.00E+00">
                  <c:v>7.4319999499999995E-5</c:v>
                </c:pt>
                <c:pt idx="3419" formatCode="0.00E+00">
                  <c:v>7.4399999499999994E-5</c:v>
                </c:pt>
                <c:pt idx="3420" formatCode="0.00E+00">
                  <c:v>7.4479999499999994E-5</c:v>
                </c:pt>
                <c:pt idx="3421" formatCode="0.00E+00">
                  <c:v>7.4559999500000006E-5</c:v>
                </c:pt>
                <c:pt idx="3422" formatCode="0.00E+00">
                  <c:v>7.4639999500000006E-5</c:v>
                </c:pt>
                <c:pt idx="3423" formatCode="0.00E+00">
                  <c:v>7.4719999500000005E-5</c:v>
                </c:pt>
                <c:pt idx="3424" formatCode="0.00E+00">
                  <c:v>7.4799999500000004E-5</c:v>
                </c:pt>
                <c:pt idx="3425" formatCode="0.00E+00">
                  <c:v>7.4879999500000003E-5</c:v>
                </c:pt>
                <c:pt idx="3426" formatCode="0.00E+00">
                  <c:v>7.4959999500000003E-5</c:v>
                </c:pt>
                <c:pt idx="3427" formatCode="0.00E+00">
                  <c:v>7.5039999500000002E-5</c:v>
                </c:pt>
                <c:pt idx="3428" formatCode="0.00E+00">
                  <c:v>7.5119999500000001E-5</c:v>
                </c:pt>
                <c:pt idx="3429" formatCode="0.00E+00">
                  <c:v>7.51999995E-5</c:v>
                </c:pt>
                <c:pt idx="3430" formatCode="0.00E+00">
                  <c:v>7.52799995E-5</c:v>
                </c:pt>
                <c:pt idx="3431" formatCode="0.00E+00">
                  <c:v>7.5359999499999999E-5</c:v>
                </c:pt>
                <c:pt idx="3432" formatCode="0.00E+00">
                  <c:v>7.5439999499999998E-5</c:v>
                </c:pt>
                <c:pt idx="3433" formatCode="0.00E+00">
                  <c:v>7.5519999499999997E-5</c:v>
                </c:pt>
                <c:pt idx="3434" formatCode="0.00E+00">
                  <c:v>7.5599999499999996E-5</c:v>
                </c:pt>
                <c:pt idx="3435" formatCode="0.00E+00">
                  <c:v>7.5679999499999996E-5</c:v>
                </c:pt>
                <c:pt idx="3436" formatCode="0.00E+00">
                  <c:v>7.5759999499999995E-5</c:v>
                </c:pt>
                <c:pt idx="3437" formatCode="0.00E+00">
                  <c:v>7.5839999499999994E-5</c:v>
                </c:pt>
                <c:pt idx="3438" formatCode="0.00E+00">
                  <c:v>7.5919999499999993E-5</c:v>
                </c:pt>
                <c:pt idx="3439" formatCode="0.00E+00">
                  <c:v>7.5999999500000006E-5</c:v>
                </c:pt>
                <c:pt idx="3440" formatCode="0.00E+00">
                  <c:v>7.6079999500000005E-5</c:v>
                </c:pt>
                <c:pt idx="3441" formatCode="0.00E+00">
                  <c:v>7.6159999500000005E-5</c:v>
                </c:pt>
                <c:pt idx="3442" formatCode="0.00E+00">
                  <c:v>7.6239999500000004E-5</c:v>
                </c:pt>
                <c:pt idx="3443" formatCode="0.00E+00">
                  <c:v>7.6319999500000003E-5</c:v>
                </c:pt>
                <c:pt idx="3444" formatCode="0.00E+00">
                  <c:v>7.6399999500000002E-5</c:v>
                </c:pt>
                <c:pt idx="3445" formatCode="0.00E+00">
                  <c:v>7.6479999500000002E-5</c:v>
                </c:pt>
                <c:pt idx="3446" formatCode="0.00E+00">
                  <c:v>7.6559999500000001E-5</c:v>
                </c:pt>
                <c:pt idx="3447" formatCode="0.00E+00">
                  <c:v>7.66399995E-5</c:v>
                </c:pt>
                <c:pt idx="3448" formatCode="0.00E+00">
                  <c:v>7.6719999499999999E-5</c:v>
                </c:pt>
                <c:pt idx="3449" formatCode="0.00E+00">
                  <c:v>7.6799999499999999E-5</c:v>
                </c:pt>
                <c:pt idx="3450" formatCode="0.00E+00">
                  <c:v>7.6879999499999998E-5</c:v>
                </c:pt>
                <c:pt idx="3451" formatCode="0.00E+00">
                  <c:v>7.6959999499999997E-5</c:v>
                </c:pt>
                <c:pt idx="3452" formatCode="0.00E+00">
                  <c:v>7.7039999499999996E-5</c:v>
                </c:pt>
                <c:pt idx="3453" formatCode="0.00E+00">
                  <c:v>7.7119999499999995E-5</c:v>
                </c:pt>
                <c:pt idx="3454" formatCode="0.00E+00">
                  <c:v>7.7199999499999995E-5</c:v>
                </c:pt>
                <c:pt idx="3455" formatCode="0.00E+00">
                  <c:v>7.7279999499999994E-5</c:v>
                </c:pt>
                <c:pt idx="3456" formatCode="0.00E+00">
                  <c:v>7.7359999500000007E-5</c:v>
                </c:pt>
                <c:pt idx="3457" formatCode="0.00E+00">
                  <c:v>7.7439999500000006E-5</c:v>
                </c:pt>
                <c:pt idx="3458" formatCode="0.00E+00">
                  <c:v>7.7519999500000005E-5</c:v>
                </c:pt>
                <c:pt idx="3459" formatCode="0.00E+00">
                  <c:v>7.7599999500000004E-5</c:v>
                </c:pt>
                <c:pt idx="3460" formatCode="0.00E+00">
                  <c:v>7.7679999500000004E-5</c:v>
                </c:pt>
                <c:pt idx="3461" formatCode="0.00E+00">
                  <c:v>7.7759999500000003E-5</c:v>
                </c:pt>
                <c:pt idx="3462" formatCode="0.00E+00">
                  <c:v>7.7839999500000002E-5</c:v>
                </c:pt>
                <c:pt idx="3463" formatCode="0.00E+00">
                  <c:v>7.7919999500000001E-5</c:v>
                </c:pt>
                <c:pt idx="3464" formatCode="0.00E+00">
                  <c:v>7.7999999500000001E-5</c:v>
                </c:pt>
                <c:pt idx="3465" formatCode="0.00E+00">
                  <c:v>7.80799995E-5</c:v>
                </c:pt>
                <c:pt idx="3466" formatCode="0.00E+00">
                  <c:v>7.8159999499999999E-5</c:v>
                </c:pt>
                <c:pt idx="3467" formatCode="0.00E+00">
                  <c:v>7.8239999499999998E-5</c:v>
                </c:pt>
                <c:pt idx="3468" formatCode="0.00E+00">
                  <c:v>7.8319999499999998E-5</c:v>
                </c:pt>
                <c:pt idx="3469" formatCode="0.00E+00">
                  <c:v>7.8399999499999997E-5</c:v>
                </c:pt>
                <c:pt idx="3470" formatCode="0.00E+00">
                  <c:v>7.8479999499999996E-5</c:v>
                </c:pt>
                <c:pt idx="3471" formatCode="0.00E+00">
                  <c:v>7.8559999499999995E-5</c:v>
                </c:pt>
                <c:pt idx="3472" formatCode="0.00E+00">
                  <c:v>7.8639999499999994E-5</c:v>
                </c:pt>
                <c:pt idx="3473" formatCode="0.00E+00">
                  <c:v>7.8719999499999994E-5</c:v>
                </c:pt>
                <c:pt idx="3474" formatCode="0.00E+00">
                  <c:v>7.8799999500000006E-5</c:v>
                </c:pt>
                <c:pt idx="3475" formatCode="0.00E+00">
                  <c:v>7.8879999500000006E-5</c:v>
                </c:pt>
                <c:pt idx="3476" formatCode="0.00E+00">
                  <c:v>7.8959999500000005E-5</c:v>
                </c:pt>
                <c:pt idx="3477" formatCode="0.00E+00">
                  <c:v>7.9039999500000004E-5</c:v>
                </c:pt>
                <c:pt idx="3478" formatCode="0.00E+00">
                  <c:v>7.9119999500000003E-5</c:v>
                </c:pt>
                <c:pt idx="3479" formatCode="0.00E+00">
                  <c:v>7.9199999500000003E-5</c:v>
                </c:pt>
                <c:pt idx="3480" formatCode="0.00E+00">
                  <c:v>7.9279999500000002E-5</c:v>
                </c:pt>
                <c:pt idx="3481" formatCode="0.00E+00">
                  <c:v>7.9359999500000001E-5</c:v>
                </c:pt>
                <c:pt idx="3482" formatCode="0.00E+00">
                  <c:v>7.94399995E-5</c:v>
                </c:pt>
                <c:pt idx="3483" formatCode="0.00E+00">
                  <c:v>7.95199995E-5</c:v>
                </c:pt>
                <c:pt idx="3484" formatCode="0.00E+00">
                  <c:v>7.9599999499999999E-5</c:v>
                </c:pt>
                <c:pt idx="3485" formatCode="0.00E+00">
                  <c:v>7.9679999499999998E-5</c:v>
                </c:pt>
                <c:pt idx="3486" formatCode="0.00E+00">
                  <c:v>7.9759999499999997E-5</c:v>
                </c:pt>
                <c:pt idx="3487" formatCode="0.00E+00">
                  <c:v>7.9839999499999997E-5</c:v>
                </c:pt>
                <c:pt idx="3488" formatCode="0.00E+00">
                  <c:v>7.9919999499999996E-5</c:v>
                </c:pt>
                <c:pt idx="3489" formatCode="0.00E+00">
                  <c:v>7.9999999499999995E-5</c:v>
                </c:pt>
                <c:pt idx="3490" formatCode="0.00E+00">
                  <c:v>8.0079999499999994E-5</c:v>
                </c:pt>
                <c:pt idx="3491" formatCode="0.00E+00">
                  <c:v>8.0159999499999993E-5</c:v>
                </c:pt>
                <c:pt idx="3492" formatCode="0.00E+00">
                  <c:v>8.0239999500000006E-5</c:v>
                </c:pt>
                <c:pt idx="3493" formatCode="0.00E+00">
                  <c:v>8.0319999500000005E-5</c:v>
                </c:pt>
                <c:pt idx="3494" formatCode="0.00E+00">
                  <c:v>8.0399999500000005E-5</c:v>
                </c:pt>
                <c:pt idx="3495" formatCode="0.00E+00">
                  <c:v>8.0479999500000004E-5</c:v>
                </c:pt>
                <c:pt idx="3496" formatCode="0.00E+00">
                  <c:v>8.0559999500000003E-5</c:v>
                </c:pt>
                <c:pt idx="3497" formatCode="0.00E+00">
                  <c:v>8.0639999500000002E-5</c:v>
                </c:pt>
                <c:pt idx="3498" formatCode="0.00E+00">
                  <c:v>8.0719999500000002E-5</c:v>
                </c:pt>
                <c:pt idx="3499" formatCode="0.00E+00">
                  <c:v>8.0799999500000001E-5</c:v>
                </c:pt>
                <c:pt idx="3500" formatCode="0.00E+00">
                  <c:v>8.08799995E-5</c:v>
                </c:pt>
                <c:pt idx="3501" formatCode="0.00E+00">
                  <c:v>8.0959999499999999E-5</c:v>
                </c:pt>
                <c:pt idx="3502" formatCode="0.00E+00">
                  <c:v>8.1039999499999999E-5</c:v>
                </c:pt>
                <c:pt idx="3503" formatCode="0.00E+00">
                  <c:v>8.1119999499999998E-5</c:v>
                </c:pt>
                <c:pt idx="3504" formatCode="0.00E+00">
                  <c:v>8.1199999499999997E-5</c:v>
                </c:pt>
                <c:pt idx="3505" formatCode="0.00E+00">
                  <c:v>8.1279999499999996E-5</c:v>
                </c:pt>
                <c:pt idx="3506" formatCode="0.00E+00">
                  <c:v>8.1359999499999996E-5</c:v>
                </c:pt>
                <c:pt idx="3507" formatCode="0.00E+00">
                  <c:v>8.1439999499999995E-5</c:v>
                </c:pt>
                <c:pt idx="3508" formatCode="0.00E+00">
                  <c:v>8.1519999499999994E-5</c:v>
                </c:pt>
                <c:pt idx="3509" formatCode="0.00E+00">
                  <c:v>8.1599999500000007E-5</c:v>
                </c:pt>
                <c:pt idx="3510" formatCode="0.00E+00">
                  <c:v>8.1679999500000006E-5</c:v>
                </c:pt>
                <c:pt idx="3511" formatCode="0.00E+00">
                  <c:v>8.1759999500000005E-5</c:v>
                </c:pt>
                <c:pt idx="3512" formatCode="0.00E+00">
                  <c:v>8.1839999500000004E-5</c:v>
                </c:pt>
                <c:pt idx="3513" formatCode="0.00E+00">
                  <c:v>8.1919999500000004E-5</c:v>
                </c:pt>
                <c:pt idx="3514" formatCode="0.00E+00">
                  <c:v>8.1999999500000003E-5</c:v>
                </c:pt>
                <c:pt idx="3515" formatCode="0.00E+00">
                  <c:v>8.2079999500000002E-5</c:v>
                </c:pt>
                <c:pt idx="3516" formatCode="0.00E+00">
                  <c:v>8.2159999500000001E-5</c:v>
                </c:pt>
                <c:pt idx="3517" formatCode="0.00E+00">
                  <c:v>8.2239999500000001E-5</c:v>
                </c:pt>
                <c:pt idx="3518" formatCode="0.00E+00">
                  <c:v>8.23199995E-5</c:v>
                </c:pt>
                <c:pt idx="3519" formatCode="0.00E+00">
                  <c:v>8.2399999499999999E-5</c:v>
                </c:pt>
                <c:pt idx="3520" formatCode="0.00E+00">
                  <c:v>8.2479999499999998E-5</c:v>
                </c:pt>
                <c:pt idx="3521" formatCode="0.00E+00">
                  <c:v>8.2559999499999998E-5</c:v>
                </c:pt>
                <c:pt idx="3522" formatCode="0.00E+00">
                  <c:v>8.2639999499999997E-5</c:v>
                </c:pt>
                <c:pt idx="3523" formatCode="0.00E+00">
                  <c:v>8.2719999499999996E-5</c:v>
                </c:pt>
                <c:pt idx="3524" formatCode="0.00E+00">
                  <c:v>8.2799999499999995E-5</c:v>
                </c:pt>
                <c:pt idx="3525" formatCode="0.00E+00">
                  <c:v>8.2879999499999995E-5</c:v>
                </c:pt>
                <c:pt idx="3526" formatCode="0.00E+00">
                  <c:v>8.2959999499999994E-5</c:v>
                </c:pt>
                <c:pt idx="3527" formatCode="0.00E+00">
                  <c:v>8.3039999500000007E-5</c:v>
                </c:pt>
                <c:pt idx="3528" formatCode="0.00E+00">
                  <c:v>8.3119999500000006E-5</c:v>
                </c:pt>
                <c:pt idx="3529" formatCode="0.00E+00">
                  <c:v>8.3199999500000005E-5</c:v>
                </c:pt>
                <c:pt idx="3530" formatCode="0.00E+00">
                  <c:v>8.3279999500000004E-5</c:v>
                </c:pt>
                <c:pt idx="3531" formatCode="0.00E+00">
                  <c:v>8.3359999500000003E-5</c:v>
                </c:pt>
                <c:pt idx="3532" formatCode="0.00E+00">
                  <c:v>8.3439999500000003E-5</c:v>
                </c:pt>
                <c:pt idx="3533" formatCode="0.00E+00">
                  <c:v>8.3519999500000002E-5</c:v>
                </c:pt>
                <c:pt idx="3534" formatCode="0.00E+00">
                  <c:v>8.3599999500000001E-5</c:v>
                </c:pt>
                <c:pt idx="3535" formatCode="0.00E+00">
                  <c:v>8.36799995E-5</c:v>
                </c:pt>
                <c:pt idx="3536" formatCode="0.00E+00">
                  <c:v>8.37599995E-5</c:v>
                </c:pt>
                <c:pt idx="3537" formatCode="0.00E+00">
                  <c:v>8.3839999499999999E-5</c:v>
                </c:pt>
                <c:pt idx="3538" formatCode="0.00E+00">
                  <c:v>8.3919999499999998E-5</c:v>
                </c:pt>
                <c:pt idx="3539" formatCode="0.00E+00">
                  <c:v>8.3999999499999997E-5</c:v>
                </c:pt>
                <c:pt idx="3540" formatCode="0.00E+00">
                  <c:v>8.4079999499999997E-5</c:v>
                </c:pt>
                <c:pt idx="3541" formatCode="0.00E+00">
                  <c:v>8.4159999499999996E-5</c:v>
                </c:pt>
                <c:pt idx="3542" formatCode="0.00E+00">
                  <c:v>8.4239999499999995E-5</c:v>
                </c:pt>
                <c:pt idx="3543" formatCode="0.00E+00">
                  <c:v>8.4319999499999994E-5</c:v>
                </c:pt>
                <c:pt idx="3544" formatCode="0.00E+00">
                  <c:v>8.4399999499999994E-5</c:v>
                </c:pt>
                <c:pt idx="3545" formatCode="0.00E+00">
                  <c:v>8.4479999500000006E-5</c:v>
                </c:pt>
                <c:pt idx="3546" formatCode="0.00E+00">
                  <c:v>8.4559999500000006E-5</c:v>
                </c:pt>
                <c:pt idx="3547" formatCode="0.00E+00">
                  <c:v>8.4639999500000005E-5</c:v>
                </c:pt>
                <c:pt idx="3548" formatCode="0.00E+00">
                  <c:v>8.4719999500000004E-5</c:v>
                </c:pt>
                <c:pt idx="3549" formatCode="0.00E+00">
                  <c:v>8.4799999500000003E-5</c:v>
                </c:pt>
                <c:pt idx="3550" formatCode="0.00E+00">
                  <c:v>8.4879999500000002E-5</c:v>
                </c:pt>
                <c:pt idx="3551" formatCode="0.00E+00">
                  <c:v>8.4959999500000002E-5</c:v>
                </c:pt>
                <c:pt idx="3552" formatCode="0.00E+00">
                  <c:v>8.5039999500000001E-5</c:v>
                </c:pt>
                <c:pt idx="3553" formatCode="0.00E+00">
                  <c:v>8.51199995E-5</c:v>
                </c:pt>
                <c:pt idx="3554" formatCode="0.00E+00">
                  <c:v>8.5199999499999999E-5</c:v>
                </c:pt>
                <c:pt idx="3555" formatCode="0.00E+00">
                  <c:v>8.5279999499999999E-5</c:v>
                </c:pt>
                <c:pt idx="3556" formatCode="0.00E+00">
                  <c:v>8.5359999499999998E-5</c:v>
                </c:pt>
                <c:pt idx="3557" formatCode="0.00E+00">
                  <c:v>8.5439999499999997E-5</c:v>
                </c:pt>
                <c:pt idx="3558" formatCode="0.00E+00">
                  <c:v>8.5519999499999996E-5</c:v>
                </c:pt>
                <c:pt idx="3559" formatCode="0.00E+00">
                  <c:v>8.5599999499999996E-5</c:v>
                </c:pt>
                <c:pt idx="3560" formatCode="0.00E+00">
                  <c:v>8.5679999499999995E-5</c:v>
                </c:pt>
                <c:pt idx="3561" formatCode="0.00E+00">
                  <c:v>8.5759999499999994E-5</c:v>
                </c:pt>
                <c:pt idx="3562" formatCode="0.00E+00">
                  <c:v>8.5839999499999993E-5</c:v>
                </c:pt>
                <c:pt idx="3563" formatCode="0.00E+00">
                  <c:v>8.5919999500000006E-5</c:v>
                </c:pt>
                <c:pt idx="3564" formatCode="0.00E+00">
                  <c:v>8.5999999500000005E-5</c:v>
                </c:pt>
                <c:pt idx="3565" formatCode="0.00E+00">
                  <c:v>8.6079999500000005E-5</c:v>
                </c:pt>
                <c:pt idx="3566" formatCode="0.00E+00">
                  <c:v>8.6159999500000004E-5</c:v>
                </c:pt>
                <c:pt idx="3567" formatCode="0.00E+00">
                  <c:v>8.6239999500000003E-5</c:v>
                </c:pt>
                <c:pt idx="3568" formatCode="0.00E+00">
                  <c:v>8.6319999500000002E-5</c:v>
                </c:pt>
                <c:pt idx="3569" formatCode="0.00E+00">
                  <c:v>8.6399999500000001E-5</c:v>
                </c:pt>
                <c:pt idx="3570" formatCode="0.00E+00">
                  <c:v>8.6479999500000001E-5</c:v>
                </c:pt>
                <c:pt idx="3571" formatCode="0.00E+00">
                  <c:v>8.65599995E-5</c:v>
                </c:pt>
                <c:pt idx="3572" formatCode="0.00E+00">
                  <c:v>8.6639999499999999E-5</c:v>
                </c:pt>
                <c:pt idx="3573" formatCode="0.00E+00">
                  <c:v>8.6719999499999998E-5</c:v>
                </c:pt>
                <c:pt idx="3574" formatCode="0.00E+00">
                  <c:v>8.6799999499999998E-5</c:v>
                </c:pt>
                <c:pt idx="3575" formatCode="0.00E+00">
                  <c:v>8.6879999499999997E-5</c:v>
                </c:pt>
                <c:pt idx="3576" formatCode="0.00E+00">
                  <c:v>8.6959999499999996E-5</c:v>
                </c:pt>
                <c:pt idx="3577" formatCode="0.00E+00">
                  <c:v>8.7039999499999995E-5</c:v>
                </c:pt>
                <c:pt idx="3578" formatCode="0.00E+00">
                  <c:v>8.7119999499999995E-5</c:v>
                </c:pt>
                <c:pt idx="3579" formatCode="0.00E+00">
                  <c:v>8.7199999499999994E-5</c:v>
                </c:pt>
                <c:pt idx="3580" formatCode="0.00E+00">
                  <c:v>8.7279999500000007E-5</c:v>
                </c:pt>
                <c:pt idx="3581" formatCode="0.00E+00">
                  <c:v>8.7359999500000006E-5</c:v>
                </c:pt>
                <c:pt idx="3582" formatCode="0.00E+00">
                  <c:v>8.7439999500000005E-5</c:v>
                </c:pt>
                <c:pt idx="3583" formatCode="0.00E+00">
                  <c:v>8.7519999500000004E-5</c:v>
                </c:pt>
                <c:pt idx="3584" formatCode="0.00E+00">
                  <c:v>8.7599999500000004E-5</c:v>
                </c:pt>
                <c:pt idx="3585" formatCode="0.00E+00">
                  <c:v>8.7679999500000003E-5</c:v>
                </c:pt>
                <c:pt idx="3586" formatCode="0.00E+00">
                  <c:v>8.7759999500000002E-5</c:v>
                </c:pt>
                <c:pt idx="3587" formatCode="0.00E+00">
                  <c:v>8.7839999500000001E-5</c:v>
                </c:pt>
                <c:pt idx="3588" formatCode="0.00E+00">
                  <c:v>8.79199995E-5</c:v>
                </c:pt>
                <c:pt idx="3589" formatCode="0.00E+00">
                  <c:v>8.79999995E-5</c:v>
                </c:pt>
                <c:pt idx="3590" formatCode="0.00E+00">
                  <c:v>8.8079999499999999E-5</c:v>
                </c:pt>
                <c:pt idx="3591" formatCode="0.00E+00">
                  <c:v>8.8159999499999998E-5</c:v>
                </c:pt>
                <c:pt idx="3592" formatCode="0.00E+00">
                  <c:v>8.8239999499999997E-5</c:v>
                </c:pt>
                <c:pt idx="3593" formatCode="0.00E+00">
                  <c:v>8.8319999499999997E-5</c:v>
                </c:pt>
                <c:pt idx="3594" formatCode="0.00E+00">
                  <c:v>8.8399999499999996E-5</c:v>
                </c:pt>
                <c:pt idx="3595" formatCode="0.00E+00">
                  <c:v>8.8479999499999995E-5</c:v>
                </c:pt>
                <c:pt idx="3596" formatCode="0.00E+00">
                  <c:v>8.8559999499999994E-5</c:v>
                </c:pt>
                <c:pt idx="3597" formatCode="0.00E+00">
                  <c:v>8.8639999499999994E-5</c:v>
                </c:pt>
                <c:pt idx="3598" formatCode="0.00E+00">
                  <c:v>8.8719999500000006E-5</c:v>
                </c:pt>
                <c:pt idx="3599" formatCode="0.00E+00">
                  <c:v>8.8799999500000006E-5</c:v>
                </c:pt>
                <c:pt idx="3600" formatCode="0.00E+00">
                  <c:v>8.8879999500000005E-5</c:v>
                </c:pt>
                <c:pt idx="3601" formatCode="0.00E+00">
                  <c:v>8.8959999500000004E-5</c:v>
                </c:pt>
                <c:pt idx="3602" formatCode="0.00E+00">
                  <c:v>8.9039999500000003E-5</c:v>
                </c:pt>
                <c:pt idx="3603" formatCode="0.00E+00">
                  <c:v>8.9119999500000003E-5</c:v>
                </c:pt>
                <c:pt idx="3604" formatCode="0.00E+00">
                  <c:v>8.9199999500000002E-5</c:v>
                </c:pt>
                <c:pt idx="3605" formatCode="0.00E+00">
                  <c:v>8.9279999500000001E-5</c:v>
                </c:pt>
                <c:pt idx="3606" formatCode="0.00E+00">
                  <c:v>8.93599995E-5</c:v>
                </c:pt>
                <c:pt idx="3607" formatCode="0.00E+00">
                  <c:v>8.9439999499999999E-5</c:v>
                </c:pt>
                <c:pt idx="3608" formatCode="0.00E+00">
                  <c:v>8.9519999499999999E-5</c:v>
                </c:pt>
                <c:pt idx="3609" formatCode="0.00E+00">
                  <c:v>8.9599999499999998E-5</c:v>
                </c:pt>
                <c:pt idx="3610" formatCode="0.00E+00">
                  <c:v>8.9679999499999997E-5</c:v>
                </c:pt>
                <c:pt idx="3611" formatCode="0.00E+00">
                  <c:v>8.9759999499999996E-5</c:v>
                </c:pt>
                <c:pt idx="3612" formatCode="0.00E+00">
                  <c:v>8.9839999499999996E-5</c:v>
                </c:pt>
                <c:pt idx="3613" formatCode="0.00E+00">
                  <c:v>8.9919999499999995E-5</c:v>
                </c:pt>
                <c:pt idx="3614" formatCode="0.00E+00">
                  <c:v>8.9999999499999994E-5</c:v>
                </c:pt>
                <c:pt idx="3615" formatCode="0.00E+00">
                  <c:v>9.0079999499999993E-5</c:v>
                </c:pt>
                <c:pt idx="3616" formatCode="0.00E+00">
                  <c:v>9.0159999500000006E-5</c:v>
                </c:pt>
                <c:pt idx="3617" formatCode="0.00E+00">
                  <c:v>9.0239999500000005E-5</c:v>
                </c:pt>
                <c:pt idx="3618" formatCode="0.00E+00">
                  <c:v>9.0319999500000005E-5</c:v>
                </c:pt>
                <c:pt idx="3619" formatCode="0.00E+00">
                  <c:v>9.0399999500000004E-5</c:v>
                </c:pt>
                <c:pt idx="3620" formatCode="0.00E+00">
                  <c:v>9.0479999500000003E-5</c:v>
                </c:pt>
                <c:pt idx="3621" formatCode="0.00E+00">
                  <c:v>9.0559999399999997E-5</c:v>
                </c:pt>
                <c:pt idx="3622" formatCode="0.00E+00">
                  <c:v>9.0639999399999997E-5</c:v>
                </c:pt>
                <c:pt idx="3623" formatCode="0.00E+00">
                  <c:v>9.0719999399999996E-5</c:v>
                </c:pt>
                <c:pt idx="3624" formatCode="0.00E+00">
                  <c:v>9.0799999399999995E-5</c:v>
                </c:pt>
                <c:pt idx="3625" formatCode="0.00E+00">
                  <c:v>9.0879999399999994E-5</c:v>
                </c:pt>
                <c:pt idx="3626" formatCode="0.00E+00">
                  <c:v>9.0959999399999993E-5</c:v>
                </c:pt>
                <c:pt idx="3627" formatCode="0.00E+00">
                  <c:v>9.1039999400000006E-5</c:v>
                </c:pt>
                <c:pt idx="3628" formatCode="0.00E+00">
                  <c:v>9.1119999400000005E-5</c:v>
                </c:pt>
                <c:pt idx="3629" formatCode="0.00E+00">
                  <c:v>9.1199999400000005E-5</c:v>
                </c:pt>
                <c:pt idx="3630" formatCode="0.00E+00">
                  <c:v>9.1279999400000004E-5</c:v>
                </c:pt>
                <c:pt idx="3631" formatCode="0.00E+00">
                  <c:v>9.1359999400000003E-5</c:v>
                </c:pt>
                <c:pt idx="3632" formatCode="0.00E+00">
                  <c:v>9.1439999400000002E-5</c:v>
                </c:pt>
                <c:pt idx="3633" formatCode="0.00E+00">
                  <c:v>9.1519999400000002E-5</c:v>
                </c:pt>
                <c:pt idx="3634" formatCode="0.00E+00">
                  <c:v>9.1599999400000001E-5</c:v>
                </c:pt>
                <c:pt idx="3635" formatCode="0.00E+00">
                  <c:v>9.16799994E-5</c:v>
                </c:pt>
                <c:pt idx="3636" formatCode="0.00E+00">
                  <c:v>9.1759999399999999E-5</c:v>
                </c:pt>
                <c:pt idx="3637" formatCode="0.00E+00">
                  <c:v>9.1839999399999999E-5</c:v>
                </c:pt>
                <c:pt idx="3638" formatCode="0.00E+00">
                  <c:v>9.1919999399999998E-5</c:v>
                </c:pt>
                <c:pt idx="3639" formatCode="0.00E+00">
                  <c:v>9.1999999399999997E-5</c:v>
                </c:pt>
                <c:pt idx="3640" formatCode="0.00E+00">
                  <c:v>9.2079999399999996E-5</c:v>
                </c:pt>
                <c:pt idx="3641" formatCode="0.00E+00">
                  <c:v>9.2159999399999996E-5</c:v>
                </c:pt>
                <c:pt idx="3642" formatCode="0.00E+00">
                  <c:v>9.2239999399999995E-5</c:v>
                </c:pt>
                <c:pt idx="3643" formatCode="0.00E+00">
                  <c:v>9.2319999399999994E-5</c:v>
                </c:pt>
                <c:pt idx="3644" formatCode="0.00E+00">
                  <c:v>9.2399999400000007E-5</c:v>
                </c:pt>
                <c:pt idx="3645" formatCode="0.00E+00">
                  <c:v>9.2479999400000006E-5</c:v>
                </c:pt>
                <c:pt idx="3646" formatCode="0.00E+00">
                  <c:v>9.2559999400000005E-5</c:v>
                </c:pt>
                <c:pt idx="3647" formatCode="0.00E+00">
                  <c:v>9.2639999400000004E-5</c:v>
                </c:pt>
                <c:pt idx="3648" formatCode="0.00E+00">
                  <c:v>9.2719999400000004E-5</c:v>
                </c:pt>
                <c:pt idx="3649" formatCode="0.00E+00">
                  <c:v>9.2799999400000003E-5</c:v>
                </c:pt>
                <c:pt idx="3650" formatCode="0.00E+00">
                  <c:v>9.2879999400000002E-5</c:v>
                </c:pt>
                <c:pt idx="3651" formatCode="0.00E+00">
                  <c:v>9.2959999400000001E-5</c:v>
                </c:pt>
                <c:pt idx="3652" formatCode="0.00E+00">
                  <c:v>9.3039999400000001E-5</c:v>
                </c:pt>
                <c:pt idx="3653" formatCode="0.00E+00">
                  <c:v>9.31199994E-5</c:v>
                </c:pt>
                <c:pt idx="3654" formatCode="0.00E+00">
                  <c:v>9.3199999399999999E-5</c:v>
                </c:pt>
                <c:pt idx="3655" formatCode="0.00E+00">
                  <c:v>9.3279999399999998E-5</c:v>
                </c:pt>
                <c:pt idx="3656" formatCode="0.00E+00">
                  <c:v>9.3359999399999998E-5</c:v>
                </c:pt>
                <c:pt idx="3657" formatCode="0.00E+00">
                  <c:v>9.3439999399999997E-5</c:v>
                </c:pt>
                <c:pt idx="3658" formatCode="0.00E+00">
                  <c:v>9.3519999399999996E-5</c:v>
                </c:pt>
                <c:pt idx="3659" formatCode="0.00E+00">
                  <c:v>9.3599999399999995E-5</c:v>
                </c:pt>
                <c:pt idx="3660" formatCode="0.00E+00">
                  <c:v>9.3679999399999995E-5</c:v>
                </c:pt>
                <c:pt idx="3661" formatCode="0.00E+00">
                  <c:v>9.3759999399999994E-5</c:v>
                </c:pt>
                <c:pt idx="3662" formatCode="0.00E+00">
                  <c:v>9.3839999400000007E-5</c:v>
                </c:pt>
                <c:pt idx="3663" formatCode="0.00E+00">
                  <c:v>9.3919999400000006E-5</c:v>
                </c:pt>
                <c:pt idx="3664" formatCode="0.00E+00">
                  <c:v>9.3999999400000005E-5</c:v>
                </c:pt>
                <c:pt idx="3665" formatCode="0.00E+00">
                  <c:v>9.4079999400000004E-5</c:v>
                </c:pt>
                <c:pt idx="3666" formatCode="0.00E+00">
                  <c:v>9.4159999400000003E-5</c:v>
                </c:pt>
                <c:pt idx="3667" formatCode="0.00E+00">
                  <c:v>9.4239999400000003E-5</c:v>
                </c:pt>
                <c:pt idx="3668" formatCode="0.00E+00">
                  <c:v>9.4319999400000002E-5</c:v>
                </c:pt>
                <c:pt idx="3669" formatCode="0.00E+00">
                  <c:v>9.4399999400000001E-5</c:v>
                </c:pt>
                <c:pt idx="3670" formatCode="0.00E+00">
                  <c:v>9.44799994E-5</c:v>
                </c:pt>
                <c:pt idx="3671" formatCode="0.00E+00">
                  <c:v>9.45599994E-5</c:v>
                </c:pt>
                <c:pt idx="3672" formatCode="0.00E+00">
                  <c:v>9.4639999399999999E-5</c:v>
                </c:pt>
                <c:pt idx="3673" formatCode="0.00E+00">
                  <c:v>9.4719999399999998E-5</c:v>
                </c:pt>
                <c:pt idx="3674" formatCode="0.00E+00">
                  <c:v>9.4799999399999997E-5</c:v>
                </c:pt>
                <c:pt idx="3675" formatCode="0.00E+00">
                  <c:v>9.4879999399999997E-5</c:v>
                </c:pt>
                <c:pt idx="3676" formatCode="0.00E+00">
                  <c:v>9.4959999399999996E-5</c:v>
                </c:pt>
                <c:pt idx="3677" formatCode="0.00E+00">
                  <c:v>9.5039999399999995E-5</c:v>
                </c:pt>
                <c:pt idx="3678" formatCode="0.00E+00">
                  <c:v>9.5119999399999994E-5</c:v>
                </c:pt>
                <c:pt idx="3679" formatCode="0.00E+00">
                  <c:v>9.5199999399999994E-5</c:v>
                </c:pt>
                <c:pt idx="3680" formatCode="0.00E+00">
                  <c:v>9.5279999400000006E-5</c:v>
                </c:pt>
                <c:pt idx="3681" formatCode="0.00E+00">
                  <c:v>9.5359999400000006E-5</c:v>
                </c:pt>
                <c:pt idx="3682" formatCode="0.00E+00">
                  <c:v>9.5439999400000005E-5</c:v>
                </c:pt>
                <c:pt idx="3683" formatCode="0.00E+00">
                  <c:v>9.5519999400000004E-5</c:v>
                </c:pt>
                <c:pt idx="3684" formatCode="0.00E+00">
                  <c:v>9.5599999400000003E-5</c:v>
                </c:pt>
                <c:pt idx="3685" formatCode="0.00E+00">
                  <c:v>9.5679999400000002E-5</c:v>
                </c:pt>
                <c:pt idx="3686" formatCode="0.00E+00">
                  <c:v>9.5759999400000002E-5</c:v>
                </c:pt>
                <c:pt idx="3687" formatCode="0.00E+00">
                  <c:v>9.5839999400000001E-5</c:v>
                </c:pt>
                <c:pt idx="3688" formatCode="0.00E+00">
                  <c:v>9.59199994E-5</c:v>
                </c:pt>
                <c:pt idx="3689" formatCode="0.00E+00">
                  <c:v>9.5999999399999999E-5</c:v>
                </c:pt>
                <c:pt idx="3690" formatCode="0.00E+00">
                  <c:v>9.6079999399999999E-5</c:v>
                </c:pt>
                <c:pt idx="3691" formatCode="0.00E+00">
                  <c:v>9.6159999399999998E-5</c:v>
                </c:pt>
                <c:pt idx="3692" formatCode="0.00E+00">
                  <c:v>9.6239999399999997E-5</c:v>
                </c:pt>
                <c:pt idx="3693" formatCode="0.00E+00">
                  <c:v>9.6319999399999996E-5</c:v>
                </c:pt>
                <c:pt idx="3694" formatCode="0.00E+00">
                  <c:v>9.6399999399999996E-5</c:v>
                </c:pt>
                <c:pt idx="3695" formatCode="0.00E+00">
                  <c:v>9.6479999399999995E-5</c:v>
                </c:pt>
                <c:pt idx="3696" formatCode="0.00E+00">
                  <c:v>9.6559999399999994E-5</c:v>
                </c:pt>
                <c:pt idx="3697" formatCode="0.00E+00">
                  <c:v>9.6639999399999993E-5</c:v>
                </c:pt>
                <c:pt idx="3698" formatCode="0.00E+00">
                  <c:v>9.6719999400000006E-5</c:v>
                </c:pt>
                <c:pt idx="3699" formatCode="0.00E+00">
                  <c:v>9.6799999400000005E-5</c:v>
                </c:pt>
                <c:pt idx="3700" formatCode="0.00E+00">
                  <c:v>9.6879999400000005E-5</c:v>
                </c:pt>
                <c:pt idx="3701" formatCode="0.00E+00">
                  <c:v>9.6959999400000004E-5</c:v>
                </c:pt>
                <c:pt idx="3702" formatCode="0.00E+00">
                  <c:v>9.7039999400000003E-5</c:v>
                </c:pt>
                <c:pt idx="3703" formatCode="0.00E+00">
                  <c:v>9.7119999400000002E-5</c:v>
                </c:pt>
                <c:pt idx="3704" formatCode="0.00E+00">
                  <c:v>9.7199999400000001E-5</c:v>
                </c:pt>
                <c:pt idx="3705" formatCode="0.00E+00">
                  <c:v>9.7279999400000001E-5</c:v>
                </c:pt>
                <c:pt idx="3706" formatCode="0.00E+00">
                  <c:v>9.73599994E-5</c:v>
                </c:pt>
                <c:pt idx="3707" formatCode="0.00E+00">
                  <c:v>9.7439999399999999E-5</c:v>
                </c:pt>
                <c:pt idx="3708" formatCode="0.00E+00">
                  <c:v>9.7519999399999998E-5</c:v>
                </c:pt>
                <c:pt idx="3709" formatCode="0.00E+00">
                  <c:v>9.7599999399999998E-5</c:v>
                </c:pt>
                <c:pt idx="3710" formatCode="0.00E+00">
                  <c:v>9.7679999399999997E-5</c:v>
                </c:pt>
                <c:pt idx="3711" formatCode="0.00E+00">
                  <c:v>9.7759999399999996E-5</c:v>
                </c:pt>
                <c:pt idx="3712" formatCode="0.00E+00">
                  <c:v>9.7839999399999995E-5</c:v>
                </c:pt>
                <c:pt idx="3713" formatCode="0.00E+00">
                  <c:v>9.7919999399999995E-5</c:v>
                </c:pt>
                <c:pt idx="3714" formatCode="0.00E+00">
                  <c:v>9.7999999399999994E-5</c:v>
                </c:pt>
                <c:pt idx="3715" formatCode="0.00E+00">
                  <c:v>9.8079999400000007E-5</c:v>
                </c:pt>
                <c:pt idx="3716" formatCode="0.00E+00">
                  <c:v>9.8159999400000006E-5</c:v>
                </c:pt>
                <c:pt idx="3717" formatCode="0.00E+00">
                  <c:v>9.8239999400000005E-5</c:v>
                </c:pt>
                <c:pt idx="3718" formatCode="0.00E+00">
                  <c:v>9.8319999400000004E-5</c:v>
                </c:pt>
                <c:pt idx="3719" formatCode="0.00E+00">
                  <c:v>9.8399999400000004E-5</c:v>
                </c:pt>
                <c:pt idx="3720" formatCode="0.00E+00">
                  <c:v>9.8479999400000003E-5</c:v>
                </c:pt>
                <c:pt idx="3721" formatCode="0.00E+00">
                  <c:v>9.8559999400000002E-5</c:v>
                </c:pt>
                <c:pt idx="3722" formatCode="0.00E+00">
                  <c:v>9.8639999400000001E-5</c:v>
                </c:pt>
                <c:pt idx="3723" formatCode="0.00E+00">
                  <c:v>9.87199994E-5</c:v>
                </c:pt>
                <c:pt idx="3724" formatCode="0.00E+00">
                  <c:v>9.87999994E-5</c:v>
                </c:pt>
                <c:pt idx="3725" formatCode="0.00E+00">
                  <c:v>9.8879999399999999E-5</c:v>
                </c:pt>
                <c:pt idx="3726" formatCode="0.00E+00">
                  <c:v>9.8959999399999998E-5</c:v>
                </c:pt>
                <c:pt idx="3727" formatCode="0.00E+00">
                  <c:v>9.9039999399999997E-5</c:v>
                </c:pt>
                <c:pt idx="3728" formatCode="0.00E+00">
                  <c:v>9.9119999399999997E-5</c:v>
                </c:pt>
                <c:pt idx="3729" formatCode="0.00E+00">
                  <c:v>9.9199999399999996E-5</c:v>
                </c:pt>
                <c:pt idx="3730" formatCode="0.00E+00">
                  <c:v>9.9279999399999995E-5</c:v>
                </c:pt>
                <c:pt idx="3731" formatCode="0.00E+00">
                  <c:v>9.9359999399999994E-5</c:v>
                </c:pt>
                <c:pt idx="3732" formatCode="0.00E+00">
                  <c:v>9.9439999399999994E-5</c:v>
                </c:pt>
                <c:pt idx="3733" formatCode="0.00E+00">
                  <c:v>9.9519999400000006E-5</c:v>
                </c:pt>
                <c:pt idx="3734" formatCode="0.00E+00">
                  <c:v>9.9599999400000006E-5</c:v>
                </c:pt>
                <c:pt idx="3735" formatCode="0.00E+00">
                  <c:v>9.9679999400000005E-5</c:v>
                </c:pt>
                <c:pt idx="3736" formatCode="0.00E+00">
                  <c:v>9.9759999400000004E-5</c:v>
                </c:pt>
                <c:pt idx="3737" formatCode="0.00E+00">
                  <c:v>9.9839999400000003E-5</c:v>
                </c:pt>
                <c:pt idx="3738" formatCode="0.00E+00">
                  <c:v>9.9919999400000003E-5</c:v>
                </c:pt>
                <c:pt idx="3739" formatCode="0.00E+00">
                  <c:v>9.9999999400000002E-5</c:v>
                </c:pt>
                <c:pt idx="3740">
                  <c:v>1.0007999899999999E-4</c:v>
                </c:pt>
                <c:pt idx="3741">
                  <c:v>1.0015999899999999E-4</c:v>
                </c:pt>
                <c:pt idx="3742">
                  <c:v>1.0023999900000001E-4</c:v>
                </c:pt>
                <c:pt idx="3743">
                  <c:v>1.0031999900000001E-4</c:v>
                </c:pt>
                <c:pt idx="3744">
                  <c:v>1.00399999E-4</c:v>
                </c:pt>
                <c:pt idx="3745">
                  <c:v>1.00479999E-4</c:v>
                </c:pt>
                <c:pt idx="3746">
                  <c:v>1.00559999E-4</c:v>
                </c:pt>
                <c:pt idx="3747">
                  <c:v>1.00639999E-4</c:v>
                </c:pt>
                <c:pt idx="3748">
                  <c:v>1.00719999E-4</c:v>
                </c:pt>
                <c:pt idx="3749">
                  <c:v>1.00799999E-4</c:v>
                </c:pt>
                <c:pt idx="3750">
                  <c:v>1.00879999E-4</c:v>
                </c:pt>
                <c:pt idx="3751">
                  <c:v>1.00959999E-4</c:v>
                </c:pt>
                <c:pt idx="3752">
                  <c:v>1.01039999E-4</c:v>
                </c:pt>
                <c:pt idx="3753">
                  <c:v>1.01119999E-4</c:v>
                </c:pt>
                <c:pt idx="3754">
                  <c:v>1.01199999E-4</c:v>
                </c:pt>
                <c:pt idx="3755">
                  <c:v>1.01279999E-4</c:v>
                </c:pt>
                <c:pt idx="3756">
                  <c:v>1.01359999E-4</c:v>
                </c:pt>
                <c:pt idx="3757">
                  <c:v>1.01439999E-4</c:v>
                </c:pt>
                <c:pt idx="3758">
                  <c:v>1.0151999899999999E-4</c:v>
                </c:pt>
                <c:pt idx="3759">
                  <c:v>1.0159999899999999E-4</c:v>
                </c:pt>
                <c:pt idx="3760">
                  <c:v>1.0167999900000001E-4</c:v>
                </c:pt>
                <c:pt idx="3761">
                  <c:v>1.0175999900000001E-4</c:v>
                </c:pt>
                <c:pt idx="3762">
                  <c:v>1.01839999E-4</c:v>
                </c:pt>
                <c:pt idx="3763">
                  <c:v>1.01919999E-4</c:v>
                </c:pt>
                <c:pt idx="3764">
                  <c:v>1.01999999E-4</c:v>
                </c:pt>
                <c:pt idx="3765">
                  <c:v>1.02079999E-4</c:v>
                </c:pt>
                <c:pt idx="3766">
                  <c:v>1.02159999E-4</c:v>
                </c:pt>
                <c:pt idx="3767">
                  <c:v>1.02239999E-4</c:v>
                </c:pt>
                <c:pt idx="3768">
                  <c:v>1.02319999E-4</c:v>
                </c:pt>
                <c:pt idx="3769">
                  <c:v>1.02399999E-4</c:v>
                </c:pt>
                <c:pt idx="3770">
                  <c:v>1.02479999E-4</c:v>
                </c:pt>
                <c:pt idx="3771">
                  <c:v>1.02559999E-4</c:v>
                </c:pt>
                <c:pt idx="3772">
                  <c:v>1.02639999E-4</c:v>
                </c:pt>
                <c:pt idx="3773">
                  <c:v>1.02719999E-4</c:v>
                </c:pt>
                <c:pt idx="3774">
                  <c:v>1.02799999E-4</c:v>
                </c:pt>
                <c:pt idx="3775">
                  <c:v>1.0287999899999999E-4</c:v>
                </c:pt>
                <c:pt idx="3776">
                  <c:v>1.0295999899999999E-4</c:v>
                </c:pt>
                <c:pt idx="3777">
                  <c:v>1.0303999899999999E-4</c:v>
                </c:pt>
                <c:pt idx="3778">
                  <c:v>1.0311999900000001E-4</c:v>
                </c:pt>
                <c:pt idx="3779">
                  <c:v>1.0319999900000001E-4</c:v>
                </c:pt>
                <c:pt idx="3780">
                  <c:v>1.03279999E-4</c:v>
                </c:pt>
                <c:pt idx="3781">
                  <c:v>1.03359999E-4</c:v>
                </c:pt>
                <c:pt idx="3782">
                  <c:v>1.03439999E-4</c:v>
                </c:pt>
                <c:pt idx="3783">
                  <c:v>1.03519999E-4</c:v>
                </c:pt>
                <c:pt idx="3784">
                  <c:v>1.03599999E-4</c:v>
                </c:pt>
                <c:pt idx="3785">
                  <c:v>1.03679999E-4</c:v>
                </c:pt>
                <c:pt idx="3786">
                  <c:v>1.03759999E-4</c:v>
                </c:pt>
                <c:pt idx="3787">
                  <c:v>1.03839999E-4</c:v>
                </c:pt>
                <c:pt idx="3788">
                  <c:v>1.03919999E-4</c:v>
                </c:pt>
                <c:pt idx="3789">
                  <c:v>1.03999999E-4</c:v>
                </c:pt>
                <c:pt idx="3790">
                  <c:v>1.04079999E-4</c:v>
                </c:pt>
                <c:pt idx="3791">
                  <c:v>1.04159999E-4</c:v>
                </c:pt>
                <c:pt idx="3792">
                  <c:v>1.04239999E-4</c:v>
                </c:pt>
                <c:pt idx="3793">
                  <c:v>1.0431999899999999E-4</c:v>
                </c:pt>
                <c:pt idx="3794">
                  <c:v>1.0439999899999999E-4</c:v>
                </c:pt>
                <c:pt idx="3795">
                  <c:v>1.0447999900000001E-4</c:v>
                </c:pt>
                <c:pt idx="3796">
                  <c:v>1.0455999900000001E-4</c:v>
                </c:pt>
                <c:pt idx="3797">
                  <c:v>1.0463999900000001E-4</c:v>
                </c:pt>
                <c:pt idx="3798">
                  <c:v>1.04719999E-4</c:v>
                </c:pt>
                <c:pt idx="3799">
                  <c:v>1.04799999E-4</c:v>
                </c:pt>
                <c:pt idx="3800">
                  <c:v>1.04879999E-4</c:v>
                </c:pt>
                <c:pt idx="3801">
                  <c:v>1.04959999E-4</c:v>
                </c:pt>
                <c:pt idx="3802">
                  <c:v>1.05039999E-4</c:v>
                </c:pt>
                <c:pt idx="3803">
                  <c:v>1.05119999E-4</c:v>
                </c:pt>
                <c:pt idx="3804">
                  <c:v>1.05199999E-4</c:v>
                </c:pt>
                <c:pt idx="3805">
                  <c:v>1.05279999E-4</c:v>
                </c:pt>
                <c:pt idx="3806">
                  <c:v>1.05359999E-4</c:v>
                </c:pt>
                <c:pt idx="3807">
                  <c:v>1.05439999E-4</c:v>
                </c:pt>
                <c:pt idx="3808">
                  <c:v>1.05519999E-4</c:v>
                </c:pt>
                <c:pt idx="3809">
                  <c:v>1.05599999E-4</c:v>
                </c:pt>
                <c:pt idx="3810">
                  <c:v>1.05679999E-4</c:v>
                </c:pt>
                <c:pt idx="3811">
                  <c:v>1.0575999899999999E-4</c:v>
                </c:pt>
                <c:pt idx="3812">
                  <c:v>1.0583999899999999E-4</c:v>
                </c:pt>
                <c:pt idx="3813">
                  <c:v>1.0591999900000001E-4</c:v>
                </c:pt>
                <c:pt idx="3814">
                  <c:v>1.0599999900000001E-4</c:v>
                </c:pt>
                <c:pt idx="3815">
                  <c:v>1.06079999E-4</c:v>
                </c:pt>
                <c:pt idx="3816">
                  <c:v>1.06159999E-4</c:v>
                </c:pt>
                <c:pt idx="3817">
                  <c:v>1.06239999E-4</c:v>
                </c:pt>
                <c:pt idx="3818">
                  <c:v>1.06319999E-4</c:v>
                </c:pt>
                <c:pt idx="3819">
                  <c:v>1.06399999E-4</c:v>
                </c:pt>
                <c:pt idx="3820">
                  <c:v>1.06479999E-4</c:v>
                </c:pt>
                <c:pt idx="3821">
                  <c:v>1.06559999E-4</c:v>
                </c:pt>
                <c:pt idx="3822">
                  <c:v>1.06639999E-4</c:v>
                </c:pt>
                <c:pt idx="3823">
                  <c:v>1.06719999E-4</c:v>
                </c:pt>
                <c:pt idx="3824">
                  <c:v>1.06799999E-4</c:v>
                </c:pt>
                <c:pt idx="3825">
                  <c:v>1.06879999E-4</c:v>
                </c:pt>
                <c:pt idx="3826">
                  <c:v>1.06959999E-4</c:v>
                </c:pt>
                <c:pt idx="3827">
                  <c:v>1.07039999E-4</c:v>
                </c:pt>
                <c:pt idx="3828">
                  <c:v>1.0711999899999999E-4</c:v>
                </c:pt>
                <c:pt idx="3829">
                  <c:v>1.0719999899999999E-4</c:v>
                </c:pt>
                <c:pt idx="3830">
                  <c:v>1.0727999899999999E-4</c:v>
                </c:pt>
                <c:pt idx="3831">
                  <c:v>1.0735999900000001E-4</c:v>
                </c:pt>
                <c:pt idx="3832">
                  <c:v>1.0743999900000001E-4</c:v>
                </c:pt>
                <c:pt idx="3833">
                  <c:v>1.07519999E-4</c:v>
                </c:pt>
                <c:pt idx="3834">
                  <c:v>1.07599999E-4</c:v>
                </c:pt>
                <c:pt idx="3835">
                  <c:v>1.07679999E-4</c:v>
                </c:pt>
                <c:pt idx="3836">
                  <c:v>1.07759999E-4</c:v>
                </c:pt>
                <c:pt idx="3837">
                  <c:v>1.07839999E-4</c:v>
                </c:pt>
                <c:pt idx="3838">
                  <c:v>1.07919999E-4</c:v>
                </c:pt>
                <c:pt idx="3839">
                  <c:v>1.07999999E-4</c:v>
                </c:pt>
                <c:pt idx="3840">
                  <c:v>1.08079999E-4</c:v>
                </c:pt>
                <c:pt idx="3841">
                  <c:v>1.08159999E-4</c:v>
                </c:pt>
                <c:pt idx="3842">
                  <c:v>1.08239999E-4</c:v>
                </c:pt>
                <c:pt idx="3843">
                  <c:v>1.08319999E-4</c:v>
                </c:pt>
                <c:pt idx="3844">
                  <c:v>1.08399999E-4</c:v>
                </c:pt>
                <c:pt idx="3845">
                  <c:v>1.08479999E-4</c:v>
                </c:pt>
                <c:pt idx="3846">
                  <c:v>1.0855999899999999E-4</c:v>
                </c:pt>
                <c:pt idx="3847">
                  <c:v>1.0863999899999999E-4</c:v>
                </c:pt>
                <c:pt idx="3848">
                  <c:v>1.0871999900000001E-4</c:v>
                </c:pt>
                <c:pt idx="3849">
                  <c:v>1.0879999900000001E-4</c:v>
                </c:pt>
                <c:pt idx="3850">
                  <c:v>1.0887999900000001E-4</c:v>
                </c:pt>
                <c:pt idx="3851">
                  <c:v>1.08959999E-4</c:v>
                </c:pt>
                <c:pt idx="3852">
                  <c:v>1.09039999E-4</c:v>
                </c:pt>
                <c:pt idx="3853">
                  <c:v>1.09119999E-4</c:v>
                </c:pt>
                <c:pt idx="3854">
                  <c:v>1.09199999E-4</c:v>
                </c:pt>
                <c:pt idx="3855">
                  <c:v>1.09279999E-4</c:v>
                </c:pt>
                <c:pt idx="3856">
                  <c:v>1.09359999E-4</c:v>
                </c:pt>
                <c:pt idx="3857">
                  <c:v>1.09439999E-4</c:v>
                </c:pt>
                <c:pt idx="3858">
                  <c:v>1.09519999E-4</c:v>
                </c:pt>
                <c:pt idx="3859">
                  <c:v>1.09599999E-4</c:v>
                </c:pt>
                <c:pt idx="3860">
                  <c:v>1.09679999E-4</c:v>
                </c:pt>
                <c:pt idx="3861">
                  <c:v>1.09759999E-4</c:v>
                </c:pt>
                <c:pt idx="3862">
                  <c:v>1.09839999E-4</c:v>
                </c:pt>
                <c:pt idx="3863">
                  <c:v>1.09919999E-4</c:v>
                </c:pt>
                <c:pt idx="3864">
                  <c:v>1.0999999899999999E-4</c:v>
                </c:pt>
                <c:pt idx="3865">
                  <c:v>1.1007999899999999E-4</c:v>
                </c:pt>
                <c:pt idx="3866">
                  <c:v>1.1015999900000001E-4</c:v>
                </c:pt>
                <c:pt idx="3867">
                  <c:v>1.1023999900000001E-4</c:v>
                </c:pt>
                <c:pt idx="3868">
                  <c:v>1.10319999E-4</c:v>
                </c:pt>
                <c:pt idx="3869">
                  <c:v>1.10399999E-4</c:v>
                </c:pt>
                <c:pt idx="3870">
                  <c:v>1.10479999E-4</c:v>
                </c:pt>
                <c:pt idx="3871">
                  <c:v>1.10559999E-4</c:v>
                </c:pt>
                <c:pt idx="3872">
                  <c:v>1.10639999E-4</c:v>
                </c:pt>
                <c:pt idx="3873">
                  <c:v>1.10719999E-4</c:v>
                </c:pt>
                <c:pt idx="3874">
                  <c:v>1.10799999E-4</c:v>
                </c:pt>
                <c:pt idx="3875">
                  <c:v>1.10879999E-4</c:v>
                </c:pt>
                <c:pt idx="3876">
                  <c:v>1.10959999E-4</c:v>
                </c:pt>
                <c:pt idx="3877">
                  <c:v>1.11039999E-4</c:v>
                </c:pt>
                <c:pt idx="3878">
                  <c:v>1.11119999E-4</c:v>
                </c:pt>
                <c:pt idx="3879">
                  <c:v>1.11199999E-4</c:v>
                </c:pt>
                <c:pt idx="3880">
                  <c:v>1.11279999E-4</c:v>
                </c:pt>
                <c:pt idx="3881">
                  <c:v>1.1135999899999999E-4</c:v>
                </c:pt>
                <c:pt idx="3882">
                  <c:v>1.1143999899999999E-4</c:v>
                </c:pt>
                <c:pt idx="3883">
                  <c:v>1.1151999899999999E-4</c:v>
                </c:pt>
                <c:pt idx="3884">
                  <c:v>1.1159999900000001E-4</c:v>
                </c:pt>
                <c:pt idx="3885">
                  <c:v>1.1167999900000001E-4</c:v>
                </c:pt>
                <c:pt idx="3886">
                  <c:v>1.11759999E-4</c:v>
                </c:pt>
                <c:pt idx="3887">
                  <c:v>1.11839999E-4</c:v>
                </c:pt>
                <c:pt idx="3888">
                  <c:v>1.11919999E-4</c:v>
                </c:pt>
                <c:pt idx="3889">
                  <c:v>1.11999999E-4</c:v>
                </c:pt>
                <c:pt idx="3890">
                  <c:v>1.12079999E-4</c:v>
                </c:pt>
                <c:pt idx="3891">
                  <c:v>1.12159999E-4</c:v>
                </c:pt>
                <c:pt idx="3892">
                  <c:v>1.12239999E-4</c:v>
                </c:pt>
                <c:pt idx="3893">
                  <c:v>1.12319999E-4</c:v>
                </c:pt>
                <c:pt idx="3894">
                  <c:v>1.12399999E-4</c:v>
                </c:pt>
                <c:pt idx="3895">
                  <c:v>1.12479999E-4</c:v>
                </c:pt>
                <c:pt idx="3896">
                  <c:v>1.12559999E-4</c:v>
                </c:pt>
                <c:pt idx="3897">
                  <c:v>1.12639999E-4</c:v>
                </c:pt>
                <c:pt idx="3898">
                  <c:v>1.12719999E-4</c:v>
                </c:pt>
                <c:pt idx="3899">
                  <c:v>1.1279999899999999E-4</c:v>
                </c:pt>
                <c:pt idx="3900">
                  <c:v>1.1287999899999999E-4</c:v>
                </c:pt>
                <c:pt idx="3901">
                  <c:v>1.1295999900000001E-4</c:v>
                </c:pt>
                <c:pt idx="3902">
                  <c:v>1.1303999900000001E-4</c:v>
                </c:pt>
                <c:pt idx="3903">
                  <c:v>1.1311999900000001E-4</c:v>
                </c:pt>
                <c:pt idx="3904">
                  <c:v>1.13199999E-4</c:v>
                </c:pt>
                <c:pt idx="3905">
                  <c:v>1.13279999E-4</c:v>
                </c:pt>
                <c:pt idx="3906">
                  <c:v>1.13359999E-4</c:v>
                </c:pt>
                <c:pt idx="3907">
                  <c:v>1.13439999E-4</c:v>
                </c:pt>
                <c:pt idx="3908">
                  <c:v>1.13519999E-4</c:v>
                </c:pt>
                <c:pt idx="3909">
                  <c:v>1.13599999E-4</c:v>
                </c:pt>
                <c:pt idx="3910">
                  <c:v>1.13679999E-4</c:v>
                </c:pt>
                <c:pt idx="3911">
                  <c:v>1.13759999E-4</c:v>
                </c:pt>
                <c:pt idx="3912">
                  <c:v>1.13839999E-4</c:v>
                </c:pt>
                <c:pt idx="3913">
                  <c:v>1.13919999E-4</c:v>
                </c:pt>
                <c:pt idx="3914">
                  <c:v>1.13999999E-4</c:v>
                </c:pt>
                <c:pt idx="3915">
                  <c:v>1.14079999E-4</c:v>
                </c:pt>
                <c:pt idx="3916">
                  <c:v>1.14159999E-4</c:v>
                </c:pt>
                <c:pt idx="3917">
                  <c:v>1.1423999899999999E-4</c:v>
                </c:pt>
                <c:pt idx="3918">
                  <c:v>1.1431999899999999E-4</c:v>
                </c:pt>
                <c:pt idx="3919">
                  <c:v>1.1439999900000001E-4</c:v>
                </c:pt>
                <c:pt idx="3920">
                  <c:v>1.1447999900000001E-4</c:v>
                </c:pt>
                <c:pt idx="3921">
                  <c:v>1.14559999E-4</c:v>
                </c:pt>
                <c:pt idx="3922">
                  <c:v>1.14639999E-4</c:v>
                </c:pt>
                <c:pt idx="3923">
                  <c:v>1.14719999E-4</c:v>
                </c:pt>
                <c:pt idx="3924">
                  <c:v>1.14799999E-4</c:v>
                </c:pt>
                <c:pt idx="3925">
                  <c:v>1.14879999E-4</c:v>
                </c:pt>
                <c:pt idx="3926">
                  <c:v>1.14959999E-4</c:v>
                </c:pt>
                <c:pt idx="3927">
                  <c:v>1.15039999E-4</c:v>
                </c:pt>
                <c:pt idx="3928">
                  <c:v>1.15119999E-4</c:v>
                </c:pt>
                <c:pt idx="3929">
                  <c:v>1.15199999E-4</c:v>
                </c:pt>
                <c:pt idx="3930">
                  <c:v>1.15279999E-4</c:v>
                </c:pt>
                <c:pt idx="3931">
                  <c:v>1.15359999E-4</c:v>
                </c:pt>
                <c:pt idx="3932">
                  <c:v>1.15439999E-4</c:v>
                </c:pt>
                <c:pt idx="3933">
                  <c:v>1.15519999E-4</c:v>
                </c:pt>
                <c:pt idx="3934">
                  <c:v>1.1559999899999999E-4</c:v>
                </c:pt>
                <c:pt idx="3935">
                  <c:v>1.1567999899999999E-4</c:v>
                </c:pt>
                <c:pt idx="3936">
                  <c:v>1.1575999899999999E-4</c:v>
                </c:pt>
                <c:pt idx="3937">
                  <c:v>1.1583999900000001E-4</c:v>
                </c:pt>
                <c:pt idx="3938">
                  <c:v>1.1591999900000001E-4</c:v>
                </c:pt>
                <c:pt idx="3939">
                  <c:v>1.15999999E-4</c:v>
                </c:pt>
                <c:pt idx="3940">
                  <c:v>1.16079999E-4</c:v>
                </c:pt>
                <c:pt idx="3941">
                  <c:v>1.16159999E-4</c:v>
                </c:pt>
                <c:pt idx="3942">
                  <c:v>1.16239999E-4</c:v>
                </c:pt>
                <c:pt idx="3943">
                  <c:v>1.16319999E-4</c:v>
                </c:pt>
                <c:pt idx="3944">
                  <c:v>1.16399999E-4</c:v>
                </c:pt>
                <c:pt idx="3945">
                  <c:v>1.16479999E-4</c:v>
                </c:pt>
                <c:pt idx="3946">
                  <c:v>1.16559999E-4</c:v>
                </c:pt>
                <c:pt idx="3947">
                  <c:v>1.16639999E-4</c:v>
                </c:pt>
                <c:pt idx="3948">
                  <c:v>1.16719999E-4</c:v>
                </c:pt>
                <c:pt idx="3949">
                  <c:v>1.16799999E-4</c:v>
                </c:pt>
                <c:pt idx="3950">
                  <c:v>1.16879999E-4</c:v>
                </c:pt>
                <c:pt idx="3951">
                  <c:v>1.16959999E-4</c:v>
                </c:pt>
                <c:pt idx="3952">
                  <c:v>1.1703999899999999E-4</c:v>
                </c:pt>
                <c:pt idx="3953">
                  <c:v>1.1711999899999999E-4</c:v>
                </c:pt>
                <c:pt idx="3954">
                  <c:v>1.1719999900000001E-4</c:v>
                </c:pt>
                <c:pt idx="3955">
                  <c:v>1.1727999900000001E-4</c:v>
                </c:pt>
                <c:pt idx="3956">
                  <c:v>1.1735999900000001E-4</c:v>
                </c:pt>
                <c:pt idx="3957">
                  <c:v>1.17439999E-4</c:v>
                </c:pt>
                <c:pt idx="3958">
                  <c:v>1.17519999E-4</c:v>
                </c:pt>
                <c:pt idx="3959">
                  <c:v>1.17599999E-4</c:v>
                </c:pt>
                <c:pt idx="3960">
                  <c:v>1.17679999E-4</c:v>
                </c:pt>
                <c:pt idx="3961">
                  <c:v>1.17759999E-4</c:v>
                </c:pt>
                <c:pt idx="3962">
                  <c:v>1.17839999E-4</c:v>
                </c:pt>
                <c:pt idx="3963">
                  <c:v>1.17919999E-4</c:v>
                </c:pt>
                <c:pt idx="3964">
                  <c:v>1.17999999E-4</c:v>
                </c:pt>
                <c:pt idx="3965">
                  <c:v>1.18079999E-4</c:v>
                </c:pt>
                <c:pt idx="3966">
                  <c:v>1.18159999E-4</c:v>
                </c:pt>
                <c:pt idx="3967">
                  <c:v>1.18239999E-4</c:v>
                </c:pt>
                <c:pt idx="3968">
                  <c:v>1.18319999E-4</c:v>
                </c:pt>
                <c:pt idx="3969">
                  <c:v>1.18399999E-4</c:v>
                </c:pt>
                <c:pt idx="3970">
                  <c:v>1.1847999899999999E-4</c:v>
                </c:pt>
                <c:pt idx="3971">
                  <c:v>1.1855999899999999E-4</c:v>
                </c:pt>
                <c:pt idx="3972">
                  <c:v>1.1863999900000001E-4</c:v>
                </c:pt>
                <c:pt idx="3973">
                  <c:v>1.1871999900000001E-4</c:v>
                </c:pt>
                <c:pt idx="3974">
                  <c:v>1.18799999E-4</c:v>
                </c:pt>
                <c:pt idx="3975">
                  <c:v>1.18879999E-4</c:v>
                </c:pt>
                <c:pt idx="3976">
                  <c:v>1.18959999E-4</c:v>
                </c:pt>
                <c:pt idx="3977">
                  <c:v>1.19039999E-4</c:v>
                </c:pt>
                <c:pt idx="3978">
                  <c:v>1.19119999E-4</c:v>
                </c:pt>
                <c:pt idx="3979">
                  <c:v>1.19199999E-4</c:v>
                </c:pt>
                <c:pt idx="3980">
                  <c:v>1.19279999E-4</c:v>
                </c:pt>
                <c:pt idx="3981">
                  <c:v>1.19359999E-4</c:v>
                </c:pt>
                <c:pt idx="3982">
                  <c:v>1.19439999E-4</c:v>
                </c:pt>
                <c:pt idx="3983">
                  <c:v>1.19519999E-4</c:v>
                </c:pt>
                <c:pt idx="3984">
                  <c:v>1.19599999E-4</c:v>
                </c:pt>
                <c:pt idx="3985">
                  <c:v>1.19679999E-4</c:v>
                </c:pt>
                <c:pt idx="3986">
                  <c:v>1.19759999E-4</c:v>
                </c:pt>
                <c:pt idx="3987">
                  <c:v>1.19839999E-4</c:v>
                </c:pt>
                <c:pt idx="3988">
                  <c:v>1.1991999899999999E-4</c:v>
                </c:pt>
                <c:pt idx="3989">
                  <c:v>1.1999999899999999E-4</c:v>
                </c:pt>
                <c:pt idx="3990">
                  <c:v>1.2007999900000001E-4</c:v>
                </c:pt>
                <c:pt idx="3991">
                  <c:v>1.2015999900000001E-4</c:v>
                </c:pt>
                <c:pt idx="3992">
                  <c:v>1.20239999E-4</c:v>
                </c:pt>
                <c:pt idx="3993">
                  <c:v>1.20319999E-4</c:v>
                </c:pt>
                <c:pt idx="3994">
                  <c:v>1.20399999E-4</c:v>
                </c:pt>
                <c:pt idx="3995">
                  <c:v>1.20479999E-4</c:v>
                </c:pt>
                <c:pt idx="3996">
                  <c:v>1.20559999E-4</c:v>
                </c:pt>
                <c:pt idx="3997">
                  <c:v>1.20639999E-4</c:v>
                </c:pt>
                <c:pt idx="3998">
                  <c:v>1.20719999E-4</c:v>
                </c:pt>
                <c:pt idx="3999">
                  <c:v>1.20799999E-4</c:v>
                </c:pt>
                <c:pt idx="4000">
                  <c:v>1.20879999E-4</c:v>
                </c:pt>
                <c:pt idx="4001">
                  <c:v>1.20959999E-4</c:v>
                </c:pt>
                <c:pt idx="4002">
                  <c:v>1.21039999E-4</c:v>
                </c:pt>
                <c:pt idx="4003">
                  <c:v>1.21119999E-4</c:v>
                </c:pt>
                <c:pt idx="4004">
                  <c:v>1.21199999E-4</c:v>
                </c:pt>
                <c:pt idx="4005">
                  <c:v>1.2127999899999999E-4</c:v>
                </c:pt>
                <c:pt idx="4006">
                  <c:v>1.2135999899999999E-4</c:v>
                </c:pt>
                <c:pt idx="4007">
                  <c:v>1.2143999899999999E-4</c:v>
                </c:pt>
                <c:pt idx="4008">
                  <c:v>1.2151999900000001E-4</c:v>
                </c:pt>
                <c:pt idx="4009">
                  <c:v>1.2159999900000001E-4</c:v>
                </c:pt>
                <c:pt idx="4010">
                  <c:v>1.21679999E-4</c:v>
                </c:pt>
                <c:pt idx="4011">
                  <c:v>1.21759999E-4</c:v>
                </c:pt>
                <c:pt idx="4012">
                  <c:v>1.21839999E-4</c:v>
                </c:pt>
                <c:pt idx="4013">
                  <c:v>1.21919999E-4</c:v>
                </c:pt>
                <c:pt idx="4014">
                  <c:v>1.21999999E-4</c:v>
                </c:pt>
                <c:pt idx="4015">
                  <c:v>1.22079999E-4</c:v>
                </c:pt>
                <c:pt idx="4016">
                  <c:v>1.2215999900000001E-4</c:v>
                </c:pt>
                <c:pt idx="4017">
                  <c:v>1.22239999E-4</c:v>
                </c:pt>
                <c:pt idx="4018">
                  <c:v>1.2231999900000001E-4</c:v>
                </c:pt>
                <c:pt idx="4019">
                  <c:v>1.22399999E-4</c:v>
                </c:pt>
                <c:pt idx="4020">
                  <c:v>1.2247999900000001E-4</c:v>
                </c:pt>
                <c:pt idx="4021">
                  <c:v>1.22559999E-4</c:v>
                </c:pt>
                <c:pt idx="4022">
                  <c:v>1.2263999900000001E-4</c:v>
                </c:pt>
                <c:pt idx="4023">
                  <c:v>1.2271999899999999E-4</c:v>
                </c:pt>
                <c:pt idx="4024">
                  <c:v>1.2279999900000001E-4</c:v>
                </c:pt>
                <c:pt idx="4025">
                  <c:v>1.2287999899999999E-4</c:v>
                </c:pt>
                <c:pt idx="4026">
                  <c:v>1.2295999900000001E-4</c:v>
                </c:pt>
                <c:pt idx="4027">
                  <c:v>1.2303999899999999E-4</c:v>
                </c:pt>
                <c:pt idx="4028">
                  <c:v>1.23119999E-4</c:v>
                </c:pt>
                <c:pt idx="4029">
                  <c:v>1.2319999899999999E-4</c:v>
                </c:pt>
                <c:pt idx="4030">
                  <c:v>1.23279999E-4</c:v>
                </c:pt>
                <c:pt idx="4031">
                  <c:v>1.2335999899999999E-4</c:v>
                </c:pt>
                <c:pt idx="4032">
                  <c:v>1.23439999E-4</c:v>
                </c:pt>
                <c:pt idx="4033">
                  <c:v>1.2351999899999999E-4</c:v>
                </c:pt>
                <c:pt idx="4034">
                  <c:v>1.23599999E-4</c:v>
                </c:pt>
                <c:pt idx="4035">
                  <c:v>1.2367999900000001E-4</c:v>
                </c:pt>
                <c:pt idx="4036">
                  <c:v>1.23759999E-4</c:v>
                </c:pt>
                <c:pt idx="4037">
                  <c:v>1.2383999900000001E-4</c:v>
                </c:pt>
                <c:pt idx="4038">
                  <c:v>1.23919999E-4</c:v>
                </c:pt>
                <c:pt idx="4039">
                  <c:v>1.2399999900000001E-4</c:v>
                </c:pt>
                <c:pt idx="4040">
                  <c:v>1.24079999E-4</c:v>
                </c:pt>
                <c:pt idx="4041">
                  <c:v>1.2415999900000001E-4</c:v>
                </c:pt>
                <c:pt idx="4042">
                  <c:v>1.2423999899999999E-4</c:v>
                </c:pt>
                <c:pt idx="4043">
                  <c:v>1.2431999900000001E-4</c:v>
                </c:pt>
                <c:pt idx="4044">
                  <c:v>1.2439999899999999E-4</c:v>
                </c:pt>
                <c:pt idx="4045">
                  <c:v>1.24479999E-4</c:v>
                </c:pt>
                <c:pt idx="4046">
                  <c:v>1.2455999899999999E-4</c:v>
                </c:pt>
                <c:pt idx="4047">
                  <c:v>1.24639999E-4</c:v>
                </c:pt>
                <c:pt idx="4048">
                  <c:v>1.2471999899999999E-4</c:v>
                </c:pt>
                <c:pt idx="4049">
                  <c:v>1.24799999E-4</c:v>
                </c:pt>
                <c:pt idx="4050">
                  <c:v>1.2487999899999999E-4</c:v>
                </c:pt>
                <c:pt idx="4051">
                  <c:v>1.24959999E-4</c:v>
                </c:pt>
                <c:pt idx="4052">
                  <c:v>1.2503999900000001E-4</c:v>
                </c:pt>
                <c:pt idx="4053">
                  <c:v>1.25119999E-4</c:v>
                </c:pt>
                <c:pt idx="4054">
                  <c:v>1.2519999900000001E-4</c:v>
                </c:pt>
                <c:pt idx="4055">
                  <c:v>1.25279999E-4</c:v>
                </c:pt>
                <c:pt idx="4056">
                  <c:v>1.2535999900000001E-4</c:v>
                </c:pt>
                <c:pt idx="4057">
                  <c:v>1.25439999E-4</c:v>
                </c:pt>
                <c:pt idx="4058">
                  <c:v>1.2551999900000001E-4</c:v>
                </c:pt>
                <c:pt idx="4059">
                  <c:v>1.2559999899999999E-4</c:v>
                </c:pt>
                <c:pt idx="4060">
                  <c:v>1.2567999900000001E-4</c:v>
                </c:pt>
                <c:pt idx="4061">
                  <c:v>1.2575999899999999E-4</c:v>
                </c:pt>
                <c:pt idx="4062">
                  <c:v>1.2583999900000001E-4</c:v>
                </c:pt>
                <c:pt idx="4063">
                  <c:v>1.2591999899999999E-4</c:v>
                </c:pt>
                <c:pt idx="4064">
                  <c:v>1.25999999E-4</c:v>
                </c:pt>
                <c:pt idx="4065">
                  <c:v>1.2607999899999999E-4</c:v>
                </c:pt>
                <c:pt idx="4066">
                  <c:v>1.26159999E-4</c:v>
                </c:pt>
                <c:pt idx="4067">
                  <c:v>1.2623999899999999E-4</c:v>
                </c:pt>
                <c:pt idx="4068">
                  <c:v>1.26319999E-4</c:v>
                </c:pt>
                <c:pt idx="4069">
                  <c:v>1.2639999900000001E-4</c:v>
                </c:pt>
                <c:pt idx="4070">
                  <c:v>1.26479999E-4</c:v>
                </c:pt>
                <c:pt idx="4071">
                  <c:v>1.2655999900000001E-4</c:v>
                </c:pt>
                <c:pt idx="4072">
                  <c:v>1.26639999E-4</c:v>
                </c:pt>
                <c:pt idx="4073">
                  <c:v>1.2671999900000001E-4</c:v>
                </c:pt>
                <c:pt idx="4074">
                  <c:v>1.26799999E-4</c:v>
                </c:pt>
                <c:pt idx="4075">
                  <c:v>1.2687999900000001E-4</c:v>
                </c:pt>
                <c:pt idx="4076">
                  <c:v>1.2695999899999999E-4</c:v>
                </c:pt>
                <c:pt idx="4077">
                  <c:v>1.2703999900000001E-4</c:v>
                </c:pt>
                <c:pt idx="4078">
                  <c:v>1.2711999899999999E-4</c:v>
                </c:pt>
                <c:pt idx="4079">
                  <c:v>1.2719999900000001E-4</c:v>
                </c:pt>
                <c:pt idx="4080">
                  <c:v>1.2727999899999999E-4</c:v>
                </c:pt>
                <c:pt idx="4081">
                  <c:v>1.27359999E-4</c:v>
                </c:pt>
                <c:pt idx="4082">
                  <c:v>1.2743999899999999E-4</c:v>
                </c:pt>
                <c:pt idx="4083">
                  <c:v>1.27519999E-4</c:v>
                </c:pt>
                <c:pt idx="4084">
                  <c:v>1.2759999899999999E-4</c:v>
                </c:pt>
                <c:pt idx="4085">
                  <c:v>1.27679999E-4</c:v>
                </c:pt>
                <c:pt idx="4086">
                  <c:v>1.2775999899999999E-4</c:v>
                </c:pt>
                <c:pt idx="4087">
                  <c:v>1.27839999E-4</c:v>
                </c:pt>
                <c:pt idx="4088">
                  <c:v>1.2791999900000001E-4</c:v>
                </c:pt>
                <c:pt idx="4089">
                  <c:v>1.27999999E-4</c:v>
                </c:pt>
                <c:pt idx="4090">
                  <c:v>1.2807999900000001E-4</c:v>
                </c:pt>
                <c:pt idx="4091">
                  <c:v>1.28159999E-4</c:v>
                </c:pt>
                <c:pt idx="4092">
                  <c:v>1.2823999900000001E-4</c:v>
                </c:pt>
                <c:pt idx="4093">
                  <c:v>1.28319999E-4</c:v>
                </c:pt>
                <c:pt idx="4094">
                  <c:v>1.2839999900000001E-4</c:v>
                </c:pt>
                <c:pt idx="4095">
                  <c:v>1.2847999899999999E-4</c:v>
                </c:pt>
                <c:pt idx="4096">
                  <c:v>1.2855999900000001E-4</c:v>
                </c:pt>
                <c:pt idx="4097">
                  <c:v>1.2863999899999999E-4</c:v>
                </c:pt>
                <c:pt idx="4098">
                  <c:v>1.28719999E-4</c:v>
                </c:pt>
                <c:pt idx="4099">
                  <c:v>1.2879999899999999E-4</c:v>
                </c:pt>
                <c:pt idx="4100">
                  <c:v>1.28879999E-4</c:v>
                </c:pt>
                <c:pt idx="4101">
                  <c:v>1.2895999899999999E-4</c:v>
                </c:pt>
                <c:pt idx="4102">
                  <c:v>1.29039999E-4</c:v>
                </c:pt>
                <c:pt idx="4103">
                  <c:v>1.2911999899999999E-4</c:v>
                </c:pt>
                <c:pt idx="4104">
                  <c:v>1.29199999E-4</c:v>
                </c:pt>
                <c:pt idx="4105">
                  <c:v>1.2927999900000001E-4</c:v>
                </c:pt>
                <c:pt idx="4106">
                  <c:v>1.29359999E-4</c:v>
                </c:pt>
                <c:pt idx="4107">
                  <c:v>1.2943999900000001E-4</c:v>
                </c:pt>
                <c:pt idx="4108">
                  <c:v>1.29519999E-4</c:v>
                </c:pt>
                <c:pt idx="4109">
                  <c:v>1.2959999900000001E-4</c:v>
                </c:pt>
                <c:pt idx="4110">
                  <c:v>1.29679999E-4</c:v>
                </c:pt>
                <c:pt idx="4111">
                  <c:v>1.2975999900000001E-4</c:v>
                </c:pt>
                <c:pt idx="4112">
                  <c:v>1.2983999899999999E-4</c:v>
                </c:pt>
                <c:pt idx="4113">
                  <c:v>1.2991999900000001E-4</c:v>
                </c:pt>
                <c:pt idx="4114">
                  <c:v>1.2999999899999999E-4</c:v>
                </c:pt>
                <c:pt idx="4115">
                  <c:v>1.3007999900000001E-4</c:v>
                </c:pt>
                <c:pt idx="4116">
                  <c:v>1.3015999899999999E-4</c:v>
                </c:pt>
                <c:pt idx="4117">
                  <c:v>1.30239999E-4</c:v>
                </c:pt>
                <c:pt idx="4118">
                  <c:v>1.3031999899999999E-4</c:v>
                </c:pt>
                <c:pt idx="4119">
                  <c:v>1.30399999E-4</c:v>
                </c:pt>
                <c:pt idx="4120">
                  <c:v>1.3047999899999999E-4</c:v>
                </c:pt>
                <c:pt idx="4121">
                  <c:v>1.30559999E-4</c:v>
                </c:pt>
                <c:pt idx="4122">
                  <c:v>1.3063999899999999E-4</c:v>
                </c:pt>
                <c:pt idx="4123">
                  <c:v>1.30719999E-4</c:v>
                </c:pt>
                <c:pt idx="4124">
                  <c:v>1.3079999900000001E-4</c:v>
                </c:pt>
                <c:pt idx="4125">
                  <c:v>1.30879999E-4</c:v>
                </c:pt>
                <c:pt idx="4126">
                  <c:v>1.3095999900000001E-4</c:v>
                </c:pt>
                <c:pt idx="4127">
                  <c:v>1.31039999E-4</c:v>
                </c:pt>
                <c:pt idx="4128">
                  <c:v>1.3111999900000001E-4</c:v>
                </c:pt>
                <c:pt idx="4129">
                  <c:v>1.3119999899999999E-4</c:v>
                </c:pt>
                <c:pt idx="4130">
                  <c:v>1.3127999900000001E-4</c:v>
                </c:pt>
                <c:pt idx="4131">
                  <c:v>1.3135999899999999E-4</c:v>
                </c:pt>
                <c:pt idx="4132">
                  <c:v>1.3143999900000001E-4</c:v>
                </c:pt>
                <c:pt idx="4133">
                  <c:v>1.3151999899999999E-4</c:v>
                </c:pt>
                <c:pt idx="4134">
                  <c:v>1.31599999E-4</c:v>
                </c:pt>
                <c:pt idx="4135">
                  <c:v>1.3167999899999999E-4</c:v>
                </c:pt>
                <c:pt idx="4136">
                  <c:v>1.31759999E-4</c:v>
                </c:pt>
                <c:pt idx="4137">
                  <c:v>1.3183999899999999E-4</c:v>
                </c:pt>
                <c:pt idx="4138">
                  <c:v>1.31919999E-4</c:v>
                </c:pt>
                <c:pt idx="4139">
                  <c:v>1.3199999899999999E-4</c:v>
                </c:pt>
                <c:pt idx="4140">
                  <c:v>1.32079999E-4</c:v>
                </c:pt>
                <c:pt idx="4141">
                  <c:v>1.3215999900000001E-4</c:v>
                </c:pt>
                <c:pt idx="4142">
                  <c:v>1.32239999E-4</c:v>
                </c:pt>
                <c:pt idx="4143">
                  <c:v>1.3231999900000001E-4</c:v>
                </c:pt>
                <c:pt idx="4144">
                  <c:v>1.32399999E-4</c:v>
                </c:pt>
                <c:pt idx="4145">
                  <c:v>1.3247999900000001E-4</c:v>
                </c:pt>
                <c:pt idx="4146">
                  <c:v>1.32559999E-4</c:v>
                </c:pt>
                <c:pt idx="4147">
                  <c:v>1.3263999900000001E-4</c:v>
                </c:pt>
                <c:pt idx="4148">
                  <c:v>1.3271999899999999E-4</c:v>
                </c:pt>
                <c:pt idx="4149">
                  <c:v>1.3279999900000001E-4</c:v>
                </c:pt>
                <c:pt idx="4150">
                  <c:v>1.3287999899999999E-4</c:v>
                </c:pt>
                <c:pt idx="4151">
                  <c:v>1.32959999E-4</c:v>
                </c:pt>
                <c:pt idx="4152">
                  <c:v>1.3303999899999999E-4</c:v>
                </c:pt>
                <c:pt idx="4153">
                  <c:v>1.33119999E-4</c:v>
                </c:pt>
                <c:pt idx="4154">
                  <c:v>1.3319999899999999E-4</c:v>
                </c:pt>
                <c:pt idx="4155">
                  <c:v>1.33279999E-4</c:v>
                </c:pt>
                <c:pt idx="4156">
                  <c:v>1.3335999899999999E-4</c:v>
                </c:pt>
                <c:pt idx="4157">
                  <c:v>1.33439999E-4</c:v>
                </c:pt>
                <c:pt idx="4158">
                  <c:v>1.3351999900000001E-4</c:v>
                </c:pt>
                <c:pt idx="4159">
                  <c:v>1.33599999E-4</c:v>
                </c:pt>
                <c:pt idx="4160">
                  <c:v>1.3367999900000001E-4</c:v>
                </c:pt>
                <c:pt idx="4161">
                  <c:v>1.33759999E-4</c:v>
                </c:pt>
                <c:pt idx="4162">
                  <c:v>1.3383999900000001E-4</c:v>
                </c:pt>
                <c:pt idx="4163">
                  <c:v>1.33919999E-4</c:v>
                </c:pt>
                <c:pt idx="4164">
                  <c:v>1.3399999900000001E-4</c:v>
                </c:pt>
                <c:pt idx="4165">
                  <c:v>1.3407999899999999E-4</c:v>
                </c:pt>
                <c:pt idx="4166">
                  <c:v>1.3415999900000001E-4</c:v>
                </c:pt>
                <c:pt idx="4167">
                  <c:v>1.3423999899999999E-4</c:v>
                </c:pt>
                <c:pt idx="4168">
                  <c:v>1.3431999900000001E-4</c:v>
                </c:pt>
                <c:pt idx="4169">
                  <c:v>1.3439999899999999E-4</c:v>
                </c:pt>
                <c:pt idx="4170">
                  <c:v>1.34479999E-4</c:v>
                </c:pt>
                <c:pt idx="4171">
                  <c:v>1.3455999899999999E-4</c:v>
                </c:pt>
                <c:pt idx="4172">
                  <c:v>1.34639999E-4</c:v>
                </c:pt>
                <c:pt idx="4173">
                  <c:v>1.3471999899999999E-4</c:v>
                </c:pt>
                <c:pt idx="4174">
                  <c:v>1.34799999E-4</c:v>
                </c:pt>
                <c:pt idx="4175">
                  <c:v>1.3487999899999999E-4</c:v>
                </c:pt>
                <c:pt idx="4176">
                  <c:v>1.34959999E-4</c:v>
                </c:pt>
                <c:pt idx="4177">
                  <c:v>1.3503999900000001E-4</c:v>
                </c:pt>
                <c:pt idx="4178">
                  <c:v>1.35119999E-4</c:v>
                </c:pt>
                <c:pt idx="4179">
                  <c:v>1.3519999900000001E-4</c:v>
                </c:pt>
                <c:pt idx="4180">
                  <c:v>1.35279999E-4</c:v>
                </c:pt>
                <c:pt idx="4181">
                  <c:v>1.3535999900000001E-4</c:v>
                </c:pt>
                <c:pt idx="4182">
                  <c:v>1.3543999899999999E-4</c:v>
                </c:pt>
                <c:pt idx="4183">
                  <c:v>1.3551999900000001E-4</c:v>
                </c:pt>
                <c:pt idx="4184">
                  <c:v>1.3559999899999999E-4</c:v>
                </c:pt>
                <c:pt idx="4185">
                  <c:v>1.3567999900000001E-4</c:v>
                </c:pt>
                <c:pt idx="4186">
                  <c:v>1.3575999899999999E-4</c:v>
                </c:pt>
                <c:pt idx="4187">
                  <c:v>1.35839999E-4</c:v>
                </c:pt>
                <c:pt idx="4188">
                  <c:v>1.3591999899999999E-4</c:v>
                </c:pt>
                <c:pt idx="4189">
                  <c:v>1.35999999E-4</c:v>
                </c:pt>
                <c:pt idx="4190">
                  <c:v>1.3607999899999999E-4</c:v>
                </c:pt>
                <c:pt idx="4191">
                  <c:v>1.36159999E-4</c:v>
                </c:pt>
                <c:pt idx="4192">
                  <c:v>1.3623999899999999E-4</c:v>
                </c:pt>
                <c:pt idx="4193">
                  <c:v>1.36319999E-4</c:v>
                </c:pt>
                <c:pt idx="4194">
                  <c:v>1.3639999900000001E-4</c:v>
                </c:pt>
                <c:pt idx="4195">
                  <c:v>1.36479999E-4</c:v>
                </c:pt>
                <c:pt idx="4196">
                  <c:v>1.3655999900000001E-4</c:v>
                </c:pt>
                <c:pt idx="4197">
                  <c:v>1.36639999E-4</c:v>
                </c:pt>
                <c:pt idx="4198">
                  <c:v>1.3671999900000001E-4</c:v>
                </c:pt>
                <c:pt idx="4199">
                  <c:v>1.36799999E-4</c:v>
                </c:pt>
                <c:pt idx="4200">
                  <c:v>1.3687999900000001E-4</c:v>
                </c:pt>
                <c:pt idx="4201">
                  <c:v>1.3695999899999999E-4</c:v>
                </c:pt>
                <c:pt idx="4202">
                  <c:v>1.3703999900000001E-4</c:v>
                </c:pt>
                <c:pt idx="4203">
                  <c:v>1.3711999899999999E-4</c:v>
                </c:pt>
                <c:pt idx="4204">
                  <c:v>1.37199999E-4</c:v>
                </c:pt>
                <c:pt idx="4205">
                  <c:v>1.3727999899999999E-4</c:v>
                </c:pt>
                <c:pt idx="4206">
                  <c:v>1.37359999E-4</c:v>
                </c:pt>
                <c:pt idx="4207">
                  <c:v>1.3743999899999999E-4</c:v>
                </c:pt>
                <c:pt idx="4208">
                  <c:v>1.37519999E-4</c:v>
                </c:pt>
                <c:pt idx="4209">
                  <c:v>1.3759999899999999E-4</c:v>
                </c:pt>
                <c:pt idx="4210">
                  <c:v>1.37679999E-4</c:v>
                </c:pt>
                <c:pt idx="4211">
                  <c:v>1.3775999900000001E-4</c:v>
                </c:pt>
                <c:pt idx="4212">
                  <c:v>1.37839999E-4</c:v>
                </c:pt>
                <c:pt idx="4213">
                  <c:v>1.3791999900000001E-4</c:v>
                </c:pt>
                <c:pt idx="4214">
                  <c:v>1.37999999E-4</c:v>
                </c:pt>
                <c:pt idx="4215">
                  <c:v>1.3807999900000001E-4</c:v>
                </c:pt>
                <c:pt idx="4216">
                  <c:v>1.38159999E-4</c:v>
                </c:pt>
                <c:pt idx="4217">
                  <c:v>1.3823999900000001E-4</c:v>
                </c:pt>
                <c:pt idx="4218">
                  <c:v>1.3831999899999999E-4</c:v>
                </c:pt>
                <c:pt idx="4219">
                  <c:v>1.3839999900000001E-4</c:v>
                </c:pt>
                <c:pt idx="4220">
                  <c:v>1.3847999899999999E-4</c:v>
                </c:pt>
                <c:pt idx="4221">
                  <c:v>1.3855999900000001E-4</c:v>
                </c:pt>
                <c:pt idx="4222">
                  <c:v>1.3863999899999999E-4</c:v>
                </c:pt>
                <c:pt idx="4223">
                  <c:v>1.38719999E-4</c:v>
                </c:pt>
                <c:pt idx="4224">
                  <c:v>1.3879999899999999E-4</c:v>
                </c:pt>
                <c:pt idx="4225">
                  <c:v>1.38879999E-4</c:v>
                </c:pt>
                <c:pt idx="4226">
                  <c:v>1.3895999899999999E-4</c:v>
                </c:pt>
                <c:pt idx="4227">
                  <c:v>1.39039999E-4</c:v>
                </c:pt>
                <c:pt idx="4228">
                  <c:v>1.3911999899999999E-4</c:v>
                </c:pt>
                <c:pt idx="4229">
                  <c:v>1.39199999E-4</c:v>
                </c:pt>
                <c:pt idx="4230">
                  <c:v>1.3927999900000001E-4</c:v>
                </c:pt>
                <c:pt idx="4231">
                  <c:v>1.39359999E-4</c:v>
                </c:pt>
                <c:pt idx="4232">
                  <c:v>1.3943999900000001E-4</c:v>
                </c:pt>
                <c:pt idx="4233">
                  <c:v>1.39519999E-4</c:v>
                </c:pt>
                <c:pt idx="4234">
                  <c:v>1.3959999900000001E-4</c:v>
                </c:pt>
                <c:pt idx="4235">
                  <c:v>1.3967999899999999E-4</c:v>
                </c:pt>
                <c:pt idx="4236">
                  <c:v>1.3975999900000001E-4</c:v>
                </c:pt>
                <c:pt idx="4237">
                  <c:v>1.3983999899999999E-4</c:v>
                </c:pt>
                <c:pt idx="4238">
                  <c:v>1.3991999900000001E-4</c:v>
                </c:pt>
                <c:pt idx="4239">
                  <c:v>1.3999999899999999E-4</c:v>
                </c:pt>
                <c:pt idx="4240">
                  <c:v>1.40079999E-4</c:v>
                </c:pt>
                <c:pt idx="4241">
                  <c:v>1.4015999899999999E-4</c:v>
                </c:pt>
                <c:pt idx="4242">
                  <c:v>1.40239999E-4</c:v>
                </c:pt>
                <c:pt idx="4243">
                  <c:v>1.4031999899999999E-4</c:v>
                </c:pt>
                <c:pt idx="4244">
                  <c:v>1.40399999E-4</c:v>
                </c:pt>
                <c:pt idx="4245">
                  <c:v>1.4047999899999999E-4</c:v>
                </c:pt>
                <c:pt idx="4246">
                  <c:v>1.40559999E-4</c:v>
                </c:pt>
                <c:pt idx="4247">
                  <c:v>1.4063999900000001E-4</c:v>
                </c:pt>
                <c:pt idx="4248">
                  <c:v>1.40719999E-4</c:v>
                </c:pt>
                <c:pt idx="4249">
                  <c:v>1.4079999900000001E-4</c:v>
                </c:pt>
                <c:pt idx="4250">
                  <c:v>1.40879999E-4</c:v>
                </c:pt>
                <c:pt idx="4251">
                  <c:v>1.4095999900000001E-4</c:v>
                </c:pt>
                <c:pt idx="4252">
                  <c:v>1.41039999E-4</c:v>
                </c:pt>
                <c:pt idx="4253">
                  <c:v>1.4111999900000001E-4</c:v>
                </c:pt>
                <c:pt idx="4254">
                  <c:v>1.4119999899999999E-4</c:v>
                </c:pt>
                <c:pt idx="4255">
                  <c:v>1.4127999900000001E-4</c:v>
                </c:pt>
                <c:pt idx="4256">
                  <c:v>1.4135999899999999E-4</c:v>
                </c:pt>
                <c:pt idx="4257">
                  <c:v>1.4143999900000001E-4</c:v>
                </c:pt>
                <c:pt idx="4258">
                  <c:v>1.4151999899999999E-4</c:v>
                </c:pt>
                <c:pt idx="4259">
                  <c:v>1.41599999E-4</c:v>
                </c:pt>
                <c:pt idx="4260">
                  <c:v>1.4167999899999999E-4</c:v>
                </c:pt>
                <c:pt idx="4261">
                  <c:v>1.41759999E-4</c:v>
                </c:pt>
                <c:pt idx="4262">
                  <c:v>1.4183999899999999E-4</c:v>
                </c:pt>
                <c:pt idx="4263">
                  <c:v>1.41919999E-4</c:v>
                </c:pt>
                <c:pt idx="4264">
                  <c:v>1.4199999900000001E-4</c:v>
                </c:pt>
                <c:pt idx="4265">
                  <c:v>1.42079999E-4</c:v>
                </c:pt>
                <c:pt idx="4266">
                  <c:v>1.4215999900000001E-4</c:v>
                </c:pt>
                <c:pt idx="4267">
                  <c:v>1.42239999E-4</c:v>
                </c:pt>
                <c:pt idx="4268">
                  <c:v>1.4231999900000001E-4</c:v>
                </c:pt>
                <c:pt idx="4269">
                  <c:v>1.42399999E-4</c:v>
                </c:pt>
                <c:pt idx="4270">
                  <c:v>1.4247999900000001E-4</c:v>
                </c:pt>
                <c:pt idx="4271">
                  <c:v>1.4255999899999999E-4</c:v>
                </c:pt>
                <c:pt idx="4272">
                  <c:v>1.4263999900000001E-4</c:v>
                </c:pt>
                <c:pt idx="4273">
                  <c:v>1.4271999899999999E-4</c:v>
                </c:pt>
                <c:pt idx="4274">
                  <c:v>1.4279999900000001E-4</c:v>
                </c:pt>
                <c:pt idx="4275">
                  <c:v>1.4287999899999999E-4</c:v>
                </c:pt>
                <c:pt idx="4276">
                  <c:v>1.42959999E-4</c:v>
                </c:pt>
                <c:pt idx="4277">
                  <c:v>1.4303999899999999E-4</c:v>
                </c:pt>
                <c:pt idx="4278">
                  <c:v>1.43119999E-4</c:v>
                </c:pt>
                <c:pt idx="4279">
                  <c:v>1.4319999899999999E-4</c:v>
                </c:pt>
                <c:pt idx="4280">
                  <c:v>1.43279999E-4</c:v>
                </c:pt>
                <c:pt idx="4281">
                  <c:v>1.4335999899999999E-4</c:v>
                </c:pt>
                <c:pt idx="4282">
                  <c:v>1.43439999E-4</c:v>
                </c:pt>
                <c:pt idx="4283">
                  <c:v>1.4351999900000001E-4</c:v>
                </c:pt>
                <c:pt idx="4284">
                  <c:v>1.43599999E-4</c:v>
                </c:pt>
                <c:pt idx="4285">
                  <c:v>1.4367999900000001E-4</c:v>
                </c:pt>
                <c:pt idx="4286">
                  <c:v>1.43759999E-4</c:v>
                </c:pt>
                <c:pt idx="4287">
                  <c:v>1.4383999900000001E-4</c:v>
                </c:pt>
                <c:pt idx="4288">
                  <c:v>1.4391999899999999E-4</c:v>
                </c:pt>
                <c:pt idx="4289">
                  <c:v>1.4399999900000001E-4</c:v>
                </c:pt>
                <c:pt idx="4290">
                  <c:v>1.4407999899999999E-4</c:v>
                </c:pt>
                <c:pt idx="4291">
                  <c:v>1.4415999900000001E-4</c:v>
                </c:pt>
                <c:pt idx="4292">
                  <c:v>1.4423999899999999E-4</c:v>
                </c:pt>
                <c:pt idx="4293">
                  <c:v>1.44319999E-4</c:v>
                </c:pt>
                <c:pt idx="4294">
                  <c:v>1.4439999899999999E-4</c:v>
                </c:pt>
                <c:pt idx="4295">
                  <c:v>1.44479999E-4</c:v>
                </c:pt>
                <c:pt idx="4296">
                  <c:v>1.4455999899999999E-4</c:v>
                </c:pt>
                <c:pt idx="4297">
                  <c:v>1.44639999E-4</c:v>
                </c:pt>
                <c:pt idx="4298">
                  <c:v>1.4471999899999999E-4</c:v>
                </c:pt>
                <c:pt idx="4299">
                  <c:v>1.44799999E-4</c:v>
                </c:pt>
                <c:pt idx="4300">
                  <c:v>1.4487999900000001E-4</c:v>
                </c:pt>
                <c:pt idx="4301">
                  <c:v>1.44959999E-4</c:v>
                </c:pt>
                <c:pt idx="4302">
                  <c:v>1.4503999900000001E-4</c:v>
                </c:pt>
                <c:pt idx="4303">
                  <c:v>1.45119999E-4</c:v>
                </c:pt>
                <c:pt idx="4304">
                  <c:v>1.4519999900000001E-4</c:v>
                </c:pt>
                <c:pt idx="4305">
                  <c:v>1.45279999E-4</c:v>
                </c:pt>
                <c:pt idx="4306">
                  <c:v>1.4535999900000001E-4</c:v>
                </c:pt>
                <c:pt idx="4307">
                  <c:v>1.4543999899999999E-4</c:v>
                </c:pt>
                <c:pt idx="4308">
                  <c:v>1.4551999900000001E-4</c:v>
                </c:pt>
                <c:pt idx="4309">
                  <c:v>1.4559999899999999E-4</c:v>
                </c:pt>
                <c:pt idx="4310">
                  <c:v>1.4567999900000001E-4</c:v>
                </c:pt>
                <c:pt idx="4311">
                  <c:v>1.4575999899999999E-4</c:v>
                </c:pt>
                <c:pt idx="4312">
                  <c:v>1.45839999E-4</c:v>
                </c:pt>
                <c:pt idx="4313">
                  <c:v>1.4591999899999999E-4</c:v>
                </c:pt>
                <c:pt idx="4314">
                  <c:v>1.45999999E-4</c:v>
                </c:pt>
                <c:pt idx="4315">
                  <c:v>1.4607999899999999E-4</c:v>
                </c:pt>
                <c:pt idx="4316">
                  <c:v>1.46159999E-4</c:v>
                </c:pt>
                <c:pt idx="4317">
                  <c:v>1.4623999900000001E-4</c:v>
                </c:pt>
                <c:pt idx="4318">
                  <c:v>1.46319999E-4</c:v>
                </c:pt>
                <c:pt idx="4319">
                  <c:v>1.4639999900000001E-4</c:v>
                </c:pt>
                <c:pt idx="4320">
                  <c:v>1.46479999E-4</c:v>
                </c:pt>
                <c:pt idx="4321">
                  <c:v>1.4655999900000001E-4</c:v>
                </c:pt>
                <c:pt idx="4322">
                  <c:v>1.46639999E-4</c:v>
                </c:pt>
                <c:pt idx="4323">
                  <c:v>1.4671999900000001E-4</c:v>
                </c:pt>
                <c:pt idx="4324">
                  <c:v>1.4679999899999999E-4</c:v>
                </c:pt>
                <c:pt idx="4325">
                  <c:v>1.4687999900000001E-4</c:v>
                </c:pt>
                <c:pt idx="4326">
                  <c:v>1.4695999899999999E-4</c:v>
                </c:pt>
                <c:pt idx="4327">
                  <c:v>1.4703999900000001E-4</c:v>
                </c:pt>
                <c:pt idx="4328">
                  <c:v>1.4711999899999999E-4</c:v>
                </c:pt>
                <c:pt idx="4329">
                  <c:v>1.47199999E-4</c:v>
                </c:pt>
                <c:pt idx="4330">
                  <c:v>1.4727999899999999E-4</c:v>
                </c:pt>
                <c:pt idx="4331">
                  <c:v>1.47359999E-4</c:v>
                </c:pt>
                <c:pt idx="4332">
                  <c:v>1.4743999899999999E-4</c:v>
                </c:pt>
                <c:pt idx="4333">
                  <c:v>1.47519999E-4</c:v>
                </c:pt>
                <c:pt idx="4334">
                  <c:v>1.4759999899999999E-4</c:v>
                </c:pt>
                <c:pt idx="4335">
                  <c:v>1.47679999E-4</c:v>
                </c:pt>
                <c:pt idx="4336">
                  <c:v>1.4775999900000001E-4</c:v>
                </c:pt>
                <c:pt idx="4337">
                  <c:v>1.47839999E-4</c:v>
                </c:pt>
                <c:pt idx="4338">
                  <c:v>1.4791999900000001E-4</c:v>
                </c:pt>
                <c:pt idx="4339">
                  <c:v>1.47999999E-4</c:v>
                </c:pt>
                <c:pt idx="4340">
                  <c:v>1.4807999900000001E-4</c:v>
                </c:pt>
                <c:pt idx="4341">
                  <c:v>1.4815999899999999E-4</c:v>
                </c:pt>
                <c:pt idx="4342">
                  <c:v>1.4823999900000001E-4</c:v>
                </c:pt>
                <c:pt idx="4343">
                  <c:v>1.4831999899999999E-4</c:v>
                </c:pt>
                <c:pt idx="4344">
                  <c:v>1.4839999900000001E-4</c:v>
                </c:pt>
                <c:pt idx="4345">
                  <c:v>1.4847999899999999E-4</c:v>
                </c:pt>
                <c:pt idx="4346">
                  <c:v>1.48559999E-4</c:v>
                </c:pt>
                <c:pt idx="4347">
                  <c:v>1.4863999899999999E-4</c:v>
                </c:pt>
                <c:pt idx="4348">
                  <c:v>1.48719999E-4</c:v>
                </c:pt>
                <c:pt idx="4349">
                  <c:v>1.4879999899999999E-4</c:v>
                </c:pt>
                <c:pt idx="4350">
                  <c:v>1.48879999E-4</c:v>
                </c:pt>
                <c:pt idx="4351">
                  <c:v>1.4895999899999999E-4</c:v>
                </c:pt>
                <c:pt idx="4352">
                  <c:v>1.49039999E-4</c:v>
                </c:pt>
                <c:pt idx="4353">
                  <c:v>1.4911999900000001E-4</c:v>
                </c:pt>
                <c:pt idx="4354">
                  <c:v>1.49199999E-4</c:v>
                </c:pt>
                <c:pt idx="4355">
                  <c:v>1.4927999900000001E-4</c:v>
                </c:pt>
                <c:pt idx="4356">
                  <c:v>1.49359999E-4</c:v>
                </c:pt>
                <c:pt idx="4357">
                  <c:v>1.4943999900000001E-4</c:v>
                </c:pt>
                <c:pt idx="4358">
                  <c:v>1.49519999E-4</c:v>
                </c:pt>
                <c:pt idx="4359">
                  <c:v>1.4959999900000001E-4</c:v>
                </c:pt>
                <c:pt idx="4360">
                  <c:v>1.4967999899999999E-4</c:v>
                </c:pt>
                <c:pt idx="4361">
                  <c:v>1.4975999900000001E-4</c:v>
                </c:pt>
                <c:pt idx="4362">
                  <c:v>1.4983999899999999E-4</c:v>
                </c:pt>
                <c:pt idx="4363">
                  <c:v>1.4991999900000001E-4</c:v>
                </c:pt>
                <c:pt idx="4364">
                  <c:v>1.4999999899999999E-4</c:v>
                </c:pt>
                <c:pt idx="4365">
                  <c:v>1.50079999E-4</c:v>
                </c:pt>
                <c:pt idx="4366">
                  <c:v>1.5015999899999999E-4</c:v>
                </c:pt>
                <c:pt idx="4367">
                  <c:v>1.50239999E-4</c:v>
                </c:pt>
                <c:pt idx="4368">
                  <c:v>1.5031999899999999E-4</c:v>
                </c:pt>
                <c:pt idx="4369">
                  <c:v>1.50399999E-4</c:v>
                </c:pt>
                <c:pt idx="4370">
                  <c:v>1.5047999900000001E-4</c:v>
                </c:pt>
                <c:pt idx="4371">
                  <c:v>1.50559999E-4</c:v>
                </c:pt>
                <c:pt idx="4372">
                  <c:v>1.5063999900000001E-4</c:v>
                </c:pt>
                <c:pt idx="4373">
                  <c:v>1.50719999E-4</c:v>
                </c:pt>
                <c:pt idx="4374">
                  <c:v>1.5079999900000001E-4</c:v>
                </c:pt>
                <c:pt idx="4375">
                  <c:v>1.50879999E-4</c:v>
                </c:pt>
                <c:pt idx="4376">
                  <c:v>1.5095999900000001E-4</c:v>
                </c:pt>
                <c:pt idx="4377">
                  <c:v>1.5103999899999999E-4</c:v>
                </c:pt>
                <c:pt idx="4378">
                  <c:v>1.5111999900000001E-4</c:v>
                </c:pt>
                <c:pt idx="4379">
                  <c:v>1.5119999899999999E-4</c:v>
                </c:pt>
                <c:pt idx="4380">
                  <c:v>1.5127999900000001E-4</c:v>
                </c:pt>
                <c:pt idx="4381">
                  <c:v>1.5135999899999999E-4</c:v>
                </c:pt>
                <c:pt idx="4382">
                  <c:v>1.51439999E-4</c:v>
                </c:pt>
                <c:pt idx="4383">
                  <c:v>1.5151999899999999E-4</c:v>
                </c:pt>
                <c:pt idx="4384">
                  <c:v>1.51599999E-4</c:v>
                </c:pt>
                <c:pt idx="4385">
                  <c:v>1.5167999899999999E-4</c:v>
                </c:pt>
                <c:pt idx="4386">
                  <c:v>1.51759999E-4</c:v>
                </c:pt>
                <c:pt idx="4387">
                  <c:v>1.5183999899999999E-4</c:v>
                </c:pt>
                <c:pt idx="4388">
                  <c:v>1.51919999E-4</c:v>
                </c:pt>
                <c:pt idx="4389">
                  <c:v>1.5199999900000001E-4</c:v>
                </c:pt>
                <c:pt idx="4390">
                  <c:v>1.52079999E-4</c:v>
                </c:pt>
                <c:pt idx="4391">
                  <c:v>1.5215999900000001E-4</c:v>
                </c:pt>
                <c:pt idx="4392">
                  <c:v>1.52239999E-4</c:v>
                </c:pt>
                <c:pt idx="4393">
                  <c:v>1.5231999900000001E-4</c:v>
                </c:pt>
                <c:pt idx="4394">
                  <c:v>1.5239999899999999E-4</c:v>
                </c:pt>
                <c:pt idx="4395">
                  <c:v>1.5247999900000001E-4</c:v>
                </c:pt>
                <c:pt idx="4396">
                  <c:v>1.5255999899999999E-4</c:v>
                </c:pt>
                <c:pt idx="4397">
                  <c:v>1.5263999900000001E-4</c:v>
                </c:pt>
                <c:pt idx="4398">
                  <c:v>1.5271999899999999E-4</c:v>
                </c:pt>
                <c:pt idx="4399">
                  <c:v>1.52799999E-4</c:v>
                </c:pt>
                <c:pt idx="4400">
                  <c:v>1.5287999899999999E-4</c:v>
                </c:pt>
                <c:pt idx="4401">
                  <c:v>1.52959999E-4</c:v>
                </c:pt>
                <c:pt idx="4402">
                  <c:v>1.5303999899999999E-4</c:v>
                </c:pt>
                <c:pt idx="4403">
                  <c:v>1.53119999E-4</c:v>
                </c:pt>
                <c:pt idx="4404">
                  <c:v>1.5319999899999999E-4</c:v>
                </c:pt>
                <c:pt idx="4405">
                  <c:v>1.53279999E-4</c:v>
                </c:pt>
                <c:pt idx="4406">
                  <c:v>1.5335999900000001E-4</c:v>
                </c:pt>
                <c:pt idx="4407">
                  <c:v>1.53439999E-4</c:v>
                </c:pt>
                <c:pt idx="4408">
                  <c:v>1.5351999900000001E-4</c:v>
                </c:pt>
                <c:pt idx="4409">
                  <c:v>1.53599999E-4</c:v>
                </c:pt>
                <c:pt idx="4410">
                  <c:v>1.5367999900000001E-4</c:v>
                </c:pt>
                <c:pt idx="4411">
                  <c:v>1.53759999E-4</c:v>
                </c:pt>
                <c:pt idx="4412">
                  <c:v>1.5383999900000001E-4</c:v>
                </c:pt>
                <c:pt idx="4413">
                  <c:v>1.5391999899999999E-4</c:v>
                </c:pt>
                <c:pt idx="4414">
                  <c:v>1.5399999900000001E-4</c:v>
                </c:pt>
                <c:pt idx="4415">
                  <c:v>1.5407999899999999E-4</c:v>
                </c:pt>
                <c:pt idx="4416">
                  <c:v>1.5415999900000001E-4</c:v>
                </c:pt>
                <c:pt idx="4417">
                  <c:v>1.5423999899999999E-4</c:v>
                </c:pt>
                <c:pt idx="4418">
                  <c:v>1.54319999E-4</c:v>
                </c:pt>
                <c:pt idx="4419">
                  <c:v>1.5439999899999999E-4</c:v>
                </c:pt>
                <c:pt idx="4420">
                  <c:v>1.54479999E-4</c:v>
                </c:pt>
                <c:pt idx="4421">
                  <c:v>1.5455999899999999E-4</c:v>
                </c:pt>
                <c:pt idx="4422">
                  <c:v>1.54639999E-4</c:v>
                </c:pt>
                <c:pt idx="4423">
                  <c:v>1.5471999900000001E-4</c:v>
                </c:pt>
                <c:pt idx="4424">
                  <c:v>1.54799999E-4</c:v>
                </c:pt>
                <c:pt idx="4425">
                  <c:v>1.5487999900000001E-4</c:v>
                </c:pt>
                <c:pt idx="4426">
                  <c:v>1.54959999E-4</c:v>
                </c:pt>
                <c:pt idx="4427">
                  <c:v>1.5503999900000001E-4</c:v>
                </c:pt>
                <c:pt idx="4428">
                  <c:v>1.55119999E-4</c:v>
                </c:pt>
                <c:pt idx="4429">
                  <c:v>1.5519999900000001E-4</c:v>
                </c:pt>
                <c:pt idx="4430">
                  <c:v>1.5527999899999999E-4</c:v>
                </c:pt>
                <c:pt idx="4431">
                  <c:v>1.5535999900000001E-4</c:v>
                </c:pt>
                <c:pt idx="4432">
                  <c:v>1.5543999899999999E-4</c:v>
                </c:pt>
                <c:pt idx="4433">
                  <c:v>1.5551999900000001E-4</c:v>
                </c:pt>
                <c:pt idx="4434">
                  <c:v>1.5559999899999999E-4</c:v>
                </c:pt>
                <c:pt idx="4435">
                  <c:v>1.55679999E-4</c:v>
                </c:pt>
                <c:pt idx="4436">
                  <c:v>1.5575999899999999E-4</c:v>
                </c:pt>
                <c:pt idx="4437">
                  <c:v>1.55839999E-4</c:v>
                </c:pt>
                <c:pt idx="4438">
                  <c:v>1.5591999899999999E-4</c:v>
                </c:pt>
                <c:pt idx="4439">
                  <c:v>1.55999999E-4</c:v>
                </c:pt>
                <c:pt idx="4440">
                  <c:v>1.5607999899999999E-4</c:v>
                </c:pt>
                <c:pt idx="4441">
                  <c:v>1.56159999E-4</c:v>
                </c:pt>
                <c:pt idx="4442">
                  <c:v>1.5623999900000001E-4</c:v>
                </c:pt>
                <c:pt idx="4443">
                  <c:v>1.56319999E-4</c:v>
                </c:pt>
                <c:pt idx="4444">
                  <c:v>1.5639999900000001E-4</c:v>
                </c:pt>
                <c:pt idx="4445">
                  <c:v>1.56479999E-4</c:v>
                </c:pt>
                <c:pt idx="4446">
                  <c:v>1.5655999900000001E-4</c:v>
                </c:pt>
                <c:pt idx="4447">
                  <c:v>1.56639999E-4</c:v>
                </c:pt>
                <c:pt idx="4448">
                  <c:v>1.5671999900000001E-4</c:v>
                </c:pt>
                <c:pt idx="4449">
                  <c:v>1.5679999899999999E-4</c:v>
                </c:pt>
                <c:pt idx="4450">
                  <c:v>1.5687999900000001E-4</c:v>
                </c:pt>
                <c:pt idx="4451">
                  <c:v>1.5695999899999999E-4</c:v>
                </c:pt>
                <c:pt idx="4452">
                  <c:v>1.57039999E-4</c:v>
                </c:pt>
                <c:pt idx="4453">
                  <c:v>1.5711999899999999E-4</c:v>
                </c:pt>
                <c:pt idx="4454">
                  <c:v>1.57199999E-4</c:v>
                </c:pt>
                <c:pt idx="4455">
                  <c:v>1.5727999899999999E-4</c:v>
                </c:pt>
                <c:pt idx="4456">
                  <c:v>1.57359999E-4</c:v>
                </c:pt>
                <c:pt idx="4457">
                  <c:v>1.5743999899999999E-4</c:v>
                </c:pt>
                <c:pt idx="4458">
                  <c:v>1.57519999E-4</c:v>
                </c:pt>
                <c:pt idx="4459">
                  <c:v>1.5759999900000001E-4</c:v>
                </c:pt>
                <c:pt idx="4460">
                  <c:v>1.57679999E-4</c:v>
                </c:pt>
                <c:pt idx="4461">
                  <c:v>1.5775999900000001E-4</c:v>
                </c:pt>
                <c:pt idx="4462">
                  <c:v>1.57839999E-4</c:v>
                </c:pt>
                <c:pt idx="4463">
                  <c:v>1.5791999900000001E-4</c:v>
                </c:pt>
                <c:pt idx="4464">
                  <c:v>1.57999999E-4</c:v>
                </c:pt>
                <c:pt idx="4465">
                  <c:v>1.5807999900000001E-4</c:v>
                </c:pt>
                <c:pt idx="4466">
                  <c:v>1.5815999899999999E-4</c:v>
                </c:pt>
                <c:pt idx="4467">
                  <c:v>1.5823999900000001E-4</c:v>
                </c:pt>
                <c:pt idx="4468">
                  <c:v>1.5831999899999999E-4</c:v>
                </c:pt>
                <c:pt idx="4469">
                  <c:v>1.5839999900000001E-4</c:v>
                </c:pt>
                <c:pt idx="4470">
                  <c:v>1.5847999899999999E-4</c:v>
                </c:pt>
                <c:pt idx="4471">
                  <c:v>1.58559999E-4</c:v>
                </c:pt>
                <c:pt idx="4472">
                  <c:v>1.5863999899999999E-4</c:v>
                </c:pt>
                <c:pt idx="4473">
                  <c:v>1.58719999E-4</c:v>
                </c:pt>
                <c:pt idx="4474">
                  <c:v>1.5879999899999999E-4</c:v>
                </c:pt>
                <c:pt idx="4475">
                  <c:v>1.58879999E-4</c:v>
                </c:pt>
                <c:pt idx="4476">
                  <c:v>1.5895999900000001E-4</c:v>
                </c:pt>
                <c:pt idx="4477">
                  <c:v>1.59039999E-4</c:v>
                </c:pt>
                <c:pt idx="4478">
                  <c:v>1.5911999900000001E-4</c:v>
                </c:pt>
                <c:pt idx="4479">
                  <c:v>1.59199999E-4</c:v>
                </c:pt>
                <c:pt idx="4480">
                  <c:v>1.5927999900000001E-4</c:v>
                </c:pt>
                <c:pt idx="4481">
                  <c:v>1.59359999E-4</c:v>
                </c:pt>
                <c:pt idx="4482">
                  <c:v>1.5943999900000001E-4</c:v>
                </c:pt>
                <c:pt idx="4483">
                  <c:v>1.5951999899999999E-4</c:v>
                </c:pt>
                <c:pt idx="4484">
                  <c:v>1.5959999900000001E-4</c:v>
                </c:pt>
                <c:pt idx="4485">
                  <c:v>1.5967999899999999E-4</c:v>
                </c:pt>
                <c:pt idx="4486">
                  <c:v>1.5975999900000001E-4</c:v>
                </c:pt>
                <c:pt idx="4487">
                  <c:v>1.5983999899999999E-4</c:v>
                </c:pt>
                <c:pt idx="4488">
                  <c:v>1.59919999E-4</c:v>
                </c:pt>
                <c:pt idx="4489">
                  <c:v>1.5999999899999999E-4</c:v>
                </c:pt>
                <c:pt idx="4490">
                  <c:v>1.60079999E-4</c:v>
                </c:pt>
                <c:pt idx="4491">
                  <c:v>1.6015999899999999E-4</c:v>
                </c:pt>
                <c:pt idx="4492">
                  <c:v>1.60239999E-4</c:v>
                </c:pt>
                <c:pt idx="4493">
                  <c:v>1.6031999899999999E-4</c:v>
                </c:pt>
                <c:pt idx="4494">
                  <c:v>1.60399999E-4</c:v>
                </c:pt>
                <c:pt idx="4495">
                  <c:v>1.6047999900000001E-4</c:v>
                </c:pt>
                <c:pt idx="4496">
                  <c:v>1.60559999E-4</c:v>
                </c:pt>
                <c:pt idx="4497">
                  <c:v>1.6063999900000001E-4</c:v>
                </c:pt>
                <c:pt idx="4498">
                  <c:v>1.60719999E-4</c:v>
                </c:pt>
                <c:pt idx="4499">
                  <c:v>1.6079999900000001E-4</c:v>
                </c:pt>
                <c:pt idx="4500">
                  <c:v>1.60879999E-4</c:v>
                </c:pt>
                <c:pt idx="4501">
                  <c:v>1.6095999900000001E-4</c:v>
                </c:pt>
                <c:pt idx="4502">
                  <c:v>1.6103999899999999E-4</c:v>
                </c:pt>
                <c:pt idx="4503">
                  <c:v>1.6111999900000001E-4</c:v>
                </c:pt>
                <c:pt idx="4504">
                  <c:v>1.6119999899999999E-4</c:v>
                </c:pt>
                <c:pt idx="4505">
                  <c:v>1.61279999E-4</c:v>
                </c:pt>
                <c:pt idx="4506">
                  <c:v>1.6135999899999999E-4</c:v>
                </c:pt>
                <c:pt idx="4507">
                  <c:v>1.61439999E-4</c:v>
                </c:pt>
                <c:pt idx="4508">
                  <c:v>1.6151999899999999E-4</c:v>
                </c:pt>
                <c:pt idx="4509">
                  <c:v>1.61599999E-4</c:v>
                </c:pt>
                <c:pt idx="4510">
                  <c:v>1.6167999899999999E-4</c:v>
                </c:pt>
                <c:pt idx="4511">
                  <c:v>1.61759999E-4</c:v>
                </c:pt>
                <c:pt idx="4512">
                  <c:v>1.6183999900000001E-4</c:v>
                </c:pt>
                <c:pt idx="4513">
                  <c:v>1.61919999E-4</c:v>
                </c:pt>
                <c:pt idx="4514">
                  <c:v>1.6199999900000001E-4</c:v>
                </c:pt>
                <c:pt idx="4515">
                  <c:v>1.62079999E-4</c:v>
                </c:pt>
                <c:pt idx="4516">
                  <c:v>1.6215999900000001E-4</c:v>
                </c:pt>
                <c:pt idx="4517">
                  <c:v>1.62239999E-4</c:v>
                </c:pt>
                <c:pt idx="4518">
                  <c:v>1.6231999900000001E-4</c:v>
                </c:pt>
                <c:pt idx="4519">
                  <c:v>1.6239999899999999E-4</c:v>
                </c:pt>
                <c:pt idx="4520">
                  <c:v>1.6247999900000001E-4</c:v>
                </c:pt>
                <c:pt idx="4521">
                  <c:v>1.6255999899999999E-4</c:v>
                </c:pt>
                <c:pt idx="4522">
                  <c:v>1.6263999900000001E-4</c:v>
                </c:pt>
                <c:pt idx="4523">
                  <c:v>1.6271999899999999E-4</c:v>
                </c:pt>
                <c:pt idx="4524">
                  <c:v>1.62799999E-4</c:v>
                </c:pt>
                <c:pt idx="4525">
                  <c:v>1.6287999899999999E-4</c:v>
                </c:pt>
                <c:pt idx="4526">
                  <c:v>1.62959999E-4</c:v>
                </c:pt>
                <c:pt idx="4527">
                  <c:v>1.6303999899999999E-4</c:v>
                </c:pt>
                <c:pt idx="4528">
                  <c:v>1.63119999E-4</c:v>
                </c:pt>
                <c:pt idx="4529">
                  <c:v>1.6319999900000001E-4</c:v>
                </c:pt>
                <c:pt idx="4530">
                  <c:v>1.63279999E-4</c:v>
                </c:pt>
                <c:pt idx="4531">
                  <c:v>1.6335999900000001E-4</c:v>
                </c:pt>
                <c:pt idx="4532">
                  <c:v>1.63439999E-4</c:v>
                </c:pt>
                <c:pt idx="4533">
                  <c:v>1.6351999900000001E-4</c:v>
                </c:pt>
                <c:pt idx="4534">
                  <c:v>1.63599999E-4</c:v>
                </c:pt>
                <c:pt idx="4535">
                  <c:v>1.6367999900000001E-4</c:v>
                </c:pt>
                <c:pt idx="4536">
                  <c:v>1.6375999899999999E-4</c:v>
                </c:pt>
                <c:pt idx="4537">
                  <c:v>1.6383999900000001E-4</c:v>
                </c:pt>
                <c:pt idx="4538">
                  <c:v>1.6391999899999999E-4</c:v>
                </c:pt>
                <c:pt idx="4539">
                  <c:v>1.6399999900000001E-4</c:v>
                </c:pt>
                <c:pt idx="4540">
                  <c:v>1.6407999899999999E-4</c:v>
                </c:pt>
                <c:pt idx="4541">
                  <c:v>1.64159999E-4</c:v>
                </c:pt>
                <c:pt idx="4542">
                  <c:v>1.6423999899999999E-4</c:v>
                </c:pt>
                <c:pt idx="4543">
                  <c:v>1.64319999E-4</c:v>
                </c:pt>
                <c:pt idx="4544">
                  <c:v>1.6439999899999999E-4</c:v>
                </c:pt>
                <c:pt idx="4545">
                  <c:v>1.64479999E-4</c:v>
                </c:pt>
                <c:pt idx="4546">
                  <c:v>1.6455999899999999E-4</c:v>
                </c:pt>
                <c:pt idx="4547">
                  <c:v>1.64639999E-4</c:v>
                </c:pt>
                <c:pt idx="4548">
                  <c:v>1.6471999900000001E-4</c:v>
                </c:pt>
                <c:pt idx="4549">
                  <c:v>1.64799999E-4</c:v>
                </c:pt>
                <c:pt idx="4550">
                  <c:v>1.6487999900000001E-4</c:v>
                </c:pt>
                <c:pt idx="4551">
                  <c:v>1.64959999E-4</c:v>
                </c:pt>
                <c:pt idx="4552">
                  <c:v>1.6503999900000001E-4</c:v>
                </c:pt>
                <c:pt idx="4553">
                  <c:v>1.65119999E-4</c:v>
                </c:pt>
                <c:pt idx="4554">
                  <c:v>1.6519999900000001E-4</c:v>
                </c:pt>
                <c:pt idx="4555">
                  <c:v>1.6527999899999999E-4</c:v>
                </c:pt>
                <c:pt idx="4556">
                  <c:v>1.6535999900000001E-4</c:v>
                </c:pt>
                <c:pt idx="4557">
                  <c:v>1.6543999899999999E-4</c:v>
                </c:pt>
                <c:pt idx="4558">
                  <c:v>1.65519999E-4</c:v>
                </c:pt>
                <c:pt idx="4559">
                  <c:v>1.6559999899999999E-4</c:v>
                </c:pt>
                <c:pt idx="4560">
                  <c:v>1.65679999E-4</c:v>
                </c:pt>
                <c:pt idx="4561">
                  <c:v>1.6575999899999999E-4</c:v>
                </c:pt>
                <c:pt idx="4562">
                  <c:v>1.65839999E-4</c:v>
                </c:pt>
                <c:pt idx="4563">
                  <c:v>1.6591999899999999E-4</c:v>
                </c:pt>
                <c:pt idx="4564">
                  <c:v>1.65999999E-4</c:v>
                </c:pt>
                <c:pt idx="4565">
                  <c:v>1.6607999900000001E-4</c:v>
                </c:pt>
                <c:pt idx="4566">
                  <c:v>1.66159999E-4</c:v>
                </c:pt>
                <c:pt idx="4567">
                  <c:v>1.6623999900000001E-4</c:v>
                </c:pt>
                <c:pt idx="4568">
                  <c:v>1.66319999E-4</c:v>
                </c:pt>
                <c:pt idx="4569">
                  <c:v>1.6639999900000001E-4</c:v>
                </c:pt>
                <c:pt idx="4570">
                  <c:v>1.66479999E-4</c:v>
                </c:pt>
                <c:pt idx="4571">
                  <c:v>1.6655999900000001E-4</c:v>
                </c:pt>
                <c:pt idx="4572">
                  <c:v>1.6663999899999999E-4</c:v>
                </c:pt>
                <c:pt idx="4573">
                  <c:v>1.6671999900000001E-4</c:v>
                </c:pt>
                <c:pt idx="4574">
                  <c:v>1.6679999899999999E-4</c:v>
                </c:pt>
                <c:pt idx="4575">
                  <c:v>1.6687999900000001E-4</c:v>
                </c:pt>
                <c:pt idx="4576">
                  <c:v>1.6695999899999999E-4</c:v>
                </c:pt>
                <c:pt idx="4577">
                  <c:v>1.67039999E-4</c:v>
                </c:pt>
                <c:pt idx="4578">
                  <c:v>1.6711999899999999E-4</c:v>
                </c:pt>
                <c:pt idx="4579">
                  <c:v>1.67199999E-4</c:v>
                </c:pt>
                <c:pt idx="4580">
                  <c:v>1.6727999899999999E-4</c:v>
                </c:pt>
                <c:pt idx="4581">
                  <c:v>1.67359999E-4</c:v>
                </c:pt>
                <c:pt idx="4582">
                  <c:v>1.6743999899999999E-4</c:v>
                </c:pt>
                <c:pt idx="4583">
                  <c:v>1.67519999E-4</c:v>
                </c:pt>
                <c:pt idx="4584">
                  <c:v>1.6759999900000001E-4</c:v>
                </c:pt>
                <c:pt idx="4585">
                  <c:v>1.67679999E-4</c:v>
                </c:pt>
                <c:pt idx="4586">
                  <c:v>1.6775999900000001E-4</c:v>
                </c:pt>
                <c:pt idx="4587">
                  <c:v>1.67839999E-4</c:v>
                </c:pt>
                <c:pt idx="4588">
                  <c:v>1.6791999900000001E-4</c:v>
                </c:pt>
                <c:pt idx="4589">
                  <c:v>1.6799999899999999E-4</c:v>
                </c:pt>
                <c:pt idx="4590">
                  <c:v>1.6807999900000001E-4</c:v>
                </c:pt>
                <c:pt idx="4591">
                  <c:v>1.6815999899999999E-4</c:v>
                </c:pt>
                <c:pt idx="4592">
                  <c:v>1.6823999900000001E-4</c:v>
                </c:pt>
                <c:pt idx="4593">
                  <c:v>1.6831999899999999E-4</c:v>
                </c:pt>
                <c:pt idx="4594">
                  <c:v>1.68399999E-4</c:v>
                </c:pt>
                <c:pt idx="4595">
                  <c:v>1.6847999899999999E-4</c:v>
                </c:pt>
                <c:pt idx="4596">
                  <c:v>1.68559999E-4</c:v>
                </c:pt>
                <c:pt idx="4597">
                  <c:v>1.6863999899999999E-4</c:v>
                </c:pt>
                <c:pt idx="4598">
                  <c:v>1.68719999E-4</c:v>
                </c:pt>
                <c:pt idx="4599">
                  <c:v>1.6879999899999999E-4</c:v>
                </c:pt>
                <c:pt idx="4600">
                  <c:v>1.68879999E-4</c:v>
                </c:pt>
                <c:pt idx="4601">
                  <c:v>1.6895999900000001E-4</c:v>
                </c:pt>
                <c:pt idx="4602">
                  <c:v>1.69039999E-4</c:v>
                </c:pt>
                <c:pt idx="4603">
                  <c:v>1.6911999900000001E-4</c:v>
                </c:pt>
                <c:pt idx="4604">
                  <c:v>1.69199999E-4</c:v>
                </c:pt>
                <c:pt idx="4605">
                  <c:v>1.6927999900000001E-4</c:v>
                </c:pt>
                <c:pt idx="4606">
                  <c:v>1.69359999E-4</c:v>
                </c:pt>
                <c:pt idx="4607">
                  <c:v>1.6943999900000001E-4</c:v>
                </c:pt>
                <c:pt idx="4608">
                  <c:v>1.6951999899999999E-4</c:v>
                </c:pt>
                <c:pt idx="4609">
                  <c:v>1.6959999900000001E-4</c:v>
                </c:pt>
                <c:pt idx="4610">
                  <c:v>1.6967999899999999E-4</c:v>
                </c:pt>
                <c:pt idx="4611">
                  <c:v>1.69759999E-4</c:v>
                </c:pt>
                <c:pt idx="4612">
                  <c:v>1.6983999899999999E-4</c:v>
                </c:pt>
                <c:pt idx="4613">
                  <c:v>1.69919999E-4</c:v>
                </c:pt>
                <c:pt idx="4614">
                  <c:v>1.6999999899999999E-4</c:v>
                </c:pt>
                <c:pt idx="4615">
                  <c:v>1.70079999E-4</c:v>
                </c:pt>
                <c:pt idx="4616">
                  <c:v>1.7015999899999999E-4</c:v>
                </c:pt>
                <c:pt idx="4617">
                  <c:v>1.70239999E-4</c:v>
                </c:pt>
                <c:pt idx="4618">
                  <c:v>1.7031999900000001E-4</c:v>
                </c:pt>
                <c:pt idx="4619">
                  <c:v>1.70399999E-4</c:v>
                </c:pt>
                <c:pt idx="4620">
                  <c:v>1.7047999900000001E-4</c:v>
                </c:pt>
                <c:pt idx="4621">
                  <c:v>1.70559999E-4</c:v>
                </c:pt>
                <c:pt idx="4622">
                  <c:v>1.7063999900000001E-4</c:v>
                </c:pt>
                <c:pt idx="4623">
                  <c:v>1.70719999E-4</c:v>
                </c:pt>
                <c:pt idx="4624">
                  <c:v>1.7079999900000001E-4</c:v>
                </c:pt>
                <c:pt idx="4625">
                  <c:v>1.7087999899999999E-4</c:v>
                </c:pt>
                <c:pt idx="4626">
                  <c:v>1.7095999900000001E-4</c:v>
                </c:pt>
                <c:pt idx="4627">
                  <c:v>1.7103999899999999E-4</c:v>
                </c:pt>
                <c:pt idx="4628">
                  <c:v>1.7111999900000001E-4</c:v>
                </c:pt>
                <c:pt idx="4629">
                  <c:v>1.7119999899999999E-4</c:v>
                </c:pt>
                <c:pt idx="4630">
                  <c:v>1.71279999E-4</c:v>
                </c:pt>
                <c:pt idx="4631">
                  <c:v>1.7135999899999999E-4</c:v>
                </c:pt>
                <c:pt idx="4632">
                  <c:v>1.71439999E-4</c:v>
                </c:pt>
                <c:pt idx="4633">
                  <c:v>1.7151999899999999E-4</c:v>
                </c:pt>
                <c:pt idx="4634">
                  <c:v>1.71599999E-4</c:v>
                </c:pt>
                <c:pt idx="4635">
                  <c:v>1.7167999899999999E-4</c:v>
                </c:pt>
                <c:pt idx="4636">
                  <c:v>1.71759999E-4</c:v>
                </c:pt>
                <c:pt idx="4637">
                  <c:v>1.7183999900000001E-4</c:v>
                </c:pt>
                <c:pt idx="4638">
                  <c:v>1.71919999E-4</c:v>
                </c:pt>
                <c:pt idx="4639">
                  <c:v>1.7199999900000001E-4</c:v>
                </c:pt>
                <c:pt idx="4640">
                  <c:v>1.72079999E-4</c:v>
                </c:pt>
                <c:pt idx="4641">
                  <c:v>1.7215999900000001E-4</c:v>
                </c:pt>
                <c:pt idx="4642">
                  <c:v>1.7223999899999999E-4</c:v>
                </c:pt>
                <c:pt idx="4643">
                  <c:v>1.7231999900000001E-4</c:v>
                </c:pt>
                <c:pt idx="4644">
                  <c:v>1.7239999899999999E-4</c:v>
                </c:pt>
                <c:pt idx="4645">
                  <c:v>1.7247999900000001E-4</c:v>
                </c:pt>
                <c:pt idx="4646">
                  <c:v>1.7255999899999999E-4</c:v>
                </c:pt>
                <c:pt idx="4647">
                  <c:v>1.72639999E-4</c:v>
                </c:pt>
                <c:pt idx="4648">
                  <c:v>1.7271999899999999E-4</c:v>
                </c:pt>
                <c:pt idx="4649">
                  <c:v>1.72799999E-4</c:v>
                </c:pt>
                <c:pt idx="4650">
                  <c:v>1.7287999899999999E-4</c:v>
                </c:pt>
                <c:pt idx="4651">
                  <c:v>1.72959999E-4</c:v>
                </c:pt>
                <c:pt idx="4652">
                  <c:v>1.7303999899999999E-4</c:v>
                </c:pt>
                <c:pt idx="4653">
                  <c:v>1.73119999E-4</c:v>
                </c:pt>
                <c:pt idx="4654">
                  <c:v>1.7319999900000001E-4</c:v>
                </c:pt>
                <c:pt idx="4655">
                  <c:v>1.73279999E-4</c:v>
                </c:pt>
                <c:pt idx="4656">
                  <c:v>1.7335999900000001E-4</c:v>
                </c:pt>
                <c:pt idx="4657">
                  <c:v>1.73439999E-4</c:v>
                </c:pt>
                <c:pt idx="4658">
                  <c:v>1.7351999900000001E-4</c:v>
                </c:pt>
                <c:pt idx="4659">
                  <c:v>1.73599999E-4</c:v>
                </c:pt>
                <c:pt idx="4660">
                  <c:v>1.7367999900000001E-4</c:v>
                </c:pt>
                <c:pt idx="4661">
                  <c:v>1.7375999899999999E-4</c:v>
                </c:pt>
                <c:pt idx="4662">
                  <c:v>1.7383999900000001E-4</c:v>
                </c:pt>
                <c:pt idx="4663">
                  <c:v>1.7391999899999999E-4</c:v>
                </c:pt>
                <c:pt idx="4664">
                  <c:v>1.7399999900000001E-4</c:v>
                </c:pt>
                <c:pt idx="4665">
                  <c:v>1.7407999899999999E-4</c:v>
                </c:pt>
                <c:pt idx="4666">
                  <c:v>1.74159999E-4</c:v>
                </c:pt>
                <c:pt idx="4667">
                  <c:v>1.7423999899999999E-4</c:v>
                </c:pt>
                <c:pt idx="4668">
                  <c:v>1.74319999E-4</c:v>
                </c:pt>
                <c:pt idx="4669">
                  <c:v>1.7439999899999999E-4</c:v>
                </c:pt>
                <c:pt idx="4670">
                  <c:v>1.74479999E-4</c:v>
                </c:pt>
                <c:pt idx="4671">
                  <c:v>1.7455999900000001E-4</c:v>
                </c:pt>
                <c:pt idx="4672">
                  <c:v>1.74639999E-4</c:v>
                </c:pt>
                <c:pt idx="4673">
                  <c:v>1.7471999900000001E-4</c:v>
                </c:pt>
                <c:pt idx="4674">
                  <c:v>1.74799999E-4</c:v>
                </c:pt>
                <c:pt idx="4675">
                  <c:v>1.7487999900000001E-4</c:v>
                </c:pt>
                <c:pt idx="4676">
                  <c:v>1.74959999E-4</c:v>
                </c:pt>
                <c:pt idx="4677">
                  <c:v>1.7503999900000001E-4</c:v>
                </c:pt>
                <c:pt idx="4678">
                  <c:v>1.7511999899999999E-4</c:v>
                </c:pt>
                <c:pt idx="4679">
                  <c:v>1.7519999900000001E-4</c:v>
                </c:pt>
                <c:pt idx="4680">
                  <c:v>1.7527999899999999E-4</c:v>
                </c:pt>
                <c:pt idx="4681">
                  <c:v>1.7535999900000001E-4</c:v>
                </c:pt>
                <c:pt idx="4682">
                  <c:v>1.7543999899999999E-4</c:v>
                </c:pt>
                <c:pt idx="4683">
                  <c:v>1.75519999E-4</c:v>
                </c:pt>
                <c:pt idx="4684">
                  <c:v>1.7559999899999999E-4</c:v>
                </c:pt>
                <c:pt idx="4685">
                  <c:v>1.75679999E-4</c:v>
                </c:pt>
                <c:pt idx="4686">
                  <c:v>1.7575999899999999E-4</c:v>
                </c:pt>
                <c:pt idx="4687">
                  <c:v>1.75839999E-4</c:v>
                </c:pt>
                <c:pt idx="4688">
                  <c:v>1.7591999899999999E-4</c:v>
                </c:pt>
                <c:pt idx="4689">
                  <c:v>1.75999999E-4</c:v>
                </c:pt>
                <c:pt idx="4690">
                  <c:v>1.7607999900000001E-4</c:v>
                </c:pt>
                <c:pt idx="4691">
                  <c:v>1.76159999E-4</c:v>
                </c:pt>
                <c:pt idx="4692">
                  <c:v>1.7623999900000001E-4</c:v>
                </c:pt>
                <c:pt idx="4693">
                  <c:v>1.76319999E-4</c:v>
                </c:pt>
                <c:pt idx="4694">
                  <c:v>1.7639999900000001E-4</c:v>
                </c:pt>
                <c:pt idx="4695">
                  <c:v>1.7647999899999999E-4</c:v>
                </c:pt>
                <c:pt idx="4696">
                  <c:v>1.7655999900000001E-4</c:v>
                </c:pt>
                <c:pt idx="4697">
                  <c:v>1.7663999899999999E-4</c:v>
                </c:pt>
                <c:pt idx="4698">
                  <c:v>1.7671999900000001E-4</c:v>
                </c:pt>
                <c:pt idx="4699">
                  <c:v>1.7679999899999999E-4</c:v>
                </c:pt>
                <c:pt idx="4700">
                  <c:v>1.76879999E-4</c:v>
                </c:pt>
                <c:pt idx="4701">
                  <c:v>1.7695999899999999E-4</c:v>
                </c:pt>
                <c:pt idx="4702">
                  <c:v>1.77039999E-4</c:v>
                </c:pt>
                <c:pt idx="4703">
                  <c:v>1.7711999899999999E-4</c:v>
                </c:pt>
                <c:pt idx="4704">
                  <c:v>1.77199999E-4</c:v>
                </c:pt>
                <c:pt idx="4705">
                  <c:v>1.7727999899999999E-4</c:v>
                </c:pt>
                <c:pt idx="4706">
                  <c:v>1.77359999E-4</c:v>
                </c:pt>
                <c:pt idx="4707">
                  <c:v>1.7743999900000001E-4</c:v>
                </c:pt>
                <c:pt idx="4708">
                  <c:v>1.77519999E-4</c:v>
                </c:pt>
                <c:pt idx="4709">
                  <c:v>1.7759999900000001E-4</c:v>
                </c:pt>
                <c:pt idx="4710">
                  <c:v>1.77679999E-4</c:v>
                </c:pt>
                <c:pt idx="4711">
                  <c:v>1.7775999900000001E-4</c:v>
                </c:pt>
                <c:pt idx="4712">
                  <c:v>1.77839999E-4</c:v>
                </c:pt>
                <c:pt idx="4713">
                  <c:v>1.7791999900000001E-4</c:v>
                </c:pt>
                <c:pt idx="4714">
                  <c:v>1.7799999899999999E-4</c:v>
                </c:pt>
                <c:pt idx="4715">
                  <c:v>1.7807999900000001E-4</c:v>
                </c:pt>
                <c:pt idx="4716">
                  <c:v>1.7815999899999999E-4</c:v>
                </c:pt>
                <c:pt idx="4717">
                  <c:v>1.7823999900000001E-4</c:v>
                </c:pt>
                <c:pt idx="4718">
                  <c:v>1.7831999899999999E-4</c:v>
                </c:pt>
                <c:pt idx="4719">
                  <c:v>1.78399999E-4</c:v>
                </c:pt>
                <c:pt idx="4720">
                  <c:v>1.7847999899999999E-4</c:v>
                </c:pt>
                <c:pt idx="4721">
                  <c:v>1.78559999E-4</c:v>
                </c:pt>
                <c:pt idx="4722">
                  <c:v>1.7863999899999999E-4</c:v>
                </c:pt>
                <c:pt idx="4723">
                  <c:v>1.78719999E-4</c:v>
                </c:pt>
                <c:pt idx="4724">
                  <c:v>1.7879999900000001E-4</c:v>
                </c:pt>
                <c:pt idx="4725">
                  <c:v>1.78879999E-4</c:v>
                </c:pt>
                <c:pt idx="4726">
                  <c:v>1.7895999900000001E-4</c:v>
                </c:pt>
                <c:pt idx="4727">
                  <c:v>1.79039999E-4</c:v>
                </c:pt>
                <c:pt idx="4728">
                  <c:v>1.7911999900000001E-4</c:v>
                </c:pt>
                <c:pt idx="4729">
                  <c:v>1.79199999E-4</c:v>
                </c:pt>
                <c:pt idx="4730">
                  <c:v>1.7927999900000001E-4</c:v>
                </c:pt>
                <c:pt idx="4731">
                  <c:v>1.7935999899999999E-4</c:v>
                </c:pt>
                <c:pt idx="4732">
                  <c:v>1.7943999900000001E-4</c:v>
                </c:pt>
                <c:pt idx="4733">
                  <c:v>1.7951999899999999E-4</c:v>
                </c:pt>
                <c:pt idx="4734">
                  <c:v>1.7959999900000001E-4</c:v>
                </c:pt>
                <c:pt idx="4735">
                  <c:v>1.7967999899999999E-4</c:v>
                </c:pt>
                <c:pt idx="4736">
                  <c:v>1.79759999E-4</c:v>
                </c:pt>
                <c:pt idx="4737">
                  <c:v>1.7983999899999999E-4</c:v>
                </c:pt>
                <c:pt idx="4738">
                  <c:v>1.79919999E-4</c:v>
                </c:pt>
                <c:pt idx="4739">
                  <c:v>1.7999999899999999E-4</c:v>
                </c:pt>
                <c:pt idx="4740">
                  <c:v>1.80079999E-4</c:v>
                </c:pt>
                <c:pt idx="4741">
                  <c:v>1.8015999899999999E-4</c:v>
                </c:pt>
                <c:pt idx="4742">
                  <c:v>1.80239999E-4</c:v>
                </c:pt>
                <c:pt idx="4743">
                  <c:v>1.8031999900000001E-4</c:v>
                </c:pt>
                <c:pt idx="4744">
                  <c:v>1.80399999E-4</c:v>
                </c:pt>
                <c:pt idx="4745">
                  <c:v>1.8047999900000001E-4</c:v>
                </c:pt>
                <c:pt idx="4746">
                  <c:v>1.80559999E-4</c:v>
                </c:pt>
                <c:pt idx="4747">
                  <c:v>1.8063999900000001E-4</c:v>
                </c:pt>
                <c:pt idx="4748">
                  <c:v>1.8071999899999999E-4</c:v>
                </c:pt>
                <c:pt idx="4749">
                  <c:v>1.8079999900000001E-4</c:v>
                </c:pt>
                <c:pt idx="4750">
                  <c:v>1.8087999899999999E-4</c:v>
                </c:pt>
                <c:pt idx="4751">
                  <c:v>1.8095999900000001E-4</c:v>
                </c:pt>
                <c:pt idx="4752">
                  <c:v>1.8103999899999999E-4</c:v>
                </c:pt>
                <c:pt idx="4753">
                  <c:v>1.81119999E-4</c:v>
                </c:pt>
                <c:pt idx="4754">
                  <c:v>1.8119999899999999E-4</c:v>
                </c:pt>
                <c:pt idx="4755">
                  <c:v>1.81279999E-4</c:v>
                </c:pt>
                <c:pt idx="4756">
                  <c:v>1.8135999899999999E-4</c:v>
                </c:pt>
                <c:pt idx="4757">
                  <c:v>1.81439999E-4</c:v>
                </c:pt>
                <c:pt idx="4758">
                  <c:v>1.8151999899999999E-4</c:v>
                </c:pt>
                <c:pt idx="4759">
                  <c:v>1.81599999E-4</c:v>
                </c:pt>
                <c:pt idx="4760">
                  <c:v>1.8167999900000001E-4</c:v>
                </c:pt>
                <c:pt idx="4761">
                  <c:v>1.81759999E-4</c:v>
                </c:pt>
                <c:pt idx="4762">
                  <c:v>1.8183999900000001E-4</c:v>
                </c:pt>
                <c:pt idx="4763">
                  <c:v>1.81919999E-4</c:v>
                </c:pt>
                <c:pt idx="4764">
                  <c:v>1.8199999900000001E-4</c:v>
                </c:pt>
                <c:pt idx="4765">
                  <c:v>1.82079999E-4</c:v>
                </c:pt>
                <c:pt idx="4766">
                  <c:v>1.8215999900000001E-4</c:v>
                </c:pt>
                <c:pt idx="4767">
                  <c:v>1.8223999899999999E-4</c:v>
                </c:pt>
                <c:pt idx="4768">
                  <c:v>1.8231999900000001E-4</c:v>
                </c:pt>
                <c:pt idx="4769">
                  <c:v>1.8239999899999999E-4</c:v>
                </c:pt>
                <c:pt idx="4770">
                  <c:v>1.8247999900000001E-4</c:v>
                </c:pt>
                <c:pt idx="4771">
                  <c:v>1.8255999899999999E-4</c:v>
                </c:pt>
                <c:pt idx="4772">
                  <c:v>1.82639999E-4</c:v>
                </c:pt>
                <c:pt idx="4773">
                  <c:v>1.8271999899999999E-4</c:v>
                </c:pt>
                <c:pt idx="4774">
                  <c:v>1.82799999E-4</c:v>
                </c:pt>
                <c:pt idx="4775">
                  <c:v>1.8287999899999999E-4</c:v>
                </c:pt>
                <c:pt idx="4776">
                  <c:v>1.82959999E-4</c:v>
                </c:pt>
                <c:pt idx="4777">
                  <c:v>1.8303999900000001E-4</c:v>
                </c:pt>
                <c:pt idx="4778">
                  <c:v>1.83119999E-4</c:v>
                </c:pt>
                <c:pt idx="4779">
                  <c:v>1.8319999900000001E-4</c:v>
                </c:pt>
                <c:pt idx="4780">
                  <c:v>1.83279999E-4</c:v>
                </c:pt>
                <c:pt idx="4781">
                  <c:v>1.8335999900000001E-4</c:v>
                </c:pt>
                <c:pt idx="4782">
                  <c:v>1.83439999E-4</c:v>
                </c:pt>
                <c:pt idx="4783">
                  <c:v>1.8351999900000001E-4</c:v>
                </c:pt>
                <c:pt idx="4784">
                  <c:v>1.8359999899999999E-4</c:v>
                </c:pt>
                <c:pt idx="4785">
                  <c:v>1.8367999900000001E-4</c:v>
                </c:pt>
                <c:pt idx="4786">
                  <c:v>1.8375999899999999E-4</c:v>
                </c:pt>
                <c:pt idx="4787">
                  <c:v>1.8383999900000001E-4</c:v>
                </c:pt>
                <c:pt idx="4788">
                  <c:v>1.8391999899999999E-4</c:v>
                </c:pt>
                <c:pt idx="4789">
                  <c:v>1.83999999E-4</c:v>
                </c:pt>
                <c:pt idx="4790">
                  <c:v>1.8407999899999999E-4</c:v>
                </c:pt>
                <c:pt idx="4791">
                  <c:v>1.84159999E-4</c:v>
                </c:pt>
                <c:pt idx="4792">
                  <c:v>1.8423999899999999E-4</c:v>
                </c:pt>
                <c:pt idx="4793">
                  <c:v>1.84319999E-4</c:v>
                </c:pt>
                <c:pt idx="4794">
                  <c:v>1.8439999899999999E-4</c:v>
                </c:pt>
                <c:pt idx="4795">
                  <c:v>1.84479999E-4</c:v>
                </c:pt>
                <c:pt idx="4796">
                  <c:v>1.8455999900000001E-4</c:v>
                </c:pt>
                <c:pt idx="4797">
                  <c:v>1.84639999E-4</c:v>
                </c:pt>
                <c:pt idx="4798">
                  <c:v>1.8471999900000001E-4</c:v>
                </c:pt>
                <c:pt idx="4799">
                  <c:v>1.84799999E-4</c:v>
                </c:pt>
                <c:pt idx="4800">
                  <c:v>1.8487999900000001E-4</c:v>
                </c:pt>
                <c:pt idx="4801">
                  <c:v>1.8495999899999999E-4</c:v>
                </c:pt>
                <c:pt idx="4802">
                  <c:v>1.8503999900000001E-4</c:v>
                </c:pt>
                <c:pt idx="4803">
                  <c:v>1.8511999899999999E-4</c:v>
                </c:pt>
                <c:pt idx="4804">
                  <c:v>1.8519999900000001E-4</c:v>
                </c:pt>
                <c:pt idx="4805">
                  <c:v>1.8527999899999999E-4</c:v>
                </c:pt>
                <c:pt idx="4806">
                  <c:v>1.85359999E-4</c:v>
                </c:pt>
                <c:pt idx="4807">
                  <c:v>1.8543999899999999E-4</c:v>
                </c:pt>
                <c:pt idx="4808">
                  <c:v>1.85519999E-4</c:v>
                </c:pt>
                <c:pt idx="4809">
                  <c:v>1.8559999899999999E-4</c:v>
                </c:pt>
                <c:pt idx="4810">
                  <c:v>1.85679999E-4</c:v>
                </c:pt>
                <c:pt idx="4811">
                  <c:v>1.8575999899999999E-4</c:v>
                </c:pt>
                <c:pt idx="4812">
                  <c:v>1.85839999E-4</c:v>
                </c:pt>
                <c:pt idx="4813">
                  <c:v>1.8591999900000001E-4</c:v>
                </c:pt>
                <c:pt idx="4814">
                  <c:v>1.85999999E-4</c:v>
                </c:pt>
                <c:pt idx="4815">
                  <c:v>1.8607999900000001E-4</c:v>
                </c:pt>
                <c:pt idx="4816">
                  <c:v>1.86159999E-4</c:v>
                </c:pt>
                <c:pt idx="4817">
                  <c:v>1.8623999900000001E-4</c:v>
                </c:pt>
                <c:pt idx="4818">
                  <c:v>1.86319999E-4</c:v>
                </c:pt>
                <c:pt idx="4819">
                  <c:v>1.8639999900000001E-4</c:v>
                </c:pt>
                <c:pt idx="4820">
                  <c:v>1.8647999899999999E-4</c:v>
                </c:pt>
                <c:pt idx="4821">
                  <c:v>1.8655999900000001E-4</c:v>
                </c:pt>
                <c:pt idx="4822">
                  <c:v>1.8663999899999999E-4</c:v>
                </c:pt>
                <c:pt idx="4823">
                  <c:v>1.8671999900000001E-4</c:v>
                </c:pt>
                <c:pt idx="4824">
                  <c:v>1.8679999899999999E-4</c:v>
                </c:pt>
                <c:pt idx="4825">
                  <c:v>1.86879999E-4</c:v>
                </c:pt>
                <c:pt idx="4826">
                  <c:v>1.8695999899999999E-4</c:v>
                </c:pt>
                <c:pt idx="4827">
                  <c:v>1.87039999E-4</c:v>
                </c:pt>
                <c:pt idx="4828">
                  <c:v>1.8711999899999999E-4</c:v>
                </c:pt>
                <c:pt idx="4829">
                  <c:v>1.87199999E-4</c:v>
                </c:pt>
                <c:pt idx="4830">
                  <c:v>1.8727999900000001E-4</c:v>
                </c:pt>
                <c:pt idx="4831">
                  <c:v>1.87359999E-4</c:v>
                </c:pt>
                <c:pt idx="4832">
                  <c:v>1.8743999900000001E-4</c:v>
                </c:pt>
                <c:pt idx="4833">
                  <c:v>1.87519999E-4</c:v>
                </c:pt>
                <c:pt idx="4834">
                  <c:v>1.8759999900000001E-4</c:v>
                </c:pt>
                <c:pt idx="4835">
                  <c:v>1.87679999E-4</c:v>
                </c:pt>
                <c:pt idx="4836">
                  <c:v>1.8775999900000001E-4</c:v>
                </c:pt>
                <c:pt idx="4837">
                  <c:v>1.8783999899999999E-4</c:v>
                </c:pt>
                <c:pt idx="4838">
                  <c:v>1.8791999900000001E-4</c:v>
                </c:pt>
                <c:pt idx="4839">
                  <c:v>1.8799999899999999E-4</c:v>
                </c:pt>
                <c:pt idx="4840">
                  <c:v>1.8807999900000001E-4</c:v>
                </c:pt>
                <c:pt idx="4841">
                  <c:v>1.8815999899999999E-4</c:v>
                </c:pt>
                <c:pt idx="4842">
                  <c:v>1.88239999E-4</c:v>
                </c:pt>
                <c:pt idx="4843">
                  <c:v>1.8831999899999999E-4</c:v>
                </c:pt>
                <c:pt idx="4844">
                  <c:v>1.88399999E-4</c:v>
                </c:pt>
                <c:pt idx="4845">
                  <c:v>1.8847999899999999E-4</c:v>
                </c:pt>
                <c:pt idx="4846">
                  <c:v>1.88559999E-4</c:v>
                </c:pt>
                <c:pt idx="4847">
                  <c:v>1.8863999899999999E-4</c:v>
                </c:pt>
                <c:pt idx="4848">
                  <c:v>1.88719999E-4</c:v>
                </c:pt>
                <c:pt idx="4849">
                  <c:v>1.8879999900000001E-4</c:v>
                </c:pt>
                <c:pt idx="4850">
                  <c:v>1.88879999E-4</c:v>
                </c:pt>
                <c:pt idx="4851">
                  <c:v>1.8895999900000001E-4</c:v>
                </c:pt>
                <c:pt idx="4852">
                  <c:v>1.89039999E-4</c:v>
                </c:pt>
                <c:pt idx="4853">
                  <c:v>1.8911999900000001E-4</c:v>
                </c:pt>
                <c:pt idx="4854">
                  <c:v>1.89199999E-4</c:v>
                </c:pt>
                <c:pt idx="4855">
                  <c:v>1.8927999900000001E-4</c:v>
                </c:pt>
                <c:pt idx="4856">
                  <c:v>1.8935999899999999E-4</c:v>
                </c:pt>
                <c:pt idx="4857">
                  <c:v>1.8943999900000001E-4</c:v>
                </c:pt>
                <c:pt idx="4858">
                  <c:v>1.8951999899999999E-4</c:v>
                </c:pt>
                <c:pt idx="4859">
                  <c:v>1.89599999E-4</c:v>
                </c:pt>
                <c:pt idx="4860">
                  <c:v>1.8967999899999999E-4</c:v>
                </c:pt>
                <c:pt idx="4861">
                  <c:v>1.89759999E-4</c:v>
                </c:pt>
                <c:pt idx="4862">
                  <c:v>1.8983999899999999E-4</c:v>
                </c:pt>
                <c:pt idx="4863">
                  <c:v>1.89919999E-4</c:v>
                </c:pt>
                <c:pt idx="4864">
                  <c:v>1.8999999899999999E-4</c:v>
                </c:pt>
                <c:pt idx="4865">
                  <c:v>1.90079999E-4</c:v>
                </c:pt>
                <c:pt idx="4866">
                  <c:v>1.9015999900000001E-4</c:v>
                </c:pt>
                <c:pt idx="4867">
                  <c:v>1.90239999E-4</c:v>
                </c:pt>
                <c:pt idx="4868">
                  <c:v>1.9031999900000001E-4</c:v>
                </c:pt>
                <c:pt idx="4869">
                  <c:v>1.90399999E-4</c:v>
                </c:pt>
                <c:pt idx="4870">
                  <c:v>1.9047999900000001E-4</c:v>
                </c:pt>
                <c:pt idx="4871">
                  <c:v>1.90559999E-4</c:v>
                </c:pt>
                <c:pt idx="4872">
                  <c:v>1.9063999900000001E-4</c:v>
                </c:pt>
                <c:pt idx="4873">
                  <c:v>1.9071999899999999E-4</c:v>
                </c:pt>
                <c:pt idx="4874">
                  <c:v>1.9079999900000001E-4</c:v>
                </c:pt>
                <c:pt idx="4875">
                  <c:v>1.9087999899999999E-4</c:v>
                </c:pt>
                <c:pt idx="4876">
                  <c:v>1.9095999900000001E-4</c:v>
                </c:pt>
                <c:pt idx="4877">
                  <c:v>1.9103999899999999E-4</c:v>
                </c:pt>
                <c:pt idx="4878">
                  <c:v>1.91119999E-4</c:v>
                </c:pt>
                <c:pt idx="4879">
                  <c:v>1.9119999899999999E-4</c:v>
                </c:pt>
                <c:pt idx="4880">
                  <c:v>1.91279999E-4</c:v>
                </c:pt>
                <c:pt idx="4881">
                  <c:v>1.9135999899999999E-4</c:v>
                </c:pt>
                <c:pt idx="4882">
                  <c:v>1.91439999E-4</c:v>
                </c:pt>
                <c:pt idx="4883">
                  <c:v>1.9151999900000001E-4</c:v>
                </c:pt>
                <c:pt idx="4884">
                  <c:v>1.91599999E-4</c:v>
                </c:pt>
                <c:pt idx="4885">
                  <c:v>1.9167999900000001E-4</c:v>
                </c:pt>
                <c:pt idx="4886">
                  <c:v>1.91759999E-4</c:v>
                </c:pt>
                <c:pt idx="4887">
                  <c:v>1.9183999900000001E-4</c:v>
                </c:pt>
                <c:pt idx="4888">
                  <c:v>1.91919999E-4</c:v>
                </c:pt>
                <c:pt idx="4889">
                  <c:v>1.9199999900000001E-4</c:v>
                </c:pt>
                <c:pt idx="4890">
                  <c:v>1.9207999899999999E-4</c:v>
                </c:pt>
                <c:pt idx="4891">
                  <c:v>1.9215999900000001E-4</c:v>
                </c:pt>
                <c:pt idx="4892">
                  <c:v>1.9223999899999999E-4</c:v>
                </c:pt>
                <c:pt idx="4893">
                  <c:v>1.9231999900000001E-4</c:v>
                </c:pt>
                <c:pt idx="4894">
                  <c:v>1.9239999899999999E-4</c:v>
                </c:pt>
                <c:pt idx="4895">
                  <c:v>1.92479999E-4</c:v>
                </c:pt>
                <c:pt idx="4896">
                  <c:v>1.9255999899999999E-4</c:v>
                </c:pt>
                <c:pt idx="4897">
                  <c:v>1.92639999E-4</c:v>
                </c:pt>
                <c:pt idx="4898">
                  <c:v>1.9271999899999999E-4</c:v>
                </c:pt>
                <c:pt idx="4899">
                  <c:v>1.92799999E-4</c:v>
                </c:pt>
                <c:pt idx="4900">
                  <c:v>1.9287999899999999E-4</c:v>
                </c:pt>
                <c:pt idx="4901">
                  <c:v>1.92959999E-4</c:v>
                </c:pt>
                <c:pt idx="4902">
                  <c:v>1.9303999900000001E-4</c:v>
                </c:pt>
                <c:pt idx="4903">
                  <c:v>1.93119999E-4</c:v>
                </c:pt>
                <c:pt idx="4904">
                  <c:v>1.9319999900000001E-4</c:v>
                </c:pt>
                <c:pt idx="4905">
                  <c:v>1.93279999E-4</c:v>
                </c:pt>
                <c:pt idx="4906">
                  <c:v>1.9335999900000001E-4</c:v>
                </c:pt>
                <c:pt idx="4907">
                  <c:v>1.93439999E-4</c:v>
                </c:pt>
                <c:pt idx="4908">
                  <c:v>1.9351999900000001E-4</c:v>
                </c:pt>
                <c:pt idx="4909">
                  <c:v>1.9359999899999999E-4</c:v>
                </c:pt>
                <c:pt idx="4910">
                  <c:v>1.9367999900000001E-4</c:v>
                </c:pt>
                <c:pt idx="4911">
                  <c:v>1.9375999899999999E-4</c:v>
                </c:pt>
                <c:pt idx="4912">
                  <c:v>1.93839999E-4</c:v>
                </c:pt>
                <c:pt idx="4913">
                  <c:v>1.9391999899999999E-4</c:v>
                </c:pt>
                <c:pt idx="4914">
                  <c:v>1.93999999E-4</c:v>
                </c:pt>
                <c:pt idx="4915">
                  <c:v>1.9407999899999999E-4</c:v>
                </c:pt>
                <c:pt idx="4916">
                  <c:v>1.94159999E-4</c:v>
                </c:pt>
                <c:pt idx="4917">
                  <c:v>1.9423999899999999E-4</c:v>
                </c:pt>
                <c:pt idx="4918">
                  <c:v>1.94319999E-4</c:v>
                </c:pt>
                <c:pt idx="4919">
                  <c:v>1.9439999900000001E-4</c:v>
                </c:pt>
                <c:pt idx="4920">
                  <c:v>1.94479999E-4</c:v>
                </c:pt>
                <c:pt idx="4921">
                  <c:v>1.9455999900000001E-4</c:v>
                </c:pt>
                <c:pt idx="4922">
                  <c:v>1.94639999E-4</c:v>
                </c:pt>
                <c:pt idx="4923">
                  <c:v>1.9471999900000001E-4</c:v>
                </c:pt>
                <c:pt idx="4924">
                  <c:v>1.94799999E-4</c:v>
                </c:pt>
                <c:pt idx="4925">
                  <c:v>1.9487999900000001E-4</c:v>
                </c:pt>
                <c:pt idx="4926">
                  <c:v>1.9495999899999999E-4</c:v>
                </c:pt>
                <c:pt idx="4927">
                  <c:v>1.9503999900000001E-4</c:v>
                </c:pt>
                <c:pt idx="4928">
                  <c:v>1.9511999899999999E-4</c:v>
                </c:pt>
                <c:pt idx="4929">
                  <c:v>1.9519999900000001E-4</c:v>
                </c:pt>
                <c:pt idx="4930">
                  <c:v>1.9527999899999999E-4</c:v>
                </c:pt>
                <c:pt idx="4931">
                  <c:v>1.95359999E-4</c:v>
                </c:pt>
                <c:pt idx="4932">
                  <c:v>1.9543999899999999E-4</c:v>
                </c:pt>
                <c:pt idx="4933">
                  <c:v>1.95519999E-4</c:v>
                </c:pt>
                <c:pt idx="4934">
                  <c:v>1.9559999899999999E-4</c:v>
                </c:pt>
                <c:pt idx="4935">
                  <c:v>1.95679999E-4</c:v>
                </c:pt>
                <c:pt idx="4936">
                  <c:v>1.9575999900000001E-4</c:v>
                </c:pt>
                <c:pt idx="4937">
                  <c:v>1.95839999E-4</c:v>
                </c:pt>
                <c:pt idx="4938">
                  <c:v>1.9591999900000001E-4</c:v>
                </c:pt>
                <c:pt idx="4939">
                  <c:v>1.95999999E-4</c:v>
                </c:pt>
                <c:pt idx="4940">
                  <c:v>1.9607999900000001E-4</c:v>
                </c:pt>
                <c:pt idx="4941">
                  <c:v>1.96159999E-4</c:v>
                </c:pt>
                <c:pt idx="4942">
                  <c:v>1.9623999900000001E-4</c:v>
                </c:pt>
                <c:pt idx="4943">
                  <c:v>1.9631999899999999E-4</c:v>
                </c:pt>
                <c:pt idx="4944">
                  <c:v>1.9639999900000001E-4</c:v>
                </c:pt>
                <c:pt idx="4945">
                  <c:v>1.9647999899999999E-4</c:v>
                </c:pt>
                <c:pt idx="4946">
                  <c:v>1.9655999900000001E-4</c:v>
                </c:pt>
                <c:pt idx="4947">
                  <c:v>1.9663999899999999E-4</c:v>
                </c:pt>
                <c:pt idx="4948">
                  <c:v>1.96719999E-4</c:v>
                </c:pt>
                <c:pt idx="4949">
                  <c:v>1.9679999899999999E-4</c:v>
                </c:pt>
                <c:pt idx="4950">
                  <c:v>1.96879999E-4</c:v>
                </c:pt>
                <c:pt idx="4951">
                  <c:v>1.9695999899999999E-4</c:v>
                </c:pt>
                <c:pt idx="4952">
                  <c:v>1.97039999E-4</c:v>
                </c:pt>
                <c:pt idx="4953">
                  <c:v>1.9711999899999999E-4</c:v>
                </c:pt>
                <c:pt idx="4954">
                  <c:v>1.97199999E-4</c:v>
                </c:pt>
                <c:pt idx="4955">
                  <c:v>1.9727999900000001E-4</c:v>
                </c:pt>
                <c:pt idx="4956">
                  <c:v>1.97359999E-4</c:v>
                </c:pt>
                <c:pt idx="4957">
                  <c:v>1.9743999900000001E-4</c:v>
                </c:pt>
                <c:pt idx="4958">
                  <c:v>1.97519999E-4</c:v>
                </c:pt>
                <c:pt idx="4959">
                  <c:v>1.9759999900000001E-4</c:v>
                </c:pt>
                <c:pt idx="4960">
                  <c:v>1.97679999E-4</c:v>
                </c:pt>
                <c:pt idx="4961">
                  <c:v>1.9775999900000001E-4</c:v>
                </c:pt>
                <c:pt idx="4962">
                  <c:v>1.9783999899999999E-4</c:v>
                </c:pt>
                <c:pt idx="4963">
                  <c:v>1.9791999900000001E-4</c:v>
                </c:pt>
                <c:pt idx="4964">
                  <c:v>1.9799999899999999E-4</c:v>
                </c:pt>
                <c:pt idx="4965">
                  <c:v>1.98079999E-4</c:v>
                </c:pt>
                <c:pt idx="4966">
                  <c:v>1.9815999899999999E-4</c:v>
                </c:pt>
                <c:pt idx="4967">
                  <c:v>1.98239999E-4</c:v>
                </c:pt>
                <c:pt idx="4968">
                  <c:v>1.9831999899999999E-4</c:v>
                </c:pt>
                <c:pt idx="4969">
                  <c:v>1.98399999E-4</c:v>
                </c:pt>
                <c:pt idx="4970">
                  <c:v>1.9847999899999999E-4</c:v>
                </c:pt>
                <c:pt idx="4971">
                  <c:v>1.98559999E-4</c:v>
                </c:pt>
                <c:pt idx="4972">
                  <c:v>1.9863999900000001E-4</c:v>
                </c:pt>
                <c:pt idx="4973">
                  <c:v>1.98719999E-4</c:v>
                </c:pt>
                <c:pt idx="4974">
                  <c:v>1.9879999900000001E-4</c:v>
                </c:pt>
                <c:pt idx="4975">
                  <c:v>1.98879999E-4</c:v>
                </c:pt>
                <c:pt idx="4976">
                  <c:v>1.9895999900000001E-4</c:v>
                </c:pt>
                <c:pt idx="4977">
                  <c:v>1.99039999E-4</c:v>
                </c:pt>
                <c:pt idx="4978">
                  <c:v>1.9911999900000001E-4</c:v>
                </c:pt>
                <c:pt idx="4979">
                  <c:v>1.9919999899999999E-4</c:v>
                </c:pt>
                <c:pt idx="4980">
                  <c:v>1.9927999900000001E-4</c:v>
                </c:pt>
                <c:pt idx="4981">
                  <c:v>1.9935999899999999E-4</c:v>
                </c:pt>
                <c:pt idx="4982">
                  <c:v>1.9943999900000001E-4</c:v>
                </c:pt>
                <c:pt idx="4983">
                  <c:v>1.9951999899999999E-4</c:v>
                </c:pt>
                <c:pt idx="4984">
                  <c:v>1.99599999E-4</c:v>
                </c:pt>
                <c:pt idx="4985">
                  <c:v>1.9967999899999999E-4</c:v>
                </c:pt>
                <c:pt idx="4986">
                  <c:v>1.99759999E-4</c:v>
                </c:pt>
                <c:pt idx="4987">
                  <c:v>1.9983999899999999E-4</c:v>
                </c:pt>
                <c:pt idx="4988">
                  <c:v>1.99919999E-4</c:v>
                </c:pt>
                <c:pt idx="4989">
                  <c:v>1.9999999899999999E-4</c:v>
                </c:pt>
                <c:pt idx="4990">
                  <c:v>2.00079999E-4</c:v>
                </c:pt>
                <c:pt idx="4991">
                  <c:v>2.0015999900000001E-4</c:v>
                </c:pt>
                <c:pt idx="4992">
                  <c:v>2.00239999E-4</c:v>
                </c:pt>
                <c:pt idx="4993">
                  <c:v>2.0031999900000001E-4</c:v>
                </c:pt>
                <c:pt idx="4994">
                  <c:v>2.00399999E-4</c:v>
                </c:pt>
                <c:pt idx="4995">
                  <c:v>2.0047999900000001E-4</c:v>
                </c:pt>
                <c:pt idx="4996">
                  <c:v>2.0055999899999999E-4</c:v>
                </c:pt>
                <c:pt idx="4997">
                  <c:v>2.0063999900000001E-4</c:v>
                </c:pt>
                <c:pt idx="4998">
                  <c:v>2.0071999899999999E-4</c:v>
                </c:pt>
                <c:pt idx="4999">
                  <c:v>2.0079999900000001E-4</c:v>
                </c:pt>
                <c:pt idx="5000">
                  <c:v>2.0087999899999999E-4</c:v>
                </c:pt>
                <c:pt idx="5001">
                  <c:v>2.00959999E-4</c:v>
                </c:pt>
                <c:pt idx="5002">
                  <c:v>2.0103999899999999E-4</c:v>
                </c:pt>
                <c:pt idx="5003">
                  <c:v>2.01119999E-4</c:v>
                </c:pt>
                <c:pt idx="5004">
                  <c:v>2.0119999899999999E-4</c:v>
                </c:pt>
                <c:pt idx="5005">
                  <c:v>2.01279999E-4</c:v>
                </c:pt>
                <c:pt idx="5006">
                  <c:v>2.0135999899999999E-4</c:v>
                </c:pt>
                <c:pt idx="5007">
                  <c:v>2.01439999E-4</c:v>
                </c:pt>
                <c:pt idx="5008">
                  <c:v>2.0151999900000001E-4</c:v>
                </c:pt>
                <c:pt idx="5009">
                  <c:v>2.01599999E-4</c:v>
                </c:pt>
                <c:pt idx="5010">
                  <c:v>2.0167999900000001E-4</c:v>
                </c:pt>
                <c:pt idx="5011">
                  <c:v>2.01759999E-4</c:v>
                </c:pt>
                <c:pt idx="5012">
                  <c:v>2.0183999900000001E-4</c:v>
                </c:pt>
                <c:pt idx="5013">
                  <c:v>2.01919999E-4</c:v>
                </c:pt>
                <c:pt idx="5014">
                  <c:v>2.0199999900000001E-4</c:v>
                </c:pt>
                <c:pt idx="5015">
                  <c:v>2.0207999899999999E-4</c:v>
                </c:pt>
                <c:pt idx="5016">
                  <c:v>2.0215999900000001E-4</c:v>
                </c:pt>
                <c:pt idx="5017">
                  <c:v>2.0223999899999999E-4</c:v>
                </c:pt>
                <c:pt idx="5018">
                  <c:v>2.02319999E-4</c:v>
                </c:pt>
                <c:pt idx="5019">
                  <c:v>2.0239999899999999E-4</c:v>
                </c:pt>
                <c:pt idx="5020">
                  <c:v>2.02479999E-4</c:v>
                </c:pt>
                <c:pt idx="5021">
                  <c:v>2.0255999899999999E-4</c:v>
                </c:pt>
                <c:pt idx="5022">
                  <c:v>2.02639999E-4</c:v>
                </c:pt>
                <c:pt idx="5023">
                  <c:v>2.0271999899999999E-4</c:v>
                </c:pt>
                <c:pt idx="5024">
                  <c:v>2.02799999E-4</c:v>
                </c:pt>
                <c:pt idx="5025">
                  <c:v>2.0287999900000001E-4</c:v>
                </c:pt>
                <c:pt idx="5026">
                  <c:v>2.02959999E-4</c:v>
                </c:pt>
                <c:pt idx="5027">
                  <c:v>2.0303999900000001E-4</c:v>
                </c:pt>
                <c:pt idx="5028">
                  <c:v>2.03119999E-4</c:v>
                </c:pt>
                <c:pt idx="5029">
                  <c:v>2.0319999900000001E-4</c:v>
                </c:pt>
                <c:pt idx="5030">
                  <c:v>2.03279999E-4</c:v>
                </c:pt>
                <c:pt idx="5031">
                  <c:v>2.0335999900000001E-4</c:v>
                </c:pt>
                <c:pt idx="5032">
                  <c:v>2.0343999899999999E-4</c:v>
                </c:pt>
                <c:pt idx="5033">
                  <c:v>2.0351999900000001E-4</c:v>
                </c:pt>
                <c:pt idx="5034">
                  <c:v>2.0359999899999999E-4</c:v>
                </c:pt>
                <c:pt idx="5035">
                  <c:v>2.0367999900000001E-4</c:v>
                </c:pt>
                <c:pt idx="5036">
                  <c:v>2.0375999899999999E-4</c:v>
                </c:pt>
                <c:pt idx="5037">
                  <c:v>2.03839999E-4</c:v>
                </c:pt>
                <c:pt idx="5038">
                  <c:v>2.0391999899999999E-4</c:v>
                </c:pt>
                <c:pt idx="5039">
                  <c:v>2.03999999E-4</c:v>
                </c:pt>
                <c:pt idx="5040">
                  <c:v>2.0407999899999999E-4</c:v>
                </c:pt>
                <c:pt idx="5041">
                  <c:v>2.04159999E-4</c:v>
                </c:pt>
                <c:pt idx="5042">
                  <c:v>2.0423999899999999E-4</c:v>
                </c:pt>
                <c:pt idx="5043">
                  <c:v>2.04319999E-4</c:v>
                </c:pt>
                <c:pt idx="5044">
                  <c:v>2.0439999900000001E-4</c:v>
                </c:pt>
                <c:pt idx="5045">
                  <c:v>2.04479999E-4</c:v>
                </c:pt>
                <c:pt idx="5046">
                  <c:v>2.0455999900000001E-4</c:v>
                </c:pt>
                <c:pt idx="5047">
                  <c:v>2.04639999E-4</c:v>
                </c:pt>
                <c:pt idx="5048">
                  <c:v>2.0471999900000001E-4</c:v>
                </c:pt>
                <c:pt idx="5049">
                  <c:v>2.0479999899999999E-4</c:v>
                </c:pt>
                <c:pt idx="5050">
                  <c:v>2.0487999900000001E-4</c:v>
                </c:pt>
                <c:pt idx="5051">
                  <c:v>2.0495999899999999E-4</c:v>
                </c:pt>
                <c:pt idx="5052">
                  <c:v>2.0503999900000001E-4</c:v>
                </c:pt>
                <c:pt idx="5053">
                  <c:v>2.0511999899999999E-4</c:v>
                </c:pt>
                <c:pt idx="5054">
                  <c:v>2.05199999E-4</c:v>
                </c:pt>
                <c:pt idx="5055">
                  <c:v>2.0527999899999999E-4</c:v>
                </c:pt>
                <c:pt idx="5056">
                  <c:v>2.05359999E-4</c:v>
                </c:pt>
                <c:pt idx="5057">
                  <c:v>2.0543999899999999E-4</c:v>
                </c:pt>
                <c:pt idx="5058">
                  <c:v>2.05519999E-4</c:v>
                </c:pt>
                <c:pt idx="5059">
                  <c:v>2.0559999899999999E-4</c:v>
                </c:pt>
                <c:pt idx="5060">
                  <c:v>2.05679999E-4</c:v>
                </c:pt>
                <c:pt idx="5061">
                  <c:v>2.0575999900000001E-4</c:v>
                </c:pt>
                <c:pt idx="5062">
                  <c:v>2.05839999E-4</c:v>
                </c:pt>
                <c:pt idx="5063">
                  <c:v>2.0591999900000001E-4</c:v>
                </c:pt>
                <c:pt idx="5064">
                  <c:v>2.05999999E-4</c:v>
                </c:pt>
                <c:pt idx="5065">
                  <c:v>2.0607999900000001E-4</c:v>
                </c:pt>
                <c:pt idx="5066">
                  <c:v>2.06159999E-4</c:v>
                </c:pt>
                <c:pt idx="5067">
                  <c:v>2.0623999900000001E-4</c:v>
                </c:pt>
                <c:pt idx="5068">
                  <c:v>2.0631999899999999E-4</c:v>
                </c:pt>
                <c:pt idx="5069">
                  <c:v>2.0639999900000001E-4</c:v>
                </c:pt>
                <c:pt idx="5070">
                  <c:v>2.0647999899999999E-4</c:v>
                </c:pt>
                <c:pt idx="5071">
                  <c:v>2.06559999E-4</c:v>
                </c:pt>
                <c:pt idx="5072">
                  <c:v>2.0663999899999999E-4</c:v>
                </c:pt>
                <c:pt idx="5073">
                  <c:v>2.06719999E-4</c:v>
                </c:pt>
                <c:pt idx="5074">
                  <c:v>2.0679999899999999E-4</c:v>
                </c:pt>
                <c:pt idx="5075">
                  <c:v>2.06879999E-4</c:v>
                </c:pt>
                <c:pt idx="5076">
                  <c:v>2.0695999899999999E-4</c:v>
                </c:pt>
                <c:pt idx="5077">
                  <c:v>2.07039999E-4</c:v>
                </c:pt>
                <c:pt idx="5078">
                  <c:v>2.0711999900000001E-4</c:v>
                </c:pt>
                <c:pt idx="5079">
                  <c:v>2.07199999E-4</c:v>
                </c:pt>
                <c:pt idx="5080">
                  <c:v>2.0727999900000001E-4</c:v>
                </c:pt>
                <c:pt idx="5081">
                  <c:v>2.07359999E-4</c:v>
                </c:pt>
                <c:pt idx="5082">
                  <c:v>2.0743999900000001E-4</c:v>
                </c:pt>
                <c:pt idx="5083">
                  <c:v>2.07519999E-4</c:v>
                </c:pt>
                <c:pt idx="5084">
                  <c:v>2.0759999900000001E-4</c:v>
                </c:pt>
                <c:pt idx="5085">
                  <c:v>2.0767999899999999E-4</c:v>
                </c:pt>
                <c:pt idx="5086">
                  <c:v>2.0775999900000001E-4</c:v>
                </c:pt>
                <c:pt idx="5087">
                  <c:v>2.0783999899999999E-4</c:v>
                </c:pt>
                <c:pt idx="5088">
                  <c:v>2.0791999900000001E-4</c:v>
                </c:pt>
                <c:pt idx="5089">
                  <c:v>2.0799999899999999E-4</c:v>
                </c:pt>
                <c:pt idx="5090">
                  <c:v>2.08079999E-4</c:v>
                </c:pt>
                <c:pt idx="5091">
                  <c:v>2.0815999899999999E-4</c:v>
                </c:pt>
                <c:pt idx="5092">
                  <c:v>2.08239999E-4</c:v>
                </c:pt>
                <c:pt idx="5093">
                  <c:v>2.0831999899999999E-4</c:v>
                </c:pt>
                <c:pt idx="5094">
                  <c:v>2.08399999E-4</c:v>
                </c:pt>
                <c:pt idx="5095">
                  <c:v>2.0847999899999999E-4</c:v>
                </c:pt>
                <c:pt idx="5096">
                  <c:v>2.08559999E-4</c:v>
                </c:pt>
                <c:pt idx="5097">
                  <c:v>2.0863999900000001E-4</c:v>
                </c:pt>
                <c:pt idx="5098">
                  <c:v>2.08719999E-4</c:v>
                </c:pt>
                <c:pt idx="5099">
                  <c:v>2.0879999900000001E-4</c:v>
                </c:pt>
                <c:pt idx="5100">
                  <c:v>2.08879999E-4</c:v>
                </c:pt>
                <c:pt idx="5101">
                  <c:v>2.0895999900000001E-4</c:v>
                </c:pt>
                <c:pt idx="5102">
                  <c:v>2.0903999899999999E-4</c:v>
                </c:pt>
                <c:pt idx="5103">
                  <c:v>2.0911999900000001E-4</c:v>
                </c:pt>
                <c:pt idx="5104">
                  <c:v>2.0919999899999999E-4</c:v>
                </c:pt>
                <c:pt idx="5105">
                  <c:v>2.0927999900000001E-4</c:v>
                </c:pt>
                <c:pt idx="5106">
                  <c:v>2.0935999899999999E-4</c:v>
                </c:pt>
                <c:pt idx="5107">
                  <c:v>2.09439999E-4</c:v>
                </c:pt>
                <c:pt idx="5108">
                  <c:v>2.0951999899999999E-4</c:v>
                </c:pt>
                <c:pt idx="5109">
                  <c:v>2.09599999E-4</c:v>
                </c:pt>
                <c:pt idx="5110">
                  <c:v>2.0967999899999999E-4</c:v>
                </c:pt>
                <c:pt idx="5111">
                  <c:v>2.09759999E-4</c:v>
                </c:pt>
                <c:pt idx="5112">
                  <c:v>2.0983999899999999E-4</c:v>
                </c:pt>
                <c:pt idx="5113">
                  <c:v>2.09919999E-4</c:v>
                </c:pt>
                <c:pt idx="5114">
                  <c:v>2.0999999900000001E-4</c:v>
                </c:pt>
                <c:pt idx="5115">
                  <c:v>2.10079999E-4</c:v>
                </c:pt>
                <c:pt idx="5116">
                  <c:v>2.1015999900000001E-4</c:v>
                </c:pt>
                <c:pt idx="5117">
                  <c:v>2.10239999E-4</c:v>
                </c:pt>
                <c:pt idx="5118">
                  <c:v>2.1031999900000001E-4</c:v>
                </c:pt>
                <c:pt idx="5119">
                  <c:v>2.10399999E-4</c:v>
                </c:pt>
                <c:pt idx="5120">
                  <c:v>2.1047999900000001E-4</c:v>
                </c:pt>
                <c:pt idx="5121">
                  <c:v>2.1055999899999999E-4</c:v>
                </c:pt>
                <c:pt idx="5122">
                  <c:v>2.1063999900000001E-4</c:v>
                </c:pt>
                <c:pt idx="5123">
                  <c:v>2.1071999899999999E-4</c:v>
                </c:pt>
                <c:pt idx="5124">
                  <c:v>2.1079999900000001E-4</c:v>
                </c:pt>
                <c:pt idx="5125">
                  <c:v>2.1087999899999999E-4</c:v>
                </c:pt>
                <c:pt idx="5126">
                  <c:v>2.10959999E-4</c:v>
                </c:pt>
                <c:pt idx="5127">
                  <c:v>2.1103999899999999E-4</c:v>
                </c:pt>
                <c:pt idx="5128">
                  <c:v>2.11119999E-4</c:v>
                </c:pt>
                <c:pt idx="5129">
                  <c:v>2.1119999899999999E-4</c:v>
                </c:pt>
                <c:pt idx="5130">
                  <c:v>2.11279999E-4</c:v>
                </c:pt>
                <c:pt idx="5131">
                  <c:v>2.1135999900000001E-4</c:v>
                </c:pt>
                <c:pt idx="5132">
                  <c:v>2.11439999E-4</c:v>
                </c:pt>
                <c:pt idx="5133">
                  <c:v>2.1151999900000001E-4</c:v>
                </c:pt>
                <c:pt idx="5134">
                  <c:v>2.11599999E-4</c:v>
                </c:pt>
                <c:pt idx="5135">
                  <c:v>2.1167999900000001E-4</c:v>
                </c:pt>
                <c:pt idx="5136">
                  <c:v>2.11759999E-4</c:v>
                </c:pt>
                <c:pt idx="5137">
                  <c:v>2.1183999900000001E-4</c:v>
                </c:pt>
                <c:pt idx="5138">
                  <c:v>2.1191999899999999E-4</c:v>
                </c:pt>
                <c:pt idx="5139">
                  <c:v>2.1199999900000001E-4</c:v>
                </c:pt>
                <c:pt idx="5140">
                  <c:v>2.1207999899999999E-4</c:v>
                </c:pt>
                <c:pt idx="5141">
                  <c:v>2.1215999900000001E-4</c:v>
                </c:pt>
                <c:pt idx="5142">
                  <c:v>2.1223999899999999E-4</c:v>
                </c:pt>
                <c:pt idx="5143">
                  <c:v>2.12319999E-4</c:v>
                </c:pt>
                <c:pt idx="5144">
                  <c:v>2.1239999899999999E-4</c:v>
                </c:pt>
                <c:pt idx="5145">
                  <c:v>2.12479999E-4</c:v>
                </c:pt>
                <c:pt idx="5146">
                  <c:v>2.1255999899999999E-4</c:v>
                </c:pt>
                <c:pt idx="5147">
                  <c:v>2.12639999E-4</c:v>
                </c:pt>
                <c:pt idx="5148">
                  <c:v>2.1271999899999999E-4</c:v>
                </c:pt>
                <c:pt idx="5149">
                  <c:v>2.12799999E-4</c:v>
                </c:pt>
                <c:pt idx="5150">
                  <c:v>2.1287999900000001E-4</c:v>
                </c:pt>
                <c:pt idx="5151">
                  <c:v>2.12959999E-4</c:v>
                </c:pt>
                <c:pt idx="5152">
                  <c:v>2.1303999900000001E-4</c:v>
                </c:pt>
                <c:pt idx="5153">
                  <c:v>2.13119999E-4</c:v>
                </c:pt>
                <c:pt idx="5154">
                  <c:v>2.1319999900000001E-4</c:v>
                </c:pt>
                <c:pt idx="5155">
                  <c:v>2.1327999899999999E-4</c:v>
                </c:pt>
                <c:pt idx="5156">
                  <c:v>2.1335999900000001E-4</c:v>
                </c:pt>
                <c:pt idx="5157">
                  <c:v>2.1343999899999999E-4</c:v>
                </c:pt>
                <c:pt idx="5158">
                  <c:v>2.1351999900000001E-4</c:v>
                </c:pt>
                <c:pt idx="5159">
                  <c:v>2.1359999899999999E-4</c:v>
                </c:pt>
                <c:pt idx="5160">
                  <c:v>2.13679999E-4</c:v>
                </c:pt>
                <c:pt idx="5161">
                  <c:v>2.1375999899999999E-4</c:v>
                </c:pt>
                <c:pt idx="5162">
                  <c:v>2.13839999E-4</c:v>
                </c:pt>
                <c:pt idx="5163">
                  <c:v>2.1391999899999999E-4</c:v>
                </c:pt>
                <c:pt idx="5164">
                  <c:v>2.13999999E-4</c:v>
                </c:pt>
                <c:pt idx="5165">
                  <c:v>2.1407999899999999E-4</c:v>
                </c:pt>
                <c:pt idx="5166">
                  <c:v>2.14159999E-4</c:v>
                </c:pt>
                <c:pt idx="5167">
                  <c:v>2.1423999900000001E-4</c:v>
                </c:pt>
                <c:pt idx="5168">
                  <c:v>2.14319999E-4</c:v>
                </c:pt>
                <c:pt idx="5169">
                  <c:v>2.1439999900000001E-4</c:v>
                </c:pt>
                <c:pt idx="5170">
                  <c:v>2.14479999E-4</c:v>
                </c:pt>
                <c:pt idx="5171">
                  <c:v>2.1455999900000001E-4</c:v>
                </c:pt>
                <c:pt idx="5172">
                  <c:v>2.14639999E-4</c:v>
                </c:pt>
                <c:pt idx="5173">
                  <c:v>2.1471999900000001E-4</c:v>
                </c:pt>
                <c:pt idx="5174">
                  <c:v>2.1479999899999999E-4</c:v>
                </c:pt>
                <c:pt idx="5175">
                  <c:v>2.1487999900000001E-4</c:v>
                </c:pt>
                <c:pt idx="5176">
                  <c:v>2.1495999899999999E-4</c:v>
                </c:pt>
                <c:pt idx="5177">
                  <c:v>2.1503999900000001E-4</c:v>
                </c:pt>
                <c:pt idx="5178">
                  <c:v>2.1511999899999999E-4</c:v>
                </c:pt>
                <c:pt idx="5179">
                  <c:v>2.15199999E-4</c:v>
                </c:pt>
                <c:pt idx="5180">
                  <c:v>2.1527999899999999E-4</c:v>
                </c:pt>
                <c:pt idx="5181">
                  <c:v>2.15359999E-4</c:v>
                </c:pt>
                <c:pt idx="5182">
                  <c:v>2.1543999899999999E-4</c:v>
                </c:pt>
                <c:pt idx="5183">
                  <c:v>2.15519999E-4</c:v>
                </c:pt>
                <c:pt idx="5184">
                  <c:v>2.1559999900000001E-4</c:v>
                </c:pt>
                <c:pt idx="5185">
                  <c:v>2.15679999E-4</c:v>
                </c:pt>
                <c:pt idx="5186">
                  <c:v>2.1575999900000001E-4</c:v>
                </c:pt>
                <c:pt idx="5187">
                  <c:v>2.15839999E-4</c:v>
                </c:pt>
                <c:pt idx="5188">
                  <c:v>2.1591999900000001E-4</c:v>
                </c:pt>
                <c:pt idx="5189">
                  <c:v>2.15999999E-4</c:v>
                </c:pt>
                <c:pt idx="5190">
                  <c:v>2.1607999900000001E-4</c:v>
                </c:pt>
                <c:pt idx="5191">
                  <c:v>2.1615999899999999E-4</c:v>
                </c:pt>
                <c:pt idx="5192">
                  <c:v>2.1623999900000001E-4</c:v>
                </c:pt>
                <c:pt idx="5193">
                  <c:v>2.1631999899999999E-4</c:v>
                </c:pt>
                <c:pt idx="5194">
                  <c:v>2.1639999900000001E-4</c:v>
                </c:pt>
                <c:pt idx="5195">
                  <c:v>2.1647999899999999E-4</c:v>
                </c:pt>
                <c:pt idx="5196">
                  <c:v>2.16559999E-4</c:v>
                </c:pt>
                <c:pt idx="5197">
                  <c:v>2.1663999899999999E-4</c:v>
                </c:pt>
                <c:pt idx="5198">
                  <c:v>2.16719999E-4</c:v>
                </c:pt>
                <c:pt idx="5199">
                  <c:v>2.1679999899999999E-4</c:v>
                </c:pt>
                <c:pt idx="5200">
                  <c:v>2.16879999E-4</c:v>
                </c:pt>
                <c:pt idx="5201">
                  <c:v>2.1695999899999999E-4</c:v>
                </c:pt>
                <c:pt idx="5202">
                  <c:v>2.17039999E-4</c:v>
                </c:pt>
                <c:pt idx="5203">
                  <c:v>2.1711999900000001E-4</c:v>
                </c:pt>
                <c:pt idx="5204">
                  <c:v>2.17199999E-4</c:v>
                </c:pt>
                <c:pt idx="5205">
                  <c:v>2.1727999900000001E-4</c:v>
                </c:pt>
                <c:pt idx="5206">
                  <c:v>2.17359999E-4</c:v>
                </c:pt>
                <c:pt idx="5207">
                  <c:v>2.1743999900000001E-4</c:v>
                </c:pt>
                <c:pt idx="5208">
                  <c:v>2.1751999899999999E-4</c:v>
                </c:pt>
                <c:pt idx="5209">
                  <c:v>2.1759999900000001E-4</c:v>
                </c:pt>
                <c:pt idx="5210">
                  <c:v>2.1767999899999999E-4</c:v>
                </c:pt>
                <c:pt idx="5211">
                  <c:v>2.1775999900000001E-4</c:v>
                </c:pt>
                <c:pt idx="5212">
                  <c:v>2.1783999899999999E-4</c:v>
                </c:pt>
                <c:pt idx="5213">
                  <c:v>2.17919999E-4</c:v>
                </c:pt>
                <c:pt idx="5214">
                  <c:v>2.1799999899999999E-4</c:v>
                </c:pt>
                <c:pt idx="5215">
                  <c:v>2.18079999E-4</c:v>
                </c:pt>
                <c:pt idx="5216">
                  <c:v>2.1815999899999999E-4</c:v>
                </c:pt>
                <c:pt idx="5217">
                  <c:v>2.18239999E-4</c:v>
                </c:pt>
                <c:pt idx="5218">
                  <c:v>2.1831999899999999E-4</c:v>
                </c:pt>
                <c:pt idx="5219">
                  <c:v>2.18399999E-4</c:v>
                </c:pt>
                <c:pt idx="5220">
                  <c:v>2.1847999900000001E-4</c:v>
                </c:pt>
                <c:pt idx="5221">
                  <c:v>2.18559999E-4</c:v>
                </c:pt>
                <c:pt idx="5222">
                  <c:v>2.1863999900000001E-4</c:v>
                </c:pt>
                <c:pt idx="5223">
                  <c:v>2.18719999E-4</c:v>
                </c:pt>
                <c:pt idx="5224">
                  <c:v>2.1879999900000001E-4</c:v>
                </c:pt>
                <c:pt idx="5225">
                  <c:v>2.18879999E-4</c:v>
                </c:pt>
                <c:pt idx="5226">
                  <c:v>2.1895999900000001E-4</c:v>
                </c:pt>
                <c:pt idx="5227">
                  <c:v>2.1903999899999999E-4</c:v>
                </c:pt>
                <c:pt idx="5228">
                  <c:v>2.1911999900000001E-4</c:v>
                </c:pt>
                <c:pt idx="5229">
                  <c:v>2.1919999899999999E-4</c:v>
                </c:pt>
                <c:pt idx="5230">
                  <c:v>2.1927999900000001E-4</c:v>
                </c:pt>
                <c:pt idx="5231">
                  <c:v>2.1935999899999999E-4</c:v>
                </c:pt>
                <c:pt idx="5232">
                  <c:v>2.19439999E-4</c:v>
                </c:pt>
                <c:pt idx="5233">
                  <c:v>2.1951999899999999E-4</c:v>
                </c:pt>
                <c:pt idx="5234">
                  <c:v>2.19599999E-4</c:v>
                </c:pt>
                <c:pt idx="5235">
                  <c:v>2.1967999899999999E-4</c:v>
                </c:pt>
                <c:pt idx="5236">
                  <c:v>2.19759999E-4</c:v>
                </c:pt>
                <c:pt idx="5237">
                  <c:v>2.1983999900000001E-4</c:v>
                </c:pt>
                <c:pt idx="5238">
                  <c:v>2.19919999E-4</c:v>
                </c:pt>
                <c:pt idx="5239">
                  <c:v>2.1999999900000001E-4</c:v>
                </c:pt>
                <c:pt idx="5240">
                  <c:v>2.20079999E-4</c:v>
                </c:pt>
                <c:pt idx="5241">
                  <c:v>2.2015999900000001E-4</c:v>
                </c:pt>
                <c:pt idx="5242">
                  <c:v>2.20239999E-4</c:v>
                </c:pt>
                <c:pt idx="5243">
                  <c:v>2.2031999900000001E-4</c:v>
                </c:pt>
                <c:pt idx="5244">
                  <c:v>2.2039999899999999E-4</c:v>
                </c:pt>
                <c:pt idx="5245">
                  <c:v>2.2047999900000001E-4</c:v>
                </c:pt>
                <c:pt idx="5246">
                  <c:v>2.2055999899999999E-4</c:v>
                </c:pt>
                <c:pt idx="5247">
                  <c:v>2.2063999900000001E-4</c:v>
                </c:pt>
                <c:pt idx="5248">
                  <c:v>2.2071999899999999E-4</c:v>
                </c:pt>
                <c:pt idx="5249">
                  <c:v>2.20799999E-4</c:v>
                </c:pt>
                <c:pt idx="5250">
                  <c:v>2.2087999899999999E-4</c:v>
                </c:pt>
                <c:pt idx="5251">
                  <c:v>2.20959999E-4</c:v>
                </c:pt>
                <c:pt idx="5252">
                  <c:v>2.2103999899999999E-4</c:v>
                </c:pt>
                <c:pt idx="5253">
                  <c:v>2.21119999E-4</c:v>
                </c:pt>
                <c:pt idx="5254">
                  <c:v>2.2119999899999999E-4</c:v>
                </c:pt>
                <c:pt idx="5255">
                  <c:v>2.21279999E-4</c:v>
                </c:pt>
                <c:pt idx="5256">
                  <c:v>2.2135999900000001E-4</c:v>
                </c:pt>
                <c:pt idx="5257">
                  <c:v>2.21439999E-4</c:v>
                </c:pt>
                <c:pt idx="5258">
                  <c:v>2.2151999900000001E-4</c:v>
                </c:pt>
                <c:pt idx="5259">
                  <c:v>2.21599999E-4</c:v>
                </c:pt>
                <c:pt idx="5260">
                  <c:v>2.2167999900000001E-4</c:v>
                </c:pt>
                <c:pt idx="5261">
                  <c:v>2.2175999899999999E-4</c:v>
                </c:pt>
                <c:pt idx="5262">
                  <c:v>2.2183999900000001E-4</c:v>
                </c:pt>
                <c:pt idx="5263">
                  <c:v>2.2191999899999999E-4</c:v>
                </c:pt>
                <c:pt idx="5264">
                  <c:v>2.2199999900000001E-4</c:v>
                </c:pt>
                <c:pt idx="5265">
                  <c:v>2.2207999899999999E-4</c:v>
                </c:pt>
                <c:pt idx="5266">
                  <c:v>2.22159999E-4</c:v>
                </c:pt>
                <c:pt idx="5267">
                  <c:v>2.2223999899999999E-4</c:v>
                </c:pt>
                <c:pt idx="5268">
                  <c:v>2.22319999E-4</c:v>
                </c:pt>
                <c:pt idx="5269">
                  <c:v>2.2239999899999999E-4</c:v>
                </c:pt>
                <c:pt idx="5270">
                  <c:v>2.22479999E-4</c:v>
                </c:pt>
                <c:pt idx="5271">
                  <c:v>2.2255999899999999E-4</c:v>
                </c:pt>
                <c:pt idx="5272">
                  <c:v>2.22639999E-4</c:v>
                </c:pt>
                <c:pt idx="5273">
                  <c:v>2.2271999900000001E-4</c:v>
                </c:pt>
                <c:pt idx="5274">
                  <c:v>2.22799999E-4</c:v>
                </c:pt>
                <c:pt idx="5275">
                  <c:v>2.2287999900000001E-4</c:v>
                </c:pt>
                <c:pt idx="5276">
                  <c:v>2.22959999E-4</c:v>
                </c:pt>
                <c:pt idx="5277">
                  <c:v>2.2303999900000001E-4</c:v>
                </c:pt>
                <c:pt idx="5278">
                  <c:v>2.23119999E-4</c:v>
                </c:pt>
                <c:pt idx="5279">
                  <c:v>2.2319999900000001E-4</c:v>
                </c:pt>
                <c:pt idx="5280">
                  <c:v>2.2327999899999999E-4</c:v>
                </c:pt>
                <c:pt idx="5281">
                  <c:v>2.2335999900000001E-4</c:v>
                </c:pt>
                <c:pt idx="5282">
                  <c:v>2.2343999899999999E-4</c:v>
                </c:pt>
                <c:pt idx="5283">
                  <c:v>2.2351999900000001E-4</c:v>
                </c:pt>
                <c:pt idx="5284">
                  <c:v>2.2359999899999999E-4</c:v>
                </c:pt>
                <c:pt idx="5285">
                  <c:v>2.23679999E-4</c:v>
                </c:pt>
                <c:pt idx="5286">
                  <c:v>2.2375999899999999E-4</c:v>
                </c:pt>
                <c:pt idx="5287">
                  <c:v>2.23839999E-4</c:v>
                </c:pt>
                <c:pt idx="5288">
                  <c:v>2.2391999899999999E-4</c:v>
                </c:pt>
                <c:pt idx="5289">
                  <c:v>2.23999999E-4</c:v>
                </c:pt>
                <c:pt idx="5290">
                  <c:v>2.2407999900000001E-4</c:v>
                </c:pt>
                <c:pt idx="5291">
                  <c:v>2.24159999E-4</c:v>
                </c:pt>
                <c:pt idx="5292">
                  <c:v>2.2423999900000001E-4</c:v>
                </c:pt>
                <c:pt idx="5293">
                  <c:v>2.24319999E-4</c:v>
                </c:pt>
                <c:pt idx="5294">
                  <c:v>2.2439999900000001E-4</c:v>
                </c:pt>
                <c:pt idx="5295">
                  <c:v>2.24479999E-4</c:v>
                </c:pt>
                <c:pt idx="5296">
                  <c:v>2.2455999900000001E-4</c:v>
                </c:pt>
                <c:pt idx="5297">
                  <c:v>2.2463999899999999E-4</c:v>
                </c:pt>
                <c:pt idx="5298">
                  <c:v>2.2471999900000001E-4</c:v>
                </c:pt>
                <c:pt idx="5299">
                  <c:v>2.2479999899999999E-4</c:v>
                </c:pt>
                <c:pt idx="5300">
                  <c:v>2.2487999900000001E-4</c:v>
                </c:pt>
                <c:pt idx="5301">
                  <c:v>2.2495999899999999E-4</c:v>
                </c:pt>
                <c:pt idx="5302">
                  <c:v>2.25039999E-4</c:v>
                </c:pt>
                <c:pt idx="5303">
                  <c:v>2.2511999899999999E-4</c:v>
                </c:pt>
                <c:pt idx="5304">
                  <c:v>2.25199999E-4</c:v>
                </c:pt>
                <c:pt idx="5305">
                  <c:v>2.2527999899999999E-4</c:v>
                </c:pt>
                <c:pt idx="5306">
                  <c:v>2.25359999E-4</c:v>
                </c:pt>
                <c:pt idx="5307">
                  <c:v>2.2543999899999999E-4</c:v>
                </c:pt>
                <c:pt idx="5308">
                  <c:v>2.25519999E-4</c:v>
                </c:pt>
                <c:pt idx="5309">
                  <c:v>2.2559999900000001E-4</c:v>
                </c:pt>
                <c:pt idx="5310">
                  <c:v>2.25679999E-4</c:v>
                </c:pt>
                <c:pt idx="5311">
                  <c:v>2.2575999900000001E-4</c:v>
                </c:pt>
                <c:pt idx="5312">
                  <c:v>2.25839999E-4</c:v>
                </c:pt>
                <c:pt idx="5313">
                  <c:v>2.2591999900000001E-4</c:v>
                </c:pt>
                <c:pt idx="5314">
                  <c:v>2.25999999E-4</c:v>
                </c:pt>
                <c:pt idx="5315">
                  <c:v>2.2607999900000001E-4</c:v>
                </c:pt>
                <c:pt idx="5316">
                  <c:v>2.2615999899999999E-4</c:v>
                </c:pt>
                <c:pt idx="5317">
                  <c:v>2.2623999900000001E-4</c:v>
                </c:pt>
                <c:pt idx="5318">
                  <c:v>2.2631999899999999E-4</c:v>
                </c:pt>
                <c:pt idx="5319">
                  <c:v>2.26399999E-4</c:v>
                </c:pt>
                <c:pt idx="5320">
                  <c:v>2.2647999899999999E-4</c:v>
                </c:pt>
                <c:pt idx="5321">
                  <c:v>2.26559999E-4</c:v>
                </c:pt>
                <c:pt idx="5322">
                  <c:v>2.2663999899999999E-4</c:v>
                </c:pt>
                <c:pt idx="5323">
                  <c:v>2.26719999E-4</c:v>
                </c:pt>
                <c:pt idx="5324">
                  <c:v>2.2679999899999999E-4</c:v>
                </c:pt>
                <c:pt idx="5325">
                  <c:v>2.26879999E-4</c:v>
                </c:pt>
                <c:pt idx="5326">
                  <c:v>2.2695999900000001E-4</c:v>
                </c:pt>
                <c:pt idx="5327">
                  <c:v>2.27039999E-4</c:v>
                </c:pt>
                <c:pt idx="5328">
                  <c:v>2.2711999900000001E-4</c:v>
                </c:pt>
                <c:pt idx="5329">
                  <c:v>2.27199999E-4</c:v>
                </c:pt>
                <c:pt idx="5330">
                  <c:v>2.2727999900000001E-4</c:v>
                </c:pt>
                <c:pt idx="5331">
                  <c:v>2.27359999E-4</c:v>
                </c:pt>
                <c:pt idx="5332">
                  <c:v>2.2743999900000001E-4</c:v>
                </c:pt>
                <c:pt idx="5333">
                  <c:v>2.2751999899999999E-4</c:v>
                </c:pt>
                <c:pt idx="5334">
                  <c:v>2.2759999900000001E-4</c:v>
                </c:pt>
                <c:pt idx="5335">
                  <c:v>2.2767999899999999E-4</c:v>
                </c:pt>
                <c:pt idx="5336">
                  <c:v>2.2775999900000001E-4</c:v>
                </c:pt>
                <c:pt idx="5337">
                  <c:v>2.2783999899999999E-4</c:v>
                </c:pt>
                <c:pt idx="5338">
                  <c:v>2.27919999E-4</c:v>
                </c:pt>
                <c:pt idx="5339">
                  <c:v>2.2799999899999999E-4</c:v>
                </c:pt>
                <c:pt idx="5340">
                  <c:v>2.28079999E-4</c:v>
                </c:pt>
                <c:pt idx="5341">
                  <c:v>2.2815999899999999E-4</c:v>
                </c:pt>
                <c:pt idx="5342">
                  <c:v>2.28239999E-4</c:v>
                </c:pt>
                <c:pt idx="5343">
                  <c:v>2.2831999900000001E-4</c:v>
                </c:pt>
                <c:pt idx="5344">
                  <c:v>2.28399999E-4</c:v>
                </c:pt>
                <c:pt idx="5345">
                  <c:v>2.2847999900000001E-4</c:v>
                </c:pt>
                <c:pt idx="5346">
                  <c:v>2.28559999E-4</c:v>
                </c:pt>
                <c:pt idx="5347">
                  <c:v>2.2863999900000001E-4</c:v>
                </c:pt>
                <c:pt idx="5348">
                  <c:v>2.28719999E-4</c:v>
                </c:pt>
                <c:pt idx="5349">
                  <c:v>2.2879999900000001E-4</c:v>
                </c:pt>
                <c:pt idx="5350">
                  <c:v>2.2887999899999999E-4</c:v>
                </c:pt>
                <c:pt idx="5351">
                  <c:v>2.2895999900000001E-4</c:v>
                </c:pt>
                <c:pt idx="5352">
                  <c:v>2.2903999899999999E-4</c:v>
                </c:pt>
                <c:pt idx="5353">
                  <c:v>2.2911999900000001E-4</c:v>
                </c:pt>
                <c:pt idx="5354">
                  <c:v>2.2919999899999999E-4</c:v>
                </c:pt>
                <c:pt idx="5355">
                  <c:v>2.29279999E-4</c:v>
                </c:pt>
                <c:pt idx="5356">
                  <c:v>2.2935999899999999E-4</c:v>
                </c:pt>
                <c:pt idx="5357">
                  <c:v>2.29439999E-4</c:v>
                </c:pt>
                <c:pt idx="5358">
                  <c:v>2.2951999899999999E-4</c:v>
                </c:pt>
                <c:pt idx="5359">
                  <c:v>2.29599999E-4</c:v>
                </c:pt>
                <c:pt idx="5360">
                  <c:v>2.2967999899999999E-4</c:v>
                </c:pt>
                <c:pt idx="5361">
                  <c:v>2.29759999E-4</c:v>
                </c:pt>
                <c:pt idx="5362">
                  <c:v>2.2983999900000001E-4</c:v>
                </c:pt>
                <c:pt idx="5363">
                  <c:v>2.29919999E-4</c:v>
                </c:pt>
                <c:pt idx="5364">
                  <c:v>2.2999999900000001E-4</c:v>
                </c:pt>
                <c:pt idx="5365">
                  <c:v>2.30079999E-4</c:v>
                </c:pt>
                <c:pt idx="5366">
                  <c:v>2.3015999900000001E-4</c:v>
                </c:pt>
                <c:pt idx="5367">
                  <c:v>2.30239999E-4</c:v>
                </c:pt>
                <c:pt idx="5368">
                  <c:v>2.3031999900000001E-4</c:v>
                </c:pt>
                <c:pt idx="5369">
                  <c:v>2.3039999899999999E-4</c:v>
                </c:pt>
                <c:pt idx="5370">
                  <c:v>2.3047999900000001E-4</c:v>
                </c:pt>
                <c:pt idx="5371">
                  <c:v>2.3055999899999999E-4</c:v>
                </c:pt>
                <c:pt idx="5372">
                  <c:v>2.30639999E-4</c:v>
                </c:pt>
                <c:pt idx="5373">
                  <c:v>2.3071999899999999E-4</c:v>
                </c:pt>
                <c:pt idx="5374">
                  <c:v>2.30799999E-4</c:v>
                </c:pt>
                <c:pt idx="5375">
                  <c:v>2.3087999899999999E-4</c:v>
                </c:pt>
                <c:pt idx="5376">
                  <c:v>2.30959999E-4</c:v>
                </c:pt>
                <c:pt idx="5377">
                  <c:v>2.3103999899999999E-4</c:v>
                </c:pt>
                <c:pt idx="5378">
                  <c:v>2.31119999E-4</c:v>
                </c:pt>
                <c:pt idx="5379">
                  <c:v>2.3119999900000001E-4</c:v>
                </c:pt>
                <c:pt idx="5380">
                  <c:v>2.31279999E-4</c:v>
                </c:pt>
                <c:pt idx="5381">
                  <c:v>2.3135999900000001E-4</c:v>
                </c:pt>
                <c:pt idx="5382">
                  <c:v>2.31439999E-4</c:v>
                </c:pt>
                <c:pt idx="5383">
                  <c:v>2.3151999900000001E-4</c:v>
                </c:pt>
                <c:pt idx="5384">
                  <c:v>2.31599999E-4</c:v>
                </c:pt>
                <c:pt idx="5385">
                  <c:v>2.3167999900000001E-4</c:v>
                </c:pt>
                <c:pt idx="5386">
                  <c:v>2.3175999899999999E-4</c:v>
                </c:pt>
                <c:pt idx="5387">
                  <c:v>2.3183999900000001E-4</c:v>
                </c:pt>
                <c:pt idx="5388">
                  <c:v>2.3191999899999999E-4</c:v>
                </c:pt>
                <c:pt idx="5389">
                  <c:v>2.3199999900000001E-4</c:v>
                </c:pt>
                <c:pt idx="5390">
                  <c:v>2.3207999899999999E-4</c:v>
                </c:pt>
                <c:pt idx="5391">
                  <c:v>2.32159999E-4</c:v>
                </c:pt>
                <c:pt idx="5392">
                  <c:v>2.3223999899999999E-4</c:v>
                </c:pt>
                <c:pt idx="5393">
                  <c:v>2.32319999E-4</c:v>
                </c:pt>
                <c:pt idx="5394">
                  <c:v>2.3239999899999999E-4</c:v>
                </c:pt>
                <c:pt idx="5395">
                  <c:v>2.32479999E-4</c:v>
                </c:pt>
                <c:pt idx="5396">
                  <c:v>2.3255999899999999E-4</c:v>
                </c:pt>
                <c:pt idx="5397">
                  <c:v>2.32639999E-4</c:v>
                </c:pt>
                <c:pt idx="5398">
                  <c:v>2.3271999900000001E-4</c:v>
                </c:pt>
                <c:pt idx="5399">
                  <c:v>2.32799999E-4</c:v>
                </c:pt>
                <c:pt idx="5400">
                  <c:v>2.3287999900000001E-4</c:v>
                </c:pt>
                <c:pt idx="5401">
                  <c:v>2.32959999E-4</c:v>
                </c:pt>
                <c:pt idx="5402">
                  <c:v>2.3303999900000001E-4</c:v>
                </c:pt>
                <c:pt idx="5403">
                  <c:v>2.3311999899999999E-4</c:v>
                </c:pt>
                <c:pt idx="5404">
                  <c:v>2.3319999900000001E-4</c:v>
                </c:pt>
                <c:pt idx="5405">
                  <c:v>2.3327999899999999E-4</c:v>
                </c:pt>
                <c:pt idx="5406">
                  <c:v>2.3335999900000001E-4</c:v>
                </c:pt>
                <c:pt idx="5407">
                  <c:v>2.3343999899999999E-4</c:v>
                </c:pt>
                <c:pt idx="5408">
                  <c:v>2.33519999E-4</c:v>
                </c:pt>
                <c:pt idx="5409">
                  <c:v>2.3359999899999999E-4</c:v>
                </c:pt>
                <c:pt idx="5410">
                  <c:v>2.33679999E-4</c:v>
                </c:pt>
                <c:pt idx="5411">
                  <c:v>2.3375999899999999E-4</c:v>
                </c:pt>
                <c:pt idx="5412">
                  <c:v>2.33839999E-4</c:v>
                </c:pt>
                <c:pt idx="5413">
                  <c:v>2.3391999899999999E-4</c:v>
                </c:pt>
                <c:pt idx="5414">
                  <c:v>2.33999999E-4</c:v>
                </c:pt>
                <c:pt idx="5415">
                  <c:v>2.3407999900000001E-4</c:v>
                </c:pt>
                <c:pt idx="5416">
                  <c:v>2.34159999E-4</c:v>
                </c:pt>
                <c:pt idx="5417">
                  <c:v>2.3423999900000001E-4</c:v>
                </c:pt>
                <c:pt idx="5418">
                  <c:v>2.34319999E-4</c:v>
                </c:pt>
                <c:pt idx="5419">
                  <c:v>2.3439999900000001E-4</c:v>
                </c:pt>
                <c:pt idx="5420">
                  <c:v>2.34479999E-4</c:v>
                </c:pt>
                <c:pt idx="5421">
                  <c:v>2.3455999900000001E-4</c:v>
                </c:pt>
                <c:pt idx="5422">
                  <c:v>2.3463999899999999E-4</c:v>
                </c:pt>
                <c:pt idx="5423">
                  <c:v>2.3471999900000001E-4</c:v>
                </c:pt>
                <c:pt idx="5424">
                  <c:v>2.3479999899999999E-4</c:v>
                </c:pt>
                <c:pt idx="5425">
                  <c:v>2.34879999E-4</c:v>
                </c:pt>
                <c:pt idx="5426">
                  <c:v>2.3495999899999999E-4</c:v>
                </c:pt>
                <c:pt idx="5427">
                  <c:v>2.35039999E-4</c:v>
                </c:pt>
                <c:pt idx="5428">
                  <c:v>2.3511999899999999E-4</c:v>
                </c:pt>
                <c:pt idx="5429">
                  <c:v>2.35199999E-4</c:v>
                </c:pt>
                <c:pt idx="5430">
                  <c:v>2.3527999899999999E-4</c:v>
                </c:pt>
                <c:pt idx="5431">
                  <c:v>2.35359999E-4</c:v>
                </c:pt>
                <c:pt idx="5432">
                  <c:v>2.3543999900000001E-4</c:v>
                </c:pt>
                <c:pt idx="5433">
                  <c:v>2.35519999E-4</c:v>
                </c:pt>
                <c:pt idx="5434">
                  <c:v>2.3559999900000001E-4</c:v>
                </c:pt>
                <c:pt idx="5435">
                  <c:v>2.35679999E-4</c:v>
                </c:pt>
                <c:pt idx="5436">
                  <c:v>2.3575999900000001E-4</c:v>
                </c:pt>
                <c:pt idx="5437">
                  <c:v>2.35839999E-4</c:v>
                </c:pt>
                <c:pt idx="5438">
                  <c:v>2.3591999900000001E-4</c:v>
                </c:pt>
                <c:pt idx="5439">
                  <c:v>2.3599999899999999E-4</c:v>
                </c:pt>
                <c:pt idx="5440">
                  <c:v>2.3607999900000001E-4</c:v>
                </c:pt>
                <c:pt idx="5441">
                  <c:v>2.3615999899999999E-4</c:v>
                </c:pt>
                <c:pt idx="5442">
                  <c:v>2.3623999900000001E-4</c:v>
                </c:pt>
                <c:pt idx="5443">
                  <c:v>2.3631999899999999E-4</c:v>
                </c:pt>
                <c:pt idx="5444">
                  <c:v>2.36399999E-4</c:v>
                </c:pt>
                <c:pt idx="5445">
                  <c:v>2.3647999899999999E-4</c:v>
                </c:pt>
                <c:pt idx="5446">
                  <c:v>2.36559999E-4</c:v>
                </c:pt>
                <c:pt idx="5447">
                  <c:v>2.3663999899999999E-4</c:v>
                </c:pt>
                <c:pt idx="5448">
                  <c:v>2.36719999E-4</c:v>
                </c:pt>
                <c:pt idx="5449">
                  <c:v>2.3679999899999999E-4</c:v>
                </c:pt>
                <c:pt idx="5450">
                  <c:v>2.36879999E-4</c:v>
                </c:pt>
                <c:pt idx="5451">
                  <c:v>2.3695999900000001E-4</c:v>
                </c:pt>
                <c:pt idx="5452">
                  <c:v>2.37039999E-4</c:v>
                </c:pt>
                <c:pt idx="5453">
                  <c:v>2.3711999900000001E-4</c:v>
                </c:pt>
                <c:pt idx="5454">
                  <c:v>2.37199999E-4</c:v>
                </c:pt>
                <c:pt idx="5455">
                  <c:v>2.3727999900000001E-4</c:v>
                </c:pt>
                <c:pt idx="5456">
                  <c:v>2.3735999899999999E-4</c:v>
                </c:pt>
                <c:pt idx="5457">
                  <c:v>2.3743999900000001E-4</c:v>
                </c:pt>
                <c:pt idx="5458">
                  <c:v>2.3751999899999999E-4</c:v>
                </c:pt>
                <c:pt idx="5459">
                  <c:v>2.3759999900000001E-4</c:v>
                </c:pt>
                <c:pt idx="5460">
                  <c:v>2.3767999899999999E-4</c:v>
                </c:pt>
                <c:pt idx="5461">
                  <c:v>2.37759999E-4</c:v>
                </c:pt>
                <c:pt idx="5462">
                  <c:v>2.3783999899999999E-4</c:v>
                </c:pt>
                <c:pt idx="5463">
                  <c:v>2.37919999E-4</c:v>
                </c:pt>
                <c:pt idx="5464">
                  <c:v>2.3799999899999999E-4</c:v>
                </c:pt>
                <c:pt idx="5465">
                  <c:v>2.38079999E-4</c:v>
                </c:pt>
                <c:pt idx="5466">
                  <c:v>2.3815999899999999E-4</c:v>
                </c:pt>
                <c:pt idx="5467">
                  <c:v>2.38239999E-4</c:v>
                </c:pt>
                <c:pt idx="5468">
                  <c:v>2.3831999900000001E-4</c:v>
                </c:pt>
                <c:pt idx="5469">
                  <c:v>2.38399999E-4</c:v>
                </c:pt>
                <c:pt idx="5470">
                  <c:v>2.3847999900000001E-4</c:v>
                </c:pt>
                <c:pt idx="5471">
                  <c:v>2.38559999E-4</c:v>
                </c:pt>
                <c:pt idx="5472">
                  <c:v>2.3863999900000001E-4</c:v>
                </c:pt>
                <c:pt idx="5473">
                  <c:v>2.38719999E-4</c:v>
                </c:pt>
                <c:pt idx="5474">
                  <c:v>2.3879999900000001E-4</c:v>
                </c:pt>
                <c:pt idx="5475">
                  <c:v>2.3887999899999999E-4</c:v>
                </c:pt>
                <c:pt idx="5476">
                  <c:v>2.3895999900000001E-4</c:v>
                </c:pt>
                <c:pt idx="5477">
                  <c:v>2.3903999899999999E-4</c:v>
                </c:pt>
                <c:pt idx="5478">
                  <c:v>2.39119999E-4</c:v>
                </c:pt>
                <c:pt idx="5479">
                  <c:v>2.3919999899999999E-4</c:v>
                </c:pt>
                <c:pt idx="5480">
                  <c:v>2.39279999E-4</c:v>
                </c:pt>
                <c:pt idx="5481">
                  <c:v>2.3935999899999999E-4</c:v>
                </c:pt>
                <c:pt idx="5482">
                  <c:v>2.39439999E-4</c:v>
                </c:pt>
                <c:pt idx="5483">
                  <c:v>2.3951999899999999E-4</c:v>
                </c:pt>
                <c:pt idx="5484">
                  <c:v>2.39599999E-4</c:v>
                </c:pt>
                <c:pt idx="5485">
                  <c:v>2.3967999900000001E-4</c:v>
                </c:pt>
                <c:pt idx="5486">
                  <c:v>2.39759999E-4</c:v>
                </c:pt>
                <c:pt idx="5487">
                  <c:v>2.3983999900000001E-4</c:v>
                </c:pt>
                <c:pt idx="5488">
                  <c:v>2.39919999E-4</c:v>
                </c:pt>
                <c:pt idx="5489">
                  <c:v>2.3999999900000001E-4</c:v>
                </c:pt>
                <c:pt idx="5490">
                  <c:v>2.40079999E-4</c:v>
                </c:pt>
                <c:pt idx="5491">
                  <c:v>2.4015999900000001E-4</c:v>
                </c:pt>
                <c:pt idx="5492">
                  <c:v>2.4023999899999999E-4</c:v>
                </c:pt>
                <c:pt idx="5493">
                  <c:v>2.4031999900000001E-4</c:v>
                </c:pt>
                <c:pt idx="5494">
                  <c:v>2.4039999899999999E-4</c:v>
                </c:pt>
                <c:pt idx="5495">
                  <c:v>2.4047999900000001E-4</c:v>
                </c:pt>
                <c:pt idx="5496">
                  <c:v>2.4055999899999999E-4</c:v>
                </c:pt>
                <c:pt idx="5497">
                  <c:v>2.40639999E-4</c:v>
                </c:pt>
                <c:pt idx="5498">
                  <c:v>2.4071999899999999E-4</c:v>
                </c:pt>
                <c:pt idx="5499">
                  <c:v>2.40799999E-4</c:v>
                </c:pt>
                <c:pt idx="5500">
                  <c:v>2.4087999899999999E-4</c:v>
                </c:pt>
                <c:pt idx="5501">
                  <c:v>2.40959999E-4</c:v>
                </c:pt>
                <c:pt idx="5502">
                  <c:v>2.4103999899999999E-4</c:v>
                </c:pt>
                <c:pt idx="5503">
                  <c:v>2.41119999E-4</c:v>
                </c:pt>
                <c:pt idx="5504">
                  <c:v>2.4119999900000001E-4</c:v>
                </c:pt>
                <c:pt idx="5505">
                  <c:v>2.41279999E-4</c:v>
                </c:pt>
                <c:pt idx="5506">
                  <c:v>2.4135999900000001E-4</c:v>
                </c:pt>
                <c:pt idx="5507">
                  <c:v>2.41439999E-4</c:v>
                </c:pt>
                <c:pt idx="5508">
                  <c:v>2.4151999900000001E-4</c:v>
                </c:pt>
                <c:pt idx="5509">
                  <c:v>2.4159999899999999E-4</c:v>
                </c:pt>
                <c:pt idx="5510">
                  <c:v>2.4167999900000001E-4</c:v>
                </c:pt>
                <c:pt idx="5511">
                  <c:v>2.4175999899999999E-4</c:v>
                </c:pt>
                <c:pt idx="5512">
                  <c:v>2.4183999900000001E-4</c:v>
                </c:pt>
                <c:pt idx="5513">
                  <c:v>2.4191999899999999E-4</c:v>
                </c:pt>
                <c:pt idx="5514">
                  <c:v>2.41999999E-4</c:v>
                </c:pt>
                <c:pt idx="5515">
                  <c:v>2.4207999899999999E-4</c:v>
                </c:pt>
                <c:pt idx="5516">
                  <c:v>2.42159999E-4</c:v>
                </c:pt>
                <c:pt idx="5517">
                  <c:v>2.4223999899999999E-4</c:v>
                </c:pt>
                <c:pt idx="5518">
                  <c:v>2.42319999E-4</c:v>
                </c:pt>
                <c:pt idx="5519">
                  <c:v>2.4239999899999999E-4</c:v>
                </c:pt>
                <c:pt idx="5520">
                  <c:v>2.42479999E-4</c:v>
                </c:pt>
                <c:pt idx="5521">
                  <c:v>2.4255999900000001E-4</c:v>
                </c:pt>
                <c:pt idx="5522">
                  <c:v>2.42639999E-4</c:v>
                </c:pt>
                <c:pt idx="5523">
                  <c:v>2.4271999900000001E-4</c:v>
                </c:pt>
                <c:pt idx="5524">
                  <c:v>2.42799999E-4</c:v>
                </c:pt>
                <c:pt idx="5525">
                  <c:v>2.4287999900000001E-4</c:v>
                </c:pt>
                <c:pt idx="5526">
                  <c:v>2.42959999E-4</c:v>
                </c:pt>
                <c:pt idx="5527">
                  <c:v>2.4303999900000001E-4</c:v>
                </c:pt>
                <c:pt idx="5528">
                  <c:v>2.4311999899999999E-4</c:v>
                </c:pt>
                <c:pt idx="5529">
                  <c:v>2.4319999900000001E-4</c:v>
                </c:pt>
                <c:pt idx="5530">
                  <c:v>2.4327999899999999E-4</c:v>
                </c:pt>
                <c:pt idx="5531">
                  <c:v>2.4335999900000001E-4</c:v>
                </c:pt>
                <c:pt idx="5532">
                  <c:v>2.4343999899999999E-4</c:v>
                </c:pt>
                <c:pt idx="5533">
                  <c:v>2.43519999E-4</c:v>
                </c:pt>
                <c:pt idx="5534">
                  <c:v>2.4359999899999999E-4</c:v>
                </c:pt>
                <c:pt idx="5535">
                  <c:v>2.43679999E-4</c:v>
                </c:pt>
                <c:pt idx="5536">
                  <c:v>2.4375999899999999E-4</c:v>
                </c:pt>
                <c:pt idx="5537">
                  <c:v>2.43839999E-4</c:v>
                </c:pt>
                <c:pt idx="5538">
                  <c:v>2.4391999900000001E-4</c:v>
                </c:pt>
                <c:pt idx="5539">
                  <c:v>2.43999999E-4</c:v>
                </c:pt>
                <c:pt idx="5540">
                  <c:v>2.4407999900000001E-4</c:v>
                </c:pt>
                <c:pt idx="5541">
                  <c:v>2.44159999E-4</c:v>
                </c:pt>
                <c:pt idx="5542">
                  <c:v>2.4423999900000001E-4</c:v>
                </c:pt>
                <c:pt idx="5543">
                  <c:v>2.4431999900000002E-4</c:v>
                </c:pt>
                <c:pt idx="5544">
                  <c:v>2.4439999899999998E-4</c:v>
                </c:pt>
                <c:pt idx="5545">
                  <c:v>2.4447999899999999E-4</c:v>
                </c:pt>
                <c:pt idx="5546">
                  <c:v>2.4455999900000001E-4</c:v>
                </c:pt>
                <c:pt idx="5547">
                  <c:v>2.4463999900000002E-4</c:v>
                </c:pt>
                <c:pt idx="5548">
                  <c:v>2.4471999899999998E-4</c:v>
                </c:pt>
                <c:pt idx="5549">
                  <c:v>2.4479999899999999E-4</c:v>
                </c:pt>
                <c:pt idx="5550">
                  <c:v>2.44879999E-4</c:v>
                </c:pt>
                <c:pt idx="5551">
                  <c:v>2.4495999900000002E-4</c:v>
                </c:pt>
                <c:pt idx="5552">
                  <c:v>2.4503999899999998E-4</c:v>
                </c:pt>
                <c:pt idx="5553">
                  <c:v>2.4511999899999999E-4</c:v>
                </c:pt>
                <c:pt idx="5554">
                  <c:v>2.45199999E-4</c:v>
                </c:pt>
                <c:pt idx="5555">
                  <c:v>2.4527999900000001E-4</c:v>
                </c:pt>
                <c:pt idx="5556">
                  <c:v>2.4535999900000003E-4</c:v>
                </c:pt>
                <c:pt idx="5557">
                  <c:v>2.4543999899999999E-4</c:v>
                </c:pt>
                <c:pt idx="5558">
                  <c:v>2.45519999E-4</c:v>
                </c:pt>
                <c:pt idx="5559">
                  <c:v>2.4559999900000001E-4</c:v>
                </c:pt>
                <c:pt idx="5560">
                  <c:v>2.4567999900000002E-4</c:v>
                </c:pt>
                <c:pt idx="5561">
                  <c:v>2.4575999899999998E-4</c:v>
                </c:pt>
                <c:pt idx="5562">
                  <c:v>2.4583999899999999E-4</c:v>
                </c:pt>
                <c:pt idx="5563">
                  <c:v>2.4591999900000001E-4</c:v>
                </c:pt>
                <c:pt idx="5564">
                  <c:v>2.4599999900000002E-4</c:v>
                </c:pt>
                <c:pt idx="5565">
                  <c:v>2.4607999899999998E-4</c:v>
                </c:pt>
                <c:pt idx="5566">
                  <c:v>2.4615999899999999E-4</c:v>
                </c:pt>
                <c:pt idx="5567">
                  <c:v>2.46239999E-4</c:v>
                </c:pt>
                <c:pt idx="5568">
                  <c:v>2.4631999900000002E-4</c:v>
                </c:pt>
                <c:pt idx="5569">
                  <c:v>2.4639999899999998E-4</c:v>
                </c:pt>
                <c:pt idx="5570">
                  <c:v>2.4647999899999999E-4</c:v>
                </c:pt>
                <c:pt idx="5571">
                  <c:v>2.46559999E-4</c:v>
                </c:pt>
                <c:pt idx="5572">
                  <c:v>2.4663999900000001E-4</c:v>
                </c:pt>
                <c:pt idx="5573">
                  <c:v>2.4671999900000003E-4</c:v>
                </c:pt>
                <c:pt idx="5574">
                  <c:v>2.4679999899999999E-4</c:v>
                </c:pt>
                <c:pt idx="5575">
                  <c:v>2.46879998E-4</c:v>
                </c:pt>
                <c:pt idx="5576">
                  <c:v>2.4695999800000002E-4</c:v>
                </c:pt>
                <c:pt idx="5577">
                  <c:v>2.4703999799999997E-4</c:v>
                </c:pt>
                <c:pt idx="5578">
                  <c:v>2.4711999799999999E-4</c:v>
                </c:pt>
                <c:pt idx="5579">
                  <c:v>2.47199998E-4</c:v>
                </c:pt>
                <c:pt idx="5580">
                  <c:v>2.4727999800000001E-4</c:v>
                </c:pt>
                <c:pt idx="5581">
                  <c:v>2.4735999800000002E-4</c:v>
                </c:pt>
                <c:pt idx="5582">
                  <c:v>2.4743999799999998E-4</c:v>
                </c:pt>
                <c:pt idx="5583">
                  <c:v>2.47519998E-4</c:v>
                </c:pt>
                <c:pt idx="5584">
                  <c:v>2.4759999800000001E-4</c:v>
                </c:pt>
                <c:pt idx="5585">
                  <c:v>2.4767999800000002E-4</c:v>
                </c:pt>
                <c:pt idx="5586">
                  <c:v>2.4775999799999998E-4</c:v>
                </c:pt>
                <c:pt idx="5587">
                  <c:v>2.4783999799999999E-4</c:v>
                </c:pt>
                <c:pt idx="5588">
                  <c:v>2.4791999800000001E-4</c:v>
                </c:pt>
                <c:pt idx="5589">
                  <c:v>2.4799999800000002E-4</c:v>
                </c:pt>
                <c:pt idx="5590">
                  <c:v>2.4807999799999998E-4</c:v>
                </c:pt>
                <c:pt idx="5591">
                  <c:v>2.4815999799999999E-4</c:v>
                </c:pt>
                <c:pt idx="5592">
                  <c:v>2.48239998E-4</c:v>
                </c:pt>
                <c:pt idx="5593">
                  <c:v>2.4831999800000002E-4</c:v>
                </c:pt>
                <c:pt idx="5594">
                  <c:v>2.4839999799999997E-4</c:v>
                </c:pt>
                <c:pt idx="5595">
                  <c:v>2.4847999799999999E-4</c:v>
                </c:pt>
                <c:pt idx="5596">
                  <c:v>2.48559998E-4</c:v>
                </c:pt>
                <c:pt idx="5597">
                  <c:v>2.4863999800000001E-4</c:v>
                </c:pt>
                <c:pt idx="5598">
                  <c:v>2.4871999800000003E-4</c:v>
                </c:pt>
                <c:pt idx="5599">
                  <c:v>2.4879999799999998E-4</c:v>
                </c:pt>
                <c:pt idx="5600">
                  <c:v>2.48879998E-4</c:v>
                </c:pt>
                <c:pt idx="5601">
                  <c:v>2.4895999800000001E-4</c:v>
                </c:pt>
                <c:pt idx="5602">
                  <c:v>2.4903999800000002E-4</c:v>
                </c:pt>
                <c:pt idx="5603">
                  <c:v>2.4911999799999998E-4</c:v>
                </c:pt>
                <c:pt idx="5604">
                  <c:v>2.4919999799999999E-4</c:v>
                </c:pt>
                <c:pt idx="5605">
                  <c:v>2.4927999800000001E-4</c:v>
                </c:pt>
                <c:pt idx="5606">
                  <c:v>2.4935999800000002E-4</c:v>
                </c:pt>
                <c:pt idx="5607">
                  <c:v>2.4943999799999998E-4</c:v>
                </c:pt>
                <c:pt idx="5608">
                  <c:v>2.4951999799999999E-4</c:v>
                </c:pt>
                <c:pt idx="5609">
                  <c:v>2.49599998E-4</c:v>
                </c:pt>
                <c:pt idx="5610">
                  <c:v>2.4967999800000002E-4</c:v>
                </c:pt>
                <c:pt idx="5611">
                  <c:v>2.4975999799999997E-4</c:v>
                </c:pt>
                <c:pt idx="5612">
                  <c:v>2.4983999799999999E-4</c:v>
                </c:pt>
                <c:pt idx="5613">
                  <c:v>2.49919998E-4</c:v>
                </c:pt>
                <c:pt idx="5614">
                  <c:v>2.4999999800000001E-4</c:v>
                </c:pt>
                <c:pt idx="5615">
                  <c:v>2.5007999800000003E-4</c:v>
                </c:pt>
                <c:pt idx="5616">
                  <c:v>2.5015999799999998E-4</c:v>
                </c:pt>
                <c:pt idx="5617">
                  <c:v>2.50239998E-4</c:v>
                </c:pt>
                <c:pt idx="5618">
                  <c:v>2.5031999800000001E-4</c:v>
                </c:pt>
                <c:pt idx="5619">
                  <c:v>2.5039999800000002E-4</c:v>
                </c:pt>
                <c:pt idx="5620">
                  <c:v>2.5047999799999998E-4</c:v>
                </c:pt>
                <c:pt idx="5621">
                  <c:v>2.5055999799999999E-4</c:v>
                </c:pt>
                <c:pt idx="5622">
                  <c:v>2.5063999800000001E-4</c:v>
                </c:pt>
                <c:pt idx="5623">
                  <c:v>2.5071999800000002E-4</c:v>
                </c:pt>
                <c:pt idx="5624">
                  <c:v>2.5079999799999998E-4</c:v>
                </c:pt>
                <c:pt idx="5625">
                  <c:v>2.5087999799999999E-4</c:v>
                </c:pt>
                <c:pt idx="5626">
                  <c:v>2.50959998E-4</c:v>
                </c:pt>
                <c:pt idx="5627">
                  <c:v>2.5103999800000002E-4</c:v>
                </c:pt>
                <c:pt idx="5628">
                  <c:v>2.5111999799999998E-4</c:v>
                </c:pt>
                <c:pt idx="5629">
                  <c:v>2.5119999799999999E-4</c:v>
                </c:pt>
                <c:pt idx="5630">
                  <c:v>2.51279998E-4</c:v>
                </c:pt>
                <c:pt idx="5631">
                  <c:v>2.5135999800000001E-4</c:v>
                </c:pt>
                <c:pt idx="5632">
                  <c:v>2.5143999800000003E-4</c:v>
                </c:pt>
                <c:pt idx="5633">
                  <c:v>2.5151999799999999E-4</c:v>
                </c:pt>
                <c:pt idx="5634">
                  <c:v>2.51599998E-4</c:v>
                </c:pt>
                <c:pt idx="5635">
                  <c:v>2.5167999800000001E-4</c:v>
                </c:pt>
                <c:pt idx="5636">
                  <c:v>2.5175999800000002E-4</c:v>
                </c:pt>
                <c:pt idx="5637">
                  <c:v>2.5183999799999998E-4</c:v>
                </c:pt>
                <c:pt idx="5638">
                  <c:v>2.5191999799999999E-4</c:v>
                </c:pt>
                <c:pt idx="5639">
                  <c:v>2.5199999800000001E-4</c:v>
                </c:pt>
                <c:pt idx="5640">
                  <c:v>2.5207999800000002E-4</c:v>
                </c:pt>
                <c:pt idx="5641">
                  <c:v>2.5215999799999998E-4</c:v>
                </c:pt>
                <c:pt idx="5642">
                  <c:v>2.5223999799999999E-4</c:v>
                </c:pt>
                <c:pt idx="5643">
                  <c:v>2.52319998E-4</c:v>
                </c:pt>
                <c:pt idx="5644">
                  <c:v>2.5239999800000002E-4</c:v>
                </c:pt>
                <c:pt idx="5645">
                  <c:v>2.5247999799999998E-4</c:v>
                </c:pt>
                <c:pt idx="5646">
                  <c:v>2.5255999799999999E-4</c:v>
                </c:pt>
                <c:pt idx="5647">
                  <c:v>2.52639998E-4</c:v>
                </c:pt>
                <c:pt idx="5648">
                  <c:v>2.5271999800000001E-4</c:v>
                </c:pt>
                <c:pt idx="5649">
                  <c:v>2.5279999800000003E-4</c:v>
                </c:pt>
                <c:pt idx="5650">
                  <c:v>2.5287999799999999E-4</c:v>
                </c:pt>
                <c:pt idx="5651">
                  <c:v>2.52959998E-4</c:v>
                </c:pt>
                <c:pt idx="5652">
                  <c:v>2.5303999800000001E-4</c:v>
                </c:pt>
                <c:pt idx="5653">
                  <c:v>2.5311999800000002E-4</c:v>
                </c:pt>
                <c:pt idx="5654">
                  <c:v>2.5319999799999998E-4</c:v>
                </c:pt>
                <c:pt idx="5655">
                  <c:v>2.53279998E-4</c:v>
                </c:pt>
                <c:pt idx="5656">
                  <c:v>2.5335999800000001E-4</c:v>
                </c:pt>
                <c:pt idx="5657">
                  <c:v>2.5343999800000002E-4</c:v>
                </c:pt>
                <c:pt idx="5658">
                  <c:v>2.5351999799999998E-4</c:v>
                </c:pt>
                <c:pt idx="5659">
                  <c:v>2.5359999799999999E-4</c:v>
                </c:pt>
                <c:pt idx="5660">
                  <c:v>2.5367999800000001E-4</c:v>
                </c:pt>
                <c:pt idx="5661">
                  <c:v>2.5375999800000002E-4</c:v>
                </c:pt>
                <c:pt idx="5662">
                  <c:v>2.5383999799999998E-4</c:v>
                </c:pt>
                <c:pt idx="5663">
                  <c:v>2.5391999799999999E-4</c:v>
                </c:pt>
                <c:pt idx="5664">
                  <c:v>2.53999998E-4</c:v>
                </c:pt>
                <c:pt idx="5665">
                  <c:v>2.5407999800000001E-4</c:v>
                </c:pt>
                <c:pt idx="5666">
                  <c:v>2.5415999799999997E-4</c:v>
                </c:pt>
                <c:pt idx="5667">
                  <c:v>2.5423999799999999E-4</c:v>
                </c:pt>
                <c:pt idx="5668">
                  <c:v>2.54319998E-4</c:v>
                </c:pt>
                <c:pt idx="5669">
                  <c:v>2.5439999800000001E-4</c:v>
                </c:pt>
                <c:pt idx="5670">
                  <c:v>2.5447999800000002E-4</c:v>
                </c:pt>
                <c:pt idx="5671">
                  <c:v>2.5455999799999998E-4</c:v>
                </c:pt>
                <c:pt idx="5672">
                  <c:v>2.54639998E-4</c:v>
                </c:pt>
                <c:pt idx="5673">
                  <c:v>2.5471999800000001E-4</c:v>
                </c:pt>
                <c:pt idx="5674">
                  <c:v>2.5479999800000002E-4</c:v>
                </c:pt>
                <c:pt idx="5675">
                  <c:v>2.5487999799999998E-4</c:v>
                </c:pt>
                <c:pt idx="5676">
                  <c:v>2.5495999799999999E-4</c:v>
                </c:pt>
                <c:pt idx="5677">
                  <c:v>2.5503999800000001E-4</c:v>
                </c:pt>
                <c:pt idx="5678">
                  <c:v>2.5511999800000002E-4</c:v>
                </c:pt>
                <c:pt idx="5679">
                  <c:v>2.5519999799999998E-4</c:v>
                </c:pt>
                <c:pt idx="5680">
                  <c:v>2.5527999799999999E-4</c:v>
                </c:pt>
                <c:pt idx="5681">
                  <c:v>2.55359998E-4</c:v>
                </c:pt>
                <c:pt idx="5682">
                  <c:v>2.5543999800000002E-4</c:v>
                </c:pt>
                <c:pt idx="5683">
                  <c:v>2.5551999799999997E-4</c:v>
                </c:pt>
                <c:pt idx="5684">
                  <c:v>2.5559999799999999E-4</c:v>
                </c:pt>
                <c:pt idx="5685">
                  <c:v>2.55679998E-4</c:v>
                </c:pt>
                <c:pt idx="5686">
                  <c:v>2.5575999800000001E-4</c:v>
                </c:pt>
                <c:pt idx="5687">
                  <c:v>2.5583999800000003E-4</c:v>
                </c:pt>
                <c:pt idx="5688">
                  <c:v>2.5591999799999998E-4</c:v>
                </c:pt>
                <c:pt idx="5689">
                  <c:v>2.55999998E-4</c:v>
                </c:pt>
                <c:pt idx="5690">
                  <c:v>2.5607999800000001E-4</c:v>
                </c:pt>
                <c:pt idx="5691">
                  <c:v>2.5615999800000002E-4</c:v>
                </c:pt>
                <c:pt idx="5692">
                  <c:v>2.5623999799999998E-4</c:v>
                </c:pt>
                <c:pt idx="5693">
                  <c:v>2.5631999799999999E-4</c:v>
                </c:pt>
                <c:pt idx="5694">
                  <c:v>2.5639999800000001E-4</c:v>
                </c:pt>
                <c:pt idx="5695">
                  <c:v>2.5647999800000002E-4</c:v>
                </c:pt>
                <c:pt idx="5696">
                  <c:v>2.5655999799999998E-4</c:v>
                </c:pt>
                <c:pt idx="5697">
                  <c:v>2.5663999799999999E-4</c:v>
                </c:pt>
                <c:pt idx="5698">
                  <c:v>2.56719998E-4</c:v>
                </c:pt>
                <c:pt idx="5699">
                  <c:v>2.5679999800000002E-4</c:v>
                </c:pt>
                <c:pt idx="5700">
                  <c:v>2.5687999799999997E-4</c:v>
                </c:pt>
                <c:pt idx="5701">
                  <c:v>2.5695999799999999E-4</c:v>
                </c:pt>
                <c:pt idx="5702">
                  <c:v>2.57039998E-4</c:v>
                </c:pt>
                <c:pt idx="5703">
                  <c:v>2.5711999800000001E-4</c:v>
                </c:pt>
                <c:pt idx="5704">
                  <c:v>2.5719999800000003E-4</c:v>
                </c:pt>
                <c:pt idx="5705">
                  <c:v>2.5727999799999998E-4</c:v>
                </c:pt>
                <c:pt idx="5706">
                  <c:v>2.57359998E-4</c:v>
                </c:pt>
                <c:pt idx="5707">
                  <c:v>2.5743999800000001E-4</c:v>
                </c:pt>
                <c:pt idx="5708">
                  <c:v>2.5751999800000002E-4</c:v>
                </c:pt>
                <c:pt idx="5709">
                  <c:v>2.5759999799999998E-4</c:v>
                </c:pt>
                <c:pt idx="5710">
                  <c:v>2.5767999799999999E-4</c:v>
                </c:pt>
                <c:pt idx="5711">
                  <c:v>2.5775999800000001E-4</c:v>
                </c:pt>
                <c:pt idx="5712">
                  <c:v>2.5783999800000002E-4</c:v>
                </c:pt>
                <c:pt idx="5713">
                  <c:v>2.5791999799999998E-4</c:v>
                </c:pt>
                <c:pt idx="5714">
                  <c:v>2.5799999799999999E-4</c:v>
                </c:pt>
                <c:pt idx="5715">
                  <c:v>2.58079998E-4</c:v>
                </c:pt>
                <c:pt idx="5716">
                  <c:v>2.5815999800000002E-4</c:v>
                </c:pt>
                <c:pt idx="5717">
                  <c:v>2.5823999799999997E-4</c:v>
                </c:pt>
                <c:pt idx="5718">
                  <c:v>2.5831999799999999E-4</c:v>
                </c:pt>
                <c:pt idx="5719">
                  <c:v>2.58399998E-4</c:v>
                </c:pt>
                <c:pt idx="5720">
                  <c:v>2.5847999800000001E-4</c:v>
                </c:pt>
                <c:pt idx="5721">
                  <c:v>2.5855999800000003E-4</c:v>
                </c:pt>
                <c:pt idx="5722">
                  <c:v>2.5863999799999998E-4</c:v>
                </c:pt>
                <c:pt idx="5723">
                  <c:v>2.58719998E-4</c:v>
                </c:pt>
                <c:pt idx="5724">
                  <c:v>2.5879999800000001E-4</c:v>
                </c:pt>
                <c:pt idx="5725">
                  <c:v>2.5887999800000002E-4</c:v>
                </c:pt>
                <c:pt idx="5726">
                  <c:v>2.5895999799999998E-4</c:v>
                </c:pt>
                <c:pt idx="5727">
                  <c:v>2.5903999799999999E-4</c:v>
                </c:pt>
                <c:pt idx="5728">
                  <c:v>2.5911999800000001E-4</c:v>
                </c:pt>
                <c:pt idx="5729">
                  <c:v>2.5919999800000002E-4</c:v>
                </c:pt>
                <c:pt idx="5730">
                  <c:v>2.5927999799999998E-4</c:v>
                </c:pt>
                <c:pt idx="5731">
                  <c:v>2.5935999799999999E-4</c:v>
                </c:pt>
                <c:pt idx="5732">
                  <c:v>2.59439998E-4</c:v>
                </c:pt>
                <c:pt idx="5733">
                  <c:v>2.5951999800000002E-4</c:v>
                </c:pt>
                <c:pt idx="5734">
                  <c:v>2.5959999799999998E-4</c:v>
                </c:pt>
                <c:pt idx="5735">
                  <c:v>2.5967999799999999E-4</c:v>
                </c:pt>
                <c:pt idx="5736">
                  <c:v>2.59759998E-4</c:v>
                </c:pt>
                <c:pt idx="5737">
                  <c:v>2.5983999800000001E-4</c:v>
                </c:pt>
                <c:pt idx="5738">
                  <c:v>2.5991999800000003E-4</c:v>
                </c:pt>
                <c:pt idx="5739">
                  <c:v>2.5999999799999999E-4</c:v>
                </c:pt>
                <c:pt idx="5740">
                  <c:v>2.60079998E-4</c:v>
                </c:pt>
                <c:pt idx="5741">
                  <c:v>2.6015999800000001E-4</c:v>
                </c:pt>
                <c:pt idx="5742">
                  <c:v>2.6023999800000002E-4</c:v>
                </c:pt>
                <c:pt idx="5743">
                  <c:v>2.6031999799999998E-4</c:v>
                </c:pt>
                <c:pt idx="5744">
                  <c:v>2.6039999799999999E-4</c:v>
                </c:pt>
                <c:pt idx="5745">
                  <c:v>2.6047999800000001E-4</c:v>
                </c:pt>
                <c:pt idx="5746">
                  <c:v>2.6055999800000002E-4</c:v>
                </c:pt>
                <c:pt idx="5747">
                  <c:v>2.6063999799999998E-4</c:v>
                </c:pt>
                <c:pt idx="5748">
                  <c:v>2.6071999799999999E-4</c:v>
                </c:pt>
                <c:pt idx="5749">
                  <c:v>2.60799998E-4</c:v>
                </c:pt>
                <c:pt idx="5750">
                  <c:v>2.6087999800000002E-4</c:v>
                </c:pt>
                <c:pt idx="5751">
                  <c:v>2.6095999799999998E-4</c:v>
                </c:pt>
                <c:pt idx="5752">
                  <c:v>2.6103999799999999E-4</c:v>
                </c:pt>
                <c:pt idx="5753">
                  <c:v>2.61119998E-4</c:v>
                </c:pt>
                <c:pt idx="5754">
                  <c:v>2.6119999800000001E-4</c:v>
                </c:pt>
                <c:pt idx="5755">
                  <c:v>2.6127999799999997E-4</c:v>
                </c:pt>
                <c:pt idx="5756">
                  <c:v>2.6135999799999999E-4</c:v>
                </c:pt>
                <c:pt idx="5757">
                  <c:v>2.61439998E-4</c:v>
                </c:pt>
                <c:pt idx="5758">
                  <c:v>2.6151999800000001E-4</c:v>
                </c:pt>
                <c:pt idx="5759">
                  <c:v>2.6159999800000002E-4</c:v>
                </c:pt>
                <c:pt idx="5760">
                  <c:v>2.6167999799999998E-4</c:v>
                </c:pt>
                <c:pt idx="5761">
                  <c:v>2.61759998E-4</c:v>
                </c:pt>
                <c:pt idx="5762">
                  <c:v>2.6183999800000001E-4</c:v>
                </c:pt>
                <c:pt idx="5763">
                  <c:v>2.6191999800000002E-4</c:v>
                </c:pt>
                <c:pt idx="5764">
                  <c:v>2.6199999799999998E-4</c:v>
                </c:pt>
                <c:pt idx="5765">
                  <c:v>2.6207999799999999E-4</c:v>
                </c:pt>
                <c:pt idx="5766">
                  <c:v>2.6215999800000001E-4</c:v>
                </c:pt>
                <c:pt idx="5767">
                  <c:v>2.6223999800000002E-4</c:v>
                </c:pt>
                <c:pt idx="5768">
                  <c:v>2.6231999799999998E-4</c:v>
                </c:pt>
                <c:pt idx="5769">
                  <c:v>2.6239999799999999E-4</c:v>
                </c:pt>
                <c:pt idx="5770">
                  <c:v>2.62479998E-4</c:v>
                </c:pt>
                <c:pt idx="5771">
                  <c:v>2.6255999800000001E-4</c:v>
                </c:pt>
                <c:pt idx="5772">
                  <c:v>2.6263999799999997E-4</c:v>
                </c:pt>
                <c:pt idx="5773">
                  <c:v>2.6271999799999999E-4</c:v>
                </c:pt>
                <c:pt idx="5774">
                  <c:v>2.62799998E-4</c:v>
                </c:pt>
                <c:pt idx="5775">
                  <c:v>2.6287999800000001E-4</c:v>
                </c:pt>
                <c:pt idx="5776">
                  <c:v>2.6295999800000002E-4</c:v>
                </c:pt>
                <c:pt idx="5777">
                  <c:v>2.6303999799999998E-4</c:v>
                </c:pt>
                <c:pt idx="5778">
                  <c:v>2.63119998E-4</c:v>
                </c:pt>
                <c:pt idx="5779">
                  <c:v>2.6319999800000001E-4</c:v>
                </c:pt>
                <c:pt idx="5780">
                  <c:v>2.6327999800000002E-4</c:v>
                </c:pt>
                <c:pt idx="5781">
                  <c:v>2.6335999799999998E-4</c:v>
                </c:pt>
                <c:pt idx="5782">
                  <c:v>2.6343999799999999E-4</c:v>
                </c:pt>
                <c:pt idx="5783">
                  <c:v>2.6351999800000001E-4</c:v>
                </c:pt>
                <c:pt idx="5784">
                  <c:v>2.6359999800000002E-4</c:v>
                </c:pt>
                <c:pt idx="5785">
                  <c:v>2.6367999799999998E-4</c:v>
                </c:pt>
                <c:pt idx="5786">
                  <c:v>2.6375999799999999E-4</c:v>
                </c:pt>
                <c:pt idx="5787">
                  <c:v>2.63839998E-4</c:v>
                </c:pt>
                <c:pt idx="5788">
                  <c:v>2.6391999800000002E-4</c:v>
                </c:pt>
                <c:pt idx="5789">
                  <c:v>2.6399999799999997E-4</c:v>
                </c:pt>
                <c:pt idx="5790">
                  <c:v>2.6407999799999999E-4</c:v>
                </c:pt>
                <c:pt idx="5791">
                  <c:v>2.64159998E-4</c:v>
                </c:pt>
                <c:pt idx="5792">
                  <c:v>2.6423999800000001E-4</c:v>
                </c:pt>
                <c:pt idx="5793">
                  <c:v>2.6431999800000003E-4</c:v>
                </c:pt>
                <c:pt idx="5794">
                  <c:v>2.6439999799999998E-4</c:v>
                </c:pt>
                <c:pt idx="5795">
                  <c:v>2.64479998E-4</c:v>
                </c:pt>
                <c:pt idx="5796">
                  <c:v>2.6455999800000001E-4</c:v>
                </c:pt>
                <c:pt idx="5797">
                  <c:v>2.6463999800000002E-4</c:v>
                </c:pt>
                <c:pt idx="5798">
                  <c:v>2.6471999799999998E-4</c:v>
                </c:pt>
                <c:pt idx="5799">
                  <c:v>2.6479999799999999E-4</c:v>
                </c:pt>
                <c:pt idx="5800">
                  <c:v>2.6487999800000001E-4</c:v>
                </c:pt>
                <c:pt idx="5801">
                  <c:v>2.6495999800000002E-4</c:v>
                </c:pt>
                <c:pt idx="5802">
                  <c:v>2.6503999799999998E-4</c:v>
                </c:pt>
                <c:pt idx="5803">
                  <c:v>2.6511999799999999E-4</c:v>
                </c:pt>
                <c:pt idx="5804">
                  <c:v>2.65199998E-4</c:v>
                </c:pt>
                <c:pt idx="5805">
                  <c:v>2.6527999800000002E-4</c:v>
                </c:pt>
                <c:pt idx="5806">
                  <c:v>2.6535999799999997E-4</c:v>
                </c:pt>
                <c:pt idx="5807">
                  <c:v>2.6543999799999999E-4</c:v>
                </c:pt>
                <c:pt idx="5808">
                  <c:v>2.65519998E-4</c:v>
                </c:pt>
                <c:pt idx="5809">
                  <c:v>2.6559999800000001E-4</c:v>
                </c:pt>
                <c:pt idx="5810">
                  <c:v>2.6567999800000003E-4</c:v>
                </c:pt>
                <c:pt idx="5811">
                  <c:v>2.6575999799999998E-4</c:v>
                </c:pt>
                <c:pt idx="5812">
                  <c:v>2.65839998E-4</c:v>
                </c:pt>
                <c:pt idx="5813">
                  <c:v>2.6591999800000001E-4</c:v>
                </c:pt>
                <c:pt idx="5814">
                  <c:v>2.6599999800000002E-4</c:v>
                </c:pt>
                <c:pt idx="5815">
                  <c:v>2.6607999799999998E-4</c:v>
                </c:pt>
                <c:pt idx="5816">
                  <c:v>2.6615999799999999E-4</c:v>
                </c:pt>
                <c:pt idx="5817">
                  <c:v>2.6623999800000001E-4</c:v>
                </c:pt>
                <c:pt idx="5818">
                  <c:v>2.6631999800000002E-4</c:v>
                </c:pt>
                <c:pt idx="5819">
                  <c:v>2.6639999799999998E-4</c:v>
                </c:pt>
                <c:pt idx="5820">
                  <c:v>2.6647999799999999E-4</c:v>
                </c:pt>
                <c:pt idx="5821">
                  <c:v>2.66559998E-4</c:v>
                </c:pt>
                <c:pt idx="5822">
                  <c:v>2.6663999800000002E-4</c:v>
                </c:pt>
                <c:pt idx="5823">
                  <c:v>2.6671999799999998E-4</c:v>
                </c:pt>
                <c:pt idx="5824">
                  <c:v>2.6679999799999999E-4</c:v>
                </c:pt>
                <c:pt idx="5825">
                  <c:v>2.66879998E-4</c:v>
                </c:pt>
                <c:pt idx="5826">
                  <c:v>2.6695999800000001E-4</c:v>
                </c:pt>
                <c:pt idx="5827">
                  <c:v>2.6703999800000003E-4</c:v>
                </c:pt>
                <c:pt idx="5828">
                  <c:v>2.6711999799999998E-4</c:v>
                </c:pt>
                <c:pt idx="5829">
                  <c:v>2.67199998E-4</c:v>
                </c:pt>
                <c:pt idx="5830">
                  <c:v>2.6727999800000001E-4</c:v>
                </c:pt>
                <c:pt idx="5831">
                  <c:v>2.6735999800000002E-4</c:v>
                </c:pt>
                <c:pt idx="5832">
                  <c:v>2.6743999799999998E-4</c:v>
                </c:pt>
                <c:pt idx="5833">
                  <c:v>2.6751999799999999E-4</c:v>
                </c:pt>
                <c:pt idx="5834">
                  <c:v>2.6759999800000001E-4</c:v>
                </c:pt>
                <c:pt idx="5835">
                  <c:v>2.6767999800000002E-4</c:v>
                </c:pt>
                <c:pt idx="5836">
                  <c:v>2.6775999799999998E-4</c:v>
                </c:pt>
                <c:pt idx="5837">
                  <c:v>2.6783999799999999E-4</c:v>
                </c:pt>
                <c:pt idx="5838">
                  <c:v>2.67919998E-4</c:v>
                </c:pt>
                <c:pt idx="5839">
                  <c:v>2.6799999800000002E-4</c:v>
                </c:pt>
                <c:pt idx="5840">
                  <c:v>2.6807999799999998E-4</c:v>
                </c:pt>
                <c:pt idx="5841">
                  <c:v>2.6815999799999999E-4</c:v>
                </c:pt>
                <c:pt idx="5842">
                  <c:v>2.68239998E-4</c:v>
                </c:pt>
                <c:pt idx="5843">
                  <c:v>2.6831999800000001E-4</c:v>
                </c:pt>
                <c:pt idx="5844">
                  <c:v>2.6839999800000003E-4</c:v>
                </c:pt>
                <c:pt idx="5845">
                  <c:v>2.6847999799999999E-4</c:v>
                </c:pt>
                <c:pt idx="5846">
                  <c:v>2.68559998E-4</c:v>
                </c:pt>
                <c:pt idx="5847">
                  <c:v>2.6863999800000001E-4</c:v>
                </c:pt>
                <c:pt idx="5848">
                  <c:v>2.6871999800000002E-4</c:v>
                </c:pt>
                <c:pt idx="5849">
                  <c:v>2.6879999799999998E-4</c:v>
                </c:pt>
                <c:pt idx="5850">
                  <c:v>2.68879998E-4</c:v>
                </c:pt>
                <c:pt idx="5851">
                  <c:v>2.6895999800000001E-4</c:v>
                </c:pt>
                <c:pt idx="5852">
                  <c:v>2.6903999800000002E-4</c:v>
                </c:pt>
                <c:pt idx="5853">
                  <c:v>2.6911999799999998E-4</c:v>
                </c:pt>
                <c:pt idx="5854">
                  <c:v>2.6919999799999999E-4</c:v>
                </c:pt>
                <c:pt idx="5855">
                  <c:v>2.69279998E-4</c:v>
                </c:pt>
                <c:pt idx="5856">
                  <c:v>2.6935999800000002E-4</c:v>
                </c:pt>
                <c:pt idx="5857">
                  <c:v>2.6943999799999998E-4</c:v>
                </c:pt>
                <c:pt idx="5858">
                  <c:v>2.6951999799999999E-4</c:v>
                </c:pt>
                <c:pt idx="5859">
                  <c:v>2.69599998E-4</c:v>
                </c:pt>
                <c:pt idx="5860">
                  <c:v>2.6967999800000001E-4</c:v>
                </c:pt>
                <c:pt idx="5861">
                  <c:v>2.6975999799999997E-4</c:v>
                </c:pt>
                <c:pt idx="5862">
                  <c:v>2.6983999799999999E-4</c:v>
                </c:pt>
                <c:pt idx="5863">
                  <c:v>2.69919998E-4</c:v>
                </c:pt>
                <c:pt idx="5864">
                  <c:v>2.6999999800000001E-4</c:v>
                </c:pt>
                <c:pt idx="5865">
                  <c:v>2.7007999800000002E-4</c:v>
                </c:pt>
                <c:pt idx="5866">
                  <c:v>2.7015999799999998E-4</c:v>
                </c:pt>
                <c:pt idx="5867">
                  <c:v>2.70239998E-4</c:v>
                </c:pt>
                <c:pt idx="5868">
                  <c:v>2.7031999800000001E-4</c:v>
                </c:pt>
                <c:pt idx="5869">
                  <c:v>2.7039999800000002E-4</c:v>
                </c:pt>
                <c:pt idx="5870">
                  <c:v>2.7047999799999998E-4</c:v>
                </c:pt>
                <c:pt idx="5871">
                  <c:v>2.7055999799999999E-4</c:v>
                </c:pt>
                <c:pt idx="5872">
                  <c:v>2.7063999800000001E-4</c:v>
                </c:pt>
                <c:pt idx="5873">
                  <c:v>2.7071999800000002E-4</c:v>
                </c:pt>
                <c:pt idx="5874">
                  <c:v>2.7079999799999998E-4</c:v>
                </c:pt>
                <c:pt idx="5875">
                  <c:v>2.7087999799999999E-4</c:v>
                </c:pt>
                <c:pt idx="5876">
                  <c:v>2.70959998E-4</c:v>
                </c:pt>
                <c:pt idx="5877">
                  <c:v>2.7103999800000002E-4</c:v>
                </c:pt>
                <c:pt idx="5878">
                  <c:v>2.7111999799999997E-4</c:v>
                </c:pt>
                <c:pt idx="5879">
                  <c:v>2.7119999799999999E-4</c:v>
                </c:pt>
                <c:pt idx="5880">
                  <c:v>2.71279998E-4</c:v>
                </c:pt>
                <c:pt idx="5881">
                  <c:v>2.7135999800000001E-4</c:v>
                </c:pt>
                <c:pt idx="5882">
                  <c:v>2.7143999800000002E-4</c:v>
                </c:pt>
                <c:pt idx="5883">
                  <c:v>2.7151999799999998E-4</c:v>
                </c:pt>
                <c:pt idx="5884">
                  <c:v>2.71599998E-4</c:v>
                </c:pt>
                <c:pt idx="5885">
                  <c:v>2.7167999800000001E-4</c:v>
                </c:pt>
                <c:pt idx="5886">
                  <c:v>2.7175999800000002E-4</c:v>
                </c:pt>
                <c:pt idx="5887">
                  <c:v>2.7183999799999998E-4</c:v>
                </c:pt>
                <c:pt idx="5888">
                  <c:v>2.7191999799999999E-4</c:v>
                </c:pt>
                <c:pt idx="5889">
                  <c:v>2.7199999800000001E-4</c:v>
                </c:pt>
                <c:pt idx="5890">
                  <c:v>2.7207999800000002E-4</c:v>
                </c:pt>
                <c:pt idx="5891">
                  <c:v>2.7215999799999998E-4</c:v>
                </c:pt>
                <c:pt idx="5892">
                  <c:v>2.7223999799999999E-4</c:v>
                </c:pt>
                <c:pt idx="5893">
                  <c:v>2.72319998E-4</c:v>
                </c:pt>
                <c:pt idx="5894">
                  <c:v>2.7239999800000002E-4</c:v>
                </c:pt>
                <c:pt idx="5895">
                  <c:v>2.7247999799999997E-4</c:v>
                </c:pt>
                <c:pt idx="5896">
                  <c:v>2.7255999799999999E-4</c:v>
                </c:pt>
                <c:pt idx="5897">
                  <c:v>2.72639998E-4</c:v>
                </c:pt>
                <c:pt idx="5898">
                  <c:v>2.7271999800000001E-4</c:v>
                </c:pt>
                <c:pt idx="5899">
                  <c:v>2.7279999800000003E-4</c:v>
                </c:pt>
                <c:pt idx="5900">
                  <c:v>2.7287999799999998E-4</c:v>
                </c:pt>
                <c:pt idx="5901">
                  <c:v>2.72959998E-4</c:v>
                </c:pt>
                <c:pt idx="5902">
                  <c:v>2.7303999800000001E-4</c:v>
                </c:pt>
                <c:pt idx="5903">
                  <c:v>2.7311999800000002E-4</c:v>
                </c:pt>
                <c:pt idx="5904">
                  <c:v>2.7319999799999998E-4</c:v>
                </c:pt>
                <c:pt idx="5905">
                  <c:v>2.7327999799999999E-4</c:v>
                </c:pt>
                <c:pt idx="5906">
                  <c:v>2.7335999800000001E-4</c:v>
                </c:pt>
                <c:pt idx="5907">
                  <c:v>2.7343999800000002E-4</c:v>
                </c:pt>
                <c:pt idx="5908">
                  <c:v>2.7351999799999998E-4</c:v>
                </c:pt>
                <c:pt idx="5909">
                  <c:v>2.7359999799999999E-4</c:v>
                </c:pt>
                <c:pt idx="5910">
                  <c:v>2.73679998E-4</c:v>
                </c:pt>
                <c:pt idx="5911">
                  <c:v>2.7375999800000002E-4</c:v>
                </c:pt>
                <c:pt idx="5912">
                  <c:v>2.7383999799999997E-4</c:v>
                </c:pt>
                <c:pt idx="5913">
                  <c:v>2.7391999799999999E-4</c:v>
                </c:pt>
                <c:pt idx="5914">
                  <c:v>2.73999998E-4</c:v>
                </c:pt>
                <c:pt idx="5915">
                  <c:v>2.7407999800000001E-4</c:v>
                </c:pt>
                <c:pt idx="5916">
                  <c:v>2.7415999800000003E-4</c:v>
                </c:pt>
                <c:pt idx="5917">
                  <c:v>2.7423999799999998E-4</c:v>
                </c:pt>
                <c:pt idx="5918">
                  <c:v>2.74319998E-4</c:v>
                </c:pt>
                <c:pt idx="5919">
                  <c:v>2.7439999800000001E-4</c:v>
                </c:pt>
                <c:pt idx="5920">
                  <c:v>2.7447999800000002E-4</c:v>
                </c:pt>
                <c:pt idx="5921">
                  <c:v>2.7455999799999998E-4</c:v>
                </c:pt>
                <c:pt idx="5922">
                  <c:v>2.7463999799999999E-4</c:v>
                </c:pt>
                <c:pt idx="5923">
                  <c:v>2.7471999800000001E-4</c:v>
                </c:pt>
                <c:pt idx="5924">
                  <c:v>2.7479999800000002E-4</c:v>
                </c:pt>
                <c:pt idx="5925">
                  <c:v>2.7487999799999998E-4</c:v>
                </c:pt>
                <c:pt idx="5926">
                  <c:v>2.7495999799999999E-4</c:v>
                </c:pt>
                <c:pt idx="5927">
                  <c:v>2.75039998E-4</c:v>
                </c:pt>
                <c:pt idx="5928">
                  <c:v>2.7511999800000002E-4</c:v>
                </c:pt>
                <c:pt idx="5929">
                  <c:v>2.7519999799999998E-4</c:v>
                </c:pt>
                <c:pt idx="5930">
                  <c:v>2.7527999799999999E-4</c:v>
                </c:pt>
                <c:pt idx="5931">
                  <c:v>2.75359998E-4</c:v>
                </c:pt>
                <c:pt idx="5932">
                  <c:v>2.7543999800000001E-4</c:v>
                </c:pt>
                <c:pt idx="5933">
                  <c:v>2.7551999800000003E-4</c:v>
                </c:pt>
                <c:pt idx="5934">
                  <c:v>2.7559999799999998E-4</c:v>
                </c:pt>
                <c:pt idx="5935">
                  <c:v>2.75679998E-4</c:v>
                </c:pt>
                <c:pt idx="5936">
                  <c:v>2.7575999800000001E-4</c:v>
                </c:pt>
                <c:pt idx="5937">
                  <c:v>2.7583999800000002E-4</c:v>
                </c:pt>
                <c:pt idx="5938">
                  <c:v>2.7591999799999998E-4</c:v>
                </c:pt>
                <c:pt idx="5939">
                  <c:v>2.7599999799999999E-4</c:v>
                </c:pt>
                <c:pt idx="5940">
                  <c:v>2.7607999800000001E-4</c:v>
                </c:pt>
                <c:pt idx="5941">
                  <c:v>2.7615999800000002E-4</c:v>
                </c:pt>
                <c:pt idx="5942">
                  <c:v>2.7623999799999998E-4</c:v>
                </c:pt>
                <c:pt idx="5943">
                  <c:v>2.7631999799999999E-4</c:v>
                </c:pt>
                <c:pt idx="5944">
                  <c:v>2.76399998E-4</c:v>
                </c:pt>
                <c:pt idx="5945">
                  <c:v>2.7647999800000002E-4</c:v>
                </c:pt>
                <c:pt idx="5946">
                  <c:v>2.7655999799999998E-4</c:v>
                </c:pt>
                <c:pt idx="5947">
                  <c:v>2.7663999799999999E-4</c:v>
                </c:pt>
                <c:pt idx="5948">
                  <c:v>2.76719998E-4</c:v>
                </c:pt>
                <c:pt idx="5949">
                  <c:v>2.7679999800000001E-4</c:v>
                </c:pt>
                <c:pt idx="5950">
                  <c:v>2.7687999800000003E-4</c:v>
                </c:pt>
                <c:pt idx="5951">
                  <c:v>2.7695999799999999E-4</c:v>
                </c:pt>
                <c:pt idx="5952">
                  <c:v>2.77039998E-4</c:v>
                </c:pt>
                <c:pt idx="5953">
                  <c:v>2.7711999800000001E-4</c:v>
                </c:pt>
                <c:pt idx="5954">
                  <c:v>2.7719999800000002E-4</c:v>
                </c:pt>
                <c:pt idx="5955">
                  <c:v>2.7727999799999998E-4</c:v>
                </c:pt>
                <c:pt idx="5956">
                  <c:v>2.77359998E-4</c:v>
                </c:pt>
                <c:pt idx="5957">
                  <c:v>2.7743999800000001E-4</c:v>
                </c:pt>
                <c:pt idx="5958">
                  <c:v>2.7751999800000002E-4</c:v>
                </c:pt>
                <c:pt idx="5959">
                  <c:v>2.7759999799999998E-4</c:v>
                </c:pt>
                <c:pt idx="5960">
                  <c:v>2.7767999799999999E-4</c:v>
                </c:pt>
                <c:pt idx="5961">
                  <c:v>2.77759998E-4</c:v>
                </c:pt>
                <c:pt idx="5962">
                  <c:v>2.7783999800000002E-4</c:v>
                </c:pt>
                <c:pt idx="5963">
                  <c:v>2.7791999799999998E-4</c:v>
                </c:pt>
                <c:pt idx="5964">
                  <c:v>2.7799999799999999E-4</c:v>
                </c:pt>
                <c:pt idx="5965">
                  <c:v>2.78079998E-4</c:v>
                </c:pt>
                <c:pt idx="5966">
                  <c:v>2.7815999800000001E-4</c:v>
                </c:pt>
                <c:pt idx="5967">
                  <c:v>2.7823999799999997E-4</c:v>
                </c:pt>
                <c:pt idx="5968">
                  <c:v>2.7831999799999999E-4</c:v>
                </c:pt>
                <c:pt idx="5969">
                  <c:v>2.78399998E-4</c:v>
                </c:pt>
                <c:pt idx="5970">
                  <c:v>2.7847999800000001E-4</c:v>
                </c:pt>
                <c:pt idx="5971">
                  <c:v>2.7855999800000002E-4</c:v>
                </c:pt>
                <c:pt idx="5972">
                  <c:v>2.7863999799999998E-4</c:v>
                </c:pt>
                <c:pt idx="5973">
                  <c:v>2.78719998E-4</c:v>
                </c:pt>
                <c:pt idx="5974">
                  <c:v>2.7879999800000001E-4</c:v>
                </c:pt>
                <c:pt idx="5975">
                  <c:v>2.7887999800000002E-4</c:v>
                </c:pt>
                <c:pt idx="5976">
                  <c:v>2.7895999799999998E-4</c:v>
                </c:pt>
                <c:pt idx="5977">
                  <c:v>2.7903999799999999E-4</c:v>
                </c:pt>
                <c:pt idx="5978">
                  <c:v>2.7911999800000001E-4</c:v>
                </c:pt>
                <c:pt idx="5979">
                  <c:v>2.7919999800000002E-4</c:v>
                </c:pt>
                <c:pt idx="5980">
                  <c:v>2.7927999799999998E-4</c:v>
                </c:pt>
                <c:pt idx="5981">
                  <c:v>2.7935999799999999E-4</c:v>
                </c:pt>
                <c:pt idx="5982">
                  <c:v>2.79439998E-4</c:v>
                </c:pt>
                <c:pt idx="5983">
                  <c:v>2.7951999800000002E-4</c:v>
                </c:pt>
                <c:pt idx="5984">
                  <c:v>2.7959999799999997E-4</c:v>
                </c:pt>
                <c:pt idx="5985">
                  <c:v>2.7967999799999999E-4</c:v>
                </c:pt>
                <c:pt idx="5986">
                  <c:v>2.79759998E-4</c:v>
                </c:pt>
                <c:pt idx="5987">
                  <c:v>2.7983999800000001E-4</c:v>
                </c:pt>
                <c:pt idx="5988">
                  <c:v>2.7991999800000002E-4</c:v>
                </c:pt>
                <c:pt idx="5989">
                  <c:v>2.7999999799999998E-4</c:v>
                </c:pt>
                <c:pt idx="5990">
                  <c:v>2.80079998E-4</c:v>
                </c:pt>
                <c:pt idx="5991">
                  <c:v>2.8015999800000001E-4</c:v>
                </c:pt>
                <c:pt idx="5992">
                  <c:v>2.8023999800000002E-4</c:v>
                </c:pt>
                <c:pt idx="5993">
                  <c:v>2.8031999799999998E-4</c:v>
                </c:pt>
                <c:pt idx="5994">
                  <c:v>2.8039999799999999E-4</c:v>
                </c:pt>
                <c:pt idx="5995">
                  <c:v>2.8047999800000001E-4</c:v>
                </c:pt>
                <c:pt idx="5996">
                  <c:v>2.8055999800000002E-4</c:v>
                </c:pt>
                <c:pt idx="5997">
                  <c:v>2.8063999799999998E-4</c:v>
                </c:pt>
                <c:pt idx="5998">
                  <c:v>2.8071999799999999E-4</c:v>
                </c:pt>
                <c:pt idx="5999">
                  <c:v>2.80799998E-4</c:v>
                </c:pt>
                <c:pt idx="6000">
                  <c:v>2.8087999800000002E-4</c:v>
                </c:pt>
                <c:pt idx="6001">
                  <c:v>2.8095999799999997E-4</c:v>
                </c:pt>
                <c:pt idx="6002">
                  <c:v>2.8103999799999999E-4</c:v>
                </c:pt>
                <c:pt idx="6003">
                  <c:v>2.81119998E-4</c:v>
                </c:pt>
                <c:pt idx="6004">
                  <c:v>2.8119999800000001E-4</c:v>
                </c:pt>
                <c:pt idx="6005">
                  <c:v>2.8127999800000003E-4</c:v>
                </c:pt>
                <c:pt idx="6006">
                  <c:v>2.8135999799999998E-4</c:v>
                </c:pt>
                <c:pt idx="6007">
                  <c:v>2.81439998E-4</c:v>
                </c:pt>
                <c:pt idx="6008">
                  <c:v>2.8151999800000001E-4</c:v>
                </c:pt>
                <c:pt idx="6009">
                  <c:v>2.8159999800000002E-4</c:v>
                </c:pt>
                <c:pt idx="6010">
                  <c:v>2.8167999799999998E-4</c:v>
                </c:pt>
                <c:pt idx="6011">
                  <c:v>2.8175999799999999E-4</c:v>
                </c:pt>
                <c:pt idx="6012">
                  <c:v>2.8183999800000001E-4</c:v>
                </c:pt>
                <c:pt idx="6013">
                  <c:v>2.8191999800000002E-4</c:v>
                </c:pt>
                <c:pt idx="6014">
                  <c:v>2.8199999799999998E-4</c:v>
                </c:pt>
                <c:pt idx="6015">
                  <c:v>2.8207999799999999E-4</c:v>
                </c:pt>
                <c:pt idx="6016">
                  <c:v>2.82159998E-4</c:v>
                </c:pt>
                <c:pt idx="6017">
                  <c:v>2.8223999800000002E-4</c:v>
                </c:pt>
                <c:pt idx="6018">
                  <c:v>2.8231999799999997E-4</c:v>
                </c:pt>
                <c:pt idx="6019">
                  <c:v>2.8239999799999999E-4</c:v>
                </c:pt>
                <c:pt idx="6020">
                  <c:v>2.82479998E-4</c:v>
                </c:pt>
                <c:pt idx="6021">
                  <c:v>2.8255999800000001E-4</c:v>
                </c:pt>
                <c:pt idx="6022">
                  <c:v>2.8263999800000003E-4</c:v>
                </c:pt>
                <c:pt idx="6023">
                  <c:v>2.8271999799999998E-4</c:v>
                </c:pt>
                <c:pt idx="6024">
                  <c:v>2.82799998E-4</c:v>
                </c:pt>
                <c:pt idx="6025">
                  <c:v>2.8287999800000001E-4</c:v>
                </c:pt>
                <c:pt idx="6026">
                  <c:v>2.8295999800000002E-4</c:v>
                </c:pt>
                <c:pt idx="6027">
                  <c:v>2.8303999799999998E-4</c:v>
                </c:pt>
                <c:pt idx="6028">
                  <c:v>2.8311999799999999E-4</c:v>
                </c:pt>
                <c:pt idx="6029">
                  <c:v>2.8319999800000001E-4</c:v>
                </c:pt>
                <c:pt idx="6030">
                  <c:v>2.8327999800000002E-4</c:v>
                </c:pt>
                <c:pt idx="6031">
                  <c:v>2.8335999799999998E-4</c:v>
                </c:pt>
                <c:pt idx="6032">
                  <c:v>2.8343999799999999E-4</c:v>
                </c:pt>
                <c:pt idx="6033">
                  <c:v>2.83519998E-4</c:v>
                </c:pt>
                <c:pt idx="6034">
                  <c:v>2.8359999800000002E-4</c:v>
                </c:pt>
                <c:pt idx="6035">
                  <c:v>2.8367999799999998E-4</c:v>
                </c:pt>
                <c:pt idx="6036">
                  <c:v>2.8375999799999999E-4</c:v>
                </c:pt>
                <c:pt idx="6037">
                  <c:v>2.83839998E-4</c:v>
                </c:pt>
                <c:pt idx="6038">
                  <c:v>2.8391999800000001E-4</c:v>
                </c:pt>
                <c:pt idx="6039">
                  <c:v>2.8399999800000003E-4</c:v>
                </c:pt>
                <c:pt idx="6040">
                  <c:v>2.8407999799999999E-4</c:v>
                </c:pt>
                <c:pt idx="6041">
                  <c:v>2.84159998E-4</c:v>
                </c:pt>
                <c:pt idx="6042">
                  <c:v>2.8423999800000001E-4</c:v>
                </c:pt>
                <c:pt idx="6043">
                  <c:v>2.8431999800000002E-4</c:v>
                </c:pt>
                <c:pt idx="6044">
                  <c:v>2.8439999799999998E-4</c:v>
                </c:pt>
                <c:pt idx="6045">
                  <c:v>2.8447999799999999E-4</c:v>
                </c:pt>
                <c:pt idx="6046">
                  <c:v>2.8455999800000001E-4</c:v>
                </c:pt>
                <c:pt idx="6047">
                  <c:v>2.8463999800000002E-4</c:v>
                </c:pt>
                <c:pt idx="6048">
                  <c:v>2.8471999799999998E-4</c:v>
                </c:pt>
                <c:pt idx="6049">
                  <c:v>2.8479999799999999E-4</c:v>
                </c:pt>
                <c:pt idx="6050">
                  <c:v>2.84879998E-4</c:v>
                </c:pt>
                <c:pt idx="6051">
                  <c:v>2.8495999800000002E-4</c:v>
                </c:pt>
                <c:pt idx="6052">
                  <c:v>2.8503999799999998E-4</c:v>
                </c:pt>
                <c:pt idx="6053">
                  <c:v>2.8511999799999999E-4</c:v>
                </c:pt>
                <c:pt idx="6054">
                  <c:v>2.85199998E-4</c:v>
                </c:pt>
                <c:pt idx="6055">
                  <c:v>2.8527999800000001E-4</c:v>
                </c:pt>
                <c:pt idx="6056">
                  <c:v>2.8535999800000003E-4</c:v>
                </c:pt>
                <c:pt idx="6057">
                  <c:v>2.8543999799999999E-4</c:v>
                </c:pt>
                <c:pt idx="6058">
                  <c:v>2.85519998E-4</c:v>
                </c:pt>
                <c:pt idx="6059">
                  <c:v>2.8559999800000001E-4</c:v>
                </c:pt>
                <c:pt idx="6060">
                  <c:v>2.8567999800000002E-4</c:v>
                </c:pt>
                <c:pt idx="6061">
                  <c:v>2.8575999799999998E-4</c:v>
                </c:pt>
                <c:pt idx="6062">
                  <c:v>2.85839998E-4</c:v>
                </c:pt>
                <c:pt idx="6063">
                  <c:v>2.8591999800000001E-4</c:v>
                </c:pt>
                <c:pt idx="6064">
                  <c:v>2.8599999800000002E-4</c:v>
                </c:pt>
                <c:pt idx="6065">
                  <c:v>2.8607999799999998E-4</c:v>
                </c:pt>
                <c:pt idx="6066">
                  <c:v>2.8615999799999999E-4</c:v>
                </c:pt>
                <c:pt idx="6067">
                  <c:v>2.8623999800000001E-4</c:v>
                </c:pt>
                <c:pt idx="6068">
                  <c:v>2.8631999800000002E-4</c:v>
                </c:pt>
                <c:pt idx="6069">
                  <c:v>2.8639999799999998E-4</c:v>
                </c:pt>
                <c:pt idx="6070">
                  <c:v>2.8647999799999999E-4</c:v>
                </c:pt>
                <c:pt idx="6071">
                  <c:v>2.86559998E-4</c:v>
                </c:pt>
                <c:pt idx="6072">
                  <c:v>2.8663999800000001E-4</c:v>
                </c:pt>
                <c:pt idx="6073">
                  <c:v>2.8671999799999997E-4</c:v>
                </c:pt>
                <c:pt idx="6074">
                  <c:v>2.8679999799999999E-4</c:v>
                </c:pt>
                <c:pt idx="6075">
                  <c:v>2.86879998E-4</c:v>
                </c:pt>
                <c:pt idx="6076">
                  <c:v>2.8695999800000001E-4</c:v>
                </c:pt>
                <c:pt idx="6077">
                  <c:v>2.8703999800000002E-4</c:v>
                </c:pt>
                <c:pt idx="6078">
                  <c:v>2.8711999799999998E-4</c:v>
                </c:pt>
                <c:pt idx="6079">
                  <c:v>2.87199998E-4</c:v>
                </c:pt>
                <c:pt idx="6080">
                  <c:v>2.8727999800000001E-4</c:v>
                </c:pt>
                <c:pt idx="6081">
                  <c:v>2.8735999800000002E-4</c:v>
                </c:pt>
                <c:pt idx="6082">
                  <c:v>2.8743999799999998E-4</c:v>
                </c:pt>
                <c:pt idx="6083">
                  <c:v>2.8751999799999999E-4</c:v>
                </c:pt>
                <c:pt idx="6084">
                  <c:v>2.8759999800000001E-4</c:v>
                </c:pt>
                <c:pt idx="6085">
                  <c:v>2.8767999800000002E-4</c:v>
                </c:pt>
                <c:pt idx="6086">
                  <c:v>2.8775999799999998E-4</c:v>
                </c:pt>
                <c:pt idx="6087">
                  <c:v>2.8783999799999999E-4</c:v>
                </c:pt>
                <c:pt idx="6088">
                  <c:v>2.87919998E-4</c:v>
                </c:pt>
                <c:pt idx="6089">
                  <c:v>2.8799999800000002E-4</c:v>
                </c:pt>
                <c:pt idx="6090">
                  <c:v>2.8807999799999997E-4</c:v>
                </c:pt>
                <c:pt idx="6091">
                  <c:v>2.8815999799999999E-4</c:v>
                </c:pt>
                <c:pt idx="6092">
                  <c:v>2.88239998E-4</c:v>
                </c:pt>
                <c:pt idx="6093">
                  <c:v>2.8831999800000001E-4</c:v>
                </c:pt>
                <c:pt idx="6094">
                  <c:v>2.8839999800000003E-4</c:v>
                </c:pt>
                <c:pt idx="6095">
                  <c:v>2.8847999799999998E-4</c:v>
                </c:pt>
                <c:pt idx="6096">
                  <c:v>2.88559998E-4</c:v>
                </c:pt>
                <c:pt idx="6097">
                  <c:v>2.8863999800000001E-4</c:v>
                </c:pt>
                <c:pt idx="6098">
                  <c:v>2.8871999800000002E-4</c:v>
                </c:pt>
                <c:pt idx="6099">
                  <c:v>2.8879999799999998E-4</c:v>
                </c:pt>
                <c:pt idx="6100">
                  <c:v>2.8887999799999999E-4</c:v>
                </c:pt>
                <c:pt idx="6101">
                  <c:v>2.8895999800000001E-4</c:v>
                </c:pt>
                <c:pt idx="6102">
                  <c:v>2.8903999800000002E-4</c:v>
                </c:pt>
                <c:pt idx="6103">
                  <c:v>2.8911999799999998E-4</c:v>
                </c:pt>
                <c:pt idx="6104">
                  <c:v>2.8919999799999999E-4</c:v>
                </c:pt>
                <c:pt idx="6105">
                  <c:v>2.89279998E-4</c:v>
                </c:pt>
                <c:pt idx="6106">
                  <c:v>2.8935999800000002E-4</c:v>
                </c:pt>
                <c:pt idx="6107">
                  <c:v>2.8943999799999997E-4</c:v>
                </c:pt>
                <c:pt idx="6108">
                  <c:v>2.8951999799999999E-4</c:v>
                </c:pt>
                <c:pt idx="6109">
                  <c:v>2.89599998E-4</c:v>
                </c:pt>
                <c:pt idx="6110">
                  <c:v>2.8967999800000001E-4</c:v>
                </c:pt>
                <c:pt idx="6111">
                  <c:v>2.8975999800000003E-4</c:v>
                </c:pt>
                <c:pt idx="6112">
                  <c:v>2.8983999799999998E-4</c:v>
                </c:pt>
                <c:pt idx="6113">
                  <c:v>2.89919998E-4</c:v>
                </c:pt>
                <c:pt idx="6114">
                  <c:v>2.8999999800000001E-4</c:v>
                </c:pt>
                <c:pt idx="6115">
                  <c:v>2.9007999800000002E-4</c:v>
                </c:pt>
                <c:pt idx="6116">
                  <c:v>2.9015999799999998E-4</c:v>
                </c:pt>
                <c:pt idx="6117">
                  <c:v>2.9023999799999999E-4</c:v>
                </c:pt>
                <c:pt idx="6118">
                  <c:v>2.9031999800000001E-4</c:v>
                </c:pt>
                <c:pt idx="6119">
                  <c:v>2.9039999800000002E-4</c:v>
                </c:pt>
                <c:pt idx="6120">
                  <c:v>2.9047999799999998E-4</c:v>
                </c:pt>
                <c:pt idx="6121">
                  <c:v>2.9055999799999999E-4</c:v>
                </c:pt>
                <c:pt idx="6122">
                  <c:v>2.90639998E-4</c:v>
                </c:pt>
                <c:pt idx="6123">
                  <c:v>2.9071999800000002E-4</c:v>
                </c:pt>
                <c:pt idx="6124">
                  <c:v>2.9079999799999997E-4</c:v>
                </c:pt>
                <c:pt idx="6125">
                  <c:v>2.9087999799999999E-4</c:v>
                </c:pt>
                <c:pt idx="6126">
                  <c:v>2.90959998E-4</c:v>
                </c:pt>
                <c:pt idx="6127">
                  <c:v>2.9103999800000001E-4</c:v>
                </c:pt>
                <c:pt idx="6128">
                  <c:v>2.9111999800000003E-4</c:v>
                </c:pt>
                <c:pt idx="6129">
                  <c:v>2.9119999799999998E-4</c:v>
                </c:pt>
                <c:pt idx="6130">
                  <c:v>2.91279998E-4</c:v>
                </c:pt>
                <c:pt idx="6131">
                  <c:v>2.9135999800000001E-4</c:v>
                </c:pt>
                <c:pt idx="6132">
                  <c:v>2.9143999800000002E-4</c:v>
                </c:pt>
                <c:pt idx="6133">
                  <c:v>2.9151999799999998E-4</c:v>
                </c:pt>
                <c:pt idx="6134">
                  <c:v>2.9159999799999999E-4</c:v>
                </c:pt>
                <c:pt idx="6135">
                  <c:v>2.9167999800000001E-4</c:v>
                </c:pt>
                <c:pt idx="6136">
                  <c:v>2.9175999800000002E-4</c:v>
                </c:pt>
                <c:pt idx="6137">
                  <c:v>2.9183999799999998E-4</c:v>
                </c:pt>
                <c:pt idx="6138">
                  <c:v>2.9191999799999999E-4</c:v>
                </c:pt>
                <c:pt idx="6139">
                  <c:v>2.91999998E-4</c:v>
                </c:pt>
                <c:pt idx="6140">
                  <c:v>2.9207999800000002E-4</c:v>
                </c:pt>
                <c:pt idx="6141">
                  <c:v>2.9215999799999998E-4</c:v>
                </c:pt>
                <c:pt idx="6142">
                  <c:v>2.9223999799999999E-4</c:v>
                </c:pt>
                <c:pt idx="6143">
                  <c:v>2.92319998E-4</c:v>
                </c:pt>
                <c:pt idx="6144">
                  <c:v>2.9239999800000001E-4</c:v>
                </c:pt>
                <c:pt idx="6145">
                  <c:v>2.9247999800000003E-4</c:v>
                </c:pt>
                <c:pt idx="6146">
                  <c:v>2.9255999799999999E-4</c:v>
                </c:pt>
                <c:pt idx="6147">
                  <c:v>2.92639998E-4</c:v>
                </c:pt>
                <c:pt idx="6148">
                  <c:v>2.9271999800000001E-4</c:v>
                </c:pt>
                <c:pt idx="6149">
                  <c:v>2.9279999800000002E-4</c:v>
                </c:pt>
                <c:pt idx="6150">
                  <c:v>2.9287999799999998E-4</c:v>
                </c:pt>
                <c:pt idx="6151">
                  <c:v>2.9295999799999999E-4</c:v>
                </c:pt>
                <c:pt idx="6152">
                  <c:v>2.9303999800000001E-4</c:v>
                </c:pt>
                <c:pt idx="6153">
                  <c:v>2.9311999800000002E-4</c:v>
                </c:pt>
                <c:pt idx="6154">
                  <c:v>2.9319999799999998E-4</c:v>
                </c:pt>
                <c:pt idx="6155">
                  <c:v>2.9327999799999999E-4</c:v>
                </c:pt>
                <c:pt idx="6156">
                  <c:v>2.93359998E-4</c:v>
                </c:pt>
                <c:pt idx="6157">
                  <c:v>2.9343999800000002E-4</c:v>
                </c:pt>
                <c:pt idx="6158">
                  <c:v>2.9351999799999998E-4</c:v>
                </c:pt>
                <c:pt idx="6159">
                  <c:v>2.9359999799999999E-4</c:v>
                </c:pt>
                <c:pt idx="6160">
                  <c:v>2.93679998E-4</c:v>
                </c:pt>
                <c:pt idx="6161">
                  <c:v>2.9375999800000001E-4</c:v>
                </c:pt>
                <c:pt idx="6162">
                  <c:v>2.9383999799999997E-4</c:v>
                </c:pt>
                <c:pt idx="6163">
                  <c:v>2.9391999799999999E-4</c:v>
                </c:pt>
                <c:pt idx="6164">
                  <c:v>2.93999998E-4</c:v>
                </c:pt>
                <c:pt idx="6165">
                  <c:v>2.9407999800000001E-4</c:v>
                </c:pt>
                <c:pt idx="6166">
                  <c:v>2.9415999800000002E-4</c:v>
                </c:pt>
                <c:pt idx="6167">
                  <c:v>2.9423999799999998E-4</c:v>
                </c:pt>
                <c:pt idx="6168">
                  <c:v>2.94319998E-4</c:v>
                </c:pt>
                <c:pt idx="6169">
                  <c:v>2.9439999800000001E-4</c:v>
                </c:pt>
                <c:pt idx="6170">
                  <c:v>2.9447999800000002E-4</c:v>
                </c:pt>
                <c:pt idx="6171">
                  <c:v>2.9455999799999998E-4</c:v>
                </c:pt>
                <c:pt idx="6172">
                  <c:v>2.9463999799999999E-4</c:v>
                </c:pt>
                <c:pt idx="6173">
                  <c:v>2.9471999800000001E-4</c:v>
                </c:pt>
                <c:pt idx="6174">
                  <c:v>2.9479999800000002E-4</c:v>
                </c:pt>
                <c:pt idx="6175">
                  <c:v>2.9487999799999998E-4</c:v>
                </c:pt>
                <c:pt idx="6176">
                  <c:v>2.9495999799999999E-4</c:v>
                </c:pt>
                <c:pt idx="6177">
                  <c:v>2.95039998E-4</c:v>
                </c:pt>
                <c:pt idx="6178">
                  <c:v>2.9511999800000001E-4</c:v>
                </c:pt>
                <c:pt idx="6179">
                  <c:v>2.9519999799999997E-4</c:v>
                </c:pt>
                <c:pt idx="6180">
                  <c:v>2.9527999799999999E-4</c:v>
                </c:pt>
                <c:pt idx="6181">
                  <c:v>2.95359998E-4</c:v>
                </c:pt>
                <c:pt idx="6182">
                  <c:v>2.9543999800000001E-4</c:v>
                </c:pt>
                <c:pt idx="6183">
                  <c:v>2.9551999800000002E-4</c:v>
                </c:pt>
                <c:pt idx="6184">
                  <c:v>2.9559999799999998E-4</c:v>
                </c:pt>
                <c:pt idx="6185">
                  <c:v>2.95679998E-4</c:v>
                </c:pt>
                <c:pt idx="6186">
                  <c:v>2.9575999800000001E-4</c:v>
                </c:pt>
                <c:pt idx="6187">
                  <c:v>2.9583999800000002E-4</c:v>
                </c:pt>
                <c:pt idx="6188">
                  <c:v>2.9591999799999998E-4</c:v>
                </c:pt>
                <c:pt idx="6189">
                  <c:v>2.9599999799999999E-4</c:v>
                </c:pt>
                <c:pt idx="6190">
                  <c:v>2.9607999800000001E-4</c:v>
                </c:pt>
                <c:pt idx="6191">
                  <c:v>2.9615999800000002E-4</c:v>
                </c:pt>
                <c:pt idx="6192">
                  <c:v>2.9623999799999998E-4</c:v>
                </c:pt>
                <c:pt idx="6193">
                  <c:v>2.9631999799999999E-4</c:v>
                </c:pt>
                <c:pt idx="6194">
                  <c:v>2.96399998E-4</c:v>
                </c:pt>
                <c:pt idx="6195">
                  <c:v>2.9647999800000002E-4</c:v>
                </c:pt>
                <c:pt idx="6196">
                  <c:v>2.9655999799999997E-4</c:v>
                </c:pt>
                <c:pt idx="6197">
                  <c:v>2.9663999799999999E-4</c:v>
                </c:pt>
                <c:pt idx="6198">
                  <c:v>2.96719998E-4</c:v>
                </c:pt>
                <c:pt idx="6199">
                  <c:v>2.9679999800000001E-4</c:v>
                </c:pt>
                <c:pt idx="6200">
                  <c:v>2.9687999800000003E-4</c:v>
                </c:pt>
                <c:pt idx="6201">
                  <c:v>2.9695999799999998E-4</c:v>
                </c:pt>
                <c:pt idx="6202">
                  <c:v>2.97039998E-4</c:v>
                </c:pt>
                <c:pt idx="6203">
                  <c:v>2.9711999800000001E-4</c:v>
                </c:pt>
                <c:pt idx="6204">
                  <c:v>2.9719999800000002E-4</c:v>
                </c:pt>
                <c:pt idx="6205">
                  <c:v>2.9727999799999998E-4</c:v>
                </c:pt>
                <c:pt idx="6206">
                  <c:v>2.9735999799999999E-4</c:v>
                </c:pt>
                <c:pt idx="6207">
                  <c:v>2.9743999800000001E-4</c:v>
                </c:pt>
                <c:pt idx="6208">
                  <c:v>2.9751999800000002E-4</c:v>
                </c:pt>
                <c:pt idx="6209">
                  <c:v>2.9759999799999998E-4</c:v>
                </c:pt>
                <c:pt idx="6210">
                  <c:v>2.9767999799999999E-4</c:v>
                </c:pt>
                <c:pt idx="6211">
                  <c:v>2.97759998E-4</c:v>
                </c:pt>
                <c:pt idx="6212">
                  <c:v>2.9783999800000002E-4</c:v>
                </c:pt>
                <c:pt idx="6213">
                  <c:v>2.9791999799999997E-4</c:v>
                </c:pt>
                <c:pt idx="6214">
                  <c:v>2.9799999799999999E-4</c:v>
                </c:pt>
                <c:pt idx="6215">
                  <c:v>2.98079998E-4</c:v>
                </c:pt>
                <c:pt idx="6216">
                  <c:v>2.9815999800000001E-4</c:v>
                </c:pt>
                <c:pt idx="6217">
                  <c:v>2.9823999800000003E-4</c:v>
                </c:pt>
                <c:pt idx="6218">
                  <c:v>2.9831999799999998E-4</c:v>
                </c:pt>
                <c:pt idx="6219">
                  <c:v>2.98399998E-4</c:v>
                </c:pt>
                <c:pt idx="6220">
                  <c:v>2.9847999800000001E-4</c:v>
                </c:pt>
                <c:pt idx="6221">
                  <c:v>2.9855999800000002E-4</c:v>
                </c:pt>
                <c:pt idx="6222">
                  <c:v>2.9863999799999998E-4</c:v>
                </c:pt>
                <c:pt idx="6223">
                  <c:v>2.9871999799999999E-4</c:v>
                </c:pt>
                <c:pt idx="6224">
                  <c:v>2.9879999800000001E-4</c:v>
                </c:pt>
                <c:pt idx="6225">
                  <c:v>2.9887999800000002E-4</c:v>
                </c:pt>
                <c:pt idx="6226">
                  <c:v>2.9895999799999998E-4</c:v>
                </c:pt>
                <c:pt idx="6227">
                  <c:v>2.9903999799999999E-4</c:v>
                </c:pt>
                <c:pt idx="6228">
                  <c:v>2.99119998E-4</c:v>
                </c:pt>
                <c:pt idx="6229">
                  <c:v>2.9919999800000002E-4</c:v>
                </c:pt>
                <c:pt idx="6230">
                  <c:v>2.9927999799999998E-4</c:v>
                </c:pt>
                <c:pt idx="6231">
                  <c:v>2.9935999799999999E-4</c:v>
                </c:pt>
                <c:pt idx="6232">
                  <c:v>2.99439998E-4</c:v>
                </c:pt>
                <c:pt idx="6233">
                  <c:v>2.9951999800000001E-4</c:v>
                </c:pt>
                <c:pt idx="6234">
                  <c:v>2.9959999800000003E-4</c:v>
                </c:pt>
                <c:pt idx="6235">
                  <c:v>2.9967999799999998E-4</c:v>
                </c:pt>
                <c:pt idx="6236">
                  <c:v>2.99759998E-4</c:v>
                </c:pt>
                <c:pt idx="6237">
                  <c:v>2.9983999800000001E-4</c:v>
                </c:pt>
                <c:pt idx="6238">
                  <c:v>2.9991999800000002E-4</c:v>
                </c:pt>
                <c:pt idx="6239">
                  <c:v>2.9999999799999998E-4</c:v>
                </c:pt>
                <c:pt idx="6240">
                  <c:v>3.0007999799999999E-4</c:v>
                </c:pt>
                <c:pt idx="6241">
                  <c:v>3.0015999800000001E-4</c:v>
                </c:pt>
                <c:pt idx="6242">
                  <c:v>3.0023999800000002E-4</c:v>
                </c:pt>
                <c:pt idx="6243">
                  <c:v>3.0031999799999998E-4</c:v>
                </c:pt>
                <c:pt idx="6244">
                  <c:v>3.0039999799999999E-4</c:v>
                </c:pt>
                <c:pt idx="6245">
                  <c:v>3.00479998E-4</c:v>
                </c:pt>
                <c:pt idx="6246">
                  <c:v>3.0055999800000002E-4</c:v>
                </c:pt>
                <c:pt idx="6247">
                  <c:v>3.0063999799999998E-4</c:v>
                </c:pt>
                <c:pt idx="6248">
                  <c:v>3.0071999799999999E-4</c:v>
                </c:pt>
                <c:pt idx="6249">
                  <c:v>3.00799998E-4</c:v>
                </c:pt>
                <c:pt idx="6250">
                  <c:v>3.0087999800000001E-4</c:v>
                </c:pt>
                <c:pt idx="6251">
                  <c:v>3.0095999800000003E-4</c:v>
                </c:pt>
                <c:pt idx="6252">
                  <c:v>3.0103999799999999E-4</c:v>
                </c:pt>
                <c:pt idx="6253">
                  <c:v>3.01119998E-4</c:v>
                </c:pt>
                <c:pt idx="6254">
                  <c:v>3.0119999800000001E-4</c:v>
                </c:pt>
                <c:pt idx="6255">
                  <c:v>3.0127999800000002E-4</c:v>
                </c:pt>
                <c:pt idx="6256">
                  <c:v>3.0135999799999998E-4</c:v>
                </c:pt>
                <c:pt idx="6257">
                  <c:v>3.01439998E-4</c:v>
                </c:pt>
                <c:pt idx="6258">
                  <c:v>3.0151999800000001E-4</c:v>
                </c:pt>
                <c:pt idx="6259">
                  <c:v>3.0159999800000002E-4</c:v>
                </c:pt>
                <c:pt idx="6260">
                  <c:v>3.0167999799999998E-4</c:v>
                </c:pt>
                <c:pt idx="6261">
                  <c:v>3.0175999799999999E-4</c:v>
                </c:pt>
                <c:pt idx="6262">
                  <c:v>3.01839998E-4</c:v>
                </c:pt>
                <c:pt idx="6263">
                  <c:v>3.0191999800000002E-4</c:v>
                </c:pt>
                <c:pt idx="6264">
                  <c:v>3.0199999799999998E-4</c:v>
                </c:pt>
                <c:pt idx="6265">
                  <c:v>3.0207999799999999E-4</c:v>
                </c:pt>
                <c:pt idx="6266">
                  <c:v>3.02159998E-4</c:v>
                </c:pt>
                <c:pt idx="6267">
                  <c:v>3.0223999800000001E-4</c:v>
                </c:pt>
                <c:pt idx="6268">
                  <c:v>3.0231999799999997E-4</c:v>
                </c:pt>
                <c:pt idx="6269">
                  <c:v>3.0239999799999999E-4</c:v>
                </c:pt>
                <c:pt idx="6270">
                  <c:v>3.02479998E-4</c:v>
                </c:pt>
                <c:pt idx="6271">
                  <c:v>3.0255999800000001E-4</c:v>
                </c:pt>
                <c:pt idx="6272">
                  <c:v>3.0263999800000002E-4</c:v>
                </c:pt>
                <c:pt idx="6273">
                  <c:v>3.0271999799999998E-4</c:v>
                </c:pt>
                <c:pt idx="6274">
                  <c:v>3.02799998E-4</c:v>
                </c:pt>
                <c:pt idx="6275">
                  <c:v>3.0287999800000001E-4</c:v>
                </c:pt>
                <c:pt idx="6276">
                  <c:v>3.0295999800000002E-4</c:v>
                </c:pt>
                <c:pt idx="6277">
                  <c:v>3.0303999799999998E-4</c:v>
                </c:pt>
                <c:pt idx="6278">
                  <c:v>3.0311999799999999E-4</c:v>
                </c:pt>
                <c:pt idx="6279">
                  <c:v>3.0319999800000001E-4</c:v>
                </c:pt>
                <c:pt idx="6280">
                  <c:v>3.0327999800000002E-4</c:v>
                </c:pt>
                <c:pt idx="6281">
                  <c:v>3.0335999799999998E-4</c:v>
                </c:pt>
                <c:pt idx="6282">
                  <c:v>3.0343999799999999E-4</c:v>
                </c:pt>
                <c:pt idx="6283">
                  <c:v>3.03519998E-4</c:v>
                </c:pt>
                <c:pt idx="6284">
                  <c:v>3.0359999800000002E-4</c:v>
                </c:pt>
                <c:pt idx="6285">
                  <c:v>3.0367999799999997E-4</c:v>
                </c:pt>
                <c:pt idx="6286">
                  <c:v>3.0375999799999999E-4</c:v>
                </c:pt>
                <c:pt idx="6287">
                  <c:v>3.03839998E-4</c:v>
                </c:pt>
                <c:pt idx="6288">
                  <c:v>3.0391999800000001E-4</c:v>
                </c:pt>
                <c:pt idx="6289">
                  <c:v>3.0399999800000002E-4</c:v>
                </c:pt>
                <c:pt idx="6290">
                  <c:v>3.0407999799999998E-4</c:v>
                </c:pt>
                <c:pt idx="6291">
                  <c:v>3.04159998E-4</c:v>
                </c:pt>
                <c:pt idx="6292">
                  <c:v>3.0423999800000001E-4</c:v>
                </c:pt>
                <c:pt idx="6293">
                  <c:v>3.0431999800000002E-4</c:v>
                </c:pt>
                <c:pt idx="6294">
                  <c:v>3.0439999799999998E-4</c:v>
                </c:pt>
                <c:pt idx="6295">
                  <c:v>3.0447999799999999E-4</c:v>
                </c:pt>
                <c:pt idx="6296">
                  <c:v>3.0455999800000001E-4</c:v>
                </c:pt>
                <c:pt idx="6297">
                  <c:v>3.0463999800000002E-4</c:v>
                </c:pt>
                <c:pt idx="6298">
                  <c:v>3.0471999799999998E-4</c:v>
                </c:pt>
                <c:pt idx="6299">
                  <c:v>3.0479999799999999E-4</c:v>
                </c:pt>
                <c:pt idx="6300">
                  <c:v>3.04879998E-4</c:v>
                </c:pt>
                <c:pt idx="6301">
                  <c:v>3.0495999800000002E-4</c:v>
                </c:pt>
                <c:pt idx="6302">
                  <c:v>3.0503999799999997E-4</c:v>
                </c:pt>
                <c:pt idx="6303">
                  <c:v>3.0511999799999999E-4</c:v>
                </c:pt>
                <c:pt idx="6304">
                  <c:v>3.05199998E-4</c:v>
                </c:pt>
                <c:pt idx="6305">
                  <c:v>3.0527999800000001E-4</c:v>
                </c:pt>
                <c:pt idx="6306">
                  <c:v>3.0535999800000003E-4</c:v>
                </c:pt>
                <c:pt idx="6307">
                  <c:v>3.0543999799999998E-4</c:v>
                </c:pt>
                <c:pt idx="6308">
                  <c:v>3.05519998E-4</c:v>
                </c:pt>
                <c:pt idx="6309">
                  <c:v>3.0559999800000001E-4</c:v>
                </c:pt>
                <c:pt idx="6310">
                  <c:v>3.0567999800000002E-4</c:v>
                </c:pt>
                <c:pt idx="6311">
                  <c:v>3.0575999799999998E-4</c:v>
                </c:pt>
                <c:pt idx="6312">
                  <c:v>3.0583999799999999E-4</c:v>
                </c:pt>
                <c:pt idx="6313">
                  <c:v>3.0591999800000001E-4</c:v>
                </c:pt>
                <c:pt idx="6314">
                  <c:v>3.0599999800000002E-4</c:v>
                </c:pt>
                <c:pt idx="6315">
                  <c:v>3.0607999799999998E-4</c:v>
                </c:pt>
                <c:pt idx="6316">
                  <c:v>3.0615999799999999E-4</c:v>
                </c:pt>
                <c:pt idx="6317">
                  <c:v>3.06239998E-4</c:v>
                </c:pt>
                <c:pt idx="6318">
                  <c:v>3.0631999800000002E-4</c:v>
                </c:pt>
                <c:pt idx="6319">
                  <c:v>3.0639999799999997E-4</c:v>
                </c:pt>
                <c:pt idx="6320">
                  <c:v>3.0647999799999999E-4</c:v>
                </c:pt>
                <c:pt idx="6321">
                  <c:v>3.06559998E-4</c:v>
                </c:pt>
                <c:pt idx="6322">
                  <c:v>3.0663999800000001E-4</c:v>
                </c:pt>
                <c:pt idx="6323">
                  <c:v>3.0671999800000003E-4</c:v>
                </c:pt>
                <c:pt idx="6324">
                  <c:v>3.0679999799999998E-4</c:v>
                </c:pt>
                <c:pt idx="6325">
                  <c:v>3.06879998E-4</c:v>
                </c:pt>
                <c:pt idx="6326">
                  <c:v>3.0695999800000001E-4</c:v>
                </c:pt>
                <c:pt idx="6327">
                  <c:v>3.0703999800000002E-4</c:v>
                </c:pt>
                <c:pt idx="6328">
                  <c:v>3.0711999799999998E-4</c:v>
                </c:pt>
                <c:pt idx="6329">
                  <c:v>3.0719999799999999E-4</c:v>
                </c:pt>
                <c:pt idx="6330">
                  <c:v>3.0727999800000001E-4</c:v>
                </c:pt>
                <c:pt idx="6331">
                  <c:v>3.0735999800000002E-4</c:v>
                </c:pt>
                <c:pt idx="6332">
                  <c:v>3.0743999799999998E-4</c:v>
                </c:pt>
                <c:pt idx="6333">
                  <c:v>3.0751999799999999E-4</c:v>
                </c:pt>
                <c:pt idx="6334">
                  <c:v>3.07599998E-4</c:v>
                </c:pt>
                <c:pt idx="6335">
                  <c:v>3.0767999800000002E-4</c:v>
                </c:pt>
                <c:pt idx="6336">
                  <c:v>3.0775999799999998E-4</c:v>
                </c:pt>
                <c:pt idx="6337">
                  <c:v>3.0783999799999999E-4</c:v>
                </c:pt>
                <c:pt idx="6338">
                  <c:v>3.07919998E-4</c:v>
                </c:pt>
                <c:pt idx="6339">
                  <c:v>3.0799999800000001E-4</c:v>
                </c:pt>
                <c:pt idx="6340">
                  <c:v>3.0807999800000003E-4</c:v>
                </c:pt>
                <c:pt idx="6341">
                  <c:v>3.0815999799999998E-4</c:v>
                </c:pt>
                <c:pt idx="6342">
                  <c:v>3.08239998E-4</c:v>
                </c:pt>
                <c:pt idx="6343">
                  <c:v>3.0831999800000001E-4</c:v>
                </c:pt>
                <c:pt idx="6344">
                  <c:v>3.0839999800000002E-4</c:v>
                </c:pt>
                <c:pt idx="6345">
                  <c:v>3.0847999799999998E-4</c:v>
                </c:pt>
                <c:pt idx="6346">
                  <c:v>3.0855999799999999E-4</c:v>
                </c:pt>
                <c:pt idx="6347">
                  <c:v>3.0863999800000001E-4</c:v>
                </c:pt>
                <c:pt idx="6348">
                  <c:v>3.0871999800000002E-4</c:v>
                </c:pt>
                <c:pt idx="6349">
                  <c:v>3.0879999799999998E-4</c:v>
                </c:pt>
                <c:pt idx="6350">
                  <c:v>3.0887999799999999E-4</c:v>
                </c:pt>
                <c:pt idx="6351">
                  <c:v>3.08959998E-4</c:v>
                </c:pt>
                <c:pt idx="6352">
                  <c:v>3.0903999800000002E-4</c:v>
                </c:pt>
                <c:pt idx="6353">
                  <c:v>3.0911999799999998E-4</c:v>
                </c:pt>
                <c:pt idx="6354">
                  <c:v>3.0919999799999999E-4</c:v>
                </c:pt>
                <c:pt idx="6355">
                  <c:v>3.09279998E-4</c:v>
                </c:pt>
                <c:pt idx="6356">
                  <c:v>3.0935999800000001E-4</c:v>
                </c:pt>
                <c:pt idx="6357">
                  <c:v>3.0943999800000003E-4</c:v>
                </c:pt>
                <c:pt idx="6358">
                  <c:v>3.0951999799999999E-4</c:v>
                </c:pt>
                <c:pt idx="6359">
                  <c:v>3.09599998E-4</c:v>
                </c:pt>
                <c:pt idx="6360">
                  <c:v>3.0967999800000001E-4</c:v>
                </c:pt>
                <c:pt idx="6361">
                  <c:v>3.0975999800000002E-4</c:v>
                </c:pt>
                <c:pt idx="6362">
                  <c:v>3.0983999799999998E-4</c:v>
                </c:pt>
                <c:pt idx="6363">
                  <c:v>3.09919998E-4</c:v>
                </c:pt>
                <c:pt idx="6364">
                  <c:v>3.0999999800000001E-4</c:v>
                </c:pt>
                <c:pt idx="6365">
                  <c:v>3.1007999800000002E-4</c:v>
                </c:pt>
                <c:pt idx="6366">
                  <c:v>3.1015999799999998E-4</c:v>
                </c:pt>
                <c:pt idx="6367">
                  <c:v>3.1023999799999999E-4</c:v>
                </c:pt>
                <c:pt idx="6368">
                  <c:v>3.10319998E-4</c:v>
                </c:pt>
                <c:pt idx="6369">
                  <c:v>3.1039999800000002E-4</c:v>
                </c:pt>
                <c:pt idx="6370">
                  <c:v>3.1047999799999998E-4</c:v>
                </c:pt>
                <c:pt idx="6371">
                  <c:v>3.1055999799999999E-4</c:v>
                </c:pt>
                <c:pt idx="6372">
                  <c:v>3.10639998E-4</c:v>
                </c:pt>
                <c:pt idx="6373">
                  <c:v>3.1071999800000001E-4</c:v>
                </c:pt>
                <c:pt idx="6374">
                  <c:v>3.1079999799999997E-4</c:v>
                </c:pt>
                <c:pt idx="6375">
                  <c:v>3.1087999799999999E-4</c:v>
                </c:pt>
                <c:pt idx="6376">
                  <c:v>3.10959998E-4</c:v>
                </c:pt>
                <c:pt idx="6377">
                  <c:v>3.1103999800000001E-4</c:v>
                </c:pt>
                <c:pt idx="6378">
                  <c:v>3.1111999800000002E-4</c:v>
                </c:pt>
                <c:pt idx="6379">
                  <c:v>3.1119999799999998E-4</c:v>
                </c:pt>
                <c:pt idx="6380">
                  <c:v>3.11279998E-4</c:v>
                </c:pt>
                <c:pt idx="6381">
                  <c:v>3.1135999800000001E-4</c:v>
                </c:pt>
                <c:pt idx="6382">
                  <c:v>3.1143999800000002E-4</c:v>
                </c:pt>
                <c:pt idx="6383">
                  <c:v>3.1151999799999998E-4</c:v>
                </c:pt>
                <c:pt idx="6384">
                  <c:v>3.1159999799999999E-4</c:v>
                </c:pt>
                <c:pt idx="6385">
                  <c:v>3.1167999800000001E-4</c:v>
                </c:pt>
                <c:pt idx="6386">
                  <c:v>3.1175999800000002E-4</c:v>
                </c:pt>
                <c:pt idx="6387">
                  <c:v>3.1183999799999998E-4</c:v>
                </c:pt>
                <c:pt idx="6388">
                  <c:v>3.1191999799999999E-4</c:v>
                </c:pt>
                <c:pt idx="6389">
                  <c:v>3.11999998E-4</c:v>
                </c:pt>
                <c:pt idx="6390">
                  <c:v>3.1207999800000002E-4</c:v>
                </c:pt>
                <c:pt idx="6391">
                  <c:v>3.1215999799999997E-4</c:v>
                </c:pt>
                <c:pt idx="6392">
                  <c:v>3.1223999799999999E-4</c:v>
                </c:pt>
                <c:pt idx="6393">
                  <c:v>3.12319998E-4</c:v>
                </c:pt>
                <c:pt idx="6394">
                  <c:v>3.1239999800000001E-4</c:v>
                </c:pt>
                <c:pt idx="6395">
                  <c:v>3.1247999800000002E-4</c:v>
                </c:pt>
                <c:pt idx="6396">
                  <c:v>3.1255999799999998E-4</c:v>
                </c:pt>
                <c:pt idx="6397">
                  <c:v>3.12639998E-4</c:v>
                </c:pt>
                <c:pt idx="6398">
                  <c:v>3.1271999800000001E-4</c:v>
                </c:pt>
                <c:pt idx="6399">
                  <c:v>3.1279999800000002E-4</c:v>
                </c:pt>
                <c:pt idx="6400">
                  <c:v>3.1287999799999998E-4</c:v>
                </c:pt>
                <c:pt idx="6401">
                  <c:v>3.1295999799999999E-4</c:v>
                </c:pt>
                <c:pt idx="6402">
                  <c:v>3.1303999800000001E-4</c:v>
                </c:pt>
                <c:pt idx="6403">
                  <c:v>3.1311999800000002E-4</c:v>
                </c:pt>
                <c:pt idx="6404">
                  <c:v>3.1319999799999998E-4</c:v>
                </c:pt>
                <c:pt idx="6405">
                  <c:v>3.1327999799999999E-4</c:v>
                </c:pt>
                <c:pt idx="6406">
                  <c:v>3.13359998E-4</c:v>
                </c:pt>
                <c:pt idx="6407">
                  <c:v>3.1343999800000002E-4</c:v>
                </c:pt>
                <c:pt idx="6408">
                  <c:v>3.1351999799999997E-4</c:v>
                </c:pt>
                <c:pt idx="6409">
                  <c:v>3.1359999799999999E-4</c:v>
                </c:pt>
                <c:pt idx="6410">
                  <c:v>3.13679998E-4</c:v>
                </c:pt>
                <c:pt idx="6411">
                  <c:v>3.1375999800000001E-4</c:v>
                </c:pt>
                <c:pt idx="6412">
                  <c:v>3.1383999800000003E-4</c:v>
                </c:pt>
                <c:pt idx="6413">
                  <c:v>3.1391999799999998E-4</c:v>
                </c:pt>
                <c:pt idx="6414">
                  <c:v>3.13999998E-4</c:v>
                </c:pt>
                <c:pt idx="6415">
                  <c:v>3.1407999800000001E-4</c:v>
                </c:pt>
                <c:pt idx="6416">
                  <c:v>3.1415999800000002E-4</c:v>
                </c:pt>
                <c:pt idx="6417">
                  <c:v>3.1423999799999998E-4</c:v>
                </c:pt>
                <c:pt idx="6418">
                  <c:v>3.1431999799999999E-4</c:v>
                </c:pt>
                <c:pt idx="6419">
                  <c:v>3.1439999800000001E-4</c:v>
                </c:pt>
                <c:pt idx="6420">
                  <c:v>3.1447999800000002E-4</c:v>
                </c:pt>
                <c:pt idx="6421">
                  <c:v>3.1455999799999998E-4</c:v>
                </c:pt>
                <c:pt idx="6422">
                  <c:v>3.1463999799999999E-4</c:v>
                </c:pt>
                <c:pt idx="6423">
                  <c:v>3.14719998E-4</c:v>
                </c:pt>
                <c:pt idx="6424">
                  <c:v>3.1479999800000002E-4</c:v>
                </c:pt>
                <c:pt idx="6425">
                  <c:v>3.1487999799999997E-4</c:v>
                </c:pt>
                <c:pt idx="6426">
                  <c:v>3.1495999799999999E-4</c:v>
                </c:pt>
                <c:pt idx="6427">
                  <c:v>3.15039998E-4</c:v>
                </c:pt>
                <c:pt idx="6428">
                  <c:v>3.1511999800000001E-4</c:v>
                </c:pt>
                <c:pt idx="6429">
                  <c:v>3.1519999800000003E-4</c:v>
                </c:pt>
                <c:pt idx="6430">
                  <c:v>3.1527999799999998E-4</c:v>
                </c:pt>
                <c:pt idx="6431">
                  <c:v>3.15359998E-4</c:v>
                </c:pt>
                <c:pt idx="6432">
                  <c:v>3.1543999800000001E-4</c:v>
                </c:pt>
                <c:pt idx="6433">
                  <c:v>3.1551999800000002E-4</c:v>
                </c:pt>
                <c:pt idx="6434">
                  <c:v>3.1559999799999998E-4</c:v>
                </c:pt>
                <c:pt idx="6435">
                  <c:v>3.1567999799999999E-4</c:v>
                </c:pt>
                <c:pt idx="6436">
                  <c:v>3.1575999800000001E-4</c:v>
                </c:pt>
                <c:pt idx="6437">
                  <c:v>3.1583999800000002E-4</c:v>
                </c:pt>
                <c:pt idx="6438">
                  <c:v>3.1591999799999998E-4</c:v>
                </c:pt>
                <c:pt idx="6439">
                  <c:v>3.1599999799999999E-4</c:v>
                </c:pt>
                <c:pt idx="6440">
                  <c:v>3.16079998E-4</c:v>
                </c:pt>
                <c:pt idx="6441">
                  <c:v>3.1615999800000002E-4</c:v>
                </c:pt>
                <c:pt idx="6442">
                  <c:v>3.1623999799999998E-4</c:v>
                </c:pt>
                <c:pt idx="6443">
                  <c:v>3.1631999799999999E-4</c:v>
                </c:pt>
                <c:pt idx="6444">
                  <c:v>3.16399998E-4</c:v>
                </c:pt>
                <c:pt idx="6445">
                  <c:v>3.1647999800000001E-4</c:v>
                </c:pt>
                <c:pt idx="6446">
                  <c:v>3.1655999800000003E-4</c:v>
                </c:pt>
                <c:pt idx="6447">
                  <c:v>3.1663999799999999E-4</c:v>
                </c:pt>
                <c:pt idx="6448">
                  <c:v>3.16719998E-4</c:v>
                </c:pt>
                <c:pt idx="6449">
                  <c:v>3.1679999800000001E-4</c:v>
                </c:pt>
                <c:pt idx="6450">
                  <c:v>3.1687999800000002E-4</c:v>
                </c:pt>
                <c:pt idx="6451">
                  <c:v>3.1695999799999998E-4</c:v>
                </c:pt>
                <c:pt idx="6452">
                  <c:v>3.1703999799999999E-4</c:v>
                </c:pt>
                <c:pt idx="6453">
                  <c:v>3.1711999800000001E-4</c:v>
                </c:pt>
                <c:pt idx="6454">
                  <c:v>3.1719999800000002E-4</c:v>
                </c:pt>
                <c:pt idx="6455">
                  <c:v>3.1727999799999998E-4</c:v>
                </c:pt>
                <c:pt idx="6456">
                  <c:v>3.1735999799999999E-4</c:v>
                </c:pt>
                <c:pt idx="6457">
                  <c:v>3.17439998E-4</c:v>
                </c:pt>
                <c:pt idx="6458">
                  <c:v>3.1751999800000002E-4</c:v>
                </c:pt>
                <c:pt idx="6459">
                  <c:v>3.1759999799999998E-4</c:v>
                </c:pt>
                <c:pt idx="6460">
                  <c:v>3.1767999799999999E-4</c:v>
                </c:pt>
                <c:pt idx="6461">
                  <c:v>3.17759998E-4</c:v>
                </c:pt>
                <c:pt idx="6462">
                  <c:v>3.1783999800000001E-4</c:v>
                </c:pt>
                <c:pt idx="6463">
                  <c:v>3.1791999800000003E-4</c:v>
                </c:pt>
                <c:pt idx="6464">
                  <c:v>3.1799999799999999E-4</c:v>
                </c:pt>
                <c:pt idx="6465">
                  <c:v>3.18079998E-4</c:v>
                </c:pt>
                <c:pt idx="6466">
                  <c:v>3.1815999800000001E-4</c:v>
                </c:pt>
                <c:pt idx="6467">
                  <c:v>3.1823999800000002E-4</c:v>
                </c:pt>
                <c:pt idx="6468">
                  <c:v>3.1831999799999998E-4</c:v>
                </c:pt>
                <c:pt idx="6469">
                  <c:v>3.18399998E-4</c:v>
                </c:pt>
                <c:pt idx="6470">
                  <c:v>3.1847999800000001E-4</c:v>
                </c:pt>
                <c:pt idx="6471">
                  <c:v>3.1855999800000002E-4</c:v>
                </c:pt>
                <c:pt idx="6472">
                  <c:v>3.1863999799999998E-4</c:v>
                </c:pt>
                <c:pt idx="6473">
                  <c:v>3.1871999799999999E-4</c:v>
                </c:pt>
                <c:pt idx="6474">
                  <c:v>3.1879999800000001E-4</c:v>
                </c:pt>
                <c:pt idx="6475">
                  <c:v>3.1887999800000002E-4</c:v>
                </c:pt>
                <c:pt idx="6476">
                  <c:v>3.1895999799999998E-4</c:v>
                </c:pt>
                <c:pt idx="6477">
                  <c:v>3.1903999799999999E-4</c:v>
                </c:pt>
                <c:pt idx="6478">
                  <c:v>3.19119998E-4</c:v>
                </c:pt>
                <c:pt idx="6479">
                  <c:v>3.1919999800000001E-4</c:v>
                </c:pt>
                <c:pt idx="6480">
                  <c:v>3.1927999799999997E-4</c:v>
                </c:pt>
                <c:pt idx="6481">
                  <c:v>3.1935999799999999E-4</c:v>
                </c:pt>
                <c:pt idx="6482">
                  <c:v>3.19439998E-4</c:v>
                </c:pt>
                <c:pt idx="6483">
                  <c:v>3.1951999800000001E-4</c:v>
                </c:pt>
                <c:pt idx="6484">
                  <c:v>3.1959999800000002E-4</c:v>
                </c:pt>
                <c:pt idx="6485">
                  <c:v>3.1967999799999998E-4</c:v>
                </c:pt>
                <c:pt idx="6486">
                  <c:v>3.19759998E-4</c:v>
                </c:pt>
                <c:pt idx="6487">
                  <c:v>3.1983999800000001E-4</c:v>
                </c:pt>
                <c:pt idx="6488">
                  <c:v>3.1991999800000002E-4</c:v>
                </c:pt>
                <c:pt idx="6489">
                  <c:v>3.1999999799999998E-4</c:v>
                </c:pt>
                <c:pt idx="6490">
                  <c:v>3.2007999799999999E-4</c:v>
                </c:pt>
                <c:pt idx="6491">
                  <c:v>3.2015999800000001E-4</c:v>
                </c:pt>
                <c:pt idx="6492">
                  <c:v>3.2023999800000002E-4</c:v>
                </c:pt>
                <c:pt idx="6493">
                  <c:v>3.2031999799999998E-4</c:v>
                </c:pt>
                <c:pt idx="6494">
                  <c:v>3.2039999799999999E-4</c:v>
                </c:pt>
                <c:pt idx="6495">
                  <c:v>3.20479998E-4</c:v>
                </c:pt>
                <c:pt idx="6496">
                  <c:v>3.2055999800000002E-4</c:v>
                </c:pt>
                <c:pt idx="6497">
                  <c:v>3.2063999799999997E-4</c:v>
                </c:pt>
                <c:pt idx="6498">
                  <c:v>3.2071999799999999E-4</c:v>
                </c:pt>
                <c:pt idx="6499">
                  <c:v>3.20799998E-4</c:v>
                </c:pt>
                <c:pt idx="6500">
                  <c:v>3.2087999800000001E-4</c:v>
                </c:pt>
                <c:pt idx="6501">
                  <c:v>3.2095999800000002E-4</c:v>
                </c:pt>
                <c:pt idx="6502">
                  <c:v>3.2103999799999998E-4</c:v>
                </c:pt>
                <c:pt idx="6503">
                  <c:v>3.21119998E-4</c:v>
                </c:pt>
                <c:pt idx="6504">
                  <c:v>3.2119999800000001E-4</c:v>
                </c:pt>
                <c:pt idx="6505">
                  <c:v>3.2127999800000002E-4</c:v>
                </c:pt>
                <c:pt idx="6506">
                  <c:v>3.2135999799999998E-4</c:v>
                </c:pt>
                <c:pt idx="6507">
                  <c:v>3.2143999799999999E-4</c:v>
                </c:pt>
                <c:pt idx="6508">
                  <c:v>3.2151999800000001E-4</c:v>
                </c:pt>
                <c:pt idx="6509">
                  <c:v>3.2159999800000002E-4</c:v>
                </c:pt>
                <c:pt idx="6510">
                  <c:v>3.2167999799999998E-4</c:v>
                </c:pt>
                <c:pt idx="6511">
                  <c:v>3.2175999799999999E-4</c:v>
                </c:pt>
                <c:pt idx="6512">
                  <c:v>3.21839998E-4</c:v>
                </c:pt>
                <c:pt idx="6513">
                  <c:v>3.2191999800000002E-4</c:v>
                </c:pt>
                <c:pt idx="6514">
                  <c:v>3.2199999799999997E-4</c:v>
                </c:pt>
                <c:pt idx="6515">
                  <c:v>3.2207999799999999E-4</c:v>
                </c:pt>
                <c:pt idx="6516">
                  <c:v>3.22159998E-4</c:v>
                </c:pt>
                <c:pt idx="6517">
                  <c:v>3.2223999800000001E-4</c:v>
                </c:pt>
                <c:pt idx="6518">
                  <c:v>3.2231999800000003E-4</c:v>
                </c:pt>
                <c:pt idx="6519">
                  <c:v>3.2239999799999998E-4</c:v>
                </c:pt>
                <c:pt idx="6520">
                  <c:v>3.22479998E-4</c:v>
                </c:pt>
                <c:pt idx="6521">
                  <c:v>3.2255999800000001E-4</c:v>
                </c:pt>
                <c:pt idx="6522">
                  <c:v>3.2263999800000002E-4</c:v>
                </c:pt>
                <c:pt idx="6523">
                  <c:v>3.2271999799999998E-4</c:v>
                </c:pt>
                <c:pt idx="6524">
                  <c:v>3.2279999799999999E-4</c:v>
                </c:pt>
                <c:pt idx="6525">
                  <c:v>3.2287999800000001E-4</c:v>
                </c:pt>
                <c:pt idx="6526">
                  <c:v>3.2295999800000002E-4</c:v>
                </c:pt>
                <c:pt idx="6527">
                  <c:v>3.2303999799999998E-4</c:v>
                </c:pt>
                <c:pt idx="6528">
                  <c:v>3.2311999799999999E-4</c:v>
                </c:pt>
                <c:pt idx="6529">
                  <c:v>3.23199998E-4</c:v>
                </c:pt>
                <c:pt idx="6530">
                  <c:v>3.2327999800000002E-4</c:v>
                </c:pt>
                <c:pt idx="6531">
                  <c:v>3.2335999799999997E-4</c:v>
                </c:pt>
                <c:pt idx="6532">
                  <c:v>3.2343999799999999E-4</c:v>
                </c:pt>
                <c:pt idx="6533">
                  <c:v>3.23519998E-4</c:v>
                </c:pt>
                <c:pt idx="6534">
                  <c:v>3.2359999800000001E-4</c:v>
                </c:pt>
                <c:pt idx="6535">
                  <c:v>3.2367999800000003E-4</c:v>
                </c:pt>
                <c:pt idx="6536">
                  <c:v>3.2375999799999998E-4</c:v>
                </c:pt>
                <c:pt idx="6537">
                  <c:v>3.23839998E-4</c:v>
                </c:pt>
                <c:pt idx="6538">
                  <c:v>3.2391999800000001E-4</c:v>
                </c:pt>
                <c:pt idx="6539">
                  <c:v>3.2399999800000002E-4</c:v>
                </c:pt>
                <c:pt idx="6540">
                  <c:v>3.2407999799999998E-4</c:v>
                </c:pt>
                <c:pt idx="6541">
                  <c:v>3.2415999799999999E-4</c:v>
                </c:pt>
                <c:pt idx="6542">
                  <c:v>3.2423999800000001E-4</c:v>
                </c:pt>
                <c:pt idx="6543">
                  <c:v>3.2431999800000002E-4</c:v>
                </c:pt>
                <c:pt idx="6544">
                  <c:v>3.2439999799999998E-4</c:v>
                </c:pt>
                <c:pt idx="6545">
                  <c:v>3.2447999799999999E-4</c:v>
                </c:pt>
                <c:pt idx="6546">
                  <c:v>3.24559998E-4</c:v>
                </c:pt>
                <c:pt idx="6547">
                  <c:v>3.2463999800000002E-4</c:v>
                </c:pt>
                <c:pt idx="6548">
                  <c:v>3.2471999799999998E-4</c:v>
                </c:pt>
                <c:pt idx="6549">
                  <c:v>3.2479999799999999E-4</c:v>
                </c:pt>
                <c:pt idx="6550">
                  <c:v>3.24879998E-4</c:v>
                </c:pt>
                <c:pt idx="6551">
                  <c:v>3.2495999800000001E-4</c:v>
                </c:pt>
                <c:pt idx="6552">
                  <c:v>3.2503999800000003E-4</c:v>
                </c:pt>
                <c:pt idx="6553">
                  <c:v>3.2511999799999999E-4</c:v>
                </c:pt>
                <c:pt idx="6554">
                  <c:v>3.25199998E-4</c:v>
                </c:pt>
                <c:pt idx="6555">
                  <c:v>3.2527999800000001E-4</c:v>
                </c:pt>
                <c:pt idx="6556">
                  <c:v>3.2535999800000002E-4</c:v>
                </c:pt>
                <c:pt idx="6557">
                  <c:v>3.2543999799999998E-4</c:v>
                </c:pt>
                <c:pt idx="6558">
                  <c:v>3.2551999799999999E-4</c:v>
                </c:pt>
                <c:pt idx="6559">
                  <c:v>3.2559999800000001E-4</c:v>
                </c:pt>
                <c:pt idx="6560">
                  <c:v>3.2567999800000002E-4</c:v>
                </c:pt>
                <c:pt idx="6561">
                  <c:v>3.2575999799999998E-4</c:v>
                </c:pt>
                <c:pt idx="6562">
                  <c:v>3.2583999799999999E-4</c:v>
                </c:pt>
                <c:pt idx="6563">
                  <c:v>3.25919998E-4</c:v>
                </c:pt>
                <c:pt idx="6564">
                  <c:v>3.2599999800000002E-4</c:v>
                </c:pt>
                <c:pt idx="6565">
                  <c:v>3.2607999799999998E-4</c:v>
                </c:pt>
                <c:pt idx="6566">
                  <c:v>3.2615999799999999E-4</c:v>
                </c:pt>
                <c:pt idx="6567">
                  <c:v>3.26239998E-4</c:v>
                </c:pt>
                <c:pt idx="6568">
                  <c:v>3.2631999800000001E-4</c:v>
                </c:pt>
                <c:pt idx="6569">
                  <c:v>3.2639999800000003E-4</c:v>
                </c:pt>
                <c:pt idx="6570">
                  <c:v>3.2647999799999999E-4</c:v>
                </c:pt>
                <c:pt idx="6571">
                  <c:v>3.26559998E-4</c:v>
                </c:pt>
                <c:pt idx="6572">
                  <c:v>3.2663999800000001E-4</c:v>
                </c:pt>
                <c:pt idx="6573">
                  <c:v>3.2671999800000002E-4</c:v>
                </c:pt>
                <c:pt idx="6574">
                  <c:v>3.2679999799999998E-4</c:v>
                </c:pt>
                <c:pt idx="6575">
                  <c:v>3.26879998E-4</c:v>
                </c:pt>
                <c:pt idx="6576">
                  <c:v>3.2695999800000001E-4</c:v>
                </c:pt>
                <c:pt idx="6577">
                  <c:v>3.2703999800000002E-4</c:v>
                </c:pt>
                <c:pt idx="6578">
                  <c:v>3.2711999799999998E-4</c:v>
                </c:pt>
                <c:pt idx="6579">
                  <c:v>3.2719999799999999E-4</c:v>
                </c:pt>
                <c:pt idx="6580">
                  <c:v>3.2727999800000001E-4</c:v>
                </c:pt>
                <c:pt idx="6581">
                  <c:v>3.2735999800000002E-4</c:v>
                </c:pt>
                <c:pt idx="6582">
                  <c:v>3.2743999799999998E-4</c:v>
                </c:pt>
                <c:pt idx="6583">
                  <c:v>3.2751999799999999E-4</c:v>
                </c:pt>
                <c:pt idx="6584">
                  <c:v>3.27599998E-4</c:v>
                </c:pt>
                <c:pt idx="6585">
                  <c:v>3.2767999800000001E-4</c:v>
                </c:pt>
                <c:pt idx="6586">
                  <c:v>3.2775999799999997E-4</c:v>
                </c:pt>
                <c:pt idx="6587">
                  <c:v>3.2783999799999999E-4</c:v>
                </c:pt>
                <c:pt idx="6588">
                  <c:v>3.27919998E-4</c:v>
                </c:pt>
                <c:pt idx="6589">
                  <c:v>3.2799999800000001E-4</c:v>
                </c:pt>
                <c:pt idx="6590">
                  <c:v>3.2807999800000002E-4</c:v>
                </c:pt>
                <c:pt idx="6591">
                  <c:v>3.2815999799999998E-4</c:v>
                </c:pt>
                <c:pt idx="6592">
                  <c:v>3.28239998E-4</c:v>
                </c:pt>
                <c:pt idx="6593">
                  <c:v>3.2831999800000001E-4</c:v>
                </c:pt>
                <c:pt idx="6594">
                  <c:v>3.2839999800000002E-4</c:v>
                </c:pt>
                <c:pt idx="6595">
                  <c:v>3.2847999799999998E-4</c:v>
                </c:pt>
                <c:pt idx="6596">
                  <c:v>3.2855999799999999E-4</c:v>
                </c:pt>
                <c:pt idx="6597">
                  <c:v>3.2863999800000001E-4</c:v>
                </c:pt>
                <c:pt idx="6598">
                  <c:v>3.2871999800000002E-4</c:v>
                </c:pt>
                <c:pt idx="6599">
                  <c:v>3.2879999799999998E-4</c:v>
                </c:pt>
                <c:pt idx="6600">
                  <c:v>3.2887999799999999E-4</c:v>
                </c:pt>
                <c:pt idx="6601">
                  <c:v>3.28959998E-4</c:v>
                </c:pt>
                <c:pt idx="6602">
                  <c:v>3.2903999800000002E-4</c:v>
                </c:pt>
                <c:pt idx="6603">
                  <c:v>3.2911999799999997E-4</c:v>
                </c:pt>
                <c:pt idx="6604">
                  <c:v>3.2919999799999999E-4</c:v>
                </c:pt>
                <c:pt idx="6605">
                  <c:v>3.29279998E-4</c:v>
                </c:pt>
                <c:pt idx="6606">
                  <c:v>3.2935999800000001E-4</c:v>
                </c:pt>
                <c:pt idx="6607">
                  <c:v>3.2943999800000003E-4</c:v>
                </c:pt>
                <c:pt idx="6608">
                  <c:v>3.2951999799999998E-4</c:v>
                </c:pt>
                <c:pt idx="6609">
                  <c:v>3.29599998E-4</c:v>
                </c:pt>
                <c:pt idx="6610">
                  <c:v>3.2967999800000001E-4</c:v>
                </c:pt>
                <c:pt idx="6611">
                  <c:v>3.2975999800000002E-4</c:v>
                </c:pt>
                <c:pt idx="6612">
                  <c:v>3.2983999799999998E-4</c:v>
                </c:pt>
                <c:pt idx="6613">
                  <c:v>3.2991999799999999E-4</c:v>
                </c:pt>
                <c:pt idx="6614">
                  <c:v>3.2999999800000001E-4</c:v>
                </c:pt>
                <c:pt idx="6615">
                  <c:v>3.3007999800000002E-4</c:v>
                </c:pt>
                <c:pt idx="6616">
                  <c:v>3.3015999799999998E-4</c:v>
                </c:pt>
                <c:pt idx="6617">
                  <c:v>3.3023999799999999E-4</c:v>
                </c:pt>
                <c:pt idx="6618">
                  <c:v>3.30319998E-4</c:v>
                </c:pt>
                <c:pt idx="6619">
                  <c:v>3.3039999800000002E-4</c:v>
                </c:pt>
                <c:pt idx="6620">
                  <c:v>3.3047999799999997E-4</c:v>
                </c:pt>
                <c:pt idx="6621">
                  <c:v>3.3055999799999999E-4</c:v>
                </c:pt>
                <c:pt idx="6622">
                  <c:v>3.30639998E-4</c:v>
                </c:pt>
                <c:pt idx="6623">
                  <c:v>3.3071999800000001E-4</c:v>
                </c:pt>
                <c:pt idx="6624">
                  <c:v>3.3079999800000003E-4</c:v>
                </c:pt>
                <c:pt idx="6625">
                  <c:v>3.3087999799999998E-4</c:v>
                </c:pt>
                <c:pt idx="6626">
                  <c:v>3.30959998E-4</c:v>
                </c:pt>
                <c:pt idx="6627">
                  <c:v>3.3103999800000001E-4</c:v>
                </c:pt>
                <c:pt idx="6628">
                  <c:v>3.3111999800000002E-4</c:v>
                </c:pt>
                <c:pt idx="6629">
                  <c:v>3.3119999799999998E-4</c:v>
                </c:pt>
                <c:pt idx="6630">
                  <c:v>3.3127999799999999E-4</c:v>
                </c:pt>
                <c:pt idx="6631">
                  <c:v>3.3135999800000001E-4</c:v>
                </c:pt>
                <c:pt idx="6632">
                  <c:v>3.3143999800000002E-4</c:v>
                </c:pt>
                <c:pt idx="6633">
                  <c:v>3.3151999799999998E-4</c:v>
                </c:pt>
                <c:pt idx="6634">
                  <c:v>3.3159999799999999E-4</c:v>
                </c:pt>
                <c:pt idx="6635">
                  <c:v>3.31679998E-4</c:v>
                </c:pt>
                <c:pt idx="6636">
                  <c:v>3.3175999800000002E-4</c:v>
                </c:pt>
                <c:pt idx="6637">
                  <c:v>3.3183999799999998E-4</c:v>
                </c:pt>
                <c:pt idx="6638">
                  <c:v>3.3191999799999999E-4</c:v>
                </c:pt>
                <c:pt idx="6639">
                  <c:v>3.31999998E-4</c:v>
                </c:pt>
                <c:pt idx="6640">
                  <c:v>3.3207999800000001E-4</c:v>
                </c:pt>
                <c:pt idx="6641">
                  <c:v>3.3215999800000003E-4</c:v>
                </c:pt>
                <c:pt idx="6642">
                  <c:v>3.3223999799999998E-4</c:v>
                </c:pt>
                <c:pt idx="6643">
                  <c:v>3.32319998E-4</c:v>
                </c:pt>
                <c:pt idx="6644">
                  <c:v>3.3239999800000001E-4</c:v>
                </c:pt>
                <c:pt idx="6645">
                  <c:v>3.3247999800000002E-4</c:v>
                </c:pt>
                <c:pt idx="6646">
                  <c:v>3.3255999799999998E-4</c:v>
                </c:pt>
                <c:pt idx="6647">
                  <c:v>3.3263999799999999E-4</c:v>
                </c:pt>
                <c:pt idx="6648">
                  <c:v>3.3271999800000001E-4</c:v>
                </c:pt>
                <c:pt idx="6649">
                  <c:v>3.3279999800000002E-4</c:v>
                </c:pt>
                <c:pt idx="6650">
                  <c:v>3.3287999799999998E-4</c:v>
                </c:pt>
                <c:pt idx="6651">
                  <c:v>3.3295999799999999E-4</c:v>
                </c:pt>
                <c:pt idx="6652">
                  <c:v>3.33039998E-4</c:v>
                </c:pt>
                <c:pt idx="6653">
                  <c:v>3.3311999800000002E-4</c:v>
                </c:pt>
                <c:pt idx="6654">
                  <c:v>3.3319999799999998E-4</c:v>
                </c:pt>
                <c:pt idx="6655">
                  <c:v>3.3327999799999999E-4</c:v>
                </c:pt>
                <c:pt idx="6656">
                  <c:v>3.33359998E-4</c:v>
                </c:pt>
                <c:pt idx="6657">
                  <c:v>3.3343999800000001E-4</c:v>
                </c:pt>
                <c:pt idx="6658">
                  <c:v>3.3351999800000003E-4</c:v>
                </c:pt>
                <c:pt idx="6659">
                  <c:v>3.3359999799999999E-4</c:v>
                </c:pt>
                <c:pt idx="6660">
                  <c:v>3.33679998E-4</c:v>
                </c:pt>
                <c:pt idx="6661">
                  <c:v>3.3375999800000001E-4</c:v>
                </c:pt>
                <c:pt idx="6662">
                  <c:v>3.3383999800000002E-4</c:v>
                </c:pt>
                <c:pt idx="6663">
                  <c:v>3.3391999799999998E-4</c:v>
                </c:pt>
                <c:pt idx="6664">
                  <c:v>3.3399999799999999E-4</c:v>
                </c:pt>
                <c:pt idx="6665">
                  <c:v>3.3407999800000001E-4</c:v>
                </c:pt>
                <c:pt idx="6666">
                  <c:v>3.3415999800000002E-4</c:v>
                </c:pt>
                <c:pt idx="6667">
                  <c:v>3.3423999799999998E-4</c:v>
                </c:pt>
                <c:pt idx="6668">
                  <c:v>3.3431999799999999E-4</c:v>
                </c:pt>
                <c:pt idx="6669">
                  <c:v>3.34399998E-4</c:v>
                </c:pt>
                <c:pt idx="6670">
                  <c:v>3.3447999800000002E-4</c:v>
                </c:pt>
                <c:pt idx="6671">
                  <c:v>3.3455999799999998E-4</c:v>
                </c:pt>
                <c:pt idx="6672">
                  <c:v>3.3463999799999999E-4</c:v>
                </c:pt>
                <c:pt idx="6673">
                  <c:v>3.34719998E-4</c:v>
                </c:pt>
                <c:pt idx="6674">
                  <c:v>3.3479999800000001E-4</c:v>
                </c:pt>
                <c:pt idx="6675">
                  <c:v>3.3487999799999997E-4</c:v>
                </c:pt>
                <c:pt idx="6676">
                  <c:v>3.3495999799999999E-4</c:v>
                </c:pt>
                <c:pt idx="6677">
                  <c:v>3.35039998E-4</c:v>
                </c:pt>
                <c:pt idx="6678">
                  <c:v>3.3511999800000001E-4</c:v>
                </c:pt>
                <c:pt idx="6679">
                  <c:v>3.3519999800000002E-4</c:v>
                </c:pt>
                <c:pt idx="6680">
                  <c:v>3.3527999799999998E-4</c:v>
                </c:pt>
                <c:pt idx="6681">
                  <c:v>3.35359998E-4</c:v>
                </c:pt>
                <c:pt idx="6682">
                  <c:v>3.3543999800000001E-4</c:v>
                </c:pt>
                <c:pt idx="6683">
                  <c:v>3.3551999800000002E-4</c:v>
                </c:pt>
                <c:pt idx="6684">
                  <c:v>3.3559999799999998E-4</c:v>
                </c:pt>
                <c:pt idx="6685">
                  <c:v>3.3567999799999999E-4</c:v>
                </c:pt>
                <c:pt idx="6686">
                  <c:v>3.3575999800000001E-4</c:v>
                </c:pt>
                <c:pt idx="6687">
                  <c:v>3.3583999800000002E-4</c:v>
                </c:pt>
                <c:pt idx="6688">
                  <c:v>3.3591999799999998E-4</c:v>
                </c:pt>
                <c:pt idx="6689">
                  <c:v>3.3599999799999999E-4</c:v>
                </c:pt>
                <c:pt idx="6690">
                  <c:v>3.36079998E-4</c:v>
                </c:pt>
                <c:pt idx="6691">
                  <c:v>3.3615999800000001E-4</c:v>
                </c:pt>
                <c:pt idx="6692">
                  <c:v>3.3623999799999997E-4</c:v>
                </c:pt>
                <c:pt idx="6693">
                  <c:v>3.3631999799999999E-4</c:v>
                </c:pt>
                <c:pt idx="6694">
                  <c:v>3.36399998E-4</c:v>
                </c:pt>
                <c:pt idx="6695">
                  <c:v>3.3647999800000001E-4</c:v>
                </c:pt>
                <c:pt idx="6696">
                  <c:v>3.3655999800000002E-4</c:v>
                </c:pt>
                <c:pt idx="6697">
                  <c:v>3.3663999799999998E-4</c:v>
                </c:pt>
                <c:pt idx="6698">
                  <c:v>3.36719998E-4</c:v>
                </c:pt>
                <c:pt idx="6699">
                  <c:v>3.3679999800000001E-4</c:v>
                </c:pt>
                <c:pt idx="6700">
                  <c:v>3.3687999800000002E-4</c:v>
                </c:pt>
                <c:pt idx="6701">
                  <c:v>3.3695999799999998E-4</c:v>
                </c:pt>
                <c:pt idx="6702">
                  <c:v>3.3703999799999999E-4</c:v>
                </c:pt>
                <c:pt idx="6703">
                  <c:v>3.3711999800000001E-4</c:v>
                </c:pt>
                <c:pt idx="6704">
                  <c:v>3.3719999800000002E-4</c:v>
                </c:pt>
                <c:pt idx="6705">
                  <c:v>3.3727999799999998E-4</c:v>
                </c:pt>
                <c:pt idx="6706">
                  <c:v>3.3735999799999999E-4</c:v>
                </c:pt>
                <c:pt idx="6707">
                  <c:v>3.37439998E-4</c:v>
                </c:pt>
                <c:pt idx="6708">
                  <c:v>3.3751999800000002E-4</c:v>
                </c:pt>
                <c:pt idx="6709">
                  <c:v>3.3759999799999997E-4</c:v>
                </c:pt>
                <c:pt idx="6710">
                  <c:v>3.3767999799999999E-4</c:v>
                </c:pt>
                <c:pt idx="6711">
                  <c:v>3.37759998E-4</c:v>
                </c:pt>
                <c:pt idx="6712">
                  <c:v>3.3783999800000001E-4</c:v>
                </c:pt>
                <c:pt idx="6713">
                  <c:v>3.3791999800000003E-4</c:v>
                </c:pt>
                <c:pt idx="6714">
                  <c:v>3.3799999799999998E-4</c:v>
                </c:pt>
                <c:pt idx="6715">
                  <c:v>3.38079998E-4</c:v>
                </c:pt>
                <c:pt idx="6716">
                  <c:v>3.3815999800000001E-4</c:v>
                </c:pt>
                <c:pt idx="6717">
                  <c:v>3.3823999800000002E-4</c:v>
                </c:pt>
                <c:pt idx="6718">
                  <c:v>3.3831999799999998E-4</c:v>
                </c:pt>
                <c:pt idx="6719">
                  <c:v>3.3839999799999999E-4</c:v>
                </c:pt>
                <c:pt idx="6720">
                  <c:v>3.3847999800000001E-4</c:v>
                </c:pt>
                <c:pt idx="6721">
                  <c:v>3.3855999800000002E-4</c:v>
                </c:pt>
                <c:pt idx="6722">
                  <c:v>3.3863999799999998E-4</c:v>
                </c:pt>
                <c:pt idx="6723">
                  <c:v>3.3871999799999999E-4</c:v>
                </c:pt>
                <c:pt idx="6724">
                  <c:v>3.38799998E-4</c:v>
                </c:pt>
                <c:pt idx="6725">
                  <c:v>3.3887999800000002E-4</c:v>
                </c:pt>
                <c:pt idx="6726">
                  <c:v>3.3895999799999997E-4</c:v>
                </c:pt>
                <c:pt idx="6727">
                  <c:v>3.3903999799999999E-4</c:v>
                </c:pt>
                <c:pt idx="6728">
                  <c:v>3.39119998E-4</c:v>
                </c:pt>
                <c:pt idx="6729">
                  <c:v>3.3919999800000001E-4</c:v>
                </c:pt>
                <c:pt idx="6730">
                  <c:v>3.3927999800000003E-4</c:v>
                </c:pt>
                <c:pt idx="6731">
                  <c:v>3.3935999799999998E-4</c:v>
                </c:pt>
                <c:pt idx="6732">
                  <c:v>3.39439998E-4</c:v>
                </c:pt>
                <c:pt idx="6733">
                  <c:v>3.3951999800000001E-4</c:v>
                </c:pt>
                <c:pt idx="6734">
                  <c:v>3.3959999800000002E-4</c:v>
                </c:pt>
                <c:pt idx="6735">
                  <c:v>3.3967999799999998E-4</c:v>
                </c:pt>
                <c:pt idx="6736">
                  <c:v>3.3975999799999999E-4</c:v>
                </c:pt>
                <c:pt idx="6737">
                  <c:v>3.3983999800000001E-4</c:v>
                </c:pt>
                <c:pt idx="6738">
                  <c:v>3.3991999800000002E-4</c:v>
                </c:pt>
                <c:pt idx="6739">
                  <c:v>3.3999999799999998E-4</c:v>
                </c:pt>
                <c:pt idx="6740">
                  <c:v>3.4007999799999999E-4</c:v>
                </c:pt>
                <c:pt idx="6741">
                  <c:v>3.40159998E-4</c:v>
                </c:pt>
                <c:pt idx="6742">
                  <c:v>3.4023999800000002E-4</c:v>
                </c:pt>
                <c:pt idx="6743">
                  <c:v>3.4031999799999998E-4</c:v>
                </c:pt>
                <c:pt idx="6744">
                  <c:v>3.4039999799999999E-4</c:v>
                </c:pt>
                <c:pt idx="6745">
                  <c:v>3.40479998E-4</c:v>
                </c:pt>
                <c:pt idx="6746">
                  <c:v>3.4055999800000001E-4</c:v>
                </c:pt>
                <c:pt idx="6747">
                  <c:v>3.4063999800000003E-4</c:v>
                </c:pt>
                <c:pt idx="6748">
                  <c:v>3.4071999799999998E-4</c:v>
                </c:pt>
                <c:pt idx="6749">
                  <c:v>3.40799998E-4</c:v>
                </c:pt>
                <c:pt idx="6750">
                  <c:v>3.4087999800000001E-4</c:v>
                </c:pt>
                <c:pt idx="6751">
                  <c:v>3.4095999800000002E-4</c:v>
                </c:pt>
                <c:pt idx="6752">
                  <c:v>3.4103999799999998E-4</c:v>
                </c:pt>
                <c:pt idx="6753">
                  <c:v>3.4111999799999999E-4</c:v>
                </c:pt>
                <c:pt idx="6754">
                  <c:v>3.4119999800000001E-4</c:v>
                </c:pt>
                <c:pt idx="6755">
                  <c:v>3.4127999800000002E-4</c:v>
                </c:pt>
                <c:pt idx="6756">
                  <c:v>3.4135999799999998E-4</c:v>
                </c:pt>
                <c:pt idx="6757">
                  <c:v>3.4143999799999999E-4</c:v>
                </c:pt>
                <c:pt idx="6758">
                  <c:v>3.41519998E-4</c:v>
                </c:pt>
                <c:pt idx="6759">
                  <c:v>3.4159999800000002E-4</c:v>
                </c:pt>
                <c:pt idx="6760">
                  <c:v>3.4167999799999998E-4</c:v>
                </c:pt>
                <c:pt idx="6761">
                  <c:v>3.4175999799999999E-4</c:v>
                </c:pt>
                <c:pt idx="6762">
                  <c:v>3.41839998E-4</c:v>
                </c:pt>
                <c:pt idx="6763">
                  <c:v>3.4191999800000001E-4</c:v>
                </c:pt>
                <c:pt idx="6764">
                  <c:v>3.4199999800000003E-4</c:v>
                </c:pt>
                <c:pt idx="6765">
                  <c:v>3.4207999799999999E-4</c:v>
                </c:pt>
                <c:pt idx="6766">
                  <c:v>3.42159998E-4</c:v>
                </c:pt>
                <c:pt idx="6767">
                  <c:v>3.4223999800000001E-4</c:v>
                </c:pt>
                <c:pt idx="6768">
                  <c:v>3.4231999800000002E-4</c:v>
                </c:pt>
                <c:pt idx="6769">
                  <c:v>3.4239999799999998E-4</c:v>
                </c:pt>
                <c:pt idx="6770">
                  <c:v>3.42479998E-4</c:v>
                </c:pt>
                <c:pt idx="6771">
                  <c:v>3.4255999800000001E-4</c:v>
                </c:pt>
                <c:pt idx="6772">
                  <c:v>3.4263999800000002E-4</c:v>
                </c:pt>
                <c:pt idx="6773">
                  <c:v>3.4271999799999998E-4</c:v>
                </c:pt>
                <c:pt idx="6774">
                  <c:v>3.4279999799999999E-4</c:v>
                </c:pt>
                <c:pt idx="6775">
                  <c:v>3.42879998E-4</c:v>
                </c:pt>
                <c:pt idx="6776">
                  <c:v>3.4295999800000002E-4</c:v>
                </c:pt>
                <c:pt idx="6777">
                  <c:v>3.4303999799999998E-4</c:v>
                </c:pt>
                <c:pt idx="6778">
                  <c:v>3.4311999799999999E-4</c:v>
                </c:pt>
                <c:pt idx="6779">
                  <c:v>3.43199998E-4</c:v>
                </c:pt>
                <c:pt idx="6780">
                  <c:v>3.4327999800000001E-4</c:v>
                </c:pt>
                <c:pt idx="6781">
                  <c:v>3.4335999799999997E-4</c:v>
                </c:pt>
                <c:pt idx="6782">
                  <c:v>3.4343999799999999E-4</c:v>
                </c:pt>
                <c:pt idx="6783">
                  <c:v>3.43519998E-4</c:v>
                </c:pt>
                <c:pt idx="6784">
                  <c:v>3.4359999800000001E-4</c:v>
                </c:pt>
                <c:pt idx="6785">
                  <c:v>3.4367999800000002E-4</c:v>
                </c:pt>
                <c:pt idx="6786">
                  <c:v>3.4375999799999998E-4</c:v>
                </c:pt>
                <c:pt idx="6787">
                  <c:v>3.43839998E-4</c:v>
                </c:pt>
                <c:pt idx="6788">
                  <c:v>3.4391999800000001E-4</c:v>
                </c:pt>
                <c:pt idx="6789">
                  <c:v>3.4399999800000002E-4</c:v>
                </c:pt>
                <c:pt idx="6790">
                  <c:v>3.4407999799999998E-4</c:v>
                </c:pt>
                <c:pt idx="6791">
                  <c:v>3.4415999799999999E-4</c:v>
                </c:pt>
                <c:pt idx="6792">
                  <c:v>3.4423999800000001E-4</c:v>
                </c:pt>
                <c:pt idx="6793">
                  <c:v>3.4431999800000002E-4</c:v>
                </c:pt>
                <c:pt idx="6794">
                  <c:v>3.4439999799999998E-4</c:v>
                </c:pt>
                <c:pt idx="6795">
                  <c:v>3.4447999799999999E-4</c:v>
                </c:pt>
                <c:pt idx="6796">
                  <c:v>3.44559998E-4</c:v>
                </c:pt>
                <c:pt idx="6797">
                  <c:v>3.4463999800000002E-4</c:v>
                </c:pt>
                <c:pt idx="6798">
                  <c:v>3.4471999799999997E-4</c:v>
                </c:pt>
                <c:pt idx="6799">
                  <c:v>3.4479999799999999E-4</c:v>
                </c:pt>
                <c:pt idx="6800">
                  <c:v>3.44879998E-4</c:v>
                </c:pt>
                <c:pt idx="6801">
                  <c:v>3.4495999800000001E-4</c:v>
                </c:pt>
                <c:pt idx="6802">
                  <c:v>3.4503999800000002E-4</c:v>
                </c:pt>
                <c:pt idx="6803">
                  <c:v>3.4511999799999998E-4</c:v>
                </c:pt>
                <c:pt idx="6804">
                  <c:v>3.45199998E-4</c:v>
                </c:pt>
                <c:pt idx="6805">
                  <c:v>3.4527999800000001E-4</c:v>
                </c:pt>
                <c:pt idx="6806">
                  <c:v>3.4535999800000002E-4</c:v>
                </c:pt>
                <c:pt idx="6807">
                  <c:v>3.4543999799999998E-4</c:v>
                </c:pt>
                <c:pt idx="6808">
                  <c:v>3.4551999799999999E-4</c:v>
                </c:pt>
                <c:pt idx="6809">
                  <c:v>3.4559999800000001E-4</c:v>
                </c:pt>
                <c:pt idx="6810">
                  <c:v>3.4567999800000002E-4</c:v>
                </c:pt>
                <c:pt idx="6811">
                  <c:v>3.4575999799999998E-4</c:v>
                </c:pt>
                <c:pt idx="6812">
                  <c:v>3.4583999799999999E-4</c:v>
                </c:pt>
                <c:pt idx="6813">
                  <c:v>3.45919998E-4</c:v>
                </c:pt>
                <c:pt idx="6814">
                  <c:v>3.4599999800000002E-4</c:v>
                </c:pt>
                <c:pt idx="6815">
                  <c:v>3.4607999799999997E-4</c:v>
                </c:pt>
                <c:pt idx="6816">
                  <c:v>3.4615999799999999E-4</c:v>
                </c:pt>
                <c:pt idx="6817">
                  <c:v>3.46239998E-4</c:v>
                </c:pt>
                <c:pt idx="6818">
                  <c:v>3.4631999800000001E-4</c:v>
                </c:pt>
                <c:pt idx="6819">
                  <c:v>3.4639999800000003E-4</c:v>
                </c:pt>
                <c:pt idx="6820">
                  <c:v>3.4647999799999998E-4</c:v>
                </c:pt>
                <c:pt idx="6821">
                  <c:v>3.46559998E-4</c:v>
                </c:pt>
                <c:pt idx="6822">
                  <c:v>3.4663999800000001E-4</c:v>
                </c:pt>
                <c:pt idx="6823">
                  <c:v>3.4671999800000002E-4</c:v>
                </c:pt>
                <c:pt idx="6824">
                  <c:v>3.4679999799999998E-4</c:v>
                </c:pt>
                <c:pt idx="6825">
                  <c:v>3.4687999799999999E-4</c:v>
                </c:pt>
                <c:pt idx="6826">
                  <c:v>3.4695999800000001E-4</c:v>
                </c:pt>
                <c:pt idx="6827">
                  <c:v>3.4703999800000002E-4</c:v>
                </c:pt>
                <c:pt idx="6828">
                  <c:v>3.4711999799999998E-4</c:v>
                </c:pt>
                <c:pt idx="6829">
                  <c:v>3.4719999799999999E-4</c:v>
                </c:pt>
                <c:pt idx="6830">
                  <c:v>3.47279998E-4</c:v>
                </c:pt>
                <c:pt idx="6831">
                  <c:v>3.4735999800000002E-4</c:v>
                </c:pt>
                <c:pt idx="6832">
                  <c:v>3.4743999799999997E-4</c:v>
                </c:pt>
                <c:pt idx="6833">
                  <c:v>3.4751999799999999E-4</c:v>
                </c:pt>
                <c:pt idx="6834">
                  <c:v>3.47599998E-4</c:v>
                </c:pt>
                <c:pt idx="6835">
                  <c:v>3.4767999800000001E-4</c:v>
                </c:pt>
                <c:pt idx="6836">
                  <c:v>3.4775999800000003E-4</c:v>
                </c:pt>
                <c:pt idx="6837">
                  <c:v>3.4783999799999998E-4</c:v>
                </c:pt>
                <c:pt idx="6838">
                  <c:v>3.47919998E-4</c:v>
                </c:pt>
                <c:pt idx="6839">
                  <c:v>3.4799999800000001E-4</c:v>
                </c:pt>
                <c:pt idx="6840">
                  <c:v>3.4807999800000002E-4</c:v>
                </c:pt>
                <c:pt idx="6841">
                  <c:v>3.4815999799999998E-4</c:v>
                </c:pt>
                <c:pt idx="6842">
                  <c:v>3.4823999799999999E-4</c:v>
                </c:pt>
                <c:pt idx="6843">
                  <c:v>3.4831999800000001E-4</c:v>
                </c:pt>
                <c:pt idx="6844">
                  <c:v>3.4839999800000002E-4</c:v>
                </c:pt>
                <c:pt idx="6845">
                  <c:v>3.4847999799999998E-4</c:v>
                </c:pt>
                <c:pt idx="6846">
                  <c:v>3.4855999799999999E-4</c:v>
                </c:pt>
                <c:pt idx="6847">
                  <c:v>3.48639998E-4</c:v>
                </c:pt>
                <c:pt idx="6848">
                  <c:v>3.4871999800000002E-4</c:v>
                </c:pt>
                <c:pt idx="6849">
                  <c:v>3.4879999799999998E-4</c:v>
                </c:pt>
                <c:pt idx="6850">
                  <c:v>3.4887999799999999E-4</c:v>
                </c:pt>
                <c:pt idx="6851">
                  <c:v>3.48959998E-4</c:v>
                </c:pt>
                <c:pt idx="6852">
                  <c:v>3.4903999800000001E-4</c:v>
                </c:pt>
                <c:pt idx="6853">
                  <c:v>3.4911999800000003E-4</c:v>
                </c:pt>
                <c:pt idx="6854">
                  <c:v>3.4919999799999998E-4</c:v>
                </c:pt>
                <c:pt idx="6855">
                  <c:v>3.49279998E-4</c:v>
                </c:pt>
                <c:pt idx="6856">
                  <c:v>3.4935999800000001E-4</c:v>
                </c:pt>
                <c:pt idx="6857">
                  <c:v>3.4943999800000002E-4</c:v>
                </c:pt>
                <c:pt idx="6858">
                  <c:v>3.4951999799999998E-4</c:v>
                </c:pt>
                <c:pt idx="6859">
                  <c:v>3.4959999799999999E-4</c:v>
                </c:pt>
                <c:pt idx="6860">
                  <c:v>3.4967999800000001E-4</c:v>
                </c:pt>
                <c:pt idx="6861">
                  <c:v>3.4975999800000002E-4</c:v>
                </c:pt>
                <c:pt idx="6862">
                  <c:v>3.4983999799999998E-4</c:v>
                </c:pt>
                <c:pt idx="6863">
                  <c:v>3.4991999799999999E-4</c:v>
                </c:pt>
                <c:pt idx="6864">
                  <c:v>3.49999998E-4</c:v>
                </c:pt>
                <c:pt idx="6865">
                  <c:v>3.5007999800000002E-4</c:v>
                </c:pt>
                <c:pt idx="6866">
                  <c:v>3.5015999799999998E-4</c:v>
                </c:pt>
                <c:pt idx="6867">
                  <c:v>3.5023999799999999E-4</c:v>
                </c:pt>
                <c:pt idx="6868">
                  <c:v>3.50319998E-4</c:v>
                </c:pt>
                <c:pt idx="6869">
                  <c:v>3.5039999800000001E-4</c:v>
                </c:pt>
                <c:pt idx="6870">
                  <c:v>3.5047999800000003E-4</c:v>
                </c:pt>
                <c:pt idx="6871">
                  <c:v>3.5055999799999999E-4</c:v>
                </c:pt>
                <c:pt idx="6872">
                  <c:v>3.50639998E-4</c:v>
                </c:pt>
                <c:pt idx="6873">
                  <c:v>3.5071999800000001E-4</c:v>
                </c:pt>
                <c:pt idx="6874">
                  <c:v>3.5079999800000002E-4</c:v>
                </c:pt>
                <c:pt idx="6875">
                  <c:v>3.5087999799999998E-4</c:v>
                </c:pt>
                <c:pt idx="6876">
                  <c:v>3.50959998E-4</c:v>
                </c:pt>
                <c:pt idx="6877">
                  <c:v>3.5103999800000001E-4</c:v>
                </c:pt>
                <c:pt idx="6878">
                  <c:v>3.5111999800000002E-4</c:v>
                </c:pt>
                <c:pt idx="6879">
                  <c:v>3.5119999799999998E-4</c:v>
                </c:pt>
                <c:pt idx="6880">
                  <c:v>3.5127999799999999E-4</c:v>
                </c:pt>
                <c:pt idx="6881">
                  <c:v>3.51359998E-4</c:v>
                </c:pt>
                <c:pt idx="6882">
                  <c:v>3.5143999800000002E-4</c:v>
                </c:pt>
                <c:pt idx="6883">
                  <c:v>3.5151999799999998E-4</c:v>
                </c:pt>
                <c:pt idx="6884">
                  <c:v>3.5159999799999999E-4</c:v>
                </c:pt>
                <c:pt idx="6885">
                  <c:v>3.51679998E-4</c:v>
                </c:pt>
                <c:pt idx="6886">
                  <c:v>3.5175999800000001E-4</c:v>
                </c:pt>
                <c:pt idx="6887">
                  <c:v>3.5183999799999997E-4</c:v>
                </c:pt>
                <c:pt idx="6888">
                  <c:v>3.5191999799999999E-4</c:v>
                </c:pt>
                <c:pt idx="6889">
                  <c:v>3.51999998E-4</c:v>
                </c:pt>
                <c:pt idx="6890">
                  <c:v>3.5207999800000001E-4</c:v>
                </c:pt>
                <c:pt idx="6891">
                  <c:v>3.5215999800000002E-4</c:v>
                </c:pt>
                <c:pt idx="6892">
                  <c:v>3.5223999799999998E-4</c:v>
                </c:pt>
                <c:pt idx="6893">
                  <c:v>3.52319998E-4</c:v>
                </c:pt>
                <c:pt idx="6894">
                  <c:v>3.5239999800000001E-4</c:v>
                </c:pt>
                <c:pt idx="6895">
                  <c:v>3.5247999800000002E-4</c:v>
                </c:pt>
                <c:pt idx="6896">
                  <c:v>3.5255999799999998E-4</c:v>
                </c:pt>
                <c:pt idx="6897">
                  <c:v>3.5263999799999999E-4</c:v>
                </c:pt>
                <c:pt idx="6898">
                  <c:v>3.5271999800000001E-4</c:v>
                </c:pt>
                <c:pt idx="6899">
                  <c:v>3.5279999800000002E-4</c:v>
                </c:pt>
                <c:pt idx="6900">
                  <c:v>3.5287999799999998E-4</c:v>
                </c:pt>
                <c:pt idx="6901">
                  <c:v>3.5295999799999999E-4</c:v>
                </c:pt>
                <c:pt idx="6902">
                  <c:v>3.53039998E-4</c:v>
                </c:pt>
                <c:pt idx="6903">
                  <c:v>3.5311999800000002E-4</c:v>
                </c:pt>
                <c:pt idx="6904">
                  <c:v>3.5319999799999997E-4</c:v>
                </c:pt>
                <c:pt idx="6905">
                  <c:v>3.5327999799999999E-4</c:v>
                </c:pt>
                <c:pt idx="6906">
                  <c:v>3.53359998E-4</c:v>
                </c:pt>
                <c:pt idx="6907">
                  <c:v>3.5343999800000001E-4</c:v>
                </c:pt>
                <c:pt idx="6908">
                  <c:v>3.5351999800000002E-4</c:v>
                </c:pt>
                <c:pt idx="6909">
                  <c:v>3.5359999799999998E-4</c:v>
                </c:pt>
                <c:pt idx="6910">
                  <c:v>3.53679998E-4</c:v>
                </c:pt>
                <c:pt idx="6911">
                  <c:v>3.5375999800000001E-4</c:v>
                </c:pt>
                <c:pt idx="6912">
                  <c:v>3.5383999800000002E-4</c:v>
                </c:pt>
                <c:pt idx="6913">
                  <c:v>3.5391999799999998E-4</c:v>
                </c:pt>
                <c:pt idx="6914">
                  <c:v>3.5399999799999999E-4</c:v>
                </c:pt>
                <c:pt idx="6915">
                  <c:v>3.5407999800000001E-4</c:v>
                </c:pt>
                <c:pt idx="6916">
                  <c:v>3.5415999800000002E-4</c:v>
                </c:pt>
                <c:pt idx="6917">
                  <c:v>3.5423999799999998E-4</c:v>
                </c:pt>
                <c:pt idx="6918">
                  <c:v>3.5431999799999999E-4</c:v>
                </c:pt>
                <c:pt idx="6919">
                  <c:v>3.54399998E-4</c:v>
                </c:pt>
                <c:pt idx="6920">
                  <c:v>3.5447999800000002E-4</c:v>
                </c:pt>
                <c:pt idx="6921">
                  <c:v>3.5455999799999997E-4</c:v>
                </c:pt>
                <c:pt idx="6922">
                  <c:v>3.5463999799999999E-4</c:v>
                </c:pt>
                <c:pt idx="6923">
                  <c:v>3.54719998E-4</c:v>
                </c:pt>
                <c:pt idx="6924">
                  <c:v>3.5479999800000001E-4</c:v>
                </c:pt>
                <c:pt idx="6925">
                  <c:v>3.5487999800000003E-4</c:v>
                </c:pt>
                <c:pt idx="6926">
                  <c:v>3.5495999799999998E-4</c:v>
                </c:pt>
                <c:pt idx="6927">
                  <c:v>3.55039998E-4</c:v>
                </c:pt>
                <c:pt idx="6928">
                  <c:v>3.5511999800000001E-4</c:v>
                </c:pt>
                <c:pt idx="6929">
                  <c:v>3.5519999800000002E-4</c:v>
                </c:pt>
                <c:pt idx="6930">
                  <c:v>3.5527999799999998E-4</c:v>
                </c:pt>
                <c:pt idx="6931">
                  <c:v>3.5535999799999999E-4</c:v>
                </c:pt>
                <c:pt idx="6932">
                  <c:v>3.5543999800000001E-4</c:v>
                </c:pt>
                <c:pt idx="6933">
                  <c:v>3.5551999800000002E-4</c:v>
                </c:pt>
                <c:pt idx="6934">
                  <c:v>3.5559999799999998E-4</c:v>
                </c:pt>
                <c:pt idx="6935">
                  <c:v>3.5567999799999999E-4</c:v>
                </c:pt>
                <c:pt idx="6936">
                  <c:v>3.55759998E-4</c:v>
                </c:pt>
                <c:pt idx="6937">
                  <c:v>3.5583999800000002E-4</c:v>
                </c:pt>
                <c:pt idx="6938">
                  <c:v>3.5591999799999997E-4</c:v>
                </c:pt>
                <c:pt idx="6939">
                  <c:v>3.5599999799999999E-4</c:v>
                </c:pt>
                <c:pt idx="6940">
                  <c:v>3.56079998E-4</c:v>
                </c:pt>
                <c:pt idx="6941">
                  <c:v>3.5615999800000001E-4</c:v>
                </c:pt>
                <c:pt idx="6942">
                  <c:v>3.5623999800000003E-4</c:v>
                </c:pt>
                <c:pt idx="6943">
                  <c:v>3.5631999799999998E-4</c:v>
                </c:pt>
                <c:pt idx="6944">
                  <c:v>3.56399998E-4</c:v>
                </c:pt>
                <c:pt idx="6945">
                  <c:v>3.5647999800000001E-4</c:v>
                </c:pt>
                <c:pt idx="6946">
                  <c:v>3.5655999800000002E-4</c:v>
                </c:pt>
                <c:pt idx="6947">
                  <c:v>3.5663999799999998E-4</c:v>
                </c:pt>
                <c:pt idx="6948">
                  <c:v>3.5671999799999999E-4</c:v>
                </c:pt>
                <c:pt idx="6949">
                  <c:v>3.5679999800000001E-4</c:v>
                </c:pt>
                <c:pt idx="6950">
                  <c:v>3.5687999800000002E-4</c:v>
                </c:pt>
                <c:pt idx="6951">
                  <c:v>3.5695999799999998E-4</c:v>
                </c:pt>
                <c:pt idx="6952">
                  <c:v>3.5703999799999999E-4</c:v>
                </c:pt>
                <c:pt idx="6953">
                  <c:v>3.57119998E-4</c:v>
                </c:pt>
                <c:pt idx="6954">
                  <c:v>3.5719999800000002E-4</c:v>
                </c:pt>
                <c:pt idx="6955">
                  <c:v>3.5727999799999998E-4</c:v>
                </c:pt>
                <c:pt idx="6956">
                  <c:v>3.5735999799999999E-4</c:v>
                </c:pt>
                <c:pt idx="6957">
                  <c:v>3.57439998E-4</c:v>
                </c:pt>
                <c:pt idx="6958">
                  <c:v>3.5751999800000001E-4</c:v>
                </c:pt>
                <c:pt idx="6959">
                  <c:v>3.5759999800000003E-4</c:v>
                </c:pt>
                <c:pt idx="6960">
                  <c:v>3.5767999799999999E-4</c:v>
                </c:pt>
                <c:pt idx="6961">
                  <c:v>3.57759998E-4</c:v>
                </c:pt>
                <c:pt idx="6962">
                  <c:v>3.5783999800000001E-4</c:v>
                </c:pt>
                <c:pt idx="6963">
                  <c:v>3.5791999800000002E-4</c:v>
                </c:pt>
                <c:pt idx="6964">
                  <c:v>3.5799999799999998E-4</c:v>
                </c:pt>
                <c:pt idx="6965">
                  <c:v>3.5807999799999999E-4</c:v>
                </c:pt>
                <c:pt idx="6966">
                  <c:v>3.5815999800000001E-4</c:v>
                </c:pt>
                <c:pt idx="6967">
                  <c:v>3.5823999800000002E-4</c:v>
                </c:pt>
                <c:pt idx="6968">
                  <c:v>3.5831999799999998E-4</c:v>
                </c:pt>
                <c:pt idx="6969">
                  <c:v>3.5839999799999999E-4</c:v>
                </c:pt>
                <c:pt idx="6970">
                  <c:v>3.58479998E-4</c:v>
                </c:pt>
                <c:pt idx="6971">
                  <c:v>3.5855999800000002E-4</c:v>
                </c:pt>
                <c:pt idx="6972">
                  <c:v>3.5863999799999998E-4</c:v>
                </c:pt>
                <c:pt idx="6973">
                  <c:v>3.5871999799999999E-4</c:v>
                </c:pt>
                <c:pt idx="6974">
                  <c:v>3.58799998E-4</c:v>
                </c:pt>
                <c:pt idx="6975">
                  <c:v>3.5887999800000001E-4</c:v>
                </c:pt>
                <c:pt idx="6976">
                  <c:v>3.5895999800000003E-4</c:v>
                </c:pt>
                <c:pt idx="6977">
                  <c:v>3.5903999799999999E-4</c:v>
                </c:pt>
                <c:pt idx="6978">
                  <c:v>3.59119998E-4</c:v>
                </c:pt>
                <c:pt idx="6979">
                  <c:v>3.5919999800000001E-4</c:v>
                </c:pt>
                <c:pt idx="6980">
                  <c:v>3.5927999800000002E-4</c:v>
                </c:pt>
                <c:pt idx="6981">
                  <c:v>3.5935999799999998E-4</c:v>
                </c:pt>
                <c:pt idx="6982">
                  <c:v>3.59439998E-4</c:v>
                </c:pt>
                <c:pt idx="6983">
                  <c:v>3.5951999800000001E-4</c:v>
                </c:pt>
                <c:pt idx="6984">
                  <c:v>3.5959999800000002E-4</c:v>
                </c:pt>
                <c:pt idx="6985">
                  <c:v>3.5967999799999998E-4</c:v>
                </c:pt>
                <c:pt idx="6986">
                  <c:v>3.5975999799999999E-4</c:v>
                </c:pt>
                <c:pt idx="6987">
                  <c:v>3.5983999800000001E-4</c:v>
                </c:pt>
                <c:pt idx="6988">
                  <c:v>3.5991999800000002E-4</c:v>
                </c:pt>
                <c:pt idx="6989">
                  <c:v>3.5999999799999998E-4</c:v>
                </c:pt>
                <c:pt idx="6990">
                  <c:v>3.6007999799999999E-4</c:v>
                </c:pt>
                <c:pt idx="6991">
                  <c:v>3.60159998E-4</c:v>
                </c:pt>
                <c:pt idx="6992">
                  <c:v>3.6023999800000001E-4</c:v>
                </c:pt>
                <c:pt idx="6993">
                  <c:v>3.6031999799999997E-4</c:v>
                </c:pt>
                <c:pt idx="6994">
                  <c:v>3.6039999799999999E-4</c:v>
                </c:pt>
                <c:pt idx="6995">
                  <c:v>3.60479998E-4</c:v>
                </c:pt>
                <c:pt idx="6996">
                  <c:v>3.6055999800000001E-4</c:v>
                </c:pt>
                <c:pt idx="6997">
                  <c:v>3.6063999800000002E-4</c:v>
                </c:pt>
                <c:pt idx="6998">
                  <c:v>3.6071999799999998E-4</c:v>
                </c:pt>
                <c:pt idx="6999">
                  <c:v>3.60799998E-4</c:v>
                </c:pt>
                <c:pt idx="7000">
                  <c:v>3.6087999800000001E-4</c:v>
                </c:pt>
                <c:pt idx="7001">
                  <c:v>3.6095999800000002E-4</c:v>
                </c:pt>
                <c:pt idx="7002">
                  <c:v>3.6103999799999998E-4</c:v>
                </c:pt>
                <c:pt idx="7003">
                  <c:v>3.6111999799999999E-4</c:v>
                </c:pt>
                <c:pt idx="7004">
                  <c:v>3.6119999800000001E-4</c:v>
                </c:pt>
                <c:pt idx="7005">
                  <c:v>3.6127999800000002E-4</c:v>
                </c:pt>
                <c:pt idx="7006">
                  <c:v>3.6135999799999998E-4</c:v>
                </c:pt>
                <c:pt idx="7007">
                  <c:v>3.6143999799999999E-4</c:v>
                </c:pt>
                <c:pt idx="7008">
                  <c:v>3.61519998E-4</c:v>
                </c:pt>
                <c:pt idx="7009">
                  <c:v>3.6159999800000002E-4</c:v>
                </c:pt>
                <c:pt idx="7010">
                  <c:v>3.6167999799999997E-4</c:v>
                </c:pt>
                <c:pt idx="7011">
                  <c:v>3.6175999799999999E-4</c:v>
                </c:pt>
                <c:pt idx="7012">
                  <c:v>3.61839998E-4</c:v>
                </c:pt>
                <c:pt idx="7013">
                  <c:v>3.6191999800000001E-4</c:v>
                </c:pt>
                <c:pt idx="7014">
                  <c:v>3.6199999800000003E-4</c:v>
                </c:pt>
                <c:pt idx="7015">
                  <c:v>3.6207999799999998E-4</c:v>
                </c:pt>
                <c:pt idx="7016">
                  <c:v>3.62159998E-4</c:v>
                </c:pt>
                <c:pt idx="7017">
                  <c:v>3.6223999800000001E-4</c:v>
                </c:pt>
                <c:pt idx="7018">
                  <c:v>3.6231999800000002E-4</c:v>
                </c:pt>
                <c:pt idx="7019">
                  <c:v>3.6239999799999998E-4</c:v>
                </c:pt>
                <c:pt idx="7020">
                  <c:v>3.6247999799999999E-4</c:v>
                </c:pt>
                <c:pt idx="7021">
                  <c:v>3.6255999800000001E-4</c:v>
                </c:pt>
                <c:pt idx="7022">
                  <c:v>3.6263999800000002E-4</c:v>
                </c:pt>
                <c:pt idx="7023">
                  <c:v>3.6271999799999998E-4</c:v>
                </c:pt>
                <c:pt idx="7024">
                  <c:v>3.6279999799999999E-4</c:v>
                </c:pt>
                <c:pt idx="7025">
                  <c:v>3.62879998E-4</c:v>
                </c:pt>
                <c:pt idx="7026">
                  <c:v>3.6295999800000002E-4</c:v>
                </c:pt>
                <c:pt idx="7027">
                  <c:v>3.6303999799999997E-4</c:v>
                </c:pt>
                <c:pt idx="7028">
                  <c:v>3.6311999799999999E-4</c:v>
                </c:pt>
                <c:pt idx="7029">
                  <c:v>3.63199998E-4</c:v>
                </c:pt>
                <c:pt idx="7030">
                  <c:v>3.6327999800000001E-4</c:v>
                </c:pt>
                <c:pt idx="7031">
                  <c:v>3.6335999800000003E-4</c:v>
                </c:pt>
                <c:pt idx="7032">
                  <c:v>3.6343999799999998E-4</c:v>
                </c:pt>
                <c:pt idx="7033">
                  <c:v>3.63519998E-4</c:v>
                </c:pt>
                <c:pt idx="7034">
                  <c:v>3.6359999800000001E-4</c:v>
                </c:pt>
                <c:pt idx="7035">
                  <c:v>3.6367999800000002E-4</c:v>
                </c:pt>
                <c:pt idx="7036">
                  <c:v>3.6375999799999998E-4</c:v>
                </c:pt>
                <c:pt idx="7037">
                  <c:v>3.6383999799999999E-4</c:v>
                </c:pt>
                <c:pt idx="7038">
                  <c:v>3.6391999800000001E-4</c:v>
                </c:pt>
                <c:pt idx="7039">
                  <c:v>3.6399999800000002E-4</c:v>
                </c:pt>
                <c:pt idx="7040">
                  <c:v>3.6407999799999998E-4</c:v>
                </c:pt>
                <c:pt idx="7041">
                  <c:v>3.6415999799999999E-4</c:v>
                </c:pt>
                <c:pt idx="7042">
                  <c:v>3.64239998E-4</c:v>
                </c:pt>
                <c:pt idx="7043">
                  <c:v>3.6431999800000002E-4</c:v>
                </c:pt>
                <c:pt idx="7044">
                  <c:v>3.6439999799999997E-4</c:v>
                </c:pt>
                <c:pt idx="7045">
                  <c:v>3.6447999799999999E-4</c:v>
                </c:pt>
                <c:pt idx="7046">
                  <c:v>3.64559998E-4</c:v>
                </c:pt>
                <c:pt idx="7047">
                  <c:v>3.6463999800000001E-4</c:v>
                </c:pt>
                <c:pt idx="7048">
                  <c:v>3.6471999800000003E-4</c:v>
                </c:pt>
                <c:pt idx="7049">
                  <c:v>3.6479999799999998E-4</c:v>
                </c:pt>
                <c:pt idx="7050">
                  <c:v>3.64879998E-4</c:v>
                </c:pt>
                <c:pt idx="7051">
                  <c:v>3.6495999800000001E-4</c:v>
                </c:pt>
                <c:pt idx="7052">
                  <c:v>3.6503999800000002E-4</c:v>
                </c:pt>
                <c:pt idx="7053">
                  <c:v>3.6511999799999998E-4</c:v>
                </c:pt>
                <c:pt idx="7054">
                  <c:v>3.6519999799999999E-4</c:v>
                </c:pt>
                <c:pt idx="7055">
                  <c:v>3.6527999800000001E-4</c:v>
                </c:pt>
                <c:pt idx="7056">
                  <c:v>3.6535999800000002E-4</c:v>
                </c:pt>
                <c:pt idx="7057">
                  <c:v>3.6543999799999998E-4</c:v>
                </c:pt>
                <c:pt idx="7058">
                  <c:v>3.6551999799999999E-4</c:v>
                </c:pt>
                <c:pt idx="7059">
                  <c:v>3.65599998E-4</c:v>
                </c:pt>
                <c:pt idx="7060">
                  <c:v>3.6567999800000002E-4</c:v>
                </c:pt>
                <c:pt idx="7061">
                  <c:v>3.6575999799999998E-4</c:v>
                </c:pt>
                <c:pt idx="7062">
                  <c:v>3.6583999799999999E-4</c:v>
                </c:pt>
                <c:pt idx="7063">
                  <c:v>3.65919998E-4</c:v>
                </c:pt>
                <c:pt idx="7064">
                  <c:v>3.6599999800000001E-4</c:v>
                </c:pt>
                <c:pt idx="7065">
                  <c:v>3.6607999800000003E-4</c:v>
                </c:pt>
                <c:pt idx="7066">
                  <c:v>3.6615999799999999E-4</c:v>
                </c:pt>
                <c:pt idx="7067">
                  <c:v>3.66239998E-4</c:v>
                </c:pt>
                <c:pt idx="7068">
                  <c:v>3.6631999800000001E-4</c:v>
                </c:pt>
                <c:pt idx="7069">
                  <c:v>3.6639999800000002E-4</c:v>
                </c:pt>
                <c:pt idx="7070">
                  <c:v>3.6647999799999998E-4</c:v>
                </c:pt>
                <c:pt idx="7071">
                  <c:v>3.6655999799999999E-4</c:v>
                </c:pt>
                <c:pt idx="7072">
                  <c:v>3.6663999800000001E-4</c:v>
                </c:pt>
                <c:pt idx="7073">
                  <c:v>3.6671999800000002E-4</c:v>
                </c:pt>
                <c:pt idx="7074">
                  <c:v>3.6679999799999998E-4</c:v>
                </c:pt>
                <c:pt idx="7075">
                  <c:v>3.6687999799999999E-4</c:v>
                </c:pt>
                <c:pt idx="7076">
                  <c:v>3.66959998E-4</c:v>
                </c:pt>
                <c:pt idx="7077">
                  <c:v>3.6703999800000002E-4</c:v>
                </c:pt>
                <c:pt idx="7078">
                  <c:v>3.6711999799999998E-4</c:v>
                </c:pt>
                <c:pt idx="7079">
                  <c:v>3.6719999799999999E-4</c:v>
                </c:pt>
                <c:pt idx="7080">
                  <c:v>3.67279998E-4</c:v>
                </c:pt>
                <c:pt idx="7081">
                  <c:v>3.6735999800000001E-4</c:v>
                </c:pt>
                <c:pt idx="7082">
                  <c:v>3.6743999799999997E-4</c:v>
                </c:pt>
                <c:pt idx="7083">
                  <c:v>3.6751999799999999E-4</c:v>
                </c:pt>
                <c:pt idx="7084">
                  <c:v>3.67599998E-4</c:v>
                </c:pt>
                <c:pt idx="7085">
                  <c:v>3.6767999800000001E-4</c:v>
                </c:pt>
                <c:pt idx="7086">
                  <c:v>3.6775999800000002E-4</c:v>
                </c:pt>
                <c:pt idx="7087">
                  <c:v>3.6783999799999998E-4</c:v>
                </c:pt>
                <c:pt idx="7088">
                  <c:v>3.67919998E-4</c:v>
                </c:pt>
                <c:pt idx="7089">
                  <c:v>3.6799999800000001E-4</c:v>
                </c:pt>
                <c:pt idx="7090">
                  <c:v>3.6807999800000002E-4</c:v>
                </c:pt>
                <c:pt idx="7091">
                  <c:v>3.6815999799999998E-4</c:v>
                </c:pt>
                <c:pt idx="7092">
                  <c:v>3.6823999799999999E-4</c:v>
                </c:pt>
                <c:pt idx="7093">
                  <c:v>3.6831999800000001E-4</c:v>
                </c:pt>
                <c:pt idx="7094">
                  <c:v>3.6839999800000002E-4</c:v>
                </c:pt>
                <c:pt idx="7095">
                  <c:v>3.6847999799999998E-4</c:v>
                </c:pt>
                <c:pt idx="7096">
                  <c:v>3.6855999799999999E-4</c:v>
                </c:pt>
                <c:pt idx="7097">
                  <c:v>3.68639998E-4</c:v>
                </c:pt>
                <c:pt idx="7098">
                  <c:v>3.6871999800000001E-4</c:v>
                </c:pt>
                <c:pt idx="7099">
                  <c:v>3.6879999799999997E-4</c:v>
                </c:pt>
                <c:pt idx="7100">
                  <c:v>3.6887999799999999E-4</c:v>
                </c:pt>
                <c:pt idx="7101">
                  <c:v>3.68959998E-4</c:v>
                </c:pt>
                <c:pt idx="7102">
                  <c:v>3.6903999800000001E-4</c:v>
                </c:pt>
                <c:pt idx="7103">
                  <c:v>3.6911999800000002E-4</c:v>
                </c:pt>
                <c:pt idx="7104">
                  <c:v>3.6919999799999998E-4</c:v>
                </c:pt>
                <c:pt idx="7105">
                  <c:v>3.69279998E-4</c:v>
                </c:pt>
                <c:pt idx="7106">
                  <c:v>3.6935999800000001E-4</c:v>
                </c:pt>
                <c:pt idx="7107">
                  <c:v>3.6943999800000002E-4</c:v>
                </c:pt>
                <c:pt idx="7108">
                  <c:v>3.6951999799999998E-4</c:v>
                </c:pt>
                <c:pt idx="7109">
                  <c:v>3.6959999799999999E-4</c:v>
                </c:pt>
                <c:pt idx="7110">
                  <c:v>3.6967999800000001E-4</c:v>
                </c:pt>
                <c:pt idx="7111">
                  <c:v>3.6975999800000002E-4</c:v>
                </c:pt>
                <c:pt idx="7112">
                  <c:v>3.6983999799999998E-4</c:v>
                </c:pt>
                <c:pt idx="7113">
                  <c:v>3.6991999799999999E-4</c:v>
                </c:pt>
                <c:pt idx="7114">
                  <c:v>3.69999998E-4</c:v>
                </c:pt>
                <c:pt idx="7115">
                  <c:v>3.7007999800000002E-4</c:v>
                </c:pt>
                <c:pt idx="7116">
                  <c:v>3.7015999799999997E-4</c:v>
                </c:pt>
                <c:pt idx="7117">
                  <c:v>3.7023999799999999E-4</c:v>
                </c:pt>
                <c:pt idx="7118">
                  <c:v>3.70319998E-4</c:v>
                </c:pt>
                <c:pt idx="7119">
                  <c:v>3.7039999800000001E-4</c:v>
                </c:pt>
                <c:pt idx="7120">
                  <c:v>3.7047999800000003E-4</c:v>
                </c:pt>
                <c:pt idx="7121">
                  <c:v>3.7055999799999998E-4</c:v>
                </c:pt>
                <c:pt idx="7122">
                  <c:v>3.70639998E-4</c:v>
                </c:pt>
                <c:pt idx="7123">
                  <c:v>3.7071999800000001E-4</c:v>
                </c:pt>
                <c:pt idx="7124">
                  <c:v>3.7079999800000002E-4</c:v>
                </c:pt>
                <c:pt idx="7125">
                  <c:v>3.7087999799999998E-4</c:v>
                </c:pt>
                <c:pt idx="7126">
                  <c:v>3.7095999799999999E-4</c:v>
                </c:pt>
                <c:pt idx="7127">
                  <c:v>3.7103999800000001E-4</c:v>
                </c:pt>
                <c:pt idx="7128">
                  <c:v>3.7111999800000002E-4</c:v>
                </c:pt>
                <c:pt idx="7129">
                  <c:v>3.7119999799999998E-4</c:v>
                </c:pt>
                <c:pt idx="7130">
                  <c:v>3.7127999799999999E-4</c:v>
                </c:pt>
                <c:pt idx="7131">
                  <c:v>3.71359998E-4</c:v>
                </c:pt>
                <c:pt idx="7132">
                  <c:v>3.7143999800000002E-4</c:v>
                </c:pt>
                <c:pt idx="7133">
                  <c:v>3.7151999799999997E-4</c:v>
                </c:pt>
                <c:pt idx="7134">
                  <c:v>3.7159999799999999E-4</c:v>
                </c:pt>
                <c:pt idx="7135">
                  <c:v>3.71679998E-4</c:v>
                </c:pt>
                <c:pt idx="7136">
                  <c:v>3.7175999800000001E-4</c:v>
                </c:pt>
                <c:pt idx="7137">
                  <c:v>3.7183999800000003E-4</c:v>
                </c:pt>
                <c:pt idx="7138">
                  <c:v>3.7191999799999998E-4</c:v>
                </c:pt>
                <c:pt idx="7139">
                  <c:v>3.71999998E-4</c:v>
                </c:pt>
                <c:pt idx="7140">
                  <c:v>3.7207999800000001E-4</c:v>
                </c:pt>
                <c:pt idx="7141">
                  <c:v>3.7215999800000002E-4</c:v>
                </c:pt>
                <c:pt idx="7142">
                  <c:v>3.7223999799999998E-4</c:v>
                </c:pt>
                <c:pt idx="7143">
                  <c:v>3.7231999799999999E-4</c:v>
                </c:pt>
                <c:pt idx="7144">
                  <c:v>3.7239999800000001E-4</c:v>
                </c:pt>
                <c:pt idx="7145">
                  <c:v>3.7247999800000002E-4</c:v>
                </c:pt>
                <c:pt idx="7146">
                  <c:v>3.7255999799999998E-4</c:v>
                </c:pt>
                <c:pt idx="7147">
                  <c:v>3.7263999799999999E-4</c:v>
                </c:pt>
                <c:pt idx="7148">
                  <c:v>3.72719998E-4</c:v>
                </c:pt>
                <c:pt idx="7149">
                  <c:v>3.7279999800000002E-4</c:v>
                </c:pt>
                <c:pt idx="7150">
                  <c:v>3.7287999799999998E-4</c:v>
                </c:pt>
                <c:pt idx="7151">
                  <c:v>3.7295999799999999E-4</c:v>
                </c:pt>
                <c:pt idx="7152">
                  <c:v>3.73039998E-4</c:v>
                </c:pt>
                <c:pt idx="7153">
                  <c:v>3.7311999800000001E-4</c:v>
                </c:pt>
                <c:pt idx="7154">
                  <c:v>3.7319999800000003E-4</c:v>
                </c:pt>
                <c:pt idx="7155">
                  <c:v>3.7327999799999998E-4</c:v>
                </c:pt>
                <c:pt idx="7156">
                  <c:v>3.73359998E-4</c:v>
                </c:pt>
                <c:pt idx="7157">
                  <c:v>3.7343999800000001E-4</c:v>
                </c:pt>
                <c:pt idx="7158">
                  <c:v>3.7351999800000002E-4</c:v>
                </c:pt>
                <c:pt idx="7159">
                  <c:v>3.7359999799999998E-4</c:v>
                </c:pt>
                <c:pt idx="7160">
                  <c:v>3.7367999799999999E-4</c:v>
                </c:pt>
                <c:pt idx="7161">
                  <c:v>3.7375999800000001E-4</c:v>
                </c:pt>
                <c:pt idx="7162">
                  <c:v>3.7383999800000002E-4</c:v>
                </c:pt>
                <c:pt idx="7163">
                  <c:v>3.7391999799999998E-4</c:v>
                </c:pt>
                <c:pt idx="7164">
                  <c:v>3.7399999799999999E-4</c:v>
                </c:pt>
                <c:pt idx="7165">
                  <c:v>3.74079998E-4</c:v>
                </c:pt>
                <c:pt idx="7166">
                  <c:v>3.7415999800000002E-4</c:v>
                </c:pt>
                <c:pt idx="7167">
                  <c:v>3.7423999799999998E-4</c:v>
                </c:pt>
                <c:pt idx="7168">
                  <c:v>3.7431999799999999E-4</c:v>
                </c:pt>
                <c:pt idx="7169">
                  <c:v>3.74399998E-4</c:v>
                </c:pt>
                <c:pt idx="7170">
                  <c:v>3.7447999800000001E-4</c:v>
                </c:pt>
                <c:pt idx="7171">
                  <c:v>3.7455999800000003E-4</c:v>
                </c:pt>
                <c:pt idx="7172">
                  <c:v>3.7463999799999999E-4</c:v>
                </c:pt>
                <c:pt idx="7173">
                  <c:v>3.74719998E-4</c:v>
                </c:pt>
                <c:pt idx="7174">
                  <c:v>3.7479999800000001E-4</c:v>
                </c:pt>
                <c:pt idx="7175">
                  <c:v>3.7487999800000002E-4</c:v>
                </c:pt>
                <c:pt idx="7176">
                  <c:v>3.7495999799999998E-4</c:v>
                </c:pt>
                <c:pt idx="7177">
                  <c:v>3.75039998E-4</c:v>
                </c:pt>
                <c:pt idx="7178">
                  <c:v>3.7511999800000001E-4</c:v>
                </c:pt>
                <c:pt idx="7179">
                  <c:v>3.7519999800000002E-4</c:v>
                </c:pt>
                <c:pt idx="7180">
                  <c:v>3.7527999799999998E-4</c:v>
                </c:pt>
                <c:pt idx="7181">
                  <c:v>3.7535999799999999E-4</c:v>
                </c:pt>
                <c:pt idx="7182">
                  <c:v>3.75439998E-4</c:v>
                </c:pt>
                <c:pt idx="7183">
                  <c:v>3.7551999800000002E-4</c:v>
                </c:pt>
                <c:pt idx="7184">
                  <c:v>3.7559999799999998E-4</c:v>
                </c:pt>
                <c:pt idx="7185">
                  <c:v>3.7567999799999999E-4</c:v>
                </c:pt>
                <c:pt idx="7186">
                  <c:v>3.75759998E-4</c:v>
                </c:pt>
                <c:pt idx="7187">
                  <c:v>3.7583999800000001E-4</c:v>
                </c:pt>
                <c:pt idx="7188">
                  <c:v>3.7591999799999997E-4</c:v>
                </c:pt>
                <c:pt idx="7189">
                  <c:v>3.7599999799999999E-4</c:v>
                </c:pt>
                <c:pt idx="7190">
                  <c:v>3.76079998E-4</c:v>
                </c:pt>
                <c:pt idx="7191">
                  <c:v>3.7615999800000001E-4</c:v>
                </c:pt>
                <c:pt idx="7192">
                  <c:v>3.7623999800000002E-4</c:v>
                </c:pt>
                <c:pt idx="7193">
                  <c:v>3.7631999799999998E-4</c:v>
                </c:pt>
                <c:pt idx="7194">
                  <c:v>3.76399998E-4</c:v>
                </c:pt>
                <c:pt idx="7195">
                  <c:v>3.7647999800000001E-4</c:v>
                </c:pt>
                <c:pt idx="7196">
                  <c:v>3.7655999800000002E-4</c:v>
                </c:pt>
                <c:pt idx="7197">
                  <c:v>3.7663999799999998E-4</c:v>
                </c:pt>
                <c:pt idx="7198">
                  <c:v>3.7671999799999999E-4</c:v>
                </c:pt>
                <c:pt idx="7199">
                  <c:v>3.7679999800000001E-4</c:v>
                </c:pt>
                <c:pt idx="7200">
                  <c:v>3.7687999800000002E-4</c:v>
                </c:pt>
                <c:pt idx="7201">
                  <c:v>3.7695999799999998E-4</c:v>
                </c:pt>
                <c:pt idx="7202">
                  <c:v>3.7703999799999999E-4</c:v>
                </c:pt>
                <c:pt idx="7203">
                  <c:v>3.77119998E-4</c:v>
                </c:pt>
                <c:pt idx="7204">
                  <c:v>3.7719999800000002E-4</c:v>
                </c:pt>
                <c:pt idx="7205">
                  <c:v>3.7727999799999997E-4</c:v>
                </c:pt>
                <c:pt idx="7206">
                  <c:v>3.7735999799999999E-4</c:v>
                </c:pt>
                <c:pt idx="7207">
                  <c:v>3.77439998E-4</c:v>
                </c:pt>
                <c:pt idx="7208">
                  <c:v>3.7751999800000001E-4</c:v>
                </c:pt>
                <c:pt idx="7209">
                  <c:v>3.7759999800000002E-4</c:v>
                </c:pt>
                <c:pt idx="7210">
                  <c:v>3.7767999799999998E-4</c:v>
                </c:pt>
                <c:pt idx="7211">
                  <c:v>3.77759998E-4</c:v>
                </c:pt>
                <c:pt idx="7212">
                  <c:v>3.7783999800000001E-4</c:v>
                </c:pt>
                <c:pt idx="7213">
                  <c:v>3.7791999800000002E-4</c:v>
                </c:pt>
                <c:pt idx="7214">
                  <c:v>3.7799999799999998E-4</c:v>
                </c:pt>
                <c:pt idx="7215">
                  <c:v>3.7807999799999999E-4</c:v>
                </c:pt>
                <c:pt idx="7216">
                  <c:v>3.7815999800000001E-4</c:v>
                </c:pt>
                <c:pt idx="7217">
                  <c:v>3.7823999800000002E-4</c:v>
                </c:pt>
                <c:pt idx="7218">
                  <c:v>3.7831999799999998E-4</c:v>
                </c:pt>
                <c:pt idx="7219">
                  <c:v>3.7839999799999999E-4</c:v>
                </c:pt>
                <c:pt idx="7220">
                  <c:v>3.78479998E-4</c:v>
                </c:pt>
                <c:pt idx="7221">
                  <c:v>3.7855999800000002E-4</c:v>
                </c:pt>
                <c:pt idx="7222">
                  <c:v>3.7863999799999997E-4</c:v>
                </c:pt>
                <c:pt idx="7223">
                  <c:v>3.7871999799999999E-4</c:v>
                </c:pt>
                <c:pt idx="7224">
                  <c:v>3.78799998E-4</c:v>
                </c:pt>
                <c:pt idx="7225">
                  <c:v>3.7887999800000001E-4</c:v>
                </c:pt>
                <c:pt idx="7226">
                  <c:v>3.7895999800000003E-4</c:v>
                </c:pt>
                <c:pt idx="7227">
                  <c:v>3.7903999799999998E-4</c:v>
                </c:pt>
                <c:pt idx="7228">
                  <c:v>3.79119998E-4</c:v>
                </c:pt>
                <c:pt idx="7229">
                  <c:v>3.7919999800000001E-4</c:v>
                </c:pt>
                <c:pt idx="7230">
                  <c:v>3.7927999800000002E-4</c:v>
                </c:pt>
                <c:pt idx="7231">
                  <c:v>3.7935999799999998E-4</c:v>
                </c:pt>
                <c:pt idx="7232">
                  <c:v>3.7943999799999999E-4</c:v>
                </c:pt>
                <c:pt idx="7233">
                  <c:v>3.7951999800000001E-4</c:v>
                </c:pt>
                <c:pt idx="7234">
                  <c:v>3.7959999800000002E-4</c:v>
                </c:pt>
                <c:pt idx="7235">
                  <c:v>3.7967999799999998E-4</c:v>
                </c:pt>
                <c:pt idx="7236">
                  <c:v>3.7975999799999999E-4</c:v>
                </c:pt>
                <c:pt idx="7237">
                  <c:v>3.79839998E-4</c:v>
                </c:pt>
                <c:pt idx="7238">
                  <c:v>3.7991999800000002E-4</c:v>
                </c:pt>
                <c:pt idx="7239">
                  <c:v>3.7999999799999997E-4</c:v>
                </c:pt>
                <c:pt idx="7240">
                  <c:v>3.8007999799999999E-4</c:v>
                </c:pt>
                <c:pt idx="7241">
                  <c:v>3.80159998E-4</c:v>
                </c:pt>
                <c:pt idx="7242">
                  <c:v>3.8023999800000001E-4</c:v>
                </c:pt>
                <c:pt idx="7243">
                  <c:v>3.8031999800000003E-4</c:v>
                </c:pt>
                <c:pt idx="7244">
                  <c:v>3.8039999799999998E-4</c:v>
                </c:pt>
                <c:pt idx="7245">
                  <c:v>3.80479998E-4</c:v>
                </c:pt>
                <c:pt idx="7246">
                  <c:v>3.8055999800000001E-4</c:v>
                </c:pt>
                <c:pt idx="7247">
                  <c:v>3.8063999800000002E-4</c:v>
                </c:pt>
                <c:pt idx="7248">
                  <c:v>3.8071999799999998E-4</c:v>
                </c:pt>
                <c:pt idx="7249">
                  <c:v>3.8079999799999999E-4</c:v>
                </c:pt>
                <c:pt idx="7250">
                  <c:v>3.8087999800000001E-4</c:v>
                </c:pt>
                <c:pt idx="7251">
                  <c:v>3.8095999800000002E-4</c:v>
                </c:pt>
                <c:pt idx="7252">
                  <c:v>3.8103999799999998E-4</c:v>
                </c:pt>
                <c:pt idx="7253">
                  <c:v>3.8111999799999999E-4</c:v>
                </c:pt>
                <c:pt idx="7254">
                  <c:v>3.81199998E-4</c:v>
                </c:pt>
                <c:pt idx="7255">
                  <c:v>3.8127999800000002E-4</c:v>
                </c:pt>
                <c:pt idx="7256">
                  <c:v>3.8135999799999998E-4</c:v>
                </c:pt>
                <c:pt idx="7257">
                  <c:v>3.8143999799999999E-4</c:v>
                </c:pt>
                <c:pt idx="7258">
                  <c:v>3.81519998E-4</c:v>
                </c:pt>
                <c:pt idx="7259">
                  <c:v>3.8159999800000001E-4</c:v>
                </c:pt>
                <c:pt idx="7260">
                  <c:v>3.8167999800000003E-4</c:v>
                </c:pt>
                <c:pt idx="7261">
                  <c:v>3.8175999799999998E-4</c:v>
                </c:pt>
                <c:pt idx="7262">
                  <c:v>3.81839998E-4</c:v>
                </c:pt>
                <c:pt idx="7263">
                  <c:v>3.8191999800000001E-4</c:v>
                </c:pt>
                <c:pt idx="7264">
                  <c:v>3.8199999800000002E-4</c:v>
                </c:pt>
                <c:pt idx="7265">
                  <c:v>3.8207999799999998E-4</c:v>
                </c:pt>
                <c:pt idx="7266">
                  <c:v>3.8215999799999999E-4</c:v>
                </c:pt>
                <c:pt idx="7267">
                  <c:v>3.8223999800000001E-4</c:v>
                </c:pt>
                <c:pt idx="7268">
                  <c:v>3.8231999800000002E-4</c:v>
                </c:pt>
                <c:pt idx="7269">
                  <c:v>3.8239999799999998E-4</c:v>
                </c:pt>
                <c:pt idx="7270">
                  <c:v>3.8247999799999999E-4</c:v>
                </c:pt>
                <c:pt idx="7271">
                  <c:v>3.82559998E-4</c:v>
                </c:pt>
                <c:pt idx="7272">
                  <c:v>3.8263999800000002E-4</c:v>
                </c:pt>
                <c:pt idx="7273">
                  <c:v>3.8271999799999998E-4</c:v>
                </c:pt>
                <c:pt idx="7274">
                  <c:v>3.8279999799999999E-4</c:v>
                </c:pt>
                <c:pt idx="7275">
                  <c:v>3.82879998E-4</c:v>
                </c:pt>
                <c:pt idx="7276">
                  <c:v>3.8295999800000001E-4</c:v>
                </c:pt>
                <c:pt idx="7277">
                  <c:v>3.8303999800000003E-4</c:v>
                </c:pt>
                <c:pt idx="7278">
                  <c:v>3.8311999799999999E-4</c:v>
                </c:pt>
                <c:pt idx="7279">
                  <c:v>3.83199998E-4</c:v>
                </c:pt>
                <c:pt idx="7280">
                  <c:v>3.8327999800000001E-4</c:v>
                </c:pt>
                <c:pt idx="7281">
                  <c:v>3.8335999800000002E-4</c:v>
                </c:pt>
                <c:pt idx="7282">
                  <c:v>3.8343999799999998E-4</c:v>
                </c:pt>
                <c:pt idx="7283">
                  <c:v>3.83519998E-4</c:v>
                </c:pt>
                <c:pt idx="7284">
                  <c:v>3.8359999800000001E-4</c:v>
                </c:pt>
                <c:pt idx="7285">
                  <c:v>3.8367999800000002E-4</c:v>
                </c:pt>
                <c:pt idx="7286">
                  <c:v>3.8375999799999998E-4</c:v>
                </c:pt>
                <c:pt idx="7287">
                  <c:v>3.8383999799999999E-4</c:v>
                </c:pt>
                <c:pt idx="7288">
                  <c:v>3.83919998E-4</c:v>
                </c:pt>
                <c:pt idx="7289">
                  <c:v>3.8399999800000002E-4</c:v>
                </c:pt>
                <c:pt idx="7290">
                  <c:v>3.8407999799999998E-4</c:v>
                </c:pt>
                <c:pt idx="7291">
                  <c:v>3.8415999799999999E-4</c:v>
                </c:pt>
                <c:pt idx="7292">
                  <c:v>3.84239998E-4</c:v>
                </c:pt>
                <c:pt idx="7293">
                  <c:v>3.8431999800000001E-4</c:v>
                </c:pt>
                <c:pt idx="7294">
                  <c:v>3.8439999799999997E-4</c:v>
                </c:pt>
                <c:pt idx="7295">
                  <c:v>3.8447999799999999E-4</c:v>
                </c:pt>
                <c:pt idx="7296">
                  <c:v>3.84559998E-4</c:v>
                </c:pt>
                <c:pt idx="7297">
                  <c:v>3.8463999800000001E-4</c:v>
                </c:pt>
                <c:pt idx="7298">
                  <c:v>3.8471999800000002E-4</c:v>
                </c:pt>
                <c:pt idx="7299">
                  <c:v>3.8479999799999998E-4</c:v>
                </c:pt>
                <c:pt idx="7300">
                  <c:v>3.84879998E-4</c:v>
                </c:pt>
                <c:pt idx="7301">
                  <c:v>3.8495999800000001E-4</c:v>
                </c:pt>
                <c:pt idx="7302">
                  <c:v>3.8503999800000002E-4</c:v>
                </c:pt>
                <c:pt idx="7303">
                  <c:v>3.8511999799999998E-4</c:v>
                </c:pt>
                <c:pt idx="7304">
                  <c:v>3.8519999799999999E-4</c:v>
                </c:pt>
                <c:pt idx="7305">
                  <c:v>3.8527999800000001E-4</c:v>
                </c:pt>
                <c:pt idx="7306">
                  <c:v>3.8535999800000002E-4</c:v>
                </c:pt>
                <c:pt idx="7307">
                  <c:v>3.8543999799999998E-4</c:v>
                </c:pt>
                <c:pt idx="7308">
                  <c:v>3.8551999799999999E-4</c:v>
                </c:pt>
                <c:pt idx="7309">
                  <c:v>3.85599998E-4</c:v>
                </c:pt>
                <c:pt idx="7310">
                  <c:v>3.8567999800000002E-4</c:v>
                </c:pt>
                <c:pt idx="7311">
                  <c:v>3.8575999799999997E-4</c:v>
                </c:pt>
                <c:pt idx="7312">
                  <c:v>3.8583999799999999E-4</c:v>
                </c:pt>
                <c:pt idx="7313">
                  <c:v>3.85919998E-4</c:v>
                </c:pt>
                <c:pt idx="7314">
                  <c:v>3.8599999800000001E-4</c:v>
                </c:pt>
                <c:pt idx="7315">
                  <c:v>3.8607999800000002E-4</c:v>
                </c:pt>
                <c:pt idx="7316">
                  <c:v>3.8615999799999998E-4</c:v>
                </c:pt>
                <c:pt idx="7317">
                  <c:v>3.86239998E-4</c:v>
                </c:pt>
                <c:pt idx="7318">
                  <c:v>3.8631999800000001E-4</c:v>
                </c:pt>
                <c:pt idx="7319">
                  <c:v>3.8639999800000002E-4</c:v>
                </c:pt>
                <c:pt idx="7320">
                  <c:v>3.8647999799999998E-4</c:v>
                </c:pt>
                <c:pt idx="7321">
                  <c:v>3.8655999799999999E-4</c:v>
                </c:pt>
                <c:pt idx="7322">
                  <c:v>3.8663999800000001E-4</c:v>
                </c:pt>
                <c:pt idx="7323">
                  <c:v>3.8671999800000002E-4</c:v>
                </c:pt>
                <c:pt idx="7324">
                  <c:v>3.8679999799999998E-4</c:v>
                </c:pt>
                <c:pt idx="7325">
                  <c:v>3.8687999799999999E-4</c:v>
                </c:pt>
                <c:pt idx="7326">
                  <c:v>3.86959998E-4</c:v>
                </c:pt>
                <c:pt idx="7327">
                  <c:v>3.8703999800000002E-4</c:v>
                </c:pt>
                <c:pt idx="7328">
                  <c:v>3.8711999799999997E-4</c:v>
                </c:pt>
                <c:pt idx="7329">
                  <c:v>3.8719999799999999E-4</c:v>
                </c:pt>
                <c:pt idx="7330">
                  <c:v>3.87279998E-4</c:v>
                </c:pt>
                <c:pt idx="7331">
                  <c:v>3.8735999800000001E-4</c:v>
                </c:pt>
                <c:pt idx="7332">
                  <c:v>3.8743999800000003E-4</c:v>
                </c:pt>
                <c:pt idx="7333">
                  <c:v>3.8751999799999998E-4</c:v>
                </c:pt>
                <c:pt idx="7334">
                  <c:v>3.87599998E-4</c:v>
                </c:pt>
                <c:pt idx="7335">
                  <c:v>3.8767999800000001E-4</c:v>
                </c:pt>
                <c:pt idx="7336">
                  <c:v>3.8775999800000002E-4</c:v>
                </c:pt>
                <c:pt idx="7337">
                  <c:v>3.8783999799999998E-4</c:v>
                </c:pt>
                <c:pt idx="7338">
                  <c:v>3.8791999799999999E-4</c:v>
                </c:pt>
                <c:pt idx="7339">
                  <c:v>3.8799999800000001E-4</c:v>
                </c:pt>
                <c:pt idx="7340">
                  <c:v>3.8807999800000002E-4</c:v>
                </c:pt>
                <c:pt idx="7341">
                  <c:v>3.8815999799999998E-4</c:v>
                </c:pt>
                <c:pt idx="7342">
                  <c:v>3.8823999799999999E-4</c:v>
                </c:pt>
                <c:pt idx="7343">
                  <c:v>3.88319998E-4</c:v>
                </c:pt>
                <c:pt idx="7344">
                  <c:v>3.8839999800000002E-4</c:v>
                </c:pt>
                <c:pt idx="7345">
                  <c:v>3.8847999799999997E-4</c:v>
                </c:pt>
                <c:pt idx="7346">
                  <c:v>3.8855999799999999E-4</c:v>
                </c:pt>
                <c:pt idx="7347">
                  <c:v>3.88639998E-4</c:v>
                </c:pt>
                <c:pt idx="7348">
                  <c:v>3.8871999800000001E-4</c:v>
                </c:pt>
                <c:pt idx="7349">
                  <c:v>3.8879999800000003E-4</c:v>
                </c:pt>
                <c:pt idx="7350">
                  <c:v>3.8887999799999998E-4</c:v>
                </c:pt>
                <c:pt idx="7351">
                  <c:v>3.88959998E-4</c:v>
                </c:pt>
                <c:pt idx="7352">
                  <c:v>3.8903999800000001E-4</c:v>
                </c:pt>
                <c:pt idx="7353">
                  <c:v>3.8911999800000002E-4</c:v>
                </c:pt>
                <c:pt idx="7354">
                  <c:v>3.8919999799999998E-4</c:v>
                </c:pt>
                <c:pt idx="7355">
                  <c:v>3.8927999799999999E-4</c:v>
                </c:pt>
                <c:pt idx="7356">
                  <c:v>3.8935999800000001E-4</c:v>
                </c:pt>
                <c:pt idx="7357">
                  <c:v>3.8943999800000002E-4</c:v>
                </c:pt>
                <c:pt idx="7358">
                  <c:v>3.8951999799999998E-4</c:v>
                </c:pt>
                <c:pt idx="7359">
                  <c:v>3.8959999799999999E-4</c:v>
                </c:pt>
                <c:pt idx="7360">
                  <c:v>3.89679998E-4</c:v>
                </c:pt>
                <c:pt idx="7361">
                  <c:v>3.8975999800000002E-4</c:v>
                </c:pt>
                <c:pt idx="7362">
                  <c:v>3.8983999799999998E-4</c:v>
                </c:pt>
                <c:pt idx="7363">
                  <c:v>3.8991999799999999E-4</c:v>
                </c:pt>
                <c:pt idx="7364">
                  <c:v>3.89999998E-4</c:v>
                </c:pt>
                <c:pt idx="7365">
                  <c:v>3.9007999800000001E-4</c:v>
                </c:pt>
                <c:pt idx="7366">
                  <c:v>3.9015999800000003E-4</c:v>
                </c:pt>
                <c:pt idx="7367">
                  <c:v>3.9023999799999999E-4</c:v>
                </c:pt>
                <c:pt idx="7368">
                  <c:v>3.90319998E-4</c:v>
                </c:pt>
                <c:pt idx="7369">
                  <c:v>3.9039999800000001E-4</c:v>
                </c:pt>
                <c:pt idx="7370">
                  <c:v>3.9047999800000002E-4</c:v>
                </c:pt>
                <c:pt idx="7371">
                  <c:v>3.9055999799999998E-4</c:v>
                </c:pt>
                <c:pt idx="7372">
                  <c:v>3.9063999799999999E-4</c:v>
                </c:pt>
                <c:pt idx="7373">
                  <c:v>3.9071999800000001E-4</c:v>
                </c:pt>
                <c:pt idx="7374">
                  <c:v>3.9079999800000002E-4</c:v>
                </c:pt>
                <c:pt idx="7375">
                  <c:v>3.9087999799999998E-4</c:v>
                </c:pt>
                <c:pt idx="7376">
                  <c:v>3.9095999799999999E-4</c:v>
                </c:pt>
                <c:pt idx="7377">
                  <c:v>3.91039998E-4</c:v>
                </c:pt>
                <c:pt idx="7378">
                  <c:v>3.9111999800000002E-4</c:v>
                </c:pt>
                <c:pt idx="7379">
                  <c:v>3.9119999799999998E-4</c:v>
                </c:pt>
                <c:pt idx="7380">
                  <c:v>3.9127999799999999E-4</c:v>
                </c:pt>
                <c:pt idx="7381">
                  <c:v>3.91359998E-4</c:v>
                </c:pt>
                <c:pt idx="7382">
                  <c:v>3.9143999800000001E-4</c:v>
                </c:pt>
                <c:pt idx="7383">
                  <c:v>3.9151999800000003E-4</c:v>
                </c:pt>
                <c:pt idx="7384">
                  <c:v>3.9159999799999999E-4</c:v>
                </c:pt>
                <c:pt idx="7385">
                  <c:v>3.91679998E-4</c:v>
                </c:pt>
                <c:pt idx="7386">
                  <c:v>3.9175999800000001E-4</c:v>
                </c:pt>
                <c:pt idx="7387">
                  <c:v>3.9183999800000002E-4</c:v>
                </c:pt>
                <c:pt idx="7388">
                  <c:v>3.9191999799999998E-4</c:v>
                </c:pt>
                <c:pt idx="7389">
                  <c:v>3.91999998E-4</c:v>
                </c:pt>
                <c:pt idx="7390">
                  <c:v>3.9207999800000001E-4</c:v>
                </c:pt>
                <c:pt idx="7391">
                  <c:v>3.9215999800000002E-4</c:v>
                </c:pt>
                <c:pt idx="7392">
                  <c:v>3.9223999799999998E-4</c:v>
                </c:pt>
                <c:pt idx="7393">
                  <c:v>3.9231999799999999E-4</c:v>
                </c:pt>
                <c:pt idx="7394">
                  <c:v>3.9239999800000001E-4</c:v>
                </c:pt>
                <c:pt idx="7395">
                  <c:v>3.9247999800000002E-4</c:v>
                </c:pt>
                <c:pt idx="7396">
                  <c:v>3.9255999799999998E-4</c:v>
                </c:pt>
                <c:pt idx="7397">
                  <c:v>3.9263999799999999E-4</c:v>
                </c:pt>
                <c:pt idx="7398">
                  <c:v>3.92719998E-4</c:v>
                </c:pt>
                <c:pt idx="7399">
                  <c:v>3.9279999800000001E-4</c:v>
                </c:pt>
                <c:pt idx="7400">
                  <c:v>3.9287999799999997E-4</c:v>
                </c:pt>
                <c:pt idx="7401">
                  <c:v>3.9295999799999999E-4</c:v>
                </c:pt>
                <c:pt idx="7402">
                  <c:v>3.93039998E-4</c:v>
                </c:pt>
                <c:pt idx="7403">
                  <c:v>3.9311999800000001E-4</c:v>
                </c:pt>
                <c:pt idx="7404">
                  <c:v>3.9319999800000002E-4</c:v>
                </c:pt>
                <c:pt idx="7405">
                  <c:v>3.9327999799999998E-4</c:v>
                </c:pt>
                <c:pt idx="7406">
                  <c:v>3.93359998E-4</c:v>
                </c:pt>
                <c:pt idx="7407">
                  <c:v>3.9343999800000001E-4</c:v>
                </c:pt>
                <c:pt idx="7408">
                  <c:v>3.9351999800000002E-4</c:v>
                </c:pt>
                <c:pt idx="7409">
                  <c:v>3.9359999799999998E-4</c:v>
                </c:pt>
                <c:pt idx="7410">
                  <c:v>3.9367999799999999E-4</c:v>
                </c:pt>
                <c:pt idx="7411">
                  <c:v>3.9375999800000001E-4</c:v>
                </c:pt>
                <c:pt idx="7412">
                  <c:v>3.9383999800000002E-4</c:v>
                </c:pt>
                <c:pt idx="7413">
                  <c:v>3.9391999799999998E-4</c:v>
                </c:pt>
                <c:pt idx="7414">
                  <c:v>3.9399999799999999E-4</c:v>
                </c:pt>
                <c:pt idx="7415">
                  <c:v>3.94079998E-4</c:v>
                </c:pt>
                <c:pt idx="7416">
                  <c:v>3.9415999800000002E-4</c:v>
                </c:pt>
                <c:pt idx="7417">
                  <c:v>3.9423999799999997E-4</c:v>
                </c:pt>
                <c:pt idx="7418">
                  <c:v>3.9431999799999999E-4</c:v>
                </c:pt>
                <c:pt idx="7419">
                  <c:v>3.94399998E-4</c:v>
                </c:pt>
                <c:pt idx="7420">
                  <c:v>3.9447999800000001E-4</c:v>
                </c:pt>
                <c:pt idx="7421">
                  <c:v>3.9455999800000003E-4</c:v>
                </c:pt>
                <c:pt idx="7422">
                  <c:v>3.9463999799999998E-4</c:v>
                </c:pt>
                <c:pt idx="7423">
                  <c:v>3.94719998E-4</c:v>
                </c:pt>
                <c:pt idx="7424">
                  <c:v>3.9479999800000001E-4</c:v>
                </c:pt>
                <c:pt idx="7425">
                  <c:v>3.9487999800000002E-4</c:v>
                </c:pt>
                <c:pt idx="7426">
                  <c:v>3.9495999799999998E-4</c:v>
                </c:pt>
                <c:pt idx="7427">
                  <c:v>3.9503999799999999E-4</c:v>
                </c:pt>
                <c:pt idx="7428">
                  <c:v>3.9511999800000001E-4</c:v>
                </c:pt>
                <c:pt idx="7429">
                  <c:v>3.9519999800000002E-4</c:v>
                </c:pt>
                <c:pt idx="7430">
                  <c:v>3.9527999799999998E-4</c:v>
                </c:pt>
                <c:pt idx="7431">
                  <c:v>3.9535999799999999E-4</c:v>
                </c:pt>
                <c:pt idx="7432">
                  <c:v>3.95439998E-4</c:v>
                </c:pt>
                <c:pt idx="7433">
                  <c:v>3.9551999800000002E-4</c:v>
                </c:pt>
                <c:pt idx="7434">
                  <c:v>3.9559999799999997E-4</c:v>
                </c:pt>
                <c:pt idx="7435">
                  <c:v>3.9567999799999999E-4</c:v>
                </c:pt>
                <c:pt idx="7436">
                  <c:v>3.95759998E-4</c:v>
                </c:pt>
                <c:pt idx="7437">
                  <c:v>3.9583999800000001E-4</c:v>
                </c:pt>
                <c:pt idx="7438">
                  <c:v>3.9591999800000003E-4</c:v>
                </c:pt>
                <c:pt idx="7439">
                  <c:v>3.9599999799999998E-4</c:v>
                </c:pt>
                <c:pt idx="7440">
                  <c:v>3.96079998E-4</c:v>
                </c:pt>
                <c:pt idx="7441">
                  <c:v>3.9615999800000001E-4</c:v>
                </c:pt>
                <c:pt idx="7442">
                  <c:v>3.9623999800000002E-4</c:v>
                </c:pt>
                <c:pt idx="7443">
                  <c:v>3.9631999799999998E-4</c:v>
                </c:pt>
                <c:pt idx="7444">
                  <c:v>3.9639999799999999E-4</c:v>
                </c:pt>
                <c:pt idx="7445">
                  <c:v>3.9647999800000001E-4</c:v>
                </c:pt>
                <c:pt idx="7446">
                  <c:v>3.9655999800000002E-4</c:v>
                </c:pt>
                <c:pt idx="7447">
                  <c:v>3.9663999799999998E-4</c:v>
                </c:pt>
                <c:pt idx="7448">
                  <c:v>3.9671999799999999E-4</c:v>
                </c:pt>
                <c:pt idx="7449">
                  <c:v>3.96799998E-4</c:v>
                </c:pt>
                <c:pt idx="7450">
                  <c:v>3.9687999800000002E-4</c:v>
                </c:pt>
                <c:pt idx="7451">
                  <c:v>3.9695999799999997E-4</c:v>
                </c:pt>
                <c:pt idx="7452">
                  <c:v>3.9703999799999999E-4</c:v>
                </c:pt>
                <c:pt idx="7453">
                  <c:v>3.97119998E-4</c:v>
                </c:pt>
                <c:pt idx="7454">
                  <c:v>3.9719999800000001E-4</c:v>
                </c:pt>
                <c:pt idx="7455">
                  <c:v>3.9727999800000003E-4</c:v>
                </c:pt>
                <c:pt idx="7456">
                  <c:v>3.9735999799999998E-4</c:v>
                </c:pt>
                <c:pt idx="7457">
                  <c:v>3.97439998E-4</c:v>
                </c:pt>
                <c:pt idx="7458">
                  <c:v>3.9751999800000001E-4</c:v>
                </c:pt>
                <c:pt idx="7459">
                  <c:v>3.9759999800000002E-4</c:v>
                </c:pt>
                <c:pt idx="7460">
                  <c:v>3.9767999799999998E-4</c:v>
                </c:pt>
                <c:pt idx="7461">
                  <c:v>3.9775999799999999E-4</c:v>
                </c:pt>
                <c:pt idx="7462">
                  <c:v>3.9783999800000001E-4</c:v>
                </c:pt>
                <c:pt idx="7463">
                  <c:v>3.9791999800000002E-4</c:v>
                </c:pt>
                <c:pt idx="7464">
                  <c:v>3.9799999799999998E-4</c:v>
                </c:pt>
                <c:pt idx="7465">
                  <c:v>3.9807999799999999E-4</c:v>
                </c:pt>
                <c:pt idx="7466">
                  <c:v>3.98159998E-4</c:v>
                </c:pt>
                <c:pt idx="7467">
                  <c:v>3.9823999800000002E-4</c:v>
                </c:pt>
                <c:pt idx="7468">
                  <c:v>3.9831999799999998E-4</c:v>
                </c:pt>
                <c:pt idx="7469">
                  <c:v>3.9839999799999999E-4</c:v>
                </c:pt>
                <c:pt idx="7470">
                  <c:v>3.98479998E-4</c:v>
                </c:pt>
                <c:pt idx="7471">
                  <c:v>3.9855999800000001E-4</c:v>
                </c:pt>
                <c:pt idx="7472">
                  <c:v>3.9863999800000003E-4</c:v>
                </c:pt>
                <c:pt idx="7473">
                  <c:v>3.9871999799999999E-4</c:v>
                </c:pt>
                <c:pt idx="7474">
                  <c:v>3.98799998E-4</c:v>
                </c:pt>
                <c:pt idx="7475">
                  <c:v>3.9887999800000001E-4</c:v>
                </c:pt>
                <c:pt idx="7476">
                  <c:v>3.9895999800000002E-4</c:v>
                </c:pt>
                <c:pt idx="7477">
                  <c:v>3.9903999799999998E-4</c:v>
                </c:pt>
                <c:pt idx="7478">
                  <c:v>3.9911999799999999E-4</c:v>
                </c:pt>
                <c:pt idx="7479">
                  <c:v>3.9919999800000001E-4</c:v>
                </c:pt>
                <c:pt idx="7480">
                  <c:v>3.9927999800000002E-4</c:v>
                </c:pt>
                <c:pt idx="7481">
                  <c:v>3.9935999799999998E-4</c:v>
                </c:pt>
                <c:pt idx="7482">
                  <c:v>3.9943999799999999E-4</c:v>
                </c:pt>
                <c:pt idx="7483">
                  <c:v>3.99519998E-4</c:v>
                </c:pt>
                <c:pt idx="7484">
                  <c:v>3.9959999800000002E-4</c:v>
                </c:pt>
                <c:pt idx="7485">
                  <c:v>3.9967999799999998E-4</c:v>
                </c:pt>
                <c:pt idx="7486">
                  <c:v>3.9975999799999999E-4</c:v>
                </c:pt>
                <c:pt idx="7487">
                  <c:v>3.99839998E-4</c:v>
                </c:pt>
                <c:pt idx="7488">
                  <c:v>3.9991999800000001E-4</c:v>
                </c:pt>
                <c:pt idx="7489">
                  <c:v>3.9999999799999997E-4</c:v>
                </c:pt>
                <c:pt idx="7490">
                  <c:v>4.0007999799999999E-4</c:v>
                </c:pt>
                <c:pt idx="7491">
                  <c:v>4.00159998E-4</c:v>
                </c:pt>
                <c:pt idx="7492">
                  <c:v>4.0023999800000001E-4</c:v>
                </c:pt>
                <c:pt idx="7493">
                  <c:v>4.0031999800000002E-4</c:v>
                </c:pt>
                <c:pt idx="7494">
                  <c:v>4.0039999799999998E-4</c:v>
                </c:pt>
                <c:pt idx="7495">
                  <c:v>4.00479998E-4</c:v>
                </c:pt>
                <c:pt idx="7496">
                  <c:v>4.0055999800000001E-4</c:v>
                </c:pt>
                <c:pt idx="7497">
                  <c:v>4.0063999800000002E-4</c:v>
                </c:pt>
                <c:pt idx="7498">
                  <c:v>4.0071999799999998E-4</c:v>
                </c:pt>
                <c:pt idx="7499">
                  <c:v>4.0079999799999999E-4</c:v>
                </c:pt>
                <c:pt idx="7500">
                  <c:v>4.0087999800000001E-4</c:v>
                </c:pt>
                <c:pt idx="7501">
                  <c:v>4.0095999800000002E-4</c:v>
                </c:pt>
                <c:pt idx="7502">
                  <c:v>4.0103999799999998E-4</c:v>
                </c:pt>
                <c:pt idx="7503">
                  <c:v>4.0111999799999999E-4</c:v>
                </c:pt>
                <c:pt idx="7504">
                  <c:v>4.01199998E-4</c:v>
                </c:pt>
                <c:pt idx="7505">
                  <c:v>4.0127999800000001E-4</c:v>
                </c:pt>
                <c:pt idx="7506">
                  <c:v>4.0135999799999997E-4</c:v>
                </c:pt>
                <c:pt idx="7507">
                  <c:v>4.0143999799999999E-4</c:v>
                </c:pt>
                <c:pt idx="7508">
                  <c:v>4.01519998E-4</c:v>
                </c:pt>
                <c:pt idx="7509">
                  <c:v>4.0159999800000001E-4</c:v>
                </c:pt>
                <c:pt idx="7510">
                  <c:v>4.0167999800000002E-4</c:v>
                </c:pt>
                <c:pt idx="7511">
                  <c:v>4.0175999799999998E-4</c:v>
                </c:pt>
                <c:pt idx="7512">
                  <c:v>4.01839998E-4</c:v>
                </c:pt>
                <c:pt idx="7513">
                  <c:v>4.0191999800000001E-4</c:v>
                </c:pt>
                <c:pt idx="7514">
                  <c:v>4.0199999800000002E-4</c:v>
                </c:pt>
                <c:pt idx="7515">
                  <c:v>4.0207999799999998E-4</c:v>
                </c:pt>
                <c:pt idx="7516">
                  <c:v>4.0215999799999999E-4</c:v>
                </c:pt>
                <c:pt idx="7517">
                  <c:v>4.0223999800000001E-4</c:v>
                </c:pt>
                <c:pt idx="7518">
                  <c:v>4.0231999800000002E-4</c:v>
                </c:pt>
                <c:pt idx="7519">
                  <c:v>4.0239999799999998E-4</c:v>
                </c:pt>
                <c:pt idx="7520">
                  <c:v>4.0247999799999999E-4</c:v>
                </c:pt>
                <c:pt idx="7521">
                  <c:v>4.02559998E-4</c:v>
                </c:pt>
                <c:pt idx="7522">
                  <c:v>4.0263999800000002E-4</c:v>
                </c:pt>
                <c:pt idx="7523">
                  <c:v>4.0271999799999997E-4</c:v>
                </c:pt>
                <c:pt idx="7524">
                  <c:v>4.0279999799999999E-4</c:v>
                </c:pt>
                <c:pt idx="7525">
                  <c:v>4.02879998E-4</c:v>
                </c:pt>
                <c:pt idx="7526">
                  <c:v>4.0295999800000001E-4</c:v>
                </c:pt>
                <c:pt idx="7527">
                  <c:v>4.0303999800000003E-4</c:v>
                </c:pt>
                <c:pt idx="7528">
                  <c:v>4.0311999799999998E-4</c:v>
                </c:pt>
                <c:pt idx="7529">
                  <c:v>4.03199998E-4</c:v>
                </c:pt>
                <c:pt idx="7530">
                  <c:v>4.0327999800000001E-4</c:v>
                </c:pt>
                <c:pt idx="7531">
                  <c:v>4.0335999800000002E-4</c:v>
                </c:pt>
                <c:pt idx="7532">
                  <c:v>4.0343999799999998E-4</c:v>
                </c:pt>
                <c:pt idx="7533">
                  <c:v>4.0351999799999999E-4</c:v>
                </c:pt>
                <c:pt idx="7534">
                  <c:v>4.0359999800000001E-4</c:v>
                </c:pt>
                <c:pt idx="7535">
                  <c:v>4.0367999800000002E-4</c:v>
                </c:pt>
                <c:pt idx="7536">
                  <c:v>4.0375999799999998E-4</c:v>
                </c:pt>
                <c:pt idx="7537">
                  <c:v>4.0383999799999999E-4</c:v>
                </c:pt>
                <c:pt idx="7538">
                  <c:v>4.03919998E-4</c:v>
                </c:pt>
                <c:pt idx="7539">
                  <c:v>4.0399999800000002E-4</c:v>
                </c:pt>
                <c:pt idx="7540">
                  <c:v>4.0407999799999997E-4</c:v>
                </c:pt>
                <c:pt idx="7541">
                  <c:v>4.0415999799999999E-4</c:v>
                </c:pt>
                <c:pt idx="7542">
                  <c:v>4.04239998E-4</c:v>
                </c:pt>
                <c:pt idx="7543">
                  <c:v>4.0431999800000001E-4</c:v>
                </c:pt>
                <c:pt idx="7544">
                  <c:v>4.0439999800000003E-4</c:v>
                </c:pt>
                <c:pt idx="7545">
                  <c:v>4.0447999799999998E-4</c:v>
                </c:pt>
                <c:pt idx="7546">
                  <c:v>4.04559998E-4</c:v>
                </c:pt>
                <c:pt idx="7547">
                  <c:v>4.0463999800000001E-4</c:v>
                </c:pt>
                <c:pt idx="7548">
                  <c:v>4.0471999800000002E-4</c:v>
                </c:pt>
                <c:pt idx="7549">
                  <c:v>4.0479999799999998E-4</c:v>
                </c:pt>
                <c:pt idx="7550">
                  <c:v>4.0487999799999999E-4</c:v>
                </c:pt>
                <c:pt idx="7551">
                  <c:v>4.0495999800000001E-4</c:v>
                </c:pt>
                <c:pt idx="7552">
                  <c:v>4.0503999800000002E-4</c:v>
                </c:pt>
                <c:pt idx="7553">
                  <c:v>4.0511999799999998E-4</c:v>
                </c:pt>
                <c:pt idx="7554">
                  <c:v>4.0519999799999999E-4</c:v>
                </c:pt>
                <c:pt idx="7555">
                  <c:v>4.05279998E-4</c:v>
                </c:pt>
                <c:pt idx="7556">
                  <c:v>4.0535999800000002E-4</c:v>
                </c:pt>
                <c:pt idx="7557">
                  <c:v>4.0543999799999998E-4</c:v>
                </c:pt>
                <c:pt idx="7558">
                  <c:v>4.0551999799999999E-4</c:v>
                </c:pt>
                <c:pt idx="7559">
                  <c:v>4.05599998E-4</c:v>
                </c:pt>
                <c:pt idx="7560">
                  <c:v>4.0567999800000001E-4</c:v>
                </c:pt>
                <c:pt idx="7561">
                  <c:v>4.0575999800000003E-4</c:v>
                </c:pt>
                <c:pt idx="7562">
                  <c:v>4.0583999799999998E-4</c:v>
                </c:pt>
                <c:pt idx="7563">
                  <c:v>4.05919998E-4</c:v>
                </c:pt>
                <c:pt idx="7564">
                  <c:v>4.0599999800000001E-4</c:v>
                </c:pt>
                <c:pt idx="7565">
                  <c:v>4.0607999800000002E-4</c:v>
                </c:pt>
                <c:pt idx="7566">
                  <c:v>4.0615999799999998E-4</c:v>
                </c:pt>
                <c:pt idx="7567">
                  <c:v>4.0623999799999999E-4</c:v>
                </c:pt>
                <c:pt idx="7568">
                  <c:v>4.0631999800000001E-4</c:v>
                </c:pt>
                <c:pt idx="7569">
                  <c:v>4.0639999800000002E-4</c:v>
                </c:pt>
                <c:pt idx="7570">
                  <c:v>4.0647999799999998E-4</c:v>
                </c:pt>
                <c:pt idx="7571">
                  <c:v>4.0655999799999999E-4</c:v>
                </c:pt>
                <c:pt idx="7572">
                  <c:v>4.06639998E-4</c:v>
                </c:pt>
                <c:pt idx="7573">
                  <c:v>4.0671999800000002E-4</c:v>
                </c:pt>
                <c:pt idx="7574">
                  <c:v>4.0679999799999998E-4</c:v>
                </c:pt>
                <c:pt idx="7575">
                  <c:v>4.0687999799999999E-4</c:v>
                </c:pt>
                <c:pt idx="7576">
                  <c:v>4.06959998E-4</c:v>
                </c:pt>
                <c:pt idx="7577">
                  <c:v>4.0703999800000001E-4</c:v>
                </c:pt>
                <c:pt idx="7578">
                  <c:v>4.0711999800000003E-4</c:v>
                </c:pt>
                <c:pt idx="7579">
                  <c:v>4.0719999799999999E-4</c:v>
                </c:pt>
                <c:pt idx="7580">
                  <c:v>4.07279998E-4</c:v>
                </c:pt>
                <c:pt idx="7581">
                  <c:v>4.0735999800000001E-4</c:v>
                </c:pt>
                <c:pt idx="7582">
                  <c:v>4.0743999800000002E-4</c:v>
                </c:pt>
                <c:pt idx="7583">
                  <c:v>4.0751999799999998E-4</c:v>
                </c:pt>
                <c:pt idx="7584">
                  <c:v>4.07599998E-4</c:v>
                </c:pt>
                <c:pt idx="7585">
                  <c:v>4.0767999800000001E-4</c:v>
                </c:pt>
                <c:pt idx="7586">
                  <c:v>4.0775999800000002E-4</c:v>
                </c:pt>
                <c:pt idx="7587">
                  <c:v>4.0783999799999998E-4</c:v>
                </c:pt>
                <c:pt idx="7588">
                  <c:v>4.0791999799999999E-4</c:v>
                </c:pt>
                <c:pt idx="7589">
                  <c:v>4.07999998E-4</c:v>
                </c:pt>
                <c:pt idx="7590">
                  <c:v>4.0807999800000002E-4</c:v>
                </c:pt>
                <c:pt idx="7591">
                  <c:v>4.0815999799999998E-4</c:v>
                </c:pt>
                <c:pt idx="7592">
                  <c:v>4.0823999799999999E-4</c:v>
                </c:pt>
                <c:pt idx="7593">
                  <c:v>4.08319998E-4</c:v>
                </c:pt>
                <c:pt idx="7594">
                  <c:v>4.0839999800000001E-4</c:v>
                </c:pt>
                <c:pt idx="7595">
                  <c:v>4.0847999799999997E-4</c:v>
                </c:pt>
                <c:pt idx="7596">
                  <c:v>4.0855999799999999E-4</c:v>
                </c:pt>
                <c:pt idx="7597">
                  <c:v>4.08639998E-4</c:v>
                </c:pt>
                <c:pt idx="7598">
                  <c:v>4.0871999800000001E-4</c:v>
                </c:pt>
                <c:pt idx="7599">
                  <c:v>4.0879999800000002E-4</c:v>
                </c:pt>
                <c:pt idx="7600">
                  <c:v>4.0887999799999998E-4</c:v>
                </c:pt>
                <c:pt idx="7601">
                  <c:v>4.08959998E-4</c:v>
                </c:pt>
                <c:pt idx="7602">
                  <c:v>4.0903999800000001E-4</c:v>
                </c:pt>
                <c:pt idx="7603">
                  <c:v>4.0911999800000002E-4</c:v>
                </c:pt>
                <c:pt idx="7604">
                  <c:v>4.0919999799999998E-4</c:v>
                </c:pt>
                <c:pt idx="7605">
                  <c:v>4.0927999799999999E-4</c:v>
                </c:pt>
                <c:pt idx="7606">
                  <c:v>4.0935999800000001E-4</c:v>
                </c:pt>
                <c:pt idx="7607">
                  <c:v>4.0943999800000002E-4</c:v>
                </c:pt>
                <c:pt idx="7608">
                  <c:v>4.0951999799999998E-4</c:v>
                </c:pt>
                <c:pt idx="7609">
                  <c:v>4.0959999799999999E-4</c:v>
                </c:pt>
                <c:pt idx="7610">
                  <c:v>4.09679998E-4</c:v>
                </c:pt>
                <c:pt idx="7611">
                  <c:v>4.0975999800000002E-4</c:v>
                </c:pt>
                <c:pt idx="7612">
                  <c:v>4.0983999799999997E-4</c:v>
                </c:pt>
                <c:pt idx="7613">
                  <c:v>4.0991999799999999E-4</c:v>
                </c:pt>
                <c:pt idx="7614">
                  <c:v>4.09999998E-4</c:v>
                </c:pt>
                <c:pt idx="7615">
                  <c:v>4.1007999800000001E-4</c:v>
                </c:pt>
                <c:pt idx="7616">
                  <c:v>4.1015999800000002E-4</c:v>
                </c:pt>
                <c:pt idx="7617">
                  <c:v>4.1023999799999998E-4</c:v>
                </c:pt>
                <c:pt idx="7618">
                  <c:v>4.10319998E-4</c:v>
                </c:pt>
                <c:pt idx="7619">
                  <c:v>4.1039999800000001E-4</c:v>
                </c:pt>
                <c:pt idx="7620">
                  <c:v>4.1047999800000002E-4</c:v>
                </c:pt>
                <c:pt idx="7621">
                  <c:v>4.1055999799999998E-4</c:v>
                </c:pt>
                <c:pt idx="7622">
                  <c:v>4.1063999799999999E-4</c:v>
                </c:pt>
                <c:pt idx="7623">
                  <c:v>4.1071999800000001E-4</c:v>
                </c:pt>
                <c:pt idx="7624">
                  <c:v>4.1079999800000002E-4</c:v>
                </c:pt>
                <c:pt idx="7625">
                  <c:v>4.1087999799999998E-4</c:v>
                </c:pt>
                <c:pt idx="7626">
                  <c:v>4.1095999799999999E-4</c:v>
                </c:pt>
                <c:pt idx="7627">
                  <c:v>4.11039998E-4</c:v>
                </c:pt>
                <c:pt idx="7628">
                  <c:v>4.1111999800000002E-4</c:v>
                </c:pt>
                <c:pt idx="7629">
                  <c:v>4.1119999799999997E-4</c:v>
                </c:pt>
                <c:pt idx="7630">
                  <c:v>4.1127999799999999E-4</c:v>
                </c:pt>
                <c:pt idx="7631">
                  <c:v>4.11359997E-4</c:v>
                </c:pt>
                <c:pt idx="7632">
                  <c:v>4.1143999700000002E-4</c:v>
                </c:pt>
                <c:pt idx="7633">
                  <c:v>4.1151999699999998E-4</c:v>
                </c:pt>
                <c:pt idx="7634">
                  <c:v>4.1159999699999999E-4</c:v>
                </c:pt>
                <c:pt idx="7635">
                  <c:v>4.11679997E-4</c:v>
                </c:pt>
                <c:pt idx="7636">
                  <c:v>4.1175999700000001E-4</c:v>
                </c:pt>
                <c:pt idx="7637">
                  <c:v>4.1183999700000003E-4</c:v>
                </c:pt>
                <c:pt idx="7638">
                  <c:v>4.1191999699999998E-4</c:v>
                </c:pt>
                <c:pt idx="7639">
                  <c:v>4.11999997E-4</c:v>
                </c:pt>
                <c:pt idx="7640">
                  <c:v>4.1207999700000001E-4</c:v>
                </c:pt>
                <c:pt idx="7641">
                  <c:v>4.1215999700000002E-4</c:v>
                </c:pt>
                <c:pt idx="7642">
                  <c:v>4.1223999699999998E-4</c:v>
                </c:pt>
                <c:pt idx="7643">
                  <c:v>4.1231999699999999E-4</c:v>
                </c:pt>
                <c:pt idx="7644">
                  <c:v>4.1239999700000001E-4</c:v>
                </c:pt>
                <c:pt idx="7645">
                  <c:v>4.1247999700000002E-4</c:v>
                </c:pt>
                <c:pt idx="7646">
                  <c:v>4.1255999699999998E-4</c:v>
                </c:pt>
                <c:pt idx="7647">
                  <c:v>4.1263999699999999E-4</c:v>
                </c:pt>
                <c:pt idx="7648">
                  <c:v>4.12719997E-4</c:v>
                </c:pt>
                <c:pt idx="7649">
                  <c:v>4.1279999700000002E-4</c:v>
                </c:pt>
                <c:pt idx="7650">
                  <c:v>4.1287999699999998E-4</c:v>
                </c:pt>
                <c:pt idx="7651">
                  <c:v>4.1295999699999999E-4</c:v>
                </c:pt>
                <c:pt idx="7652">
                  <c:v>4.13039997E-4</c:v>
                </c:pt>
                <c:pt idx="7653">
                  <c:v>4.1311999700000001E-4</c:v>
                </c:pt>
                <c:pt idx="7654">
                  <c:v>4.1319999700000003E-4</c:v>
                </c:pt>
                <c:pt idx="7655">
                  <c:v>4.1327999699999999E-4</c:v>
                </c:pt>
                <c:pt idx="7656">
                  <c:v>4.13359997E-4</c:v>
                </c:pt>
                <c:pt idx="7657">
                  <c:v>4.1343999700000001E-4</c:v>
                </c:pt>
                <c:pt idx="7658">
                  <c:v>4.1351999700000002E-4</c:v>
                </c:pt>
                <c:pt idx="7659">
                  <c:v>4.1359999699999998E-4</c:v>
                </c:pt>
                <c:pt idx="7660">
                  <c:v>4.13679997E-4</c:v>
                </c:pt>
                <c:pt idx="7661">
                  <c:v>4.1375999700000001E-4</c:v>
                </c:pt>
                <c:pt idx="7662">
                  <c:v>4.1383999700000002E-4</c:v>
                </c:pt>
                <c:pt idx="7663">
                  <c:v>4.1391999699999998E-4</c:v>
                </c:pt>
                <c:pt idx="7664">
                  <c:v>4.1399999699999999E-4</c:v>
                </c:pt>
                <c:pt idx="7665">
                  <c:v>4.14079997E-4</c:v>
                </c:pt>
                <c:pt idx="7666">
                  <c:v>4.1415999700000002E-4</c:v>
                </c:pt>
                <c:pt idx="7667">
                  <c:v>4.1423999699999998E-4</c:v>
                </c:pt>
                <c:pt idx="7668">
                  <c:v>4.1431999699999999E-4</c:v>
                </c:pt>
                <c:pt idx="7669">
                  <c:v>4.14399997E-4</c:v>
                </c:pt>
                <c:pt idx="7670">
                  <c:v>4.1447999700000001E-4</c:v>
                </c:pt>
                <c:pt idx="7671">
                  <c:v>4.1455999699999997E-4</c:v>
                </c:pt>
                <c:pt idx="7672">
                  <c:v>4.1463999699999999E-4</c:v>
                </c:pt>
                <c:pt idx="7673">
                  <c:v>4.14719997E-4</c:v>
                </c:pt>
                <c:pt idx="7674">
                  <c:v>4.1479999700000001E-4</c:v>
                </c:pt>
                <c:pt idx="7675">
                  <c:v>4.1487999700000002E-4</c:v>
                </c:pt>
                <c:pt idx="7676">
                  <c:v>4.1495999699999998E-4</c:v>
                </c:pt>
                <c:pt idx="7677">
                  <c:v>4.15039997E-4</c:v>
                </c:pt>
                <c:pt idx="7678">
                  <c:v>4.1511999700000001E-4</c:v>
                </c:pt>
                <c:pt idx="7679">
                  <c:v>4.1519999700000002E-4</c:v>
                </c:pt>
                <c:pt idx="7680">
                  <c:v>4.1527999699999998E-4</c:v>
                </c:pt>
                <c:pt idx="7681">
                  <c:v>4.1535999699999999E-4</c:v>
                </c:pt>
                <c:pt idx="7682">
                  <c:v>4.1543999700000001E-4</c:v>
                </c:pt>
                <c:pt idx="7683">
                  <c:v>4.1551999700000002E-4</c:v>
                </c:pt>
                <c:pt idx="7684">
                  <c:v>4.1559999699999998E-4</c:v>
                </c:pt>
                <c:pt idx="7685">
                  <c:v>4.1567999699999999E-4</c:v>
                </c:pt>
                <c:pt idx="7686">
                  <c:v>4.15759997E-4</c:v>
                </c:pt>
                <c:pt idx="7687">
                  <c:v>4.1583999700000002E-4</c:v>
                </c:pt>
                <c:pt idx="7688">
                  <c:v>4.1591999699999997E-4</c:v>
                </c:pt>
                <c:pt idx="7689">
                  <c:v>4.1599999699999999E-4</c:v>
                </c:pt>
                <c:pt idx="7690">
                  <c:v>4.16079997E-4</c:v>
                </c:pt>
                <c:pt idx="7691">
                  <c:v>4.1615999700000001E-4</c:v>
                </c:pt>
                <c:pt idx="7692">
                  <c:v>4.1623999700000002E-4</c:v>
                </c:pt>
                <c:pt idx="7693">
                  <c:v>4.1631999699999998E-4</c:v>
                </c:pt>
                <c:pt idx="7694">
                  <c:v>4.16399997E-4</c:v>
                </c:pt>
                <c:pt idx="7695">
                  <c:v>4.1647999700000001E-4</c:v>
                </c:pt>
                <c:pt idx="7696">
                  <c:v>4.1655999700000002E-4</c:v>
                </c:pt>
                <c:pt idx="7697">
                  <c:v>4.1663999699999998E-4</c:v>
                </c:pt>
                <c:pt idx="7698">
                  <c:v>4.1671999699999999E-4</c:v>
                </c:pt>
                <c:pt idx="7699">
                  <c:v>4.1679999700000001E-4</c:v>
                </c:pt>
                <c:pt idx="7700">
                  <c:v>4.1687999700000002E-4</c:v>
                </c:pt>
                <c:pt idx="7701">
                  <c:v>4.1695999699999998E-4</c:v>
                </c:pt>
                <c:pt idx="7702">
                  <c:v>4.1703999699999999E-4</c:v>
                </c:pt>
                <c:pt idx="7703">
                  <c:v>4.17119997E-4</c:v>
                </c:pt>
                <c:pt idx="7704">
                  <c:v>4.1719999700000002E-4</c:v>
                </c:pt>
                <c:pt idx="7705">
                  <c:v>4.1727999699999997E-4</c:v>
                </c:pt>
                <c:pt idx="7706">
                  <c:v>4.1735999699999999E-4</c:v>
                </c:pt>
                <c:pt idx="7707">
                  <c:v>4.17439997E-4</c:v>
                </c:pt>
                <c:pt idx="7708">
                  <c:v>4.1751999700000001E-4</c:v>
                </c:pt>
                <c:pt idx="7709">
                  <c:v>4.1759999700000003E-4</c:v>
                </c:pt>
                <c:pt idx="7710">
                  <c:v>4.1767999699999998E-4</c:v>
                </c:pt>
                <c:pt idx="7711">
                  <c:v>4.17759997E-4</c:v>
                </c:pt>
                <c:pt idx="7712">
                  <c:v>4.1783999700000001E-4</c:v>
                </c:pt>
                <c:pt idx="7713">
                  <c:v>4.1791999700000002E-4</c:v>
                </c:pt>
                <c:pt idx="7714">
                  <c:v>4.1799999699999998E-4</c:v>
                </c:pt>
                <c:pt idx="7715">
                  <c:v>4.1807999699999999E-4</c:v>
                </c:pt>
                <c:pt idx="7716">
                  <c:v>4.1815999700000001E-4</c:v>
                </c:pt>
                <c:pt idx="7717">
                  <c:v>4.1823999700000002E-4</c:v>
                </c:pt>
                <c:pt idx="7718">
                  <c:v>4.1831999699999998E-4</c:v>
                </c:pt>
                <c:pt idx="7719">
                  <c:v>4.1839999699999999E-4</c:v>
                </c:pt>
                <c:pt idx="7720">
                  <c:v>4.18479997E-4</c:v>
                </c:pt>
                <c:pt idx="7721">
                  <c:v>4.1855999700000002E-4</c:v>
                </c:pt>
                <c:pt idx="7722">
                  <c:v>4.1863999699999997E-4</c:v>
                </c:pt>
                <c:pt idx="7723">
                  <c:v>4.1871999699999999E-4</c:v>
                </c:pt>
                <c:pt idx="7724">
                  <c:v>4.18799997E-4</c:v>
                </c:pt>
                <c:pt idx="7725">
                  <c:v>4.1887999700000001E-4</c:v>
                </c:pt>
                <c:pt idx="7726">
                  <c:v>4.1895999700000003E-4</c:v>
                </c:pt>
                <c:pt idx="7727">
                  <c:v>4.1903999699999998E-4</c:v>
                </c:pt>
                <c:pt idx="7728">
                  <c:v>4.19119997E-4</c:v>
                </c:pt>
                <c:pt idx="7729">
                  <c:v>4.1919999700000001E-4</c:v>
                </c:pt>
                <c:pt idx="7730">
                  <c:v>4.1927999700000002E-4</c:v>
                </c:pt>
                <c:pt idx="7731">
                  <c:v>4.1935999699999998E-4</c:v>
                </c:pt>
                <c:pt idx="7732">
                  <c:v>4.1943999699999999E-4</c:v>
                </c:pt>
                <c:pt idx="7733">
                  <c:v>4.1951999700000001E-4</c:v>
                </c:pt>
                <c:pt idx="7734">
                  <c:v>4.1959999700000002E-4</c:v>
                </c:pt>
                <c:pt idx="7735">
                  <c:v>4.1967999699999998E-4</c:v>
                </c:pt>
                <c:pt idx="7736">
                  <c:v>4.1975999699999999E-4</c:v>
                </c:pt>
                <c:pt idx="7737">
                  <c:v>4.19839997E-4</c:v>
                </c:pt>
                <c:pt idx="7738">
                  <c:v>4.1991999700000002E-4</c:v>
                </c:pt>
                <c:pt idx="7739">
                  <c:v>4.1999999699999998E-4</c:v>
                </c:pt>
                <c:pt idx="7740">
                  <c:v>4.2007999699999999E-4</c:v>
                </c:pt>
                <c:pt idx="7741">
                  <c:v>4.20159997E-4</c:v>
                </c:pt>
                <c:pt idx="7742">
                  <c:v>4.2023999700000001E-4</c:v>
                </c:pt>
                <c:pt idx="7743">
                  <c:v>4.2031999700000003E-4</c:v>
                </c:pt>
                <c:pt idx="7744">
                  <c:v>4.2039999699999998E-4</c:v>
                </c:pt>
                <c:pt idx="7745">
                  <c:v>4.20479997E-4</c:v>
                </c:pt>
                <c:pt idx="7746">
                  <c:v>4.2055999700000001E-4</c:v>
                </c:pt>
                <c:pt idx="7747">
                  <c:v>4.2063999700000002E-4</c:v>
                </c:pt>
                <c:pt idx="7748">
                  <c:v>4.2071999699999998E-4</c:v>
                </c:pt>
                <c:pt idx="7749">
                  <c:v>4.2079999699999999E-4</c:v>
                </c:pt>
                <c:pt idx="7750">
                  <c:v>4.2087999700000001E-4</c:v>
                </c:pt>
                <c:pt idx="7751">
                  <c:v>4.2095999700000002E-4</c:v>
                </c:pt>
                <c:pt idx="7752">
                  <c:v>4.2103999699999998E-4</c:v>
                </c:pt>
                <c:pt idx="7753">
                  <c:v>4.2111999699999999E-4</c:v>
                </c:pt>
                <c:pt idx="7754">
                  <c:v>4.21199997E-4</c:v>
                </c:pt>
                <c:pt idx="7755">
                  <c:v>4.2127999700000002E-4</c:v>
                </c:pt>
                <c:pt idx="7756">
                  <c:v>4.2135999699999998E-4</c:v>
                </c:pt>
                <c:pt idx="7757">
                  <c:v>4.2143999699999999E-4</c:v>
                </c:pt>
                <c:pt idx="7758">
                  <c:v>4.21519997E-4</c:v>
                </c:pt>
                <c:pt idx="7759">
                  <c:v>4.2159999700000001E-4</c:v>
                </c:pt>
                <c:pt idx="7760">
                  <c:v>4.2167999700000003E-4</c:v>
                </c:pt>
                <c:pt idx="7761">
                  <c:v>4.2175999699999999E-4</c:v>
                </c:pt>
                <c:pt idx="7762">
                  <c:v>4.21839997E-4</c:v>
                </c:pt>
                <c:pt idx="7763">
                  <c:v>4.2191999700000001E-4</c:v>
                </c:pt>
                <c:pt idx="7764">
                  <c:v>4.2199999700000002E-4</c:v>
                </c:pt>
                <c:pt idx="7765">
                  <c:v>4.2207999699999998E-4</c:v>
                </c:pt>
                <c:pt idx="7766">
                  <c:v>4.22159997E-4</c:v>
                </c:pt>
                <c:pt idx="7767">
                  <c:v>4.2223999700000001E-4</c:v>
                </c:pt>
                <c:pt idx="7768">
                  <c:v>4.2231999700000002E-4</c:v>
                </c:pt>
                <c:pt idx="7769">
                  <c:v>4.2239999699999998E-4</c:v>
                </c:pt>
                <c:pt idx="7770">
                  <c:v>4.2247999699999999E-4</c:v>
                </c:pt>
                <c:pt idx="7771">
                  <c:v>4.22559997E-4</c:v>
                </c:pt>
                <c:pt idx="7772">
                  <c:v>4.2263999700000002E-4</c:v>
                </c:pt>
                <c:pt idx="7773">
                  <c:v>4.2271999699999998E-4</c:v>
                </c:pt>
                <c:pt idx="7774">
                  <c:v>4.2279999699999999E-4</c:v>
                </c:pt>
                <c:pt idx="7775">
                  <c:v>4.22879997E-4</c:v>
                </c:pt>
                <c:pt idx="7776">
                  <c:v>4.2295999700000001E-4</c:v>
                </c:pt>
                <c:pt idx="7777">
                  <c:v>4.2303999699999997E-4</c:v>
                </c:pt>
                <c:pt idx="7778">
                  <c:v>4.2311999699999999E-4</c:v>
                </c:pt>
                <c:pt idx="7779">
                  <c:v>4.23199997E-4</c:v>
                </c:pt>
                <c:pt idx="7780">
                  <c:v>4.2327999700000001E-4</c:v>
                </c:pt>
                <c:pt idx="7781">
                  <c:v>4.2335999700000002E-4</c:v>
                </c:pt>
                <c:pt idx="7782">
                  <c:v>4.2343999699999998E-4</c:v>
                </c:pt>
                <c:pt idx="7783">
                  <c:v>4.23519997E-4</c:v>
                </c:pt>
                <c:pt idx="7784">
                  <c:v>4.2359999700000001E-4</c:v>
                </c:pt>
                <c:pt idx="7785">
                  <c:v>4.2367999700000002E-4</c:v>
                </c:pt>
                <c:pt idx="7786">
                  <c:v>4.2375999699999998E-4</c:v>
                </c:pt>
                <c:pt idx="7787">
                  <c:v>4.2383999699999999E-4</c:v>
                </c:pt>
                <c:pt idx="7788">
                  <c:v>4.2391999700000001E-4</c:v>
                </c:pt>
                <c:pt idx="7789">
                  <c:v>4.2399999700000002E-4</c:v>
                </c:pt>
                <c:pt idx="7790">
                  <c:v>4.2407999699999998E-4</c:v>
                </c:pt>
                <c:pt idx="7791">
                  <c:v>4.2415999699999999E-4</c:v>
                </c:pt>
                <c:pt idx="7792">
                  <c:v>4.24239997E-4</c:v>
                </c:pt>
                <c:pt idx="7793">
                  <c:v>4.2431999700000002E-4</c:v>
                </c:pt>
                <c:pt idx="7794">
                  <c:v>4.2439999699999997E-4</c:v>
                </c:pt>
                <c:pt idx="7795">
                  <c:v>4.2447999699999999E-4</c:v>
                </c:pt>
                <c:pt idx="7796">
                  <c:v>4.24559997E-4</c:v>
                </c:pt>
                <c:pt idx="7797">
                  <c:v>4.2463999700000001E-4</c:v>
                </c:pt>
                <c:pt idx="7798">
                  <c:v>4.2471999700000002E-4</c:v>
                </c:pt>
                <c:pt idx="7799">
                  <c:v>4.2479999699999998E-4</c:v>
                </c:pt>
                <c:pt idx="7800">
                  <c:v>4.24879997E-4</c:v>
                </c:pt>
                <c:pt idx="7801">
                  <c:v>4.2495999700000001E-4</c:v>
                </c:pt>
                <c:pt idx="7802">
                  <c:v>4.2503999700000002E-4</c:v>
                </c:pt>
                <c:pt idx="7803">
                  <c:v>4.2511999699999998E-4</c:v>
                </c:pt>
                <c:pt idx="7804">
                  <c:v>4.2519999699999999E-4</c:v>
                </c:pt>
                <c:pt idx="7805">
                  <c:v>4.2527999700000001E-4</c:v>
                </c:pt>
                <c:pt idx="7806">
                  <c:v>4.2535999700000002E-4</c:v>
                </c:pt>
                <c:pt idx="7807">
                  <c:v>4.2543999699999998E-4</c:v>
                </c:pt>
                <c:pt idx="7808">
                  <c:v>4.2551999699999999E-4</c:v>
                </c:pt>
                <c:pt idx="7809">
                  <c:v>4.25599997E-4</c:v>
                </c:pt>
                <c:pt idx="7810">
                  <c:v>4.2567999700000002E-4</c:v>
                </c:pt>
                <c:pt idx="7811">
                  <c:v>4.2575999699999997E-4</c:v>
                </c:pt>
                <c:pt idx="7812">
                  <c:v>4.2583999699999999E-4</c:v>
                </c:pt>
                <c:pt idx="7813">
                  <c:v>4.25919997E-4</c:v>
                </c:pt>
                <c:pt idx="7814">
                  <c:v>4.2599999700000001E-4</c:v>
                </c:pt>
                <c:pt idx="7815">
                  <c:v>4.2607999700000003E-4</c:v>
                </c:pt>
                <c:pt idx="7816">
                  <c:v>4.2615999699999998E-4</c:v>
                </c:pt>
                <c:pt idx="7817">
                  <c:v>4.26239997E-4</c:v>
                </c:pt>
                <c:pt idx="7818">
                  <c:v>4.2631999700000001E-4</c:v>
                </c:pt>
                <c:pt idx="7819">
                  <c:v>4.2639999700000002E-4</c:v>
                </c:pt>
                <c:pt idx="7820">
                  <c:v>4.2647999699999998E-4</c:v>
                </c:pt>
                <c:pt idx="7821">
                  <c:v>4.2655999699999999E-4</c:v>
                </c:pt>
                <c:pt idx="7822">
                  <c:v>4.2663999700000001E-4</c:v>
                </c:pt>
                <c:pt idx="7823">
                  <c:v>4.2671999700000002E-4</c:v>
                </c:pt>
                <c:pt idx="7824">
                  <c:v>4.2679999699999998E-4</c:v>
                </c:pt>
                <c:pt idx="7825">
                  <c:v>4.2687999699999999E-4</c:v>
                </c:pt>
                <c:pt idx="7826">
                  <c:v>4.26959997E-4</c:v>
                </c:pt>
                <c:pt idx="7827">
                  <c:v>4.2703999700000002E-4</c:v>
                </c:pt>
                <c:pt idx="7828">
                  <c:v>4.2711999699999997E-4</c:v>
                </c:pt>
                <c:pt idx="7829">
                  <c:v>4.2719999699999999E-4</c:v>
                </c:pt>
                <c:pt idx="7830">
                  <c:v>4.27279997E-4</c:v>
                </c:pt>
                <c:pt idx="7831">
                  <c:v>4.2735999700000001E-4</c:v>
                </c:pt>
                <c:pt idx="7832">
                  <c:v>4.2743999700000003E-4</c:v>
                </c:pt>
                <c:pt idx="7833">
                  <c:v>4.2751999699999998E-4</c:v>
                </c:pt>
                <c:pt idx="7834">
                  <c:v>4.27599997E-4</c:v>
                </c:pt>
                <c:pt idx="7835">
                  <c:v>4.2767999700000001E-4</c:v>
                </c:pt>
                <c:pt idx="7836">
                  <c:v>4.2775999700000002E-4</c:v>
                </c:pt>
                <c:pt idx="7837">
                  <c:v>4.2783999699999998E-4</c:v>
                </c:pt>
                <c:pt idx="7838">
                  <c:v>4.2791999699999999E-4</c:v>
                </c:pt>
                <c:pt idx="7839">
                  <c:v>4.2799999700000001E-4</c:v>
                </c:pt>
                <c:pt idx="7840">
                  <c:v>4.2807999700000002E-4</c:v>
                </c:pt>
                <c:pt idx="7841">
                  <c:v>4.2815999699999998E-4</c:v>
                </c:pt>
                <c:pt idx="7842">
                  <c:v>4.2823999699999999E-4</c:v>
                </c:pt>
                <c:pt idx="7843">
                  <c:v>4.28319997E-4</c:v>
                </c:pt>
                <c:pt idx="7844">
                  <c:v>4.2839999700000002E-4</c:v>
                </c:pt>
                <c:pt idx="7845">
                  <c:v>4.2847999699999998E-4</c:v>
                </c:pt>
                <c:pt idx="7846">
                  <c:v>4.2855999699999999E-4</c:v>
                </c:pt>
                <c:pt idx="7847">
                  <c:v>4.28639997E-4</c:v>
                </c:pt>
                <c:pt idx="7848">
                  <c:v>4.2871999700000001E-4</c:v>
                </c:pt>
                <c:pt idx="7849">
                  <c:v>4.2879999700000003E-4</c:v>
                </c:pt>
                <c:pt idx="7850">
                  <c:v>4.2887999699999999E-4</c:v>
                </c:pt>
                <c:pt idx="7851">
                  <c:v>4.28959997E-4</c:v>
                </c:pt>
                <c:pt idx="7852">
                  <c:v>4.2903999700000001E-4</c:v>
                </c:pt>
                <c:pt idx="7853">
                  <c:v>4.2911999700000002E-4</c:v>
                </c:pt>
                <c:pt idx="7854">
                  <c:v>4.2919999699999998E-4</c:v>
                </c:pt>
                <c:pt idx="7855">
                  <c:v>4.2927999699999999E-4</c:v>
                </c:pt>
                <c:pt idx="7856">
                  <c:v>4.2935999700000001E-4</c:v>
                </c:pt>
                <c:pt idx="7857">
                  <c:v>4.2943999700000002E-4</c:v>
                </c:pt>
                <c:pt idx="7858">
                  <c:v>4.2951999699999998E-4</c:v>
                </c:pt>
                <c:pt idx="7859">
                  <c:v>4.2959999699999999E-4</c:v>
                </c:pt>
                <c:pt idx="7860">
                  <c:v>4.29679997E-4</c:v>
                </c:pt>
                <c:pt idx="7861">
                  <c:v>4.2975999700000002E-4</c:v>
                </c:pt>
                <c:pt idx="7862">
                  <c:v>4.2983999699999998E-4</c:v>
                </c:pt>
                <c:pt idx="7863">
                  <c:v>4.2991999699999999E-4</c:v>
                </c:pt>
                <c:pt idx="7864">
                  <c:v>4.29999997E-4</c:v>
                </c:pt>
                <c:pt idx="7865">
                  <c:v>4.3007999700000001E-4</c:v>
                </c:pt>
                <c:pt idx="7866">
                  <c:v>4.3015999700000003E-4</c:v>
                </c:pt>
                <c:pt idx="7867">
                  <c:v>4.3023999699999999E-4</c:v>
                </c:pt>
                <c:pt idx="7868">
                  <c:v>4.30319997E-4</c:v>
                </c:pt>
                <c:pt idx="7869">
                  <c:v>4.3039999700000001E-4</c:v>
                </c:pt>
                <c:pt idx="7870">
                  <c:v>4.3047999700000002E-4</c:v>
                </c:pt>
                <c:pt idx="7871">
                  <c:v>4.3055999699999998E-4</c:v>
                </c:pt>
                <c:pt idx="7872">
                  <c:v>4.30639997E-4</c:v>
                </c:pt>
                <c:pt idx="7873">
                  <c:v>4.3071999700000001E-4</c:v>
                </c:pt>
                <c:pt idx="7874">
                  <c:v>4.3079999700000002E-4</c:v>
                </c:pt>
                <c:pt idx="7875">
                  <c:v>4.3087999699999998E-4</c:v>
                </c:pt>
                <c:pt idx="7876">
                  <c:v>4.3095999699999999E-4</c:v>
                </c:pt>
                <c:pt idx="7877">
                  <c:v>4.3103999700000001E-4</c:v>
                </c:pt>
                <c:pt idx="7878">
                  <c:v>4.3111999700000002E-4</c:v>
                </c:pt>
                <c:pt idx="7879">
                  <c:v>4.3119999699999998E-4</c:v>
                </c:pt>
                <c:pt idx="7880">
                  <c:v>4.3127999699999999E-4</c:v>
                </c:pt>
                <c:pt idx="7881">
                  <c:v>4.31359997E-4</c:v>
                </c:pt>
                <c:pt idx="7882">
                  <c:v>4.3143999700000001E-4</c:v>
                </c:pt>
                <c:pt idx="7883">
                  <c:v>4.3151999699999997E-4</c:v>
                </c:pt>
                <c:pt idx="7884">
                  <c:v>4.3159999699999999E-4</c:v>
                </c:pt>
                <c:pt idx="7885">
                  <c:v>4.31679997E-4</c:v>
                </c:pt>
                <c:pt idx="7886">
                  <c:v>4.3175999700000001E-4</c:v>
                </c:pt>
                <c:pt idx="7887">
                  <c:v>4.3183999700000002E-4</c:v>
                </c:pt>
                <c:pt idx="7888">
                  <c:v>4.3191999699999998E-4</c:v>
                </c:pt>
                <c:pt idx="7889">
                  <c:v>4.31999997E-4</c:v>
                </c:pt>
                <c:pt idx="7890">
                  <c:v>4.3207999700000001E-4</c:v>
                </c:pt>
                <c:pt idx="7891">
                  <c:v>4.3215999700000002E-4</c:v>
                </c:pt>
                <c:pt idx="7892">
                  <c:v>4.3223999699999998E-4</c:v>
                </c:pt>
                <c:pt idx="7893">
                  <c:v>4.3231999699999999E-4</c:v>
                </c:pt>
                <c:pt idx="7894">
                  <c:v>4.3239999700000001E-4</c:v>
                </c:pt>
                <c:pt idx="7895">
                  <c:v>4.3247999700000002E-4</c:v>
                </c:pt>
                <c:pt idx="7896">
                  <c:v>4.3255999699999998E-4</c:v>
                </c:pt>
                <c:pt idx="7897">
                  <c:v>4.3263999699999999E-4</c:v>
                </c:pt>
                <c:pt idx="7898">
                  <c:v>4.32719997E-4</c:v>
                </c:pt>
                <c:pt idx="7899">
                  <c:v>4.3279999700000002E-4</c:v>
                </c:pt>
                <c:pt idx="7900">
                  <c:v>4.3287999699999997E-4</c:v>
                </c:pt>
                <c:pt idx="7901">
                  <c:v>4.3295999699999999E-4</c:v>
                </c:pt>
                <c:pt idx="7902">
                  <c:v>4.33039997E-4</c:v>
                </c:pt>
                <c:pt idx="7903">
                  <c:v>4.3311999700000001E-4</c:v>
                </c:pt>
                <c:pt idx="7904">
                  <c:v>4.3319999700000002E-4</c:v>
                </c:pt>
                <c:pt idx="7905">
                  <c:v>4.3327999699999998E-4</c:v>
                </c:pt>
                <c:pt idx="7906">
                  <c:v>4.33359997E-4</c:v>
                </c:pt>
                <c:pt idx="7907">
                  <c:v>4.3343999700000001E-4</c:v>
                </c:pt>
                <c:pt idx="7908">
                  <c:v>4.3351999700000002E-4</c:v>
                </c:pt>
                <c:pt idx="7909">
                  <c:v>4.3359999699999998E-4</c:v>
                </c:pt>
                <c:pt idx="7910">
                  <c:v>4.3367999699999999E-4</c:v>
                </c:pt>
                <c:pt idx="7911">
                  <c:v>4.3375999700000001E-4</c:v>
                </c:pt>
                <c:pt idx="7912">
                  <c:v>4.3383999700000002E-4</c:v>
                </c:pt>
                <c:pt idx="7913">
                  <c:v>4.3391999699999998E-4</c:v>
                </c:pt>
                <c:pt idx="7914">
                  <c:v>4.3399999699999999E-4</c:v>
                </c:pt>
                <c:pt idx="7915">
                  <c:v>4.34079997E-4</c:v>
                </c:pt>
                <c:pt idx="7916">
                  <c:v>4.3415999700000002E-4</c:v>
                </c:pt>
                <c:pt idx="7917">
                  <c:v>4.3423999699999997E-4</c:v>
                </c:pt>
                <c:pt idx="7918">
                  <c:v>4.3431999699999999E-4</c:v>
                </c:pt>
                <c:pt idx="7919">
                  <c:v>4.34399997E-4</c:v>
                </c:pt>
                <c:pt idx="7920">
                  <c:v>4.3447999700000001E-4</c:v>
                </c:pt>
                <c:pt idx="7921">
                  <c:v>4.3455999700000003E-4</c:v>
                </c:pt>
                <c:pt idx="7922">
                  <c:v>4.3463999699999998E-4</c:v>
                </c:pt>
                <c:pt idx="7923">
                  <c:v>4.34719997E-4</c:v>
                </c:pt>
                <c:pt idx="7924">
                  <c:v>4.3479999700000001E-4</c:v>
                </c:pt>
                <c:pt idx="7925">
                  <c:v>4.3487999700000002E-4</c:v>
                </c:pt>
                <c:pt idx="7926">
                  <c:v>4.3495999699999998E-4</c:v>
                </c:pt>
                <c:pt idx="7927">
                  <c:v>4.3503999699999999E-4</c:v>
                </c:pt>
                <c:pt idx="7928">
                  <c:v>4.3511999700000001E-4</c:v>
                </c:pt>
                <c:pt idx="7929">
                  <c:v>4.3519999700000002E-4</c:v>
                </c:pt>
                <c:pt idx="7930">
                  <c:v>4.3527999699999998E-4</c:v>
                </c:pt>
                <c:pt idx="7931">
                  <c:v>4.3535999699999999E-4</c:v>
                </c:pt>
                <c:pt idx="7932">
                  <c:v>4.35439997E-4</c:v>
                </c:pt>
                <c:pt idx="7933">
                  <c:v>4.3551999700000002E-4</c:v>
                </c:pt>
                <c:pt idx="7934">
                  <c:v>4.3559999699999997E-4</c:v>
                </c:pt>
                <c:pt idx="7935">
                  <c:v>4.3567999699999999E-4</c:v>
                </c:pt>
                <c:pt idx="7936">
                  <c:v>4.35759997E-4</c:v>
                </c:pt>
                <c:pt idx="7937">
                  <c:v>4.3583999700000001E-4</c:v>
                </c:pt>
                <c:pt idx="7938">
                  <c:v>4.3591999700000003E-4</c:v>
                </c:pt>
                <c:pt idx="7939">
                  <c:v>4.3599999699999998E-4</c:v>
                </c:pt>
                <c:pt idx="7940">
                  <c:v>4.36079997E-4</c:v>
                </c:pt>
                <c:pt idx="7941">
                  <c:v>4.3615999700000001E-4</c:v>
                </c:pt>
                <c:pt idx="7942">
                  <c:v>4.3623999700000002E-4</c:v>
                </c:pt>
                <c:pt idx="7943">
                  <c:v>4.3631999699999998E-4</c:v>
                </c:pt>
                <c:pt idx="7944">
                  <c:v>4.3639999699999999E-4</c:v>
                </c:pt>
                <c:pt idx="7945">
                  <c:v>4.3647999700000001E-4</c:v>
                </c:pt>
                <c:pt idx="7946">
                  <c:v>4.3655999700000002E-4</c:v>
                </c:pt>
                <c:pt idx="7947">
                  <c:v>4.3663999699999998E-4</c:v>
                </c:pt>
                <c:pt idx="7948">
                  <c:v>4.3671999699999999E-4</c:v>
                </c:pt>
                <c:pt idx="7949">
                  <c:v>4.36799997E-4</c:v>
                </c:pt>
                <c:pt idx="7950">
                  <c:v>4.3687999700000002E-4</c:v>
                </c:pt>
                <c:pt idx="7951">
                  <c:v>4.3695999699999998E-4</c:v>
                </c:pt>
                <c:pt idx="7952">
                  <c:v>4.3703999699999999E-4</c:v>
                </c:pt>
                <c:pt idx="7953">
                  <c:v>4.37119997E-4</c:v>
                </c:pt>
                <c:pt idx="7954">
                  <c:v>4.3719999700000001E-4</c:v>
                </c:pt>
                <c:pt idx="7955">
                  <c:v>4.3727999700000003E-4</c:v>
                </c:pt>
                <c:pt idx="7956">
                  <c:v>4.3735999699999999E-4</c:v>
                </c:pt>
                <c:pt idx="7957">
                  <c:v>4.37439997E-4</c:v>
                </c:pt>
                <c:pt idx="7958">
                  <c:v>4.3751999700000001E-4</c:v>
                </c:pt>
                <c:pt idx="7959">
                  <c:v>4.3759999700000002E-4</c:v>
                </c:pt>
                <c:pt idx="7960">
                  <c:v>4.3767999699999998E-4</c:v>
                </c:pt>
                <c:pt idx="7961">
                  <c:v>4.3775999699999999E-4</c:v>
                </c:pt>
                <c:pt idx="7962">
                  <c:v>4.3783999700000001E-4</c:v>
                </c:pt>
                <c:pt idx="7963">
                  <c:v>4.3791999700000002E-4</c:v>
                </c:pt>
                <c:pt idx="7964">
                  <c:v>4.3799999699999998E-4</c:v>
                </c:pt>
                <c:pt idx="7965">
                  <c:v>4.3807999699999999E-4</c:v>
                </c:pt>
                <c:pt idx="7966">
                  <c:v>4.38159997E-4</c:v>
                </c:pt>
                <c:pt idx="7967">
                  <c:v>4.3823999700000002E-4</c:v>
                </c:pt>
                <c:pt idx="7968">
                  <c:v>4.3831999699999998E-4</c:v>
                </c:pt>
                <c:pt idx="7969">
                  <c:v>4.3839999699999999E-4</c:v>
                </c:pt>
                <c:pt idx="7970">
                  <c:v>4.38479997E-4</c:v>
                </c:pt>
                <c:pt idx="7971">
                  <c:v>4.3855999700000001E-4</c:v>
                </c:pt>
                <c:pt idx="7972">
                  <c:v>4.3863999699999997E-4</c:v>
                </c:pt>
                <c:pt idx="7973">
                  <c:v>4.3871999699999999E-4</c:v>
                </c:pt>
                <c:pt idx="7974">
                  <c:v>4.38799997E-4</c:v>
                </c:pt>
                <c:pt idx="7975">
                  <c:v>4.3887999700000001E-4</c:v>
                </c:pt>
                <c:pt idx="7976">
                  <c:v>4.3895999700000002E-4</c:v>
                </c:pt>
                <c:pt idx="7977">
                  <c:v>4.3903999699999998E-4</c:v>
                </c:pt>
                <c:pt idx="7978">
                  <c:v>4.39119997E-4</c:v>
                </c:pt>
                <c:pt idx="7979">
                  <c:v>4.3919999700000001E-4</c:v>
                </c:pt>
                <c:pt idx="7980">
                  <c:v>4.3927999700000002E-4</c:v>
                </c:pt>
                <c:pt idx="7981">
                  <c:v>4.3935999699999998E-4</c:v>
                </c:pt>
                <c:pt idx="7982">
                  <c:v>4.3943999699999999E-4</c:v>
                </c:pt>
                <c:pt idx="7983">
                  <c:v>4.3951999700000001E-4</c:v>
                </c:pt>
                <c:pt idx="7984">
                  <c:v>4.3959999700000002E-4</c:v>
                </c:pt>
                <c:pt idx="7985">
                  <c:v>4.3967999699999998E-4</c:v>
                </c:pt>
                <c:pt idx="7986">
                  <c:v>4.3975999699999999E-4</c:v>
                </c:pt>
                <c:pt idx="7987">
                  <c:v>4.39839997E-4</c:v>
                </c:pt>
                <c:pt idx="7988">
                  <c:v>4.3991999700000001E-4</c:v>
                </c:pt>
                <c:pt idx="7989">
                  <c:v>4.3999999699999997E-4</c:v>
                </c:pt>
                <c:pt idx="7990">
                  <c:v>4.4007999699999999E-4</c:v>
                </c:pt>
                <c:pt idx="7991">
                  <c:v>4.40159997E-4</c:v>
                </c:pt>
                <c:pt idx="7992">
                  <c:v>4.4023999700000001E-4</c:v>
                </c:pt>
                <c:pt idx="7993">
                  <c:v>4.4031999700000002E-4</c:v>
                </c:pt>
                <c:pt idx="7994">
                  <c:v>4.4039999699999998E-4</c:v>
                </c:pt>
                <c:pt idx="7995">
                  <c:v>4.40479997E-4</c:v>
                </c:pt>
                <c:pt idx="7996">
                  <c:v>4.4055999700000001E-4</c:v>
                </c:pt>
                <c:pt idx="7997">
                  <c:v>4.4063999700000002E-4</c:v>
                </c:pt>
                <c:pt idx="7998">
                  <c:v>4.4071999699999998E-4</c:v>
                </c:pt>
                <c:pt idx="7999">
                  <c:v>4.4079999699999999E-4</c:v>
                </c:pt>
                <c:pt idx="8000">
                  <c:v>4.4087999700000001E-4</c:v>
                </c:pt>
                <c:pt idx="8001">
                  <c:v>4.4095999700000002E-4</c:v>
                </c:pt>
                <c:pt idx="8002">
                  <c:v>4.4103999699999998E-4</c:v>
                </c:pt>
                <c:pt idx="8003">
                  <c:v>4.4111999699999999E-4</c:v>
                </c:pt>
                <c:pt idx="8004">
                  <c:v>4.41199997E-4</c:v>
                </c:pt>
                <c:pt idx="8005">
                  <c:v>4.4127999700000002E-4</c:v>
                </c:pt>
                <c:pt idx="8006">
                  <c:v>4.4135999699999997E-4</c:v>
                </c:pt>
                <c:pt idx="8007">
                  <c:v>4.4143999699999999E-4</c:v>
                </c:pt>
                <c:pt idx="8008">
                  <c:v>4.41519997E-4</c:v>
                </c:pt>
                <c:pt idx="8009">
                  <c:v>4.4159999700000001E-4</c:v>
                </c:pt>
                <c:pt idx="8010">
                  <c:v>4.4167999700000003E-4</c:v>
                </c:pt>
                <c:pt idx="8011">
                  <c:v>4.4175999699999998E-4</c:v>
                </c:pt>
                <c:pt idx="8012">
                  <c:v>4.41839997E-4</c:v>
                </c:pt>
                <c:pt idx="8013">
                  <c:v>4.4191999700000001E-4</c:v>
                </c:pt>
                <c:pt idx="8014">
                  <c:v>4.4199999700000002E-4</c:v>
                </c:pt>
                <c:pt idx="8015">
                  <c:v>4.4207999699999998E-4</c:v>
                </c:pt>
                <c:pt idx="8016">
                  <c:v>4.4215999699999999E-4</c:v>
                </c:pt>
                <c:pt idx="8017">
                  <c:v>4.4223999700000001E-4</c:v>
                </c:pt>
                <c:pt idx="8018">
                  <c:v>4.4231999700000002E-4</c:v>
                </c:pt>
                <c:pt idx="8019">
                  <c:v>4.4239999699999998E-4</c:v>
                </c:pt>
                <c:pt idx="8020">
                  <c:v>4.4247999699999999E-4</c:v>
                </c:pt>
                <c:pt idx="8021">
                  <c:v>4.42559997E-4</c:v>
                </c:pt>
                <c:pt idx="8022">
                  <c:v>4.4263999700000002E-4</c:v>
                </c:pt>
                <c:pt idx="8023">
                  <c:v>4.4271999699999997E-4</c:v>
                </c:pt>
                <c:pt idx="8024">
                  <c:v>4.4279999699999999E-4</c:v>
                </c:pt>
                <c:pt idx="8025">
                  <c:v>4.42879997E-4</c:v>
                </c:pt>
                <c:pt idx="8026">
                  <c:v>4.4295999700000001E-4</c:v>
                </c:pt>
                <c:pt idx="8027">
                  <c:v>4.4303999700000003E-4</c:v>
                </c:pt>
                <c:pt idx="8028">
                  <c:v>4.4311999699999998E-4</c:v>
                </c:pt>
                <c:pt idx="8029">
                  <c:v>4.43199997E-4</c:v>
                </c:pt>
                <c:pt idx="8030">
                  <c:v>4.4327999700000001E-4</c:v>
                </c:pt>
                <c:pt idx="8031">
                  <c:v>4.4335999700000002E-4</c:v>
                </c:pt>
                <c:pt idx="8032">
                  <c:v>4.4343999699999998E-4</c:v>
                </c:pt>
                <c:pt idx="8033">
                  <c:v>4.4351999699999999E-4</c:v>
                </c:pt>
                <c:pt idx="8034">
                  <c:v>4.4359999700000001E-4</c:v>
                </c:pt>
                <c:pt idx="8035">
                  <c:v>4.4367999700000002E-4</c:v>
                </c:pt>
                <c:pt idx="8036">
                  <c:v>4.4375999699999998E-4</c:v>
                </c:pt>
                <c:pt idx="8037">
                  <c:v>4.4383999699999999E-4</c:v>
                </c:pt>
                <c:pt idx="8038">
                  <c:v>4.43919997E-4</c:v>
                </c:pt>
                <c:pt idx="8039">
                  <c:v>4.4399999700000002E-4</c:v>
                </c:pt>
                <c:pt idx="8040">
                  <c:v>4.4407999699999998E-4</c:v>
                </c:pt>
                <c:pt idx="8041">
                  <c:v>4.4415999699999999E-4</c:v>
                </c:pt>
                <c:pt idx="8042">
                  <c:v>4.44239997E-4</c:v>
                </c:pt>
                <c:pt idx="8043">
                  <c:v>4.4431999700000001E-4</c:v>
                </c:pt>
                <c:pt idx="8044">
                  <c:v>4.4439999700000003E-4</c:v>
                </c:pt>
                <c:pt idx="8045">
                  <c:v>4.4447999699999998E-4</c:v>
                </c:pt>
                <c:pt idx="8046">
                  <c:v>4.44559997E-4</c:v>
                </c:pt>
                <c:pt idx="8047">
                  <c:v>4.4463999700000001E-4</c:v>
                </c:pt>
                <c:pt idx="8048">
                  <c:v>4.4471999700000002E-4</c:v>
                </c:pt>
                <c:pt idx="8049">
                  <c:v>4.4479999699999998E-4</c:v>
                </c:pt>
                <c:pt idx="8050">
                  <c:v>4.4487999699999999E-4</c:v>
                </c:pt>
                <c:pt idx="8051">
                  <c:v>4.4495999700000001E-4</c:v>
                </c:pt>
                <c:pt idx="8052">
                  <c:v>4.4503999700000002E-4</c:v>
                </c:pt>
                <c:pt idx="8053">
                  <c:v>4.4511999699999998E-4</c:v>
                </c:pt>
                <c:pt idx="8054">
                  <c:v>4.4519999699999999E-4</c:v>
                </c:pt>
                <c:pt idx="8055">
                  <c:v>4.45279997E-4</c:v>
                </c:pt>
                <c:pt idx="8056">
                  <c:v>4.4535999700000002E-4</c:v>
                </c:pt>
                <c:pt idx="8057">
                  <c:v>4.4543999699999998E-4</c:v>
                </c:pt>
                <c:pt idx="8058">
                  <c:v>4.4551999699999999E-4</c:v>
                </c:pt>
                <c:pt idx="8059">
                  <c:v>4.45599997E-4</c:v>
                </c:pt>
                <c:pt idx="8060">
                  <c:v>4.4567999700000001E-4</c:v>
                </c:pt>
                <c:pt idx="8061">
                  <c:v>4.4575999700000003E-4</c:v>
                </c:pt>
                <c:pt idx="8062">
                  <c:v>4.4583999699999999E-4</c:v>
                </c:pt>
                <c:pt idx="8063">
                  <c:v>4.45919997E-4</c:v>
                </c:pt>
                <c:pt idx="8064">
                  <c:v>4.4599999700000001E-4</c:v>
                </c:pt>
                <c:pt idx="8065">
                  <c:v>4.4607999700000002E-4</c:v>
                </c:pt>
                <c:pt idx="8066">
                  <c:v>4.4615999699999998E-4</c:v>
                </c:pt>
                <c:pt idx="8067">
                  <c:v>4.46239997E-4</c:v>
                </c:pt>
                <c:pt idx="8068">
                  <c:v>4.4631999700000001E-4</c:v>
                </c:pt>
                <c:pt idx="8069">
                  <c:v>4.4639999700000002E-4</c:v>
                </c:pt>
                <c:pt idx="8070">
                  <c:v>4.4647999699999998E-4</c:v>
                </c:pt>
                <c:pt idx="8071">
                  <c:v>4.4655999699999999E-4</c:v>
                </c:pt>
                <c:pt idx="8072">
                  <c:v>4.46639997E-4</c:v>
                </c:pt>
                <c:pt idx="8073">
                  <c:v>4.4671999700000002E-4</c:v>
                </c:pt>
                <c:pt idx="8074">
                  <c:v>4.4679999699999998E-4</c:v>
                </c:pt>
                <c:pt idx="8075">
                  <c:v>4.4687999699999999E-4</c:v>
                </c:pt>
                <c:pt idx="8076">
                  <c:v>4.46959997E-4</c:v>
                </c:pt>
                <c:pt idx="8077">
                  <c:v>4.4703999700000001E-4</c:v>
                </c:pt>
                <c:pt idx="8078">
                  <c:v>4.4711999699999997E-4</c:v>
                </c:pt>
                <c:pt idx="8079">
                  <c:v>4.4719999699999999E-4</c:v>
                </c:pt>
                <c:pt idx="8080">
                  <c:v>4.47279997E-4</c:v>
                </c:pt>
                <c:pt idx="8081">
                  <c:v>4.4735999700000001E-4</c:v>
                </c:pt>
                <c:pt idx="8082">
                  <c:v>4.4743999700000002E-4</c:v>
                </c:pt>
                <c:pt idx="8083">
                  <c:v>4.4751999699999998E-4</c:v>
                </c:pt>
                <c:pt idx="8084">
                  <c:v>4.47599997E-4</c:v>
                </c:pt>
                <c:pt idx="8085">
                  <c:v>4.4767999700000001E-4</c:v>
                </c:pt>
                <c:pt idx="8086">
                  <c:v>4.4775999700000002E-4</c:v>
                </c:pt>
                <c:pt idx="8087">
                  <c:v>4.4783999699999998E-4</c:v>
                </c:pt>
                <c:pt idx="8088">
                  <c:v>4.4791999699999999E-4</c:v>
                </c:pt>
                <c:pt idx="8089">
                  <c:v>4.4799999700000001E-4</c:v>
                </c:pt>
                <c:pt idx="8090">
                  <c:v>4.4807999700000002E-4</c:v>
                </c:pt>
                <c:pt idx="8091">
                  <c:v>4.4815999699999998E-4</c:v>
                </c:pt>
                <c:pt idx="8092">
                  <c:v>4.4823999699999999E-4</c:v>
                </c:pt>
                <c:pt idx="8093">
                  <c:v>4.48319997E-4</c:v>
                </c:pt>
                <c:pt idx="8094">
                  <c:v>4.4839999700000001E-4</c:v>
                </c:pt>
                <c:pt idx="8095">
                  <c:v>4.4847999699999997E-4</c:v>
                </c:pt>
                <c:pt idx="8096">
                  <c:v>4.4855999699999999E-4</c:v>
                </c:pt>
                <c:pt idx="8097">
                  <c:v>4.48639997E-4</c:v>
                </c:pt>
                <c:pt idx="8098">
                  <c:v>4.4871999700000001E-4</c:v>
                </c:pt>
                <c:pt idx="8099">
                  <c:v>4.4879999700000002E-4</c:v>
                </c:pt>
                <c:pt idx="8100">
                  <c:v>4.4887999699999998E-4</c:v>
                </c:pt>
                <c:pt idx="8101">
                  <c:v>4.48959997E-4</c:v>
                </c:pt>
                <c:pt idx="8102">
                  <c:v>4.4903999700000001E-4</c:v>
                </c:pt>
                <c:pt idx="8103">
                  <c:v>4.4911999700000002E-4</c:v>
                </c:pt>
                <c:pt idx="8104">
                  <c:v>4.4919999699999998E-4</c:v>
                </c:pt>
                <c:pt idx="8105">
                  <c:v>4.4927999699999999E-4</c:v>
                </c:pt>
                <c:pt idx="8106">
                  <c:v>4.4935999700000001E-4</c:v>
                </c:pt>
                <c:pt idx="8107">
                  <c:v>4.4943999700000002E-4</c:v>
                </c:pt>
                <c:pt idx="8108">
                  <c:v>4.4951999699999998E-4</c:v>
                </c:pt>
                <c:pt idx="8109">
                  <c:v>4.4959999699999999E-4</c:v>
                </c:pt>
                <c:pt idx="8110">
                  <c:v>4.49679997E-4</c:v>
                </c:pt>
                <c:pt idx="8111">
                  <c:v>4.4975999700000002E-4</c:v>
                </c:pt>
                <c:pt idx="8112">
                  <c:v>4.4983999699999997E-4</c:v>
                </c:pt>
                <c:pt idx="8113">
                  <c:v>4.4991999699999999E-4</c:v>
                </c:pt>
                <c:pt idx="8114">
                  <c:v>4.49999997E-4</c:v>
                </c:pt>
                <c:pt idx="8115">
                  <c:v>4.5007999700000001E-4</c:v>
                </c:pt>
                <c:pt idx="8116">
                  <c:v>4.5015999700000003E-4</c:v>
                </c:pt>
                <c:pt idx="8117">
                  <c:v>4.5023999699999998E-4</c:v>
                </c:pt>
                <c:pt idx="8118">
                  <c:v>4.50319997E-4</c:v>
                </c:pt>
                <c:pt idx="8119">
                  <c:v>4.5039999700000001E-4</c:v>
                </c:pt>
                <c:pt idx="8120">
                  <c:v>4.5047999700000002E-4</c:v>
                </c:pt>
                <c:pt idx="8121">
                  <c:v>4.5055999699999998E-4</c:v>
                </c:pt>
                <c:pt idx="8122">
                  <c:v>4.5063999699999999E-4</c:v>
                </c:pt>
                <c:pt idx="8123">
                  <c:v>4.5071999700000001E-4</c:v>
                </c:pt>
                <c:pt idx="8124">
                  <c:v>4.5079999700000002E-4</c:v>
                </c:pt>
                <c:pt idx="8125">
                  <c:v>4.5087999699999998E-4</c:v>
                </c:pt>
                <c:pt idx="8126">
                  <c:v>4.5095999699999999E-4</c:v>
                </c:pt>
                <c:pt idx="8127">
                  <c:v>4.51039997E-4</c:v>
                </c:pt>
                <c:pt idx="8128">
                  <c:v>4.5111999700000002E-4</c:v>
                </c:pt>
                <c:pt idx="8129">
                  <c:v>4.5119999699999997E-4</c:v>
                </c:pt>
                <c:pt idx="8130">
                  <c:v>4.5127999699999999E-4</c:v>
                </c:pt>
                <c:pt idx="8131">
                  <c:v>4.51359997E-4</c:v>
                </c:pt>
                <c:pt idx="8132">
                  <c:v>4.5143999700000001E-4</c:v>
                </c:pt>
                <c:pt idx="8133">
                  <c:v>4.5151999700000003E-4</c:v>
                </c:pt>
                <c:pt idx="8134">
                  <c:v>4.5159999699999998E-4</c:v>
                </c:pt>
                <c:pt idx="8135">
                  <c:v>4.51679997E-4</c:v>
                </c:pt>
                <c:pt idx="8136">
                  <c:v>4.5175999700000001E-4</c:v>
                </c:pt>
                <c:pt idx="8137">
                  <c:v>4.5183999700000002E-4</c:v>
                </c:pt>
                <c:pt idx="8138">
                  <c:v>4.5191999699999998E-4</c:v>
                </c:pt>
                <c:pt idx="8139">
                  <c:v>4.5199999699999999E-4</c:v>
                </c:pt>
                <c:pt idx="8140">
                  <c:v>4.5207999700000001E-4</c:v>
                </c:pt>
                <c:pt idx="8141">
                  <c:v>4.5215999700000002E-4</c:v>
                </c:pt>
                <c:pt idx="8142">
                  <c:v>4.5223999699999998E-4</c:v>
                </c:pt>
                <c:pt idx="8143">
                  <c:v>4.5231999699999999E-4</c:v>
                </c:pt>
                <c:pt idx="8144">
                  <c:v>4.52399997E-4</c:v>
                </c:pt>
                <c:pt idx="8145">
                  <c:v>4.5247999700000002E-4</c:v>
                </c:pt>
                <c:pt idx="8146">
                  <c:v>4.5255999699999998E-4</c:v>
                </c:pt>
                <c:pt idx="8147">
                  <c:v>4.5263999699999999E-4</c:v>
                </c:pt>
                <c:pt idx="8148">
                  <c:v>4.52719997E-4</c:v>
                </c:pt>
                <c:pt idx="8149">
                  <c:v>4.5279999700000001E-4</c:v>
                </c:pt>
                <c:pt idx="8150">
                  <c:v>4.5287999700000003E-4</c:v>
                </c:pt>
                <c:pt idx="8151">
                  <c:v>4.5295999699999998E-4</c:v>
                </c:pt>
                <c:pt idx="8152">
                  <c:v>4.53039997E-4</c:v>
                </c:pt>
                <c:pt idx="8153">
                  <c:v>4.5311999700000001E-4</c:v>
                </c:pt>
                <c:pt idx="8154">
                  <c:v>4.5319999700000002E-4</c:v>
                </c:pt>
                <c:pt idx="8155">
                  <c:v>4.5327999699999998E-4</c:v>
                </c:pt>
                <c:pt idx="8156">
                  <c:v>4.5335999699999999E-4</c:v>
                </c:pt>
                <c:pt idx="8157">
                  <c:v>4.5343999700000001E-4</c:v>
                </c:pt>
                <c:pt idx="8158">
                  <c:v>4.5351999700000002E-4</c:v>
                </c:pt>
                <c:pt idx="8159">
                  <c:v>4.5359999699999998E-4</c:v>
                </c:pt>
                <c:pt idx="8160">
                  <c:v>4.5367999699999999E-4</c:v>
                </c:pt>
                <c:pt idx="8161">
                  <c:v>4.53759997E-4</c:v>
                </c:pt>
                <c:pt idx="8162">
                  <c:v>4.5383999700000002E-4</c:v>
                </c:pt>
                <c:pt idx="8163">
                  <c:v>4.5391999699999998E-4</c:v>
                </c:pt>
                <c:pt idx="8164">
                  <c:v>4.5399999699999999E-4</c:v>
                </c:pt>
                <c:pt idx="8165">
                  <c:v>4.54079997E-4</c:v>
                </c:pt>
                <c:pt idx="8166">
                  <c:v>4.5415999700000001E-4</c:v>
                </c:pt>
                <c:pt idx="8167">
                  <c:v>4.5423999700000003E-4</c:v>
                </c:pt>
                <c:pt idx="8168">
                  <c:v>4.5431999699999999E-4</c:v>
                </c:pt>
                <c:pt idx="8169">
                  <c:v>4.54399997E-4</c:v>
                </c:pt>
                <c:pt idx="8170">
                  <c:v>4.5447999700000001E-4</c:v>
                </c:pt>
                <c:pt idx="8171">
                  <c:v>4.5455999700000002E-4</c:v>
                </c:pt>
                <c:pt idx="8172">
                  <c:v>4.5463999699999998E-4</c:v>
                </c:pt>
                <c:pt idx="8173">
                  <c:v>4.54719997E-4</c:v>
                </c:pt>
                <c:pt idx="8174">
                  <c:v>4.5479999700000001E-4</c:v>
                </c:pt>
                <c:pt idx="8175">
                  <c:v>4.5487999700000002E-4</c:v>
                </c:pt>
                <c:pt idx="8176">
                  <c:v>4.5495999699999998E-4</c:v>
                </c:pt>
                <c:pt idx="8177">
                  <c:v>4.5503999699999999E-4</c:v>
                </c:pt>
                <c:pt idx="8178">
                  <c:v>4.55119997E-4</c:v>
                </c:pt>
                <c:pt idx="8179">
                  <c:v>4.5519999700000002E-4</c:v>
                </c:pt>
                <c:pt idx="8180">
                  <c:v>4.5527999699999998E-4</c:v>
                </c:pt>
                <c:pt idx="8181">
                  <c:v>4.5535999699999999E-4</c:v>
                </c:pt>
                <c:pt idx="8182">
                  <c:v>4.55439997E-4</c:v>
                </c:pt>
                <c:pt idx="8183">
                  <c:v>4.5551999700000001E-4</c:v>
                </c:pt>
                <c:pt idx="8184">
                  <c:v>4.5559999699999997E-4</c:v>
                </c:pt>
                <c:pt idx="8185">
                  <c:v>4.5567999699999999E-4</c:v>
                </c:pt>
                <c:pt idx="8186">
                  <c:v>4.55759997E-4</c:v>
                </c:pt>
                <c:pt idx="8187">
                  <c:v>4.5583999700000001E-4</c:v>
                </c:pt>
                <c:pt idx="8188">
                  <c:v>4.5591999700000002E-4</c:v>
                </c:pt>
                <c:pt idx="8189">
                  <c:v>4.5599999699999998E-4</c:v>
                </c:pt>
                <c:pt idx="8190">
                  <c:v>4.56079997E-4</c:v>
                </c:pt>
                <c:pt idx="8191">
                  <c:v>4.5615999700000001E-4</c:v>
                </c:pt>
                <c:pt idx="8192">
                  <c:v>4.5623999700000002E-4</c:v>
                </c:pt>
                <c:pt idx="8193">
                  <c:v>4.5631999699999998E-4</c:v>
                </c:pt>
                <c:pt idx="8194">
                  <c:v>4.5639999699999999E-4</c:v>
                </c:pt>
                <c:pt idx="8195">
                  <c:v>4.5647999700000001E-4</c:v>
                </c:pt>
                <c:pt idx="8196">
                  <c:v>4.5655999700000002E-4</c:v>
                </c:pt>
                <c:pt idx="8197">
                  <c:v>4.5663999699999998E-4</c:v>
                </c:pt>
                <c:pt idx="8198">
                  <c:v>4.5671999699999999E-4</c:v>
                </c:pt>
                <c:pt idx="8199">
                  <c:v>4.56799997E-4</c:v>
                </c:pt>
                <c:pt idx="8200">
                  <c:v>4.5687999700000002E-4</c:v>
                </c:pt>
                <c:pt idx="8201">
                  <c:v>4.5695999699999997E-4</c:v>
                </c:pt>
                <c:pt idx="8202">
                  <c:v>4.5703999699999999E-4</c:v>
                </c:pt>
                <c:pt idx="8203">
                  <c:v>4.57119997E-4</c:v>
                </c:pt>
                <c:pt idx="8204">
                  <c:v>4.5719999700000001E-4</c:v>
                </c:pt>
                <c:pt idx="8205">
                  <c:v>4.5727999700000002E-4</c:v>
                </c:pt>
                <c:pt idx="8206">
                  <c:v>4.5735999699999998E-4</c:v>
                </c:pt>
                <c:pt idx="8207">
                  <c:v>4.57439997E-4</c:v>
                </c:pt>
                <c:pt idx="8208">
                  <c:v>4.5751999700000001E-4</c:v>
                </c:pt>
                <c:pt idx="8209">
                  <c:v>4.5759999700000002E-4</c:v>
                </c:pt>
                <c:pt idx="8210">
                  <c:v>4.5767999699999998E-4</c:v>
                </c:pt>
                <c:pt idx="8211">
                  <c:v>4.5775999699999999E-4</c:v>
                </c:pt>
                <c:pt idx="8212">
                  <c:v>4.5783999700000001E-4</c:v>
                </c:pt>
                <c:pt idx="8213">
                  <c:v>4.5791999700000002E-4</c:v>
                </c:pt>
                <c:pt idx="8214">
                  <c:v>4.5799999699999998E-4</c:v>
                </c:pt>
                <c:pt idx="8215">
                  <c:v>4.5807999699999999E-4</c:v>
                </c:pt>
                <c:pt idx="8216">
                  <c:v>4.58159997E-4</c:v>
                </c:pt>
                <c:pt idx="8217">
                  <c:v>4.5823999700000002E-4</c:v>
                </c:pt>
                <c:pt idx="8218">
                  <c:v>4.5831999699999997E-4</c:v>
                </c:pt>
                <c:pt idx="8219">
                  <c:v>4.5839999699999999E-4</c:v>
                </c:pt>
                <c:pt idx="8220">
                  <c:v>4.58479997E-4</c:v>
                </c:pt>
                <c:pt idx="8221">
                  <c:v>4.5855999700000001E-4</c:v>
                </c:pt>
                <c:pt idx="8222">
                  <c:v>4.5863999700000003E-4</c:v>
                </c:pt>
                <c:pt idx="8223">
                  <c:v>4.5871999699999998E-4</c:v>
                </c:pt>
                <c:pt idx="8224">
                  <c:v>4.58799997E-4</c:v>
                </c:pt>
                <c:pt idx="8225">
                  <c:v>4.5887999700000001E-4</c:v>
                </c:pt>
                <c:pt idx="8226">
                  <c:v>4.5895999700000002E-4</c:v>
                </c:pt>
                <c:pt idx="8227">
                  <c:v>4.5903999699999998E-4</c:v>
                </c:pt>
                <c:pt idx="8228">
                  <c:v>4.5911999699999999E-4</c:v>
                </c:pt>
                <c:pt idx="8229">
                  <c:v>4.5919999700000001E-4</c:v>
                </c:pt>
                <c:pt idx="8230">
                  <c:v>4.5927999700000002E-4</c:v>
                </c:pt>
                <c:pt idx="8231">
                  <c:v>4.5935999699999998E-4</c:v>
                </c:pt>
                <c:pt idx="8232">
                  <c:v>4.5943999699999999E-4</c:v>
                </c:pt>
                <c:pt idx="8233">
                  <c:v>4.59519997E-4</c:v>
                </c:pt>
                <c:pt idx="8234">
                  <c:v>4.5959999700000002E-4</c:v>
                </c:pt>
                <c:pt idx="8235">
                  <c:v>4.5967999699999997E-4</c:v>
                </c:pt>
                <c:pt idx="8236">
                  <c:v>4.5975999699999999E-4</c:v>
                </c:pt>
                <c:pt idx="8237">
                  <c:v>4.59839997E-4</c:v>
                </c:pt>
                <c:pt idx="8238">
                  <c:v>4.5991999700000001E-4</c:v>
                </c:pt>
                <c:pt idx="8239">
                  <c:v>4.5999999700000003E-4</c:v>
                </c:pt>
                <c:pt idx="8240">
                  <c:v>4.6007999699999998E-4</c:v>
                </c:pt>
                <c:pt idx="8241">
                  <c:v>4.60159997E-4</c:v>
                </c:pt>
                <c:pt idx="8242">
                  <c:v>4.6023999700000001E-4</c:v>
                </c:pt>
                <c:pt idx="8243">
                  <c:v>4.6031999700000002E-4</c:v>
                </c:pt>
                <c:pt idx="8244">
                  <c:v>4.6039999699999998E-4</c:v>
                </c:pt>
                <c:pt idx="8245">
                  <c:v>4.6047999699999999E-4</c:v>
                </c:pt>
                <c:pt idx="8246">
                  <c:v>4.6055999700000001E-4</c:v>
                </c:pt>
                <c:pt idx="8247">
                  <c:v>4.6063999700000002E-4</c:v>
                </c:pt>
                <c:pt idx="8248">
                  <c:v>4.6071999699999998E-4</c:v>
                </c:pt>
                <c:pt idx="8249">
                  <c:v>4.6079999699999999E-4</c:v>
                </c:pt>
                <c:pt idx="8250">
                  <c:v>4.60879997E-4</c:v>
                </c:pt>
                <c:pt idx="8251">
                  <c:v>4.6095999700000002E-4</c:v>
                </c:pt>
                <c:pt idx="8252">
                  <c:v>4.6103999699999998E-4</c:v>
                </c:pt>
                <c:pt idx="8253">
                  <c:v>4.6111999699999999E-4</c:v>
                </c:pt>
                <c:pt idx="8254">
                  <c:v>4.61199997E-4</c:v>
                </c:pt>
                <c:pt idx="8255">
                  <c:v>4.6127999700000001E-4</c:v>
                </c:pt>
                <c:pt idx="8256">
                  <c:v>4.6135999700000003E-4</c:v>
                </c:pt>
                <c:pt idx="8257">
                  <c:v>4.6143999699999999E-4</c:v>
                </c:pt>
                <c:pt idx="8258">
                  <c:v>4.61519997E-4</c:v>
                </c:pt>
                <c:pt idx="8259">
                  <c:v>4.6159999700000001E-4</c:v>
                </c:pt>
                <c:pt idx="8260">
                  <c:v>4.6167999700000002E-4</c:v>
                </c:pt>
                <c:pt idx="8261">
                  <c:v>4.6175999699999998E-4</c:v>
                </c:pt>
                <c:pt idx="8262">
                  <c:v>4.6183999699999999E-4</c:v>
                </c:pt>
                <c:pt idx="8263">
                  <c:v>4.6191999700000001E-4</c:v>
                </c:pt>
                <c:pt idx="8264">
                  <c:v>4.6199999700000002E-4</c:v>
                </c:pt>
                <c:pt idx="8265">
                  <c:v>4.6207999699999998E-4</c:v>
                </c:pt>
                <c:pt idx="8266">
                  <c:v>4.6215999699999999E-4</c:v>
                </c:pt>
                <c:pt idx="8267">
                  <c:v>4.62239997E-4</c:v>
                </c:pt>
                <c:pt idx="8268">
                  <c:v>4.6231999700000002E-4</c:v>
                </c:pt>
                <c:pt idx="8269">
                  <c:v>4.6239999699999998E-4</c:v>
                </c:pt>
                <c:pt idx="8270">
                  <c:v>4.6247999699999999E-4</c:v>
                </c:pt>
                <c:pt idx="8271">
                  <c:v>4.62559997E-4</c:v>
                </c:pt>
                <c:pt idx="8272">
                  <c:v>4.6263999700000001E-4</c:v>
                </c:pt>
                <c:pt idx="8273">
                  <c:v>4.6271999700000003E-4</c:v>
                </c:pt>
                <c:pt idx="8274">
                  <c:v>4.6279999699999999E-4</c:v>
                </c:pt>
                <c:pt idx="8275">
                  <c:v>4.62879997E-4</c:v>
                </c:pt>
                <c:pt idx="8276">
                  <c:v>4.6295999700000001E-4</c:v>
                </c:pt>
                <c:pt idx="8277">
                  <c:v>4.6303999700000002E-4</c:v>
                </c:pt>
                <c:pt idx="8278">
                  <c:v>4.6311999699999998E-4</c:v>
                </c:pt>
                <c:pt idx="8279">
                  <c:v>4.63199997E-4</c:v>
                </c:pt>
                <c:pt idx="8280">
                  <c:v>4.6327999700000001E-4</c:v>
                </c:pt>
                <c:pt idx="8281">
                  <c:v>4.6335999700000002E-4</c:v>
                </c:pt>
                <c:pt idx="8282">
                  <c:v>4.6343999699999998E-4</c:v>
                </c:pt>
                <c:pt idx="8283">
                  <c:v>4.6351999699999999E-4</c:v>
                </c:pt>
                <c:pt idx="8284">
                  <c:v>4.63599997E-4</c:v>
                </c:pt>
                <c:pt idx="8285">
                  <c:v>4.6367999700000002E-4</c:v>
                </c:pt>
                <c:pt idx="8286">
                  <c:v>4.6375999699999998E-4</c:v>
                </c:pt>
                <c:pt idx="8287">
                  <c:v>4.6383999699999999E-4</c:v>
                </c:pt>
                <c:pt idx="8288">
                  <c:v>4.63919997E-4</c:v>
                </c:pt>
                <c:pt idx="8289">
                  <c:v>4.6399999700000001E-4</c:v>
                </c:pt>
                <c:pt idx="8290">
                  <c:v>4.6407999699999997E-4</c:v>
                </c:pt>
                <c:pt idx="8291">
                  <c:v>4.6415999699999999E-4</c:v>
                </c:pt>
                <c:pt idx="8292">
                  <c:v>4.64239997E-4</c:v>
                </c:pt>
                <c:pt idx="8293">
                  <c:v>4.6431999700000001E-4</c:v>
                </c:pt>
                <c:pt idx="8294">
                  <c:v>4.6439999700000002E-4</c:v>
                </c:pt>
                <c:pt idx="8295">
                  <c:v>4.6447999699999998E-4</c:v>
                </c:pt>
                <c:pt idx="8296">
                  <c:v>4.64559997E-4</c:v>
                </c:pt>
                <c:pt idx="8297">
                  <c:v>4.6463999700000001E-4</c:v>
                </c:pt>
                <c:pt idx="8298">
                  <c:v>4.6471999700000002E-4</c:v>
                </c:pt>
                <c:pt idx="8299">
                  <c:v>4.6479999699999998E-4</c:v>
                </c:pt>
                <c:pt idx="8300">
                  <c:v>4.6487999699999999E-4</c:v>
                </c:pt>
                <c:pt idx="8301">
                  <c:v>4.6495999700000001E-4</c:v>
                </c:pt>
                <c:pt idx="8302">
                  <c:v>4.6503999700000002E-4</c:v>
                </c:pt>
                <c:pt idx="8303">
                  <c:v>4.6511999699999998E-4</c:v>
                </c:pt>
                <c:pt idx="8304">
                  <c:v>4.6519999699999999E-4</c:v>
                </c:pt>
                <c:pt idx="8305">
                  <c:v>4.65279997E-4</c:v>
                </c:pt>
                <c:pt idx="8306">
                  <c:v>4.6535999700000002E-4</c:v>
                </c:pt>
                <c:pt idx="8307">
                  <c:v>4.6543999699999997E-4</c:v>
                </c:pt>
                <c:pt idx="8308">
                  <c:v>4.6551999699999999E-4</c:v>
                </c:pt>
                <c:pt idx="8309">
                  <c:v>4.65599997E-4</c:v>
                </c:pt>
                <c:pt idx="8310">
                  <c:v>4.6567999700000001E-4</c:v>
                </c:pt>
                <c:pt idx="8311">
                  <c:v>4.6575999700000002E-4</c:v>
                </c:pt>
                <c:pt idx="8312">
                  <c:v>4.6583999699999998E-4</c:v>
                </c:pt>
                <c:pt idx="8313">
                  <c:v>4.65919997E-4</c:v>
                </c:pt>
                <c:pt idx="8314">
                  <c:v>4.6599999700000001E-4</c:v>
                </c:pt>
                <c:pt idx="8315">
                  <c:v>4.6607999700000002E-4</c:v>
                </c:pt>
                <c:pt idx="8316">
                  <c:v>4.6615999699999998E-4</c:v>
                </c:pt>
                <c:pt idx="8317">
                  <c:v>4.6623999699999999E-4</c:v>
                </c:pt>
                <c:pt idx="8318">
                  <c:v>4.6631999700000001E-4</c:v>
                </c:pt>
                <c:pt idx="8319">
                  <c:v>4.6639999700000002E-4</c:v>
                </c:pt>
                <c:pt idx="8320">
                  <c:v>4.6647999699999998E-4</c:v>
                </c:pt>
                <c:pt idx="8321">
                  <c:v>4.6655999699999999E-4</c:v>
                </c:pt>
                <c:pt idx="8322">
                  <c:v>4.66639997E-4</c:v>
                </c:pt>
                <c:pt idx="8323">
                  <c:v>4.6671999700000002E-4</c:v>
                </c:pt>
                <c:pt idx="8324">
                  <c:v>4.6679999699999997E-4</c:v>
                </c:pt>
                <c:pt idx="8325">
                  <c:v>4.6687999699999999E-4</c:v>
                </c:pt>
                <c:pt idx="8326">
                  <c:v>4.66959997E-4</c:v>
                </c:pt>
                <c:pt idx="8327">
                  <c:v>4.6703999700000001E-4</c:v>
                </c:pt>
                <c:pt idx="8328">
                  <c:v>4.6711999700000003E-4</c:v>
                </c:pt>
                <c:pt idx="8329">
                  <c:v>4.6719999699999998E-4</c:v>
                </c:pt>
                <c:pt idx="8330">
                  <c:v>4.67279997E-4</c:v>
                </c:pt>
                <c:pt idx="8331">
                  <c:v>4.6735999700000001E-4</c:v>
                </c:pt>
                <c:pt idx="8332">
                  <c:v>4.6743999700000002E-4</c:v>
                </c:pt>
                <c:pt idx="8333">
                  <c:v>4.6751999699999998E-4</c:v>
                </c:pt>
                <c:pt idx="8334">
                  <c:v>4.6759999699999999E-4</c:v>
                </c:pt>
                <c:pt idx="8335">
                  <c:v>4.6767999700000001E-4</c:v>
                </c:pt>
                <c:pt idx="8336">
                  <c:v>4.6775999700000002E-4</c:v>
                </c:pt>
                <c:pt idx="8337">
                  <c:v>4.6783999699999998E-4</c:v>
                </c:pt>
                <c:pt idx="8338">
                  <c:v>4.6791999699999999E-4</c:v>
                </c:pt>
                <c:pt idx="8339">
                  <c:v>4.67999997E-4</c:v>
                </c:pt>
                <c:pt idx="8340">
                  <c:v>4.6807999700000002E-4</c:v>
                </c:pt>
                <c:pt idx="8341">
                  <c:v>4.6815999699999997E-4</c:v>
                </c:pt>
                <c:pt idx="8342">
                  <c:v>4.6823999699999999E-4</c:v>
                </c:pt>
                <c:pt idx="8343">
                  <c:v>4.68319997E-4</c:v>
                </c:pt>
                <c:pt idx="8344">
                  <c:v>4.6839999700000001E-4</c:v>
                </c:pt>
                <c:pt idx="8345">
                  <c:v>4.6847999700000003E-4</c:v>
                </c:pt>
                <c:pt idx="8346">
                  <c:v>4.6855999699999998E-4</c:v>
                </c:pt>
                <c:pt idx="8347">
                  <c:v>4.68639997E-4</c:v>
                </c:pt>
                <c:pt idx="8348">
                  <c:v>4.6871999700000001E-4</c:v>
                </c:pt>
                <c:pt idx="8349">
                  <c:v>4.6879999700000002E-4</c:v>
                </c:pt>
                <c:pt idx="8350">
                  <c:v>4.6887999699999998E-4</c:v>
                </c:pt>
                <c:pt idx="8351">
                  <c:v>4.6895999699999999E-4</c:v>
                </c:pt>
                <c:pt idx="8352">
                  <c:v>4.6903999700000001E-4</c:v>
                </c:pt>
                <c:pt idx="8353">
                  <c:v>4.6911999700000002E-4</c:v>
                </c:pt>
                <c:pt idx="8354">
                  <c:v>4.6919999699999998E-4</c:v>
                </c:pt>
                <c:pt idx="8355">
                  <c:v>4.6927999699999999E-4</c:v>
                </c:pt>
                <c:pt idx="8356">
                  <c:v>4.69359997E-4</c:v>
                </c:pt>
                <c:pt idx="8357">
                  <c:v>4.6943999700000002E-4</c:v>
                </c:pt>
                <c:pt idx="8358">
                  <c:v>4.6951999699999998E-4</c:v>
                </c:pt>
                <c:pt idx="8359">
                  <c:v>4.6959999699999999E-4</c:v>
                </c:pt>
                <c:pt idx="8360">
                  <c:v>4.69679997E-4</c:v>
                </c:pt>
                <c:pt idx="8361">
                  <c:v>4.6975999700000001E-4</c:v>
                </c:pt>
                <c:pt idx="8362">
                  <c:v>4.6983999700000003E-4</c:v>
                </c:pt>
                <c:pt idx="8363">
                  <c:v>4.6991999699999999E-4</c:v>
                </c:pt>
                <c:pt idx="8364">
                  <c:v>4.69999997E-4</c:v>
                </c:pt>
                <c:pt idx="8365">
                  <c:v>4.7007999700000001E-4</c:v>
                </c:pt>
                <c:pt idx="8366">
                  <c:v>4.7015999700000002E-4</c:v>
                </c:pt>
                <c:pt idx="8367">
                  <c:v>4.7023999699999998E-4</c:v>
                </c:pt>
                <c:pt idx="8368">
                  <c:v>4.7031999699999999E-4</c:v>
                </c:pt>
                <c:pt idx="8369">
                  <c:v>4.7039999700000001E-4</c:v>
                </c:pt>
                <c:pt idx="8370">
                  <c:v>4.7047999700000002E-4</c:v>
                </c:pt>
                <c:pt idx="8371">
                  <c:v>4.7055999699999998E-4</c:v>
                </c:pt>
                <c:pt idx="8372">
                  <c:v>4.7063999699999999E-4</c:v>
                </c:pt>
                <c:pt idx="8373">
                  <c:v>4.70719997E-4</c:v>
                </c:pt>
                <c:pt idx="8374">
                  <c:v>4.7079999700000002E-4</c:v>
                </c:pt>
                <c:pt idx="8375">
                  <c:v>4.7087999699999998E-4</c:v>
                </c:pt>
                <c:pt idx="8376">
                  <c:v>4.7095999699999999E-4</c:v>
                </c:pt>
                <c:pt idx="8377">
                  <c:v>4.71039997E-4</c:v>
                </c:pt>
                <c:pt idx="8378">
                  <c:v>4.7111999700000001E-4</c:v>
                </c:pt>
                <c:pt idx="8379">
                  <c:v>4.7119999700000003E-4</c:v>
                </c:pt>
                <c:pt idx="8380">
                  <c:v>4.7127999699999999E-4</c:v>
                </c:pt>
                <c:pt idx="8381">
                  <c:v>4.71359997E-4</c:v>
                </c:pt>
                <c:pt idx="8382">
                  <c:v>4.7143999700000001E-4</c:v>
                </c:pt>
                <c:pt idx="8383">
                  <c:v>4.7151999700000002E-4</c:v>
                </c:pt>
                <c:pt idx="8384">
                  <c:v>4.7159999699999998E-4</c:v>
                </c:pt>
                <c:pt idx="8385">
                  <c:v>4.71679997E-4</c:v>
                </c:pt>
                <c:pt idx="8386">
                  <c:v>4.7175999700000001E-4</c:v>
                </c:pt>
                <c:pt idx="8387">
                  <c:v>4.7183999700000002E-4</c:v>
                </c:pt>
                <c:pt idx="8388">
                  <c:v>4.7191999699999998E-4</c:v>
                </c:pt>
                <c:pt idx="8389">
                  <c:v>4.7199999699999999E-4</c:v>
                </c:pt>
                <c:pt idx="8390">
                  <c:v>4.7207999700000001E-4</c:v>
                </c:pt>
                <c:pt idx="8391">
                  <c:v>4.7215999700000002E-4</c:v>
                </c:pt>
                <c:pt idx="8392">
                  <c:v>4.7223999699999998E-4</c:v>
                </c:pt>
                <c:pt idx="8393">
                  <c:v>4.7231999699999999E-4</c:v>
                </c:pt>
                <c:pt idx="8394">
                  <c:v>4.72399997E-4</c:v>
                </c:pt>
                <c:pt idx="8395">
                  <c:v>4.7247999700000001E-4</c:v>
                </c:pt>
                <c:pt idx="8396">
                  <c:v>4.7255999699999997E-4</c:v>
                </c:pt>
                <c:pt idx="8397">
                  <c:v>4.7263999699999999E-4</c:v>
                </c:pt>
                <c:pt idx="8398">
                  <c:v>4.72719997E-4</c:v>
                </c:pt>
                <c:pt idx="8399">
                  <c:v>4.7279999700000001E-4</c:v>
                </c:pt>
                <c:pt idx="8400">
                  <c:v>4.7287999700000002E-4</c:v>
                </c:pt>
                <c:pt idx="8401">
                  <c:v>4.7295999699999998E-4</c:v>
                </c:pt>
                <c:pt idx="8402">
                  <c:v>4.73039997E-4</c:v>
                </c:pt>
                <c:pt idx="8403">
                  <c:v>4.7311999700000001E-4</c:v>
                </c:pt>
                <c:pt idx="8404">
                  <c:v>4.7319999700000002E-4</c:v>
                </c:pt>
                <c:pt idx="8405">
                  <c:v>4.7327999699999998E-4</c:v>
                </c:pt>
                <c:pt idx="8406">
                  <c:v>4.7335999699999999E-4</c:v>
                </c:pt>
                <c:pt idx="8407">
                  <c:v>4.7343999700000001E-4</c:v>
                </c:pt>
                <c:pt idx="8408">
                  <c:v>4.7351999700000002E-4</c:v>
                </c:pt>
                <c:pt idx="8409">
                  <c:v>4.7359999699999998E-4</c:v>
                </c:pt>
                <c:pt idx="8410">
                  <c:v>4.7367999699999999E-4</c:v>
                </c:pt>
                <c:pt idx="8411">
                  <c:v>4.73759997E-4</c:v>
                </c:pt>
                <c:pt idx="8412">
                  <c:v>4.7383999700000002E-4</c:v>
                </c:pt>
                <c:pt idx="8413">
                  <c:v>4.7391999699999997E-4</c:v>
                </c:pt>
                <c:pt idx="8414">
                  <c:v>4.7399999699999999E-4</c:v>
                </c:pt>
                <c:pt idx="8415">
                  <c:v>4.74079997E-4</c:v>
                </c:pt>
                <c:pt idx="8416">
                  <c:v>4.7415999700000001E-4</c:v>
                </c:pt>
                <c:pt idx="8417">
                  <c:v>4.7423999700000003E-4</c:v>
                </c:pt>
                <c:pt idx="8418">
                  <c:v>4.7431999699999998E-4</c:v>
                </c:pt>
                <c:pt idx="8419">
                  <c:v>4.74399997E-4</c:v>
                </c:pt>
                <c:pt idx="8420">
                  <c:v>4.7447999700000001E-4</c:v>
                </c:pt>
                <c:pt idx="8421">
                  <c:v>4.7455999700000002E-4</c:v>
                </c:pt>
                <c:pt idx="8422">
                  <c:v>4.7463999699999998E-4</c:v>
                </c:pt>
                <c:pt idx="8423">
                  <c:v>4.7471999699999999E-4</c:v>
                </c:pt>
                <c:pt idx="8424">
                  <c:v>4.7479999700000001E-4</c:v>
                </c:pt>
                <c:pt idx="8425">
                  <c:v>4.7487999700000002E-4</c:v>
                </c:pt>
                <c:pt idx="8426">
                  <c:v>4.7495999699999998E-4</c:v>
                </c:pt>
                <c:pt idx="8427">
                  <c:v>4.7503999699999999E-4</c:v>
                </c:pt>
                <c:pt idx="8428">
                  <c:v>4.75119997E-4</c:v>
                </c:pt>
                <c:pt idx="8429">
                  <c:v>4.7519999700000002E-4</c:v>
                </c:pt>
                <c:pt idx="8430">
                  <c:v>4.7527999699999997E-4</c:v>
                </c:pt>
                <c:pt idx="8431">
                  <c:v>4.7535999699999999E-4</c:v>
                </c:pt>
                <c:pt idx="8432">
                  <c:v>4.75439997E-4</c:v>
                </c:pt>
                <c:pt idx="8433">
                  <c:v>4.7551999700000001E-4</c:v>
                </c:pt>
                <c:pt idx="8434">
                  <c:v>4.7559999700000003E-4</c:v>
                </c:pt>
                <c:pt idx="8435">
                  <c:v>4.7567999699999998E-4</c:v>
                </c:pt>
                <c:pt idx="8436">
                  <c:v>4.75759997E-4</c:v>
                </c:pt>
                <c:pt idx="8437">
                  <c:v>4.7583999700000001E-4</c:v>
                </c:pt>
                <c:pt idx="8438">
                  <c:v>4.7591999700000002E-4</c:v>
                </c:pt>
                <c:pt idx="8439">
                  <c:v>4.7599999699999998E-4</c:v>
                </c:pt>
                <c:pt idx="8440">
                  <c:v>4.7607999699999999E-4</c:v>
                </c:pt>
                <c:pt idx="8441">
                  <c:v>4.7615999700000001E-4</c:v>
                </c:pt>
                <c:pt idx="8442">
                  <c:v>4.7623999700000002E-4</c:v>
                </c:pt>
                <c:pt idx="8443">
                  <c:v>4.7631999699999998E-4</c:v>
                </c:pt>
                <c:pt idx="8444">
                  <c:v>4.7639999699999999E-4</c:v>
                </c:pt>
                <c:pt idx="8445">
                  <c:v>4.76479997E-4</c:v>
                </c:pt>
                <c:pt idx="8446">
                  <c:v>4.7655999700000002E-4</c:v>
                </c:pt>
                <c:pt idx="8447">
                  <c:v>4.7663999699999998E-4</c:v>
                </c:pt>
                <c:pt idx="8448">
                  <c:v>4.7671999699999999E-4</c:v>
                </c:pt>
                <c:pt idx="8449">
                  <c:v>4.76799997E-4</c:v>
                </c:pt>
                <c:pt idx="8450">
                  <c:v>4.7687999700000001E-4</c:v>
                </c:pt>
                <c:pt idx="8451">
                  <c:v>4.7695999700000003E-4</c:v>
                </c:pt>
                <c:pt idx="8452">
                  <c:v>4.7703999699999998E-4</c:v>
                </c:pt>
                <c:pt idx="8453">
                  <c:v>4.77119997E-4</c:v>
                </c:pt>
                <c:pt idx="8454">
                  <c:v>4.7719999700000001E-4</c:v>
                </c:pt>
                <c:pt idx="8455">
                  <c:v>4.7727999700000002E-4</c:v>
                </c:pt>
                <c:pt idx="8456">
                  <c:v>4.7735999699999998E-4</c:v>
                </c:pt>
                <c:pt idx="8457">
                  <c:v>4.7743999699999999E-4</c:v>
                </c:pt>
                <c:pt idx="8458">
                  <c:v>4.7751999700000001E-4</c:v>
                </c:pt>
                <c:pt idx="8459">
                  <c:v>4.7759999700000002E-4</c:v>
                </c:pt>
                <c:pt idx="8460">
                  <c:v>4.7767999699999998E-4</c:v>
                </c:pt>
                <c:pt idx="8461">
                  <c:v>4.7775999699999999E-4</c:v>
                </c:pt>
                <c:pt idx="8462">
                  <c:v>4.77839997E-4</c:v>
                </c:pt>
                <c:pt idx="8463">
                  <c:v>4.7791999700000002E-4</c:v>
                </c:pt>
                <c:pt idx="8464">
                  <c:v>4.7799999699999998E-4</c:v>
                </c:pt>
                <c:pt idx="8465">
                  <c:v>4.7807999699999999E-4</c:v>
                </c:pt>
                <c:pt idx="8466">
                  <c:v>4.78159997E-4</c:v>
                </c:pt>
                <c:pt idx="8467">
                  <c:v>4.7823999700000001E-4</c:v>
                </c:pt>
                <c:pt idx="8468">
                  <c:v>4.7831999700000003E-4</c:v>
                </c:pt>
                <c:pt idx="8469">
                  <c:v>4.7839999699999999E-4</c:v>
                </c:pt>
                <c:pt idx="8470">
                  <c:v>4.78479997E-4</c:v>
                </c:pt>
                <c:pt idx="8471">
                  <c:v>4.7855999700000001E-4</c:v>
                </c:pt>
                <c:pt idx="8472">
                  <c:v>4.7863999700000002E-4</c:v>
                </c:pt>
                <c:pt idx="8473">
                  <c:v>4.7871999699999998E-4</c:v>
                </c:pt>
                <c:pt idx="8474">
                  <c:v>4.7879999699999999E-4</c:v>
                </c:pt>
                <c:pt idx="8475">
                  <c:v>4.7887999700000001E-4</c:v>
                </c:pt>
                <c:pt idx="8476">
                  <c:v>4.7895999700000002E-4</c:v>
                </c:pt>
                <c:pt idx="8477">
                  <c:v>4.7903999699999998E-4</c:v>
                </c:pt>
                <c:pt idx="8478">
                  <c:v>4.7911999699999999E-4</c:v>
                </c:pt>
                <c:pt idx="8479">
                  <c:v>4.79199997E-4</c:v>
                </c:pt>
                <c:pt idx="8480">
                  <c:v>4.7927999700000002E-4</c:v>
                </c:pt>
                <c:pt idx="8481">
                  <c:v>4.7935999699999998E-4</c:v>
                </c:pt>
                <c:pt idx="8482">
                  <c:v>4.7943999699999999E-4</c:v>
                </c:pt>
                <c:pt idx="8483">
                  <c:v>4.79519997E-4</c:v>
                </c:pt>
                <c:pt idx="8484">
                  <c:v>4.7959999700000001E-4</c:v>
                </c:pt>
                <c:pt idx="8485">
                  <c:v>4.7967999699999997E-4</c:v>
                </c:pt>
                <c:pt idx="8486">
                  <c:v>4.7975999699999999E-4</c:v>
                </c:pt>
                <c:pt idx="8487">
                  <c:v>4.79839997E-4</c:v>
                </c:pt>
                <c:pt idx="8488">
                  <c:v>4.7991999700000001E-4</c:v>
                </c:pt>
                <c:pt idx="8489">
                  <c:v>4.7999999700000002E-4</c:v>
                </c:pt>
                <c:pt idx="8490">
                  <c:v>4.8007999699999998E-4</c:v>
                </c:pt>
                <c:pt idx="8491">
                  <c:v>4.80159997E-4</c:v>
                </c:pt>
                <c:pt idx="8492">
                  <c:v>4.8023999700000001E-4</c:v>
                </c:pt>
                <c:pt idx="8493">
                  <c:v>4.8031999700000002E-4</c:v>
                </c:pt>
                <c:pt idx="8494">
                  <c:v>4.8039999699999998E-4</c:v>
                </c:pt>
                <c:pt idx="8495">
                  <c:v>4.8047999699999999E-4</c:v>
                </c:pt>
                <c:pt idx="8496">
                  <c:v>4.8055999700000001E-4</c:v>
                </c:pt>
                <c:pt idx="8497">
                  <c:v>4.8063999700000002E-4</c:v>
                </c:pt>
                <c:pt idx="8498">
                  <c:v>4.8071999699999998E-4</c:v>
                </c:pt>
                <c:pt idx="8499">
                  <c:v>4.8079999699999999E-4</c:v>
                </c:pt>
                <c:pt idx="8500">
                  <c:v>4.80879997E-4</c:v>
                </c:pt>
                <c:pt idx="8501">
                  <c:v>4.8095999700000001E-4</c:v>
                </c:pt>
                <c:pt idx="8502">
                  <c:v>4.8103999699999997E-4</c:v>
                </c:pt>
                <c:pt idx="8503">
                  <c:v>4.8111999699999999E-4</c:v>
                </c:pt>
                <c:pt idx="8504">
                  <c:v>4.81199997E-4</c:v>
                </c:pt>
                <c:pt idx="8505">
                  <c:v>4.8127999700000001E-4</c:v>
                </c:pt>
                <c:pt idx="8506">
                  <c:v>4.8135999700000002E-4</c:v>
                </c:pt>
                <c:pt idx="8507">
                  <c:v>4.8143999699999998E-4</c:v>
                </c:pt>
                <c:pt idx="8508">
                  <c:v>4.81519997E-4</c:v>
                </c:pt>
                <c:pt idx="8509">
                  <c:v>4.8159999700000001E-4</c:v>
                </c:pt>
                <c:pt idx="8510">
                  <c:v>4.8167999700000002E-4</c:v>
                </c:pt>
                <c:pt idx="8511">
                  <c:v>4.8175999699999998E-4</c:v>
                </c:pt>
                <c:pt idx="8512">
                  <c:v>4.8183999699999999E-4</c:v>
                </c:pt>
                <c:pt idx="8513">
                  <c:v>4.8191999700000001E-4</c:v>
                </c:pt>
                <c:pt idx="8514">
                  <c:v>4.8199999700000002E-4</c:v>
                </c:pt>
                <c:pt idx="8515">
                  <c:v>4.8207999699999998E-4</c:v>
                </c:pt>
                <c:pt idx="8516">
                  <c:v>4.8215999699999999E-4</c:v>
                </c:pt>
                <c:pt idx="8517">
                  <c:v>4.82239997E-4</c:v>
                </c:pt>
                <c:pt idx="8518">
                  <c:v>4.8231999700000002E-4</c:v>
                </c:pt>
                <c:pt idx="8519">
                  <c:v>4.8239999699999997E-4</c:v>
                </c:pt>
                <c:pt idx="8520">
                  <c:v>4.8247999699999999E-4</c:v>
                </c:pt>
                <c:pt idx="8521">
                  <c:v>4.82559997E-4</c:v>
                </c:pt>
                <c:pt idx="8522">
                  <c:v>4.8263999700000001E-4</c:v>
                </c:pt>
                <c:pt idx="8523">
                  <c:v>4.8271999700000003E-4</c:v>
                </c:pt>
                <c:pt idx="8524">
                  <c:v>4.8279999699999998E-4</c:v>
                </c:pt>
                <c:pt idx="8525">
                  <c:v>4.82879997E-4</c:v>
                </c:pt>
                <c:pt idx="8526">
                  <c:v>4.8295999700000001E-4</c:v>
                </c:pt>
                <c:pt idx="8527">
                  <c:v>4.8303999700000002E-4</c:v>
                </c:pt>
                <c:pt idx="8528">
                  <c:v>4.8311999699999998E-4</c:v>
                </c:pt>
                <c:pt idx="8529">
                  <c:v>4.8319999699999999E-4</c:v>
                </c:pt>
                <c:pt idx="8530">
                  <c:v>4.8327999700000001E-4</c:v>
                </c:pt>
                <c:pt idx="8531">
                  <c:v>4.8335999700000002E-4</c:v>
                </c:pt>
                <c:pt idx="8532">
                  <c:v>4.8343999699999998E-4</c:v>
                </c:pt>
                <c:pt idx="8533">
                  <c:v>4.8351999699999999E-4</c:v>
                </c:pt>
                <c:pt idx="8534">
                  <c:v>4.83599997E-4</c:v>
                </c:pt>
                <c:pt idx="8535">
                  <c:v>4.8367999700000002E-4</c:v>
                </c:pt>
                <c:pt idx="8536">
                  <c:v>4.8375999699999997E-4</c:v>
                </c:pt>
                <c:pt idx="8537">
                  <c:v>4.8383999699999999E-4</c:v>
                </c:pt>
                <c:pt idx="8538">
                  <c:v>4.83919997E-4</c:v>
                </c:pt>
                <c:pt idx="8539">
                  <c:v>4.8399999700000001E-4</c:v>
                </c:pt>
                <c:pt idx="8540">
                  <c:v>4.8407999700000003E-4</c:v>
                </c:pt>
                <c:pt idx="8541">
                  <c:v>4.8415999699999998E-4</c:v>
                </c:pt>
                <c:pt idx="8542">
                  <c:v>4.84239997E-4</c:v>
                </c:pt>
                <c:pt idx="8543">
                  <c:v>4.8431999700000001E-4</c:v>
                </c:pt>
                <c:pt idx="8544">
                  <c:v>4.8439999700000002E-4</c:v>
                </c:pt>
                <c:pt idx="8545">
                  <c:v>4.8447999699999998E-4</c:v>
                </c:pt>
                <c:pt idx="8546">
                  <c:v>4.8455999699999999E-4</c:v>
                </c:pt>
                <c:pt idx="8547">
                  <c:v>4.8463999700000001E-4</c:v>
                </c:pt>
                <c:pt idx="8548">
                  <c:v>4.8471999700000002E-4</c:v>
                </c:pt>
                <c:pt idx="8549">
                  <c:v>4.8479999699999998E-4</c:v>
                </c:pt>
                <c:pt idx="8550">
                  <c:v>4.8487999699999999E-4</c:v>
                </c:pt>
                <c:pt idx="8551">
                  <c:v>4.84959997E-4</c:v>
                </c:pt>
                <c:pt idx="8552">
                  <c:v>4.8503999700000002E-4</c:v>
                </c:pt>
                <c:pt idx="8553">
                  <c:v>4.8511999699999998E-4</c:v>
                </c:pt>
                <c:pt idx="8554">
                  <c:v>4.8519999699999999E-4</c:v>
                </c:pt>
                <c:pt idx="8555">
                  <c:v>4.85279997E-4</c:v>
                </c:pt>
                <c:pt idx="8556">
                  <c:v>4.8535999700000001E-4</c:v>
                </c:pt>
                <c:pt idx="8557">
                  <c:v>4.8543999700000003E-4</c:v>
                </c:pt>
                <c:pt idx="8558">
                  <c:v>4.8551999699999998E-4</c:v>
                </c:pt>
                <c:pt idx="8559">
                  <c:v>4.85599997E-4</c:v>
                </c:pt>
                <c:pt idx="8560">
                  <c:v>4.8567999700000001E-4</c:v>
                </c:pt>
                <c:pt idx="8561">
                  <c:v>4.8575999700000002E-4</c:v>
                </c:pt>
                <c:pt idx="8562">
                  <c:v>4.8583999699999998E-4</c:v>
                </c:pt>
                <c:pt idx="8563">
                  <c:v>4.8591999699999999E-4</c:v>
                </c:pt>
                <c:pt idx="8564">
                  <c:v>4.8599999700000001E-4</c:v>
                </c:pt>
                <c:pt idx="8565">
                  <c:v>4.8607999700000002E-4</c:v>
                </c:pt>
                <c:pt idx="8566">
                  <c:v>4.8615999699999998E-4</c:v>
                </c:pt>
                <c:pt idx="8567">
                  <c:v>4.8623999699999999E-4</c:v>
                </c:pt>
                <c:pt idx="8568">
                  <c:v>4.86319997E-4</c:v>
                </c:pt>
                <c:pt idx="8569">
                  <c:v>4.8639999700000002E-4</c:v>
                </c:pt>
                <c:pt idx="8570">
                  <c:v>4.8647999699999998E-4</c:v>
                </c:pt>
                <c:pt idx="8571">
                  <c:v>4.8655999699999999E-4</c:v>
                </c:pt>
                <c:pt idx="8572">
                  <c:v>4.86639997E-4</c:v>
                </c:pt>
                <c:pt idx="8573">
                  <c:v>4.8671999700000001E-4</c:v>
                </c:pt>
                <c:pt idx="8574">
                  <c:v>4.8679999700000003E-4</c:v>
                </c:pt>
                <c:pt idx="8575">
                  <c:v>4.8687999699999999E-4</c:v>
                </c:pt>
                <c:pt idx="8576">
                  <c:v>4.86959997E-4</c:v>
                </c:pt>
                <c:pt idx="8577">
                  <c:v>4.8703999700000001E-4</c:v>
                </c:pt>
                <c:pt idx="8578">
                  <c:v>4.8711999700000002E-4</c:v>
                </c:pt>
                <c:pt idx="8579">
                  <c:v>4.8719999699999998E-4</c:v>
                </c:pt>
                <c:pt idx="8580">
                  <c:v>4.87279997E-4</c:v>
                </c:pt>
                <c:pt idx="8581">
                  <c:v>4.8735999700000001E-4</c:v>
                </c:pt>
                <c:pt idx="8582">
                  <c:v>4.8743999700000002E-4</c:v>
                </c:pt>
                <c:pt idx="8583">
                  <c:v>4.8751999699999998E-4</c:v>
                </c:pt>
                <c:pt idx="8584">
                  <c:v>4.8759999699999999E-4</c:v>
                </c:pt>
                <c:pt idx="8585">
                  <c:v>4.87679997E-4</c:v>
                </c:pt>
                <c:pt idx="8586">
                  <c:v>4.8775999700000002E-4</c:v>
                </c:pt>
                <c:pt idx="8587">
                  <c:v>4.8783999699999998E-4</c:v>
                </c:pt>
                <c:pt idx="8588">
                  <c:v>4.8791999699999999E-4</c:v>
                </c:pt>
                <c:pt idx="8589">
                  <c:v>4.87999997E-4</c:v>
                </c:pt>
                <c:pt idx="8590">
                  <c:v>4.8807999700000001E-4</c:v>
                </c:pt>
                <c:pt idx="8591">
                  <c:v>4.8815999699999997E-4</c:v>
                </c:pt>
                <c:pt idx="8592">
                  <c:v>4.8823999699999999E-4</c:v>
                </c:pt>
                <c:pt idx="8593">
                  <c:v>4.88319997E-4</c:v>
                </c:pt>
                <c:pt idx="8594">
                  <c:v>4.8839999699999996E-4</c:v>
                </c:pt>
                <c:pt idx="8595">
                  <c:v>4.8847999700000002E-4</c:v>
                </c:pt>
                <c:pt idx="8596">
                  <c:v>4.8855999699999998E-4</c:v>
                </c:pt>
                <c:pt idx="8597">
                  <c:v>4.8863999700000005E-4</c:v>
                </c:pt>
                <c:pt idx="8598">
                  <c:v>4.8871999700000001E-4</c:v>
                </c:pt>
                <c:pt idx="8599">
                  <c:v>4.8879999699999997E-4</c:v>
                </c:pt>
                <c:pt idx="8600">
                  <c:v>4.8887999700000003E-4</c:v>
                </c:pt>
                <c:pt idx="8601">
                  <c:v>4.8895999699999999E-4</c:v>
                </c:pt>
                <c:pt idx="8602">
                  <c:v>4.8903999699999995E-4</c:v>
                </c:pt>
                <c:pt idx="8603">
                  <c:v>4.8911999700000002E-4</c:v>
                </c:pt>
                <c:pt idx="8604">
                  <c:v>4.8919999699999998E-4</c:v>
                </c:pt>
                <c:pt idx="8605">
                  <c:v>4.8927999700000004E-4</c:v>
                </c:pt>
                <c:pt idx="8606">
                  <c:v>4.89359997E-4</c:v>
                </c:pt>
                <c:pt idx="8607">
                  <c:v>4.8943999699999996E-4</c:v>
                </c:pt>
                <c:pt idx="8608">
                  <c:v>4.8951999700000003E-4</c:v>
                </c:pt>
                <c:pt idx="8609">
                  <c:v>4.8959999699999999E-4</c:v>
                </c:pt>
                <c:pt idx="8610">
                  <c:v>4.8967999700000005E-4</c:v>
                </c:pt>
                <c:pt idx="8611">
                  <c:v>4.8975999700000001E-4</c:v>
                </c:pt>
                <c:pt idx="8612">
                  <c:v>4.8983999699999997E-4</c:v>
                </c:pt>
                <c:pt idx="8613">
                  <c:v>4.8991999700000004E-4</c:v>
                </c:pt>
                <c:pt idx="8614">
                  <c:v>4.89999997E-4</c:v>
                </c:pt>
                <c:pt idx="8615">
                  <c:v>4.9007999699999995E-4</c:v>
                </c:pt>
                <c:pt idx="8616">
                  <c:v>4.9015999700000002E-4</c:v>
                </c:pt>
                <c:pt idx="8617">
                  <c:v>4.9023999699999998E-4</c:v>
                </c:pt>
                <c:pt idx="8618">
                  <c:v>4.9031999700000005E-4</c:v>
                </c:pt>
                <c:pt idx="8619">
                  <c:v>4.9039999700000001E-4</c:v>
                </c:pt>
                <c:pt idx="8620">
                  <c:v>4.9047999699999996E-4</c:v>
                </c:pt>
                <c:pt idx="8621">
                  <c:v>4.9055999700000003E-4</c:v>
                </c:pt>
                <c:pt idx="8622">
                  <c:v>4.9063999699999999E-4</c:v>
                </c:pt>
                <c:pt idx="8623">
                  <c:v>4.9071999699999995E-4</c:v>
                </c:pt>
                <c:pt idx="8624">
                  <c:v>4.9079999700000002E-4</c:v>
                </c:pt>
                <c:pt idx="8625">
                  <c:v>4.9087999699999997E-4</c:v>
                </c:pt>
                <c:pt idx="8626">
                  <c:v>4.9095999700000004E-4</c:v>
                </c:pt>
                <c:pt idx="8627">
                  <c:v>4.91039997E-4</c:v>
                </c:pt>
                <c:pt idx="8628">
                  <c:v>4.9111999699999996E-4</c:v>
                </c:pt>
                <c:pt idx="8629">
                  <c:v>4.9119999700000003E-4</c:v>
                </c:pt>
                <c:pt idx="8630">
                  <c:v>4.9127999699999998E-4</c:v>
                </c:pt>
                <c:pt idx="8631">
                  <c:v>4.9135999700000005E-4</c:v>
                </c:pt>
                <c:pt idx="8632">
                  <c:v>4.9143999700000001E-4</c:v>
                </c:pt>
                <c:pt idx="8633">
                  <c:v>4.9151999699999997E-4</c:v>
                </c:pt>
                <c:pt idx="8634">
                  <c:v>4.9159999700000004E-4</c:v>
                </c:pt>
                <c:pt idx="8635">
                  <c:v>4.9167999699999999E-4</c:v>
                </c:pt>
                <c:pt idx="8636">
                  <c:v>4.9175999699999995E-4</c:v>
                </c:pt>
                <c:pt idx="8637">
                  <c:v>4.9183999700000002E-4</c:v>
                </c:pt>
                <c:pt idx="8638">
                  <c:v>4.9191999699999998E-4</c:v>
                </c:pt>
                <c:pt idx="8639">
                  <c:v>4.9199999700000004E-4</c:v>
                </c:pt>
                <c:pt idx="8640">
                  <c:v>4.92079997E-4</c:v>
                </c:pt>
                <c:pt idx="8641">
                  <c:v>4.9215999699999996E-4</c:v>
                </c:pt>
                <c:pt idx="8642">
                  <c:v>4.9223999700000003E-4</c:v>
                </c:pt>
                <c:pt idx="8643">
                  <c:v>4.9231999699999999E-4</c:v>
                </c:pt>
                <c:pt idx="8644">
                  <c:v>4.9239999699999995E-4</c:v>
                </c:pt>
                <c:pt idx="8645">
                  <c:v>4.9247999700000001E-4</c:v>
                </c:pt>
                <c:pt idx="8646">
                  <c:v>4.9255999699999997E-4</c:v>
                </c:pt>
                <c:pt idx="8647">
                  <c:v>4.9263999700000004E-4</c:v>
                </c:pt>
                <c:pt idx="8648">
                  <c:v>4.92719997E-4</c:v>
                </c:pt>
                <c:pt idx="8649">
                  <c:v>4.9279999699999996E-4</c:v>
                </c:pt>
                <c:pt idx="8650">
                  <c:v>4.9287999700000002E-4</c:v>
                </c:pt>
                <c:pt idx="8651">
                  <c:v>4.9295999699999998E-4</c:v>
                </c:pt>
                <c:pt idx="8652">
                  <c:v>4.9303999700000005E-4</c:v>
                </c:pt>
                <c:pt idx="8653">
                  <c:v>4.9311999700000001E-4</c:v>
                </c:pt>
                <c:pt idx="8654">
                  <c:v>4.9319999699999997E-4</c:v>
                </c:pt>
                <c:pt idx="8655">
                  <c:v>4.9327999700000003E-4</c:v>
                </c:pt>
                <c:pt idx="8656">
                  <c:v>4.9335999699999999E-4</c:v>
                </c:pt>
                <c:pt idx="8657">
                  <c:v>4.9343999699999995E-4</c:v>
                </c:pt>
                <c:pt idx="8658">
                  <c:v>4.9351999700000002E-4</c:v>
                </c:pt>
                <c:pt idx="8659">
                  <c:v>4.9359999699999998E-4</c:v>
                </c:pt>
                <c:pt idx="8660">
                  <c:v>4.9367999700000004E-4</c:v>
                </c:pt>
                <c:pt idx="8661">
                  <c:v>4.93759997E-4</c:v>
                </c:pt>
                <c:pt idx="8662">
                  <c:v>4.9383999699999996E-4</c:v>
                </c:pt>
                <c:pt idx="8663">
                  <c:v>4.9391999700000003E-4</c:v>
                </c:pt>
                <c:pt idx="8664">
                  <c:v>4.9399999699999998E-4</c:v>
                </c:pt>
                <c:pt idx="8665">
                  <c:v>4.9407999700000005E-4</c:v>
                </c:pt>
                <c:pt idx="8666">
                  <c:v>4.9415999700000001E-4</c:v>
                </c:pt>
                <c:pt idx="8667">
                  <c:v>4.9423999699999997E-4</c:v>
                </c:pt>
                <c:pt idx="8668">
                  <c:v>4.9431999700000004E-4</c:v>
                </c:pt>
                <c:pt idx="8669">
                  <c:v>4.9439999699999999E-4</c:v>
                </c:pt>
                <c:pt idx="8670">
                  <c:v>4.9447999699999995E-4</c:v>
                </c:pt>
                <c:pt idx="8671">
                  <c:v>4.9455999700000002E-4</c:v>
                </c:pt>
                <c:pt idx="8672">
                  <c:v>4.9463999699999998E-4</c:v>
                </c:pt>
                <c:pt idx="8673">
                  <c:v>4.9471999700000005E-4</c:v>
                </c:pt>
                <c:pt idx="8674">
                  <c:v>4.94799997E-4</c:v>
                </c:pt>
                <c:pt idx="8675">
                  <c:v>4.9487999699999996E-4</c:v>
                </c:pt>
                <c:pt idx="8676">
                  <c:v>4.9495999700000003E-4</c:v>
                </c:pt>
                <c:pt idx="8677">
                  <c:v>4.9503999699999999E-4</c:v>
                </c:pt>
                <c:pt idx="8678">
                  <c:v>4.9511999699999995E-4</c:v>
                </c:pt>
                <c:pt idx="8679">
                  <c:v>4.9519999700000001E-4</c:v>
                </c:pt>
                <c:pt idx="8680">
                  <c:v>4.9527999699999997E-4</c:v>
                </c:pt>
                <c:pt idx="8681">
                  <c:v>4.9535999700000004E-4</c:v>
                </c:pt>
                <c:pt idx="8682">
                  <c:v>4.95439997E-4</c:v>
                </c:pt>
                <c:pt idx="8683">
                  <c:v>4.9551999699999996E-4</c:v>
                </c:pt>
                <c:pt idx="8684">
                  <c:v>4.9559999700000002E-4</c:v>
                </c:pt>
                <c:pt idx="8685">
                  <c:v>4.9567999699999998E-4</c:v>
                </c:pt>
                <c:pt idx="8686">
                  <c:v>4.9575999700000005E-4</c:v>
                </c:pt>
                <c:pt idx="8687">
                  <c:v>4.9583999700000001E-4</c:v>
                </c:pt>
                <c:pt idx="8688">
                  <c:v>4.9591999699999997E-4</c:v>
                </c:pt>
                <c:pt idx="8689">
                  <c:v>4.9599999700000003E-4</c:v>
                </c:pt>
                <c:pt idx="8690">
                  <c:v>4.9607999699999999E-4</c:v>
                </c:pt>
                <c:pt idx="8691">
                  <c:v>4.9615999699999995E-4</c:v>
                </c:pt>
                <c:pt idx="8692">
                  <c:v>4.9623999700000002E-4</c:v>
                </c:pt>
                <c:pt idx="8693">
                  <c:v>4.9631999699999998E-4</c:v>
                </c:pt>
                <c:pt idx="8694">
                  <c:v>4.9639999700000004E-4</c:v>
                </c:pt>
                <c:pt idx="8695">
                  <c:v>4.96479997E-4</c:v>
                </c:pt>
                <c:pt idx="8696">
                  <c:v>4.9655999699999996E-4</c:v>
                </c:pt>
                <c:pt idx="8697">
                  <c:v>4.9663999700000003E-4</c:v>
                </c:pt>
                <c:pt idx="8698">
                  <c:v>4.9671999699999999E-4</c:v>
                </c:pt>
                <c:pt idx="8699">
                  <c:v>4.9679999700000005E-4</c:v>
                </c:pt>
                <c:pt idx="8700">
                  <c:v>4.9687999700000001E-4</c:v>
                </c:pt>
                <c:pt idx="8701">
                  <c:v>4.9695999699999997E-4</c:v>
                </c:pt>
                <c:pt idx="8702">
                  <c:v>4.9703999700000004E-4</c:v>
                </c:pt>
                <c:pt idx="8703">
                  <c:v>4.97119997E-4</c:v>
                </c:pt>
                <c:pt idx="8704">
                  <c:v>4.9719999699999995E-4</c:v>
                </c:pt>
                <c:pt idx="8705">
                  <c:v>4.9727999700000002E-4</c:v>
                </c:pt>
                <c:pt idx="8706">
                  <c:v>4.9735999699999998E-4</c:v>
                </c:pt>
                <c:pt idx="8707">
                  <c:v>4.9743999700000005E-4</c:v>
                </c:pt>
                <c:pt idx="8708">
                  <c:v>4.9751999700000001E-4</c:v>
                </c:pt>
                <c:pt idx="8709">
                  <c:v>4.9759999699999996E-4</c:v>
                </c:pt>
                <c:pt idx="8710">
                  <c:v>4.9767999700000003E-4</c:v>
                </c:pt>
                <c:pt idx="8711">
                  <c:v>4.9775999699999999E-4</c:v>
                </c:pt>
                <c:pt idx="8712">
                  <c:v>4.9783999699999995E-4</c:v>
                </c:pt>
                <c:pt idx="8713">
                  <c:v>4.9791999700000002E-4</c:v>
                </c:pt>
                <c:pt idx="8714">
                  <c:v>4.9799999699999997E-4</c:v>
                </c:pt>
                <c:pt idx="8715">
                  <c:v>4.9807999700000004E-4</c:v>
                </c:pt>
                <c:pt idx="8716">
                  <c:v>4.98159997E-4</c:v>
                </c:pt>
                <c:pt idx="8717">
                  <c:v>4.9823999699999996E-4</c:v>
                </c:pt>
                <c:pt idx="8718">
                  <c:v>4.9831999700000002E-4</c:v>
                </c:pt>
                <c:pt idx="8719">
                  <c:v>4.9839999699999998E-4</c:v>
                </c:pt>
                <c:pt idx="8720">
                  <c:v>4.9847999700000005E-4</c:v>
                </c:pt>
                <c:pt idx="8721">
                  <c:v>4.9855999700000001E-4</c:v>
                </c:pt>
                <c:pt idx="8722">
                  <c:v>4.9863999699999997E-4</c:v>
                </c:pt>
                <c:pt idx="8723">
                  <c:v>4.9871999700000003E-4</c:v>
                </c:pt>
                <c:pt idx="8724">
                  <c:v>4.9879999699999999E-4</c:v>
                </c:pt>
                <c:pt idx="8725">
                  <c:v>4.9887999699999995E-4</c:v>
                </c:pt>
                <c:pt idx="8726">
                  <c:v>4.9895999700000002E-4</c:v>
                </c:pt>
                <c:pt idx="8727">
                  <c:v>4.9903999699999998E-4</c:v>
                </c:pt>
                <c:pt idx="8728">
                  <c:v>4.9911999700000004E-4</c:v>
                </c:pt>
                <c:pt idx="8729">
                  <c:v>4.99199997E-4</c:v>
                </c:pt>
                <c:pt idx="8730">
                  <c:v>4.9927999699999996E-4</c:v>
                </c:pt>
                <c:pt idx="8731">
                  <c:v>4.9935999700000003E-4</c:v>
                </c:pt>
                <c:pt idx="8732">
                  <c:v>4.9943999699999999E-4</c:v>
                </c:pt>
                <c:pt idx="8733">
                  <c:v>4.9951999700000005E-4</c:v>
                </c:pt>
                <c:pt idx="8734">
                  <c:v>4.9959999700000001E-4</c:v>
                </c:pt>
                <c:pt idx="8735">
                  <c:v>4.9967999699999997E-4</c:v>
                </c:pt>
                <c:pt idx="8736">
                  <c:v>4.9975999700000004E-4</c:v>
                </c:pt>
                <c:pt idx="8737">
                  <c:v>4.99839997E-4</c:v>
                </c:pt>
                <c:pt idx="8738">
                  <c:v>4.9991999699999996E-4</c:v>
                </c:pt>
                <c:pt idx="8739">
                  <c:v>4.9999999700000002E-4</c:v>
                </c:pt>
                <c:pt idx="8740">
                  <c:v>5.0007999699999998E-4</c:v>
                </c:pt>
                <c:pt idx="8741">
                  <c:v>5.0015999700000005E-4</c:v>
                </c:pt>
                <c:pt idx="8742">
                  <c:v>5.0023999700000001E-4</c:v>
                </c:pt>
                <c:pt idx="8743">
                  <c:v>5.0031999699999997E-4</c:v>
                </c:pt>
                <c:pt idx="8744">
                  <c:v>5.0039999700000003E-4</c:v>
                </c:pt>
                <c:pt idx="8745">
                  <c:v>5.0047999699999999E-4</c:v>
                </c:pt>
                <c:pt idx="8746">
                  <c:v>5.0055999699999995E-4</c:v>
                </c:pt>
                <c:pt idx="8747">
                  <c:v>5.0063999700000002E-4</c:v>
                </c:pt>
                <c:pt idx="8748">
                  <c:v>5.0071999699999997E-4</c:v>
                </c:pt>
                <c:pt idx="8749">
                  <c:v>5.0079999700000004E-4</c:v>
                </c:pt>
                <c:pt idx="8750">
                  <c:v>5.00879997E-4</c:v>
                </c:pt>
                <c:pt idx="8751">
                  <c:v>5.0095999699999996E-4</c:v>
                </c:pt>
                <c:pt idx="8752">
                  <c:v>5.0103999700000003E-4</c:v>
                </c:pt>
                <c:pt idx="8753">
                  <c:v>5.0111999699999998E-4</c:v>
                </c:pt>
                <c:pt idx="8754">
                  <c:v>5.0119999700000005E-4</c:v>
                </c:pt>
                <c:pt idx="8755">
                  <c:v>5.0127999700000001E-4</c:v>
                </c:pt>
                <c:pt idx="8756">
                  <c:v>5.0135999699999997E-4</c:v>
                </c:pt>
                <c:pt idx="8757">
                  <c:v>5.0143999700000004E-4</c:v>
                </c:pt>
                <c:pt idx="8758">
                  <c:v>5.0151999699999999E-4</c:v>
                </c:pt>
                <c:pt idx="8759">
                  <c:v>5.0159999699999995E-4</c:v>
                </c:pt>
                <c:pt idx="8760">
                  <c:v>5.0167999700000002E-4</c:v>
                </c:pt>
                <c:pt idx="8761">
                  <c:v>5.0175999699999998E-4</c:v>
                </c:pt>
                <c:pt idx="8762">
                  <c:v>5.0183999700000005E-4</c:v>
                </c:pt>
                <c:pt idx="8763">
                  <c:v>5.01919997E-4</c:v>
                </c:pt>
                <c:pt idx="8764">
                  <c:v>5.0199999699999996E-4</c:v>
                </c:pt>
                <c:pt idx="8765">
                  <c:v>5.0207999700000003E-4</c:v>
                </c:pt>
                <c:pt idx="8766">
                  <c:v>5.0215999699999999E-4</c:v>
                </c:pt>
                <c:pt idx="8767">
                  <c:v>5.0223999699999995E-4</c:v>
                </c:pt>
                <c:pt idx="8768">
                  <c:v>5.0231999700000001E-4</c:v>
                </c:pt>
                <c:pt idx="8769">
                  <c:v>5.0239999699999997E-4</c:v>
                </c:pt>
                <c:pt idx="8770">
                  <c:v>5.0247999700000004E-4</c:v>
                </c:pt>
                <c:pt idx="8771">
                  <c:v>5.02559997E-4</c:v>
                </c:pt>
                <c:pt idx="8772">
                  <c:v>5.0263999699999996E-4</c:v>
                </c:pt>
                <c:pt idx="8773">
                  <c:v>5.0271999700000002E-4</c:v>
                </c:pt>
                <c:pt idx="8774">
                  <c:v>5.0279999699999998E-4</c:v>
                </c:pt>
                <c:pt idx="8775">
                  <c:v>5.0287999700000005E-4</c:v>
                </c:pt>
                <c:pt idx="8776">
                  <c:v>5.0295999700000001E-4</c:v>
                </c:pt>
                <c:pt idx="8777">
                  <c:v>5.0303999699999997E-4</c:v>
                </c:pt>
                <c:pt idx="8778">
                  <c:v>5.0311999700000003E-4</c:v>
                </c:pt>
                <c:pt idx="8779">
                  <c:v>5.0319999699999999E-4</c:v>
                </c:pt>
                <c:pt idx="8780">
                  <c:v>5.0327999699999995E-4</c:v>
                </c:pt>
                <c:pt idx="8781">
                  <c:v>5.0335999700000002E-4</c:v>
                </c:pt>
                <c:pt idx="8782">
                  <c:v>5.0343999699999998E-4</c:v>
                </c:pt>
                <c:pt idx="8783">
                  <c:v>5.0351999700000004E-4</c:v>
                </c:pt>
                <c:pt idx="8784">
                  <c:v>5.03599997E-4</c:v>
                </c:pt>
                <c:pt idx="8785">
                  <c:v>5.0367999699999996E-4</c:v>
                </c:pt>
                <c:pt idx="8786">
                  <c:v>5.0375999700000003E-4</c:v>
                </c:pt>
                <c:pt idx="8787">
                  <c:v>5.0383999699999999E-4</c:v>
                </c:pt>
                <c:pt idx="8788">
                  <c:v>5.0391999700000005E-4</c:v>
                </c:pt>
                <c:pt idx="8789">
                  <c:v>5.0399999700000001E-4</c:v>
                </c:pt>
                <c:pt idx="8790">
                  <c:v>5.0407999699999997E-4</c:v>
                </c:pt>
                <c:pt idx="8791">
                  <c:v>5.0415999700000004E-4</c:v>
                </c:pt>
                <c:pt idx="8792">
                  <c:v>5.04239997E-4</c:v>
                </c:pt>
                <c:pt idx="8793">
                  <c:v>5.0431999699999995E-4</c:v>
                </c:pt>
                <c:pt idx="8794">
                  <c:v>5.0439999700000002E-4</c:v>
                </c:pt>
                <c:pt idx="8795">
                  <c:v>5.0447999699999998E-4</c:v>
                </c:pt>
                <c:pt idx="8796">
                  <c:v>5.0455999700000005E-4</c:v>
                </c:pt>
                <c:pt idx="8797">
                  <c:v>5.0463999700000001E-4</c:v>
                </c:pt>
                <c:pt idx="8798">
                  <c:v>5.0471999699999996E-4</c:v>
                </c:pt>
                <c:pt idx="8799">
                  <c:v>5.0479999700000003E-4</c:v>
                </c:pt>
                <c:pt idx="8800">
                  <c:v>5.0487999699999999E-4</c:v>
                </c:pt>
                <c:pt idx="8801">
                  <c:v>5.0495999699999995E-4</c:v>
                </c:pt>
                <c:pt idx="8802">
                  <c:v>5.0503999700000001E-4</c:v>
                </c:pt>
                <c:pt idx="8803">
                  <c:v>5.0511999699999997E-4</c:v>
                </c:pt>
                <c:pt idx="8804">
                  <c:v>5.0519999700000004E-4</c:v>
                </c:pt>
                <c:pt idx="8805">
                  <c:v>5.05279997E-4</c:v>
                </c:pt>
                <c:pt idx="8806">
                  <c:v>5.0535999699999996E-4</c:v>
                </c:pt>
                <c:pt idx="8807">
                  <c:v>5.0543999700000002E-4</c:v>
                </c:pt>
                <c:pt idx="8808">
                  <c:v>5.0551999699999998E-4</c:v>
                </c:pt>
                <c:pt idx="8809">
                  <c:v>5.0559999700000005E-4</c:v>
                </c:pt>
                <c:pt idx="8810">
                  <c:v>5.0567999700000001E-4</c:v>
                </c:pt>
                <c:pt idx="8811">
                  <c:v>5.0575999699999997E-4</c:v>
                </c:pt>
                <c:pt idx="8812">
                  <c:v>5.0583999700000003E-4</c:v>
                </c:pt>
                <c:pt idx="8813">
                  <c:v>5.0591999699999999E-4</c:v>
                </c:pt>
                <c:pt idx="8814">
                  <c:v>5.0599999699999995E-4</c:v>
                </c:pt>
                <c:pt idx="8815">
                  <c:v>5.0607999700000002E-4</c:v>
                </c:pt>
                <c:pt idx="8816">
                  <c:v>5.0615999699999998E-4</c:v>
                </c:pt>
                <c:pt idx="8817">
                  <c:v>5.0623999700000004E-4</c:v>
                </c:pt>
                <c:pt idx="8818">
                  <c:v>5.06319997E-4</c:v>
                </c:pt>
                <c:pt idx="8819">
                  <c:v>5.0639999699999996E-4</c:v>
                </c:pt>
                <c:pt idx="8820">
                  <c:v>5.0647999700000003E-4</c:v>
                </c:pt>
                <c:pt idx="8821">
                  <c:v>5.0655999699999999E-4</c:v>
                </c:pt>
                <c:pt idx="8822">
                  <c:v>5.0663999700000005E-4</c:v>
                </c:pt>
                <c:pt idx="8823">
                  <c:v>5.0671999700000001E-4</c:v>
                </c:pt>
                <c:pt idx="8824">
                  <c:v>5.0679999699999997E-4</c:v>
                </c:pt>
                <c:pt idx="8825">
                  <c:v>5.0687999700000004E-4</c:v>
                </c:pt>
                <c:pt idx="8826">
                  <c:v>5.06959997E-4</c:v>
                </c:pt>
                <c:pt idx="8827">
                  <c:v>5.0703999699999995E-4</c:v>
                </c:pt>
                <c:pt idx="8828">
                  <c:v>5.0711999700000002E-4</c:v>
                </c:pt>
                <c:pt idx="8829">
                  <c:v>5.0719999699999998E-4</c:v>
                </c:pt>
                <c:pt idx="8830">
                  <c:v>5.0727999700000005E-4</c:v>
                </c:pt>
                <c:pt idx="8831">
                  <c:v>5.0735999700000001E-4</c:v>
                </c:pt>
                <c:pt idx="8832">
                  <c:v>5.0743999699999996E-4</c:v>
                </c:pt>
                <c:pt idx="8833">
                  <c:v>5.0751999700000003E-4</c:v>
                </c:pt>
                <c:pt idx="8834">
                  <c:v>5.0759999699999999E-4</c:v>
                </c:pt>
                <c:pt idx="8835">
                  <c:v>5.0767999699999995E-4</c:v>
                </c:pt>
                <c:pt idx="8836">
                  <c:v>5.0775999700000002E-4</c:v>
                </c:pt>
                <c:pt idx="8837">
                  <c:v>5.0783999699999997E-4</c:v>
                </c:pt>
                <c:pt idx="8838">
                  <c:v>5.0791999700000004E-4</c:v>
                </c:pt>
                <c:pt idx="8839">
                  <c:v>5.07999997E-4</c:v>
                </c:pt>
                <c:pt idx="8840">
                  <c:v>5.0807999699999996E-4</c:v>
                </c:pt>
                <c:pt idx="8841">
                  <c:v>5.0815999700000003E-4</c:v>
                </c:pt>
                <c:pt idx="8842">
                  <c:v>5.0823999699999998E-4</c:v>
                </c:pt>
                <c:pt idx="8843">
                  <c:v>5.0831999700000005E-4</c:v>
                </c:pt>
                <c:pt idx="8844">
                  <c:v>5.0839999700000001E-4</c:v>
                </c:pt>
                <c:pt idx="8845">
                  <c:v>5.0847999699999997E-4</c:v>
                </c:pt>
                <c:pt idx="8846">
                  <c:v>5.0855999700000004E-4</c:v>
                </c:pt>
                <c:pt idx="8847">
                  <c:v>5.0863999699999999E-4</c:v>
                </c:pt>
                <c:pt idx="8848">
                  <c:v>5.0871999699999995E-4</c:v>
                </c:pt>
                <c:pt idx="8849">
                  <c:v>5.0879999700000002E-4</c:v>
                </c:pt>
                <c:pt idx="8850">
                  <c:v>5.0887999699999998E-4</c:v>
                </c:pt>
                <c:pt idx="8851">
                  <c:v>5.0895999700000005E-4</c:v>
                </c:pt>
                <c:pt idx="8852">
                  <c:v>5.09039997E-4</c:v>
                </c:pt>
                <c:pt idx="8853">
                  <c:v>5.0911999699999996E-4</c:v>
                </c:pt>
                <c:pt idx="8854">
                  <c:v>5.0919999700000003E-4</c:v>
                </c:pt>
                <c:pt idx="8855">
                  <c:v>5.0927999699999999E-4</c:v>
                </c:pt>
                <c:pt idx="8856">
                  <c:v>5.0935999699999995E-4</c:v>
                </c:pt>
                <c:pt idx="8857">
                  <c:v>5.0943999700000001E-4</c:v>
                </c:pt>
                <c:pt idx="8858">
                  <c:v>5.0951999699999997E-4</c:v>
                </c:pt>
                <c:pt idx="8859">
                  <c:v>5.0959999700000004E-4</c:v>
                </c:pt>
                <c:pt idx="8860">
                  <c:v>5.09679997E-4</c:v>
                </c:pt>
                <c:pt idx="8861">
                  <c:v>5.0975999699999996E-4</c:v>
                </c:pt>
                <c:pt idx="8862">
                  <c:v>5.0983999700000002E-4</c:v>
                </c:pt>
                <c:pt idx="8863">
                  <c:v>5.0991999699999998E-4</c:v>
                </c:pt>
                <c:pt idx="8864">
                  <c:v>5.0999999700000005E-4</c:v>
                </c:pt>
                <c:pt idx="8865">
                  <c:v>5.1007999700000001E-4</c:v>
                </c:pt>
                <c:pt idx="8866">
                  <c:v>5.1015999699999997E-4</c:v>
                </c:pt>
                <c:pt idx="8867">
                  <c:v>5.1023999700000003E-4</c:v>
                </c:pt>
                <c:pt idx="8868">
                  <c:v>5.1031999699999999E-4</c:v>
                </c:pt>
                <c:pt idx="8869">
                  <c:v>5.1039999699999995E-4</c:v>
                </c:pt>
                <c:pt idx="8870">
                  <c:v>5.1047999700000002E-4</c:v>
                </c:pt>
                <c:pt idx="8871">
                  <c:v>5.1055999699999998E-4</c:v>
                </c:pt>
                <c:pt idx="8872">
                  <c:v>5.1063999700000004E-4</c:v>
                </c:pt>
                <c:pt idx="8873">
                  <c:v>5.10719997E-4</c:v>
                </c:pt>
                <c:pt idx="8874">
                  <c:v>5.1079999699999996E-4</c:v>
                </c:pt>
                <c:pt idx="8875">
                  <c:v>5.1087999700000003E-4</c:v>
                </c:pt>
                <c:pt idx="8876">
                  <c:v>5.1095999699999999E-4</c:v>
                </c:pt>
                <c:pt idx="8877">
                  <c:v>5.1103999700000005E-4</c:v>
                </c:pt>
                <c:pt idx="8878">
                  <c:v>5.1111999700000001E-4</c:v>
                </c:pt>
                <c:pt idx="8879">
                  <c:v>5.1119999699999997E-4</c:v>
                </c:pt>
                <c:pt idx="8880">
                  <c:v>5.1127999700000004E-4</c:v>
                </c:pt>
                <c:pt idx="8881">
                  <c:v>5.1135999699999999E-4</c:v>
                </c:pt>
                <c:pt idx="8882">
                  <c:v>5.1143999699999995E-4</c:v>
                </c:pt>
                <c:pt idx="8883">
                  <c:v>5.1151999700000002E-4</c:v>
                </c:pt>
                <c:pt idx="8884">
                  <c:v>5.1159999699999998E-4</c:v>
                </c:pt>
                <c:pt idx="8885">
                  <c:v>5.1167999700000005E-4</c:v>
                </c:pt>
                <c:pt idx="8886">
                  <c:v>5.11759997E-4</c:v>
                </c:pt>
                <c:pt idx="8887">
                  <c:v>5.1183999699999996E-4</c:v>
                </c:pt>
                <c:pt idx="8888">
                  <c:v>5.1191999700000003E-4</c:v>
                </c:pt>
                <c:pt idx="8889">
                  <c:v>5.1199999699999999E-4</c:v>
                </c:pt>
                <c:pt idx="8890">
                  <c:v>5.1207999699999995E-4</c:v>
                </c:pt>
                <c:pt idx="8891">
                  <c:v>5.1215999700000001E-4</c:v>
                </c:pt>
                <c:pt idx="8892">
                  <c:v>5.1223999699999997E-4</c:v>
                </c:pt>
                <c:pt idx="8893">
                  <c:v>5.1231999700000004E-4</c:v>
                </c:pt>
                <c:pt idx="8894">
                  <c:v>5.12399997E-4</c:v>
                </c:pt>
                <c:pt idx="8895">
                  <c:v>5.1247999699999996E-4</c:v>
                </c:pt>
                <c:pt idx="8896">
                  <c:v>5.1255999700000002E-4</c:v>
                </c:pt>
                <c:pt idx="8897">
                  <c:v>5.1263999699999998E-4</c:v>
                </c:pt>
                <c:pt idx="8898">
                  <c:v>5.1271999700000005E-4</c:v>
                </c:pt>
                <c:pt idx="8899">
                  <c:v>5.1279999700000001E-4</c:v>
                </c:pt>
                <c:pt idx="8900">
                  <c:v>5.1287999699999997E-4</c:v>
                </c:pt>
                <c:pt idx="8901">
                  <c:v>5.1295999700000003E-4</c:v>
                </c:pt>
                <c:pt idx="8902">
                  <c:v>5.1303999699999999E-4</c:v>
                </c:pt>
                <c:pt idx="8903">
                  <c:v>5.1311999699999995E-4</c:v>
                </c:pt>
                <c:pt idx="8904">
                  <c:v>5.1319999700000002E-4</c:v>
                </c:pt>
                <c:pt idx="8905">
                  <c:v>5.1327999699999998E-4</c:v>
                </c:pt>
                <c:pt idx="8906">
                  <c:v>5.1335999700000004E-4</c:v>
                </c:pt>
                <c:pt idx="8907">
                  <c:v>5.13439997E-4</c:v>
                </c:pt>
                <c:pt idx="8908">
                  <c:v>5.1351999699999996E-4</c:v>
                </c:pt>
                <c:pt idx="8909">
                  <c:v>5.1359999700000003E-4</c:v>
                </c:pt>
                <c:pt idx="8910">
                  <c:v>5.1367999699999999E-4</c:v>
                </c:pt>
                <c:pt idx="8911">
                  <c:v>5.1375999700000005E-4</c:v>
                </c:pt>
                <c:pt idx="8912">
                  <c:v>5.1383999700000001E-4</c:v>
                </c:pt>
                <c:pt idx="8913">
                  <c:v>5.1391999699999997E-4</c:v>
                </c:pt>
                <c:pt idx="8914">
                  <c:v>5.1399999700000004E-4</c:v>
                </c:pt>
                <c:pt idx="8915">
                  <c:v>5.14079997E-4</c:v>
                </c:pt>
                <c:pt idx="8916">
                  <c:v>5.1415999699999995E-4</c:v>
                </c:pt>
                <c:pt idx="8917">
                  <c:v>5.1423999700000002E-4</c:v>
                </c:pt>
                <c:pt idx="8918">
                  <c:v>5.1431999699999998E-4</c:v>
                </c:pt>
                <c:pt idx="8919">
                  <c:v>5.1439999700000005E-4</c:v>
                </c:pt>
                <c:pt idx="8920">
                  <c:v>5.1447999700000001E-4</c:v>
                </c:pt>
                <c:pt idx="8921">
                  <c:v>5.1455999699999996E-4</c:v>
                </c:pt>
                <c:pt idx="8922">
                  <c:v>5.1463999700000003E-4</c:v>
                </c:pt>
                <c:pt idx="8923">
                  <c:v>5.1471999699999999E-4</c:v>
                </c:pt>
                <c:pt idx="8924">
                  <c:v>5.1479999699999995E-4</c:v>
                </c:pt>
                <c:pt idx="8925">
                  <c:v>5.1487999700000002E-4</c:v>
                </c:pt>
                <c:pt idx="8926">
                  <c:v>5.1495999699999997E-4</c:v>
                </c:pt>
                <c:pt idx="8927">
                  <c:v>5.1503999700000004E-4</c:v>
                </c:pt>
                <c:pt idx="8928">
                  <c:v>5.15119997E-4</c:v>
                </c:pt>
                <c:pt idx="8929">
                  <c:v>5.1519999699999996E-4</c:v>
                </c:pt>
                <c:pt idx="8930">
                  <c:v>5.1527999700000003E-4</c:v>
                </c:pt>
                <c:pt idx="8931">
                  <c:v>5.1535999699999998E-4</c:v>
                </c:pt>
                <c:pt idx="8932">
                  <c:v>5.1543999700000005E-4</c:v>
                </c:pt>
                <c:pt idx="8933">
                  <c:v>5.1551999700000001E-4</c:v>
                </c:pt>
                <c:pt idx="8934">
                  <c:v>5.1559999699999997E-4</c:v>
                </c:pt>
                <c:pt idx="8935">
                  <c:v>5.1567999700000003E-4</c:v>
                </c:pt>
                <c:pt idx="8936">
                  <c:v>5.1575999699999999E-4</c:v>
                </c:pt>
                <c:pt idx="8937">
                  <c:v>5.1583999699999995E-4</c:v>
                </c:pt>
                <c:pt idx="8938">
                  <c:v>5.1591999700000002E-4</c:v>
                </c:pt>
                <c:pt idx="8939">
                  <c:v>5.1599999699999998E-4</c:v>
                </c:pt>
                <c:pt idx="8940">
                  <c:v>5.1607999700000004E-4</c:v>
                </c:pt>
                <c:pt idx="8941">
                  <c:v>5.16159997E-4</c:v>
                </c:pt>
                <c:pt idx="8942">
                  <c:v>5.1623999699999996E-4</c:v>
                </c:pt>
                <c:pt idx="8943">
                  <c:v>5.1631999700000003E-4</c:v>
                </c:pt>
                <c:pt idx="8944">
                  <c:v>5.1639999699999999E-4</c:v>
                </c:pt>
                <c:pt idx="8945">
                  <c:v>5.1647999699999995E-4</c:v>
                </c:pt>
                <c:pt idx="8946">
                  <c:v>5.1655999700000001E-4</c:v>
                </c:pt>
                <c:pt idx="8947">
                  <c:v>5.1663999699999997E-4</c:v>
                </c:pt>
                <c:pt idx="8948">
                  <c:v>5.1671999700000004E-4</c:v>
                </c:pt>
                <c:pt idx="8949">
                  <c:v>5.16799997E-4</c:v>
                </c:pt>
                <c:pt idx="8950">
                  <c:v>5.1687999699999996E-4</c:v>
                </c:pt>
                <c:pt idx="8951">
                  <c:v>5.1695999700000002E-4</c:v>
                </c:pt>
                <c:pt idx="8952">
                  <c:v>5.1703999699999998E-4</c:v>
                </c:pt>
                <c:pt idx="8953">
                  <c:v>5.1711999700000005E-4</c:v>
                </c:pt>
                <c:pt idx="8954">
                  <c:v>5.1719999700000001E-4</c:v>
                </c:pt>
                <c:pt idx="8955">
                  <c:v>5.1727999699999997E-4</c:v>
                </c:pt>
                <c:pt idx="8956">
                  <c:v>5.1735999700000003E-4</c:v>
                </c:pt>
                <c:pt idx="8957">
                  <c:v>5.1743999699999999E-4</c:v>
                </c:pt>
                <c:pt idx="8958">
                  <c:v>5.1751999699999995E-4</c:v>
                </c:pt>
                <c:pt idx="8959">
                  <c:v>5.1759999700000002E-4</c:v>
                </c:pt>
                <c:pt idx="8960">
                  <c:v>5.1767999699999998E-4</c:v>
                </c:pt>
                <c:pt idx="8961">
                  <c:v>5.1775999700000004E-4</c:v>
                </c:pt>
                <c:pt idx="8962">
                  <c:v>5.17839997E-4</c:v>
                </c:pt>
                <c:pt idx="8963">
                  <c:v>5.1791999699999996E-4</c:v>
                </c:pt>
                <c:pt idx="8964">
                  <c:v>5.1799999700000003E-4</c:v>
                </c:pt>
                <c:pt idx="8965">
                  <c:v>5.1807999699999998E-4</c:v>
                </c:pt>
                <c:pt idx="8966">
                  <c:v>5.1815999700000005E-4</c:v>
                </c:pt>
                <c:pt idx="8967">
                  <c:v>5.1823999700000001E-4</c:v>
                </c:pt>
                <c:pt idx="8968">
                  <c:v>5.1831999699999997E-4</c:v>
                </c:pt>
                <c:pt idx="8969">
                  <c:v>5.1839999700000004E-4</c:v>
                </c:pt>
                <c:pt idx="8970">
                  <c:v>5.1847999699999999E-4</c:v>
                </c:pt>
                <c:pt idx="8971">
                  <c:v>5.1855999699999995E-4</c:v>
                </c:pt>
                <c:pt idx="8972">
                  <c:v>5.1863999700000002E-4</c:v>
                </c:pt>
                <c:pt idx="8973">
                  <c:v>5.1871999699999998E-4</c:v>
                </c:pt>
                <c:pt idx="8974">
                  <c:v>5.1879999700000005E-4</c:v>
                </c:pt>
                <c:pt idx="8975">
                  <c:v>5.18879997E-4</c:v>
                </c:pt>
                <c:pt idx="8976">
                  <c:v>5.1895999699999996E-4</c:v>
                </c:pt>
                <c:pt idx="8977">
                  <c:v>5.1903999700000003E-4</c:v>
                </c:pt>
                <c:pt idx="8978">
                  <c:v>5.1911999699999999E-4</c:v>
                </c:pt>
                <c:pt idx="8979">
                  <c:v>5.1919999699999995E-4</c:v>
                </c:pt>
                <c:pt idx="8980">
                  <c:v>5.1927999700000001E-4</c:v>
                </c:pt>
                <c:pt idx="8981">
                  <c:v>5.1935999699999997E-4</c:v>
                </c:pt>
                <c:pt idx="8982">
                  <c:v>5.1943999700000004E-4</c:v>
                </c:pt>
                <c:pt idx="8983">
                  <c:v>5.19519997E-4</c:v>
                </c:pt>
                <c:pt idx="8984">
                  <c:v>5.1959999699999996E-4</c:v>
                </c:pt>
                <c:pt idx="8985">
                  <c:v>5.1967999700000002E-4</c:v>
                </c:pt>
                <c:pt idx="8986">
                  <c:v>5.1975999699999998E-4</c:v>
                </c:pt>
                <c:pt idx="8987">
                  <c:v>5.1983999700000005E-4</c:v>
                </c:pt>
                <c:pt idx="8988">
                  <c:v>5.1991999700000001E-4</c:v>
                </c:pt>
                <c:pt idx="8989">
                  <c:v>5.1999999699999997E-4</c:v>
                </c:pt>
                <c:pt idx="8990">
                  <c:v>5.2007999700000003E-4</c:v>
                </c:pt>
                <c:pt idx="8991">
                  <c:v>5.2015999699999999E-4</c:v>
                </c:pt>
                <c:pt idx="8992">
                  <c:v>5.2023999699999995E-4</c:v>
                </c:pt>
                <c:pt idx="8993">
                  <c:v>5.2031999700000002E-4</c:v>
                </c:pt>
                <c:pt idx="8994">
                  <c:v>5.2039999699999998E-4</c:v>
                </c:pt>
                <c:pt idx="8995">
                  <c:v>5.2047999700000004E-4</c:v>
                </c:pt>
                <c:pt idx="8996">
                  <c:v>5.20559997E-4</c:v>
                </c:pt>
                <c:pt idx="8997">
                  <c:v>5.2063999699999996E-4</c:v>
                </c:pt>
                <c:pt idx="8998">
                  <c:v>5.2071999700000003E-4</c:v>
                </c:pt>
                <c:pt idx="8999">
                  <c:v>5.2079999699999999E-4</c:v>
                </c:pt>
                <c:pt idx="9000">
                  <c:v>5.2087999700000005E-4</c:v>
                </c:pt>
                <c:pt idx="9001">
                  <c:v>5.2095999700000001E-4</c:v>
                </c:pt>
                <c:pt idx="9002">
                  <c:v>5.2103999699999997E-4</c:v>
                </c:pt>
                <c:pt idx="9003">
                  <c:v>5.2111999700000004E-4</c:v>
                </c:pt>
                <c:pt idx="9004">
                  <c:v>5.21199997E-4</c:v>
                </c:pt>
                <c:pt idx="9005">
                  <c:v>5.2127999699999995E-4</c:v>
                </c:pt>
                <c:pt idx="9006">
                  <c:v>5.2135999700000002E-4</c:v>
                </c:pt>
                <c:pt idx="9007">
                  <c:v>5.2143999699999998E-4</c:v>
                </c:pt>
                <c:pt idx="9008">
                  <c:v>5.2151999700000005E-4</c:v>
                </c:pt>
                <c:pt idx="9009">
                  <c:v>5.2159999700000001E-4</c:v>
                </c:pt>
                <c:pt idx="9010">
                  <c:v>5.2167999699999996E-4</c:v>
                </c:pt>
                <c:pt idx="9011">
                  <c:v>5.2175999700000003E-4</c:v>
                </c:pt>
                <c:pt idx="9012">
                  <c:v>5.2183999699999999E-4</c:v>
                </c:pt>
                <c:pt idx="9013">
                  <c:v>5.2191999699999995E-4</c:v>
                </c:pt>
                <c:pt idx="9014">
                  <c:v>5.2199999700000002E-4</c:v>
                </c:pt>
                <c:pt idx="9015">
                  <c:v>5.2207999699999997E-4</c:v>
                </c:pt>
                <c:pt idx="9016">
                  <c:v>5.2215999700000004E-4</c:v>
                </c:pt>
                <c:pt idx="9017">
                  <c:v>5.22239997E-4</c:v>
                </c:pt>
                <c:pt idx="9018">
                  <c:v>5.2231999699999996E-4</c:v>
                </c:pt>
                <c:pt idx="9019">
                  <c:v>5.2239999700000002E-4</c:v>
                </c:pt>
                <c:pt idx="9020">
                  <c:v>5.2247999699999998E-4</c:v>
                </c:pt>
                <c:pt idx="9021">
                  <c:v>5.2255999700000005E-4</c:v>
                </c:pt>
                <c:pt idx="9022">
                  <c:v>5.2263999700000001E-4</c:v>
                </c:pt>
                <c:pt idx="9023">
                  <c:v>5.2271999699999997E-4</c:v>
                </c:pt>
                <c:pt idx="9024">
                  <c:v>5.2279999700000003E-4</c:v>
                </c:pt>
                <c:pt idx="9025">
                  <c:v>5.2287999699999999E-4</c:v>
                </c:pt>
                <c:pt idx="9026">
                  <c:v>5.2295999699999995E-4</c:v>
                </c:pt>
                <c:pt idx="9027">
                  <c:v>5.2303999700000002E-4</c:v>
                </c:pt>
                <c:pt idx="9028">
                  <c:v>5.2311999699999998E-4</c:v>
                </c:pt>
                <c:pt idx="9029">
                  <c:v>5.2319999700000004E-4</c:v>
                </c:pt>
                <c:pt idx="9030">
                  <c:v>5.23279997E-4</c:v>
                </c:pt>
                <c:pt idx="9031">
                  <c:v>5.2335999699999996E-4</c:v>
                </c:pt>
                <c:pt idx="9032">
                  <c:v>5.2343999700000003E-4</c:v>
                </c:pt>
                <c:pt idx="9033">
                  <c:v>5.2351999699999999E-4</c:v>
                </c:pt>
                <c:pt idx="9034">
                  <c:v>5.2359999700000005E-4</c:v>
                </c:pt>
                <c:pt idx="9035">
                  <c:v>5.2367999700000001E-4</c:v>
                </c:pt>
                <c:pt idx="9036">
                  <c:v>5.2375999699999997E-4</c:v>
                </c:pt>
                <c:pt idx="9037">
                  <c:v>5.2383999700000004E-4</c:v>
                </c:pt>
                <c:pt idx="9038">
                  <c:v>5.23919997E-4</c:v>
                </c:pt>
                <c:pt idx="9039">
                  <c:v>5.2399999699999996E-4</c:v>
                </c:pt>
                <c:pt idx="9040">
                  <c:v>5.2407999700000002E-4</c:v>
                </c:pt>
                <c:pt idx="9041">
                  <c:v>5.2415999699999998E-4</c:v>
                </c:pt>
                <c:pt idx="9042">
                  <c:v>5.2423999700000005E-4</c:v>
                </c:pt>
                <c:pt idx="9043">
                  <c:v>5.2431999700000001E-4</c:v>
                </c:pt>
                <c:pt idx="9044">
                  <c:v>5.2439999699999996E-4</c:v>
                </c:pt>
                <c:pt idx="9045">
                  <c:v>5.2447999700000003E-4</c:v>
                </c:pt>
                <c:pt idx="9046">
                  <c:v>5.2455999699999999E-4</c:v>
                </c:pt>
                <c:pt idx="9047">
                  <c:v>5.2463999699999995E-4</c:v>
                </c:pt>
                <c:pt idx="9048">
                  <c:v>5.2471999700000002E-4</c:v>
                </c:pt>
                <c:pt idx="9049">
                  <c:v>5.2479999699999997E-4</c:v>
                </c:pt>
                <c:pt idx="9050">
                  <c:v>5.2487999700000004E-4</c:v>
                </c:pt>
                <c:pt idx="9051">
                  <c:v>5.24959997E-4</c:v>
                </c:pt>
                <c:pt idx="9052">
                  <c:v>5.2503999699999996E-4</c:v>
                </c:pt>
                <c:pt idx="9053">
                  <c:v>5.2511999700000003E-4</c:v>
                </c:pt>
                <c:pt idx="9054">
                  <c:v>5.2519999699999998E-4</c:v>
                </c:pt>
                <c:pt idx="9055">
                  <c:v>5.2527999700000005E-4</c:v>
                </c:pt>
                <c:pt idx="9056">
                  <c:v>5.2535999700000001E-4</c:v>
                </c:pt>
                <c:pt idx="9057">
                  <c:v>5.2543999699999997E-4</c:v>
                </c:pt>
                <c:pt idx="9058">
                  <c:v>5.2551999700000004E-4</c:v>
                </c:pt>
                <c:pt idx="9059">
                  <c:v>5.2559999699999999E-4</c:v>
                </c:pt>
                <c:pt idx="9060">
                  <c:v>5.2567999699999995E-4</c:v>
                </c:pt>
                <c:pt idx="9061">
                  <c:v>5.2575999700000002E-4</c:v>
                </c:pt>
                <c:pt idx="9062">
                  <c:v>5.2583999699999998E-4</c:v>
                </c:pt>
                <c:pt idx="9063">
                  <c:v>5.2591999700000005E-4</c:v>
                </c:pt>
                <c:pt idx="9064">
                  <c:v>5.25999997E-4</c:v>
                </c:pt>
                <c:pt idx="9065">
                  <c:v>5.2607999699999996E-4</c:v>
                </c:pt>
                <c:pt idx="9066">
                  <c:v>5.2615999700000003E-4</c:v>
                </c:pt>
                <c:pt idx="9067">
                  <c:v>5.2623999699999999E-4</c:v>
                </c:pt>
                <c:pt idx="9068">
                  <c:v>5.2631999699999995E-4</c:v>
                </c:pt>
                <c:pt idx="9069">
                  <c:v>5.2639999700000001E-4</c:v>
                </c:pt>
                <c:pt idx="9070">
                  <c:v>5.2647999699999997E-4</c:v>
                </c:pt>
                <c:pt idx="9071">
                  <c:v>5.2655999700000004E-4</c:v>
                </c:pt>
                <c:pt idx="9072">
                  <c:v>5.26639997E-4</c:v>
                </c:pt>
                <c:pt idx="9073">
                  <c:v>5.2671999699999996E-4</c:v>
                </c:pt>
                <c:pt idx="9074">
                  <c:v>5.2679999700000002E-4</c:v>
                </c:pt>
                <c:pt idx="9075">
                  <c:v>5.2687999699999998E-4</c:v>
                </c:pt>
                <c:pt idx="9076">
                  <c:v>5.2695999700000005E-4</c:v>
                </c:pt>
                <c:pt idx="9077">
                  <c:v>5.2703999700000001E-4</c:v>
                </c:pt>
                <c:pt idx="9078">
                  <c:v>5.2711999699999997E-4</c:v>
                </c:pt>
                <c:pt idx="9079">
                  <c:v>5.2719999700000003E-4</c:v>
                </c:pt>
                <c:pt idx="9080">
                  <c:v>5.2727999699999999E-4</c:v>
                </c:pt>
                <c:pt idx="9081">
                  <c:v>5.2735999699999995E-4</c:v>
                </c:pt>
                <c:pt idx="9082">
                  <c:v>5.2743999700000002E-4</c:v>
                </c:pt>
                <c:pt idx="9083">
                  <c:v>5.2751999699999998E-4</c:v>
                </c:pt>
                <c:pt idx="9084">
                  <c:v>5.2759999700000004E-4</c:v>
                </c:pt>
                <c:pt idx="9085">
                  <c:v>5.27679997E-4</c:v>
                </c:pt>
                <c:pt idx="9086">
                  <c:v>5.2775999699999996E-4</c:v>
                </c:pt>
                <c:pt idx="9087">
                  <c:v>5.2783999700000003E-4</c:v>
                </c:pt>
                <c:pt idx="9088">
                  <c:v>5.2791999699999999E-4</c:v>
                </c:pt>
                <c:pt idx="9089">
                  <c:v>5.2799999700000005E-4</c:v>
                </c:pt>
                <c:pt idx="9090">
                  <c:v>5.2807999700000001E-4</c:v>
                </c:pt>
                <c:pt idx="9091">
                  <c:v>5.2815999699999997E-4</c:v>
                </c:pt>
                <c:pt idx="9092">
                  <c:v>5.2823999700000004E-4</c:v>
                </c:pt>
                <c:pt idx="9093">
                  <c:v>5.28319997E-4</c:v>
                </c:pt>
                <c:pt idx="9094">
                  <c:v>5.2839999699999995E-4</c:v>
                </c:pt>
                <c:pt idx="9095">
                  <c:v>5.2847999700000002E-4</c:v>
                </c:pt>
                <c:pt idx="9096">
                  <c:v>5.2855999699999998E-4</c:v>
                </c:pt>
                <c:pt idx="9097">
                  <c:v>5.2863999700000005E-4</c:v>
                </c:pt>
                <c:pt idx="9098">
                  <c:v>5.28719997E-4</c:v>
                </c:pt>
                <c:pt idx="9099">
                  <c:v>5.2879999699999996E-4</c:v>
                </c:pt>
                <c:pt idx="9100">
                  <c:v>5.2887999700000003E-4</c:v>
                </c:pt>
                <c:pt idx="9101">
                  <c:v>5.2895999699999999E-4</c:v>
                </c:pt>
                <c:pt idx="9102">
                  <c:v>5.2903999699999995E-4</c:v>
                </c:pt>
                <c:pt idx="9103">
                  <c:v>5.2911999700000001E-4</c:v>
                </c:pt>
                <c:pt idx="9104">
                  <c:v>5.2919999699999997E-4</c:v>
                </c:pt>
                <c:pt idx="9105">
                  <c:v>5.2927999700000004E-4</c:v>
                </c:pt>
                <c:pt idx="9106">
                  <c:v>5.29359997E-4</c:v>
                </c:pt>
                <c:pt idx="9107">
                  <c:v>5.2943999699999996E-4</c:v>
                </c:pt>
                <c:pt idx="9108">
                  <c:v>5.2951999700000002E-4</c:v>
                </c:pt>
                <c:pt idx="9109">
                  <c:v>5.2959999699999998E-4</c:v>
                </c:pt>
                <c:pt idx="9110">
                  <c:v>5.2967999700000005E-4</c:v>
                </c:pt>
                <c:pt idx="9111">
                  <c:v>5.2975999700000001E-4</c:v>
                </c:pt>
                <c:pt idx="9112">
                  <c:v>5.2983999699999997E-4</c:v>
                </c:pt>
                <c:pt idx="9113">
                  <c:v>5.2991999700000003E-4</c:v>
                </c:pt>
                <c:pt idx="9114">
                  <c:v>5.2999999699999999E-4</c:v>
                </c:pt>
                <c:pt idx="9115">
                  <c:v>5.3007999699999995E-4</c:v>
                </c:pt>
                <c:pt idx="9116">
                  <c:v>5.3015999700000002E-4</c:v>
                </c:pt>
                <c:pt idx="9117">
                  <c:v>5.3023999699999998E-4</c:v>
                </c:pt>
                <c:pt idx="9118">
                  <c:v>5.3031999700000004E-4</c:v>
                </c:pt>
                <c:pt idx="9119">
                  <c:v>5.30399997E-4</c:v>
                </c:pt>
                <c:pt idx="9120">
                  <c:v>5.3047999699999996E-4</c:v>
                </c:pt>
                <c:pt idx="9121">
                  <c:v>5.3055999700000003E-4</c:v>
                </c:pt>
                <c:pt idx="9122">
                  <c:v>5.3063999699999999E-4</c:v>
                </c:pt>
                <c:pt idx="9123">
                  <c:v>5.3071999700000005E-4</c:v>
                </c:pt>
                <c:pt idx="9124">
                  <c:v>5.3079999700000001E-4</c:v>
                </c:pt>
                <c:pt idx="9125">
                  <c:v>5.3087999699999997E-4</c:v>
                </c:pt>
                <c:pt idx="9126">
                  <c:v>5.3095999700000004E-4</c:v>
                </c:pt>
                <c:pt idx="9127">
                  <c:v>5.31039997E-4</c:v>
                </c:pt>
                <c:pt idx="9128">
                  <c:v>5.3111999699999995E-4</c:v>
                </c:pt>
                <c:pt idx="9129">
                  <c:v>5.3119999700000002E-4</c:v>
                </c:pt>
                <c:pt idx="9130">
                  <c:v>5.3127999699999998E-4</c:v>
                </c:pt>
                <c:pt idx="9131">
                  <c:v>5.3135999700000005E-4</c:v>
                </c:pt>
                <c:pt idx="9132">
                  <c:v>5.3143999700000001E-4</c:v>
                </c:pt>
                <c:pt idx="9133">
                  <c:v>5.3151999699999996E-4</c:v>
                </c:pt>
                <c:pt idx="9134">
                  <c:v>5.3159999700000003E-4</c:v>
                </c:pt>
                <c:pt idx="9135">
                  <c:v>5.3167999699999999E-4</c:v>
                </c:pt>
                <c:pt idx="9136">
                  <c:v>5.3175999699999995E-4</c:v>
                </c:pt>
                <c:pt idx="9137">
                  <c:v>5.3183999700000002E-4</c:v>
                </c:pt>
                <c:pt idx="9138">
                  <c:v>5.3191999699999997E-4</c:v>
                </c:pt>
                <c:pt idx="9139">
                  <c:v>5.3199999700000004E-4</c:v>
                </c:pt>
                <c:pt idx="9140">
                  <c:v>5.32079997E-4</c:v>
                </c:pt>
                <c:pt idx="9141">
                  <c:v>5.3215999699999996E-4</c:v>
                </c:pt>
                <c:pt idx="9142">
                  <c:v>5.3223999700000003E-4</c:v>
                </c:pt>
                <c:pt idx="9143">
                  <c:v>5.3231999699999998E-4</c:v>
                </c:pt>
                <c:pt idx="9144">
                  <c:v>5.3239999700000005E-4</c:v>
                </c:pt>
                <c:pt idx="9145">
                  <c:v>5.3247999700000001E-4</c:v>
                </c:pt>
                <c:pt idx="9146">
                  <c:v>5.3255999699999997E-4</c:v>
                </c:pt>
                <c:pt idx="9147">
                  <c:v>5.3263999700000004E-4</c:v>
                </c:pt>
                <c:pt idx="9148">
                  <c:v>5.3271999699999999E-4</c:v>
                </c:pt>
                <c:pt idx="9149">
                  <c:v>5.3279999699999995E-4</c:v>
                </c:pt>
                <c:pt idx="9150">
                  <c:v>5.3287999700000002E-4</c:v>
                </c:pt>
                <c:pt idx="9151">
                  <c:v>5.3295999699999998E-4</c:v>
                </c:pt>
                <c:pt idx="9152">
                  <c:v>5.3303999700000004E-4</c:v>
                </c:pt>
                <c:pt idx="9153">
                  <c:v>5.33119997E-4</c:v>
                </c:pt>
                <c:pt idx="9154">
                  <c:v>5.3319999699999996E-4</c:v>
                </c:pt>
                <c:pt idx="9155">
                  <c:v>5.3327999700000003E-4</c:v>
                </c:pt>
                <c:pt idx="9156">
                  <c:v>5.3335999699999999E-4</c:v>
                </c:pt>
                <c:pt idx="9157">
                  <c:v>5.3343999699999995E-4</c:v>
                </c:pt>
                <c:pt idx="9158">
                  <c:v>5.3351999700000001E-4</c:v>
                </c:pt>
                <c:pt idx="9159">
                  <c:v>5.3359999699999997E-4</c:v>
                </c:pt>
                <c:pt idx="9160">
                  <c:v>5.3367999700000004E-4</c:v>
                </c:pt>
                <c:pt idx="9161">
                  <c:v>5.33759997E-4</c:v>
                </c:pt>
                <c:pt idx="9162">
                  <c:v>5.3383999699999996E-4</c:v>
                </c:pt>
                <c:pt idx="9163">
                  <c:v>5.3391999700000002E-4</c:v>
                </c:pt>
                <c:pt idx="9164">
                  <c:v>5.3399999699999998E-4</c:v>
                </c:pt>
                <c:pt idx="9165">
                  <c:v>5.3407999700000005E-4</c:v>
                </c:pt>
                <c:pt idx="9166">
                  <c:v>5.3415999700000001E-4</c:v>
                </c:pt>
                <c:pt idx="9167">
                  <c:v>5.3423999699999997E-4</c:v>
                </c:pt>
                <c:pt idx="9168">
                  <c:v>5.3431999700000003E-4</c:v>
                </c:pt>
                <c:pt idx="9169">
                  <c:v>5.3439999699999999E-4</c:v>
                </c:pt>
                <c:pt idx="9170">
                  <c:v>5.3447999699999995E-4</c:v>
                </c:pt>
                <c:pt idx="9171">
                  <c:v>5.3455999700000002E-4</c:v>
                </c:pt>
                <c:pt idx="9172">
                  <c:v>5.3463999699999998E-4</c:v>
                </c:pt>
                <c:pt idx="9173">
                  <c:v>5.3471999700000004E-4</c:v>
                </c:pt>
                <c:pt idx="9174">
                  <c:v>5.34799997E-4</c:v>
                </c:pt>
                <c:pt idx="9175">
                  <c:v>5.3487999699999996E-4</c:v>
                </c:pt>
                <c:pt idx="9176">
                  <c:v>5.3495999700000003E-4</c:v>
                </c:pt>
                <c:pt idx="9177">
                  <c:v>5.3503999699999999E-4</c:v>
                </c:pt>
                <c:pt idx="9178">
                  <c:v>5.3511999700000005E-4</c:v>
                </c:pt>
                <c:pt idx="9179">
                  <c:v>5.3519999700000001E-4</c:v>
                </c:pt>
                <c:pt idx="9180">
                  <c:v>5.3527999699999997E-4</c:v>
                </c:pt>
                <c:pt idx="9181">
                  <c:v>5.3535999700000004E-4</c:v>
                </c:pt>
                <c:pt idx="9182">
                  <c:v>5.3543999699999999E-4</c:v>
                </c:pt>
                <c:pt idx="9183">
                  <c:v>5.3551999699999995E-4</c:v>
                </c:pt>
                <c:pt idx="9184">
                  <c:v>5.3559999700000002E-4</c:v>
                </c:pt>
                <c:pt idx="9185">
                  <c:v>5.3567999699999998E-4</c:v>
                </c:pt>
                <c:pt idx="9186">
                  <c:v>5.3575999700000005E-4</c:v>
                </c:pt>
                <c:pt idx="9187">
                  <c:v>5.35839997E-4</c:v>
                </c:pt>
                <c:pt idx="9188">
                  <c:v>5.3591999699999996E-4</c:v>
                </c:pt>
                <c:pt idx="9189">
                  <c:v>5.3599999700000003E-4</c:v>
                </c:pt>
                <c:pt idx="9190">
                  <c:v>5.3607999699999999E-4</c:v>
                </c:pt>
                <c:pt idx="9191">
                  <c:v>5.3615999699999995E-4</c:v>
                </c:pt>
                <c:pt idx="9192">
                  <c:v>5.3623999700000001E-4</c:v>
                </c:pt>
                <c:pt idx="9193">
                  <c:v>5.3631999699999997E-4</c:v>
                </c:pt>
                <c:pt idx="9194">
                  <c:v>5.3639999700000004E-4</c:v>
                </c:pt>
                <c:pt idx="9195">
                  <c:v>5.36479997E-4</c:v>
                </c:pt>
                <c:pt idx="9196">
                  <c:v>5.3655999699999996E-4</c:v>
                </c:pt>
                <c:pt idx="9197">
                  <c:v>5.3663999700000002E-4</c:v>
                </c:pt>
                <c:pt idx="9198">
                  <c:v>5.3671999699999998E-4</c:v>
                </c:pt>
                <c:pt idx="9199">
                  <c:v>5.3679999700000005E-4</c:v>
                </c:pt>
                <c:pt idx="9200">
                  <c:v>5.3687999700000001E-4</c:v>
                </c:pt>
                <c:pt idx="9201">
                  <c:v>5.3695999699999997E-4</c:v>
                </c:pt>
                <c:pt idx="9202">
                  <c:v>5.3703999700000003E-4</c:v>
                </c:pt>
                <c:pt idx="9203">
                  <c:v>5.3711999699999999E-4</c:v>
                </c:pt>
                <c:pt idx="9204">
                  <c:v>5.3719999699999995E-4</c:v>
                </c:pt>
                <c:pt idx="9205">
                  <c:v>5.3727999700000002E-4</c:v>
                </c:pt>
                <c:pt idx="9206">
                  <c:v>5.3735999699999998E-4</c:v>
                </c:pt>
                <c:pt idx="9207">
                  <c:v>5.3743999700000004E-4</c:v>
                </c:pt>
                <c:pt idx="9208">
                  <c:v>5.37519997E-4</c:v>
                </c:pt>
                <c:pt idx="9209">
                  <c:v>5.3759999699999996E-4</c:v>
                </c:pt>
                <c:pt idx="9210">
                  <c:v>5.3767999700000003E-4</c:v>
                </c:pt>
                <c:pt idx="9211">
                  <c:v>5.3775999699999999E-4</c:v>
                </c:pt>
                <c:pt idx="9212">
                  <c:v>5.3783999700000005E-4</c:v>
                </c:pt>
                <c:pt idx="9213">
                  <c:v>5.3791999700000001E-4</c:v>
                </c:pt>
                <c:pt idx="9214">
                  <c:v>5.3799999699999997E-4</c:v>
                </c:pt>
                <c:pt idx="9215">
                  <c:v>5.3807999700000004E-4</c:v>
                </c:pt>
                <c:pt idx="9216">
                  <c:v>5.38159997E-4</c:v>
                </c:pt>
                <c:pt idx="9217">
                  <c:v>5.3823999699999995E-4</c:v>
                </c:pt>
                <c:pt idx="9218">
                  <c:v>5.3831999700000002E-4</c:v>
                </c:pt>
                <c:pt idx="9219">
                  <c:v>5.3839999699999998E-4</c:v>
                </c:pt>
                <c:pt idx="9220">
                  <c:v>5.3847999700000005E-4</c:v>
                </c:pt>
                <c:pt idx="9221">
                  <c:v>5.3855999700000001E-4</c:v>
                </c:pt>
                <c:pt idx="9222">
                  <c:v>5.3863999699999996E-4</c:v>
                </c:pt>
                <c:pt idx="9223">
                  <c:v>5.3871999700000003E-4</c:v>
                </c:pt>
                <c:pt idx="9224">
                  <c:v>5.3879999699999999E-4</c:v>
                </c:pt>
                <c:pt idx="9225">
                  <c:v>5.3887999699999995E-4</c:v>
                </c:pt>
                <c:pt idx="9226">
                  <c:v>5.3895999700000002E-4</c:v>
                </c:pt>
                <c:pt idx="9227">
                  <c:v>5.3903999699999997E-4</c:v>
                </c:pt>
                <c:pt idx="9228">
                  <c:v>5.3911999700000004E-4</c:v>
                </c:pt>
                <c:pt idx="9229">
                  <c:v>5.39199997E-4</c:v>
                </c:pt>
                <c:pt idx="9230">
                  <c:v>5.3927999699999996E-4</c:v>
                </c:pt>
                <c:pt idx="9231">
                  <c:v>5.3935999700000003E-4</c:v>
                </c:pt>
                <c:pt idx="9232">
                  <c:v>5.3943999699999998E-4</c:v>
                </c:pt>
                <c:pt idx="9233">
                  <c:v>5.3951999700000005E-4</c:v>
                </c:pt>
                <c:pt idx="9234">
                  <c:v>5.3959999700000001E-4</c:v>
                </c:pt>
                <c:pt idx="9235">
                  <c:v>5.3967999699999997E-4</c:v>
                </c:pt>
                <c:pt idx="9236">
                  <c:v>5.3975999700000003E-4</c:v>
                </c:pt>
                <c:pt idx="9237">
                  <c:v>5.3983999699999999E-4</c:v>
                </c:pt>
                <c:pt idx="9238">
                  <c:v>5.3991999699999995E-4</c:v>
                </c:pt>
                <c:pt idx="9239">
                  <c:v>5.3999999700000002E-4</c:v>
                </c:pt>
                <c:pt idx="9240">
                  <c:v>5.4007999699999998E-4</c:v>
                </c:pt>
                <c:pt idx="9241">
                  <c:v>5.4015999700000004E-4</c:v>
                </c:pt>
                <c:pt idx="9242">
                  <c:v>5.40239997E-4</c:v>
                </c:pt>
                <c:pt idx="9243">
                  <c:v>5.4031999699999996E-4</c:v>
                </c:pt>
                <c:pt idx="9244">
                  <c:v>5.4039999700000003E-4</c:v>
                </c:pt>
                <c:pt idx="9245">
                  <c:v>5.4047999699999999E-4</c:v>
                </c:pt>
                <c:pt idx="9246">
                  <c:v>5.4055999700000005E-4</c:v>
                </c:pt>
                <c:pt idx="9247">
                  <c:v>5.4063999700000001E-4</c:v>
                </c:pt>
                <c:pt idx="9248">
                  <c:v>5.4071999699999997E-4</c:v>
                </c:pt>
                <c:pt idx="9249">
                  <c:v>5.4079999700000004E-4</c:v>
                </c:pt>
                <c:pt idx="9250">
                  <c:v>5.40879997E-4</c:v>
                </c:pt>
                <c:pt idx="9251">
                  <c:v>5.4095999699999996E-4</c:v>
                </c:pt>
                <c:pt idx="9252">
                  <c:v>5.4103999700000002E-4</c:v>
                </c:pt>
                <c:pt idx="9253">
                  <c:v>5.4111999699999998E-4</c:v>
                </c:pt>
                <c:pt idx="9254">
                  <c:v>5.4119999700000005E-4</c:v>
                </c:pt>
                <c:pt idx="9255">
                  <c:v>5.4127999700000001E-4</c:v>
                </c:pt>
                <c:pt idx="9256">
                  <c:v>5.4135999699999997E-4</c:v>
                </c:pt>
                <c:pt idx="9257">
                  <c:v>5.4143999700000003E-4</c:v>
                </c:pt>
                <c:pt idx="9258">
                  <c:v>5.4151999699999999E-4</c:v>
                </c:pt>
                <c:pt idx="9259">
                  <c:v>5.4159999699999995E-4</c:v>
                </c:pt>
                <c:pt idx="9260">
                  <c:v>5.4167999700000002E-4</c:v>
                </c:pt>
                <c:pt idx="9261">
                  <c:v>5.4175999699999997E-4</c:v>
                </c:pt>
                <c:pt idx="9262">
                  <c:v>5.4183999700000004E-4</c:v>
                </c:pt>
                <c:pt idx="9263">
                  <c:v>5.41919997E-4</c:v>
                </c:pt>
                <c:pt idx="9264">
                  <c:v>5.4199999699999996E-4</c:v>
                </c:pt>
                <c:pt idx="9265">
                  <c:v>5.4207999700000003E-4</c:v>
                </c:pt>
                <c:pt idx="9266">
                  <c:v>5.4215999699999998E-4</c:v>
                </c:pt>
                <c:pt idx="9267">
                  <c:v>5.4223999700000005E-4</c:v>
                </c:pt>
                <c:pt idx="9268">
                  <c:v>5.4231999700000001E-4</c:v>
                </c:pt>
                <c:pt idx="9269">
                  <c:v>5.4239999699999997E-4</c:v>
                </c:pt>
                <c:pt idx="9270">
                  <c:v>5.4247999700000004E-4</c:v>
                </c:pt>
                <c:pt idx="9271">
                  <c:v>5.4255999699999999E-4</c:v>
                </c:pt>
                <c:pt idx="9272">
                  <c:v>5.4263999699999995E-4</c:v>
                </c:pt>
                <c:pt idx="9273">
                  <c:v>5.4271999700000002E-4</c:v>
                </c:pt>
                <c:pt idx="9274">
                  <c:v>5.4279999699999998E-4</c:v>
                </c:pt>
                <c:pt idx="9275">
                  <c:v>5.4287999700000005E-4</c:v>
                </c:pt>
                <c:pt idx="9276">
                  <c:v>5.42959997E-4</c:v>
                </c:pt>
                <c:pt idx="9277">
                  <c:v>5.4303999699999996E-4</c:v>
                </c:pt>
                <c:pt idx="9278">
                  <c:v>5.4311999700000003E-4</c:v>
                </c:pt>
                <c:pt idx="9279">
                  <c:v>5.4319999699999999E-4</c:v>
                </c:pt>
                <c:pt idx="9280">
                  <c:v>5.4327999699999995E-4</c:v>
                </c:pt>
                <c:pt idx="9281">
                  <c:v>5.4335999700000001E-4</c:v>
                </c:pt>
                <c:pt idx="9282">
                  <c:v>5.4343999699999997E-4</c:v>
                </c:pt>
                <c:pt idx="9283">
                  <c:v>5.4351999700000004E-4</c:v>
                </c:pt>
                <c:pt idx="9284">
                  <c:v>5.43599997E-4</c:v>
                </c:pt>
                <c:pt idx="9285">
                  <c:v>5.4367999699999996E-4</c:v>
                </c:pt>
                <c:pt idx="9286">
                  <c:v>5.4375999700000002E-4</c:v>
                </c:pt>
                <c:pt idx="9287">
                  <c:v>5.4383999699999998E-4</c:v>
                </c:pt>
                <c:pt idx="9288">
                  <c:v>5.4391999700000005E-4</c:v>
                </c:pt>
                <c:pt idx="9289">
                  <c:v>5.4399999700000001E-4</c:v>
                </c:pt>
                <c:pt idx="9290">
                  <c:v>5.4407999699999997E-4</c:v>
                </c:pt>
                <c:pt idx="9291">
                  <c:v>5.4415999700000003E-4</c:v>
                </c:pt>
                <c:pt idx="9292">
                  <c:v>5.4423999699999999E-4</c:v>
                </c:pt>
                <c:pt idx="9293">
                  <c:v>5.4431999699999995E-4</c:v>
                </c:pt>
                <c:pt idx="9294">
                  <c:v>5.4439999700000002E-4</c:v>
                </c:pt>
                <c:pt idx="9295">
                  <c:v>5.4447999699999998E-4</c:v>
                </c:pt>
                <c:pt idx="9296">
                  <c:v>5.4455999700000004E-4</c:v>
                </c:pt>
                <c:pt idx="9297">
                  <c:v>5.44639997E-4</c:v>
                </c:pt>
                <c:pt idx="9298">
                  <c:v>5.4471999699999996E-4</c:v>
                </c:pt>
                <c:pt idx="9299">
                  <c:v>5.4479999700000003E-4</c:v>
                </c:pt>
                <c:pt idx="9300">
                  <c:v>5.4487999699999999E-4</c:v>
                </c:pt>
                <c:pt idx="9301">
                  <c:v>5.4495999700000005E-4</c:v>
                </c:pt>
                <c:pt idx="9302">
                  <c:v>5.4503999700000001E-4</c:v>
                </c:pt>
                <c:pt idx="9303">
                  <c:v>5.4511999699999997E-4</c:v>
                </c:pt>
                <c:pt idx="9304">
                  <c:v>5.4519999700000004E-4</c:v>
                </c:pt>
                <c:pt idx="9305">
                  <c:v>5.45279997E-4</c:v>
                </c:pt>
                <c:pt idx="9306">
                  <c:v>5.4535999699999995E-4</c:v>
                </c:pt>
                <c:pt idx="9307">
                  <c:v>5.4543999700000002E-4</c:v>
                </c:pt>
                <c:pt idx="9308">
                  <c:v>5.4551999699999998E-4</c:v>
                </c:pt>
                <c:pt idx="9309">
                  <c:v>5.4559999700000005E-4</c:v>
                </c:pt>
                <c:pt idx="9310">
                  <c:v>5.4567999700000001E-4</c:v>
                </c:pt>
                <c:pt idx="9311">
                  <c:v>5.4575999699999996E-4</c:v>
                </c:pt>
                <c:pt idx="9312">
                  <c:v>5.4583999700000003E-4</c:v>
                </c:pt>
                <c:pt idx="9313">
                  <c:v>5.4591999699999999E-4</c:v>
                </c:pt>
                <c:pt idx="9314">
                  <c:v>5.4599999699999995E-4</c:v>
                </c:pt>
                <c:pt idx="9315">
                  <c:v>5.4607999700000001E-4</c:v>
                </c:pt>
                <c:pt idx="9316">
                  <c:v>5.4615999699999997E-4</c:v>
                </c:pt>
                <c:pt idx="9317">
                  <c:v>5.4623999700000004E-4</c:v>
                </c:pt>
                <c:pt idx="9318">
                  <c:v>5.46319997E-4</c:v>
                </c:pt>
                <c:pt idx="9319">
                  <c:v>5.4639999699999996E-4</c:v>
                </c:pt>
                <c:pt idx="9320">
                  <c:v>5.4647999700000002E-4</c:v>
                </c:pt>
                <c:pt idx="9321">
                  <c:v>5.4655999699999998E-4</c:v>
                </c:pt>
                <c:pt idx="9322">
                  <c:v>5.4663999700000005E-4</c:v>
                </c:pt>
                <c:pt idx="9323">
                  <c:v>5.4671999700000001E-4</c:v>
                </c:pt>
                <c:pt idx="9324">
                  <c:v>5.4679999699999997E-4</c:v>
                </c:pt>
                <c:pt idx="9325">
                  <c:v>5.4687999700000003E-4</c:v>
                </c:pt>
                <c:pt idx="9326">
                  <c:v>5.4695999699999999E-4</c:v>
                </c:pt>
                <c:pt idx="9327">
                  <c:v>5.4703999699999995E-4</c:v>
                </c:pt>
                <c:pt idx="9328">
                  <c:v>5.4711999700000002E-4</c:v>
                </c:pt>
                <c:pt idx="9329">
                  <c:v>5.4719999699999998E-4</c:v>
                </c:pt>
                <c:pt idx="9330">
                  <c:v>5.4727999700000004E-4</c:v>
                </c:pt>
                <c:pt idx="9331">
                  <c:v>5.47359997E-4</c:v>
                </c:pt>
                <c:pt idx="9332">
                  <c:v>5.4743999699999996E-4</c:v>
                </c:pt>
                <c:pt idx="9333">
                  <c:v>5.4751999700000003E-4</c:v>
                </c:pt>
                <c:pt idx="9334">
                  <c:v>5.4759999699999999E-4</c:v>
                </c:pt>
                <c:pt idx="9335">
                  <c:v>5.4767999700000005E-4</c:v>
                </c:pt>
                <c:pt idx="9336">
                  <c:v>5.4775999700000001E-4</c:v>
                </c:pt>
                <c:pt idx="9337">
                  <c:v>5.4783999699999997E-4</c:v>
                </c:pt>
                <c:pt idx="9338">
                  <c:v>5.4791999700000004E-4</c:v>
                </c:pt>
                <c:pt idx="9339">
                  <c:v>5.47999997E-4</c:v>
                </c:pt>
                <c:pt idx="9340">
                  <c:v>5.4807999699999996E-4</c:v>
                </c:pt>
                <c:pt idx="9341">
                  <c:v>5.4815999700000002E-4</c:v>
                </c:pt>
                <c:pt idx="9342">
                  <c:v>5.4823999699999998E-4</c:v>
                </c:pt>
                <c:pt idx="9343">
                  <c:v>5.4831999700000005E-4</c:v>
                </c:pt>
                <c:pt idx="9344">
                  <c:v>5.4839999700000001E-4</c:v>
                </c:pt>
                <c:pt idx="9345">
                  <c:v>5.4847999699999996E-4</c:v>
                </c:pt>
                <c:pt idx="9346">
                  <c:v>5.4855999700000003E-4</c:v>
                </c:pt>
                <c:pt idx="9347">
                  <c:v>5.4863999699999999E-4</c:v>
                </c:pt>
                <c:pt idx="9348">
                  <c:v>5.4871999699999995E-4</c:v>
                </c:pt>
                <c:pt idx="9349">
                  <c:v>5.4879999700000002E-4</c:v>
                </c:pt>
                <c:pt idx="9350">
                  <c:v>5.4887999699999997E-4</c:v>
                </c:pt>
                <c:pt idx="9351">
                  <c:v>5.4895999700000004E-4</c:v>
                </c:pt>
                <c:pt idx="9352">
                  <c:v>5.49039997E-4</c:v>
                </c:pt>
                <c:pt idx="9353">
                  <c:v>5.4911999699999996E-4</c:v>
                </c:pt>
                <c:pt idx="9354">
                  <c:v>5.4919999700000003E-4</c:v>
                </c:pt>
                <c:pt idx="9355">
                  <c:v>5.4927999699999998E-4</c:v>
                </c:pt>
                <c:pt idx="9356">
                  <c:v>5.4935999700000005E-4</c:v>
                </c:pt>
                <c:pt idx="9357">
                  <c:v>5.4943999700000001E-4</c:v>
                </c:pt>
                <c:pt idx="9358">
                  <c:v>5.4951999699999997E-4</c:v>
                </c:pt>
                <c:pt idx="9359">
                  <c:v>5.4959999700000004E-4</c:v>
                </c:pt>
                <c:pt idx="9360">
                  <c:v>5.4967999699999999E-4</c:v>
                </c:pt>
                <c:pt idx="9361">
                  <c:v>5.4975999699999995E-4</c:v>
                </c:pt>
                <c:pt idx="9362">
                  <c:v>5.4983999700000002E-4</c:v>
                </c:pt>
                <c:pt idx="9363">
                  <c:v>5.4991999699999998E-4</c:v>
                </c:pt>
                <c:pt idx="9364">
                  <c:v>5.4999999700000005E-4</c:v>
                </c:pt>
                <c:pt idx="9365">
                  <c:v>5.50079997E-4</c:v>
                </c:pt>
                <c:pt idx="9366">
                  <c:v>5.5015999699999996E-4</c:v>
                </c:pt>
                <c:pt idx="9367">
                  <c:v>5.5023999700000003E-4</c:v>
                </c:pt>
                <c:pt idx="9368">
                  <c:v>5.5031999699999999E-4</c:v>
                </c:pt>
                <c:pt idx="9369">
                  <c:v>5.5039999699999995E-4</c:v>
                </c:pt>
                <c:pt idx="9370">
                  <c:v>5.5047999700000001E-4</c:v>
                </c:pt>
                <c:pt idx="9371">
                  <c:v>5.5055999699999997E-4</c:v>
                </c:pt>
                <c:pt idx="9372">
                  <c:v>5.5063999700000004E-4</c:v>
                </c:pt>
                <c:pt idx="9373">
                  <c:v>5.50719997E-4</c:v>
                </c:pt>
                <c:pt idx="9374">
                  <c:v>5.5079999699999996E-4</c:v>
                </c:pt>
                <c:pt idx="9375">
                  <c:v>5.5087999700000002E-4</c:v>
                </c:pt>
                <c:pt idx="9376">
                  <c:v>5.5095999699999998E-4</c:v>
                </c:pt>
                <c:pt idx="9377">
                  <c:v>5.5103999700000005E-4</c:v>
                </c:pt>
                <c:pt idx="9378">
                  <c:v>5.5111999700000001E-4</c:v>
                </c:pt>
                <c:pt idx="9379">
                  <c:v>5.5119999699999997E-4</c:v>
                </c:pt>
                <c:pt idx="9380">
                  <c:v>5.5127999700000003E-4</c:v>
                </c:pt>
                <c:pt idx="9381">
                  <c:v>5.5135999699999999E-4</c:v>
                </c:pt>
                <c:pt idx="9382">
                  <c:v>5.5143999699999995E-4</c:v>
                </c:pt>
                <c:pt idx="9383">
                  <c:v>5.5151999700000002E-4</c:v>
                </c:pt>
                <c:pt idx="9384">
                  <c:v>5.5159999699999998E-4</c:v>
                </c:pt>
                <c:pt idx="9385">
                  <c:v>5.5167999700000004E-4</c:v>
                </c:pt>
                <c:pt idx="9386">
                  <c:v>5.51759997E-4</c:v>
                </c:pt>
                <c:pt idx="9387">
                  <c:v>5.5183999699999996E-4</c:v>
                </c:pt>
                <c:pt idx="9388">
                  <c:v>5.5191999700000003E-4</c:v>
                </c:pt>
                <c:pt idx="9389">
                  <c:v>5.5199999699999999E-4</c:v>
                </c:pt>
                <c:pt idx="9390">
                  <c:v>5.5207999700000005E-4</c:v>
                </c:pt>
                <c:pt idx="9391">
                  <c:v>5.5215999700000001E-4</c:v>
                </c:pt>
                <c:pt idx="9392">
                  <c:v>5.5223999699999997E-4</c:v>
                </c:pt>
                <c:pt idx="9393">
                  <c:v>5.5231999700000004E-4</c:v>
                </c:pt>
                <c:pt idx="9394">
                  <c:v>5.52399997E-4</c:v>
                </c:pt>
                <c:pt idx="9395">
                  <c:v>5.5247999699999995E-4</c:v>
                </c:pt>
                <c:pt idx="9396">
                  <c:v>5.5255999700000002E-4</c:v>
                </c:pt>
                <c:pt idx="9397">
                  <c:v>5.5263999699999998E-4</c:v>
                </c:pt>
                <c:pt idx="9398">
                  <c:v>5.5271999700000005E-4</c:v>
                </c:pt>
                <c:pt idx="9399">
                  <c:v>5.52799997E-4</c:v>
                </c:pt>
                <c:pt idx="9400">
                  <c:v>5.5287999699999996E-4</c:v>
                </c:pt>
                <c:pt idx="9401">
                  <c:v>5.5295999700000003E-4</c:v>
                </c:pt>
                <c:pt idx="9402">
                  <c:v>5.5303999699999999E-4</c:v>
                </c:pt>
                <c:pt idx="9403">
                  <c:v>5.5311999699999995E-4</c:v>
                </c:pt>
                <c:pt idx="9404">
                  <c:v>5.5319999700000001E-4</c:v>
                </c:pt>
                <c:pt idx="9405">
                  <c:v>5.5327999699999997E-4</c:v>
                </c:pt>
                <c:pt idx="9406">
                  <c:v>5.5335999700000004E-4</c:v>
                </c:pt>
                <c:pt idx="9407">
                  <c:v>5.53439997E-4</c:v>
                </c:pt>
                <c:pt idx="9408">
                  <c:v>5.5351999699999996E-4</c:v>
                </c:pt>
                <c:pt idx="9409">
                  <c:v>5.5359999700000002E-4</c:v>
                </c:pt>
                <c:pt idx="9410">
                  <c:v>5.5367999699999998E-4</c:v>
                </c:pt>
                <c:pt idx="9411">
                  <c:v>5.5375999700000005E-4</c:v>
                </c:pt>
                <c:pt idx="9412">
                  <c:v>5.5383999700000001E-4</c:v>
                </c:pt>
                <c:pt idx="9413">
                  <c:v>5.5391999699999997E-4</c:v>
                </c:pt>
                <c:pt idx="9414">
                  <c:v>5.5399999700000003E-4</c:v>
                </c:pt>
                <c:pt idx="9415">
                  <c:v>5.5407999699999999E-4</c:v>
                </c:pt>
                <c:pt idx="9416">
                  <c:v>5.5415999699999995E-4</c:v>
                </c:pt>
                <c:pt idx="9417">
                  <c:v>5.5423999700000002E-4</c:v>
                </c:pt>
                <c:pt idx="9418">
                  <c:v>5.5431999699999998E-4</c:v>
                </c:pt>
                <c:pt idx="9419">
                  <c:v>5.5439999700000004E-4</c:v>
                </c:pt>
                <c:pt idx="9420">
                  <c:v>5.54479997E-4</c:v>
                </c:pt>
                <c:pt idx="9421">
                  <c:v>5.5455999699999996E-4</c:v>
                </c:pt>
                <c:pt idx="9422">
                  <c:v>5.5463999700000003E-4</c:v>
                </c:pt>
                <c:pt idx="9423">
                  <c:v>5.5471999699999999E-4</c:v>
                </c:pt>
                <c:pt idx="9424">
                  <c:v>5.5479999700000005E-4</c:v>
                </c:pt>
                <c:pt idx="9425">
                  <c:v>5.5487999700000001E-4</c:v>
                </c:pt>
                <c:pt idx="9426">
                  <c:v>5.5495999699999997E-4</c:v>
                </c:pt>
                <c:pt idx="9427">
                  <c:v>5.5503999700000004E-4</c:v>
                </c:pt>
                <c:pt idx="9428">
                  <c:v>5.55119997E-4</c:v>
                </c:pt>
                <c:pt idx="9429">
                  <c:v>5.5519999699999995E-4</c:v>
                </c:pt>
                <c:pt idx="9430">
                  <c:v>5.5527999700000002E-4</c:v>
                </c:pt>
                <c:pt idx="9431">
                  <c:v>5.5535999699999998E-4</c:v>
                </c:pt>
                <c:pt idx="9432">
                  <c:v>5.5543999700000005E-4</c:v>
                </c:pt>
                <c:pt idx="9433">
                  <c:v>5.5551999700000001E-4</c:v>
                </c:pt>
                <c:pt idx="9434">
                  <c:v>5.5559999699999996E-4</c:v>
                </c:pt>
                <c:pt idx="9435">
                  <c:v>5.5567999700000003E-4</c:v>
                </c:pt>
                <c:pt idx="9436">
                  <c:v>5.5575999699999999E-4</c:v>
                </c:pt>
                <c:pt idx="9437">
                  <c:v>5.5583999699999995E-4</c:v>
                </c:pt>
                <c:pt idx="9438">
                  <c:v>5.5591999700000002E-4</c:v>
                </c:pt>
                <c:pt idx="9439">
                  <c:v>5.5599999699999997E-4</c:v>
                </c:pt>
                <c:pt idx="9440">
                  <c:v>5.5607999700000004E-4</c:v>
                </c:pt>
                <c:pt idx="9441">
                  <c:v>5.56159997E-4</c:v>
                </c:pt>
                <c:pt idx="9442">
                  <c:v>5.5623999699999996E-4</c:v>
                </c:pt>
                <c:pt idx="9443">
                  <c:v>5.5631999700000003E-4</c:v>
                </c:pt>
                <c:pt idx="9444">
                  <c:v>5.5639999699999998E-4</c:v>
                </c:pt>
                <c:pt idx="9445">
                  <c:v>5.5647999700000005E-4</c:v>
                </c:pt>
                <c:pt idx="9446">
                  <c:v>5.5655999700000001E-4</c:v>
                </c:pt>
                <c:pt idx="9447">
                  <c:v>5.5663999699999997E-4</c:v>
                </c:pt>
                <c:pt idx="9448">
                  <c:v>5.5671999700000003E-4</c:v>
                </c:pt>
                <c:pt idx="9449">
                  <c:v>5.5679999699999999E-4</c:v>
                </c:pt>
                <c:pt idx="9450">
                  <c:v>5.5687999699999995E-4</c:v>
                </c:pt>
                <c:pt idx="9451">
                  <c:v>5.5695999700000002E-4</c:v>
                </c:pt>
                <c:pt idx="9452">
                  <c:v>5.5703999699999998E-4</c:v>
                </c:pt>
                <c:pt idx="9453">
                  <c:v>5.5711999700000004E-4</c:v>
                </c:pt>
                <c:pt idx="9454">
                  <c:v>5.57199997E-4</c:v>
                </c:pt>
                <c:pt idx="9455">
                  <c:v>5.5727999699999996E-4</c:v>
                </c:pt>
                <c:pt idx="9456">
                  <c:v>5.5735999700000003E-4</c:v>
                </c:pt>
                <c:pt idx="9457">
                  <c:v>5.5743999699999999E-4</c:v>
                </c:pt>
                <c:pt idx="9458">
                  <c:v>5.5751999699999995E-4</c:v>
                </c:pt>
                <c:pt idx="9459">
                  <c:v>5.5759999700000001E-4</c:v>
                </c:pt>
                <c:pt idx="9460">
                  <c:v>5.5767999699999997E-4</c:v>
                </c:pt>
                <c:pt idx="9461">
                  <c:v>5.5775999700000004E-4</c:v>
                </c:pt>
                <c:pt idx="9462">
                  <c:v>5.57839997E-4</c:v>
                </c:pt>
                <c:pt idx="9463">
                  <c:v>5.5791999699999996E-4</c:v>
                </c:pt>
                <c:pt idx="9464">
                  <c:v>5.5799999700000002E-4</c:v>
                </c:pt>
                <c:pt idx="9465">
                  <c:v>5.5807999699999998E-4</c:v>
                </c:pt>
                <c:pt idx="9466">
                  <c:v>5.5815999700000005E-4</c:v>
                </c:pt>
                <c:pt idx="9467">
                  <c:v>5.5823999700000001E-4</c:v>
                </c:pt>
                <c:pt idx="9468">
                  <c:v>5.5831999699999997E-4</c:v>
                </c:pt>
                <c:pt idx="9469">
                  <c:v>5.5839999700000003E-4</c:v>
                </c:pt>
                <c:pt idx="9470">
                  <c:v>5.5847999699999999E-4</c:v>
                </c:pt>
                <c:pt idx="9471">
                  <c:v>5.5855999699999995E-4</c:v>
                </c:pt>
                <c:pt idx="9472">
                  <c:v>5.5863999700000002E-4</c:v>
                </c:pt>
                <c:pt idx="9473">
                  <c:v>5.5871999699999998E-4</c:v>
                </c:pt>
                <c:pt idx="9474">
                  <c:v>5.5879999700000004E-4</c:v>
                </c:pt>
                <c:pt idx="9475">
                  <c:v>5.58879997E-4</c:v>
                </c:pt>
                <c:pt idx="9476">
                  <c:v>5.5895999699999996E-4</c:v>
                </c:pt>
                <c:pt idx="9477">
                  <c:v>5.5903999700000003E-4</c:v>
                </c:pt>
                <c:pt idx="9478">
                  <c:v>5.5911999699999998E-4</c:v>
                </c:pt>
                <c:pt idx="9479">
                  <c:v>5.5919999700000005E-4</c:v>
                </c:pt>
                <c:pt idx="9480">
                  <c:v>5.5927999700000001E-4</c:v>
                </c:pt>
                <c:pt idx="9481">
                  <c:v>5.5935999699999997E-4</c:v>
                </c:pt>
                <c:pt idx="9482">
                  <c:v>5.5943999700000004E-4</c:v>
                </c:pt>
                <c:pt idx="9483">
                  <c:v>5.5951999699999999E-4</c:v>
                </c:pt>
                <c:pt idx="9484">
                  <c:v>5.5959999699999995E-4</c:v>
                </c:pt>
                <c:pt idx="9485">
                  <c:v>5.5967999700000002E-4</c:v>
                </c:pt>
                <c:pt idx="9486">
                  <c:v>5.5975999699999998E-4</c:v>
                </c:pt>
                <c:pt idx="9487">
                  <c:v>5.5983999700000005E-4</c:v>
                </c:pt>
                <c:pt idx="9488">
                  <c:v>5.59919997E-4</c:v>
                </c:pt>
                <c:pt idx="9489">
                  <c:v>5.5999999699999996E-4</c:v>
                </c:pt>
                <c:pt idx="9490">
                  <c:v>5.6007999700000003E-4</c:v>
                </c:pt>
                <c:pt idx="9491">
                  <c:v>5.6015999699999999E-4</c:v>
                </c:pt>
                <c:pt idx="9492">
                  <c:v>5.6023999699999995E-4</c:v>
                </c:pt>
                <c:pt idx="9493">
                  <c:v>5.6031999700000001E-4</c:v>
                </c:pt>
                <c:pt idx="9494">
                  <c:v>5.6039999699999997E-4</c:v>
                </c:pt>
                <c:pt idx="9495">
                  <c:v>5.6047999700000004E-4</c:v>
                </c:pt>
                <c:pt idx="9496">
                  <c:v>5.60559997E-4</c:v>
                </c:pt>
                <c:pt idx="9497">
                  <c:v>5.6063999699999996E-4</c:v>
                </c:pt>
                <c:pt idx="9498">
                  <c:v>5.6071999700000002E-4</c:v>
                </c:pt>
                <c:pt idx="9499">
                  <c:v>5.6079999699999998E-4</c:v>
                </c:pt>
                <c:pt idx="9500">
                  <c:v>5.6087999700000005E-4</c:v>
                </c:pt>
                <c:pt idx="9501">
                  <c:v>5.6095999700000001E-4</c:v>
                </c:pt>
                <c:pt idx="9502">
                  <c:v>5.6103999699999997E-4</c:v>
                </c:pt>
                <c:pt idx="9503">
                  <c:v>5.6111999700000003E-4</c:v>
                </c:pt>
                <c:pt idx="9504">
                  <c:v>5.6119999699999999E-4</c:v>
                </c:pt>
                <c:pt idx="9505">
                  <c:v>5.6127999699999995E-4</c:v>
                </c:pt>
                <c:pt idx="9506">
                  <c:v>5.6135999700000002E-4</c:v>
                </c:pt>
                <c:pt idx="9507">
                  <c:v>5.6143999699999998E-4</c:v>
                </c:pt>
                <c:pt idx="9508">
                  <c:v>5.6151999700000004E-4</c:v>
                </c:pt>
                <c:pt idx="9509">
                  <c:v>5.61599997E-4</c:v>
                </c:pt>
                <c:pt idx="9510">
                  <c:v>5.6167999699999996E-4</c:v>
                </c:pt>
                <c:pt idx="9511">
                  <c:v>5.6175999700000003E-4</c:v>
                </c:pt>
                <c:pt idx="9512">
                  <c:v>5.6183999699999999E-4</c:v>
                </c:pt>
                <c:pt idx="9513">
                  <c:v>5.6191999700000005E-4</c:v>
                </c:pt>
                <c:pt idx="9514">
                  <c:v>5.6199999700000001E-4</c:v>
                </c:pt>
                <c:pt idx="9515">
                  <c:v>5.6207999699999997E-4</c:v>
                </c:pt>
                <c:pt idx="9516">
                  <c:v>5.6215999700000004E-4</c:v>
                </c:pt>
                <c:pt idx="9517">
                  <c:v>5.62239997E-4</c:v>
                </c:pt>
                <c:pt idx="9518">
                  <c:v>5.6231999699999995E-4</c:v>
                </c:pt>
                <c:pt idx="9519">
                  <c:v>5.6239999700000002E-4</c:v>
                </c:pt>
                <c:pt idx="9520">
                  <c:v>5.6247999699999998E-4</c:v>
                </c:pt>
                <c:pt idx="9521">
                  <c:v>5.6255999700000005E-4</c:v>
                </c:pt>
                <c:pt idx="9522">
                  <c:v>5.6263999700000001E-4</c:v>
                </c:pt>
                <c:pt idx="9523">
                  <c:v>5.6271999699999996E-4</c:v>
                </c:pt>
                <c:pt idx="9524">
                  <c:v>5.6279999700000003E-4</c:v>
                </c:pt>
                <c:pt idx="9525">
                  <c:v>5.6287999699999999E-4</c:v>
                </c:pt>
                <c:pt idx="9526">
                  <c:v>5.6295999699999995E-4</c:v>
                </c:pt>
                <c:pt idx="9527">
                  <c:v>5.6303999700000002E-4</c:v>
                </c:pt>
                <c:pt idx="9528">
                  <c:v>5.6311999699999997E-4</c:v>
                </c:pt>
                <c:pt idx="9529">
                  <c:v>5.6319999700000004E-4</c:v>
                </c:pt>
                <c:pt idx="9530">
                  <c:v>5.63279997E-4</c:v>
                </c:pt>
                <c:pt idx="9531">
                  <c:v>5.6335999699999996E-4</c:v>
                </c:pt>
                <c:pt idx="9532">
                  <c:v>5.6343999700000002E-4</c:v>
                </c:pt>
                <c:pt idx="9533">
                  <c:v>5.6351999699999998E-4</c:v>
                </c:pt>
                <c:pt idx="9534">
                  <c:v>5.6359999700000005E-4</c:v>
                </c:pt>
                <c:pt idx="9535">
                  <c:v>5.6367999700000001E-4</c:v>
                </c:pt>
                <c:pt idx="9536">
                  <c:v>5.6375999699999997E-4</c:v>
                </c:pt>
                <c:pt idx="9537">
                  <c:v>5.6383999700000003E-4</c:v>
                </c:pt>
                <c:pt idx="9538">
                  <c:v>5.6391999699999999E-4</c:v>
                </c:pt>
                <c:pt idx="9539">
                  <c:v>5.6399999699999995E-4</c:v>
                </c:pt>
                <c:pt idx="9540">
                  <c:v>5.6407999700000002E-4</c:v>
                </c:pt>
                <c:pt idx="9541">
                  <c:v>5.6415999699999998E-4</c:v>
                </c:pt>
                <c:pt idx="9542">
                  <c:v>5.6423999700000004E-4</c:v>
                </c:pt>
                <c:pt idx="9543">
                  <c:v>5.64319997E-4</c:v>
                </c:pt>
                <c:pt idx="9544">
                  <c:v>5.6439999699999996E-4</c:v>
                </c:pt>
                <c:pt idx="9545">
                  <c:v>5.6447999700000003E-4</c:v>
                </c:pt>
                <c:pt idx="9546">
                  <c:v>5.6455999699999999E-4</c:v>
                </c:pt>
                <c:pt idx="9547">
                  <c:v>5.6463999700000005E-4</c:v>
                </c:pt>
                <c:pt idx="9548">
                  <c:v>5.6471999700000001E-4</c:v>
                </c:pt>
                <c:pt idx="9549">
                  <c:v>5.6479999699999997E-4</c:v>
                </c:pt>
                <c:pt idx="9550">
                  <c:v>5.6487999700000004E-4</c:v>
                </c:pt>
                <c:pt idx="9551">
                  <c:v>5.64959997E-4</c:v>
                </c:pt>
                <c:pt idx="9552">
                  <c:v>5.6503999699999996E-4</c:v>
                </c:pt>
                <c:pt idx="9553">
                  <c:v>5.6511999700000002E-4</c:v>
                </c:pt>
                <c:pt idx="9554">
                  <c:v>5.6519999699999998E-4</c:v>
                </c:pt>
                <c:pt idx="9555">
                  <c:v>5.6527999700000005E-4</c:v>
                </c:pt>
                <c:pt idx="9556">
                  <c:v>5.6535999700000001E-4</c:v>
                </c:pt>
                <c:pt idx="9557">
                  <c:v>5.6543999699999997E-4</c:v>
                </c:pt>
                <c:pt idx="9558">
                  <c:v>5.6551999700000003E-4</c:v>
                </c:pt>
                <c:pt idx="9559">
                  <c:v>5.6559999699999999E-4</c:v>
                </c:pt>
                <c:pt idx="9560">
                  <c:v>5.6567999699999995E-4</c:v>
                </c:pt>
                <c:pt idx="9561">
                  <c:v>5.6575999700000002E-4</c:v>
                </c:pt>
                <c:pt idx="9562">
                  <c:v>5.6583999699999997E-4</c:v>
                </c:pt>
                <c:pt idx="9563">
                  <c:v>5.6591999700000004E-4</c:v>
                </c:pt>
                <c:pt idx="9564">
                  <c:v>5.65999997E-4</c:v>
                </c:pt>
                <c:pt idx="9565">
                  <c:v>5.6607999699999996E-4</c:v>
                </c:pt>
                <c:pt idx="9566">
                  <c:v>5.6615999700000003E-4</c:v>
                </c:pt>
                <c:pt idx="9567">
                  <c:v>5.6623999699999998E-4</c:v>
                </c:pt>
                <c:pt idx="9568">
                  <c:v>5.6631999700000005E-4</c:v>
                </c:pt>
                <c:pt idx="9569">
                  <c:v>5.6639999700000001E-4</c:v>
                </c:pt>
                <c:pt idx="9570">
                  <c:v>5.6647999699999997E-4</c:v>
                </c:pt>
                <c:pt idx="9571">
                  <c:v>5.6655999700000004E-4</c:v>
                </c:pt>
                <c:pt idx="9572">
                  <c:v>5.6663999699999999E-4</c:v>
                </c:pt>
                <c:pt idx="9573">
                  <c:v>5.6671999699999995E-4</c:v>
                </c:pt>
                <c:pt idx="9574">
                  <c:v>5.6679999700000002E-4</c:v>
                </c:pt>
                <c:pt idx="9575">
                  <c:v>5.6687999699999998E-4</c:v>
                </c:pt>
                <c:pt idx="9576">
                  <c:v>5.6695999700000005E-4</c:v>
                </c:pt>
                <c:pt idx="9577">
                  <c:v>5.67039997E-4</c:v>
                </c:pt>
                <c:pt idx="9578">
                  <c:v>5.6711999699999996E-4</c:v>
                </c:pt>
                <c:pt idx="9579">
                  <c:v>5.6719999700000003E-4</c:v>
                </c:pt>
                <c:pt idx="9580">
                  <c:v>5.6727999699999999E-4</c:v>
                </c:pt>
                <c:pt idx="9581">
                  <c:v>5.6735999699999995E-4</c:v>
                </c:pt>
                <c:pt idx="9582">
                  <c:v>5.6743999700000001E-4</c:v>
                </c:pt>
                <c:pt idx="9583">
                  <c:v>5.6751999699999997E-4</c:v>
                </c:pt>
                <c:pt idx="9584">
                  <c:v>5.6759999700000004E-4</c:v>
                </c:pt>
                <c:pt idx="9585">
                  <c:v>5.67679997E-4</c:v>
                </c:pt>
                <c:pt idx="9586">
                  <c:v>5.6775999699999996E-4</c:v>
                </c:pt>
                <c:pt idx="9587">
                  <c:v>5.6783999700000002E-4</c:v>
                </c:pt>
                <c:pt idx="9588">
                  <c:v>5.6791999699999998E-4</c:v>
                </c:pt>
                <c:pt idx="9589">
                  <c:v>5.6799999700000005E-4</c:v>
                </c:pt>
                <c:pt idx="9590">
                  <c:v>5.6807999700000001E-4</c:v>
                </c:pt>
                <c:pt idx="9591">
                  <c:v>5.6815999699999997E-4</c:v>
                </c:pt>
                <c:pt idx="9592">
                  <c:v>5.6823999700000003E-4</c:v>
                </c:pt>
                <c:pt idx="9593">
                  <c:v>5.6831999699999999E-4</c:v>
                </c:pt>
                <c:pt idx="9594">
                  <c:v>5.6839999699999995E-4</c:v>
                </c:pt>
                <c:pt idx="9595">
                  <c:v>5.6847999700000002E-4</c:v>
                </c:pt>
                <c:pt idx="9596">
                  <c:v>5.6855999699999998E-4</c:v>
                </c:pt>
                <c:pt idx="9597">
                  <c:v>5.6863999700000004E-4</c:v>
                </c:pt>
                <c:pt idx="9598">
                  <c:v>5.68719997E-4</c:v>
                </c:pt>
                <c:pt idx="9599">
                  <c:v>5.6879999699999996E-4</c:v>
                </c:pt>
                <c:pt idx="9600">
                  <c:v>5.6887999700000003E-4</c:v>
                </c:pt>
                <c:pt idx="9601">
                  <c:v>5.6895999699999999E-4</c:v>
                </c:pt>
                <c:pt idx="9602">
                  <c:v>5.6903999700000005E-4</c:v>
                </c:pt>
                <c:pt idx="9603">
                  <c:v>5.6911999700000001E-4</c:v>
                </c:pt>
                <c:pt idx="9604">
                  <c:v>5.6919999699999997E-4</c:v>
                </c:pt>
                <c:pt idx="9605">
                  <c:v>5.6927999700000004E-4</c:v>
                </c:pt>
                <c:pt idx="9606">
                  <c:v>5.69359997E-4</c:v>
                </c:pt>
                <c:pt idx="9607">
                  <c:v>5.6943999699999995E-4</c:v>
                </c:pt>
                <c:pt idx="9608">
                  <c:v>5.6951999700000002E-4</c:v>
                </c:pt>
                <c:pt idx="9609">
                  <c:v>5.6959999699999998E-4</c:v>
                </c:pt>
                <c:pt idx="9610">
                  <c:v>5.6967999700000005E-4</c:v>
                </c:pt>
                <c:pt idx="9611">
                  <c:v>5.6975999700000001E-4</c:v>
                </c:pt>
                <c:pt idx="9612">
                  <c:v>5.6983999699999996E-4</c:v>
                </c:pt>
                <c:pt idx="9613">
                  <c:v>5.6991999700000003E-4</c:v>
                </c:pt>
                <c:pt idx="9614">
                  <c:v>5.6999999699999999E-4</c:v>
                </c:pt>
                <c:pt idx="9615">
                  <c:v>5.7007999699999995E-4</c:v>
                </c:pt>
                <c:pt idx="9616">
                  <c:v>5.7015999700000001E-4</c:v>
                </c:pt>
                <c:pt idx="9617">
                  <c:v>5.7023999699999997E-4</c:v>
                </c:pt>
                <c:pt idx="9618">
                  <c:v>5.7031999700000004E-4</c:v>
                </c:pt>
                <c:pt idx="9619">
                  <c:v>5.70399997E-4</c:v>
                </c:pt>
                <c:pt idx="9620">
                  <c:v>5.7047999699999996E-4</c:v>
                </c:pt>
                <c:pt idx="9621">
                  <c:v>5.7055999700000002E-4</c:v>
                </c:pt>
                <c:pt idx="9622">
                  <c:v>5.7063999699999998E-4</c:v>
                </c:pt>
                <c:pt idx="9623">
                  <c:v>5.7071999700000005E-4</c:v>
                </c:pt>
                <c:pt idx="9624">
                  <c:v>5.7079999700000001E-4</c:v>
                </c:pt>
                <c:pt idx="9625">
                  <c:v>5.7087999699999997E-4</c:v>
                </c:pt>
                <c:pt idx="9626">
                  <c:v>5.7095999700000003E-4</c:v>
                </c:pt>
                <c:pt idx="9627">
                  <c:v>5.7103999699999999E-4</c:v>
                </c:pt>
                <c:pt idx="9628">
                  <c:v>5.7111999699999995E-4</c:v>
                </c:pt>
                <c:pt idx="9629">
                  <c:v>5.7119999700000002E-4</c:v>
                </c:pt>
                <c:pt idx="9630">
                  <c:v>5.7127999699999998E-4</c:v>
                </c:pt>
                <c:pt idx="9631">
                  <c:v>5.7135999700000004E-4</c:v>
                </c:pt>
                <c:pt idx="9632">
                  <c:v>5.71439997E-4</c:v>
                </c:pt>
                <c:pt idx="9633">
                  <c:v>5.7151999699999996E-4</c:v>
                </c:pt>
                <c:pt idx="9634">
                  <c:v>5.7159999700000003E-4</c:v>
                </c:pt>
                <c:pt idx="9635">
                  <c:v>5.7167999699999999E-4</c:v>
                </c:pt>
                <c:pt idx="9636">
                  <c:v>5.7175999700000005E-4</c:v>
                </c:pt>
                <c:pt idx="9637">
                  <c:v>5.7183999700000001E-4</c:v>
                </c:pt>
                <c:pt idx="9638">
                  <c:v>5.7191999699999997E-4</c:v>
                </c:pt>
                <c:pt idx="9639">
                  <c:v>5.7199999700000004E-4</c:v>
                </c:pt>
                <c:pt idx="9640">
                  <c:v>5.72079997E-4</c:v>
                </c:pt>
                <c:pt idx="9641">
                  <c:v>5.7215999699999995E-4</c:v>
                </c:pt>
                <c:pt idx="9642">
                  <c:v>5.7223999700000002E-4</c:v>
                </c:pt>
                <c:pt idx="9643">
                  <c:v>5.7231999699999998E-4</c:v>
                </c:pt>
                <c:pt idx="9644">
                  <c:v>5.7239999700000005E-4</c:v>
                </c:pt>
                <c:pt idx="9645">
                  <c:v>5.7247999700000001E-4</c:v>
                </c:pt>
                <c:pt idx="9646">
                  <c:v>5.7255999699999996E-4</c:v>
                </c:pt>
                <c:pt idx="9647">
                  <c:v>5.7263999700000003E-4</c:v>
                </c:pt>
                <c:pt idx="9648">
                  <c:v>5.7271999699999999E-4</c:v>
                </c:pt>
                <c:pt idx="9649">
                  <c:v>5.7279999699999995E-4</c:v>
                </c:pt>
                <c:pt idx="9650">
                  <c:v>5.7287999700000002E-4</c:v>
                </c:pt>
                <c:pt idx="9651">
                  <c:v>5.7295999699999997E-4</c:v>
                </c:pt>
                <c:pt idx="9652">
                  <c:v>5.7303999700000004E-4</c:v>
                </c:pt>
                <c:pt idx="9653">
                  <c:v>5.73119997E-4</c:v>
                </c:pt>
                <c:pt idx="9654">
                  <c:v>5.7319999699999996E-4</c:v>
                </c:pt>
                <c:pt idx="9655">
                  <c:v>5.7327999700000003E-4</c:v>
                </c:pt>
                <c:pt idx="9656">
                  <c:v>5.7335999699999998E-4</c:v>
                </c:pt>
                <c:pt idx="9657">
                  <c:v>5.7343999700000005E-4</c:v>
                </c:pt>
                <c:pt idx="9658">
                  <c:v>5.7351999700000001E-4</c:v>
                </c:pt>
                <c:pt idx="9659">
                  <c:v>5.7359999699999997E-4</c:v>
                </c:pt>
                <c:pt idx="9660">
                  <c:v>5.7367999700000004E-4</c:v>
                </c:pt>
                <c:pt idx="9661">
                  <c:v>5.7375999699999999E-4</c:v>
                </c:pt>
                <c:pt idx="9662">
                  <c:v>5.7383999699999995E-4</c:v>
                </c:pt>
                <c:pt idx="9663">
                  <c:v>5.7391999700000002E-4</c:v>
                </c:pt>
                <c:pt idx="9664">
                  <c:v>5.7399999699999998E-4</c:v>
                </c:pt>
                <c:pt idx="9665">
                  <c:v>5.7407999700000004E-4</c:v>
                </c:pt>
                <c:pt idx="9666">
                  <c:v>5.74159997E-4</c:v>
                </c:pt>
                <c:pt idx="9667">
                  <c:v>5.7423999699999996E-4</c:v>
                </c:pt>
                <c:pt idx="9668">
                  <c:v>5.7431999700000003E-4</c:v>
                </c:pt>
                <c:pt idx="9669">
                  <c:v>5.7439999699999999E-4</c:v>
                </c:pt>
                <c:pt idx="9670">
                  <c:v>5.7447999699999995E-4</c:v>
                </c:pt>
                <c:pt idx="9671">
                  <c:v>5.7455999700000001E-4</c:v>
                </c:pt>
                <c:pt idx="9672">
                  <c:v>5.7463999699999997E-4</c:v>
                </c:pt>
                <c:pt idx="9673">
                  <c:v>5.7471999700000004E-4</c:v>
                </c:pt>
                <c:pt idx="9674">
                  <c:v>5.74799997E-4</c:v>
                </c:pt>
                <c:pt idx="9675">
                  <c:v>5.7487999699999996E-4</c:v>
                </c:pt>
                <c:pt idx="9676">
                  <c:v>5.7495999700000002E-4</c:v>
                </c:pt>
                <c:pt idx="9677">
                  <c:v>5.7503999699999998E-4</c:v>
                </c:pt>
                <c:pt idx="9678">
                  <c:v>5.7511999700000005E-4</c:v>
                </c:pt>
                <c:pt idx="9679">
                  <c:v>5.7519999700000001E-4</c:v>
                </c:pt>
                <c:pt idx="9680">
                  <c:v>5.7527999699999997E-4</c:v>
                </c:pt>
                <c:pt idx="9681">
                  <c:v>5.7535999700000003E-4</c:v>
                </c:pt>
                <c:pt idx="9682">
                  <c:v>5.7543999699999999E-4</c:v>
                </c:pt>
                <c:pt idx="9683">
                  <c:v>5.7551999699999995E-4</c:v>
                </c:pt>
                <c:pt idx="9684">
                  <c:v>5.7559999700000002E-4</c:v>
                </c:pt>
                <c:pt idx="9685">
                  <c:v>5.7567999699999998E-4</c:v>
                </c:pt>
                <c:pt idx="9686">
                  <c:v>5.7575999700000004E-4</c:v>
                </c:pt>
                <c:pt idx="9687">
                  <c:v>5.75839997E-4</c:v>
                </c:pt>
                <c:pt idx="9688">
                  <c:v>5.7591999599999996E-4</c:v>
                </c:pt>
                <c:pt idx="9689">
                  <c:v>5.7599999600000003E-4</c:v>
                </c:pt>
                <c:pt idx="9690">
                  <c:v>5.7607999599999999E-4</c:v>
                </c:pt>
                <c:pt idx="9691">
                  <c:v>5.7615999599999995E-4</c:v>
                </c:pt>
                <c:pt idx="9692">
                  <c:v>5.7623999600000001E-4</c:v>
                </c:pt>
                <c:pt idx="9693">
                  <c:v>5.7631999599999997E-4</c:v>
                </c:pt>
                <c:pt idx="9694">
                  <c:v>5.7639999600000004E-4</c:v>
                </c:pt>
                <c:pt idx="9695">
                  <c:v>5.76479996E-4</c:v>
                </c:pt>
                <c:pt idx="9696">
                  <c:v>5.7655999599999996E-4</c:v>
                </c:pt>
                <c:pt idx="9697">
                  <c:v>5.7663999600000002E-4</c:v>
                </c:pt>
                <c:pt idx="9698">
                  <c:v>5.7671999599999998E-4</c:v>
                </c:pt>
                <c:pt idx="9699">
                  <c:v>5.7679999600000005E-4</c:v>
                </c:pt>
                <c:pt idx="9700">
                  <c:v>5.7687999600000001E-4</c:v>
                </c:pt>
                <c:pt idx="9701">
                  <c:v>5.7695999599999997E-4</c:v>
                </c:pt>
                <c:pt idx="9702">
                  <c:v>5.7703999600000003E-4</c:v>
                </c:pt>
                <c:pt idx="9703">
                  <c:v>5.7711999599999999E-4</c:v>
                </c:pt>
                <c:pt idx="9704">
                  <c:v>5.7719999599999995E-4</c:v>
                </c:pt>
                <c:pt idx="9705">
                  <c:v>5.7727999600000002E-4</c:v>
                </c:pt>
                <c:pt idx="9706">
                  <c:v>5.7735999599999998E-4</c:v>
                </c:pt>
                <c:pt idx="9707">
                  <c:v>5.7743999600000004E-4</c:v>
                </c:pt>
                <c:pt idx="9708">
                  <c:v>5.77519996E-4</c:v>
                </c:pt>
                <c:pt idx="9709">
                  <c:v>5.7759999599999996E-4</c:v>
                </c:pt>
                <c:pt idx="9710">
                  <c:v>5.7767999600000003E-4</c:v>
                </c:pt>
                <c:pt idx="9711">
                  <c:v>5.7775999599999999E-4</c:v>
                </c:pt>
                <c:pt idx="9712">
                  <c:v>5.7783999600000005E-4</c:v>
                </c:pt>
                <c:pt idx="9713">
                  <c:v>5.7791999600000001E-4</c:v>
                </c:pt>
                <c:pt idx="9714">
                  <c:v>5.7799999599999997E-4</c:v>
                </c:pt>
                <c:pt idx="9715">
                  <c:v>5.7807999600000004E-4</c:v>
                </c:pt>
                <c:pt idx="9716">
                  <c:v>5.78159996E-4</c:v>
                </c:pt>
                <c:pt idx="9717">
                  <c:v>5.7823999599999995E-4</c:v>
                </c:pt>
                <c:pt idx="9718">
                  <c:v>5.7831999600000002E-4</c:v>
                </c:pt>
                <c:pt idx="9719">
                  <c:v>5.7839999599999998E-4</c:v>
                </c:pt>
                <c:pt idx="9720">
                  <c:v>5.7847999600000005E-4</c:v>
                </c:pt>
                <c:pt idx="9721">
                  <c:v>5.7855999600000001E-4</c:v>
                </c:pt>
                <c:pt idx="9722">
                  <c:v>5.7863999599999996E-4</c:v>
                </c:pt>
                <c:pt idx="9723">
                  <c:v>5.7871999600000003E-4</c:v>
                </c:pt>
                <c:pt idx="9724">
                  <c:v>5.7879999599999999E-4</c:v>
                </c:pt>
                <c:pt idx="9725">
                  <c:v>5.7887999599999995E-4</c:v>
                </c:pt>
                <c:pt idx="9726">
                  <c:v>5.7895999600000002E-4</c:v>
                </c:pt>
                <c:pt idx="9727">
                  <c:v>5.7903999599999997E-4</c:v>
                </c:pt>
                <c:pt idx="9728">
                  <c:v>5.7911999600000004E-4</c:v>
                </c:pt>
                <c:pt idx="9729">
                  <c:v>5.79199996E-4</c:v>
                </c:pt>
                <c:pt idx="9730">
                  <c:v>5.7927999599999996E-4</c:v>
                </c:pt>
                <c:pt idx="9731">
                  <c:v>5.7935999600000003E-4</c:v>
                </c:pt>
                <c:pt idx="9732">
                  <c:v>5.7943999599999998E-4</c:v>
                </c:pt>
                <c:pt idx="9733">
                  <c:v>5.7951999600000005E-4</c:v>
                </c:pt>
                <c:pt idx="9734">
                  <c:v>5.7959999600000001E-4</c:v>
                </c:pt>
                <c:pt idx="9735">
                  <c:v>5.7967999599999997E-4</c:v>
                </c:pt>
                <c:pt idx="9736">
                  <c:v>5.7975999600000004E-4</c:v>
                </c:pt>
                <c:pt idx="9737">
                  <c:v>5.7983999599999999E-4</c:v>
                </c:pt>
                <c:pt idx="9738">
                  <c:v>5.7991999599999995E-4</c:v>
                </c:pt>
                <c:pt idx="9739">
                  <c:v>5.7999999600000002E-4</c:v>
                </c:pt>
                <c:pt idx="9740">
                  <c:v>5.8007999599999998E-4</c:v>
                </c:pt>
                <c:pt idx="9741">
                  <c:v>5.8015999600000004E-4</c:v>
                </c:pt>
                <c:pt idx="9742">
                  <c:v>5.80239996E-4</c:v>
                </c:pt>
                <c:pt idx="9743">
                  <c:v>5.8031999599999996E-4</c:v>
                </c:pt>
                <c:pt idx="9744">
                  <c:v>5.8039999600000003E-4</c:v>
                </c:pt>
                <c:pt idx="9745">
                  <c:v>5.8047999599999999E-4</c:v>
                </c:pt>
                <c:pt idx="9746">
                  <c:v>5.8055999599999995E-4</c:v>
                </c:pt>
                <c:pt idx="9747">
                  <c:v>5.8063999600000001E-4</c:v>
                </c:pt>
                <c:pt idx="9748">
                  <c:v>5.8071999599999997E-4</c:v>
                </c:pt>
                <c:pt idx="9749">
                  <c:v>5.8079999600000004E-4</c:v>
                </c:pt>
                <c:pt idx="9750">
                  <c:v>5.80879996E-4</c:v>
                </c:pt>
                <c:pt idx="9751">
                  <c:v>5.8095999599999996E-4</c:v>
                </c:pt>
                <c:pt idx="9752">
                  <c:v>5.8103999600000002E-4</c:v>
                </c:pt>
                <c:pt idx="9753">
                  <c:v>5.8111999599999998E-4</c:v>
                </c:pt>
                <c:pt idx="9754">
                  <c:v>5.8119999600000005E-4</c:v>
                </c:pt>
                <c:pt idx="9755">
                  <c:v>5.8127999600000001E-4</c:v>
                </c:pt>
                <c:pt idx="9756">
                  <c:v>5.8135999599999997E-4</c:v>
                </c:pt>
                <c:pt idx="9757">
                  <c:v>5.8143999600000003E-4</c:v>
                </c:pt>
                <c:pt idx="9758">
                  <c:v>5.8151999599999999E-4</c:v>
                </c:pt>
                <c:pt idx="9759">
                  <c:v>5.8159999599999995E-4</c:v>
                </c:pt>
                <c:pt idx="9760">
                  <c:v>5.8167999600000002E-4</c:v>
                </c:pt>
                <c:pt idx="9761">
                  <c:v>5.8175999599999998E-4</c:v>
                </c:pt>
                <c:pt idx="9762">
                  <c:v>5.8183999600000004E-4</c:v>
                </c:pt>
                <c:pt idx="9763">
                  <c:v>5.81919996E-4</c:v>
                </c:pt>
                <c:pt idx="9764">
                  <c:v>5.8199999599999996E-4</c:v>
                </c:pt>
                <c:pt idx="9765">
                  <c:v>5.8207999600000003E-4</c:v>
                </c:pt>
                <c:pt idx="9766">
                  <c:v>5.8215999599999999E-4</c:v>
                </c:pt>
                <c:pt idx="9767">
                  <c:v>5.8223999600000005E-4</c:v>
                </c:pt>
                <c:pt idx="9768">
                  <c:v>5.8231999600000001E-4</c:v>
                </c:pt>
                <c:pt idx="9769">
                  <c:v>5.8239999599999997E-4</c:v>
                </c:pt>
                <c:pt idx="9770">
                  <c:v>5.8247999600000004E-4</c:v>
                </c:pt>
                <c:pt idx="9771">
                  <c:v>5.8255999599999999E-4</c:v>
                </c:pt>
                <c:pt idx="9772">
                  <c:v>5.8263999599999995E-4</c:v>
                </c:pt>
                <c:pt idx="9773">
                  <c:v>5.8271999600000002E-4</c:v>
                </c:pt>
                <c:pt idx="9774">
                  <c:v>5.8279999599999998E-4</c:v>
                </c:pt>
                <c:pt idx="9775">
                  <c:v>5.8287999600000005E-4</c:v>
                </c:pt>
                <c:pt idx="9776">
                  <c:v>5.82959996E-4</c:v>
                </c:pt>
                <c:pt idx="9777">
                  <c:v>5.8303999599999996E-4</c:v>
                </c:pt>
                <c:pt idx="9778">
                  <c:v>5.8311999600000003E-4</c:v>
                </c:pt>
                <c:pt idx="9779">
                  <c:v>5.8319999599999999E-4</c:v>
                </c:pt>
                <c:pt idx="9780">
                  <c:v>5.8327999599999995E-4</c:v>
                </c:pt>
                <c:pt idx="9781">
                  <c:v>5.8335999600000001E-4</c:v>
                </c:pt>
                <c:pt idx="9782">
                  <c:v>5.8343999599999997E-4</c:v>
                </c:pt>
                <c:pt idx="9783">
                  <c:v>5.8351999600000004E-4</c:v>
                </c:pt>
                <c:pt idx="9784">
                  <c:v>5.83599996E-4</c:v>
                </c:pt>
                <c:pt idx="9785">
                  <c:v>5.8367999599999996E-4</c:v>
                </c:pt>
                <c:pt idx="9786">
                  <c:v>5.8375999600000002E-4</c:v>
                </c:pt>
                <c:pt idx="9787">
                  <c:v>5.8383999599999998E-4</c:v>
                </c:pt>
                <c:pt idx="9788">
                  <c:v>5.8391999600000005E-4</c:v>
                </c:pt>
                <c:pt idx="9789">
                  <c:v>5.8399999600000001E-4</c:v>
                </c:pt>
                <c:pt idx="9790">
                  <c:v>5.8407999599999997E-4</c:v>
                </c:pt>
                <c:pt idx="9791">
                  <c:v>5.8415999600000003E-4</c:v>
                </c:pt>
                <c:pt idx="9792">
                  <c:v>5.8423999599999999E-4</c:v>
                </c:pt>
                <c:pt idx="9793">
                  <c:v>5.8431999599999995E-4</c:v>
                </c:pt>
                <c:pt idx="9794">
                  <c:v>5.8439999600000002E-4</c:v>
                </c:pt>
                <c:pt idx="9795">
                  <c:v>5.8447999599999998E-4</c:v>
                </c:pt>
                <c:pt idx="9796">
                  <c:v>5.8455999600000004E-4</c:v>
                </c:pt>
                <c:pt idx="9797">
                  <c:v>5.84639996E-4</c:v>
                </c:pt>
                <c:pt idx="9798">
                  <c:v>5.8471999599999996E-4</c:v>
                </c:pt>
                <c:pt idx="9799">
                  <c:v>5.8479999600000003E-4</c:v>
                </c:pt>
                <c:pt idx="9800">
                  <c:v>5.8487999599999999E-4</c:v>
                </c:pt>
                <c:pt idx="9801">
                  <c:v>5.8495999600000005E-4</c:v>
                </c:pt>
                <c:pt idx="9802">
                  <c:v>5.8503999600000001E-4</c:v>
                </c:pt>
                <c:pt idx="9803">
                  <c:v>5.8511999599999997E-4</c:v>
                </c:pt>
                <c:pt idx="9804">
                  <c:v>5.8519999600000004E-4</c:v>
                </c:pt>
                <c:pt idx="9805">
                  <c:v>5.85279996E-4</c:v>
                </c:pt>
                <c:pt idx="9806">
                  <c:v>5.8535999599999995E-4</c:v>
                </c:pt>
                <c:pt idx="9807">
                  <c:v>5.8543999600000002E-4</c:v>
                </c:pt>
                <c:pt idx="9808">
                  <c:v>5.8551999599999998E-4</c:v>
                </c:pt>
                <c:pt idx="9809">
                  <c:v>5.8559999600000005E-4</c:v>
                </c:pt>
                <c:pt idx="9810">
                  <c:v>5.8567999600000001E-4</c:v>
                </c:pt>
                <c:pt idx="9811">
                  <c:v>5.8575999599999996E-4</c:v>
                </c:pt>
                <c:pt idx="9812">
                  <c:v>5.8583999600000003E-4</c:v>
                </c:pt>
                <c:pt idx="9813">
                  <c:v>5.8591999599999999E-4</c:v>
                </c:pt>
                <c:pt idx="9814">
                  <c:v>5.8599999599999995E-4</c:v>
                </c:pt>
                <c:pt idx="9815">
                  <c:v>5.8607999600000002E-4</c:v>
                </c:pt>
                <c:pt idx="9816">
                  <c:v>5.8615999599999997E-4</c:v>
                </c:pt>
                <c:pt idx="9817">
                  <c:v>5.8623999600000004E-4</c:v>
                </c:pt>
                <c:pt idx="9818">
                  <c:v>5.86319996E-4</c:v>
                </c:pt>
                <c:pt idx="9819">
                  <c:v>5.8639999599999996E-4</c:v>
                </c:pt>
                <c:pt idx="9820">
                  <c:v>5.8647999600000003E-4</c:v>
                </c:pt>
                <c:pt idx="9821">
                  <c:v>5.8655999599999998E-4</c:v>
                </c:pt>
                <c:pt idx="9822">
                  <c:v>5.8663999600000005E-4</c:v>
                </c:pt>
                <c:pt idx="9823">
                  <c:v>5.8671999600000001E-4</c:v>
                </c:pt>
                <c:pt idx="9824">
                  <c:v>5.8679999599999997E-4</c:v>
                </c:pt>
                <c:pt idx="9825">
                  <c:v>5.8687999600000003E-4</c:v>
                </c:pt>
                <c:pt idx="9826">
                  <c:v>5.8695999599999999E-4</c:v>
                </c:pt>
                <c:pt idx="9827">
                  <c:v>5.8703999599999995E-4</c:v>
                </c:pt>
                <c:pt idx="9828">
                  <c:v>5.8711999600000002E-4</c:v>
                </c:pt>
                <c:pt idx="9829">
                  <c:v>5.8719999599999998E-4</c:v>
                </c:pt>
                <c:pt idx="9830">
                  <c:v>5.8727999600000004E-4</c:v>
                </c:pt>
                <c:pt idx="9831">
                  <c:v>5.87359996E-4</c:v>
                </c:pt>
                <c:pt idx="9832">
                  <c:v>5.8743999599999996E-4</c:v>
                </c:pt>
                <c:pt idx="9833">
                  <c:v>5.8751999600000003E-4</c:v>
                </c:pt>
                <c:pt idx="9834">
                  <c:v>5.8759999599999999E-4</c:v>
                </c:pt>
                <c:pt idx="9835">
                  <c:v>5.8767999599999995E-4</c:v>
                </c:pt>
                <c:pt idx="9836">
                  <c:v>5.8775999600000001E-4</c:v>
                </c:pt>
                <c:pt idx="9837">
                  <c:v>5.8783999599999997E-4</c:v>
                </c:pt>
                <c:pt idx="9838">
                  <c:v>5.8791999600000004E-4</c:v>
                </c:pt>
                <c:pt idx="9839">
                  <c:v>5.87999996E-4</c:v>
                </c:pt>
                <c:pt idx="9840">
                  <c:v>5.8807999599999996E-4</c:v>
                </c:pt>
                <c:pt idx="9841">
                  <c:v>5.8815999600000002E-4</c:v>
                </c:pt>
                <c:pt idx="9842">
                  <c:v>5.8823999599999998E-4</c:v>
                </c:pt>
                <c:pt idx="9843">
                  <c:v>5.8831999600000005E-4</c:v>
                </c:pt>
                <c:pt idx="9844">
                  <c:v>5.8839999600000001E-4</c:v>
                </c:pt>
                <c:pt idx="9845">
                  <c:v>5.8847999599999997E-4</c:v>
                </c:pt>
                <c:pt idx="9846">
                  <c:v>5.8855999600000003E-4</c:v>
                </c:pt>
                <c:pt idx="9847">
                  <c:v>5.8863999599999999E-4</c:v>
                </c:pt>
                <c:pt idx="9848">
                  <c:v>5.8871999599999995E-4</c:v>
                </c:pt>
                <c:pt idx="9849">
                  <c:v>5.8879999600000002E-4</c:v>
                </c:pt>
                <c:pt idx="9850">
                  <c:v>5.8887999599999998E-4</c:v>
                </c:pt>
                <c:pt idx="9851">
                  <c:v>5.8895999600000004E-4</c:v>
                </c:pt>
                <c:pt idx="9852">
                  <c:v>5.89039996E-4</c:v>
                </c:pt>
                <c:pt idx="9853">
                  <c:v>5.8911999599999996E-4</c:v>
                </c:pt>
                <c:pt idx="9854">
                  <c:v>5.8919999600000003E-4</c:v>
                </c:pt>
                <c:pt idx="9855">
                  <c:v>5.8927999599999998E-4</c:v>
                </c:pt>
                <c:pt idx="9856">
                  <c:v>5.8935999600000005E-4</c:v>
                </c:pt>
                <c:pt idx="9857">
                  <c:v>5.8943999600000001E-4</c:v>
                </c:pt>
                <c:pt idx="9858">
                  <c:v>5.8951999599999997E-4</c:v>
                </c:pt>
                <c:pt idx="9859">
                  <c:v>5.8959999600000004E-4</c:v>
                </c:pt>
                <c:pt idx="9860">
                  <c:v>5.8967999599999999E-4</c:v>
                </c:pt>
                <c:pt idx="9861">
                  <c:v>5.8975999599999995E-4</c:v>
                </c:pt>
                <c:pt idx="9862">
                  <c:v>5.8983999600000002E-4</c:v>
                </c:pt>
                <c:pt idx="9863">
                  <c:v>5.8991999599999998E-4</c:v>
                </c:pt>
                <c:pt idx="9864">
                  <c:v>5.8999999600000005E-4</c:v>
                </c:pt>
                <c:pt idx="9865">
                  <c:v>5.90079996E-4</c:v>
                </c:pt>
                <c:pt idx="9866">
                  <c:v>5.9015999599999996E-4</c:v>
                </c:pt>
                <c:pt idx="9867">
                  <c:v>5.9023999600000003E-4</c:v>
                </c:pt>
                <c:pt idx="9868">
                  <c:v>5.9031999599999999E-4</c:v>
                </c:pt>
                <c:pt idx="9869">
                  <c:v>5.9039999599999995E-4</c:v>
                </c:pt>
                <c:pt idx="9870">
                  <c:v>5.9047999600000001E-4</c:v>
                </c:pt>
                <c:pt idx="9871">
                  <c:v>5.9055999599999997E-4</c:v>
                </c:pt>
                <c:pt idx="9872">
                  <c:v>5.9063999600000004E-4</c:v>
                </c:pt>
                <c:pt idx="9873">
                  <c:v>5.90719996E-4</c:v>
                </c:pt>
                <c:pt idx="9874">
                  <c:v>5.9079999599999996E-4</c:v>
                </c:pt>
                <c:pt idx="9875">
                  <c:v>5.9087999600000002E-4</c:v>
                </c:pt>
                <c:pt idx="9876">
                  <c:v>5.9095999599999998E-4</c:v>
                </c:pt>
                <c:pt idx="9877">
                  <c:v>5.9103999600000005E-4</c:v>
                </c:pt>
                <c:pt idx="9878">
                  <c:v>5.9111999600000001E-4</c:v>
                </c:pt>
                <c:pt idx="9879">
                  <c:v>5.9119999599999997E-4</c:v>
                </c:pt>
                <c:pt idx="9880">
                  <c:v>5.9127999600000003E-4</c:v>
                </c:pt>
                <c:pt idx="9881">
                  <c:v>5.9135999599999999E-4</c:v>
                </c:pt>
                <c:pt idx="9882">
                  <c:v>5.9143999599999995E-4</c:v>
                </c:pt>
                <c:pt idx="9883">
                  <c:v>5.9151999600000002E-4</c:v>
                </c:pt>
                <c:pt idx="9884">
                  <c:v>5.9159999599999998E-4</c:v>
                </c:pt>
                <c:pt idx="9885">
                  <c:v>5.9167999600000004E-4</c:v>
                </c:pt>
                <c:pt idx="9886">
                  <c:v>5.91759996E-4</c:v>
                </c:pt>
                <c:pt idx="9887">
                  <c:v>5.9183999599999996E-4</c:v>
                </c:pt>
                <c:pt idx="9888">
                  <c:v>5.9191999600000003E-4</c:v>
                </c:pt>
                <c:pt idx="9889">
                  <c:v>5.9199999599999999E-4</c:v>
                </c:pt>
                <c:pt idx="9890">
                  <c:v>5.9207999600000005E-4</c:v>
                </c:pt>
                <c:pt idx="9891">
                  <c:v>5.9215999600000001E-4</c:v>
                </c:pt>
                <c:pt idx="9892">
                  <c:v>5.9223999599999997E-4</c:v>
                </c:pt>
                <c:pt idx="9893">
                  <c:v>5.9231999600000004E-4</c:v>
                </c:pt>
                <c:pt idx="9894">
                  <c:v>5.92399996E-4</c:v>
                </c:pt>
                <c:pt idx="9895">
                  <c:v>5.9247999599999995E-4</c:v>
                </c:pt>
                <c:pt idx="9896">
                  <c:v>5.9255999600000002E-4</c:v>
                </c:pt>
                <c:pt idx="9897">
                  <c:v>5.9263999599999998E-4</c:v>
                </c:pt>
                <c:pt idx="9898">
                  <c:v>5.9271999600000005E-4</c:v>
                </c:pt>
                <c:pt idx="9899">
                  <c:v>5.9279999600000001E-4</c:v>
                </c:pt>
                <c:pt idx="9900">
                  <c:v>5.9287999599999996E-4</c:v>
                </c:pt>
                <c:pt idx="9901">
                  <c:v>5.9295999600000003E-4</c:v>
                </c:pt>
                <c:pt idx="9902">
                  <c:v>5.9303999599999999E-4</c:v>
                </c:pt>
                <c:pt idx="9903">
                  <c:v>5.9311999599999995E-4</c:v>
                </c:pt>
                <c:pt idx="9904">
                  <c:v>5.9319999600000001E-4</c:v>
                </c:pt>
                <c:pt idx="9905">
                  <c:v>5.9327999599999997E-4</c:v>
                </c:pt>
                <c:pt idx="9906">
                  <c:v>5.9335999600000004E-4</c:v>
                </c:pt>
                <c:pt idx="9907">
                  <c:v>5.93439996E-4</c:v>
                </c:pt>
                <c:pt idx="9908">
                  <c:v>5.9351999599999996E-4</c:v>
                </c:pt>
                <c:pt idx="9909">
                  <c:v>5.9359999600000002E-4</c:v>
                </c:pt>
                <c:pt idx="9910">
                  <c:v>5.9367999599999998E-4</c:v>
                </c:pt>
                <c:pt idx="9911">
                  <c:v>5.9375999600000005E-4</c:v>
                </c:pt>
                <c:pt idx="9912">
                  <c:v>5.9383999600000001E-4</c:v>
                </c:pt>
                <c:pt idx="9913">
                  <c:v>5.9391999599999997E-4</c:v>
                </c:pt>
                <c:pt idx="9914">
                  <c:v>5.9399999600000003E-4</c:v>
                </c:pt>
                <c:pt idx="9915">
                  <c:v>5.9407999599999999E-4</c:v>
                </c:pt>
                <c:pt idx="9916">
                  <c:v>5.9415999599999995E-4</c:v>
                </c:pt>
                <c:pt idx="9917">
                  <c:v>5.9423999600000002E-4</c:v>
                </c:pt>
                <c:pt idx="9918">
                  <c:v>5.9431999599999998E-4</c:v>
                </c:pt>
                <c:pt idx="9919">
                  <c:v>5.9439999600000004E-4</c:v>
                </c:pt>
                <c:pt idx="9920">
                  <c:v>5.94479996E-4</c:v>
                </c:pt>
                <c:pt idx="9921">
                  <c:v>5.9455999599999996E-4</c:v>
                </c:pt>
                <c:pt idx="9922">
                  <c:v>5.9463999600000003E-4</c:v>
                </c:pt>
                <c:pt idx="9923">
                  <c:v>5.9471999599999999E-4</c:v>
                </c:pt>
                <c:pt idx="9924">
                  <c:v>5.9479999600000005E-4</c:v>
                </c:pt>
                <c:pt idx="9925">
                  <c:v>5.9487999600000001E-4</c:v>
                </c:pt>
                <c:pt idx="9926">
                  <c:v>5.9495999599999997E-4</c:v>
                </c:pt>
                <c:pt idx="9927">
                  <c:v>5.9503999600000004E-4</c:v>
                </c:pt>
                <c:pt idx="9928">
                  <c:v>5.95119996E-4</c:v>
                </c:pt>
                <c:pt idx="9929">
                  <c:v>5.9519999599999996E-4</c:v>
                </c:pt>
                <c:pt idx="9930">
                  <c:v>5.9527999600000002E-4</c:v>
                </c:pt>
                <c:pt idx="9931">
                  <c:v>5.9535999599999998E-4</c:v>
                </c:pt>
                <c:pt idx="9932">
                  <c:v>5.9543999600000005E-4</c:v>
                </c:pt>
                <c:pt idx="9933">
                  <c:v>5.9551999600000001E-4</c:v>
                </c:pt>
                <c:pt idx="9934">
                  <c:v>5.9559999599999996E-4</c:v>
                </c:pt>
                <c:pt idx="9935">
                  <c:v>5.9567999600000003E-4</c:v>
                </c:pt>
                <c:pt idx="9936">
                  <c:v>5.9575999599999999E-4</c:v>
                </c:pt>
                <c:pt idx="9937">
                  <c:v>5.9583999599999995E-4</c:v>
                </c:pt>
                <c:pt idx="9938">
                  <c:v>5.9591999600000002E-4</c:v>
                </c:pt>
                <c:pt idx="9939">
                  <c:v>5.9599999599999997E-4</c:v>
                </c:pt>
                <c:pt idx="9940">
                  <c:v>5.9607999600000004E-4</c:v>
                </c:pt>
                <c:pt idx="9941">
                  <c:v>5.96159996E-4</c:v>
                </c:pt>
                <c:pt idx="9942">
                  <c:v>5.9623999599999996E-4</c:v>
                </c:pt>
                <c:pt idx="9943">
                  <c:v>5.9631999600000003E-4</c:v>
                </c:pt>
                <c:pt idx="9944">
                  <c:v>5.9639999599999998E-4</c:v>
                </c:pt>
                <c:pt idx="9945">
                  <c:v>5.9647999600000005E-4</c:v>
                </c:pt>
                <c:pt idx="9946">
                  <c:v>5.9655999600000001E-4</c:v>
                </c:pt>
                <c:pt idx="9947">
                  <c:v>5.9663999599999997E-4</c:v>
                </c:pt>
                <c:pt idx="9948">
                  <c:v>5.9671999600000004E-4</c:v>
                </c:pt>
                <c:pt idx="9949">
                  <c:v>5.9679999599999999E-4</c:v>
                </c:pt>
                <c:pt idx="9950">
                  <c:v>5.9687999599999995E-4</c:v>
                </c:pt>
                <c:pt idx="9951">
                  <c:v>5.9695999600000002E-4</c:v>
                </c:pt>
                <c:pt idx="9952">
                  <c:v>5.9703999599999998E-4</c:v>
                </c:pt>
                <c:pt idx="9953">
                  <c:v>5.9711999600000005E-4</c:v>
                </c:pt>
                <c:pt idx="9954">
                  <c:v>5.97199996E-4</c:v>
                </c:pt>
                <c:pt idx="9955">
                  <c:v>5.9727999599999996E-4</c:v>
                </c:pt>
                <c:pt idx="9956">
                  <c:v>5.9735999600000003E-4</c:v>
                </c:pt>
                <c:pt idx="9957">
                  <c:v>5.9743999599999999E-4</c:v>
                </c:pt>
                <c:pt idx="9958">
                  <c:v>5.9751999599999995E-4</c:v>
                </c:pt>
                <c:pt idx="9959">
                  <c:v>5.9759999600000001E-4</c:v>
                </c:pt>
                <c:pt idx="9960">
                  <c:v>5.9767999599999997E-4</c:v>
                </c:pt>
                <c:pt idx="9961">
                  <c:v>5.9775999600000004E-4</c:v>
                </c:pt>
                <c:pt idx="9962">
                  <c:v>5.97839996E-4</c:v>
                </c:pt>
                <c:pt idx="9963">
                  <c:v>5.9791999599999996E-4</c:v>
                </c:pt>
                <c:pt idx="9964">
                  <c:v>5.9799999600000002E-4</c:v>
                </c:pt>
                <c:pt idx="9965">
                  <c:v>5.9807999599999998E-4</c:v>
                </c:pt>
                <c:pt idx="9966">
                  <c:v>5.9815999600000005E-4</c:v>
                </c:pt>
                <c:pt idx="9967">
                  <c:v>5.9823999600000001E-4</c:v>
                </c:pt>
                <c:pt idx="9968">
                  <c:v>5.9831999599999997E-4</c:v>
                </c:pt>
                <c:pt idx="9969">
                  <c:v>5.9839999600000003E-4</c:v>
                </c:pt>
                <c:pt idx="9970">
                  <c:v>5.9847999599999999E-4</c:v>
                </c:pt>
                <c:pt idx="9971">
                  <c:v>5.9855999599999995E-4</c:v>
                </c:pt>
                <c:pt idx="9972">
                  <c:v>5.9863999600000002E-4</c:v>
                </c:pt>
                <c:pt idx="9973">
                  <c:v>5.9871999599999998E-4</c:v>
                </c:pt>
                <c:pt idx="9974">
                  <c:v>5.9879999600000004E-4</c:v>
                </c:pt>
                <c:pt idx="9975">
                  <c:v>5.98879996E-4</c:v>
                </c:pt>
                <c:pt idx="9976">
                  <c:v>5.9895999599999996E-4</c:v>
                </c:pt>
                <c:pt idx="9977">
                  <c:v>5.9903999600000003E-4</c:v>
                </c:pt>
                <c:pt idx="9978">
                  <c:v>5.9911999599999999E-4</c:v>
                </c:pt>
                <c:pt idx="9979">
                  <c:v>5.9919999600000005E-4</c:v>
                </c:pt>
                <c:pt idx="9980">
                  <c:v>5.9927999600000001E-4</c:v>
                </c:pt>
                <c:pt idx="9981">
                  <c:v>5.9935999599999997E-4</c:v>
                </c:pt>
                <c:pt idx="9982">
                  <c:v>5.9943999600000004E-4</c:v>
                </c:pt>
                <c:pt idx="9983">
                  <c:v>5.99519996E-4</c:v>
                </c:pt>
                <c:pt idx="9984">
                  <c:v>5.9959999599999995E-4</c:v>
                </c:pt>
                <c:pt idx="9985">
                  <c:v>5.9967999600000002E-4</c:v>
                </c:pt>
                <c:pt idx="9986">
                  <c:v>5.9975999599999998E-4</c:v>
                </c:pt>
                <c:pt idx="9987">
                  <c:v>5.9983999600000005E-4</c:v>
                </c:pt>
                <c:pt idx="9988">
                  <c:v>5.99919996E-4</c:v>
                </c:pt>
                <c:pt idx="9989">
                  <c:v>5.9999999599999996E-4</c:v>
                </c:pt>
                <c:pt idx="9990">
                  <c:v>6.0007999600000003E-4</c:v>
                </c:pt>
                <c:pt idx="9991">
                  <c:v>6.0015999599999999E-4</c:v>
                </c:pt>
                <c:pt idx="9992">
                  <c:v>6.0023999599999995E-4</c:v>
                </c:pt>
                <c:pt idx="9993">
                  <c:v>6.0031999600000001E-4</c:v>
                </c:pt>
                <c:pt idx="9994">
                  <c:v>6.0039999599999997E-4</c:v>
                </c:pt>
                <c:pt idx="9995">
                  <c:v>6.0047999600000004E-4</c:v>
                </c:pt>
                <c:pt idx="9996">
                  <c:v>6.00559996E-4</c:v>
                </c:pt>
                <c:pt idx="9997">
                  <c:v>6.0063999599999996E-4</c:v>
                </c:pt>
                <c:pt idx="9998">
                  <c:v>6.0071999600000002E-4</c:v>
                </c:pt>
                <c:pt idx="9999">
                  <c:v>6.0079999599999998E-4</c:v>
                </c:pt>
                <c:pt idx="10000">
                  <c:v>6.0087999600000005E-4</c:v>
                </c:pt>
                <c:pt idx="10001">
                  <c:v>6.0095999600000001E-4</c:v>
                </c:pt>
                <c:pt idx="10002">
                  <c:v>6.0103999599999997E-4</c:v>
                </c:pt>
                <c:pt idx="10003">
                  <c:v>6.0111999600000003E-4</c:v>
                </c:pt>
                <c:pt idx="10004">
                  <c:v>6.0119999599999999E-4</c:v>
                </c:pt>
                <c:pt idx="10005">
                  <c:v>6.0127999599999995E-4</c:v>
                </c:pt>
                <c:pt idx="10006">
                  <c:v>6.0135999600000002E-4</c:v>
                </c:pt>
                <c:pt idx="10007">
                  <c:v>6.0143999599999998E-4</c:v>
                </c:pt>
                <c:pt idx="10008">
                  <c:v>6.0151999600000004E-4</c:v>
                </c:pt>
                <c:pt idx="10009">
                  <c:v>6.01599996E-4</c:v>
                </c:pt>
                <c:pt idx="10010">
                  <c:v>6.0167999599999996E-4</c:v>
                </c:pt>
                <c:pt idx="10011">
                  <c:v>6.0175999600000003E-4</c:v>
                </c:pt>
                <c:pt idx="10012">
                  <c:v>6.0183999599999999E-4</c:v>
                </c:pt>
                <c:pt idx="10013">
                  <c:v>6.0191999600000005E-4</c:v>
                </c:pt>
                <c:pt idx="10014">
                  <c:v>6.0199999600000001E-4</c:v>
                </c:pt>
                <c:pt idx="10015">
                  <c:v>6.0207999599999997E-4</c:v>
                </c:pt>
                <c:pt idx="10016">
                  <c:v>6.0215999600000004E-4</c:v>
                </c:pt>
                <c:pt idx="10017">
                  <c:v>6.02239996E-4</c:v>
                </c:pt>
                <c:pt idx="10018">
                  <c:v>6.0231999599999995E-4</c:v>
                </c:pt>
                <c:pt idx="10019">
                  <c:v>6.0239999600000002E-4</c:v>
                </c:pt>
                <c:pt idx="10020">
                  <c:v>6.0247999599999998E-4</c:v>
                </c:pt>
                <c:pt idx="10021">
                  <c:v>6.0255999600000005E-4</c:v>
                </c:pt>
                <c:pt idx="10022">
                  <c:v>6.0263999600000001E-4</c:v>
                </c:pt>
                <c:pt idx="10023">
                  <c:v>6.0271999599999996E-4</c:v>
                </c:pt>
                <c:pt idx="10024">
                  <c:v>6.0279999600000003E-4</c:v>
                </c:pt>
                <c:pt idx="10025">
                  <c:v>6.0287999599999999E-4</c:v>
                </c:pt>
                <c:pt idx="10026">
                  <c:v>6.0295999599999995E-4</c:v>
                </c:pt>
                <c:pt idx="10027">
                  <c:v>6.0303999600000002E-4</c:v>
                </c:pt>
                <c:pt idx="10028">
                  <c:v>6.0311999599999997E-4</c:v>
                </c:pt>
                <c:pt idx="10029">
                  <c:v>6.0319999600000004E-4</c:v>
                </c:pt>
                <c:pt idx="10030">
                  <c:v>6.03279996E-4</c:v>
                </c:pt>
                <c:pt idx="10031">
                  <c:v>6.0335999599999996E-4</c:v>
                </c:pt>
                <c:pt idx="10032">
                  <c:v>6.0343999600000003E-4</c:v>
                </c:pt>
                <c:pt idx="10033">
                  <c:v>6.0351999599999998E-4</c:v>
                </c:pt>
                <c:pt idx="10034">
                  <c:v>6.0359999600000005E-4</c:v>
                </c:pt>
                <c:pt idx="10035">
                  <c:v>6.0367999600000001E-4</c:v>
                </c:pt>
                <c:pt idx="10036">
                  <c:v>6.0375999599999997E-4</c:v>
                </c:pt>
                <c:pt idx="10037">
                  <c:v>6.0383999600000004E-4</c:v>
                </c:pt>
                <c:pt idx="10038">
                  <c:v>6.0391999599999999E-4</c:v>
                </c:pt>
                <c:pt idx="10039">
                  <c:v>6.0399999599999995E-4</c:v>
                </c:pt>
                <c:pt idx="10040">
                  <c:v>6.0407999600000002E-4</c:v>
                </c:pt>
                <c:pt idx="10041">
                  <c:v>6.0415999599999998E-4</c:v>
                </c:pt>
                <c:pt idx="10042">
                  <c:v>6.0423999600000004E-4</c:v>
                </c:pt>
                <c:pt idx="10043">
                  <c:v>6.04319996E-4</c:v>
                </c:pt>
                <c:pt idx="10044">
                  <c:v>6.0439999599999996E-4</c:v>
                </c:pt>
                <c:pt idx="10045">
                  <c:v>6.0447999600000003E-4</c:v>
                </c:pt>
                <c:pt idx="10046">
                  <c:v>6.0455999599999999E-4</c:v>
                </c:pt>
                <c:pt idx="10047">
                  <c:v>6.0463999599999995E-4</c:v>
                </c:pt>
                <c:pt idx="10048">
                  <c:v>6.0471999600000001E-4</c:v>
                </c:pt>
                <c:pt idx="10049">
                  <c:v>6.0479999599999997E-4</c:v>
                </c:pt>
                <c:pt idx="10050">
                  <c:v>6.0487999600000004E-4</c:v>
                </c:pt>
                <c:pt idx="10051">
                  <c:v>6.04959996E-4</c:v>
                </c:pt>
                <c:pt idx="10052">
                  <c:v>6.0503999599999996E-4</c:v>
                </c:pt>
                <c:pt idx="10053">
                  <c:v>6.0511999600000002E-4</c:v>
                </c:pt>
                <c:pt idx="10054">
                  <c:v>6.0519999599999998E-4</c:v>
                </c:pt>
                <c:pt idx="10055">
                  <c:v>6.0527999600000005E-4</c:v>
                </c:pt>
                <c:pt idx="10056">
                  <c:v>6.0535999600000001E-4</c:v>
                </c:pt>
                <c:pt idx="10057">
                  <c:v>6.0543999599999997E-4</c:v>
                </c:pt>
                <c:pt idx="10058">
                  <c:v>6.0551999600000003E-4</c:v>
                </c:pt>
                <c:pt idx="10059">
                  <c:v>6.0559999599999999E-4</c:v>
                </c:pt>
                <c:pt idx="10060">
                  <c:v>6.0567999599999995E-4</c:v>
                </c:pt>
                <c:pt idx="10061">
                  <c:v>6.0575999600000002E-4</c:v>
                </c:pt>
                <c:pt idx="10062">
                  <c:v>6.0583999599999998E-4</c:v>
                </c:pt>
                <c:pt idx="10063">
                  <c:v>6.0591999600000004E-4</c:v>
                </c:pt>
                <c:pt idx="10064">
                  <c:v>6.05999996E-4</c:v>
                </c:pt>
                <c:pt idx="10065">
                  <c:v>6.0607999599999996E-4</c:v>
                </c:pt>
                <c:pt idx="10066">
                  <c:v>6.0615999600000003E-4</c:v>
                </c:pt>
                <c:pt idx="10067">
                  <c:v>6.0623999599999998E-4</c:v>
                </c:pt>
                <c:pt idx="10068">
                  <c:v>6.0631999600000005E-4</c:v>
                </c:pt>
                <c:pt idx="10069">
                  <c:v>6.0639999600000001E-4</c:v>
                </c:pt>
                <c:pt idx="10070">
                  <c:v>6.0647999599999997E-4</c:v>
                </c:pt>
                <c:pt idx="10071">
                  <c:v>6.0655999600000004E-4</c:v>
                </c:pt>
                <c:pt idx="10072">
                  <c:v>6.0663999599999999E-4</c:v>
                </c:pt>
                <c:pt idx="10073">
                  <c:v>6.0671999599999995E-4</c:v>
                </c:pt>
                <c:pt idx="10074">
                  <c:v>6.0679999600000002E-4</c:v>
                </c:pt>
                <c:pt idx="10075">
                  <c:v>6.0687999599999998E-4</c:v>
                </c:pt>
                <c:pt idx="10076">
                  <c:v>6.0695999600000005E-4</c:v>
                </c:pt>
                <c:pt idx="10077">
                  <c:v>6.07039996E-4</c:v>
                </c:pt>
                <c:pt idx="10078">
                  <c:v>6.0711999599999996E-4</c:v>
                </c:pt>
                <c:pt idx="10079">
                  <c:v>6.0719999600000003E-4</c:v>
                </c:pt>
                <c:pt idx="10080">
                  <c:v>6.0727999599999999E-4</c:v>
                </c:pt>
                <c:pt idx="10081">
                  <c:v>6.0735999599999995E-4</c:v>
                </c:pt>
                <c:pt idx="10082">
                  <c:v>6.0743999600000001E-4</c:v>
                </c:pt>
                <c:pt idx="10083">
                  <c:v>6.0751999599999997E-4</c:v>
                </c:pt>
                <c:pt idx="10084">
                  <c:v>6.0759999600000004E-4</c:v>
                </c:pt>
                <c:pt idx="10085">
                  <c:v>6.07679996E-4</c:v>
                </c:pt>
                <c:pt idx="10086">
                  <c:v>6.0775999599999996E-4</c:v>
                </c:pt>
                <c:pt idx="10087">
                  <c:v>6.0783999600000002E-4</c:v>
                </c:pt>
                <c:pt idx="10088">
                  <c:v>6.0791999599999998E-4</c:v>
                </c:pt>
                <c:pt idx="10089">
                  <c:v>6.0799999600000005E-4</c:v>
                </c:pt>
                <c:pt idx="10090">
                  <c:v>6.0807999600000001E-4</c:v>
                </c:pt>
                <c:pt idx="10091">
                  <c:v>6.0815999599999997E-4</c:v>
                </c:pt>
                <c:pt idx="10092">
                  <c:v>6.0823999600000003E-4</c:v>
                </c:pt>
                <c:pt idx="10093">
                  <c:v>6.0831999599999999E-4</c:v>
                </c:pt>
                <c:pt idx="10094">
                  <c:v>6.0839999599999995E-4</c:v>
                </c:pt>
                <c:pt idx="10095">
                  <c:v>6.0847999600000002E-4</c:v>
                </c:pt>
                <c:pt idx="10096">
                  <c:v>6.0855999599999998E-4</c:v>
                </c:pt>
                <c:pt idx="10097">
                  <c:v>6.0863999600000004E-4</c:v>
                </c:pt>
                <c:pt idx="10098">
                  <c:v>6.08719996E-4</c:v>
                </c:pt>
                <c:pt idx="10099">
                  <c:v>6.0879999599999996E-4</c:v>
                </c:pt>
                <c:pt idx="10100">
                  <c:v>6.0887999600000003E-4</c:v>
                </c:pt>
                <c:pt idx="10101">
                  <c:v>6.0895999599999999E-4</c:v>
                </c:pt>
                <c:pt idx="10102">
                  <c:v>6.0903999600000005E-4</c:v>
                </c:pt>
                <c:pt idx="10103">
                  <c:v>6.0911999600000001E-4</c:v>
                </c:pt>
                <c:pt idx="10104">
                  <c:v>6.0919999599999997E-4</c:v>
                </c:pt>
                <c:pt idx="10105">
                  <c:v>6.0927999600000004E-4</c:v>
                </c:pt>
                <c:pt idx="10106">
                  <c:v>6.09359996E-4</c:v>
                </c:pt>
                <c:pt idx="10107">
                  <c:v>6.0943999599999995E-4</c:v>
                </c:pt>
                <c:pt idx="10108">
                  <c:v>6.0951999600000002E-4</c:v>
                </c:pt>
                <c:pt idx="10109">
                  <c:v>6.0959999599999998E-4</c:v>
                </c:pt>
                <c:pt idx="10110">
                  <c:v>6.0967999600000005E-4</c:v>
                </c:pt>
                <c:pt idx="10111">
                  <c:v>6.0975999600000001E-4</c:v>
                </c:pt>
                <c:pt idx="10112">
                  <c:v>6.0983999599999996E-4</c:v>
                </c:pt>
                <c:pt idx="10113">
                  <c:v>6.0991999600000003E-4</c:v>
                </c:pt>
                <c:pt idx="10114">
                  <c:v>6.0999999599999999E-4</c:v>
                </c:pt>
                <c:pt idx="10115">
                  <c:v>6.1007999599999995E-4</c:v>
                </c:pt>
                <c:pt idx="10116">
                  <c:v>6.1015999600000002E-4</c:v>
                </c:pt>
                <c:pt idx="10117">
                  <c:v>6.1023999599999997E-4</c:v>
                </c:pt>
                <c:pt idx="10118">
                  <c:v>6.1031999600000004E-4</c:v>
                </c:pt>
                <c:pt idx="10119">
                  <c:v>6.10399996E-4</c:v>
                </c:pt>
                <c:pt idx="10120">
                  <c:v>6.1047999599999996E-4</c:v>
                </c:pt>
                <c:pt idx="10121">
                  <c:v>6.1055999600000002E-4</c:v>
                </c:pt>
                <c:pt idx="10122">
                  <c:v>6.1063999599999998E-4</c:v>
                </c:pt>
                <c:pt idx="10123">
                  <c:v>6.1071999600000005E-4</c:v>
                </c:pt>
                <c:pt idx="10124">
                  <c:v>6.1079999600000001E-4</c:v>
                </c:pt>
                <c:pt idx="10125">
                  <c:v>6.1087999599999997E-4</c:v>
                </c:pt>
                <c:pt idx="10126">
                  <c:v>6.1095999600000003E-4</c:v>
                </c:pt>
                <c:pt idx="10127">
                  <c:v>6.1103999599999999E-4</c:v>
                </c:pt>
                <c:pt idx="10128">
                  <c:v>6.1111999599999995E-4</c:v>
                </c:pt>
                <c:pt idx="10129">
                  <c:v>6.1119999600000002E-4</c:v>
                </c:pt>
                <c:pt idx="10130">
                  <c:v>6.1127999599999998E-4</c:v>
                </c:pt>
                <c:pt idx="10131">
                  <c:v>6.1135999600000004E-4</c:v>
                </c:pt>
                <c:pt idx="10132">
                  <c:v>6.11439996E-4</c:v>
                </c:pt>
                <c:pt idx="10133">
                  <c:v>6.1151999599999996E-4</c:v>
                </c:pt>
                <c:pt idx="10134">
                  <c:v>6.1159999600000003E-4</c:v>
                </c:pt>
                <c:pt idx="10135">
                  <c:v>6.1167999599999999E-4</c:v>
                </c:pt>
                <c:pt idx="10136">
                  <c:v>6.1175999600000005E-4</c:v>
                </c:pt>
                <c:pt idx="10137">
                  <c:v>6.1183999600000001E-4</c:v>
                </c:pt>
                <c:pt idx="10138">
                  <c:v>6.1191999599999997E-4</c:v>
                </c:pt>
                <c:pt idx="10139">
                  <c:v>6.1199999600000004E-4</c:v>
                </c:pt>
                <c:pt idx="10140">
                  <c:v>6.12079996E-4</c:v>
                </c:pt>
                <c:pt idx="10141">
                  <c:v>6.1215999599999996E-4</c:v>
                </c:pt>
                <c:pt idx="10142">
                  <c:v>6.1223999600000002E-4</c:v>
                </c:pt>
                <c:pt idx="10143">
                  <c:v>6.1231999599999998E-4</c:v>
                </c:pt>
                <c:pt idx="10144">
                  <c:v>6.1239999600000005E-4</c:v>
                </c:pt>
                <c:pt idx="10145">
                  <c:v>6.1247999600000001E-4</c:v>
                </c:pt>
                <c:pt idx="10146">
                  <c:v>6.1255999599999997E-4</c:v>
                </c:pt>
                <c:pt idx="10147">
                  <c:v>6.1263999600000003E-4</c:v>
                </c:pt>
                <c:pt idx="10148">
                  <c:v>6.1271999599999999E-4</c:v>
                </c:pt>
                <c:pt idx="10149">
                  <c:v>6.1279999599999995E-4</c:v>
                </c:pt>
                <c:pt idx="10150">
                  <c:v>6.1287999600000002E-4</c:v>
                </c:pt>
                <c:pt idx="10151">
                  <c:v>6.1295999599999997E-4</c:v>
                </c:pt>
                <c:pt idx="10152">
                  <c:v>6.1303999600000004E-4</c:v>
                </c:pt>
                <c:pt idx="10153">
                  <c:v>6.13119996E-4</c:v>
                </c:pt>
                <c:pt idx="10154">
                  <c:v>6.1319999599999996E-4</c:v>
                </c:pt>
                <c:pt idx="10155">
                  <c:v>6.1327999600000003E-4</c:v>
                </c:pt>
                <c:pt idx="10156">
                  <c:v>6.1335999599999998E-4</c:v>
                </c:pt>
                <c:pt idx="10157">
                  <c:v>6.1343999600000005E-4</c:v>
                </c:pt>
                <c:pt idx="10158">
                  <c:v>6.1351999600000001E-4</c:v>
                </c:pt>
                <c:pt idx="10159">
                  <c:v>6.1359999599999997E-4</c:v>
                </c:pt>
                <c:pt idx="10160">
                  <c:v>6.1367999600000004E-4</c:v>
                </c:pt>
                <c:pt idx="10161">
                  <c:v>6.1375999599999999E-4</c:v>
                </c:pt>
                <c:pt idx="10162">
                  <c:v>6.1383999599999995E-4</c:v>
                </c:pt>
                <c:pt idx="10163">
                  <c:v>6.1391999600000002E-4</c:v>
                </c:pt>
                <c:pt idx="10164">
                  <c:v>6.1399999599999998E-4</c:v>
                </c:pt>
                <c:pt idx="10165">
                  <c:v>6.1407999600000005E-4</c:v>
                </c:pt>
                <c:pt idx="10166">
                  <c:v>6.14159996E-4</c:v>
                </c:pt>
                <c:pt idx="10167">
                  <c:v>6.1423999599999996E-4</c:v>
                </c:pt>
                <c:pt idx="10168">
                  <c:v>6.1431999600000003E-4</c:v>
                </c:pt>
                <c:pt idx="10169">
                  <c:v>6.1439999599999999E-4</c:v>
                </c:pt>
                <c:pt idx="10170">
                  <c:v>6.1447999599999995E-4</c:v>
                </c:pt>
                <c:pt idx="10171">
                  <c:v>6.1455999600000001E-4</c:v>
                </c:pt>
                <c:pt idx="10172">
                  <c:v>6.1463999599999997E-4</c:v>
                </c:pt>
                <c:pt idx="10173">
                  <c:v>6.1471999600000004E-4</c:v>
                </c:pt>
                <c:pt idx="10174">
                  <c:v>6.14799996E-4</c:v>
                </c:pt>
                <c:pt idx="10175">
                  <c:v>6.1487999599999996E-4</c:v>
                </c:pt>
                <c:pt idx="10176">
                  <c:v>6.1495999600000002E-4</c:v>
                </c:pt>
                <c:pt idx="10177">
                  <c:v>6.1503999599999998E-4</c:v>
                </c:pt>
                <c:pt idx="10178">
                  <c:v>6.1511999600000005E-4</c:v>
                </c:pt>
                <c:pt idx="10179">
                  <c:v>6.1519999600000001E-4</c:v>
                </c:pt>
                <c:pt idx="10180">
                  <c:v>6.1527999599999997E-4</c:v>
                </c:pt>
                <c:pt idx="10181">
                  <c:v>6.1535999600000003E-4</c:v>
                </c:pt>
                <c:pt idx="10182">
                  <c:v>6.1543999599999999E-4</c:v>
                </c:pt>
                <c:pt idx="10183">
                  <c:v>6.1551999599999995E-4</c:v>
                </c:pt>
                <c:pt idx="10184">
                  <c:v>6.1559999600000002E-4</c:v>
                </c:pt>
                <c:pt idx="10185">
                  <c:v>6.1567999599999998E-4</c:v>
                </c:pt>
                <c:pt idx="10186">
                  <c:v>6.1575999600000004E-4</c:v>
                </c:pt>
                <c:pt idx="10187">
                  <c:v>6.15839996E-4</c:v>
                </c:pt>
                <c:pt idx="10188">
                  <c:v>6.1591999599999996E-4</c:v>
                </c:pt>
                <c:pt idx="10189">
                  <c:v>6.1599999600000003E-4</c:v>
                </c:pt>
                <c:pt idx="10190">
                  <c:v>6.1607999599999999E-4</c:v>
                </c:pt>
                <c:pt idx="10191">
                  <c:v>6.1615999600000005E-4</c:v>
                </c:pt>
                <c:pt idx="10192">
                  <c:v>6.1623999600000001E-4</c:v>
                </c:pt>
                <c:pt idx="10193">
                  <c:v>6.1631999599999997E-4</c:v>
                </c:pt>
                <c:pt idx="10194">
                  <c:v>6.1639999600000004E-4</c:v>
                </c:pt>
                <c:pt idx="10195">
                  <c:v>6.16479996E-4</c:v>
                </c:pt>
                <c:pt idx="10196">
                  <c:v>6.1655999599999995E-4</c:v>
                </c:pt>
                <c:pt idx="10197">
                  <c:v>6.1663999600000002E-4</c:v>
                </c:pt>
                <c:pt idx="10198">
                  <c:v>6.1671999599999998E-4</c:v>
                </c:pt>
                <c:pt idx="10199">
                  <c:v>6.1679999600000005E-4</c:v>
                </c:pt>
                <c:pt idx="10200">
                  <c:v>6.1687999600000001E-4</c:v>
                </c:pt>
                <c:pt idx="10201">
                  <c:v>6.1695999599999996E-4</c:v>
                </c:pt>
                <c:pt idx="10202">
                  <c:v>6.1703999600000003E-4</c:v>
                </c:pt>
                <c:pt idx="10203">
                  <c:v>6.1711999599999999E-4</c:v>
                </c:pt>
                <c:pt idx="10204">
                  <c:v>6.1719999599999995E-4</c:v>
                </c:pt>
                <c:pt idx="10205">
                  <c:v>6.1727999600000001E-4</c:v>
                </c:pt>
                <c:pt idx="10206">
                  <c:v>6.1735999599999997E-4</c:v>
                </c:pt>
                <c:pt idx="10207">
                  <c:v>6.1743999600000004E-4</c:v>
                </c:pt>
                <c:pt idx="10208">
                  <c:v>6.17519996E-4</c:v>
                </c:pt>
                <c:pt idx="10209">
                  <c:v>6.1759999599999996E-4</c:v>
                </c:pt>
                <c:pt idx="10210">
                  <c:v>6.1767999600000002E-4</c:v>
                </c:pt>
                <c:pt idx="10211">
                  <c:v>6.1775999599999998E-4</c:v>
                </c:pt>
                <c:pt idx="10212">
                  <c:v>6.1783999600000005E-4</c:v>
                </c:pt>
                <c:pt idx="10213">
                  <c:v>6.1791999600000001E-4</c:v>
                </c:pt>
                <c:pt idx="10214">
                  <c:v>6.1799999599999997E-4</c:v>
                </c:pt>
                <c:pt idx="10215">
                  <c:v>6.1807999600000003E-4</c:v>
                </c:pt>
                <c:pt idx="10216">
                  <c:v>6.1815999599999999E-4</c:v>
                </c:pt>
                <c:pt idx="10217">
                  <c:v>6.1823999599999995E-4</c:v>
                </c:pt>
                <c:pt idx="10218">
                  <c:v>6.1831999600000002E-4</c:v>
                </c:pt>
                <c:pt idx="10219">
                  <c:v>6.1839999599999998E-4</c:v>
                </c:pt>
                <c:pt idx="10220">
                  <c:v>6.1847999600000004E-4</c:v>
                </c:pt>
                <c:pt idx="10221">
                  <c:v>6.18559996E-4</c:v>
                </c:pt>
                <c:pt idx="10222">
                  <c:v>6.1863999599999996E-4</c:v>
                </c:pt>
                <c:pt idx="10223">
                  <c:v>6.1871999600000003E-4</c:v>
                </c:pt>
                <c:pt idx="10224">
                  <c:v>6.1879999599999999E-4</c:v>
                </c:pt>
                <c:pt idx="10225">
                  <c:v>6.1887999600000005E-4</c:v>
                </c:pt>
                <c:pt idx="10226">
                  <c:v>6.1895999600000001E-4</c:v>
                </c:pt>
                <c:pt idx="10227">
                  <c:v>6.1903999599999997E-4</c:v>
                </c:pt>
                <c:pt idx="10228">
                  <c:v>6.1911999600000004E-4</c:v>
                </c:pt>
                <c:pt idx="10229">
                  <c:v>6.19199996E-4</c:v>
                </c:pt>
                <c:pt idx="10230">
                  <c:v>6.1927999599999996E-4</c:v>
                </c:pt>
                <c:pt idx="10231">
                  <c:v>6.1935999600000002E-4</c:v>
                </c:pt>
                <c:pt idx="10232">
                  <c:v>6.1943999599999998E-4</c:v>
                </c:pt>
                <c:pt idx="10233">
                  <c:v>6.1951999600000005E-4</c:v>
                </c:pt>
                <c:pt idx="10234">
                  <c:v>6.1959999600000001E-4</c:v>
                </c:pt>
                <c:pt idx="10235">
                  <c:v>6.1967999599999996E-4</c:v>
                </c:pt>
                <c:pt idx="10236">
                  <c:v>6.1975999600000003E-4</c:v>
                </c:pt>
                <c:pt idx="10237">
                  <c:v>6.1983999599999999E-4</c:v>
                </c:pt>
                <c:pt idx="10238">
                  <c:v>6.1991999599999995E-4</c:v>
                </c:pt>
                <c:pt idx="10239">
                  <c:v>6.1999999600000002E-4</c:v>
                </c:pt>
                <c:pt idx="10240">
                  <c:v>6.2007999599999997E-4</c:v>
                </c:pt>
                <c:pt idx="10241">
                  <c:v>6.2015999600000004E-4</c:v>
                </c:pt>
                <c:pt idx="10242">
                  <c:v>6.20239996E-4</c:v>
                </c:pt>
                <c:pt idx="10243">
                  <c:v>6.2031999599999996E-4</c:v>
                </c:pt>
                <c:pt idx="10244">
                  <c:v>6.2039999600000003E-4</c:v>
                </c:pt>
                <c:pt idx="10245">
                  <c:v>6.2047999599999998E-4</c:v>
                </c:pt>
                <c:pt idx="10246">
                  <c:v>6.2055999600000005E-4</c:v>
                </c:pt>
                <c:pt idx="10247">
                  <c:v>6.2063999600000001E-4</c:v>
                </c:pt>
                <c:pt idx="10248">
                  <c:v>6.2071999599999997E-4</c:v>
                </c:pt>
                <c:pt idx="10249">
                  <c:v>6.2079999600000004E-4</c:v>
                </c:pt>
                <c:pt idx="10250">
                  <c:v>6.2087999599999999E-4</c:v>
                </c:pt>
                <c:pt idx="10251">
                  <c:v>6.2095999599999995E-4</c:v>
                </c:pt>
                <c:pt idx="10252">
                  <c:v>6.2103999600000002E-4</c:v>
                </c:pt>
                <c:pt idx="10253">
                  <c:v>6.2111999599999998E-4</c:v>
                </c:pt>
                <c:pt idx="10254">
                  <c:v>6.2119999600000005E-4</c:v>
                </c:pt>
                <c:pt idx="10255">
                  <c:v>6.21279996E-4</c:v>
                </c:pt>
                <c:pt idx="10256">
                  <c:v>6.2135999599999996E-4</c:v>
                </c:pt>
                <c:pt idx="10257">
                  <c:v>6.2143999600000003E-4</c:v>
                </c:pt>
                <c:pt idx="10258">
                  <c:v>6.2151999599999999E-4</c:v>
                </c:pt>
                <c:pt idx="10259">
                  <c:v>6.2159999599999995E-4</c:v>
                </c:pt>
                <c:pt idx="10260">
                  <c:v>6.2167999600000001E-4</c:v>
                </c:pt>
                <c:pt idx="10261">
                  <c:v>6.2175999599999997E-4</c:v>
                </c:pt>
                <c:pt idx="10262">
                  <c:v>6.2183999600000004E-4</c:v>
                </c:pt>
                <c:pt idx="10263">
                  <c:v>6.21919996E-4</c:v>
                </c:pt>
                <c:pt idx="10264">
                  <c:v>6.2199999599999996E-4</c:v>
                </c:pt>
                <c:pt idx="10265">
                  <c:v>6.2207999600000002E-4</c:v>
                </c:pt>
                <c:pt idx="10266">
                  <c:v>6.2215999599999998E-4</c:v>
                </c:pt>
                <c:pt idx="10267">
                  <c:v>6.2223999600000005E-4</c:v>
                </c:pt>
                <c:pt idx="10268">
                  <c:v>6.2231999600000001E-4</c:v>
                </c:pt>
                <c:pt idx="10269">
                  <c:v>6.2239999599999997E-4</c:v>
                </c:pt>
                <c:pt idx="10270">
                  <c:v>6.2247999600000003E-4</c:v>
                </c:pt>
                <c:pt idx="10271">
                  <c:v>6.2255999599999999E-4</c:v>
                </c:pt>
                <c:pt idx="10272">
                  <c:v>6.2263999599999995E-4</c:v>
                </c:pt>
                <c:pt idx="10273">
                  <c:v>6.2271999600000002E-4</c:v>
                </c:pt>
                <c:pt idx="10274">
                  <c:v>6.2279999599999998E-4</c:v>
                </c:pt>
                <c:pt idx="10275">
                  <c:v>6.2287999600000004E-4</c:v>
                </c:pt>
                <c:pt idx="10276">
                  <c:v>6.22959996E-4</c:v>
                </c:pt>
                <c:pt idx="10277">
                  <c:v>6.2303999599999996E-4</c:v>
                </c:pt>
                <c:pt idx="10278">
                  <c:v>6.2311999600000003E-4</c:v>
                </c:pt>
                <c:pt idx="10279">
                  <c:v>6.2319999599999999E-4</c:v>
                </c:pt>
                <c:pt idx="10280">
                  <c:v>6.2327999600000005E-4</c:v>
                </c:pt>
                <c:pt idx="10281">
                  <c:v>6.2335999600000001E-4</c:v>
                </c:pt>
                <c:pt idx="10282">
                  <c:v>6.2343999599999997E-4</c:v>
                </c:pt>
                <c:pt idx="10283">
                  <c:v>6.2351999600000004E-4</c:v>
                </c:pt>
                <c:pt idx="10284">
                  <c:v>6.2359999599999999E-4</c:v>
                </c:pt>
                <c:pt idx="10285">
                  <c:v>6.2367999599999995E-4</c:v>
                </c:pt>
                <c:pt idx="10286">
                  <c:v>6.2375999600000002E-4</c:v>
                </c:pt>
                <c:pt idx="10287">
                  <c:v>6.2383999599999998E-4</c:v>
                </c:pt>
                <c:pt idx="10288">
                  <c:v>6.2391999600000005E-4</c:v>
                </c:pt>
                <c:pt idx="10289">
                  <c:v>6.23999996E-4</c:v>
                </c:pt>
                <c:pt idx="10290">
                  <c:v>6.2407999599999996E-4</c:v>
                </c:pt>
                <c:pt idx="10291">
                  <c:v>6.2415999600000003E-4</c:v>
                </c:pt>
                <c:pt idx="10292">
                  <c:v>6.2423999599999999E-4</c:v>
                </c:pt>
                <c:pt idx="10293">
                  <c:v>6.2431999599999995E-4</c:v>
                </c:pt>
                <c:pt idx="10294">
                  <c:v>6.2439999600000001E-4</c:v>
                </c:pt>
                <c:pt idx="10295">
                  <c:v>6.2447999599999997E-4</c:v>
                </c:pt>
                <c:pt idx="10296">
                  <c:v>6.2455999600000004E-4</c:v>
                </c:pt>
                <c:pt idx="10297">
                  <c:v>6.24639996E-4</c:v>
                </c:pt>
                <c:pt idx="10298">
                  <c:v>6.2471999599999996E-4</c:v>
                </c:pt>
                <c:pt idx="10299">
                  <c:v>6.2479999600000002E-4</c:v>
                </c:pt>
                <c:pt idx="10300">
                  <c:v>6.2487999599999998E-4</c:v>
                </c:pt>
                <c:pt idx="10301">
                  <c:v>6.2495999600000005E-4</c:v>
                </c:pt>
                <c:pt idx="10302">
                  <c:v>6.2503999600000001E-4</c:v>
                </c:pt>
                <c:pt idx="10303">
                  <c:v>6.2511999599999997E-4</c:v>
                </c:pt>
                <c:pt idx="10304">
                  <c:v>6.2519999600000003E-4</c:v>
                </c:pt>
                <c:pt idx="10305">
                  <c:v>6.2527999599999999E-4</c:v>
                </c:pt>
                <c:pt idx="10306">
                  <c:v>6.2535999599999995E-4</c:v>
                </c:pt>
                <c:pt idx="10307">
                  <c:v>6.2543999600000002E-4</c:v>
                </c:pt>
                <c:pt idx="10308">
                  <c:v>6.2551999599999998E-4</c:v>
                </c:pt>
                <c:pt idx="10309">
                  <c:v>6.2559999600000004E-4</c:v>
                </c:pt>
                <c:pt idx="10310">
                  <c:v>6.25679996E-4</c:v>
                </c:pt>
                <c:pt idx="10311">
                  <c:v>6.2575999599999996E-4</c:v>
                </c:pt>
                <c:pt idx="10312">
                  <c:v>6.2583999600000003E-4</c:v>
                </c:pt>
                <c:pt idx="10313">
                  <c:v>6.2591999599999999E-4</c:v>
                </c:pt>
                <c:pt idx="10314">
                  <c:v>6.2599999600000005E-4</c:v>
                </c:pt>
                <c:pt idx="10315">
                  <c:v>6.2607999600000001E-4</c:v>
                </c:pt>
                <c:pt idx="10316">
                  <c:v>6.2615999599999997E-4</c:v>
                </c:pt>
                <c:pt idx="10317">
                  <c:v>6.2623999600000004E-4</c:v>
                </c:pt>
                <c:pt idx="10318">
                  <c:v>6.26319996E-4</c:v>
                </c:pt>
                <c:pt idx="10319">
                  <c:v>6.2639999599999995E-4</c:v>
                </c:pt>
                <c:pt idx="10320">
                  <c:v>6.2647999600000002E-4</c:v>
                </c:pt>
                <c:pt idx="10321">
                  <c:v>6.2655999599999998E-4</c:v>
                </c:pt>
                <c:pt idx="10322">
                  <c:v>6.2663999600000005E-4</c:v>
                </c:pt>
                <c:pt idx="10323">
                  <c:v>6.2671999600000001E-4</c:v>
                </c:pt>
                <c:pt idx="10324">
                  <c:v>6.2679999599999996E-4</c:v>
                </c:pt>
                <c:pt idx="10325">
                  <c:v>6.2687999600000003E-4</c:v>
                </c:pt>
                <c:pt idx="10326">
                  <c:v>6.2695999599999999E-4</c:v>
                </c:pt>
                <c:pt idx="10327">
                  <c:v>6.2703999599999995E-4</c:v>
                </c:pt>
                <c:pt idx="10328">
                  <c:v>6.2711999600000002E-4</c:v>
                </c:pt>
                <c:pt idx="10329">
                  <c:v>6.2719999599999997E-4</c:v>
                </c:pt>
                <c:pt idx="10330">
                  <c:v>6.2727999600000004E-4</c:v>
                </c:pt>
                <c:pt idx="10331">
                  <c:v>6.27359996E-4</c:v>
                </c:pt>
                <c:pt idx="10332">
                  <c:v>6.2743999599999996E-4</c:v>
                </c:pt>
                <c:pt idx="10333">
                  <c:v>6.2751999600000003E-4</c:v>
                </c:pt>
                <c:pt idx="10334">
                  <c:v>6.2759999599999998E-4</c:v>
                </c:pt>
                <c:pt idx="10335">
                  <c:v>6.2767999600000005E-4</c:v>
                </c:pt>
                <c:pt idx="10336">
                  <c:v>6.2775999600000001E-4</c:v>
                </c:pt>
                <c:pt idx="10337">
                  <c:v>6.2783999599999997E-4</c:v>
                </c:pt>
                <c:pt idx="10338">
                  <c:v>6.2791999600000003E-4</c:v>
                </c:pt>
                <c:pt idx="10339">
                  <c:v>6.2799999599999999E-4</c:v>
                </c:pt>
                <c:pt idx="10340">
                  <c:v>6.2807999599999995E-4</c:v>
                </c:pt>
                <c:pt idx="10341">
                  <c:v>6.2815999600000002E-4</c:v>
                </c:pt>
                <c:pt idx="10342">
                  <c:v>6.2823999599999998E-4</c:v>
                </c:pt>
                <c:pt idx="10343">
                  <c:v>6.2831999600000004E-4</c:v>
                </c:pt>
                <c:pt idx="10344">
                  <c:v>6.28399996E-4</c:v>
                </c:pt>
                <c:pt idx="10345">
                  <c:v>6.2847999599999996E-4</c:v>
                </c:pt>
                <c:pt idx="10346">
                  <c:v>6.2855999600000003E-4</c:v>
                </c:pt>
                <c:pt idx="10347">
                  <c:v>6.2863999599999999E-4</c:v>
                </c:pt>
                <c:pt idx="10348">
                  <c:v>6.2871999599999995E-4</c:v>
                </c:pt>
                <c:pt idx="10349">
                  <c:v>6.2879999600000001E-4</c:v>
                </c:pt>
                <c:pt idx="10350">
                  <c:v>6.2887999599999997E-4</c:v>
                </c:pt>
                <c:pt idx="10351">
                  <c:v>6.2895999600000004E-4</c:v>
                </c:pt>
                <c:pt idx="10352">
                  <c:v>6.29039996E-4</c:v>
                </c:pt>
                <c:pt idx="10353">
                  <c:v>6.2911999599999996E-4</c:v>
                </c:pt>
                <c:pt idx="10354">
                  <c:v>6.2919999600000002E-4</c:v>
                </c:pt>
                <c:pt idx="10355">
                  <c:v>6.2927999599999998E-4</c:v>
                </c:pt>
                <c:pt idx="10356">
                  <c:v>6.2935999600000005E-4</c:v>
                </c:pt>
                <c:pt idx="10357">
                  <c:v>6.2943999600000001E-4</c:v>
                </c:pt>
                <c:pt idx="10358">
                  <c:v>6.2951999599999997E-4</c:v>
                </c:pt>
                <c:pt idx="10359">
                  <c:v>6.2959999600000003E-4</c:v>
                </c:pt>
                <c:pt idx="10360">
                  <c:v>6.2967999599999999E-4</c:v>
                </c:pt>
                <c:pt idx="10361">
                  <c:v>6.2975999599999995E-4</c:v>
                </c:pt>
                <c:pt idx="10362">
                  <c:v>6.2983999600000002E-4</c:v>
                </c:pt>
                <c:pt idx="10363">
                  <c:v>6.2991999599999998E-4</c:v>
                </c:pt>
                <c:pt idx="10364">
                  <c:v>6.2999999600000004E-4</c:v>
                </c:pt>
                <c:pt idx="10365">
                  <c:v>6.30079996E-4</c:v>
                </c:pt>
                <c:pt idx="10366">
                  <c:v>6.3015999599999996E-4</c:v>
                </c:pt>
                <c:pt idx="10367">
                  <c:v>6.3023999600000003E-4</c:v>
                </c:pt>
                <c:pt idx="10368">
                  <c:v>6.3031999599999998E-4</c:v>
                </c:pt>
                <c:pt idx="10369">
                  <c:v>6.3039999600000005E-4</c:v>
                </c:pt>
                <c:pt idx="10370">
                  <c:v>6.3047999600000001E-4</c:v>
                </c:pt>
                <c:pt idx="10371">
                  <c:v>6.3055999599999997E-4</c:v>
                </c:pt>
                <c:pt idx="10372">
                  <c:v>6.3063999600000004E-4</c:v>
                </c:pt>
                <c:pt idx="10373">
                  <c:v>6.3071999599999999E-4</c:v>
                </c:pt>
                <c:pt idx="10374">
                  <c:v>6.3079999599999995E-4</c:v>
                </c:pt>
                <c:pt idx="10375">
                  <c:v>6.3087999600000002E-4</c:v>
                </c:pt>
                <c:pt idx="10376">
                  <c:v>6.3095999599999998E-4</c:v>
                </c:pt>
                <c:pt idx="10377">
                  <c:v>6.3103999600000005E-4</c:v>
                </c:pt>
                <c:pt idx="10378">
                  <c:v>6.31119996E-4</c:v>
                </c:pt>
                <c:pt idx="10379">
                  <c:v>6.3119999599999996E-4</c:v>
                </c:pt>
                <c:pt idx="10380">
                  <c:v>6.3127999600000003E-4</c:v>
                </c:pt>
                <c:pt idx="10381">
                  <c:v>6.3135999599999999E-4</c:v>
                </c:pt>
                <c:pt idx="10382">
                  <c:v>6.3143999599999995E-4</c:v>
                </c:pt>
                <c:pt idx="10383">
                  <c:v>6.3151999600000001E-4</c:v>
                </c:pt>
                <c:pt idx="10384">
                  <c:v>6.3159999599999997E-4</c:v>
                </c:pt>
                <c:pt idx="10385">
                  <c:v>6.3167999600000004E-4</c:v>
                </c:pt>
                <c:pt idx="10386">
                  <c:v>6.31759996E-4</c:v>
                </c:pt>
                <c:pt idx="10387">
                  <c:v>6.3183999599999996E-4</c:v>
                </c:pt>
                <c:pt idx="10388">
                  <c:v>6.3191999600000002E-4</c:v>
                </c:pt>
                <c:pt idx="10389">
                  <c:v>6.3199999599999998E-4</c:v>
                </c:pt>
                <c:pt idx="10390">
                  <c:v>6.3207999600000005E-4</c:v>
                </c:pt>
                <c:pt idx="10391">
                  <c:v>6.3215999600000001E-4</c:v>
                </c:pt>
                <c:pt idx="10392">
                  <c:v>6.3223999599999997E-4</c:v>
                </c:pt>
                <c:pt idx="10393">
                  <c:v>6.3231999600000003E-4</c:v>
                </c:pt>
                <c:pt idx="10394">
                  <c:v>6.3239999599999999E-4</c:v>
                </c:pt>
                <c:pt idx="10395">
                  <c:v>6.3247999599999995E-4</c:v>
                </c:pt>
                <c:pt idx="10396">
                  <c:v>6.3255999600000002E-4</c:v>
                </c:pt>
                <c:pt idx="10397">
                  <c:v>6.3263999599999998E-4</c:v>
                </c:pt>
                <c:pt idx="10398">
                  <c:v>6.3271999600000004E-4</c:v>
                </c:pt>
                <c:pt idx="10399">
                  <c:v>6.32799996E-4</c:v>
                </c:pt>
                <c:pt idx="10400">
                  <c:v>6.3287999599999996E-4</c:v>
                </c:pt>
                <c:pt idx="10401">
                  <c:v>6.3295999600000003E-4</c:v>
                </c:pt>
                <c:pt idx="10402">
                  <c:v>6.3303999599999999E-4</c:v>
                </c:pt>
                <c:pt idx="10403">
                  <c:v>6.3311999600000005E-4</c:v>
                </c:pt>
                <c:pt idx="10404">
                  <c:v>6.3319999600000001E-4</c:v>
                </c:pt>
                <c:pt idx="10405">
                  <c:v>6.3327999599999997E-4</c:v>
                </c:pt>
                <c:pt idx="10406">
                  <c:v>6.3335999600000004E-4</c:v>
                </c:pt>
                <c:pt idx="10407">
                  <c:v>6.33439996E-4</c:v>
                </c:pt>
                <c:pt idx="10408">
                  <c:v>6.3351999599999995E-4</c:v>
                </c:pt>
                <c:pt idx="10409">
                  <c:v>6.3359999600000002E-4</c:v>
                </c:pt>
                <c:pt idx="10410">
                  <c:v>6.3367999599999998E-4</c:v>
                </c:pt>
                <c:pt idx="10411">
                  <c:v>6.3375999600000005E-4</c:v>
                </c:pt>
                <c:pt idx="10412">
                  <c:v>6.3383999600000001E-4</c:v>
                </c:pt>
                <c:pt idx="10413">
                  <c:v>6.3391999599999996E-4</c:v>
                </c:pt>
                <c:pt idx="10414">
                  <c:v>6.3399999600000003E-4</c:v>
                </c:pt>
                <c:pt idx="10415">
                  <c:v>6.3407999599999999E-4</c:v>
                </c:pt>
                <c:pt idx="10416">
                  <c:v>6.3415999599999995E-4</c:v>
                </c:pt>
                <c:pt idx="10417">
                  <c:v>6.3423999600000002E-4</c:v>
                </c:pt>
                <c:pt idx="10418">
                  <c:v>6.3431999599999997E-4</c:v>
                </c:pt>
                <c:pt idx="10419">
                  <c:v>6.3439999600000004E-4</c:v>
                </c:pt>
                <c:pt idx="10420">
                  <c:v>6.34479996E-4</c:v>
                </c:pt>
                <c:pt idx="10421">
                  <c:v>6.3455999599999996E-4</c:v>
                </c:pt>
                <c:pt idx="10422">
                  <c:v>6.3463999600000002E-4</c:v>
                </c:pt>
                <c:pt idx="10423">
                  <c:v>6.3471999599999998E-4</c:v>
                </c:pt>
                <c:pt idx="10424">
                  <c:v>6.3479999600000005E-4</c:v>
                </c:pt>
                <c:pt idx="10425">
                  <c:v>6.3487999600000001E-4</c:v>
                </c:pt>
                <c:pt idx="10426">
                  <c:v>6.3495999599999997E-4</c:v>
                </c:pt>
                <c:pt idx="10427">
                  <c:v>6.3503999600000003E-4</c:v>
                </c:pt>
                <c:pt idx="10428">
                  <c:v>6.3511999599999999E-4</c:v>
                </c:pt>
                <c:pt idx="10429">
                  <c:v>6.3519999599999995E-4</c:v>
                </c:pt>
                <c:pt idx="10430">
                  <c:v>6.3527999600000002E-4</c:v>
                </c:pt>
                <c:pt idx="10431">
                  <c:v>6.3535999599999998E-4</c:v>
                </c:pt>
                <c:pt idx="10432">
                  <c:v>6.3543999600000004E-4</c:v>
                </c:pt>
                <c:pt idx="10433">
                  <c:v>6.35519996E-4</c:v>
                </c:pt>
                <c:pt idx="10434">
                  <c:v>6.3559999599999996E-4</c:v>
                </c:pt>
                <c:pt idx="10435">
                  <c:v>6.3567999600000003E-4</c:v>
                </c:pt>
                <c:pt idx="10436">
                  <c:v>6.3575999599999999E-4</c:v>
                </c:pt>
                <c:pt idx="10437">
                  <c:v>6.3583999600000005E-4</c:v>
                </c:pt>
                <c:pt idx="10438">
                  <c:v>6.3591999600000001E-4</c:v>
                </c:pt>
                <c:pt idx="10439">
                  <c:v>6.3599999599999997E-4</c:v>
                </c:pt>
                <c:pt idx="10440">
                  <c:v>6.3607999600000004E-4</c:v>
                </c:pt>
                <c:pt idx="10441">
                  <c:v>6.36159996E-4</c:v>
                </c:pt>
                <c:pt idx="10442">
                  <c:v>6.3623999599999996E-4</c:v>
                </c:pt>
                <c:pt idx="10443">
                  <c:v>6.3631999600000002E-4</c:v>
                </c:pt>
                <c:pt idx="10444">
                  <c:v>6.3639999599999998E-4</c:v>
                </c:pt>
                <c:pt idx="10445">
                  <c:v>6.3647999600000005E-4</c:v>
                </c:pt>
                <c:pt idx="10446">
                  <c:v>6.3655999600000001E-4</c:v>
                </c:pt>
                <c:pt idx="10447">
                  <c:v>6.3663999599999996E-4</c:v>
                </c:pt>
                <c:pt idx="10448">
                  <c:v>6.3671999600000003E-4</c:v>
                </c:pt>
                <c:pt idx="10449">
                  <c:v>6.3679999599999999E-4</c:v>
                </c:pt>
                <c:pt idx="10450">
                  <c:v>6.3687999599999995E-4</c:v>
                </c:pt>
                <c:pt idx="10451">
                  <c:v>6.3695999600000002E-4</c:v>
                </c:pt>
                <c:pt idx="10452">
                  <c:v>6.3703999599999997E-4</c:v>
                </c:pt>
                <c:pt idx="10453">
                  <c:v>6.3711999600000004E-4</c:v>
                </c:pt>
                <c:pt idx="10454">
                  <c:v>6.37199996E-4</c:v>
                </c:pt>
                <c:pt idx="10455">
                  <c:v>6.3727999599999996E-4</c:v>
                </c:pt>
                <c:pt idx="10456">
                  <c:v>6.3735999600000003E-4</c:v>
                </c:pt>
                <c:pt idx="10457">
                  <c:v>6.3743999599999998E-4</c:v>
                </c:pt>
                <c:pt idx="10458">
                  <c:v>6.3751999600000005E-4</c:v>
                </c:pt>
                <c:pt idx="10459">
                  <c:v>6.3759999600000001E-4</c:v>
                </c:pt>
                <c:pt idx="10460">
                  <c:v>6.3767999599999997E-4</c:v>
                </c:pt>
                <c:pt idx="10461">
                  <c:v>6.3775999600000004E-4</c:v>
                </c:pt>
                <c:pt idx="10462">
                  <c:v>6.3783999599999999E-4</c:v>
                </c:pt>
                <c:pt idx="10463">
                  <c:v>6.3791999599999995E-4</c:v>
                </c:pt>
                <c:pt idx="10464">
                  <c:v>6.3799999600000002E-4</c:v>
                </c:pt>
                <c:pt idx="10465">
                  <c:v>6.3807999599999998E-4</c:v>
                </c:pt>
                <c:pt idx="10466">
                  <c:v>6.3815999600000005E-4</c:v>
                </c:pt>
                <c:pt idx="10467">
                  <c:v>6.38239996E-4</c:v>
                </c:pt>
                <c:pt idx="10468">
                  <c:v>6.3831999599999996E-4</c:v>
                </c:pt>
                <c:pt idx="10469">
                  <c:v>6.3839999600000003E-4</c:v>
                </c:pt>
                <c:pt idx="10470">
                  <c:v>6.3847999599999999E-4</c:v>
                </c:pt>
                <c:pt idx="10471">
                  <c:v>6.3855999599999995E-4</c:v>
                </c:pt>
                <c:pt idx="10472">
                  <c:v>6.3863999600000001E-4</c:v>
                </c:pt>
                <c:pt idx="10473">
                  <c:v>6.3871999599999997E-4</c:v>
                </c:pt>
                <c:pt idx="10474">
                  <c:v>6.3879999600000004E-4</c:v>
                </c:pt>
                <c:pt idx="10475">
                  <c:v>6.38879996E-4</c:v>
                </c:pt>
                <c:pt idx="10476">
                  <c:v>6.3895999599999996E-4</c:v>
                </c:pt>
                <c:pt idx="10477">
                  <c:v>6.3903999600000002E-4</c:v>
                </c:pt>
                <c:pt idx="10478">
                  <c:v>6.3911999599999998E-4</c:v>
                </c:pt>
                <c:pt idx="10479">
                  <c:v>6.3919999600000005E-4</c:v>
                </c:pt>
                <c:pt idx="10480">
                  <c:v>6.3927999600000001E-4</c:v>
                </c:pt>
                <c:pt idx="10481">
                  <c:v>6.3935999599999997E-4</c:v>
                </c:pt>
                <c:pt idx="10482">
                  <c:v>6.3943999600000003E-4</c:v>
                </c:pt>
                <c:pt idx="10483">
                  <c:v>6.3951999599999999E-4</c:v>
                </c:pt>
                <c:pt idx="10484">
                  <c:v>6.3959999599999995E-4</c:v>
                </c:pt>
                <c:pt idx="10485">
                  <c:v>6.3967999600000002E-4</c:v>
                </c:pt>
                <c:pt idx="10486">
                  <c:v>6.3975999599999998E-4</c:v>
                </c:pt>
                <c:pt idx="10487">
                  <c:v>6.3983999600000004E-4</c:v>
                </c:pt>
                <c:pt idx="10488">
                  <c:v>6.39919996E-4</c:v>
                </c:pt>
                <c:pt idx="10489">
                  <c:v>6.3999999599999996E-4</c:v>
                </c:pt>
                <c:pt idx="10490">
                  <c:v>6.4007999600000003E-4</c:v>
                </c:pt>
                <c:pt idx="10491">
                  <c:v>6.4015999599999999E-4</c:v>
                </c:pt>
                <c:pt idx="10492">
                  <c:v>6.4023999600000005E-4</c:v>
                </c:pt>
                <c:pt idx="10493">
                  <c:v>6.4031999600000001E-4</c:v>
                </c:pt>
                <c:pt idx="10494">
                  <c:v>6.4039999599999997E-4</c:v>
                </c:pt>
                <c:pt idx="10495">
                  <c:v>6.4047999600000004E-4</c:v>
                </c:pt>
                <c:pt idx="10496">
                  <c:v>6.40559996E-4</c:v>
                </c:pt>
                <c:pt idx="10497">
                  <c:v>6.4063999599999995E-4</c:v>
                </c:pt>
                <c:pt idx="10498">
                  <c:v>6.4071999600000002E-4</c:v>
                </c:pt>
                <c:pt idx="10499">
                  <c:v>6.4079999599999998E-4</c:v>
                </c:pt>
                <c:pt idx="10500">
                  <c:v>6.4087999600000005E-4</c:v>
                </c:pt>
                <c:pt idx="10501">
                  <c:v>6.40959996E-4</c:v>
                </c:pt>
                <c:pt idx="10502">
                  <c:v>6.4103999599999996E-4</c:v>
                </c:pt>
                <c:pt idx="10503">
                  <c:v>6.4111999600000003E-4</c:v>
                </c:pt>
                <c:pt idx="10504">
                  <c:v>6.4119999599999999E-4</c:v>
                </c:pt>
                <c:pt idx="10505">
                  <c:v>6.4127999599999995E-4</c:v>
                </c:pt>
                <c:pt idx="10506">
                  <c:v>6.4135999600000001E-4</c:v>
                </c:pt>
                <c:pt idx="10507">
                  <c:v>6.4143999599999997E-4</c:v>
                </c:pt>
                <c:pt idx="10508">
                  <c:v>6.4151999600000004E-4</c:v>
                </c:pt>
                <c:pt idx="10509">
                  <c:v>6.41599996E-4</c:v>
                </c:pt>
                <c:pt idx="10510">
                  <c:v>6.4167999599999996E-4</c:v>
                </c:pt>
                <c:pt idx="10511">
                  <c:v>6.4175999600000002E-4</c:v>
                </c:pt>
                <c:pt idx="10512">
                  <c:v>6.4183999599999998E-4</c:v>
                </c:pt>
                <c:pt idx="10513">
                  <c:v>6.4191999600000005E-4</c:v>
                </c:pt>
                <c:pt idx="10514">
                  <c:v>6.4199999600000001E-4</c:v>
                </c:pt>
                <c:pt idx="10515">
                  <c:v>6.4207999599999997E-4</c:v>
                </c:pt>
                <c:pt idx="10516">
                  <c:v>6.4215999600000003E-4</c:v>
                </c:pt>
                <c:pt idx="10517">
                  <c:v>6.4223999599999999E-4</c:v>
                </c:pt>
                <c:pt idx="10518">
                  <c:v>6.4231999599999995E-4</c:v>
                </c:pt>
                <c:pt idx="10519">
                  <c:v>6.4239999600000002E-4</c:v>
                </c:pt>
                <c:pt idx="10520">
                  <c:v>6.4247999599999998E-4</c:v>
                </c:pt>
                <c:pt idx="10521">
                  <c:v>6.4255999600000004E-4</c:v>
                </c:pt>
                <c:pt idx="10522">
                  <c:v>6.42639996E-4</c:v>
                </c:pt>
                <c:pt idx="10523">
                  <c:v>6.4271999599999996E-4</c:v>
                </c:pt>
                <c:pt idx="10524">
                  <c:v>6.4279999600000003E-4</c:v>
                </c:pt>
                <c:pt idx="10525">
                  <c:v>6.4287999599999999E-4</c:v>
                </c:pt>
                <c:pt idx="10526">
                  <c:v>6.4295999600000005E-4</c:v>
                </c:pt>
                <c:pt idx="10527">
                  <c:v>6.4303999600000001E-4</c:v>
                </c:pt>
                <c:pt idx="10528">
                  <c:v>6.4311999599999997E-4</c:v>
                </c:pt>
                <c:pt idx="10529">
                  <c:v>6.4319999600000004E-4</c:v>
                </c:pt>
                <c:pt idx="10530">
                  <c:v>6.43279996E-4</c:v>
                </c:pt>
                <c:pt idx="10531">
                  <c:v>6.4335999599999995E-4</c:v>
                </c:pt>
                <c:pt idx="10532">
                  <c:v>6.4343999600000002E-4</c:v>
                </c:pt>
                <c:pt idx="10533">
                  <c:v>6.4351999599999998E-4</c:v>
                </c:pt>
                <c:pt idx="10534">
                  <c:v>6.4359999600000005E-4</c:v>
                </c:pt>
                <c:pt idx="10535">
                  <c:v>6.4367999600000001E-4</c:v>
                </c:pt>
                <c:pt idx="10536">
                  <c:v>6.4375999599999996E-4</c:v>
                </c:pt>
                <c:pt idx="10537">
                  <c:v>6.4383999600000003E-4</c:v>
                </c:pt>
                <c:pt idx="10538">
                  <c:v>6.4391999599999999E-4</c:v>
                </c:pt>
                <c:pt idx="10539">
                  <c:v>6.4399999599999995E-4</c:v>
                </c:pt>
                <c:pt idx="10540">
                  <c:v>6.4407999600000002E-4</c:v>
                </c:pt>
                <c:pt idx="10541">
                  <c:v>6.4415999599999997E-4</c:v>
                </c:pt>
                <c:pt idx="10542">
                  <c:v>6.4423999600000004E-4</c:v>
                </c:pt>
                <c:pt idx="10543">
                  <c:v>6.44319996E-4</c:v>
                </c:pt>
                <c:pt idx="10544">
                  <c:v>6.4439999599999996E-4</c:v>
                </c:pt>
                <c:pt idx="10545">
                  <c:v>6.4447999600000003E-4</c:v>
                </c:pt>
                <c:pt idx="10546">
                  <c:v>6.4455999599999998E-4</c:v>
                </c:pt>
                <c:pt idx="10547">
                  <c:v>6.4463999600000005E-4</c:v>
                </c:pt>
                <c:pt idx="10548">
                  <c:v>6.4471999600000001E-4</c:v>
                </c:pt>
                <c:pt idx="10549">
                  <c:v>6.4479999599999997E-4</c:v>
                </c:pt>
                <c:pt idx="10550">
                  <c:v>6.4487999600000004E-4</c:v>
                </c:pt>
                <c:pt idx="10551">
                  <c:v>6.4495999599999999E-4</c:v>
                </c:pt>
                <c:pt idx="10552">
                  <c:v>6.4503999599999995E-4</c:v>
                </c:pt>
                <c:pt idx="10553">
                  <c:v>6.4511999600000002E-4</c:v>
                </c:pt>
                <c:pt idx="10554">
                  <c:v>6.4519999599999998E-4</c:v>
                </c:pt>
                <c:pt idx="10555">
                  <c:v>6.4527999600000004E-4</c:v>
                </c:pt>
                <c:pt idx="10556">
                  <c:v>6.45359996E-4</c:v>
                </c:pt>
                <c:pt idx="10557">
                  <c:v>6.4543999599999996E-4</c:v>
                </c:pt>
                <c:pt idx="10558">
                  <c:v>6.4551999600000003E-4</c:v>
                </c:pt>
                <c:pt idx="10559">
                  <c:v>6.4559999599999999E-4</c:v>
                </c:pt>
                <c:pt idx="10560">
                  <c:v>6.4567999599999995E-4</c:v>
                </c:pt>
                <c:pt idx="10561">
                  <c:v>6.4575999600000001E-4</c:v>
                </c:pt>
                <c:pt idx="10562">
                  <c:v>6.4583999599999997E-4</c:v>
                </c:pt>
                <c:pt idx="10563">
                  <c:v>6.4591999600000004E-4</c:v>
                </c:pt>
                <c:pt idx="10564">
                  <c:v>6.45999996E-4</c:v>
                </c:pt>
                <c:pt idx="10565">
                  <c:v>6.4607999599999996E-4</c:v>
                </c:pt>
                <c:pt idx="10566">
                  <c:v>6.4615999600000002E-4</c:v>
                </c:pt>
                <c:pt idx="10567">
                  <c:v>6.4623999599999998E-4</c:v>
                </c:pt>
                <c:pt idx="10568">
                  <c:v>6.4631999600000005E-4</c:v>
                </c:pt>
                <c:pt idx="10569">
                  <c:v>6.4639999600000001E-4</c:v>
                </c:pt>
                <c:pt idx="10570">
                  <c:v>6.4647999599999997E-4</c:v>
                </c:pt>
                <c:pt idx="10571">
                  <c:v>6.4655999600000003E-4</c:v>
                </c:pt>
                <c:pt idx="10572">
                  <c:v>6.4663999599999999E-4</c:v>
                </c:pt>
                <c:pt idx="10573">
                  <c:v>6.4671999599999995E-4</c:v>
                </c:pt>
                <c:pt idx="10574">
                  <c:v>6.4679999600000002E-4</c:v>
                </c:pt>
                <c:pt idx="10575">
                  <c:v>6.4687999599999998E-4</c:v>
                </c:pt>
                <c:pt idx="10576">
                  <c:v>6.4695999600000004E-4</c:v>
                </c:pt>
                <c:pt idx="10577">
                  <c:v>6.47039996E-4</c:v>
                </c:pt>
                <c:pt idx="10578">
                  <c:v>6.4711999599999996E-4</c:v>
                </c:pt>
                <c:pt idx="10579">
                  <c:v>6.4719999600000003E-4</c:v>
                </c:pt>
                <c:pt idx="10580">
                  <c:v>6.4727999599999999E-4</c:v>
                </c:pt>
                <c:pt idx="10581">
                  <c:v>6.4735999600000005E-4</c:v>
                </c:pt>
                <c:pt idx="10582">
                  <c:v>6.4743999600000001E-4</c:v>
                </c:pt>
                <c:pt idx="10583">
                  <c:v>6.4751999599999997E-4</c:v>
                </c:pt>
                <c:pt idx="10584">
                  <c:v>6.4759999600000004E-4</c:v>
                </c:pt>
                <c:pt idx="10585">
                  <c:v>6.4767999599999999E-4</c:v>
                </c:pt>
                <c:pt idx="10586">
                  <c:v>6.4775999599999995E-4</c:v>
                </c:pt>
                <c:pt idx="10587">
                  <c:v>6.4783999600000002E-4</c:v>
                </c:pt>
                <c:pt idx="10588">
                  <c:v>6.4791999599999998E-4</c:v>
                </c:pt>
                <c:pt idx="10589">
                  <c:v>6.4799999600000005E-4</c:v>
                </c:pt>
                <c:pt idx="10590">
                  <c:v>6.48079996E-4</c:v>
                </c:pt>
                <c:pt idx="10591">
                  <c:v>6.4815999599999996E-4</c:v>
                </c:pt>
                <c:pt idx="10592">
                  <c:v>6.4823999600000003E-4</c:v>
                </c:pt>
                <c:pt idx="10593">
                  <c:v>6.4831999599999999E-4</c:v>
                </c:pt>
                <c:pt idx="10594">
                  <c:v>6.4839999599999995E-4</c:v>
                </c:pt>
                <c:pt idx="10595">
                  <c:v>6.4847999600000001E-4</c:v>
                </c:pt>
                <c:pt idx="10596">
                  <c:v>6.4855999599999997E-4</c:v>
                </c:pt>
                <c:pt idx="10597">
                  <c:v>6.4863999600000004E-4</c:v>
                </c:pt>
                <c:pt idx="10598">
                  <c:v>6.48719996E-4</c:v>
                </c:pt>
                <c:pt idx="10599">
                  <c:v>6.4879999599999996E-4</c:v>
                </c:pt>
                <c:pt idx="10600">
                  <c:v>6.4887999600000002E-4</c:v>
                </c:pt>
                <c:pt idx="10601">
                  <c:v>6.4895999599999998E-4</c:v>
                </c:pt>
                <c:pt idx="10602">
                  <c:v>6.4903999600000005E-4</c:v>
                </c:pt>
                <c:pt idx="10603">
                  <c:v>6.4911999600000001E-4</c:v>
                </c:pt>
                <c:pt idx="10604">
                  <c:v>6.4919999599999997E-4</c:v>
                </c:pt>
                <c:pt idx="10605">
                  <c:v>6.4927999600000003E-4</c:v>
                </c:pt>
                <c:pt idx="10606">
                  <c:v>6.4935999599999999E-4</c:v>
                </c:pt>
                <c:pt idx="10607">
                  <c:v>6.4943999599999995E-4</c:v>
                </c:pt>
                <c:pt idx="10608">
                  <c:v>6.4951999600000002E-4</c:v>
                </c:pt>
                <c:pt idx="10609">
                  <c:v>6.4959999599999998E-4</c:v>
                </c:pt>
                <c:pt idx="10610">
                  <c:v>6.4967999600000004E-4</c:v>
                </c:pt>
                <c:pt idx="10611">
                  <c:v>6.49759996E-4</c:v>
                </c:pt>
                <c:pt idx="10612">
                  <c:v>6.4983999599999996E-4</c:v>
                </c:pt>
                <c:pt idx="10613">
                  <c:v>6.4991999600000003E-4</c:v>
                </c:pt>
                <c:pt idx="10614">
                  <c:v>6.4999999599999999E-4</c:v>
                </c:pt>
                <c:pt idx="10615">
                  <c:v>6.5007999600000005E-4</c:v>
                </c:pt>
                <c:pt idx="10616">
                  <c:v>6.5015999600000001E-4</c:v>
                </c:pt>
                <c:pt idx="10617">
                  <c:v>6.5023999599999997E-4</c:v>
                </c:pt>
                <c:pt idx="10618">
                  <c:v>6.5031999600000004E-4</c:v>
                </c:pt>
                <c:pt idx="10619">
                  <c:v>6.50399996E-4</c:v>
                </c:pt>
                <c:pt idx="10620">
                  <c:v>6.5047999599999995E-4</c:v>
                </c:pt>
                <c:pt idx="10621">
                  <c:v>6.5055999600000002E-4</c:v>
                </c:pt>
                <c:pt idx="10622">
                  <c:v>6.5063999599999998E-4</c:v>
                </c:pt>
                <c:pt idx="10623">
                  <c:v>6.5071999600000005E-4</c:v>
                </c:pt>
                <c:pt idx="10624">
                  <c:v>6.5079999600000001E-4</c:v>
                </c:pt>
                <c:pt idx="10625">
                  <c:v>6.5087999599999996E-4</c:v>
                </c:pt>
                <c:pt idx="10626">
                  <c:v>6.5095999600000003E-4</c:v>
                </c:pt>
                <c:pt idx="10627">
                  <c:v>6.5103999599999999E-4</c:v>
                </c:pt>
                <c:pt idx="10628">
                  <c:v>6.5111999599999995E-4</c:v>
                </c:pt>
                <c:pt idx="10629">
                  <c:v>6.5119999600000002E-4</c:v>
                </c:pt>
                <c:pt idx="10630">
                  <c:v>6.5127999599999997E-4</c:v>
                </c:pt>
                <c:pt idx="10631">
                  <c:v>6.5135999600000004E-4</c:v>
                </c:pt>
                <c:pt idx="10632">
                  <c:v>6.51439996E-4</c:v>
                </c:pt>
                <c:pt idx="10633">
                  <c:v>6.5151999599999996E-4</c:v>
                </c:pt>
                <c:pt idx="10634">
                  <c:v>6.5159999600000003E-4</c:v>
                </c:pt>
                <c:pt idx="10635">
                  <c:v>6.5167999599999998E-4</c:v>
                </c:pt>
                <c:pt idx="10636">
                  <c:v>6.5175999600000005E-4</c:v>
                </c:pt>
                <c:pt idx="10637">
                  <c:v>6.5183999600000001E-4</c:v>
                </c:pt>
                <c:pt idx="10638">
                  <c:v>6.5191999599999997E-4</c:v>
                </c:pt>
                <c:pt idx="10639">
                  <c:v>6.5199999600000003E-4</c:v>
                </c:pt>
                <c:pt idx="10640">
                  <c:v>6.5207999599999999E-4</c:v>
                </c:pt>
                <c:pt idx="10641">
                  <c:v>6.5215999599999995E-4</c:v>
                </c:pt>
                <c:pt idx="10642">
                  <c:v>6.5223999600000002E-4</c:v>
                </c:pt>
                <c:pt idx="10643">
                  <c:v>6.5231999599999998E-4</c:v>
                </c:pt>
                <c:pt idx="10644">
                  <c:v>6.5239999600000004E-4</c:v>
                </c:pt>
                <c:pt idx="10645">
                  <c:v>6.52479996E-4</c:v>
                </c:pt>
                <c:pt idx="10646">
                  <c:v>6.5255999599999996E-4</c:v>
                </c:pt>
                <c:pt idx="10647">
                  <c:v>6.5263999600000003E-4</c:v>
                </c:pt>
                <c:pt idx="10648">
                  <c:v>6.5271999599999999E-4</c:v>
                </c:pt>
                <c:pt idx="10649">
                  <c:v>6.5279999600000005E-4</c:v>
                </c:pt>
                <c:pt idx="10650">
                  <c:v>6.5287999600000001E-4</c:v>
                </c:pt>
                <c:pt idx="10651">
                  <c:v>6.5295999599999997E-4</c:v>
                </c:pt>
                <c:pt idx="10652">
                  <c:v>6.5303999600000004E-4</c:v>
                </c:pt>
                <c:pt idx="10653">
                  <c:v>6.53119996E-4</c:v>
                </c:pt>
                <c:pt idx="10654">
                  <c:v>6.5319999599999996E-4</c:v>
                </c:pt>
                <c:pt idx="10655">
                  <c:v>6.5327999600000002E-4</c:v>
                </c:pt>
                <c:pt idx="10656">
                  <c:v>6.5335999599999998E-4</c:v>
                </c:pt>
                <c:pt idx="10657">
                  <c:v>6.5343999600000005E-4</c:v>
                </c:pt>
                <c:pt idx="10658">
                  <c:v>6.5351999600000001E-4</c:v>
                </c:pt>
                <c:pt idx="10659">
                  <c:v>6.5359999599999997E-4</c:v>
                </c:pt>
                <c:pt idx="10660">
                  <c:v>6.5367999600000003E-4</c:v>
                </c:pt>
                <c:pt idx="10661">
                  <c:v>6.5375999599999999E-4</c:v>
                </c:pt>
                <c:pt idx="10662">
                  <c:v>6.5383999599999995E-4</c:v>
                </c:pt>
                <c:pt idx="10663">
                  <c:v>6.5391999600000002E-4</c:v>
                </c:pt>
                <c:pt idx="10664">
                  <c:v>6.5399999599999997E-4</c:v>
                </c:pt>
                <c:pt idx="10665">
                  <c:v>6.5407999600000004E-4</c:v>
                </c:pt>
                <c:pt idx="10666">
                  <c:v>6.54159996E-4</c:v>
                </c:pt>
                <c:pt idx="10667">
                  <c:v>6.5423999599999996E-4</c:v>
                </c:pt>
                <c:pt idx="10668">
                  <c:v>6.5431999600000003E-4</c:v>
                </c:pt>
                <c:pt idx="10669">
                  <c:v>6.5439999599999998E-4</c:v>
                </c:pt>
                <c:pt idx="10670">
                  <c:v>6.5447999600000005E-4</c:v>
                </c:pt>
                <c:pt idx="10671">
                  <c:v>6.5455999600000001E-4</c:v>
                </c:pt>
                <c:pt idx="10672">
                  <c:v>6.5463999599999997E-4</c:v>
                </c:pt>
                <c:pt idx="10673">
                  <c:v>6.5471999600000004E-4</c:v>
                </c:pt>
                <c:pt idx="10674">
                  <c:v>6.5479999599999999E-4</c:v>
                </c:pt>
                <c:pt idx="10675">
                  <c:v>6.5487999599999995E-4</c:v>
                </c:pt>
                <c:pt idx="10676">
                  <c:v>6.5495999600000002E-4</c:v>
                </c:pt>
                <c:pt idx="10677">
                  <c:v>6.5503999599999998E-4</c:v>
                </c:pt>
                <c:pt idx="10678">
                  <c:v>6.5511999600000005E-4</c:v>
                </c:pt>
                <c:pt idx="10679">
                  <c:v>6.55199996E-4</c:v>
                </c:pt>
                <c:pt idx="10680">
                  <c:v>6.5527999599999996E-4</c:v>
                </c:pt>
                <c:pt idx="10681">
                  <c:v>6.5535999600000003E-4</c:v>
                </c:pt>
                <c:pt idx="10682">
                  <c:v>6.5543999599999999E-4</c:v>
                </c:pt>
                <c:pt idx="10683">
                  <c:v>6.5551999599999995E-4</c:v>
                </c:pt>
                <c:pt idx="10684">
                  <c:v>6.5559999600000001E-4</c:v>
                </c:pt>
                <c:pt idx="10685">
                  <c:v>6.5567999599999997E-4</c:v>
                </c:pt>
                <c:pt idx="10686">
                  <c:v>6.5575999600000004E-4</c:v>
                </c:pt>
                <c:pt idx="10687">
                  <c:v>6.55839996E-4</c:v>
                </c:pt>
                <c:pt idx="10688">
                  <c:v>6.5591999599999996E-4</c:v>
                </c:pt>
                <c:pt idx="10689">
                  <c:v>6.5599999600000002E-4</c:v>
                </c:pt>
                <c:pt idx="10690">
                  <c:v>6.5607999599999998E-4</c:v>
                </c:pt>
                <c:pt idx="10691">
                  <c:v>6.5615999600000005E-4</c:v>
                </c:pt>
                <c:pt idx="10692">
                  <c:v>6.5623999600000001E-4</c:v>
                </c:pt>
                <c:pt idx="10693">
                  <c:v>6.5631999599999997E-4</c:v>
                </c:pt>
                <c:pt idx="10694">
                  <c:v>6.5639999600000003E-4</c:v>
                </c:pt>
                <c:pt idx="10695">
                  <c:v>6.5647999599999999E-4</c:v>
                </c:pt>
                <c:pt idx="10696">
                  <c:v>6.5655999599999995E-4</c:v>
                </c:pt>
                <c:pt idx="10697">
                  <c:v>6.5663999600000002E-4</c:v>
                </c:pt>
                <c:pt idx="10698">
                  <c:v>6.5671999599999998E-4</c:v>
                </c:pt>
                <c:pt idx="10699">
                  <c:v>6.5679999600000004E-4</c:v>
                </c:pt>
                <c:pt idx="10700">
                  <c:v>6.56879996E-4</c:v>
                </c:pt>
                <c:pt idx="10701">
                  <c:v>6.5695999599999996E-4</c:v>
                </c:pt>
                <c:pt idx="10702">
                  <c:v>6.5703999600000003E-4</c:v>
                </c:pt>
                <c:pt idx="10703">
                  <c:v>6.5711999599999999E-4</c:v>
                </c:pt>
                <c:pt idx="10704">
                  <c:v>6.5719999600000005E-4</c:v>
                </c:pt>
                <c:pt idx="10705">
                  <c:v>6.5727999600000001E-4</c:v>
                </c:pt>
                <c:pt idx="10706">
                  <c:v>6.5735999599999997E-4</c:v>
                </c:pt>
                <c:pt idx="10707">
                  <c:v>6.5743999600000004E-4</c:v>
                </c:pt>
                <c:pt idx="10708">
                  <c:v>6.57519996E-4</c:v>
                </c:pt>
                <c:pt idx="10709">
                  <c:v>6.5759999599999995E-4</c:v>
                </c:pt>
                <c:pt idx="10710">
                  <c:v>6.5767999600000002E-4</c:v>
                </c:pt>
                <c:pt idx="10711">
                  <c:v>6.5775999599999998E-4</c:v>
                </c:pt>
                <c:pt idx="10712">
                  <c:v>6.5783999600000005E-4</c:v>
                </c:pt>
                <c:pt idx="10713">
                  <c:v>6.5791999600000001E-4</c:v>
                </c:pt>
                <c:pt idx="10714">
                  <c:v>6.5799999599999996E-4</c:v>
                </c:pt>
                <c:pt idx="10715">
                  <c:v>6.5807999600000003E-4</c:v>
                </c:pt>
                <c:pt idx="10716">
                  <c:v>6.5815999599999999E-4</c:v>
                </c:pt>
                <c:pt idx="10717">
                  <c:v>6.5823999599999995E-4</c:v>
                </c:pt>
                <c:pt idx="10718">
                  <c:v>6.5831999600000001E-4</c:v>
                </c:pt>
                <c:pt idx="10719">
                  <c:v>6.5839999599999997E-4</c:v>
                </c:pt>
                <c:pt idx="10720">
                  <c:v>6.5847999600000004E-4</c:v>
                </c:pt>
                <c:pt idx="10721">
                  <c:v>6.58559996E-4</c:v>
                </c:pt>
                <c:pt idx="10722">
                  <c:v>6.5863999599999996E-4</c:v>
                </c:pt>
                <c:pt idx="10723">
                  <c:v>6.5871999600000002E-4</c:v>
                </c:pt>
                <c:pt idx="10724">
                  <c:v>6.5879999599999998E-4</c:v>
                </c:pt>
                <c:pt idx="10725">
                  <c:v>6.5887999600000005E-4</c:v>
                </c:pt>
                <c:pt idx="10726">
                  <c:v>6.5895999600000001E-4</c:v>
                </c:pt>
                <c:pt idx="10727">
                  <c:v>6.5903999599999997E-4</c:v>
                </c:pt>
                <c:pt idx="10728">
                  <c:v>6.5911999600000003E-4</c:v>
                </c:pt>
                <c:pt idx="10729">
                  <c:v>6.5919999599999999E-4</c:v>
                </c:pt>
                <c:pt idx="10730">
                  <c:v>6.5927999599999995E-4</c:v>
                </c:pt>
                <c:pt idx="10731">
                  <c:v>6.5935999600000002E-4</c:v>
                </c:pt>
                <c:pt idx="10732">
                  <c:v>6.5943999599999998E-4</c:v>
                </c:pt>
                <c:pt idx="10733">
                  <c:v>6.5951999600000004E-4</c:v>
                </c:pt>
                <c:pt idx="10734">
                  <c:v>6.59599996E-4</c:v>
                </c:pt>
                <c:pt idx="10735">
                  <c:v>6.5967999599999996E-4</c:v>
                </c:pt>
                <c:pt idx="10736">
                  <c:v>6.5975999600000003E-4</c:v>
                </c:pt>
                <c:pt idx="10737">
                  <c:v>6.5983999599999999E-4</c:v>
                </c:pt>
                <c:pt idx="10738">
                  <c:v>6.5991999600000005E-4</c:v>
                </c:pt>
                <c:pt idx="10739">
                  <c:v>6.5999999600000001E-4</c:v>
                </c:pt>
                <c:pt idx="10740">
                  <c:v>6.6007999599999997E-4</c:v>
                </c:pt>
                <c:pt idx="10741">
                  <c:v>6.6015999600000004E-4</c:v>
                </c:pt>
                <c:pt idx="10742">
                  <c:v>6.60239996E-4</c:v>
                </c:pt>
                <c:pt idx="10743">
                  <c:v>6.6031999599999996E-4</c:v>
                </c:pt>
                <c:pt idx="10744">
                  <c:v>6.6039999600000002E-4</c:v>
                </c:pt>
                <c:pt idx="10745">
                  <c:v>6.6047999599999998E-4</c:v>
                </c:pt>
                <c:pt idx="10746">
                  <c:v>6.6055999600000005E-4</c:v>
                </c:pt>
                <c:pt idx="10747">
                  <c:v>6.6063999600000001E-4</c:v>
                </c:pt>
                <c:pt idx="10748">
                  <c:v>6.6071999599999996E-4</c:v>
                </c:pt>
                <c:pt idx="10749">
                  <c:v>6.6079999600000003E-4</c:v>
                </c:pt>
                <c:pt idx="10750">
                  <c:v>6.6087999599999999E-4</c:v>
                </c:pt>
                <c:pt idx="10751">
                  <c:v>6.6095999599999995E-4</c:v>
                </c:pt>
                <c:pt idx="10752">
                  <c:v>6.6103999600000002E-4</c:v>
                </c:pt>
                <c:pt idx="10753">
                  <c:v>6.6111999599999997E-4</c:v>
                </c:pt>
                <c:pt idx="10754">
                  <c:v>6.6119999600000004E-4</c:v>
                </c:pt>
                <c:pt idx="10755">
                  <c:v>6.61279996E-4</c:v>
                </c:pt>
                <c:pt idx="10756">
                  <c:v>6.6135999599999996E-4</c:v>
                </c:pt>
                <c:pt idx="10757">
                  <c:v>6.6143999600000003E-4</c:v>
                </c:pt>
                <c:pt idx="10758">
                  <c:v>6.6151999599999998E-4</c:v>
                </c:pt>
                <c:pt idx="10759">
                  <c:v>6.6159999600000005E-4</c:v>
                </c:pt>
                <c:pt idx="10760">
                  <c:v>6.6167999600000001E-4</c:v>
                </c:pt>
                <c:pt idx="10761">
                  <c:v>6.6175999599999997E-4</c:v>
                </c:pt>
                <c:pt idx="10762">
                  <c:v>6.6183999600000004E-4</c:v>
                </c:pt>
                <c:pt idx="10763">
                  <c:v>6.6191999599999999E-4</c:v>
                </c:pt>
                <c:pt idx="10764">
                  <c:v>6.6199999599999995E-4</c:v>
                </c:pt>
                <c:pt idx="10765">
                  <c:v>6.6207999600000002E-4</c:v>
                </c:pt>
                <c:pt idx="10766">
                  <c:v>6.6215999599999998E-4</c:v>
                </c:pt>
                <c:pt idx="10767">
                  <c:v>6.6223999600000005E-4</c:v>
                </c:pt>
                <c:pt idx="10768">
                  <c:v>6.62319996E-4</c:v>
                </c:pt>
                <c:pt idx="10769">
                  <c:v>6.6239999599999996E-4</c:v>
                </c:pt>
                <c:pt idx="10770">
                  <c:v>6.6247999600000003E-4</c:v>
                </c:pt>
                <c:pt idx="10771">
                  <c:v>6.6255999599999999E-4</c:v>
                </c:pt>
                <c:pt idx="10772">
                  <c:v>6.6263999599999995E-4</c:v>
                </c:pt>
                <c:pt idx="10773">
                  <c:v>6.6271999600000001E-4</c:v>
                </c:pt>
                <c:pt idx="10774">
                  <c:v>6.6279999599999997E-4</c:v>
                </c:pt>
                <c:pt idx="10775">
                  <c:v>6.6287999600000004E-4</c:v>
                </c:pt>
                <c:pt idx="10776">
                  <c:v>6.62959996E-4</c:v>
                </c:pt>
                <c:pt idx="10777">
                  <c:v>6.6303999599999996E-4</c:v>
                </c:pt>
                <c:pt idx="10778">
                  <c:v>6.6311999600000002E-4</c:v>
                </c:pt>
                <c:pt idx="10779">
                  <c:v>6.6319999599999998E-4</c:v>
                </c:pt>
                <c:pt idx="10780">
                  <c:v>6.6327999600000005E-4</c:v>
                </c:pt>
                <c:pt idx="10781">
                  <c:v>6.6335999600000001E-4</c:v>
                </c:pt>
                <c:pt idx="10782">
                  <c:v>6.6343999599999997E-4</c:v>
                </c:pt>
                <c:pt idx="10783">
                  <c:v>6.6351999600000003E-4</c:v>
                </c:pt>
                <c:pt idx="10784">
                  <c:v>6.6359999599999999E-4</c:v>
                </c:pt>
                <c:pt idx="10785">
                  <c:v>6.6367999599999995E-4</c:v>
                </c:pt>
                <c:pt idx="10786">
                  <c:v>6.6375999600000002E-4</c:v>
                </c:pt>
                <c:pt idx="10787">
                  <c:v>6.6383999599999998E-4</c:v>
                </c:pt>
                <c:pt idx="10788">
                  <c:v>6.6391999600000004E-4</c:v>
                </c:pt>
                <c:pt idx="10789">
                  <c:v>6.63999996E-4</c:v>
                </c:pt>
                <c:pt idx="10790">
                  <c:v>6.6407999599999996E-4</c:v>
                </c:pt>
                <c:pt idx="10791">
                  <c:v>6.6415999600000003E-4</c:v>
                </c:pt>
                <c:pt idx="10792">
                  <c:v>6.6423999599999999E-4</c:v>
                </c:pt>
                <c:pt idx="10793">
                  <c:v>6.6431999600000005E-4</c:v>
                </c:pt>
                <c:pt idx="10794">
                  <c:v>6.6439999600000001E-4</c:v>
                </c:pt>
                <c:pt idx="10795">
                  <c:v>6.6447999599999997E-4</c:v>
                </c:pt>
                <c:pt idx="10796">
                  <c:v>6.6455999600000004E-4</c:v>
                </c:pt>
                <c:pt idx="10797">
                  <c:v>6.64639996E-4</c:v>
                </c:pt>
                <c:pt idx="10798">
                  <c:v>6.6471999599999995E-4</c:v>
                </c:pt>
                <c:pt idx="10799">
                  <c:v>6.6479999600000002E-4</c:v>
                </c:pt>
                <c:pt idx="10800">
                  <c:v>6.6487999599999998E-4</c:v>
                </c:pt>
                <c:pt idx="10801">
                  <c:v>6.6495999600000005E-4</c:v>
                </c:pt>
                <c:pt idx="10802">
                  <c:v>6.65039996E-4</c:v>
                </c:pt>
                <c:pt idx="10803">
                  <c:v>6.6511999599999996E-4</c:v>
                </c:pt>
                <c:pt idx="10804">
                  <c:v>6.6519999600000003E-4</c:v>
                </c:pt>
                <c:pt idx="10805">
                  <c:v>6.6527999599999999E-4</c:v>
                </c:pt>
                <c:pt idx="10806">
                  <c:v>6.6535999599999995E-4</c:v>
                </c:pt>
                <c:pt idx="10807">
                  <c:v>6.6543999600000001E-4</c:v>
                </c:pt>
                <c:pt idx="10808">
                  <c:v>6.6551999599999997E-4</c:v>
                </c:pt>
                <c:pt idx="10809">
                  <c:v>6.6559999600000004E-4</c:v>
                </c:pt>
                <c:pt idx="10810">
                  <c:v>6.65679996E-4</c:v>
                </c:pt>
                <c:pt idx="10811">
                  <c:v>6.6575999599999996E-4</c:v>
                </c:pt>
                <c:pt idx="10812">
                  <c:v>6.6583999600000002E-4</c:v>
                </c:pt>
                <c:pt idx="10813">
                  <c:v>6.6591999599999998E-4</c:v>
                </c:pt>
                <c:pt idx="10814">
                  <c:v>6.6599999600000005E-4</c:v>
                </c:pt>
                <c:pt idx="10815">
                  <c:v>6.6607999600000001E-4</c:v>
                </c:pt>
                <c:pt idx="10816">
                  <c:v>6.6615999599999997E-4</c:v>
                </c:pt>
                <c:pt idx="10817">
                  <c:v>6.6623999600000003E-4</c:v>
                </c:pt>
                <c:pt idx="10818">
                  <c:v>6.6631999599999999E-4</c:v>
                </c:pt>
                <c:pt idx="10819">
                  <c:v>6.6639999599999995E-4</c:v>
                </c:pt>
                <c:pt idx="10820">
                  <c:v>6.6647999600000002E-4</c:v>
                </c:pt>
                <c:pt idx="10821">
                  <c:v>6.6655999599999998E-4</c:v>
                </c:pt>
                <c:pt idx="10822">
                  <c:v>6.6663999600000004E-4</c:v>
                </c:pt>
                <c:pt idx="10823">
                  <c:v>6.66719996E-4</c:v>
                </c:pt>
                <c:pt idx="10824">
                  <c:v>6.6679999599999996E-4</c:v>
                </c:pt>
                <c:pt idx="10825">
                  <c:v>6.6687999600000003E-4</c:v>
                </c:pt>
                <c:pt idx="10826">
                  <c:v>6.6695999599999999E-4</c:v>
                </c:pt>
                <c:pt idx="10827">
                  <c:v>6.6703999600000005E-4</c:v>
                </c:pt>
                <c:pt idx="10828">
                  <c:v>6.6711999600000001E-4</c:v>
                </c:pt>
                <c:pt idx="10829">
                  <c:v>6.6719999599999997E-4</c:v>
                </c:pt>
                <c:pt idx="10830">
                  <c:v>6.6727999600000004E-4</c:v>
                </c:pt>
                <c:pt idx="10831">
                  <c:v>6.67359996E-4</c:v>
                </c:pt>
                <c:pt idx="10832">
                  <c:v>6.6743999599999995E-4</c:v>
                </c:pt>
                <c:pt idx="10833">
                  <c:v>6.6751999600000002E-4</c:v>
                </c:pt>
                <c:pt idx="10834">
                  <c:v>6.6759999599999998E-4</c:v>
                </c:pt>
                <c:pt idx="10835">
                  <c:v>6.6767999600000005E-4</c:v>
                </c:pt>
                <c:pt idx="10836">
                  <c:v>6.6775999600000001E-4</c:v>
                </c:pt>
                <c:pt idx="10837">
                  <c:v>6.6783999599999996E-4</c:v>
                </c:pt>
                <c:pt idx="10838">
                  <c:v>6.6791999600000003E-4</c:v>
                </c:pt>
                <c:pt idx="10839">
                  <c:v>6.6799999599999999E-4</c:v>
                </c:pt>
                <c:pt idx="10840">
                  <c:v>6.6807999599999995E-4</c:v>
                </c:pt>
                <c:pt idx="10841">
                  <c:v>6.6815999600000002E-4</c:v>
                </c:pt>
                <c:pt idx="10842">
                  <c:v>6.6823999599999997E-4</c:v>
                </c:pt>
                <c:pt idx="10843">
                  <c:v>6.6831999600000004E-4</c:v>
                </c:pt>
                <c:pt idx="10844">
                  <c:v>6.68399996E-4</c:v>
                </c:pt>
                <c:pt idx="10845">
                  <c:v>6.6847999599999996E-4</c:v>
                </c:pt>
                <c:pt idx="10846">
                  <c:v>6.6855999600000003E-4</c:v>
                </c:pt>
                <c:pt idx="10847">
                  <c:v>6.6863999599999998E-4</c:v>
                </c:pt>
                <c:pt idx="10848">
                  <c:v>6.6871999600000005E-4</c:v>
                </c:pt>
                <c:pt idx="10849">
                  <c:v>6.6879999600000001E-4</c:v>
                </c:pt>
                <c:pt idx="10850">
                  <c:v>6.6887999599999997E-4</c:v>
                </c:pt>
                <c:pt idx="10851">
                  <c:v>6.6895999600000004E-4</c:v>
                </c:pt>
                <c:pt idx="10852">
                  <c:v>6.6903999599999999E-4</c:v>
                </c:pt>
                <c:pt idx="10853">
                  <c:v>6.6911999599999995E-4</c:v>
                </c:pt>
                <c:pt idx="10854">
                  <c:v>6.6919999600000002E-4</c:v>
                </c:pt>
                <c:pt idx="10855">
                  <c:v>6.6927999599999998E-4</c:v>
                </c:pt>
                <c:pt idx="10856">
                  <c:v>6.6935999600000004E-4</c:v>
                </c:pt>
                <c:pt idx="10857">
                  <c:v>6.69439996E-4</c:v>
                </c:pt>
                <c:pt idx="10858">
                  <c:v>6.6951999599999996E-4</c:v>
                </c:pt>
                <c:pt idx="10859">
                  <c:v>6.6959999600000003E-4</c:v>
                </c:pt>
                <c:pt idx="10860">
                  <c:v>6.6967999599999999E-4</c:v>
                </c:pt>
                <c:pt idx="10861">
                  <c:v>6.6975999599999995E-4</c:v>
                </c:pt>
                <c:pt idx="10862">
                  <c:v>6.6983999600000001E-4</c:v>
                </c:pt>
                <c:pt idx="10863">
                  <c:v>6.6991999599999997E-4</c:v>
                </c:pt>
                <c:pt idx="10864">
                  <c:v>6.6999999600000004E-4</c:v>
                </c:pt>
                <c:pt idx="10865">
                  <c:v>6.70079996E-4</c:v>
                </c:pt>
                <c:pt idx="10866">
                  <c:v>6.7015999599999996E-4</c:v>
                </c:pt>
                <c:pt idx="10867">
                  <c:v>6.7023999600000002E-4</c:v>
                </c:pt>
                <c:pt idx="10868">
                  <c:v>6.7031999599999998E-4</c:v>
                </c:pt>
                <c:pt idx="10869">
                  <c:v>6.7039999600000005E-4</c:v>
                </c:pt>
                <c:pt idx="10870">
                  <c:v>6.7047999600000001E-4</c:v>
                </c:pt>
                <c:pt idx="10871">
                  <c:v>6.7055999599999997E-4</c:v>
                </c:pt>
                <c:pt idx="10872">
                  <c:v>6.7063999600000003E-4</c:v>
                </c:pt>
                <c:pt idx="10873">
                  <c:v>6.7071999599999999E-4</c:v>
                </c:pt>
                <c:pt idx="10874">
                  <c:v>6.7079999599999995E-4</c:v>
                </c:pt>
                <c:pt idx="10875">
                  <c:v>6.7087999600000002E-4</c:v>
                </c:pt>
                <c:pt idx="10876">
                  <c:v>6.7095999599999998E-4</c:v>
                </c:pt>
                <c:pt idx="10877">
                  <c:v>6.7103999600000004E-4</c:v>
                </c:pt>
                <c:pt idx="10878">
                  <c:v>6.71119996E-4</c:v>
                </c:pt>
                <c:pt idx="10879">
                  <c:v>6.7119999599999996E-4</c:v>
                </c:pt>
                <c:pt idx="10880">
                  <c:v>6.7127999600000003E-4</c:v>
                </c:pt>
                <c:pt idx="10881">
                  <c:v>6.7135999599999998E-4</c:v>
                </c:pt>
                <c:pt idx="10882">
                  <c:v>6.7143999600000005E-4</c:v>
                </c:pt>
                <c:pt idx="10883">
                  <c:v>6.7151999600000001E-4</c:v>
                </c:pt>
                <c:pt idx="10884">
                  <c:v>6.7159999599999997E-4</c:v>
                </c:pt>
                <c:pt idx="10885">
                  <c:v>6.7167999600000004E-4</c:v>
                </c:pt>
                <c:pt idx="10886">
                  <c:v>6.7175999599999999E-4</c:v>
                </c:pt>
                <c:pt idx="10887">
                  <c:v>6.7183999599999995E-4</c:v>
                </c:pt>
                <c:pt idx="10888">
                  <c:v>6.7191999600000002E-4</c:v>
                </c:pt>
                <c:pt idx="10889">
                  <c:v>6.7199999599999998E-4</c:v>
                </c:pt>
                <c:pt idx="10890">
                  <c:v>6.7207999600000005E-4</c:v>
                </c:pt>
                <c:pt idx="10891">
                  <c:v>6.72159996E-4</c:v>
                </c:pt>
                <c:pt idx="10892">
                  <c:v>6.7223999599999996E-4</c:v>
                </c:pt>
                <c:pt idx="10893">
                  <c:v>6.7231999600000003E-4</c:v>
                </c:pt>
                <c:pt idx="10894">
                  <c:v>6.7239999599999999E-4</c:v>
                </c:pt>
                <c:pt idx="10895">
                  <c:v>6.7247999599999995E-4</c:v>
                </c:pt>
                <c:pt idx="10896">
                  <c:v>6.7255999600000001E-4</c:v>
                </c:pt>
                <c:pt idx="10897">
                  <c:v>6.7263999599999997E-4</c:v>
                </c:pt>
                <c:pt idx="10898">
                  <c:v>6.7271999600000004E-4</c:v>
                </c:pt>
                <c:pt idx="10899">
                  <c:v>6.72799996E-4</c:v>
                </c:pt>
                <c:pt idx="10900">
                  <c:v>6.7287999599999996E-4</c:v>
                </c:pt>
                <c:pt idx="10901">
                  <c:v>6.7295999600000002E-4</c:v>
                </c:pt>
                <c:pt idx="10902">
                  <c:v>6.7303999599999998E-4</c:v>
                </c:pt>
                <c:pt idx="10903">
                  <c:v>6.7311999600000005E-4</c:v>
                </c:pt>
                <c:pt idx="10904">
                  <c:v>6.7319999600000001E-4</c:v>
                </c:pt>
                <c:pt idx="10905">
                  <c:v>6.7327999599999997E-4</c:v>
                </c:pt>
                <c:pt idx="10906">
                  <c:v>6.7335999600000003E-4</c:v>
                </c:pt>
                <c:pt idx="10907">
                  <c:v>6.7343999599999999E-4</c:v>
                </c:pt>
                <c:pt idx="10908">
                  <c:v>6.7351999599999995E-4</c:v>
                </c:pt>
                <c:pt idx="10909">
                  <c:v>6.7359999600000002E-4</c:v>
                </c:pt>
                <c:pt idx="10910">
                  <c:v>6.7367999599999998E-4</c:v>
                </c:pt>
                <c:pt idx="10911">
                  <c:v>6.7375999600000004E-4</c:v>
                </c:pt>
                <c:pt idx="10912">
                  <c:v>6.73839996E-4</c:v>
                </c:pt>
                <c:pt idx="10913">
                  <c:v>6.7391999599999996E-4</c:v>
                </c:pt>
                <c:pt idx="10914">
                  <c:v>6.7399999600000003E-4</c:v>
                </c:pt>
                <c:pt idx="10915">
                  <c:v>6.7407999599999999E-4</c:v>
                </c:pt>
                <c:pt idx="10916">
                  <c:v>6.7415999600000005E-4</c:v>
                </c:pt>
                <c:pt idx="10917">
                  <c:v>6.7423999600000001E-4</c:v>
                </c:pt>
                <c:pt idx="10918">
                  <c:v>6.7431999599999997E-4</c:v>
                </c:pt>
                <c:pt idx="10919">
                  <c:v>6.7439999600000004E-4</c:v>
                </c:pt>
                <c:pt idx="10920">
                  <c:v>6.74479996E-4</c:v>
                </c:pt>
                <c:pt idx="10921">
                  <c:v>6.7455999599999995E-4</c:v>
                </c:pt>
                <c:pt idx="10922">
                  <c:v>6.7463999600000002E-4</c:v>
                </c:pt>
                <c:pt idx="10923">
                  <c:v>6.7471999599999998E-4</c:v>
                </c:pt>
                <c:pt idx="10924">
                  <c:v>6.7479999600000005E-4</c:v>
                </c:pt>
                <c:pt idx="10925">
                  <c:v>6.7487999600000001E-4</c:v>
                </c:pt>
                <c:pt idx="10926">
                  <c:v>6.7495999599999996E-4</c:v>
                </c:pt>
                <c:pt idx="10927">
                  <c:v>6.7503999600000003E-4</c:v>
                </c:pt>
                <c:pt idx="10928">
                  <c:v>6.7511999599999999E-4</c:v>
                </c:pt>
                <c:pt idx="10929">
                  <c:v>6.7519999599999995E-4</c:v>
                </c:pt>
                <c:pt idx="10930">
                  <c:v>6.7527999600000002E-4</c:v>
                </c:pt>
                <c:pt idx="10931">
                  <c:v>6.7535999599999997E-4</c:v>
                </c:pt>
                <c:pt idx="10932">
                  <c:v>6.7543999600000004E-4</c:v>
                </c:pt>
                <c:pt idx="10933">
                  <c:v>6.75519996E-4</c:v>
                </c:pt>
                <c:pt idx="10934">
                  <c:v>6.7559999599999996E-4</c:v>
                </c:pt>
                <c:pt idx="10935">
                  <c:v>6.7567999600000002E-4</c:v>
                </c:pt>
                <c:pt idx="10936">
                  <c:v>6.7575999599999998E-4</c:v>
                </c:pt>
                <c:pt idx="10937">
                  <c:v>6.7583999600000005E-4</c:v>
                </c:pt>
                <c:pt idx="10938">
                  <c:v>6.7591999600000001E-4</c:v>
                </c:pt>
                <c:pt idx="10939">
                  <c:v>6.7599999599999997E-4</c:v>
                </c:pt>
                <c:pt idx="10940">
                  <c:v>6.7607999600000003E-4</c:v>
                </c:pt>
                <c:pt idx="10941">
                  <c:v>6.7615999599999999E-4</c:v>
                </c:pt>
                <c:pt idx="10942">
                  <c:v>6.7623999599999995E-4</c:v>
                </c:pt>
                <c:pt idx="10943">
                  <c:v>6.7631999600000002E-4</c:v>
                </c:pt>
                <c:pt idx="10944">
                  <c:v>6.7639999599999998E-4</c:v>
                </c:pt>
                <c:pt idx="10945">
                  <c:v>6.7647999600000004E-4</c:v>
                </c:pt>
                <c:pt idx="10946">
                  <c:v>6.76559996E-4</c:v>
                </c:pt>
                <c:pt idx="10947">
                  <c:v>6.7663999599999996E-4</c:v>
                </c:pt>
                <c:pt idx="10948">
                  <c:v>6.7671999600000003E-4</c:v>
                </c:pt>
                <c:pt idx="10949">
                  <c:v>6.7679999599999999E-4</c:v>
                </c:pt>
                <c:pt idx="10950">
                  <c:v>6.7687999600000005E-4</c:v>
                </c:pt>
                <c:pt idx="10951">
                  <c:v>6.7695999600000001E-4</c:v>
                </c:pt>
                <c:pt idx="10952">
                  <c:v>6.7703999599999997E-4</c:v>
                </c:pt>
                <c:pt idx="10953">
                  <c:v>6.7711999600000004E-4</c:v>
                </c:pt>
                <c:pt idx="10954">
                  <c:v>6.77199996E-4</c:v>
                </c:pt>
                <c:pt idx="10955">
                  <c:v>6.7727999599999996E-4</c:v>
                </c:pt>
                <c:pt idx="10956">
                  <c:v>6.7735999600000002E-4</c:v>
                </c:pt>
                <c:pt idx="10957">
                  <c:v>6.7743999599999998E-4</c:v>
                </c:pt>
                <c:pt idx="10958">
                  <c:v>6.7751999600000005E-4</c:v>
                </c:pt>
                <c:pt idx="10959">
                  <c:v>6.7759999600000001E-4</c:v>
                </c:pt>
                <c:pt idx="10960">
                  <c:v>6.7767999599999997E-4</c:v>
                </c:pt>
                <c:pt idx="10961">
                  <c:v>6.7775999600000003E-4</c:v>
                </c:pt>
                <c:pt idx="10962">
                  <c:v>6.7783999599999999E-4</c:v>
                </c:pt>
                <c:pt idx="10963">
                  <c:v>6.7791999599999995E-4</c:v>
                </c:pt>
                <c:pt idx="10964">
                  <c:v>6.7799999600000002E-4</c:v>
                </c:pt>
                <c:pt idx="10965">
                  <c:v>6.7807999599999997E-4</c:v>
                </c:pt>
                <c:pt idx="10966">
                  <c:v>6.7815999600000004E-4</c:v>
                </c:pt>
                <c:pt idx="10967">
                  <c:v>6.78239996E-4</c:v>
                </c:pt>
                <c:pt idx="10968">
                  <c:v>6.7831999599999996E-4</c:v>
                </c:pt>
                <c:pt idx="10969">
                  <c:v>6.7839999600000003E-4</c:v>
                </c:pt>
                <c:pt idx="10970">
                  <c:v>6.7847999599999998E-4</c:v>
                </c:pt>
                <c:pt idx="10971">
                  <c:v>6.7855999600000005E-4</c:v>
                </c:pt>
                <c:pt idx="10972">
                  <c:v>6.7863999600000001E-4</c:v>
                </c:pt>
                <c:pt idx="10973">
                  <c:v>6.7871999599999997E-4</c:v>
                </c:pt>
                <c:pt idx="10974">
                  <c:v>6.7879999600000004E-4</c:v>
                </c:pt>
                <c:pt idx="10975">
                  <c:v>6.7887999599999999E-4</c:v>
                </c:pt>
                <c:pt idx="10976">
                  <c:v>6.7895999599999995E-4</c:v>
                </c:pt>
                <c:pt idx="10977">
                  <c:v>6.7903999600000002E-4</c:v>
                </c:pt>
                <c:pt idx="10978">
                  <c:v>6.7911999599999998E-4</c:v>
                </c:pt>
                <c:pt idx="10979">
                  <c:v>6.7919999600000005E-4</c:v>
                </c:pt>
                <c:pt idx="10980">
                  <c:v>6.79279996E-4</c:v>
                </c:pt>
                <c:pt idx="10981">
                  <c:v>6.7935999599999996E-4</c:v>
                </c:pt>
                <c:pt idx="10982">
                  <c:v>6.7943999600000003E-4</c:v>
                </c:pt>
                <c:pt idx="10983">
                  <c:v>6.7951999599999999E-4</c:v>
                </c:pt>
                <c:pt idx="10984">
                  <c:v>6.7959999599999995E-4</c:v>
                </c:pt>
                <c:pt idx="10985">
                  <c:v>6.7967999600000001E-4</c:v>
                </c:pt>
                <c:pt idx="10986">
                  <c:v>6.7975999599999997E-4</c:v>
                </c:pt>
                <c:pt idx="10987">
                  <c:v>6.7983999600000004E-4</c:v>
                </c:pt>
                <c:pt idx="10988">
                  <c:v>6.79919996E-4</c:v>
                </c:pt>
                <c:pt idx="10989">
                  <c:v>6.7999999599999996E-4</c:v>
                </c:pt>
                <c:pt idx="10990">
                  <c:v>6.8007999600000002E-4</c:v>
                </c:pt>
                <c:pt idx="10991">
                  <c:v>6.8015999599999998E-4</c:v>
                </c:pt>
                <c:pt idx="10992">
                  <c:v>6.8023999600000005E-4</c:v>
                </c:pt>
                <c:pt idx="10993">
                  <c:v>6.8031999600000001E-4</c:v>
                </c:pt>
                <c:pt idx="10994">
                  <c:v>6.8039999599999997E-4</c:v>
                </c:pt>
                <c:pt idx="10995">
                  <c:v>6.8047999600000003E-4</c:v>
                </c:pt>
                <c:pt idx="10996">
                  <c:v>6.8055999599999999E-4</c:v>
                </c:pt>
                <c:pt idx="10997">
                  <c:v>6.8063999599999995E-4</c:v>
                </c:pt>
                <c:pt idx="10998">
                  <c:v>6.8071999600000002E-4</c:v>
                </c:pt>
                <c:pt idx="10999">
                  <c:v>6.8079999599999998E-4</c:v>
                </c:pt>
                <c:pt idx="11000">
                  <c:v>6.8087999600000004E-4</c:v>
                </c:pt>
                <c:pt idx="11001">
                  <c:v>6.80959996E-4</c:v>
                </c:pt>
                <c:pt idx="11002">
                  <c:v>6.8103999599999996E-4</c:v>
                </c:pt>
                <c:pt idx="11003">
                  <c:v>6.8111999600000003E-4</c:v>
                </c:pt>
                <c:pt idx="11004">
                  <c:v>6.8119999599999999E-4</c:v>
                </c:pt>
                <c:pt idx="11005">
                  <c:v>6.8127999600000005E-4</c:v>
                </c:pt>
                <c:pt idx="11006">
                  <c:v>6.8135999600000001E-4</c:v>
                </c:pt>
                <c:pt idx="11007">
                  <c:v>6.8143999599999997E-4</c:v>
                </c:pt>
                <c:pt idx="11008">
                  <c:v>6.8151999600000004E-4</c:v>
                </c:pt>
                <c:pt idx="11009">
                  <c:v>6.81599996E-4</c:v>
                </c:pt>
                <c:pt idx="11010">
                  <c:v>6.8167999599999995E-4</c:v>
                </c:pt>
                <c:pt idx="11011">
                  <c:v>6.8175999600000002E-4</c:v>
                </c:pt>
                <c:pt idx="11012">
                  <c:v>6.8183999599999998E-4</c:v>
                </c:pt>
                <c:pt idx="11013">
                  <c:v>6.8191999600000005E-4</c:v>
                </c:pt>
                <c:pt idx="11014">
                  <c:v>6.8199999600000001E-4</c:v>
                </c:pt>
                <c:pt idx="11015">
                  <c:v>6.8207999599999996E-4</c:v>
                </c:pt>
                <c:pt idx="11016">
                  <c:v>6.8215999600000003E-4</c:v>
                </c:pt>
                <c:pt idx="11017">
                  <c:v>6.8223999599999999E-4</c:v>
                </c:pt>
                <c:pt idx="11018">
                  <c:v>6.8231999599999995E-4</c:v>
                </c:pt>
                <c:pt idx="11019">
                  <c:v>6.8239999600000001E-4</c:v>
                </c:pt>
                <c:pt idx="11020">
                  <c:v>6.8247999599999997E-4</c:v>
                </c:pt>
                <c:pt idx="11021">
                  <c:v>6.8255999600000004E-4</c:v>
                </c:pt>
                <c:pt idx="11022">
                  <c:v>6.82639996E-4</c:v>
                </c:pt>
                <c:pt idx="11023">
                  <c:v>6.8271999599999996E-4</c:v>
                </c:pt>
                <c:pt idx="11024">
                  <c:v>6.8279999600000002E-4</c:v>
                </c:pt>
                <c:pt idx="11025">
                  <c:v>6.8287999599999998E-4</c:v>
                </c:pt>
                <c:pt idx="11026">
                  <c:v>6.8295999600000005E-4</c:v>
                </c:pt>
                <c:pt idx="11027">
                  <c:v>6.8303999600000001E-4</c:v>
                </c:pt>
                <c:pt idx="11028">
                  <c:v>6.8311999599999997E-4</c:v>
                </c:pt>
                <c:pt idx="11029">
                  <c:v>6.8319999600000003E-4</c:v>
                </c:pt>
                <c:pt idx="11030">
                  <c:v>6.8327999599999999E-4</c:v>
                </c:pt>
                <c:pt idx="11031">
                  <c:v>6.8335999599999995E-4</c:v>
                </c:pt>
                <c:pt idx="11032">
                  <c:v>6.8343999600000002E-4</c:v>
                </c:pt>
                <c:pt idx="11033">
                  <c:v>6.8351999599999998E-4</c:v>
                </c:pt>
                <c:pt idx="11034">
                  <c:v>6.8359999600000004E-4</c:v>
                </c:pt>
                <c:pt idx="11035">
                  <c:v>6.83679996E-4</c:v>
                </c:pt>
                <c:pt idx="11036">
                  <c:v>6.8375999599999996E-4</c:v>
                </c:pt>
                <c:pt idx="11037">
                  <c:v>6.8383999600000003E-4</c:v>
                </c:pt>
                <c:pt idx="11038">
                  <c:v>6.8391999599999999E-4</c:v>
                </c:pt>
                <c:pt idx="11039">
                  <c:v>6.8399999600000005E-4</c:v>
                </c:pt>
                <c:pt idx="11040">
                  <c:v>6.8407999600000001E-4</c:v>
                </c:pt>
                <c:pt idx="11041">
                  <c:v>6.8415999599999997E-4</c:v>
                </c:pt>
                <c:pt idx="11042">
                  <c:v>6.8423999600000004E-4</c:v>
                </c:pt>
                <c:pt idx="11043">
                  <c:v>6.84319996E-4</c:v>
                </c:pt>
                <c:pt idx="11044">
                  <c:v>6.8439999599999995E-4</c:v>
                </c:pt>
                <c:pt idx="11045">
                  <c:v>6.8447999600000002E-4</c:v>
                </c:pt>
                <c:pt idx="11046">
                  <c:v>6.8455999599999998E-4</c:v>
                </c:pt>
                <c:pt idx="11047">
                  <c:v>6.8463999600000005E-4</c:v>
                </c:pt>
                <c:pt idx="11048">
                  <c:v>6.8471999600000001E-4</c:v>
                </c:pt>
                <c:pt idx="11049">
                  <c:v>6.8479999599999996E-4</c:v>
                </c:pt>
                <c:pt idx="11050">
                  <c:v>6.8487999600000003E-4</c:v>
                </c:pt>
                <c:pt idx="11051">
                  <c:v>6.8495999599999999E-4</c:v>
                </c:pt>
                <c:pt idx="11052">
                  <c:v>6.8503999599999995E-4</c:v>
                </c:pt>
                <c:pt idx="11053">
                  <c:v>6.8511999600000002E-4</c:v>
                </c:pt>
                <c:pt idx="11054">
                  <c:v>6.8519999599999997E-4</c:v>
                </c:pt>
                <c:pt idx="11055">
                  <c:v>6.8527999600000004E-4</c:v>
                </c:pt>
                <c:pt idx="11056">
                  <c:v>6.85359996E-4</c:v>
                </c:pt>
                <c:pt idx="11057">
                  <c:v>6.8543999599999996E-4</c:v>
                </c:pt>
                <c:pt idx="11058">
                  <c:v>6.8551999600000003E-4</c:v>
                </c:pt>
                <c:pt idx="11059">
                  <c:v>6.8559999599999998E-4</c:v>
                </c:pt>
                <c:pt idx="11060">
                  <c:v>6.8567999600000005E-4</c:v>
                </c:pt>
                <c:pt idx="11061">
                  <c:v>6.8575999600000001E-4</c:v>
                </c:pt>
                <c:pt idx="11062">
                  <c:v>6.8583999599999997E-4</c:v>
                </c:pt>
                <c:pt idx="11063">
                  <c:v>6.8591999600000004E-4</c:v>
                </c:pt>
                <c:pt idx="11064">
                  <c:v>6.8599999599999999E-4</c:v>
                </c:pt>
                <c:pt idx="11065">
                  <c:v>6.8607999599999995E-4</c:v>
                </c:pt>
                <c:pt idx="11066">
                  <c:v>6.8615999600000002E-4</c:v>
                </c:pt>
                <c:pt idx="11067">
                  <c:v>6.8623999599999998E-4</c:v>
                </c:pt>
                <c:pt idx="11068">
                  <c:v>6.8631999600000004E-4</c:v>
                </c:pt>
                <c:pt idx="11069">
                  <c:v>6.86399996E-4</c:v>
                </c:pt>
                <c:pt idx="11070">
                  <c:v>6.8647999599999996E-4</c:v>
                </c:pt>
                <c:pt idx="11071">
                  <c:v>6.8655999600000003E-4</c:v>
                </c:pt>
                <c:pt idx="11072">
                  <c:v>6.8663999599999999E-4</c:v>
                </c:pt>
                <c:pt idx="11073">
                  <c:v>6.8671999599999995E-4</c:v>
                </c:pt>
                <c:pt idx="11074">
                  <c:v>6.8679999600000001E-4</c:v>
                </c:pt>
                <c:pt idx="11075">
                  <c:v>6.8687999599999997E-4</c:v>
                </c:pt>
                <c:pt idx="11076">
                  <c:v>6.8695999600000004E-4</c:v>
                </c:pt>
                <c:pt idx="11077">
                  <c:v>6.87039996E-4</c:v>
                </c:pt>
                <c:pt idx="11078">
                  <c:v>6.8711999599999996E-4</c:v>
                </c:pt>
                <c:pt idx="11079">
                  <c:v>6.8719999600000002E-4</c:v>
                </c:pt>
                <c:pt idx="11080">
                  <c:v>6.8727999599999998E-4</c:v>
                </c:pt>
                <c:pt idx="11081">
                  <c:v>6.8735999600000005E-4</c:v>
                </c:pt>
                <c:pt idx="11082">
                  <c:v>6.8743999600000001E-4</c:v>
                </c:pt>
                <c:pt idx="11083">
                  <c:v>6.8751999599999997E-4</c:v>
                </c:pt>
                <c:pt idx="11084">
                  <c:v>6.8759999600000003E-4</c:v>
                </c:pt>
                <c:pt idx="11085">
                  <c:v>6.8767999599999999E-4</c:v>
                </c:pt>
                <c:pt idx="11086">
                  <c:v>6.8775999599999995E-4</c:v>
                </c:pt>
                <c:pt idx="11087">
                  <c:v>6.8783999600000002E-4</c:v>
                </c:pt>
                <c:pt idx="11088">
                  <c:v>6.8791999599999998E-4</c:v>
                </c:pt>
                <c:pt idx="11089">
                  <c:v>6.8799999600000004E-4</c:v>
                </c:pt>
                <c:pt idx="11090">
                  <c:v>6.88079996E-4</c:v>
                </c:pt>
                <c:pt idx="11091">
                  <c:v>6.8815999599999996E-4</c:v>
                </c:pt>
                <c:pt idx="11092">
                  <c:v>6.8823999600000003E-4</c:v>
                </c:pt>
                <c:pt idx="11093">
                  <c:v>6.8831999599999999E-4</c:v>
                </c:pt>
                <c:pt idx="11094">
                  <c:v>6.8839999600000005E-4</c:v>
                </c:pt>
                <c:pt idx="11095">
                  <c:v>6.8847999600000001E-4</c:v>
                </c:pt>
                <c:pt idx="11096">
                  <c:v>6.8855999599999997E-4</c:v>
                </c:pt>
                <c:pt idx="11097">
                  <c:v>6.8863999600000004E-4</c:v>
                </c:pt>
                <c:pt idx="11098">
                  <c:v>6.8871999599999999E-4</c:v>
                </c:pt>
                <c:pt idx="11099">
                  <c:v>6.8879999599999995E-4</c:v>
                </c:pt>
                <c:pt idx="11100">
                  <c:v>6.8887999600000002E-4</c:v>
                </c:pt>
                <c:pt idx="11101">
                  <c:v>6.8895999599999998E-4</c:v>
                </c:pt>
                <c:pt idx="11102">
                  <c:v>6.8903999600000005E-4</c:v>
                </c:pt>
                <c:pt idx="11103">
                  <c:v>6.89119996E-4</c:v>
                </c:pt>
                <c:pt idx="11104">
                  <c:v>6.8919999599999996E-4</c:v>
                </c:pt>
                <c:pt idx="11105">
                  <c:v>6.8927999600000003E-4</c:v>
                </c:pt>
                <c:pt idx="11106">
                  <c:v>6.8935999599999999E-4</c:v>
                </c:pt>
                <c:pt idx="11107">
                  <c:v>6.8943999599999995E-4</c:v>
                </c:pt>
                <c:pt idx="11108">
                  <c:v>6.8951999600000001E-4</c:v>
                </c:pt>
                <c:pt idx="11109">
                  <c:v>6.8959999599999997E-4</c:v>
                </c:pt>
                <c:pt idx="11110">
                  <c:v>6.8967999600000004E-4</c:v>
                </c:pt>
                <c:pt idx="11111">
                  <c:v>6.89759996E-4</c:v>
                </c:pt>
                <c:pt idx="11112">
                  <c:v>6.8983999599999996E-4</c:v>
                </c:pt>
                <c:pt idx="11113">
                  <c:v>6.8991999600000002E-4</c:v>
                </c:pt>
                <c:pt idx="11114">
                  <c:v>6.8999999599999998E-4</c:v>
                </c:pt>
                <c:pt idx="11115">
                  <c:v>6.9007999600000005E-4</c:v>
                </c:pt>
                <c:pt idx="11116">
                  <c:v>6.9015999600000001E-4</c:v>
                </c:pt>
                <c:pt idx="11117">
                  <c:v>6.9023999599999997E-4</c:v>
                </c:pt>
                <c:pt idx="11118">
                  <c:v>6.9031999600000003E-4</c:v>
                </c:pt>
                <c:pt idx="11119">
                  <c:v>6.9039999599999999E-4</c:v>
                </c:pt>
                <c:pt idx="11120">
                  <c:v>6.9047999599999995E-4</c:v>
                </c:pt>
                <c:pt idx="11121">
                  <c:v>6.9055999600000002E-4</c:v>
                </c:pt>
                <c:pt idx="11122">
                  <c:v>6.9063999599999998E-4</c:v>
                </c:pt>
                <c:pt idx="11123">
                  <c:v>6.9071999600000004E-4</c:v>
                </c:pt>
                <c:pt idx="11124">
                  <c:v>6.90799996E-4</c:v>
                </c:pt>
                <c:pt idx="11125">
                  <c:v>6.9087999599999996E-4</c:v>
                </c:pt>
                <c:pt idx="11126">
                  <c:v>6.9095999600000003E-4</c:v>
                </c:pt>
                <c:pt idx="11127">
                  <c:v>6.9103999599999999E-4</c:v>
                </c:pt>
                <c:pt idx="11128">
                  <c:v>6.9111999600000005E-4</c:v>
                </c:pt>
                <c:pt idx="11129">
                  <c:v>6.9119999600000001E-4</c:v>
                </c:pt>
                <c:pt idx="11130">
                  <c:v>6.9127999599999997E-4</c:v>
                </c:pt>
                <c:pt idx="11131">
                  <c:v>6.9135999600000004E-4</c:v>
                </c:pt>
                <c:pt idx="11132">
                  <c:v>6.91439996E-4</c:v>
                </c:pt>
                <c:pt idx="11133">
                  <c:v>6.9151999599999995E-4</c:v>
                </c:pt>
                <c:pt idx="11134">
                  <c:v>6.9159999600000002E-4</c:v>
                </c:pt>
                <c:pt idx="11135">
                  <c:v>6.9167999599999998E-4</c:v>
                </c:pt>
                <c:pt idx="11136">
                  <c:v>6.9175999600000005E-4</c:v>
                </c:pt>
                <c:pt idx="11137">
                  <c:v>6.9183999600000001E-4</c:v>
                </c:pt>
                <c:pt idx="11138">
                  <c:v>6.9191999599999996E-4</c:v>
                </c:pt>
                <c:pt idx="11139">
                  <c:v>6.9199999600000003E-4</c:v>
                </c:pt>
                <c:pt idx="11140">
                  <c:v>6.9207999599999999E-4</c:v>
                </c:pt>
                <c:pt idx="11141">
                  <c:v>6.9215999599999995E-4</c:v>
                </c:pt>
                <c:pt idx="11142">
                  <c:v>6.9223999600000002E-4</c:v>
                </c:pt>
                <c:pt idx="11143">
                  <c:v>6.9231999599999997E-4</c:v>
                </c:pt>
                <c:pt idx="11144">
                  <c:v>6.9239999600000004E-4</c:v>
                </c:pt>
                <c:pt idx="11145">
                  <c:v>6.92479996E-4</c:v>
                </c:pt>
                <c:pt idx="11146">
                  <c:v>6.9255999599999996E-4</c:v>
                </c:pt>
                <c:pt idx="11147">
                  <c:v>6.9263999600000003E-4</c:v>
                </c:pt>
                <c:pt idx="11148">
                  <c:v>6.9271999599999998E-4</c:v>
                </c:pt>
                <c:pt idx="11149">
                  <c:v>6.9279999600000005E-4</c:v>
                </c:pt>
                <c:pt idx="11150">
                  <c:v>6.9287999600000001E-4</c:v>
                </c:pt>
                <c:pt idx="11151">
                  <c:v>6.9295999599999997E-4</c:v>
                </c:pt>
                <c:pt idx="11152">
                  <c:v>6.9303999600000003E-4</c:v>
                </c:pt>
                <c:pt idx="11153">
                  <c:v>6.9311999599999999E-4</c:v>
                </c:pt>
                <c:pt idx="11154">
                  <c:v>6.9319999599999995E-4</c:v>
                </c:pt>
                <c:pt idx="11155">
                  <c:v>6.9327999600000002E-4</c:v>
                </c:pt>
                <c:pt idx="11156">
                  <c:v>6.9335999599999998E-4</c:v>
                </c:pt>
                <c:pt idx="11157">
                  <c:v>6.9343999600000004E-4</c:v>
                </c:pt>
                <c:pt idx="11158">
                  <c:v>6.93519996E-4</c:v>
                </c:pt>
                <c:pt idx="11159">
                  <c:v>6.9359999599999996E-4</c:v>
                </c:pt>
                <c:pt idx="11160">
                  <c:v>6.9367999600000003E-4</c:v>
                </c:pt>
                <c:pt idx="11161">
                  <c:v>6.9375999599999999E-4</c:v>
                </c:pt>
                <c:pt idx="11162">
                  <c:v>6.9383999599999995E-4</c:v>
                </c:pt>
                <c:pt idx="11163">
                  <c:v>6.9391999600000001E-4</c:v>
                </c:pt>
                <c:pt idx="11164">
                  <c:v>6.9399999599999997E-4</c:v>
                </c:pt>
                <c:pt idx="11165">
                  <c:v>6.9407999600000004E-4</c:v>
                </c:pt>
                <c:pt idx="11166">
                  <c:v>6.94159996E-4</c:v>
                </c:pt>
                <c:pt idx="11167">
                  <c:v>6.9423999599999996E-4</c:v>
                </c:pt>
                <c:pt idx="11168">
                  <c:v>6.9431999600000002E-4</c:v>
                </c:pt>
                <c:pt idx="11169">
                  <c:v>6.9439999599999998E-4</c:v>
                </c:pt>
                <c:pt idx="11170">
                  <c:v>6.9447999600000005E-4</c:v>
                </c:pt>
                <c:pt idx="11171">
                  <c:v>6.9455999600000001E-4</c:v>
                </c:pt>
                <c:pt idx="11172">
                  <c:v>6.9463999599999997E-4</c:v>
                </c:pt>
                <c:pt idx="11173">
                  <c:v>6.9471999600000003E-4</c:v>
                </c:pt>
                <c:pt idx="11174">
                  <c:v>6.9479999599999999E-4</c:v>
                </c:pt>
                <c:pt idx="11175">
                  <c:v>6.9487999599999995E-4</c:v>
                </c:pt>
                <c:pt idx="11176">
                  <c:v>6.9495999600000002E-4</c:v>
                </c:pt>
                <c:pt idx="11177">
                  <c:v>6.9503999599999998E-4</c:v>
                </c:pt>
                <c:pt idx="11178">
                  <c:v>6.9511999600000004E-4</c:v>
                </c:pt>
                <c:pt idx="11179">
                  <c:v>6.95199996E-4</c:v>
                </c:pt>
                <c:pt idx="11180">
                  <c:v>6.9527999599999996E-4</c:v>
                </c:pt>
                <c:pt idx="11181">
                  <c:v>6.9535999600000003E-4</c:v>
                </c:pt>
                <c:pt idx="11182">
                  <c:v>6.9543999599999998E-4</c:v>
                </c:pt>
                <c:pt idx="11183">
                  <c:v>6.9551999600000005E-4</c:v>
                </c:pt>
                <c:pt idx="11184">
                  <c:v>6.9559999600000001E-4</c:v>
                </c:pt>
                <c:pt idx="11185">
                  <c:v>6.9567999599999997E-4</c:v>
                </c:pt>
                <c:pt idx="11186">
                  <c:v>6.9575999600000004E-4</c:v>
                </c:pt>
                <c:pt idx="11187">
                  <c:v>6.9583999599999999E-4</c:v>
                </c:pt>
                <c:pt idx="11188">
                  <c:v>6.9591999599999995E-4</c:v>
                </c:pt>
                <c:pt idx="11189">
                  <c:v>6.9599999600000002E-4</c:v>
                </c:pt>
                <c:pt idx="11190">
                  <c:v>6.9607999599999998E-4</c:v>
                </c:pt>
                <c:pt idx="11191">
                  <c:v>6.9615999600000005E-4</c:v>
                </c:pt>
                <c:pt idx="11192">
                  <c:v>6.96239996E-4</c:v>
                </c:pt>
                <c:pt idx="11193">
                  <c:v>6.9631999599999996E-4</c:v>
                </c:pt>
                <c:pt idx="11194">
                  <c:v>6.9639999600000003E-4</c:v>
                </c:pt>
                <c:pt idx="11195">
                  <c:v>6.9647999599999999E-4</c:v>
                </c:pt>
                <c:pt idx="11196">
                  <c:v>6.9655999599999995E-4</c:v>
                </c:pt>
                <c:pt idx="11197">
                  <c:v>6.9663999600000001E-4</c:v>
                </c:pt>
                <c:pt idx="11198">
                  <c:v>6.9671999599999997E-4</c:v>
                </c:pt>
                <c:pt idx="11199">
                  <c:v>6.9679999600000004E-4</c:v>
                </c:pt>
                <c:pt idx="11200">
                  <c:v>6.96879996E-4</c:v>
                </c:pt>
                <c:pt idx="11201">
                  <c:v>6.9695999599999996E-4</c:v>
                </c:pt>
                <c:pt idx="11202">
                  <c:v>6.9703999600000002E-4</c:v>
                </c:pt>
                <c:pt idx="11203">
                  <c:v>6.9711999599999998E-4</c:v>
                </c:pt>
                <c:pt idx="11204">
                  <c:v>6.9719999600000005E-4</c:v>
                </c:pt>
                <c:pt idx="11205">
                  <c:v>6.9727999600000001E-4</c:v>
                </c:pt>
                <c:pt idx="11206">
                  <c:v>6.9735999599999997E-4</c:v>
                </c:pt>
                <c:pt idx="11207">
                  <c:v>6.9743999600000003E-4</c:v>
                </c:pt>
                <c:pt idx="11208">
                  <c:v>6.9751999599999999E-4</c:v>
                </c:pt>
                <c:pt idx="11209">
                  <c:v>6.9759999599999995E-4</c:v>
                </c:pt>
                <c:pt idx="11210">
                  <c:v>6.9767999600000002E-4</c:v>
                </c:pt>
                <c:pt idx="11211">
                  <c:v>6.9775999599999998E-4</c:v>
                </c:pt>
                <c:pt idx="11212">
                  <c:v>6.9783999600000004E-4</c:v>
                </c:pt>
                <c:pt idx="11213">
                  <c:v>6.97919996E-4</c:v>
                </c:pt>
                <c:pt idx="11214">
                  <c:v>6.9799999599999996E-4</c:v>
                </c:pt>
                <c:pt idx="11215">
                  <c:v>6.9807999600000003E-4</c:v>
                </c:pt>
                <c:pt idx="11216">
                  <c:v>6.9815999599999999E-4</c:v>
                </c:pt>
                <c:pt idx="11217">
                  <c:v>6.9823999600000005E-4</c:v>
                </c:pt>
                <c:pt idx="11218">
                  <c:v>6.9831999600000001E-4</c:v>
                </c:pt>
                <c:pt idx="11219">
                  <c:v>6.9839999599999997E-4</c:v>
                </c:pt>
                <c:pt idx="11220">
                  <c:v>6.9847999600000004E-4</c:v>
                </c:pt>
                <c:pt idx="11221">
                  <c:v>6.98559996E-4</c:v>
                </c:pt>
                <c:pt idx="11222">
                  <c:v>6.9863999599999995E-4</c:v>
                </c:pt>
                <c:pt idx="11223">
                  <c:v>6.9871999600000002E-4</c:v>
                </c:pt>
                <c:pt idx="11224">
                  <c:v>6.9879999599999998E-4</c:v>
                </c:pt>
                <c:pt idx="11225">
                  <c:v>6.9887999600000005E-4</c:v>
                </c:pt>
                <c:pt idx="11226">
                  <c:v>6.9895999600000001E-4</c:v>
                </c:pt>
                <c:pt idx="11227">
                  <c:v>6.9903999599999996E-4</c:v>
                </c:pt>
                <c:pt idx="11228">
                  <c:v>6.9911999600000003E-4</c:v>
                </c:pt>
                <c:pt idx="11229">
                  <c:v>6.9919999599999999E-4</c:v>
                </c:pt>
                <c:pt idx="11230">
                  <c:v>6.9927999599999995E-4</c:v>
                </c:pt>
                <c:pt idx="11231">
                  <c:v>6.9935999600000001E-4</c:v>
                </c:pt>
                <c:pt idx="11232">
                  <c:v>6.9943999599999997E-4</c:v>
                </c:pt>
                <c:pt idx="11233">
                  <c:v>6.9951999600000004E-4</c:v>
                </c:pt>
                <c:pt idx="11234">
                  <c:v>6.99599996E-4</c:v>
                </c:pt>
                <c:pt idx="11235">
                  <c:v>6.9967999599999996E-4</c:v>
                </c:pt>
                <c:pt idx="11236">
                  <c:v>6.9975999600000002E-4</c:v>
                </c:pt>
                <c:pt idx="11237">
                  <c:v>6.9983999599999998E-4</c:v>
                </c:pt>
                <c:pt idx="11238">
                  <c:v>6.9991999600000005E-4</c:v>
                </c:pt>
                <c:pt idx="11239">
                  <c:v>6.9999999600000001E-4</c:v>
                </c:pt>
                <c:pt idx="11240">
                  <c:v>7.0007999599999997E-4</c:v>
                </c:pt>
                <c:pt idx="11241">
                  <c:v>7.0015999600000003E-4</c:v>
                </c:pt>
                <c:pt idx="11242">
                  <c:v>7.0023999599999999E-4</c:v>
                </c:pt>
                <c:pt idx="11243">
                  <c:v>7.0031999599999995E-4</c:v>
                </c:pt>
                <c:pt idx="11244">
                  <c:v>7.0039999600000002E-4</c:v>
                </c:pt>
                <c:pt idx="11245">
                  <c:v>7.0047999599999998E-4</c:v>
                </c:pt>
                <c:pt idx="11246">
                  <c:v>7.0055999600000004E-4</c:v>
                </c:pt>
                <c:pt idx="11247">
                  <c:v>7.00639996E-4</c:v>
                </c:pt>
                <c:pt idx="11248">
                  <c:v>7.0071999599999996E-4</c:v>
                </c:pt>
                <c:pt idx="11249">
                  <c:v>7.0079999600000003E-4</c:v>
                </c:pt>
                <c:pt idx="11250">
                  <c:v>7.0087999599999999E-4</c:v>
                </c:pt>
                <c:pt idx="11251">
                  <c:v>7.0095999600000005E-4</c:v>
                </c:pt>
                <c:pt idx="11252">
                  <c:v>7.0103999600000001E-4</c:v>
                </c:pt>
                <c:pt idx="11253">
                  <c:v>7.0111999599999997E-4</c:v>
                </c:pt>
                <c:pt idx="11254">
                  <c:v>7.0119999600000004E-4</c:v>
                </c:pt>
                <c:pt idx="11255">
                  <c:v>7.01279996E-4</c:v>
                </c:pt>
                <c:pt idx="11256">
                  <c:v>7.0135999599999996E-4</c:v>
                </c:pt>
                <c:pt idx="11257">
                  <c:v>7.0143999600000002E-4</c:v>
                </c:pt>
                <c:pt idx="11258">
                  <c:v>7.0151999599999998E-4</c:v>
                </c:pt>
                <c:pt idx="11259">
                  <c:v>7.0159999600000005E-4</c:v>
                </c:pt>
                <c:pt idx="11260">
                  <c:v>7.0167999600000001E-4</c:v>
                </c:pt>
                <c:pt idx="11261">
                  <c:v>7.0175999599999996E-4</c:v>
                </c:pt>
                <c:pt idx="11262">
                  <c:v>7.0183999600000003E-4</c:v>
                </c:pt>
                <c:pt idx="11263">
                  <c:v>7.0191999599999999E-4</c:v>
                </c:pt>
                <c:pt idx="11264">
                  <c:v>7.0199999599999995E-4</c:v>
                </c:pt>
                <c:pt idx="11265">
                  <c:v>7.0207999600000002E-4</c:v>
                </c:pt>
                <c:pt idx="11266">
                  <c:v>7.0215999599999997E-4</c:v>
                </c:pt>
                <c:pt idx="11267">
                  <c:v>7.0223999600000004E-4</c:v>
                </c:pt>
                <c:pt idx="11268">
                  <c:v>7.02319996E-4</c:v>
                </c:pt>
                <c:pt idx="11269">
                  <c:v>7.0239999599999996E-4</c:v>
                </c:pt>
                <c:pt idx="11270">
                  <c:v>7.0247999600000003E-4</c:v>
                </c:pt>
                <c:pt idx="11271">
                  <c:v>7.0255999599999998E-4</c:v>
                </c:pt>
                <c:pt idx="11272">
                  <c:v>7.0263999600000005E-4</c:v>
                </c:pt>
                <c:pt idx="11273">
                  <c:v>7.0271999600000001E-4</c:v>
                </c:pt>
                <c:pt idx="11274">
                  <c:v>7.0279999599999997E-4</c:v>
                </c:pt>
                <c:pt idx="11275">
                  <c:v>7.0287999600000004E-4</c:v>
                </c:pt>
                <c:pt idx="11276">
                  <c:v>7.0295999599999999E-4</c:v>
                </c:pt>
                <c:pt idx="11277">
                  <c:v>7.0303999599999995E-4</c:v>
                </c:pt>
                <c:pt idx="11278">
                  <c:v>7.0311999600000002E-4</c:v>
                </c:pt>
                <c:pt idx="11279">
                  <c:v>7.0319999599999998E-4</c:v>
                </c:pt>
                <c:pt idx="11280">
                  <c:v>7.0327999600000005E-4</c:v>
                </c:pt>
                <c:pt idx="11281">
                  <c:v>7.03359996E-4</c:v>
                </c:pt>
                <c:pt idx="11282">
                  <c:v>7.0343999599999996E-4</c:v>
                </c:pt>
                <c:pt idx="11283">
                  <c:v>7.0351999600000003E-4</c:v>
                </c:pt>
                <c:pt idx="11284">
                  <c:v>7.0359999599999999E-4</c:v>
                </c:pt>
                <c:pt idx="11285">
                  <c:v>7.0367999599999995E-4</c:v>
                </c:pt>
                <c:pt idx="11286">
                  <c:v>7.0375999600000001E-4</c:v>
                </c:pt>
                <c:pt idx="11287">
                  <c:v>7.0383999599999997E-4</c:v>
                </c:pt>
                <c:pt idx="11288">
                  <c:v>7.0391999600000004E-4</c:v>
                </c:pt>
                <c:pt idx="11289">
                  <c:v>7.03999996E-4</c:v>
                </c:pt>
                <c:pt idx="11290">
                  <c:v>7.0407999599999996E-4</c:v>
                </c:pt>
                <c:pt idx="11291">
                  <c:v>7.0415999600000002E-4</c:v>
                </c:pt>
                <c:pt idx="11292">
                  <c:v>7.0423999599999998E-4</c:v>
                </c:pt>
                <c:pt idx="11293">
                  <c:v>7.0431999600000005E-4</c:v>
                </c:pt>
                <c:pt idx="11294">
                  <c:v>7.0439999600000001E-4</c:v>
                </c:pt>
                <c:pt idx="11295">
                  <c:v>7.0447999599999997E-4</c:v>
                </c:pt>
                <c:pt idx="11296">
                  <c:v>7.0455999600000003E-4</c:v>
                </c:pt>
                <c:pt idx="11297">
                  <c:v>7.0463999599999999E-4</c:v>
                </c:pt>
                <c:pt idx="11298">
                  <c:v>7.0471999599999995E-4</c:v>
                </c:pt>
                <c:pt idx="11299">
                  <c:v>7.0479999600000002E-4</c:v>
                </c:pt>
                <c:pt idx="11300">
                  <c:v>7.0487999599999998E-4</c:v>
                </c:pt>
                <c:pt idx="11301">
                  <c:v>7.0495999600000004E-4</c:v>
                </c:pt>
                <c:pt idx="11302">
                  <c:v>7.05039996E-4</c:v>
                </c:pt>
                <c:pt idx="11303">
                  <c:v>7.0511999599999996E-4</c:v>
                </c:pt>
                <c:pt idx="11304">
                  <c:v>7.0519999600000003E-4</c:v>
                </c:pt>
                <c:pt idx="11305">
                  <c:v>7.0527999599999999E-4</c:v>
                </c:pt>
                <c:pt idx="11306">
                  <c:v>7.0535999600000005E-4</c:v>
                </c:pt>
                <c:pt idx="11307">
                  <c:v>7.0543999600000001E-4</c:v>
                </c:pt>
                <c:pt idx="11308">
                  <c:v>7.0551999599999997E-4</c:v>
                </c:pt>
                <c:pt idx="11309">
                  <c:v>7.0559999600000004E-4</c:v>
                </c:pt>
                <c:pt idx="11310">
                  <c:v>7.05679996E-4</c:v>
                </c:pt>
                <c:pt idx="11311">
                  <c:v>7.0575999599999995E-4</c:v>
                </c:pt>
                <c:pt idx="11312">
                  <c:v>7.0583999600000002E-4</c:v>
                </c:pt>
                <c:pt idx="11313">
                  <c:v>7.0591999599999998E-4</c:v>
                </c:pt>
                <c:pt idx="11314">
                  <c:v>7.0599999600000005E-4</c:v>
                </c:pt>
                <c:pt idx="11315">
                  <c:v>7.06079996E-4</c:v>
                </c:pt>
                <c:pt idx="11316">
                  <c:v>7.0615999599999996E-4</c:v>
                </c:pt>
                <c:pt idx="11317">
                  <c:v>7.0623999600000003E-4</c:v>
                </c:pt>
                <c:pt idx="11318">
                  <c:v>7.0631999599999999E-4</c:v>
                </c:pt>
                <c:pt idx="11319">
                  <c:v>7.0639999599999995E-4</c:v>
                </c:pt>
                <c:pt idx="11320">
                  <c:v>7.0647999600000001E-4</c:v>
                </c:pt>
                <c:pt idx="11321">
                  <c:v>7.0655999599999997E-4</c:v>
                </c:pt>
                <c:pt idx="11322">
                  <c:v>7.0663999600000004E-4</c:v>
                </c:pt>
                <c:pt idx="11323">
                  <c:v>7.06719996E-4</c:v>
                </c:pt>
                <c:pt idx="11324">
                  <c:v>7.0679999599999996E-4</c:v>
                </c:pt>
                <c:pt idx="11325">
                  <c:v>7.0687999600000002E-4</c:v>
                </c:pt>
                <c:pt idx="11326">
                  <c:v>7.0695999599999998E-4</c:v>
                </c:pt>
                <c:pt idx="11327">
                  <c:v>7.0703999600000005E-4</c:v>
                </c:pt>
                <c:pt idx="11328">
                  <c:v>7.0711999600000001E-4</c:v>
                </c:pt>
                <c:pt idx="11329">
                  <c:v>7.0719999599999997E-4</c:v>
                </c:pt>
                <c:pt idx="11330">
                  <c:v>7.0727999600000003E-4</c:v>
                </c:pt>
                <c:pt idx="11331">
                  <c:v>7.0735999599999999E-4</c:v>
                </c:pt>
                <c:pt idx="11332">
                  <c:v>7.0743999599999995E-4</c:v>
                </c:pt>
                <c:pt idx="11333">
                  <c:v>7.0751999600000002E-4</c:v>
                </c:pt>
                <c:pt idx="11334">
                  <c:v>7.0759999599999998E-4</c:v>
                </c:pt>
                <c:pt idx="11335">
                  <c:v>7.0767999600000004E-4</c:v>
                </c:pt>
                <c:pt idx="11336">
                  <c:v>7.07759996E-4</c:v>
                </c:pt>
                <c:pt idx="11337">
                  <c:v>7.0783999599999996E-4</c:v>
                </c:pt>
                <c:pt idx="11338">
                  <c:v>7.0791999600000003E-4</c:v>
                </c:pt>
                <c:pt idx="11339">
                  <c:v>7.0799999599999999E-4</c:v>
                </c:pt>
                <c:pt idx="11340">
                  <c:v>7.0807999600000005E-4</c:v>
                </c:pt>
                <c:pt idx="11341">
                  <c:v>7.0815999600000001E-4</c:v>
                </c:pt>
                <c:pt idx="11342">
                  <c:v>7.0823999599999997E-4</c:v>
                </c:pt>
                <c:pt idx="11343">
                  <c:v>7.0831999600000004E-4</c:v>
                </c:pt>
                <c:pt idx="11344">
                  <c:v>7.08399996E-4</c:v>
                </c:pt>
                <c:pt idx="11345">
                  <c:v>7.0847999599999995E-4</c:v>
                </c:pt>
                <c:pt idx="11346">
                  <c:v>7.0855999600000002E-4</c:v>
                </c:pt>
                <c:pt idx="11347">
                  <c:v>7.0863999599999998E-4</c:v>
                </c:pt>
                <c:pt idx="11348">
                  <c:v>7.0871999600000005E-4</c:v>
                </c:pt>
                <c:pt idx="11349">
                  <c:v>7.0879999600000001E-4</c:v>
                </c:pt>
                <c:pt idx="11350">
                  <c:v>7.0887999599999996E-4</c:v>
                </c:pt>
                <c:pt idx="11351">
                  <c:v>7.0895999600000003E-4</c:v>
                </c:pt>
                <c:pt idx="11352">
                  <c:v>7.0903999599999999E-4</c:v>
                </c:pt>
                <c:pt idx="11353">
                  <c:v>7.0911999599999995E-4</c:v>
                </c:pt>
                <c:pt idx="11354">
                  <c:v>7.0919999600000002E-4</c:v>
                </c:pt>
                <c:pt idx="11355">
                  <c:v>7.0927999599999997E-4</c:v>
                </c:pt>
                <c:pt idx="11356">
                  <c:v>7.0935999600000004E-4</c:v>
                </c:pt>
                <c:pt idx="11357">
                  <c:v>7.09439996E-4</c:v>
                </c:pt>
                <c:pt idx="11358">
                  <c:v>7.0951999599999996E-4</c:v>
                </c:pt>
                <c:pt idx="11359">
                  <c:v>7.0959999600000003E-4</c:v>
                </c:pt>
                <c:pt idx="11360">
                  <c:v>7.0967999599999998E-4</c:v>
                </c:pt>
                <c:pt idx="11361">
                  <c:v>7.0975999600000005E-4</c:v>
                </c:pt>
                <c:pt idx="11362">
                  <c:v>7.0983999600000001E-4</c:v>
                </c:pt>
                <c:pt idx="11363">
                  <c:v>7.0991999599999997E-4</c:v>
                </c:pt>
                <c:pt idx="11364">
                  <c:v>7.0999999600000004E-4</c:v>
                </c:pt>
                <c:pt idx="11365">
                  <c:v>7.1007999599999999E-4</c:v>
                </c:pt>
                <c:pt idx="11366">
                  <c:v>7.1015999599999995E-4</c:v>
                </c:pt>
                <c:pt idx="11367">
                  <c:v>7.1023999600000002E-4</c:v>
                </c:pt>
                <c:pt idx="11368">
                  <c:v>7.1031999599999998E-4</c:v>
                </c:pt>
                <c:pt idx="11369">
                  <c:v>7.1039999600000004E-4</c:v>
                </c:pt>
                <c:pt idx="11370">
                  <c:v>7.10479996E-4</c:v>
                </c:pt>
                <c:pt idx="11371">
                  <c:v>7.1055999599999996E-4</c:v>
                </c:pt>
                <c:pt idx="11372">
                  <c:v>7.1063999600000003E-4</c:v>
                </c:pt>
                <c:pt idx="11373">
                  <c:v>7.1071999599999999E-4</c:v>
                </c:pt>
                <c:pt idx="11374">
                  <c:v>7.1079999599999995E-4</c:v>
                </c:pt>
                <c:pt idx="11375">
                  <c:v>7.1087999600000001E-4</c:v>
                </c:pt>
                <c:pt idx="11376">
                  <c:v>7.1095999599999997E-4</c:v>
                </c:pt>
                <c:pt idx="11377">
                  <c:v>7.1103999600000004E-4</c:v>
                </c:pt>
                <c:pt idx="11378">
                  <c:v>7.11119996E-4</c:v>
                </c:pt>
                <c:pt idx="11379">
                  <c:v>7.1119999599999996E-4</c:v>
                </c:pt>
                <c:pt idx="11380">
                  <c:v>7.1127999600000002E-4</c:v>
                </c:pt>
                <c:pt idx="11381">
                  <c:v>7.1135999599999998E-4</c:v>
                </c:pt>
                <c:pt idx="11382">
                  <c:v>7.1143999600000005E-4</c:v>
                </c:pt>
                <c:pt idx="11383">
                  <c:v>7.1151999600000001E-4</c:v>
                </c:pt>
                <c:pt idx="11384">
                  <c:v>7.1159999599999997E-4</c:v>
                </c:pt>
                <c:pt idx="11385">
                  <c:v>7.1167999600000003E-4</c:v>
                </c:pt>
                <c:pt idx="11386">
                  <c:v>7.1175999599999999E-4</c:v>
                </c:pt>
                <c:pt idx="11387">
                  <c:v>7.1183999599999995E-4</c:v>
                </c:pt>
                <c:pt idx="11388">
                  <c:v>7.1191999600000002E-4</c:v>
                </c:pt>
                <c:pt idx="11389">
                  <c:v>7.1199999599999998E-4</c:v>
                </c:pt>
                <c:pt idx="11390">
                  <c:v>7.1207999600000004E-4</c:v>
                </c:pt>
                <c:pt idx="11391">
                  <c:v>7.12159996E-4</c:v>
                </c:pt>
                <c:pt idx="11392">
                  <c:v>7.1223999599999996E-4</c:v>
                </c:pt>
                <c:pt idx="11393">
                  <c:v>7.1231999600000003E-4</c:v>
                </c:pt>
                <c:pt idx="11394">
                  <c:v>7.1239999599999999E-4</c:v>
                </c:pt>
                <c:pt idx="11395">
                  <c:v>7.1247999600000005E-4</c:v>
                </c:pt>
                <c:pt idx="11396">
                  <c:v>7.1255999600000001E-4</c:v>
                </c:pt>
                <c:pt idx="11397">
                  <c:v>7.1263999599999997E-4</c:v>
                </c:pt>
                <c:pt idx="11398">
                  <c:v>7.1271999600000004E-4</c:v>
                </c:pt>
                <c:pt idx="11399">
                  <c:v>7.1279999599999999E-4</c:v>
                </c:pt>
                <c:pt idx="11400">
                  <c:v>7.1287999599999995E-4</c:v>
                </c:pt>
                <c:pt idx="11401">
                  <c:v>7.1295999600000002E-4</c:v>
                </c:pt>
                <c:pt idx="11402">
                  <c:v>7.1303999599999998E-4</c:v>
                </c:pt>
                <c:pt idx="11403">
                  <c:v>7.1311999600000005E-4</c:v>
                </c:pt>
                <c:pt idx="11404">
                  <c:v>7.13199996E-4</c:v>
                </c:pt>
                <c:pt idx="11405">
                  <c:v>7.1327999599999996E-4</c:v>
                </c:pt>
                <c:pt idx="11406">
                  <c:v>7.1335999600000003E-4</c:v>
                </c:pt>
                <c:pt idx="11407">
                  <c:v>7.1343999599999999E-4</c:v>
                </c:pt>
                <c:pt idx="11408">
                  <c:v>7.1351999599999995E-4</c:v>
                </c:pt>
                <c:pt idx="11409">
                  <c:v>7.1359999600000001E-4</c:v>
                </c:pt>
                <c:pt idx="11410">
                  <c:v>7.1367999599999997E-4</c:v>
                </c:pt>
                <c:pt idx="11411">
                  <c:v>7.1375999600000004E-4</c:v>
                </c:pt>
                <c:pt idx="11412">
                  <c:v>7.13839996E-4</c:v>
                </c:pt>
                <c:pt idx="11413">
                  <c:v>7.1391999599999996E-4</c:v>
                </c:pt>
                <c:pt idx="11414">
                  <c:v>7.1399999600000002E-4</c:v>
                </c:pt>
                <c:pt idx="11415">
                  <c:v>7.1407999599999998E-4</c:v>
                </c:pt>
                <c:pt idx="11416">
                  <c:v>7.1415999600000005E-4</c:v>
                </c:pt>
                <c:pt idx="11417">
                  <c:v>7.1423999600000001E-4</c:v>
                </c:pt>
                <c:pt idx="11418">
                  <c:v>7.1431999599999997E-4</c:v>
                </c:pt>
                <c:pt idx="11419">
                  <c:v>7.1439999600000003E-4</c:v>
                </c:pt>
                <c:pt idx="11420">
                  <c:v>7.1447999599999999E-4</c:v>
                </c:pt>
                <c:pt idx="11421">
                  <c:v>7.1455999599999995E-4</c:v>
                </c:pt>
                <c:pt idx="11422">
                  <c:v>7.1463999600000002E-4</c:v>
                </c:pt>
                <c:pt idx="11423">
                  <c:v>7.1471999599999998E-4</c:v>
                </c:pt>
                <c:pt idx="11424">
                  <c:v>7.1479999600000004E-4</c:v>
                </c:pt>
                <c:pt idx="11425">
                  <c:v>7.14879996E-4</c:v>
                </c:pt>
                <c:pt idx="11426">
                  <c:v>7.1495999599999996E-4</c:v>
                </c:pt>
                <c:pt idx="11427">
                  <c:v>7.1503999600000003E-4</c:v>
                </c:pt>
                <c:pt idx="11428">
                  <c:v>7.1511999599999999E-4</c:v>
                </c:pt>
                <c:pt idx="11429">
                  <c:v>7.1519999600000005E-4</c:v>
                </c:pt>
                <c:pt idx="11430">
                  <c:v>7.1527999600000001E-4</c:v>
                </c:pt>
                <c:pt idx="11431">
                  <c:v>7.1535999599999997E-4</c:v>
                </c:pt>
                <c:pt idx="11432">
                  <c:v>7.1543999600000004E-4</c:v>
                </c:pt>
                <c:pt idx="11433">
                  <c:v>7.15519996E-4</c:v>
                </c:pt>
                <c:pt idx="11434">
                  <c:v>7.1559999599999995E-4</c:v>
                </c:pt>
                <c:pt idx="11435">
                  <c:v>7.1567999600000002E-4</c:v>
                </c:pt>
                <c:pt idx="11436">
                  <c:v>7.1575999599999998E-4</c:v>
                </c:pt>
                <c:pt idx="11437">
                  <c:v>7.1583999600000005E-4</c:v>
                </c:pt>
                <c:pt idx="11438">
                  <c:v>7.1591999600000001E-4</c:v>
                </c:pt>
                <c:pt idx="11439">
                  <c:v>7.1599999599999996E-4</c:v>
                </c:pt>
                <c:pt idx="11440">
                  <c:v>7.1607999600000003E-4</c:v>
                </c:pt>
                <c:pt idx="11441">
                  <c:v>7.1615999599999999E-4</c:v>
                </c:pt>
                <c:pt idx="11442">
                  <c:v>7.1623999599999995E-4</c:v>
                </c:pt>
                <c:pt idx="11443">
                  <c:v>7.1631999600000002E-4</c:v>
                </c:pt>
                <c:pt idx="11444">
                  <c:v>7.1639999599999997E-4</c:v>
                </c:pt>
                <c:pt idx="11445">
                  <c:v>7.1647999600000004E-4</c:v>
                </c:pt>
                <c:pt idx="11446">
                  <c:v>7.16559996E-4</c:v>
                </c:pt>
                <c:pt idx="11447">
                  <c:v>7.1663999599999996E-4</c:v>
                </c:pt>
                <c:pt idx="11448">
                  <c:v>7.1671999600000002E-4</c:v>
                </c:pt>
                <c:pt idx="11449">
                  <c:v>7.1679999599999998E-4</c:v>
                </c:pt>
                <c:pt idx="11450">
                  <c:v>7.1687999600000005E-4</c:v>
                </c:pt>
                <c:pt idx="11451">
                  <c:v>7.1695999600000001E-4</c:v>
                </c:pt>
                <c:pt idx="11452">
                  <c:v>7.1703999599999997E-4</c:v>
                </c:pt>
                <c:pt idx="11453">
                  <c:v>7.1711999600000003E-4</c:v>
                </c:pt>
                <c:pt idx="11454">
                  <c:v>7.1719999599999999E-4</c:v>
                </c:pt>
                <c:pt idx="11455">
                  <c:v>7.1727999599999995E-4</c:v>
                </c:pt>
                <c:pt idx="11456">
                  <c:v>7.1735999600000002E-4</c:v>
                </c:pt>
                <c:pt idx="11457">
                  <c:v>7.1743999599999998E-4</c:v>
                </c:pt>
                <c:pt idx="11458">
                  <c:v>7.1751999600000004E-4</c:v>
                </c:pt>
                <c:pt idx="11459">
                  <c:v>7.17599996E-4</c:v>
                </c:pt>
                <c:pt idx="11460">
                  <c:v>7.1767999599999996E-4</c:v>
                </c:pt>
                <c:pt idx="11461">
                  <c:v>7.1775999600000003E-4</c:v>
                </c:pt>
                <c:pt idx="11462">
                  <c:v>7.1783999599999999E-4</c:v>
                </c:pt>
                <c:pt idx="11463">
                  <c:v>7.1791999600000005E-4</c:v>
                </c:pt>
                <c:pt idx="11464">
                  <c:v>7.1799999600000001E-4</c:v>
                </c:pt>
                <c:pt idx="11465">
                  <c:v>7.1807999599999997E-4</c:v>
                </c:pt>
                <c:pt idx="11466">
                  <c:v>7.1815999600000004E-4</c:v>
                </c:pt>
                <c:pt idx="11467">
                  <c:v>7.18239996E-4</c:v>
                </c:pt>
                <c:pt idx="11468">
                  <c:v>7.1831999599999996E-4</c:v>
                </c:pt>
                <c:pt idx="11469">
                  <c:v>7.1839999600000002E-4</c:v>
                </c:pt>
                <c:pt idx="11470">
                  <c:v>7.1847999599999998E-4</c:v>
                </c:pt>
                <c:pt idx="11471">
                  <c:v>7.1855999600000005E-4</c:v>
                </c:pt>
                <c:pt idx="11472">
                  <c:v>7.1863999600000001E-4</c:v>
                </c:pt>
                <c:pt idx="11473">
                  <c:v>7.1871999599999997E-4</c:v>
                </c:pt>
                <c:pt idx="11474">
                  <c:v>7.1879999600000003E-4</c:v>
                </c:pt>
                <c:pt idx="11475">
                  <c:v>7.1887999599999999E-4</c:v>
                </c:pt>
                <c:pt idx="11476">
                  <c:v>7.1895999599999995E-4</c:v>
                </c:pt>
                <c:pt idx="11477">
                  <c:v>7.1903999600000002E-4</c:v>
                </c:pt>
                <c:pt idx="11478">
                  <c:v>7.1911999599999997E-4</c:v>
                </c:pt>
                <c:pt idx="11479">
                  <c:v>7.1919999600000004E-4</c:v>
                </c:pt>
                <c:pt idx="11480">
                  <c:v>7.19279996E-4</c:v>
                </c:pt>
                <c:pt idx="11481">
                  <c:v>7.1935999599999996E-4</c:v>
                </c:pt>
                <c:pt idx="11482">
                  <c:v>7.1943999600000003E-4</c:v>
                </c:pt>
                <c:pt idx="11483">
                  <c:v>7.1951999599999998E-4</c:v>
                </c:pt>
                <c:pt idx="11484">
                  <c:v>7.1959999600000005E-4</c:v>
                </c:pt>
                <c:pt idx="11485">
                  <c:v>7.1967999600000001E-4</c:v>
                </c:pt>
                <c:pt idx="11486">
                  <c:v>7.1975999599999997E-4</c:v>
                </c:pt>
                <c:pt idx="11487">
                  <c:v>7.1983999600000004E-4</c:v>
                </c:pt>
                <c:pt idx="11488">
                  <c:v>7.1991999599999999E-4</c:v>
                </c:pt>
                <c:pt idx="11489">
                  <c:v>7.1999999599999995E-4</c:v>
                </c:pt>
                <c:pt idx="11490">
                  <c:v>7.2007999600000002E-4</c:v>
                </c:pt>
                <c:pt idx="11491">
                  <c:v>7.2015999599999998E-4</c:v>
                </c:pt>
                <c:pt idx="11492">
                  <c:v>7.2023999600000005E-4</c:v>
                </c:pt>
                <c:pt idx="11493">
                  <c:v>7.20319996E-4</c:v>
                </c:pt>
                <c:pt idx="11494">
                  <c:v>7.2039999599999996E-4</c:v>
                </c:pt>
                <c:pt idx="11495">
                  <c:v>7.2047999600000003E-4</c:v>
                </c:pt>
                <c:pt idx="11496">
                  <c:v>7.2055999599999999E-4</c:v>
                </c:pt>
                <c:pt idx="11497">
                  <c:v>7.2063999599999995E-4</c:v>
                </c:pt>
                <c:pt idx="11498">
                  <c:v>7.2071999600000001E-4</c:v>
                </c:pt>
                <c:pt idx="11499">
                  <c:v>7.2079999599999997E-4</c:v>
                </c:pt>
                <c:pt idx="11500">
                  <c:v>7.2087999600000004E-4</c:v>
                </c:pt>
                <c:pt idx="11501">
                  <c:v>7.20959996E-4</c:v>
                </c:pt>
                <c:pt idx="11502">
                  <c:v>7.2103999599999996E-4</c:v>
                </c:pt>
                <c:pt idx="11503">
                  <c:v>7.2111999600000002E-4</c:v>
                </c:pt>
                <c:pt idx="11504">
                  <c:v>7.2119999599999998E-4</c:v>
                </c:pt>
                <c:pt idx="11505">
                  <c:v>7.2127999600000005E-4</c:v>
                </c:pt>
                <c:pt idx="11506">
                  <c:v>7.2135999600000001E-4</c:v>
                </c:pt>
                <c:pt idx="11507">
                  <c:v>7.2143999599999997E-4</c:v>
                </c:pt>
                <c:pt idx="11508">
                  <c:v>7.2151999600000003E-4</c:v>
                </c:pt>
                <c:pt idx="11509">
                  <c:v>7.2159999599999999E-4</c:v>
                </c:pt>
                <c:pt idx="11510">
                  <c:v>7.2167999599999995E-4</c:v>
                </c:pt>
                <c:pt idx="11511">
                  <c:v>7.2175999600000002E-4</c:v>
                </c:pt>
                <c:pt idx="11512">
                  <c:v>7.2183999599999998E-4</c:v>
                </c:pt>
                <c:pt idx="11513">
                  <c:v>7.2191999600000004E-4</c:v>
                </c:pt>
                <c:pt idx="11514">
                  <c:v>7.21999996E-4</c:v>
                </c:pt>
                <c:pt idx="11515">
                  <c:v>7.2207999599999996E-4</c:v>
                </c:pt>
                <c:pt idx="11516">
                  <c:v>7.2215999600000003E-4</c:v>
                </c:pt>
                <c:pt idx="11517">
                  <c:v>7.2223999599999999E-4</c:v>
                </c:pt>
                <c:pt idx="11518">
                  <c:v>7.2231999600000005E-4</c:v>
                </c:pt>
                <c:pt idx="11519">
                  <c:v>7.2239999600000001E-4</c:v>
                </c:pt>
                <c:pt idx="11520">
                  <c:v>7.2247999599999997E-4</c:v>
                </c:pt>
                <c:pt idx="11521">
                  <c:v>7.2255999600000004E-4</c:v>
                </c:pt>
                <c:pt idx="11522">
                  <c:v>7.22639996E-4</c:v>
                </c:pt>
                <c:pt idx="11523">
                  <c:v>7.2271999599999995E-4</c:v>
                </c:pt>
                <c:pt idx="11524">
                  <c:v>7.2279999600000002E-4</c:v>
                </c:pt>
                <c:pt idx="11525">
                  <c:v>7.2287999599999998E-4</c:v>
                </c:pt>
                <c:pt idx="11526">
                  <c:v>7.2295999600000005E-4</c:v>
                </c:pt>
                <c:pt idx="11527">
                  <c:v>7.2303999600000001E-4</c:v>
                </c:pt>
                <c:pt idx="11528">
                  <c:v>7.2311999599999996E-4</c:v>
                </c:pt>
                <c:pt idx="11529">
                  <c:v>7.2319999600000003E-4</c:v>
                </c:pt>
                <c:pt idx="11530">
                  <c:v>7.2327999599999999E-4</c:v>
                </c:pt>
                <c:pt idx="11531">
                  <c:v>7.2335999599999995E-4</c:v>
                </c:pt>
                <c:pt idx="11532">
                  <c:v>7.2343999600000001E-4</c:v>
                </c:pt>
                <c:pt idx="11533">
                  <c:v>7.2351999599999997E-4</c:v>
                </c:pt>
                <c:pt idx="11534">
                  <c:v>7.2359999600000004E-4</c:v>
                </c:pt>
                <c:pt idx="11535">
                  <c:v>7.23679996E-4</c:v>
                </c:pt>
                <c:pt idx="11536">
                  <c:v>7.2375999599999996E-4</c:v>
                </c:pt>
                <c:pt idx="11537">
                  <c:v>7.2383999600000002E-4</c:v>
                </c:pt>
                <c:pt idx="11538">
                  <c:v>7.2391999599999998E-4</c:v>
                </c:pt>
                <c:pt idx="11539">
                  <c:v>7.2399999600000005E-4</c:v>
                </c:pt>
                <c:pt idx="11540">
                  <c:v>7.2407999600000001E-4</c:v>
                </c:pt>
                <c:pt idx="11541">
                  <c:v>7.2415999599999997E-4</c:v>
                </c:pt>
                <c:pt idx="11542">
                  <c:v>7.2423999600000003E-4</c:v>
                </c:pt>
                <c:pt idx="11543">
                  <c:v>7.2431999599999999E-4</c:v>
                </c:pt>
                <c:pt idx="11544">
                  <c:v>7.2439999599999995E-4</c:v>
                </c:pt>
                <c:pt idx="11545">
                  <c:v>7.2447999600000002E-4</c:v>
                </c:pt>
                <c:pt idx="11546">
                  <c:v>7.2455999599999998E-4</c:v>
                </c:pt>
                <c:pt idx="11547">
                  <c:v>7.2463999600000004E-4</c:v>
                </c:pt>
                <c:pt idx="11548">
                  <c:v>7.24719996E-4</c:v>
                </c:pt>
                <c:pt idx="11549">
                  <c:v>7.2479999599999996E-4</c:v>
                </c:pt>
                <c:pt idx="11550">
                  <c:v>7.2487999600000003E-4</c:v>
                </c:pt>
                <c:pt idx="11551">
                  <c:v>7.2495999599999999E-4</c:v>
                </c:pt>
                <c:pt idx="11552">
                  <c:v>7.2503999600000005E-4</c:v>
                </c:pt>
                <c:pt idx="11553">
                  <c:v>7.2511999600000001E-4</c:v>
                </c:pt>
                <c:pt idx="11554">
                  <c:v>7.2519999599999997E-4</c:v>
                </c:pt>
                <c:pt idx="11555">
                  <c:v>7.2527999600000004E-4</c:v>
                </c:pt>
                <c:pt idx="11556">
                  <c:v>7.25359996E-4</c:v>
                </c:pt>
                <c:pt idx="11557">
                  <c:v>7.2543999599999996E-4</c:v>
                </c:pt>
                <c:pt idx="11558">
                  <c:v>7.2551999600000002E-4</c:v>
                </c:pt>
                <c:pt idx="11559">
                  <c:v>7.2559999599999998E-4</c:v>
                </c:pt>
                <c:pt idx="11560">
                  <c:v>7.2567999600000005E-4</c:v>
                </c:pt>
                <c:pt idx="11561">
                  <c:v>7.2575999600000001E-4</c:v>
                </c:pt>
                <c:pt idx="11562">
                  <c:v>7.2583999599999996E-4</c:v>
                </c:pt>
                <c:pt idx="11563">
                  <c:v>7.2591999600000003E-4</c:v>
                </c:pt>
                <c:pt idx="11564">
                  <c:v>7.2599999599999999E-4</c:v>
                </c:pt>
                <c:pt idx="11565">
                  <c:v>7.2607999599999995E-4</c:v>
                </c:pt>
                <c:pt idx="11566">
                  <c:v>7.2615999600000002E-4</c:v>
                </c:pt>
                <c:pt idx="11567">
                  <c:v>7.2623999599999997E-4</c:v>
                </c:pt>
                <c:pt idx="11568">
                  <c:v>7.2631999600000004E-4</c:v>
                </c:pt>
                <c:pt idx="11569">
                  <c:v>7.26399996E-4</c:v>
                </c:pt>
                <c:pt idx="11570">
                  <c:v>7.2647999599999996E-4</c:v>
                </c:pt>
                <c:pt idx="11571">
                  <c:v>7.2655999600000003E-4</c:v>
                </c:pt>
                <c:pt idx="11572">
                  <c:v>7.2663999599999998E-4</c:v>
                </c:pt>
                <c:pt idx="11573">
                  <c:v>7.2671999600000005E-4</c:v>
                </c:pt>
                <c:pt idx="11574">
                  <c:v>7.2679999600000001E-4</c:v>
                </c:pt>
                <c:pt idx="11575">
                  <c:v>7.2687999599999997E-4</c:v>
                </c:pt>
                <c:pt idx="11576">
                  <c:v>7.2695999600000004E-4</c:v>
                </c:pt>
                <c:pt idx="11577">
                  <c:v>7.2703999599999999E-4</c:v>
                </c:pt>
                <c:pt idx="11578">
                  <c:v>7.2711999599999995E-4</c:v>
                </c:pt>
                <c:pt idx="11579">
                  <c:v>7.2719999600000002E-4</c:v>
                </c:pt>
                <c:pt idx="11580">
                  <c:v>7.2727999599999998E-4</c:v>
                </c:pt>
                <c:pt idx="11581">
                  <c:v>7.2735999600000005E-4</c:v>
                </c:pt>
                <c:pt idx="11582">
                  <c:v>7.27439996E-4</c:v>
                </c:pt>
                <c:pt idx="11583">
                  <c:v>7.2751999599999996E-4</c:v>
                </c:pt>
                <c:pt idx="11584">
                  <c:v>7.2759999600000003E-4</c:v>
                </c:pt>
                <c:pt idx="11585">
                  <c:v>7.2767999599999999E-4</c:v>
                </c:pt>
                <c:pt idx="11586">
                  <c:v>7.2775999599999995E-4</c:v>
                </c:pt>
                <c:pt idx="11587">
                  <c:v>7.2783999600000001E-4</c:v>
                </c:pt>
                <c:pt idx="11588">
                  <c:v>7.2791999599999997E-4</c:v>
                </c:pt>
                <c:pt idx="11589">
                  <c:v>7.2799999600000004E-4</c:v>
                </c:pt>
                <c:pt idx="11590">
                  <c:v>7.28079996E-4</c:v>
                </c:pt>
                <c:pt idx="11591">
                  <c:v>7.2815999599999996E-4</c:v>
                </c:pt>
                <c:pt idx="11592">
                  <c:v>7.2823999600000002E-4</c:v>
                </c:pt>
                <c:pt idx="11593">
                  <c:v>7.2831999599999998E-4</c:v>
                </c:pt>
                <c:pt idx="11594">
                  <c:v>7.2839999600000005E-4</c:v>
                </c:pt>
                <c:pt idx="11595">
                  <c:v>7.2847999600000001E-4</c:v>
                </c:pt>
                <c:pt idx="11596">
                  <c:v>7.2855999599999997E-4</c:v>
                </c:pt>
                <c:pt idx="11597">
                  <c:v>7.2863999600000003E-4</c:v>
                </c:pt>
                <c:pt idx="11598">
                  <c:v>7.2871999599999999E-4</c:v>
                </c:pt>
                <c:pt idx="11599">
                  <c:v>7.2879999599999995E-4</c:v>
                </c:pt>
                <c:pt idx="11600">
                  <c:v>7.2887999600000002E-4</c:v>
                </c:pt>
                <c:pt idx="11601">
                  <c:v>7.2895999599999998E-4</c:v>
                </c:pt>
                <c:pt idx="11602">
                  <c:v>7.2903999600000004E-4</c:v>
                </c:pt>
                <c:pt idx="11603">
                  <c:v>7.29119996E-4</c:v>
                </c:pt>
                <c:pt idx="11604">
                  <c:v>7.2919999599999996E-4</c:v>
                </c:pt>
                <c:pt idx="11605">
                  <c:v>7.2927999600000003E-4</c:v>
                </c:pt>
                <c:pt idx="11606">
                  <c:v>7.2935999599999999E-4</c:v>
                </c:pt>
                <c:pt idx="11607">
                  <c:v>7.2943999600000005E-4</c:v>
                </c:pt>
                <c:pt idx="11608">
                  <c:v>7.2951999600000001E-4</c:v>
                </c:pt>
                <c:pt idx="11609">
                  <c:v>7.2959999599999997E-4</c:v>
                </c:pt>
                <c:pt idx="11610">
                  <c:v>7.2967999600000004E-4</c:v>
                </c:pt>
                <c:pt idx="11611">
                  <c:v>7.2975999599999999E-4</c:v>
                </c:pt>
                <c:pt idx="11612">
                  <c:v>7.2983999599999995E-4</c:v>
                </c:pt>
                <c:pt idx="11613">
                  <c:v>7.2991999600000002E-4</c:v>
                </c:pt>
                <c:pt idx="11614">
                  <c:v>7.2999999599999998E-4</c:v>
                </c:pt>
                <c:pt idx="11615">
                  <c:v>7.3007999600000005E-4</c:v>
                </c:pt>
                <c:pt idx="11616">
                  <c:v>7.30159996E-4</c:v>
                </c:pt>
                <c:pt idx="11617">
                  <c:v>7.3023999599999996E-4</c:v>
                </c:pt>
                <c:pt idx="11618">
                  <c:v>7.3031999600000003E-4</c:v>
                </c:pt>
                <c:pt idx="11619">
                  <c:v>7.3039999599999999E-4</c:v>
                </c:pt>
                <c:pt idx="11620">
                  <c:v>7.3047999599999995E-4</c:v>
                </c:pt>
                <c:pt idx="11621">
                  <c:v>7.3055999600000001E-4</c:v>
                </c:pt>
                <c:pt idx="11622">
                  <c:v>7.3063999599999997E-4</c:v>
                </c:pt>
                <c:pt idx="11623">
                  <c:v>7.3071999600000004E-4</c:v>
                </c:pt>
                <c:pt idx="11624">
                  <c:v>7.30799996E-4</c:v>
                </c:pt>
                <c:pt idx="11625">
                  <c:v>7.3087999599999996E-4</c:v>
                </c:pt>
                <c:pt idx="11626">
                  <c:v>7.3095999600000002E-4</c:v>
                </c:pt>
                <c:pt idx="11627">
                  <c:v>7.3103999599999998E-4</c:v>
                </c:pt>
                <c:pt idx="11628">
                  <c:v>7.3111999600000005E-4</c:v>
                </c:pt>
                <c:pt idx="11629">
                  <c:v>7.3119999600000001E-4</c:v>
                </c:pt>
                <c:pt idx="11630">
                  <c:v>7.3127999599999997E-4</c:v>
                </c:pt>
                <c:pt idx="11631">
                  <c:v>7.3135999600000003E-4</c:v>
                </c:pt>
                <c:pt idx="11632">
                  <c:v>7.3143999599999999E-4</c:v>
                </c:pt>
                <c:pt idx="11633">
                  <c:v>7.3151999599999995E-4</c:v>
                </c:pt>
                <c:pt idx="11634">
                  <c:v>7.3159999600000002E-4</c:v>
                </c:pt>
                <c:pt idx="11635">
                  <c:v>7.3167999599999998E-4</c:v>
                </c:pt>
                <c:pt idx="11636">
                  <c:v>7.3175999600000004E-4</c:v>
                </c:pt>
                <c:pt idx="11637">
                  <c:v>7.31839996E-4</c:v>
                </c:pt>
                <c:pt idx="11638">
                  <c:v>7.3191999599999996E-4</c:v>
                </c:pt>
                <c:pt idx="11639">
                  <c:v>7.3199999600000003E-4</c:v>
                </c:pt>
                <c:pt idx="11640">
                  <c:v>7.3207999599999999E-4</c:v>
                </c:pt>
                <c:pt idx="11641">
                  <c:v>7.3215999600000005E-4</c:v>
                </c:pt>
                <c:pt idx="11642">
                  <c:v>7.3223999600000001E-4</c:v>
                </c:pt>
                <c:pt idx="11643">
                  <c:v>7.3231999599999997E-4</c:v>
                </c:pt>
                <c:pt idx="11644">
                  <c:v>7.3239999600000004E-4</c:v>
                </c:pt>
                <c:pt idx="11645">
                  <c:v>7.32479996E-4</c:v>
                </c:pt>
                <c:pt idx="11646">
                  <c:v>7.3255999599999995E-4</c:v>
                </c:pt>
                <c:pt idx="11647">
                  <c:v>7.3263999600000002E-4</c:v>
                </c:pt>
                <c:pt idx="11648">
                  <c:v>7.3271999599999998E-4</c:v>
                </c:pt>
                <c:pt idx="11649">
                  <c:v>7.3279999600000005E-4</c:v>
                </c:pt>
                <c:pt idx="11650">
                  <c:v>7.3287999600000001E-4</c:v>
                </c:pt>
                <c:pt idx="11651">
                  <c:v>7.3295999599999996E-4</c:v>
                </c:pt>
                <c:pt idx="11652">
                  <c:v>7.3303999600000003E-4</c:v>
                </c:pt>
                <c:pt idx="11653">
                  <c:v>7.3311999599999999E-4</c:v>
                </c:pt>
                <c:pt idx="11654">
                  <c:v>7.3319999599999995E-4</c:v>
                </c:pt>
                <c:pt idx="11655">
                  <c:v>7.3327999600000002E-4</c:v>
                </c:pt>
                <c:pt idx="11656">
                  <c:v>7.3335999599999997E-4</c:v>
                </c:pt>
                <c:pt idx="11657">
                  <c:v>7.3343999600000004E-4</c:v>
                </c:pt>
                <c:pt idx="11658">
                  <c:v>7.33519996E-4</c:v>
                </c:pt>
                <c:pt idx="11659">
                  <c:v>7.3359999599999996E-4</c:v>
                </c:pt>
                <c:pt idx="11660">
                  <c:v>7.3367999600000003E-4</c:v>
                </c:pt>
                <c:pt idx="11661">
                  <c:v>7.3375999599999998E-4</c:v>
                </c:pt>
                <c:pt idx="11662">
                  <c:v>7.3383999600000005E-4</c:v>
                </c:pt>
                <c:pt idx="11663">
                  <c:v>7.3391999600000001E-4</c:v>
                </c:pt>
                <c:pt idx="11664">
                  <c:v>7.3399999599999997E-4</c:v>
                </c:pt>
                <c:pt idx="11665">
                  <c:v>7.3407999600000003E-4</c:v>
                </c:pt>
                <c:pt idx="11666">
                  <c:v>7.3415999599999999E-4</c:v>
                </c:pt>
                <c:pt idx="11667">
                  <c:v>7.3423999599999995E-4</c:v>
                </c:pt>
                <c:pt idx="11668">
                  <c:v>7.3431999600000002E-4</c:v>
                </c:pt>
                <c:pt idx="11669">
                  <c:v>7.3439999599999998E-4</c:v>
                </c:pt>
                <c:pt idx="11670">
                  <c:v>7.3447999600000004E-4</c:v>
                </c:pt>
                <c:pt idx="11671">
                  <c:v>7.34559996E-4</c:v>
                </c:pt>
                <c:pt idx="11672">
                  <c:v>7.3463999599999996E-4</c:v>
                </c:pt>
                <c:pt idx="11673">
                  <c:v>7.3471999600000003E-4</c:v>
                </c:pt>
                <c:pt idx="11674">
                  <c:v>7.3479999599999999E-4</c:v>
                </c:pt>
                <c:pt idx="11675">
                  <c:v>7.3487999599999995E-4</c:v>
                </c:pt>
                <c:pt idx="11676">
                  <c:v>7.3495999600000001E-4</c:v>
                </c:pt>
                <c:pt idx="11677">
                  <c:v>7.3503999599999997E-4</c:v>
                </c:pt>
                <c:pt idx="11678">
                  <c:v>7.3511999600000004E-4</c:v>
                </c:pt>
                <c:pt idx="11679">
                  <c:v>7.35199996E-4</c:v>
                </c:pt>
                <c:pt idx="11680">
                  <c:v>7.3527999599999996E-4</c:v>
                </c:pt>
                <c:pt idx="11681">
                  <c:v>7.3535999600000002E-4</c:v>
                </c:pt>
                <c:pt idx="11682">
                  <c:v>7.3543999599999998E-4</c:v>
                </c:pt>
                <c:pt idx="11683">
                  <c:v>7.3551999600000005E-4</c:v>
                </c:pt>
                <c:pt idx="11684">
                  <c:v>7.3559999600000001E-4</c:v>
                </c:pt>
                <c:pt idx="11685">
                  <c:v>7.3567999599999997E-4</c:v>
                </c:pt>
                <c:pt idx="11686">
                  <c:v>7.3575999600000003E-4</c:v>
                </c:pt>
                <c:pt idx="11687">
                  <c:v>7.3583999599999999E-4</c:v>
                </c:pt>
                <c:pt idx="11688">
                  <c:v>7.3591999599999995E-4</c:v>
                </c:pt>
                <c:pt idx="11689">
                  <c:v>7.3599999600000002E-4</c:v>
                </c:pt>
                <c:pt idx="11690">
                  <c:v>7.3607999599999998E-4</c:v>
                </c:pt>
                <c:pt idx="11691">
                  <c:v>7.3615999600000004E-4</c:v>
                </c:pt>
                <c:pt idx="11692">
                  <c:v>7.36239996E-4</c:v>
                </c:pt>
                <c:pt idx="11693">
                  <c:v>7.3631999599999996E-4</c:v>
                </c:pt>
                <c:pt idx="11694">
                  <c:v>7.3639999600000003E-4</c:v>
                </c:pt>
                <c:pt idx="11695">
                  <c:v>7.3647999599999998E-4</c:v>
                </c:pt>
                <c:pt idx="11696">
                  <c:v>7.3655999600000005E-4</c:v>
                </c:pt>
                <c:pt idx="11697">
                  <c:v>7.3663999600000001E-4</c:v>
                </c:pt>
                <c:pt idx="11698">
                  <c:v>7.3671999599999997E-4</c:v>
                </c:pt>
                <c:pt idx="11699">
                  <c:v>7.3679999600000004E-4</c:v>
                </c:pt>
                <c:pt idx="11700">
                  <c:v>7.3687999599999999E-4</c:v>
                </c:pt>
                <c:pt idx="11701">
                  <c:v>7.3695999599999995E-4</c:v>
                </c:pt>
                <c:pt idx="11702">
                  <c:v>7.3703999600000002E-4</c:v>
                </c:pt>
                <c:pt idx="11703">
                  <c:v>7.3711999599999998E-4</c:v>
                </c:pt>
                <c:pt idx="11704">
                  <c:v>7.3719999600000005E-4</c:v>
                </c:pt>
                <c:pt idx="11705">
                  <c:v>7.37279996E-4</c:v>
                </c:pt>
                <c:pt idx="11706">
                  <c:v>7.3735999599999996E-4</c:v>
                </c:pt>
                <c:pt idx="11707">
                  <c:v>7.3743999600000003E-4</c:v>
                </c:pt>
                <c:pt idx="11708">
                  <c:v>7.3751999599999999E-4</c:v>
                </c:pt>
                <c:pt idx="11709">
                  <c:v>7.3759999599999995E-4</c:v>
                </c:pt>
                <c:pt idx="11710">
                  <c:v>7.3767999600000001E-4</c:v>
                </c:pt>
                <c:pt idx="11711">
                  <c:v>7.3775999599999997E-4</c:v>
                </c:pt>
                <c:pt idx="11712">
                  <c:v>7.3783999600000004E-4</c:v>
                </c:pt>
                <c:pt idx="11713">
                  <c:v>7.37919996E-4</c:v>
                </c:pt>
                <c:pt idx="11714">
                  <c:v>7.3799999599999996E-4</c:v>
                </c:pt>
                <c:pt idx="11715">
                  <c:v>7.3807999600000002E-4</c:v>
                </c:pt>
                <c:pt idx="11716">
                  <c:v>7.3815999599999998E-4</c:v>
                </c:pt>
                <c:pt idx="11717">
                  <c:v>7.3823999600000005E-4</c:v>
                </c:pt>
                <c:pt idx="11718">
                  <c:v>7.3831999600000001E-4</c:v>
                </c:pt>
                <c:pt idx="11719">
                  <c:v>7.3839999599999997E-4</c:v>
                </c:pt>
                <c:pt idx="11720">
                  <c:v>7.3847999600000003E-4</c:v>
                </c:pt>
                <c:pt idx="11721">
                  <c:v>7.3855999599999999E-4</c:v>
                </c:pt>
                <c:pt idx="11722">
                  <c:v>7.3863999599999995E-4</c:v>
                </c:pt>
                <c:pt idx="11723">
                  <c:v>7.3871999600000002E-4</c:v>
                </c:pt>
                <c:pt idx="11724">
                  <c:v>7.3879999599999998E-4</c:v>
                </c:pt>
                <c:pt idx="11725">
                  <c:v>7.3887999600000004E-4</c:v>
                </c:pt>
                <c:pt idx="11726">
                  <c:v>7.38959996E-4</c:v>
                </c:pt>
                <c:pt idx="11727">
                  <c:v>7.3903999599999996E-4</c:v>
                </c:pt>
                <c:pt idx="11728">
                  <c:v>7.3911999600000003E-4</c:v>
                </c:pt>
                <c:pt idx="11729">
                  <c:v>7.3919999599999999E-4</c:v>
                </c:pt>
                <c:pt idx="11730">
                  <c:v>7.3927999600000005E-4</c:v>
                </c:pt>
                <c:pt idx="11731">
                  <c:v>7.3935999600000001E-4</c:v>
                </c:pt>
                <c:pt idx="11732">
                  <c:v>7.3943999599999997E-4</c:v>
                </c:pt>
                <c:pt idx="11733">
                  <c:v>7.3951999600000004E-4</c:v>
                </c:pt>
                <c:pt idx="11734">
                  <c:v>7.39599996E-4</c:v>
                </c:pt>
                <c:pt idx="11735">
                  <c:v>7.3967999599999995E-4</c:v>
                </c:pt>
                <c:pt idx="11736">
                  <c:v>7.3975999600000002E-4</c:v>
                </c:pt>
                <c:pt idx="11737">
                  <c:v>7.3983999599999998E-4</c:v>
                </c:pt>
                <c:pt idx="11738">
                  <c:v>7.3991999600000005E-4</c:v>
                </c:pt>
                <c:pt idx="11739">
                  <c:v>7.3999999600000001E-4</c:v>
                </c:pt>
                <c:pt idx="11740">
                  <c:v>7.4007999599999996E-4</c:v>
                </c:pt>
                <c:pt idx="11741">
                  <c:v>7.4015999600000003E-4</c:v>
                </c:pt>
                <c:pt idx="11742">
                  <c:v>7.4023999599999999E-4</c:v>
                </c:pt>
                <c:pt idx="11743">
                  <c:v>7.4031999599999995E-4</c:v>
                </c:pt>
                <c:pt idx="11744">
                  <c:v>7.4039999600000002E-4</c:v>
                </c:pt>
                <c:pt idx="11745">
                  <c:v>7.4047999499999998E-4</c:v>
                </c:pt>
                <c:pt idx="11746">
                  <c:v>7.4055999500000004E-4</c:v>
                </c:pt>
                <c:pt idx="11747">
                  <c:v>7.40639995E-4</c:v>
                </c:pt>
                <c:pt idx="11748">
                  <c:v>7.4071999499999996E-4</c:v>
                </c:pt>
                <c:pt idx="11749">
                  <c:v>7.4079999500000003E-4</c:v>
                </c:pt>
                <c:pt idx="11750">
                  <c:v>7.4087999499999999E-4</c:v>
                </c:pt>
                <c:pt idx="11751">
                  <c:v>7.4095999499999995E-4</c:v>
                </c:pt>
                <c:pt idx="11752">
                  <c:v>7.4103999500000001E-4</c:v>
                </c:pt>
                <c:pt idx="11753">
                  <c:v>7.4111999499999997E-4</c:v>
                </c:pt>
                <c:pt idx="11754">
                  <c:v>7.4119999500000004E-4</c:v>
                </c:pt>
                <c:pt idx="11755">
                  <c:v>7.41279995E-4</c:v>
                </c:pt>
                <c:pt idx="11756">
                  <c:v>7.4135999499999996E-4</c:v>
                </c:pt>
                <c:pt idx="11757">
                  <c:v>7.4143999500000002E-4</c:v>
                </c:pt>
                <c:pt idx="11758">
                  <c:v>7.4151999499999998E-4</c:v>
                </c:pt>
                <c:pt idx="11759">
                  <c:v>7.4159999500000005E-4</c:v>
                </c:pt>
                <c:pt idx="11760">
                  <c:v>7.4167999500000001E-4</c:v>
                </c:pt>
                <c:pt idx="11761">
                  <c:v>7.4175999499999997E-4</c:v>
                </c:pt>
                <c:pt idx="11762">
                  <c:v>7.4183999500000003E-4</c:v>
                </c:pt>
                <c:pt idx="11763">
                  <c:v>7.4191999499999999E-4</c:v>
                </c:pt>
                <c:pt idx="11764">
                  <c:v>7.4199999499999995E-4</c:v>
                </c:pt>
                <c:pt idx="11765">
                  <c:v>7.4207999500000002E-4</c:v>
                </c:pt>
                <c:pt idx="11766">
                  <c:v>7.4215999499999998E-4</c:v>
                </c:pt>
                <c:pt idx="11767">
                  <c:v>7.4223999500000004E-4</c:v>
                </c:pt>
                <c:pt idx="11768">
                  <c:v>7.42319995E-4</c:v>
                </c:pt>
                <c:pt idx="11769">
                  <c:v>7.4239999499999996E-4</c:v>
                </c:pt>
                <c:pt idx="11770">
                  <c:v>7.4247999500000003E-4</c:v>
                </c:pt>
                <c:pt idx="11771">
                  <c:v>7.4255999499999998E-4</c:v>
                </c:pt>
                <c:pt idx="11772">
                  <c:v>7.4263999500000005E-4</c:v>
                </c:pt>
                <c:pt idx="11773">
                  <c:v>7.4271999500000001E-4</c:v>
                </c:pt>
                <c:pt idx="11774">
                  <c:v>7.4279999499999997E-4</c:v>
                </c:pt>
                <c:pt idx="11775">
                  <c:v>7.4287999500000004E-4</c:v>
                </c:pt>
                <c:pt idx="11776">
                  <c:v>7.4295999499999999E-4</c:v>
                </c:pt>
                <c:pt idx="11777">
                  <c:v>7.4303999499999995E-4</c:v>
                </c:pt>
                <c:pt idx="11778">
                  <c:v>7.4311999500000002E-4</c:v>
                </c:pt>
                <c:pt idx="11779">
                  <c:v>7.4319999499999998E-4</c:v>
                </c:pt>
                <c:pt idx="11780">
                  <c:v>7.4327999500000005E-4</c:v>
                </c:pt>
                <c:pt idx="11781">
                  <c:v>7.43359995E-4</c:v>
                </c:pt>
                <c:pt idx="11782">
                  <c:v>7.4343999499999996E-4</c:v>
                </c:pt>
                <c:pt idx="11783">
                  <c:v>7.4351999500000003E-4</c:v>
                </c:pt>
                <c:pt idx="11784">
                  <c:v>7.4359999499999999E-4</c:v>
                </c:pt>
                <c:pt idx="11785">
                  <c:v>7.4367999499999995E-4</c:v>
                </c:pt>
                <c:pt idx="11786">
                  <c:v>7.4375999500000001E-4</c:v>
                </c:pt>
                <c:pt idx="11787">
                  <c:v>7.4383999499999997E-4</c:v>
                </c:pt>
                <c:pt idx="11788">
                  <c:v>7.4391999500000004E-4</c:v>
                </c:pt>
                <c:pt idx="11789">
                  <c:v>7.43999995E-4</c:v>
                </c:pt>
                <c:pt idx="11790">
                  <c:v>7.4407999499999996E-4</c:v>
                </c:pt>
                <c:pt idx="11791">
                  <c:v>7.4415999500000002E-4</c:v>
                </c:pt>
                <c:pt idx="11792">
                  <c:v>7.4423999499999998E-4</c:v>
                </c:pt>
                <c:pt idx="11793">
                  <c:v>7.4431999500000005E-4</c:v>
                </c:pt>
                <c:pt idx="11794">
                  <c:v>7.4439999500000001E-4</c:v>
                </c:pt>
                <c:pt idx="11795">
                  <c:v>7.4447999499999997E-4</c:v>
                </c:pt>
                <c:pt idx="11796">
                  <c:v>7.4455999500000003E-4</c:v>
                </c:pt>
                <c:pt idx="11797">
                  <c:v>7.4463999499999999E-4</c:v>
                </c:pt>
                <c:pt idx="11798">
                  <c:v>7.4471999499999995E-4</c:v>
                </c:pt>
                <c:pt idx="11799">
                  <c:v>7.4479999500000002E-4</c:v>
                </c:pt>
                <c:pt idx="11800">
                  <c:v>7.4487999499999998E-4</c:v>
                </c:pt>
                <c:pt idx="11801">
                  <c:v>7.4495999500000004E-4</c:v>
                </c:pt>
                <c:pt idx="11802">
                  <c:v>7.45039995E-4</c:v>
                </c:pt>
                <c:pt idx="11803">
                  <c:v>7.4511999499999996E-4</c:v>
                </c:pt>
                <c:pt idx="11804">
                  <c:v>7.4519999500000003E-4</c:v>
                </c:pt>
                <c:pt idx="11805">
                  <c:v>7.4527999499999999E-4</c:v>
                </c:pt>
                <c:pt idx="11806">
                  <c:v>7.4535999500000005E-4</c:v>
                </c:pt>
                <c:pt idx="11807">
                  <c:v>7.4543999500000001E-4</c:v>
                </c:pt>
                <c:pt idx="11808">
                  <c:v>7.4551999499999997E-4</c:v>
                </c:pt>
                <c:pt idx="11809">
                  <c:v>7.4559999500000004E-4</c:v>
                </c:pt>
                <c:pt idx="11810">
                  <c:v>7.45679995E-4</c:v>
                </c:pt>
                <c:pt idx="11811">
                  <c:v>7.4575999499999995E-4</c:v>
                </c:pt>
                <c:pt idx="11812">
                  <c:v>7.4583999500000002E-4</c:v>
                </c:pt>
                <c:pt idx="11813">
                  <c:v>7.4591999499999998E-4</c:v>
                </c:pt>
                <c:pt idx="11814">
                  <c:v>7.4599999500000005E-4</c:v>
                </c:pt>
                <c:pt idx="11815">
                  <c:v>7.4607999500000001E-4</c:v>
                </c:pt>
                <c:pt idx="11816">
                  <c:v>7.4615999499999996E-4</c:v>
                </c:pt>
                <c:pt idx="11817">
                  <c:v>7.4623999500000003E-4</c:v>
                </c:pt>
                <c:pt idx="11818">
                  <c:v>7.4631999499999999E-4</c:v>
                </c:pt>
                <c:pt idx="11819">
                  <c:v>7.4639999499999995E-4</c:v>
                </c:pt>
                <c:pt idx="11820">
                  <c:v>7.4647999500000002E-4</c:v>
                </c:pt>
                <c:pt idx="11821">
                  <c:v>7.4655999499999997E-4</c:v>
                </c:pt>
                <c:pt idx="11822">
                  <c:v>7.4663999500000004E-4</c:v>
                </c:pt>
                <c:pt idx="11823">
                  <c:v>7.46719995E-4</c:v>
                </c:pt>
                <c:pt idx="11824">
                  <c:v>7.4679999499999996E-4</c:v>
                </c:pt>
                <c:pt idx="11825">
                  <c:v>7.4687999500000002E-4</c:v>
                </c:pt>
                <c:pt idx="11826">
                  <c:v>7.4695999499999998E-4</c:v>
                </c:pt>
                <c:pt idx="11827">
                  <c:v>7.4703999500000005E-4</c:v>
                </c:pt>
                <c:pt idx="11828">
                  <c:v>7.4711999500000001E-4</c:v>
                </c:pt>
                <c:pt idx="11829">
                  <c:v>7.4719999499999997E-4</c:v>
                </c:pt>
                <c:pt idx="11830">
                  <c:v>7.4727999500000003E-4</c:v>
                </c:pt>
                <c:pt idx="11831">
                  <c:v>7.4735999499999999E-4</c:v>
                </c:pt>
                <c:pt idx="11832">
                  <c:v>7.4743999499999995E-4</c:v>
                </c:pt>
                <c:pt idx="11833">
                  <c:v>7.4751999500000002E-4</c:v>
                </c:pt>
                <c:pt idx="11834">
                  <c:v>7.4759999499999998E-4</c:v>
                </c:pt>
                <c:pt idx="11835">
                  <c:v>7.4767999500000004E-4</c:v>
                </c:pt>
                <c:pt idx="11836">
                  <c:v>7.47759995E-4</c:v>
                </c:pt>
                <c:pt idx="11837">
                  <c:v>7.4783999499999996E-4</c:v>
                </c:pt>
                <c:pt idx="11838">
                  <c:v>7.4791999500000003E-4</c:v>
                </c:pt>
                <c:pt idx="11839">
                  <c:v>7.4799999499999999E-4</c:v>
                </c:pt>
                <c:pt idx="11840">
                  <c:v>7.4807999500000005E-4</c:v>
                </c:pt>
                <c:pt idx="11841">
                  <c:v>7.4815999500000001E-4</c:v>
                </c:pt>
                <c:pt idx="11842">
                  <c:v>7.4823999499999997E-4</c:v>
                </c:pt>
                <c:pt idx="11843">
                  <c:v>7.4831999500000004E-4</c:v>
                </c:pt>
                <c:pt idx="11844">
                  <c:v>7.48399995E-4</c:v>
                </c:pt>
                <c:pt idx="11845">
                  <c:v>7.4847999499999996E-4</c:v>
                </c:pt>
                <c:pt idx="11846">
                  <c:v>7.4855999500000002E-4</c:v>
                </c:pt>
                <c:pt idx="11847">
                  <c:v>7.4863999499999998E-4</c:v>
                </c:pt>
                <c:pt idx="11848">
                  <c:v>7.4871999500000005E-4</c:v>
                </c:pt>
                <c:pt idx="11849">
                  <c:v>7.4879999500000001E-4</c:v>
                </c:pt>
                <c:pt idx="11850">
                  <c:v>7.4887999499999996E-4</c:v>
                </c:pt>
                <c:pt idx="11851">
                  <c:v>7.4895999500000003E-4</c:v>
                </c:pt>
                <c:pt idx="11852">
                  <c:v>7.4903999499999999E-4</c:v>
                </c:pt>
                <c:pt idx="11853">
                  <c:v>7.4911999499999995E-4</c:v>
                </c:pt>
                <c:pt idx="11854">
                  <c:v>7.4919999500000002E-4</c:v>
                </c:pt>
                <c:pt idx="11855">
                  <c:v>7.4927999499999997E-4</c:v>
                </c:pt>
                <c:pt idx="11856">
                  <c:v>7.4935999500000004E-4</c:v>
                </c:pt>
                <c:pt idx="11857">
                  <c:v>7.49439995E-4</c:v>
                </c:pt>
                <c:pt idx="11858">
                  <c:v>7.4951999499999996E-4</c:v>
                </c:pt>
                <c:pt idx="11859">
                  <c:v>7.4959999500000003E-4</c:v>
                </c:pt>
                <c:pt idx="11860">
                  <c:v>7.4967999499999998E-4</c:v>
                </c:pt>
                <c:pt idx="11861">
                  <c:v>7.4975999500000005E-4</c:v>
                </c:pt>
                <c:pt idx="11862">
                  <c:v>7.4983999500000001E-4</c:v>
                </c:pt>
                <c:pt idx="11863">
                  <c:v>7.4991999499999997E-4</c:v>
                </c:pt>
                <c:pt idx="11864">
                  <c:v>7.4999999500000004E-4</c:v>
                </c:pt>
                <c:pt idx="11865">
                  <c:v>7.5007999499999999E-4</c:v>
                </c:pt>
                <c:pt idx="11866">
                  <c:v>7.5015999499999995E-4</c:v>
                </c:pt>
                <c:pt idx="11867">
                  <c:v>7.5023999500000002E-4</c:v>
                </c:pt>
                <c:pt idx="11868">
                  <c:v>7.5031999499999998E-4</c:v>
                </c:pt>
                <c:pt idx="11869">
                  <c:v>7.5039999500000005E-4</c:v>
                </c:pt>
                <c:pt idx="11870">
                  <c:v>7.50479995E-4</c:v>
                </c:pt>
                <c:pt idx="11871">
                  <c:v>7.5055999499999996E-4</c:v>
                </c:pt>
                <c:pt idx="11872">
                  <c:v>7.5063999500000003E-4</c:v>
                </c:pt>
                <c:pt idx="11873">
                  <c:v>7.5071999499999999E-4</c:v>
                </c:pt>
                <c:pt idx="11874">
                  <c:v>7.5079999499999995E-4</c:v>
                </c:pt>
                <c:pt idx="11875">
                  <c:v>7.5087999500000001E-4</c:v>
                </c:pt>
                <c:pt idx="11876">
                  <c:v>7.5095999499999997E-4</c:v>
                </c:pt>
                <c:pt idx="11877">
                  <c:v>7.5103999500000004E-4</c:v>
                </c:pt>
                <c:pt idx="11878">
                  <c:v>7.51119995E-4</c:v>
                </c:pt>
                <c:pt idx="11879">
                  <c:v>7.5119999499999996E-4</c:v>
                </c:pt>
                <c:pt idx="11880">
                  <c:v>7.5127999500000002E-4</c:v>
                </c:pt>
                <c:pt idx="11881">
                  <c:v>7.5135999499999998E-4</c:v>
                </c:pt>
                <c:pt idx="11882">
                  <c:v>7.5143999500000005E-4</c:v>
                </c:pt>
                <c:pt idx="11883">
                  <c:v>7.5151999500000001E-4</c:v>
                </c:pt>
                <c:pt idx="11884">
                  <c:v>7.5159999499999997E-4</c:v>
                </c:pt>
                <c:pt idx="11885">
                  <c:v>7.5167999500000003E-4</c:v>
                </c:pt>
                <c:pt idx="11886">
                  <c:v>7.5175999499999999E-4</c:v>
                </c:pt>
                <c:pt idx="11887">
                  <c:v>7.5183999499999995E-4</c:v>
                </c:pt>
                <c:pt idx="11888">
                  <c:v>7.5191999500000002E-4</c:v>
                </c:pt>
                <c:pt idx="11889">
                  <c:v>7.5199999499999998E-4</c:v>
                </c:pt>
                <c:pt idx="11890">
                  <c:v>7.5207999500000004E-4</c:v>
                </c:pt>
                <c:pt idx="11891">
                  <c:v>7.52159995E-4</c:v>
                </c:pt>
                <c:pt idx="11892">
                  <c:v>7.5223999499999996E-4</c:v>
                </c:pt>
                <c:pt idx="11893">
                  <c:v>7.5231999500000003E-4</c:v>
                </c:pt>
                <c:pt idx="11894">
                  <c:v>7.5239999499999999E-4</c:v>
                </c:pt>
                <c:pt idx="11895">
                  <c:v>7.5247999500000005E-4</c:v>
                </c:pt>
                <c:pt idx="11896">
                  <c:v>7.5255999500000001E-4</c:v>
                </c:pt>
                <c:pt idx="11897">
                  <c:v>7.5263999499999997E-4</c:v>
                </c:pt>
                <c:pt idx="11898">
                  <c:v>7.5271999500000004E-4</c:v>
                </c:pt>
                <c:pt idx="11899">
                  <c:v>7.52799995E-4</c:v>
                </c:pt>
                <c:pt idx="11900">
                  <c:v>7.5287999499999995E-4</c:v>
                </c:pt>
                <c:pt idx="11901">
                  <c:v>7.5295999500000002E-4</c:v>
                </c:pt>
                <c:pt idx="11902">
                  <c:v>7.5303999499999998E-4</c:v>
                </c:pt>
                <c:pt idx="11903">
                  <c:v>7.5311999500000005E-4</c:v>
                </c:pt>
                <c:pt idx="11904">
                  <c:v>7.53199995E-4</c:v>
                </c:pt>
                <c:pt idx="11905">
                  <c:v>7.5327999499999996E-4</c:v>
                </c:pt>
                <c:pt idx="11906">
                  <c:v>7.5335999500000003E-4</c:v>
                </c:pt>
                <c:pt idx="11907">
                  <c:v>7.5343999499999999E-4</c:v>
                </c:pt>
                <c:pt idx="11908">
                  <c:v>7.5351999499999995E-4</c:v>
                </c:pt>
                <c:pt idx="11909">
                  <c:v>7.5359999500000001E-4</c:v>
                </c:pt>
                <c:pt idx="11910">
                  <c:v>7.5367999499999997E-4</c:v>
                </c:pt>
                <c:pt idx="11911">
                  <c:v>7.5375999500000004E-4</c:v>
                </c:pt>
                <c:pt idx="11912">
                  <c:v>7.53839995E-4</c:v>
                </c:pt>
                <c:pt idx="11913">
                  <c:v>7.5391999499999996E-4</c:v>
                </c:pt>
                <c:pt idx="11914">
                  <c:v>7.5399999500000002E-4</c:v>
                </c:pt>
                <c:pt idx="11915">
                  <c:v>7.5407999499999998E-4</c:v>
                </c:pt>
                <c:pt idx="11916">
                  <c:v>7.5415999500000005E-4</c:v>
                </c:pt>
                <c:pt idx="11917">
                  <c:v>7.5423999500000001E-4</c:v>
                </c:pt>
                <c:pt idx="11918">
                  <c:v>7.5431999499999997E-4</c:v>
                </c:pt>
                <c:pt idx="11919">
                  <c:v>7.5439999500000003E-4</c:v>
                </c:pt>
                <c:pt idx="11920">
                  <c:v>7.5447999499999999E-4</c:v>
                </c:pt>
                <c:pt idx="11921">
                  <c:v>7.5455999499999995E-4</c:v>
                </c:pt>
                <c:pt idx="11922">
                  <c:v>7.5463999500000002E-4</c:v>
                </c:pt>
                <c:pt idx="11923">
                  <c:v>7.5471999499999998E-4</c:v>
                </c:pt>
                <c:pt idx="11924">
                  <c:v>7.5479999500000004E-4</c:v>
                </c:pt>
                <c:pt idx="11925">
                  <c:v>7.54879995E-4</c:v>
                </c:pt>
                <c:pt idx="11926">
                  <c:v>7.5495999499999996E-4</c:v>
                </c:pt>
                <c:pt idx="11927">
                  <c:v>7.5503999500000003E-4</c:v>
                </c:pt>
                <c:pt idx="11928">
                  <c:v>7.5511999499999999E-4</c:v>
                </c:pt>
                <c:pt idx="11929">
                  <c:v>7.5519999500000005E-4</c:v>
                </c:pt>
                <c:pt idx="11930">
                  <c:v>7.5527999500000001E-4</c:v>
                </c:pt>
                <c:pt idx="11931">
                  <c:v>7.5535999499999997E-4</c:v>
                </c:pt>
                <c:pt idx="11932">
                  <c:v>7.5543999500000004E-4</c:v>
                </c:pt>
                <c:pt idx="11933">
                  <c:v>7.55519995E-4</c:v>
                </c:pt>
                <c:pt idx="11934">
                  <c:v>7.5559999499999995E-4</c:v>
                </c:pt>
                <c:pt idx="11935">
                  <c:v>7.5567999500000002E-4</c:v>
                </c:pt>
                <c:pt idx="11936">
                  <c:v>7.5575999499999998E-4</c:v>
                </c:pt>
                <c:pt idx="11937">
                  <c:v>7.5583999500000005E-4</c:v>
                </c:pt>
                <c:pt idx="11938">
                  <c:v>7.5591999500000001E-4</c:v>
                </c:pt>
                <c:pt idx="11939">
                  <c:v>7.5599999499999996E-4</c:v>
                </c:pt>
                <c:pt idx="11940">
                  <c:v>7.5607999500000003E-4</c:v>
                </c:pt>
                <c:pt idx="11941">
                  <c:v>7.5615999499999999E-4</c:v>
                </c:pt>
                <c:pt idx="11942">
                  <c:v>7.5623999499999995E-4</c:v>
                </c:pt>
                <c:pt idx="11943">
                  <c:v>7.5631999500000002E-4</c:v>
                </c:pt>
                <c:pt idx="11944">
                  <c:v>7.5639999499999997E-4</c:v>
                </c:pt>
                <c:pt idx="11945">
                  <c:v>7.5647999500000004E-4</c:v>
                </c:pt>
                <c:pt idx="11946">
                  <c:v>7.56559995E-4</c:v>
                </c:pt>
                <c:pt idx="11947">
                  <c:v>7.5663999499999996E-4</c:v>
                </c:pt>
                <c:pt idx="11948">
                  <c:v>7.5671999500000003E-4</c:v>
                </c:pt>
                <c:pt idx="11949">
                  <c:v>7.5679999499999998E-4</c:v>
                </c:pt>
                <c:pt idx="11950">
                  <c:v>7.5687999500000005E-4</c:v>
                </c:pt>
                <c:pt idx="11951">
                  <c:v>7.5695999500000001E-4</c:v>
                </c:pt>
                <c:pt idx="11952">
                  <c:v>7.5703999499999997E-4</c:v>
                </c:pt>
                <c:pt idx="11953">
                  <c:v>7.5711999500000004E-4</c:v>
                </c:pt>
                <c:pt idx="11954">
                  <c:v>7.5719999499999999E-4</c:v>
                </c:pt>
                <c:pt idx="11955">
                  <c:v>7.5727999499999995E-4</c:v>
                </c:pt>
                <c:pt idx="11956">
                  <c:v>7.5735999500000002E-4</c:v>
                </c:pt>
                <c:pt idx="11957">
                  <c:v>7.5743999499999998E-4</c:v>
                </c:pt>
                <c:pt idx="11958">
                  <c:v>7.5751999500000004E-4</c:v>
                </c:pt>
                <c:pt idx="11959">
                  <c:v>7.57599995E-4</c:v>
                </c:pt>
                <c:pt idx="11960">
                  <c:v>7.5767999499999996E-4</c:v>
                </c:pt>
                <c:pt idx="11961">
                  <c:v>7.5775999500000003E-4</c:v>
                </c:pt>
                <c:pt idx="11962">
                  <c:v>7.5783999499999999E-4</c:v>
                </c:pt>
                <c:pt idx="11963">
                  <c:v>7.5791999499999995E-4</c:v>
                </c:pt>
                <c:pt idx="11964">
                  <c:v>7.5799999500000001E-4</c:v>
                </c:pt>
                <c:pt idx="11965">
                  <c:v>7.5807999499999997E-4</c:v>
                </c:pt>
                <c:pt idx="11966">
                  <c:v>7.5815999500000004E-4</c:v>
                </c:pt>
                <c:pt idx="11967">
                  <c:v>7.58239995E-4</c:v>
                </c:pt>
                <c:pt idx="11968">
                  <c:v>7.5831999499999996E-4</c:v>
                </c:pt>
                <c:pt idx="11969">
                  <c:v>7.5839999500000002E-4</c:v>
                </c:pt>
                <c:pt idx="11970">
                  <c:v>7.5847999499999998E-4</c:v>
                </c:pt>
                <c:pt idx="11971">
                  <c:v>7.5855999500000005E-4</c:v>
                </c:pt>
                <c:pt idx="11972">
                  <c:v>7.5863999500000001E-4</c:v>
                </c:pt>
                <c:pt idx="11973">
                  <c:v>7.5871999499999997E-4</c:v>
                </c:pt>
                <c:pt idx="11974">
                  <c:v>7.5879999500000003E-4</c:v>
                </c:pt>
                <c:pt idx="11975">
                  <c:v>7.5887999499999999E-4</c:v>
                </c:pt>
                <c:pt idx="11976">
                  <c:v>7.5895999499999995E-4</c:v>
                </c:pt>
                <c:pt idx="11977">
                  <c:v>7.5903999500000002E-4</c:v>
                </c:pt>
                <c:pt idx="11978">
                  <c:v>7.5911999499999998E-4</c:v>
                </c:pt>
                <c:pt idx="11979">
                  <c:v>7.5919999500000004E-4</c:v>
                </c:pt>
                <c:pt idx="11980">
                  <c:v>7.59279995E-4</c:v>
                </c:pt>
                <c:pt idx="11981">
                  <c:v>7.5935999499999996E-4</c:v>
                </c:pt>
                <c:pt idx="11982">
                  <c:v>7.5943999500000003E-4</c:v>
                </c:pt>
                <c:pt idx="11983">
                  <c:v>7.5951999499999999E-4</c:v>
                </c:pt>
                <c:pt idx="11984">
                  <c:v>7.5959999500000005E-4</c:v>
                </c:pt>
                <c:pt idx="11985">
                  <c:v>7.5967999500000001E-4</c:v>
                </c:pt>
                <c:pt idx="11986">
                  <c:v>7.5975999499999997E-4</c:v>
                </c:pt>
                <c:pt idx="11987">
                  <c:v>7.5983999500000004E-4</c:v>
                </c:pt>
                <c:pt idx="11988">
                  <c:v>7.5991999499999999E-4</c:v>
                </c:pt>
                <c:pt idx="11989">
                  <c:v>7.5999999499999995E-4</c:v>
                </c:pt>
                <c:pt idx="11990">
                  <c:v>7.6007999500000002E-4</c:v>
                </c:pt>
                <c:pt idx="11991">
                  <c:v>7.6015999499999998E-4</c:v>
                </c:pt>
                <c:pt idx="11992">
                  <c:v>7.6023999500000005E-4</c:v>
                </c:pt>
                <c:pt idx="11993">
                  <c:v>7.60319995E-4</c:v>
                </c:pt>
                <c:pt idx="11994">
                  <c:v>7.6039999499999996E-4</c:v>
                </c:pt>
                <c:pt idx="11995">
                  <c:v>7.6047999500000003E-4</c:v>
                </c:pt>
                <c:pt idx="11996">
                  <c:v>7.6055999499999999E-4</c:v>
                </c:pt>
                <c:pt idx="11997">
                  <c:v>7.6063999499999995E-4</c:v>
                </c:pt>
                <c:pt idx="11998">
                  <c:v>7.6071999500000001E-4</c:v>
                </c:pt>
                <c:pt idx="11999">
                  <c:v>7.6079999499999997E-4</c:v>
                </c:pt>
                <c:pt idx="12000">
                  <c:v>7.6087999500000004E-4</c:v>
                </c:pt>
                <c:pt idx="12001">
                  <c:v>7.60959995E-4</c:v>
                </c:pt>
                <c:pt idx="12002">
                  <c:v>7.6103999499999996E-4</c:v>
                </c:pt>
                <c:pt idx="12003">
                  <c:v>7.6111999500000002E-4</c:v>
                </c:pt>
                <c:pt idx="12004">
                  <c:v>7.6119999499999998E-4</c:v>
                </c:pt>
                <c:pt idx="12005">
                  <c:v>7.6127999500000005E-4</c:v>
                </c:pt>
                <c:pt idx="12006">
                  <c:v>7.6135999500000001E-4</c:v>
                </c:pt>
                <c:pt idx="12007">
                  <c:v>7.6143999499999997E-4</c:v>
                </c:pt>
                <c:pt idx="12008">
                  <c:v>7.6151999500000003E-4</c:v>
                </c:pt>
                <c:pt idx="12009">
                  <c:v>7.6159999499999999E-4</c:v>
                </c:pt>
                <c:pt idx="12010">
                  <c:v>7.6167999499999995E-4</c:v>
                </c:pt>
                <c:pt idx="12011">
                  <c:v>7.6175999500000002E-4</c:v>
                </c:pt>
                <c:pt idx="12012">
                  <c:v>7.6183999499999998E-4</c:v>
                </c:pt>
                <c:pt idx="12013">
                  <c:v>7.6191999500000004E-4</c:v>
                </c:pt>
                <c:pt idx="12014">
                  <c:v>7.61999995E-4</c:v>
                </c:pt>
                <c:pt idx="12015">
                  <c:v>7.6207999499999996E-4</c:v>
                </c:pt>
                <c:pt idx="12016">
                  <c:v>7.6215999500000003E-4</c:v>
                </c:pt>
                <c:pt idx="12017">
                  <c:v>7.6223999499999999E-4</c:v>
                </c:pt>
                <c:pt idx="12018">
                  <c:v>7.6231999500000005E-4</c:v>
                </c:pt>
                <c:pt idx="12019">
                  <c:v>7.6239999500000001E-4</c:v>
                </c:pt>
                <c:pt idx="12020">
                  <c:v>7.6247999499999997E-4</c:v>
                </c:pt>
                <c:pt idx="12021">
                  <c:v>7.6255999500000004E-4</c:v>
                </c:pt>
                <c:pt idx="12022">
                  <c:v>7.62639995E-4</c:v>
                </c:pt>
                <c:pt idx="12023">
                  <c:v>7.6271999499999995E-4</c:v>
                </c:pt>
                <c:pt idx="12024">
                  <c:v>7.6279999500000002E-4</c:v>
                </c:pt>
                <c:pt idx="12025">
                  <c:v>7.6287999499999998E-4</c:v>
                </c:pt>
                <c:pt idx="12026">
                  <c:v>7.6295999500000005E-4</c:v>
                </c:pt>
                <c:pt idx="12027">
                  <c:v>7.6303999500000001E-4</c:v>
                </c:pt>
                <c:pt idx="12028">
                  <c:v>7.6311999499999996E-4</c:v>
                </c:pt>
                <c:pt idx="12029">
                  <c:v>7.6319999500000003E-4</c:v>
                </c:pt>
                <c:pt idx="12030">
                  <c:v>7.6327999499999999E-4</c:v>
                </c:pt>
                <c:pt idx="12031">
                  <c:v>7.6335999499999995E-4</c:v>
                </c:pt>
                <c:pt idx="12032">
                  <c:v>7.6343999500000002E-4</c:v>
                </c:pt>
                <c:pt idx="12033">
                  <c:v>7.6351999499999997E-4</c:v>
                </c:pt>
                <c:pt idx="12034">
                  <c:v>7.6359999500000004E-4</c:v>
                </c:pt>
                <c:pt idx="12035">
                  <c:v>7.63679995E-4</c:v>
                </c:pt>
                <c:pt idx="12036">
                  <c:v>7.6375999499999996E-4</c:v>
                </c:pt>
                <c:pt idx="12037">
                  <c:v>7.6383999500000003E-4</c:v>
                </c:pt>
                <c:pt idx="12038">
                  <c:v>7.6391999499999998E-4</c:v>
                </c:pt>
                <c:pt idx="12039">
                  <c:v>7.6399999500000005E-4</c:v>
                </c:pt>
                <c:pt idx="12040">
                  <c:v>7.6407999500000001E-4</c:v>
                </c:pt>
                <c:pt idx="12041">
                  <c:v>7.6415999499999997E-4</c:v>
                </c:pt>
                <c:pt idx="12042">
                  <c:v>7.6423999500000003E-4</c:v>
                </c:pt>
                <c:pt idx="12043">
                  <c:v>7.6431999499999999E-4</c:v>
                </c:pt>
                <c:pt idx="12044">
                  <c:v>7.6439999499999995E-4</c:v>
                </c:pt>
                <c:pt idx="12045">
                  <c:v>7.6447999500000002E-4</c:v>
                </c:pt>
                <c:pt idx="12046">
                  <c:v>7.6455999499999998E-4</c:v>
                </c:pt>
                <c:pt idx="12047">
                  <c:v>7.6463999500000004E-4</c:v>
                </c:pt>
                <c:pt idx="12048">
                  <c:v>7.64719995E-4</c:v>
                </c:pt>
                <c:pt idx="12049">
                  <c:v>7.6479999499999996E-4</c:v>
                </c:pt>
                <c:pt idx="12050">
                  <c:v>7.6487999500000003E-4</c:v>
                </c:pt>
                <c:pt idx="12051">
                  <c:v>7.6495999499999999E-4</c:v>
                </c:pt>
                <c:pt idx="12052">
                  <c:v>7.6503999500000005E-4</c:v>
                </c:pt>
                <c:pt idx="12053">
                  <c:v>7.6511999500000001E-4</c:v>
                </c:pt>
                <c:pt idx="12054">
                  <c:v>7.6519999499999997E-4</c:v>
                </c:pt>
                <c:pt idx="12055">
                  <c:v>7.6527999500000004E-4</c:v>
                </c:pt>
                <c:pt idx="12056">
                  <c:v>7.65359995E-4</c:v>
                </c:pt>
                <c:pt idx="12057">
                  <c:v>7.6543999499999996E-4</c:v>
                </c:pt>
                <c:pt idx="12058">
                  <c:v>7.6551999500000002E-4</c:v>
                </c:pt>
                <c:pt idx="12059">
                  <c:v>7.6559999499999998E-4</c:v>
                </c:pt>
                <c:pt idx="12060">
                  <c:v>7.6567999500000005E-4</c:v>
                </c:pt>
                <c:pt idx="12061">
                  <c:v>7.6575999500000001E-4</c:v>
                </c:pt>
                <c:pt idx="12062">
                  <c:v>7.6583999499999997E-4</c:v>
                </c:pt>
                <c:pt idx="12063">
                  <c:v>7.6591999500000003E-4</c:v>
                </c:pt>
                <c:pt idx="12064">
                  <c:v>7.6599999499999999E-4</c:v>
                </c:pt>
                <c:pt idx="12065">
                  <c:v>7.6607999499999995E-4</c:v>
                </c:pt>
                <c:pt idx="12066">
                  <c:v>7.6615999500000002E-4</c:v>
                </c:pt>
                <c:pt idx="12067">
                  <c:v>7.6623999499999997E-4</c:v>
                </c:pt>
                <c:pt idx="12068">
                  <c:v>7.6631999500000004E-4</c:v>
                </c:pt>
                <c:pt idx="12069">
                  <c:v>7.66399995E-4</c:v>
                </c:pt>
                <c:pt idx="12070">
                  <c:v>7.6647999499999996E-4</c:v>
                </c:pt>
                <c:pt idx="12071">
                  <c:v>7.6655999500000003E-4</c:v>
                </c:pt>
                <c:pt idx="12072">
                  <c:v>7.6663999499999998E-4</c:v>
                </c:pt>
                <c:pt idx="12073">
                  <c:v>7.6671999500000005E-4</c:v>
                </c:pt>
                <c:pt idx="12074">
                  <c:v>7.6679999500000001E-4</c:v>
                </c:pt>
                <c:pt idx="12075">
                  <c:v>7.6687999499999997E-4</c:v>
                </c:pt>
                <c:pt idx="12076">
                  <c:v>7.6695999500000004E-4</c:v>
                </c:pt>
                <c:pt idx="12077">
                  <c:v>7.6703999499999999E-4</c:v>
                </c:pt>
                <c:pt idx="12078">
                  <c:v>7.6711999499999995E-4</c:v>
                </c:pt>
                <c:pt idx="12079">
                  <c:v>7.6719999500000002E-4</c:v>
                </c:pt>
                <c:pt idx="12080">
                  <c:v>7.6727999499999998E-4</c:v>
                </c:pt>
                <c:pt idx="12081">
                  <c:v>7.6735999500000005E-4</c:v>
                </c:pt>
                <c:pt idx="12082">
                  <c:v>7.67439995E-4</c:v>
                </c:pt>
                <c:pt idx="12083">
                  <c:v>7.6751999499999996E-4</c:v>
                </c:pt>
                <c:pt idx="12084">
                  <c:v>7.6759999500000003E-4</c:v>
                </c:pt>
                <c:pt idx="12085">
                  <c:v>7.6767999499999999E-4</c:v>
                </c:pt>
                <c:pt idx="12086">
                  <c:v>7.6775999499999995E-4</c:v>
                </c:pt>
                <c:pt idx="12087">
                  <c:v>7.6783999500000001E-4</c:v>
                </c:pt>
                <c:pt idx="12088">
                  <c:v>7.6791999499999997E-4</c:v>
                </c:pt>
                <c:pt idx="12089">
                  <c:v>7.6799999500000004E-4</c:v>
                </c:pt>
                <c:pt idx="12090">
                  <c:v>7.68079995E-4</c:v>
                </c:pt>
                <c:pt idx="12091">
                  <c:v>7.6815999499999996E-4</c:v>
                </c:pt>
                <c:pt idx="12092">
                  <c:v>7.6823999500000002E-4</c:v>
                </c:pt>
                <c:pt idx="12093">
                  <c:v>7.6831999499999998E-4</c:v>
                </c:pt>
                <c:pt idx="12094">
                  <c:v>7.6839999500000005E-4</c:v>
                </c:pt>
                <c:pt idx="12095">
                  <c:v>7.6847999500000001E-4</c:v>
                </c:pt>
                <c:pt idx="12096">
                  <c:v>7.6855999499999997E-4</c:v>
                </c:pt>
                <c:pt idx="12097">
                  <c:v>7.6863999500000003E-4</c:v>
                </c:pt>
                <c:pt idx="12098">
                  <c:v>7.6871999499999999E-4</c:v>
                </c:pt>
                <c:pt idx="12099">
                  <c:v>7.6879999499999995E-4</c:v>
                </c:pt>
                <c:pt idx="12100">
                  <c:v>7.6887999500000002E-4</c:v>
                </c:pt>
                <c:pt idx="12101">
                  <c:v>7.6895999499999998E-4</c:v>
                </c:pt>
                <c:pt idx="12102">
                  <c:v>7.6903999500000004E-4</c:v>
                </c:pt>
                <c:pt idx="12103">
                  <c:v>7.69119995E-4</c:v>
                </c:pt>
                <c:pt idx="12104">
                  <c:v>7.6919999499999996E-4</c:v>
                </c:pt>
                <c:pt idx="12105">
                  <c:v>7.6927999500000003E-4</c:v>
                </c:pt>
                <c:pt idx="12106">
                  <c:v>7.6935999499999999E-4</c:v>
                </c:pt>
                <c:pt idx="12107">
                  <c:v>7.6943999500000005E-4</c:v>
                </c:pt>
                <c:pt idx="12108">
                  <c:v>7.6951999500000001E-4</c:v>
                </c:pt>
                <c:pt idx="12109">
                  <c:v>7.6959999499999997E-4</c:v>
                </c:pt>
                <c:pt idx="12110">
                  <c:v>7.6967999500000004E-4</c:v>
                </c:pt>
                <c:pt idx="12111">
                  <c:v>7.69759995E-4</c:v>
                </c:pt>
                <c:pt idx="12112">
                  <c:v>7.6983999499999995E-4</c:v>
                </c:pt>
                <c:pt idx="12113">
                  <c:v>7.6991999500000002E-4</c:v>
                </c:pt>
                <c:pt idx="12114">
                  <c:v>7.6999999499999998E-4</c:v>
                </c:pt>
                <c:pt idx="12115">
                  <c:v>7.7007999500000005E-4</c:v>
                </c:pt>
                <c:pt idx="12116">
                  <c:v>7.7015999500000001E-4</c:v>
                </c:pt>
                <c:pt idx="12117">
                  <c:v>7.7023999499999996E-4</c:v>
                </c:pt>
                <c:pt idx="12118">
                  <c:v>7.7031999500000003E-4</c:v>
                </c:pt>
                <c:pt idx="12119">
                  <c:v>7.7039999499999999E-4</c:v>
                </c:pt>
                <c:pt idx="12120">
                  <c:v>7.7047999499999995E-4</c:v>
                </c:pt>
                <c:pt idx="12121">
                  <c:v>7.7055999500000001E-4</c:v>
                </c:pt>
                <c:pt idx="12122">
                  <c:v>7.7063999499999997E-4</c:v>
                </c:pt>
                <c:pt idx="12123">
                  <c:v>7.7071999500000004E-4</c:v>
                </c:pt>
                <c:pt idx="12124">
                  <c:v>7.70799995E-4</c:v>
                </c:pt>
                <c:pt idx="12125">
                  <c:v>7.7087999499999996E-4</c:v>
                </c:pt>
                <c:pt idx="12126">
                  <c:v>7.7095999500000002E-4</c:v>
                </c:pt>
                <c:pt idx="12127">
                  <c:v>7.7103999499999998E-4</c:v>
                </c:pt>
                <c:pt idx="12128">
                  <c:v>7.7111999500000005E-4</c:v>
                </c:pt>
                <c:pt idx="12129">
                  <c:v>7.7119999500000001E-4</c:v>
                </c:pt>
                <c:pt idx="12130">
                  <c:v>7.7127999499999997E-4</c:v>
                </c:pt>
                <c:pt idx="12131">
                  <c:v>7.7135999500000003E-4</c:v>
                </c:pt>
                <c:pt idx="12132">
                  <c:v>7.7143999499999999E-4</c:v>
                </c:pt>
                <c:pt idx="12133">
                  <c:v>7.7151999499999995E-4</c:v>
                </c:pt>
                <c:pt idx="12134">
                  <c:v>7.7159999500000002E-4</c:v>
                </c:pt>
                <c:pt idx="12135">
                  <c:v>7.7167999499999998E-4</c:v>
                </c:pt>
                <c:pt idx="12136">
                  <c:v>7.7175999500000004E-4</c:v>
                </c:pt>
                <c:pt idx="12137">
                  <c:v>7.71839995E-4</c:v>
                </c:pt>
                <c:pt idx="12138">
                  <c:v>7.7191999499999996E-4</c:v>
                </c:pt>
                <c:pt idx="12139">
                  <c:v>7.7199999500000003E-4</c:v>
                </c:pt>
                <c:pt idx="12140">
                  <c:v>7.7207999499999999E-4</c:v>
                </c:pt>
                <c:pt idx="12141">
                  <c:v>7.7215999500000005E-4</c:v>
                </c:pt>
                <c:pt idx="12142">
                  <c:v>7.7223999500000001E-4</c:v>
                </c:pt>
                <c:pt idx="12143">
                  <c:v>7.7231999499999997E-4</c:v>
                </c:pt>
                <c:pt idx="12144">
                  <c:v>7.7239999500000004E-4</c:v>
                </c:pt>
                <c:pt idx="12145">
                  <c:v>7.72479995E-4</c:v>
                </c:pt>
                <c:pt idx="12146">
                  <c:v>7.7255999499999996E-4</c:v>
                </c:pt>
                <c:pt idx="12147">
                  <c:v>7.7263999500000002E-4</c:v>
                </c:pt>
                <c:pt idx="12148">
                  <c:v>7.7271999499999998E-4</c:v>
                </c:pt>
                <c:pt idx="12149">
                  <c:v>7.7279999500000005E-4</c:v>
                </c:pt>
                <c:pt idx="12150">
                  <c:v>7.7287999500000001E-4</c:v>
                </c:pt>
                <c:pt idx="12151">
                  <c:v>7.7295999499999996E-4</c:v>
                </c:pt>
                <c:pt idx="12152">
                  <c:v>7.7303999500000003E-4</c:v>
                </c:pt>
                <c:pt idx="12153">
                  <c:v>7.7311999499999999E-4</c:v>
                </c:pt>
                <c:pt idx="12154">
                  <c:v>7.7319999499999995E-4</c:v>
                </c:pt>
                <c:pt idx="12155">
                  <c:v>7.7327999500000002E-4</c:v>
                </c:pt>
                <c:pt idx="12156">
                  <c:v>7.7335999499999997E-4</c:v>
                </c:pt>
                <c:pt idx="12157">
                  <c:v>7.7343999500000004E-4</c:v>
                </c:pt>
                <c:pt idx="12158">
                  <c:v>7.73519995E-4</c:v>
                </c:pt>
                <c:pt idx="12159">
                  <c:v>7.7359999499999996E-4</c:v>
                </c:pt>
                <c:pt idx="12160">
                  <c:v>7.7367999500000003E-4</c:v>
                </c:pt>
                <c:pt idx="12161">
                  <c:v>7.7375999499999998E-4</c:v>
                </c:pt>
                <c:pt idx="12162">
                  <c:v>7.7383999500000005E-4</c:v>
                </c:pt>
                <c:pt idx="12163">
                  <c:v>7.7391999500000001E-4</c:v>
                </c:pt>
                <c:pt idx="12164">
                  <c:v>7.7399999499999997E-4</c:v>
                </c:pt>
                <c:pt idx="12165">
                  <c:v>7.7407999500000004E-4</c:v>
                </c:pt>
                <c:pt idx="12166">
                  <c:v>7.7415999499999999E-4</c:v>
                </c:pt>
                <c:pt idx="12167">
                  <c:v>7.7423999499999995E-4</c:v>
                </c:pt>
                <c:pt idx="12168">
                  <c:v>7.7431999500000002E-4</c:v>
                </c:pt>
                <c:pt idx="12169">
                  <c:v>7.7439999499999998E-4</c:v>
                </c:pt>
                <c:pt idx="12170">
                  <c:v>7.7447999500000005E-4</c:v>
                </c:pt>
                <c:pt idx="12171">
                  <c:v>7.74559995E-4</c:v>
                </c:pt>
                <c:pt idx="12172">
                  <c:v>7.7463999499999996E-4</c:v>
                </c:pt>
                <c:pt idx="12173">
                  <c:v>7.7471999500000003E-4</c:v>
                </c:pt>
                <c:pt idx="12174">
                  <c:v>7.7479999499999999E-4</c:v>
                </c:pt>
                <c:pt idx="12175">
                  <c:v>7.7487999499999995E-4</c:v>
                </c:pt>
                <c:pt idx="12176">
                  <c:v>7.7495999500000001E-4</c:v>
                </c:pt>
                <c:pt idx="12177">
                  <c:v>7.7503999499999997E-4</c:v>
                </c:pt>
                <c:pt idx="12178">
                  <c:v>7.7511999500000004E-4</c:v>
                </c:pt>
                <c:pt idx="12179">
                  <c:v>7.75199995E-4</c:v>
                </c:pt>
                <c:pt idx="12180">
                  <c:v>7.7527999499999996E-4</c:v>
                </c:pt>
                <c:pt idx="12181">
                  <c:v>7.7535999500000002E-4</c:v>
                </c:pt>
                <c:pt idx="12182">
                  <c:v>7.7543999499999998E-4</c:v>
                </c:pt>
                <c:pt idx="12183">
                  <c:v>7.7551999500000005E-4</c:v>
                </c:pt>
                <c:pt idx="12184">
                  <c:v>7.7559999500000001E-4</c:v>
                </c:pt>
                <c:pt idx="12185">
                  <c:v>7.7567999499999997E-4</c:v>
                </c:pt>
                <c:pt idx="12186">
                  <c:v>7.7575999500000003E-4</c:v>
                </c:pt>
                <c:pt idx="12187">
                  <c:v>7.7583999499999999E-4</c:v>
                </c:pt>
                <c:pt idx="12188">
                  <c:v>7.7591999499999995E-4</c:v>
                </c:pt>
                <c:pt idx="12189">
                  <c:v>7.7599999500000002E-4</c:v>
                </c:pt>
                <c:pt idx="12190">
                  <c:v>7.7607999499999998E-4</c:v>
                </c:pt>
                <c:pt idx="12191">
                  <c:v>7.7615999500000004E-4</c:v>
                </c:pt>
                <c:pt idx="12192">
                  <c:v>7.76239995E-4</c:v>
                </c:pt>
                <c:pt idx="12193">
                  <c:v>7.7631999499999996E-4</c:v>
                </c:pt>
                <c:pt idx="12194">
                  <c:v>7.7639999500000003E-4</c:v>
                </c:pt>
                <c:pt idx="12195">
                  <c:v>7.7647999499999999E-4</c:v>
                </c:pt>
                <c:pt idx="12196">
                  <c:v>7.7655999500000005E-4</c:v>
                </c:pt>
                <c:pt idx="12197">
                  <c:v>7.7663999500000001E-4</c:v>
                </c:pt>
                <c:pt idx="12198">
                  <c:v>7.7671999499999997E-4</c:v>
                </c:pt>
                <c:pt idx="12199">
                  <c:v>7.7679999500000004E-4</c:v>
                </c:pt>
                <c:pt idx="12200">
                  <c:v>7.76879995E-4</c:v>
                </c:pt>
                <c:pt idx="12201">
                  <c:v>7.7695999499999995E-4</c:v>
                </c:pt>
                <c:pt idx="12202">
                  <c:v>7.7703999500000002E-4</c:v>
                </c:pt>
                <c:pt idx="12203">
                  <c:v>7.7711999499999998E-4</c:v>
                </c:pt>
                <c:pt idx="12204">
                  <c:v>7.7719999500000005E-4</c:v>
                </c:pt>
                <c:pt idx="12205">
                  <c:v>7.77279995E-4</c:v>
                </c:pt>
                <c:pt idx="12206">
                  <c:v>7.7735999499999996E-4</c:v>
                </c:pt>
                <c:pt idx="12207">
                  <c:v>7.7743999500000003E-4</c:v>
                </c:pt>
                <c:pt idx="12208">
                  <c:v>7.7751999499999999E-4</c:v>
                </c:pt>
                <c:pt idx="12209">
                  <c:v>7.7759999499999995E-4</c:v>
                </c:pt>
                <c:pt idx="12210">
                  <c:v>7.7767999500000001E-4</c:v>
                </c:pt>
                <c:pt idx="12211">
                  <c:v>7.7775999499999997E-4</c:v>
                </c:pt>
                <c:pt idx="12212">
                  <c:v>7.7783999500000004E-4</c:v>
                </c:pt>
                <c:pt idx="12213">
                  <c:v>7.77919995E-4</c:v>
                </c:pt>
                <c:pt idx="12214">
                  <c:v>7.7799999499999996E-4</c:v>
                </c:pt>
                <c:pt idx="12215">
                  <c:v>7.7807999500000002E-4</c:v>
                </c:pt>
                <c:pt idx="12216">
                  <c:v>7.7815999499999998E-4</c:v>
                </c:pt>
                <c:pt idx="12217">
                  <c:v>7.7823999500000005E-4</c:v>
                </c:pt>
                <c:pt idx="12218">
                  <c:v>7.7831999500000001E-4</c:v>
                </c:pt>
                <c:pt idx="12219">
                  <c:v>7.7839999499999997E-4</c:v>
                </c:pt>
                <c:pt idx="12220">
                  <c:v>7.7847999500000003E-4</c:v>
                </c:pt>
                <c:pt idx="12221">
                  <c:v>7.7855999499999999E-4</c:v>
                </c:pt>
                <c:pt idx="12222">
                  <c:v>7.7863999499999995E-4</c:v>
                </c:pt>
                <c:pt idx="12223">
                  <c:v>7.7871999500000002E-4</c:v>
                </c:pt>
                <c:pt idx="12224">
                  <c:v>7.7879999499999998E-4</c:v>
                </c:pt>
                <c:pt idx="12225">
                  <c:v>7.7887999500000004E-4</c:v>
                </c:pt>
                <c:pt idx="12226">
                  <c:v>7.78959995E-4</c:v>
                </c:pt>
                <c:pt idx="12227">
                  <c:v>7.7903999499999996E-4</c:v>
                </c:pt>
                <c:pt idx="12228">
                  <c:v>7.7911999500000003E-4</c:v>
                </c:pt>
                <c:pt idx="12229">
                  <c:v>7.7919999499999999E-4</c:v>
                </c:pt>
                <c:pt idx="12230">
                  <c:v>7.7927999500000005E-4</c:v>
                </c:pt>
                <c:pt idx="12231">
                  <c:v>7.7935999500000001E-4</c:v>
                </c:pt>
                <c:pt idx="12232">
                  <c:v>7.7943999499999997E-4</c:v>
                </c:pt>
                <c:pt idx="12233">
                  <c:v>7.7951999500000004E-4</c:v>
                </c:pt>
                <c:pt idx="12234">
                  <c:v>7.79599995E-4</c:v>
                </c:pt>
                <c:pt idx="12235">
                  <c:v>7.7967999499999995E-4</c:v>
                </c:pt>
                <c:pt idx="12236">
                  <c:v>7.7975999500000002E-4</c:v>
                </c:pt>
                <c:pt idx="12237">
                  <c:v>7.7983999499999998E-4</c:v>
                </c:pt>
                <c:pt idx="12238">
                  <c:v>7.7991999500000005E-4</c:v>
                </c:pt>
                <c:pt idx="12239">
                  <c:v>7.7999999500000001E-4</c:v>
                </c:pt>
                <c:pt idx="12240">
                  <c:v>7.8007999499999996E-4</c:v>
                </c:pt>
                <c:pt idx="12241">
                  <c:v>7.8015999500000003E-4</c:v>
                </c:pt>
                <c:pt idx="12242">
                  <c:v>7.8023999499999999E-4</c:v>
                </c:pt>
                <c:pt idx="12243">
                  <c:v>7.8031999499999995E-4</c:v>
                </c:pt>
                <c:pt idx="12244">
                  <c:v>7.8039999500000002E-4</c:v>
                </c:pt>
                <c:pt idx="12245">
                  <c:v>7.8047999499999997E-4</c:v>
                </c:pt>
                <c:pt idx="12246">
                  <c:v>7.8055999500000004E-4</c:v>
                </c:pt>
                <c:pt idx="12247">
                  <c:v>7.80639995E-4</c:v>
                </c:pt>
                <c:pt idx="12248">
                  <c:v>7.8071999499999996E-4</c:v>
                </c:pt>
                <c:pt idx="12249">
                  <c:v>7.8079999500000003E-4</c:v>
                </c:pt>
                <c:pt idx="12250">
                  <c:v>7.8087999499999998E-4</c:v>
                </c:pt>
                <c:pt idx="12251">
                  <c:v>7.8095999500000005E-4</c:v>
                </c:pt>
                <c:pt idx="12252">
                  <c:v>7.8103999500000001E-4</c:v>
                </c:pt>
                <c:pt idx="12253">
                  <c:v>7.8111999499999997E-4</c:v>
                </c:pt>
                <c:pt idx="12254">
                  <c:v>7.8119999500000004E-4</c:v>
                </c:pt>
                <c:pt idx="12255">
                  <c:v>7.8127999499999999E-4</c:v>
                </c:pt>
                <c:pt idx="12256">
                  <c:v>7.8135999499999995E-4</c:v>
                </c:pt>
                <c:pt idx="12257">
                  <c:v>7.8143999500000002E-4</c:v>
                </c:pt>
                <c:pt idx="12258">
                  <c:v>7.8151999499999998E-4</c:v>
                </c:pt>
                <c:pt idx="12259">
                  <c:v>7.8159999500000004E-4</c:v>
                </c:pt>
                <c:pt idx="12260">
                  <c:v>7.81679995E-4</c:v>
                </c:pt>
                <c:pt idx="12261">
                  <c:v>7.8175999499999996E-4</c:v>
                </c:pt>
                <c:pt idx="12262">
                  <c:v>7.8183999500000003E-4</c:v>
                </c:pt>
                <c:pt idx="12263">
                  <c:v>7.8191999499999999E-4</c:v>
                </c:pt>
                <c:pt idx="12264">
                  <c:v>7.8199999499999995E-4</c:v>
                </c:pt>
                <c:pt idx="12265">
                  <c:v>7.8207999500000001E-4</c:v>
                </c:pt>
                <c:pt idx="12266">
                  <c:v>7.8215999499999997E-4</c:v>
                </c:pt>
                <c:pt idx="12267">
                  <c:v>7.8223999500000004E-4</c:v>
                </c:pt>
                <c:pt idx="12268">
                  <c:v>7.82319995E-4</c:v>
                </c:pt>
                <c:pt idx="12269">
                  <c:v>7.8239999499999996E-4</c:v>
                </c:pt>
                <c:pt idx="12270">
                  <c:v>7.8247999500000002E-4</c:v>
                </c:pt>
                <c:pt idx="12271">
                  <c:v>7.8255999499999998E-4</c:v>
                </c:pt>
                <c:pt idx="12272">
                  <c:v>7.8263999500000005E-4</c:v>
                </c:pt>
                <c:pt idx="12273">
                  <c:v>7.8271999500000001E-4</c:v>
                </c:pt>
                <c:pt idx="12274">
                  <c:v>7.8279999499999997E-4</c:v>
                </c:pt>
                <c:pt idx="12275">
                  <c:v>7.8287999500000003E-4</c:v>
                </c:pt>
                <c:pt idx="12276">
                  <c:v>7.8295999499999999E-4</c:v>
                </c:pt>
                <c:pt idx="12277">
                  <c:v>7.8303999499999995E-4</c:v>
                </c:pt>
                <c:pt idx="12278">
                  <c:v>7.8311999500000002E-4</c:v>
                </c:pt>
                <c:pt idx="12279">
                  <c:v>7.8319999499999998E-4</c:v>
                </c:pt>
                <c:pt idx="12280">
                  <c:v>7.8327999500000004E-4</c:v>
                </c:pt>
                <c:pt idx="12281">
                  <c:v>7.83359995E-4</c:v>
                </c:pt>
                <c:pt idx="12282">
                  <c:v>7.8343999499999996E-4</c:v>
                </c:pt>
                <c:pt idx="12283">
                  <c:v>7.8351999500000003E-4</c:v>
                </c:pt>
                <c:pt idx="12284">
                  <c:v>7.8359999499999998E-4</c:v>
                </c:pt>
                <c:pt idx="12285">
                  <c:v>7.8367999500000005E-4</c:v>
                </c:pt>
                <c:pt idx="12286">
                  <c:v>7.8375999500000001E-4</c:v>
                </c:pt>
                <c:pt idx="12287">
                  <c:v>7.8383999499999997E-4</c:v>
                </c:pt>
                <c:pt idx="12288">
                  <c:v>7.8391999500000004E-4</c:v>
                </c:pt>
                <c:pt idx="12289">
                  <c:v>7.8399999499999999E-4</c:v>
                </c:pt>
                <c:pt idx="12290">
                  <c:v>7.8407999499999995E-4</c:v>
                </c:pt>
                <c:pt idx="12291">
                  <c:v>7.8415999500000002E-4</c:v>
                </c:pt>
                <c:pt idx="12292">
                  <c:v>7.8423999499999998E-4</c:v>
                </c:pt>
                <c:pt idx="12293">
                  <c:v>7.8431999500000005E-4</c:v>
                </c:pt>
                <c:pt idx="12294">
                  <c:v>7.84399995E-4</c:v>
                </c:pt>
                <c:pt idx="12295">
                  <c:v>7.8447999499999996E-4</c:v>
                </c:pt>
                <c:pt idx="12296">
                  <c:v>7.8455999500000003E-4</c:v>
                </c:pt>
                <c:pt idx="12297">
                  <c:v>7.8463999499999999E-4</c:v>
                </c:pt>
                <c:pt idx="12298">
                  <c:v>7.8471999499999995E-4</c:v>
                </c:pt>
                <c:pt idx="12299">
                  <c:v>7.8479999500000001E-4</c:v>
                </c:pt>
                <c:pt idx="12300">
                  <c:v>7.8487999499999997E-4</c:v>
                </c:pt>
                <c:pt idx="12301">
                  <c:v>7.8495999500000004E-4</c:v>
                </c:pt>
                <c:pt idx="12302">
                  <c:v>7.85039995E-4</c:v>
                </c:pt>
                <c:pt idx="12303">
                  <c:v>7.8511999499999996E-4</c:v>
                </c:pt>
                <c:pt idx="12304">
                  <c:v>7.8519999500000002E-4</c:v>
                </c:pt>
                <c:pt idx="12305">
                  <c:v>7.8527999499999998E-4</c:v>
                </c:pt>
                <c:pt idx="12306">
                  <c:v>7.8535999500000005E-4</c:v>
                </c:pt>
                <c:pt idx="12307">
                  <c:v>7.8543999500000001E-4</c:v>
                </c:pt>
                <c:pt idx="12308">
                  <c:v>7.8551999499999997E-4</c:v>
                </c:pt>
                <c:pt idx="12309">
                  <c:v>7.8559999500000003E-4</c:v>
                </c:pt>
                <c:pt idx="12310">
                  <c:v>7.8567999499999999E-4</c:v>
                </c:pt>
                <c:pt idx="12311">
                  <c:v>7.8575999499999995E-4</c:v>
                </c:pt>
                <c:pt idx="12312">
                  <c:v>7.8583999500000002E-4</c:v>
                </c:pt>
                <c:pt idx="12313">
                  <c:v>7.8591999499999998E-4</c:v>
                </c:pt>
                <c:pt idx="12314">
                  <c:v>7.8599999500000004E-4</c:v>
                </c:pt>
                <c:pt idx="12315">
                  <c:v>7.86079995E-4</c:v>
                </c:pt>
                <c:pt idx="12316">
                  <c:v>7.8615999499999996E-4</c:v>
                </c:pt>
                <c:pt idx="12317">
                  <c:v>7.8623999500000003E-4</c:v>
                </c:pt>
                <c:pt idx="12318">
                  <c:v>7.8631999499999999E-4</c:v>
                </c:pt>
                <c:pt idx="12319">
                  <c:v>7.8639999500000005E-4</c:v>
                </c:pt>
                <c:pt idx="12320">
                  <c:v>7.8647999500000001E-4</c:v>
                </c:pt>
                <c:pt idx="12321">
                  <c:v>7.8655999499999997E-4</c:v>
                </c:pt>
                <c:pt idx="12322">
                  <c:v>7.8663999500000004E-4</c:v>
                </c:pt>
                <c:pt idx="12323">
                  <c:v>7.86719995E-4</c:v>
                </c:pt>
                <c:pt idx="12324">
                  <c:v>7.8679999499999995E-4</c:v>
                </c:pt>
                <c:pt idx="12325">
                  <c:v>7.8687999500000002E-4</c:v>
                </c:pt>
                <c:pt idx="12326">
                  <c:v>7.8695999499999998E-4</c:v>
                </c:pt>
                <c:pt idx="12327">
                  <c:v>7.8703999500000005E-4</c:v>
                </c:pt>
                <c:pt idx="12328">
                  <c:v>7.8711999500000001E-4</c:v>
                </c:pt>
                <c:pt idx="12329">
                  <c:v>7.8719999499999996E-4</c:v>
                </c:pt>
                <c:pt idx="12330">
                  <c:v>7.8727999500000003E-4</c:v>
                </c:pt>
                <c:pt idx="12331">
                  <c:v>7.8735999499999999E-4</c:v>
                </c:pt>
                <c:pt idx="12332">
                  <c:v>7.8743999499999995E-4</c:v>
                </c:pt>
                <c:pt idx="12333">
                  <c:v>7.8751999500000002E-4</c:v>
                </c:pt>
                <c:pt idx="12334">
                  <c:v>7.8759999499999997E-4</c:v>
                </c:pt>
                <c:pt idx="12335">
                  <c:v>7.8767999500000004E-4</c:v>
                </c:pt>
                <c:pt idx="12336">
                  <c:v>7.87759995E-4</c:v>
                </c:pt>
                <c:pt idx="12337">
                  <c:v>7.8783999499999996E-4</c:v>
                </c:pt>
                <c:pt idx="12338">
                  <c:v>7.8791999500000002E-4</c:v>
                </c:pt>
                <c:pt idx="12339">
                  <c:v>7.8799999499999998E-4</c:v>
                </c:pt>
                <c:pt idx="12340">
                  <c:v>7.8807999500000005E-4</c:v>
                </c:pt>
                <c:pt idx="12341">
                  <c:v>7.8815999500000001E-4</c:v>
                </c:pt>
                <c:pt idx="12342">
                  <c:v>7.8823999499999997E-4</c:v>
                </c:pt>
                <c:pt idx="12343">
                  <c:v>7.8831999500000003E-4</c:v>
                </c:pt>
                <c:pt idx="12344">
                  <c:v>7.8839999499999999E-4</c:v>
                </c:pt>
                <c:pt idx="12345">
                  <c:v>7.8847999499999995E-4</c:v>
                </c:pt>
                <c:pt idx="12346">
                  <c:v>7.8855999500000002E-4</c:v>
                </c:pt>
                <c:pt idx="12347">
                  <c:v>7.8863999499999998E-4</c:v>
                </c:pt>
                <c:pt idx="12348">
                  <c:v>7.8871999500000004E-4</c:v>
                </c:pt>
                <c:pt idx="12349">
                  <c:v>7.88799995E-4</c:v>
                </c:pt>
                <c:pt idx="12350">
                  <c:v>7.8887999499999996E-4</c:v>
                </c:pt>
                <c:pt idx="12351">
                  <c:v>7.8895999500000003E-4</c:v>
                </c:pt>
                <c:pt idx="12352">
                  <c:v>7.8903999499999999E-4</c:v>
                </c:pt>
                <c:pt idx="12353">
                  <c:v>7.8911999500000005E-4</c:v>
                </c:pt>
                <c:pt idx="12354">
                  <c:v>7.8919999500000001E-4</c:v>
                </c:pt>
                <c:pt idx="12355">
                  <c:v>7.8927999499999997E-4</c:v>
                </c:pt>
                <c:pt idx="12356">
                  <c:v>7.8935999500000004E-4</c:v>
                </c:pt>
                <c:pt idx="12357">
                  <c:v>7.89439995E-4</c:v>
                </c:pt>
                <c:pt idx="12358">
                  <c:v>7.8951999499999996E-4</c:v>
                </c:pt>
                <c:pt idx="12359">
                  <c:v>7.8959999500000002E-4</c:v>
                </c:pt>
                <c:pt idx="12360">
                  <c:v>7.8967999499999998E-4</c:v>
                </c:pt>
                <c:pt idx="12361">
                  <c:v>7.8975999500000005E-4</c:v>
                </c:pt>
                <c:pt idx="12362">
                  <c:v>7.8983999500000001E-4</c:v>
                </c:pt>
                <c:pt idx="12363">
                  <c:v>7.8991999499999997E-4</c:v>
                </c:pt>
                <c:pt idx="12364">
                  <c:v>7.8999999500000003E-4</c:v>
                </c:pt>
                <c:pt idx="12365">
                  <c:v>7.9007999499999999E-4</c:v>
                </c:pt>
                <c:pt idx="12366">
                  <c:v>7.9015999499999995E-4</c:v>
                </c:pt>
                <c:pt idx="12367">
                  <c:v>7.9023999500000002E-4</c:v>
                </c:pt>
                <c:pt idx="12368">
                  <c:v>7.9031999499999997E-4</c:v>
                </c:pt>
                <c:pt idx="12369">
                  <c:v>7.9039999500000004E-4</c:v>
                </c:pt>
                <c:pt idx="12370">
                  <c:v>7.90479995E-4</c:v>
                </c:pt>
                <c:pt idx="12371">
                  <c:v>7.9055999499999996E-4</c:v>
                </c:pt>
                <c:pt idx="12372">
                  <c:v>7.9063999500000003E-4</c:v>
                </c:pt>
                <c:pt idx="12373">
                  <c:v>7.9071999499999998E-4</c:v>
                </c:pt>
                <c:pt idx="12374">
                  <c:v>7.9079999500000005E-4</c:v>
                </c:pt>
                <c:pt idx="12375">
                  <c:v>7.9087999500000001E-4</c:v>
                </c:pt>
                <c:pt idx="12376">
                  <c:v>7.9095999499999997E-4</c:v>
                </c:pt>
                <c:pt idx="12377">
                  <c:v>7.9103999500000004E-4</c:v>
                </c:pt>
                <c:pt idx="12378">
                  <c:v>7.9111999499999999E-4</c:v>
                </c:pt>
                <c:pt idx="12379">
                  <c:v>7.9119999499999995E-4</c:v>
                </c:pt>
                <c:pt idx="12380">
                  <c:v>7.9127999500000002E-4</c:v>
                </c:pt>
                <c:pt idx="12381">
                  <c:v>7.9135999499999998E-4</c:v>
                </c:pt>
                <c:pt idx="12382">
                  <c:v>7.9143999500000005E-4</c:v>
                </c:pt>
                <c:pt idx="12383">
                  <c:v>7.91519995E-4</c:v>
                </c:pt>
                <c:pt idx="12384">
                  <c:v>7.9159999499999996E-4</c:v>
                </c:pt>
                <c:pt idx="12385">
                  <c:v>7.9167999500000003E-4</c:v>
                </c:pt>
                <c:pt idx="12386">
                  <c:v>7.9175999499999999E-4</c:v>
                </c:pt>
                <c:pt idx="12387">
                  <c:v>7.9183999499999995E-4</c:v>
                </c:pt>
                <c:pt idx="12388">
                  <c:v>7.9191999500000001E-4</c:v>
                </c:pt>
                <c:pt idx="12389">
                  <c:v>7.9199999499999997E-4</c:v>
                </c:pt>
                <c:pt idx="12390">
                  <c:v>7.9207999500000004E-4</c:v>
                </c:pt>
                <c:pt idx="12391">
                  <c:v>7.92159995E-4</c:v>
                </c:pt>
                <c:pt idx="12392">
                  <c:v>7.9223999499999996E-4</c:v>
                </c:pt>
                <c:pt idx="12393">
                  <c:v>7.9231999500000002E-4</c:v>
                </c:pt>
                <c:pt idx="12394">
                  <c:v>7.9239999499999998E-4</c:v>
                </c:pt>
                <c:pt idx="12395">
                  <c:v>7.9247999500000005E-4</c:v>
                </c:pt>
                <c:pt idx="12396">
                  <c:v>7.9255999500000001E-4</c:v>
                </c:pt>
                <c:pt idx="12397">
                  <c:v>7.9263999499999997E-4</c:v>
                </c:pt>
                <c:pt idx="12398">
                  <c:v>7.9271999500000003E-4</c:v>
                </c:pt>
                <c:pt idx="12399">
                  <c:v>7.9279999499999999E-4</c:v>
                </c:pt>
                <c:pt idx="12400">
                  <c:v>7.9287999499999995E-4</c:v>
                </c:pt>
                <c:pt idx="12401">
                  <c:v>7.9295999500000002E-4</c:v>
                </c:pt>
                <c:pt idx="12402">
                  <c:v>7.9303999499999998E-4</c:v>
                </c:pt>
                <c:pt idx="12403">
                  <c:v>7.9311999500000004E-4</c:v>
                </c:pt>
                <c:pt idx="12404">
                  <c:v>7.93199995E-4</c:v>
                </c:pt>
                <c:pt idx="12405">
                  <c:v>7.9327999499999996E-4</c:v>
                </c:pt>
                <c:pt idx="12406">
                  <c:v>7.9335999500000003E-4</c:v>
                </c:pt>
                <c:pt idx="12407">
                  <c:v>7.9343999499999999E-4</c:v>
                </c:pt>
                <c:pt idx="12408">
                  <c:v>7.9351999500000005E-4</c:v>
                </c:pt>
                <c:pt idx="12409">
                  <c:v>7.9359999500000001E-4</c:v>
                </c:pt>
                <c:pt idx="12410">
                  <c:v>7.9367999499999997E-4</c:v>
                </c:pt>
                <c:pt idx="12411">
                  <c:v>7.9375999500000004E-4</c:v>
                </c:pt>
                <c:pt idx="12412">
                  <c:v>7.93839995E-4</c:v>
                </c:pt>
                <c:pt idx="12413">
                  <c:v>7.9391999499999995E-4</c:v>
                </c:pt>
                <c:pt idx="12414">
                  <c:v>7.9399999500000002E-4</c:v>
                </c:pt>
                <c:pt idx="12415">
                  <c:v>7.9407999499999998E-4</c:v>
                </c:pt>
                <c:pt idx="12416">
                  <c:v>7.9415999500000005E-4</c:v>
                </c:pt>
                <c:pt idx="12417">
                  <c:v>7.9423999500000001E-4</c:v>
                </c:pt>
                <c:pt idx="12418">
                  <c:v>7.9431999499999996E-4</c:v>
                </c:pt>
                <c:pt idx="12419">
                  <c:v>7.9439999500000003E-4</c:v>
                </c:pt>
                <c:pt idx="12420">
                  <c:v>7.9447999499999999E-4</c:v>
                </c:pt>
                <c:pt idx="12421">
                  <c:v>7.9455999499999995E-4</c:v>
                </c:pt>
                <c:pt idx="12422">
                  <c:v>7.9463999500000001E-4</c:v>
                </c:pt>
                <c:pt idx="12423">
                  <c:v>7.9471999499999997E-4</c:v>
                </c:pt>
                <c:pt idx="12424">
                  <c:v>7.9479999500000004E-4</c:v>
                </c:pt>
                <c:pt idx="12425">
                  <c:v>7.94879995E-4</c:v>
                </c:pt>
                <c:pt idx="12426">
                  <c:v>7.9495999499999996E-4</c:v>
                </c:pt>
                <c:pt idx="12427">
                  <c:v>7.9503999500000002E-4</c:v>
                </c:pt>
                <c:pt idx="12428">
                  <c:v>7.9511999499999998E-4</c:v>
                </c:pt>
                <c:pt idx="12429">
                  <c:v>7.9519999500000005E-4</c:v>
                </c:pt>
                <c:pt idx="12430">
                  <c:v>7.9527999500000001E-4</c:v>
                </c:pt>
                <c:pt idx="12431">
                  <c:v>7.9535999499999997E-4</c:v>
                </c:pt>
                <c:pt idx="12432">
                  <c:v>7.9543999500000003E-4</c:v>
                </c:pt>
                <c:pt idx="12433">
                  <c:v>7.9551999499999999E-4</c:v>
                </c:pt>
                <c:pt idx="12434">
                  <c:v>7.9559999499999995E-4</c:v>
                </c:pt>
                <c:pt idx="12435">
                  <c:v>7.9567999500000002E-4</c:v>
                </c:pt>
                <c:pt idx="12436">
                  <c:v>7.9575999499999998E-4</c:v>
                </c:pt>
                <c:pt idx="12437">
                  <c:v>7.9583999500000004E-4</c:v>
                </c:pt>
                <c:pt idx="12438">
                  <c:v>7.95919995E-4</c:v>
                </c:pt>
                <c:pt idx="12439">
                  <c:v>7.9599999499999996E-4</c:v>
                </c:pt>
                <c:pt idx="12440">
                  <c:v>7.9607999500000003E-4</c:v>
                </c:pt>
                <c:pt idx="12441">
                  <c:v>7.9615999499999999E-4</c:v>
                </c:pt>
                <c:pt idx="12442">
                  <c:v>7.9623999500000005E-4</c:v>
                </c:pt>
                <c:pt idx="12443">
                  <c:v>7.9631999500000001E-4</c:v>
                </c:pt>
                <c:pt idx="12444">
                  <c:v>7.9639999499999997E-4</c:v>
                </c:pt>
                <c:pt idx="12445">
                  <c:v>7.9647999500000004E-4</c:v>
                </c:pt>
                <c:pt idx="12446">
                  <c:v>7.96559995E-4</c:v>
                </c:pt>
                <c:pt idx="12447">
                  <c:v>7.9663999499999995E-4</c:v>
                </c:pt>
                <c:pt idx="12448">
                  <c:v>7.9671999500000002E-4</c:v>
                </c:pt>
                <c:pt idx="12449">
                  <c:v>7.9679999499999998E-4</c:v>
                </c:pt>
                <c:pt idx="12450">
                  <c:v>7.9687999500000005E-4</c:v>
                </c:pt>
                <c:pt idx="12451">
                  <c:v>7.9695999500000001E-4</c:v>
                </c:pt>
                <c:pt idx="12452">
                  <c:v>7.9703999499999996E-4</c:v>
                </c:pt>
                <c:pt idx="12453">
                  <c:v>7.9711999500000003E-4</c:v>
                </c:pt>
                <c:pt idx="12454">
                  <c:v>7.9719999499999999E-4</c:v>
                </c:pt>
                <c:pt idx="12455">
                  <c:v>7.9727999499999995E-4</c:v>
                </c:pt>
                <c:pt idx="12456">
                  <c:v>7.9735999500000002E-4</c:v>
                </c:pt>
                <c:pt idx="12457">
                  <c:v>7.9743999499999997E-4</c:v>
                </c:pt>
                <c:pt idx="12458">
                  <c:v>7.9751999500000004E-4</c:v>
                </c:pt>
                <c:pt idx="12459">
                  <c:v>7.97599995E-4</c:v>
                </c:pt>
                <c:pt idx="12460">
                  <c:v>7.9767999499999996E-4</c:v>
                </c:pt>
                <c:pt idx="12461">
                  <c:v>7.9775999500000003E-4</c:v>
                </c:pt>
                <c:pt idx="12462">
                  <c:v>7.9783999499999998E-4</c:v>
                </c:pt>
                <c:pt idx="12463">
                  <c:v>7.9791999500000005E-4</c:v>
                </c:pt>
                <c:pt idx="12464">
                  <c:v>7.9799999500000001E-4</c:v>
                </c:pt>
                <c:pt idx="12465">
                  <c:v>7.9807999499999997E-4</c:v>
                </c:pt>
                <c:pt idx="12466">
                  <c:v>7.9815999500000004E-4</c:v>
                </c:pt>
                <c:pt idx="12467">
                  <c:v>7.9823999499999999E-4</c:v>
                </c:pt>
                <c:pt idx="12468">
                  <c:v>7.9831999499999995E-4</c:v>
                </c:pt>
                <c:pt idx="12469">
                  <c:v>7.9839999500000002E-4</c:v>
                </c:pt>
                <c:pt idx="12470">
                  <c:v>7.9847999499999998E-4</c:v>
                </c:pt>
                <c:pt idx="12471">
                  <c:v>7.9855999500000004E-4</c:v>
                </c:pt>
                <c:pt idx="12472">
                  <c:v>7.98639995E-4</c:v>
                </c:pt>
                <c:pt idx="12473">
                  <c:v>7.9871999499999996E-4</c:v>
                </c:pt>
                <c:pt idx="12474">
                  <c:v>7.9879999500000003E-4</c:v>
                </c:pt>
                <c:pt idx="12475">
                  <c:v>7.9887999499999999E-4</c:v>
                </c:pt>
                <c:pt idx="12476">
                  <c:v>7.9895999499999995E-4</c:v>
                </c:pt>
                <c:pt idx="12477">
                  <c:v>7.9903999500000001E-4</c:v>
                </c:pt>
                <c:pt idx="12478">
                  <c:v>7.9911999499999997E-4</c:v>
                </c:pt>
                <c:pt idx="12479">
                  <c:v>7.9919999500000004E-4</c:v>
                </c:pt>
                <c:pt idx="12480">
                  <c:v>7.99279995E-4</c:v>
                </c:pt>
                <c:pt idx="12481">
                  <c:v>7.9935999499999996E-4</c:v>
                </c:pt>
                <c:pt idx="12482">
                  <c:v>7.9943999500000002E-4</c:v>
                </c:pt>
                <c:pt idx="12483">
                  <c:v>7.9951999499999998E-4</c:v>
                </c:pt>
                <c:pt idx="12484">
                  <c:v>7.9959999500000005E-4</c:v>
                </c:pt>
                <c:pt idx="12485">
                  <c:v>7.9967999500000001E-4</c:v>
                </c:pt>
                <c:pt idx="12486">
                  <c:v>7.9975999499999997E-4</c:v>
                </c:pt>
                <c:pt idx="12487">
                  <c:v>7.9983999500000003E-4</c:v>
                </c:pt>
                <c:pt idx="12488">
                  <c:v>7.9991999499999999E-4</c:v>
                </c:pt>
                <c:pt idx="12489">
                  <c:v>7.9999999499999995E-4</c:v>
                </c:pt>
                <c:pt idx="12490">
                  <c:v>8.0007999500000002E-4</c:v>
                </c:pt>
                <c:pt idx="12491">
                  <c:v>8.0015999499999998E-4</c:v>
                </c:pt>
                <c:pt idx="12492">
                  <c:v>8.0023999500000004E-4</c:v>
                </c:pt>
                <c:pt idx="12493">
                  <c:v>8.00319995E-4</c:v>
                </c:pt>
                <c:pt idx="12494">
                  <c:v>8.0039999499999996E-4</c:v>
                </c:pt>
                <c:pt idx="12495">
                  <c:v>8.0047999500000003E-4</c:v>
                </c:pt>
                <c:pt idx="12496">
                  <c:v>8.0055999499999999E-4</c:v>
                </c:pt>
                <c:pt idx="12497">
                  <c:v>8.0063999500000005E-4</c:v>
                </c:pt>
                <c:pt idx="12498">
                  <c:v>8.0071999500000001E-4</c:v>
                </c:pt>
                <c:pt idx="12499">
                  <c:v>8.0079999499999997E-4</c:v>
                </c:pt>
                <c:pt idx="12500">
                  <c:v>8.0087999500000004E-4</c:v>
                </c:pt>
                <c:pt idx="12501">
                  <c:v>8.0095999499999999E-4</c:v>
                </c:pt>
                <c:pt idx="12502">
                  <c:v>8.0103999499999995E-4</c:v>
                </c:pt>
                <c:pt idx="12503">
                  <c:v>8.0111999500000002E-4</c:v>
                </c:pt>
                <c:pt idx="12504">
                  <c:v>8.0119999499999998E-4</c:v>
                </c:pt>
                <c:pt idx="12505">
                  <c:v>8.0127999500000005E-4</c:v>
                </c:pt>
                <c:pt idx="12506">
                  <c:v>8.01359995E-4</c:v>
                </c:pt>
                <c:pt idx="12507">
                  <c:v>8.0143999499999996E-4</c:v>
                </c:pt>
                <c:pt idx="12508">
                  <c:v>8.0151999500000003E-4</c:v>
                </c:pt>
                <c:pt idx="12509">
                  <c:v>8.0159999499999999E-4</c:v>
                </c:pt>
                <c:pt idx="12510">
                  <c:v>8.0167999499999995E-4</c:v>
                </c:pt>
                <c:pt idx="12511">
                  <c:v>8.0175999500000001E-4</c:v>
                </c:pt>
                <c:pt idx="12512">
                  <c:v>8.0183999499999997E-4</c:v>
                </c:pt>
                <c:pt idx="12513">
                  <c:v>8.0191999500000004E-4</c:v>
                </c:pt>
                <c:pt idx="12514">
                  <c:v>8.01999995E-4</c:v>
                </c:pt>
                <c:pt idx="12515">
                  <c:v>8.0207999499999996E-4</c:v>
                </c:pt>
                <c:pt idx="12516">
                  <c:v>8.0215999500000002E-4</c:v>
                </c:pt>
                <c:pt idx="12517">
                  <c:v>8.0223999499999998E-4</c:v>
                </c:pt>
                <c:pt idx="12518">
                  <c:v>8.0231999500000005E-4</c:v>
                </c:pt>
                <c:pt idx="12519">
                  <c:v>8.0239999500000001E-4</c:v>
                </c:pt>
                <c:pt idx="12520">
                  <c:v>8.0247999499999997E-4</c:v>
                </c:pt>
                <c:pt idx="12521">
                  <c:v>8.0255999500000003E-4</c:v>
                </c:pt>
                <c:pt idx="12522">
                  <c:v>8.0263999499999999E-4</c:v>
                </c:pt>
                <c:pt idx="12523">
                  <c:v>8.0271999499999995E-4</c:v>
                </c:pt>
                <c:pt idx="12524">
                  <c:v>8.0279999500000002E-4</c:v>
                </c:pt>
                <c:pt idx="12525">
                  <c:v>8.0287999499999998E-4</c:v>
                </c:pt>
                <c:pt idx="12526">
                  <c:v>8.0295999500000004E-4</c:v>
                </c:pt>
                <c:pt idx="12527">
                  <c:v>8.03039995E-4</c:v>
                </c:pt>
                <c:pt idx="12528">
                  <c:v>8.0311999499999996E-4</c:v>
                </c:pt>
                <c:pt idx="12529">
                  <c:v>8.0319999500000003E-4</c:v>
                </c:pt>
                <c:pt idx="12530">
                  <c:v>8.0327999499999999E-4</c:v>
                </c:pt>
                <c:pt idx="12531">
                  <c:v>8.0335999500000005E-4</c:v>
                </c:pt>
                <c:pt idx="12532">
                  <c:v>8.0343999500000001E-4</c:v>
                </c:pt>
                <c:pt idx="12533">
                  <c:v>8.0351999499999997E-4</c:v>
                </c:pt>
                <c:pt idx="12534">
                  <c:v>8.0359999500000004E-4</c:v>
                </c:pt>
                <c:pt idx="12535">
                  <c:v>8.03679995E-4</c:v>
                </c:pt>
                <c:pt idx="12536">
                  <c:v>8.0375999499999995E-4</c:v>
                </c:pt>
                <c:pt idx="12537">
                  <c:v>8.0383999500000002E-4</c:v>
                </c:pt>
                <c:pt idx="12538">
                  <c:v>8.0391999499999998E-4</c:v>
                </c:pt>
                <c:pt idx="12539">
                  <c:v>8.0399999500000005E-4</c:v>
                </c:pt>
                <c:pt idx="12540">
                  <c:v>8.0407999500000001E-4</c:v>
                </c:pt>
                <c:pt idx="12541">
                  <c:v>8.0415999499999996E-4</c:v>
                </c:pt>
                <c:pt idx="12542">
                  <c:v>8.0423999500000003E-4</c:v>
                </c:pt>
                <c:pt idx="12543">
                  <c:v>8.0431999499999999E-4</c:v>
                </c:pt>
                <c:pt idx="12544">
                  <c:v>8.0439999499999995E-4</c:v>
                </c:pt>
                <c:pt idx="12545">
                  <c:v>8.0447999500000002E-4</c:v>
                </c:pt>
                <c:pt idx="12546">
                  <c:v>8.0455999499999997E-4</c:v>
                </c:pt>
                <c:pt idx="12547">
                  <c:v>8.0463999500000004E-4</c:v>
                </c:pt>
                <c:pt idx="12548">
                  <c:v>8.04719995E-4</c:v>
                </c:pt>
                <c:pt idx="12549">
                  <c:v>8.0479999499999996E-4</c:v>
                </c:pt>
                <c:pt idx="12550">
                  <c:v>8.0487999500000003E-4</c:v>
                </c:pt>
                <c:pt idx="12551">
                  <c:v>8.0495999499999998E-4</c:v>
                </c:pt>
                <c:pt idx="12552">
                  <c:v>8.0503999500000005E-4</c:v>
                </c:pt>
                <c:pt idx="12553">
                  <c:v>8.0511999500000001E-4</c:v>
                </c:pt>
                <c:pt idx="12554">
                  <c:v>8.0519999499999997E-4</c:v>
                </c:pt>
                <c:pt idx="12555">
                  <c:v>8.0527999500000003E-4</c:v>
                </c:pt>
                <c:pt idx="12556">
                  <c:v>8.0535999499999999E-4</c:v>
                </c:pt>
                <c:pt idx="12557">
                  <c:v>8.0543999499999995E-4</c:v>
                </c:pt>
                <c:pt idx="12558">
                  <c:v>8.0551999500000002E-4</c:v>
                </c:pt>
                <c:pt idx="12559">
                  <c:v>8.0559999499999998E-4</c:v>
                </c:pt>
                <c:pt idx="12560">
                  <c:v>8.0567999500000004E-4</c:v>
                </c:pt>
                <c:pt idx="12561">
                  <c:v>8.05759995E-4</c:v>
                </c:pt>
                <c:pt idx="12562">
                  <c:v>8.0583999499999996E-4</c:v>
                </c:pt>
                <c:pt idx="12563">
                  <c:v>8.0591999500000003E-4</c:v>
                </c:pt>
                <c:pt idx="12564">
                  <c:v>8.0599999499999999E-4</c:v>
                </c:pt>
                <c:pt idx="12565">
                  <c:v>8.0607999499999995E-4</c:v>
                </c:pt>
                <c:pt idx="12566">
                  <c:v>8.0615999500000001E-4</c:v>
                </c:pt>
                <c:pt idx="12567">
                  <c:v>8.0623999499999997E-4</c:v>
                </c:pt>
                <c:pt idx="12568">
                  <c:v>8.0631999500000004E-4</c:v>
                </c:pt>
                <c:pt idx="12569">
                  <c:v>8.06399995E-4</c:v>
                </c:pt>
                <c:pt idx="12570">
                  <c:v>8.0647999499999996E-4</c:v>
                </c:pt>
                <c:pt idx="12571">
                  <c:v>8.0655999500000002E-4</c:v>
                </c:pt>
                <c:pt idx="12572">
                  <c:v>8.0663999499999998E-4</c:v>
                </c:pt>
                <c:pt idx="12573">
                  <c:v>8.0671999500000005E-4</c:v>
                </c:pt>
                <c:pt idx="12574">
                  <c:v>8.0679999500000001E-4</c:v>
                </c:pt>
                <c:pt idx="12575">
                  <c:v>8.0687999499999997E-4</c:v>
                </c:pt>
                <c:pt idx="12576">
                  <c:v>8.0695999500000003E-4</c:v>
                </c:pt>
                <c:pt idx="12577">
                  <c:v>8.0703999499999999E-4</c:v>
                </c:pt>
                <c:pt idx="12578">
                  <c:v>8.0711999499999995E-4</c:v>
                </c:pt>
                <c:pt idx="12579">
                  <c:v>8.0719999500000002E-4</c:v>
                </c:pt>
                <c:pt idx="12580">
                  <c:v>8.0727999499999998E-4</c:v>
                </c:pt>
                <c:pt idx="12581">
                  <c:v>8.0735999500000004E-4</c:v>
                </c:pt>
                <c:pt idx="12582">
                  <c:v>8.07439995E-4</c:v>
                </c:pt>
                <c:pt idx="12583">
                  <c:v>8.0751999499999996E-4</c:v>
                </c:pt>
                <c:pt idx="12584">
                  <c:v>8.0759999500000003E-4</c:v>
                </c:pt>
                <c:pt idx="12585">
                  <c:v>8.0767999499999998E-4</c:v>
                </c:pt>
                <c:pt idx="12586">
                  <c:v>8.0775999500000005E-4</c:v>
                </c:pt>
                <c:pt idx="12587">
                  <c:v>8.0783999500000001E-4</c:v>
                </c:pt>
                <c:pt idx="12588">
                  <c:v>8.0791999499999997E-4</c:v>
                </c:pt>
                <c:pt idx="12589">
                  <c:v>8.0799999500000004E-4</c:v>
                </c:pt>
                <c:pt idx="12590">
                  <c:v>8.0807999499999999E-4</c:v>
                </c:pt>
                <c:pt idx="12591">
                  <c:v>8.0815999499999995E-4</c:v>
                </c:pt>
                <c:pt idx="12592">
                  <c:v>8.0823999500000002E-4</c:v>
                </c:pt>
                <c:pt idx="12593">
                  <c:v>8.0831999499999998E-4</c:v>
                </c:pt>
                <c:pt idx="12594">
                  <c:v>8.0839999500000005E-4</c:v>
                </c:pt>
                <c:pt idx="12595">
                  <c:v>8.08479995E-4</c:v>
                </c:pt>
                <c:pt idx="12596">
                  <c:v>8.0855999499999996E-4</c:v>
                </c:pt>
                <c:pt idx="12597">
                  <c:v>8.0863999500000003E-4</c:v>
                </c:pt>
                <c:pt idx="12598">
                  <c:v>8.0871999499999999E-4</c:v>
                </c:pt>
                <c:pt idx="12599">
                  <c:v>8.0879999499999995E-4</c:v>
                </c:pt>
                <c:pt idx="12600">
                  <c:v>8.0887999500000001E-4</c:v>
                </c:pt>
                <c:pt idx="12601">
                  <c:v>8.0895999499999997E-4</c:v>
                </c:pt>
                <c:pt idx="12602">
                  <c:v>8.0903999500000004E-4</c:v>
                </c:pt>
                <c:pt idx="12603">
                  <c:v>8.09119995E-4</c:v>
                </c:pt>
                <c:pt idx="12604">
                  <c:v>8.0919999499999996E-4</c:v>
                </c:pt>
                <c:pt idx="12605">
                  <c:v>8.0927999500000002E-4</c:v>
                </c:pt>
                <c:pt idx="12606">
                  <c:v>8.0935999499999998E-4</c:v>
                </c:pt>
                <c:pt idx="12607">
                  <c:v>8.0943999500000005E-4</c:v>
                </c:pt>
                <c:pt idx="12608">
                  <c:v>8.0951999500000001E-4</c:v>
                </c:pt>
                <c:pt idx="12609">
                  <c:v>8.0959999499999997E-4</c:v>
                </c:pt>
                <c:pt idx="12610">
                  <c:v>8.0967999500000003E-4</c:v>
                </c:pt>
                <c:pt idx="12611">
                  <c:v>8.0975999499999999E-4</c:v>
                </c:pt>
                <c:pt idx="12612">
                  <c:v>8.0983999499999995E-4</c:v>
                </c:pt>
                <c:pt idx="12613">
                  <c:v>8.0991999500000002E-4</c:v>
                </c:pt>
                <c:pt idx="12614">
                  <c:v>8.0999999499999998E-4</c:v>
                </c:pt>
                <c:pt idx="12615">
                  <c:v>8.1007999500000004E-4</c:v>
                </c:pt>
                <c:pt idx="12616">
                  <c:v>8.10159995E-4</c:v>
                </c:pt>
                <c:pt idx="12617">
                  <c:v>8.1023999499999996E-4</c:v>
                </c:pt>
                <c:pt idx="12618">
                  <c:v>8.1031999500000003E-4</c:v>
                </c:pt>
                <c:pt idx="12619">
                  <c:v>8.1039999499999999E-4</c:v>
                </c:pt>
                <c:pt idx="12620">
                  <c:v>8.1047999500000005E-4</c:v>
                </c:pt>
                <c:pt idx="12621">
                  <c:v>8.1055999500000001E-4</c:v>
                </c:pt>
                <c:pt idx="12622">
                  <c:v>8.1063999499999997E-4</c:v>
                </c:pt>
                <c:pt idx="12623">
                  <c:v>8.1071999500000004E-4</c:v>
                </c:pt>
                <c:pt idx="12624">
                  <c:v>8.10799995E-4</c:v>
                </c:pt>
                <c:pt idx="12625">
                  <c:v>8.1087999499999995E-4</c:v>
                </c:pt>
                <c:pt idx="12626">
                  <c:v>8.1095999500000002E-4</c:v>
                </c:pt>
                <c:pt idx="12627">
                  <c:v>8.1103999499999998E-4</c:v>
                </c:pt>
                <c:pt idx="12628">
                  <c:v>8.1111999500000005E-4</c:v>
                </c:pt>
                <c:pt idx="12629">
                  <c:v>8.1119999500000001E-4</c:v>
                </c:pt>
                <c:pt idx="12630">
                  <c:v>8.1127999499999996E-4</c:v>
                </c:pt>
                <c:pt idx="12631">
                  <c:v>8.1135999500000003E-4</c:v>
                </c:pt>
                <c:pt idx="12632">
                  <c:v>8.1143999499999999E-4</c:v>
                </c:pt>
                <c:pt idx="12633">
                  <c:v>8.1151999499999995E-4</c:v>
                </c:pt>
                <c:pt idx="12634">
                  <c:v>8.1159999500000002E-4</c:v>
                </c:pt>
                <c:pt idx="12635">
                  <c:v>8.1167999499999997E-4</c:v>
                </c:pt>
                <c:pt idx="12636">
                  <c:v>8.1175999500000004E-4</c:v>
                </c:pt>
                <c:pt idx="12637">
                  <c:v>8.11839995E-4</c:v>
                </c:pt>
                <c:pt idx="12638">
                  <c:v>8.1191999499999996E-4</c:v>
                </c:pt>
                <c:pt idx="12639">
                  <c:v>8.1199999500000002E-4</c:v>
                </c:pt>
                <c:pt idx="12640">
                  <c:v>8.1207999499999998E-4</c:v>
                </c:pt>
                <c:pt idx="12641">
                  <c:v>8.1215999500000005E-4</c:v>
                </c:pt>
                <c:pt idx="12642">
                  <c:v>8.1223999500000001E-4</c:v>
                </c:pt>
                <c:pt idx="12643">
                  <c:v>8.1231999499999997E-4</c:v>
                </c:pt>
                <c:pt idx="12644">
                  <c:v>8.1239999500000003E-4</c:v>
                </c:pt>
                <c:pt idx="12645">
                  <c:v>8.1247999499999999E-4</c:v>
                </c:pt>
                <c:pt idx="12646">
                  <c:v>8.1255999499999995E-4</c:v>
                </c:pt>
                <c:pt idx="12647">
                  <c:v>8.1263999500000002E-4</c:v>
                </c:pt>
                <c:pt idx="12648">
                  <c:v>8.1271999499999998E-4</c:v>
                </c:pt>
                <c:pt idx="12649">
                  <c:v>8.1279999500000004E-4</c:v>
                </c:pt>
                <c:pt idx="12650">
                  <c:v>8.12879995E-4</c:v>
                </c:pt>
                <c:pt idx="12651">
                  <c:v>8.1295999499999996E-4</c:v>
                </c:pt>
                <c:pt idx="12652">
                  <c:v>8.1303999500000003E-4</c:v>
                </c:pt>
                <c:pt idx="12653">
                  <c:v>8.1311999499999999E-4</c:v>
                </c:pt>
                <c:pt idx="12654">
                  <c:v>8.1319999500000005E-4</c:v>
                </c:pt>
                <c:pt idx="12655">
                  <c:v>8.1327999500000001E-4</c:v>
                </c:pt>
                <c:pt idx="12656">
                  <c:v>8.1335999499999997E-4</c:v>
                </c:pt>
                <c:pt idx="12657">
                  <c:v>8.1343999500000004E-4</c:v>
                </c:pt>
                <c:pt idx="12658">
                  <c:v>8.13519995E-4</c:v>
                </c:pt>
                <c:pt idx="12659">
                  <c:v>8.1359999499999996E-4</c:v>
                </c:pt>
                <c:pt idx="12660">
                  <c:v>8.1367999500000002E-4</c:v>
                </c:pt>
                <c:pt idx="12661">
                  <c:v>8.1375999499999998E-4</c:v>
                </c:pt>
                <c:pt idx="12662">
                  <c:v>8.1383999500000005E-4</c:v>
                </c:pt>
                <c:pt idx="12663">
                  <c:v>8.1391999500000001E-4</c:v>
                </c:pt>
                <c:pt idx="12664">
                  <c:v>8.1399999499999996E-4</c:v>
                </c:pt>
                <c:pt idx="12665">
                  <c:v>8.1407999500000003E-4</c:v>
                </c:pt>
                <c:pt idx="12666">
                  <c:v>8.1415999499999999E-4</c:v>
                </c:pt>
                <c:pt idx="12667">
                  <c:v>8.1423999499999995E-4</c:v>
                </c:pt>
                <c:pt idx="12668">
                  <c:v>8.1431999500000002E-4</c:v>
                </c:pt>
                <c:pt idx="12669">
                  <c:v>8.1439999499999997E-4</c:v>
                </c:pt>
                <c:pt idx="12670">
                  <c:v>8.1447999500000004E-4</c:v>
                </c:pt>
                <c:pt idx="12671">
                  <c:v>8.14559995E-4</c:v>
                </c:pt>
                <c:pt idx="12672">
                  <c:v>8.1463999499999996E-4</c:v>
                </c:pt>
                <c:pt idx="12673">
                  <c:v>8.1471999500000003E-4</c:v>
                </c:pt>
                <c:pt idx="12674">
                  <c:v>8.1479999499999998E-4</c:v>
                </c:pt>
                <c:pt idx="12675">
                  <c:v>8.1487999500000005E-4</c:v>
                </c:pt>
                <c:pt idx="12676">
                  <c:v>8.1495999500000001E-4</c:v>
                </c:pt>
                <c:pt idx="12677">
                  <c:v>8.1503999499999997E-4</c:v>
                </c:pt>
                <c:pt idx="12678">
                  <c:v>8.1511999500000004E-4</c:v>
                </c:pt>
                <c:pt idx="12679">
                  <c:v>8.1519999499999999E-4</c:v>
                </c:pt>
                <c:pt idx="12680">
                  <c:v>8.1527999499999995E-4</c:v>
                </c:pt>
                <c:pt idx="12681">
                  <c:v>8.1535999500000002E-4</c:v>
                </c:pt>
                <c:pt idx="12682">
                  <c:v>8.1543999499999998E-4</c:v>
                </c:pt>
                <c:pt idx="12683">
                  <c:v>8.1551999500000005E-4</c:v>
                </c:pt>
                <c:pt idx="12684">
                  <c:v>8.15599995E-4</c:v>
                </c:pt>
                <c:pt idx="12685">
                  <c:v>8.1567999499999996E-4</c:v>
                </c:pt>
                <c:pt idx="12686">
                  <c:v>8.1575999500000003E-4</c:v>
                </c:pt>
                <c:pt idx="12687">
                  <c:v>8.1583999499999999E-4</c:v>
                </c:pt>
                <c:pt idx="12688">
                  <c:v>8.1591999499999995E-4</c:v>
                </c:pt>
                <c:pt idx="12689">
                  <c:v>8.1599999500000001E-4</c:v>
                </c:pt>
                <c:pt idx="12690">
                  <c:v>8.1607999499999997E-4</c:v>
                </c:pt>
                <c:pt idx="12691">
                  <c:v>8.1615999500000004E-4</c:v>
                </c:pt>
                <c:pt idx="12692">
                  <c:v>8.16239995E-4</c:v>
                </c:pt>
                <c:pt idx="12693">
                  <c:v>8.1631999499999996E-4</c:v>
                </c:pt>
                <c:pt idx="12694">
                  <c:v>8.1639999500000002E-4</c:v>
                </c:pt>
                <c:pt idx="12695">
                  <c:v>8.1647999499999998E-4</c:v>
                </c:pt>
                <c:pt idx="12696">
                  <c:v>8.1655999500000005E-4</c:v>
                </c:pt>
                <c:pt idx="12697">
                  <c:v>8.1663999500000001E-4</c:v>
                </c:pt>
                <c:pt idx="12698">
                  <c:v>8.1671999499999997E-4</c:v>
                </c:pt>
                <c:pt idx="12699">
                  <c:v>8.1679999500000003E-4</c:v>
                </c:pt>
                <c:pt idx="12700">
                  <c:v>8.1687999499999999E-4</c:v>
                </c:pt>
                <c:pt idx="12701">
                  <c:v>8.1695999499999995E-4</c:v>
                </c:pt>
                <c:pt idx="12702">
                  <c:v>8.1703999500000002E-4</c:v>
                </c:pt>
                <c:pt idx="12703">
                  <c:v>8.1711999499999998E-4</c:v>
                </c:pt>
                <c:pt idx="12704">
                  <c:v>8.1719999500000004E-4</c:v>
                </c:pt>
                <c:pt idx="12705">
                  <c:v>8.17279995E-4</c:v>
                </c:pt>
                <c:pt idx="12706">
                  <c:v>8.1735999499999996E-4</c:v>
                </c:pt>
                <c:pt idx="12707">
                  <c:v>8.1743999500000003E-4</c:v>
                </c:pt>
                <c:pt idx="12708">
                  <c:v>8.1751999499999999E-4</c:v>
                </c:pt>
                <c:pt idx="12709">
                  <c:v>8.1759999500000005E-4</c:v>
                </c:pt>
                <c:pt idx="12710">
                  <c:v>8.1767999500000001E-4</c:v>
                </c:pt>
                <c:pt idx="12711">
                  <c:v>8.1775999499999997E-4</c:v>
                </c:pt>
                <c:pt idx="12712">
                  <c:v>8.1783999500000004E-4</c:v>
                </c:pt>
                <c:pt idx="12713">
                  <c:v>8.17919995E-4</c:v>
                </c:pt>
                <c:pt idx="12714">
                  <c:v>8.1799999499999995E-4</c:v>
                </c:pt>
                <c:pt idx="12715">
                  <c:v>8.1807999500000002E-4</c:v>
                </c:pt>
                <c:pt idx="12716">
                  <c:v>8.1815999499999998E-4</c:v>
                </c:pt>
                <c:pt idx="12717">
                  <c:v>8.1823999500000005E-4</c:v>
                </c:pt>
                <c:pt idx="12718">
                  <c:v>8.18319995E-4</c:v>
                </c:pt>
                <c:pt idx="12719">
                  <c:v>8.1839999499999996E-4</c:v>
                </c:pt>
                <c:pt idx="12720">
                  <c:v>8.1847999500000003E-4</c:v>
                </c:pt>
                <c:pt idx="12721">
                  <c:v>8.1855999499999999E-4</c:v>
                </c:pt>
                <c:pt idx="12722">
                  <c:v>8.1863999499999995E-4</c:v>
                </c:pt>
                <c:pt idx="12723">
                  <c:v>8.1871999500000001E-4</c:v>
                </c:pt>
                <c:pt idx="12724">
                  <c:v>8.1879999499999997E-4</c:v>
                </c:pt>
                <c:pt idx="12725">
                  <c:v>8.1887999500000004E-4</c:v>
                </c:pt>
                <c:pt idx="12726">
                  <c:v>8.18959995E-4</c:v>
                </c:pt>
                <c:pt idx="12727">
                  <c:v>8.1903999499999996E-4</c:v>
                </c:pt>
                <c:pt idx="12728">
                  <c:v>8.1911999500000002E-4</c:v>
                </c:pt>
                <c:pt idx="12729">
                  <c:v>8.1919999499999998E-4</c:v>
                </c:pt>
                <c:pt idx="12730">
                  <c:v>8.1927999500000005E-4</c:v>
                </c:pt>
                <c:pt idx="12731">
                  <c:v>8.1935999500000001E-4</c:v>
                </c:pt>
                <c:pt idx="12732">
                  <c:v>8.1943999499999997E-4</c:v>
                </c:pt>
                <c:pt idx="12733">
                  <c:v>8.1951999500000003E-4</c:v>
                </c:pt>
                <c:pt idx="12734">
                  <c:v>8.1959999499999999E-4</c:v>
                </c:pt>
                <c:pt idx="12735">
                  <c:v>8.1967999499999995E-4</c:v>
                </c:pt>
                <c:pt idx="12736">
                  <c:v>8.1975999500000002E-4</c:v>
                </c:pt>
                <c:pt idx="12737">
                  <c:v>8.1983999499999998E-4</c:v>
                </c:pt>
                <c:pt idx="12738">
                  <c:v>8.1991999500000004E-4</c:v>
                </c:pt>
                <c:pt idx="12739">
                  <c:v>8.19999995E-4</c:v>
                </c:pt>
                <c:pt idx="12740">
                  <c:v>8.2007999499999996E-4</c:v>
                </c:pt>
                <c:pt idx="12741">
                  <c:v>8.2015999500000003E-4</c:v>
                </c:pt>
                <c:pt idx="12742">
                  <c:v>8.2023999499999999E-4</c:v>
                </c:pt>
                <c:pt idx="12743">
                  <c:v>8.2031999500000005E-4</c:v>
                </c:pt>
                <c:pt idx="12744">
                  <c:v>8.2039999500000001E-4</c:v>
                </c:pt>
                <c:pt idx="12745">
                  <c:v>8.2047999499999997E-4</c:v>
                </c:pt>
                <c:pt idx="12746">
                  <c:v>8.2055999500000004E-4</c:v>
                </c:pt>
                <c:pt idx="12747">
                  <c:v>8.20639995E-4</c:v>
                </c:pt>
                <c:pt idx="12748">
                  <c:v>8.2071999499999995E-4</c:v>
                </c:pt>
                <c:pt idx="12749">
                  <c:v>8.2079999500000002E-4</c:v>
                </c:pt>
                <c:pt idx="12750">
                  <c:v>8.2087999499999998E-4</c:v>
                </c:pt>
                <c:pt idx="12751">
                  <c:v>8.2095999500000005E-4</c:v>
                </c:pt>
                <c:pt idx="12752">
                  <c:v>8.2103999500000001E-4</c:v>
                </c:pt>
                <c:pt idx="12753">
                  <c:v>8.2111999499999996E-4</c:v>
                </c:pt>
                <c:pt idx="12754">
                  <c:v>8.2119999500000003E-4</c:v>
                </c:pt>
                <c:pt idx="12755">
                  <c:v>8.2127999499999999E-4</c:v>
                </c:pt>
                <c:pt idx="12756">
                  <c:v>8.2135999499999995E-4</c:v>
                </c:pt>
                <c:pt idx="12757">
                  <c:v>8.2143999500000002E-4</c:v>
                </c:pt>
                <c:pt idx="12758">
                  <c:v>8.2151999499999997E-4</c:v>
                </c:pt>
                <c:pt idx="12759">
                  <c:v>8.2159999500000004E-4</c:v>
                </c:pt>
                <c:pt idx="12760">
                  <c:v>8.21679995E-4</c:v>
                </c:pt>
                <c:pt idx="12761">
                  <c:v>8.2175999499999996E-4</c:v>
                </c:pt>
                <c:pt idx="12762">
                  <c:v>8.2183999500000003E-4</c:v>
                </c:pt>
                <c:pt idx="12763">
                  <c:v>8.2191999499999998E-4</c:v>
                </c:pt>
                <c:pt idx="12764">
                  <c:v>8.2199999500000005E-4</c:v>
                </c:pt>
                <c:pt idx="12765">
                  <c:v>8.2207999500000001E-4</c:v>
                </c:pt>
                <c:pt idx="12766">
                  <c:v>8.2215999499999997E-4</c:v>
                </c:pt>
                <c:pt idx="12767">
                  <c:v>8.2223999500000004E-4</c:v>
                </c:pt>
                <c:pt idx="12768">
                  <c:v>8.2231999499999999E-4</c:v>
                </c:pt>
                <c:pt idx="12769">
                  <c:v>8.2239999499999995E-4</c:v>
                </c:pt>
                <c:pt idx="12770">
                  <c:v>8.2247999500000002E-4</c:v>
                </c:pt>
                <c:pt idx="12771">
                  <c:v>8.2255999499999998E-4</c:v>
                </c:pt>
                <c:pt idx="12772">
                  <c:v>8.2263999500000004E-4</c:v>
                </c:pt>
                <c:pt idx="12773">
                  <c:v>8.22719995E-4</c:v>
                </c:pt>
                <c:pt idx="12774">
                  <c:v>8.2279999499999996E-4</c:v>
                </c:pt>
                <c:pt idx="12775">
                  <c:v>8.2287999500000003E-4</c:v>
                </c:pt>
                <c:pt idx="12776">
                  <c:v>8.2295999499999999E-4</c:v>
                </c:pt>
                <c:pt idx="12777">
                  <c:v>8.2303999499999995E-4</c:v>
                </c:pt>
                <c:pt idx="12778">
                  <c:v>8.2311999500000001E-4</c:v>
                </c:pt>
                <c:pt idx="12779">
                  <c:v>8.2319999499999997E-4</c:v>
                </c:pt>
                <c:pt idx="12780">
                  <c:v>8.2327999500000004E-4</c:v>
                </c:pt>
                <c:pt idx="12781">
                  <c:v>8.23359995E-4</c:v>
                </c:pt>
                <c:pt idx="12782">
                  <c:v>8.2343999499999996E-4</c:v>
                </c:pt>
                <c:pt idx="12783">
                  <c:v>8.2351999500000002E-4</c:v>
                </c:pt>
                <c:pt idx="12784">
                  <c:v>8.2359999499999998E-4</c:v>
                </c:pt>
                <c:pt idx="12785">
                  <c:v>8.2367999500000005E-4</c:v>
                </c:pt>
                <c:pt idx="12786">
                  <c:v>8.2375999500000001E-4</c:v>
                </c:pt>
                <c:pt idx="12787">
                  <c:v>8.2383999499999997E-4</c:v>
                </c:pt>
                <c:pt idx="12788">
                  <c:v>8.2391999500000003E-4</c:v>
                </c:pt>
                <c:pt idx="12789">
                  <c:v>8.2399999499999999E-4</c:v>
                </c:pt>
                <c:pt idx="12790">
                  <c:v>8.2407999499999995E-4</c:v>
                </c:pt>
                <c:pt idx="12791">
                  <c:v>8.2415999500000002E-4</c:v>
                </c:pt>
                <c:pt idx="12792">
                  <c:v>8.2423999499999998E-4</c:v>
                </c:pt>
                <c:pt idx="12793">
                  <c:v>8.2431999500000004E-4</c:v>
                </c:pt>
                <c:pt idx="12794">
                  <c:v>8.24399995E-4</c:v>
                </c:pt>
                <c:pt idx="12795">
                  <c:v>8.2447999499999996E-4</c:v>
                </c:pt>
                <c:pt idx="12796">
                  <c:v>8.2455999500000003E-4</c:v>
                </c:pt>
                <c:pt idx="12797">
                  <c:v>8.2463999499999999E-4</c:v>
                </c:pt>
                <c:pt idx="12798">
                  <c:v>8.2471999500000005E-4</c:v>
                </c:pt>
                <c:pt idx="12799">
                  <c:v>8.2479999500000001E-4</c:v>
                </c:pt>
                <c:pt idx="12800">
                  <c:v>8.2487999499999997E-4</c:v>
                </c:pt>
                <c:pt idx="12801">
                  <c:v>8.2495999500000004E-4</c:v>
                </c:pt>
                <c:pt idx="12802">
                  <c:v>8.2503999499999999E-4</c:v>
                </c:pt>
                <c:pt idx="12803">
                  <c:v>8.2511999499999995E-4</c:v>
                </c:pt>
                <c:pt idx="12804">
                  <c:v>8.2519999500000002E-4</c:v>
                </c:pt>
                <c:pt idx="12805">
                  <c:v>8.2527999499999998E-4</c:v>
                </c:pt>
                <c:pt idx="12806">
                  <c:v>8.2535999500000005E-4</c:v>
                </c:pt>
                <c:pt idx="12807">
                  <c:v>8.25439995E-4</c:v>
                </c:pt>
                <c:pt idx="12808">
                  <c:v>8.2551999499999996E-4</c:v>
                </c:pt>
                <c:pt idx="12809">
                  <c:v>8.2559999500000003E-4</c:v>
                </c:pt>
                <c:pt idx="12810">
                  <c:v>8.2567999499999999E-4</c:v>
                </c:pt>
                <c:pt idx="12811">
                  <c:v>8.2575999499999995E-4</c:v>
                </c:pt>
                <c:pt idx="12812">
                  <c:v>8.2583999500000001E-4</c:v>
                </c:pt>
                <c:pt idx="12813">
                  <c:v>8.2591999499999997E-4</c:v>
                </c:pt>
                <c:pt idx="12814">
                  <c:v>8.2599999500000004E-4</c:v>
                </c:pt>
                <c:pt idx="12815">
                  <c:v>8.26079995E-4</c:v>
                </c:pt>
                <c:pt idx="12816">
                  <c:v>8.2615999499999996E-4</c:v>
                </c:pt>
                <c:pt idx="12817">
                  <c:v>8.2623999500000002E-4</c:v>
                </c:pt>
                <c:pt idx="12818">
                  <c:v>8.2631999499999998E-4</c:v>
                </c:pt>
                <c:pt idx="12819">
                  <c:v>8.2639999500000005E-4</c:v>
                </c:pt>
                <c:pt idx="12820">
                  <c:v>8.2647999500000001E-4</c:v>
                </c:pt>
                <c:pt idx="12821">
                  <c:v>8.2655999499999997E-4</c:v>
                </c:pt>
                <c:pt idx="12822">
                  <c:v>8.2663999500000003E-4</c:v>
                </c:pt>
                <c:pt idx="12823">
                  <c:v>8.2671999499999999E-4</c:v>
                </c:pt>
                <c:pt idx="12824">
                  <c:v>8.2679999499999995E-4</c:v>
                </c:pt>
                <c:pt idx="12825">
                  <c:v>8.2687999500000002E-4</c:v>
                </c:pt>
                <c:pt idx="12826">
                  <c:v>8.2695999499999998E-4</c:v>
                </c:pt>
                <c:pt idx="12827">
                  <c:v>8.2703999500000004E-4</c:v>
                </c:pt>
                <c:pt idx="12828">
                  <c:v>8.27119995E-4</c:v>
                </c:pt>
                <c:pt idx="12829">
                  <c:v>8.2719999499999996E-4</c:v>
                </c:pt>
                <c:pt idx="12830">
                  <c:v>8.2727999500000003E-4</c:v>
                </c:pt>
                <c:pt idx="12831">
                  <c:v>8.2735999499999999E-4</c:v>
                </c:pt>
                <c:pt idx="12832">
                  <c:v>8.2743999500000005E-4</c:v>
                </c:pt>
                <c:pt idx="12833">
                  <c:v>8.2751999500000001E-4</c:v>
                </c:pt>
                <c:pt idx="12834">
                  <c:v>8.2759999499999997E-4</c:v>
                </c:pt>
                <c:pt idx="12835">
                  <c:v>8.2767999500000004E-4</c:v>
                </c:pt>
                <c:pt idx="12836">
                  <c:v>8.27759995E-4</c:v>
                </c:pt>
                <c:pt idx="12837">
                  <c:v>8.2783999499999995E-4</c:v>
                </c:pt>
                <c:pt idx="12838">
                  <c:v>8.2791999500000002E-4</c:v>
                </c:pt>
                <c:pt idx="12839">
                  <c:v>8.2799999499999998E-4</c:v>
                </c:pt>
                <c:pt idx="12840">
                  <c:v>8.2807999500000005E-4</c:v>
                </c:pt>
                <c:pt idx="12841">
                  <c:v>8.2815999500000001E-4</c:v>
                </c:pt>
                <c:pt idx="12842">
                  <c:v>8.2823999499999996E-4</c:v>
                </c:pt>
                <c:pt idx="12843">
                  <c:v>8.2831999500000003E-4</c:v>
                </c:pt>
                <c:pt idx="12844">
                  <c:v>8.2839999499999999E-4</c:v>
                </c:pt>
                <c:pt idx="12845">
                  <c:v>8.2847999499999995E-4</c:v>
                </c:pt>
                <c:pt idx="12846">
                  <c:v>8.2855999500000002E-4</c:v>
                </c:pt>
                <c:pt idx="12847">
                  <c:v>8.2863999499999997E-4</c:v>
                </c:pt>
                <c:pt idx="12848">
                  <c:v>8.2871999500000004E-4</c:v>
                </c:pt>
                <c:pt idx="12849">
                  <c:v>8.28799995E-4</c:v>
                </c:pt>
                <c:pt idx="12850">
                  <c:v>8.2887999499999996E-4</c:v>
                </c:pt>
                <c:pt idx="12851">
                  <c:v>8.2895999500000002E-4</c:v>
                </c:pt>
                <c:pt idx="12852">
                  <c:v>8.2903999499999998E-4</c:v>
                </c:pt>
                <c:pt idx="12853">
                  <c:v>8.2911999500000005E-4</c:v>
                </c:pt>
                <c:pt idx="12854">
                  <c:v>8.2919999500000001E-4</c:v>
                </c:pt>
                <c:pt idx="12855">
                  <c:v>8.2927999499999997E-4</c:v>
                </c:pt>
                <c:pt idx="12856">
                  <c:v>8.2935999500000003E-4</c:v>
                </c:pt>
                <c:pt idx="12857">
                  <c:v>8.2943999499999999E-4</c:v>
                </c:pt>
                <c:pt idx="12858">
                  <c:v>8.2951999499999995E-4</c:v>
                </c:pt>
                <c:pt idx="12859">
                  <c:v>8.2959999500000002E-4</c:v>
                </c:pt>
                <c:pt idx="12860">
                  <c:v>8.2967999499999998E-4</c:v>
                </c:pt>
                <c:pt idx="12861">
                  <c:v>8.2975999500000004E-4</c:v>
                </c:pt>
                <c:pt idx="12862">
                  <c:v>8.29839995E-4</c:v>
                </c:pt>
                <c:pt idx="12863">
                  <c:v>8.2991999499999996E-4</c:v>
                </c:pt>
                <c:pt idx="12864">
                  <c:v>8.2999999500000003E-4</c:v>
                </c:pt>
                <c:pt idx="12865">
                  <c:v>8.3007999499999999E-4</c:v>
                </c:pt>
                <c:pt idx="12866">
                  <c:v>8.3015999500000005E-4</c:v>
                </c:pt>
                <c:pt idx="12867">
                  <c:v>8.3023999500000001E-4</c:v>
                </c:pt>
                <c:pt idx="12868">
                  <c:v>8.3031999499999997E-4</c:v>
                </c:pt>
                <c:pt idx="12869">
                  <c:v>8.3039999500000004E-4</c:v>
                </c:pt>
                <c:pt idx="12870">
                  <c:v>8.30479995E-4</c:v>
                </c:pt>
                <c:pt idx="12871">
                  <c:v>8.3055999499999996E-4</c:v>
                </c:pt>
                <c:pt idx="12872">
                  <c:v>8.3063999500000002E-4</c:v>
                </c:pt>
                <c:pt idx="12873">
                  <c:v>8.3071999499999998E-4</c:v>
                </c:pt>
                <c:pt idx="12874">
                  <c:v>8.3079999500000005E-4</c:v>
                </c:pt>
                <c:pt idx="12875">
                  <c:v>8.3087999500000001E-4</c:v>
                </c:pt>
                <c:pt idx="12876">
                  <c:v>8.3095999499999997E-4</c:v>
                </c:pt>
                <c:pt idx="12877">
                  <c:v>8.3103999500000003E-4</c:v>
                </c:pt>
                <c:pt idx="12878">
                  <c:v>8.3111999499999999E-4</c:v>
                </c:pt>
                <c:pt idx="12879">
                  <c:v>8.3119999499999995E-4</c:v>
                </c:pt>
                <c:pt idx="12880">
                  <c:v>8.3127999500000002E-4</c:v>
                </c:pt>
                <c:pt idx="12881">
                  <c:v>8.3135999499999997E-4</c:v>
                </c:pt>
                <c:pt idx="12882">
                  <c:v>8.3143999500000004E-4</c:v>
                </c:pt>
                <c:pt idx="12883">
                  <c:v>8.31519995E-4</c:v>
                </c:pt>
                <c:pt idx="12884">
                  <c:v>8.3159999499999996E-4</c:v>
                </c:pt>
                <c:pt idx="12885">
                  <c:v>8.3167999500000003E-4</c:v>
                </c:pt>
                <c:pt idx="12886">
                  <c:v>8.3175999499999998E-4</c:v>
                </c:pt>
                <c:pt idx="12887">
                  <c:v>8.3183999500000005E-4</c:v>
                </c:pt>
                <c:pt idx="12888">
                  <c:v>8.3191999500000001E-4</c:v>
                </c:pt>
                <c:pt idx="12889">
                  <c:v>8.3199999499999997E-4</c:v>
                </c:pt>
                <c:pt idx="12890">
                  <c:v>8.3207999500000004E-4</c:v>
                </c:pt>
                <c:pt idx="12891">
                  <c:v>8.3215999499999999E-4</c:v>
                </c:pt>
                <c:pt idx="12892">
                  <c:v>8.3223999499999995E-4</c:v>
                </c:pt>
                <c:pt idx="12893">
                  <c:v>8.3231999500000002E-4</c:v>
                </c:pt>
                <c:pt idx="12894">
                  <c:v>8.3239999499999998E-4</c:v>
                </c:pt>
                <c:pt idx="12895">
                  <c:v>8.3247999500000005E-4</c:v>
                </c:pt>
                <c:pt idx="12896">
                  <c:v>8.32559995E-4</c:v>
                </c:pt>
                <c:pt idx="12897">
                  <c:v>8.3263999499999996E-4</c:v>
                </c:pt>
                <c:pt idx="12898">
                  <c:v>8.3271999500000003E-4</c:v>
                </c:pt>
                <c:pt idx="12899">
                  <c:v>8.3279999499999999E-4</c:v>
                </c:pt>
                <c:pt idx="12900">
                  <c:v>8.3287999499999995E-4</c:v>
                </c:pt>
                <c:pt idx="12901">
                  <c:v>8.3295999500000001E-4</c:v>
                </c:pt>
                <c:pt idx="12902">
                  <c:v>8.3303999499999997E-4</c:v>
                </c:pt>
                <c:pt idx="12903">
                  <c:v>8.3311999500000004E-4</c:v>
                </c:pt>
                <c:pt idx="12904">
                  <c:v>8.33199995E-4</c:v>
                </c:pt>
                <c:pt idx="12905">
                  <c:v>8.3327999499999996E-4</c:v>
                </c:pt>
                <c:pt idx="12906">
                  <c:v>8.3335999500000002E-4</c:v>
                </c:pt>
                <c:pt idx="12907">
                  <c:v>8.3343999499999998E-4</c:v>
                </c:pt>
                <c:pt idx="12908">
                  <c:v>8.3351999500000005E-4</c:v>
                </c:pt>
                <c:pt idx="12909">
                  <c:v>8.3359999500000001E-4</c:v>
                </c:pt>
                <c:pt idx="12910">
                  <c:v>8.3367999499999997E-4</c:v>
                </c:pt>
                <c:pt idx="12911">
                  <c:v>8.3375999500000003E-4</c:v>
                </c:pt>
                <c:pt idx="12912">
                  <c:v>8.3383999499999999E-4</c:v>
                </c:pt>
                <c:pt idx="12913">
                  <c:v>8.3391999499999995E-4</c:v>
                </c:pt>
                <c:pt idx="12914">
                  <c:v>8.3399999500000002E-4</c:v>
                </c:pt>
                <c:pt idx="12915">
                  <c:v>8.3407999499999998E-4</c:v>
                </c:pt>
                <c:pt idx="12916">
                  <c:v>8.3415999500000004E-4</c:v>
                </c:pt>
                <c:pt idx="12917">
                  <c:v>8.34239995E-4</c:v>
                </c:pt>
                <c:pt idx="12918">
                  <c:v>8.3431999499999996E-4</c:v>
                </c:pt>
                <c:pt idx="12919">
                  <c:v>8.3439999500000003E-4</c:v>
                </c:pt>
                <c:pt idx="12920">
                  <c:v>8.3447999499999999E-4</c:v>
                </c:pt>
                <c:pt idx="12921">
                  <c:v>8.3455999500000005E-4</c:v>
                </c:pt>
                <c:pt idx="12922">
                  <c:v>8.3463999500000001E-4</c:v>
                </c:pt>
                <c:pt idx="12923">
                  <c:v>8.3471999499999997E-4</c:v>
                </c:pt>
                <c:pt idx="12924">
                  <c:v>8.3479999500000004E-4</c:v>
                </c:pt>
                <c:pt idx="12925">
                  <c:v>8.34879995E-4</c:v>
                </c:pt>
                <c:pt idx="12926">
                  <c:v>8.3495999499999995E-4</c:v>
                </c:pt>
                <c:pt idx="12927">
                  <c:v>8.3503999500000002E-4</c:v>
                </c:pt>
                <c:pt idx="12928">
                  <c:v>8.3511999499999998E-4</c:v>
                </c:pt>
                <c:pt idx="12929">
                  <c:v>8.3519999500000005E-4</c:v>
                </c:pt>
                <c:pt idx="12930">
                  <c:v>8.3527999500000001E-4</c:v>
                </c:pt>
                <c:pt idx="12931">
                  <c:v>8.3535999499999996E-4</c:v>
                </c:pt>
                <c:pt idx="12932">
                  <c:v>8.3543999500000003E-4</c:v>
                </c:pt>
                <c:pt idx="12933">
                  <c:v>8.3551999499999999E-4</c:v>
                </c:pt>
                <c:pt idx="12934">
                  <c:v>8.3559999499999995E-4</c:v>
                </c:pt>
                <c:pt idx="12935">
                  <c:v>8.3567999500000001E-4</c:v>
                </c:pt>
                <c:pt idx="12936">
                  <c:v>8.3575999499999997E-4</c:v>
                </c:pt>
                <c:pt idx="12937">
                  <c:v>8.3583999500000004E-4</c:v>
                </c:pt>
                <c:pt idx="12938">
                  <c:v>8.35919995E-4</c:v>
                </c:pt>
                <c:pt idx="12939">
                  <c:v>8.3599999499999996E-4</c:v>
                </c:pt>
                <c:pt idx="12940">
                  <c:v>8.3607999500000002E-4</c:v>
                </c:pt>
                <c:pt idx="12941">
                  <c:v>8.3615999499999998E-4</c:v>
                </c:pt>
                <c:pt idx="12942">
                  <c:v>8.3623999500000005E-4</c:v>
                </c:pt>
                <c:pt idx="12943">
                  <c:v>8.3631999500000001E-4</c:v>
                </c:pt>
                <c:pt idx="12944">
                  <c:v>8.3639999499999997E-4</c:v>
                </c:pt>
                <c:pt idx="12945">
                  <c:v>8.3647999500000003E-4</c:v>
                </c:pt>
                <c:pt idx="12946">
                  <c:v>8.3655999499999999E-4</c:v>
                </c:pt>
                <c:pt idx="12947">
                  <c:v>8.3663999499999995E-4</c:v>
                </c:pt>
                <c:pt idx="12948">
                  <c:v>8.3671999500000002E-4</c:v>
                </c:pt>
                <c:pt idx="12949">
                  <c:v>8.3679999499999998E-4</c:v>
                </c:pt>
                <c:pt idx="12950">
                  <c:v>8.3687999500000004E-4</c:v>
                </c:pt>
                <c:pt idx="12951">
                  <c:v>8.36959995E-4</c:v>
                </c:pt>
                <c:pt idx="12952">
                  <c:v>8.3703999499999996E-4</c:v>
                </c:pt>
                <c:pt idx="12953">
                  <c:v>8.3711999500000003E-4</c:v>
                </c:pt>
                <c:pt idx="12954">
                  <c:v>8.3719999499999999E-4</c:v>
                </c:pt>
                <c:pt idx="12955">
                  <c:v>8.3727999500000005E-4</c:v>
                </c:pt>
                <c:pt idx="12956">
                  <c:v>8.3735999500000001E-4</c:v>
                </c:pt>
                <c:pt idx="12957">
                  <c:v>8.3743999499999997E-4</c:v>
                </c:pt>
                <c:pt idx="12958">
                  <c:v>8.3751999500000004E-4</c:v>
                </c:pt>
                <c:pt idx="12959">
                  <c:v>8.37599995E-4</c:v>
                </c:pt>
                <c:pt idx="12960">
                  <c:v>8.3767999499999996E-4</c:v>
                </c:pt>
                <c:pt idx="12961">
                  <c:v>8.3775999500000002E-4</c:v>
                </c:pt>
                <c:pt idx="12962">
                  <c:v>8.3783999499999998E-4</c:v>
                </c:pt>
                <c:pt idx="12963">
                  <c:v>8.3791999500000005E-4</c:v>
                </c:pt>
                <c:pt idx="12964">
                  <c:v>8.3799999500000001E-4</c:v>
                </c:pt>
                <c:pt idx="12965">
                  <c:v>8.3807999499999996E-4</c:v>
                </c:pt>
                <c:pt idx="12966">
                  <c:v>8.3815999500000003E-4</c:v>
                </c:pt>
                <c:pt idx="12967">
                  <c:v>8.3823999499999999E-4</c:v>
                </c:pt>
                <c:pt idx="12968">
                  <c:v>8.3831999499999995E-4</c:v>
                </c:pt>
                <c:pt idx="12969">
                  <c:v>8.3839999500000002E-4</c:v>
                </c:pt>
                <c:pt idx="12970">
                  <c:v>8.3847999499999997E-4</c:v>
                </c:pt>
                <c:pt idx="12971">
                  <c:v>8.3855999500000004E-4</c:v>
                </c:pt>
                <c:pt idx="12972">
                  <c:v>8.38639995E-4</c:v>
                </c:pt>
                <c:pt idx="12973">
                  <c:v>8.3871999499999996E-4</c:v>
                </c:pt>
                <c:pt idx="12974">
                  <c:v>8.3879999500000003E-4</c:v>
                </c:pt>
                <c:pt idx="12975">
                  <c:v>8.3887999499999998E-4</c:v>
                </c:pt>
                <c:pt idx="12976">
                  <c:v>8.3895999500000005E-4</c:v>
                </c:pt>
                <c:pt idx="12977">
                  <c:v>8.3903999500000001E-4</c:v>
                </c:pt>
                <c:pt idx="12978">
                  <c:v>8.3911999499999997E-4</c:v>
                </c:pt>
                <c:pt idx="12979">
                  <c:v>8.3919999500000004E-4</c:v>
                </c:pt>
                <c:pt idx="12980">
                  <c:v>8.3927999499999999E-4</c:v>
                </c:pt>
                <c:pt idx="12981">
                  <c:v>8.3935999499999995E-4</c:v>
                </c:pt>
                <c:pt idx="12982">
                  <c:v>8.3943999500000002E-4</c:v>
                </c:pt>
                <c:pt idx="12983">
                  <c:v>8.3951999499999998E-4</c:v>
                </c:pt>
                <c:pt idx="12984">
                  <c:v>8.3959999500000005E-4</c:v>
                </c:pt>
                <c:pt idx="12985">
                  <c:v>8.39679995E-4</c:v>
                </c:pt>
                <c:pt idx="12986">
                  <c:v>8.3975999499999996E-4</c:v>
                </c:pt>
                <c:pt idx="12987">
                  <c:v>8.3983999500000003E-4</c:v>
                </c:pt>
                <c:pt idx="12988">
                  <c:v>8.3991999499999999E-4</c:v>
                </c:pt>
                <c:pt idx="12989">
                  <c:v>8.3999999499999995E-4</c:v>
                </c:pt>
                <c:pt idx="12990">
                  <c:v>8.4007999500000001E-4</c:v>
                </c:pt>
                <c:pt idx="12991">
                  <c:v>8.4015999499999997E-4</c:v>
                </c:pt>
                <c:pt idx="12992">
                  <c:v>8.4023999500000004E-4</c:v>
                </c:pt>
                <c:pt idx="12993">
                  <c:v>8.40319995E-4</c:v>
                </c:pt>
                <c:pt idx="12994">
                  <c:v>8.4039999499999996E-4</c:v>
                </c:pt>
                <c:pt idx="12995">
                  <c:v>8.4047999500000002E-4</c:v>
                </c:pt>
                <c:pt idx="12996">
                  <c:v>8.4055999499999998E-4</c:v>
                </c:pt>
                <c:pt idx="12997">
                  <c:v>8.4063999500000005E-4</c:v>
                </c:pt>
                <c:pt idx="12998">
                  <c:v>8.4071999500000001E-4</c:v>
                </c:pt>
                <c:pt idx="12999">
                  <c:v>8.4079999499999997E-4</c:v>
                </c:pt>
                <c:pt idx="13000">
                  <c:v>8.4087999500000003E-4</c:v>
                </c:pt>
                <c:pt idx="13001">
                  <c:v>8.4095999499999999E-4</c:v>
                </c:pt>
                <c:pt idx="13002">
                  <c:v>8.4103999499999995E-4</c:v>
                </c:pt>
                <c:pt idx="13003">
                  <c:v>8.4111999500000002E-4</c:v>
                </c:pt>
                <c:pt idx="13004">
                  <c:v>8.4119999499999998E-4</c:v>
                </c:pt>
                <c:pt idx="13005">
                  <c:v>8.4127999500000004E-4</c:v>
                </c:pt>
                <c:pt idx="13006">
                  <c:v>8.41359995E-4</c:v>
                </c:pt>
                <c:pt idx="13007">
                  <c:v>8.4143999499999996E-4</c:v>
                </c:pt>
                <c:pt idx="13008">
                  <c:v>8.4151999500000003E-4</c:v>
                </c:pt>
                <c:pt idx="13009">
                  <c:v>8.4159999499999999E-4</c:v>
                </c:pt>
                <c:pt idx="13010">
                  <c:v>8.4167999500000005E-4</c:v>
                </c:pt>
                <c:pt idx="13011">
                  <c:v>8.4175999500000001E-4</c:v>
                </c:pt>
                <c:pt idx="13012">
                  <c:v>8.4183999499999997E-4</c:v>
                </c:pt>
                <c:pt idx="13013">
                  <c:v>8.4191999500000004E-4</c:v>
                </c:pt>
                <c:pt idx="13014">
                  <c:v>8.41999995E-4</c:v>
                </c:pt>
                <c:pt idx="13015">
                  <c:v>8.4207999499999995E-4</c:v>
                </c:pt>
                <c:pt idx="13016">
                  <c:v>8.4215999500000002E-4</c:v>
                </c:pt>
                <c:pt idx="13017">
                  <c:v>8.4223999499999998E-4</c:v>
                </c:pt>
                <c:pt idx="13018">
                  <c:v>8.4231999500000005E-4</c:v>
                </c:pt>
                <c:pt idx="13019">
                  <c:v>8.42399995E-4</c:v>
                </c:pt>
                <c:pt idx="13020">
                  <c:v>8.4247999499999996E-4</c:v>
                </c:pt>
                <c:pt idx="13021">
                  <c:v>8.4255999500000003E-4</c:v>
                </c:pt>
                <c:pt idx="13022">
                  <c:v>8.4263999499999999E-4</c:v>
                </c:pt>
                <c:pt idx="13023">
                  <c:v>8.4271999499999995E-4</c:v>
                </c:pt>
                <c:pt idx="13024">
                  <c:v>8.4279999500000001E-4</c:v>
                </c:pt>
                <c:pt idx="13025">
                  <c:v>8.4287999499999997E-4</c:v>
                </c:pt>
                <c:pt idx="13026">
                  <c:v>8.4295999500000004E-4</c:v>
                </c:pt>
                <c:pt idx="13027">
                  <c:v>8.43039995E-4</c:v>
                </c:pt>
                <c:pt idx="13028">
                  <c:v>8.4311999499999996E-4</c:v>
                </c:pt>
                <c:pt idx="13029">
                  <c:v>8.4319999500000002E-4</c:v>
                </c:pt>
                <c:pt idx="13030">
                  <c:v>8.4327999499999998E-4</c:v>
                </c:pt>
                <c:pt idx="13031">
                  <c:v>8.4335999500000005E-4</c:v>
                </c:pt>
                <c:pt idx="13032">
                  <c:v>8.4343999500000001E-4</c:v>
                </c:pt>
                <c:pt idx="13033">
                  <c:v>8.4351999499999997E-4</c:v>
                </c:pt>
                <c:pt idx="13034">
                  <c:v>8.4359999500000003E-4</c:v>
                </c:pt>
                <c:pt idx="13035">
                  <c:v>8.4367999499999999E-4</c:v>
                </c:pt>
                <c:pt idx="13036">
                  <c:v>8.4375999499999995E-4</c:v>
                </c:pt>
                <c:pt idx="13037">
                  <c:v>8.4383999500000002E-4</c:v>
                </c:pt>
                <c:pt idx="13038">
                  <c:v>8.4391999499999998E-4</c:v>
                </c:pt>
                <c:pt idx="13039">
                  <c:v>8.4399999500000004E-4</c:v>
                </c:pt>
                <c:pt idx="13040">
                  <c:v>8.44079995E-4</c:v>
                </c:pt>
                <c:pt idx="13041">
                  <c:v>8.4415999499999996E-4</c:v>
                </c:pt>
                <c:pt idx="13042">
                  <c:v>8.4423999500000003E-4</c:v>
                </c:pt>
                <c:pt idx="13043">
                  <c:v>8.4431999499999999E-4</c:v>
                </c:pt>
                <c:pt idx="13044">
                  <c:v>8.4439999500000005E-4</c:v>
                </c:pt>
                <c:pt idx="13045">
                  <c:v>8.4447999500000001E-4</c:v>
                </c:pt>
                <c:pt idx="13046">
                  <c:v>8.4455999499999997E-4</c:v>
                </c:pt>
                <c:pt idx="13047">
                  <c:v>8.4463999500000004E-4</c:v>
                </c:pt>
                <c:pt idx="13048">
                  <c:v>8.44719995E-4</c:v>
                </c:pt>
                <c:pt idx="13049">
                  <c:v>8.4479999499999995E-4</c:v>
                </c:pt>
                <c:pt idx="13050">
                  <c:v>8.4487999500000002E-4</c:v>
                </c:pt>
                <c:pt idx="13051">
                  <c:v>8.4495999499999998E-4</c:v>
                </c:pt>
                <c:pt idx="13052">
                  <c:v>8.4503999500000005E-4</c:v>
                </c:pt>
                <c:pt idx="13053">
                  <c:v>8.4511999500000001E-4</c:v>
                </c:pt>
                <c:pt idx="13054">
                  <c:v>8.4519999499999996E-4</c:v>
                </c:pt>
                <c:pt idx="13055">
                  <c:v>8.4527999500000003E-4</c:v>
                </c:pt>
                <c:pt idx="13056">
                  <c:v>8.4535999499999999E-4</c:v>
                </c:pt>
                <c:pt idx="13057">
                  <c:v>8.4543999499999995E-4</c:v>
                </c:pt>
                <c:pt idx="13058">
                  <c:v>8.4551999500000002E-4</c:v>
                </c:pt>
                <c:pt idx="13059">
                  <c:v>8.4559999499999997E-4</c:v>
                </c:pt>
                <c:pt idx="13060">
                  <c:v>8.4567999500000004E-4</c:v>
                </c:pt>
                <c:pt idx="13061">
                  <c:v>8.45759995E-4</c:v>
                </c:pt>
                <c:pt idx="13062">
                  <c:v>8.4583999499999996E-4</c:v>
                </c:pt>
                <c:pt idx="13063">
                  <c:v>8.4591999500000003E-4</c:v>
                </c:pt>
                <c:pt idx="13064">
                  <c:v>8.4599999499999998E-4</c:v>
                </c:pt>
                <c:pt idx="13065">
                  <c:v>8.4607999500000005E-4</c:v>
                </c:pt>
                <c:pt idx="13066">
                  <c:v>8.4615999500000001E-4</c:v>
                </c:pt>
                <c:pt idx="13067">
                  <c:v>8.4623999499999997E-4</c:v>
                </c:pt>
                <c:pt idx="13068">
                  <c:v>8.4631999500000003E-4</c:v>
                </c:pt>
                <c:pt idx="13069">
                  <c:v>8.4639999499999999E-4</c:v>
                </c:pt>
                <c:pt idx="13070">
                  <c:v>8.4647999499999995E-4</c:v>
                </c:pt>
                <c:pt idx="13071">
                  <c:v>8.4655999500000002E-4</c:v>
                </c:pt>
                <c:pt idx="13072">
                  <c:v>8.4663999499999998E-4</c:v>
                </c:pt>
                <c:pt idx="13073">
                  <c:v>8.4671999500000004E-4</c:v>
                </c:pt>
                <c:pt idx="13074">
                  <c:v>8.46799995E-4</c:v>
                </c:pt>
                <c:pt idx="13075">
                  <c:v>8.4687999499999996E-4</c:v>
                </c:pt>
                <c:pt idx="13076">
                  <c:v>8.4695999500000003E-4</c:v>
                </c:pt>
                <c:pt idx="13077">
                  <c:v>8.4703999499999999E-4</c:v>
                </c:pt>
                <c:pt idx="13078">
                  <c:v>8.4711999499999995E-4</c:v>
                </c:pt>
                <c:pt idx="13079">
                  <c:v>8.4719999500000001E-4</c:v>
                </c:pt>
                <c:pt idx="13080">
                  <c:v>8.4727999499999997E-4</c:v>
                </c:pt>
                <c:pt idx="13081">
                  <c:v>8.4735999500000004E-4</c:v>
                </c:pt>
                <c:pt idx="13082">
                  <c:v>8.47439995E-4</c:v>
                </c:pt>
                <c:pt idx="13083">
                  <c:v>8.4751999499999996E-4</c:v>
                </c:pt>
                <c:pt idx="13084">
                  <c:v>8.4759999500000002E-4</c:v>
                </c:pt>
                <c:pt idx="13085">
                  <c:v>8.4767999499999998E-4</c:v>
                </c:pt>
                <c:pt idx="13086">
                  <c:v>8.4775999500000005E-4</c:v>
                </c:pt>
                <c:pt idx="13087">
                  <c:v>8.4783999500000001E-4</c:v>
                </c:pt>
                <c:pt idx="13088">
                  <c:v>8.4791999499999997E-4</c:v>
                </c:pt>
                <c:pt idx="13089">
                  <c:v>8.4799999500000003E-4</c:v>
                </c:pt>
                <c:pt idx="13090">
                  <c:v>8.4807999499999999E-4</c:v>
                </c:pt>
                <c:pt idx="13091">
                  <c:v>8.4815999499999995E-4</c:v>
                </c:pt>
                <c:pt idx="13092">
                  <c:v>8.4823999500000002E-4</c:v>
                </c:pt>
                <c:pt idx="13093">
                  <c:v>8.4831999499999998E-4</c:v>
                </c:pt>
                <c:pt idx="13094">
                  <c:v>8.4839999500000004E-4</c:v>
                </c:pt>
                <c:pt idx="13095">
                  <c:v>8.48479995E-4</c:v>
                </c:pt>
                <c:pt idx="13096">
                  <c:v>8.4855999499999996E-4</c:v>
                </c:pt>
                <c:pt idx="13097">
                  <c:v>8.4863999500000003E-4</c:v>
                </c:pt>
                <c:pt idx="13098">
                  <c:v>8.4871999499999998E-4</c:v>
                </c:pt>
                <c:pt idx="13099">
                  <c:v>8.4879999500000005E-4</c:v>
                </c:pt>
                <c:pt idx="13100">
                  <c:v>8.4887999500000001E-4</c:v>
                </c:pt>
                <c:pt idx="13101">
                  <c:v>8.4895999499999997E-4</c:v>
                </c:pt>
                <c:pt idx="13102">
                  <c:v>8.4903999500000004E-4</c:v>
                </c:pt>
                <c:pt idx="13103">
                  <c:v>8.4911999499999999E-4</c:v>
                </c:pt>
                <c:pt idx="13104">
                  <c:v>8.4919999499999995E-4</c:v>
                </c:pt>
                <c:pt idx="13105">
                  <c:v>8.4927999500000002E-4</c:v>
                </c:pt>
                <c:pt idx="13106">
                  <c:v>8.4935999499999998E-4</c:v>
                </c:pt>
                <c:pt idx="13107">
                  <c:v>8.4943999500000005E-4</c:v>
                </c:pt>
                <c:pt idx="13108">
                  <c:v>8.49519995E-4</c:v>
                </c:pt>
                <c:pt idx="13109">
                  <c:v>8.4959999499999996E-4</c:v>
                </c:pt>
                <c:pt idx="13110">
                  <c:v>8.4967999500000003E-4</c:v>
                </c:pt>
                <c:pt idx="13111">
                  <c:v>8.4975999499999999E-4</c:v>
                </c:pt>
                <c:pt idx="13112">
                  <c:v>8.4983999499999995E-4</c:v>
                </c:pt>
                <c:pt idx="13113">
                  <c:v>8.4991999500000001E-4</c:v>
                </c:pt>
                <c:pt idx="13114">
                  <c:v>8.4999999499999997E-4</c:v>
                </c:pt>
                <c:pt idx="13115">
                  <c:v>8.5007999500000004E-4</c:v>
                </c:pt>
                <c:pt idx="13116">
                  <c:v>8.50159995E-4</c:v>
                </c:pt>
                <c:pt idx="13117">
                  <c:v>8.5023999499999996E-4</c:v>
                </c:pt>
                <c:pt idx="13118">
                  <c:v>8.5031999500000002E-4</c:v>
                </c:pt>
                <c:pt idx="13119">
                  <c:v>8.5039999499999998E-4</c:v>
                </c:pt>
                <c:pt idx="13120">
                  <c:v>8.5047999500000005E-4</c:v>
                </c:pt>
                <c:pt idx="13121">
                  <c:v>8.5055999500000001E-4</c:v>
                </c:pt>
                <c:pt idx="13122">
                  <c:v>8.5063999499999997E-4</c:v>
                </c:pt>
                <c:pt idx="13123">
                  <c:v>8.5071999500000003E-4</c:v>
                </c:pt>
                <c:pt idx="13124">
                  <c:v>8.5079999499999999E-4</c:v>
                </c:pt>
                <c:pt idx="13125">
                  <c:v>8.5087999499999995E-4</c:v>
                </c:pt>
                <c:pt idx="13126">
                  <c:v>8.5095999500000002E-4</c:v>
                </c:pt>
                <c:pt idx="13127">
                  <c:v>8.5103999499999998E-4</c:v>
                </c:pt>
                <c:pt idx="13128">
                  <c:v>8.5111999500000004E-4</c:v>
                </c:pt>
                <c:pt idx="13129">
                  <c:v>8.51199995E-4</c:v>
                </c:pt>
                <c:pt idx="13130">
                  <c:v>8.5127999499999996E-4</c:v>
                </c:pt>
                <c:pt idx="13131">
                  <c:v>8.5135999500000003E-4</c:v>
                </c:pt>
                <c:pt idx="13132">
                  <c:v>8.5143999499999999E-4</c:v>
                </c:pt>
                <c:pt idx="13133">
                  <c:v>8.5151999500000005E-4</c:v>
                </c:pt>
                <c:pt idx="13134">
                  <c:v>8.5159999500000001E-4</c:v>
                </c:pt>
                <c:pt idx="13135">
                  <c:v>8.5167999499999997E-4</c:v>
                </c:pt>
                <c:pt idx="13136">
                  <c:v>8.5175999500000004E-4</c:v>
                </c:pt>
                <c:pt idx="13137">
                  <c:v>8.51839995E-4</c:v>
                </c:pt>
                <c:pt idx="13138">
                  <c:v>8.5191999499999995E-4</c:v>
                </c:pt>
                <c:pt idx="13139">
                  <c:v>8.5199999500000002E-4</c:v>
                </c:pt>
                <c:pt idx="13140">
                  <c:v>8.5207999499999998E-4</c:v>
                </c:pt>
                <c:pt idx="13141">
                  <c:v>8.5215999500000005E-4</c:v>
                </c:pt>
                <c:pt idx="13142">
                  <c:v>8.5223999500000001E-4</c:v>
                </c:pt>
                <c:pt idx="13143">
                  <c:v>8.5231999499999996E-4</c:v>
                </c:pt>
                <c:pt idx="13144">
                  <c:v>8.5239999500000003E-4</c:v>
                </c:pt>
                <c:pt idx="13145">
                  <c:v>8.5247999499999999E-4</c:v>
                </c:pt>
                <c:pt idx="13146">
                  <c:v>8.5255999499999995E-4</c:v>
                </c:pt>
                <c:pt idx="13147">
                  <c:v>8.5263999500000002E-4</c:v>
                </c:pt>
                <c:pt idx="13148">
                  <c:v>8.5271999499999997E-4</c:v>
                </c:pt>
                <c:pt idx="13149">
                  <c:v>8.5279999500000004E-4</c:v>
                </c:pt>
                <c:pt idx="13150">
                  <c:v>8.52879995E-4</c:v>
                </c:pt>
                <c:pt idx="13151">
                  <c:v>8.5295999499999996E-4</c:v>
                </c:pt>
                <c:pt idx="13152">
                  <c:v>8.5303999500000002E-4</c:v>
                </c:pt>
                <c:pt idx="13153">
                  <c:v>8.5311999499999998E-4</c:v>
                </c:pt>
                <c:pt idx="13154">
                  <c:v>8.5319999500000005E-4</c:v>
                </c:pt>
                <c:pt idx="13155">
                  <c:v>8.5327999500000001E-4</c:v>
                </c:pt>
                <c:pt idx="13156">
                  <c:v>8.5335999499999997E-4</c:v>
                </c:pt>
                <c:pt idx="13157">
                  <c:v>8.5343999500000003E-4</c:v>
                </c:pt>
                <c:pt idx="13158">
                  <c:v>8.5351999499999999E-4</c:v>
                </c:pt>
                <c:pt idx="13159">
                  <c:v>8.5359999499999995E-4</c:v>
                </c:pt>
                <c:pt idx="13160">
                  <c:v>8.5367999500000002E-4</c:v>
                </c:pt>
                <c:pt idx="13161">
                  <c:v>8.5375999499999998E-4</c:v>
                </c:pt>
                <c:pt idx="13162">
                  <c:v>8.5383999500000004E-4</c:v>
                </c:pt>
                <c:pt idx="13163">
                  <c:v>8.53919995E-4</c:v>
                </c:pt>
                <c:pt idx="13164">
                  <c:v>8.5399999499999996E-4</c:v>
                </c:pt>
                <c:pt idx="13165">
                  <c:v>8.5407999500000003E-4</c:v>
                </c:pt>
                <c:pt idx="13166">
                  <c:v>8.5415999499999999E-4</c:v>
                </c:pt>
                <c:pt idx="13167">
                  <c:v>8.5423999500000005E-4</c:v>
                </c:pt>
                <c:pt idx="13168">
                  <c:v>8.5431999500000001E-4</c:v>
                </c:pt>
                <c:pt idx="13169">
                  <c:v>8.5439999499999997E-4</c:v>
                </c:pt>
                <c:pt idx="13170">
                  <c:v>8.5447999500000004E-4</c:v>
                </c:pt>
                <c:pt idx="13171">
                  <c:v>8.54559995E-4</c:v>
                </c:pt>
                <c:pt idx="13172">
                  <c:v>8.5463999499999996E-4</c:v>
                </c:pt>
                <c:pt idx="13173">
                  <c:v>8.5471999500000002E-4</c:v>
                </c:pt>
                <c:pt idx="13174">
                  <c:v>8.5479999499999998E-4</c:v>
                </c:pt>
                <c:pt idx="13175">
                  <c:v>8.5487999500000005E-4</c:v>
                </c:pt>
                <c:pt idx="13176">
                  <c:v>8.5495999500000001E-4</c:v>
                </c:pt>
                <c:pt idx="13177">
                  <c:v>8.5503999499999997E-4</c:v>
                </c:pt>
                <c:pt idx="13178">
                  <c:v>8.5511999500000003E-4</c:v>
                </c:pt>
                <c:pt idx="13179">
                  <c:v>8.5519999499999999E-4</c:v>
                </c:pt>
                <c:pt idx="13180">
                  <c:v>8.5527999499999995E-4</c:v>
                </c:pt>
                <c:pt idx="13181">
                  <c:v>8.5535999500000002E-4</c:v>
                </c:pt>
                <c:pt idx="13182">
                  <c:v>8.5543999499999997E-4</c:v>
                </c:pt>
                <c:pt idx="13183">
                  <c:v>8.5551999500000004E-4</c:v>
                </c:pt>
                <c:pt idx="13184">
                  <c:v>8.55599995E-4</c:v>
                </c:pt>
                <c:pt idx="13185">
                  <c:v>8.5567999499999996E-4</c:v>
                </c:pt>
                <c:pt idx="13186">
                  <c:v>8.5575999500000003E-4</c:v>
                </c:pt>
                <c:pt idx="13187">
                  <c:v>8.5583999499999998E-4</c:v>
                </c:pt>
                <c:pt idx="13188">
                  <c:v>8.5591999500000005E-4</c:v>
                </c:pt>
                <c:pt idx="13189">
                  <c:v>8.5599999500000001E-4</c:v>
                </c:pt>
                <c:pt idx="13190">
                  <c:v>8.5607999499999997E-4</c:v>
                </c:pt>
                <c:pt idx="13191">
                  <c:v>8.5615999500000004E-4</c:v>
                </c:pt>
                <c:pt idx="13192">
                  <c:v>8.5623999499999999E-4</c:v>
                </c:pt>
                <c:pt idx="13193">
                  <c:v>8.5631999499999995E-4</c:v>
                </c:pt>
                <c:pt idx="13194">
                  <c:v>8.5639999500000002E-4</c:v>
                </c:pt>
                <c:pt idx="13195">
                  <c:v>8.5647999499999998E-4</c:v>
                </c:pt>
                <c:pt idx="13196">
                  <c:v>8.5655999500000005E-4</c:v>
                </c:pt>
                <c:pt idx="13197">
                  <c:v>8.56639995E-4</c:v>
                </c:pt>
                <c:pt idx="13198">
                  <c:v>8.5671999499999996E-4</c:v>
                </c:pt>
                <c:pt idx="13199">
                  <c:v>8.5679999500000003E-4</c:v>
                </c:pt>
                <c:pt idx="13200">
                  <c:v>8.5687999499999999E-4</c:v>
                </c:pt>
                <c:pt idx="13201">
                  <c:v>8.5695999499999995E-4</c:v>
                </c:pt>
                <c:pt idx="13202">
                  <c:v>8.5703999500000001E-4</c:v>
                </c:pt>
                <c:pt idx="13203">
                  <c:v>8.5711999499999997E-4</c:v>
                </c:pt>
                <c:pt idx="13204">
                  <c:v>8.5719999500000004E-4</c:v>
                </c:pt>
                <c:pt idx="13205">
                  <c:v>8.57279995E-4</c:v>
                </c:pt>
                <c:pt idx="13206">
                  <c:v>8.5735999499999996E-4</c:v>
                </c:pt>
                <c:pt idx="13207">
                  <c:v>8.5743999500000002E-4</c:v>
                </c:pt>
                <c:pt idx="13208">
                  <c:v>8.5751999499999998E-4</c:v>
                </c:pt>
                <c:pt idx="13209">
                  <c:v>8.5759999500000005E-4</c:v>
                </c:pt>
                <c:pt idx="13210">
                  <c:v>8.5767999500000001E-4</c:v>
                </c:pt>
                <c:pt idx="13211">
                  <c:v>8.5775999499999997E-4</c:v>
                </c:pt>
                <c:pt idx="13212">
                  <c:v>8.5783999500000003E-4</c:v>
                </c:pt>
                <c:pt idx="13213">
                  <c:v>8.5791999499999999E-4</c:v>
                </c:pt>
                <c:pt idx="13214">
                  <c:v>8.5799999499999995E-4</c:v>
                </c:pt>
                <c:pt idx="13215">
                  <c:v>8.5807999500000002E-4</c:v>
                </c:pt>
                <c:pt idx="13216">
                  <c:v>8.5815999499999998E-4</c:v>
                </c:pt>
                <c:pt idx="13217">
                  <c:v>8.5823999500000004E-4</c:v>
                </c:pt>
                <c:pt idx="13218">
                  <c:v>8.58319995E-4</c:v>
                </c:pt>
                <c:pt idx="13219">
                  <c:v>8.5839999499999996E-4</c:v>
                </c:pt>
                <c:pt idx="13220">
                  <c:v>8.5847999500000003E-4</c:v>
                </c:pt>
                <c:pt idx="13221">
                  <c:v>8.5855999499999999E-4</c:v>
                </c:pt>
                <c:pt idx="13222">
                  <c:v>8.5863999500000005E-4</c:v>
                </c:pt>
                <c:pt idx="13223">
                  <c:v>8.5871999500000001E-4</c:v>
                </c:pt>
                <c:pt idx="13224">
                  <c:v>8.5879999499999997E-4</c:v>
                </c:pt>
                <c:pt idx="13225">
                  <c:v>8.5887999500000004E-4</c:v>
                </c:pt>
                <c:pt idx="13226">
                  <c:v>8.58959995E-4</c:v>
                </c:pt>
                <c:pt idx="13227">
                  <c:v>8.5903999499999995E-4</c:v>
                </c:pt>
                <c:pt idx="13228">
                  <c:v>8.5911999500000002E-4</c:v>
                </c:pt>
                <c:pt idx="13229">
                  <c:v>8.5919999499999998E-4</c:v>
                </c:pt>
                <c:pt idx="13230">
                  <c:v>8.5927999500000005E-4</c:v>
                </c:pt>
                <c:pt idx="13231">
                  <c:v>8.59359995E-4</c:v>
                </c:pt>
                <c:pt idx="13232">
                  <c:v>8.5943999499999996E-4</c:v>
                </c:pt>
                <c:pt idx="13233">
                  <c:v>8.5951999500000003E-4</c:v>
                </c:pt>
                <c:pt idx="13234">
                  <c:v>8.5959999499999999E-4</c:v>
                </c:pt>
                <c:pt idx="13235">
                  <c:v>8.5967999499999995E-4</c:v>
                </c:pt>
                <c:pt idx="13236">
                  <c:v>8.5975999500000001E-4</c:v>
                </c:pt>
                <c:pt idx="13237">
                  <c:v>8.5983999499999997E-4</c:v>
                </c:pt>
                <c:pt idx="13238">
                  <c:v>8.5991999500000004E-4</c:v>
                </c:pt>
                <c:pt idx="13239">
                  <c:v>8.59999995E-4</c:v>
                </c:pt>
                <c:pt idx="13240">
                  <c:v>8.6007999499999996E-4</c:v>
                </c:pt>
                <c:pt idx="13241">
                  <c:v>8.6015999500000002E-4</c:v>
                </c:pt>
                <c:pt idx="13242">
                  <c:v>8.6023999499999998E-4</c:v>
                </c:pt>
                <c:pt idx="13243">
                  <c:v>8.6031999500000005E-4</c:v>
                </c:pt>
                <c:pt idx="13244">
                  <c:v>8.6039999500000001E-4</c:v>
                </c:pt>
                <c:pt idx="13245">
                  <c:v>8.6047999499999997E-4</c:v>
                </c:pt>
                <c:pt idx="13246">
                  <c:v>8.6055999500000003E-4</c:v>
                </c:pt>
                <c:pt idx="13247">
                  <c:v>8.6063999499999999E-4</c:v>
                </c:pt>
                <c:pt idx="13248">
                  <c:v>8.6071999499999995E-4</c:v>
                </c:pt>
                <c:pt idx="13249">
                  <c:v>8.6079999500000002E-4</c:v>
                </c:pt>
                <c:pt idx="13250">
                  <c:v>8.6087999499999998E-4</c:v>
                </c:pt>
                <c:pt idx="13251">
                  <c:v>8.6095999500000004E-4</c:v>
                </c:pt>
                <c:pt idx="13252">
                  <c:v>8.61039995E-4</c:v>
                </c:pt>
                <c:pt idx="13253">
                  <c:v>8.6111999499999996E-4</c:v>
                </c:pt>
                <c:pt idx="13254">
                  <c:v>8.6119999500000003E-4</c:v>
                </c:pt>
                <c:pt idx="13255">
                  <c:v>8.6127999499999999E-4</c:v>
                </c:pt>
                <c:pt idx="13256">
                  <c:v>8.6135999500000005E-4</c:v>
                </c:pt>
                <c:pt idx="13257">
                  <c:v>8.6143999500000001E-4</c:v>
                </c:pt>
                <c:pt idx="13258">
                  <c:v>8.6151999499999997E-4</c:v>
                </c:pt>
                <c:pt idx="13259">
                  <c:v>8.6159999500000004E-4</c:v>
                </c:pt>
                <c:pt idx="13260">
                  <c:v>8.61679995E-4</c:v>
                </c:pt>
                <c:pt idx="13261">
                  <c:v>8.6175999499999995E-4</c:v>
                </c:pt>
                <c:pt idx="13262">
                  <c:v>8.6183999500000002E-4</c:v>
                </c:pt>
                <c:pt idx="13263">
                  <c:v>8.6191999499999998E-4</c:v>
                </c:pt>
                <c:pt idx="13264">
                  <c:v>8.6199999500000005E-4</c:v>
                </c:pt>
                <c:pt idx="13265">
                  <c:v>8.6207999500000001E-4</c:v>
                </c:pt>
                <c:pt idx="13266">
                  <c:v>8.6215999499999996E-4</c:v>
                </c:pt>
                <c:pt idx="13267">
                  <c:v>8.6223999500000003E-4</c:v>
                </c:pt>
                <c:pt idx="13268">
                  <c:v>8.6231999499999999E-4</c:v>
                </c:pt>
                <c:pt idx="13269">
                  <c:v>8.6239999499999995E-4</c:v>
                </c:pt>
                <c:pt idx="13270">
                  <c:v>8.6247999500000002E-4</c:v>
                </c:pt>
                <c:pt idx="13271">
                  <c:v>8.6255999499999997E-4</c:v>
                </c:pt>
                <c:pt idx="13272">
                  <c:v>8.6263999500000004E-4</c:v>
                </c:pt>
                <c:pt idx="13273">
                  <c:v>8.62719995E-4</c:v>
                </c:pt>
                <c:pt idx="13274">
                  <c:v>8.6279999499999996E-4</c:v>
                </c:pt>
                <c:pt idx="13275">
                  <c:v>8.6287999500000003E-4</c:v>
                </c:pt>
                <c:pt idx="13276">
                  <c:v>8.6295999499999998E-4</c:v>
                </c:pt>
                <c:pt idx="13277">
                  <c:v>8.6303999500000005E-4</c:v>
                </c:pt>
                <c:pt idx="13278">
                  <c:v>8.6311999500000001E-4</c:v>
                </c:pt>
                <c:pt idx="13279">
                  <c:v>8.6319999499999997E-4</c:v>
                </c:pt>
                <c:pt idx="13280">
                  <c:v>8.6327999500000004E-4</c:v>
                </c:pt>
                <c:pt idx="13281">
                  <c:v>8.6335999499999999E-4</c:v>
                </c:pt>
                <c:pt idx="13282">
                  <c:v>8.6343999499999995E-4</c:v>
                </c:pt>
                <c:pt idx="13283">
                  <c:v>8.6351999500000002E-4</c:v>
                </c:pt>
                <c:pt idx="13284">
                  <c:v>8.6359999499999998E-4</c:v>
                </c:pt>
                <c:pt idx="13285">
                  <c:v>8.6367999500000004E-4</c:v>
                </c:pt>
                <c:pt idx="13286">
                  <c:v>8.63759995E-4</c:v>
                </c:pt>
                <c:pt idx="13287">
                  <c:v>8.6383999499999996E-4</c:v>
                </c:pt>
                <c:pt idx="13288">
                  <c:v>8.6391999500000003E-4</c:v>
                </c:pt>
                <c:pt idx="13289">
                  <c:v>8.6399999499999999E-4</c:v>
                </c:pt>
                <c:pt idx="13290">
                  <c:v>8.6407999499999995E-4</c:v>
                </c:pt>
                <c:pt idx="13291">
                  <c:v>8.6415999500000001E-4</c:v>
                </c:pt>
                <c:pt idx="13292">
                  <c:v>8.6423999499999997E-4</c:v>
                </c:pt>
                <c:pt idx="13293">
                  <c:v>8.6431999500000004E-4</c:v>
                </c:pt>
                <c:pt idx="13294">
                  <c:v>8.64399995E-4</c:v>
                </c:pt>
                <c:pt idx="13295">
                  <c:v>8.6447999499999996E-4</c:v>
                </c:pt>
                <c:pt idx="13296">
                  <c:v>8.6455999500000002E-4</c:v>
                </c:pt>
                <c:pt idx="13297">
                  <c:v>8.6463999499999998E-4</c:v>
                </c:pt>
                <c:pt idx="13298">
                  <c:v>8.6471999500000005E-4</c:v>
                </c:pt>
                <c:pt idx="13299">
                  <c:v>8.6479999500000001E-4</c:v>
                </c:pt>
                <c:pt idx="13300">
                  <c:v>8.6487999499999997E-4</c:v>
                </c:pt>
                <c:pt idx="13301">
                  <c:v>8.6495999500000003E-4</c:v>
                </c:pt>
                <c:pt idx="13302">
                  <c:v>8.6503999499999999E-4</c:v>
                </c:pt>
                <c:pt idx="13303">
                  <c:v>8.6511999499999995E-4</c:v>
                </c:pt>
                <c:pt idx="13304">
                  <c:v>8.6519999500000002E-4</c:v>
                </c:pt>
                <c:pt idx="13305">
                  <c:v>8.6527999499999998E-4</c:v>
                </c:pt>
                <c:pt idx="13306">
                  <c:v>8.6535999500000004E-4</c:v>
                </c:pt>
                <c:pt idx="13307">
                  <c:v>8.65439995E-4</c:v>
                </c:pt>
                <c:pt idx="13308">
                  <c:v>8.6551999499999996E-4</c:v>
                </c:pt>
                <c:pt idx="13309">
                  <c:v>8.6559999500000003E-4</c:v>
                </c:pt>
                <c:pt idx="13310">
                  <c:v>8.6567999499999999E-4</c:v>
                </c:pt>
                <c:pt idx="13311">
                  <c:v>8.6575999500000005E-4</c:v>
                </c:pt>
                <c:pt idx="13312">
                  <c:v>8.6583999500000001E-4</c:v>
                </c:pt>
                <c:pt idx="13313">
                  <c:v>8.6591999499999997E-4</c:v>
                </c:pt>
                <c:pt idx="13314">
                  <c:v>8.6599999500000004E-4</c:v>
                </c:pt>
                <c:pt idx="13315">
                  <c:v>8.6607999499999999E-4</c:v>
                </c:pt>
                <c:pt idx="13316">
                  <c:v>8.6615999499999995E-4</c:v>
                </c:pt>
                <c:pt idx="13317">
                  <c:v>8.6623999500000002E-4</c:v>
                </c:pt>
                <c:pt idx="13318">
                  <c:v>8.6631999499999998E-4</c:v>
                </c:pt>
                <c:pt idx="13319">
                  <c:v>8.6639999500000005E-4</c:v>
                </c:pt>
                <c:pt idx="13320">
                  <c:v>8.66479995E-4</c:v>
                </c:pt>
                <c:pt idx="13321">
                  <c:v>8.6655999499999996E-4</c:v>
                </c:pt>
                <c:pt idx="13322">
                  <c:v>8.6663999500000003E-4</c:v>
                </c:pt>
                <c:pt idx="13323">
                  <c:v>8.6671999499999999E-4</c:v>
                </c:pt>
                <c:pt idx="13324">
                  <c:v>8.6679999499999995E-4</c:v>
                </c:pt>
                <c:pt idx="13325">
                  <c:v>8.6687999500000001E-4</c:v>
                </c:pt>
                <c:pt idx="13326">
                  <c:v>8.6695999499999997E-4</c:v>
                </c:pt>
                <c:pt idx="13327">
                  <c:v>8.6703999500000004E-4</c:v>
                </c:pt>
                <c:pt idx="13328">
                  <c:v>8.67119995E-4</c:v>
                </c:pt>
                <c:pt idx="13329">
                  <c:v>8.6719999499999996E-4</c:v>
                </c:pt>
                <c:pt idx="13330">
                  <c:v>8.6727999500000002E-4</c:v>
                </c:pt>
                <c:pt idx="13331">
                  <c:v>8.6735999499999998E-4</c:v>
                </c:pt>
                <c:pt idx="13332">
                  <c:v>8.6743999500000005E-4</c:v>
                </c:pt>
                <c:pt idx="13333">
                  <c:v>8.6751999500000001E-4</c:v>
                </c:pt>
                <c:pt idx="13334">
                  <c:v>8.6759999499999997E-4</c:v>
                </c:pt>
                <c:pt idx="13335">
                  <c:v>8.6767999500000003E-4</c:v>
                </c:pt>
                <c:pt idx="13336">
                  <c:v>8.6775999499999999E-4</c:v>
                </c:pt>
                <c:pt idx="13337">
                  <c:v>8.6783999499999995E-4</c:v>
                </c:pt>
                <c:pt idx="13338">
                  <c:v>8.6791999500000002E-4</c:v>
                </c:pt>
                <c:pt idx="13339">
                  <c:v>8.6799999499999998E-4</c:v>
                </c:pt>
                <c:pt idx="13340">
                  <c:v>8.6807999500000004E-4</c:v>
                </c:pt>
                <c:pt idx="13341">
                  <c:v>8.68159995E-4</c:v>
                </c:pt>
                <c:pt idx="13342">
                  <c:v>8.6823999499999996E-4</c:v>
                </c:pt>
                <c:pt idx="13343">
                  <c:v>8.6831999500000003E-4</c:v>
                </c:pt>
                <c:pt idx="13344">
                  <c:v>8.6839999499999999E-4</c:v>
                </c:pt>
                <c:pt idx="13345">
                  <c:v>8.6847999500000005E-4</c:v>
                </c:pt>
                <c:pt idx="13346">
                  <c:v>8.6855999500000001E-4</c:v>
                </c:pt>
                <c:pt idx="13347">
                  <c:v>8.6863999499999997E-4</c:v>
                </c:pt>
                <c:pt idx="13348">
                  <c:v>8.6871999500000004E-4</c:v>
                </c:pt>
                <c:pt idx="13349">
                  <c:v>8.68799995E-4</c:v>
                </c:pt>
                <c:pt idx="13350">
                  <c:v>8.6887999499999995E-4</c:v>
                </c:pt>
                <c:pt idx="13351">
                  <c:v>8.6895999500000002E-4</c:v>
                </c:pt>
                <c:pt idx="13352">
                  <c:v>8.6903999499999998E-4</c:v>
                </c:pt>
                <c:pt idx="13353">
                  <c:v>8.6911999500000005E-4</c:v>
                </c:pt>
                <c:pt idx="13354">
                  <c:v>8.6919999500000001E-4</c:v>
                </c:pt>
                <c:pt idx="13355">
                  <c:v>8.6927999499999996E-4</c:v>
                </c:pt>
                <c:pt idx="13356">
                  <c:v>8.6935999500000003E-4</c:v>
                </c:pt>
                <c:pt idx="13357">
                  <c:v>8.6943999499999999E-4</c:v>
                </c:pt>
                <c:pt idx="13358">
                  <c:v>8.6951999499999995E-4</c:v>
                </c:pt>
                <c:pt idx="13359">
                  <c:v>8.6959999500000002E-4</c:v>
                </c:pt>
                <c:pt idx="13360">
                  <c:v>8.6967999499999997E-4</c:v>
                </c:pt>
                <c:pt idx="13361">
                  <c:v>8.6975999500000004E-4</c:v>
                </c:pt>
                <c:pt idx="13362">
                  <c:v>8.69839995E-4</c:v>
                </c:pt>
                <c:pt idx="13363">
                  <c:v>8.6991999499999996E-4</c:v>
                </c:pt>
                <c:pt idx="13364">
                  <c:v>8.6999999500000003E-4</c:v>
                </c:pt>
                <c:pt idx="13365">
                  <c:v>8.7007999499999998E-4</c:v>
                </c:pt>
                <c:pt idx="13366">
                  <c:v>8.7015999500000005E-4</c:v>
                </c:pt>
                <c:pt idx="13367">
                  <c:v>8.7023999500000001E-4</c:v>
                </c:pt>
                <c:pt idx="13368">
                  <c:v>8.7031999499999997E-4</c:v>
                </c:pt>
                <c:pt idx="13369">
                  <c:v>8.7039999500000003E-4</c:v>
                </c:pt>
                <c:pt idx="13370">
                  <c:v>8.7047999499999999E-4</c:v>
                </c:pt>
                <c:pt idx="13371">
                  <c:v>8.7055999499999995E-4</c:v>
                </c:pt>
                <c:pt idx="13372">
                  <c:v>8.7063999500000002E-4</c:v>
                </c:pt>
                <c:pt idx="13373">
                  <c:v>8.7071999499999998E-4</c:v>
                </c:pt>
                <c:pt idx="13374">
                  <c:v>8.7079999500000004E-4</c:v>
                </c:pt>
                <c:pt idx="13375">
                  <c:v>8.70879995E-4</c:v>
                </c:pt>
                <c:pt idx="13376">
                  <c:v>8.7095999499999996E-4</c:v>
                </c:pt>
                <c:pt idx="13377">
                  <c:v>8.7103999500000003E-4</c:v>
                </c:pt>
                <c:pt idx="13378">
                  <c:v>8.7111999499999999E-4</c:v>
                </c:pt>
                <c:pt idx="13379">
                  <c:v>8.7119999499999995E-4</c:v>
                </c:pt>
                <c:pt idx="13380">
                  <c:v>8.7127999500000001E-4</c:v>
                </c:pt>
                <c:pt idx="13381">
                  <c:v>8.7135999499999997E-4</c:v>
                </c:pt>
                <c:pt idx="13382">
                  <c:v>8.7143999500000004E-4</c:v>
                </c:pt>
                <c:pt idx="13383">
                  <c:v>8.71519995E-4</c:v>
                </c:pt>
                <c:pt idx="13384">
                  <c:v>8.7159999499999996E-4</c:v>
                </c:pt>
                <c:pt idx="13385">
                  <c:v>8.7167999500000002E-4</c:v>
                </c:pt>
                <c:pt idx="13386">
                  <c:v>8.7175999499999998E-4</c:v>
                </c:pt>
                <c:pt idx="13387">
                  <c:v>8.7183999500000005E-4</c:v>
                </c:pt>
                <c:pt idx="13388">
                  <c:v>8.7191999500000001E-4</c:v>
                </c:pt>
                <c:pt idx="13389">
                  <c:v>8.7199999499999997E-4</c:v>
                </c:pt>
                <c:pt idx="13390">
                  <c:v>8.7207999500000003E-4</c:v>
                </c:pt>
                <c:pt idx="13391">
                  <c:v>8.7215999499999999E-4</c:v>
                </c:pt>
                <c:pt idx="13392">
                  <c:v>8.7223999499999995E-4</c:v>
                </c:pt>
                <c:pt idx="13393">
                  <c:v>8.7231999500000002E-4</c:v>
                </c:pt>
                <c:pt idx="13394">
                  <c:v>8.7239999499999997E-4</c:v>
                </c:pt>
                <c:pt idx="13395">
                  <c:v>8.7247999500000004E-4</c:v>
                </c:pt>
                <c:pt idx="13396">
                  <c:v>8.72559995E-4</c:v>
                </c:pt>
                <c:pt idx="13397">
                  <c:v>8.7263999499999996E-4</c:v>
                </c:pt>
                <c:pt idx="13398">
                  <c:v>8.7271999500000003E-4</c:v>
                </c:pt>
                <c:pt idx="13399">
                  <c:v>8.7279999499999998E-4</c:v>
                </c:pt>
                <c:pt idx="13400">
                  <c:v>8.7287999500000005E-4</c:v>
                </c:pt>
                <c:pt idx="13401">
                  <c:v>8.7295999500000001E-4</c:v>
                </c:pt>
                <c:pt idx="13402">
                  <c:v>8.7303999499999997E-4</c:v>
                </c:pt>
                <c:pt idx="13403">
                  <c:v>8.7311999500000004E-4</c:v>
                </c:pt>
                <c:pt idx="13404">
                  <c:v>8.7319999499999999E-4</c:v>
                </c:pt>
                <c:pt idx="13405">
                  <c:v>8.7327999499999995E-4</c:v>
                </c:pt>
                <c:pt idx="13406">
                  <c:v>8.7335999500000002E-4</c:v>
                </c:pt>
                <c:pt idx="13407">
                  <c:v>8.7343999499999998E-4</c:v>
                </c:pt>
                <c:pt idx="13408">
                  <c:v>8.7351999500000005E-4</c:v>
                </c:pt>
                <c:pt idx="13409">
                  <c:v>8.73599995E-4</c:v>
                </c:pt>
                <c:pt idx="13410">
                  <c:v>8.7367999499999996E-4</c:v>
                </c:pt>
                <c:pt idx="13411">
                  <c:v>8.7375999500000003E-4</c:v>
                </c:pt>
                <c:pt idx="13412">
                  <c:v>8.7383999499999999E-4</c:v>
                </c:pt>
                <c:pt idx="13413">
                  <c:v>8.7391999499999995E-4</c:v>
                </c:pt>
                <c:pt idx="13414">
                  <c:v>8.7399999500000001E-4</c:v>
                </c:pt>
                <c:pt idx="13415">
                  <c:v>8.7407999499999997E-4</c:v>
                </c:pt>
                <c:pt idx="13416">
                  <c:v>8.7415999500000004E-4</c:v>
                </c:pt>
                <c:pt idx="13417">
                  <c:v>8.74239995E-4</c:v>
                </c:pt>
                <c:pt idx="13418">
                  <c:v>8.7431999499999996E-4</c:v>
                </c:pt>
                <c:pt idx="13419">
                  <c:v>8.7439999500000002E-4</c:v>
                </c:pt>
                <c:pt idx="13420">
                  <c:v>8.7447999499999998E-4</c:v>
                </c:pt>
                <c:pt idx="13421">
                  <c:v>8.7455999500000005E-4</c:v>
                </c:pt>
                <c:pt idx="13422">
                  <c:v>8.7463999500000001E-4</c:v>
                </c:pt>
                <c:pt idx="13423">
                  <c:v>8.7471999499999997E-4</c:v>
                </c:pt>
                <c:pt idx="13424">
                  <c:v>8.7479999500000003E-4</c:v>
                </c:pt>
                <c:pt idx="13425">
                  <c:v>8.7487999499999999E-4</c:v>
                </c:pt>
                <c:pt idx="13426">
                  <c:v>8.7495999499999995E-4</c:v>
                </c:pt>
                <c:pt idx="13427">
                  <c:v>8.7503999500000002E-4</c:v>
                </c:pt>
                <c:pt idx="13428">
                  <c:v>8.7511999499999998E-4</c:v>
                </c:pt>
                <c:pt idx="13429">
                  <c:v>8.7519999500000004E-4</c:v>
                </c:pt>
                <c:pt idx="13430">
                  <c:v>8.75279995E-4</c:v>
                </c:pt>
                <c:pt idx="13431">
                  <c:v>8.7535999499999996E-4</c:v>
                </c:pt>
                <c:pt idx="13432">
                  <c:v>8.7543999500000003E-4</c:v>
                </c:pt>
                <c:pt idx="13433">
                  <c:v>8.7551999499999999E-4</c:v>
                </c:pt>
                <c:pt idx="13434">
                  <c:v>8.7559999500000005E-4</c:v>
                </c:pt>
                <c:pt idx="13435">
                  <c:v>8.7567999500000001E-4</c:v>
                </c:pt>
                <c:pt idx="13436">
                  <c:v>8.7575999499999997E-4</c:v>
                </c:pt>
                <c:pt idx="13437">
                  <c:v>8.7583999500000004E-4</c:v>
                </c:pt>
                <c:pt idx="13438">
                  <c:v>8.75919995E-4</c:v>
                </c:pt>
                <c:pt idx="13439">
                  <c:v>8.7599999499999995E-4</c:v>
                </c:pt>
                <c:pt idx="13440">
                  <c:v>8.7607999500000002E-4</c:v>
                </c:pt>
                <c:pt idx="13441">
                  <c:v>8.7615999499999998E-4</c:v>
                </c:pt>
                <c:pt idx="13442">
                  <c:v>8.7623999500000005E-4</c:v>
                </c:pt>
                <c:pt idx="13443">
                  <c:v>8.7631999500000001E-4</c:v>
                </c:pt>
                <c:pt idx="13444">
                  <c:v>8.7639999499999996E-4</c:v>
                </c:pt>
                <c:pt idx="13445">
                  <c:v>8.7647999500000003E-4</c:v>
                </c:pt>
                <c:pt idx="13446">
                  <c:v>8.7655999499999999E-4</c:v>
                </c:pt>
                <c:pt idx="13447">
                  <c:v>8.7663999499999995E-4</c:v>
                </c:pt>
                <c:pt idx="13448">
                  <c:v>8.7671999500000001E-4</c:v>
                </c:pt>
                <c:pt idx="13449">
                  <c:v>8.7679999499999997E-4</c:v>
                </c:pt>
                <c:pt idx="13450">
                  <c:v>8.7687999500000004E-4</c:v>
                </c:pt>
                <c:pt idx="13451">
                  <c:v>8.76959995E-4</c:v>
                </c:pt>
                <c:pt idx="13452">
                  <c:v>8.7703999499999996E-4</c:v>
                </c:pt>
                <c:pt idx="13453">
                  <c:v>8.7711999500000002E-4</c:v>
                </c:pt>
                <c:pt idx="13454">
                  <c:v>8.7719999499999998E-4</c:v>
                </c:pt>
                <c:pt idx="13455">
                  <c:v>8.7727999500000005E-4</c:v>
                </c:pt>
                <c:pt idx="13456">
                  <c:v>8.7735999500000001E-4</c:v>
                </c:pt>
                <c:pt idx="13457">
                  <c:v>8.7743999499999997E-4</c:v>
                </c:pt>
                <c:pt idx="13458">
                  <c:v>8.7751999500000003E-4</c:v>
                </c:pt>
                <c:pt idx="13459">
                  <c:v>8.7759999499999999E-4</c:v>
                </c:pt>
                <c:pt idx="13460">
                  <c:v>8.7767999499999995E-4</c:v>
                </c:pt>
                <c:pt idx="13461">
                  <c:v>8.7775999500000002E-4</c:v>
                </c:pt>
                <c:pt idx="13462">
                  <c:v>8.7783999499999998E-4</c:v>
                </c:pt>
                <c:pt idx="13463">
                  <c:v>8.7791999500000004E-4</c:v>
                </c:pt>
                <c:pt idx="13464">
                  <c:v>8.77999995E-4</c:v>
                </c:pt>
                <c:pt idx="13465">
                  <c:v>8.7807999499999996E-4</c:v>
                </c:pt>
                <c:pt idx="13466">
                  <c:v>8.7815999500000003E-4</c:v>
                </c:pt>
                <c:pt idx="13467">
                  <c:v>8.7823999499999999E-4</c:v>
                </c:pt>
                <c:pt idx="13468">
                  <c:v>8.7831999500000005E-4</c:v>
                </c:pt>
                <c:pt idx="13469">
                  <c:v>8.7839999500000001E-4</c:v>
                </c:pt>
                <c:pt idx="13470">
                  <c:v>8.7847999499999997E-4</c:v>
                </c:pt>
                <c:pt idx="13471">
                  <c:v>8.7855999500000004E-4</c:v>
                </c:pt>
                <c:pt idx="13472">
                  <c:v>8.78639995E-4</c:v>
                </c:pt>
                <c:pt idx="13473">
                  <c:v>8.7871999499999996E-4</c:v>
                </c:pt>
                <c:pt idx="13474">
                  <c:v>8.7879999500000002E-4</c:v>
                </c:pt>
                <c:pt idx="13475">
                  <c:v>8.7887999499999998E-4</c:v>
                </c:pt>
                <c:pt idx="13476">
                  <c:v>8.7895999500000005E-4</c:v>
                </c:pt>
                <c:pt idx="13477">
                  <c:v>8.7903999500000001E-4</c:v>
                </c:pt>
                <c:pt idx="13478">
                  <c:v>8.7911999499999996E-4</c:v>
                </c:pt>
                <c:pt idx="13479">
                  <c:v>8.7919999500000003E-4</c:v>
                </c:pt>
                <c:pt idx="13480">
                  <c:v>8.7927999499999999E-4</c:v>
                </c:pt>
                <c:pt idx="13481">
                  <c:v>8.7935999499999995E-4</c:v>
                </c:pt>
                <c:pt idx="13482">
                  <c:v>8.7943999500000002E-4</c:v>
                </c:pt>
                <c:pt idx="13483">
                  <c:v>8.7951999499999997E-4</c:v>
                </c:pt>
                <c:pt idx="13484">
                  <c:v>8.7959999500000004E-4</c:v>
                </c:pt>
                <c:pt idx="13485">
                  <c:v>8.79679995E-4</c:v>
                </c:pt>
                <c:pt idx="13486">
                  <c:v>8.7975999499999996E-4</c:v>
                </c:pt>
                <c:pt idx="13487">
                  <c:v>8.7983999500000003E-4</c:v>
                </c:pt>
                <c:pt idx="13488">
                  <c:v>8.7991999499999998E-4</c:v>
                </c:pt>
                <c:pt idx="13489">
                  <c:v>8.7999999500000005E-4</c:v>
                </c:pt>
                <c:pt idx="13490">
                  <c:v>8.8007999500000001E-4</c:v>
                </c:pt>
                <c:pt idx="13491">
                  <c:v>8.8015999499999997E-4</c:v>
                </c:pt>
                <c:pt idx="13492">
                  <c:v>8.8023999500000004E-4</c:v>
                </c:pt>
                <c:pt idx="13493">
                  <c:v>8.8031999499999999E-4</c:v>
                </c:pt>
                <c:pt idx="13494">
                  <c:v>8.8039999499999995E-4</c:v>
                </c:pt>
                <c:pt idx="13495">
                  <c:v>8.8047999500000002E-4</c:v>
                </c:pt>
                <c:pt idx="13496">
                  <c:v>8.8055999499999998E-4</c:v>
                </c:pt>
                <c:pt idx="13497">
                  <c:v>8.8063999500000005E-4</c:v>
                </c:pt>
                <c:pt idx="13498">
                  <c:v>8.80719995E-4</c:v>
                </c:pt>
                <c:pt idx="13499">
                  <c:v>8.8079999499999996E-4</c:v>
                </c:pt>
                <c:pt idx="13500">
                  <c:v>8.8087999500000003E-4</c:v>
                </c:pt>
                <c:pt idx="13501">
                  <c:v>8.8095999499999999E-4</c:v>
                </c:pt>
                <c:pt idx="13502">
                  <c:v>8.8103999499999995E-4</c:v>
                </c:pt>
                <c:pt idx="13503">
                  <c:v>8.8111999500000001E-4</c:v>
                </c:pt>
                <c:pt idx="13504">
                  <c:v>8.8119999499999997E-4</c:v>
                </c:pt>
                <c:pt idx="13505">
                  <c:v>8.8127999500000004E-4</c:v>
                </c:pt>
                <c:pt idx="13506">
                  <c:v>8.81359995E-4</c:v>
                </c:pt>
                <c:pt idx="13507">
                  <c:v>8.8143999499999996E-4</c:v>
                </c:pt>
                <c:pt idx="13508">
                  <c:v>8.8151999500000002E-4</c:v>
                </c:pt>
                <c:pt idx="13509">
                  <c:v>8.8159999499999998E-4</c:v>
                </c:pt>
                <c:pt idx="13510">
                  <c:v>8.8167999500000005E-4</c:v>
                </c:pt>
                <c:pt idx="13511">
                  <c:v>8.8175999500000001E-4</c:v>
                </c:pt>
                <c:pt idx="13512">
                  <c:v>8.8183999499999997E-4</c:v>
                </c:pt>
                <c:pt idx="13513">
                  <c:v>8.8191999500000003E-4</c:v>
                </c:pt>
                <c:pt idx="13514">
                  <c:v>8.8199999499999999E-4</c:v>
                </c:pt>
                <c:pt idx="13515">
                  <c:v>8.8207999499999995E-4</c:v>
                </c:pt>
                <c:pt idx="13516">
                  <c:v>8.8215999500000002E-4</c:v>
                </c:pt>
                <c:pt idx="13517">
                  <c:v>8.8223999499999998E-4</c:v>
                </c:pt>
                <c:pt idx="13518">
                  <c:v>8.8231999500000004E-4</c:v>
                </c:pt>
                <c:pt idx="13519">
                  <c:v>8.82399995E-4</c:v>
                </c:pt>
                <c:pt idx="13520">
                  <c:v>8.8247999499999996E-4</c:v>
                </c:pt>
                <c:pt idx="13521">
                  <c:v>8.8255999500000003E-4</c:v>
                </c:pt>
                <c:pt idx="13522">
                  <c:v>8.8263999499999999E-4</c:v>
                </c:pt>
                <c:pt idx="13523">
                  <c:v>8.8271999500000005E-4</c:v>
                </c:pt>
                <c:pt idx="13524">
                  <c:v>8.8279999500000001E-4</c:v>
                </c:pt>
                <c:pt idx="13525">
                  <c:v>8.8287999499999997E-4</c:v>
                </c:pt>
                <c:pt idx="13526">
                  <c:v>8.8295999500000004E-4</c:v>
                </c:pt>
                <c:pt idx="13527">
                  <c:v>8.83039995E-4</c:v>
                </c:pt>
                <c:pt idx="13528">
                  <c:v>8.8311999499999995E-4</c:v>
                </c:pt>
                <c:pt idx="13529">
                  <c:v>8.8319999500000002E-4</c:v>
                </c:pt>
                <c:pt idx="13530">
                  <c:v>8.8327999499999998E-4</c:v>
                </c:pt>
                <c:pt idx="13531">
                  <c:v>8.8335999500000005E-4</c:v>
                </c:pt>
                <c:pt idx="13532">
                  <c:v>8.83439995E-4</c:v>
                </c:pt>
                <c:pt idx="13533">
                  <c:v>8.8351999499999996E-4</c:v>
                </c:pt>
                <c:pt idx="13534">
                  <c:v>8.8359999500000003E-4</c:v>
                </c:pt>
                <c:pt idx="13535">
                  <c:v>8.8367999499999999E-4</c:v>
                </c:pt>
                <c:pt idx="13536">
                  <c:v>8.8375999499999995E-4</c:v>
                </c:pt>
                <c:pt idx="13537">
                  <c:v>8.8383999500000001E-4</c:v>
                </c:pt>
                <c:pt idx="13538">
                  <c:v>8.8391999499999997E-4</c:v>
                </c:pt>
                <c:pt idx="13539">
                  <c:v>8.8399999500000004E-4</c:v>
                </c:pt>
                <c:pt idx="13540">
                  <c:v>8.84079995E-4</c:v>
                </c:pt>
                <c:pt idx="13541">
                  <c:v>8.8415999499999996E-4</c:v>
                </c:pt>
                <c:pt idx="13542">
                  <c:v>8.8423999500000002E-4</c:v>
                </c:pt>
                <c:pt idx="13543">
                  <c:v>8.8431999499999998E-4</c:v>
                </c:pt>
                <c:pt idx="13544">
                  <c:v>8.8439999500000005E-4</c:v>
                </c:pt>
                <c:pt idx="13545">
                  <c:v>8.8447999500000001E-4</c:v>
                </c:pt>
                <c:pt idx="13546">
                  <c:v>8.8455999499999997E-4</c:v>
                </c:pt>
                <c:pt idx="13547">
                  <c:v>8.8463999500000003E-4</c:v>
                </c:pt>
                <c:pt idx="13548">
                  <c:v>8.8471999499999999E-4</c:v>
                </c:pt>
                <c:pt idx="13549">
                  <c:v>8.8479999499999995E-4</c:v>
                </c:pt>
                <c:pt idx="13550">
                  <c:v>8.8487999500000002E-4</c:v>
                </c:pt>
                <c:pt idx="13551">
                  <c:v>8.8495999499999998E-4</c:v>
                </c:pt>
                <c:pt idx="13552">
                  <c:v>8.8503999500000004E-4</c:v>
                </c:pt>
                <c:pt idx="13553">
                  <c:v>8.85119995E-4</c:v>
                </c:pt>
                <c:pt idx="13554">
                  <c:v>8.8519999499999996E-4</c:v>
                </c:pt>
                <c:pt idx="13555">
                  <c:v>8.8527999500000003E-4</c:v>
                </c:pt>
                <c:pt idx="13556">
                  <c:v>8.8535999499999999E-4</c:v>
                </c:pt>
                <c:pt idx="13557">
                  <c:v>8.8543999500000005E-4</c:v>
                </c:pt>
                <c:pt idx="13558">
                  <c:v>8.8551999500000001E-4</c:v>
                </c:pt>
                <c:pt idx="13559">
                  <c:v>8.8559999499999997E-4</c:v>
                </c:pt>
                <c:pt idx="13560">
                  <c:v>8.8567999500000004E-4</c:v>
                </c:pt>
                <c:pt idx="13561">
                  <c:v>8.85759995E-4</c:v>
                </c:pt>
                <c:pt idx="13562">
                  <c:v>8.8583999499999995E-4</c:v>
                </c:pt>
                <c:pt idx="13563">
                  <c:v>8.8591999500000002E-4</c:v>
                </c:pt>
                <c:pt idx="13564">
                  <c:v>8.8599999499999998E-4</c:v>
                </c:pt>
                <c:pt idx="13565">
                  <c:v>8.8607999500000005E-4</c:v>
                </c:pt>
                <c:pt idx="13566">
                  <c:v>8.8615999500000001E-4</c:v>
                </c:pt>
                <c:pt idx="13567">
                  <c:v>8.8623999499999996E-4</c:v>
                </c:pt>
                <c:pt idx="13568">
                  <c:v>8.8631999500000003E-4</c:v>
                </c:pt>
                <c:pt idx="13569">
                  <c:v>8.8639999499999999E-4</c:v>
                </c:pt>
                <c:pt idx="13570">
                  <c:v>8.8647999499999995E-4</c:v>
                </c:pt>
                <c:pt idx="13571">
                  <c:v>8.8655999500000002E-4</c:v>
                </c:pt>
                <c:pt idx="13572">
                  <c:v>8.8663999499999997E-4</c:v>
                </c:pt>
                <c:pt idx="13573">
                  <c:v>8.8671999500000004E-4</c:v>
                </c:pt>
                <c:pt idx="13574">
                  <c:v>8.86799995E-4</c:v>
                </c:pt>
                <c:pt idx="13575">
                  <c:v>8.8687999499999996E-4</c:v>
                </c:pt>
                <c:pt idx="13576">
                  <c:v>8.8695999500000003E-4</c:v>
                </c:pt>
                <c:pt idx="13577">
                  <c:v>8.8703999499999998E-4</c:v>
                </c:pt>
                <c:pt idx="13578">
                  <c:v>8.8711999500000005E-4</c:v>
                </c:pt>
                <c:pt idx="13579">
                  <c:v>8.8719999500000001E-4</c:v>
                </c:pt>
                <c:pt idx="13580">
                  <c:v>8.8727999499999997E-4</c:v>
                </c:pt>
                <c:pt idx="13581">
                  <c:v>8.8735999500000004E-4</c:v>
                </c:pt>
                <c:pt idx="13582">
                  <c:v>8.8743999499999999E-4</c:v>
                </c:pt>
                <c:pt idx="13583">
                  <c:v>8.8751999499999995E-4</c:v>
                </c:pt>
                <c:pt idx="13584">
                  <c:v>8.8759999500000002E-4</c:v>
                </c:pt>
                <c:pt idx="13585">
                  <c:v>8.8767999499999998E-4</c:v>
                </c:pt>
                <c:pt idx="13586">
                  <c:v>8.8775999500000004E-4</c:v>
                </c:pt>
                <c:pt idx="13587">
                  <c:v>8.87839995E-4</c:v>
                </c:pt>
                <c:pt idx="13588">
                  <c:v>8.8791999499999996E-4</c:v>
                </c:pt>
                <c:pt idx="13589">
                  <c:v>8.8799999500000003E-4</c:v>
                </c:pt>
                <c:pt idx="13590">
                  <c:v>8.8807999499999999E-4</c:v>
                </c:pt>
                <c:pt idx="13591">
                  <c:v>8.8815999499999995E-4</c:v>
                </c:pt>
                <c:pt idx="13592">
                  <c:v>8.8823999500000001E-4</c:v>
                </c:pt>
                <c:pt idx="13593">
                  <c:v>8.8831999499999997E-4</c:v>
                </c:pt>
                <c:pt idx="13594">
                  <c:v>8.8839999500000004E-4</c:v>
                </c:pt>
                <c:pt idx="13595">
                  <c:v>8.88479995E-4</c:v>
                </c:pt>
                <c:pt idx="13596">
                  <c:v>8.8855999499999996E-4</c:v>
                </c:pt>
                <c:pt idx="13597">
                  <c:v>8.8863999500000002E-4</c:v>
                </c:pt>
                <c:pt idx="13598">
                  <c:v>8.8871999499999998E-4</c:v>
                </c:pt>
                <c:pt idx="13599">
                  <c:v>8.8879999500000005E-4</c:v>
                </c:pt>
                <c:pt idx="13600">
                  <c:v>8.8887999500000001E-4</c:v>
                </c:pt>
                <c:pt idx="13601">
                  <c:v>8.8895999499999997E-4</c:v>
                </c:pt>
                <c:pt idx="13602">
                  <c:v>8.8903999500000003E-4</c:v>
                </c:pt>
                <c:pt idx="13603">
                  <c:v>8.8911999499999999E-4</c:v>
                </c:pt>
                <c:pt idx="13604">
                  <c:v>8.8919999499999995E-4</c:v>
                </c:pt>
                <c:pt idx="13605">
                  <c:v>8.8927999500000002E-4</c:v>
                </c:pt>
                <c:pt idx="13606">
                  <c:v>8.8935999499999998E-4</c:v>
                </c:pt>
                <c:pt idx="13607">
                  <c:v>8.8943999500000004E-4</c:v>
                </c:pt>
                <c:pt idx="13608">
                  <c:v>8.89519995E-4</c:v>
                </c:pt>
                <c:pt idx="13609">
                  <c:v>8.8959999499999996E-4</c:v>
                </c:pt>
                <c:pt idx="13610">
                  <c:v>8.8967999500000003E-4</c:v>
                </c:pt>
                <c:pt idx="13611">
                  <c:v>8.8975999499999998E-4</c:v>
                </c:pt>
                <c:pt idx="13612">
                  <c:v>8.8983999500000005E-4</c:v>
                </c:pt>
                <c:pt idx="13613">
                  <c:v>8.8991999500000001E-4</c:v>
                </c:pt>
                <c:pt idx="13614">
                  <c:v>8.8999999499999997E-4</c:v>
                </c:pt>
                <c:pt idx="13615">
                  <c:v>8.9007999500000004E-4</c:v>
                </c:pt>
                <c:pt idx="13616">
                  <c:v>8.9015999499999999E-4</c:v>
                </c:pt>
                <c:pt idx="13617">
                  <c:v>8.9023999499999995E-4</c:v>
                </c:pt>
                <c:pt idx="13618">
                  <c:v>8.9031999500000002E-4</c:v>
                </c:pt>
                <c:pt idx="13619">
                  <c:v>8.9039999499999998E-4</c:v>
                </c:pt>
                <c:pt idx="13620">
                  <c:v>8.9047999500000005E-4</c:v>
                </c:pt>
                <c:pt idx="13621">
                  <c:v>8.90559995E-4</c:v>
                </c:pt>
                <c:pt idx="13622">
                  <c:v>8.9063999499999996E-4</c:v>
                </c:pt>
                <c:pt idx="13623">
                  <c:v>8.9071999500000003E-4</c:v>
                </c:pt>
                <c:pt idx="13624">
                  <c:v>8.9079999499999999E-4</c:v>
                </c:pt>
                <c:pt idx="13625">
                  <c:v>8.9087999499999995E-4</c:v>
                </c:pt>
                <c:pt idx="13626">
                  <c:v>8.9095999500000001E-4</c:v>
                </c:pt>
                <c:pt idx="13627">
                  <c:v>8.9103999499999997E-4</c:v>
                </c:pt>
                <c:pt idx="13628">
                  <c:v>8.9111999500000004E-4</c:v>
                </c:pt>
                <c:pt idx="13629">
                  <c:v>8.91199995E-4</c:v>
                </c:pt>
                <c:pt idx="13630">
                  <c:v>8.9127999499999996E-4</c:v>
                </c:pt>
                <c:pt idx="13631">
                  <c:v>8.9135999500000002E-4</c:v>
                </c:pt>
                <c:pt idx="13632">
                  <c:v>8.9143999499999998E-4</c:v>
                </c:pt>
                <c:pt idx="13633">
                  <c:v>8.9151999500000005E-4</c:v>
                </c:pt>
                <c:pt idx="13634">
                  <c:v>8.9159999500000001E-4</c:v>
                </c:pt>
                <c:pt idx="13635">
                  <c:v>8.9167999499999997E-4</c:v>
                </c:pt>
                <c:pt idx="13636">
                  <c:v>8.9175999500000003E-4</c:v>
                </c:pt>
                <c:pt idx="13637">
                  <c:v>8.9183999499999999E-4</c:v>
                </c:pt>
                <c:pt idx="13638">
                  <c:v>8.9191999499999995E-4</c:v>
                </c:pt>
                <c:pt idx="13639">
                  <c:v>8.9199999500000002E-4</c:v>
                </c:pt>
                <c:pt idx="13640">
                  <c:v>8.9207999499999998E-4</c:v>
                </c:pt>
                <c:pt idx="13641">
                  <c:v>8.9215999500000004E-4</c:v>
                </c:pt>
                <c:pt idx="13642">
                  <c:v>8.92239995E-4</c:v>
                </c:pt>
                <c:pt idx="13643">
                  <c:v>8.9231999499999996E-4</c:v>
                </c:pt>
                <c:pt idx="13644">
                  <c:v>8.9239999500000003E-4</c:v>
                </c:pt>
                <c:pt idx="13645">
                  <c:v>8.9247999499999999E-4</c:v>
                </c:pt>
                <c:pt idx="13646">
                  <c:v>8.9255999500000005E-4</c:v>
                </c:pt>
                <c:pt idx="13647">
                  <c:v>8.9263999500000001E-4</c:v>
                </c:pt>
                <c:pt idx="13648">
                  <c:v>8.9271999499999997E-4</c:v>
                </c:pt>
                <c:pt idx="13649">
                  <c:v>8.9279999500000004E-4</c:v>
                </c:pt>
                <c:pt idx="13650">
                  <c:v>8.92879995E-4</c:v>
                </c:pt>
                <c:pt idx="13651">
                  <c:v>8.9295999499999995E-4</c:v>
                </c:pt>
                <c:pt idx="13652">
                  <c:v>8.9303999500000002E-4</c:v>
                </c:pt>
                <c:pt idx="13653">
                  <c:v>8.9311999499999998E-4</c:v>
                </c:pt>
                <c:pt idx="13654">
                  <c:v>8.9319999500000005E-4</c:v>
                </c:pt>
                <c:pt idx="13655">
                  <c:v>8.9327999500000001E-4</c:v>
                </c:pt>
                <c:pt idx="13656">
                  <c:v>8.9335999499999996E-4</c:v>
                </c:pt>
                <c:pt idx="13657">
                  <c:v>8.9343999500000003E-4</c:v>
                </c:pt>
                <c:pt idx="13658">
                  <c:v>8.9351999499999999E-4</c:v>
                </c:pt>
                <c:pt idx="13659">
                  <c:v>8.9359999499999995E-4</c:v>
                </c:pt>
                <c:pt idx="13660">
                  <c:v>8.9367999500000002E-4</c:v>
                </c:pt>
                <c:pt idx="13661">
                  <c:v>8.9375999499999997E-4</c:v>
                </c:pt>
                <c:pt idx="13662">
                  <c:v>8.9383999500000004E-4</c:v>
                </c:pt>
                <c:pt idx="13663">
                  <c:v>8.93919995E-4</c:v>
                </c:pt>
                <c:pt idx="13664">
                  <c:v>8.9399999499999996E-4</c:v>
                </c:pt>
                <c:pt idx="13665">
                  <c:v>8.9407999500000002E-4</c:v>
                </c:pt>
                <c:pt idx="13666">
                  <c:v>8.9415999499999998E-4</c:v>
                </c:pt>
                <c:pt idx="13667">
                  <c:v>8.9423999500000005E-4</c:v>
                </c:pt>
                <c:pt idx="13668">
                  <c:v>8.9431999500000001E-4</c:v>
                </c:pt>
                <c:pt idx="13669">
                  <c:v>8.9439999499999997E-4</c:v>
                </c:pt>
                <c:pt idx="13670">
                  <c:v>8.9447999500000003E-4</c:v>
                </c:pt>
                <c:pt idx="13671">
                  <c:v>8.9455999499999999E-4</c:v>
                </c:pt>
                <c:pt idx="13672">
                  <c:v>8.9463999499999995E-4</c:v>
                </c:pt>
                <c:pt idx="13673">
                  <c:v>8.9471999500000002E-4</c:v>
                </c:pt>
                <c:pt idx="13674">
                  <c:v>8.9479999499999998E-4</c:v>
                </c:pt>
                <c:pt idx="13675">
                  <c:v>8.9487999500000004E-4</c:v>
                </c:pt>
                <c:pt idx="13676">
                  <c:v>8.94959995E-4</c:v>
                </c:pt>
                <c:pt idx="13677">
                  <c:v>8.9503999499999996E-4</c:v>
                </c:pt>
                <c:pt idx="13678">
                  <c:v>8.9511999500000003E-4</c:v>
                </c:pt>
                <c:pt idx="13679">
                  <c:v>8.9519999499999999E-4</c:v>
                </c:pt>
                <c:pt idx="13680">
                  <c:v>8.9527999500000005E-4</c:v>
                </c:pt>
                <c:pt idx="13681">
                  <c:v>8.9535999500000001E-4</c:v>
                </c:pt>
                <c:pt idx="13682">
                  <c:v>8.9543999499999997E-4</c:v>
                </c:pt>
                <c:pt idx="13683">
                  <c:v>8.9551999500000004E-4</c:v>
                </c:pt>
                <c:pt idx="13684">
                  <c:v>8.95599995E-4</c:v>
                </c:pt>
                <c:pt idx="13685">
                  <c:v>8.9567999499999996E-4</c:v>
                </c:pt>
                <c:pt idx="13686">
                  <c:v>8.9575999500000002E-4</c:v>
                </c:pt>
                <c:pt idx="13687">
                  <c:v>8.9583999499999998E-4</c:v>
                </c:pt>
                <c:pt idx="13688">
                  <c:v>8.9591999500000005E-4</c:v>
                </c:pt>
                <c:pt idx="13689">
                  <c:v>8.9599999500000001E-4</c:v>
                </c:pt>
                <c:pt idx="13690">
                  <c:v>8.9607999499999997E-4</c:v>
                </c:pt>
                <c:pt idx="13691">
                  <c:v>8.9615999500000003E-4</c:v>
                </c:pt>
                <c:pt idx="13692">
                  <c:v>8.9623999499999999E-4</c:v>
                </c:pt>
                <c:pt idx="13693">
                  <c:v>8.9631999499999995E-4</c:v>
                </c:pt>
                <c:pt idx="13694">
                  <c:v>8.9639999500000002E-4</c:v>
                </c:pt>
                <c:pt idx="13695">
                  <c:v>8.9647999499999997E-4</c:v>
                </c:pt>
                <c:pt idx="13696">
                  <c:v>8.9655999500000004E-4</c:v>
                </c:pt>
                <c:pt idx="13697">
                  <c:v>8.96639995E-4</c:v>
                </c:pt>
                <c:pt idx="13698">
                  <c:v>8.9671999499999996E-4</c:v>
                </c:pt>
                <c:pt idx="13699">
                  <c:v>8.9679999500000003E-4</c:v>
                </c:pt>
                <c:pt idx="13700">
                  <c:v>8.9687999499999998E-4</c:v>
                </c:pt>
                <c:pt idx="13701">
                  <c:v>8.9695999500000005E-4</c:v>
                </c:pt>
                <c:pt idx="13702">
                  <c:v>8.9703999500000001E-4</c:v>
                </c:pt>
                <c:pt idx="13703">
                  <c:v>8.9711999499999997E-4</c:v>
                </c:pt>
                <c:pt idx="13704">
                  <c:v>8.9719999500000004E-4</c:v>
                </c:pt>
                <c:pt idx="13705">
                  <c:v>8.9727999499999999E-4</c:v>
                </c:pt>
                <c:pt idx="13706">
                  <c:v>8.9735999499999995E-4</c:v>
                </c:pt>
                <c:pt idx="13707">
                  <c:v>8.9743999500000002E-4</c:v>
                </c:pt>
                <c:pt idx="13708">
                  <c:v>8.9751999499999998E-4</c:v>
                </c:pt>
                <c:pt idx="13709">
                  <c:v>8.9759999500000005E-4</c:v>
                </c:pt>
                <c:pt idx="13710">
                  <c:v>8.97679995E-4</c:v>
                </c:pt>
                <c:pt idx="13711">
                  <c:v>8.9775999499999996E-4</c:v>
                </c:pt>
                <c:pt idx="13712">
                  <c:v>8.9783999500000003E-4</c:v>
                </c:pt>
                <c:pt idx="13713">
                  <c:v>8.9791999499999999E-4</c:v>
                </c:pt>
                <c:pt idx="13714">
                  <c:v>8.9799999499999995E-4</c:v>
                </c:pt>
                <c:pt idx="13715">
                  <c:v>8.9807999500000001E-4</c:v>
                </c:pt>
                <c:pt idx="13716">
                  <c:v>8.9815999499999997E-4</c:v>
                </c:pt>
                <c:pt idx="13717">
                  <c:v>8.9823999500000004E-4</c:v>
                </c:pt>
                <c:pt idx="13718">
                  <c:v>8.98319995E-4</c:v>
                </c:pt>
                <c:pt idx="13719">
                  <c:v>8.9839999499999996E-4</c:v>
                </c:pt>
                <c:pt idx="13720">
                  <c:v>8.9847999500000002E-4</c:v>
                </c:pt>
                <c:pt idx="13721">
                  <c:v>8.9855999499999998E-4</c:v>
                </c:pt>
                <c:pt idx="13722">
                  <c:v>8.9863999500000005E-4</c:v>
                </c:pt>
                <c:pt idx="13723">
                  <c:v>8.9871999500000001E-4</c:v>
                </c:pt>
                <c:pt idx="13724">
                  <c:v>8.9879999499999997E-4</c:v>
                </c:pt>
                <c:pt idx="13725">
                  <c:v>8.9887999500000003E-4</c:v>
                </c:pt>
                <c:pt idx="13726">
                  <c:v>8.9895999499999999E-4</c:v>
                </c:pt>
                <c:pt idx="13727">
                  <c:v>8.9903999499999995E-4</c:v>
                </c:pt>
                <c:pt idx="13728">
                  <c:v>8.9911999500000002E-4</c:v>
                </c:pt>
                <c:pt idx="13729">
                  <c:v>8.9919999499999998E-4</c:v>
                </c:pt>
                <c:pt idx="13730">
                  <c:v>8.9927999500000004E-4</c:v>
                </c:pt>
                <c:pt idx="13731">
                  <c:v>8.99359995E-4</c:v>
                </c:pt>
                <c:pt idx="13732">
                  <c:v>8.9943999499999996E-4</c:v>
                </c:pt>
                <c:pt idx="13733">
                  <c:v>8.9951999500000003E-4</c:v>
                </c:pt>
                <c:pt idx="13734">
                  <c:v>8.9959999499999999E-4</c:v>
                </c:pt>
                <c:pt idx="13735">
                  <c:v>8.9967999500000005E-4</c:v>
                </c:pt>
                <c:pt idx="13736">
                  <c:v>8.9975999500000001E-4</c:v>
                </c:pt>
                <c:pt idx="13737">
                  <c:v>8.9983999499999997E-4</c:v>
                </c:pt>
                <c:pt idx="13738">
                  <c:v>8.9991999500000004E-4</c:v>
                </c:pt>
                <c:pt idx="13739">
                  <c:v>8.99999995E-4</c:v>
                </c:pt>
                <c:pt idx="13740">
                  <c:v>9.0007999499999995E-4</c:v>
                </c:pt>
                <c:pt idx="13741">
                  <c:v>9.0015999500000002E-4</c:v>
                </c:pt>
                <c:pt idx="13742">
                  <c:v>9.0023999499999998E-4</c:v>
                </c:pt>
                <c:pt idx="13743">
                  <c:v>9.0031999500000005E-4</c:v>
                </c:pt>
                <c:pt idx="13744">
                  <c:v>9.0039999500000001E-4</c:v>
                </c:pt>
                <c:pt idx="13745">
                  <c:v>9.0047999499999996E-4</c:v>
                </c:pt>
                <c:pt idx="13746">
                  <c:v>9.0055999500000003E-4</c:v>
                </c:pt>
                <c:pt idx="13747">
                  <c:v>9.0063999499999999E-4</c:v>
                </c:pt>
                <c:pt idx="13748">
                  <c:v>9.0071999499999995E-4</c:v>
                </c:pt>
                <c:pt idx="13749">
                  <c:v>9.0079999500000001E-4</c:v>
                </c:pt>
                <c:pt idx="13750">
                  <c:v>9.0087999499999997E-4</c:v>
                </c:pt>
                <c:pt idx="13751">
                  <c:v>9.0095999500000004E-4</c:v>
                </c:pt>
                <c:pt idx="13752">
                  <c:v>9.01039995E-4</c:v>
                </c:pt>
                <c:pt idx="13753">
                  <c:v>9.0111999499999996E-4</c:v>
                </c:pt>
                <c:pt idx="13754">
                  <c:v>9.0119999500000002E-4</c:v>
                </c:pt>
                <c:pt idx="13755">
                  <c:v>9.0127999499999998E-4</c:v>
                </c:pt>
                <c:pt idx="13756">
                  <c:v>9.0135999500000005E-4</c:v>
                </c:pt>
                <c:pt idx="13757">
                  <c:v>9.0143999500000001E-4</c:v>
                </c:pt>
                <c:pt idx="13758">
                  <c:v>9.0151999499999997E-4</c:v>
                </c:pt>
                <c:pt idx="13759">
                  <c:v>9.0159999500000003E-4</c:v>
                </c:pt>
                <c:pt idx="13760">
                  <c:v>9.0167999499999999E-4</c:v>
                </c:pt>
                <c:pt idx="13761">
                  <c:v>9.0175999499999995E-4</c:v>
                </c:pt>
                <c:pt idx="13762">
                  <c:v>9.0183999500000002E-4</c:v>
                </c:pt>
                <c:pt idx="13763">
                  <c:v>9.0191999499999998E-4</c:v>
                </c:pt>
                <c:pt idx="13764">
                  <c:v>9.0199999500000004E-4</c:v>
                </c:pt>
                <c:pt idx="13765">
                  <c:v>9.02079995E-4</c:v>
                </c:pt>
                <c:pt idx="13766">
                  <c:v>9.0215999499999996E-4</c:v>
                </c:pt>
                <c:pt idx="13767">
                  <c:v>9.0223999500000003E-4</c:v>
                </c:pt>
                <c:pt idx="13768">
                  <c:v>9.0231999499999999E-4</c:v>
                </c:pt>
                <c:pt idx="13769">
                  <c:v>9.0239999500000005E-4</c:v>
                </c:pt>
                <c:pt idx="13770">
                  <c:v>9.0247999500000001E-4</c:v>
                </c:pt>
                <c:pt idx="13771">
                  <c:v>9.0255999499999997E-4</c:v>
                </c:pt>
                <c:pt idx="13772">
                  <c:v>9.0263999500000004E-4</c:v>
                </c:pt>
                <c:pt idx="13773">
                  <c:v>9.02719995E-4</c:v>
                </c:pt>
                <c:pt idx="13774">
                  <c:v>9.0279999499999995E-4</c:v>
                </c:pt>
                <c:pt idx="13775">
                  <c:v>9.0287999500000002E-4</c:v>
                </c:pt>
                <c:pt idx="13776">
                  <c:v>9.0295999499999998E-4</c:v>
                </c:pt>
                <c:pt idx="13777">
                  <c:v>9.0303999500000005E-4</c:v>
                </c:pt>
                <c:pt idx="13778">
                  <c:v>9.0311999500000001E-4</c:v>
                </c:pt>
                <c:pt idx="13779">
                  <c:v>9.0319999499999996E-4</c:v>
                </c:pt>
                <c:pt idx="13780">
                  <c:v>9.0327999500000003E-4</c:v>
                </c:pt>
                <c:pt idx="13781">
                  <c:v>9.0335999499999999E-4</c:v>
                </c:pt>
                <c:pt idx="13782">
                  <c:v>9.0343999499999995E-4</c:v>
                </c:pt>
                <c:pt idx="13783">
                  <c:v>9.0351999500000002E-4</c:v>
                </c:pt>
                <c:pt idx="13784">
                  <c:v>9.0359999499999997E-4</c:v>
                </c:pt>
                <c:pt idx="13785">
                  <c:v>9.0367999500000004E-4</c:v>
                </c:pt>
                <c:pt idx="13786">
                  <c:v>9.03759995E-4</c:v>
                </c:pt>
                <c:pt idx="13787">
                  <c:v>9.0383999499999996E-4</c:v>
                </c:pt>
                <c:pt idx="13788">
                  <c:v>9.0391999500000003E-4</c:v>
                </c:pt>
                <c:pt idx="13789">
                  <c:v>9.0399999499999998E-4</c:v>
                </c:pt>
                <c:pt idx="13790">
                  <c:v>9.0407999500000005E-4</c:v>
                </c:pt>
                <c:pt idx="13791">
                  <c:v>9.0415999500000001E-4</c:v>
                </c:pt>
                <c:pt idx="13792">
                  <c:v>9.0423999499999997E-4</c:v>
                </c:pt>
                <c:pt idx="13793">
                  <c:v>9.0431999500000004E-4</c:v>
                </c:pt>
                <c:pt idx="13794">
                  <c:v>9.0439999499999999E-4</c:v>
                </c:pt>
                <c:pt idx="13795">
                  <c:v>9.0447999499999995E-4</c:v>
                </c:pt>
                <c:pt idx="13796">
                  <c:v>9.0455999500000002E-4</c:v>
                </c:pt>
                <c:pt idx="13797">
                  <c:v>9.0463999499999998E-4</c:v>
                </c:pt>
                <c:pt idx="13798">
                  <c:v>9.0471999500000005E-4</c:v>
                </c:pt>
                <c:pt idx="13799">
                  <c:v>9.04799995E-4</c:v>
                </c:pt>
                <c:pt idx="13800">
                  <c:v>9.0487999499999996E-4</c:v>
                </c:pt>
                <c:pt idx="13801">
                  <c:v>9.0495999500000003E-4</c:v>
                </c:pt>
                <c:pt idx="13802">
                  <c:v>9.0503999399999999E-4</c:v>
                </c:pt>
                <c:pt idx="13803">
                  <c:v>9.0511999399999995E-4</c:v>
                </c:pt>
                <c:pt idx="13804">
                  <c:v>9.0519999400000002E-4</c:v>
                </c:pt>
                <c:pt idx="13805">
                  <c:v>9.0527999399999998E-4</c:v>
                </c:pt>
                <c:pt idx="13806">
                  <c:v>9.0535999400000004E-4</c:v>
                </c:pt>
                <c:pt idx="13807">
                  <c:v>9.05439994E-4</c:v>
                </c:pt>
                <c:pt idx="13808">
                  <c:v>9.0551999399999996E-4</c:v>
                </c:pt>
                <c:pt idx="13809">
                  <c:v>9.0559999400000003E-4</c:v>
                </c:pt>
                <c:pt idx="13810">
                  <c:v>9.0567999399999999E-4</c:v>
                </c:pt>
                <c:pt idx="13811">
                  <c:v>9.0575999400000005E-4</c:v>
                </c:pt>
                <c:pt idx="13812">
                  <c:v>9.0583999400000001E-4</c:v>
                </c:pt>
                <c:pt idx="13813">
                  <c:v>9.0591999399999997E-4</c:v>
                </c:pt>
                <c:pt idx="13814">
                  <c:v>9.0599999400000004E-4</c:v>
                </c:pt>
                <c:pt idx="13815">
                  <c:v>9.06079994E-4</c:v>
                </c:pt>
                <c:pt idx="13816">
                  <c:v>9.0615999399999995E-4</c:v>
                </c:pt>
                <c:pt idx="13817">
                  <c:v>9.0623999400000002E-4</c:v>
                </c:pt>
                <c:pt idx="13818">
                  <c:v>9.0631999399999998E-4</c:v>
                </c:pt>
                <c:pt idx="13819">
                  <c:v>9.0639999400000005E-4</c:v>
                </c:pt>
                <c:pt idx="13820">
                  <c:v>9.0647999400000001E-4</c:v>
                </c:pt>
                <c:pt idx="13821">
                  <c:v>9.0655999399999996E-4</c:v>
                </c:pt>
                <c:pt idx="13822">
                  <c:v>9.0663999400000003E-4</c:v>
                </c:pt>
                <c:pt idx="13823">
                  <c:v>9.0671999399999999E-4</c:v>
                </c:pt>
                <c:pt idx="13824">
                  <c:v>9.0679999399999995E-4</c:v>
                </c:pt>
                <c:pt idx="13825">
                  <c:v>9.0687999400000001E-4</c:v>
                </c:pt>
                <c:pt idx="13826">
                  <c:v>9.0695999399999997E-4</c:v>
                </c:pt>
                <c:pt idx="13827">
                  <c:v>9.0703999400000004E-4</c:v>
                </c:pt>
                <c:pt idx="13828">
                  <c:v>9.07119994E-4</c:v>
                </c:pt>
                <c:pt idx="13829">
                  <c:v>9.0719999399999996E-4</c:v>
                </c:pt>
                <c:pt idx="13830">
                  <c:v>9.0727999400000002E-4</c:v>
                </c:pt>
                <c:pt idx="13831">
                  <c:v>9.0735999399999998E-4</c:v>
                </c:pt>
                <c:pt idx="13832">
                  <c:v>9.0743999400000005E-4</c:v>
                </c:pt>
                <c:pt idx="13833">
                  <c:v>9.0751999400000001E-4</c:v>
                </c:pt>
                <c:pt idx="13834">
                  <c:v>9.0759999399999997E-4</c:v>
                </c:pt>
                <c:pt idx="13835">
                  <c:v>9.0767999400000003E-4</c:v>
                </c:pt>
                <c:pt idx="13836">
                  <c:v>9.0775999399999999E-4</c:v>
                </c:pt>
                <c:pt idx="13837">
                  <c:v>9.0783999399999995E-4</c:v>
                </c:pt>
                <c:pt idx="13838">
                  <c:v>9.0791999400000002E-4</c:v>
                </c:pt>
                <c:pt idx="13839">
                  <c:v>9.0799999399999998E-4</c:v>
                </c:pt>
                <c:pt idx="13840">
                  <c:v>9.0807999400000004E-4</c:v>
                </c:pt>
                <c:pt idx="13841">
                  <c:v>9.08159994E-4</c:v>
                </c:pt>
                <c:pt idx="13842">
                  <c:v>9.0823999399999996E-4</c:v>
                </c:pt>
                <c:pt idx="13843">
                  <c:v>9.0831999400000003E-4</c:v>
                </c:pt>
                <c:pt idx="13844">
                  <c:v>9.0839999399999999E-4</c:v>
                </c:pt>
                <c:pt idx="13845">
                  <c:v>9.0847999400000005E-4</c:v>
                </c:pt>
                <c:pt idx="13846">
                  <c:v>9.0855999400000001E-4</c:v>
                </c:pt>
                <c:pt idx="13847">
                  <c:v>9.0863999399999997E-4</c:v>
                </c:pt>
                <c:pt idx="13848">
                  <c:v>9.0871999400000004E-4</c:v>
                </c:pt>
                <c:pt idx="13849">
                  <c:v>9.08799994E-4</c:v>
                </c:pt>
                <c:pt idx="13850">
                  <c:v>9.0887999399999995E-4</c:v>
                </c:pt>
                <c:pt idx="13851">
                  <c:v>9.0895999400000002E-4</c:v>
                </c:pt>
                <c:pt idx="13852">
                  <c:v>9.0903999399999998E-4</c:v>
                </c:pt>
                <c:pt idx="13853">
                  <c:v>9.0911999400000005E-4</c:v>
                </c:pt>
                <c:pt idx="13854">
                  <c:v>9.0919999400000001E-4</c:v>
                </c:pt>
                <c:pt idx="13855">
                  <c:v>9.0927999399999996E-4</c:v>
                </c:pt>
                <c:pt idx="13856">
                  <c:v>9.0935999400000003E-4</c:v>
                </c:pt>
                <c:pt idx="13857">
                  <c:v>9.0943999399999999E-4</c:v>
                </c:pt>
                <c:pt idx="13858">
                  <c:v>9.0951999399999995E-4</c:v>
                </c:pt>
                <c:pt idx="13859">
                  <c:v>9.0959999400000002E-4</c:v>
                </c:pt>
                <c:pt idx="13860">
                  <c:v>9.0967999399999997E-4</c:v>
                </c:pt>
                <c:pt idx="13861">
                  <c:v>9.0975999400000004E-4</c:v>
                </c:pt>
                <c:pt idx="13862">
                  <c:v>9.09839994E-4</c:v>
                </c:pt>
                <c:pt idx="13863">
                  <c:v>9.0991999399999996E-4</c:v>
                </c:pt>
                <c:pt idx="13864">
                  <c:v>9.0999999400000003E-4</c:v>
                </c:pt>
                <c:pt idx="13865">
                  <c:v>9.1007999399999998E-4</c:v>
                </c:pt>
                <c:pt idx="13866">
                  <c:v>9.1015999400000005E-4</c:v>
                </c:pt>
                <c:pt idx="13867">
                  <c:v>9.1023999400000001E-4</c:v>
                </c:pt>
                <c:pt idx="13868">
                  <c:v>9.1031999399999997E-4</c:v>
                </c:pt>
                <c:pt idx="13869">
                  <c:v>9.1039999400000004E-4</c:v>
                </c:pt>
                <c:pt idx="13870">
                  <c:v>9.1047999399999999E-4</c:v>
                </c:pt>
                <c:pt idx="13871">
                  <c:v>9.1055999399999995E-4</c:v>
                </c:pt>
                <c:pt idx="13872">
                  <c:v>9.1063999400000002E-4</c:v>
                </c:pt>
                <c:pt idx="13873">
                  <c:v>9.1071999399999998E-4</c:v>
                </c:pt>
                <c:pt idx="13874">
                  <c:v>9.1079999400000005E-4</c:v>
                </c:pt>
                <c:pt idx="13875">
                  <c:v>9.10879994E-4</c:v>
                </c:pt>
                <c:pt idx="13876">
                  <c:v>9.1095999399999996E-4</c:v>
                </c:pt>
                <c:pt idx="13877">
                  <c:v>9.1103999400000003E-4</c:v>
                </c:pt>
                <c:pt idx="13878">
                  <c:v>9.1111999399999999E-4</c:v>
                </c:pt>
                <c:pt idx="13879">
                  <c:v>9.1119999399999995E-4</c:v>
                </c:pt>
                <c:pt idx="13880">
                  <c:v>9.1127999400000001E-4</c:v>
                </c:pt>
                <c:pt idx="13881">
                  <c:v>9.1135999399999997E-4</c:v>
                </c:pt>
                <c:pt idx="13882">
                  <c:v>9.1143999400000004E-4</c:v>
                </c:pt>
                <c:pt idx="13883">
                  <c:v>9.11519994E-4</c:v>
                </c:pt>
                <c:pt idx="13884">
                  <c:v>9.1159999399999996E-4</c:v>
                </c:pt>
                <c:pt idx="13885">
                  <c:v>9.1167999400000002E-4</c:v>
                </c:pt>
                <c:pt idx="13886">
                  <c:v>9.1175999399999998E-4</c:v>
                </c:pt>
                <c:pt idx="13887">
                  <c:v>9.1183999400000005E-4</c:v>
                </c:pt>
                <c:pt idx="13888">
                  <c:v>9.1191999400000001E-4</c:v>
                </c:pt>
                <c:pt idx="13889">
                  <c:v>9.1199999399999997E-4</c:v>
                </c:pt>
                <c:pt idx="13890">
                  <c:v>9.1207999400000003E-4</c:v>
                </c:pt>
                <c:pt idx="13891">
                  <c:v>9.1215999399999999E-4</c:v>
                </c:pt>
                <c:pt idx="13892">
                  <c:v>9.1223999399999995E-4</c:v>
                </c:pt>
                <c:pt idx="13893">
                  <c:v>9.1231999400000002E-4</c:v>
                </c:pt>
                <c:pt idx="13894">
                  <c:v>9.1239999399999998E-4</c:v>
                </c:pt>
                <c:pt idx="13895">
                  <c:v>9.1247999400000004E-4</c:v>
                </c:pt>
                <c:pt idx="13896">
                  <c:v>9.12559994E-4</c:v>
                </c:pt>
                <c:pt idx="13897">
                  <c:v>9.1263999399999996E-4</c:v>
                </c:pt>
                <c:pt idx="13898">
                  <c:v>9.1271999400000003E-4</c:v>
                </c:pt>
                <c:pt idx="13899">
                  <c:v>9.1279999399999999E-4</c:v>
                </c:pt>
                <c:pt idx="13900">
                  <c:v>9.1287999400000005E-4</c:v>
                </c:pt>
                <c:pt idx="13901">
                  <c:v>9.1295999400000001E-4</c:v>
                </c:pt>
                <c:pt idx="13902">
                  <c:v>9.1303999399999997E-4</c:v>
                </c:pt>
                <c:pt idx="13903">
                  <c:v>9.1311999400000004E-4</c:v>
                </c:pt>
                <c:pt idx="13904">
                  <c:v>9.1319999399999999E-4</c:v>
                </c:pt>
                <c:pt idx="13905">
                  <c:v>9.1327999399999995E-4</c:v>
                </c:pt>
                <c:pt idx="13906">
                  <c:v>9.1335999400000002E-4</c:v>
                </c:pt>
                <c:pt idx="13907">
                  <c:v>9.1343999399999998E-4</c:v>
                </c:pt>
                <c:pt idx="13908">
                  <c:v>9.1351999400000005E-4</c:v>
                </c:pt>
                <c:pt idx="13909">
                  <c:v>9.13599994E-4</c:v>
                </c:pt>
                <c:pt idx="13910">
                  <c:v>9.1367999399999996E-4</c:v>
                </c:pt>
                <c:pt idx="13911">
                  <c:v>9.1375999400000003E-4</c:v>
                </c:pt>
                <c:pt idx="13912">
                  <c:v>9.1383999399999999E-4</c:v>
                </c:pt>
                <c:pt idx="13913">
                  <c:v>9.1391999399999995E-4</c:v>
                </c:pt>
                <c:pt idx="13914">
                  <c:v>9.1399999400000001E-4</c:v>
                </c:pt>
                <c:pt idx="13915">
                  <c:v>9.1407999399999997E-4</c:v>
                </c:pt>
                <c:pt idx="13916">
                  <c:v>9.1415999400000004E-4</c:v>
                </c:pt>
                <c:pt idx="13917">
                  <c:v>9.14239994E-4</c:v>
                </c:pt>
                <c:pt idx="13918">
                  <c:v>9.1431999399999996E-4</c:v>
                </c:pt>
                <c:pt idx="13919">
                  <c:v>9.1439999400000002E-4</c:v>
                </c:pt>
                <c:pt idx="13920">
                  <c:v>9.1447999399999998E-4</c:v>
                </c:pt>
                <c:pt idx="13921">
                  <c:v>9.1455999400000005E-4</c:v>
                </c:pt>
                <c:pt idx="13922">
                  <c:v>9.1463999400000001E-4</c:v>
                </c:pt>
                <c:pt idx="13923">
                  <c:v>9.1471999399999997E-4</c:v>
                </c:pt>
                <c:pt idx="13924">
                  <c:v>9.1479999400000003E-4</c:v>
                </c:pt>
                <c:pt idx="13925">
                  <c:v>9.1487999399999999E-4</c:v>
                </c:pt>
                <c:pt idx="13926">
                  <c:v>9.1495999399999995E-4</c:v>
                </c:pt>
                <c:pt idx="13927">
                  <c:v>9.1503999400000002E-4</c:v>
                </c:pt>
                <c:pt idx="13928">
                  <c:v>9.1511999399999998E-4</c:v>
                </c:pt>
                <c:pt idx="13929">
                  <c:v>9.1519999400000004E-4</c:v>
                </c:pt>
                <c:pt idx="13930">
                  <c:v>9.15279994E-4</c:v>
                </c:pt>
                <c:pt idx="13931">
                  <c:v>9.1535999399999996E-4</c:v>
                </c:pt>
                <c:pt idx="13932">
                  <c:v>9.1543999400000003E-4</c:v>
                </c:pt>
                <c:pt idx="13933">
                  <c:v>9.1551999399999999E-4</c:v>
                </c:pt>
                <c:pt idx="13934">
                  <c:v>9.1559999400000005E-4</c:v>
                </c:pt>
                <c:pt idx="13935">
                  <c:v>9.1567999400000001E-4</c:v>
                </c:pt>
                <c:pt idx="13936">
                  <c:v>9.1575999399999997E-4</c:v>
                </c:pt>
                <c:pt idx="13937">
                  <c:v>9.1583999400000004E-4</c:v>
                </c:pt>
                <c:pt idx="13938">
                  <c:v>9.15919994E-4</c:v>
                </c:pt>
                <c:pt idx="13939">
                  <c:v>9.1599999399999995E-4</c:v>
                </c:pt>
                <c:pt idx="13940">
                  <c:v>9.1607999400000002E-4</c:v>
                </c:pt>
                <c:pt idx="13941">
                  <c:v>9.1615999399999998E-4</c:v>
                </c:pt>
                <c:pt idx="13942">
                  <c:v>9.1623999400000005E-4</c:v>
                </c:pt>
                <c:pt idx="13943">
                  <c:v>9.1631999400000001E-4</c:v>
                </c:pt>
                <c:pt idx="13944">
                  <c:v>9.1639999399999996E-4</c:v>
                </c:pt>
                <c:pt idx="13945">
                  <c:v>9.1647999400000003E-4</c:v>
                </c:pt>
                <c:pt idx="13946">
                  <c:v>9.1655999399999999E-4</c:v>
                </c:pt>
                <c:pt idx="13947">
                  <c:v>9.1663999399999995E-4</c:v>
                </c:pt>
                <c:pt idx="13948">
                  <c:v>9.1671999400000002E-4</c:v>
                </c:pt>
                <c:pt idx="13949">
                  <c:v>9.1679999399999997E-4</c:v>
                </c:pt>
                <c:pt idx="13950">
                  <c:v>9.1687999400000004E-4</c:v>
                </c:pt>
                <c:pt idx="13951">
                  <c:v>9.16959994E-4</c:v>
                </c:pt>
                <c:pt idx="13952">
                  <c:v>9.1703999399999996E-4</c:v>
                </c:pt>
                <c:pt idx="13953">
                  <c:v>9.1711999400000003E-4</c:v>
                </c:pt>
                <c:pt idx="13954">
                  <c:v>9.1719999399999998E-4</c:v>
                </c:pt>
                <c:pt idx="13955">
                  <c:v>9.1727999400000005E-4</c:v>
                </c:pt>
                <c:pt idx="13956">
                  <c:v>9.1735999400000001E-4</c:v>
                </c:pt>
                <c:pt idx="13957">
                  <c:v>9.1743999399999997E-4</c:v>
                </c:pt>
                <c:pt idx="13958">
                  <c:v>9.1751999400000003E-4</c:v>
                </c:pt>
                <c:pt idx="13959">
                  <c:v>9.1759999399999999E-4</c:v>
                </c:pt>
                <c:pt idx="13960">
                  <c:v>9.1767999399999995E-4</c:v>
                </c:pt>
                <c:pt idx="13961">
                  <c:v>9.1775999400000002E-4</c:v>
                </c:pt>
                <c:pt idx="13962">
                  <c:v>9.1783999399999998E-4</c:v>
                </c:pt>
                <c:pt idx="13963">
                  <c:v>9.1791999400000004E-4</c:v>
                </c:pt>
                <c:pt idx="13964">
                  <c:v>9.17999994E-4</c:v>
                </c:pt>
                <c:pt idx="13965">
                  <c:v>9.1807999399999996E-4</c:v>
                </c:pt>
                <c:pt idx="13966">
                  <c:v>9.1815999400000003E-4</c:v>
                </c:pt>
                <c:pt idx="13967">
                  <c:v>9.1823999399999999E-4</c:v>
                </c:pt>
                <c:pt idx="13968">
                  <c:v>9.1831999399999995E-4</c:v>
                </c:pt>
                <c:pt idx="13969">
                  <c:v>9.1839999400000001E-4</c:v>
                </c:pt>
                <c:pt idx="13970">
                  <c:v>9.1847999399999997E-4</c:v>
                </c:pt>
                <c:pt idx="13971">
                  <c:v>9.1855999400000004E-4</c:v>
                </c:pt>
                <c:pt idx="13972">
                  <c:v>9.18639994E-4</c:v>
                </c:pt>
                <c:pt idx="13973">
                  <c:v>9.1871999399999996E-4</c:v>
                </c:pt>
                <c:pt idx="13974">
                  <c:v>9.1879999400000002E-4</c:v>
                </c:pt>
                <c:pt idx="13975">
                  <c:v>9.1887999399999998E-4</c:v>
                </c:pt>
                <c:pt idx="13976">
                  <c:v>9.1895999400000005E-4</c:v>
                </c:pt>
                <c:pt idx="13977">
                  <c:v>9.1903999400000001E-4</c:v>
                </c:pt>
                <c:pt idx="13978">
                  <c:v>9.1911999399999997E-4</c:v>
                </c:pt>
                <c:pt idx="13979">
                  <c:v>9.1919999400000003E-4</c:v>
                </c:pt>
                <c:pt idx="13980">
                  <c:v>9.1927999399999999E-4</c:v>
                </c:pt>
                <c:pt idx="13981">
                  <c:v>9.1935999399999995E-4</c:v>
                </c:pt>
                <c:pt idx="13982">
                  <c:v>9.1943999400000002E-4</c:v>
                </c:pt>
                <c:pt idx="13983">
                  <c:v>9.1951999399999998E-4</c:v>
                </c:pt>
                <c:pt idx="13984">
                  <c:v>9.1959999400000004E-4</c:v>
                </c:pt>
                <c:pt idx="13985">
                  <c:v>9.19679994E-4</c:v>
                </c:pt>
                <c:pt idx="13986">
                  <c:v>9.1975999399999996E-4</c:v>
                </c:pt>
                <c:pt idx="13987">
                  <c:v>9.1983999400000003E-4</c:v>
                </c:pt>
                <c:pt idx="13988">
                  <c:v>9.1991999399999998E-4</c:v>
                </c:pt>
                <c:pt idx="13989">
                  <c:v>9.1999999400000005E-4</c:v>
                </c:pt>
                <c:pt idx="13990">
                  <c:v>9.2007999400000001E-4</c:v>
                </c:pt>
                <c:pt idx="13991">
                  <c:v>9.2015999399999997E-4</c:v>
                </c:pt>
                <c:pt idx="13992">
                  <c:v>9.2023999400000004E-4</c:v>
                </c:pt>
                <c:pt idx="13993">
                  <c:v>9.2031999399999999E-4</c:v>
                </c:pt>
                <c:pt idx="13994">
                  <c:v>9.2039999399999995E-4</c:v>
                </c:pt>
                <c:pt idx="13995">
                  <c:v>9.2047999400000002E-4</c:v>
                </c:pt>
                <c:pt idx="13996">
                  <c:v>9.2055999399999998E-4</c:v>
                </c:pt>
                <c:pt idx="13997">
                  <c:v>9.2063999400000005E-4</c:v>
                </c:pt>
                <c:pt idx="13998">
                  <c:v>9.20719994E-4</c:v>
                </c:pt>
                <c:pt idx="13999">
                  <c:v>9.2079999399999996E-4</c:v>
                </c:pt>
                <c:pt idx="14000">
                  <c:v>9.2087999400000003E-4</c:v>
                </c:pt>
                <c:pt idx="14001">
                  <c:v>9.2095999399999999E-4</c:v>
                </c:pt>
                <c:pt idx="14002">
                  <c:v>9.2103999399999995E-4</c:v>
                </c:pt>
                <c:pt idx="14003">
                  <c:v>9.2111999400000001E-4</c:v>
                </c:pt>
                <c:pt idx="14004">
                  <c:v>9.2119999399999997E-4</c:v>
                </c:pt>
                <c:pt idx="14005">
                  <c:v>9.2127999400000004E-4</c:v>
                </c:pt>
                <c:pt idx="14006">
                  <c:v>9.21359994E-4</c:v>
                </c:pt>
                <c:pt idx="14007">
                  <c:v>9.2143999399999996E-4</c:v>
                </c:pt>
                <c:pt idx="14008">
                  <c:v>9.2151999400000002E-4</c:v>
                </c:pt>
                <c:pt idx="14009">
                  <c:v>9.2159999399999998E-4</c:v>
                </c:pt>
                <c:pt idx="14010">
                  <c:v>9.2167999400000005E-4</c:v>
                </c:pt>
                <c:pt idx="14011">
                  <c:v>9.2175999400000001E-4</c:v>
                </c:pt>
                <c:pt idx="14012">
                  <c:v>9.2183999399999997E-4</c:v>
                </c:pt>
                <c:pt idx="14013">
                  <c:v>9.2191999400000003E-4</c:v>
                </c:pt>
                <c:pt idx="14014">
                  <c:v>9.2199999399999999E-4</c:v>
                </c:pt>
                <c:pt idx="14015">
                  <c:v>9.2207999399999995E-4</c:v>
                </c:pt>
                <c:pt idx="14016">
                  <c:v>9.2215999400000002E-4</c:v>
                </c:pt>
                <c:pt idx="14017">
                  <c:v>9.2223999399999998E-4</c:v>
                </c:pt>
                <c:pt idx="14018">
                  <c:v>9.2231999400000004E-4</c:v>
                </c:pt>
                <c:pt idx="14019">
                  <c:v>9.22399994E-4</c:v>
                </c:pt>
                <c:pt idx="14020">
                  <c:v>9.2247999399999996E-4</c:v>
                </c:pt>
                <c:pt idx="14021">
                  <c:v>9.2255999400000003E-4</c:v>
                </c:pt>
                <c:pt idx="14022">
                  <c:v>9.2263999399999999E-4</c:v>
                </c:pt>
                <c:pt idx="14023">
                  <c:v>9.2271999400000005E-4</c:v>
                </c:pt>
                <c:pt idx="14024">
                  <c:v>9.2279999400000001E-4</c:v>
                </c:pt>
                <c:pt idx="14025">
                  <c:v>9.2287999399999997E-4</c:v>
                </c:pt>
                <c:pt idx="14026">
                  <c:v>9.2295999400000004E-4</c:v>
                </c:pt>
                <c:pt idx="14027">
                  <c:v>9.23039994E-4</c:v>
                </c:pt>
                <c:pt idx="14028">
                  <c:v>9.2311999399999995E-4</c:v>
                </c:pt>
                <c:pt idx="14029">
                  <c:v>9.2319999400000002E-4</c:v>
                </c:pt>
                <c:pt idx="14030">
                  <c:v>9.2327999399999998E-4</c:v>
                </c:pt>
                <c:pt idx="14031">
                  <c:v>9.2335999400000005E-4</c:v>
                </c:pt>
                <c:pt idx="14032">
                  <c:v>9.2343999400000001E-4</c:v>
                </c:pt>
                <c:pt idx="14033">
                  <c:v>9.2351999399999996E-4</c:v>
                </c:pt>
                <c:pt idx="14034">
                  <c:v>9.2359999400000003E-4</c:v>
                </c:pt>
                <c:pt idx="14035">
                  <c:v>9.2367999399999999E-4</c:v>
                </c:pt>
                <c:pt idx="14036">
                  <c:v>9.2375999399999995E-4</c:v>
                </c:pt>
                <c:pt idx="14037">
                  <c:v>9.2383999400000002E-4</c:v>
                </c:pt>
                <c:pt idx="14038">
                  <c:v>9.2391999399999997E-4</c:v>
                </c:pt>
                <c:pt idx="14039">
                  <c:v>9.2399999400000004E-4</c:v>
                </c:pt>
                <c:pt idx="14040">
                  <c:v>9.24079994E-4</c:v>
                </c:pt>
                <c:pt idx="14041">
                  <c:v>9.2415999399999996E-4</c:v>
                </c:pt>
                <c:pt idx="14042">
                  <c:v>9.2423999400000002E-4</c:v>
                </c:pt>
                <c:pt idx="14043">
                  <c:v>9.2431999399999998E-4</c:v>
                </c:pt>
                <c:pt idx="14044">
                  <c:v>9.2439999400000005E-4</c:v>
                </c:pt>
                <c:pt idx="14045">
                  <c:v>9.2447999400000001E-4</c:v>
                </c:pt>
                <c:pt idx="14046">
                  <c:v>9.2455999399999997E-4</c:v>
                </c:pt>
                <c:pt idx="14047">
                  <c:v>9.2463999400000003E-4</c:v>
                </c:pt>
                <c:pt idx="14048">
                  <c:v>9.2471999399999999E-4</c:v>
                </c:pt>
                <c:pt idx="14049">
                  <c:v>9.2479999399999995E-4</c:v>
                </c:pt>
                <c:pt idx="14050">
                  <c:v>9.2487999400000002E-4</c:v>
                </c:pt>
                <c:pt idx="14051">
                  <c:v>9.2495999399999998E-4</c:v>
                </c:pt>
                <c:pt idx="14052">
                  <c:v>9.2503999400000004E-4</c:v>
                </c:pt>
                <c:pt idx="14053">
                  <c:v>9.25119994E-4</c:v>
                </c:pt>
                <c:pt idx="14054">
                  <c:v>9.2519999399999996E-4</c:v>
                </c:pt>
                <c:pt idx="14055">
                  <c:v>9.2527999400000003E-4</c:v>
                </c:pt>
                <c:pt idx="14056">
                  <c:v>9.2535999399999999E-4</c:v>
                </c:pt>
                <c:pt idx="14057">
                  <c:v>9.2543999400000005E-4</c:v>
                </c:pt>
                <c:pt idx="14058">
                  <c:v>9.2551999400000001E-4</c:v>
                </c:pt>
                <c:pt idx="14059">
                  <c:v>9.2559999399999997E-4</c:v>
                </c:pt>
                <c:pt idx="14060">
                  <c:v>9.2567999400000004E-4</c:v>
                </c:pt>
                <c:pt idx="14061">
                  <c:v>9.25759994E-4</c:v>
                </c:pt>
                <c:pt idx="14062">
                  <c:v>9.2583999399999996E-4</c:v>
                </c:pt>
                <c:pt idx="14063">
                  <c:v>9.2591999400000002E-4</c:v>
                </c:pt>
                <c:pt idx="14064">
                  <c:v>9.2599999399999998E-4</c:v>
                </c:pt>
                <c:pt idx="14065">
                  <c:v>9.2607999400000005E-4</c:v>
                </c:pt>
                <c:pt idx="14066">
                  <c:v>9.2615999400000001E-4</c:v>
                </c:pt>
                <c:pt idx="14067">
                  <c:v>9.2623999399999996E-4</c:v>
                </c:pt>
                <c:pt idx="14068">
                  <c:v>9.2631999400000003E-4</c:v>
                </c:pt>
                <c:pt idx="14069">
                  <c:v>9.2639999399999999E-4</c:v>
                </c:pt>
                <c:pt idx="14070">
                  <c:v>9.2647999399999995E-4</c:v>
                </c:pt>
                <c:pt idx="14071">
                  <c:v>9.2655999400000002E-4</c:v>
                </c:pt>
                <c:pt idx="14072">
                  <c:v>9.2663999399999997E-4</c:v>
                </c:pt>
                <c:pt idx="14073">
                  <c:v>9.2671999400000004E-4</c:v>
                </c:pt>
                <c:pt idx="14074">
                  <c:v>9.26799994E-4</c:v>
                </c:pt>
                <c:pt idx="14075">
                  <c:v>9.2687999399999996E-4</c:v>
                </c:pt>
                <c:pt idx="14076">
                  <c:v>9.2695999400000003E-4</c:v>
                </c:pt>
                <c:pt idx="14077">
                  <c:v>9.2703999399999998E-4</c:v>
                </c:pt>
                <c:pt idx="14078">
                  <c:v>9.2711999400000005E-4</c:v>
                </c:pt>
                <c:pt idx="14079">
                  <c:v>9.2719999400000001E-4</c:v>
                </c:pt>
                <c:pt idx="14080">
                  <c:v>9.2727999399999997E-4</c:v>
                </c:pt>
                <c:pt idx="14081">
                  <c:v>9.2735999400000004E-4</c:v>
                </c:pt>
                <c:pt idx="14082">
                  <c:v>9.2743999399999999E-4</c:v>
                </c:pt>
                <c:pt idx="14083">
                  <c:v>9.2751999399999995E-4</c:v>
                </c:pt>
                <c:pt idx="14084">
                  <c:v>9.2759999400000002E-4</c:v>
                </c:pt>
                <c:pt idx="14085">
                  <c:v>9.2767999399999998E-4</c:v>
                </c:pt>
                <c:pt idx="14086">
                  <c:v>9.2775999400000005E-4</c:v>
                </c:pt>
                <c:pt idx="14087">
                  <c:v>9.27839994E-4</c:v>
                </c:pt>
                <c:pt idx="14088">
                  <c:v>9.2791999399999996E-4</c:v>
                </c:pt>
                <c:pt idx="14089">
                  <c:v>9.2799999400000003E-4</c:v>
                </c:pt>
                <c:pt idx="14090">
                  <c:v>9.2807999399999999E-4</c:v>
                </c:pt>
                <c:pt idx="14091">
                  <c:v>9.2815999399999995E-4</c:v>
                </c:pt>
                <c:pt idx="14092">
                  <c:v>9.2823999400000001E-4</c:v>
                </c:pt>
                <c:pt idx="14093">
                  <c:v>9.2831999399999997E-4</c:v>
                </c:pt>
                <c:pt idx="14094">
                  <c:v>9.2839999400000004E-4</c:v>
                </c:pt>
                <c:pt idx="14095">
                  <c:v>9.28479994E-4</c:v>
                </c:pt>
                <c:pt idx="14096">
                  <c:v>9.2855999399999996E-4</c:v>
                </c:pt>
                <c:pt idx="14097">
                  <c:v>9.2863999400000002E-4</c:v>
                </c:pt>
                <c:pt idx="14098">
                  <c:v>9.2871999399999998E-4</c:v>
                </c:pt>
                <c:pt idx="14099">
                  <c:v>9.2879999400000005E-4</c:v>
                </c:pt>
                <c:pt idx="14100">
                  <c:v>9.2887999400000001E-4</c:v>
                </c:pt>
                <c:pt idx="14101">
                  <c:v>9.2895999399999997E-4</c:v>
                </c:pt>
                <c:pt idx="14102">
                  <c:v>9.2903999400000003E-4</c:v>
                </c:pt>
                <c:pt idx="14103">
                  <c:v>9.2911999399999999E-4</c:v>
                </c:pt>
                <c:pt idx="14104">
                  <c:v>9.2919999399999995E-4</c:v>
                </c:pt>
                <c:pt idx="14105">
                  <c:v>9.2927999400000002E-4</c:v>
                </c:pt>
                <c:pt idx="14106">
                  <c:v>9.2935999399999998E-4</c:v>
                </c:pt>
                <c:pt idx="14107">
                  <c:v>9.2943999400000004E-4</c:v>
                </c:pt>
                <c:pt idx="14108">
                  <c:v>9.29519994E-4</c:v>
                </c:pt>
                <c:pt idx="14109">
                  <c:v>9.2959999399999996E-4</c:v>
                </c:pt>
                <c:pt idx="14110">
                  <c:v>9.2967999400000003E-4</c:v>
                </c:pt>
                <c:pt idx="14111">
                  <c:v>9.2975999399999999E-4</c:v>
                </c:pt>
                <c:pt idx="14112">
                  <c:v>9.2983999400000005E-4</c:v>
                </c:pt>
                <c:pt idx="14113">
                  <c:v>9.2991999400000001E-4</c:v>
                </c:pt>
                <c:pt idx="14114">
                  <c:v>9.2999999399999997E-4</c:v>
                </c:pt>
                <c:pt idx="14115">
                  <c:v>9.3007999400000004E-4</c:v>
                </c:pt>
                <c:pt idx="14116">
                  <c:v>9.30159994E-4</c:v>
                </c:pt>
                <c:pt idx="14117">
                  <c:v>9.3023999399999995E-4</c:v>
                </c:pt>
                <c:pt idx="14118">
                  <c:v>9.3031999400000002E-4</c:v>
                </c:pt>
                <c:pt idx="14119">
                  <c:v>9.3039999399999998E-4</c:v>
                </c:pt>
                <c:pt idx="14120">
                  <c:v>9.3047999400000005E-4</c:v>
                </c:pt>
                <c:pt idx="14121">
                  <c:v>9.30559994E-4</c:v>
                </c:pt>
                <c:pt idx="14122">
                  <c:v>9.3063999399999996E-4</c:v>
                </c:pt>
                <c:pt idx="14123">
                  <c:v>9.3071999400000003E-4</c:v>
                </c:pt>
                <c:pt idx="14124">
                  <c:v>9.3079999399999999E-4</c:v>
                </c:pt>
                <c:pt idx="14125">
                  <c:v>9.3087999399999995E-4</c:v>
                </c:pt>
                <c:pt idx="14126">
                  <c:v>9.3095999400000001E-4</c:v>
                </c:pt>
                <c:pt idx="14127">
                  <c:v>9.3103999399999997E-4</c:v>
                </c:pt>
                <c:pt idx="14128">
                  <c:v>9.3111999400000004E-4</c:v>
                </c:pt>
                <c:pt idx="14129">
                  <c:v>9.31199994E-4</c:v>
                </c:pt>
                <c:pt idx="14130">
                  <c:v>9.3127999399999996E-4</c:v>
                </c:pt>
                <c:pt idx="14131">
                  <c:v>9.3135999400000002E-4</c:v>
                </c:pt>
                <c:pt idx="14132">
                  <c:v>9.3143999399999998E-4</c:v>
                </c:pt>
                <c:pt idx="14133">
                  <c:v>9.3151999400000005E-4</c:v>
                </c:pt>
                <c:pt idx="14134">
                  <c:v>9.3159999400000001E-4</c:v>
                </c:pt>
                <c:pt idx="14135">
                  <c:v>9.3167999399999997E-4</c:v>
                </c:pt>
                <c:pt idx="14136">
                  <c:v>9.3175999400000003E-4</c:v>
                </c:pt>
                <c:pt idx="14137">
                  <c:v>9.3183999399999999E-4</c:v>
                </c:pt>
                <c:pt idx="14138">
                  <c:v>9.3191999399999995E-4</c:v>
                </c:pt>
                <c:pt idx="14139">
                  <c:v>9.3199999400000002E-4</c:v>
                </c:pt>
                <c:pt idx="14140">
                  <c:v>9.3207999399999998E-4</c:v>
                </c:pt>
                <c:pt idx="14141">
                  <c:v>9.3215999400000004E-4</c:v>
                </c:pt>
                <c:pt idx="14142">
                  <c:v>9.32239994E-4</c:v>
                </c:pt>
                <c:pt idx="14143">
                  <c:v>9.3231999399999996E-4</c:v>
                </c:pt>
                <c:pt idx="14144">
                  <c:v>9.3239999400000003E-4</c:v>
                </c:pt>
                <c:pt idx="14145">
                  <c:v>9.3247999399999999E-4</c:v>
                </c:pt>
                <c:pt idx="14146">
                  <c:v>9.3255999400000005E-4</c:v>
                </c:pt>
                <c:pt idx="14147">
                  <c:v>9.3263999400000001E-4</c:v>
                </c:pt>
                <c:pt idx="14148">
                  <c:v>9.3271999399999997E-4</c:v>
                </c:pt>
                <c:pt idx="14149">
                  <c:v>9.3279999400000004E-4</c:v>
                </c:pt>
                <c:pt idx="14150">
                  <c:v>9.32879994E-4</c:v>
                </c:pt>
                <c:pt idx="14151">
                  <c:v>9.3295999399999995E-4</c:v>
                </c:pt>
                <c:pt idx="14152">
                  <c:v>9.3303999400000002E-4</c:v>
                </c:pt>
                <c:pt idx="14153">
                  <c:v>9.3311999399999998E-4</c:v>
                </c:pt>
                <c:pt idx="14154">
                  <c:v>9.3319999400000005E-4</c:v>
                </c:pt>
                <c:pt idx="14155">
                  <c:v>9.3327999400000001E-4</c:v>
                </c:pt>
                <c:pt idx="14156">
                  <c:v>9.3335999399999996E-4</c:v>
                </c:pt>
                <c:pt idx="14157">
                  <c:v>9.3343999400000003E-4</c:v>
                </c:pt>
                <c:pt idx="14158">
                  <c:v>9.3351999399999999E-4</c:v>
                </c:pt>
                <c:pt idx="14159">
                  <c:v>9.3359999399999995E-4</c:v>
                </c:pt>
                <c:pt idx="14160">
                  <c:v>9.3367999400000002E-4</c:v>
                </c:pt>
                <c:pt idx="14161">
                  <c:v>9.3375999399999997E-4</c:v>
                </c:pt>
                <c:pt idx="14162">
                  <c:v>9.3383999400000004E-4</c:v>
                </c:pt>
                <c:pt idx="14163">
                  <c:v>9.33919994E-4</c:v>
                </c:pt>
                <c:pt idx="14164">
                  <c:v>9.3399999399999996E-4</c:v>
                </c:pt>
                <c:pt idx="14165">
                  <c:v>9.3407999400000003E-4</c:v>
                </c:pt>
                <c:pt idx="14166">
                  <c:v>9.3415999399999998E-4</c:v>
                </c:pt>
                <c:pt idx="14167">
                  <c:v>9.3423999400000005E-4</c:v>
                </c:pt>
                <c:pt idx="14168">
                  <c:v>9.3431999400000001E-4</c:v>
                </c:pt>
                <c:pt idx="14169">
                  <c:v>9.3439999399999997E-4</c:v>
                </c:pt>
                <c:pt idx="14170">
                  <c:v>9.3447999400000004E-4</c:v>
                </c:pt>
                <c:pt idx="14171">
                  <c:v>9.3455999399999999E-4</c:v>
                </c:pt>
                <c:pt idx="14172">
                  <c:v>9.3463999399999995E-4</c:v>
                </c:pt>
                <c:pt idx="14173">
                  <c:v>9.3471999400000002E-4</c:v>
                </c:pt>
                <c:pt idx="14174">
                  <c:v>9.3479999399999998E-4</c:v>
                </c:pt>
                <c:pt idx="14175">
                  <c:v>9.3487999400000004E-4</c:v>
                </c:pt>
                <c:pt idx="14176">
                  <c:v>9.34959994E-4</c:v>
                </c:pt>
                <c:pt idx="14177">
                  <c:v>9.3503999399999996E-4</c:v>
                </c:pt>
                <c:pt idx="14178">
                  <c:v>9.3511999400000003E-4</c:v>
                </c:pt>
                <c:pt idx="14179">
                  <c:v>9.3519999399999999E-4</c:v>
                </c:pt>
                <c:pt idx="14180">
                  <c:v>9.3527999399999995E-4</c:v>
                </c:pt>
                <c:pt idx="14181">
                  <c:v>9.3535999400000001E-4</c:v>
                </c:pt>
                <c:pt idx="14182">
                  <c:v>9.3543999399999997E-4</c:v>
                </c:pt>
                <c:pt idx="14183">
                  <c:v>9.3551999400000004E-4</c:v>
                </c:pt>
                <c:pt idx="14184">
                  <c:v>9.35599994E-4</c:v>
                </c:pt>
                <c:pt idx="14185">
                  <c:v>9.3567999399999996E-4</c:v>
                </c:pt>
                <c:pt idx="14186">
                  <c:v>9.3575999400000002E-4</c:v>
                </c:pt>
                <c:pt idx="14187">
                  <c:v>9.3583999399999998E-4</c:v>
                </c:pt>
                <c:pt idx="14188">
                  <c:v>9.3591999400000005E-4</c:v>
                </c:pt>
                <c:pt idx="14189">
                  <c:v>9.3599999400000001E-4</c:v>
                </c:pt>
                <c:pt idx="14190">
                  <c:v>9.3607999399999997E-4</c:v>
                </c:pt>
                <c:pt idx="14191">
                  <c:v>9.3615999400000003E-4</c:v>
                </c:pt>
                <c:pt idx="14192">
                  <c:v>9.3623999399999999E-4</c:v>
                </c:pt>
                <c:pt idx="14193">
                  <c:v>9.3631999399999995E-4</c:v>
                </c:pt>
                <c:pt idx="14194">
                  <c:v>9.3639999400000002E-4</c:v>
                </c:pt>
                <c:pt idx="14195">
                  <c:v>9.3647999399999998E-4</c:v>
                </c:pt>
                <c:pt idx="14196">
                  <c:v>9.3655999400000004E-4</c:v>
                </c:pt>
                <c:pt idx="14197">
                  <c:v>9.36639994E-4</c:v>
                </c:pt>
                <c:pt idx="14198">
                  <c:v>9.3671999399999996E-4</c:v>
                </c:pt>
                <c:pt idx="14199">
                  <c:v>9.3679999400000003E-4</c:v>
                </c:pt>
                <c:pt idx="14200">
                  <c:v>9.3687999399999999E-4</c:v>
                </c:pt>
                <c:pt idx="14201">
                  <c:v>9.3695999400000005E-4</c:v>
                </c:pt>
                <c:pt idx="14202">
                  <c:v>9.3703999400000001E-4</c:v>
                </c:pt>
                <c:pt idx="14203">
                  <c:v>9.3711999399999997E-4</c:v>
                </c:pt>
                <c:pt idx="14204">
                  <c:v>9.3719999400000004E-4</c:v>
                </c:pt>
                <c:pt idx="14205">
                  <c:v>9.3727999399999999E-4</c:v>
                </c:pt>
                <c:pt idx="14206">
                  <c:v>9.3735999399999995E-4</c:v>
                </c:pt>
                <c:pt idx="14207">
                  <c:v>9.3743999400000002E-4</c:v>
                </c:pt>
                <c:pt idx="14208">
                  <c:v>9.3751999399999998E-4</c:v>
                </c:pt>
                <c:pt idx="14209">
                  <c:v>9.3759999400000005E-4</c:v>
                </c:pt>
                <c:pt idx="14210">
                  <c:v>9.37679994E-4</c:v>
                </c:pt>
                <c:pt idx="14211">
                  <c:v>9.3775999399999996E-4</c:v>
                </c:pt>
                <c:pt idx="14212">
                  <c:v>9.3783999400000003E-4</c:v>
                </c:pt>
                <c:pt idx="14213">
                  <c:v>9.3791999399999999E-4</c:v>
                </c:pt>
                <c:pt idx="14214">
                  <c:v>9.3799999399999995E-4</c:v>
                </c:pt>
                <c:pt idx="14215">
                  <c:v>9.3807999400000001E-4</c:v>
                </c:pt>
                <c:pt idx="14216">
                  <c:v>9.3815999399999997E-4</c:v>
                </c:pt>
                <c:pt idx="14217">
                  <c:v>9.3823999400000004E-4</c:v>
                </c:pt>
                <c:pt idx="14218">
                  <c:v>9.38319994E-4</c:v>
                </c:pt>
                <c:pt idx="14219">
                  <c:v>9.3839999399999996E-4</c:v>
                </c:pt>
                <c:pt idx="14220">
                  <c:v>9.3847999400000002E-4</c:v>
                </c:pt>
                <c:pt idx="14221">
                  <c:v>9.3855999399999998E-4</c:v>
                </c:pt>
                <c:pt idx="14222">
                  <c:v>9.3863999400000005E-4</c:v>
                </c:pt>
                <c:pt idx="14223">
                  <c:v>9.3871999400000001E-4</c:v>
                </c:pt>
                <c:pt idx="14224">
                  <c:v>9.3879999399999997E-4</c:v>
                </c:pt>
                <c:pt idx="14225">
                  <c:v>9.3887999400000003E-4</c:v>
                </c:pt>
                <c:pt idx="14226">
                  <c:v>9.3895999399999999E-4</c:v>
                </c:pt>
                <c:pt idx="14227">
                  <c:v>9.3903999399999995E-4</c:v>
                </c:pt>
                <c:pt idx="14228">
                  <c:v>9.3911999400000002E-4</c:v>
                </c:pt>
                <c:pt idx="14229">
                  <c:v>9.3919999399999998E-4</c:v>
                </c:pt>
                <c:pt idx="14230">
                  <c:v>9.3927999400000004E-4</c:v>
                </c:pt>
                <c:pt idx="14231">
                  <c:v>9.39359994E-4</c:v>
                </c:pt>
                <c:pt idx="14232">
                  <c:v>9.3943999399999996E-4</c:v>
                </c:pt>
                <c:pt idx="14233">
                  <c:v>9.3951999400000003E-4</c:v>
                </c:pt>
                <c:pt idx="14234">
                  <c:v>9.3959999399999999E-4</c:v>
                </c:pt>
                <c:pt idx="14235">
                  <c:v>9.3967999400000005E-4</c:v>
                </c:pt>
                <c:pt idx="14236">
                  <c:v>9.3975999400000001E-4</c:v>
                </c:pt>
                <c:pt idx="14237">
                  <c:v>9.3983999399999997E-4</c:v>
                </c:pt>
                <c:pt idx="14238">
                  <c:v>9.3991999400000004E-4</c:v>
                </c:pt>
                <c:pt idx="14239">
                  <c:v>9.39999994E-4</c:v>
                </c:pt>
                <c:pt idx="14240">
                  <c:v>9.4007999399999995E-4</c:v>
                </c:pt>
                <c:pt idx="14241">
                  <c:v>9.4015999400000002E-4</c:v>
                </c:pt>
                <c:pt idx="14242">
                  <c:v>9.4023999399999998E-4</c:v>
                </c:pt>
                <c:pt idx="14243">
                  <c:v>9.4031999400000005E-4</c:v>
                </c:pt>
                <c:pt idx="14244">
                  <c:v>9.4039999400000001E-4</c:v>
                </c:pt>
                <c:pt idx="14245">
                  <c:v>9.4047999399999996E-4</c:v>
                </c:pt>
                <c:pt idx="14246">
                  <c:v>9.4055999400000003E-4</c:v>
                </c:pt>
                <c:pt idx="14247">
                  <c:v>9.4063999399999999E-4</c:v>
                </c:pt>
                <c:pt idx="14248">
                  <c:v>9.4071999399999995E-4</c:v>
                </c:pt>
                <c:pt idx="14249">
                  <c:v>9.4079999400000002E-4</c:v>
                </c:pt>
                <c:pt idx="14250">
                  <c:v>9.4087999399999997E-4</c:v>
                </c:pt>
                <c:pt idx="14251">
                  <c:v>9.4095999400000004E-4</c:v>
                </c:pt>
                <c:pt idx="14252">
                  <c:v>9.41039994E-4</c:v>
                </c:pt>
                <c:pt idx="14253">
                  <c:v>9.4111999399999996E-4</c:v>
                </c:pt>
                <c:pt idx="14254">
                  <c:v>9.4119999400000003E-4</c:v>
                </c:pt>
                <c:pt idx="14255">
                  <c:v>9.4127999399999998E-4</c:v>
                </c:pt>
                <c:pt idx="14256">
                  <c:v>9.4135999400000005E-4</c:v>
                </c:pt>
                <c:pt idx="14257">
                  <c:v>9.4143999400000001E-4</c:v>
                </c:pt>
                <c:pt idx="14258">
                  <c:v>9.4151999399999997E-4</c:v>
                </c:pt>
                <c:pt idx="14259">
                  <c:v>9.4159999400000003E-4</c:v>
                </c:pt>
                <c:pt idx="14260">
                  <c:v>9.4167999399999999E-4</c:v>
                </c:pt>
                <c:pt idx="14261">
                  <c:v>9.4175999399999995E-4</c:v>
                </c:pt>
                <c:pt idx="14262">
                  <c:v>9.4183999400000002E-4</c:v>
                </c:pt>
                <c:pt idx="14263">
                  <c:v>9.4191999399999998E-4</c:v>
                </c:pt>
                <c:pt idx="14264">
                  <c:v>9.4199999400000004E-4</c:v>
                </c:pt>
                <c:pt idx="14265">
                  <c:v>9.42079994E-4</c:v>
                </c:pt>
                <c:pt idx="14266">
                  <c:v>9.4215999399999996E-4</c:v>
                </c:pt>
                <c:pt idx="14267">
                  <c:v>9.4223999400000003E-4</c:v>
                </c:pt>
                <c:pt idx="14268">
                  <c:v>9.4231999399999999E-4</c:v>
                </c:pt>
                <c:pt idx="14269">
                  <c:v>9.4239999400000005E-4</c:v>
                </c:pt>
                <c:pt idx="14270">
                  <c:v>9.4247999400000001E-4</c:v>
                </c:pt>
                <c:pt idx="14271">
                  <c:v>9.4255999399999997E-4</c:v>
                </c:pt>
                <c:pt idx="14272">
                  <c:v>9.4263999400000004E-4</c:v>
                </c:pt>
                <c:pt idx="14273">
                  <c:v>9.42719994E-4</c:v>
                </c:pt>
                <c:pt idx="14274">
                  <c:v>9.4279999399999996E-4</c:v>
                </c:pt>
                <c:pt idx="14275">
                  <c:v>9.4287999400000002E-4</c:v>
                </c:pt>
                <c:pt idx="14276">
                  <c:v>9.4295999399999998E-4</c:v>
                </c:pt>
                <c:pt idx="14277">
                  <c:v>9.4303999400000005E-4</c:v>
                </c:pt>
                <c:pt idx="14278">
                  <c:v>9.4311999400000001E-4</c:v>
                </c:pt>
                <c:pt idx="14279">
                  <c:v>9.4319999399999997E-4</c:v>
                </c:pt>
                <c:pt idx="14280">
                  <c:v>9.4327999400000003E-4</c:v>
                </c:pt>
                <c:pt idx="14281">
                  <c:v>9.4335999399999999E-4</c:v>
                </c:pt>
                <c:pt idx="14282">
                  <c:v>9.4343999399999995E-4</c:v>
                </c:pt>
                <c:pt idx="14283">
                  <c:v>9.4351999400000002E-4</c:v>
                </c:pt>
                <c:pt idx="14284">
                  <c:v>9.4359999399999997E-4</c:v>
                </c:pt>
                <c:pt idx="14285">
                  <c:v>9.4367999400000004E-4</c:v>
                </c:pt>
                <c:pt idx="14286">
                  <c:v>9.43759994E-4</c:v>
                </c:pt>
                <c:pt idx="14287">
                  <c:v>9.4383999399999996E-4</c:v>
                </c:pt>
                <c:pt idx="14288">
                  <c:v>9.4391999400000003E-4</c:v>
                </c:pt>
                <c:pt idx="14289">
                  <c:v>9.4399999399999998E-4</c:v>
                </c:pt>
                <c:pt idx="14290">
                  <c:v>9.4407999400000005E-4</c:v>
                </c:pt>
                <c:pt idx="14291">
                  <c:v>9.4415999400000001E-4</c:v>
                </c:pt>
                <c:pt idx="14292">
                  <c:v>9.4423999399999997E-4</c:v>
                </c:pt>
                <c:pt idx="14293">
                  <c:v>9.4431999400000004E-4</c:v>
                </c:pt>
                <c:pt idx="14294">
                  <c:v>9.4439999399999999E-4</c:v>
                </c:pt>
                <c:pt idx="14295">
                  <c:v>9.4447999399999995E-4</c:v>
                </c:pt>
                <c:pt idx="14296">
                  <c:v>9.4455999400000002E-4</c:v>
                </c:pt>
                <c:pt idx="14297">
                  <c:v>9.4463999399999998E-4</c:v>
                </c:pt>
                <c:pt idx="14298">
                  <c:v>9.4471999400000005E-4</c:v>
                </c:pt>
                <c:pt idx="14299">
                  <c:v>9.44799994E-4</c:v>
                </c:pt>
                <c:pt idx="14300">
                  <c:v>9.4487999399999996E-4</c:v>
                </c:pt>
                <c:pt idx="14301">
                  <c:v>9.4495999400000003E-4</c:v>
                </c:pt>
                <c:pt idx="14302">
                  <c:v>9.4503999399999999E-4</c:v>
                </c:pt>
                <c:pt idx="14303">
                  <c:v>9.4511999399999995E-4</c:v>
                </c:pt>
                <c:pt idx="14304">
                  <c:v>9.4519999400000001E-4</c:v>
                </c:pt>
                <c:pt idx="14305">
                  <c:v>9.4527999399999997E-4</c:v>
                </c:pt>
                <c:pt idx="14306">
                  <c:v>9.4535999400000004E-4</c:v>
                </c:pt>
                <c:pt idx="14307">
                  <c:v>9.45439994E-4</c:v>
                </c:pt>
                <c:pt idx="14308">
                  <c:v>9.4551999399999996E-4</c:v>
                </c:pt>
                <c:pt idx="14309">
                  <c:v>9.4559999400000002E-4</c:v>
                </c:pt>
                <c:pt idx="14310">
                  <c:v>9.4567999399999998E-4</c:v>
                </c:pt>
                <c:pt idx="14311">
                  <c:v>9.4575999400000005E-4</c:v>
                </c:pt>
                <c:pt idx="14312">
                  <c:v>9.4583999400000001E-4</c:v>
                </c:pt>
                <c:pt idx="14313">
                  <c:v>9.4591999399999997E-4</c:v>
                </c:pt>
                <c:pt idx="14314">
                  <c:v>9.4599999400000003E-4</c:v>
                </c:pt>
                <c:pt idx="14315">
                  <c:v>9.4607999399999999E-4</c:v>
                </c:pt>
                <c:pt idx="14316">
                  <c:v>9.4615999399999995E-4</c:v>
                </c:pt>
                <c:pt idx="14317">
                  <c:v>9.4623999400000002E-4</c:v>
                </c:pt>
                <c:pt idx="14318">
                  <c:v>9.4631999399999998E-4</c:v>
                </c:pt>
                <c:pt idx="14319">
                  <c:v>9.4639999400000004E-4</c:v>
                </c:pt>
                <c:pt idx="14320">
                  <c:v>9.46479994E-4</c:v>
                </c:pt>
                <c:pt idx="14321">
                  <c:v>9.4655999399999996E-4</c:v>
                </c:pt>
                <c:pt idx="14322">
                  <c:v>9.4663999400000003E-4</c:v>
                </c:pt>
                <c:pt idx="14323">
                  <c:v>9.4671999399999999E-4</c:v>
                </c:pt>
                <c:pt idx="14324">
                  <c:v>9.4679999400000005E-4</c:v>
                </c:pt>
                <c:pt idx="14325">
                  <c:v>9.4687999400000001E-4</c:v>
                </c:pt>
                <c:pt idx="14326">
                  <c:v>9.4695999399999997E-4</c:v>
                </c:pt>
                <c:pt idx="14327">
                  <c:v>9.4703999400000004E-4</c:v>
                </c:pt>
                <c:pt idx="14328">
                  <c:v>9.47119994E-4</c:v>
                </c:pt>
                <c:pt idx="14329">
                  <c:v>9.4719999399999995E-4</c:v>
                </c:pt>
                <c:pt idx="14330">
                  <c:v>9.4727999400000002E-4</c:v>
                </c:pt>
                <c:pt idx="14331">
                  <c:v>9.4735999399999998E-4</c:v>
                </c:pt>
                <c:pt idx="14332">
                  <c:v>9.4743999400000005E-4</c:v>
                </c:pt>
                <c:pt idx="14333">
                  <c:v>9.4751999400000001E-4</c:v>
                </c:pt>
                <c:pt idx="14334">
                  <c:v>9.4759999399999996E-4</c:v>
                </c:pt>
                <c:pt idx="14335">
                  <c:v>9.4767999400000003E-4</c:v>
                </c:pt>
                <c:pt idx="14336">
                  <c:v>9.4775999399999999E-4</c:v>
                </c:pt>
                <c:pt idx="14337">
                  <c:v>9.4783999399999995E-4</c:v>
                </c:pt>
                <c:pt idx="14338">
                  <c:v>9.4791999400000001E-4</c:v>
                </c:pt>
                <c:pt idx="14339">
                  <c:v>9.4799999399999997E-4</c:v>
                </c:pt>
                <c:pt idx="14340">
                  <c:v>9.4807999400000004E-4</c:v>
                </c:pt>
                <c:pt idx="14341">
                  <c:v>9.48159994E-4</c:v>
                </c:pt>
                <c:pt idx="14342">
                  <c:v>9.4823999399999996E-4</c:v>
                </c:pt>
                <c:pt idx="14343">
                  <c:v>9.4831999400000002E-4</c:v>
                </c:pt>
                <c:pt idx="14344">
                  <c:v>9.4839999399999998E-4</c:v>
                </c:pt>
                <c:pt idx="14345">
                  <c:v>9.4847999400000005E-4</c:v>
                </c:pt>
                <c:pt idx="14346">
                  <c:v>9.4855999400000001E-4</c:v>
                </c:pt>
                <c:pt idx="14347">
                  <c:v>9.4863999399999997E-4</c:v>
                </c:pt>
                <c:pt idx="14348">
                  <c:v>9.4871999400000003E-4</c:v>
                </c:pt>
                <c:pt idx="14349">
                  <c:v>9.4879999399999999E-4</c:v>
                </c:pt>
                <c:pt idx="14350">
                  <c:v>9.4887999399999995E-4</c:v>
                </c:pt>
                <c:pt idx="14351">
                  <c:v>9.4895999400000002E-4</c:v>
                </c:pt>
                <c:pt idx="14352">
                  <c:v>9.4903999399999998E-4</c:v>
                </c:pt>
                <c:pt idx="14353">
                  <c:v>9.4911999400000004E-4</c:v>
                </c:pt>
                <c:pt idx="14354">
                  <c:v>9.49199994E-4</c:v>
                </c:pt>
                <c:pt idx="14355">
                  <c:v>9.4927999399999996E-4</c:v>
                </c:pt>
                <c:pt idx="14356">
                  <c:v>9.4935999400000003E-4</c:v>
                </c:pt>
                <c:pt idx="14357">
                  <c:v>9.4943999399999999E-4</c:v>
                </c:pt>
                <c:pt idx="14358">
                  <c:v>9.4951999400000005E-4</c:v>
                </c:pt>
                <c:pt idx="14359">
                  <c:v>9.4959999400000001E-4</c:v>
                </c:pt>
                <c:pt idx="14360">
                  <c:v>9.4967999399999997E-4</c:v>
                </c:pt>
                <c:pt idx="14361">
                  <c:v>9.4975999400000004E-4</c:v>
                </c:pt>
                <c:pt idx="14362">
                  <c:v>9.49839994E-4</c:v>
                </c:pt>
                <c:pt idx="14363">
                  <c:v>9.4991999399999996E-4</c:v>
                </c:pt>
                <c:pt idx="14364">
                  <c:v>9.4999999400000002E-4</c:v>
                </c:pt>
                <c:pt idx="14365">
                  <c:v>9.5007999399999998E-4</c:v>
                </c:pt>
                <c:pt idx="14366">
                  <c:v>9.5015999400000005E-4</c:v>
                </c:pt>
                <c:pt idx="14367">
                  <c:v>9.5023999400000001E-4</c:v>
                </c:pt>
                <c:pt idx="14368">
                  <c:v>9.5031999399999996E-4</c:v>
                </c:pt>
                <c:pt idx="14369">
                  <c:v>9.5039999400000003E-4</c:v>
                </c:pt>
                <c:pt idx="14370">
                  <c:v>9.5047999399999999E-4</c:v>
                </c:pt>
                <c:pt idx="14371">
                  <c:v>9.5055999399999995E-4</c:v>
                </c:pt>
                <c:pt idx="14372">
                  <c:v>9.5063999400000002E-4</c:v>
                </c:pt>
                <c:pt idx="14373">
                  <c:v>9.5071999399999997E-4</c:v>
                </c:pt>
                <c:pt idx="14374">
                  <c:v>9.5079999400000004E-4</c:v>
                </c:pt>
                <c:pt idx="14375">
                  <c:v>9.50879994E-4</c:v>
                </c:pt>
                <c:pt idx="14376">
                  <c:v>9.5095999399999996E-4</c:v>
                </c:pt>
                <c:pt idx="14377">
                  <c:v>9.5103999400000003E-4</c:v>
                </c:pt>
                <c:pt idx="14378">
                  <c:v>9.5111999399999998E-4</c:v>
                </c:pt>
                <c:pt idx="14379">
                  <c:v>9.5119999400000005E-4</c:v>
                </c:pt>
                <c:pt idx="14380">
                  <c:v>9.5127999400000001E-4</c:v>
                </c:pt>
                <c:pt idx="14381">
                  <c:v>9.5135999399999997E-4</c:v>
                </c:pt>
                <c:pt idx="14382">
                  <c:v>9.5143999400000004E-4</c:v>
                </c:pt>
                <c:pt idx="14383">
                  <c:v>9.5151999399999999E-4</c:v>
                </c:pt>
                <c:pt idx="14384">
                  <c:v>9.5159999399999995E-4</c:v>
                </c:pt>
                <c:pt idx="14385">
                  <c:v>9.5167999400000002E-4</c:v>
                </c:pt>
                <c:pt idx="14386">
                  <c:v>9.5175999399999998E-4</c:v>
                </c:pt>
                <c:pt idx="14387">
                  <c:v>9.5183999400000005E-4</c:v>
                </c:pt>
                <c:pt idx="14388">
                  <c:v>9.51919994E-4</c:v>
                </c:pt>
                <c:pt idx="14389">
                  <c:v>9.5199999399999996E-4</c:v>
                </c:pt>
                <c:pt idx="14390">
                  <c:v>9.5207999400000003E-4</c:v>
                </c:pt>
                <c:pt idx="14391">
                  <c:v>9.5215999399999999E-4</c:v>
                </c:pt>
                <c:pt idx="14392">
                  <c:v>9.5223999399999995E-4</c:v>
                </c:pt>
                <c:pt idx="14393">
                  <c:v>9.5231999400000001E-4</c:v>
                </c:pt>
                <c:pt idx="14394">
                  <c:v>9.5239999399999997E-4</c:v>
                </c:pt>
                <c:pt idx="14395">
                  <c:v>9.5247999400000004E-4</c:v>
                </c:pt>
                <c:pt idx="14396">
                  <c:v>9.52559994E-4</c:v>
                </c:pt>
                <c:pt idx="14397">
                  <c:v>9.5263999399999996E-4</c:v>
                </c:pt>
                <c:pt idx="14398">
                  <c:v>9.5271999400000002E-4</c:v>
                </c:pt>
                <c:pt idx="14399">
                  <c:v>9.5279999399999998E-4</c:v>
                </c:pt>
                <c:pt idx="14400">
                  <c:v>9.5287999400000005E-4</c:v>
                </c:pt>
                <c:pt idx="14401">
                  <c:v>9.5295999400000001E-4</c:v>
                </c:pt>
                <c:pt idx="14402">
                  <c:v>9.5303999399999997E-4</c:v>
                </c:pt>
                <c:pt idx="14403">
                  <c:v>9.5311999400000003E-4</c:v>
                </c:pt>
                <c:pt idx="14404">
                  <c:v>9.5319999399999999E-4</c:v>
                </c:pt>
                <c:pt idx="14405">
                  <c:v>9.5327999399999995E-4</c:v>
                </c:pt>
                <c:pt idx="14406">
                  <c:v>9.5335999400000002E-4</c:v>
                </c:pt>
                <c:pt idx="14407">
                  <c:v>9.5343999399999998E-4</c:v>
                </c:pt>
                <c:pt idx="14408">
                  <c:v>9.5351999400000004E-4</c:v>
                </c:pt>
                <c:pt idx="14409">
                  <c:v>9.53599994E-4</c:v>
                </c:pt>
                <c:pt idx="14410">
                  <c:v>9.5367999399999996E-4</c:v>
                </c:pt>
                <c:pt idx="14411">
                  <c:v>9.5375999400000003E-4</c:v>
                </c:pt>
                <c:pt idx="14412">
                  <c:v>9.5383999399999999E-4</c:v>
                </c:pt>
                <c:pt idx="14413">
                  <c:v>9.5391999400000005E-4</c:v>
                </c:pt>
                <c:pt idx="14414">
                  <c:v>9.5399999400000001E-4</c:v>
                </c:pt>
                <c:pt idx="14415">
                  <c:v>9.5407999399999997E-4</c:v>
                </c:pt>
                <c:pt idx="14416">
                  <c:v>9.5415999400000004E-4</c:v>
                </c:pt>
                <c:pt idx="14417">
                  <c:v>9.54239994E-4</c:v>
                </c:pt>
                <c:pt idx="14418">
                  <c:v>9.5431999399999995E-4</c:v>
                </c:pt>
                <c:pt idx="14419">
                  <c:v>9.5439999400000002E-4</c:v>
                </c:pt>
                <c:pt idx="14420">
                  <c:v>9.5447999399999998E-4</c:v>
                </c:pt>
                <c:pt idx="14421">
                  <c:v>9.5455999400000005E-4</c:v>
                </c:pt>
                <c:pt idx="14422">
                  <c:v>9.54639994E-4</c:v>
                </c:pt>
                <c:pt idx="14423">
                  <c:v>9.5471999399999996E-4</c:v>
                </c:pt>
                <c:pt idx="14424">
                  <c:v>9.5479999400000003E-4</c:v>
                </c:pt>
                <c:pt idx="14425">
                  <c:v>9.5487999399999999E-4</c:v>
                </c:pt>
                <c:pt idx="14426">
                  <c:v>9.5495999399999995E-4</c:v>
                </c:pt>
                <c:pt idx="14427">
                  <c:v>9.5503999400000001E-4</c:v>
                </c:pt>
                <c:pt idx="14428">
                  <c:v>9.5511999399999997E-4</c:v>
                </c:pt>
                <c:pt idx="14429">
                  <c:v>9.5519999400000004E-4</c:v>
                </c:pt>
                <c:pt idx="14430">
                  <c:v>9.55279994E-4</c:v>
                </c:pt>
                <c:pt idx="14431">
                  <c:v>9.5535999399999996E-4</c:v>
                </c:pt>
                <c:pt idx="14432">
                  <c:v>9.5543999400000002E-4</c:v>
                </c:pt>
                <c:pt idx="14433">
                  <c:v>9.5551999399999998E-4</c:v>
                </c:pt>
                <c:pt idx="14434">
                  <c:v>9.5559999400000005E-4</c:v>
                </c:pt>
                <c:pt idx="14435">
                  <c:v>9.5567999400000001E-4</c:v>
                </c:pt>
                <c:pt idx="14436">
                  <c:v>9.5575999399999997E-4</c:v>
                </c:pt>
                <c:pt idx="14437">
                  <c:v>9.5583999400000003E-4</c:v>
                </c:pt>
                <c:pt idx="14438">
                  <c:v>9.5591999399999999E-4</c:v>
                </c:pt>
                <c:pt idx="14439">
                  <c:v>9.5599999399999995E-4</c:v>
                </c:pt>
                <c:pt idx="14440">
                  <c:v>9.5607999400000002E-4</c:v>
                </c:pt>
                <c:pt idx="14441">
                  <c:v>9.5615999399999998E-4</c:v>
                </c:pt>
                <c:pt idx="14442">
                  <c:v>9.5623999400000004E-4</c:v>
                </c:pt>
                <c:pt idx="14443">
                  <c:v>9.56319994E-4</c:v>
                </c:pt>
                <c:pt idx="14444">
                  <c:v>9.5639999399999996E-4</c:v>
                </c:pt>
                <c:pt idx="14445">
                  <c:v>9.5647999400000003E-4</c:v>
                </c:pt>
                <c:pt idx="14446">
                  <c:v>9.5655999399999999E-4</c:v>
                </c:pt>
                <c:pt idx="14447">
                  <c:v>9.5663999400000005E-4</c:v>
                </c:pt>
                <c:pt idx="14448">
                  <c:v>9.5671999400000001E-4</c:v>
                </c:pt>
                <c:pt idx="14449">
                  <c:v>9.5679999399999997E-4</c:v>
                </c:pt>
                <c:pt idx="14450">
                  <c:v>9.5687999400000004E-4</c:v>
                </c:pt>
                <c:pt idx="14451">
                  <c:v>9.56959994E-4</c:v>
                </c:pt>
                <c:pt idx="14452">
                  <c:v>9.5703999399999995E-4</c:v>
                </c:pt>
                <c:pt idx="14453">
                  <c:v>9.5711999400000002E-4</c:v>
                </c:pt>
                <c:pt idx="14454">
                  <c:v>9.5719999399999998E-4</c:v>
                </c:pt>
                <c:pt idx="14455">
                  <c:v>9.5727999400000005E-4</c:v>
                </c:pt>
                <c:pt idx="14456">
                  <c:v>9.5735999400000001E-4</c:v>
                </c:pt>
                <c:pt idx="14457">
                  <c:v>9.5743999399999996E-4</c:v>
                </c:pt>
                <c:pt idx="14458">
                  <c:v>9.5751999400000003E-4</c:v>
                </c:pt>
                <c:pt idx="14459">
                  <c:v>9.5759999399999999E-4</c:v>
                </c:pt>
                <c:pt idx="14460">
                  <c:v>9.5767999399999995E-4</c:v>
                </c:pt>
                <c:pt idx="14461">
                  <c:v>9.5775999400000002E-4</c:v>
                </c:pt>
                <c:pt idx="14462">
                  <c:v>9.5783999399999997E-4</c:v>
                </c:pt>
                <c:pt idx="14463">
                  <c:v>9.5791999400000004E-4</c:v>
                </c:pt>
                <c:pt idx="14464">
                  <c:v>9.57999994E-4</c:v>
                </c:pt>
                <c:pt idx="14465">
                  <c:v>9.5807999399999996E-4</c:v>
                </c:pt>
                <c:pt idx="14466">
                  <c:v>9.5815999400000003E-4</c:v>
                </c:pt>
                <c:pt idx="14467">
                  <c:v>9.5823999399999998E-4</c:v>
                </c:pt>
                <c:pt idx="14468">
                  <c:v>9.5831999400000005E-4</c:v>
                </c:pt>
                <c:pt idx="14469">
                  <c:v>9.5839999400000001E-4</c:v>
                </c:pt>
                <c:pt idx="14470">
                  <c:v>9.5847999399999997E-4</c:v>
                </c:pt>
                <c:pt idx="14471">
                  <c:v>9.5855999400000003E-4</c:v>
                </c:pt>
                <c:pt idx="14472">
                  <c:v>9.5863999399999999E-4</c:v>
                </c:pt>
                <c:pt idx="14473">
                  <c:v>9.5871999399999995E-4</c:v>
                </c:pt>
                <c:pt idx="14474">
                  <c:v>9.5879999400000002E-4</c:v>
                </c:pt>
                <c:pt idx="14475">
                  <c:v>9.5887999399999998E-4</c:v>
                </c:pt>
                <c:pt idx="14476">
                  <c:v>9.5895999400000004E-4</c:v>
                </c:pt>
                <c:pt idx="14477">
                  <c:v>9.59039994E-4</c:v>
                </c:pt>
                <c:pt idx="14478">
                  <c:v>9.5911999399999996E-4</c:v>
                </c:pt>
                <c:pt idx="14479">
                  <c:v>9.5919999400000003E-4</c:v>
                </c:pt>
                <c:pt idx="14480">
                  <c:v>9.5927999399999999E-4</c:v>
                </c:pt>
                <c:pt idx="14481">
                  <c:v>9.5935999399999995E-4</c:v>
                </c:pt>
                <c:pt idx="14482">
                  <c:v>9.5943999400000001E-4</c:v>
                </c:pt>
                <c:pt idx="14483">
                  <c:v>9.5951999399999997E-4</c:v>
                </c:pt>
                <c:pt idx="14484">
                  <c:v>9.5959999400000004E-4</c:v>
                </c:pt>
                <c:pt idx="14485">
                  <c:v>9.59679994E-4</c:v>
                </c:pt>
                <c:pt idx="14486">
                  <c:v>9.5975999399999996E-4</c:v>
                </c:pt>
                <c:pt idx="14487">
                  <c:v>9.5983999400000002E-4</c:v>
                </c:pt>
                <c:pt idx="14488">
                  <c:v>9.5991999399999998E-4</c:v>
                </c:pt>
                <c:pt idx="14489">
                  <c:v>9.5999999400000005E-4</c:v>
                </c:pt>
                <c:pt idx="14490">
                  <c:v>9.6007999400000001E-4</c:v>
                </c:pt>
                <c:pt idx="14491">
                  <c:v>9.6015999399999997E-4</c:v>
                </c:pt>
                <c:pt idx="14492">
                  <c:v>9.6023999400000003E-4</c:v>
                </c:pt>
                <c:pt idx="14493">
                  <c:v>9.6031999399999999E-4</c:v>
                </c:pt>
                <c:pt idx="14494">
                  <c:v>9.6039999399999995E-4</c:v>
                </c:pt>
                <c:pt idx="14495">
                  <c:v>9.6047999400000002E-4</c:v>
                </c:pt>
                <c:pt idx="14496">
                  <c:v>9.6055999399999998E-4</c:v>
                </c:pt>
                <c:pt idx="14497">
                  <c:v>9.6063999400000004E-4</c:v>
                </c:pt>
                <c:pt idx="14498">
                  <c:v>9.60719994E-4</c:v>
                </c:pt>
                <c:pt idx="14499">
                  <c:v>9.6079999399999996E-4</c:v>
                </c:pt>
                <c:pt idx="14500">
                  <c:v>9.6087999400000003E-4</c:v>
                </c:pt>
                <c:pt idx="14501">
                  <c:v>9.6095999399999998E-4</c:v>
                </c:pt>
                <c:pt idx="14502">
                  <c:v>9.6103999400000005E-4</c:v>
                </c:pt>
                <c:pt idx="14503">
                  <c:v>9.6111999400000001E-4</c:v>
                </c:pt>
                <c:pt idx="14504">
                  <c:v>9.6119999399999997E-4</c:v>
                </c:pt>
                <c:pt idx="14505">
                  <c:v>9.6127999400000004E-4</c:v>
                </c:pt>
                <c:pt idx="14506">
                  <c:v>9.6135999399999999E-4</c:v>
                </c:pt>
                <c:pt idx="14507">
                  <c:v>9.6143999399999995E-4</c:v>
                </c:pt>
                <c:pt idx="14508">
                  <c:v>9.6151999400000002E-4</c:v>
                </c:pt>
                <c:pt idx="14509">
                  <c:v>9.6159999399999998E-4</c:v>
                </c:pt>
                <c:pt idx="14510">
                  <c:v>9.6167999400000005E-4</c:v>
                </c:pt>
                <c:pt idx="14511">
                  <c:v>9.61759994E-4</c:v>
                </c:pt>
                <c:pt idx="14512">
                  <c:v>9.6183999399999996E-4</c:v>
                </c:pt>
                <c:pt idx="14513">
                  <c:v>9.6191999400000003E-4</c:v>
                </c:pt>
                <c:pt idx="14514">
                  <c:v>9.6199999399999999E-4</c:v>
                </c:pt>
                <c:pt idx="14515">
                  <c:v>9.6207999399999995E-4</c:v>
                </c:pt>
                <c:pt idx="14516">
                  <c:v>9.6215999400000001E-4</c:v>
                </c:pt>
                <c:pt idx="14517">
                  <c:v>9.6223999399999997E-4</c:v>
                </c:pt>
                <c:pt idx="14518">
                  <c:v>9.6231999400000004E-4</c:v>
                </c:pt>
                <c:pt idx="14519">
                  <c:v>9.62399994E-4</c:v>
                </c:pt>
                <c:pt idx="14520">
                  <c:v>9.6247999399999996E-4</c:v>
                </c:pt>
                <c:pt idx="14521">
                  <c:v>9.6255999400000002E-4</c:v>
                </c:pt>
                <c:pt idx="14522">
                  <c:v>9.6263999399999998E-4</c:v>
                </c:pt>
                <c:pt idx="14523">
                  <c:v>9.6271999400000005E-4</c:v>
                </c:pt>
                <c:pt idx="14524">
                  <c:v>9.6279999400000001E-4</c:v>
                </c:pt>
                <c:pt idx="14525">
                  <c:v>9.6287999399999997E-4</c:v>
                </c:pt>
                <c:pt idx="14526">
                  <c:v>9.6295999400000003E-4</c:v>
                </c:pt>
                <c:pt idx="14527">
                  <c:v>9.6303999399999999E-4</c:v>
                </c:pt>
                <c:pt idx="14528">
                  <c:v>9.6311999399999995E-4</c:v>
                </c:pt>
                <c:pt idx="14529">
                  <c:v>9.6319999400000002E-4</c:v>
                </c:pt>
                <c:pt idx="14530">
                  <c:v>9.6327999399999998E-4</c:v>
                </c:pt>
                <c:pt idx="14531">
                  <c:v>9.6335999400000004E-4</c:v>
                </c:pt>
                <c:pt idx="14532">
                  <c:v>9.63439994E-4</c:v>
                </c:pt>
                <c:pt idx="14533">
                  <c:v>9.6351999399999996E-4</c:v>
                </c:pt>
                <c:pt idx="14534">
                  <c:v>9.6359999400000003E-4</c:v>
                </c:pt>
                <c:pt idx="14535">
                  <c:v>9.6367999399999999E-4</c:v>
                </c:pt>
                <c:pt idx="14536">
                  <c:v>9.6375999400000005E-4</c:v>
                </c:pt>
                <c:pt idx="14537">
                  <c:v>9.6383999400000001E-4</c:v>
                </c:pt>
                <c:pt idx="14538">
                  <c:v>9.6391999399999997E-4</c:v>
                </c:pt>
                <c:pt idx="14539">
                  <c:v>9.6399999400000004E-4</c:v>
                </c:pt>
                <c:pt idx="14540">
                  <c:v>9.64079994E-4</c:v>
                </c:pt>
                <c:pt idx="14541">
                  <c:v>9.6415999399999995E-4</c:v>
                </c:pt>
                <c:pt idx="14542">
                  <c:v>9.6423999400000002E-4</c:v>
                </c:pt>
                <c:pt idx="14543">
                  <c:v>9.6431999399999998E-4</c:v>
                </c:pt>
                <c:pt idx="14544">
                  <c:v>9.6439999400000005E-4</c:v>
                </c:pt>
                <c:pt idx="14545">
                  <c:v>9.6447999400000001E-4</c:v>
                </c:pt>
                <c:pt idx="14546">
                  <c:v>9.6455999399999996E-4</c:v>
                </c:pt>
                <c:pt idx="14547">
                  <c:v>9.6463999400000003E-4</c:v>
                </c:pt>
                <c:pt idx="14548">
                  <c:v>9.6471999399999999E-4</c:v>
                </c:pt>
                <c:pt idx="14549">
                  <c:v>9.6479999399999995E-4</c:v>
                </c:pt>
                <c:pt idx="14550">
                  <c:v>9.6487999400000002E-4</c:v>
                </c:pt>
                <c:pt idx="14551">
                  <c:v>9.6495999399999997E-4</c:v>
                </c:pt>
                <c:pt idx="14552">
                  <c:v>9.6503999400000004E-4</c:v>
                </c:pt>
                <c:pt idx="14553">
                  <c:v>9.65119994E-4</c:v>
                </c:pt>
                <c:pt idx="14554">
                  <c:v>9.6519999399999996E-4</c:v>
                </c:pt>
                <c:pt idx="14555">
                  <c:v>9.6527999400000002E-4</c:v>
                </c:pt>
                <c:pt idx="14556">
                  <c:v>9.6535999399999998E-4</c:v>
                </c:pt>
                <c:pt idx="14557">
                  <c:v>9.6543999400000005E-4</c:v>
                </c:pt>
                <c:pt idx="14558">
                  <c:v>9.6551999400000001E-4</c:v>
                </c:pt>
                <c:pt idx="14559">
                  <c:v>9.6559999399999997E-4</c:v>
                </c:pt>
                <c:pt idx="14560">
                  <c:v>9.6567999400000003E-4</c:v>
                </c:pt>
                <c:pt idx="14561">
                  <c:v>9.6575999399999999E-4</c:v>
                </c:pt>
                <c:pt idx="14562">
                  <c:v>9.6583999399999995E-4</c:v>
                </c:pt>
                <c:pt idx="14563">
                  <c:v>9.6591999400000002E-4</c:v>
                </c:pt>
                <c:pt idx="14564">
                  <c:v>9.6599999399999998E-4</c:v>
                </c:pt>
                <c:pt idx="14565">
                  <c:v>9.6607999400000004E-4</c:v>
                </c:pt>
                <c:pt idx="14566">
                  <c:v>9.66159994E-4</c:v>
                </c:pt>
                <c:pt idx="14567">
                  <c:v>9.6623999399999996E-4</c:v>
                </c:pt>
                <c:pt idx="14568">
                  <c:v>9.6631999400000003E-4</c:v>
                </c:pt>
                <c:pt idx="14569">
                  <c:v>9.6639999399999999E-4</c:v>
                </c:pt>
                <c:pt idx="14570">
                  <c:v>9.6647999400000005E-4</c:v>
                </c:pt>
                <c:pt idx="14571">
                  <c:v>9.6655999400000001E-4</c:v>
                </c:pt>
                <c:pt idx="14572">
                  <c:v>9.6663999399999997E-4</c:v>
                </c:pt>
                <c:pt idx="14573">
                  <c:v>9.6671999400000004E-4</c:v>
                </c:pt>
                <c:pt idx="14574">
                  <c:v>9.66799994E-4</c:v>
                </c:pt>
                <c:pt idx="14575">
                  <c:v>9.6687999399999996E-4</c:v>
                </c:pt>
                <c:pt idx="14576">
                  <c:v>9.6695999400000002E-4</c:v>
                </c:pt>
                <c:pt idx="14577">
                  <c:v>9.6703999399999998E-4</c:v>
                </c:pt>
                <c:pt idx="14578">
                  <c:v>9.6711999400000005E-4</c:v>
                </c:pt>
                <c:pt idx="14579">
                  <c:v>9.6719999400000001E-4</c:v>
                </c:pt>
                <c:pt idx="14580">
                  <c:v>9.6727999399999997E-4</c:v>
                </c:pt>
                <c:pt idx="14581">
                  <c:v>9.6735999400000003E-4</c:v>
                </c:pt>
                <c:pt idx="14582">
                  <c:v>9.6743999399999999E-4</c:v>
                </c:pt>
                <c:pt idx="14583">
                  <c:v>9.6751999399999995E-4</c:v>
                </c:pt>
                <c:pt idx="14584">
                  <c:v>9.6759999400000002E-4</c:v>
                </c:pt>
                <c:pt idx="14585">
                  <c:v>9.6767999399999997E-4</c:v>
                </c:pt>
                <c:pt idx="14586">
                  <c:v>9.6775999400000004E-4</c:v>
                </c:pt>
                <c:pt idx="14587">
                  <c:v>9.67839994E-4</c:v>
                </c:pt>
                <c:pt idx="14588">
                  <c:v>9.6791999399999996E-4</c:v>
                </c:pt>
                <c:pt idx="14589">
                  <c:v>9.6799999400000003E-4</c:v>
                </c:pt>
                <c:pt idx="14590">
                  <c:v>9.6807999399999998E-4</c:v>
                </c:pt>
                <c:pt idx="14591">
                  <c:v>9.6815999400000005E-4</c:v>
                </c:pt>
                <c:pt idx="14592">
                  <c:v>9.6823999400000001E-4</c:v>
                </c:pt>
                <c:pt idx="14593">
                  <c:v>9.6831999399999997E-4</c:v>
                </c:pt>
                <c:pt idx="14594">
                  <c:v>9.6839999400000004E-4</c:v>
                </c:pt>
                <c:pt idx="14595">
                  <c:v>9.6847999399999999E-4</c:v>
                </c:pt>
                <c:pt idx="14596">
                  <c:v>9.6855999399999995E-4</c:v>
                </c:pt>
                <c:pt idx="14597">
                  <c:v>9.6863999400000002E-4</c:v>
                </c:pt>
                <c:pt idx="14598">
                  <c:v>9.6871999399999998E-4</c:v>
                </c:pt>
                <c:pt idx="14599">
                  <c:v>9.6879999400000005E-4</c:v>
                </c:pt>
                <c:pt idx="14600">
                  <c:v>9.68879994E-4</c:v>
                </c:pt>
                <c:pt idx="14601">
                  <c:v>9.6895999399999996E-4</c:v>
                </c:pt>
                <c:pt idx="14602">
                  <c:v>9.6903999400000003E-4</c:v>
                </c:pt>
                <c:pt idx="14603">
                  <c:v>9.6911999399999999E-4</c:v>
                </c:pt>
                <c:pt idx="14604">
                  <c:v>9.6919999399999995E-4</c:v>
                </c:pt>
                <c:pt idx="14605">
                  <c:v>9.6927999400000001E-4</c:v>
                </c:pt>
                <c:pt idx="14606">
                  <c:v>9.6935999399999997E-4</c:v>
                </c:pt>
                <c:pt idx="14607">
                  <c:v>9.6943999400000004E-4</c:v>
                </c:pt>
                <c:pt idx="14608">
                  <c:v>9.69519994E-4</c:v>
                </c:pt>
                <c:pt idx="14609">
                  <c:v>9.6959999399999996E-4</c:v>
                </c:pt>
                <c:pt idx="14610">
                  <c:v>9.6967999400000002E-4</c:v>
                </c:pt>
                <c:pt idx="14611">
                  <c:v>9.6975999399999998E-4</c:v>
                </c:pt>
                <c:pt idx="14612">
                  <c:v>9.6983999400000005E-4</c:v>
                </c:pt>
                <c:pt idx="14613">
                  <c:v>9.6991999400000001E-4</c:v>
                </c:pt>
                <c:pt idx="14614">
                  <c:v>9.6999999399999997E-4</c:v>
                </c:pt>
                <c:pt idx="14615">
                  <c:v>9.7007999400000003E-4</c:v>
                </c:pt>
                <c:pt idx="14616">
                  <c:v>9.7015999399999999E-4</c:v>
                </c:pt>
                <c:pt idx="14617">
                  <c:v>9.7023999399999995E-4</c:v>
                </c:pt>
                <c:pt idx="14618">
                  <c:v>9.7031999400000002E-4</c:v>
                </c:pt>
                <c:pt idx="14619">
                  <c:v>9.7039999399999998E-4</c:v>
                </c:pt>
                <c:pt idx="14620">
                  <c:v>9.7047999400000004E-4</c:v>
                </c:pt>
                <c:pt idx="14621">
                  <c:v>9.70559994E-4</c:v>
                </c:pt>
                <c:pt idx="14622">
                  <c:v>9.7063999399999996E-4</c:v>
                </c:pt>
                <c:pt idx="14623">
                  <c:v>9.7071999400000003E-4</c:v>
                </c:pt>
                <c:pt idx="14624">
                  <c:v>9.7079999399999999E-4</c:v>
                </c:pt>
                <c:pt idx="14625">
                  <c:v>9.7087999400000005E-4</c:v>
                </c:pt>
                <c:pt idx="14626">
                  <c:v>9.7095999400000001E-4</c:v>
                </c:pt>
                <c:pt idx="14627">
                  <c:v>9.7103999399999997E-4</c:v>
                </c:pt>
                <c:pt idx="14628">
                  <c:v>9.7111999400000004E-4</c:v>
                </c:pt>
                <c:pt idx="14629">
                  <c:v>9.71199994E-4</c:v>
                </c:pt>
                <c:pt idx="14630">
                  <c:v>9.7127999399999995E-4</c:v>
                </c:pt>
                <c:pt idx="14631">
                  <c:v>9.7135999400000002E-4</c:v>
                </c:pt>
                <c:pt idx="14632">
                  <c:v>9.7143999399999998E-4</c:v>
                </c:pt>
                <c:pt idx="14633">
                  <c:v>9.7151999400000005E-4</c:v>
                </c:pt>
                <c:pt idx="14634">
                  <c:v>9.71599994E-4</c:v>
                </c:pt>
                <c:pt idx="14635">
                  <c:v>9.7167999399999996E-4</c:v>
                </c:pt>
                <c:pt idx="14636">
                  <c:v>9.7175999400000003E-4</c:v>
                </c:pt>
                <c:pt idx="14637">
                  <c:v>9.7183999399999999E-4</c:v>
                </c:pt>
                <c:pt idx="14638">
                  <c:v>9.7191999399999995E-4</c:v>
                </c:pt>
                <c:pt idx="14639">
                  <c:v>9.7199999400000001E-4</c:v>
                </c:pt>
                <c:pt idx="14640">
                  <c:v>9.7207999399999997E-4</c:v>
                </c:pt>
                <c:pt idx="14641">
                  <c:v>9.7215999400000004E-4</c:v>
                </c:pt>
                <c:pt idx="14642">
                  <c:v>9.72239994E-4</c:v>
                </c:pt>
                <c:pt idx="14643">
                  <c:v>9.7231999399999996E-4</c:v>
                </c:pt>
                <c:pt idx="14644">
                  <c:v>9.7239999400000002E-4</c:v>
                </c:pt>
                <c:pt idx="14645">
                  <c:v>9.7247999399999998E-4</c:v>
                </c:pt>
                <c:pt idx="14646">
                  <c:v>9.7255999400000005E-4</c:v>
                </c:pt>
                <c:pt idx="14647">
                  <c:v>9.7263999400000001E-4</c:v>
                </c:pt>
                <c:pt idx="14648">
                  <c:v>9.7271999399999997E-4</c:v>
                </c:pt>
                <c:pt idx="14649">
                  <c:v>9.7279999400000003E-4</c:v>
                </c:pt>
                <c:pt idx="14650">
                  <c:v>9.7287999399999999E-4</c:v>
                </c:pt>
                <c:pt idx="14651">
                  <c:v>9.7295999399999995E-4</c:v>
                </c:pt>
                <c:pt idx="14652">
                  <c:v>9.7303999400000002E-4</c:v>
                </c:pt>
                <c:pt idx="14653">
                  <c:v>9.7311999399999998E-4</c:v>
                </c:pt>
                <c:pt idx="14654">
                  <c:v>9.7319999400000004E-4</c:v>
                </c:pt>
                <c:pt idx="14655">
                  <c:v>9.73279994E-4</c:v>
                </c:pt>
                <c:pt idx="14656">
                  <c:v>9.7335999399999996E-4</c:v>
                </c:pt>
                <c:pt idx="14657">
                  <c:v>9.7343999400000003E-4</c:v>
                </c:pt>
                <c:pt idx="14658">
                  <c:v>9.7351999399999999E-4</c:v>
                </c:pt>
                <c:pt idx="14659">
                  <c:v>9.7359999400000005E-4</c:v>
                </c:pt>
                <c:pt idx="14660">
                  <c:v>9.7367999400000001E-4</c:v>
                </c:pt>
                <c:pt idx="14661">
                  <c:v>9.7375999399999997E-4</c:v>
                </c:pt>
                <c:pt idx="14662">
                  <c:v>9.7383999400000004E-4</c:v>
                </c:pt>
                <c:pt idx="14663">
                  <c:v>9.73919994E-4</c:v>
                </c:pt>
                <c:pt idx="14664">
                  <c:v>9.7399999399999995E-4</c:v>
                </c:pt>
                <c:pt idx="14665">
                  <c:v>9.7407999400000002E-4</c:v>
                </c:pt>
                <c:pt idx="14666">
                  <c:v>9.7415999399999998E-4</c:v>
                </c:pt>
                <c:pt idx="14667">
                  <c:v>9.7423999400000005E-4</c:v>
                </c:pt>
                <c:pt idx="14668">
                  <c:v>9.7431999400000001E-4</c:v>
                </c:pt>
                <c:pt idx="14669">
                  <c:v>9.7439999399999996E-4</c:v>
                </c:pt>
                <c:pt idx="14670">
                  <c:v>9.7447999400000003E-4</c:v>
                </c:pt>
                <c:pt idx="14671">
                  <c:v>9.7455999399999999E-4</c:v>
                </c:pt>
                <c:pt idx="14672">
                  <c:v>9.7463999399999995E-4</c:v>
                </c:pt>
                <c:pt idx="14673">
                  <c:v>9.7471999400000002E-4</c:v>
                </c:pt>
                <c:pt idx="14674">
                  <c:v>9.7479999399999997E-4</c:v>
                </c:pt>
                <c:pt idx="14675">
                  <c:v>9.7487999400000004E-4</c:v>
                </c:pt>
                <c:pt idx="14676">
                  <c:v>9.74959994E-4</c:v>
                </c:pt>
                <c:pt idx="14677">
                  <c:v>9.7503999399999996E-4</c:v>
                </c:pt>
                <c:pt idx="14678">
                  <c:v>9.7511999400000003E-4</c:v>
                </c:pt>
                <c:pt idx="14679">
                  <c:v>9.7519999399999998E-4</c:v>
                </c:pt>
                <c:pt idx="14680">
                  <c:v>9.7527999400000005E-4</c:v>
                </c:pt>
                <c:pt idx="14681">
                  <c:v>9.7535999400000001E-4</c:v>
                </c:pt>
                <c:pt idx="14682">
                  <c:v>9.7543999399999997E-4</c:v>
                </c:pt>
                <c:pt idx="14683">
                  <c:v>9.7551999400000004E-4</c:v>
                </c:pt>
                <c:pt idx="14684">
                  <c:v>9.7559999399999999E-4</c:v>
                </c:pt>
                <c:pt idx="14685">
                  <c:v>9.7567999399999995E-4</c:v>
                </c:pt>
                <c:pt idx="14686">
                  <c:v>9.7575999400000002E-4</c:v>
                </c:pt>
                <c:pt idx="14687">
                  <c:v>9.7583999399999998E-4</c:v>
                </c:pt>
                <c:pt idx="14688">
                  <c:v>9.7591999400000004E-4</c:v>
                </c:pt>
                <c:pt idx="14689">
                  <c:v>9.75999994E-4</c:v>
                </c:pt>
                <c:pt idx="14690">
                  <c:v>9.7607999399999996E-4</c:v>
                </c:pt>
                <c:pt idx="14691">
                  <c:v>9.7615999400000003E-4</c:v>
                </c:pt>
                <c:pt idx="14692">
                  <c:v>9.7623999399999999E-4</c:v>
                </c:pt>
                <c:pt idx="14693">
                  <c:v>9.7631999399999995E-4</c:v>
                </c:pt>
                <c:pt idx="14694">
                  <c:v>9.7639999400000001E-4</c:v>
                </c:pt>
                <c:pt idx="14695">
                  <c:v>9.7647999399999997E-4</c:v>
                </c:pt>
                <c:pt idx="14696">
                  <c:v>9.7655999400000004E-4</c:v>
                </c:pt>
                <c:pt idx="14697">
                  <c:v>9.76639994E-4</c:v>
                </c:pt>
                <c:pt idx="14698">
                  <c:v>9.7671999399999996E-4</c:v>
                </c:pt>
                <c:pt idx="14699">
                  <c:v>9.7679999399999991E-4</c:v>
                </c:pt>
                <c:pt idx="14700">
                  <c:v>9.7687999400000009E-4</c:v>
                </c:pt>
                <c:pt idx="14701">
                  <c:v>9.7695999400000005E-4</c:v>
                </c:pt>
                <c:pt idx="14702">
                  <c:v>9.7703999400000001E-4</c:v>
                </c:pt>
                <c:pt idx="14703">
                  <c:v>9.7711999399999997E-4</c:v>
                </c:pt>
                <c:pt idx="14704">
                  <c:v>9.7719999399999992E-4</c:v>
                </c:pt>
                <c:pt idx="14705">
                  <c:v>9.772799940000001E-4</c:v>
                </c:pt>
                <c:pt idx="14706">
                  <c:v>9.7735999400000006E-4</c:v>
                </c:pt>
                <c:pt idx="14707">
                  <c:v>9.7743999400000002E-4</c:v>
                </c:pt>
                <c:pt idx="14708">
                  <c:v>9.7751999399999998E-4</c:v>
                </c:pt>
                <c:pt idx="14709">
                  <c:v>9.7759999399999993E-4</c:v>
                </c:pt>
                <c:pt idx="14710">
                  <c:v>9.7767999399999989E-4</c:v>
                </c:pt>
                <c:pt idx="14711">
                  <c:v>9.7775999400000007E-4</c:v>
                </c:pt>
                <c:pt idx="14712">
                  <c:v>9.7783999400000003E-4</c:v>
                </c:pt>
                <c:pt idx="14713">
                  <c:v>9.7791999399999999E-4</c:v>
                </c:pt>
                <c:pt idx="14714">
                  <c:v>9.7799999399999994E-4</c:v>
                </c:pt>
                <c:pt idx="14715">
                  <c:v>9.780799939999999E-4</c:v>
                </c:pt>
                <c:pt idx="14716">
                  <c:v>9.7815999400000008E-4</c:v>
                </c:pt>
                <c:pt idx="14717">
                  <c:v>9.7823999400000004E-4</c:v>
                </c:pt>
                <c:pt idx="14718">
                  <c:v>9.7831999399999999E-4</c:v>
                </c:pt>
                <c:pt idx="14719">
                  <c:v>9.7839999399999995E-4</c:v>
                </c:pt>
                <c:pt idx="14720">
                  <c:v>9.7847999399999991E-4</c:v>
                </c:pt>
                <c:pt idx="14721">
                  <c:v>9.7855999400000009E-4</c:v>
                </c:pt>
                <c:pt idx="14722">
                  <c:v>9.7863999400000005E-4</c:v>
                </c:pt>
                <c:pt idx="14723">
                  <c:v>9.78719994E-4</c:v>
                </c:pt>
                <c:pt idx="14724">
                  <c:v>9.7879999399999996E-4</c:v>
                </c:pt>
                <c:pt idx="14725">
                  <c:v>9.7887999399999992E-4</c:v>
                </c:pt>
                <c:pt idx="14726">
                  <c:v>9.789599940000001E-4</c:v>
                </c:pt>
                <c:pt idx="14727">
                  <c:v>9.7903999400000006E-4</c:v>
                </c:pt>
                <c:pt idx="14728">
                  <c:v>9.7911999400000001E-4</c:v>
                </c:pt>
                <c:pt idx="14729">
                  <c:v>9.7919999399999997E-4</c:v>
                </c:pt>
                <c:pt idx="14730">
                  <c:v>9.7927999399999993E-4</c:v>
                </c:pt>
                <c:pt idx="14731">
                  <c:v>9.7935999400000011E-4</c:v>
                </c:pt>
                <c:pt idx="14732">
                  <c:v>9.7943999400000007E-4</c:v>
                </c:pt>
                <c:pt idx="14733">
                  <c:v>9.7951999400000002E-4</c:v>
                </c:pt>
                <c:pt idx="14734">
                  <c:v>9.7959999399999998E-4</c:v>
                </c:pt>
                <c:pt idx="14735">
                  <c:v>9.7967999399999994E-4</c:v>
                </c:pt>
                <c:pt idx="14736">
                  <c:v>9.797599939999999E-4</c:v>
                </c:pt>
                <c:pt idx="14737">
                  <c:v>9.7983999400000008E-4</c:v>
                </c:pt>
                <c:pt idx="14738">
                  <c:v>9.7991999400000003E-4</c:v>
                </c:pt>
                <c:pt idx="14739">
                  <c:v>9.7999999399999999E-4</c:v>
                </c:pt>
                <c:pt idx="14740">
                  <c:v>9.8007999399999995E-4</c:v>
                </c:pt>
                <c:pt idx="14741">
                  <c:v>9.8015999399999991E-4</c:v>
                </c:pt>
                <c:pt idx="14742">
                  <c:v>9.8023999400000008E-4</c:v>
                </c:pt>
                <c:pt idx="14743">
                  <c:v>9.8031999400000004E-4</c:v>
                </c:pt>
                <c:pt idx="14744">
                  <c:v>9.80399994E-4</c:v>
                </c:pt>
                <c:pt idx="14745">
                  <c:v>9.8047999399999996E-4</c:v>
                </c:pt>
                <c:pt idx="14746">
                  <c:v>9.8055999399999992E-4</c:v>
                </c:pt>
                <c:pt idx="14747">
                  <c:v>9.8063999400000009E-4</c:v>
                </c:pt>
                <c:pt idx="14748">
                  <c:v>9.8071999400000005E-4</c:v>
                </c:pt>
                <c:pt idx="14749">
                  <c:v>9.8079999400000001E-4</c:v>
                </c:pt>
                <c:pt idx="14750">
                  <c:v>9.8087999399999997E-4</c:v>
                </c:pt>
                <c:pt idx="14751">
                  <c:v>9.8095999399999993E-4</c:v>
                </c:pt>
                <c:pt idx="14752">
                  <c:v>9.810399940000001E-4</c:v>
                </c:pt>
                <c:pt idx="14753">
                  <c:v>9.8111999400000006E-4</c:v>
                </c:pt>
                <c:pt idx="14754">
                  <c:v>9.8119999400000002E-4</c:v>
                </c:pt>
                <c:pt idx="14755">
                  <c:v>9.8127999399999998E-4</c:v>
                </c:pt>
                <c:pt idx="14756">
                  <c:v>9.8135999399999994E-4</c:v>
                </c:pt>
                <c:pt idx="14757">
                  <c:v>9.814399939999999E-4</c:v>
                </c:pt>
                <c:pt idx="14758">
                  <c:v>9.8151999400000007E-4</c:v>
                </c:pt>
                <c:pt idx="14759">
                  <c:v>9.8159999400000003E-4</c:v>
                </c:pt>
                <c:pt idx="14760">
                  <c:v>9.8167999399999999E-4</c:v>
                </c:pt>
                <c:pt idx="14761">
                  <c:v>9.8175999399999995E-4</c:v>
                </c:pt>
                <c:pt idx="14762">
                  <c:v>9.8183999399999991E-4</c:v>
                </c:pt>
                <c:pt idx="14763">
                  <c:v>9.8191999400000008E-4</c:v>
                </c:pt>
                <c:pt idx="14764">
                  <c:v>9.8199999400000004E-4</c:v>
                </c:pt>
                <c:pt idx="14765">
                  <c:v>9.82079994E-4</c:v>
                </c:pt>
                <c:pt idx="14766">
                  <c:v>9.8215999399999996E-4</c:v>
                </c:pt>
                <c:pt idx="14767">
                  <c:v>9.8223999399999992E-4</c:v>
                </c:pt>
                <c:pt idx="14768">
                  <c:v>9.8231999400000009E-4</c:v>
                </c:pt>
                <c:pt idx="14769">
                  <c:v>9.8239999400000005E-4</c:v>
                </c:pt>
                <c:pt idx="14770">
                  <c:v>9.8247999400000001E-4</c:v>
                </c:pt>
                <c:pt idx="14771">
                  <c:v>9.8255999399999997E-4</c:v>
                </c:pt>
                <c:pt idx="14772">
                  <c:v>9.8263999399999993E-4</c:v>
                </c:pt>
                <c:pt idx="14773">
                  <c:v>9.827199940000001E-4</c:v>
                </c:pt>
                <c:pt idx="14774">
                  <c:v>9.8279999400000006E-4</c:v>
                </c:pt>
                <c:pt idx="14775">
                  <c:v>9.8287999400000002E-4</c:v>
                </c:pt>
                <c:pt idx="14776">
                  <c:v>9.8295999399999998E-4</c:v>
                </c:pt>
                <c:pt idx="14777">
                  <c:v>9.8303999399999994E-4</c:v>
                </c:pt>
                <c:pt idx="14778">
                  <c:v>9.8311999399999989E-4</c:v>
                </c:pt>
                <c:pt idx="14779">
                  <c:v>9.8319999400000007E-4</c:v>
                </c:pt>
                <c:pt idx="14780">
                  <c:v>9.8327999400000003E-4</c:v>
                </c:pt>
                <c:pt idx="14781">
                  <c:v>9.8335999399999999E-4</c:v>
                </c:pt>
                <c:pt idx="14782">
                  <c:v>9.8343999399999995E-4</c:v>
                </c:pt>
                <c:pt idx="14783">
                  <c:v>9.835199939999999E-4</c:v>
                </c:pt>
                <c:pt idx="14784">
                  <c:v>9.8359999400000008E-4</c:v>
                </c:pt>
                <c:pt idx="14785">
                  <c:v>9.8367999400000004E-4</c:v>
                </c:pt>
                <c:pt idx="14786">
                  <c:v>9.83759994E-4</c:v>
                </c:pt>
                <c:pt idx="14787">
                  <c:v>9.8383999399999996E-4</c:v>
                </c:pt>
                <c:pt idx="14788">
                  <c:v>9.8391999399999991E-4</c:v>
                </c:pt>
                <c:pt idx="14789">
                  <c:v>9.8399999400000009E-4</c:v>
                </c:pt>
                <c:pt idx="14790">
                  <c:v>9.8407999400000005E-4</c:v>
                </c:pt>
                <c:pt idx="14791">
                  <c:v>9.8415999400000001E-4</c:v>
                </c:pt>
                <c:pt idx="14792">
                  <c:v>9.8423999399999997E-4</c:v>
                </c:pt>
                <c:pt idx="14793">
                  <c:v>9.8431999399999992E-4</c:v>
                </c:pt>
                <c:pt idx="14794">
                  <c:v>9.843999940000001E-4</c:v>
                </c:pt>
                <c:pt idx="14795">
                  <c:v>9.8447999400000006E-4</c:v>
                </c:pt>
                <c:pt idx="14796">
                  <c:v>9.8455999400000002E-4</c:v>
                </c:pt>
                <c:pt idx="14797">
                  <c:v>9.8463999399999998E-4</c:v>
                </c:pt>
                <c:pt idx="14798">
                  <c:v>9.8471999399999993E-4</c:v>
                </c:pt>
                <c:pt idx="14799">
                  <c:v>9.8479999399999989E-4</c:v>
                </c:pt>
                <c:pt idx="14800">
                  <c:v>9.8487999400000007E-4</c:v>
                </c:pt>
                <c:pt idx="14801">
                  <c:v>9.8495999400000003E-4</c:v>
                </c:pt>
                <c:pt idx="14802">
                  <c:v>9.8503999399999998E-4</c:v>
                </c:pt>
                <c:pt idx="14803">
                  <c:v>9.8511999399999994E-4</c:v>
                </c:pt>
                <c:pt idx="14804">
                  <c:v>9.851999939999999E-4</c:v>
                </c:pt>
                <c:pt idx="14805">
                  <c:v>9.8527999400000008E-4</c:v>
                </c:pt>
                <c:pt idx="14806">
                  <c:v>9.8535999400000004E-4</c:v>
                </c:pt>
                <c:pt idx="14807">
                  <c:v>9.8543999399999999E-4</c:v>
                </c:pt>
                <c:pt idx="14808">
                  <c:v>9.8551999399999995E-4</c:v>
                </c:pt>
                <c:pt idx="14809">
                  <c:v>9.8559999399999991E-4</c:v>
                </c:pt>
                <c:pt idx="14810">
                  <c:v>9.8567999400000009E-4</c:v>
                </c:pt>
                <c:pt idx="14811">
                  <c:v>9.8575999400000005E-4</c:v>
                </c:pt>
                <c:pt idx="14812">
                  <c:v>9.85839994E-4</c:v>
                </c:pt>
                <c:pt idx="14813">
                  <c:v>9.8591999399999996E-4</c:v>
                </c:pt>
                <c:pt idx="14814">
                  <c:v>9.8599999399999992E-4</c:v>
                </c:pt>
                <c:pt idx="14815">
                  <c:v>9.860799940000001E-4</c:v>
                </c:pt>
                <c:pt idx="14816">
                  <c:v>9.8615999400000006E-4</c:v>
                </c:pt>
                <c:pt idx="14817">
                  <c:v>9.8623999400000001E-4</c:v>
                </c:pt>
                <c:pt idx="14818">
                  <c:v>9.8631999399999997E-4</c:v>
                </c:pt>
                <c:pt idx="14819">
                  <c:v>9.8639999399999993E-4</c:v>
                </c:pt>
                <c:pt idx="14820">
                  <c:v>9.8647999400000011E-4</c:v>
                </c:pt>
                <c:pt idx="14821">
                  <c:v>9.8655999400000007E-4</c:v>
                </c:pt>
                <c:pt idx="14822">
                  <c:v>9.8663999400000002E-4</c:v>
                </c:pt>
                <c:pt idx="14823">
                  <c:v>9.8671999399999998E-4</c:v>
                </c:pt>
                <c:pt idx="14824">
                  <c:v>9.8679999399999994E-4</c:v>
                </c:pt>
                <c:pt idx="14825">
                  <c:v>9.868799939999999E-4</c:v>
                </c:pt>
                <c:pt idx="14826">
                  <c:v>9.8695999400000007E-4</c:v>
                </c:pt>
                <c:pt idx="14827">
                  <c:v>9.8703999400000003E-4</c:v>
                </c:pt>
                <c:pt idx="14828">
                  <c:v>9.8711999399999999E-4</c:v>
                </c:pt>
                <c:pt idx="14829">
                  <c:v>9.8719999399999995E-4</c:v>
                </c:pt>
                <c:pt idx="14830">
                  <c:v>9.8727999399999991E-4</c:v>
                </c:pt>
                <c:pt idx="14831">
                  <c:v>9.8735999400000008E-4</c:v>
                </c:pt>
                <c:pt idx="14832">
                  <c:v>9.8743999400000004E-4</c:v>
                </c:pt>
                <c:pt idx="14833">
                  <c:v>9.87519994E-4</c:v>
                </c:pt>
                <c:pt idx="14834">
                  <c:v>9.8759999399999996E-4</c:v>
                </c:pt>
                <c:pt idx="14835">
                  <c:v>9.8767999399999992E-4</c:v>
                </c:pt>
                <c:pt idx="14836">
                  <c:v>9.8775999400000009E-4</c:v>
                </c:pt>
                <c:pt idx="14837">
                  <c:v>9.8783999400000005E-4</c:v>
                </c:pt>
                <c:pt idx="14838">
                  <c:v>9.8791999400000001E-4</c:v>
                </c:pt>
                <c:pt idx="14839">
                  <c:v>9.8799999399999997E-4</c:v>
                </c:pt>
                <c:pt idx="14840">
                  <c:v>9.8807999399999993E-4</c:v>
                </c:pt>
                <c:pt idx="14841">
                  <c:v>9.881599940000001E-4</c:v>
                </c:pt>
                <c:pt idx="14842">
                  <c:v>9.8823999400000006E-4</c:v>
                </c:pt>
                <c:pt idx="14843">
                  <c:v>9.8831999400000002E-4</c:v>
                </c:pt>
                <c:pt idx="14844">
                  <c:v>9.8839999399999998E-4</c:v>
                </c:pt>
                <c:pt idx="14845">
                  <c:v>9.8847999399999994E-4</c:v>
                </c:pt>
                <c:pt idx="14846">
                  <c:v>9.885599939999999E-4</c:v>
                </c:pt>
                <c:pt idx="14847">
                  <c:v>9.8863999400000007E-4</c:v>
                </c:pt>
                <c:pt idx="14848">
                  <c:v>9.8871999400000003E-4</c:v>
                </c:pt>
                <c:pt idx="14849">
                  <c:v>9.8879999399999999E-4</c:v>
                </c:pt>
                <c:pt idx="14850">
                  <c:v>9.8887999399999995E-4</c:v>
                </c:pt>
                <c:pt idx="14851">
                  <c:v>9.8895999399999991E-4</c:v>
                </c:pt>
                <c:pt idx="14852">
                  <c:v>9.8903999400000008E-4</c:v>
                </c:pt>
                <c:pt idx="14853">
                  <c:v>9.8911999400000004E-4</c:v>
                </c:pt>
                <c:pt idx="14854">
                  <c:v>9.89199994E-4</c:v>
                </c:pt>
                <c:pt idx="14855">
                  <c:v>9.8927999399999996E-4</c:v>
                </c:pt>
                <c:pt idx="14856">
                  <c:v>9.8935999399999992E-4</c:v>
                </c:pt>
                <c:pt idx="14857">
                  <c:v>9.8943999400000009E-4</c:v>
                </c:pt>
                <c:pt idx="14858">
                  <c:v>9.8951999400000005E-4</c:v>
                </c:pt>
                <c:pt idx="14859">
                  <c:v>9.8959999400000001E-4</c:v>
                </c:pt>
                <c:pt idx="14860">
                  <c:v>9.8967999399999997E-4</c:v>
                </c:pt>
                <c:pt idx="14861">
                  <c:v>9.8975999399999993E-4</c:v>
                </c:pt>
                <c:pt idx="14862">
                  <c:v>9.898399940000001E-4</c:v>
                </c:pt>
                <c:pt idx="14863">
                  <c:v>9.8991999400000006E-4</c:v>
                </c:pt>
                <c:pt idx="14864">
                  <c:v>9.8999999400000002E-4</c:v>
                </c:pt>
                <c:pt idx="14865">
                  <c:v>9.9007999399999998E-4</c:v>
                </c:pt>
                <c:pt idx="14866">
                  <c:v>9.9015999399999994E-4</c:v>
                </c:pt>
                <c:pt idx="14867">
                  <c:v>9.9023999399999989E-4</c:v>
                </c:pt>
                <c:pt idx="14868">
                  <c:v>9.9031999400000007E-4</c:v>
                </c:pt>
                <c:pt idx="14869">
                  <c:v>9.9039999400000003E-4</c:v>
                </c:pt>
                <c:pt idx="14870">
                  <c:v>9.9047999399999999E-4</c:v>
                </c:pt>
                <c:pt idx="14871">
                  <c:v>9.9055999399999995E-4</c:v>
                </c:pt>
                <c:pt idx="14872">
                  <c:v>9.906399939999999E-4</c:v>
                </c:pt>
                <c:pt idx="14873">
                  <c:v>9.9071999400000008E-4</c:v>
                </c:pt>
                <c:pt idx="14874">
                  <c:v>9.9079999400000004E-4</c:v>
                </c:pt>
                <c:pt idx="14875">
                  <c:v>9.90879994E-4</c:v>
                </c:pt>
                <c:pt idx="14876">
                  <c:v>9.9095999399999996E-4</c:v>
                </c:pt>
                <c:pt idx="14877">
                  <c:v>9.9103999399999991E-4</c:v>
                </c:pt>
                <c:pt idx="14878">
                  <c:v>9.9111999400000009E-4</c:v>
                </c:pt>
                <c:pt idx="14879">
                  <c:v>9.9119999400000005E-4</c:v>
                </c:pt>
                <c:pt idx="14880">
                  <c:v>9.9127999400000001E-4</c:v>
                </c:pt>
                <c:pt idx="14881">
                  <c:v>9.9135999399999996E-4</c:v>
                </c:pt>
                <c:pt idx="14882">
                  <c:v>9.9143999399999992E-4</c:v>
                </c:pt>
                <c:pt idx="14883">
                  <c:v>9.915199940000001E-4</c:v>
                </c:pt>
                <c:pt idx="14884">
                  <c:v>9.9159999400000006E-4</c:v>
                </c:pt>
                <c:pt idx="14885">
                  <c:v>9.9167999400000002E-4</c:v>
                </c:pt>
                <c:pt idx="14886">
                  <c:v>9.9175999399999997E-4</c:v>
                </c:pt>
                <c:pt idx="14887">
                  <c:v>9.9183999399999993E-4</c:v>
                </c:pt>
                <c:pt idx="14888">
                  <c:v>9.9191999399999989E-4</c:v>
                </c:pt>
                <c:pt idx="14889">
                  <c:v>9.9199999400000007E-4</c:v>
                </c:pt>
                <c:pt idx="14890">
                  <c:v>9.9207999400000003E-4</c:v>
                </c:pt>
                <c:pt idx="14891">
                  <c:v>9.9215999399999998E-4</c:v>
                </c:pt>
                <c:pt idx="14892">
                  <c:v>9.9223999399999994E-4</c:v>
                </c:pt>
                <c:pt idx="14893">
                  <c:v>9.923199939999999E-4</c:v>
                </c:pt>
                <c:pt idx="14894">
                  <c:v>9.9239999400000008E-4</c:v>
                </c:pt>
                <c:pt idx="14895">
                  <c:v>9.9247999400000004E-4</c:v>
                </c:pt>
                <c:pt idx="14896">
                  <c:v>9.9255999399999999E-4</c:v>
                </c:pt>
                <c:pt idx="14897">
                  <c:v>9.9263999399999995E-4</c:v>
                </c:pt>
                <c:pt idx="14898">
                  <c:v>9.9271999399999991E-4</c:v>
                </c:pt>
                <c:pt idx="14899">
                  <c:v>9.9279999400000009E-4</c:v>
                </c:pt>
                <c:pt idx="14900">
                  <c:v>9.9287999400000005E-4</c:v>
                </c:pt>
                <c:pt idx="14901">
                  <c:v>9.92959994E-4</c:v>
                </c:pt>
                <c:pt idx="14902">
                  <c:v>9.9303999399999996E-4</c:v>
                </c:pt>
                <c:pt idx="14903">
                  <c:v>9.9311999399999992E-4</c:v>
                </c:pt>
                <c:pt idx="14904">
                  <c:v>9.931999940000001E-4</c:v>
                </c:pt>
                <c:pt idx="14905">
                  <c:v>9.9327999400000005E-4</c:v>
                </c:pt>
                <c:pt idx="14906">
                  <c:v>9.9335999400000001E-4</c:v>
                </c:pt>
                <c:pt idx="14907">
                  <c:v>9.9343999399999997E-4</c:v>
                </c:pt>
                <c:pt idx="14908">
                  <c:v>9.9351999399999993E-4</c:v>
                </c:pt>
                <c:pt idx="14909">
                  <c:v>9.9359999400000011E-4</c:v>
                </c:pt>
                <c:pt idx="14910">
                  <c:v>9.9367999400000006E-4</c:v>
                </c:pt>
                <c:pt idx="14911">
                  <c:v>9.9375999400000002E-4</c:v>
                </c:pt>
                <c:pt idx="14912">
                  <c:v>9.9383999399999998E-4</c:v>
                </c:pt>
                <c:pt idx="14913">
                  <c:v>9.9391999399999994E-4</c:v>
                </c:pt>
                <c:pt idx="14914">
                  <c:v>9.939999939999999E-4</c:v>
                </c:pt>
                <c:pt idx="14915">
                  <c:v>9.9407999400000007E-4</c:v>
                </c:pt>
                <c:pt idx="14916">
                  <c:v>9.9415999400000003E-4</c:v>
                </c:pt>
                <c:pt idx="14917">
                  <c:v>9.9423999399999999E-4</c:v>
                </c:pt>
                <c:pt idx="14918">
                  <c:v>9.9431999399999995E-4</c:v>
                </c:pt>
                <c:pt idx="14919">
                  <c:v>9.9439999399999991E-4</c:v>
                </c:pt>
                <c:pt idx="14920">
                  <c:v>9.9447999400000008E-4</c:v>
                </c:pt>
                <c:pt idx="14921">
                  <c:v>9.9455999400000004E-4</c:v>
                </c:pt>
                <c:pt idx="14922">
                  <c:v>9.94639994E-4</c:v>
                </c:pt>
                <c:pt idx="14923">
                  <c:v>9.9471999399999996E-4</c:v>
                </c:pt>
                <c:pt idx="14924">
                  <c:v>9.9479999399999992E-4</c:v>
                </c:pt>
                <c:pt idx="14925">
                  <c:v>9.9487999400000009E-4</c:v>
                </c:pt>
                <c:pt idx="14926">
                  <c:v>9.9495999400000005E-4</c:v>
                </c:pt>
                <c:pt idx="14927">
                  <c:v>9.9503999400000001E-4</c:v>
                </c:pt>
                <c:pt idx="14928">
                  <c:v>9.9511999399999997E-4</c:v>
                </c:pt>
                <c:pt idx="14929">
                  <c:v>9.9519999399999993E-4</c:v>
                </c:pt>
                <c:pt idx="14930">
                  <c:v>9.952799940000001E-4</c:v>
                </c:pt>
                <c:pt idx="14931">
                  <c:v>9.9535999400000006E-4</c:v>
                </c:pt>
                <c:pt idx="14932">
                  <c:v>9.9543999400000002E-4</c:v>
                </c:pt>
                <c:pt idx="14933">
                  <c:v>9.9551999399999998E-4</c:v>
                </c:pt>
                <c:pt idx="14934">
                  <c:v>9.9559999399999994E-4</c:v>
                </c:pt>
                <c:pt idx="14935">
                  <c:v>9.956799939999999E-4</c:v>
                </c:pt>
                <c:pt idx="14936">
                  <c:v>9.9575999400000007E-4</c:v>
                </c:pt>
                <c:pt idx="14937">
                  <c:v>9.9583999400000003E-4</c:v>
                </c:pt>
                <c:pt idx="14938">
                  <c:v>9.9591999399999999E-4</c:v>
                </c:pt>
                <c:pt idx="14939">
                  <c:v>9.9599999399999995E-4</c:v>
                </c:pt>
                <c:pt idx="14940">
                  <c:v>9.9607999399999991E-4</c:v>
                </c:pt>
                <c:pt idx="14941">
                  <c:v>9.9615999400000008E-4</c:v>
                </c:pt>
                <c:pt idx="14942">
                  <c:v>9.9623999400000004E-4</c:v>
                </c:pt>
                <c:pt idx="14943">
                  <c:v>9.96319994E-4</c:v>
                </c:pt>
                <c:pt idx="14944">
                  <c:v>9.9639999399999996E-4</c:v>
                </c:pt>
                <c:pt idx="14945">
                  <c:v>9.9647999399999992E-4</c:v>
                </c:pt>
                <c:pt idx="14946">
                  <c:v>9.9655999400000009E-4</c:v>
                </c:pt>
                <c:pt idx="14947">
                  <c:v>9.9663999400000005E-4</c:v>
                </c:pt>
                <c:pt idx="14948">
                  <c:v>9.9671999400000001E-4</c:v>
                </c:pt>
                <c:pt idx="14949">
                  <c:v>9.9679999399999997E-4</c:v>
                </c:pt>
                <c:pt idx="14950">
                  <c:v>9.9687999399999993E-4</c:v>
                </c:pt>
                <c:pt idx="14951">
                  <c:v>9.969599940000001E-4</c:v>
                </c:pt>
                <c:pt idx="14952">
                  <c:v>9.9703999400000006E-4</c:v>
                </c:pt>
                <c:pt idx="14953">
                  <c:v>9.9711999400000002E-4</c:v>
                </c:pt>
                <c:pt idx="14954">
                  <c:v>9.9719999399999998E-4</c:v>
                </c:pt>
                <c:pt idx="14955">
                  <c:v>9.9727999399999994E-4</c:v>
                </c:pt>
                <c:pt idx="14956">
                  <c:v>9.9735999399999989E-4</c:v>
                </c:pt>
                <c:pt idx="14957">
                  <c:v>9.9743999400000007E-4</c:v>
                </c:pt>
                <c:pt idx="14958">
                  <c:v>9.9751999400000003E-4</c:v>
                </c:pt>
                <c:pt idx="14959">
                  <c:v>9.9759999399999999E-4</c:v>
                </c:pt>
                <c:pt idx="14960">
                  <c:v>9.9767999399999995E-4</c:v>
                </c:pt>
                <c:pt idx="14961">
                  <c:v>9.977599939999999E-4</c:v>
                </c:pt>
                <c:pt idx="14962">
                  <c:v>9.9783999400000008E-4</c:v>
                </c:pt>
                <c:pt idx="14963">
                  <c:v>9.9791999400000004E-4</c:v>
                </c:pt>
                <c:pt idx="14964">
                  <c:v>9.97999994E-4</c:v>
                </c:pt>
                <c:pt idx="14965">
                  <c:v>9.9807999399999995E-4</c:v>
                </c:pt>
                <c:pt idx="14966">
                  <c:v>9.9815999399999991E-4</c:v>
                </c:pt>
                <c:pt idx="14967">
                  <c:v>9.9823999400000009E-4</c:v>
                </c:pt>
                <c:pt idx="14968">
                  <c:v>9.9831999400000005E-4</c:v>
                </c:pt>
                <c:pt idx="14969">
                  <c:v>9.9839999400000001E-4</c:v>
                </c:pt>
                <c:pt idx="14970">
                  <c:v>9.9847999399999996E-4</c:v>
                </c:pt>
                <c:pt idx="14971">
                  <c:v>9.9855999399999992E-4</c:v>
                </c:pt>
                <c:pt idx="14972">
                  <c:v>9.986399940000001E-4</c:v>
                </c:pt>
                <c:pt idx="14973">
                  <c:v>9.9871999400000006E-4</c:v>
                </c:pt>
                <c:pt idx="14974">
                  <c:v>9.9879999400000002E-4</c:v>
                </c:pt>
                <c:pt idx="14975">
                  <c:v>9.9887999399999997E-4</c:v>
                </c:pt>
                <c:pt idx="14976">
                  <c:v>9.9895999399999993E-4</c:v>
                </c:pt>
                <c:pt idx="14977">
                  <c:v>9.9903999400000011E-4</c:v>
                </c:pt>
                <c:pt idx="14978">
                  <c:v>9.9911999400000007E-4</c:v>
                </c:pt>
                <c:pt idx="14979">
                  <c:v>9.9919999400000003E-4</c:v>
                </c:pt>
                <c:pt idx="14980">
                  <c:v>9.9927999399999998E-4</c:v>
                </c:pt>
                <c:pt idx="14981">
                  <c:v>9.9935999399999994E-4</c:v>
                </c:pt>
                <c:pt idx="14982">
                  <c:v>9.994399939999999E-4</c:v>
                </c:pt>
                <c:pt idx="14983">
                  <c:v>9.9951999400000008E-4</c:v>
                </c:pt>
                <c:pt idx="14984">
                  <c:v>9.9959999400000004E-4</c:v>
                </c:pt>
                <c:pt idx="14985">
                  <c:v>9.9967999399999999E-4</c:v>
                </c:pt>
                <c:pt idx="14986">
                  <c:v>9.9975999399999995E-4</c:v>
                </c:pt>
                <c:pt idx="14987">
                  <c:v>9.9983999399999991E-4</c:v>
                </c:pt>
                <c:pt idx="14988">
                  <c:v>9.9991999400000009E-4</c:v>
                </c:pt>
                <c:pt idx="14989">
                  <c:v>9.9999999400000004E-4</c:v>
                </c:pt>
                <c:pt idx="14990">
                  <c:v>1.00007999E-3</c:v>
                </c:pt>
                <c:pt idx="14991">
                  <c:v>1.00015999E-3</c:v>
                </c:pt>
                <c:pt idx="14992">
                  <c:v>1.0002399899999999E-3</c:v>
                </c:pt>
                <c:pt idx="14993">
                  <c:v>1.0003199899999999E-3</c:v>
                </c:pt>
                <c:pt idx="14994">
                  <c:v>1.0003999900000001E-3</c:v>
                </c:pt>
                <c:pt idx="14995">
                  <c:v>1.00047999E-3</c:v>
                </c:pt>
                <c:pt idx="14996">
                  <c:v>1.00055999E-3</c:v>
                </c:pt>
                <c:pt idx="14997">
                  <c:v>1.0006399899999999E-3</c:v>
                </c:pt>
                <c:pt idx="14998">
                  <c:v>1.0007199899999999E-3</c:v>
                </c:pt>
                <c:pt idx="14999">
                  <c:v>1.0007999900000001E-3</c:v>
                </c:pt>
                <c:pt idx="15000">
                  <c:v>1.00087999E-3</c:v>
                </c:pt>
                <c:pt idx="15001">
                  <c:v>1.00095999E-3</c:v>
                </c:pt>
                <c:pt idx="15002">
                  <c:v>1.00103999E-3</c:v>
                </c:pt>
                <c:pt idx="15003">
                  <c:v>1.0011199899999999E-3</c:v>
                </c:pt>
                <c:pt idx="15004">
                  <c:v>1.0011999900000001E-3</c:v>
                </c:pt>
                <c:pt idx="15005">
                  <c:v>1.00127999E-3</c:v>
                </c:pt>
                <c:pt idx="15006">
                  <c:v>1.00135999E-3</c:v>
                </c:pt>
                <c:pt idx="15007">
                  <c:v>1.00143999E-3</c:v>
                </c:pt>
                <c:pt idx="15008">
                  <c:v>1.0015199899999999E-3</c:v>
                </c:pt>
                <c:pt idx="15009">
                  <c:v>1.0015999900000001E-3</c:v>
                </c:pt>
                <c:pt idx="15010">
                  <c:v>1.0016799900000001E-3</c:v>
                </c:pt>
                <c:pt idx="15011">
                  <c:v>1.00175999E-3</c:v>
                </c:pt>
                <c:pt idx="15012">
                  <c:v>1.00183999E-3</c:v>
                </c:pt>
                <c:pt idx="15013">
                  <c:v>1.0019199899999999E-3</c:v>
                </c:pt>
                <c:pt idx="15014">
                  <c:v>1.0019999899999999E-3</c:v>
                </c:pt>
                <c:pt idx="15015">
                  <c:v>1.0020799900000001E-3</c:v>
                </c:pt>
                <c:pt idx="15016">
                  <c:v>1.00215999E-3</c:v>
                </c:pt>
                <c:pt idx="15017">
                  <c:v>1.00223999E-3</c:v>
                </c:pt>
                <c:pt idx="15018">
                  <c:v>1.0023199899999999E-3</c:v>
                </c:pt>
                <c:pt idx="15019">
                  <c:v>1.0023999899999999E-3</c:v>
                </c:pt>
                <c:pt idx="15020">
                  <c:v>1.0024799900000001E-3</c:v>
                </c:pt>
                <c:pt idx="15021">
                  <c:v>1.00255999E-3</c:v>
                </c:pt>
                <c:pt idx="15022">
                  <c:v>1.00263999E-3</c:v>
                </c:pt>
                <c:pt idx="15023">
                  <c:v>1.00271999E-3</c:v>
                </c:pt>
                <c:pt idx="15024">
                  <c:v>1.0027999899999999E-3</c:v>
                </c:pt>
                <c:pt idx="15025">
                  <c:v>1.0028799900000001E-3</c:v>
                </c:pt>
                <c:pt idx="15026">
                  <c:v>1.00295999E-3</c:v>
                </c:pt>
                <c:pt idx="15027">
                  <c:v>1.00303999E-3</c:v>
                </c:pt>
                <c:pt idx="15028">
                  <c:v>1.00311999E-3</c:v>
                </c:pt>
                <c:pt idx="15029">
                  <c:v>1.0031999899999999E-3</c:v>
                </c:pt>
                <c:pt idx="15030">
                  <c:v>1.0032799900000001E-3</c:v>
                </c:pt>
                <c:pt idx="15031">
                  <c:v>1.0033599900000001E-3</c:v>
                </c:pt>
                <c:pt idx="15032">
                  <c:v>1.00343999E-3</c:v>
                </c:pt>
                <c:pt idx="15033">
                  <c:v>1.00351999E-3</c:v>
                </c:pt>
                <c:pt idx="15034">
                  <c:v>1.0035999899999999E-3</c:v>
                </c:pt>
                <c:pt idx="15035">
                  <c:v>1.0036799900000001E-3</c:v>
                </c:pt>
                <c:pt idx="15036">
                  <c:v>1.0037599900000001E-3</c:v>
                </c:pt>
                <c:pt idx="15037">
                  <c:v>1.00383999E-3</c:v>
                </c:pt>
                <c:pt idx="15038">
                  <c:v>1.00391999E-3</c:v>
                </c:pt>
                <c:pt idx="15039">
                  <c:v>1.0039999899999999E-3</c:v>
                </c:pt>
                <c:pt idx="15040">
                  <c:v>1.0040799899999999E-3</c:v>
                </c:pt>
                <c:pt idx="15041">
                  <c:v>1.0041599900000001E-3</c:v>
                </c:pt>
                <c:pt idx="15042">
                  <c:v>1.00423999E-3</c:v>
                </c:pt>
                <c:pt idx="15043">
                  <c:v>1.00431999E-3</c:v>
                </c:pt>
                <c:pt idx="15044">
                  <c:v>1.00439999E-3</c:v>
                </c:pt>
                <c:pt idx="15045">
                  <c:v>1.0044799899999999E-3</c:v>
                </c:pt>
                <c:pt idx="15046">
                  <c:v>1.0045599900000001E-3</c:v>
                </c:pt>
                <c:pt idx="15047">
                  <c:v>1.00463999E-3</c:v>
                </c:pt>
                <c:pt idx="15048">
                  <c:v>1.00471999E-3</c:v>
                </c:pt>
                <c:pt idx="15049">
                  <c:v>1.00479999E-3</c:v>
                </c:pt>
                <c:pt idx="15050">
                  <c:v>1.0048799899999999E-3</c:v>
                </c:pt>
                <c:pt idx="15051">
                  <c:v>1.0049599900000001E-3</c:v>
                </c:pt>
                <c:pt idx="15052">
                  <c:v>1.0050399900000001E-3</c:v>
                </c:pt>
                <c:pt idx="15053">
                  <c:v>1.00511999E-3</c:v>
                </c:pt>
                <c:pt idx="15054">
                  <c:v>1.00519999E-3</c:v>
                </c:pt>
                <c:pt idx="15055">
                  <c:v>1.0052799899999999E-3</c:v>
                </c:pt>
                <c:pt idx="15056">
                  <c:v>1.0053599900000001E-3</c:v>
                </c:pt>
                <c:pt idx="15057">
                  <c:v>1.0054399900000001E-3</c:v>
                </c:pt>
                <c:pt idx="15058">
                  <c:v>1.00551999E-3</c:v>
                </c:pt>
                <c:pt idx="15059">
                  <c:v>1.00559999E-3</c:v>
                </c:pt>
                <c:pt idx="15060">
                  <c:v>1.0056799899999999E-3</c:v>
                </c:pt>
                <c:pt idx="15061">
                  <c:v>1.0057599899999999E-3</c:v>
                </c:pt>
                <c:pt idx="15062">
                  <c:v>1.0058399900000001E-3</c:v>
                </c:pt>
                <c:pt idx="15063">
                  <c:v>1.00591999E-3</c:v>
                </c:pt>
                <c:pt idx="15064">
                  <c:v>1.00599999E-3</c:v>
                </c:pt>
                <c:pt idx="15065">
                  <c:v>1.0060799899999999E-3</c:v>
                </c:pt>
                <c:pt idx="15066">
                  <c:v>1.0061599899999999E-3</c:v>
                </c:pt>
                <c:pt idx="15067">
                  <c:v>1.0062399900000001E-3</c:v>
                </c:pt>
                <c:pt idx="15068">
                  <c:v>1.00631999E-3</c:v>
                </c:pt>
                <c:pt idx="15069">
                  <c:v>1.00639999E-3</c:v>
                </c:pt>
                <c:pt idx="15070">
                  <c:v>1.00647999E-3</c:v>
                </c:pt>
                <c:pt idx="15071">
                  <c:v>1.0065599899999999E-3</c:v>
                </c:pt>
                <c:pt idx="15072">
                  <c:v>1.0066399900000001E-3</c:v>
                </c:pt>
                <c:pt idx="15073">
                  <c:v>1.0067199900000001E-3</c:v>
                </c:pt>
                <c:pt idx="15074">
                  <c:v>1.00679999E-3</c:v>
                </c:pt>
                <c:pt idx="15075">
                  <c:v>1.00687999E-3</c:v>
                </c:pt>
                <c:pt idx="15076">
                  <c:v>1.0069599899999999E-3</c:v>
                </c:pt>
                <c:pt idx="15077">
                  <c:v>1.0070399900000001E-3</c:v>
                </c:pt>
                <c:pt idx="15078">
                  <c:v>1.0071199900000001E-3</c:v>
                </c:pt>
                <c:pt idx="15079">
                  <c:v>1.00719999E-3</c:v>
                </c:pt>
                <c:pt idx="15080">
                  <c:v>1.00727999E-3</c:v>
                </c:pt>
                <c:pt idx="15081">
                  <c:v>1.0073599899999999E-3</c:v>
                </c:pt>
                <c:pt idx="15082">
                  <c:v>1.0074399899999999E-3</c:v>
                </c:pt>
                <c:pt idx="15083">
                  <c:v>1.0075199900000001E-3</c:v>
                </c:pt>
                <c:pt idx="15084">
                  <c:v>1.00759999E-3</c:v>
                </c:pt>
                <c:pt idx="15085">
                  <c:v>1.00767999E-3</c:v>
                </c:pt>
                <c:pt idx="15086">
                  <c:v>1.0077599899999999E-3</c:v>
                </c:pt>
                <c:pt idx="15087">
                  <c:v>1.0078399899999999E-3</c:v>
                </c:pt>
                <c:pt idx="15088">
                  <c:v>1.0079199900000001E-3</c:v>
                </c:pt>
                <c:pt idx="15089">
                  <c:v>1.00799999E-3</c:v>
                </c:pt>
                <c:pt idx="15090">
                  <c:v>1.00807999E-3</c:v>
                </c:pt>
                <c:pt idx="15091">
                  <c:v>1.00815999E-3</c:v>
                </c:pt>
                <c:pt idx="15092">
                  <c:v>1.0082399899999999E-3</c:v>
                </c:pt>
                <c:pt idx="15093">
                  <c:v>1.0083199900000001E-3</c:v>
                </c:pt>
                <c:pt idx="15094">
                  <c:v>1.00839999E-3</c:v>
                </c:pt>
                <c:pt idx="15095">
                  <c:v>1.00847999E-3</c:v>
                </c:pt>
                <c:pt idx="15096">
                  <c:v>1.00855999E-3</c:v>
                </c:pt>
                <c:pt idx="15097">
                  <c:v>1.0086399899999999E-3</c:v>
                </c:pt>
                <c:pt idx="15098">
                  <c:v>1.0087199900000001E-3</c:v>
                </c:pt>
                <c:pt idx="15099">
                  <c:v>1.0087999900000001E-3</c:v>
                </c:pt>
                <c:pt idx="15100">
                  <c:v>1.00887999E-3</c:v>
                </c:pt>
                <c:pt idx="15101">
                  <c:v>1.00895999E-3</c:v>
                </c:pt>
                <c:pt idx="15102">
                  <c:v>1.0090399899999999E-3</c:v>
                </c:pt>
                <c:pt idx="15103">
                  <c:v>1.0091199899999999E-3</c:v>
                </c:pt>
                <c:pt idx="15104">
                  <c:v>1.0091999900000001E-3</c:v>
                </c:pt>
                <c:pt idx="15105">
                  <c:v>1.00927999E-3</c:v>
                </c:pt>
                <c:pt idx="15106">
                  <c:v>1.00935999E-3</c:v>
                </c:pt>
                <c:pt idx="15107">
                  <c:v>1.0094399899999999E-3</c:v>
                </c:pt>
                <c:pt idx="15108">
                  <c:v>1.0095199899999999E-3</c:v>
                </c:pt>
                <c:pt idx="15109">
                  <c:v>1.0095999900000001E-3</c:v>
                </c:pt>
                <c:pt idx="15110">
                  <c:v>1.00967999E-3</c:v>
                </c:pt>
                <c:pt idx="15111">
                  <c:v>1.00975999E-3</c:v>
                </c:pt>
                <c:pt idx="15112">
                  <c:v>1.00983999E-3</c:v>
                </c:pt>
                <c:pt idx="15113">
                  <c:v>1.0099199899999999E-3</c:v>
                </c:pt>
                <c:pt idx="15114">
                  <c:v>1.0099999900000001E-3</c:v>
                </c:pt>
                <c:pt idx="15115">
                  <c:v>1.01007999E-3</c:v>
                </c:pt>
                <c:pt idx="15116">
                  <c:v>1.01015999E-3</c:v>
                </c:pt>
                <c:pt idx="15117">
                  <c:v>1.01023999E-3</c:v>
                </c:pt>
                <c:pt idx="15118">
                  <c:v>1.0103199899999999E-3</c:v>
                </c:pt>
                <c:pt idx="15119">
                  <c:v>1.0103999900000001E-3</c:v>
                </c:pt>
                <c:pt idx="15120">
                  <c:v>1.0104799900000001E-3</c:v>
                </c:pt>
                <c:pt idx="15121">
                  <c:v>1.01055999E-3</c:v>
                </c:pt>
                <c:pt idx="15122">
                  <c:v>1.01063999E-3</c:v>
                </c:pt>
                <c:pt idx="15123">
                  <c:v>1.0107199899999999E-3</c:v>
                </c:pt>
                <c:pt idx="15124">
                  <c:v>1.0107999900000001E-3</c:v>
                </c:pt>
                <c:pt idx="15125">
                  <c:v>1.0108799900000001E-3</c:v>
                </c:pt>
                <c:pt idx="15126">
                  <c:v>1.01095999E-3</c:v>
                </c:pt>
                <c:pt idx="15127">
                  <c:v>1.01103999E-3</c:v>
                </c:pt>
                <c:pt idx="15128">
                  <c:v>1.0111199899999999E-3</c:v>
                </c:pt>
                <c:pt idx="15129">
                  <c:v>1.0111999899999999E-3</c:v>
                </c:pt>
                <c:pt idx="15130">
                  <c:v>1.0112799900000001E-3</c:v>
                </c:pt>
                <c:pt idx="15131">
                  <c:v>1.01135999E-3</c:v>
                </c:pt>
                <c:pt idx="15132">
                  <c:v>1.01143999E-3</c:v>
                </c:pt>
                <c:pt idx="15133">
                  <c:v>1.01151999E-3</c:v>
                </c:pt>
                <c:pt idx="15134">
                  <c:v>1.0115999899999999E-3</c:v>
                </c:pt>
                <c:pt idx="15135">
                  <c:v>1.0116799900000001E-3</c:v>
                </c:pt>
                <c:pt idx="15136">
                  <c:v>1.01175999E-3</c:v>
                </c:pt>
                <c:pt idx="15137">
                  <c:v>1.01183999E-3</c:v>
                </c:pt>
                <c:pt idx="15138">
                  <c:v>1.01191999E-3</c:v>
                </c:pt>
                <c:pt idx="15139">
                  <c:v>1.0119999899999999E-3</c:v>
                </c:pt>
                <c:pt idx="15140">
                  <c:v>1.0120799900000001E-3</c:v>
                </c:pt>
                <c:pt idx="15141">
                  <c:v>1.0121599900000001E-3</c:v>
                </c:pt>
                <c:pt idx="15142">
                  <c:v>1.01223999E-3</c:v>
                </c:pt>
                <c:pt idx="15143">
                  <c:v>1.01231999E-3</c:v>
                </c:pt>
                <c:pt idx="15144">
                  <c:v>1.0123999899999999E-3</c:v>
                </c:pt>
                <c:pt idx="15145">
                  <c:v>1.0124799900000001E-3</c:v>
                </c:pt>
                <c:pt idx="15146">
                  <c:v>1.0125599900000001E-3</c:v>
                </c:pt>
                <c:pt idx="15147">
                  <c:v>1.01263999E-3</c:v>
                </c:pt>
                <c:pt idx="15148">
                  <c:v>1.01271999E-3</c:v>
                </c:pt>
                <c:pt idx="15149">
                  <c:v>1.0127999899999999E-3</c:v>
                </c:pt>
                <c:pt idx="15150">
                  <c:v>1.0128799899999999E-3</c:v>
                </c:pt>
                <c:pt idx="15151">
                  <c:v>1.0129599900000001E-3</c:v>
                </c:pt>
                <c:pt idx="15152">
                  <c:v>1.01303999E-3</c:v>
                </c:pt>
                <c:pt idx="15153">
                  <c:v>1.01311999E-3</c:v>
                </c:pt>
                <c:pt idx="15154">
                  <c:v>1.0131999899999999E-3</c:v>
                </c:pt>
                <c:pt idx="15155">
                  <c:v>1.0132799899999999E-3</c:v>
                </c:pt>
                <c:pt idx="15156">
                  <c:v>1.0133599900000001E-3</c:v>
                </c:pt>
                <c:pt idx="15157">
                  <c:v>1.01343999E-3</c:v>
                </c:pt>
                <c:pt idx="15158">
                  <c:v>1.01351999E-3</c:v>
                </c:pt>
                <c:pt idx="15159">
                  <c:v>1.01359999E-3</c:v>
                </c:pt>
                <c:pt idx="15160">
                  <c:v>1.0136799899999999E-3</c:v>
                </c:pt>
                <c:pt idx="15161">
                  <c:v>1.0137599900000001E-3</c:v>
                </c:pt>
                <c:pt idx="15162">
                  <c:v>1.0138399900000001E-3</c:v>
                </c:pt>
                <c:pt idx="15163">
                  <c:v>1.01391999E-3</c:v>
                </c:pt>
                <c:pt idx="15164">
                  <c:v>1.01399999E-3</c:v>
                </c:pt>
                <c:pt idx="15165">
                  <c:v>1.0140799899999999E-3</c:v>
                </c:pt>
                <c:pt idx="15166">
                  <c:v>1.0141599900000001E-3</c:v>
                </c:pt>
                <c:pt idx="15167">
                  <c:v>1.0142399900000001E-3</c:v>
                </c:pt>
                <c:pt idx="15168">
                  <c:v>1.01431999E-3</c:v>
                </c:pt>
                <c:pt idx="15169">
                  <c:v>1.01439999E-3</c:v>
                </c:pt>
                <c:pt idx="15170">
                  <c:v>1.0144799899999999E-3</c:v>
                </c:pt>
                <c:pt idx="15171">
                  <c:v>1.0145599899999999E-3</c:v>
                </c:pt>
                <c:pt idx="15172">
                  <c:v>1.0146399900000001E-3</c:v>
                </c:pt>
                <c:pt idx="15173">
                  <c:v>1.01471999E-3</c:v>
                </c:pt>
                <c:pt idx="15174">
                  <c:v>1.01479999E-3</c:v>
                </c:pt>
                <c:pt idx="15175">
                  <c:v>1.0148799899999999E-3</c:v>
                </c:pt>
                <c:pt idx="15176">
                  <c:v>1.0149599899999999E-3</c:v>
                </c:pt>
                <c:pt idx="15177">
                  <c:v>1.0150399900000001E-3</c:v>
                </c:pt>
                <c:pt idx="15178">
                  <c:v>1.01511999E-3</c:v>
                </c:pt>
                <c:pt idx="15179">
                  <c:v>1.01519999E-3</c:v>
                </c:pt>
                <c:pt idx="15180">
                  <c:v>1.01527999E-3</c:v>
                </c:pt>
                <c:pt idx="15181">
                  <c:v>1.0153599899999999E-3</c:v>
                </c:pt>
                <c:pt idx="15182">
                  <c:v>1.0154399900000001E-3</c:v>
                </c:pt>
                <c:pt idx="15183">
                  <c:v>1.01551999E-3</c:v>
                </c:pt>
                <c:pt idx="15184">
                  <c:v>1.01559999E-3</c:v>
                </c:pt>
                <c:pt idx="15185">
                  <c:v>1.01567999E-3</c:v>
                </c:pt>
                <c:pt idx="15186">
                  <c:v>1.0157599899999999E-3</c:v>
                </c:pt>
                <c:pt idx="15187">
                  <c:v>1.0158399900000001E-3</c:v>
                </c:pt>
                <c:pt idx="15188">
                  <c:v>1.0159199900000001E-3</c:v>
                </c:pt>
                <c:pt idx="15189">
                  <c:v>1.01599999E-3</c:v>
                </c:pt>
                <c:pt idx="15190">
                  <c:v>1.01607999E-3</c:v>
                </c:pt>
                <c:pt idx="15191">
                  <c:v>1.0161599899999999E-3</c:v>
                </c:pt>
                <c:pt idx="15192">
                  <c:v>1.0162399899999999E-3</c:v>
                </c:pt>
                <c:pt idx="15193">
                  <c:v>1.0163199900000001E-3</c:v>
                </c:pt>
                <c:pt idx="15194">
                  <c:v>1.01639999E-3</c:v>
                </c:pt>
                <c:pt idx="15195">
                  <c:v>1.01647999E-3</c:v>
                </c:pt>
                <c:pt idx="15196">
                  <c:v>1.0165599899999999E-3</c:v>
                </c:pt>
                <c:pt idx="15197">
                  <c:v>1.0166399899999999E-3</c:v>
                </c:pt>
                <c:pt idx="15198">
                  <c:v>1.0167199900000001E-3</c:v>
                </c:pt>
                <c:pt idx="15199">
                  <c:v>1.01679999E-3</c:v>
                </c:pt>
                <c:pt idx="15200">
                  <c:v>1.01687999E-3</c:v>
                </c:pt>
                <c:pt idx="15201">
                  <c:v>1.01695999E-3</c:v>
                </c:pt>
                <c:pt idx="15202">
                  <c:v>1.0170399899999999E-3</c:v>
                </c:pt>
                <c:pt idx="15203">
                  <c:v>1.0171199900000001E-3</c:v>
                </c:pt>
                <c:pt idx="15204">
                  <c:v>1.01719999E-3</c:v>
                </c:pt>
                <c:pt idx="15205">
                  <c:v>1.01727999E-3</c:v>
                </c:pt>
                <c:pt idx="15206">
                  <c:v>1.01735999E-3</c:v>
                </c:pt>
                <c:pt idx="15207">
                  <c:v>1.0174399899999999E-3</c:v>
                </c:pt>
                <c:pt idx="15208">
                  <c:v>1.0175199900000001E-3</c:v>
                </c:pt>
                <c:pt idx="15209">
                  <c:v>1.0175999900000001E-3</c:v>
                </c:pt>
                <c:pt idx="15210">
                  <c:v>1.01767999E-3</c:v>
                </c:pt>
                <c:pt idx="15211">
                  <c:v>1.01775999E-3</c:v>
                </c:pt>
                <c:pt idx="15212">
                  <c:v>1.0178399899999999E-3</c:v>
                </c:pt>
                <c:pt idx="15213">
                  <c:v>1.0179199900000001E-3</c:v>
                </c:pt>
                <c:pt idx="15214">
                  <c:v>1.0179999900000001E-3</c:v>
                </c:pt>
                <c:pt idx="15215">
                  <c:v>1.01807999E-3</c:v>
                </c:pt>
                <c:pt idx="15216">
                  <c:v>1.01815999E-3</c:v>
                </c:pt>
                <c:pt idx="15217">
                  <c:v>1.0182399899999999E-3</c:v>
                </c:pt>
                <c:pt idx="15218">
                  <c:v>1.0183199899999999E-3</c:v>
                </c:pt>
                <c:pt idx="15219">
                  <c:v>1.0183999900000001E-3</c:v>
                </c:pt>
                <c:pt idx="15220">
                  <c:v>1.01847999E-3</c:v>
                </c:pt>
                <c:pt idx="15221">
                  <c:v>1.01855999E-3</c:v>
                </c:pt>
                <c:pt idx="15222">
                  <c:v>1.01863999E-3</c:v>
                </c:pt>
                <c:pt idx="15223">
                  <c:v>1.0187199899999999E-3</c:v>
                </c:pt>
                <c:pt idx="15224">
                  <c:v>1.0187999900000001E-3</c:v>
                </c:pt>
                <c:pt idx="15225">
                  <c:v>1.01887999E-3</c:v>
                </c:pt>
                <c:pt idx="15226">
                  <c:v>1.01895999E-3</c:v>
                </c:pt>
                <c:pt idx="15227">
                  <c:v>1.01903999E-3</c:v>
                </c:pt>
                <c:pt idx="15228">
                  <c:v>1.0191199899999999E-3</c:v>
                </c:pt>
                <c:pt idx="15229">
                  <c:v>1.0191999900000001E-3</c:v>
                </c:pt>
                <c:pt idx="15230">
                  <c:v>1.0192799900000001E-3</c:v>
                </c:pt>
                <c:pt idx="15231">
                  <c:v>1.01935999E-3</c:v>
                </c:pt>
                <c:pt idx="15232">
                  <c:v>1.01943999E-3</c:v>
                </c:pt>
                <c:pt idx="15233">
                  <c:v>1.0195199899999999E-3</c:v>
                </c:pt>
                <c:pt idx="15234">
                  <c:v>1.0195999900000001E-3</c:v>
                </c:pt>
                <c:pt idx="15235">
                  <c:v>1.0196799900000001E-3</c:v>
                </c:pt>
                <c:pt idx="15236">
                  <c:v>1.01975999E-3</c:v>
                </c:pt>
                <c:pt idx="15237">
                  <c:v>1.01983999E-3</c:v>
                </c:pt>
                <c:pt idx="15238">
                  <c:v>1.0199199899999999E-3</c:v>
                </c:pt>
                <c:pt idx="15239">
                  <c:v>1.0199999899999999E-3</c:v>
                </c:pt>
                <c:pt idx="15240">
                  <c:v>1.0200799900000001E-3</c:v>
                </c:pt>
                <c:pt idx="15241">
                  <c:v>1.02015999E-3</c:v>
                </c:pt>
                <c:pt idx="15242">
                  <c:v>1.02023999E-3</c:v>
                </c:pt>
                <c:pt idx="15243">
                  <c:v>1.0203199899999999E-3</c:v>
                </c:pt>
                <c:pt idx="15244">
                  <c:v>1.0203999899999999E-3</c:v>
                </c:pt>
                <c:pt idx="15245">
                  <c:v>1.0204799900000001E-3</c:v>
                </c:pt>
                <c:pt idx="15246">
                  <c:v>1.02055999E-3</c:v>
                </c:pt>
                <c:pt idx="15247">
                  <c:v>1.02063999E-3</c:v>
                </c:pt>
                <c:pt idx="15248">
                  <c:v>1.02071999E-3</c:v>
                </c:pt>
                <c:pt idx="15249">
                  <c:v>1.0207999899999999E-3</c:v>
                </c:pt>
                <c:pt idx="15250">
                  <c:v>1.0208799900000001E-3</c:v>
                </c:pt>
                <c:pt idx="15251">
                  <c:v>1.02095999E-3</c:v>
                </c:pt>
                <c:pt idx="15252">
                  <c:v>1.02103999E-3</c:v>
                </c:pt>
                <c:pt idx="15253">
                  <c:v>1.02111999E-3</c:v>
                </c:pt>
                <c:pt idx="15254">
                  <c:v>1.0211999899999999E-3</c:v>
                </c:pt>
                <c:pt idx="15255">
                  <c:v>1.0212799900000001E-3</c:v>
                </c:pt>
                <c:pt idx="15256">
                  <c:v>1.0213599900000001E-3</c:v>
                </c:pt>
                <c:pt idx="15257">
                  <c:v>1.02143999E-3</c:v>
                </c:pt>
                <c:pt idx="15258">
                  <c:v>1.02151999E-3</c:v>
                </c:pt>
                <c:pt idx="15259">
                  <c:v>1.0215999899999999E-3</c:v>
                </c:pt>
                <c:pt idx="15260">
                  <c:v>1.0216799899999999E-3</c:v>
                </c:pt>
                <c:pt idx="15261">
                  <c:v>1.0217599900000001E-3</c:v>
                </c:pt>
                <c:pt idx="15262">
                  <c:v>1.02183999E-3</c:v>
                </c:pt>
                <c:pt idx="15263">
                  <c:v>1.02191999E-3</c:v>
                </c:pt>
                <c:pt idx="15264">
                  <c:v>1.0219999899999999E-3</c:v>
                </c:pt>
                <c:pt idx="15265">
                  <c:v>1.0220799899999999E-3</c:v>
                </c:pt>
                <c:pt idx="15266">
                  <c:v>1.0221599900000001E-3</c:v>
                </c:pt>
                <c:pt idx="15267">
                  <c:v>1.02223999E-3</c:v>
                </c:pt>
                <c:pt idx="15268">
                  <c:v>1.02231999E-3</c:v>
                </c:pt>
                <c:pt idx="15269">
                  <c:v>1.02239999E-3</c:v>
                </c:pt>
                <c:pt idx="15270">
                  <c:v>1.0224799899999999E-3</c:v>
                </c:pt>
                <c:pt idx="15271">
                  <c:v>1.0225599900000001E-3</c:v>
                </c:pt>
                <c:pt idx="15272">
                  <c:v>1.02263999E-3</c:v>
                </c:pt>
                <c:pt idx="15273">
                  <c:v>1.02271999E-3</c:v>
                </c:pt>
                <c:pt idx="15274">
                  <c:v>1.02279999E-3</c:v>
                </c:pt>
                <c:pt idx="15275">
                  <c:v>1.0228799899999999E-3</c:v>
                </c:pt>
                <c:pt idx="15276">
                  <c:v>1.0229599900000001E-3</c:v>
                </c:pt>
                <c:pt idx="15277">
                  <c:v>1.0230399900000001E-3</c:v>
                </c:pt>
                <c:pt idx="15278">
                  <c:v>1.02311999E-3</c:v>
                </c:pt>
                <c:pt idx="15279">
                  <c:v>1.02319999E-3</c:v>
                </c:pt>
                <c:pt idx="15280">
                  <c:v>1.0232799899999999E-3</c:v>
                </c:pt>
                <c:pt idx="15281">
                  <c:v>1.0233599900000001E-3</c:v>
                </c:pt>
                <c:pt idx="15282">
                  <c:v>1.0234399900000001E-3</c:v>
                </c:pt>
                <c:pt idx="15283">
                  <c:v>1.02351999E-3</c:v>
                </c:pt>
                <c:pt idx="15284">
                  <c:v>1.02359999E-3</c:v>
                </c:pt>
                <c:pt idx="15285">
                  <c:v>1.0236799899999999E-3</c:v>
                </c:pt>
                <c:pt idx="15286">
                  <c:v>1.0237599899999999E-3</c:v>
                </c:pt>
                <c:pt idx="15287">
                  <c:v>1.0238399900000001E-3</c:v>
                </c:pt>
                <c:pt idx="15288">
                  <c:v>1.02391999E-3</c:v>
                </c:pt>
                <c:pt idx="15289">
                  <c:v>1.02399999E-3</c:v>
                </c:pt>
                <c:pt idx="15290">
                  <c:v>1.02407999E-3</c:v>
                </c:pt>
                <c:pt idx="15291">
                  <c:v>1.0241599899999999E-3</c:v>
                </c:pt>
                <c:pt idx="15292">
                  <c:v>1.0242399900000001E-3</c:v>
                </c:pt>
                <c:pt idx="15293">
                  <c:v>1.02431999E-3</c:v>
                </c:pt>
                <c:pt idx="15294">
                  <c:v>1.02439999E-3</c:v>
                </c:pt>
                <c:pt idx="15295">
                  <c:v>1.02447999E-3</c:v>
                </c:pt>
                <c:pt idx="15296">
                  <c:v>1.0245599899999999E-3</c:v>
                </c:pt>
                <c:pt idx="15297">
                  <c:v>1.0246399900000001E-3</c:v>
                </c:pt>
                <c:pt idx="15298">
                  <c:v>1.0247199900000001E-3</c:v>
                </c:pt>
                <c:pt idx="15299">
                  <c:v>1.02479999E-3</c:v>
                </c:pt>
                <c:pt idx="15300">
                  <c:v>1.02487999E-3</c:v>
                </c:pt>
                <c:pt idx="15301">
                  <c:v>1.0249599899999999E-3</c:v>
                </c:pt>
                <c:pt idx="15302">
                  <c:v>1.0250399900000001E-3</c:v>
                </c:pt>
                <c:pt idx="15303">
                  <c:v>1.0251199900000001E-3</c:v>
                </c:pt>
                <c:pt idx="15304">
                  <c:v>1.02519999E-3</c:v>
                </c:pt>
                <c:pt idx="15305">
                  <c:v>1.02527999E-3</c:v>
                </c:pt>
                <c:pt idx="15306">
                  <c:v>1.0253599899999999E-3</c:v>
                </c:pt>
                <c:pt idx="15307">
                  <c:v>1.0254399899999999E-3</c:v>
                </c:pt>
                <c:pt idx="15308">
                  <c:v>1.0255199900000001E-3</c:v>
                </c:pt>
                <c:pt idx="15309">
                  <c:v>1.02559999E-3</c:v>
                </c:pt>
                <c:pt idx="15310">
                  <c:v>1.02567999E-3</c:v>
                </c:pt>
                <c:pt idx="15311">
                  <c:v>1.0257599899999999E-3</c:v>
                </c:pt>
                <c:pt idx="15312">
                  <c:v>1.0258399899999999E-3</c:v>
                </c:pt>
                <c:pt idx="15313">
                  <c:v>1.0259199900000001E-3</c:v>
                </c:pt>
                <c:pt idx="15314">
                  <c:v>1.02599999E-3</c:v>
                </c:pt>
                <c:pt idx="15315">
                  <c:v>1.02607999E-3</c:v>
                </c:pt>
                <c:pt idx="15316">
                  <c:v>1.02615999E-3</c:v>
                </c:pt>
                <c:pt idx="15317">
                  <c:v>1.0262399899999999E-3</c:v>
                </c:pt>
                <c:pt idx="15318">
                  <c:v>1.0263199900000001E-3</c:v>
                </c:pt>
                <c:pt idx="15319">
                  <c:v>1.0263999900000001E-3</c:v>
                </c:pt>
                <c:pt idx="15320">
                  <c:v>1.02647999E-3</c:v>
                </c:pt>
                <c:pt idx="15321">
                  <c:v>1.02655999E-3</c:v>
                </c:pt>
                <c:pt idx="15322">
                  <c:v>1.0266399899999999E-3</c:v>
                </c:pt>
                <c:pt idx="15323">
                  <c:v>1.0267199900000001E-3</c:v>
                </c:pt>
                <c:pt idx="15324">
                  <c:v>1.0267999900000001E-3</c:v>
                </c:pt>
                <c:pt idx="15325">
                  <c:v>1.02687999E-3</c:v>
                </c:pt>
                <c:pt idx="15326">
                  <c:v>1.02695999E-3</c:v>
                </c:pt>
                <c:pt idx="15327">
                  <c:v>1.0270399899999999E-3</c:v>
                </c:pt>
                <c:pt idx="15328">
                  <c:v>1.0271199899999999E-3</c:v>
                </c:pt>
                <c:pt idx="15329">
                  <c:v>1.0271999900000001E-3</c:v>
                </c:pt>
                <c:pt idx="15330">
                  <c:v>1.02727999E-3</c:v>
                </c:pt>
                <c:pt idx="15331">
                  <c:v>1.02735999E-3</c:v>
                </c:pt>
                <c:pt idx="15332">
                  <c:v>1.0274399899999999E-3</c:v>
                </c:pt>
                <c:pt idx="15333">
                  <c:v>1.0275199899999999E-3</c:v>
                </c:pt>
                <c:pt idx="15334">
                  <c:v>1.0275999900000001E-3</c:v>
                </c:pt>
                <c:pt idx="15335">
                  <c:v>1.02767999E-3</c:v>
                </c:pt>
                <c:pt idx="15336">
                  <c:v>1.02775999E-3</c:v>
                </c:pt>
                <c:pt idx="15337">
                  <c:v>1.02783999E-3</c:v>
                </c:pt>
                <c:pt idx="15338">
                  <c:v>1.0279199899999999E-3</c:v>
                </c:pt>
                <c:pt idx="15339">
                  <c:v>1.0279999900000001E-3</c:v>
                </c:pt>
                <c:pt idx="15340">
                  <c:v>1.02807999E-3</c:v>
                </c:pt>
                <c:pt idx="15341">
                  <c:v>1.02815999E-3</c:v>
                </c:pt>
                <c:pt idx="15342">
                  <c:v>1.02823999E-3</c:v>
                </c:pt>
                <c:pt idx="15343">
                  <c:v>1.0283199899999999E-3</c:v>
                </c:pt>
                <c:pt idx="15344">
                  <c:v>1.0283999900000001E-3</c:v>
                </c:pt>
                <c:pt idx="15345">
                  <c:v>1.0284799900000001E-3</c:v>
                </c:pt>
                <c:pt idx="15346">
                  <c:v>1.02855999E-3</c:v>
                </c:pt>
                <c:pt idx="15347">
                  <c:v>1.02863999E-3</c:v>
                </c:pt>
                <c:pt idx="15348">
                  <c:v>1.0287199899999999E-3</c:v>
                </c:pt>
                <c:pt idx="15349">
                  <c:v>1.0287999899999999E-3</c:v>
                </c:pt>
                <c:pt idx="15350">
                  <c:v>1.0288799900000001E-3</c:v>
                </c:pt>
                <c:pt idx="15351">
                  <c:v>1.02895999E-3</c:v>
                </c:pt>
                <c:pt idx="15352">
                  <c:v>1.02903999E-3</c:v>
                </c:pt>
                <c:pt idx="15353">
                  <c:v>1.0291199899999999E-3</c:v>
                </c:pt>
                <c:pt idx="15354">
                  <c:v>1.0291999899999999E-3</c:v>
                </c:pt>
                <c:pt idx="15355">
                  <c:v>1.0292799900000001E-3</c:v>
                </c:pt>
                <c:pt idx="15356">
                  <c:v>1.02935999E-3</c:v>
                </c:pt>
                <c:pt idx="15357">
                  <c:v>1.02943999E-3</c:v>
                </c:pt>
                <c:pt idx="15358">
                  <c:v>1.02951999E-3</c:v>
                </c:pt>
                <c:pt idx="15359">
                  <c:v>1.0295999899999999E-3</c:v>
                </c:pt>
                <c:pt idx="15360">
                  <c:v>1.0296799900000001E-3</c:v>
                </c:pt>
                <c:pt idx="15361">
                  <c:v>1.02975999E-3</c:v>
                </c:pt>
                <c:pt idx="15362">
                  <c:v>1.02983999E-3</c:v>
                </c:pt>
                <c:pt idx="15363">
                  <c:v>1.02991999E-3</c:v>
                </c:pt>
                <c:pt idx="15364">
                  <c:v>1.0299999899999999E-3</c:v>
                </c:pt>
                <c:pt idx="15365">
                  <c:v>1.0300799900000001E-3</c:v>
                </c:pt>
                <c:pt idx="15366">
                  <c:v>1.0301599900000001E-3</c:v>
                </c:pt>
                <c:pt idx="15367">
                  <c:v>1.03023999E-3</c:v>
                </c:pt>
                <c:pt idx="15368">
                  <c:v>1.03031999E-3</c:v>
                </c:pt>
                <c:pt idx="15369">
                  <c:v>1.0303999899999999E-3</c:v>
                </c:pt>
                <c:pt idx="15370">
                  <c:v>1.0304799900000001E-3</c:v>
                </c:pt>
                <c:pt idx="15371">
                  <c:v>1.0305599900000001E-3</c:v>
                </c:pt>
                <c:pt idx="15372">
                  <c:v>1.03063999E-3</c:v>
                </c:pt>
                <c:pt idx="15373">
                  <c:v>1.03071999E-3</c:v>
                </c:pt>
                <c:pt idx="15374">
                  <c:v>1.0307999899999999E-3</c:v>
                </c:pt>
                <c:pt idx="15375">
                  <c:v>1.0308799899999999E-3</c:v>
                </c:pt>
                <c:pt idx="15376">
                  <c:v>1.0309599900000001E-3</c:v>
                </c:pt>
                <c:pt idx="15377">
                  <c:v>1.03103999E-3</c:v>
                </c:pt>
                <c:pt idx="15378">
                  <c:v>1.03111999E-3</c:v>
                </c:pt>
                <c:pt idx="15379">
                  <c:v>1.03119999E-3</c:v>
                </c:pt>
                <c:pt idx="15380">
                  <c:v>1.0312799899999999E-3</c:v>
                </c:pt>
                <c:pt idx="15381">
                  <c:v>1.0313599900000001E-3</c:v>
                </c:pt>
                <c:pt idx="15382">
                  <c:v>1.03143999E-3</c:v>
                </c:pt>
                <c:pt idx="15383">
                  <c:v>1.03151999E-3</c:v>
                </c:pt>
                <c:pt idx="15384">
                  <c:v>1.03159999E-3</c:v>
                </c:pt>
                <c:pt idx="15385">
                  <c:v>1.0316799899999999E-3</c:v>
                </c:pt>
                <c:pt idx="15386">
                  <c:v>1.0317599900000001E-3</c:v>
                </c:pt>
                <c:pt idx="15387">
                  <c:v>1.0318399900000001E-3</c:v>
                </c:pt>
                <c:pt idx="15388">
                  <c:v>1.03191999E-3</c:v>
                </c:pt>
                <c:pt idx="15389">
                  <c:v>1.03199999E-3</c:v>
                </c:pt>
                <c:pt idx="15390">
                  <c:v>1.0320799899999999E-3</c:v>
                </c:pt>
                <c:pt idx="15391">
                  <c:v>1.0321599900000001E-3</c:v>
                </c:pt>
                <c:pt idx="15392">
                  <c:v>1.0322399900000001E-3</c:v>
                </c:pt>
                <c:pt idx="15393">
                  <c:v>1.03231999E-3</c:v>
                </c:pt>
                <c:pt idx="15394">
                  <c:v>1.03239999E-3</c:v>
                </c:pt>
                <c:pt idx="15395">
                  <c:v>1.0324799899999999E-3</c:v>
                </c:pt>
                <c:pt idx="15396">
                  <c:v>1.0325599899999999E-3</c:v>
                </c:pt>
                <c:pt idx="15397">
                  <c:v>1.0326399900000001E-3</c:v>
                </c:pt>
                <c:pt idx="15398">
                  <c:v>1.03271999E-3</c:v>
                </c:pt>
                <c:pt idx="15399">
                  <c:v>1.03279999E-3</c:v>
                </c:pt>
                <c:pt idx="15400">
                  <c:v>1.0328799899999999E-3</c:v>
                </c:pt>
                <c:pt idx="15401">
                  <c:v>1.0329599899999999E-3</c:v>
                </c:pt>
                <c:pt idx="15402">
                  <c:v>1.0330399900000001E-3</c:v>
                </c:pt>
                <c:pt idx="15403">
                  <c:v>1.03311999E-3</c:v>
                </c:pt>
                <c:pt idx="15404">
                  <c:v>1.03319999E-3</c:v>
                </c:pt>
                <c:pt idx="15405">
                  <c:v>1.03327999E-3</c:v>
                </c:pt>
                <c:pt idx="15406">
                  <c:v>1.0333599899999999E-3</c:v>
                </c:pt>
                <c:pt idx="15407">
                  <c:v>1.0334399900000001E-3</c:v>
                </c:pt>
                <c:pt idx="15408">
                  <c:v>1.0335199900000001E-3</c:v>
                </c:pt>
                <c:pt idx="15409">
                  <c:v>1.03359999E-3</c:v>
                </c:pt>
                <c:pt idx="15410">
                  <c:v>1.03367999E-3</c:v>
                </c:pt>
                <c:pt idx="15411">
                  <c:v>1.0337599899999999E-3</c:v>
                </c:pt>
                <c:pt idx="15412">
                  <c:v>1.0338399900000001E-3</c:v>
                </c:pt>
                <c:pt idx="15413">
                  <c:v>1.0339199900000001E-3</c:v>
                </c:pt>
                <c:pt idx="15414">
                  <c:v>1.03399999E-3</c:v>
                </c:pt>
                <c:pt idx="15415">
                  <c:v>1.03407999E-3</c:v>
                </c:pt>
                <c:pt idx="15416">
                  <c:v>1.0341599899999999E-3</c:v>
                </c:pt>
                <c:pt idx="15417">
                  <c:v>1.0342399899999999E-3</c:v>
                </c:pt>
                <c:pt idx="15418">
                  <c:v>1.0343199900000001E-3</c:v>
                </c:pt>
                <c:pt idx="15419">
                  <c:v>1.03439999E-3</c:v>
                </c:pt>
                <c:pt idx="15420">
                  <c:v>1.03447999E-3</c:v>
                </c:pt>
                <c:pt idx="15421">
                  <c:v>1.0345599899999999E-3</c:v>
                </c:pt>
                <c:pt idx="15422">
                  <c:v>1.0346399899999999E-3</c:v>
                </c:pt>
                <c:pt idx="15423">
                  <c:v>1.0347199900000001E-3</c:v>
                </c:pt>
                <c:pt idx="15424">
                  <c:v>1.03479999E-3</c:v>
                </c:pt>
                <c:pt idx="15425">
                  <c:v>1.03487999E-3</c:v>
                </c:pt>
                <c:pt idx="15426">
                  <c:v>1.03495999E-3</c:v>
                </c:pt>
                <c:pt idx="15427">
                  <c:v>1.0350399899999999E-3</c:v>
                </c:pt>
                <c:pt idx="15428">
                  <c:v>1.0351199900000001E-3</c:v>
                </c:pt>
                <c:pt idx="15429">
                  <c:v>1.03519999E-3</c:v>
                </c:pt>
                <c:pt idx="15430">
                  <c:v>1.03527999E-3</c:v>
                </c:pt>
                <c:pt idx="15431">
                  <c:v>1.03535999E-3</c:v>
                </c:pt>
                <c:pt idx="15432">
                  <c:v>1.0354399899999999E-3</c:v>
                </c:pt>
                <c:pt idx="15433">
                  <c:v>1.0355199900000001E-3</c:v>
                </c:pt>
                <c:pt idx="15434">
                  <c:v>1.0355999900000001E-3</c:v>
                </c:pt>
                <c:pt idx="15435">
                  <c:v>1.03567999E-3</c:v>
                </c:pt>
                <c:pt idx="15436">
                  <c:v>1.03575999E-3</c:v>
                </c:pt>
                <c:pt idx="15437">
                  <c:v>1.0358399899999999E-3</c:v>
                </c:pt>
                <c:pt idx="15438">
                  <c:v>1.0359199899999999E-3</c:v>
                </c:pt>
                <c:pt idx="15439">
                  <c:v>1.0359999900000001E-3</c:v>
                </c:pt>
                <c:pt idx="15440">
                  <c:v>1.03607999E-3</c:v>
                </c:pt>
                <c:pt idx="15441">
                  <c:v>1.03615999E-3</c:v>
                </c:pt>
                <c:pt idx="15442">
                  <c:v>1.0362399899999999E-3</c:v>
                </c:pt>
                <c:pt idx="15443">
                  <c:v>1.0363199899999999E-3</c:v>
                </c:pt>
                <c:pt idx="15444">
                  <c:v>1.0363999900000001E-3</c:v>
                </c:pt>
                <c:pt idx="15445">
                  <c:v>1.03647999E-3</c:v>
                </c:pt>
                <c:pt idx="15446">
                  <c:v>1.03655999E-3</c:v>
                </c:pt>
                <c:pt idx="15447">
                  <c:v>1.03663999E-3</c:v>
                </c:pt>
                <c:pt idx="15448">
                  <c:v>1.0367199899999999E-3</c:v>
                </c:pt>
                <c:pt idx="15449">
                  <c:v>1.0367999900000001E-3</c:v>
                </c:pt>
                <c:pt idx="15450">
                  <c:v>1.03687999E-3</c:v>
                </c:pt>
                <c:pt idx="15451">
                  <c:v>1.03695999E-3</c:v>
                </c:pt>
                <c:pt idx="15452">
                  <c:v>1.03703999E-3</c:v>
                </c:pt>
                <c:pt idx="15453">
                  <c:v>1.0371199899999999E-3</c:v>
                </c:pt>
                <c:pt idx="15454">
                  <c:v>1.0371999900000001E-3</c:v>
                </c:pt>
                <c:pt idx="15455">
                  <c:v>1.0372799900000001E-3</c:v>
                </c:pt>
                <c:pt idx="15456">
                  <c:v>1.03735999E-3</c:v>
                </c:pt>
                <c:pt idx="15457">
                  <c:v>1.03743999E-3</c:v>
                </c:pt>
                <c:pt idx="15458">
                  <c:v>1.0375199899999999E-3</c:v>
                </c:pt>
                <c:pt idx="15459">
                  <c:v>1.0375999900000001E-3</c:v>
                </c:pt>
                <c:pt idx="15460">
                  <c:v>1.0376799900000001E-3</c:v>
                </c:pt>
                <c:pt idx="15461">
                  <c:v>1.03775999E-3</c:v>
                </c:pt>
                <c:pt idx="15462">
                  <c:v>1.03783999E-3</c:v>
                </c:pt>
                <c:pt idx="15463">
                  <c:v>1.0379199899999999E-3</c:v>
                </c:pt>
                <c:pt idx="15464">
                  <c:v>1.0379999899999999E-3</c:v>
                </c:pt>
                <c:pt idx="15465">
                  <c:v>1.0380799900000001E-3</c:v>
                </c:pt>
                <c:pt idx="15466">
                  <c:v>1.03815999E-3</c:v>
                </c:pt>
                <c:pt idx="15467">
                  <c:v>1.03823999E-3</c:v>
                </c:pt>
                <c:pt idx="15468">
                  <c:v>1.03831999E-3</c:v>
                </c:pt>
                <c:pt idx="15469">
                  <c:v>1.0383999899999999E-3</c:v>
                </c:pt>
                <c:pt idx="15470">
                  <c:v>1.0384799900000001E-3</c:v>
                </c:pt>
                <c:pt idx="15471">
                  <c:v>1.03855999E-3</c:v>
                </c:pt>
                <c:pt idx="15472">
                  <c:v>1.03863999E-3</c:v>
                </c:pt>
                <c:pt idx="15473">
                  <c:v>1.03871999E-3</c:v>
                </c:pt>
                <c:pt idx="15474">
                  <c:v>1.0387999899999999E-3</c:v>
                </c:pt>
                <c:pt idx="15475">
                  <c:v>1.0388799900000001E-3</c:v>
                </c:pt>
                <c:pt idx="15476">
                  <c:v>1.0389599900000001E-3</c:v>
                </c:pt>
                <c:pt idx="15477">
                  <c:v>1.03903999E-3</c:v>
                </c:pt>
                <c:pt idx="15478">
                  <c:v>1.03911999E-3</c:v>
                </c:pt>
                <c:pt idx="15479">
                  <c:v>1.0391999899999999E-3</c:v>
                </c:pt>
                <c:pt idx="15480">
                  <c:v>1.0392799900000001E-3</c:v>
                </c:pt>
                <c:pt idx="15481">
                  <c:v>1.0393599900000001E-3</c:v>
                </c:pt>
                <c:pt idx="15482">
                  <c:v>1.03943999E-3</c:v>
                </c:pt>
                <c:pt idx="15483">
                  <c:v>1.03951999E-3</c:v>
                </c:pt>
                <c:pt idx="15484">
                  <c:v>1.0395999899999999E-3</c:v>
                </c:pt>
                <c:pt idx="15485">
                  <c:v>1.0396799899999999E-3</c:v>
                </c:pt>
                <c:pt idx="15486">
                  <c:v>1.0397599900000001E-3</c:v>
                </c:pt>
                <c:pt idx="15487">
                  <c:v>1.03983999E-3</c:v>
                </c:pt>
                <c:pt idx="15488">
                  <c:v>1.03991999E-3</c:v>
                </c:pt>
                <c:pt idx="15489">
                  <c:v>1.0399999899999999E-3</c:v>
                </c:pt>
                <c:pt idx="15490">
                  <c:v>1.0400799899999999E-3</c:v>
                </c:pt>
                <c:pt idx="15491">
                  <c:v>1.0401599900000001E-3</c:v>
                </c:pt>
                <c:pt idx="15492">
                  <c:v>1.04023999E-3</c:v>
                </c:pt>
                <c:pt idx="15493">
                  <c:v>1.04031999E-3</c:v>
                </c:pt>
                <c:pt idx="15494">
                  <c:v>1.04039999E-3</c:v>
                </c:pt>
                <c:pt idx="15495">
                  <c:v>1.0404799899999999E-3</c:v>
                </c:pt>
                <c:pt idx="15496">
                  <c:v>1.0405599900000001E-3</c:v>
                </c:pt>
                <c:pt idx="15497">
                  <c:v>1.0406399900000001E-3</c:v>
                </c:pt>
                <c:pt idx="15498">
                  <c:v>1.04071999E-3</c:v>
                </c:pt>
                <c:pt idx="15499">
                  <c:v>1.04079999E-3</c:v>
                </c:pt>
                <c:pt idx="15500">
                  <c:v>1.0408799899999999E-3</c:v>
                </c:pt>
                <c:pt idx="15501">
                  <c:v>1.0409599900000001E-3</c:v>
                </c:pt>
                <c:pt idx="15502">
                  <c:v>1.0410399900000001E-3</c:v>
                </c:pt>
                <c:pt idx="15503">
                  <c:v>1.04111999E-3</c:v>
                </c:pt>
                <c:pt idx="15504">
                  <c:v>1.04119999E-3</c:v>
                </c:pt>
                <c:pt idx="15505">
                  <c:v>1.0412799899999999E-3</c:v>
                </c:pt>
                <c:pt idx="15506">
                  <c:v>1.0413599899999999E-3</c:v>
                </c:pt>
                <c:pt idx="15507">
                  <c:v>1.0414399900000001E-3</c:v>
                </c:pt>
                <c:pt idx="15508">
                  <c:v>1.04151999E-3</c:v>
                </c:pt>
                <c:pt idx="15509">
                  <c:v>1.04159999E-3</c:v>
                </c:pt>
                <c:pt idx="15510">
                  <c:v>1.0416799899999999E-3</c:v>
                </c:pt>
                <c:pt idx="15511">
                  <c:v>1.0417599899999999E-3</c:v>
                </c:pt>
                <c:pt idx="15512">
                  <c:v>1.0418399900000001E-3</c:v>
                </c:pt>
                <c:pt idx="15513">
                  <c:v>1.04191999E-3</c:v>
                </c:pt>
                <c:pt idx="15514">
                  <c:v>1.04199999E-3</c:v>
                </c:pt>
                <c:pt idx="15515">
                  <c:v>1.04207999E-3</c:v>
                </c:pt>
                <c:pt idx="15516">
                  <c:v>1.0421599899999999E-3</c:v>
                </c:pt>
                <c:pt idx="15517">
                  <c:v>1.0422399900000001E-3</c:v>
                </c:pt>
                <c:pt idx="15518">
                  <c:v>1.04231999E-3</c:v>
                </c:pt>
                <c:pt idx="15519">
                  <c:v>1.04239999E-3</c:v>
                </c:pt>
                <c:pt idx="15520">
                  <c:v>1.04247999E-3</c:v>
                </c:pt>
                <c:pt idx="15521">
                  <c:v>1.0425599899999999E-3</c:v>
                </c:pt>
                <c:pt idx="15522">
                  <c:v>1.0426399900000001E-3</c:v>
                </c:pt>
                <c:pt idx="15523">
                  <c:v>1.0427199900000001E-3</c:v>
                </c:pt>
                <c:pt idx="15524">
                  <c:v>1.04279999E-3</c:v>
                </c:pt>
                <c:pt idx="15525">
                  <c:v>1.04287999E-3</c:v>
                </c:pt>
                <c:pt idx="15526">
                  <c:v>1.0429599899999999E-3</c:v>
                </c:pt>
                <c:pt idx="15527">
                  <c:v>1.0430399899999999E-3</c:v>
                </c:pt>
                <c:pt idx="15528">
                  <c:v>1.0431199900000001E-3</c:v>
                </c:pt>
                <c:pt idx="15529">
                  <c:v>1.04319999E-3</c:v>
                </c:pt>
                <c:pt idx="15530">
                  <c:v>1.04327999E-3</c:v>
                </c:pt>
                <c:pt idx="15531">
                  <c:v>1.0433599899999999E-3</c:v>
                </c:pt>
                <c:pt idx="15532">
                  <c:v>1.0434399899999999E-3</c:v>
                </c:pt>
                <c:pt idx="15533">
                  <c:v>1.0435199900000001E-3</c:v>
                </c:pt>
                <c:pt idx="15534">
                  <c:v>1.04359999E-3</c:v>
                </c:pt>
                <c:pt idx="15535">
                  <c:v>1.04367999E-3</c:v>
                </c:pt>
                <c:pt idx="15536">
                  <c:v>1.04375999E-3</c:v>
                </c:pt>
                <c:pt idx="15537">
                  <c:v>1.0438399899999999E-3</c:v>
                </c:pt>
                <c:pt idx="15538">
                  <c:v>1.0439199900000001E-3</c:v>
                </c:pt>
                <c:pt idx="15539">
                  <c:v>1.04399999E-3</c:v>
                </c:pt>
                <c:pt idx="15540">
                  <c:v>1.04407999E-3</c:v>
                </c:pt>
                <c:pt idx="15541">
                  <c:v>1.04415999E-3</c:v>
                </c:pt>
                <c:pt idx="15542">
                  <c:v>1.0442399899999999E-3</c:v>
                </c:pt>
                <c:pt idx="15543">
                  <c:v>1.0443199900000001E-3</c:v>
                </c:pt>
                <c:pt idx="15544">
                  <c:v>1.0443999900000001E-3</c:v>
                </c:pt>
                <c:pt idx="15545">
                  <c:v>1.04447999E-3</c:v>
                </c:pt>
                <c:pt idx="15546">
                  <c:v>1.04455999E-3</c:v>
                </c:pt>
                <c:pt idx="15547">
                  <c:v>1.0446399899999999E-3</c:v>
                </c:pt>
                <c:pt idx="15548">
                  <c:v>1.0447199900000001E-3</c:v>
                </c:pt>
                <c:pt idx="15549">
                  <c:v>1.0447999900000001E-3</c:v>
                </c:pt>
                <c:pt idx="15550">
                  <c:v>1.04487999E-3</c:v>
                </c:pt>
                <c:pt idx="15551">
                  <c:v>1.04495999E-3</c:v>
                </c:pt>
                <c:pt idx="15552">
                  <c:v>1.0450399899999999E-3</c:v>
                </c:pt>
                <c:pt idx="15553">
                  <c:v>1.0451199899999999E-3</c:v>
                </c:pt>
                <c:pt idx="15554">
                  <c:v>1.0451999900000001E-3</c:v>
                </c:pt>
                <c:pt idx="15555">
                  <c:v>1.04527999E-3</c:v>
                </c:pt>
                <c:pt idx="15556">
                  <c:v>1.04535999E-3</c:v>
                </c:pt>
                <c:pt idx="15557">
                  <c:v>1.04543999E-3</c:v>
                </c:pt>
                <c:pt idx="15558">
                  <c:v>1.0455199899999999E-3</c:v>
                </c:pt>
                <c:pt idx="15559">
                  <c:v>1.0455999900000001E-3</c:v>
                </c:pt>
                <c:pt idx="15560">
                  <c:v>1.04567999E-3</c:v>
                </c:pt>
                <c:pt idx="15561">
                  <c:v>1.04575999E-3</c:v>
                </c:pt>
                <c:pt idx="15562">
                  <c:v>1.04583999E-3</c:v>
                </c:pt>
                <c:pt idx="15563">
                  <c:v>1.0459199899999999E-3</c:v>
                </c:pt>
                <c:pt idx="15564">
                  <c:v>1.0459999900000001E-3</c:v>
                </c:pt>
                <c:pt idx="15565">
                  <c:v>1.0460799900000001E-3</c:v>
                </c:pt>
                <c:pt idx="15566">
                  <c:v>1.04615999E-3</c:v>
                </c:pt>
                <c:pt idx="15567">
                  <c:v>1.04623999E-3</c:v>
                </c:pt>
                <c:pt idx="15568">
                  <c:v>1.0463199899999999E-3</c:v>
                </c:pt>
                <c:pt idx="15569">
                  <c:v>1.0463999900000001E-3</c:v>
                </c:pt>
                <c:pt idx="15570">
                  <c:v>1.0464799900000001E-3</c:v>
                </c:pt>
                <c:pt idx="15571">
                  <c:v>1.04655999E-3</c:v>
                </c:pt>
                <c:pt idx="15572">
                  <c:v>1.04663999E-3</c:v>
                </c:pt>
                <c:pt idx="15573">
                  <c:v>1.0467199899999999E-3</c:v>
                </c:pt>
                <c:pt idx="15574">
                  <c:v>1.0467999899999999E-3</c:v>
                </c:pt>
                <c:pt idx="15575">
                  <c:v>1.0468799900000001E-3</c:v>
                </c:pt>
                <c:pt idx="15576">
                  <c:v>1.04695999E-3</c:v>
                </c:pt>
                <c:pt idx="15577">
                  <c:v>1.04703999E-3</c:v>
                </c:pt>
                <c:pt idx="15578">
                  <c:v>1.0471199899999999E-3</c:v>
                </c:pt>
                <c:pt idx="15579">
                  <c:v>1.0471999899999999E-3</c:v>
                </c:pt>
                <c:pt idx="15580">
                  <c:v>1.0472799900000001E-3</c:v>
                </c:pt>
                <c:pt idx="15581">
                  <c:v>1.04735999E-3</c:v>
                </c:pt>
                <c:pt idx="15582">
                  <c:v>1.04743999E-3</c:v>
                </c:pt>
                <c:pt idx="15583">
                  <c:v>1.04751999E-3</c:v>
                </c:pt>
                <c:pt idx="15584">
                  <c:v>1.0475999899999999E-3</c:v>
                </c:pt>
                <c:pt idx="15585">
                  <c:v>1.0476799900000001E-3</c:v>
                </c:pt>
                <c:pt idx="15586">
                  <c:v>1.0477599900000001E-3</c:v>
                </c:pt>
                <c:pt idx="15587">
                  <c:v>1.04783999E-3</c:v>
                </c:pt>
                <c:pt idx="15588">
                  <c:v>1.04791999E-3</c:v>
                </c:pt>
                <c:pt idx="15589">
                  <c:v>1.0479999899999999E-3</c:v>
                </c:pt>
                <c:pt idx="15590">
                  <c:v>1.0480799900000001E-3</c:v>
                </c:pt>
                <c:pt idx="15591">
                  <c:v>1.0481599900000001E-3</c:v>
                </c:pt>
                <c:pt idx="15592">
                  <c:v>1.04823999E-3</c:v>
                </c:pt>
                <c:pt idx="15593">
                  <c:v>1.04831999E-3</c:v>
                </c:pt>
                <c:pt idx="15594">
                  <c:v>1.0483999899999999E-3</c:v>
                </c:pt>
                <c:pt idx="15595">
                  <c:v>1.0484799899999999E-3</c:v>
                </c:pt>
                <c:pt idx="15596">
                  <c:v>1.0485599900000001E-3</c:v>
                </c:pt>
                <c:pt idx="15597">
                  <c:v>1.04863999E-3</c:v>
                </c:pt>
                <c:pt idx="15598">
                  <c:v>1.04871999E-3</c:v>
                </c:pt>
                <c:pt idx="15599">
                  <c:v>1.0487999899999999E-3</c:v>
                </c:pt>
                <c:pt idx="15600">
                  <c:v>1.0488799899999999E-3</c:v>
                </c:pt>
                <c:pt idx="15601">
                  <c:v>1.0489599900000001E-3</c:v>
                </c:pt>
                <c:pt idx="15602">
                  <c:v>1.04903999E-3</c:v>
                </c:pt>
                <c:pt idx="15603">
                  <c:v>1.04911999E-3</c:v>
                </c:pt>
                <c:pt idx="15604">
                  <c:v>1.04919999E-3</c:v>
                </c:pt>
                <c:pt idx="15605">
                  <c:v>1.0492799899999999E-3</c:v>
                </c:pt>
                <c:pt idx="15606">
                  <c:v>1.0493599900000001E-3</c:v>
                </c:pt>
                <c:pt idx="15607">
                  <c:v>1.04943999E-3</c:v>
                </c:pt>
                <c:pt idx="15608">
                  <c:v>1.04951999E-3</c:v>
                </c:pt>
                <c:pt idx="15609">
                  <c:v>1.04959999E-3</c:v>
                </c:pt>
                <c:pt idx="15610">
                  <c:v>1.0496799899999999E-3</c:v>
                </c:pt>
                <c:pt idx="15611">
                  <c:v>1.0497599900000001E-3</c:v>
                </c:pt>
                <c:pt idx="15612">
                  <c:v>1.0498399900000001E-3</c:v>
                </c:pt>
                <c:pt idx="15613">
                  <c:v>1.04991999E-3</c:v>
                </c:pt>
                <c:pt idx="15614">
                  <c:v>1.04999999E-3</c:v>
                </c:pt>
                <c:pt idx="15615">
                  <c:v>1.0500799899999999E-3</c:v>
                </c:pt>
                <c:pt idx="15616">
                  <c:v>1.0501599899999999E-3</c:v>
                </c:pt>
                <c:pt idx="15617">
                  <c:v>1.0502399900000001E-3</c:v>
                </c:pt>
                <c:pt idx="15618">
                  <c:v>1.05031999E-3</c:v>
                </c:pt>
                <c:pt idx="15619">
                  <c:v>1.05039999E-3</c:v>
                </c:pt>
                <c:pt idx="15620">
                  <c:v>1.0504799899999999E-3</c:v>
                </c:pt>
                <c:pt idx="15621">
                  <c:v>1.0505599899999999E-3</c:v>
                </c:pt>
                <c:pt idx="15622">
                  <c:v>1.0506399900000001E-3</c:v>
                </c:pt>
                <c:pt idx="15623">
                  <c:v>1.05071999E-3</c:v>
                </c:pt>
                <c:pt idx="15624">
                  <c:v>1.05079999E-3</c:v>
                </c:pt>
                <c:pt idx="15625">
                  <c:v>1.05087999E-3</c:v>
                </c:pt>
                <c:pt idx="15626">
                  <c:v>1.0509599899999999E-3</c:v>
                </c:pt>
                <c:pt idx="15627">
                  <c:v>1.0510399900000001E-3</c:v>
                </c:pt>
                <c:pt idx="15628">
                  <c:v>1.05111999E-3</c:v>
                </c:pt>
                <c:pt idx="15629">
                  <c:v>1.05119999E-3</c:v>
                </c:pt>
                <c:pt idx="15630">
                  <c:v>1.05127999E-3</c:v>
                </c:pt>
                <c:pt idx="15631">
                  <c:v>1.0513599899999999E-3</c:v>
                </c:pt>
                <c:pt idx="15632">
                  <c:v>1.0514399900000001E-3</c:v>
                </c:pt>
                <c:pt idx="15633">
                  <c:v>1.0515199900000001E-3</c:v>
                </c:pt>
                <c:pt idx="15634">
                  <c:v>1.05159999E-3</c:v>
                </c:pt>
                <c:pt idx="15635">
                  <c:v>1.05167999E-3</c:v>
                </c:pt>
                <c:pt idx="15636">
                  <c:v>1.0517599899999999E-3</c:v>
                </c:pt>
                <c:pt idx="15637">
                  <c:v>1.0518399900000001E-3</c:v>
                </c:pt>
                <c:pt idx="15638">
                  <c:v>1.0519199900000001E-3</c:v>
                </c:pt>
                <c:pt idx="15639">
                  <c:v>1.05199999E-3</c:v>
                </c:pt>
                <c:pt idx="15640">
                  <c:v>1.05207999E-3</c:v>
                </c:pt>
                <c:pt idx="15641">
                  <c:v>1.0521599899999999E-3</c:v>
                </c:pt>
                <c:pt idx="15642">
                  <c:v>1.0522399899999999E-3</c:v>
                </c:pt>
                <c:pt idx="15643">
                  <c:v>1.0523199900000001E-3</c:v>
                </c:pt>
                <c:pt idx="15644">
                  <c:v>1.05239999E-3</c:v>
                </c:pt>
                <c:pt idx="15645">
                  <c:v>1.05247999E-3</c:v>
                </c:pt>
                <c:pt idx="15646">
                  <c:v>1.05255999E-3</c:v>
                </c:pt>
                <c:pt idx="15647">
                  <c:v>1.0526399899999999E-3</c:v>
                </c:pt>
                <c:pt idx="15648">
                  <c:v>1.0527199900000001E-3</c:v>
                </c:pt>
                <c:pt idx="15649">
                  <c:v>1.05279999E-3</c:v>
                </c:pt>
                <c:pt idx="15650">
                  <c:v>1.05287999E-3</c:v>
                </c:pt>
                <c:pt idx="15651">
                  <c:v>1.05295999E-3</c:v>
                </c:pt>
                <c:pt idx="15652">
                  <c:v>1.0530399899999999E-3</c:v>
                </c:pt>
                <c:pt idx="15653">
                  <c:v>1.0531199900000001E-3</c:v>
                </c:pt>
                <c:pt idx="15654">
                  <c:v>1.0531999900000001E-3</c:v>
                </c:pt>
                <c:pt idx="15655">
                  <c:v>1.05327999E-3</c:v>
                </c:pt>
                <c:pt idx="15656">
                  <c:v>1.05335999E-3</c:v>
                </c:pt>
                <c:pt idx="15657">
                  <c:v>1.0534399899999999E-3</c:v>
                </c:pt>
                <c:pt idx="15658">
                  <c:v>1.0535199900000001E-3</c:v>
                </c:pt>
                <c:pt idx="15659">
                  <c:v>1.0535999900000001E-3</c:v>
                </c:pt>
                <c:pt idx="15660">
                  <c:v>1.05367999E-3</c:v>
                </c:pt>
                <c:pt idx="15661">
                  <c:v>1.05375999E-3</c:v>
                </c:pt>
                <c:pt idx="15662">
                  <c:v>1.0538399899999999E-3</c:v>
                </c:pt>
                <c:pt idx="15663">
                  <c:v>1.0539199899999999E-3</c:v>
                </c:pt>
                <c:pt idx="15664">
                  <c:v>1.0539999900000001E-3</c:v>
                </c:pt>
                <c:pt idx="15665">
                  <c:v>1.05407999E-3</c:v>
                </c:pt>
                <c:pt idx="15666">
                  <c:v>1.05415999E-3</c:v>
                </c:pt>
                <c:pt idx="15667">
                  <c:v>1.0542399899999999E-3</c:v>
                </c:pt>
                <c:pt idx="15668">
                  <c:v>1.0543199899999999E-3</c:v>
                </c:pt>
                <c:pt idx="15669">
                  <c:v>1.0543999900000001E-3</c:v>
                </c:pt>
                <c:pt idx="15670">
                  <c:v>1.05447999E-3</c:v>
                </c:pt>
                <c:pt idx="15671">
                  <c:v>1.05455999E-3</c:v>
                </c:pt>
                <c:pt idx="15672">
                  <c:v>1.05463999E-3</c:v>
                </c:pt>
                <c:pt idx="15673">
                  <c:v>1.0547199899999999E-3</c:v>
                </c:pt>
                <c:pt idx="15674">
                  <c:v>1.0547999900000001E-3</c:v>
                </c:pt>
                <c:pt idx="15675">
                  <c:v>1.0548799900000001E-3</c:v>
                </c:pt>
                <c:pt idx="15676">
                  <c:v>1.05495999E-3</c:v>
                </c:pt>
                <c:pt idx="15677">
                  <c:v>1.05503999E-3</c:v>
                </c:pt>
                <c:pt idx="15678">
                  <c:v>1.0551199899999999E-3</c:v>
                </c:pt>
                <c:pt idx="15679">
                  <c:v>1.0551999900000001E-3</c:v>
                </c:pt>
                <c:pt idx="15680">
                  <c:v>1.0552799900000001E-3</c:v>
                </c:pt>
                <c:pt idx="15681">
                  <c:v>1.05535999E-3</c:v>
                </c:pt>
                <c:pt idx="15682">
                  <c:v>1.05543999E-3</c:v>
                </c:pt>
                <c:pt idx="15683">
                  <c:v>1.0555199899999999E-3</c:v>
                </c:pt>
                <c:pt idx="15684">
                  <c:v>1.0555999899999999E-3</c:v>
                </c:pt>
                <c:pt idx="15685">
                  <c:v>1.0556799900000001E-3</c:v>
                </c:pt>
                <c:pt idx="15686">
                  <c:v>1.05575999E-3</c:v>
                </c:pt>
                <c:pt idx="15687">
                  <c:v>1.05583999E-3</c:v>
                </c:pt>
                <c:pt idx="15688">
                  <c:v>1.0559199899999999E-3</c:v>
                </c:pt>
                <c:pt idx="15689">
                  <c:v>1.0559999899999999E-3</c:v>
                </c:pt>
                <c:pt idx="15690">
                  <c:v>1.0560799900000001E-3</c:v>
                </c:pt>
                <c:pt idx="15691">
                  <c:v>1.05615999E-3</c:v>
                </c:pt>
                <c:pt idx="15692">
                  <c:v>1.05623999E-3</c:v>
                </c:pt>
                <c:pt idx="15693">
                  <c:v>1.05631999E-3</c:v>
                </c:pt>
                <c:pt idx="15694">
                  <c:v>1.0563999899999999E-3</c:v>
                </c:pt>
                <c:pt idx="15695">
                  <c:v>1.0564799900000001E-3</c:v>
                </c:pt>
                <c:pt idx="15696">
                  <c:v>1.05655999E-3</c:v>
                </c:pt>
                <c:pt idx="15697">
                  <c:v>1.05663999E-3</c:v>
                </c:pt>
                <c:pt idx="15698">
                  <c:v>1.05671999E-3</c:v>
                </c:pt>
                <c:pt idx="15699">
                  <c:v>1.0567999899999999E-3</c:v>
                </c:pt>
                <c:pt idx="15700">
                  <c:v>1.0568799900000001E-3</c:v>
                </c:pt>
                <c:pt idx="15701">
                  <c:v>1.0569599900000001E-3</c:v>
                </c:pt>
                <c:pt idx="15702">
                  <c:v>1.05703999E-3</c:v>
                </c:pt>
                <c:pt idx="15703">
                  <c:v>1.05711999E-3</c:v>
                </c:pt>
                <c:pt idx="15704">
                  <c:v>1.0571999899999999E-3</c:v>
                </c:pt>
                <c:pt idx="15705">
                  <c:v>1.0572799899999999E-3</c:v>
                </c:pt>
                <c:pt idx="15706">
                  <c:v>1.0573599900000001E-3</c:v>
                </c:pt>
                <c:pt idx="15707">
                  <c:v>1.05743999E-3</c:v>
                </c:pt>
                <c:pt idx="15708">
                  <c:v>1.05751999E-3</c:v>
                </c:pt>
                <c:pt idx="15709">
                  <c:v>1.0575999899999999E-3</c:v>
                </c:pt>
                <c:pt idx="15710">
                  <c:v>1.0576799899999999E-3</c:v>
                </c:pt>
                <c:pt idx="15711">
                  <c:v>1.0577599900000001E-3</c:v>
                </c:pt>
                <c:pt idx="15712">
                  <c:v>1.05783999E-3</c:v>
                </c:pt>
                <c:pt idx="15713">
                  <c:v>1.05791999E-3</c:v>
                </c:pt>
                <c:pt idx="15714">
                  <c:v>1.05799999E-3</c:v>
                </c:pt>
                <c:pt idx="15715">
                  <c:v>1.0580799899999999E-3</c:v>
                </c:pt>
                <c:pt idx="15716">
                  <c:v>1.0581599900000001E-3</c:v>
                </c:pt>
                <c:pt idx="15717">
                  <c:v>1.05823999E-3</c:v>
                </c:pt>
                <c:pt idx="15718">
                  <c:v>1.05831999E-3</c:v>
                </c:pt>
                <c:pt idx="15719">
                  <c:v>1.05839999E-3</c:v>
                </c:pt>
                <c:pt idx="15720">
                  <c:v>1.0584799899999999E-3</c:v>
                </c:pt>
                <c:pt idx="15721">
                  <c:v>1.0585599900000001E-3</c:v>
                </c:pt>
                <c:pt idx="15722">
                  <c:v>1.0586399900000001E-3</c:v>
                </c:pt>
                <c:pt idx="15723">
                  <c:v>1.05871999E-3</c:v>
                </c:pt>
                <c:pt idx="15724">
                  <c:v>1.05879999E-3</c:v>
                </c:pt>
                <c:pt idx="15725">
                  <c:v>1.0588799899999999E-3</c:v>
                </c:pt>
                <c:pt idx="15726">
                  <c:v>1.0589599900000001E-3</c:v>
                </c:pt>
                <c:pt idx="15727">
                  <c:v>1.0590399900000001E-3</c:v>
                </c:pt>
                <c:pt idx="15728">
                  <c:v>1.05911999E-3</c:v>
                </c:pt>
                <c:pt idx="15729">
                  <c:v>1.05919999E-3</c:v>
                </c:pt>
                <c:pt idx="15730">
                  <c:v>1.0592799899999999E-3</c:v>
                </c:pt>
                <c:pt idx="15731">
                  <c:v>1.0593599899999999E-3</c:v>
                </c:pt>
                <c:pt idx="15732">
                  <c:v>1.0594399900000001E-3</c:v>
                </c:pt>
                <c:pt idx="15733">
                  <c:v>1.05951999E-3</c:v>
                </c:pt>
                <c:pt idx="15734">
                  <c:v>1.05959999E-3</c:v>
                </c:pt>
                <c:pt idx="15735">
                  <c:v>1.05967999E-3</c:v>
                </c:pt>
                <c:pt idx="15736">
                  <c:v>1.0597599899999999E-3</c:v>
                </c:pt>
                <c:pt idx="15737">
                  <c:v>1.0598399900000001E-3</c:v>
                </c:pt>
                <c:pt idx="15738">
                  <c:v>1.05991999E-3</c:v>
                </c:pt>
                <c:pt idx="15739">
                  <c:v>1.05999999E-3</c:v>
                </c:pt>
                <c:pt idx="15740">
                  <c:v>1.06007999E-3</c:v>
                </c:pt>
                <c:pt idx="15741">
                  <c:v>1.0601599899999999E-3</c:v>
                </c:pt>
                <c:pt idx="15742">
                  <c:v>1.0602399900000001E-3</c:v>
                </c:pt>
                <c:pt idx="15743">
                  <c:v>1.0603199900000001E-3</c:v>
                </c:pt>
                <c:pt idx="15744">
                  <c:v>1.06039999E-3</c:v>
                </c:pt>
                <c:pt idx="15745">
                  <c:v>1.06047999E-3</c:v>
                </c:pt>
                <c:pt idx="15746">
                  <c:v>1.0605599899999999E-3</c:v>
                </c:pt>
                <c:pt idx="15747">
                  <c:v>1.0606399900000001E-3</c:v>
                </c:pt>
                <c:pt idx="15748">
                  <c:v>1.0607199900000001E-3</c:v>
                </c:pt>
                <c:pt idx="15749">
                  <c:v>1.06079999E-3</c:v>
                </c:pt>
                <c:pt idx="15750">
                  <c:v>1.06087999E-3</c:v>
                </c:pt>
                <c:pt idx="15751">
                  <c:v>1.0609599899999999E-3</c:v>
                </c:pt>
                <c:pt idx="15752">
                  <c:v>1.0610399899999999E-3</c:v>
                </c:pt>
                <c:pt idx="15753">
                  <c:v>1.0611199900000001E-3</c:v>
                </c:pt>
                <c:pt idx="15754">
                  <c:v>1.06119999E-3</c:v>
                </c:pt>
                <c:pt idx="15755">
                  <c:v>1.06127999E-3</c:v>
                </c:pt>
                <c:pt idx="15756">
                  <c:v>1.0613599899999999E-3</c:v>
                </c:pt>
                <c:pt idx="15757">
                  <c:v>1.0614399899999999E-3</c:v>
                </c:pt>
                <c:pt idx="15758">
                  <c:v>1.0615199900000001E-3</c:v>
                </c:pt>
                <c:pt idx="15759">
                  <c:v>1.06159999E-3</c:v>
                </c:pt>
                <c:pt idx="15760">
                  <c:v>1.06167999E-3</c:v>
                </c:pt>
                <c:pt idx="15761">
                  <c:v>1.06175999E-3</c:v>
                </c:pt>
                <c:pt idx="15762">
                  <c:v>1.0618399899999999E-3</c:v>
                </c:pt>
                <c:pt idx="15763">
                  <c:v>1.0619199900000001E-3</c:v>
                </c:pt>
                <c:pt idx="15764">
                  <c:v>1.06199999E-3</c:v>
                </c:pt>
                <c:pt idx="15765">
                  <c:v>1.06207999E-3</c:v>
                </c:pt>
                <c:pt idx="15766">
                  <c:v>1.06215999E-3</c:v>
                </c:pt>
                <c:pt idx="15767">
                  <c:v>1.0622399899999999E-3</c:v>
                </c:pt>
                <c:pt idx="15768">
                  <c:v>1.0623199900000001E-3</c:v>
                </c:pt>
                <c:pt idx="15769">
                  <c:v>1.0623999900000001E-3</c:v>
                </c:pt>
                <c:pt idx="15770">
                  <c:v>1.06247999E-3</c:v>
                </c:pt>
                <c:pt idx="15771">
                  <c:v>1.06255999E-3</c:v>
                </c:pt>
                <c:pt idx="15772">
                  <c:v>1.0626399899999999E-3</c:v>
                </c:pt>
                <c:pt idx="15773">
                  <c:v>1.0627199899999999E-3</c:v>
                </c:pt>
                <c:pt idx="15774">
                  <c:v>1.0627999900000001E-3</c:v>
                </c:pt>
                <c:pt idx="15775">
                  <c:v>1.06287999E-3</c:v>
                </c:pt>
                <c:pt idx="15776">
                  <c:v>1.06295999E-3</c:v>
                </c:pt>
                <c:pt idx="15777">
                  <c:v>1.0630399899999999E-3</c:v>
                </c:pt>
                <c:pt idx="15778">
                  <c:v>1.0631199899999999E-3</c:v>
                </c:pt>
                <c:pt idx="15779">
                  <c:v>1.0631999900000001E-3</c:v>
                </c:pt>
                <c:pt idx="15780">
                  <c:v>1.06327999E-3</c:v>
                </c:pt>
                <c:pt idx="15781">
                  <c:v>1.06335999E-3</c:v>
                </c:pt>
                <c:pt idx="15782">
                  <c:v>1.06343999E-3</c:v>
                </c:pt>
                <c:pt idx="15783">
                  <c:v>1.0635199899999999E-3</c:v>
                </c:pt>
                <c:pt idx="15784">
                  <c:v>1.0635999900000001E-3</c:v>
                </c:pt>
                <c:pt idx="15785">
                  <c:v>1.06367999E-3</c:v>
                </c:pt>
                <c:pt idx="15786">
                  <c:v>1.06375999E-3</c:v>
                </c:pt>
                <c:pt idx="15787">
                  <c:v>1.06383999E-3</c:v>
                </c:pt>
                <c:pt idx="15788">
                  <c:v>1.0639199899999999E-3</c:v>
                </c:pt>
                <c:pt idx="15789">
                  <c:v>1.0639999900000001E-3</c:v>
                </c:pt>
                <c:pt idx="15790">
                  <c:v>1.0640799900000001E-3</c:v>
                </c:pt>
                <c:pt idx="15791">
                  <c:v>1.06415999E-3</c:v>
                </c:pt>
                <c:pt idx="15792">
                  <c:v>1.06423999E-3</c:v>
                </c:pt>
                <c:pt idx="15793">
                  <c:v>1.0643199899999999E-3</c:v>
                </c:pt>
                <c:pt idx="15794">
                  <c:v>1.0643999900000001E-3</c:v>
                </c:pt>
                <c:pt idx="15795">
                  <c:v>1.0644799900000001E-3</c:v>
                </c:pt>
                <c:pt idx="15796">
                  <c:v>1.06455999E-3</c:v>
                </c:pt>
                <c:pt idx="15797">
                  <c:v>1.06463999E-3</c:v>
                </c:pt>
                <c:pt idx="15798">
                  <c:v>1.0647199899999999E-3</c:v>
                </c:pt>
                <c:pt idx="15799">
                  <c:v>1.0647999899999999E-3</c:v>
                </c:pt>
                <c:pt idx="15800">
                  <c:v>1.0648799900000001E-3</c:v>
                </c:pt>
                <c:pt idx="15801">
                  <c:v>1.06495999E-3</c:v>
                </c:pt>
                <c:pt idx="15802">
                  <c:v>1.06503999E-3</c:v>
                </c:pt>
                <c:pt idx="15803">
                  <c:v>1.06511999E-3</c:v>
                </c:pt>
                <c:pt idx="15804">
                  <c:v>1.0651999899999999E-3</c:v>
                </c:pt>
                <c:pt idx="15805">
                  <c:v>1.0652799900000001E-3</c:v>
                </c:pt>
                <c:pt idx="15806">
                  <c:v>1.06535999E-3</c:v>
                </c:pt>
                <c:pt idx="15807">
                  <c:v>1.06543999E-3</c:v>
                </c:pt>
                <c:pt idx="15808">
                  <c:v>1.06551999E-3</c:v>
                </c:pt>
                <c:pt idx="15809">
                  <c:v>1.0655999899999999E-3</c:v>
                </c:pt>
                <c:pt idx="15810">
                  <c:v>1.0656799900000001E-3</c:v>
                </c:pt>
                <c:pt idx="15811">
                  <c:v>1.0657599900000001E-3</c:v>
                </c:pt>
                <c:pt idx="15812">
                  <c:v>1.06583999E-3</c:v>
                </c:pt>
                <c:pt idx="15813">
                  <c:v>1.06591999E-3</c:v>
                </c:pt>
                <c:pt idx="15814">
                  <c:v>1.0659999899999999E-3</c:v>
                </c:pt>
                <c:pt idx="15815">
                  <c:v>1.0660799900000001E-3</c:v>
                </c:pt>
                <c:pt idx="15816">
                  <c:v>1.0661599900000001E-3</c:v>
                </c:pt>
                <c:pt idx="15817">
                  <c:v>1.06623999E-3</c:v>
                </c:pt>
                <c:pt idx="15818">
                  <c:v>1.06631999E-3</c:v>
                </c:pt>
                <c:pt idx="15819">
                  <c:v>1.0663999899999999E-3</c:v>
                </c:pt>
                <c:pt idx="15820">
                  <c:v>1.0664799899999999E-3</c:v>
                </c:pt>
                <c:pt idx="15821">
                  <c:v>1.0665599900000001E-3</c:v>
                </c:pt>
                <c:pt idx="15822">
                  <c:v>1.06663999E-3</c:v>
                </c:pt>
                <c:pt idx="15823">
                  <c:v>1.06671999E-3</c:v>
                </c:pt>
                <c:pt idx="15824">
                  <c:v>1.0667999899999999E-3</c:v>
                </c:pt>
                <c:pt idx="15825">
                  <c:v>1.0668799899999999E-3</c:v>
                </c:pt>
                <c:pt idx="15826">
                  <c:v>1.0669599900000001E-3</c:v>
                </c:pt>
                <c:pt idx="15827">
                  <c:v>1.06703999E-3</c:v>
                </c:pt>
                <c:pt idx="15828">
                  <c:v>1.06711999E-3</c:v>
                </c:pt>
                <c:pt idx="15829">
                  <c:v>1.06719999E-3</c:v>
                </c:pt>
                <c:pt idx="15830">
                  <c:v>1.0672799899999999E-3</c:v>
                </c:pt>
                <c:pt idx="15831">
                  <c:v>1.0673599900000001E-3</c:v>
                </c:pt>
                <c:pt idx="15832">
                  <c:v>1.0674399900000001E-3</c:v>
                </c:pt>
                <c:pt idx="15833">
                  <c:v>1.06751999E-3</c:v>
                </c:pt>
                <c:pt idx="15834">
                  <c:v>1.06759999E-3</c:v>
                </c:pt>
                <c:pt idx="15835">
                  <c:v>1.0676799899999999E-3</c:v>
                </c:pt>
                <c:pt idx="15836">
                  <c:v>1.0677599900000001E-3</c:v>
                </c:pt>
                <c:pt idx="15837">
                  <c:v>1.0678399900000001E-3</c:v>
                </c:pt>
                <c:pt idx="15838">
                  <c:v>1.06791999E-3</c:v>
                </c:pt>
                <c:pt idx="15839">
                  <c:v>1.06799999E-3</c:v>
                </c:pt>
                <c:pt idx="15840">
                  <c:v>1.0680799899999999E-3</c:v>
                </c:pt>
                <c:pt idx="15841">
                  <c:v>1.0681599899999999E-3</c:v>
                </c:pt>
                <c:pt idx="15842">
                  <c:v>1.0682399900000001E-3</c:v>
                </c:pt>
                <c:pt idx="15843">
                  <c:v>1.06831999E-3</c:v>
                </c:pt>
                <c:pt idx="15844">
                  <c:v>1.06839999E-3</c:v>
                </c:pt>
                <c:pt idx="15845">
                  <c:v>1.0684799899999999E-3</c:v>
                </c:pt>
                <c:pt idx="15846">
                  <c:v>1.0685599899999999E-3</c:v>
                </c:pt>
                <c:pt idx="15847">
                  <c:v>1.0686399900000001E-3</c:v>
                </c:pt>
                <c:pt idx="15848">
                  <c:v>1.06871999E-3</c:v>
                </c:pt>
                <c:pt idx="15849">
                  <c:v>1.06879999E-3</c:v>
                </c:pt>
                <c:pt idx="15850">
                  <c:v>1.06887999E-3</c:v>
                </c:pt>
                <c:pt idx="15851">
                  <c:v>1.0689599899999999E-3</c:v>
                </c:pt>
                <c:pt idx="15852">
                  <c:v>1.0690399900000001E-3</c:v>
                </c:pt>
                <c:pt idx="15853">
                  <c:v>1.06911999E-3</c:v>
                </c:pt>
                <c:pt idx="15854">
                  <c:v>1.06919999E-3</c:v>
                </c:pt>
                <c:pt idx="15855">
                  <c:v>1.06927999E-3</c:v>
                </c:pt>
                <c:pt idx="15856">
                  <c:v>1.0693599899999999E-3</c:v>
                </c:pt>
                <c:pt idx="15857">
                  <c:v>1.0694399900000001E-3</c:v>
                </c:pt>
                <c:pt idx="15858">
                  <c:v>1.0695199900000001E-3</c:v>
                </c:pt>
                <c:pt idx="15859">
                  <c:v>1.06959999E-3</c:v>
                </c:pt>
                <c:pt idx="15860">
                  <c:v>1.06967999E-3</c:v>
                </c:pt>
                <c:pt idx="15861">
                  <c:v>1.0697599899999999E-3</c:v>
                </c:pt>
                <c:pt idx="15862">
                  <c:v>1.0698399899999999E-3</c:v>
                </c:pt>
                <c:pt idx="15863">
                  <c:v>1.0699199900000001E-3</c:v>
                </c:pt>
                <c:pt idx="15864">
                  <c:v>1.06999999E-3</c:v>
                </c:pt>
                <c:pt idx="15865">
                  <c:v>1.07007999E-3</c:v>
                </c:pt>
                <c:pt idx="15866">
                  <c:v>1.0701599899999999E-3</c:v>
                </c:pt>
                <c:pt idx="15867">
                  <c:v>1.0702399899999999E-3</c:v>
                </c:pt>
                <c:pt idx="15868">
                  <c:v>1.0703199900000001E-3</c:v>
                </c:pt>
                <c:pt idx="15869">
                  <c:v>1.07039999E-3</c:v>
                </c:pt>
                <c:pt idx="15870">
                  <c:v>1.07047999E-3</c:v>
                </c:pt>
                <c:pt idx="15871">
                  <c:v>1.07055999E-3</c:v>
                </c:pt>
                <c:pt idx="15872">
                  <c:v>1.0706399899999999E-3</c:v>
                </c:pt>
                <c:pt idx="15873">
                  <c:v>1.0707199900000001E-3</c:v>
                </c:pt>
                <c:pt idx="15874">
                  <c:v>1.07079999E-3</c:v>
                </c:pt>
                <c:pt idx="15875">
                  <c:v>1.07087999E-3</c:v>
                </c:pt>
                <c:pt idx="15876">
                  <c:v>1.07095999E-3</c:v>
                </c:pt>
                <c:pt idx="15877">
                  <c:v>1.0710399899999999E-3</c:v>
                </c:pt>
                <c:pt idx="15878">
                  <c:v>1.0711199900000001E-3</c:v>
                </c:pt>
                <c:pt idx="15879">
                  <c:v>1.0711999900000001E-3</c:v>
                </c:pt>
                <c:pt idx="15880">
                  <c:v>1.07127999E-3</c:v>
                </c:pt>
                <c:pt idx="15881">
                  <c:v>1.07135999E-3</c:v>
                </c:pt>
                <c:pt idx="15882">
                  <c:v>1.0714399899999999E-3</c:v>
                </c:pt>
                <c:pt idx="15883">
                  <c:v>1.0715199900000001E-3</c:v>
                </c:pt>
                <c:pt idx="15884">
                  <c:v>1.0715999900000001E-3</c:v>
                </c:pt>
                <c:pt idx="15885">
                  <c:v>1.07167999E-3</c:v>
                </c:pt>
                <c:pt idx="15886">
                  <c:v>1.07175999E-3</c:v>
                </c:pt>
                <c:pt idx="15887">
                  <c:v>1.0718399899999999E-3</c:v>
                </c:pt>
                <c:pt idx="15888">
                  <c:v>1.0719199899999999E-3</c:v>
                </c:pt>
                <c:pt idx="15889">
                  <c:v>1.0719999900000001E-3</c:v>
                </c:pt>
                <c:pt idx="15890">
                  <c:v>1.07207999E-3</c:v>
                </c:pt>
                <c:pt idx="15891">
                  <c:v>1.07215999E-3</c:v>
                </c:pt>
                <c:pt idx="15892">
                  <c:v>1.07223999E-3</c:v>
                </c:pt>
                <c:pt idx="15893">
                  <c:v>1.0723199899999999E-3</c:v>
                </c:pt>
                <c:pt idx="15894">
                  <c:v>1.0723999900000001E-3</c:v>
                </c:pt>
                <c:pt idx="15895">
                  <c:v>1.07247999E-3</c:v>
                </c:pt>
                <c:pt idx="15896">
                  <c:v>1.07255999E-3</c:v>
                </c:pt>
                <c:pt idx="15897">
                  <c:v>1.07263999E-3</c:v>
                </c:pt>
                <c:pt idx="15898">
                  <c:v>1.0727199899999999E-3</c:v>
                </c:pt>
                <c:pt idx="15899">
                  <c:v>1.0727999900000001E-3</c:v>
                </c:pt>
                <c:pt idx="15900">
                  <c:v>1.0728799900000001E-3</c:v>
                </c:pt>
                <c:pt idx="15901">
                  <c:v>1.07295999E-3</c:v>
                </c:pt>
                <c:pt idx="15902">
                  <c:v>1.07303999E-3</c:v>
                </c:pt>
                <c:pt idx="15903">
                  <c:v>1.0731199899999999E-3</c:v>
                </c:pt>
                <c:pt idx="15904">
                  <c:v>1.0731999900000001E-3</c:v>
                </c:pt>
                <c:pt idx="15905">
                  <c:v>1.0732799900000001E-3</c:v>
                </c:pt>
                <c:pt idx="15906">
                  <c:v>1.07335999E-3</c:v>
                </c:pt>
                <c:pt idx="15907">
                  <c:v>1.07343999E-3</c:v>
                </c:pt>
                <c:pt idx="15908">
                  <c:v>1.0735199899999999E-3</c:v>
                </c:pt>
                <c:pt idx="15909">
                  <c:v>1.0735999899999999E-3</c:v>
                </c:pt>
                <c:pt idx="15910">
                  <c:v>1.0736799900000001E-3</c:v>
                </c:pt>
                <c:pt idx="15911">
                  <c:v>1.07375999E-3</c:v>
                </c:pt>
                <c:pt idx="15912">
                  <c:v>1.07383999E-3</c:v>
                </c:pt>
                <c:pt idx="15913">
                  <c:v>1.0739199899999999E-3</c:v>
                </c:pt>
                <c:pt idx="15914">
                  <c:v>1.0739999899999999E-3</c:v>
                </c:pt>
                <c:pt idx="15915">
                  <c:v>1.0740799900000001E-3</c:v>
                </c:pt>
                <c:pt idx="15916">
                  <c:v>1.07415999E-3</c:v>
                </c:pt>
                <c:pt idx="15917">
                  <c:v>1.07423999E-3</c:v>
                </c:pt>
                <c:pt idx="15918">
                  <c:v>1.07431999E-3</c:v>
                </c:pt>
                <c:pt idx="15919">
                  <c:v>1.0743999899999999E-3</c:v>
                </c:pt>
                <c:pt idx="15920">
                  <c:v>1.0744799900000001E-3</c:v>
                </c:pt>
                <c:pt idx="15921">
                  <c:v>1.0745599900000001E-3</c:v>
                </c:pt>
                <c:pt idx="15922">
                  <c:v>1.07463999E-3</c:v>
                </c:pt>
                <c:pt idx="15923">
                  <c:v>1.07471999E-3</c:v>
                </c:pt>
                <c:pt idx="15924">
                  <c:v>1.0747999899999999E-3</c:v>
                </c:pt>
                <c:pt idx="15925">
                  <c:v>1.0748799900000001E-3</c:v>
                </c:pt>
                <c:pt idx="15926">
                  <c:v>1.0749599900000001E-3</c:v>
                </c:pt>
                <c:pt idx="15927">
                  <c:v>1.07503999E-3</c:v>
                </c:pt>
                <c:pt idx="15928">
                  <c:v>1.07511999E-3</c:v>
                </c:pt>
                <c:pt idx="15929">
                  <c:v>1.0751999899999999E-3</c:v>
                </c:pt>
                <c:pt idx="15930">
                  <c:v>1.0752799899999999E-3</c:v>
                </c:pt>
                <c:pt idx="15931">
                  <c:v>1.0753599900000001E-3</c:v>
                </c:pt>
                <c:pt idx="15932">
                  <c:v>1.07543999E-3</c:v>
                </c:pt>
                <c:pt idx="15933">
                  <c:v>1.07551999E-3</c:v>
                </c:pt>
                <c:pt idx="15934">
                  <c:v>1.0755999899999999E-3</c:v>
                </c:pt>
                <c:pt idx="15935">
                  <c:v>1.0756799899999999E-3</c:v>
                </c:pt>
                <c:pt idx="15936">
                  <c:v>1.0757599900000001E-3</c:v>
                </c:pt>
                <c:pt idx="15937">
                  <c:v>1.07583999E-3</c:v>
                </c:pt>
                <c:pt idx="15938">
                  <c:v>1.07591999E-3</c:v>
                </c:pt>
                <c:pt idx="15939">
                  <c:v>1.07599999E-3</c:v>
                </c:pt>
                <c:pt idx="15940">
                  <c:v>1.0760799899999999E-3</c:v>
                </c:pt>
                <c:pt idx="15941">
                  <c:v>1.0761599900000001E-3</c:v>
                </c:pt>
                <c:pt idx="15942">
                  <c:v>1.07623999E-3</c:v>
                </c:pt>
                <c:pt idx="15943">
                  <c:v>1.07631999E-3</c:v>
                </c:pt>
                <c:pt idx="15944">
                  <c:v>1.07639999E-3</c:v>
                </c:pt>
                <c:pt idx="15945">
                  <c:v>1.0764799899999999E-3</c:v>
                </c:pt>
                <c:pt idx="15946">
                  <c:v>1.0765599900000001E-3</c:v>
                </c:pt>
                <c:pt idx="15947">
                  <c:v>1.0766399900000001E-3</c:v>
                </c:pt>
                <c:pt idx="15948">
                  <c:v>1.07671999E-3</c:v>
                </c:pt>
                <c:pt idx="15949">
                  <c:v>1.07679999E-3</c:v>
                </c:pt>
                <c:pt idx="15950">
                  <c:v>1.0768799899999999E-3</c:v>
                </c:pt>
                <c:pt idx="15951">
                  <c:v>1.0769599899999999E-3</c:v>
                </c:pt>
                <c:pt idx="15952">
                  <c:v>1.0770399900000001E-3</c:v>
                </c:pt>
                <c:pt idx="15953">
                  <c:v>1.07711999E-3</c:v>
                </c:pt>
                <c:pt idx="15954">
                  <c:v>1.07719999E-3</c:v>
                </c:pt>
                <c:pt idx="15955">
                  <c:v>1.0772799899999999E-3</c:v>
                </c:pt>
                <c:pt idx="15956">
                  <c:v>1.0773599899999999E-3</c:v>
                </c:pt>
                <c:pt idx="15957">
                  <c:v>1.0774399900000001E-3</c:v>
                </c:pt>
                <c:pt idx="15958">
                  <c:v>1.07751999E-3</c:v>
                </c:pt>
                <c:pt idx="15959">
                  <c:v>1.07759999E-3</c:v>
                </c:pt>
                <c:pt idx="15960">
                  <c:v>1.07767999E-3</c:v>
                </c:pt>
                <c:pt idx="15961">
                  <c:v>1.0777599899999999E-3</c:v>
                </c:pt>
                <c:pt idx="15962">
                  <c:v>1.0778399900000001E-3</c:v>
                </c:pt>
                <c:pt idx="15963">
                  <c:v>1.07791999E-3</c:v>
                </c:pt>
                <c:pt idx="15964">
                  <c:v>1.07799999E-3</c:v>
                </c:pt>
                <c:pt idx="15965">
                  <c:v>1.07807999E-3</c:v>
                </c:pt>
                <c:pt idx="15966">
                  <c:v>1.0781599899999999E-3</c:v>
                </c:pt>
                <c:pt idx="15967">
                  <c:v>1.0782399900000001E-3</c:v>
                </c:pt>
                <c:pt idx="15968">
                  <c:v>1.0783199900000001E-3</c:v>
                </c:pt>
                <c:pt idx="15969">
                  <c:v>1.07839999E-3</c:v>
                </c:pt>
                <c:pt idx="15970">
                  <c:v>1.07847999E-3</c:v>
                </c:pt>
                <c:pt idx="15971">
                  <c:v>1.0785599899999999E-3</c:v>
                </c:pt>
                <c:pt idx="15972">
                  <c:v>1.0786399900000001E-3</c:v>
                </c:pt>
                <c:pt idx="15973">
                  <c:v>1.0787199900000001E-3</c:v>
                </c:pt>
                <c:pt idx="15974">
                  <c:v>1.07879999E-3</c:v>
                </c:pt>
                <c:pt idx="15975">
                  <c:v>1.07887999E-3</c:v>
                </c:pt>
                <c:pt idx="15976">
                  <c:v>1.0789599899999999E-3</c:v>
                </c:pt>
                <c:pt idx="15977">
                  <c:v>1.0790399899999999E-3</c:v>
                </c:pt>
                <c:pt idx="15978">
                  <c:v>1.0791199900000001E-3</c:v>
                </c:pt>
                <c:pt idx="15979">
                  <c:v>1.07919999E-3</c:v>
                </c:pt>
                <c:pt idx="15980">
                  <c:v>1.07927999E-3</c:v>
                </c:pt>
                <c:pt idx="15981">
                  <c:v>1.07935999E-3</c:v>
                </c:pt>
                <c:pt idx="15982">
                  <c:v>1.0794399899999999E-3</c:v>
                </c:pt>
                <c:pt idx="15983">
                  <c:v>1.0795199900000001E-3</c:v>
                </c:pt>
                <c:pt idx="15984">
                  <c:v>1.07959999E-3</c:v>
                </c:pt>
                <c:pt idx="15985">
                  <c:v>1.07967999E-3</c:v>
                </c:pt>
                <c:pt idx="15986">
                  <c:v>1.07975999E-3</c:v>
                </c:pt>
                <c:pt idx="15987">
                  <c:v>1.0798399899999999E-3</c:v>
                </c:pt>
                <c:pt idx="15988">
                  <c:v>1.0799199900000001E-3</c:v>
                </c:pt>
                <c:pt idx="15989">
                  <c:v>1.0799999900000001E-3</c:v>
                </c:pt>
                <c:pt idx="15990">
                  <c:v>1.08007999E-3</c:v>
                </c:pt>
                <c:pt idx="15991">
                  <c:v>1.08015999E-3</c:v>
                </c:pt>
                <c:pt idx="15992">
                  <c:v>1.0802399899999999E-3</c:v>
                </c:pt>
                <c:pt idx="15993">
                  <c:v>1.0803199900000001E-3</c:v>
                </c:pt>
                <c:pt idx="15994">
                  <c:v>1.0803999900000001E-3</c:v>
                </c:pt>
                <c:pt idx="15995">
                  <c:v>1.08047999E-3</c:v>
                </c:pt>
                <c:pt idx="15996">
                  <c:v>1.08055999E-3</c:v>
                </c:pt>
                <c:pt idx="15997">
                  <c:v>1.0806399899999999E-3</c:v>
                </c:pt>
                <c:pt idx="15998">
                  <c:v>1.0807199899999999E-3</c:v>
                </c:pt>
                <c:pt idx="15999">
                  <c:v>1.0807999900000001E-3</c:v>
                </c:pt>
                <c:pt idx="16000">
                  <c:v>1.08087999E-3</c:v>
                </c:pt>
                <c:pt idx="16001">
                  <c:v>1.08095999E-3</c:v>
                </c:pt>
                <c:pt idx="16002">
                  <c:v>1.0810399899999999E-3</c:v>
                </c:pt>
                <c:pt idx="16003">
                  <c:v>1.0811199899999999E-3</c:v>
                </c:pt>
                <c:pt idx="16004">
                  <c:v>1.0811999900000001E-3</c:v>
                </c:pt>
                <c:pt idx="16005">
                  <c:v>1.08127999E-3</c:v>
                </c:pt>
                <c:pt idx="16006">
                  <c:v>1.08135999E-3</c:v>
                </c:pt>
                <c:pt idx="16007">
                  <c:v>1.08143999E-3</c:v>
                </c:pt>
                <c:pt idx="16008">
                  <c:v>1.0815199899999999E-3</c:v>
                </c:pt>
                <c:pt idx="16009">
                  <c:v>1.0815999900000001E-3</c:v>
                </c:pt>
                <c:pt idx="16010">
                  <c:v>1.0816799900000001E-3</c:v>
                </c:pt>
                <c:pt idx="16011">
                  <c:v>1.08175999E-3</c:v>
                </c:pt>
                <c:pt idx="16012">
                  <c:v>1.08183999E-3</c:v>
                </c:pt>
                <c:pt idx="16013">
                  <c:v>1.0819199899999999E-3</c:v>
                </c:pt>
                <c:pt idx="16014">
                  <c:v>1.0819999900000001E-3</c:v>
                </c:pt>
                <c:pt idx="16015">
                  <c:v>1.0820799900000001E-3</c:v>
                </c:pt>
                <c:pt idx="16016">
                  <c:v>1.08215999E-3</c:v>
                </c:pt>
                <c:pt idx="16017">
                  <c:v>1.08223999E-3</c:v>
                </c:pt>
                <c:pt idx="16018">
                  <c:v>1.0823199899999999E-3</c:v>
                </c:pt>
                <c:pt idx="16019">
                  <c:v>1.0823999899999999E-3</c:v>
                </c:pt>
                <c:pt idx="16020">
                  <c:v>1.0824799900000001E-3</c:v>
                </c:pt>
                <c:pt idx="16021">
                  <c:v>1.08255999E-3</c:v>
                </c:pt>
                <c:pt idx="16022">
                  <c:v>1.08263999E-3</c:v>
                </c:pt>
                <c:pt idx="16023">
                  <c:v>1.0827199899999999E-3</c:v>
                </c:pt>
                <c:pt idx="16024">
                  <c:v>1.0827999899999999E-3</c:v>
                </c:pt>
                <c:pt idx="16025">
                  <c:v>1.0828799900000001E-3</c:v>
                </c:pt>
                <c:pt idx="16026">
                  <c:v>1.08295999E-3</c:v>
                </c:pt>
                <c:pt idx="16027">
                  <c:v>1.08303999E-3</c:v>
                </c:pt>
                <c:pt idx="16028">
                  <c:v>1.08311999E-3</c:v>
                </c:pt>
                <c:pt idx="16029">
                  <c:v>1.0831999899999999E-3</c:v>
                </c:pt>
                <c:pt idx="16030">
                  <c:v>1.0832799900000001E-3</c:v>
                </c:pt>
                <c:pt idx="16031">
                  <c:v>1.08335999E-3</c:v>
                </c:pt>
                <c:pt idx="16032">
                  <c:v>1.08343999E-3</c:v>
                </c:pt>
                <c:pt idx="16033">
                  <c:v>1.08351999E-3</c:v>
                </c:pt>
                <c:pt idx="16034">
                  <c:v>1.0835999899999999E-3</c:v>
                </c:pt>
                <c:pt idx="16035">
                  <c:v>1.0836799900000001E-3</c:v>
                </c:pt>
                <c:pt idx="16036">
                  <c:v>1.0837599900000001E-3</c:v>
                </c:pt>
                <c:pt idx="16037">
                  <c:v>1.08383999E-3</c:v>
                </c:pt>
                <c:pt idx="16038">
                  <c:v>1.08391999E-3</c:v>
                </c:pt>
                <c:pt idx="16039">
                  <c:v>1.0839999899999999E-3</c:v>
                </c:pt>
                <c:pt idx="16040">
                  <c:v>1.0840799899999999E-3</c:v>
                </c:pt>
                <c:pt idx="16041">
                  <c:v>1.0841599900000001E-3</c:v>
                </c:pt>
                <c:pt idx="16042">
                  <c:v>1.08423999E-3</c:v>
                </c:pt>
                <c:pt idx="16043">
                  <c:v>1.08431999E-3</c:v>
                </c:pt>
                <c:pt idx="16044">
                  <c:v>1.0843999899999999E-3</c:v>
                </c:pt>
                <c:pt idx="16045">
                  <c:v>1.0844799899999999E-3</c:v>
                </c:pt>
                <c:pt idx="16046">
                  <c:v>1.0845599900000001E-3</c:v>
                </c:pt>
                <c:pt idx="16047">
                  <c:v>1.08463999E-3</c:v>
                </c:pt>
                <c:pt idx="16048">
                  <c:v>1.08471999E-3</c:v>
                </c:pt>
                <c:pt idx="16049">
                  <c:v>1.08479999E-3</c:v>
                </c:pt>
                <c:pt idx="16050">
                  <c:v>1.0848799899999999E-3</c:v>
                </c:pt>
                <c:pt idx="16051">
                  <c:v>1.0849599900000001E-3</c:v>
                </c:pt>
                <c:pt idx="16052">
                  <c:v>1.08503999E-3</c:v>
                </c:pt>
                <c:pt idx="16053">
                  <c:v>1.08511999E-3</c:v>
                </c:pt>
                <c:pt idx="16054">
                  <c:v>1.08519999E-3</c:v>
                </c:pt>
                <c:pt idx="16055">
                  <c:v>1.0852799899999999E-3</c:v>
                </c:pt>
                <c:pt idx="16056">
                  <c:v>1.0853599900000001E-3</c:v>
                </c:pt>
                <c:pt idx="16057">
                  <c:v>1.0854399900000001E-3</c:v>
                </c:pt>
                <c:pt idx="16058">
                  <c:v>1.08551999E-3</c:v>
                </c:pt>
                <c:pt idx="16059">
                  <c:v>1.08559999E-3</c:v>
                </c:pt>
                <c:pt idx="16060">
                  <c:v>1.0856799899999999E-3</c:v>
                </c:pt>
                <c:pt idx="16061">
                  <c:v>1.0857599900000001E-3</c:v>
                </c:pt>
                <c:pt idx="16062">
                  <c:v>1.0858399900000001E-3</c:v>
                </c:pt>
                <c:pt idx="16063">
                  <c:v>1.08591999E-3</c:v>
                </c:pt>
                <c:pt idx="16064">
                  <c:v>1.08599999E-3</c:v>
                </c:pt>
                <c:pt idx="16065">
                  <c:v>1.0860799899999999E-3</c:v>
                </c:pt>
                <c:pt idx="16066">
                  <c:v>1.0861599899999999E-3</c:v>
                </c:pt>
                <c:pt idx="16067">
                  <c:v>1.0862399900000001E-3</c:v>
                </c:pt>
                <c:pt idx="16068">
                  <c:v>1.08631999E-3</c:v>
                </c:pt>
                <c:pt idx="16069">
                  <c:v>1.08639999E-3</c:v>
                </c:pt>
                <c:pt idx="16070">
                  <c:v>1.08647999E-3</c:v>
                </c:pt>
                <c:pt idx="16071">
                  <c:v>1.0865599899999999E-3</c:v>
                </c:pt>
                <c:pt idx="16072">
                  <c:v>1.0866399900000001E-3</c:v>
                </c:pt>
                <c:pt idx="16073">
                  <c:v>1.08671999E-3</c:v>
                </c:pt>
                <c:pt idx="16074">
                  <c:v>1.08679999E-3</c:v>
                </c:pt>
                <c:pt idx="16075">
                  <c:v>1.08687999E-3</c:v>
                </c:pt>
                <c:pt idx="16076">
                  <c:v>1.0869599899999999E-3</c:v>
                </c:pt>
                <c:pt idx="16077">
                  <c:v>1.0870399900000001E-3</c:v>
                </c:pt>
                <c:pt idx="16078">
                  <c:v>1.0871199900000001E-3</c:v>
                </c:pt>
                <c:pt idx="16079">
                  <c:v>1.08719999E-3</c:v>
                </c:pt>
                <c:pt idx="16080">
                  <c:v>1.08727999E-3</c:v>
                </c:pt>
                <c:pt idx="16081">
                  <c:v>1.0873599899999999E-3</c:v>
                </c:pt>
                <c:pt idx="16082">
                  <c:v>1.0874399900000001E-3</c:v>
                </c:pt>
                <c:pt idx="16083">
                  <c:v>1.0875199900000001E-3</c:v>
                </c:pt>
                <c:pt idx="16084">
                  <c:v>1.08759999E-3</c:v>
                </c:pt>
                <c:pt idx="16085">
                  <c:v>1.08767999E-3</c:v>
                </c:pt>
                <c:pt idx="16086">
                  <c:v>1.0877599899999999E-3</c:v>
                </c:pt>
                <c:pt idx="16087">
                  <c:v>1.0878399899999999E-3</c:v>
                </c:pt>
                <c:pt idx="16088">
                  <c:v>1.0879199900000001E-3</c:v>
                </c:pt>
                <c:pt idx="16089">
                  <c:v>1.08799999E-3</c:v>
                </c:pt>
                <c:pt idx="16090">
                  <c:v>1.08807999E-3</c:v>
                </c:pt>
                <c:pt idx="16091">
                  <c:v>1.0881599899999999E-3</c:v>
                </c:pt>
                <c:pt idx="16092">
                  <c:v>1.0882399899999999E-3</c:v>
                </c:pt>
                <c:pt idx="16093">
                  <c:v>1.0883199900000001E-3</c:v>
                </c:pt>
                <c:pt idx="16094">
                  <c:v>1.08839999E-3</c:v>
                </c:pt>
                <c:pt idx="16095">
                  <c:v>1.08847999E-3</c:v>
                </c:pt>
                <c:pt idx="16096">
                  <c:v>1.08855999E-3</c:v>
                </c:pt>
                <c:pt idx="16097">
                  <c:v>1.0886399899999999E-3</c:v>
                </c:pt>
                <c:pt idx="16098">
                  <c:v>1.0887199900000001E-3</c:v>
                </c:pt>
                <c:pt idx="16099">
                  <c:v>1.0887999900000001E-3</c:v>
                </c:pt>
                <c:pt idx="16100">
                  <c:v>1.08887999E-3</c:v>
                </c:pt>
                <c:pt idx="16101">
                  <c:v>1.08895999E-3</c:v>
                </c:pt>
                <c:pt idx="16102">
                  <c:v>1.0890399899999999E-3</c:v>
                </c:pt>
                <c:pt idx="16103">
                  <c:v>1.0891199900000001E-3</c:v>
                </c:pt>
                <c:pt idx="16104">
                  <c:v>1.0891999900000001E-3</c:v>
                </c:pt>
                <c:pt idx="16105">
                  <c:v>1.08927999E-3</c:v>
                </c:pt>
                <c:pt idx="16106">
                  <c:v>1.08935999E-3</c:v>
                </c:pt>
                <c:pt idx="16107">
                  <c:v>1.0894399899999999E-3</c:v>
                </c:pt>
                <c:pt idx="16108">
                  <c:v>1.0895199899999999E-3</c:v>
                </c:pt>
                <c:pt idx="16109">
                  <c:v>1.0895999900000001E-3</c:v>
                </c:pt>
                <c:pt idx="16110">
                  <c:v>1.08967999E-3</c:v>
                </c:pt>
                <c:pt idx="16111">
                  <c:v>1.08975999E-3</c:v>
                </c:pt>
                <c:pt idx="16112">
                  <c:v>1.0898399899999999E-3</c:v>
                </c:pt>
                <c:pt idx="16113">
                  <c:v>1.0899199899999999E-3</c:v>
                </c:pt>
                <c:pt idx="16114">
                  <c:v>1.0899999900000001E-3</c:v>
                </c:pt>
                <c:pt idx="16115">
                  <c:v>1.09007999E-3</c:v>
                </c:pt>
                <c:pt idx="16116">
                  <c:v>1.09015999E-3</c:v>
                </c:pt>
                <c:pt idx="16117">
                  <c:v>1.09023999E-3</c:v>
                </c:pt>
                <c:pt idx="16118">
                  <c:v>1.0903199899999999E-3</c:v>
                </c:pt>
                <c:pt idx="16119">
                  <c:v>1.0903999900000001E-3</c:v>
                </c:pt>
                <c:pt idx="16120">
                  <c:v>1.09047999E-3</c:v>
                </c:pt>
                <c:pt idx="16121">
                  <c:v>1.09055999E-3</c:v>
                </c:pt>
                <c:pt idx="16122">
                  <c:v>1.09063999E-3</c:v>
                </c:pt>
                <c:pt idx="16123">
                  <c:v>1.0907199899999999E-3</c:v>
                </c:pt>
                <c:pt idx="16124">
                  <c:v>1.0907999900000001E-3</c:v>
                </c:pt>
                <c:pt idx="16125">
                  <c:v>1.0908799900000001E-3</c:v>
                </c:pt>
                <c:pt idx="16126">
                  <c:v>1.09095999E-3</c:v>
                </c:pt>
                <c:pt idx="16127">
                  <c:v>1.09103999E-3</c:v>
                </c:pt>
                <c:pt idx="16128">
                  <c:v>1.0911199899999999E-3</c:v>
                </c:pt>
                <c:pt idx="16129">
                  <c:v>1.0911999899999999E-3</c:v>
                </c:pt>
                <c:pt idx="16130">
                  <c:v>1.0912799900000001E-3</c:v>
                </c:pt>
                <c:pt idx="16131">
                  <c:v>1.09135999E-3</c:v>
                </c:pt>
                <c:pt idx="16132">
                  <c:v>1.09143999E-3</c:v>
                </c:pt>
                <c:pt idx="16133">
                  <c:v>1.0915199899999999E-3</c:v>
                </c:pt>
                <c:pt idx="16134">
                  <c:v>1.0915999899999999E-3</c:v>
                </c:pt>
                <c:pt idx="16135">
                  <c:v>1.0916799900000001E-3</c:v>
                </c:pt>
                <c:pt idx="16136">
                  <c:v>1.09175999E-3</c:v>
                </c:pt>
                <c:pt idx="16137">
                  <c:v>1.09183999E-3</c:v>
                </c:pt>
                <c:pt idx="16138">
                  <c:v>1.09191999E-3</c:v>
                </c:pt>
                <c:pt idx="16139">
                  <c:v>1.0919999899999999E-3</c:v>
                </c:pt>
                <c:pt idx="16140">
                  <c:v>1.0920799900000001E-3</c:v>
                </c:pt>
                <c:pt idx="16141">
                  <c:v>1.09215999E-3</c:v>
                </c:pt>
                <c:pt idx="16142">
                  <c:v>1.09223999E-3</c:v>
                </c:pt>
                <c:pt idx="16143">
                  <c:v>1.09231999E-3</c:v>
                </c:pt>
                <c:pt idx="16144">
                  <c:v>1.0923999899999999E-3</c:v>
                </c:pt>
                <c:pt idx="16145">
                  <c:v>1.0924799900000001E-3</c:v>
                </c:pt>
                <c:pt idx="16146">
                  <c:v>1.0925599900000001E-3</c:v>
                </c:pt>
                <c:pt idx="16147">
                  <c:v>1.09263999E-3</c:v>
                </c:pt>
                <c:pt idx="16148">
                  <c:v>1.09271999E-3</c:v>
                </c:pt>
                <c:pt idx="16149">
                  <c:v>1.0927999899999999E-3</c:v>
                </c:pt>
                <c:pt idx="16150">
                  <c:v>1.0928799900000001E-3</c:v>
                </c:pt>
                <c:pt idx="16151">
                  <c:v>1.0929599900000001E-3</c:v>
                </c:pt>
                <c:pt idx="16152">
                  <c:v>1.09303999E-3</c:v>
                </c:pt>
                <c:pt idx="16153">
                  <c:v>1.09311999E-3</c:v>
                </c:pt>
                <c:pt idx="16154">
                  <c:v>1.0931999899999999E-3</c:v>
                </c:pt>
                <c:pt idx="16155">
                  <c:v>1.0932799899999999E-3</c:v>
                </c:pt>
                <c:pt idx="16156">
                  <c:v>1.0933599900000001E-3</c:v>
                </c:pt>
                <c:pt idx="16157">
                  <c:v>1.09343999E-3</c:v>
                </c:pt>
                <c:pt idx="16158">
                  <c:v>1.09351999E-3</c:v>
                </c:pt>
                <c:pt idx="16159">
                  <c:v>1.09359999E-3</c:v>
                </c:pt>
                <c:pt idx="16160">
                  <c:v>1.0936799899999999E-3</c:v>
                </c:pt>
                <c:pt idx="16161">
                  <c:v>1.0937599900000001E-3</c:v>
                </c:pt>
                <c:pt idx="16162">
                  <c:v>1.09383999E-3</c:v>
                </c:pt>
                <c:pt idx="16163">
                  <c:v>1.09391999E-3</c:v>
                </c:pt>
                <c:pt idx="16164">
                  <c:v>1.09399999E-3</c:v>
                </c:pt>
                <c:pt idx="16165">
                  <c:v>1.0940799899999999E-3</c:v>
                </c:pt>
                <c:pt idx="16166">
                  <c:v>1.0941599900000001E-3</c:v>
                </c:pt>
                <c:pt idx="16167">
                  <c:v>1.0942399900000001E-3</c:v>
                </c:pt>
                <c:pt idx="16168">
                  <c:v>1.09431999E-3</c:v>
                </c:pt>
                <c:pt idx="16169">
                  <c:v>1.09439999E-3</c:v>
                </c:pt>
                <c:pt idx="16170">
                  <c:v>1.0944799899999999E-3</c:v>
                </c:pt>
                <c:pt idx="16171">
                  <c:v>1.0945599900000001E-3</c:v>
                </c:pt>
                <c:pt idx="16172">
                  <c:v>1.0946399900000001E-3</c:v>
                </c:pt>
                <c:pt idx="16173">
                  <c:v>1.09471999E-3</c:v>
                </c:pt>
                <c:pt idx="16174">
                  <c:v>1.09479999E-3</c:v>
                </c:pt>
                <c:pt idx="16175">
                  <c:v>1.0948799899999999E-3</c:v>
                </c:pt>
                <c:pt idx="16176">
                  <c:v>1.0949599899999999E-3</c:v>
                </c:pt>
                <c:pt idx="16177">
                  <c:v>1.0950399900000001E-3</c:v>
                </c:pt>
                <c:pt idx="16178">
                  <c:v>1.09511999E-3</c:v>
                </c:pt>
                <c:pt idx="16179">
                  <c:v>1.09519999E-3</c:v>
                </c:pt>
                <c:pt idx="16180">
                  <c:v>1.0952799899999999E-3</c:v>
                </c:pt>
                <c:pt idx="16181">
                  <c:v>1.0953599899999999E-3</c:v>
                </c:pt>
                <c:pt idx="16182">
                  <c:v>1.0954399900000001E-3</c:v>
                </c:pt>
                <c:pt idx="16183">
                  <c:v>1.09551999E-3</c:v>
                </c:pt>
                <c:pt idx="16184">
                  <c:v>1.09559999E-3</c:v>
                </c:pt>
                <c:pt idx="16185">
                  <c:v>1.09567999E-3</c:v>
                </c:pt>
                <c:pt idx="16186">
                  <c:v>1.0957599899999999E-3</c:v>
                </c:pt>
                <c:pt idx="16187">
                  <c:v>1.0958399900000001E-3</c:v>
                </c:pt>
                <c:pt idx="16188">
                  <c:v>1.0959199900000001E-3</c:v>
                </c:pt>
                <c:pt idx="16189">
                  <c:v>1.09599999E-3</c:v>
                </c:pt>
                <c:pt idx="16190">
                  <c:v>1.09607999E-3</c:v>
                </c:pt>
                <c:pt idx="16191">
                  <c:v>1.0961599899999999E-3</c:v>
                </c:pt>
                <c:pt idx="16192">
                  <c:v>1.0962399900000001E-3</c:v>
                </c:pt>
                <c:pt idx="16193">
                  <c:v>1.0963199900000001E-3</c:v>
                </c:pt>
                <c:pt idx="16194">
                  <c:v>1.09639999E-3</c:v>
                </c:pt>
                <c:pt idx="16195">
                  <c:v>1.09647999E-3</c:v>
                </c:pt>
                <c:pt idx="16196">
                  <c:v>1.0965599899999999E-3</c:v>
                </c:pt>
                <c:pt idx="16197">
                  <c:v>1.0966399899999999E-3</c:v>
                </c:pt>
                <c:pt idx="16198">
                  <c:v>1.0967199900000001E-3</c:v>
                </c:pt>
                <c:pt idx="16199">
                  <c:v>1.09679999E-3</c:v>
                </c:pt>
                <c:pt idx="16200">
                  <c:v>1.09687999E-3</c:v>
                </c:pt>
                <c:pt idx="16201">
                  <c:v>1.0969599899999999E-3</c:v>
                </c:pt>
                <c:pt idx="16202">
                  <c:v>1.0970399899999999E-3</c:v>
                </c:pt>
                <c:pt idx="16203">
                  <c:v>1.0971199900000001E-3</c:v>
                </c:pt>
                <c:pt idx="16204">
                  <c:v>1.09719999E-3</c:v>
                </c:pt>
                <c:pt idx="16205">
                  <c:v>1.09727999E-3</c:v>
                </c:pt>
                <c:pt idx="16206">
                  <c:v>1.09735999E-3</c:v>
                </c:pt>
                <c:pt idx="16207">
                  <c:v>1.0974399899999999E-3</c:v>
                </c:pt>
                <c:pt idx="16208">
                  <c:v>1.0975199900000001E-3</c:v>
                </c:pt>
                <c:pt idx="16209">
                  <c:v>1.09759999E-3</c:v>
                </c:pt>
                <c:pt idx="16210">
                  <c:v>1.09767999E-3</c:v>
                </c:pt>
                <c:pt idx="16211">
                  <c:v>1.09775999E-3</c:v>
                </c:pt>
                <c:pt idx="16212">
                  <c:v>1.0978399899999999E-3</c:v>
                </c:pt>
                <c:pt idx="16213">
                  <c:v>1.0979199900000001E-3</c:v>
                </c:pt>
                <c:pt idx="16214">
                  <c:v>1.0979999900000001E-3</c:v>
                </c:pt>
                <c:pt idx="16215">
                  <c:v>1.09807999E-3</c:v>
                </c:pt>
                <c:pt idx="16216">
                  <c:v>1.09815999E-3</c:v>
                </c:pt>
                <c:pt idx="16217">
                  <c:v>1.0982399899999999E-3</c:v>
                </c:pt>
                <c:pt idx="16218">
                  <c:v>1.0983199899999999E-3</c:v>
                </c:pt>
                <c:pt idx="16219">
                  <c:v>1.0983999900000001E-3</c:v>
                </c:pt>
                <c:pt idx="16220">
                  <c:v>1.09847999E-3</c:v>
                </c:pt>
                <c:pt idx="16221">
                  <c:v>1.09855999E-3</c:v>
                </c:pt>
                <c:pt idx="16222">
                  <c:v>1.0986399899999999E-3</c:v>
                </c:pt>
                <c:pt idx="16223">
                  <c:v>1.0987199899999999E-3</c:v>
                </c:pt>
                <c:pt idx="16224">
                  <c:v>1.0987999900000001E-3</c:v>
                </c:pt>
                <c:pt idx="16225">
                  <c:v>1.09887999E-3</c:v>
                </c:pt>
                <c:pt idx="16226">
                  <c:v>1.09895999E-3</c:v>
                </c:pt>
                <c:pt idx="16227">
                  <c:v>1.09903999E-3</c:v>
                </c:pt>
                <c:pt idx="16228">
                  <c:v>1.0991199899999999E-3</c:v>
                </c:pt>
                <c:pt idx="16229">
                  <c:v>1.0991999900000001E-3</c:v>
                </c:pt>
                <c:pt idx="16230">
                  <c:v>1.09927999E-3</c:v>
                </c:pt>
                <c:pt idx="16231">
                  <c:v>1.09935999E-3</c:v>
                </c:pt>
                <c:pt idx="16232">
                  <c:v>1.09943999E-3</c:v>
                </c:pt>
                <c:pt idx="16233">
                  <c:v>1.0995199899999999E-3</c:v>
                </c:pt>
                <c:pt idx="16234">
                  <c:v>1.0995999900000001E-3</c:v>
                </c:pt>
                <c:pt idx="16235">
                  <c:v>1.0996799900000001E-3</c:v>
                </c:pt>
                <c:pt idx="16236">
                  <c:v>1.09975999E-3</c:v>
                </c:pt>
                <c:pt idx="16237">
                  <c:v>1.09983999E-3</c:v>
                </c:pt>
                <c:pt idx="16238">
                  <c:v>1.0999199899999999E-3</c:v>
                </c:pt>
                <c:pt idx="16239">
                  <c:v>1.0999999900000001E-3</c:v>
                </c:pt>
                <c:pt idx="16240">
                  <c:v>1.1000799900000001E-3</c:v>
                </c:pt>
                <c:pt idx="16241">
                  <c:v>1.10015999E-3</c:v>
                </c:pt>
                <c:pt idx="16242">
                  <c:v>1.10023999E-3</c:v>
                </c:pt>
                <c:pt idx="16243">
                  <c:v>1.1003199899999999E-3</c:v>
                </c:pt>
                <c:pt idx="16244">
                  <c:v>1.1003999899999999E-3</c:v>
                </c:pt>
                <c:pt idx="16245">
                  <c:v>1.1004799900000001E-3</c:v>
                </c:pt>
                <c:pt idx="16246">
                  <c:v>1.10055999E-3</c:v>
                </c:pt>
                <c:pt idx="16247">
                  <c:v>1.10063999E-3</c:v>
                </c:pt>
                <c:pt idx="16248">
                  <c:v>1.10071999E-3</c:v>
                </c:pt>
                <c:pt idx="16249">
                  <c:v>1.1007999899999999E-3</c:v>
                </c:pt>
                <c:pt idx="16250">
                  <c:v>1.1008799900000001E-3</c:v>
                </c:pt>
                <c:pt idx="16251">
                  <c:v>1.10095999E-3</c:v>
                </c:pt>
                <c:pt idx="16252">
                  <c:v>1.10103999E-3</c:v>
                </c:pt>
                <c:pt idx="16253">
                  <c:v>1.10111999E-3</c:v>
                </c:pt>
                <c:pt idx="16254">
                  <c:v>1.1011999899999999E-3</c:v>
                </c:pt>
                <c:pt idx="16255">
                  <c:v>1.1012799900000001E-3</c:v>
                </c:pt>
                <c:pt idx="16256">
                  <c:v>1.1013599900000001E-3</c:v>
                </c:pt>
                <c:pt idx="16257">
                  <c:v>1.10143999E-3</c:v>
                </c:pt>
                <c:pt idx="16258">
                  <c:v>1.10151999E-3</c:v>
                </c:pt>
                <c:pt idx="16259">
                  <c:v>1.1015999899999999E-3</c:v>
                </c:pt>
                <c:pt idx="16260">
                  <c:v>1.1016799900000001E-3</c:v>
                </c:pt>
                <c:pt idx="16261">
                  <c:v>1.1017599900000001E-3</c:v>
                </c:pt>
                <c:pt idx="16262">
                  <c:v>1.10183999E-3</c:v>
                </c:pt>
                <c:pt idx="16263">
                  <c:v>1.10191999E-3</c:v>
                </c:pt>
                <c:pt idx="16264">
                  <c:v>1.1019999899999999E-3</c:v>
                </c:pt>
                <c:pt idx="16265">
                  <c:v>1.1020799899999999E-3</c:v>
                </c:pt>
                <c:pt idx="16266">
                  <c:v>1.1021599900000001E-3</c:v>
                </c:pt>
                <c:pt idx="16267">
                  <c:v>1.10223999E-3</c:v>
                </c:pt>
                <c:pt idx="16268">
                  <c:v>1.10231999E-3</c:v>
                </c:pt>
                <c:pt idx="16269">
                  <c:v>1.1023999899999999E-3</c:v>
                </c:pt>
                <c:pt idx="16270">
                  <c:v>1.1024799899999999E-3</c:v>
                </c:pt>
                <c:pt idx="16271">
                  <c:v>1.1025599900000001E-3</c:v>
                </c:pt>
                <c:pt idx="16272">
                  <c:v>1.10263999E-3</c:v>
                </c:pt>
                <c:pt idx="16273">
                  <c:v>1.10271999E-3</c:v>
                </c:pt>
                <c:pt idx="16274">
                  <c:v>1.10279999E-3</c:v>
                </c:pt>
                <c:pt idx="16275">
                  <c:v>1.1028799899999999E-3</c:v>
                </c:pt>
                <c:pt idx="16276">
                  <c:v>1.1029599900000001E-3</c:v>
                </c:pt>
                <c:pt idx="16277">
                  <c:v>1.1030399900000001E-3</c:v>
                </c:pt>
                <c:pt idx="16278">
                  <c:v>1.10311999E-3</c:v>
                </c:pt>
                <c:pt idx="16279">
                  <c:v>1.10319999E-3</c:v>
                </c:pt>
                <c:pt idx="16280">
                  <c:v>1.1032799899999999E-3</c:v>
                </c:pt>
                <c:pt idx="16281">
                  <c:v>1.1033599900000001E-3</c:v>
                </c:pt>
                <c:pt idx="16282">
                  <c:v>1.1034399900000001E-3</c:v>
                </c:pt>
                <c:pt idx="16283">
                  <c:v>1.10351999E-3</c:v>
                </c:pt>
                <c:pt idx="16284">
                  <c:v>1.10359999E-3</c:v>
                </c:pt>
                <c:pt idx="16285">
                  <c:v>1.1036799899999999E-3</c:v>
                </c:pt>
                <c:pt idx="16286">
                  <c:v>1.1037599899999999E-3</c:v>
                </c:pt>
                <c:pt idx="16287">
                  <c:v>1.1038399900000001E-3</c:v>
                </c:pt>
                <c:pt idx="16288">
                  <c:v>1.10391999E-3</c:v>
                </c:pt>
                <c:pt idx="16289">
                  <c:v>1.10399999E-3</c:v>
                </c:pt>
                <c:pt idx="16290">
                  <c:v>1.1040799899999999E-3</c:v>
                </c:pt>
                <c:pt idx="16291">
                  <c:v>1.1041599899999999E-3</c:v>
                </c:pt>
                <c:pt idx="16292">
                  <c:v>1.1042399900000001E-3</c:v>
                </c:pt>
                <c:pt idx="16293">
                  <c:v>1.10431999E-3</c:v>
                </c:pt>
                <c:pt idx="16294">
                  <c:v>1.10439999E-3</c:v>
                </c:pt>
                <c:pt idx="16295">
                  <c:v>1.10447999E-3</c:v>
                </c:pt>
                <c:pt idx="16296">
                  <c:v>1.1045599899999999E-3</c:v>
                </c:pt>
                <c:pt idx="16297">
                  <c:v>1.1046399900000001E-3</c:v>
                </c:pt>
                <c:pt idx="16298">
                  <c:v>1.10471999E-3</c:v>
                </c:pt>
                <c:pt idx="16299">
                  <c:v>1.10479999E-3</c:v>
                </c:pt>
                <c:pt idx="16300">
                  <c:v>1.10487999E-3</c:v>
                </c:pt>
                <c:pt idx="16301">
                  <c:v>1.1049599899999999E-3</c:v>
                </c:pt>
                <c:pt idx="16302">
                  <c:v>1.1050399900000001E-3</c:v>
                </c:pt>
                <c:pt idx="16303">
                  <c:v>1.1051199900000001E-3</c:v>
                </c:pt>
                <c:pt idx="16304">
                  <c:v>1.10519999E-3</c:v>
                </c:pt>
                <c:pt idx="16305">
                  <c:v>1.10527999E-3</c:v>
                </c:pt>
                <c:pt idx="16306">
                  <c:v>1.1053599899999999E-3</c:v>
                </c:pt>
                <c:pt idx="16307">
                  <c:v>1.1054399900000001E-3</c:v>
                </c:pt>
                <c:pt idx="16308">
                  <c:v>1.1055199900000001E-3</c:v>
                </c:pt>
                <c:pt idx="16309">
                  <c:v>1.10559999E-3</c:v>
                </c:pt>
                <c:pt idx="16310">
                  <c:v>1.10567999E-3</c:v>
                </c:pt>
                <c:pt idx="16311">
                  <c:v>1.1057599899999999E-3</c:v>
                </c:pt>
                <c:pt idx="16312">
                  <c:v>1.1058399899999999E-3</c:v>
                </c:pt>
                <c:pt idx="16313">
                  <c:v>1.1059199900000001E-3</c:v>
                </c:pt>
                <c:pt idx="16314">
                  <c:v>1.10599999E-3</c:v>
                </c:pt>
                <c:pt idx="16315">
                  <c:v>1.10607999E-3</c:v>
                </c:pt>
                <c:pt idx="16316">
                  <c:v>1.10615999E-3</c:v>
                </c:pt>
                <c:pt idx="16317">
                  <c:v>1.1062399899999999E-3</c:v>
                </c:pt>
                <c:pt idx="16318">
                  <c:v>1.1063199900000001E-3</c:v>
                </c:pt>
                <c:pt idx="16319">
                  <c:v>1.10639999E-3</c:v>
                </c:pt>
                <c:pt idx="16320">
                  <c:v>1.10647999E-3</c:v>
                </c:pt>
                <c:pt idx="16321">
                  <c:v>1.10655999E-3</c:v>
                </c:pt>
                <c:pt idx="16322">
                  <c:v>1.1066399899999999E-3</c:v>
                </c:pt>
                <c:pt idx="16323">
                  <c:v>1.1067199900000001E-3</c:v>
                </c:pt>
                <c:pt idx="16324">
                  <c:v>1.1067999900000001E-3</c:v>
                </c:pt>
                <c:pt idx="16325">
                  <c:v>1.10687999E-3</c:v>
                </c:pt>
                <c:pt idx="16326">
                  <c:v>1.10695999E-3</c:v>
                </c:pt>
                <c:pt idx="16327">
                  <c:v>1.1070399899999999E-3</c:v>
                </c:pt>
                <c:pt idx="16328">
                  <c:v>1.1071199900000001E-3</c:v>
                </c:pt>
                <c:pt idx="16329">
                  <c:v>1.1071999900000001E-3</c:v>
                </c:pt>
                <c:pt idx="16330">
                  <c:v>1.10727999E-3</c:v>
                </c:pt>
                <c:pt idx="16331">
                  <c:v>1.10735999E-3</c:v>
                </c:pt>
                <c:pt idx="16332">
                  <c:v>1.1074399899999999E-3</c:v>
                </c:pt>
                <c:pt idx="16333">
                  <c:v>1.1075199899999999E-3</c:v>
                </c:pt>
                <c:pt idx="16334">
                  <c:v>1.1075999900000001E-3</c:v>
                </c:pt>
                <c:pt idx="16335">
                  <c:v>1.10767999E-3</c:v>
                </c:pt>
                <c:pt idx="16336">
                  <c:v>1.10775999E-3</c:v>
                </c:pt>
                <c:pt idx="16337">
                  <c:v>1.1078399899999999E-3</c:v>
                </c:pt>
                <c:pt idx="16338">
                  <c:v>1.1079199899999999E-3</c:v>
                </c:pt>
                <c:pt idx="16339">
                  <c:v>1.1079999900000001E-3</c:v>
                </c:pt>
                <c:pt idx="16340">
                  <c:v>1.10807999E-3</c:v>
                </c:pt>
                <c:pt idx="16341">
                  <c:v>1.10815999E-3</c:v>
                </c:pt>
                <c:pt idx="16342">
                  <c:v>1.10823999E-3</c:v>
                </c:pt>
                <c:pt idx="16343">
                  <c:v>1.1083199899999999E-3</c:v>
                </c:pt>
                <c:pt idx="16344">
                  <c:v>1.1083999900000001E-3</c:v>
                </c:pt>
                <c:pt idx="16345">
                  <c:v>1.1084799900000001E-3</c:v>
                </c:pt>
                <c:pt idx="16346">
                  <c:v>1.10855999E-3</c:v>
                </c:pt>
                <c:pt idx="16347">
                  <c:v>1.10863999E-3</c:v>
                </c:pt>
                <c:pt idx="16348">
                  <c:v>1.1087199899999999E-3</c:v>
                </c:pt>
                <c:pt idx="16349">
                  <c:v>1.1087999900000001E-3</c:v>
                </c:pt>
                <c:pt idx="16350">
                  <c:v>1.1088799900000001E-3</c:v>
                </c:pt>
                <c:pt idx="16351">
                  <c:v>1.10895999E-3</c:v>
                </c:pt>
                <c:pt idx="16352">
                  <c:v>1.10903999E-3</c:v>
                </c:pt>
                <c:pt idx="16353">
                  <c:v>1.1091199899999999E-3</c:v>
                </c:pt>
                <c:pt idx="16354">
                  <c:v>1.1091999899999999E-3</c:v>
                </c:pt>
                <c:pt idx="16355">
                  <c:v>1.1092799900000001E-3</c:v>
                </c:pt>
                <c:pt idx="16356">
                  <c:v>1.10935999E-3</c:v>
                </c:pt>
                <c:pt idx="16357">
                  <c:v>1.10943999E-3</c:v>
                </c:pt>
                <c:pt idx="16358">
                  <c:v>1.1095199899999999E-3</c:v>
                </c:pt>
                <c:pt idx="16359">
                  <c:v>1.1095999899999999E-3</c:v>
                </c:pt>
                <c:pt idx="16360">
                  <c:v>1.1096799900000001E-3</c:v>
                </c:pt>
                <c:pt idx="16361">
                  <c:v>1.10975999E-3</c:v>
                </c:pt>
                <c:pt idx="16362">
                  <c:v>1.10983999E-3</c:v>
                </c:pt>
                <c:pt idx="16363">
                  <c:v>1.10991999E-3</c:v>
                </c:pt>
                <c:pt idx="16364">
                  <c:v>1.1099999899999999E-3</c:v>
                </c:pt>
                <c:pt idx="16365">
                  <c:v>1.1100799900000001E-3</c:v>
                </c:pt>
                <c:pt idx="16366">
                  <c:v>1.11015999E-3</c:v>
                </c:pt>
                <c:pt idx="16367">
                  <c:v>1.11023999E-3</c:v>
                </c:pt>
                <c:pt idx="16368">
                  <c:v>1.11031999E-3</c:v>
                </c:pt>
                <c:pt idx="16369">
                  <c:v>1.1103999899999999E-3</c:v>
                </c:pt>
                <c:pt idx="16370">
                  <c:v>1.1104799900000001E-3</c:v>
                </c:pt>
                <c:pt idx="16371">
                  <c:v>1.1105599900000001E-3</c:v>
                </c:pt>
                <c:pt idx="16372">
                  <c:v>1.11063999E-3</c:v>
                </c:pt>
                <c:pt idx="16373">
                  <c:v>1.11071999E-3</c:v>
                </c:pt>
                <c:pt idx="16374">
                  <c:v>1.1107999899999999E-3</c:v>
                </c:pt>
                <c:pt idx="16375">
                  <c:v>1.1108799899999999E-3</c:v>
                </c:pt>
                <c:pt idx="16376">
                  <c:v>1.1109599900000001E-3</c:v>
                </c:pt>
                <c:pt idx="16377">
                  <c:v>1.11103999E-3</c:v>
                </c:pt>
                <c:pt idx="16378">
                  <c:v>1.11111999E-3</c:v>
                </c:pt>
                <c:pt idx="16379">
                  <c:v>1.1111999899999999E-3</c:v>
                </c:pt>
                <c:pt idx="16380">
                  <c:v>1.1112799899999999E-3</c:v>
                </c:pt>
                <c:pt idx="16381">
                  <c:v>1.1113599900000001E-3</c:v>
                </c:pt>
                <c:pt idx="16382">
                  <c:v>1.11143999E-3</c:v>
                </c:pt>
                <c:pt idx="16383">
                  <c:v>1.11151999E-3</c:v>
                </c:pt>
                <c:pt idx="16384">
                  <c:v>1.11159999E-3</c:v>
                </c:pt>
                <c:pt idx="16385">
                  <c:v>1.1116799899999999E-3</c:v>
                </c:pt>
                <c:pt idx="16386">
                  <c:v>1.1117599900000001E-3</c:v>
                </c:pt>
                <c:pt idx="16387">
                  <c:v>1.11183999E-3</c:v>
                </c:pt>
                <c:pt idx="16388">
                  <c:v>1.11191999E-3</c:v>
                </c:pt>
                <c:pt idx="16389">
                  <c:v>1.11199999E-3</c:v>
                </c:pt>
                <c:pt idx="16390">
                  <c:v>1.1120799899999999E-3</c:v>
                </c:pt>
                <c:pt idx="16391">
                  <c:v>1.1121599900000001E-3</c:v>
                </c:pt>
                <c:pt idx="16392">
                  <c:v>1.1122399900000001E-3</c:v>
                </c:pt>
                <c:pt idx="16393">
                  <c:v>1.11231999E-3</c:v>
                </c:pt>
                <c:pt idx="16394">
                  <c:v>1.11239999E-3</c:v>
                </c:pt>
                <c:pt idx="16395">
                  <c:v>1.1124799899999999E-3</c:v>
                </c:pt>
                <c:pt idx="16396">
                  <c:v>1.1125599900000001E-3</c:v>
                </c:pt>
                <c:pt idx="16397">
                  <c:v>1.1126399900000001E-3</c:v>
                </c:pt>
                <c:pt idx="16398">
                  <c:v>1.11271999E-3</c:v>
                </c:pt>
                <c:pt idx="16399">
                  <c:v>1.11279999E-3</c:v>
                </c:pt>
                <c:pt idx="16400">
                  <c:v>1.1128799899999999E-3</c:v>
                </c:pt>
                <c:pt idx="16401">
                  <c:v>1.1129599899999999E-3</c:v>
                </c:pt>
                <c:pt idx="16402">
                  <c:v>1.1130399900000001E-3</c:v>
                </c:pt>
                <c:pt idx="16403">
                  <c:v>1.11311999E-3</c:v>
                </c:pt>
                <c:pt idx="16404">
                  <c:v>1.11319999E-3</c:v>
                </c:pt>
                <c:pt idx="16405">
                  <c:v>1.11327999E-3</c:v>
                </c:pt>
                <c:pt idx="16406">
                  <c:v>1.1133599899999999E-3</c:v>
                </c:pt>
                <c:pt idx="16407">
                  <c:v>1.1134399900000001E-3</c:v>
                </c:pt>
                <c:pt idx="16408">
                  <c:v>1.11351999E-3</c:v>
                </c:pt>
                <c:pt idx="16409">
                  <c:v>1.11359999E-3</c:v>
                </c:pt>
                <c:pt idx="16410">
                  <c:v>1.11367999E-3</c:v>
                </c:pt>
                <c:pt idx="16411">
                  <c:v>1.1137599899999999E-3</c:v>
                </c:pt>
                <c:pt idx="16412">
                  <c:v>1.1138399900000001E-3</c:v>
                </c:pt>
                <c:pt idx="16413">
                  <c:v>1.1139199900000001E-3</c:v>
                </c:pt>
                <c:pt idx="16414">
                  <c:v>1.11399999E-3</c:v>
                </c:pt>
                <c:pt idx="16415">
                  <c:v>1.11407999E-3</c:v>
                </c:pt>
                <c:pt idx="16416">
                  <c:v>1.1141599899999999E-3</c:v>
                </c:pt>
                <c:pt idx="16417">
                  <c:v>1.1142399900000001E-3</c:v>
                </c:pt>
                <c:pt idx="16418">
                  <c:v>1.1143199900000001E-3</c:v>
                </c:pt>
                <c:pt idx="16419">
                  <c:v>1.11439999E-3</c:v>
                </c:pt>
                <c:pt idx="16420">
                  <c:v>1.11447999E-3</c:v>
                </c:pt>
                <c:pt idx="16421">
                  <c:v>1.1145599899999999E-3</c:v>
                </c:pt>
                <c:pt idx="16422">
                  <c:v>1.1146399899999999E-3</c:v>
                </c:pt>
                <c:pt idx="16423">
                  <c:v>1.1147199900000001E-3</c:v>
                </c:pt>
                <c:pt idx="16424">
                  <c:v>1.11479999E-3</c:v>
                </c:pt>
                <c:pt idx="16425">
                  <c:v>1.11487999E-3</c:v>
                </c:pt>
                <c:pt idx="16426">
                  <c:v>1.1149599899999999E-3</c:v>
                </c:pt>
                <c:pt idx="16427">
                  <c:v>1.1150399899999999E-3</c:v>
                </c:pt>
                <c:pt idx="16428">
                  <c:v>1.1151199900000001E-3</c:v>
                </c:pt>
                <c:pt idx="16429">
                  <c:v>1.11519999E-3</c:v>
                </c:pt>
                <c:pt idx="16430">
                  <c:v>1.11527999E-3</c:v>
                </c:pt>
                <c:pt idx="16431">
                  <c:v>1.11535999E-3</c:v>
                </c:pt>
                <c:pt idx="16432">
                  <c:v>1.1154399899999999E-3</c:v>
                </c:pt>
                <c:pt idx="16433">
                  <c:v>1.1155199900000001E-3</c:v>
                </c:pt>
                <c:pt idx="16434">
                  <c:v>1.1155999900000001E-3</c:v>
                </c:pt>
                <c:pt idx="16435">
                  <c:v>1.11567999E-3</c:v>
                </c:pt>
                <c:pt idx="16436">
                  <c:v>1.11575999E-3</c:v>
                </c:pt>
                <c:pt idx="16437">
                  <c:v>1.1158399899999999E-3</c:v>
                </c:pt>
                <c:pt idx="16438">
                  <c:v>1.1159199900000001E-3</c:v>
                </c:pt>
                <c:pt idx="16439">
                  <c:v>1.1159999900000001E-3</c:v>
                </c:pt>
                <c:pt idx="16440">
                  <c:v>1.11607999E-3</c:v>
                </c:pt>
                <c:pt idx="16441">
                  <c:v>1.11615999E-3</c:v>
                </c:pt>
                <c:pt idx="16442">
                  <c:v>1.1162399899999999E-3</c:v>
                </c:pt>
                <c:pt idx="16443">
                  <c:v>1.1163199899999999E-3</c:v>
                </c:pt>
                <c:pt idx="16444">
                  <c:v>1.1163999900000001E-3</c:v>
                </c:pt>
                <c:pt idx="16445">
                  <c:v>1.11647999E-3</c:v>
                </c:pt>
                <c:pt idx="16446">
                  <c:v>1.11655999E-3</c:v>
                </c:pt>
                <c:pt idx="16447">
                  <c:v>1.1166399899999999E-3</c:v>
                </c:pt>
                <c:pt idx="16448">
                  <c:v>1.1167199899999999E-3</c:v>
                </c:pt>
                <c:pt idx="16449">
                  <c:v>1.1167999900000001E-3</c:v>
                </c:pt>
                <c:pt idx="16450">
                  <c:v>1.11687999E-3</c:v>
                </c:pt>
                <c:pt idx="16451">
                  <c:v>1.11695999E-3</c:v>
                </c:pt>
                <c:pt idx="16452">
                  <c:v>1.11703999E-3</c:v>
                </c:pt>
                <c:pt idx="16453">
                  <c:v>1.1171199899999999E-3</c:v>
                </c:pt>
                <c:pt idx="16454">
                  <c:v>1.1171999900000001E-3</c:v>
                </c:pt>
                <c:pt idx="16455">
                  <c:v>1.11727999E-3</c:v>
                </c:pt>
                <c:pt idx="16456">
                  <c:v>1.11735999E-3</c:v>
                </c:pt>
                <c:pt idx="16457">
                  <c:v>1.11743999E-3</c:v>
                </c:pt>
                <c:pt idx="16458">
                  <c:v>1.1175199899999999E-3</c:v>
                </c:pt>
                <c:pt idx="16459">
                  <c:v>1.1175999900000001E-3</c:v>
                </c:pt>
                <c:pt idx="16460">
                  <c:v>1.1176799900000001E-3</c:v>
                </c:pt>
                <c:pt idx="16461">
                  <c:v>1.11775999E-3</c:v>
                </c:pt>
                <c:pt idx="16462">
                  <c:v>1.11783999E-3</c:v>
                </c:pt>
                <c:pt idx="16463">
                  <c:v>1.1179199899999999E-3</c:v>
                </c:pt>
                <c:pt idx="16464">
                  <c:v>1.1179999899999999E-3</c:v>
                </c:pt>
                <c:pt idx="16465">
                  <c:v>1.1180799900000001E-3</c:v>
                </c:pt>
                <c:pt idx="16466">
                  <c:v>1.11815999E-3</c:v>
                </c:pt>
                <c:pt idx="16467">
                  <c:v>1.11823999E-3</c:v>
                </c:pt>
                <c:pt idx="16468">
                  <c:v>1.1183199899999999E-3</c:v>
                </c:pt>
                <c:pt idx="16469">
                  <c:v>1.1183999899999999E-3</c:v>
                </c:pt>
                <c:pt idx="16470">
                  <c:v>1.1184799900000001E-3</c:v>
                </c:pt>
                <c:pt idx="16471">
                  <c:v>1.11855999E-3</c:v>
                </c:pt>
                <c:pt idx="16472">
                  <c:v>1.11863999E-3</c:v>
                </c:pt>
                <c:pt idx="16473">
                  <c:v>1.11871999E-3</c:v>
                </c:pt>
                <c:pt idx="16474">
                  <c:v>1.1187999899999999E-3</c:v>
                </c:pt>
                <c:pt idx="16475">
                  <c:v>1.1188799900000001E-3</c:v>
                </c:pt>
                <c:pt idx="16476">
                  <c:v>1.11895999E-3</c:v>
                </c:pt>
                <c:pt idx="16477">
                  <c:v>1.11903999E-3</c:v>
                </c:pt>
                <c:pt idx="16478">
                  <c:v>1.11911999E-3</c:v>
                </c:pt>
                <c:pt idx="16479">
                  <c:v>1.1191999899999999E-3</c:v>
                </c:pt>
                <c:pt idx="16480">
                  <c:v>1.1192799900000001E-3</c:v>
                </c:pt>
                <c:pt idx="16481">
                  <c:v>1.1193599900000001E-3</c:v>
                </c:pt>
                <c:pt idx="16482">
                  <c:v>1.11943999E-3</c:v>
                </c:pt>
                <c:pt idx="16483">
                  <c:v>1.11951999E-3</c:v>
                </c:pt>
                <c:pt idx="16484">
                  <c:v>1.1195999899999999E-3</c:v>
                </c:pt>
                <c:pt idx="16485">
                  <c:v>1.1196799900000001E-3</c:v>
                </c:pt>
                <c:pt idx="16486">
                  <c:v>1.1197599900000001E-3</c:v>
                </c:pt>
                <c:pt idx="16487">
                  <c:v>1.11983999E-3</c:v>
                </c:pt>
                <c:pt idx="16488">
                  <c:v>1.11991999E-3</c:v>
                </c:pt>
                <c:pt idx="16489">
                  <c:v>1.1199999899999999E-3</c:v>
                </c:pt>
                <c:pt idx="16490">
                  <c:v>1.1200799899999999E-3</c:v>
                </c:pt>
                <c:pt idx="16491">
                  <c:v>1.1201599900000001E-3</c:v>
                </c:pt>
                <c:pt idx="16492">
                  <c:v>1.12023999E-3</c:v>
                </c:pt>
                <c:pt idx="16493">
                  <c:v>1.12031999E-3</c:v>
                </c:pt>
                <c:pt idx="16494">
                  <c:v>1.12039999E-3</c:v>
                </c:pt>
                <c:pt idx="16495">
                  <c:v>1.1204799899999999E-3</c:v>
                </c:pt>
                <c:pt idx="16496">
                  <c:v>1.1205599900000001E-3</c:v>
                </c:pt>
                <c:pt idx="16497">
                  <c:v>1.12063999E-3</c:v>
                </c:pt>
                <c:pt idx="16498">
                  <c:v>1.12071999E-3</c:v>
                </c:pt>
                <c:pt idx="16499">
                  <c:v>1.12079999E-3</c:v>
                </c:pt>
                <c:pt idx="16500">
                  <c:v>1.1208799899999999E-3</c:v>
                </c:pt>
                <c:pt idx="16501">
                  <c:v>1.1209599900000001E-3</c:v>
                </c:pt>
                <c:pt idx="16502">
                  <c:v>1.1210399900000001E-3</c:v>
                </c:pt>
                <c:pt idx="16503">
                  <c:v>1.12111999E-3</c:v>
                </c:pt>
                <c:pt idx="16504">
                  <c:v>1.12119999E-3</c:v>
                </c:pt>
                <c:pt idx="16505">
                  <c:v>1.1212799899999999E-3</c:v>
                </c:pt>
                <c:pt idx="16506">
                  <c:v>1.1213599900000001E-3</c:v>
                </c:pt>
                <c:pt idx="16507">
                  <c:v>1.1214399900000001E-3</c:v>
                </c:pt>
                <c:pt idx="16508">
                  <c:v>1.12151999E-3</c:v>
                </c:pt>
                <c:pt idx="16509">
                  <c:v>1.12159999E-3</c:v>
                </c:pt>
                <c:pt idx="16510">
                  <c:v>1.1216799899999999E-3</c:v>
                </c:pt>
                <c:pt idx="16511">
                  <c:v>1.1217599899999999E-3</c:v>
                </c:pt>
                <c:pt idx="16512">
                  <c:v>1.1218399900000001E-3</c:v>
                </c:pt>
                <c:pt idx="16513">
                  <c:v>1.12191999E-3</c:v>
                </c:pt>
                <c:pt idx="16514">
                  <c:v>1.12199999E-3</c:v>
                </c:pt>
                <c:pt idx="16515">
                  <c:v>1.1220799899999999E-3</c:v>
                </c:pt>
                <c:pt idx="16516">
                  <c:v>1.1221599899999999E-3</c:v>
                </c:pt>
                <c:pt idx="16517">
                  <c:v>1.1222399900000001E-3</c:v>
                </c:pt>
                <c:pt idx="16518">
                  <c:v>1.12231999E-3</c:v>
                </c:pt>
                <c:pt idx="16519">
                  <c:v>1.12239999E-3</c:v>
                </c:pt>
                <c:pt idx="16520">
                  <c:v>1.12247999E-3</c:v>
                </c:pt>
                <c:pt idx="16521">
                  <c:v>1.1225599899999999E-3</c:v>
                </c:pt>
                <c:pt idx="16522">
                  <c:v>1.1226399900000001E-3</c:v>
                </c:pt>
                <c:pt idx="16523">
                  <c:v>1.1227199900000001E-3</c:v>
                </c:pt>
                <c:pt idx="16524">
                  <c:v>1.12279999E-3</c:v>
                </c:pt>
                <c:pt idx="16525">
                  <c:v>1.12287999E-3</c:v>
                </c:pt>
                <c:pt idx="16526">
                  <c:v>1.1229599899999999E-3</c:v>
                </c:pt>
                <c:pt idx="16527">
                  <c:v>1.1230399900000001E-3</c:v>
                </c:pt>
                <c:pt idx="16528">
                  <c:v>1.1231199900000001E-3</c:v>
                </c:pt>
                <c:pt idx="16529">
                  <c:v>1.12319999E-3</c:v>
                </c:pt>
                <c:pt idx="16530">
                  <c:v>1.12327999E-3</c:v>
                </c:pt>
                <c:pt idx="16531">
                  <c:v>1.1233599899999999E-3</c:v>
                </c:pt>
                <c:pt idx="16532">
                  <c:v>1.1234399899999999E-3</c:v>
                </c:pt>
                <c:pt idx="16533">
                  <c:v>1.1235199900000001E-3</c:v>
                </c:pt>
                <c:pt idx="16534">
                  <c:v>1.12359999E-3</c:v>
                </c:pt>
                <c:pt idx="16535">
                  <c:v>1.12367999E-3</c:v>
                </c:pt>
                <c:pt idx="16536">
                  <c:v>1.1237599899999999E-3</c:v>
                </c:pt>
                <c:pt idx="16537">
                  <c:v>1.1238399899999999E-3</c:v>
                </c:pt>
                <c:pt idx="16538">
                  <c:v>1.1239199900000001E-3</c:v>
                </c:pt>
                <c:pt idx="16539">
                  <c:v>1.12399999E-3</c:v>
                </c:pt>
                <c:pt idx="16540">
                  <c:v>1.12407999E-3</c:v>
                </c:pt>
                <c:pt idx="16541">
                  <c:v>1.12415999E-3</c:v>
                </c:pt>
                <c:pt idx="16542">
                  <c:v>1.1242399899999999E-3</c:v>
                </c:pt>
                <c:pt idx="16543">
                  <c:v>1.1243199900000001E-3</c:v>
                </c:pt>
                <c:pt idx="16544">
                  <c:v>1.12439999E-3</c:v>
                </c:pt>
                <c:pt idx="16545">
                  <c:v>1.12447999E-3</c:v>
                </c:pt>
                <c:pt idx="16546">
                  <c:v>1.12455999E-3</c:v>
                </c:pt>
                <c:pt idx="16547">
                  <c:v>1.1246399899999999E-3</c:v>
                </c:pt>
                <c:pt idx="16548">
                  <c:v>1.1247199900000001E-3</c:v>
                </c:pt>
                <c:pt idx="16549">
                  <c:v>1.1247999900000001E-3</c:v>
                </c:pt>
                <c:pt idx="16550">
                  <c:v>1.12487999E-3</c:v>
                </c:pt>
                <c:pt idx="16551">
                  <c:v>1.12495999E-3</c:v>
                </c:pt>
                <c:pt idx="16552">
                  <c:v>1.1250399899999999E-3</c:v>
                </c:pt>
                <c:pt idx="16553">
                  <c:v>1.1251199899999999E-3</c:v>
                </c:pt>
                <c:pt idx="16554">
                  <c:v>1.1251999900000001E-3</c:v>
                </c:pt>
                <c:pt idx="16555">
                  <c:v>1.12527999E-3</c:v>
                </c:pt>
                <c:pt idx="16556">
                  <c:v>1.12535999E-3</c:v>
                </c:pt>
                <c:pt idx="16557">
                  <c:v>1.1254399899999999E-3</c:v>
                </c:pt>
                <c:pt idx="16558">
                  <c:v>1.1255199899999999E-3</c:v>
                </c:pt>
                <c:pt idx="16559">
                  <c:v>1.1255999900000001E-3</c:v>
                </c:pt>
                <c:pt idx="16560">
                  <c:v>1.12567999E-3</c:v>
                </c:pt>
                <c:pt idx="16561">
                  <c:v>1.12575999E-3</c:v>
                </c:pt>
                <c:pt idx="16562">
                  <c:v>1.12583999E-3</c:v>
                </c:pt>
                <c:pt idx="16563">
                  <c:v>1.1259199899999999E-3</c:v>
                </c:pt>
                <c:pt idx="16564">
                  <c:v>1.1259999900000001E-3</c:v>
                </c:pt>
                <c:pt idx="16565">
                  <c:v>1.12607999E-3</c:v>
                </c:pt>
                <c:pt idx="16566">
                  <c:v>1.12615999E-3</c:v>
                </c:pt>
                <c:pt idx="16567">
                  <c:v>1.12623999E-3</c:v>
                </c:pt>
                <c:pt idx="16568">
                  <c:v>1.1263199899999999E-3</c:v>
                </c:pt>
                <c:pt idx="16569">
                  <c:v>1.1263999900000001E-3</c:v>
                </c:pt>
                <c:pt idx="16570">
                  <c:v>1.1264799900000001E-3</c:v>
                </c:pt>
                <c:pt idx="16571">
                  <c:v>1.12655999E-3</c:v>
                </c:pt>
                <c:pt idx="16572">
                  <c:v>1.12663999E-3</c:v>
                </c:pt>
                <c:pt idx="16573">
                  <c:v>1.1267199899999999E-3</c:v>
                </c:pt>
                <c:pt idx="16574">
                  <c:v>1.1267999900000001E-3</c:v>
                </c:pt>
                <c:pt idx="16575">
                  <c:v>1.1268799900000001E-3</c:v>
                </c:pt>
                <c:pt idx="16576">
                  <c:v>1.12695999E-3</c:v>
                </c:pt>
                <c:pt idx="16577">
                  <c:v>1.12703999E-3</c:v>
                </c:pt>
                <c:pt idx="16578">
                  <c:v>1.1271199899999999E-3</c:v>
                </c:pt>
                <c:pt idx="16579">
                  <c:v>1.1271999899999999E-3</c:v>
                </c:pt>
                <c:pt idx="16580">
                  <c:v>1.1272799900000001E-3</c:v>
                </c:pt>
                <c:pt idx="16581">
                  <c:v>1.12735999E-3</c:v>
                </c:pt>
                <c:pt idx="16582">
                  <c:v>1.12743999E-3</c:v>
                </c:pt>
                <c:pt idx="16583">
                  <c:v>1.12751999E-3</c:v>
                </c:pt>
                <c:pt idx="16584">
                  <c:v>1.1275999899999999E-3</c:v>
                </c:pt>
                <c:pt idx="16585">
                  <c:v>1.1276799900000001E-3</c:v>
                </c:pt>
                <c:pt idx="16586">
                  <c:v>1.12775999E-3</c:v>
                </c:pt>
                <c:pt idx="16587">
                  <c:v>1.12783999E-3</c:v>
                </c:pt>
                <c:pt idx="16588">
                  <c:v>1.12791999E-3</c:v>
                </c:pt>
                <c:pt idx="16589">
                  <c:v>1.1279999899999999E-3</c:v>
                </c:pt>
                <c:pt idx="16590">
                  <c:v>1.1280799900000001E-3</c:v>
                </c:pt>
                <c:pt idx="16591">
                  <c:v>1.1281599900000001E-3</c:v>
                </c:pt>
                <c:pt idx="16592">
                  <c:v>1.12823999E-3</c:v>
                </c:pt>
                <c:pt idx="16593">
                  <c:v>1.12831999E-3</c:v>
                </c:pt>
                <c:pt idx="16594">
                  <c:v>1.1283999899999999E-3</c:v>
                </c:pt>
                <c:pt idx="16595">
                  <c:v>1.1284799900000001E-3</c:v>
                </c:pt>
                <c:pt idx="16596">
                  <c:v>1.1285599900000001E-3</c:v>
                </c:pt>
                <c:pt idx="16597">
                  <c:v>1.12863999E-3</c:v>
                </c:pt>
                <c:pt idx="16598">
                  <c:v>1.12871999E-3</c:v>
                </c:pt>
                <c:pt idx="16599">
                  <c:v>1.1287999899999999E-3</c:v>
                </c:pt>
                <c:pt idx="16600">
                  <c:v>1.1288799899999999E-3</c:v>
                </c:pt>
                <c:pt idx="16601">
                  <c:v>1.1289599900000001E-3</c:v>
                </c:pt>
                <c:pt idx="16602">
                  <c:v>1.12903999E-3</c:v>
                </c:pt>
                <c:pt idx="16603">
                  <c:v>1.12911999E-3</c:v>
                </c:pt>
                <c:pt idx="16604">
                  <c:v>1.1291999899999999E-3</c:v>
                </c:pt>
                <c:pt idx="16605">
                  <c:v>1.1292799899999999E-3</c:v>
                </c:pt>
                <c:pt idx="16606">
                  <c:v>1.1293599900000001E-3</c:v>
                </c:pt>
                <c:pt idx="16607">
                  <c:v>1.12943999E-3</c:v>
                </c:pt>
                <c:pt idx="16608">
                  <c:v>1.12951999E-3</c:v>
                </c:pt>
                <c:pt idx="16609">
                  <c:v>1.12959999E-3</c:v>
                </c:pt>
                <c:pt idx="16610">
                  <c:v>1.1296799899999999E-3</c:v>
                </c:pt>
                <c:pt idx="16611">
                  <c:v>1.1297599900000001E-3</c:v>
                </c:pt>
                <c:pt idx="16612">
                  <c:v>1.1298399900000001E-3</c:v>
                </c:pt>
                <c:pt idx="16613">
                  <c:v>1.12991999E-3</c:v>
                </c:pt>
                <c:pt idx="16614">
                  <c:v>1.12999999E-3</c:v>
                </c:pt>
                <c:pt idx="16615">
                  <c:v>1.1300799899999999E-3</c:v>
                </c:pt>
                <c:pt idx="16616">
                  <c:v>1.1301599900000001E-3</c:v>
                </c:pt>
                <c:pt idx="16617">
                  <c:v>1.1302399900000001E-3</c:v>
                </c:pt>
                <c:pt idx="16618">
                  <c:v>1.13031999E-3</c:v>
                </c:pt>
                <c:pt idx="16619">
                  <c:v>1.13039999E-3</c:v>
                </c:pt>
                <c:pt idx="16620">
                  <c:v>1.1304799899999999E-3</c:v>
                </c:pt>
                <c:pt idx="16621">
                  <c:v>1.1305599899999999E-3</c:v>
                </c:pt>
                <c:pt idx="16622">
                  <c:v>1.1306399900000001E-3</c:v>
                </c:pt>
                <c:pt idx="16623">
                  <c:v>1.13071999E-3</c:v>
                </c:pt>
                <c:pt idx="16624">
                  <c:v>1.13079999E-3</c:v>
                </c:pt>
                <c:pt idx="16625">
                  <c:v>1.1308799899999999E-3</c:v>
                </c:pt>
                <c:pt idx="16626">
                  <c:v>1.1309599899999999E-3</c:v>
                </c:pt>
                <c:pt idx="16627">
                  <c:v>1.1310399900000001E-3</c:v>
                </c:pt>
                <c:pt idx="16628">
                  <c:v>1.13111999E-3</c:v>
                </c:pt>
                <c:pt idx="16629">
                  <c:v>1.13119999E-3</c:v>
                </c:pt>
                <c:pt idx="16630">
                  <c:v>1.13127999E-3</c:v>
                </c:pt>
                <c:pt idx="16631">
                  <c:v>1.1313599899999999E-3</c:v>
                </c:pt>
                <c:pt idx="16632">
                  <c:v>1.1314399900000001E-3</c:v>
                </c:pt>
                <c:pt idx="16633">
                  <c:v>1.13151999E-3</c:v>
                </c:pt>
                <c:pt idx="16634">
                  <c:v>1.13159999E-3</c:v>
                </c:pt>
                <c:pt idx="16635">
                  <c:v>1.13167999E-3</c:v>
                </c:pt>
                <c:pt idx="16636">
                  <c:v>1.1317599899999999E-3</c:v>
                </c:pt>
                <c:pt idx="16637">
                  <c:v>1.1318399900000001E-3</c:v>
                </c:pt>
                <c:pt idx="16638">
                  <c:v>1.1319199900000001E-3</c:v>
                </c:pt>
                <c:pt idx="16639">
                  <c:v>1.13199999E-3</c:v>
                </c:pt>
                <c:pt idx="16640">
                  <c:v>1.13207999E-3</c:v>
                </c:pt>
                <c:pt idx="16641">
                  <c:v>1.1321599899999999E-3</c:v>
                </c:pt>
                <c:pt idx="16642">
                  <c:v>1.1322399899999999E-3</c:v>
                </c:pt>
                <c:pt idx="16643">
                  <c:v>1.1323199900000001E-3</c:v>
                </c:pt>
                <c:pt idx="16644">
                  <c:v>1.13239999E-3</c:v>
                </c:pt>
                <c:pt idx="16645">
                  <c:v>1.13247999E-3</c:v>
                </c:pt>
                <c:pt idx="16646">
                  <c:v>1.1325599899999999E-3</c:v>
                </c:pt>
                <c:pt idx="16647">
                  <c:v>1.1326399899999999E-3</c:v>
                </c:pt>
                <c:pt idx="16648">
                  <c:v>1.1327199900000001E-3</c:v>
                </c:pt>
                <c:pt idx="16649">
                  <c:v>1.13279999E-3</c:v>
                </c:pt>
                <c:pt idx="16650">
                  <c:v>1.13287999E-3</c:v>
                </c:pt>
                <c:pt idx="16651">
                  <c:v>1.13295999E-3</c:v>
                </c:pt>
                <c:pt idx="16652">
                  <c:v>1.1330399899999999E-3</c:v>
                </c:pt>
                <c:pt idx="16653">
                  <c:v>1.1331199900000001E-3</c:v>
                </c:pt>
                <c:pt idx="16654">
                  <c:v>1.13319999E-3</c:v>
                </c:pt>
                <c:pt idx="16655">
                  <c:v>1.13327999E-3</c:v>
                </c:pt>
                <c:pt idx="16656">
                  <c:v>1.13335999E-3</c:v>
                </c:pt>
                <c:pt idx="16657">
                  <c:v>1.1334399899999999E-3</c:v>
                </c:pt>
                <c:pt idx="16658">
                  <c:v>1.1335199900000001E-3</c:v>
                </c:pt>
                <c:pt idx="16659">
                  <c:v>1.1335999900000001E-3</c:v>
                </c:pt>
                <c:pt idx="16660">
                  <c:v>1.13367999E-3</c:v>
                </c:pt>
                <c:pt idx="16661">
                  <c:v>1.13375999E-3</c:v>
                </c:pt>
                <c:pt idx="16662">
                  <c:v>1.1338399899999999E-3</c:v>
                </c:pt>
                <c:pt idx="16663">
                  <c:v>1.1339199900000001E-3</c:v>
                </c:pt>
                <c:pt idx="16664">
                  <c:v>1.1339999900000001E-3</c:v>
                </c:pt>
                <c:pt idx="16665">
                  <c:v>1.13407999E-3</c:v>
                </c:pt>
                <c:pt idx="16666">
                  <c:v>1.13415999E-3</c:v>
                </c:pt>
                <c:pt idx="16667">
                  <c:v>1.1342399899999999E-3</c:v>
                </c:pt>
                <c:pt idx="16668">
                  <c:v>1.1343199899999999E-3</c:v>
                </c:pt>
                <c:pt idx="16669">
                  <c:v>1.1343999900000001E-3</c:v>
                </c:pt>
                <c:pt idx="16670">
                  <c:v>1.13447999E-3</c:v>
                </c:pt>
                <c:pt idx="16671">
                  <c:v>1.13455999E-3</c:v>
                </c:pt>
                <c:pt idx="16672">
                  <c:v>1.13463999E-3</c:v>
                </c:pt>
                <c:pt idx="16673">
                  <c:v>1.1347199899999999E-3</c:v>
                </c:pt>
                <c:pt idx="16674">
                  <c:v>1.1347999900000001E-3</c:v>
                </c:pt>
                <c:pt idx="16675">
                  <c:v>1.13487999E-3</c:v>
                </c:pt>
                <c:pt idx="16676">
                  <c:v>1.13495999E-3</c:v>
                </c:pt>
                <c:pt idx="16677">
                  <c:v>1.13503999E-3</c:v>
                </c:pt>
                <c:pt idx="16678">
                  <c:v>1.1351199899999999E-3</c:v>
                </c:pt>
                <c:pt idx="16679">
                  <c:v>1.1351999900000001E-3</c:v>
                </c:pt>
                <c:pt idx="16680">
                  <c:v>1.1352799900000001E-3</c:v>
                </c:pt>
                <c:pt idx="16681">
                  <c:v>1.13535999E-3</c:v>
                </c:pt>
                <c:pt idx="16682">
                  <c:v>1.13543999E-3</c:v>
                </c:pt>
                <c:pt idx="16683">
                  <c:v>1.1355199899999999E-3</c:v>
                </c:pt>
                <c:pt idx="16684">
                  <c:v>1.1355999900000001E-3</c:v>
                </c:pt>
                <c:pt idx="16685">
                  <c:v>1.1356799900000001E-3</c:v>
                </c:pt>
                <c:pt idx="16686">
                  <c:v>1.13575999E-3</c:v>
                </c:pt>
                <c:pt idx="16687">
                  <c:v>1.13583999E-3</c:v>
                </c:pt>
                <c:pt idx="16688">
                  <c:v>1.1359199899999999E-3</c:v>
                </c:pt>
                <c:pt idx="16689">
                  <c:v>1.1359999899999999E-3</c:v>
                </c:pt>
                <c:pt idx="16690">
                  <c:v>1.1360799900000001E-3</c:v>
                </c:pt>
                <c:pt idx="16691">
                  <c:v>1.13615999E-3</c:v>
                </c:pt>
                <c:pt idx="16692">
                  <c:v>1.13623999E-3</c:v>
                </c:pt>
                <c:pt idx="16693">
                  <c:v>1.1363199899999999E-3</c:v>
                </c:pt>
                <c:pt idx="16694">
                  <c:v>1.1363999899999999E-3</c:v>
                </c:pt>
                <c:pt idx="16695">
                  <c:v>1.1364799900000001E-3</c:v>
                </c:pt>
                <c:pt idx="16696">
                  <c:v>1.13655999E-3</c:v>
                </c:pt>
                <c:pt idx="16697">
                  <c:v>1.13663999E-3</c:v>
                </c:pt>
                <c:pt idx="16698">
                  <c:v>1.13671999E-3</c:v>
                </c:pt>
                <c:pt idx="16699">
                  <c:v>1.1367999899999999E-3</c:v>
                </c:pt>
                <c:pt idx="16700">
                  <c:v>1.1368799900000001E-3</c:v>
                </c:pt>
                <c:pt idx="16701">
                  <c:v>1.1369599900000001E-3</c:v>
                </c:pt>
                <c:pt idx="16702">
                  <c:v>1.13703999E-3</c:v>
                </c:pt>
                <c:pt idx="16703">
                  <c:v>1.13711999E-3</c:v>
                </c:pt>
                <c:pt idx="16704">
                  <c:v>1.1371999899999999E-3</c:v>
                </c:pt>
                <c:pt idx="16705">
                  <c:v>1.1372799900000001E-3</c:v>
                </c:pt>
                <c:pt idx="16706">
                  <c:v>1.1373599900000001E-3</c:v>
                </c:pt>
                <c:pt idx="16707">
                  <c:v>1.13743999E-3</c:v>
                </c:pt>
                <c:pt idx="16708">
                  <c:v>1.13751999E-3</c:v>
                </c:pt>
                <c:pt idx="16709">
                  <c:v>1.1375999899999999E-3</c:v>
                </c:pt>
                <c:pt idx="16710">
                  <c:v>1.1376799899999999E-3</c:v>
                </c:pt>
                <c:pt idx="16711">
                  <c:v>1.1377599900000001E-3</c:v>
                </c:pt>
                <c:pt idx="16712">
                  <c:v>1.13783999E-3</c:v>
                </c:pt>
                <c:pt idx="16713">
                  <c:v>1.13791999E-3</c:v>
                </c:pt>
                <c:pt idx="16714">
                  <c:v>1.1379999899999999E-3</c:v>
                </c:pt>
                <c:pt idx="16715">
                  <c:v>1.1380799899999999E-3</c:v>
                </c:pt>
                <c:pt idx="16716">
                  <c:v>1.1381599900000001E-3</c:v>
                </c:pt>
                <c:pt idx="16717">
                  <c:v>1.13823999E-3</c:v>
                </c:pt>
                <c:pt idx="16718">
                  <c:v>1.13831999E-3</c:v>
                </c:pt>
                <c:pt idx="16719">
                  <c:v>1.13839999E-3</c:v>
                </c:pt>
                <c:pt idx="16720">
                  <c:v>1.1384799899999999E-3</c:v>
                </c:pt>
                <c:pt idx="16721">
                  <c:v>1.1385599900000001E-3</c:v>
                </c:pt>
                <c:pt idx="16722">
                  <c:v>1.13863999E-3</c:v>
                </c:pt>
                <c:pt idx="16723">
                  <c:v>1.13871999E-3</c:v>
                </c:pt>
                <c:pt idx="16724">
                  <c:v>1.13879999E-3</c:v>
                </c:pt>
                <c:pt idx="16725">
                  <c:v>1.1388799899999999E-3</c:v>
                </c:pt>
                <c:pt idx="16726">
                  <c:v>1.1389599900000001E-3</c:v>
                </c:pt>
                <c:pt idx="16727">
                  <c:v>1.1390399900000001E-3</c:v>
                </c:pt>
                <c:pt idx="16728">
                  <c:v>1.13911999E-3</c:v>
                </c:pt>
                <c:pt idx="16729">
                  <c:v>1.13919999E-3</c:v>
                </c:pt>
                <c:pt idx="16730">
                  <c:v>1.1392799899999999E-3</c:v>
                </c:pt>
                <c:pt idx="16731">
                  <c:v>1.1393599899999999E-3</c:v>
                </c:pt>
                <c:pt idx="16732">
                  <c:v>1.1394399900000001E-3</c:v>
                </c:pt>
                <c:pt idx="16733">
                  <c:v>1.13951999E-3</c:v>
                </c:pt>
                <c:pt idx="16734">
                  <c:v>1.13959999E-3</c:v>
                </c:pt>
                <c:pt idx="16735">
                  <c:v>1.1396799899999999E-3</c:v>
                </c:pt>
                <c:pt idx="16736">
                  <c:v>1.1397599899999999E-3</c:v>
                </c:pt>
                <c:pt idx="16737">
                  <c:v>1.1398399900000001E-3</c:v>
                </c:pt>
                <c:pt idx="16738">
                  <c:v>1.13991999E-3</c:v>
                </c:pt>
                <c:pt idx="16739">
                  <c:v>1.13999999E-3</c:v>
                </c:pt>
                <c:pt idx="16740">
                  <c:v>1.14007999E-3</c:v>
                </c:pt>
                <c:pt idx="16741">
                  <c:v>1.1401599899999999E-3</c:v>
                </c:pt>
                <c:pt idx="16742">
                  <c:v>1.1402399900000001E-3</c:v>
                </c:pt>
                <c:pt idx="16743">
                  <c:v>1.14031999E-3</c:v>
                </c:pt>
                <c:pt idx="16744">
                  <c:v>1.14039999E-3</c:v>
                </c:pt>
                <c:pt idx="16745">
                  <c:v>1.14047999E-3</c:v>
                </c:pt>
                <c:pt idx="16746">
                  <c:v>1.1405599899999999E-3</c:v>
                </c:pt>
                <c:pt idx="16747">
                  <c:v>1.1406399900000001E-3</c:v>
                </c:pt>
                <c:pt idx="16748">
                  <c:v>1.1407199900000001E-3</c:v>
                </c:pt>
                <c:pt idx="16749">
                  <c:v>1.14079999E-3</c:v>
                </c:pt>
                <c:pt idx="16750">
                  <c:v>1.14087999E-3</c:v>
                </c:pt>
                <c:pt idx="16751">
                  <c:v>1.1409599899999999E-3</c:v>
                </c:pt>
                <c:pt idx="16752">
                  <c:v>1.1410399900000001E-3</c:v>
                </c:pt>
                <c:pt idx="16753">
                  <c:v>1.1411199900000001E-3</c:v>
                </c:pt>
                <c:pt idx="16754">
                  <c:v>1.14119999E-3</c:v>
                </c:pt>
                <c:pt idx="16755">
                  <c:v>1.14127999E-3</c:v>
                </c:pt>
                <c:pt idx="16756">
                  <c:v>1.1413599899999999E-3</c:v>
                </c:pt>
                <c:pt idx="16757">
                  <c:v>1.1414399899999999E-3</c:v>
                </c:pt>
                <c:pt idx="16758">
                  <c:v>1.1415199900000001E-3</c:v>
                </c:pt>
                <c:pt idx="16759">
                  <c:v>1.14159999E-3</c:v>
                </c:pt>
                <c:pt idx="16760">
                  <c:v>1.14167999E-3</c:v>
                </c:pt>
                <c:pt idx="16761">
                  <c:v>1.14175999E-3</c:v>
                </c:pt>
                <c:pt idx="16762">
                  <c:v>1.1418399899999999E-3</c:v>
                </c:pt>
                <c:pt idx="16763">
                  <c:v>1.1419199900000001E-3</c:v>
                </c:pt>
                <c:pt idx="16764">
                  <c:v>1.14199999E-3</c:v>
                </c:pt>
                <c:pt idx="16765">
                  <c:v>1.14207999E-3</c:v>
                </c:pt>
                <c:pt idx="16766">
                  <c:v>1.14215999E-3</c:v>
                </c:pt>
                <c:pt idx="16767">
                  <c:v>1.1422399899999999E-3</c:v>
                </c:pt>
                <c:pt idx="16768">
                  <c:v>1.1423199900000001E-3</c:v>
                </c:pt>
                <c:pt idx="16769">
                  <c:v>1.1423999900000001E-3</c:v>
                </c:pt>
                <c:pt idx="16770">
                  <c:v>1.14247999E-3</c:v>
                </c:pt>
                <c:pt idx="16771">
                  <c:v>1.14255999E-3</c:v>
                </c:pt>
                <c:pt idx="16772">
                  <c:v>1.1426399899999999E-3</c:v>
                </c:pt>
                <c:pt idx="16773">
                  <c:v>1.1427199900000001E-3</c:v>
                </c:pt>
                <c:pt idx="16774">
                  <c:v>1.1427999900000001E-3</c:v>
                </c:pt>
                <c:pt idx="16775">
                  <c:v>1.14287999E-3</c:v>
                </c:pt>
                <c:pt idx="16776">
                  <c:v>1.14295999E-3</c:v>
                </c:pt>
                <c:pt idx="16777">
                  <c:v>1.1430399899999999E-3</c:v>
                </c:pt>
                <c:pt idx="16778">
                  <c:v>1.1431199899999999E-3</c:v>
                </c:pt>
                <c:pt idx="16779">
                  <c:v>1.1431999900000001E-3</c:v>
                </c:pt>
                <c:pt idx="16780">
                  <c:v>1.14327999E-3</c:v>
                </c:pt>
                <c:pt idx="16781">
                  <c:v>1.14335999E-3</c:v>
                </c:pt>
                <c:pt idx="16782">
                  <c:v>1.1434399899999999E-3</c:v>
                </c:pt>
                <c:pt idx="16783">
                  <c:v>1.1435199899999999E-3</c:v>
                </c:pt>
                <c:pt idx="16784">
                  <c:v>1.1435999900000001E-3</c:v>
                </c:pt>
                <c:pt idx="16785">
                  <c:v>1.14367999E-3</c:v>
                </c:pt>
                <c:pt idx="16786">
                  <c:v>1.14375999E-3</c:v>
                </c:pt>
                <c:pt idx="16787">
                  <c:v>1.14383999E-3</c:v>
                </c:pt>
                <c:pt idx="16788">
                  <c:v>1.1439199899999999E-3</c:v>
                </c:pt>
                <c:pt idx="16789">
                  <c:v>1.1439999900000001E-3</c:v>
                </c:pt>
                <c:pt idx="16790">
                  <c:v>1.1440799900000001E-3</c:v>
                </c:pt>
                <c:pt idx="16791">
                  <c:v>1.14415999E-3</c:v>
                </c:pt>
                <c:pt idx="16792">
                  <c:v>1.14423999E-3</c:v>
                </c:pt>
                <c:pt idx="16793">
                  <c:v>1.1443199899999999E-3</c:v>
                </c:pt>
                <c:pt idx="16794">
                  <c:v>1.1443999900000001E-3</c:v>
                </c:pt>
                <c:pt idx="16795">
                  <c:v>1.1444799900000001E-3</c:v>
                </c:pt>
                <c:pt idx="16796">
                  <c:v>1.14455999E-3</c:v>
                </c:pt>
                <c:pt idx="16797">
                  <c:v>1.14463999E-3</c:v>
                </c:pt>
                <c:pt idx="16798">
                  <c:v>1.1447199899999999E-3</c:v>
                </c:pt>
                <c:pt idx="16799">
                  <c:v>1.1447999899999999E-3</c:v>
                </c:pt>
                <c:pt idx="16800">
                  <c:v>1.1448799900000001E-3</c:v>
                </c:pt>
                <c:pt idx="16801">
                  <c:v>1.14495999E-3</c:v>
                </c:pt>
                <c:pt idx="16802">
                  <c:v>1.14503999E-3</c:v>
                </c:pt>
                <c:pt idx="16803">
                  <c:v>1.1451199899999999E-3</c:v>
                </c:pt>
                <c:pt idx="16804">
                  <c:v>1.1451999899999999E-3</c:v>
                </c:pt>
                <c:pt idx="16805">
                  <c:v>1.1452799900000001E-3</c:v>
                </c:pt>
                <c:pt idx="16806">
                  <c:v>1.14535999E-3</c:v>
                </c:pt>
                <c:pt idx="16807">
                  <c:v>1.14543999E-3</c:v>
                </c:pt>
                <c:pt idx="16808">
                  <c:v>1.14551999E-3</c:v>
                </c:pt>
                <c:pt idx="16809">
                  <c:v>1.1455999899999999E-3</c:v>
                </c:pt>
                <c:pt idx="16810">
                  <c:v>1.1456799900000001E-3</c:v>
                </c:pt>
                <c:pt idx="16811">
                  <c:v>1.14575999E-3</c:v>
                </c:pt>
                <c:pt idx="16812">
                  <c:v>1.14583999E-3</c:v>
                </c:pt>
                <c:pt idx="16813">
                  <c:v>1.14591999E-3</c:v>
                </c:pt>
                <c:pt idx="16814">
                  <c:v>1.1459999899999999E-3</c:v>
                </c:pt>
                <c:pt idx="16815">
                  <c:v>1.1460799900000001E-3</c:v>
                </c:pt>
                <c:pt idx="16816">
                  <c:v>1.1461599900000001E-3</c:v>
                </c:pt>
                <c:pt idx="16817">
                  <c:v>1.14623999E-3</c:v>
                </c:pt>
                <c:pt idx="16818">
                  <c:v>1.14631999E-3</c:v>
                </c:pt>
                <c:pt idx="16819">
                  <c:v>1.1463999899999999E-3</c:v>
                </c:pt>
                <c:pt idx="16820">
                  <c:v>1.1464799900000001E-3</c:v>
                </c:pt>
                <c:pt idx="16821">
                  <c:v>1.1465599900000001E-3</c:v>
                </c:pt>
                <c:pt idx="16822">
                  <c:v>1.14663999E-3</c:v>
                </c:pt>
                <c:pt idx="16823">
                  <c:v>1.14671999E-3</c:v>
                </c:pt>
                <c:pt idx="16824">
                  <c:v>1.1467999899999999E-3</c:v>
                </c:pt>
                <c:pt idx="16825">
                  <c:v>1.1468799899999999E-3</c:v>
                </c:pt>
                <c:pt idx="16826">
                  <c:v>1.1469599900000001E-3</c:v>
                </c:pt>
                <c:pt idx="16827">
                  <c:v>1.14703999E-3</c:v>
                </c:pt>
                <c:pt idx="16828">
                  <c:v>1.14711999E-3</c:v>
                </c:pt>
                <c:pt idx="16829">
                  <c:v>1.14719999E-3</c:v>
                </c:pt>
                <c:pt idx="16830">
                  <c:v>1.1472799899999999E-3</c:v>
                </c:pt>
                <c:pt idx="16831">
                  <c:v>1.1473599900000001E-3</c:v>
                </c:pt>
                <c:pt idx="16832">
                  <c:v>1.14743999E-3</c:v>
                </c:pt>
                <c:pt idx="16833">
                  <c:v>1.14751999E-3</c:v>
                </c:pt>
                <c:pt idx="16834">
                  <c:v>1.14759999E-3</c:v>
                </c:pt>
                <c:pt idx="16835">
                  <c:v>1.1476799899999999E-3</c:v>
                </c:pt>
                <c:pt idx="16836">
                  <c:v>1.1477599900000001E-3</c:v>
                </c:pt>
                <c:pt idx="16837">
                  <c:v>1.1478399900000001E-3</c:v>
                </c:pt>
                <c:pt idx="16838">
                  <c:v>1.14791999E-3</c:v>
                </c:pt>
                <c:pt idx="16839">
                  <c:v>1.14799999E-3</c:v>
                </c:pt>
                <c:pt idx="16840">
                  <c:v>1.1480799899999999E-3</c:v>
                </c:pt>
                <c:pt idx="16841">
                  <c:v>1.1481599900000001E-3</c:v>
                </c:pt>
                <c:pt idx="16842">
                  <c:v>1.1482399900000001E-3</c:v>
                </c:pt>
                <c:pt idx="16843">
                  <c:v>1.14831999E-3</c:v>
                </c:pt>
                <c:pt idx="16844">
                  <c:v>1.14839999E-3</c:v>
                </c:pt>
                <c:pt idx="16845">
                  <c:v>1.1484799899999999E-3</c:v>
                </c:pt>
                <c:pt idx="16846">
                  <c:v>1.1485599899999999E-3</c:v>
                </c:pt>
                <c:pt idx="16847">
                  <c:v>1.1486399900000001E-3</c:v>
                </c:pt>
                <c:pt idx="16848">
                  <c:v>1.14871999E-3</c:v>
                </c:pt>
                <c:pt idx="16849">
                  <c:v>1.14879999E-3</c:v>
                </c:pt>
                <c:pt idx="16850">
                  <c:v>1.1488799899999999E-3</c:v>
                </c:pt>
                <c:pt idx="16851">
                  <c:v>1.1489599899999999E-3</c:v>
                </c:pt>
                <c:pt idx="16852">
                  <c:v>1.1490399900000001E-3</c:v>
                </c:pt>
                <c:pt idx="16853">
                  <c:v>1.14911999E-3</c:v>
                </c:pt>
                <c:pt idx="16854">
                  <c:v>1.14919999E-3</c:v>
                </c:pt>
                <c:pt idx="16855">
                  <c:v>1.14927999E-3</c:v>
                </c:pt>
                <c:pt idx="16856">
                  <c:v>1.1493599899999999E-3</c:v>
                </c:pt>
                <c:pt idx="16857">
                  <c:v>1.1494399900000001E-3</c:v>
                </c:pt>
                <c:pt idx="16858">
                  <c:v>1.1495199900000001E-3</c:v>
                </c:pt>
                <c:pt idx="16859">
                  <c:v>1.14959999E-3</c:v>
                </c:pt>
                <c:pt idx="16860">
                  <c:v>1.14967999E-3</c:v>
                </c:pt>
                <c:pt idx="16861">
                  <c:v>1.1497599899999999E-3</c:v>
                </c:pt>
                <c:pt idx="16862">
                  <c:v>1.1498399900000001E-3</c:v>
                </c:pt>
                <c:pt idx="16863">
                  <c:v>1.1499199900000001E-3</c:v>
                </c:pt>
                <c:pt idx="16864">
                  <c:v>1.14999999E-3</c:v>
                </c:pt>
                <c:pt idx="16865">
                  <c:v>1.15007999E-3</c:v>
                </c:pt>
                <c:pt idx="16866">
                  <c:v>1.1501599899999999E-3</c:v>
                </c:pt>
                <c:pt idx="16867">
                  <c:v>1.1502399899999999E-3</c:v>
                </c:pt>
                <c:pt idx="16868">
                  <c:v>1.1503199900000001E-3</c:v>
                </c:pt>
                <c:pt idx="16869">
                  <c:v>1.15039999E-3</c:v>
                </c:pt>
                <c:pt idx="16870">
                  <c:v>1.15047999E-3</c:v>
                </c:pt>
                <c:pt idx="16871">
                  <c:v>1.1505599899999999E-3</c:v>
                </c:pt>
                <c:pt idx="16872">
                  <c:v>1.1506399899999999E-3</c:v>
                </c:pt>
                <c:pt idx="16873">
                  <c:v>1.1507199900000001E-3</c:v>
                </c:pt>
                <c:pt idx="16874">
                  <c:v>1.15079999E-3</c:v>
                </c:pt>
                <c:pt idx="16875">
                  <c:v>1.15087999E-3</c:v>
                </c:pt>
                <c:pt idx="16876">
                  <c:v>1.15095999E-3</c:v>
                </c:pt>
                <c:pt idx="16877">
                  <c:v>1.1510399899999999E-3</c:v>
                </c:pt>
                <c:pt idx="16878">
                  <c:v>1.1511199900000001E-3</c:v>
                </c:pt>
                <c:pt idx="16879">
                  <c:v>1.15119999E-3</c:v>
                </c:pt>
                <c:pt idx="16880">
                  <c:v>1.15127999E-3</c:v>
                </c:pt>
                <c:pt idx="16881">
                  <c:v>1.15135999E-3</c:v>
                </c:pt>
                <c:pt idx="16882">
                  <c:v>1.1514399899999999E-3</c:v>
                </c:pt>
                <c:pt idx="16883">
                  <c:v>1.1515199900000001E-3</c:v>
                </c:pt>
                <c:pt idx="16884">
                  <c:v>1.1515999900000001E-3</c:v>
                </c:pt>
                <c:pt idx="16885">
                  <c:v>1.15167999E-3</c:v>
                </c:pt>
                <c:pt idx="16886">
                  <c:v>1.15175999E-3</c:v>
                </c:pt>
                <c:pt idx="16887">
                  <c:v>1.1518399899999999E-3</c:v>
                </c:pt>
                <c:pt idx="16888">
                  <c:v>1.1519199899999999E-3</c:v>
                </c:pt>
                <c:pt idx="16889">
                  <c:v>1.1519999900000001E-3</c:v>
                </c:pt>
                <c:pt idx="16890">
                  <c:v>1.15207999E-3</c:v>
                </c:pt>
                <c:pt idx="16891">
                  <c:v>1.15215999E-3</c:v>
                </c:pt>
                <c:pt idx="16892">
                  <c:v>1.1522399899999999E-3</c:v>
                </c:pt>
                <c:pt idx="16893">
                  <c:v>1.1523199899999999E-3</c:v>
                </c:pt>
                <c:pt idx="16894">
                  <c:v>1.1523999900000001E-3</c:v>
                </c:pt>
                <c:pt idx="16895">
                  <c:v>1.15247999E-3</c:v>
                </c:pt>
                <c:pt idx="16896">
                  <c:v>1.15255999E-3</c:v>
                </c:pt>
                <c:pt idx="16897">
                  <c:v>1.15263999E-3</c:v>
                </c:pt>
                <c:pt idx="16898">
                  <c:v>1.1527199899999999E-3</c:v>
                </c:pt>
                <c:pt idx="16899">
                  <c:v>1.1527999900000001E-3</c:v>
                </c:pt>
                <c:pt idx="16900">
                  <c:v>1.15287999E-3</c:v>
                </c:pt>
                <c:pt idx="16901">
                  <c:v>1.15295999E-3</c:v>
                </c:pt>
                <c:pt idx="16902">
                  <c:v>1.15303999E-3</c:v>
                </c:pt>
                <c:pt idx="16903">
                  <c:v>1.1531199899999999E-3</c:v>
                </c:pt>
                <c:pt idx="16904">
                  <c:v>1.1531999900000001E-3</c:v>
                </c:pt>
                <c:pt idx="16905">
                  <c:v>1.1532799900000001E-3</c:v>
                </c:pt>
                <c:pt idx="16906">
                  <c:v>1.15335999E-3</c:v>
                </c:pt>
                <c:pt idx="16907">
                  <c:v>1.15343999E-3</c:v>
                </c:pt>
                <c:pt idx="16908">
                  <c:v>1.1535199899999999E-3</c:v>
                </c:pt>
                <c:pt idx="16909">
                  <c:v>1.1535999900000001E-3</c:v>
                </c:pt>
                <c:pt idx="16910">
                  <c:v>1.1536799900000001E-3</c:v>
                </c:pt>
                <c:pt idx="16911">
                  <c:v>1.15375999E-3</c:v>
                </c:pt>
                <c:pt idx="16912">
                  <c:v>1.15383999E-3</c:v>
                </c:pt>
                <c:pt idx="16913">
                  <c:v>1.1539199899999999E-3</c:v>
                </c:pt>
                <c:pt idx="16914">
                  <c:v>1.1539999899999999E-3</c:v>
                </c:pt>
                <c:pt idx="16915">
                  <c:v>1.1540799900000001E-3</c:v>
                </c:pt>
                <c:pt idx="16916">
                  <c:v>1.15415999E-3</c:v>
                </c:pt>
                <c:pt idx="16917">
                  <c:v>1.15423999E-3</c:v>
                </c:pt>
                <c:pt idx="16918">
                  <c:v>1.15431999E-3</c:v>
                </c:pt>
                <c:pt idx="16919">
                  <c:v>1.1543999899999999E-3</c:v>
                </c:pt>
                <c:pt idx="16920">
                  <c:v>1.1544799900000001E-3</c:v>
                </c:pt>
                <c:pt idx="16921">
                  <c:v>1.15455999E-3</c:v>
                </c:pt>
                <c:pt idx="16922">
                  <c:v>1.15463999E-3</c:v>
                </c:pt>
                <c:pt idx="16923">
                  <c:v>1.15471999E-3</c:v>
                </c:pt>
                <c:pt idx="16924">
                  <c:v>1.1547999899999999E-3</c:v>
                </c:pt>
                <c:pt idx="16925">
                  <c:v>1.1548799900000001E-3</c:v>
                </c:pt>
                <c:pt idx="16926">
                  <c:v>1.1549599900000001E-3</c:v>
                </c:pt>
                <c:pt idx="16927">
                  <c:v>1.15503999E-3</c:v>
                </c:pt>
                <c:pt idx="16928">
                  <c:v>1.15511999E-3</c:v>
                </c:pt>
                <c:pt idx="16929">
                  <c:v>1.1551999899999999E-3</c:v>
                </c:pt>
                <c:pt idx="16930">
                  <c:v>1.1552799900000001E-3</c:v>
                </c:pt>
                <c:pt idx="16931">
                  <c:v>1.1553599900000001E-3</c:v>
                </c:pt>
                <c:pt idx="16932">
                  <c:v>1.15543999E-3</c:v>
                </c:pt>
                <c:pt idx="16933">
                  <c:v>1.15551999E-3</c:v>
                </c:pt>
                <c:pt idx="16934">
                  <c:v>1.1555999899999999E-3</c:v>
                </c:pt>
                <c:pt idx="16935">
                  <c:v>1.1556799899999999E-3</c:v>
                </c:pt>
                <c:pt idx="16936">
                  <c:v>1.1557599900000001E-3</c:v>
                </c:pt>
                <c:pt idx="16937">
                  <c:v>1.15583999E-3</c:v>
                </c:pt>
                <c:pt idx="16938">
                  <c:v>1.15591999E-3</c:v>
                </c:pt>
                <c:pt idx="16939">
                  <c:v>1.1559999899999999E-3</c:v>
                </c:pt>
                <c:pt idx="16940">
                  <c:v>1.1560799899999999E-3</c:v>
                </c:pt>
                <c:pt idx="16941">
                  <c:v>1.1561599900000001E-3</c:v>
                </c:pt>
                <c:pt idx="16942">
                  <c:v>1.15623999E-3</c:v>
                </c:pt>
                <c:pt idx="16943">
                  <c:v>1.15631999E-3</c:v>
                </c:pt>
                <c:pt idx="16944">
                  <c:v>1.15639999E-3</c:v>
                </c:pt>
                <c:pt idx="16945">
                  <c:v>1.1564799899999999E-3</c:v>
                </c:pt>
                <c:pt idx="16946">
                  <c:v>1.1565599900000001E-3</c:v>
                </c:pt>
                <c:pt idx="16947">
                  <c:v>1.1566399900000001E-3</c:v>
                </c:pt>
                <c:pt idx="16948">
                  <c:v>1.15671999E-3</c:v>
                </c:pt>
                <c:pt idx="16949">
                  <c:v>1.15679999E-3</c:v>
                </c:pt>
                <c:pt idx="16950">
                  <c:v>1.1568799899999999E-3</c:v>
                </c:pt>
                <c:pt idx="16951">
                  <c:v>1.1569599900000001E-3</c:v>
                </c:pt>
                <c:pt idx="16952">
                  <c:v>1.1570399900000001E-3</c:v>
                </c:pt>
                <c:pt idx="16953">
                  <c:v>1.15711999E-3</c:v>
                </c:pt>
                <c:pt idx="16954">
                  <c:v>1.15719999E-3</c:v>
                </c:pt>
                <c:pt idx="16955">
                  <c:v>1.1572799899999999E-3</c:v>
                </c:pt>
                <c:pt idx="16956">
                  <c:v>1.1573599899999999E-3</c:v>
                </c:pt>
                <c:pt idx="16957">
                  <c:v>1.1574399900000001E-3</c:v>
                </c:pt>
                <c:pt idx="16958">
                  <c:v>1.15751999E-3</c:v>
                </c:pt>
                <c:pt idx="16959">
                  <c:v>1.15759999E-3</c:v>
                </c:pt>
                <c:pt idx="16960">
                  <c:v>1.1576799899999999E-3</c:v>
                </c:pt>
                <c:pt idx="16961">
                  <c:v>1.1577599899999999E-3</c:v>
                </c:pt>
                <c:pt idx="16962">
                  <c:v>1.1578399900000001E-3</c:v>
                </c:pt>
                <c:pt idx="16963">
                  <c:v>1.15791999E-3</c:v>
                </c:pt>
                <c:pt idx="16964">
                  <c:v>1.15799999E-3</c:v>
                </c:pt>
                <c:pt idx="16965">
                  <c:v>1.15807999E-3</c:v>
                </c:pt>
                <c:pt idx="16966">
                  <c:v>1.1581599899999999E-3</c:v>
                </c:pt>
                <c:pt idx="16967">
                  <c:v>1.1582399900000001E-3</c:v>
                </c:pt>
                <c:pt idx="16968">
                  <c:v>1.15831999E-3</c:v>
                </c:pt>
                <c:pt idx="16969">
                  <c:v>1.15839999E-3</c:v>
                </c:pt>
                <c:pt idx="16970">
                  <c:v>1.15847999E-3</c:v>
                </c:pt>
                <c:pt idx="16971">
                  <c:v>1.1585599899999999E-3</c:v>
                </c:pt>
                <c:pt idx="16972">
                  <c:v>1.1586399900000001E-3</c:v>
                </c:pt>
                <c:pt idx="16973">
                  <c:v>1.1587199900000001E-3</c:v>
                </c:pt>
                <c:pt idx="16974">
                  <c:v>1.15879999E-3</c:v>
                </c:pt>
                <c:pt idx="16975">
                  <c:v>1.15887999E-3</c:v>
                </c:pt>
                <c:pt idx="16976">
                  <c:v>1.1589599899999999E-3</c:v>
                </c:pt>
                <c:pt idx="16977">
                  <c:v>1.1590399899999999E-3</c:v>
                </c:pt>
                <c:pt idx="16978">
                  <c:v>1.1591199900000001E-3</c:v>
                </c:pt>
                <c:pt idx="16979">
                  <c:v>1.15919999E-3</c:v>
                </c:pt>
                <c:pt idx="16980">
                  <c:v>1.15927999E-3</c:v>
                </c:pt>
                <c:pt idx="16981">
                  <c:v>1.1593599899999999E-3</c:v>
                </c:pt>
                <c:pt idx="16982">
                  <c:v>1.1594399899999999E-3</c:v>
                </c:pt>
                <c:pt idx="16983">
                  <c:v>1.1595199900000001E-3</c:v>
                </c:pt>
                <c:pt idx="16984">
                  <c:v>1.15959999E-3</c:v>
                </c:pt>
                <c:pt idx="16985">
                  <c:v>1.15967999E-3</c:v>
                </c:pt>
                <c:pt idx="16986">
                  <c:v>1.15975999E-3</c:v>
                </c:pt>
                <c:pt idx="16987">
                  <c:v>1.1598399899999999E-3</c:v>
                </c:pt>
                <c:pt idx="16988">
                  <c:v>1.1599199900000001E-3</c:v>
                </c:pt>
                <c:pt idx="16989">
                  <c:v>1.15999999E-3</c:v>
                </c:pt>
                <c:pt idx="16990">
                  <c:v>1.16007999E-3</c:v>
                </c:pt>
                <c:pt idx="16991">
                  <c:v>1.16015999E-3</c:v>
                </c:pt>
                <c:pt idx="16992">
                  <c:v>1.1602399899999999E-3</c:v>
                </c:pt>
                <c:pt idx="16993">
                  <c:v>1.1603199900000001E-3</c:v>
                </c:pt>
                <c:pt idx="16994">
                  <c:v>1.1603999900000001E-3</c:v>
                </c:pt>
                <c:pt idx="16995">
                  <c:v>1.16047999E-3</c:v>
                </c:pt>
                <c:pt idx="16996">
                  <c:v>1.16055999E-3</c:v>
                </c:pt>
                <c:pt idx="16997">
                  <c:v>1.1606399899999999E-3</c:v>
                </c:pt>
                <c:pt idx="16998">
                  <c:v>1.1607199900000001E-3</c:v>
                </c:pt>
                <c:pt idx="16999">
                  <c:v>1.1607999900000001E-3</c:v>
                </c:pt>
                <c:pt idx="17000">
                  <c:v>1.16087999E-3</c:v>
                </c:pt>
                <c:pt idx="17001">
                  <c:v>1.16095999E-3</c:v>
                </c:pt>
                <c:pt idx="17002">
                  <c:v>1.1610399899999999E-3</c:v>
                </c:pt>
                <c:pt idx="17003">
                  <c:v>1.1611199899999999E-3</c:v>
                </c:pt>
                <c:pt idx="17004">
                  <c:v>1.1611999900000001E-3</c:v>
                </c:pt>
                <c:pt idx="17005">
                  <c:v>1.16127999E-3</c:v>
                </c:pt>
                <c:pt idx="17006">
                  <c:v>1.16135999E-3</c:v>
                </c:pt>
                <c:pt idx="17007">
                  <c:v>1.16143999E-3</c:v>
                </c:pt>
                <c:pt idx="17008">
                  <c:v>1.1615199899999999E-3</c:v>
                </c:pt>
                <c:pt idx="17009">
                  <c:v>1.1615999900000001E-3</c:v>
                </c:pt>
                <c:pt idx="17010">
                  <c:v>1.16167999E-3</c:v>
                </c:pt>
                <c:pt idx="17011">
                  <c:v>1.16175999E-3</c:v>
                </c:pt>
                <c:pt idx="17012">
                  <c:v>1.16183999E-3</c:v>
                </c:pt>
                <c:pt idx="17013">
                  <c:v>1.1619199899999999E-3</c:v>
                </c:pt>
                <c:pt idx="17014">
                  <c:v>1.1619999900000001E-3</c:v>
                </c:pt>
                <c:pt idx="17015">
                  <c:v>1.1620799900000001E-3</c:v>
                </c:pt>
                <c:pt idx="17016">
                  <c:v>1.16215999E-3</c:v>
                </c:pt>
                <c:pt idx="17017">
                  <c:v>1.16223999E-3</c:v>
                </c:pt>
                <c:pt idx="17018">
                  <c:v>1.1623199899999999E-3</c:v>
                </c:pt>
                <c:pt idx="17019">
                  <c:v>1.1623999900000001E-3</c:v>
                </c:pt>
                <c:pt idx="17020">
                  <c:v>1.1624799900000001E-3</c:v>
                </c:pt>
                <c:pt idx="17021">
                  <c:v>1.16255999E-3</c:v>
                </c:pt>
                <c:pt idx="17022">
                  <c:v>1.16263999E-3</c:v>
                </c:pt>
                <c:pt idx="17023">
                  <c:v>1.1627199899999999E-3</c:v>
                </c:pt>
                <c:pt idx="17024">
                  <c:v>1.1627999899999999E-3</c:v>
                </c:pt>
                <c:pt idx="17025">
                  <c:v>1.1628799900000001E-3</c:v>
                </c:pt>
                <c:pt idx="17026">
                  <c:v>1.16295999E-3</c:v>
                </c:pt>
                <c:pt idx="17027">
                  <c:v>1.16303999E-3</c:v>
                </c:pt>
                <c:pt idx="17028">
                  <c:v>1.1631199899999999E-3</c:v>
                </c:pt>
                <c:pt idx="17029">
                  <c:v>1.1631999899999999E-3</c:v>
                </c:pt>
                <c:pt idx="17030">
                  <c:v>1.1632799900000001E-3</c:v>
                </c:pt>
                <c:pt idx="17031">
                  <c:v>1.16335999E-3</c:v>
                </c:pt>
                <c:pt idx="17032">
                  <c:v>1.16343999E-3</c:v>
                </c:pt>
                <c:pt idx="17033">
                  <c:v>1.16351999E-3</c:v>
                </c:pt>
                <c:pt idx="17034">
                  <c:v>1.1635999899999999E-3</c:v>
                </c:pt>
                <c:pt idx="17035">
                  <c:v>1.1636799900000001E-3</c:v>
                </c:pt>
                <c:pt idx="17036">
                  <c:v>1.1637599900000001E-3</c:v>
                </c:pt>
                <c:pt idx="17037">
                  <c:v>1.16383999E-3</c:v>
                </c:pt>
                <c:pt idx="17038">
                  <c:v>1.16391999E-3</c:v>
                </c:pt>
                <c:pt idx="17039">
                  <c:v>1.1639999899999999E-3</c:v>
                </c:pt>
                <c:pt idx="17040">
                  <c:v>1.1640799900000001E-3</c:v>
                </c:pt>
                <c:pt idx="17041">
                  <c:v>1.1641599900000001E-3</c:v>
                </c:pt>
                <c:pt idx="17042">
                  <c:v>1.16423999E-3</c:v>
                </c:pt>
                <c:pt idx="17043">
                  <c:v>1.16431999E-3</c:v>
                </c:pt>
                <c:pt idx="17044">
                  <c:v>1.1643999899999999E-3</c:v>
                </c:pt>
                <c:pt idx="17045">
                  <c:v>1.1644799899999999E-3</c:v>
                </c:pt>
                <c:pt idx="17046">
                  <c:v>1.1645599900000001E-3</c:v>
                </c:pt>
                <c:pt idx="17047">
                  <c:v>1.16463999E-3</c:v>
                </c:pt>
                <c:pt idx="17048">
                  <c:v>1.16471999E-3</c:v>
                </c:pt>
                <c:pt idx="17049">
                  <c:v>1.1647999899999999E-3</c:v>
                </c:pt>
                <c:pt idx="17050">
                  <c:v>1.1648799899999999E-3</c:v>
                </c:pt>
                <c:pt idx="17051">
                  <c:v>1.1649599900000001E-3</c:v>
                </c:pt>
                <c:pt idx="17052">
                  <c:v>1.16503999E-3</c:v>
                </c:pt>
                <c:pt idx="17053">
                  <c:v>1.16511999E-3</c:v>
                </c:pt>
                <c:pt idx="17054">
                  <c:v>1.16519999E-3</c:v>
                </c:pt>
                <c:pt idx="17055">
                  <c:v>1.1652799899999999E-3</c:v>
                </c:pt>
                <c:pt idx="17056">
                  <c:v>1.1653599900000001E-3</c:v>
                </c:pt>
                <c:pt idx="17057">
                  <c:v>1.16543999E-3</c:v>
                </c:pt>
                <c:pt idx="17058">
                  <c:v>1.16551999E-3</c:v>
                </c:pt>
                <c:pt idx="17059">
                  <c:v>1.16559999E-3</c:v>
                </c:pt>
                <c:pt idx="17060">
                  <c:v>1.1656799899999999E-3</c:v>
                </c:pt>
                <c:pt idx="17061">
                  <c:v>1.1657599900000001E-3</c:v>
                </c:pt>
                <c:pt idx="17062">
                  <c:v>1.1658399900000001E-3</c:v>
                </c:pt>
                <c:pt idx="17063">
                  <c:v>1.16591999E-3</c:v>
                </c:pt>
                <c:pt idx="17064">
                  <c:v>1.16599999E-3</c:v>
                </c:pt>
                <c:pt idx="17065">
                  <c:v>1.1660799899999999E-3</c:v>
                </c:pt>
                <c:pt idx="17066">
                  <c:v>1.1661599899999999E-3</c:v>
                </c:pt>
                <c:pt idx="17067">
                  <c:v>1.1662399900000001E-3</c:v>
                </c:pt>
                <c:pt idx="17068">
                  <c:v>1.16631999E-3</c:v>
                </c:pt>
                <c:pt idx="17069">
                  <c:v>1.16639999E-3</c:v>
                </c:pt>
                <c:pt idx="17070">
                  <c:v>1.1664799899999999E-3</c:v>
                </c:pt>
                <c:pt idx="17071">
                  <c:v>1.1665599899999999E-3</c:v>
                </c:pt>
                <c:pt idx="17072">
                  <c:v>1.1666399900000001E-3</c:v>
                </c:pt>
                <c:pt idx="17073">
                  <c:v>1.16671999E-3</c:v>
                </c:pt>
                <c:pt idx="17074">
                  <c:v>1.16679999E-3</c:v>
                </c:pt>
                <c:pt idx="17075">
                  <c:v>1.16687999E-3</c:v>
                </c:pt>
                <c:pt idx="17076">
                  <c:v>1.1669599899999999E-3</c:v>
                </c:pt>
                <c:pt idx="17077">
                  <c:v>1.1670399900000001E-3</c:v>
                </c:pt>
                <c:pt idx="17078">
                  <c:v>1.16711999E-3</c:v>
                </c:pt>
                <c:pt idx="17079">
                  <c:v>1.16719999E-3</c:v>
                </c:pt>
                <c:pt idx="17080">
                  <c:v>1.16727999E-3</c:v>
                </c:pt>
                <c:pt idx="17081">
                  <c:v>1.1673599899999999E-3</c:v>
                </c:pt>
                <c:pt idx="17082">
                  <c:v>1.1674399900000001E-3</c:v>
                </c:pt>
                <c:pt idx="17083">
                  <c:v>1.1675199900000001E-3</c:v>
                </c:pt>
                <c:pt idx="17084">
                  <c:v>1.16759999E-3</c:v>
                </c:pt>
                <c:pt idx="17085">
                  <c:v>1.16767999E-3</c:v>
                </c:pt>
                <c:pt idx="17086">
                  <c:v>1.1677599899999999E-3</c:v>
                </c:pt>
                <c:pt idx="17087">
                  <c:v>1.1678399900000001E-3</c:v>
                </c:pt>
                <c:pt idx="17088">
                  <c:v>1.1679199900000001E-3</c:v>
                </c:pt>
                <c:pt idx="17089">
                  <c:v>1.16799999E-3</c:v>
                </c:pt>
                <c:pt idx="17090">
                  <c:v>1.16807999E-3</c:v>
                </c:pt>
                <c:pt idx="17091">
                  <c:v>1.1681599899999999E-3</c:v>
                </c:pt>
                <c:pt idx="17092">
                  <c:v>1.1682399899999999E-3</c:v>
                </c:pt>
                <c:pt idx="17093">
                  <c:v>1.1683199900000001E-3</c:v>
                </c:pt>
                <c:pt idx="17094">
                  <c:v>1.16839999E-3</c:v>
                </c:pt>
                <c:pt idx="17095">
                  <c:v>1.16847999E-3</c:v>
                </c:pt>
                <c:pt idx="17096">
                  <c:v>1.16855999E-3</c:v>
                </c:pt>
                <c:pt idx="17097">
                  <c:v>1.1686399899999999E-3</c:v>
                </c:pt>
                <c:pt idx="17098">
                  <c:v>1.1687199900000001E-3</c:v>
                </c:pt>
                <c:pt idx="17099">
                  <c:v>1.16879999E-3</c:v>
                </c:pt>
                <c:pt idx="17100">
                  <c:v>1.16887999E-3</c:v>
                </c:pt>
                <c:pt idx="17101">
                  <c:v>1.16895999E-3</c:v>
                </c:pt>
                <c:pt idx="17102">
                  <c:v>1.1690399899999999E-3</c:v>
                </c:pt>
                <c:pt idx="17103">
                  <c:v>1.1691199900000001E-3</c:v>
                </c:pt>
                <c:pt idx="17104">
                  <c:v>1.1691999900000001E-3</c:v>
                </c:pt>
                <c:pt idx="17105">
                  <c:v>1.16927999E-3</c:v>
                </c:pt>
                <c:pt idx="17106">
                  <c:v>1.16935999E-3</c:v>
                </c:pt>
                <c:pt idx="17107">
                  <c:v>1.1694399899999999E-3</c:v>
                </c:pt>
                <c:pt idx="17108">
                  <c:v>1.1695199900000001E-3</c:v>
                </c:pt>
                <c:pt idx="17109">
                  <c:v>1.1695999900000001E-3</c:v>
                </c:pt>
                <c:pt idx="17110">
                  <c:v>1.16967999E-3</c:v>
                </c:pt>
                <c:pt idx="17111">
                  <c:v>1.16975999E-3</c:v>
                </c:pt>
                <c:pt idx="17112">
                  <c:v>1.1698399899999999E-3</c:v>
                </c:pt>
                <c:pt idx="17113">
                  <c:v>1.1699199899999999E-3</c:v>
                </c:pt>
                <c:pt idx="17114">
                  <c:v>1.1699999900000001E-3</c:v>
                </c:pt>
                <c:pt idx="17115">
                  <c:v>1.17007999E-3</c:v>
                </c:pt>
                <c:pt idx="17116">
                  <c:v>1.17015999E-3</c:v>
                </c:pt>
                <c:pt idx="17117">
                  <c:v>1.1702399899999999E-3</c:v>
                </c:pt>
                <c:pt idx="17118">
                  <c:v>1.1703199899999999E-3</c:v>
                </c:pt>
                <c:pt idx="17119">
                  <c:v>1.1703999900000001E-3</c:v>
                </c:pt>
                <c:pt idx="17120">
                  <c:v>1.17047999E-3</c:v>
                </c:pt>
                <c:pt idx="17121">
                  <c:v>1.17055999E-3</c:v>
                </c:pt>
                <c:pt idx="17122">
                  <c:v>1.17063999E-3</c:v>
                </c:pt>
                <c:pt idx="17123">
                  <c:v>1.1707199899999999E-3</c:v>
                </c:pt>
                <c:pt idx="17124">
                  <c:v>1.1707999900000001E-3</c:v>
                </c:pt>
                <c:pt idx="17125">
                  <c:v>1.1708799900000001E-3</c:v>
                </c:pt>
                <c:pt idx="17126">
                  <c:v>1.17095999E-3</c:v>
                </c:pt>
                <c:pt idx="17127">
                  <c:v>1.17103999E-3</c:v>
                </c:pt>
                <c:pt idx="17128">
                  <c:v>1.1711199899999999E-3</c:v>
                </c:pt>
                <c:pt idx="17129">
                  <c:v>1.1711999900000001E-3</c:v>
                </c:pt>
                <c:pt idx="17130">
                  <c:v>1.1712799900000001E-3</c:v>
                </c:pt>
                <c:pt idx="17131">
                  <c:v>1.17135999E-3</c:v>
                </c:pt>
                <c:pt idx="17132">
                  <c:v>1.17143999E-3</c:v>
                </c:pt>
                <c:pt idx="17133">
                  <c:v>1.1715199899999999E-3</c:v>
                </c:pt>
                <c:pt idx="17134">
                  <c:v>1.1715999899999999E-3</c:v>
                </c:pt>
                <c:pt idx="17135">
                  <c:v>1.1716799900000001E-3</c:v>
                </c:pt>
                <c:pt idx="17136">
                  <c:v>1.17175999E-3</c:v>
                </c:pt>
                <c:pt idx="17137">
                  <c:v>1.17183999E-3</c:v>
                </c:pt>
                <c:pt idx="17138">
                  <c:v>1.1719199899999999E-3</c:v>
                </c:pt>
                <c:pt idx="17139">
                  <c:v>1.1719999899999999E-3</c:v>
                </c:pt>
                <c:pt idx="17140">
                  <c:v>1.1720799900000001E-3</c:v>
                </c:pt>
                <c:pt idx="17141">
                  <c:v>1.17215999E-3</c:v>
                </c:pt>
                <c:pt idx="17142">
                  <c:v>1.17223999E-3</c:v>
                </c:pt>
                <c:pt idx="17143">
                  <c:v>1.17231999E-3</c:v>
                </c:pt>
                <c:pt idx="17144">
                  <c:v>1.1723999899999999E-3</c:v>
                </c:pt>
                <c:pt idx="17145">
                  <c:v>1.1724799900000001E-3</c:v>
                </c:pt>
                <c:pt idx="17146">
                  <c:v>1.17255999E-3</c:v>
                </c:pt>
                <c:pt idx="17147">
                  <c:v>1.17263999E-3</c:v>
                </c:pt>
                <c:pt idx="17148">
                  <c:v>1.17271999E-3</c:v>
                </c:pt>
                <c:pt idx="17149">
                  <c:v>1.1727999899999999E-3</c:v>
                </c:pt>
                <c:pt idx="17150">
                  <c:v>1.1728799900000001E-3</c:v>
                </c:pt>
                <c:pt idx="17151">
                  <c:v>1.1729599900000001E-3</c:v>
                </c:pt>
                <c:pt idx="17152">
                  <c:v>1.17303999E-3</c:v>
                </c:pt>
                <c:pt idx="17153">
                  <c:v>1.17311999E-3</c:v>
                </c:pt>
                <c:pt idx="17154">
                  <c:v>1.1731999899999999E-3</c:v>
                </c:pt>
                <c:pt idx="17155">
                  <c:v>1.1732799899999999E-3</c:v>
                </c:pt>
                <c:pt idx="17156">
                  <c:v>1.1733599900000001E-3</c:v>
                </c:pt>
                <c:pt idx="17157">
                  <c:v>1.17343999E-3</c:v>
                </c:pt>
                <c:pt idx="17158">
                  <c:v>1.17351999E-3</c:v>
                </c:pt>
                <c:pt idx="17159">
                  <c:v>1.1735999899999999E-3</c:v>
                </c:pt>
                <c:pt idx="17160">
                  <c:v>1.1736799899999999E-3</c:v>
                </c:pt>
                <c:pt idx="17161">
                  <c:v>1.1737599900000001E-3</c:v>
                </c:pt>
                <c:pt idx="17162">
                  <c:v>1.17383999E-3</c:v>
                </c:pt>
                <c:pt idx="17163">
                  <c:v>1.17391999E-3</c:v>
                </c:pt>
                <c:pt idx="17164">
                  <c:v>1.17399999E-3</c:v>
                </c:pt>
                <c:pt idx="17165">
                  <c:v>1.1740799899999999E-3</c:v>
                </c:pt>
                <c:pt idx="17166">
                  <c:v>1.1741599900000001E-3</c:v>
                </c:pt>
                <c:pt idx="17167">
                  <c:v>1.17423999E-3</c:v>
                </c:pt>
                <c:pt idx="17168">
                  <c:v>1.17431999E-3</c:v>
                </c:pt>
                <c:pt idx="17169">
                  <c:v>1.17439999E-3</c:v>
                </c:pt>
                <c:pt idx="17170">
                  <c:v>1.1744799899999999E-3</c:v>
                </c:pt>
                <c:pt idx="17171">
                  <c:v>1.1745599900000001E-3</c:v>
                </c:pt>
                <c:pt idx="17172">
                  <c:v>1.1746399900000001E-3</c:v>
                </c:pt>
                <c:pt idx="17173">
                  <c:v>1.17471999E-3</c:v>
                </c:pt>
                <c:pt idx="17174">
                  <c:v>1.17479999E-3</c:v>
                </c:pt>
                <c:pt idx="17175">
                  <c:v>1.1748799899999999E-3</c:v>
                </c:pt>
                <c:pt idx="17176">
                  <c:v>1.1749599900000001E-3</c:v>
                </c:pt>
                <c:pt idx="17177">
                  <c:v>1.1750399900000001E-3</c:v>
                </c:pt>
                <c:pt idx="17178">
                  <c:v>1.17511999E-3</c:v>
                </c:pt>
                <c:pt idx="17179">
                  <c:v>1.17519999E-3</c:v>
                </c:pt>
                <c:pt idx="17180">
                  <c:v>1.1752799899999999E-3</c:v>
                </c:pt>
                <c:pt idx="17181">
                  <c:v>1.1753599899999999E-3</c:v>
                </c:pt>
                <c:pt idx="17182">
                  <c:v>1.1754399900000001E-3</c:v>
                </c:pt>
                <c:pt idx="17183">
                  <c:v>1.17551999E-3</c:v>
                </c:pt>
                <c:pt idx="17184">
                  <c:v>1.17559999E-3</c:v>
                </c:pt>
                <c:pt idx="17185">
                  <c:v>1.17567999E-3</c:v>
                </c:pt>
                <c:pt idx="17186">
                  <c:v>1.1757599899999999E-3</c:v>
                </c:pt>
                <c:pt idx="17187">
                  <c:v>1.1758399900000001E-3</c:v>
                </c:pt>
                <c:pt idx="17188">
                  <c:v>1.17591999E-3</c:v>
                </c:pt>
                <c:pt idx="17189">
                  <c:v>1.17599999E-3</c:v>
                </c:pt>
                <c:pt idx="17190">
                  <c:v>1.17607999E-3</c:v>
                </c:pt>
                <c:pt idx="17191">
                  <c:v>1.1761599899999999E-3</c:v>
                </c:pt>
                <c:pt idx="17192">
                  <c:v>1.1762399900000001E-3</c:v>
                </c:pt>
                <c:pt idx="17193">
                  <c:v>1.1763199900000001E-3</c:v>
                </c:pt>
                <c:pt idx="17194">
                  <c:v>1.17639999E-3</c:v>
                </c:pt>
                <c:pt idx="17195">
                  <c:v>1.17647999E-3</c:v>
                </c:pt>
                <c:pt idx="17196">
                  <c:v>1.1765599899999999E-3</c:v>
                </c:pt>
                <c:pt idx="17197">
                  <c:v>1.1766399900000001E-3</c:v>
                </c:pt>
                <c:pt idx="17198">
                  <c:v>1.1767199900000001E-3</c:v>
                </c:pt>
                <c:pt idx="17199">
                  <c:v>1.17679999E-3</c:v>
                </c:pt>
                <c:pt idx="17200">
                  <c:v>1.17687999E-3</c:v>
                </c:pt>
                <c:pt idx="17201">
                  <c:v>1.1769599899999999E-3</c:v>
                </c:pt>
                <c:pt idx="17202">
                  <c:v>1.1770399899999999E-3</c:v>
                </c:pt>
                <c:pt idx="17203">
                  <c:v>1.1771199900000001E-3</c:v>
                </c:pt>
                <c:pt idx="17204">
                  <c:v>1.17719999E-3</c:v>
                </c:pt>
                <c:pt idx="17205">
                  <c:v>1.17727999E-3</c:v>
                </c:pt>
                <c:pt idx="17206">
                  <c:v>1.1773599899999999E-3</c:v>
                </c:pt>
                <c:pt idx="17207">
                  <c:v>1.1774399899999999E-3</c:v>
                </c:pt>
                <c:pt idx="17208">
                  <c:v>1.1775199900000001E-3</c:v>
                </c:pt>
                <c:pt idx="17209">
                  <c:v>1.17759999E-3</c:v>
                </c:pt>
                <c:pt idx="17210">
                  <c:v>1.17767999E-3</c:v>
                </c:pt>
                <c:pt idx="17211">
                  <c:v>1.17775999E-3</c:v>
                </c:pt>
                <c:pt idx="17212">
                  <c:v>1.1778399899999999E-3</c:v>
                </c:pt>
                <c:pt idx="17213">
                  <c:v>1.1779199900000001E-3</c:v>
                </c:pt>
                <c:pt idx="17214">
                  <c:v>1.1779999900000001E-3</c:v>
                </c:pt>
                <c:pt idx="17215">
                  <c:v>1.17807999E-3</c:v>
                </c:pt>
                <c:pt idx="17216">
                  <c:v>1.17815999E-3</c:v>
                </c:pt>
                <c:pt idx="17217">
                  <c:v>1.1782399899999999E-3</c:v>
                </c:pt>
                <c:pt idx="17218">
                  <c:v>1.1783199900000001E-3</c:v>
                </c:pt>
                <c:pt idx="17219">
                  <c:v>1.1783999900000001E-3</c:v>
                </c:pt>
                <c:pt idx="17220">
                  <c:v>1.17847999E-3</c:v>
                </c:pt>
                <c:pt idx="17221">
                  <c:v>1.17855999E-3</c:v>
                </c:pt>
                <c:pt idx="17222">
                  <c:v>1.1786399899999999E-3</c:v>
                </c:pt>
                <c:pt idx="17223">
                  <c:v>1.1787199899999999E-3</c:v>
                </c:pt>
                <c:pt idx="17224">
                  <c:v>1.1787999900000001E-3</c:v>
                </c:pt>
                <c:pt idx="17225">
                  <c:v>1.17887999E-3</c:v>
                </c:pt>
                <c:pt idx="17226">
                  <c:v>1.17895999E-3</c:v>
                </c:pt>
                <c:pt idx="17227">
                  <c:v>1.1790399899999999E-3</c:v>
                </c:pt>
                <c:pt idx="17228">
                  <c:v>1.1791199899999999E-3</c:v>
                </c:pt>
                <c:pt idx="17229">
                  <c:v>1.1791999900000001E-3</c:v>
                </c:pt>
                <c:pt idx="17230">
                  <c:v>1.17927999E-3</c:v>
                </c:pt>
                <c:pt idx="17231">
                  <c:v>1.17935999E-3</c:v>
                </c:pt>
                <c:pt idx="17232">
                  <c:v>1.17943999E-3</c:v>
                </c:pt>
                <c:pt idx="17233">
                  <c:v>1.1795199899999999E-3</c:v>
                </c:pt>
                <c:pt idx="17234">
                  <c:v>1.1795999900000001E-3</c:v>
                </c:pt>
                <c:pt idx="17235">
                  <c:v>1.17967999E-3</c:v>
                </c:pt>
                <c:pt idx="17236">
                  <c:v>1.17975999E-3</c:v>
                </c:pt>
                <c:pt idx="17237">
                  <c:v>1.17983999E-3</c:v>
                </c:pt>
                <c:pt idx="17238">
                  <c:v>1.1799199899999999E-3</c:v>
                </c:pt>
                <c:pt idx="17239">
                  <c:v>1.1799999900000001E-3</c:v>
                </c:pt>
                <c:pt idx="17240">
                  <c:v>1.1800799900000001E-3</c:v>
                </c:pt>
                <c:pt idx="17241">
                  <c:v>1.18015999E-3</c:v>
                </c:pt>
                <c:pt idx="17242">
                  <c:v>1.18023999E-3</c:v>
                </c:pt>
                <c:pt idx="17243">
                  <c:v>1.1803199899999999E-3</c:v>
                </c:pt>
                <c:pt idx="17244">
                  <c:v>1.1803999899999999E-3</c:v>
                </c:pt>
                <c:pt idx="17245">
                  <c:v>1.1804799900000001E-3</c:v>
                </c:pt>
                <c:pt idx="17246">
                  <c:v>1.18055999E-3</c:v>
                </c:pt>
                <c:pt idx="17247">
                  <c:v>1.18063999E-3</c:v>
                </c:pt>
                <c:pt idx="17248">
                  <c:v>1.1807199899999999E-3</c:v>
                </c:pt>
                <c:pt idx="17249">
                  <c:v>1.1807999899999999E-3</c:v>
                </c:pt>
                <c:pt idx="17250">
                  <c:v>1.1808799900000001E-3</c:v>
                </c:pt>
                <c:pt idx="17251">
                  <c:v>1.18095999E-3</c:v>
                </c:pt>
                <c:pt idx="17252">
                  <c:v>1.18103999E-3</c:v>
                </c:pt>
                <c:pt idx="17253">
                  <c:v>1.18111999E-3</c:v>
                </c:pt>
                <c:pt idx="17254">
                  <c:v>1.1811999899999999E-3</c:v>
                </c:pt>
                <c:pt idx="17255">
                  <c:v>1.1812799900000001E-3</c:v>
                </c:pt>
                <c:pt idx="17256">
                  <c:v>1.18135999E-3</c:v>
                </c:pt>
                <c:pt idx="17257">
                  <c:v>1.18143999E-3</c:v>
                </c:pt>
                <c:pt idx="17258">
                  <c:v>1.18151999E-3</c:v>
                </c:pt>
                <c:pt idx="17259">
                  <c:v>1.1815999899999999E-3</c:v>
                </c:pt>
                <c:pt idx="17260">
                  <c:v>1.1816799900000001E-3</c:v>
                </c:pt>
                <c:pt idx="17261">
                  <c:v>1.1817599900000001E-3</c:v>
                </c:pt>
                <c:pt idx="17262">
                  <c:v>1.18183999E-3</c:v>
                </c:pt>
                <c:pt idx="17263">
                  <c:v>1.18191999E-3</c:v>
                </c:pt>
                <c:pt idx="17264">
                  <c:v>1.1819999899999999E-3</c:v>
                </c:pt>
                <c:pt idx="17265">
                  <c:v>1.1820799900000001E-3</c:v>
                </c:pt>
                <c:pt idx="17266">
                  <c:v>1.1821599900000001E-3</c:v>
                </c:pt>
                <c:pt idx="17267">
                  <c:v>1.18223999E-3</c:v>
                </c:pt>
                <c:pt idx="17268">
                  <c:v>1.18231999E-3</c:v>
                </c:pt>
                <c:pt idx="17269">
                  <c:v>1.1823999899999999E-3</c:v>
                </c:pt>
                <c:pt idx="17270">
                  <c:v>1.1824799899999999E-3</c:v>
                </c:pt>
                <c:pt idx="17271">
                  <c:v>1.1825599900000001E-3</c:v>
                </c:pt>
                <c:pt idx="17272">
                  <c:v>1.18263999E-3</c:v>
                </c:pt>
                <c:pt idx="17273">
                  <c:v>1.18271999E-3</c:v>
                </c:pt>
                <c:pt idx="17274">
                  <c:v>1.18279999E-3</c:v>
                </c:pt>
                <c:pt idx="17275">
                  <c:v>1.1828799899999999E-3</c:v>
                </c:pt>
                <c:pt idx="17276">
                  <c:v>1.1829599900000001E-3</c:v>
                </c:pt>
                <c:pt idx="17277">
                  <c:v>1.18303999E-3</c:v>
                </c:pt>
                <c:pt idx="17278">
                  <c:v>1.18311999E-3</c:v>
                </c:pt>
                <c:pt idx="17279">
                  <c:v>1.18319999E-3</c:v>
                </c:pt>
                <c:pt idx="17280">
                  <c:v>1.1832799899999999E-3</c:v>
                </c:pt>
                <c:pt idx="17281">
                  <c:v>1.1833599900000001E-3</c:v>
                </c:pt>
                <c:pt idx="17282">
                  <c:v>1.1834399900000001E-3</c:v>
                </c:pt>
                <c:pt idx="17283">
                  <c:v>1.18351999E-3</c:v>
                </c:pt>
                <c:pt idx="17284">
                  <c:v>1.18359999E-3</c:v>
                </c:pt>
                <c:pt idx="17285">
                  <c:v>1.1836799899999999E-3</c:v>
                </c:pt>
                <c:pt idx="17286">
                  <c:v>1.1837599900000001E-3</c:v>
                </c:pt>
                <c:pt idx="17287">
                  <c:v>1.1838399900000001E-3</c:v>
                </c:pt>
                <c:pt idx="17288">
                  <c:v>1.18391999E-3</c:v>
                </c:pt>
                <c:pt idx="17289">
                  <c:v>1.18399999E-3</c:v>
                </c:pt>
                <c:pt idx="17290">
                  <c:v>1.1840799899999999E-3</c:v>
                </c:pt>
                <c:pt idx="17291">
                  <c:v>1.1841599899999999E-3</c:v>
                </c:pt>
                <c:pt idx="17292">
                  <c:v>1.1842399900000001E-3</c:v>
                </c:pt>
                <c:pt idx="17293">
                  <c:v>1.18431999E-3</c:v>
                </c:pt>
                <c:pt idx="17294">
                  <c:v>1.18439999E-3</c:v>
                </c:pt>
                <c:pt idx="17295">
                  <c:v>1.1844799899999999E-3</c:v>
                </c:pt>
                <c:pt idx="17296">
                  <c:v>1.1845599899999999E-3</c:v>
                </c:pt>
                <c:pt idx="17297">
                  <c:v>1.1846399900000001E-3</c:v>
                </c:pt>
                <c:pt idx="17298">
                  <c:v>1.18471999E-3</c:v>
                </c:pt>
                <c:pt idx="17299">
                  <c:v>1.18479999E-3</c:v>
                </c:pt>
                <c:pt idx="17300">
                  <c:v>1.18487999E-3</c:v>
                </c:pt>
                <c:pt idx="17301">
                  <c:v>1.1849599899999999E-3</c:v>
                </c:pt>
                <c:pt idx="17302">
                  <c:v>1.1850399900000001E-3</c:v>
                </c:pt>
                <c:pt idx="17303">
                  <c:v>1.1851199900000001E-3</c:v>
                </c:pt>
                <c:pt idx="17304">
                  <c:v>1.18519999E-3</c:v>
                </c:pt>
                <c:pt idx="17305">
                  <c:v>1.18527999E-3</c:v>
                </c:pt>
                <c:pt idx="17306">
                  <c:v>1.1853599899999999E-3</c:v>
                </c:pt>
                <c:pt idx="17307">
                  <c:v>1.1854399900000001E-3</c:v>
                </c:pt>
                <c:pt idx="17308">
                  <c:v>1.1855199900000001E-3</c:v>
                </c:pt>
                <c:pt idx="17309">
                  <c:v>1.18559999E-3</c:v>
                </c:pt>
                <c:pt idx="17310">
                  <c:v>1.18567999E-3</c:v>
                </c:pt>
                <c:pt idx="17311">
                  <c:v>1.1857599899999999E-3</c:v>
                </c:pt>
                <c:pt idx="17312">
                  <c:v>1.1858399899999999E-3</c:v>
                </c:pt>
                <c:pt idx="17313">
                  <c:v>1.1859199900000001E-3</c:v>
                </c:pt>
                <c:pt idx="17314">
                  <c:v>1.18599999E-3</c:v>
                </c:pt>
                <c:pt idx="17315">
                  <c:v>1.18607999E-3</c:v>
                </c:pt>
                <c:pt idx="17316">
                  <c:v>1.1861599899999999E-3</c:v>
                </c:pt>
                <c:pt idx="17317">
                  <c:v>1.1862399899999999E-3</c:v>
                </c:pt>
                <c:pt idx="17318">
                  <c:v>1.1863199900000001E-3</c:v>
                </c:pt>
                <c:pt idx="17319">
                  <c:v>1.18639999E-3</c:v>
                </c:pt>
                <c:pt idx="17320">
                  <c:v>1.18647999E-3</c:v>
                </c:pt>
                <c:pt idx="17321">
                  <c:v>1.18655999E-3</c:v>
                </c:pt>
                <c:pt idx="17322">
                  <c:v>1.1866399899999999E-3</c:v>
                </c:pt>
                <c:pt idx="17323">
                  <c:v>1.1867199900000001E-3</c:v>
                </c:pt>
                <c:pt idx="17324">
                  <c:v>1.18679999E-3</c:v>
                </c:pt>
                <c:pt idx="17325">
                  <c:v>1.18687999E-3</c:v>
                </c:pt>
                <c:pt idx="17326">
                  <c:v>1.18695999E-3</c:v>
                </c:pt>
                <c:pt idx="17327">
                  <c:v>1.1870399899999999E-3</c:v>
                </c:pt>
                <c:pt idx="17328">
                  <c:v>1.1871199900000001E-3</c:v>
                </c:pt>
                <c:pt idx="17329">
                  <c:v>1.1871999900000001E-3</c:v>
                </c:pt>
                <c:pt idx="17330">
                  <c:v>1.18727999E-3</c:v>
                </c:pt>
                <c:pt idx="17331">
                  <c:v>1.18735999E-3</c:v>
                </c:pt>
                <c:pt idx="17332">
                  <c:v>1.1874399899999999E-3</c:v>
                </c:pt>
                <c:pt idx="17333">
                  <c:v>1.1875199899999999E-3</c:v>
                </c:pt>
                <c:pt idx="17334">
                  <c:v>1.1875999900000001E-3</c:v>
                </c:pt>
                <c:pt idx="17335">
                  <c:v>1.18767999E-3</c:v>
                </c:pt>
                <c:pt idx="17336">
                  <c:v>1.18775999E-3</c:v>
                </c:pt>
                <c:pt idx="17337">
                  <c:v>1.1878399899999999E-3</c:v>
                </c:pt>
                <c:pt idx="17338">
                  <c:v>1.1879199899999999E-3</c:v>
                </c:pt>
                <c:pt idx="17339">
                  <c:v>1.1879999900000001E-3</c:v>
                </c:pt>
                <c:pt idx="17340">
                  <c:v>1.18807999E-3</c:v>
                </c:pt>
                <c:pt idx="17341">
                  <c:v>1.18815999E-3</c:v>
                </c:pt>
                <c:pt idx="17342">
                  <c:v>1.18823999E-3</c:v>
                </c:pt>
                <c:pt idx="17343">
                  <c:v>1.1883199899999999E-3</c:v>
                </c:pt>
                <c:pt idx="17344">
                  <c:v>1.1883999900000001E-3</c:v>
                </c:pt>
                <c:pt idx="17345">
                  <c:v>1.18847999E-3</c:v>
                </c:pt>
                <c:pt idx="17346">
                  <c:v>1.18855999E-3</c:v>
                </c:pt>
                <c:pt idx="17347">
                  <c:v>1.18863999E-3</c:v>
                </c:pt>
                <c:pt idx="17348">
                  <c:v>1.1887199899999999E-3</c:v>
                </c:pt>
                <c:pt idx="17349">
                  <c:v>1.1887999900000001E-3</c:v>
                </c:pt>
                <c:pt idx="17350">
                  <c:v>1.1888799900000001E-3</c:v>
                </c:pt>
                <c:pt idx="17351">
                  <c:v>1.18895999E-3</c:v>
                </c:pt>
                <c:pt idx="17352">
                  <c:v>1.18903999E-3</c:v>
                </c:pt>
                <c:pt idx="17353">
                  <c:v>1.1891199899999999E-3</c:v>
                </c:pt>
                <c:pt idx="17354">
                  <c:v>1.1891999900000001E-3</c:v>
                </c:pt>
                <c:pt idx="17355">
                  <c:v>1.1892799900000001E-3</c:v>
                </c:pt>
                <c:pt idx="17356">
                  <c:v>1.18935999E-3</c:v>
                </c:pt>
                <c:pt idx="17357">
                  <c:v>1.18943999E-3</c:v>
                </c:pt>
                <c:pt idx="17358">
                  <c:v>1.1895199899999999E-3</c:v>
                </c:pt>
                <c:pt idx="17359">
                  <c:v>1.1895999899999999E-3</c:v>
                </c:pt>
                <c:pt idx="17360">
                  <c:v>1.1896799900000001E-3</c:v>
                </c:pt>
                <c:pt idx="17361">
                  <c:v>1.18975999E-3</c:v>
                </c:pt>
                <c:pt idx="17362">
                  <c:v>1.18983999E-3</c:v>
                </c:pt>
                <c:pt idx="17363">
                  <c:v>1.18991999E-3</c:v>
                </c:pt>
                <c:pt idx="17364">
                  <c:v>1.1899999899999999E-3</c:v>
                </c:pt>
                <c:pt idx="17365">
                  <c:v>1.1900799900000001E-3</c:v>
                </c:pt>
                <c:pt idx="17366">
                  <c:v>1.19015999E-3</c:v>
                </c:pt>
                <c:pt idx="17367">
                  <c:v>1.19023999E-3</c:v>
                </c:pt>
                <c:pt idx="17368">
                  <c:v>1.19031999E-3</c:v>
                </c:pt>
                <c:pt idx="17369">
                  <c:v>1.1903999899999999E-3</c:v>
                </c:pt>
                <c:pt idx="17370">
                  <c:v>1.1904799900000001E-3</c:v>
                </c:pt>
                <c:pt idx="17371">
                  <c:v>1.1905599900000001E-3</c:v>
                </c:pt>
                <c:pt idx="17372">
                  <c:v>1.19063999E-3</c:v>
                </c:pt>
                <c:pt idx="17373">
                  <c:v>1.19071999E-3</c:v>
                </c:pt>
                <c:pt idx="17374">
                  <c:v>1.1907999899999999E-3</c:v>
                </c:pt>
                <c:pt idx="17375">
                  <c:v>1.1908799900000001E-3</c:v>
                </c:pt>
                <c:pt idx="17376">
                  <c:v>1.1909599900000001E-3</c:v>
                </c:pt>
                <c:pt idx="17377">
                  <c:v>1.19103999E-3</c:v>
                </c:pt>
                <c:pt idx="17378">
                  <c:v>1.19111999E-3</c:v>
                </c:pt>
                <c:pt idx="17379">
                  <c:v>1.1911999899999999E-3</c:v>
                </c:pt>
                <c:pt idx="17380">
                  <c:v>1.1912799899999999E-3</c:v>
                </c:pt>
                <c:pt idx="17381">
                  <c:v>1.1913599900000001E-3</c:v>
                </c:pt>
                <c:pt idx="17382">
                  <c:v>1.19143999E-3</c:v>
                </c:pt>
                <c:pt idx="17383">
                  <c:v>1.19151999E-3</c:v>
                </c:pt>
                <c:pt idx="17384">
                  <c:v>1.1915999899999999E-3</c:v>
                </c:pt>
                <c:pt idx="17385">
                  <c:v>1.1916799899999999E-3</c:v>
                </c:pt>
                <c:pt idx="17386">
                  <c:v>1.1917599900000001E-3</c:v>
                </c:pt>
                <c:pt idx="17387">
                  <c:v>1.19183999E-3</c:v>
                </c:pt>
                <c:pt idx="17388">
                  <c:v>1.19191999E-3</c:v>
                </c:pt>
                <c:pt idx="17389">
                  <c:v>1.19199999E-3</c:v>
                </c:pt>
                <c:pt idx="17390">
                  <c:v>1.1920799899999999E-3</c:v>
                </c:pt>
                <c:pt idx="17391">
                  <c:v>1.1921599900000001E-3</c:v>
                </c:pt>
                <c:pt idx="17392">
                  <c:v>1.19223999E-3</c:v>
                </c:pt>
                <c:pt idx="17393">
                  <c:v>1.19231999E-3</c:v>
                </c:pt>
                <c:pt idx="17394">
                  <c:v>1.19239999E-3</c:v>
                </c:pt>
                <c:pt idx="17395">
                  <c:v>1.1924799899999999E-3</c:v>
                </c:pt>
                <c:pt idx="17396">
                  <c:v>1.1925599900000001E-3</c:v>
                </c:pt>
                <c:pt idx="17397">
                  <c:v>1.1926399900000001E-3</c:v>
                </c:pt>
                <c:pt idx="17398">
                  <c:v>1.19271999E-3</c:v>
                </c:pt>
                <c:pt idx="17399">
                  <c:v>1.19279999E-3</c:v>
                </c:pt>
                <c:pt idx="17400">
                  <c:v>1.1928799899999999E-3</c:v>
                </c:pt>
                <c:pt idx="17401">
                  <c:v>1.1929599899999999E-3</c:v>
                </c:pt>
                <c:pt idx="17402">
                  <c:v>1.1930399900000001E-3</c:v>
                </c:pt>
                <c:pt idx="17403">
                  <c:v>1.19311999E-3</c:v>
                </c:pt>
                <c:pt idx="17404">
                  <c:v>1.19319999E-3</c:v>
                </c:pt>
                <c:pt idx="17405">
                  <c:v>1.1932799899999999E-3</c:v>
                </c:pt>
                <c:pt idx="17406">
                  <c:v>1.1933599899999999E-3</c:v>
                </c:pt>
                <c:pt idx="17407">
                  <c:v>1.1934399900000001E-3</c:v>
                </c:pt>
                <c:pt idx="17408">
                  <c:v>1.19351999E-3</c:v>
                </c:pt>
                <c:pt idx="17409">
                  <c:v>1.19359999E-3</c:v>
                </c:pt>
                <c:pt idx="17410">
                  <c:v>1.19367999E-3</c:v>
                </c:pt>
                <c:pt idx="17411">
                  <c:v>1.1937599899999999E-3</c:v>
                </c:pt>
                <c:pt idx="17412">
                  <c:v>1.1938399900000001E-3</c:v>
                </c:pt>
                <c:pt idx="17413">
                  <c:v>1.19391999E-3</c:v>
                </c:pt>
                <c:pt idx="17414">
                  <c:v>1.19399999E-3</c:v>
                </c:pt>
                <c:pt idx="17415">
                  <c:v>1.19407999E-3</c:v>
                </c:pt>
                <c:pt idx="17416">
                  <c:v>1.1941599899999999E-3</c:v>
                </c:pt>
                <c:pt idx="17417">
                  <c:v>1.1942399900000001E-3</c:v>
                </c:pt>
                <c:pt idx="17418">
                  <c:v>1.1943199900000001E-3</c:v>
                </c:pt>
                <c:pt idx="17419">
                  <c:v>1.19439999E-3</c:v>
                </c:pt>
                <c:pt idx="17420">
                  <c:v>1.19447999E-3</c:v>
                </c:pt>
                <c:pt idx="17421">
                  <c:v>1.1945599899999999E-3</c:v>
                </c:pt>
                <c:pt idx="17422">
                  <c:v>1.1946399900000001E-3</c:v>
                </c:pt>
                <c:pt idx="17423">
                  <c:v>1.1947199900000001E-3</c:v>
                </c:pt>
                <c:pt idx="17424">
                  <c:v>1.19479999E-3</c:v>
                </c:pt>
                <c:pt idx="17425">
                  <c:v>1.19487999E-3</c:v>
                </c:pt>
                <c:pt idx="17426">
                  <c:v>1.1949599899999999E-3</c:v>
                </c:pt>
                <c:pt idx="17427">
                  <c:v>1.1950399899999999E-3</c:v>
                </c:pt>
                <c:pt idx="17428">
                  <c:v>1.1951199900000001E-3</c:v>
                </c:pt>
                <c:pt idx="17429">
                  <c:v>1.19519999E-3</c:v>
                </c:pt>
                <c:pt idx="17430">
                  <c:v>1.19527999E-3</c:v>
                </c:pt>
                <c:pt idx="17431">
                  <c:v>1.19535999E-3</c:v>
                </c:pt>
                <c:pt idx="17432">
                  <c:v>1.1954399899999999E-3</c:v>
                </c:pt>
                <c:pt idx="17433">
                  <c:v>1.1955199900000001E-3</c:v>
                </c:pt>
                <c:pt idx="17434">
                  <c:v>1.19559999E-3</c:v>
                </c:pt>
                <c:pt idx="17435">
                  <c:v>1.19567999E-3</c:v>
                </c:pt>
                <c:pt idx="17436">
                  <c:v>1.19575999E-3</c:v>
                </c:pt>
                <c:pt idx="17437">
                  <c:v>1.1958399899999999E-3</c:v>
                </c:pt>
                <c:pt idx="17438">
                  <c:v>1.1959199900000001E-3</c:v>
                </c:pt>
                <c:pt idx="17439">
                  <c:v>1.1959999900000001E-3</c:v>
                </c:pt>
                <c:pt idx="17440">
                  <c:v>1.19607999E-3</c:v>
                </c:pt>
                <c:pt idx="17441">
                  <c:v>1.19615999E-3</c:v>
                </c:pt>
                <c:pt idx="17442">
                  <c:v>1.1962399899999999E-3</c:v>
                </c:pt>
                <c:pt idx="17443">
                  <c:v>1.1963199900000001E-3</c:v>
                </c:pt>
                <c:pt idx="17444">
                  <c:v>1.1963999900000001E-3</c:v>
                </c:pt>
                <c:pt idx="17445">
                  <c:v>1.19647999E-3</c:v>
                </c:pt>
                <c:pt idx="17446">
                  <c:v>1.19655999E-3</c:v>
                </c:pt>
                <c:pt idx="17447">
                  <c:v>1.1966399899999999E-3</c:v>
                </c:pt>
                <c:pt idx="17448">
                  <c:v>1.1967199899999999E-3</c:v>
                </c:pt>
                <c:pt idx="17449">
                  <c:v>1.1967999900000001E-3</c:v>
                </c:pt>
                <c:pt idx="17450">
                  <c:v>1.19687999E-3</c:v>
                </c:pt>
                <c:pt idx="17451">
                  <c:v>1.19695999E-3</c:v>
                </c:pt>
                <c:pt idx="17452">
                  <c:v>1.1970399899999999E-3</c:v>
                </c:pt>
                <c:pt idx="17453">
                  <c:v>1.1971199899999999E-3</c:v>
                </c:pt>
                <c:pt idx="17454">
                  <c:v>1.1971999900000001E-3</c:v>
                </c:pt>
                <c:pt idx="17455">
                  <c:v>1.19727999E-3</c:v>
                </c:pt>
                <c:pt idx="17456">
                  <c:v>1.19735999E-3</c:v>
                </c:pt>
                <c:pt idx="17457">
                  <c:v>1.19743999E-3</c:v>
                </c:pt>
                <c:pt idx="17458">
                  <c:v>1.1975199899999999E-3</c:v>
                </c:pt>
                <c:pt idx="17459">
                  <c:v>1.1975999900000001E-3</c:v>
                </c:pt>
                <c:pt idx="17460">
                  <c:v>1.1976799900000001E-3</c:v>
                </c:pt>
                <c:pt idx="17461">
                  <c:v>1.19775999E-3</c:v>
                </c:pt>
                <c:pt idx="17462">
                  <c:v>1.19783999E-3</c:v>
                </c:pt>
                <c:pt idx="17463">
                  <c:v>1.1979199899999999E-3</c:v>
                </c:pt>
                <c:pt idx="17464">
                  <c:v>1.1979999900000001E-3</c:v>
                </c:pt>
                <c:pt idx="17465">
                  <c:v>1.1980799900000001E-3</c:v>
                </c:pt>
                <c:pt idx="17466">
                  <c:v>1.19815999E-3</c:v>
                </c:pt>
                <c:pt idx="17467">
                  <c:v>1.19823999E-3</c:v>
                </c:pt>
                <c:pt idx="17468">
                  <c:v>1.1983199899999999E-3</c:v>
                </c:pt>
                <c:pt idx="17469">
                  <c:v>1.1983999899999999E-3</c:v>
                </c:pt>
                <c:pt idx="17470">
                  <c:v>1.1984799900000001E-3</c:v>
                </c:pt>
                <c:pt idx="17471">
                  <c:v>1.19855999E-3</c:v>
                </c:pt>
                <c:pt idx="17472">
                  <c:v>1.19863999E-3</c:v>
                </c:pt>
                <c:pt idx="17473">
                  <c:v>1.1987199899999999E-3</c:v>
                </c:pt>
                <c:pt idx="17474">
                  <c:v>1.1987999899999999E-3</c:v>
                </c:pt>
                <c:pt idx="17475">
                  <c:v>1.1988799900000001E-3</c:v>
                </c:pt>
                <c:pt idx="17476">
                  <c:v>1.19895999E-3</c:v>
                </c:pt>
                <c:pt idx="17477">
                  <c:v>1.19903999E-3</c:v>
                </c:pt>
                <c:pt idx="17478">
                  <c:v>1.19911999E-3</c:v>
                </c:pt>
                <c:pt idx="17479">
                  <c:v>1.1991999899999999E-3</c:v>
                </c:pt>
                <c:pt idx="17480">
                  <c:v>1.1992799900000001E-3</c:v>
                </c:pt>
                <c:pt idx="17481">
                  <c:v>1.19935999E-3</c:v>
                </c:pt>
                <c:pt idx="17482">
                  <c:v>1.19943999E-3</c:v>
                </c:pt>
                <c:pt idx="17483">
                  <c:v>1.19951999E-3</c:v>
                </c:pt>
                <c:pt idx="17484">
                  <c:v>1.1995999899999999E-3</c:v>
                </c:pt>
                <c:pt idx="17485">
                  <c:v>1.1996799900000001E-3</c:v>
                </c:pt>
                <c:pt idx="17486">
                  <c:v>1.1997599900000001E-3</c:v>
                </c:pt>
                <c:pt idx="17487">
                  <c:v>1.19983999E-3</c:v>
                </c:pt>
                <c:pt idx="17488">
                  <c:v>1.19991999E-3</c:v>
                </c:pt>
                <c:pt idx="17489">
                  <c:v>1.1999999899999999E-3</c:v>
                </c:pt>
                <c:pt idx="17490">
                  <c:v>1.2000799899999999E-3</c:v>
                </c:pt>
                <c:pt idx="17491">
                  <c:v>1.2001599900000001E-3</c:v>
                </c:pt>
                <c:pt idx="17492">
                  <c:v>1.20023999E-3</c:v>
                </c:pt>
                <c:pt idx="17493">
                  <c:v>1.20031999E-3</c:v>
                </c:pt>
                <c:pt idx="17494">
                  <c:v>1.2003999899999999E-3</c:v>
                </c:pt>
                <c:pt idx="17495">
                  <c:v>1.2004799899999999E-3</c:v>
                </c:pt>
                <c:pt idx="17496">
                  <c:v>1.2005599900000001E-3</c:v>
                </c:pt>
                <c:pt idx="17497">
                  <c:v>1.20063999E-3</c:v>
                </c:pt>
                <c:pt idx="17498">
                  <c:v>1.20071999E-3</c:v>
                </c:pt>
                <c:pt idx="17499">
                  <c:v>1.20079999E-3</c:v>
                </c:pt>
                <c:pt idx="17500">
                  <c:v>1.2008799899999999E-3</c:v>
                </c:pt>
                <c:pt idx="17501">
                  <c:v>1.2009599900000001E-3</c:v>
                </c:pt>
                <c:pt idx="17502">
                  <c:v>1.20103999E-3</c:v>
                </c:pt>
                <c:pt idx="17503">
                  <c:v>1.20111999E-3</c:v>
                </c:pt>
                <c:pt idx="17504">
                  <c:v>1.20119999E-3</c:v>
                </c:pt>
                <c:pt idx="17505">
                  <c:v>1.2012799899999999E-3</c:v>
                </c:pt>
                <c:pt idx="17506">
                  <c:v>1.2013599900000001E-3</c:v>
                </c:pt>
                <c:pt idx="17507">
                  <c:v>1.2014399900000001E-3</c:v>
                </c:pt>
                <c:pt idx="17508">
                  <c:v>1.20151999E-3</c:v>
                </c:pt>
                <c:pt idx="17509">
                  <c:v>1.20159999E-3</c:v>
                </c:pt>
                <c:pt idx="17510">
                  <c:v>1.2016799899999999E-3</c:v>
                </c:pt>
                <c:pt idx="17511">
                  <c:v>1.2017599900000001E-3</c:v>
                </c:pt>
                <c:pt idx="17512">
                  <c:v>1.2018399900000001E-3</c:v>
                </c:pt>
                <c:pt idx="17513">
                  <c:v>1.20191999E-3</c:v>
                </c:pt>
                <c:pt idx="17514">
                  <c:v>1.20199999E-3</c:v>
                </c:pt>
                <c:pt idx="17515">
                  <c:v>1.2020799899999999E-3</c:v>
                </c:pt>
                <c:pt idx="17516">
                  <c:v>1.2021599899999999E-3</c:v>
                </c:pt>
                <c:pt idx="17517">
                  <c:v>1.2022399900000001E-3</c:v>
                </c:pt>
                <c:pt idx="17518">
                  <c:v>1.20231999E-3</c:v>
                </c:pt>
                <c:pt idx="17519">
                  <c:v>1.20239999E-3</c:v>
                </c:pt>
                <c:pt idx="17520">
                  <c:v>1.20247999E-3</c:v>
                </c:pt>
                <c:pt idx="17521">
                  <c:v>1.2025599899999999E-3</c:v>
                </c:pt>
                <c:pt idx="17522">
                  <c:v>1.2026399900000001E-3</c:v>
                </c:pt>
                <c:pt idx="17523">
                  <c:v>1.20271999E-3</c:v>
                </c:pt>
                <c:pt idx="17524">
                  <c:v>1.20279999E-3</c:v>
                </c:pt>
                <c:pt idx="17525">
                  <c:v>1.20287999E-3</c:v>
                </c:pt>
                <c:pt idx="17526">
                  <c:v>1.2029599899999999E-3</c:v>
                </c:pt>
                <c:pt idx="17527">
                  <c:v>1.2030399900000001E-3</c:v>
                </c:pt>
                <c:pt idx="17528">
                  <c:v>1.2031199900000001E-3</c:v>
                </c:pt>
                <c:pt idx="17529">
                  <c:v>1.20319999E-3</c:v>
                </c:pt>
                <c:pt idx="17530">
                  <c:v>1.20327999E-3</c:v>
                </c:pt>
                <c:pt idx="17531">
                  <c:v>1.2033599899999999E-3</c:v>
                </c:pt>
                <c:pt idx="17532">
                  <c:v>1.2034399900000001E-3</c:v>
                </c:pt>
                <c:pt idx="17533">
                  <c:v>1.2035199900000001E-3</c:v>
                </c:pt>
                <c:pt idx="17534">
                  <c:v>1.20359999E-3</c:v>
                </c:pt>
                <c:pt idx="17535">
                  <c:v>1.20367999E-3</c:v>
                </c:pt>
                <c:pt idx="17536">
                  <c:v>1.2037599899999999E-3</c:v>
                </c:pt>
                <c:pt idx="17537">
                  <c:v>1.2038399899999999E-3</c:v>
                </c:pt>
                <c:pt idx="17538">
                  <c:v>1.2039199900000001E-3</c:v>
                </c:pt>
                <c:pt idx="17539">
                  <c:v>1.20399999E-3</c:v>
                </c:pt>
                <c:pt idx="17540">
                  <c:v>1.20407999E-3</c:v>
                </c:pt>
                <c:pt idx="17541">
                  <c:v>1.2041599899999999E-3</c:v>
                </c:pt>
                <c:pt idx="17542">
                  <c:v>1.2042399899999999E-3</c:v>
                </c:pt>
                <c:pt idx="17543">
                  <c:v>1.2043199900000001E-3</c:v>
                </c:pt>
                <c:pt idx="17544">
                  <c:v>1.20439999E-3</c:v>
                </c:pt>
                <c:pt idx="17545">
                  <c:v>1.20447999E-3</c:v>
                </c:pt>
                <c:pt idx="17546">
                  <c:v>1.20455999E-3</c:v>
                </c:pt>
                <c:pt idx="17547">
                  <c:v>1.2046399899999999E-3</c:v>
                </c:pt>
                <c:pt idx="17548">
                  <c:v>1.2047199900000001E-3</c:v>
                </c:pt>
                <c:pt idx="17549">
                  <c:v>1.2047999900000001E-3</c:v>
                </c:pt>
                <c:pt idx="17550">
                  <c:v>1.20487999E-3</c:v>
                </c:pt>
                <c:pt idx="17551">
                  <c:v>1.20495999E-3</c:v>
                </c:pt>
                <c:pt idx="17552">
                  <c:v>1.2050399899999999E-3</c:v>
                </c:pt>
                <c:pt idx="17553">
                  <c:v>1.2051199900000001E-3</c:v>
                </c:pt>
                <c:pt idx="17554">
                  <c:v>1.2051999900000001E-3</c:v>
                </c:pt>
                <c:pt idx="17555">
                  <c:v>1.20527999E-3</c:v>
                </c:pt>
                <c:pt idx="17556">
                  <c:v>1.20535999E-3</c:v>
                </c:pt>
                <c:pt idx="17557">
                  <c:v>1.2054399899999999E-3</c:v>
                </c:pt>
                <c:pt idx="17558">
                  <c:v>1.2055199899999999E-3</c:v>
                </c:pt>
                <c:pt idx="17559">
                  <c:v>1.2055999900000001E-3</c:v>
                </c:pt>
                <c:pt idx="17560">
                  <c:v>1.20567999E-3</c:v>
                </c:pt>
                <c:pt idx="17561">
                  <c:v>1.20575999E-3</c:v>
                </c:pt>
                <c:pt idx="17562">
                  <c:v>1.2058399899999999E-3</c:v>
                </c:pt>
                <c:pt idx="17563">
                  <c:v>1.2059199899999999E-3</c:v>
                </c:pt>
                <c:pt idx="17564">
                  <c:v>1.2059999900000001E-3</c:v>
                </c:pt>
                <c:pt idx="17565">
                  <c:v>1.20607999E-3</c:v>
                </c:pt>
                <c:pt idx="17566">
                  <c:v>1.20615999E-3</c:v>
                </c:pt>
                <c:pt idx="17567">
                  <c:v>1.20623999E-3</c:v>
                </c:pt>
                <c:pt idx="17568">
                  <c:v>1.2063199899999999E-3</c:v>
                </c:pt>
                <c:pt idx="17569">
                  <c:v>1.2063999900000001E-3</c:v>
                </c:pt>
                <c:pt idx="17570">
                  <c:v>1.20647999E-3</c:v>
                </c:pt>
                <c:pt idx="17571">
                  <c:v>1.20655999E-3</c:v>
                </c:pt>
                <c:pt idx="17572">
                  <c:v>1.20663999E-3</c:v>
                </c:pt>
                <c:pt idx="17573">
                  <c:v>1.2067199899999999E-3</c:v>
                </c:pt>
                <c:pt idx="17574">
                  <c:v>1.2067999900000001E-3</c:v>
                </c:pt>
                <c:pt idx="17575">
                  <c:v>1.2068799900000001E-3</c:v>
                </c:pt>
                <c:pt idx="17576">
                  <c:v>1.20695999E-3</c:v>
                </c:pt>
                <c:pt idx="17577">
                  <c:v>1.20703999E-3</c:v>
                </c:pt>
                <c:pt idx="17578">
                  <c:v>1.2071199899999999E-3</c:v>
                </c:pt>
                <c:pt idx="17579">
                  <c:v>1.2071999899999999E-3</c:v>
                </c:pt>
                <c:pt idx="17580">
                  <c:v>1.2072799900000001E-3</c:v>
                </c:pt>
                <c:pt idx="17581">
                  <c:v>1.20735999E-3</c:v>
                </c:pt>
                <c:pt idx="17582">
                  <c:v>1.20743999E-3</c:v>
                </c:pt>
                <c:pt idx="17583">
                  <c:v>1.2075199899999999E-3</c:v>
                </c:pt>
                <c:pt idx="17584">
                  <c:v>1.2075999899999999E-3</c:v>
                </c:pt>
                <c:pt idx="17585">
                  <c:v>1.2076799900000001E-3</c:v>
                </c:pt>
                <c:pt idx="17586">
                  <c:v>1.20775999E-3</c:v>
                </c:pt>
                <c:pt idx="17587">
                  <c:v>1.20783999E-3</c:v>
                </c:pt>
                <c:pt idx="17588">
                  <c:v>1.20791999E-3</c:v>
                </c:pt>
                <c:pt idx="17589">
                  <c:v>1.2079999899999999E-3</c:v>
                </c:pt>
                <c:pt idx="17590">
                  <c:v>1.2080799900000001E-3</c:v>
                </c:pt>
                <c:pt idx="17591">
                  <c:v>1.20815999E-3</c:v>
                </c:pt>
                <c:pt idx="17592">
                  <c:v>1.20823999E-3</c:v>
                </c:pt>
                <c:pt idx="17593">
                  <c:v>1.20831999E-3</c:v>
                </c:pt>
                <c:pt idx="17594">
                  <c:v>1.2083999899999999E-3</c:v>
                </c:pt>
                <c:pt idx="17595">
                  <c:v>1.2084799900000001E-3</c:v>
                </c:pt>
                <c:pt idx="17596">
                  <c:v>1.2085599900000001E-3</c:v>
                </c:pt>
                <c:pt idx="17597">
                  <c:v>1.20863999E-3</c:v>
                </c:pt>
                <c:pt idx="17598">
                  <c:v>1.20871999E-3</c:v>
                </c:pt>
                <c:pt idx="17599">
                  <c:v>1.2087999899999999E-3</c:v>
                </c:pt>
                <c:pt idx="17600">
                  <c:v>1.2088799900000001E-3</c:v>
                </c:pt>
                <c:pt idx="17601">
                  <c:v>1.2089599900000001E-3</c:v>
                </c:pt>
                <c:pt idx="17602">
                  <c:v>1.20903999E-3</c:v>
                </c:pt>
                <c:pt idx="17603">
                  <c:v>1.20911999E-3</c:v>
                </c:pt>
                <c:pt idx="17604">
                  <c:v>1.2091999899999999E-3</c:v>
                </c:pt>
                <c:pt idx="17605">
                  <c:v>1.2092799899999999E-3</c:v>
                </c:pt>
                <c:pt idx="17606">
                  <c:v>1.2093599900000001E-3</c:v>
                </c:pt>
                <c:pt idx="17607">
                  <c:v>1.20943999E-3</c:v>
                </c:pt>
                <c:pt idx="17608">
                  <c:v>1.20951999E-3</c:v>
                </c:pt>
                <c:pt idx="17609">
                  <c:v>1.20959999E-3</c:v>
                </c:pt>
                <c:pt idx="17610">
                  <c:v>1.2096799899999999E-3</c:v>
                </c:pt>
                <c:pt idx="17611">
                  <c:v>1.2097599900000001E-3</c:v>
                </c:pt>
                <c:pt idx="17612">
                  <c:v>1.20983999E-3</c:v>
                </c:pt>
                <c:pt idx="17613">
                  <c:v>1.20991999E-3</c:v>
                </c:pt>
                <c:pt idx="17614">
                  <c:v>1.20999999E-3</c:v>
                </c:pt>
                <c:pt idx="17615">
                  <c:v>1.2100799899999999E-3</c:v>
                </c:pt>
                <c:pt idx="17616">
                  <c:v>1.2101599900000001E-3</c:v>
                </c:pt>
                <c:pt idx="17617">
                  <c:v>1.2102399900000001E-3</c:v>
                </c:pt>
                <c:pt idx="17618">
                  <c:v>1.21031999E-3</c:v>
                </c:pt>
                <c:pt idx="17619">
                  <c:v>1.21039999E-3</c:v>
                </c:pt>
                <c:pt idx="17620">
                  <c:v>1.2104799899999999E-3</c:v>
                </c:pt>
                <c:pt idx="17621">
                  <c:v>1.2105599900000001E-3</c:v>
                </c:pt>
                <c:pt idx="17622">
                  <c:v>1.2106399900000001E-3</c:v>
                </c:pt>
                <c:pt idx="17623">
                  <c:v>1.21071999E-3</c:v>
                </c:pt>
                <c:pt idx="17624">
                  <c:v>1.21079999E-3</c:v>
                </c:pt>
                <c:pt idx="17625">
                  <c:v>1.2108799899999999E-3</c:v>
                </c:pt>
                <c:pt idx="17626">
                  <c:v>1.2109599899999999E-3</c:v>
                </c:pt>
                <c:pt idx="17627">
                  <c:v>1.2110399900000001E-3</c:v>
                </c:pt>
                <c:pt idx="17628">
                  <c:v>1.21111999E-3</c:v>
                </c:pt>
                <c:pt idx="17629">
                  <c:v>1.21119999E-3</c:v>
                </c:pt>
                <c:pt idx="17630">
                  <c:v>1.2112799899999999E-3</c:v>
                </c:pt>
                <c:pt idx="17631">
                  <c:v>1.2113599899999999E-3</c:v>
                </c:pt>
                <c:pt idx="17632">
                  <c:v>1.2114399900000001E-3</c:v>
                </c:pt>
                <c:pt idx="17633">
                  <c:v>1.21151999E-3</c:v>
                </c:pt>
                <c:pt idx="17634">
                  <c:v>1.21159999E-3</c:v>
                </c:pt>
                <c:pt idx="17635">
                  <c:v>1.21167999E-3</c:v>
                </c:pt>
                <c:pt idx="17636">
                  <c:v>1.2117599899999999E-3</c:v>
                </c:pt>
                <c:pt idx="17637">
                  <c:v>1.2118399900000001E-3</c:v>
                </c:pt>
                <c:pt idx="17638">
                  <c:v>1.2119199900000001E-3</c:v>
                </c:pt>
                <c:pt idx="17639">
                  <c:v>1.21199999E-3</c:v>
                </c:pt>
                <c:pt idx="17640">
                  <c:v>1.21207999E-3</c:v>
                </c:pt>
                <c:pt idx="17641">
                  <c:v>1.2121599899999999E-3</c:v>
                </c:pt>
                <c:pt idx="17642">
                  <c:v>1.2122399900000001E-3</c:v>
                </c:pt>
                <c:pt idx="17643">
                  <c:v>1.2123199900000001E-3</c:v>
                </c:pt>
                <c:pt idx="17644">
                  <c:v>1.21239999E-3</c:v>
                </c:pt>
                <c:pt idx="17645">
                  <c:v>1.21247999E-3</c:v>
                </c:pt>
                <c:pt idx="17646">
                  <c:v>1.2125599899999999E-3</c:v>
                </c:pt>
                <c:pt idx="17647">
                  <c:v>1.2126399899999999E-3</c:v>
                </c:pt>
                <c:pt idx="17648">
                  <c:v>1.2127199900000001E-3</c:v>
                </c:pt>
                <c:pt idx="17649">
                  <c:v>1.21279999E-3</c:v>
                </c:pt>
                <c:pt idx="17650">
                  <c:v>1.21287999E-3</c:v>
                </c:pt>
                <c:pt idx="17651">
                  <c:v>1.2129599899999999E-3</c:v>
                </c:pt>
                <c:pt idx="17652">
                  <c:v>1.2130399899999999E-3</c:v>
                </c:pt>
                <c:pt idx="17653">
                  <c:v>1.2131199900000001E-3</c:v>
                </c:pt>
                <c:pt idx="17654">
                  <c:v>1.21319999E-3</c:v>
                </c:pt>
                <c:pt idx="17655">
                  <c:v>1.21327999E-3</c:v>
                </c:pt>
                <c:pt idx="17656">
                  <c:v>1.21335999E-3</c:v>
                </c:pt>
                <c:pt idx="17657">
                  <c:v>1.2134399899999999E-3</c:v>
                </c:pt>
                <c:pt idx="17658">
                  <c:v>1.2135199900000001E-3</c:v>
                </c:pt>
                <c:pt idx="17659">
                  <c:v>1.21359999E-3</c:v>
                </c:pt>
                <c:pt idx="17660">
                  <c:v>1.21367999E-3</c:v>
                </c:pt>
                <c:pt idx="17661">
                  <c:v>1.21375999E-3</c:v>
                </c:pt>
                <c:pt idx="17662">
                  <c:v>1.2138399899999999E-3</c:v>
                </c:pt>
                <c:pt idx="17663">
                  <c:v>1.2139199900000001E-3</c:v>
                </c:pt>
                <c:pt idx="17664">
                  <c:v>1.2139999900000001E-3</c:v>
                </c:pt>
                <c:pt idx="17665">
                  <c:v>1.21407999E-3</c:v>
                </c:pt>
                <c:pt idx="17666">
                  <c:v>1.21415999E-3</c:v>
                </c:pt>
                <c:pt idx="17667">
                  <c:v>1.2142399899999999E-3</c:v>
                </c:pt>
                <c:pt idx="17668">
                  <c:v>1.2143199899999999E-3</c:v>
                </c:pt>
                <c:pt idx="17669">
                  <c:v>1.2143999900000001E-3</c:v>
                </c:pt>
                <c:pt idx="17670">
                  <c:v>1.21447999E-3</c:v>
                </c:pt>
                <c:pt idx="17671">
                  <c:v>1.21455999E-3</c:v>
                </c:pt>
                <c:pt idx="17672">
                  <c:v>1.2146399899999999E-3</c:v>
                </c:pt>
                <c:pt idx="17673">
                  <c:v>1.2147199899999999E-3</c:v>
                </c:pt>
                <c:pt idx="17674">
                  <c:v>1.2147999900000001E-3</c:v>
                </c:pt>
                <c:pt idx="17675">
                  <c:v>1.21487999E-3</c:v>
                </c:pt>
                <c:pt idx="17676">
                  <c:v>1.21495999E-3</c:v>
                </c:pt>
                <c:pt idx="17677">
                  <c:v>1.21503999E-3</c:v>
                </c:pt>
                <c:pt idx="17678">
                  <c:v>1.2151199899999999E-3</c:v>
                </c:pt>
                <c:pt idx="17679">
                  <c:v>1.2151999900000001E-3</c:v>
                </c:pt>
                <c:pt idx="17680">
                  <c:v>1.21527999E-3</c:v>
                </c:pt>
                <c:pt idx="17681">
                  <c:v>1.21535999E-3</c:v>
                </c:pt>
                <c:pt idx="17682">
                  <c:v>1.21543999E-3</c:v>
                </c:pt>
                <c:pt idx="17683">
                  <c:v>1.2155199899999999E-3</c:v>
                </c:pt>
                <c:pt idx="17684">
                  <c:v>1.2155999900000001E-3</c:v>
                </c:pt>
                <c:pt idx="17685">
                  <c:v>1.2156799900000001E-3</c:v>
                </c:pt>
                <c:pt idx="17686">
                  <c:v>1.21575999E-3</c:v>
                </c:pt>
                <c:pt idx="17687">
                  <c:v>1.21583999E-3</c:v>
                </c:pt>
                <c:pt idx="17688">
                  <c:v>1.2159199899999999E-3</c:v>
                </c:pt>
                <c:pt idx="17689">
                  <c:v>1.2159999900000001E-3</c:v>
                </c:pt>
                <c:pt idx="17690">
                  <c:v>1.2160799900000001E-3</c:v>
                </c:pt>
                <c:pt idx="17691">
                  <c:v>1.21615999E-3</c:v>
                </c:pt>
                <c:pt idx="17692">
                  <c:v>1.21623999E-3</c:v>
                </c:pt>
                <c:pt idx="17693">
                  <c:v>1.2163199899999999E-3</c:v>
                </c:pt>
                <c:pt idx="17694">
                  <c:v>1.2163999899999999E-3</c:v>
                </c:pt>
                <c:pt idx="17695">
                  <c:v>1.2164799900000001E-3</c:v>
                </c:pt>
                <c:pt idx="17696">
                  <c:v>1.21655999E-3</c:v>
                </c:pt>
                <c:pt idx="17697">
                  <c:v>1.21663999E-3</c:v>
                </c:pt>
                <c:pt idx="17698">
                  <c:v>1.21671999E-3</c:v>
                </c:pt>
                <c:pt idx="17699">
                  <c:v>1.2167999899999999E-3</c:v>
                </c:pt>
                <c:pt idx="17700">
                  <c:v>1.2168799900000001E-3</c:v>
                </c:pt>
                <c:pt idx="17701">
                  <c:v>1.21695999E-3</c:v>
                </c:pt>
                <c:pt idx="17702">
                  <c:v>1.21703999E-3</c:v>
                </c:pt>
                <c:pt idx="17703">
                  <c:v>1.21711999E-3</c:v>
                </c:pt>
                <c:pt idx="17704">
                  <c:v>1.2171999899999999E-3</c:v>
                </c:pt>
                <c:pt idx="17705">
                  <c:v>1.2172799900000001E-3</c:v>
                </c:pt>
                <c:pt idx="17706">
                  <c:v>1.2173599900000001E-3</c:v>
                </c:pt>
                <c:pt idx="17707">
                  <c:v>1.21743999E-3</c:v>
                </c:pt>
                <c:pt idx="17708">
                  <c:v>1.21751999E-3</c:v>
                </c:pt>
                <c:pt idx="17709">
                  <c:v>1.2175999899999999E-3</c:v>
                </c:pt>
                <c:pt idx="17710">
                  <c:v>1.2176799900000001E-3</c:v>
                </c:pt>
                <c:pt idx="17711">
                  <c:v>1.2177599900000001E-3</c:v>
                </c:pt>
                <c:pt idx="17712">
                  <c:v>1.21783999E-3</c:v>
                </c:pt>
                <c:pt idx="17713">
                  <c:v>1.21791999E-3</c:v>
                </c:pt>
                <c:pt idx="17714">
                  <c:v>1.2179999899999999E-3</c:v>
                </c:pt>
                <c:pt idx="17715">
                  <c:v>1.2180799899999999E-3</c:v>
                </c:pt>
                <c:pt idx="17716">
                  <c:v>1.2181599900000001E-3</c:v>
                </c:pt>
                <c:pt idx="17717">
                  <c:v>1.21823999E-3</c:v>
                </c:pt>
                <c:pt idx="17718">
                  <c:v>1.21831999E-3</c:v>
                </c:pt>
                <c:pt idx="17719">
                  <c:v>1.2183999899999999E-3</c:v>
                </c:pt>
                <c:pt idx="17720">
                  <c:v>1.2184799899999999E-3</c:v>
                </c:pt>
                <c:pt idx="17721">
                  <c:v>1.2185599900000001E-3</c:v>
                </c:pt>
                <c:pt idx="17722">
                  <c:v>1.21863999E-3</c:v>
                </c:pt>
                <c:pt idx="17723">
                  <c:v>1.21871999E-3</c:v>
                </c:pt>
                <c:pt idx="17724">
                  <c:v>1.21879999E-3</c:v>
                </c:pt>
                <c:pt idx="17725">
                  <c:v>1.2188799899999999E-3</c:v>
                </c:pt>
                <c:pt idx="17726">
                  <c:v>1.2189599900000001E-3</c:v>
                </c:pt>
                <c:pt idx="17727">
                  <c:v>1.2190399900000001E-3</c:v>
                </c:pt>
                <c:pt idx="17728">
                  <c:v>1.21911999E-3</c:v>
                </c:pt>
                <c:pt idx="17729">
                  <c:v>1.21919999E-3</c:v>
                </c:pt>
                <c:pt idx="17730">
                  <c:v>1.2192799899999999E-3</c:v>
                </c:pt>
                <c:pt idx="17731">
                  <c:v>1.2193599900000001E-3</c:v>
                </c:pt>
                <c:pt idx="17732">
                  <c:v>1.2194399900000001E-3</c:v>
                </c:pt>
                <c:pt idx="17733">
                  <c:v>1.21951999E-3</c:v>
                </c:pt>
                <c:pt idx="17734">
                  <c:v>1.21959999E-3</c:v>
                </c:pt>
                <c:pt idx="17735">
                  <c:v>1.2196799899999999E-3</c:v>
                </c:pt>
                <c:pt idx="17736">
                  <c:v>1.2197599899999999E-3</c:v>
                </c:pt>
                <c:pt idx="17737">
                  <c:v>1.2198399900000001E-3</c:v>
                </c:pt>
                <c:pt idx="17738">
                  <c:v>1.21991999E-3</c:v>
                </c:pt>
                <c:pt idx="17739">
                  <c:v>1.21999999E-3</c:v>
                </c:pt>
                <c:pt idx="17740">
                  <c:v>1.2200799899999999E-3</c:v>
                </c:pt>
                <c:pt idx="17741">
                  <c:v>1.2201599899999999E-3</c:v>
                </c:pt>
                <c:pt idx="17742">
                  <c:v>1.2202399900000001E-3</c:v>
                </c:pt>
                <c:pt idx="17743">
                  <c:v>1.22031999E-3</c:v>
                </c:pt>
                <c:pt idx="17744">
                  <c:v>1.22039999E-3</c:v>
                </c:pt>
                <c:pt idx="17745">
                  <c:v>1.22047999E-3</c:v>
                </c:pt>
                <c:pt idx="17746">
                  <c:v>1.2205599899999999E-3</c:v>
                </c:pt>
                <c:pt idx="17747">
                  <c:v>1.2206399900000001E-3</c:v>
                </c:pt>
                <c:pt idx="17748">
                  <c:v>1.22071999E-3</c:v>
                </c:pt>
                <c:pt idx="17749">
                  <c:v>1.22079999E-3</c:v>
                </c:pt>
                <c:pt idx="17750">
                  <c:v>1.22087999E-3</c:v>
                </c:pt>
                <c:pt idx="17751">
                  <c:v>1.2209599899999999E-3</c:v>
                </c:pt>
                <c:pt idx="17752">
                  <c:v>1.2210399900000001E-3</c:v>
                </c:pt>
                <c:pt idx="17753">
                  <c:v>1.2211199900000001E-3</c:v>
                </c:pt>
                <c:pt idx="17754">
                  <c:v>1.22119999E-3</c:v>
                </c:pt>
                <c:pt idx="17755">
                  <c:v>1.22127999E-3</c:v>
                </c:pt>
                <c:pt idx="17756">
                  <c:v>1.2213599899999999E-3</c:v>
                </c:pt>
                <c:pt idx="17757">
                  <c:v>1.2214399899999999E-3</c:v>
                </c:pt>
                <c:pt idx="17758">
                  <c:v>1.2215199900000001E-3</c:v>
                </c:pt>
                <c:pt idx="17759">
                  <c:v>1.22159999E-3</c:v>
                </c:pt>
                <c:pt idx="17760">
                  <c:v>1.22167999E-3</c:v>
                </c:pt>
                <c:pt idx="17761">
                  <c:v>1.2217599899999999E-3</c:v>
                </c:pt>
                <c:pt idx="17762">
                  <c:v>1.2218399899999999E-3</c:v>
                </c:pt>
                <c:pt idx="17763">
                  <c:v>1.2219199900000001E-3</c:v>
                </c:pt>
                <c:pt idx="17764">
                  <c:v>1.22199999E-3</c:v>
                </c:pt>
                <c:pt idx="17765">
                  <c:v>1.22207999E-3</c:v>
                </c:pt>
                <c:pt idx="17766">
                  <c:v>1.22215999E-3</c:v>
                </c:pt>
                <c:pt idx="17767">
                  <c:v>1.2222399899999999E-3</c:v>
                </c:pt>
                <c:pt idx="17768">
                  <c:v>1.2223199900000001E-3</c:v>
                </c:pt>
                <c:pt idx="17769">
                  <c:v>1.22239999E-3</c:v>
                </c:pt>
                <c:pt idx="17770">
                  <c:v>1.22247999E-3</c:v>
                </c:pt>
                <c:pt idx="17771">
                  <c:v>1.22255999E-3</c:v>
                </c:pt>
                <c:pt idx="17772">
                  <c:v>1.2226399899999999E-3</c:v>
                </c:pt>
                <c:pt idx="17773">
                  <c:v>1.2227199900000001E-3</c:v>
                </c:pt>
                <c:pt idx="17774">
                  <c:v>1.2227999900000001E-3</c:v>
                </c:pt>
                <c:pt idx="17775">
                  <c:v>1.22287999E-3</c:v>
                </c:pt>
                <c:pt idx="17776">
                  <c:v>1.22295999E-3</c:v>
                </c:pt>
                <c:pt idx="17777">
                  <c:v>1.2230399899999999E-3</c:v>
                </c:pt>
                <c:pt idx="17778">
                  <c:v>1.2231199900000001E-3</c:v>
                </c:pt>
                <c:pt idx="17779">
                  <c:v>1.2231999900000001E-3</c:v>
                </c:pt>
                <c:pt idx="17780">
                  <c:v>1.22327999E-3</c:v>
                </c:pt>
                <c:pt idx="17781">
                  <c:v>1.22335999E-3</c:v>
                </c:pt>
                <c:pt idx="17782">
                  <c:v>1.2234399899999999E-3</c:v>
                </c:pt>
                <c:pt idx="17783">
                  <c:v>1.2235199899999999E-3</c:v>
                </c:pt>
                <c:pt idx="17784">
                  <c:v>1.2235999900000001E-3</c:v>
                </c:pt>
                <c:pt idx="17785">
                  <c:v>1.22367999E-3</c:v>
                </c:pt>
                <c:pt idx="17786">
                  <c:v>1.22375999E-3</c:v>
                </c:pt>
                <c:pt idx="17787">
                  <c:v>1.22383999E-3</c:v>
                </c:pt>
                <c:pt idx="17788">
                  <c:v>1.2239199899999999E-3</c:v>
                </c:pt>
                <c:pt idx="17789">
                  <c:v>1.2239999900000001E-3</c:v>
                </c:pt>
                <c:pt idx="17790">
                  <c:v>1.22407999E-3</c:v>
                </c:pt>
                <c:pt idx="17791">
                  <c:v>1.22415999E-3</c:v>
                </c:pt>
                <c:pt idx="17792">
                  <c:v>1.22423999E-3</c:v>
                </c:pt>
                <c:pt idx="17793">
                  <c:v>1.2243199899999999E-3</c:v>
                </c:pt>
                <c:pt idx="17794">
                  <c:v>1.2243999900000001E-3</c:v>
                </c:pt>
                <c:pt idx="17795">
                  <c:v>1.2244799900000001E-3</c:v>
                </c:pt>
                <c:pt idx="17796">
                  <c:v>1.22455999E-3</c:v>
                </c:pt>
                <c:pt idx="17797">
                  <c:v>1.22463999E-3</c:v>
                </c:pt>
                <c:pt idx="17798">
                  <c:v>1.2247199899999999E-3</c:v>
                </c:pt>
                <c:pt idx="17799">
                  <c:v>1.2247999900000001E-3</c:v>
                </c:pt>
                <c:pt idx="17800">
                  <c:v>1.2248799900000001E-3</c:v>
                </c:pt>
                <c:pt idx="17801">
                  <c:v>1.22495999E-3</c:v>
                </c:pt>
                <c:pt idx="17802">
                  <c:v>1.22503999E-3</c:v>
                </c:pt>
                <c:pt idx="17803">
                  <c:v>1.2251199899999999E-3</c:v>
                </c:pt>
                <c:pt idx="17804">
                  <c:v>1.2251999899999999E-3</c:v>
                </c:pt>
                <c:pt idx="17805">
                  <c:v>1.2252799900000001E-3</c:v>
                </c:pt>
                <c:pt idx="17806">
                  <c:v>1.22535999E-3</c:v>
                </c:pt>
                <c:pt idx="17807">
                  <c:v>1.22543999E-3</c:v>
                </c:pt>
                <c:pt idx="17808">
                  <c:v>1.2255199899999999E-3</c:v>
                </c:pt>
                <c:pt idx="17809">
                  <c:v>1.2255999899999999E-3</c:v>
                </c:pt>
                <c:pt idx="17810">
                  <c:v>1.2256799900000001E-3</c:v>
                </c:pt>
                <c:pt idx="17811">
                  <c:v>1.22575999E-3</c:v>
                </c:pt>
                <c:pt idx="17812">
                  <c:v>1.22583999E-3</c:v>
                </c:pt>
                <c:pt idx="17813">
                  <c:v>1.22591999E-3</c:v>
                </c:pt>
                <c:pt idx="17814">
                  <c:v>1.2259999899999999E-3</c:v>
                </c:pt>
                <c:pt idx="17815">
                  <c:v>1.2260799900000001E-3</c:v>
                </c:pt>
                <c:pt idx="17816">
                  <c:v>1.2261599900000001E-3</c:v>
                </c:pt>
                <c:pt idx="17817">
                  <c:v>1.22623999E-3</c:v>
                </c:pt>
                <c:pt idx="17818">
                  <c:v>1.22631999E-3</c:v>
                </c:pt>
                <c:pt idx="17819">
                  <c:v>1.2263999899999999E-3</c:v>
                </c:pt>
                <c:pt idx="17820">
                  <c:v>1.2264799900000001E-3</c:v>
                </c:pt>
                <c:pt idx="17821">
                  <c:v>1.2265599900000001E-3</c:v>
                </c:pt>
                <c:pt idx="17822">
                  <c:v>1.22663999E-3</c:v>
                </c:pt>
                <c:pt idx="17823">
                  <c:v>1.22671999E-3</c:v>
                </c:pt>
                <c:pt idx="17824">
                  <c:v>1.2267999899999999E-3</c:v>
                </c:pt>
                <c:pt idx="17825">
                  <c:v>1.2268799899999999E-3</c:v>
                </c:pt>
                <c:pt idx="17826">
                  <c:v>1.2269599900000001E-3</c:v>
                </c:pt>
                <c:pt idx="17827">
                  <c:v>1.22703999E-3</c:v>
                </c:pt>
                <c:pt idx="17828">
                  <c:v>1.22711999E-3</c:v>
                </c:pt>
                <c:pt idx="17829">
                  <c:v>1.2271999899999999E-3</c:v>
                </c:pt>
                <c:pt idx="17830">
                  <c:v>1.2272799899999999E-3</c:v>
                </c:pt>
                <c:pt idx="17831">
                  <c:v>1.2273599900000001E-3</c:v>
                </c:pt>
                <c:pt idx="17832">
                  <c:v>1.22743999E-3</c:v>
                </c:pt>
                <c:pt idx="17833">
                  <c:v>1.22751999E-3</c:v>
                </c:pt>
                <c:pt idx="17834">
                  <c:v>1.22759999E-3</c:v>
                </c:pt>
                <c:pt idx="17835">
                  <c:v>1.2276799899999999E-3</c:v>
                </c:pt>
                <c:pt idx="17836">
                  <c:v>1.2277599900000001E-3</c:v>
                </c:pt>
                <c:pt idx="17837">
                  <c:v>1.22783999E-3</c:v>
                </c:pt>
                <c:pt idx="17838">
                  <c:v>1.22791999E-3</c:v>
                </c:pt>
                <c:pt idx="17839">
                  <c:v>1.22799999E-3</c:v>
                </c:pt>
                <c:pt idx="17840">
                  <c:v>1.2280799899999999E-3</c:v>
                </c:pt>
                <c:pt idx="17841">
                  <c:v>1.2281599900000001E-3</c:v>
                </c:pt>
                <c:pt idx="17842">
                  <c:v>1.2282399900000001E-3</c:v>
                </c:pt>
                <c:pt idx="17843">
                  <c:v>1.22831999E-3</c:v>
                </c:pt>
                <c:pt idx="17844">
                  <c:v>1.22839999E-3</c:v>
                </c:pt>
                <c:pt idx="17845">
                  <c:v>1.2284799899999999E-3</c:v>
                </c:pt>
                <c:pt idx="17846">
                  <c:v>1.2285599899999999E-3</c:v>
                </c:pt>
                <c:pt idx="17847">
                  <c:v>1.2286399900000001E-3</c:v>
                </c:pt>
                <c:pt idx="17848">
                  <c:v>1.22871999E-3</c:v>
                </c:pt>
                <c:pt idx="17849">
                  <c:v>1.22879999E-3</c:v>
                </c:pt>
                <c:pt idx="17850">
                  <c:v>1.2288799899999999E-3</c:v>
                </c:pt>
                <c:pt idx="17851">
                  <c:v>1.2289599899999999E-3</c:v>
                </c:pt>
                <c:pt idx="17852">
                  <c:v>1.2290399900000001E-3</c:v>
                </c:pt>
                <c:pt idx="17853">
                  <c:v>1.22911999E-3</c:v>
                </c:pt>
                <c:pt idx="17854">
                  <c:v>1.22919999E-3</c:v>
                </c:pt>
                <c:pt idx="17855">
                  <c:v>1.22927999E-3</c:v>
                </c:pt>
                <c:pt idx="17856">
                  <c:v>1.2293599899999999E-3</c:v>
                </c:pt>
                <c:pt idx="17857">
                  <c:v>1.2294399900000001E-3</c:v>
                </c:pt>
                <c:pt idx="17858">
                  <c:v>1.22951999E-3</c:v>
                </c:pt>
                <c:pt idx="17859">
                  <c:v>1.22959999E-3</c:v>
                </c:pt>
                <c:pt idx="17860">
                  <c:v>1.22967999E-3</c:v>
                </c:pt>
                <c:pt idx="17861">
                  <c:v>1.2297599899999999E-3</c:v>
                </c:pt>
                <c:pt idx="17862">
                  <c:v>1.2298399900000001E-3</c:v>
                </c:pt>
                <c:pt idx="17863">
                  <c:v>1.2299199900000001E-3</c:v>
                </c:pt>
                <c:pt idx="17864">
                  <c:v>1.22999999E-3</c:v>
                </c:pt>
                <c:pt idx="17865">
                  <c:v>1.23007999E-3</c:v>
                </c:pt>
                <c:pt idx="17866">
                  <c:v>1.2301599899999999E-3</c:v>
                </c:pt>
                <c:pt idx="17867">
                  <c:v>1.2302399900000001E-3</c:v>
                </c:pt>
                <c:pt idx="17868">
                  <c:v>1.2303199900000001E-3</c:v>
                </c:pt>
                <c:pt idx="17869">
                  <c:v>1.23039999E-3</c:v>
                </c:pt>
                <c:pt idx="17870">
                  <c:v>1.23047999E-3</c:v>
                </c:pt>
                <c:pt idx="17871">
                  <c:v>1.2305599899999999E-3</c:v>
                </c:pt>
                <c:pt idx="17872">
                  <c:v>1.2306399899999999E-3</c:v>
                </c:pt>
                <c:pt idx="17873">
                  <c:v>1.2307199900000001E-3</c:v>
                </c:pt>
                <c:pt idx="17874">
                  <c:v>1.23079999E-3</c:v>
                </c:pt>
                <c:pt idx="17875">
                  <c:v>1.23087999E-3</c:v>
                </c:pt>
                <c:pt idx="17876">
                  <c:v>1.23095999E-3</c:v>
                </c:pt>
                <c:pt idx="17877">
                  <c:v>1.2310399899999999E-3</c:v>
                </c:pt>
                <c:pt idx="17878">
                  <c:v>1.2311199900000001E-3</c:v>
                </c:pt>
                <c:pt idx="17879">
                  <c:v>1.23119999E-3</c:v>
                </c:pt>
                <c:pt idx="17880">
                  <c:v>1.23127999E-3</c:v>
                </c:pt>
                <c:pt idx="17881">
                  <c:v>1.23135999E-3</c:v>
                </c:pt>
                <c:pt idx="17882">
                  <c:v>1.2314399899999999E-3</c:v>
                </c:pt>
                <c:pt idx="17883">
                  <c:v>1.2315199900000001E-3</c:v>
                </c:pt>
                <c:pt idx="17884">
                  <c:v>1.2315999900000001E-3</c:v>
                </c:pt>
                <c:pt idx="17885">
                  <c:v>1.23167999E-3</c:v>
                </c:pt>
                <c:pt idx="17886">
                  <c:v>1.23175999E-3</c:v>
                </c:pt>
                <c:pt idx="17887">
                  <c:v>1.2318399899999999E-3</c:v>
                </c:pt>
                <c:pt idx="17888">
                  <c:v>1.2319199900000001E-3</c:v>
                </c:pt>
                <c:pt idx="17889">
                  <c:v>1.2319999900000001E-3</c:v>
                </c:pt>
                <c:pt idx="17890">
                  <c:v>1.23207999E-3</c:v>
                </c:pt>
                <c:pt idx="17891">
                  <c:v>1.23215999E-3</c:v>
                </c:pt>
                <c:pt idx="17892">
                  <c:v>1.2322399899999999E-3</c:v>
                </c:pt>
                <c:pt idx="17893">
                  <c:v>1.2323199899999999E-3</c:v>
                </c:pt>
                <c:pt idx="17894">
                  <c:v>1.2323999900000001E-3</c:v>
                </c:pt>
                <c:pt idx="17895">
                  <c:v>1.23247999E-3</c:v>
                </c:pt>
                <c:pt idx="17896">
                  <c:v>1.23255999E-3</c:v>
                </c:pt>
                <c:pt idx="17897">
                  <c:v>1.2326399899999999E-3</c:v>
                </c:pt>
                <c:pt idx="17898">
                  <c:v>1.2327199899999999E-3</c:v>
                </c:pt>
                <c:pt idx="17899">
                  <c:v>1.2327999900000001E-3</c:v>
                </c:pt>
                <c:pt idx="17900">
                  <c:v>1.23287999E-3</c:v>
                </c:pt>
                <c:pt idx="17901">
                  <c:v>1.23295999E-3</c:v>
                </c:pt>
                <c:pt idx="17902">
                  <c:v>1.23303999E-3</c:v>
                </c:pt>
                <c:pt idx="17903">
                  <c:v>1.2331199899999999E-3</c:v>
                </c:pt>
                <c:pt idx="17904">
                  <c:v>1.2331999900000001E-3</c:v>
                </c:pt>
                <c:pt idx="17905">
                  <c:v>1.23327999E-3</c:v>
                </c:pt>
                <c:pt idx="17906">
                  <c:v>1.23335999E-3</c:v>
                </c:pt>
                <c:pt idx="17907">
                  <c:v>1.23343999E-3</c:v>
                </c:pt>
                <c:pt idx="17908">
                  <c:v>1.2335199899999999E-3</c:v>
                </c:pt>
                <c:pt idx="17909">
                  <c:v>1.2335999900000001E-3</c:v>
                </c:pt>
                <c:pt idx="17910">
                  <c:v>1.2336799900000001E-3</c:v>
                </c:pt>
                <c:pt idx="17911">
                  <c:v>1.23375999E-3</c:v>
                </c:pt>
                <c:pt idx="17912">
                  <c:v>1.23383999E-3</c:v>
                </c:pt>
                <c:pt idx="17913">
                  <c:v>1.2339199899999999E-3</c:v>
                </c:pt>
                <c:pt idx="17914">
                  <c:v>1.2339999899999999E-3</c:v>
                </c:pt>
                <c:pt idx="17915">
                  <c:v>1.2340799900000001E-3</c:v>
                </c:pt>
                <c:pt idx="17916">
                  <c:v>1.23415999E-3</c:v>
                </c:pt>
                <c:pt idx="17917">
                  <c:v>1.23423999E-3</c:v>
                </c:pt>
                <c:pt idx="17918">
                  <c:v>1.2343199899999999E-3</c:v>
                </c:pt>
                <c:pt idx="17919">
                  <c:v>1.2343999899999999E-3</c:v>
                </c:pt>
                <c:pt idx="17920">
                  <c:v>1.2344799900000001E-3</c:v>
                </c:pt>
                <c:pt idx="17921">
                  <c:v>1.23455999E-3</c:v>
                </c:pt>
                <c:pt idx="17922">
                  <c:v>1.23463999E-3</c:v>
                </c:pt>
                <c:pt idx="17923">
                  <c:v>1.23471999E-3</c:v>
                </c:pt>
                <c:pt idx="17924">
                  <c:v>1.2347999899999999E-3</c:v>
                </c:pt>
                <c:pt idx="17925">
                  <c:v>1.2348799900000001E-3</c:v>
                </c:pt>
                <c:pt idx="17926">
                  <c:v>1.23495999E-3</c:v>
                </c:pt>
                <c:pt idx="17927">
                  <c:v>1.23503999E-3</c:v>
                </c:pt>
                <c:pt idx="17928">
                  <c:v>1.23511999E-3</c:v>
                </c:pt>
                <c:pt idx="17929">
                  <c:v>1.2351999899999999E-3</c:v>
                </c:pt>
                <c:pt idx="17930">
                  <c:v>1.2352799900000001E-3</c:v>
                </c:pt>
                <c:pt idx="17931">
                  <c:v>1.2353599900000001E-3</c:v>
                </c:pt>
                <c:pt idx="17932">
                  <c:v>1.23543999E-3</c:v>
                </c:pt>
                <c:pt idx="17933">
                  <c:v>1.23551999E-3</c:v>
                </c:pt>
                <c:pt idx="17934">
                  <c:v>1.2355999899999999E-3</c:v>
                </c:pt>
                <c:pt idx="17935">
                  <c:v>1.2356799900000001E-3</c:v>
                </c:pt>
                <c:pt idx="17936">
                  <c:v>1.2357599900000001E-3</c:v>
                </c:pt>
                <c:pt idx="17937">
                  <c:v>1.23583999E-3</c:v>
                </c:pt>
                <c:pt idx="17938">
                  <c:v>1.23591999E-3</c:v>
                </c:pt>
                <c:pt idx="17939">
                  <c:v>1.2359999899999999E-3</c:v>
                </c:pt>
                <c:pt idx="17940">
                  <c:v>1.2360799899999999E-3</c:v>
                </c:pt>
                <c:pt idx="17941">
                  <c:v>1.2361599900000001E-3</c:v>
                </c:pt>
                <c:pt idx="17942">
                  <c:v>1.23623999E-3</c:v>
                </c:pt>
                <c:pt idx="17943">
                  <c:v>1.23631999E-3</c:v>
                </c:pt>
                <c:pt idx="17944">
                  <c:v>1.23639999E-3</c:v>
                </c:pt>
                <c:pt idx="17945">
                  <c:v>1.2364799899999999E-3</c:v>
                </c:pt>
                <c:pt idx="17946">
                  <c:v>1.2365599900000001E-3</c:v>
                </c:pt>
                <c:pt idx="17947">
                  <c:v>1.23663999E-3</c:v>
                </c:pt>
                <c:pt idx="17948">
                  <c:v>1.23671999E-3</c:v>
                </c:pt>
                <c:pt idx="17949">
                  <c:v>1.23679999E-3</c:v>
                </c:pt>
                <c:pt idx="17950">
                  <c:v>1.2368799899999999E-3</c:v>
                </c:pt>
                <c:pt idx="17951">
                  <c:v>1.2369599900000001E-3</c:v>
                </c:pt>
                <c:pt idx="17952">
                  <c:v>1.2370399900000001E-3</c:v>
                </c:pt>
                <c:pt idx="17953">
                  <c:v>1.23711999E-3</c:v>
                </c:pt>
                <c:pt idx="17954">
                  <c:v>1.23719999E-3</c:v>
                </c:pt>
                <c:pt idx="17955">
                  <c:v>1.2372799899999999E-3</c:v>
                </c:pt>
                <c:pt idx="17956">
                  <c:v>1.2373599900000001E-3</c:v>
                </c:pt>
                <c:pt idx="17957">
                  <c:v>1.2374399900000001E-3</c:v>
                </c:pt>
                <c:pt idx="17958">
                  <c:v>1.23751999E-3</c:v>
                </c:pt>
                <c:pt idx="17959">
                  <c:v>1.23759999E-3</c:v>
                </c:pt>
                <c:pt idx="17960">
                  <c:v>1.2376799899999999E-3</c:v>
                </c:pt>
                <c:pt idx="17961">
                  <c:v>1.2377599899999999E-3</c:v>
                </c:pt>
                <c:pt idx="17962">
                  <c:v>1.2378399900000001E-3</c:v>
                </c:pt>
                <c:pt idx="17963">
                  <c:v>1.23791999E-3</c:v>
                </c:pt>
                <c:pt idx="17964">
                  <c:v>1.23799999E-3</c:v>
                </c:pt>
                <c:pt idx="17965">
                  <c:v>1.2380799899999999E-3</c:v>
                </c:pt>
                <c:pt idx="17966">
                  <c:v>1.2381599899999999E-3</c:v>
                </c:pt>
                <c:pt idx="17967">
                  <c:v>1.2382399900000001E-3</c:v>
                </c:pt>
                <c:pt idx="17968">
                  <c:v>1.23831999E-3</c:v>
                </c:pt>
                <c:pt idx="17969">
                  <c:v>1.23839999E-3</c:v>
                </c:pt>
                <c:pt idx="17970">
                  <c:v>1.23847999E-3</c:v>
                </c:pt>
                <c:pt idx="17971">
                  <c:v>1.2385599899999999E-3</c:v>
                </c:pt>
                <c:pt idx="17972">
                  <c:v>1.2386399900000001E-3</c:v>
                </c:pt>
                <c:pt idx="17973">
                  <c:v>1.2387199900000001E-3</c:v>
                </c:pt>
                <c:pt idx="17974">
                  <c:v>1.23879999E-3</c:v>
                </c:pt>
                <c:pt idx="17975">
                  <c:v>1.23887999E-3</c:v>
                </c:pt>
                <c:pt idx="17976">
                  <c:v>1.2389599899999999E-3</c:v>
                </c:pt>
                <c:pt idx="17977">
                  <c:v>1.2390399900000001E-3</c:v>
                </c:pt>
                <c:pt idx="17978">
                  <c:v>1.2391199900000001E-3</c:v>
                </c:pt>
                <c:pt idx="17979">
                  <c:v>1.23919999E-3</c:v>
                </c:pt>
                <c:pt idx="17980">
                  <c:v>1.23927999E-3</c:v>
                </c:pt>
                <c:pt idx="17981">
                  <c:v>1.2393599899999999E-3</c:v>
                </c:pt>
                <c:pt idx="17982">
                  <c:v>1.2394399899999999E-3</c:v>
                </c:pt>
                <c:pt idx="17983">
                  <c:v>1.2395199900000001E-3</c:v>
                </c:pt>
                <c:pt idx="17984">
                  <c:v>1.23959999E-3</c:v>
                </c:pt>
                <c:pt idx="17985">
                  <c:v>1.23967999E-3</c:v>
                </c:pt>
                <c:pt idx="17986">
                  <c:v>1.2397599899999999E-3</c:v>
                </c:pt>
                <c:pt idx="17987">
                  <c:v>1.2398399899999999E-3</c:v>
                </c:pt>
                <c:pt idx="17988">
                  <c:v>1.2399199900000001E-3</c:v>
                </c:pt>
                <c:pt idx="17989">
                  <c:v>1.23999999E-3</c:v>
                </c:pt>
                <c:pt idx="17990">
                  <c:v>1.24007999E-3</c:v>
                </c:pt>
                <c:pt idx="17991">
                  <c:v>1.24015999E-3</c:v>
                </c:pt>
                <c:pt idx="17992">
                  <c:v>1.2402399899999999E-3</c:v>
                </c:pt>
                <c:pt idx="17993">
                  <c:v>1.2403199900000001E-3</c:v>
                </c:pt>
                <c:pt idx="17994">
                  <c:v>1.24039999E-3</c:v>
                </c:pt>
                <c:pt idx="17995">
                  <c:v>1.24047999E-3</c:v>
                </c:pt>
                <c:pt idx="17996">
                  <c:v>1.24055999E-3</c:v>
                </c:pt>
                <c:pt idx="17997">
                  <c:v>1.2406399899999999E-3</c:v>
                </c:pt>
                <c:pt idx="17998">
                  <c:v>1.2407199900000001E-3</c:v>
                </c:pt>
                <c:pt idx="17999">
                  <c:v>1.2407999900000001E-3</c:v>
                </c:pt>
                <c:pt idx="18000">
                  <c:v>1.24087999E-3</c:v>
                </c:pt>
                <c:pt idx="18001">
                  <c:v>1.24095999E-3</c:v>
                </c:pt>
                <c:pt idx="18002">
                  <c:v>1.2410399899999999E-3</c:v>
                </c:pt>
                <c:pt idx="18003">
                  <c:v>1.2411199899999999E-3</c:v>
                </c:pt>
                <c:pt idx="18004">
                  <c:v>1.2411999900000001E-3</c:v>
                </c:pt>
                <c:pt idx="18005">
                  <c:v>1.24127999E-3</c:v>
                </c:pt>
                <c:pt idx="18006">
                  <c:v>1.24135999E-3</c:v>
                </c:pt>
                <c:pt idx="18007">
                  <c:v>1.2414399899999999E-3</c:v>
                </c:pt>
                <c:pt idx="18008">
                  <c:v>1.2415199899999999E-3</c:v>
                </c:pt>
                <c:pt idx="18009">
                  <c:v>1.2415999900000001E-3</c:v>
                </c:pt>
                <c:pt idx="18010">
                  <c:v>1.24167999E-3</c:v>
                </c:pt>
                <c:pt idx="18011">
                  <c:v>1.24175999E-3</c:v>
                </c:pt>
                <c:pt idx="18012">
                  <c:v>1.24183999E-3</c:v>
                </c:pt>
                <c:pt idx="18013">
                  <c:v>1.2419199899999999E-3</c:v>
                </c:pt>
                <c:pt idx="18014">
                  <c:v>1.2419999900000001E-3</c:v>
                </c:pt>
                <c:pt idx="18015">
                  <c:v>1.24207999E-3</c:v>
                </c:pt>
                <c:pt idx="18016">
                  <c:v>1.24215999E-3</c:v>
                </c:pt>
                <c:pt idx="18017">
                  <c:v>1.24223999E-3</c:v>
                </c:pt>
                <c:pt idx="18018">
                  <c:v>1.2423199899999999E-3</c:v>
                </c:pt>
                <c:pt idx="18019">
                  <c:v>1.2423999900000001E-3</c:v>
                </c:pt>
                <c:pt idx="18020">
                  <c:v>1.2424799900000001E-3</c:v>
                </c:pt>
                <c:pt idx="18021">
                  <c:v>1.24255999E-3</c:v>
                </c:pt>
                <c:pt idx="18022">
                  <c:v>1.24263999E-3</c:v>
                </c:pt>
                <c:pt idx="18023">
                  <c:v>1.2427199899999999E-3</c:v>
                </c:pt>
                <c:pt idx="18024">
                  <c:v>1.2427999900000001E-3</c:v>
                </c:pt>
                <c:pt idx="18025">
                  <c:v>1.2428799900000001E-3</c:v>
                </c:pt>
                <c:pt idx="18026">
                  <c:v>1.24295999E-3</c:v>
                </c:pt>
                <c:pt idx="18027">
                  <c:v>1.24303999E-3</c:v>
                </c:pt>
                <c:pt idx="18028">
                  <c:v>1.2431199899999999E-3</c:v>
                </c:pt>
                <c:pt idx="18029">
                  <c:v>1.2431999899999999E-3</c:v>
                </c:pt>
                <c:pt idx="18030">
                  <c:v>1.2432799900000001E-3</c:v>
                </c:pt>
                <c:pt idx="18031">
                  <c:v>1.24335999E-3</c:v>
                </c:pt>
                <c:pt idx="18032">
                  <c:v>1.24343999E-3</c:v>
                </c:pt>
                <c:pt idx="18033">
                  <c:v>1.24351999E-3</c:v>
                </c:pt>
                <c:pt idx="18034">
                  <c:v>1.2435999899999999E-3</c:v>
                </c:pt>
                <c:pt idx="18035">
                  <c:v>1.2436799900000001E-3</c:v>
                </c:pt>
                <c:pt idx="18036">
                  <c:v>1.24375999E-3</c:v>
                </c:pt>
                <c:pt idx="18037">
                  <c:v>1.24383999E-3</c:v>
                </c:pt>
                <c:pt idx="18038">
                  <c:v>1.24391999E-3</c:v>
                </c:pt>
                <c:pt idx="18039">
                  <c:v>1.2439999899999999E-3</c:v>
                </c:pt>
                <c:pt idx="18040">
                  <c:v>1.2440799900000001E-3</c:v>
                </c:pt>
                <c:pt idx="18041">
                  <c:v>1.2441599900000001E-3</c:v>
                </c:pt>
                <c:pt idx="18042">
                  <c:v>1.24423999E-3</c:v>
                </c:pt>
                <c:pt idx="18043">
                  <c:v>1.24431999E-3</c:v>
                </c:pt>
                <c:pt idx="18044">
                  <c:v>1.2443999899999999E-3</c:v>
                </c:pt>
                <c:pt idx="18045">
                  <c:v>1.2444799900000001E-3</c:v>
                </c:pt>
                <c:pt idx="18046">
                  <c:v>1.2445599900000001E-3</c:v>
                </c:pt>
                <c:pt idx="18047">
                  <c:v>1.24463999E-3</c:v>
                </c:pt>
                <c:pt idx="18048">
                  <c:v>1.24471999E-3</c:v>
                </c:pt>
                <c:pt idx="18049">
                  <c:v>1.2447999899999999E-3</c:v>
                </c:pt>
                <c:pt idx="18050">
                  <c:v>1.2448799899999999E-3</c:v>
                </c:pt>
                <c:pt idx="18051">
                  <c:v>1.2449599900000001E-3</c:v>
                </c:pt>
                <c:pt idx="18052">
                  <c:v>1.24503999E-3</c:v>
                </c:pt>
                <c:pt idx="18053">
                  <c:v>1.24511999E-3</c:v>
                </c:pt>
                <c:pt idx="18054">
                  <c:v>1.2451999899999999E-3</c:v>
                </c:pt>
                <c:pt idx="18055">
                  <c:v>1.2452799899999999E-3</c:v>
                </c:pt>
                <c:pt idx="18056">
                  <c:v>1.2453599900000001E-3</c:v>
                </c:pt>
                <c:pt idx="18057">
                  <c:v>1.24543999E-3</c:v>
                </c:pt>
                <c:pt idx="18058">
                  <c:v>1.24551999E-3</c:v>
                </c:pt>
                <c:pt idx="18059">
                  <c:v>1.24559999E-3</c:v>
                </c:pt>
                <c:pt idx="18060">
                  <c:v>1.2456799899999999E-3</c:v>
                </c:pt>
                <c:pt idx="18061">
                  <c:v>1.2457599900000001E-3</c:v>
                </c:pt>
                <c:pt idx="18062">
                  <c:v>1.2458399900000001E-3</c:v>
                </c:pt>
                <c:pt idx="18063">
                  <c:v>1.24591999E-3</c:v>
                </c:pt>
                <c:pt idx="18064">
                  <c:v>1.24599999E-3</c:v>
                </c:pt>
                <c:pt idx="18065">
                  <c:v>1.2460799899999999E-3</c:v>
                </c:pt>
                <c:pt idx="18066">
                  <c:v>1.2461599900000001E-3</c:v>
                </c:pt>
                <c:pt idx="18067">
                  <c:v>1.2462399900000001E-3</c:v>
                </c:pt>
                <c:pt idx="18068">
                  <c:v>1.24631999E-3</c:v>
                </c:pt>
                <c:pt idx="18069">
                  <c:v>1.24639999E-3</c:v>
                </c:pt>
                <c:pt idx="18070">
                  <c:v>1.2464799899999999E-3</c:v>
                </c:pt>
                <c:pt idx="18071">
                  <c:v>1.2465599899999999E-3</c:v>
                </c:pt>
                <c:pt idx="18072">
                  <c:v>1.2466399900000001E-3</c:v>
                </c:pt>
                <c:pt idx="18073">
                  <c:v>1.24671999E-3</c:v>
                </c:pt>
                <c:pt idx="18074">
                  <c:v>1.24679999E-3</c:v>
                </c:pt>
                <c:pt idx="18075">
                  <c:v>1.2468799899999999E-3</c:v>
                </c:pt>
                <c:pt idx="18076">
                  <c:v>1.2469599899999999E-3</c:v>
                </c:pt>
                <c:pt idx="18077">
                  <c:v>1.2470399900000001E-3</c:v>
                </c:pt>
                <c:pt idx="18078">
                  <c:v>1.24711999E-3</c:v>
                </c:pt>
                <c:pt idx="18079">
                  <c:v>1.24719999E-3</c:v>
                </c:pt>
                <c:pt idx="18080">
                  <c:v>1.24727999E-3</c:v>
                </c:pt>
                <c:pt idx="18081">
                  <c:v>1.2473599899999999E-3</c:v>
                </c:pt>
                <c:pt idx="18082">
                  <c:v>1.2474399900000001E-3</c:v>
                </c:pt>
                <c:pt idx="18083">
                  <c:v>1.24751999E-3</c:v>
                </c:pt>
                <c:pt idx="18084">
                  <c:v>1.24759999E-3</c:v>
                </c:pt>
                <c:pt idx="18085">
                  <c:v>1.24767999E-3</c:v>
                </c:pt>
                <c:pt idx="18086">
                  <c:v>1.2477599899999999E-3</c:v>
                </c:pt>
                <c:pt idx="18087">
                  <c:v>1.2478399900000001E-3</c:v>
                </c:pt>
                <c:pt idx="18088">
                  <c:v>1.2479199900000001E-3</c:v>
                </c:pt>
                <c:pt idx="18089">
                  <c:v>1.24799999E-3</c:v>
                </c:pt>
                <c:pt idx="18090">
                  <c:v>1.24807999E-3</c:v>
                </c:pt>
                <c:pt idx="18091">
                  <c:v>1.2481599899999999E-3</c:v>
                </c:pt>
                <c:pt idx="18092">
                  <c:v>1.2482399899999999E-3</c:v>
                </c:pt>
                <c:pt idx="18093">
                  <c:v>1.2483199900000001E-3</c:v>
                </c:pt>
                <c:pt idx="18094">
                  <c:v>1.24839999E-3</c:v>
                </c:pt>
                <c:pt idx="18095">
                  <c:v>1.24847999E-3</c:v>
                </c:pt>
                <c:pt idx="18096">
                  <c:v>1.2485599899999999E-3</c:v>
                </c:pt>
                <c:pt idx="18097">
                  <c:v>1.2486399899999999E-3</c:v>
                </c:pt>
                <c:pt idx="18098">
                  <c:v>1.2487199900000001E-3</c:v>
                </c:pt>
                <c:pt idx="18099">
                  <c:v>1.24879999E-3</c:v>
                </c:pt>
                <c:pt idx="18100">
                  <c:v>1.24887999E-3</c:v>
                </c:pt>
                <c:pt idx="18101">
                  <c:v>1.24895999E-3</c:v>
                </c:pt>
                <c:pt idx="18102">
                  <c:v>1.2490399899999999E-3</c:v>
                </c:pt>
                <c:pt idx="18103">
                  <c:v>1.2491199900000001E-3</c:v>
                </c:pt>
                <c:pt idx="18104">
                  <c:v>1.24919999E-3</c:v>
                </c:pt>
                <c:pt idx="18105">
                  <c:v>1.24927999E-3</c:v>
                </c:pt>
                <c:pt idx="18106">
                  <c:v>1.24935999E-3</c:v>
                </c:pt>
                <c:pt idx="18107">
                  <c:v>1.2494399899999999E-3</c:v>
                </c:pt>
                <c:pt idx="18108">
                  <c:v>1.2495199900000001E-3</c:v>
                </c:pt>
                <c:pt idx="18109">
                  <c:v>1.2495999900000001E-3</c:v>
                </c:pt>
                <c:pt idx="18110">
                  <c:v>1.24967999E-3</c:v>
                </c:pt>
                <c:pt idx="18111">
                  <c:v>1.24975999E-3</c:v>
                </c:pt>
                <c:pt idx="18112">
                  <c:v>1.2498399899999999E-3</c:v>
                </c:pt>
                <c:pt idx="18113">
                  <c:v>1.2499199900000001E-3</c:v>
                </c:pt>
                <c:pt idx="18114">
                  <c:v>1.2499999900000001E-3</c:v>
                </c:pt>
                <c:pt idx="18115">
                  <c:v>1.25007999E-3</c:v>
                </c:pt>
                <c:pt idx="18116">
                  <c:v>1.25015999E-3</c:v>
                </c:pt>
                <c:pt idx="18117">
                  <c:v>1.2502399899999999E-3</c:v>
                </c:pt>
                <c:pt idx="18118">
                  <c:v>1.2503199899999999E-3</c:v>
                </c:pt>
                <c:pt idx="18119">
                  <c:v>1.2503999900000001E-3</c:v>
                </c:pt>
                <c:pt idx="18120">
                  <c:v>1.25047999E-3</c:v>
                </c:pt>
                <c:pt idx="18121">
                  <c:v>1.25055999E-3</c:v>
                </c:pt>
                <c:pt idx="18122">
                  <c:v>1.25063999E-3</c:v>
                </c:pt>
                <c:pt idx="18123">
                  <c:v>1.2507199899999999E-3</c:v>
                </c:pt>
                <c:pt idx="18124">
                  <c:v>1.2507999900000001E-3</c:v>
                </c:pt>
                <c:pt idx="18125">
                  <c:v>1.25087999E-3</c:v>
                </c:pt>
                <c:pt idx="18126">
                  <c:v>1.25095999E-3</c:v>
                </c:pt>
                <c:pt idx="18127">
                  <c:v>1.25103999E-3</c:v>
                </c:pt>
                <c:pt idx="18128">
                  <c:v>1.2511199899999999E-3</c:v>
                </c:pt>
                <c:pt idx="18129">
                  <c:v>1.2511999900000001E-3</c:v>
                </c:pt>
                <c:pt idx="18130">
                  <c:v>1.2512799900000001E-3</c:v>
                </c:pt>
                <c:pt idx="18131">
                  <c:v>1.25135999E-3</c:v>
                </c:pt>
                <c:pt idx="18132">
                  <c:v>1.25143999E-3</c:v>
                </c:pt>
                <c:pt idx="18133">
                  <c:v>1.2515199899999999E-3</c:v>
                </c:pt>
                <c:pt idx="18134">
                  <c:v>1.2515999900000001E-3</c:v>
                </c:pt>
                <c:pt idx="18135">
                  <c:v>1.2516799900000001E-3</c:v>
                </c:pt>
                <c:pt idx="18136">
                  <c:v>1.25175999E-3</c:v>
                </c:pt>
                <c:pt idx="18137">
                  <c:v>1.25183999E-3</c:v>
                </c:pt>
                <c:pt idx="18138">
                  <c:v>1.2519199899999999E-3</c:v>
                </c:pt>
                <c:pt idx="18139">
                  <c:v>1.2519999899999999E-3</c:v>
                </c:pt>
                <c:pt idx="18140">
                  <c:v>1.2520799900000001E-3</c:v>
                </c:pt>
                <c:pt idx="18141">
                  <c:v>1.25215999E-3</c:v>
                </c:pt>
                <c:pt idx="18142">
                  <c:v>1.25223999E-3</c:v>
                </c:pt>
                <c:pt idx="18143">
                  <c:v>1.2523199899999999E-3</c:v>
                </c:pt>
                <c:pt idx="18144">
                  <c:v>1.2523999899999999E-3</c:v>
                </c:pt>
                <c:pt idx="18145">
                  <c:v>1.2524799900000001E-3</c:v>
                </c:pt>
                <c:pt idx="18146">
                  <c:v>1.25255999E-3</c:v>
                </c:pt>
                <c:pt idx="18147">
                  <c:v>1.25263999E-3</c:v>
                </c:pt>
                <c:pt idx="18148">
                  <c:v>1.25271999E-3</c:v>
                </c:pt>
                <c:pt idx="18149">
                  <c:v>1.2527999899999999E-3</c:v>
                </c:pt>
                <c:pt idx="18150">
                  <c:v>1.2528799900000001E-3</c:v>
                </c:pt>
                <c:pt idx="18151">
                  <c:v>1.2529599900000001E-3</c:v>
                </c:pt>
                <c:pt idx="18152">
                  <c:v>1.25303999E-3</c:v>
                </c:pt>
                <c:pt idx="18153">
                  <c:v>1.25311999E-3</c:v>
                </c:pt>
                <c:pt idx="18154">
                  <c:v>1.2531999899999999E-3</c:v>
                </c:pt>
                <c:pt idx="18155">
                  <c:v>1.2532799900000001E-3</c:v>
                </c:pt>
                <c:pt idx="18156">
                  <c:v>1.2533599900000001E-3</c:v>
                </c:pt>
                <c:pt idx="18157">
                  <c:v>1.25343999E-3</c:v>
                </c:pt>
                <c:pt idx="18158">
                  <c:v>1.25351999E-3</c:v>
                </c:pt>
                <c:pt idx="18159">
                  <c:v>1.2535999899999999E-3</c:v>
                </c:pt>
                <c:pt idx="18160">
                  <c:v>1.2536799899999999E-3</c:v>
                </c:pt>
                <c:pt idx="18161">
                  <c:v>1.2537599900000001E-3</c:v>
                </c:pt>
                <c:pt idx="18162">
                  <c:v>1.25383999E-3</c:v>
                </c:pt>
                <c:pt idx="18163">
                  <c:v>1.25391999E-3</c:v>
                </c:pt>
                <c:pt idx="18164">
                  <c:v>1.2539999899999999E-3</c:v>
                </c:pt>
                <c:pt idx="18165">
                  <c:v>1.2540799899999999E-3</c:v>
                </c:pt>
                <c:pt idx="18166">
                  <c:v>1.2541599900000001E-3</c:v>
                </c:pt>
                <c:pt idx="18167">
                  <c:v>1.25423999E-3</c:v>
                </c:pt>
                <c:pt idx="18168">
                  <c:v>1.25431999E-3</c:v>
                </c:pt>
                <c:pt idx="18169">
                  <c:v>1.25439999E-3</c:v>
                </c:pt>
                <c:pt idx="18170">
                  <c:v>1.2544799899999999E-3</c:v>
                </c:pt>
                <c:pt idx="18171">
                  <c:v>1.2545599900000001E-3</c:v>
                </c:pt>
                <c:pt idx="18172">
                  <c:v>1.25463999E-3</c:v>
                </c:pt>
                <c:pt idx="18173">
                  <c:v>1.25471999E-3</c:v>
                </c:pt>
                <c:pt idx="18174">
                  <c:v>1.25479999E-3</c:v>
                </c:pt>
                <c:pt idx="18175">
                  <c:v>1.2548799899999999E-3</c:v>
                </c:pt>
                <c:pt idx="18176">
                  <c:v>1.2549599900000001E-3</c:v>
                </c:pt>
                <c:pt idx="18177">
                  <c:v>1.2550399900000001E-3</c:v>
                </c:pt>
                <c:pt idx="18178">
                  <c:v>1.25511999E-3</c:v>
                </c:pt>
                <c:pt idx="18179">
                  <c:v>1.25519999E-3</c:v>
                </c:pt>
                <c:pt idx="18180">
                  <c:v>1.2552799899999999E-3</c:v>
                </c:pt>
                <c:pt idx="18181">
                  <c:v>1.2553599899999999E-3</c:v>
                </c:pt>
                <c:pt idx="18182">
                  <c:v>1.2554399900000001E-3</c:v>
                </c:pt>
                <c:pt idx="18183">
                  <c:v>1.25551999E-3</c:v>
                </c:pt>
                <c:pt idx="18184">
                  <c:v>1.25559999E-3</c:v>
                </c:pt>
                <c:pt idx="18185">
                  <c:v>1.2556799899999999E-3</c:v>
                </c:pt>
                <c:pt idx="18186">
                  <c:v>1.2557599899999999E-3</c:v>
                </c:pt>
                <c:pt idx="18187">
                  <c:v>1.2558399900000001E-3</c:v>
                </c:pt>
                <c:pt idx="18188">
                  <c:v>1.25591999E-3</c:v>
                </c:pt>
                <c:pt idx="18189">
                  <c:v>1.25599999E-3</c:v>
                </c:pt>
                <c:pt idx="18190">
                  <c:v>1.25607999E-3</c:v>
                </c:pt>
                <c:pt idx="18191">
                  <c:v>1.2561599899999999E-3</c:v>
                </c:pt>
                <c:pt idx="18192">
                  <c:v>1.2562399900000001E-3</c:v>
                </c:pt>
                <c:pt idx="18193">
                  <c:v>1.25631999E-3</c:v>
                </c:pt>
                <c:pt idx="18194">
                  <c:v>1.25639999E-3</c:v>
                </c:pt>
                <c:pt idx="18195">
                  <c:v>1.25647999E-3</c:v>
                </c:pt>
                <c:pt idx="18196">
                  <c:v>1.2565599899999999E-3</c:v>
                </c:pt>
                <c:pt idx="18197">
                  <c:v>1.2566399900000001E-3</c:v>
                </c:pt>
                <c:pt idx="18198">
                  <c:v>1.2567199900000001E-3</c:v>
                </c:pt>
                <c:pt idx="18199">
                  <c:v>1.25679999E-3</c:v>
                </c:pt>
                <c:pt idx="18200">
                  <c:v>1.25687999E-3</c:v>
                </c:pt>
                <c:pt idx="18201">
                  <c:v>1.2569599899999999E-3</c:v>
                </c:pt>
                <c:pt idx="18202">
                  <c:v>1.2570399900000001E-3</c:v>
                </c:pt>
                <c:pt idx="18203">
                  <c:v>1.2571199900000001E-3</c:v>
                </c:pt>
                <c:pt idx="18204">
                  <c:v>1.25719999E-3</c:v>
                </c:pt>
                <c:pt idx="18205">
                  <c:v>1.25727999E-3</c:v>
                </c:pt>
                <c:pt idx="18206">
                  <c:v>1.2573599899999999E-3</c:v>
                </c:pt>
                <c:pt idx="18207">
                  <c:v>1.2574399899999999E-3</c:v>
                </c:pt>
                <c:pt idx="18208">
                  <c:v>1.2575199900000001E-3</c:v>
                </c:pt>
                <c:pt idx="18209">
                  <c:v>1.25759999E-3</c:v>
                </c:pt>
                <c:pt idx="18210">
                  <c:v>1.25767999E-3</c:v>
                </c:pt>
                <c:pt idx="18211">
                  <c:v>1.25775999E-3</c:v>
                </c:pt>
                <c:pt idx="18212">
                  <c:v>1.2578399899999999E-3</c:v>
                </c:pt>
                <c:pt idx="18213">
                  <c:v>1.2579199900000001E-3</c:v>
                </c:pt>
                <c:pt idx="18214">
                  <c:v>1.25799999E-3</c:v>
                </c:pt>
                <c:pt idx="18215">
                  <c:v>1.25807999E-3</c:v>
                </c:pt>
                <c:pt idx="18216">
                  <c:v>1.25815999E-3</c:v>
                </c:pt>
                <c:pt idx="18217">
                  <c:v>1.2582399899999999E-3</c:v>
                </c:pt>
                <c:pt idx="18218">
                  <c:v>1.2583199900000001E-3</c:v>
                </c:pt>
                <c:pt idx="18219">
                  <c:v>1.2583999900000001E-3</c:v>
                </c:pt>
                <c:pt idx="18220">
                  <c:v>1.25847999E-3</c:v>
                </c:pt>
                <c:pt idx="18221">
                  <c:v>1.25855999E-3</c:v>
                </c:pt>
                <c:pt idx="18222">
                  <c:v>1.2586399899999999E-3</c:v>
                </c:pt>
                <c:pt idx="18223">
                  <c:v>1.2587199900000001E-3</c:v>
                </c:pt>
                <c:pt idx="18224">
                  <c:v>1.2587999900000001E-3</c:v>
                </c:pt>
                <c:pt idx="18225">
                  <c:v>1.25887999E-3</c:v>
                </c:pt>
                <c:pt idx="18226">
                  <c:v>1.25895999E-3</c:v>
                </c:pt>
                <c:pt idx="18227">
                  <c:v>1.2590399899999999E-3</c:v>
                </c:pt>
                <c:pt idx="18228">
                  <c:v>1.2591199899999999E-3</c:v>
                </c:pt>
                <c:pt idx="18229">
                  <c:v>1.2591999900000001E-3</c:v>
                </c:pt>
                <c:pt idx="18230">
                  <c:v>1.25927999E-3</c:v>
                </c:pt>
                <c:pt idx="18231">
                  <c:v>1.25935999E-3</c:v>
                </c:pt>
                <c:pt idx="18232">
                  <c:v>1.2594399899999999E-3</c:v>
                </c:pt>
                <c:pt idx="18233">
                  <c:v>1.2595199899999999E-3</c:v>
                </c:pt>
                <c:pt idx="18234">
                  <c:v>1.2595999900000001E-3</c:v>
                </c:pt>
                <c:pt idx="18235">
                  <c:v>1.25967999E-3</c:v>
                </c:pt>
                <c:pt idx="18236">
                  <c:v>1.25975999E-3</c:v>
                </c:pt>
                <c:pt idx="18237">
                  <c:v>1.25983999E-3</c:v>
                </c:pt>
                <c:pt idx="18238">
                  <c:v>1.2599199899999999E-3</c:v>
                </c:pt>
                <c:pt idx="18239">
                  <c:v>1.2599999900000001E-3</c:v>
                </c:pt>
                <c:pt idx="18240">
                  <c:v>1.2600799900000001E-3</c:v>
                </c:pt>
                <c:pt idx="18241">
                  <c:v>1.26015999E-3</c:v>
                </c:pt>
                <c:pt idx="18242">
                  <c:v>1.26023999E-3</c:v>
                </c:pt>
                <c:pt idx="18243">
                  <c:v>1.2603199899999999E-3</c:v>
                </c:pt>
                <c:pt idx="18244">
                  <c:v>1.2603999900000001E-3</c:v>
                </c:pt>
                <c:pt idx="18245">
                  <c:v>1.2604799900000001E-3</c:v>
                </c:pt>
                <c:pt idx="18246">
                  <c:v>1.26055999E-3</c:v>
                </c:pt>
                <c:pt idx="18247">
                  <c:v>1.26063999E-3</c:v>
                </c:pt>
                <c:pt idx="18248">
                  <c:v>1.2607199899999999E-3</c:v>
                </c:pt>
                <c:pt idx="18249">
                  <c:v>1.2607999899999999E-3</c:v>
                </c:pt>
                <c:pt idx="18250">
                  <c:v>1.2608799900000001E-3</c:v>
                </c:pt>
                <c:pt idx="18251">
                  <c:v>1.26095999E-3</c:v>
                </c:pt>
                <c:pt idx="18252">
                  <c:v>1.26103999E-3</c:v>
                </c:pt>
                <c:pt idx="18253">
                  <c:v>1.2611199899999999E-3</c:v>
                </c:pt>
                <c:pt idx="18254">
                  <c:v>1.2611999899999999E-3</c:v>
                </c:pt>
                <c:pt idx="18255">
                  <c:v>1.2612799900000001E-3</c:v>
                </c:pt>
                <c:pt idx="18256">
                  <c:v>1.26135999E-3</c:v>
                </c:pt>
                <c:pt idx="18257">
                  <c:v>1.26143999E-3</c:v>
                </c:pt>
                <c:pt idx="18258">
                  <c:v>1.26151999E-3</c:v>
                </c:pt>
                <c:pt idx="18259">
                  <c:v>1.2615999899999999E-3</c:v>
                </c:pt>
                <c:pt idx="18260">
                  <c:v>1.2616799900000001E-3</c:v>
                </c:pt>
                <c:pt idx="18261">
                  <c:v>1.26175999E-3</c:v>
                </c:pt>
                <c:pt idx="18262">
                  <c:v>1.26183999E-3</c:v>
                </c:pt>
                <c:pt idx="18263">
                  <c:v>1.26191999E-3</c:v>
                </c:pt>
                <c:pt idx="18264">
                  <c:v>1.2619999899999999E-3</c:v>
                </c:pt>
                <c:pt idx="18265">
                  <c:v>1.2620799900000001E-3</c:v>
                </c:pt>
                <c:pt idx="18266">
                  <c:v>1.2621599900000001E-3</c:v>
                </c:pt>
                <c:pt idx="18267">
                  <c:v>1.26223999E-3</c:v>
                </c:pt>
                <c:pt idx="18268">
                  <c:v>1.26231999E-3</c:v>
                </c:pt>
                <c:pt idx="18269">
                  <c:v>1.2623999899999999E-3</c:v>
                </c:pt>
                <c:pt idx="18270">
                  <c:v>1.2624799899999999E-3</c:v>
                </c:pt>
                <c:pt idx="18271">
                  <c:v>1.2625599900000001E-3</c:v>
                </c:pt>
                <c:pt idx="18272">
                  <c:v>1.26263999E-3</c:v>
                </c:pt>
                <c:pt idx="18273">
                  <c:v>1.26271999E-3</c:v>
                </c:pt>
                <c:pt idx="18274">
                  <c:v>1.2627999899999999E-3</c:v>
                </c:pt>
                <c:pt idx="18275">
                  <c:v>1.2628799899999999E-3</c:v>
                </c:pt>
                <c:pt idx="18276">
                  <c:v>1.2629599900000001E-3</c:v>
                </c:pt>
                <c:pt idx="18277">
                  <c:v>1.26303999E-3</c:v>
                </c:pt>
                <c:pt idx="18278">
                  <c:v>1.26311999E-3</c:v>
                </c:pt>
                <c:pt idx="18279">
                  <c:v>1.26319999E-3</c:v>
                </c:pt>
                <c:pt idx="18280">
                  <c:v>1.2632799899999999E-3</c:v>
                </c:pt>
                <c:pt idx="18281">
                  <c:v>1.2633599900000001E-3</c:v>
                </c:pt>
                <c:pt idx="18282">
                  <c:v>1.26343999E-3</c:v>
                </c:pt>
                <c:pt idx="18283">
                  <c:v>1.26351999E-3</c:v>
                </c:pt>
                <c:pt idx="18284">
                  <c:v>1.26359999E-3</c:v>
                </c:pt>
                <c:pt idx="18285">
                  <c:v>1.2636799899999999E-3</c:v>
                </c:pt>
                <c:pt idx="18286">
                  <c:v>1.2637599900000001E-3</c:v>
                </c:pt>
                <c:pt idx="18287">
                  <c:v>1.2638399900000001E-3</c:v>
                </c:pt>
                <c:pt idx="18288">
                  <c:v>1.26391999E-3</c:v>
                </c:pt>
                <c:pt idx="18289">
                  <c:v>1.26399999E-3</c:v>
                </c:pt>
                <c:pt idx="18290">
                  <c:v>1.2640799899999999E-3</c:v>
                </c:pt>
                <c:pt idx="18291">
                  <c:v>1.2641599900000001E-3</c:v>
                </c:pt>
                <c:pt idx="18292">
                  <c:v>1.2642399900000001E-3</c:v>
                </c:pt>
                <c:pt idx="18293">
                  <c:v>1.26431999E-3</c:v>
                </c:pt>
                <c:pt idx="18294">
                  <c:v>1.26439999E-3</c:v>
                </c:pt>
                <c:pt idx="18295">
                  <c:v>1.2644799899999999E-3</c:v>
                </c:pt>
                <c:pt idx="18296">
                  <c:v>1.2645599899999999E-3</c:v>
                </c:pt>
                <c:pt idx="18297">
                  <c:v>1.2646399900000001E-3</c:v>
                </c:pt>
                <c:pt idx="18298">
                  <c:v>1.26471999E-3</c:v>
                </c:pt>
                <c:pt idx="18299">
                  <c:v>1.26479999E-3</c:v>
                </c:pt>
                <c:pt idx="18300">
                  <c:v>1.26487999E-3</c:v>
                </c:pt>
                <c:pt idx="18301">
                  <c:v>1.2649599899999999E-3</c:v>
                </c:pt>
                <c:pt idx="18302">
                  <c:v>1.2650399900000001E-3</c:v>
                </c:pt>
                <c:pt idx="18303">
                  <c:v>1.26511999E-3</c:v>
                </c:pt>
                <c:pt idx="18304">
                  <c:v>1.26519999E-3</c:v>
                </c:pt>
                <c:pt idx="18305">
                  <c:v>1.26527999E-3</c:v>
                </c:pt>
                <c:pt idx="18306">
                  <c:v>1.2653599899999999E-3</c:v>
                </c:pt>
                <c:pt idx="18307">
                  <c:v>1.2654399900000001E-3</c:v>
                </c:pt>
                <c:pt idx="18308">
                  <c:v>1.2655199900000001E-3</c:v>
                </c:pt>
                <c:pt idx="18309">
                  <c:v>1.26559999E-3</c:v>
                </c:pt>
                <c:pt idx="18310">
                  <c:v>1.26567999E-3</c:v>
                </c:pt>
                <c:pt idx="18311">
                  <c:v>1.2657599899999999E-3</c:v>
                </c:pt>
                <c:pt idx="18312">
                  <c:v>1.2658399900000001E-3</c:v>
                </c:pt>
                <c:pt idx="18313">
                  <c:v>1.2659199900000001E-3</c:v>
                </c:pt>
                <c:pt idx="18314">
                  <c:v>1.26599999E-3</c:v>
                </c:pt>
                <c:pt idx="18315">
                  <c:v>1.26607999E-3</c:v>
                </c:pt>
                <c:pt idx="18316">
                  <c:v>1.2661599899999999E-3</c:v>
                </c:pt>
                <c:pt idx="18317">
                  <c:v>1.2662399899999999E-3</c:v>
                </c:pt>
                <c:pt idx="18318">
                  <c:v>1.2663199900000001E-3</c:v>
                </c:pt>
                <c:pt idx="18319">
                  <c:v>1.26639999E-3</c:v>
                </c:pt>
                <c:pt idx="18320">
                  <c:v>1.26647999E-3</c:v>
                </c:pt>
                <c:pt idx="18321">
                  <c:v>1.2665599899999999E-3</c:v>
                </c:pt>
                <c:pt idx="18322">
                  <c:v>1.2666399899999999E-3</c:v>
                </c:pt>
                <c:pt idx="18323">
                  <c:v>1.2667199900000001E-3</c:v>
                </c:pt>
                <c:pt idx="18324">
                  <c:v>1.26679999E-3</c:v>
                </c:pt>
                <c:pt idx="18325">
                  <c:v>1.26687999E-3</c:v>
                </c:pt>
                <c:pt idx="18326">
                  <c:v>1.26695999E-3</c:v>
                </c:pt>
                <c:pt idx="18327">
                  <c:v>1.2670399899999999E-3</c:v>
                </c:pt>
                <c:pt idx="18328">
                  <c:v>1.2671199900000001E-3</c:v>
                </c:pt>
                <c:pt idx="18329">
                  <c:v>1.2671999900000001E-3</c:v>
                </c:pt>
                <c:pt idx="18330">
                  <c:v>1.26727999E-3</c:v>
                </c:pt>
                <c:pt idx="18331">
                  <c:v>1.26735999E-3</c:v>
                </c:pt>
                <c:pt idx="18332">
                  <c:v>1.2674399899999999E-3</c:v>
                </c:pt>
                <c:pt idx="18333">
                  <c:v>1.2675199900000001E-3</c:v>
                </c:pt>
                <c:pt idx="18334">
                  <c:v>1.2675999900000001E-3</c:v>
                </c:pt>
                <c:pt idx="18335">
                  <c:v>1.26767999E-3</c:v>
                </c:pt>
                <c:pt idx="18336">
                  <c:v>1.26775999E-3</c:v>
                </c:pt>
                <c:pt idx="18337">
                  <c:v>1.2678399899999999E-3</c:v>
                </c:pt>
                <c:pt idx="18338">
                  <c:v>1.2679199899999999E-3</c:v>
                </c:pt>
                <c:pt idx="18339">
                  <c:v>1.2679999900000001E-3</c:v>
                </c:pt>
                <c:pt idx="18340">
                  <c:v>1.26807999E-3</c:v>
                </c:pt>
                <c:pt idx="18341">
                  <c:v>1.26815999E-3</c:v>
                </c:pt>
                <c:pt idx="18342">
                  <c:v>1.2682399899999999E-3</c:v>
                </c:pt>
                <c:pt idx="18343">
                  <c:v>1.2683199899999999E-3</c:v>
                </c:pt>
                <c:pt idx="18344">
                  <c:v>1.2683999900000001E-3</c:v>
                </c:pt>
                <c:pt idx="18345">
                  <c:v>1.26847999E-3</c:v>
                </c:pt>
                <c:pt idx="18346">
                  <c:v>1.26855999E-3</c:v>
                </c:pt>
                <c:pt idx="18347">
                  <c:v>1.26863999E-3</c:v>
                </c:pt>
                <c:pt idx="18348">
                  <c:v>1.2687199899999999E-3</c:v>
                </c:pt>
                <c:pt idx="18349">
                  <c:v>1.2687999900000001E-3</c:v>
                </c:pt>
                <c:pt idx="18350">
                  <c:v>1.26887999E-3</c:v>
                </c:pt>
                <c:pt idx="18351">
                  <c:v>1.26895999E-3</c:v>
                </c:pt>
                <c:pt idx="18352">
                  <c:v>1.26903999E-3</c:v>
                </c:pt>
                <c:pt idx="18353">
                  <c:v>1.2691199899999999E-3</c:v>
                </c:pt>
                <c:pt idx="18354">
                  <c:v>1.2691999900000001E-3</c:v>
                </c:pt>
                <c:pt idx="18355">
                  <c:v>1.2692799900000001E-3</c:v>
                </c:pt>
                <c:pt idx="18356">
                  <c:v>1.26935999E-3</c:v>
                </c:pt>
                <c:pt idx="18357">
                  <c:v>1.26943999E-3</c:v>
                </c:pt>
                <c:pt idx="18358">
                  <c:v>1.2695199899999999E-3</c:v>
                </c:pt>
                <c:pt idx="18359">
                  <c:v>1.2695999899999999E-3</c:v>
                </c:pt>
                <c:pt idx="18360">
                  <c:v>1.2696799900000001E-3</c:v>
                </c:pt>
                <c:pt idx="18361">
                  <c:v>1.26975999E-3</c:v>
                </c:pt>
                <c:pt idx="18362">
                  <c:v>1.26983999E-3</c:v>
                </c:pt>
                <c:pt idx="18363">
                  <c:v>1.2699199899999999E-3</c:v>
                </c:pt>
                <c:pt idx="18364">
                  <c:v>1.2699999899999999E-3</c:v>
                </c:pt>
                <c:pt idx="18365">
                  <c:v>1.2700799900000001E-3</c:v>
                </c:pt>
                <c:pt idx="18366">
                  <c:v>1.27015999E-3</c:v>
                </c:pt>
                <c:pt idx="18367">
                  <c:v>1.27023999E-3</c:v>
                </c:pt>
                <c:pt idx="18368">
                  <c:v>1.27031999E-3</c:v>
                </c:pt>
                <c:pt idx="18369">
                  <c:v>1.2703999899999999E-3</c:v>
                </c:pt>
                <c:pt idx="18370">
                  <c:v>1.2704799900000001E-3</c:v>
                </c:pt>
                <c:pt idx="18371">
                  <c:v>1.27055999E-3</c:v>
                </c:pt>
                <c:pt idx="18372">
                  <c:v>1.27063999E-3</c:v>
                </c:pt>
                <c:pt idx="18373">
                  <c:v>1.27071999E-3</c:v>
                </c:pt>
                <c:pt idx="18374">
                  <c:v>1.2707999899999999E-3</c:v>
                </c:pt>
                <c:pt idx="18375">
                  <c:v>1.2708799900000001E-3</c:v>
                </c:pt>
                <c:pt idx="18376">
                  <c:v>1.2709599900000001E-3</c:v>
                </c:pt>
                <c:pt idx="18377">
                  <c:v>1.27103999E-3</c:v>
                </c:pt>
                <c:pt idx="18378">
                  <c:v>1.27111999E-3</c:v>
                </c:pt>
                <c:pt idx="18379">
                  <c:v>1.2711999899999999E-3</c:v>
                </c:pt>
                <c:pt idx="18380">
                  <c:v>1.2712799900000001E-3</c:v>
                </c:pt>
                <c:pt idx="18381">
                  <c:v>1.2713599900000001E-3</c:v>
                </c:pt>
                <c:pt idx="18382">
                  <c:v>1.27143999E-3</c:v>
                </c:pt>
                <c:pt idx="18383">
                  <c:v>1.27151999E-3</c:v>
                </c:pt>
                <c:pt idx="18384">
                  <c:v>1.2715999899999999E-3</c:v>
                </c:pt>
                <c:pt idx="18385">
                  <c:v>1.2716799899999999E-3</c:v>
                </c:pt>
                <c:pt idx="18386">
                  <c:v>1.2717599900000001E-3</c:v>
                </c:pt>
                <c:pt idx="18387">
                  <c:v>1.27183999E-3</c:v>
                </c:pt>
                <c:pt idx="18388">
                  <c:v>1.27191999E-3</c:v>
                </c:pt>
                <c:pt idx="18389">
                  <c:v>1.27199999E-3</c:v>
                </c:pt>
                <c:pt idx="18390">
                  <c:v>1.2720799899999999E-3</c:v>
                </c:pt>
                <c:pt idx="18391">
                  <c:v>1.2721599900000001E-3</c:v>
                </c:pt>
                <c:pt idx="18392">
                  <c:v>1.27223999E-3</c:v>
                </c:pt>
                <c:pt idx="18393">
                  <c:v>1.27231999E-3</c:v>
                </c:pt>
                <c:pt idx="18394">
                  <c:v>1.27239999E-3</c:v>
                </c:pt>
                <c:pt idx="18395">
                  <c:v>1.2724799899999999E-3</c:v>
                </c:pt>
                <c:pt idx="18396">
                  <c:v>1.2725599900000001E-3</c:v>
                </c:pt>
                <c:pt idx="18397">
                  <c:v>1.2726399900000001E-3</c:v>
                </c:pt>
                <c:pt idx="18398">
                  <c:v>1.27271999E-3</c:v>
                </c:pt>
                <c:pt idx="18399">
                  <c:v>1.27279999E-3</c:v>
                </c:pt>
                <c:pt idx="18400">
                  <c:v>1.2728799899999999E-3</c:v>
                </c:pt>
                <c:pt idx="18401">
                  <c:v>1.2729599900000001E-3</c:v>
                </c:pt>
                <c:pt idx="18402">
                  <c:v>1.2730399900000001E-3</c:v>
                </c:pt>
                <c:pt idx="18403">
                  <c:v>1.27311999E-3</c:v>
                </c:pt>
                <c:pt idx="18404">
                  <c:v>1.27319999E-3</c:v>
                </c:pt>
                <c:pt idx="18405">
                  <c:v>1.2732799899999999E-3</c:v>
                </c:pt>
                <c:pt idx="18406">
                  <c:v>1.2733599899999999E-3</c:v>
                </c:pt>
                <c:pt idx="18407">
                  <c:v>1.2734399900000001E-3</c:v>
                </c:pt>
                <c:pt idx="18408">
                  <c:v>1.27351999E-3</c:v>
                </c:pt>
                <c:pt idx="18409">
                  <c:v>1.27359999E-3</c:v>
                </c:pt>
                <c:pt idx="18410">
                  <c:v>1.2736799899999999E-3</c:v>
                </c:pt>
                <c:pt idx="18411">
                  <c:v>1.2737599899999999E-3</c:v>
                </c:pt>
                <c:pt idx="18412">
                  <c:v>1.2738399900000001E-3</c:v>
                </c:pt>
                <c:pt idx="18413">
                  <c:v>1.27391999E-3</c:v>
                </c:pt>
                <c:pt idx="18414">
                  <c:v>1.27399999E-3</c:v>
                </c:pt>
                <c:pt idx="18415">
                  <c:v>1.27407999E-3</c:v>
                </c:pt>
                <c:pt idx="18416">
                  <c:v>1.2741599899999999E-3</c:v>
                </c:pt>
                <c:pt idx="18417">
                  <c:v>1.2742399900000001E-3</c:v>
                </c:pt>
                <c:pt idx="18418">
                  <c:v>1.27431999E-3</c:v>
                </c:pt>
                <c:pt idx="18419">
                  <c:v>1.27439999E-3</c:v>
                </c:pt>
                <c:pt idx="18420">
                  <c:v>1.27447999E-3</c:v>
                </c:pt>
                <c:pt idx="18421">
                  <c:v>1.2745599899999999E-3</c:v>
                </c:pt>
                <c:pt idx="18422">
                  <c:v>1.2746399900000001E-3</c:v>
                </c:pt>
                <c:pt idx="18423">
                  <c:v>1.2747199900000001E-3</c:v>
                </c:pt>
                <c:pt idx="18424">
                  <c:v>1.27479999E-3</c:v>
                </c:pt>
                <c:pt idx="18425">
                  <c:v>1.27487999E-3</c:v>
                </c:pt>
                <c:pt idx="18426">
                  <c:v>1.2749599899999999E-3</c:v>
                </c:pt>
                <c:pt idx="18427">
                  <c:v>1.2750399899999999E-3</c:v>
                </c:pt>
                <c:pt idx="18428">
                  <c:v>1.2751199900000001E-3</c:v>
                </c:pt>
                <c:pt idx="18429">
                  <c:v>1.27519999E-3</c:v>
                </c:pt>
                <c:pt idx="18430">
                  <c:v>1.27527999E-3</c:v>
                </c:pt>
                <c:pt idx="18431">
                  <c:v>1.2753599899999999E-3</c:v>
                </c:pt>
                <c:pt idx="18432">
                  <c:v>1.2754399899999999E-3</c:v>
                </c:pt>
                <c:pt idx="18433">
                  <c:v>1.2755199900000001E-3</c:v>
                </c:pt>
                <c:pt idx="18434">
                  <c:v>1.27559999E-3</c:v>
                </c:pt>
                <c:pt idx="18435">
                  <c:v>1.27567999E-3</c:v>
                </c:pt>
                <c:pt idx="18436">
                  <c:v>1.27575999E-3</c:v>
                </c:pt>
                <c:pt idx="18437">
                  <c:v>1.2758399899999999E-3</c:v>
                </c:pt>
                <c:pt idx="18438">
                  <c:v>1.2759199900000001E-3</c:v>
                </c:pt>
                <c:pt idx="18439">
                  <c:v>1.27599999E-3</c:v>
                </c:pt>
                <c:pt idx="18440">
                  <c:v>1.27607999E-3</c:v>
                </c:pt>
                <c:pt idx="18441">
                  <c:v>1.27615999E-3</c:v>
                </c:pt>
                <c:pt idx="18442">
                  <c:v>1.2762399899999999E-3</c:v>
                </c:pt>
                <c:pt idx="18443">
                  <c:v>1.2763199900000001E-3</c:v>
                </c:pt>
                <c:pt idx="18444">
                  <c:v>1.2763999900000001E-3</c:v>
                </c:pt>
                <c:pt idx="18445">
                  <c:v>1.27647999E-3</c:v>
                </c:pt>
                <c:pt idx="18446">
                  <c:v>1.27655999E-3</c:v>
                </c:pt>
                <c:pt idx="18447">
                  <c:v>1.2766399899999999E-3</c:v>
                </c:pt>
                <c:pt idx="18448">
                  <c:v>1.2767199900000001E-3</c:v>
                </c:pt>
                <c:pt idx="18449">
                  <c:v>1.2767999900000001E-3</c:v>
                </c:pt>
                <c:pt idx="18450">
                  <c:v>1.27687999E-3</c:v>
                </c:pt>
                <c:pt idx="18451">
                  <c:v>1.27695999E-3</c:v>
                </c:pt>
                <c:pt idx="18452">
                  <c:v>1.2770399899999999E-3</c:v>
                </c:pt>
                <c:pt idx="18453">
                  <c:v>1.2771199899999999E-3</c:v>
                </c:pt>
                <c:pt idx="18454">
                  <c:v>1.2771999900000001E-3</c:v>
                </c:pt>
                <c:pt idx="18455">
                  <c:v>1.27727999E-3</c:v>
                </c:pt>
                <c:pt idx="18456">
                  <c:v>1.27735999E-3</c:v>
                </c:pt>
                <c:pt idx="18457">
                  <c:v>1.27743999E-3</c:v>
                </c:pt>
                <c:pt idx="18458">
                  <c:v>1.2775199899999999E-3</c:v>
                </c:pt>
                <c:pt idx="18459">
                  <c:v>1.2775999900000001E-3</c:v>
                </c:pt>
                <c:pt idx="18460">
                  <c:v>1.27767999E-3</c:v>
                </c:pt>
                <c:pt idx="18461">
                  <c:v>1.27775999E-3</c:v>
                </c:pt>
                <c:pt idx="18462">
                  <c:v>1.27783999E-3</c:v>
                </c:pt>
                <c:pt idx="18463">
                  <c:v>1.2779199899999999E-3</c:v>
                </c:pt>
                <c:pt idx="18464">
                  <c:v>1.2779999900000001E-3</c:v>
                </c:pt>
                <c:pt idx="18465">
                  <c:v>1.2780799900000001E-3</c:v>
                </c:pt>
                <c:pt idx="18466">
                  <c:v>1.27815999E-3</c:v>
                </c:pt>
                <c:pt idx="18467">
                  <c:v>1.27823999E-3</c:v>
                </c:pt>
                <c:pt idx="18468">
                  <c:v>1.2783199899999999E-3</c:v>
                </c:pt>
                <c:pt idx="18469">
                  <c:v>1.2783999900000001E-3</c:v>
                </c:pt>
                <c:pt idx="18470">
                  <c:v>1.2784799900000001E-3</c:v>
                </c:pt>
                <c:pt idx="18471">
                  <c:v>1.27855999E-3</c:v>
                </c:pt>
                <c:pt idx="18472">
                  <c:v>1.27863999E-3</c:v>
                </c:pt>
                <c:pt idx="18473">
                  <c:v>1.2787199899999999E-3</c:v>
                </c:pt>
                <c:pt idx="18474">
                  <c:v>1.2787999899999999E-3</c:v>
                </c:pt>
                <c:pt idx="18475">
                  <c:v>1.2788799900000001E-3</c:v>
                </c:pt>
                <c:pt idx="18476">
                  <c:v>1.27895999E-3</c:v>
                </c:pt>
                <c:pt idx="18477">
                  <c:v>1.27903999E-3</c:v>
                </c:pt>
                <c:pt idx="18478">
                  <c:v>1.2791199899999999E-3</c:v>
                </c:pt>
                <c:pt idx="18479">
                  <c:v>1.2791999899999999E-3</c:v>
                </c:pt>
                <c:pt idx="18480">
                  <c:v>1.2792799900000001E-3</c:v>
                </c:pt>
                <c:pt idx="18481">
                  <c:v>1.27935999E-3</c:v>
                </c:pt>
                <c:pt idx="18482">
                  <c:v>1.27943999E-3</c:v>
                </c:pt>
                <c:pt idx="18483">
                  <c:v>1.27951999E-3</c:v>
                </c:pt>
                <c:pt idx="18484">
                  <c:v>1.2795999899999999E-3</c:v>
                </c:pt>
                <c:pt idx="18485">
                  <c:v>1.2796799900000001E-3</c:v>
                </c:pt>
                <c:pt idx="18486">
                  <c:v>1.2797599900000001E-3</c:v>
                </c:pt>
                <c:pt idx="18487">
                  <c:v>1.27983999E-3</c:v>
                </c:pt>
                <c:pt idx="18488">
                  <c:v>1.27991999E-3</c:v>
                </c:pt>
                <c:pt idx="18489">
                  <c:v>1.2799999899999999E-3</c:v>
                </c:pt>
                <c:pt idx="18490">
                  <c:v>1.2800799900000001E-3</c:v>
                </c:pt>
                <c:pt idx="18491">
                  <c:v>1.2801599900000001E-3</c:v>
                </c:pt>
                <c:pt idx="18492">
                  <c:v>1.28023999E-3</c:v>
                </c:pt>
                <c:pt idx="18493">
                  <c:v>1.28031999E-3</c:v>
                </c:pt>
                <c:pt idx="18494">
                  <c:v>1.2803999899999999E-3</c:v>
                </c:pt>
                <c:pt idx="18495">
                  <c:v>1.2804799899999999E-3</c:v>
                </c:pt>
                <c:pt idx="18496">
                  <c:v>1.2805599900000001E-3</c:v>
                </c:pt>
                <c:pt idx="18497">
                  <c:v>1.28063999E-3</c:v>
                </c:pt>
                <c:pt idx="18498">
                  <c:v>1.28071999E-3</c:v>
                </c:pt>
                <c:pt idx="18499">
                  <c:v>1.2807999899999999E-3</c:v>
                </c:pt>
                <c:pt idx="18500">
                  <c:v>1.2808799899999999E-3</c:v>
                </c:pt>
                <c:pt idx="18501">
                  <c:v>1.2809599900000001E-3</c:v>
                </c:pt>
                <c:pt idx="18502">
                  <c:v>1.28103999E-3</c:v>
                </c:pt>
                <c:pt idx="18503">
                  <c:v>1.28111999E-3</c:v>
                </c:pt>
                <c:pt idx="18504">
                  <c:v>1.28119999E-3</c:v>
                </c:pt>
                <c:pt idx="18505">
                  <c:v>1.2812799899999999E-3</c:v>
                </c:pt>
                <c:pt idx="18506">
                  <c:v>1.2813599900000001E-3</c:v>
                </c:pt>
                <c:pt idx="18507">
                  <c:v>1.28143999E-3</c:v>
                </c:pt>
                <c:pt idx="18508">
                  <c:v>1.28151999E-3</c:v>
                </c:pt>
                <c:pt idx="18509">
                  <c:v>1.28159999E-3</c:v>
                </c:pt>
                <c:pt idx="18510">
                  <c:v>1.2816799899999999E-3</c:v>
                </c:pt>
                <c:pt idx="18511">
                  <c:v>1.2817599900000001E-3</c:v>
                </c:pt>
                <c:pt idx="18512">
                  <c:v>1.2818399900000001E-3</c:v>
                </c:pt>
                <c:pt idx="18513">
                  <c:v>1.28191999E-3</c:v>
                </c:pt>
                <c:pt idx="18514">
                  <c:v>1.28199999E-3</c:v>
                </c:pt>
                <c:pt idx="18515">
                  <c:v>1.2820799899999999E-3</c:v>
                </c:pt>
                <c:pt idx="18516">
                  <c:v>1.2821599899999999E-3</c:v>
                </c:pt>
                <c:pt idx="18517">
                  <c:v>1.2822399900000001E-3</c:v>
                </c:pt>
                <c:pt idx="18518">
                  <c:v>1.28231999E-3</c:v>
                </c:pt>
                <c:pt idx="18519">
                  <c:v>1.28239999E-3</c:v>
                </c:pt>
                <c:pt idx="18520">
                  <c:v>1.2824799899999999E-3</c:v>
                </c:pt>
                <c:pt idx="18521">
                  <c:v>1.2825599899999999E-3</c:v>
                </c:pt>
                <c:pt idx="18522">
                  <c:v>1.2826399900000001E-3</c:v>
                </c:pt>
                <c:pt idx="18523">
                  <c:v>1.28271999E-3</c:v>
                </c:pt>
                <c:pt idx="18524">
                  <c:v>1.28279999E-3</c:v>
                </c:pt>
                <c:pt idx="18525">
                  <c:v>1.28287999E-3</c:v>
                </c:pt>
                <c:pt idx="18526">
                  <c:v>1.2829599899999999E-3</c:v>
                </c:pt>
                <c:pt idx="18527">
                  <c:v>1.2830399900000001E-3</c:v>
                </c:pt>
                <c:pt idx="18528">
                  <c:v>1.28311999E-3</c:v>
                </c:pt>
                <c:pt idx="18529">
                  <c:v>1.28319999E-3</c:v>
                </c:pt>
                <c:pt idx="18530">
                  <c:v>1.28327999E-3</c:v>
                </c:pt>
                <c:pt idx="18531">
                  <c:v>1.2833599899999999E-3</c:v>
                </c:pt>
                <c:pt idx="18532">
                  <c:v>1.2834399900000001E-3</c:v>
                </c:pt>
                <c:pt idx="18533">
                  <c:v>1.2835199900000001E-3</c:v>
                </c:pt>
                <c:pt idx="18534">
                  <c:v>1.28359999E-3</c:v>
                </c:pt>
                <c:pt idx="18535">
                  <c:v>1.28367999E-3</c:v>
                </c:pt>
                <c:pt idx="18536">
                  <c:v>1.2837599899999999E-3</c:v>
                </c:pt>
                <c:pt idx="18537">
                  <c:v>1.2838399900000001E-3</c:v>
                </c:pt>
                <c:pt idx="18538">
                  <c:v>1.2839199900000001E-3</c:v>
                </c:pt>
                <c:pt idx="18539">
                  <c:v>1.28399999E-3</c:v>
                </c:pt>
                <c:pt idx="18540">
                  <c:v>1.28407999E-3</c:v>
                </c:pt>
                <c:pt idx="18541">
                  <c:v>1.2841599899999999E-3</c:v>
                </c:pt>
                <c:pt idx="18542">
                  <c:v>1.2842399899999999E-3</c:v>
                </c:pt>
                <c:pt idx="18543">
                  <c:v>1.2843199900000001E-3</c:v>
                </c:pt>
                <c:pt idx="18544">
                  <c:v>1.28439999E-3</c:v>
                </c:pt>
                <c:pt idx="18545">
                  <c:v>1.28447999E-3</c:v>
                </c:pt>
                <c:pt idx="18546">
                  <c:v>1.28455999E-3</c:v>
                </c:pt>
                <c:pt idx="18547">
                  <c:v>1.2846399899999999E-3</c:v>
                </c:pt>
                <c:pt idx="18548">
                  <c:v>1.2847199900000001E-3</c:v>
                </c:pt>
                <c:pt idx="18549">
                  <c:v>1.28479999E-3</c:v>
                </c:pt>
                <c:pt idx="18550">
                  <c:v>1.28487999E-3</c:v>
                </c:pt>
                <c:pt idx="18551">
                  <c:v>1.28495999E-3</c:v>
                </c:pt>
                <c:pt idx="18552">
                  <c:v>1.2850399899999999E-3</c:v>
                </c:pt>
                <c:pt idx="18553">
                  <c:v>1.2851199900000001E-3</c:v>
                </c:pt>
                <c:pt idx="18554">
                  <c:v>1.2851999900000001E-3</c:v>
                </c:pt>
                <c:pt idx="18555">
                  <c:v>1.28527999E-3</c:v>
                </c:pt>
                <c:pt idx="18556">
                  <c:v>1.28535999E-3</c:v>
                </c:pt>
                <c:pt idx="18557">
                  <c:v>1.2854399899999999E-3</c:v>
                </c:pt>
                <c:pt idx="18558">
                  <c:v>1.2855199900000001E-3</c:v>
                </c:pt>
                <c:pt idx="18559">
                  <c:v>1.2855999900000001E-3</c:v>
                </c:pt>
                <c:pt idx="18560">
                  <c:v>1.28567999E-3</c:v>
                </c:pt>
                <c:pt idx="18561">
                  <c:v>1.28575999E-3</c:v>
                </c:pt>
                <c:pt idx="18562">
                  <c:v>1.2858399899999999E-3</c:v>
                </c:pt>
                <c:pt idx="18563">
                  <c:v>1.2859199899999999E-3</c:v>
                </c:pt>
                <c:pt idx="18564">
                  <c:v>1.2859999900000001E-3</c:v>
                </c:pt>
                <c:pt idx="18565">
                  <c:v>1.28607999E-3</c:v>
                </c:pt>
                <c:pt idx="18566">
                  <c:v>1.28615999E-3</c:v>
                </c:pt>
                <c:pt idx="18567">
                  <c:v>1.2862399899999999E-3</c:v>
                </c:pt>
                <c:pt idx="18568">
                  <c:v>1.2863199899999999E-3</c:v>
                </c:pt>
                <c:pt idx="18569">
                  <c:v>1.2863999900000001E-3</c:v>
                </c:pt>
                <c:pt idx="18570">
                  <c:v>1.28647999E-3</c:v>
                </c:pt>
                <c:pt idx="18571">
                  <c:v>1.28655999E-3</c:v>
                </c:pt>
                <c:pt idx="18572">
                  <c:v>1.28663999E-3</c:v>
                </c:pt>
                <c:pt idx="18573">
                  <c:v>1.2867199899999999E-3</c:v>
                </c:pt>
                <c:pt idx="18574">
                  <c:v>1.2867999900000001E-3</c:v>
                </c:pt>
                <c:pt idx="18575">
                  <c:v>1.2868799900000001E-3</c:v>
                </c:pt>
                <c:pt idx="18576">
                  <c:v>1.28695999E-3</c:v>
                </c:pt>
                <c:pt idx="18577">
                  <c:v>1.28703999E-3</c:v>
                </c:pt>
                <c:pt idx="18578">
                  <c:v>1.2871199899999999E-3</c:v>
                </c:pt>
                <c:pt idx="18579">
                  <c:v>1.2871999900000001E-3</c:v>
                </c:pt>
                <c:pt idx="18580">
                  <c:v>1.2872799900000001E-3</c:v>
                </c:pt>
                <c:pt idx="18581">
                  <c:v>1.28735999E-3</c:v>
                </c:pt>
                <c:pt idx="18582">
                  <c:v>1.28743999E-3</c:v>
                </c:pt>
                <c:pt idx="18583">
                  <c:v>1.2875199899999999E-3</c:v>
                </c:pt>
                <c:pt idx="18584">
                  <c:v>1.2875999899999999E-3</c:v>
                </c:pt>
                <c:pt idx="18585">
                  <c:v>1.2876799900000001E-3</c:v>
                </c:pt>
                <c:pt idx="18586">
                  <c:v>1.28775999E-3</c:v>
                </c:pt>
                <c:pt idx="18587">
                  <c:v>1.28783999E-3</c:v>
                </c:pt>
                <c:pt idx="18588">
                  <c:v>1.2879199899999999E-3</c:v>
                </c:pt>
                <c:pt idx="18589">
                  <c:v>1.2879999899999999E-3</c:v>
                </c:pt>
                <c:pt idx="18590">
                  <c:v>1.2880799900000001E-3</c:v>
                </c:pt>
                <c:pt idx="18591">
                  <c:v>1.28815999E-3</c:v>
                </c:pt>
                <c:pt idx="18592">
                  <c:v>1.28823999E-3</c:v>
                </c:pt>
                <c:pt idx="18593">
                  <c:v>1.28831999E-3</c:v>
                </c:pt>
                <c:pt idx="18594">
                  <c:v>1.2883999899999999E-3</c:v>
                </c:pt>
                <c:pt idx="18595">
                  <c:v>1.2884799900000001E-3</c:v>
                </c:pt>
                <c:pt idx="18596">
                  <c:v>1.28855999E-3</c:v>
                </c:pt>
                <c:pt idx="18597">
                  <c:v>1.28863999E-3</c:v>
                </c:pt>
                <c:pt idx="18598">
                  <c:v>1.28871999E-3</c:v>
                </c:pt>
                <c:pt idx="18599">
                  <c:v>1.2887999899999999E-3</c:v>
                </c:pt>
                <c:pt idx="18600">
                  <c:v>1.2888799900000001E-3</c:v>
                </c:pt>
                <c:pt idx="18601">
                  <c:v>1.2889599900000001E-3</c:v>
                </c:pt>
                <c:pt idx="18602">
                  <c:v>1.28903999E-3</c:v>
                </c:pt>
                <c:pt idx="18603">
                  <c:v>1.28911999E-3</c:v>
                </c:pt>
                <c:pt idx="18604">
                  <c:v>1.2891999899999999E-3</c:v>
                </c:pt>
                <c:pt idx="18605">
                  <c:v>1.2892799899999999E-3</c:v>
                </c:pt>
                <c:pt idx="18606">
                  <c:v>1.2893599900000001E-3</c:v>
                </c:pt>
                <c:pt idx="18607">
                  <c:v>1.28943999E-3</c:v>
                </c:pt>
                <c:pt idx="18608">
                  <c:v>1.28951999E-3</c:v>
                </c:pt>
                <c:pt idx="18609">
                  <c:v>1.2895999899999999E-3</c:v>
                </c:pt>
                <c:pt idx="18610">
                  <c:v>1.2896799899999999E-3</c:v>
                </c:pt>
                <c:pt idx="18611">
                  <c:v>1.2897599900000001E-3</c:v>
                </c:pt>
                <c:pt idx="18612">
                  <c:v>1.28983999E-3</c:v>
                </c:pt>
                <c:pt idx="18613">
                  <c:v>1.28991999E-3</c:v>
                </c:pt>
                <c:pt idx="18614">
                  <c:v>1.28999999E-3</c:v>
                </c:pt>
                <c:pt idx="18615">
                  <c:v>1.2900799899999999E-3</c:v>
                </c:pt>
                <c:pt idx="18616">
                  <c:v>1.2901599900000001E-3</c:v>
                </c:pt>
                <c:pt idx="18617">
                  <c:v>1.29023999E-3</c:v>
                </c:pt>
                <c:pt idx="18618">
                  <c:v>1.29031999E-3</c:v>
                </c:pt>
                <c:pt idx="18619">
                  <c:v>1.29039999E-3</c:v>
                </c:pt>
                <c:pt idx="18620">
                  <c:v>1.2904799899999999E-3</c:v>
                </c:pt>
                <c:pt idx="18621">
                  <c:v>1.2905599900000001E-3</c:v>
                </c:pt>
                <c:pt idx="18622">
                  <c:v>1.2906399900000001E-3</c:v>
                </c:pt>
                <c:pt idx="18623">
                  <c:v>1.29071999E-3</c:v>
                </c:pt>
                <c:pt idx="18624">
                  <c:v>1.29079999E-3</c:v>
                </c:pt>
                <c:pt idx="18625">
                  <c:v>1.2908799899999999E-3</c:v>
                </c:pt>
                <c:pt idx="18626">
                  <c:v>1.2909599900000001E-3</c:v>
                </c:pt>
                <c:pt idx="18627">
                  <c:v>1.2910399900000001E-3</c:v>
                </c:pt>
                <c:pt idx="18628">
                  <c:v>1.29111999E-3</c:v>
                </c:pt>
                <c:pt idx="18629">
                  <c:v>1.29119999E-3</c:v>
                </c:pt>
                <c:pt idx="18630">
                  <c:v>1.2912799899999999E-3</c:v>
                </c:pt>
                <c:pt idx="18631">
                  <c:v>1.2913599899999999E-3</c:v>
                </c:pt>
                <c:pt idx="18632">
                  <c:v>1.2914399900000001E-3</c:v>
                </c:pt>
                <c:pt idx="18633">
                  <c:v>1.29151999E-3</c:v>
                </c:pt>
                <c:pt idx="18634">
                  <c:v>1.29159999E-3</c:v>
                </c:pt>
                <c:pt idx="18635">
                  <c:v>1.29167999E-3</c:v>
                </c:pt>
                <c:pt idx="18636">
                  <c:v>1.2917599899999999E-3</c:v>
                </c:pt>
                <c:pt idx="18637">
                  <c:v>1.2918399900000001E-3</c:v>
                </c:pt>
                <c:pt idx="18638">
                  <c:v>1.29191999E-3</c:v>
                </c:pt>
                <c:pt idx="18639">
                  <c:v>1.29199999E-3</c:v>
                </c:pt>
                <c:pt idx="18640">
                  <c:v>1.29207999E-3</c:v>
                </c:pt>
                <c:pt idx="18641">
                  <c:v>1.2921599899999999E-3</c:v>
                </c:pt>
                <c:pt idx="18642">
                  <c:v>1.2922399900000001E-3</c:v>
                </c:pt>
                <c:pt idx="18643">
                  <c:v>1.2923199900000001E-3</c:v>
                </c:pt>
                <c:pt idx="18644">
                  <c:v>1.29239999E-3</c:v>
                </c:pt>
                <c:pt idx="18645">
                  <c:v>1.29247999E-3</c:v>
                </c:pt>
                <c:pt idx="18646">
                  <c:v>1.2925599899999999E-3</c:v>
                </c:pt>
                <c:pt idx="18647">
                  <c:v>1.2926399900000001E-3</c:v>
                </c:pt>
                <c:pt idx="18648">
                  <c:v>1.2927199900000001E-3</c:v>
                </c:pt>
                <c:pt idx="18649">
                  <c:v>1.29279999E-3</c:v>
                </c:pt>
                <c:pt idx="18650">
                  <c:v>1.29287999E-3</c:v>
                </c:pt>
                <c:pt idx="18651">
                  <c:v>1.2929599899999999E-3</c:v>
                </c:pt>
                <c:pt idx="18652">
                  <c:v>1.2930399899999999E-3</c:v>
                </c:pt>
                <c:pt idx="18653">
                  <c:v>1.2931199900000001E-3</c:v>
                </c:pt>
                <c:pt idx="18654">
                  <c:v>1.29319999E-3</c:v>
                </c:pt>
                <c:pt idx="18655">
                  <c:v>1.29327999E-3</c:v>
                </c:pt>
                <c:pt idx="18656">
                  <c:v>1.2933599899999999E-3</c:v>
                </c:pt>
                <c:pt idx="18657">
                  <c:v>1.2934399899999999E-3</c:v>
                </c:pt>
                <c:pt idx="18658">
                  <c:v>1.2935199900000001E-3</c:v>
                </c:pt>
                <c:pt idx="18659">
                  <c:v>1.29359999E-3</c:v>
                </c:pt>
                <c:pt idx="18660">
                  <c:v>1.29367999E-3</c:v>
                </c:pt>
                <c:pt idx="18661">
                  <c:v>1.29375999E-3</c:v>
                </c:pt>
                <c:pt idx="18662">
                  <c:v>1.2938399899999999E-3</c:v>
                </c:pt>
                <c:pt idx="18663">
                  <c:v>1.2939199900000001E-3</c:v>
                </c:pt>
                <c:pt idx="18664">
                  <c:v>1.2939999900000001E-3</c:v>
                </c:pt>
                <c:pt idx="18665">
                  <c:v>1.29407999E-3</c:v>
                </c:pt>
                <c:pt idx="18666">
                  <c:v>1.29415999E-3</c:v>
                </c:pt>
                <c:pt idx="18667">
                  <c:v>1.2942399899999999E-3</c:v>
                </c:pt>
                <c:pt idx="18668">
                  <c:v>1.2943199900000001E-3</c:v>
                </c:pt>
                <c:pt idx="18669">
                  <c:v>1.2943999900000001E-3</c:v>
                </c:pt>
                <c:pt idx="18670">
                  <c:v>1.29447999E-3</c:v>
                </c:pt>
                <c:pt idx="18671">
                  <c:v>1.29455999E-3</c:v>
                </c:pt>
                <c:pt idx="18672">
                  <c:v>1.2946399899999999E-3</c:v>
                </c:pt>
                <c:pt idx="18673">
                  <c:v>1.2947199899999999E-3</c:v>
                </c:pt>
                <c:pt idx="18674">
                  <c:v>1.2947999900000001E-3</c:v>
                </c:pt>
                <c:pt idx="18675">
                  <c:v>1.29487999E-3</c:v>
                </c:pt>
                <c:pt idx="18676">
                  <c:v>1.29495999E-3</c:v>
                </c:pt>
                <c:pt idx="18677">
                  <c:v>1.2950399899999999E-3</c:v>
                </c:pt>
                <c:pt idx="18678">
                  <c:v>1.2951199899999999E-3</c:v>
                </c:pt>
                <c:pt idx="18679">
                  <c:v>1.2951999900000001E-3</c:v>
                </c:pt>
                <c:pt idx="18680">
                  <c:v>1.29527999E-3</c:v>
                </c:pt>
                <c:pt idx="18681">
                  <c:v>1.29535999E-3</c:v>
                </c:pt>
                <c:pt idx="18682">
                  <c:v>1.29543999E-3</c:v>
                </c:pt>
                <c:pt idx="18683">
                  <c:v>1.2955199899999999E-3</c:v>
                </c:pt>
                <c:pt idx="18684">
                  <c:v>1.2955999900000001E-3</c:v>
                </c:pt>
                <c:pt idx="18685">
                  <c:v>1.29567999E-3</c:v>
                </c:pt>
                <c:pt idx="18686">
                  <c:v>1.29575999E-3</c:v>
                </c:pt>
                <c:pt idx="18687">
                  <c:v>1.29583999E-3</c:v>
                </c:pt>
                <c:pt idx="18688">
                  <c:v>1.2959199899999999E-3</c:v>
                </c:pt>
                <c:pt idx="18689">
                  <c:v>1.2959999900000001E-3</c:v>
                </c:pt>
                <c:pt idx="18690">
                  <c:v>1.2960799900000001E-3</c:v>
                </c:pt>
                <c:pt idx="18691">
                  <c:v>1.29615999E-3</c:v>
                </c:pt>
                <c:pt idx="18692">
                  <c:v>1.29623999E-3</c:v>
                </c:pt>
                <c:pt idx="18693">
                  <c:v>1.2963199899999999E-3</c:v>
                </c:pt>
                <c:pt idx="18694">
                  <c:v>1.2963999899999999E-3</c:v>
                </c:pt>
                <c:pt idx="18695">
                  <c:v>1.2964799900000001E-3</c:v>
                </c:pt>
                <c:pt idx="18696">
                  <c:v>1.29655999E-3</c:v>
                </c:pt>
                <c:pt idx="18697">
                  <c:v>1.29663999E-3</c:v>
                </c:pt>
                <c:pt idx="18698">
                  <c:v>1.2967199899999999E-3</c:v>
                </c:pt>
                <c:pt idx="18699">
                  <c:v>1.2967999899999999E-3</c:v>
                </c:pt>
                <c:pt idx="18700">
                  <c:v>1.2968799900000001E-3</c:v>
                </c:pt>
                <c:pt idx="18701">
                  <c:v>1.29695999E-3</c:v>
                </c:pt>
                <c:pt idx="18702">
                  <c:v>1.29703999E-3</c:v>
                </c:pt>
                <c:pt idx="18703">
                  <c:v>1.29711999E-3</c:v>
                </c:pt>
                <c:pt idx="18704">
                  <c:v>1.2971999899999999E-3</c:v>
                </c:pt>
                <c:pt idx="18705">
                  <c:v>1.2972799900000001E-3</c:v>
                </c:pt>
                <c:pt idx="18706">
                  <c:v>1.29735999E-3</c:v>
                </c:pt>
                <c:pt idx="18707">
                  <c:v>1.29743999E-3</c:v>
                </c:pt>
                <c:pt idx="18708">
                  <c:v>1.29751999E-3</c:v>
                </c:pt>
                <c:pt idx="18709">
                  <c:v>1.2975999899999999E-3</c:v>
                </c:pt>
                <c:pt idx="18710">
                  <c:v>1.2976799900000001E-3</c:v>
                </c:pt>
                <c:pt idx="18711">
                  <c:v>1.2977599900000001E-3</c:v>
                </c:pt>
                <c:pt idx="18712">
                  <c:v>1.29783999E-3</c:v>
                </c:pt>
                <c:pt idx="18713">
                  <c:v>1.29791999E-3</c:v>
                </c:pt>
                <c:pt idx="18714">
                  <c:v>1.2979999899999999E-3</c:v>
                </c:pt>
                <c:pt idx="18715">
                  <c:v>1.2980799900000001E-3</c:v>
                </c:pt>
                <c:pt idx="18716">
                  <c:v>1.2981599900000001E-3</c:v>
                </c:pt>
                <c:pt idx="18717">
                  <c:v>1.29823999E-3</c:v>
                </c:pt>
                <c:pt idx="18718">
                  <c:v>1.29831999E-3</c:v>
                </c:pt>
                <c:pt idx="18719">
                  <c:v>1.2983999899999999E-3</c:v>
                </c:pt>
                <c:pt idx="18720">
                  <c:v>1.2984799899999999E-3</c:v>
                </c:pt>
                <c:pt idx="18721">
                  <c:v>1.2985599900000001E-3</c:v>
                </c:pt>
                <c:pt idx="18722">
                  <c:v>1.29863999E-3</c:v>
                </c:pt>
                <c:pt idx="18723">
                  <c:v>1.29871999E-3</c:v>
                </c:pt>
                <c:pt idx="18724">
                  <c:v>1.29879999E-3</c:v>
                </c:pt>
                <c:pt idx="18725">
                  <c:v>1.2988799899999999E-3</c:v>
                </c:pt>
                <c:pt idx="18726">
                  <c:v>1.2989599900000001E-3</c:v>
                </c:pt>
                <c:pt idx="18727">
                  <c:v>1.29903999E-3</c:v>
                </c:pt>
                <c:pt idx="18728">
                  <c:v>1.29911999E-3</c:v>
                </c:pt>
                <c:pt idx="18729">
                  <c:v>1.29919999E-3</c:v>
                </c:pt>
                <c:pt idx="18730">
                  <c:v>1.2992799899999999E-3</c:v>
                </c:pt>
                <c:pt idx="18731">
                  <c:v>1.2993599900000001E-3</c:v>
                </c:pt>
                <c:pt idx="18732">
                  <c:v>1.2994399900000001E-3</c:v>
                </c:pt>
                <c:pt idx="18733">
                  <c:v>1.29951999E-3</c:v>
                </c:pt>
                <c:pt idx="18734">
                  <c:v>1.29959999E-3</c:v>
                </c:pt>
                <c:pt idx="18735">
                  <c:v>1.2996799899999999E-3</c:v>
                </c:pt>
                <c:pt idx="18736">
                  <c:v>1.2997599900000001E-3</c:v>
                </c:pt>
                <c:pt idx="18737">
                  <c:v>1.2998399900000001E-3</c:v>
                </c:pt>
                <c:pt idx="18738">
                  <c:v>1.29991999E-3</c:v>
                </c:pt>
                <c:pt idx="18739">
                  <c:v>1.29999999E-3</c:v>
                </c:pt>
                <c:pt idx="18740">
                  <c:v>1.3000799899999999E-3</c:v>
                </c:pt>
                <c:pt idx="18741">
                  <c:v>1.3001599899999999E-3</c:v>
                </c:pt>
                <c:pt idx="18742">
                  <c:v>1.3002399900000001E-3</c:v>
                </c:pt>
                <c:pt idx="18743">
                  <c:v>1.30031999E-3</c:v>
                </c:pt>
                <c:pt idx="18744">
                  <c:v>1.30039999E-3</c:v>
                </c:pt>
                <c:pt idx="18745">
                  <c:v>1.3004799899999999E-3</c:v>
                </c:pt>
                <c:pt idx="18746">
                  <c:v>1.3005599899999999E-3</c:v>
                </c:pt>
                <c:pt idx="18747">
                  <c:v>1.3006399900000001E-3</c:v>
                </c:pt>
                <c:pt idx="18748">
                  <c:v>1.30071999E-3</c:v>
                </c:pt>
                <c:pt idx="18749">
                  <c:v>1.30079999E-3</c:v>
                </c:pt>
                <c:pt idx="18750">
                  <c:v>1.30087999E-3</c:v>
                </c:pt>
                <c:pt idx="18751">
                  <c:v>1.3009599899999999E-3</c:v>
                </c:pt>
                <c:pt idx="18752">
                  <c:v>1.3010399900000001E-3</c:v>
                </c:pt>
                <c:pt idx="18753">
                  <c:v>1.3011199900000001E-3</c:v>
                </c:pt>
                <c:pt idx="18754">
                  <c:v>1.30119999E-3</c:v>
                </c:pt>
                <c:pt idx="18755">
                  <c:v>1.30127999E-3</c:v>
                </c:pt>
                <c:pt idx="18756">
                  <c:v>1.3013599899999999E-3</c:v>
                </c:pt>
                <c:pt idx="18757">
                  <c:v>1.3014399900000001E-3</c:v>
                </c:pt>
                <c:pt idx="18758">
                  <c:v>1.3015199900000001E-3</c:v>
                </c:pt>
                <c:pt idx="18759">
                  <c:v>1.30159999E-3</c:v>
                </c:pt>
                <c:pt idx="18760">
                  <c:v>1.30167999E-3</c:v>
                </c:pt>
                <c:pt idx="18761">
                  <c:v>1.3017599899999999E-3</c:v>
                </c:pt>
                <c:pt idx="18762">
                  <c:v>1.3018399899999999E-3</c:v>
                </c:pt>
                <c:pt idx="18763">
                  <c:v>1.3019199900000001E-3</c:v>
                </c:pt>
                <c:pt idx="18764">
                  <c:v>1.30199999E-3</c:v>
                </c:pt>
                <c:pt idx="18765">
                  <c:v>1.30207999E-3</c:v>
                </c:pt>
                <c:pt idx="18766">
                  <c:v>1.3021599899999999E-3</c:v>
                </c:pt>
                <c:pt idx="18767">
                  <c:v>1.3022399899999999E-3</c:v>
                </c:pt>
                <c:pt idx="18768">
                  <c:v>1.3023199900000001E-3</c:v>
                </c:pt>
                <c:pt idx="18769">
                  <c:v>1.30239999E-3</c:v>
                </c:pt>
                <c:pt idx="18770">
                  <c:v>1.30247999E-3</c:v>
                </c:pt>
                <c:pt idx="18771">
                  <c:v>1.30255999E-3</c:v>
                </c:pt>
                <c:pt idx="18772">
                  <c:v>1.3026399899999999E-3</c:v>
                </c:pt>
                <c:pt idx="18773">
                  <c:v>1.3027199900000001E-3</c:v>
                </c:pt>
                <c:pt idx="18774">
                  <c:v>1.30279999E-3</c:v>
                </c:pt>
                <c:pt idx="18775">
                  <c:v>1.30287999E-3</c:v>
                </c:pt>
                <c:pt idx="18776">
                  <c:v>1.30295999E-3</c:v>
                </c:pt>
                <c:pt idx="18777">
                  <c:v>1.3030399899999999E-3</c:v>
                </c:pt>
                <c:pt idx="18778">
                  <c:v>1.3031199900000001E-3</c:v>
                </c:pt>
                <c:pt idx="18779">
                  <c:v>1.3031999900000001E-3</c:v>
                </c:pt>
                <c:pt idx="18780">
                  <c:v>1.30327999E-3</c:v>
                </c:pt>
                <c:pt idx="18781">
                  <c:v>1.30335999E-3</c:v>
                </c:pt>
                <c:pt idx="18782">
                  <c:v>1.3034399899999999E-3</c:v>
                </c:pt>
                <c:pt idx="18783">
                  <c:v>1.3035199899999999E-3</c:v>
                </c:pt>
                <c:pt idx="18784">
                  <c:v>1.3035999900000001E-3</c:v>
                </c:pt>
                <c:pt idx="18785">
                  <c:v>1.30367999E-3</c:v>
                </c:pt>
                <c:pt idx="18786">
                  <c:v>1.30375999E-3</c:v>
                </c:pt>
                <c:pt idx="18787">
                  <c:v>1.3038399899999999E-3</c:v>
                </c:pt>
                <c:pt idx="18788">
                  <c:v>1.3039199899999999E-3</c:v>
                </c:pt>
                <c:pt idx="18789">
                  <c:v>1.3039999900000001E-3</c:v>
                </c:pt>
                <c:pt idx="18790">
                  <c:v>1.30407999E-3</c:v>
                </c:pt>
                <c:pt idx="18791">
                  <c:v>1.30415999E-3</c:v>
                </c:pt>
                <c:pt idx="18792">
                  <c:v>1.30423999E-3</c:v>
                </c:pt>
                <c:pt idx="18793">
                  <c:v>1.3043199899999999E-3</c:v>
                </c:pt>
                <c:pt idx="18794">
                  <c:v>1.3043999900000001E-3</c:v>
                </c:pt>
                <c:pt idx="18795">
                  <c:v>1.30447999E-3</c:v>
                </c:pt>
                <c:pt idx="18796">
                  <c:v>1.30455999E-3</c:v>
                </c:pt>
                <c:pt idx="18797">
                  <c:v>1.30463999E-3</c:v>
                </c:pt>
                <c:pt idx="18798">
                  <c:v>1.3047199899999999E-3</c:v>
                </c:pt>
                <c:pt idx="18799">
                  <c:v>1.3047999900000001E-3</c:v>
                </c:pt>
                <c:pt idx="18800">
                  <c:v>1.3048799900000001E-3</c:v>
                </c:pt>
                <c:pt idx="18801">
                  <c:v>1.30495999E-3</c:v>
                </c:pt>
                <c:pt idx="18802">
                  <c:v>1.30503999E-3</c:v>
                </c:pt>
                <c:pt idx="18803">
                  <c:v>1.3051199899999999E-3</c:v>
                </c:pt>
                <c:pt idx="18804">
                  <c:v>1.3051999900000001E-3</c:v>
                </c:pt>
                <c:pt idx="18805">
                  <c:v>1.3052799900000001E-3</c:v>
                </c:pt>
                <c:pt idx="18806">
                  <c:v>1.30535999E-3</c:v>
                </c:pt>
                <c:pt idx="18807">
                  <c:v>1.30543999E-3</c:v>
                </c:pt>
                <c:pt idx="18808">
                  <c:v>1.3055199899999999E-3</c:v>
                </c:pt>
                <c:pt idx="18809">
                  <c:v>1.3055999899999999E-3</c:v>
                </c:pt>
                <c:pt idx="18810">
                  <c:v>1.3056799900000001E-3</c:v>
                </c:pt>
                <c:pt idx="18811">
                  <c:v>1.30575999E-3</c:v>
                </c:pt>
                <c:pt idx="18812">
                  <c:v>1.30583999E-3</c:v>
                </c:pt>
                <c:pt idx="18813">
                  <c:v>1.30591999E-3</c:v>
                </c:pt>
                <c:pt idx="18814">
                  <c:v>1.3059999899999999E-3</c:v>
                </c:pt>
                <c:pt idx="18815">
                  <c:v>1.3060799900000001E-3</c:v>
                </c:pt>
                <c:pt idx="18816">
                  <c:v>1.30615999E-3</c:v>
                </c:pt>
                <c:pt idx="18817">
                  <c:v>1.30623999E-3</c:v>
                </c:pt>
                <c:pt idx="18818">
                  <c:v>1.30631999E-3</c:v>
                </c:pt>
                <c:pt idx="18819">
                  <c:v>1.3063999899999999E-3</c:v>
                </c:pt>
                <c:pt idx="18820">
                  <c:v>1.3064799900000001E-3</c:v>
                </c:pt>
                <c:pt idx="18821">
                  <c:v>1.3065599900000001E-3</c:v>
                </c:pt>
                <c:pt idx="18822">
                  <c:v>1.30663999E-3</c:v>
                </c:pt>
                <c:pt idx="18823">
                  <c:v>1.30671999E-3</c:v>
                </c:pt>
                <c:pt idx="18824">
                  <c:v>1.3067999899999999E-3</c:v>
                </c:pt>
                <c:pt idx="18825">
                  <c:v>1.3068799900000001E-3</c:v>
                </c:pt>
                <c:pt idx="18826">
                  <c:v>1.3069599900000001E-3</c:v>
                </c:pt>
                <c:pt idx="18827">
                  <c:v>1.30703999E-3</c:v>
                </c:pt>
                <c:pt idx="18828">
                  <c:v>1.30711999E-3</c:v>
                </c:pt>
                <c:pt idx="18829">
                  <c:v>1.3071999899999999E-3</c:v>
                </c:pt>
                <c:pt idx="18830">
                  <c:v>1.3072799899999999E-3</c:v>
                </c:pt>
                <c:pt idx="18831">
                  <c:v>1.3073599900000001E-3</c:v>
                </c:pt>
                <c:pt idx="18832">
                  <c:v>1.30743999E-3</c:v>
                </c:pt>
                <c:pt idx="18833">
                  <c:v>1.30751999E-3</c:v>
                </c:pt>
                <c:pt idx="18834">
                  <c:v>1.3075999899999999E-3</c:v>
                </c:pt>
                <c:pt idx="18835">
                  <c:v>1.3076799899999999E-3</c:v>
                </c:pt>
                <c:pt idx="18836">
                  <c:v>1.3077599900000001E-3</c:v>
                </c:pt>
                <c:pt idx="18837">
                  <c:v>1.30783999E-3</c:v>
                </c:pt>
                <c:pt idx="18838">
                  <c:v>1.30791999E-3</c:v>
                </c:pt>
                <c:pt idx="18839">
                  <c:v>1.30799999E-3</c:v>
                </c:pt>
                <c:pt idx="18840">
                  <c:v>1.3080799899999999E-3</c:v>
                </c:pt>
                <c:pt idx="18841">
                  <c:v>1.3081599900000001E-3</c:v>
                </c:pt>
                <c:pt idx="18842">
                  <c:v>1.3082399900000001E-3</c:v>
                </c:pt>
                <c:pt idx="18843">
                  <c:v>1.30831999E-3</c:v>
                </c:pt>
                <c:pt idx="18844">
                  <c:v>1.30839999E-3</c:v>
                </c:pt>
                <c:pt idx="18845">
                  <c:v>1.3084799899999999E-3</c:v>
                </c:pt>
                <c:pt idx="18846">
                  <c:v>1.3085599900000001E-3</c:v>
                </c:pt>
                <c:pt idx="18847">
                  <c:v>1.3086399900000001E-3</c:v>
                </c:pt>
                <c:pt idx="18848">
                  <c:v>1.30871999E-3</c:v>
                </c:pt>
                <c:pt idx="18849">
                  <c:v>1.30879999E-3</c:v>
                </c:pt>
                <c:pt idx="18850">
                  <c:v>1.3088799899999999E-3</c:v>
                </c:pt>
                <c:pt idx="18851">
                  <c:v>1.3089599899999999E-3</c:v>
                </c:pt>
                <c:pt idx="18852">
                  <c:v>1.3090399900000001E-3</c:v>
                </c:pt>
                <c:pt idx="18853">
                  <c:v>1.30911999E-3</c:v>
                </c:pt>
                <c:pt idx="18854">
                  <c:v>1.30919999E-3</c:v>
                </c:pt>
                <c:pt idx="18855">
                  <c:v>1.3092799899999999E-3</c:v>
                </c:pt>
                <c:pt idx="18856">
                  <c:v>1.3093599899999999E-3</c:v>
                </c:pt>
                <c:pt idx="18857">
                  <c:v>1.3094399900000001E-3</c:v>
                </c:pt>
                <c:pt idx="18858">
                  <c:v>1.30951999E-3</c:v>
                </c:pt>
                <c:pt idx="18859">
                  <c:v>1.30959999E-3</c:v>
                </c:pt>
                <c:pt idx="18860">
                  <c:v>1.30967999E-3</c:v>
                </c:pt>
                <c:pt idx="18861">
                  <c:v>1.3097599899999999E-3</c:v>
                </c:pt>
                <c:pt idx="18862">
                  <c:v>1.3098399900000001E-3</c:v>
                </c:pt>
                <c:pt idx="18863">
                  <c:v>1.30991999E-3</c:v>
                </c:pt>
                <c:pt idx="18864">
                  <c:v>1.30999999E-3</c:v>
                </c:pt>
                <c:pt idx="18865">
                  <c:v>1.31007999E-3</c:v>
                </c:pt>
                <c:pt idx="18866">
                  <c:v>1.3101599899999999E-3</c:v>
                </c:pt>
                <c:pt idx="18867">
                  <c:v>1.3102399900000001E-3</c:v>
                </c:pt>
                <c:pt idx="18868">
                  <c:v>1.3103199900000001E-3</c:v>
                </c:pt>
                <c:pt idx="18869">
                  <c:v>1.31039999E-3</c:v>
                </c:pt>
                <c:pt idx="18870">
                  <c:v>1.31047999E-3</c:v>
                </c:pt>
                <c:pt idx="18871">
                  <c:v>1.3105599899999999E-3</c:v>
                </c:pt>
                <c:pt idx="18872">
                  <c:v>1.3106399899999999E-3</c:v>
                </c:pt>
                <c:pt idx="18873">
                  <c:v>1.3107199900000001E-3</c:v>
                </c:pt>
                <c:pt idx="18874">
                  <c:v>1.31079999E-3</c:v>
                </c:pt>
                <c:pt idx="18875">
                  <c:v>1.31087999E-3</c:v>
                </c:pt>
                <c:pt idx="18876">
                  <c:v>1.3109599899999999E-3</c:v>
                </c:pt>
                <c:pt idx="18877">
                  <c:v>1.3110399899999999E-3</c:v>
                </c:pt>
                <c:pt idx="18878">
                  <c:v>1.3111199900000001E-3</c:v>
                </c:pt>
                <c:pt idx="18879">
                  <c:v>1.31119999E-3</c:v>
                </c:pt>
                <c:pt idx="18880">
                  <c:v>1.31127999E-3</c:v>
                </c:pt>
                <c:pt idx="18881">
                  <c:v>1.31135999E-3</c:v>
                </c:pt>
                <c:pt idx="18882">
                  <c:v>1.3114399899999999E-3</c:v>
                </c:pt>
                <c:pt idx="18883">
                  <c:v>1.3115199900000001E-3</c:v>
                </c:pt>
                <c:pt idx="18884">
                  <c:v>1.31159999E-3</c:v>
                </c:pt>
                <c:pt idx="18885">
                  <c:v>1.31167999E-3</c:v>
                </c:pt>
                <c:pt idx="18886">
                  <c:v>1.31175999E-3</c:v>
                </c:pt>
                <c:pt idx="18887">
                  <c:v>1.3118399899999999E-3</c:v>
                </c:pt>
                <c:pt idx="18888">
                  <c:v>1.3119199900000001E-3</c:v>
                </c:pt>
                <c:pt idx="18889">
                  <c:v>1.3119999900000001E-3</c:v>
                </c:pt>
                <c:pt idx="18890">
                  <c:v>1.31207999E-3</c:v>
                </c:pt>
                <c:pt idx="18891">
                  <c:v>1.31215999E-3</c:v>
                </c:pt>
                <c:pt idx="18892">
                  <c:v>1.3122399899999999E-3</c:v>
                </c:pt>
                <c:pt idx="18893">
                  <c:v>1.3123199900000001E-3</c:v>
                </c:pt>
                <c:pt idx="18894">
                  <c:v>1.3123999900000001E-3</c:v>
                </c:pt>
                <c:pt idx="18895">
                  <c:v>1.31247999E-3</c:v>
                </c:pt>
                <c:pt idx="18896">
                  <c:v>1.31255999E-3</c:v>
                </c:pt>
                <c:pt idx="18897">
                  <c:v>1.3126399899999999E-3</c:v>
                </c:pt>
                <c:pt idx="18898">
                  <c:v>1.3127199899999999E-3</c:v>
                </c:pt>
                <c:pt idx="18899">
                  <c:v>1.3127999900000001E-3</c:v>
                </c:pt>
                <c:pt idx="18900">
                  <c:v>1.31287999E-3</c:v>
                </c:pt>
                <c:pt idx="18901">
                  <c:v>1.31295999E-3</c:v>
                </c:pt>
                <c:pt idx="18902">
                  <c:v>1.31303999E-3</c:v>
                </c:pt>
                <c:pt idx="18903">
                  <c:v>1.3131199899999999E-3</c:v>
                </c:pt>
                <c:pt idx="18904">
                  <c:v>1.3131999900000001E-3</c:v>
                </c:pt>
                <c:pt idx="18905">
                  <c:v>1.31327999E-3</c:v>
                </c:pt>
                <c:pt idx="18906">
                  <c:v>1.31335999E-3</c:v>
                </c:pt>
                <c:pt idx="18907">
                  <c:v>1.31343999E-3</c:v>
                </c:pt>
                <c:pt idx="18908">
                  <c:v>1.3135199899999999E-3</c:v>
                </c:pt>
                <c:pt idx="18909">
                  <c:v>1.3135999900000001E-3</c:v>
                </c:pt>
                <c:pt idx="18910">
                  <c:v>1.3136799900000001E-3</c:v>
                </c:pt>
                <c:pt idx="18911">
                  <c:v>1.31375999E-3</c:v>
                </c:pt>
                <c:pt idx="18912">
                  <c:v>1.31383999E-3</c:v>
                </c:pt>
                <c:pt idx="18913">
                  <c:v>1.3139199899999999E-3</c:v>
                </c:pt>
                <c:pt idx="18914">
                  <c:v>1.3139999900000001E-3</c:v>
                </c:pt>
                <c:pt idx="18915">
                  <c:v>1.3140799900000001E-3</c:v>
                </c:pt>
                <c:pt idx="18916">
                  <c:v>1.31415999E-3</c:v>
                </c:pt>
                <c:pt idx="18917">
                  <c:v>1.31423999E-3</c:v>
                </c:pt>
                <c:pt idx="18918">
                  <c:v>1.3143199899999999E-3</c:v>
                </c:pt>
                <c:pt idx="18919">
                  <c:v>1.3143999899999999E-3</c:v>
                </c:pt>
                <c:pt idx="18920">
                  <c:v>1.3144799900000001E-3</c:v>
                </c:pt>
                <c:pt idx="18921">
                  <c:v>1.31455999E-3</c:v>
                </c:pt>
                <c:pt idx="18922">
                  <c:v>1.31463999E-3</c:v>
                </c:pt>
                <c:pt idx="18923">
                  <c:v>1.3147199899999999E-3</c:v>
                </c:pt>
                <c:pt idx="18924">
                  <c:v>1.3147999899999999E-3</c:v>
                </c:pt>
                <c:pt idx="18925">
                  <c:v>1.3148799900000001E-3</c:v>
                </c:pt>
                <c:pt idx="18926">
                  <c:v>1.31495999E-3</c:v>
                </c:pt>
                <c:pt idx="18927">
                  <c:v>1.31503999E-3</c:v>
                </c:pt>
                <c:pt idx="18928">
                  <c:v>1.31511999E-3</c:v>
                </c:pt>
                <c:pt idx="18929">
                  <c:v>1.3151999899999999E-3</c:v>
                </c:pt>
                <c:pt idx="18930">
                  <c:v>1.3152799900000001E-3</c:v>
                </c:pt>
                <c:pt idx="18931">
                  <c:v>1.3153599900000001E-3</c:v>
                </c:pt>
                <c:pt idx="18932">
                  <c:v>1.31543999E-3</c:v>
                </c:pt>
                <c:pt idx="18933">
                  <c:v>1.31551999E-3</c:v>
                </c:pt>
                <c:pt idx="18934">
                  <c:v>1.3155999899999999E-3</c:v>
                </c:pt>
                <c:pt idx="18935">
                  <c:v>1.3156799900000001E-3</c:v>
                </c:pt>
                <c:pt idx="18936">
                  <c:v>1.3157599900000001E-3</c:v>
                </c:pt>
                <c:pt idx="18937">
                  <c:v>1.31583999E-3</c:v>
                </c:pt>
                <c:pt idx="18938">
                  <c:v>1.31591999E-3</c:v>
                </c:pt>
                <c:pt idx="18939">
                  <c:v>1.3159999899999999E-3</c:v>
                </c:pt>
                <c:pt idx="18940">
                  <c:v>1.3160799899999999E-3</c:v>
                </c:pt>
                <c:pt idx="18941">
                  <c:v>1.3161599900000001E-3</c:v>
                </c:pt>
                <c:pt idx="18942">
                  <c:v>1.31623999E-3</c:v>
                </c:pt>
                <c:pt idx="18943">
                  <c:v>1.31631999E-3</c:v>
                </c:pt>
                <c:pt idx="18944">
                  <c:v>1.3163999899999999E-3</c:v>
                </c:pt>
                <c:pt idx="18945">
                  <c:v>1.3164799899999999E-3</c:v>
                </c:pt>
                <c:pt idx="18946">
                  <c:v>1.3165599900000001E-3</c:v>
                </c:pt>
                <c:pt idx="18947">
                  <c:v>1.31663999E-3</c:v>
                </c:pt>
                <c:pt idx="18948">
                  <c:v>1.31671999E-3</c:v>
                </c:pt>
                <c:pt idx="18949">
                  <c:v>1.31679999E-3</c:v>
                </c:pt>
                <c:pt idx="18950">
                  <c:v>1.3168799899999999E-3</c:v>
                </c:pt>
                <c:pt idx="18951">
                  <c:v>1.3169599900000001E-3</c:v>
                </c:pt>
                <c:pt idx="18952">
                  <c:v>1.31703999E-3</c:v>
                </c:pt>
                <c:pt idx="18953">
                  <c:v>1.31711999E-3</c:v>
                </c:pt>
                <c:pt idx="18954">
                  <c:v>1.31719999E-3</c:v>
                </c:pt>
                <c:pt idx="18955">
                  <c:v>1.3172799899999999E-3</c:v>
                </c:pt>
                <c:pt idx="18956">
                  <c:v>1.3173599900000001E-3</c:v>
                </c:pt>
                <c:pt idx="18957">
                  <c:v>1.3174399900000001E-3</c:v>
                </c:pt>
                <c:pt idx="18958">
                  <c:v>1.31751999E-3</c:v>
                </c:pt>
                <c:pt idx="18959">
                  <c:v>1.31759999E-3</c:v>
                </c:pt>
                <c:pt idx="18960">
                  <c:v>1.3176799899999999E-3</c:v>
                </c:pt>
                <c:pt idx="18961">
                  <c:v>1.3177599899999999E-3</c:v>
                </c:pt>
                <c:pt idx="18962">
                  <c:v>1.3178399900000001E-3</c:v>
                </c:pt>
                <c:pt idx="18963">
                  <c:v>1.31791999E-3</c:v>
                </c:pt>
                <c:pt idx="18964">
                  <c:v>1.31799999E-3</c:v>
                </c:pt>
                <c:pt idx="18965">
                  <c:v>1.3180799899999999E-3</c:v>
                </c:pt>
                <c:pt idx="18966">
                  <c:v>1.3181599899999999E-3</c:v>
                </c:pt>
                <c:pt idx="18967">
                  <c:v>1.3182399900000001E-3</c:v>
                </c:pt>
                <c:pt idx="18968">
                  <c:v>1.31831999E-3</c:v>
                </c:pt>
                <c:pt idx="18969">
                  <c:v>1.31839999E-3</c:v>
                </c:pt>
                <c:pt idx="18970">
                  <c:v>1.31847999E-3</c:v>
                </c:pt>
                <c:pt idx="18971">
                  <c:v>1.3185599899999999E-3</c:v>
                </c:pt>
                <c:pt idx="18972">
                  <c:v>1.3186399900000001E-3</c:v>
                </c:pt>
                <c:pt idx="18973">
                  <c:v>1.31871999E-3</c:v>
                </c:pt>
                <c:pt idx="18974">
                  <c:v>1.31879999E-3</c:v>
                </c:pt>
                <c:pt idx="18975">
                  <c:v>1.31887999E-3</c:v>
                </c:pt>
                <c:pt idx="18976">
                  <c:v>1.3189599899999999E-3</c:v>
                </c:pt>
                <c:pt idx="18977">
                  <c:v>1.3190399900000001E-3</c:v>
                </c:pt>
                <c:pt idx="18978">
                  <c:v>1.3191199900000001E-3</c:v>
                </c:pt>
                <c:pt idx="18979">
                  <c:v>1.31919999E-3</c:v>
                </c:pt>
                <c:pt idx="18980">
                  <c:v>1.31927999E-3</c:v>
                </c:pt>
                <c:pt idx="18981">
                  <c:v>1.3193599899999999E-3</c:v>
                </c:pt>
                <c:pt idx="18982">
                  <c:v>1.3194399900000001E-3</c:v>
                </c:pt>
                <c:pt idx="18983">
                  <c:v>1.3195199900000001E-3</c:v>
                </c:pt>
                <c:pt idx="18984">
                  <c:v>1.31959999E-3</c:v>
                </c:pt>
                <c:pt idx="18985">
                  <c:v>1.31967999E-3</c:v>
                </c:pt>
                <c:pt idx="18986">
                  <c:v>1.3197599899999999E-3</c:v>
                </c:pt>
                <c:pt idx="18987">
                  <c:v>1.3198399899999999E-3</c:v>
                </c:pt>
                <c:pt idx="18988">
                  <c:v>1.3199199900000001E-3</c:v>
                </c:pt>
                <c:pt idx="18989">
                  <c:v>1.31999999E-3</c:v>
                </c:pt>
                <c:pt idx="18990">
                  <c:v>1.32007999E-3</c:v>
                </c:pt>
                <c:pt idx="18991">
                  <c:v>1.3201599899999999E-3</c:v>
                </c:pt>
                <c:pt idx="18992">
                  <c:v>1.3202399899999999E-3</c:v>
                </c:pt>
                <c:pt idx="18993">
                  <c:v>1.3203199900000001E-3</c:v>
                </c:pt>
                <c:pt idx="18994">
                  <c:v>1.32039999E-3</c:v>
                </c:pt>
                <c:pt idx="18995">
                  <c:v>1.32047999E-3</c:v>
                </c:pt>
                <c:pt idx="18996">
                  <c:v>1.32055999E-3</c:v>
                </c:pt>
                <c:pt idx="18997">
                  <c:v>1.3206399899999999E-3</c:v>
                </c:pt>
                <c:pt idx="18998">
                  <c:v>1.3207199900000001E-3</c:v>
                </c:pt>
                <c:pt idx="18999">
                  <c:v>1.3207999900000001E-3</c:v>
                </c:pt>
                <c:pt idx="19000">
                  <c:v>1.32087999E-3</c:v>
                </c:pt>
                <c:pt idx="19001">
                  <c:v>1.32095999E-3</c:v>
                </c:pt>
                <c:pt idx="19002">
                  <c:v>1.3210399899999999E-3</c:v>
                </c:pt>
                <c:pt idx="19003">
                  <c:v>1.3211199900000001E-3</c:v>
                </c:pt>
                <c:pt idx="19004">
                  <c:v>1.3211999900000001E-3</c:v>
                </c:pt>
                <c:pt idx="19005">
                  <c:v>1.32127999E-3</c:v>
                </c:pt>
                <c:pt idx="19006">
                  <c:v>1.32135999E-3</c:v>
                </c:pt>
                <c:pt idx="19007">
                  <c:v>1.3214399899999999E-3</c:v>
                </c:pt>
                <c:pt idx="19008">
                  <c:v>1.3215199899999999E-3</c:v>
                </c:pt>
                <c:pt idx="19009">
                  <c:v>1.3215999900000001E-3</c:v>
                </c:pt>
                <c:pt idx="19010">
                  <c:v>1.32167999E-3</c:v>
                </c:pt>
                <c:pt idx="19011">
                  <c:v>1.32175999E-3</c:v>
                </c:pt>
                <c:pt idx="19012">
                  <c:v>1.3218399899999999E-3</c:v>
                </c:pt>
                <c:pt idx="19013">
                  <c:v>1.3219199899999999E-3</c:v>
                </c:pt>
                <c:pt idx="19014">
                  <c:v>1.3219999900000001E-3</c:v>
                </c:pt>
                <c:pt idx="19015">
                  <c:v>1.32207999E-3</c:v>
                </c:pt>
                <c:pt idx="19016">
                  <c:v>1.32215999E-3</c:v>
                </c:pt>
                <c:pt idx="19017">
                  <c:v>1.32223999E-3</c:v>
                </c:pt>
                <c:pt idx="19018">
                  <c:v>1.3223199899999999E-3</c:v>
                </c:pt>
                <c:pt idx="19019">
                  <c:v>1.3223999900000001E-3</c:v>
                </c:pt>
                <c:pt idx="19020">
                  <c:v>1.32247999E-3</c:v>
                </c:pt>
                <c:pt idx="19021">
                  <c:v>1.32255999E-3</c:v>
                </c:pt>
                <c:pt idx="19022">
                  <c:v>1.32263999E-3</c:v>
                </c:pt>
                <c:pt idx="19023">
                  <c:v>1.3227199899999999E-3</c:v>
                </c:pt>
                <c:pt idx="19024">
                  <c:v>1.3227999900000001E-3</c:v>
                </c:pt>
                <c:pt idx="19025">
                  <c:v>1.3228799900000001E-3</c:v>
                </c:pt>
                <c:pt idx="19026">
                  <c:v>1.32295999E-3</c:v>
                </c:pt>
                <c:pt idx="19027">
                  <c:v>1.32303999E-3</c:v>
                </c:pt>
                <c:pt idx="19028">
                  <c:v>1.3231199899999999E-3</c:v>
                </c:pt>
                <c:pt idx="19029">
                  <c:v>1.3231999899999999E-3</c:v>
                </c:pt>
                <c:pt idx="19030">
                  <c:v>1.3232799900000001E-3</c:v>
                </c:pt>
                <c:pt idx="19031">
                  <c:v>1.32335999E-3</c:v>
                </c:pt>
                <c:pt idx="19032">
                  <c:v>1.32343999E-3</c:v>
                </c:pt>
                <c:pt idx="19033">
                  <c:v>1.3235199899999999E-3</c:v>
                </c:pt>
                <c:pt idx="19034">
                  <c:v>1.3235999899999999E-3</c:v>
                </c:pt>
                <c:pt idx="19035">
                  <c:v>1.3236799900000001E-3</c:v>
                </c:pt>
                <c:pt idx="19036">
                  <c:v>1.32375999E-3</c:v>
                </c:pt>
                <c:pt idx="19037">
                  <c:v>1.32383999E-3</c:v>
                </c:pt>
                <c:pt idx="19038">
                  <c:v>1.32391999E-3</c:v>
                </c:pt>
                <c:pt idx="19039">
                  <c:v>1.3239999899999999E-3</c:v>
                </c:pt>
                <c:pt idx="19040">
                  <c:v>1.3240799900000001E-3</c:v>
                </c:pt>
                <c:pt idx="19041">
                  <c:v>1.32415999E-3</c:v>
                </c:pt>
                <c:pt idx="19042">
                  <c:v>1.32423999E-3</c:v>
                </c:pt>
                <c:pt idx="19043">
                  <c:v>1.32431999E-3</c:v>
                </c:pt>
                <c:pt idx="19044">
                  <c:v>1.3243999899999999E-3</c:v>
                </c:pt>
                <c:pt idx="19045">
                  <c:v>1.3244799900000001E-3</c:v>
                </c:pt>
                <c:pt idx="19046">
                  <c:v>1.3245599900000001E-3</c:v>
                </c:pt>
                <c:pt idx="19047">
                  <c:v>1.32463999E-3</c:v>
                </c:pt>
                <c:pt idx="19048">
                  <c:v>1.32471999E-3</c:v>
                </c:pt>
                <c:pt idx="19049">
                  <c:v>1.3247999899999999E-3</c:v>
                </c:pt>
                <c:pt idx="19050">
                  <c:v>1.3248799900000001E-3</c:v>
                </c:pt>
                <c:pt idx="19051">
                  <c:v>1.3249599900000001E-3</c:v>
                </c:pt>
                <c:pt idx="19052">
                  <c:v>1.32503999E-3</c:v>
                </c:pt>
                <c:pt idx="19053">
                  <c:v>1.32511999E-3</c:v>
                </c:pt>
                <c:pt idx="19054">
                  <c:v>1.3251999899999999E-3</c:v>
                </c:pt>
                <c:pt idx="19055">
                  <c:v>1.3252799899999999E-3</c:v>
                </c:pt>
                <c:pt idx="19056">
                  <c:v>1.3253599900000001E-3</c:v>
                </c:pt>
                <c:pt idx="19057">
                  <c:v>1.32543999E-3</c:v>
                </c:pt>
                <c:pt idx="19058">
                  <c:v>1.32551999E-3</c:v>
                </c:pt>
                <c:pt idx="19059">
                  <c:v>1.32559999E-3</c:v>
                </c:pt>
                <c:pt idx="19060">
                  <c:v>1.3256799899999999E-3</c:v>
                </c:pt>
                <c:pt idx="19061">
                  <c:v>1.3257599900000001E-3</c:v>
                </c:pt>
                <c:pt idx="19062">
                  <c:v>1.32583999E-3</c:v>
                </c:pt>
                <c:pt idx="19063">
                  <c:v>1.32591999E-3</c:v>
                </c:pt>
                <c:pt idx="19064">
                  <c:v>1.32599999E-3</c:v>
                </c:pt>
                <c:pt idx="19065">
                  <c:v>1.3260799899999999E-3</c:v>
                </c:pt>
                <c:pt idx="19066">
                  <c:v>1.3261599900000001E-3</c:v>
                </c:pt>
                <c:pt idx="19067">
                  <c:v>1.3262399900000001E-3</c:v>
                </c:pt>
                <c:pt idx="19068">
                  <c:v>1.32631999E-3</c:v>
                </c:pt>
                <c:pt idx="19069">
                  <c:v>1.32639999E-3</c:v>
                </c:pt>
                <c:pt idx="19070">
                  <c:v>1.3264799899999999E-3</c:v>
                </c:pt>
                <c:pt idx="19071">
                  <c:v>1.3265599900000001E-3</c:v>
                </c:pt>
                <c:pt idx="19072">
                  <c:v>1.3266399900000001E-3</c:v>
                </c:pt>
                <c:pt idx="19073">
                  <c:v>1.32671999E-3</c:v>
                </c:pt>
                <c:pt idx="19074">
                  <c:v>1.32679999E-3</c:v>
                </c:pt>
                <c:pt idx="19075">
                  <c:v>1.3268799899999999E-3</c:v>
                </c:pt>
                <c:pt idx="19076">
                  <c:v>1.3269599899999999E-3</c:v>
                </c:pt>
                <c:pt idx="19077">
                  <c:v>1.3270399900000001E-3</c:v>
                </c:pt>
                <c:pt idx="19078">
                  <c:v>1.32711999E-3</c:v>
                </c:pt>
                <c:pt idx="19079">
                  <c:v>1.32719999E-3</c:v>
                </c:pt>
                <c:pt idx="19080">
                  <c:v>1.3272799899999999E-3</c:v>
                </c:pt>
                <c:pt idx="19081">
                  <c:v>1.3273599899999999E-3</c:v>
                </c:pt>
                <c:pt idx="19082">
                  <c:v>1.3274399900000001E-3</c:v>
                </c:pt>
                <c:pt idx="19083">
                  <c:v>1.32751999E-3</c:v>
                </c:pt>
                <c:pt idx="19084">
                  <c:v>1.32759999E-3</c:v>
                </c:pt>
                <c:pt idx="19085">
                  <c:v>1.32767999E-3</c:v>
                </c:pt>
                <c:pt idx="19086">
                  <c:v>1.3277599899999999E-3</c:v>
                </c:pt>
                <c:pt idx="19087">
                  <c:v>1.3278399900000001E-3</c:v>
                </c:pt>
                <c:pt idx="19088">
                  <c:v>1.3279199900000001E-3</c:v>
                </c:pt>
                <c:pt idx="19089">
                  <c:v>1.32799999E-3</c:v>
                </c:pt>
                <c:pt idx="19090">
                  <c:v>1.32807999E-3</c:v>
                </c:pt>
                <c:pt idx="19091">
                  <c:v>1.3281599899999999E-3</c:v>
                </c:pt>
                <c:pt idx="19092">
                  <c:v>1.3282399900000001E-3</c:v>
                </c:pt>
                <c:pt idx="19093">
                  <c:v>1.3283199900000001E-3</c:v>
                </c:pt>
                <c:pt idx="19094">
                  <c:v>1.32839999E-3</c:v>
                </c:pt>
                <c:pt idx="19095">
                  <c:v>1.32847999E-3</c:v>
                </c:pt>
                <c:pt idx="19096">
                  <c:v>1.3285599899999999E-3</c:v>
                </c:pt>
                <c:pt idx="19097">
                  <c:v>1.3286399899999999E-3</c:v>
                </c:pt>
                <c:pt idx="19098">
                  <c:v>1.3287199900000001E-3</c:v>
                </c:pt>
                <c:pt idx="19099">
                  <c:v>1.32879999E-3</c:v>
                </c:pt>
                <c:pt idx="19100">
                  <c:v>1.32887999E-3</c:v>
                </c:pt>
                <c:pt idx="19101">
                  <c:v>1.3289599899999999E-3</c:v>
                </c:pt>
                <c:pt idx="19102">
                  <c:v>1.3290399899999999E-3</c:v>
                </c:pt>
                <c:pt idx="19103">
                  <c:v>1.3291199900000001E-3</c:v>
                </c:pt>
                <c:pt idx="19104">
                  <c:v>1.32919999E-3</c:v>
                </c:pt>
                <c:pt idx="19105">
                  <c:v>1.32927999E-3</c:v>
                </c:pt>
                <c:pt idx="19106">
                  <c:v>1.32935999E-3</c:v>
                </c:pt>
                <c:pt idx="19107">
                  <c:v>1.3294399899999999E-3</c:v>
                </c:pt>
                <c:pt idx="19108">
                  <c:v>1.3295199900000001E-3</c:v>
                </c:pt>
                <c:pt idx="19109">
                  <c:v>1.32959999E-3</c:v>
                </c:pt>
                <c:pt idx="19110">
                  <c:v>1.32967999E-3</c:v>
                </c:pt>
                <c:pt idx="19111">
                  <c:v>1.32975999E-3</c:v>
                </c:pt>
                <c:pt idx="19112">
                  <c:v>1.3298399899999999E-3</c:v>
                </c:pt>
                <c:pt idx="19113">
                  <c:v>1.3299199900000001E-3</c:v>
                </c:pt>
                <c:pt idx="19114">
                  <c:v>1.3299999900000001E-3</c:v>
                </c:pt>
                <c:pt idx="19115">
                  <c:v>1.33007999E-3</c:v>
                </c:pt>
                <c:pt idx="19116">
                  <c:v>1.33015999E-3</c:v>
                </c:pt>
                <c:pt idx="19117">
                  <c:v>1.3302399899999999E-3</c:v>
                </c:pt>
                <c:pt idx="19118">
                  <c:v>1.3303199899999999E-3</c:v>
                </c:pt>
                <c:pt idx="19119">
                  <c:v>1.3303999900000001E-3</c:v>
                </c:pt>
                <c:pt idx="19120">
                  <c:v>1.33047999E-3</c:v>
                </c:pt>
                <c:pt idx="19121">
                  <c:v>1.33055999E-3</c:v>
                </c:pt>
                <c:pt idx="19122">
                  <c:v>1.3306399899999999E-3</c:v>
                </c:pt>
                <c:pt idx="19123">
                  <c:v>1.3307199899999999E-3</c:v>
                </c:pt>
                <c:pt idx="19124">
                  <c:v>1.3307999900000001E-3</c:v>
                </c:pt>
                <c:pt idx="19125">
                  <c:v>1.33087999E-3</c:v>
                </c:pt>
                <c:pt idx="19126">
                  <c:v>1.33095999E-3</c:v>
                </c:pt>
                <c:pt idx="19127">
                  <c:v>1.33103999E-3</c:v>
                </c:pt>
                <c:pt idx="19128">
                  <c:v>1.3311199899999999E-3</c:v>
                </c:pt>
                <c:pt idx="19129">
                  <c:v>1.3311999900000001E-3</c:v>
                </c:pt>
                <c:pt idx="19130">
                  <c:v>1.33127999E-3</c:v>
                </c:pt>
                <c:pt idx="19131">
                  <c:v>1.33135999E-3</c:v>
                </c:pt>
                <c:pt idx="19132">
                  <c:v>1.33143999E-3</c:v>
                </c:pt>
                <c:pt idx="19133">
                  <c:v>1.3315199899999999E-3</c:v>
                </c:pt>
                <c:pt idx="19134">
                  <c:v>1.3315999900000001E-3</c:v>
                </c:pt>
                <c:pt idx="19135">
                  <c:v>1.3316799900000001E-3</c:v>
                </c:pt>
                <c:pt idx="19136">
                  <c:v>1.33175999E-3</c:v>
                </c:pt>
                <c:pt idx="19137">
                  <c:v>1.33183999E-3</c:v>
                </c:pt>
                <c:pt idx="19138">
                  <c:v>1.3319199899999999E-3</c:v>
                </c:pt>
                <c:pt idx="19139">
                  <c:v>1.3319999900000001E-3</c:v>
                </c:pt>
                <c:pt idx="19140">
                  <c:v>1.3320799900000001E-3</c:v>
                </c:pt>
                <c:pt idx="19141">
                  <c:v>1.33215999E-3</c:v>
                </c:pt>
                <c:pt idx="19142">
                  <c:v>1.33223999E-3</c:v>
                </c:pt>
                <c:pt idx="19143">
                  <c:v>1.3323199899999999E-3</c:v>
                </c:pt>
                <c:pt idx="19144">
                  <c:v>1.3323999899999999E-3</c:v>
                </c:pt>
                <c:pt idx="19145">
                  <c:v>1.3324799900000001E-3</c:v>
                </c:pt>
                <c:pt idx="19146">
                  <c:v>1.33255999E-3</c:v>
                </c:pt>
                <c:pt idx="19147">
                  <c:v>1.33263999E-3</c:v>
                </c:pt>
                <c:pt idx="19148">
                  <c:v>1.33271999E-3</c:v>
                </c:pt>
                <c:pt idx="19149">
                  <c:v>1.3327999899999999E-3</c:v>
                </c:pt>
                <c:pt idx="19150">
                  <c:v>1.3328799900000001E-3</c:v>
                </c:pt>
                <c:pt idx="19151">
                  <c:v>1.33295999E-3</c:v>
                </c:pt>
                <c:pt idx="19152">
                  <c:v>1.33303999E-3</c:v>
                </c:pt>
                <c:pt idx="19153">
                  <c:v>1.33311999E-3</c:v>
                </c:pt>
                <c:pt idx="19154">
                  <c:v>1.3331999899999999E-3</c:v>
                </c:pt>
                <c:pt idx="19155">
                  <c:v>1.3332799900000001E-3</c:v>
                </c:pt>
                <c:pt idx="19156">
                  <c:v>1.3333599900000001E-3</c:v>
                </c:pt>
                <c:pt idx="19157">
                  <c:v>1.33343999E-3</c:v>
                </c:pt>
                <c:pt idx="19158">
                  <c:v>1.33351999E-3</c:v>
                </c:pt>
                <c:pt idx="19159">
                  <c:v>1.3335999899999999E-3</c:v>
                </c:pt>
                <c:pt idx="19160">
                  <c:v>1.3336799900000001E-3</c:v>
                </c:pt>
                <c:pt idx="19161">
                  <c:v>1.3337599900000001E-3</c:v>
                </c:pt>
                <c:pt idx="19162">
                  <c:v>1.33383999E-3</c:v>
                </c:pt>
                <c:pt idx="19163">
                  <c:v>1.33391999E-3</c:v>
                </c:pt>
                <c:pt idx="19164">
                  <c:v>1.3339999899999999E-3</c:v>
                </c:pt>
                <c:pt idx="19165">
                  <c:v>1.3340799899999999E-3</c:v>
                </c:pt>
                <c:pt idx="19166">
                  <c:v>1.3341599900000001E-3</c:v>
                </c:pt>
                <c:pt idx="19167">
                  <c:v>1.33423999E-3</c:v>
                </c:pt>
                <c:pt idx="19168">
                  <c:v>1.33431999E-3</c:v>
                </c:pt>
                <c:pt idx="19169">
                  <c:v>1.3343999899999999E-3</c:v>
                </c:pt>
                <c:pt idx="19170">
                  <c:v>1.3344799899999999E-3</c:v>
                </c:pt>
                <c:pt idx="19171">
                  <c:v>1.3345599900000001E-3</c:v>
                </c:pt>
                <c:pt idx="19172">
                  <c:v>1.33463999E-3</c:v>
                </c:pt>
                <c:pt idx="19173">
                  <c:v>1.33471999E-3</c:v>
                </c:pt>
                <c:pt idx="19174">
                  <c:v>1.33479999E-3</c:v>
                </c:pt>
                <c:pt idx="19175">
                  <c:v>1.3348799899999999E-3</c:v>
                </c:pt>
                <c:pt idx="19176">
                  <c:v>1.3349599900000001E-3</c:v>
                </c:pt>
                <c:pt idx="19177">
                  <c:v>1.3350399900000001E-3</c:v>
                </c:pt>
                <c:pt idx="19178">
                  <c:v>1.33511999E-3</c:v>
                </c:pt>
                <c:pt idx="19179">
                  <c:v>1.33519999E-3</c:v>
                </c:pt>
                <c:pt idx="19180">
                  <c:v>1.3352799899999999E-3</c:v>
                </c:pt>
                <c:pt idx="19181">
                  <c:v>1.3353599900000001E-3</c:v>
                </c:pt>
                <c:pt idx="19182">
                  <c:v>1.3354399900000001E-3</c:v>
                </c:pt>
                <c:pt idx="19183">
                  <c:v>1.33551999E-3</c:v>
                </c:pt>
                <c:pt idx="19184">
                  <c:v>1.33559999E-3</c:v>
                </c:pt>
                <c:pt idx="19185">
                  <c:v>1.3356799899999999E-3</c:v>
                </c:pt>
                <c:pt idx="19186">
                  <c:v>1.3357599899999999E-3</c:v>
                </c:pt>
                <c:pt idx="19187">
                  <c:v>1.3358399900000001E-3</c:v>
                </c:pt>
                <c:pt idx="19188">
                  <c:v>1.33591999E-3</c:v>
                </c:pt>
                <c:pt idx="19189">
                  <c:v>1.33599999E-3</c:v>
                </c:pt>
                <c:pt idx="19190">
                  <c:v>1.3360799899999999E-3</c:v>
                </c:pt>
                <c:pt idx="19191">
                  <c:v>1.3361599899999999E-3</c:v>
                </c:pt>
                <c:pt idx="19192">
                  <c:v>1.3362399900000001E-3</c:v>
                </c:pt>
                <c:pt idx="19193">
                  <c:v>1.33631999E-3</c:v>
                </c:pt>
                <c:pt idx="19194">
                  <c:v>1.33639999E-3</c:v>
                </c:pt>
                <c:pt idx="19195">
                  <c:v>1.33647999E-3</c:v>
                </c:pt>
                <c:pt idx="19196">
                  <c:v>1.3365599899999999E-3</c:v>
                </c:pt>
                <c:pt idx="19197">
                  <c:v>1.3366399900000001E-3</c:v>
                </c:pt>
                <c:pt idx="19198">
                  <c:v>1.33671999E-3</c:v>
                </c:pt>
                <c:pt idx="19199">
                  <c:v>1.33679999E-3</c:v>
                </c:pt>
                <c:pt idx="19200">
                  <c:v>1.33687999E-3</c:v>
                </c:pt>
                <c:pt idx="19201">
                  <c:v>1.3369599899999999E-3</c:v>
                </c:pt>
                <c:pt idx="19202">
                  <c:v>1.3370399900000001E-3</c:v>
                </c:pt>
                <c:pt idx="19203">
                  <c:v>1.3371199900000001E-3</c:v>
                </c:pt>
                <c:pt idx="19204">
                  <c:v>1.33719999E-3</c:v>
                </c:pt>
                <c:pt idx="19205">
                  <c:v>1.33727999E-3</c:v>
                </c:pt>
                <c:pt idx="19206">
                  <c:v>1.3373599899999999E-3</c:v>
                </c:pt>
                <c:pt idx="19207">
                  <c:v>1.3374399899999999E-3</c:v>
                </c:pt>
                <c:pt idx="19208">
                  <c:v>1.3375199900000001E-3</c:v>
                </c:pt>
                <c:pt idx="19209">
                  <c:v>1.33759999E-3</c:v>
                </c:pt>
                <c:pt idx="19210">
                  <c:v>1.33767999E-3</c:v>
                </c:pt>
                <c:pt idx="19211">
                  <c:v>1.3377599899999999E-3</c:v>
                </c:pt>
                <c:pt idx="19212">
                  <c:v>1.3378399899999999E-3</c:v>
                </c:pt>
                <c:pt idx="19213">
                  <c:v>1.3379199900000001E-3</c:v>
                </c:pt>
                <c:pt idx="19214">
                  <c:v>1.33799999E-3</c:v>
                </c:pt>
                <c:pt idx="19215">
                  <c:v>1.33807999E-3</c:v>
                </c:pt>
                <c:pt idx="19216">
                  <c:v>1.33815999E-3</c:v>
                </c:pt>
                <c:pt idx="19217">
                  <c:v>1.3382399899999999E-3</c:v>
                </c:pt>
                <c:pt idx="19218">
                  <c:v>1.3383199900000001E-3</c:v>
                </c:pt>
                <c:pt idx="19219">
                  <c:v>1.33839999E-3</c:v>
                </c:pt>
                <c:pt idx="19220">
                  <c:v>1.33847999E-3</c:v>
                </c:pt>
                <c:pt idx="19221">
                  <c:v>1.33855999E-3</c:v>
                </c:pt>
                <c:pt idx="19222">
                  <c:v>1.3386399899999999E-3</c:v>
                </c:pt>
                <c:pt idx="19223">
                  <c:v>1.3387199900000001E-3</c:v>
                </c:pt>
                <c:pt idx="19224">
                  <c:v>1.3387999900000001E-3</c:v>
                </c:pt>
                <c:pt idx="19225">
                  <c:v>1.33887999E-3</c:v>
                </c:pt>
                <c:pt idx="19226">
                  <c:v>1.33895999E-3</c:v>
                </c:pt>
                <c:pt idx="19227">
                  <c:v>1.3390399899999999E-3</c:v>
                </c:pt>
                <c:pt idx="19228">
                  <c:v>1.3391199900000001E-3</c:v>
                </c:pt>
                <c:pt idx="19229">
                  <c:v>1.3391999900000001E-3</c:v>
                </c:pt>
                <c:pt idx="19230">
                  <c:v>1.33927999E-3</c:v>
                </c:pt>
                <c:pt idx="19231">
                  <c:v>1.33935999E-3</c:v>
                </c:pt>
                <c:pt idx="19232">
                  <c:v>1.3394399899999999E-3</c:v>
                </c:pt>
                <c:pt idx="19233">
                  <c:v>1.3395199899999999E-3</c:v>
                </c:pt>
                <c:pt idx="19234">
                  <c:v>1.3395999900000001E-3</c:v>
                </c:pt>
                <c:pt idx="19235">
                  <c:v>1.33967999E-3</c:v>
                </c:pt>
                <c:pt idx="19236">
                  <c:v>1.33975999E-3</c:v>
                </c:pt>
                <c:pt idx="19237">
                  <c:v>1.33983999E-3</c:v>
                </c:pt>
                <c:pt idx="19238">
                  <c:v>1.3399199899999999E-3</c:v>
                </c:pt>
                <c:pt idx="19239">
                  <c:v>1.3399999900000001E-3</c:v>
                </c:pt>
                <c:pt idx="19240">
                  <c:v>1.34007999E-3</c:v>
                </c:pt>
                <c:pt idx="19241">
                  <c:v>1.34015999E-3</c:v>
                </c:pt>
                <c:pt idx="19242">
                  <c:v>1.34023999E-3</c:v>
                </c:pt>
                <c:pt idx="19243">
                  <c:v>1.3403199899999999E-3</c:v>
                </c:pt>
                <c:pt idx="19244">
                  <c:v>1.3403999900000001E-3</c:v>
                </c:pt>
                <c:pt idx="19245">
                  <c:v>1.3404799900000001E-3</c:v>
                </c:pt>
                <c:pt idx="19246">
                  <c:v>1.34055999E-3</c:v>
                </c:pt>
                <c:pt idx="19247">
                  <c:v>1.34063999E-3</c:v>
                </c:pt>
                <c:pt idx="19248">
                  <c:v>1.3407199899999999E-3</c:v>
                </c:pt>
                <c:pt idx="19249">
                  <c:v>1.3407999900000001E-3</c:v>
                </c:pt>
                <c:pt idx="19250">
                  <c:v>1.3408799900000001E-3</c:v>
                </c:pt>
                <c:pt idx="19251">
                  <c:v>1.34095999E-3</c:v>
                </c:pt>
                <c:pt idx="19252">
                  <c:v>1.34103999E-3</c:v>
                </c:pt>
                <c:pt idx="19253">
                  <c:v>1.3411199899999999E-3</c:v>
                </c:pt>
                <c:pt idx="19254">
                  <c:v>1.3411999899999999E-3</c:v>
                </c:pt>
                <c:pt idx="19255">
                  <c:v>1.3412799900000001E-3</c:v>
                </c:pt>
                <c:pt idx="19256">
                  <c:v>1.34135999E-3</c:v>
                </c:pt>
                <c:pt idx="19257">
                  <c:v>1.34143999E-3</c:v>
                </c:pt>
                <c:pt idx="19258">
                  <c:v>1.3415199899999999E-3</c:v>
                </c:pt>
                <c:pt idx="19259">
                  <c:v>1.3415999899999999E-3</c:v>
                </c:pt>
                <c:pt idx="19260">
                  <c:v>1.3416799900000001E-3</c:v>
                </c:pt>
                <c:pt idx="19261">
                  <c:v>1.34175999E-3</c:v>
                </c:pt>
                <c:pt idx="19262">
                  <c:v>1.34183999E-3</c:v>
                </c:pt>
                <c:pt idx="19263">
                  <c:v>1.34191999E-3</c:v>
                </c:pt>
                <c:pt idx="19264">
                  <c:v>1.3419999899999999E-3</c:v>
                </c:pt>
                <c:pt idx="19265">
                  <c:v>1.3420799900000001E-3</c:v>
                </c:pt>
                <c:pt idx="19266">
                  <c:v>1.3421599900000001E-3</c:v>
                </c:pt>
                <c:pt idx="19267">
                  <c:v>1.34223999E-3</c:v>
                </c:pt>
                <c:pt idx="19268">
                  <c:v>1.34231999E-3</c:v>
                </c:pt>
                <c:pt idx="19269">
                  <c:v>1.3423999899999999E-3</c:v>
                </c:pt>
                <c:pt idx="19270">
                  <c:v>1.3424799900000001E-3</c:v>
                </c:pt>
                <c:pt idx="19271">
                  <c:v>1.3425599900000001E-3</c:v>
                </c:pt>
                <c:pt idx="19272">
                  <c:v>1.34263999E-3</c:v>
                </c:pt>
                <c:pt idx="19273">
                  <c:v>1.34271999E-3</c:v>
                </c:pt>
                <c:pt idx="19274">
                  <c:v>1.3427999899999999E-3</c:v>
                </c:pt>
                <c:pt idx="19275">
                  <c:v>1.3428799899999999E-3</c:v>
                </c:pt>
                <c:pt idx="19276">
                  <c:v>1.3429599900000001E-3</c:v>
                </c:pt>
                <c:pt idx="19277">
                  <c:v>1.34303999E-3</c:v>
                </c:pt>
                <c:pt idx="19278">
                  <c:v>1.34311999E-3</c:v>
                </c:pt>
                <c:pt idx="19279">
                  <c:v>1.3431999899999999E-3</c:v>
                </c:pt>
                <c:pt idx="19280">
                  <c:v>1.3432799899999999E-3</c:v>
                </c:pt>
                <c:pt idx="19281">
                  <c:v>1.3433599900000001E-3</c:v>
                </c:pt>
                <c:pt idx="19282">
                  <c:v>1.34343999E-3</c:v>
                </c:pt>
                <c:pt idx="19283">
                  <c:v>1.34351999E-3</c:v>
                </c:pt>
                <c:pt idx="19284">
                  <c:v>1.34359999E-3</c:v>
                </c:pt>
                <c:pt idx="19285">
                  <c:v>1.3436799899999999E-3</c:v>
                </c:pt>
                <c:pt idx="19286">
                  <c:v>1.3437599900000001E-3</c:v>
                </c:pt>
                <c:pt idx="19287">
                  <c:v>1.34383999E-3</c:v>
                </c:pt>
                <c:pt idx="19288">
                  <c:v>1.34391999E-3</c:v>
                </c:pt>
                <c:pt idx="19289">
                  <c:v>1.34399999E-3</c:v>
                </c:pt>
                <c:pt idx="19290">
                  <c:v>1.3440799899999999E-3</c:v>
                </c:pt>
                <c:pt idx="19291">
                  <c:v>1.3441599900000001E-3</c:v>
                </c:pt>
                <c:pt idx="19292">
                  <c:v>1.3442399900000001E-3</c:v>
                </c:pt>
                <c:pt idx="19293">
                  <c:v>1.34431999E-3</c:v>
                </c:pt>
                <c:pt idx="19294">
                  <c:v>1.34439999E-3</c:v>
                </c:pt>
                <c:pt idx="19295">
                  <c:v>1.3444799899999999E-3</c:v>
                </c:pt>
                <c:pt idx="19296">
                  <c:v>1.3445599899999999E-3</c:v>
                </c:pt>
                <c:pt idx="19297">
                  <c:v>1.3446399900000001E-3</c:v>
                </c:pt>
                <c:pt idx="19298">
                  <c:v>1.34471999E-3</c:v>
                </c:pt>
                <c:pt idx="19299">
                  <c:v>1.34479999E-3</c:v>
                </c:pt>
                <c:pt idx="19300">
                  <c:v>1.3448799899999999E-3</c:v>
                </c:pt>
                <c:pt idx="19301">
                  <c:v>1.3449599899999999E-3</c:v>
                </c:pt>
                <c:pt idx="19302">
                  <c:v>1.3450399900000001E-3</c:v>
                </c:pt>
                <c:pt idx="19303">
                  <c:v>1.34511999E-3</c:v>
                </c:pt>
                <c:pt idx="19304">
                  <c:v>1.34519999E-3</c:v>
                </c:pt>
                <c:pt idx="19305">
                  <c:v>1.34527999E-3</c:v>
                </c:pt>
                <c:pt idx="19306">
                  <c:v>1.3453599899999999E-3</c:v>
                </c:pt>
                <c:pt idx="19307">
                  <c:v>1.3454399900000001E-3</c:v>
                </c:pt>
                <c:pt idx="19308">
                  <c:v>1.34551999E-3</c:v>
                </c:pt>
                <c:pt idx="19309">
                  <c:v>1.34559999E-3</c:v>
                </c:pt>
                <c:pt idx="19310">
                  <c:v>1.34567999E-3</c:v>
                </c:pt>
                <c:pt idx="19311">
                  <c:v>1.3457599899999999E-3</c:v>
                </c:pt>
                <c:pt idx="19312">
                  <c:v>1.3458399900000001E-3</c:v>
                </c:pt>
                <c:pt idx="19313">
                  <c:v>1.3459199900000001E-3</c:v>
                </c:pt>
                <c:pt idx="19314">
                  <c:v>1.34599999E-3</c:v>
                </c:pt>
                <c:pt idx="19315">
                  <c:v>1.34607999E-3</c:v>
                </c:pt>
                <c:pt idx="19316">
                  <c:v>1.3461599899999999E-3</c:v>
                </c:pt>
                <c:pt idx="19317">
                  <c:v>1.3462399900000001E-3</c:v>
                </c:pt>
                <c:pt idx="19318">
                  <c:v>1.3463199900000001E-3</c:v>
                </c:pt>
                <c:pt idx="19319">
                  <c:v>1.34639999E-3</c:v>
                </c:pt>
                <c:pt idx="19320">
                  <c:v>1.34647999E-3</c:v>
                </c:pt>
                <c:pt idx="19321">
                  <c:v>1.3465599899999999E-3</c:v>
                </c:pt>
                <c:pt idx="19322">
                  <c:v>1.3466399899999999E-3</c:v>
                </c:pt>
                <c:pt idx="19323">
                  <c:v>1.3467199900000001E-3</c:v>
                </c:pt>
                <c:pt idx="19324">
                  <c:v>1.34679999E-3</c:v>
                </c:pt>
                <c:pt idx="19325">
                  <c:v>1.34687999E-3</c:v>
                </c:pt>
                <c:pt idx="19326">
                  <c:v>1.34695999E-3</c:v>
                </c:pt>
                <c:pt idx="19327">
                  <c:v>1.3470399899999999E-3</c:v>
                </c:pt>
                <c:pt idx="19328">
                  <c:v>1.3471199900000001E-3</c:v>
                </c:pt>
                <c:pt idx="19329">
                  <c:v>1.34719999E-3</c:v>
                </c:pt>
                <c:pt idx="19330">
                  <c:v>1.34727999E-3</c:v>
                </c:pt>
                <c:pt idx="19331">
                  <c:v>1.34735999E-3</c:v>
                </c:pt>
                <c:pt idx="19332">
                  <c:v>1.3474399899999999E-3</c:v>
                </c:pt>
                <c:pt idx="19333">
                  <c:v>1.3475199900000001E-3</c:v>
                </c:pt>
                <c:pt idx="19334">
                  <c:v>1.3475999900000001E-3</c:v>
                </c:pt>
                <c:pt idx="19335">
                  <c:v>1.34767999E-3</c:v>
                </c:pt>
                <c:pt idx="19336">
                  <c:v>1.34775999E-3</c:v>
                </c:pt>
                <c:pt idx="19337">
                  <c:v>1.3478399899999999E-3</c:v>
                </c:pt>
                <c:pt idx="19338">
                  <c:v>1.3479199900000001E-3</c:v>
                </c:pt>
                <c:pt idx="19339">
                  <c:v>1.3479999900000001E-3</c:v>
                </c:pt>
                <c:pt idx="19340">
                  <c:v>1.34807999E-3</c:v>
                </c:pt>
                <c:pt idx="19341">
                  <c:v>1.34815999E-3</c:v>
                </c:pt>
                <c:pt idx="19342">
                  <c:v>1.3482399899999999E-3</c:v>
                </c:pt>
                <c:pt idx="19343">
                  <c:v>1.3483199899999999E-3</c:v>
                </c:pt>
                <c:pt idx="19344">
                  <c:v>1.3483999900000001E-3</c:v>
                </c:pt>
                <c:pt idx="19345">
                  <c:v>1.34847999E-3</c:v>
                </c:pt>
                <c:pt idx="19346">
                  <c:v>1.34855999E-3</c:v>
                </c:pt>
                <c:pt idx="19347">
                  <c:v>1.3486399899999999E-3</c:v>
                </c:pt>
                <c:pt idx="19348">
                  <c:v>1.3487199899999999E-3</c:v>
                </c:pt>
                <c:pt idx="19349">
                  <c:v>1.3487999900000001E-3</c:v>
                </c:pt>
                <c:pt idx="19350">
                  <c:v>1.34887999E-3</c:v>
                </c:pt>
                <c:pt idx="19351">
                  <c:v>1.34895999E-3</c:v>
                </c:pt>
                <c:pt idx="19352">
                  <c:v>1.34903999E-3</c:v>
                </c:pt>
                <c:pt idx="19353">
                  <c:v>1.3491199899999999E-3</c:v>
                </c:pt>
                <c:pt idx="19354">
                  <c:v>1.3491999900000001E-3</c:v>
                </c:pt>
                <c:pt idx="19355">
                  <c:v>1.3492799900000001E-3</c:v>
                </c:pt>
                <c:pt idx="19356">
                  <c:v>1.34935999E-3</c:v>
                </c:pt>
                <c:pt idx="19357">
                  <c:v>1.34943999E-3</c:v>
                </c:pt>
                <c:pt idx="19358">
                  <c:v>1.3495199899999999E-3</c:v>
                </c:pt>
                <c:pt idx="19359">
                  <c:v>1.3495999900000001E-3</c:v>
                </c:pt>
                <c:pt idx="19360">
                  <c:v>1.3496799900000001E-3</c:v>
                </c:pt>
                <c:pt idx="19361">
                  <c:v>1.34975999E-3</c:v>
                </c:pt>
                <c:pt idx="19362">
                  <c:v>1.34983999E-3</c:v>
                </c:pt>
                <c:pt idx="19363">
                  <c:v>1.3499199899999999E-3</c:v>
                </c:pt>
                <c:pt idx="19364">
                  <c:v>1.3499999899999999E-3</c:v>
                </c:pt>
                <c:pt idx="19365">
                  <c:v>1.3500799900000001E-3</c:v>
                </c:pt>
                <c:pt idx="19366">
                  <c:v>1.35015999E-3</c:v>
                </c:pt>
                <c:pt idx="19367">
                  <c:v>1.35023999E-3</c:v>
                </c:pt>
                <c:pt idx="19368">
                  <c:v>1.3503199899999999E-3</c:v>
                </c:pt>
                <c:pt idx="19369">
                  <c:v>1.3503999899999999E-3</c:v>
                </c:pt>
                <c:pt idx="19370">
                  <c:v>1.3504799900000001E-3</c:v>
                </c:pt>
                <c:pt idx="19371">
                  <c:v>1.35055999E-3</c:v>
                </c:pt>
                <c:pt idx="19372">
                  <c:v>1.35063999E-3</c:v>
                </c:pt>
                <c:pt idx="19373">
                  <c:v>1.35071999E-3</c:v>
                </c:pt>
                <c:pt idx="19374">
                  <c:v>1.3507999899999999E-3</c:v>
                </c:pt>
                <c:pt idx="19375">
                  <c:v>1.3508799900000001E-3</c:v>
                </c:pt>
                <c:pt idx="19376">
                  <c:v>1.35095999E-3</c:v>
                </c:pt>
                <c:pt idx="19377">
                  <c:v>1.35103999E-3</c:v>
                </c:pt>
                <c:pt idx="19378">
                  <c:v>1.35111999E-3</c:v>
                </c:pt>
                <c:pt idx="19379">
                  <c:v>1.3511999899999999E-3</c:v>
                </c:pt>
                <c:pt idx="19380">
                  <c:v>1.3512799900000001E-3</c:v>
                </c:pt>
                <c:pt idx="19381">
                  <c:v>1.3513599900000001E-3</c:v>
                </c:pt>
                <c:pt idx="19382">
                  <c:v>1.35143999E-3</c:v>
                </c:pt>
                <c:pt idx="19383">
                  <c:v>1.35151999E-3</c:v>
                </c:pt>
                <c:pt idx="19384">
                  <c:v>1.3515999899999999E-3</c:v>
                </c:pt>
                <c:pt idx="19385">
                  <c:v>1.3516799899999999E-3</c:v>
                </c:pt>
                <c:pt idx="19386">
                  <c:v>1.3517599900000001E-3</c:v>
                </c:pt>
                <c:pt idx="19387">
                  <c:v>1.35183999E-3</c:v>
                </c:pt>
                <c:pt idx="19388">
                  <c:v>1.35191999E-3</c:v>
                </c:pt>
                <c:pt idx="19389">
                  <c:v>1.3519999899999999E-3</c:v>
                </c:pt>
                <c:pt idx="19390">
                  <c:v>1.3520799899999999E-3</c:v>
                </c:pt>
                <c:pt idx="19391">
                  <c:v>1.3521599900000001E-3</c:v>
                </c:pt>
                <c:pt idx="19392">
                  <c:v>1.35223999E-3</c:v>
                </c:pt>
                <c:pt idx="19393">
                  <c:v>1.35231999E-3</c:v>
                </c:pt>
                <c:pt idx="19394">
                  <c:v>1.35239999E-3</c:v>
                </c:pt>
                <c:pt idx="19395">
                  <c:v>1.3524799899999999E-3</c:v>
                </c:pt>
                <c:pt idx="19396">
                  <c:v>1.3525599900000001E-3</c:v>
                </c:pt>
                <c:pt idx="19397">
                  <c:v>1.35263999E-3</c:v>
                </c:pt>
                <c:pt idx="19398">
                  <c:v>1.35271999E-3</c:v>
                </c:pt>
                <c:pt idx="19399">
                  <c:v>1.35279999E-3</c:v>
                </c:pt>
                <c:pt idx="19400">
                  <c:v>1.3528799899999999E-3</c:v>
                </c:pt>
                <c:pt idx="19401">
                  <c:v>1.3529599900000001E-3</c:v>
                </c:pt>
                <c:pt idx="19402">
                  <c:v>1.3530399900000001E-3</c:v>
                </c:pt>
                <c:pt idx="19403">
                  <c:v>1.35311999E-3</c:v>
                </c:pt>
                <c:pt idx="19404">
                  <c:v>1.35319999E-3</c:v>
                </c:pt>
                <c:pt idx="19405">
                  <c:v>1.3532799899999999E-3</c:v>
                </c:pt>
                <c:pt idx="19406">
                  <c:v>1.3533599900000001E-3</c:v>
                </c:pt>
                <c:pt idx="19407">
                  <c:v>1.3534399900000001E-3</c:v>
                </c:pt>
                <c:pt idx="19408">
                  <c:v>1.35351999E-3</c:v>
                </c:pt>
                <c:pt idx="19409">
                  <c:v>1.35359999E-3</c:v>
                </c:pt>
                <c:pt idx="19410">
                  <c:v>1.3536799899999999E-3</c:v>
                </c:pt>
                <c:pt idx="19411">
                  <c:v>1.3537599899999999E-3</c:v>
                </c:pt>
                <c:pt idx="19412">
                  <c:v>1.3538399900000001E-3</c:v>
                </c:pt>
                <c:pt idx="19413">
                  <c:v>1.35391999E-3</c:v>
                </c:pt>
                <c:pt idx="19414">
                  <c:v>1.35399999E-3</c:v>
                </c:pt>
                <c:pt idx="19415">
                  <c:v>1.35407999E-3</c:v>
                </c:pt>
                <c:pt idx="19416">
                  <c:v>1.3541599899999999E-3</c:v>
                </c:pt>
                <c:pt idx="19417">
                  <c:v>1.3542399900000001E-3</c:v>
                </c:pt>
                <c:pt idx="19418">
                  <c:v>1.35431999E-3</c:v>
                </c:pt>
                <c:pt idx="19419">
                  <c:v>1.35439999E-3</c:v>
                </c:pt>
                <c:pt idx="19420">
                  <c:v>1.35447999E-3</c:v>
                </c:pt>
                <c:pt idx="19421">
                  <c:v>1.3545599899999999E-3</c:v>
                </c:pt>
                <c:pt idx="19422">
                  <c:v>1.3546399900000001E-3</c:v>
                </c:pt>
                <c:pt idx="19423">
                  <c:v>1.3547199900000001E-3</c:v>
                </c:pt>
                <c:pt idx="19424">
                  <c:v>1.35479999E-3</c:v>
                </c:pt>
                <c:pt idx="19425">
                  <c:v>1.35487999E-3</c:v>
                </c:pt>
                <c:pt idx="19426">
                  <c:v>1.3549599899999999E-3</c:v>
                </c:pt>
                <c:pt idx="19427">
                  <c:v>1.3550399900000001E-3</c:v>
                </c:pt>
                <c:pt idx="19428">
                  <c:v>1.3551199900000001E-3</c:v>
                </c:pt>
                <c:pt idx="19429">
                  <c:v>1.35519999E-3</c:v>
                </c:pt>
                <c:pt idx="19430">
                  <c:v>1.35527999E-3</c:v>
                </c:pt>
                <c:pt idx="19431">
                  <c:v>1.3553599899999999E-3</c:v>
                </c:pt>
                <c:pt idx="19432">
                  <c:v>1.3554399899999999E-3</c:v>
                </c:pt>
                <c:pt idx="19433">
                  <c:v>1.3555199900000001E-3</c:v>
                </c:pt>
                <c:pt idx="19434">
                  <c:v>1.35559999E-3</c:v>
                </c:pt>
                <c:pt idx="19435">
                  <c:v>1.35567999E-3</c:v>
                </c:pt>
                <c:pt idx="19436">
                  <c:v>1.3557599899999999E-3</c:v>
                </c:pt>
                <c:pt idx="19437">
                  <c:v>1.3558399899999999E-3</c:v>
                </c:pt>
                <c:pt idx="19438">
                  <c:v>1.3559199900000001E-3</c:v>
                </c:pt>
                <c:pt idx="19439">
                  <c:v>1.35599999E-3</c:v>
                </c:pt>
                <c:pt idx="19440">
                  <c:v>1.35607999E-3</c:v>
                </c:pt>
                <c:pt idx="19441">
                  <c:v>1.35615999E-3</c:v>
                </c:pt>
                <c:pt idx="19442">
                  <c:v>1.3562399899999999E-3</c:v>
                </c:pt>
                <c:pt idx="19443">
                  <c:v>1.3563199900000001E-3</c:v>
                </c:pt>
                <c:pt idx="19444">
                  <c:v>1.3563999900000001E-3</c:v>
                </c:pt>
                <c:pt idx="19445">
                  <c:v>1.35647999E-3</c:v>
                </c:pt>
                <c:pt idx="19446">
                  <c:v>1.35655999E-3</c:v>
                </c:pt>
                <c:pt idx="19447">
                  <c:v>1.3566399899999999E-3</c:v>
                </c:pt>
                <c:pt idx="19448">
                  <c:v>1.3567199900000001E-3</c:v>
                </c:pt>
                <c:pt idx="19449">
                  <c:v>1.3567999900000001E-3</c:v>
                </c:pt>
                <c:pt idx="19450">
                  <c:v>1.35687999E-3</c:v>
                </c:pt>
                <c:pt idx="19451">
                  <c:v>1.35695999E-3</c:v>
                </c:pt>
                <c:pt idx="19452">
                  <c:v>1.3570399899999999E-3</c:v>
                </c:pt>
                <c:pt idx="19453">
                  <c:v>1.3571199899999999E-3</c:v>
                </c:pt>
                <c:pt idx="19454">
                  <c:v>1.3571999900000001E-3</c:v>
                </c:pt>
                <c:pt idx="19455">
                  <c:v>1.35727999E-3</c:v>
                </c:pt>
                <c:pt idx="19456">
                  <c:v>1.35735999E-3</c:v>
                </c:pt>
                <c:pt idx="19457">
                  <c:v>1.3574399899999999E-3</c:v>
                </c:pt>
                <c:pt idx="19458">
                  <c:v>1.3575199899999999E-3</c:v>
                </c:pt>
                <c:pt idx="19459">
                  <c:v>1.3575999900000001E-3</c:v>
                </c:pt>
                <c:pt idx="19460">
                  <c:v>1.35767999E-3</c:v>
                </c:pt>
                <c:pt idx="19461">
                  <c:v>1.35775999E-3</c:v>
                </c:pt>
                <c:pt idx="19462">
                  <c:v>1.35783999E-3</c:v>
                </c:pt>
                <c:pt idx="19463">
                  <c:v>1.3579199899999999E-3</c:v>
                </c:pt>
                <c:pt idx="19464">
                  <c:v>1.3579999900000001E-3</c:v>
                </c:pt>
                <c:pt idx="19465">
                  <c:v>1.35807999E-3</c:v>
                </c:pt>
                <c:pt idx="19466">
                  <c:v>1.35815999E-3</c:v>
                </c:pt>
                <c:pt idx="19467">
                  <c:v>1.35823999E-3</c:v>
                </c:pt>
                <c:pt idx="19468">
                  <c:v>1.3583199899999999E-3</c:v>
                </c:pt>
                <c:pt idx="19469">
                  <c:v>1.3583999900000001E-3</c:v>
                </c:pt>
                <c:pt idx="19470">
                  <c:v>1.3584799900000001E-3</c:v>
                </c:pt>
                <c:pt idx="19471">
                  <c:v>1.35855999E-3</c:v>
                </c:pt>
                <c:pt idx="19472">
                  <c:v>1.35863999E-3</c:v>
                </c:pt>
                <c:pt idx="19473">
                  <c:v>1.3587199899999999E-3</c:v>
                </c:pt>
                <c:pt idx="19474">
                  <c:v>1.3587999899999999E-3</c:v>
                </c:pt>
                <c:pt idx="19475">
                  <c:v>1.3588799900000001E-3</c:v>
                </c:pt>
                <c:pt idx="19476">
                  <c:v>1.35895999E-3</c:v>
                </c:pt>
                <c:pt idx="19477">
                  <c:v>1.35903999E-3</c:v>
                </c:pt>
                <c:pt idx="19478">
                  <c:v>1.3591199899999999E-3</c:v>
                </c:pt>
                <c:pt idx="19479">
                  <c:v>1.3591999899999999E-3</c:v>
                </c:pt>
                <c:pt idx="19480">
                  <c:v>1.3592799900000001E-3</c:v>
                </c:pt>
                <c:pt idx="19481">
                  <c:v>1.35935999E-3</c:v>
                </c:pt>
                <c:pt idx="19482">
                  <c:v>1.35943999E-3</c:v>
                </c:pt>
                <c:pt idx="19483">
                  <c:v>1.35951999E-3</c:v>
                </c:pt>
                <c:pt idx="19484">
                  <c:v>1.3595999899999999E-3</c:v>
                </c:pt>
                <c:pt idx="19485">
                  <c:v>1.3596799900000001E-3</c:v>
                </c:pt>
                <c:pt idx="19486">
                  <c:v>1.35975999E-3</c:v>
                </c:pt>
                <c:pt idx="19487">
                  <c:v>1.35983999E-3</c:v>
                </c:pt>
                <c:pt idx="19488">
                  <c:v>1.35991999E-3</c:v>
                </c:pt>
                <c:pt idx="19489">
                  <c:v>1.3599999899999999E-3</c:v>
                </c:pt>
                <c:pt idx="19490">
                  <c:v>1.3600799900000001E-3</c:v>
                </c:pt>
                <c:pt idx="19491">
                  <c:v>1.3601599900000001E-3</c:v>
                </c:pt>
                <c:pt idx="19492">
                  <c:v>1.36023999E-3</c:v>
                </c:pt>
                <c:pt idx="19493">
                  <c:v>1.36031999E-3</c:v>
                </c:pt>
                <c:pt idx="19494">
                  <c:v>1.3603999899999999E-3</c:v>
                </c:pt>
                <c:pt idx="19495">
                  <c:v>1.3604799900000001E-3</c:v>
                </c:pt>
                <c:pt idx="19496">
                  <c:v>1.3605599900000001E-3</c:v>
                </c:pt>
                <c:pt idx="19497">
                  <c:v>1.36063999E-3</c:v>
                </c:pt>
                <c:pt idx="19498">
                  <c:v>1.36071999E-3</c:v>
                </c:pt>
                <c:pt idx="19499">
                  <c:v>1.3607999899999999E-3</c:v>
                </c:pt>
                <c:pt idx="19500">
                  <c:v>1.3608799899999999E-3</c:v>
                </c:pt>
                <c:pt idx="19501">
                  <c:v>1.3609599900000001E-3</c:v>
                </c:pt>
                <c:pt idx="19502">
                  <c:v>1.36103999E-3</c:v>
                </c:pt>
                <c:pt idx="19503">
                  <c:v>1.36111999E-3</c:v>
                </c:pt>
                <c:pt idx="19504">
                  <c:v>1.3611999899999999E-3</c:v>
                </c:pt>
                <c:pt idx="19505">
                  <c:v>1.3612799899999999E-3</c:v>
                </c:pt>
                <c:pt idx="19506">
                  <c:v>1.3613599900000001E-3</c:v>
                </c:pt>
                <c:pt idx="19507">
                  <c:v>1.36143999E-3</c:v>
                </c:pt>
                <c:pt idx="19508">
                  <c:v>1.36151999E-3</c:v>
                </c:pt>
                <c:pt idx="19509">
                  <c:v>1.36159999E-3</c:v>
                </c:pt>
                <c:pt idx="19510">
                  <c:v>1.3616799899999999E-3</c:v>
                </c:pt>
                <c:pt idx="19511">
                  <c:v>1.3617599900000001E-3</c:v>
                </c:pt>
                <c:pt idx="19512">
                  <c:v>1.3618399900000001E-3</c:v>
                </c:pt>
                <c:pt idx="19513">
                  <c:v>1.36191999E-3</c:v>
                </c:pt>
                <c:pt idx="19514">
                  <c:v>1.36199999E-3</c:v>
                </c:pt>
                <c:pt idx="19515">
                  <c:v>1.3620799899999999E-3</c:v>
                </c:pt>
                <c:pt idx="19516">
                  <c:v>1.3621599900000001E-3</c:v>
                </c:pt>
                <c:pt idx="19517">
                  <c:v>1.3622399900000001E-3</c:v>
                </c:pt>
                <c:pt idx="19518">
                  <c:v>1.36231999E-3</c:v>
                </c:pt>
                <c:pt idx="19519">
                  <c:v>1.36239999E-3</c:v>
                </c:pt>
                <c:pt idx="19520">
                  <c:v>1.3624799899999999E-3</c:v>
                </c:pt>
                <c:pt idx="19521">
                  <c:v>1.3625599899999999E-3</c:v>
                </c:pt>
                <c:pt idx="19522">
                  <c:v>1.3626399900000001E-3</c:v>
                </c:pt>
                <c:pt idx="19523">
                  <c:v>1.36271999E-3</c:v>
                </c:pt>
                <c:pt idx="19524">
                  <c:v>1.36279999E-3</c:v>
                </c:pt>
                <c:pt idx="19525">
                  <c:v>1.3628799899999999E-3</c:v>
                </c:pt>
                <c:pt idx="19526">
                  <c:v>1.3629599899999999E-3</c:v>
                </c:pt>
                <c:pt idx="19527">
                  <c:v>1.3630399900000001E-3</c:v>
                </c:pt>
                <c:pt idx="19528">
                  <c:v>1.36311999E-3</c:v>
                </c:pt>
                <c:pt idx="19529">
                  <c:v>1.36319999E-3</c:v>
                </c:pt>
                <c:pt idx="19530">
                  <c:v>1.36327999E-3</c:v>
                </c:pt>
                <c:pt idx="19531">
                  <c:v>1.3633599899999999E-3</c:v>
                </c:pt>
                <c:pt idx="19532">
                  <c:v>1.3634399900000001E-3</c:v>
                </c:pt>
                <c:pt idx="19533">
                  <c:v>1.36351999E-3</c:v>
                </c:pt>
                <c:pt idx="19534">
                  <c:v>1.36359999E-3</c:v>
                </c:pt>
                <c:pt idx="19535">
                  <c:v>1.36367999E-3</c:v>
                </c:pt>
                <c:pt idx="19536">
                  <c:v>1.3637599899999999E-3</c:v>
                </c:pt>
                <c:pt idx="19537">
                  <c:v>1.3638399900000001E-3</c:v>
                </c:pt>
                <c:pt idx="19538">
                  <c:v>1.3639199900000001E-3</c:v>
                </c:pt>
                <c:pt idx="19539">
                  <c:v>1.36399999E-3</c:v>
                </c:pt>
                <c:pt idx="19540">
                  <c:v>1.36407999E-3</c:v>
                </c:pt>
                <c:pt idx="19541">
                  <c:v>1.3641599899999999E-3</c:v>
                </c:pt>
                <c:pt idx="19542">
                  <c:v>1.3642399899999999E-3</c:v>
                </c:pt>
                <c:pt idx="19543">
                  <c:v>1.3643199900000001E-3</c:v>
                </c:pt>
                <c:pt idx="19544">
                  <c:v>1.36439999E-3</c:v>
                </c:pt>
                <c:pt idx="19545">
                  <c:v>1.36447999E-3</c:v>
                </c:pt>
                <c:pt idx="19546">
                  <c:v>1.3645599899999999E-3</c:v>
                </c:pt>
                <c:pt idx="19547">
                  <c:v>1.3646399899999999E-3</c:v>
                </c:pt>
                <c:pt idx="19548">
                  <c:v>1.3647199900000001E-3</c:v>
                </c:pt>
                <c:pt idx="19549">
                  <c:v>1.36479999E-3</c:v>
                </c:pt>
                <c:pt idx="19550">
                  <c:v>1.36487999E-3</c:v>
                </c:pt>
                <c:pt idx="19551">
                  <c:v>1.36495999E-3</c:v>
                </c:pt>
                <c:pt idx="19552">
                  <c:v>1.3650399899999999E-3</c:v>
                </c:pt>
                <c:pt idx="19553">
                  <c:v>1.3651199900000001E-3</c:v>
                </c:pt>
                <c:pt idx="19554">
                  <c:v>1.36519999E-3</c:v>
                </c:pt>
                <c:pt idx="19555">
                  <c:v>1.36527999E-3</c:v>
                </c:pt>
                <c:pt idx="19556">
                  <c:v>1.36535999E-3</c:v>
                </c:pt>
                <c:pt idx="19557">
                  <c:v>1.3654399899999999E-3</c:v>
                </c:pt>
                <c:pt idx="19558">
                  <c:v>1.3655199900000001E-3</c:v>
                </c:pt>
                <c:pt idx="19559">
                  <c:v>1.3655999900000001E-3</c:v>
                </c:pt>
                <c:pt idx="19560">
                  <c:v>1.36567999E-3</c:v>
                </c:pt>
                <c:pt idx="19561">
                  <c:v>1.36575999E-3</c:v>
                </c:pt>
                <c:pt idx="19562">
                  <c:v>1.3658399899999999E-3</c:v>
                </c:pt>
                <c:pt idx="19563">
                  <c:v>1.3659199900000001E-3</c:v>
                </c:pt>
                <c:pt idx="19564">
                  <c:v>1.3659999900000001E-3</c:v>
                </c:pt>
                <c:pt idx="19565">
                  <c:v>1.36607999E-3</c:v>
                </c:pt>
                <c:pt idx="19566">
                  <c:v>1.36615999E-3</c:v>
                </c:pt>
                <c:pt idx="19567">
                  <c:v>1.3662399899999999E-3</c:v>
                </c:pt>
                <c:pt idx="19568">
                  <c:v>1.3663199899999999E-3</c:v>
                </c:pt>
                <c:pt idx="19569">
                  <c:v>1.3663999900000001E-3</c:v>
                </c:pt>
                <c:pt idx="19570">
                  <c:v>1.36647999E-3</c:v>
                </c:pt>
                <c:pt idx="19571">
                  <c:v>1.36655999E-3</c:v>
                </c:pt>
                <c:pt idx="19572">
                  <c:v>1.36663999E-3</c:v>
                </c:pt>
                <c:pt idx="19573">
                  <c:v>1.3667199899999999E-3</c:v>
                </c:pt>
                <c:pt idx="19574">
                  <c:v>1.3667999900000001E-3</c:v>
                </c:pt>
                <c:pt idx="19575">
                  <c:v>1.36687999E-3</c:v>
                </c:pt>
                <c:pt idx="19576">
                  <c:v>1.36695999E-3</c:v>
                </c:pt>
                <c:pt idx="19577">
                  <c:v>1.36703999E-3</c:v>
                </c:pt>
                <c:pt idx="19578">
                  <c:v>1.3671199899999999E-3</c:v>
                </c:pt>
                <c:pt idx="19579">
                  <c:v>1.3671999900000001E-3</c:v>
                </c:pt>
                <c:pt idx="19580">
                  <c:v>1.3672799900000001E-3</c:v>
                </c:pt>
                <c:pt idx="19581">
                  <c:v>1.36735999E-3</c:v>
                </c:pt>
                <c:pt idx="19582">
                  <c:v>1.36743999E-3</c:v>
                </c:pt>
                <c:pt idx="19583">
                  <c:v>1.3675199899999999E-3</c:v>
                </c:pt>
                <c:pt idx="19584">
                  <c:v>1.3675999900000001E-3</c:v>
                </c:pt>
                <c:pt idx="19585">
                  <c:v>1.3676799900000001E-3</c:v>
                </c:pt>
                <c:pt idx="19586">
                  <c:v>1.36775999E-3</c:v>
                </c:pt>
                <c:pt idx="19587">
                  <c:v>1.36783999E-3</c:v>
                </c:pt>
                <c:pt idx="19588">
                  <c:v>1.3679199899999999E-3</c:v>
                </c:pt>
                <c:pt idx="19589">
                  <c:v>1.3679999899999999E-3</c:v>
                </c:pt>
                <c:pt idx="19590">
                  <c:v>1.3680799900000001E-3</c:v>
                </c:pt>
                <c:pt idx="19591">
                  <c:v>1.36815999E-3</c:v>
                </c:pt>
                <c:pt idx="19592">
                  <c:v>1.36823999E-3</c:v>
                </c:pt>
                <c:pt idx="19593">
                  <c:v>1.3683199899999999E-3</c:v>
                </c:pt>
                <c:pt idx="19594">
                  <c:v>1.3683999899999999E-3</c:v>
                </c:pt>
                <c:pt idx="19595">
                  <c:v>1.3684799900000001E-3</c:v>
                </c:pt>
                <c:pt idx="19596">
                  <c:v>1.36855999E-3</c:v>
                </c:pt>
                <c:pt idx="19597">
                  <c:v>1.36863999E-3</c:v>
                </c:pt>
                <c:pt idx="19598">
                  <c:v>1.36871999E-3</c:v>
                </c:pt>
                <c:pt idx="19599">
                  <c:v>1.3687999899999999E-3</c:v>
                </c:pt>
                <c:pt idx="19600">
                  <c:v>1.3688799900000001E-3</c:v>
                </c:pt>
                <c:pt idx="19601">
                  <c:v>1.3689599900000001E-3</c:v>
                </c:pt>
                <c:pt idx="19602">
                  <c:v>1.36903999E-3</c:v>
                </c:pt>
                <c:pt idx="19603">
                  <c:v>1.36911999E-3</c:v>
                </c:pt>
                <c:pt idx="19604">
                  <c:v>1.3691999899999999E-3</c:v>
                </c:pt>
                <c:pt idx="19605">
                  <c:v>1.3692799900000001E-3</c:v>
                </c:pt>
                <c:pt idx="19606">
                  <c:v>1.3693599900000001E-3</c:v>
                </c:pt>
                <c:pt idx="19607">
                  <c:v>1.36943999E-3</c:v>
                </c:pt>
                <c:pt idx="19608">
                  <c:v>1.36951999E-3</c:v>
                </c:pt>
                <c:pt idx="19609">
                  <c:v>1.3695999899999999E-3</c:v>
                </c:pt>
                <c:pt idx="19610">
                  <c:v>1.3696799899999999E-3</c:v>
                </c:pt>
                <c:pt idx="19611">
                  <c:v>1.3697599900000001E-3</c:v>
                </c:pt>
                <c:pt idx="19612">
                  <c:v>1.36983999E-3</c:v>
                </c:pt>
                <c:pt idx="19613">
                  <c:v>1.36991999E-3</c:v>
                </c:pt>
                <c:pt idx="19614">
                  <c:v>1.3699999899999999E-3</c:v>
                </c:pt>
                <c:pt idx="19615">
                  <c:v>1.3700799899999999E-3</c:v>
                </c:pt>
                <c:pt idx="19616">
                  <c:v>1.3701599900000001E-3</c:v>
                </c:pt>
                <c:pt idx="19617">
                  <c:v>1.37023999E-3</c:v>
                </c:pt>
                <c:pt idx="19618">
                  <c:v>1.37031999E-3</c:v>
                </c:pt>
                <c:pt idx="19619">
                  <c:v>1.37039999E-3</c:v>
                </c:pt>
                <c:pt idx="19620">
                  <c:v>1.3704799899999999E-3</c:v>
                </c:pt>
                <c:pt idx="19621">
                  <c:v>1.3705599900000001E-3</c:v>
                </c:pt>
                <c:pt idx="19622">
                  <c:v>1.37063999E-3</c:v>
                </c:pt>
                <c:pt idx="19623">
                  <c:v>1.37071999E-3</c:v>
                </c:pt>
                <c:pt idx="19624">
                  <c:v>1.37079999E-3</c:v>
                </c:pt>
                <c:pt idx="19625">
                  <c:v>1.3708799899999999E-3</c:v>
                </c:pt>
                <c:pt idx="19626">
                  <c:v>1.3709599900000001E-3</c:v>
                </c:pt>
                <c:pt idx="19627">
                  <c:v>1.3710399900000001E-3</c:v>
                </c:pt>
                <c:pt idx="19628">
                  <c:v>1.37111999E-3</c:v>
                </c:pt>
                <c:pt idx="19629">
                  <c:v>1.37119999E-3</c:v>
                </c:pt>
                <c:pt idx="19630">
                  <c:v>1.3712799899999999E-3</c:v>
                </c:pt>
                <c:pt idx="19631">
                  <c:v>1.3713599899999999E-3</c:v>
                </c:pt>
                <c:pt idx="19632">
                  <c:v>1.3714399900000001E-3</c:v>
                </c:pt>
                <c:pt idx="19633">
                  <c:v>1.37151999E-3</c:v>
                </c:pt>
                <c:pt idx="19634">
                  <c:v>1.37159999E-3</c:v>
                </c:pt>
                <c:pt idx="19635">
                  <c:v>1.3716799899999999E-3</c:v>
                </c:pt>
                <c:pt idx="19636">
                  <c:v>1.3717599899999999E-3</c:v>
                </c:pt>
                <c:pt idx="19637">
                  <c:v>1.3718399900000001E-3</c:v>
                </c:pt>
                <c:pt idx="19638">
                  <c:v>1.37191999E-3</c:v>
                </c:pt>
                <c:pt idx="19639">
                  <c:v>1.37199999E-3</c:v>
                </c:pt>
                <c:pt idx="19640">
                  <c:v>1.37207999E-3</c:v>
                </c:pt>
                <c:pt idx="19641">
                  <c:v>1.3721599899999999E-3</c:v>
                </c:pt>
                <c:pt idx="19642">
                  <c:v>1.3722399900000001E-3</c:v>
                </c:pt>
                <c:pt idx="19643">
                  <c:v>1.37231999E-3</c:v>
                </c:pt>
                <c:pt idx="19644">
                  <c:v>1.37239999E-3</c:v>
                </c:pt>
                <c:pt idx="19645">
                  <c:v>1.37247999E-3</c:v>
                </c:pt>
                <c:pt idx="19646">
                  <c:v>1.3725599899999999E-3</c:v>
                </c:pt>
                <c:pt idx="19647">
                  <c:v>1.3726399900000001E-3</c:v>
                </c:pt>
                <c:pt idx="19648">
                  <c:v>1.3727199900000001E-3</c:v>
                </c:pt>
                <c:pt idx="19649">
                  <c:v>1.37279999E-3</c:v>
                </c:pt>
                <c:pt idx="19650">
                  <c:v>1.37287999E-3</c:v>
                </c:pt>
                <c:pt idx="19651">
                  <c:v>1.3729599899999999E-3</c:v>
                </c:pt>
                <c:pt idx="19652">
                  <c:v>1.3730399900000001E-3</c:v>
                </c:pt>
                <c:pt idx="19653">
                  <c:v>1.3731199900000001E-3</c:v>
                </c:pt>
                <c:pt idx="19654">
                  <c:v>1.37319999E-3</c:v>
                </c:pt>
                <c:pt idx="19655">
                  <c:v>1.37327999E-3</c:v>
                </c:pt>
                <c:pt idx="19656">
                  <c:v>1.3733599899999999E-3</c:v>
                </c:pt>
                <c:pt idx="19657">
                  <c:v>1.3734399899999999E-3</c:v>
                </c:pt>
                <c:pt idx="19658">
                  <c:v>1.3735199900000001E-3</c:v>
                </c:pt>
                <c:pt idx="19659">
                  <c:v>1.37359999E-3</c:v>
                </c:pt>
                <c:pt idx="19660">
                  <c:v>1.37367999E-3</c:v>
                </c:pt>
                <c:pt idx="19661">
                  <c:v>1.37375999E-3</c:v>
                </c:pt>
                <c:pt idx="19662">
                  <c:v>1.3738399899999999E-3</c:v>
                </c:pt>
                <c:pt idx="19663">
                  <c:v>1.3739199900000001E-3</c:v>
                </c:pt>
                <c:pt idx="19664">
                  <c:v>1.37399999E-3</c:v>
                </c:pt>
                <c:pt idx="19665">
                  <c:v>1.37407999E-3</c:v>
                </c:pt>
                <c:pt idx="19666">
                  <c:v>1.37415999E-3</c:v>
                </c:pt>
                <c:pt idx="19667">
                  <c:v>1.3742399899999999E-3</c:v>
                </c:pt>
                <c:pt idx="19668">
                  <c:v>1.3743199900000001E-3</c:v>
                </c:pt>
                <c:pt idx="19669">
                  <c:v>1.3743999900000001E-3</c:v>
                </c:pt>
                <c:pt idx="19670">
                  <c:v>1.37447999E-3</c:v>
                </c:pt>
                <c:pt idx="19671">
                  <c:v>1.37455999E-3</c:v>
                </c:pt>
                <c:pt idx="19672">
                  <c:v>1.3746399899999999E-3</c:v>
                </c:pt>
                <c:pt idx="19673">
                  <c:v>1.3747199900000001E-3</c:v>
                </c:pt>
                <c:pt idx="19674">
                  <c:v>1.3747999900000001E-3</c:v>
                </c:pt>
                <c:pt idx="19675">
                  <c:v>1.37487999E-3</c:v>
                </c:pt>
                <c:pt idx="19676">
                  <c:v>1.37495999E-3</c:v>
                </c:pt>
                <c:pt idx="19677">
                  <c:v>1.3750399899999999E-3</c:v>
                </c:pt>
                <c:pt idx="19678">
                  <c:v>1.3751199899999999E-3</c:v>
                </c:pt>
                <c:pt idx="19679">
                  <c:v>1.3751999900000001E-3</c:v>
                </c:pt>
                <c:pt idx="19680">
                  <c:v>1.37527999E-3</c:v>
                </c:pt>
                <c:pt idx="19681">
                  <c:v>1.37535999E-3</c:v>
                </c:pt>
                <c:pt idx="19682">
                  <c:v>1.3754399899999999E-3</c:v>
                </c:pt>
                <c:pt idx="19683">
                  <c:v>1.3755199899999999E-3</c:v>
                </c:pt>
                <c:pt idx="19684">
                  <c:v>1.3755999900000001E-3</c:v>
                </c:pt>
                <c:pt idx="19685">
                  <c:v>1.37567999E-3</c:v>
                </c:pt>
                <c:pt idx="19686">
                  <c:v>1.37575999E-3</c:v>
                </c:pt>
                <c:pt idx="19687">
                  <c:v>1.37583999E-3</c:v>
                </c:pt>
                <c:pt idx="19688">
                  <c:v>1.3759199899999999E-3</c:v>
                </c:pt>
                <c:pt idx="19689">
                  <c:v>1.3759999900000001E-3</c:v>
                </c:pt>
                <c:pt idx="19690">
                  <c:v>1.3760799900000001E-3</c:v>
                </c:pt>
                <c:pt idx="19691">
                  <c:v>1.37615999E-3</c:v>
                </c:pt>
                <c:pt idx="19692">
                  <c:v>1.37623999E-3</c:v>
                </c:pt>
                <c:pt idx="19693">
                  <c:v>1.3763199899999999E-3</c:v>
                </c:pt>
                <c:pt idx="19694">
                  <c:v>1.3763999900000001E-3</c:v>
                </c:pt>
                <c:pt idx="19695">
                  <c:v>1.3764799900000001E-3</c:v>
                </c:pt>
                <c:pt idx="19696">
                  <c:v>1.37655999E-3</c:v>
                </c:pt>
                <c:pt idx="19697">
                  <c:v>1.37663999E-3</c:v>
                </c:pt>
                <c:pt idx="19698">
                  <c:v>1.3767199899999999E-3</c:v>
                </c:pt>
                <c:pt idx="19699">
                  <c:v>1.3767999899999999E-3</c:v>
                </c:pt>
                <c:pt idx="19700">
                  <c:v>1.3768799900000001E-3</c:v>
                </c:pt>
                <c:pt idx="19701">
                  <c:v>1.37695999E-3</c:v>
                </c:pt>
                <c:pt idx="19702">
                  <c:v>1.37703999E-3</c:v>
                </c:pt>
                <c:pt idx="19703">
                  <c:v>1.3771199899999999E-3</c:v>
                </c:pt>
                <c:pt idx="19704">
                  <c:v>1.3771999899999999E-3</c:v>
                </c:pt>
                <c:pt idx="19705">
                  <c:v>1.3772799900000001E-3</c:v>
                </c:pt>
                <c:pt idx="19706">
                  <c:v>1.37735999E-3</c:v>
                </c:pt>
                <c:pt idx="19707">
                  <c:v>1.37743999E-3</c:v>
                </c:pt>
                <c:pt idx="19708">
                  <c:v>1.37751999E-3</c:v>
                </c:pt>
                <c:pt idx="19709">
                  <c:v>1.3775999899999999E-3</c:v>
                </c:pt>
                <c:pt idx="19710">
                  <c:v>1.3776799900000001E-3</c:v>
                </c:pt>
                <c:pt idx="19711">
                  <c:v>1.37775999E-3</c:v>
                </c:pt>
                <c:pt idx="19712">
                  <c:v>1.37783999E-3</c:v>
                </c:pt>
                <c:pt idx="19713">
                  <c:v>1.37791999E-3</c:v>
                </c:pt>
                <c:pt idx="19714">
                  <c:v>1.3779999899999999E-3</c:v>
                </c:pt>
                <c:pt idx="19715">
                  <c:v>1.3780799900000001E-3</c:v>
                </c:pt>
                <c:pt idx="19716">
                  <c:v>1.3781599900000001E-3</c:v>
                </c:pt>
                <c:pt idx="19717">
                  <c:v>1.37823999E-3</c:v>
                </c:pt>
                <c:pt idx="19718">
                  <c:v>1.37831999E-3</c:v>
                </c:pt>
                <c:pt idx="19719">
                  <c:v>1.3783999899999999E-3</c:v>
                </c:pt>
                <c:pt idx="19720">
                  <c:v>1.3784799899999999E-3</c:v>
                </c:pt>
                <c:pt idx="19721">
                  <c:v>1.3785599900000001E-3</c:v>
                </c:pt>
                <c:pt idx="19722">
                  <c:v>1.37863999E-3</c:v>
                </c:pt>
                <c:pt idx="19723">
                  <c:v>1.37871999E-3</c:v>
                </c:pt>
                <c:pt idx="19724">
                  <c:v>1.3787999899999999E-3</c:v>
                </c:pt>
                <c:pt idx="19725">
                  <c:v>1.3788799899999999E-3</c:v>
                </c:pt>
                <c:pt idx="19726">
                  <c:v>1.3789599900000001E-3</c:v>
                </c:pt>
                <c:pt idx="19727">
                  <c:v>1.37903999E-3</c:v>
                </c:pt>
                <c:pt idx="19728">
                  <c:v>1.37911999E-3</c:v>
                </c:pt>
                <c:pt idx="19729">
                  <c:v>1.37919999E-3</c:v>
                </c:pt>
                <c:pt idx="19730">
                  <c:v>1.3792799899999999E-3</c:v>
                </c:pt>
                <c:pt idx="19731">
                  <c:v>1.3793599900000001E-3</c:v>
                </c:pt>
                <c:pt idx="19732">
                  <c:v>1.37943999E-3</c:v>
                </c:pt>
                <c:pt idx="19733">
                  <c:v>1.37951999E-3</c:v>
                </c:pt>
                <c:pt idx="19734">
                  <c:v>1.37959999E-3</c:v>
                </c:pt>
                <c:pt idx="19735">
                  <c:v>1.3796799899999999E-3</c:v>
                </c:pt>
                <c:pt idx="19736">
                  <c:v>1.3797599900000001E-3</c:v>
                </c:pt>
                <c:pt idx="19737">
                  <c:v>1.3798399900000001E-3</c:v>
                </c:pt>
                <c:pt idx="19738">
                  <c:v>1.37991999E-3</c:v>
                </c:pt>
                <c:pt idx="19739">
                  <c:v>1.37999999E-3</c:v>
                </c:pt>
                <c:pt idx="19740">
                  <c:v>1.3800799899999999E-3</c:v>
                </c:pt>
                <c:pt idx="19741">
                  <c:v>1.3801599900000001E-3</c:v>
                </c:pt>
                <c:pt idx="19742">
                  <c:v>1.3802399900000001E-3</c:v>
                </c:pt>
                <c:pt idx="19743">
                  <c:v>1.38031999E-3</c:v>
                </c:pt>
                <c:pt idx="19744">
                  <c:v>1.38039999E-3</c:v>
                </c:pt>
                <c:pt idx="19745">
                  <c:v>1.3804799899999999E-3</c:v>
                </c:pt>
                <c:pt idx="19746">
                  <c:v>1.3805599899999999E-3</c:v>
                </c:pt>
                <c:pt idx="19747">
                  <c:v>1.3806399900000001E-3</c:v>
                </c:pt>
                <c:pt idx="19748">
                  <c:v>1.38071999E-3</c:v>
                </c:pt>
                <c:pt idx="19749">
                  <c:v>1.38079999E-3</c:v>
                </c:pt>
                <c:pt idx="19750">
                  <c:v>1.38087999E-3</c:v>
                </c:pt>
                <c:pt idx="19751">
                  <c:v>1.3809599899999999E-3</c:v>
                </c:pt>
                <c:pt idx="19752">
                  <c:v>1.3810399900000001E-3</c:v>
                </c:pt>
                <c:pt idx="19753">
                  <c:v>1.38111999E-3</c:v>
                </c:pt>
                <c:pt idx="19754">
                  <c:v>1.38119999E-3</c:v>
                </c:pt>
                <c:pt idx="19755">
                  <c:v>1.38127999E-3</c:v>
                </c:pt>
                <c:pt idx="19756">
                  <c:v>1.3813599899999999E-3</c:v>
                </c:pt>
                <c:pt idx="19757">
                  <c:v>1.3814399900000001E-3</c:v>
                </c:pt>
                <c:pt idx="19758">
                  <c:v>1.3815199900000001E-3</c:v>
                </c:pt>
                <c:pt idx="19759">
                  <c:v>1.38159999E-3</c:v>
                </c:pt>
                <c:pt idx="19760">
                  <c:v>1.38167999E-3</c:v>
                </c:pt>
                <c:pt idx="19761">
                  <c:v>1.3817599899999999E-3</c:v>
                </c:pt>
                <c:pt idx="19762">
                  <c:v>1.3818399900000001E-3</c:v>
                </c:pt>
                <c:pt idx="19763">
                  <c:v>1.3819199900000001E-3</c:v>
                </c:pt>
                <c:pt idx="19764">
                  <c:v>1.38199999E-3</c:v>
                </c:pt>
                <c:pt idx="19765">
                  <c:v>1.38207999E-3</c:v>
                </c:pt>
                <c:pt idx="19766">
                  <c:v>1.3821599899999999E-3</c:v>
                </c:pt>
                <c:pt idx="19767">
                  <c:v>1.3822399899999999E-3</c:v>
                </c:pt>
                <c:pt idx="19768">
                  <c:v>1.3823199900000001E-3</c:v>
                </c:pt>
                <c:pt idx="19769">
                  <c:v>1.38239999E-3</c:v>
                </c:pt>
                <c:pt idx="19770">
                  <c:v>1.38247999E-3</c:v>
                </c:pt>
                <c:pt idx="19771">
                  <c:v>1.3825599899999999E-3</c:v>
                </c:pt>
                <c:pt idx="19772">
                  <c:v>1.3826399899999999E-3</c:v>
                </c:pt>
                <c:pt idx="19773">
                  <c:v>1.3827199900000001E-3</c:v>
                </c:pt>
                <c:pt idx="19774">
                  <c:v>1.38279999E-3</c:v>
                </c:pt>
                <c:pt idx="19775">
                  <c:v>1.38287999E-3</c:v>
                </c:pt>
                <c:pt idx="19776">
                  <c:v>1.38295999E-3</c:v>
                </c:pt>
                <c:pt idx="19777">
                  <c:v>1.3830399899999999E-3</c:v>
                </c:pt>
                <c:pt idx="19778">
                  <c:v>1.3831199900000001E-3</c:v>
                </c:pt>
                <c:pt idx="19779">
                  <c:v>1.3831999900000001E-3</c:v>
                </c:pt>
                <c:pt idx="19780">
                  <c:v>1.38327999E-3</c:v>
                </c:pt>
                <c:pt idx="19781">
                  <c:v>1.38335999E-3</c:v>
                </c:pt>
                <c:pt idx="19782">
                  <c:v>1.3834399899999999E-3</c:v>
                </c:pt>
                <c:pt idx="19783">
                  <c:v>1.3835199900000001E-3</c:v>
                </c:pt>
                <c:pt idx="19784">
                  <c:v>1.3835999900000001E-3</c:v>
                </c:pt>
                <c:pt idx="19785">
                  <c:v>1.38367999E-3</c:v>
                </c:pt>
                <c:pt idx="19786">
                  <c:v>1.38375999E-3</c:v>
                </c:pt>
                <c:pt idx="19787">
                  <c:v>1.3838399899999999E-3</c:v>
                </c:pt>
                <c:pt idx="19788">
                  <c:v>1.3839199899999999E-3</c:v>
                </c:pt>
                <c:pt idx="19789">
                  <c:v>1.3839999900000001E-3</c:v>
                </c:pt>
                <c:pt idx="19790">
                  <c:v>1.38407999E-3</c:v>
                </c:pt>
                <c:pt idx="19791">
                  <c:v>1.38415999E-3</c:v>
                </c:pt>
                <c:pt idx="19792">
                  <c:v>1.3842399899999999E-3</c:v>
                </c:pt>
                <c:pt idx="19793">
                  <c:v>1.3843199899999999E-3</c:v>
                </c:pt>
                <c:pt idx="19794">
                  <c:v>1.3843999900000001E-3</c:v>
                </c:pt>
                <c:pt idx="19795">
                  <c:v>1.38447999E-3</c:v>
                </c:pt>
                <c:pt idx="19796">
                  <c:v>1.38455999E-3</c:v>
                </c:pt>
                <c:pt idx="19797">
                  <c:v>1.38463999E-3</c:v>
                </c:pt>
                <c:pt idx="19798">
                  <c:v>1.3847199899999999E-3</c:v>
                </c:pt>
                <c:pt idx="19799">
                  <c:v>1.3847999900000001E-3</c:v>
                </c:pt>
                <c:pt idx="19800">
                  <c:v>1.38487999E-3</c:v>
                </c:pt>
                <c:pt idx="19801">
                  <c:v>1.38495999E-3</c:v>
                </c:pt>
                <c:pt idx="19802">
                  <c:v>1.38503999E-3</c:v>
                </c:pt>
                <c:pt idx="19803">
                  <c:v>1.3851199899999999E-3</c:v>
                </c:pt>
                <c:pt idx="19804">
                  <c:v>1.3851999900000001E-3</c:v>
                </c:pt>
                <c:pt idx="19805">
                  <c:v>1.3852799900000001E-3</c:v>
                </c:pt>
                <c:pt idx="19806">
                  <c:v>1.38535999E-3</c:v>
                </c:pt>
                <c:pt idx="19807">
                  <c:v>1.38543999E-3</c:v>
                </c:pt>
                <c:pt idx="19808">
                  <c:v>1.3855199899999999E-3</c:v>
                </c:pt>
                <c:pt idx="19809">
                  <c:v>1.3855999899999999E-3</c:v>
                </c:pt>
                <c:pt idx="19810">
                  <c:v>1.3856799900000001E-3</c:v>
                </c:pt>
                <c:pt idx="19811">
                  <c:v>1.38575999E-3</c:v>
                </c:pt>
                <c:pt idx="19812">
                  <c:v>1.38583999E-3</c:v>
                </c:pt>
                <c:pt idx="19813">
                  <c:v>1.3859199899999999E-3</c:v>
                </c:pt>
                <c:pt idx="19814">
                  <c:v>1.3859999899999999E-3</c:v>
                </c:pt>
                <c:pt idx="19815">
                  <c:v>1.3860799900000001E-3</c:v>
                </c:pt>
                <c:pt idx="19816">
                  <c:v>1.38615999E-3</c:v>
                </c:pt>
                <c:pt idx="19817">
                  <c:v>1.38623999E-3</c:v>
                </c:pt>
                <c:pt idx="19818">
                  <c:v>1.38631999E-3</c:v>
                </c:pt>
                <c:pt idx="19819">
                  <c:v>1.3863999899999999E-3</c:v>
                </c:pt>
                <c:pt idx="19820">
                  <c:v>1.3864799900000001E-3</c:v>
                </c:pt>
                <c:pt idx="19821">
                  <c:v>1.38655999E-3</c:v>
                </c:pt>
                <c:pt idx="19822">
                  <c:v>1.38663999E-3</c:v>
                </c:pt>
                <c:pt idx="19823">
                  <c:v>1.38671999E-3</c:v>
                </c:pt>
                <c:pt idx="19824">
                  <c:v>1.3867999899999999E-3</c:v>
                </c:pt>
                <c:pt idx="19825">
                  <c:v>1.3868799900000001E-3</c:v>
                </c:pt>
                <c:pt idx="19826">
                  <c:v>1.3869599900000001E-3</c:v>
                </c:pt>
                <c:pt idx="19827">
                  <c:v>1.38703999E-3</c:v>
                </c:pt>
                <c:pt idx="19828">
                  <c:v>1.38711999E-3</c:v>
                </c:pt>
                <c:pt idx="19829">
                  <c:v>1.3871999899999999E-3</c:v>
                </c:pt>
                <c:pt idx="19830">
                  <c:v>1.3872799900000001E-3</c:v>
                </c:pt>
                <c:pt idx="19831">
                  <c:v>1.3873599900000001E-3</c:v>
                </c:pt>
                <c:pt idx="19832">
                  <c:v>1.38743999E-3</c:v>
                </c:pt>
                <c:pt idx="19833">
                  <c:v>1.38751999E-3</c:v>
                </c:pt>
                <c:pt idx="19834">
                  <c:v>1.3875999899999999E-3</c:v>
                </c:pt>
                <c:pt idx="19835">
                  <c:v>1.3876799899999999E-3</c:v>
                </c:pt>
                <c:pt idx="19836">
                  <c:v>1.3877599900000001E-3</c:v>
                </c:pt>
                <c:pt idx="19837">
                  <c:v>1.38783999E-3</c:v>
                </c:pt>
                <c:pt idx="19838">
                  <c:v>1.38791999E-3</c:v>
                </c:pt>
                <c:pt idx="19839">
                  <c:v>1.38799999E-3</c:v>
                </c:pt>
                <c:pt idx="19840">
                  <c:v>1.3880799899999999E-3</c:v>
                </c:pt>
                <c:pt idx="19841">
                  <c:v>1.3881599900000001E-3</c:v>
                </c:pt>
                <c:pt idx="19842">
                  <c:v>1.38823999E-3</c:v>
                </c:pt>
                <c:pt idx="19843">
                  <c:v>1.38831999E-3</c:v>
                </c:pt>
                <c:pt idx="19844">
                  <c:v>1.38839999E-3</c:v>
                </c:pt>
                <c:pt idx="19845">
                  <c:v>1.3884799899999999E-3</c:v>
                </c:pt>
                <c:pt idx="19846">
                  <c:v>1.3885599900000001E-3</c:v>
                </c:pt>
                <c:pt idx="19847">
                  <c:v>1.3886399900000001E-3</c:v>
                </c:pt>
                <c:pt idx="19848">
                  <c:v>1.38871999E-3</c:v>
                </c:pt>
                <c:pt idx="19849">
                  <c:v>1.38879999E-3</c:v>
                </c:pt>
                <c:pt idx="19850">
                  <c:v>1.3888799899999999E-3</c:v>
                </c:pt>
                <c:pt idx="19851">
                  <c:v>1.3889599900000001E-3</c:v>
                </c:pt>
                <c:pt idx="19852">
                  <c:v>1.3890399900000001E-3</c:v>
                </c:pt>
                <c:pt idx="19853">
                  <c:v>1.38911999E-3</c:v>
                </c:pt>
                <c:pt idx="19854">
                  <c:v>1.38919999E-3</c:v>
                </c:pt>
                <c:pt idx="19855">
                  <c:v>1.3892799899999999E-3</c:v>
                </c:pt>
                <c:pt idx="19856">
                  <c:v>1.3893599899999999E-3</c:v>
                </c:pt>
                <c:pt idx="19857">
                  <c:v>1.3894399900000001E-3</c:v>
                </c:pt>
                <c:pt idx="19858">
                  <c:v>1.38951999E-3</c:v>
                </c:pt>
                <c:pt idx="19859">
                  <c:v>1.38959999E-3</c:v>
                </c:pt>
                <c:pt idx="19860">
                  <c:v>1.3896799899999999E-3</c:v>
                </c:pt>
                <c:pt idx="19861">
                  <c:v>1.3897599899999999E-3</c:v>
                </c:pt>
                <c:pt idx="19862">
                  <c:v>1.3898399900000001E-3</c:v>
                </c:pt>
                <c:pt idx="19863">
                  <c:v>1.38991999E-3</c:v>
                </c:pt>
                <c:pt idx="19864">
                  <c:v>1.38999999E-3</c:v>
                </c:pt>
                <c:pt idx="19865">
                  <c:v>1.39007999E-3</c:v>
                </c:pt>
                <c:pt idx="19866">
                  <c:v>1.3901599899999999E-3</c:v>
                </c:pt>
                <c:pt idx="19867">
                  <c:v>1.3902399900000001E-3</c:v>
                </c:pt>
                <c:pt idx="19868">
                  <c:v>1.3903199900000001E-3</c:v>
                </c:pt>
                <c:pt idx="19869">
                  <c:v>1.39039999E-3</c:v>
                </c:pt>
                <c:pt idx="19870">
                  <c:v>1.39047999E-3</c:v>
                </c:pt>
                <c:pt idx="19871">
                  <c:v>1.3905599899999999E-3</c:v>
                </c:pt>
                <c:pt idx="19872">
                  <c:v>1.3906399900000001E-3</c:v>
                </c:pt>
                <c:pt idx="19873">
                  <c:v>1.3907199900000001E-3</c:v>
                </c:pt>
                <c:pt idx="19874">
                  <c:v>1.39079999E-3</c:v>
                </c:pt>
                <c:pt idx="19875">
                  <c:v>1.39087999E-3</c:v>
                </c:pt>
                <c:pt idx="19876">
                  <c:v>1.3909599899999999E-3</c:v>
                </c:pt>
                <c:pt idx="19877">
                  <c:v>1.3910399899999999E-3</c:v>
                </c:pt>
                <c:pt idx="19878">
                  <c:v>1.3911199900000001E-3</c:v>
                </c:pt>
                <c:pt idx="19879">
                  <c:v>1.39119999E-3</c:v>
                </c:pt>
                <c:pt idx="19880">
                  <c:v>1.39127999E-3</c:v>
                </c:pt>
                <c:pt idx="19881">
                  <c:v>1.3913599899999999E-3</c:v>
                </c:pt>
                <c:pt idx="19882">
                  <c:v>1.3914399899999999E-3</c:v>
                </c:pt>
                <c:pt idx="19883">
                  <c:v>1.3915199900000001E-3</c:v>
                </c:pt>
                <c:pt idx="19884">
                  <c:v>1.39159999E-3</c:v>
                </c:pt>
                <c:pt idx="19885">
                  <c:v>1.39167999E-3</c:v>
                </c:pt>
                <c:pt idx="19886">
                  <c:v>1.39175999E-3</c:v>
                </c:pt>
                <c:pt idx="19887">
                  <c:v>1.3918399899999999E-3</c:v>
                </c:pt>
                <c:pt idx="19888">
                  <c:v>1.3919199900000001E-3</c:v>
                </c:pt>
                <c:pt idx="19889">
                  <c:v>1.39199999E-3</c:v>
                </c:pt>
                <c:pt idx="19890">
                  <c:v>1.39207999E-3</c:v>
                </c:pt>
                <c:pt idx="19891">
                  <c:v>1.39215999E-3</c:v>
                </c:pt>
                <c:pt idx="19892">
                  <c:v>1.3922399899999999E-3</c:v>
                </c:pt>
                <c:pt idx="19893">
                  <c:v>1.3923199900000001E-3</c:v>
                </c:pt>
                <c:pt idx="19894">
                  <c:v>1.3923999900000001E-3</c:v>
                </c:pt>
                <c:pt idx="19895">
                  <c:v>1.39247999E-3</c:v>
                </c:pt>
                <c:pt idx="19896">
                  <c:v>1.39255999E-3</c:v>
                </c:pt>
                <c:pt idx="19897">
                  <c:v>1.3926399899999999E-3</c:v>
                </c:pt>
                <c:pt idx="19898">
                  <c:v>1.3927199899999999E-3</c:v>
                </c:pt>
                <c:pt idx="19899">
                  <c:v>1.3927999900000001E-3</c:v>
                </c:pt>
                <c:pt idx="19900">
                  <c:v>1.39287999E-3</c:v>
                </c:pt>
                <c:pt idx="19901">
                  <c:v>1.39295999E-3</c:v>
                </c:pt>
                <c:pt idx="19902">
                  <c:v>1.3930399899999999E-3</c:v>
                </c:pt>
                <c:pt idx="19903">
                  <c:v>1.3931199899999999E-3</c:v>
                </c:pt>
                <c:pt idx="19904">
                  <c:v>1.3931999900000001E-3</c:v>
                </c:pt>
                <c:pt idx="19905">
                  <c:v>1.39327999E-3</c:v>
                </c:pt>
                <c:pt idx="19906">
                  <c:v>1.39335999E-3</c:v>
                </c:pt>
                <c:pt idx="19907">
                  <c:v>1.39343999E-3</c:v>
                </c:pt>
                <c:pt idx="19908">
                  <c:v>1.3935199899999999E-3</c:v>
                </c:pt>
                <c:pt idx="19909">
                  <c:v>1.3935999900000001E-3</c:v>
                </c:pt>
                <c:pt idx="19910">
                  <c:v>1.39367999E-3</c:v>
                </c:pt>
                <c:pt idx="19911">
                  <c:v>1.39375999E-3</c:v>
                </c:pt>
                <c:pt idx="19912">
                  <c:v>1.39383999E-3</c:v>
                </c:pt>
                <c:pt idx="19913">
                  <c:v>1.3939199899999999E-3</c:v>
                </c:pt>
                <c:pt idx="19914">
                  <c:v>1.3939999900000001E-3</c:v>
                </c:pt>
                <c:pt idx="19915">
                  <c:v>1.3940799900000001E-3</c:v>
                </c:pt>
                <c:pt idx="19916">
                  <c:v>1.39415999E-3</c:v>
                </c:pt>
                <c:pt idx="19917">
                  <c:v>1.39423999E-3</c:v>
                </c:pt>
                <c:pt idx="19918">
                  <c:v>1.3943199899999999E-3</c:v>
                </c:pt>
                <c:pt idx="19919">
                  <c:v>1.3943999900000001E-3</c:v>
                </c:pt>
                <c:pt idx="19920">
                  <c:v>1.3944799900000001E-3</c:v>
                </c:pt>
                <c:pt idx="19921">
                  <c:v>1.39455999E-3</c:v>
                </c:pt>
                <c:pt idx="19922">
                  <c:v>1.39463999E-3</c:v>
                </c:pt>
                <c:pt idx="19923">
                  <c:v>1.3947199899999999E-3</c:v>
                </c:pt>
                <c:pt idx="19924">
                  <c:v>1.3947999899999999E-3</c:v>
                </c:pt>
                <c:pt idx="19925">
                  <c:v>1.3948799900000001E-3</c:v>
                </c:pt>
                <c:pt idx="19926">
                  <c:v>1.39495999E-3</c:v>
                </c:pt>
                <c:pt idx="19927">
                  <c:v>1.39503999E-3</c:v>
                </c:pt>
                <c:pt idx="19928">
                  <c:v>1.39511999E-3</c:v>
                </c:pt>
                <c:pt idx="19929">
                  <c:v>1.3951999899999999E-3</c:v>
                </c:pt>
                <c:pt idx="19930">
                  <c:v>1.3952799900000001E-3</c:v>
                </c:pt>
                <c:pt idx="19931">
                  <c:v>1.39535999E-3</c:v>
                </c:pt>
                <c:pt idx="19932">
                  <c:v>1.39543999E-3</c:v>
                </c:pt>
                <c:pt idx="19933">
                  <c:v>1.39551999E-3</c:v>
                </c:pt>
                <c:pt idx="19934">
                  <c:v>1.3955999899999999E-3</c:v>
                </c:pt>
                <c:pt idx="19935">
                  <c:v>1.3956799900000001E-3</c:v>
                </c:pt>
                <c:pt idx="19936">
                  <c:v>1.3957599900000001E-3</c:v>
                </c:pt>
                <c:pt idx="19937">
                  <c:v>1.39583999E-3</c:v>
                </c:pt>
                <c:pt idx="19938">
                  <c:v>1.39591999E-3</c:v>
                </c:pt>
                <c:pt idx="19939">
                  <c:v>1.3959999899999999E-3</c:v>
                </c:pt>
                <c:pt idx="19940">
                  <c:v>1.3960799900000001E-3</c:v>
                </c:pt>
                <c:pt idx="19941">
                  <c:v>1.3961599900000001E-3</c:v>
                </c:pt>
                <c:pt idx="19942">
                  <c:v>1.39623999E-3</c:v>
                </c:pt>
                <c:pt idx="19943">
                  <c:v>1.39631999E-3</c:v>
                </c:pt>
                <c:pt idx="19944">
                  <c:v>1.3963999899999999E-3</c:v>
                </c:pt>
                <c:pt idx="19945">
                  <c:v>1.3964799899999999E-3</c:v>
                </c:pt>
                <c:pt idx="19946">
                  <c:v>1.3965599900000001E-3</c:v>
                </c:pt>
                <c:pt idx="19947">
                  <c:v>1.39663999E-3</c:v>
                </c:pt>
                <c:pt idx="19948">
                  <c:v>1.39671999E-3</c:v>
                </c:pt>
                <c:pt idx="19949">
                  <c:v>1.3967999899999999E-3</c:v>
                </c:pt>
                <c:pt idx="19950">
                  <c:v>1.3968799899999999E-3</c:v>
                </c:pt>
                <c:pt idx="19951">
                  <c:v>1.3969599900000001E-3</c:v>
                </c:pt>
                <c:pt idx="19952">
                  <c:v>1.39703999E-3</c:v>
                </c:pt>
                <c:pt idx="19953">
                  <c:v>1.39711999E-3</c:v>
                </c:pt>
                <c:pt idx="19954">
                  <c:v>1.39719999E-3</c:v>
                </c:pt>
                <c:pt idx="19955">
                  <c:v>1.3972799899999999E-3</c:v>
                </c:pt>
                <c:pt idx="19956">
                  <c:v>1.3973599900000001E-3</c:v>
                </c:pt>
                <c:pt idx="19957">
                  <c:v>1.3974399900000001E-3</c:v>
                </c:pt>
                <c:pt idx="19958">
                  <c:v>1.39751999E-3</c:v>
                </c:pt>
                <c:pt idx="19959">
                  <c:v>1.39759999E-3</c:v>
                </c:pt>
                <c:pt idx="19960">
                  <c:v>1.3976799899999999E-3</c:v>
                </c:pt>
                <c:pt idx="19961">
                  <c:v>1.3977599900000001E-3</c:v>
                </c:pt>
                <c:pt idx="19962">
                  <c:v>1.3978399900000001E-3</c:v>
                </c:pt>
                <c:pt idx="19963">
                  <c:v>1.39791999E-3</c:v>
                </c:pt>
                <c:pt idx="19964">
                  <c:v>1.39799999E-3</c:v>
                </c:pt>
                <c:pt idx="19965">
                  <c:v>1.3980799899999999E-3</c:v>
                </c:pt>
                <c:pt idx="19966">
                  <c:v>1.3981599899999999E-3</c:v>
                </c:pt>
                <c:pt idx="19967">
                  <c:v>1.3982399900000001E-3</c:v>
                </c:pt>
                <c:pt idx="19968">
                  <c:v>1.39831999E-3</c:v>
                </c:pt>
                <c:pt idx="19969">
                  <c:v>1.39839999E-3</c:v>
                </c:pt>
                <c:pt idx="19970">
                  <c:v>1.3984799899999999E-3</c:v>
                </c:pt>
                <c:pt idx="19971">
                  <c:v>1.3985599899999999E-3</c:v>
                </c:pt>
                <c:pt idx="19972">
                  <c:v>1.3986399900000001E-3</c:v>
                </c:pt>
                <c:pt idx="19973">
                  <c:v>1.39871999E-3</c:v>
                </c:pt>
                <c:pt idx="19974">
                  <c:v>1.39879999E-3</c:v>
                </c:pt>
                <c:pt idx="19975">
                  <c:v>1.39887999E-3</c:v>
                </c:pt>
                <c:pt idx="19976">
                  <c:v>1.3989599899999999E-3</c:v>
                </c:pt>
                <c:pt idx="19977">
                  <c:v>1.3990399900000001E-3</c:v>
                </c:pt>
                <c:pt idx="19978">
                  <c:v>1.39911999E-3</c:v>
                </c:pt>
                <c:pt idx="19979">
                  <c:v>1.39919999E-3</c:v>
                </c:pt>
                <c:pt idx="19980">
                  <c:v>1.39927999E-3</c:v>
                </c:pt>
                <c:pt idx="19981">
                  <c:v>1.3993599899999999E-3</c:v>
                </c:pt>
                <c:pt idx="19982">
                  <c:v>1.3994399900000001E-3</c:v>
                </c:pt>
                <c:pt idx="19983">
                  <c:v>1.3995199900000001E-3</c:v>
                </c:pt>
                <c:pt idx="19984">
                  <c:v>1.39959999E-3</c:v>
                </c:pt>
                <c:pt idx="19985">
                  <c:v>1.39967999E-3</c:v>
                </c:pt>
                <c:pt idx="19986">
                  <c:v>1.3997599899999999E-3</c:v>
                </c:pt>
                <c:pt idx="19987">
                  <c:v>1.3998399899999999E-3</c:v>
                </c:pt>
                <c:pt idx="19988">
                  <c:v>1.3999199900000001E-3</c:v>
                </c:pt>
                <c:pt idx="19989">
                  <c:v>1.39999999E-3</c:v>
                </c:pt>
                <c:pt idx="19990">
                  <c:v>1.40007999E-3</c:v>
                </c:pt>
                <c:pt idx="19991">
                  <c:v>1.4001599899999999E-3</c:v>
                </c:pt>
                <c:pt idx="19992">
                  <c:v>1.4002399899999999E-3</c:v>
                </c:pt>
                <c:pt idx="19993">
                  <c:v>1.4003199900000001E-3</c:v>
                </c:pt>
                <c:pt idx="19994">
                  <c:v>1.40039999E-3</c:v>
                </c:pt>
                <c:pt idx="19995">
                  <c:v>1.40047999E-3</c:v>
                </c:pt>
                <c:pt idx="19996">
                  <c:v>1.40055999E-3</c:v>
                </c:pt>
                <c:pt idx="19997">
                  <c:v>1.4006399899999999E-3</c:v>
                </c:pt>
                <c:pt idx="19998">
                  <c:v>1.4007199900000001E-3</c:v>
                </c:pt>
                <c:pt idx="19999">
                  <c:v>1.40079999E-3</c:v>
                </c:pt>
                <c:pt idx="20000">
                  <c:v>1.40087999E-3</c:v>
                </c:pt>
                <c:pt idx="20001">
                  <c:v>1.40095999E-3</c:v>
                </c:pt>
                <c:pt idx="20002">
                  <c:v>1.4010399899999999E-3</c:v>
                </c:pt>
                <c:pt idx="20003">
                  <c:v>1.4011199900000001E-3</c:v>
                </c:pt>
                <c:pt idx="20004">
                  <c:v>1.4011999900000001E-3</c:v>
                </c:pt>
                <c:pt idx="20005">
                  <c:v>1.40127999E-3</c:v>
                </c:pt>
                <c:pt idx="20006">
                  <c:v>1.40135999E-3</c:v>
                </c:pt>
                <c:pt idx="20007">
                  <c:v>1.4014399899999999E-3</c:v>
                </c:pt>
                <c:pt idx="20008">
                  <c:v>1.4015199900000001E-3</c:v>
                </c:pt>
                <c:pt idx="20009">
                  <c:v>1.4015999900000001E-3</c:v>
                </c:pt>
                <c:pt idx="20010">
                  <c:v>1.40167999E-3</c:v>
                </c:pt>
                <c:pt idx="20011">
                  <c:v>1.40175999E-3</c:v>
                </c:pt>
                <c:pt idx="20012">
                  <c:v>1.4018399899999999E-3</c:v>
                </c:pt>
                <c:pt idx="20013">
                  <c:v>1.4019199899999999E-3</c:v>
                </c:pt>
                <c:pt idx="20014">
                  <c:v>1.4019999900000001E-3</c:v>
                </c:pt>
                <c:pt idx="20015">
                  <c:v>1.40207999E-3</c:v>
                </c:pt>
                <c:pt idx="20016">
                  <c:v>1.40215999E-3</c:v>
                </c:pt>
                <c:pt idx="20017">
                  <c:v>1.40223999E-3</c:v>
                </c:pt>
                <c:pt idx="20018">
                  <c:v>1.4023199899999999E-3</c:v>
                </c:pt>
                <c:pt idx="20019">
                  <c:v>1.4023999900000001E-3</c:v>
                </c:pt>
                <c:pt idx="20020">
                  <c:v>1.40247999E-3</c:v>
                </c:pt>
                <c:pt idx="20021">
                  <c:v>1.40255999E-3</c:v>
                </c:pt>
                <c:pt idx="20022">
                  <c:v>1.40263999E-3</c:v>
                </c:pt>
                <c:pt idx="20023">
                  <c:v>1.4027199899999999E-3</c:v>
                </c:pt>
                <c:pt idx="20024">
                  <c:v>1.4027999900000001E-3</c:v>
                </c:pt>
                <c:pt idx="20025">
                  <c:v>1.4028799900000001E-3</c:v>
                </c:pt>
                <c:pt idx="20026">
                  <c:v>1.40295999E-3</c:v>
                </c:pt>
                <c:pt idx="20027">
                  <c:v>1.40303999E-3</c:v>
                </c:pt>
                <c:pt idx="20028">
                  <c:v>1.4031199899999999E-3</c:v>
                </c:pt>
                <c:pt idx="20029">
                  <c:v>1.4031999900000001E-3</c:v>
                </c:pt>
                <c:pt idx="20030">
                  <c:v>1.4032799900000001E-3</c:v>
                </c:pt>
                <c:pt idx="20031">
                  <c:v>1.40335999E-3</c:v>
                </c:pt>
                <c:pt idx="20032">
                  <c:v>1.40343999E-3</c:v>
                </c:pt>
                <c:pt idx="20033">
                  <c:v>1.4035199899999999E-3</c:v>
                </c:pt>
                <c:pt idx="20034">
                  <c:v>1.4035999899999999E-3</c:v>
                </c:pt>
                <c:pt idx="20035">
                  <c:v>1.4036799900000001E-3</c:v>
                </c:pt>
                <c:pt idx="20036">
                  <c:v>1.40375999E-3</c:v>
                </c:pt>
                <c:pt idx="20037">
                  <c:v>1.40383999E-3</c:v>
                </c:pt>
                <c:pt idx="20038">
                  <c:v>1.4039199899999999E-3</c:v>
                </c:pt>
                <c:pt idx="20039">
                  <c:v>1.4039999899999999E-3</c:v>
                </c:pt>
                <c:pt idx="20040">
                  <c:v>1.4040799900000001E-3</c:v>
                </c:pt>
                <c:pt idx="20041">
                  <c:v>1.40415999E-3</c:v>
                </c:pt>
                <c:pt idx="20042">
                  <c:v>1.40423999E-3</c:v>
                </c:pt>
                <c:pt idx="20043">
                  <c:v>1.40431999E-3</c:v>
                </c:pt>
                <c:pt idx="20044">
                  <c:v>1.4043999899999999E-3</c:v>
                </c:pt>
                <c:pt idx="20045">
                  <c:v>1.4044799900000001E-3</c:v>
                </c:pt>
                <c:pt idx="20046">
                  <c:v>1.40455999E-3</c:v>
                </c:pt>
                <c:pt idx="20047">
                  <c:v>1.40463999E-3</c:v>
                </c:pt>
                <c:pt idx="20048">
                  <c:v>1.40471999E-3</c:v>
                </c:pt>
                <c:pt idx="20049">
                  <c:v>1.4047999899999999E-3</c:v>
                </c:pt>
                <c:pt idx="20050">
                  <c:v>1.4048799900000001E-3</c:v>
                </c:pt>
                <c:pt idx="20051">
                  <c:v>1.4049599900000001E-3</c:v>
                </c:pt>
                <c:pt idx="20052">
                  <c:v>1.40503999E-3</c:v>
                </c:pt>
                <c:pt idx="20053">
                  <c:v>1.40511999E-3</c:v>
                </c:pt>
                <c:pt idx="20054">
                  <c:v>1.4051999899999999E-3</c:v>
                </c:pt>
                <c:pt idx="20055">
                  <c:v>1.4052799899999999E-3</c:v>
                </c:pt>
                <c:pt idx="20056">
                  <c:v>1.4053599900000001E-3</c:v>
                </c:pt>
                <c:pt idx="20057">
                  <c:v>1.40543999E-3</c:v>
                </c:pt>
                <c:pt idx="20058">
                  <c:v>1.40551999E-3</c:v>
                </c:pt>
                <c:pt idx="20059">
                  <c:v>1.4055999899999999E-3</c:v>
                </c:pt>
                <c:pt idx="20060">
                  <c:v>1.4056799899999999E-3</c:v>
                </c:pt>
                <c:pt idx="20061">
                  <c:v>1.4057599900000001E-3</c:v>
                </c:pt>
                <c:pt idx="20062">
                  <c:v>1.40583999E-3</c:v>
                </c:pt>
                <c:pt idx="20063">
                  <c:v>1.40591999E-3</c:v>
                </c:pt>
                <c:pt idx="20064">
                  <c:v>1.40599999E-3</c:v>
                </c:pt>
                <c:pt idx="20065">
                  <c:v>1.4060799899999999E-3</c:v>
                </c:pt>
                <c:pt idx="20066">
                  <c:v>1.4061599900000001E-3</c:v>
                </c:pt>
                <c:pt idx="20067">
                  <c:v>1.40623999E-3</c:v>
                </c:pt>
                <c:pt idx="20068">
                  <c:v>1.40631999E-3</c:v>
                </c:pt>
                <c:pt idx="20069">
                  <c:v>1.40639999E-3</c:v>
                </c:pt>
                <c:pt idx="20070">
                  <c:v>1.4064799899999999E-3</c:v>
                </c:pt>
                <c:pt idx="20071">
                  <c:v>1.4065599900000001E-3</c:v>
                </c:pt>
                <c:pt idx="20072">
                  <c:v>1.4066399900000001E-3</c:v>
                </c:pt>
                <c:pt idx="20073">
                  <c:v>1.40671999E-3</c:v>
                </c:pt>
                <c:pt idx="20074">
                  <c:v>1.40679999E-3</c:v>
                </c:pt>
                <c:pt idx="20075">
                  <c:v>1.4068799899999999E-3</c:v>
                </c:pt>
                <c:pt idx="20076">
                  <c:v>1.4069599900000001E-3</c:v>
                </c:pt>
                <c:pt idx="20077">
                  <c:v>1.4070399900000001E-3</c:v>
                </c:pt>
                <c:pt idx="20078">
                  <c:v>1.40711999E-3</c:v>
                </c:pt>
                <c:pt idx="20079">
                  <c:v>1.40719999E-3</c:v>
                </c:pt>
                <c:pt idx="20080">
                  <c:v>1.4072799899999999E-3</c:v>
                </c:pt>
                <c:pt idx="20081">
                  <c:v>1.4073599899999999E-3</c:v>
                </c:pt>
                <c:pt idx="20082">
                  <c:v>1.4074399900000001E-3</c:v>
                </c:pt>
                <c:pt idx="20083">
                  <c:v>1.40751999E-3</c:v>
                </c:pt>
                <c:pt idx="20084">
                  <c:v>1.40759999E-3</c:v>
                </c:pt>
                <c:pt idx="20085">
                  <c:v>1.40767999E-3</c:v>
                </c:pt>
                <c:pt idx="20086">
                  <c:v>1.4077599899999999E-3</c:v>
                </c:pt>
                <c:pt idx="20087">
                  <c:v>1.4078399900000001E-3</c:v>
                </c:pt>
                <c:pt idx="20088">
                  <c:v>1.40791999E-3</c:v>
                </c:pt>
                <c:pt idx="20089">
                  <c:v>1.40799999E-3</c:v>
                </c:pt>
                <c:pt idx="20090">
                  <c:v>1.40807999E-3</c:v>
                </c:pt>
                <c:pt idx="20091">
                  <c:v>1.4081599899999999E-3</c:v>
                </c:pt>
                <c:pt idx="20092">
                  <c:v>1.4082399900000001E-3</c:v>
                </c:pt>
                <c:pt idx="20093">
                  <c:v>1.4083199900000001E-3</c:v>
                </c:pt>
                <c:pt idx="20094">
                  <c:v>1.40839999E-3</c:v>
                </c:pt>
                <c:pt idx="20095">
                  <c:v>1.40847999E-3</c:v>
                </c:pt>
                <c:pt idx="20096">
                  <c:v>1.4085599899999999E-3</c:v>
                </c:pt>
                <c:pt idx="20097">
                  <c:v>1.4086399900000001E-3</c:v>
                </c:pt>
                <c:pt idx="20098">
                  <c:v>1.4087199900000001E-3</c:v>
                </c:pt>
                <c:pt idx="20099">
                  <c:v>1.40879999E-3</c:v>
                </c:pt>
                <c:pt idx="20100">
                  <c:v>1.40887999E-3</c:v>
                </c:pt>
                <c:pt idx="20101">
                  <c:v>1.4089599899999999E-3</c:v>
                </c:pt>
                <c:pt idx="20102">
                  <c:v>1.4090399899999999E-3</c:v>
                </c:pt>
                <c:pt idx="20103">
                  <c:v>1.4091199900000001E-3</c:v>
                </c:pt>
                <c:pt idx="20104">
                  <c:v>1.40919999E-3</c:v>
                </c:pt>
                <c:pt idx="20105">
                  <c:v>1.40927999E-3</c:v>
                </c:pt>
                <c:pt idx="20106">
                  <c:v>1.4093599899999999E-3</c:v>
                </c:pt>
                <c:pt idx="20107">
                  <c:v>1.4094399899999999E-3</c:v>
                </c:pt>
                <c:pt idx="20108">
                  <c:v>1.4095199900000001E-3</c:v>
                </c:pt>
                <c:pt idx="20109">
                  <c:v>1.40959999E-3</c:v>
                </c:pt>
                <c:pt idx="20110">
                  <c:v>1.40967999E-3</c:v>
                </c:pt>
                <c:pt idx="20111">
                  <c:v>1.40975999E-3</c:v>
                </c:pt>
                <c:pt idx="20112">
                  <c:v>1.4098399899999999E-3</c:v>
                </c:pt>
                <c:pt idx="20113">
                  <c:v>1.4099199900000001E-3</c:v>
                </c:pt>
                <c:pt idx="20114">
                  <c:v>1.4099999900000001E-3</c:v>
                </c:pt>
                <c:pt idx="20115">
                  <c:v>1.41007999E-3</c:v>
                </c:pt>
                <c:pt idx="20116">
                  <c:v>1.41015999E-3</c:v>
                </c:pt>
                <c:pt idx="20117">
                  <c:v>1.4102399899999999E-3</c:v>
                </c:pt>
                <c:pt idx="20118">
                  <c:v>1.4103199900000001E-3</c:v>
                </c:pt>
                <c:pt idx="20119">
                  <c:v>1.4103999900000001E-3</c:v>
                </c:pt>
                <c:pt idx="20120">
                  <c:v>1.41047999E-3</c:v>
                </c:pt>
                <c:pt idx="20121">
                  <c:v>1.41055999E-3</c:v>
                </c:pt>
                <c:pt idx="20122">
                  <c:v>1.4106399899999999E-3</c:v>
                </c:pt>
                <c:pt idx="20123">
                  <c:v>1.4107199899999999E-3</c:v>
                </c:pt>
                <c:pt idx="20124">
                  <c:v>1.4107999900000001E-3</c:v>
                </c:pt>
                <c:pt idx="20125">
                  <c:v>1.41087999E-3</c:v>
                </c:pt>
                <c:pt idx="20126">
                  <c:v>1.41095999E-3</c:v>
                </c:pt>
                <c:pt idx="20127">
                  <c:v>1.4110399899999999E-3</c:v>
                </c:pt>
                <c:pt idx="20128">
                  <c:v>1.4111199899999999E-3</c:v>
                </c:pt>
                <c:pt idx="20129">
                  <c:v>1.4111999900000001E-3</c:v>
                </c:pt>
                <c:pt idx="20130">
                  <c:v>1.41127999E-3</c:v>
                </c:pt>
                <c:pt idx="20131">
                  <c:v>1.41135999E-3</c:v>
                </c:pt>
                <c:pt idx="20132">
                  <c:v>1.41143999E-3</c:v>
                </c:pt>
                <c:pt idx="20133">
                  <c:v>1.4115199899999999E-3</c:v>
                </c:pt>
                <c:pt idx="20134">
                  <c:v>1.4115999900000001E-3</c:v>
                </c:pt>
                <c:pt idx="20135">
                  <c:v>1.41167999E-3</c:v>
                </c:pt>
                <c:pt idx="20136">
                  <c:v>1.41175999E-3</c:v>
                </c:pt>
                <c:pt idx="20137">
                  <c:v>1.41183999E-3</c:v>
                </c:pt>
                <c:pt idx="20138">
                  <c:v>1.4119199899999999E-3</c:v>
                </c:pt>
                <c:pt idx="20139">
                  <c:v>1.4119999900000001E-3</c:v>
                </c:pt>
                <c:pt idx="20140">
                  <c:v>1.4120799900000001E-3</c:v>
                </c:pt>
                <c:pt idx="20141">
                  <c:v>1.41215999E-3</c:v>
                </c:pt>
                <c:pt idx="20142">
                  <c:v>1.41223999E-3</c:v>
                </c:pt>
                <c:pt idx="20143">
                  <c:v>1.4123199899999999E-3</c:v>
                </c:pt>
                <c:pt idx="20144">
                  <c:v>1.4123999899999999E-3</c:v>
                </c:pt>
                <c:pt idx="20145">
                  <c:v>1.4124799900000001E-3</c:v>
                </c:pt>
                <c:pt idx="20146">
                  <c:v>1.41255999E-3</c:v>
                </c:pt>
                <c:pt idx="20147">
                  <c:v>1.41263999E-3</c:v>
                </c:pt>
                <c:pt idx="20148">
                  <c:v>1.4127199899999999E-3</c:v>
                </c:pt>
                <c:pt idx="20149">
                  <c:v>1.4127999899999999E-3</c:v>
                </c:pt>
                <c:pt idx="20150">
                  <c:v>1.4128799900000001E-3</c:v>
                </c:pt>
                <c:pt idx="20151">
                  <c:v>1.41295999E-3</c:v>
                </c:pt>
                <c:pt idx="20152">
                  <c:v>1.41303999E-3</c:v>
                </c:pt>
                <c:pt idx="20153">
                  <c:v>1.41311999E-3</c:v>
                </c:pt>
                <c:pt idx="20154">
                  <c:v>1.4131999899999999E-3</c:v>
                </c:pt>
                <c:pt idx="20155">
                  <c:v>1.4132799900000001E-3</c:v>
                </c:pt>
                <c:pt idx="20156">
                  <c:v>1.41335999E-3</c:v>
                </c:pt>
                <c:pt idx="20157">
                  <c:v>1.41343999E-3</c:v>
                </c:pt>
                <c:pt idx="20158">
                  <c:v>1.41351999E-3</c:v>
                </c:pt>
                <c:pt idx="20159">
                  <c:v>1.4135999899999999E-3</c:v>
                </c:pt>
                <c:pt idx="20160">
                  <c:v>1.4136799900000001E-3</c:v>
                </c:pt>
                <c:pt idx="20161">
                  <c:v>1.4137599900000001E-3</c:v>
                </c:pt>
                <c:pt idx="20162">
                  <c:v>1.41383999E-3</c:v>
                </c:pt>
                <c:pt idx="20163">
                  <c:v>1.41391999E-3</c:v>
                </c:pt>
                <c:pt idx="20164">
                  <c:v>1.4139999899999999E-3</c:v>
                </c:pt>
                <c:pt idx="20165">
                  <c:v>1.4140799900000001E-3</c:v>
                </c:pt>
                <c:pt idx="20166">
                  <c:v>1.4141599900000001E-3</c:v>
                </c:pt>
                <c:pt idx="20167">
                  <c:v>1.41423999E-3</c:v>
                </c:pt>
                <c:pt idx="20168">
                  <c:v>1.41431999E-3</c:v>
                </c:pt>
                <c:pt idx="20169">
                  <c:v>1.4143999899999999E-3</c:v>
                </c:pt>
                <c:pt idx="20170">
                  <c:v>1.4144799899999999E-3</c:v>
                </c:pt>
                <c:pt idx="20171">
                  <c:v>1.4145599900000001E-3</c:v>
                </c:pt>
                <c:pt idx="20172">
                  <c:v>1.41463999E-3</c:v>
                </c:pt>
                <c:pt idx="20173">
                  <c:v>1.41471999E-3</c:v>
                </c:pt>
                <c:pt idx="20174">
                  <c:v>1.41479999E-3</c:v>
                </c:pt>
                <c:pt idx="20175">
                  <c:v>1.4148799899999999E-3</c:v>
                </c:pt>
                <c:pt idx="20176">
                  <c:v>1.4149599900000001E-3</c:v>
                </c:pt>
                <c:pt idx="20177">
                  <c:v>1.41503999E-3</c:v>
                </c:pt>
                <c:pt idx="20178">
                  <c:v>1.41511999E-3</c:v>
                </c:pt>
                <c:pt idx="20179">
                  <c:v>1.41519999E-3</c:v>
                </c:pt>
                <c:pt idx="20180">
                  <c:v>1.4152799899999999E-3</c:v>
                </c:pt>
                <c:pt idx="20181">
                  <c:v>1.4153599900000001E-3</c:v>
                </c:pt>
                <c:pt idx="20182">
                  <c:v>1.4154399900000001E-3</c:v>
                </c:pt>
                <c:pt idx="20183">
                  <c:v>1.41551999E-3</c:v>
                </c:pt>
                <c:pt idx="20184">
                  <c:v>1.41559999E-3</c:v>
                </c:pt>
                <c:pt idx="20185">
                  <c:v>1.4156799899999999E-3</c:v>
                </c:pt>
                <c:pt idx="20186">
                  <c:v>1.4157599900000001E-3</c:v>
                </c:pt>
                <c:pt idx="20187">
                  <c:v>1.4158399900000001E-3</c:v>
                </c:pt>
                <c:pt idx="20188">
                  <c:v>1.41591999E-3</c:v>
                </c:pt>
                <c:pt idx="20189">
                  <c:v>1.41599999E-3</c:v>
                </c:pt>
                <c:pt idx="20190">
                  <c:v>1.4160799899999999E-3</c:v>
                </c:pt>
                <c:pt idx="20191">
                  <c:v>1.4161599899999999E-3</c:v>
                </c:pt>
                <c:pt idx="20192">
                  <c:v>1.4162399900000001E-3</c:v>
                </c:pt>
                <c:pt idx="20193">
                  <c:v>1.41631999E-3</c:v>
                </c:pt>
                <c:pt idx="20194">
                  <c:v>1.41639999E-3</c:v>
                </c:pt>
                <c:pt idx="20195">
                  <c:v>1.4164799899999999E-3</c:v>
                </c:pt>
                <c:pt idx="20196">
                  <c:v>1.4165599899999999E-3</c:v>
                </c:pt>
                <c:pt idx="20197">
                  <c:v>1.4166399900000001E-3</c:v>
                </c:pt>
                <c:pt idx="20198">
                  <c:v>1.41671999E-3</c:v>
                </c:pt>
                <c:pt idx="20199">
                  <c:v>1.41679999E-3</c:v>
                </c:pt>
                <c:pt idx="20200">
                  <c:v>1.41687999E-3</c:v>
                </c:pt>
                <c:pt idx="20201">
                  <c:v>1.4169599899999999E-3</c:v>
                </c:pt>
                <c:pt idx="20202">
                  <c:v>1.4170399900000001E-3</c:v>
                </c:pt>
                <c:pt idx="20203">
                  <c:v>1.4171199900000001E-3</c:v>
                </c:pt>
                <c:pt idx="20204">
                  <c:v>1.41719999E-3</c:v>
                </c:pt>
                <c:pt idx="20205">
                  <c:v>1.41727999E-3</c:v>
                </c:pt>
                <c:pt idx="20206">
                  <c:v>1.4173599899999999E-3</c:v>
                </c:pt>
                <c:pt idx="20207">
                  <c:v>1.4174399900000001E-3</c:v>
                </c:pt>
                <c:pt idx="20208">
                  <c:v>1.4175199900000001E-3</c:v>
                </c:pt>
                <c:pt idx="20209">
                  <c:v>1.41759999E-3</c:v>
                </c:pt>
                <c:pt idx="20210">
                  <c:v>1.41767999E-3</c:v>
                </c:pt>
                <c:pt idx="20211">
                  <c:v>1.4177599899999999E-3</c:v>
                </c:pt>
                <c:pt idx="20212">
                  <c:v>1.4178399899999999E-3</c:v>
                </c:pt>
                <c:pt idx="20213">
                  <c:v>1.4179199900000001E-3</c:v>
                </c:pt>
                <c:pt idx="20214">
                  <c:v>1.41799999E-3</c:v>
                </c:pt>
                <c:pt idx="20215">
                  <c:v>1.41807999E-3</c:v>
                </c:pt>
                <c:pt idx="20216">
                  <c:v>1.4181599899999999E-3</c:v>
                </c:pt>
                <c:pt idx="20217">
                  <c:v>1.4182399899999999E-3</c:v>
                </c:pt>
                <c:pt idx="20218">
                  <c:v>1.4183199900000001E-3</c:v>
                </c:pt>
                <c:pt idx="20219">
                  <c:v>1.41839999E-3</c:v>
                </c:pt>
                <c:pt idx="20220">
                  <c:v>1.41847999E-3</c:v>
                </c:pt>
                <c:pt idx="20221">
                  <c:v>1.41855999E-3</c:v>
                </c:pt>
                <c:pt idx="20222">
                  <c:v>1.4186399899999999E-3</c:v>
                </c:pt>
                <c:pt idx="20223">
                  <c:v>1.4187199900000001E-3</c:v>
                </c:pt>
                <c:pt idx="20224">
                  <c:v>1.41879999E-3</c:v>
                </c:pt>
                <c:pt idx="20225">
                  <c:v>1.41887999E-3</c:v>
                </c:pt>
                <c:pt idx="20226">
                  <c:v>1.41895999E-3</c:v>
                </c:pt>
                <c:pt idx="20227">
                  <c:v>1.4190399899999999E-3</c:v>
                </c:pt>
                <c:pt idx="20228">
                  <c:v>1.4191199900000001E-3</c:v>
                </c:pt>
                <c:pt idx="20229">
                  <c:v>1.4191999900000001E-3</c:v>
                </c:pt>
                <c:pt idx="20230">
                  <c:v>1.41927999E-3</c:v>
                </c:pt>
                <c:pt idx="20231">
                  <c:v>1.41935999E-3</c:v>
                </c:pt>
                <c:pt idx="20232">
                  <c:v>1.4194399899999999E-3</c:v>
                </c:pt>
                <c:pt idx="20233">
                  <c:v>1.4195199899999999E-3</c:v>
                </c:pt>
                <c:pt idx="20234">
                  <c:v>1.4195999900000001E-3</c:v>
                </c:pt>
                <c:pt idx="20235">
                  <c:v>1.41967999E-3</c:v>
                </c:pt>
                <c:pt idx="20236">
                  <c:v>1.41975999E-3</c:v>
                </c:pt>
                <c:pt idx="20237">
                  <c:v>1.4198399899999999E-3</c:v>
                </c:pt>
                <c:pt idx="20238">
                  <c:v>1.4199199899999999E-3</c:v>
                </c:pt>
                <c:pt idx="20239">
                  <c:v>1.4199999900000001E-3</c:v>
                </c:pt>
                <c:pt idx="20240">
                  <c:v>1.42007999E-3</c:v>
                </c:pt>
                <c:pt idx="20241">
                  <c:v>1.42015999E-3</c:v>
                </c:pt>
                <c:pt idx="20242">
                  <c:v>1.42023999E-3</c:v>
                </c:pt>
                <c:pt idx="20243">
                  <c:v>1.4203199899999999E-3</c:v>
                </c:pt>
                <c:pt idx="20244">
                  <c:v>1.4203999900000001E-3</c:v>
                </c:pt>
                <c:pt idx="20245">
                  <c:v>1.42047999E-3</c:v>
                </c:pt>
                <c:pt idx="20246">
                  <c:v>1.42055999E-3</c:v>
                </c:pt>
                <c:pt idx="20247">
                  <c:v>1.42063999E-3</c:v>
                </c:pt>
                <c:pt idx="20248">
                  <c:v>1.4207199899999999E-3</c:v>
                </c:pt>
                <c:pt idx="20249">
                  <c:v>1.4207999900000001E-3</c:v>
                </c:pt>
                <c:pt idx="20250">
                  <c:v>1.4208799900000001E-3</c:v>
                </c:pt>
                <c:pt idx="20251">
                  <c:v>1.42095999E-3</c:v>
                </c:pt>
                <c:pt idx="20252">
                  <c:v>1.42103999E-3</c:v>
                </c:pt>
                <c:pt idx="20253">
                  <c:v>1.4211199899999999E-3</c:v>
                </c:pt>
                <c:pt idx="20254">
                  <c:v>1.4211999900000001E-3</c:v>
                </c:pt>
                <c:pt idx="20255">
                  <c:v>1.4212799900000001E-3</c:v>
                </c:pt>
                <c:pt idx="20256">
                  <c:v>1.42135999E-3</c:v>
                </c:pt>
                <c:pt idx="20257">
                  <c:v>1.42143999E-3</c:v>
                </c:pt>
                <c:pt idx="20258">
                  <c:v>1.4215199899999999E-3</c:v>
                </c:pt>
                <c:pt idx="20259">
                  <c:v>1.4215999899999999E-3</c:v>
                </c:pt>
                <c:pt idx="20260">
                  <c:v>1.4216799900000001E-3</c:v>
                </c:pt>
                <c:pt idx="20261">
                  <c:v>1.42175999E-3</c:v>
                </c:pt>
                <c:pt idx="20262">
                  <c:v>1.42183999E-3</c:v>
                </c:pt>
                <c:pt idx="20263">
                  <c:v>1.42191999E-3</c:v>
                </c:pt>
                <c:pt idx="20264">
                  <c:v>1.4219999899999999E-3</c:v>
                </c:pt>
                <c:pt idx="20265">
                  <c:v>1.4220799900000001E-3</c:v>
                </c:pt>
                <c:pt idx="20266">
                  <c:v>1.42215999E-3</c:v>
                </c:pt>
                <c:pt idx="20267">
                  <c:v>1.42223999E-3</c:v>
                </c:pt>
                <c:pt idx="20268">
                  <c:v>1.42231999E-3</c:v>
                </c:pt>
                <c:pt idx="20269">
                  <c:v>1.4223999899999999E-3</c:v>
                </c:pt>
                <c:pt idx="20270">
                  <c:v>1.4224799900000001E-3</c:v>
                </c:pt>
                <c:pt idx="20271">
                  <c:v>1.4225599900000001E-3</c:v>
                </c:pt>
                <c:pt idx="20272">
                  <c:v>1.42263999E-3</c:v>
                </c:pt>
                <c:pt idx="20273">
                  <c:v>1.42271999E-3</c:v>
                </c:pt>
                <c:pt idx="20274">
                  <c:v>1.4227999899999999E-3</c:v>
                </c:pt>
                <c:pt idx="20275">
                  <c:v>1.4228799900000001E-3</c:v>
                </c:pt>
                <c:pt idx="20276">
                  <c:v>1.4229599900000001E-3</c:v>
                </c:pt>
                <c:pt idx="20277">
                  <c:v>1.42303999E-3</c:v>
                </c:pt>
                <c:pt idx="20278">
                  <c:v>1.42311999E-3</c:v>
                </c:pt>
                <c:pt idx="20279">
                  <c:v>1.4231999899999999E-3</c:v>
                </c:pt>
                <c:pt idx="20280">
                  <c:v>1.4232799899999999E-3</c:v>
                </c:pt>
                <c:pt idx="20281">
                  <c:v>1.4233599900000001E-3</c:v>
                </c:pt>
                <c:pt idx="20282">
                  <c:v>1.42343999E-3</c:v>
                </c:pt>
                <c:pt idx="20283">
                  <c:v>1.42351999E-3</c:v>
                </c:pt>
                <c:pt idx="20284">
                  <c:v>1.4235999899999999E-3</c:v>
                </c:pt>
                <c:pt idx="20285">
                  <c:v>1.4236799899999999E-3</c:v>
                </c:pt>
                <c:pt idx="20286">
                  <c:v>1.4237599900000001E-3</c:v>
                </c:pt>
                <c:pt idx="20287">
                  <c:v>1.42383999E-3</c:v>
                </c:pt>
                <c:pt idx="20288">
                  <c:v>1.42391999E-3</c:v>
                </c:pt>
                <c:pt idx="20289">
                  <c:v>1.42399999E-3</c:v>
                </c:pt>
                <c:pt idx="20290">
                  <c:v>1.4240799899999999E-3</c:v>
                </c:pt>
                <c:pt idx="20291">
                  <c:v>1.4241599900000001E-3</c:v>
                </c:pt>
                <c:pt idx="20292">
                  <c:v>1.4242399900000001E-3</c:v>
                </c:pt>
                <c:pt idx="20293">
                  <c:v>1.42431999E-3</c:v>
                </c:pt>
                <c:pt idx="20294">
                  <c:v>1.42439999E-3</c:v>
                </c:pt>
                <c:pt idx="20295">
                  <c:v>1.4244799899999999E-3</c:v>
                </c:pt>
                <c:pt idx="20296">
                  <c:v>1.4245599900000001E-3</c:v>
                </c:pt>
                <c:pt idx="20297">
                  <c:v>1.4246399900000001E-3</c:v>
                </c:pt>
                <c:pt idx="20298">
                  <c:v>1.42471999E-3</c:v>
                </c:pt>
                <c:pt idx="20299">
                  <c:v>1.42479999E-3</c:v>
                </c:pt>
                <c:pt idx="20300">
                  <c:v>1.4248799899999999E-3</c:v>
                </c:pt>
                <c:pt idx="20301">
                  <c:v>1.4249599899999999E-3</c:v>
                </c:pt>
                <c:pt idx="20302">
                  <c:v>1.4250399900000001E-3</c:v>
                </c:pt>
                <c:pt idx="20303">
                  <c:v>1.42511999E-3</c:v>
                </c:pt>
                <c:pt idx="20304">
                  <c:v>1.42519999E-3</c:v>
                </c:pt>
                <c:pt idx="20305">
                  <c:v>1.4252799899999999E-3</c:v>
                </c:pt>
                <c:pt idx="20306">
                  <c:v>1.4253599899999999E-3</c:v>
                </c:pt>
                <c:pt idx="20307">
                  <c:v>1.4254399900000001E-3</c:v>
                </c:pt>
                <c:pt idx="20308">
                  <c:v>1.42551999E-3</c:v>
                </c:pt>
                <c:pt idx="20309">
                  <c:v>1.42559999E-3</c:v>
                </c:pt>
                <c:pt idx="20310">
                  <c:v>1.42567999E-3</c:v>
                </c:pt>
                <c:pt idx="20311">
                  <c:v>1.4257599899999999E-3</c:v>
                </c:pt>
                <c:pt idx="20312">
                  <c:v>1.4258399900000001E-3</c:v>
                </c:pt>
                <c:pt idx="20313">
                  <c:v>1.42591999E-3</c:v>
                </c:pt>
                <c:pt idx="20314">
                  <c:v>1.42599999E-3</c:v>
                </c:pt>
                <c:pt idx="20315">
                  <c:v>1.42607999E-3</c:v>
                </c:pt>
                <c:pt idx="20316">
                  <c:v>1.4261599899999999E-3</c:v>
                </c:pt>
                <c:pt idx="20317">
                  <c:v>1.4262399900000001E-3</c:v>
                </c:pt>
                <c:pt idx="20318">
                  <c:v>1.4263199900000001E-3</c:v>
                </c:pt>
                <c:pt idx="20319">
                  <c:v>1.42639999E-3</c:v>
                </c:pt>
                <c:pt idx="20320">
                  <c:v>1.42647999E-3</c:v>
                </c:pt>
                <c:pt idx="20321">
                  <c:v>1.4265599899999999E-3</c:v>
                </c:pt>
                <c:pt idx="20322">
                  <c:v>1.4266399899999999E-3</c:v>
                </c:pt>
                <c:pt idx="20323">
                  <c:v>1.4267199900000001E-3</c:v>
                </c:pt>
                <c:pt idx="20324">
                  <c:v>1.42679999E-3</c:v>
                </c:pt>
                <c:pt idx="20325">
                  <c:v>1.42687999E-3</c:v>
                </c:pt>
                <c:pt idx="20326">
                  <c:v>1.4269599899999999E-3</c:v>
                </c:pt>
                <c:pt idx="20327">
                  <c:v>1.4270399899999999E-3</c:v>
                </c:pt>
                <c:pt idx="20328">
                  <c:v>1.4271199900000001E-3</c:v>
                </c:pt>
                <c:pt idx="20329">
                  <c:v>1.42719999E-3</c:v>
                </c:pt>
                <c:pt idx="20330">
                  <c:v>1.42727999E-3</c:v>
                </c:pt>
                <c:pt idx="20331">
                  <c:v>1.42735999E-3</c:v>
                </c:pt>
                <c:pt idx="20332">
                  <c:v>1.4274399899999999E-3</c:v>
                </c:pt>
                <c:pt idx="20333">
                  <c:v>1.4275199900000001E-3</c:v>
                </c:pt>
                <c:pt idx="20334">
                  <c:v>1.42759999E-3</c:v>
                </c:pt>
                <c:pt idx="20335">
                  <c:v>1.42767999E-3</c:v>
                </c:pt>
                <c:pt idx="20336">
                  <c:v>1.42775999E-3</c:v>
                </c:pt>
                <c:pt idx="20337">
                  <c:v>1.4278399899999999E-3</c:v>
                </c:pt>
                <c:pt idx="20338">
                  <c:v>1.4279199900000001E-3</c:v>
                </c:pt>
                <c:pt idx="20339">
                  <c:v>1.4279999900000001E-3</c:v>
                </c:pt>
                <c:pt idx="20340">
                  <c:v>1.42807999E-3</c:v>
                </c:pt>
                <c:pt idx="20341">
                  <c:v>1.42815999E-3</c:v>
                </c:pt>
                <c:pt idx="20342">
                  <c:v>1.4282399899999999E-3</c:v>
                </c:pt>
                <c:pt idx="20343">
                  <c:v>1.4283199900000001E-3</c:v>
                </c:pt>
                <c:pt idx="20344">
                  <c:v>1.4283999900000001E-3</c:v>
                </c:pt>
                <c:pt idx="20345">
                  <c:v>1.42847999E-3</c:v>
                </c:pt>
                <c:pt idx="20346">
                  <c:v>1.42855999E-3</c:v>
                </c:pt>
                <c:pt idx="20347">
                  <c:v>1.4286399899999999E-3</c:v>
                </c:pt>
                <c:pt idx="20348">
                  <c:v>1.4287199899999999E-3</c:v>
                </c:pt>
                <c:pt idx="20349">
                  <c:v>1.4287999900000001E-3</c:v>
                </c:pt>
                <c:pt idx="20350">
                  <c:v>1.42887999E-3</c:v>
                </c:pt>
                <c:pt idx="20351">
                  <c:v>1.42895999E-3</c:v>
                </c:pt>
                <c:pt idx="20352">
                  <c:v>1.42903999E-3</c:v>
                </c:pt>
                <c:pt idx="20353">
                  <c:v>1.4291199899999999E-3</c:v>
                </c:pt>
                <c:pt idx="20354">
                  <c:v>1.4291999900000001E-3</c:v>
                </c:pt>
                <c:pt idx="20355">
                  <c:v>1.42927999E-3</c:v>
                </c:pt>
                <c:pt idx="20356">
                  <c:v>1.42935999E-3</c:v>
                </c:pt>
                <c:pt idx="20357">
                  <c:v>1.42943999E-3</c:v>
                </c:pt>
                <c:pt idx="20358">
                  <c:v>1.4295199899999999E-3</c:v>
                </c:pt>
                <c:pt idx="20359">
                  <c:v>1.4295999900000001E-3</c:v>
                </c:pt>
                <c:pt idx="20360">
                  <c:v>1.4296799900000001E-3</c:v>
                </c:pt>
                <c:pt idx="20361">
                  <c:v>1.42975999E-3</c:v>
                </c:pt>
                <c:pt idx="20362">
                  <c:v>1.42983999E-3</c:v>
                </c:pt>
                <c:pt idx="20363">
                  <c:v>1.4299199899999999E-3</c:v>
                </c:pt>
                <c:pt idx="20364">
                  <c:v>1.4299999900000001E-3</c:v>
                </c:pt>
                <c:pt idx="20365">
                  <c:v>1.4300799900000001E-3</c:v>
                </c:pt>
                <c:pt idx="20366">
                  <c:v>1.43015999E-3</c:v>
                </c:pt>
                <c:pt idx="20367">
                  <c:v>1.43023999E-3</c:v>
                </c:pt>
                <c:pt idx="20368">
                  <c:v>1.4303199899999999E-3</c:v>
                </c:pt>
                <c:pt idx="20369">
                  <c:v>1.4303999899999999E-3</c:v>
                </c:pt>
                <c:pt idx="20370">
                  <c:v>1.4304799900000001E-3</c:v>
                </c:pt>
                <c:pt idx="20371">
                  <c:v>1.43055999E-3</c:v>
                </c:pt>
                <c:pt idx="20372">
                  <c:v>1.43063999E-3</c:v>
                </c:pt>
                <c:pt idx="20373">
                  <c:v>1.4307199899999999E-3</c:v>
                </c:pt>
                <c:pt idx="20374">
                  <c:v>1.4307999899999999E-3</c:v>
                </c:pt>
                <c:pt idx="20375">
                  <c:v>1.4308799900000001E-3</c:v>
                </c:pt>
                <c:pt idx="20376">
                  <c:v>1.43095999E-3</c:v>
                </c:pt>
                <c:pt idx="20377">
                  <c:v>1.43103999E-3</c:v>
                </c:pt>
                <c:pt idx="20378">
                  <c:v>1.43111999E-3</c:v>
                </c:pt>
                <c:pt idx="20379">
                  <c:v>1.4311999899999999E-3</c:v>
                </c:pt>
                <c:pt idx="20380">
                  <c:v>1.4312799900000001E-3</c:v>
                </c:pt>
                <c:pt idx="20381">
                  <c:v>1.4313599900000001E-3</c:v>
                </c:pt>
                <c:pt idx="20382">
                  <c:v>1.43143999E-3</c:v>
                </c:pt>
                <c:pt idx="20383">
                  <c:v>1.43151999E-3</c:v>
                </c:pt>
                <c:pt idx="20384">
                  <c:v>1.4315999899999999E-3</c:v>
                </c:pt>
                <c:pt idx="20385">
                  <c:v>1.4316799900000001E-3</c:v>
                </c:pt>
                <c:pt idx="20386">
                  <c:v>1.4317599900000001E-3</c:v>
                </c:pt>
                <c:pt idx="20387">
                  <c:v>1.43183999E-3</c:v>
                </c:pt>
                <c:pt idx="20388">
                  <c:v>1.43191999E-3</c:v>
                </c:pt>
                <c:pt idx="20389">
                  <c:v>1.4319999899999999E-3</c:v>
                </c:pt>
                <c:pt idx="20390">
                  <c:v>1.4320799899999999E-3</c:v>
                </c:pt>
                <c:pt idx="20391">
                  <c:v>1.4321599900000001E-3</c:v>
                </c:pt>
                <c:pt idx="20392">
                  <c:v>1.43223999E-3</c:v>
                </c:pt>
                <c:pt idx="20393">
                  <c:v>1.43231999E-3</c:v>
                </c:pt>
                <c:pt idx="20394">
                  <c:v>1.4323999899999999E-3</c:v>
                </c:pt>
                <c:pt idx="20395">
                  <c:v>1.4324799899999999E-3</c:v>
                </c:pt>
                <c:pt idx="20396">
                  <c:v>1.4325599900000001E-3</c:v>
                </c:pt>
                <c:pt idx="20397">
                  <c:v>1.43263999E-3</c:v>
                </c:pt>
                <c:pt idx="20398">
                  <c:v>1.43271999E-3</c:v>
                </c:pt>
                <c:pt idx="20399">
                  <c:v>1.43279999E-3</c:v>
                </c:pt>
                <c:pt idx="20400">
                  <c:v>1.4328799899999999E-3</c:v>
                </c:pt>
                <c:pt idx="20401">
                  <c:v>1.4329599900000001E-3</c:v>
                </c:pt>
                <c:pt idx="20402">
                  <c:v>1.43303999E-3</c:v>
                </c:pt>
                <c:pt idx="20403">
                  <c:v>1.43311999E-3</c:v>
                </c:pt>
                <c:pt idx="20404">
                  <c:v>1.43319999E-3</c:v>
                </c:pt>
                <c:pt idx="20405">
                  <c:v>1.4332799899999999E-3</c:v>
                </c:pt>
                <c:pt idx="20406">
                  <c:v>1.4333599900000001E-3</c:v>
                </c:pt>
                <c:pt idx="20407">
                  <c:v>1.4334399900000001E-3</c:v>
                </c:pt>
                <c:pt idx="20408">
                  <c:v>1.43351999E-3</c:v>
                </c:pt>
                <c:pt idx="20409">
                  <c:v>1.43359999E-3</c:v>
                </c:pt>
                <c:pt idx="20410">
                  <c:v>1.4336799899999999E-3</c:v>
                </c:pt>
                <c:pt idx="20411">
                  <c:v>1.4337599899999999E-3</c:v>
                </c:pt>
                <c:pt idx="20412">
                  <c:v>1.4338399900000001E-3</c:v>
                </c:pt>
                <c:pt idx="20413">
                  <c:v>1.43391999E-3</c:v>
                </c:pt>
                <c:pt idx="20414">
                  <c:v>1.43399999E-3</c:v>
                </c:pt>
                <c:pt idx="20415">
                  <c:v>1.4340799899999999E-3</c:v>
                </c:pt>
                <c:pt idx="20416">
                  <c:v>1.4341599899999999E-3</c:v>
                </c:pt>
                <c:pt idx="20417">
                  <c:v>1.4342399900000001E-3</c:v>
                </c:pt>
                <c:pt idx="20418">
                  <c:v>1.43431999E-3</c:v>
                </c:pt>
                <c:pt idx="20419">
                  <c:v>1.43439999E-3</c:v>
                </c:pt>
                <c:pt idx="20420">
                  <c:v>1.43447999E-3</c:v>
                </c:pt>
                <c:pt idx="20421">
                  <c:v>1.4345599899999999E-3</c:v>
                </c:pt>
                <c:pt idx="20422">
                  <c:v>1.4346399900000001E-3</c:v>
                </c:pt>
                <c:pt idx="20423">
                  <c:v>1.43471999E-3</c:v>
                </c:pt>
                <c:pt idx="20424">
                  <c:v>1.43479999E-3</c:v>
                </c:pt>
                <c:pt idx="20425">
                  <c:v>1.43487999E-3</c:v>
                </c:pt>
                <c:pt idx="20426">
                  <c:v>1.4349599899999999E-3</c:v>
                </c:pt>
                <c:pt idx="20427">
                  <c:v>1.4350399900000001E-3</c:v>
                </c:pt>
                <c:pt idx="20428">
                  <c:v>1.4351199900000001E-3</c:v>
                </c:pt>
                <c:pt idx="20429">
                  <c:v>1.43519999E-3</c:v>
                </c:pt>
                <c:pt idx="20430">
                  <c:v>1.43527999E-3</c:v>
                </c:pt>
                <c:pt idx="20431">
                  <c:v>1.4353599899999999E-3</c:v>
                </c:pt>
                <c:pt idx="20432">
                  <c:v>1.4354399900000001E-3</c:v>
                </c:pt>
                <c:pt idx="20433">
                  <c:v>1.4355199900000001E-3</c:v>
                </c:pt>
                <c:pt idx="20434">
                  <c:v>1.43559999E-3</c:v>
                </c:pt>
                <c:pt idx="20435">
                  <c:v>1.43567999E-3</c:v>
                </c:pt>
                <c:pt idx="20436">
                  <c:v>1.4357599899999999E-3</c:v>
                </c:pt>
                <c:pt idx="20437">
                  <c:v>1.4358399899999999E-3</c:v>
                </c:pt>
                <c:pt idx="20438">
                  <c:v>1.4359199900000001E-3</c:v>
                </c:pt>
                <c:pt idx="20439">
                  <c:v>1.43599999E-3</c:v>
                </c:pt>
                <c:pt idx="20440">
                  <c:v>1.43607999E-3</c:v>
                </c:pt>
                <c:pt idx="20441">
                  <c:v>1.43615999E-3</c:v>
                </c:pt>
                <c:pt idx="20442">
                  <c:v>1.4362399899999999E-3</c:v>
                </c:pt>
                <c:pt idx="20443">
                  <c:v>1.4363199900000001E-3</c:v>
                </c:pt>
                <c:pt idx="20444">
                  <c:v>1.43639999E-3</c:v>
                </c:pt>
                <c:pt idx="20445">
                  <c:v>1.43647999E-3</c:v>
                </c:pt>
                <c:pt idx="20446">
                  <c:v>1.43655999E-3</c:v>
                </c:pt>
                <c:pt idx="20447">
                  <c:v>1.4366399899999999E-3</c:v>
                </c:pt>
                <c:pt idx="20448">
                  <c:v>1.4367199900000001E-3</c:v>
                </c:pt>
                <c:pt idx="20449">
                  <c:v>1.4367999900000001E-3</c:v>
                </c:pt>
                <c:pt idx="20450">
                  <c:v>1.43687999E-3</c:v>
                </c:pt>
                <c:pt idx="20451">
                  <c:v>1.43695999E-3</c:v>
                </c:pt>
                <c:pt idx="20452">
                  <c:v>1.4370399899999999E-3</c:v>
                </c:pt>
                <c:pt idx="20453">
                  <c:v>1.4371199900000001E-3</c:v>
                </c:pt>
                <c:pt idx="20454">
                  <c:v>1.4371999900000001E-3</c:v>
                </c:pt>
                <c:pt idx="20455">
                  <c:v>1.43727999E-3</c:v>
                </c:pt>
                <c:pt idx="20456">
                  <c:v>1.43735999E-3</c:v>
                </c:pt>
                <c:pt idx="20457">
                  <c:v>1.4374399899999999E-3</c:v>
                </c:pt>
                <c:pt idx="20458">
                  <c:v>1.4375199899999999E-3</c:v>
                </c:pt>
                <c:pt idx="20459">
                  <c:v>1.4375999900000001E-3</c:v>
                </c:pt>
                <c:pt idx="20460">
                  <c:v>1.43767999E-3</c:v>
                </c:pt>
                <c:pt idx="20461">
                  <c:v>1.43775999E-3</c:v>
                </c:pt>
                <c:pt idx="20462">
                  <c:v>1.4378399899999999E-3</c:v>
                </c:pt>
                <c:pt idx="20463">
                  <c:v>1.4379199899999999E-3</c:v>
                </c:pt>
                <c:pt idx="20464">
                  <c:v>1.4379999900000001E-3</c:v>
                </c:pt>
                <c:pt idx="20465">
                  <c:v>1.43807999E-3</c:v>
                </c:pt>
                <c:pt idx="20466">
                  <c:v>1.43815999E-3</c:v>
                </c:pt>
                <c:pt idx="20467">
                  <c:v>1.43823999E-3</c:v>
                </c:pt>
                <c:pt idx="20468">
                  <c:v>1.4383199899999999E-3</c:v>
                </c:pt>
                <c:pt idx="20469">
                  <c:v>1.4383999900000001E-3</c:v>
                </c:pt>
                <c:pt idx="20470">
                  <c:v>1.4384799900000001E-3</c:v>
                </c:pt>
                <c:pt idx="20471">
                  <c:v>1.43855999E-3</c:v>
                </c:pt>
                <c:pt idx="20472">
                  <c:v>1.43863999E-3</c:v>
                </c:pt>
                <c:pt idx="20473">
                  <c:v>1.4387199899999999E-3</c:v>
                </c:pt>
                <c:pt idx="20474">
                  <c:v>1.4387999900000001E-3</c:v>
                </c:pt>
                <c:pt idx="20475">
                  <c:v>1.4388799900000001E-3</c:v>
                </c:pt>
                <c:pt idx="20476">
                  <c:v>1.43895999E-3</c:v>
                </c:pt>
                <c:pt idx="20477">
                  <c:v>1.43903999E-3</c:v>
                </c:pt>
                <c:pt idx="20478">
                  <c:v>1.4391199899999999E-3</c:v>
                </c:pt>
                <c:pt idx="20479">
                  <c:v>1.4391999899999999E-3</c:v>
                </c:pt>
                <c:pt idx="20480">
                  <c:v>1.4392799900000001E-3</c:v>
                </c:pt>
                <c:pt idx="20481">
                  <c:v>1.43935999E-3</c:v>
                </c:pt>
                <c:pt idx="20482">
                  <c:v>1.43943999E-3</c:v>
                </c:pt>
                <c:pt idx="20483">
                  <c:v>1.4395199899999999E-3</c:v>
                </c:pt>
                <c:pt idx="20484">
                  <c:v>1.4395999899999999E-3</c:v>
                </c:pt>
                <c:pt idx="20485">
                  <c:v>1.4396799900000001E-3</c:v>
                </c:pt>
                <c:pt idx="20486">
                  <c:v>1.43975999E-3</c:v>
                </c:pt>
                <c:pt idx="20487">
                  <c:v>1.43983999E-3</c:v>
                </c:pt>
                <c:pt idx="20488">
                  <c:v>1.43991999E-3</c:v>
                </c:pt>
                <c:pt idx="20489">
                  <c:v>1.4399999899999999E-3</c:v>
                </c:pt>
                <c:pt idx="20490">
                  <c:v>1.4400799900000001E-3</c:v>
                </c:pt>
                <c:pt idx="20491">
                  <c:v>1.44015999E-3</c:v>
                </c:pt>
                <c:pt idx="20492">
                  <c:v>1.44023999E-3</c:v>
                </c:pt>
                <c:pt idx="20493">
                  <c:v>1.44031999E-3</c:v>
                </c:pt>
                <c:pt idx="20494">
                  <c:v>1.4403999899999999E-3</c:v>
                </c:pt>
                <c:pt idx="20495">
                  <c:v>1.4404799900000001E-3</c:v>
                </c:pt>
                <c:pt idx="20496">
                  <c:v>1.4405599900000001E-3</c:v>
                </c:pt>
                <c:pt idx="20497">
                  <c:v>1.44063999E-3</c:v>
                </c:pt>
                <c:pt idx="20498">
                  <c:v>1.44071999E-3</c:v>
                </c:pt>
                <c:pt idx="20499">
                  <c:v>1.4407999899999999E-3</c:v>
                </c:pt>
                <c:pt idx="20500">
                  <c:v>1.4408799899999999E-3</c:v>
                </c:pt>
                <c:pt idx="20501">
                  <c:v>1.4409599900000001E-3</c:v>
                </c:pt>
                <c:pt idx="20502">
                  <c:v>1.44103999E-3</c:v>
                </c:pt>
                <c:pt idx="20503">
                  <c:v>1.44111999E-3</c:v>
                </c:pt>
                <c:pt idx="20504">
                  <c:v>1.4411999899999999E-3</c:v>
                </c:pt>
                <c:pt idx="20505">
                  <c:v>1.4412799899999999E-3</c:v>
                </c:pt>
                <c:pt idx="20506">
                  <c:v>1.4413599900000001E-3</c:v>
                </c:pt>
                <c:pt idx="20507">
                  <c:v>1.44143999E-3</c:v>
                </c:pt>
                <c:pt idx="20508">
                  <c:v>1.44151999E-3</c:v>
                </c:pt>
                <c:pt idx="20509">
                  <c:v>1.44159999E-3</c:v>
                </c:pt>
                <c:pt idx="20510">
                  <c:v>1.4416799899999999E-3</c:v>
                </c:pt>
                <c:pt idx="20511">
                  <c:v>1.4417599900000001E-3</c:v>
                </c:pt>
                <c:pt idx="20512">
                  <c:v>1.44183999E-3</c:v>
                </c:pt>
                <c:pt idx="20513">
                  <c:v>1.44191999E-3</c:v>
                </c:pt>
                <c:pt idx="20514">
                  <c:v>1.44199999E-3</c:v>
                </c:pt>
                <c:pt idx="20515">
                  <c:v>1.4420799899999999E-3</c:v>
                </c:pt>
                <c:pt idx="20516">
                  <c:v>1.4421599900000001E-3</c:v>
                </c:pt>
                <c:pt idx="20517">
                  <c:v>1.4422399900000001E-3</c:v>
                </c:pt>
                <c:pt idx="20518">
                  <c:v>1.44231999E-3</c:v>
                </c:pt>
                <c:pt idx="20519">
                  <c:v>1.44239999E-3</c:v>
                </c:pt>
                <c:pt idx="20520">
                  <c:v>1.4424799899999999E-3</c:v>
                </c:pt>
                <c:pt idx="20521">
                  <c:v>1.4425599900000001E-3</c:v>
                </c:pt>
                <c:pt idx="20522">
                  <c:v>1.4426399900000001E-3</c:v>
                </c:pt>
                <c:pt idx="20523">
                  <c:v>1.44271999E-3</c:v>
                </c:pt>
                <c:pt idx="20524">
                  <c:v>1.44279999E-3</c:v>
                </c:pt>
                <c:pt idx="20525">
                  <c:v>1.4428799899999999E-3</c:v>
                </c:pt>
                <c:pt idx="20526">
                  <c:v>1.4429599899999999E-3</c:v>
                </c:pt>
                <c:pt idx="20527">
                  <c:v>1.4430399900000001E-3</c:v>
                </c:pt>
                <c:pt idx="20528">
                  <c:v>1.44311999E-3</c:v>
                </c:pt>
                <c:pt idx="20529">
                  <c:v>1.44319999E-3</c:v>
                </c:pt>
                <c:pt idx="20530">
                  <c:v>1.44327999E-3</c:v>
                </c:pt>
                <c:pt idx="20531">
                  <c:v>1.4433599899999999E-3</c:v>
                </c:pt>
                <c:pt idx="20532">
                  <c:v>1.4434399900000001E-3</c:v>
                </c:pt>
                <c:pt idx="20533">
                  <c:v>1.44351999E-3</c:v>
                </c:pt>
                <c:pt idx="20534">
                  <c:v>1.44359999E-3</c:v>
                </c:pt>
                <c:pt idx="20535">
                  <c:v>1.44367999E-3</c:v>
                </c:pt>
                <c:pt idx="20536">
                  <c:v>1.4437599899999999E-3</c:v>
                </c:pt>
                <c:pt idx="20537">
                  <c:v>1.4438399900000001E-3</c:v>
                </c:pt>
                <c:pt idx="20538">
                  <c:v>1.4439199900000001E-3</c:v>
                </c:pt>
                <c:pt idx="20539">
                  <c:v>1.44399999E-3</c:v>
                </c:pt>
                <c:pt idx="20540">
                  <c:v>1.44407999E-3</c:v>
                </c:pt>
                <c:pt idx="20541">
                  <c:v>1.4441599899999999E-3</c:v>
                </c:pt>
                <c:pt idx="20542">
                  <c:v>1.4442399900000001E-3</c:v>
                </c:pt>
                <c:pt idx="20543">
                  <c:v>1.4443199900000001E-3</c:v>
                </c:pt>
                <c:pt idx="20544">
                  <c:v>1.44439999E-3</c:v>
                </c:pt>
                <c:pt idx="20545">
                  <c:v>1.44447999E-3</c:v>
                </c:pt>
                <c:pt idx="20546">
                  <c:v>1.4445599899999999E-3</c:v>
                </c:pt>
                <c:pt idx="20547">
                  <c:v>1.4446399899999999E-3</c:v>
                </c:pt>
                <c:pt idx="20548">
                  <c:v>1.4447199900000001E-3</c:v>
                </c:pt>
                <c:pt idx="20549">
                  <c:v>1.44479999E-3</c:v>
                </c:pt>
                <c:pt idx="20550">
                  <c:v>1.44487999E-3</c:v>
                </c:pt>
                <c:pt idx="20551">
                  <c:v>1.4449599899999999E-3</c:v>
                </c:pt>
                <c:pt idx="20552">
                  <c:v>1.4450399899999999E-3</c:v>
                </c:pt>
                <c:pt idx="20553">
                  <c:v>1.4451199900000001E-3</c:v>
                </c:pt>
                <c:pt idx="20554">
                  <c:v>1.44519999E-3</c:v>
                </c:pt>
                <c:pt idx="20555">
                  <c:v>1.44527999E-3</c:v>
                </c:pt>
                <c:pt idx="20556">
                  <c:v>1.44535999E-3</c:v>
                </c:pt>
                <c:pt idx="20557">
                  <c:v>1.4454399899999999E-3</c:v>
                </c:pt>
                <c:pt idx="20558">
                  <c:v>1.4455199900000001E-3</c:v>
                </c:pt>
                <c:pt idx="20559">
                  <c:v>1.44559999E-3</c:v>
                </c:pt>
                <c:pt idx="20560">
                  <c:v>1.44567999E-3</c:v>
                </c:pt>
                <c:pt idx="20561">
                  <c:v>1.44575999E-3</c:v>
                </c:pt>
                <c:pt idx="20562">
                  <c:v>1.4458399899999999E-3</c:v>
                </c:pt>
                <c:pt idx="20563">
                  <c:v>1.4459199900000001E-3</c:v>
                </c:pt>
                <c:pt idx="20564">
                  <c:v>1.4459999900000001E-3</c:v>
                </c:pt>
                <c:pt idx="20565">
                  <c:v>1.44607999E-3</c:v>
                </c:pt>
                <c:pt idx="20566">
                  <c:v>1.44615999E-3</c:v>
                </c:pt>
                <c:pt idx="20567">
                  <c:v>1.4462399899999999E-3</c:v>
                </c:pt>
                <c:pt idx="20568">
                  <c:v>1.4463199899999999E-3</c:v>
                </c:pt>
                <c:pt idx="20569">
                  <c:v>1.4463999900000001E-3</c:v>
                </c:pt>
                <c:pt idx="20570">
                  <c:v>1.44647999E-3</c:v>
                </c:pt>
                <c:pt idx="20571">
                  <c:v>1.44655999E-3</c:v>
                </c:pt>
                <c:pt idx="20572">
                  <c:v>1.4466399899999999E-3</c:v>
                </c:pt>
                <c:pt idx="20573">
                  <c:v>1.4467199899999999E-3</c:v>
                </c:pt>
                <c:pt idx="20574">
                  <c:v>1.4467999900000001E-3</c:v>
                </c:pt>
                <c:pt idx="20575">
                  <c:v>1.44687999E-3</c:v>
                </c:pt>
                <c:pt idx="20576">
                  <c:v>1.44695999E-3</c:v>
                </c:pt>
                <c:pt idx="20577">
                  <c:v>1.44703999E-3</c:v>
                </c:pt>
                <c:pt idx="20578">
                  <c:v>1.4471199899999999E-3</c:v>
                </c:pt>
                <c:pt idx="20579">
                  <c:v>1.4471999900000001E-3</c:v>
                </c:pt>
                <c:pt idx="20580">
                  <c:v>1.44727999E-3</c:v>
                </c:pt>
                <c:pt idx="20581">
                  <c:v>1.44735999E-3</c:v>
                </c:pt>
                <c:pt idx="20582">
                  <c:v>1.44743999E-3</c:v>
                </c:pt>
                <c:pt idx="20583">
                  <c:v>1.4475199899999999E-3</c:v>
                </c:pt>
                <c:pt idx="20584">
                  <c:v>1.4475999900000001E-3</c:v>
                </c:pt>
                <c:pt idx="20585">
                  <c:v>1.4476799900000001E-3</c:v>
                </c:pt>
                <c:pt idx="20586">
                  <c:v>1.44775999E-3</c:v>
                </c:pt>
                <c:pt idx="20587">
                  <c:v>1.44783999E-3</c:v>
                </c:pt>
                <c:pt idx="20588">
                  <c:v>1.4479199899999999E-3</c:v>
                </c:pt>
                <c:pt idx="20589">
                  <c:v>1.4479999900000001E-3</c:v>
                </c:pt>
                <c:pt idx="20590">
                  <c:v>1.4480799900000001E-3</c:v>
                </c:pt>
                <c:pt idx="20591">
                  <c:v>1.44815999E-3</c:v>
                </c:pt>
                <c:pt idx="20592">
                  <c:v>1.44823999E-3</c:v>
                </c:pt>
                <c:pt idx="20593">
                  <c:v>1.4483199899999999E-3</c:v>
                </c:pt>
                <c:pt idx="20594">
                  <c:v>1.4483999899999999E-3</c:v>
                </c:pt>
                <c:pt idx="20595">
                  <c:v>1.4484799900000001E-3</c:v>
                </c:pt>
                <c:pt idx="20596">
                  <c:v>1.44855999E-3</c:v>
                </c:pt>
                <c:pt idx="20597">
                  <c:v>1.44863999E-3</c:v>
                </c:pt>
                <c:pt idx="20598">
                  <c:v>1.44871999E-3</c:v>
                </c:pt>
                <c:pt idx="20599">
                  <c:v>1.4487999899999999E-3</c:v>
                </c:pt>
                <c:pt idx="20600">
                  <c:v>1.4488799900000001E-3</c:v>
                </c:pt>
                <c:pt idx="20601">
                  <c:v>1.44895999E-3</c:v>
                </c:pt>
                <c:pt idx="20602">
                  <c:v>1.44903999E-3</c:v>
                </c:pt>
                <c:pt idx="20603">
                  <c:v>1.44911999E-3</c:v>
                </c:pt>
                <c:pt idx="20604">
                  <c:v>1.4491999899999999E-3</c:v>
                </c:pt>
                <c:pt idx="20605">
                  <c:v>1.4492799900000001E-3</c:v>
                </c:pt>
                <c:pt idx="20606">
                  <c:v>1.4493599900000001E-3</c:v>
                </c:pt>
                <c:pt idx="20607">
                  <c:v>1.44943999E-3</c:v>
                </c:pt>
                <c:pt idx="20608">
                  <c:v>1.44951999E-3</c:v>
                </c:pt>
                <c:pt idx="20609">
                  <c:v>1.4495999899999999E-3</c:v>
                </c:pt>
                <c:pt idx="20610">
                  <c:v>1.4496799900000001E-3</c:v>
                </c:pt>
                <c:pt idx="20611">
                  <c:v>1.4497599900000001E-3</c:v>
                </c:pt>
                <c:pt idx="20612">
                  <c:v>1.44983999E-3</c:v>
                </c:pt>
                <c:pt idx="20613">
                  <c:v>1.44991999E-3</c:v>
                </c:pt>
                <c:pt idx="20614">
                  <c:v>1.4499999899999999E-3</c:v>
                </c:pt>
                <c:pt idx="20615">
                  <c:v>1.4500799899999999E-3</c:v>
                </c:pt>
                <c:pt idx="20616">
                  <c:v>1.4501599900000001E-3</c:v>
                </c:pt>
                <c:pt idx="20617">
                  <c:v>1.45023999E-3</c:v>
                </c:pt>
                <c:pt idx="20618">
                  <c:v>1.45031999E-3</c:v>
                </c:pt>
                <c:pt idx="20619">
                  <c:v>1.4503999899999999E-3</c:v>
                </c:pt>
                <c:pt idx="20620">
                  <c:v>1.4504799899999999E-3</c:v>
                </c:pt>
                <c:pt idx="20621">
                  <c:v>1.4505599900000001E-3</c:v>
                </c:pt>
                <c:pt idx="20622">
                  <c:v>1.45063999E-3</c:v>
                </c:pt>
                <c:pt idx="20623">
                  <c:v>1.45071999E-3</c:v>
                </c:pt>
                <c:pt idx="20624">
                  <c:v>1.45079999E-3</c:v>
                </c:pt>
                <c:pt idx="20625">
                  <c:v>1.4508799899999999E-3</c:v>
                </c:pt>
                <c:pt idx="20626">
                  <c:v>1.4509599900000001E-3</c:v>
                </c:pt>
                <c:pt idx="20627">
                  <c:v>1.4510399900000001E-3</c:v>
                </c:pt>
                <c:pt idx="20628">
                  <c:v>1.45111999E-3</c:v>
                </c:pt>
                <c:pt idx="20629">
                  <c:v>1.45119999E-3</c:v>
                </c:pt>
                <c:pt idx="20630">
                  <c:v>1.4512799899999999E-3</c:v>
                </c:pt>
                <c:pt idx="20631">
                  <c:v>1.4513599900000001E-3</c:v>
                </c:pt>
                <c:pt idx="20632">
                  <c:v>1.4514399900000001E-3</c:v>
                </c:pt>
                <c:pt idx="20633">
                  <c:v>1.45151999E-3</c:v>
                </c:pt>
                <c:pt idx="20634">
                  <c:v>1.45159999E-3</c:v>
                </c:pt>
                <c:pt idx="20635">
                  <c:v>1.4516799899999999E-3</c:v>
                </c:pt>
                <c:pt idx="20636">
                  <c:v>1.4517599899999999E-3</c:v>
                </c:pt>
                <c:pt idx="20637">
                  <c:v>1.4518399900000001E-3</c:v>
                </c:pt>
                <c:pt idx="20638">
                  <c:v>1.45191999E-3</c:v>
                </c:pt>
                <c:pt idx="20639">
                  <c:v>1.45199999E-3</c:v>
                </c:pt>
                <c:pt idx="20640">
                  <c:v>1.4520799899999999E-3</c:v>
                </c:pt>
                <c:pt idx="20641">
                  <c:v>1.4521599899999999E-3</c:v>
                </c:pt>
                <c:pt idx="20642">
                  <c:v>1.4522399900000001E-3</c:v>
                </c:pt>
                <c:pt idx="20643">
                  <c:v>1.45231999E-3</c:v>
                </c:pt>
                <c:pt idx="20644">
                  <c:v>1.45239999E-3</c:v>
                </c:pt>
                <c:pt idx="20645">
                  <c:v>1.45247999E-3</c:v>
                </c:pt>
                <c:pt idx="20646">
                  <c:v>1.4525599899999999E-3</c:v>
                </c:pt>
                <c:pt idx="20647">
                  <c:v>1.4526399900000001E-3</c:v>
                </c:pt>
                <c:pt idx="20648">
                  <c:v>1.45271999E-3</c:v>
                </c:pt>
                <c:pt idx="20649">
                  <c:v>1.45279999E-3</c:v>
                </c:pt>
                <c:pt idx="20650">
                  <c:v>1.45287999E-3</c:v>
                </c:pt>
                <c:pt idx="20651">
                  <c:v>1.4529599899999999E-3</c:v>
                </c:pt>
                <c:pt idx="20652">
                  <c:v>1.4530399900000001E-3</c:v>
                </c:pt>
                <c:pt idx="20653">
                  <c:v>1.4531199900000001E-3</c:v>
                </c:pt>
                <c:pt idx="20654">
                  <c:v>1.45319999E-3</c:v>
                </c:pt>
                <c:pt idx="20655">
                  <c:v>1.45327999E-3</c:v>
                </c:pt>
                <c:pt idx="20656">
                  <c:v>1.4533599899999999E-3</c:v>
                </c:pt>
                <c:pt idx="20657">
                  <c:v>1.4534399899999999E-3</c:v>
                </c:pt>
                <c:pt idx="20658">
                  <c:v>1.4535199900000001E-3</c:v>
                </c:pt>
                <c:pt idx="20659">
                  <c:v>1.45359999E-3</c:v>
                </c:pt>
                <c:pt idx="20660">
                  <c:v>1.45367999E-3</c:v>
                </c:pt>
                <c:pt idx="20661">
                  <c:v>1.4537599899999999E-3</c:v>
                </c:pt>
                <c:pt idx="20662">
                  <c:v>1.4538399899999999E-3</c:v>
                </c:pt>
                <c:pt idx="20663">
                  <c:v>1.4539199900000001E-3</c:v>
                </c:pt>
                <c:pt idx="20664">
                  <c:v>1.45399999E-3</c:v>
                </c:pt>
                <c:pt idx="20665">
                  <c:v>1.45407999E-3</c:v>
                </c:pt>
                <c:pt idx="20666">
                  <c:v>1.45415999E-3</c:v>
                </c:pt>
                <c:pt idx="20667">
                  <c:v>1.4542399899999999E-3</c:v>
                </c:pt>
                <c:pt idx="20668">
                  <c:v>1.4543199900000001E-3</c:v>
                </c:pt>
                <c:pt idx="20669">
                  <c:v>1.45439999E-3</c:v>
                </c:pt>
                <c:pt idx="20670">
                  <c:v>1.45447999E-3</c:v>
                </c:pt>
                <c:pt idx="20671">
                  <c:v>1.45455999E-3</c:v>
                </c:pt>
                <c:pt idx="20672">
                  <c:v>1.4546399899999999E-3</c:v>
                </c:pt>
                <c:pt idx="20673">
                  <c:v>1.4547199900000001E-3</c:v>
                </c:pt>
                <c:pt idx="20674">
                  <c:v>1.4547999900000001E-3</c:v>
                </c:pt>
                <c:pt idx="20675">
                  <c:v>1.45487999E-3</c:v>
                </c:pt>
                <c:pt idx="20676">
                  <c:v>1.45495999E-3</c:v>
                </c:pt>
                <c:pt idx="20677">
                  <c:v>1.4550399899999999E-3</c:v>
                </c:pt>
                <c:pt idx="20678">
                  <c:v>1.4551199900000001E-3</c:v>
                </c:pt>
                <c:pt idx="20679">
                  <c:v>1.4551999900000001E-3</c:v>
                </c:pt>
                <c:pt idx="20680">
                  <c:v>1.45527999E-3</c:v>
                </c:pt>
                <c:pt idx="20681">
                  <c:v>1.45535999E-3</c:v>
                </c:pt>
                <c:pt idx="20682">
                  <c:v>1.4554399899999999E-3</c:v>
                </c:pt>
                <c:pt idx="20683">
                  <c:v>1.4555199899999999E-3</c:v>
                </c:pt>
                <c:pt idx="20684">
                  <c:v>1.4555999900000001E-3</c:v>
                </c:pt>
                <c:pt idx="20685">
                  <c:v>1.45567999E-3</c:v>
                </c:pt>
                <c:pt idx="20686">
                  <c:v>1.45575999E-3</c:v>
                </c:pt>
                <c:pt idx="20687">
                  <c:v>1.45583999E-3</c:v>
                </c:pt>
                <c:pt idx="20688">
                  <c:v>1.4559199899999999E-3</c:v>
                </c:pt>
                <c:pt idx="20689">
                  <c:v>1.4559999900000001E-3</c:v>
                </c:pt>
                <c:pt idx="20690">
                  <c:v>1.45607999E-3</c:v>
                </c:pt>
                <c:pt idx="20691">
                  <c:v>1.45615999E-3</c:v>
                </c:pt>
                <c:pt idx="20692">
                  <c:v>1.45623999E-3</c:v>
                </c:pt>
                <c:pt idx="20693">
                  <c:v>1.4563199899999999E-3</c:v>
                </c:pt>
                <c:pt idx="20694">
                  <c:v>1.4563999900000001E-3</c:v>
                </c:pt>
                <c:pt idx="20695">
                  <c:v>1.4564799900000001E-3</c:v>
                </c:pt>
                <c:pt idx="20696">
                  <c:v>1.45655999E-3</c:v>
                </c:pt>
                <c:pt idx="20697">
                  <c:v>1.45663999E-3</c:v>
                </c:pt>
                <c:pt idx="20698">
                  <c:v>1.4567199899999999E-3</c:v>
                </c:pt>
                <c:pt idx="20699">
                  <c:v>1.4567999900000001E-3</c:v>
                </c:pt>
                <c:pt idx="20700">
                  <c:v>1.4568799900000001E-3</c:v>
                </c:pt>
                <c:pt idx="20701">
                  <c:v>1.45695999E-3</c:v>
                </c:pt>
                <c:pt idx="20702">
                  <c:v>1.45703999E-3</c:v>
                </c:pt>
                <c:pt idx="20703">
                  <c:v>1.4571199899999999E-3</c:v>
                </c:pt>
                <c:pt idx="20704">
                  <c:v>1.4571999899999999E-3</c:v>
                </c:pt>
                <c:pt idx="20705">
                  <c:v>1.4572799900000001E-3</c:v>
                </c:pt>
                <c:pt idx="20706">
                  <c:v>1.45735999E-3</c:v>
                </c:pt>
                <c:pt idx="20707">
                  <c:v>1.45743999E-3</c:v>
                </c:pt>
                <c:pt idx="20708">
                  <c:v>1.4575199899999999E-3</c:v>
                </c:pt>
                <c:pt idx="20709">
                  <c:v>1.4575999899999999E-3</c:v>
                </c:pt>
                <c:pt idx="20710">
                  <c:v>1.4576799900000001E-3</c:v>
                </c:pt>
                <c:pt idx="20711">
                  <c:v>1.45775999E-3</c:v>
                </c:pt>
                <c:pt idx="20712">
                  <c:v>1.45783999E-3</c:v>
                </c:pt>
                <c:pt idx="20713">
                  <c:v>1.45791999E-3</c:v>
                </c:pt>
                <c:pt idx="20714">
                  <c:v>1.4579999899999999E-3</c:v>
                </c:pt>
                <c:pt idx="20715">
                  <c:v>1.4580799900000001E-3</c:v>
                </c:pt>
                <c:pt idx="20716">
                  <c:v>1.4581599900000001E-3</c:v>
                </c:pt>
                <c:pt idx="20717">
                  <c:v>1.45823999E-3</c:v>
                </c:pt>
                <c:pt idx="20718">
                  <c:v>1.45831999E-3</c:v>
                </c:pt>
                <c:pt idx="20719">
                  <c:v>1.4583999899999999E-3</c:v>
                </c:pt>
                <c:pt idx="20720">
                  <c:v>1.4584799900000001E-3</c:v>
                </c:pt>
                <c:pt idx="20721">
                  <c:v>1.4585599900000001E-3</c:v>
                </c:pt>
                <c:pt idx="20722">
                  <c:v>1.45863999E-3</c:v>
                </c:pt>
                <c:pt idx="20723">
                  <c:v>1.45871999E-3</c:v>
                </c:pt>
                <c:pt idx="20724">
                  <c:v>1.4587999899999999E-3</c:v>
                </c:pt>
                <c:pt idx="20725">
                  <c:v>1.4588799899999999E-3</c:v>
                </c:pt>
                <c:pt idx="20726">
                  <c:v>1.4589599900000001E-3</c:v>
                </c:pt>
                <c:pt idx="20727">
                  <c:v>1.45903999E-3</c:v>
                </c:pt>
                <c:pt idx="20728">
                  <c:v>1.45911999E-3</c:v>
                </c:pt>
                <c:pt idx="20729">
                  <c:v>1.4591999899999999E-3</c:v>
                </c:pt>
                <c:pt idx="20730">
                  <c:v>1.4592799899999999E-3</c:v>
                </c:pt>
                <c:pt idx="20731">
                  <c:v>1.4593599900000001E-3</c:v>
                </c:pt>
                <c:pt idx="20732">
                  <c:v>1.45943999E-3</c:v>
                </c:pt>
                <c:pt idx="20733">
                  <c:v>1.45951999E-3</c:v>
                </c:pt>
                <c:pt idx="20734">
                  <c:v>1.45959999E-3</c:v>
                </c:pt>
                <c:pt idx="20735">
                  <c:v>1.4596799899999999E-3</c:v>
                </c:pt>
                <c:pt idx="20736">
                  <c:v>1.4597599900000001E-3</c:v>
                </c:pt>
                <c:pt idx="20737">
                  <c:v>1.45983999E-3</c:v>
                </c:pt>
                <c:pt idx="20738">
                  <c:v>1.45991999E-3</c:v>
                </c:pt>
                <c:pt idx="20739">
                  <c:v>1.45999999E-3</c:v>
                </c:pt>
                <c:pt idx="20740">
                  <c:v>1.4600799899999999E-3</c:v>
                </c:pt>
                <c:pt idx="20741">
                  <c:v>1.4601599900000001E-3</c:v>
                </c:pt>
                <c:pt idx="20742">
                  <c:v>1.4602399900000001E-3</c:v>
                </c:pt>
                <c:pt idx="20743">
                  <c:v>1.46031999E-3</c:v>
                </c:pt>
                <c:pt idx="20744">
                  <c:v>1.46039999E-3</c:v>
                </c:pt>
                <c:pt idx="20745">
                  <c:v>1.4604799899999999E-3</c:v>
                </c:pt>
                <c:pt idx="20746">
                  <c:v>1.4605599899999999E-3</c:v>
                </c:pt>
                <c:pt idx="20747">
                  <c:v>1.4606399900000001E-3</c:v>
                </c:pt>
                <c:pt idx="20748">
                  <c:v>1.46071999E-3</c:v>
                </c:pt>
                <c:pt idx="20749">
                  <c:v>1.46079999E-3</c:v>
                </c:pt>
                <c:pt idx="20750">
                  <c:v>1.4608799899999999E-3</c:v>
                </c:pt>
                <c:pt idx="20751">
                  <c:v>1.4609599899999999E-3</c:v>
                </c:pt>
                <c:pt idx="20752">
                  <c:v>1.4610399900000001E-3</c:v>
                </c:pt>
                <c:pt idx="20753">
                  <c:v>1.46111999E-3</c:v>
                </c:pt>
                <c:pt idx="20754">
                  <c:v>1.46119999E-3</c:v>
                </c:pt>
                <c:pt idx="20755">
                  <c:v>1.46127999E-3</c:v>
                </c:pt>
                <c:pt idx="20756">
                  <c:v>1.4613599899999999E-3</c:v>
                </c:pt>
                <c:pt idx="20757">
                  <c:v>1.4614399900000001E-3</c:v>
                </c:pt>
                <c:pt idx="20758">
                  <c:v>1.46151999E-3</c:v>
                </c:pt>
                <c:pt idx="20759">
                  <c:v>1.46159999E-3</c:v>
                </c:pt>
                <c:pt idx="20760">
                  <c:v>1.46167999E-3</c:v>
                </c:pt>
                <c:pt idx="20761">
                  <c:v>1.4617599899999999E-3</c:v>
                </c:pt>
                <c:pt idx="20762">
                  <c:v>1.4618399900000001E-3</c:v>
                </c:pt>
                <c:pt idx="20763">
                  <c:v>1.4619199900000001E-3</c:v>
                </c:pt>
                <c:pt idx="20764">
                  <c:v>1.46199999E-3</c:v>
                </c:pt>
                <c:pt idx="20765">
                  <c:v>1.46207999E-3</c:v>
                </c:pt>
                <c:pt idx="20766">
                  <c:v>1.4621599899999999E-3</c:v>
                </c:pt>
                <c:pt idx="20767">
                  <c:v>1.4622399900000001E-3</c:v>
                </c:pt>
                <c:pt idx="20768">
                  <c:v>1.4623199900000001E-3</c:v>
                </c:pt>
                <c:pt idx="20769">
                  <c:v>1.46239999E-3</c:v>
                </c:pt>
                <c:pt idx="20770">
                  <c:v>1.46247999E-3</c:v>
                </c:pt>
                <c:pt idx="20771">
                  <c:v>1.4625599899999999E-3</c:v>
                </c:pt>
                <c:pt idx="20772">
                  <c:v>1.4626399899999999E-3</c:v>
                </c:pt>
                <c:pt idx="20773">
                  <c:v>1.4627199900000001E-3</c:v>
                </c:pt>
                <c:pt idx="20774">
                  <c:v>1.46279999E-3</c:v>
                </c:pt>
                <c:pt idx="20775">
                  <c:v>1.46287999E-3</c:v>
                </c:pt>
                <c:pt idx="20776">
                  <c:v>1.46295999E-3</c:v>
                </c:pt>
                <c:pt idx="20777">
                  <c:v>1.4630399899999999E-3</c:v>
                </c:pt>
                <c:pt idx="20778">
                  <c:v>1.4631199900000001E-3</c:v>
                </c:pt>
                <c:pt idx="20779">
                  <c:v>1.46319999E-3</c:v>
                </c:pt>
                <c:pt idx="20780">
                  <c:v>1.46327999E-3</c:v>
                </c:pt>
                <c:pt idx="20781">
                  <c:v>1.46335999E-3</c:v>
                </c:pt>
                <c:pt idx="20782">
                  <c:v>1.4634399899999999E-3</c:v>
                </c:pt>
                <c:pt idx="20783">
                  <c:v>1.4635199900000001E-3</c:v>
                </c:pt>
                <c:pt idx="20784">
                  <c:v>1.4635999900000001E-3</c:v>
                </c:pt>
                <c:pt idx="20785">
                  <c:v>1.46367999E-3</c:v>
                </c:pt>
                <c:pt idx="20786">
                  <c:v>1.46375999E-3</c:v>
                </c:pt>
                <c:pt idx="20787">
                  <c:v>1.4638399899999999E-3</c:v>
                </c:pt>
                <c:pt idx="20788">
                  <c:v>1.4639199900000001E-3</c:v>
                </c:pt>
                <c:pt idx="20789">
                  <c:v>1.4639999900000001E-3</c:v>
                </c:pt>
                <c:pt idx="20790">
                  <c:v>1.46407999E-3</c:v>
                </c:pt>
                <c:pt idx="20791">
                  <c:v>1.46415999E-3</c:v>
                </c:pt>
                <c:pt idx="20792">
                  <c:v>1.4642399899999999E-3</c:v>
                </c:pt>
                <c:pt idx="20793">
                  <c:v>1.4643199899999999E-3</c:v>
                </c:pt>
                <c:pt idx="20794">
                  <c:v>1.4643999900000001E-3</c:v>
                </c:pt>
                <c:pt idx="20795">
                  <c:v>1.46447999E-3</c:v>
                </c:pt>
                <c:pt idx="20796">
                  <c:v>1.46455999E-3</c:v>
                </c:pt>
                <c:pt idx="20797">
                  <c:v>1.4646399899999999E-3</c:v>
                </c:pt>
                <c:pt idx="20798">
                  <c:v>1.4647199899999999E-3</c:v>
                </c:pt>
                <c:pt idx="20799">
                  <c:v>1.4647999900000001E-3</c:v>
                </c:pt>
                <c:pt idx="20800">
                  <c:v>1.46487999E-3</c:v>
                </c:pt>
                <c:pt idx="20801">
                  <c:v>1.46495999E-3</c:v>
                </c:pt>
                <c:pt idx="20802">
                  <c:v>1.46503999E-3</c:v>
                </c:pt>
                <c:pt idx="20803">
                  <c:v>1.4651199899999999E-3</c:v>
                </c:pt>
                <c:pt idx="20804">
                  <c:v>1.4651999900000001E-3</c:v>
                </c:pt>
                <c:pt idx="20805">
                  <c:v>1.4652799900000001E-3</c:v>
                </c:pt>
                <c:pt idx="20806">
                  <c:v>1.46535999E-3</c:v>
                </c:pt>
                <c:pt idx="20807">
                  <c:v>1.46543999E-3</c:v>
                </c:pt>
                <c:pt idx="20808">
                  <c:v>1.4655199899999999E-3</c:v>
                </c:pt>
                <c:pt idx="20809">
                  <c:v>1.4655999900000001E-3</c:v>
                </c:pt>
                <c:pt idx="20810">
                  <c:v>1.4656799900000001E-3</c:v>
                </c:pt>
                <c:pt idx="20811">
                  <c:v>1.46575999E-3</c:v>
                </c:pt>
                <c:pt idx="20812">
                  <c:v>1.46583999E-3</c:v>
                </c:pt>
                <c:pt idx="20813">
                  <c:v>1.4659199899999999E-3</c:v>
                </c:pt>
                <c:pt idx="20814">
                  <c:v>1.4659999899999999E-3</c:v>
                </c:pt>
                <c:pt idx="20815">
                  <c:v>1.4660799900000001E-3</c:v>
                </c:pt>
                <c:pt idx="20816">
                  <c:v>1.46615999E-3</c:v>
                </c:pt>
                <c:pt idx="20817">
                  <c:v>1.46623999E-3</c:v>
                </c:pt>
                <c:pt idx="20818">
                  <c:v>1.4663199899999999E-3</c:v>
                </c:pt>
                <c:pt idx="20819">
                  <c:v>1.4663999899999999E-3</c:v>
                </c:pt>
                <c:pt idx="20820">
                  <c:v>1.4664799900000001E-3</c:v>
                </c:pt>
                <c:pt idx="20821">
                  <c:v>1.46655999E-3</c:v>
                </c:pt>
                <c:pt idx="20822">
                  <c:v>1.46663999E-3</c:v>
                </c:pt>
                <c:pt idx="20823">
                  <c:v>1.46671999E-3</c:v>
                </c:pt>
                <c:pt idx="20824">
                  <c:v>1.4667999899999999E-3</c:v>
                </c:pt>
                <c:pt idx="20825">
                  <c:v>1.4668799900000001E-3</c:v>
                </c:pt>
                <c:pt idx="20826">
                  <c:v>1.46695999E-3</c:v>
                </c:pt>
                <c:pt idx="20827">
                  <c:v>1.46703999E-3</c:v>
                </c:pt>
                <c:pt idx="20828">
                  <c:v>1.46711999E-3</c:v>
                </c:pt>
                <c:pt idx="20829">
                  <c:v>1.4671999899999999E-3</c:v>
                </c:pt>
                <c:pt idx="20830">
                  <c:v>1.4672799900000001E-3</c:v>
                </c:pt>
                <c:pt idx="20831">
                  <c:v>1.4673599900000001E-3</c:v>
                </c:pt>
                <c:pt idx="20832">
                  <c:v>1.46743999E-3</c:v>
                </c:pt>
                <c:pt idx="20833">
                  <c:v>1.46751999E-3</c:v>
                </c:pt>
                <c:pt idx="20834">
                  <c:v>1.4675999899999999E-3</c:v>
                </c:pt>
                <c:pt idx="20835">
                  <c:v>1.4676799899999999E-3</c:v>
                </c:pt>
                <c:pt idx="20836">
                  <c:v>1.4677599900000001E-3</c:v>
                </c:pt>
                <c:pt idx="20837">
                  <c:v>1.46783999E-3</c:v>
                </c:pt>
                <c:pt idx="20838">
                  <c:v>1.46791999E-3</c:v>
                </c:pt>
                <c:pt idx="20839">
                  <c:v>1.4679999899999999E-3</c:v>
                </c:pt>
                <c:pt idx="20840">
                  <c:v>1.4680799899999999E-3</c:v>
                </c:pt>
                <c:pt idx="20841">
                  <c:v>1.4681599900000001E-3</c:v>
                </c:pt>
                <c:pt idx="20842">
                  <c:v>1.46823999E-3</c:v>
                </c:pt>
                <c:pt idx="20843">
                  <c:v>1.46831999E-3</c:v>
                </c:pt>
                <c:pt idx="20844">
                  <c:v>1.46839999E-3</c:v>
                </c:pt>
                <c:pt idx="20845">
                  <c:v>1.4684799899999999E-3</c:v>
                </c:pt>
                <c:pt idx="20846">
                  <c:v>1.4685599900000001E-3</c:v>
                </c:pt>
                <c:pt idx="20847">
                  <c:v>1.46863999E-3</c:v>
                </c:pt>
                <c:pt idx="20848">
                  <c:v>1.46871999E-3</c:v>
                </c:pt>
                <c:pt idx="20849">
                  <c:v>1.46879999E-3</c:v>
                </c:pt>
                <c:pt idx="20850">
                  <c:v>1.4688799899999999E-3</c:v>
                </c:pt>
                <c:pt idx="20851">
                  <c:v>1.4689599900000001E-3</c:v>
                </c:pt>
                <c:pt idx="20852">
                  <c:v>1.4690399900000001E-3</c:v>
                </c:pt>
                <c:pt idx="20853">
                  <c:v>1.46911999E-3</c:v>
                </c:pt>
                <c:pt idx="20854">
                  <c:v>1.46919999E-3</c:v>
                </c:pt>
                <c:pt idx="20855">
                  <c:v>1.4692799899999999E-3</c:v>
                </c:pt>
                <c:pt idx="20856">
                  <c:v>1.4693599900000001E-3</c:v>
                </c:pt>
                <c:pt idx="20857">
                  <c:v>1.4694399900000001E-3</c:v>
                </c:pt>
                <c:pt idx="20858">
                  <c:v>1.46951999E-3</c:v>
                </c:pt>
                <c:pt idx="20859">
                  <c:v>1.46959999E-3</c:v>
                </c:pt>
                <c:pt idx="20860">
                  <c:v>1.4696799899999999E-3</c:v>
                </c:pt>
                <c:pt idx="20861">
                  <c:v>1.4697599899999999E-3</c:v>
                </c:pt>
                <c:pt idx="20862">
                  <c:v>1.4698399900000001E-3</c:v>
                </c:pt>
                <c:pt idx="20863">
                  <c:v>1.46991999E-3</c:v>
                </c:pt>
                <c:pt idx="20864">
                  <c:v>1.46999999E-3</c:v>
                </c:pt>
                <c:pt idx="20865">
                  <c:v>1.47007999E-3</c:v>
                </c:pt>
                <c:pt idx="20866">
                  <c:v>1.4701599899999999E-3</c:v>
                </c:pt>
                <c:pt idx="20867">
                  <c:v>1.4702399900000001E-3</c:v>
                </c:pt>
                <c:pt idx="20868">
                  <c:v>1.47031999E-3</c:v>
                </c:pt>
                <c:pt idx="20869">
                  <c:v>1.47039999E-3</c:v>
                </c:pt>
                <c:pt idx="20870">
                  <c:v>1.47047999E-3</c:v>
                </c:pt>
                <c:pt idx="20871">
                  <c:v>1.4705599899999999E-3</c:v>
                </c:pt>
                <c:pt idx="20872">
                  <c:v>1.4706399900000001E-3</c:v>
                </c:pt>
                <c:pt idx="20873">
                  <c:v>1.4707199900000001E-3</c:v>
                </c:pt>
                <c:pt idx="20874">
                  <c:v>1.47079999E-3</c:v>
                </c:pt>
                <c:pt idx="20875">
                  <c:v>1.47087999E-3</c:v>
                </c:pt>
                <c:pt idx="20876">
                  <c:v>1.4709599899999999E-3</c:v>
                </c:pt>
                <c:pt idx="20877">
                  <c:v>1.4710399900000001E-3</c:v>
                </c:pt>
                <c:pt idx="20878">
                  <c:v>1.4711199900000001E-3</c:v>
                </c:pt>
                <c:pt idx="20879">
                  <c:v>1.47119999E-3</c:v>
                </c:pt>
                <c:pt idx="20880">
                  <c:v>1.47127999E-3</c:v>
                </c:pt>
                <c:pt idx="20881">
                  <c:v>1.4713599899999999E-3</c:v>
                </c:pt>
                <c:pt idx="20882">
                  <c:v>1.4714399899999999E-3</c:v>
                </c:pt>
                <c:pt idx="20883">
                  <c:v>1.4715199900000001E-3</c:v>
                </c:pt>
                <c:pt idx="20884">
                  <c:v>1.47159999E-3</c:v>
                </c:pt>
                <c:pt idx="20885">
                  <c:v>1.47167999E-3</c:v>
                </c:pt>
                <c:pt idx="20886">
                  <c:v>1.4717599899999999E-3</c:v>
                </c:pt>
                <c:pt idx="20887">
                  <c:v>1.4718399899999999E-3</c:v>
                </c:pt>
                <c:pt idx="20888">
                  <c:v>1.4719199900000001E-3</c:v>
                </c:pt>
                <c:pt idx="20889">
                  <c:v>1.47199999E-3</c:v>
                </c:pt>
                <c:pt idx="20890">
                  <c:v>1.47207999E-3</c:v>
                </c:pt>
                <c:pt idx="20891">
                  <c:v>1.47215999E-3</c:v>
                </c:pt>
                <c:pt idx="20892">
                  <c:v>1.4722399899999999E-3</c:v>
                </c:pt>
                <c:pt idx="20893">
                  <c:v>1.4723199900000001E-3</c:v>
                </c:pt>
                <c:pt idx="20894">
                  <c:v>1.4723999900000001E-3</c:v>
                </c:pt>
                <c:pt idx="20895">
                  <c:v>1.47247999E-3</c:v>
                </c:pt>
                <c:pt idx="20896">
                  <c:v>1.47255999E-3</c:v>
                </c:pt>
                <c:pt idx="20897">
                  <c:v>1.4726399899999999E-3</c:v>
                </c:pt>
                <c:pt idx="20898">
                  <c:v>1.4727199900000001E-3</c:v>
                </c:pt>
                <c:pt idx="20899">
                  <c:v>1.4727999900000001E-3</c:v>
                </c:pt>
                <c:pt idx="20900">
                  <c:v>1.47287999E-3</c:v>
                </c:pt>
                <c:pt idx="20901">
                  <c:v>1.47295999E-3</c:v>
                </c:pt>
                <c:pt idx="20902">
                  <c:v>1.4730399899999999E-3</c:v>
                </c:pt>
                <c:pt idx="20903">
                  <c:v>1.4731199899999999E-3</c:v>
                </c:pt>
                <c:pt idx="20904">
                  <c:v>1.4731999900000001E-3</c:v>
                </c:pt>
                <c:pt idx="20905">
                  <c:v>1.47327999E-3</c:v>
                </c:pt>
                <c:pt idx="20906">
                  <c:v>1.47335999E-3</c:v>
                </c:pt>
                <c:pt idx="20907">
                  <c:v>1.4734399899999999E-3</c:v>
                </c:pt>
                <c:pt idx="20908">
                  <c:v>1.4735199899999999E-3</c:v>
                </c:pt>
                <c:pt idx="20909">
                  <c:v>1.4735999900000001E-3</c:v>
                </c:pt>
                <c:pt idx="20910">
                  <c:v>1.47367999E-3</c:v>
                </c:pt>
                <c:pt idx="20911">
                  <c:v>1.47375999E-3</c:v>
                </c:pt>
                <c:pt idx="20912">
                  <c:v>1.47383999E-3</c:v>
                </c:pt>
                <c:pt idx="20913">
                  <c:v>1.4739199899999999E-3</c:v>
                </c:pt>
                <c:pt idx="20914">
                  <c:v>1.4739999900000001E-3</c:v>
                </c:pt>
                <c:pt idx="20915">
                  <c:v>1.47407999E-3</c:v>
                </c:pt>
                <c:pt idx="20916">
                  <c:v>1.47415999E-3</c:v>
                </c:pt>
                <c:pt idx="20917">
                  <c:v>1.47423999E-3</c:v>
                </c:pt>
                <c:pt idx="20918">
                  <c:v>1.4743199899999999E-3</c:v>
                </c:pt>
                <c:pt idx="20919">
                  <c:v>1.4743999900000001E-3</c:v>
                </c:pt>
                <c:pt idx="20920">
                  <c:v>1.4744799900000001E-3</c:v>
                </c:pt>
                <c:pt idx="20921">
                  <c:v>1.47455999E-3</c:v>
                </c:pt>
                <c:pt idx="20922">
                  <c:v>1.47463999E-3</c:v>
                </c:pt>
                <c:pt idx="20923">
                  <c:v>1.4747199899999999E-3</c:v>
                </c:pt>
                <c:pt idx="20924">
                  <c:v>1.4747999899999999E-3</c:v>
                </c:pt>
                <c:pt idx="20925">
                  <c:v>1.4748799900000001E-3</c:v>
                </c:pt>
                <c:pt idx="20926">
                  <c:v>1.47495999E-3</c:v>
                </c:pt>
                <c:pt idx="20927">
                  <c:v>1.47503999E-3</c:v>
                </c:pt>
                <c:pt idx="20928">
                  <c:v>1.4751199899999999E-3</c:v>
                </c:pt>
                <c:pt idx="20929">
                  <c:v>1.4751999899999999E-3</c:v>
                </c:pt>
                <c:pt idx="20930">
                  <c:v>1.4752799900000001E-3</c:v>
                </c:pt>
                <c:pt idx="20931">
                  <c:v>1.47535999E-3</c:v>
                </c:pt>
                <c:pt idx="20932">
                  <c:v>1.47543999E-3</c:v>
                </c:pt>
                <c:pt idx="20933">
                  <c:v>1.47551999E-3</c:v>
                </c:pt>
                <c:pt idx="20934">
                  <c:v>1.4755999899999999E-3</c:v>
                </c:pt>
                <c:pt idx="20935">
                  <c:v>1.4756799900000001E-3</c:v>
                </c:pt>
                <c:pt idx="20936">
                  <c:v>1.47575999E-3</c:v>
                </c:pt>
                <c:pt idx="20937">
                  <c:v>1.47583999E-3</c:v>
                </c:pt>
                <c:pt idx="20938">
                  <c:v>1.47591999E-3</c:v>
                </c:pt>
                <c:pt idx="20939">
                  <c:v>1.4759999899999999E-3</c:v>
                </c:pt>
                <c:pt idx="20940">
                  <c:v>1.4760799900000001E-3</c:v>
                </c:pt>
                <c:pt idx="20941">
                  <c:v>1.4761599900000001E-3</c:v>
                </c:pt>
                <c:pt idx="20942">
                  <c:v>1.47623999E-3</c:v>
                </c:pt>
                <c:pt idx="20943">
                  <c:v>1.47631999E-3</c:v>
                </c:pt>
                <c:pt idx="20944">
                  <c:v>1.4763999899999999E-3</c:v>
                </c:pt>
                <c:pt idx="20945">
                  <c:v>1.4764799900000001E-3</c:v>
                </c:pt>
                <c:pt idx="20946">
                  <c:v>1.4765599900000001E-3</c:v>
                </c:pt>
                <c:pt idx="20947">
                  <c:v>1.47663999E-3</c:v>
                </c:pt>
                <c:pt idx="20948">
                  <c:v>1.47671999E-3</c:v>
                </c:pt>
                <c:pt idx="20949">
                  <c:v>1.4767999899999999E-3</c:v>
                </c:pt>
                <c:pt idx="20950">
                  <c:v>1.4768799899999999E-3</c:v>
                </c:pt>
                <c:pt idx="20951">
                  <c:v>1.4769599900000001E-3</c:v>
                </c:pt>
                <c:pt idx="20952">
                  <c:v>1.47703999E-3</c:v>
                </c:pt>
                <c:pt idx="20953">
                  <c:v>1.47711999E-3</c:v>
                </c:pt>
                <c:pt idx="20954">
                  <c:v>1.47719999E-3</c:v>
                </c:pt>
                <c:pt idx="20955">
                  <c:v>1.4772799899999999E-3</c:v>
                </c:pt>
                <c:pt idx="20956">
                  <c:v>1.4773599900000001E-3</c:v>
                </c:pt>
                <c:pt idx="20957">
                  <c:v>1.47743999E-3</c:v>
                </c:pt>
                <c:pt idx="20958">
                  <c:v>1.47751999E-3</c:v>
                </c:pt>
                <c:pt idx="20959">
                  <c:v>1.47759999E-3</c:v>
                </c:pt>
                <c:pt idx="20960">
                  <c:v>1.4776799899999999E-3</c:v>
                </c:pt>
                <c:pt idx="20961">
                  <c:v>1.4777599900000001E-3</c:v>
                </c:pt>
                <c:pt idx="20962">
                  <c:v>1.4778399900000001E-3</c:v>
                </c:pt>
                <c:pt idx="20963">
                  <c:v>1.47791999E-3</c:v>
                </c:pt>
                <c:pt idx="20964">
                  <c:v>1.47799999E-3</c:v>
                </c:pt>
                <c:pt idx="20965">
                  <c:v>1.4780799899999999E-3</c:v>
                </c:pt>
                <c:pt idx="20966">
                  <c:v>1.4781599900000001E-3</c:v>
                </c:pt>
                <c:pt idx="20967">
                  <c:v>1.4782399900000001E-3</c:v>
                </c:pt>
                <c:pt idx="20968">
                  <c:v>1.47831999E-3</c:v>
                </c:pt>
                <c:pt idx="20969">
                  <c:v>1.47839999E-3</c:v>
                </c:pt>
                <c:pt idx="20970">
                  <c:v>1.4784799899999999E-3</c:v>
                </c:pt>
                <c:pt idx="20971">
                  <c:v>1.4785599899999999E-3</c:v>
                </c:pt>
                <c:pt idx="20972">
                  <c:v>1.4786399900000001E-3</c:v>
                </c:pt>
                <c:pt idx="20973">
                  <c:v>1.47871999E-3</c:v>
                </c:pt>
                <c:pt idx="20974">
                  <c:v>1.47879999E-3</c:v>
                </c:pt>
                <c:pt idx="20975">
                  <c:v>1.4788799899999999E-3</c:v>
                </c:pt>
                <c:pt idx="20976">
                  <c:v>1.4789599899999999E-3</c:v>
                </c:pt>
                <c:pt idx="20977">
                  <c:v>1.4790399900000001E-3</c:v>
                </c:pt>
                <c:pt idx="20978">
                  <c:v>1.47911999E-3</c:v>
                </c:pt>
                <c:pt idx="20979">
                  <c:v>1.47919999E-3</c:v>
                </c:pt>
                <c:pt idx="20980">
                  <c:v>1.47927999E-3</c:v>
                </c:pt>
                <c:pt idx="20981">
                  <c:v>1.4793599899999999E-3</c:v>
                </c:pt>
                <c:pt idx="20982">
                  <c:v>1.4794399900000001E-3</c:v>
                </c:pt>
                <c:pt idx="20983">
                  <c:v>1.4795199900000001E-3</c:v>
                </c:pt>
                <c:pt idx="20984">
                  <c:v>1.47959999E-3</c:v>
                </c:pt>
                <c:pt idx="20985">
                  <c:v>1.47967999E-3</c:v>
                </c:pt>
                <c:pt idx="20986">
                  <c:v>1.4797599899999999E-3</c:v>
                </c:pt>
                <c:pt idx="20987">
                  <c:v>1.4798399900000001E-3</c:v>
                </c:pt>
                <c:pt idx="20988">
                  <c:v>1.4799199900000001E-3</c:v>
                </c:pt>
                <c:pt idx="20989">
                  <c:v>1.47999999E-3</c:v>
                </c:pt>
                <c:pt idx="20990">
                  <c:v>1.48007999E-3</c:v>
                </c:pt>
                <c:pt idx="20991">
                  <c:v>1.4801599899999999E-3</c:v>
                </c:pt>
                <c:pt idx="20992">
                  <c:v>1.4802399899999999E-3</c:v>
                </c:pt>
                <c:pt idx="20993">
                  <c:v>1.4803199900000001E-3</c:v>
                </c:pt>
                <c:pt idx="20994">
                  <c:v>1.48039999E-3</c:v>
                </c:pt>
                <c:pt idx="20995">
                  <c:v>1.48047999E-3</c:v>
                </c:pt>
                <c:pt idx="20996">
                  <c:v>1.4805599899999999E-3</c:v>
                </c:pt>
                <c:pt idx="20997">
                  <c:v>1.4806399899999999E-3</c:v>
                </c:pt>
                <c:pt idx="20998">
                  <c:v>1.4807199900000001E-3</c:v>
                </c:pt>
                <c:pt idx="20999">
                  <c:v>1.48079999E-3</c:v>
                </c:pt>
                <c:pt idx="21000">
                  <c:v>1.48087999E-3</c:v>
                </c:pt>
                <c:pt idx="21001">
                  <c:v>1.48095999E-3</c:v>
                </c:pt>
                <c:pt idx="21002">
                  <c:v>1.4810399899999999E-3</c:v>
                </c:pt>
                <c:pt idx="21003">
                  <c:v>1.4811199900000001E-3</c:v>
                </c:pt>
                <c:pt idx="21004">
                  <c:v>1.48119999E-3</c:v>
                </c:pt>
                <c:pt idx="21005">
                  <c:v>1.48127999E-3</c:v>
                </c:pt>
                <c:pt idx="21006">
                  <c:v>1.48135999E-3</c:v>
                </c:pt>
                <c:pt idx="21007">
                  <c:v>1.4814399899999999E-3</c:v>
                </c:pt>
                <c:pt idx="21008">
                  <c:v>1.4815199900000001E-3</c:v>
                </c:pt>
                <c:pt idx="21009">
                  <c:v>1.4815999900000001E-3</c:v>
                </c:pt>
                <c:pt idx="21010">
                  <c:v>1.48167999E-3</c:v>
                </c:pt>
                <c:pt idx="21011">
                  <c:v>1.48175999E-3</c:v>
                </c:pt>
                <c:pt idx="21012">
                  <c:v>1.4818399899999999E-3</c:v>
                </c:pt>
                <c:pt idx="21013">
                  <c:v>1.4819199899999999E-3</c:v>
                </c:pt>
                <c:pt idx="21014">
                  <c:v>1.4819999900000001E-3</c:v>
                </c:pt>
                <c:pt idx="21015">
                  <c:v>1.48207999E-3</c:v>
                </c:pt>
                <c:pt idx="21016">
                  <c:v>1.48215999E-3</c:v>
                </c:pt>
                <c:pt idx="21017">
                  <c:v>1.4822399899999999E-3</c:v>
                </c:pt>
                <c:pt idx="21018">
                  <c:v>1.4823199899999999E-3</c:v>
                </c:pt>
                <c:pt idx="21019">
                  <c:v>1.4823999900000001E-3</c:v>
                </c:pt>
                <c:pt idx="21020">
                  <c:v>1.48247999E-3</c:v>
                </c:pt>
                <c:pt idx="21021">
                  <c:v>1.48255999E-3</c:v>
                </c:pt>
                <c:pt idx="21022">
                  <c:v>1.48263999E-3</c:v>
                </c:pt>
                <c:pt idx="21023">
                  <c:v>1.4827199899999999E-3</c:v>
                </c:pt>
                <c:pt idx="21024">
                  <c:v>1.4827999900000001E-3</c:v>
                </c:pt>
                <c:pt idx="21025">
                  <c:v>1.48287999E-3</c:v>
                </c:pt>
                <c:pt idx="21026">
                  <c:v>1.48295999E-3</c:v>
                </c:pt>
                <c:pt idx="21027">
                  <c:v>1.48303999E-3</c:v>
                </c:pt>
                <c:pt idx="21028">
                  <c:v>1.4831199899999999E-3</c:v>
                </c:pt>
                <c:pt idx="21029">
                  <c:v>1.4831999900000001E-3</c:v>
                </c:pt>
                <c:pt idx="21030">
                  <c:v>1.4832799900000001E-3</c:v>
                </c:pt>
                <c:pt idx="21031">
                  <c:v>1.48335999E-3</c:v>
                </c:pt>
                <c:pt idx="21032">
                  <c:v>1.48343999E-3</c:v>
                </c:pt>
                <c:pt idx="21033">
                  <c:v>1.4835199899999999E-3</c:v>
                </c:pt>
                <c:pt idx="21034">
                  <c:v>1.4835999900000001E-3</c:v>
                </c:pt>
                <c:pt idx="21035">
                  <c:v>1.4836799900000001E-3</c:v>
                </c:pt>
                <c:pt idx="21036">
                  <c:v>1.48375999E-3</c:v>
                </c:pt>
                <c:pt idx="21037">
                  <c:v>1.48383999E-3</c:v>
                </c:pt>
                <c:pt idx="21038">
                  <c:v>1.4839199899999999E-3</c:v>
                </c:pt>
                <c:pt idx="21039">
                  <c:v>1.4839999899999999E-3</c:v>
                </c:pt>
                <c:pt idx="21040">
                  <c:v>1.4840799900000001E-3</c:v>
                </c:pt>
                <c:pt idx="21041">
                  <c:v>1.48415999E-3</c:v>
                </c:pt>
                <c:pt idx="21042">
                  <c:v>1.48423999E-3</c:v>
                </c:pt>
                <c:pt idx="21043">
                  <c:v>1.48431999E-3</c:v>
                </c:pt>
                <c:pt idx="21044">
                  <c:v>1.4843999899999999E-3</c:v>
                </c:pt>
                <c:pt idx="21045">
                  <c:v>1.4844799900000001E-3</c:v>
                </c:pt>
                <c:pt idx="21046">
                  <c:v>1.48455999E-3</c:v>
                </c:pt>
                <c:pt idx="21047">
                  <c:v>1.48463999E-3</c:v>
                </c:pt>
                <c:pt idx="21048">
                  <c:v>1.48471999E-3</c:v>
                </c:pt>
                <c:pt idx="21049">
                  <c:v>1.4847999899999999E-3</c:v>
                </c:pt>
                <c:pt idx="21050">
                  <c:v>1.4848799900000001E-3</c:v>
                </c:pt>
                <c:pt idx="21051">
                  <c:v>1.4849599900000001E-3</c:v>
                </c:pt>
                <c:pt idx="21052">
                  <c:v>1.48503999E-3</c:v>
                </c:pt>
                <c:pt idx="21053">
                  <c:v>1.48511999E-3</c:v>
                </c:pt>
                <c:pt idx="21054">
                  <c:v>1.4851999899999999E-3</c:v>
                </c:pt>
                <c:pt idx="21055">
                  <c:v>1.4852799900000001E-3</c:v>
                </c:pt>
                <c:pt idx="21056">
                  <c:v>1.4853599900000001E-3</c:v>
                </c:pt>
                <c:pt idx="21057">
                  <c:v>1.48543999E-3</c:v>
                </c:pt>
                <c:pt idx="21058">
                  <c:v>1.48551999E-3</c:v>
                </c:pt>
                <c:pt idx="21059">
                  <c:v>1.4855999899999999E-3</c:v>
                </c:pt>
                <c:pt idx="21060">
                  <c:v>1.4856799899999999E-3</c:v>
                </c:pt>
                <c:pt idx="21061">
                  <c:v>1.4857599900000001E-3</c:v>
                </c:pt>
                <c:pt idx="21062">
                  <c:v>1.48583999E-3</c:v>
                </c:pt>
                <c:pt idx="21063">
                  <c:v>1.48591999E-3</c:v>
                </c:pt>
                <c:pt idx="21064">
                  <c:v>1.4859999899999999E-3</c:v>
                </c:pt>
                <c:pt idx="21065">
                  <c:v>1.4860799899999999E-3</c:v>
                </c:pt>
                <c:pt idx="21066">
                  <c:v>1.4861599900000001E-3</c:v>
                </c:pt>
                <c:pt idx="21067">
                  <c:v>1.48623999E-3</c:v>
                </c:pt>
                <c:pt idx="21068">
                  <c:v>1.48631999E-3</c:v>
                </c:pt>
                <c:pt idx="21069">
                  <c:v>1.48639999E-3</c:v>
                </c:pt>
                <c:pt idx="21070">
                  <c:v>1.4864799899999999E-3</c:v>
                </c:pt>
                <c:pt idx="21071">
                  <c:v>1.4865599900000001E-3</c:v>
                </c:pt>
                <c:pt idx="21072">
                  <c:v>1.4866399900000001E-3</c:v>
                </c:pt>
                <c:pt idx="21073">
                  <c:v>1.48671999E-3</c:v>
                </c:pt>
                <c:pt idx="21074">
                  <c:v>1.48679999E-3</c:v>
                </c:pt>
                <c:pt idx="21075">
                  <c:v>1.4868799899999999E-3</c:v>
                </c:pt>
                <c:pt idx="21076">
                  <c:v>1.4869599900000001E-3</c:v>
                </c:pt>
                <c:pt idx="21077">
                  <c:v>1.4870399900000001E-3</c:v>
                </c:pt>
                <c:pt idx="21078">
                  <c:v>1.48711999E-3</c:v>
                </c:pt>
                <c:pt idx="21079">
                  <c:v>1.48719999E-3</c:v>
                </c:pt>
                <c:pt idx="21080">
                  <c:v>1.4872799899999999E-3</c:v>
                </c:pt>
                <c:pt idx="21081">
                  <c:v>1.4873599899999999E-3</c:v>
                </c:pt>
                <c:pt idx="21082">
                  <c:v>1.4874399900000001E-3</c:v>
                </c:pt>
                <c:pt idx="21083">
                  <c:v>1.48751999E-3</c:v>
                </c:pt>
                <c:pt idx="21084">
                  <c:v>1.48759999E-3</c:v>
                </c:pt>
                <c:pt idx="21085">
                  <c:v>1.4876799899999999E-3</c:v>
                </c:pt>
                <c:pt idx="21086">
                  <c:v>1.4877599899999999E-3</c:v>
                </c:pt>
                <c:pt idx="21087">
                  <c:v>1.4878399900000001E-3</c:v>
                </c:pt>
                <c:pt idx="21088">
                  <c:v>1.48791999E-3</c:v>
                </c:pt>
                <c:pt idx="21089">
                  <c:v>1.48799999E-3</c:v>
                </c:pt>
                <c:pt idx="21090">
                  <c:v>1.48807999E-3</c:v>
                </c:pt>
                <c:pt idx="21091">
                  <c:v>1.4881599899999999E-3</c:v>
                </c:pt>
                <c:pt idx="21092">
                  <c:v>1.4882399900000001E-3</c:v>
                </c:pt>
                <c:pt idx="21093">
                  <c:v>1.48831999E-3</c:v>
                </c:pt>
                <c:pt idx="21094">
                  <c:v>1.48839999E-3</c:v>
                </c:pt>
                <c:pt idx="21095">
                  <c:v>1.48847999E-3</c:v>
                </c:pt>
                <c:pt idx="21096">
                  <c:v>1.4885599899999999E-3</c:v>
                </c:pt>
                <c:pt idx="21097">
                  <c:v>1.4886399900000001E-3</c:v>
                </c:pt>
                <c:pt idx="21098">
                  <c:v>1.4887199900000001E-3</c:v>
                </c:pt>
                <c:pt idx="21099">
                  <c:v>1.48879999E-3</c:v>
                </c:pt>
                <c:pt idx="21100">
                  <c:v>1.48887999E-3</c:v>
                </c:pt>
                <c:pt idx="21101">
                  <c:v>1.4889599899999999E-3</c:v>
                </c:pt>
                <c:pt idx="21102">
                  <c:v>1.4890399900000001E-3</c:v>
                </c:pt>
                <c:pt idx="21103">
                  <c:v>1.4891199900000001E-3</c:v>
                </c:pt>
                <c:pt idx="21104">
                  <c:v>1.48919999E-3</c:v>
                </c:pt>
                <c:pt idx="21105">
                  <c:v>1.48927999E-3</c:v>
                </c:pt>
                <c:pt idx="21106">
                  <c:v>1.4893599899999999E-3</c:v>
                </c:pt>
                <c:pt idx="21107">
                  <c:v>1.4894399899999999E-3</c:v>
                </c:pt>
                <c:pt idx="21108">
                  <c:v>1.4895199900000001E-3</c:v>
                </c:pt>
                <c:pt idx="21109">
                  <c:v>1.48959999E-3</c:v>
                </c:pt>
                <c:pt idx="21110">
                  <c:v>1.48967999E-3</c:v>
                </c:pt>
                <c:pt idx="21111">
                  <c:v>1.48975999E-3</c:v>
                </c:pt>
                <c:pt idx="21112">
                  <c:v>1.4898399899999999E-3</c:v>
                </c:pt>
                <c:pt idx="21113">
                  <c:v>1.4899199900000001E-3</c:v>
                </c:pt>
                <c:pt idx="21114">
                  <c:v>1.48999999E-3</c:v>
                </c:pt>
                <c:pt idx="21115">
                  <c:v>1.49007999E-3</c:v>
                </c:pt>
                <c:pt idx="21116">
                  <c:v>1.49015999E-3</c:v>
                </c:pt>
                <c:pt idx="21117">
                  <c:v>1.4902399899999999E-3</c:v>
                </c:pt>
                <c:pt idx="21118">
                  <c:v>1.4903199900000001E-3</c:v>
                </c:pt>
                <c:pt idx="21119">
                  <c:v>1.4903999900000001E-3</c:v>
                </c:pt>
                <c:pt idx="21120">
                  <c:v>1.49047999E-3</c:v>
                </c:pt>
                <c:pt idx="21121">
                  <c:v>1.49055999E-3</c:v>
                </c:pt>
                <c:pt idx="21122">
                  <c:v>1.4906399899999999E-3</c:v>
                </c:pt>
                <c:pt idx="21123">
                  <c:v>1.4907199900000001E-3</c:v>
                </c:pt>
                <c:pt idx="21124">
                  <c:v>1.4907999900000001E-3</c:v>
                </c:pt>
                <c:pt idx="21125">
                  <c:v>1.49087999E-3</c:v>
                </c:pt>
                <c:pt idx="21126">
                  <c:v>1.49095999E-3</c:v>
                </c:pt>
                <c:pt idx="21127">
                  <c:v>1.4910399899999999E-3</c:v>
                </c:pt>
                <c:pt idx="21128">
                  <c:v>1.4911199899999999E-3</c:v>
                </c:pt>
                <c:pt idx="21129">
                  <c:v>1.4911999900000001E-3</c:v>
                </c:pt>
                <c:pt idx="21130">
                  <c:v>1.49127999E-3</c:v>
                </c:pt>
                <c:pt idx="21131">
                  <c:v>1.49135999E-3</c:v>
                </c:pt>
                <c:pt idx="21132">
                  <c:v>1.4914399899999999E-3</c:v>
                </c:pt>
                <c:pt idx="21133">
                  <c:v>1.4915199899999999E-3</c:v>
                </c:pt>
                <c:pt idx="21134">
                  <c:v>1.4915999900000001E-3</c:v>
                </c:pt>
                <c:pt idx="21135">
                  <c:v>1.49167999E-3</c:v>
                </c:pt>
                <c:pt idx="21136">
                  <c:v>1.49175999E-3</c:v>
                </c:pt>
                <c:pt idx="21137">
                  <c:v>1.49183999E-3</c:v>
                </c:pt>
                <c:pt idx="21138">
                  <c:v>1.4919199899999999E-3</c:v>
                </c:pt>
                <c:pt idx="21139">
                  <c:v>1.4919999900000001E-3</c:v>
                </c:pt>
                <c:pt idx="21140">
                  <c:v>1.4920799900000001E-3</c:v>
                </c:pt>
                <c:pt idx="21141">
                  <c:v>1.49215999E-3</c:v>
                </c:pt>
                <c:pt idx="21142">
                  <c:v>1.49223999E-3</c:v>
                </c:pt>
                <c:pt idx="21143">
                  <c:v>1.4923199899999999E-3</c:v>
                </c:pt>
                <c:pt idx="21144">
                  <c:v>1.4923999900000001E-3</c:v>
                </c:pt>
                <c:pt idx="21145">
                  <c:v>1.4924799900000001E-3</c:v>
                </c:pt>
                <c:pt idx="21146">
                  <c:v>1.49255999E-3</c:v>
                </c:pt>
                <c:pt idx="21147">
                  <c:v>1.49263999E-3</c:v>
                </c:pt>
                <c:pt idx="21148">
                  <c:v>1.4927199899999999E-3</c:v>
                </c:pt>
                <c:pt idx="21149">
                  <c:v>1.4927999899999999E-3</c:v>
                </c:pt>
                <c:pt idx="21150">
                  <c:v>1.4928799900000001E-3</c:v>
                </c:pt>
                <c:pt idx="21151">
                  <c:v>1.49295999E-3</c:v>
                </c:pt>
                <c:pt idx="21152">
                  <c:v>1.49303999E-3</c:v>
                </c:pt>
                <c:pt idx="21153">
                  <c:v>1.4931199899999999E-3</c:v>
                </c:pt>
                <c:pt idx="21154">
                  <c:v>1.4931999899999999E-3</c:v>
                </c:pt>
                <c:pt idx="21155">
                  <c:v>1.4932799900000001E-3</c:v>
                </c:pt>
                <c:pt idx="21156">
                  <c:v>1.49335999E-3</c:v>
                </c:pt>
                <c:pt idx="21157">
                  <c:v>1.49343999E-3</c:v>
                </c:pt>
                <c:pt idx="21158">
                  <c:v>1.49351999E-3</c:v>
                </c:pt>
                <c:pt idx="21159">
                  <c:v>1.4935999899999999E-3</c:v>
                </c:pt>
                <c:pt idx="21160">
                  <c:v>1.4936799900000001E-3</c:v>
                </c:pt>
                <c:pt idx="21161">
                  <c:v>1.49375999E-3</c:v>
                </c:pt>
                <c:pt idx="21162">
                  <c:v>1.49383999E-3</c:v>
                </c:pt>
                <c:pt idx="21163">
                  <c:v>1.49391999E-3</c:v>
                </c:pt>
                <c:pt idx="21164">
                  <c:v>1.4939999899999999E-3</c:v>
                </c:pt>
                <c:pt idx="21165">
                  <c:v>1.4940799900000001E-3</c:v>
                </c:pt>
                <c:pt idx="21166">
                  <c:v>1.4941599900000001E-3</c:v>
                </c:pt>
                <c:pt idx="21167">
                  <c:v>1.49423999E-3</c:v>
                </c:pt>
                <c:pt idx="21168">
                  <c:v>1.49431999E-3</c:v>
                </c:pt>
                <c:pt idx="21169">
                  <c:v>1.4943999899999999E-3</c:v>
                </c:pt>
                <c:pt idx="21170">
                  <c:v>1.4944799899999999E-3</c:v>
                </c:pt>
                <c:pt idx="21171">
                  <c:v>1.4945599900000001E-3</c:v>
                </c:pt>
                <c:pt idx="21172">
                  <c:v>1.49463999E-3</c:v>
                </c:pt>
                <c:pt idx="21173">
                  <c:v>1.49471999E-3</c:v>
                </c:pt>
                <c:pt idx="21174">
                  <c:v>1.4947999899999999E-3</c:v>
                </c:pt>
                <c:pt idx="21175">
                  <c:v>1.4948799899999999E-3</c:v>
                </c:pt>
                <c:pt idx="21176">
                  <c:v>1.4949599900000001E-3</c:v>
                </c:pt>
                <c:pt idx="21177">
                  <c:v>1.49503999E-3</c:v>
                </c:pt>
                <c:pt idx="21178">
                  <c:v>1.49511999E-3</c:v>
                </c:pt>
                <c:pt idx="21179">
                  <c:v>1.49519999E-3</c:v>
                </c:pt>
                <c:pt idx="21180">
                  <c:v>1.4952799899999999E-3</c:v>
                </c:pt>
                <c:pt idx="21181">
                  <c:v>1.4953599900000001E-3</c:v>
                </c:pt>
                <c:pt idx="21182">
                  <c:v>1.49543999E-3</c:v>
                </c:pt>
                <c:pt idx="21183">
                  <c:v>1.49551999E-3</c:v>
                </c:pt>
                <c:pt idx="21184">
                  <c:v>1.49559999E-3</c:v>
                </c:pt>
                <c:pt idx="21185">
                  <c:v>1.4956799899999999E-3</c:v>
                </c:pt>
                <c:pt idx="21186">
                  <c:v>1.4957599900000001E-3</c:v>
                </c:pt>
                <c:pt idx="21187">
                  <c:v>1.4958399900000001E-3</c:v>
                </c:pt>
                <c:pt idx="21188">
                  <c:v>1.49591999E-3</c:v>
                </c:pt>
                <c:pt idx="21189">
                  <c:v>1.49599999E-3</c:v>
                </c:pt>
                <c:pt idx="21190">
                  <c:v>1.4960799899999999E-3</c:v>
                </c:pt>
                <c:pt idx="21191">
                  <c:v>1.4961599900000001E-3</c:v>
                </c:pt>
                <c:pt idx="21192">
                  <c:v>1.4962399900000001E-3</c:v>
                </c:pt>
                <c:pt idx="21193">
                  <c:v>1.49631999E-3</c:v>
                </c:pt>
                <c:pt idx="21194">
                  <c:v>1.49639999E-3</c:v>
                </c:pt>
                <c:pt idx="21195">
                  <c:v>1.4964799899999999E-3</c:v>
                </c:pt>
                <c:pt idx="21196">
                  <c:v>1.4965599899999999E-3</c:v>
                </c:pt>
                <c:pt idx="21197">
                  <c:v>1.4966399900000001E-3</c:v>
                </c:pt>
                <c:pt idx="21198">
                  <c:v>1.49671999E-3</c:v>
                </c:pt>
                <c:pt idx="21199">
                  <c:v>1.49679999E-3</c:v>
                </c:pt>
                <c:pt idx="21200">
                  <c:v>1.49687999E-3</c:v>
                </c:pt>
                <c:pt idx="21201">
                  <c:v>1.4969599899999999E-3</c:v>
                </c:pt>
                <c:pt idx="21202">
                  <c:v>1.4970399900000001E-3</c:v>
                </c:pt>
                <c:pt idx="21203">
                  <c:v>1.49711999E-3</c:v>
                </c:pt>
                <c:pt idx="21204">
                  <c:v>1.49719999E-3</c:v>
                </c:pt>
                <c:pt idx="21205">
                  <c:v>1.49727999E-3</c:v>
                </c:pt>
                <c:pt idx="21206">
                  <c:v>1.4973599899999999E-3</c:v>
                </c:pt>
                <c:pt idx="21207">
                  <c:v>1.4974399900000001E-3</c:v>
                </c:pt>
                <c:pt idx="21208">
                  <c:v>1.4975199900000001E-3</c:v>
                </c:pt>
                <c:pt idx="21209">
                  <c:v>1.49759999E-3</c:v>
                </c:pt>
                <c:pt idx="21210">
                  <c:v>1.49767999E-3</c:v>
                </c:pt>
                <c:pt idx="21211">
                  <c:v>1.4977599899999999E-3</c:v>
                </c:pt>
                <c:pt idx="21212">
                  <c:v>1.4978399900000001E-3</c:v>
                </c:pt>
                <c:pt idx="21213">
                  <c:v>1.4979199900000001E-3</c:v>
                </c:pt>
                <c:pt idx="21214">
                  <c:v>1.49799999E-3</c:v>
                </c:pt>
                <c:pt idx="21215">
                  <c:v>1.49807999E-3</c:v>
                </c:pt>
                <c:pt idx="21216">
                  <c:v>1.4981599899999999E-3</c:v>
                </c:pt>
                <c:pt idx="21217">
                  <c:v>1.4982399899999999E-3</c:v>
                </c:pt>
                <c:pt idx="21218">
                  <c:v>1.4983199900000001E-3</c:v>
                </c:pt>
                <c:pt idx="21219">
                  <c:v>1.49839999E-3</c:v>
                </c:pt>
                <c:pt idx="21220">
                  <c:v>1.49847999E-3</c:v>
                </c:pt>
                <c:pt idx="21221">
                  <c:v>1.4985599899999999E-3</c:v>
                </c:pt>
                <c:pt idx="21222">
                  <c:v>1.4986399899999999E-3</c:v>
                </c:pt>
                <c:pt idx="21223">
                  <c:v>1.4987199900000001E-3</c:v>
                </c:pt>
                <c:pt idx="21224">
                  <c:v>1.49879999E-3</c:v>
                </c:pt>
                <c:pt idx="21225">
                  <c:v>1.49887999E-3</c:v>
                </c:pt>
                <c:pt idx="21226">
                  <c:v>1.49895999E-3</c:v>
                </c:pt>
                <c:pt idx="21227">
                  <c:v>1.4990399899999999E-3</c:v>
                </c:pt>
                <c:pt idx="21228">
                  <c:v>1.4991199900000001E-3</c:v>
                </c:pt>
                <c:pt idx="21229">
                  <c:v>1.4991999900000001E-3</c:v>
                </c:pt>
                <c:pt idx="21230">
                  <c:v>1.49927999E-3</c:v>
                </c:pt>
                <c:pt idx="21231">
                  <c:v>1.49935999E-3</c:v>
                </c:pt>
                <c:pt idx="21232">
                  <c:v>1.4994399899999999E-3</c:v>
                </c:pt>
                <c:pt idx="21233">
                  <c:v>1.4995199900000001E-3</c:v>
                </c:pt>
                <c:pt idx="21234">
                  <c:v>1.4995999900000001E-3</c:v>
                </c:pt>
                <c:pt idx="21235">
                  <c:v>1.49967999E-3</c:v>
                </c:pt>
                <c:pt idx="21236">
                  <c:v>1.49975999E-3</c:v>
                </c:pt>
                <c:pt idx="21237">
                  <c:v>1.4998399899999999E-3</c:v>
                </c:pt>
                <c:pt idx="21238">
                  <c:v>1.4999199899999999E-3</c:v>
                </c:pt>
                <c:pt idx="21239">
                  <c:v>1.4999999900000001E-3</c:v>
                </c:pt>
                <c:pt idx="21240">
                  <c:v>1.50007999E-3</c:v>
                </c:pt>
                <c:pt idx="21241">
                  <c:v>1.50015999E-3</c:v>
                </c:pt>
                <c:pt idx="21242">
                  <c:v>1.5002399899999999E-3</c:v>
                </c:pt>
                <c:pt idx="21243">
                  <c:v>1.5003199899999999E-3</c:v>
                </c:pt>
                <c:pt idx="21244">
                  <c:v>1.5003999900000001E-3</c:v>
                </c:pt>
                <c:pt idx="21245">
                  <c:v>1.50047999E-3</c:v>
                </c:pt>
                <c:pt idx="21246">
                  <c:v>1.50055999E-3</c:v>
                </c:pt>
                <c:pt idx="21247">
                  <c:v>1.50063999E-3</c:v>
                </c:pt>
                <c:pt idx="21248">
                  <c:v>1.5007199899999999E-3</c:v>
                </c:pt>
                <c:pt idx="21249">
                  <c:v>1.5007999900000001E-3</c:v>
                </c:pt>
                <c:pt idx="21250">
                  <c:v>1.50087999E-3</c:v>
                </c:pt>
                <c:pt idx="21251">
                  <c:v>1.50095999E-3</c:v>
                </c:pt>
                <c:pt idx="21252">
                  <c:v>1.50103999E-3</c:v>
                </c:pt>
                <c:pt idx="21253">
                  <c:v>1.5011199899999999E-3</c:v>
                </c:pt>
                <c:pt idx="21254">
                  <c:v>1.5011999900000001E-3</c:v>
                </c:pt>
                <c:pt idx="21255">
                  <c:v>1.5012799900000001E-3</c:v>
                </c:pt>
                <c:pt idx="21256">
                  <c:v>1.50135999E-3</c:v>
                </c:pt>
                <c:pt idx="21257">
                  <c:v>1.50143999E-3</c:v>
                </c:pt>
                <c:pt idx="21258">
                  <c:v>1.5015199899999999E-3</c:v>
                </c:pt>
                <c:pt idx="21259">
                  <c:v>1.5015999899999999E-3</c:v>
                </c:pt>
                <c:pt idx="21260">
                  <c:v>1.5016799900000001E-3</c:v>
                </c:pt>
                <c:pt idx="21261">
                  <c:v>1.50175999E-3</c:v>
                </c:pt>
                <c:pt idx="21262">
                  <c:v>1.50183999E-3</c:v>
                </c:pt>
                <c:pt idx="21263">
                  <c:v>1.5019199899999999E-3</c:v>
                </c:pt>
                <c:pt idx="21264">
                  <c:v>1.5019999899999999E-3</c:v>
                </c:pt>
                <c:pt idx="21265">
                  <c:v>1.5020799900000001E-3</c:v>
                </c:pt>
                <c:pt idx="21266">
                  <c:v>1.50215999E-3</c:v>
                </c:pt>
                <c:pt idx="21267">
                  <c:v>1.50223999E-3</c:v>
                </c:pt>
                <c:pt idx="21268">
                  <c:v>1.50231999E-3</c:v>
                </c:pt>
                <c:pt idx="21269">
                  <c:v>1.5023999899999999E-3</c:v>
                </c:pt>
                <c:pt idx="21270">
                  <c:v>1.5024799900000001E-3</c:v>
                </c:pt>
                <c:pt idx="21271">
                  <c:v>1.50255999E-3</c:v>
                </c:pt>
                <c:pt idx="21272">
                  <c:v>1.50263999E-3</c:v>
                </c:pt>
                <c:pt idx="21273">
                  <c:v>1.50271999E-3</c:v>
                </c:pt>
                <c:pt idx="21274">
                  <c:v>1.5027999899999999E-3</c:v>
                </c:pt>
                <c:pt idx="21275">
                  <c:v>1.5028799900000001E-3</c:v>
                </c:pt>
                <c:pt idx="21276">
                  <c:v>1.5029599900000001E-3</c:v>
                </c:pt>
                <c:pt idx="21277">
                  <c:v>1.50303999E-3</c:v>
                </c:pt>
                <c:pt idx="21278">
                  <c:v>1.50311999E-3</c:v>
                </c:pt>
                <c:pt idx="21279">
                  <c:v>1.5031999899999999E-3</c:v>
                </c:pt>
                <c:pt idx="21280">
                  <c:v>1.5032799900000001E-3</c:v>
                </c:pt>
                <c:pt idx="21281">
                  <c:v>1.5033599900000001E-3</c:v>
                </c:pt>
                <c:pt idx="21282">
                  <c:v>1.50343999E-3</c:v>
                </c:pt>
                <c:pt idx="21283">
                  <c:v>1.50351999E-3</c:v>
                </c:pt>
                <c:pt idx="21284">
                  <c:v>1.5035999899999999E-3</c:v>
                </c:pt>
                <c:pt idx="21285">
                  <c:v>1.5036799899999999E-3</c:v>
                </c:pt>
                <c:pt idx="21286">
                  <c:v>1.5037599900000001E-3</c:v>
                </c:pt>
                <c:pt idx="21287">
                  <c:v>1.50383999E-3</c:v>
                </c:pt>
                <c:pt idx="21288">
                  <c:v>1.50391999E-3</c:v>
                </c:pt>
                <c:pt idx="21289">
                  <c:v>1.50399999E-3</c:v>
                </c:pt>
                <c:pt idx="21290">
                  <c:v>1.5040799899999999E-3</c:v>
                </c:pt>
                <c:pt idx="21291">
                  <c:v>1.5041599900000001E-3</c:v>
                </c:pt>
                <c:pt idx="21292">
                  <c:v>1.50423999E-3</c:v>
                </c:pt>
                <c:pt idx="21293">
                  <c:v>1.50431999E-3</c:v>
                </c:pt>
                <c:pt idx="21294">
                  <c:v>1.50439999E-3</c:v>
                </c:pt>
                <c:pt idx="21295">
                  <c:v>1.5044799899999999E-3</c:v>
                </c:pt>
                <c:pt idx="21296">
                  <c:v>1.5045599900000001E-3</c:v>
                </c:pt>
                <c:pt idx="21297">
                  <c:v>1.5046399900000001E-3</c:v>
                </c:pt>
                <c:pt idx="21298">
                  <c:v>1.50471999E-3</c:v>
                </c:pt>
                <c:pt idx="21299">
                  <c:v>1.50479999E-3</c:v>
                </c:pt>
                <c:pt idx="21300">
                  <c:v>1.5048799899999999E-3</c:v>
                </c:pt>
                <c:pt idx="21301">
                  <c:v>1.5049599900000001E-3</c:v>
                </c:pt>
                <c:pt idx="21302">
                  <c:v>1.5050399900000001E-3</c:v>
                </c:pt>
                <c:pt idx="21303">
                  <c:v>1.50511999E-3</c:v>
                </c:pt>
                <c:pt idx="21304">
                  <c:v>1.50519999E-3</c:v>
                </c:pt>
                <c:pt idx="21305">
                  <c:v>1.5052799899999999E-3</c:v>
                </c:pt>
                <c:pt idx="21306">
                  <c:v>1.5053599899999999E-3</c:v>
                </c:pt>
                <c:pt idx="21307">
                  <c:v>1.5054399900000001E-3</c:v>
                </c:pt>
                <c:pt idx="21308">
                  <c:v>1.50551999E-3</c:v>
                </c:pt>
                <c:pt idx="21309">
                  <c:v>1.50559999E-3</c:v>
                </c:pt>
                <c:pt idx="21310">
                  <c:v>1.5056799899999999E-3</c:v>
                </c:pt>
                <c:pt idx="21311">
                  <c:v>1.5057599899999999E-3</c:v>
                </c:pt>
                <c:pt idx="21312">
                  <c:v>1.5058399900000001E-3</c:v>
                </c:pt>
                <c:pt idx="21313">
                  <c:v>1.50591999E-3</c:v>
                </c:pt>
                <c:pt idx="21314">
                  <c:v>1.50599999E-3</c:v>
                </c:pt>
                <c:pt idx="21315">
                  <c:v>1.50607999E-3</c:v>
                </c:pt>
                <c:pt idx="21316">
                  <c:v>1.5061599899999999E-3</c:v>
                </c:pt>
                <c:pt idx="21317">
                  <c:v>1.5062399900000001E-3</c:v>
                </c:pt>
                <c:pt idx="21318">
                  <c:v>1.5063199900000001E-3</c:v>
                </c:pt>
                <c:pt idx="21319">
                  <c:v>1.50639999E-3</c:v>
                </c:pt>
                <c:pt idx="21320">
                  <c:v>1.50647999E-3</c:v>
                </c:pt>
                <c:pt idx="21321">
                  <c:v>1.5065599899999999E-3</c:v>
                </c:pt>
                <c:pt idx="21322">
                  <c:v>1.5066399900000001E-3</c:v>
                </c:pt>
                <c:pt idx="21323">
                  <c:v>1.5067199900000001E-3</c:v>
                </c:pt>
                <c:pt idx="21324">
                  <c:v>1.50679999E-3</c:v>
                </c:pt>
                <c:pt idx="21325">
                  <c:v>1.50687999E-3</c:v>
                </c:pt>
                <c:pt idx="21326">
                  <c:v>1.5069599899999999E-3</c:v>
                </c:pt>
                <c:pt idx="21327">
                  <c:v>1.5070399899999999E-3</c:v>
                </c:pt>
                <c:pt idx="21328">
                  <c:v>1.5071199900000001E-3</c:v>
                </c:pt>
                <c:pt idx="21329">
                  <c:v>1.50719999E-3</c:v>
                </c:pt>
                <c:pt idx="21330">
                  <c:v>1.50727999E-3</c:v>
                </c:pt>
                <c:pt idx="21331">
                  <c:v>1.5073599899999999E-3</c:v>
                </c:pt>
                <c:pt idx="21332">
                  <c:v>1.5074399899999999E-3</c:v>
                </c:pt>
                <c:pt idx="21333">
                  <c:v>1.5075199900000001E-3</c:v>
                </c:pt>
                <c:pt idx="21334">
                  <c:v>1.50759999E-3</c:v>
                </c:pt>
                <c:pt idx="21335">
                  <c:v>1.50767999E-3</c:v>
                </c:pt>
                <c:pt idx="21336">
                  <c:v>1.50775999E-3</c:v>
                </c:pt>
                <c:pt idx="21337">
                  <c:v>1.5078399899999999E-3</c:v>
                </c:pt>
                <c:pt idx="21338">
                  <c:v>1.5079199900000001E-3</c:v>
                </c:pt>
                <c:pt idx="21339">
                  <c:v>1.50799999E-3</c:v>
                </c:pt>
                <c:pt idx="21340">
                  <c:v>1.50807999E-3</c:v>
                </c:pt>
                <c:pt idx="21341">
                  <c:v>1.50815999E-3</c:v>
                </c:pt>
                <c:pt idx="21342">
                  <c:v>1.5082399899999999E-3</c:v>
                </c:pt>
                <c:pt idx="21343">
                  <c:v>1.5083199900000001E-3</c:v>
                </c:pt>
                <c:pt idx="21344">
                  <c:v>1.5083999900000001E-3</c:v>
                </c:pt>
                <c:pt idx="21345">
                  <c:v>1.50847999E-3</c:v>
                </c:pt>
                <c:pt idx="21346">
                  <c:v>1.50855999E-3</c:v>
                </c:pt>
                <c:pt idx="21347">
                  <c:v>1.5086399899999999E-3</c:v>
                </c:pt>
                <c:pt idx="21348">
                  <c:v>1.5087199899999999E-3</c:v>
                </c:pt>
                <c:pt idx="21349">
                  <c:v>1.5087999900000001E-3</c:v>
                </c:pt>
                <c:pt idx="21350">
                  <c:v>1.50887999E-3</c:v>
                </c:pt>
                <c:pt idx="21351">
                  <c:v>1.50895999E-3</c:v>
                </c:pt>
                <c:pt idx="21352">
                  <c:v>1.5090399899999999E-3</c:v>
                </c:pt>
                <c:pt idx="21353">
                  <c:v>1.5091199899999999E-3</c:v>
                </c:pt>
                <c:pt idx="21354">
                  <c:v>1.5091999900000001E-3</c:v>
                </c:pt>
                <c:pt idx="21355">
                  <c:v>1.50927999E-3</c:v>
                </c:pt>
                <c:pt idx="21356">
                  <c:v>1.50935999E-3</c:v>
                </c:pt>
                <c:pt idx="21357">
                  <c:v>1.50943999E-3</c:v>
                </c:pt>
                <c:pt idx="21358">
                  <c:v>1.5095199899999999E-3</c:v>
                </c:pt>
                <c:pt idx="21359">
                  <c:v>1.5095999900000001E-3</c:v>
                </c:pt>
                <c:pt idx="21360">
                  <c:v>1.50967999E-3</c:v>
                </c:pt>
                <c:pt idx="21361">
                  <c:v>1.50975999E-3</c:v>
                </c:pt>
                <c:pt idx="21362">
                  <c:v>1.50983999E-3</c:v>
                </c:pt>
                <c:pt idx="21363">
                  <c:v>1.5099199899999999E-3</c:v>
                </c:pt>
                <c:pt idx="21364">
                  <c:v>1.5099999900000001E-3</c:v>
                </c:pt>
                <c:pt idx="21365">
                  <c:v>1.5100799900000001E-3</c:v>
                </c:pt>
                <c:pt idx="21366">
                  <c:v>1.51015999E-3</c:v>
                </c:pt>
                <c:pt idx="21367">
                  <c:v>1.51023999E-3</c:v>
                </c:pt>
                <c:pt idx="21368">
                  <c:v>1.5103199899999999E-3</c:v>
                </c:pt>
                <c:pt idx="21369">
                  <c:v>1.5103999900000001E-3</c:v>
                </c:pt>
                <c:pt idx="21370">
                  <c:v>1.5104799900000001E-3</c:v>
                </c:pt>
                <c:pt idx="21371">
                  <c:v>1.51055999E-3</c:v>
                </c:pt>
                <c:pt idx="21372">
                  <c:v>1.51063999E-3</c:v>
                </c:pt>
                <c:pt idx="21373">
                  <c:v>1.5107199899999999E-3</c:v>
                </c:pt>
                <c:pt idx="21374">
                  <c:v>1.5107999899999999E-3</c:v>
                </c:pt>
                <c:pt idx="21375">
                  <c:v>1.5108799900000001E-3</c:v>
                </c:pt>
                <c:pt idx="21376">
                  <c:v>1.51095999E-3</c:v>
                </c:pt>
                <c:pt idx="21377">
                  <c:v>1.51103999E-3</c:v>
                </c:pt>
                <c:pt idx="21378">
                  <c:v>1.51111999E-3</c:v>
                </c:pt>
                <c:pt idx="21379">
                  <c:v>1.5111999899999999E-3</c:v>
                </c:pt>
                <c:pt idx="21380">
                  <c:v>1.5112799900000001E-3</c:v>
                </c:pt>
                <c:pt idx="21381">
                  <c:v>1.51135999E-3</c:v>
                </c:pt>
                <c:pt idx="21382">
                  <c:v>1.51143999E-3</c:v>
                </c:pt>
                <c:pt idx="21383">
                  <c:v>1.51151999E-3</c:v>
                </c:pt>
                <c:pt idx="21384">
                  <c:v>1.5115999899999999E-3</c:v>
                </c:pt>
                <c:pt idx="21385">
                  <c:v>1.5116799900000001E-3</c:v>
                </c:pt>
                <c:pt idx="21386">
                  <c:v>1.5117599900000001E-3</c:v>
                </c:pt>
                <c:pt idx="21387">
                  <c:v>1.51183999E-3</c:v>
                </c:pt>
                <c:pt idx="21388">
                  <c:v>1.51191999E-3</c:v>
                </c:pt>
                <c:pt idx="21389">
                  <c:v>1.5119999899999999E-3</c:v>
                </c:pt>
                <c:pt idx="21390">
                  <c:v>1.5120799900000001E-3</c:v>
                </c:pt>
                <c:pt idx="21391">
                  <c:v>1.5121599900000001E-3</c:v>
                </c:pt>
                <c:pt idx="21392">
                  <c:v>1.51223999E-3</c:v>
                </c:pt>
                <c:pt idx="21393">
                  <c:v>1.51231999E-3</c:v>
                </c:pt>
                <c:pt idx="21394">
                  <c:v>1.5123999899999999E-3</c:v>
                </c:pt>
                <c:pt idx="21395">
                  <c:v>1.5124799899999999E-3</c:v>
                </c:pt>
                <c:pt idx="21396">
                  <c:v>1.5125599900000001E-3</c:v>
                </c:pt>
                <c:pt idx="21397">
                  <c:v>1.51263999E-3</c:v>
                </c:pt>
                <c:pt idx="21398">
                  <c:v>1.51271999E-3</c:v>
                </c:pt>
                <c:pt idx="21399">
                  <c:v>1.5127999899999999E-3</c:v>
                </c:pt>
                <c:pt idx="21400">
                  <c:v>1.5128799899999999E-3</c:v>
                </c:pt>
                <c:pt idx="21401">
                  <c:v>1.5129599900000001E-3</c:v>
                </c:pt>
                <c:pt idx="21402">
                  <c:v>1.51303999E-3</c:v>
                </c:pt>
                <c:pt idx="21403">
                  <c:v>1.51311999E-3</c:v>
                </c:pt>
                <c:pt idx="21404">
                  <c:v>1.51319999E-3</c:v>
                </c:pt>
                <c:pt idx="21405">
                  <c:v>1.5132799899999999E-3</c:v>
                </c:pt>
                <c:pt idx="21406">
                  <c:v>1.5133599900000001E-3</c:v>
                </c:pt>
                <c:pt idx="21407">
                  <c:v>1.5134399900000001E-3</c:v>
                </c:pt>
                <c:pt idx="21408">
                  <c:v>1.51351999E-3</c:v>
                </c:pt>
                <c:pt idx="21409">
                  <c:v>1.51359999E-3</c:v>
                </c:pt>
                <c:pt idx="21410">
                  <c:v>1.5136799899999999E-3</c:v>
                </c:pt>
                <c:pt idx="21411">
                  <c:v>1.5137599900000001E-3</c:v>
                </c:pt>
                <c:pt idx="21412">
                  <c:v>1.5138399900000001E-3</c:v>
                </c:pt>
                <c:pt idx="21413">
                  <c:v>1.51391999E-3</c:v>
                </c:pt>
                <c:pt idx="21414">
                  <c:v>1.51399999E-3</c:v>
                </c:pt>
                <c:pt idx="21415">
                  <c:v>1.5140799899999999E-3</c:v>
                </c:pt>
                <c:pt idx="21416">
                  <c:v>1.5141599899999999E-3</c:v>
                </c:pt>
                <c:pt idx="21417">
                  <c:v>1.5142399900000001E-3</c:v>
                </c:pt>
                <c:pt idx="21418">
                  <c:v>1.51431999E-3</c:v>
                </c:pt>
                <c:pt idx="21419">
                  <c:v>1.51439999E-3</c:v>
                </c:pt>
                <c:pt idx="21420">
                  <c:v>1.5144799899999999E-3</c:v>
                </c:pt>
                <c:pt idx="21421">
                  <c:v>1.5145599899999999E-3</c:v>
                </c:pt>
                <c:pt idx="21422">
                  <c:v>1.5146399900000001E-3</c:v>
                </c:pt>
                <c:pt idx="21423">
                  <c:v>1.51471999E-3</c:v>
                </c:pt>
                <c:pt idx="21424">
                  <c:v>1.51479999E-3</c:v>
                </c:pt>
                <c:pt idx="21425">
                  <c:v>1.51487999E-3</c:v>
                </c:pt>
                <c:pt idx="21426">
                  <c:v>1.5149599899999999E-3</c:v>
                </c:pt>
                <c:pt idx="21427">
                  <c:v>1.5150399900000001E-3</c:v>
                </c:pt>
                <c:pt idx="21428">
                  <c:v>1.51511999E-3</c:v>
                </c:pt>
                <c:pt idx="21429">
                  <c:v>1.51519999E-3</c:v>
                </c:pt>
                <c:pt idx="21430">
                  <c:v>1.51527999E-3</c:v>
                </c:pt>
                <c:pt idx="21431">
                  <c:v>1.5153599899999999E-3</c:v>
                </c:pt>
                <c:pt idx="21432">
                  <c:v>1.5154399900000001E-3</c:v>
                </c:pt>
                <c:pt idx="21433">
                  <c:v>1.5155199900000001E-3</c:v>
                </c:pt>
                <c:pt idx="21434">
                  <c:v>1.51559999E-3</c:v>
                </c:pt>
                <c:pt idx="21435">
                  <c:v>1.51567999E-3</c:v>
                </c:pt>
                <c:pt idx="21436">
                  <c:v>1.5157599899999999E-3</c:v>
                </c:pt>
                <c:pt idx="21437">
                  <c:v>1.5158399899999999E-3</c:v>
                </c:pt>
                <c:pt idx="21438">
                  <c:v>1.5159199900000001E-3</c:v>
                </c:pt>
                <c:pt idx="21439">
                  <c:v>1.51599999E-3</c:v>
                </c:pt>
                <c:pt idx="21440">
                  <c:v>1.51607999E-3</c:v>
                </c:pt>
                <c:pt idx="21441">
                  <c:v>1.5161599899999999E-3</c:v>
                </c:pt>
                <c:pt idx="21442">
                  <c:v>1.5162399899999999E-3</c:v>
                </c:pt>
                <c:pt idx="21443">
                  <c:v>1.5163199900000001E-3</c:v>
                </c:pt>
                <c:pt idx="21444">
                  <c:v>1.51639999E-3</c:v>
                </c:pt>
                <c:pt idx="21445">
                  <c:v>1.51647999E-3</c:v>
                </c:pt>
                <c:pt idx="21446">
                  <c:v>1.51655999E-3</c:v>
                </c:pt>
                <c:pt idx="21447">
                  <c:v>1.5166399899999999E-3</c:v>
                </c:pt>
                <c:pt idx="21448">
                  <c:v>1.5167199900000001E-3</c:v>
                </c:pt>
                <c:pt idx="21449">
                  <c:v>1.51679999E-3</c:v>
                </c:pt>
                <c:pt idx="21450">
                  <c:v>1.51687999E-3</c:v>
                </c:pt>
                <c:pt idx="21451">
                  <c:v>1.51695999E-3</c:v>
                </c:pt>
                <c:pt idx="21452">
                  <c:v>1.5170399899999999E-3</c:v>
                </c:pt>
                <c:pt idx="21453">
                  <c:v>1.5171199900000001E-3</c:v>
                </c:pt>
                <c:pt idx="21454">
                  <c:v>1.5171999900000001E-3</c:v>
                </c:pt>
                <c:pt idx="21455">
                  <c:v>1.51727999E-3</c:v>
                </c:pt>
                <c:pt idx="21456">
                  <c:v>1.51735999E-3</c:v>
                </c:pt>
                <c:pt idx="21457">
                  <c:v>1.5174399899999999E-3</c:v>
                </c:pt>
                <c:pt idx="21458">
                  <c:v>1.5175199900000001E-3</c:v>
                </c:pt>
                <c:pt idx="21459">
                  <c:v>1.5175999900000001E-3</c:v>
                </c:pt>
                <c:pt idx="21460">
                  <c:v>1.51767999E-3</c:v>
                </c:pt>
                <c:pt idx="21461">
                  <c:v>1.51775999E-3</c:v>
                </c:pt>
                <c:pt idx="21462">
                  <c:v>1.5178399899999999E-3</c:v>
                </c:pt>
                <c:pt idx="21463">
                  <c:v>1.5179199899999999E-3</c:v>
                </c:pt>
                <c:pt idx="21464">
                  <c:v>1.5179999900000001E-3</c:v>
                </c:pt>
                <c:pt idx="21465">
                  <c:v>1.51807999E-3</c:v>
                </c:pt>
                <c:pt idx="21466">
                  <c:v>1.51815999E-3</c:v>
                </c:pt>
                <c:pt idx="21467">
                  <c:v>1.51823999E-3</c:v>
                </c:pt>
                <c:pt idx="21468">
                  <c:v>1.5183199899999999E-3</c:v>
                </c:pt>
                <c:pt idx="21469">
                  <c:v>1.5183999900000001E-3</c:v>
                </c:pt>
                <c:pt idx="21470">
                  <c:v>1.51847999E-3</c:v>
                </c:pt>
                <c:pt idx="21471">
                  <c:v>1.51855999E-3</c:v>
                </c:pt>
                <c:pt idx="21472">
                  <c:v>1.51863999E-3</c:v>
                </c:pt>
                <c:pt idx="21473">
                  <c:v>1.5187199899999999E-3</c:v>
                </c:pt>
                <c:pt idx="21474">
                  <c:v>1.5187999900000001E-3</c:v>
                </c:pt>
                <c:pt idx="21475">
                  <c:v>1.5188799900000001E-3</c:v>
                </c:pt>
                <c:pt idx="21476">
                  <c:v>1.51895999E-3</c:v>
                </c:pt>
                <c:pt idx="21477">
                  <c:v>1.51903999E-3</c:v>
                </c:pt>
                <c:pt idx="21478">
                  <c:v>1.5191199899999999E-3</c:v>
                </c:pt>
                <c:pt idx="21479">
                  <c:v>1.5191999900000001E-3</c:v>
                </c:pt>
                <c:pt idx="21480">
                  <c:v>1.5192799900000001E-3</c:v>
                </c:pt>
                <c:pt idx="21481">
                  <c:v>1.51935999E-3</c:v>
                </c:pt>
                <c:pt idx="21482">
                  <c:v>1.51943999E-3</c:v>
                </c:pt>
                <c:pt idx="21483">
                  <c:v>1.5195199899999999E-3</c:v>
                </c:pt>
                <c:pt idx="21484">
                  <c:v>1.5195999899999999E-3</c:v>
                </c:pt>
                <c:pt idx="21485">
                  <c:v>1.5196799900000001E-3</c:v>
                </c:pt>
                <c:pt idx="21486">
                  <c:v>1.51975999E-3</c:v>
                </c:pt>
                <c:pt idx="21487">
                  <c:v>1.51983999E-3</c:v>
                </c:pt>
                <c:pt idx="21488">
                  <c:v>1.5199199899999999E-3</c:v>
                </c:pt>
                <c:pt idx="21489">
                  <c:v>1.5199999899999999E-3</c:v>
                </c:pt>
                <c:pt idx="21490">
                  <c:v>1.5200799900000001E-3</c:v>
                </c:pt>
                <c:pt idx="21491">
                  <c:v>1.52015999E-3</c:v>
                </c:pt>
                <c:pt idx="21492">
                  <c:v>1.52023999E-3</c:v>
                </c:pt>
                <c:pt idx="21493">
                  <c:v>1.52031999E-3</c:v>
                </c:pt>
                <c:pt idx="21494">
                  <c:v>1.5203999899999999E-3</c:v>
                </c:pt>
                <c:pt idx="21495">
                  <c:v>1.5204799900000001E-3</c:v>
                </c:pt>
                <c:pt idx="21496">
                  <c:v>1.5205599900000001E-3</c:v>
                </c:pt>
                <c:pt idx="21497">
                  <c:v>1.52063999E-3</c:v>
                </c:pt>
                <c:pt idx="21498">
                  <c:v>1.52071999E-3</c:v>
                </c:pt>
                <c:pt idx="21499">
                  <c:v>1.5207999899999999E-3</c:v>
                </c:pt>
                <c:pt idx="21500">
                  <c:v>1.5208799900000001E-3</c:v>
                </c:pt>
                <c:pt idx="21501">
                  <c:v>1.5209599900000001E-3</c:v>
                </c:pt>
                <c:pt idx="21502">
                  <c:v>1.52103999E-3</c:v>
                </c:pt>
                <c:pt idx="21503">
                  <c:v>1.52111999E-3</c:v>
                </c:pt>
                <c:pt idx="21504">
                  <c:v>1.5211999899999999E-3</c:v>
                </c:pt>
                <c:pt idx="21505">
                  <c:v>1.5212799899999999E-3</c:v>
                </c:pt>
                <c:pt idx="21506">
                  <c:v>1.5213599900000001E-3</c:v>
                </c:pt>
                <c:pt idx="21507">
                  <c:v>1.52143999E-3</c:v>
                </c:pt>
                <c:pt idx="21508">
                  <c:v>1.52151999E-3</c:v>
                </c:pt>
                <c:pt idx="21509">
                  <c:v>1.5215999899999999E-3</c:v>
                </c:pt>
                <c:pt idx="21510">
                  <c:v>1.5216799899999999E-3</c:v>
                </c:pt>
                <c:pt idx="21511">
                  <c:v>1.5217599900000001E-3</c:v>
                </c:pt>
                <c:pt idx="21512">
                  <c:v>1.52183999E-3</c:v>
                </c:pt>
                <c:pt idx="21513">
                  <c:v>1.52191999E-3</c:v>
                </c:pt>
                <c:pt idx="21514">
                  <c:v>1.52199999E-3</c:v>
                </c:pt>
                <c:pt idx="21515">
                  <c:v>1.5220799899999999E-3</c:v>
                </c:pt>
                <c:pt idx="21516">
                  <c:v>1.5221599900000001E-3</c:v>
                </c:pt>
                <c:pt idx="21517">
                  <c:v>1.52223999E-3</c:v>
                </c:pt>
                <c:pt idx="21518">
                  <c:v>1.52231999E-3</c:v>
                </c:pt>
                <c:pt idx="21519">
                  <c:v>1.52239999E-3</c:v>
                </c:pt>
                <c:pt idx="21520">
                  <c:v>1.5224799899999999E-3</c:v>
                </c:pt>
                <c:pt idx="21521">
                  <c:v>1.5225599900000001E-3</c:v>
                </c:pt>
                <c:pt idx="21522">
                  <c:v>1.5226399900000001E-3</c:v>
                </c:pt>
                <c:pt idx="21523">
                  <c:v>1.52271999E-3</c:v>
                </c:pt>
                <c:pt idx="21524">
                  <c:v>1.52279999E-3</c:v>
                </c:pt>
                <c:pt idx="21525">
                  <c:v>1.5228799899999999E-3</c:v>
                </c:pt>
                <c:pt idx="21526">
                  <c:v>1.5229599899999999E-3</c:v>
                </c:pt>
                <c:pt idx="21527">
                  <c:v>1.5230399900000001E-3</c:v>
                </c:pt>
                <c:pt idx="21528">
                  <c:v>1.52311999E-3</c:v>
                </c:pt>
                <c:pt idx="21529">
                  <c:v>1.52319999E-3</c:v>
                </c:pt>
                <c:pt idx="21530">
                  <c:v>1.5232799899999999E-3</c:v>
                </c:pt>
                <c:pt idx="21531">
                  <c:v>1.5233599899999999E-3</c:v>
                </c:pt>
                <c:pt idx="21532">
                  <c:v>1.5234399900000001E-3</c:v>
                </c:pt>
                <c:pt idx="21533">
                  <c:v>1.52351999E-3</c:v>
                </c:pt>
                <c:pt idx="21534">
                  <c:v>1.52359999E-3</c:v>
                </c:pt>
                <c:pt idx="21535">
                  <c:v>1.52367999E-3</c:v>
                </c:pt>
                <c:pt idx="21536">
                  <c:v>1.5237599899999999E-3</c:v>
                </c:pt>
                <c:pt idx="21537">
                  <c:v>1.5238399900000001E-3</c:v>
                </c:pt>
                <c:pt idx="21538">
                  <c:v>1.52391999E-3</c:v>
                </c:pt>
                <c:pt idx="21539">
                  <c:v>1.52399999E-3</c:v>
                </c:pt>
                <c:pt idx="21540">
                  <c:v>1.52407999E-3</c:v>
                </c:pt>
                <c:pt idx="21541">
                  <c:v>1.5241599899999999E-3</c:v>
                </c:pt>
                <c:pt idx="21542">
                  <c:v>1.5242399900000001E-3</c:v>
                </c:pt>
                <c:pt idx="21543">
                  <c:v>1.5243199900000001E-3</c:v>
                </c:pt>
                <c:pt idx="21544">
                  <c:v>1.52439999E-3</c:v>
                </c:pt>
                <c:pt idx="21545">
                  <c:v>1.52447999E-3</c:v>
                </c:pt>
                <c:pt idx="21546">
                  <c:v>1.5245599899999999E-3</c:v>
                </c:pt>
                <c:pt idx="21547">
                  <c:v>1.5246399900000001E-3</c:v>
                </c:pt>
                <c:pt idx="21548">
                  <c:v>1.5247199900000001E-3</c:v>
                </c:pt>
                <c:pt idx="21549">
                  <c:v>1.52479999E-3</c:v>
                </c:pt>
                <c:pt idx="21550">
                  <c:v>1.52487999E-3</c:v>
                </c:pt>
                <c:pt idx="21551">
                  <c:v>1.5249599899999999E-3</c:v>
                </c:pt>
                <c:pt idx="21552">
                  <c:v>1.5250399899999999E-3</c:v>
                </c:pt>
                <c:pt idx="21553">
                  <c:v>1.5251199900000001E-3</c:v>
                </c:pt>
                <c:pt idx="21554">
                  <c:v>1.52519999E-3</c:v>
                </c:pt>
                <c:pt idx="21555">
                  <c:v>1.52527999E-3</c:v>
                </c:pt>
                <c:pt idx="21556">
                  <c:v>1.52535999E-3</c:v>
                </c:pt>
                <c:pt idx="21557">
                  <c:v>1.5254399899999999E-3</c:v>
                </c:pt>
                <c:pt idx="21558">
                  <c:v>1.5255199900000001E-3</c:v>
                </c:pt>
                <c:pt idx="21559">
                  <c:v>1.52559999E-3</c:v>
                </c:pt>
                <c:pt idx="21560">
                  <c:v>1.52567999E-3</c:v>
                </c:pt>
                <c:pt idx="21561">
                  <c:v>1.52575999E-3</c:v>
                </c:pt>
                <c:pt idx="21562">
                  <c:v>1.5258399899999999E-3</c:v>
                </c:pt>
                <c:pt idx="21563">
                  <c:v>1.5259199900000001E-3</c:v>
                </c:pt>
                <c:pt idx="21564">
                  <c:v>1.5259999900000001E-3</c:v>
                </c:pt>
                <c:pt idx="21565">
                  <c:v>1.52607999E-3</c:v>
                </c:pt>
                <c:pt idx="21566">
                  <c:v>1.52615999E-3</c:v>
                </c:pt>
                <c:pt idx="21567">
                  <c:v>1.5262399899999999E-3</c:v>
                </c:pt>
                <c:pt idx="21568">
                  <c:v>1.5263199900000001E-3</c:v>
                </c:pt>
                <c:pt idx="21569">
                  <c:v>1.5263999900000001E-3</c:v>
                </c:pt>
                <c:pt idx="21570">
                  <c:v>1.52647999E-3</c:v>
                </c:pt>
                <c:pt idx="21571">
                  <c:v>1.52655999E-3</c:v>
                </c:pt>
                <c:pt idx="21572">
                  <c:v>1.5266399899999999E-3</c:v>
                </c:pt>
                <c:pt idx="21573">
                  <c:v>1.5267199899999999E-3</c:v>
                </c:pt>
                <c:pt idx="21574">
                  <c:v>1.5267999900000001E-3</c:v>
                </c:pt>
                <c:pt idx="21575">
                  <c:v>1.52687999E-3</c:v>
                </c:pt>
                <c:pt idx="21576">
                  <c:v>1.52695999E-3</c:v>
                </c:pt>
                <c:pt idx="21577">
                  <c:v>1.5270399899999999E-3</c:v>
                </c:pt>
                <c:pt idx="21578">
                  <c:v>1.5271199899999999E-3</c:v>
                </c:pt>
                <c:pt idx="21579">
                  <c:v>1.5271999900000001E-3</c:v>
                </c:pt>
                <c:pt idx="21580">
                  <c:v>1.52727999E-3</c:v>
                </c:pt>
                <c:pt idx="21581">
                  <c:v>1.52735999E-3</c:v>
                </c:pt>
                <c:pt idx="21582">
                  <c:v>1.52743999E-3</c:v>
                </c:pt>
                <c:pt idx="21583">
                  <c:v>1.5275199899999999E-3</c:v>
                </c:pt>
                <c:pt idx="21584">
                  <c:v>1.5275999900000001E-3</c:v>
                </c:pt>
                <c:pt idx="21585">
                  <c:v>1.5276799900000001E-3</c:v>
                </c:pt>
                <c:pt idx="21586">
                  <c:v>1.52775999E-3</c:v>
                </c:pt>
                <c:pt idx="21587">
                  <c:v>1.52783999E-3</c:v>
                </c:pt>
                <c:pt idx="21588">
                  <c:v>1.5279199899999999E-3</c:v>
                </c:pt>
                <c:pt idx="21589">
                  <c:v>1.5279999900000001E-3</c:v>
                </c:pt>
                <c:pt idx="21590">
                  <c:v>1.5280799900000001E-3</c:v>
                </c:pt>
                <c:pt idx="21591">
                  <c:v>1.52815999E-3</c:v>
                </c:pt>
                <c:pt idx="21592">
                  <c:v>1.52823999E-3</c:v>
                </c:pt>
                <c:pt idx="21593">
                  <c:v>1.5283199899999999E-3</c:v>
                </c:pt>
                <c:pt idx="21594">
                  <c:v>1.5283999899999999E-3</c:v>
                </c:pt>
                <c:pt idx="21595">
                  <c:v>1.5284799900000001E-3</c:v>
                </c:pt>
                <c:pt idx="21596">
                  <c:v>1.52855999E-3</c:v>
                </c:pt>
                <c:pt idx="21597">
                  <c:v>1.52863999E-3</c:v>
                </c:pt>
                <c:pt idx="21598">
                  <c:v>1.5287199899999999E-3</c:v>
                </c:pt>
                <c:pt idx="21599">
                  <c:v>1.5287999899999999E-3</c:v>
                </c:pt>
                <c:pt idx="21600">
                  <c:v>1.5288799900000001E-3</c:v>
                </c:pt>
                <c:pt idx="21601">
                  <c:v>1.52895999E-3</c:v>
                </c:pt>
                <c:pt idx="21602">
                  <c:v>1.52903999E-3</c:v>
                </c:pt>
                <c:pt idx="21603">
                  <c:v>1.52911999E-3</c:v>
                </c:pt>
                <c:pt idx="21604">
                  <c:v>1.5291999899999999E-3</c:v>
                </c:pt>
                <c:pt idx="21605">
                  <c:v>1.5292799900000001E-3</c:v>
                </c:pt>
                <c:pt idx="21606">
                  <c:v>1.52935999E-3</c:v>
                </c:pt>
                <c:pt idx="21607">
                  <c:v>1.52943999E-3</c:v>
                </c:pt>
                <c:pt idx="21608">
                  <c:v>1.52951999E-3</c:v>
                </c:pt>
                <c:pt idx="21609">
                  <c:v>1.5295999899999999E-3</c:v>
                </c:pt>
                <c:pt idx="21610">
                  <c:v>1.5296799900000001E-3</c:v>
                </c:pt>
                <c:pt idx="21611">
                  <c:v>1.5297599900000001E-3</c:v>
                </c:pt>
                <c:pt idx="21612">
                  <c:v>1.52983999E-3</c:v>
                </c:pt>
                <c:pt idx="21613">
                  <c:v>1.52991999E-3</c:v>
                </c:pt>
                <c:pt idx="21614">
                  <c:v>1.5299999899999999E-3</c:v>
                </c:pt>
                <c:pt idx="21615">
                  <c:v>1.5300799900000001E-3</c:v>
                </c:pt>
                <c:pt idx="21616">
                  <c:v>1.5301599900000001E-3</c:v>
                </c:pt>
                <c:pt idx="21617">
                  <c:v>1.53023999E-3</c:v>
                </c:pt>
                <c:pt idx="21618">
                  <c:v>1.53031999E-3</c:v>
                </c:pt>
                <c:pt idx="21619">
                  <c:v>1.5303999899999999E-3</c:v>
                </c:pt>
                <c:pt idx="21620">
                  <c:v>1.5304799899999999E-3</c:v>
                </c:pt>
                <c:pt idx="21621">
                  <c:v>1.5305599900000001E-3</c:v>
                </c:pt>
                <c:pt idx="21622">
                  <c:v>1.53063999E-3</c:v>
                </c:pt>
                <c:pt idx="21623">
                  <c:v>1.53071999E-3</c:v>
                </c:pt>
                <c:pt idx="21624">
                  <c:v>1.53079999E-3</c:v>
                </c:pt>
                <c:pt idx="21625">
                  <c:v>1.5308799899999999E-3</c:v>
                </c:pt>
                <c:pt idx="21626">
                  <c:v>1.5309599900000001E-3</c:v>
                </c:pt>
                <c:pt idx="21627">
                  <c:v>1.53103999E-3</c:v>
                </c:pt>
                <c:pt idx="21628">
                  <c:v>1.53111999E-3</c:v>
                </c:pt>
                <c:pt idx="21629">
                  <c:v>1.53119999E-3</c:v>
                </c:pt>
                <c:pt idx="21630">
                  <c:v>1.5312799899999999E-3</c:v>
                </c:pt>
                <c:pt idx="21631">
                  <c:v>1.5313599900000001E-3</c:v>
                </c:pt>
                <c:pt idx="21632">
                  <c:v>1.5314399900000001E-3</c:v>
                </c:pt>
                <c:pt idx="21633">
                  <c:v>1.53151999E-3</c:v>
                </c:pt>
                <c:pt idx="21634">
                  <c:v>1.53159999E-3</c:v>
                </c:pt>
                <c:pt idx="21635">
                  <c:v>1.5316799899999999E-3</c:v>
                </c:pt>
                <c:pt idx="21636">
                  <c:v>1.5317599900000001E-3</c:v>
                </c:pt>
                <c:pt idx="21637">
                  <c:v>1.5318399900000001E-3</c:v>
                </c:pt>
                <c:pt idx="21638">
                  <c:v>1.53191999E-3</c:v>
                </c:pt>
                <c:pt idx="21639">
                  <c:v>1.53199999E-3</c:v>
                </c:pt>
                <c:pt idx="21640">
                  <c:v>1.5320799899999999E-3</c:v>
                </c:pt>
                <c:pt idx="21641">
                  <c:v>1.5321599899999999E-3</c:v>
                </c:pt>
                <c:pt idx="21642">
                  <c:v>1.5322399900000001E-3</c:v>
                </c:pt>
                <c:pt idx="21643">
                  <c:v>1.53231999E-3</c:v>
                </c:pt>
                <c:pt idx="21644">
                  <c:v>1.53239999E-3</c:v>
                </c:pt>
                <c:pt idx="21645">
                  <c:v>1.5324799899999999E-3</c:v>
                </c:pt>
                <c:pt idx="21646">
                  <c:v>1.5325599899999999E-3</c:v>
                </c:pt>
                <c:pt idx="21647">
                  <c:v>1.5326399900000001E-3</c:v>
                </c:pt>
                <c:pt idx="21648">
                  <c:v>1.53271999E-3</c:v>
                </c:pt>
                <c:pt idx="21649">
                  <c:v>1.53279999E-3</c:v>
                </c:pt>
                <c:pt idx="21650">
                  <c:v>1.53287999E-3</c:v>
                </c:pt>
                <c:pt idx="21651">
                  <c:v>1.5329599899999999E-3</c:v>
                </c:pt>
                <c:pt idx="21652">
                  <c:v>1.5330399900000001E-3</c:v>
                </c:pt>
                <c:pt idx="21653">
                  <c:v>1.5331199900000001E-3</c:v>
                </c:pt>
                <c:pt idx="21654">
                  <c:v>1.53319999E-3</c:v>
                </c:pt>
                <c:pt idx="21655">
                  <c:v>1.53327999E-3</c:v>
                </c:pt>
                <c:pt idx="21656">
                  <c:v>1.5333599899999999E-3</c:v>
                </c:pt>
                <c:pt idx="21657">
                  <c:v>1.5334399900000001E-3</c:v>
                </c:pt>
                <c:pt idx="21658">
                  <c:v>1.5335199900000001E-3</c:v>
                </c:pt>
                <c:pt idx="21659">
                  <c:v>1.53359999E-3</c:v>
                </c:pt>
                <c:pt idx="21660">
                  <c:v>1.53367999E-3</c:v>
                </c:pt>
                <c:pt idx="21661">
                  <c:v>1.5337599899999999E-3</c:v>
                </c:pt>
                <c:pt idx="21662">
                  <c:v>1.5338399899999999E-3</c:v>
                </c:pt>
                <c:pt idx="21663">
                  <c:v>1.5339199900000001E-3</c:v>
                </c:pt>
                <c:pt idx="21664">
                  <c:v>1.53399999E-3</c:v>
                </c:pt>
                <c:pt idx="21665">
                  <c:v>1.53407999E-3</c:v>
                </c:pt>
                <c:pt idx="21666">
                  <c:v>1.5341599899999999E-3</c:v>
                </c:pt>
                <c:pt idx="21667">
                  <c:v>1.5342399899999999E-3</c:v>
                </c:pt>
                <c:pt idx="21668">
                  <c:v>1.5343199900000001E-3</c:v>
                </c:pt>
                <c:pt idx="21669">
                  <c:v>1.53439999E-3</c:v>
                </c:pt>
                <c:pt idx="21670">
                  <c:v>1.53447999E-3</c:v>
                </c:pt>
                <c:pt idx="21671">
                  <c:v>1.53455999E-3</c:v>
                </c:pt>
                <c:pt idx="21672">
                  <c:v>1.5346399899999999E-3</c:v>
                </c:pt>
                <c:pt idx="21673">
                  <c:v>1.5347199900000001E-3</c:v>
                </c:pt>
                <c:pt idx="21674">
                  <c:v>1.53479999E-3</c:v>
                </c:pt>
                <c:pt idx="21675">
                  <c:v>1.53487999E-3</c:v>
                </c:pt>
                <c:pt idx="21676">
                  <c:v>1.53495999E-3</c:v>
                </c:pt>
                <c:pt idx="21677">
                  <c:v>1.5350399899999999E-3</c:v>
                </c:pt>
                <c:pt idx="21678">
                  <c:v>1.5351199900000001E-3</c:v>
                </c:pt>
                <c:pt idx="21679">
                  <c:v>1.5351999900000001E-3</c:v>
                </c:pt>
                <c:pt idx="21680">
                  <c:v>1.53527999E-3</c:v>
                </c:pt>
                <c:pt idx="21681">
                  <c:v>1.53535999E-3</c:v>
                </c:pt>
                <c:pt idx="21682">
                  <c:v>1.5354399899999999E-3</c:v>
                </c:pt>
                <c:pt idx="21683">
                  <c:v>1.5355199899999999E-3</c:v>
                </c:pt>
                <c:pt idx="21684">
                  <c:v>1.5355999900000001E-3</c:v>
                </c:pt>
                <c:pt idx="21685">
                  <c:v>1.53567999E-3</c:v>
                </c:pt>
                <c:pt idx="21686">
                  <c:v>1.53575999E-3</c:v>
                </c:pt>
                <c:pt idx="21687">
                  <c:v>1.5358399899999999E-3</c:v>
                </c:pt>
                <c:pt idx="21688">
                  <c:v>1.5359199899999999E-3</c:v>
                </c:pt>
                <c:pt idx="21689">
                  <c:v>1.5359999900000001E-3</c:v>
                </c:pt>
                <c:pt idx="21690">
                  <c:v>1.53607999E-3</c:v>
                </c:pt>
                <c:pt idx="21691">
                  <c:v>1.53615999E-3</c:v>
                </c:pt>
                <c:pt idx="21692">
                  <c:v>1.53623999E-3</c:v>
                </c:pt>
                <c:pt idx="21693">
                  <c:v>1.5363199899999999E-3</c:v>
                </c:pt>
                <c:pt idx="21694">
                  <c:v>1.5363999900000001E-3</c:v>
                </c:pt>
                <c:pt idx="21695">
                  <c:v>1.53647999E-3</c:v>
                </c:pt>
                <c:pt idx="21696">
                  <c:v>1.53655999E-3</c:v>
                </c:pt>
                <c:pt idx="21697">
                  <c:v>1.53663999E-3</c:v>
                </c:pt>
                <c:pt idx="21698">
                  <c:v>1.5367199899999999E-3</c:v>
                </c:pt>
                <c:pt idx="21699">
                  <c:v>1.5367999900000001E-3</c:v>
                </c:pt>
                <c:pt idx="21700">
                  <c:v>1.5368799900000001E-3</c:v>
                </c:pt>
                <c:pt idx="21701">
                  <c:v>1.53695999E-3</c:v>
                </c:pt>
                <c:pt idx="21702">
                  <c:v>1.53703999E-3</c:v>
                </c:pt>
                <c:pt idx="21703">
                  <c:v>1.5371199899999999E-3</c:v>
                </c:pt>
                <c:pt idx="21704">
                  <c:v>1.5371999900000001E-3</c:v>
                </c:pt>
                <c:pt idx="21705">
                  <c:v>1.5372799900000001E-3</c:v>
                </c:pt>
                <c:pt idx="21706">
                  <c:v>1.53735999E-3</c:v>
                </c:pt>
                <c:pt idx="21707">
                  <c:v>1.53743999E-3</c:v>
                </c:pt>
                <c:pt idx="21708">
                  <c:v>1.5375199899999999E-3</c:v>
                </c:pt>
                <c:pt idx="21709">
                  <c:v>1.5375999899999999E-3</c:v>
                </c:pt>
                <c:pt idx="21710">
                  <c:v>1.5376799900000001E-3</c:v>
                </c:pt>
                <c:pt idx="21711">
                  <c:v>1.53775999E-3</c:v>
                </c:pt>
                <c:pt idx="21712">
                  <c:v>1.53783999E-3</c:v>
                </c:pt>
                <c:pt idx="21713">
                  <c:v>1.53791999E-3</c:v>
                </c:pt>
                <c:pt idx="21714">
                  <c:v>1.5379999899999999E-3</c:v>
                </c:pt>
                <c:pt idx="21715">
                  <c:v>1.5380799900000001E-3</c:v>
                </c:pt>
                <c:pt idx="21716">
                  <c:v>1.53815999E-3</c:v>
                </c:pt>
                <c:pt idx="21717">
                  <c:v>1.53823999E-3</c:v>
                </c:pt>
                <c:pt idx="21718">
                  <c:v>1.53831999E-3</c:v>
                </c:pt>
                <c:pt idx="21719">
                  <c:v>1.5383999899999999E-3</c:v>
                </c:pt>
                <c:pt idx="21720">
                  <c:v>1.5384799900000001E-3</c:v>
                </c:pt>
                <c:pt idx="21721">
                  <c:v>1.5385599900000001E-3</c:v>
                </c:pt>
                <c:pt idx="21722">
                  <c:v>1.53863999E-3</c:v>
                </c:pt>
                <c:pt idx="21723">
                  <c:v>1.53871999E-3</c:v>
                </c:pt>
                <c:pt idx="21724">
                  <c:v>1.5387999899999999E-3</c:v>
                </c:pt>
                <c:pt idx="21725">
                  <c:v>1.5388799900000001E-3</c:v>
                </c:pt>
                <c:pt idx="21726">
                  <c:v>1.5389599900000001E-3</c:v>
                </c:pt>
                <c:pt idx="21727">
                  <c:v>1.53903999E-3</c:v>
                </c:pt>
                <c:pt idx="21728">
                  <c:v>1.53911999E-3</c:v>
                </c:pt>
                <c:pt idx="21729">
                  <c:v>1.5391999899999999E-3</c:v>
                </c:pt>
                <c:pt idx="21730">
                  <c:v>1.5392799899999999E-3</c:v>
                </c:pt>
                <c:pt idx="21731">
                  <c:v>1.5393599900000001E-3</c:v>
                </c:pt>
                <c:pt idx="21732">
                  <c:v>1.53943999E-3</c:v>
                </c:pt>
                <c:pt idx="21733">
                  <c:v>1.53951999E-3</c:v>
                </c:pt>
                <c:pt idx="21734">
                  <c:v>1.5395999899999999E-3</c:v>
                </c:pt>
                <c:pt idx="21735">
                  <c:v>1.5396799899999999E-3</c:v>
                </c:pt>
                <c:pt idx="21736">
                  <c:v>1.5397599900000001E-3</c:v>
                </c:pt>
                <c:pt idx="21737">
                  <c:v>1.53983999E-3</c:v>
                </c:pt>
                <c:pt idx="21738">
                  <c:v>1.53991999E-3</c:v>
                </c:pt>
                <c:pt idx="21739">
                  <c:v>1.53999999E-3</c:v>
                </c:pt>
                <c:pt idx="21740">
                  <c:v>1.5400799899999999E-3</c:v>
                </c:pt>
                <c:pt idx="21741">
                  <c:v>1.5401599900000001E-3</c:v>
                </c:pt>
                <c:pt idx="21742">
                  <c:v>1.5402399900000001E-3</c:v>
                </c:pt>
                <c:pt idx="21743">
                  <c:v>1.54031999E-3</c:v>
                </c:pt>
                <c:pt idx="21744">
                  <c:v>1.54039999E-3</c:v>
                </c:pt>
                <c:pt idx="21745">
                  <c:v>1.5404799899999999E-3</c:v>
                </c:pt>
                <c:pt idx="21746">
                  <c:v>1.5405599900000001E-3</c:v>
                </c:pt>
                <c:pt idx="21747">
                  <c:v>1.5406399900000001E-3</c:v>
                </c:pt>
                <c:pt idx="21748">
                  <c:v>1.54071999E-3</c:v>
                </c:pt>
                <c:pt idx="21749">
                  <c:v>1.54079999E-3</c:v>
                </c:pt>
                <c:pt idx="21750">
                  <c:v>1.5408799899999999E-3</c:v>
                </c:pt>
                <c:pt idx="21751">
                  <c:v>1.5409599899999999E-3</c:v>
                </c:pt>
                <c:pt idx="21752">
                  <c:v>1.5410399900000001E-3</c:v>
                </c:pt>
                <c:pt idx="21753">
                  <c:v>1.54111999E-3</c:v>
                </c:pt>
                <c:pt idx="21754">
                  <c:v>1.54119999E-3</c:v>
                </c:pt>
                <c:pt idx="21755">
                  <c:v>1.5412799899999999E-3</c:v>
                </c:pt>
                <c:pt idx="21756">
                  <c:v>1.5413599899999999E-3</c:v>
                </c:pt>
                <c:pt idx="21757">
                  <c:v>1.5414399900000001E-3</c:v>
                </c:pt>
                <c:pt idx="21758">
                  <c:v>1.54151999E-3</c:v>
                </c:pt>
                <c:pt idx="21759">
                  <c:v>1.54159999E-3</c:v>
                </c:pt>
                <c:pt idx="21760">
                  <c:v>1.54167999E-3</c:v>
                </c:pt>
                <c:pt idx="21761">
                  <c:v>1.5417599899999999E-3</c:v>
                </c:pt>
                <c:pt idx="21762">
                  <c:v>1.5418399900000001E-3</c:v>
                </c:pt>
                <c:pt idx="21763">
                  <c:v>1.54191999E-3</c:v>
                </c:pt>
                <c:pt idx="21764">
                  <c:v>1.54199999E-3</c:v>
                </c:pt>
                <c:pt idx="21765">
                  <c:v>1.54207999E-3</c:v>
                </c:pt>
                <c:pt idx="21766">
                  <c:v>1.5421599899999999E-3</c:v>
                </c:pt>
                <c:pt idx="21767">
                  <c:v>1.5422399900000001E-3</c:v>
                </c:pt>
                <c:pt idx="21768">
                  <c:v>1.5423199900000001E-3</c:v>
                </c:pt>
                <c:pt idx="21769">
                  <c:v>1.54239999E-3</c:v>
                </c:pt>
                <c:pt idx="21770">
                  <c:v>1.54247999E-3</c:v>
                </c:pt>
                <c:pt idx="21771">
                  <c:v>1.5425599899999999E-3</c:v>
                </c:pt>
                <c:pt idx="21772">
                  <c:v>1.5426399899999999E-3</c:v>
                </c:pt>
                <c:pt idx="21773">
                  <c:v>1.5427199900000001E-3</c:v>
                </c:pt>
                <c:pt idx="21774">
                  <c:v>1.54279999E-3</c:v>
                </c:pt>
                <c:pt idx="21775">
                  <c:v>1.54287999E-3</c:v>
                </c:pt>
                <c:pt idx="21776">
                  <c:v>1.5429599899999999E-3</c:v>
                </c:pt>
                <c:pt idx="21777">
                  <c:v>1.5430399899999999E-3</c:v>
                </c:pt>
                <c:pt idx="21778">
                  <c:v>1.5431199900000001E-3</c:v>
                </c:pt>
                <c:pt idx="21779">
                  <c:v>1.54319999E-3</c:v>
                </c:pt>
                <c:pt idx="21780">
                  <c:v>1.54327999E-3</c:v>
                </c:pt>
                <c:pt idx="21781">
                  <c:v>1.54335999E-3</c:v>
                </c:pt>
                <c:pt idx="21782">
                  <c:v>1.5434399899999999E-3</c:v>
                </c:pt>
                <c:pt idx="21783">
                  <c:v>1.5435199900000001E-3</c:v>
                </c:pt>
                <c:pt idx="21784">
                  <c:v>1.54359999E-3</c:v>
                </c:pt>
                <c:pt idx="21785">
                  <c:v>1.54367999E-3</c:v>
                </c:pt>
                <c:pt idx="21786">
                  <c:v>1.54375999E-3</c:v>
                </c:pt>
                <c:pt idx="21787">
                  <c:v>1.5438399899999999E-3</c:v>
                </c:pt>
                <c:pt idx="21788">
                  <c:v>1.5439199900000001E-3</c:v>
                </c:pt>
                <c:pt idx="21789">
                  <c:v>1.5439999900000001E-3</c:v>
                </c:pt>
                <c:pt idx="21790">
                  <c:v>1.54407999E-3</c:v>
                </c:pt>
                <c:pt idx="21791">
                  <c:v>1.54415999E-3</c:v>
                </c:pt>
                <c:pt idx="21792">
                  <c:v>1.5442399899999999E-3</c:v>
                </c:pt>
                <c:pt idx="21793">
                  <c:v>1.5443199900000001E-3</c:v>
                </c:pt>
                <c:pt idx="21794">
                  <c:v>1.5443999900000001E-3</c:v>
                </c:pt>
                <c:pt idx="21795">
                  <c:v>1.54447999E-3</c:v>
                </c:pt>
                <c:pt idx="21796">
                  <c:v>1.54455999E-3</c:v>
                </c:pt>
                <c:pt idx="21797">
                  <c:v>1.5446399899999999E-3</c:v>
                </c:pt>
                <c:pt idx="21798">
                  <c:v>1.5447199899999999E-3</c:v>
                </c:pt>
                <c:pt idx="21799">
                  <c:v>1.5447999900000001E-3</c:v>
                </c:pt>
                <c:pt idx="21800">
                  <c:v>1.54487999E-3</c:v>
                </c:pt>
                <c:pt idx="21801">
                  <c:v>1.54495999E-3</c:v>
                </c:pt>
                <c:pt idx="21802">
                  <c:v>1.54503999E-3</c:v>
                </c:pt>
                <c:pt idx="21803">
                  <c:v>1.5451199899999999E-3</c:v>
                </c:pt>
                <c:pt idx="21804">
                  <c:v>1.5451999900000001E-3</c:v>
                </c:pt>
                <c:pt idx="21805">
                  <c:v>1.54527999E-3</c:v>
                </c:pt>
                <c:pt idx="21806">
                  <c:v>1.54535999E-3</c:v>
                </c:pt>
                <c:pt idx="21807">
                  <c:v>1.54543999E-3</c:v>
                </c:pt>
                <c:pt idx="21808">
                  <c:v>1.5455199899999999E-3</c:v>
                </c:pt>
                <c:pt idx="21809">
                  <c:v>1.5455999900000001E-3</c:v>
                </c:pt>
                <c:pt idx="21810">
                  <c:v>1.5456799900000001E-3</c:v>
                </c:pt>
                <c:pt idx="21811">
                  <c:v>1.54575999E-3</c:v>
                </c:pt>
                <c:pt idx="21812">
                  <c:v>1.54583999E-3</c:v>
                </c:pt>
                <c:pt idx="21813">
                  <c:v>1.5459199899999999E-3</c:v>
                </c:pt>
                <c:pt idx="21814">
                  <c:v>1.5459999900000001E-3</c:v>
                </c:pt>
                <c:pt idx="21815">
                  <c:v>1.5460799900000001E-3</c:v>
                </c:pt>
                <c:pt idx="21816">
                  <c:v>1.54615999E-3</c:v>
                </c:pt>
                <c:pt idx="21817">
                  <c:v>1.54623999E-3</c:v>
                </c:pt>
                <c:pt idx="21818">
                  <c:v>1.5463199899999999E-3</c:v>
                </c:pt>
                <c:pt idx="21819">
                  <c:v>1.5463999899999999E-3</c:v>
                </c:pt>
                <c:pt idx="21820">
                  <c:v>1.5464799900000001E-3</c:v>
                </c:pt>
                <c:pt idx="21821">
                  <c:v>1.54655999E-3</c:v>
                </c:pt>
                <c:pt idx="21822">
                  <c:v>1.54663999E-3</c:v>
                </c:pt>
                <c:pt idx="21823">
                  <c:v>1.5467199899999999E-3</c:v>
                </c:pt>
                <c:pt idx="21824">
                  <c:v>1.5467999899999999E-3</c:v>
                </c:pt>
                <c:pt idx="21825">
                  <c:v>1.5468799900000001E-3</c:v>
                </c:pt>
                <c:pt idx="21826">
                  <c:v>1.54695999E-3</c:v>
                </c:pt>
                <c:pt idx="21827">
                  <c:v>1.54703999E-3</c:v>
                </c:pt>
                <c:pt idx="21828">
                  <c:v>1.54711999E-3</c:v>
                </c:pt>
                <c:pt idx="21829">
                  <c:v>1.5471999899999999E-3</c:v>
                </c:pt>
                <c:pt idx="21830">
                  <c:v>1.5472799900000001E-3</c:v>
                </c:pt>
                <c:pt idx="21831">
                  <c:v>1.5473599900000001E-3</c:v>
                </c:pt>
                <c:pt idx="21832">
                  <c:v>1.54743999E-3</c:v>
                </c:pt>
                <c:pt idx="21833">
                  <c:v>1.54751999E-3</c:v>
                </c:pt>
                <c:pt idx="21834">
                  <c:v>1.5475999899999999E-3</c:v>
                </c:pt>
                <c:pt idx="21835">
                  <c:v>1.5476799900000001E-3</c:v>
                </c:pt>
                <c:pt idx="21836">
                  <c:v>1.5477599900000001E-3</c:v>
                </c:pt>
                <c:pt idx="21837">
                  <c:v>1.54783999E-3</c:v>
                </c:pt>
                <c:pt idx="21838">
                  <c:v>1.54791999E-3</c:v>
                </c:pt>
                <c:pt idx="21839">
                  <c:v>1.5479999899999999E-3</c:v>
                </c:pt>
                <c:pt idx="21840">
                  <c:v>1.5480799899999999E-3</c:v>
                </c:pt>
                <c:pt idx="21841">
                  <c:v>1.5481599900000001E-3</c:v>
                </c:pt>
                <c:pt idx="21842">
                  <c:v>1.54823999E-3</c:v>
                </c:pt>
                <c:pt idx="21843">
                  <c:v>1.54831999E-3</c:v>
                </c:pt>
                <c:pt idx="21844">
                  <c:v>1.5483999899999999E-3</c:v>
                </c:pt>
                <c:pt idx="21845">
                  <c:v>1.5484799899999999E-3</c:v>
                </c:pt>
                <c:pt idx="21846">
                  <c:v>1.5485599900000001E-3</c:v>
                </c:pt>
                <c:pt idx="21847">
                  <c:v>1.54863999E-3</c:v>
                </c:pt>
                <c:pt idx="21848">
                  <c:v>1.54871999E-3</c:v>
                </c:pt>
                <c:pt idx="21849">
                  <c:v>1.54879999E-3</c:v>
                </c:pt>
                <c:pt idx="21850">
                  <c:v>1.5488799899999999E-3</c:v>
                </c:pt>
                <c:pt idx="21851">
                  <c:v>1.5489599900000001E-3</c:v>
                </c:pt>
                <c:pt idx="21852">
                  <c:v>1.54903999E-3</c:v>
                </c:pt>
                <c:pt idx="21853">
                  <c:v>1.54911999E-3</c:v>
                </c:pt>
                <c:pt idx="21854">
                  <c:v>1.54919999E-3</c:v>
                </c:pt>
                <c:pt idx="21855">
                  <c:v>1.5492799899999999E-3</c:v>
                </c:pt>
                <c:pt idx="21856">
                  <c:v>1.5493599900000001E-3</c:v>
                </c:pt>
                <c:pt idx="21857">
                  <c:v>1.5494399900000001E-3</c:v>
                </c:pt>
                <c:pt idx="21858">
                  <c:v>1.54951999E-3</c:v>
                </c:pt>
                <c:pt idx="21859">
                  <c:v>1.54959999E-3</c:v>
                </c:pt>
                <c:pt idx="21860">
                  <c:v>1.5496799899999999E-3</c:v>
                </c:pt>
                <c:pt idx="21861">
                  <c:v>1.5497599899999999E-3</c:v>
                </c:pt>
                <c:pt idx="21862">
                  <c:v>1.5498399900000001E-3</c:v>
                </c:pt>
                <c:pt idx="21863">
                  <c:v>1.54991999E-3</c:v>
                </c:pt>
                <c:pt idx="21864">
                  <c:v>1.54999999E-3</c:v>
                </c:pt>
                <c:pt idx="21865">
                  <c:v>1.5500799899999999E-3</c:v>
                </c:pt>
                <c:pt idx="21866">
                  <c:v>1.5501599899999999E-3</c:v>
                </c:pt>
                <c:pt idx="21867">
                  <c:v>1.5502399900000001E-3</c:v>
                </c:pt>
                <c:pt idx="21868">
                  <c:v>1.55031999E-3</c:v>
                </c:pt>
                <c:pt idx="21869">
                  <c:v>1.55039999E-3</c:v>
                </c:pt>
                <c:pt idx="21870">
                  <c:v>1.55047999E-3</c:v>
                </c:pt>
                <c:pt idx="21871">
                  <c:v>1.5505599899999999E-3</c:v>
                </c:pt>
                <c:pt idx="21872">
                  <c:v>1.5506399900000001E-3</c:v>
                </c:pt>
                <c:pt idx="21873">
                  <c:v>1.55071999E-3</c:v>
                </c:pt>
                <c:pt idx="21874">
                  <c:v>1.55079999E-3</c:v>
                </c:pt>
                <c:pt idx="21875">
                  <c:v>1.55087999E-3</c:v>
                </c:pt>
                <c:pt idx="21876">
                  <c:v>1.5509599899999999E-3</c:v>
                </c:pt>
                <c:pt idx="21877">
                  <c:v>1.5510399900000001E-3</c:v>
                </c:pt>
                <c:pt idx="21878">
                  <c:v>1.5511199900000001E-3</c:v>
                </c:pt>
                <c:pt idx="21879">
                  <c:v>1.55119999E-3</c:v>
                </c:pt>
                <c:pt idx="21880">
                  <c:v>1.55127999E-3</c:v>
                </c:pt>
                <c:pt idx="21881">
                  <c:v>1.5513599899999999E-3</c:v>
                </c:pt>
                <c:pt idx="21882">
                  <c:v>1.5514399900000001E-3</c:v>
                </c:pt>
                <c:pt idx="21883">
                  <c:v>1.5515199900000001E-3</c:v>
                </c:pt>
                <c:pt idx="21884">
                  <c:v>1.55159999E-3</c:v>
                </c:pt>
                <c:pt idx="21885">
                  <c:v>1.55167999E-3</c:v>
                </c:pt>
                <c:pt idx="21886">
                  <c:v>1.5517599899999999E-3</c:v>
                </c:pt>
                <c:pt idx="21887">
                  <c:v>1.5518399899999999E-3</c:v>
                </c:pt>
                <c:pt idx="21888">
                  <c:v>1.5519199900000001E-3</c:v>
                </c:pt>
                <c:pt idx="21889">
                  <c:v>1.55199999E-3</c:v>
                </c:pt>
                <c:pt idx="21890">
                  <c:v>1.55207999E-3</c:v>
                </c:pt>
                <c:pt idx="21891">
                  <c:v>1.55215999E-3</c:v>
                </c:pt>
                <c:pt idx="21892">
                  <c:v>1.5522399899999999E-3</c:v>
                </c:pt>
                <c:pt idx="21893">
                  <c:v>1.5523199900000001E-3</c:v>
                </c:pt>
                <c:pt idx="21894">
                  <c:v>1.55239999E-3</c:v>
                </c:pt>
                <c:pt idx="21895">
                  <c:v>1.55247999E-3</c:v>
                </c:pt>
                <c:pt idx="21896">
                  <c:v>1.55255999E-3</c:v>
                </c:pt>
                <c:pt idx="21897">
                  <c:v>1.5526399899999999E-3</c:v>
                </c:pt>
                <c:pt idx="21898">
                  <c:v>1.5527199900000001E-3</c:v>
                </c:pt>
                <c:pt idx="21899">
                  <c:v>1.5527999900000001E-3</c:v>
                </c:pt>
                <c:pt idx="21900">
                  <c:v>1.55287999E-3</c:v>
                </c:pt>
                <c:pt idx="21901">
                  <c:v>1.55295999E-3</c:v>
                </c:pt>
                <c:pt idx="21902">
                  <c:v>1.5530399899999999E-3</c:v>
                </c:pt>
                <c:pt idx="21903">
                  <c:v>1.5531199900000001E-3</c:v>
                </c:pt>
                <c:pt idx="21904">
                  <c:v>1.5531999900000001E-3</c:v>
                </c:pt>
                <c:pt idx="21905">
                  <c:v>1.55327999E-3</c:v>
                </c:pt>
                <c:pt idx="21906">
                  <c:v>1.55335999E-3</c:v>
                </c:pt>
                <c:pt idx="21907">
                  <c:v>1.5534399899999999E-3</c:v>
                </c:pt>
                <c:pt idx="21908">
                  <c:v>1.5535199899999999E-3</c:v>
                </c:pt>
                <c:pt idx="21909">
                  <c:v>1.5535999900000001E-3</c:v>
                </c:pt>
                <c:pt idx="21910">
                  <c:v>1.55367999E-3</c:v>
                </c:pt>
                <c:pt idx="21911">
                  <c:v>1.55375999E-3</c:v>
                </c:pt>
                <c:pt idx="21912">
                  <c:v>1.5538399899999999E-3</c:v>
                </c:pt>
                <c:pt idx="21913">
                  <c:v>1.5539199899999999E-3</c:v>
                </c:pt>
                <c:pt idx="21914">
                  <c:v>1.5539999900000001E-3</c:v>
                </c:pt>
                <c:pt idx="21915">
                  <c:v>1.55407999E-3</c:v>
                </c:pt>
                <c:pt idx="21916">
                  <c:v>1.55415999E-3</c:v>
                </c:pt>
                <c:pt idx="21917">
                  <c:v>1.55423999E-3</c:v>
                </c:pt>
                <c:pt idx="21918">
                  <c:v>1.5543199899999999E-3</c:v>
                </c:pt>
                <c:pt idx="21919">
                  <c:v>1.5543999900000001E-3</c:v>
                </c:pt>
                <c:pt idx="21920">
                  <c:v>1.5544799900000001E-3</c:v>
                </c:pt>
                <c:pt idx="21921">
                  <c:v>1.55455999E-3</c:v>
                </c:pt>
                <c:pt idx="21922">
                  <c:v>1.55463999E-3</c:v>
                </c:pt>
                <c:pt idx="21923">
                  <c:v>1.5547199899999999E-3</c:v>
                </c:pt>
                <c:pt idx="21924">
                  <c:v>1.5547999900000001E-3</c:v>
                </c:pt>
                <c:pt idx="21925">
                  <c:v>1.5548799900000001E-3</c:v>
                </c:pt>
                <c:pt idx="21926">
                  <c:v>1.55495999E-3</c:v>
                </c:pt>
                <c:pt idx="21927">
                  <c:v>1.55503999E-3</c:v>
                </c:pt>
                <c:pt idx="21928">
                  <c:v>1.5551199899999999E-3</c:v>
                </c:pt>
                <c:pt idx="21929">
                  <c:v>1.5551999899999999E-3</c:v>
                </c:pt>
                <c:pt idx="21930">
                  <c:v>1.5552799900000001E-3</c:v>
                </c:pt>
                <c:pt idx="21931">
                  <c:v>1.55535999E-3</c:v>
                </c:pt>
                <c:pt idx="21932">
                  <c:v>1.55543999E-3</c:v>
                </c:pt>
                <c:pt idx="21933">
                  <c:v>1.5555199899999999E-3</c:v>
                </c:pt>
                <c:pt idx="21934">
                  <c:v>1.5555999899999999E-3</c:v>
                </c:pt>
                <c:pt idx="21935">
                  <c:v>1.5556799900000001E-3</c:v>
                </c:pt>
                <c:pt idx="21936">
                  <c:v>1.55575999E-3</c:v>
                </c:pt>
                <c:pt idx="21937">
                  <c:v>1.55583999E-3</c:v>
                </c:pt>
                <c:pt idx="21938">
                  <c:v>1.55591999E-3</c:v>
                </c:pt>
                <c:pt idx="21939">
                  <c:v>1.5559999899999999E-3</c:v>
                </c:pt>
                <c:pt idx="21940">
                  <c:v>1.5560799900000001E-3</c:v>
                </c:pt>
                <c:pt idx="21941">
                  <c:v>1.55615999E-3</c:v>
                </c:pt>
                <c:pt idx="21942">
                  <c:v>1.55623999E-3</c:v>
                </c:pt>
                <c:pt idx="21943">
                  <c:v>1.55631999E-3</c:v>
                </c:pt>
                <c:pt idx="21944">
                  <c:v>1.5563999899999999E-3</c:v>
                </c:pt>
                <c:pt idx="21945">
                  <c:v>1.5564799900000001E-3</c:v>
                </c:pt>
                <c:pt idx="21946">
                  <c:v>1.5565599900000001E-3</c:v>
                </c:pt>
                <c:pt idx="21947">
                  <c:v>1.55663999E-3</c:v>
                </c:pt>
                <c:pt idx="21948">
                  <c:v>1.55671999E-3</c:v>
                </c:pt>
                <c:pt idx="21949">
                  <c:v>1.5567999899999999E-3</c:v>
                </c:pt>
                <c:pt idx="21950">
                  <c:v>1.5568799899999999E-3</c:v>
                </c:pt>
                <c:pt idx="21951">
                  <c:v>1.5569599900000001E-3</c:v>
                </c:pt>
                <c:pt idx="21952">
                  <c:v>1.55703999E-3</c:v>
                </c:pt>
                <c:pt idx="21953">
                  <c:v>1.55711999E-3</c:v>
                </c:pt>
                <c:pt idx="21954">
                  <c:v>1.5571999899999999E-3</c:v>
                </c:pt>
                <c:pt idx="21955">
                  <c:v>1.5572799899999999E-3</c:v>
                </c:pt>
                <c:pt idx="21956">
                  <c:v>1.5573599900000001E-3</c:v>
                </c:pt>
                <c:pt idx="21957">
                  <c:v>1.55743999E-3</c:v>
                </c:pt>
                <c:pt idx="21958">
                  <c:v>1.55751999E-3</c:v>
                </c:pt>
                <c:pt idx="21959">
                  <c:v>1.55759999E-3</c:v>
                </c:pt>
                <c:pt idx="21960">
                  <c:v>1.5576799899999999E-3</c:v>
                </c:pt>
                <c:pt idx="21961">
                  <c:v>1.5577599900000001E-3</c:v>
                </c:pt>
                <c:pt idx="21962">
                  <c:v>1.55783999E-3</c:v>
                </c:pt>
                <c:pt idx="21963">
                  <c:v>1.55791999E-3</c:v>
                </c:pt>
                <c:pt idx="21964">
                  <c:v>1.55799999E-3</c:v>
                </c:pt>
                <c:pt idx="21965">
                  <c:v>1.5580799899999999E-3</c:v>
                </c:pt>
                <c:pt idx="21966">
                  <c:v>1.5581599900000001E-3</c:v>
                </c:pt>
                <c:pt idx="21967">
                  <c:v>1.5582399900000001E-3</c:v>
                </c:pt>
                <c:pt idx="21968">
                  <c:v>1.55831999E-3</c:v>
                </c:pt>
                <c:pt idx="21969">
                  <c:v>1.55839999E-3</c:v>
                </c:pt>
                <c:pt idx="21970">
                  <c:v>1.5584799899999999E-3</c:v>
                </c:pt>
                <c:pt idx="21971">
                  <c:v>1.5585599900000001E-3</c:v>
                </c:pt>
                <c:pt idx="21972">
                  <c:v>1.5586399900000001E-3</c:v>
                </c:pt>
                <c:pt idx="21973">
                  <c:v>1.55871999E-3</c:v>
                </c:pt>
                <c:pt idx="21974">
                  <c:v>1.55879999E-3</c:v>
                </c:pt>
                <c:pt idx="21975">
                  <c:v>1.5588799899999999E-3</c:v>
                </c:pt>
                <c:pt idx="21976">
                  <c:v>1.5589599899999999E-3</c:v>
                </c:pt>
                <c:pt idx="21977">
                  <c:v>1.5590399900000001E-3</c:v>
                </c:pt>
                <c:pt idx="21978">
                  <c:v>1.55911999E-3</c:v>
                </c:pt>
                <c:pt idx="21979">
                  <c:v>1.55919999E-3</c:v>
                </c:pt>
                <c:pt idx="21980">
                  <c:v>1.55927999E-3</c:v>
                </c:pt>
                <c:pt idx="21981">
                  <c:v>1.5593599899999999E-3</c:v>
                </c:pt>
                <c:pt idx="21982">
                  <c:v>1.5594399900000001E-3</c:v>
                </c:pt>
                <c:pt idx="21983">
                  <c:v>1.55951999E-3</c:v>
                </c:pt>
                <c:pt idx="21984">
                  <c:v>1.55959999E-3</c:v>
                </c:pt>
                <c:pt idx="21985">
                  <c:v>1.55967999E-3</c:v>
                </c:pt>
                <c:pt idx="21986">
                  <c:v>1.5597599899999999E-3</c:v>
                </c:pt>
                <c:pt idx="21987">
                  <c:v>1.5598399900000001E-3</c:v>
                </c:pt>
                <c:pt idx="21988">
                  <c:v>1.5599199900000001E-3</c:v>
                </c:pt>
                <c:pt idx="21989">
                  <c:v>1.55999999E-3</c:v>
                </c:pt>
                <c:pt idx="21990">
                  <c:v>1.56007999E-3</c:v>
                </c:pt>
                <c:pt idx="21991">
                  <c:v>1.5601599899999999E-3</c:v>
                </c:pt>
                <c:pt idx="21992">
                  <c:v>1.5602399900000001E-3</c:v>
                </c:pt>
                <c:pt idx="21993">
                  <c:v>1.5603199900000001E-3</c:v>
                </c:pt>
                <c:pt idx="21994">
                  <c:v>1.56039999E-3</c:v>
                </c:pt>
                <c:pt idx="21995">
                  <c:v>1.56047999E-3</c:v>
                </c:pt>
                <c:pt idx="21996">
                  <c:v>1.5605599899999999E-3</c:v>
                </c:pt>
                <c:pt idx="21997">
                  <c:v>1.5606399899999999E-3</c:v>
                </c:pt>
                <c:pt idx="21998">
                  <c:v>1.5607199900000001E-3</c:v>
                </c:pt>
                <c:pt idx="21999">
                  <c:v>1.56079999E-3</c:v>
                </c:pt>
                <c:pt idx="22000">
                  <c:v>1.56087999E-3</c:v>
                </c:pt>
                <c:pt idx="22001">
                  <c:v>1.5609599899999999E-3</c:v>
                </c:pt>
                <c:pt idx="22002">
                  <c:v>1.5610399899999999E-3</c:v>
                </c:pt>
                <c:pt idx="22003">
                  <c:v>1.5611199900000001E-3</c:v>
                </c:pt>
                <c:pt idx="22004">
                  <c:v>1.56119999E-3</c:v>
                </c:pt>
                <c:pt idx="22005">
                  <c:v>1.56127999E-3</c:v>
                </c:pt>
                <c:pt idx="22006">
                  <c:v>1.56135999E-3</c:v>
                </c:pt>
                <c:pt idx="22007">
                  <c:v>1.5614399899999999E-3</c:v>
                </c:pt>
                <c:pt idx="22008">
                  <c:v>1.5615199900000001E-3</c:v>
                </c:pt>
                <c:pt idx="22009">
                  <c:v>1.5615999900000001E-3</c:v>
                </c:pt>
                <c:pt idx="22010">
                  <c:v>1.56167999E-3</c:v>
                </c:pt>
                <c:pt idx="22011">
                  <c:v>1.56175999E-3</c:v>
                </c:pt>
                <c:pt idx="22012">
                  <c:v>1.5618399899999999E-3</c:v>
                </c:pt>
                <c:pt idx="22013">
                  <c:v>1.5619199900000001E-3</c:v>
                </c:pt>
                <c:pt idx="22014">
                  <c:v>1.5619999900000001E-3</c:v>
                </c:pt>
                <c:pt idx="22015">
                  <c:v>1.56207999E-3</c:v>
                </c:pt>
                <c:pt idx="22016">
                  <c:v>1.56215999E-3</c:v>
                </c:pt>
                <c:pt idx="22017">
                  <c:v>1.5622399899999999E-3</c:v>
                </c:pt>
                <c:pt idx="22018">
                  <c:v>1.5623199899999999E-3</c:v>
                </c:pt>
                <c:pt idx="22019">
                  <c:v>1.5623999900000001E-3</c:v>
                </c:pt>
                <c:pt idx="22020">
                  <c:v>1.56247999E-3</c:v>
                </c:pt>
                <c:pt idx="22021">
                  <c:v>1.56255999E-3</c:v>
                </c:pt>
                <c:pt idx="22022">
                  <c:v>1.5626399899999999E-3</c:v>
                </c:pt>
                <c:pt idx="22023">
                  <c:v>1.5627199899999999E-3</c:v>
                </c:pt>
                <c:pt idx="22024">
                  <c:v>1.5627999900000001E-3</c:v>
                </c:pt>
                <c:pt idx="22025">
                  <c:v>1.56287999E-3</c:v>
                </c:pt>
                <c:pt idx="22026">
                  <c:v>1.56295999E-3</c:v>
                </c:pt>
                <c:pt idx="22027">
                  <c:v>1.56303999E-3</c:v>
                </c:pt>
                <c:pt idx="22028">
                  <c:v>1.5631199899999999E-3</c:v>
                </c:pt>
                <c:pt idx="22029">
                  <c:v>1.5631999900000001E-3</c:v>
                </c:pt>
                <c:pt idx="22030">
                  <c:v>1.56327999E-3</c:v>
                </c:pt>
                <c:pt idx="22031">
                  <c:v>1.56335999E-3</c:v>
                </c:pt>
                <c:pt idx="22032">
                  <c:v>1.56343999E-3</c:v>
                </c:pt>
                <c:pt idx="22033">
                  <c:v>1.5635199899999999E-3</c:v>
                </c:pt>
                <c:pt idx="22034">
                  <c:v>1.5635999900000001E-3</c:v>
                </c:pt>
                <c:pt idx="22035">
                  <c:v>1.5636799900000001E-3</c:v>
                </c:pt>
                <c:pt idx="22036">
                  <c:v>1.56375999E-3</c:v>
                </c:pt>
                <c:pt idx="22037">
                  <c:v>1.56383999E-3</c:v>
                </c:pt>
                <c:pt idx="22038">
                  <c:v>1.5639199899999999E-3</c:v>
                </c:pt>
                <c:pt idx="22039">
                  <c:v>1.5639999899999999E-3</c:v>
                </c:pt>
                <c:pt idx="22040">
                  <c:v>1.5640799900000001E-3</c:v>
                </c:pt>
                <c:pt idx="22041">
                  <c:v>1.56415999E-3</c:v>
                </c:pt>
                <c:pt idx="22042">
                  <c:v>1.56423999E-3</c:v>
                </c:pt>
                <c:pt idx="22043">
                  <c:v>1.5643199899999999E-3</c:v>
                </c:pt>
                <c:pt idx="22044">
                  <c:v>1.5643999899999999E-3</c:v>
                </c:pt>
                <c:pt idx="22045">
                  <c:v>1.5644799900000001E-3</c:v>
                </c:pt>
                <c:pt idx="22046">
                  <c:v>1.56455999E-3</c:v>
                </c:pt>
                <c:pt idx="22047">
                  <c:v>1.56463999E-3</c:v>
                </c:pt>
                <c:pt idx="22048">
                  <c:v>1.56471999E-3</c:v>
                </c:pt>
                <c:pt idx="22049">
                  <c:v>1.5647999899999999E-3</c:v>
                </c:pt>
                <c:pt idx="22050">
                  <c:v>1.5648799900000001E-3</c:v>
                </c:pt>
                <c:pt idx="22051">
                  <c:v>1.56495999E-3</c:v>
                </c:pt>
                <c:pt idx="22052">
                  <c:v>1.56503999E-3</c:v>
                </c:pt>
                <c:pt idx="22053">
                  <c:v>1.56511999E-3</c:v>
                </c:pt>
                <c:pt idx="22054">
                  <c:v>1.5651999899999999E-3</c:v>
                </c:pt>
                <c:pt idx="22055">
                  <c:v>1.5652799900000001E-3</c:v>
                </c:pt>
                <c:pt idx="22056">
                  <c:v>1.5653599900000001E-3</c:v>
                </c:pt>
                <c:pt idx="22057">
                  <c:v>1.56543999E-3</c:v>
                </c:pt>
                <c:pt idx="22058">
                  <c:v>1.56551999E-3</c:v>
                </c:pt>
                <c:pt idx="22059">
                  <c:v>1.5655999899999999E-3</c:v>
                </c:pt>
                <c:pt idx="22060">
                  <c:v>1.5656799900000001E-3</c:v>
                </c:pt>
                <c:pt idx="22061">
                  <c:v>1.5657599900000001E-3</c:v>
                </c:pt>
                <c:pt idx="22062">
                  <c:v>1.56583999E-3</c:v>
                </c:pt>
                <c:pt idx="22063">
                  <c:v>1.56591999E-3</c:v>
                </c:pt>
                <c:pt idx="22064">
                  <c:v>1.5659999899999999E-3</c:v>
                </c:pt>
                <c:pt idx="22065">
                  <c:v>1.5660799899999999E-3</c:v>
                </c:pt>
                <c:pt idx="22066">
                  <c:v>1.5661599900000001E-3</c:v>
                </c:pt>
                <c:pt idx="22067">
                  <c:v>1.56623999E-3</c:v>
                </c:pt>
                <c:pt idx="22068">
                  <c:v>1.56631999E-3</c:v>
                </c:pt>
                <c:pt idx="22069">
                  <c:v>1.56639999E-3</c:v>
                </c:pt>
                <c:pt idx="22070">
                  <c:v>1.5664799899999999E-3</c:v>
                </c:pt>
                <c:pt idx="22071">
                  <c:v>1.5665599900000001E-3</c:v>
                </c:pt>
                <c:pt idx="22072">
                  <c:v>1.56663999E-3</c:v>
                </c:pt>
                <c:pt idx="22073">
                  <c:v>1.56671999E-3</c:v>
                </c:pt>
                <c:pt idx="22074">
                  <c:v>1.56679999E-3</c:v>
                </c:pt>
                <c:pt idx="22075">
                  <c:v>1.5668799899999999E-3</c:v>
                </c:pt>
                <c:pt idx="22076">
                  <c:v>1.5669599900000001E-3</c:v>
                </c:pt>
                <c:pt idx="22077">
                  <c:v>1.5670399900000001E-3</c:v>
                </c:pt>
                <c:pt idx="22078">
                  <c:v>1.56711999E-3</c:v>
                </c:pt>
                <c:pt idx="22079">
                  <c:v>1.56719999E-3</c:v>
                </c:pt>
                <c:pt idx="22080">
                  <c:v>1.5672799899999999E-3</c:v>
                </c:pt>
                <c:pt idx="22081">
                  <c:v>1.5673599900000001E-3</c:v>
                </c:pt>
                <c:pt idx="22082">
                  <c:v>1.5674399900000001E-3</c:v>
                </c:pt>
                <c:pt idx="22083">
                  <c:v>1.56751999E-3</c:v>
                </c:pt>
                <c:pt idx="22084">
                  <c:v>1.56759999E-3</c:v>
                </c:pt>
                <c:pt idx="22085">
                  <c:v>1.5676799899999999E-3</c:v>
                </c:pt>
                <c:pt idx="22086">
                  <c:v>1.5677599899999999E-3</c:v>
                </c:pt>
                <c:pt idx="22087">
                  <c:v>1.5678399900000001E-3</c:v>
                </c:pt>
                <c:pt idx="22088">
                  <c:v>1.56791999E-3</c:v>
                </c:pt>
                <c:pt idx="22089">
                  <c:v>1.56799999E-3</c:v>
                </c:pt>
                <c:pt idx="22090">
                  <c:v>1.5680799899999999E-3</c:v>
                </c:pt>
                <c:pt idx="22091">
                  <c:v>1.5681599899999999E-3</c:v>
                </c:pt>
                <c:pt idx="22092">
                  <c:v>1.5682399900000001E-3</c:v>
                </c:pt>
                <c:pt idx="22093">
                  <c:v>1.56831999E-3</c:v>
                </c:pt>
                <c:pt idx="22094">
                  <c:v>1.56839999E-3</c:v>
                </c:pt>
                <c:pt idx="22095">
                  <c:v>1.56847999E-3</c:v>
                </c:pt>
                <c:pt idx="22096">
                  <c:v>1.5685599899999999E-3</c:v>
                </c:pt>
                <c:pt idx="22097">
                  <c:v>1.5686399900000001E-3</c:v>
                </c:pt>
                <c:pt idx="22098">
                  <c:v>1.5687199900000001E-3</c:v>
                </c:pt>
                <c:pt idx="22099">
                  <c:v>1.56879999E-3</c:v>
                </c:pt>
                <c:pt idx="22100">
                  <c:v>1.56887999E-3</c:v>
                </c:pt>
                <c:pt idx="22101">
                  <c:v>1.5689599899999999E-3</c:v>
                </c:pt>
                <c:pt idx="22102">
                  <c:v>1.5690399900000001E-3</c:v>
                </c:pt>
                <c:pt idx="22103">
                  <c:v>1.5691199900000001E-3</c:v>
                </c:pt>
                <c:pt idx="22104">
                  <c:v>1.56919999E-3</c:v>
                </c:pt>
                <c:pt idx="22105">
                  <c:v>1.56927999E-3</c:v>
                </c:pt>
                <c:pt idx="22106">
                  <c:v>1.5693599899999999E-3</c:v>
                </c:pt>
                <c:pt idx="22107">
                  <c:v>1.5694399899999999E-3</c:v>
                </c:pt>
                <c:pt idx="22108">
                  <c:v>1.5695199900000001E-3</c:v>
                </c:pt>
                <c:pt idx="22109">
                  <c:v>1.56959999E-3</c:v>
                </c:pt>
                <c:pt idx="22110">
                  <c:v>1.56967999E-3</c:v>
                </c:pt>
                <c:pt idx="22111">
                  <c:v>1.5697599899999999E-3</c:v>
                </c:pt>
                <c:pt idx="22112">
                  <c:v>1.5698399899999999E-3</c:v>
                </c:pt>
                <c:pt idx="22113">
                  <c:v>1.5699199900000001E-3</c:v>
                </c:pt>
                <c:pt idx="22114">
                  <c:v>1.56999999E-3</c:v>
                </c:pt>
                <c:pt idx="22115">
                  <c:v>1.57007999E-3</c:v>
                </c:pt>
                <c:pt idx="22116">
                  <c:v>1.57015999E-3</c:v>
                </c:pt>
                <c:pt idx="22117">
                  <c:v>1.5702399899999999E-3</c:v>
                </c:pt>
                <c:pt idx="22118">
                  <c:v>1.5703199900000001E-3</c:v>
                </c:pt>
                <c:pt idx="22119">
                  <c:v>1.57039999E-3</c:v>
                </c:pt>
                <c:pt idx="22120">
                  <c:v>1.57047999E-3</c:v>
                </c:pt>
                <c:pt idx="22121">
                  <c:v>1.57055999E-3</c:v>
                </c:pt>
                <c:pt idx="22122">
                  <c:v>1.5706399899999999E-3</c:v>
                </c:pt>
                <c:pt idx="22123">
                  <c:v>1.5707199900000001E-3</c:v>
                </c:pt>
                <c:pt idx="22124">
                  <c:v>1.5707999900000001E-3</c:v>
                </c:pt>
                <c:pt idx="22125">
                  <c:v>1.57087999E-3</c:v>
                </c:pt>
                <c:pt idx="22126">
                  <c:v>1.57095999E-3</c:v>
                </c:pt>
                <c:pt idx="22127">
                  <c:v>1.5710399899999999E-3</c:v>
                </c:pt>
                <c:pt idx="22128">
                  <c:v>1.5711199899999999E-3</c:v>
                </c:pt>
                <c:pt idx="22129">
                  <c:v>1.5711999900000001E-3</c:v>
                </c:pt>
                <c:pt idx="22130">
                  <c:v>1.57127999E-3</c:v>
                </c:pt>
                <c:pt idx="22131">
                  <c:v>1.57135999E-3</c:v>
                </c:pt>
                <c:pt idx="22132">
                  <c:v>1.5714399899999999E-3</c:v>
                </c:pt>
                <c:pt idx="22133">
                  <c:v>1.5715199899999999E-3</c:v>
                </c:pt>
                <c:pt idx="22134">
                  <c:v>1.5715999900000001E-3</c:v>
                </c:pt>
                <c:pt idx="22135">
                  <c:v>1.57167999E-3</c:v>
                </c:pt>
                <c:pt idx="22136">
                  <c:v>1.57175999E-3</c:v>
                </c:pt>
                <c:pt idx="22137">
                  <c:v>1.57183999E-3</c:v>
                </c:pt>
                <c:pt idx="22138">
                  <c:v>1.5719199899999999E-3</c:v>
                </c:pt>
                <c:pt idx="22139">
                  <c:v>1.5719999900000001E-3</c:v>
                </c:pt>
                <c:pt idx="22140">
                  <c:v>1.57207999E-3</c:v>
                </c:pt>
                <c:pt idx="22141">
                  <c:v>1.57215999E-3</c:v>
                </c:pt>
                <c:pt idx="22142">
                  <c:v>1.57223999E-3</c:v>
                </c:pt>
                <c:pt idx="22143">
                  <c:v>1.5723199899999999E-3</c:v>
                </c:pt>
                <c:pt idx="22144">
                  <c:v>1.5723999900000001E-3</c:v>
                </c:pt>
                <c:pt idx="22145">
                  <c:v>1.5724799900000001E-3</c:v>
                </c:pt>
                <c:pt idx="22146">
                  <c:v>1.57255999E-3</c:v>
                </c:pt>
                <c:pt idx="22147">
                  <c:v>1.57263999E-3</c:v>
                </c:pt>
                <c:pt idx="22148">
                  <c:v>1.5727199899999999E-3</c:v>
                </c:pt>
                <c:pt idx="22149">
                  <c:v>1.5727999900000001E-3</c:v>
                </c:pt>
                <c:pt idx="22150">
                  <c:v>1.5728799900000001E-3</c:v>
                </c:pt>
                <c:pt idx="22151">
                  <c:v>1.57295999E-3</c:v>
                </c:pt>
                <c:pt idx="22152">
                  <c:v>1.57303999E-3</c:v>
                </c:pt>
                <c:pt idx="22153">
                  <c:v>1.5731199899999999E-3</c:v>
                </c:pt>
                <c:pt idx="22154">
                  <c:v>1.5731999899999999E-3</c:v>
                </c:pt>
                <c:pt idx="22155">
                  <c:v>1.5732799900000001E-3</c:v>
                </c:pt>
                <c:pt idx="22156">
                  <c:v>1.57335999E-3</c:v>
                </c:pt>
                <c:pt idx="22157">
                  <c:v>1.57343999E-3</c:v>
                </c:pt>
                <c:pt idx="22158">
                  <c:v>1.57351999E-3</c:v>
                </c:pt>
                <c:pt idx="22159">
                  <c:v>1.5735999899999999E-3</c:v>
                </c:pt>
                <c:pt idx="22160">
                  <c:v>1.5736799900000001E-3</c:v>
                </c:pt>
                <c:pt idx="22161">
                  <c:v>1.57375999E-3</c:v>
                </c:pt>
                <c:pt idx="22162">
                  <c:v>1.57383999E-3</c:v>
                </c:pt>
                <c:pt idx="22163">
                  <c:v>1.57391999E-3</c:v>
                </c:pt>
                <c:pt idx="22164">
                  <c:v>1.5739999899999999E-3</c:v>
                </c:pt>
                <c:pt idx="22165">
                  <c:v>1.5740799900000001E-3</c:v>
                </c:pt>
                <c:pt idx="22166">
                  <c:v>1.5741599900000001E-3</c:v>
                </c:pt>
                <c:pt idx="22167">
                  <c:v>1.57423999E-3</c:v>
                </c:pt>
                <c:pt idx="22168">
                  <c:v>1.57431999E-3</c:v>
                </c:pt>
                <c:pt idx="22169">
                  <c:v>1.5743999899999999E-3</c:v>
                </c:pt>
                <c:pt idx="22170">
                  <c:v>1.5744799900000001E-3</c:v>
                </c:pt>
                <c:pt idx="22171">
                  <c:v>1.5745599900000001E-3</c:v>
                </c:pt>
                <c:pt idx="22172">
                  <c:v>1.57463999E-3</c:v>
                </c:pt>
                <c:pt idx="22173">
                  <c:v>1.57471999E-3</c:v>
                </c:pt>
                <c:pt idx="22174">
                  <c:v>1.5747999899999999E-3</c:v>
                </c:pt>
                <c:pt idx="22175">
                  <c:v>1.5748799899999999E-3</c:v>
                </c:pt>
                <c:pt idx="22176">
                  <c:v>1.5749599900000001E-3</c:v>
                </c:pt>
                <c:pt idx="22177">
                  <c:v>1.57503999E-3</c:v>
                </c:pt>
                <c:pt idx="22178">
                  <c:v>1.57511999E-3</c:v>
                </c:pt>
                <c:pt idx="22179">
                  <c:v>1.5751999899999999E-3</c:v>
                </c:pt>
                <c:pt idx="22180">
                  <c:v>1.5752799899999999E-3</c:v>
                </c:pt>
                <c:pt idx="22181">
                  <c:v>1.5753599900000001E-3</c:v>
                </c:pt>
                <c:pt idx="22182">
                  <c:v>1.57543999E-3</c:v>
                </c:pt>
                <c:pt idx="22183">
                  <c:v>1.57551999E-3</c:v>
                </c:pt>
                <c:pt idx="22184">
                  <c:v>1.57559999E-3</c:v>
                </c:pt>
                <c:pt idx="22185">
                  <c:v>1.5756799899999999E-3</c:v>
                </c:pt>
                <c:pt idx="22186">
                  <c:v>1.5757599900000001E-3</c:v>
                </c:pt>
                <c:pt idx="22187">
                  <c:v>1.57583999E-3</c:v>
                </c:pt>
                <c:pt idx="22188">
                  <c:v>1.57591999E-3</c:v>
                </c:pt>
                <c:pt idx="22189">
                  <c:v>1.57599999E-3</c:v>
                </c:pt>
                <c:pt idx="22190">
                  <c:v>1.5760799899999999E-3</c:v>
                </c:pt>
                <c:pt idx="22191">
                  <c:v>1.5761599900000001E-3</c:v>
                </c:pt>
                <c:pt idx="22192">
                  <c:v>1.5762399900000001E-3</c:v>
                </c:pt>
                <c:pt idx="22193">
                  <c:v>1.57631999E-3</c:v>
                </c:pt>
                <c:pt idx="22194">
                  <c:v>1.57639999E-3</c:v>
                </c:pt>
                <c:pt idx="22195">
                  <c:v>1.5764799899999999E-3</c:v>
                </c:pt>
                <c:pt idx="22196">
                  <c:v>1.5765599899999999E-3</c:v>
                </c:pt>
                <c:pt idx="22197">
                  <c:v>1.5766399900000001E-3</c:v>
                </c:pt>
                <c:pt idx="22198">
                  <c:v>1.57671999E-3</c:v>
                </c:pt>
                <c:pt idx="22199">
                  <c:v>1.57679999E-3</c:v>
                </c:pt>
                <c:pt idx="22200">
                  <c:v>1.5768799899999999E-3</c:v>
                </c:pt>
                <c:pt idx="22201">
                  <c:v>1.5769599899999999E-3</c:v>
                </c:pt>
                <c:pt idx="22202">
                  <c:v>1.5770399900000001E-3</c:v>
                </c:pt>
                <c:pt idx="22203">
                  <c:v>1.57711999E-3</c:v>
                </c:pt>
                <c:pt idx="22204">
                  <c:v>1.57719999E-3</c:v>
                </c:pt>
                <c:pt idx="22205">
                  <c:v>1.57727999E-3</c:v>
                </c:pt>
                <c:pt idx="22206">
                  <c:v>1.5773599899999999E-3</c:v>
                </c:pt>
                <c:pt idx="22207">
                  <c:v>1.5774399900000001E-3</c:v>
                </c:pt>
                <c:pt idx="22208">
                  <c:v>1.57751999E-3</c:v>
                </c:pt>
                <c:pt idx="22209">
                  <c:v>1.57759999E-3</c:v>
                </c:pt>
                <c:pt idx="22210">
                  <c:v>1.57767999E-3</c:v>
                </c:pt>
                <c:pt idx="22211">
                  <c:v>1.5777599899999999E-3</c:v>
                </c:pt>
                <c:pt idx="22212">
                  <c:v>1.5778399900000001E-3</c:v>
                </c:pt>
                <c:pt idx="22213">
                  <c:v>1.5779199900000001E-3</c:v>
                </c:pt>
                <c:pt idx="22214">
                  <c:v>1.57799999E-3</c:v>
                </c:pt>
                <c:pt idx="22215">
                  <c:v>1.57807999E-3</c:v>
                </c:pt>
                <c:pt idx="22216">
                  <c:v>1.5781599899999999E-3</c:v>
                </c:pt>
                <c:pt idx="22217">
                  <c:v>1.5782399900000001E-3</c:v>
                </c:pt>
                <c:pt idx="22218">
                  <c:v>1.5783199900000001E-3</c:v>
                </c:pt>
                <c:pt idx="22219">
                  <c:v>1.57839999E-3</c:v>
                </c:pt>
                <c:pt idx="22220">
                  <c:v>1.57847999E-3</c:v>
                </c:pt>
                <c:pt idx="22221">
                  <c:v>1.5785599899999999E-3</c:v>
                </c:pt>
                <c:pt idx="22222">
                  <c:v>1.5786399899999999E-3</c:v>
                </c:pt>
                <c:pt idx="22223">
                  <c:v>1.5787199900000001E-3</c:v>
                </c:pt>
                <c:pt idx="22224">
                  <c:v>1.57879999E-3</c:v>
                </c:pt>
                <c:pt idx="22225">
                  <c:v>1.57887999E-3</c:v>
                </c:pt>
                <c:pt idx="22226">
                  <c:v>1.57895999E-3</c:v>
                </c:pt>
                <c:pt idx="22227">
                  <c:v>1.5790399899999999E-3</c:v>
                </c:pt>
                <c:pt idx="22228">
                  <c:v>1.5791199900000001E-3</c:v>
                </c:pt>
                <c:pt idx="22229">
                  <c:v>1.57919999E-3</c:v>
                </c:pt>
                <c:pt idx="22230">
                  <c:v>1.57927999E-3</c:v>
                </c:pt>
                <c:pt idx="22231">
                  <c:v>1.57935999E-3</c:v>
                </c:pt>
                <c:pt idx="22232">
                  <c:v>1.5794399899999999E-3</c:v>
                </c:pt>
                <c:pt idx="22233">
                  <c:v>1.5795199900000001E-3</c:v>
                </c:pt>
                <c:pt idx="22234">
                  <c:v>1.5795999900000001E-3</c:v>
                </c:pt>
                <c:pt idx="22235">
                  <c:v>1.57967999E-3</c:v>
                </c:pt>
                <c:pt idx="22236">
                  <c:v>1.57975999E-3</c:v>
                </c:pt>
                <c:pt idx="22237">
                  <c:v>1.5798399899999999E-3</c:v>
                </c:pt>
                <c:pt idx="22238">
                  <c:v>1.5799199900000001E-3</c:v>
                </c:pt>
                <c:pt idx="22239">
                  <c:v>1.5799999900000001E-3</c:v>
                </c:pt>
                <c:pt idx="22240">
                  <c:v>1.58007999E-3</c:v>
                </c:pt>
                <c:pt idx="22241">
                  <c:v>1.58015999E-3</c:v>
                </c:pt>
                <c:pt idx="22242">
                  <c:v>1.5802399899999999E-3</c:v>
                </c:pt>
                <c:pt idx="22243">
                  <c:v>1.5803199899999999E-3</c:v>
                </c:pt>
                <c:pt idx="22244">
                  <c:v>1.5803999900000001E-3</c:v>
                </c:pt>
                <c:pt idx="22245">
                  <c:v>1.58047999E-3</c:v>
                </c:pt>
                <c:pt idx="22246">
                  <c:v>1.58055999E-3</c:v>
                </c:pt>
                <c:pt idx="22247">
                  <c:v>1.5806399899999999E-3</c:v>
                </c:pt>
                <c:pt idx="22248">
                  <c:v>1.5807199899999999E-3</c:v>
                </c:pt>
                <c:pt idx="22249">
                  <c:v>1.5807999900000001E-3</c:v>
                </c:pt>
                <c:pt idx="22250">
                  <c:v>1.58087999E-3</c:v>
                </c:pt>
                <c:pt idx="22251">
                  <c:v>1.58095999E-3</c:v>
                </c:pt>
                <c:pt idx="22252">
                  <c:v>1.58103999E-3</c:v>
                </c:pt>
                <c:pt idx="22253">
                  <c:v>1.5811199899999999E-3</c:v>
                </c:pt>
                <c:pt idx="22254">
                  <c:v>1.5811999900000001E-3</c:v>
                </c:pt>
                <c:pt idx="22255">
                  <c:v>1.5812799900000001E-3</c:v>
                </c:pt>
                <c:pt idx="22256">
                  <c:v>1.58135999E-3</c:v>
                </c:pt>
                <c:pt idx="22257">
                  <c:v>1.58143999E-3</c:v>
                </c:pt>
                <c:pt idx="22258">
                  <c:v>1.5815199899999999E-3</c:v>
                </c:pt>
                <c:pt idx="22259">
                  <c:v>1.5815999900000001E-3</c:v>
                </c:pt>
                <c:pt idx="22260">
                  <c:v>1.5816799900000001E-3</c:v>
                </c:pt>
                <c:pt idx="22261">
                  <c:v>1.58175999E-3</c:v>
                </c:pt>
                <c:pt idx="22262">
                  <c:v>1.58183999E-3</c:v>
                </c:pt>
                <c:pt idx="22263">
                  <c:v>1.5819199899999999E-3</c:v>
                </c:pt>
                <c:pt idx="22264">
                  <c:v>1.5819999899999999E-3</c:v>
                </c:pt>
                <c:pt idx="22265">
                  <c:v>1.5820799900000001E-3</c:v>
                </c:pt>
                <c:pt idx="22266">
                  <c:v>1.58215999E-3</c:v>
                </c:pt>
                <c:pt idx="22267">
                  <c:v>1.58223999E-3</c:v>
                </c:pt>
                <c:pt idx="22268">
                  <c:v>1.5823199899999999E-3</c:v>
                </c:pt>
                <c:pt idx="22269">
                  <c:v>1.5823999899999999E-3</c:v>
                </c:pt>
                <c:pt idx="22270">
                  <c:v>1.5824799900000001E-3</c:v>
                </c:pt>
                <c:pt idx="22271">
                  <c:v>1.58255999E-3</c:v>
                </c:pt>
                <c:pt idx="22272">
                  <c:v>1.58263999E-3</c:v>
                </c:pt>
                <c:pt idx="22273">
                  <c:v>1.58271999E-3</c:v>
                </c:pt>
                <c:pt idx="22274">
                  <c:v>1.5827999899999999E-3</c:v>
                </c:pt>
                <c:pt idx="22275">
                  <c:v>1.5828799900000001E-3</c:v>
                </c:pt>
                <c:pt idx="22276">
                  <c:v>1.58295999E-3</c:v>
                </c:pt>
                <c:pt idx="22277">
                  <c:v>1.58303999E-3</c:v>
                </c:pt>
                <c:pt idx="22278">
                  <c:v>1.58311999E-3</c:v>
                </c:pt>
                <c:pt idx="22279">
                  <c:v>1.5831999899999999E-3</c:v>
                </c:pt>
                <c:pt idx="22280">
                  <c:v>1.5832799900000001E-3</c:v>
                </c:pt>
                <c:pt idx="22281">
                  <c:v>1.5833599900000001E-3</c:v>
                </c:pt>
                <c:pt idx="22282">
                  <c:v>1.58343999E-3</c:v>
                </c:pt>
                <c:pt idx="22283">
                  <c:v>1.58351999E-3</c:v>
                </c:pt>
                <c:pt idx="22284">
                  <c:v>1.5835999899999999E-3</c:v>
                </c:pt>
                <c:pt idx="22285">
                  <c:v>1.5836799899999999E-3</c:v>
                </c:pt>
                <c:pt idx="22286">
                  <c:v>1.5837599900000001E-3</c:v>
                </c:pt>
                <c:pt idx="22287">
                  <c:v>1.58383999E-3</c:v>
                </c:pt>
                <c:pt idx="22288">
                  <c:v>1.58391999E-3</c:v>
                </c:pt>
                <c:pt idx="22289">
                  <c:v>1.5839999899999999E-3</c:v>
                </c:pt>
                <c:pt idx="22290">
                  <c:v>1.5840799899999999E-3</c:v>
                </c:pt>
                <c:pt idx="22291">
                  <c:v>1.5841599900000001E-3</c:v>
                </c:pt>
                <c:pt idx="22292">
                  <c:v>1.58423999E-3</c:v>
                </c:pt>
                <c:pt idx="22293">
                  <c:v>1.58431999E-3</c:v>
                </c:pt>
                <c:pt idx="22294">
                  <c:v>1.58439999E-3</c:v>
                </c:pt>
                <c:pt idx="22295">
                  <c:v>1.5844799899999999E-3</c:v>
                </c:pt>
                <c:pt idx="22296">
                  <c:v>1.5845599900000001E-3</c:v>
                </c:pt>
                <c:pt idx="22297">
                  <c:v>1.58463999E-3</c:v>
                </c:pt>
                <c:pt idx="22298">
                  <c:v>1.58471999E-3</c:v>
                </c:pt>
                <c:pt idx="22299">
                  <c:v>1.58479999E-3</c:v>
                </c:pt>
                <c:pt idx="22300">
                  <c:v>1.5848799899999999E-3</c:v>
                </c:pt>
                <c:pt idx="22301">
                  <c:v>1.5849599900000001E-3</c:v>
                </c:pt>
                <c:pt idx="22302">
                  <c:v>1.5850399900000001E-3</c:v>
                </c:pt>
                <c:pt idx="22303">
                  <c:v>1.58511999E-3</c:v>
                </c:pt>
                <c:pt idx="22304">
                  <c:v>1.58519999E-3</c:v>
                </c:pt>
                <c:pt idx="22305">
                  <c:v>1.5852799899999999E-3</c:v>
                </c:pt>
                <c:pt idx="22306">
                  <c:v>1.5853599900000001E-3</c:v>
                </c:pt>
                <c:pt idx="22307">
                  <c:v>1.5854399900000001E-3</c:v>
                </c:pt>
                <c:pt idx="22308">
                  <c:v>1.58551999E-3</c:v>
                </c:pt>
                <c:pt idx="22309">
                  <c:v>1.58559999E-3</c:v>
                </c:pt>
                <c:pt idx="22310">
                  <c:v>1.5856799899999999E-3</c:v>
                </c:pt>
                <c:pt idx="22311">
                  <c:v>1.5857599899999999E-3</c:v>
                </c:pt>
                <c:pt idx="22312">
                  <c:v>1.5858399900000001E-3</c:v>
                </c:pt>
                <c:pt idx="22313">
                  <c:v>1.58591999E-3</c:v>
                </c:pt>
                <c:pt idx="22314">
                  <c:v>1.58599999E-3</c:v>
                </c:pt>
                <c:pt idx="22315">
                  <c:v>1.58607999E-3</c:v>
                </c:pt>
                <c:pt idx="22316">
                  <c:v>1.5861599899999999E-3</c:v>
                </c:pt>
                <c:pt idx="22317">
                  <c:v>1.5862399900000001E-3</c:v>
                </c:pt>
                <c:pt idx="22318">
                  <c:v>1.58631999E-3</c:v>
                </c:pt>
                <c:pt idx="22319">
                  <c:v>1.58639999E-3</c:v>
                </c:pt>
                <c:pt idx="22320">
                  <c:v>1.58647999E-3</c:v>
                </c:pt>
                <c:pt idx="22321">
                  <c:v>1.5865599899999999E-3</c:v>
                </c:pt>
                <c:pt idx="22322">
                  <c:v>1.5866399900000001E-3</c:v>
                </c:pt>
                <c:pt idx="22323">
                  <c:v>1.5867199900000001E-3</c:v>
                </c:pt>
                <c:pt idx="22324">
                  <c:v>1.58679999E-3</c:v>
                </c:pt>
                <c:pt idx="22325">
                  <c:v>1.58687999E-3</c:v>
                </c:pt>
                <c:pt idx="22326">
                  <c:v>1.5869599899999999E-3</c:v>
                </c:pt>
                <c:pt idx="22327">
                  <c:v>1.5870399900000001E-3</c:v>
                </c:pt>
                <c:pt idx="22328">
                  <c:v>1.5871199900000001E-3</c:v>
                </c:pt>
                <c:pt idx="22329">
                  <c:v>1.58719999E-3</c:v>
                </c:pt>
                <c:pt idx="22330">
                  <c:v>1.58727999E-3</c:v>
                </c:pt>
                <c:pt idx="22331">
                  <c:v>1.5873599899999999E-3</c:v>
                </c:pt>
                <c:pt idx="22332">
                  <c:v>1.5874399899999999E-3</c:v>
                </c:pt>
                <c:pt idx="22333">
                  <c:v>1.5875199900000001E-3</c:v>
                </c:pt>
                <c:pt idx="22334">
                  <c:v>1.58759999E-3</c:v>
                </c:pt>
                <c:pt idx="22335">
                  <c:v>1.58767999E-3</c:v>
                </c:pt>
                <c:pt idx="22336">
                  <c:v>1.5877599899999999E-3</c:v>
                </c:pt>
                <c:pt idx="22337">
                  <c:v>1.5878399899999999E-3</c:v>
                </c:pt>
                <c:pt idx="22338">
                  <c:v>1.5879199900000001E-3</c:v>
                </c:pt>
                <c:pt idx="22339">
                  <c:v>1.58799999E-3</c:v>
                </c:pt>
                <c:pt idx="22340">
                  <c:v>1.58807999E-3</c:v>
                </c:pt>
                <c:pt idx="22341">
                  <c:v>1.58815999E-3</c:v>
                </c:pt>
                <c:pt idx="22342">
                  <c:v>1.5882399899999999E-3</c:v>
                </c:pt>
                <c:pt idx="22343">
                  <c:v>1.5883199900000001E-3</c:v>
                </c:pt>
                <c:pt idx="22344">
                  <c:v>1.5883999900000001E-3</c:v>
                </c:pt>
                <c:pt idx="22345">
                  <c:v>1.58847999E-3</c:v>
                </c:pt>
                <c:pt idx="22346">
                  <c:v>1.58855999E-3</c:v>
                </c:pt>
                <c:pt idx="22347">
                  <c:v>1.5886399899999999E-3</c:v>
                </c:pt>
                <c:pt idx="22348">
                  <c:v>1.5887199900000001E-3</c:v>
                </c:pt>
                <c:pt idx="22349">
                  <c:v>1.5887999900000001E-3</c:v>
                </c:pt>
                <c:pt idx="22350">
                  <c:v>1.58887999E-3</c:v>
                </c:pt>
                <c:pt idx="22351">
                  <c:v>1.58895999E-3</c:v>
                </c:pt>
                <c:pt idx="22352">
                  <c:v>1.5890399899999999E-3</c:v>
                </c:pt>
                <c:pt idx="22353">
                  <c:v>1.5891199899999999E-3</c:v>
                </c:pt>
                <c:pt idx="22354">
                  <c:v>1.5891999900000001E-3</c:v>
                </c:pt>
                <c:pt idx="22355">
                  <c:v>1.58927999E-3</c:v>
                </c:pt>
                <c:pt idx="22356">
                  <c:v>1.58935999E-3</c:v>
                </c:pt>
                <c:pt idx="22357">
                  <c:v>1.5894399899999999E-3</c:v>
                </c:pt>
                <c:pt idx="22358">
                  <c:v>1.5895199899999999E-3</c:v>
                </c:pt>
                <c:pt idx="22359">
                  <c:v>1.5895999900000001E-3</c:v>
                </c:pt>
                <c:pt idx="22360">
                  <c:v>1.58967999E-3</c:v>
                </c:pt>
                <c:pt idx="22361">
                  <c:v>1.58975999E-3</c:v>
                </c:pt>
                <c:pt idx="22362">
                  <c:v>1.58983999E-3</c:v>
                </c:pt>
                <c:pt idx="22363">
                  <c:v>1.5899199899999999E-3</c:v>
                </c:pt>
                <c:pt idx="22364">
                  <c:v>1.5899999900000001E-3</c:v>
                </c:pt>
                <c:pt idx="22365">
                  <c:v>1.59007999E-3</c:v>
                </c:pt>
                <c:pt idx="22366">
                  <c:v>1.59015999E-3</c:v>
                </c:pt>
                <c:pt idx="22367">
                  <c:v>1.59023999E-3</c:v>
                </c:pt>
                <c:pt idx="22368">
                  <c:v>1.5903199899999999E-3</c:v>
                </c:pt>
                <c:pt idx="22369">
                  <c:v>1.5903999900000001E-3</c:v>
                </c:pt>
                <c:pt idx="22370">
                  <c:v>1.5904799900000001E-3</c:v>
                </c:pt>
                <c:pt idx="22371">
                  <c:v>1.59055999E-3</c:v>
                </c:pt>
                <c:pt idx="22372">
                  <c:v>1.59063999E-3</c:v>
                </c:pt>
                <c:pt idx="22373">
                  <c:v>1.5907199899999999E-3</c:v>
                </c:pt>
                <c:pt idx="22374">
                  <c:v>1.5907999899999999E-3</c:v>
                </c:pt>
                <c:pt idx="22375">
                  <c:v>1.5908799900000001E-3</c:v>
                </c:pt>
                <c:pt idx="22376">
                  <c:v>1.59095999E-3</c:v>
                </c:pt>
                <c:pt idx="22377">
                  <c:v>1.59103999E-3</c:v>
                </c:pt>
                <c:pt idx="22378">
                  <c:v>1.5911199899999999E-3</c:v>
                </c:pt>
                <c:pt idx="22379">
                  <c:v>1.5911999899999999E-3</c:v>
                </c:pt>
                <c:pt idx="22380">
                  <c:v>1.5912799900000001E-3</c:v>
                </c:pt>
                <c:pt idx="22381">
                  <c:v>1.59135999E-3</c:v>
                </c:pt>
                <c:pt idx="22382">
                  <c:v>1.59143999E-3</c:v>
                </c:pt>
                <c:pt idx="22383">
                  <c:v>1.59151999E-3</c:v>
                </c:pt>
                <c:pt idx="22384">
                  <c:v>1.5915999899999999E-3</c:v>
                </c:pt>
                <c:pt idx="22385">
                  <c:v>1.5916799900000001E-3</c:v>
                </c:pt>
                <c:pt idx="22386">
                  <c:v>1.59175999E-3</c:v>
                </c:pt>
                <c:pt idx="22387">
                  <c:v>1.59183999E-3</c:v>
                </c:pt>
                <c:pt idx="22388">
                  <c:v>1.59191999E-3</c:v>
                </c:pt>
                <c:pt idx="22389">
                  <c:v>1.5919999899999999E-3</c:v>
                </c:pt>
                <c:pt idx="22390">
                  <c:v>1.5920799900000001E-3</c:v>
                </c:pt>
                <c:pt idx="22391">
                  <c:v>1.5921599900000001E-3</c:v>
                </c:pt>
                <c:pt idx="22392">
                  <c:v>1.59223999E-3</c:v>
                </c:pt>
                <c:pt idx="22393">
                  <c:v>1.59231999E-3</c:v>
                </c:pt>
                <c:pt idx="22394">
                  <c:v>1.5923999899999999E-3</c:v>
                </c:pt>
                <c:pt idx="22395">
                  <c:v>1.5924799900000001E-3</c:v>
                </c:pt>
                <c:pt idx="22396">
                  <c:v>1.5925599900000001E-3</c:v>
                </c:pt>
                <c:pt idx="22397">
                  <c:v>1.59263999E-3</c:v>
                </c:pt>
                <c:pt idx="22398">
                  <c:v>1.59271999E-3</c:v>
                </c:pt>
                <c:pt idx="22399">
                  <c:v>1.5927999899999999E-3</c:v>
                </c:pt>
                <c:pt idx="22400">
                  <c:v>1.5928799899999999E-3</c:v>
                </c:pt>
                <c:pt idx="22401">
                  <c:v>1.5929599900000001E-3</c:v>
                </c:pt>
                <c:pt idx="22402">
                  <c:v>1.59303999E-3</c:v>
                </c:pt>
                <c:pt idx="22403">
                  <c:v>1.59311999E-3</c:v>
                </c:pt>
                <c:pt idx="22404">
                  <c:v>1.59319999E-3</c:v>
                </c:pt>
                <c:pt idx="22405">
                  <c:v>1.5932799899999999E-3</c:v>
                </c:pt>
                <c:pt idx="22406">
                  <c:v>1.5933599900000001E-3</c:v>
                </c:pt>
                <c:pt idx="22407">
                  <c:v>1.59343999E-3</c:v>
                </c:pt>
                <c:pt idx="22408">
                  <c:v>1.59351999E-3</c:v>
                </c:pt>
                <c:pt idx="22409">
                  <c:v>1.59359999E-3</c:v>
                </c:pt>
                <c:pt idx="22410">
                  <c:v>1.5936799899999999E-3</c:v>
                </c:pt>
                <c:pt idx="22411">
                  <c:v>1.5937599900000001E-3</c:v>
                </c:pt>
                <c:pt idx="22412">
                  <c:v>1.5938399900000001E-3</c:v>
                </c:pt>
                <c:pt idx="22413">
                  <c:v>1.59391999E-3</c:v>
                </c:pt>
                <c:pt idx="22414">
                  <c:v>1.59399999E-3</c:v>
                </c:pt>
                <c:pt idx="22415">
                  <c:v>1.5940799899999999E-3</c:v>
                </c:pt>
                <c:pt idx="22416">
                  <c:v>1.5941599900000001E-3</c:v>
                </c:pt>
                <c:pt idx="22417">
                  <c:v>1.5942399900000001E-3</c:v>
                </c:pt>
                <c:pt idx="22418">
                  <c:v>1.59431999E-3</c:v>
                </c:pt>
                <c:pt idx="22419">
                  <c:v>1.59439999E-3</c:v>
                </c:pt>
                <c:pt idx="22420">
                  <c:v>1.5944799899999999E-3</c:v>
                </c:pt>
                <c:pt idx="22421">
                  <c:v>1.5945599899999999E-3</c:v>
                </c:pt>
                <c:pt idx="22422">
                  <c:v>1.5946399900000001E-3</c:v>
                </c:pt>
                <c:pt idx="22423">
                  <c:v>1.59471999E-3</c:v>
                </c:pt>
                <c:pt idx="22424">
                  <c:v>1.59479999E-3</c:v>
                </c:pt>
                <c:pt idx="22425">
                  <c:v>1.5948799899999999E-3</c:v>
                </c:pt>
                <c:pt idx="22426">
                  <c:v>1.5949599899999999E-3</c:v>
                </c:pt>
                <c:pt idx="22427">
                  <c:v>1.5950399900000001E-3</c:v>
                </c:pt>
                <c:pt idx="22428">
                  <c:v>1.59511999E-3</c:v>
                </c:pt>
                <c:pt idx="22429">
                  <c:v>1.59519999E-3</c:v>
                </c:pt>
                <c:pt idx="22430">
                  <c:v>1.59527999E-3</c:v>
                </c:pt>
                <c:pt idx="22431">
                  <c:v>1.5953599899999999E-3</c:v>
                </c:pt>
                <c:pt idx="22432">
                  <c:v>1.5954399900000001E-3</c:v>
                </c:pt>
                <c:pt idx="22433">
                  <c:v>1.5955199900000001E-3</c:v>
                </c:pt>
                <c:pt idx="22434">
                  <c:v>1.59559999E-3</c:v>
                </c:pt>
                <c:pt idx="22435">
                  <c:v>1.59567999E-3</c:v>
                </c:pt>
                <c:pt idx="22436">
                  <c:v>1.5957599899999999E-3</c:v>
                </c:pt>
                <c:pt idx="22437">
                  <c:v>1.5958399900000001E-3</c:v>
                </c:pt>
                <c:pt idx="22438">
                  <c:v>1.5959199900000001E-3</c:v>
                </c:pt>
                <c:pt idx="22439">
                  <c:v>1.59599999E-3</c:v>
                </c:pt>
                <c:pt idx="22440">
                  <c:v>1.59607999E-3</c:v>
                </c:pt>
                <c:pt idx="22441">
                  <c:v>1.5961599899999999E-3</c:v>
                </c:pt>
                <c:pt idx="22442">
                  <c:v>1.5962399899999999E-3</c:v>
                </c:pt>
                <c:pt idx="22443">
                  <c:v>1.5963199900000001E-3</c:v>
                </c:pt>
                <c:pt idx="22444">
                  <c:v>1.59639999E-3</c:v>
                </c:pt>
                <c:pt idx="22445">
                  <c:v>1.59647999E-3</c:v>
                </c:pt>
                <c:pt idx="22446">
                  <c:v>1.5965599899999999E-3</c:v>
                </c:pt>
                <c:pt idx="22447">
                  <c:v>1.5966399899999999E-3</c:v>
                </c:pt>
                <c:pt idx="22448">
                  <c:v>1.5967199900000001E-3</c:v>
                </c:pt>
                <c:pt idx="22449">
                  <c:v>1.59679999E-3</c:v>
                </c:pt>
                <c:pt idx="22450">
                  <c:v>1.59687999E-3</c:v>
                </c:pt>
                <c:pt idx="22451">
                  <c:v>1.59695999E-3</c:v>
                </c:pt>
                <c:pt idx="22452">
                  <c:v>1.5970399899999999E-3</c:v>
                </c:pt>
                <c:pt idx="22453">
                  <c:v>1.5971199900000001E-3</c:v>
                </c:pt>
                <c:pt idx="22454">
                  <c:v>1.59719999E-3</c:v>
                </c:pt>
                <c:pt idx="22455">
                  <c:v>1.59727999E-3</c:v>
                </c:pt>
                <c:pt idx="22456">
                  <c:v>1.59735999E-3</c:v>
                </c:pt>
                <c:pt idx="22457">
                  <c:v>1.5974399899999999E-3</c:v>
                </c:pt>
                <c:pt idx="22458">
                  <c:v>1.5975199900000001E-3</c:v>
                </c:pt>
                <c:pt idx="22459">
                  <c:v>1.5975999900000001E-3</c:v>
                </c:pt>
                <c:pt idx="22460">
                  <c:v>1.59767999E-3</c:v>
                </c:pt>
                <c:pt idx="22461">
                  <c:v>1.59775999E-3</c:v>
                </c:pt>
                <c:pt idx="22462">
                  <c:v>1.5978399899999999E-3</c:v>
                </c:pt>
                <c:pt idx="22463">
                  <c:v>1.5979199899999999E-3</c:v>
                </c:pt>
                <c:pt idx="22464">
                  <c:v>1.5979999900000001E-3</c:v>
                </c:pt>
                <c:pt idx="22465">
                  <c:v>1.59807999E-3</c:v>
                </c:pt>
                <c:pt idx="22466">
                  <c:v>1.59815999E-3</c:v>
                </c:pt>
                <c:pt idx="22467">
                  <c:v>1.5982399899999999E-3</c:v>
                </c:pt>
                <c:pt idx="22468">
                  <c:v>1.5983199899999999E-3</c:v>
                </c:pt>
                <c:pt idx="22469">
                  <c:v>1.5983999900000001E-3</c:v>
                </c:pt>
                <c:pt idx="22470">
                  <c:v>1.59847999E-3</c:v>
                </c:pt>
                <c:pt idx="22471">
                  <c:v>1.59855999E-3</c:v>
                </c:pt>
                <c:pt idx="22472">
                  <c:v>1.59863999E-3</c:v>
                </c:pt>
                <c:pt idx="22473">
                  <c:v>1.5987199899999999E-3</c:v>
                </c:pt>
                <c:pt idx="22474">
                  <c:v>1.5987999900000001E-3</c:v>
                </c:pt>
                <c:pt idx="22475">
                  <c:v>1.59887999E-3</c:v>
                </c:pt>
                <c:pt idx="22476">
                  <c:v>1.59895999E-3</c:v>
                </c:pt>
                <c:pt idx="22477">
                  <c:v>1.59903999E-3</c:v>
                </c:pt>
                <c:pt idx="22478">
                  <c:v>1.5991199899999999E-3</c:v>
                </c:pt>
                <c:pt idx="22479">
                  <c:v>1.5991999900000001E-3</c:v>
                </c:pt>
                <c:pt idx="22480">
                  <c:v>1.5992799900000001E-3</c:v>
                </c:pt>
                <c:pt idx="22481">
                  <c:v>1.59935999E-3</c:v>
                </c:pt>
                <c:pt idx="22482">
                  <c:v>1.59943999E-3</c:v>
                </c:pt>
                <c:pt idx="22483">
                  <c:v>1.5995199899999999E-3</c:v>
                </c:pt>
                <c:pt idx="22484">
                  <c:v>1.5995999900000001E-3</c:v>
                </c:pt>
                <c:pt idx="22485">
                  <c:v>1.5996799900000001E-3</c:v>
                </c:pt>
                <c:pt idx="22486">
                  <c:v>1.59975999E-3</c:v>
                </c:pt>
                <c:pt idx="22487">
                  <c:v>1.59983999E-3</c:v>
                </c:pt>
                <c:pt idx="22488">
                  <c:v>1.5999199899999999E-3</c:v>
                </c:pt>
                <c:pt idx="22489">
                  <c:v>1.5999999899999999E-3</c:v>
                </c:pt>
                <c:pt idx="22490">
                  <c:v>1.6000799900000001E-3</c:v>
                </c:pt>
                <c:pt idx="22491">
                  <c:v>1.60015999E-3</c:v>
                </c:pt>
                <c:pt idx="22492">
                  <c:v>1.60023999E-3</c:v>
                </c:pt>
                <c:pt idx="22493">
                  <c:v>1.60031999E-3</c:v>
                </c:pt>
                <c:pt idx="22494">
                  <c:v>1.6003999899999999E-3</c:v>
                </c:pt>
                <c:pt idx="22495">
                  <c:v>1.6004799900000001E-3</c:v>
                </c:pt>
                <c:pt idx="22496">
                  <c:v>1.60055999E-3</c:v>
                </c:pt>
                <c:pt idx="22497">
                  <c:v>1.60063999E-3</c:v>
                </c:pt>
                <c:pt idx="22498">
                  <c:v>1.60071999E-3</c:v>
                </c:pt>
                <c:pt idx="22499">
                  <c:v>1.6007999899999999E-3</c:v>
                </c:pt>
                <c:pt idx="22500">
                  <c:v>1.6008799900000001E-3</c:v>
                </c:pt>
                <c:pt idx="22501">
                  <c:v>1.6009599900000001E-3</c:v>
                </c:pt>
                <c:pt idx="22502">
                  <c:v>1.60103999E-3</c:v>
                </c:pt>
                <c:pt idx="22503">
                  <c:v>1.60111999E-3</c:v>
                </c:pt>
                <c:pt idx="22504">
                  <c:v>1.6011999899999999E-3</c:v>
                </c:pt>
                <c:pt idx="22505">
                  <c:v>1.6012799900000001E-3</c:v>
                </c:pt>
                <c:pt idx="22506">
                  <c:v>1.6013599900000001E-3</c:v>
                </c:pt>
                <c:pt idx="22507">
                  <c:v>1.60143999E-3</c:v>
                </c:pt>
                <c:pt idx="22508">
                  <c:v>1.60151999E-3</c:v>
                </c:pt>
                <c:pt idx="22509">
                  <c:v>1.6015999899999999E-3</c:v>
                </c:pt>
                <c:pt idx="22510">
                  <c:v>1.6016799899999999E-3</c:v>
                </c:pt>
                <c:pt idx="22511">
                  <c:v>1.6017599900000001E-3</c:v>
                </c:pt>
                <c:pt idx="22512">
                  <c:v>1.60183999E-3</c:v>
                </c:pt>
                <c:pt idx="22513">
                  <c:v>1.60191999E-3</c:v>
                </c:pt>
                <c:pt idx="22514">
                  <c:v>1.6019999899999999E-3</c:v>
                </c:pt>
                <c:pt idx="22515">
                  <c:v>1.6020799899999999E-3</c:v>
                </c:pt>
                <c:pt idx="22516">
                  <c:v>1.6021599900000001E-3</c:v>
                </c:pt>
                <c:pt idx="22517">
                  <c:v>1.60223999E-3</c:v>
                </c:pt>
                <c:pt idx="22518">
                  <c:v>1.60231999E-3</c:v>
                </c:pt>
                <c:pt idx="22519">
                  <c:v>1.60239999E-3</c:v>
                </c:pt>
                <c:pt idx="22520">
                  <c:v>1.6024799899999999E-3</c:v>
                </c:pt>
                <c:pt idx="22521">
                  <c:v>1.6025599900000001E-3</c:v>
                </c:pt>
                <c:pt idx="22522">
                  <c:v>1.6026399900000001E-3</c:v>
                </c:pt>
                <c:pt idx="22523">
                  <c:v>1.60271999E-3</c:v>
                </c:pt>
                <c:pt idx="22524">
                  <c:v>1.60279999E-3</c:v>
                </c:pt>
                <c:pt idx="22525">
                  <c:v>1.6028799899999999E-3</c:v>
                </c:pt>
                <c:pt idx="22526">
                  <c:v>1.6029599900000001E-3</c:v>
                </c:pt>
                <c:pt idx="22527">
                  <c:v>1.6030399900000001E-3</c:v>
                </c:pt>
                <c:pt idx="22528">
                  <c:v>1.60311999E-3</c:v>
                </c:pt>
                <c:pt idx="22529">
                  <c:v>1.60319999E-3</c:v>
                </c:pt>
                <c:pt idx="22530">
                  <c:v>1.6032799899999999E-3</c:v>
                </c:pt>
                <c:pt idx="22531">
                  <c:v>1.6033599899999999E-3</c:v>
                </c:pt>
                <c:pt idx="22532">
                  <c:v>1.6034399900000001E-3</c:v>
                </c:pt>
                <c:pt idx="22533">
                  <c:v>1.60351999E-3</c:v>
                </c:pt>
                <c:pt idx="22534">
                  <c:v>1.60359999E-3</c:v>
                </c:pt>
                <c:pt idx="22535">
                  <c:v>1.6036799899999999E-3</c:v>
                </c:pt>
                <c:pt idx="22536">
                  <c:v>1.6037599899999999E-3</c:v>
                </c:pt>
                <c:pt idx="22537">
                  <c:v>1.6038399900000001E-3</c:v>
                </c:pt>
                <c:pt idx="22538">
                  <c:v>1.60391999E-3</c:v>
                </c:pt>
                <c:pt idx="22539">
                  <c:v>1.60399999E-3</c:v>
                </c:pt>
                <c:pt idx="22540">
                  <c:v>1.60407999E-3</c:v>
                </c:pt>
                <c:pt idx="22541">
                  <c:v>1.6041599899999999E-3</c:v>
                </c:pt>
                <c:pt idx="22542">
                  <c:v>1.6042399900000001E-3</c:v>
                </c:pt>
                <c:pt idx="22543">
                  <c:v>1.60431999E-3</c:v>
                </c:pt>
                <c:pt idx="22544">
                  <c:v>1.60439999E-3</c:v>
                </c:pt>
                <c:pt idx="22545">
                  <c:v>1.60447999E-3</c:v>
                </c:pt>
                <c:pt idx="22546">
                  <c:v>1.6045599899999999E-3</c:v>
                </c:pt>
                <c:pt idx="22547">
                  <c:v>1.6046399900000001E-3</c:v>
                </c:pt>
                <c:pt idx="22548">
                  <c:v>1.6047199900000001E-3</c:v>
                </c:pt>
                <c:pt idx="22549">
                  <c:v>1.60479999E-3</c:v>
                </c:pt>
                <c:pt idx="22550">
                  <c:v>1.60487999E-3</c:v>
                </c:pt>
                <c:pt idx="22551">
                  <c:v>1.6049599899999999E-3</c:v>
                </c:pt>
                <c:pt idx="22552">
                  <c:v>1.6050399899999999E-3</c:v>
                </c:pt>
                <c:pt idx="22553">
                  <c:v>1.6051199900000001E-3</c:v>
                </c:pt>
                <c:pt idx="22554">
                  <c:v>1.60519999E-3</c:v>
                </c:pt>
                <c:pt idx="22555">
                  <c:v>1.60527999E-3</c:v>
                </c:pt>
                <c:pt idx="22556">
                  <c:v>1.6053599899999999E-3</c:v>
                </c:pt>
                <c:pt idx="22557">
                  <c:v>1.6054399899999999E-3</c:v>
                </c:pt>
                <c:pt idx="22558">
                  <c:v>1.6055199900000001E-3</c:v>
                </c:pt>
                <c:pt idx="22559">
                  <c:v>1.60559999E-3</c:v>
                </c:pt>
                <c:pt idx="22560">
                  <c:v>1.60567999E-3</c:v>
                </c:pt>
                <c:pt idx="22561">
                  <c:v>1.60575999E-3</c:v>
                </c:pt>
                <c:pt idx="22562">
                  <c:v>1.6058399899999999E-3</c:v>
                </c:pt>
                <c:pt idx="22563">
                  <c:v>1.6059199900000001E-3</c:v>
                </c:pt>
                <c:pt idx="22564">
                  <c:v>1.60599999E-3</c:v>
                </c:pt>
                <c:pt idx="22565">
                  <c:v>1.60607999E-3</c:v>
                </c:pt>
                <c:pt idx="22566">
                  <c:v>1.60615999E-3</c:v>
                </c:pt>
                <c:pt idx="22567">
                  <c:v>1.6062399899999999E-3</c:v>
                </c:pt>
                <c:pt idx="22568">
                  <c:v>1.6063199900000001E-3</c:v>
                </c:pt>
                <c:pt idx="22569">
                  <c:v>1.6063999900000001E-3</c:v>
                </c:pt>
                <c:pt idx="22570">
                  <c:v>1.60647999E-3</c:v>
                </c:pt>
                <c:pt idx="22571">
                  <c:v>1.60655999E-3</c:v>
                </c:pt>
                <c:pt idx="22572">
                  <c:v>1.6066399899999999E-3</c:v>
                </c:pt>
                <c:pt idx="22573">
                  <c:v>1.6067199900000001E-3</c:v>
                </c:pt>
                <c:pt idx="22574">
                  <c:v>1.6067999900000001E-3</c:v>
                </c:pt>
                <c:pt idx="22575">
                  <c:v>1.60687999E-3</c:v>
                </c:pt>
                <c:pt idx="22576">
                  <c:v>1.60695999E-3</c:v>
                </c:pt>
                <c:pt idx="22577">
                  <c:v>1.6070399899999999E-3</c:v>
                </c:pt>
                <c:pt idx="22578">
                  <c:v>1.6071199899999999E-3</c:v>
                </c:pt>
                <c:pt idx="22579">
                  <c:v>1.6071999900000001E-3</c:v>
                </c:pt>
                <c:pt idx="22580">
                  <c:v>1.60727999E-3</c:v>
                </c:pt>
                <c:pt idx="22581">
                  <c:v>1.60735999E-3</c:v>
                </c:pt>
                <c:pt idx="22582">
                  <c:v>1.60743999E-3</c:v>
                </c:pt>
                <c:pt idx="22583">
                  <c:v>1.6075199899999999E-3</c:v>
                </c:pt>
                <c:pt idx="22584">
                  <c:v>1.6075999900000001E-3</c:v>
                </c:pt>
                <c:pt idx="22585">
                  <c:v>1.60767999E-3</c:v>
                </c:pt>
                <c:pt idx="22586">
                  <c:v>1.60775999E-3</c:v>
                </c:pt>
                <c:pt idx="22587">
                  <c:v>1.60783999E-3</c:v>
                </c:pt>
                <c:pt idx="22588">
                  <c:v>1.6079199899999999E-3</c:v>
                </c:pt>
                <c:pt idx="22589">
                  <c:v>1.6079999900000001E-3</c:v>
                </c:pt>
                <c:pt idx="22590">
                  <c:v>1.6080799900000001E-3</c:v>
                </c:pt>
                <c:pt idx="22591">
                  <c:v>1.60815999E-3</c:v>
                </c:pt>
                <c:pt idx="22592">
                  <c:v>1.60823999E-3</c:v>
                </c:pt>
                <c:pt idx="22593">
                  <c:v>1.6083199899999999E-3</c:v>
                </c:pt>
                <c:pt idx="22594">
                  <c:v>1.6083999900000001E-3</c:v>
                </c:pt>
                <c:pt idx="22595">
                  <c:v>1.6084799900000001E-3</c:v>
                </c:pt>
                <c:pt idx="22596">
                  <c:v>1.60855999E-3</c:v>
                </c:pt>
                <c:pt idx="22597">
                  <c:v>1.60863999E-3</c:v>
                </c:pt>
                <c:pt idx="22598">
                  <c:v>1.6087199899999999E-3</c:v>
                </c:pt>
                <c:pt idx="22599">
                  <c:v>1.6087999899999999E-3</c:v>
                </c:pt>
                <c:pt idx="22600">
                  <c:v>1.6088799900000001E-3</c:v>
                </c:pt>
                <c:pt idx="22601">
                  <c:v>1.60895999E-3</c:v>
                </c:pt>
                <c:pt idx="22602">
                  <c:v>1.60903999E-3</c:v>
                </c:pt>
                <c:pt idx="22603">
                  <c:v>1.6091199899999999E-3</c:v>
                </c:pt>
                <c:pt idx="22604">
                  <c:v>1.6091999899999999E-3</c:v>
                </c:pt>
                <c:pt idx="22605">
                  <c:v>1.6092799900000001E-3</c:v>
                </c:pt>
                <c:pt idx="22606">
                  <c:v>1.60935999E-3</c:v>
                </c:pt>
                <c:pt idx="22607">
                  <c:v>1.60943999E-3</c:v>
                </c:pt>
                <c:pt idx="22608">
                  <c:v>1.60951999E-3</c:v>
                </c:pt>
                <c:pt idx="22609">
                  <c:v>1.6095999899999999E-3</c:v>
                </c:pt>
                <c:pt idx="22610">
                  <c:v>1.6096799900000001E-3</c:v>
                </c:pt>
                <c:pt idx="22611">
                  <c:v>1.6097599900000001E-3</c:v>
                </c:pt>
                <c:pt idx="22612">
                  <c:v>1.60983999E-3</c:v>
                </c:pt>
                <c:pt idx="22613">
                  <c:v>1.60991999E-3</c:v>
                </c:pt>
                <c:pt idx="22614">
                  <c:v>1.6099999899999999E-3</c:v>
                </c:pt>
                <c:pt idx="22615">
                  <c:v>1.6100799900000001E-3</c:v>
                </c:pt>
                <c:pt idx="22616">
                  <c:v>1.6101599900000001E-3</c:v>
                </c:pt>
                <c:pt idx="22617">
                  <c:v>1.61023999E-3</c:v>
                </c:pt>
                <c:pt idx="22618">
                  <c:v>1.61031999E-3</c:v>
                </c:pt>
                <c:pt idx="22619">
                  <c:v>1.6103999899999999E-3</c:v>
                </c:pt>
                <c:pt idx="22620">
                  <c:v>1.6104799899999999E-3</c:v>
                </c:pt>
                <c:pt idx="22621">
                  <c:v>1.6105599900000001E-3</c:v>
                </c:pt>
                <c:pt idx="22622">
                  <c:v>1.61063999E-3</c:v>
                </c:pt>
                <c:pt idx="22623">
                  <c:v>1.61071999E-3</c:v>
                </c:pt>
                <c:pt idx="22624">
                  <c:v>1.6107999899999999E-3</c:v>
                </c:pt>
                <c:pt idx="22625">
                  <c:v>1.6108799899999999E-3</c:v>
                </c:pt>
                <c:pt idx="22626">
                  <c:v>1.6109599900000001E-3</c:v>
                </c:pt>
                <c:pt idx="22627">
                  <c:v>1.61103999E-3</c:v>
                </c:pt>
                <c:pt idx="22628">
                  <c:v>1.61111999E-3</c:v>
                </c:pt>
                <c:pt idx="22629">
                  <c:v>1.61119999E-3</c:v>
                </c:pt>
                <c:pt idx="22630">
                  <c:v>1.6112799899999999E-3</c:v>
                </c:pt>
                <c:pt idx="22631">
                  <c:v>1.6113599900000001E-3</c:v>
                </c:pt>
                <c:pt idx="22632">
                  <c:v>1.61143999E-3</c:v>
                </c:pt>
                <c:pt idx="22633">
                  <c:v>1.61151999E-3</c:v>
                </c:pt>
                <c:pt idx="22634">
                  <c:v>1.61159999E-3</c:v>
                </c:pt>
                <c:pt idx="22635">
                  <c:v>1.6116799899999999E-3</c:v>
                </c:pt>
                <c:pt idx="22636">
                  <c:v>1.6117599900000001E-3</c:v>
                </c:pt>
                <c:pt idx="22637">
                  <c:v>1.6118399900000001E-3</c:v>
                </c:pt>
                <c:pt idx="22638">
                  <c:v>1.61191999E-3</c:v>
                </c:pt>
                <c:pt idx="22639">
                  <c:v>1.61199999E-3</c:v>
                </c:pt>
                <c:pt idx="22640">
                  <c:v>1.6120799899999999E-3</c:v>
                </c:pt>
                <c:pt idx="22641">
                  <c:v>1.6121599899999999E-3</c:v>
                </c:pt>
                <c:pt idx="22642">
                  <c:v>1.6122399900000001E-3</c:v>
                </c:pt>
                <c:pt idx="22643">
                  <c:v>1.61231999E-3</c:v>
                </c:pt>
                <c:pt idx="22644">
                  <c:v>1.61239999E-3</c:v>
                </c:pt>
                <c:pt idx="22645">
                  <c:v>1.6124799899999999E-3</c:v>
                </c:pt>
                <c:pt idx="22646">
                  <c:v>1.6125599899999999E-3</c:v>
                </c:pt>
                <c:pt idx="22647">
                  <c:v>1.6126399900000001E-3</c:v>
                </c:pt>
                <c:pt idx="22648">
                  <c:v>1.61271999E-3</c:v>
                </c:pt>
                <c:pt idx="22649">
                  <c:v>1.61279999E-3</c:v>
                </c:pt>
                <c:pt idx="22650">
                  <c:v>1.61287999E-3</c:v>
                </c:pt>
                <c:pt idx="22651">
                  <c:v>1.6129599899999999E-3</c:v>
                </c:pt>
                <c:pt idx="22652">
                  <c:v>1.6130399900000001E-3</c:v>
                </c:pt>
                <c:pt idx="22653">
                  <c:v>1.61311999E-3</c:v>
                </c:pt>
                <c:pt idx="22654">
                  <c:v>1.61319999E-3</c:v>
                </c:pt>
                <c:pt idx="22655">
                  <c:v>1.61327999E-3</c:v>
                </c:pt>
                <c:pt idx="22656">
                  <c:v>1.6133599899999999E-3</c:v>
                </c:pt>
                <c:pt idx="22657">
                  <c:v>1.6134399900000001E-3</c:v>
                </c:pt>
                <c:pt idx="22658">
                  <c:v>1.6135199900000001E-3</c:v>
                </c:pt>
                <c:pt idx="22659">
                  <c:v>1.61359999E-3</c:v>
                </c:pt>
                <c:pt idx="22660">
                  <c:v>1.61367999E-3</c:v>
                </c:pt>
                <c:pt idx="22661">
                  <c:v>1.6137599899999999E-3</c:v>
                </c:pt>
                <c:pt idx="22662">
                  <c:v>1.6138399900000001E-3</c:v>
                </c:pt>
                <c:pt idx="22663">
                  <c:v>1.6139199900000001E-3</c:v>
                </c:pt>
                <c:pt idx="22664">
                  <c:v>1.61399999E-3</c:v>
                </c:pt>
                <c:pt idx="22665">
                  <c:v>1.61407999E-3</c:v>
                </c:pt>
                <c:pt idx="22666">
                  <c:v>1.6141599899999999E-3</c:v>
                </c:pt>
                <c:pt idx="22667">
                  <c:v>1.6142399899999999E-3</c:v>
                </c:pt>
                <c:pt idx="22668">
                  <c:v>1.6143199900000001E-3</c:v>
                </c:pt>
                <c:pt idx="22669">
                  <c:v>1.61439999E-3</c:v>
                </c:pt>
                <c:pt idx="22670">
                  <c:v>1.61447999E-3</c:v>
                </c:pt>
                <c:pt idx="22671">
                  <c:v>1.61455999E-3</c:v>
                </c:pt>
                <c:pt idx="22672">
                  <c:v>1.6146399899999999E-3</c:v>
                </c:pt>
                <c:pt idx="22673">
                  <c:v>1.6147199900000001E-3</c:v>
                </c:pt>
                <c:pt idx="22674">
                  <c:v>1.61479999E-3</c:v>
                </c:pt>
                <c:pt idx="22675">
                  <c:v>1.61487999E-3</c:v>
                </c:pt>
                <c:pt idx="22676">
                  <c:v>1.61495999E-3</c:v>
                </c:pt>
                <c:pt idx="22677">
                  <c:v>1.6150399899999999E-3</c:v>
                </c:pt>
                <c:pt idx="22678">
                  <c:v>1.6151199900000001E-3</c:v>
                </c:pt>
                <c:pt idx="22679">
                  <c:v>1.6151999900000001E-3</c:v>
                </c:pt>
                <c:pt idx="22680">
                  <c:v>1.61527999E-3</c:v>
                </c:pt>
                <c:pt idx="22681">
                  <c:v>1.61535999E-3</c:v>
                </c:pt>
                <c:pt idx="22682">
                  <c:v>1.6154399899999999E-3</c:v>
                </c:pt>
                <c:pt idx="22683">
                  <c:v>1.6155199900000001E-3</c:v>
                </c:pt>
                <c:pt idx="22684">
                  <c:v>1.6155999900000001E-3</c:v>
                </c:pt>
                <c:pt idx="22685">
                  <c:v>1.61567999E-3</c:v>
                </c:pt>
                <c:pt idx="22686">
                  <c:v>1.61575999E-3</c:v>
                </c:pt>
                <c:pt idx="22687">
                  <c:v>1.6158399899999999E-3</c:v>
                </c:pt>
                <c:pt idx="22688">
                  <c:v>1.6159199899999999E-3</c:v>
                </c:pt>
                <c:pt idx="22689">
                  <c:v>1.6159999900000001E-3</c:v>
                </c:pt>
                <c:pt idx="22690">
                  <c:v>1.61607999E-3</c:v>
                </c:pt>
                <c:pt idx="22691">
                  <c:v>1.61615999E-3</c:v>
                </c:pt>
                <c:pt idx="22692">
                  <c:v>1.6162399899999999E-3</c:v>
                </c:pt>
                <c:pt idx="22693">
                  <c:v>1.6163199899999999E-3</c:v>
                </c:pt>
                <c:pt idx="22694">
                  <c:v>1.6163999900000001E-3</c:v>
                </c:pt>
                <c:pt idx="22695">
                  <c:v>1.61647999E-3</c:v>
                </c:pt>
                <c:pt idx="22696">
                  <c:v>1.61655999E-3</c:v>
                </c:pt>
                <c:pt idx="22697">
                  <c:v>1.61663999E-3</c:v>
                </c:pt>
                <c:pt idx="22698">
                  <c:v>1.6167199899999999E-3</c:v>
                </c:pt>
                <c:pt idx="22699">
                  <c:v>1.6167999900000001E-3</c:v>
                </c:pt>
                <c:pt idx="22700">
                  <c:v>1.61687999E-3</c:v>
                </c:pt>
                <c:pt idx="22701">
                  <c:v>1.61695999E-3</c:v>
                </c:pt>
                <c:pt idx="22702">
                  <c:v>1.61703999E-3</c:v>
                </c:pt>
                <c:pt idx="22703">
                  <c:v>1.6171199899999999E-3</c:v>
                </c:pt>
                <c:pt idx="22704">
                  <c:v>1.6171999900000001E-3</c:v>
                </c:pt>
                <c:pt idx="22705">
                  <c:v>1.6172799900000001E-3</c:v>
                </c:pt>
                <c:pt idx="22706">
                  <c:v>1.61735999E-3</c:v>
                </c:pt>
                <c:pt idx="22707">
                  <c:v>1.61743999E-3</c:v>
                </c:pt>
                <c:pt idx="22708">
                  <c:v>1.6175199899999999E-3</c:v>
                </c:pt>
                <c:pt idx="22709">
                  <c:v>1.6175999899999999E-3</c:v>
                </c:pt>
                <c:pt idx="22710">
                  <c:v>1.6176799900000001E-3</c:v>
                </c:pt>
                <c:pt idx="22711">
                  <c:v>1.61775999E-3</c:v>
                </c:pt>
                <c:pt idx="22712">
                  <c:v>1.61783999E-3</c:v>
                </c:pt>
                <c:pt idx="22713">
                  <c:v>1.6179199899999999E-3</c:v>
                </c:pt>
                <c:pt idx="22714">
                  <c:v>1.6179999899999999E-3</c:v>
                </c:pt>
                <c:pt idx="22715">
                  <c:v>1.6180799900000001E-3</c:v>
                </c:pt>
                <c:pt idx="22716">
                  <c:v>1.61815999E-3</c:v>
                </c:pt>
                <c:pt idx="22717">
                  <c:v>1.61823999E-3</c:v>
                </c:pt>
                <c:pt idx="22718">
                  <c:v>1.61831999E-3</c:v>
                </c:pt>
                <c:pt idx="22719">
                  <c:v>1.6183999899999999E-3</c:v>
                </c:pt>
                <c:pt idx="22720">
                  <c:v>1.6184799900000001E-3</c:v>
                </c:pt>
                <c:pt idx="22721">
                  <c:v>1.61855999E-3</c:v>
                </c:pt>
                <c:pt idx="22722">
                  <c:v>1.61863999E-3</c:v>
                </c:pt>
                <c:pt idx="22723">
                  <c:v>1.61871999E-3</c:v>
                </c:pt>
                <c:pt idx="22724">
                  <c:v>1.6187999899999999E-3</c:v>
                </c:pt>
                <c:pt idx="22725">
                  <c:v>1.6188799900000001E-3</c:v>
                </c:pt>
                <c:pt idx="22726">
                  <c:v>1.6189599900000001E-3</c:v>
                </c:pt>
                <c:pt idx="22727">
                  <c:v>1.61903999E-3</c:v>
                </c:pt>
                <c:pt idx="22728">
                  <c:v>1.61911999E-3</c:v>
                </c:pt>
                <c:pt idx="22729">
                  <c:v>1.6191999899999999E-3</c:v>
                </c:pt>
                <c:pt idx="22730">
                  <c:v>1.6192799900000001E-3</c:v>
                </c:pt>
                <c:pt idx="22731">
                  <c:v>1.6193599900000001E-3</c:v>
                </c:pt>
                <c:pt idx="22732">
                  <c:v>1.61943999E-3</c:v>
                </c:pt>
                <c:pt idx="22733">
                  <c:v>1.61951999E-3</c:v>
                </c:pt>
                <c:pt idx="22734">
                  <c:v>1.6195999899999999E-3</c:v>
                </c:pt>
                <c:pt idx="22735">
                  <c:v>1.6196799899999999E-3</c:v>
                </c:pt>
                <c:pt idx="22736">
                  <c:v>1.6197599900000001E-3</c:v>
                </c:pt>
                <c:pt idx="22737">
                  <c:v>1.61983999E-3</c:v>
                </c:pt>
                <c:pt idx="22738">
                  <c:v>1.61991999E-3</c:v>
                </c:pt>
                <c:pt idx="22739">
                  <c:v>1.61999999E-3</c:v>
                </c:pt>
                <c:pt idx="22740">
                  <c:v>1.6200799899999999E-3</c:v>
                </c:pt>
                <c:pt idx="22741">
                  <c:v>1.6201599900000001E-3</c:v>
                </c:pt>
                <c:pt idx="22742">
                  <c:v>1.62023999E-3</c:v>
                </c:pt>
                <c:pt idx="22743">
                  <c:v>1.62031999E-3</c:v>
                </c:pt>
                <c:pt idx="22744">
                  <c:v>1.62039999E-3</c:v>
                </c:pt>
                <c:pt idx="22745">
                  <c:v>1.6204799899999999E-3</c:v>
                </c:pt>
                <c:pt idx="22746">
                  <c:v>1.6205599900000001E-3</c:v>
                </c:pt>
                <c:pt idx="22747">
                  <c:v>1.6206399900000001E-3</c:v>
                </c:pt>
                <c:pt idx="22748">
                  <c:v>1.62071999E-3</c:v>
                </c:pt>
                <c:pt idx="22749">
                  <c:v>1.62079999E-3</c:v>
                </c:pt>
                <c:pt idx="22750">
                  <c:v>1.6208799899999999E-3</c:v>
                </c:pt>
                <c:pt idx="22751">
                  <c:v>1.6209599900000001E-3</c:v>
                </c:pt>
                <c:pt idx="22752">
                  <c:v>1.6210399900000001E-3</c:v>
                </c:pt>
                <c:pt idx="22753">
                  <c:v>1.62111999E-3</c:v>
                </c:pt>
                <c:pt idx="22754">
                  <c:v>1.62119999E-3</c:v>
                </c:pt>
                <c:pt idx="22755">
                  <c:v>1.6212799899999999E-3</c:v>
                </c:pt>
                <c:pt idx="22756">
                  <c:v>1.6213599899999999E-3</c:v>
                </c:pt>
                <c:pt idx="22757">
                  <c:v>1.6214399900000001E-3</c:v>
                </c:pt>
                <c:pt idx="22758">
                  <c:v>1.62151999E-3</c:v>
                </c:pt>
                <c:pt idx="22759">
                  <c:v>1.62159999E-3</c:v>
                </c:pt>
                <c:pt idx="22760">
                  <c:v>1.6216799899999999E-3</c:v>
                </c:pt>
                <c:pt idx="22761">
                  <c:v>1.6217599899999999E-3</c:v>
                </c:pt>
                <c:pt idx="22762">
                  <c:v>1.6218399900000001E-3</c:v>
                </c:pt>
                <c:pt idx="22763">
                  <c:v>1.62191999E-3</c:v>
                </c:pt>
                <c:pt idx="22764">
                  <c:v>1.62199999E-3</c:v>
                </c:pt>
                <c:pt idx="22765">
                  <c:v>1.62207999E-3</c:v>
                </c:pt>
                <c:pt idx="22766">
                  <c:v>1.6221599899999999E-3</c:v>
                </c:pt>
                <c:pt idx="22767">
                  <c:v>1.6222399900000001E-3</c:v>
                </c:pt>
                <c:pt idx="22768">
                  <c:v>1.6223199900000001E-3</c:v>
                </c:pt>
                <c:pt idx="22769">
                  <c:v>1.62239999E-3</c:v>
                </c:pt>
                <c:pt idx="22770">
                  <c:v>1.62247999E-3</c:v>
                </c:pt>
                <c:pt idx="22771">
                  <c:v>1.6225599899999999E-3</c:v>
                </c:pt>
                <c:pt idx="22772">
                  <c:v>1.6226399900000001E-3</c:v>
                </c:pt>
                <c:pt idx="22773">
                  <c:v>1.6227199900000001E-3</c:v>
                </c:pt>
                <c:pt idx="22774">
                  <c:v>1.62279999E-3</c:v>
                </c:pt>
                <c:pt idx="22775">
                  <c:v>1.62287999E-3</c:v>
                </c:pt>
                <c:pt idx="22776">
                  <c:v>1.6229599899999999E-3</c:v>
                </c:pt>
                <c:pt idx="22777">
                  <c:v>1.6230399899999999E-3</c:v>
                </c:pt>
                <c:pt idx="22778">
                  <c:v>1.6231199900000001E-3</c:v>
                </c:pt>
                <c:pt idx="22779">
                  <c:v>1.62319999E-3</c:v>
                </c:pt>
                <c:pt idx="22780">
                  <c:v>1.62327999E-3</c:v>
                </c:pt>
                <c:pt idx="22781">
                  <c:v>1.6233599899999999E-3</c:v>
                </c:pt>
                <c:pt idx="22782">
                  <c:v>1.6234399899999999E-3</c:v>
                </c:pt>
                <c:pt idx="22783">
                  <c:v>1.6235199900000001E-3</c:v>
                </c:pt>
                <c:pt idx="22784">
                  <c:v>1.62359999E-3</c:v>
                </c:pt>
                <c:pt idx="22785">
                  <c:v>1.62367999E-3</c:v>
                </c:pt>
                <c:pt idx="22786">
                  <c:v>1.62375999E-3</c:v>
                </c:pt>
                <c:pt idx="22787">
                  <c:v>1.6238399899999999E-3</c:v>
                </c:pt>
                <c:pt idx="22788">
                  <c:v>1.6239199900000001E-3</c:v>
                </c:pt>
                <c:pt idx="22789">
                  <c:v>1.62399999E-3</c:v>
                </c:pt>
                <c:pt idx="22790">
                  <c:v>1.62407999E-3</c:v>
                </c:pt>
                <c:pt idx="22791">
                  <c:v>1.62415999E-3</c:v>
                </c:pt>
                <c:pt idx="22792">
                  <c:v>1.6242399899999999E-3</c:v>
                </c:pt>
                <c:pt idx="22793">
                  <c:v>1.6243199900000001E-3</c:v>
                </c:pt>
                <c:pt idx="22794">
                  <c:v>1.6243999900000001E-3</c:v>
                </c:pt>
                <c:pt idx="22795">
                  <c:v>1.62447999E-3</c:v>
                </c:pt>
                <c:pt idx="22796">
                  <c:v>1.62455999E-3</c:v>
                </c:pt>
                <c:pt idx="22797">
                  <c:v>1.6246399899999999E-3</c:v>
                </c:pt>
                <c:pt idx="22798">
                  <c:v>1.6247199899999999E-3</c:v>
                </c:pt>
                <c:pt idx="22799">
                  <c:v>1.6247999900000001E-3</c:v>
                </c:pt>
                <c:pt idx="22800">
                  <c:v>1.62487999E-3</c:v>
                </c:pt>
                <c:pt idx="22801">
                  <c:v>1.62495999E-3</c:v>
                </c:pt>
                <c:pt idx="22802">
                  <c:v>1.6250399899999999E-3</c:v>
                </c:pt>
                <c:pt idx="22803">
                  <c:v>1.6251199899999999E-3</c:v>
                </c:pt>
                <c:pt idx="22804">
                  <c:v>1.6251999900000001E-3</c:v>
                </c:pt>
                <c:pt idx="22805">
                  <c:v>1.62527999E-3</c:v>
                </c:pt>
                <c:pt idx="22806">
                  <c:v>1.62535999E-3</c:v>
                </c:pt>
                <c:pt idx="22807">
                  <c:v>1.62543999E-3</c:v>
                </c:pt>
                <c:pt idx="22808">
                  <c:v>1.6255199899999999E-3</c:v>
                </c:pt>
                <c:pt idx="22809">
                  <c:v>1.6255999900000001E-3</c:v>
                </c:pt>
                <c:pt idx="22810">
                  <c:v>1.62567999E-3</c:v>
                </c:pt>
                <c:pt idx="22811">
                  <c:v>1.62575999E-3</c:v>
                </c:pt>
                <c:pt idx="22812">
                  <c:v>1.62583999E-3</c:v>
                </c:pt>
                <c:pt idx="22813">
                  <c:v>1.6259199899999999E-3</c:v>
                </c:pt>
                <c:pt idx="22814">
                  <c:v>1.6259999900000001E-3</c:v>
                </c:pt>
                <c:pt idx="22815">
                  <c:v>1.6260799900000001E-3</c:v>
                </c:pt>
                <c:pt idx="22816">
                  <c:v>1.62615999E-3</c:v>
                </c:pt>
                <c:pt idx="22817">
                  <c:v>1.62623999E-3</c:v>
                </c:pt>
                <c:pt idx="22818">
                  <c:v>1.6263199899999999E-3</c:v>
                </c:pt>
                <c:pt idx="22819">
                  <c:v>1.6263999900000001E-3</c:v>
                </c:pt>
                <c:pt idx="22820">
                  <c:v>1.6264799900000001E-3</c:v>
                </c:pt>
                <c:pt idx="22821">
                  <c:v>1.62655999E-3</c:v>
                </c:pt>
                <c:pt idx="22822">
                  <c:v>1.62663999E-3</c:v>
                </c:pt>
                <c:pt idx="22823">
                  <c:v>1.6267199899999999E-3</c:v>
                </c:pt>
                <c:pt idx="22824">
                  <c:v>1.6267999899999999E-3</c:v>
                </c:pt>
                <c:pt idx="22825">
                  <c:v>1.6268799900000001E-3</c:v>
                </c:pt>
                <c:pt idx="22826">
                  <c:v>1.62695999E-3</c:v>
                </c:pt>
                <c:pt idx="22827">
                  <c:v>1.62703999E-3</c:v>
                </c:pt>
                <c:pt idx="22828">
                  <c:v>1.62711999E-3</c:v>
                </c:pt>
                <c:pt idx="22829">
                  <c:v>1.6271999899999999E-3</c:v>
                </c:pt>
                <c:pt idx="22830">
                  <c:v>1.6272799900000001E-3</c:v>
                </c:pt>
                <c:pt idx="22831">
                  <c:v>1.62735999E-3</c:v>
                </c:pt>
                <c:pt idx="22832">
                  <c:v>1.62743999E-3</c:v>
                </c:pt>
                <c:pt idx="22833">
                  <c:v>1.62751999E-3</c:v>
                </c:pt>
                <c:pt idx="22834">
                  <c:v>1.6275999899999999E-3</c:v>
                </c:pt>
                <c:pt idx="22835">
                  <c:v>1.6276799900000001E-3</c:v>
                </c:pt>
                <c:pt idx="22836">
                  <c:v>1.6277599900000001E-3</c:v>
                </c:pt>
                <c:pt idx="22837">
                  <c:v>1.62783999E-3</c:v>
                </c:pt>
                <c:pt idx="22838">
                  <c:v>1.62791999E-3</c:v>
                </c:pt>
                <c:pt idx="22839">
                  <c:v>1.6279999899999999E-3</c:v>
                </c:pt>
                <c:pt idx="22840">
                  <c:v>1.6280799900000001E-3</c:v>
                </c:pt>
                <c:pt idx="22841">
                  <c:v>1.6281599900000001E-3</c:v>
                </c:pt>
                <c:pt idx="22842">
                  <c:v>1.62823999E-3</c:v>
                </c:pt>
                <c:pt idx="22843">
                  <c:v>1.62831999E-3</c:v>
                </c:pt>
                <c:pt idx="22844">
                  <c:v>1.6283999899999999E-3</c:v>
                </c:pt>
                <c:pt idx="22845">
                  <c:v>1.6284799899999999E-3</c:v>
                </c:pt>
                <c:pt idx="22846">
                  <c:v>1.6285599900000001E-3</c:v>
                </c:pt>
                <c:pt idx="22847">
                  <c:v>1.62863999E-3</c:v>
                </c:pt>
                <c:pt idx="22848">
                  <c:v>1.62871999E-3</c:v>
                </c:pt>
                <c:pt idx="22849">
                  <c:v>1.6287999899999999E-3</c:v>
                </c:pt>
                <c:pt idx="22850">
                  <c:v>1.6288799899999999E-3</c:v>
                </c:pt>
                <c:pt idx="22851">
                  <c:v>1.6289599900000001E-3</c:v>
                </c:pt>
                <c:pt idx="22852">
                  <c:v>1.62903999E-3</c:v>
                </c:pt>
                <c:pt idx="22853">
                  <c:v>1.62911999E-3</c:v>
                </c:pt>
                <c:pt idx="22854">
                  <c:v>1.62919999E-3</c:v>
                </c:pt>
                <c:pt idx="22855">
                  <c:v>1.6292799899999999E-3</c:v>
                </c:pt>
                <c:pt idx="22856">
                  <c:v>1.6293599900000001E-3</c:v>
                </c:pt>
                <c:pt idx="22857">
                  <c:v>1.6294399900000001E-3</c:v>
                </c:pt>
                <c:pt idx="22858">
                  <c:v>1.62951999E-3</c:v>
                </c:pt>
                <c:pt idx="22859">
                  <c:v>1.62959999E-3</c:v>
                </c:pt>
                <c:pt idx="22860">
                  <c:v>1.6296799899999999E-3</c:v>
                </c:pt>
                <c:pt idx="22861">
                  <c:v>1.6297599900000001E-3</c:v>
                </c:pt>
                <c:pt idx="22862">
                  <c:v>1.6298399900000001E-3</c:v>
                </c:pt>
                <c:pt idx="22863">
                  <c:v>1.62991999E-3</c:v>
                </c:pt>
                <c:pt idx="22864">
                  <c:v>1.62999999E-3</c:v>
                </c:pt>
                <c:pt idx="22865">
                  <c:v>1.6300799899999999E-3</c:v>
                </c:pt>
                <c:pt idx="22866">
                  <c:v>1.6301599899999999E-3</c:v>
                </c:pt>
                <c:pt idx="22867">
                  <c:v>1.6302399900000001E-3</c:v>
                </c:pt>
                <c:pt idx="22868">
                  <c:v>1.63031999E-3</c:v>
                </c:pt>
                <c:pt idx="22869">
                  <c:v>1.63039999E-3</c:v>
                </c:pt>
                <c:pt idx="22870">
                  <c:v>1.6304799899999999E-3</c:v>
                </c:pt>
                <c:pt idx="22871">
                  <c:v>1.6305599899999999E-3</c:v>
                </c:pt>
                <c:pt idx="22872">
                  <c:v>1.6306399900000001E-3</c:v>
                </c:pt>
                <c:pt idx="22873">
                  <c:v>1.63071999E-3</c:v>
                </c:pt>
                <c:pt idx="22874">
                  <c:v>1.63079999E-3</c:v>
                </c:pt>
                <c:pt idx="22875">
                  <c:v>1.63087999E-3</c:v>
                </c:pt>
                <c:pt idx="22876">
                  <c:v>1.6309599899999999E-3</c:v>
                </c:pt>
                <c:pt idx="22877">
                  <c:v>1.6310399900000001E-3</c:v>
                </c:pt>
                <c:pt idx="22878">
                  <c:v>1.63111999E-3</c:v>
                </c:pt>
                <c:pt idx="22879">
                  <c:v>1.63119999E-3</c:v>
                </c:pt>
                <c:pt idx="22880">
                  <c:v>1.63127999E-3</c:v>
                </c:pt>
                <c:pt idx="22881">
                  <c:v>1.6313599899999999E-3</c:v>
                </c:pt>
                <c:pt idx="22882">
                  <c:v>1.6314399900000001E-3</c:v>
                </c:pt>
                <c:pt idx="22883">
                  <c:v>1.6315199900000001E-3</c:v>
                </c:pt>
                <c:pt idx="22884">
                  <c:v>1.63159999E-3</c:v>
                </c:pt>
                <c:pt idx="22885">
                  <c:v>1.63167999E-3</c:v>
                </c:pt>
                <c:pt idx="22886">
                  <c:v>1.6317599899999999E-3</c:v>
                </c:pt>
                <c:pt idx="22887">
                  <c:v>1.6318399899999999E-3</c:v>
                </c:pt>
                <c:pt idx="22888">
                  <c:v>1.6319199900000001E-3</c:v>
                </c:pt>
                <c:pt idx="22889">
                  <c:v>1.63199999E-3</c:v>
                </c:pt>
                <c:pt idx="22890">
                  <c:v>1.63207999E-3</c:v>
                </c:pt>
                <c:pt idx="22891">
                  <c:v>1.6321599899999999E-3</c:v>
                </c:pt>
                <c:pt idx="22892">
                  <c:v>1.6322399899999999E-3</c:v>
                </c:pt>
                <c:pt idx="22893">
                  <c:v>1.6323199900000001E-3</c:v>
                </c:pt>
                <c:pt idx="22894">
                  <c:v>1.63239999E-3</c:v>
                </c:pt>
                <c:pt idx="22895">
                  <c:v>1.63247999E-3</c:v>
                </c:pt>
                <c:pt idx="22896">
                  <c:v>1.63255999E-3</c:v>
                </c:pt>
                <c:pt idx="22897">
                  <c:v>1.6326399899999999E-3</c:v>
                </c:pt>
                <c:pt idx="22898">
                  <c:v>1.6327199900000001E-3</c:v>
                </c:pt>
                <c:pt idx="22899">
                  <c:v>1.63279999E-3</c:v>
                </c:pt>
                <c:pt idx="22900">
                  <c:v>1.63287999E-3</c:v>
                </c:pt>
                <c:pt idx="22901">
                  <c:v>1.63295999E-3</c:v>
                </c:pt>
                <c:pt idx="22902">
                  <c:v>1.6330399899999999E-3</c:v>
                </c:pt>
                <c:pt idx="22903">
                  <c:v>1.6331199900000001E-3</c:v>
                </c:pt>
                <c:pt idx="22904">
                  <c:v>1.6331999900000001E-3</c:v>
                </c:pt>
                <c:pt idx="22905">
                  <c:v>1.63327999E-3</c:v>
                </c:pt>
                <c:pt idx="22906">
                  <c:v>1.63335999E-3</c:v>
                </c:pt>
                <c:pt idx="22907">
                  <c:v>1.6334399899999999E-3</c:v>
                </c:pt>
                <c:pt idx="22908">
                  <c:v>1.6335199900000001E-3</c:v>
                </c:pt>
                <c:pt idx="22909">
                  <c:v>1.6335999900000001E-3</c:v>
                </c:pt>
                <c:pt idx="22910">
                  <c:v>1.63367999E-3</c:v>
                </c:pt>
                <c:pt idx="22911">
                  <c:v>1.63375999E-3</c:v>
                </c:pt>
                <c:pt idx="22912">
                  <c:v>1.6338399899999999E-3</c:v>
                </c:pt>
                <c:pt idx="22913">
                  <c:v>1.6339199899999999E-3</c:v>
                </c:pt>
                <c:pt idx="22914">
                  <c:v>1.6339999900000001E-3</c:v>
                </c:pt>
                <c:pt idx="22915">
                  <c:v>1.63407999E-3</c:v>
                </c:pt>
                <c:pt idx="22916">
                  <c:v>1.63415999E-3</c:v>
                </c:pt>
                <c:pt idx="22917">
                  <c:v>1.63423999E-3</c:v>
                </c:pt>
                <c:pt idx="22918">
                  <c:v>1.6343199899999999E-3</c:v>
                </c:pt>
                <c:pt idx="22919">
                  <c:v>1.6343999900000001E-3</c:v>
                </c:pt>
                <c:pt idx="22920">
                  <c:v>1.63447999E-3</c:v>
                </c:pt>
                <c:pt idx="22921">
                  <c:v>1.63455999E-3</c:v>
                </c:pt>
                <c:pt idx="22922">
                  <c:v>1.63463999E-3</c:v>
                </c:pt>
                <c:pt idx="22923">
                  <c:v>1.6347199899999999E-3</c:v>
                </c:pt>
                <c:pt idx="22924">
                  <c:v>1.6347999900000001E-3</c:v>
                </c:pt>
                <c:pt idx="22925">
                  <c:v>1.6348799900000001E-3</c:v>
                </c:pt>
                <c:pt idx="22926">
                  <c:v>1.63495999E-3</c:v>
                </c:pt>
                <c:pt idx="22927">
                  <c:v>1.63503999E-3</c:v>
                </c:pt>
                <c:pt idx="22928">
                  <c:v>1.6351199899999999E-3</c:v>
                </c:pt>
                <c:pt idx="22929">
                  <c:v>1.6351999900000001E-3</c:v>
                </c:pt>
                <c:pt idx="22930">
                  <c:v>1.6352799900000001E-3</c:v>
                </c:pt>
                <c:pt idx="22931">
                  <c:v>1.63535999E-3</c:v>
                </c:pt>
                <c:pt idx="22932">
                  <c:v>1.63543999E-3</c:v>
                </c:pt>
                <c:pt idx="22933">
                  <c:v>1.6355199899999999E-3</c:v>
                </c:pt>
                <c:pt idx="22934">
                  <c:v>1.6355999899999999E-3</c:v>
                </c:pt>
                <c:pt idx="22935">
                  <c:v>1.6356799900000001E-3</c:v>
                </c:pt>
                <c:pt idx="22936">
                  <c:v>1.63575999E-3</c:v>
                </c:pt>
                <c:pt idx="22937">
                  <c:v>1.63583999E-3</c:v>
                </c:pt>
                <c:pt idx="22938">
                  <c:v>1.6359199899999999E-3</c:v>
                </c:pt>
                <c:pt idx="22939">
                  <c:v>1.6359999899999999E-3</c:v>
                </c:pt>
                <c:pt idx="22940">
                  <c:v>1.6360799900000001E-3</c:v>
                </c:pt>
                <c:pt idx="22941">
                  <c:v>1.63615999E-3</c:v>
                </c:pt>
                <c:pt idx="22942">
                  <c:v>1.63623999E-3</c:v>
                </c:pt>
                <c:pt idx="22943">
                  <c:v>1.63631999E-3</c:v>
                </c:pt>
                <c:pt idx="22944">
                  <c:v>1.6363999899999999E-3</c:v>
                </c:pt>
                <c:pt idx="22945">
                  <c:v>1.6364799900000001E-3</c:v>
                </c:pt>
                <c:pt idx="22946">
                  <c:v>1.6365599900000001E-3</c:v>
                </c:pt>
                <c:pt idx="22947">
                  <c:v>1.63663999E-3</c:v>
                </c:pt>
                <c:pt idx="22948">
                  <c:v>1.63671999E-3</c:v>
                </c:pt>
                <c:pt idx="22949">
                  <c:v>1.6367999899999999E-3</c:v>
                </c:pt>
                <c:pt idx="22950">
                  <c:v>1.6368799900000001E-3</c:v>
                </c:pt>
                <c:pt idx="22951">
                  <c:v>1.6369599900000001E-3</c:v>
                </c:pt>
                <c:pt idx="22952">
                  <c:v>1.63703999E-3</c:v>
                </c:pt>
                <c:pt idx="22953">
                  <c:v>1.63711999E-3</c:v>
                </c:pt>
                <c:pt idx="22954">
                  <c:v>1.6371999899999999E-3</c:v>
                </c:pt>
                <c:pt idx="22955">
                  <c:v>1.6372799899999999E-3</c:v>
                </c:pt>
                <c:pt idx="22956">
                  <c:v>1.6373599900000001E-3</c:v>
                </c:pt>
                <c:pt idx="22957">
                  <c:v>1.63743999E-3</c:v>
                </c:pt>
                <c:pt idx="22958">
                  <c:v>1.63751999E-3</c:v>
                </c:pt>
                <c:pt idx="22959">
                  <c:v>1.6375999899999999E-3</c:v>
                </c:pt>
                <c:pt idx="22960">
                  <c:v>1.6376799899999999E-3</c:v>
                </c:pt>
                <c:pt idx="22961">
                  <c:v>1.6377599900000001E-3</c:v>
                </c:pt>
                <c:pt idx="22962">
                  <c:v>1.63783999E-3</c:v>
                </c:pt>
                <c:pt idx="22963">
                  <c:v>1.63791999E-3</c:v>
                </c:pt>
                <c:pt idx="22964">
                  <c:v>1.63799999E-3</c:v>
                </c:pt>
                <c:pt idx="22965">
                  <c:v>1.6380799899999999E-3</c:v>
                </c:pt>
                <c:pt idx="22966">
                  <c:v>1.6381599900000001E-3</c:v>
                </c:pt>
                <c:pt idx="22967">
                  <c:v>1.63823999E-3</c:v>
                </c:pt>
                <c:pt idx="22968">
                  <c:v>1.63831999E-3</c:v>
                </c:pt>
                <c:pt idx="22969">
                  <c:v>1.63839999E-3</c:v>
                </c:pt>
                <c:pt idx="22970">
                  <c:v>1.6384799899999999E-3</c:v>
                </c:pt>
                <c:pt idx="22971">
                  <c:v>1.6385599900000001E-3</c:v>
                </c:pt>
                <c:pt idx="22972">
                  <c:v>1.6386399900000001E-3</c:v>
                </c:pt>
                <c:pt idx="22973">
                  <c:v>1.63871999E-3</c:v>
                </c:pt>
                <c:pt idx="22974">
                  <c:v>1.63879999E-3</c:v>
                </c:pt>
                <c:pt idx="22975">
                  <c:v>1.6388799899999999E-3</c:v>
                </c:pt>
                <c:pt idx="22976">
                  <c:v>1.6389599899999999E-3</c:v>
                </c:pt>
                <c:pt idx="22977">
                  <c:v>1.6390399900000001E-3</c:v>
                </c:pt>
                <c:pt idx="22978">
                  <c:v>1.63911999E-3</c:v>
                </c:pt>
                <c:pt idx="22979">
                  <c:v>1.63919999E-3</c:v>
                </c:pt>
                <c:pt idx="22980">
                  <c:v>1.6392799899999999E-3</c:v>
                </c:pt>
                <c:pt idx="22981">
                  <c:v>1.6393599899999999E-3</c:v>
                </c:pt>
                <c:pt idx="22982">
                  <c:v>1.6394399900000001E-3</c:v>
                </c:pt>
                <c:pt idx="22983">
                  <c:v>1.63951999E-3</c:v>
                </c:pt>
                <c:pt idx="22984">
                  <c:v>1.63959999E-3</c:v>
                </c:pt>
                <c:pt idx="22985">
                  <c:v>1.63967999E-3</c:v>
                </c:pt>
                <c:pt idx="22986">
                  <c:v>1.6397599899999999E-3</c:v>
                </c:pt>
                <c:pt idx="22987">
                  <c:v>1.6398399900000001E-3</c:v>
                </c:pt>
                <c:pt idx="22988">
                  <c:v>1.63991999E-3</c:v>
                </c:pt>
                <c:pt idx="22989">
                  <c:v>1.63999999E-3</c:v>
                </c:pt>
                <c:pt idx="22990">
                  <c:v>1.64007999E-3</c:v>
                </c:pt>
                <c:pt idx="22991">
                  <c:v>1.6401599899999999E-3</c:v>
                </c:pt>
                <c:pt idx="22992">
                  <c:v>1.6402399900000001E-3</c:v>
                </c:pt>
                <c:pt idx="22993">
                  <c:v>1.6403199900000001E-3</c:v>
                </c:pt>
                <c:pt idx="22994">
                  <c:v>1.64039999E-3</c:v>
                </c:pt>
                <c:pt idx="22995">
                  <c:v>1.64047999E-3</c:v>
                </c:pt>
                <c:pt idx="22996">
                  <c:v>1.6405599899999999E-3</c:v>
                </c:pt>
                <c:pt idx="22997">
                  <c:v>1.6406399900000001E-3</c:v>
                </c:pt>
                <c:pt idx="22998">
                  <c:v>1.6407199900000001E-3</c:v>
                </c:pt>
                <c:pt idx="22999">
                  <c:v>1.64079999E-3</c:v>
                </c:pt>
                <c:pt idx="23000">
                  <c:v>1.64087999E-3</c:v>
                </c:pt>
                <c:pt idx="23001">
                  <c:v>1.6409599899999999E-3</c:v>
                </c:pt>
                <c:pt idx="23002">
                  <c:v>1.6410399899999999E-3</c:v>
                </c:pt>
                <c:pt idx="23003">
                  <c:v>1.6411199900000001E-3</c:v>
                </c:pt>
                <c:pt idx="23004">
                  <c:v>1.64119999E-3</c:v>
                </c:pt>
                <c:pt idx="23005">
                  <c:v>1.64127999E-3</c:v>
                </c:pt>
                <c:pt idx="23006">
                  <c:v>1.64135999E-3</c:v>
                </c:pt>
                <c:pt idx="23007">
                  <c:v>1.6414399899999999E-3</c:v>
                </c:pt>
                <c:pt idx="23008">
                  <c:v>1.6415199900000001E-3</c:v>
                </c:pt>
                <c:pt idx="23009">
                  <c:v>1.64159999E-3</c:v>
                </c:pt>
                <c:pt idx="23010">
                  <c:v>1.64167999E-3</c:v>
                </c:pt>
                <c:pt idx="23011">
                  <c:v>1.64175999E-3</c:v>
                </c:pt>
                <c:pt idx="23012">
                  <c:v>1.6418399899999999E-3</c:v>
                </c:pt>
                <c:pt idx="23013">
                  <c:v>1.6419199900000001E-3</c:v>
                </c:pt>
                <c:pt idx="23014">
                  <c:v>1.6419999900000001E-3</c:v>
                </c:pt>
                <c:pt idx="23015">
                  <c:v>1.64207999E-3</c:v>
                </c:pt>
                <c:pt idx="23016">
                  <c:v>1.64215999E-3</c:v>
                </c:pt>
                <c:pt idx="23017">
                  <c:v>1.6422399899999999E-3</c:v>
                </c:pt>
                <c:pt idx="23018">
                  <c:v>1.6423199900000001E-3</c:v>
                </c:pt>
                <c:pt idx="23019">
                  <c:v>1.6423999900000001E-3</c:v>
                </c:pt>
                <c:pt idx="23020">
                  <c:v>1.64247999E-3</c:v>
                </c:pt>
                <c:pt idx="23021">
                  <c:v>1.64255999E-3</c:v>
                </c:pt>
                <c:pt idx="23022">
                  <c:v>1.6426399899999999E-3</c:v>
                </c:pt>
                <c:pt idx="23023">
                  <c:v>1.6427199899999999E-3</c:v>
                </c:pt>
                <c:pt idx="23024">
                  <c:v>1.6427999900000001E-3</c:v>
                </c:pt>
                <c:pt idx="23025">
                  <c:v>1.64287999E-3</c:v>
                </c:pt>
                <c:pt idx="23026">
                  <c:v>1.64295999E-3</c:v>
                </c:pt>
                <c:pt idx="23027">
                  <c:v>1.6430399899999999E-3</c:v>
                </c:pt>
                <c:pt idx="23028">
                  <c:v>1.6431199899999999E-3</c:v>
                </c:pt>
                <c:pt idx="23029">
                  <c:v>1.6431999900000001E-3</c:v>
                </c:pt>
                <c:pt idx="23030">
                  <c:v>1.64327999E-3</c:v>
                </c:pt>
                <c:pt idx="23031">
                  <c:v>1.64335999E-3</c:v>
                </c:pt>
                <c:pt idx="23032">
                  <c:v>1.64343999E-3</c:v>
                </c:pt>
                <c:pt idx="23033">
                  <c:v>1.6435199899999999E-3</c:v>
                </c:pt>
                <c:pt idx="23034">
                  <c:v>1.6435999900000001E-3</c:v>
                </c:pt>
                <c:pt idx="23035">
                  <c:v>1.6436799900000001E-3</c:v>
                </c:pt>
                <c:pt idx="23036">
                  <c:v>1.64375999E-3</c:v>
                </c:pt>
                <c:pt idx="23037">
                  <c:v>1.64383999E-3</c:v>
                </c:pt>
                <c:pt idx="23038">
                  <c:v>1.6439199899999999E-3</c:v>
                </c:pt>
                <c:pt idx="23039">
                  <c:v>1.6439999900000001E-3</c:v>
                </c:pt>
                <c:pt idx="23040">
                  <c:v>1.6440799900000001E-3</c:v>
                </c:pt>
                <c:pt idx="23041">
                  <c:v>1.64415999E-3</c:v>
                </c:pt>
                <c:pt idx="23042">
                  <c:v>1.64423999E-3</c:v>
                </c:pt>
                <c:pt idx="23043">
                  <c:v>1.6443199899999999E-3</c:v>
                </c:pt>
                <c:pt idx="23044">
                  <c:v>1.6443999899999999E-3</c:v>
                </c:pt>
                <c:pt idx="23045">
                  <c:v>1.6444799900000001E-3</c:v>
                </c:pt>
                <c:pt idx="23046">
                  <c:v>1.64455999E-3</c:v>
                </c:pt>
                <c:pt idx="23047">
                  <c:v>1.64463999E-3</c:v>
                </c:pt>
                <c:pt idx="23048">
                  <c:v>1.6447199899999999E-3</c:v>
                </c:pt>
                <c:pt idx="23049">
                  <c:v>1.6447999899999999E-3</c:v>
                </c:pt>
                <c:pt idx="23050">
                  <c:v>1.6448799900000001E-3</c:v>
                </c:pt>
                <c:pt idx="23051">
                  <c:v>1.64495999E-3</c:v>
                </c:pt>
                <c:pt idx="23052">
                  <c:v>1.64503999E-3</c:v>
                </c:pt>
                <c:pt idx="23053">
                  <c:v>1.64511999E-3</c:v>
                </c:pt>
                <c:pt idx="23054">
                  <c:v>1.6451999899999999E-3</c:v>
                </c:pt>
                <c:pt idx="23055">
                  <c:v>1.6452799900000001E-3</c:v>
                </c:pt>
                <c:pt idx="23056">
                  <c:v>1.64535999E-3</c:v>
                </c:pt>
                <c:pt idx="23057">
                  <c:v>1.64543999E-3</c:v>
                </c:pt>
                <c:pt idx="23058">
                  <c:v>1.64551999E-3</c:v>
                </c:pt>
                <c:pt idx="23059">
                  <c:v>1.6455999899999999E-3</c:v>
                </c:pt>
                <c:pt idx="23060">
                  <c:v>1.6456799900000001E-3</c:v>
                </c:pt>
                <c:pt idx="23061">
                  <c:v>1.6457599900000001E-3</c:v>
                </c:pt>
                <c:pt idx="23062">
                  <c:v>1.64583999E-3</c:v>
                </c:pt>
                <c:pt idx="23063">
                  <c:v>1.64591999E-3</c:v>
                </c:pt>
                <c:pt idx="23064">
                  <c:v>1.6459999899999999E-3</c:v>
                </c:pt>
                <c:pt idx="23065">
                  <c:v>1.6460799899999999E-3</c:v>
                </c:pt>
                <c:pt idx="23066">
                  <c:v>1.6461599900000001E-3</c:v>
                </c:pt>
                <c:pt idx="23067">
                  <c:v>1.64623999E-3</c:v>
                </c:pt>
                <c:pt idx="23068">
                  <c:v>1.64631999E-3</c:v>
                </c:pt>
                <c:pt idx="23069">
                  <c:v>1.6463999899999999E-3</c:v>
                </c:pt>
                <c:pt idx="23070">
                  <c:v>1.6464799899999999E-3</c:v>
                </c:pt>
                <c:pt idx="23071">
                  <c:v>1.6465599900000001E-3</c:v>
                </c:pt>
                <c:pt idx="23072">
                  <c:v>1.64663999E-3</c:v>
                </c:pt>
                <c:pt idx="23073">
                  <c:v>1.64671999E-3</c:v>
                </c:pt>
                <c:pt idx="23074">
                  <c:v>1.64679999E-3</c:v>
                </c:pt>
                <c:pt idx="23075">
                  <c:v>1.6468799899999999E-3</c:v>
                </c:pt>
                <c:pt idx="23076">
                  <c:v>1.6469599900000001E-3</c:v>
                </c:pt>
                <c:pt idx="23077">
                  <c:v>1.64703999E-3</c:v>
                </c:pt>
                <c:pt idx="23078">
                  <c:v>1.64711999E-3</c:v>
                </c:pt>
                <c:pt idx="23079">
                  <c:v>1.64719999E-3</c:v>
                </c:pt>
                <c:pt idx="23080">
                  <c:v>1.6472799899999999E-3</c:v>
                </c:pt>
                <c:pt idx="23081">
                  <c:v>1.6473599900000001E-3</c:v>
                </c:pt>
                <c:pt idx="23082">
                  <c:v>1.6474399900000001E-3</c:v>
                </c:pt>
                <c:pt idx="23083">
                  <c:v>1.64751999E-3</c:v>
                </c:pt>
                <c:pt idx="23084">
                  <c:v>1.64759999E-3</c:v>
                </c:pt>
                <c:pt idx="23085">
                  <c:v>1.6476799899999999E-3</c:v>
                </c:pt>
                <c:pt idx="23086">
                  <c:v>1.6477599900000001E-3</c:v>
                </c:pt>
                <c:pt idx="23087">
                  <c:v>1.6478399900000001E-3</c:v>
                </c:pt>
                <c:pt idx="23088">
                  <c:v>1.64791999E-3</c:v>
                </c:pt>
                <c:pt idx="23089">
                  <c:v>1.64799999E-3</c:v>
                </c:pt>
                <c:pt idx="23090">
                  <c:v>1.6480799899999999E-3</c:v>
                </c:pt>
                <c:pt idx="23091">
                  <c:v>1.6481599899999999E-3</c:v>
                </c:pt>
                <c:pt idx="23092">
                  <c:v>1.6482399900000001E-3</c:v>
                </c:pt>
                <c:pt idx="23093">
                  <c:v>1.64831999E-3</c:v>
                </c:pt>
                <c:pt idx="23094">
                  <c:v>1.64839999E-3</c:v>
                </c:pt>
                <c:pt idx="23095">
                  <c:v>1.64847999E-3</c:v>
                </c:pt>
                <c:pt idx="23096">
                  <c:v>1.6485599899999999E-3</c:v>
                </c:pt>
                <c:pt idx="23097">
                  <c:v>1.6486399900000001E-3</c:v>
                </c:pt>
                <c:pt idx="23098">
                  <c:v>1.64871999E-3</c:v>
                </c:pt>
                <c:pt idx="23099">
                  <c:v>1.64879999E-3</c:v>
                </c:pt>
                <c:pt idx="23100">
                  <c:v>1.64887999E-3</c:v>
                </c:pt>
                <c:pt idx="23101">
                  <c:v>1.6489599899999999E-3</c:v>
                </c:pt>
                <c:pt idx="23102">
                  <c:v>1.6490399900000001E-3</c:v>
                </c:pt>
                <c:pt idx="23103">
                  <c:v>1.6491199900000001E-3</c:v>
                </c:pt>
                <c:pt idx="23104">
                  <c:v>1.64919999E-3</c:v>
                </c:pt>
                <c:pt idx="23105">
                  <c:v>1.64927999E-3</c:v>
                </c:pt>
                <c:pt idx="23106">
                  <c:v>1.6493599899999999E-3</c:v>
                </c:pt>
                <c:pt idx="23107">
                  <c:v>1.6494399900000001E-3</c:v>
                </c:pt>
                <c:pt idx="23108">
                  <c:v>1.6495199900000001E-3</c:v>
                </c:pt>
                <c:pt idx="23109">
                  <c:v>1.64959999E-3</c:v>
                </c:pt>
                <c:pt idx="23110">
                  <c:v>1.64967999E-3</c:v>
                </c:pt>
                <c:pt idx="23111">
                  <c:v>1.6497599899999999E-3</c:v>
                </c:pt>
                <c:pt idx="23112">
                  <c:v>1.6498399899999999E-3</c:v>
                </c:pt>
                <c:pt idx="23113">
                  <c:v>1.6499199900000001E-3</c:v>
                </c:pt>
                <c:pt idx="23114">
                  <c:v>1.64999999E-3</c:v>
                </c:pt>
                <c:pt idx="23115">
                  <c:v>1.65007999E-3</c:v>
                </c:pt>
                <c:pt idx="23116">
                  <c:v>1.6501599899999999E-3</c:v>
                </c:pt>
                <c:pt idx="23117">
                  <c:v>1.6502399899999999E-3</c:v>
                </c:pt>
                <c:pt idx="23118">
                  <c:v>1.6503199900000001E-3</c:v>
                </c:pt>
                <c:pt idx="23119">
                  <c:v>1.65039999E-3</c:v>
                </c:pt>
                <c:pt idx="23120">
                  <c:v>1.65047999E-3</c:v>
                </c:pt>
                <c:pt idx="23121">
                  <c:v>1.65055999E-3</c:v>
                </c:pt>
                <c:pt idx="23122">
                  <c:v>1.6506399899999999E-3</c:v>
                </c:pt>
                <c:pt idx="23123">
                  <c:v>1.6507199900000001E-3</c:v>
                </c:pt>
                <c:pt idx="23124">
                  <c:v>1.6507999900000001E-3</c:v>
                </c:pt>
                <c:pt idx="23125">
                  <c:v>1.65087999E-3</c:v>
                </c:pt>
                <c:pt idx="23126">
                  <c:v>1.65095999E-3</c:v>
                </c:pt>
                <c:pt idx="23127">
                  <c:v>1.6510399899999999E-3</c:v>
                </c:pt>
                <c:pt idx="23128">
                  <c:v>1.6511199900000001E-3</c:v>
                </c:pt>
                <c:pt idx="23129">
                  <c:v>1.6511999900000001E-3</c:v>
                </c:pt>
                <c:pt idx="23130">
                  <c:v>1.65127999E-3</c:v>
                </c:pt>
                <c:pt idx="23131">
                  <c:v>1.65135999E-3</c:v>
                </c:pt>
                <c:pt idx="23132">
                  <c:v>1.6514399899999999E-3</c:v>
                </c:pt>
                <c:pt idx="23133">
                  <c:v>1.6515199899999999E-3</c:v>
                </c:pt>
                <c:pt idx="23134">
                  <c:v>1.6515999900000001E-3</c:v>
                </c:pt>
                <c:pt idx="23135">
                  <c:v>1.65167999E-3</c:v>
                </c:pt>
                <c:pt idx="23136">
                  <c:v>1.65175999E-3</c:v>
                </c:pt>
                <c:pt idx="23137">
                  <c:v>1.6518399899999999E-3</c:v>
                </c:pt>
                <c:pt idx="23138">
                  <c:v>1.6519199899999999E-3</c:v>
                </c:pt>
                <c:pt idx="23139">
                  <c:v>1.6519999900000001E-3</c:v>
                </c:pt>
                <c:pt idx="23140">
                  <c:v>1.65207999E-3</c:v>
                </c:pt>
                <c:pt idx="23141">
                  <c:v>1.65215999E-3</c:v>
                </c:pt>
                <c:pt idx="23142">
                  <c:v>1.65223999E-3</c:v>
                </c:pt>
                <c:pt idx="23143">
                  <c:v>1.6523199899999999E-3</c:v>
                </c:pt>
                <c:pt idx="23144">
                  <c:v>1.6523999900000001E-3</c:v>
                </c:pt>
                <c:pt idx="23145">
                  <c:v>1.65247999E-3</c:v>
                </c:pt>
                <c:pt idx="23146">
                  <c:v>1.65255999E-3</c:v>
                </c:pt>
                <c:pt idx="23147">
                  <c:v>1.65263999E-3</c:v>
                </c:pt>
                <c:pt idx="23148">
                  <c:v>1.6527199899999999E-3</c:v>
                </c:pt>
                <c:pt idx="23149">
                  <c:v>1.6527999900000001E-3</c:v>
                </c:pt>
                <c:pt idx="23150">
                  <c:v>1.6528799900000001E-3</c:v>
                </c:pt>
                <c:pt idx="23151">
                  <c:v>1.65295999E-3</c:v>
                </c:pt>
                <c:pt idx="23152">
                  <c:v>1.65303999E-3</c:v>
                </c:pt>
                <c:pt idx="23153">
                  <c:v>1.6531199899999999E-3</c:v>
                </c:pt>
                <c:pt idx="23154">
                  <c:v>1.6531999899999999E-3</c:v>
                </c:pt>
                <c:pt idx="23155">
                  <c:v>1.6532799900000001E-3</c:v>
                </c:pt>
                <c:pt idx="23156">
                  <c:v>1.65335999E-3</c:v>
                </c:pt>
                <c:pt idx="23157">
                  <c:v>1.65343999E-3</c:v>
                </c:pt>
                <c:pt idx="23158">
                  <c:v>1.6535199899999999E-3</c:v>
                </c:pt>
                <c:pt idx="23159">
                  <c:v>1.6535999899999999E-3</c:v>
                </c:pt>
                <c:pt idx="23160">
                  <c:v>1.6536799900000001E-3</c:v>
                </c:pt>
                <c:pt idx="23161">
                  <c:v>1.65375999E-3</c:v>
                </c:pt>
                <c:pt idx="23162">
                  <c:v>1.65383999E-3</c:v>
                </c:pt>
                <c:pt idx="23163">
                  <c:v>1.65391999E-3</c:v>
                </c:pt>
                <c:pt idx="23164">
                  <c:v>1.6539999899999999E-3</c:v>
                </c:pt>
                <c:pt idx="23165">
                  <c:v>1.6540799900000001E-3</c:v>
                </c:pt>
                <c:pt idx="23166">
                  <c:v>1.65415999E-3</c:v>
                </c:pt>
                <c:pt idx="23167">
                  <c:v>1.65423999E-3</c:v>
                </c:pt>
                <c:pt idx="23168">
                  <c:v>1.65431999E-3</c:v>
                </c:pt>
                <c:pt idx="23169">
                  <c:v>1.6543999899999999E-3</c:v>
                </c:pt>
                <c:pt idx="23170">
                  <c:v>1.6544799900000001E-3</c:v>
                </c:pt>
                <c:pt idx="23171">
                  <c:v>1.6545599900000001E-3</c:v>
                </c:pt>
                <c:pt idx="23172">
                  <c:v>1.65463999E-3</c:v>
                </c:pt>
                <c:pt idx="23173">
                  <c:v>1.65471999E-3</c:v>
                </c:pt>
                <c:pt idx="23174">
                  <c:v>1.6547999899999999E-3</c:v>
                </c:pt>
                <c:pt idx="23175">
                  <c:v>1.6548799900000001E-3</c:v>
                </c:pt>
                <c:pt idx="23176">
                  <c:v>1.6549599900000001E-3</c:v>
                </c:pt>
                <c:pt idx="23177">
                  <c:v>1.65503999E-3</c:v>
                </c:pt>
                <c:pt idx="23178">
                  <c:v>1.65511999E-3</c:v>
                </c:pt>
                <c:pt idx="23179">
                  <c:v>1.6551999899999999E-3</c:v>
                </c:pt>
                <c:pt idx="23180">
                  <c:v>1.6552799899999999E-3</c:v>
                </c:pt>
                <c:pt idx="23181">
                  <c:v>1.6553599900000001E-3</c:v>
                </c:pt>
                <c:pt idx="23182">
                  <c:v>1.65543999E-3</c:v>
                </c:pt>
                <c:pt idx="23183">
                  <c:v>1.65551999E-3</c:v>
                </c:pt>
                <c:pt idx="23184">
                  <c:v>1.65559999E-3</c:v>
                </c:pt>
                <c:pt idx="23185">
                  <c:v>1.6556799899999999E-3</c:v>
                </c:pt>
                <c:pt idx="23186">
                  <c:v>1.6557599900000001E-3</c:v>
                </c:pt>
                <c:pt idx="23187">
                  <c:v>1.65583999E-3</c:v>
                </c:pt>
                <c:pt idx="23188">
                  <c:v>1.65591999E-3</c:v>
                </c:pt>
                <c:pt idx="23189">
                  <c:v>1.65599999E-3</c:v>
                </c:pt>
                <c:pt idx="23190">
                  <c:v>1.6560799899999999E-3</c:v>
                </c:pt>
                <c:pt idx="23191">
                  <c:v>1.6561599900000001E-3</c:v>
                </c:pt>
                <c:pt idx="23192">
                  <c:v>1.6562399900000001E-3</c:v>
                </c:pt>
                <c:pt idx="23193">
                  <c:v>1.65631999E-3</c:v>
                </c:pt>
                <c:pt idx="23194">
                  <c:v>1.65639999E-3</c:v>
                </c:pt>
                <c:pt idx="23195">
                  <c:v>1.6564799899999999E-3</c:v>
                </c:pt>
                <c:pt idx="23196">
                  <c:v>1.6565599900000001E-3</c:v>
                </c:pt>
                <c:pt idx="23197">
                  <c:v>1.6566399900000001E-3</c:v>
                </c:pt>
                <c:pt idx="23198">
                  <c:v>1.65671999E-3</c:v>
                </c:pt>
                <c:pt idx="23199">
                  <c:v>1.65679999E-3</c:v>
                </c:pt>
                <c:pt idx="23200">
                  <c:v>1.6568799899999999E-3</c:v>
                </c:pt>
                <c:pt idx="23201">
                  <c:v>1.6569599899999999E-3</c:v>
                </c:pt>
                <c:pt idx="23202">
                  <c:v>1.6570399900000001E-3</c:v>
                </c:pt>
                <c:pt idx="23203">
                  <c:v>1.65711999E-3</c:v>
                </c:pt>
                <c:pt idx="23204">
                  <c:v>1.65719999E-3</c:v>
                </c:pt>
                <c:pt idx="23205">
                  <c:v>1.6572799899999999E-3</c:v>
                </c:pt>
                <c:pt idx="23206">
                  <c:v>1.6573599899999999E-3</c:v>
                </c:pt>
                <c:pt idx="23207">
                  <c:v>1.6574399900000001E-3</c:v>
                </c:pt>
                <c:pt idx="23208">
                  <c:v>1.65751999E-3</c:v>
                </c:pt>
                <c:pt idx="23209">
                  <c:v>1.65759999E-3</c:v>
                </c:pt>
                <c:pt idx="23210">
                  <c:v>1.65767999E-3</c:v>
                </c:pt>
                <c:pt idx="23211">
                  <c:v>1.6577599899999999E-3</c:v>
                </c:pt>
                <c:pt idx="23212">
                  <c:v>1.6578399900000001E-3</c:v>
                </c:pt>
                <c:pt idx="23213">
                  <c:v>1.65791999E-3</c:v>
                </c:pt>
                <c:pt idx="23214">
                  <c:v>1.65799999E-3</c:v>
                </c:pt>
                <c:pt idx="23215">
                  <c:v>1.65807999E-3</c:v>
                </c:pt>
                <c:pt idx="23216">
                  <c:v>1.6581599899999999E-3</c:v>
                </c:pt>
                <c:pt idx="23217">
                  <c:v>1.6582399900000001E-3</c:v>
                </c:pt>
                <c:pt idx="23218">
                  <c:v>1.6583199900000001E-3</c:v>
                </c:pt>
                <c:pt idx="23219">
                  <c:v>1.65839999E-3</c:v>
                </c:pt>
                <c:pt idx="23220">
                  <c:v>1.65847999E-3</c:v>
                </c:pt>
                <c:pt idx="23221">
                  <c:v>1.6585599899999999E-3</c:v>
                </c:pt>
                <c:pt idx="23222">
                  <c:v>1.6586399899999999E-3</c:v>
                </c:pt>
                <c:pt idx="23223">
                  <c:v>1.6587199900000001E-3</c:v>
                </c:pt>
                <c:pt idx="23224">
                  <c:v>1.65879999E-3</c:v>
                </c:pt>
                <c:pt idx="23225">
                  <c:v>1.65887999E-3</c:v>
                </c:pt>
                <c:pt idx="23226">
                  <c:v>1.6589599899999999E-3</c:v>
                </c:pt>
                <c:pt idx="23227">
                  <c:v>1.6590399899999999E-3</c:v>
                </c:pt>
                <c:pt idx="23228">
                  <c:v>1.6591199900000001E-3</c:v>
                </c:pt>
                <c:pt idx="23229">
                  <c:v>1.65919999E-3</c:v>
                </c:pt>
                <c:pt idx="23230">
                  <c:v>1.65927999E-3</c:v>
                </c:pt>
                <c:pt idx="23231">
                  <c:v>1.65935999E-3</c:v>
                </c:pt>
                <c:pt idx="23232">
                  <c:v>1.6594399899999999E-3</c:v>
                </c:pt>
                <c:pt idx="23233">
                  <c:v>1.6595199900000001E-3</c:v>
                </c:pt>
                <c:pt idx="23234">
                  <c:v>1.65959999E-3</c:v>
                </c:pt>
                <c:pt idx="23235">
                  <c:v>1.65967999E-3</c:v>
                </c:pt>
                <c:pt idx="23236">
                  <c:v>1.65975999E-3</c:v>
                </c:pt>
                <c:pt idx="23237">
                  <c:v>1.6598399899999999E-3</c:v>
                </c:pt>
                <c:pt idx="23238">
                  <c:v>1.6599199900000001E-3</c:v>
                </c:pt>
                <c:pt idx="23239">
                  <c:v>1.6599999900000001E-3</c:v>
                </c:pt>
                <c:pt idx="23240">
                  <c:v>1.66007999E-3</c:v>
                </c:pt>
                <c:pt idx="23241">
                  <c:v>1.66015999E-3</c:v>
                </c:pt>
                <c:pt idx="23242">
                  <c:v>1.6602399899999999E-3</c:v>
                </c:pt>
                <c:pt idx="23243">
                  <c:v>1.6603199900000001E-3</c:v>
                </c:pt>
                <c:pt idx="23244">
                  <c:v>1.6603999900000001E-3</c:v>
                </c:pt>
                <c:pt idx="23245">
                  <c:v>1.66047999E-3</c:v>
                </c:pt>
                <c:pt idx="23246">
                  <c:v>1.66055999E-3</c:v>
                </c:pt>
                <c:pt idx="23247">
                  <c:v>1.6606399899999999E-3</c:v>
                </c:pt>
                <c:pt idx="23248">
                  <c:v>1.6607199899999999E-3</c:v>
                </c:pt>
                <c:pt idx="23249">
                  <c:v>1.6607999900000001E-3</c:v>
                </c:pt>
                <c:pt idx="23250">
                  <c:v>1.66087999E-3</c:v>
                </c:pt>
                <c:pt idx="23251">
                  <c:v>1.66095999E-3</c:v>
                </c:pt>
                <c:pt idx="23252">
                  <c:v>1.66103999E-3</c:v>
                </c:pt>
                <c:pt idx="23253">
                  <c:v>1.6611199899999999E-3</c:v>
                </c:pt>
                <c:pt idx="23254">
                  <c:v>1.6611999900000001E-3</c:v>
                </c:pt>
                <c:pt idx="23255">
                  <c:v>1.66127999E-3</c:v>
                </c:pt>
                <c:pt idx="23256">
                  <c:v>1.66135999E-3</c:v>
                </c:pt>
                <c:pt idx="23257">
                  <c:v>1.66143999E-3</c:v>
                </c:pt>
                <c:pt idx="23258">
                  <c:v>1.6615199899999999E-3</c:v>
                </c:pt>
                <c:pt idx="23259">
                  <c:v>1.6615999900000001E-3</c:v>
                </c:pt>
                <c:pt idx="23260">
                  <c:v>1.6616799900000001E-3</c:v>
                </c:pt>
                <c:pt idx="23261">
                  <c:v>1.66175999E-3</c:v>
                </c:pt>
                <c:pt idx="23262">
                  <c:v>1.66183999E-3</c:v>
                </c:pt>
                <c:pt idx="23263">
                  <c:v>1.6619199899999999E-3</c:v>
                </c:pt>
                <c:pt idx="23264">
                  <c:v>1.6619999900000001E-3</c:v>
                </c:pt>
                <c:pt idx="23265">
                  <c:v>1.6620799900000001E-3</c:v>
                </c:pt>
                <c:pt idx="23266">
                  <c:v>1.66215999E-3</c:v>
                </c:pt>
                <c:pt idx="23267">
                  <c:v>1.66223999E-3</c:v>
                </c:pt>
                <c:pt idx="23268">
                  <c:v>1.6623199899999999E-3</c:v>
                </c:pt>
                <c:pt idx="23269">
                  <c:v>1.6623999899999999E-3</c:v>
                </c:pt>
                <c:pt idx="23270">
                  <c:v>1.6624799900000001E-3</c:v>
                </c:pt>
                <c:pt idx="23271">
                  <c:v>1.66255999E-3</c:v>
                </c:pt>
                <c:pt idx="23272">
                  <c:v>1.66263999E-3</c:v>
                </c:pt>
                <c:pt idx="23273">
                  <c:v>1.6627199899999999E-3</c:v>
                </c:pt>
                <c:pt idx="23274">
                  <c:v>1.6627999899999999E-3</c:v>
                </c:pt>
                <c:pt idx="23275">
                  <c:v>1.6628799900000001E-3</c:v>
                </c:pt>
                <c:pt idx="23276">
                  <c:v>1.66295999E-3</c:v>
                </c:pt>
                <c:pt idx="23277">
                  <c:v>1.66303999E-3</c:v>
                </c:pt>
                <c:pt idx="23278">
                  <c:v>1.66311999E-3</c:v>
                </c:pt>
                <c:pt idx="23279">
                  <c:v>1.6631999899999999E-3</c:v>
                </c:pt>
                <c:pt idx="23280">
                  <c:v>1.6632799900000001E-3</c:v>
                </c:pt>
                <c:pt idx="23281">
                  <c:v>1.6633599900000001E-3</c:v>
                </c:pt>
                <c:pt idx="23282">
                  <c:v>1.66343999E-3</c:v>
                </c:pt>
                <c:pt idx="23283">
                  <c:v>1.66351999E-3</c:v>
                </c:pt>
                <c:pt idx="23284">
                  <c:v>1.6635999899999999E-3</c:v>
                </c:pt>
                <c:pt idx="23285">
                  <c:v>1.6636799900000001E-3</c:v>
                </c:pt>
                <c:pt idx="23286">
                  <c:v>1.6637599900000001E-3</c:v>
                </c:pt>
                <c:pt idx="23287">
                  <c:v>1.66383999E-3</c:v>
                </c:pt>
                <c:pt idx="23288">
                  <c:v>1.66391999E-3</c:v>
                </c:pt>
                <c:pt idx="23289">
                  <c:v>1.6639999899999999E-3</c:v>
                </c:pt>
                <c:pt idx="23290">
                  <c:v>1.6640799899999999E-3</c:v>
                </c:pt>
                <c:pt idx="23291">
                  <c:v>1.6641599900000001E-3</c:v>
                </c:pt>
                <c:pt idx="23292">
                  <c:v>1.66423999E-3</c:v>
                </c:pt>
                <c:pt idx="23293">
                  <c:v>1.66431999E-3</c:v>
                </c:pt>
                <c:pt idx="23294">
                  <c:v>1.6643999899999999E-3</c:v>
                </c:pt>
                <c:pt idx="23295">
                  <c:v>1.6644799899999999E-3</c:v>
                </c:pt>
                <c:pt idx="23296">
                  <c:v>1.6645599900000001E-3</c:v>
                </c:pt>
                <c:pt idx="23297">
                  <c:v>1.66463999E-3</c:v>
                </c:pt>
                <c:pt idx="23298">
                  <c:v>1.66471999E-3</c:v>
                </c:pt>
                <c:pt idx="23299">
                  <c:v>1.66479999E-3</c:v>
                </c:pt>
                <c:pt idx="23300">
                  <c:v>1.6648799899999999E-3</c:v>
                </c:pt>
                <c:pt idx="23301">
                  <c:v>1.6649599900000001E-3</c:v>
                </c:pt>
                <c:pt idx="23302">
                  <c:v>1.66503999E-3</c:v>
                </c:pt>
                <c:pt idx="23303">
                  <c:v>1.66511999E-3</c:v>
                </c:pt>
                <c:pt idx="23304">
                  <c:v>1.66519999E-3</c:v>
                </c:pt>
                <c:pt idx="23305">
                  <c:v>1.6652799899999999E-3</c:v>
                </c:pt>
                <c:pt idx="23306">
                  <c:v>1.6653599900000001E-3</c:v>
                </c:pt>
                <c:pt idx="23307">
                  <c:v>1.6654399900000001E-3</c:v>
                </c:pt>
                <c:pt idx="23308">
                  <c:v>1.66551999E-3</c:v>
                </c:pt>
                <c:pt idx="23309">
                  <c:v>1.66559999E-3</c:v>
                </c:pt>
                <c:pt idx="23310">
                  <c:v>1.6656799899999999E-3</c:v>
                </c:pt>
                <c:pt idx="23311">
                  <c:v>1.6657599899999999E-3</c:v>
                </c:pt>
                <c:pt idx="23312">
                  <c:v>1.6658399900000001E-3</c:v>
                </c:pt>
                <c:pt idx="23313">
                  <c:v>1.66591999E-3</c:v>
                </c:pt>
                <c:pt idx="23314">
                  <c:v>1.66599999E-3</c:v>
                </c:pt>
                <c:pt idx="23315">
                  <c:v>1.6660799899999999E-3</c:v>
                </c:pt>
                <c:pt idx="23316">
                  <c:v>1.6661599899999999E-3</c:v>
                </c:pt>
                <c:pt idx="23317">
                  <c:v>1.6662399900000001E-3</c:v>
                </c:pt>
                <c:pt idx="23318">
                  <c:v>1.66631999E-3</c:v>
                </c:pt>
                <c:pt idx="23319">
                  <c:v>1.66639999E-3</c:v>
                </c:pt>
                <c:pt idx="23320">
                  <c:v>1.66647999E-3</c:v>
                </c:pt>
                <c:pt idx="23321">
                  <c:v>1.6665599899999999E-3</c:v>
                </c:pt>
                <c:pt idx="23322">
                  <c:v>1.6666399900000001E-3</c:v>
                </c:pt>
                <c:pt idx="23323">
                  <c:v>1.66671999E-3</c:v>
                </c:pt>
                <c:pt idx="23324">
                  <c:v>1.66679999E-3</c:v>
                </c:pt>
                <c:pt idx="23325">
                  <c:v>1.66687999E-3</c:v>
                </c:pt>
                <c:pt idx="23326">
                  <c:v>1.6669599899999999E-3</c:v>
                </c:pt>
                <c:pt idx="23327">
                  <c:v>1.6670399900000001E-3</c:v>
                </c:pt>
                <c:pt idx="23328">
                  <c:v>1.6671199900000001E-3</c:v>
                </c:pt>
                <c:pt idx="23329">
                  <c:v>1.66719999E-3</c:v>
                </c:pt>
                <c:pt idx="23330">
                  <c:v>1.66727999E-3</c:v>
                </c:pt>
                <c:pt idx="23331">
                  <c:v>1.6673599899999999E-3</c:v>
                </c:pt>
                <c:pt idx="23332">
                  <c:v>1.6674399900000001E-3</c:v>
                </c:pt>
                <c:pt idx="23333">
                  <c:v>1.6675199900000001E-3</c:v>
                </c:pt>
                <c:pt idx="23334">
                  <c:v>1.66759999E-3</c:v>
                </c:pt>
                <c:pt idx="23335">
                  <c:v>1.66767999E-3</c:v>
                </c:pt>
                <c:pt idx="23336">
                  <c:v>1.6677599899999999E-3</c:v>
                </c:pt>
                <c:pt idx="23337">
                  <c:v>1.6678399899999999E-3</c:v>
                </c:pt>
                <c:pt idx="23338">
                  <c:v>1.6679199900000001E-3</c:v>
                </c:pt>
                <c:pt idx="23339">
                  <c:v>1.66799999E-3</c:v>
                </c:pt>
                <c:pt idx="23340">
                  <c:v>1.66807999E-3</c:v>
                </c:pt>
                <c:pt idx="23341">
                  <c:v>1.66815999E-3</c:v>
                </c:pt>
                <c:pt idx="23342">
                  <c:v>1.6682399899999999E-3</c:v>
                </c:pt>
                <c:pt idx="23343">
                  <c:v>1.6683199900000001E-3</c:v>
                </c:pt>
                <c:pt idx="23344">
                  <c:v>1.66839999E-3</c:v>
                </c:pt>
                <c:pt idx="23345">
                  <c:v>1.66847999E-3</c:v>
                </c:pt>
                <c:pt idx="23346">
                  <c:v>1.66855999E-3</c:v>
                </c:pt>
                <c:pt idx="23347">
                  <c:v>1.6686399899999999E-3</c:v>
                </c:pt>
                <c:pt idx="23348">
                  <c:v>1.6687199900000001E-3</c:v>
                </c:pt>
                <c:pt idx="23349">
                  <c:v>1.6687999900000001E-3</c:v>
                </c:pt>
                <c:pt idx="23350">
                  <c:v>1.66887999E-3</c:v>
                </c:pt>
                <c:pt idx="23351">
                  <c:v>1.66895999E-3</c:v>
                </c:pt>
                <c:pt idx="23352">
                  <c:v>1.6690399899999999E-3</c:v>
                </c:pt>
                <c:pt idx="23353">
                  <c:v>1.6691199900000001E-3</c:v>
                </c:pt>
                <c:pt idx="23354">
                  <c:v>1.6691999900000001E-3</c:v>
                </c:pt>
                <c:pt idx="23355">
                  <c:v>1.66927999E-3</c:v>
                </c:pt>
                <c:pt idx="23356">
                  <c:v>1.66935999E-3</c:v>
                </c:pt>
                <c:pt idx="23357">
                  <c:v>1.6694399899999999E-3</c:v>
                </c:pt>
                <c:pt idx="23358">
                  <c:v>1.6695199899999999E-3</c:v>
                </c:pt>
                <c:pt idx="23359">
                  <c:v>1.6695999900000001E-3</c:v>
                </c:pt>
                <c:pt idx="23360">
                  <c:v>1.66967999E-3</c:v>
                </c:pt>
                <c:pt idx="23361">
                  <c:v>1.66975999E-3</c:v>
                </c:pt>
                <c:pt idx="23362">
                  <c:v>1.6698399899999999E-3</c:v>
                </c:pt>
                <c:pt idx="23363">
                  <c:v>1.6699199899999999E-3</c:v>
                </c:pt>
                <c:pt idx="23364">
                  <c:v>1.6699999900000001E-3</c:v>
                </c:pt>
                <c:pt idx="23365">
                  <c:v>1.67007999E-3</c:v>
                </c:pt>
                <c:pt idx="23366">
                  <c:v>1.67015999E-3</c:v>
                </c:pt>
                <c:pt idx="23367">
                  <c:v>1.67023999E-3</c:v>
                </c:pt>
                <c:pt idx="23368">
                  <c:v>1.6703199899999999E-3</c:v>
                </c:pt>
                <c:pt idx="23369">
                  <c:v>1.6703999900000001E-3</c:v>
                </c:pt>
                <c:pt idx="23370">
                  <c:v>1.6704799900000001E-3</c:v>
                </c:pt>
                <c:pt idx="23371">
                  <c:v>1.67055999E-3</c:v>
                </c:pt>
                <c:pt idx="23372">
                  <c:v>1.67063999E-3</c:v>
                </c:pt>
                <c:pt idx="23373">
                  <c:v>1.6707199899999999E-3</c:v>
                </c:pt>
                <c:pt idx="23374">
                  <c:v>1.6707999900000001E-3</c:v>
                </c:pt>
                <c:pt idx="23375">
                  <c:v>1.6708799900000001E-3</c:v>
                </c:pt>
                <c:pt idx="23376">
                  <c:v>1.67095999E-3</c:v>
                </c:pt>
                <c:pt idx="23377">
                  <c:v>1.67103999E-3</c:v>
                </c:pt>
                <c:pt idx="23378">
                  <c:v>1.6711199899999999E-3</c:v>
                </c:pt>
                <c:pt idx="23379">
                  <c:v>1.6711999899999999E-3</c:v>
                </c:pt>
                <c:pt idx="23380">
                  <c:v>1.6712799900000001E-3</c:v>
                </c:pt>
                <c:pt idx="23381">
                  <c:v>1.67135999E-3</c:v>
                </c:pt>
                <c:pt idx="23382">
                  <c:v>1.67143999E-3</c:v>
                </c:pt>
                <c:pt idx="23383">
                  <c:v>1.6715199899999999E-3</c:v>
                </c:pt>
                <c:pt idx="23384">
                  <c:v>1.6715999899999999E-3</c:v>
                </c:pt>
                <c:pt idx="23385">
                  <c:v>1.6716799900000001E-3</c:v>
                </c:pt>
                <c:pt idx="23386">
                  <c:v>1.67175999E-3</c:v>
                </c:pt>
                <c:pt idx="23387">
                  <c:v>1.67183999E-3</c:v>
                </c:pt>
                <c:pt idx="23388">
                  <c:v>1.67191999E-3</c:v>
                </c:pt>
                <c:pt idx="23389">
                  <c:v>1.6719999899999999E-3</c:v>
                </c:pt>
                <c:pt idx="23390">
                  <c:v>1.6720799900000001E-3</c:v>
                </c:pt>
                <c:pt idx="23391">
                  <c:v>1.67215999E-3</c:v>
                </c:pt>
                <c:pt idx="23392">
                  <c:v>1.67223999E-3</c:v>
                </c:pt>
                <c:pt idx="23393">
                  <c:v>1.67231999E-3</c:v>
                </c:pt>
                <c:pt idx="23394">
                  <c:v>1.6723999899999999E-3</c:v>
                </c:pt>
                <c:pt idx="23395">
                  <c:v>1.6724799900000001E-3</c:v>
                </c:pt>
                <c:pt idx="23396">
                  <c:v>1.6725599900000001E-3</c:v>
                </c:pt>
                <c:pt idx="23397">
                  <c:v>1.67263999E-3</c:v>
                </c:pt>
                <c:pt idx="23398">
                  <c:v>1.67271999E-3</c:v>
                </c:pt>
                <c:pt idx="23399">
                  <c:v>1.6727999899999999E-3</c:v>
                </c:pt>
                <c:pt idx="23400">
                  <c:v>1.6728799899999999E-3</c:v>
                </c:pt>
                <c:pt idx="23401">
                  <c:v>1.6729599900000001E-3</c:v>
                </c:pt>
                <c:pt idx="23402">
                  <c:v>1.67303999E-3</c:v>
                </c:pt>
                <c:pt idx="23403">
                  <c:v>1.67311999E-3</c:v>
                </c:pt>
                <c:pt idx="23404">
                  <c:v>1.6731999899999999E-3</c:v>
                </c:pt>
                <c:pt idx="23405">
                  <c:v>1.6732799899999999E-3</c:v>
                </c:pt>
                <c:pt idx="23406">
                  <c:v>1.6733599900000001E-3</c:v>
                </c:pt>
                <c:pt idx="23407">
                  <c:v>1.67343999E-3</c:v>
                </c:pt>
                <c:pt idx="23408">
                  <c:v>1.67351999E-3</c:v>
                </c:pt>
                <c:pt idx="23409">
                  <c:v>1.67359999E-3</c:v>
                </c:pt>
                <c:pt idx="23410">
                  <c:v>1.6736799899999999E-3</c:v>
                </c:pt>
                <c:pt idx="23411">
                  <c:v>1.6737599900000001E-3</c:v>
                </c:pt>
                <c:pt idx="23412">
                  <c:v>1.67383999E-3</c:v>
                </c:pt>
                <c:pt idx="23413">
                  <c:v>1.67391999E-3</c:v>
                </c:pt>
                <c:pt idx="23414">
                  <c:v>1.67399999E-3</c:v>
                </c:pt>
                <c:pt idx="23415">
                  <c:v>1.6740799899999999E-3</c:v>
                </c:pt>
                <c:pt idx="23416">
                  <c:v>1.6741599900000001E-3</c:v>
                </c:pt>
                <c:pt idx="23417">
                  <c:v>1.6742399900000001E-3</c:v>
                </c:pt>
                <c:pt idx="23418">
                  <c:v>1.67431999E-3</c:v>
                </c:pt>
                <c:pt idx="23419">
                  <c:v>1.67439999E-3</c:v>
                </c:pt>
                <c:pt idx="23420">
                  <c:v>1.6744799899999999E-3</c:v>
                </c:pt>
                <c:pt idx="23421">
                  <c:v>1.6745599900000001E-3</c:v>
                </c:pt>
                <c:pt idx="23422">
                  <c:v>1.6746399900000001E-3</c:v>
                </c:pt>
                <c:pt idx="23423">
                  <c:v>1.67471999E-3</c:v>
                </c:pt>
                <c:pt idx="23424">
                  <c:v>1.67479999E-3</c:v>
                </c:pt>
                <c:pt idx="23425">
                  <c:v>1.6748799899999999E-3</c:v>
                </c:pt>
                <c:pt idx="23426">
                  <c:v>1.6749599899999999E-3</c:v>
                </c:pt>
                <c:pt idx="23427">
                  <c:v>1.6750399900000001E-3</c:v>
                </c:pt>
                <c:pt idx="23428">
                  <c:v>1.67511999E-3</c:v>
                </c:pt>
                <c:pt idx="23429">
                  <c:v>1.67519999E-3</c:v>
                </c:pt>
                <c:pt idx="23430">
                  <c:v>1.67527999E-3</c:v>
                </c:pt>
                <c:pt idx="23431">
                  <c:v>1.6753599899999999E-3</c:v>
                </c:pt>
                <c:pt idx="23432">
                  <c:v>1.6754399900000001E-3</c:v>
                </c:pt>
                <c:pt idx="23433">
                  <c:v>1.67551999E-3</c:v>
                </c:pt>
                <c:pt idx="23434">
                  <c:v>1.67559999E-3</c:v>
                </c:pt>
                <c:pt idx="23435">
                  <c:v>1.67567999E-3</c:v>
                </c:pt>
                <c:pt idx="23436">
                  <c:v>1.6757599899999999E-3</c:v>
                </c:pt>
                <c:pt idx="23437">
                  <c:v>1.6758399900000001E-3</c:v>
                </c:pt>
                <c:pt idx="23438">
                  <c:v>1.6759199900000001E-3</c:v>
                </c:pt>
                <c:pt idx="23439">
                  <c:v>1.67599999E-3</c:v>
                </c:pt>
                <c:pt idx="23440">
                  <c:v>1.67607999E-3</c:v>
                </c:pt>
                <c:pt idx="23441">
                  <c:v>1.6761599899999999E-3</c:v>
                </c:pt>
                <c:pt idx="23442">
                  <c:v>1.6762399900000001E-3</c:v>
                </c:pt>
                <c:pt idx="23443">
                  <c:v>1.6763199900000001E-3</c:v>
                </c:pt>
                <c:pt idx="23444">
                  <c:v>1.67639999E-3</c:v>
                </c:pt>
                <c:pt idx="23445">
                  <c:v>1.67647999E-3</c:v>
                </c:pt>
                <c:pt idx="23446">
                  <c:v>1.6765599899999999E-3</c:v>
                </c:pt>
                <c:pt idx="23447">
                  <c:v>1.6766399899999999E-3</c:v>
                </c:pt>
                <c:pt idx="23448">
                  <c:v>1.6767199900000001E-3</c:v>
                </c:pt>
                <c:pt idx="23449">
                  <c:v>1.67679999E-3</c:v>
                </c:pt>
                <c:pt idx="23450">
                  <c:v>1.67687999E-3</c:v>
                </c:pt>
                <c:pt idx="23451">
                  <c:v>1.6769599899999999E-3</c:v>
                </c:pt>
                <c:pt idx="23452">
                  <c:v>1.6770399899999999E-3</c:v>
                </c:pt>
                <c:pt idx="23453">
                  <c:v>1.6771199900000001E-3</c:v>
                </c:pt>
                <c:pt idx="23454">
                  <c:v>1.67719999E-3</c:v>
                </c:pt>
                <c:pt idx="23455">
                  <c:v>1.67727999E-3</c:v>
                </c:pt>
                <c:pt idx="23456">
                  <c:v>1.67735999E-3</c:v>
                </c:pt>
                <c:pt idx="23457">
                  <c:v>1.6774399899999999E-3</c:v>
                </c:pt>
                <c:pt idx="23458">
                  <c:v>1.6775199900000001E-3</c:v>
                </c:pt>
                <c:pt idx="23459">
                  <c:v>1.6775999900000001E-3</c:v>
                </c:pt>
                <c:pt idx="23460">
                  <c:v>1.67767999E-3</c:v>
                </c:pt>
                <c:pt idx="23461">
                  <c:v>1.67775999E-3</c:v>
                </c:pt>
                <c:pt idx="23462">
                  <c:v>1.6778399899999999E-3</c:v>
                </c:pt>
                <c:pt idx="23463">
                  <c:v>1.6779199900000001E-3</c:v>
                </c:pt>
                <c:pt idx="23464">
                  <c:v>1.6779999900000001E-3</c:v>
                </c:pt>
                <c:pt idx="23465">
                  <c:v>1.67807999E-3</c:v>
                </c:pt>
                <c:pt idx="23466">
                  <c:v>1.67815999E-3</c:v>
                </c:pt>
                <c:pt idx="23467">
                  <c:v>1.6782399899999999E-3</c:v>
                </c:pt>
                <c:pt idx="23468">
                  <c:v>1.6783199899999999E-3</c:v>
                </c:pt>
                <c:pt idx="23469">
                  <c:v>1.6783999900000001E-3</c:v>
                </c:pt>
                <c:pt idx="23470">
                  <c:v>1.67847999E-3</c:v>
                </c:pt>
                <c:pt idx="23471">
                  <c:v>1.67855999E-3</c:v>
                </c:pt>
                <c:pt idx="23472">
                  <c:v>1.6786399899999999E-3</c:v>
                </c:pt>
                <c:pt idx="23473">
                  <c:v>1.6787199899999999E-3</c:v>
                </c:pt>
                <c:pt idx="23474">
                  <c:v>1.6787999900000001E-3</c:v>
                </c:pt>
                <c:pt idx="23475">
                  <c:v>1.67887999E-3</c:v>
                </c:pt>
                <c:pt idx="23476">
                  <c:v>1.67895999E-3</c:v>
                </c:pt>
                <c:pt idx="23477">
                  <c:v>1.67903999E-3</c:v>
                </c:pt>
                <c:pt idx="23478">
                  <c:v>1.6791199899999999E-3</c:v>
                </c:pt>
                <c:pt idx="23479">
                  <c:v>1.6791999900000001E-3</c:v>
                </c:pt>
                <c:pt idx="23480">
                  <c:v>1.67927999E-3</c:v>
                </c:pt>
                <c:pt idx="23481">
                  <c:v>1.67935999E-3</c:v>
                </c:pt>
                <c:pt idx="23482">
                  <c:v>1.67943999E-3</c:v>
                </c:pt>
                <c:pt idx="23483">
                  <c:v>1.6795199899999999E-3</c:v>
                </c:pt>
                <c:pt idx="23484">
                  <c:v>1.6795999900000001E-3</c:v>
                </c:pt>
                <c:pt idx="23485">
                  <c:v>1.6796799900000001E-3</c:v>
                </c:pt>
                <c:pt idx="23486">
                  <c:v>1.67975999E-3</c:v>
                </c:pt>
                <c:pt idx="23487">
                  <c:v>1.67983999E-3</c:v>
                </c:pt>
                <c:pt idx="23488">
                  <c:v>1.6799199899999999E-3</c:v>
                </c:pt>
                <c:pt idx="23489">
                  <c:v>1.6799999899999999E-3</c:v>
                </c:pt>
                <c:pt idx="23490">
                  <c:v>1.6800799900000001E-3</c:v>
                </c:pt>
                <c:pt idx="23491">
                  <c:v>1.68015999E-3</c:v>
                </c:pt>
                <c:pt idx="23492">
                  <c:v>1.68023999E-3</c:v>
                </c:pt>
                <c:pt idx="23493">
                  <c:v>1.6803199899999999E-3</c:v>
                </c:pt>
                <c:pt idx="23494">
                  <c:v>1.6803999899999999E-3</c:v>
                </c:pt>
                <c:pt idx="23495">
                  <c:v>1.6804799900000001E-3</c:v>
                </c:pt>
                <c:pt idx="23496">
                  <c:v>1.68055999E-3</c:v>
                </c:pt>
                <c:pt idx="23497">
                  <c:v>1.68063999E-3</c:v>
                </c:pt>
                <c:pt idx="23498">
                  <c:v>1.68071999E-3</c:v>
                </c:pt>
                <c:pt idx="23499">
                  <c:v>1.6807999899999999E-3</c:v>
                </c:pt>
                <c:pt idx="23500">
                  <c:v>1.6808799900000001E-3</c:v>
                </c:pt>
                <c:pt idx="23501">
                  <c:v>1.68095999E-3</c:v>
                </c:pt>
                <c:pt idx="23502">
                  <c:v>1.68103999E-3</c:v>
                </c:pt>
                <c:pt idx="23503">
                  <c:v>1.68111999E-3</c:v>
                </c:pt>
                <c:pt idx="23504">
                  <c:v>1.6811999899999999E-3</c:v>
                </c:pt>
                <c:pt idx="23505">
                  <c:v>1.6812799900000001E-3</c:v>
                </c:pt>
                <c:pt idx="23506">
                  <c:v>1.6813599900000001E-3</c:v>
                </c:pt>
                <c:pt idx="23507">
                  <c:v>1.68143999E-3</c:v>
                </c:pt>
                <c:pt idx="23508">
                  <c:v>1.68151999E-3</c:v>
                </c:pt>
                <c:pt idx="23509">
                  <c:v>1.6815999899999999E-3</c:v>
                </c:pt>
                <c:pt idx="23510">
                  <c:v>1.6816799900000001E-3</c:v>
                </c:pt>
                <c:pt idx="23511">
                  <c:v>1.6817599900000001E-3</c:v>
                </c:pt>
                <c:pt idx="23512">
                  <c:v>1.68183999E-3</c:v>
                </c:pt>
                <c:pt idx="23513">
                  <c:v>1.68191999E-3</c:v>
                </c:pt>
                <c:pt idx="23514">
                  <c:v>1.6819999899999999E-3</c:v>
                </c:pt>
                <c:pt idx="23515">
                  <c:v>1.6820799899999999E-3</c:v>
                </c:pt>
                <c:pt idx="23516">
                  <c:v>1.6821599900000001E-3</c:v>
                </c:pt>
                <c:pt idx="23517">
                  <c:v>1.68223999E-3</c:v>
                </c:pt>
                <c:pt idx="23518">
                  <c:v>1.68231999E-3</c:v>
                </c:pt>
                <c:pt idx="23519">
                  <c:v>1.68239999E-3</c:v>
                </c:pt>
                <c:pt idx="23520">
                  <c:v>1.6824799899999999E-3</c:v>
                </c:pt>
                <c:pt idx="23521">
                  <c:v>1.6825599900000001E-3</c:v>
                </c:pt>
                <c:pt idx="23522">
                  <c:v>1.68263999E-3</c:v>
                </c:pt>
                <c:pt idx="23523">
                  <c:v>1.68271999E-3</c:v>
                </c:pt>
                <c:pt idx="23524">
                  <c:v>1.68279999E-3</c:v>
                </c:pt>
                <c:pt idx="23525">
                  <c:v>1.6828799899999999E-3</c:v>
                </c:pt>
                <c:pt idx="23526">
                  <c:v>1.6829599900000001E-3</c:v>
                </c:pt>
                <c:pt idx="23527">
                  <c:v>1.6830399900000001E-3</c:v>
                </c:pt>
                <c:pt idx="23528">
                  <c:v>1.68311999E-3</c:v>
                </c:pt>
                <c:pt idx="23529">
                  <c:v>1.68319999E-3</c:v>
                </c:pt>
                <c:pt idx="23530">
                  <c:v>1.6832799899999999E-3</c:v>
                </c:pt>
                <c:pt idx="23531">
                  <c:v>1.6833599900000001E-3</c:v>
                </c:pt>
                <c:pt idx="23532">
                  <c:v>1.6834399900000001E-3</c:v>
                </c:pt>
                <c:pt idx="23533">
                  <c:v>1.68351999E-3</c:v>
                </c:pt>
                <c:pt idx="23534">
                  <c:v>1.68359999E-3</c:v>
                </c:pt>
                <c:pt idx="23535">
                  <c:v>1.6836799899999999E-3</c:v>
                </c:pt>
                <c:pt idx="23536">
                  <c:v>1.6837599899999999E-3</c:v>
                </c:pt>
                <c:pt idx="23537">
                  <c:v>1.6838399900000001E-3</c:v>
                </c:pt>
                <c:pt idx="23538">
                  <c:v>1.68391999E-3</c:v>
                </c:pt>
                <c:pt idx="23539">
                  <c:v>1.68399999E-3</c:v>
                </c:pt>
                <c:pt idx="23540">
                  <c:v>1.6840799899999999E-3</c:v>
                </c:pt>
                <c:pt idx="23541">
                  <c:v>1.6841599899999999E-3</c:v>
                </c:pt>
                <c:pt idx="23542">
                  <c:v>1.6842399900000001E-3</c:v>
                </c:pt>
                <c:pt idx="23543">
                  <c:v>1.68431999E-3</c:v>
                </c:pt>
                <c:pt idx="23544">
                  <c:v>1.68439999E-3</c:v>
                </c:pt>
                <c:pt idx="23545">
                  <c:v>1.68447999E-3</c:v>
                </c:pt>
                <c:pt idx="23546">
                  <c:v>1.6845599899999999E-3</c:v>
                </c:pt>
                <c:pt idx="23547">
                  <c:v>1.6846399900000001E-3</c:v>
                </c:pt>
                <c:pt idx="23548">
                  <c:v>1.6847199900000001E-3</c:v>
                </c:pt>
                <c:pt idx="23549">
                  <c:v>1.68479999E-3</c:v>
                </c:pt>
                <c:pt idx="23550">
                  <c:v>1.68487999E-3</c:v>
                </c:pt>
                <c:pt idx="23551">
                  <c:v>1.6849599899999999E-3</c:v>
                </c:pt>
                <c:pt idx="23552">
                  <c:v>1.6850399900000001E-3</c:v>
                </c:pt>
                <c:pt idx="23553">
                  <c:v>1.6851199900000001E-3</c:v>
                </c:pt>
                <c:pt idx="23554">
                  <c:v>1.68519999E-3</c:v>
                </c:pt>
                <c:pt idx="23555">
                  <c:v>1.68527999E-3</c:v>
                </c:pt>
                <c:pt idx="23556">
                  <c:v>1.6853599899999999E-3</c:v>
                </c:pt>
                <c:pt idx="23557">
                  <c:v>1.6854399899999999E-3</c:v>
                </c:pt>
                <c:pt idx="23558">
                  <c:v>1.6855199900000001E-3</c:v>
                </c:pt>
                <c:pt idx="23559">
                  <c:v>1.68559999E-3</c:v>
                </c:pt>
                <c:pt idx="23560">
                  <c:v>1.68567999E-3</c:v>
                </c:pt>
                <c:pt idx="23561">
                  <c:v>1.6857599899999999E-3</c:v>
                </c:pt>
                <c:pt idx="23562">
                  <c:v>1.6858399899999999E-3</c:v>
                </c:pt>
                <c:pt idx="23563">
                  <c:v>1.6859199900000001E-3</c:v>
                </c:pt>
                <c:pt idx="23564">
                  <c:v>1.68599999E-3</c:v>
                </c:pt>
                <c:pt idx="23565">
                  <c:v>1.68607999E-3</c:v>
                </c:pt>
                <c:pt idx="23566">
                  <c:v>1.68615999E-3</c:v>
                </c:pt>
                <c:pt idx="23567">
                  <c:v>1.6862399899999999E-3</c:v>
                </c:pt>
                <c:pt idx="23568">
                  <c:v>1.6863199900000001E-3</c:v>
                </c:pt>
                <c:pt idx="23569">
                  <c:v>1.68639999E-3</c:v>
                </c:pt>
                <c:pt idx="23570">
                  <c:v>1.68647999E-3</c:v>
                </c:pt>
                <c:pt idx="23571">
                  <c:v>1.68655999E-3</c:v>
                </c:pt>
                <c:pt idx="23572">
                  <c:v>1.6866399899999999E-3</c:v>
                </c:pt>
                <c:pt idx="23573">
                  <c:v>1.6867199900000001E-3</c:v>
                </c:pt>
                <c:pt idx="23574">
                  <c:v>1.6867999900000001E-3</c:v>
                </c:pt>
                <c:pt idx="23575">
                  <c:v>1.68687999E-3</c:v>
                </c:pt>
                <c:pt idx="23576">
                  <c:v>1.68695999E-3</c:v>
                </c:pt>
                <c:pt idx="23577">
                  <c:v>1.6870399899999999E-3</c:v>
                </c:pt>
                <c:pt idx="23578">
                  <c:v>1.6871199899999999E-3</c:v>
                </c:pt>
                <c:pt idx="23579">
                  <c:v>1.6871999900000001E-3</c:v>
                </c:pt>
                <c:pt idx="23580">
                  <c:v>1.68727999E-3</c:v>
                </c:pt>
                <c:pt idx="23581">
                  <c:v>1.68735999E-3</c:v>
                </c:pt>
                <c:pt idx="23582">
                  <c:v>1.6874399899999999E-3</c:v>
                </c:pt>
                <c:pt idx="23583">
                  <c:v>1.6875199899999999E-3</c:v>
                </c:pt>
                <c:pt idx="23584">
                  <c:v>1.6875999900000001E-3</c:v>
                </c:pt>
                <c:pt idx="23585">
                  <c:v>1.68767999E-3</c:v>
                </c:pt>
                <c:pt idx="23586">
                  <c:v>1.68775999E-3</c:v>
                </c:pt>
                <c:pt idx="23587">
                  <c:v>1.68783999E-3</c:v>
                </c:pt>
                <c:pt idx="23588">
                  <c:v>1.6879199899999999E-3</c:v>
                </c:pt>
                <c:pt idx="23589">
                  <c:v>1.6879999900000001E-3</c:v>
                </c:pt>
                <c:pt idx="23590">
                  <c:v>1.68807999E-3</c:v>
                </c:pt>
                <c:pt idx="23591">
                  <c:v>1.68815999E-3</c:v>
                </c:pt>
                <c:pt idx="23592">
                  <c:v>1.68823999E-3</c:v>
                </c:pt>
                <c:pt idx="23593">
                  <c:v>1.6883199899999999E-3</c:v>
                </c:pt>
                <c:pt idx="23594">
                  <c:v>1.6883999900000001E-3</c:v>
                </c:pt>
                <c:pt idx="23595">
                  <c:v>1.6884799900000001E-3</c:v>
                </c:pt>
                <c:pt idx="23596">
                  <c:v>1.68855999E-3</c:v>
                </c:pt>
                <c:pt idx="23597">
                  <c:v>1.68863999E-3</c:v>
                </c:pt>
                <c:pt idx="23598">
                  <c:v>1.6887199899999999E-3</c:v>
                </c:pt>
                <c:pt idx="23599">
                  <c:v>1.6887999900000001E-3</c:v>
                </c:pt>
                <c:pt idx="23600">
                  <c:v>1.6888799900000001E-3</c:v>
                </c:pt>
                <c:pt idx="23601">
                  <c:v>1.68895999E-3</c:v>
                </c:pt>
                <c:pt idx="23602">
                  <c:v>1.68903999E-3</c:v>
                </c:pt>
                <c:pt idx="23603">
                  <c:v>1.6891199899999999E-3</c:v>
                </c:pt>
                <c:pt idx="23604">
                  <c:v>1.6891999899999999E-3</c:v>
                </c:pt>
                <c:pt idx="23605">
                  <c:v>1.6892799900000001E-3</c:v>
                </c:pt>
                <c:pt idx="23606">
                  <c:v>1.68935999E-3</c:v>
                </c:pt>
                <c:pt idx="23607">
                  <c:v>1.68943999E-3</c:v>
                </c:pt>
                <c:pt idx="23608">
                  <c:v>1.68951999E-3</c:v>
                </c:pt>
                <c:pt idx="23609">
                  <c:v>1.6895999899999999E-3</c:v>
                </c:pt>
                <c:pt idx="23610">
                  <c:v>1.6896799900000001E-3</c:v>
                </c:pt>
                <c:pt idx="23611">
                  <c:v>1.68975999E-3</c:v>
                </c:pt>
                <c:pt idx="23612">
                  <c:v>1.68983999E-3</c:v>
                </c:pt>
                <c:pt idx="23613">
                  <c:v>1.68991999E-3</c:v>
                </c:pt>
                <c:pt idx="23614">
                  <c:v>1.6899999899999999E-3</c:v>
                </c:pt>
                <c:pt idx="23615">
                  <c:v>1.6900799900000001E-3</c:v>
                </c:pt>
                <c:pt idx="23616">
                  <c:v>1.6901599900000001E-3</c:v>
                </c:pt>
                <c:pt idx="23617">
                  <c:v>1.69023999E-3</c:v>
                </c:pt>
                <c:pt idx="23618">
                  <c:v>1.69031999E-3</c:v>
                </c:pt>
                <c:pt idx="23619">
                  <c:v>1.6903999899999999E-3</c:v>
                </c:pt>
                <c:pt idx="23620">
                  <c:v>1.6904799900000001E-3</c:v>
                </c:pt>
                <c:pt idx="23621">
                  <c:v>1.6905599900000001E-3</c:v>
                </c:pt>
                <c:pt idx="23622">
                  <c:v>1.69063999E-3</c:v>
                </c:pt>
                <c:pt idx="23623">
                  <c:v>1.69071999E-3</c:v>
                </c:pt>
                <c:pt idx="23624">
                  <c:v>1.6907999899999999E-3</c:v>
                </c:pt>
                <c:pt idx="23625">
                  <c:v>1.6908799899999999E-3</c:v>
                </c:pt>
                <c:pt idx="23626">
                  <c:v>1.6909599900000001E-3</c:v>
                </c:pt>
                <c:pt idx="23627">
                  <c:v>1.69103999E-3</c:v>
                </c:pt>
                <c:pt idx="23628">
                  <c:v>1.69111999E-3</c:v>
                </c:pt>
                <c:pt idx="23629">
                  <c:v>1.6911999899999999E-3</c:v>
                </c:pt>
                <c:pt idx="23630">
                  <c:v>1.6912799899999999E-3</c:v>
                </c:pt>
                <c:pt idx="23631">
                  <c:v>1.6913599900000001E-3</c:v>
                </c:pt>
                <c:pt idx="23632">
                  <c:v>1.69143999E-3</c:v>
                </c:pt>
                <c:pt idx="23633">
                  <c:v>1.69151999E-3</c:v>
                </c:pt>
                <c:pt idx="23634">
                  <c:v>1.69159999E-3</c:v>
                </c:pt>
                <c:pt idx="23635">
                  <c:v>1.6916799899999999E-3</c:v>
                </c:pt>
                <c:pt idx="23636">
                  <c:v>1.6917599900000001E-3</c:v>
                </c:pt>
                <c:pt idx="23637">
                  <c:v>1.6918399900000001E-3</c:v>
                </c:pt>
                <c:pt idx="23638">
                  <c:v>1.69191999E-3</c:v>
                </c:pt>
                <c:pt idx="23639">
                  <c:v>1.69199999E-3</c:v>
                </c:pt>
                <c:pt idx="23640">
                  <c:v>1.6920799899999999E-3</c:v>
                </c:pt>
                <c:pt idx="23641">
                  <c:v>1.6921599900000001E-3</c:v>
                </c:pt>
                <c:pt idx="23642">
                  <c:v>1.6922399900000001E-3</c:v>
                </c:pt>
                <c:pt idx="23643">
                  <c:v>1.69231999E-3</c:v>
                </c:pt>
                <c:pt idx="23644">
                  <c:v>1.69239999E-3</c:v>
                </c:pt>
                <c:pt idx="23645">
                  <c:v>1.6924799899999999E-3</c:v>
                </c:pt>
                <c:pt idx="23646">
                  <c:v>1.6925599899999999E-3</c:v>
                </c:pt>
                <c:pt idx="23647">
                  <c:v>1.6926399900000001E-3</c:v>
                </c:pt>
                <c:pt idx="23648">
                  <c:v>1.69271999E-3</c:v>
                </c:pt>
                <c:pt idx="23649">
                  <c:v>1.69279999E-3</c:v>
                </c:pt>
                <c:pt idx="23650">
                  <c:v>1.6928799899999999E-3</c:v>
                </c:pt>
                <c:pt idx="23651">
                  <c:v>1.6929599899999999E-3</c:v>
                </c:pt>
                <c:pt idx="23652">
                  <c:v>1.6930399900000001E-3</c:v>
                </c:pt>
                <c:pt idx="23653">
                  <c:v>1.69311999E-3</c:v>
                </c:pt>
                <c:pt idx="23654">
                  <c:v>1.69319999E-3</c:v>
                </c:pt>
                <c:pt idx="23655">
                  <c:v>1.69327999E-3</c:v>
                </c:pt>
                <c:pt idx="23656">
                  <c:v>1.6933599899999999E-3</c:v>
                </c:pt>
                <c:pt idx="23657">
                  <c:v>1.6934399900000001E-3</c:v>
                </c:pt>
                <c:pt idx="23658">
                  <c:v>1.69351999E-3</c:v>
                </c:pt>
                <c:pt idx="23659">
                  <c:v>1.69359999E-3</c:v>
                </c:pt>
                <c:pt idx="23660">
                  <c:v>1.69367999E-3</c:v>
                </c:pt>
                <c:pt idx="23661">
                  <c:v>1.6937599899999999E-3</c:v>
                </c:pt>
                <c:pt idx="23662">
                  <c:v>1.6938399900000001E-3</c:v>
                </c:pt>
                <c:pt idx="23663">
                  <c:v>1.6939199900000001E-3</c:v>
                </c:pt>
                <c:pt idx="23664">
                  <c:v>1.69399999E-3</c:v>
                </c:pt>
                <c:pt idx="23665">
                  <c:v>1.69407999E-3</c:v>
                </c:pt>
                <c:pt idx="23666">
                  <c:v>1.6941599899999999E-3</c:v>
                </c:pt>
                <c:pt idx="23667">
                  <c:v>1.6942399899999999E-3</c:v>
                </c:pt>
                <c:pt idx="23668">
                  <c:v>1.6943199900000001E-3</c:v>
                </c:pt>
                <c:pt idx="23669">
                  <c:v>1.69439999E-3</c:v>
                </c:pt>
                <c:pt idx="23670">
                  <c:v>1.69447999E-3</c:v>
                </c:pt>
                <c:pt idx="23671">
                  <c:v>1.6945599899999999E-3</c:v>
                </c:pt>
                <c:pt idx="23672">
                  <c:v>1.6946399899999999E-3</c:v>
                </c:pt>
                <c:pt idx="23673">
                  <c:v>1.6947199900000001E-3</c:v>
                </c:pt>
                <c:pt idx="23674">
                  <c:v>1.69479999E-3</c:v>
                </c:pt>
                <c:pt idx="23675">
                  <c:v>1.69487999E-3</c:v>
                </c:pt>
                <c:pt idx="23676">
                  <c:v>1.69495999E-3</c:v>
                </c:pt>
                <c:pt idx="23677">
                  <c:v>1.6950399899999999E-3</c:v>
                </c:pt>
                <c:pt idx="23678">
                  <c:v>1.6951199900000001E-3</c:v>
                </c:pt>
                <c:pt idx="23679">
                  <c:v>1.69519999E-3</c:v>
                </c:pt>
                <c:pt idx="23680">
                  <c:v>1.69527999E-3</c:v>
                </c:pt>
                <c:pt idx="23681">
                  <c:v>1.69535999E-3</c:v>
                </c:pt>
                <c:pt idx="23682">
                  <c:v>1.6954399899999999E-3</c:v>
                </c:pt>
                <c:pt idx="23683">
                  <c:v>1.6955199900000001E-3</c:v>
                </c:pt>
                <c:pt idx="23684">
                  <c:v>1.6955999900000001E-3</c:v>
                </c:pt>
                <c:pt idx="23685">
                  <c:v>1.69567999E-3</c:v>
                </c:pt>
                <c:pt idx="23686">
                  <c:v>1.69575999E-3</c:v>
                </c:pt>
                <c:pt idx="23687">
                  <c:v>1.6958399899999999E-3</c:v>
                </c:pt>
                <c:pt idx="23688">
                  <c:v>1.6959199900000001E-3</c:v>
                </c:pt>
                <c:pt idx="23689">
                  <c:v>1.6959999900000001E-3</c:v>
                </c:pt>
                <c:pt idx="23690">
                  <c:v>1.69607999E-3</c:v>
                </c:pt>
                <c:pt idx="23691">
                  <c:v>1.69615999E-3</c:v>
                </c:pt>
                <c:pt idx="23692">
                  <c:v>1.6962399899999999E-3</c:v>
                </c:pt>
                <c:pt idx="23693">
                  <c:v>1.6963199899999999E-3</c:v>
                </c:pt>
                <c:pt idx="23694">
                  <c:v>1.6963999900000001E-3</c:v>
                </c:pt>
                <c:pt idx="23695">
                  <c:v>1.69647999E-3</c:v>
                </c:pt>
                <c:pt idx="23696">
                  <c:v>1.69655999E-3</c:v>
                </c:pt>
                <c:pt idx="23697">
                  <c:v>1.69663999E-3</c:v>
                </c:pt>
                <c:pt idx="23698">
                  <c:v>1.6967199899999999E-3</c:v>
                </c:pt>
                <c:pt idx="23699">
                  <c:v>1.6967999900000001E-3</c:v>
                </c:pt>
                <c:pt idx="23700">
                  <c:v>1.69687999E-3</c:v>
                </c:pt>
                <c:pt idx="23701">
                  <c:v>1.69695999E-3</c:v>
                </c:pt>
                <c:pt idx="23702">
                  <c:v>1.69703999E-3</c:v>
                </c:pt>
                <c:pt idx="23703">
                  <c:v>1.6971199899999999E-3</c:v>
                </c:pt>
                <c:pt idx="23704">
                  <c:v>1.6971999900000001E-3</c:v>
                </c:pt>
                <c:pt idx="23705">
                  <c:v>1.6972799900000001E-3</c:v>
                </c:pt>
                <c:pt idx="23706">
                  <c:v>1.69735999E-3</c:v>
                </c:pt>
                <c:pt idx="23707">
                  <c:v>1.69743999E-3</c:v>
                </c:pt>
                <c:pt idx="23708">
                  <c:v>1.6975199899999999E-3</c:v>
                </c:pt>
                <c:pt idx="23709">
                  <c:v>1.6975999900000001E-3</c:v>
                </c:pt>
                <c:pt idx="23710">
                  <c:v>1.6976799900000001E-3</c:v>
                </c:pt>
                <c:pt idx="23711">
                  <c:v>1.69775999E-3</c:v>
                </c:pt>
                <c:pt idx="23712">
                  <c:v>1.69783999E-3</c:v>
                </c:pt>
                <c:pt idx="23713">
                  <c:v>1.6979199899999999E-3</c:v>
                </c:pt>
                <c:pt idx="23714">
                  <c:v>1.6979999899999999E-3</c:v>
                </c:pt>
                <c:pt idx="23715">
                  <c:v>1.6980799900000001E-3</c:v>
                </c:pt>
                <c:pt idx="23716">
                  <c:v>1.69815999E-3</c:v>
                </c:pt>
                <c:pt idx="23717">
                  <c:v>1.69823999E-3</c:v>
                </c:pt>
                <c:pt idx="23718">
                  <c:v>1.6983199899999999E-3</c:v>
                </c:pt>
                <c:pt idx="23719">
                  <c:v>1.6983999899999999E-3</c:v>
                </c:pt>
                <c:pt idx="23720">
                  <c:v>1.6984799900000001E-3</c:v>
                </c:pt>
                <c:pt idx="23721">
                  <c:v>1.69855999E-3</c:v>
                </c:pt>
                <c:pt idx="23722">
                  <c:v>1.69863999E-3</c:v>
                </c:pt>
                <c:pt idx="23723">
                  <c:v>1.69871999E-3</c:v>
                </c:pt>
                <c:pt idx="23724">
                  <c:v>1.6987999899999999E-3</c:v>
                </c:pt>
                <c:pt idx="23725">
                  <c:v>1.6988799900000001E-3</c:v>
                </c:pt>
                <c:pt idx="23726">
                  <c:v>1.6989599900000001E-3</c:v>
                </c:pt>
                <c:pt idx="23727">
                  <c:v>1.69903999E-3</c:v>
                </c:pt>
                <c:pt idx="23728">
                  <c:v>1.69911999E-3</c:v>
                </c:pt>
                <c:pt idx="23729">
                  <c:v>1.6991999899999999E-3</c:v>
                </c:pt>
                <c:pt idx="23730">
                  <c:v>1.6992799900000001E-3</c:v>
                </c:pt>
                <c:pt idx="23731">
                  <c:v>1.6993599900000001E-3</c:v>
                </c:pt>
                <c:pt idx="23732">
                  <c:v>1.69943999E-3</c:v>
                </c:pt>
                <c:pt idx="23733">
                  <c:v>1.69951999E-3</c:v>
                </c:pt>
                <c:pt idx="23734">
                  <c:v>1.6995999899999999E-3</c:v>
                </c:pt>
                <c:pt idx="23735">
                  <c:v>1.6996799899999999E-3</c:v>
                </c:pt>
                <c:pt idx="23736">
                  <c:v>1.6997599900000001E-3</c:v>
                </c:pt>
                <c:pt idx="23737">
                  <c:v>1.69983999E-3</c:v>
                </c:pt>
                <c:pt idx="23738">
                  <c:v>1.69991999E-3</c:v>
                </c:pt>
                <c:pt idx="23739">
                  <c:v>1.6999999899999999E-3</c:v>
                </c:pt>
                <c:pt idx="23740">
                  <c:v>1.7000799899999999E-3</c:v>
                </c:pt>
                <c:pt idx="23741">
                  <c:v>1.7001599900000001E-3</c:v>
                </c:pt>
                <c:pt idx="23742">
                  <c:v>1.70023999E-3</c:v>
                </c:pt>
                <c:pt idx="23743">
                  <c:v>1.70031999E-3</c:v>
                </c:pt>
                <c:pt idx="23744">
                  <c:v>1.70039999E-3</c:v>
                </c:pt>
                <c:pt idx="23745">
                  <c:v>1.7004799899999999E-3</c:v>
                </c:pt>
                <c:pt idx="23746">
                  <c:v>1.7005599900000001E-3</c:v>
                </c:pt>
                <c:pt idx="23747">
                  <c:v>1.70063999E-3</c:v>
                </c:pt>
                <c:pt idx="23748">
                  <c:v>1.70071999E-3</c:v>
                </c:pt>
                <c:pt idx="23749">
                  <c:v>1.70079999E-3</c:v>
                </c:pt>
                <c:pt idx="23750">
                  <c:v>1.7008799899999999E-3</c:v>
                </c:pt>
                <c:pt idx="23751">
                  <c:v>1.7009599900000001E-3</c:v>
                </c:pt>
                <c:pt idx="23752">
                  <c:v>1.7010399900000001E-3</c:v>
                </c:pt>
                <c:pt idx="23753">
                  <c:v>1.70111999E-3</c:v>
                </c:pt>
                <c:pt idx="23754">
                  <c:v>1.70119999E-3</c:v>
                </c:pt>
                <c:pt idx="23755">
                  <c:v>1.7012799899999999E-3</c:v>
                </c:pt>
                <c:pt idx="23756">
                  <c:v>1.7013599899999999E-3</c:v>
                </c:pt>
                <c:pt idx="23757">
                  <c:v>1.7014399900000001E-3</c:v>
                </c:pt>
                <c:pt idx="23758">
                  <c:v>1.70151999E-3</c:v>
                </c:pt>
                <c:pt idx="23759">
                  <c:v>1.70159999E-3</c:v>
                </c:pt>
                <c:pt idx="23760">
                  <c:v>1.7016799899999999E-3</c:v>
                </c:pt>
                <c:pt idx="23761">
                  <c:v>1.7017599899999999E-3</c:v>
                </c:pt>
                <c:pt idx="23762">
                  <c:v>1.7018399900000001E-3</c:v>
                </c:pt>
                <c:pt idx="23763">
                  <c:v>1.70191999E-3</c:v>
                </c:pt>
                <c:pt idx="23764">
                  <c:v>1.70199999E-3</c:v>
                </c:pt>
                <c:pt idx="23765">
                  <c:v>1.70207999E-3</c:v>
                </c:pt>
                <c:pt idx="23766">
                  <c:v>1.7021599899999999E-3</c:v>
                </c:pt>
                <c:pt idx="23767">
                  <c:v>1.7022399900000001E-3</c:v>
                </c:pt>
                <c:pt idx="23768">
                  <c:v>1.70231999E-3</c:v>
                </c:pt>
                <c:pt idx="23769">
                  <c:v>1.70239999E-3</c:v>
                </c:pt>
                <c:pt idx="23770">
                  <c:v>1.70247999E-3</c:v>
                </c:pt>
                <c:pt idx="23771">
                  <c:v>1.7025599899999999E-3</c:v>
                </c:pt>
                <c:pt idx="23772">
                  <c:v>1.7026399900000001E-3</c:v>
                </c:pt>
                <c:pt idx="23773">
                  <c:v>1.7027199900000001E-3</c:v>
                </c:pt>
                <c:pt idx="23774">
                  <c:v>1.70279999E-3</c:v>
                </c:pt>
                <c:pt idx="23775">
                  <c:v>1.70287999E-3</c:v>
                </c:pt>
                <c:pt idx="23776">
                  <c:v>1.7029599899999999E-3</c:v>
                </c:pt>
                <c:pt idx="23777">
                  <c:v>1.7030399900000001E-3</c:v>
                </c:pt>
                <c:pt idx="23778">
                  <c:v>1.7031199900000001E-3</c:v>
                </c:pt>
                <c:pt idx="23779">
                  <c:v>1.70319999E-3</c:v>
                </c:pt>
                <c:pt idx="23780">
                  <c:v>1.70327999E-3</c:v>
                </c:pt>
                <c:pt idx="23781">
                  <c:v>1.7033599899999999E-3</c:v>
                </c:pt>
                <c:pt idx="23782">
                  <c:v>1.7034399899999999E-3</c:v>
                </c:pt>
                <c:pt idx="23783">
                  <c:v>1.7035199900000001E-3</c:v>
                </c:pt>
                <c:pt idx="23784">
                  <c:v>1.70359999E-3</c:v>
                </c:pt>
                <c:pt idx="23785">
                  <c:v>1.70367999E-3</c:v>
                </c:pt>
                <c:pt idx="23786">
                  <c:v>1.7037599899999999E-3</c:v>
                </c:pt>
                <c:pt idx="23787">
                  <c:v>1.7038399899999999E-3</c:v>
                </c:pt>
                <c:pt idx="23788">
                  <c:v>1.7039199900000001E-3</c:v>
                </c:pt>
                <c:pt idx="23789">
                  <c:v>1.70399999E-3</c:v>
                </c:pt>
                <c:pt idx="23790">
                  <c:v>1.70407999E-3</c:v>
                </c:pt>
                <c:pt idx="23791">
                  <c:v>1.70415999E-3</c:v>
                </c:pt>
                <c:pt idx="23792">
                  <c:v>1.7042399899999999E-3</c:v>
                </c:pt>
                <c:pt idx="23793">
                  <c:v>1.7043199900000001E-3</c:v>
                </c:pt>
                <c:pt idx="23794">
                  <c:v>1.7043999900000001E-3</c:v>
                </c:pt>
                <c:pt idx="23795">
                  <c:v>1.70447999E-3</c:v>
                </c:pt>
                <c:pt idx="23796">
                  <c:v>1.70455999E-3</c:v>
                </c:pt>
                <c:pt idx="23797">
                  <c:v>1.7046399899999999E-3</c:v>
                </c:pt>
                <c:pt idx="23798">
                  <c:v>1.7047199900000001E-3</c:v>
                </c:pt>
                <c:pt idx="23799">
                  <c:v>1.7047999900000001E-3</c:v>
                </c:pt>
                <c:pt idx="23800">
                  <c:v>1.70487999E-3</c:v>
                </c:pt>
                <c:pt idx="23801">
                  <c:v>1.70495999E-3</c:v>
                </c:pt>
                <c:pt idx="23802">
                  <c:v>1.7050399899999999E-3</c:v>
                </c:pt>
                <c:pt idx="23803">
                  <c:v>1.7051199899999999E-3</c:v>
                </c:pt>
                <c:pt idx="23804">
                  <c:v>1.7051999900000001E-3</c:v>
                </c:pt>
                <c:pt idx="23805">
                  <c:v>1.70527999E-3</c:v>
                </c:pt>
                <c:pt idx="23806">
                  <c:v>1.70535999E-3</c:v>
                </c:pt>
                <c:pt idx="23807">
                  <c:v>1.7054399899999999E-3</c:v>
                </c:pt>
                <c:pt idx="23808">
                  <c:v>1.7055199899999999E-3</c:v>
                </c:pt>
                <c:pt idx="23809">
                  <c:v>1.7055999900000001E-3</c:v>
                </c:pt>
                <c:pt idx="23810">
                  <c:v>1.70567999E-3</c:v>
                </c:pt>
                <c:pt idx="23811">
                  <c:v>1.70575999E-3</c:v>
                </c:pt>
                <c:pt idx="23812">
                  <c:v>1.70583999E-3</c:v>
                </c:pt>
                <c:pt idx="23813">
                  <c:v>1.7059199899999999E-3</c:v>
                </c:pt>
                <c:pt idx="23814">
                  <c:v>1.7059999900000001E-3</c:v>
                </c:pt>
                <c:pt idx="23815">
                  <c:v>1.70607999E-3</c:v>
                </c:pt>
                <c:pt idx="23816">
                  <c:v>1.70615999E-3</c:v>
                </c:pt>
                <c:pt idx="23817">
                  <c:v>1.70623999E-3</c:v>
                </c:pt>
                <c:pt idx="23818">
                  <c:v>1.7063199899999999E-3</c:v>
                </c:pt>
                <c:pt idx="23819">
                  <c:v>1.7063999900000001E-3</c:v>
                </c:pt>
                <c:pt idx="23820">
                  <c:v>1.7064799900000001E-3</c:v>
                </c:pt>
                <c:pt idx="23821">
                  <c:v>1.70655999E-3</c:v>
                </c:pt>
                <c:pt idx="23822">
                  <c:v>1.70663999E-3</c:v>
                </c:pt>
                <c:pt idx="23823">
                  <c:v>1.7067199899999999E-3</c:v>
                </c:pt>
                <c:pt idx="23824">
                  <c:v>1.7067999899999999E-3</c:v>
                </c:pt>
                <c:pt idx="23825">
                  <c:v>1.7068799900000001E-3</c:v>
                </c:pt>
                <c:pt idx="23826">
                  <c:v>1.70695999E-3</c:v>
                </c:pt>
                <c:pt idx="23827">
                  <c:v>1.70703999E-3</c:v>
                </c:pt>
                <c:pt idx="23828">
                  <c:v>1.7071199899999999E-3</c:v>
                </c:pt>
                <c:pt idx="23829">
                  <c:v>1.7071999899999999E-3</c:v>
                </c:pt>
                <c:pt idx="23830">
                  <c:v>1.7072799900000001E-3</c:v>
                </c:pt>
                <c:pt idx="23831">
                  <c:v>1.70735999E-3</c:v>
                </c:pt>
                <c:pt idx="23832">
                  <c:v>1.70743999E-3</c:v>
                </c:pt>
                <c:pt idx="23833">
                  <c:v>1.70751999E-3</c:v>
                </c:pt>
                <c:pt idx="23834">
                  <c:v>1.7075999899999999E-3</c:v>
                </c:pt>
                <c:pt idx="23835">
                  <c:v>1.7076799900000001E-3</c:v>
                </c:pt>
                <c:pt idx="23836">
                  <c:v>1.70775999E-3</c:v>
                </c:pt>
                <c:pt idx="23837">
                  <c:v>1.70783999E-3</c:v>
                </c:pt>
                <c:pt idx="23838">
                  <c:v>1.70791999E-3</c:v>
                </c:pt>
                <c:pt idx="23839">
                  <c:v>1.7079999899999999E-3</c:v>
                </c:pt>
                <c:pt idx="23840">
                  <c:v>1.7080799900000001E-3</c:v>
                </c:pt>
                <c:pt idx="23841">
                  <c:v>1.7081599900000001E-3</c:v>
                </c:pt>
                <c:pt idx="23842">
                  <c:v>1.70823999E-3</c:v>
                </c:pt>
                <c:pt idx="23843">
                  <c:v>1.70831999E-3</c:v>
                </c:pt>
                <c:pt idx="23844">
                  <c:v>1.7083999899999999E-3</c:v>
                </c:pt>
                <c:pt idx="23845">
                  <c:v>1.7084799900000001E-3</c:v>
                </c:pt>
                <c:pt idx="23846">
                  <c:v>1.7085599900000001E-3</c:v>
                </c:pt>
                <c:pt idx="23847">
                  <c:v>1.70863999E-3</c:v>
                </c:pt>
                <c:pt idx="23848">
                  <c:v>1.70871999E-3</c:v>
                </c:pt>
                <c:pt idx="23849">
                  <c:v>1.7087999899999999E-3</c:v>
                </c:pt>
                <c:pt idx="23850">
                  <c:v>1.7088799899999999E-3</c:v>
                </c:pt>
                <c:pt idx="23851">
                  <c:v>1.7089599900000001E-3</c:v>
                </c:pt>
                <c:pt idx="23852">
                  <c:v>1.70903999E-3</c:v>
                </c:pt>
                <c:pt idx="23853">
                  <c:v>1.70911999E-3</c:v>
                </c:pt>
                <c:pt idx="23854">
                  <c:v>1.70919999E-3</c:v>
                </c:pt>
                <c:pt idx="23855">
                  <c:v>1.7092799899999999E-3</c:v>
                </c:pt>
                <c:pt idx="23856">
                  <c:v>1.7093599900000001E-3</c:v>
                </c:pt>
                <c:pt idx="23857">
                  <c:v>1.70943999E-3</c:v>
                </c:pt>
                <c:pt idx="23858">
                  <c:v>1.70951999E-3</c:v>
                </c:pt>
                <c:pt idx="23859">
                  <c:v>1.70959999E-3</c:v>
                </c:pt>
                <c:pt idx="23860">
                  <c:v>1.7096799899999999E-3</c:v>
                </c:pt>
                <c:pt idx="23861">
                  <c:v>1.7097599900000001E-3</c:v>
                </c:pt>
                <c:pt idx="23862">
                  <c:v>1.7098399900000001E-3</c:v>
                </c:pt>
                <c:pt idx="23863">
                  <c:v>1.70991999E-3</c:v>
                </c:pt>
                <c:pt idx="23864">
                  <c:v>1.70999999E-3</c:v>
                </c:pt>
                <c:pt idx="23865">
                  <c:v>1.7100799899999999E-3</c:v>
                </c:pt>
                <c:pt idx="23866">
                  <c:v>1.7101599900000001E-3</c:v>
                </c:pt>
                <c:pt idx="23867">
                  <c:v>1.7102399900000001E-3</c:v>
                </c:pt>
                <c:pt idx="23868">
                  <c:v>1.71031999E-3</c:v>
                </c:pt>
                <c:pt idx="23869">
                  <c:v>1.71039999E-3</c:v>
                </c:pt>
                <c:pt idx="23870">
                  <c:v>1.7104799899999999E-3</c:v>
                </c:pt>
                <c:pt idx="23871">
                  <c:v>1.7105599899999999E-3</c:v>
                </c:pt>
                <c:pt idx="23872">
                  <c:v>1.7106399900000001E-3</c:v>
                </c:pt>
                <c:pt idx="23873">
                  <c:v>1.71071999E-3</c:v>
                </c:pt>
                <c:pt idx="23874">
                  <c:v>1.71079999E-3</c:v>
                </c:pt>
                <c:pt idx="23875">
                  <c:v>1.7108799899999999E-3</c:v>
                </c:pt>
                <c:pt idx="23876">
                  <c:v>1.7109599899999999E-3</c:v>
                </c:pt>
                <c:pt idx="23877">
                  <c:v>1.7110399900000001E-3</c:v>
                </c:pt>
                <c:pt idx="23878">
                  <c:v>1.71111999E-3</c:v>
                </c:pt>
                <c:pt idx="23879">
                  <c:v>1.71119999E-3</c:v>
                </c:pt>
                <c:pt idx="23880">
                  <c:v>1.71127999E-3</c:v>
                </c:pt>
                <c:pt idx="23881">
                  <c:v>1.7113599899999999E-3</c:v>
                </c:pt>
                <c:pt idx="23882">
                  <c:v>1.7114399900000001E-3</c:v>
                </c:pt>
                <c:pt idx="23883">
                  <c:v>1.7115199900000001E-3</c:v>
                </c:pt>
                <c:pt idx="23884">
                  <c:v>1.71159999E-3</c:v>
                </c:pt>
                <c:pt idx="23885">
                  <c:v>1.71167999E-3</c:v>
                </c:pt>
                <c:pt idx="23886">
                  <c:v>1.7117599899999999E-3</c:v>
                </c:pt>
                <c:pt idx="23887">
                  <c:v>1.7118399900000001E-3</c:v>
                </c:pt>
                <c:pt idx="23888">
                  <c:v>1.7119199900000001E-3</c:v>
                </c:pt>
                <c:pt idx="23889">
                  <c:v>1.71199999E-3</c:v>
                </c:pt>
                <c:pt idx="23890">
                  <c:v>1.71207999E-3</c:v>
                </c:pt>
                <c:pt idx="23891">
                  <c:v>1.7121599899999999E-3</c:v>
                </c:pt>
                <c:pt idx="23892">
                  <c:v>1.7122399899999999E-3</c:v>
                </c:pt>
                <c:pt idx="23893">
                  <c:v>1.7123199900000001E-3</c:v>
                </c:pt>
                <c:pt idx="23894">
                  <c:v>1.71239999E-3</c:v>
                </c:pt>
                <c:pt idx="23895">
                  <c:v>1.71247999E-3</c:v>
                </c:pt>
                <c:pt idx="23896">
                  <c:v>1.7125599899999999E-3</c:v>
                </c:pt>
                <c:pt idx="23897">
                  <c:v>1.7126399899999999E-3</c:v>
                </c:pt>
                <c:pt idx="23898">
                  <c:v>1.7127199900000001E-3</c:v>
                </c:pt>
                <c:pt idx="23899">
                  <c:v>1.71279999E-3</c:v>
                </c:pt>
                <c:pt idx="23900">
                  <c:v>1.71287999E-3</c:v>
                </c:pt>
                <c:pt idx="23901">
                  <c:v>1.71295999E-3</c:v>
                </c:pt>
                <c:pt idx="23902">
                  <c:v>1.7130399899999999E-3</c:v>
                </c:pt>
                <c:pt idx="23903">
                  <c:v>1.7131199900000001E-3</c:v>
                </c:pt>
                <c:pt idx="23904">
                  <c:v>1.71319999E-3</c:v>
                </c:pt>
                <c:pt idx="23905">
                  <c:v>1.71327999E-3</c:v>
                </c:pt>
                <c:pt idx="23906">
                  <c:v>1.71335999E-3</c:v>
                </c:pt>
                <c:pt idx="23907">
                  <c:v>1.7134399899999999E-3</c:v>
                </c:pt>
                <c:pt idx="23908">
                  <c:v>1.7135199900000001E-3</c:v>
                </c:pt>
                <c:pt idx="23909">
                  <c:v>1.7135999900000001E-3</c:v>
                </c:pt>
                <c:pt idx="23910">
                  <c:v>1.71367999E-3</c:v>
                </c:pt>
                <c:pt idx="23911">
                  <c:v>1.71375999E-3</c:v>
                </c:pt>
                <c:pt idx="23912">
                  <c:v>1.7138399899999999E-3</c:v>
                </c:pt>
                <c:pt idx="23913">
                  <c:v>1.7139199899999999E-3</c:v>
                </c:pt>
                <c:pt idx="23914">
                  <c:v>1.7139999900000001E-3</c:v>
                </c:pt>
                <c:pt idx="23915">
                  <c:v>1.71407999E-3</c:v>
                </c:pt>
                <c:pt idx="23916">
                  <c:v>1.71415999E-3</c:v>
                </c:pt>
                <c:pt idx="23917">
                  <c:v>1.7142399899999999E-3</c:v>
                </c:pt>
                <c:pt idx="23918">
                  <c:v>1.7143199899999999E-3</c:v>
                </c:pt>
                <c:pt idx="23919">
                  <c:v>1.7143999900000001E-3</c:v>
                </c:pt>
                <c:pt idx="23920">
                  <c:v>1.71447999E-3</c:v>
                </c:pt>
                <c:pt idx="23921">
                  <c:v>1.71455999E-3</c:v>
                </c:pt>
                <c:pt idx="23922">
                  <c:v>1.71463999E-3</c:v>
                </c:pt>
                <c:pt idx="23923">
                  <c:v>1.7147199899999999E-3</c:v>
                </c:pt>
                <c:pt idx="23924">
                  <c:v>1.7147999900000001E-3</c:v>
                </c:pt>
                <c:pt idx="23925">
                  <c:v>1.71487999E-3</c:v>
                </c:pt>
                <c:pt idx="23926">
                  <c:v>1.71495999E-3</c:v>
                </c:pt>
                <c:pt idx="23927">
                  <c:v>1.71503999E-3</c:v>
                </c:pt>
                <c:pt idx="23928">
                  <c:v>1.7151199899999999E-3</c:v>
                </c:pt>
                <c:pt idx="23929">
                  <c:v>1.7151999900000001E-3</c:v>
                </c:pt>
                <c:pt idx="23930">
                  <c:v>1.7152799900000001E-3</c:v>
                </c:pt>
                <c:pt idx="23931">
                  <c:v>1.71535999E-3</c:v>
                </c:pt>
                <c:pt idx="23932">
                  <c:v>1.71543999E-3</c:v>
                </c:pt>
                <c:pt idx="23933">
                  <c:v>1.7155199899999999E-3</c:v>
                </c:pt>
                <c:pt idx="23934">
                  <c:v>1.7155999900000001E-3</c:v>
                </c:pt>
                <c:pt idx="23935">
                  <c:v>1.7156799900000001E-3</c:v>
                </c:pt>
                <c:pt idx="23936">
                  <c:v>1.71575999E-3</c:v>
                </c:pt>
                <c:pt idx="23937">
                  <c:v>1.71583999E-3</c:v>
                </c:pt>
                <c:pt idx="23938">
                  <c:v>1.7159199899999999E-3</c:v>
                </c:pt>
                <c:pt idx="23939">
                  <c:v>1.7159999899999999E-3</c:v>
                </c:pt>
                <c:pt idx="23940">
                  <c:v>1.7160799900000001E-3</c:v>
                </c:pt>
                <c:pt idx="23941">
                  <c:v>1.71615999E-3</c:v>
                </c:pt>
                <c:pt idx="23942">
                  <c:v>1.71623999E-3</c:v>
                </c:pt>
                <c:pt idx="23943">
                  <c:v>1.71631999E-3</c:v>
                </c:pt>
                <c:pt idx="23944">
                  <c:v>1.7163999899999999E-3</c:v>
                </c:pt>
                <c:pt idx="23945">
                  <c:v>1.7164799900000001E-3</c:v>
                </c:pt>
                <c:pt idx="23946">
                  <c:v>1.71655999E-3</c:v>
                </c:pt>
                <c:pt idx="23947">
                  <c:v>1.71663999E-3</c:v>
                </c:pt>
                <c:pt idx="23948">
                  <c:v>1.71671999E-3</c:v>
                </c:pt>
                <c:pt idx="23949">
                  <c:v>1.7167999899999999E-3</c:v>
                </c:pt>
                <c:pt idx="23950">
                  <c:v>1.7168799900000001E-3</c:v>
                </c:pt>
                <c:pt idx="23951">
                  <c:v>1.7169599900000001E-3</c:v>
                </c:pt>
                <c:pt idx="23952">
                  <c:v>1.71703999E-3</c:v>
                </c:pt>
                <c:pt idx="23953">
                  <c:v>1.71711999E-3</c:v>
                </c:pt>
                <c:pt idx="23954">
                  <c:v>1.7171999899999999E-3</c:v>
                </c:pt>
                <c:pt idx="23955">
                  <c:v>1.7172799900000001E-3</c:v>
                </c:pt>
                <c:pt idx="23956">
                  <c:v>1.7173599900000001E-3</c:v>
                </c:pt>
                <c:pt idx="23957">
                  <c:v>1.71743999E-3</c:v>
                </c:pt>
                <c:pt idx="23958">
                  <c:v>1.71751999E-3</c:v>
                </c:pt>
                <c:pt idx="23959">
                  <c:v>1.7175999899999999E-3</c:v>
                </c:pt>
                <c:pt idx="23960">
                  <c:v>1.7176799899999999E-3</c:v>
                </c:pt>
                <c:pt idx="23961">
                  <c:v>1.7177599900000001E-3</c:v>
                </c:pt>
                <c:pt idx="23962">
                  <c:v>1.71783999E-3</c:v>
                </c:pt>
                <c:pt idx="23963">
                  <c:v>1.71791999E-3</c:v>
                </c:pt>
                <c:pt idx="23964">
                  <c:v>1.7179999899999999E-3</c:v>
                </c:pt>
                <c:pt idx="23965">
                  <c:v>1.7180799899999999E-3</c:v>
                </c:pt>
                <c:pt idx="23966">
                  <c:v>1.7181599900000001E-3</c:v>
                </c:pt>
                <c:pt idx="23967">
                  <c:v>1.71823999E-3</c:v>
                </c:pt>
                <c:pt idx="23968">
                  <c:v>1.71831999E-3</c:v>
                </c:pt>
                <c:pt idx="23969">
                  <c:v>1.71839999E-3</c:v>
                </c:pt>
                <c:pt idx="23970">
                  <c:v>1.7184799899999999E-3</c:v>
                </c:pt>
                <c:pt idx="23971">
                  <c:v>1.7185599900000001E-3</c:v>
                </c:pt>
                <c:pt idx="23972">
                  <c:v>1.7186399900000001E-3</c:v>
                </c:pt>
                <c:pt idx="23973">
                  <c:v>1.71871999E-3</c:v>
                </c:pt>
                <c:pt idx="23974">
                  <c:v>1.71879999E-3</c:v>
                </c:pt>
                <c:pt idx="23975">
                  <c:v>1.7188799899999999E-3</c:v>
                </c:pt>
                <c:pt idx="23976">
                  <c:v>1.7189599900000001E-3</c:v>
                </c:pt>
                <c:pt idx="23977">
                  <c:v>1.7190399900000001E-3</c:v>
                </c:pt>
                <c:pt idx="23978">
                  <c:v>1.71911999E-3</c:v>
                </c:pt>
                <c:pt idx="23979">
                  <c:v>1.71919999E-3</c:v>
                </c:pt>
                <c:pt idx="23980">
                  <c:v>1.7192799899999999E-3</c:v>
                </c:pt>
                <c:pt idx="23981">
                  <c:v>1.7193599899999999E-3</c:v>
                </c:pt>
                <c:pt idx="23982">
                  <c:v>1.7194399900000001E-3</c:v>
                </c:pt>
                <c:pt idx="23983">
                  <c:v>1.71951999E-3</c:v>
                </c:pt>
                <c:pt idx="23984">
                  <c:v>1.71959999E-3</c:v>
                </c:pt>
                <c:pt idx="23985">
                  <c:v>1.7196799899999999E-3</c:v>
                </c:pt>
                <c:pt idx="23986">
                  <c:v>1.7197599899999999E-3</c:v>
                </c:pt>
                <c:pt idx="23987">
                  <c:v>1.7198399900000001E-3</c:v>
                </c:pt>
                <c:pt idx="23988">
                  <c:v>1.71991999E-3</c:v>
                </c:pt>
                <c:pt idx="23989">
                  <c:v>1.71999999E-3</c:v>
                </c:pt>
                <c:pt idx="23990">
                  <c:v>1.72007999E-3</c:v>
                </c:pt>
                <c:pt idx="23991">
                  <c:v>1.7201599899999999E-3</c:v>
                </c:pt>
                <c:pt idx="23992">
                  <c:v>1.7202399900000001E-3</c:v>
                </c:pt>
                <c:pt idx="23993">
                  <c:v>1.72031999E-3</c:v>
                </c:pt>
                <c:pt idx="23994">
                  <c:v>1.72039999E-3</c:v>
                </c:pt>
                <c:pt idx="23995">
                  <c:v>1.72047999E-3</c:v>
                </c:pt>
                <c:pt idx="23996">
                  <c:v>1.7205599899999999E-3</c:v>
                </c:pt>
                <c:pt idx="23997">
                  <c:v>1.7206399900000001E-3</c:v>
                </c:pt>
                <c:pt idx="23998">
                  <c:v>1.7207199900000001E-3</c:v>
                </c:pt>
                <c:pt idx="23999">
                  <c:v>1.72079999E-3</c:v>
                </c:pt>
                <c:pt idx="24000">
                  <c:v>1.72087999E-3</c:v>
                </c:pt>
                <c:pt idx="24001">
                  <c:v>1.7209599899999999E-3</c:v>
                </c:pt>
                <c:pt idx="24002">
                  <c:v>1.7210399899999999E-3</c:v>
                </c:pt>
                <c:pt idx="24003">
                  <c:v>1.7211199900000001E-3</c:v>
                </c:pt>
                <c:pt idx="24004">
                  <c:v>1.72119999E-3</c:v>
                </c:pt>
                <c:pt idx="24005">
                  <c:v>1.72127999E-3</c:v>
                </c:pt>
                <c:pt idx="24006">
                  <c:v>1.7213599899999999E-3</c:v>
                </c:pt>
                <c:pt idx="24007">
                  <c:v>1.7214399899999999E-3</c:v>
                </c:pt>
                <c:pt idx="24008">
                  <c:v>1.7215199900000001E-3</c:v>
                </c:pt>
                <c:pt idx="24009">
                  <c:v>1.72159999E-3</c:v>
                </c:pt>
                <c:pt idx="24010">
                  <c:v>1.72167999E-3</c:v>
                </c:pt>
                <c:pt idx="24011">
                  <c:v>1.72175999E-3</c:v>
                </c:pt>
                <c:pt idx="24012">
                  <c:v>1.7218399899999999E-3</c:v>
                </c:pt>
                <c:pt idx="24013">
                  <c:v>1.7219199900000001E-3</c:v>
                </c:pt>
                <c:pt idx="24014">
                  <c:v>1.72199999E-3</c:v>
                </c:pt>
                <c:pt idx="24015">
                  <c:v>1.72207999E-3</c:v>
                </c:pt>
                <c:pt idx="24016">
                  <c:v>1.72215999E-3</c:v>
                </c:pt>
                <c:pt idx="24017">
                  <c:v>1.7222399899999999E-3</c:v>
                </c:pt>
                <c:pt idx="24018">
                  <c:v>1.7223199900000001E-3</c:v>
                </c:pt>
                <c:pt idx="24019">
                  <c:v>1.7223999900000001E-3</c:v>
                </c:pt>
                <c:pt idx="24020">
                  <c:v>1.72247999E-3</c:v>
                </c:pt>
                <c:pt idx="24021">
                  <c:v>1.72255999E-3</c:v>
                </c:pt>
                <c:pt idx="24022">
                  <c:v>1.7226399899999999E-3</c:v>
                </c:pt>
                <c:pt idx="24023">
                  <c:v>1.7227199900000001E-3</c:v>
                </c:pt>
                <c:pt idx="24024">
                  <c:v>1.7227999900000001E-3</c:v>
                </c:pt>
                <c:pt idx="24025">
                  <c:v>1.72287999E-3</c:v>
                </c:pt>
                <c:pt idx="24026">
                  <c:v>1.72295999E-3</c:v>
                </c:pt>
                <c:pt idx="24027">
                  <c:v>1.7230399899999999E-3</c:v>
                </c:pt>
                <c:pt idx="24028">
                  <c:v>1.7231199899999999E-3</c:v>
                </c:pt>
                <c:pt idx="24029">
                  <c:v>1.7231999900000001E-3</c:v>
                </c:pt>
                <c:pt idx="24030">
                  <c:v>1.72327999E-3</c:v>
                </c:pt>
                <c:pt idx="24031">
                  <c:v>1.72335999E-3</c:v>
                </c:pt>
                <c:pt idx="24032">
                  <c:v>1.72343999E-3</c:v>
                </c:pt>
                <c:pt idx="24033">
                  <c:v>1.7235199899999999E-3</c:v>
                </c:pt>
                <c:pt idx="24034">
                  <c:v>1.7235999900000001E-3</c:v>
                </c:pt>
                <c:pt idx="24035">
                  <c:v>1.72367999E-3</c:v>
                </c:pt>
                <c:pt idx="24036">
                  <c:v>1.72375999E-3</c:v>
                </c:pt>
                <c:pt idx="24037">
                  <c:v>1.72383999E-3</c:v>
                </c:pt>
                <c:pt idx="24038">
                  <c:v>1.7239199899999999E-3</c:v>
                </c:pt>
                <c:pt idx="24039">
                  <c:v>1.7239999900000001E-3</c:v>
                </c:pt>
                <c:pt idx="24040">
                  <c:v>1.7240799900000001E-3</c:v>
                </c:pt>
                <c:pt idx="24041">
                  <c:v>1.72415999E-3</c:v>
                </c:pt>
                <c:pt idx="24042">
                  <c:v>1.72423999E-3</c:v>
                </c:pt>
                <c:pt idx="24043">
                  <c:v>1.7243199899999999E-3</c:v>
                </c:pt>
                <c:pt idx="24044">
                  <c:v>1.7243999900000001E-3</c:v>
                </c:pt>
                <c:pt idx="24045">
                  <c:v>1.7244799900000001E-3</c:v>
                </c:pt>
                <c:pt idx="24046">
                  <c:v>1.72455999E-3</c:v>
                </c:pt>
                <c:pt idx="24047">
                  <c:v>1.72463999E-3</c:v>
                </c:pt>
                <c:pt idx="24048">
                  <c:v>1.7247199899999999E-3</c:v>
                </c:pt>
                <c:pt idx="24049">
                  <c:v>1.7247999899999999E-3</c:v>
                </c:pt>
                <c:pt idx="24050">
                  <c:v>1.7248799900000001E-3</c:v>
                </c:pt>
                <c:pt idx="24051">
                  <c:v>1.72495999E-3</c:v>
                </c:pt>
                <c:pt idx="24052">
                  <c:v>1.72503999E-3</c:v>
                </c:pt>
                <c:pt idx="24053">
                  <c:v>1.7251199899999999E-3</c:v>
                </c:pt>
                <c:pt idx="24054">
                  <c:v>1.7251999899999999E-3</c:v>
                </c:pt>
                <c:pt idx="24055">
                  <c:v>1.7252799900000001E-3</c:v>
                </c:pt>
                <c:pt idx="24056">
                  <c:v>1.72535999E-3</c:v>
                </c:pt>
                <c:pt idx="24057">
                  <c:v>1.72543999E-3</c:v>
                </c:pt>
                <c:pt idx="24058">
                  <c:v>1.72551999E-3</c:v>
                </c:pt>
                <c:pt idx="24059">
                  <c:v>1.7255999899999999E-3</c:v>
                </c:pt>
                <c:pt idx="24060">
                  <c:v>1.7256799900000001E-3</c:v>
                </c:pt>
                <c:pt idx="24061">
                  <c:v>1.7257599900000001E-3</c:v>
                </c:pt>
                <c:pt idx="24062">
                  <c:v>1.72583999E-3</c:v>
                </c:pt>
                <c:pt idx="24063">
                  <c:v>1.72591999E-3</c:v>
                </c:pt>
                <c:pt idx="24064">
                  <c:v>1.7259999899999999E-3</c:v>
                </c:pt>
                <c:pt idx="24065">
                  <c:v>1.7260799900000001E-3</c:v>
                </c:pt>
                <c:pt idx="24066">
                  <c:v>1.7261599900000001E-3</c:v>
                </c:pt>
                <c:pt idx="24067">
                  <c:v>1.72623999E-3</c:v>
                </c:pt>
                <c:pt idx="24068">
                  <c:v>1.72631999E-3</c:v>
                </c:pt>
                <c:pt idx="24069">
                  <c:v>1.7263999899999999E-3</c:v>
                </c:pt>
                <c:pt idx="24070">
                  <c:v>1.7264799899999999E-3</c:v>
                </c:pt>
                <c:pt idx="24071">
                  <c:v>1.7265599900000001E-3</c:v>
                </c:pt>
                <c:pt idx="24072">
                  <c:v>1.72663999E-3</c:v>
                </c:pt>
                <c:pt idx="24073">
                  <c:v>1.72671999E-3</c:v>
                </c:pt>
                <c:pt idx="24074">
                  <c:v>1.7267999899999999E-3</c:v>
                </c:pt>
                <c:pt idx="24075">
                  <c:v>1.7268799899999999E-3</c:v>
                </c:pt>
                <c:pt idx="24076">
                  <c:v>1.7269599900000001E-3</c:v>
                </c:pt>
                <c:pt idx="24077">
                  <c:v>1.72703999E-3</c:v>
                </c:pt>
                <c:pt idx="24078">
                  <c:v>1.72711999E-3</c:v>
                </c:pt>
                <c:pt idx="24079">
                  <c:v>1.72719999E-3</c:v>
                </c:pt>
                <c:pt idx="24080">
                  <c:v>1.7272799899999999E-3</c:v>
                </c:pt>
                <c:pt idx="24081">
                  <c:v>1.7273599900000001E-3</c:v>
                </c:pt>
                <c:pt idx="24082">
                  <c:v>1.72743999E-3</c:v>
                </c:pt>
                <c:pt idx="24083">
                  <c:v>1.72751999E-3</c:v>
                </c:pt>
                <c:pt idx="24084">
                  <c:v>1.72759999E-3</c:v>
                </c:pt>
                <c:pt idx="24085">
                  <c:v>1.7276799899999999E-3</c:v>
                </c:pt>
                <c:pt idx="24086">
                  <c:v>1.7277599900000001E-3</c:v>
                </c:pt>
                <c:pt idx="24087">
                  <c:v>1.7278399900000001E-3</c:v>
                </c:pt>
                <c:pt idx="24088">
                  <c:v>1.72791999E-3</c:v>
                </c:pt>
                <c:pt idx="24089">
                  <c:v>1.72799999E-3</c:v>
                </c:pt>
                <c:pt idx="24090">
                  <c:v>1.7280799899999999E-3</c:v>
                </c:pt>
                <c:pt idx="24091">
                  <c:v>1.7281599899999999E-3</c:v>
                </c:pt>
                <c:pt idx="24092">
                  <c:v>1.7282399900000001E-3</c:v>
                </c:pt>
                <c:pt idx="24093">
                  <c:v>1.72831999E-3</c:v>
                </c:pt>
                <c:pt idx="24094">
                  <c:v>1.72839999E-3</c:v>
                </c:pt>
                <c:pt idx="24095">
                  <c:v>1.7284799899999999E-3</c:v>
                </c:pt>
                <c:pt idx="24096">
                  <c:v>1.7285599899999999E-3</c:v>
                </c:pt>
                <c:pt idx="24097">
                  <c:v>1.7286399900000001E-3</c:v>
                </c:pt>
                <c:pt idx="24098">
                  <c:v>1.72871999E-3</c:v>
                </c:pt>
                <c:pt idx="24099">
                  <c:v>1.72879999E-3</c:v>
                </c:pt>
                <c:pt idx="24100">
                  <c:v>1.72887999E-3</c:v>
                </c:pt>
                <c:pt idx="24101">
                  <c:v>1.7289599899999999E-3</c:v>
                </c:pt>
                <c:pt idx="24102">
                  <c:v>1.7290399900000001E-3</c:v>
                </c:pt>
                <c:pt idx="24103">
                  <c:v>1.72911999E-3</c:v>
                </c:pt>
                <c:pt idx="24104">
                  <c:v>1.72919999E-3</c:v>
                </c:pt>
                <c:pt idx="24105">
                  <c:v>1.72927999E-3</c:v>
                </c:pt>
                <c:pt idx="24106">
                  <c:v>1.7293599899999999E-3</c:v>
                </c:pt>
                <c:pt idx="24107">
                  <c:v>1.7294399900000001E-3</c:v>
                </c:pt>
                <c:pt idx="24108">
                  <c:v>1.7295199900000001E-3</c:v>
                </c:pt>
                <c:pt idx="24109">
                  <c:v>1.72959999E-3</c:v>
                </c:pt>
                <c:pt idx="24110">
                  <c:v>1.72967999E-3</c:v>
                </c:pt>
                <c:pt idx="24111">
                  <c:v>1.7297599899999999E-3</c:v>
                </c:pt>
                <c:pt idx="24112">
                  <c:v>1.7298399900000001E-3</c:v>
                </c:pt>
                <c:pt idx="24113">
                  <c:v>1.7299199900000001E-3</c:v>
                </c:pt>
                <c:pt idx="24114">
                  <c:v>1.72999999E-3</c:v>
                </c:pt>
                <c:pt idx="24115">
                  <c:v>1.73007999E-3</c:v>
                </c:pt>
                <c:pt idx="24116">
                  <c:v>1.7301599899999999E-3</c:v>
                </c:pt>
                <c:pt idx="24117">
                  <c:v>1.7302399899999999E-3</c:v>
                </c:pt>
                <c:pt idx="24118">
                  <c:v>1.7303199900000001E-3</c:v>
                </c:pt>
                <c:pt idx="24119">
                  <c:v>1.73039999E-3</c:v>
                </c:pt>
                <c:pt idx="24120">
                  <c:v>1.73047999E-3</c:v>
                </c:pt>
                <c:pt idx="24121">
                  <c:v>1.73055999E-3</c:v>
                </c:pt>
                <c:pt idx="24122">
                  <c:v>1.7306399899999999E-3</c:v>
                </c:pt>
                <c:pt idx="24123">
                  <c:v>1.7307199900000001E-3</c:v>
                </c:pt>
                <c:pt idx="24124">
                  <c:v>1.73079999E-3</c:v>
                </c:pt>
                <c:pt idx="24125">
                  <c:v>1.73087999E-3</c:v>
                </c:pt>
                <c:pt idx="24126">
                  <c:v>1.73095999E-3</c:v>
                </c:pt>
                <c:pt idx="24127">
                  <c:v>1.7310399899999999E-3</c:v>
                </c:pt>
                <c:pt idx="24128">
                  <c:v>1.7311199900000001E-3</c:v>
                </c:pt>
                <c:pt idx="24129">
                  <c:v>1.7311999900000001E-3</c:v>
                </c:pt>
                <c:pt idx="24130">
                  <c:v>1.73127999E-3</c:v>
                </c:pt>
                <c:pt idx="24131">
                  <c:v>1.73135999E-3</c:v>
                </c:pt>
                <c:pt idx="24132">
                  <c:v>1.7314399899999999E-3</c:v>
                </c:pt>
                <c:pt idx="24133">
                  <c:v>1.7315199900000001E-3</c:v>
                </c:pt>
                <c:pt idx="24134">
                  <c:v>1.7315999900000001E-3</c:v>
                </c:pt>
                <c:pt idx="24135">
                  <c:v>1.73167999E-3</c:v>
                </c:pt>
                <c:pt idx="24136">
                  <c:v>1.73175999E-3</c:v>
                </c:pt>
                <c:pt idx="24137">
                  <c:v>1.7318399899999999E-3</c:v>
                </c:pt>
                <c:pt idx="24138">
                  <c:v>1.7319199899999999E-3</c:v>
                </c:pt>
                <c:pt idx="24139">
                  <c:v>1.7319999900000001E-3</c:v>
                </c:pt>
                <c:pt idx="24140">
                  <c:v>1.73207999E-3</c:v>
                </c:pt>
                <c:pt idx="24141">
                  <c:v>1.73215999E-3</c:v>
                </c:pt>
                <c:pt idx="24142">
                  <c:v>1.7322399899999999E-3</c:v>
                </c:pt>
                <c:pt idx="24143">
                  <c:v>1.7323199899999999E-3</c:v>
                </c:pt>
                <c:pt idx="24144">
                  <c:v>1.7323999900000001E-3</c:v>
                </c:pt>
                <c:pt idx="24145">
                  <c:v>1.73247999E-3</c:v>
                </c:pt>
                <c:pt idx="24146">
                  <c:v>1.73255999E-3</c:v>
                </c:pt>
                <c:pt idx="24147">
                  <c:v>1.73263999E-3</c:v>
                </c:pt>
                <c:pt idx="24148">
                  <c:v>1.7327199899999999E-3</c:v>
                </c:pt>
                <c:pt idx="24149">
                  <c:v>1.7327999900000001E-3</c:v>
                </c:pt>
                <c:pt idx="24150">
                  <c:v>1.7328799900000001E-3</c:v>
                </c:pt>
                <c:pt idx="24151">
                  <c:v>1.73295999E-3</c:v>
                </c:pt>
                <c:pt idx="24152">
                  <c:v>1.73303999E-3</c:v>
                </c:pt>
                <c:pt idx="24153">
                  <c:v>1.7331199899999999E-3</c:v>
                </c:pt>
                <c:pt idx="24154">
                  <c:v>1.7331999900000001E-3</c:v>
                </c:pt>
                <c:pt idx="24155">
                  <c:v>1.7332799900000001E-3</c:v>
                </c:pt>
                <c:pt idx="24156">
                  <c:v>1.73335999E-3</c:v>
                </c:pt>
                <c:pt idx="24157">
                  <c:v>1.73343999E-3</c:v>
                </c:pt>
                <c:pt idx="24158">
                  <c:v>1.7335199899999999E-3</c:v>
                </c:pt>
                <c:pt idx="24159">
                  <c:v>1.7335999899999999E-3</c:v>
                </c:pt>
                <c:pt idx="24160">
                  <c:v>1.7336799900000001E-3</c:v>
                </c:pt>
                <c:pt idx="24161">
                  <c:v>1.73375999E-3</c:v>
                </c:pt>
                <c:pt idx="24162">
                  <c:v>1.73383999E-3</c:v>
                </c:pt>
                <c:pt idx="24163">
                  <c:v>1.7339199899999999E-3</c:v>
                </c:pt>
                <c:pt idx="24164">
                  <c:v>1.7339999899999999E-3</c:v>
                </c:pt>
                <c:pt idx="24165">
                  <c:v>1.7340799900000001E-3</c:v>
                </c:pt>
                <c:pt idx="24166">
                  <c:v>1.73415999E-3</c:v>
                </c:pt>
                <c:pt idx="24167">
                  <c:v>1.73423999E-3</c:v>
                </c:pt>
                <c:pt idx="24168">
                  <c:v>1.73431999E-3</c:v>
                </c:pt>
                <c:pt idx="24169">
                  <c:v>1.7343999899999999E-3</c:v>
                </c:pt>
                <c:pt idx="24170">
                  <c:v>1.7344799900000001E-3</c:v>
                </c:pt>
                <c:pt idx="24171">
                  <c:v>1.73455999E-3</c:v>
                </c:pt>
                <c:pt idx="24172">
                  <c:v>1.73463999E-3</c:v>
                </c:pt>
                <c:pt idx="24173">
                  <c:v>1.73471999E-3</c:v>
                </c:pt>
                <c:pt idx="24174">
                  <c:v>1.7347999899999999E-3</c:v>
                </c:pt>
                <c:pt idx="24175">
                  <c:v>1.7348799900000001E-3</c:v>
                </c:pt>
                <c:pt idx="24176">
                  <c:v>1.7349599900000001E-3</c:v>
                </c:pt>
                <c:pt idx="24177">
                  <c:v>1.73503999E-3</c:v>
                </c:pt>
                <c:pt idx="24178">
                  <c:v>1.73511999E-3</c:v>
                </c:pt>
                <c:pt idx="24179">
                  <c:v>1.7351999899999999E-3</c:v>
                </c:pt>
                <c:pt idx="24180">
                  <c:v>1.7352799899999999E-3</c:v>
                </c:pt>
                <c:pt idx="24181">
                  <c:v>1.7353599900000001E-3</c:v>
                </c:pt>
                <c:pt idx="24182">
                  <c:v>1.73543999E-3</c:v>
                </c:pt>
                <c:pt idx="24183">
                  <c:v>1.73551999E-3</c:v>
                </c:pt>
                <c:pt idx="24184">
                  <c:v>1.7355999899999999E-3</c:v>
                </c:pt>
                <c:pt idx="24185">
                  <c:v>1.7356799899999999E-3</c:v>
                </c:pt>
                <c:pt idx="24186">
                  <c:v>1.7357599900000001E-3</c:v>
                </c:pt>
                <c:pt idx="24187">
                  <c:v>1.73583999E-3</c:v>
                </c:pt>
                <c:pt idx="24188">
                  <c:v>1.73591999E-3</c:v>
                </c:pt>
                <c:pt idx="24189">
                  <c:v>1.73599999E-3</c:v>
                </c:pt>
                <c:pt idx="24190">
                  <c:v>1.7360799899999999E-3</c:v>
                </c:pt>
                <c:pt idx="24191">
                  <c:v>1.7361599900000001E-3</c:v>
                </c:pt>
                <c:pt idx="24192">
                  <c:v>1.73623999E-3</c:v>
                </c:pt>
                <c:pt idx="24193">
                  <c:v>1.73631999E-3</c:v>
                </c:pt>
                <c:pt idx="24194">
                  <c:v>1.73639999E-3</c:v>
                </c:pt>
                <c:pt idx="24195">
                  <c:v>1.7364799899999999E-3</c:v>
                </c:pt>
                <c:pt idx="24196">
                  <c:v>1.7365599900000001E-3</c:v>
                </c:pt>
                <c:pt idx="24197">
                  <c:v>1.7366399900000001E-3</c:v>
                </c:pt>
                <c:pt idx="24198">
                  <c:v>1.73671999E-3</c:v>
                </c:pt>
                <c:pt idx="24199">
                  <c:v>1.73679999E-3</c:v>
                </c:pt>
                <c:pt idx="24200">
                  <c:v>1.7368799899999999E-3</c:v>
                </c:pt>
                <c:pt idx="24201">
                  <c:v>1.7369599900000001E-3</c:v>
                </c:pt>
                <c:pt idx="24202">
                  <c:v>1.7370399900000001E-3</c:v>
                </c:pt>
                <c:pt idx="24203">
                  <c:v>1.73711999E-3</c:v>
                </c:pt>
                <c:pt idx="24204">
                  <c:v>1.73719999E-3</c:v>
                </c:pt>
                <c:pt idx="24205">
                  <c:v>1.7372799899999999E-3</c:v>
                </c:pt>
                <c:pt idx="24206">
                  <c:v>1.7373599899999999E-3</c:v>
                </c:pt>
                <c:pt idx="24207">
                  <c:v>1.7374399900000001E-3</c:v>
                </c:pt>
                <c:pt idx="24208">
                  <c:v>1.73751999E-3</c:v>
                </c:pt>
                <c:pt idx="24209">
                  <c:v>1.73759999E-3</c:v>
                </c:pt>
                <c:pt idx="24210">
                  <c:v>1.73767999E-3</c:v>
                </c:pt>
                <c:pt idx="24211">
                  <c:v>1.7377599899999999E-3</c:v>
                </c:pt>
                <c:pt idx="24212">
                  <c:v>1.7378399900000001E-3</c:v>
                </c:pt>
                <c:pt idx="24213">
                  <c:v>1.73791999E-3</c:v>
                </c:pt>
                <c:pt idx="24214">
                  <c:v>1.73799999E-3</c:v>
                </c:pt>
                <c:pt idx="24215">
                  <c:v>1.73807999E-3</c:v>
                </c:pt>
                <c:pt idx="24216">
                  <c:v>1.7381599899999999E-3</c:v>
                </c:pt>
                <c:pt idx="24217">
                  <c:v>1.7382399900000001E-3</c:v>
                </c:pt>
                <c:pt idx="24218">
                  <c:v>1.7383199900000001E-3</c:v>
                </c:pt>
                <c:pt idx="24219">
                  <c:v>1.73839999E-3</c:v>
                </c:pt>
                <c:pt idx="24220">
                  <c:v>1.73847999E-3</c:v>
                </c:pt>
                <c:pt idx="24221">
                  <c:v>1.7385599899999999E-3</c:v>
                </c:pt>
                <c:pt idx="24222">
                  <c:v>1.7386399900000001E-3</c:v>
                </c:pt>
                <c:pt idx="24223">
                  <c:v>1.7387199900000001E-3</c:v>
                </c:pt>
                <c:pt idx="24224">
                  <c:v>1.73879999E-3</c:v>
                </c:pt>
                <c:pt idx="24225">
                  <c:v>1.73887999E-3</c:v>
                </c:pt>
                <c:pt idx="24226">
                  <c:v>1.7389599899999999E-3</c:v>
                </c:pt>
                <c:pt idx="24227">
                  <c:v>1.7390399899999999E-3</c:v>
                </c:pt>
                <c:pt idx="24228">
                  <c:v>1.7391199900000001E-3</c:v>
                </c:pt>
                <c:pt idx="24229">
                  <c:v>1.73919999E-3</c:v>
                </c:pt>
                <c:pt idx="24230">
                  <c:v>1.73927999E-3</c:v>
                </c:pt>
                <c:pt idx="24231">
                  <c:v>1.7393599899999999E-3</c:v>
                </c:pt>
                <c:pt idx="24232">
                  <c:v>1.7394399899999999E-3</c:v>
                </c:pt>
                <c:pt idx="24233">
                  <c:v>1.7395199900000001E-3</c:v>
                </c:pt>
                <c:pt idx="24234">
                  <c:v>1.73959999E-3</c:v>
                </c:pt>
                <c:pt idx="24235">
                  <c:v>1.73967999E-3</c:v>
                </c:pt>
                <c:pt idx="24236">
                  <c:v>1.73975999E-3</c:v>
                </c:pt>
                <c:pt idx="24237">
                  <c:v>1.7398399899999999E-3</c:v>
                </c:pt>
                <c:pt idx="24238">
                  <c:v>1.7399199900000001E-3</c:v>
                </c:pt>
                <c:pt idx="24239">
                  <c:v>1.7399999900000001E-3</c:v>
                </c:pt>
                <c:pt idx="24240">
                  <c:v>1.74007999E-3</c:v>
                </c:pt>
                <c:pt idx="24241">
                  <c:v>1.74015999E-3</c:v>
                </c:pt>
                <c:pt idx="24242">
                  <c:v>1.7402399899999999E-3</c:v>
                </c:pt>
                <c:pt idx="24243">
                  <c:v>1.7403199900000001E-3</c:v>
                </c:pt>
                <c:pt idx="24244">
                  <c:v>1.7403999900000001E-3</c:v>
                </c:pt>
                <c:pt idx="24245">
                  <c:v>1.74047999E-3</c:v>
                </c:pt>
                <c:pt idx="24246">
                  <c:v>1.74055999E-3</c:v>
                </c:pt>
                <c:pt idx="24247">
                  <c:v>1.7406399899999999E-3</c:v>
                </c:pt>
                <c:pt idx="24248">
                  <c:v>1.7407199899999999E-3</c:v>
                </c:pt>
                <c:pt idx="24249">
                  <c:v>1.7407999900000001E-3</c:v>
                </c:pt>
                <c:pt idx="24250">
                  <c:v>1.74087999E-3</c:v>
                </c:pt>
                <c:pt idx="24251">
                  <c:v>1.74095999E-3</c:v>
                </c:pt>
                <c:pt idx="24252">
                  <c:v>1.7410399899999999E-3</c:v>
                </c:pt>
                <c:pt idx="24253">
                  <c:v>1.7411199899999999E-3</c:v>
                </c:pt>
                <c:pt idx="24254">
                  <c:v>1.7411999900000001E-3</c:v>
                </c:pt>
                <c:pt idx="24255">
                  <c:v>1.74127999E-3</c:v>
                </c:pt>
                <c:pt idx="24256">
                  <c:v>1.74135999E-3</c:v>
                </c:pt>
                <c:pt idx="24257">
                  <c:v>1.74143999E-3</c:v>
                </c:pt>
                <c:pt idx="24258">
                  <c:v>1.7415199899999999E-3</c:v>
                </c:pt>
                <c:pt idx="24259">
                  <c:v>1.7415999900000001E-3</c:v>
                </c:pt>
                <c:pt idx="24260">
                  <c:v>1.74167999E-3</c:v>
                </c:pt>
                <c:pt idx="24261">
                  <c:v>1.74175999E-3</c:v>
                </c:pt>
                <c:pt idx="24262">
                  <c:v>1.74183999E-3</c:v>
                </c:pt>
                <c:pt idx="24263">
                  <c:v>1.7419199899999999E-3</c:v>
                </c:pt>
                <c:pt idx="24264">
                  <c:v>1.7419999900000001E-3</c:v>
                </c:pt>
                <c:pt idx="24265">
                  <c:v>1.7420799900000001E-3</c:v>
                </c:pt>
                <c:pt idx="24266">
                  <c:v>1.74215999E-3</c:v>
                </c:pt>
                <c:pt idx="24267">
                  <c:v>1.74223999E-3</c:v>
                </c:pt>
                <c:pt idx="24268">
                  <c:v>1.7423199899999999E-3</c:v>
                </c:pt>
                <c:pt idx="24269">
                  <c:v>1.7423999899999999E-3</c:v>
                </c:pt>
                <c:pt idx="24270">
                  <c:v>1.7424799900000001E-3</c:v>
                </c:pt>
                <c:pt idx="24271">
                  <c:v>1.74255999E-3</c:v>
                </c:pt>
                <c:pt idx="24272">
                  <c:v>1.74263999E-3</c:v>
                </c:pt>
                <c:pt idx="24273">
                  <c:v>1.7427199899999999E-3</c:v>
                </c:pt>
                <c:pt idx="24274">
                  <c:v>1.7427999899999999E-3</c:v>
                </c:pt>
                <c:pt idx="24275">
                  <c:v>1.7428799900000001E-3</c:v>
                </c:pt>
                <c:pt idx="24276">
                  <c:v>1.74295999E-3</c:v>
                </c:pt>
                <c:pt idx="24277">
                  <c:v>1.74303999E-3</c:v>
                </c:pt>
                <c:pt idx="24278">
                  <c:v>1.74311999E-3</c:v>
                </c:pt>
                <c:pt idx="24279">
                  <c:v>1.7431999899999999E-3</c:v>
                </c:pt>
                <c:pt idx="24280">
                  <c:v>1.7432799900000001E-3</c:v>
                </c:pt>
                <c:pt idx="24281">
                  <c:v>1.74335999E-3</c:v>
                </c:pt>
                <c:pt idx="24282">
                  <c:v>1.74343999E-3</c:v>
                </c:pt>
                <c:pt idx="24283">
                  <c:v>1.74351999E-3</c:v>
                </c:pt>
                <c:pt idx="24284">
                  <c:v>1.7435999899999999E-3</c:v>
                </c:pt>
                <c:pt idx="24285">
                  <c:v>1.7436799900000001E-3</c:v>
                </c:pt>
                <c:pt idx="24286">
                  <c:v>1.7437599900000001E-3</c:v>
                </c:pt>
                <c:pt idx="24287">
                  <c:v>1.74383999E-3</c:v>
                </c:pt>
                <c:pt idx="24288">
                  <c:v>1.74391999E-3</c:v>
                </c:pt>
                <c:pt idx="24289">
                  <c:v>1.7439999899999999E-3</c:v>
                </c:pt>
                <c:pt idx="24290">
                  <c:v>1.7440799900000001E-3</c:v>
                </c:pt>
                <c:pt idx="24291">
                  <c:v>1.7441599900000001E-3</c:v>
                </c:pt>
                <c:pt idx="24292">
                  <c:v>1.74423999E-3</c:v>
                </c:pt>
                <c:pt idx="24293">
                  <c:v>1.74431999E-3</c:v>
                </c:pt>
                <c:pt idx="24294">
                  <c:v>1.7443999899999999E-3</c:v>
                </c:pt>
                <c:pt idx="24295">
                  <c:v>1.7444799899999999E-3</c:v>
                </c:pt>
                <c:pt idx="24296">
                  <c:v>1.7445599900000001E-3</c:v>
                </c:pt>
                <c:pt idx="24297">
                  <c:v>1.74463999E-3</c:v>
                </c:pt>
                <c:pt idx="24298">
                  <c:v>1.74471999E-3</c:v>
                </c:pt>
                <c:pt idx="24299">
                  <c:v>1.7447999899999999E-3</c:v>
                </c:pt>
                <c:pt idx="24300">
                  <c:v>1.7448799899999999E-3</c:v>
                </c:pt>
                <c:pt idx="24301">
                  <c:v>1.7449599900000001E-3</c:v>
                </c:pt>
                <c:pt idx="24302">
                  <c:v>1.74503999E-3</c:v>
                </c:pt>
                <c:pt idx="24303">
                  <c:v>1.74511999E-3</c:v>
                </c:pt>
                <c:pt idx="24304">
                  <c:v>1.74519999E-3</c:v>
                </c:pt>
                <c:pt idx="24305">
                  <c:v>1.7452799899999999E-3</c:v>
                </c:pt>
                <c:pt idx="24306">
                  <c:v>1.7453599900000001E-3</c:v>
                </c:pt>
                <c:pt idx="24307">
                  <c:v>1.7454399900000001E-3</c:v>
                </c:pt>
                <c:pt idx="24308">
                  <c:v>1.74551999E-3</c:v>
                </c:pt>
                <c:pt idx="24309">
                  <c:v>1.74559999E-3</c:v>
                </c:pt>
                <c:pt idx="24310">
                  <c:v>1.7456799899999999E-3</c:v>
                </c:pt>
                <c:pt idx="24311">
                  <c:v>1.7457599900000001E-3</c:v>
                </c:pt>
                <c:pt idx="24312">
                  <c:v>1.7458399900000001E-3</c:v>
                </c:pt>
                <c:pt idx="24313">
                  <c:v>1.74591999E-3</c:v>
                </c:pt>
                <c:pt idx="24314">
                  <c:v>1.74599999E-3</c:v>
                </c:pt>
                <c:pt idx="24315">
                  <c:v>1.7460799899999999E-3</c:v>
                </c:pt>
                <c:pt idx="24316">
                  <c:v>1.7461599899999999E-3</c:v>
                </c:pt>
                <c:pt idx="24317">
                  <c:v>1.7462399900000001E-3</c:v>
                </c:pt>
                <c:pt idx="24318">
                  <c:v>1.74631999E-3</c:v>
                </c:pt>
                <c:pt idx="24319">
                  <c:v>1.74639999E-3</c:v>
                </c:pt>
                <c:pt idx="24320">
                  <c:v>1.7464799899999999E-3</c:v>
                </c:pt>
                <c:pt idx="24321">
                  <c:v>1.7465599899999999E-3</c:v>
                </c:pt>
                <c:pt idx="24322">
                  <c:v>1.7466399900000001E-3</c:v>
                </c:pt>
                <c:pt idx="24323">
                  <c:v>1.74671999E-3</c:v>
                </c:pt>
                <c:pt idx="24324">
                  <c:v>1.74679999E-3</c:v>
                </c:pt>
                <c:pt idx="24325">
                  <c:v>1.74687999E-3</c:v>
                </c:pt>
                <c:pt idx="24326">
                  <c:v>1.7469599899999999E-3</c:v>
                </c:pt>
                <c:pt idx="24327">
                  <c:v>1.7470399900000001E-3</c:v>
                </c:pt>
                <c:pt idx="24328">
                  <c:v>1.74711999E-3</c:v>
                </c:pt>
                <c:pt idx="24329">
                  <c:v>1.74719999E-3</c:v>
                </c:pt>
                <c:pt idx="24330">
                  <c:v>1.74727999E-3</c:v>
                </c:pt>
                <c:pt idx="24331">
                  <c:v>1.7473599899999999E-3</c:v>
                </c:pt>
                <c:pt idx="24332">
                  <c:v>1.7474399900000001E-3</c:v>
                </c:pt>
                <c:pt idx="24333">
                  <c:v>1.7475199900000001E-3</c:v>
                </c:pt>
                <c:pt idx="24334">
                  <c:v>1.74759999E-3</c:v>
                </c:pt>
                <c:pt idx="24335">
                  <c:v>1.74767999E-3</c:v>
                </c:pt>
                <c:pt idx="24336">
                  <c:v>1.7477599899999999E-3</c:v>
                </c:pt>
                <c:pt idx="24337">
                  <c:v>1.7478399899999999E-3</c:v>
                </c:pt>
                <c:pt idx="24338">
                  <c:v>1.7479199900000001E-3</c:v>
                </c:pt>
                <c:pt idx="24339">
                  <c:v>1.74799999E-3</c:v>
                </c:pt>
                <c:pt idx="24340">
                  <c:v>1.74807999E-3</c:v>
                </c:pt>
                <c:pt idx="24341">
                  <c:v>1.7481599899999999E-3</c:v>
                </c:pt>
                <c:pt idx="24342">
                  <c:v>1.7482399899999999E-3</c:v>
                </c:pt>
                <c:pt idx="24343">
                  <c:v>1.7483199900000001E-3</c:v>
                </c:pt>
                <c:pt idx="24344">
                  <c:v>1.74839999E-3</c:v>
                </c:pt>
                <c:pt idx="24345">
                  <c:v>1.74847999E-3</c:v>
                </c:pt>
                <c:pt idx="24346">
                  <c:v>1.74855999E-3</c:v>
                </c:pt>
                <c:pt idx="24347">
                  <c:v>1.7486399899999999E-3</c:v>
                </c:pt>
                <c:pt idx="24348">
                  <c:v>1.7487199900000001E-3</c:v>
                </c:pt>
                <c:pt idx="24349">
                  <c:v>1.74879999E-3</c:v>
                </c:pt>
                <c:pt idx="24350">
                  <c:v>1.74887999E-3</c:v>
                </c:pt>
                <c:pt idx="24351">
                  <c:v>1.74895999E-3</c:v>
                </c:pt>
                <c:pt idx="24352">
                  <c:v>1.7490399899999999E-3</c:v>
                </c:pt>
                <c:pt idx="24353">
                  <c:v>1.7491199900000001E-3</c:v>
                </c:pt>
                <c:pt idx="24354">
                  <c:v>1.7491999900000001E-3</c:v>
                </c:pt>
                <c:pt idx="24355">
                  <c:v>1.74927999E-3</c:v>
                </c:pt>
                <c:pt idx="24356">
                  <c:v>1.74935999E-3</c:v>
                </c:pt>
                <c:pt idx="24357">
                  <c:v>1.7494399899999999E-3</c:v>
                </c:pt>
                <c:pt idx="24358">
                  <c:v>1.7495199900000001E-3</c:v>
                </c:pt>
                <c:pt idx="24359">
                  <c:v>1.7495999900000001E-3</c:v>
                </c:pt>
                <c:pt idx="24360">
                  <c:v>1.74967999E-3</c:v>
                </c:pt>
                <c:pt idx="24361">
                  <c:v>1.74975999E-3</c:v>
                </c:pt>
                <c:pt idx="24362">
                  <c:v>1.7498399899999999E-3</c:v>
                </c:pt>
                <c:pt idx="24363">
                  <c:v>1.7499199899999999E-3</c:v>
                </c:pt>
                <c:pt idx="24364">
                  <c:v>1.7499999900000001E-3</c:v>
                </c:pt>
                <c:pt idx="24365">
                  <c:v>1.75007999E-3</c:v>
                </c:pt>
                <c:pt idx="24366">
                  <c:v>1.75015999E-3</c:v>
                </c:pt>
                <c:pt idx="24367">
                  <c:v>1.75023999E-3</c:v>
                </c:pt>
                <c:pt idx="24368">
                  <c:v>1.7503199899999999E-3</c:v>
                </c:pt>
                <c:pt idx="24369">
                  <c:v>1.7503999900000001E-3</c:v>
                </c:pt>
                <c:pt idx="24370">
                  <c:v>1.75047999E-3</c:v>
                </c:pt>
                <c:pt idx="24371">
                  <c:v>1.75055999E-3</c:v>
                </c:pt>
                <c:pt idx="24372">
                  <c:v>1.75063999E-3</c:v>
                </c:pt>
                <c:pt idx="24373">
                  <c:v>1.7507199899999999E-3</c:v>
                </c:pt>
                <c:pt idx="24374">
                  <c:v>1.7507999900000001E-3</c:v>
                </c:pt>
                <c:pt idx="24375">
                  <c:v>1.7508799900000001E-3</c:v>
                </c:pt>
                <c:pt idx="24376">
                  <c:v>1.75095999E-3</c:v>
                </c:pt>
                <c:pt idx="24377">
                  <c:v>1.75103999E-3</c:v>
                </c:pt>
                <c:pt idx="24378">
                  <c:v>1.7511199899999999E-3</c:v>
                </c:pt>
                <c:pt idx="24379">
                  <c:v>1.7511999900000001E-3</c:v>
                </c:pt>
                <c:pt idx="24380">
                  <c:v>1.7512799900000001E-3</c:v>
                </c:pt>
                <c:pt idx="24381">
                  <c:v>1.75135999E-3</c:v>
                </c:pt>
                <c:pt idx="24382">
                  <c:v>1.75143999E-3</c:v>
                </c:pt>
                <c:pt idx="24383">
                  <c:v>1.7515199899999999E-3</c:v>
                </c:pt>
                <c:pt idx="24384">
                  <c:v>1.7515999899999999E-3</c:v>
                </c:pt>
                <c:pt idx="24385">
                  <c:v>1.7516799900000001E-3</c:v>
                </c:pt>
                <c:pt idx="24386">
                  <c:v>1.75175999E-3</c:v>
                </c:pt>
                <c:pt idx="24387">
                  <c:v>1.75183999E-3</c:v>
                </c:pt>
                <c:pt idx="24388">
                  <c:v>1.7519199899999999E-3</c:v>
                </c:pt>
                <c:pt idx="24389">
                  <c:v>1.7519999899999999E-3</c:v>
                </c:pt>
                <c:pt idx="24390">
                  <c:v>1.7520799900000001E-3</c:v>
                </c:pt>
                <c:pt idx="24391">
                  <c:v>1.75215999E-3</c:v>
                </c:pt>
                <c:pt idx="24392">
                  <c:v>1.75223999E-3</c:v>
                </c:pt>
                <c:pt idx="24393">
                  <c:v>1.75231999E-3</c:v>
                </c:pt>
                <c:pt idx="24394">
                  <c:v>1.7523999899999999E-3</c:v>
                </c:pt>
                <c:pt idx="24395">
                  <c:v>1.7524799900000001E-3</c:v>
                </c:pt>
                <c:pt idx="24396">
                  <c:v>1.7525599900000001E-3</c:v>
                </c:pt>
                <c:pt idx="24397">
                  <c:v>1.75263999E-3</c:v>
                </c:pt>
                <c:pt idx="24398">
                  <c:v>1.75271999E-3</c:v>
                </c:pt>
                <c:pt idx="24399">
                  <c:v>1.7527999899999999E-3</c:v>
                </c:pt>
                <c:pt idx="24400">
                  <c:v>1.7528799900000001E-3</c:v>
                </c:pt>
                <c:pt idx="24401">
                  <c:v>1.7529599900000001E-3</c:v>
                </c:pt>
                <c:pt idx="24402">
                  <c:v>1.75303999E-3</c:v>
                </c:pt>
                <c:pt idx="24403">
                  <c:v>1.75311999E-3</c:v>
                </c:pt>
                <c:pt idx="24404">
                  <c:v>1.7531999899999999E-3</c:v>
                </c:pt>
                <c:pt idx="24405">
                  <c:v>1.7532799899999999E-3</c:v>
                </c:pt>
                <c:pt idx="24406">
                  <c:v>1.7533599900000001E-3</c:v>
                </c:pt>
                <c:pt idx="24407">
                  <c:v>1.75343999E-3</c:v>
                </c:pt>
                <c:pt idx="24408">
                  <c:v>1.75351999E-3</c:v>
                </c:pt>
                <c:pt idx="24409">
                  <c:v>1.7535999899999999E-3</c:v>
                </c:pt>
                <c:pt idx="24410">
                  <c:v>1.7536799899999999E-3</c:v>
                </c:pt>
                <c:pt idx="24411">
                  <c:v>1.7537599900000001E-3</c:v>
                </c:pt>
                <c:pt idx="24412">
                  <c:v>1.75383999E-3</c:v>
                </c:pt>
                <c:pt idx="24413">
                  <c:v>1.75391999E-3</c:v>
                </c:pt>
                <c:pt idx="24414">
                  <c:v>1.75399999E-3</c:v>
                </c:pt>
                <c:pt idx="24415">
                  <c:v>1.7540799899999999E-3</c:v>
                </c:pt>
                <c:pt idx="24416">
                  <c:v>1.7541599900000001E-3</c:v>
                </c:pt>
                <c:pt idx="24417">
                  <c:v>1.75423999E-3</c:v>
                </c:pt>
                <c:pt idx="24418">
                  <c:v>1.75431999E-3</c:v>
                </c:pt>
                <c:pt idx="24419">
                  <c:v>1.75439999E-3</c:v>
                </c:pt>
                <c:pt idx="24420">
                  <c:v>1.7544799899999999E-3</c:v>
                </c:pt>
                <c:pt idx="24421">
                  <c:v>1.7545599900000001E-3</c:v>
                </c:pt>
                <c:pt idx="24422">
                  <c:v>1.7546399900000001E-3</c:v>
                </c:pt>
                <c:pt idx="24423">
                  <c:v>1.75471999E-3</c:v>
                </c:pt>
                <c:pt idx="24424">
                  <c:v>1.75479999E-3</c:v>
                </c:pt>
                <c:pt idx="24425">
                  <c:v>1.7548799899999999E-3</c:v>
                </c:pt>
                <c:pt idx="24426">
                  <c:v>1.7549599899999999E-3</c:v>
                </c:pt>
                <c:pt idx="24427">
                  <c:v>1.7550399900000001E-3</c:v>
                </c:pt>
                <c:pt idx="24428">
                  <c:v>1.75511999E-3</c:v>
                </c:pt>
                <c:pt idx="24429">
                  <c:v>1.75519999E-3</c:v>
                </c:pt>
                <c:pt idx="24430">
                  <c:v>1.7552799899999999E-3</c:v>
                </c:pt>
                <c:pt idx="24431">
                  <c:v>1.7553599899999999E-3</c:v>
                </c:pt>
                <c:pt idx="24432">
                  <c:v>1.7554399900000001E-3</c:v>
                </c:pt>
                <c:pt idx="24433">
                  <c:v>1.75551999E-3</c:v>
                </c:pt>
                <c:pt idx="24434">
                  <c:v>1.75559999E-3</c:v>
                </c:pt>
                <c:pt idx="24435">
                  <c:v>1.75567999E-3</c:v>
                </c:pt>
                <c:pt idx="24436">
                  <c:v>1.7557599899999999E-3</c:v>
                </c:pt>
                <c:pt idx="24437">
                  <c:v>1.7558399900000001E-3</c:v>
                </c:pt>
                <c:pt idx="24438">
                  <c:v>1.75591999E-3</c:v>
                </c:pt>
                <c:pt idx="24439">
                  <c:v>1.75599999E-3</c:v>
                </c:pt>
                <c:pt idx="24440">
                  <c:v>1.75607999E-3</c:v>
                </c:pt>
                <c:pt idx="24441">
                  <c:v>1.7561599899999999E-3</c:v>
                </c:pt>
                <c:pt idx="24442">
                  <c:v>1.7562399900000001E-3</c:v>
                </c:pt>
                <c:pt idx="24443">
                  <c:v>1.7563199900000001E-3</c:v>
                </c:pt>
                <c:pt idx="24444">
                  <c:v>1.75639999E-3</c:v>
                </c:pt>
                <c:pt idx="24445">
                  <c:v>1.75647999E-3</c:v>
                </c:pt>
                <c:pt idx="24446">
                  <c:v>1.7565599899999999E-3</c:v>
                </c:pt>
                <c:pt idx="24447">
                  <c:v>1.7566399900000001E-3</c:v>
                </c:pt>
                <c:pt idx="24448">
                  <c:v>1.7567199900000001E-3</c:v>
                </c:pt>
                <c:pt idx="24449">
                  <c:v>1.75679999E-3</c:v>
                </c:pt>
                <c:pt idx="24450">
                  <c:v>1.75687999E-3</c:v>
                </c:pt>
                <c:pt idx="24451">
                  <c:v>1.7569599899999999E-3</c:v>
                </c:pt>
                <c:pt idx="24452">
                  <c:v>1.7570399899999999E-3</c:v>
                </c:pt>
                <c:pt idx="24453">
                  <c:v>1.7571199900000001E-3</c:v>
                </c:pt>
                <c:pt idx="24454">
                  <c:v>1.75719999E-3</c:v>
                </c:pt>
                <c:pt idx="24455">
                  <c:v>1.75727999E-3</c:v>
                </c:pt>
                <c:pt idx="24456">
                  <c:v>1.75735999E-3</c:v>
                </c:pt>
                <c:pt idx="24457">
                  <c:v>1.7574399899999999E-3</c:v>
                </c:pt>
                <c:pt idx="24458">
                  <c:v>1.7575199900000001E-3</c:v>
                </c:pt>
                <c:pt idx="24459">
                  <c:v>1.75759999E-3</c:v>
                </c:pt>
                <c:pt idx="24460">
                  <c:v>1.75767999E-3</c:v>
                </c:pt>
                <c:pt idx="24461">
                  <c:v>1.75775999E-3</c:v>
                </c:pt>
                <c:pt idx="24462">
                  <c:v>1.7578399899999999E-3</c:v>
                </c:pt>
                <c:pt idx="24463">
                  <c:v>1.7579199900000001E-3</c:v>
                </c:pt>
                <c:pt idx="24464">
                  <c:v>1.7579999900000001E-3</c:v>
                </c:pt>
                <c:pt idx="24465">
                  <c:v>1.75807999E-3</c:v>
                </c:pt>
                <c:pt idx="24466">
                  <c:v>1.75815999E-3</c:v>
                </c:pt>
                <c:pt idx="24467">
                  <c:v>1.7582399899999999E-3</c:v>
                </c:pt>
                <c:pt idx="24468">
                  <c:v>1.7583199900000001E-3</c:v>
                </c:pt>
                <c:pt idx="24469">
                  <c:v>1.7583999900000001E-3</c:v>
                </c:pt>
                <c:pt idx="24470">
                  <c:v>1.75847999E-3</c:v>
                </c:pt>
                <c:pt idx="24471">
                  <c:v>1.75855999E-3</c:v>
                </c:pt>
                <c:pt idx="24472">
                  <c:v>1.7586399899999999E-3</c:v>
                </c:pt>
                <c:pt idx="24473">
                  <c:v>1.7587199899999999E-3</c:v>
                </c:pt>
                <c:pt idx="24474">
                  <c:v>1.7587999900000001E-3</c:v>
                </c:pt>
                <c:pt idx="24475">
                  <c:v>1.75887999E-3</c:v>
                </c:pt>
                <c:pt idx="24476">
                  <c:v>1.75895999E-3</c:v>
                </c:pt>
                <c:pt idx="24477">
                  <c:v>1.7590399899999999E-3</c:v>
                </c:pt>
                <c:pt idx="24478">
                  <c:v>1.7591199899999999E-3</c:v>
                </c:pt>
                <c:pt idx="24479">
                  <c:v>1.7591999900000001E-3</c:v>
                </c:pt>
                <c:pt idx="24480">
                  <c:v>1.75927999E-3</c:v>
                </c:pt>
                <c:pt idx="24481">
                  <c:v>1.75935999E-3</c:v>
                </c:pt>
                <c:pt idx="24482">
                  <c:v>1.75943999E-3</c:v>
                </c:pt>
                <c:pt idx="24483">
                  <c:v>1.7595199899999999E-3</c:v>
                </c:pt>
                <c:pt idx="24484">
                  <c:v>1.7595999900000001E-3</c:v>
                </c:pt>
                <c:pt idx="24485">
                  <c:v>1.7596799900000001E-3</c:v>
                </c:pt>
                <c:pt idx="24486">
                  <c:v>1.75975999E-3</c:v>
                </c:pt>
                <c:pt idx="24487">
                  <c:v>1.75983999E-3</c:v>
                </c:pt>
                <c:pt idx="24488">
                  <c:v>1.7599199899999999E-3</c:v>
                </c:pt>
                <c:pt idx="24489">
                  <c:v>1.7599999900000001E-3</c:v>
                </c:pt>
                <c:pt idx="24490">
                  <c:v>1.7600799900000001E-3</c:v>
                </c:pt>
                <c:pt idx="24491">
                  <c:v>1.76015999E-3</c:v>
                </c:pt>
                <c:pt idx="24492">
                  <c:v>1.76023999E-3</c:v>
                </c:pt>
                <c:pt idx="24493">
                  <c:v>1.7603199899999999E-3</c:v>
                </c:pt>
                <c:pt idx="24494">
                  <c:v>1.7603999899999999E-3</c:v>
                </c:pt>
                <c:pt idx="24495">
                  <c:v>1.7604799900000001E-3</c:v>
                </c:pt>
                <c:pt idx="24496">
                  <c:v>1.76055999E-3</c:v>
                </c:pt>
                <c:pt idx="24497">
                  <c:v>1.76063999E-3</c:v>
                </c:pt>
                <c:pt idx="24498">
                  <c:v>1.7607199899999999E-3</c:v>
                </c:pt>
                <c:pt idx="24499">
                  <c:v>1.7607999899999999E-3</c:v>
                </c:pt>
                <c:pt idx="24500">
                  <c:v>1.7608799900000001E-3</c:v>
                </c:pt>
                <c:pt idx="24501">
                  <c:v>1.76095999E-3</c:v>
                </c:pt>
                <c:pt idx="24502">
                  <c:v>1.76103999E-3</c:v>
                </c:pt>
                <c:pt idx="24503">
                  <c:v>1.76111999E-3</c:v>
                </c:pt>
                <c:pt idx="24504">
                  <c:v>1.7611999899999999E-3</c:v>
                </c:pt>
                <c:pt idx="24505">
                  <c:v>1.7612799900000001E-3</c:v>
                </c:pt>
                <c:pt idx="24506">
                  <c:v>1.76135999E-3</c:v>
                </c:pt>
                <c:pt idx="24507">
                  <c:v>1.76143999E-3</c:v>
                </c:pt>
                <c:pt idx="24508">
                  <c:v>1.76151999E-3</c:v>
                </c:pt>
                <c:pt idx="24509">
                  <c:v>1.7615999899999999E-3</c:v>
                </c:pt>
                <c:pt idx="24510">
                  <c:v>1.7616799900000001E-3</c:v>
                </c:pt>
                <c:pt idx="24511">
                  <c:v>1.7617599900000001E-3</c:v>
                </c:pt>
                <c:pt idx="24512">
                  <c:v>1.76183999E-3</c:v>
                </c:pt>
                <c:pt idx="24513">
                  <c:v>1.76191999E-3</c:v>
                </c:pt>
                <c:pt idx="24514">
                  <c:v>1.7619999899999999E-3</c:v>
                </c:pt>
                <c:pt idx="24515">
                  <c:v>1.7620799899999999E-3</c:v>
                </c:pt>
                <c:pt idx="24516">
                  <c:v>1.7621599900000001E-3</c:v>
                </c:pt>
                <c:pt idx="24517">
                  <c:v>1.76223999E-3</c:v>
                </c:pt>
                <c:pt idx="24518">
                  <c:v>1.76231999E-3</c:v>
                </c:pt>
                <c:pt idx="24519">
                  <c:v>1.7623999899999999E-3</c:v>
                </c:pt>
                <c:pt idx="24520">
                  <c:v>1.7624799899999999E-3</c:v>
                </c:pt>
                <c:pt idx="24521">
                  <c:v>1.7625599900000001E-3</c:v>
                </c:pt>
                <c:pt idx="24522">
                  <c:v>1.76263999E-3</c:v>
                </c:pt>
                <c:pt idx="24523">
                  <c:v>1.76271999E-3</c:v>
                </c:pt>
                <c:pt idx="24524">
                  <c:v>1.76279999E-3</c:v>
                </c:pt>
                <c:pt idx="24525">
                  <c:v>1.7628799899999999E-3</c:v>
                </c:pt>
                <c:pt idx="24526">
                  <c:v>1.7629599900000001E-3</c:v>
                </c:pt>
                <c:pt idx="24527">
                  <c:v>1.76303999E-3</c:v>
                </c:pt>
                <c:pt idx="24528">
                  <c:v>1.76311999E-3</c:v>
                </c:pt>
                <c:pt idx="24529">
                  <c:v>1.76319999E-3</c:v>
                </c:pt>
                <c:pt idx="24530">
                  <c:v>1.7632799899999999E-3</c:v>
                </c:pt>
                <c:pt idx="24531">
                  <c:v>1.7633599900000001E-3</c:v>
                </c:pt>
                <c:pt idx="24532">
                  <c:v>1.7634399900000001E-3</c:v>
                </c:pt>
                <c:pt idx="24533">
                  <c:v>1.76351999E-3</c:v>
                </c:pt>
                <c:pt idx="24534">
                  <c:v>1.76359999E-3</c:v>
                </c:pt>
                <c:pt idx="24535">
                  <c:v>1.7636799899999999E-3</c:v>
                </c:pt>
                <c:pt idx="24536">
                  <c:v>1.7637599900000001E-3</c:v>
                </c:pt>
                <c:pt idx="24537">
                  <c:v>1.7638399900000001E-3</c:v>
                </c:pt>
                <c:pt idx="24538">
                  <c:v>1.76391999E-3</c:v>
                </c:pt>
                <c:pt idx="24539">
                  <c:v>1.76399999E-3</c:v>
                </c:pt>
                <c:pt idx="24540">
                  <c:v>1.7640799899999999E-3</c:v>
                </c:pt>
                <c:pt idx="24541">
                  <c:v>1.7641599899999999E-3</c:v>
                </c:pt>
                <c:pt idx="24542">
                  <c:v>1.7642399900000001E-3</c:v>
                </c:pt>
                <c:pt idx="24543">
                  <c:v>1.76431999E-3</c:v>
                </c:pt>
                <c:pt idx="24544">
                  <c:v>1.76439999E-3</c:v>
                </c:pt>
                <c:pt idx="24545">
                  <c:v>1.76447999E-3</c:v>
                </c:pt>
                <c:pt idx="24546">
                  <c:v>1.7645599899999999E-3</c:v>
                </c:pt>
                <c:pt idx="24547">
                  <c:v>1.7646399900000001E-3</c:v>
                </c:pt>
                <c:pt idx="24548">
                  <c:v>1.76471999E-3</c:v>
                </c:pt>
                <c:pt idx="24549">
                  <c:v>1.76479999E-3</c:v>
                </c:pt>
                <c:pt idx="24550">
                  <c:v>1.76487999E-3</c:v>
                </c:pt>
                <c:pt idx="24551">
                  <c:v>1.7649599899999999E-3</c:v>
                </c:pt>
                <c:pt idx="24552">
                  <c:v>1.7650399900000001E-3</c:v>
                </c:pt>
                <c:pt idx="24553">
                  <c:v>1.7651199900000001E-3</c:v>
                </c:pt>
                <c:pt idx="24554">
                  <c:v>1.76519999E-3</c:v>
                </c:pt>
                <c:pt idx="24555">
                  <c:v>1.76527999E-3</c:v>
                </c:pt>
                <c:pt idx="24556">
                  <c:v>1.7653599899999999E-3</c:v>
                </c:pt>
                <c:pt idx="24557">
                  <c:v>1.7654399900000001E-3</c:v>
                </c:pt>
                <c:pt idx="24558">
                  <c:v>1.7655199900000001E-3</c:v>
                </c:pt>
                <c:pt idx="24559">
                  <c:v>1.76559999E-3</c:v>
                </c:pt>
                <c:pt idx="24560">
                  <c:v>1.76567999E-3</c:v>
                </c:pt>
                <c:pt idx="24561">
                  <c:v>1.7657599899999999E-3</c:v>
                </c:pt>
                <c:pt idx="24562">
                  <c:v>1.7658399899999999E-3</c:v>
                </c:pt>
                <c:pt idx="24563">
                  <c:v>1.7659199900000001E-3</c:v>
                </c:pt>
                <c:pt idx="24564">
                  <c:v>1.76599999E-3</c:v>
                </c:pt>
                <c:pt idx="24565">
                  <c:v>1.76607999E-3</c:v>
                </c:pt>
                <c:pt idx="24566">
                  <c:v>1.7661599899999999E-3</c:v>
                </c:pt>
                <c:pt idx="24567">
                  <c:v>1.7662399899999999E-3</c:v>
                </c:pt>
                <c:pt idx="24568">
                  <c:v>1.7663199900000001E-3</c:v>
                </c:pt>
                <c:pt idx="24569">
                  <c:v>1.76639999E-3</c:v>
                </c:pt>
                <c:pt idx="24570">
                  <c:v>1.76647999E-3</c:v>
                </c:pt>
                <c:pt idx="24571">
                  <c:v>1.76655999E-3</c:v>
                </c:pt>
                <c:pt idx="24572">
                  <c:v>1.7666399899999999E-3</c:v>
                </c:pt>
                <c:pt idx="24573">
                  <c:v>1.7667199900000001E-3</c:v>
                </c:pt>
                <c:pt idx="24574">
                  <c:v>1.7667999900000001E-3</c:v>
                </c:pt>
                <c:pt idx="24575">
                  <c:v>1.76687999E-3</c:v>
                </c:pt>
                <c:pt idx="24576">
                  <c:v>1.76695999E-3</c:v>
                </c:pt>
                <c:pt idx="24577">
                  <c:v>1.7670399899999999E-3</c:v>
                </c:pt>
                <c:pt idx="24578">
                  <c:v>1.7671199900000001E-3</c:v>
                </c:pt>
                <c:pt idx="24579">
                  <c:v>1.7671999900000001E-3</c:v>
                </c:pt>
                <c:pt idx="24580">
                  <c:v>1.76727999E-3</c:v>
                </c:pt>
                <c:pt idx="24581">
                  <c:v>1.76735999E-3</c:v>
                </c:pt>
                <c:pt idx="24582">
                  <c:v>1.7674399899999999E-3</c:v>
                </c:pt>
                <c:pt idx="24583">
                  <c:v>1.7675199899999999E-3</c:v>
                </c:pt>
                <c:pt idx="24584">
                  <c:v>1.7675999900000001E-3</c:v>
                </c:pt>
                <c:pt idx="24585">
                  <c:v>1.76767999E-3</c:v>
                </c:pt>
                <c:pt idx="24586">
                  <c:v>1.76775999E-3</c:v>
                </c:pt>
                <c:pt idx="24587">
                  <c:v>1.7678399899999999E-3</c:v>
                </c:pt>
                <c:pt idx="24588">
                  <c:v>1.7679199899999999E-3</c:v>
                </c:pt>
                <c:pt idx="24589">
                  <c:v>1.7679999900000001E-3</c:v>
                </c:pt>
                <c:pt idx="24590">
                  <c:v>1.76807999E-3</c:v>
                </c:pt>
                <c:pt idx="24591">
                  <c:v>1.76815999E-3</c:v>
                </c:pt>
                <c:pt idx="24592">
                  <c:v>1.76823999E-3</c:v>
                </c:pt>
                <c:pt idx="24593">
                  <c:v>1.7683199899999999E-3</c:v>
                </c:pt>
                <c:pt idx="24594">
                  <c:v>1.7683999900000001E-3</c:v>
                </c:pt>
                <c:pt idx="24595">
                  <c:v>1.76847999E-3</c:v>
                </c:pt>
                <c:pt idx="24596">
                  <c:v>1.76855999E-3</c:v>
                </c:pt>
                <c:pt idx="24597">
                  <c:v>1.76863999E-3</c:v>
                </c:pt>
                <c:pt idx="24598">
                  <c:v>1.7687199899999999E-3</c:v>
                </c:pt>
                <c:pt idx="24599">
                  <c:v>1.7687999900000001E-3</c:v>
                </c:pt>
                <c:pt idx="24600">
                  <c:v>1.7688799900000001E-3</c:v>
                </c:pt>
                <c:pt idx="24601">
                  <c:v>1.76895999E-3</c:v>
                </c:pt>
                <c:pt idx="24602">
                  <c:v>1.76903999E-3</c:v>
                </c:pt>
                <c:pt idx="24603">
                  <c:v>1.7691199899999999E-3</c:v>
                </c:pt>
                <c:pt idx="24604">
                  <c:v>1.7691999899999999E-3</c:v>
                </c:pt>
                <c:pt idx="24605">
                  <c:v>1.7692799900000001E-3</c:v>
                </c:pt>
                <c:pt idx="24606">
                  <c:v>1.76935999E-3</c:v>
                </c:pt>
                <c:pt idx="24607">
                  <c:v>1.76943999E-3</c:v>
                </c:pt>
                <c:pt idx="24608">
                  <c:v>1.7695199899999999E-3</c:v>
                </c:pt>
                <c:pt idx="24609">
                  <c:v>1.7695999899999999E-3</c:v>
                </c:pt>
                <c:pt idx="24610">
                  <c:v>1.7696799900000001E-3</c:v>
                </c:pt>
                <c:pt idx="24611">
                  <c:v>1.76975999E-3</c:v>
                </c:pt>
                <c:pt idx="24612">
                  <c:v>1.76983999E-3</c:v>
                </c:pt>
                <c:pt idx="24613">
                  <c:v>1.76991999E-3</c:v>
                </c:pt>
                <c:pt idx="24614">
                  <c:v>1.7699999899999999E-3</c:v>
                </c:pt>
                <c:pt idx="24615">
                  <c:v>1.7700799900000001E-3</c:v>
                </c:pt>
                <c:pt idx="24616">
                  <c:v>1.77015999E-3</c:v>
                </c:pt>
                <c:pt idx="24617">
                  <c:v>1.77023999E-3</c:v>
                </c:pt>
                <c:pt idx="24618">
                  <c:v>1.77031999E-3</c:v>
                </c:pt>
                <c:pt idx="24619">
                  <c:v>1.7703999899999999E-3</c:v>
                </c:pt>
                <c:pt idx="24620">
                  <c:v>1.7704799900000001E-3</c:v>
                </c:pt>
                <c:pt idx="24621">
                  <c:v>1.7705599900000001E-3</c:v>
                </c:pt>
                <c:pt idx="24622">
                  <c:v>1.77063999E-3</c:v>
                </c:pt>
                <c:pt idx="24623">
                  <c:v>1.77071999E-3</c:v>
                </c:pt>
                <c:pt idx="24624">
                  <c:v>1.7707999899999999E-3</c:v>
                </c:pt>
                <c:pt idx="24625">
                  <c:v>1.7708799900000001E-3</c:v>
                </c:pt>
                <c:pt idx="24626">
                  <c:v>1.7709599900000001E-3</c:v>
                </c:pt>
                <c:pt idx="24627">
                  <c:v>1.77103999E-3</c:v>
                </c:pt>
                <c:pt idx="24628">
                  <c:v>1.77111999E-3</c:v>
                </c:pt>
                <c:pt idx="24629">
                  <c:v>1.7711999899999999E-3</c:v>
                </c:pt>
                <c:pt idx="24630">
                  <c:v>1.7712799899999999E-3</c:v>
                </c:pt>
                <c:pt idx="24631">
                  <c:v>1.7713599900000001E-3</c:v>
                </c:pt>
                <c:pt idx="24632">
                  <c:v>1.77143999E-3</c:v>
                </c:pt>
                <c:pt idx="24633">
                  <c:v>1.77151999E-3</c:v>
                </c:pt>
                <c:pt idx="24634">
                  <c:v>1.77159999E-3</c:v>
                </c:pt>
                <c:pt idx="24635">
                  <c:v>1.7716799899999999E-3</c:v>
                </c:pt>
                <c:pt idx="24636">
                  <c:v>1.7717599900000001E-3</c:v>
                </c:pt>
                <c:pt idx="24637">
                  <c:v>1.77183999E-3</c:v>
                </c:pt>
                <c:pt idx="24638">
                  <c:v>1.77191999E-3</c:v>
                </c:pt>
                <c:pt idx="24639">
                  <c:v>1.77199999E-3</c:v>
                </c:pt>
                <c:pt idx="24640">
                  <c:v>1.7720799899999999E-3</c:v>
                </c:pt>
                <c:pt idx="24641">
                  <c:v>1.7721599900000001E-3</c:v>
                </c:pt>
                <c:pt idx="24642">
                  <c:v>1.7722399900000001E-3</c:v>
                </c:pt>
                <c:pt idx="24643">
                  <c:v>1.77231999E-3</c:v>
                </c:pt>
                <c:pt idx="24644">
                  <c:v>1.77239999E-3</c:v>
                </c:pt>
                <c:pt idx="24645">
                  <c:v>1.7724799899999999E-3</c:v>
                </c:pt>
                <c:pt idx="24646">
                  <c:v>1.7725599900000001E-3</c:v>
                </c:pt>
                <c:pt idx="24647">
                  <c:v>1.7726399900000001E-3</c:v>
                </c:pt>
                <c:pt idx="24648">
                  <c:v>1.77271999E-3</c:v>
                </c:pt>
                <c:pt idx="24649">
                  <c:v>1.77279999E-3</c:v>
                </c:pt>
                <c:pt idx="24650">
                  <c:v>1.7728799899999999E-3</c:v>
                </c:pt>
                <c:pt idx="24651">
                  <c:v>1.7729599899999999E-3</c:v>
                </c:pt>
                <c:pt idx="24652">
                  <c:v>1.7730399900000001E-3</c:v>
                </c:pt>
                <c:pt idx="24653">
                  <c:v>1.77311999E-3</c:v>
                </c:pt>
                <c:pt idx="24654">
                  <c:v>1.77319999E-3</c:v>
                </c:pt>
                <c:pt idx="24655">
                  <c:v>1.7732799899999999E-3</c:v>
                </c:pt>
                <c:pt idx="24656">
                  <c:v>1.7733599899999999E-3</c:v>
                </c:pt>
                <c:pt idx="24657">
                  <c:v>1.7734399900000001E-3</c:v>
                </c:pt>
                <c:pt idx="24658">
                  <c:v>1.77351999E-3</c:v>
                </c:pt>
                <c:pt idx="24659">
                  <c:v>1.77359999E-3</c:v>
                </c:pt>
                <c:pt idx="24660">
                  <c:v>1.77367999E-3</c:v>
                </c:pt>
                <c:pt idx="24661">
                  <c:v>1.7737599899999999E-3</c:v>
                </c:pt>
                <c:pt idx="24662">
                  <c:v>1.7738399900000001E-3</c:v>
                </c:pt>
                <c:pt idx="24663">
                  <c:v>1.7739199900000001E-3</c:v>
                </c:pt>
                <c:pt idx="24664">
                  <c:v>1.77399999E-3</c:v>
                </c:pt>
                <c:pt idx="24665">
                  <c:v>1.77407999E-3</c:v>
                </c:pt>
                <c:pt idx="24666">
                  <c:v>1.7741599899999999E-3</c:v>
                </c:pt>
                <c:pt idx="24667">
                  <c:v>1.7742399900000001E-3</c:v>
                </c:pt>
                <c:pt idx="24668">
                  <c:v>1.7743199900000001E-3</c:v>
                </c:pt>
                <c:pt idx="24669">
                  <c:v>1.77439999E-3</c:v>
                </c:pt>
                <c:pt idx="24670">
                  <c:v>1.77447999E-3</c:v>
                </c:pt>
                <c:pt idx="24671">
                  <c:v>1.7745599899999999E-3</c:v>
                </c:pt>
                <c:pt idx="24672">
                  <c:v>1.7746399899999999E-3</c:v>
                </c:pt>
                <c:pt idx="24673">
                  <c:v>1.7747199900000001E-3</c:v>
                </c:pt>
                <c:pt idx="24674">
                  <c:v>1.77479999E-3</c:v>
                </c:pt>
                <c:pt idx="24675">
                  <c:v>1.77487999E-3</c:v>
                </c:pt>
                <c:pt idx="24676">
                  <c:v>1.7749599899999999E-3</c:v>
                </c:pt>
                <c:pt idx="24677">
                  <c:v>1.7750399899999999E-3</c:v>
                </c:pt>
                <c:pt idx="24678">
                  <c:v>1.7751199900000001E-3</c:v>
                </c:pt>
                <c:pt idx="24679">
                  <c:v>1.77519999E-3</c:v>
                </c:pt>
                <c:pt idx="24680">
                  <c:v>1.77527999E-3</c:v>
                </c:pt>
                <c:pt idx="24681">
                  <c:v>1.77535999E-3</c:v>
                </c:pt>
                <c:pt idx="24682">
                  <c:v>1.7754399899999999E-3</c:v>
                </c:pt>
                <c:pt idx="24683">
                  <c:v>1.7755199900000001E-3</c:v>
                </c:pt>
                <c:pt idx="24684">
                  <c:v>1.77559999E-3</c:v>
                </c:pt>
                <c:pt idx="24685">
                  <c:v>1.77567999E-3</c:v>
                </c:pt>
                <c:pt idx="24686">
                  <c:v>1.77575999E-3</c:v>
                </c:pt>
                <c:pt idx="24687">
                  <c:v>1.7758399899999999E-3</c:v>
                </c:pt>
                <c:pt idx="24688">
                  <c:v>1.7759199900000001E-3</c:v>
                </c:pt>
                <c:pt idx="24689">
                  <c:v>1.7759999900000001E-3</c:v>
                </c:pt>
                <c:pt idx="24690">
                  <c:v>1.77607999E-3</c:v>
                </c:pt>
                <c:pt idx="24691">
                  <c:v>1.77615999E-3</c:v>
                </c:pt>
                <c:pt idx="24692">
                  <c:v>1.7762399899999999E-3</c:v>
                </c:pt>
                <c:pt idx="24693">
                  <c:v>1.7763199899999999E-3</c:v>
                </c:pt>
                <c:pt idx="24694">
                  <c:v>1.7763999900000001E-3</c:v>
                </c:pt>
                <c:pt idx="24695">
                  <c:v>1.77647999E-3</c:v>
                </c:pt>
                <c:pt idx="24696">
                  <c:v>1.77655999E-3</c:v>
                </c:pt>
                <c:pt idx="24697">
                  <c:v>1.7766399899999999E-3</c:v>
                </c:pt>
                <c:pt idx="24698">
                  <c:v>1.7767199899999999E-3</c:v>
                </c:pt>
                <c:pt idx="24699">
                  <c:v>1.7767999900000001E-3</c:v>
                </c:pt>
                <c:pt idx="24700">
                  <c:v>1.77687999E-3</c:v>
                </c:pt>
                <c:pt idx="24701">
                  <c:v>1.77695999E-3</c:v>
                </c:pt>
                <c:pt idx="24702">
                  <c:v>1.77703999E-3</c:v>
                </c:pt>
                <c:pt idx="24703">
                  <c:v>1.7771199899999999E-3</c:v>
                </c:pt>
                <c:pt idx="24704">
                  <c:v>1.7771999900000001E-3</c:v>
                </c:pt>
                <c:pt idx="24705">
                  <c:v>1.77727999E-3</c:v>
                </c:pt>
                <c:pt idx="24706">
                  <c:v>1.77735999E-3</c:v>
                </c:pt>
                <c:pt idx="24707">
                  <c:v>1.77743999E-3</c:v>
                </c:pt>
                <c:pt idx="24708">
                  <c:v>1.7775199899999999E-3</c:v>
                </c:pt>
                <c:pt idx="24709">
                  <c:v>1.7775999900000001E-3</c:v>
                </c:pt>
                <c:pt idx="24710">
                  <c:v>1.7776799900000001E-3</c:v>
                </c:pt>
                <c:pt idx="24711">
                  <c:v>1.77775999E-3</c:v>
                </c:pt>
                <c:pt idx="24712">
                  <c:v>1.77783999E-3</c:v>
                </c:pt>
                <c:pt idx="24713">
                  <c:v>1.7779199899999999E-3</c:v>
                </c:pt>
                <c:pt idx="24714">
                  <c:v>1.7779999900000001E-3</c:v>
                </c:pt>
                <c:pt idx="24715">
                  <c:v>1.7780799900000001E-3</c:v>
                </c:pt>
                <c:pt idx="24716">
                  <c:v>1.77815999E-3</c:v>
                </c:pt>
                <c:pt idx="24717">
                  <c:v>1.77823999E-3</c:v>
                </c:pt>
                <c:pt idx="24718">
                  <c:v>1.7783199899999999E-3</c:v>
                </c:pt>
                <c:pt idx="24719">
                  <c:v>1.7783999899999999E-3</c:v>
                </c:pt>
                <c:pt idx="24720">
                  <c:v>1.7784799900000001E-3</c:v>
                </c:pt>
                <c:pt idx="24721">
                  <c:v>1.77855999E-3</c:v>
                </c:pt>
                <c:pt idx="24722">
                  <c:v>1.77863999E-3</c:v>
                </c:pt>
                <c:pt idx="24723">
                  <c:v>1.77871999E-3</c:v>
                </c:pt>
                <c:pt idx="24724">
                  <c:v>1.7787999899999999E-3</c:v>
                </c:pt>
                <c:pt idx="24725">
                  <c:v>1.7788799900000001E-3</c:v>
                </c:pt>
                <c:pt idx="24726">
                  <c:v>1.77895999E-3</c:v>
                </c:pt>
                <c:pt idx="24727">
                  <c:v>1.77903999E-3</c:v>
                </c:pt>
                <c:pt idx="24728">
                  <c:v>1.77911999E-3</c:v>
                </c:pt>
                <c:pt idx="24729">
                  <c:v>1.7791999899999999E-3</c:v>
                </c:pt>
                <c:pt idx="24730">
                  <c:v>1.7792799900000001E-3</c:v>
                </c:pt>
                <c:pt idx="24731">
                  <c:v>1.7793599900000001E-3</c:v>
                </c:pt>
                <c:pt idx="24732">
                  <c:v>1.77943999E-3</c:v>
                </c:pt>
                <c:pt idx="24733">
                  <c:v>1.77951999E-3</c:v>
                </c:pt>
                <c:pt idx="24734">
                  <c:v>1.7795999899999999E-3</c:v>
                </c:pt>
                <c:pt idx="24735">
                  <c:v>1.7796799900000001E-3</c:v>
                </c:pt>
                <c:pt idx="24736">
                  <c:v>1.7797599900000001E-3</c:v>
                </c:pt>
                <c:pt idx="24737">
                  <c:v>1.77983999E-3</c:v>
                </c:pt>
                <c:pt idx="24738">
                  <c:v>1.77991999E-3</c:v>
                </c:pt>
                <c:pt idx="24739">
                  <c:v>1.7799999899999999E-3</c:v>
                </c:pt>
                <c:pt idx="24740">
                  <c:v>1.7800799899999999E-3</c:v>
                </c:pt>
                <c:pt idx="24741">
                  <c:v>1.7801599900000001E-3</c:v>
                </c:pt>
                <c:pt idx="24742">
                  <c:v>1.78023999E-3</c:v>
                </c:pt>
                <c:pt idx="24743">
                  <c:v>1.78031999E-3</c:v>
                </c:pt>
                <c:pt idx="24744">
                  <c:v>1.7803999899999999E-3</c:v>
                </c:pt>
                <c:pt idx="24745">
                  <c:v>1.7804799899999999E-3</c:v>
                </c:pt>
                <c:pt idx="24746">
                  <c:v>1.7805599900000001E-3</c:v>
                </c:pt>
                <c:pt idx="24747">
                  <c:v>1.78063999E-3</c:v>
                </c:pt>
                <c:pt idx="24748">
                  <c:v>1.78071999E-3</c:v>
                </c:pt>
                <c:pt idx="24749">
                  <c:v>1.78079999E-3</c:v>
                </c:pt>
                <c:pt idx="24750">
                  <c:v>1.7808799899999999E-3</c:v>
                </c:pt>
                <c:pt idx="24751">
                  <c:v>1.7809599900000001E-3</c:v>
                </c:pt>
                <c:pt idx="24752">
                  <c:v>1.7810399900000001E-3</c:v>
                </c:pt>
                <c:pt idx="24753">
                  <c:v>1.78111999E-3</c:v>
                </c:pt>
                <c:pt idx="24754">
                  <c:v>1.78119999E-3</c:v>
                </c:pt>
                <c:pt idx="24755">
                  <c:v>1.7812799899999999E-3</c:v>
                </c:pt>
                <c:pt idx="24756">
                  <c:v>1.7813599900000001E-3</c:v>
                </c:pt>
                <c:pt idx="24757">
                  <c:v>1.7814399900000001E-3</c:v>
                </c:pt>
                <c:pt idx="24758">
                  <c:v>1.78151999E-3</c:v>
                </c:pt>
                <c:pt idx="24759">
                  <c:v>1.78159999E-3</c:v>
                </c:pt>
                <c:pt idx="24760">
                  <c:v>1.7816799899999999E-3</c:v>
                </c:pt>
                <c:pt idx="24761">
                  <c:v>1.7817599899999999E-3</c:v>
                </c:pt>
                <c:pt idx="24762">
                  <c:v>1.7818399900000001E-3</c:v>
                </c:pt>
                <c:pt idx="24763">
                  <c:v>1.78191999E-3</c:v>
                </c:pt>
                <c:pt idx="24764">
                  <c:v>1.78199999E-3</c:v>
                </c:pt>
                <c:pt idx="24765">
                  <c:v>1.7820799899999999E-3</c:v>
                </c:pt>
                <c:pt idx="24766">
                  <c:v>1.7821599899999999E-3</c:v>
                </c:pt>
                <c:pt idx="24767">
                  <c:v>1.7822399900000001E-3</c:v>
                </c:pt>
                <c:pt idx="24768">
                  <c:v>1.78231999E-3</c:v>
                </c:pt>
                <c:pt idx="24769">
                  <c:v>1.78239999E-3</c:v>
                </c:pt>
                <c:pt idx="24770">
                  <c:v>1.78247999E-3</c:v>
                </c:pt>
                <c:pt idx="24771">
                  <c:v>1.7825599899999999E-3</c:v>
                </c:pt>
                <c:pt idx="24772">
                  <c:v>1.7826399900000001E-3</c:v>
                </c:pt>
                <c:pt idx="24773">
                  <c:v>1.78271999E-3</c:v>
                </c:pt>
                <c:pt idx="24774">
                  <c:v>1.78279999E-3</c:v>
                </c:pt>
                <c:pt idx="24775">
                  <c:v>1.78287999E-3</c:v>
                </c:pt>
                <c:pt idx="24776">
                  <c:v>1.7829599899999999E-3</c:v>
                </c:pt>
                <c:pt idx="24777">
                  <c:v>1.7830399900000001E-3</c:v>
                </c:pt>
                <c:pt idx="24778">
                  <c:v>1.7831199900000001E-3</c:v>
                </c:pt>
                <c:pt idx="24779">
                  <c:v>1.78319999E-3</c:v>
                </c:pt>
                <c:pt idx="24780">
                  <c:v>1.78327999E-3</c:v>
                </c:pt>
                <c:pt idx="24781">
                  <c:v>1.7833599899999999E-3</c:v>
                </c:pt>
                <c:pt idx="24782">
                  <c:v>1.7834399899999999E-3</c:v>
                </c:pt>
                <c:pt idx="24783">
                  <c:v>1.7835199900000001E-3</c:v>
                </c:pt>
                <c:pt idx="24784">
                  <c:v>1.78359999E-3</c:v>
                </c:pt>
                <c:pt idx="24785">
                  <c:v>1.78367999E-3</c:v>
                </c:pt>
                <c:pt idx="24786">
                  <c:v>1.7837599899999999E-3</c:v>
                </c:pt>
                <c:pt idx="24787">
                  <c:v>1.7838399899999999E-3</c:v>
                </c:pt>
                <c:pt idx="24788">
                  <c:v>1.7839199900000001E-3</c:v>
                </c:pt>
                <c:pt idx="24789">
                  <c:v>1.78399999E-3</c:v>
                </c:pt>
                <c:pt idx="24790">
                  <c:v>1.78407999E-3</c:v>
                </c:pt>
                <c:pt idx="24791">
                  <c:v>1.78415999E-3</c:v>
                </c:pt>
                <c:pt idx="24792">
                  <c:v>1.7842399899999999E-3</c:v>
                </c:pt>
                <c:pt idx="24793">
                  <c:v>1.7843199900000001E-3</c:v>
                </c:pt>
                <c:pt idx="24794">
                  <c:v>1.78439999E-3</c:v>
                </c:pt>
                <c:pt idx="24795">
                  <c:v>1.78447999E-3</c:v>
                </c:pt>
                <c:pt idx="24796">
                  <c:v>1.78455999E-3</c:v>
                </c:pt>
                <c:pt idx="24797">
                  <c:v>1.7846399899999999E-3</c:v>
                </c:pt>
                <c:pt idx="24798">
                  <c:v>1.7847199900000001E-3</c:v>
                </c:pt>
                <c:pt idx="24799">
                  <c:v>1.7847999900000001E-3</c:v>
                </c:pt>
                <c:pt idx="24800">
                  <c:v>1.78487999E-3</c:v>
                </c:pt>
                <c:pt idx="24801">
                  <c:v>1.78495999E-3</c:v>
                </c:pt>
                <c:pt idx="24802">
                  <c:v>1.7850399899999999E-3</c:v>
                </c:pt>
                <c:pt idx="24803">
                  <c:v>1.7851199900000001E-3</c:v>
                </c:pt>
                <c:pt idx="24804">
                  <c:v>1.7851999900000001E-3</c:v>
                </c:pt>
                <c:pt idx="24805">
                  <c:v>1.78527999E-3</c:v>
                </c:pt>
                <c:pt idx="24806">
                  <c:v>1.78535999E-3</c:v>
                </c:pt>
                <c:pt idx="24807">
                  <c:v>1.7854399899999999E-3</c:v>
                </c:pt>
                <c:pt idx="24808">
                  <c:v>1.7855199899999999E-3</c:v>
                </c:pt>
                <c:pt idx="24809">
                  <c:v>1.7855999900000001E-3</c:v>
                </c:pt>
                <c:pt idx="24810">
                  <c:v>1.78567999E-3</c:v>
                </c:pt>
                <c:pt idx="24811">
                  <c:v>1.78575999E-3</c:v>
                </c:pt>
                <c:pt idx="24812">
                  <c:v>1.78583999E-3</c:v>
                </c:pt>
                <c:pt idx="24813">
                  <c:v>1.7859199899999999E-3</c:v>
                </c:pt>
                <c:pt idx="24814">
                  <c:v>1.7859999900000001E-3</c:v>
                </c:pt>
                <c:pt idx="24815">
                  <c:v>1.78607999E-3</c:v>
                </c:pt>
                <c:pt idx="24816">
                  <c:v>1.78615999E-3</c:v>
                </c:pt>
                <c:pt idx="24817">
                  <c:v>1.78623999E-3</c:v>
                </c:pt>
                <c:pt idx="24818">
                  <c:v>1.7863199899999999E-3</c:v>
                </c:pt>
                <c:pt idx="24819">
                  <c:v>1.7863999900000001E-3</c:v>
                </c:pt>
                <c:pt idx="24820">
                  <c:v>1.7864799900000001E-3</c:v>
                </c:pt>
                <c:pt idx="24821">
                  <c:v>1.78655999E-3</c:v>
                </c:pt>
                <c:pt idx="24822">
                  <c:v>1.78663999E-3</c:v>
                </c:pt>
                <c:pt idx="24823">
                  <c:v>1.7867199899999999E-3</c:v>
                </c:pt>
                <c:pt idx="24824">
                  <c:v>1.7867999900000001E-3</c:v>
                </c:pt>
                <c:pt idx="24825">
                  <c:v>1.7868799900000001E-3</c:v>
                </c:pt>
                <c:pt idx="24826">
                  <c:v>1.78695999E-3</c:v>
                </c:pt>
                <c:pt idx="24827">
                  <c:v>1.78703999E-3</c:v>
                </c:pt>
                <c:pt idx="24828">
                  <c:v>1.7871199899999999E-3</c:v>
                </c:pt>
                <c:pt idx="24829">
                  <c:v>1.7871999899999999E-3</c:v>
                </c:pt>
                <c:pt idx="24830">
                  <c:v>1.7872799900000001E-3</c:v>
                </c:pt>
                <c:pt idx="24831">
                  <c:v>1.78735999E-3</c:v>
                </c:pt>
                <c:pt idx="24832">
                  <c:v>1.78743999E-3</c:v>
                </c:pt>
                <c:pt idx="24833">
                  <c:v>1.7875199899999999E-3</c:v>
                </c:pt>
                <c:pt idx="24834">
                  <c:v>1.7875999899999999E-3</c:v>
                </c:pt>
                <c:pt idx="24835">
                  <c:v>1.7876799900000001E-3</c:v>
                </c:pt>
                <c:pt idx="24836">
                  <c:v>1.78775999E-3</c:v>
                </c:pt>
                <c:pt idx="24837">
                  <c:v>1.78783999E-3</c:v>
                </c:pt>
                <c:pt idx="24838">
                  <c:v>1.78791999E-3</c:v>
                </c:pt>
                <c:pt idx="24839">
                  <c:v>1.7879999899999999E-3</c:v>
                </c:pt>
                <c:pt idx="24840">
                  <c:v>1.7880799900000001E-3</c:v>
                </c:pt>
                <c:pt idx="24841">
                  <c:v>1.78815999E-3</c:v>
                </c:pt>
                <c:pt idx="24842">
                  <c:v>1.78823999E-3</c:v>
                </c:pt>
                <c:pt idx="24843">
                  <c:v>1.78831999E-3</c:v>
                </c:pt>
                <c:pt idx="24844">
                  <c:v>1.7883999899999999E-3</c:v>
                </c:pt>
                <c:pt idx="24845">
                  <c:v>1.7884799900000001E-3</c:v>
                </c:pt>
                <c:pt idx="24846">
                  <c:v>1.7885599900000001E-3</c:v>
                </c:pt>
                <c:pt idx="24847">
                  <c:v>1.78863999E-3</c:v>
                </c:pt>
                <c:pt idx="24848">
                  <c:v>1.78871999E-3</c:v>
                </c:pt>
                <c:pt idx="24849">
                  <c:v>1.7887999899999999E-3</c:v>
                </c:pt>
                <c:pt idx="24850">
                  <c:v>1.7888799899999999E-3</c:v>
                </c:pt>
                <c:pt idx="24851">
                  <c:v>1.7889599900000001E-3</c:v>
                </c:pt>
                <c:pt idx="24852">
                  <c:v>1.78903999E-3</c:v>
                </c:pt>
                <c:pt idx="24853">
                  <c:v>1.78911999E-3</c:v>
                </c:pt>
                <c:pt idx="24854">
                  <c:v>1.7891999899999999E-3</c:v>
                </c:pt>
                <c:pt idx="24855">
                  <c:v>1.7892799899999999E-3</c:v>
                </c:pt>
                <c:pt idx="24856">
                  <c:v>1.7893599900000001E-3</c:v>
                </c:pt>
                <c:pt idx="24857">
                  <c:v>1.78943999E-3</c:v>
                </c:pt>
                <c:pt idx="24858">
                  <c:v>1.78951999E-3</c:v>
                </c:pt>
                <c:pt idx="24859">
                  <c:v>1.78959999E-3</c:v>
                </c:pt>
                <c:pt idx="24860">
                  <c:v>1.7896799899999999E-3</c:v>
                </c:pt>
                <c:pt idx="24861">
                  <c:v>1.7897599900000001E-3</c:v>
                </c:pt>
                <c:pt idx="24862">
                  <c:v>1.78983999E-3</c:v>
                </c:pt>
                <c:pt idx="24863">
                  <c:v>1.78991999E-3</c:v>
                </c:pt>
                <c:pt idx="24864">
                  <c:v>1.78999999E-3</c:v>
                </c:pt>
                <c:pt idx="24865">
                  <c:v>1.7900799899999999E-3</c:v>
                </c:pt>
                <c:pt idx="24866">
                  <c:v>1.7901599900000001E-3</c:v>
                </c:pt>
                <c:pt idx="24867">
                  <c:v>1.7902399900000001E-3</c:v>
                </c:pt>
                <c:pt idx="24868">
                  <c:v>1.79031999E-3</c:v>
                </c:pt>
                <c:pt idx="24869">
                  <c:v>1.79039999E-3</c:v>
                </c:pt>
                <c:pt idx="24870">
                  <c:v>1.7904799899999999E-3</c:v>
                </c:pt>
                <c:pt idx="24871">
                  <c:v>1.7905599900000001E-3</c:v>
                </c:pt>
                <c:pt idx="24872">
                  <c:v>1.7906399900000001E-3</c:v>
                </c:pt>
                <c:pt idx="24873">
                  <c:v>1.79071999E-3</c:v>
                </c:pt>
                <c:pt idx="24874">
                  <c:v>1.79079999E-3</c:v>
                </c:pt>
                <c:pt idx="24875">
                  <c:v>1.7908799899999999E-3</c:v>
                </c:pt>
                <c:pt idx="24876">
                  <c:v>1.7909599899999999E-3</c:v>
                </c:pt>
                <c:pt idx="24877">
                  <c:v>1.7910399900000001E-3</c:v>
                </c:pt>
                <c:pt idx="24878">
                  <c:v>1.79111999E-3</c:v>
                </c:pt>
                <c:pt idx="24879">
                  <c:v>1.79119999E-3</c:v>
                </c:pt>
                <c:pt idx="24880">
                  <c:v>1.79127999E-3</c:v>
                </c:pt>
                <c:pt idx="24881">
                  <c:v>1.7913599899999999E-3</c:v>
                </c:pt>
                <c:pt idx="24882">
                  <c:v>1.7914399900000001E-3</c:v>
                </c:pt>
                <c:pt idx="24883">
                  <c:v>1.79151999E-3</c:v>
                </c:pt>
                <c:pt idx="24884">
                  <c:v>1.79159999E-3</c:v>
                </c:pt>
                <c:pt idx="24885">
                  <c:v>1.79167999E-3</c:v>
                </c:pt>
                <c:pt idx="24886">
                  <c:v>1.7917599899999999E-3</c:v>
                </c:pt>
                <c:pt idx="24887">
                  <c:v>1.7918399900000001E-3</c:v>
                </c:pt>
                <c:pt idx="24888">
                  <c:v>1.7919199900000001E-3</c:v>
                </c:pt>
                <c:pt idx="24889">
                  <c:v>1.79199999E-3</c:v>
                </c:pt>
                <c:pt idx="24890">
                  <c:v>1.79207999E-3</c:v>
                </c:pt>
                <c:pt idx="24891">
                  <c:v>1.7921599899999999E-3</c:v>
                </c:pt>
                <c:pt idx="24892">
                  <c:v>1.7922399900000001E-3</c:v>
                </c:pt>
                <c:pt idx="24893">
                  <c:v>1.7923199900000001E-3</c:v>
                </c:pt>
                <c:pt idx="24894">
                  <c:v>1.79239999E-3</c:v>
                </c:pt>
                <c:pt idx="24895">
                  <c:v>1.79247999E-3</c:v>
                </c:pt>
                <c:pt idx="24896">
                  <c:v>1.7925599899999999E-3</c:v>
                </c:pt>
                <c:pt idx="24897">
                  <c:v>1.7926399899999999E-3</c:v>
                </c:pt>
                <c:pt idx="24898">
                  <c:v>1.7927199900000001E-3</c:v>
                </c:pt>
                <c:pt idx="24899">
                  <c:v>1.79279999E-3</c:v>
                </c:pt>
                <c:pt idx="24900">
                  <c:v>1.79287999E-3</c:v>
                </c:pt>
                <c:pt idx="24901">
                  <c:v>1.7929599899999999E-3</c:v>
                </c:pt>
                <c:pt idx="24902">
                  <c:v>1.7930399899999999E-3</c:v>
                </c:pt>
                <c:pt idx="24903">
                  <c:v>1.7931199900000001E-3</c:v>
                </c:pt>
                <c:pt idx="24904">
                  <c:v>1.79319999E-3</c:v>
                </c:pt>
                <c:pt idx="24905">
                  <c:v>1.79327999E-3</c:v>
                </c:pt>
                <c:pt idx="24906">
                  <c:v>1.79335999E-3</c:v>
                </c:pt>
                <c:pt idx="24907">
                  <c:v>1.7934399899999999E-3</c:v>
                </c:pt>
                <c:pt idx="24908">
                  <c:v>1.7935199900000001E-3</c:v>
                </c:pt>
                <c:pt idx="24909">
                  <c:v>1.7935999900000001E-3</c:v>
                </c:pt>
                <c:pt idx="24910">
                  <c:v>1.79367999E-3</c:v>
                </c:pt>
                <c:pt idx="24911">
                  <c:v>1.79375999E-3</c:v>
                </c:pt>
                <c:pt idx="24912">
                  <c:v>1.7938399899999999E-3</c:v>
                </c:pt>
                <c:pt idx="24913">
                  <c:v>1.7939199900000001E-3</c:v>
                </c:pt>
                <c:pt idx="24914">
                  <c:v>1.7939999900000001E-3</c:v>
                </c:pt>
                <c:pt idx="24915">
                  <c:v>1.79407999E-3</c:v>
                </c:pt>
                <c:pt idx="24916">
                  <c:v>1.79415999E-3</c:v>
                </c:pt>
                <c:pt idx="24917">
                  <c:v>1.7942399899999999E-3</c:v>
                </c:pt>
                <c:pt idx="24918">
                  <c:v>1.7943199899999999E-3</c:v>
                </c:pt>
                <c:pt idx="24919">
                  <c:v>1.7943999900000001E-3</c:v>
                </c:pt>
                <c:pt idx="24920">
                  <c:v>1.79447999E-3</c:v>
                </c:pt>
                <c:pt idx="24921">
                  <c:v>1.79455999E-3</c:v>
                </c:pt>
                <c:pt idx="24922">
                  <c:v>1.7946399899999999E-3</c:v>
                </c:pt>
                <c:pt idx="24923">
                  <c:v>1.7947199899999999E-3</c:v>
                </c:pt>
                <c:pt idx="24924">
                  <c:v>1.7947999900000001E-3</c:v>
                </c:pt>
                <c:pt idx="24925">
                  <c:v>1.79487999E-3</c:v>
                </c:pt>
                <c:pt idx="24926">
                  <c:v>1.79495999E-3</c:v>
                </c:pt>
                <c:pt idx="24927">
                  <c:v>1.79503999E-3</c:v>
                </c:pt>
                <c:pt idx="24928">
                  <c:v>1.7951199899999999E-3</c:v>
                </c:pt>
                <c:pt idx="24929">
                  <c:v>1.7951999900000001E-3</c:v>
                </c:pt>
                <c:pt idx="24930">
                  <c:v>1.79527999E-3</c:v>
                </c:pt>
                <c:pt idx="24931">
                  <c:v>1.79535999E-3</c:v>
                </c:pt>
                <c:pt idx="24932">
                  <c:v>1.79543999E-3</c:v>
                </c:pt>
                <c:pt idx="24933">
                  <c:v>1.7955199899999999E-3</c:v>
                </c:pt>
                <c:pt idx="24934">
                  <c:v>1.7955999900000001E-3</c:v>
                </c:pt>
                <c:pt idx="24935">
                  <c:v>1.7956799900000001E-3</c:v>
                </c:pt>
                <c:pt idx="24936">
                  <c:v>1.79575999E-3</c:v>
                </c:pt>
                <c:pt idx="24937">
                  <c:v>1.79583999E-3</c:v>
                </c:pt>
                <c:pt idx="24938">
                  <c:v>1.7959199899999999E-3</c:v>
                </c:pt>
                <c:pt idx="24939">
                  <c:v>1.7959999899999999E-3</c:v>
                </c:pt>
                <c:pt idx="24940">
                  <c:v>1.7960799900000001E-3</c:v>
                </c:pt>
                <c:pt idx="24941">
                  <c:v>1.79615999E-3</c:v>
                </c:pt>
                <c:pt idx="24942">
                  <c:v>1.79623999E-3</c:v>
                </c:pt>
                <c:pt idx="24943">
                  <c:v>1.7963199899999999E-3</c:v>
                </c:pt>
                <c:pt idx="24944">
                  <c:v>1.7963999899999999E-3</c:v>
                </c:pt>
                <c:pt idx="24945">
                  <c:v>1.7964799900000001E-3</c:v>
                </c:pt>
                <c:pt idx="24946">
                  <c:v>1.79655999E-3</c:v>
                </c:pt>
                <c:pt idx="24947">
                  <c:v>1.79663999E-3</c:v>
                </c:pt>
                <c:pt idx="24948">
                  <c:v>1.79671999E-3</c:v>
                </c:pt>
                <c:pt idx="24949">
                  <c:v>1.7967999899999999E-3</c:v>
                </c:pt>
                <c:pt idx="24950">
                  <c:v>1.7968799900000001E-3</c:v>
                </c:pt>
                <c:pt idx="24951">
                  <c:v>1.79695999E-3</c:v>
                </c:pt>
                <c:pt idx="24952">
                  <c:v>1.79703999E-3</c:v>
                </c:pt>
                <c:pt idx="24953">
                  <c:v>1.79711999E-3</c:v>
                </c:pt>
                <c:pt idx="24954">
                  <c:v>1.7971999899999999E-3</c:v>
                </c:pt>
                <c:pt idx="24955">
                  <c:v>1.7972799900000001E-3</c:v>
                </c:pt>
                <c:pt idx="24956">
                  <c:v>1.7973599900000001E-3</c:v>
                </c:pt>
                <c:pt idx="24957">
                  <c:v>1.79743999E-3</c:v>
                </c:pt>
                <c:pt idx="24958">
                  <c:v>1.79751999E-3</c:v>
                </c:pt>
                <c:pt idx="24959">
                  <c:v>1.7975999899999999E-3</c:v>
                </c:pt>
                <c:pt idx="24960">
                  <c:v>1.7976799900000001E-3</c:v>
                </c:pt>
                <c:pt idx="24961">
                  <c:v>1.7977599900000001E-3</c:v>
                </c:pt>
                <c:pt idx="24962">
                  <c:v>1.79783999E-3</c:v>
                </c:pt>
                <c:pt idx="24963">
                  <c:v>1.79791999E-3</c:v>
                </c:pt>
                <c:pt idx="24964">
                  <c:v>1.7979999899999999E-3</c:v>
                </c:pt>
                <c:pt idx="24965">
                  <c:v>1.7980799899999999E-3</c:v>
                </c:pt>
                <c:pt idx="24966">
                  <c:v>1.7981599900000001E-3</c:v>
                </c:pt>
                <c:pt idx="24967">
                  <c:v>1.79823999E-3</c:v>
                </c:pt>
                <c:pt idx="24968">
                  <c:v>1.79831999E-3</c:v>
                </c:pt>
                <c:pt idx="24969">
                  <c:v>1.79839999E-3</c:v>
                </c:pt>
                <c:pt idx="24970">
                  <c:v>1.7984799899999999E-3</c:v>
                </c:pt>
                <c:pt idx="24971">
                  <c:v>1.7985599900000001E-3</c:v>
                </c:pt>
                <c:pt idx="24972">
                  <c:v>1.79863999E-3</c:v>
                </c:pt>
                <c:pt idx="24973">
                  <c:v>1.79871999E-3</c:v>
                </c:pt>
                <c:pt idx="24974">
                  <c:v>1.79879999E-3</c:v>
                </c:pt>
                <c:pt idx="24975">
                  <c:v>1.7988799899999999E-3</c:v>
                </c:pt>
                <c:pt idx="24976">
                  <c:v>1.7989599900000001E-3</c:v>
                </c:pt>
                <c:pt idx="24977">
                  <c:v>1.7990399900000001E-3</c:v>
                </c:pt>
                <c:pt idx="24978">
                  <c:v>1.79911999E-3</c:v>
                </c:pt>
                <c:pt idx="24979">
                  <c:v>1.79919999E-3</c:v>
                </c:pt>
                <c:pt idx="24980">
                  <c:v>1.7992799899999999E-3</c:v>
                </c:pt>
                <c:pt idx="24981">
                  <c:v>1.7993599900000001E-3</c:v>
                </c:pt>
                <c:pt idx="24982">
                  <c:v>1.7994399900000001E-3</c:v>
                </c:pt>
                <c:pt idx="24983">
                  <c:v>1.79951999E-3</c:v>
                </c:pt>
                <c:pt idx="24984">
                  <c:v>1.79959999E-3</c:v>
                </c:pt>
                <c:pt idx="24985">
                  <c:v>1.7996799899999999E-3</c:v>
                </c:pt>
                <c:pt idx="24986">
                  <c:v>1.7997599899999999E-3</c:v>
                </c:pt>
                <c:pt idx="24987">
                  <c:v>1.7998399900000001E-3</c:v>
                </c:pt>
                <c:pt idx="24988">
                  <c:v>1.79991999E-3</c:v>
                </c:pt>
                <c:pt idx="24989">
                  <c:v>1.79999999E-3</c:v>
                </c:pt>
                <c:pt idx="24990">
                  <c:v>1.8000799899999999E-3</c:v>
                </c:pt>
                <c:pt idx="24991">
                  <c:v>1.8001599899999999E-3</c:v>
                </c:pt>
                <c:pt idx="24992">
                  <c:v>1.8002399900000001E-3</c:v>
                </c:pt>
                <c:pt idx="24993">
                  <c:v>1.80031999E-3</c:v>
                </c:pt>
                <c:pt idx="24994">
                  <c:v>1.80039999E-3</c:v>
                </c:pt>
                <c:pt idx="24995">
                  <c:v>1.80047999E-3</c:v>
                </c:pt>
                <c:pt idx="24996">
                  <c:v>1.8005599899999999E-3</c:v>
                </c:pt>
                <c:pt idx="24997">
                  <c:v>1.8006399900000001E-3</c:v>
                </c:pt>
                <c:pt idx="24998">
                  <c:v>1.8007199900000001E-3</c:v>
                </c:pt>
              </c:numCache>
            </c:numRef>
          </c:xVal>
          <c:yVal>
            <c:numRef>
              <c:f>'Lam bus ripple data'!$L$2:$L$25001</c:f>
              <c:numCache>
                <c:formatCode>General</c:formatCode>
                <c:ptCount val="25000"/>
                <c:pt idx="0">
                  <c:v>2078.3589999999999</c:v>
                </c:pt>
                <c:pt idx="1">
                  <c:v>2077.7339999999999</c:v>
                </c:pt>
                <c:pt idx="2">
                  <c:v>2079.1410000000001</c:v>
                </c:pt>
                <c:pt idx="3">
                  <c:v>2078.203</c:v>
                </c:pt>
                <c:pt idx="4">
                  <c:v>2076.797</c:v>
                </c:pt>
                <c:pt idx="5">
                  <c:v>2077.9690000000001</c:v>
                </c:pt>
                <c:pt idx="6">
                  <c:v>2077.7339999999999</c:v>
                </c:pt>
                <c:pt idx="7">
                  <c:v>2077.3440000000001</c:v>
                </c:pt>
                <c:pt idx="8">
                  <c:v>2079.1410000000001</c:v>
                </c:pt>
                <c:pt idx="9">
                  <c:v>2078.75</c:v>
                </c:pt>
                <c:pt idx="10">
                  <c:v>2078.203</c:v>
                </c:pt>
                <c:pt idx="11">
                  <c:v>2079.1410000000001</c:v>
                </c:pt>
                <c:pt idx="12">
                  <c:v>2077.9690000000001</c:v>
                </c:pt>
                <c:pt idx="13">
                  <c:v>2079.6089999999999</c:v>
                </c:pt>
                <c:pt idx="14">
                  <c:v>2077.7339999999999</c:v>
                </c:pt>
                <c:pt idx="15">
                  <c:v>2075.9369999999999</c:v>
                </c:pt>
                <c:pt idx="16">
                  <c:v>2079.1410000000001</c:v>
                </c:pt>
                <c:pt idx="17">
                  <c:v>2076.172</c:v>
                </c:pt>
                <c:pt idx="18">
                  <c:v>2079.375</c:v>
                </c:pt>
                <c:pt idx="19">
                  <c:v>2078.75</c:v>
                </c:pt>
                <c:pt idx="20">
                  <c:v>2078.3589999999999</c:v>
                </c:pt>
                <c:pt idx="21">
                  <c:v>2075.1559999999999</c:v>
                </c:pt>
                <c:pt idx="22">
                  <c:v>2078.75</c:v>
                </c:pt>
                <c:pt idx="23">
                  <c:v>2078.5940000000001</c:v>
                </c:pt>
                <c:pt idx="24">
                  <c:v>2078.3589999999999</c:v>
                </c:pt>
                <c:pt idx="25">
                  <c:v>2076.953</c:v>
                </c:pt>
                <c:pt idx="26">
                  <c:v>2079.375</c:v>
                </c:pt>
                <c:pt idx="27">
                  <c:v>2078.203</c:v>
                </c:pt>
                <c:pt idx="28">
                  <c:v>2077.7339999999999</c:v>
                </c:pt>
                <c:pt idx="29">
                  <c:v>2077.578</c:v>
                </c:pt>
                <c:pt idx="30">
                  <c:v>2077.7339999999999</c:v>
                </c:pt>
                <c:pt idx="31">
                  <c:v>2079.1410000000001</c:v>
                </c:pt>
                <c:pt idx="32">
                  <c:v>2077.1869999999999</c:v>
                </c:pt>
                <c:pt idx="33">
                  <c:v>2078.75</c:v>
                </c:pt>
                <c:pt idx="34">
                  <c:v>2077.578</c:v>
                </c:pt>
                <c:pt idx="35">
                  <c:v>2077.578</c:v>
                </c:pt>
                <c:pt idx="36">
                  <c:v>2078.9839999999999</c:v>
                </c:pt>
                <c:pt idx="37">
                  <c:v>2077.3440000000001</c:v>
                </c:pt>
                <c:pt idx="38">
                  <c:v>2079.1410000000001</c:v>
                </c:pt>
                <c:pt idx="39">
                  <c:v>2077.9690000000001</c:v>
                </c:pt>
                <c:pt idx="40">
                  <c:v>2078.5940000000001</c:v>
                </c:pt>
                <c:pt idx="41">
                  <c:v>2080.7809999999999</c:v>
                </c:pt>
                <c:pt idx="42">
                  <c:v>2076.797</c:v>
                </c:pt>
                <c:pt idx="43">
                  <c:v>2078.75</c:v>
                </c:pt>
                <c:pt idx="44">
                  <c:v>2078.75</c:v>
                </c:pt>
                <c:pt idx="45">
                  <c:v>2078.9839999999999</c:v>
                </c:pt>
                <c:pt idx="46">
                  <c:v>2077.7339999999999</c:v>
                </c:pt>
                <c:pt idx="47">
                  <c:v>2078.3589999999999</c:v>
                </c:pt>
                <c:pt idx="48">
                  <c:v>2080</c:v>
                </c:pt>
                <c:pt idx="49">
                  <c:v>2080.547</c:v>
                </c:pt>
                <c:pt idx="50">
                  <c:v>2077.7339999999999</c:v>
                </c:pt>
                <c:pt idx="51">
                  <c:v>2078.5940000000001</c:v>
                </c:pt>
                <c:pt idx="52">
                  <c:v>2078.5940000000001</c:v>
                </c:pt>
                <c:pt idx="53">
                  <c:v>2077.3440000000001</c:v>
                </c:pt>
                <c:pt idx="54">
                  <c:v>2077.7339999999999</c:v>
                </c:pt>
                <c:pt idx="55">
                  <c:v>2079.6089999999999</c:v>
                </c:pt>
                <c:pt idx="56">
                  <c:v>2077.9690000000001</c:v>
                </c:pt>
                <c:pt idx="57">
                  <c:v>2078.203</c:v>
                </c:pt>
                <c:pt idx="58">
                  <c:v>2078.75</c:v>
                </c:pt>
                <c:pt idx="59">
                  <c:v>2076.797</c:v>
                </c:pt>
                <c:pt idx="60">
                  <c:v>2079.6089999999999</c:v>
                </c:pt>
                <c:pt idx="61">
                  <c:v>2077.1869999999999</c:v>
                </c:pt>
                <c:pt idx="62">
                  <c:v>2079.1410000000001</c:v>
                </c:pt>
                <c:pt idx="63">
                  <c:v>2078.75</c:v>
                </c:pt>
                <c:pt idx="64">
                  <c:v>2081.4059999999999</c:v>
                </c:pt>
                <c:pt idx="65">
                  <c:v>2077.7339999999999</c:v>
                </c:pt>
                <c:pt idx="66">
                  <c:v>2080</c:v>
                </c:pt>
                <c:pt idx="67">
                  <c:v>2076.953</c:v>
                </c:pt>
                <c:pt idx="68">
                  <c:v>2077.9690000000001</c:v>
                </c:pt>
                <c:pt idx="69">
                  <c:v>2079.6089999999999</c:v>
                </c:pt>
                <c:pt idx="70">
                  <c:v>2079.6089999999999</c:v>
                </c:pt>
                <c:pt idx="71">
                  <c:v>2078.3589999999999</c:v>
                </c:pt>
                <c:pt idx="72">
                  <c:v>2077.1869999999999</c:v>
                </c:pt>
                <c:pt idx="73">
                  <c:v>2077.9690000000001</c:v>
                </c:pt>
                <c:pt idx="74">
                  <c:v>2078.5940000000001</c:v>
                </c:pt>
                <c:pt idx="75">
                  <c:v>2078.3589999999999</c:v>
                </c:pt>
                <c:pt idx="76">
                  <c:v>2078.5940000000001</c:v>
                </c:pt>
                <c:pt idx="77">
                  <c:v>2075.9369999999999</c:v>
                </c:pt>
                <c:pt idx="78">
                  <c:v>2079.1410000000001</c:v>
                </c:pt>
                <c:pt idx="79">
                  <c:v>2078.3589999999999</c:v>
                </c:pt>
                <c:pt idx="80">
                  <c:v>2078.5940000000001</c:v>
                </c:pt>
                <c:pt idx="81">
                  <c:v>2078.75</c:v>
                </c:pt>
                <c:pt idx="82">
                  <c:v>2078.5940000000001</c:v>
                </c:pt>
                <c:pt idx="83">
                  <c:v>2078.3589999999999</c:v>
                </c:pt>
                <c:pt idx="84">
                  <c:v>2076.953</c:v>
                </c:pt>
                <c:pt idx="85">
                  <c:v>2078.203</c:v>
                </c:pt>
                <c:pt idx="86">
                  <c:v>2078.203</c:v>
                </c:pt>
                <c:pt idx="87">
                  <c:v>2077.9690000000001</c:v>
                </c:pt>
                <c:pt idx="88">
                  <c:v>2075.9369999999999</c:v>
                </c:pt>
                <c:pt idx="89">
                  <c:v>2078.5940000000001</c:v>
                </c:pt>
                <c:pt idx="90">
                  <c:v>2078.75</c:v>
                </c:pt>
                <c:pt idx="91">
                  <c:v>2077.9690000000001</c:v>
                </c:pt>
                <c:pt idx="92">
                  <c:v>2076.797</c:v>
                </c:pt>
                <c:pt idx="93">
                  <c:v>2079.375</c:v>
                </c:pt>
                <c:pt idx="94">
                  <c:v>2080.3910000000001</c:v>
                </c:pt>
                <c:pt idx="95">
                  <c:v>2078.203</c:v>
                </c:pt>
                <c:pt idx="96">
                  <c:v>2076.797</c:v>
                </c:pt>
                <c:pt idx="97">
                  <c:v>2078.9839999999999</c:v>
                </c:pt>
                <c:pt idx="98">
                  <c:v>2078.9839999999999</c:v>
                </c:pt>
                <c:pt idx="99">
                  <c:v>2076.953</c:v>
                </c:pt>
                <c:pt idx="100">
                  <c:v>2078.75</c:v>
                </c:pt>
                <c:pt idx="101">
                  <c:v>2078.75</c:v>
                </c:pt>
                <c:pt idx="102">
                  <c:v>2078.9839999999999</c:v>
                </c:pt>
                <c:pt idx="103">
                  <c:v>2076.4059999999999</c:v>
                </c:pt>
                <c:pt idx="104">
                  <c:v>2077.9690000000001</c:v>
                </c:pt>
                <c:pt idx="105">
                  <c:v>2078.75</c:v>
                </c:pt>
                <c:pt idx="106">
                  <c:v>2079.6089999999999</c:v>
                </c:pt>
                <c:pt idx="107">
                  <c:v>2076.953</c:v>
                </c:pt>
                <c:pt idx="108">
                  <c:v>2078.9839999999999</c:v>
                </c:pt>
                <c:pt idx="109">
                  <c:v>2079.1410000000001</c:v>
                </c:pt>
                <c:pt idx="110">
                  <c:v>2077.9690000000001</c:v>
                </c:pt>
                <c:pt idx="111">
                  <c:v>2079.1410000000001</c:v>
                </c:pt>
                <c:pt idx="112">
                  <c:v>2078.3589999999999</c:v>
                </c:pt>
                <c:pt idx="113">
                  <c:v>2078.203</c:v>
                </c:pt>
                <c:pt idx="114">
                  <c:v>2075.9369999999999</c:v>
                </c:pt>
                <c:pt idx="115">
                  <c:v>2079.6089999999999</c:v>
                </c:pt>
                <c:pt idx="116">
                  <c:v>2077.7339999999999</c:v>
                </c:pt>
                <c:pt idx="117">
                  <c:v>2078.75</c:v>
                </c:pt>
                <c:pt idx="118">
                  <c:v>2079.1410000000001</c:v>
                </c:pt>
                <c:pt idx="119">
                  <c:v>2078.3589999999999</c:v>
                </c:pt>
                <c:pt idx="120">
                  <c:v>2080.7809999999999</c:v>
                </c:pt>
                <c:pt idx="121">
                  <c:v>2078.5940000000001</c:v>
                </c:pt>
                <c:pt idx="122">
                  <c:v>2078.203</c:v>
                </c:pt>
                <c:pt idx="123">
                  <c:v>2078.3589999999999</c:v>
                </c:pt>
                <c:pt idx="124">
                  <c:v>2078.203</c:v>
                </c:pt>
                <c:pt idx="125">
                  <c:v>2079.6089999999999</c:v>
                </c:pt>
                <c:pt idx="126">
                  <c:v>2080.3910000000001</c:v>
                </c:pt>
                <c:pt idx="127">
                  <c:v>2078.203</c:v>
                </c:pt>
                <c:pt idx="128">
                  <c:v>2077.578</c:v>
                </c:pt>
                <c:pt idx="129">
                  <c:v>2077.7339999999999</c:v>
                </c:pt>
                <c:pt idx="130">
                  <c:v>2077.3440000000001</c:v>
                </c:pt>
                <c:pt idx="131">
                  <c:v>2078.75</c:v>
                </c:pt>
                <c:pt idx="132">
                  <c:v>2075.3910000000001</c:v>
                </c:pt>
                <c:pt idx="133">
                  <c:v>2075.9369999999999</c:v>
                </c:pt>
                <c:pt idx="134">
                  <c:v>2076.4059999999999</c:v>
                </c:pt>
                <c:pt idx="135">
                  <c:v>2078.3589999999999</c:v>
                </c:pt>
                <c:pt idx="136">
                  <c:v>2078.9839999999999</c:v>
                </c:pt>
                <c:pt idx="137">
                  <c:v>2077.578</c:v>
                </c:pt>
                <c:pt idx="138">
                  <c:v>2080.1559999999999</c:v>
                </c:pt>
                <c:pt idx="139">
                  <c:v>2079.6089999999999</c:v>
                </c:pt>
                <c:pt idx="140">
                  <c:v>2078.9839999999999</c:v>
                </c:pt>
                <c:pt idx="141">
                  <c:v>2077.9690000000001</c:v>
                </c:pt>
                <c:pt idx="142">
                  <c:v>2078.5940000000001</c:v>
                </c:pt>
                <c:pt idx="143">
                  <c:v>2078.3589999999999</c:v>
                </c:pt>
                <c:pt idx="144">
                  <c:v>2078.75</c:v>
                </c:pt>
                <c:pt idx="145">
                  <c:v>2077.9690000000001</c:v>
                </c:pt>
                <c:pt idx="146">
                  <c:v>2078.75</c:v>
                </c:pt>
                <c:pt idx="147">
                  <c:v>2079.1410000000001</c:v>
                </c:pt>
                <c:pt idx="148">
                  <c:v>2078.203</c:v>
                </c:pt>
                <c:pt idx="149">
                  <c:v>2078.3589999999999</c:v>
                </c:pt>
                <c:pt idx="150">
                  <c:v>2078.75</c:v>
                </c:pt>
                <c:pt idx="151">
                  <c:v>2080.1559999999999</c:v>
                </c:pt>
                <c:pt idx="152">
                  <c:v>2077.7339999999999</c:v>
                </c:pt>
                <c:pt idx="153">
                  <c:v>2081.172</c:v>
                </c:pt>
                <c:pt idx="154">
                  <c:v>2078.75</c:v>
                </c:pt>
                <c:pt idx="155">
                  <c:v>2078.203</c:v>
                </c:pt>
                <c:pt idx="156">
                  <c:v>2077.1869999999999</c:v>
                </c:pt>
                <c:pt idx="157">
                  <c:v>2077.7339999999999</c:v>
                </c:pt>
                <c:pt idx="158">
                  <c:v>2078.3589999999999</c:v>
                </c:pt>
                <c:pt idx="159">
                  <c:v>2078.75</c:v>
                </c:pt>
                <c:pt idx="160">
                  <c:v>2080.1559999999999</c:v>
                </c:pt>
                <c:pt idx="161">
                  <c:v>2077.1869999999999</c:v>
                </c:pt>
                <c:pt idx="162">
                  <c:v>2077.7339999999999</c:v>
                </c:pt>
                <c:pt idx="163">
                  <c:v>2078.203</c:v>
                </c:pt>
                <c:pt idx="164">
                  <c:v>2077.9690000000001</c:v>
                </c:pt>
                <c:pt idx="165">
                  <c:v>2077.578</c:v>
                </c:pt>
                <c:pt idx="166">
                  <c:v>2078.5940000000001</c:v>
                </c:pt>
                <c:pt idx="167">
                  <c:v>2077.578</c:v>
                </c:pt>
                <c:pt idx="168">
                  <c:v>2078.9839999999999</c:v>
                </c:pt>
                <c:pt idx="169">
                  <c:v>2075.9369999999999</c:v>
                </c:pt>
                <c:pt idx="170">
                  <c:v>2077.578</c:v>
                </c:pt>
                <c:pt idx="171">
                  <c:v>2078.5940000000001</c:v>
                </c:pt>
                <c:pt idx="172">
                  <c:v>2076.4059999999999</c:v>
                </c:pt>
                <c:pt idx="173">
                  <c:v>2077.578</c:v>
                </c:pt>
                <c:pt idx="174">
                  <c:v>2076.172</c:v>
                </c:pt>
                <c:pt idx="175">
                  <c:v>2077.9690000000001</c:v>
                </c:pt>
                <c:pt idx="176">
                  <c:v>2080.1559999999999</c:v>
                </c:pt>
                <c:pt idx="177">
                  <c:v>2077.3440000000001</c:v>
                </c:pt>
                <c:pt idx="178">
                  <c:v>2076.953</c:v>
                </c:pt>
                <c:pt idx="179">
                  <c:v>2079.375</c:v>
                </c:pt>
                <c:pt idx="180">
                  <c:v>2079.1410000000001</c:v>
                </c:pt>
                <c:pt idx="181">
                  <c:v>2076.797</c:v>
                </c:pt>
                <c:pt idx="182">
                  <c:v>2077.7339999999999</c:v>
                </c:pt>
                <c:pt idx="183">
                  <c:v>2076.797</c:v>
                </c:pt>
                <c:pt idx="184">
                  <c:v>2077.578</c:v>
                </c:pt>
                <c:pt idx="185">
                  <c:v>2079.1410000000001</c:v>
                </c:pt>
                <c:pt idx="186">
                  <c:v>2079.6089999999999</c:v>
                </c:pt>
                <c:pt idx="187">
                  <c:v>2079.375</c:v>
                </c:pt>
                <c:pt idx="188">
                  <c:v>2079.1410000000001</c:v>
                </c:pt>
                <c:pt idx="189">
                  <c:v>2080.3910000000001</c:v>
                </c:pt>
                <c:pt idx="190">
                  <c:v>2080.3910000000001</c:v>
                </c:pt>
                <c:pt idx="191">
                  <c:v>2077.578</c:v>
                </c:pt>
                <c:pt idx="192">
                  <c:v>2079.7660000000001</c:v>
                </c:pt>
                <c:pt idx="193">
                  <c:v>2079.6089999999999</c:v>
                </c:pt>
                <c:pt idx="194">
                  <c:v>2079.7660000000001</c:v>
                </c:pt>
                <c:pt idx="195">
                  <c:v>2078.3589999999999</c:v>
                </c:pt>
                <c:pt idx="196">
                  <c:v>2078.75</c:v>
                </c:pt>
                <c:pt idx="197">
                  <c:v>2078.75</c:v>
                </c:pt>
                <c:pt idx="198">
                  <c:v>2081.4059999999999</c:v>
                </c:pt>
                <c:pt idx="199">
                  <c:v>2078.5940000000001</c:v>
                </c:pt>
                <c:pt idx="200">
                  <c:v>2078.203</c:v>
                </c:pt>
                <c:pt idx="201">
                  <c:v>2078.9839999999999</c:v>
                </c:pt>
                <c:pt idx="202">
                  <c:v>2078.9839999999999</c:v>
                </c:pt>
                <c:pt idx="203">
                  <c:v>2076.172</c:v>
                </c:pt>
                <c:pt idx="204">
                  <c:v>2077.3440000000001</c:v>
                </c:pt>
                <c:pt idx="205">
                  <c:v>2078.9839999999999</c:v>
                </c:pt>
                <c:pt idx="206">
                  <c:v>2077.578</c:v>
                </c:pt>
                <c:pt idx="207">
                  <c:v>2079.6089999999999</c:v>
                </c:pt>
                <c:pt idx="208">
                  <c:v>2080.1559999999999</c:v>
                </c:pt>
                <c:pt idx="209">
                  <c:v>2078.5940000000001</c:v>
                </c:pt>
                <c:pt idx="210">
                  <c:v>2078.203</c:v>
                </c:pt>
                <c:pt idx="211">
                  <c:v>2079.1410000000001</c:v>
                </c:pt>
                <c:pt idx="212">
                  <c:v>2078.3589999999999</c:v>
                </c:pt>
                <c:pt idx="213">
                  <c:v>2080.3910000000001</c:v>
                </c:pt>
                <c:pt idx="214">
                  <c:v>2079.375</c:v>
                </c:pt>
                <c:pt idx="215">
                  <c:v>2080.7809999999999</c:v>
                </c:pt>
                <c:pt idx="216">
                  <c:v>2077.3440000000001</c:v>
                </c:pt>
                <c:pt idx="217">
                  <c:v>2078.3589999999999</c:v>
                </c:pt>
                <c:pt idx="218">
                  <c:v>2079.375</c:v>
                </c:pt>
                <c:pt idx="219">
                  <c:v>2079.375</c:v>
                </c:pt>
                <c:pt idx="220">
                  <c:v>2078.3589999999999</c:v>
                </c:pt>
                <c:pt idx="221">
                  <c:v>2080</c:v>
                </c:pt>
                <c:pt idx="222">
                  <c:v>2082.1869999999999</c:v>
                </c:pt>
                <c:pt idx="223">
                  <c:v>2078.5940000000001</c:v>
                </c:pt>
                <c:pt idx="224">
                  <c:v>2078.9839999999999</c:v>
                </c:pt>
                <c:pt idx="225">
                  <c:v>2080.3910000000001</c:v>
                </c:pt>
                <c:pt idx="226">
                  <c:v>2077.578</c:v>
                </c:pt>
                <c:pt idx="227">
                  <c:v>2080.3910000000001</c:v>
                </c:pt>
                <c:pt idx="228">
                  <c:v>2079.1410000000001</c:v>
                </c:pt>
                <c:pt idx="229">
                  <c:v>2080.1559999999999</c:v>
                </c:pt>
                <c:pt idx="230">
                  <c:v>2079.375</c:v>
                </c:pt>
                <c:pt idx="231">
                  <c:v>2078.203</c:v>
                </c:pt>
                <c:pt idx="232">
                  <c:v>2079.1410000000001</c:v>
                </c:pt>
                <c:pt idx="233">
                  <c:v>2078.9839999999999</c:v>
                </c:pt>
                <c:pt idx="234">
                  <c:v>2079.6089999999999</c:v>
                </c:pt>
                <c:pt idx="235">
                  <c:v>2081.797</c:v>
                </c:pt>
                <c:pt idx="236">
                  <c:v>2079.375</c:v>
                </c:pt>
                <c:pt idx="237">
                  <c:v>2076.4059999999999</c:v>
                </c:pt>
                <c:pt idx="238">
                  <c:v>2076.5619999999999</c:v>
                </c:pt>
                <c:pt idx="239">
                  <c:v>2080.1559999999999</c:v>
                </c:pt>
                <c:pt idx="240">
                  <c:v>2077.3440000000001</c:v>
                </c:pt>
                <c:pt idx="241">
                  <c:v>2080.1559999999999</c:v>
                </c:pt>
                <c:pt idx="242">
                  <c:v>2077.7339999999999</c:v>
                </c:pt>
                <c:pt idx="243">
                  <c:v>2077.9690000000001</c:v>
                </c:pt>
                <c:pt idx="244">
                  <c:v>2080.3910000000001</c:v>
                </c:pt>
                <c:pt idx="245">
                  <c:v>2076.172</c:v>
                </c:pt>
                <c:pt idx="246">
                  <c:v>2079.7660000000001</c:v>
                </c:pt>
                <c:pt idx="247">
                  <c:v>2079.7660000000001</c:v>
                </c:pt>
                <c:pt idx="248">
                  <c:v>2079.375</c:v>
                </c:pt>
                <c:pt idx="249">
                  <c:v>2077.9690000000001</c:v>
                </c:pt>
                <c:pt idx="250">
                  <c:v>2077.7339999999999</c:v>
                </c:pt>
                <c:pt idx="251">
                  <c:v>2080.3910000000001</c:v>
                </c:pt>
                <c:pt idx="252">
                  <c:v>2077.3440000000001</c:v>
                </c:pt>
                <c:pt idx="253">
                  <c:v>2080.3910000000001</c:v>
                </c:pt>
                <c:pt idx="254">
                  <c:v>2079.1410000000001</c:v>
                </c:pt>
                <c:pt idx="255">
                  <c:v>2077.3440000000001</c:v>
                </c:pt>
                <c:pt idx="256">
                  <c:v>2078.3589999999999</c:v>
                </c:pt>
                <c:pt idx="257">
                  <c:v>2079.7660000000001</c:v>
                </c:pt>
                <c:pt idx="258">
                  <c:v>2078.5940000000001</c:v>
                </c:pt>
                <c:pt idx="259">
                  <c:v>2076.953</c:v>
                </c:pt>
                <c:pt idx="260">
                  <c:v>2079.1410000000001</c:v>
                </c:pt>
                <c:pt idx="261">
                  <c:v>2078.75</c:v>
                </c:pt>
                <c:pt idx="262">
                  <c:v>2075.1559999999999</c:v>
                </c:pt>
                <c:pt idx="263">
                  <c:v>2080.7809999999999</c:v>
                </c:pt>
                <c:pt idx="264">
                  <c:v>2079.375</c:v>
                </c:pt>
                <c:pt idx="265">
                  <c:v>2077.578</c:v>
                </c:pt>
                <c:pt idx="266">
                  <c:v>2077.7339999999999</c:v>
                </c:pt>
                <c:pt idx="267">
                  <c:v>2079.7660000000001</c:v>
                </c:pt>
                <c:pt idx="268">
                  <c:v>2076.797</c:v>
                </c:pt>
                <c:pt idx="269">
                  <c:v>2075.7809999999999</c:v>
                </c:pt>
                <c:pt idx="270">
                  <c:v>2077.1869999999999</c:v>
                </c:pt>
                <c:pt idx="271">
                  <c:v>2077.7339999999999</c:v>
                </c:pt>
                <c:pt idx="272">
                  <c:v>2078.9839999999999</c:v>
                </c:pt>
                <c:pt idx="273">
                  <c:v>2077.1869999999999</c:v>
                </c:pt>
                <c:pt idx="274">
                  <c:v>2080.3910000000001</c:v>
                </c:pt>
                <c:pt idx="275">
                  <c:v>2079.1410000000001</c:v>
                </c:pt>
                <c:pt idx="276">
                  <c:v>2079.7660000000001</c:v>
                </c:pt>
                <c:pt idx="277">
                  <c:v>2077.578</c:v>
                </c:pt>
                <c:pt idx="278">
                  <c:v>2080.547</c:v>
                </c:pt>
                <c:pt idx="279">
                  <c:v>2080.1559999999999</c:v>
                </c:pt>
                <c:pt idx="280">
                  <c:v>2077.1869999999999</c:v>
                </c:pt>
                <c:pt idx="281">
                  <c:v>2078.3589999999999</c:v>
                </c:pt>
                <c:pt idx="282">
                  <c:v>2078.75</c:v>
                </c:pt>
                <c:pt idx="283">
                  <c:v>2078.3589999999999</c:v>
                </c:pt>
                <c:pt idx="284">
                  <c:v>2077.9690000000001</c:v>
                </c:pt>
                <c:pt idx="285">
                  <c:v>2080.3910000000001</c:v>
                </c:pt>
                <c:pt idx="286">
                  <c:v>2078.9839999999999</c:v>
                </c:pt>
                <c:pt idx="287">
                  <c:v>2080</c:v>
                </c:pt>
                <c:pt idx="288">
                  <c:v>2077.3440000000001</c:v>
                </c:pt>
                <c:pt idx="289">
                  <c:v>2078.203</c:v>
                </c:pt>
                <c:pt idx="290">
                  <c:v>2078.9839999999999</c:v>
                </c:pt>
                <c:pt idx="291">
                  <c:v>2078.203</c:v>
                </c:pt>
                <c:pt idx="292">
                  <c:v>2078.75</c:v>
                </c:pt>
                <c:pt idx="293">
                  <c:v>2079.7660000000001</c:v>
                </c:pt>
                <c:pt idx="294">
                  <c:v>2078.203</c:v>
                </c:pt>
                <c:pt idx="295">
                  <c:v>2079.375</c:v>
                </c:pt>
                <c:pt idx="296">
                  <c:v>2081.4059999999999</c:v>
                </c:pt>
                <c:pt idx="297">
                  <c:v>2079.1410000000001</c:v>
                </c:pt>
                <c:pt idx="298">
                  <c:v>2079.1410000000001</c:v>
                </c:pt>
                <c:pt idx="299">
                  <c:v>2079.1410000000001</c:v>
                </c:pt>
                <c:pt idx="300">
                  <c:v>2078.3589999999999</c:v>
                </c:pt>
                <c:pt idx="301">
                  <c:v>2079.375</c:v>
                </c:pt>
                <c:pt idx="302">
                  <c:v>2077.1869999999999</c:v>
                </c:pt>
                <c:pt idx="303">
                  <c:v>2077.9690000000001</c:v>
                </c:pt>
                <c:pt idx="304">
                  <c:v>2077.3440000000001</c:v>
                </c:pt>
                <c:pt idx="305">
                  <c:v>2079.7660000000001</c:v>
                </c:pt>
                <c:pt idx="306">
                  <c:v>2078.5940000000001</c:v>
                </c:pt>
                <c:pt idx="307">
                  <c:v>2077.578</c:v>
                </c:pt>
                <c:pt idx="308">
                  <c:v>2080.7809999999999</c:v>
                </c:pt>
                <c:pt idx="309">
                  <c:v>2080</c:v>
                </c:pt>
                <c:pt idx="310">
                  <c:v>2078.75</c:v>
                </c:pt>
                <c:pt idx="311">
                  <c:v>2077.578</c:v>
                </c:pt>
                <c:pt idx="312">
                  <c:v>2078.3589999999999</c:v>
                </c:pt>
                <c:pt idx="313">
                  <c:v>2077.9690000000001</c:v>
                </c:pt>
                <c:pt idx="314">
                  <c:v>2079.6089999999999</c:v>
                </c:pt>
                <c:pt idx="315">
                  <c:v>2081.4059999999999</c:v>
                </c:pt>
                <c:pt idx="316">
                  <c:v>2078.3589999999999</c:v>
                </c:pt>
                <c:pt idx="317">
                  <c:v>2080.1559999999999</c:v>
                </c:pt>
                <c:pt idx="318">
                  <c:v>2078.3589999999999</c:v>
                </c:pt>
                <c:pt idx="319">
                  <c:v>2078.5940000000001</c:v>
                </c:pt>
                <c:pt idx="320">
                  <c:v>2077.9690000000001</c:v>
                </c:pt>
                <c:pt idx="321">
                  <c:v>2076.5619999999999</c:v>
                </c:pt>
                <c:pt idx="322">
                  <c:v>2077.7339999999999</c:v>
                </c:pt>
                <c:pt idx="323">
                  <c:v>2077.7339999999999</c:v>
                </c:pt>
                <c:pt idx="324">
                  <c:v>2077.3440000000001</c:v>
                </c:pt>
                <c:pt idx="325">
                  <c:v>2077.9690000000001</c:v>
                </c:pt>
                <c:pt idx="326">
                  <c:v>2077.9690000000001</c:v>
                </c:pt>
                <c:pt idx="327">
                  <c:v>2081.797</c:v>
                </c:pt>
                <c:pt idx="328">
                  <c:v>2079.7660000000001</c:v>
                </c:pt>
                <c:pt idx="329">
                  <c:v>2077.7339999999999</c:v>
                </c:pt>
                <c:pt idx="330">
                  <c:v>2079.375</c:v>
                </c:pt>
                <c:pt idx="331">
                  <c:v>2079.1410000000001</c:v>
                </c:pt>
                <c:pt idx="332">
                  <c:v>2078.3589999999999</c:v>
                </c:pt>
                <c:pt idx="333">
                  <c:v>2079.7660000000001</c:v>
                </c:pt>
                <c:pt idx="334">
                  <c:v>2077.7339999999999</c:v>
                </c:pt>
                <c:pt idx="335">
                  <c:v>2079.7660000000001</c:v>
                </c:pt>
                <c:pt idx="336">
                  <c:v>2078.75</c:v>
                </c:pt>
                <c:pt idx="337">
                  <c:v>2077.7339999999999</c:v>
                </c:pt>
                <c:pt idx="338">
                  <c:v>2080.547</c:v>
                </c:pt>
                <c:pt idx="339">
                  <c:v>2078.3589999999999</c:v>
                </c:pt>
                <c:pt idx="340">
                  <c:v>2077.9690000000001</c:v>
                </c:pt>
                <c:pt idx="341">
                  <c:v>2078.5940000000001</c:v>
                </c:pt>
                <c:pt idx="342">
                  <c:v>2079.6089999999999</c:v>
                </c:pt>
                <c:pt idx="343">
                  <c:v>2079.6089999999999</c:v>
                </c:pt>
                <c:pt idx="344">
                  <c:v>2078.203</c:v>
                </c:pt>
                <c:pt idx="345">
                  <c:v>2077.3440000000001</c:v>
                </c:pt>
                <c:pt idx="346">
                  <c:v>2078.203</c:v>
                </c:pt>
                <c:pt idx="347">
                  <c:v>2080.7809999999999</c:v>
                </c:pt>
                <c:pt idx="348">
                  <c:v>2076.797</c:v>
                </c:pt>
                <c:pt idx="349">
                  <c:v>2077.7339999999999</c:v>
                </c:pt>
                <c:pt idx="350">
                  <c:v>2080.547</c:v>
                </c:pt>
                <c:pt idx="351">
                  <c:v>2078.3589999999999</c:v>
                </c:pt>
                <c:pt idx="352">
                  <c:v>2077.9690000000001</c:v>
                </c:pt>
                <c:pt idx="353">
                  <c:v>2079.1410000000001</c:v>
                </c:pt>
                <c:pt idx="354">
                  <c:v>2078.5940000000001</c:v>
                </c:pt>
                <c:pt idx="355">
                  <c:v>2079.6089999999999</c:v>
                </c:pt>
                <c:pt idx="356">
                  <c:v>2078.3589999999999</c:v>
                </c:pt>
                <c:pt idx="357">
                  <c:v>2077.1869999999999</c:v>
                </c:pt>
                <c:pt idx="358">
                  <c:v>2078.3589999999999</c:v>
                </c:pt>
                <c:pt idx="359">
                  <c:v>2078.75</c:v>
                </c:pt>
                <c:pt idx="360">
                  <c:v>2079.1410000000001</c:v>
                </c:pt>
                <c:pt idx="361">
                  <c:v>2079.375</c:v>
                </c:pt>
                <c:pt idx="362">
                  <c:v>2080.7809999999999</c:v>
                </c:pt>
                <c:pt idx="363">
                  <c:v>2078.203</c:v>
                </c:pt>
                <c:pt idx="364">
                  <c:v>2080</c:v>
                </c:pt>
                <c:pt idx="365">
                  <c:v>2077.578</c:v>
                </c:pt>
                <c:pt idx="366">
                  <c:v>2079.1410000000001</c:v>
                </c:pt>
                <c:pt idx="367">
                  <c:v>2078.203</c:v>
                </c:pt>
                <c:pt idx="368">
                  <c:v>2077.578</c:v>
                </c:pt>
                <c:pt idx="369">
                  <c:v>2078.3589999999999</c:v>
                </c:pt>
                <c:pt idx="370">
                  <c:v>2080.3910000000001</c:v>
                </c:pt>
                <c:pt idx="371">
                  <c:v>2080</c:v>
                </c:pt>
                <c:pt idx="372">
                  <c:v>2078.5940000000001</c:v>
                </c:pt>
                <c:pt idx="373">
                  <c:v>2078.3589999999999</c:v>
                </c:pt>
                <c:pt idx="374">
                  <c:v>2078.203</c:v>
                </c:pt>
                <c:pt idx="375">
                  <c:v>2078.5940000000001</c:v>
                </c:pt>
                <c:pt idx="376">
                  <c:v>2078.9839999999999</c:v>
                </c:pt>
                <c:pt idx="377">
                  <c:v>2077.7339999999999</c:v>
                </c:pt>
                <c:pt idx="378">
                  <c:v>2077.7339999999999</c:v>
                </c:pt>
                <c:pt idx="379">
                  <c:v>2076.953</c:v>
                </c:pt>
                <c:pt idx="380">
                  <c:v>2079.375</c:v>
                </c:pt>
                <c:pt idx="381">
                  <c:v>2078.203</c:v>
                </c:pt>
                <c:pt idx="382">
                  <c:v>2077.578</c:v>
                </c:pt>
                <c:pt idx="383">
                  <c:v>2080</c:v>
                </c:pt>
                <c:pt idx="384">
                  <c:v>2078.75</c:v>
                </c:pt>
                <c:pt idx="385">
                  <c:v>2077.3440000000001</c:v>
                </c:pt>
                <c:pt idx="386">
                  <c:v>2079.1410000000001</c:v>
                </c:pt>
                <c:pt idx="387">
                  <c:v>2076.797</c:v>
                </c:pt>
                <c:pt idx="388">
                  <c:v>2078.3589999999999</c:v>
                </c:pt>
                <c:pt idx="389">
                  <c:v>2078.75</c:v>
                </c:pt>
                <c:pt idx="390">
                  <c:v>2077.9690000000001</c:v>
                </c:pt>
                <c:pt idx="391">
                  <c:v>2078.75</c:v>
                </c:pt>
                <c:pt idx="392">
                  <c:v>2080.3910000000001</c:v>
                </c:pt>
                <c:pt idx="393">
                  <c:v>2078.9839999999999</c:v>
                </c:pt>
                <c:pt idx="394">
                  <c:v>2076.953</c:v>
                </c:pt>
                <c:pt idx="395">
                  <c:v>2080.3910000000001</c:v>
                </c:pt>
                <c:pt idx="396">
                  <c:v>2076.4059999999999</c:v>
                </c:pt>
                <c:pt idx="397">
                  <c:v>2077.1869999999999</c:v>
                </c:pt>
                <c:pt idx="398">
                  <c:v>2078.75</c:v>
                </c:pt>
                <c:pt idx="399">
                  <c:v>2077.578</c:v>
                </c:pt>
                <c:pt idx="400">
                  <c:v>2077.7339999999999</c:v>
                </c:pt>
                <c:pt idx="401">
                  <c:v>2077.1869999999999</c:v>
                </c:pt>
                <c:pt idx="402">
                  <c:v>2079.6089999999999</c:v>
                </c:pt>
                <c:pt idx="403">
                  <c:v>2078.203</c:v>
                </c:pt>
                <c:pt idx="404">
                  <c:v>2075.9369999999999</c:v>
                </c:pt>
                <c:pt idx="405">
                  <c:v>2076.953</c:v>
                </c:pt>
                <c:pt idx="406">
                  <c:v>2077.3440000000001</c:v>
                </c:pt>
                <c:pt idx="407">
                  <c:v>2079.7660000000001</c:v>
                </c:pt>
                <c:pt idx="408">
                  <c:v>2078.203</c:v>
                </c:pt>
                <c:pt idx="409">
                  <c:v>2076.5619999999999</c:v>
                </c:pt>
                <c:pt idx="410">
                  <c:v>2077.3440000000001</c:v>
                </c:pt>
                <c:pt idx="411">
                  <c:v>2077.7339999999999</c:v>
                </c:pt>
                <c:pt idx="412">
                  <c:v>2079.1410000000001</c:v>
                </c:pt>
                <c:pt idx="413">
                  <c:v>2079.1410000000001</c:v>
                </c:pt>
                <c:pt idx="414">
                  <c:v>2081.172</c:v>
                </c:pt>
                <c:pt idx="415">
                  <c:v>2079.6089999999999</c:v>
                </c:pt>
                <c:pt idx="416">
                  <c:v>2077.7339999999999</c:v>
                </c:pt>
                <c:pt idx="417">
                  <c:v>2078.75</c:v>
                </c:pt>
                <c:pt idx="418">
                  <c:v>2079.375</c:v>
                </c:pt>
                <c:pt idx="419">
                  <c:v>2078.9839999999999</c:v>
                </c:pt>
                <c:pt idx="420">
                  <c:v>2076.5619999999999</c:v>
                </c:pt>
                <c:pt idx="421">
                  <c:v>2078.203</c:v>
                </c:pt>
                <c:pt idx="422">
                  <c:v>2077.7339999999999</c:v>
                </c:pt>
                <c:pt idx="423">
                  <c:v>2078.5940000000001</c:v>
                </c:pt>
                <c:pt idx="424">
                  <c:v>2077.3440000000001</c:v>
                </c:pt>
                <c:pt idx="425">
                  <c:v>2078.9839999999999</c:v>
                </c:pt>
                <c:pt idx="426">
                  <c:v>2078.203</c:v>
                </c:pt>
                <c:pt idx="427">
                  <c:v>2076.4059999999999</c:v>
                </c:pt>
                <c:pt idx="428">
                  <c:v>2077.7339999999999</c:v>
                </c:pt>
                <c:pt idx="429">
                  <c:v>2077.3440000000001</c:v>
                </c:pt>
                <c:pt idx="430">
                  <c:v>2078.3589999999999</c:v>
                </c:pt>
                <c:pt idx="431">
                  <c:v>2079.6089999999999</c:v>
                </c:pt>
                <c:pt idx="432">
                  <c:v>2078.9839999999999</c:v>
                </c:pt>
                <c:pt idx="433">
                  <c:v>2077.1869999999999</c:v>
                </c:pt>
                <c:pt idx="434">
                  <c:v>2078.3589999999999</c:v>
                </c:pt>
                <c:pt idx="435">
                  <c:v>2077.578</c:v>
                </c:pt>
                <c:pt idx="436">
                  <c:v>2079.6089999999999</c:v>
                </c:pt>
                <c:pt idx="437">
                  <c:v>2077.3440000000001</c:v>
                </c:pt>
                <c:pt idx="438">
                  <c:v>2077.1869999999999</c:v>
                </c:pt>
                <c:pt idx="439">
                  <c:v>2077.9690000000001</c:v>
                </c:pt>
                <c:pt idx="440">
                  <c:v>2079.375</c:v>
                </c:pt>
                <c:pt idx="441">
                  <c:v>2079.7660000000001</c:v>
                </c:pt>
                <c:pt idx="442">
                  <c:v>2077.7339999999999</c:v>
                </c:pt>
                <c:pt idx="443">
                  <c:v>2077.9690000000001</c:v>
                </c:pt>
                <c:pt idx="444">
                  <c:v>2079.1410000000001</c:v>
                </c:pt>
                <c:pt idx="445">
                  <c:v>2080.1559999999999</c:v>
                </c:pt>
                <c:pt idx="446">
                  <c:v>2076.953</c:v>
                </c:pt>
                <c:pt idx="447">
                  <c:v>2078.203</c:v>
                </c:pt>
                <c:pt idx="448">
                  <c:v>2076.953</c:v>
                </c:pt>
                <c:pt idx="449">
                  <c:v>2079.1410000000001</c:v>
                </c:pt>
                <c:pt idx="450">
                  <c:v>2080</c:v>
                </c:pt>
                <c:pt idx="451">
                  <c:v>2077.7339999999999</c:v>
                </c:pt>
                <c:pt idx="452">
                  <c:v>2076.953</c:v>
                </c:pt>
                <c:pt idx="453">
                  <c:v>2079.1410000000001</c:v>
                </c:pt>
                <c:pt idx="454">
                  <c:v>2077.9690000000001</c:v>
                </c:pt>
                <c:pt idx="455">
                  <c:v>2079.1410000000001</c:v>
                </c:pt>
                <c:pt idx="456">
                  <c:v>2080.7809999999999</c:v>
                </c:pt>
                <c:pt idx="457">
                  <c:v>2077.578</c:v>
                </c:pt>
                <c:pt idx="458">
                  <c:v>2077.1869999999999</c:v>
                </c:pt>
                <c:pt idx="459">
                  <c:v>2076.953</c:v>
                </c:pt>
                <c:pt idx="460">
                  <c:v>2078.75</c:v>
                </c:pt>
                <c:pt idx="461">
                  <c:v>2076.5619999999999</c:v>
                </c:pt>
                <c:pt idx="462">
                  <c:v>2079.1410000000001</c:v>
                </c:pt>
                <c:pt idx="463">
                  <c:v>2077.3440000000001</c:v>
                </c:pt>
                <c:pt idx="464">
                  <c:v>2077.7339999999999</c:v>
                </c:pt>
                <c:pt idx="465">
                  <c:v>2080</c:v>
                </c:pt>
                <c:pt idx="466">
                  <c:v>2078.75</c:v>
                </c:pt>
                <c:pt idx="467">
                  <c:v>2080.3910000000001</c:v>
                </c:pt>
                <c:pt idx="468">
                  <c:v>2080.3910000000001</c:v>
                </c:pt>
                <c:pt idx="469">
                  <c:v>2079.6089999999999</c:v>
                </c:pt>
                <c:pt idx="470">
                  <c:v>2079.6089999999999</c:v>
                </c:pt>
                <c:pt idx="471">
                  <c:v>2078.3589999999999</c:v>
                </c:pt>
                <c:pt idx="472">
                  <c:v>2080.1559999999999</c:v>
                </c:pt>
                <c:pt idx="473">
                  <c:v>2078.203</c:v>
                </c:pt>
                <c:pt idx="474">
                  <c:v>2076.797</c:v>
                </c:pt>
                <c:pt idx="475">
                  <c:v>2077.578</c:v>
                </c:pt>
                <c:pt idx="476">
                  <c:v>2079.6089999999999</c:v>
                </c:pt>
                <c:pt idx="477">
                  <c:v>2079.7660000000001</c:v>
                </c:pt>
                <c:pt idx="478">
                  <c:v>2075.547</c:v>
                </c:pt>
                <c:pt idx="479">
                  <c:v>2078.203</c:v>
                </c:pt>
                <c:pt idx="480">
                  <c:v>2078.3589999999999</c:v>
                </c:pt>
                <c:pt idx="481">
                  <c:v>2081.797</c:v>
                </c:pt>
                <c:pt idx="482">
                  <c:v>2076.797</c:v>
                </c:pt>
                <c:pt idx="483">
                  <c:v>2078.9839999999999</c:v>
                </c:pt>
                <c:pt idx="484">
                  <c:v>2077.7339999999999</c:v>
                </c:pt>
                <c:pt idx="485">
                  <c:v>2075.9369999999999</c:v>
                </c:pt>
                <c:pt idx="486">
                  <c:v>2077.7339999999999</c:v>
                </c:pt>
                <c:pt idx="487">
                  <c:v>2078.3589999999999</c:v>
                </c:pt>
                <c:pt idx="488">
                  <c:v>2078.203</c:v>
                </c:pt>
                <c:pt idx="489">
                  <c:v>2080</c:v>
                </c:pt>
                <c:pt idx="490">
                  <c:v>2077.1869999999999</c:v>
                </c:pt>
                <c:pt idx="491">
                  <c:v>2078.9839999999999</c:v>
                </c:pt>
                <c:pt idx="492">
                  <c:v>2079.1410000000001</c:v>
                </c:pt>
                <c:pt idx="493">
                  <c:v>2077.1869999999999</c:v>
                </c:pt>
                <c:pt idx="494">
                  <c:v>2079.6089999999999</c:v>
                </c:pt>
                <c:pt idx="495">
                  <c:v>2080.7809999999999</c:v>
                </c:pt>
                <c:pt idx="496">
                  <c:v>2077.1869999999999</c:v>
                </c:pt>
                <c:pt idx="497">
                  <c:v>2077.7339999999999</c:v>
                </c:pt>
                <c:pt idx="498">
                  <c:v>2075.9369999999999</c:v>
                </c:pt>
                <c:pt idx="499">
                  <c:v>2079.1410000000001</c:v>
                </c:pt>
                <c:pt idx="500">
                  <c:v>2078.203</c:v>
                </c:pt>
                <c:pt idx="501">
                  <c:v>2077.578</c:v>
                </c:pt>
                <c:pt idx="502">
                  <c:v>2075.9369999999999</c:v>
                </c:pt>
                <c:pt idx="503">
                  <c:v>2077.1869999999999</c:v>
                </c:pt>
                <c:pt idx="504">
                  <c:v>2076.4059999999999</c:v>
                </c:pt>
                <c:pt idx="505">
                  <c:v>2078.203</c:v>
                </c:pt>
                <c:pt idx="506">
                  <c:v>2079.6089999999999</c:v>
                </c:pt>
                <c:pt idx="507">
                  <c:v>2078.9839999999999</c:v>
                </c:pt>
                <c:pt idx="508">
                  <c:v>2077.9690000000001</c:v>
                </c:pt>
                <c:pt idx="509">
                  <c:v>2078.9839999999999</c:v>
                </c:pt>
                <c:pt idx="510">
                  <c:v>2076.797</c:v>
                </c:pt>
                <c:pt idx="511">
                  <c:v>2078.75</c:v>
                </c:pt>
                <c:pt idx="512">
                  <c:v>2077.578</c:v>
                </c:pt>
                <c:pt idx="513">
                  <c:v>2078.3589999999999</c:v>
                </c:pt>
                <c:pt idx="514">
                  <c:v>2080</c:v>
                </c:pt>
                <c:pt idx="515">
                  <c:v>2078.203</c:v>
                </c:pt>
                <c:pt idx="516">
                  <c:v>2078.5940000000001</c:v>
                </c:pt>
                <c:pt idx="517">
                  <c:v>2078.5940000000001</c:v>
                </c:pt>
                <c:pt idx="518">
                  <c:v>2077.7339999999999</c:v>
                </c:pt>
                <c:pt idx="519">
                  <c:v>2077.9690000000001</c:v>
                </c:pt>
                <c:pt idx="520">
                  <c:v>2078.5940000000001</c:v>
                </c:pt>
                <c:pt idx="521">
                  <c:v>2078.75</c:v>
                </c:pt>
                <c:pt idx="522">
                  <c:v>2078.203</c:v>
                </c:pt>
                <c:pt idx="523">
                  <c:v>2078.3589999999999</c:v>
                </c:pt>
                <c:pt idx="524">
                  <c:v>2077.9690000000001</c:v>
                </c:pt>
                <c:pt idx="525">
                  <c:v>2078.3589999999999</c:v>
                </c:pt>
                <c:pt idx="526">
                  <c:v>2080</c:v>
                </c:pt>
                <c:pt idx="527">
                  <c:v>2076.797</c:v>
                </c:pt>
                <c:pt idx="528">
                  <c:v>2079.1410000000001</c:v>
                </c:pt>
                <c:pt idx="529">
                  <c:v>2079.375</c:v>
                </c:pt>
                <c:pt idx="530">
                  <c:v>2077.3440000000001</c:v>
                </c:pt>
                <c:pt idx="531">
                  <c:v>2078.9839999999999</c:v>
                </c:pt>
                <c:pt idx="532">
                  <c:v>2080.1559999999999</c:v>
                </c:pt>
                <c:pt idx="533">
                  <c:v>2077.3440000000001</c:v>
                </c:pt>
                <c:pt idx="534">
                  <c:v>2077.7339999999999</c:v>
                </c:pt>
                <c:pt idx="535">
                  <c:v>2077.578</c:v>
                </c:pt>
                <c:pt idx="536">
                  <c:v>2078.3589999999999</c:v>
                </c:pt>
                <c:pt idx="537">
                  <c:v>2078.203</c:v>
                </c:pt>
                <c:pt idx="538">
                  <c:v>2079.1410000000001</c:v>
                </c:pt>
                <c:pt idx="539">
                  <c:v>2079.375</c:v>
                </c:pt>
                <c:pt idx="540">
                  <c:v>2077.578</c:v>
                </c:pt>
                <c:pt idx="541">
                  <c:v>2077.3440000000001</c:v>
                </c:pt>
                <c:pt idx="542">
                  <c:v>2077.578</c:v>
                </c:pt>
                <c:pt idx="543">
                  <c:v>2079.1410000000001</c:v>
                </c:pt>
                <c:pt idx="544">
                  <c:v>2077.3440000000001</c:v>
                </c:pt>
                <c:pt idx="545">
                  <c:v>2078.203</c:v>
                </c:pt>
                <c:pt idx="546">
                  <c:v>2079.7660000000001</c:v>
                </c:pt>
                <c:pt idx="547">
                  <c:v>2077.9690000000001</c:v>
                </c:pt>
                <c:pt idx="548">
                  <c:v>2075</c:v>
                </c:pt>
                <c:pt idx="549">
                  <c:v>2079.1410000000001</c:v>
                </c:pt>
                <c:pt idx="550">
                  <c:v>2078.75</c:v>
                </c:pt>
                <c:pt idx="551">
                  <c:v>2079.1410000000001</c:v>
                </c:pt>
                <c:pt idx="552">
                  <c:v>2076.172</c:v>
                </c:pt>
                <c:pt idx="553">
                  <c:v>2079.1410000000001</c:v>
                </c:pt>
                <c:pt idx="554">
                  <c:v>2078.9839999999999</c:v>
                </c:pt>
                <c:pt idx="555">
                  <c:v>2079.7660000000001</c:v>
                </c:pt>
                <c:pt idx="556">
                  <c:v>2078.5940000000001</c:v>
                </c:pt>
                <c:pt idx="557">
                  <c:v>2077.3440000000001</c:v>
                </c:pt>
                <c:pt idx="558">
                  <c:v>2079.1410000000001</c:v>
                </c:pt>
                <c:pt idx="559">
                  <c:v>2075.7809999999999</c:v>
                </c:pt>
                <c:pt idx="560">
                  <c:v>2079.1410000000001</c:v>
                </c:pt>
                <c:pt idx="561">
                  <c:v>2078.5940000000001</c:v>
                </c:pt>
                <c:pt idx="562">
                  <c:v>2078.203</c:v>
                </c:pt>
                <c:pt idx="563">
                  <c:v>2077.578</c:v>
                </c:pt>
                <c:pt idx="564">
                  <c:v>2078.3589999999999</c:v>
                </c:pt>
                <c:pt idx="565">
                  <c:v>2078.75</c:v>
                </c:pt>
                <c:pt idx="566">
                  <c:v>2078.5940000000001</c:v>
                </c:pt>
                <c:pt idx="567">
                  <c:v>2075.9369999999999</c:v>
                </c:pt>
                <c:pt idx="568">
                  <c:v>2079.1410000000001</c:v>
                </c:pt>
                <c:pt idx="569">
                  <c:v>2076.172</c:v>
                </c:pt>
                <c:pt idx="570">
                  <c:v>2078.75</c:v>
                </c:pt>
                <c:pt idx="571">
                  <c:v>2077.3440000000001</c:v>
                </c:pt>
                <c:pt idx="572">
                  <c:v>2078.9839999999999</c:v>
                </c:pt>
                <c:pt idx="573">
                  <c:v>2078.3589999999999</c:v>
                </c:pt>
                <c:pt idx="574">
                  <c:v>2077.9690000000001</c:v>
                </c:pt>
                <c:pt idx="575">
                  <c:v>2079.375</c:v>
                </c:pt>
                <c:pt idx="576">
                  <c:v>2079.1410000000001</c:v>
                </c:pt>
                <c:pt idx="577">
                  <c:v>2078.5940000000001</c:v>
                </c:pt>
                <c:pt idx="578">
                  <c:v>2077.7339999999999</c:v>
                </c:pt>
                <c:pt idx="579">
                  <c:v>2079.1410000000001</c:v>
                </c:pt>
                <c:pt idx="580">
                  <c:v>2078.5940000000001</c:v>
                </c:pt>
                <c:pt idx="581">
                  <c:v>2078.5940000000001</c:v>
                </c:pt>
                <c:pt idx="582">
                  <c:v>2080.3910000000001</c:v>
                </c:pt>
                <c:pt idx="583">
                  <c:v>2078.3589999999999</c:v>
                </c:pt>
                <c:pt idx="584">
                  <c:v>2079.375</c:v>
                </c:pt>
                <c:pt idx="585">
                  <c:v>2078.9839999999999</c:v>
                </c:pt>
                <c:pt idx="586">
                  <c:v>2079.375</c:v>
                </c:pt>
                <c:pt idx="587">
                  <c:v>2079.375</c:v>
                </c:pt>
                <c:pt idx="588">
                  <c:v>2077.7339999999999</c:v>
                </c:pt>
                <c:pt idx="589">
                  <c:v>2078.9839999999999</c:v>
                </c:pt>
                <c:pt idx="590">
                  <c:v>2077.9690000000001</c:v>
                </c:pt>
                <c:pt idx="591">
                  <c:v>2078.5940000000001</c:v>
                </c:pt>
                <c:pt idx="592">
                  <c:v>2080.3910000000001</c:v>
                </c:pt>
                <c:pt idx="593">
                  <c:v>2077.7339999999999</c:v>
                </c:pt>
                <c:pt idx="594">
                  <c:v>2078.203</c:v>
                </c:pt>
                <c:pt idx="595">
                  <c:v>2075.547</c:v>
                </c:pt>
                <c:pt idx="596">
                  <c:v>2076.797</c:v>
                </c:pt>
                <c:pt idx="597">
                  <c:v>2078.203</c:v>
                </c:pt>
                <c:pt idx="598">
                  <c:v>2078.9839999999999</c:v>
                </c:pt>
                <c:pt idx="599">
                  <c:v>2079.1410000000001</c:v>
                </c:pt>
                <c:pt idx="600">
                  <c:v>2081.5619999999999</c:v>
                </c:pt>
                <c:pt idx="601">
                  <c:v>2077.7339999999999</c:v>
                </c:pt>
                <c:pt idx="602">
                  <c:v>2079.7660000000001</c:v>
                </c:pt>
                <c:pt idx="603">
                  <c:v>2078.5940000000001</c:v>
                </c:pt>
                <c:pt idx="604">
                  <c:v>2079.1410000000001</c:v>
                </c:pt>
                <c:pt idx="605">
                  <c:v>2077.9690000000001</c:v>
                </c:pt>
                <c:pt idx="606">
                  <c:v>2080.547</c:v>
                </c:pt>
                <c:pt idx="607">
                  <c:v>2077.1869999999999</c:v>
                </c:pt>
                <c:pt idx="608">
                  <c:v>2080.1559999999999</c:v>
                </c:pt>
                <c:pt idx="609">
                  <c:v>2079.7660000000001</c:v>
                </c:pt>
                <c:pt idx="610">
                  <c:v>2078.5940000000001</c:v>
                </c:pt>
                <c:pt idx="611">
                  <c:v>2077.9690000000001</c:v>
                </c:pt>
                <c:pt idx="612">
                  <c:v>2076.4059999999999</c:v>
                </c:pt>
                <c:pt idx="613">
                  <c:v>2077.7339999999999</c:v>
                </c:pt>
                <c:pt idx="614">
                  <c:v>2077.7339999999999</c:v>
                </c:pt>
                <c:pt idx="615">
                  <c:v>2078.9839999999999</c:v>
                </c:pt>
                <c:pt idx="616">
                  <c:v>2077.578</c:v>
                </c:pt>
                <c:pt idx="617">
                  <c:v>2080</c:v>
                </c:pt>
                <c:pt idx="618">
                  <c:v>2080.1559999999999</c:v>
                </c:pt>
                <c:pt idx="619">
                  <c:v>2078.203</c:v>
                </c:pt>
                <c:pt idx="620">
                  <c:v>2079.375</c:v>
                </c:pt>
                <c:pt idx="621">
                  <c:v>2079.7660000000001</c:v>
                </c:pt>
                <c:pt idx="622">
                  <c:v>2080</c:v>
                </c:pt>
                <c:pt idx="623">
                  <c:v>2079.7660000000001</c:v>
                </c:pt>
                <c:pt idx="624">
                  <c:v>2078.3589999999999</c:v>
                </c:pt>
                <c:pt idx="625">
                  <c:v>2078.5940000000001</c:v>
                </c:pt>
                <c:pt idx="626">
                  <c:v>2075.1559999999999</c:v>
                </c:pt>
                <c:pt idx="627">
                  <c:v>2080.1559999999999</c:v>
                </c:pt>
                <c:pt idx="628">
                  <c:v>2076.5619999999999</c:v>
                </c:pt>
                <c:pt idx="629">
                  <c:v>2080.547</c:v>
                </c:pt>
                <c:pt idx="630">
                  <c:v>2076.797</c:v>
                </c:pt>
                <c:pt idx="631">
                  <c:v>2077.578</c:v>
                </c:pt>
                <c:pt idx="632">
                  <c:v>2076.953</c:v>
                </c:pt>
                <c:pt idx="633">
                  <c:v>2079.375</c:v>
                </c:pt>
                <c:pt idx="634">
                  <c:v>2079.6089999999999</c:v>
                </c:pt>
                <c:pt idx="635">
                  <c:v>2078.5940000000001</c:v>
                </c:pt>
                <c:pt idx="636">
                  <c:v>2080.1559999999999</c:v>
                </c:pt>
                <c:pt idx="637">
                  <c:v>2079.7660000000001</c:v>
                </c:pt>
                <c:pt idx="638">
                  <c:v>2079.6089999999999</c:v>
                </c:pt>
                <c:pt idx="639">
                  <c:v>2077.1869999999999</c:v>
                </c:pt>
                <c:pt idx="640">
                  <c:v>2078.9839999999999</c:v>
                </c:pt>
                <c:pt idx="641">
                  <c:v>2077.7339999999999</c:v>
                </c:pt>
                <c:pt idx="642">
                  <c:v>2079.1410000000001</c:v>
                </c:pt>
                <c:pt idx="643">
                  <c:v>2078.203</c:v>
                </c:pt>
                <c:pt idx="644">
                  <c:v>2078.203</c:v>
                </c:pt>
                <c:pt idx="645">
                  <c:v>2078.3589999999999</c:v>
                </c:pt>
                <c:pt idx="646">
                  <c:v>2080</c:v>
                </c:pt>
                <c:pt idx="647">
                  <c:v>2075.9369999999999</c:v>
                </c:pt>
                <c:pt idx="648">
                  <c:v>2076.797</c:v>
                </c:pt>
                <c:pt idx="649">
                  <c:v>2077.9690000000001</c:v>
                </c:pt>
                <c:pt idx="650">
                  <c:v>2078.9839999999999</c:v>
                </c:pt>
                <c:pt idx="651">
                  <c:v>2080.547</c:v>
                </c:pt>
                <c:pt idx="652">
                  <c:v>2078.75</c:v>
                </c:pt>
                <c:pt idx="653">
                  <c:v>2078.5940000000001</c:v>
                </c:pt>
                <c:pt idx="654">
                  <c:v>2078.3589999999999</c:v>
                </c:pt>
                <c:pt idx="655">
                  <c:v>2080.3910000000001</c:v>
                </c:pt>
                <c:pt idx="656">
                  <c:v>2079.375</c:v>
                </c:pt>
                <c:pt idx="657">
                  <c:v>2077.7339999999999</c:v>
                </c:pt>
                <c:pt idx="658">
                  <c:v>2078.203</c:v>
                </c:pt>
                <c:pt idx="659">
                  <c:v>2077.9690000000001</c:v>
                </c:pt>
                <c:pt idx="660">
                  <c:v>2078.75</c:v>
                </c:pt>
                <c:pt idx="661">
                  <c:v>2077.7339999999999</c:v>
                </c:pt>
                <c:pt idx="662">
                  <c:v>2078.203</c:v>
                </c:pt>
                <c:pt idx="663">
                  <c:v>2080.3910000000001</c:v>
                </c:pt>
                <c:pt idx="664">
                  <c:v>2079.1410000000001</c:v>
                </c:pt>
                <c:pt idx="665">
                  <c:v>2078.75</c:v>
                </c:pt>
                <c:pt idx="666">
                  <c:v>2079.1410000000001</c:v>
                </c:pt>
                <c:pt idx="667">
                  <c:v>2078.75</c:v>
                </c:pt>
                <c:pt idx="668">
                  <c:v>2077.578</c:v>
                </c:pt>
                <c:pt idx="669">
                  <c:v>2078.5940000000001</c:v>
                </c:pt>
                <c:pt idx="670">
                  <c:v>2077.3440000000001</c:v>
                </c:pt>
                <c:pt idx="671">
                  <c:v>2078.3589999999999</c:v>
                </c:pt>
                <c:pt idx="672">
                  <c:v>2078.5940000000001</c:v>
                </c:pt>
                <c:pt idx="673">
                  <c:v>2078.5940000000001</c:v>
                </c:pt>
                <c:pt idx="674">
                  <c:v>2079.7660000000001</c:v>
                </c:pt>
                <c:pt idx="675">
                  <c:v>2077.1869999999999</c:v>
                </c:pt>
                <c:pt idx="676">
                  <c:v>2078.9839999999999</c:v>
                </c:pt>
                <c:pt idx="677">
                  <c:v>2078.3589999999999</c:v>
                </c:pt>
                <c:pt idx="678">
                  <c:v>2078.3589999999999</c:v>
                </c:pt>
                <c:pt idx="679">
                  <c:v>2078.203</c:v>
                </c:pt>
                <c:pt idx="680">
                  <c:v>2078.5940000000001</c:v>
                </c:pt>
                <c:pt idx="681">
                  <c:v>2076.4059999999999</c:v>
                </c:pt>
                <c:pt idx="682">
                  <c:v>2079.7660000000001</c:v>
                </c:pt>
                <c:pt idx="683">
                  <c:v>2078.203</c:v>
                </c:pt>
                <c:pt idx="684">
                  <c:v>2077.7339999999999</c:v>
                </c:pt>
                <c:pt idx="685">
                  <c:v>2079.7660000000001</c:v>
                </c:pt>
                <c:pt idx="686">
                  <c:v>2077.578</c:v>
                </c:pt>
                <c:pt idx="687">
                  <c:v>2077.9690000000001</c:v>
                </c:pt>
                <c:pt idx="688">
                  <c:v>2077.578</c:v>
                </c:pt>
                <c:pt idx="689">
                  <c:v>2076.953</c:v>
                </c:pt>
                <c:pt idx="690">
                  <c:v>2076.953</c:v>
                </c:pt>
                <c:pt idx="691">
                  <c:v>2077.1869999999999</c:v>
                </c:pt>
                <c:pt idx="692">
                  <c:v>2077.3440000000001</c:v>
                </c:pt>
                <c:pt idx="693">
                  <c:v>2077.7339999999999</c:v>
                </c:pt>
                <c:pt idx="694">
                  <c:v>2077.7339999999999</c:v>
                </c:pt>
                <c:pt idx="695">
                  <c:v>2078.203</c:v>
                </c:pt>
                <c:pt idx="696">
                  <c:v>2077.7339999999999</c:v>
                </c:pt>
                <c:pt idx="697">
                  <c:v>2079.6089999999999</c:v>
                </c:pt>
                <c:pt idx="698">
                  <c:v>2077.3440000000001</c:v>
                </c:pt>
                <c:pt idx="699">
                  <c:v>2078.5940000000001</c:v>
                </c:pt>
                <c:pt idx="700">
                  <c:v>2076.797</c:v>
                </c:pt>
                <c:pt idx="701">
                  <c:v>2078.3589999999999</c:v>
                </c:pt>
                <c:pt idx="702">
                  <c:v>2076.5619999999999</c:v>
                </c:pt>
                <c:pt idx="703">
                  <c:v>2078.9839999999999</c:v>
                </c:pt>
                <c:pt idx="704">
                  <c:v>2079.375</c:v>
                </c:pt>
                <c:pt idx="705">
                  <c:v>2077.9690000000001</c:v>
                </c:pt>
                <c:pt idx="706">
                  <c:v>2076.172</c:v>
                </c:pt>
                <c:pt idx="707">
                  <c:v>2077.1869999999999</c:v>
                </c:pt>
                <c:pt idx="708">
                  <c:v>2077.578</c:v>
                </c:pt>
                <c:pt idx="709">
                  <c:v>2077.7339999999999</c:v>
                </c:pt>
                <c:pt idx="710">
                  <c:v>2078.75</c:v>
                </c:pt>
                <c:pt idx="711">
                  <c:v>2080.1559999999999</c:v>
                </c:pt>
                <c:pt idx="712">
                  <c:v>2078.9839999999999</c:v>
                </c:pt>
                <c:pt idx="713">
                  <c:v>2078.75</c:v>
                </c:pt>
                <c:pt idx="714">
                  <c:v>2080.1559999999999</c:v>
                </c:pt>
                <c:pt idx="715">
                  <c:v>2078.3589999999999</c:v>
                </c:pt>
                <c:pt idx="716">
                  <c:v>2077.9690000000001</c:v>
                </c:pt>
                <c:pt idx="717">
                  <c:v>2075.547</c:v>
                </c:pt>
                <c:pt idx="718">
                  <c:v>2077.7339999999999</c:v>
                </c:pt>
                <c:pt idx="719">
                  <c:v>2077.578</c:v>
                </c:pt>
                <c:pt idx="720">
                  <c:v>2076.953</c:v>
                </c:pt>
                <c:pt idx="721">
                  <c:v>2080.547</c:v>
                </c:pt>
                <c:pt idx="722">
                  <c:v>2076.172</c:v>
                </c:pt>
                <c:pt idx="723">
                  <c:v>2080</c:v>
                </c:pt>
                <c:pt idx="724">
                  <c:v>2079.1410000000001</c:v>
                </c:pt>
                <c:pt idx="725">
                  <c:v>2079.375</c:v>
                </c:pt>
                <c:pt idx="726">
                  <c:v>2078.75</c:v>
                </c:pt>
                <c:pt idx="727">
                  <c:v>2077.1869999999999</c:v>
                </c:pt>
                <c:pt idx="728">
                  <c:v>2076.5619999999999</c:v>
                </c:pt>
                <c:pt idx="729">
                  <c:v>2077.9690000000001</c:v>
                </c:pt>
                <c:pt idx="730">
                  <c:v>2078.9839999999999</c:v>
                </c:pt>
                <c:pt idx="731">
                  <c:v>2078.3589999999999</c:v>
                </c:pt>
                <c:pt idx="732">
                  <c:v>2078.203</c:v>
                </c:pt>
                <c:pt idx="733">
                  <c:v>2077.7339999999999</c:v>
                </c:pt>
                <c:pt idx="734">
                  <c:v>2075</c:v>
                </c:pt>
                <c:pt idx="735">
                  <c:v>2079.1410000000001</c:v>
                </c:pt>
                <c:pt idx="736">
                  <c:v>2078.5940000000001</c:v>
                </c:pt>
                <c:pt idx="737">
                  <c:v>2078.5940000000001</c:v>
                </c:pt>
                <c:pt idx="738">
                  <c:v>2076.797</c:v>
                </c:pt>
                <c:pt idx="739">
                  <c:v>2078.75</c:v>
                </c:pt>
                <c:pt idx="740">
                  <c:v>2077.578</c:v>
                </c:pt>
                <c:pt idx="741">
                  <c:v>2078.203</c:v>
                </c:pt>
                <c:pt idx="742">
                  <c:v>2078.9839999999999</c:v>
                </c:pt>
                <c:pt idx="743">
                  <c:v>2078.3589999999999</c:v>
                </c:pt>
                <c:pt idx="744">
                  <c:v>2077.1869999999999</c:v>
                </c:pt>
                <c:pt idx="745">
                  <c:v>2078.9839999999999</c:v>
                </c:pt>
                <c:pt idx="746">
                  <c:v>2080.7809999999999</c:v>
                </c:pt>
                <c:pt idx="747">
                  <c:v>2081.953</c:v>
                </c:pt>
                <c:pt idx="748">
                  <c:v>2078.75</c:v>
                </c:pt>
                <c:pt idx="749">
                  <c:v>2077.1869999999999</c:v>
                </c:pt>
                <c:pt idx="750">
                  <c:v>2078.9839999999999</c:v>
                </c:pt>
                <c:pt idx="751">
                  <c:v>2079.1410000000001</c:v>
                </c:pt>
                <c:pt idx="752">
                  <c:v>2077.578</c:v>
                </c:pt>
                <c:pt idx="753">
                  <c:v>2076.953</c:v>
                </c:pt>
                <c:pt idx="754">
                  <c:v>2078.5940000000001</c:v>
                </c:pt>
                <c:pt idx="755">
                  <c:v>2078.5940000000001</c:v>
                </c:pt>
                <c:pt idx="756">
                  <c:v>2080.547</c:v>
                </c:pt>
                <c:pt idx="757">
                  <c:v>2077.9690000000001</c:v>
                </c:pt>
                <c:pt idx="758">
                  <c:v>2079.7660000000001</c:v>
                </c:pt>
                <c:pt idx="759">
                  <c:v>2080.3910000000001</c:v>
                </c:pt>
                <c:pt idx="760">
                  <c:v>2077.9690000000001</c:v>
                </c:pt>
                <c:pt idx="761">
                  <c:v>2079.7660000000001</c:v>
                </c:pt>
                <c:pt idx="762">
                  <c:v>2077.7339999999999</c:v>
                </c:pt>
                <c:pt idx="763">
                  <c:v>2080.9369999999999</c:v>
                </c:pt>
                <c:pt idx="764">
                  <c:v>2079.375</c:v>
                </c:pt>
                <c:pt idx="765">
                  <c:v>2076.5619999999999</c:v>
                </c:pt>
                <c:pt idx="766">
                  <c:v>2080.1559999999999</c:v>
                </c:pt>
                <c:pt idx="767">
                  <c:v>2078.203</c:v>
                </c:pt>
                <c:pt idx="768">
                  <c:v>2080</c:v>
                </c:pt>
                <c:pt idx="769">
                  <c:v>2078.9839999999999</c:v>
                </c:pt>
                <c:pt idx="770">
                  <c:v>2078.5940000000001</c:v>
                </c:pt>
                <c:pt idx="771">
                  <c:v>2077.7339999999999</c:v>
                </c:pt>
                <c:pt idx="772">
                  <c:v>2079.375</c:v>
                </c:pt>
                <c:pt idx="773">
                  <c:v>2079.6089999999999</c:v>
                </c:pt>
                <c:pt idx="774">
                  <c:v>2079.1410000000001</c:v>
                </c:pt>
                <c:pt idx="775">
                  <c:v>2078.3589999999999</c:v>
                </c:pt>
                <c:pt idx="776">
                  <c:v>2078.203</c:v>
                </c:pt>
                <c:pt idx="777">
                  <c:v>2078.5940000000001</c:v>
                </c:pt>
                <c:pt idx="778">
                  <c:v>2078.9839999999999</c:v>
                </c:pt>
                <c:pt idx="779">
                  <c:v>2080</c:v>
                </c:pt>
                <c:pt idx="780">
                  <c:v>2078.3589999999999</c:v>
                </c:pt>
                <c:pt idx="781">
                  <c:v>2078.3589999999999</c:v>
                </c:pt>
                <c:pt idx="782">
                  <c:v>2077.1869999999999</c:v>
                </c:pt>
                <c:pt idx="783">
                  <c:v>2077.9690000000001</c:v>
                </c:pt>
                <c:pt idx="784">
                  <c:v>2077.7339999999999</c:v>
                </c:pt>
                <c:pt idx="785">
                  <c:v>2077.7339999999999</c:v>
                </c:pt>
                <c:pt idx="786">
                  <c:v>2080.547</c:v>
                </c:pt>
                <c:pt idx="787">
                  <c:v>2079.1410000000001</c:v>
                </c:pt>
                <c:pt idx="788">
                  <c:v>2077.7339999999999</c:v>
                </c:pt>
                <c:pt idx="789">
                  <c:v>2079.6089999999999</c:v>
                </c:pt>
                <c:pt idx="790">
                  <c:v>2077.3440000000001</c:v>
                </c:pt>
                <c:pt idx="791">
                  <c:v>2078.3589999999999</c:v>
                </c:pt>
                <c:pt idx="792">
                  <c:v>2077.9690000000001</c:v>
                </c:pt>
                <c:pt idx="793">
                  <c:v>2080.547</c:v>
                </c:pt>
                <c:pt idx="794">
                  <c:v>2077.9690000000001</c:v>
                </c:pt>
                <c:pt idx="795">
                  <c:v>2078.5940000000001</c:v>
                </c:pt>
                <c:pt idx="796">
                  <c:v>2078.5940000000001</c:v>
                </c:pt>
                <c:pt idx="797">
                  <c:v>2078.3589999999999</c:v>
                </c:pt>
                <c:pt idx="798">
                  <c:v>2078.75</c:v>
                </c:pt>
                <c:pt idx="799">
                  <c:v>2081.172</c:v>
                </c:pt>
                <c:pt idx="800">
                  <c:v>2078.75</c:v>
                </c:pt>
                <c:pt idx="801">
                  <c:v>2077.1869999999999</c:v>
                </c:pt>
                <c:pt idx="802">
                  <c:v>2078.203</c:v>
                </c:pt>
                <c:pt idx="803">
                  <c:v>2078.5940000000001</c:v>
                </c:pt>
                <c:pt idx="804">
                  <c:v>2078.75</c:v>
                </c:pt>
                <c:pt idx="805">
                  <c:v>2078.3589999999999</c:v>
                </c:pt>
                <c:pt idx="806">
                  <c:v>2079.7660000000001</c:v>
                </c:pt>
                <c:pt idx="807">
                  <c:v>2079.7660000000001</c:v>
                </c:pt>
                <c:pt idx="808">
                  <c:v>2078.75</c:v>
                </c:pt>
                <c:pt idx="809">
                  <c:v>2077.9690000000001</c:v>
                </c:pt>
                <c:pt idx="810">
                  <c:v>2077.1869999999999</c:v>
                </c:pt>
                <c:pt idx="811">
                  <c:v>2078.203</c:v>
                </c:pt>
                <c:pt idx="812">
                  <c:v>2078.3589999999999</c:v>
                </c:pt>
                <c:pt idx="813">
                  <c:v>2077.7339999999999</c:v>
                </c:pt>
                <c:pt idx="814">
                  <c:v>2077.7339999999999</c:v>
                </c:pt>
                <c:pt idx="815">
                  <c:v>2079.1410000000001</c:v>
                </c:pt>
                <c:pt idx="816">
                  <c:v>2078.5940000000001</c:v>
                </c:pt>
                <c:pt idx="817">
                  <c:v>2078.75</c:v>
                </c:pt>
                <c:pt idx="818">
                  <c:v>2078.203</c:v>
                </c:pt>
                <c:pt idx="819">
                  <c:v>2076.953</c:v>
                </c:pt>
                <c:pt idx="820">
                  <c:v>2079.375</c:v>
                </c:pt>
                <c:pt idx="821">
                  <c:v>2078.3589999999999</c:v>
                </c:pt>
                <c:pt idx="822">
                  <c:v>2080.7809999999999</c:v>
                </c:pt>
                <c:pt idx="823">
                  <c:v>2078.5940000000001</c:v>
                </c:pt>
                <c:pt idx="824">
                  <c:v>2080</c:v>
                </c:pt>
                <c:pt idx="825">
                  <c:v>2079.6089999999999</c:v>
                </c:pt>
                <c:pt idx="826">
                  <c:v>2078.203</c:v>
                </c:pt>
                <c:pt idx="827">
                  <c:v>2077.3440000000001</c:v>
                </c:pt>
                <c:pt idx="828">
                  <c:v>2080.1559999999999</c:v>
                </c:pt>
                <c:pt idx="829">
                  <c:v>2079.375</c:v>
                </c:pt>
                <c:pt idx="830">
                  <c:v>2079.7660000000001</c:v>
                </c:pt>
                <c:pt idx="831">
                  <c:v>2078.9839999999999</c:v>
                </c:pt>
                <c:pt idx="832">
                  <c:v>2078.9839999999999</c:v>
                </c:pt>
                <c:pt idx="833">
                  <c:v>2076.797</c:v>
                </c:pt>
                <c:pt idx="834">
                  <c:v>2076.953</c:v>
                </c:pt>
                <c:pt idx="835">
                  <c:v>2078.3589999999999</c:v>
                </c:pt>
                <c:pt idx="836">
                  <c:v>2079.6089999999999</c:v>
                </c:pt>
                <c:pt idx="837">
                  <c:v>2080</c:v>
                </c:pt>
                <c:pt idx="838">
                  <c:v>2077.1869999999999</c:v>
                </c:pt>
                <c:pt idx="839">
                  <c:v>2077.9690000000001</c:v>
                </c:pt>
                <c:pt idx="840">
                  <c:v>2080.1559999999999</c:v>
                </c:pt>
                <c:pt idx="841">
                  <c:v>2078.75</c:v>
                </c:pt>
                <c:pt idx="842">
                  <c:v>2078.5940000000001</c:v>
                </c:pt>
                <c:pt idx="843">
                  <c:v>2077.7339999999999</c:v>
                </c:pt>
                <c:pt idx="844">
                  <c:v>2078.5940000000001</c:v>
                </c:pt>
                <c:pt idx="845">
                  <c:v>2079.375</c:v>
                </c:pt>
                <c:pt idx="846">
                  <c:v>2078.3589999999999</c:v>
                </c:pt>
                <c:pt idx="847">
                  <c:v>2080.3910000000001</c:v>
                </c:pt>
                <c:pt idx="848">
                  <c:v>2080.3910000000001</c:v>
                </c:pt>
                <c:pt idx="849">
                  <c:v>2078.75</c:v>
                </c:pt>
                <c:pt idx="850">
                  <c:v>2077.9690000000001</c:v>
                </c:pt>
                <c:pt idx="851">
                  <c:v>2077.3440000000001</c:v>
                </c:pt>
                <c:pt idx="852">
                  <c:v>2077.7339999999999</c:v>
                </c:pt>
                <c:pt idx="853">
                  <c:v>2077.9690000000001</c:v>
                </c:pt>
                <c:pt idx="854">
                  <c:v>2079.375</c:v>
                </c:pt>
                <c:pt idx="855">
                  <c:v>2079.375</c:v>
                </c:pt>
                <c:pt idx="856">
                  <c:v>2078.5940000000001</c:v>
                </c:pt>
                <c:pt idx="857">
                  <c:v>2079.1410000000001</c:v>
                </c:pt>
                <c:pt idx="858">
                  <c:v>2075.7809999999999</c:v>
                </c:pt>
                <c:pt idx="859">
                  <c:v>2078.75</c:v>
                </c:pt>
                <c:pt idx="860">
                  <c:v>2078.3589999999999</c:v>
                </c:pt>
                <c:pt idx="861">
                  <c:v>2078.3589999999999</c:v>
                </c:pt>
                <c:pt idx="862">
                  <c:v>2077.3440000000001</c:v>
                </c:pt>
                <c:pt idx="863">
                  <c:v>2079.6089999999999</c:v>
                </c:pt>
                <c:pt idx="864">
                  <c:v>2078.5940000000001</c:v>
                </c:pt>
                <c:pt idx="865">
                  <c:v>2079.1410000000001</c:v>
                </c:pt>
                <c:pt idx="866">
                  <c:v>2077.9690000000001</c:v>
                </c:pt>
                <c:pt idx="867">
                  <c:v>2078.9839999999999</c:v>
                </c:pt>
                <c:pt idx="868">
                  <c:v>2078.3589999999999</c:v>
                </c:pt>
                <c:pt idx="869">
                  <c:v>2077.578</c:v>
                </c:pt>
                <c:pt idx="870">
                  <c:v>2080.3910000000001</c:v>
                </c:pt>
                <c:pt idx="871">
                  <c:v>2077.1869999999999</c:v>
                </c:pt>
                <c:pt idx="872">
                  <c:v>2078.75</c:v>
                </c:pt>
                <c:pt idx="873">
                  <c:v>2079.375</c:v>
                </c:pt>
                <c:pt idx="874">
                  <c:v>2076.953</c:v>
                </c:pt>
                <c:pt idx="875">
                  <c:v>2078.5940000000001</c:v>
                </c:pt>
                <c:pt idx="876">
                  <c:v>2078.75</c:v>
                </c:pt>
                <c:pt idx="877">
                  <c:v>2076.5619999999999</c:v>
                </c:pt>
                <c:pt idx="878">
                  <c:v>2077.9690000000001</c:v>
                </c:pt>
                <c:pt idx="879">
                  <c:v>2079.7660000000001</c:v>
                </c:pt>
                <c:pt idx="880">
                  <c:v>2079.375</c:v>
                </c:pt>
                <c:pt idx="881">
                  <c:v>2078.3589999999999</c:v>
                </c:pt>
                <c:pt idx="882">
                  <c:v>2080.1559999999999</c:v>
                </c:pt>
                <c:pt idx="883">
                  <c:v>2078.5940000000001</c:v>
                </c:pt>
                <c:pt idx="884">
                  <c:v>2079.6089999999999</c:v>
                </c:pt>
                <c:pt idx="885">
                  <c:v>2076.953</c:v>
                </c:pt>
                <c:pt idx="886">
                  <c:v>2079.375</c:v>
                </c:pt>
                <c:pt idx="887">
                  <c:v>2080.547</c:v>
                </c:pt>
                <c:pt idx="888">
                  <c:v>2078.203</c:v>
                </c:pt>
                <c:pt idx="889">
                  <c:v>2078.5940000000001</c:v>
                </c:pt>
                <c:pt idx="890">
                  <c:v>2077.7339999999999</c:v>
                </c:pt>
                <c:pt idx="891">
                  <c:v>2078.9839999999999</c:v>
                </c:pt>
                <c:pt idx="892">
                  <c:v>2075.1559999999999</c:v>
                </c:pt>
                <c:pt idx="893">
                  <c:v>2079.375</c:v>
                </c:pt>
                <c:pt idx="894">
                  <c:v>2079.6089999999999</c:v>
                </c:pt>
                <c:pt idx="895">
                  <c:v>2080.3910000000001</c:v>
                </c:pt>
                <c:pt idx="896">
                  <c:v>2080</c:v>
                </c:pt>
                <c:pt idx="897">
                  <c:v>2078.203</c:v>
                </c:pt>
                <c:pt idx="898">
                  <c:v>2080.7809999999999</c:v>
                </c:pt>
                <c:pt idx="899">
                  <c:v>2078.9839999999999</c:v>
                </c:pt>
                <c:pt idx="900">
                  <c:v>2080.1559999999999</c:v>
                </c:pt>
                <c:pt idx="901">
                  <c:v>2077.7339999999999</c:v>
                </c:pt>
                <c:pt idx="902">
                  <c:v>2080.1559999999999</c:v>
                </c:pt>
                <c:pt idx="903">
                  <c:v>2078.9839999999999</c:v>
                </c:pt>
                <c:pt idx="904">
                  <c:v>2080.3910000000001</c:v>
                </c:pt>
                <c:pt idx="905">
                  <c:v>2079.1410000000001</c:v>
                </c:pt>
                <c:pt idx="906">
                  <c:v>2078.75</c:v>
                </c:pt>
                <c:pt idx="907">
                  <c:v>2079.7660000000001</c:v>
                </c:pt>
                <c:pt idx="908">
                  <c:v>2077.7339999999999</c:v>
                </c:pt>
                <c:pt idx="909">
                  <c:v>2080.9369999999999</c:v>
                </c:pt>
                <c:pt idx="910">
                  <c:v>2079.1410000000001</c:v>
                </c:pt>
                <c:pt idx="911">
                  <c:v>2079.6089999999999</c:v>
                </c:pt>
                <c:pt idx="912">
                  <c:v>2077.578</c:v>
                </c:pt>
                <c:pt idx="913">
                  <c:v>2077.578</c:v>
                </c:pt>
                <c:pt idx="914">
                  <c:v>2079.7660000000001</c:v>
                </c:pt>
                <c:pt idx="915">
                  <c:v>2076.953</c:v>
                </c:pt>
                <c:pt idx="916">
                  <c:v>2079.1410000000001</c:v>
                </c:pt>
                <c:pt idx="917">
                  <c:v>2079.7660000000001</c:v>
                </c:pt>
                <c:pt idx="918">
                  <c:v>2080.9369999999999</c:v>
                </c:pt>
                <c:pt idx="919">
                  <c:v>2080.3910000000001</c:v>
                </c:pt>
                <c:pt idx="920">
                  <c:v>2079.375</c:v>
                </c:pt>
                <c:pt idx="921">
                  <c:v>2075.1559999999999</c:v>
                </c:pt>
                <c:pt idx="922">
                  <c:v>2076.797</c:v>
                </c:pt>
                <c:pt idx="923">
                  <c:v>2078.5940000000001</c:v>
                </c:pt>
                <c:pt idx="924">
                  <c:v>2077.1869999999999</c:v>
                </c:pt>
                <c:pt idx="925">
                  <c:v>2076.953</c:v>
                </c:pt>
                <c:pt idx="926">
                  <c:v>2079.6089999999999</c:v>
                </c:pt>
                <c:pt idx="927">
                  <c:v>2079.1410000000001</c:v>
                </c:pt>
                <c:pt idx="928">
                  <c:v>2077.7339999999999</c:v>
                </c:pt>
                <c:pt idx="929">
                  <c:v>2080.1559999999999</c:v>
                </c:pt>
                <c:pt idx="930">
                  <c:v>2080.3910000000001</c:v>
                </c:pt>
                <c:pt idx="931">
                  <c:v>2077.1869999999999</c:v>
                </c:pt>
                <c:pt idx="932">
                  <c:v>2076.953</c:v>
                </c:pt>
                <c:pt idx="933">
                  <c:v>2080.7809999999999</c:v>
                </c:pt>
                <c:pt idx="934">
                  <c:v>2078.75</c:v>
                </c:pt>
                <c:pt idx="935">
                  <c:v>2078.3589999999999</c:v>
                </c:pt>
                <c:pt idx="936">
                  <c:v>2080.1559999999999</c:v>
                </c:pt>
                <c:pt idx="937">
                  <c:v>2079.375</c:v>
                </c:pt>
                <c:pt idx="938">
                  <c:v>2078.75</c:v>
                </c:pt>
                <c:pt idx="939">
                  <c:v>2079.375</c:v>
                </c:pt>
                <c:pt idx="940">
                  <c:v>2079.6089999999999</c:v>
                </c:pt>
                <c:pt idx="941">
                  <c:v>2079.1410000000001</c:v>
                </c:pt>
                <c:pt idx="942">
                  <c:v>2077.7339999999999</c:v>
                </c:pt>
                <c:pt idx="943">
                  <c:v>2078.5940000000001</c:v>
                </c:pt>
                <c:pt idx="944">
                  <c:v>2077.3440000000001</c:v>
                </c:pt>
                <c:pt idx="945">
                  <c:v>2081.4059999999999</c:v>
                </c:pt>
                <c:pt idx="946">
                  <c:v>2077.9690000000001</c:v>
                </c:pt>
                <c:pt idx="947">
                  <c:v>2078.75</c:v>
                </c:pt>
                <c:pt idx="948">
                  <c:v>2078.5940000000001</c:v>
                </c:pt>
                <c:pt idx="949">
                  <c:v>2077.7339999999999</c:v>
                </c:pt>
                <c:pt idx="950">
                  <c:v>2077.7339999999999</c:v>
                </c:pt>
                <c:pt idx="951">
                  <c:v>2078.9839999999999</c:v>
                </c:pt>
                <c:pt idx="952">
                  <c:v>2078.203</c:v>
                </c:pt>
                <c:pt idx="953">
                  <c:v>2080.1559999999999</c:v>
                </c:pt>
                <c:pt idx="954">
                  <c:v>2079.6089999999999</c:v>
                </c:pt>
                <c:pt idx="955">
                  <c:v>2079.375</c:v>
                </c:pt>
                <c:pt idx="956">
                  <c:v>2076.5619999999999</c:v>
                </c:pt>
                <c:pt idx="957">
                  <c:v>2077.578</c:v>
                </c:pt>
                <c:pt idx="958">
                  <c:v>2080.3910000000001</c:v>
                </c:pt>
                <c:pt idx="959">
                  <c:v>2080.3910000000001</c:v>
                </c:pt>
                <c:pt idx="960">
                  <c:v>2080.1559999999999</c:v>
                </c:pt>
                <c:pt idx="961">
                  <c:v>2076.953</c:v>
                </c:pt>
                <c:pt idx="962">
                  <c:v>2078.3589999999999</c:v>
                </c:pt>
                <c:pt idx="963">
                  <c:v>2080</c:v>
                </c:pt>
                <c:pt idx="964">
                  <c:v>2078.203</c:v>
                </c:pt>
                <c:pt idx="965">
                  <c:v>2078.203</c:v>
                </c:pt>
                <c:pt idx="966">
                  <c:v>2076.953</c:v>
                </c:pt>
                <c:pt idx="967">
                  <c:v>2077.578</c:v>
                </c:pt>
                <c:pt idx="968">
                  <c:v>2080.1559999999999</c:v>
                </c:pt>
                <c:pt idx="969">
                  <c:v>2076.797</c:v>
                </c:pt>
                <c:pt idx="970">
                  <c:v>2076.953</c:v>
                </c:pt>
                <c:pt idx="971">
                  <c:v>2080</c:v>
                </c:pt>
                <c:pt idx="972">
                  <c:v>2077.578</c:v>
                </c:pt>
                <c:pt idx="973">
                  <c:v>2079.375</c:v>
                </c:pt>
                <c:pt idx="974">
                  <c:v>2078.3589999999999</c:v>
                </c:pt>
                <c:pt idx="975">
                  <c:v>2077.7339999999999</c:v>
                </c:pt>
                <c:pt idx="976">
                  <c:v>2080.9369999999999</c:v>
                </c:pt>
                <c:pt idx="977">
                  <c:v>2078.5940000000001</c:v>
                </c:pt>
                <c:pt idx="978">
                  <c:v>2077.3440000000001</c:v>
                </c:pt>
                <c:pt idx="979">
                  <c:v>2078.5940000000001</c:v>
                </c:pt>
                <c:pt idx="980">
                  <c:v>2078.3589999999999</c:v>
                </c:pt>
                <c:pt idx="981">
                  <c:v>2078.3589999999999</c:v>
                </c:pt>
                <c:pt idx="982">
                  <c:v>2080</c:v>
                </c:pt>
                <c:pt idx="983">
                  <c:v>2079.375</c:v>
                </c:pt>
                <c:pt idx="984">
                  <c:v>2078.3589999999999</c:v>
                </c:pt>
                <c:pt idx="985">
                  <c:v>2078.3589999999999</c:v>
                </c:pt>
                <c:pt idx="986">
                  <c:v>2080</c:v>
                </c:pt>
                <c:pt idx="987">
                  <c:v>2078.9839999999999</c:v>
                </c:pt>
                <c:pt idx="988">
                  <c:v>2079.6089999999999</c:v>
                </c:pt>
                <c:pt idx="989">
                  <c:v>2079.7660000000001</c:v>
                </c:pt>
                <c:pt idx="990">
                  <c:v>2078.9839999999999</c:v>
                </c:pt>
                <c:pt idx="991">
                  <c:v>2080.1559999999999</c:v>
                </c:pt>
                <c:pt idx="992">
                  <c:v>2077.9690000000001</c:v>
                </c:pt>
                <c:pt idx="993">
                  <c:v>2078.203</c:v>
                </c:pt>
                <c:pt idx="994">
                  <c:v>2079.7660000000001</c:v>
                </c:pt>
                <c:pt idx="995">
                  <c:v>2078.3589999999999</c:v>
                </c:pt>
                <c:pt idx="996">
                  <c:v>2076.172</c:v>
                </c:pt>
                <c:pt idx="997">
                  <c:v>2078.9839999999999</c:v>
                </c:pt>
                <c:pt idx="998">
                  <c:v>2080.1559999999999</c:v>
                </c:pt>
                <c:pt idx="999">
                  <c:v>2080</c:v>
                </c:pt>
                <c:pt idx="1000">
                  <c:v>2079.7660000000001</c:v>
                </c:pt>
                <c:pt idx="1001">
                  <c:v>2079.6089999999999</c:v>
                </c:pt>
                <c:pt idx="1002">
                  <c:v>2078.3589999999999</c:v>
                </c:pt>
                <c:pt idx="1003">
                  <c:v>2077.7339999999999</c:v>
                </c:pt>
                <c:pt idx="1004">
                  <c:v>2078.75</c:v>
                </c:pt>
                <c:pt idx="1005">
                  <c:v>2078.9839999999999</c:v>
                </c:pt>
                <c:pt idx="1006">
                  <c:v>2078.3589999999999</c:v>
                </c:pt>
                <c:pt idx="1007">
                  <c:v>2078.203</c:v>
                </c:pt>
                <c:pt idx="1008">
                  <c:v>2078.9839999999999</c:v>
                </c:pt>
                <c:pt idx="1009">
                  <c:v>2078.75</c:v>
                </c:pt>
                <c:pt idx="1010">
                  <c:v>2079.7660000000001</c:v>
                </c:pt>
                <c:pt idx="1011">
                  <c:v>2079.1410000000001</c:v>
                </c:pt>
                <c:pt idx="1012">
                  <c:v>2076.953</c:v>
                </c:pt>
                <c:pt idx="1013">
                  <c:v>2079.6089999999999</c:v>
                </c:pt>
                <c:pt idx="1014">
                  <c:v>2076.953</c:v>
                </c:pt>
                <c:pt idx="1015">
                  <c:v>2078.203</c:v>
                </c:pt>
                <c:pt idx="1016">
                  <c:v>2079.375</c:v>
                </c:pt>
                <c:pt idx="1017">
                  <c:v>2080.1559999999999</c:v>
                </c:pt>
                <c:pt idx="1018">
                  <c:v>2078.75</c:v>
                </c:pt>
                <c:pt idx="1019">
                  <c:v>2076.953</c:v>
                </c:pt>
                <c:pt idx="1020">
                  <c:v>2078.3589999999999</c:v>
                </c:pt>
                <c:pt idx="1021">
                  <c:v>2077.3440000000001</c:v>
                </c:pt>
                <c:pt idx="1022">
                  <c:v>2078.75</c:v>
                </c:pt>
                <c:pt idx="1023">
                  <c:v>2077.1869999999999</c:v>
                </c:pt>
                <c:pt idx="1024">
                  <c:v>2078.9839999999999</c:v>
                </c:pt>
                <c:pt idx="1025">
                  <c:v>2080.547</c:v>
                </c:pt>
                <c:pt idx="1026">
                  <c:v>2078.5940000000001</c:v>
                </c:pt>
                <c:pt idx="1027">
                  <c:v>2080.3910000000001</c:v>
                </c:pt>
                <c:pt idx="1028">
                  <c:v>2078.75</c:v>
                </c:pt>
                <c:pt idx="1029">
                  <c:v>2077.578</c:v>
                </c:pt>
                <c:pt idx="1030">
                  <c:v>2078.5940000000001</c:v>
                </c:pt>
                <c:pt idx="1031">
                  <c:v>2076.953</c:v>
                </c:pt>
                <c:pt idx="1032">
                  <c:v>2076.5619999999999</c:v>
                </c:pt>
                <c:pt idx="1033">
                  <c:v>2077.9690000000001</c:v>
                </c:pt>
                <c:pt idx="1034">
                  <c:v>2078.75</c:v>
                </c:pt>
                <c:pt idx="1035">
                  <c:v>2078.75</c:v>
                </c:pt>
                <c:pt idx="1036">
                  <c:v>2078.3589999999999</c:v>
                </c:pt>
                <c:pt idx="1037">
                  <c:v>2080</c:v>
                </c:pt>
                <c:pt idx="1038">
                  <c:v>2077.9690000000001</c:v>
                </c:pt>
                <c:pt idx="1039">
                  <c:v>2078.5940000000001</c:v>
                </c:pt>
                <c:pt idx="1040">
                  <c:v>2079.7660000000001</c:v>
                </c:pt>
                <c:pt idx="1041">
                  <c:v>2077.7339999999999</c:v>
                </c:pt>
                <c:pt idx="1042">
                  <c:v>2078.5940000000001</c:v>
                </c:pt>
                <c:pt idx="1043">
                  <c:v>2078.75</c:v>
                </c:pt>
                <c:pt idx="1044">
                  <c:v>2077.7339999999999</c:v>
                </c:pt>
                <c:pt idx="1045">
                  <c:v>2078.5940000000001</c:v>
                </c:pt>
                <c:pt idx="1046">
                  <c:v>2076.953</c:v>
                </c:pt>
                <c:pt idx="1047">
                  <c:v>2078.203</c:v>
                </c:pt>
                <c:pt idx="1048">
                  <c:v>2077.3440000000001</c:v>
                </c:pt>
                <c:pt idx="1049">
                  <c:v>2079.7660000000001</c:v>
                </c:pt>
                <c:pt idx="1050">
                  <c:v>2078.9839999999999</c:v>
                </c:pt>
                <c:pt idx="1051">
                  <c:v>2079.6089999999999</c:v>
                </c:pt>
                <c:pt idx="1052">
                  <c:v>2078.3589999999999</c:v>
                </c:pt>
                <c:pt idx="1053">
                  <c:v>2078.75</c:v>
                </c:pt>
                <c:pt idx="1054">
                  <c:v>2076.5619999999999</c:v>
                </c:pt>
                <c:pt idx="1055">
                  <c:v>2077.7339999999999</c:v>
                </c:pt>
                <c:pt idx="1056">
                  <c:v>2080.7809999999999</c:v>
                </c:pt>
                <c:pt idx="1057">
                  <c:v>2079.1410000000001</c:v>
                </c:pt>
                <c:pt idx="1058">
                  <c:v>2076.953</c:v>
                </c:pt>
                <c:pt idx="1059">
                  <c:v>2078.9839999999999</c:v>
                </c:pt>
                <c:pt idx="1060">
                  <c:v>2078.203</c:v>
                </c:pt>
                <c:pt idx="1061">
                  <c:v>2077.578</c:v>
                </c:pt>
                <c:pt idx="1062">
                  <c:v>2079.6089999999999</c:v>
                </c:pt>
                <c:pt idx="1063">
                  <c:v>2077.9690000000001</c:v>
                </c:pt>
                <c:pt idx="1064">
                  <c:v>2078.203</c:v>
                </c:pt>
                <c:pt idx="1065">
                  <c:v>2076.797</c:v>
                </c:pt>
                <c:pt idx="1066">
                  <c:v>2078.75</c:v>
                </c:pt>
                <c:pt idx="1067">
                  <c:v>2080.1559999999999</c:v>
                </c:pt>
                <c:pt idx="1068">
                  <c:v>2080</c:v>
                </c:pt>
                <c:pt idx="1069">
                  <c:v>2079.1410000000001</c:v>
                </c:pt>
                <c:pt idx="1070">
                  <c:v>2077.7339999999999</c:v>
                </c:pt>
                <c:pt idx="1071">
                  <c:v>2079.7660000000001</c:v>
                </c:pt>
                <c:pt idx="1072">
                  <c:v>2078.203</c:v>
                </c:pt>
                <c:pt idx="1073">
                  <c:v>2076.5619999999999</c:v>
                </c:pt>
                <c:pt idx="1074">
                  <c:v>2078.9839999999999</c:v>
                </c:pt>
                <c:pt idx="1075">
                  <c:v>2080.7809999999999</c:v>
                </c:pt>
                <c:pt idx="1076">
                  <c:v>2077.3440000000001</c:v>
                </c:pt>
                <c:pt idx="1077">
                  <c:v>2079.1410000000001</c:v>
                </c:pt>
                <c:pt idx="1078">
                  <c:v>2078.9839999999999</c:v>
                </c:pt>
                <c:pt idx="1079">
                  <c:v>2080.1559999999999</c:v>
                </c:pt>
                <c:pt idx="1080">
                  <c:v>2077.3440000000001</c:v>
                </c:pt>
                <c:pt idx="1081">
                  <c:v>2077.578</c:v>
                </c:pt>
                <c:pt idx="1082">
                  <c:v>2078.9839999999999</c:v>
                </c:pt>
                <c:pt idx="1083">
                  <c:v>2077.7339999999999</c:v>
                </c:pt>
                <c:pt idx="1084">
                  <c:v>2080.3910000000001</c:v>
                </c:pt>
                <c:pt idx="1085">
                  <c:v>2077.7339999999999</c:v>
                </c:pt>
                <c:pt idx="1086">
                  <c:v>2077.3440000000001</c:v>
                </c:pt>
                <c:pt idx="1087">
                  <c:v>2080.7809999999999</c:v>
                </c:pt>
                <c:pt idx="1088">
                  <c:v>2076.953</c:v>
                </c:pt>
                <c:pt idx="1089">
                  <c:v>2079.7660000000001</c:v>
                </c:pt>
                <c:pt idx="1090">
                  <c:v>2077.9690000000001</c:v>
                </c:pt>
                <c:pt idx="1091">
                  <c:v>2079.1410000000001</c:v>
                </c:pt>
                <c:pt idx="1092">
                  <c:v>2077.1869999999999</c:v>
                </c:pt>
                <c:pt idx="1093">
                  <c:v>2080.1559999999999</c:v>
                </c:pt>
                <c:pt idx="1094">
                  <c:v>2077.9690000000001</c:v>
                </c:pt>
                <c:pt idx="1095">
                  <c:v>2080</c:v>
                </c:pt>
                <c:pt idx="1096">
                  <c:v>2076.5619999999999</c:v>
                </c:pt>
                <c:pt idx="1097">
                  <c:v>2077.9690000000001</c:v>
                </c:pt>
                <c:pt idx="1098">
                  <c:v>2078.5940000000001</c:v>
                </c:pt>
                <c:pt idx="1099">
                  <c:v>2080</c:v>
                </c:pt>
                <c:pt idx="1100">
                  <c:v>2080</c:v>
                </c:pt>
                <c:pt idx="1101">
                  <c:v>2078.203</c:v>
                </c:pt>
                <c:pt idx="1102">
                  <c:v>2076.797</c:v>
                </c:pt>
                <c:pt idx="1103">
                  <c:v>2077.1869999999999</c:v>
                </c:pt>
                <c:pt idx="1104">
                  <c:v>2077.9690000000001</c:v>
                </c:pt>
                <c:pt idx="1105">
                  <c:v>2075.1559999999999</c:v>
                </c:pt>
                <c:pt idx="1106">
                  <c:v>2078.203</c:v>
                </c:pt>
                <c:pt idx="1107">
                  <c:v>2078.9839999999999</c:v>
                </c:pt>
                <c:pt idx="1108">
                  <c:v>2081.797</c:v>
                </c:pt>
                <c:pt idx="1109">
                  <c:v>2078.5940000000001</c:v>
                </c:pt>
                <c:pt idx="1110">
                  <c:v>2079.375</c:v>
                </c:pt>
                <c:pt idx="1111">
                  <c:v>2078.9839999999999</c:v>
                </c:pt>
                <c:pt idx="1112">
                  <c:v>2079.6089999999999</c:v>
                </c:pt>
                <c:pt idx="1113">
                  <c:v>2077.3440000000001</c:v>
                </c:pt>
                <c:pt idx="1114">
                  <c:v>2078.5940000000001</c:v>
                </c:pt>
                <c:pt idx="1115">
                  <c:v>2077.9690000000001</c:v>
                </c:pt>
                <c:pt idx="1116">
                  <c:v>2078.75</c:v>
                </c:pt>
                <c:pt idx="1117">
                  <c:v>2077.9690000000001</c:v>
                </c:pt>
                <c:pt idx="1118">
                  <c:v>2078.5940000000001</c:v>
                </c:pt>
                <c:pt idx="1119">
                  <c:v>2077.3440000000001</c:v>
                </c:pt>
                <c:pt idx="1120">
                  <c:v>2078.5940000000001</c:v>
                </c:pt>
                <c:pt idx="1121">
                  <c:v>2078.75</c:v>
                </c:pt>
                <c:pt idx="1122">
                  <c:v>2078.9839999999999</c:v>
                </c:pt>
                <c:pt idx="1123">
                  <c:v>2078.203</c:v>
                </c:pt>
                <c:pt idx="1124">
                  <c:v>2078.203</c:v>
                </c:pt>
                <c:pt idx="1125">
                  <c:v>2080</c:v>
                </c:pt>
                <c:pt idx="1126">
                  <c:v>2078.75</c:v>
                </c:pt>
                <c:pt idx="1127">
                  <c:v>2077.9690000000001</c:v>
                </c:pt>
                <c:pt idx="1128">
                  <c:v>2078.9839999999999</c:v>
                </c:pt>
                <c:pt idx="1129">
                  <c:v>2077.9690000000001</c:v>
                </c:pt>
                <c:pt idx="1130">
                  <c:v>2076.5619999999999</c:v>
                </c:pt>
                <c:pt idx="1131">
                  <c:v>2078.9839999999999</c:v>
                </c:pt>
                <c:pt idx="1132">
                  <c:v>2076.4059999999999</c:v>
                </c:pt>
                <c:pt idx="1133">
                  <c:v>2078.75</c:v>
                </c:pt>
                <c:pt idx="1134">
                  <c:v>2078.3589999999999</c:v>
                </c:pt>
                <c:pt idx="1135">
                  <c:v>2075.7809999999999</c:v>
                </c:pt>
                <c:pt idx="1136">
                  <c:v>2079.6089999999999</c:v>
                </c:pt>
                <c:pt idx="1137">
                  <c:v>2077.9690000000001</c:v>
                </c:pt>
                <c:pt idx="1138">
                  <c:v>2079.7660000000001</c:v>
                </c:pt>
                <c:pt idx="1139">
                  <c:v>2077.9690000000001</c:v>
                </c:pt>
                <c:pt idx="1140">
                  <c:v>2078.5940000000001</c:v>
                </c:pt>
                <c:pt idx="1141">
                  <c:v>2076.953</c:v>
                </c:pt>
                <c:pt idx="1142">
                  <c:v>2077.578</c:v>
                </c:pt>
                <c:pt idx="1143">
                  <c:v>2080.1559999999999</c:v>
                </c:pt>
                <c:pt idx="1144">
                  <c:v>2079.7660000000001</c:v>
                </c:pt>
                <c:pt idx="1145">
                  <c:v>2078.9839999999999</c:v>
                </c:pt>
                <c:pt idx="1146">
                  <c:v>2076.797</c:v>
                </c:pt>
                <c:pt idx="1147">
                  <c:v>2077.9690000000001</c:v>
                </c:pt>
                <c:pt idx="1148">
                  <c:v>2078.9839999999999</c:v>
                </c:pt>
                <c:pt idx="1149">
                  <c:v>2078.75</c:v>
                </c:pt>
                <c:pt idx="1150">
                  <c:v>2077.9690000000001</c:v>
                </c:pt>
                <c:pt idx="1151">
                  <c:v>2079.7660000000001</c:v>
                </c:pt>
                <c:pt idx="1152">
                  <c:v>2078.75</c:v>
                </c:pt>
                <c:pt idx="1153">
                  <c:v>2077.578</c:v>
                </c:pt>
                <c:pt idx="1154">
                  <c:v>2078.3589999999999</c:v>
                </c:pt>
                <c:pt idx="1155">
                  <c:v>2079.1410000000001</c:v>
                </c:pt>
                <c:pt idx="1156">
                  <c:v>2080.9369999999999</c:v>
                </c:pt>
                <c:pt idx="1157">
                  <c:v>2077.7339999999999</c:v>
                </c:pt>
                <c:pt idx="1158">
                  <c:v>2077.3440000000001</c:v>
                </c:pt>
                <c:pt idx="1159">
                  <c:v>2080.3910000000001</c:v>
                </c:pt>
                <c:pt idx="1160">
                  <c:v>2079.375</c:v>
                </c:pt>
                <c:pt idx="1161">
                  <c:v>2079.6089999999999</c:v>
                </c:pt>
                <c:pt idx="1162">
                  <c:v>2078.5940000000001</c:v>
                </c:pt>
                <c:pt idx="1163">
                  <c:v>2078.203</c:v>
                </c:pt>
                <c:pt idx="1164">
                  <c:v>2077.1869999999999</c:v>
                </c:pt>
                <c:pt idx="1165">
                  <c:v>2078.203</c:v>
                </c:pt>
                <c:pt idx="1166">
                  <c:v>2078.3589999999999</c:v>
                </c:pt>
                <c:pt idx="1167">
                  <c:v>2078.3589999999999</c:v>
                </c:pt>
                <c:pt idx="1168">
                  <c:v>2078.5940000000001</c:v>
                </c:pt>
                <c:pt idx="1169">
                  <c:v>2079.1410000000001</c:v>
                </c:pt>
                <c:pt idx="1170">
                  <c:v>2076.797</c:v>
                </c:pt>
                <c:pt idx="1171">
                  <c:v>2078.3589999999999</c:v>
                </c:pt>
                <c:pt idx="1172">
                  <c:v>2077.7339999999999</c:v>
                </c:pt>
                <c:pt idx="1173">
                  <c:v>2077.9690000000001</c:v>
                </c:pt>
                <c:pt idx="1174">
                  <c:v>2081.172</c:v>
                </c:pt>
                <c:pt idx="1175">
                  <c:v>2080</c:v>
                </c:pt>
                <c:pt idx="1176">
                  <c:v>2078.5940000000001</c:v>
                </c:pt>
                <c:pt idx="1177">
                  <c:v>2077.9690000000001</c:v>
                </c:pt>
                <c:pt idx="1178">
                  <c:v>2077.9690000000001</c:v>
                </c:pt>
                <c:pt idx="1179">
                  <c:v>2078.3589999999999</c:v>
                </c:pt>
                <c:pt idx="1180">
                  <c:v>2078.9839999999999</c:v>
                </c:pt>
                <c:pt idx="1181">
                  <c:v>2079.6089999999999</c:v>
                </c:pt>
                <c:pt idx="1182">
                  <c:v>2078.9839999999999</c:v>
                </c:pt>
                <c:pt idx="1183">
                  <c:v>2077.578</c:v>
                </c:pt>
                <c:pt idx="1184">
                  <c:v>2080.9369999999999</c:v>
                </c:pt>
                <c:pt idx="1185">
                  <c:v>2078.75</c:v>
                </c:pt>
                <c:pt idx="1186">
                  <c:v>2077.9690000000001</c:v>
                </c:pt>
                <c:pt idx="1187">
                  <c:v>2079.7660000000001</c:v>
                </c:pt>
                <c:pt idx="1188">
                  <c:v>2078.75</c:v>
                </c:pt>
                <c:pt idx="1189">
                  <c:v>2077.9690000000001</c:v>
                </c:pt>
                <c:pt idx="1190">
                  <c:v>2077.3440000000001</c:v>
                </c:pt>
                <c:pt idx="1191">
                  <c:v>2079.6089999999999</c:v>
                </c:pt>
                <c:pt idx="1192">
                  <c:v>2077.7339999999999</c:v>
                </c:pt>
                <c:pt idx="1193">
                  <c:v>2078.203</c:v>
                </c:pt>
                <c:pt idx="1194">
                  <c:v>2080.7809999999999</c:v>
                </c:pt>
                <c:pt idx="1195">
                  <c:v>2079.7660000000001</c:v>
                </c:pt>
                <c:pt idx="1196">
                  <c:v>2079.7660000000001</c:v>
                </c:pt>
                <c:pt idx="1197">
                  <c:v>2078.3589999999999</c:v>
                </c:pt>
                <c:pt idx="1198">
                  <c:v>2078.203</c:v>
                </c:pt>
                <c:pt idx="1199">
                  <c:v>2077.3440000000001</c:v>
                </c:pt>
                <c:pt idx="1200">
                  <c:v>2077.578</c:v>
                </c:pt>
                <c:pt idx="1201">
                  <c:v>2078.3589999999999</c:v>
                </c:pt>
                <c:pt idx="1202">
                  <c:v>2079.375</c:v>
                </c:pt>
                <c:pt idx="1203">
                  <c:v>2079.375</c:v>
                </c:pt>
                <c:pt idx="1204">
                  <c:v>2080.1559999999999</c:v>
                </c:pt>
                <c:pt idx="1205">
                  <c:v>2078.203</c:v>
                </c:pt>
                <c:pt idx="1206">
                  <c:v>2075.9369999999999</c:v>
                </c:pt>
                <c:pt idx="1207">
                  <c:v>2077.578</c:v>
                </c:pt>
                <c:pt idx="1208">
                  <c:v>2078.5940000000001</c:v>
                </c:pt>
                <c:pt idx="1209">
                  <c:v>2078.9839999999999</c:v>
                </c:pt>
                <c:pt idx="1210">
                  <c:v>2079.375</c:v>
                </c:pt>
                <c:pt idx="1211">
                  <c:v>2077.578</c:v>
                </c:pt>
                <c:pt idx="1212">
                  <c:v>2080.9369999999999</c:v>
                </c:pt>
                <c:pt idx="1213">
                  <c:v>2078.75</c:v>
                </c:pt>
                <c:pt idx="1214">
                  <c:v>2080.3910000000001</c:v>
                </c:pt>
                <c:pt idx="1215">
                  <c:v>2078.5940000000001</c:v>
                </c:pt>
                <c:pt idx="1216">
                  <c:v>2077.3440000000001</c:v>
                </c:pt>
                <c:pt idx="1217">
                  <c:v>2080.1559999999999</c:v>
                </c:pt>
                <c:pt idx="1218">
                  <c:v>2077.1869999999999</c:v>
                </c:pt>
                <c:pt idx="1219">
                  <c:v>2078.203</c:v>
                </c:pt>
                <c:pt idx="1220">
                  <c:v>2078.5940000000001</c:v>
                </c:pt>
                <c:pt idx="1221">
                  <c:v>2077.9690000000001</c:v>
                </c:pt>
                <c:pt idx="1222">
                  <c:v>2078.75</c:v>
                </c:pt>
                <c:pt idx="1223">
                  <c:v>2076.953</c:v>
                </c:pt>
                <c:pt idx="1224">
                  <c:v>2078.75</c:v>
                </c:pt>
                <c:pt idx="1225">
                  <c:v>2079.375</c:v>
                </c:pt>
                <c:pt idx="1226">
                  <c:v>2079.375</c:v>
                </c:pt>
                <c:pt idx="1227">
                  <c:v>2076.953</c:v>
                </c:pt>
                <c:pt idx="1228">
                  <c:v>2080.3910000000001</c:v>
                </c:pt>
                <c:pt idx="1229">
                  <c:v>2077.7339999999999</c:v>
                </c:pt>
                <c:pt idx="1230">
                  <c:v>2077.578</c:v>
                </c:pt>
                <c:pt idx="1231">
                  <c:v>2077.9690000000001</c:v>
                </c:pt>
                <c:pt idx="1232">
                  <c:v>2079.1410000000001</c:v>
                </c:pt>
                <c:pt idx="1233">
                  <c:v>2080.547</c:v>
                </c:pt>
                <c:pt idx="1234">
                  <c:v>2078.203</c:v>
                </c:pt>
                <c:pt idx="1235">
                  <c:v>2078.3589999999999</c:v>
                </c:pt>
                <c:pt idx="1236">
                  <c:v>2077.578</c:v>
                </c:pt>
                <c:pt idx="1237">
                  <c:v>2080</c:v>
                </c:pt>
                <c:pt idx="1238">
                  <c:v>2078.5940000000001</c:v>
                </c:pt>
                <c:pt idx="1239">
                  <c:v>2075.3910000000001</c:v>
                </c:pt>
                <c:pt idx="1240">
                  <c:v>2077.9690000000001</c:v>
                </c:pt>
                <c:pt idx="1241">
                  <c:v>2078.5940000000001</c:v>
                </c:pt>
                <c:pt idx="1242">
                  <c:v>2078.9839999999999</c:v>
                </c:pt>
                <c:pt idx="1243">
                  <c:v>2077.578</c:v>
                </c:pt>
                <c:pt idx="1244">
                  <c:v>2077.9690000000001</c:v>
                </c:pt>
                <c:pt idx="1245">
                  <c:v>2078.75</c:v>
                </c:pt>
                <c:pt idx="1246">
                  <c:v>2078.9839999999999</c:v>
                </c:pt>
                <c:pt idx="1247">
                  <c:v>2077.9690000000001</c:v>
                </c:pt>
                <c:pt idx="1248">
                  <c:v>2080.3910000000001</c:v>
                </c:pt>
                <c:pt idx="1249">
                  <c:v>2077.9690000000001</c:v>
                </c:pt>
                <c:pt idx="1250">
                  <c:v>2078.203</c:v>
                </c:pt>
                <c:pt idx="1251">
                  <c:v>2076.4059999999999</c:v>
                </c:pt>
                <c:pt idx="1252">
                  <c:v>2078.9839999999999</c:v>
                </c:pt>
                <c:pt idx="1253">
                  <c:v>2078.9839999999999</c:v>
                </c:pt>
                <c:pt idx="1254">
                  <c:v>2077.578</c:v>
                </c:pt>
                <c:pt idx="1255">
                  <c:v>2079.1410000000001</c:v>
                </c:pt>
                <c:pt idx="1256">
                  <c:v>2078.75</c:v>
                </c:pt>
                <c:pt idx="1257">
                  <c:v>2080.1559999999999</c:v>
                </c:pt>
                <c:pt idx="1258">
                  <c:v>2079.375</c:v>
                </c:pt>
                <c:pt idx="1259">
                  <c:v>2077.7339999999999</c:v>
                </c:pt>
                <c:pt idx="1260">
                  <c:v>2079.1410000000001</c:v>
                </c:pt>
                <c:pt idx="1261">
                  <c:v>2079.7660000000001</c:v>
                </c:pt>
                <c:pt idx="1262">
                  <c:v>2078.75</c:v>
                </c:pt>
                <c:pt idx="1263">
                  <c:v>2076.172</c:v>
                </c:pt>
                <c:pt idx="1264">
                  <c:v>2078.203</c:v>
                </c:pt>
                <c:pt idx="1265">
                  <c:v>2079.7660000000001</c:v>
                </c:pt>
                <c:pt idx="1266">
                  <c:v>2076.797</c:v>
                </c:pt>
                <c:pt idx="1267">
                  <c:v>2077.7339999999999</c:v>
                </c:pt>
                <c:pt idx="1268">
                  <c:v>2079.375</c:v>
                </c:pt>
                <c:pt idx="1269">
                  <c:v>2078.3589999999999</c:v>
                </c:pt>
                <c:pt idx="1270">
                  <c:v>2077.9690000000001</c:v>
                </c:pt>
                <c:pt idx="1271">
                  <c:v>2077.7339999999999</c:v>
                </c:pt>
                <c:pt idx="1272">
                  <c:v>2079.375</c:v>
                </c:pt>
                <c:pt idx="1273">
                  <c:v>2079.6089999999999</c:v>
                </c:pt>
                <c:pt idx="1274">
                  <c:v>2079.6089999999999</c:v>
                </c:pt>
                <c:pt idx="1275">
                  <c:v>2077.7339999999999</c:v>
                </c:pt>
                <c:pt idx="1276">
                  <c:v>2077.1869999999999</c:v>
                </c:pt>
                <c:pt idx="1277">
                  <c:v>2079.1410000000001</c:v>
                </c:pt>
                <c:pt idx="1278">
                  <c:v>2078.75</c:v>
                </c:pt>
                <c:pt idx="1279">
                  <c:v>2078.9839999999999</c:v>
                </c:pt>
                <c:pt idx="1280">
                  <c:v>2077.3440000000001</c:v>
                </c:pt>
                <c:pt idx="1281">
                  <c:v>2079.1410000000001</c:v>
                </c:pt>
                <c:pt idx="1282">
                  <c:v>2080.9369999999999</c:v>
                </c:pt>
                <c:pt idx="1283">
                  <c:v>2076.953</c:v>
                </c:pt>
                <c:pt idx="1284">
                  <c:v>2079.1410000000001</c:v>
                </c:pt>
                <c:pt idx="1285">
                  <c:v>2080</c:v>
                </c:pt>
                <c:pt idx="1286">
                  <c:v>2080.7809999999999</c:v>
                </c:pt>
                <c:pt idx="1287">
                  <c:v>2079.1410000000001</c:v>
                </c:pt>
                <c:pt idx="1288">
                  <c:v>2079.6089999999999</c:v>
                </c:pt>
                <c:pt idx="1289">
                  <c:v>2077.578</c:v>
                </c:pt>
                <c:pt idx="1290">
                  <c:v>2076.797</c:v>
                </c:pt>
                <c:pt idx="1291">
                  <c:v>2077.9690000000001</c:v>
                </c:pt>
                <c:pt idx="1292">
                  <c:v>2076.953</c:v>
                </c:pt>
                <c:pt idx="1293">
                  <c:v>2079.375</c:v>
                </c:pt>
                <c:pt idx="1294">
                  <c:v>2080</c:v>
                </c:pt>
                <c:pt idx="1295">
                  <c:v>2078.203</c:v>
                </c:pt>
                <c:pt idx="1296">
                  <c:v>2078.203</c:v>
                </c:pt>
                <c:pt idx="1297">
                  <c:v>2078.203</c:v>
                </c:pt>
                <c:pt idx="1298">
                  <c:v>2077.3440000000001</c:v>
                </c:pt>
                <c:pt idx="1299">
                  <c:v>2080.3910000000001</c:v>
                </c:pt>
                <c:pt idx="1300">
                  <c:v>2077.578</c:v>
                </c:pt>
                <c:pt idx="1301">
                  <c:v>2079.375</c:v>
                </c:pt>
                <c:pt idx="1302">
                  <c:v>2078.75</c:v>
                </c:pt>
                <c:pt idx="1303">
                  <c:v>2078.3589999999999</c:v>
                </c:pt>
                <c:pt idx="1304">
                  <c:v>2078.203</c:v>
                </c:pt>
                <c:pt idx="1305">
                  <c:v>2078.5940000000001</c:v>
                </c:pt>
                <c:pt idx="1306">
                  <c:v>2078.75</c:v>
                </c:pt>
                <c:pt idx="1307">
                  <c:v>2076.953</c:v>
                </c:pt>
                <c:pt idx="1308">
                  <c:v>2076.953</c:v>
                </c:pt>
                <c:pt idx="1309">
                  <c:v>2081.5619999999999</c:v>
                </c:pt>
                <c:pt idx="1310">
                  <c:v>2077.9690000000001</c:v>
                </c:pt>
                <c:pt idx="1311">
                  <c:v>2080.547</c:v>
                </c:pt>
                <c:pt idx="1312">
                  <c:v>2077.7339999999999</c:v>
                </c:pt>
                <c:pt idx="1313">
                  <c:v>2078.9839999999999</c:v>
                </c:pt>
                <c:pt idx="1314">
                  <c:v>2077.578</c:v>
                </c:pt>
                <c:pt idx="1315">
                  <c:v>2079.1410000000001</c:v>
                </c:pt>
                <c:pt idx="1316">
                  <c:v>2078.203</c:v>
                </c:pt>
                <c:pt idx="1317">
                  <c:v>2077.1869999999999</c:v>
                </c:pt>
                <c:pt idx="1318">
                  <c:v>2078.75</c:v>
                </c:pt>
                <c:pt idx="1319">
                  <c:v>2078.5940000000001</c:v>
                </c:pt>
                <c:pt idx="1320">
                  <c:v>2079.375</c:v>
                </c:pt>
                <c:pt idx="1321">
                  <c:v>2076.953</c:v>
                </c:pt>
                <c:pt idx="1322">
                  <c:v>2077.7339999999999</c:v>
                </c:pt>
                <c:pt idx="1323">
                  <c:v>2078.9839999999999</c:v>
                </c:pt>
                <c:pt idx="1324">
                  <c:v>2078.203</c:v>
                </c:pt>
                <c:pt idx="1325">
                  <c:v>2079.6089999999999</c:v>
                </c:pt>
                <c:pt idx="1326">
                  <c:v>2079.375</c:v>
                </c:pt>
                <c:pt idx="1327">
                  <c:v>2080.9369999999999</c:v>
                </c:pt>
                <c:pt idx="1328">
                  <c:v>2078.5940000000001</c:v>
                </c:pt>
                <c:pt idx="1329">
                  <c:v>2078.203</c:v>
                </c:pt>
                <c:pt idx="1330">
                  <c:v>2078.9839999999999</c:v>
                </c:pt>
                <c:pt idx="1331">
                  <c:v>2079.6089999999999</c:v>
                </c:pt>
                <c:pt idx="1332">
                  <c:v>2078.9839999999999</c:v>
                </c:pt>
                <c:pt idx="1333">
                  <c:v>2078.75</c:v>
                </c:pt>
                <c:pt idx="1334">
                  <c:v>2077.7339999999999</c:v>
                </c:pt>
                <c:pt idx="1335">
                  <c:v>2079.6089999999999</c:v>
                </c:pt>
                <c:pt idx="1336">
                  <c:v>2077.7339999999999</c:v>
                </c:pt>
                <c:pt idx="1337">
                  <c:v>2079.375</c:v>
                </c:pt>
                <c:pt idx="1338">
                  <c:v>2078.203</c:v>
                </c:pt>
                <c:pt idx="1339">
                  <c:v>2080.3910000000001</c:v>
                </c:pt>
                <c:pt idx="1340">
                  <c:v>2079.1410000000001</c:v>
                </c:pt>
                <c:pt idx="1341">
                  <c:v>2077.578</c:v>
                </c:pt>
                <c:pt idx="1342">
                  <c:v>2080.7809999999999</c:v>
                </c:pt>
                <c:pt idx="1343">
                  <c:v>2079.7660000000001</c:v>
                </c:pt>
                <c:pt idx="1344">
                  <c:v>2080.1559999999999</c:v>
                </c:pt>
                <c:pt idx="1345">
                  <c:v>2078.5940000000001</c:v>
                </c:pt>
                <c:pt idx="1346">
                  <c:v>2079.375</c:v>
                </c:pt>
                <c:pt idx="1347">
                  <c:v>2077.578</c:v>
                </c:pt>
                <c:pt idx="1348">
                  <c:v>2078.3589999999999</c:v>
                </c:pt>
                <c:pt idx="1349">
                  <c:v>2079.1410000000001</c:v>
                </c:pt>
                <c:pt idx="1350">
                  <c:v>2079.1410000000001</c:v>
                </c:pt>
                <c:pt idx="1351">
                  <c:v>2079.7660000000001</c:v>
                </c:pt>
                <c:pt idx="1352">
                  <c:v>2080.1559999999999</c:v>
                </c:pt>
                <c:pt idx="1353">
                  <c:v>2078.75</c:v>
                </c:pt>
                <c:pt idx="1354">
                  <c:v>2077.9690000000001</c:v>
                </c:pt>
                <c:pt idx="1355">
                  <c:v>2078.3589999999999</c:v>
                </c:pt>
                <c:pt idx="1356">
                  <c:v>2080.3910000000001</c:v>
                </c:pt>
                <c:pt idx="1357">
                  <c:v>2077.3440000000001</c:v>
                </c:pt>
                <c:pt idx="1358">
                  <c:v>2079.1410000000001</c:v>
                </c:pt>
                <c:pt idx="1359">
                  <c:v>2078.75</c:v>
                </c:pt>
                <c:pt idx="1360">
                  <c:v>2077.3440000000001</c:v>
                </c:pt>
                <c:pt idx="1361">
                  <c:v>2079.6089999999999</c:v>
                </c:pt>
                <c:pt idx="1362">
                  <c:v>2079.1410000000001</c:v>
                </c:pt>
                <c:pt idx="1363">
                  <c:v>2078.5940000000001</c:v>
                </c:pt>
                <c:pt idx="1364">
                  <c:v>2079.7660000000001</c:v>
                </c:pt>
                <c:pt idx="1365">
                  <c:v>2078.9839999999999</c:v>
                </c:pt>
                <c:pt idx="1366">
                  <c:v>2077.7339999999999</c:v>
                </c:pt>
                <c:pt idx="1367">
                  <c:v>2076.4059999999999</c:v>
                </c:pt>
                <c:pt idx="1368">
                  <c:v>2079.1410000000001</c:v>
                </c:pt>
                <c:pt idx="1369">
                  <c:v>2077.578</c:v>
                </c:pt>
                <c:pt idx="1370">
                  <c:v>2077.3440000000001</c:v>
                </c:pt>
                <c:pt idx="1371">
                  <c:v>2077.3440000000001</c:v>
                </c:pt>
                <c:pt idx="1372">
                  <c:v>2077.7339999999999</c:v>
                </c:pt>
                <c:pt idx="1373">
                  <c:v>2079.375</c:v>
                </c:pt>
                <c:pt idx="1374">
                  <c:v>2079.1410000000001</c:v>
                </c:pt>
                <c:pt idx="1375">
                  <c:v>2076.953</c:v>
                </c:pt>
                <c:pt idx="1376">
                  <c:v>2079.375</c:v>
                </c:pt>
                <c:pt idx="1377">
                  <c:v>2077.7339999999999</c:v>
                </c:pt>
                <c:pt idx="1378">
                  <c:v>2079.375</c:v>
                </c:pt>
                <c:pt idx="1379">
                  <c:v>2079.375</c:v>
                </c:pt>
                <c:pt idx="1380">
                  <c:v>2077.9690000000001</c:v>
                </c:pt>
                <c:pt idx="1381">
                  <c:v>2078.9839999999999</c:v>
                </c:pt>
                <c:pt idx="1382">
                  <c:v>2078.203</c:v>
                </c:pt>
                <c:pt idx="1383">
                  <c:v>2078.203</c:v>
                </c:pt>
                <c:pt idx="1384">
                  <c:v>2080.1559999999999</c:v>
                </c:pt>
                <c:pt idx="1385">
                  <c:v>2078.5940000000001</c:v>
                </c:pt>
                <c:pt idx="1386">
                  <c:v>2080.1559999999999</c:v>
                </c:pt>
                <c:pt idx="1387">
                  <c:v>2077.578</c:v>
                </c:pt>
                <c:pt idx="1388">
                  <c:v>2077.578</c:v>
                </c:pt>
                <c:pt idx="1389">
                  <c:v>2077.3440000000001</c:v>
                </c:pt>
                <c:pt idx="1390">
                  <c:v>2080</c:v>
                </c:pt>
                <c:pt idx="1391">
                  <c:v>2080.3910000000001</c:v>
                </c:pt>
                <c:pt idx="1392">
                  <c:v>2078.75</c:v>
                </c:pt>
                <c:pt idx="1393">
                  <c:v>2080.7809999999999</c:v>
                </c:pt>
                <c:pt idx="1394">
                  <c:v>2078.3589999999999</c:v>
                </c:pt>
                <c:pt idx="1395">
                  <c:v>2077.9690000000001</c:v>
                </c:pt>
                <c:pt idx="1396">
                  <c:v>2080</c:v>
                </c:pt>
                <c:pt idx="1397">
                  <c:v>2077.3440000000001</c:v>
                </c:pt>
                <c:pt idx="1398">
                  <c:v>2081.797</c:v>
                </c:pt>
                <c:pt idx="1399">
                  <c:v>2077.3440000000001</c:v>
                </c:pt>
                <c:pt idx="1400">
                  <c:v>2078.9839999999999</c:v>
                </c:pt>
                <c:pt idx="1401">
                  <c:v>2075.9369999999999</c:v>
                </c:pt>
                <c:pt idx="1402">
                  <c:v>2080.9369999999999</c:v>
                </c:pt>
                <c:pt idx="1403">
                  <c:v>2078.9839999999999</c:v>
                </c:pt>
                <c:pt idx="1404">
                  <c:v>2079.375</c:v>
                </c:pt>
                <c:pt idx="1405">
                  <c:v>2079.375</c:v>
                </c:pt>
                <c:pt idx="1406">
                  <c:v>2079.375</c:v>
                </c:pt>
                <c:pt idx="1407">
                  <c:v>2078.75</c:v>
                </c:pt>
                <c:pt idx="1408">
                  <c:v>2080</c:v>
                </c:pt>
                <c:pt idx="1409">
                  <c:v>2078.3589999999999</c:v>
                </c:pt>
                <c:pt idx="1410">
                  <c:v>2079.6089999999999</c:v>
                </c:pt>
                <c:pt idx="1411">
                  <c:v>2078.9839999999999</c:v>
                </c:pt>
                <c:pt idx="1412">
                  <c:v>2076.5619999999999</c:v>
                </c:pt>
                <c:pt idx="1413">
                  <c:v>2078.9839999999999</c:v>
                </c:pt>
                <c:pt idx="1414">
                  <c:v>2077.9690000000001</c:v>
                </c:pt>
                <c:pt idx="1415">
                  <c:v>2079.1410000000001</c:v>
                </c:pt>
                <c:pt idx="1416">
                  <c:v>2077.9690000000001</c:v>
                </c:pt>
                <c:pt idx="1417">
                  <c:v>2077.578</c:v>
                </c:pt>
                <c:pt idx="1418">
                  <c:v>2080</c:v>
                </c:pt>
                <c:pt idx="1419">
                  <c:v>2077.1869999999999</c:v>
                </c:pt>
                <c:pt idx="1420">
                  <c:v>2079.6089999999999</c:v>
                </c:pt>
                <c:pt idx="1421">
                  <c:v>2080</c:v>
                </c:pt>
                <c:pt idx="1422">
                  <c:v>2080</c:v>
                </c:pt>
                <c:pt idx="1423">
                  <c:v>2078.3589999999999</c:v>
                </c:pt>
                <c:pt idx="1424">
                  <c:v>2078.75</c:v>
                </c:pt>
                <c:pt idx="1425">
                  <c:v>2078.75</c:v>
                </c:pt>
                <c:pt idx="1426">
                  <c:v>2078.9839999999999</c:v>
                </c:pt>
                <c:pt idx="1427">
                  <c:v>2079.1410000000001</c:v>
                </c:pt>
                <c:pt idx="1428">
                  <c:v>2077.9690000000001</c:v>
                </c:pt>
                <c:pt idx="1429">
                  <c:v>2080.1559999999999</c:v>
                </c:pt>
                <c:pt idx="1430">
                  <c:v>2080</c:v>
                </c:pt>
                <c:pt idx="1431">
                  <c:v>2078.203</c:v>
                </c:pt>
                <c:pt idx="1432">
                  <c:v>2076.5619999999999</c:v>
                </c:pt>
                <c:pt idx="1433">
                  <c:v>2080.7809999999999</c:v>
                </c:pt>
                <c:pt idx="1434">
                  <c:v>2078.9839999999999</c:v>
                </c:pt>
                <c:pt idx="1435">
                  <c:v>2078.5940000000001</c:v>
                </c:pt>
                <c:pt idx="1436">
                  <c:v>2079.1410000000001</c:v>
                </c:pt>
                <c:pt idx="1437">
                  <c:v>2078.9839999999999</c:v>
                </c:pt>
                <c:pt idx="1438">
                  <c:v>2080</c:v>
                </c:pt>
                <c:pt idx="1439">
                  <c:v>2077.7339999999999</c:v>
                </c:pt>
                <c:pt idx="1440">
                  <c:v>2078.75</c:v>
                </c:pt>
                <c:pt idx="1441">
                  <c:v>2078.75</c:v>
                </c:pt>
                <c:pt idx="1442">
                  <c:v>2079.7660000000001</c:v>
                </c:pt>
                <c:pt idx="1443">
                  <c:v>2078.75</c:v>
                </c:pt>
                <c:pt idx="1444">
                  <c:v>2076.5619999999999</c:v>
                </c:pt>
                <c:pt idx="1445">
                  <c:v>2078.75</c:v>
                </c:pt>
                <c:pt idx="1446">
                  <c:v>2080.547</c:v>
                </c:pt>
                <c:pt idx="1447">
                  <c:v>2075.3910000000001</c:v>
                </c:pt>
                <c:pt idx="1448">
                  <c:v>2079.1410000000001</c:v>
                </c:pt>
                <c:pt idx="1449">
                  <c:v>2080.3910000000001</c:v>
                </c:pt>
                <c:pt idx="1450">
                  <c:v>2080.547</c:v>
                </c:pt>
                <c:pt idx="1451">
                  <c:v>2077.9690000000001</c:v>
                </c:pt>
                <c:pt idx="1452">
                  <c:v>2075.547</c:v>
                </c:pt>
                <c:pt idx="1453">
                  <c:v>2078.9839999999999</c:v>
                </c:pt>
                <c:pt idx="1454">
                  <c:v>2078.75</c:v>
                </c:pt>
                <c:pt idx="1455">
                  <c:v>2078.203</c:v>
                </c:pt>
                <c:pt idx="1456">
                  <c:v>2077.7339999999999</c:v>
                </c:pt>
                <c:pt idx="1457">
                  <c:v>2077.9690000000001</c:v>
                </c:pt>
                <c:pt idx="1458">
                  <c:v>2078.75</c:v>
                </c:pt>
                <c:pt idx="1459">
                  <c:v>2079.7660000000001</c:v>
                </c:pt>
                <c:pt idx="1460">
                  <c:v>2078.9839999999999</c:v>
                </c:pt>
                <c:pt idx="1461">
                  <c:v>2077.578</c:v>
                </c:pt>
                <c:pt idx="1462">
                  <c:v>2080</c:v>
                </c:pt>
                <c:pt idx="1463">
                  <c:v>2076.797</c:v>
                </c:pt>
                <c:pt idx="1464">
                  <c:v>2080.9369999999999</c:v>
                </c:pt>
                <c:pt idx="1465">
                  <c:v>2076.797</c:v>
                </c:pt>
                <c:pt idx="1466">
                  <c:v>2078.75</c:v>
                </c:pt>
                <c:pt idx="1467">
                  <c:v>2078.5940000000001</c:v>
                </c:pt>
                <c:pt idx="1468">
                  <c:v>2077.3440000000001</c:v>
                </c:pt>
                <c:pt idx="1469">
                  <c:v>2076.4059999999999</c:v>
                </c:pt>
                <c:pt idx="1470">
                  <c:v>2078.5940000000001</c:v>
                </c:pt>
                <c:pt idx="1471">
                  <c:v>2079.375</c:v>
                </c:pt>
                <c:pt idx="1472">
                  <c:v>2080.9369999999999</c:v>
                </c:pt>
                <c:pt idx="1473">
                  <c:v>2076.5619999999999</c:v>
                </c:pt>
                <c:pt idx="1474">
                  <c:v>2078.75</c:v>
                </c:pt>
                <c:pt idx="1475">
                  <c:v>2077.9690000000001</c:v>
                </c:pt>
                <c:pt idx="1476">
                  <c:v>2081.4059999999999</c:v>
                </c:pt>
                <c:pt idx="1477">
                  <c:v>2079.6089999999999</c:v>
                </c:pt>
                <c:pt idx="1478">
                  <c:v>2076.5619999999999</c:v>
                </c:pt>
                <c:pt idx="1479">
                  <c:v>2077.7339999999999</c:v>
                </c:pt>
                <c:pt idx="1480">
                  <c:v>2076.797</c:v>
                </c:pt>
                <c:pt idx="1481">
                  <c:v>2077.3440000000001</c:v>
                </c:pt>
                <c:pt idx="1482">
                  <c:v>2077.7339999999999</c:v>
                </c:pt>
                <c:pt idx="1483">
                  <c:v>2079.1410000000001</c:v>
                </c:pt>
                <c:pt idx="1484">
                  <c:v>2080.1559999999999</c:v>
                </c:pt>
                <c:pt idx="1485">
                  <c:v>2080</c:v>
                </c:pt>
                <c:pt idx="1486">
                  <c:v>2078.5940000000001</c:v>
                </c:pt>
                <c:pt idx="1487">
                  <c:v>2080</c:v>
                </c:pt>
                <c:pt idx="1488">
                  <c:v>2079.1410000000001</c:v>
                </c:pt>
                <c:pt idx="1489">
                  <c:v>2078.3589999999999</c:v>
                </c:pt>
                <c:pt idx="1490">
                  <c:v>2078.3589999999999</c:v>
                </c:pt>
                <c:pt idx="1491">
                  <c:v>2080.7809999999999</c:v>
                </c:pt>
                <c:pt idx="1492">
                  <c:v>2079.375</c:v>
                </c:pt>
                <c:pt idx="1493">
                  <c:v>2079.1410000000001</c:v>
                </c:pt>
                <c:pt idx="1494">
                  <c:v>2080.7809999999999</c:v>
                </c:pt>
                <c:pt idx="1495">
                  <c:v>2078.5940000000001</c:v>
                </c:pt>
                <c:pt idx="1496">
                  <c:v>2078.3589999999999</c:v>
                </c:pt>
                <c:pt idx="1497">
                  <c:v>2079.6089999999999</c:v>
                </c:pt>
                <c:pt idx="1498">
                  <c:v>2078.3589999999999</c:v>
                </c:pt>
                <c:pt idx="1499">
                  <c:v>2080.9369999999999</c:v>
                </c:pt>
                <c:pt idx="1500">
                  <c:v>2080.3910000000001</c:v>
                </c:pt>
                <c:pt idx="1501">
                  <c:v>2080.7809999999999</c:v>
                </c:pt>
                <c:pt idx="1502">
                  <c:v>2079.1410000000001</c:v>
                </c:pt>
                <c:pt idx="1503">
                  <c:v>2077.3440000000001</c:v>
                </c:pt>
                <c:pt idx="1504">
                  <c:v>2077.1869999999999</c:v>
                </c:pt>
                <c:pt idx="1505">
                  <c:v>2079.1410000000001</c:v>
                </c:pt>
                <c:pt idx="1506">
                  <c:v>2077.3440000000001</c:v>
                </c:pt>
                <c:pt idx="1507">
                  <c:v>2078.9839999999999</c:v>
                </c:pt>
                <c:pt idx="1508">
                  <c:v>2077.1869999999999</c:v>
                </c:pt>
                <c:pt idx="1509">
                  <c:v>2077.9690000000001</c:v>
                </c:pt>
                <c:pt idx="1510">
                  <c:v>2077.7339999999999</c:v>
                </c:pt>
                <c:pt idx="1511">
                  <c:v>2078.3589999999999</c:v>
                </c:pt>
                <c:pt idx="1512">
                  <c:v>2076.953</c:v>
                </c:pt>
                <c:pt idx="1513">
                  <c:v>2077.7339999999999</c:v>
                </c:pt>
                <c:pt idx="1514">
                  <c:v>2076.953</c:v>
                </c:pt>
                <c:pt idx="1515">
                  <c:v>2080.1559999999999</c:v>
                </c:pt>
                <c:pt idx="1516">
                  <c:v>2080</c:v>
                </c:pt>
                <c:pt idx="1517">
                  <c:v>2079.6089999999999</c:v>
                </c:pt>
                <c:pt idx="1518">
                  <c:v>2078.75</c:v>
                </c:pt>
                <c:pt idx="1519">
                  <c:v>2079.375</c:v>
                </c:pt>
                <c:pt idx="1520">
                  <c:v>2078.5940000000001</c:v>
                </c:pt>
                <c:pt idx="1521">
                  <c:v>2079.7660000000001</c:v>
                </c:pt>
                <c:pt idx="1522">
                  <c:v>2080</c:v>
                </c:pt>
                <c:pt idx="1523">
                  <c:v>2079.6089999999999</c:v>
                </c:pt>
                <c:pt idx="1524">
                  <c:v>2075.9369999999999</c:v>
                </c:pt>
                <c:pt idx="1525">
                  <c:v>2077.578</c:v>
                </c:pt>
                <c:pt idx="1526">
                  <c:v>2079.375</c:v>
                </c:pt>
                <c:pt idx="1527">
                  <c:v>2077.578</c:v>
                </c:pt>
                <c:pt idx="1528">
                  <c:v>2077.7339999999999</c:v>
                </c:pt>
                <c:pt idx="1529">
                  <c:v>2077.9690000000001</c:v>
                </c:pt>
                <c:pt idx="1530">
                  <c:v>2078.75</c:v>
                </c:pt>
                <c:pt idx="1531">
                  <c:v>2077.9690000000001</c:v>
                </c:pt>
                <c:pt idx="1532">
                  <c:v>2077.9690000000001</c:v>
                </c:pt>
                <c:pt idx="1533">
                  <c:v>2076.4059999999999</c:v>
                </c:pt>
                <c:pt idx="1534">
                  <c:v>2077.9690000000001</c:v>
                </c:pt>
                <c:pt idx="1535">
                  <c:v>2079.1410000000001</c:v>
                </c:pt>
                <c:pt idx="1536">
                  <c:v>2078.9839999999999</c:v>
                </c:pt>
                <c:pt idx="1537">
                  <c:v>2077.7339999999999</c:v>
                </c:pt>
                <c:pt idx="1538">
                  <c:v>2078.3589999999999</c:v>
                </c:pt>
                <c:pt idx="1539">
                  <c:v>2080.9369999999999</c:v>
                </c:pt>
                <c:pt idx="1540">
                  <c:v>2079.6089999999999</c:v>
                </c:pt>
                <c:pt idx="1541">
                  <c:v>2079.6089999999999</c:v>
                </c:pt>
                <c:pt idx="1542">
                  <c:v>2080.7809999999999</c:v>
                </c:pt>
                <c:pt idx="1543">
                  <c:v>2079.7660000000001</c:v>
                </c:pt>
                <c:pt idx="1544">
                  <c:v>2078.75</c:v>
                </c:pt>
                <c:pt idx="1545">
                  <c:v>2078.5940000000001</c:v>
                </c:pt>
                <c:pt idx="1546">
                  <c:v>2078.5940000000001</c:v>
                </c:pt>
                <c:pt idx="1547">
                  <c:v>2079.375</c:v>
                </c:pt>
                <c:pt idx="1548">
                  <c:v>2079.6089999999999</c:v>
                </c:pt>
                <c:pt idx="1549">
                  <c:v>2080.7809999999999</c:v>
                </c:pt>
                <c:pt idx="1550">
                  <c:v>2080</c:v>
                </c:pt>
                <c:pt idx="1551">
                  <c:v>2080.3910000000001</c:v>
                </c:pt>
                <c:pt idx="1552">
                  <c:v>2080.9369999999999</c:v>
                </c:pt>
                <c:pt idx="1553">
                  <c:v>2078.5940000000001</c:v>
                </c:pt>
                <c:pt idx="1554">
                  <c:v>2079.1410000000001</c:v>
                </c:pt>
                <c:pt idx="1555">
                  <c:v>2077.7339999999999</c:v>
                </c:pt>
                <c:pt idx="1556">
                  <c:v>2077.9690000000001</c:v>
                </c:pt>
                <c:pt idx="1557">
                  <c:v>2077.3440000000001</c:v>
                </c:pt>
                <c:pt idx="1558">
                  <c:v>2076.5619999999999</c:v>
                </c:pt>
                <c:pt idx="1559">
                  <c:v>2078.203</c:v>
                </c:pt>
                <c:pt idx="1560">
                  <c:v>2078.3589999999999</c:v>
                </c:pt>
                <c:pt idx="1561">
                  <c:v>2081.797</c:v>
                </c:pt>
                <c:pt idx="1562">
                  <c:v>2077.1869999999999</c:v>
                </c:pt>
                <c:pt idx="1563">
                  <c:v>2078.75</c:v>
                </c:pt>
                <c:pt idx="1564">
                  <c:v>2075.3910000000001</c:v>
                </c:pt>
                <c:pt idx="1565">
                  <c:v>2079.375</c:v>
                </c:pt>
                <c:pt idx="1566">
                  <c:v>2077.3440000000001</c:v>
                </c:pt>
                <c:pt idx="1567">
                  <c:v>2079.6089999999999</c:v>
                </c:pt>
                <c:pt idx="1568">
                  <c:v>2078.9839999999999</c:v>
                </c:pt>
                <c:pt idx="1569">
                  <c:v>2078.75</c:v>
                </c:pt>
                <c:pt idx="1570">
                  <c:v>2079.7660000000001</c:v>
                </c:pt>
                <c:pt idx="1571">
                  <c:v>2079.6089999999999</c:v>
                </c:pt>
                <c:pt idx="1572">
                  <c:v>2079.375</c:v>
                </c:pt>
                <c:pt idx="1573">
                  <c:v>2076.953</c:v>
                </c:pt>
                <c:pt idx="1574">
                  <c:v>2080</c:v>
                </c:pt>
                <c:pt idx="1575">
                  <c:v>2080</c:v>
                </c:pt>
                <c:pt idx="1576">
                  <c:v>2078.3589999999999</c:v>
                </c:pt>
                <c:pt idx="1577">
                  <c:v>2077.578</c:v>
                </c:pt>
                <c:pt idx="1578">
                  <c:v>2080.3910000000001</c:v>
                </c:pt>
                <c:pt idx="1579">
                  <c:v>2078.5940000000001</c:v>
                </c:pt>
                <c:pt idx="1580">
                  <c:v>2080.1559999999999</c:v>
                </c:pt>
                <c:pt idx="1581">
                  <c:v>2080</c:v>
                </c:pt>
                <c:pt idx="1582">
                  <c:v>2080.547</c:v>
                </c:pt>
                <c:pt idx="1583">
                  <c:v>2080.7809999999999</c:v>
                </c:pt>
                <c:pt idx="1584">
                  <c:v>2078.9839999999999</c:v>
                </c:pt>
                <c:pt idx="1585">
                  <c:v>2080.1559999999999</c:v>
                </c:pt>
                <c:pt idx="1586">
                  <c:v>2080.3910000000001</c:v>
                </c:pt>
                <c:pt idx="1587">
                  <c:v>2081.172</c:v>
                </c:pt>
                <c:pt idx="1588">
                  <c:v>2077.578</c:v>
                </c:pt>
                <c:pt idx="1589">
                  <c:v>2078.5940000000001</c:v>
                </c:pt>
                <c:pt idx="1590">
                  <c:v>2078.3589999999999</c:v>
                </c:pt>
                <c:pt idx="1591">
                  <c:v>2077.3440000000001</c:v>
                </c:pt>
                <c:pt idx="1592">
                  <c:v>2078.203</c:v>
                </c:pt>
                <c:pt idx="1593">
                  <c:v>2077.578</c:v>
                </c:pt>
                <c:pt idx="1594">
                  <c:v>2079.1410000000001</c:v>
                </c:pt>
                <c:pt idx="1595">
                  <c:v>2079.6089999999999</c:v>
                </c:pt>
                <c:pt idx="1596">
                  <c:v>2077.1869999999999</c:v>
                </c:pt>
                <c:pt idx="1597">
                  <c:v>2078.75</c:v>
                </c:pt>
                <c:pt idx="1598">
                  <c:v>2079.7660000000001</c:v>
                </c:pt>
                <c:pt idx="1599">
                  <c:v>2079.375</c:v>
                </c:pt>
                <c:pt idx="1600">
                  <c:v>2080.1559999999999</c:v>
                </c:pt>
                <c:pt idx="1601">
                  <c:v>2080.9369999999999</c:v>
                </c:pt>
                <c:pt idx="1602">
                  <c:v>2079.1410000000001</c:v>
                </c:pt>
                <c:pt idx="1603">
                  <c:v>2078.3589999999999</c:v>
                </c:pt>
                <c:pt idx="1604">
                  <c:v>2079.375</c:v>
                </c:pt>
                <c:pt idx="1605">
                  <c:v>2077.9690000000001</c:v>
                </c:pt>
                <c:pt idx="1606">
                  <c:v>2077.7339999999999</c:v>
                </c:pt>
                <c:pt idx="1607">
                  <c:v>2079.1410000000001</c:v>
                </c:pt>
                <c:pt idx="1608">
                  <c:v>2078.9839999999999</c:v>
                </c:pt>
                <c:pt idx="1609">
                  <c:v>2078.203</c:v>
                </c:pt>
                <c:pt idx="1610">
                  <c:v>2080.3910000000001</c:v>
                </c:pt>
                <c:pt idx="1611">
                  <c:v>2078.3589999999999</c:v>
                </c:pt>
                <c:pt idx="1612">
                  <c:v>2078.75</c:v>
                </c:pt>
                <c:pt idx="1613">
                  <c:v>2080.1559999999999</c:v>
                </c:pt>
                <c:pt idx="1614">
                  <c:v>2077.578</c:v>
                </c:pt>
                <c:pt idx="1615">
                  <c:v>2077.3440000000001</c:v>
                </c:pt>
                <c:pt idx="1616">
                  <c:v>2079.7660000000001</c:v>
                </c:pt>
                <c:pt idx="1617">
                  <c:v>2078.3589999999999</c:v>
                </c:pt>
                <c:pt idx="1618">
                  <c:v>2078.9839999999999</c:v>
                </c:pt>
                <c:pt idx="1619">
                  <c:v>2076.953</c:v>
                </c:pt>
                <c:pt idx="1620">
                  <c:v>2079.1410000000001</c:v>
                </c:pt>
                <c:pt idx="1621">
                  <c:v>2079.6089999999999</c:v>
                </c:pt>
                <c:pt idx="1622">
                  <c:v>2079.375</c:v>
                </c:pt>
                <c:pt idx="1623">
                  <c:v>2077.7339999999999</c:v>
                </c:pt>
                <c:pt idx="1624">
                  <c:v>2078.5940000000001</c:v>
                </c:pt>
                <c:pt idx="1625">
                  <c:v>2078.75</c:v>
                </c:pt>
                <c:pt idx="1626">
                  <c:v>2078.75</c:v>
                </c:pt>
                <c:pt idx="1627">
                  <c:v>2077.3440000000001</c:v>
                </c:pt>
                <c:pt idx="1628">
                  <c:v>2079.375</c:v>
                </c:pt>
                <c:pt idx="1629">
                  <c:v>2080.1559999999999</c:v>
                </c:pt>
                <c:pt idx="1630">
                  <c:v>2078.75</c:v>
                </c:pt>
                <c:pt idx="1631">
                  <c:v>2078.75</c:v>
                </c:pt>
                <c:pt idx="1632">
                  <c:v>2077.578</c:v>
                </c:pt>
                <c:pt idx="1633">
                  <c:v>2077.3440000000001</c:v>
                </c:pt>
                <c:pt idx="1634">
                  <c:v>2078.5940000000001</c:v>
                </c:pt>
                <c:pt idx="1635">
                  <c:v>2078.3589999999999</c:v>
                </c:pt>
                <c:pt idx="1636">
                  <c:v>2079.1410000000001</c:v>
                </c:pt>
                <c:pt idx="1637">
                  <c:v>2078.5940000000001</c:v>
                </c:pt>
                <c:pt idx="1638">
                  <c:v>2076.953</c:v>
                </c:pt>
                <c:pt idx="1639">
                  <c:v>2080.1559999999999</c:v>
                </c:pt>
                <c:pt idx="1640">
                  <c:v>2081.172</c:v>
                </c:pt>
                <c:pt idx="1641">
                  <c:v>2076.172</c:v>
                </c:pt>
                <c:pt idx="1642">
                  <c:v>2076.5619999999999</c:v>
                </c:pt>
                <c:pt idx="1643">
                  <c:v>2076.172</c:v>
                </c:pt>
                <c:pt idx="1644">
                  <c:v>2077.7339999999999</c:v>
                </c:pt>
                <c:pt idx="1645">
                  <c:v>2077.1869999999999</c:v>
                </c:pt>
                <c:pt idx="1646">
                  <c:v>2078.3589999999999</c:v>
                </c:pt>
                <c:pt idx="1647">
                  <c:v>2077.9690000000001</c:v>
                </c:pt>
                <c:pt idx="1648">
                  <c:v>2079.1410000000001</c:v>
                </c:pt>
                <c:pt idx="1649">
                  <c:v>2077.9690000000001</c:v>
                </c:pt>
                <c:pt idx="1650">
                  <c:v>2078.203</c:v>
                </c:pt>
                <c:pt idx="1651">
                  <c:v>2079.7660000000001</c:v>
                </c:pt>
                <c:pt idx="1652">
                  <c:v>2077.9690000000001</c:v>
                </c:pt>
                <c:pt idx="1653">
                  <c:v>2077.7339999999999</c:v>
                </c:pt>
                <c:pt idx="1654">
                  <c:v>2080</c:v>
                </c:pt>
                <c:pt idx="1655">
                  <c:v>2079.375</c:v>
                </c:pt>
                <c:pt idx="1656">
                  <c:v>2080.1559999999999</c:v>
                </c:pt>
                <c:pt idx="1657">
                  <c:v>2079.375</c:v>
                </c:pt>
                <c:pt idx="1658">
                  <c:v>2078.5940000000001</c:v>
                </c:pt>
                <c:pt idx="1659">
                  <c:v>2078.203</c:v>
                </c:pt>
                <c:pt idx="1660">
                  <c:v>2079.7660000000001</c:v>
                </c:pt>
                <c:pt idx="1661">
                  <c:v>2078.5940000000001</c:v>
                </c:pt>
                <c:pt idx="1662">
                  <c:v>2077.9690000000001</c:v>
                </c:pt>
                <c:pt idx="1663">
                  <c:v>2076.5619999999999</c:v>
                </c:pt>
                <c:pt idx="1664">
                  <c:v>2080</c:v>
                </c:pt>
                <c:pt idx="1665">
                  <c:v>2078.9839999999999</c:v>
                </c:pt>
                <c:pt idx="1666">
                  <c:v>2079.7660000000001</c:v>
                </c:pt>
                <c:pt idx="1667">
                  <c:v>2079.1410000000001</c:v>
                </c:pt>
                <c:pt idx="1668">
                  <c:v>2080</c:v>
                </c:pt>
                <c:pt idx="1669">
                  <c:v>2079.375</c:v>
                </c:pt>
                <c:pt idx="1670">
                  <c:v>2076.5619999999999</c:v>
                </c:pt>
                <c:pt idx="1671">
                  <c:v>2078.3589999999999</c:v>
                </c:pt>
                <c:pt idx="1672">
                  <c:v>2077.7339999999999</c:v>
                </c:pt>
                <c:pt idx="1673">
                  <c:v>2080.547</c:v>
                </c:pt>
                <c:pt idx="1674">
                  <c:v>2077.578</c:v>
                </c:pt>
                <c:pt idx="1675">
                  <c:v>2080.547</c:v>
                </c:pt>
                <c:pt idx="1676">
                  <c:v>2078.75</c:v>
                </c:pt>
                <c:pt idx="1677">
                  <c:v>2076.5619999999999</c:v>
                </c:pt>
                <c:pt idx="1678">
                  <c:v>2079.1410000000001</c:v>
                </c:pt>
                <c:pt idx="1679">
                  <c:v>2078.75</c:v>
                </c:pt>
                <c:pt idx="1680">
                  <c:v>2078.9839999999999</c:v>
                </c:pt>
                <c:pt idx="1681">
                  <c:v>2078.203</c:v>
                </c:pt>
                <c:pt idx="1682">
                  <c:v>2079.7660000000001</c:v>
                </c:pt>
                <c:pt idx="1683">
                  <c:v>2079.375</c:v>
                </c:pt>
                <c:pt idx="1684">
                  <c:v>2081.953</c:v>
                </c:pt>
                <c:pt idx="1685">
                  <c:v>2078.3589999999999</c:v>
                </c:pt>
                <c:pt idx="1686">
                  <c:v>2077.7339999999999</c:v>
                </c:pt>
                <c:pt idx="1687">
                  <c:v>2078.5940000000001</c:v>
                </c:pt>
                <c:pt idx="1688">
                  <c:v>2077.1869999999999</c:v>
                </c:pt>
                <c:pt idx="1689">
                  <c:v>2077.9690000000001</c:v>
                </c:pt>
                <c:pt idx="1690">
                  <c:v>2080.9369999999999</c:v>
                </c:pt>
                <c:pt idx="1691">
                  <c:v>2077.7339999999999</c:v>
                </c:pt>
                <c:pt idx="1692">
                  <c:v>2078.9839999999999</c:v>
                </c:pt>
                <c:pt idx="1693">
                  <c:v>2079.1410000000001</c:v>
                </c:pt>
                <c:pt idx="1694">
                  <c:v>2080.1559999999999</c:v>
                </c:pt>
                <c:pt idx="1695">
                  <c:v>2077.9690000000001</c:v>
                </c:pt>
                <c:pt idx="1696">
                  <c:v>2078.3589999999999</c:v>
                </c:pt>
                <c:pt idx="1697">
                  <c:v>2078.203</c:v>
                </c:pt>
                <c:pt idx="1698">
                  <c:v>2078.9839999999999</c:v>
                </c:pt>
                <c:pt idx="1699">
                  <c:v>2077.9690000000001</c:v>
                </c:pt>
                <c:pt idx="1700">
                  <c:v>2078.3589999999999</c:v>
                </c:pt>
                <c:pt idx="1701">
                  <c:v>2079.7660000000001</c:v>
                </c:pt>
                <c:pt idx="1702">
                  <c:v>2079.375</c:v>
                </c:pt>
                <c:pt idx="1703">
                  <c:v>2078.203</c:v>
                </c:pt>
                <c:pt idx="1704">
                  <c:v>2080</c:v>
                </c:pt>
                <c:pt idx="1705">
                  <c:v>2078.9839999999999</c:v>
                </c:pt>
                <c:pt idx="1706">
                  <c:v>2079.1410000000001</c:v>
                </c:pt>
                <c:pt idx="1707">
                  <c:v>2078.3589999999999</c:v>
                </c:pt>
                <c:pt idx="1708">
                  <c:v>2078.5940000000001</c:v>
                </c:pt>
                <c:pt idx="1709">
                  <c:v>2080.1559999999999</c:v>
                </c:pt>
                <c:pt idx="1710">
                  <c:v>2080.547</c:v>
                </c:pt>
                <c:pt idx="1711">
                  <c:v>2076.172</c:v>
                </c:pt>
                <c:pt idx="1712">
                  <c:v>2078.75</c:v>
                </c:pt>
                <c:pt idx="1713">
                  <c:v>2078.203</c:v>
                </c:pt>
                <c:pt idx="1714">
                  <c:v>2077.3440000000001</c:v>
                </c:pt>
                <c:pt idx="1715">
                  <c:v>2078.3589999999999</c:v>
                </c:pt>
                <c:pt idx="1716">
                  <c:v>2080</c:v>
                </c:pt>
                <c:pt idx="1717">
                  <c:v>2080.9369999999999</c:v>
                </c:pt>
                <c:pt idx="1718">
                  <c:v>2078.3589999999999</c:v>
                </c:pt>
                <c:pt idx="1719">
                  <c:v>2080</c:v>
                </c:pt>
                <c:pt idx="1720">
                  <c:v>2078.5940000000001</c:v>
                </c:pt>
                <c:pt idx="1721">
                  <c:v>2078.9839999999999</c:v>
                </c:pt>
                <c:pt idx="1722">
                  <c:v>2079.7660000000001</c:v>
                </c:pt>
                <c:pt idx="1723">
                  <c:v>2079.6089999999999</c:v>
                </c:pt>
                <c:pt idx="1724">
                  <c:v>2079.1410000000001</c:v>
                </c:pt>
                <c:pt idx="1725">
                  <c:v>2078.9839999999999</c:v>
                </c:pt>
                <c:pt idx="1726">
                  <c:v>2079.375</c:v>
                </c:pt>
                <c:pt idx="1727">
                  <c:v>2078.9839999999999</c:v>
                </c:pt>
                <c:pt idx="1728">
                  <c:v>2077.578</c:v>
                </c:pt>
                <c:pt idx="1729">
                  <c:v>2077.7339999999999</c:v>
                </c:pt>
                <c:pt idx="1730">
                  <c:v>2078.3589999999999</c:v>
                </c:pt>
                <c:pt idx="1731">
                  <c:v>2079.7660000000001</c:v>
                </c:pt>
                <c:pt idx="1732">
                  <c:v>2077.1869999999999</c:v>
                </c:pt>
                <c:pt idx="1733">
                  <c:v>2078.5940000000001</c:v>
                </c:pt>
                <c:pt idx="1734">
                  <c:v>2076.953</c:v>
                </c:pt>
                <c:pt idx="1735">
                  <c:v>2076.172</c:v>
                </c:pt>
                <c:pt idx="1736">
                  <c:v>2080</c:v>
                </c:pt>
                <c:pt idx="1737">
                  <c:v>2080.7809999999999</c:v>
                </c:pt>
                <c:pt idx="1738">
                  <c:v>2079.375</c:v>
                </c:pt>
                <c:pt idx="1739">
                  <c:v>2078.3589999999999</c:v>
                </c:pt>
                <c:pt idx="1740">
                  <c:v>2077.9690000000001</c:v>
                </c:pt>
                <c:pt idx="1741">
                  <c:v>2076.5619999999999</c:v>
                </c:pt>
                <c:pt idx="1742">
                  <c:v>2078.9839999999999</c:v>
                </c:pt>
                <c:pt idx="1743">
                  <c:v>2080.1559999999999</c:v>
                </c:pt>
                <c:pt idx="1744">
                  <c:v>2079.1410000000001</c:v>
                </c:pt>
                <c:pt idx="1745">
                  <c:v>2078.3589999999999</c:v>
                </c:pt>
                <c:pt idx="1746">
                  <c:v>2080.3910000000001</c:v>
                </c:pt>
                <c:pt idx="1747">
                  <c:v>2079.1410000000001</c:v>
                </c:pt>
                <c:pt idx="1748">
                  <c:v>2080.1559999999999</c:v>
                </c:pt>
                <c:pt idx="1749">
                  <c:v>2077.9690000000001</c:v>
                </c:pt>
                <c:pt idx="1750">
                  <c:v>2077.9690000000001</c:v>
                </c:pt>
                <c:pt idx="1751">
                  <c:v>2075.7809999999999</c:v>
                </c:pt>
                <c:pt idx="1752">
                  <c:v>2078.3589999999999</c:v>
                </c:pt>
                <c:pt idx="1753">
                  <c:v>2077.9690000000001</c:v>
                </c:pt>
                <c:pt idx="1754">
                  <c:v>2076.172</c:v>
                </c:pt>
                <c:pt idx="1755">
                  <c:v>2078.203</c:v>
                </c:pt>
                <c:pt idx="1756">
                  <c:v>2078.75</c:v>
                </c:pt>
                <c:pt idx="1757">
                  <c:v>2080</c:v>
                </c:pt>
                <c:pt idx="1758">
                  <c:v>2077.3440000000001</c:v>
                </c:pt>
                <c:pt idx="1759">
                  <c:v>2078.5940000000001</c:v>
                </c:pt>
                <c:pt idx="1760">
                  <c:v>2077.9690000000001</c:v>
                </c:pt>
                <c:pt idx="1761">
                  <c:v>2080.1559999999999</c:v>
                </c:pt>
                <c:pt idx="1762">
                  <c:v>2078.203</c:v>
                </c:pt>
                <c:pt idx="1763">
                  <c:v>2080</c:v>
                </c:pt>
                <c:pt idx="1764">
                  <c:v>2078.75</c:v>
                </c:pt>
                <c:pt idx="1765">
                  <c:v>2077.7339999999999</c:v>
                </c:pt>
                <c:pt idx="1766">
                  <c:v>2076.797</c:v>
                </c:pt>
                <c:pt idx="1767">
                  <c:v>2076.953</c:v>
                </c:pt>
                <c:pt idx="1768">
                  <c:v>2078.9839999999999</c:v>
                </c:pt>
                <c:pt idx="1769">
                  <c:v>2078.75</c:v>
                </c:pt>
                <c:pt idx="1770">
                  <c:v>2078.5940000000001</c:v>
                </c:pt>
                <c:pt idx="1771">
                  <c:v>2078.9839999999999</c:v>
                </c:pt>
                <c:pt idx="1772">
                  <c:v>2078.5940000000001</c:v>
                </c:pt>
                <c:pt idx="1773">
                  <c:v>2077.7339999999999</c:v>
                </c:pt>
                <c:pt idx="1774">
                  <c:v>2078.3589999999999</c:v>
                </c:pt>
                <c:pt idx="1775">
                  <c:v>2080.547</c:v>
                </c:pt>
                <c:pt idx="1776">
                  <c:v>2076.797</c:v>
                </c:pt>
                <c:pt idx="1777">
                  <c:v>2077.9690000000001</c:v>
                </c:pt>
                <c:pt idx="1778">
                  <c:v>2079.6089999999999</c:v>
                </c:pt>
                <c:pt idx="1779">
                  <c:v>2078.203</c:v>
                </c:pt>
                <c:pt idx="1780">
                  <c:v>2076.953</c:v>
                </c:pt>
                <c:pt idx="1781">
                  <c:v>2079.375</c:v>
                </c:pt>
                <c:pt idx="1782">
                  <c:v>2079.1410000000001</c:v>
                </c:pt>
                <c:pt idx="1783">
                  <c:v>2079.375</c:v>
                </c:pt>
                <c:pt idx="1784">
                  <c:v>2080.3910000000001</c:v>
                </c:pt>
                <c:pt idx="1785">
                  <c:v>2078.203</c:v>
                </c:pt>
                <c:pt idx="1786">
                  <c:v>2079.7660000000001</c:v>
                </c:pt>
                <c:pt idx="1787">
                  <c:v>2079.6089999999999</c:v>
                </c:pt>
                <c:pt idx="1788">
                  <c:v>2079.6089999999999</c:v>
                </c:pt>
                <c:pt idx="1789">
                  <c:v>2078.9839999999999</c:v>
                </c:pt>
                <c:pt idx="1790">
                  <c:v>2078.75</c:v>
                </c:pt>
                <c:pt idx="1791">
                  <c:v>2077.9690000000001</c:v>
                </c:pt>
                <c:pt idx="1792">
                  <c:v>2077.3440000000001</c:v>
                </c:pt>
                <c:pt idx="1793">
                  <c:v>2078.9839999999999</c:v>
                </c:pt>
                <c:pt idx="1794">
                  <c:v>2081.5619999999999</c:v>
                </c:pt>
                <c:pt idx="1795">
                  <c:v>2078.203</c:v>
                </c:pt>
                <c:pt idx="1796">
                  <c:v>2079.6089999999999</c:v>
                </c:pt>
                <c:pt idx="1797">
                  <c:v>2079.1410000000001</c:v>
                </c:pt>
                <c:pt idx="1798">
                  <c:v>2078.9839999999999</c:v>
                </c:pt>
                <c:pt idx="1799">
                  <c:v>2077.7339999999999</c:v>
                </c:pt>
                <c:pt idx="1800">
                  <c:v>2078.5940000000001</c:v>
                </c:pt>
                <c:pt idx="1801">
                  <c:v>2079.375</c:v>
                </c:pt>
                <c:pt idx="1802">
                  <c:v>2078.5940000000001</c:v>
                </c:pt>
                <c:pt idx="1803">
                  <c:v>2078.3589999999999</c:v>
                </c:pt>
                <c:pt idx="1804">
                  <c:v>2078.9839999999999</c:v>
                </c:pt>
                <c:pt idx="1805">
                  <c:v>2078.203</c:v>
                </c:pt>
                <c:pt idx="1806">
                  <c:v>2080</c:v>
                </c:pt>
                <c:pt idx="1807">
                  <c:v>2077.7339999999999</c:v>
                </c:pt>
                <c:pt idx="1808">
                  <c:v>2078.5940000000001</c:v>
                </c:pt>
                <c:pt idx="1809">
                  <c:v>2077.7339999999999</c:v>
                </c:pt>
                <c:pt idx="1810">
                  <c:v>2078.9839999999999</c:v>
                </c:pt>
                <c:pt idx="1811">
                  <c:v>2078.3589999999999</c:v>
                </c:pt>
                <c:pt idx="1812">
                  <c:v>2079.1410000000001</c:v>
                </c:pt>
                <c:pt idx="1813">
                  <c:v>2079.1410000000001</c:v>
                </c:pt>
                <c:pt idx="1814">
                  <c:v>2078.5940000000001</c:v>
                </c:pt>
                <c:pt idx="1815">
                  <c:v>2078.3589999999999</c:v>
                </c:pt>
                <c:pt idx="1816">
                  <c:v>2080.547</c:v>
                </c:pt>
                <c:pt idx="1817">
                  <c:v>2079.375</c:v>
                </c:pt>
                <c:pt idx="1818">
                  <c:v>2079.1410000000001</c:v>
                </c:pt>
                <c:pt idx="1819">
                  <c:v>2080.547</c:v>
                </c:pt>
                <c:pt idx="1820">
                  <c:v>2079.1410000000001</c:v>
                </c:pt>
                <c:pt idx="1821">
                  <c:v>2076.5619999999999</c:v>
                </c:pt>
                <c:pt idx="1822">
                  <c:v>2080</c:v>
                </c:pt>
                <c:pt idx="1823">
                  <c:v>2078.9839999999999</c:v>
                </c:pt>
                <c:pt idx="1824">
                  <c:v>2078.5940000000001</c:v>
                </c:pt>
                <c:pt idx="1825">
                  <c:v>2080.547</c:v>
                </c:pt>
                <c:pt idx="1826">
                  <c:v>2077.1869999999999</c:v>
                </c:pt>
                <c:pt idx="1827">
                  <c:v>2076.4059999999999</c:v>
                </c:pt>
                <c:pt idx="1828">
                  <c:v>2080.9369999999999</c:v>
                </c:pt>
                <c:pt idx="1829">
                  <c:v>2078.203</c:v>
                </c:pt>
                <c:pt idx="1830">
                  <c:v>2077.1869999999999</c:v>
                </c:pt>
                <c:pt idx="1831">
                  <c:v>2081.4059999999999</c:v>
                </c:pt>
                <c:pt idx="1832">
                  <c:v>2079.375</c:v>
                </c:pt>
                <c:pt idx="1833">
                  <c:v>2078.3589999999999</c:v>
                </c:pt>
                <c:pt idx="1834">
                  <c:v>2079.1410000000001</c:v>
                </c:pt>
                <c:pt idx="1835">
                  <c:v>2079.6089999999999</c:v>
                </c:pt>
                <c:pt idx="1836">
                  <c:v>2080</c:v>
                </c:pt>
                <c:pt idx="1837">
                  <c:v>2081.953</c:v>
                </c:pt>
                <c:pt idx="1838">
                  <c:v>2079.375</c:v>
                </c:pt>
                <c:pt idx="1839">
                  <c:v>2077.7339999999999</c:v>
                </c:pt>
                <c:pt idx="1840">
                  <c:v>2080.1559999999999</c:v>
                </c:pt>
                <c:pt idx="1841">
                  <c:v>2080.547</c:v>
                </c:pt>
                <c:pt idx="1842">
                  <c:v>2078.5940000000001</c:v>
                </c:pt>
                <c:pt idx="1843">
                  <c:v>2078.9839999999999</c:v>
                </c:pt>
                <c:pt idx="1844">
                  <c:v>2077.9690000000001</c:v>
                </c:pt>
                <c:pt idx="1845">
                  <c:v>2079.375</c:v>
                </c:pt>
                <c:pt idx="1846">
                  <c:v>2079.7660000000001</c:v>
                </c:pt>
                <c:pt idx="1847">
                  <c:v>2079.7660000000001</c:v>
                </c:pt>
                <c:pt idx="1848">
                  <c:v>2078.3589999999999</c:v>
                </c:pt>
                <c:pt idx="1849">
                  <c:v>2079.1410000000001</c:v>
                </c:pt>
                <c:pt idx="1850">
                  <c:v>2078.9839999999999</c:v>
                </c:pt>
                <c:pt idx="1851">
                  <c:v>2081.4059999999999</c:v>
                </c:pt>
                <c:pt idx="1852">
                  <c:v>2078.75</c:v>
                </c:pt>
                <c:pt idx="1853">
                  <c:v>2080.9369999999999</c:v>
                </c:pt>
                <c:pt idx="1854">
                  <c:v>2078.203</c:v>
                </c:pt>
                <c:pt idx="1855">
                  <c:v>2080</c:v>
                </c:pt>
                <c:pt idx="1856">
                  <c:v>2078.9839999999999</c:v>
                </c:pt>
                <c:pt idx="1857">
                  <c:v>2076.953</c:v>
                </c:pt>
                <c:pt idx="1858">
                  <c:v>2076.172</c:v>
                </c:pt>
                <c:pt idx="1859">
                  <c:v>2077.9690000000001</c:v>
                </c:pt>
                <c:pt idx="1860">
                  <c:v>2078.9839999999999</c:v>
                </c:pt>
                <c:pt idx="1861">
                  <c:v>2080.1559999999999</c:v>
                </c:pt>
                <c:pt idx="1862">
                  <c:v>2078.203</c:v>
                </c:pt>
                <c:pt idx="1863">
                  <c:v>2077.9690000000001</c:v>
                </c:pt>
                <c:pt idx="1864">
                  <c:v>2080.9369999999999</c:v>
                </c:pt>
                <c:pt idx="1865">
                  <c:v>2078.75</c:v>
                </c:pt>
                <c:pt idx="1866">
                  <c:v>2079.7660000000001</c:v>
                </c:pt>
                <c:pt idx="1867">
                  <c:v>2080.7809999999999</c:v>
                </c:pt>
                <c:pt idx="1868">
                  <c:v>2080.547</c:v>
                </c:pt>
                <c:pt idx="1869">
                  <c:v>2079.7660000000001</c:v>
                </c:pt>
                <c:pt idx="1870">
                  <c:v>2080.547</c:v>
                </c:pt>
                <c:pt idx="1871">
                  <c:v>2077.1869999999999</c:v>
                </c:pt>
                <c:pt idx="1872">
                  <c:v>2080.547</c:v>
                </c:pt>
                <c:pt idx="1873">
                  <c:v>2080.547</c:v>
                </c:pt>
                <c:pt idx="1874">
                  <c:v>2079.6089999999999</c:v>
                </c:pt>
                <c:pt idx="1875">
                  <c:v>2081.172</c:v>
                </c:pt>
                <c:pt idx="1876">
                  <c:v>2078.203</c:v>
                </c:pt>
                <c:pt idx="1877">
                  <c:v>2077.9690000000001</c:v>
                </c:pt>
                <c:pt idx="1878">
                  <c:v>2080.7809999999999</c:v>
                </c:pt>
                <c:pt idx="1879">
                  <c:v>2076.953</c:v>
                </c:pt>
                <c:pt idx="1880">
                  <c:v>2077.9690000000001</c:v>
                </c:pt>
                <c:pt idx="1881">
                  <c:v>2078.203</c:v>
                </c:pt>
                <c:pt idx="1882">
                  <c:v>2078.203</c:v>
                </c:pt>
                <c:pt idx="1883">
                  <c:v>2080.1559999999999</c:v>
                </c:pt>
                <c:pt idx="1884">
                  <c:v>2080.1559999999999</c:v>
                </c:pt>
                <c:pt idx="1885">
                  <c:v>2078.75</c:v>
                </c:pt>
                <c:pt idx="1886">
                  <c:v>2079.6089999999999</c:v>
                </c:pt>
                <c:pt idx="1887">
                  <c:v>2076.797</c:v>
                </c:pt>
                <c:pt idx="1888">
                  <c:v>2079.1410000000001</c:v>
                </c:pt>
                <c:pt idx="1889">
                  <c:v>2077.7339999999999</c:v>
                </c:pt>
                <c:pt idx="1890">
                  <c:v>2078.75</c:v>
                </c:pt>
                <c:pt idx="1891">
                  <c:v>2077.9690000000001</c:v>
                </c:pt>
                <c:pt idx="1892">
                  <c:v>2078.5940000000001</c:v>
                </c:pt>
                <c:pt idx="1893">
                  <c:v>2077.578</c:v>
                </c:pt>
                <c:pt idx="1894">
                  <c:v>2081.4059999999999</c:v>
                </c:pt>
                <c:pt idx="1895">
                  <c:v>2078.75</c:v>
                </c:pt>
                <c:pt idx="1896">
                  <c:v>2076.5619999999999</c:v>
                </c:pt>
                <c:pt idx="1897">
                  <c:v>2078.75</c:v>
                </c:pt>
                <c:pt idx="1898">
                  <c:v>2078.203</c:v>
                </c:pt>
                <c:pt idx="1899">
                  <c:v>2076.172</c:v>
                </c:pt>
                <c:pt idx="1900">
                  <c:v>2080</c:v>
                </c:pt>
                <c:pt idx="1901">
                  <c:v>2079.6089999999999</c:v>
                </c:pt>
                <c:pt idx="1902">
                  <c:v>2079.375</c:v>
                </c:pt>
                <c:pt idx="1903">
                  <c:v>2080.1559999999999</c:v>
                </c:pt>
                <c:pt idx="1904">
                  <c:v>2076.5619999999999</c:v>
                </c:pt>
                <c:pt idx="1905">
                  <c:v>2079.375</c:v>
                </c:pt>
                <c:pt idx="1906">
                  <c:v>2078.5940000000001</c:v>
                </c:pt>
                <c:pt idx="1907">
                  <c:v>2078.203</c:v>
                </c:pt>
                <c:pt idx="1908">
                  <c:v>2077.3440000000001</c:v>
                </c:pt>
                <c:pt idx="1909">
                  <c:v>2079.1410000000001</c:v>
                </c:pt>
                <c:pt idx="1910">
                  <c:v>2077.9690000000001</c:v>
                </c:pt>
                <c:pt idx="1911">
                  <c:v>2076.797</c:v>
                </c:pt>
                <c:pt idx="1912">
                  <c:v>2079.6089999999999</c:v>
                </c:pt>
                <c:pt idx="1913">
                  <c:v>2079.6089999999999</c:v>
                </c:pt>
                <c:pt idx="1914">
                  <c:v>2080.3910000000001</c:v>
                </c:pt>
                <c:pt idx="1915">
                  <c:v>2080</c:v>
                </c:pt>
                <c:pt idx="1916">
                  <c:v>2079.6089999999999</c:v>
                </c:pt>
                <c:pt idx="1917">
                  <c:v>2079.1410000000001</c:v>
                </c:pt>
                <c:pt idx="1918">
                  <c:v>2078.9839999999999</c:v>
                </c:pt>
                <c:pt idx="1919">
                  <c:v>2079.375</c:v>
                </c:pt>
                <c:pt idx="1920">
                  <c:v>2077.7339999999999</c:v>
                </c:pt>
                <c:pt idx="1921">
                  <c:v>2079.375</c:v>
                </c:pt>
                <c:pt idx="1922">
                  <c:v>2077.578</c:v>
                </c:pt>
                <c:pt idx="1923">
                  <c:v>2078.203</c:v>
                </c:pt>
                <c:pt idx="1924">
                  <c:v>2079.375</c:v>
                </c:pt>
                <c:pt idx="1925">
                  <c:v>2078.75</c:v>
                </c:pt>
                <c:pt idx="1926">
                  <c:v>2079.375</c:v>
                </c:pt>
                <c:pt idx="1927">
                  <c:v>2078.9839999999999</c:v>
                </c:pt>
                <c:pt idx="1928">
                  <c:v>2080.7809999999999</c:v>
                </c:pt>
                <c:pt idx="1929">
                  <c:v>2079.1410000000001</c:v>
                </c:pt>
                <c:pt idx="1930">
                  <c:v>2079.7660000000001</c:v>
                </c:pt>
                <c:pt idx="1931">
                  <c:v>2078.5940000000001</c:v>
                </c:pt>
                <c:pt idx="1932">
                  <c:v>2078.5940000000001</c:v>
                </c:pt>
                <c:pt idx="1933">
                  <c:v>2078.9839999999999</c:v>
                </c:pt>
                <c:pt idx="1934">
                  <c:v>2079.1410000000001</c:v>
                </c:pt>
                <c:pt idx="1935">
                  <c:v>2078.203</c:v>
                </c:pt>
                <c:pt idx="1936">
                  <c:v>2080.7809999999999</c:v>
                </c:pt>
                <c:pt idx="1937">
                  <c:v>2077.9690000000001</c:v>
                </c:pt>
                <c:pt idx="1938">
                  <c:v>2079.1410000000001</c:v>
                </c:pt>
                <c:pt idx="1939">
                  <c:v>2078.203</c:v>
                </c:pt>
                <c:pt idx="1940">
                  <c:v>2080</c:v>
                </c:pt>
                <c:pt idx="1941">
                  <c:v>2080</c:v>
                </c:pt>
                <c:pt idx="1942">
                  <c:v>2080.7809999999999</c:v>
                </c:pt>
                <c:pt idx="1943">
                  <c:v>2080.3910000000001</c:v>
                </c:pt>
                <c:pt idx="1944">
                  <c:v>2079.1410000000001</c:v>
                </c:pt>
                <c:pt idx="1945">
                  <c:v>2079.1410000000001</c:v>
                </c:pt>
                <c:pt idx="1946">
                  <c:v>2078.3589999999999</c:v>
                </c:pt>
                <c:pt idx="1947">
                  <c:v>2077.9690000000001</c:v>
                </c:pt>
                <c:pt idx="1948">
                  <c:v>2076.5619999999999</c:v>
                </c:pt>
                <c:pt idx="1949">
                  <c:v>2078.5940000000001</c:v>
                </c:pt>
                <c:pt idx="1950">
                  <c:v>2081.4059999999999</c:v>
                </c:pt>
                <c:pt idx="1951">
                  <c:v>2077.578</c:v>
                </c:pt>
                <c:pt idx="1952">
                  <c:v>2079.7660000000001</c:v>
                </c:pt>
                <c:pt idx="1953">
                  <c:v>2080.1559999999999</c:v>
                </c:pt>
                <c:pt idx="1954">
                  <c:v>2079.7660000000001</c:v>
                </c:pt>
                <c:pt idx="1955">
                  <c:v>2080.9369999999999</c:v>
                </c:pt>
                <c:pt idx="1956">
                  <c:v>2078.75</c:v>
                </c:pt>
                <c:pt idx="1957">
                  <c:v>2079.1410000000001</c:v>
                </c:pt>
                <c:pt idx="1958">
                  <c:v>2078.75</c:v>
                </c:pt>
                <c:pt idx="1959">
                  <c:v>2079.6089999999999</c:v>
                </c:pt>
                <c:pt idx="1960">
                  <c:v>2081.4059999999999</c:v>
                </c:pt>
                <c:pt idx="1961">
                  <c:v>2079.1410000000001</c:v>
                </c:pt>
                <c:pt idx="1962">
                  <c:v>2078.9839999999999</c:v>
                </c:pt>
                <c:pt idx="1963">
                  <c:v>2080.3910000000001</c:v>
                </c:pt>
                <c:pt idx="1964">
                  <c:v>2077.578</c:v>
                </c:pt>
                <c:pt idx="1965">
                  <c:v>2080</c:v>
                </c:pt>
                <c:pt idx="1966">
                  <c:v>2080.1559999999999</c:v>
                </c:pt>
                <c:pt idx="1967">
                  <c:v>2076.797</c:v>
                </c:pt>
                <c:pt idx="1968">
                  <c:v>2078.3589999999999</c:v>
                </c:pt>
                <c:pt idx="1969">
                  <c:v>2077.9690000000001</c:v>
                </c:pt>
                <c:pt idx="1970">
                  <c:v>2077.7339999999999</c:v>
                </c:pt>
                <c:pt idx="1971">
                  <c:v>2077.7339999999999</c:v>
                </c:pt>
                <c:pt idx="1972">
                  <c:v>2077.3440000000001</c:v>
                </c:pt>
                <c:pt idx="1973">
                  <c:v>2078.5940000000001</c:v>
                </c:pt>
                <c:pt idx="1974">
                  <c:v>2080.1559999999999</c:v>
                </c:pt>
                <c:pt idx="1975">
                  <c:v>2079.1410000000001</c:v>
                </c:pt>
                <c:pt idx="1976">
                  <c:v>2079.6089999999999</c:v>
                </c:pt>
                <c:pt idx="1977">
                  <c:v>2077.1869999999999</c:v>
                </c:pt>
                <c:pt idx="1978">
                  <c:v>2077.9690000000001</c:v>
                </c:pt>
                <c:pt idx="1979">
                  <c:v>2080.1559999999999</c:v>
                </c:pt>
                <c:pt idx="1980">
                  <c:v>2077.9690000000001</c:v>
                </c:pt>
                <c:pt idx="1981">
                  <c:v>2077.3440000000001</c:v>
                </c:pt>
                <c:pt idx="1982">
                  <c:v>2079.375</c:v>
                </c:pt>
                <c:pt idx="1983">
                  <c:v>2080.547</c:v>
                </c:pt>
                <c:pt idx="1984">
                  <c:v>2079.375</c:v>
                </c:pt>
                <c:pt idx="1985">
                  <c:v>2077.9690000000001</c:v>
                </c:pt>
                <c:pt idx="1986">
                  <c:v>2080.1559999999999</c:v>
                </c:pt>
                <c:pt idx="1987">
                  <c:v>2080</c:v>
                </c:pt>
                <c:pt idx="1988">
                  <c:v>2081.172</c:v>
                </c:pt>
                <c:pt idx="1989">
                  <c:v>2080.1559999999999</c:v>
                </c:pt>
                <c:pt idx="1990">
                  <c:v>2077.9690000000001</c:v>
                </c:pt>
                <c:pt idx="1991">
                  <c:v>2078.75</c:v>
                </c:pt>
                <c:pt idx="1992">
                  <c:v>2080.1559999999999</c:v>
                </c:pt>
                <c:pt idx="1993">
                  <c:v>2082.1869999999999</c:v>
                </c:pt>
                <c:pt idx="1994">
                  <c:v>2078.75</c:v>
                </c:pt>
                <c:pt idx="1995">
                  <c:v>2079.6089999999999</c:v>
                </c:pt>
                <c:pt idx="1996">
                  <c:v>2078.9839999999999</c:v>
                </c:pt>
                <c:pt idx="1997">
                  <c:v>2081.4059999999999</c:v>
                </c:pt>
                <c:pt idx="1998">
                  <c:v>2077.578</c:v>
                </c:pt>
                <c:pt idx="1999">
                  <c:v>2079.1410000000001</c:v>
                </c:pt>
                <c:pt idx="2000">
                  <c:v>2078.9839999999999</c:v>
                </c:pt>
                <c:pt idx="2001">
                  <c:v>2080.1559999999999</c:v>
                </c:pt>
                <c:pt idx="2002">
                  <c:v>2077.7339999999999</c:v>
                </c:pt>
                <c:pt idx="2003">
                  <c:v>2079.7660000000001</c:v>
                </c:pt>
                <c:pt idx="2004">
                  <c:v>2078.203</c:v>
                </c:pt>
                <c:pt idx="2005">
                  <c:v>2078.3589999999999</c:v>
                </c:pt>
                <c:pt idx="2006">
                  <c:v>2079.1410000000001</c:v>
                </c:pt>
                <c:pt idx="2007">
                  <c:v>2080.9369999999999</c:v>
                </c:pt>
                <c:pt idx="2008">
                  <c:v>2080</c:v>
                </c:pt>
                <c:pt idx="2009">
                  <c:v>2077.1869999999999</c:v>
                </c:pt>
                <c:pt idx="2010">
                  <c:v>2077.3440000000001</c:v>
                </c:pt>
                <c:pt idx="2011">
                  <c:v>2081.172</c:v>
                </c:pt>
                <c:pt idx="2012">
                  <c:v>2078.3589999999999</c:v>
                </c:pt>
                <c:pt idx="2013">
                  <c:v>2077.9690000000001</c:v>
                </c:pt>
                <c:pt idx="2014">
                  <c:v>2078.5940000000001</c:v>
                </c:pt>
                <c:pt idx="2015">
                  <c:v>2079.6089999999999</c:v>
                </c:pt>
                <c:pt idx="2016">
                  <c:v>2077.1869999999999</c:v>
                </c:pt>
                <c:pt idx="2017">
                  <c:v>2078.203</c:v>
                </c:pt>
                <c:pt idx="2018">
                  <c:v>2077.9690000000001</c:v>
                </c:pt>
                <c:pt idx="2019">
                  <c:v>2079.7660000000001</c:v>
                </c:pt>
                <c:pt idx="2020">
                  <c:v>2079.375</c:v>
                </c:pt>
                <c:pt idx="2021">
                  <c:v>2079.375</c:v>
                </c:pt>
                <c:pt idx="2022">
                  <c:v>2080.7809999999999</c:v>
                </c:pt>
                <c:pt idx="2023">
                  <c:v>2080.547</c:v>
                </c:pt>
                <c:pt idx="2024">
                  <c:v>2077.7339999999999</c:v>
                </c:pt>
                <c:pt idx="2025">
                  <c:v>2079.6089999999999</c:v>
                </c:pt>
                <c:pt idx="2026">
                  <c:v>2078.3589999999999</c:v>
                </c:pt>
                <c:pt idx="2027">
                  <c:v>2078.3589999999999</c:v>
                </c:pt>
                <c:pt idx="2028">
                  <c:v>2079.7660000000001</c:v>
                </c:pt>
                <c:pt idx="2029">
                  <c:v>2079.1410000000001</c:v>
                </c:pt>
                <c:pt idx="2030">
                  <c:v>2080.3910000000001</c:v>
                </c:pt>
                <c:pt idx="2031">
                  <c:v>2080.1559999999999</c:v>
                </c:pt>
                <c:pt idx="2032">
                  <c:v>2078.9839999999999</c:v>
                </c:pt>
                <c:pt idx="2033">
                  <c:v>2081.797</c:v>
                </c:pt>
                <c:pt idx="2034">
                  <c:v>2077.3440000000001</c:v>
                </c:pt>
                <c:pt idx="2035">
                  <c:v>2076.953</c:v>
                </c:pt>
                <c:pt idx="2036">
                  <c:v>2079.6089999999999</c:v>
                </c:pt>
                <c:pt idx="2037">
                  <c:v>2080</c:v>
                </c:pt>
                <c:pt idx="2038">
                  <c:v>2077.578</c:v>
                </c:pt>
                <c:pt idx="2039">
                  <c:v>2080.547</c:v>
                </c:pt>
                <c:pt idx="2040">
                  <c:v>2080.547</c:v>
                </c:pt>
                <c:pt idx="2041">
                  <c:v>2078.203</c:v>
                </c:pt>
                <c:pt idx="2042">
                  <c:v>2076.797</c:v>
                </c:pt>
                <c:pt idx="2043">
                  <c:v>2079.1410000000001</c:v>
                </c:pt>
                <c:pt idx="2044">
                  <c:v>2076.172</c:v>
                </c:pt>
                <c:pt idx="2045">
                  <c:v>2078.203</c:v>
                </c:pt>
                <c:pt idx="2046">
                  <c:v>2077.7339999999999</c:v>
                </c:pt>
                <c:pt idx="2047">
                  <c:v>2079.1410000000001</c:v>
                </c:pt>
                <c:pt idx="2048">
                  <c:v>2081.797</c:v>
                </c:pt>
                <c:pt idx="2049">
                  <c:v>2077.1869999999999</c:v>
                </c:pt>
                <c:pt idx="2050">
                  <c:v>2078.3589999999999</c:v>
                </c:pt>
                <c:pt idx="2051">
                  <c:v>2078.5940000000001</c:v>
                </c:pt>
                <c:pt idx="2052">
                  <c:v>2081.172</c:v>
                </c:pt>
                <c:pt idx="2053">
                  <c:v>2077.7339999999999</c:v>
                </c:pt>
                <c:pt idx="2054">
                  <c:v>2078.9839999999999</c:v>
                </c:pt>
                <c:pt idx="2055">
                  <c:v>2080.7809999999999</c:v>
                </c:pt>
                <c:pt idx="2056">
                  <c:v>2080</c:v>
                </c:pt>
                <c:pt idx="2057">
                  <c:v>2078.5940000000001</c:v>
                </c:pt>
                <c:pt idx="2058">
                  <c:v>2077.9690000000001</c:v>
                </c:pt>
                <c:pt idx="2059">
                  <c:v>2081.172</c:v>
                </c:pt>
                <c:pt idx="2060">
                  <c:v>2079.7660000000001</c:v>
                </c:pt>
                <c:pt idx="2061">
                  <c:v>2078.203</c:v>
                </c:pt>
                <c:pt idx="2062">
                  <c:v>2081.5619999999999</c:v>
                </c:pt>
                <c:pt idx="2063">
                  <c:v>2080</c:v>
                </c:pt>
                <c:pt idx="2064">
                  <c:v>2078.75</c:v>
                </c:pt>
                <c:pt idx="2065">
                  <c:v>2078.203</c:v>
                </c:pt>
                <c:pt idx="2066">
                  <c:v>2081.953</c:v>
                </c:pt>
                <c:pt idx="2067">
                  <c:v>2080</c:v>
                </c:pt>
                <c:pt idx="2068">
                  <c:v>2078.5940000000001</c:v>
                </c:pt>
                <c:pt idx="2069">
                  <c:v>2080.7809999999999</c:v>
                </c:pt>
                <c:pt idx="2070">
                  <c:v>2078.203</c:v>
                </c:pt>
                <c:pt idx="2071">
                  <c:v>2078.75</c:v>
                </c:pt>
                <c:pt idx="2072">
                  <c:v>2078.75</c:v>
                </c:pt>
                <c:pt idx="2073">
                  <c:v>2079.375</c:v>
                </c:pt>
                <c:pt idx="2074">
                  <c:v>2078.3589999999999</c:v>
                </c:pt>
                <c:pt idx="2075">
                  <c:v>2076.953</c:v>
                </c:pt>
                <c:pt idx="2076">
                  <c:v>2078.3589999999999</c:v>
                </c:pt>
                <c:pt idx="2077">
                  <c:v>2080</c:v>
                </c:pt>
                <c:pt idx="2078">
                  <c:v>2077.578</c:v>
                </c:pt>
                <c:pt idx="2079">
                  <c:v>2078.3589999999999</c:v>
                </c:pt>
                <c:pt idx="2080">
                  <c:v>2078.3589999999999</c:v>
                </c:pt>
                <c:pt idx="2081">
                  <c:v>2077.7339999999999</c:v>
                </c:pt>
                <c:pt idx="2082">
                  <c:v>2080</c:v>
                </c:pt>
                <c:pt idx="2083">
                  <c:v>2078.5940000000001</c:v>
                </c:pt>
                <c:pt idx="2084">
                  <c:v>2081.5619999999999</c:v>
                </c:pt>
                <c:pt idx="2085">
                  <c:v>2079.1410000000001</c:v>
                </c:pt>
                <c:pt idx="2086">
                  <c:v>2080</c:v>
                </c:pt>
                <c:pt idx="2087">
                  <c:v>2079.1410000000001</c:v>
                </c:pt>
                <c:pt idx="2088">
                  <c:v>2075.7809999999999</c:v>
                </c:pt>
                <c:pt idx="2089">
                  <c:v>2079.1410000000001</c:v>
                </c:pt>
                <c:pt idx="2090">
                  <c:v>2080.3910000000001</c:v>
                </c:pt>
                <c:pt idx="2091">
                  <c:v>2077.578</c:v>
                </c:pt>
                <c:pt idx="2092">
                  <c:v>2076.797</c:v>
                </c:pt>
                <c:pt idx="2093">
                  <c:v>2079.6089999999999</c:v>
                </c:pt>
                <c:pt idx="2094">
                  <c:v>2079.375</c:v>
                </c:pt>
                <c:pt idx="2095">
                  <c:v>2079.375</c:v>
                </c:pt>
                <c:pt idx="2096">
                  <c:v>2077.9690000000001</c:v>
                </c:pt>
                <c:pt idx="2097">
                  <c:v>2079.375</c:v>
                </c:pt>
                <c:pt idx="2098">
                  <c:v>2081.4059999999999</c:v>
                </c:pt>
                <c:pt idx="2099">
                  <c:v>2077.7339999999999</c:v>
                </c:pt>
                <c:pt idx="2100">
                  <c:v>2077.578</c:v>
                </c:pt>
                <c:pt idx="2101">
                  <c:v>2078.9839999999999</c:v>
                </c:pt>
                <c:pt idx="2102">
                  <c:v>2078.75</c:v>
                </c:pt>
                <c:pt idx="2103">
                  <c:v>2081.953</c:v>
                </c:pt>
                <c:pt idx="2104">
                  <c:v>2078.5940000000001</c:v>
                </c:pt>
                <c:pt idx="2105">
                  <c:v>2079.6089999999999</c:v>
                </c:pt>
                <c:pt idx="2106">
                  <c:v>2077.1869999999999</c:v>
                </c:pt>
                <c:pt idx="2107">
                  <c:v>2078.75</c:v>
                </c:pt>
                <c:pt idx="2108">
                  <c:v>2080.1559999999999</c:v>
                </c:pt>
                <c:pt idx="2109">
                  <c:v>2078.3589999999999</c:v>
                </c:pt>
                <c:pt idx="2110">
                  <c:v>2079.1410000000001</c:v>
                </c:pt>
                <c:pt idx="2111">
                  <c:v>2078.9839999999999</c:v>
                </c:pt>
                <c:pt idx="2112">
                  <c:v>2078.9839999999999</c:v>
                </c:pt>
                <c:pt idx="2113">
                  <c:v>2078.9839999999999</c:v>
                </c:pt>
                <c:pt idx="2114">
                  <c:v>2079.1410000000001</c:v>
                </c:pt>
                <c:pt idx="2115">
                  <c:v>2078.3589999999999</c:v>
                </c:pt>
                <c:pt idx="2116">
                  <c:v>2078.5940000000001</c:v>
                </c:pt>
                <c:pt idx="2117">
                  <c:v>2079.6089999999999</c:v>
                </c:pt>
                <c:pt idx="2118">
                  <c:v>2078.75</c:v>
                </c:pt>
                <c:pt idx="2119">
                  <c:v>2081.4059999999999</c:v>
                </c:pt>
                <c:pt idx="2120">
                  <c:v>2080.1559999999999</c:v>
                </c:pt>
                <c:pt idx="2121">
                  <c:v>2079.1410000000001</c:v>
                </c:pt>
                <c:pt idx="2122">
                  <c:v>2076.4059999999999</c:v>
                </c:pt>
                <c:pt idx="2123">
                  <c:v>2079.7660000000001</c:v>
                </c:pt>
                <c:pt idx="2124">
                  <c:v>2081.172</c:v>
                </c:pt>
                <c:pt idx="2125">
                  <c:v>2080.547</c:v>
                </c:pt>
                <c:pt idx="2126">
                  <c:v>2078.3589999999999</c:v>
                </c:pt>
                <c:pt idx="2127">
                  <c:v>2078.9839999999999</c:v>
                </c:pt>
                <c:pt idx="2128">
                  <c:v>2077.1869999999999</c:v>
                </c:pt>
                <c:pt idx="2129">
                  <c:v>2079.7660000000001</c:v>
                </c:pt>
                <c:pt idx="2130">
                  <c:v>2081.5619999999999</c:v>
                </c:pt>
                <c:pt idx="2131">
                  <c:v>2077.3440000000001</c:v>
                </c:pt>
                <c:pt idx="2132">
                  <c:v>2078.75</c:v>
                </c:pt>
                <c:pt idx="2133">
                  <c:v>2077.1869999999999</c:v>
                </c:pt>
                <c:pt idx="2134">
                  <c:v>2078.3589999999999</c:v>
                </c:pt>
                <c:pt idx="2135">
                  <c:v>2078.3589999999999</c:v>
                </c:pt>
                <c:pt idx="2136">
                  <c:v>2079.1410000000001</c:v>
                </c:pt>
                <c:pt idx="2137">
                  <c:v>2079.375</c:v>
                </c:pt>
                <c:pt idx="2138">
                  <c:v>2078.5940000000001</c:v>
                </c:pt>
                <c:pt idx="2139">
                  <c:v>2079.375</c:v>
                </c:pt>
                <c:pt idx="2140">
                  <c:v>2079.7660000000001</c:v>
                </c:pt>
                <c:pt idx="2141">
                  <c:v>2080.7809999999999</c:v>
                </c:pt>
                <c:pt idx="2142">
                  <c:v>2079.1410000000001</c:v>
                </c:pt>
                <c:pt idx="2143">
                  <c:v>2079.7660000000001</c:v>
                </c:pt>
                <c:pt idx="2144">
                  <c:v>2080.547</c:v>
                </c:pt>
                <c:pt idx="2145">
                  <c:v>2077.9690000000001</c:v>
                </c:pt>
                <c:pt idx="2146">
                  <c:v>2077.9690000000001</c:v>
                </c:pt>
                <c:pt idx="2147">
                  <c:v>2080.1559999999999</c:v>
                </c:pt>
                <c:pt idx="2148">
                  <c:v>2080</c:v>
                </c:pt>
                <c:pt idx="2149">
                  <c:v>2078.9839999999999</c:v>
                </c:pt>
                <c:pt idx="2150">
                  <c:v>2078.3589999999999</c:v>
                </c:pt>
                <c:pt idx="2151">
                  <c:v>2077.7339999999999</c:v>
                </c:pt>
                <c:pt idx="2152">
                  <c:v>2079.375</c:v>
                </c:pt>
                <c:pt idx="2153">
                  <c:v>2078.9839999999999</c:v>
                </c:pt>
                <c:pt idx="2154">
                  <c:v>2077.9690000000001</c:v>
                </c:pt>
                <c:pt idx="2155">
                  <c:v>2077.3440000000001</c:v>
                </c:pt>
                <c:pt idx="2156">
                  <c:v>2079.7660000000001</c:v>
                </c:pt>
                <c:pt idx="2157">
                  <c:v>2080</c:v>
                </c:pt>
                <c:pt idx="2158">
                  <c:v>2078.203</c:v>
                </c:pt>
                <c:pt idx="2159">
                  <c:v>2078.3589999999999</c:v>
                </c:pt>
                <c:pt idx="2160">
                  <c:v>2078.75</c:v>
                </c:pt>
                <c:pt idx="2161">
                  <c:v>2078.9839999999999</c:v>
                </c:pt>
                <c:pt idx="2162">
                  <c:v>2076.953</c:v>
                </c:pt>
                <c:pt idx="2163">
                  <c:v>2077.3440000000001</c:v>
                </c:pt>
                <c:pt idx="2164">
                  <c:v>2078.9839999999999</c:v>
                </c:pt>
                <c:pt idx="2165">
                  <c:v>2080</c:v>
                </c:pt>
                <c:pt idx="2166">
                  <c:v>2078.75</c:v>
                </c:pt>
                <c:pt idx="2167">
                  <c:v>2078.9839999999999</c:v>
                </c:pt>
                <c:pt idx="2168">
                  <c:v>2078.9839999999999</c:v>
                </c:pt>
                <c:pt idx="2169">
                  <c:v>2079.7660000000001</c:v>
                </c:pt>
                <c:pt idx="2170">
                  <c:v>2080.7809999999999</c:v>
                </c:pt>
                <c:pt idx="2171">
                  <c:v>2079.7660000000001</c:v>
                </c:pt>
                <c:pt idx="2172">
                  <c:v>2078.3589999999999</c:v>
                </c:pt>
                <c:pt idx="2173">
                  <c:v>2079.375</c:v>
                </c:pt>
                <c:pt idx="2174">
                  <c:v>2079.375</c:v>
                </c:pt>
                <c:pt idx="2175">
                  <c:v>2079.6089999999999</c:v>
                </c:pt>
                <c:pt idx="2176">
                  <c:v>2078.203</c:v>
                </c:pt>
                <c:pt idx="2177">
                  <c:v>2078.9839999999999</c:v>
                </c:pt>
                <c:pt idx="2178">
                  <c:v>2078.9839999999999</c:v>
                </c:pt>
                <c:pt idx="2179">
                  <c:v>2080.7809999999999</c:v>
                </c:pt>
                <c:pt idx="2180">
                  <c:v>2077.578</c:v>
                </c:pt>
                <c:pt idx="2181">
                  <c:v>2080.1559999999999</c:v>
                </c:pt>
                <c:pt idx="2182">
                  <c:v>2077.9690000000001</c:v>
                </c:pt>
                <c:pt idx="2183">
                  <c:v>2077.7339999999999</c:v>
                </c:pt>
                <c:pt idx="2184">
                  <c:v>2078.5940000000001</c:v>
                </c:pt>
                <c:pt idx="2185">
                  <c:v>2077.578</c:v>
                </c:pt>
                <c:pt idx="2186">
                  <c:v>2080</c:v>
                </c:pt>
                <c:pt idx="2187">
                  <c:v>2077.9690000000001</c:v>
                </c:pt>
                <c:pt idx="2188">
                  <c:v>2079.1410000000001</c:v>
                </c:pt>
                <c:pt idx="2189">
                  <c:v>2076.797</c:v>
                </c:pt>
                <c:pt idx="2190">
                  <c:v>2077.7339999999999</c:v>
                </c:pt>
                <c:pt idx="2191">
                  <c:v>2078.203</c:v>
                </c:pt>
                <c:pt idx="2192">
                  <c:v>2079.1410000000001</c:v>
                </c:pt>
                <c:pt idx="2193">
                  <c:v>2078.75</c:v>
                </c:pt>
                <c:pt idx="2194">
                  <c:v>2078.9839999999999</c:v>
                </c:pt>
                <c:pt idx="2195">
                  <c:v>2075.1559999999999</c:v>
                </c:pt>
                <c:pt idx="2196">
                  <c:v>2080</c:v>
                </c:pt>
                <c:pt idx="2197">
                  <c:v>2081.4059999999999</c:v>
                </c:pt>
                <c:pt idx="2198">
                  <c:v>2078.75</c:v>
                </c:pt>
                <c:pt idx="2199">
                  <c:v>2079.1410000000001</c:v>
                </c:pt>
                <c:pt idx="2200">
                  <c:v>2077.7339999999999</c:v>
                </c:pt>
                <c:pt idx="2201">
                  <c:v>2079.7660000000001</c:v>
                </c:pt>
                <c:pt idx="2202">
                  <c:v>2079.1410000000001</c:v>
                </c:pt>
                <c:pt idx="2203">
                  <c:v>2075.7809999999999</c:v>
                </c:pt>
                <c:pt idx="2204">
                  <c:v>2078.75</c:v>
                </c:pt>
                <c:pt idx="2205">
                  <c:v>2078.9839999999999</c:v>
                </c:pt>
                <c:pt idx="2206">
                  <c:v>2080.3910000000001</c:v>
                </c:pt>
                <c:pt idx="2207">
                  <c:v>2077.9690000000001</c:v>
                </c:pt>
                <c:pt idx="2208">
                  <c:v>2079.7660000000001</c:v>
                </c:pt>
                <c:pt idx="2209">
                  <c:v>2078.75</c:v>
                </c:pt>
                <c:pt idx="2210">
                  <c:v>2079.7660000000001</c:v>
                </c:pt>
                <c:pt idx="2211">
                  <c:v>2078.3589999999999</c:v>
                </c:pt>
                <c:pt idx="2212">
                  <c:v>2078.5940000000001</c:v>
                </c:pt>
                <c:pt idx="2213">
                  <c:v>2078.9839999999999</c:v>
                </c:pt>
                <c:pt idx="2214">
                  <c:v>2079.375</c:v>
                </c:pt>
                <c:pt idx="2215">
                  <c:v>2078.9839999999999</c:v>
                </c:pt>
                <c:pt idx="2216">
                  <c:v>2078.5940000000001</c:v>
                </c:pt>
                <c:pt idx="2217">
                  <c:v>2077.7339999999999</c:v>
                </c:pt>
                <c:pt idx="2218">
                  <c:v>2078.5940000000001</c:v>
                </c:pt>
                <c:pt idx="2219">
                  <c:v>2077.7339999999999</c:v>
                </c:pt>
                <c:pt idx="2220">
                  <c:v>2079.6089999999999</c:v>
                </c:pt>
                <c:pt idx="2221">
                  <c:v>2079.375</c:v>
                </c:pt>
                <c:pt idx="2222">
                  <c:v>2076.797</c:v>
                </c:pt>
                <c:pt idx="2223">
                  <c:v>2077.9690000000001</c:v>
                </c:pt>
                <c:pt idx="2224">
                  <c:v>2077.578</c:v>
                </c:pt>
                <c:pt idx="2225">
                  <c:v>2079.1410000000001</c:v>
                </c:pt>
                <c:pt idx="2226">
                  <c:v>2078.203</c:v>
                </c:pt>
                <c:pt idx="2227">
                  <c:v>2079.375</c:v>
                </c:pt>
                <c:pt idx="2228">
                  <c:v>2078.5940000000001</c:v>
                </c:pt>
                <c:pt idx="2229">
                  <c:v>2079.1410000000001</c:v>
                </c:pt>
                <c:pt idx="2230">
                  <c:v>2080.7809999999999</c:v>
                </c:pt>
                <c:pt idx="2231">
                  <c:v>2080.3910000000001</c:v>
                </c:pt>
                <c:pt idx="2232">
                  <c:v>2080.9369999999999</c:v>
                </c:pt>
                <c:pt idx="2233">
                  <c:v>2078.9839999999999</c:v>
                </c:pt>
                <c:pt idx="2234">
                  <c:v>2078.203</c:v>
                </c:pt>
                <c:pt idx="2235">
                  <c:v>2080.3910000000001</c:v>
                </c:pt>
                <c:pt idx="2236">
                  <c:v>2080</c:v>
                </c:pt>
                <c:pt idx="2237">
                  <c:v>2079.6089999999999</c:v>
                </c:pt>
                <c:pt idx="2238">
                  <c:v>2078.9839999999999</c:v>
                </c:pt>
                <c:pt idx="2239">
                  <c:v>2079.6089999999999</c:v>
                </c:pt>
                <c:pt idx="2240">
                  <c:v>2078.203</c:v>
                </c:pt>
                <c:pt idx="2241">
                  <c:v>2081.5619999999999</c:v>
                </c:pt>
                <c:pt idx="2242">
                  <c:v>2078.5940000000001</c:v>
                </c:pt>
                <c:pt idx="2243">
                  <c:v>2078.75</c:v>
                </c:pt>
                <c:pt idx="2244">
                  <c:v>2077.7339999999999</c:v>
                </c:pt>
                <c:pt idx="2245">
                  <c:v>2077.9690000000001</c:v>
                </c:pt>
                <c:pt idx="2246">
                  <c:v>2077.9690000000001</c:v>
                </c:pt>
                <c:pt idx="2247">
                  <c:v>2079.1410000000001</c:v>
                </c:pt>
                <c:pt idx="2248">
                  <c:v>2080.547</c:v>
                </c:pt>
                <c:pt idx="2249">
                  <c:v>2077.578</c:v>
                </c:pt>
                <c:pt idx="2250">
                  <c:v>2077.9690000000001</c:v>
                </c:pt>
                <c:pt idx="2251">
                  <c:v>2080</c:v>
                </c:pt>
                <c:pt idx="2252">
                  <c:v>2080.3910000000001</c:v>
                </c:pt>
                <c:pt idx="2253">
                  <c:v>2079.7660000000001</c:v>
                </c:pt>
                <c:pt idx="2254">
                  <c:v>2080</c:v>
                </c:pt>
                <c:pt idx="2255">
                  <c:v>2078.5940000000001</c:v>
                </c:pt>
                <c:pt idx="2256">
                  <c:v>2078.5940000000001</c:v>
                </c:pt>
                <c:pt idx="2257">
                  <c:v>2079.375</c:v>
                </c:pt>
                <c:pt idx="2258">
                  <c:v>2081.172</c:v>
                </c:pt>
                <c:pt idx="2259">
                  <c:v>2079.375</c:v>
                </c:pt>
                <c:pt idx="2260">
                  <c:v>2079.7660000000001</c:v>
                </c:pt>
                <c:pt idx="2261">
                  <c:v>2080.9369999999999</c:v>
                </c:pt>
                <c:pt idx="2262">
                  <c:v>2079.375</c:v>
                </c:pt>
                <c:pt idx="2263">
                  <c:v>2079.6089999999999</c:v>
                </c:pt>
                <c:pt idx="2264">
                  <c:v>2080</c:v>
                </c:pt>
                <c:pt idx="2265">
                  <c:v>2080.3910000000001</c:v>
                </c:pt>
                <c:pt idx="2266">
                  <c:v>2078.3589999999999</c:v>
                </c:pt>
                <c:pt idx="2267">
                  <c:v>2078.203</c:v>
                </c:pt>
                <c:pt idx="2268">
                  <c:v>2079.6089999999999</c:v>
                </c:pt>
                <c:pt idx="2269">
                  <c:v>2079.375</c:v>
                </c:pt>
                <c:pt idx="2270">
                  <c:v>2080.1559999999999</c:v>
                </c:pt>
                <c:pt idx="2271">
                  <c:v>2080.3910000000001</c:v>
                </c:pt>
                <c:pt idx="2272">
                  <c:v>2080</c:v>
                </c:pt>
                <c:pt idx="2273">
                  <c:v>2078.9839999999999</c:v>
                </c:pt>
                <c:pt idx="2274">
                  <c:v>2081.5619999999999</c:v>
                </c:pt>
                <c:pt idx="2275">
                  <c:v>2080</c:v>
                </c:pt>
                <c:pt idx="2276">
                  <c:v>2078.9839999999999</c:v>
                </c:pt>
                <c:pt idx="2277">
                  <c:v>2080</c:v>
                </c:pt>
                <c:pt idx="2278">
                  <c:v>2080.7809999999999</c:v>
                </c:pt>
                <c:pt idx="2279">
                  <c:v>2079.6089999999999</c:v>
                </c:pt>
                <c:pt idx="2280">
                  <c:v>2078.9839999999999</c:v>
                </c:pt>
                <c:pt idx="2281">
                  <c:v>2078.3589999999999</c:v>
                </c:pt>
                <c:pt idx="2282">
                  <c:v>2080.1559999999999</c:v>
                </c:pt>
                <c:pt idx="2283">
                  <c:v>2078.203</c:v>
                </c:pt>
                <c:pt idx="2284">
                  <c:v>2078.3589999999999</c:v>
                </c:pt>
                <c:pt idx="2285">
                  <c:v>2078.5940000000001</c:v>
                </c:pt>
                <c:pt idx="2286">
                  <c:v>2079.7660000000001</c:v>
                </c:pt>
                <c:pt idx="2287">
                  <c:v>2078.3589999999999</c:v>
                </c:pt>
                <c:pt idx="2288">
                  <c:v>2080</c:v>
                </c:pt>
                <c:pt idx="2289">
                  <c:v>2078.5940000000001</c:v>
                </c:pt>
                <c:pt idx="2290">
                  <c:v>2079.375</c:v>
                </c:pt>
                <c:pt idx="2291">
                  <c:v>2080.547</c:v>
                </c:pt>
                <c:pt idx="2292">
                  <c:v>2081.172</c:v>
                </c:pt>
                <c:pt idx="2293">
                  <c:v>2080.547</c:v>
                </c:pt>
                <c:pt idx="2294">
                  <c:v>2081.5619999999999</c:v>
                </c:pt>
                <c:pt idx="2295">
                  <c:v>2080.9369999999999</c:v>
                </c:pt>
                <c:pt idx="2296">
                  <c:v>2080.1559999999999</c:v>
                </c:pt>
                <c:pt idx="2297">
                  <c:v>2076.5619999999999</c:v>
                </c:pt>
                <c:pt idx="2298">
                  <c:v>2079.1410000000001</c:v>
                </c:pt>
                <c:pt idx="2299">
                  <c:v>2080.3910000000001</c:v>
                </c:pt>
                <c:pt idx="2300">
                  <c:v>2079.7660000000001</c:v>
                </c:pt>
                <c:pt idx="2301">
                  <c:v>2081.172</c:v>
                </c:pt>
                <c:pt idx="2302">
                  <c:v>2079.6089999999999</c:v>
                </c:pt>
                <c:pt idx="2303">
                  <c:v>2080.1559999999999</c:v>
                </c:pt>
                <c:pt idx="2304">
                  <c:v>2080.1559999999999</c:v>
                </c:pt>
                <c:pt idx="2305">
                  <c:v>2079.1410000000001</c:v>
                </c:pt>
                <c:pt idx="2306">
                  <c:v>2078.75</c:v>
                </c:pt>
                <c:pt idx="2307">
                  <c:v>2079.7660000000001</c:v>
                </c:pt>
                <c:pt idx="2308">
                  <c:v>2077.9690000000001</c:v>
                </c:pt>
                <c:pt idx="2309">
                  <c:v>2079.1410000000001</c:v>
                </c:pt>
                <c:pt idx="2310">
                  <c:v>2078.75</c:v>
                </c:pt>
                <c:pt idx="2311">
                  <c:v>2080.547</c:v>
                </c:pt>
                <c:pt idx="2312">
                  <c:v>2078.203</c:v>
                </c:pt>
                <c:pt idx="2313">
                  <c:v>2078.75</c:v>
                </c:pt>
                <c:pt idx="2314">
                  <c:v>2077.3440000000001</c:v>
                </c:pt>
                <c:pt idx="2315">
                  <c:v>2081.172</c:v>
                </c:pt>
                <c:pt idx="2316">
                  <c:v>2080.3910000000001</c:v>
                </c:pt>
                <c:pt idx="2317">
                  <c:v>2080.9369999999999</c:v>
                </c:pt>
                <c:pt idx="2318">
                  <c:v>2078.5940000000001</c:v>
                </c:pt>
                <c:pt idx="2319">
                  <c:v>2077.7339999999999</c:v>
                </c:pt>
                <c:pt idx="2320">
                  <c:v>2077.7339999999999</c:v>
                </c:pt>
                <c:pt idx="2321">
                  <c:v>2080.1559999999999</c:v>
                </c:pt>
                <c:pt idx="2322">
                  <c:v>2078.203</c:v>
                </c:pt>
                <c:pt idx="2323">
                  <c:v>2080</c:v>
                </c:pt>
                <c:pt idx="2324">
                  <c:v>2079.375</c:v>
                </c:pt>
                <c:pt idx="2325">
                  <c:v>2079.1410000000001</c:v>
                </c:pt>
                <c:pt idx="2326">
                  <c:v>2080.3910000000001</c:v>
                </c:pt>
                <c:pt idx="2327">
                  <c:v>2080.7809999999999</c:v>
                </c:pt>
                <c:pt idx="2328">
                  <c:v>2079.375</c:v>
                </c:pt>
                <c:pt idx="2329">
                  <c:v>2080</c:v>
                </c:pt>
                <c:pt idx="2330">
                  <c:v>2080</c:v>
                </c:pt>
                <c:pt idx="2331">
                  <c:v>2078.203</c:v>
                </c:pt>
                <c:pt idx="2332">
                  <c:v>2078.5940000000001</c:v>
                </c:pt>
                <c:pt idx="2333">
                  <c:v>2077.9690000000001</c:v>
                </c:pt>
                <c:pt idx="2334">
                  <c:v>2077.7339999999999</c:v>
                </c:pt>
                <c:pt idx="2335">
                  <c:v>2078.75</c:v>
                </c:pt>
                <c:pt idx="2336">
                  <c:v>2079.6089999999999</c:v>
                </c:pt>
                <c:pt idx="2337">
                  <c:v>2078.9839999999999</c:v>
                </c:pt>
                <c:pt idx="2338">
                  <c:v>2081.953</c:v>
                </c:pt>
                <c:pt idx="2339">
                  <c:v>2077.9690000000001</c:v>
                </c:pt>
                <c:pt idx="2340">
                  <c:v>2078.3589999999999</c:v>
                </c:pt>
                <c:pt idx="2341">
                  <c:v>2080.547</c:v>
                </c:pt>
                <c:pt idx="2342">
                  <c:v>2076.953</c:v>
                </c:pt>
                <c:pt idx="2343">
                  <c:v>2079.375</c:v>
                </c:pt>
                <c:pt idx="2344">
                  <c:v>2080.7809999999999</c:v>
                </c:pt>
                <c:pt idx="2345">
                  <c:v>2080</c:v>
                </c:pt>
                <c:pt idx="2346">
                  <c:v>2078.9839999999999</c:v>
                </c:pt>
                <c:pt idx="2347">
                  <c:v>2080.7809999999999</c:v>
                </c:pt>
                <c:pt idx="2348">
                  <c:v>2081.5619999999999</c:v>
                </c:pt>
                <c:pt idx="2349">
                  <c:v>2078.5940000000001</c:v>
                </c:pt>
                <c:pt idx="2350">
                  <c:v>2080.1559999999999</c:v>
                </c:pt>
                <c:pt idx="2351">
                  <c:v>2080.1559999999999</c:v>
                </c:pt>
                <c:pt idx="2352">
                  <c:v>2077.578</c:v>
                </c:pt>
                <c:pt idx="2353">
                  <c:v>2077.1869999999999</c:v>
                </c:pt>
                <c:pt idx="2354">
                  <c:v>2080.1559999999999</c:v>
                </c:pt>
                <c:pt idx="2355">
                  <c:v>2078.3589999999999</c:v>
                </c:pt>
                <c:pt idx="2356">
                  <c:v>2078.9839999999999</c:v>
                </c:pt>
                <c:pt idx="2357">
                  <c:v>2079.1410000000001</c:v>
                </c:pt>
                <c:pt idx="2358">
                  <c:v>2080.1559999999999</c:v>
                </c:pt>
                <c:pt idx="2359">
                  <c:v>2079.6089999999999</c:v>
                </c:pt>
                <c:pt idx="2360">
                  <c:v>2080</c:v>
                </c:pt>
                <c:pt idx="2361">
                  <c:v>2076.953</c:v>
                </c:pt>
                <c:pt idx="2362">
                  <c:v>2080.9369999999999</c:v>
                </c:pt>
                <c:pt idx="2363">
                  <c:v>2080</c:v>
                </c:pt>
                <c:pt idx="2364">
                  <c:v>2080.7809999999999</c:v>
                </c:pt>
                <c:pt idx="2365">
                  <c:v>2077.9690000000001</c:v>
                </c:pt>
                <c:pt idx="2366">
                  <c:v>2080.7809999999999</c:v>
                </c:pt>
                <c:pt idx="2367">
                  <c:v>2080.7809999999999</c:v>
                </c:pt>
                <c:pt idx="2368">
                  <c:v>2080.1559999999999</c:v>
                </c:pt>
                <c:pt idx="2369">
                  <c:v>2080.3910000000001</c:v>
                </c:pt>
                <c:pt idx="2370">
                  <c:v>2080</c:v>
                </c:pt>
                <c:pt idx="2371">
                  <c:v>2079.6089999999999</c:v>
                </c:pt>
                <c:pt idx="2372">
                  <c:v>2078.9839999999999</c:v>
                </c:pt>
                <c:pt idx="2373">
                  <c:v>2080</c:v>
                </c:pt>
                <c:pt idx="2374">
                  <c:v>2078.5940000000001</c:v>
                </c:pt>
                <c:pt idx="2375">
                  <c:v>2080</c:v>
                </c:pt>
                <c:pt idx="2376">
                  <c:v>2080.9369999999999</c:v>
                </c:pt>
                <c:pt idx="2377">
                  <c:v>2080.9369999999999</c:v>
                </c:pt>
                <c:pt idx="2378">
                  <c:v>2079.7660000000001</c:v>
                </c:pt>
                <c:pt idx="2379">
                  <c:v>2078.3589999999999</c:v>
                </c:pt>
                <c:pt idx="2380">
                  <c:v>2081.172</c:v>
                </c:pt>
                <c:pt idx="2381">
                  <c:v>2077.9690000000001</c:v>
                </c:pt>
                <c:pt idx="2382">
                  <c:v>2077.3440000000001</c:v>
                </c:pt>
                <c:pt idx="2383">
                  <c:v>2077.3440000000001</c:v>
                </c:pt>
                <c:pt idx="2384">
                  <c:v>2076.4059999999999</c:v>
                </c:pt>
                <c:pt idx="2385">
                  <c:v>2078.3589999999999</c:v>
                </c:pt>
                <c:pt idx="2386">
                  <c:v>2079.7660000000001</c:v>
                </c:pt>
                <c:pt idx="2387">
                  <c:v>2078.5940000000001</c:v>
                </c:pt>
                <c:pt idx="2388">
                  <c:v>2078.3589999999999</c:v>
                </c:pt>
                <c:pt idx="2389">
                  <c:v>2080.1559999999999</c:v>
                </c:pt>
                <c:pt idx="2390">
                  <c:v>2076.4059999999999</c:v>
                </c:pt>
                <c:pt idx="2391">
                  <c:v>2078.3589999999999</c:v>
                </c:pt>
                <c:pt idx="2392">
                  <c:v>2078.5940000000001</c:v>
                </c:pt>
                <c:pt idx="2393">
                  <c:v>2079.375</c:v>
                </c:pt>
                <c:pt idx="2394">
                  <c:v>2079.6089999999999</c:v>
                </c:pt>
                <c:pt idx="2395">
                  <c:v>2078.3589999999999</c:v>
                </c:pt>
                <c:pt idx="2396">
                  <c:v>2079.7660000000001</c:v>
                </c:pt>
                <c:pt idx="2397">
                  <c:v>2080.1559999999999</c:v>
                </c:pt>
                <c:pt idx="2398">
                  <c:v>2079.1410000000001</c:v>
                </c:pt>
                <c:pt idx="2399">
                  <c:v>2080.3910000000001</c:v>
                </c:pt>
                <c:pt idx="2400">
                  <c:v>2080.1559999999999</c:v>
                </c:pt>
                <c:pt idx="2401">
                  <c:v>2077.3440000000001</c:v>
                </c:pt>
                <c:pt idx="2402">
                  <c:v>2078.9839999999999</c:v>
                </c:pt>
                <c:pt idx="2403">
                  <c:v>2078.9839999999999</c:v>
                </c:pt>
                <c:pt idx="2404">
                  <c:v>2080.7809999999999</c:v>
                </c:pt>
                <c:pt idx="2405">
                  <c:v>2078.5940000000001</c:v>
                </c:pt>
                <c:pt idx="2406">
                  <c:v>2080.7809999999999</c:v>
                </c:pt>
                <c:pt idx="2407">
                  <c:v>2078.203</c:v>
                </c:pt>
                <c:pt idx="2408">
                  <c:v>2077.9690000000001</c:v>
                </c:pt>
                <c:pt idx="2409">
                  <c:v>2078.9839999999999</c:v>
                </c:pt>
                <c:pt idx="2410">
                  <c:v>2079.1410000000001</c:v>
                </c:pt>
                <c:pt idx="2411">
                  <c:v>2078.5940000000001</c:v>
                </c:pt>
                <c:pt idx="2412">
                  <c:v>2079.375</c:v>
                </c:pt>
                <c:pt idx="2413">
                  <c:v>2081.5619999999999</c:v>
                </c:pt>
                <c:pt idx="2414">
                  <c:v>2078.5940000000001</c:v>
                </c:pt>
                <c:pt idx="2415">
                  <c:v>2078.9839999999999</c:v>
                </c:pt>
                <c:pt idx="2416">
                  <c:v>2080</c:v>
                </c:pt>
                <c:pt idx="2417">
                  <c:v>2080.547</c:v>
                </c:pt>
                <c:pt idx="2418">
                  <c:v>2079.7660000000001</c:v>
                </c:pt>
                <c:pt idx="2419">
                  <c:v>2078.9839999999999</c:v>
                </c:pt>
                <c:pt idx="2420">
                  <c:v>2079.7660000000001</c:v>
                </c:pt>
                <c:pt idx="2421">
                  <c:v>2080</c:v>
                </c:pt>
                <c:pt idx="2422">
                  <c:v>2078.75</c:v>
                </c:pt>
                <c:pt idx="2423">
                  <c:v>2078.9839999999999</c:v>
                </c:pt>
                <c:pt idx="2424">
                  <c:v>2080.547</c:v>
                </c:pt>
                <c:pt idx="2425">
                  <c:v>2079.6089999999999</c:v>
                </c:pt>
                <c:pt idx="2426">
                  <c:v>2078.203</c:v>
                </c:pt>
                <c:pt idx="2427">
                  <c:v>2080</c:v>
                </c:pt>
                <c:pt idx="2428">
                  <c:v>2079.1410000000001</c:v>
                </c:pt>
                <c:pt idx="2429">
                  <c:v>2078.5940000000001</c:v>
                </c:pt>
                <c:pt idx="2430">
                  <c:v>2079.375</c:v>
                </c:pt>
                <c:pt idx="2431">
                  <c:v>2079.1410000000001</c:v>
                </c:pt>
                <c:pt idx="2432">
                  <c:v>2079.7660000000001</c:v>
                </c:pt>
                <c:pt idx="2433">
                  <c:v>2081.172</c:v>
                </c:pt>
                <c:pt idx="2434">
                  <c:v>2079.375</c:v>
                </c:pt>
                <c:pt idx="2435">
                  <c:v>2078.75</c:v>
                </c:pt>
                <c:pt idx="2436">
                  <c:v>2080.3910000000001</c:v>
                </c:pt>
                <c:pt idx="2437">
                  <c:v>2080.7809999999999</c:v>
                </c:pt>
                <c:pt idx="2438">
                  <c:v>2078.9839999999999</c:v>
                </c:pt>
                <c:pt idx="2439">
                  <c:v>2080.3910000000001</c:v>
                </c:pt>
                <c:pt idx="2440">
                  <c:v>2080.3910000000001</c:v>
                </c:pt>
                <c:pt idx="2441">
                  <c:v>2080.9369999999999</c:v>
                </c:pt>
                <c:pt idx="2442">
                  <c:v>2078.3589999999999</c:v>
                </c:pt>
                <c:pt idx="2443">
                  <c:v>2081.172</c:v>
                </c:pt>
                <c:pt idx="2444">
                  <c:v>2077.3440000000001</c:v>
                </c:pt>
                <c:pt idx="2445">
                  <c:v>2077.7339999999999</c:v>
                </c:pt>
                <c:pt idx="2446">
                  <c:v>2080.1559999999999</c:v>
                </c:pt>
                <c:pt idx="2447">
                  <c:v>2080.1559999999999</c:v>
                </c:pt>
                <c:pt idx="2448">
                  <c:v>2079.6089999999999</c:v>
                </c:pt>
                <c:pt idx="2449">
                  <c:v>2079.1410000000001</c:v>
                </c:pt>
                <c:pt idx="2450">
                  <c:v>2078.203</c:v>
                </c:pt>
                <c:pt idx="2451">
                  <c:v>2078.75</c:v>
                </c:pt>
                <c:pt idx="2452">
                  <c:v>2079.1410000000001</c:v>
                </c:pt>
                <c:pt idx="2453">
                  <c:v>2078.3589999999999</c:v>
                </c:pt>
                <c:pt idx="2454">
                  <c:v>2077.7339999999999</c:v>
                </c:pt>
                <c:pt idx="2455">
                  <c:v>2081.5619999999999</c:v>
                </c:pt>
                <c:pt idx="2456">
                  <c:v>2081.172</c:v>
                </c:pt>
                <c:pt idx="2457">
                  <c:v>2080.9369999999999</c:v>
                </c:pt>
                <c:pt idx="2458">
                  <c:v>2079.1410000000001</c:v>
                </c:pt>
                <c:pt idx="2459">
                  <c:v>2078.9839999999999</c:v>
                </c:pt>
                <c:pt idx="2460">
                  <c:v>2079.7660000000001</c:v>
                </c:pt>
                <c:pt idx="2461">
                  <c:v>2079.375</c:v>
                </c:pt>
                <c:pt idx="2462">
                  <c:v>2079.375</c:v>
                </c:pt>
                <c:pt idx="2463">
                  <c:v>2078.9839999999999</c:v>
                </c:pt>
                <c:pt idx="2464">
                  <c:v>2079.7660000000001</c:v>
                </c:pt>
                <c:pt idx="2465">
                  <c:v>2080.3910000000001</c:v>
                </c:pt>
                <c:pt idx="2466">
                  <c:v>2077.3440000000001</c:v>
                </c:pt>
                <c:pt idx="2467">
                  <c:v>2079.375</c:v>
                </c:pt>
                <c:pt idx="2468">
                  <c:v>2078.9839999999999</c:v>
                </c:pt>
                <c:pt idx="2469">
                  <c:v>2078.9839999999999</c:v>
                </c:pt>
                <c:pt idx="2470">
                  <c:v>2080</c:v>
                </c:pt>
                <c:pt idx="2471">
                  <c:v>2077.1869999999999</c:v>
                </c:pt>
                <c:pt idx="2472">
                  <c:v>2077.9690000000001</c:v>
                </c:pt>
                <c:pt idx="2473">
                  <c:v>2078.5940000000001</c:v>
                </c:pt>
                <c:pt idx="2474">
                  <c:v>2078.203</c:v>
                </c:pt>
                <c:pt idx="2475">
                  <c:v>2079.375</c:v>
                </c:pt>
                <c:pt idx="2476">
                  <c:v>2079.6089999999999</c:v>
                </c:pt>
                <c:pt idx="2477">
                  <c:v>2077.7339999999999</c:v>
                </c:pt>
                <c:pt idx="2478">
                  <c:v>2081.953</c:v>
                </c:pt>
                <c:pt idx="2479">
                  <c:v>2079.1410000000001</c:v>
                </c:pt>
                <c:pt idx="2480">
                  <c:v>2079.1410000000001</c:v>
                </c:pt>
                <c:pt idx="2481">
                  <c:v>2080</c:v>
                </c:pt>
                <c:pt idx="2482">
                  <c:v>2080.547</c:v>
                </c:pt>
                <c:pt idx="2483">
                  <c:v>2078.75</c:v>
                </c:pt>
                <c:pt idx="2484">
                  <c:v>2078.203</c:v>
                </c:pt>
                <c:pt idx="2485">
                  <c:v>2079.1410000000001</c:v>
                </c:pt>
                <c:pt idx="2486">
                  <c:v>2080.547</c:v>
                </c:pt>
                <c:pt idx="2487">
                  <c:v>2075.3910000000001</c:v>
                </c:pt>
                <c:pt idx="2488">
                  <c:v>2081.172</c:v>
                </c:pt>
                <c:pt idx="2489">
                  <c:v>2079.375</c:v>
                </c:pt>
                <c:pt idx="2490">
                  <c:v>2079.6089999999999</c:v>
                </c:pt>
                <c:pt idx="2491">
                  <c:v>2076.953</c:v>
                </c:pt>
                <c:pt idx="2492">
                  <c:v>2079.375</c:v>
                </c:pt>
                <c:pt idx="2493">
                  <c:v>2078.75</c:v>
                </c:pt>
                <c:pt idx="2494">
                  <c:v>2079.375</c:v>
                </c:pt>
                <c:pt idx="2495">
                  <c:v>2078.3589999999999</c:v>
                </c:pt>
                <c:pt idx="2496">
                  <c:v>2081.5619999999999</c:v>
                </c:pt>
                <c:pt idx="2497">
                  <c:v>2080.547</c:v>
                </c:pt>
                <c:pt idx="2498">
                  <c:v>2080</c:v>
                </c:pt>
                <c:pt idx="2499">
                  <c:v>2078.75</c:v>
                </c:pt>
                <c:pt idx="2500">
                  <c:v>2080</c:v>
                </c:pt>
                <c:pt idx="2501">
                  <c:v>2078.9839999999999</c:v>
                </c:pt>
                <c:pt idx="2502">
                  <c:v>2077.9690000000001</c:v>
                </c:pt>
                <c:pt idx="2503">
                  <c:v>2078.75</c:v>
                </c:pt>
                <c:pt idx="2504">
                  <c:v>2079.1410000000001</c:v>
                </c:pt>
                <c:pt idx="2505">
                  <c:v>2078.9839999999999</c:v>
                </c:pt>
                <c:pt idx="2506">
                  <c:v>2080.1559999999999</c:v>
                </c:pt>
                <c:pt idx="2507">
                  <c:v>2078.75</c:v>
                </c:pt>
                <c:pt idx="2508">
                  <c:v>2079.375</c:v>
                </c:pt>
                <c:pt idx="2509">
                  <c:v>2079.6089999999999</c:v>
                </c:pt>
                <c:pt idx="2510">
                  <c:v>2079.375</c:v>
                </c:pt>
                <c:pt idx="2511">
                  <c:v>2078.9839999999999</c:v>
                </c:pt>
                <c:pt idx="2512">
                  <c:v>2080</c:v>
                </c:pt>
                <c:pt idx="2513">
                  <c:v>2079.6089999999999</c:v>
                </c:pt>
                <c:pt idx="2514">
                  <c:v>2078.5940000000001</c:v>
                </c:pt>
                <c:pt idx="2515">
                  <c:v>2080.7809999999999</c:v>
                </c:pt>
                <c:pt idx="2516">
                  <c:v>2079.6089999999999</c:v>
                </c:pt>
                <c:pt idx="2517">
                  <c:v>2079.375</c:v>
                </c:pt>
                <c:pt idx="2518">
                  <c:v>2078.3589999999999</c:v>
                </c:pt>
                <c:pt idx="2519">
                  <c:v>2079.1410000000001</c:v>
                </c:pt>
                <c:pt idx="2520">
                  <c:v>2078.9839999999999</c:v>
                </c:pt>
                <c:pt idx="2521">
                  <c:v>2080.1559999999999</c:v>
                </c:pt>
                <c:pt idx="2522">
                  <c:v>2079.1410000000001</c:v>
                </c:pt>
                <c:pt idx="2523">
                  <c:v>2078.9839999999999</c:v>
                </c:pt>
                <c:pt idx="2524">
                  <c:v>2080</c:v>
                </c:pt>
                <c:pt idx="2525">
                  <c:v>2079.1410000000001</c:v>
                </c:pt>
                <c:pt idx="2526">
                  <c:v>2081.172</c:v>
                </c:pt>
                <c:pt idx="2527">
                  <c:v>2077.9690000000001</c:v>
                </c:pt>
                <c:pt idx="2528">
                  <c:v>2078.9839999999999</c:v>
                </c:pt>
                <c:pt idx="2529">
                  <c:v>2081.172</c:v>
                </c:pt>
                <c:pt idx="2530">
                  <c:v>2078.3589999999999</c:v>
                </c:pt>
                <c:pt idx="2531">
                  <c:v>2080.547</c:v>
                </c:pt>
                <c:pt idx="2532">
                  <c:v>2080.7809999999999</c:v>
                </c:pt>
                <c:pt idx="2533">
                  <c:v>2080.7809999999999</c:v>
                </c:pt>
                <c:pt idx="2534">
                  <c:v>2078.75</c:v>
                </c:pt>
                <c:pt idx="2535">
                  <c:v>2078.5940000000001</c:v>
                </c:pt>
                <c:pt idx="2536">
                  <c:v>2080.1559999999999</c:v>
                </c:pt>
                <c:pt idx="2537">
                  <c:v>2080.3910000000001</c:v>
                </c:pt>
                <c:pt idx="2538">
                  <c:v>2078.203</c:v>
                </c:pt>
                <c:pt idx="2539">
                  <c:v>2077.9690000000001</c:v>
                </c:pt>
                <c:pt idx="2540">
                  <c:v>2078.9839999999999</c:v>
                </c:pt>
                <c:pt idx="2541">
                  <c:v>2080</c:v>
                </c:pt>
                <c:pt idx="2542">
                  <c:v>2080</c:v>
                </c:pt>
                <c:pt idx="2543">
                  <c:v>2077.3440000000001</c:v>
                </c:pt>
                <c:pt idx="2544">
                  <c:v>2081.172</c:v>
                </c:pt>
                <c:pt idx="2545">
                  <c:v>2080.547</c:v>
                </c:pt>
                <c:pt idx="2546">
                  <c:v>2080.3910000000001</c:v>
                </c:pt>
                <c:pt idx="2547">
                  <c:v>2077.1869999999999</c:v>
                </c:pt>
                <c:pt idx="2548">
                  <c:v>2078.9839999999999</c:v>
                </c:pt>
                <c:pt idx="2549">
                  <c:v>2080.3910000000001</c:v>
                </c:pt>
                <c:pt idx="2550">
                  <c:v>2077.578</c:v>
                </c:pt>
                <c:pt idx="2551">
                  <c:v>2080.1559999999999</c:v>
                </c:pt>
                <c:pt idx="2552">
                  <c:v>2078.203</c:v>
                </c:pt>
                <c:pt idx="2553">
                  <c:v>2080.9369999999999</c:v>
                </c:pt>
                <c:pt idx="2554">
                  <c:v>2080.9369999999999</c:v>
                </c:pt>
                <c:pt idx="2555">
                  <c:v>2077.9690000000001</c:v>
                </c:pt>
                <c:pt idx="2556">
                  <c:v>2080.3910000000001</c:v>
                </c:pt>
                <c:pt idx="2557">
                  <c:v>2078.203</c:v>
                </c:pt>
                <c:pt idx="2558">
                  <c:v>2077.578</c:v>
                </c:pt>
                <c:pt idx="2559">
                  <c:v>2080</c:v>
                </c:pt>
                <c:pt idx="2560">
                  <c:v>2079.7660000000001</c:v>
                </c:pt>
                <c:pt idx="2561">
                  <c:v>2078.75</c:v>
                </c:pt>
                <c:pt idx="2562">
                  <c:v>2079.1410000000001</c:v>
                </c:pt>
                <c:pt idx="2563">
                  <c:v>2079.375</c:v>
                </c:pt>
                <c:pt idx="2564">
                  <c:v>2080</c:v>
                </c:pt>
                <c:pt idx="2565">
                  <c:v>2079.7660000000001</c:v>
                </c:pt>
                <c:pt idx="2566">
                  <c:v>2081.4059999999999</c:v>
                </c:pt>
                <c:pt idx="2567">
                  <c:v>2080.7809999999999</c:v>
                </c:pt>
                <c:pt idx="2568">
                  <c:v>2079.375</c:v>
                </c:pt>
                <c:pt idx="2569">
                  <c:v>2077.7339999999999</c:v>
                </c:pt>
                <c:pt idx="2570">
                  <c:v>2079.7660000000001</c:v>
                </c:pt>
                <c:pt idx="2571">
                  <c:v>2081.172</c:v>
                </c:pt>
                <c:pt idx="2572">
                  <c:v>2080.1559999999999</c:v>
                </c:pt>
                <c:pt idx="2573">
                  <c:v>2080</c:v>
                </c:pt>
                <c:pt idx="2574">
                  <c:v>2078.5940000000001</c:v>
                </c:pt>
                <c:pt idx="2575">
                  <c:v>2078.3589999999999</c:v>
                </c:pt>
                <c:pt idx="2576">
                  <c:v>2078.5940000000001</c:v>
                </c:pt>
                <c:pt idx="2577">
                  <c:v>2078.5940000000001</c:v>
                </c:pt>
                <c:pt idx="2578">
                  <c:v>2079.7660000000001</c:v>
                </c:pt>
                <c:pt idx="2579">
                  <c:v>2079.7660000000001</c:v>
                </c:pt>
                <c:pt idx="2580">
                  <c:v>2079.6089999999999</c:v>
                </c:pt>
                <c:pt idx="2581">
                  <c:v>2080.9369999999999</c:v>
                </c:pt>
                <c:pt idx="2582">
                  <c:v>2079.7660000000001</c:v>
                </c:pt>
                <c:pt idx="2583">
                  <c:v>2079.375</c:v>
                </c:pt>
                <c:pt idx="2584">
                  <c:v>2080.3910000000001</c:v>
                </c:pt>
                <c:pt idx="2585">
                  <c:v>2079.6089999999999</c:v>
                </c:pt>
                <c:pt idx="2586">
                  <c:v>2078.75</c:v>
                </c:pt>
                <c:pt idx="2587">
                  <c:v>2080.3910000000001</c:v>
                </c:pt>
                <c:pt idx="2588">
                  <c:v>2080.1559999999999</c:v>
                </c:pt>
                <c:pt idx="2589">
                  <c:v>2081.4059999999999</c:v>
                </c:pt>
                <c:pt idx="2590">
                  <c:v>2078.9839999999999</c:v>
                </c:pt>
                <c:pt idx="2591">
                  <c:v>2080</c:v>
                </c:pt>
                <c:pt idx="2592">
                  <c:v>2082.578</c:v>
                </c:pt>
                <c:pt idx="2593">
                  <c:v>2079.6089999999999</c:v>
                </c:pt>
                <c:pt idx="2594">
                  <c:v>2079.6089999999999</c:v>
                </c:pt>
                <c:pt idx="2595">
                  <c:v>2080.1559999999999</c:v>
                </c:pt>
                <c:pt idx="2596">
                  <c:v>2080.7809999999999</c:v>
                </c:pt>
                <c:pt idx="2597">
                  <c:v>2080.3910000000001</c:v>
                </c:pt>
                <c:pt idx="2598">
                  <c:v>2081.172</c:v>
                </c:pt>
                <c:pt idx="2599">
                  <c:v>2077.578</c:v>
                </c:pt>
                <c:pt idx="2600">
                  <c:v>2080</c:v>
                </c:pt>
                <c:pt idx="2601">
                  <c:v>2082.3440000000001</c:v>
                </c:pt>
                <c:pt idx="2602">
                  <c:v>2079.375</c:v>
                </c:pt>
                <c:pt idx="2603">
                  <c:v>2080.7809999999999</c:v>
                </c:pt>
                <c:pt idx="2604">
                  <c:v>2080.7809999999999</c:v>
                </c:pt>
                <c:pt idx="2605">
                  <c:v>2079.6089999999999</c:v>
                </c:pt>
                <c:pt idx="2606">
                  <c:v>2082.7339999999999</c:v>
                </c:pt>
                <c:pt idx="2607">
                  <c:v>2078.3589999999999</c:v>
                </c:pt>
                <c:pt idx="2608">
                  <c:v>2080.1559999999999</c:v>
                </c:pt>
                <c:pt idx="2609">
                  <c:v>2077.578</c:v>
                </c:pt>
                <c:pt idx="2610">
                  <c:v>2077.9690000000001</c:v>
                </c:pt>
                <c:pt idx="2611">
                  <c:v>2080.547</c:v>
                </c:pt>
                <c:pt idx="2612">
                  <c:v>2080.3910000000001</c:v>
                </c:pt>
                <c:pt idx="2613">
                  <c:v>2079.1410000000001</c:v>
                </c:pt>
                <c:pt idx="2614">
                  <c:v>2080.1559999999999</c:v>
                </c:pt>
                <c:pt idx="2615">
                  <c:v>2078.203</c:v>
                </c:pt>
                <c:pt idx="2616">
                  <c:v>2079.6089999999999</c:v>
                </c:pt>
                <c:pt idx="2617">
                  <c:v>2079.375</c:v>
                </c:pt>
                <c:pt idx="2618">
                  <c:v>2078.75</c:v>
                </c:pt>
                <c:pt idx="2619">
                  <c:v>2079.7660000000001</c:v>
                </c:pt>
                <c:pt idx="2620">
                  <c:v>2078.5940000000001</c:v>
                </c:pt>
                <c:pt idx="2621">
                  <c:v>2078.5940000000001</c:v>
                </c:pt>
                <c:pt idx="2622">
                  <c:v>2079.1410000000001</c:v>
                </c:pt>
                <c:pt idx="2623">
                  <c:v>2080.7809999999999</c:v>
                </c:pt>
                <c:pt idx="2624">
                  <c:v>2079.6089999999999</c:v>
                </c:pt>
                <c:pt idx="2625">
                  <c:v>2078.3589999999999</c:v>
                </c:pt>
                <c:pt idx="2626">
                  <c:v>2080</c:v>
                </c:pt>
                <c:pt idx="2627">
                  <c:v>2078.75</c:v>
                </c:pt>
                <c:pt idx="2628">
                  <c:v>2080.1559999999999</c:v>
                </c:pt>
                <c:pt idx="2629">
                  <c:v>2080.7809999999999</c:v>
                </c:pt>
                <c:pt idx="2630">
                  <c:v>2082.3440000000001</c:v>
                </c:pt>
                <c:pt idx="2631">
                  <c:v>2081.4059999999999</c:v>
                </c:pt>
                <c:pt idx="2632">
                  <c:v>2079.7660000000001</c:v>
                </c:pt>
                <c:pt idx="2633">
                  <c:v>2080</c:v>
                </c:pt>
                <c:pt idx="2634">
                  <c:v>2080</c:v>
                </c:pt>
                <c:pt idx="2635">
                  <c:v>2080.547</c:v>
                </c:pt>
                <c:pt idx="2636">
                  <c:v>2080.547</c:v>
                </c:pt>
                <c:pt idx="2637">
                  <c:v>2080</c:v>
                </c:pt>
                <c:pt idx="2638">
                  <c:v>2078.3589999999999</c:v>
                </c:pt>
                <c:pt idx="2639">
                  <c:v>2080.547</c:v>
                </c:pt>
                <c:pt idx="2640">
                  <c:v>2080.7809999999999</c:v>
                </c:pt>
                <c:pt idx="2641">
                  <c:v>2081.172</c:v>
                </c:pt>
                <c:pt idx="2642">
                  <c:v>2078.75</c:v>
                </c:pt>
                <c:pt idx="2643">
                  <c:v>2079.6089999999999</c:v>
                </c:pt>
                <c:pt idx="2644">
                  <c:v>2078.3589999999999</c:v>
                </c:pt>
                <c:pt idx="2645">
                  <c:v>2080.547</c:v>
                </c:pt>
                <c:pt idx="2646">
                  <c:v>2080.547</c:v>
                </c:pt>
                <c:pt idx="2647">
                  <c:v>2080.547</c:v>
                </c:pt>
                <c:pt idx="2648">
                  <c:v>2081.4059999999999</c:v>
                </c:pt>
                <c:pt idx="2649">
                  <c:v>2078.5940000000001</c:v>
                </c:pt>
                <c:pt idx="2650">
                  <c:v>2079.375</c:v>
                </c:pt>
                <c:pt idx="2651">
                  <c:v>2081.172</c:v>
                </c:pt>
                <c:pt idx="2652">
                  <c:v>2079.6089999999999</c:v>
                </c:pt>
                <c:pt idx="2653">
                  <c:v>2077.9690000000001</c:v>
                </c:pt>
                <c:pt idx="2654">
                  <c:v>2079.1410000000001</c:v>
                </c:pt>
                <c:pt idx="2655">
                  <c:v>2079.375</c:v>
                </c:pt>
                <c:pt idx="2656">
                  <c:v>2078.5940000000001</c:v>
                </c:pt>
                <c:pt idx="2657">
                  <c:v>2077.3440000000001</c:v>
                </c:pt>
                <c:pt idx="2658">
                  <c:v>2078.5940000000001</c:v>
                </c:pt>
                <c:pt idx="2659">
                  <c:v>2081.953</c:v>
                </c:pt>
                <c:pt idx="2660">
                  <c:v>2080.1559999999999</c:v>
                </c:pt>
                <c:pt idx="2661">
                  <c:v>2080.9369999999999</c:v>
                </c:pt>
                <c:pt idx="2662">
                  <c:v>2077.9690000000001</c:v>
                </c:pt>
                <c:pt idx="2663">
                  <c:v>2078.9839999999999</c:v>
                </c:pt>
                <c:pt idx="2664">
                  <c:v>2077.1869999999999</c:v>
                </c:pt>
                <c:pt idx="2665">
                  <c:v>2079.6089999999999</c:v>
                </c:pt>
                <c:pt idx="2666">
                  <c:v>2080.547</c:v>
                </c:pt>
                <c:pt idx="2667">
                  <c:v>2080.1559999999999</c:v>
                </c:pt>
                <c:pt idx="2668">
                  <c:v>2077.1869999999999</c:v>
                </c:pt>
                <c:pt idx="2669">
                  <c:v>2078.203</c:v>
                </c:pt>
                <c:pt idx="2670">
                  <c:v>2078.5940000000001</c:v>
                </c:pt>
                <c:pt idx="2671">
                  <c:v>2079.7660000000001</c:v>
                </c:pt>
                <c:pt idx="2672">
                  <c:v>2079.6089999999999</c:v>
                </c:pt>
                <c:pt idx="2673">
                  <c:v>2078.5940000000001</c:v>
                </c:pt>
                <c:pt idx="2674">
                  <c:v>2079.7660000000001</c:v>
                </c:pt>
                <c:pt idx="2675">
                  <c:v>2078.9839999999999</c:v>
                </c:pt>
                <c:pt idx="2676">
                  <c:v>2078.75</c:v>
                </c:pt>
                <c:pt idx="2677">
                  <c:v>2080.3910000000001</c:v>
                </c:pt>
                <c:pt idx="2678">
                  <c:v>2079.1410000000001</c:v>
                </c:pt>
                <c:pt idx="2679">
                  <c:v>2076.797</c:v>
                </c:pt>
                <c:pt idx="2680">
                  <c:v>2077.7339999999999</c:v>
                </c:pt>
                <c:pt idx="2681">
                  <c:v>2080.1559999999999</c:v>
                </c:pt>
                <c:pt idx="2682">
                  <c:v>2081.797</c:v>
                </c:pt>
                <c:pt idx="2683">
                  <c:v>2081.5619999999999</c:v>
                </c:pt>
                <c:pt idx="2684">
                  <c:v>2078.203</c:v>
                </c:pt>
                <c:pt idx="2685">
                  <c:v>2080</c:v>
                </c:pt>
                <c:pt idx="2686">
                  <c:v>2077.578</c:v>
                </c:pt>
                <c:pt idx="2687">
                  <c:v>2081.4059999999999</c:v>
                </c:pt>
                <c:pt idx="2688">
                  <c:v>2080.547</c:v>
                </c:pt>
                <c:pt idx="2689">
                  <c:v>2080.547</c:v>
                </c:pt>
                <c:pt idx="2690">
                  <c:v>2079.375</c:v>
                </c:pt>
                <c:pt idx="2691">
                  <c:v>2080.3910000000001</c:v>
                </c:pt>
                <c:pt idx="2692">
                  <c:v>2077.3440000000001</c:v>
                </c:pt>
                <c:pt idx="2693">
                  <c:v>2079.6089999999999</c:v>
                </c:pt>
                <c:pt idx="2694">
                  <c:v>2080.7809999999999</c:v>
                </c:pt>
                <c:pt idx="2695">
                  <c:v>2079.1410000000001</c:v>
                </c:pt>
                <c:pt idx="2696">
                  <c:v>2081.172</c:v>
                </c:pt>
                <c:pt idx="2697">
                  <c:v>2079.6089999999999</c:v>
                </c:pt>
                <c:pt idx="2698">
                  <c:v>2079.6089999999999</c:v>
                </c:pt>
                <c:pt idx="2699">
                  <c:v>2079.7660000000001</c:v>
                </c:pt>
                <c:pt idx="2700">
                  <c:v>2079.7660000000001</c:v>
                </c:pt>
                <c:pt idx="2701">
                  <c:v>2080.1559999999999</c:v>
                </c:pt>
                <c:pt idx="2702">
                  <c:v>2081.4059999999999</c:v>
                </c:pt>
                <c:pt idx="2703">
                  <c:v>2078.3589999999999</c:v>
                </c:pt>
                <c:pt idx="2704">
                  <c:v>2078.3589999999999</c:v>
                </c:pt>
                <c:pt idx="2705">
                  <c:v>2079.1410000000001</c:v>
                </c:pt>
                <c:pt idx="2706">
                  <c:v>2078.5940000000001</c:v>
                </c:pt>
                <c:pt idx="2707">
                  <c:v>2079.6089999999999</c:v>
                </c:pt>
                <c:pt idx="2708">
                  <c:v>2079.375</c:v>
                </c:pt>
                <c:pt idx="2709">
                  <c:v>2079.7660000000001</c:v>
                </c:pt>
                <c:pt idx="2710">
                  <c:v>2076.953</c:v>
                </c:pt>
                <c:pt idx="2711">
                  <c:v>2078.5940000000001</c:v>
                </c:pt>
                <c:pt idx="2712">
                  <c:v>2079.7660000000001</c:v>
                </c:pt>
                <c:pt idx="2713">
                  <c:v>2080</c:v>
                </c:pt>
                <c:pt idx="2714">
                  <c:v>2078.75</c:v>
                </c:pt>
                <c:pt idx="2715">
                  <c:v>2080</c:v>
                </c:pt>
                <c:pt idx="2716">
                  <c:v>2079.6089999999999</c:v>
                </c:pt>
                <c:pt idx="2717">
                  <c:v>2078.5940000000001</c:v>
                </c:pt>
                <c:pt idx="2718">
                  <c:v>2077.9690000000001</c:v>
                </c:pt>
                <c:pt idx="2719">
                  <c:v>2079.1410000000001</c:v>
                </c:pt>
                <c:pt idx="2720">
                  <c:v>2078.203</c:v>
                </c:pt>
                <c:pt idx="2721">
                  <c:v>2078.9839999999999</c:v>
                </c:pt>
                <c:pt idx="2722">
                  <c:v>2078.5940000000001</c:v>
                </c:pt>
                <c:pt idx="2723">
                  <c:v>2077.578</c:v>
                </c:pt>
                <c:pt idx="2724">
                  <c:v>2078.3589999999999</c:v>
                </c:pt>
                <c:pt idx="2725">
                  <c:v>2078.203</c:v>
                </c:pt>
                <c:pt idx="2726">
                  <c:v>2079.7660000000001</c:v>
                </c:pt>
                <c:pt idx="2727">
                  <c:v>2078.203</c:v>
                </c:pt>
                <c:pt idx="2728">
                  <c:v>2077.7339999999999</c:v>
                </c:pt>
                <c:pt idx="2729">
                  <c:v>2078.5940000000001</c:v>
                </c:pt>
                <c:pt idx="2730">
                  <c:v>2078.3589999999999</c:v>
                </c:pt>
                <c:pt idx="2731">
                  <c:v>2078.75</c:v>
                </c:pt>
                <c:pt idx="2732">
                  <c:v>2079.6089999999999</c:v>
                </c:pt>
                <c:pt idx="2733">
                  <c:v>2080.3910000000001</c:v>
                </c:pt>
                <c:pt idx="2734">
                  <c:v>2078.9839999999999</c:v>
                </c:pt>
                <c:pt idx="2735">
                  <c:v>2076.797</c:v>
                </c:pt>
                <c:pt idx="2736">
                  <c:v>2078.75</c:v>
                </c:pt>
                <c:pt idx="2737">
                  <c:v>2078.203</c:v>
                </c:pt>
                <c:pt idx="2738">
                  <c:v>2075</c:v>
                </c:pt>
                <c:pt idx="2739">
                  <c:v>2076.5619999999999</c:v>
                </c:pt>
                <c:pt idx="2740">
                  <c:v>2076.5619999999999</c:v>
                </c:pt>
                <c:pt idx="2741">
                  <c:v>2076.5619999999999</c:v>
                </c:pt>
                <c:pt idx="2742">
                  <c:v>2075.7809999999999</c:v>
                </c:pt>
                <c:pt idx="2743">
                  <c:v>2076.172</c:v>
                </c:pt>
                <c:pt idx="2744">
                  <c:v>2077.7339999999999</c:v>
                </c:pt>
                <c:pt idx="2745">
                  <c:v>2077.3440000000001</c:v>
                </c:pt>
                <c:pt idx="2746">
                  <c:v>2077.9690000000001</c:v>
                </c:pt>
                <c:pt idx="2747">
                  <c:v>2077.3440000000001</c:v>
                </c:pt>
                <c:pt idx="2748">
                  <c:v>2075.7809999999999</c:v>
                </c:pt>
                <c:pt idx="2749">
                  <c:v>2076.797</c:v>
                </c:pt>
                <c:pt idx="2750">
                  <c:v>2077.1869999999999</c:v>
                </c:pt>
                <c:pt idx="2751">
                  <c:v>2075.3910000000001</c:v>
                </c:pt>
                <c:pt idx="2752">
                  <c:v>2075.7809999999999</c:v>
                </c:pt>
                <c:pt idx="2753">
                  <c:v>2076.5619999999999</c:v>
                </c:pt>
                <c:pt idx="2754">
                  <c:v>2076.797</c:v>
                </c:pt>
                <c:pt idx="2755">
                  <c:v>2077.3440000000001</c:v>
                </c:pt>
                <c:pt idx="2756">
                  <c:v>2075.1559999999999</c:v>
                </c:pt>
                <c:pt idx="2757">
                  <c:v>2075</c:v>
                </c:pt>
                <c:pt idx="2758">
                  <c:v>2075.7809999999999</c:v>
                </c:pt>
                <c:pt idx="2759">
                  <c:v>2075.9369999999999</c:v>
                </c:pt>
                <c:pt idx="2760">
                  <c:v>2076.4059999999999</c:v>
                </c:pt>
                <c:pt idx="2761">
                  <c:v>2073.9839999999999</c:v>
                </c:pt>
                <c:pt idx="2762">
                  <c:v>2075.7809999999999</c:v>
                </c:pt>
                <c:pt idx="2763">
                  <c:v>2077.578</c:v>
                </c:pt>
                <c:pt idx="2764">
                  <c:v>2079.375</c:v>
                </c:pt>
                <c:pt idx="2765">
                  <c:v>2076.172</c:v>
                </c:pt>
                <c:pt idx="2766">
                  <c:v>2074.1410000000001</c:v>
                </c:pt>
                <c:pt idx="2767">
                  <c:v>2074.7660000000001</c:v>
                </c:pt>
                <c:pt idx="2768">
                  <c:v>2077.1869999999999</c:v>
                </c:pt>
                <c:pt idx="2769">
                  <c:v>2076.172</c:v>
                </c:pt>
                <c:pt idx="2770">
                  <c:v>2077.3440000000001</c:v>
                </c:pt>
                <c:pt idx="2771">
                  <c:v>2076.172</c:v>
                </c:pt>
                <c:pt idx="2772">
                  <c:v>2074.7660000000001</c:v>
                </c:pt>
                <c:pt idx="2773">
                  <c:v>2075.3910000000001</c:v>
                </c:pt>
                <c:pt idx="2774">
                  <c:v>2075</c:v>
                </c:pt>
                <c:pt idx="2775">
                  <c:v>2074.6089999999999</c:v>
                </c:pt>
                <c:pt idx="2776">
                  <c:v>2077.1869999999999</c:v>
                </c:pt>
                <c:pt idx="2777">
                  <c:v>2076.797</c:v>
                </c:pt>
                <c:pt idx="2778">
                  <c:v>2073.75</c:v>
                </c:pt>
                <c:pt idx="2779">
                  <c:v>2076.953</c:v>
                </c:pt>
                <c:pt idx="2780">
                  <c:v>2075.3910000000001</c:v>
                </c:pt>
                <c:pt idx="2781">
                  <c:v>2076.172</c:v>
                </c:pt>
                <c:pt idx="2782">
                  <c:v>2073.9839999999999</c:v>
                </c:pt>
                <c:pt idx="2783">
                  <c:v>2074.7660000000001</c:v>
                </c:pt>
                <c:pt idx="2784">
                  <c:v>2077.1869999999999</c:v>
                </c:pt>
                <c:pt idx="2785">
                  <c:v>2076.172</c:v>
                </c:pt>
                <c:pt idx="2786">
                  <c:v>2078.75</c:v>
                </c:pt>
                <c:pt idx="2787">
                  <c:v>2075</c:v>
                </c:pt>
                <c:pt idx="2788">
                  <c:v>2077.3440000000001</c:v>
                </c:pt>
                <c:pt idx="2789">
                  <c:v>2074.375</c:v>
                </c:pt>
                <c:pt idx="2790">
                  <c:v>2072.9690000000001</c:v>
                </c:pt>
                <c:pt idx="2791">
                  <c:v>2075.1559999999999</c:v>
                </c:pt>
                <c:pt idx="2792">
                  <c:v>2075.1559999999999</c:v>
                </c:pt>
                <c:pt idx="2793">
                  <c:v>2076.172</c:v>
                </c:pt>
                <c:pt idx="2794">
                  <c:v>2073.75</c:v>
                </c:pt>
                <c:pt idx="2795">
                  <c:v>2073.9839999999999</c:v>
                </c:pt>
                <c:pt idx="2796">
                  <c:v>2073.75</c:v>
                </c:pt>
                <c:pt idx="2797">
                  <c:v>2075</c:v>
                </c:pt>
                <c:pt idx="2798">
                  <c:v>2073.5940000000001</c:v>
                </c:pt>
                <c:pt idx="2799">
                  <c:v>2073.3589999999999</c:v>
                </c:pt>
                <c:pt idx="2800">
                  <c:v>2073.75</c:v>
                </c:pt>
                <c:pt idx="2801">
                  <c:v>2072.9690000000001</c:v>
                </c:pt>
                <c:pt idx="2802">
                  <c:v>2073.75</c:v>
                </c:pt>
                <c:pt idx="2803">
                  <c:v>2073.3589999999999</c:v>
                </c:pt>
                <c:pt idx="2804">
                  <c:v>2073.9839999999999</c:v>
                </c:pt>
                <c:pt idx="2805">
                  <c:v>2071.5619999999999</c:v>
                </c:pt>
                <c:pt idx="2806">
                  <c:v>2076.172</c:v>
                </c:pt>
                <c:pt idx="2807">
                  <c:v>2075.1559999999999</c:v>
                </c:pt>
                <c:pt idx="2808">
                  <c:v>2074.375</c:v>
                </c:pt>
                <c:pt idx="2809">
                  <c:v>2073.9839999999999</c:v>
                </c:pt>
                <c:pt idx="2810">
                  <c:v>2073.5940000000001</c:v>
                </c:pt>
                <c:pt idx="2811">
                  <c:v>2072.1869999999999</c:v>
                </c:pt>
                <c:pt idx="2812">
                  <c:v>2069.6089999999999</c:v>
                </c:pt>
                <c:pt idx="2813">
                  <c:v>2074.1410000000001</c:v>
                </c:pt>
                <c:pt idx="2814">
                  <c:v>2071.797</c:v>
                </c:pt>
                <c:pt idx="2815">
                  <c:v>2070.547</c:v>
                </c:pt>
                <c:pt idx="2816">
                  <c:v>2070.7809999999999</c:v>
                </c:pt>
                <c:pt idx="2817">
                  <c:v>2075.1559999999999</c:v>
                </c:pt>
                <c:pt idx="2818">
                  <c:v>2071.172</c:v>
                </c:pt>
                <c:pt idx="2819">
                  <c:v>2074.375</c:v>
                </c:pt>
                <c:pt idx="2820">
                  <c:v>2072.9690000000001</c:v>
                </c:pt>
                <c:pt idx="2821">
                  <c:v>2072.1869999999999</c:v>
                </c:pt>
                <c:pt idx="2822">
                  <c:v>2073.9839999999999</c:v>
                </c:pt>
                <c:pt idx="2823">
                  <c:v>2075</c:v>
                </c:pt>
                <c:pt idx="2824">
                  <c:v>2072.7339999999999</c:v>
                </c:pt>
                <c:pt idx="2825">
                  <c:v>2072.578</c:v>
                </c:pt>
                <c:pt idx="2826">
                  <c:v>2071.172</c:v>
                </c:pt>
                <c:pt idx="2827">
                  <c:v>2071.4059999999999</c:v>
                </c:pt>
                <c:pt idx="2828">
                  <c:v>2072.578</c:v>
                </c:pt>
                <c:pt idx="2829">
                  <c:v>2070.9369999999999</c:v>
                </c:pt>
                <c:pt idx="2830">
                  <c:v>2070.9369999999999</c:v>
                </c:pt>
                <c:pt idx="2831">
                  <c:v>2070.3910000000001</c:v>
                </c:pt>
                <c:pt idx="2832">
                  <c:v>2071.797</c:v>
                </c:pt>
                <c:pt idx="2833">
                  <c:v>2071.172</c:v>
                </c:pt>
                <c:pt idx="2834">
                  <c:v>2070.547</c:v>
                </c:pt>
                <c:pt idx="2835">
                  <c:v>2070.7809999999999</c:v>
                </c:pt>
                <c:pt idx="2836">
                  <c:v>2073.3589999999999</c:v>
                </c:pt>
                <c:pt idx="2837">
                  <c:v>2068.203</c:v>
                </c:pt>
                <c:pt idx="2838">
                  <c:v>2070</c:v>
                </c:pt>
                <c:pt idx="2839">
                  <c:v>2068.75</c:v>
                </c:pt>
                <c:pt idx="2840">
                  <c:v>2070.547</c:v>
                </c:pt>
                <c:pt idx="2841">
                  <c:v>2070.1559999999999</c:v>
                </c:pt>
                <c:pt idx="2842">
                  <c:v>2072.1869999999999</c:v>
                </c:pt>
                <c:pt idx="2843">
                  <c:v>2067.3440000000001</c:v>
                </c:pt>
                <c:pt idx="2844">
                  <c:v>2070.3910000000001</c:v>
                </c:pt>
                <c:pt idx="2845">
                  <c:v>2069.7660000000001</c:v>
                </c:pt>
                <c:pt idx="2846">
                  <c:v>2071.797</c:v>
                </c:pt>
                <c:pt idx="2847">
                  <c:v>2069.6089999999999</c:v>
                </c:pt>
                <c:pt idx="2848">
                  <c:v>2071.5619999999999</c:v>
                </c:pt>
                <c:pt idx="2849">
                  <c:v>2069.6089999999999</c:v>
                </c:pt>
                <c:pt idx="2850">
                  <c:v>2070.7809999999999</c:v>
                </c:pt>
                <c:pt idx="2851">
                  <c:v>2069.7660000000001</c:v>
                </c:pt>
                <c:pt idx="2852">
                  <c:v>2067.3440000000001</c:v>
                </c:pt>
                <c:pt idx="2853">
                  <c:v>2070.1559999999999</c:v>
                </c:pt>
                <c:pt idx="2854">
                  <c:v>2067.9690000000001</c:v>
                </c:pt>
                <c:pt idx="2855">
                  <c:v>2068.5940000000001</c:v>
                </c:pt>
                <c:pt idx="2856">
                  <c:v>2069.7660000000001</c:v>
                </c:pt>
                <c:pt idx="2857">
                  <c:v>2070.3910000000001</c:v>
                </c:pt>
                <c:pt idx="2858">
                  <c:v>2067.1869999999999</c:v>
                </c:pt>
                <c:pt idx="2859">
                  <c:v>2069.6089999999999</c:v>
                </c:pt>
                <c:pt idx="2860">
                  <c:v>2068.3589999999999</c:v>
                </c:pt>
                <c:pt idx="2861">
                  <c:v>2067.9690000000001</c:v>
                </c:pt>
                <c:pt idx="2862">
                  <c:v>2071.4059999999999</c:v>
                </c:pt>
                <c:pt idx="2863">
                  <c:v>2089.375</c:v>
                </c:pt>
                <c:pt idx="2864">
                  <c:v>2083.9839999999999</c:v>
                </c:pt>
                <c:pt idx="2865">
                  <c:v>2088.3589999999999</c:v>
                </c:pt>
                <c:pt idx="2866">
                  <c:v>2090.9369999999999</c:v>
                </c:pt>
                <c:pt idx="2867">
                  <c:v>2094.7660000000001</c:v>
                </c:pt>
                <c:pt idx="2868">
                  <c:v>2096.5619999999999</c:v>
                </c:pt>
                <c:pt idx="2869">
                  <c:v>2100.9369999999999</c:v>
                </c:pt>
                <c:pt idx="2870">
                  <c:v>2108.3589999999999</c:v>
                </c:pt>
                <c:pt idx="2871">
                  <c:v>2109.6089999999999</c:v>
                </c:pt>
                <c:pt idx="2872">
                  <c:v>2109.7660000000001</c:v>
                </c:pt>
                <c:pt idx="2873">
                  <c:v>2109.1410000000001</c:v>
                </c:pt>
                <c:pt idx="2874">
                  <c:v>2109.7660000000001</c:v>
                </c:pt>
                <c:pt idx="2875">
                  <c:v>2111.172</c:v>
                </c:pt>
                <c:pt idx="2876">
                  <c:v>2113.5940000000001</c:v>
                </c:pt>
                <c:pt idx="2877">
                  <c:v>2110.9369999999999</c:v>
                </c:pt>
                <c:pt idx="2878">
                  <c:v>2111.953</c:v>
                </c:pt>
                <c:pt idx="2879">
                  <c:v>2110.1559999999999</c:v>
                </c:pt>
                <c:pt idx="2880">
                  <c:v>2111.4059999999999</c:v>
                </c:pt>
                <c:pt idx="2881">
                  <c:v>2110.7809999999999</c:v>
                </c:pt>
                <c:pt idx="2882">
                  <c:v>2108.5940000000001</c:v>
                </c:pt>
                <c:pt idx="2883">
                  <c:v>2109.1410000000001</c:v>
                </c:pt>
                <c:pt idx="2884">
                  <c:v>2111.5619999999999</c:v>
                </c:pt>
                <c:pt idx="2885">
                  <c:v>2108.3589999999999</c:v>
                </c:pt>
                <c:pt idx="2886">
                  <c:v>2110</c:v>
                </c:pt>
                <c:pt idx="2887">
                  <c:v>2106.797</c:v>
                </c:pt>
                <c:pt idx="2888">
                  <c:v>2110</c:v>
                </c:pt>
                <c:pt idx="2889">
                  <c:v>2109.6089999999999</c:v>
                </c:pt>
                <c:pt idx="2890">
                  <c:v>2108.9839999999999</c:v>
                </c:pt>
                <c:pt idx="2891">
                  <c:v>2108.3589999999999</c:v>
                </c:pt>
                <c:pt idx="2892">
                  <c:v>2109.1410000000001</c:v>
                </c:pt>
                <c:pt idx="2893">
                  <c:v>2110.547</c:v>
                </c:pt>
                <c:pt idx="2894">
                  <c:v>2107.7339999999999</c:v>
                </c:pt>
                <c:pt idx="2895">
                  <c:v>2110.9369999999999</c:v>
                </c:pt>
                <c:pt idx="2896">
                  <c:v>2107.9690000000001</c:v>
                </c:pt>
                <c:pt idx="2897">
                  <c:v>2108.5940000000001</c:v>
                </c:pt>
                <c:pt idx="2898">
                  <c:v>2107.3440000000001</c:v>
                </c:pt>
                <c:pt idx="2899">
                  <c:v>2110.1559999999999</c:v>
                </c:pt>
                <c:pt idx="2900">
                  <c:v>2108.75</c:v>
                </c:pt>
                <c:pt idx="2901">
                  <c:v>2108.203</c:v>
                </c:pt>
                <c:pt idx="2902">
                  <c:v>2110.3910000000001</c:v>
                </c:pt>
                <c:pt idx="2903">
                  <c:v>2107.3440000000001</c:v>
                </c:pt>
                <c:pt idx="2904">
                  <c:v>2108.5940000000001</c:v>
                </c:pt>
                <c:pt idx="2905">
                  <c:v>2109.1410000000001</c:v>
                </c:pt>
                <c:pt idx="2906">
                  <c:v>2108.5940000000001</c:v>
                </c:pt>
                <c:pt idx="2907">
                  <c:v>2108.3589999999999</c:v>
                </c:pt>
                <c:pt idx="2908">
                  <c:v>2106.172</c:v>
                </c:pt>
                <c:pt idx="2909">
                  <c:v>2108.3589999999999</c:v>
                </c:pt>
                <c:pt idx="2910">
                  <c:v>2106.172</c:v>
                </c:pt>
                <c:pt idx="2911">
                  <c:v>2104.7660000000001</c:v>
                </c:pt>
                <c:pt idx="2912">
                  <c:v>2109.375</c:v>
                </c:pt>
                <c:pt idx="2913">
                  <c:v>2106.797</c:v>
                </c:pt>
                <c:pt idx="2914">
                  <c:v>2106.172</c:v>
                </c:pt>
                <c:pt idx="2915">
                  <c:v>2109.6089999999999</c:v>
                </c:pt>
                <c:pt idx="2916">
                  <c:v>2108.5940000000001</c:v>
                </c:pt>
                <c:pt idx="2917">
                  <c:v>2108.203</c:v>
                </c:pt>
                <c:pt idx="2918">
                  <c:v>2107.1869999999999</c:v>
                </c:pt>
                <c:pt idx="2919">
                  <c:v>2105.547</c:v>
                </c:pt>
                <c:pt idx="2920">
                  <c:v>2104.7660000000001</c:v>
                </c:pt>
                <c:pt idx="2921">
                  <c:v>2105.7809999999999</c:v>
                </c:pt>
                <c:pt idx="2922">
                  <c:v>2106.953</c:v>
                </c:pt>
                <c:pt idx="2923">
                  <c:v>2105.1559999999999</c:v>
                </c:pt>
                <c:pt idx="2924">
                  <c:v>2106.172</c:v>
                </c:pt>
                <c:pt idx="2925">
                  <c:v>2106.4059999999999</c:v>
                </c:pt>
                <c:pt idx="2926">
                  <c:v>2106.797</c:v>
                </c:pt>
                <c:pt idx="2927">
                  <c:v>2104.6089999999999</c:v>
                </c:pt>
                <c:pt idx="2928">
                  <c:v>2106.953</c:v>
                </c:pt>
                <c:pt idx="2929">
                  <c:v>2105.1559999999999</c:v>
                </c:pt>
                <c:pt idx="2930">
                  <c:v>2106.4059999999999</c:v>
                </c:pt>
                <c:pt idx="2931">
                  <c:v>2105.3910000000001</c:v>
                </c:pt>
                <c:pt idx="2932">
                  <c:v>2107.1869999999999</c:v>
                </c:pt>
                <c:pt idx="2933">
                  <c:v>2105.547</c:v>
                </c:pt>
                <c:pt idx="2934">
                  <c:v>2103.5940000000001</c:v>
                </c:pt>
                <c:pt idx="2935">
                  <c:v>2106.4059999999999</c:v>
                </c:pt>
                <c:pt idx="2936">
                  <c:v>2104.7660000000001</c:v>
                </c:pt>
                <c:pt idx="2937">
                  <c:v>2104.1410000000001</c:v>
                </c:pt>
                <c:pt idx="2938">
                  <c:v>2104.6089999999999</c:v>
                </c:pt>
                <c:pt idx="2939">
                  <c:v>2104.1410000000001</c:v>
                </c:pt>
                <c:pt idx="2940">
                  <c:v>2104.1410000000001</c:v>
                </c:pt>
                <c:pt idx="2941">
                  <c:v>2102.9690000000001</c:v>
                </c:pt>
                <c:pt idx="2942">
                  <c:v>2102.7339999999999</c:v>
                </c:pt>
                <c:pt idx="2943">
                  <c:v>2103.9839999999999</c:v>
                </c:pt>
                <c:pt idx="2944">
                  <c:v>2104.375</c:v>
                </c:pt>
                <c:pt idx="2945">
                  <c:v>2104.6089999999999</c:v>
                </c:pt>
                <c:pt idx="2946">
                  <c:v>2103.75</c:v>
                </c:pt>
                <c:pt idx="2947">
                  <c:v>2104.6089999999999</c:v>
                </c:pt>
                <c:pt idx="2948">
                  <c:v>2103.5940000000001</c:v>
                </c:pt>
                <c:pt idx="2949">
                  <c:v>2103.203</c:v>
                </c:pt>
                <c:pt idx="2950">
                  <c:v>2103.5940000000001</c:v>
                </c:pt>
                <c:pt idx="2951">
                  <c:v>2102.9690000000001</c:v>
                </c:pt>
                <c:pt idx="2952">
                  <c:v>2102.9690000000001</c:v>
                </c:pt>
                <c:pt idx="2953">
                  <c:v>2102.9690000000001</c:v>
                </c:pt>
                <c:pt idx="2954">
                  <c:v>2101.797</c:v>
                </c:pt>
                <c:pt idx="2955">
                  <c:v>2103.203</c:v>
                </c:pt>
                <c:pt idx="2956">
                  <c:v>2102.1869999999999</c:v>
                </c:pt>
                <c:pt idx="2957">
                  <c:v>2101.172</c:v>
                </c:pt>
                <c:pt idx="2958">
                  <c:v>2100.3910000000001</c:v>
                </c:pt>
                <c:pt idx="2959">
                  <c:v>2102.9690000000001</c:v>
                </c:pt>
                <c:pt idx="2960">
                  <c:v>2103.203</c:v>
                </c:pt>
                <c:pt idx="2961">
                  <c:v>2101.4059999999999</c:v>
                </c:pt>
                <c:pt idx="2962">
                  <c:v>2100.9369999999999</c:v>
                </c:pt>
                <c:pt idx="2963">
                  <c:v>2103.3589999999999</c:v>
                </c:pt>
                <c:pt idx="2964">
                  <c:v>2102.7339999999999</c:v>
                </c:pt>
                <c:pt idx="2965">
                  <c:v>2100.9369999999999</c:v>
                </c:pt>
                <c:pt idx="2966">
                  <c:v>2101.5619999999999</c:v>
                </c:pt>
                <c:pt idx="2967">
                  <c:v>2102.3440000000001</c:v>
                </c:pt>
                <c:pt idx="2968">
                  <c:v>2100.9369999999999</c:v>
                </c:pt>
                <c:pt idx="2969">
                  <c:v>2101.172</c:v>
                </c:pt>
                <c:pt idx="2970">
                  <c:v>2098.75</c:v>
                </c:pt>
                <c:pt idx="2971">
                  <c:v>2101.172</c:v>
                </c:pt>
                <c:pt idx="2972">
                  <c:v>2102.7339999999999</c:v>
                </c:pt>
                <c:pt idx="2973">
                  <c:v>2101.4059999999999</c:v>
                </c:pt>
                <c:pt idx="2974">
                  <c:v>2101.797</c:v>
                </c:pt>
                <c:pt idx="2975">
                  <c:v>2100.1559999999999</c:v>
                </c:pt>
                <c:pt idx="2976">
                  <c:v>2098.9839999999999</c:v>
                </c:pt>
                <c:pt idx="2977">
                  <c:v>2101.797</c:v>
                </c:pt>
                <c:pt idx="2978">
                  <c:v>2100.9369999999999</c:v>
                </c:pt>
                <c:pt idx="2979">
                  <c:v>2100</c:v>
                </c:pt>
                <c:pt idx="2980">
                  <c:v>2100.547</c:v>
                </c:pt>
                <c:pt idx="2981">
                  <c:v>2100</c:v>
                </c:pt>
                <c:pt idx="2982">
                  <c:v>2100.9369999999999</c:v>
                </c:pt>
                <c:pt idx="2983">
                  <c:v>2101.172</c:v>
                </c:pt>
                <c:pt idx="2984">
                  <c:v>2100.1559999999999</c:v>
                </c:pt>
                <c:pt idx="2985">
                  <c:v>2101.953</c:v>
                </c:pt>
                <c:pt idx="2986">
                  <c:v>2099.6089999999999</c:v>
                </c:pt>
                <c:pt idx="2987">
                  <c:v>2098.5940000000001</c:v>
                </c:pt>
                <c:pt idx="2988">
                  <c:v>2099.7660000000001</c:v>
                </c:pt>
                <c:pt idx="2989">
                  <c:v>2100</c:v>
                </c:pt>
                <c:pt idx="2990">
                  <c:v>2098.5940000000001</c:v>
                </c:pt>
                <c:pt idx="2991">
                  <c:v>2097.7339999999999</c:v>
                </c:pt>
                <c:pt idx="2992">
                  <c:v>2096.953</c:v>
                </c:pt>
                <c:pt idx="2993">
                  <c:v>2099.1410000000001</c:v>
                </c:pt>
                <c:pt idx="2994">
                  <c:v>2097.9690000000001</c:v>
                </c:pt>
                <c:pt idx="2995">
                  <c:v>2098.75</c:v>
                </c:pt>
                <c:pt idx="2996">
                  <c:v>2097.3440000000001</c:v>
                </c:pt>
                <c:pt idx="2997">
                  <c:v>2100.3910000000001</c:v>
                </c:pt>
                <c:pt idx="2998">
                  <c:v>2098.5940000000001</c:v>
                </c:pt>
                <c:pt idx="2999">
                  <c:v>2098.3589999999999</c:v>
                </c:pt>
                <c:pt idx="3000">
                  <c:v>2098.3589999999999</c:v>
                </c:pt>
                <c:pt idx="3001">
                  <c:v>2099.375</c:v>
                </c:pt>
                <c:pt idx="3002">
                  <c:v>2096.953</c:v>
                </c:pt>
                <c:pt idx="3003">
                  <c:v>2099.375</c:v>
                </c:pt>
                <c:pt idx="3004">
                  <c:v>2098.5940000000001</c:v>
                </c:pt>
                <c:pt idx="3005">
                  <c:v>2099.1410000000001</c:v>
                </c:pt>
                <c:pt idx="3006">
                  <c:v>2097.1869999999999</c:v>
                </c:pt>
                <c:pt idx="3007">
                  <c:v>2098.203</c:v>
                </c:pt>
                <c:pt idx="3008">
                  <c:v>2097.7339999999999</c:v>
                </c:pt>
                <c:pt idx="3009">
                  <c:v>2097.1869999999999</c:v>
                </c:pt>
                <c:pt idx="3010">
                  <c:v>2097.3440000000001</c:v>
                </c:pt>
                <c:pt idx="3011">
                  <c:v>2099.375</c:v>
                </c:pt>
                <c:pt idx="3012">
                  <c:v>2098.5940000000001</c:v>
                </c:pt>
                <c:pt idx="3013">
                  <c:v>2095.7809999999999</c:v>
                </c:pt>
                <c:pt idx="3014">
                  <c:v>2097.7339999999999</c:v>
                </c:pt>
                <c:pt idx="3015">
                  <c:v>2097.578</c:v>
                </c:pt>
                <c:pt idx="3016">
                  <c:v>2097.1869999999999</c:v>
                </c:pt>
                <c:pt idx="3017">
                  <c:v>2097.9690000000001</c:v>
                </c:pt>
                <c:pt idx="3018">
                  <c:v>2096.797</c:v>
                </c:pt>
                <c:pt idx="3019">
                  <c:v>2098.3589999999999</c:v>
                </c:pt>
                <c:pt idx="3020">
                  <c:v>2097.3440000000001</c:v>
                </c:pt>
                <c:pt idx="3021">
                  <c:v>2095.9369999999999</c:v>
                </c:pt>
                <c:pt idx="3022">
                  <c:v>2096.953</c:v>
                </c:pt>
                <c:pt idx="3023">
                  <c:v>2097.578</c:v>
                </c:pt>
                <c:pt idx="3024">
                  <c:v>2098.203</c:v>
                </c:pt>
                <c:pt idx="3025">
                  <c:v>2095.3910000000001</c:v>
                </c:pt>
                <c:pt idx="3026">
                  <c:v>2097.3440000000001</c:v>
                </c:pt>
                <c:pt idx="3027">
                  <c:v>2097.9690000000001</c:v>
                </c:pt>
                <c:pt idx="3028">
                  <c:v>2095.3910000000001</c:v>
                </c:pt>
                <c:pt idx="3029">
                  <c:v>2095.9369999999999</c:v>
                </c:pt>
                <c:pt idx="3030">
                  <c:v>2095</c:v>
                </c:pt>
                <c:pt idx="3031">
                  <c:v>2095.1559999999999</c:v>
                </c:pt>
                <c:pt idx="3032">
                  <c:v>2096.4059999999999</c:v>
                </c:pt>
                <c:pt idx="3033">
                  <c:v>2097.1869999999999</c:v>
                </c:pt>
                <c:pt idx="3034">
                  <c:v>2093.203</c:v>
                </c:pt>
                <c:pt idx="3035">
                  <c:v>2095.3910000000001</c:v>
                </c:pt>
                <c:pt idx="3036">
                  <c:v>2095.7809999999999</c:v>
                </c:pt>
                <c:pt idx="3037">
                  <c:v>2096.953</c:v>
                </c:pt>
                <c:pt idx="3038">
                  <c:v>2095.1559999999999</c:v>
                </c:pt>
                <c:pt idx="3039">
                  <c:v>2095.3910000000001</c:v>
                </c:pt>
                <c:pt idx="3040">
                  <c:v>2095.3910000000001</c:v>
                </c:pt>
                <c:pt idx="3041">
                  <c:v>2095.3910000000001</c:v>
                </c:pt>
                <c:pt idx="3042">
                  <c:v>2095.1559999999999</c:v>
                </c:pt>
                <c:pt idx="3043">
                  <c:v>2094.375</c:v>
                </c:pt>
                <c:pt idx="3044">
                  <c:v>2095.9369999999999</c:v>
                </c:pt>
                <c:pt idx="3045">
                  <c:v>2095.547</c:v>
                </c:pt>
                <c:pt idx="3046">
                  <c:v>2097.578</c:v>
                </c:pt>
                <c:pt idx="3047">
                  <c:v>2095.1559999999999</c:v>
                </c:pt>
                <c:pt idx="3048">
                  <c:v>2095</c:v>
                </c:pt>
                <c:pt idx="3049">
                  <c:v>2094.1410000000001</c:v>
                </c:pt>
                <c:pt idx="3050">
                  <c:v>2095.3910000000001</c:v>
                </c:pt>
                <c:pt idx="3051">
                  <c:v>2093.9839999999999</c:v>
                </c:pt>
                <c:pt idx="3052">
                  <c:v>2096.172</c:v>
                </c:pt>
                <c:pt idx="3053">
                  <c:v>2095.9369999999999</c:v>
                </c:pt>
                <c:pt idx="3054">
                  <c:v>2095.9369999999999</c:v>
                </c:pt>
                <c:pt idx="3055">
                  <c:v>2094.7660000000001</c:v>
                </c:pt>
                <c:pt idx="3056">
                  <c:v>2094.375</c:v>
                </c:pt>
                <c:pt idx="3057">
                  <c:v>2093.9839999999999</c:v>
                </c:pt>
                <c:pt idx="3058">
                  <c:v>2094.375</c:v>
                </c:pt>
                <c:pt idx="3059">
                  <c:v>2095.1559999999999</c:v>
                </c:pt>
                <c:pt idx="3060">
                  <c:v>2095</c:v>
                </c:pt>
                <c:pt idx="3061">
                  <c:v>2095.547</c:v>
                </c:pt>
                <c:pt idx="3062">
                  <c:v>2096.4059999999999</c:v>
                </c:pt>
                <c:pt idx="3063">
                  <c:v>2097.3440000000001</c:v>
                </c:pt>
                <c:pt idx="3064">
                  <c:v>2098.5940000000001</c:v>
                </c:pt>
                <c:pt idx="3065">
                  <c:v>2102.3440000000001</c:v>
                </c:pt>
                <c:pt idx="3066">
                  <c:v>2102.7339999999999</c:v>
                </c:pt>
                <c:pt idx="3067">
                  <c:v>2103.75</c:v>
                </c:pt>
                <c:pt idx="3068">
                  <c:v>2109.1410000000001</c:v>
                </c:pt>
                <c:pt idx="3069">
                  <c:v>2108.9839999999999</c:v>
                </c:pt>
                <c:pt idx="3070">
                  <c:v>2108.3589999999999</c:v>
                </c:pt>
                <c:pt idx="3071">
                  <c:v>2113.5940000000001</c:v>
                </c:pt>
                <c:pt idx="3072">
                  <c:v>2116.953</c:v>
                </c:pt>
                <c:pt idx="3073">
                  <c:v>2117.9690000000001</c:v>
                </c:pt>
                <c:pt idx="3074">
                  <c:v>2121.172</c:v>
                </c:pt>
                <c:pt idx="3075">
                  <c:v>2121.172</c:v>
                </c:pt>
                <c:pt idx="3076">
                  <c:v>2125.9369999999999</c:v>
                </c:pt>
                <c:pt idx="3077">
                  <c:v>2127.1869999999999</c:v>
                </c:pt>
                <c:pt idx="3078">
                  <c:v>2129.375</c:v>
                </c:pt>
                <c:pt idx="3079">
                  <c:v>2131.953</c:v>
                </c:pt>
                <c:pt idx="3080">
                  <c:v>2134.7660000000001</c:v>
                </c:pt>
                <c:pt idx="3081">
                  <c:v>2135.3910000000001</c:v>
                </c:pt>
                <c:pt idx="3082">
                  <c:v>2138.5940000000001</c:v>
                </c:pt>
                <c:pt idx="3083">
                  <c:v>2138.203</c:v>
                </c:pt>
                <c:pt idx="3084">
                  <c:v>2136.953</c:v>
                </c:pt>
                <c:pt idx="3085">
                  <c:v>2140.7809999999999</c:v>
                </c:pt>
                <c:pt idx="3086">
                  <c:v>2140.1559999999999</c:v>
                </c:pt>
                <c:pt idx="3087">
                  <c:v>2142.578</c:v>
                </c:pt>
                <c:pt idx="3088">
                  <c:v>2141.953</c:v>
                </c:pt>
                <c:pt idx="3089">
                  <c:v>2145.9369999999999</c:v>
                </c:pt>
                <c:pt idx="3090">
                  <c:v>2146.797</c:v>
                </c:pt>
                <c:pt idx="3091">
                  <c:v>2148.75</c:v>
                </c:pt>
                <c:pt idx="3092">
                  <c:v>2151.4059999999999</c:v>
                </c:pt>
                <c:pt idx="3093">
                  <c:v>2153.3589999999999</c:v>
                </c:pt>
                <c:pt idx="3094">
                  <c:v>2155.9369999999999</c:v>
                </c:pt>
                <c:pt idx="3095">
                  <c:v>2156.953</c:v>
                </c:pt>
                <c:pt idx="3096">
                  <c:v>2162.7339999999999</c:v>
                </c:pt>
                <c:pt idx="3097">
                  <c:v>2165.9369999999999</c:v>
                </c:pt>
                <c:pt idx="3098">
                  <c:v>2168.75</c:v>
                </c:pt>
                <c:pt idx="3099">
                  <c:v>2169.375</c:v>
                </c:pt>
                <c:pt idx="3100">
                  <c:v>2173.203</c:v>
                </c:pt>
                <c:pt idx="3101">
                  <c:v>2176.953</c:v>
                </c:pt>
                <c:pt idx="3102">
                  <c:v>2183.9839999999999</c:v>
                </c:pt>
                <c:pt idx="3103">
                  <c:v>2183.203</c:v>
                </c:pt>
                <c:pt idx="3104">
                  <c:v>2186.797</c:v>
                </c:pt>
                <c:pt idx="3105">
                  <c:v>2189.7660000000001</c:v>
                </c:pt>
                <c:pt idx="3106">
                  <c:v>2191.797</c:v>
                </c:pt>
                <c:pt idx="3107">
                  <c:v>2194.7660000000001</c:v>
                </c:pt>
                <c:pt idx="3108">
                  <c:v>2196.797</c:v>
                </c:pt>
                <c:pt idx="3109">
                  <c:v>2198.203</c:v>
                </c:pt>
                <c:pt idx="3110">
                  <c:v>2198.3589999999999</c:v>
                </c:pt>
                <c:pt idx="3111">
                  <c:v>2200.547</c:v>
                </c:pt>
                <c:pt idx="3112">
                  <c:v>2203.203</c:v>
                </c:pt>
                <c:pt idx="3113">
                  <c:v>2204.7660000000001</c:v>
                </c:pt>
                <c:pt idx="3114">
                  <c:v>2206.797</c:v>
                </c:pt>
                <c:pt idx="3115">
                  <c:v>2210.547</c:v>
                </c:pt>
                <c:pt idx="3116">
                  <c:v>2211.797</c:v>
                </c:pt>
                <c:pt idx="3117">
                  <c:v>2211.953</c:v>
                </c:pt>
                <c:pt idx="3118">
                  <c:v>2214.6089999999999</c:v>
                </c:pt>
                <c:pt idx="3119">
                  <c:v>2218.75</c:v>
                </c:pt>
                <c:pt idx="3120">
                  <c:v>2219.7660000000001</c:v>
                </c:pt>
                <c:pt idx="3121">
                  <c:v>2225.1559999999999</c:v>
                </c:pt>
                <c:pt idx="3122">
                  <c:v>2226.4059999999999</c:v>
                </c:pt>
                <c:pt idx="3123">
                  <c:v>2230</c:v>
                </c:pt>
                <c:pt idx="3124">
                  <c:v>2231.953</c:v>
                </c:pt>
                <c:pt idx="3125">
                  <c:v>2234.375</c:v>
                </c:pt>
                <c:pt idx="3126">
                  <c:v>2237.9690000000001</c:v>
                </c:pt>
                <c:pt idx="3127">
                  <c:v>2240</c:v>
                </c:pt>
                <c:pt idx="3128">
                  <c:v>2243.9839999999999</c:v>
                </c:pt>
                <c:pt idx="3129">
                  <c:v>2245</c:v>
                </c:pt>
                <c:pt idx="3130">
                  <c:v>2247.7339999999999</c:v>
                </c:pt>
                <c:pt idx="3131">
                  <c:v>2248.75</c:v>
                </c:pt>
                <c:pt idx="3132">
                  <c:v>2251.5619999999999</c:v>
                </c:pt>
                <c:pt idx="3133">
                  <c:v>2253.3589999999999</c:v>
                </c:pt>
                <c:pt idx="3134">
                  <c:v>2255</c:v>
                </c:pt>
                <c:pt idx="3135">
                  <c:v>2258.5940000000001</c:v>
                </c:pt>
                <c:pt idx="3136">
                  <c:v>2260.9369999999999</c:v>
                </c:pt>
                <c:pt idx="3137">
                  <c:v>2260.7809999999999</c:v>
                </c:pt>
                <c:pt idx="3138">
                  <c:v>2262.1869999999999</c:v>
                </c:pt>
                <c:pt idx="3139">
                  <c:v>2262.9690000000001</c:v>
                </c:pt>
                <c:pt idx="3140">
                  <c:v>2265.547</c:v>
                </c:pt>
                <c:pt idx="3141">
                  <c:v>2266.5619999999999</c:v>
                </c:pt>
                <c:pt idx="3142">
                  <c:v>2270.1559999999999</c:v>
                </c:pt>
                <c:pt idx="3143">
                  <c:v>2267.578</c:v>
                </c:pt>
                <c:pt idx="3144">
                  <c:v>2270.547</c:v>
                </c:pt>
                <c:pt idx="3145">
                  <c:v>2270.9369999999999</c:v>
                </c:pt>
                <c:pt idx="3146">
                  <c:v>2272.7339999999999</c:v>
                </c:pt>
                <c:pt idx="3147">
                  <c:v>2274.375</c:v>
                </c:pt>
                <c:pt idx="3148">
                  <c:v>2274.7660000000001</c:v>
                </c:pt>
                <c:pt idx="3149">
                  <c:v>2274.7660000000001</c:v>
                </c:pt>
                <c:pt idx="3150">
                  <c:v>2276.5619999999999</c:v>
                </c:pt>
                <c:pt idx="3151">
                  <c:v>2275.7809999999999</c:v>
                </c:pt>
                <c:pt idx="3152">
                  <c:v>2278.3589999999999</c:v>
                </c:pt>
                <c:pt idx="3153">
                  <c:v>2275.7809999999999</c:v>
                </c:pt>
                <c:pt idx="3154">
                  <c:v>2279.1410000000001</c:v>
                </c:pt>
                <c:pt idx="3155">
                  <c:v>2280.9369999999999</c:v>
                </c:pt>
                <c:pt idx="3156">
                  <c:v>2281.797</c:v>
                </c:pt>
                <c:pt idx="3157">
                  <c:v>2280.1559999999999</c:v>
                </c:pt>
                <c:pt idx="3158">
                  <c:v>2281.4059999999999</c:v>
                </c:pt>
                <c:pt idx="3159">
                  <c:v>2283.9839999999999</c:v>
                </c:pt>
                <c:pt idx="3160">
                  <c:v>2285.7809999999999</c:v>
                </c:pt>
                <c:pt idx="3161">
                  <c:v>2283.9839999999999</c:v>
                </c:pt>
                <c:pt idx="3162">
                  <c:v>2285.7809999999999</c:v>
                </c:pt>
                <c:pt idx="3163">
                  <c:v>2284.6089999999999</c:v>
                </c:pt>
                <c:pt idx="3164">
                  <c:v>2281.797</c:v>
                </c:pt>
                <c:pt idx="3165">
                  <c:v>2283.9839999999999</c:v>
                </c:pt>
                <c:pt idx="3166">
                  <c:v>2287.1869999999999</c:v>
                </c:pt>
                <c:pt idx="3167">
                  <c:v>2285.7809999999999</c:v>
                </c:pt>
                <c:pt idx="3168">
                  <c:v>2286.797</c:v>
                </c:pt>
                <c:pt idx="3169">
                  <c:v>2283.9839999999999</c:v>
                </c:pt>
                <c:pt idx="3170">
                  <c:v>2284.7660000000001</c:v>
                </c:pt>
                <c:pt idx="3171">
                  <c:v>2282.578</c:v>
                </c:pt>
                <c:pt idx="3172">
                  <c:v>2285.3910000000001</c:v>
                </c:pt>
                <c:pt idx="3173">
                  <c:v>2283.3589999999999</c:v>
                </c:pt>
                <c:pt idx="3174">
                  <c:v>2285.9369999999999</c:v>
                </c:pt>
                <c:pt idx="3175">
                  <c:v>2284.7660000000001</c:v>
                </c:pt>
                <c:pt idx="3176">
                  <c:v>2286.172</c:v>
                </c:pt>
                <c:pt idx="3177">
                  <c:v>2283.75</c:v>
                </c:pt>
                <c:pt idx="3178">
                  <c:v>2282.578</c:v>
                </c:pt>
                <c:pt idx="3179">
                  <c:v>2283.75</c:v>
                </c:pt>
                <c:pt idx="3180">
                  <c:v>2281.953</c:v>
                </c:pt>
                <c:pt idx="3181">
                  <c:v>2285.547</c:v>
                </c:pt>
                <c:pt idx="3182">
                  <c:v>2284.1410000000001</c:v>
                </c:pt>
                <c:pt idx="3183">
                  <c:v>2283.5940000000001</c:v>
                </c:pt>
                <c:pt idx="3184">
                  <c:v>2283.9839999999999</c:v>
                </c:pt>
                <c:pt idx="3185">
                  <c:v>2282.9690000000001</c:v>
                </c:pt>
                <c:pt idx="3186">
                  <c:v>2283.5940000000001</c:v>
                </c:pt>
                <c:pt idx="3187">
                  <c:v>2283.9839999999999</c:v>
                </c:pt>
                <c:pt idx="3188">
                  <c:v>2285.7809999999999</c:v>
                </c:pt>
                <c:pt idx="3189">
                  <c:v>2284.7660000000001</c:v>
                </c:pt>
                <c:pt idx="3190">
                  <c:v>2287.7339999999999</c:v>
                </c:pt>
                <c:pt idx="3191">
                  <c:v>2303.203</c:v>
                </c:pt>
                <c:pt idx="3192">
                  <c:v>2298.9839999999999</c:v>
                </c:pt>
                <c:pt idx="3193">
                  <c:v>2277.3440000000001</c:v>
                </c:pt>
                <c:pt idx="3194">
                  <c:v>2271.797</c:v>
                </c:pt>
                <c:pt idx="3195">
                  <c:v>2284.375</c:v>
                </c:pt>
                <c:pt idx="3196">
                  <c:v>2286.4059999999999</c:v>
                </c:pt>
                <c:pt idx="3197">
                  <c:v>2280.547</c:v>
                </c:pt>
                <c:pt idx="3198">
                  <c:v>2281.4059999999999</c:v>
                </c:pt>
                <c:pt idx="3199">
                  <c:v>2282.7339999999999</c:v>
                </c:pt>
                <c:pt idx="3200">
                  <c:v>2283.3589999999999</c:v>
                </c:pt>
                <c:pt idx="3201">
                  <c:v>2283.75</c:v>
                </c:pt>
                <c:pt idx="3202">
                  <c:v>2283.9839999999999</c:v>
                </c:pt>
                <c:pt idx="3203">
                  <c:v>2288.3589999999999</c:v>
                </c:pt>
                <c:pt idx="3204">
                  <c:v>2282.3440000000001</c:v>
                </c:pt>
                <c:pt idx="3205">
                  <c:v>2282.3440000000001</c:v>
                </c:pt>
                <c:pt idx="3206">
                  <c:v>2283.203</c:v>
                </c:pt>
                <c:pt idx="3207">
                  <c:v>2281.5619999999999</c:v>
                </c:pt>
                <c:pt idx="3208">
                  <c:v>2282.1869999999999</c:v>
                </c:pt>
                <c:pt idx="3209">
                  <c:v>2282.7339999999999</c:v>
                </c:pt>
                <c:pt idx="3210">
                  <c:v>2281.172</c:v>
                </c:pt>
                <c:pt idx="3211">
                  <c:v>2280.9369999999999</c:v>
                </c:pt>
                <c:pt idx="3212">
                  <c:v>2279.6089999999999</c:v>
                </c:pt>
                <c:pt idx="3213">
                  <c:v>2282.578</c:v>
                </c:pt>
                <c:pt idx="3214">
                  <c:v>2282.3440000000001</c:v>
                </c:pt>
                <c:pt idx="3215">
                  <c:v>2283.3589999999999</c:v>
                </c:pt>
                <c:pt idx="3216">
                  <c:v>2281.4059999999999</c:v>
                </c:pt>
                <c:pt idx="3217">
                  <c:v>2284.1410000000001</c:v>
                </c:pt>
                <c:pt idx="3218">
                  <c:v>2282.3440000000001</c:v>
                </c:pt>
                <c:pt idx="3219">
                  <c:v>2281.5619999999999</c:v>
                </c:pt>
                <c:pt idx="3220">
                  <c:v>2282.1869999999999</c:v>
                </c:pt>
                <c:pt idx="3221">
                  <c:v>2283.5940000000001</c:v>
                </c:pt>
                <c:pt idx="3222">
                  <c:v>2282.1869999999999</c:v>
                </c:pt>
                <c:pt idx="3223">
                  <c:v>2281.953</c:v>
                </c:pt>
                <c:pt idx="3224">
                  <c:v>2282.3440000000001</c:v>
                </c:pt>
                <c:pt idx="3225">
                  <c:v>2278.5940000000001</c:v>
                </c:pt>
                <c:pt idx="3226">
                  <c:v>2281.5619999999999</c:v>
                </c:pt>
                <c:pt idx="3227">
                  <c:v>2281.5619999999999</c:v>
                </c:pt>
                <c:pt idx="3228">
                  <c:v>2279.7660000000001</c:v>
                </c:pt>
                <c:pt idx="3229">
                  <c:v>2278.5940000000001</c:v>
                </c:pt>
                <c:pt idx="3230">
                  <c:v>2282.7339999999999</c:v>
                </c:pt>
                <c:pt idx="3231">
                  <c:v>2283.5940000000001</c:v>
                </c:pt>
                <c:pt idx="3232">
                  <c:v>2278.5940000000001</c:v>
                </c:pt>
                <c:pt idx="3233">
                  <c:v>2279.1410000000001</c:v>
                </c:pt>
                <c:pt idx="3234">
                  <c:v>2280.7809999999999</c:v>
                </c:pt>
                <c:pt idx="3235">
                  <c:v>2279.375</c:v>
                </c:pt>
                <c:pt idx="3236">
                  <c:v>2280.1559999999999</c:v>
                </c:pt>
                <c:pt idx="3237">
                  <c:v>2282.7339999999999</c:v>
                </c:pt>
                <c:pt idx="3238">
                  <c:v>2277.9690000000001</c:v>
                </c:pt>
                <c:pt idx="3239">
                  <c:v>2281.953</c:v>
                </c:pt>
                <c:pt idx="3240">
                  <c:v>2277.9690000000001</c:v>
                </c:pt>
                <c:pt idx="3241">
                  <c:v>2279.375</c:v>
                </c:pt>
                <c:pt idx="3242">
                  <c:v>2280.547</c:v>
                </c:pt>
                <c:pt idx="3243">
                  <c:v>2277.9690000000001</c:v>
                </c:pt>
                <c:pt idx="3244">
                  <c:v>2280</c:v>
                </c:pt>
                <c:pt idx="3245">
                  <c:v>2278.75</c:v>
                </c:pt>
                <c:pt idx="3246">
                  <c:v>2278.3589999999999</c:v>
                </c:pt>
                <c:pt idx="3247">
                  <c:v>2279.7660000000001</c:v>
                </c:pt>
                <c:pt idx="3248">
                  <c:v>2280.1559999999999</c:v>
                </c:pt>
                <c:pt idx="3249">
                  <c:v>2278.5940000000001</c:v>
                </c:pt>
                <c:pt idx="3250">
                  <c:v>2275.9369999999999</c:v>
                </c:pt>
                <c:pt idx="3251">
                  <c:v>2279.1410000000001</c:v>
                </c:pt>
                <c:pt idx="3252">
                  <c:v>2277.9690000000001</c:v>
                </c:pt>
                <c:pt idx="3253">
                  <c:v>2277.3440000000001</c:v>
                </c:pt>
                <c:pt idx="3254">
                  <c:v>2276.953</c:v>
                </c:pt>
                <c:pt idx="3255">
                  <c:v>2278.5940000000001</c:v>
                </c:pt>
                <c:pt idx="3256">
                  <c:v>2277.1869999999999</c:v>
                </c:pt>
                <c:pt idx="3257">
                  <c:v>2276.953</c:v>
                </c:pt>
                <c:pt idx="3258">
                  <c:v>2274.7660000000001</c:v>
                </c:pt>
                <c:pt idx="3259">
                  <c:v>2277.578</c:v>
                </c:pt>
                <c:pt idx="3260">
                  <c:v>2275.3910000000001</c:v>
                </c:pt>
                <c:pt idx="3261">
                  <c:v>2275.3910000000001</c:v>
                </c:pt>
                <c:pt idx="3262">
                  <c:v>2274.6089999999999</c:v>
                </c:pt>
                <c:pt idx="3263">
                  <c:v>2276.797</c:v>
                </c:pt>
                <c:pt idx="3264">
                  <c:v>2274.375</c:v>
                </c:pt>
                <c:pt idx="3265">
                  <c:v>2275</c:v>
                </c:pt>
                <c:pt idx="3266">
                  <c:v>2277.3440000000001</c:v>
                </c:pt>
                <c:pt idx="3267">
                  <c:v>2273.5940000000001</c:v>
                </c:pt>
                <c:pt idx="3268">
                  <c:v>2275.1559999999999</c:v>
                </c:pt>
                <c:pt idx="3269">
                  <c:v>2274.1410000000001</c:v>
                </c:pt>
                <c:pt idx="3270">
                  <c:v>2273.9839999999999</c:v>
                </c:pt>
                <c:pt idx="3271">
                  <c:v>2274.375</c:v>
                </c:pt>
                <c:pt idx="3272">
                  <c:v>2273.75</c:v>
                </c:pt>
                <c:pt idx="3273">
                  <c:v>2275.547</c:v>
                </c:pt>
                <c:pt idx="3274">
                  <c:v>2271.953</c:v>
                </c:pt>
                <c:pt idx="3275">
                  <c:v>2274.375</c:v>
                </c:pt>
                <c:pt idx="3276">
                  <c:v>2273.5940000000001</c:v>
                </c:pt>
                <c:pt idx="3277">
                  <c:v>2273.5940000000001</c:v>
                </c:pt>
                <c:pt idx="3278">
                  <c:v>2274.7660000000001</c:v>
                </c:pt>
                <c:pt idx="3279">
                  <c:v>2272.1869999999999</c:v>
                </c:pt>
                <c:pt idx="3280">
                  <c:v>2271.4059999999999</c:v>
                </c:pt>
                <c:pt idx="3281">
                  <c:v>2272.578</c:v>
                </c:pt>
                <c:pt idx="3282">
                  <c:v>2268.9839999999999</c:v>
                </c:pt>
                <c:pt idx="3283">
                  <c:v>2270.7809999999999</c:v>
                </c:pt>
                <c:pt idx="3284">
                  <c:v>2270.7809999999999</c:v>
                </c:pt>
                <c:pt idx="3285">
                  <c:v>2272.578</c:v>
                </c:pt>
                <c:pt idx="3286">
                  <c:v>2271.4059999999999</c:v>
                </c:pt>
                <c:pt idx="3287">
                  <c:v>2271.4059999999999</c:v>
                </c:pt>
                <c:pt idx="3288">
                  <c:v>2270</c:v>
                </c:pt>
                <c:pt idx="3289">
                  <c:v>2269.375</c:v>
                </c:pt>
                <c:pt idx="3290">
                  <c:v>2270</c:v>
                </c:pt>
                <c:pt idx="3291">
                  <c:v>2270.7809999999999</c:v>
                </c:pt>
                <c:pt idx="3292">
                  <c:v>2271.172</c:v>
                </c:pt>
                <c:pt idx="3293">
                  <c:v>2269.1410000000001</c:v>
                </c:pt>
                <c:pt idx="3294">
                  <c:v>2268.75</c:v>
                </c:pt>
                <c:pt idx="3295">
                  <c:v>2268.9839999999999</c:v>
                </c:pt>
                <c:pt idx="3296">
                  <c:v>2271.4059999999999</c:v>
                </c:pt>
                <c:pt idx="3297">
                  <c:v>2266.797</c:v>
                </c:pt>
                <c:pt idx="3298">
                  <c:v>2264.1410000000001</c:v>
                </c:pt>
                <c:pt idx="3299">
                  <c:v>2268.5940000000001</c:v>
                </c:pt>
                <c:pt idx="3300">
                  <c:v>2267.3440000000001</c:v>
                </c:pt>
                <c:pt idx="3301">
                  <c:v>2265</c:v>
                </c:pt>
                <c:pt idx="3302">
                  <c:v>2266.5619999999999</c:v>
                </c:pt>
                <c:pt idx="3303">
                  <c:v>2265</c:v>
                </c:pt>
                <c:pt idx="3304">
                  <c:v>2265.547</c:v>
                </c:pt>
                <c:pt idx="3305">
                  <c:v>2266.4059999999999</c:v>
                </c:pt>
                <c:pt idx="3306">
                  <c:v>2263.75</c:v>
                </c:pt>
                <c:pt idx="3307">
                  <c:v>2262.3440000000001</c:v>
                </c:pt>
                <c:pt idx="3308">
                  <c:v>2264.7660000000001</c:v>
                </c:pt>
                <c:pt idx="3309">
                  <c:v>2263.75</c:v>
                </c:pt>
                <c:pt idx="3310">
                  <c:v>2264.375</c:v>
                </c:pt>
                <c:pt idx="3311">
                  <c:v>2260.9369999999999</c:v>
                </c:pt>
                <c:pt idx="3312">
                  <c:v>2265.9369999999999</c:v>
                </c:pt>
                <c:pt idx="3313">
                  <c:v>2261.953</c:v>
                </c:pt>
                <c:pt idx="3314">
                  <c:v>2260.9369999999999</c:v>
                </c:pt>
                <c:pt idx="3315">
                  <c:v>2260.7809999999999</c:v>
                </c:pt>
                <c:pt idx="3316">
                  <c:v>2260.7809999999999</c:v>
                </c:pt>
                <c:pt idx="3317">
                  <c:v>2258.5940000000001</c:v>
                </c:pt>
                <c:pt idx="3318">
                  <c:v>2261.797</c:v>
                </c:pt>
                <c:pt idx="3319">
                  <c:v>2259.7660000000001</c:v>
                </c:pt>
                <c:pt idx="3320">
                  <c:v>2259.6089999999999</c:v>
                </c:pt>
                <c:pt idx="3321">
                  <c:v>2259.1410000000001</c:v>
                </c:pt>
                <c:pt idx="3322">
                  <c:v>2259.7660000000001</c:v>
                </c:pt>
                <c:pt idx="3323">
                  <c:v>2257.7339999999999</c:v>
                </c:pt>
                <c:pt idx="3324">
                  <c:v>2256.797</c:v>
                </c:pt>
                <c:pt idx="3325">
                  <c:v>2257.1869999999999</c:v>
                </c:pt>
                <c:pt idx="3326">
                  <c:v>2257.9690000000001</c:v>
                </c:pt>
                <c:pt idx="3327">
                  <c:v>2257.1869999999999</c:v>
                </c:pt>
                <c:pt idx="3328">
                  <c:v>2255.1559999999999</c:v>
                </c:pt>
                <c:pt idx="3329">
                  <c:v>2256.953</c:v>
                </c:pt>
                <c:pt idx="3330">
                  <c:v>2253.9839999999999</c:v>
                </c:pt>
                <c:pt idx="3331">
                  <c:v>2254.6089999999999</c:v>
                </c:pt>
                <c:pt idx="3332">
                  <c:v>2253.5940000000001</c:v>
                </c:pt>
                <c:pt idx="3333">
                  <c:v>2254.375</c:v>
                </c:pt>
                <c:pt idx="3334">
                  <c:v>2253.75</c:v>
                </c:pt>
                <c:pt idx="3335">
                  <c:v>2254.6089999999999</c:v>
                </c:pt>
                <c:pt idx="3336">
                  <c:v>2253.5940000000001</c:v>
                </c:pt>
                <c:pt idx="3337">
                  <c:v>2254.375</c:v>
                </c:pt>
                <c:pt idx="3338">
                  <c:v>2252.7339999999999</c:v>
                </c:pt>
                <c:pt idx="3339">
                  <c:v>2253.5940000000001</c:v>
                </c:pt>
                <c:pt idx="3340">
                  <c:v>2251.172</c:v>
                </c:pt>
                <c:pt idx="3341">
                  <c:v>2252.1869999999999</c:v>
                </c:pt>
                <c:pt idx="3342">
                  <c:v>2249.7660000000001</c:v>
                </c:pt>
                <c:pt idx="3343">
                  <c:v>2248.5940000000001</c:v>
                </c:pt>
                <c:pt idx="3344">
                  <c:v>2250.9369999999999</c:v>
                </c:pt>
                <c:pt idx="3345">
                  <c:v>2247.3440000000001</c:v>
                </c:pt>
                <c:pt idx="3346">
                  <c:v>2250.9369999999999</c:v>
                </c:pt>
                <c:pt idx="3347">
                  <c:v>2249.6089999999999</c:v>
                </c:pt>
                <c:pt idx="3348">
                  <c:v>2246.172</c:v>
                </c:pt>
                <c:pt idx="3349">
                  <c:v>2243.9839999999999</c:v>
                </c:pt>
                <c:pt idx="3350">
                  <c:v>2247.9690000000001</c:v>
                </c:pt>
                <c:pt idx="3351">
                  <c:v>2249.1410000000001</c:v>
                </c:pt>
                <c:pt idx="3352">
                  <c:v>2245.3910000000001</c:v>
                </c:pt>
                <c:pt idx="3353">
                  <c:v>2246.797</c:v>
                </c:pt>
                <c:pt idx="3354">
                  <c:v>2244.6089999999999</c:v>
                </c:pt>
                <c:pt idx="3355">
                  <c:v>2246.797</c:v>
                </c:pt>
                <c:pt idx="3356">
                  <c:v>2245</c:v>
                </c:pt>
                <c:pt idx="3357">
                  <c:v>2246.4059999999999</c:v>
                </c:pt>
                <c:pt idx="3358">
                  <c:v>2242.1869999999999</c:v>
                </c:pt>
                <c:pt idx="3359">
                  <c:v>2242.578</c:v>
                </c:pt>
                <c:pt idx="3360">
                  <c:v>2242.1869999999999</c:v>
                </c:pt>
                <c:pt idx="3361">
                  <c:v>2242.3440000000001</c:v>
                </c:pt>
                <c:pt idx="3362">
                  <c:v>2242.1869999999999</c:v>
                </c:pt>
                <c:pt idx="3363">
                  <c:v>2241.797</c:v>
                </c:pt>
                <c:pt idx="3364">
                  <c:v>2239.6089999999999</c:v>
                </c:pt>
                <c:pt idx="3365">
                  <c:v>2239.7660000000001</c:v>
                </c:pt>
                <c:pt idx="3366">
                  <c:v>2237.1869999999999</c:v>
                </c:pt>
                <c:pt idx="3367">
                  <c:v>2240.1559999999999</c:v>
                </c:pt>
                <c:pt idx="3368">
                  <c:v>2240.1559999999999</c:v>
                </c:pt>
                <c:pt idx="3369">
                  <c:v>2238.5940000000001</c:v>
                </c:pt>
                <c:pt idx="3370">
                  <c:v>2237.3440000000001</c:v>
                </c:pt>
                <c:pt idx="3371">
                  <c:v>2237.7339999999999</c:v>
                </c:pt>
                <c:pt idx="3372">
                  <c:v>2237.7339999999999</c:v>
                </c:pt>
                <c:pt idx="3373">
                  <c:v>2235.1559999999999</c:v>
                </c:pt>
                <c:pt idx="3374">
                  <c:v>2235.3910000000001</c:v>
                </c:pt>
                <c:pt idx="3375">
                  <c:v>2232.1869999999999</c:v>
                </c:pt>
                <c:pt idx="3376">
                  <c:v>2234.6089999999999</c:v>
                </c:pt>
                <c:pt idx="3377">
                  <c:v>2235.547</c:v>
                </c:pt>
                <c:pt idx="3378">
                  <c:v>2232.3440000000001</c:v>
                </c:pt>
                <c:pt idx="3379">
                  <c:v>2233.203</c:v>
                </c:pt>
                <c:pt idx="3380">
                  <c:v>2231.797</c:v>
                </c:pt>
                <c:pt idx="3381">
                  <c:v>2232.7339999999999</c:v>
                </c:pt>
                <c:pt idx="3382">
                  <c:v>2230.3910000000001</c:v>
                </c:pt>
                <c:pt idx="3383">
                  <c:v>2232.1869999999999</c:v>
                </c:pt>
                <c:pt idx="3384">
                  <c:v>2233.203</c:v>
                </c:pt>
                <c:pt idx="3385">
                  <c:v>2232.3440000000001</c:v>
                </c:pt>
                <c:pt idx="3386">
                  <c:v>2229.375</c:v>
                </c:pt>
                <c:pt idx="3387">
                  <c:v>2228.9839999999999</c:v>
                </c:pt>
                <c:pt idx="3388">
                  <c:v>2229.7660000000001</c:v>
                </c:pt>
                <c:pt idx="3389">
                  <c:v>2226.172</c:v>
                </c:pt>
                <c:pt idx="3390">
                  <c:v>2229.6089999999999</c:v>
                </c:pt>
                <c:pt idx="3391">
                  <c:v>2226.172</c:v>
                </c:pt>
                <c:pt idx="3392">
                  <c:v>2230</c:v>
                </c:pt>
                <c:pt idx="3393">
                  <c:v>2226.172</c:v>
                </c:pt>
                <c:pt idx="3394">
                  <c:v>2226.4059999999999</c:v>
                </c:pt>
                <c:pt idx="3395">
                  <c:v>2223.75</c:v>
                </c:pt>
                <c:pt idx="3396">
                  <c:v>2225.1559999999999</c:v>
                </c:pt>
                <c:pt idx="3397">
                  <c:v>2223.75</c:v>
                </c:pt>
                <c:pt idx="3398">
                  <c:v>2223.9839999999999</c:v>
                </c:pt>
                <c:pt idx="3399">
                  <c:v>2224.375</c:v>
                </c:pt>
                <c:pt idx="3400">
                  <c:v>2226.5619999999999</c:v>
                </c:pt>
                <c:pt idx="3401">
                  <c:v>2226.4059999999999</c:v>
                </c:pt>
                <c:pt idx="3402">
                  <c:v>2223.5940000000001</c:v>
                </c:pt>
                <c:pt idx="3403">
                  <c:v>2221.172</c:v>
                </c:pt>
                <c:pt idx="3404">
                  <c:v>2221.4059999999999</c:v>
                </c:pt>
                <c:pt idx="3405">
                  <c:v>2223.9839999999999</c:v>
                </c:pt>
                <c:pt idx="3406">
                  <c:v>2223.5940000000001</c:v>
                </c:pt>
                <c:pt idx="3407">
                  <c:v>2221.953</c:v>
                </c:pt>
                <c:pt idx="3408">
                  <c:v>2219.375</c:v>
                </c:pt>
                <c:pt idx="3409">
                  <c:v>2220.1559999999999</c:v>
                </c:pt>
                <c:pt idx="3410">
                  <c:v>2222.578</c:v>
                </c:pt>
                <c:pt idx="3411">
                  <c:v>2218.5940000000001</c:v>
                </c:pt>
                <c:pt idx="3412">
                  <c:v>2219.375</c:v>
                </c:pt>
                <c:pt idx="3413">
                  <c:v>2218.75</c:v>
                </c:pt>
                <c:pt idx="3414">
                  <c:v>2217.578</c:v>
                </c:pt>
                <c:pt idx="3415">
                  <c:v>2217.3440000000001</c:v>
                </c:pt>
                <c:pt idx="3416">
                  <c:v>2218.3589999999999</c:v>
                </c:pt>
                <c:pt idx="3417">
                  <c:v>2215.9369999999999</c:v>
                </c:pt>
                <c:pt idx="3418">
                  <c:v>2215</c:v>
                </c:pt>
                <c:pt idx="3419">
                  <c:v>2215.547</c:v>
                </c:pt>
                <c:pt idx="3420">
                  <c:v>2215.9369999999999</c:v>
                </c:pt>
                <c:pt idx="3421">
                  <c:v>2213.3589999999999</c:v>
                </c:pt>
                <c:pt idx="3422">
                  <c:v>2214.6089999999999</c:v>
                </c:pt>
                <c:pt idx="3423">
                  <c:v>2212.578</c:v>
                </c:pt>
                <c:pt idx="3424">
                  <c:v>2215.547</c:v>
                </c:pt>
                <c:pt idx="3425">
                  <c:v>2213.203</c:v>
                </c:pt>
                <c:pt idx="3426">
                  <c:v>2214.375</c:v>
                </c:pt>
                <c:pt idx="3427">
                  <c:v>2214.6089999999999</c:v>
                </c:pt>
                <c:pt idx="3428">
                  <c:v>2213.75</c:v>
                </c:pt>
                <c:pt idx="3429">
                  <c:v>2212.578</c:v>
                </c:pt>
                <c:pt idx="3430">
                  <c:v>2212.1869999999999</c:v>
                </c:pt>
                <c:pt idx="3431">
                  <c:v>2208.75</c:v>
                </c:pt>
                <c:pt idx="3432">
                  <c:v>2210.3910000000001</c:v>
                </c:pt>
                <c:pt idx="3433">
                  <c:v>2210.9369999999999</c:v>
                </c:pt>
                <c:pt idx="3434">
                  <c:v>2209.375</c:v>
                </c:pt>
                <c:pt idx="3435">
                  <c:v>2208.3589999999999</c:v>
                </c:pt>
                <c:pt idx="3436">
                  <c:v>2207.1869999999999</c:v>
                </c:pt>
                <c:pt idx="3437">
                  <c:v>2211.172</c:v>
                </c:pt>
                <c:pt idx="3438">
                  <c:v>2205.7809999999999</c:v>
                </c:pt>
                <c:pt idx="3439">
                  <c:v>2207.9690000000001</c:v>
                </c:pt>
                <c:pt idx="3440">
                  <c:v>2206.5619999999999</c:v>
                </c:pt>
                <c:pt idx="3441">
                  <c:v>2206.953</c:v>
                </c:pt>
                <c:pt idx="3442">
                  <c:v>2208.203</c:v>
                </c:pt>
                <c:pt idx="3443">
                  <c:v>2205</c:v>
                </c:pt>
                <c:pt idx="3444">
                  <c:v>2207.1869999999999</c:v>
                </c:pt>
                <c:pt idx="3445">
                  <c:v>2206.4059999999999</c:v>
                </c:pt>
                <c:pt idx="3446">
                  <c:v>2205.1559999999999</c:v>
                </c:pt>
                <c:pt idx="3447">
                  <c:v>2204.375</c:v>
                </c:pt>
                <c:pt idx="3448">
                  <c:v>2206.4059999999999</c:v>
                </c:pt>
                <c:pt idx="3449">
                  <c:v>2204.6089999999999</c:v>
                </c:pt>
                <c:pt idx="3450">
                  <c:v>2205.1559999999999</c:v>
                </c:pt>
                <c:pt idx="3451">
                  <c:v>2205.1559999999999</c:v>
                </c:pt>
                <c:pt idx="3452">
                  <c:v>2205.7809999999999</c:v>
                </c:pt>
                <c:pt idx="3453">
                  <c:v>2203.203</c:v>
                </c:pt>
                <c:pt idx="3454">
                  <c:v>2201.5619999999999</c:v>
                </c:pt>
                <c:pt idx="3455">
                  <c:v>2202.1869999999999</c:v>
                </c:pt>
                <c:pt idx="3456">
                  <c:v>2200.547</c:v>
                </c:pt>
                <c:pt idx="3457">
                  <c:v>2202.3440000000001</c:v>
                </c:pt>
                <c:pt idx="3458">
                  <c:v>2203.203</c:v>
                </c:pt>
                <c:pt idx="3459">
                  <c:v>2199.375</c:v>
                </c:pt>
                <c:pt idx="3460">
                  <c:v>2200.1559999999999</c:v>
                </c:pt>
                <c:pt idx="3461">
                  <c:v>2199.1410000000001</c:v>
                </c:pt>
                <c:pt idx="3462">
                  <c:v>2200.1559999999999</c:v>
                </c:pt>
                <c:pt idx="3463">
                  <c:v>2199.6089999999999</c:v>
                </c:pt>
                <c:pt idx="3464">
                  <c:v>2200.547</c:v>
                </c:pt>
                <c:pt idx="3465">
                  <c:v>2197.7339999999999</c:v>
                </c:pt>
                <c:pt idx="3466">
                  <c:v>2197.578</c:v>
                </c:pt>
                <c:pt idx="3467">
                  <c:v>2197.7339999999999</c:v>
                </c:pt>
                <c:pt idx="3468">
                  <c:v>2199.1410000000001</c:v>
                </c:pt>
                <c:pt idx="3469">
                  <c:v>2195.547</c:v>
                </c:pt>
                <c:pt idx="3470">
                  <c:v>2195.547</c:v>
                </c:pt>
                <c:pt idx="3471">
                  <c:v>2196.5619999999999</c:v>
                </c:pt>
                <c:pt idx="3472">
                  <c:v>2197.3440000000001</c:v>
                </c:pt>
                <c:pt idx="3473">
                  <c:v>2195.1559999999999</c:v>
                </c:pt>
                <c:pt idx="3474">
                  <c:v>2194.6089999999999</c:v>
                </c:pt>
                <c:pt idx="3475">
                  <c:v>2194.1410000000001</c:v>
                </c:pt>
                <c:pt idx="3476">
                  <c:v>2197.578</c:v>
                </c:pt>
                <c:pt idx="3477">
                  <c:v>2191.797</c:v>
                </c:pt>
                <c:pt idx="3478">
                  <c:v>2196.4059999999999</c:v>
                </c:pt>
                <c:pt idx="3479">
                  <c:v>2194.6089999999999</c:v>
                </c:pt>
                <c:pt idx="3480">
                  <c:v>2193.75</c:v>
                </c:pt>
                <c:pt idx="3481">
                  <c:v>2195.1559999999999</c:v>
                </c:pt>
                <c:pt idx="3482">
                  <c:v>2195.1559999999999</c:v>
                </c:pt>
                <c:pt idx="3483">
                  <c:v>2195.3910000000001</c:v>
                </c:pt>
                <c:pt idx="3484">
                  <c:v>2195</c:v>
                </c:pt>
                <c:pt idx="3485">
                  <c:v>2193.5940000000001</c:v>
                </c:pt>
                <c:pt idx="3486">
                  <c:v>2192.578</c:v>
                </c:pt>
                <c:pt idx="3487">
                  <c:v>2194.1410000000001</c:v>
                </c:pt>
                <c:pt idx="3488">
                  <c:v>2194.1410000000001</c:v>
                </c:pt>
                <c:pt idx="3489">
                  <c:v>2193.5940000000001</c:v>
                </c:pt>
                <c:pt idx="3490">
                  <c:v>2192.3440000000001</c:v>
                </c:pt>
                <c:pt idx="3491">
                  <c:v>2190.1559999999999</c:v>
                </c:pt>
                <c:pt idx="3492">
                  <c:v>2191.172</c:v>
                </c:pt>
                <c:pt idx="3493">
                  <c:v>2191.797</c:v>
                </c:pt>
                <c:pt idx="3494">
                  <c:v>2190.7809999999999</c:v>
                </c:pt>
                <c:pt idx="3495">
                  <c:v>2189.6089999999999</c:v>
                </c:pt>
                <c:pt idx="3496">
                  <c:v>2190.3910000000001</c:v>
                </c:pt>
                <c:pt idx="3497">
                  <c:v>2188.3589999999999</c:v>
                </c:pt>
                <c:pt idx="3498">
                  <c:v>2190</c:v>
                </c:pt>
                <c:pt idx="3499">
                  <c:v>2188.9839999999999</c:v>
                </c:pt>
                <c:pt idx="3500">
                  <c:v>2192.578</c:v>
                </c:pt>
                <c:pt idx="3501">
                  <c:v>2186.4059999999999</c:v>
                </c:pt>
                <c:pt idx="3502">
                  <c:v>2189.1410000000001</c:v>
                </c:pt>
                <c:pt idx="3503">
                  <c:v>2190.9369999999999</c:v>
                </c:pt>
                <c:pt idx="3504">
                  <c:v>2195.547</c:v>
                </c:pt>
                <c:pt idx="3505">
                  <c:v>2189.1410000000001</c:v>
                </c:pt>
                <c:pt idx="3506">
                  <c:v>2192.1869999999999</c:v>
                </c:pt>
                <c:pt idx="3507">
                  <c:v>2191.4059999999999</c:v>
                </c:pt>
                <c:pt idx="3508">
                  <c:v>2189.7660000000001</c:v>
                </c:pt>
                <c:pt idx="3509">
                  <c:v>2187.578</c:v>
                </c:pt>
                <c:pt idx="3510">
                  <c:v>2186.4059999999999</c:v>
                </c:pt>
                <c:pt idx="3511">
                  <c:v>2188.5940000000001</c:v>
                </c:pt>
                <c:pt idx="3512">
                  <c:v>2188.3589999999999</c:v>
                </c:pt>
                <c:pt idx="3513">
                  <c:v>2188.75</c:v>
                </c:pt>
                <c:pt idx="3514">
                  <c:v>2187.578</c:v>
                </c:pt>
                <c:pt idx="3515">
                  <c:v>2188.9839999999999</c:v>
                </c:pt>
                <c:pt idx="3516">
                  <c:v>2187.1869999999999</c:v>
                </c:pt>
                <c:pt idx="3517">
                  <c:v>2185.9369999999999</c:v>
                </c:pt>
                <c:pt idx="3518">
                  <c:v>2187.1869999999999</c:v>
                </c:pt>
                <c:pt idx="3519">
                  <c:v>2185.3910000000001</c:v>
                </c:pt>
                <c:pt idx="3520">
                  <c:v>2188.75</c:v>
                </c:pt>
                <c:pt idx="3521">
                  <c:v>2188.9839999999999</c:v>
                </c:pt>
                <c:pt idx="3522">
                  <c:v>2189.1410000000001</c:v>
                </c:pt>
                <c:pt idx="3523">
                  <c:v>2188.9839999999999</c:v>
                </c:pt>
                <c:pt idx="3524">
                  <c:v>2184.6089999999999</c:v>
                </c:pt>
                <c:pt idx="3525">
                  <c:v>2185.9369999999999</c:v>
                </c:pt>
                <c:pt idx="3526">
                  <c:v>2188.3589999999999</c:v>
                </c:pt>
                <c:pt idx="3527">
                  <c:v>2187.7339999999999</c:v>
                </c:pt>
                <c:pt idx="3528">
                  <c:v>2186.5619999999999</c:v>
                </c:pt>
                <c:pt idx="3529">
                  <c:v>2185.9369999999999</c:v>
                </c:pt>
                <c:pt idx="3530">
                  <c:v>2187.1869999999999</c:v>
                </c:pt>
                <c:pt idx="3531">
                  <c:v>2185.7809999999999</c:v>
                </c:pt>
                <c:pt idx="3532">
                  <c:v>2187.9690000000001</c:v>
                </c:pt>
                <c:pt idx="3533">
                  <c:v>2187.578</c:v>
                </c:pt>
                <c:pt idx="3534">
                  <c:v>2186.4059999999999</c:v>
                </c:pt>
                <c:pt idx="3535">
                  <c:v>2185.3910000000001</c:v>
                </c:pt>
                <c:pt idx="3536">
                  <c:v>2185</c:v>
                </c:pt>
                <c:pt idx="3537">
                  <c:v>2185.3910000000001</c:v>
                </c:pt>
                <c:pt idx="3538">
                  <c:v>2187.3440000000001</c:v>
                </c:pt>
                <c:pt idx="3539">
                  <c:v>2185.9369999999999</c:v>
                </c:pt>
                <c:pt idx="3540">
                  <c:v>2186.953</c:v>
                </c:pt>
                <c:pt idx="3541">
                  <c:v>2186.797</c:v>
                </c:pt>
                <c:pt idx="3542">
                  <c:v>2187.3440000000001</c:v>
                </c:pt>
                <c:pt idx="3543">
                  <c:v>2185.7809999999999</c:v>
                </c:pt>
                <c:pt idx="3544">
                  <c:v>2185.3910000000001</c:v>
                </c:pt>
                <c:pt idx="3545">
                  <c:v>2183.75</c:v>
                </c:pt>
                <c:pt idx="3546">
                  <c:v>2183.9839999999999</c:v>
                </c:pt>
                <c:pt idx="3547">
                  <c:v>2183.5940000000001</c:v>
                </c:pt>
                <c:pt idx="3548">
                  <c:v>2185.7809999999999</c:v>
                </c:pt>
                <c:pt idx="3549">
                  <c:v>2185.1559999999999</c:v>
                </c:pt>
                <c:pt idx="3550">
                  <c:v>2184.6089999999999</c:v>
                </c:pt>
                <c:pt idx="3551">
                  <c:v>2183.3589999999999</c:v>
                </c:pt>
                <c:pt idx="3552">
                  <c:v>2184.6089999999999</c:v>
                </c:pt>
                <c:pt idx="3553">
                  <c:v>2185.7809999999999</c:v>
                </c:pt>
                <c:pt idx="3554">
                  <c:v>2184.7660000000001</c:v>
                </c:pt>
                <c:pt idx="3555">
                  <c:v>2185.1559999999999</c:v>
                </c:pt>
                <c:pt idx="3556">
                  <c:v>2184.7660000000001</c:v>
                </c:pt>
                <c:pt idx="3557">
                  <c:v>2185.7809999999999</c:v>
                </c:pt>
                <c:pt idx="3558">
                  <c:v>2183.75</c:v>
                </c:pt>
                <c:pt idx="3559">
                  <c:v>2185.7809999999999</c:v>
                </c:pt>
                <c:pt idx="3560">
                  <c:v>2184.1410000000001</c:v>
                </c:pt>
                <c:pt idx="3561">
                  <c:v>2182.578</c:v>
                </c:pt>
                <c:pt idx="3562">
                  <c:v>2186.172</c:v>
                </c:pt>
                <c:pt idx="3563">
                  <c:v>2185.7809999999999</c:v>
                </c:pt>
                <c:pt idx="3564">
                  <c:v>2184.1410000000001</c:v>
                </c:pt>
                <c:pt idx="3565">
                  <c:v>2185.3910000000001</c:v>
                </c:pt>
                <c:pt idx="3566">
                  <c:v>2187.1869999999999</c:v>
                </c:pt>
                <c:pt idx="3567">
                  <c:v>2183.203</c:v>
                </c:pt>
                <c:pt idx="3568">
                  <c:v>2186.4059999999999</c:v>
                </c:pt>
                <c:pt idx="3569">
                  <c:v>2185.547</c:v>
                </c:pt>
                <c:pt idx="3570">
                  <c:v>2185.1559999999999</c:v>
                </c:pt>
                <c:pt idx="3571">
                  <c:v>2183.5940000000001</c:v>
                </c:pt>
                <c:pt idx="3572">
                  <c:v>2182.9690000000001</c:v>
                </c:pt>
                <c:pt idx="3573">
                  <c:v>2182.9690000000001</c:v>
                </c:pt>
                <c:pt idx="3574">
                  <c:v>2183.75</c:v>
                </c:pt>
                <c:pt idx="3575">
                  <c:v>2184.375</c:v>
                </c:pt>
                <c:pt idx="3576">
                  <c:v>2184.375</c:v>
                </c:pt>
                <c:pt idx="3577">
                  <c:v>2183.9839999999999</c:v>
                </c:pt>
                <c:pt idx="3578">
                  <c:v>2183.5940000000001</c:v>
                </c:pt>
                <c:pt idx="3579">
                  <c:v>2183.5940000000001</c:v>
                </c:pt>
                <c:pt idx="3580">
                  <c:v>2183.5940000000001</c:v>
                </c:pt>
                <c:pt idx="3581">
                  <c:v>2182.9690000000001</c:v>
                </c:pt>
                <c:pt idx="3582">
                  <c:v>2181.953</c:v>
                </c:pt>
                <c:pt idx="3583">
                  <c:v>2182.3440000000001</c:v>
                </c:pt>
                <c:pt idx="3584">
                  <c:v>2181.4059999999999</c:v>
                </c:pt>
                <c:pt idx="3585">
                  <c:v>2181.4059999999999</c:v>
                </c:pt>
                <c:pt idx="3586">
                  <c:v>2182.7339999999999</c:v>
                </c:pt>
                <c:pt idx="3587">
                  <c:v>2182.1869999999999</c:v>
                </c:pt>
                <c:pt idx="3588">
                  <c:v>2181.5619999999999</c:v>
                </c:pt>
                <c:pt idx="3589">
                  <c:v>2183.203</c:v>
                </c:pt>
                <c:pt idx="3590">
                  <c:v>2182.9690000000001</c:v>
                </c:pt>
                <c:pt idx="3591">
                  <c:v>2181.797</c:v>
                </c:pt>
                <c:pt idx="3592">
                  <c:v>2181.953</c:v>
                </c:pt>
                <c:pt idx="3593">
                  <c:v>2180.9369999999999</c:v>
                </c:pt>
                <c:pt idx="3594">
                  <c:v>2183.203</c:v>
                </c:pt>
                <c:pt idx="3595">
                  <c:v>2184.6089999999999</c:v>
                </c:pt>
                <c:pt idx="3596">
                  <c:v>2180.1559999999999</c:v>
                </c:pt>
                <c:pt idx="3597">
                  <c:v>2180.9369999999999</c:v>
                </c:pt>
                <c:pt idx="3598">
                  <c:v>2179.7660000000001</c:v>
                </c:pt>
                <c:pt idx="3599">
                  <c:v>2183.203</c:v>
                </c:pt>
                <c:pt idx="3600">
                  <c:v>2184.1410000000001</c:v>
                </c:pt>
                <c:pt idx="3601">
                  <c:v>2181.172</c:v>
                </c:pt>
                <c:pt idx="3602">
                  <c:v>2181.953</c:v>
                </c:pt>
                <c:pt idx="3603">
                  <c:v>2183.3589999999999</c:v>
                </c:pt>
                <c:pt idx="3604">
                  <c:v>2181.4059999999999</c:v>
                </c:pt>
                <c:pt idx="3605">
                  <c:v>2180.1559999999999</c:v>
                </c:pt>
                <c:pt idx="3606">
                  <c:v>2180.3910000000001</c:v>
                </c:pt>
                <c:pt idx="3607">
                  <c:v>2180.1559999999999</c:v>
                </c:pt>
                <c:pt idx="3608">
                  <c:v>2182.1869999999999</c:v>
                </c:pt>
                <c:pt idx="3609">
                  <c:v>2178.9839999999999</c:v>
                </c:pt>
                <c:pt idx="3610">
                  <c:v>2184.375</c:v>
                </c:pt>
                <c:pt idx="3611">
                  <c:v>2179.1410000000001</c:v>
                </c:pt>
                <c:pt idx="3612">
                  <c:v>2178.9839999999999</c:v>
                </c:pt>
                <c:pt idx="3613">
                  <c:v>2181.953</c:v>
                </c:pt>
                <c:pt idx="3614">
                  <c:v>2177.578</c:v>
                </c:pt>
                <c:pt idx="3615">
                  <c:v>2178.5940000000001</c:v>
                </c:pt>
                <c:pt idx="3616">
                  <c:v>2179.1410000000001</c:v>
                </c:pt>
                <c:pt idx="3617">
                  <c:v>2180.3910000000001</c:v>
                </c:pt>
                <c:pt idx="3618">
                  <c:v>2180.547</c:v>
                </c:pt>
                <c:pt idx="3619">
                  <c:v>2178.75</c:v>
                </c:pt>
                <c:pt idx="3620">
                  <c:v>2177.3440000000001</c:v>
                </c:pt>
                <c:pt idx="3621">
                  <c:v>2180.547</c:v>
                </c:pt>
                <c:pt idx="3622">
                  <c:v>2179.6089999999999</c:v>
                </c:pt>
                <c:pt idx="3623">
                  <c:v>2179.6089999999999</c:v>
                </c:pt>
                <c:pt idx="3624">
                  <c:v>2178.203</c:v>
                </c:pt>
                <c:pt idx="3625">
                  <c:v>2180</c:v>
                </c:pt>
                <c:pt idx="3626">
                  <c:v>2178.5940000000001</c:v>
                </c:pt>
                <c:pt idx="3627">
                  <c:v>2177.3440000000001</c:v>
                </c:pt>
                <c:pt idx="3628">
                  <c:v>2178.203</c:v>
                </c:pt>
                <c:pt idx="3629">
                  <c:v>2178.3589999999999</c:v>
                </c:pt>
                <c:pt idx="3630">
                  <c:v>2179.375</c:v>
                </c:pt>
                <c:pt idx="3631">
                  <c:v>2180.7809999999999</c:v>
                </c:pt>
                <c:pt idx="3632">
                  <c:v>2179.1410000000001</c:v>
                </c:pt>
                <c:pt idx="3633">
                  <c:v>2178.3589999999999</c:v>
                </c:pt>
                <c:pt idx="3634">
                  <c:v>2179.6089999999999</c:v>
                </c:pt>
                <c:pt idx="3635">
                  <c:v>2179.1410000000001</c:v>
                </c:pt>
                <c:pt idx="3636">
                  <c:v>2179.375</c:v>
                </c:pt>
                <c:pt idx="3637">
                  <c:v>2178.203</c:v>
                </c:pt>
                <c:pt idx="3638">
                  <c:v>2180.3910000000001</c:v>
                </c:pt>
                <c:pt idx="3639">
                  <c:v>2177.3440000000001</c:v>
                </c:pt>
                <c:pt idx="3640">
                  <c:v>2177.1869999999999</c:v>
                </c:pt>
                <c:pt idx="3641">
                  <c:v>2175.9369999999999</c:v>
                </c:pt>
                <c:pt idx="3642">
                  <c:v>2176.5619999999999</c:v>
                </c:pt>
                <c:pt idx="3643">
                  <c:v>2178.3589999999999</c:v>
                </c:pt>
                <c:pt idx="3644">
                  <c:v>2177.7339999999999</c:v>
                </c:pt>
                <c:pt idx="3645">
                  <c:v>2176.4059999999999</c:v>
                </c:pt>
                <c:pt idx="3646">
                  <c:v>2175.7809999999999</c:v>
                </c:pt>
                <c:pt idx="3647">
                  <c:v>2176.5619999999999</c:v>
                </c:pt>
                <c:pt idx="3648">
                  <c:v>2177.3440000000001</c:v>
                </c:pt>
                <c:pt idx="3649">
                  <c:v>2176.4059999999999</c:v>
                </c:pt>
                <c:pt idx="3650">
                  <c:v>2175.7809999999999</c:v>
                </c:pt>
                <c:pt idx="3651">
                  <c:v>2175.7809999999999</c:v>
                </c:pt>
                <c:pt idx="3652">
                  <c:v>2174.7660000000001</c:v>
                </c:pt>
                <c:pt idx="3653">
                  <c:v>2174.1410000000001</c:v>
                </c:pt>
                <c:pt idx="3654">
                  <c:v>2175</c:v>
                </c:pt>
                <c:pt idx="3655">
                  <c:v>2173.75</c:v>
                </c:pt>
                <c:pt idx="3656">
                  <c:v>2177.3440000000001</c:v>
                </c:pt>
                <c:pt idx="3657">
                  <c:v>2175.1559999999999</c:v>
                </c:pt>
                <c:pt idx="3658">
                  <c:v>2174.1410000000001</c:v>
                </c:pt>
                <c:pt idx="3659">
                  <c:v>2176.953</c:v>
                </c:pt>
                <c:pt idx="3660">
                  <c:v>2175</c:v>
                </c:pt>
                <c:pt idx="3661">
                  <c:v>2173.3589999999999</c:v>
                </c:pt>
                <c:pt idx="3662">
                  <c:v>2175.547</c:v>
                </c:pt>
                <c:pt idx="3663">
                  <c:v>2175</c:v>
                </c:pt>
                <c:pt idx="3664">
                  <c:v>2174.7660000000001</c:v>
                </c:pt>
                <c:pt idx="3665">
                  <c:v>2174.7660000000001</c:v>
                </c:pt>
                <c:pt idx="3666">
                  <c:v>2172.578</c:v>
                </c:pt>
                <c:pt idx="3667">
                  <c:v>2175.547</c:v>
                </c:pt>
                <c:pt idx="3668">
                  <c:v>2173.5940000000001</c:v>
                </c:pt>
                <c:pt idx="3669">
                  <c:v>2173.203</c:v>
                </c:pt>
                <c:pt idx="3670">
                  <c:v>2173.203</c:v>
                </c:pt>
                <c:pt idx="3671">
                  <c:v>2173.203</c:v>
                </c:pt>
                <c:pt idx="3672">
                  <c:v>2175.1559999999999</c:v>
                </c:pt>
                <c:pt idx="3673">
                  <c:v>2171.5619999999999</c:v>
                </c:pt>
                <c:pt idx="3674">
                  <c:v>2173.3589999999999</c:v>
                </c:pt>
                <c:pt idx="3675">
                  <c:v>2174.6089999999999</c:v>
                </c:pt>
                <c:pt idx="3676">
                  <c:v>2170.7809999999999</c:v>
                </c:pt>
                <c:pt idx="3677">
                  <c:v>2170.547</c:v>
                </c:pt>
                <c:pt idx="3678">
                  <c:v>2171.5619999999999</c:v>
                </c:pt>
                <c:pt idx="3679">
                  <c:v>2172.1869999999999</c:v>
                </c:pt>
                <c:pt idx="3680">
                  <c:v>2173.203</c:v>
                </c:pt>
                <c:pt idx="3681">
                  <c:v>2171.797</c:v>
                </c:pt>
                <c:pt idx="3682">
                  <c:v>2171.953</c:v>
                </c:pt>
                <c:pt idx="3683">
                  <c:v>2172.3440000000001</c:v>
                </c:pt>
                <c:pt idx="3684">
                  <c:v>2172.3440000000001</c:v>
                </c:pt>
                <c:pt idx="3685">
                  <c:v>2170.1559999999999</c:v>
                </c:pt>
                <c:pt idx="3686">
                  <c:v>2171.953</c:v>
                </c:pt>
                <c:pt idx="3687">
                  <c:v>2172.7339999999999</c:v>
                </c:pt>
                <c:pt idx="3688">
                  <c:v>2170.547</c:v>
                </c:pt>
                <c:pt idx="3689">
                  <c:v>2171.797</c:v>
                </c:pt>
                <c:pt idx="3690">
                  <c:v>2170.3910000000001</c:v>
                </c:pt>
                <c:pt idx="3691">
                  <c:v>2171.172</c:v>
                </c:pt>
                <c:pt idx="3692">
                  <c:v>2171.797</c:v>
                </c:pt>
                <c:pt idx="3693">
                  <c:v>2171.172</c:v>
                </c:pt>
                <c:pt idx="3694">
                  <c:v>2170.3910000000001</c:v>
                </c:pt>
                <c:pt idx="3695">
                  <c:v>2169.7660000000001</c:v>
                </c:pt>
                <c:pt idx="3696">
                  <c:v>2170.1559999999999</c:v>
                </c:pt>
                <c:pt idx="3697">
                  <c:v>2170.9369999999999</c:v>
                </c:pt>
                <c:pt idx="3698">
                  <c:v>2170</c:v>
                </c:pt>
                <c:pt idx="3699">
                  <c:v>2168.3589999999999</c:v>
                </c:pt>
                <c:pt idx="3700">
                  <c:v>2168.203</c:v>
                </c:pt>
                <c:pt idx="3701">
                  <c:v>2169.1410000000001</c:v>
                </c:pt>
                <c:pt idx="3702">
                  <c:v>2168.75</c:v>
                </c:pt>
                <c:pt idx="3703">
                  <c:v>2170.1559999999999</c:v>
                </c:pt>
                <c:pt idx="3704">
                  <c:v>2169.6089999999999</c:v>
                </c:pt>
                <c:pt idx="3705">
                  <c:v>2170.9369999999999</c:v>
                </c:pt>
                <c:pt idx="3706">
                  <c:v>2166.5619999999999</c:v>
                </c:pt>
                <c:pt idx="3707">
                  <c:v>2168.203</c:v>
                </c:pt>
                <c:pt idx="3708">
                  <c:v>2168.3589999999999</c:v>
                </c:pt>
                <c:pt idx="3709">
                  <c:v>2168.203</c:v>
                </c:pt>
                <c:pt idx="3710">
                  <c:v>2168.75</c:v>
                </c:pt>
                <c:pt idx="3711">
                  <c:v>2166.797</c:v>
                </c:pt>
                <c:pt idx="3712">
                  <c:v>2168.9839999999999</c:v>
                </c:pt>
                <c:pt idx="3713">
                  <c:v>2167.9690000000001</c:v>
                </c:pt>
                <c:pt idx="3714">
                  <c:v>2168.75</c:v>
                </c:pt>
                <c:pt idx="3715">
                  <c:v>2167.7339999999999</c:v>
                </c:pt>
                <c:pt idx="3716">
                  <c:v>2166.5619999999999</c:v>
                </c:pt>
                <c:pt idx="3717">
                  <c:v>2166.172</c:v>
                </c:pt>
                <c:pt idx="3718">
                  <c:v>2165.3910000000001</c:v>
                </c:pt>
                <c:pt idx="3719">
                  <c:v>2168.203</c:v>
                </c:pt>
                <c:pt idx="3720">
                  <c:v>2166.953</c:v>
                </c:pt>
                <c:pt idx="3721">
                  <c:v>2166.4059999999999</c:v>
                </c:pt>
                <c:pt idx="3722">
                  <c:v>2165.3910000000001</c:v>
                </c:pt>
                <c:pt idx="3723">
                  <c:v>2165</c:v>
                </c:pt>
                <c:pt idx="3724">
                  <c:v>2166.4059999999999</c:v>
                </c:pt>
                <c:pt idx="3725">
                  <c:v>2164.7660000000001</c:v>
                </c:pt>
                <c:pt idx="3726">
                  <c:v>2167.9690000000001</c:v>
                </c:pt>
                <c:pt idx="3727">
                  <c:v>2166.172</c:v>
                </c:pt>
                <c:pt idx="3728">
                  <c:v>2165.1559999999999</c:v>
                </c:pt>
                <c:pt idx="3729">
                  <c:v>2166.4059999999999</c:v>
                </c:pt>
                <c:pt idx="3730">
                  <c:v>2163.75</c:v>
                </c:pt>
                <c:pt idx="3731">
                  <c:v>2167.1869999999999</c:v>
                </c:pt>
                <c:pt idx="3732">
                  <c:v>2164.1410000000001</c:v>
                </c:pt>
                <c:pt idx="3733">
                  <c:v>2167.9690000000001</c:v>
                </c:pt>
                <c:pt idx="3734">
                  <c:v>2165.7809999999999</c:v>
                </c:pt>
                <c:pt idx="3735">
                  <c:v>2165</c:v>
                </c:pt>
                <c:pt idx="3736">
                  <c:v>2162.578</c:v>
                </c:pt>
                <c:pt idx="3737">
                  <c:v>2163.9839999999999</c:v>
                </c:pt>
                <c:pt idx="3738">
                  <c:v>2165.1559999999999</c:v>
                </c:pt>
                <c:pt idx="3739">
                  <c:v>2165</c:v>
                </c:pt>
                <c:pt idx="3740">
                  <c:v>2165</c:v>
                </c:pt>
                <c:pt idx="3741">
                  <c:v>2164.1410000000001</c:v>
                </c:pt>
                <c:pt idx="3742">
                  <c:v>2165.7809999999999</c:v>
                </c:pt>
                <c:pt idx="3743">
                  <c:v>2162.578</c:v>
                </c:pt>
                <c:pt idx="3744">
                  <c:v>2163.75</c:v>
                </c:pt>
                <c:pt idx="3745">
                  <c:v>2164.6089999999999</c:v>
                </c:pt>
                <c:pt idx="3746">
                  <c:v>2165.1559999999999</c:v>
                </c:pt>
                <c:pt idx="3747">
                  <c:v>2163.75</c:v>
                </c:pt>
                <c:pt idx="3748">
                  <c:v>2162.1869999999999</c:v>
                </c:pt>
                <c:pt idx="3749">
                  <c:v>2163.3589999999999</c:v>
                </c:pt>
                <c:pt idx="3750">
                  <c:v>2161.953</c:v>
                </c:pt>
                <c:pt idx="3751">
                  <c:v>2163.5940000000001</c:v>
                </c:pt>
                <c:pt idx="3752">
                  <c:v>2164.1410000000001</c:v>
                </c:pt>
                <c:pt idx="3753">
                  <c:v>2163.75</c:v>
                </c:pt>
                <c:pt idx="3754">
                  <c:v>2160.7809999999999</c:v>
                </c:pt>
                <c:pt idx="3755">
                  <c:v>2161.4059999999999</c:v>
                </c:pt>
                <c:pt idx="3756">
                  <c:v>2163.203</c:v>
                </c:pt>
                <c:pt idx="3757">
                  <c:v>2162.7339999999999</c:v>
                </c:pt>
                <c:pt idx="3758">
                  <c:v>2161.5619999999999</c:v>
                </c:pt>
                <c:pt idx="3759">
                  <c:v>2161.797</c:v>
                </c:pt>
                <c:pt idx="3760">
                  <c:v>2162.3440000000001</c:v>
                </c:pt>
                <c:pt idx="3761">
                  <c:v>2160.547</c:v>
                </c:pt>
                <c:pt idx="3762">
                  <c:v>2163.5940000000001</c:v>
                </c:pt>
                <c:pt idx="3763">
                  <c:v>2160.3910000000001</c:v>
                </c:pt>
                <c:pt idx="3764">
                  <c:v>2159.375</c:v>
                </c:pt>
                <c:pt idx="3765">
                  <c:v>2160.3910000000001</c:v>
                </c:pt>
                <c:pt idx="3766">
                  <c:v>2163.5940000000001</c:v>
                </c:pt>
                <c:pt idx="3767">
                  <c:v>2162.578</c:v>
                </c:pt>
                <c:pt idx="3768">
                  <c:v>2162.9690000000001</c:v>
                </c:pt>
                <c:pt idx="3769">
                  <c:v>2160.9369999999999</c:v>
                </c:pt>
                <c:pt idx="3770">
                  <c:v>2161.4059999999999</c:v>
                </c:pt>
                <c:pt idx="3771">
                  <c:v>2160.9369999999999</c:v>
                </c:pt>
                <c:pt idx="3772">
                  <c:v>2161.172</c:v>
                </c:pt>
                <c:pt idx="3773">
                  <c:v>2159.6089999999999</c:v>
                </c:pt>
                <c:pt idx="3774">
                  <c:v>2158.9839999999999</c:v>
                </c:pt>
                <c:pt idx="3775">
                  <c:v>2159.1410000000001</c:v>
                </c:pt>
                <c:pt idx="3776">
                  <c:v>2158.75</c:v>
                </c:pt>
                <c:pt idx="3777">
                  <c:v>2160.3910000000001</c:v>
                </c:pt>
                <c:pt idx="3778">
                  <c:v>2160.547</c:v>
                </c:pt>
                <c:pt idx="3779">
                  <c:v>2161.172</c:v>
                </c:pt>
                <c:pt idx="3780">
                  <c:v>2160.3910000000001</c:v>
                </c:pt>
                <c:pt idx="3781">
                  <c:v>2158.9839999999999</c:v>
                </c:pt>
                <c:pt idx="3782">
                  <c:v>2160.9369999999999</c:v>
                </c:pt>
                <c:pt idx="3783">
                  <c:v>2159.7660000000001</c:v>
                </c:pt>
                <c:pt idx="3784">
                  <c:v>2157.578</c:v>
                </c:pt>
                <c:pt idx="3785">
                  <c:v>2159.7660000000001</c:v>
                </c:pt>
                <c:pt idx="3786">
                  <c:v>2158.203</c:v>
                </c:pt>
                <c:pt idx="3787">
                  <c:v>2158.5940000000001</c:v>
                </c:pt>
                <c:pt idx="3788">
                  <c:v>2160</c:v>
                </c:pt>
                <c:pt idx="3789">
                  <c:v>2157.9690000000001</c:v>
                </c:pt>
                <c:pt idx="3790">
                  <c:v>2157.1869999999999</c:v>
                </c:pt>
                <c:pt idx="3791">
                  <c:v>2159.7660000000001</c:v>
                </c:pt>
                <c:pt idx="3792">
                  <c:v>2158.75</c:v>
                </c:pt>
                <c:pt idx="3793">
                  <c:v>2158.5940000000001</c:v>
                </c:pt>
                <c:pt idx="3794">
                  <c:v>2156.953</c:v>
                </c:pt>
                <c:pt idx="3795">
                  <c:v>2157.1869999999999</c:v>
                </c:pt>
                <c:pt idx="3796">
                  <c:v>2157.3440000000001</c:v>
                </c:pt>
                <c:pt idx="3797">
                  <c:v>2158.203</c:v>
                </c:pt>
                <c:pt idx="3798">
                  <c:v>2159.1410000000001</c:v>
                </c:pt>
                <c:pt idx="3799">
                  <c:v>2157.3440000000001</c:v>
                </c:pt>
                <c:pt idx="3800">
                  <c:v>2154.7660000000001</c:v>
                </c:pt>
                <c:pt idx="3801">
                  <c:v>2156.4059999999999</c:v>
                </c:pt>
                <c:pt idx="3802">
                  <c:v>2157.1869999999999</c:v>
                </c:pt>
                <c:pt idx="3803">
                  <c:v>2157.578</c:v>
                </c:pt>
                <c:pt idx="3804">
                  <c:v>2157.578</c:v>
                </c:pt>
                <c:pt idx="3805">
                  <c:v>2156.4059999999999</c:v>
                </c:pt>
                <c:pt idx="3806">
                  <c:v>2157.7339999999999</c:v>
                </c:pt>
                <c:pt idx="3807">
                  <c:v>2155.547</c:v>
                </c:pt>
                <c:pt idx="3808">
                  <c:v>2157.1869999999999</c:v>
                </c:pt>
                <c:pt idx="3809">
                  <c:v>2155</c:v>
                </c:pt>
                <c:pt idx="3810">
                  <c:v>2154.1410000000001</c:v>
                </c:pt>
                <c:pt idx="3811">
                  <c:v>2156.953</c:v>
                </c:pt>
                <c:pt idx="3812">
                  <c:v>2156.797</c:v>
                </c:pt>
                <c:pt idx="3813">
                  <c:v>2157.9690000000001</c:v>
                </c:pt>
                <c:pt idx="3814">
                  <c:v>2156.953</c:v>
                </c:pt>
                <c:pt idx="3815">
                  <c:v>2157.1869999999999</c:v>
                </c:pt>
                <c:pt idx="3816">
                  <c:v>2155.7809999999999</c:v>
                </c:pt>
                <c:pt idx="3817">
                  <c:v>2157.578</c:v>
                </c:pt>
                <c:pt idx="3818">
                  <c:v>2158.5940000000001</c:v>
                </c:pt>
                <c:pt idx="3819">
                  <c:v>2159.6089999999999</c:v>
                </c:pt>
                <c:pt idx="3820">
                  <c:v>2157.7339999999999</c:v>
                </c:pt>
                <c:pt idx="3821">
                  <c:v>2156.797</c:v>
                </c:pt>
                <c:pt idx="3822">
                  <c:v>2153.3589999999999</c:v>
                </c:pt>
                <c:pt idx="3823">
                  <c:v>2155.9369999999999</c:v>
                </c:pt>
                <c:pt idx="3824">
                  <c:v>2157.578</c:v>
                </c:pt>
                <c:pt idx="3825">
                  <c:v>2156.953</c:v>
                </c:pt>
                <c:pt idx="3826">
                  <c:v>2154.7660000000001</c:v>
                </c:pt>
                <c:pt idx="3827">
                  <c:v>2155</c:v>
                </c:pt>
                <c:pt idx="3828">
                  <c:v>2155.9369999999999</c:v>
                </c:pt>
                <c:pt idx="3829">
                  <c:v>2156.172</c:v>
                </c:pt>
                <c:pt idx="3830">
                  <c:v>2155.7809999999999</c:v>
                </c:pt>
                <c:pt idx="3831">
                  <c:v>2157.1869999999999</c:v>
                </c:pt>
                <c:pt idx="3832">
                  <c:v>2158.203</c:v>
                </c:pt>
                <c:pt idx="3833">
                  <c:v>2154.7660000000001</c:v>
                </c:pt>
                <c:pt idx="3834">
                  <c:v>2155.3910000000001</c:v>
                </c:pt>
                <c:pt idx="3835">
                  <c:v>2154.7660000000001</c:v>
                </c:pt>
                <c:pt idx="3836">
                  <c:v>2155</c:v>
                </c:pt>
                <c:pt idx="3837">
                  <c:v>2154.7660000000001</c:v>
                </c:pt>
                <c:pt idx="3838">
                  <c:v>2155.1559999999999</c:v>
                </c:pt>
                <c:pt idx="3839">
                  <c:v>2153.9839999999999</c:v>
                </c:pt>
                <c:pt idx="3840">
                  <c:v>2154.7660000000001</c:v>
                </c:pt>
                <c:pt idx="3841">
                  <c:v>2155.547</c:v>
                </c:pt>
                <c:pt idx="3842">
                  <c:v>2155.3910000000001</c:v>
                </c:pt>
                <c:pt idx="3843">
                  <c:v>2153.75</c:v>
                </c:pt>
                <c:pt idx="3844">
                  <c:v>2153.9839999999999</c:v>
                </c:pt>
                <c:pt idx="3845">
                  <c:v>2157.1869999999999</c:v>
                </c:pt>
                <c:pt idx="3846">
                  <c:v>2156.5619999999999</c:v>
                </c:pt>
                <c:pt idx="3847">
                  <c:v>2156.4059999999999</c:v>
                </c:pt>
                <c:pt idx="3848">
                  <c:v>2156.5619999999999</c:v>
                </c:pt>
                <c:pt idx="3849">
                  <c:v>2154.1410000000001</c:v>
                </c:pt>
                <c:pt idx="3850">
                  <c:v>2155.3910000000001</c:v>
                </c:pt>
                <c:pt idx="3851">
                  <c:v>2153.5940000000001</c:v>
                </c:pt>
                <c:pt idx="3852">
                  <c:v>2157.578</c:v>
                </c:pt>
                <c:pt idx="3853">
                  <c:v>2155.547</c:v>
                </c:pt>
                <c:pt idx="3854">
                  <c:v>2152.9690000000001</c:v>
                </c:pt>
                <c:pt idx="3855">
                  <c:v>2154.1410000000001</c:v>
                </c:pt>
                <c:pt idx="3856">
                  <c:v>2155</c:v>
                </c:pt>
                <c:pt idx="3857">
                  <c:v>2157.1869999999999</c:v>
                </c:pt>
                <c:pt idx="3858">
                  <c:v>2152.3440000000001</c:v>
                </c:pt>
                <c:pt idx="3859">
                  <c:v>2153.5940000000001</c:v>
                </c:pt>
                <c:pt idx="3860">
                  <c:v>2153.3589999999999</c:v>
                </c:pt>
                <c:pt idx="3861">
                  <c:v>2154.7660000000001</c:v>
                </c:pt>
                <c:pt idx="3862">
                  <c:v>2155.9369999999999</c:v>
                </c:pt>
                <c:pt idx="3863">
                  <c:v>2152.9690000000001</c:v>
                </c:pt>
                <c:pt idx="3864">
                  <c:v>2154.6089999999999</c:v>
                </c:pt>
                <c:pt idx="3865">
                  <c:v>2153.9839999999999</c:v>
                </c:pt>
                <c:pt idx="3866">
                  <c:v>2155.1559999999999</c:v>
                </c:pt>
                <c:pt idx="3867">
                  <c:v>2155.9369999999999</c:v>
                </c:pt>
                <c:pt idx="3868">
                  <c:v>2154.7660000000001</c:v>
                </c:pt>
                <c:pt idx="3869">
                  <c:v>2155.7809999999999</c:v>
                </c:pt>
                <c:pt idx="3870">
                  <c:v>2156.172</c:v>
                </c:pt>
                <c:pt idx="3871">
                  <c:v>2152.1869999999999</c:v>
                </c:pt>
                <c:pt idx="3872">
                  <c:v>2153.203</c:v>
                </c:pt>
                <c:pt idx="3873">
                  <c:v>2152.9690000000001</c:v>
                </c:pt>
                <c:pt idx="3874">
                  <c:v>2152.1869999999999</c:v>
                </c:pt>
                <c:pt idx="3875">
                  <c:v>2154.7660000000001</c:v>
                </c:pt>
                <c:pt idx="3876">
                  <c:v>2151.172</c:v>
                </c:pt>
                <c:pt idx="3877">
                  <c:v>2151.953</c:v>
                </c:pt>
                <c:pt idx="3878">
                  <c:v>2154.1410000000001</c:v>
                </c:pt>
                <c:pt idx="3879">
                  <c:v>2152.3440000000001</c:v>
                </c:pt>
                <c:pt idx="3880">
                  <c:v>2151.797</c:v>
                </c:pt>
                <c:pt idx="3881">
                  <c:v>2150.1559999999999</c:v>
                </c:pt>
                <c:pt idx="3882">
                  <c:v>2152.7339999999999</c:v>
                </c:pt>
                <c:pt idx="3883">
                  <c:v>2151.797</c:v>
                </c:pt>
                <c:pt idx="3884">
                  <c:v>2151.953</c:v>
                </c:pt>
                <c:pt idx="3885">
                  <c:v>2152.578</c:v>
                </c:pt>
                <c:pt idx="3886">
                  <c:v>2154.6089999999999</c:v>
                </c:pt>
                <c:pt idx="3887">
                  <c:v>2152.9690000000001</c:v>
                </c:pt>
                <c:pt idx="3888">
                  <c:v>2152.1869999999999</c:v>
                </c:pt>
                <c:pt idx="3889">
                  <c:v>2151.5619999999999</c:v>
                </c:pt>
                <c:pt idx="3890">
                  <c:v>2150.3910000000001</c:v>
                </c:pt>
                <c:pt idx="3891">
                  <c:v>2151.172</c:v>
                </c:pt>
                <c:pt idx="3892">
                  <c:v>2152.578</c:v>
                </c:pt>
                <c:pt idx="3893">
                  <c:v>2153.203</c:v>
                </c:pt>
                <c:pt idx="3894">
                  <c:v>2153.75</c:v>
                </c:pt>
                <c:pt idx="3895">
                  <c:v>2150.547</c:v>
                </c:pt>
                <c:pt idx="3896">
                  <c:v>2151.797</c:v>
                </c:pt>
                <c:pt idx="3897">
                  <c:v>2152.1869999999999</c:v>
                </c:pt>
                <c:pt idx="3898">
                  <c:v>2152.9690000000001</c:v>
                </c:pt>
                <c:pt idx="3899">
                  <c:v>2152.7339999999999</c:v>
                </c:pt>
                <c:pt idx="3900">
                  <c:v>2152.7339999999999</c:v>
                </c:pt>
                <c:pt idx="3901">
                  <c:v>2150.3910000000001</c:v>
                </c:pt>
                <c:pt idx="3902">
                  <c:v>2146.953</c:v>
                </c:pt>
                <c:pt idx="3903">
                  <c:v>2148.5940000000001</c:v>
                </c:pt>
                <c:pt idx="3904">
                  <c:v>2148.75</c:v>
                </c:pt>
                <c:pt idx="3905">
                  <c:v>2146.172</c:v>
                </c:pt>
                <c:pt idx="3906">
                  <c:v>2149.6089999999999</c:v>
                </c:pt>
                <c:pt idx="3907">
                  <c:v>2149.375</c:v>
                </c:pt>
                <c:pt idx="3908">
                  <c:v>2149.6089999999999</c:v>
                </c:pt>
                <c:pt idx="3909">
                  <c:v>2151.5619999999999</c:v>
                </c:pt>
                <c:pt idx="3910">
                  <c:v>2148.5940000000001</c:v>
                </c:pt>
                <c:pt idx="3911">
                  <c:v>2148.5940000000001</c:v>
                </c:pt>
                <c:pt idx="3912">
                  <c:v>2146.797</c:v>
                </c:pt>
                <c:pt idx="3913">
                  <c:v>2149.375</c:v>
                </c:pt>
                <c:pt idx="3914">
                  <c:v>2146.953</c:v>
                </c:pt>
                <c:pt idx="3915">
                  <c:v>2149.6089999999999</c:v>
                </c:pt>
                <c:pt idx="3916">
                  <c:v>2149.1410000000001</c:v>
                </c:pt>
                <c:pt idx="3917">
                  <c:v>2150.1559999999999</c:v>
                </c:pt>
                <c:pt idx="3918">
                  <c:v>2148.75</c:v>
                </c:pt>
                <c:pt idx="3919">
                  <c:v>2147.7339999999999</c:v>
                </c:pt>
                <c:pt idx="3920">
                  <c:v>2146.4059999999999</c:v>
                </c:pt>
                <c:pt idx="3921">
                  <c:v>2148.5940000000001</c:v>
                </c:pt>
                <c:pt idx="3922">
                  <c:v>2145.3910000000001</c:v>
                </c:pt>
                <c:pt idx="3923">
                  <c:v>2147.3440000000001</c:v>
                </c:pt>
                <c:pt idx="3924">
                  <c:v>2147.1869999999999</c:v>
                </c:pt>
                <c:pt idx="3925">
                  <c:v>2146.5619999999999</c:v>
                </c:pt>
                <c:pt idx="3926">
                  <c:v>2145.9369999999999</c:v>
                </c:pt>
                <c:pt idx="3927">
                  <c:v>2147.7339999999999</c:v>
                </c:pt>
                <c:pt idx="3928">
                  <c:v>2149.375</c:v>
                </c:pt>
                <c:pt idx="3929">
                  <c:v>2145.1559999999999</c:v>
                </c:pt>
                <c:pt idx="3930">
                  <c:v>2145.9369999999999</c:v>
                </c:pt>
                <c:pt idx="3931">
                  <c:v>2145.547</c:v>
                </c:pt>
                <c:pt idx="3932">
                  <c:v>2146.5619999999999</c:v>
                </c:pt>
                <c:pt idx="3933">
                  <c:v>2147.1869999999999</c:v>
                </c:pt>
                <c:pt idx="3934">
                  <c:v>2147.3440000000001</c:v>
                </c:pt>
                <c:pt idx="3935">
                  <c:v>2147.3440000000001</c:v>
                </c:pt>
                <c:pt idx="3936">
                  <c:v>2146.172</c:v>
                </c:pt>
                <c:pt idx="3937">
                  <c:v>2145.547</c:v>
                </c:pt>
                <c:pt idx="3938">
                  <c:v>2145.9369999999999</c:v>
                </c:pt>
                <c:pt idx="3939">
                  <c:v>2145.547</c:v>
                </c:pt>
                <c:pt idx="3940">
                  <c:v>2143.3589999999999</c:v>
                </c:pt>
                <c:pt idx="3941">
                  <c:v>2144.6089999999999</c:v>
                </c:pt>
                <c:pt idx="3942">
                  <c:v>2145.547</c:v>
                </c:pt>
                <c:pt idx="3943">
                  <c:v>2145.7809999999999</c:v>
                </c:pt>
                <c:pt idx="3944">
                  <c:v>2146.4059999999999</c:v>
                </c:pt>
                <c:pt idx="3945">
                  <c:v>2143.9839999999999</c:v>
                </c:pt>
                <c:pt idx="3946">
                  <c:v>2142.578</c:v>
                </c:pt>
                <c:pt idx="3947">
                  <c:v>2144.1410000000001</c:v>
                </c:pt>
                <c:pt idx="3948">
                  <c:v>2145.3910000000001</c:v>
                </c:pt>
                <c:pt idx="3949">
                  <c:v>2145.547</c:v>
                </c:pt>
                <c:pt idx="3950">
                  <c:v>2142.3440000000001</c:v>
                </c:pt>
                <c:pt idx="3951">
                  <c:v>2143.5940000000001</c:v>
                </c:pt>
                <c:pt idx="3952">
                  <c:v>2144.6089999999999</c:v>
                </c:pt>
                <c:pt idx="3953">
                  <c:v>2143.5940000000001</c:v>
                </c:pt>
                <c:pt idx="3954">
                  <c:v>2142.1869999999999</c:v>
                </c:pt>
                <c:pt idx="3955">
                  <c:v>2142.578</c:v>
                </c:pt>
                <c:pt idx="3956">
                  <c:v>2142.578</c:v>
                </c:pt>
                <c:pt idx="3957">
                  <c:v>2141.953</c:v>
                </c:pt>
                <c:pt idx="3958">
                  <c:v>2141.953</c:v>
                </c:pt>
                <c:pt idx="3959">
                  <c:v>2143.75</c:v>
                </c:pt>
                <c:pt idx="3960">
                  <c:v>2141.953</c:v>
                </c:pt>
                <c:pt idx="3961">
                  <c:v>2143.203</c:v>
                </c:pt>
                <c:pt idx="3962">
                  <c:v>2143.3589999999999</c:v>
                </c:pt>
                <c:pt idx="3963">
                  <c:v>2141.5619999999999</c:v>
                </c:pt>
                <c:pt idx="3964">
                  <c:v>2142.1869999999999</c:v>
                </c:pt>
                <c:pt idx="3965">
                  <c:v>2140.547</c:v>
                </c:pt>
                <c:pt idx="3966">
                  <c:v>2142.3440000000001</c:v>
                </c:pt>
                <c:pt idx="3967">
                  <c:v>2139.6089999999999</c:v>
                </c:pt>
                <c:pt idx="3968">
                  <c:v>2142.1869999999999</c:v>
                </c:pt>
                <c:pt idx="3969">
                  <c:v>2140.3910000000001</c:v>
                </c:pt>
                <c:pt idx="3970">
                  <c:v>2141.172</c:v>
                </c:pt>
                <c:pt idx="3971">
                  <c:v>2141.797</c:v>
                </c:pt>
                <c:pt idx="3972">
                  <c:v>2140.7809999999999</c:v>
                </c:pt>
                <c:pt idx="3973">
                  <c:v>2140.1559999999999</c:v>
                </c:pt>
                <c:pt idx="3974">
                  <c:v>2141.953</c:v>
                </c:pt>
                <c:pt idx="3975">
                  <c:v>2140.547</c:v>
                </c:pt>
                <c:pt idx="3976">
                  <c:v>2139.7660000000001</c:v>
                </c:pt>
                <c:pt idx="3977">
                  <c:v>2140.547</c:v>
                </c:pt>
                <c:pt idx="3978">
                  <c:v>2140.3910000000001</c:v>
                </c:pt>
                <c:pt idx="3979">
                  <c:v>2139.1410000000001</c:v>
                </c:pt>
                <c:pt idx="3980">
                  <c:v>2138.5940000000001</c:v>
                </c:pt>
                <c:pt idx="3981">
                  <c:v>2139.375</c:v>
                </c:pt>
                <c:pt idx="3982">
                  <c:v>2139.6089999999999</c:v>
                </c:pt>
                <c:pt idx="3983">
                  <c:v>2140</c:v>
                </c:pt>
                <c:pt idx="3984">
                  <c:v>2140.1559999999999</c:v>
                </c:pt>
                <c:pt idx="3985">
                  <c:v>2138.3589999999999</c:v>
                </c:pt>
                <c:pt idx="3986">
                  <c:v>2137.7339999999999</c:v>
                </c:pt>
                <c:pt idx="3987">
                  <c:v>2141.172</c:v>
                </c:pt>
                <c:pt idx="3988">
                  <c:v>2140.3910000000001</c:v>
                </c:pt>
                <c:pt idx="3989">
                  <c:v>2136.953</c:v>
                </c:pt>
                <c:pt idx="3990">
                  <c:v>2137.9690000000001</c:v>
                </c:pt>
                <c:pt idx="3991">
                  <c:v>2138.9839999999999</c:v>
                </c:pt>
                <c:pt idx="3992">
                  <c:v>2136.4059999999999</c:v>
                </c:pt>
                <c:pt idx="3993">
                  <c:v>2136.4059999999999</c:v>
                </c:pt>
                <c:pt idx="3994">
                  <c:v>2136.172</c:v>
                </c:pt>
                <c:pt idx="3995">
                  <c:v>2138.9839999999999</c:v>
                </c:pt>
                <c:pt idx="3996">
                  <c:v>2136.797</c:v>
                </c:pt>
                <c:pt idx="3997">
                  <c:v>2137.9690000000001</c:v>
                </c:pt>
                <c:pt idx="3998">
                  <c:v>2135.547</c:v>
                </c:pt>
                <c:pt idx="3999">
                  <c:v>2138.3589999999999</c:v>
                </c:pt>
                <c:pt idx="4000">
                  <c:v>2137.578</c:v>
                </c:pt>
                <c:pt idx="4001">
                  <c:v>2136.172</c:v>
                </c:pt>
                <c:pt idx="4002">
                  <c:v>2134.7660000000001</c:v>
                </c:pt>
                <c:pt idx="4003">
                  <c:v>2136.172</c:v>
                </c:pt>
                <c:pt idx="4004">
                  <c:v>2138.75</c:v>
                </c:pt>
                <c:pt idx="4005">
                  <c:v>2136.172</c:v>
                </c:pt>
                <c:pt idx="4006">
                  <c:v>2136.797</c:v>
                </c:pt>
                <c:pt idx="4007">
                  <c:v>2136.5619999999999</c:v>
                </c:pt>
                <c:pt idx="4008">
                  <c:v>2134.6089999999999</c:v>
                </c:pt>
                <c:pt idx="4009">
                  <c:v>2137.578</c:v>
                </c:pt>
                <c:pt idx="4010">
                  <c:v>2135.3910000000001</c:v>
                </c:pt>
                <c:pt idx="4011">
                  <c:v>2137.9690000000001</c:v>
                </c:pt>
                <c:pt idx="4012">
                  <c:v>2137.9690000000001</c:v>
                </c:pt>
                <c:pt idx="4013">
                  <c:v>2135.547</c:v>
                </c:pt>
                <c:pt idx="4014">
                  <c:v>2135.547</c:v>
                </c:pt>
                <c:pt idx="4015">
                  <c:v>2133.5940000000001</c:v>
                </c:pt>
                <c:pt idx="4016">
                  <c:v>2133.3589999999999</c:v>
                </c:pt>
                <c:pt idx="4017">
                  <c:v>2134.1410000000001</c:v>
                </c:pt>
                <c:pt idx="4018">
                  <c:v>2133.3589999999999</c:v>
                </c:pt>
                <c:pt idx="4019">
                  <c:v>2134.375</c:v>
                </c:pt>
                <c:pt idx="4020">
                  <c:v>2134.7660000000001</c:v>
                </c:pt>
                <c:pt idx="4021">
                  <c:v>2133.75</c:v>
                </c:pt>
                <c:pt idx="4022">
                  <c:v>2135</c:v>
                </c:pt>
                <c:pt idx="4023">
                  <c:v>2133.5940000000001</c:v>
                </c:pt>
                <c:pt idx="4024">
                  <c:v>2135</c:v>
                </c:pt>
                <c:pt idx="4025">
                  <c:v>2134.6089999999999</c:v>
                </c:pt>
                <c:pt idx="4026">
                  <c:v>2132.9690000000001</c:v>
                </c:pt>
                <c:pt idx="4027">
                  <c:v>2133.5940000000001</c:v>
                </c:pt>
                <c:pt idx="4028">
                  <c:v>2132.9690000000001</c:v>
                </c:pt>
                <c:pt idx="4029">
                  <c:v>2135.1559999999999</c:v>
                </c:pt>
                <c:pt idx="4030">
                  <c:v>2134.6089999999999</c:v>
                </c:pt>
                <c:pt idx="4031">
                  <c:v>2133.3589999999999</c:v>
                </c:pt>
                <c:pt idx="4032">
                  <c:v>2131.953</c:v>
                </c:pt>
                <c:pt idx="4033">
                  <c:v>2133.5940000000001</c:v>
                </c:pt>
                <c:pt idx="4034">
                  <c:v>2131.797</c:v>
                </c:pt>
                <c:pt idx="4035">
                  <c:v>2132.1869999999999</c:v>
                </c:pt>
                <c:pt idx="4036">
                  <c:v>2130.547</c:v>
                </c:pt>
                <c:pt idx="4037">
                  <c:v>2129.6089999999999</c:v>
                </c:pt>
                <c:pt idx="4038">
                  <c:v>2130.3910000000001</c:v>
                </c:pt>
                <c:pt idx="4039">
                  <c:v>2131.172</c:v>
                </c:pt>
                <c:pt idx="4040">
                  <c:v>2131.5619999999999</c:v>
                </c:pt>
                <c:pt idx="4041">
                  <c:v>2130.3910000000001</c:v>
                </c:pt>
                <c:pt idx="4042">
                  <c:v>2132.1869999999999</c:v>
                </c:pt>
                <c:pt idx="4043">
                  <c:v>2132.3440000000001</c:v>
                </c:pt>
                <c:pt idx="4044">
                  <c:v>2128.5940000000001</c:v>
                </c:pt>
                <c:pt idx="4045">
                  <c:v>2129.7660000000001</c:v>
                </c:pt>
                <c:pt idx="4046">
                  <c:v>2131.5619999999999</c:v>
                </c:pt>
                <c:pt idx="4047">
                  <c:v>2131.5619999999999</c:v>
                </c:pt>
                <c:pt idx="4048">
                  <c:v>2128.75</c:v>
                </c:pt>
                <c:pt idx="4049">
                  <c:v>2130.1559999999999</c:v>
                </c:pt>
                <c:pt idx="4050">
                  <c:v>2129.6089999999999</c:v>
                </c:pt>
                <c:pt idx="4051">
                  <c:v>2130.7809999999999</c:v>
                </c:pt>
                <c:pt idx="4052">
                  <c:v>2129.6089999999999</c:v>
                </c:pt>
                <c:pt idx="4053">
                  <c:v>2127.9690000000001</c:v>
                </c:pt>
                <c:pt idx="4054">
                  <c:v>2129.375</c:v>
                </c:pt>
                <c:pt idx="4055">
                  <c:v>2130.1559999999999</c:v>
                </c:pt>
                <c:pt idx="4056">
                  <c:v>2128.75</c:v>
                </c:pt>
                <c:pt idx="4057">
                  <c:v>2130.7809999999999</c:v>
                </c:pt>
                <c:pt idx="4058">
                  <c:v>2127.578</c:v>
                </c:pt>
                <c:pt idx="4059">
                  <c:v>2129.6089999999999</c:v>
                </c:pt>
                <c:pt idx="4060">
                  <c:v>2129.1410000000001</c:v>
                </c:pt>
                <c:pt idx="4061">
                  <c:v>2130.547</c:v>
                </c:pt>
                <c:pt idx="4062">
                  <c:v>2129.7660000000001</c:v>
                </c:pt>
                <c:pt idx="4063">
                  <c:v>2128.9839999999999</c:v>
                </c:pt>
                <c:pt idx="4064">
                  <c:v>2130.1559999999999</c:v>
                </c:pt>
                <c:pt idx="4065">
                  <c:v>2128.5940000000001</c:v>
                </c:pt>
                <c:pt idx="4066">
                  <c:v>2129.7660000000001</c:v>
                </c:pt>
                <c:pt idx="4067">
                  <c:v>2127.578</c:v>
                </c:pt>
                <c:pt idx="4068">
                  <c:v>2127.1869999999999</c:v>
                </c:pt>
                <c:pt idx="4069">
                  <c:v>2127.1869999999999</c:v>
                </c:pt>
                <c:pt idx="4070">
                  <c:v>2126.797</c:v>
                </c:pt>
                <c:pt idx="4071">
                  <c:v>2130.3910000000001</c:v>
                </c:pt>
                <c:pt idx="4072">
                  <c:v>2126.953</c:v>
                </c:pt>
                <c:pt idx="4073">
                  <c:v>2126.953</c:v>
                </c:pt>
                <c:pt idx="4074">
                  <c:v>2125.7809999999999</c:v>
                </c:pt>
                <c:pt idx="4075">
                  <c:v>2126.797</c:v>
                </c:pt>
                <c:pt idx="4076">
                  <c:v>2127.9690000000001</c:v>
                </c:pt>
                <c:pt idx="4077">
                  <c:v>2125.547</c:v>
                </c:pt>
                <c:pt idx="4078">
                  <c:v>2128.5940000000001</c:v>
                </c:pt>
                <c:pt idx="4079">
                  <c:v>2124.6089999999999</c:v>
                </c:pt>
                <c:pt idx="4080">
                  <c:v>2123.75</c:v>
                </c:pt>
                <c:pt idx="4081">
                  <c:v>2123.3589999999999</c:v>
                </c:pt>
                <c:pt idx="4082">
                  <c:v>2125.7809999999999</c:v>
                </c:pt>
                <c:pt idx="4083">
                  <c:v>2125.7809999999999</c:v>
                </c:pt>
                <c:pt idx="4084">
                  <c:v>2125.1559999999999</c:v>
                </c:pt>
                <c:pt idx="4085">
                  <c:v>2126.797</c:v>
                </c:pt>
                <c:pt idx="4086">
                  <c:v>2124.375</c:v>
                </c:pt>
                <c:pt idx="4087">
                  <c:v>2126.172</c:v>
                </c:pt>
                <c:pt idx="4088">
                  <c:v>2124.1410000000001</c:v>
                </c:pt>
                <c:pt idx="4089">
                  <c:v>2125</c:v>
                </c:pt>
                <c:pt idx="4090">
                  <c:v>2125.9369999999999</c:v>
                </c:pt>
                <c:pt idx="4091">
                  <c:v>2125</c:v>
                </c:pt>
                <c:pt idx="4092">
                  <c:v>2124.375</c:v>
                </c:pt>
                <c:pt idx="4093">
                  <c:v>2125.1559999999999</c:v>
                </c:pt>
                <c:pt idx="4094">
                  <c:v>2123.5940000000001</c:v>
                </c:pt>
                <c:pt idx="4095">
                  <c:v>2127.3440000000001</c:v>
                </c:pt>
                <c:pt idx="4096">
                  <c:v>2125.547</c:v>
                </c:pt>
                <c:pt idx="4097">
                  <c:v>2125.3910000000001</c:v>
                </c:pt>
                <c:pt idx="4098">
                  <c:v>2123.5940000000001</c:v>
                </c:pt>
                <c:pt idx="4099">
                  <c:v>2124.1410000000001</c:v>
                </c:pt>
                <c:pt idx="4100">
                  <c:v>2123.3589999999999</c:v>
                </c:pt>
                <c:pt idx="4101">
                  <c:v>2125.547</c:v>
                </c:pt>
                <c:pt idx="4102">
                  <c:v>2124.375</c:v>
                </c:pt>
                <c:pt idx="4103">
                  <c:v>2126.953</c:v>
                </c:pt>
                <c:pt idx="4104">
                  <c:v>2124.7660000000001</c:v>
                </c:pt>
                <c:pt idx="4105">
                  <c:v>2126.797</c:v>
                </c:pt>
                <c:pt idx="4106">
                  <c:v>2122.578</c:v>
                </c:pt>
                <c:pt idx="4107">
                  <c:v>2124.1410000000001</c:v>
                </c:pt>
                <c:pt idx="4108">
                  <c:v>2126.4059999999999</c:v>
                </c:pt>
                <c:pt idx="4109">
                  <c:v>2125.547</c:v>
                </c:pt>
                <c:pt idx="4110">
                  <c:v>2125.1559999999999</c:v>
                </c:pt>
                <c:pt idx="4111">
                  <c:v>2123.203</c:v>
                </c:pt>
                <c:pt idx="4112">
                  <c:v>2125.7809999999999</c:v>
                </c:pt>
                <c:pt idx="4113">
                  <c:v>2125.547</c:v>
                </c:pt>
                <c:pt idx="4114">
                  <c:v>2124.7660000000001</c:v>
                </c:pt>
                <c:pt idx="4115">
                  <c:v>2123.203</c:v>
                </c:pt>
                <c:pt idx="4116">
                  <c:v>2124.1410000000001</c:v>
                </c:pt>
                <c:pt idx="4117">
                  <c:v>2124.6089999999999</c:v>
                </c:pt>
                <c:pt idx="4118">
                  <c:v>2125.3910000000001</c:v>
                </c:pt>
                <c:pt idx="4119">
                  <c:v>2125</c:v>
                </c:pt>
                <c:pt idx="4120">
                  <c:v>2123.203</c:v>
                </c:pt>
                <c:pt idx="4121">
                  <c:v>2122.9690000000001</c:v>
                </c:pt>
                <c:pt idx="4122">
                  <c:v>2123.3589999999999</c:v>
                </c:pt>
                <c:pt idx="4123">
                  <c:v>2122.3440000000001</c:v>
                </c:pt>
                <c:pt idx="4124">
                  <c:v>2124.6089999999999</c:v>
                </c:pt>
                <c:pt idx="4125">
                  <c:v>2127.3440000000001</c:v>
                </c:pt>
                <c:pt idx="4126">
                  <c:v>2124.1410000000001</c:v>
                </c:pt>
                <c:pt idx="4127">
                  <c:v>2126.953</c:v>
                </c:pt>
                <c:pt idx="4128">
                  <c:v>2126.797</c:v>
                </c:pt>
                <c:pt idx="4129">
                  <c:v>2128.5940000000001</c:v>
                </c:pt>
                <c:pt idx="4130">
                  <c:v>2126.953</c:v>
                </c:pt>
                <c:pt idx="4131">
                  <c:v>2129.375</c:v>
                </c:pt>
                <c:pt idx="4132">
                  <c:v>2128.5940000000001</c:v>
                </c:pt>
                <c:pt idx="4133">
                  <c:v>2128.3589999999999</c:v>
                </c:pt>
                <c:pt idx="4134">
                  <c:v>2127.7339999999999</c:v>
                </c:pt>
                <c:pt idx="4135">
                  <c:v>2125.9369999999999</c:v>
                </c:pt>
                <c:pt idx="4136">
                  <c:v>2125</c:v>
                </c:pt>
                <c:pt idx="4137">
                  <c:v>2126.953</c:v>
                </c:pt>
                <c:pt idx="4138">
                  <c:v>2125.547</c:v>
                </c:pt>
                <c:pt idx="4139">
                  <c:v>2124.7660000000001</c:v>
                </c:pt>
                <c:pt idx="4140">
                  <c:v>2124.375</c:v>
                </c:pt>
                <c:pt idx="4141">
                  <c:v>2123.203</c:v>
                </c:pt>
                <c:pt idx="4142">
                  <c:v>2124.375</c:v>
                </c:pt>
                <c:pt idx="4143">
                  <c:v>2127.578</c:v>
                </c:pt>
                <c:pt idx="4144">
                  <c:v>2128.3589999999999</c:v>
                </c:pt>
                <c:pt idx="4145">
                  <c:v>2126.953</c:v>
                </c:pt>
                <c:pt idx="4146">
                  <c:v>2126.797</c:v>
                </c:pt>
                <c:pt idx="4147">
                  <c:v>2127.1869999999999</c:v>
                </c:pt>
                <c:pt idx="4148">
                  <c:v>2127.9690000000001</c:v>
                </c:pt>
                <c:pt idx="4149">
                  <c:v>2128.9839999999999</c:v>
                </c:pt>
                <c:pt idx="4150">
                  <c:v>2126.797</c:v>
                </c:pt>
                <c:pt idx="4151">
                  <c:v>2127.578</c:v>
                </c:pt>
                <c:pt idx="4152">
                  <c:v>2127.3440000000001</c:v>
                </c:pt>
                <c:pt idx="4153">
                  <c:v>2128.203</c:v>
                </c:pt>
                <c:pt idx="4154">
                  <c:v>2127.1869999999999</c:v>
                </c:pt>
                <c:pt idx="4155">
                  <c:v>2129.6089999999999</c:v>
                </c:pt>
                <c:pt idx="4156">
                  <c:v>2127.1869999999999</c:v>
                </c:pt>
                <c:pt idx="4157">
                  <c:v>2128.3589999999999</c:v>
                </c:pt>
                <c:pt idx="4158">
                  <c:v>2126.953</c:v>
                </c:pt>
                <c:pt idx="4159">
                  <c:v>2126.5619999999999</c:v>
                </c:pt>
                <c:pt idx="4160">
                  <c:v>2126.5619999999999</c:v>
                </c:pt>
                <c:pt idx="4161">
                  <c:v>2128.203</c:v>
                </c:pt>
                <c:pt idx="4162">
                  <c:v>2125.9369999999999</c:v>
                </c:pt>
                <c:pt idx="4163">
                  <c:v>2125.7809999999999</c:v>
                </c:pt>
                <c:pt idx="4164">
                  <c:v>2125.9369999999999</c:v>
                </c:pt>
                <c:pt idx="4165">
                  <c:v>2126.172</c:v>
                </c:pt>
                <c:pt idx="4166">
                  <c:v>2127.3440000000001</c:v>
                </c:pt>
                <c:pt idx="4167">
                  <c:v>2126.172</c:v>
                </c:pt>
                <c:pt idx="4168">
                  <c:v>2128.203</c:v>
                </c:pt>
                <c:pt idx="4169">
                  <c:v>2127.1869999999999</c:v>
                </c:pt>
                <c:pt idx="4170">
                  <c:v>2126.797</c:v>
                </c:pt>
                <c:pt idx="4171">
                  <c:v>2127.1869999999999</c:v>
                </c:pt>
                <c:pt idx="4172">
                  <c:v>2127.1869999999999</c:v>
                </c:pt>
                <c:pt idx="4173">
                  <c:v>2125.3910000000001</c:v>
                </c:pt>
                <c:pt idx="4174">
                  <c:v>2125.3910000000001</c:v>
                </c:pt>
                <c:pt idx="4175">
                  <c:v>2126.172</c:v>
                </c:pt>
                <c:pt idx="4176">
                  <c:v>2125.7809999999999</c:v>
                </c:pt>
                <c:pt idx="4177">
                  <c:v>2125.7809999999999</c:v>
                </c:pt>
                <c:pt idx="4178">
                  <c:v>2126.797</c:v>
                </c:pt>
                <c:pt idx="4179">
                  <c:v>2126.953</c:v>
                </c:pt>
                <c:pt idx="4180">
                  <c:v>2125</c:v>
                </c:pt>
                <c:pt idx="4181">
                  <c:v>2124.7660000000001</c:v>
                </c:pt>
                <c:pt idx="4182">
                  <c:v>2123.3589999999999</c:v>
                </c:pt>
                <c:pt idx="4183">
                  <c:v>2126.4059999999999</c:v>
                </c:pt>
                <c:pt idx="4184">
                  <c:v>2126.953</c:v>
                </c:pt>
                <c:pt idx="4185">
                  <c:v>2124.375</c:v>
                </c:pt>
                <c:pt idx="4186">
                  <c:v>2123.3589999999999</c:v>
                </c:pt>
                <c:pt idx="4187">
                  <c:v>2126.797</c:v>
                </c:pt>
                <c:pt idx="4188">
                  <c:v>2124.1410000000001</c:v>
                </c:pt>
                <c:pt idx="4189">
                  <c:v>2125</c:v>
                </c:pt>
                <c:pt idx="4190">
                  <c:v>2125.9369999999999</c:v>
                </c:pt>
                <c:pt idx="4191">
                  <c:v>2125</c:v>
                </c:pt>
                <c:pt idx="4192">
                  <c:v>2123.5940000000001</c:v>
                </c:pt>
                <c:pt idx="4193">
                  <c:v>2123.203</c:v>
                </c:pt>
                <c:pt idx="4194">
                  <c:v>2124.1410000000001</c:v>
                </c:pt>
                <c:pt idx="4195">
                  <c:v>2127.1869999999999</c:v>
                </c:pt>
                <c:pt idx="4196">
                  <c:v>2125.1559999999999</c:v>
                </c:pt>
                <c:pt idx="4197">
                  <c:v>2125</c:v>
                </c:pt>
                <c:pt idx="4198">
                  <c:v>2125.547</c:v>
                </c:pt>
                <c:pt idx="4199">
                  <c:v>2124.6089999999999</c:v>
                </c:pt>
                <c:pt idx="4200">
                  <c:v>2125.547</c:v>
                </c:pt>
                <c:pt idx="4201">
                  <c:v>2126.172</c:v>
                </c:pt>
                <c:pt idx="4202">
                  <c:v>2122.7339999999999</c:v>
                </c:pt>
                <c:pt idx="4203">
                  <c:v>2123.75</c:v>
                </c:pt>
                <c:pt idx="4204">
                  <c:v>2122.578</c:v>
                </c:pt>
                <c:pt idx="4205">
                  <c:v>2123.3589999999999</c:v>
                </c:pt>
                <c:pt idx="4206">
                  <c:v>2122.3440000000001</c:v>
                </c:pt>
                <c:pt idx="4207">
                  <c:v>2123.75</c:v>
                </c:pt>
                <c:pt idx="4208">
                  <c:v>2124.1410000000001</c:v>
                </c:pt>
                <c:pt idx="4209">
                  <c:v>2123.203</c:v>
                </c:pt>
                <c:pt idx="4210">
                  <c:v>2122.578</c:v>
                </c:pt>
                <c:pt idx="4211">
                  <c:v>2123.9839999999999</c:v>
                </c:pt>
                <c:pt idx="4212">
                  <c:v>2124.7660000000001</c:v>
                </c:pt>
                <c:pt idx="4213">
                  <c:v>2124.6089999999999</c:v>
                </c:pt>
                <c:pt idx="4214">
                  <c:v>2125.9369999999999</c:v>
                </c:pt>
                <c:pt idx="4215">
                  <c:v>2122.578</c:v>
                </c:pt>
                <c:pt idx="4216">
                  <c:v>2123.75</c:v>
                </c:pt>
                <c:pt idx="4217">
                  <c:v>2122.9690000000001</c:v>
                </c:pt>
                <c:pt idx="4218">
                  <c:v>2122.578</c:v>
                </c:pt>
                <c:pt idx="4219">
                  <c:v>2125.1559999999999</c:v>
                </c:pt>
                <c:pt idx="4220">
                  <c:v>2125.1559999999999</c:v>
                </c:pt>
                <c:pt idx="4221">
                  <c:v>2125</c:v>
                </c:pt>
                <c:pt idx="4222">
                  <c:v>2123.75</c:v>
                </c:pt>
                <c:pt idx="4223">
                  <c:v>2120.1559999999999</c:v>
                </c:pt>
                <c:pt idx="4224">
                  <c:v>2121.797</c:v>
                </c:pt>
                <c:pt idx="4225">
                  <c:v>2119.7660000000001</c:v>
                </c:pt>
                <c:pt idx="4226">
                  <c:v>2121.172</c:v>
                </c:pt>
                <c:pt idx="4227">
                  <c:v>2119.6089999999999</c:v>
                </c:pt>
                <c:pt idx="4228">
                  <c:v>2124.1410000000001</c:v>
                </c:pt>
                <c:pt idx="4229">
                  <c:v>2121.797</c:v>
                </c:pt>
                <c:pt idx="4230">
                  <c:v>2121.172</c:v>
                </c:pt>
                <c:pt idx="4231">
                  <c:v>2121.5619999999999</c:v>
                </c:pt>
                <c:pt idx="4232">
                  <c:v>2121.172</c:v>
                </c:pt>
                <c:pt idx="4233">
                  <c:v>2122.578</c:v>
                </c:pt>
                <c:pt idx="4234">
                  <c:v>2120.7809999999999</c:v>
                </c:pt>
                <c:pt idx="4235">
                  <c:v>2122.578</c:v>
                </c:pt>
                <c:pt idx="4236">
                  <c:v>2123.203</c:v>
                </c:pt>
                <c:pt idx="4237">
                  <c:v>2119.7660000000001</c:v>
                </c:pt>
                <c:pt idx="4238">
                  <c:v>2120.547</c:v>
                </c:pt>
                <c:pt idx="4239">
                  <c:v>2120.7809999999999</c:v>
                </c:pt>
                <c:pt idx="4240">
                  <c:v>2121.953</c:v>
                </c:pt>
                <c:pt idx="4241">
                  <c:v>2120.547</c:v>
                </c:pt>
                <c:pt idx="4242">
                  <c:v>2120.7809999999999</c:v>
                </c:pt>
                <c:pt idx="4243">
                  <c:v>2120.9369999999999</c:v>
                </c:pt>
                <c:pt idx="4244">
                  <c:v>2120.547</c:v>
                </c:pt>
                <c:pt idx="4245">
                  <c:v>2119.375</c:v>
                </c:pt>
                <c:pt idx="4246">
                  <c:v>2120.7809999999999</c:v>
                </c:pt>
                <c:pt idx="4247">
                  <c:v>2120.9369999999999</c:v>
                </c:pt>
                <c:pt idx="4248">
                  <c:v>2120.7809999999999</c:v>
                </c:pt>
                <c:pt idx="4249">
                  <c:v>2121.5619999999999</c:v>
                </c:pt>
                <c:pt idx="4250">
                  <c:v>2119.375</c:v>
                </c:pt>
                <c:pt idx="4251">
                  <c:v>2119.6089999999999</c:v>
                </c:pt>
                <c:pt idx="4252">
                  <c:v>2119.1410000000001</c:v>
                </c:pt>
                <c:pt idx="4253">
                  <c:v>2122.578</c:v>
                </c:pt>
                <c:pt idx="4254">
                  <c:v>2119.6089999999999</c:v>
                </c:pt>
                <c:pt idx="4255">
                  <c:v>2120</c:v>
                </c:pt>
                <c:pt idx="4256">
                  <c:v>2122.1869999999999</c:v>
                </c:pt>
                <c:pt idx="4257">
                  <c:v>2118.75</c:v>
                </c:pt>
                <c:pt idx="4258">
                  <c:v>2120</c:v>
                </c:pt>
                <c:pt idx="4259">
                  <c:v>2118.9839999999999</c:v>
                </c:pt>
                <c:pt idx="4260">
                  <c:v>2119.375</c:v>
                </c:pt>
                <c:pt idx="4261">
                  <c:v>2119.375</c:v>
                </c:pt>
                <c:pt idx="4262">
                  <c:v>2120.547</c:v>
                </c:pt>
                <c:pt idx="4263">
                  <c:v>2117.7339999999999</c:v>
                </c:pt>
                <c:pt idx="4264">
                  <c:v>2118.3589999999999</c:v>
                </c:pt>
                <c:pt idx="4265">
                  <c:v>2118.75</c:v>
                </c:pt>
                <c:pt idx="4266">
                  <c:v>2115.9369999999999</c:v>
                </c:pt>
                <c:pt idx="4267">
                  <c:v>2118.75</c:v>
                </c:pt>
                <c:pt idx="4268">
                  <c:v>2118.3589999999999</c:v>
                </c:pt>
                <c:pt idx="4269">
                  <c:v>2117.7339999999999</c:v>
                </c:pt>
                <c:pt idx="4270">
                  <c:v>2114.7660000000001</c:v>
                </c:pt>
                <c:pt idx="4271">
                  <c:v>2118.3589999999999</c:v>
                </c:pt>
                <c:pt idx="4272">
                  <c:v>2117.1869999999999</c:v>
                </c:pt>
                <c:pt idx="4273">
                  <c:v>2114.7660000000001</c:v>
                </c:pt>
                <c:pt idx="4274">
                  <c:v>2116.172</c:v>
                </c:pt>
                <c:pt idx="4275">
                  <c:v>2116.4059999999999</c:v>
                </c:pt>
                <c:pt idx="4276">
                  <c:v>2114.6089999999999</c:v>
                </c:pt>
                <c:pt idx="4277">
                  <c:v>2115.1559999999999</c:v>
                </c:pt>
                <c:pt idx="4278">
                  <c:v>2116.797</c:v>
                </c:pt>
                <c:pt idx="4279">
                  <c:v>2115</c:v>
                </c:pt>
                <c:pt idx="4280">
                  <c:v>2115</c:v>
                </c:pt>
                <c:pt idx="4281">
                  <c:v>2117.578</c:v>
                </c:pt>
                <c:pt idx="4282">
                  <c:v>2117.1869999999999</c:v>
                </c:pt>
                <c:pt idx="4283">
                  <c:v>2114.6089999999999</c:v>
                </c:pt>
                <c:pt idx="4284">
                  <c:v>2115.3910000000001</c:v>
                </c:pt>
                <c:pt idx="4285">
                  <c:v>2115</c:v>
                </c:pt>
                <c:pt idx="4286">
                  <c:v>2115.7809999999999</c:v>
                </c:pt>
                <c:pt idx="4287">
                  <c:v>2115</c:v>
                </c:pt>
                <c:pt idx="4288">
                  <c:v>2114.7660000000001</c:v>
                </c:pt>
                <c:pt idx="4289">
                  <c:v>2115.3910000000001</c:v>
                </c:pt>
                <c:pt idx="4290">
                  <c:v>2113.203</c:v>
                </c:pt>
                <c:pt idx="4291">
                  <c:v>2114.375</c:v>
                </c:pt>
                <c:pt idx="4292">
                  <c:v>2116.4059999999999</c:v>
                </c:pt>
                <c:pt idx="4293">
                  <c:v>2113.5940000000001</c:v>
                </c:pt>
                <c:pt idx="4294">
                  <c:v>2113.9839999999999</c:v>
                </c:pt>
                <c:pt idx="4295">
                  <c:v>2114.7660000000001</c:v>
                </c:pt>
                <c:pt idx="4296">
                  <c:v>2111.953</c:v>
                </c:pt>
                <c:pt idx="4297">
                  <c:v>2112.578</c:v>
                </c:pt>
                <c:pt idx="4298">
                  <c:v>2113.75</c:v>
                </c:pt>
                <c:pt idx="4299">
                  <c:v>2114.6089999999999</c:v>
                </c:pt>
                <c:pt idx="4300">
                  <c:v>2111.5619999999999</c:v>
                </c:pt>
                <c:pt idx="4301">
                  <c:v>2113.203</c:v>
                </c:pt>
                <c:pt idx="4302">
                  <c:v>2111.797</c:v>
                </c:pt>
                <c:pt idx="4303">
                  <c:v>2112.578</c:v>
                </c:pt>
                <c:pt idx="4304">
                  <c:v>2111.953</c:v>
                </c:pt>
                <c:pt idx="4305">
                  <c:v>2109.375</c:v>
                </c:pt>
                <c:pt idx="4306">
                  <c:v>2110.1559999999999</c:v>
                </c:pt>
                <c:pt idx="4307">
                  <c:v>2110.547</c:v>
                </c:pt>
                <c:pt idx="4308">
                  <c:v>2112.3440000000001</c:v>
                </c:pt>
                <c:pt idx="4309">
                  <c:v>2112.3440000000001</c:v>
                </c:pt>
                <c:pt idx="4310">
                  <c:v>2110.9369999999999</c:v>
                </c:pt>
                <c:pt idx="4311">
                  <c:v>2110.3910000000001</c:v>
                </c:pt>
                <c:pt idx="4312">
                  <c:v>2104.7660000000001</c:v>
                </c:pt>
                <c:pt idx="4313">
                  <c:v>2110.9369999999999</c:v>
                </c:pt>
                <c:pt idx="4314">
                  <c:v>2108.5940000000001</c:v>
                </c:pt>
                <c:pt idx="4315">
                  <c:v>2109.6089999999999</c:v>
                </c:pt>
                <c:pt idx="4316">
                  <c:v>2110</c:v>
                </c:pt>
                <c:pt idx="4317">
                  <c:v>2108.5940000000001</c:v>
                </c:pt>
                <c:pt idx="4318">
                  <c:v>2108.203</c:v>
                </c:pt>
                <c:pt idx="4319">
                  <c:v>2109.7660000000001</c:v>
                </c:pt>
                <c:pt idx="4320">
                  <c:v>2108.3589999999999</c:v>
                </c:pt>
                <c:pt idx="4321">
                  <c:v>2107.578</c:v>
                </c:pt>
                <c:pt idx="4322">
                  <c:v>2109.7660000000001</c:v>
                </c:pt>
                <c:pt idx="4323">
                  <c:v>2106.953</c:v>
                </c:pt>
                <c:pt idx="4324">
                  <c:v>2105.547</c:v>
                </c:pt>
                <c:pt idx="4325">
                  <c:v>2105.7809999999999</c:v>
                </c:pt>
                <c:pt idx="4326">
                  <c:v>2107.7339999999999</c:v>
                </c:pt>
                <c:pt idx="4327">
                  <c:v>2109.6089999999999</c:v>
                </c:pt>
                <c:pt idx="4328">
                  <c:v>2107.1869999999999</c:v>
                </c:pt>
                <c:pt idx="4329">
                  <c:v>2107.1869999999999</c:v>
                </c:pt>
                <c:pt idx="4330">
                  <c:v>2105.9369999999999</c:v>
                </c:pt>
                <c:pt idx="4331">
                  <c:v>2107.1869999999999</c:v>
                </c:pt>
                <c:pt idx="4332">
                  <c:v>2106.4059999999999</c:v>
                </c:pt>
                <c:pt idx="4333">
                  <c:v>2107.3440000000001</c:v>
                </c:pt>
                <c:pt idx="4334">
                  <c:v>2106.953</c:v>
                </c:pt>
                <c:pt idx="4335">
                  <c:v>2105.9369999999999</c:v>
                </c:pt>
                <c:pt idx="4336">
                  <c:v>2106.4059999999999</c:v>
                </c:pt>
                <c:pt idx="4337">
                  <c:v>2104.1410000000001</c:v>
                </c:pt>
                <c:pt idx="4338">
                  <c:v>2106.953</c:v>
                </c:pt>
                <c:pt idx="4339">
                  <c:v>2105.3910000000001</c:v>
                </c:pt>
                <c:pt idx="4340">
                  <c:v>2103.75</c:v>
                </c:pt>
                <c:pt idx="4341">
                  <c:v>2103.3589999999999</c:v>
                </c:pt>
                <c:pt idx="4342">
                  <c:v>2103.9839999999999</c:v>
                </c:pt>
                <c:pt idx="4343">
                  <c:v>2104.375</c:v>
                </c:pt>
                <c:pt idx="4344">
                  <c:v>2104.1410000000001</c:v>
                </c:pt>
                <c:pt idx="4345">
                  <c:v>2104.375</c:v>
                </c:pt>
                <c:pt idx="4346">
                  <c:v>2103.9839999999999</c:v>
                </c:pt>
                <c:pt idx="4347">
                  <c:v>2102.1869999999999</c:v>
                </c:pt>
                <c:pt idx="4348">
                  <c:v>2102.9690000000001</c:v>
                </c:pt>
                <c:pt idx="4349">
                  <c:v>2103.9839999999999</c:v>
                </c:pt>
                <c:pt idx="4350">
                  <c:v>2104.375</c:v>
                </c:pt>
                <c:pt idx="4351">
                  <c:v>2104.7660000000001</c:v>
                </c:pt>
                <c:pt idx="4352">
                  <c:v>2103.3589999999999</c:v>
                </c:pt>
                <c:pt idx="4353">
                  <c:v>2102.1869999999999</c:v>
                </c:pt>
                <c:pt idx="4354">
                  <c:v>2103.75</c:v>
                </c:pt>
                <c:pt idx="4355">
                  <c:v>2103.3589999999999</c:v>
                </c:pt>
                <c:pt idx="4356">
                  <c:v>2102.578</c:v>
                </c:pt>
                <c:pt idx="4357">
                  <c:v>2104.6089999999999</c:v>
                </c:pt>
                <c:pt idx="4358">
                  <c:v>2102.7339999999999</c:v>
                </c:pt>
                <c:pt idx="4359">
                  <c:v>2103.203</c:v>
                </c:pt>
                <c:pt idx="4360">
                  <c:v>2104.7660000000001</c:v>
                </c:pt>
                <c:pt idx="4361">
                  <c:v>2102.3440000000001</c:v>
                </c:pt>
                <c:pt idx="4362">
                  <c:v>2105.7809999999999</c:v>
                </c:pt>
                <c:pt idx="4363">
                  <c:v>2102.3440000000001</c:v>
                </c:pt>
                <c:pt idx="4364">
                  <c:v>2103.9839999999999</c:v>
                </c:pt>
                <c:pt idx="4365">
                  <c:v>2102.1869999999999</c:v>
                </c:pt>
                <c:pt idx="4366">
                  <c:v>2103.75</c:v>
                </c:pt>
                <c:pt idx="4367">
                  <c:v>2103.75</c:v>
                </c:pt>
                <c:pt idx="4368">
                  <c:v>2103.9839999999999</c:v>
                </c:pt>
                <c:pt idx="4369">
                  <c:v>2101.797</c:v>
                </c:pt>
                <c:pt idx="4370">
                  <c:v>2102.7339999999999</c:v>
                </c:pt>
                <c:pt idx="4371">
                  <c:v>2103.9839999999999</c:v>
                </c:pt>
                <c:pt idx="4372">
                  <c:v>2103.3589999999999</c:v>
                </c:pt>
                <c:pt idx="4373">
                  <c:v>2103.3589999999999</c:v>
                </c:pt>
                <c:pt idx="4374">
                  <c:v>2101.797</c:v>
                </c:pt>
                <c:pt idx="4375">
                  <c:v>2102.578</c:v>
                </c:pt>
                <c:pt idx="4376">
                  <c:v>2103.9839999999999</c:v>
                </c:pt>
                <c:pt idx="4377">
                  <c:v>2103.203</c:v>
                </c:pt>
                <c:pt idx="4378">
                  <c:v>2101.953</c:v>
                </c:pt>
                <c:pt idx="4379">
                  <c:v>2103.5940000000001</c:v>
                </c:pt>
                <c:pt idx="4380">
                  <c:v>2102.578</c:v>
                </c:pt>
                <c:pt idx="4381">
                  <c:v>2102.7339999999999</c:v>
                </c:pt>
                <c:pt idx="4382">
                  <c:v>2101.953</c:v>
                </c:pt>
                <c:pt idx="4383">
                  <c:v>2099.7660000000001</c:v>
                </c:pt>
                <c:pt idx="4384">
                  <c:v>2101.953</c:v>
                </c:pt>
                <c:pt idx="4385">
                  <c:v>2102.1869999999999</c:v>
                </c:pt>
                <c:pt idx="4386">
                  <c:v>2103.3589999999999</c:v>
                </c:pt>
                <c:pt idx="4387">
                  <c:v>2103.5940000000001</c:v>
                </c:pt>
                <c:pt idx="4388">
                  <c:v>2101.5619999999999</c:v>
                </c:pt>
                <c:pt idx="4389">
                  <c:v>2103.5940000000001</c:v>
                </c:pt>
                <c:pt idx="4390">
                  <c:v>2101.953</c:v>
                </c:pt>
                <c:pt idx="4391">
                  <c:v>2102.9690000000001</c:v>
                </c:pt>
                <c:pt idx="4392">
                  <c:v>2103.75</c:v>
                </c:pt>
                <c:pt idx="4393">
                  <c:v>2102.3440000000001</c:v>
                </c:pt>
                <c:pt idx="4394">
                  <c:v>2101.953</c:v>
                </c:pt>
                <c:pt idx="4395">
                  <c:v>2103.5940000000001</c:v>
                </c:pt>
                <c:pt idx="4396">
                  <c:v>2102.7339999999999</c:v>
                </c:pt>
                <c:pt idx="4397">
                  <c:v>2103.3589999999999</c:v>
                </c:pt>
                <c:pt idx="4398">
                  <c:v>2101.953</c:v>
                </c:pt>
                <c:pt idx="4399">
                  <c:v>2103.5940000000001</c:v>
                </c:pt>
                <c:pt idx="4400">
                  <c:v>2103.75</c:v>
                </c:pt>
                <c:pt idx="4401">
                  <c:v>2105</c:v>
                </c:pt>
                <c:pt idx="4402">
                  <c:v>2105.547</c:v>
                </c:pt>
                <c:pt idx="4403">
                  <c:v>2106.4059999999999</c:v>
                </c:pt>
                <c:pt idx="4404">
                  <c:v>2104.6089999999999</c:v>
                </c:pt>
                <c:pt idx="4405">
                  <c:v>2107.1869999999999</c:v>
                </c:pt>
                <c:pt idx="4406">
                  <c:v>2110.1559999999999</c:v>
                </c:pt>
                <c:pt idx="4407">
                  <c:v>2109.375</c:v>
                </c:pt>
                <c:pt idx="4408">
                  <c:v>2111.953</c:v>
                </c:pt>
                <c:pt idx="4409">
                  <c:v>2115</c:v>
                </c:pt>
                <c:pt idx="4410">
                  <c:v>2118.5940000000001</c:v>
                </c:pt>
                <c:pt idx="4411">
                  <c:v>2120.547</c:v>
                </c:pt>
                <c:pt idx="4412">
                  <c:v>2120.3910000000001</c:v>
                </c:pt>
                <c:pt idx="4413">
                  <c:v>2124.1410000000001</c:v>
                </c:pt>
                <c:pt idx="4414">
                  <c:v>2127.1869999999999</c:v>
                </c:pt>
                <c:pt idx="4415">
                  <c:v>2131.4059999999999</c:v>
                </c:pt>
                <c:pt idx="4416">
                  <c:v>2132.578</c:v>
                </c:pt>
                <c:pt idx="4417">
                  <c:v>2135.7809999999999</c:v>
                </c:pt>
                <c:pt idx="4418">
                  <c:v>2138.75</c:v>
                </c:pt>
                <c:pt idx="4419">
                  <c:v>2139.7660000000001</c:v>
                </c:pt>
                <c:pt idx="4420">
                  <c:v>2140.1559999999999</c:v>
                </c:pt>
                <c:pt idx="4421">
                  <c:v>2139.6089999999999</c:v>
                </c:pt>
                <c:pt idx="4422">
                  <c:v>2146.172</c:v>
                </c:pt>
                <c:pt idx="4423">
                  <c:v>2145.3910000000001</c:v>
                </c:pt>
                <c:pt idx="4424">
                  <c:v>2143.9839999999999</c:v>
                </c:pt>
                <c:pt idx="4425">
                  <c:v>2143.203</c:v>
                </c:pt>
                <c:pt idx="4426">
                  <c:v>2145.3910000000001</c:v>
                </c:pt>
                <c:pt idx="4427">
                  <c:v>2143.9839999999999</c:v>
                </c:pt>
                <c:pt idx="4428">
                  <c:v>2145</c:v>
                </c:pt>
                <c:pt idx="4429">
                  <c:v>2142.578</c:v>
                </c:pt>
                <c:pt idx="4430">
                  <c:v>2145.1559999999999</c:v>
                </c:pt>
                <c:pt idx="4431">
                  <c:v>2143.9839999999999</c:v>
                </c:pt>
                <c:pt idx="4432">
                  <c:v>2143.5940000000001</c:v>
                </c:pt>
                <c:pt idx="4433">
                  <c:v>2141.5619999999999</c:v>
                </c:pt>
                <c:pt idx="4434">
                  <c:v>2145.1559999999999</c:v>
                </c:pt>
                <c:pt idx="4435">
                  <c:v>2145.7809999999999</c:v>
                </c:pt>
                <c:pt idx="4436">
                  <c:v>2145.9369999999999</c:v>
                </c:pt>
                <c:pt idx="4437">
                  <c:v>2146.953</c:v>
                </c:pt>
                <c:pt idx="4438">
                  <c:v>2143.5940000000001</c:v>
                </c:pt>
                <c:pt idx="4439">
                  <c:v>2145.7809999999999</c:v>
                </c:pt>
                <c:pt idx="4440">
                  <c:v>2147.3440000000001</c:v>
                </c:pt>
                <c:pt idx="4441">
                  <c:v>2149.1410000000001</c:v>
                </c:pt>
                <c:pt idx="4442">
                  <c:v>2144.375</c:v>
                </c:pt>
                <c:pt idx="4443">
                  <c:v>2147.3440000000001</c:v>
                </c:pt>
                <c:pt idx="4444">
                  <c:v>2147.9690000000001</c:v>
                </c:pt>
                <c:pt idx="4445">
                  <c:v>2147.9690000000001</c:v>
                </c:pt>
                <c:pt idx="4446">
                  <c:v>2148.3589999999999</c:v>
                </c:pt>
                <c:pt idx="4447">
                  <c:v>2142.578</c:v>
                </c:pt>
                <c:pt idx="4448">
                  <c:v>2142.7339999999999</c:v>
                </c:pt>
                <c:pt idx="4449">
                  <c:v>2144.1410000000001</c:v>
                </c:pt>
                <c:pt idx="4450">
                  <c:v>2145</c:v>
                </c:pt>
                <c:pt idx="4451">
                  <c:v>2143.203</c:v>
                </c:pt>
                <c:pt idx="4452">
                  <c:v>2144.1410000000001</c:v>
                </c:pt>
                <c:pt idx="4453">
                  <c:v>2143.5940000000001</c:v>
                </c:pt>
                <c:pt idx="4454">
                  <c:v>2142.7339999999999</c:v>
                </c:pt>
                <c:pt idx="4455">
                  <c:v>2145.1559999999999</c:v>
                </c:pt>
                <c:pt idx="4456">
                  <c:v>2143.203</c:v>
                </c:pt>
                <c:pt idx="4457">
                  <c:v>2143.3589999999999</c:v>
                </c:pt>
                <c:pt idx="4458">
                  <c:v>2142.9690000000001</c:v>
                </c:pt>
                <c:pt idx="4459">
                  <c:v>2145.9369999999999</c:v>
                </c:pt>
                <c:pt idx="4460">
                  <c:v>2142.7339999999999</c:v>
                </c:pt>
                <c:pt idx="4461">
                  <c:v>2141.797</c:v>
                </c:pt>
                <c:pt idx="4462">
                  <c:v>2146.953</c:v>
                </c:pt>
                <c:pt idx="4463">
                  <c:v>2142.9690000000001</c:v>
                </c:pt>
                <c:pt idx="4464">
                  <c:v>2144.375</c:v>
                </c:pt>
                <c:pt idx="4465">
                  <c:v>2144.6089999999999</c:v>
                </c:pt>
                <c:pt idx="4466">
                  <c:v>2144.375</c:v>
                </c:pt>
                <c:pt idx="4467">
                  <c:v>2143.9839999999999</c:v>
                </c:pt>
                <c:pt idx="4468">
                  <c:v>2145.547</c:v>
                </c:pt>
                <c:pt idx="4469">
                  <c:v>2145.9369999999999</c:v>
                </c:pt>
                <c:pt idx="4470">
                  <c:v>2145</c:v>
                </c:pt>
                <c:pt idx="4471">
                  <c:v>2143.3589999999999</c:v>
                </c:pt>
                <c:pt idx="4472">
                  <c:v>2143.9839999999999</c:v>
                </c:pt>
                <c:pt idx="4473">
                  <c:v>2144.375</c:v>
                </c:pt>
                <c:pt idx="4474">
                  <c:v>2145.9369999999999</c:v>
                </c:pt>
                <c:pt idx="4475">
                  <c:v>2146.172</c:v>
                </c:pt>
                <c:pt idx="4476">
                  <c:v>2145.3910000000001</c:v>
                </c:pt>
                <c:pt idx="4477">
                  <c:v>2145.7809999999999</c:v>
                </c:pt>
                <c:pt idx="4478">
                  <c:v>2145.1559999999999</c:v>
                </c:pt>
                <c:pt idx="4479">
                  <c:v>2144.6089999999999</c:v>
                </c:pt>
                <c:pt idx="4480">
                  <c:v>2143.75</c:v>
                </c:pt>
                <c:pt idx="4481">
                  <c:v>2145.3910000000001</c:v>
                </c:pt>
                <c:pt idx="4482">
                  <c:v>2145.1559999999999</c:v>
                </c:pt>
                <c:pt idx="4483">
                  <c:v>2144.6089999999999</c:v>
                </c:pt>
                <c:pt idx="4484">
                  <c:v>2145.3910000000001</c:v>
                </c:pt>
                <c:pt idx="4485">
                  <c:v>2145.1559999999999</c:v>
                </c:pt>
                <c:pt idx="4486">
                  <c:v>2143.5940000000001</c:v>
                </c:pt>
                <c:pt idx="4487">
                  <c:v>2144.7660000000001</c:v>
                </c:pt>
                <c:pt idx="4488">
                  <c:v>2144.6089999999999</c:v>
                </c:pt>
                <c:pt idx="4489">
                  <c:v>2142.7339999999999</c:v>
                </c:pt>
                <c:pt idx="4490">
                  <c:v>2143.5940000000001</c:v>
                </c:pt>
                <c:pt idx="4491">
                  <c:v>2145.547</c:v>
                </c:pt>
                <c:pt idx="4492">
                  <c:v>2142.578</c:v>
                </c:pt>
                <c:pt idx="4493">
                  <c:v>2145.9369999999999</c:v>
                </c:pt>
                <c:pt idx="4494">
                  <c:v>2143.3589999999999</c:v>
                </c:pt>
                <c:pt idx="4495">
                  <c:v>2143.203</c:v>
                </c:pt>
                <c:pt idx="4496">
                  <c:v>2144.375</c:v>
                </c:pt>
                <c:pt idx="4497">
                  <c:v>2143.5940000000001</c:v>
                </c:pt>
                <c:pt idx="4498">
                  <c:v>2141.797</c:v>
                </c:pt>
                <c:pt idx="4499">
                  <c:v>2142.578</c:v>
                </c:pt>
                <c:pt idx="4500">
                  <c:v>2142.3440000000001</c:v>
                </c:pt>
                <c:pt idx="4501">
                  <c:v>2143.5940000000001</c:v>
                </c:pt>
                <c:pt idx="4502">
                  <c:v>2144.1410000000001</c:v>
                </c:pt>
                <c:pt idx="4503">
                  <c:v>2143.203</c:v>
                </c:pt>
                <c:pt idx="4504">
                  <c:v>2143.75</c:v>
                </c:pt>
                <c:pt idx="4505">
                  <c:v>2142.578</c:v>
                </c:pt>
                <c:pt idx="4506">
                  <c:v>2143.5940000000001</c:v>
                </c:pt>
                <c:pt idx="4507">
                  <c:v>2142.578</c:v>
                </c:pt>
                <c:pt idx="4508">
                  <c:v>2143.203</c:v>
                </c:pt>
                <c:pt idx="4509">
                  <c:v>2143.3589999999999</c:v>
                </c:pt>
                <c:pt idx="4510">
                  <c:v>2143.75</c:v>
                </c:pt>
                <c:pt idx="4511">
                  <c:v>2143.9839999999999</c:v>
                </c:pt>
                <c:pt idx="4512">
                  <c:v>2143.3589999999999</c:v>
                </c:pt>
                <c:pt idx="4513">
                  <c:v>2145</c:v>
                </c:pt>
                <c:pt idx="4514">
                  <c:v>2143.203</c:v>
                </c:pt>
                <c:pt idx="4515">
                  <c:v>2143.5940000000001</c:v>
                </c:pt>
                <c:pt idx="4516">
                  <c:v>2141.953</c:v>
                </c:pt>
                <c:pt idx="4517">
                  <c:v>2142.9690000000001</c:v>
                </c:pt>
                <c:pt idx="4518">
                  <c:v>2142.7339999999999</c:v>
                </c:pt>
                <c:pt idx="4519">
                  <c:v>2143.9839999999999</c:v>
                </c:pt>
                <c:pt idx="4520">
                  <c:v>2145.1559999999999</c:v>
                </c:pt>
                <c:pt idx="4521">
                  <c:v>2141.953</c:v>
                </c:pt>
                <c:pt idx="4522">
                  <c:v>2145.3910000000001</c:v>
                </c:pt>
                <c:pt idx="4523">
                  <c:v>2142.1869999999999</c:v>
                </c:pt>
                <c:pt idx="4524">
                  <c:v>2142.578</c:v>
                </c:pt>
                <c:pt idx="4525">
                  <c:v>2145.3910000000001</c:v>
                </c:pt>
                <c:pt idx="4526">
                  <c:v>2143.203</c:v>
                </c:pt>
                <c:pt idx="4527">
                  <c:v>2143.75</c:v>
                </c:pt>
                <c:pt idx="4528">
                  <c:v>2143.9839999999999</c:v>
                </c:pt>
                <c:pt idx="4529">
                  <c:v>2142.7339999999999</c:v>
                </c:pt>
                <c:pt idx="4530">
                  <c:v>2144.1410000000001</c:v>
                </c:pt>
                <c:pt idx="4531">
                  <c:v>2143.9839999999999</c:v>
                </c:pt>
                <c:pt idx="4532">
                  <c:v>2143.9839999999999</c:v>
                </c:pt>
                <c:pt idx="4533">
                  <c:v>2143.3589999999999</c:v>
                </c:pt>
                <c:pt idx="4534">
                  <c:v>2143.75</c:v>
                </c:pt>
                <c:pt idx="4535">
                  <c:v>2143.9839999999999</c:v>
                </c:pt>
                <c:pt idx="4536">
                  <c:v>2143.3589999999999</c:v>
                </c:pt>
                <c:pt idx="4537">
                  <c:v>2144.375</c:v>
                </c:pt>
                <c:pt idx="4538">
                  <c:v>2141.953</c:v>
                </c:pt>
                <c:pt idx="4539">
                  <c:v>2142.9690000000001</c:v>
                </c:pt>
                <c:pt idx="4540">
                  <c:v>2144.7660000000001</c:v>
                </c:pt>
                <c:pt idx="4541">
                  <c:v>2142.3440000000001</c:v>
                </c:pt>
                <c:pt idx="4542">
                  <c:v>2144.7660000000001</c:v>
                </c:pt>
                <c:pt idx="4543">
                  <c:v>2143.5940000000001</c:v>
                </c:pt>
                <c:pt idx="4544">
                  <c:v>2143.3589999999999</c:v>
                </c:pt>
                <c:pt idx="4545">
                  <c:v>2143.5940000000001</c:v>
                </c:pt>
                <c:pt idx="4546">
                  <c:v>2144.375</c:v>
                </c:pt>
                <c:pt idx="4547">
                  <c:v>2144.7660000000001</c:v>
                </c:pt>
                <c:pt idx="4548">
                  <c:v>2143.203</c:v>
                </c:pt>
                <c:pt idx="4549">
                  <c:v>2143.75</c:v>
                </c:pt>
                <c:pt idx="4550">
                  <c:v>2144.375</c:v>
                </c:pt>
                <c:pt idx="4551">
                  <c:v>2143.5940000000001</c:v>
                </c:pt>
                <c:pt idx="4552">
                  <c:v>2142.3440000000001</c:v>
                </c:pt>
                <c:pt idx="4553">
                  <c:v>2142.1869999999999</c:v>
                </c:pt>
                <c:pt idx="4554">
                  <c:v>2141.4059999999999</c:v>
                </c:pt>
                <c:pt idx="4555">
                  <c:v>2141.953</c:v>
                </c:pt>
                <c:pt idx="4556">
                  <c:v>2142.3440000000001</c:v>
                </c:pt>
                <c:pt idx="4557">
                  <c:v>2143.203</c:v>
                </c:pt>
                <c:pt idx="4558">
                  <c:v>2143.5940000000001</c:v>
                </c:pt>
                <c:pt idx="4559">
                  <c:v>2144.375</c:v>
                </c:pt>
                <c:pt idx="4560">
                  <c:v>2143.203</c:v>
                </c:pt>
                <c:pt idx="4561">
                  <c:v>2142.7339999999999</c:v>
                </c:pt>
                <c:pt idx="4562">
                  <c:v>2141.5619999999999</c:v>
                </c:pt>
                <c:pt idx="4563">
                  <c:v>2140.3910000000001</c:v>
                </c:pt>
                <c:pt idx="4564">
                  <c:v>2142.7339999999999</c:v>
                </c:pt>
                <c:pt idx="4565">
                  <c:v>2141.5619999999999</c:v>
                </c:pt>
                <c:pt idx="4566">
                  <c:v>2142.3440000000001</c:v>
                </c:pt>
                <c:pt idx="4567">
                  <c:v>2141.172</c:v>
                </c:pt>
                <c:pt idx="4568">
                  <c:v>2141.5619999999999</c:v>
                </c:pt>
                <c:pt idx="4569">
                  <c:v>2141.5619999999999</c:v>
                </c:pt>
                <c:pt idx="4570">
                  <c:v>2142.578</c:v>
                </c:pt>
                <c:pt idx="4571">
                  <c:v>2141.953</c:v>
                </c:pt>
                <c:pt idx="4572">
                  <c:v>2141.5619999999999</c:v>
                </c:pt>
                <c:pt idx="4573">
                  <c:v>2141.797</c:v>
                </c:pt>
                <c:pt idx="4574">
                  <c:v>2142.9690000000001</c:v>
                </c:pt>
                <c:pt idx="4575">
                  <c:v>2143.9839999999999</c:v>
                </c:pt>
                <c:pt idx="4576">
                  <c:v>2140.1559999999999</c:v>
                </c:pt>
                <c:pt idx="4577">
                  <c:v>2141.172</c:v>
                </c:pt>
                <c:pt idx="4578">
                  <c:v>2142.578</c:v>
                </c:pt>
                <c:pt idx="4579">
                  <c:v>2139.7660000000001</c:v>
                </c:pt>
                <c:pt idx="4580">
                  <c:v>2141.172</c:v>
                </c:pt>
                <c:pt idx="4581">
                  <c:v>2141.4059999999999</c:v>
                </c:pt>
                <c:pt idx="4582">
                  <c:v>2140.3910000000001</c:v>
                </c:pt>
                <c:pt idx="4583">
                  <c:v>2140.1559999999999</c:v>
                </c:pt>
                <c:pt idx="4584">
                  <c:v>2140.9369999999999</c:v>
                </c:pt>
                <c:pt idx="4585">
                  <c:v>2142.9690000000001</c:v>
                </c:pt>
                <c:pt idx="4586">
                  <c:v>2140.7809999999999</c:v>
                </c:pt>
                <c:pt idx="4587">
                  <c:v>2141.4059999999999</c:v>
                </c:pt>
                <c:pt idx="4588">
                  <c:v>2141.5619999999999</c:v>
                </c:pt>
                <c:pt idx="4589">
                  <c:v>2140.7809999999999</c:v>
                </c:pt>
                <c:pt idx="4590">
                  <c:v>2138.9839999999999</c:v>
                </c:pt>
                <c:pt idx="4591">
                  <c:v>2138.5940000000001</c:v>
                </c:pt>
                <c:pt idx="4592">
                  <c:v>2136.953</c:v>
                </c:pt>
                <c:pt idx="4593">
                  <c:v>2138.9839999999999</c:v>
                </c:pt>
                <c:pt idx="4594">
                  <c:v>2138.203</c:v>
                </c:pt>
                <c:pt idx="4595">
                  <c:v>2135.7809999999999</c:v>
                </c:pt>
                <c:pt idx="4596">
                  <c:v>2140.7809999999999</c:v>
                </c:pt>
                <c:pt idx="4597">
                  <c:v>2140.3910000000001</c:v>
                </c:pt>
                <c:pt idx="4598">
                  <c:v>2137.1869999999999</c:v>
                </c:pt>
                <c:pt idx="4599">
                  <c:v>2137.578</c:v>
                </c:pt>
                <c:pt idx="4600">
                  <c:v>2140.3910000000001</c:v>
                </c:pt>
                <c:pt idx="4601">
                  <c:v>2137.578</c:v>
                </c:pt>
                <c:pt idx="4602">
                  <c:v>2138.3589999999999</c:v>
                </c:pt>
                <c:pt idx="4603">
                  <c:v>2137.9690000000001</c:v>
                </c:pt>
                <c:pt idx="4604">
                  <c:v>2135.7809999999999</c:v>
                </c:pt>
                <c:pt idx="4605">
                  <c:v>2135.7809999999999</c:v>
                </c:pt>
                <c:pt idx="4606">
                  <c:v>2136.5619999999999</c:v>
                </c:pt>
                <c:pt idx="4607">
                  <c:v>2135.9369999999999</c:v>
                </c:pt>
                <c:pt idx="4608">
                  <c:v>2137.9690000000001</c:v>
                </c:pt>
                <c:pt idx="4609">
                  <c:v>2135.9369999999999</c:v>
                </c:pt>
                <c:pt idx="4610">
                  <c:v>2135.1559999999999</c:v>
                </c:pt>
                <c:pt idx="4611">
                  <c:v>2136.5619999999999</c:v>
                </c:pt>
                <c:pt idx="4612">
                  <c:v>2137.1869999999999</c:v>
                </c:pt>
                <c:pt idx="4613">
                  <c:v>2135.9369999999999</c:v>
                </c:pt>
                <c:pt idx="4614">
                  <c:v>2135.9369999999999</c:v>
                </c:pt>
                <c:pt idx="4615">
                  <c:v>2136.797</c:v>
                </c:pt>
                <c:pt idx="4616">
                  <c:v>2135.9369999999999</c:v>
                </c:pt>
                <c:pt idx="4617">
                  <c:v>2137.578</c:v>
                </c:pt>
                <c:pt idx="4618">
                  <c:v>2135.3910000000001</c:v>
                </c:pt>
                <c:pt idx="4619">
                  <c:v>2135</c:v>
                </c:pt>
                <c:pt idx="4620">
                  <c:v>2136.4059999999999</c:v>
                </c:pt>
                <c:pt idx="4621">
                  <c:v>2136.172</c:v>
                </c:pt>
                <c:pt idx="4622">
                  <c:v>2134.6089999999999</c:v>
                </c:pt>
                <c:pt idx="4623">
                  <c:v>2134.1410000000001</c:v>
                </c:pt>
                <c:pt idx="4624">
                  <c:v>2133.5940000000001</c:v>
                </c:pt>
                <c:pt idx="4625">
                  <c:v>2134.1410000000001</c:v>
                </c:pt>
                <c:pt idx="4626">
                  <c:v>2135.547</c:v>
                </c:pt>
                <c:pt idx="4627">
                  <c:v>2132.9690000000001</c:v>
                </c:pt>
                <c:pt idx="4628">
                  <c:v>2131.172</c:v>
                </c:pt>
                <c:pt idx="4629">
                  <c:v>2133.3589999999999</c:v>
                </c:pt>
                <c:pt idx="4630">
                  <c:v>2134.7660000000001</c:v>
                </c:pt>
                <c:pt idx="4631">
                  <c:v>2133.203</c:v>
                </c:pt>
                <c:pt idx="4632">
                  <c:v>2134.6089999999999</c:v>
                </c:pt>
                <c:pt idx="4633">
                  <c:v>2131.5619999999999</c:v>
                </c:pt>
                <c:pt idx="4634">
                  <c:v>2130.9369999999999</c:v>
                </c:pt>
                <c:pt idx="4635">
                  <c:v>2132.9690000000001</c:v>
                </c:pt>
                <c:pt idx="4636">
                  <c:v>2131.797</c:v>
                </c:pt>
                <c:pt idx="4637">
                  <c:v>2131.5619999999999</c:v>
                </c:pt>
                <c:pt idx="4638">
                  <c:v>2128.3589999999999</c:v>
                </c:pt>
                <c:pt idx="4639">
                  <c:v>2130</c:v>
                </c:pt>
                <c:pt idx="4640">
                  <c:v>2130.547</c:v>
                </c:pt>
                <c:pt idx="4641">
                  <c:v>2132.1869999999999</c:v>
                </c:pt>
                <c:pt idx="4642">
                  <c:v>2129.375</c:v>
                </c:pt>
                <c:pt idx="4643">
                  <c:v>2130.3910000000001</c:v>
                </c:pt>
                <c:pt idx="4644">
                  <c:v>2129.375</c:v>
                </c:pt>
                <c:pt idx="4645">
                  <c:v>2128.203</c:v>
                </c:pt>
                <c:pt idx="4646">
                  <c:v>2131.953</c:v>
                </c:pt>
                <c:pt idx="4647">
                  <c:v>2131.797</c:v>
                </c:pt>
                <c:pt idx="4648">
                  <c:v>2128.9839999999999</c:v>
                </c:pt>
                <c:pt idx="4649">
                  <c:v>2132.3440000000001</c:v>
                </c:pt>
                <c:pt idx="4650">
                  <c:v>2127.578</c:v>
                </c:pt>
                <c:pt idx="4651">
                  <c:v>2130</c:v>
                </c:pt>
                <c:pt idx="4652">
                  <c:v>2128.75</c:v>
                </c:pt>
                <c:pt idx="4653">
                  <c:v>2128.3589999999999</c:v>
                </c:pt>
                <c:pt idx="4654">
                  <c:v>2130.1559999999999</c:v>
                </c:pt>
                <c:pt idx="4655">
                  <c:v>2130.547</c:v>
                </c:pt>
                <c:pt idx="4656">
                  <c:v>2129.375</c:v>
                </c:pt>
                <c:pt idx="4657">
                  <c:v>2129.1410000000001</c:v>
                </c:pt>
                <c:pt idx="4658">
                  <c:v>2128.75</c:v>
                </c:pt>
                <c:pt idx="4659">
                  <c:v>2129.1410000000001</c:v>
                </c:pt>
                <c:pt idx="4660">
                  <c:v>2127.9690000000001</c:v>
                </c:pt>
                <c:pt idx="4661">
                  <c:v>2128.75</c:v>
                </c:pt>
                <c:pt idx="4662">
                  <c:v>2128.75</c:v>
                </c:pt>
                <c:pt idx="4663">
                  <c:v>2126.4059999999999</c:v>
                </c:pt>
                <c:pt idx="4664">
                  <c:v>2128.203</c:v>
                </c:pt>
                <c:pt idx="4665">
                  <c:v>2126.953</c:v>
                </c:pt>
                <c:pt idx="4666">
                  <c:v>2126.172</c:v>
                </c:pt>
                <c:pt idx="4667">
                  <c:v>2127.7339999999999</c:v>
                </c:pt>
                <c:pt idx="4668">
                  <c:v>2127.3440000000001</c:v>
                </c:pt>
                <c:pt idx="4669">
                  <c:v>2127.1869999999999</c:v>
                </c:pt>
                <c:pt idx="4670">
                  <c:v>2124.7660000000001</c:v>
                </c:pt>
                <c:pt idx="4671">
                  <c:v>2128.203</c:v>
                </c:pt>
                <c:pt idx="4672">
                  <c:v>2124.375</c:v>
                </c:pt>
                <c:pt idx="4673">
                  <c:v>2123.3589999999999</c:v>
                </c:pt>
                <c:pt idx="4674">
                  <c:v>2125.1559999999999</c:v>
                </c:pt>
                <c:pt idx="4675">
                  <c:v>2125</c:v>
                </c:pt>
                <c:pt idx="4676">
                  <c:v>2126.172</c:v>
                </c:pt>
                <c:pt idx="4677">
                  <c:v>2127.9690000000001</c:v>
                </c:pt>
                <c:pt idx="4678">
                  <c:v>2124.1410000000001</c:v>
                </c:pt>
                <c:pt idx="4679">
                  <c:v>2126.5619999999999</c:v>
                </c:pt>
                <c:pt idx="4680">
                  <c:v>2123.75</c:v>
                </c:pt>
                <c:pt idx="4681">
                  <c:v>2125.1559999999999</c:v>
                </c:pt>
                <c:pt idx="4682">
                  <c:v>2123.9839999999999</c:v>
                </c:pt>
                <c:pt idx="4683">
                  <c:v>2124.375</c:v>
                </c:pt>
                <c:pt idx="4684">
                  <c:v>2126.172</c:v>
                </c:pt>
                <c:pt idx="4685">
                  <c:v>2123.5940000000001</c:v>
                </c:pt>
                <c:pt idx="4686">
                  <c:v>2124.7660000000001</c:v>
                </c:pt>
                <c:pt idx="4687">
                  <c:v>2124.375</c:v>
                </c:pt>
                <c:pt idx="4688">
                  <c:v>2122.7339999999999</c:v>
                </c:pt>
                <c:pt idx="4689">
                  <c:v>2121.172</c:v>
                </c:pt>
                <c:pt idx="4690">
                  <c:v>2125.9369999999999</c:v>
                </c:pt>
                <c:pt idx="4691">
                  <c:v>2122.9690000000001</c:v>
                </c:pt>
                <c:pt idx="4692">
                  <c:v>2124.1410000000001</c:v>
                </c:pt>
                <c:pt idx="4693">
                  <c:v>2123.9839999999999</c:v>
                </c:pt>
                <c:pt idx="4694">
                  <c:v>2124.1410000000001</c:v>
                </c:pt>
                <c:pt idx="4695">
                  <c:v>2123.5940000000001</c:v>
                </c:pt>
                <c:pt idx="4696">
                  <c:v>2123.75</c:v>
                </c:pt>
                <c:pt idx="4697">
                  <c:v>2124.1410000000001</c:v>
                </c:pt>
                <c:pt idx="4698">
                  <c:v>2124.6089999999999</c:v>
                </c:pt>
                <c:pt idx="4699">
                  <c:v>2122.3440000000001</c:v>
                </c:pt>
                <c:pt idx="4700">
                  <c:v>2122.578</c:v>
                </c:pt>
                <c:pt idx="4701">
                  <c:v>2123.203</c:v>
                </c:pt>
                <c:pt idx="4702">
                  <c:v>2123.9839999999999</c:v>
                </c:pt>
                <c:pt idx="4703">
                  <c:v>2121.953</c:v>
                </c:pt>
                <c:pt idx="4704">
                  <c:v>2124.1410000000001</c:v>
                </c:pt>
                <c:pt idx="4705">
                  <c:v>2121.172</c:v>
                </c:pt>
                <c:pt idx="4706">
                  <c:v>2123.75</c:v>
                </c:pt>
                <c:pt idx="4707">
                  <c:v>2124.375</c:v>
                </c:pt>
                <c:pt idx="4708">
                  <c:v>2122.578</c:v>
                </c:pt>
                <c:pt idx="4709">
                  <c:v>2122.9690000000001</c:v>
                </c:pt>
                <c:pt idx="4710">
                  <c:v>2119.7660000000001</c:v>
                </c:pt>
                <c:pt idx="4711">
                  <c:v>2122.3440000000001</c:v>
                </c:pt>
                <c:pt idx="4712">
                  <c:v>2121.5619999999999</c:v>
                </c:pt>
                <c:pt idx="4713">
                  <c:v>2122.3440000000001</c:v>
                </c:pt>
                <c:pt idx="4714">
                  <c:v>2121.5619999999999</c:v>
                </c:pt>
                <c:pt idx="4715">
                  <c:v>2120</c:v>
                </c:pt>
                <c:pt idx="4716">
                  <c:v>2120.7809999999999</c:v>
                </c:pt>
                <c:pt idx="4717">
                  <c:v>2122.3440000000001</c:v>
                </c:pt>
                <c:pt idx="4718">
                  <c:v>2120.7809999999999</c:v>
                </c:pt>
                <c:pt idx="4719">
                  <c:v>2121.172</c:v>
                </c:pt>
                <c:pt idx="4720">
                  <c:v>2118.203</c:v>
                </c:pt>
                <c:pt idx="4721">
                  <c:v>2122.1869999999999</c:v>
                </c:pt>
                <c:pt idx="4722">
                  <c:v>2120.3910000000001</c:v>
                </c:pt>
                <c:pt idx="4723">
                  <c:v>2118.9839999999999</c:v>
                </c:pt>
                <c:pt idx="4724">
                  <c:v>2119.1410000000001</c:v>
                </c:pt>
                <c:pt idx="4725">
                  <c:v>2121.5619999999999</c:v>
                </c:pt>
                <c:pt idx="4726">
                  <c:v>2118.3589999999999</c:v>
                </c:pt>
                <c:pt idx="4727">
                  <c:v>2119.7660000000001</c:v>
                </c:pt>
                <c:pt idx="4728">
                  <c:v>2118.9839999999999</c:v>
                </c:pt>
                <c:pt idx="4729">
                  <c:v>2120</c:v>
                </c:pt>
                <c:pt idx="4730">
                  <c:v>2120.9369999999999</c:v>
                </c:pt>
                <c:pt idx="4731">
                  <c:v>2120.7809999999999</c:v>
                </c:pt>
                <c:pt idx="4732">
                  <c:v>2120.9369999999999</c:v>
                </c:pt>
                <c:pt idx="4733">
                  <c:v>2122.3440000000001</c:v>
                </c:pt>
                <c:pt idx="4734">
                  <c:v>2122.7339999999999</c:v>
                </c:pt>
                <c:pt idx="4735">
                  <c:v>2119.7660000000001</c:v>
                </c:pt>
                <c:pt idx="4736">
                  <c:v>2118.75</c:v>
                </c:pt>
                <c:pt idx="4737">
                  <c:v>2119.1410000000001</c:v>
                </c:pt>
                <c:pt idx="4738">
                  <c:v>2122.3440000000001</c:v>
                </c:pt>
                <c:pt idx="4739">
                  <c:v>2120.1559999999999</c:v>
                </c:pt>
                <c:pt idx="4740">
                  <c:v>2120.1559999999999</c:v>
                </c:pt>
                <c:pt idx="4741">
                  <c:v>2119.375</c:v>
                </c:pt>
                <c:pt idx="4742">
                  <c:v>2117.9690000000001</c:v>
                </c:pt>
                <c:pt idx="4743">
                  <c:v>2118.203</c:v>
                </c:pt>
                <c:pt idx="4744">
                  <c:v>2117.7339999999999</c:v>
                </c:pt>
                <c:pt idx="4745">
                  <c:v>2117.3440000000001</c:v>
                </c:pt>
                <c:pt idx="4746">
                  <c:v>2119.375</c:v>
                </c:pt>
                <c:pt idx="4747">
                  <c:v>2119.7660000000001</c:v>
                </c:pt>
                <c:pt idx="4748">
                  <c:v>2119.6089999999999</c:v>
                </c:pt>
                <c:pt idx="4749">
                  <c:v>2121.4059999999999</c:v>
                </c:pt>
                <c:pt idx="4750">
                  <c:v>2120.1559999999999</c:v>
                </c:pt>
                <c:pt idx="4751">
                  <c:v>2116.953</c:v>
                </c:pt>
                <c:pt idx="4752">
                  <c:v>2120</c:v>
                </c:pt>
                <c:pt idx="4753">
                  <c:v>2121.5619999999999</c:v>
                </c:pt>
                <c:pt idx="4754">
                  <c:v>2122.7339999999999</c:v>
                </c:pt>
                <c:pt idx="4755">
                  <c:v>2118.75</c:v>
                </c:pt>
                <c:pt idx="4756">
                  <c:v>2121.953</c:v>
                </c:pt>
                <c:pt idx="4757">
                  <c:v>2121.5619999999999</c:v>
                </c:pt>
                <c:pt idx="4758">
                  <c:v>2121.953</c:v>
                </c:pt>
                <c:pt idx="4759">
                  <c:v>2119.375</c:v>
                </c:pt>
                <c:pt idx="4760">
                  <c:v>2116.797</c:v>
                </c:pt>
                <c:pt idx="4761">
                  <c:v>2118.203</c:v>
                </c:pt>
                <c:pt idx="4762">
                  <c:v>2118.5940000000001</c:v>
                </c:pt>
                <c:pt idx="4763">
                  <c:v>2117.578</c:v>
                </c:pt>
                <c:pt idx="4764">
                  <c:v>2118.9839999999999</c:v>
                </c:pt>
                <c:pt idx="4765">
                  <c:v>2117.578</c:v>
                </c:pt>
                <c:pt idx="4766">
                  <c:v>2120.9369999999999</c:v>
                </c:pt>
                <c:pt idx="4767">
                  <c:v>2117.7339999999999</c:v>
                </c:pt>
                <c:pt idx="4768">
                  <c:v>2120.547</c:v>
                </c:pt>
                <c:pt idx="4769">
                  <c:v>2117.578</c:v>
                </c:pt>
                <c:pt idx="4770">
                  <c:v>2122.1869999999999</c:v>
                </c:pt>
                <c:pt idx="4771">
                  <c:v>2119.375</c:v>
                </c:pt>
                <c:pt idx="4772">
                  <c:v>2117.9690000000001</c:v>
                </c:pt>
                <c:pt idx="4773">
                  <c:v>2119.1410000000001</c:v>
                </c:pt>
                <c:pt idx="4774">
                  <c:v>2115.9369999999999</c:v>
                </c:pt>
                <c:pt idx="4775">
                  <c:v>2120.3910000000001</c:v>
                </c:pt>
                <c:pt idx="4776">
                  <c:v>2118.203</c:v>
                </c:pt>
                <c:pt idx="4777">
                  <c:v>2120</c:v>
                </c:pt>
                <c:pt idx="4778">
                  <c:v>2119.1410000000001</c:v>
                </c:pt>
                <c:pt idx="4779">
                  <c:v>2118.5940000000001</c:v>
                </c:pt>
                <c:pt idx="4780">
                  <c:v>2119.375</c:v>
                </c:pt>
                <c:pt idx="4781">
                  <c:v>2117.9690000000001</c:v>
                </c:pt>
                <c:pt idx="4782">
                  <c:v>2118.5940000000001</c:v>
                </c:pt>
                <c:pt idx="4783">
                  <c:v>2120.1559999999999</c:v>
                </c:pt>
                <c:pt idx="4784">
                  <c:v>2119.375</c:v>
                </c:pt>
                <c:pt idx="4785">
                  <c:v>2120.3910000000001</c:v>
                </c:pt>
                <c:pt idx="4786">
                  <c:v>2118.75</c:v>
                </c:pt>
                <c:pt idx="4787">
                  <c:v>2118.203</c:v>
                </c:pt>
                <c:pt idx="4788">
                  <c:v>2117.1869999999999</c:v>
                </c:pt>
                <c:pt idx="4789">
                  <c:v>2117.1869999999999</c:v>
                </c:pt>
                <c:pt idx="4790">
                  <c:v>2116.953</c:v>
                </c:pt>
                <c:pt idx="4791">
                  <c:v>2115.7809999999999</c:v>
                </c:pt>
                <c:pt idx="4792">
                  <c:v>2120.3910000000001</c:v>
                </c:pt>
                <c:pt idx="4793">
                  <c:v>2117.7339999999999</c:v>
                </c:pt>
                <c:pt idx="4794">
                  <c:v>2115.547</c:v>
                </c:pt>
                <c:pt idx="4795">
                  <c:v>2118.3589999999999</c:v>
                </c:pt>
                <c:pt idx="4796">
                  <c:v>2117.3440000000001</c:v>
                </c:pt>
                <c:pt idx="4797">
                  <c:v>2116.5619999999999</c:v>
                </c:pt>
                <c:pt idx="4798">
                  <c:v>2117.1869999999999</c:v>
                </c:pt>
                <c:pt idx="4799">
                  <c:v>2117.9690000000001</c:v>
                </c:pt>
                <c:pt idx="4800">
                  <c:v>2116.4059999999999</c:v>
                </c:pt>
                <c:pt idx="4801">
                  <c:v>2117.578</c:v>
                </c:pt>
                <c:pt idx="4802">
                  <c:v>2117.1869999999999</c:v>
                </c:pt>
                <c:pt idx="4803">
                  <c:v>2117.7339999999999</c:v>
                </c:pt>
                <c:pt idx="4804">
                  <c:v>2116.5619999999999</c:v>
                </c:pt>
                <c:pt idx="4805">
                  <c:v>2117.578</c:v>
                </c:pt>
                <c:pt idx="4806">
                  <c:v>2114.6089999999999</c:v>
                </c:pt>
                <c:pt idx="4807">
                  <c:v>2118.3589999999999</c:v>
                </c:pt>
                <c:pt idx="4808">
                  <c:v>2117.1869999999999</c:v>
                </c:pt>
                <c:pt idx="4809">
                  <c:v>2115.1559999999999</c:v>
                </c:pt>
                <c:pt idx="4810">
                  <c:v>2116.5619999999999</c:v>
                </c:pt>
                <c:pt idx="4811">
                  <c:v>2116.953</c:v>
                </c:pt>
                <c:pt idx="4812">
                  <c:v>2116.5619999999999</c:v>
                </c:pt>
                <c:pt idx="4813">
                  <c:v>2118.5940000000001</c:v>
                </c:pt>
                <c:pt idx="4814">
                  <c:v>2115</c:v>
                </c:pt>
                <c:pt idx="4815">
                  <c:v>2117.578</c:v>
                </c:pt>
                <c:pt idx="4816">
                  <c:v>2117.1869999999999</c:v>
                </c:pt>
                <c:pt idx="4817">
                  <c:v>2115.3910000000001</c:v>
                </c:pt>
                <c:pt idx="4818">
                  <c:v>2117.1869999999999</c:v>
                </c:pt>
                <c:pt idx="4819">
                  <c:v>2115</c:v>
                </c:pt>
                <c:pt idx="4820">
                  <c:v>2115</c:v>
                </c:pt>
                <c:pt idx="4821">
                  <c:v>2118.203</c:v>
                </c:pt>
                <c:pt idx="4822">
                  <c:v>2113.9839999999999</c:v>
                </c:pt>
                <c:pt idx="4823">
                  <c:v>2113.9839999999999</c:v>
                </c:pt>
                <c:pt idx="4824">
                  <c:v>2114.7660000000001</c:v>
                </c:pt>
                <c:pt idx="4825">
                  <c:v>2117.7339999999999</c:v>
                </c:pt>
                <c:pt idx="4826">
                  <c:v>2114.375</c:v>
                </c:pt>
                <c:pt idx="4827">
                  <c:v>2115.1559999999999</c:v>
                </c:pt>
                <c:pt idx="4828">
                  <c:v>2116.797</c:v>
                </c:pt>
                <c:pt idx="4829">
                  <c:v>2116.5619999999999</c:v>
                </c:pt>
                <c:pt idx="4830">
                  <c:v>2113.9839999999999</c:v>
                </c:pt>
                <c:pt idx="4831">
                  <c:v>2116.4059999999999</c:v>
                </c:pt>
                <c:pt idx="4832">
                  <c:v>2117.7339999999999</c:v>
                </c:pt>
                <c:pt idx="4833">
                  <c:v>2116.5619999999999</c:v>
                </c:pt>
                <c:pt idx="4834">
                  <c:v>2115</c:v>
                </c:pt>
                <c:pt idx="4835">
                  <c:v>2114.7660000000001</c:v>
                </c:pt>
                <c:pt idx="4836">
                  <c:v>2115.7809999999999</c:v>
                </c:pt>
                <c:pt idx="4837">
                  <c:v>2113.75</c:v>
                </c:pt>
                <c:pt idx="4838">
                  <c:v>2112.9690000000001</c:v>
                </c:pt>
                <c:pt idx="4839">
                  <c:v>2117.1869999999999</c:v>
                </c:pt>
                <c:pt idx="4840">
                  <c:v>2116.797</c:v>
                </c:pt>
                <c:pt idx="4841">
                  <c:v>2113.75</c:v>
                </c:pt>
                <c:pt idx="4842">
                  <c:v>2113.203</c:v>
                </c:pt>
                <c:pt idx="4843">
                  <c:v>2114.6089999999999</c:v>
                </c:pt>
                <c:pt idx="4844">
                  <c:v>2115.1559999999999</c:v>
                </c:pt>
                <c:pt idx="4845">
                  <c:v>2111.797</c:v>
                </c:pt>
                <c:pt idx="4846">
                  <c:v>2113.3589999999999</c:v>
                </c:pt>
                <c:pt idx="4847">
                  <c:v>2115.7809999999999</c:v>
                </c:pt>
                <c:pt idx="4848">
                  <c:v>2113.75</c:v>
                </c:pt>
                <c:pt idx="4849">
                  <c:v>2114.375</c:v>
                </c:pt>
                <c:pt idx="4850">
                  <c:v>2114.6089999999999</c:v>
                </c:pt>
                <c:pt idx="4851">
                  <c:v>2111.172</c:v>
                </c:pt>
                <c:pt idx="4852">
                  <c:v>2113.203</c:v>
                </c:pt>
                <c:pt idx="4853">
                  <c:v>2113.3589999999999</c:v>
                </c:pt>
                <c:pt idx="4854">
                  <c:v>2114.6089999999999</c:v>
                </c:pt>
                <c:pt idx="4855">
                  <c:v>2116.4059999999999</c:v>
                </c:pt>
                <c:pt idx="4856">
                  <c:v>2113.9839999999999</c:v>
                </c:pt>
                <c:pt idx="4857">
                  <c:v>2114.7660000000001</c:v>
                </c:pt>
                <c:pt idx="4858">
                  <c:v>2113.75</c:v>
                </c:pt>
                <c:pt idx="4859">
                  <c:v>2110</c:v>
                </c:pt>
                <c:pt idx="4860">
                  <c:v>2117.1869999999999</c:v>
                </c:pt>
                <c:pt idx="4861">
                  <c:v>2113.3589999999999</c:v>
                </c:pt>
                <c:pt idx="4862">
                  <c:v>2112.9690000000001</c:v>
                </c:pt>
                <c:pt idx="4863">
                  <c:v>2114.6089999999999</c:v>
                </c:pt>
                <c:pt idx="4864">
                  <c:v>2113.203</c:v>
                </c:pt>
                <c:pt idx="4865">
                  <c:v>2112.578</c:v>
                </c:pt>
                <c:pt idx="4866">
                  <c:v>2112.3440000000001</c:v>
                </c:pt>
                <c:pt idx="4867">
                  <c:v>2113.3589999999999</c:v>
                </c:pt>
                <c:pt idx="4868">
                  <c:v>2112.9690000000001</c:v>
                </c:pt>
                <c:pt idx="4869">
                  <c:v>2112.3440000000001</c:v>
                </c:pt>
                <c:pt idx="4870">
                  <c:v>2112.578</c:v>
                </c:pt>
                <c:pt idx="4871">
                  <c:v>2115</c:v>
                </c:pt>
                <c:pt idx="4872">
                  <c:v>2112.1869999999999</c:v>
                </c:pt>
                <c:pt idx="4873">
                  <c:v>2111.797</c:v>
                </c:pt>
                <c:pt idx="4874">
                  <c:v>2112.578</c:v>
                </c:pt>
                <c:pt idx="4875">
                  <c:v>2110.9369999999999</c:v>
                </c:pt>
                <c:pt idx="4876">
                  <c:v>2111.953</c:v>
                </c:pt>
                <c:pt idx="4877">
                  <c:v>2110.3910000000001</c:v>
                </c:pt>
                <c:pt idx="4878">
                  <c:v>2109.7660000000001</c:v>
                </c:pt>
                <c:pt idx="4879">
                  <c:v>2112.9690000000001</c:v>
                </c:pt>
                <c:pt idx="4880">
                  <c:v>2111.953</c:v>
                </c:pt>
                <c:pt idx="4881">
                  <c:v>2111.797</c:v>
                </c:pt>
                <c:pt idx="4882">
                  <c:v>2108.75</c:v>
                </c:pt>
                <c:pt idx="4883">
                  <c:v>2113.203</c:v>
                </c:pt>
                <c:pt idx="4884">
                  <c:v>2114.7660000000001</c:v>
                </c:pt>
                <c:pt idx="4885">
                  <c:v>2112.3440000000001</c:v>
                </c:pt>
                <c:pt idx="4886">
                  <c:v>2110.3910000000001</c:v>
                </c:pt>
                <c:pt idx="4887">
                  <c:v>2109.7660000000001</c:v>
                </c:pt>
                <c:pt idx="4888">
                  <c:v>2109.7660000000001</c:v>
                </c:pt>
                <c:pt idx="4889">
                  <c:v>2111.953</c:v>
                </c:pt>
                <c:pt idx="4890">
                  <c:v>2110.1559999999999</c:v>
                </c:pt>
                <c:pt idx="4891">
                  <c:v>2110.547</c:v>
                </c:pt>
                <c:pt idx="4892">
                  <c:v>2109.375</c:v>
                </c:pt>
                <c:pt idx="4893">
                  <c:v>2110.547</c:v>
                </c:pt>
                <c:pt idx="4894">
                  <c:v>2109.6089999999999</c:v>
                </c:pt>
                <c:pt idx="4895">
                  <c:v>2110.9369999999999</c:v>
                </c:pt>
                <c:pt idx="4896">
                  <c:v>2110.3910000000001</c:v>
                </c:pt>
                <c:pt idx="4897">
                  <c:v>2110.7809999999999</c:v>
                </c:pt>
                <c:pt idx="4898">
                  <c:v>2108.9839999999999</c:v>
                </c:pt>
                <c:pt idx="4899">
                  <c:v>2109.7660000000001</c:v>
                </c:pt>
                <c:pt idx="4900">
                  <c:v>2111.172</c:v>
                </c:pt>
                <c:pt idx="4901">
                  <c:v>2108.203</c:v>
                </c:pt>
                <c:pt idx="4902">
                  <c:v>2106.797</c:v>
                </c:pt>
                <c:pt idx="4903">
                  <c:v>2107.578</c:v>
                </c:pt>
                <c:pt idx="4904">
                  <c:v>2106.5619999999999</c:v>
                </c:pt>
                <c:pt idx="4905">
                  <c:v>2108.3589999999999</c:v>
                </c:pt>
                <c:pt idx="4906">
                  <c:v>2107.3440000000001</c:v>
                </c:pt>
                <c:pt idx="4907">
                  <c:v>2107.9690000000001</c:v>
                </c:pt>
                <c:pt idx="4908">
                  <c:v>2106.953</c:v>
                </c:pt>
                <c:pt idx="4909">
                  <c:v>2106.797</c:v>
                </c:pt>
                <c:pt idx="4910">
                  <c:v>2106.4059999999999</c:v>
                </c:pt>
                <c:pt idx="4911">
                  <c:v>2108.75</c:v>
                </c:pt>
                <c:pt idx="4912">
                  <c:v>2110.1559999999999</c:v>
                </c:pt>
                <c:pt idx="4913">
                  <c:v>2108.3589999999999</c:v>
                </c:pt>
                <c:pt idx="4914">
                  <c:v>2105.7809999999999</c:v>
                </c:pt>
                <c:pt idx="4915">
                  <c:v>2107.1869999999999</c:v>
                </c:pt>
                <c:pt idx="4916">
                  <c:v>2107.578</c:v>
                </c:pt>
                <c:pt idx="4917">
                  <c:v>2105.7809999999999</c:v>
                </c:pt>
                <c:pt idx="4918">
                  <c:v>2105.547</c:v>
                </c:pt>
                <c:pt idx="4919">
                  <c:v>2105.3910000000001</c:v>
                </c:pt>
                <c:pt idx="4920">
                  <c:v>2105.7809999999999</c:v>
                </c:pt>
                <c:pt idx="4921">
                  <c:v>2103.9839999999999</c:v>
                </c:pt>
                <c:pt idx="4922">
                  <c:v>2106.4059999999999</c:v>
                </c:pt>
                <c:pt idx="4923">
                  <c:v>2104.7660000000001</c:v>
                </c:pt>
                <c:pt idx="4924">
                  <c:v>2103.9839999999999</c:v>
                </c:pt>
                <c:pt idx="4925">
                  <c:v>2103.75</c:v>
                </c:pt>
                <c:pt idx="4926">
                  <c:v>2104.6089999999999</c:v>
                </c:pt>
                <c:pt idx="4927">
                  <c:v>2102.3440000000001</c:v>
                </c:pt>
                <c:pt idx="4928">
                  <c:v>2106.797</c:v>
                </c:pt>
                <c:pt idx="4929">
                  <c:v>2105.1559999999999</c:v>
                </c:pt>
                <c:pt idx="4930">
                  <c:v>2103.3589999999999</c:v>
                </c:pt>
                <c:pt idx="4931">
                  <c:v>2104.375</c:v>
                </c:pt>
                <c:pt idx="4932">
                  <c:v>2103.203</c:v>
                </c:pt>
                <c:pt idx="4933">
                  <c:v>2104.7660000000001</c:v>
                </c:pt>
                <c:pt idx="4934">
                  <c:v>2104.6089999999999</c:v>
                </c:pt>
                <c:pt idx="4935">
                  <c:v>2104.375</c:v>
                </c:pt>
                <c:pt idx="4936">
                  <c:v>2103.9839999999999</c:v>
                </c:pt>
                <c:pt idx="4937">
                  <c:v>2102.3440000000001</c:v>
                </c:pt>
                <c:pt idx="4938">
                  <c:v>2103.5940000000001</c:v>
                </c:pt>
                <c:pt idx="4939">
                  <c:v>2103.3589999999999</c:v>
                </c:pt>
                <c:pt idx="4940">
                  <c:v>2103.5940000000001</c:v>
                </c:pt>
                <c:pt idx="4941">
                  <c:v>2103.203</c:v>
                </c:pt>
                <c:pt idx="4942">
                  <c:v>2102.578</c:v>
                </c:pt>
                <c:pt idx="4943">
                  <c:v>2101.797</c:v>
                </c:pt>
                <c:pt idx="4944">
                  <c:v>2103.75</c:v>
                </c:pt>
                <c:pt idx="4945">
                  <c:v>2103.9839999999999</c:v>
                </c:pt>
                <c:pt idx="4946">
                  <c:v>2104.1410000000001</c:v>
                </c:pt>
                <c:pt idx="4947">
                  <c:v>2102.578</c:v>
                </c:pt>
                <c:pt idx="4948">
                  <c:v>2102.9690000000001</c:v>
                </c:pt>
                <c:pt idx="4949">
                  <c:v>2104.6089999999999</c:v>
                </c:pt>
                <c:pt idx="4950">
                  <c:v>2102.578</c:v>
                </c:pt>
                <c:pt idx="4951">
                  <c:v>2104.1410000000001</c:v>
                </c:pt>
                <c:pt idx="4952">
                  <c:v>2099.1410000000001</c:v>
                </c:pt>
                <c:pt idx="4953">
                  <c:v>2102.3440000000001</c:v>
                </c:pt>
                <c:pt idx="4954">
                  <c:v>2103.5940000000001</c:v>
                </c:pt>
                <c:pt idx="4955">
                  <c:v>2100.9369999999999</c:v>
                </c:pt>
                <c:pt idx="4956">
                  <c:v>2100.9369999999999</c:v>
                </c:pt>
                <c:pt idx="4957">
                  <c:v>2100.1559999999999</c:v>
                </c:pt>
                <c:pt idx="4958">
                  <c:v>2102.1869999999999</c:v>
                </c:pt>
                <c:pt idx="4959">
                  <c:v>2098.75</c:v>
                </c:pt>
                <c:pt idx="4960">
                  <c:v>2101.4059999999999</c:v>
                </c:pt>
                <c:pt idx="4961">
                  <c:v>2101.172</c:v>
                </c:pt>
                <c:pt idx="4962">
                  <c:v>2100</c:v>
                </c:pt>
                <c:pt idx="4963">
                  <c:v>2100.547</c:v>
                </c:pt>
                <c:pt idx="4964">
                  <c:v>2100</c:v>
                </c:pt>
                <c:pt idx="4965">
                  <c:v>2100.7809999999999</c:v>
                </c:pt>
                <c:pt idx="4966">
                  <c:v>2099.6089999999999</c:v>
                </c:pt>
                <c:pt idx="4967">
                  <c:v>2100.3910000000001</c:v>
                </c:pt>
                <c:pt idx="4968">
                  <c:v>2100.547</c:v>
                </c:pt>
                <c:pt idx="4969">
                  <c:v>2100.547</c:v>
                </c:pt>
                <c:pt idx="4970">
                  <c:v>2100.3910000000001</c:v>
                </c:pt>
                <c:pt idx="4971">
                  <c:v>2100.9369999999999</c:v>
                </c:pt>
                <c:pt idx="4972">
                  <c:v>2098.5940000000001</c:v>
                </c:pt>
                <c:pt idx="4973">
                  <c:v>2097.9690000000001</c:v>
                </c:pt>
                <c:pt idx="4974">
                  <c:v>2099.375</c:v>
                </c:pt>
                <c:pt idx="4975">
                  <c:v>2100.547</c:v>
                </c:pt>
                <c:pt idx="4976">
                  <c:v>2100.1559999999999</c:v>
                </c:pt>
                <c:pt idx="4977">
                  <c:v>2098.9839999999999</c:v>
                </c:pt>
                <c:pt idx="4978">
                  <c:v>2102.3440000000001</c:v>
                </c:pt>
                <c:pt idx="4979">
                  <c:v>2100.1559999999999</c:v>
                </c:pt>
                <c:pt idx="4980">
                  <c:v>2100.7809999999999</c:v>
                </c:pt>
                <c:pt idx="4981">
                  <c:v>2100.9369999999999</c:v>
                </c:pt>
                <c:pt idx="4982">
                  <c:v>2102.1869999999999</c:v>
                </c:pt>
                <c:pt idx="4983">
                  <c:v>2100.3910000000001</c:v>
                </c:pt>
                <c:pt idx="4984">
                  <c:v>2100.7809999999999</c:v>
                </c:pt>
                <c:pt idx="4985">
                  <c:v>2101.5619999999999</c:v>
                </c:pt>
                <c:pt idx="4986">
                  <c:v>2100.1559999999999</c:v>
                </c:pt>
                <c:pt idx="4987">
                  <c:v>2099.6089999999999</c:v>
                </c:pt>
                <c:pt idx="4988">
                  <c:v>2101.5619999999999</c:v>
                </c:pt>
                <c:pt idx="4989">
                  <c:v>2098.203</c:v>
                </c:pt>
                <c:pt idx="4990">
                  <c:v>2100.1559999999999</c:v>
                </c:pt>
                <c:pt idx="4991">
                  <c:v>2101.5619999999999</c:v>
                </c:pt>
                <c:pt idx="4992">
                  <c:v>2100.3910000000001</c:v>
                </c:pt>
                <c:pt idx="4993">
                  <c:v>2100</c:v>
                </c:pt>
                <c:pt idx="4994">
                  <c:v>2100.547</c:v>
                </c:pt>
                <c:pt idx="4995">
                  <c:v>2096.953</c:v>
                </c:pt>
                <c:pt idx="4996">
                  <c:v>2100.3910000000001</c:v>
                </c:pt>
                <c:pt idx="4997">
                  <c:v>2101.5619999999999</c:v>
                </c:pt>
                <c:pt idx="4998">
                  <c:v>2100.547</c:v>
                </c:pt>
                <c:pt idx="4999">
                  <c:v>2101.4059999999999</c:v>
                </c:pt>
                <c:pt idx="5000">
                  <c:v>2101.4059999999999</c:v>
                </c:pt>
                <c:pt idx="5001">
                  <c:v>2100.3910000000001</c:v>
                </c:pt>
                <c:pt idx="5002">
                  <c:v>2101.172</c:v>
                </c:pt>
                <c:pt idx="5003">
                  <c:v>2102.9690000000001</c:v>
                </c:pt>
                <c:pt idx="5004">
                  <c:v>2102.7339999999999</c:v>
                </c:pt>
                <c:pt idx="5005">
                  <c:v>2103.3589999999999</c:v>
                </c:pt>
                <c:pt idx="5006">
                  <c:v>2103.203</c:v>
                </c:pt>
                <c:pt idx="5007">
                  <c:v>2106.5619999999999</c:v>
                </c:pt>
                <c:pt idx="5008">
                  <c:v>2106.5619999999999</c:v>
                </c:pt>
                <c:pt idx="5009">
                  <c:v>2108.3589999999999</c:v>
                </c:pt>
                <c:pt idx="5010">
                  <c:v>2110.7809999999999</c:v>
                </c:pt>
                <c:pt idx="5011">
                  <c:v>2114.6089999999999</c:v>
                </c:pt>
                <c:pt idx="5012">
                  <c:v>2116.4059999999999</c:v>
                </c:pt>
                <c:pt idx="5013">
                  <c:v>2116.4059999999999</c:v>
                </c:pt>
                <c:pt idx="5014">
                  <c:v>2119.6089999999999</c:v>
                </c:pt>
                <c:pt idx="5015">
                  <c:v>2123.3589999999999</c:v>
                </c:pt>
                <c:pt idx="5016">
                  <c:v>2125.3910000000001</c:v>
                </c:pt>
                <c:pt idx="5017">
                  <c:v>2126.5619999999999</c:v>
                </c:pt>
                <c:pt idx="5018">
                  <c:v>2128.203</c:v>
                </c:pt>
                <c:pt idx="5019">
                  <c:v>2130</c:v>
                </c:pt>
                <c:pt idx="5020">
                  <c:v>2131.797</c:v>
                </c:pt>
                <c:pt idx="5021">
                  <c:v>2132.7339999999999</c:v>
                </c:pt>
                <c:pt idx="5022">
                  <c:v>2134.6089999999999</c:v>
                </c:pt>
                <c:pt idx="5023">
                  <c:v>2133.75</c:v>
                </c:pt>
                <c:pt idx="5024">
                  <c:v>2133.5940000000001</c:v>
                </c:pt>
                <c:pt idx="5025">
                  <c:v>2136.172</c:v>
                </c:pt>
                <c:pt idx="5026">
                  <c:v>2136.797</c:v>
                </c:pt>
                <c:pt idx="5027">
                  <c:v>2136.797</c:v>
                </c:pt>
                <c:pt idx="5028">
                  <c:v>2136.797</c:v>
                </c:pt>
                <c:pt idx="5029">
                  <c:v>2138.3589999999999</c:v>
                </c:pt>
                <c:pt idx="5030">
                  <c:v>2138.75</c:v>
                </c:pt>
                <c:pt idx="5031">
                  <c:v>2139.375</c:v>
                </c:pt>
                <c:pt idx="5032">
                  <c:v>2140.1559999999999</c:v>
                </c:pt>
                <c:pt idx="5033">
                  <c:v>2140.7809999999999</c:v>
                </c:pt>
                <c:pt idx="5034">
                  <c:v>2142.1869999999999</c:v>
                </c:pt>
                <c:pt idx="5035">
                  <c:v>2142.1869999999999</c:v>
                </c:pt>
                <c:pt idx="5036">
                  <c:v>2144.6089999999999</c:v>
                </c:pt>
                <c:pt idx="5037">
                  <c:v>2146.172</c:v>
                </c:pt>
                <c:pt idx="5038">
                  <c:v>2148.3589999999999</c:v>
                </c:pt>
                <c:pt idx="5039">
                  <c:v>2147.7339999999999</c:v>
                </c:pt>
                <c:pt idx="5040">
                  <c:v>2148.75</c:v>
                </c:pt>
                <c:pt idx="5041">
                  <c:v>2151.172</c:v>
                </c:pt>
                <c:pt idx="5042">
                  <c:v>2153.3589999999999</c:v>
                </c:pt>
                <c:pt idx="5043">
                  <c:v>2154.1410000000001</c:v>
                </c:pt>
                <c:pt idx="5044">
                  <c:v>2153.5940000000001</c:v>
                </c:pt>
                <c:pt idx="5045">
                  <c:v>2155</c:v>
                </c:pt>
                <c:pt idx="5046">
                  <c:v>2155.1559999999999</c:v>
                </c:pt>
                <c:pt idx="5047">
                  <c:v>2156.5619999999999</c:v>
                </c:pt>
                <c:pt idx="5048">
                  <c:v>2157.3440000000001</c:v>
                </c:pt>
                <c:pt idx="5049">
                  <c:v>2159.6089999999999</c:v>
                </c:pt>
                <c:pt idx="5050">
                  <c:v>2156.953</c:v>
                </c:pt>
                <c:pt idx="5051">
                  <c:v>2158.75</c:v>
                </c:pt>
                <c:pt idx="5052">
                  <c:v>2158.203</c:v>
                </c:pt>
                <c:pt idx="5053">
                  <c:v>2157.9690000000001</c:v>
                </c:pt>
                <c:pt idx="5054">
                  <c:v>2157.7339999999999</c:v>
                </c:pt>
                <c:pt idx="5055">
                  <c:v>2159.7660000000001</c:v>
                </c:pt>
                <c:pt idx="5056">
                  <c:v>2160.547</c:v>
                </c:pt>
                <c:pt idx="5057">
                  <c:v>2160</c:v>
                </c:pt>
                <c:pt idx="5058">
                  <c:v>2159.375</c:v>
                </c:pt>
                <c:pt idx="5059">
                  <c:v>2157.9690000000001</c:v>
                </c:pt>
                <c:pt idx="5060">
                  <c:v>2159.1410000000001</c:v>
                </c:pt>
                <c:pt idx="5061">
                  <c:v>2159.1410000000001</c:v>
                </c:pt>
                <c:pt idx="5062">
                  <c:v>2159.1410000000001</c:v>
                </c:pt>
                <c:pt idx="5063">
                  <c:v>2157.7339999999999</c:v>
                </c:pt>
                <c:pt idx="5064">
                  <c:v>2160.547</c:v>
                </c:pt>
                <c:pt idx="5065">
                  <c:v>2159.375</c:v>
                </c:pt>
                <c:pt idx="5066">
                  <c:v>2161.4059999999999</c:v>
                </c:pt>
                <c:pt idx="5067">
                  <c:v>2159.6089999999999</c:v>
                </c:pt>
                <c:pt idx="5068">
                  <c:v>2158.3589999999999</c:v>
                </c:pt>
                <c:pt idx="5069">
                  <c:v>2160.9369999999999</c:v>
                </c:pt>
                <c:pt idx="5070">
                  <c:v>2160.547</c:v>
                </c:pt>
                <c:pt idx="5071">
                  <c:v>2158.5940000000001</c:v>
                </c:pt>
                <c:pt idx="5072">
                  <c:v>2156.4059999999999</c:v>
                </c:pt>
                <c:pt idx="5073">
                  <c:v>2154.7660000000001</c:v>
                </c:pt>
                <c:pt idx="5074">
                  <c:v>2156.5619999999999</c:v>
                </c:pt>
                <c:pt idx="5075">
                  <c:v>2155</c:v>
                </c:pt>
                <c:pt idx="5076">
                  <c:v>2155.7809999999999</c:v>
                </c:pt>
                <c:pt idx="5077">
                  <c:v>2155.9369999999999</c:v>
                </c:pt>
                <c:pt idx="5078">
                  <c:v>2158.3589999999999</c:v>
                </c:pt>
                <c:pt idx="5079">
                  <c:v>2158.203</c:v>
                </c:pt>
                <c:pt idx="5080">
                  <c:v>2156.797</c:v>
                </c:pt>
                <c:pt idx="5081">
                  <c:v>2157.7339999999999</c:v>
                </c:pt>
                <c:pt idx="5082">
                  <c:v>2157.7339999999999</c:v>
                </c:pt>
                <c:pt idx="5083">
                  <c:v>2156.172</c:v>
                </c:pt>
                <c:pt idx="5084">
                  <c:v>2158.75</c:v>
                </c:pt>
                <c:pt idx="5085">
                  <c:v>2159.7660000000001</c:v>
                </c:pt>
                <c:pt idx="5086">
                  <c:v>2158.5940000000001</c:v>
                </c:pt>
                <c:pt idx="5087">
                  <c:v>2157.578</c:v>
                </c:pt>
                <c:pt idx="5088">
                  <c:v>2157.9690000000001</c:v>
                </c:pt>
                <c:pt idx="5089">
                  <c:v>2157.7339999999999</c:v>
                </c:pt>
                <c:pt idx="5090">
                  <c:v>2157.578</c:v>
                </c:pt>
                <c:pt idx="5091">
                  <c:v>2157.1869999999999</c:v>
                </c:pt>
                <c:pt idx="5092">
                  <c:v>2156.953</c:v>
                </c:pt>
                <c:pt idx="5093">
                  <c:v>2156.5619999999999</c:v>
                </c:pt>
                <c:pt idx="5094">
                  <c:v>2156.5619999999999</c:v>
                </c:pt>
                <c:pt idx="5095">
                  <c:v>2157.7339999999999</c:v>
                </c:pt>
                <c:pt idx="5096">
                  <c:v>2157.578</c:v>
                </c:pt>
                <c:pt idx="5097">
                  <c:v>2157.3440000000001</c:v>
                </c:pt>
                <c:pt idx="5098">
                  <c:v>2158.5940000000001</c:v>
                </c:pt>
                <c:pt idx="5099">
                  <c:v>2155</c:v>
                </c:pt>
                <c:pt idx="5100">
                  <c:v>2156.953</c:v>
                </c:pt>
                <c:pt idx="5101">
                  <c:v>2158.3589999999999</c:v>
                </c:pt>
                <c:pt idx="5102">
                  <c:v>2155.9369999999999</c:v>
                </c:pt>
                <c:pt idx="5103">
                  <c:v>2156.172</c:v>
                </c:pt>
                <c:pt idx="5104">
                  <c:v>2158.3589999999999</c:v>
                </c:pt>
                <c:pt idx="5105">
                  <c:v>2157.9690000000001</c:v>
                </c:pt>
                <c:pt idx="5106">
                  <c:v>2157.9690000000001</c:v>
                </c:pt>
                <c:pt idx="5107">
                  <c:v>2156.953</c:v>
                </c:pt>
                <c:pt idx="5108">
                  <c:v>2157.7339999999999</c:v>
                </c:pt>
                <c:pt idx="5109">
                  <c:v>2155.9369999999999</c:v>
                </c:pt>
                <c:pt idx="5110">
                  <c:v>2156.4059999999999</c:v>
                </c:pt>
                <c:pt idx="5111">
                  <c:v>2158.3589999999999</c:v>
                </c:pt>
                <c:pt idx="5112">
                  <c:v>2157.1869999999999</c:v>
                </c:pt>
                <c:pt idx="5113">
                  <c:v>2158.9839999999999</c:v>
                </c:pt>
                <c:pt idx="5114">
                  <c:v>2158.5940000000001</c:v>
                </c:pt>
                <c:pt idx="5115">
                  <c:v>2155.547</c:v>
                </c:pt>
                <c:pt idx="5116">
                  <c:v>2158.5940000000001</c:v>
                </c:pt>
                <c:pt idx="5117">
                  <c:v>2157.9690000000001</c:v>
                </c:pt>
                <c:pt idx="5118">
                  <c:v>2158.203</c:v>
                </c:pt>
                <c:pt idx="5119">
                  <c:v>2156.5619999999999</c:v>
                </c:pt>
                <c:pt idx="5120">
                  <c:v>2157.1869999999999</c:v>
                </c:pt>
                <c:pt idx="5121">
                  <c:v>2160</c:v>
                </c:pt>
                <c:pt idx="5122">
                  <c:v>2157.7339999999999</c:v>
                </c:pt>
                <c:pt idx="5123">
                  <c:v>2155.9369999999999</c:v>
                </c:pt>
                <c:pt idx="5124">
                  <c:v>2156.953</c:v>
                </c:pt>
                <c:pt idx="5125">
                  <c:v>2156.5619999999999</c:v>
                </c:pt>
                <c:pt idx="5126">
                  <c:v>2154.7660000000001</c:v>
                </c:pt>
                <c:pt idx="5127">
                  <c:v>2157.1869999999999</c:v>
                </c:pt>
                <c:pt idx="5128">
                  <c:v>2156.5619999999999</c:v>
                </c:pt>
                <c:pt idx="5129">
                  <c:v>2156.172</c:v>
                </c:pt>
                <c:pt idx="5130">
                  <c:v>2157.578</c:v>
                </c:pt>
                <c:pt idx="5131">
                  <c:v>2156.172</c:v>
                </c:pt>
                <c:pt idx="5132">
                  <c:v>2157.9690000000001</c:v>
                </c:pt>
                <c:pt idx="5133">
                  <c:v>2155.3910000000001</c:v>
                </c:pt>
                <c:pt idx="5134">
                  <c:v>2159.1410000000001</c:v>
                </c:pt>
                <c:pt idx="5135">
                  <c:v>2157.1869999999999</c:v>
                </c:pt>
                <c:pt idx="5136">
                  <c:v>2157.7339999999999</c:v>
                </c:pt>
                <c:pt idx="5137">
                  <c:v>2159.6089999999999</c:v>
                </c:pt>
                <c:pt idx="5138">
                  <c:v>2156.953</c:v>
                </c:pt>
                <c:pt idx="5139">
                  <c:v>2155.3910000000001</c:v>
                </c:pt>
                <c:pt idx="5140">
                  <c:v>2155.547</c:v>
                </c:pt>
                <c:pt idx="5141">
                  <c:v>2155</c:v>
                </c:pt>
                <c:pt idx="5142">
                  <c:v>2154.375</c:v>
                </c:pt>
                <c:pt idx="5143">
                  <c:v>2157.1869999999999</c:v>
                </c:pt>
                <c:pt idx="5144">
                  <c:v>2156.4059999999999</c:v>
                </c:pt>
                <c:pt idx="5145">
                  <c:v>2155.3910000000001</c:v>
                </c:pt>
                <c:pt idx="5146">
                  <c:v>2157.7339999999999</c:v>
                </c:pt>
                <c:pt idx="5147">
                  <c:v>2155.1559999999999</c:v>
                </c:pt>
                <c:pt idx="5148">
                  <c:v>2155.9369999999999</c:v>
                </c:pt>
                <c:pt idx="5149">
                  <c:v>2155.547</c:v>
                </c:pt>
                <c:pt idx="5150">
                  <c:v>2155</c:v>
                </c:pt>
                <c:pt idx="5151">
                  <c:v>2156.4059999999999</c:v>
                </c:pt>
                <c:pt idx="5152">
                  <c:v>2155.9369999999999</c:v>
                </c:pt>
                <c:pt idx="5153">
                  <c:v>2152.9690000000001</c:v>
                </c:pt>
                <c:pt idx="5154">
                  <c:v>2156.5619999999999</c:v>
                </c:pt>
                <c:pt idx="5155">
                  <c:v>2157.9690000000001</c:v>
                </c:pt>
                <c:pt idx="5156">
                  <c:v>2154.7660000000001</c:v>
                </c:pt>
                <c:pt idx="5157">
                  <c:v>2155.9369999999999</c:v>
                </c:pt>
                <c:pt idx="5158">
                  <c:v>2155</c:v>
                </c:pt>
                <c:pt idx="5159">
                  <c:v>2152.1869999999999</c:v>
                </c:pt>
                <c:pt idx="5160">
                  <c:v>2154.375</c:v>
                </c:pt>
                <c:pt idx="5161">
                  <c:v>2153.9839999999999</c:v>
                </c:pt>
                <c:pt idx="5162">
                  <c:v>2154.6089999999999</c:v>
                </c:pt>
                <c:pt idx="5163">
                  <c:v>2157.3440000000001</c:v>
                </c:pt>
                <c:pt idx="5164">
                  <c:v>2153.9839999999999</c:v>
                </c:pt>
                <c:pt idx="5165">
                  <c:v>2154.1410000000001</c:v>
                </c:pt>
                <c:pt idx="5166">
                  <c:v>2152.7339999999999</c:v>
                </c:pt>
                <c:pt idx="5167">
                  <c:v>2152.3440000000001</c:v>
                </c:pt>
                <c:pt idx="5168">
                  <c:v>2153.3589999999999</c:v>
                </c:pt>
                <c:pt idx="5169">
                  <c:v>2155.3910000000001</c:v>
                </c:pt>
                <c:pt idx="5170">
                  <c:v>2154.6089999999999</c:v>
                </c:pt>
                <c:pt idx="5171">
                  <c:v>2153.9839999999999</c:v>
                </c:pt>
                <c:pt idx="5172">
                  <c:v>2154.6089999999999</c:v>
                </c:pt>
                <c:pt idx="5173">
                  <c:v>2151.797</c:v>
                </c:pt>
                <c:pt idx="5174">
                  <c:v>2154.1410000000001</c:v>
                </c:pt>
                <c:pt idx="5175">
                  <c:v>2152.9690000000001</c:v>
                </c:pt>
                <c:pt idx="5176">
                  <c:v>2150.9369999999999</c:v>
                </c:pt>
                <c:pt idx="5177">
                  <c:v>2152.578</c:v>
                </c:pt>
                <c:pt idx="5178">
                  <c:v>2153.3589999999999</c:v>
                </c:pt>
                <c:pt idx="5179">
                  <c:v>2153.9839999999999</c:v>
                </c:pt>
                <c:pt idx="5180">
                  <c:v>2152.7339999999999</c:v>
                </c:pt>
                <c:pt idx="5181">
                  <c:v>2151.5619999999999</c:v>
                </c:pt>
                <c:pt idx="5182">
                  <c:v>2150.7809999999999</c:v>
                </c:pt>
                <c:pt idx="5183">
                  <c:v>2150.9369999999999</c:v>
                </c:pt>
                <c:pt idx="5184">
                  <c:v>2152.578</c:v>
                </c:pt>
                <c:pt idx="5185">
                  <c:v>2151.5619999999999</c:v>
                </c:pt>
                <c:pt idx="5186">
                  <c:v>2152.3440000000001</c:v>
                </c:pt>
                <c:pt idx="5187">
                  <c:v>2150.7809999999999</c:v>
                </c:pt>
                <c:pt idx="5188">
                  <c:v>2150.547</c:v>
                </c:pt>
                <c:pt idx="5189">
                  <c:v>2152.3440000000001</c:v>
                </c:pt>
                <c:pt idx="5190">
                  <c:v>2152.3440000000001</c:v>
                </c:pt>
                <c:pt idx="5191">
                  <c:v>2150.1559999999999</c:v>
                </c:pt>
                <c:pt idx="5192">
                  <c:v>2151.797</c:v>
                </c:pt>
                <c:pt idx="5193">
                  <c:v>2151.5619999999999</c:v>
                </c:pt>
                <c:pt idx="5194">
                  <c:v>2147.3440000000001</c:v>
                </c:pt>
                <c:pt idx="5195">
                  <c:v>2150.7809999999999</c:v>
                </c:pt>
                <c:pt idx="5196">
                  <c:v>2148.3589999999999</c:v>
                </c:pt>
                <c:pt idx="5197">
                  <c:v>2148.5940000000001</c:v>
                </c:pt>
                <c:pt idx="5198">
                  <c:v>2151.172</c:v>
                </c:pt>
                <c:pt idx="5199">
                  <c:v>2151.797</c:v>
                </c:pt>
                <c:pt idx="5200">
                  <c:v>2147.3440000000001</c:v>
                </c:pt>
                <c:pt idx="5201">
                  <c:v>2148.9839999999999</c:v>
                </c:pt>
                <c:pt idx="5202">
                  <c:v>2149.375</c:v>
                </c:pt>
                <c:pt idx="5203">
                  <c:v>2151.5619999999999</c:v>
                </c:pt>
                <c:pt idx="5204">
                  <c:v>2148.203</c:v>
                </c:pt>
                <c:pt idx="5205">
                  <c:v>2150.9369999999999</c:v>
                </c:pt>
                <c:pt idx="5206">
                  <c:v>2150.3910000000001</c:v>
                </c:pt>
                <c:pt idx="5207">
                  <c:v>2146.172</c:v>
                </c:pt>
                <c:pt idx="5208">
                  <c:v>2149.6089999999999</c:v>
                </c:pt>
                <c:pt idx="5209">
                  <c:v>2146.953</c:v>
                </c:pt>
                <c:pt idx="5210">
                  <c:v>2146.953</c:v>
                </c:pt>
                <c:pt idx="5211">
                  <c:v>2147.9690000000001</c:v>
                </c:pt>
                <c:pt idx="5212">
                  <c:v>2147.7339999999999</c:v>
                </c:pt>
                <c:pt idx="5213">
                  <c:v>2145.1559999999999</c:v>
                </c:pt>
                <c:pt idx="5214">
                  <c:v>2147.578</c:v>
                </c:pt>
                <c:pt idx="5215">
                  <c:v>2144.6089999999999</c:v>
                </c:pt>
                <c:pt idx="5216">
                  <c:v>2144.7660000000001</c:v>
                </c:pt>
                <c:pt idx="5217">
                  <c:v>2145.1559999999999</c:v>
                </c:pt>
                <c:pt idx="5218">
                  <c:v>2144.375</c:v>
                </c:pt>
                <c:pt idx="5219">
                  <c:v>2145.7809999999999</c:v>
                </c:pt>
                <c:pt idx="5220">
                  <c:v>2145.9369999999999</c:v>
                </c:pt>
                <c:pt idx="5221">
                  <c:v>2145.3910000000001</c:v>
                </c:pt>
                <c:pt idx="5222">
                  <c:v>2145.3910000000001</c:v>
                </c:pt>
                <c:pt idx="5223">
                  <c:v>2145.3910000000001</c:v>
                </c:pt>
                <c:pt idx="5224">
                  <c:v>2144.7660000000001</c:v>
                </c:pt>
                <c:pt idx="5225">
                  <c:v>2144.6089999999999</c:v>
                </c:pt>
                <c:pt idx="5226">
                  <c:v>2145</c:v>
                </c:pt>
                <c:pt idx="5227">
                  <c:v>2144.1410000000001</c:v>
                </c:pt>
                <c:pt idx="5228">
                  <c:v>2144.375</c:v>
                </c:pt>
                <c:pt idx="5229">
                  <c:v>2144.7660000000001</c:v>
                </c:pt>
                <c:pt idx="5230">
                  <c:v>2142.578</c:v>
                </c:pt>
                <c:pt idx="5231">
                  <c:v>2142.1869999999999</c:v>
                </c:pt>
                <c:pt idx="5232">
                  <c:v>2144.375</c:v>
                </c:pt>
                <c:pt idx="5233">
                  <c:v>2143.5940000000001</c:v>
                </c:pt>
                <c:pt idx="5234">
                  <c:v>2143.9839999999999</c:v>
                </c:pt>
                <c:pt idx="5235">
                  <c:v>2143.5940000000001</c:v>
                </c:pt>
                <c:pt idx="5236">
                  <c:v>2141.5619999999999</c:v>
                </c:pt>
                <c:pt idx="5237">
                  <c:v>2141.953</c:v>
                </c:pt>
                <c:pt idx="5238">
                  <c:v>2139.1410000000001</c:v>
                </c:pt>
                <c:pt idx="5239">
                  <c:v>2143.203</c:v>
                </c:pt>
                <c:pt idx="5240">
                  <c:v>2139.7660000000001</c:v>
                </c:pt>
                <c:pt idx="5241">
                  <c:v>2141.5619999999999</c:v>
                </c:pt>
                <c:pt idx="5242">
                  <c:v>2139.6089999999999</c:v>
                </c:pt>
                <c:pt idx="5243">
                  <c:v>2142.1869999999999</c:v>
                </c:pt>
                <c:pt idx="5244">
                  <c:v>2139.6089999999999</c:v>
                </c:pt>
                <c:pt idx="5245">
                  <c:v>2140.1559999999999</c:v>
                </c:pt>
                <c:pt idx="5246">
                  <c:v>2142.7339999999999</c:v>
                </c:pt>
                <c:pt idx="5247">
                  <c:v>2139.1410000000001</c:v>
                </c:pt>
                <c:pt idx="5248">
                  <c:v>2139.6089999999999</c:v>
                </c:pt>
                <c:pt idx="5249">
                  <c:v>2138.9839999999999</c:v>
                </c:pt>
                <c:pt idx="5250">
                  <c:v>2137.9690000000001</c:v>
                </c:pt>
                <c:pt idx="5251">
                  <c:v>2137.9690000000001</c:v>
                </c:pt>
                <c:pt idx="5252">
                  <c:v>2137.7339999999999</c:v>
                </c:pt>
                <c:pt idx="5253">
                  <c:v>2138.5940000000001</c:v>
                </c:pt>
                <c:pt idx="5254">
                  <c:v>2137.1869999999999</c:v>
                </c:pt>
                <c:pt idx="5255">
                  <c:v>2136.5619999999999</c:v>
                </c:pt>
                <c:pt idx="5256">
                  <c:v>2136.797</c:v>
                </c:pt>
                <c:pt idx="5257">
                  <c:v>2139.1410000000001</c:v>
                </c:pt>
                <c:pt idx="5258">
                  <c:v>2136.953</c:v>
                </c:pt>
                <c:pt idx="5259">
                  <c:v>2138.75</c:v>
                </c:pt>
                <c:pt idx="5260">
                  <c:v>2135.547</c:v>
                </c:pt>
                <c:pt idx="5261">
                  <c:v>2133.9839999999999</c:v>
                </c:pt>
                <c:pt idx="5262">
                  <c:v>2136.953</c:v>
                </c:pt>
                <c:pt idx="5263">
                  <c:v>2136.4059999999999</c:v>
                </c:pt>
                <c:pt idx="5264">
                  <c:v>2135.7809999999999</c:v>
                </c:pt>
                <c:pt idx="5265">
                  <c:v>2135.3910000000001</c:v>
                </c:pt>
                <c:pt idx="5266">
                  <c:v>2134.375</c:v>
                </c:pt>
                <c:pt idx="5267">
                  <c:v>2135.3910000000001</c:v>
                </c:pt>
                <c:pt idx="5268">
                  <c:v>2135</c:v>
                </c:pt>
                <c:pt idx="5269">
                  <c:v>2132.7339999999999</c:v>
                </c:pt>
                <c:pt idx="5270">
                  <c:v>2135.9369999999999</c:v>
                </c:pt>
                <c:pt idx="5271">
                  <c:v>2135.547</c:v>
                </c:pt>
                <c:pt idx="5272">
                  <c:v>2132.7339999999999</c:v>
                </c:pt>
                <c:pt idx="5273">
                  <c:v>2134.375</c:v>
                </c:pt>
                <c:pt idx="5274">
                  <c:v>2132.3440000000001</c:v>
                </c:pt>
                <c:pt idx="5275">
                  <c:v>2132.578</c:v>
                </c:pt>
                <c:pt idx="5276">
                  <c:v>2133.203</c:v>
                </c:pt>
                <c:pt idx="5277">
                  <c:v>2134.6089999999999</c:v>
                </c:pt>
                <c:pt idx="5278">
                  <c:v>2132.1869999999999</c:v>
                </c:pt>
                <c:pt idx="5279">
                  <c:v>2133.5940000000001</c:v>
                </c:pt>
                <c:pt idx="5280">
                  <c:v>2132.578</c:v>
                </c:pt>
                <c:pt idx="5281">
                  <c:v>2133.3589999999999</c:v>
                </c:pt>
                <c:pt idx="5282">
                  <c:v>2131.4059999999999</c:v>
                </c:pt>
                <c:pt idx="5283">
                  <c:v>2130.3910000000001</c:v>
                </c:pt>
                <c:pt idx="5284">
                  <c:v>2131.4059999999999</c:v>
                </c:pt>
                <c:pt idx="5285">
                  <c:v>2131.797</c:v>
                </c:pt>
                <c:pt idx="5286">
                  <c:v>2133.9839999999999</c:v>
                </c:pt>
                <c:pt idx="5287">
                  <c:v>2130.7809999999999</c:v>
                </c:pt>
                <c:pt idx="5288">
                  <c:v>2130.1559999999999</c:v>
                </c:pt>
                <c:pt idx="5289">
                  <c:v>2132.9690000000001</c:v>
                </c:pt>
                <c:pt idx="5290">
                  <c:v>2128.3589999999999</c:v>
                </c:pt>
                <c:pt idx="5291">
                  <c:v>2131.4059999999999</c:v>
                </c:pt>
                <c:pt idx="5292">
                  <c:v>2130.9369999999999</c:v>
                </c:pt>
                <c:pt idx="5293">
                  <c:v>2131.953</c:v>
                </c:pt>
                <c:pt idx="5294">
                  <c:v>2130.3910000000001</c:v>
                </c:pt>
                <c:pt idx="5295">
                  <c:v>2131.5619999999999</c:v>
                </c:pt>
                <c:pt idx="5296">
                  <c:v>2129.1410000000001</c:v>
                </c:pt>
                <c:pt idx="5297">
                  <c:v>2129.7660000000001</c:v>
                </c:pt>
                <c:pt idx="5298">
                  <c:v>2130.7809999999999</c:v>
                </c:pt>
                <c:pt idx="5299">
                  <c:v>2128.75</c:v>
                </c:pt>
                <c:pt idx="5300">
                  <c:v>2128.3589999999999</c:v>
                </c:pt>
                <c:pt idx="5301">
                  <c:v>2127.578</c:v>
                </c:pt>
                <c:pt idx="5302">
                  <c:v>2129.1410000000001</c:v>
                </c:pt>
                <c:pt idx="5303">
                  <c:v>2128.75</c:v>
                </c:pt>
                <c:pt idx="5304">
                  <c:v>2126.4059999999999</c:v>
                </c:pt>
                <c:pt idx="5305">
                  <c:v>2126.5619999999999</c:v>
                </c:pt>
                <c:pt idx="5306">
                  <c:v>2127.7339999999999</c:v>
                </c:pt>
                <c:pt idx="5307">
                  <c:v>2127.1869999999999</c:v>
                </c:pt>
                <c:pt idx="5308">
                  <c:v>2128.203</c:v>
                </c:pt>
                <c:pt idx="5309">
                  <c:v>2127.3440000000001</c:v>
                </c:pt>
                <c:pt idx="5310">
                  <c:v>2126.4059999999999</c:v>
                </c:pt>
                <c:pt idx="5311">
                  <c:v>2128.203</c:v>
                </c:pt>
                <c:pt idx="5312">
                  <c:v>2125.9369999999999</c:v>
                </c:pt>
                <c:pt idx="5313">
                  <c:v>2125.547</c:v>
                </c:pt>
                <c:pt idx="5314">
                  <c:v>2128.203</c:v>
                </c:pt>
                <c:pt idx="5315">
                  <c:v>2125.7809999999999</c:v>
                </c:pt>
                <c:pt idx="5316">
                  <c:v>2128.203</c:v>
                </c:pt>
                <c:pt idx="5317">
                  <c:v>2125.7809999999999</c:v>
                </c:pt>
                <c:pt idx="5318">
                  <c:v>2126.797</c:v>
                </c:pt>
                <c:pt idx="5319">
                  <c:v>2125.3910000000001</c:v>
                </c:pt>
                <c:pt idx="5320">
                  <c:v>2123.9839999999999</c:v>
                </c:pt>
                <c:pt idx="5321">
                  <c:v>2125.9369999999999</c:v>
                </c:pt>
                <c:pt idx="5322">
                  <c:v>2125.7809999999999</c:v>
                </c:pt>
                <c:pt idx="5323">
                  <c:v>2126.5619999999999</c:v>
                </c:pt>
                <c:pt idx="5324">
                  <c:v>2124.375</c:v>
                </c:pt>
                <c:pt idx="5325">
                  <c:v>2126.172</c:v>
                </c:pt>
                <c:pt idx="5326">
                  <c:v>2125</c:v>
                </c:pt>
                <c:pt idx="5327">
                  <c:v>2125.547</c:v>
                </c:pt>
                <c:pt idx="5328">
                  <c:v>2122.578</c:v>
                </c:pt>
                <c:pt idx="5329">
                  <c:v>2125.3910000000001</c:v>
                </c:pt>
                <c:pt idx="5330">
                  <c:v>2125</c:v>
                </c:pt>
                <c:pt idx="5331">
                  <c:v>2124.375</c:v>
                </c:pt>
                <c:pt idx="5332">
                  <c:v>2124.1410000000001</c:v>
                </c:pt>
                <c:pt idx="5333">
                  <c:v>2123.9839999999999</c:v>
                </c:pt>
                <c:pt idx="5334">
                  <c:v>2122.578</c:v>
                </c:pt>
                <c:pt idx="5335">
                  <c:v>2123.5940000000001</c:v>
                </c:pt>
                <c:pt idx="5336">
                  <c:v>2122.7339999999999</c:v>
                </c:pt>
                <c:pt idx="5337">
                  <c:v>2123.75</c:v>
                </c:pt>
                <c:pt idx="5338">
                  <c:v>2126.953</c:v>
                </c:pt>
                <c:pt idx="5339">
                  <c:v>2125.547</c:v>
                </c:pt>
                <c:pt idx="5340">
                  <c:v>2122.3440000000001</c:v>
                </c:pt>
                <c:pt idx="5341">
                  <c:v>2123.203</c:v>
                </c:pt>
                <c:pt idx="5342">
                  <c:v>2124.1410000000001</c:v>
                </c:pt>
                <c:pt idx="5343">
                  <c:v>2120.9369999999999</c:v>
                </c:pt>
                <c:pt idx="5344">
                  <c:v>2122.3440000000001</c:v>
                </c:pt>
                <c:pt idx="5345">
                  <c:v>2123.203</c:v>
                </c:pt>
                <c:pt idx="5346">
                  <c:v>2120.9369999999999</c:v>
                </c:pt>
                <c:pt idx="5347">
                  <c:v>2121.4059999999999</c:v>
                </c:pt>
                <c:pt idx="5348">
                  <c:v>2122.1869999999999</c:v>
                </c:pt>
                <c:pt idx="5349">
                  <c:v>2122.9690000000001</c:v>
                </c:pt>
                <c:pt idx="5350">
                  <c:v>2120.7809999999999</c:v>
                </c:pt>
                <c:pt idx="5351">
                  <c:v>2124.1410000000001</c:v>
                </c:pt>
                <c:pt idx="5352">
                  <c:v>2122.3440000000001</c:v>
                </c:pt>
                <c:pt idx="5353">
                  <c:v>2121.5619999999999</c:v>
                </c:pt>
                <c:pt idx="5354">
                  <c:v>2122.578</c:v>
                </c:pt>
                <c:pt idx="5355">
                  <c:v>2121.797</c:v>
                </c:pt>
                <c:pt idx="5356">
                  <c:v>2119.7660000000001</c:v>
                </c:pt>
                <c:pt idx="5357">
                  <c:v>2123.203</c:v>
                </c:pt>
                <c:pt idx="5358">
                  <c:v>2122.3440000000001</c:v>
                </c:pt>
                <c:pt idx="5359">
                  <c:v>2122.9690000000001</c:v>
                </c:pt>
                <c:pt idx="5360">
                  <c:v>2120.1559999999999</c:v>
                </c:pt>
                <c:pt idx="5361">
                  <c:v>2123.75</c:v>
                </c:pt>
                <c:pt idx="5362">
                  <c:v>2121.4059999999999</c:v>
                </c:pt>
                <c:pt idx="5363">
                  <c:v>2121.953</c:v>
                </c:pt>
                <c:pt idx="5364">
                  <c:v>2120.9369999999999</c:v>
                </c:pt>
                <c:pt idx="5365">
                  <c:v>2119.7660000000001</c:v>
                </c:pt>
                <c:pt idx="5366">
                  <c:v>2120</c:v>
                </c:pt>
                <c:pt idx="5367">
                  <c:v>2120.9369999999999</c:v>
                </c:pt>
                <c:pt idx="5368">
                  <c:v>2119.6089999999999</c:v>
                </c:pt>
                <c:pt idx="5369">
                  <c:v>2119.1410000000001</c:v>
                </c:pt>
                <c:pt idx="5370">
                  <c:v>2121.172</c:v>
                </c:pt>
                <c:pt idx="5371">
                  <c:v>2120.9369999999999</c:v>
                </c:pt>
                <c:pt idx="5372">
                  <c:v>2120.9369999999999</c:v>
                </c:pt>
                <c:pt idx="5373">
                  <c:v>2120.9369999999999</c:v>
                </c:pt>
                <c:pt idx="5374">
                  <c:v>2121.5619999999999</c:v>
                </c:pt>
                <c:pt idx="5375">
                  <c:v>2122.7339999999999</c:v>
                </c:pt>
                <c:pt idx="5376">
                  <c:v>2120</c:v>
                </c:pt>
                <c:pt idx="5377">
                  <c:v>2120.7809999999999</c:v>
                </c:pt>
                <c:pt idx="5378">
                  <c:v>2125.1559999999999</c:v>
                </c:pt>
                <c:pt idx="5379">
                  <c:v>2126.797</c:v>
                </c:pt>
                <c:pt idx="5380">
                  <c:v>2121.797</c:v>
                </c:pt>
                <c:pt idx="5381">
                  <c:v>2124.6089999999999</c:v>
                </c:pt>
                <c:pt idx="5382">
                  <c:v>2122.7339999999999</c:v>
                </c:pt>
                <c:pt idx="5383">
                  <c:v>2119.6089999999999</c:v>
                </c:pt>
                <c:pt idx="5384">
                  <c:v>2121.4059999999999</c:v>
                </c:pt>
                <c:pt idx="5385">
                  <c:v>2121.4059999999999</c:v>
                </c:pt>
                <c:pt idx="5386">
                  <c:v>2120.547</c:v>
                </c:pt>
                <c:pt idx="5387">
                  <c:v>2117.9690000000001</c:v>
                </c:pt>
                <c:pt idx="5388">
                  <c:v>2120.9369999999999</c:v>
                </c:pt>
                <c:pt idx="5389">
                  <c:v>2121.797</c:v>
                </c:pt>
                <c:pt idx="5390">
                  <c:v>2122.1869999999999</c:v>
                </c:pt>
                <c:pt idx="5391">
                  <c:v>2120.547</c:v>
                </c:pt>
                <c:pt idx="5392">
                  <c:v>2122.7339999999999</c:v>
                </c:pt>
                <c:pt idx="5393">
                  <c:v>2120.1559999999999</c:v>
                </c:pt>
                <c:pt idx="5394">
                  <c:v>2120.7809999999999</c:v>
                </c:pt>
                <c:pt idx="5395">
                  <c:v>2122.578</c:v>
                </c:pt>
                <c:pt idx="5396">
                  <c:v>2121.797</c:v>
                </c:pt>
                <c:pt idx="5397">
                  <c:v>2122.1869999999999</c:v>
                </c:pt>
                <c:pt idx="5398">
                  <c:v>2121.172</c:v>
                </c:pt>
                <c:pt idx="5399">
                  <c:v>2121.797</c:v>
                </c:pt>
                <c:pt idx="5400">
                  <c:v>2119.7660000000001</c:v>
                </c:pt>
                <c:pt idx="5401">
                  <c:v>2123.75</c:v>
                </c:pt>
                <c:pt idx="5402">
                  <c:v>2122.578</c:v>
                </c:pt>
                <c:pt idx="5403">
                  <c:v>2121.797</c:v>
                </c:pt>
                <c:pt idx="5404">
                  <c:v>2122.578</c:v>
                </c:pt>
                <c:pt idx="5405">
                  <c:v>2121.5619999999999</c:v>
                </c:pt>
                <c:pt idx="5406">
                  <c:v>2121.4059999999999</c:v>
                </c:pt>
                <c:pt idx="5407">
                  <c:v>2122.578</c:v>
                </c:pt>
                <c:pt idx="5408">
                  <c:v>2121.4059999999999</c:v>
                </c:pt>
                <c:pt idx="5409">
                  <c:v>2118.75</c:v>
                </c:pt>
                <c:pt idx="5410">
                  <c:v>2121.5619999999999</c:v>
                </c:pt>
                <c:pt idx="5411">
                  <c:v>2121.953</c:v>
                </c:pt>
                <c:pt idx="5412">
                  <c:v>2121.797</c:v>
                </c:pt>
                <c:pt idx="5413">
                  <c:v>2119.6089999999999</c:v>
                </c:pt>
                <c:pt idx="5414">
                  <c:v>2123.3589999999999</c:v>
                </c:pt>
                <c:pt idx="5415">
                  <c:v>2121.4059999999999</c:v>
                </c:pt>
                <c:pt idx="5416">
                  <c:v>2119.7660000000001</c:v>
                </c:pt>
                <c:pt idx="5417">
                  <c:v>2120.1559999999999</c:v>
                </c:pt>
                <c:pt idx="5418">
                  <c:v>2122.1869999999999</c:v>
                </c:pt>
                <c:pt idx="5419">
                  <c:v>2120.7809999999999</c:v>
                </c:pt>
                <c:pt idx="5420">
                  <c:v>2120.3910000000001</c:v>
                </c:pt>
                <c:pt idx="5421">
                  <c:v>2121.4059999999999</c:v>
                </c:pt>
                <c:pt idx="5422">
                  <c:v>2119.7660000000001</c:v>
                </c:pt>
                <c:pt idx="5423">
                  <c:v>2120.1559999999999</c:v>
                </c:pt>
                <c:pt idx="5424">
                  <c:v>2119.1410000000001</c:v>
                </c:pt>
                <c:pt idx="5425">
                  <c:v>2118.3589999999999</c:v>
                </c:pt>
                <c:pt idx="5426">
                  <c:v>2120.1559999999999</c:v>
                </c:pt>
                <c:pt idx="5427">
                  <c:v>2118.9839999999999</c:v>
                </c:pt>
                <c:pt idx="5428">
                  <c:v>2120.7809999999999</c:v>
                </c:pt>
                <c:pt idx="5429">
                  <c:v>2120.7809999999999</c:v>
                </c:pt>
                <c:pt idx="5430">
                  <c:v>2119.375</c:v>
                </c:pt>
                <c:pt idx="5431">
                  <c:v>2119.7660000000001</c:v>
                </c:pt>
                <c:pt idx="5432">
                  <c:v>2121.172</c:v>
                </c:pt>
                <c:pt idx="5433">
                  <c:v>2121.5619999999999</c:v>
                </c:pt>
                <c:pt idx="5434">
                  <c:v>2120.7809999999999</c:v>
                </c:pt>
                <c:pt idx="5435">
                  <c:v>2118.5940000000001</c:v>
                </c:pt>
                <c:pt idx="5436">
                  <c:v>2120.1559999999999</c:v>
                </c:pt>
                <c:pt idx="5437">
                  <c:v>2120.1559999999999</c:v>
                </c:pt>
                <c:pt idx="5438">
                  <c:v>2120.9369999999999</c:v>
                </c:pt>
                <c:pt idx="5439">
                  <c:v>2120.9369999999999</c:v>
                </c:pt>
                <c:pt idx="5440">
                  <c:v>2117.7339999999999</c:v>
                </c:pt>
                <c:pt idx="5441">
                  <c:v>2121.797</c:v>
                </c:pt>
                <c:pt idx="5442">
                  <c:v>2119.1410000000001</c:v>
                </c:pt>
                <c:pt idx="5443">
                  <c:v>2120.547</c:v>
                </c:pt>
                <c:pt idx="5444">
                  <c:v>2118.203</c:v>
                </c:pt>
                <c:pt idx="5445">
                  <c:v>2120.1559999999999</c:v>
                </c:pt>
                <c:pt idx="5446">
                  <c:v>2120.9369999999999</c:v>
                </c:pt>
                <c:pt idx="5447">
                  <c:v>2120.7809999999999</c:v>
                </c:pt>
                <c:pt idx="5448">
                  <c:v>2117.1869999999999</c:v>
                </c:pt>
                <c:pt idx="5449">
                  <c:v>2118.3589999999999</c:v>
                </c:pt>
                <c:pt idx="5450">
                  <c:v>2118.3589999999999</c:v>
                </c:pt>
                <c:pt idx="5451">
                  <c:v>2118.203</c:v>
                </c:pt>
                <c:pt idx="5452">
                  <c:v>2120.9369999999999</c:v>
                </c:pt>
                <c:pt idx="5453">
                  <c:v>2119.1410000000001</c:v>
                </c:pt>
                <c:pt idx="5454">
                  <c:v>2118.5940000000001</c:v>
                </c:pt>
                <c:pt idx="5455">
                  <c:v>2121.172</c:v>
                </c:pt>
                <c:pt idx="5456">
                  <c:v>2119.7660000000001</c:v>
                </c:pt>
                <c:pt idx="5457">
                  <c:v>2119.7660000000001</c:v>
                </c:pt>
                <c:pt idx="5458">
                  <c:v>2117.1869999999999</c:v>
                </c:pt>
                <c:pt idx="5459">
                  <c:v>2118.9839999999999</c:v>
                </c:pt>
                <c:pt idx="5460">
                  <c:v>2116.172</c:v>
                </c:pt>
                <c:pt idx="5461">
                  <c:v>2117.1869999999999</c:v>
                </c:pt>
                <c:pt idx="5462">
                  <c:v>2119.6089999999999</c:v>
                </c:pt>
                <c:pt idx="5463">
                  <c:v>2118.203</c:v>
                </c:pt>
                <c:pt idx="5464">
                  <c:v>2118.75</c:v>
                </c:pt>
                <c:pt idx="5465">
                  <c:v>2117.7339999999999</c:v>
                </c:pt>
                <c:pt idx="5466">
                  <c:v>2119.375</c:v>
                </c:pt>
                <c:pt idx="5467">
                  <c:v>2119.1410000000001</c:v>
                </c:pt>
                <c:pt idx="5468">
                  <c:v>2119.375</c:v>
                </c:pt>
                <c:pt idx="5469">
                  <c:v>2118.5940000000001</c:v>
                </c:pt>
                <c:pt idx="5470">
                  <c:v>2117.9690000000001</c:v>
                </c:pt>
                <c:pt idx="5471">
                  <c:v>2116.172</c:v>
                </c:pt>
                <c:pt idx="5472">
                  <c:v>2117.7339999999999</c:v>
                </c:pt>
                <c:pt idx="5473">
                  <c:v>2122.7339999999999</c:v>
                </c:pt>
                <c:pt idx="5474">
                  <c:v>2120</c:v>
                </c:pt>
                <c:pt idx="5475">
                  <c:v>2119.375</c:v>
                </c:pt>
                <c:pt idx="5476">
                  <c:v>2119.1410000000001</c:v>
                </c:pt>
                <c:pt idx="5477">
                  <c:v>2118.5940000000001</c:v>
                </c:pt>
                <c:pt idx="5478">
                  <c:v>2119.1410000000001</c:v>
                </c:pt>
                <c:pt idx="5479">
                  <c:v>2120.9369999999999</c:v>
                </c:pt>
                <c:pt idx="5480">
                  <c:v>2120.1559999999999</c:v>
                </c:pt>
                <c:pt idx="5481">
                  <c:v>2118.9839999999999</c:v>
                </c:pt>
                <c:pt idx="5482">
                  <c:v>2117.3440000000001</c:v>
                </c:pt>
                <c:pt idx="5483">
                  <c:v>2117.7339999999999</c:v>
                </c:pt>
                <c:pt idx="5484">
                  <c:v>2118.75</c:v>
                </c:pt>
                <c:pt idx="5485">
                  <c:v>2118.75</c:v>
                </c:pt>
                <c:pt idx="5486">
                  <c:v>2120</c:v>
                </c:pt>
                <c:pt idx="5487">
                  <c:v>2117.1869999999999</c:v>
                </c:pt>
                <c:pt idx="5488">
                  <c:v>2118.5940000000001</c:v>
                </c:pt>
                <c:pt idx="5489">
                  <c:v>2117.9690000000001</c:v>
                </c:pt>
                <c:pt idx="5490">
                  <c:v>2117.3440000000001</c:v>
                </c:pt>
                <c:pt idx="5491">
                  <c:v>2116.953</c:v>
                </c:pt>
                <c:pt idx="5492">
                  <c:v>2115.9369999999999</c:v>
                </c:pt>
                <c:pt idx="5493">
                  <c:v>2117.578</c:v>
                </c:pt>
                <c:pt idx="5494">
                  <c:v>2117.7339999999999</c:v>
                </c:pt>
                <c:pt idx="5495">
                  <c:v>2118.203</c:v>
                </c:pt>
                <c:pt idx="5496">
                  <c:v>2118.203</c:v>
                </c:pt>
                <c:pt idx="5497">
                  <c:v>2117.578</c:v>
                </c:pt>
                <c:pt idx="5498">
                  <c:v>2118.203</c:v>
                </c:pt>
                <c:pt idx="5499">
                  <c:v>2117.9690000000001</c:v>
                </c:pt>
                <c:pt idx="5500">
                  <c:v>2119.1410000000001</c:v>
                </c:pt>
                <c:pt idx="5501">
                  <c:v>2118.203</c:v>
                </c:pt>
                <c:pt idx="5502">
                  <c:v>2117.9690000000001</c:v>
                </c:pt>
                <c:pt idx="5503">
                  <c:v>2116.4059999999999</c:v>
                </c:pt>
                <c:pt idx="5504">
                  <c:v>2116.172</c:v>
                </c:pt>
                <c:pt idx="5505">
                  <c:v>2117.3440000000001</c:v>
                </c:pt>
                <c:pt idx="5506">
                  <c:v>2118.5940000000001</c:v>
                </c:pt>
                <c:pt idx="5507">
                  <c:v>2116.5619999999999</c:v>
                </c:pt>
                <c:pt idx="5508">
                  <c:v>2117.3440000000001</c:v>
                </c:pt>
                <c:pt idx="5509">
                  <c:v>2116.4059999999999</c:v>
                </c:pt>
                <c:pt idx="5510">
                  <c:v>2115.547</c:v>
                </c:pt>
                <c:pt idx="5511">
                  <c:v>2116.172</c:v>
                </c:pt>
                <c:pt idx="5512">
                  <c:v>2116.797</c:v>
                </c:pt>
                <c:pt idx="5513">
                  <c:v>2115.1559999999999</c:v>
                </c:pt>
                <c:pt idx="5514">
                  <c:v>2115.3910000000001</c:v>
                </c:pt>
                <c:pt idx="5515">
                  <c:v>2116.797</c:v>
                </c:pt>
                <c:pt idx="5516">
                  <c:v>2114.375</c:v>
                </c:pt>
                <c:pt idx="5517">
                  <c:v>2114.7660000000001</c:v>
                </c:pt>
                <c:pt idx="5518">
                  <c:v>2115.9369999999999</c:v>
                </c:pt>
                <c:pt idx="5519">
                  <c:v>2114.7660000000001</c:v>
                </c:pt>
                <c:pt idx="5520">
                  <c:v>2118.9839999999999</c:v>
                </c:pt>
                <c:pt idx="5521">
                  <c:v>2113.75</c:v>
                </c:pt>
                <c:pt idx="5522">
                  <c:v>2117.1869999999999</c:v>
                </c:pt>
                <c:pt idx="5523">
                  <c:v>2115.3910000000001</c:v>
                </c:pt>
                <c:pt idx="5524">
                  <c:v>2115.7809999999999</c:v>
                </c:pt>
                <c:pt idx="5525">
                  <c:v>2116.797</c:v>
                </c:pt>
                <c:pt idx="5526">
                  <c:v>2114.6089999999999</c:v>
                </c:pt>
                <c:pt idx="5527">
                  <c:v>2114.1410000000001</c:v>
                </c:pt>
                <c:pt idx="5528">
                  <c:v>2115.1559999999999</c:v>
                </c:pt>
                <c:pt idx="5529">
                  <c:v>2113.203</c:v>
                </c:pt>
                <c:pt idx="5530">
                  <c:v>2114.375</c:v>
                </c:pt>
                <c:pt idx="5531">
                  <c:v>2113.5940000000001</c:v>
                </c:pt>
                <c:pt idx="5532">
                  <c:v>2113.3589999999999</c:v>
                </c:pt>
                <c:pt idx="5533">
                  <c:v>2112.7339999999999</c:v>
                </c:pt>
                <c:pt idx="5534">
                  <c:v>2114.6089999999999</c:v>
                </c:pt>
                <c:pt idx="5535">
                  <c:v>2112.578</c:v>
                </c:pt>
                <c:pt idx="5536">
                  <c:v>2112.9690000000001</c:v>
                </c:pt>
                <c:pt idx="5537">
                  <c:v>2113.9839999999999</c:v>
                </c:pt>
                <c:pt idx="5538">
                  <c:v>2113.203</c:v>
                </c:pt>
                <c:pt idx="5539">
                  <c:v>2112.3440000000001</c:v>
                </c:pt>
                <c:pt idx="5540">
                  <c:v>2115</c:v>
                </c:pt>
                <c:pt idx="5541">
                  <c:v>2114.375</c:v>
                </c:pt>
                <c:pt idx="5542">
                  <c:v>2111.5619999999999</c:v>
                </c:pt>
                <c:pt idx="5543">
                  <c:v>2112.3440000000001</c:v>
                </c:pt>
                <c:pt idx="5544">
                  <c:v>2113.3589999999999</c:v>
                </c:pt>
                <c:pt idx="5545">
                  <c:v>2111.172</c:v>
                </c:pt>
                <c:pt idx="5546">
                  <c:v>2111.953</c:v>
                </c:pt>
                <c:pt idx="5547">
                  <c:v>2110</c:v>
                </c:pt>
                <c:pt idx="5548">
                  <c:v>2111.4059999999999</c:v>
                </c:pt>
                <c:pt idx="5549">
                  <c:v>2108.75</c:v>
                </c:pt>
                <c:pt idx="5550">
                  <c:v>2110.3910000000001</c:v>
                </c:pt>
                <c:pt idx="5551">
                  <c:v>2110.3910000000001</c:v>
                </c:pt>
                <c:pt idx="5552">
                  <c:v>2110.9369999999999</c:v>
                </c:pt>
                <c:pt idx="5553">
                  <c:v>2108.203</c:v>
                </c:pt>
                <c:pt idx="5554">
                  <c:v>2109.6089999999999</c:v>
                </c:pt>
                <c:pt idx="5555">
                  <c:v>2110.3910000000001</c:v>
                </c:pt>
                <c:pt idx="5556">
                  <c:v>2111.172</c:v>
                </c:pt>
                <c:pt idx="5557">
                  <c:v>2109.1410000000001</c:v>
                </c:pt>
                <c:pt idx="5558">
                  <c:v>2109.7660000000001</c:v>
                </c:pt>
                <c:pt idx="5559">
                  <c:v>2111.5619999999999</c:v>
                </c:pt>
                <c:pt idx="5560">
                  <c:v>2107.7339999999999</c:v>
                </c:pt>
                <c:pt idx="5561">
                  <c:v>2110.7809999999999</c:v>
                </c:pt>
                <c:pt idx="5562">
                  <c:v>2110.1559999999999</c:v>
                </c:pt>
                <c:pt idx="5563">
                  <c:v>2106.5619999999999</c:v>
                </c:pt>
                <c:pt idx="5564">
                  <c:v>2109.6089999999999</c:v>
                </c:pt>
                <c:pt idx="5565">
                  <c:v>2109.6089999999999</c:v>
                </c:pt>
                <c:pt idx="5566">
                  <c:v>2109.6089999999999</c:v>
                </c:pt>
                <c:pt idx="5567">
                  <c:v>2110</c:v>
                </c:pt>
                <c:pt idx="5568">
                  <c:v>2108.3589999999999</c:v>
                </c:pt>
                <c:pt idx="5569">
                  <c:v>2108.203</c:v>
                </c:pt>
                <c:pt idx="5570">
                  <c:v>2106.5619999999999</c:v>
                </c:pt>
                <c:pt idx="5571">
                  <c:v>2107.3440000000001</c:v>
                </c:pt>
                <c:pt idx="5572">
                  <c:v>2110.3910000000001</c:v>
                </c:pt>
                <c:pt idx="5573">
                  <c:v>2106.953</c:v>
                </c:pt>
                <c:pt idx="5574">
                  <c:v>2106.4059999999999</c:v>
                </c:pt>
                <c:pt idx="5575">
                  <c:v>2107.7339999999999</c:v>
                </c:pt>
                <c:pt idx="5576">
                  <c:v>2107.3440000000001</c:v>
                </c:pt>
                <c:pt idx="5577">
                  <c:v>2108.203</c:v>
                </c:pt>
                <c:pt idx="5578">
                  <c:v>2107.3440000000001</c:v>
                </c:pt>
                <c:pt idx="5579">
                  <c:v>2108.203</c:v>
                </c:pt>
                <c:pt idx="5580">
                  <c:v>2106.172</c:v>
                </c:pt>
                <c:pt idx="5581">
                  <c:v>2105.3910000000001</c:v>
                </c:pt>
                <c:pt idx="5582">
                  <c:v>2107.7339999999999</c:v>
                </c:pt>
                <c:pt idx="5583">
                  <c:v>2106.5619999999999</c:v>
                </c:pt>
                <c:pt idx="5584">
                  <c:v>2108.5940000000001</c:v>
                </c:pt>
                <c:pt idx="5585">
                  <c:v>2105.7809999999999</c:v>
                </c:pt>
                <c:pt idx="5586">
                  <c:v>2106.172</c:v>
                </c:pt>
                <c:pt idx="5587">
                  <c:v>2105.1559999999999</c:v>
                </c:pt>
                <c:pt idx="5588">
                  <c:v>2104.7660000000001</c:v>
                </c:pt>
                <c:pt idx="5589">
                  <c:v>2106.5619999999999</c:v>
                </c:pt>
                <c:pt idx="5590">
                  <c:v>2105</c:v>
                </c:pt>
                <c:pt idx="5591">
                  <c:v>2105.547</c:v>
                </c:pt>
                <c:pt idx="5592">
                  <c:v>2105.547</c:v>
                </c:pt>
                <c:pt idx="5593">
                  <c:v>2104.375</c:v>
                </c:pt>
                <c:pt idx="5594">
                  <c:v>2105.3910000000001</c:v>
                </c:pt>
                <c:pt idx="5595">
                  <c:v>2106.953</c:v>
                </c:pt>
                <c:pt idx="5596">
                  <c:v>2104.7660000000001</c:v>
                </c:pt>
                <c:pt idx="5597">
                  <c:v>2103.203</c:v>
                </c:pt>
                <c:pt idx="5598">
                  <c:v>2104.6089999999999</c:v>
                </c:pt>
                <c:pt idx="5599">
                  <c:v>2104.1410000000001</c:v>
                </c:pt>
                <c:pt idx="5600">
                  <c:v>2105</c:v>
                </c:pt>
                <c:pt idx="5601">
                  <c:v>2104.6089999999999</c:v>
                </c:pt>
                <c:pt idx="5602">
                  <c:v>2103.9839999999999</c:v>
                </c:pt>
                <c:pt idx="5603">
                  <c:v>2104.7660000000001</c:v>
                </c:pt>
                <c:pt idx="5604">
                  <c:v>2104.375</c:v>
                </c:pt>
                <c:pt idx="5605">
                  <c:v>2105</c:v>
                </c:pt>
                <c:pt idx="5606">
                  <c:v>2102.9690000000001</c:v>
                </c:pt>
                <c:pt idx="5607">
                  <c:v>2104.6089999999999</c:v>
                </c:pt>
                <c:pt idx="5608">
                  <c:v>2105</c:v>
                </c:pt>
                <c:pt idx="5609">
                  <c:v>2105.547</c:v>
                </c:pt>
                <c:pt idx="5610">
                  <c:v>2105.3910000000001</c:v>
                </c:pt>
                <c:pt idx="5611">
                  <c:v>2104.6089999999999</c:v>
                </c:pt>
                <c:pt idx="5612">
                  <c:v>2105.547</c:v>
                </c:pt>
                <c:pt idx="5613">
                  <c:v>2104.7660000000001</c:v>
                </c:pt>
                <c:pt idx="5614">
                  <c:v>2105.7809999999999</c:v>
                </c:pt>
                <c:pt idx="5615">
                  <c:v>2104.375</c:v>
                </c:pt>
                <c:pt idx="5616">
                  <c:v>2104.6089999999999</c:v>
                </c:pt>
                <c:pt idx="5617">
                  <c:v>2105.1559999999999</c:v>
                </c:pt>
                <c:pt idx="5618">
                  <c:v>2105</c:v>
                </c:pt>
                <c:pt idx="5619">
                  <c:v>2104.7660000000001</c:v>
                </c:pt>
                <c:pt idx="5620">
                  <c:v>2103.203</c:v>
                </c:pt>
                <c:pt idx="5621">
                  <c:v>2104.7660000000001</c:v>
                </c:pt>
                <c:pt idx="5622">
                  <c:v>2103.9839999999999</c:v>
                </c:pt>
                <c:pt idx="5623">
                  <c:v>2103.3589999999999</c:v>
                </c:pt>
                <c:pt idx="5624">
                  <c:v>2103.5940000000001</c:v>
                </c:pt>
                <c:pt idx="5625">
                  <c:v>2102.3440000000001</c:v>
                </c:pt>
                <c:pt idx="5626">
                  <c:v>2104.6089999999999</c:v>
                </c:pt>
                <c:pt idx="5627">
                  <c:v>2104.7660000000001</c:v>
                </c:pt>
                <c:pt idx="5628">
                  <c:v>2102.578</c:v>
                </c:pt>
                <c:pt idx="5629">
                  <c:v>2105</c:v>
                </c:pt>
                <c:pt idx="5630">
                  <c:v>2102.578</c:v>
                </c:pt>
                <c:pt idx="5631">
                  <c:v>2104.6089999999999</c:v>
                </c:pt>
                <c:pt idx="5632">
                  <c:v>2105.1559999999999</c:v>
                </c:pt>
                <c:pt idx="5633">
                  <c:v>2103.3589999999999</c:v>
                </c:pt>
                <c:pt idx="5634">
                  <c:v>2103.5940000000001</c:v>
                </c:pt>
                <c:pt idx="5635">
                  <c:v>2105.3910000000001</c:v>
                </c:pt>
                <c:pt idx="5636">
                  <c:v>2102.3440000000001</c:v>
                </c:pt>
                <c:pt idx="5637">
                  <c:v>2104.1410000000001</c:v>
                </c:pt>
                <c:pt idx="5638">
                  <c:v>2103.3589999999999</c:v>
                </c:pt>
                <c:pt idx="5639">
                  <c:v>2106.172</c:v>
                </c:pt>
                <c:pt idx="5640">
                  <c:v>2105</c:v>
                </c:pt>
                <c:pt idx="5641">
                  <c:v>2106.4059999999999</c:v>
                </c:pt>
                <c:pt idx="5642">
                  <c:v>2104.1410000000001</c:v>
                </c:pt>
                <c:pt idx="5643">
                  <c:v>2105.9369999999999</c:v>
                </c:pt>
                <c:pt idx="5644">
                  <c:v>2102.3440000000001</c:v>
                </c:pt>
                <c:pt idx="5645">
                  <c:v>2106.4059999999999</c:v>
                </c:pt>
                <c:pt idx="5646">
                  <c:v>2105.547</c:v>
                </c:pt>
                <c:pt idx="5647">
                  <c:v>2104.375</c:v>
                </c:pt>
                <c:pt idx="5648">
                  <c:v>2104.375</c:v>
                </c:pt>
                <c:pt idx="5649">
                  <c:v>2105.7809999999999</c:v>
                </c:pt>
                <c:pt idx="5650">
                  <c:v>2105.9369999999999</c:v>
                </c:pt>
                <c:pt idx="5651">
                  <c:v>2104.375</c:v>
                </c:pt>
                <c:pt idx="5652">
                  <c:v>2105</c:v>
                </c:pt>
                <c:pt idx="5653">
                  <c:v>2103.3589999999999</c:v>
                </c:pt>
                <c:pt idx="5654">
                  <c:v>2104.375</c:v>
                </c:pt>
                <c:pt idx="5655">
                  <c:v>2104.6089999999999</c:v>
                </c:pt>
                <c:pt idx="5656">
                  <c:v>2105.3910000000001</c:v>
                </c:pt>
                <c:pt idx="5657">
                  <c:v>2106.5619999999999</c:v>
                </c:pt>
                <c:pt idx="5658">
                  <c:v>2105.7809999999999</c:v>
                </c:pt>
                <c:pt idx="5659">
                  <c:v>2106.5619999999999</c:v>
                </c:pt>
                <c:pt idx="5660">
                  <c:v>2110.3910000000001</c:v>
                </c:pt>
                <c:pt idx="5661">
                  <c:v>2112.3440000000001</c:v>
                </c:pt>
                <c:pt idx="5662">
                  <c:v>2114.375</c:v>
                </c:pt>
                <c:pt idx="5663">
                  <c:v>2114.1410000000001</c:v>
                </c:pt>
                <c:pt idx="5664">
                  <c:v>2117.3440000000001</c:v>
                </c:pt>
                <c:pt idx="5665">
                  <c:v>2115.9369999999999</c:v>
                </c:pt>
                <c:pt idx="5666">
                  <c:v>2117.7339999999999</c:v>
                </c:pt>
                <c:pt idx="5667">
                  <c:v>2119.375</c:v>
                </c:pt>
                <c:pt idx="5668">
                  <c:v>2120.547</c:v>
                </c:pt>
                <c:pt idx="5669">
                  <c:v>2121.4059999999999</c:v>
                </c:pt>
                <c:pt idx="5670">
                  <c:v>2123.203</c:v>
                </c:pt>
                <c:pt idx="5671">
                  <c:v>2122.7339999999999</c:v>
                </c:pt>
                <c:pt idx="5672">
                  <c:v>2125</c:v>
                </c:pt>
                <c:pt idx="5673">
                  <c:v>2124.7660000000001</c:v>
                </c:pt>
                <c:pt idx="5674">
                  <c:v>2123.75</c:v>
                </c:pt>
                <c:pt idx="5675">
                  <c:v>2125.3910000000001</c:v>
                </c:pt>
                <c:pt idx="5676">
                  <c:v>2122.1869999999999</c:v>
                </c:pt>
                <c:pt idx="5677">
                  <c:v>2123.3589999999999</c:v>
                </c:pt>
                <c:pt idx="5678">
                  <c:v>2125.1559999999999</c:v>
                </c:pt>
                <c:pt idx="5679">
                  <c:v>2123.9839999999999</c:v>
                </c:pt>
                <c:pt idx="5680">
                  <c:v>2126.797</c:v>
                </c:pt>
                <c:pt idx="5681">
                  <c:v>2124.375</c:v>
                </c:pt>
                <c:pt idx="5682">
                  <c:v>2123.9839999999999</c:v>
                </c:pt>
                <c:pt idx="5683">
                  <c:v>2123.203</c:v>
                </c:pt>
                <c:pt idx="5684">
                  <c:v>2125.1559999999999</c:v>
                </c:pt>
                <c:pt idx="5685">
                  <c:v>2125</c:v>
                </c:pt>
                <c:pt idx="5686">
                  <c:v>2125</c:v>
                </c:pt>
                <c:pt idx="5687">
                  <c:v>2126.4059999999999</c:v>
                </c:pt>
                <c:pt idx="5688">
                  <c:v>2122.9690000000001</c:v>
                </c:pt>
                <c:pt idx="5689">
                  <c:v>2125.1559999999999</c:v>
                </c:pt>
                <c:pt idx="5690">
                  <c:v>2125.9369999999999</c:v>
                </c:pt>
                <c:pt idx="5691">
                  <c:v>2128.3589999999999</c:v>
                </c:pt>
                <c:pt idx="5692">
                  <c:v>2126.953</c:v>
                </c:pt>
                <c:pt idx="5693">
                  <c:v>2125.3910000000001</c:v>
                </c:pt>
                <c:pt idx="5694">
                  <c:v>2126.797</c:v>
                </c:pt>
                <c:pt idx="5695">
                  <c:v>2127.7339999999999</c:v>
                </c:pt>
                <c:pt idx="5696">
                  <c:v>2124.7660000000001</c:v>
                </c:pt>
                <c:pt idx="5697">
                  <c:v>2122.9690000000001</c:v>
                </c:pt>
                <c:pt idx="5698">
                  <c:v>2122.1869999999999</c:v>
                </c:pt>
                <c:pt idx="5699">
                  <c:v>2120.1559999999999</c:v>
                </c:pt>
                <c:pt idx="5700">
                  <c:v>2121.4059999999999</c:v>
                </c:pt>
                <c:pt idx="5701">
                  <c:v>2123.203</c:v>
                </c:pt>
                <c:pt idx="5702">
                  <c:v>2122.578</c:v>
                </c:pt>
                <c:pt idx="5703">
                  <c:v>2123.3589999999999</c:v>
                </c:pt>
                <c:pt idx="5704">
                  <c:v>2124.375</c:v>
                </c:pt>
                <c:pt idx="5705">
                  <c:v>2123.203</c:v>
                </c:pt>
                <c:pt idx="5706">
                  <c:v>2123.203</c:v>
                </c:pt>
                <c:pt idx="5707">
                  <c:v>2124.1410000000001</c:v>
                </c:pt>
                <c:pt idx="5708">
                  <c:v>2124.1410000000001</c:v>
                </c:pt>
                <c:pt idx="5709">
                  <c:v>2123.3589999999999</c:v>
                </c:pt>
                <c:pt idx="5710">
                  <c:v>2123.9839999999999</c:v>
                </c:pt>
                <c:pt idx="5711">
                  <c:v>2124.6089999999999</c:v>
                </c:pt>
                <c:pt idx="5712">
                  <c:v>2124.6089999999999</c:v>
                </c:pt>
                <c:pt idx="5713">
                  <c:v>2123.5940000000001</c:v>
                </c:pt>
                <c:pt idx="5714">
                  <c:v>2123.5940000000001</c:v>
                </c:pt>
                <c:pt idx="5715">
                  <c:v>2124.6089999999999</c:v>
                </c:pt>
                <c:pt idx="5716">
                  <c:v>2124.7660000000001</c:v>
                </c:pt>
                <c:pt idx="5717">
                  <c:v>2122.7339999999999</c:v>
                </c:pt>
                <c:pt idx="5718">
                  <c:v>2125</c:v>
                </c:pt>
                <c:pt idx="5719">
                  <c:v>2123.9839999999999</c:v>
                </c:pt>
                <c:pt idx="5720">
                  <c:v>2121.797</c:v>
                </c:pt>
                <c:pt idx="5721">
                  <c:v>2123.9839999999999</c:v>
                </c:pt>
                <c:pt idx="5722">
                  <c:v>2125</c:v>
                </c:pt>
                <c:pt idx="5723">
                  <c:v>2123.203</c:v>
                </c:pt>
                <c:pt idx="5724">
                  <c:v>2126.172</c:v>
                </c:pt>
                <c:pt idx="5725">
                  <c:v>2123.9839999999999</c:v>
                </c:pt>
                <c:pt idx="5726">
                  <c:v>2125.7809999999999</c:v>
                </c:pt>
                <c:pt idx="5727">
                  <c:v>2126.172</c:v>
                </c:pt>
                <c:pt idx="5728">
                  <c:v>2123.3589999999999</c:v>
                </c:pt>
                <c:pt idx="5729">
                  <c:v>2123.75</c:v>
                </c:pt>
                <c:pt idx="5730">
                  <c:v>2124.6089999999999</c:v>
                </c:pt>
                <c:pt idx="5731">
                  <c:v>2122.9690000000001</c:v>
                </c:pt>
                <c:pt idx="5732">
                  <c:v>2123.3589999999999</c:v>
                </c:pt>
                <c:pt idx="5733">
                  <c:v>2123.5940000000001</c:v>
                </c:pt>
                <c:pt idx="5734">
                  <c:v>2122.7339999999999</c:v>
                </c:pt>
                <c:pt idx="5735">
                  <c:v>2124.375</c:v>
                </c:pt>
                <c:pt idx="5736">
                  <c:v>2123.9839999999999</c:v>
                </c:pt>
                <c:pt idx="5737">
                  <c:v>2123.75</c:v>
                </c:pt>
                <c:pt idx="5738">
                  <c:v>2123.3589999999999</c:v>
                </c:pt>
                <c:pt idx="5739">
                  <c:v>2123.203</c:v>
                </c:pt>
                <c:pt idx="5740">
                  <c:v>2124.1410000000001</c:v>
                </c:pt>
                <c:pt idx="5741">
                  <c:v>2124.7660000000001</c:v>
                </c:pt>
                <c:pt idx="5742">
                  <c:v>2125.1559999999999</c:v>
                </c:pt>
                <c:pt idx="5743">
                  <c:v>2122.7339999999999</c:v>
                </c:pt>
                <c:pt idx="5744">
                  <c:v>2124.7660000000001</c:v>
                </c:pt>
                <c:pt idx="5745">
                  <c:v>2122.578</c:v>
                </c:pt>
                <c:pt idx="5746">
                  <c:v>2124.1410000000001</c:v>
                </c:pt>
                <c:pt idx="5747">
                  <c:v>2122.3440000000001</c:v>
                </c:pt>
                <c:pt idx="5748">
                  <c:v>2123.3589999999999</c:v>
                </c:pt>
                <c:pt idx="5749">
                  <c:v>2122.7339999999999</c:v>
                </c:pt>
                <c:pt idx="5750">
                  <c:v>2122.9690000000001</c:v>
                </c:pt>
                <c:pt idx="5751">
                  <c:v>2122.7339999999999</c:v>
                </c:pt>
                <c:pt idx="5752">
                  <c:v>2122.1869999999999</c:v>
                </c:pt>
                <c:pt idx="5753">
                  <c:v>2124.375</c:v>
                </c:pt>
                <c:pt idx="5754">
                  <c:v>2122.7339999999999</c:v>
                </c:pt>
                <c:pt idx="5755">
                  <c:v>2124.1410000000001</c:v>
                </c:pt>
                <c:pt idx="5756">
                  <c:v>2122.9690000000001</c:v>
                </c:pt>
                <c:pt idx="5757">
                  <c:v>2122.1869999999999</c:v>
                </c:pt>
                <c:pt idx="5758">
                  <c:v>2123.75</c:v>
                </c:pt>
                <c:pt idx="5759">
                  <c:v>2123.9839999999999</c:v>
                </c:pt>
                <c:pt idx="5760">
                  <c:v>2121.4059999999999</c:v>
                </c:pt>
                <c:pt idx="5761">
                  <c:v>2122.7339999999999</c:v>
                </c:pt>
                <c:pt idx="5762">
                  <c:v>2122.3440000000001</c:v>
                </c:pt>
                <c:pt idx="5763">
                  <c:v>2123.9839999999999</c:v>
                </c:pt>
                <c:pt idx="5764">
                  <c:v>2123.5940000000001</c:v>
                </c:pt>
                <c:pt idx="5765">
                  <c:v>2126.797</c:v>
                </c:pt>
                <c:pt idx="5766">
                  <c:v>2122.3440000000001</c:v>
                </c:pt>
                <c:pt idx="5767">
                  <c:v>2123.75</c:v>
                </c:pt>
                <c:pt idx="5768">
                  <c:v>2122.1869999999999</c:v>
                </c:pt>
                <c:pt idx="5769">
                  <c:v>2123.75</c:v>
                </c:pt>
                <c:pt idx="5770">
                  <c:v>2121.953</c:v>
                </c:pt>
                <c:pt idx="5771">
                  <c:v>2122.7339999999999</c:v>
                </c:pt>
                <c:pt idx="5772">
                  <c:v>2121.5619999999999</c:v>
                </c:pt>
                <c:pt idx="5773">
                  <c:v>2122.3440000000001</c:v>
                </c:pt>
                <c:pt idx="5774">
                  <c:v>2123.3589999999999</c:v>
                </c:pt>
                <c:pt idx="5775">
                  <c:v>2123.5940000000001</c:v>
                </c:pt>
                <c:pt idx="5776">
                  <c:v>2121.172</c:v>
                </c:pt>
                <c:pt idx="5777">
                  <c:v>2121.5619999999999</c:v>
                </c:pt>
                <c:pt idx="5778">
                  <c:v>2120.9369999999999</c:v>
                </c:pt>
                <c:pt idx="5779">
                  <c:v>2121.797</c:v>
                </c:pt>
                <c:pt idx="5780">
                  <c:v>2122.3440000000001</c:v>
                </c:pt>
                <c:pt idx="5781">
                  <c:v>2122.578</c:v>
                </c:pt>
                <c:pt idx="5782">
                  <c:v>2120</c:v>
                </c:pt>
                <c:pt idx="5783">
                  <c:v>2121.797</c:v>
                </c:pt>
                <c:pt idx="5784">
                  <c:v>2121.5619999999999</c:v>
                </c:pt>
                <c:pt idx="5785">
                  <c:v>2120.3910000000001</c:v>
                </c:pt>
                <c:pt idx="5786">
                  <c:v>2121.797</c:v>
                </c:pt>
                <c:pt idx="5787">
                  <c:v>2123.203</c:v>
                </c:pt>
                <c:pt idx="5788">
                  <c:v>2121.797</c:v>
                </c:pt>
                <c:pt idx="5789">
                  <c:v>2124.375</c:v>
                </c:pt>
                <c:pt idx="5790">
                  <c:v>2121.4059999999999</c:v>
                </c:pt>
                <c:pt idx="5791">
                  <c:v>2122.7339999999999</c:v>
                </c:pt>
                <c:pt idx="5792">
                  <c:v>2122.9690000000001</c:v>
                </c:pt>
                <c:pt idx="5793">
                  <c:v>2121.172</c:v>
                </c:pt>
                <c:pt idx="5794">
                  <c:v>2122.1869999999999</c:v>
                </c:pt>
                <c:pt idx="5795">
                  <c:v>2123.203</c:v>
                </c:pt>
                <c:pt idx="5796">
                  <c:v>2120.7809999999999</c:v>
                </c:pt>
                <c:pt idx="5797">
                  <c:v>2121.797</c:v>
                </c:pt>
                <c:pt idx="5798">
                  <c:v>2120.3910000000001</c:v>
                </c:pt>
                <c:pt idx="5799">
                  <c:v>2124.1410000000001</c:v>
                </c:pt>
                <c:pt idx="5800">
                  <c:v>2120.7809999999999</c:v>
                </c:pt>
                <c:pt idx="5801">
                  <c:v>2120.9369999999999</c:v>
                </c:pt>
                <c:pt idx="5802">
                  <c:v>2120</c:v>
                </c:pt>
                <c:pt idx="5803">
                  <c:v>2119.375</c:v>
                </c:pt>
                <c:pt idx="5804">
                  <c:v>2120.7809999999999</c:v>
                </c:pt>
                <c:pt idx="5805">
                  <c:v>2119.1410000000001</c:v>
                </c:pt>
                <c:pt idx="5806">
                  <c:v>2121.953</c:v>
                </c:pt>
                <c:pt idx="5807">
                  <c:v>2120.3910000000001</c:v>
                </c:pt>
                <c:pt idx="5808">
                  <c:v>2121.4059999999999</c:v>
                </c:pt>
                <c:pt idx="5809">
                  <c:v>2120.3910000000001</c:v>
                </c:pt>
                <c:pt idx="5810">
                  <c:v>2118.203</c:v>
                </c:pt>
                <c:pt idx="5811">
                  <c:v>2120.7809999999999</c:v>
                </c:pt>
                <c:pt idx="5812">
                  <c:v>2118.9839999999999</c:v>
                </c:pt>
                <c:pt idx="5813">
                  <c:v>2119.6089999999999</c:v>
                </c:pt>
                <c:pt idx="5814">
                  <c:v>2119.7660000000001</c:v>
                </c:pt>
                <c:pt idx="5815">
                  <c:v>2122.3440000000001</c:v>
                </c:pt>
                <c:pt idx="5816">
                  <c:v>2117.9690000000001</c:v>
                </c:pt>
                <c:pt idx="5817">
                  <c:v>2119.375</c:v>
                </c:pt>
                <c:pt idx="5818">
                  <c:v>2120.9369999999999</c:v>
                </c:pt>
                <c:pt idx="5819">
                  <c:v>2117.7339999999999</c:v>
                </c:pt>
                <c:pt idx="5820">
                  <c:v>2117.578</c:v>
                </c:pt>
                <c:pt idx="5821">
                  <c:v>2120.7809999999999</c:v>
                </c:pt>
                <c:pt idx="5822">
                  <c:v>2119.6089999999999</c:v>
                </c:pt>
                <c:pt idx="5823">
                  <c:v>2120.3910000000001</c:v>
                </c:pt>
                <c:pt idx="5824">
                  <c:v>2118.203</c:v>
                </c:pt>
                <c:pt idx="5825">
                  <c:v>2119.375</c:v>
                </c:pt>
                <c:pt idx="5826">
                  <c:v>2118.9839999999999</c:v>
                </c:pt>
                <c:pt idx="5827">
                  <c:v>2117.1869999999999</c:v>
                </c:pt>
                <c:pt idx="5828">
                  <c:v>2116.5619999999999</c:v>
                </c:pt>
                <c:pt idx="5829">
                  <c:v>2117.578</c:v>
                </c:pt>
                <c:pt idx="5830">
                  <c:v>2117.1869999999999</c:v>
                </c:pt>
                <c:pt idx="5831">
                  <c:v>2119.1410000000001</c:v>
                </c:pt>
                <c:pt idx="5832">
                  <c:v>2117.3440000000001</c:v>
                </c:pt>
                <c:pt idx="5833">
                  <c:v>2117.9690000000001</c:v>
                </c:pt>
                <c:pt idx="5834">
                  <c:v>2118.3589999999999</c:v>
                </c:pt>
                <c:pt idx="5835">
                  <c:v>2116.5619999999999</c:v>
                </c:pt>
                <c:pt idx="5836">
                  <c:v>2115.7809999999999</c:v>
                </c:pt>
                <c:pt idx="5837">
                  <c:v>2117.7339999999999</c:v>
                </c:pt>
                <c:pt idx="5838">
                  <c:v>2116.172</c:v>
                </c:pt>
                <c:pt idx="5839">
                  <c:v>2117.3440000000001</c:v>
                </c:pt>
                <c:pt idx="5840">
                  <c:v>2117.1869999999999</c:v>
                </c:pt>
                <c:pt idx="5841">
                  <c:v>2115.7809999999999</c:v>
                </c:pt>
                <c:pt idx="5842">
                  <c:v>2117.3440000000001</c:v>
                </c:pt>
                <c:pt idx="5843">
                  <c:v>2115.547</c:v>
                </c:pt>
                <c:pt idx="5844">
                  <c:v>2118.203</c:v>
                </c:pt>
                <c:pt idx="5845">
                  <c:v>2118.203</c:v>
                </c:pt>
                <c:pt idx="5846">
                  <c:v>2116.5619999999999</c:v>
                </c:pt>
                <c:pt idx="5847">
                  <c:v>2115.547</c:v>
                </c:pt>
                <c:pt idx="5848">
                  <c:v>2115</c:v>
                </c:pt>
                <c:pt idx="5849">
                  <c:v>2115.547</c:v>
                </c:pt>
                <c:pt idx="5850">
                  <c:v>2118.203</c:v>
                </c:pt>
                <c:pt idx="5851">
                  <c:v>2113.3589999999999</c:v>
                </c:pt>
                <c:pt idx="5852">
                  <c:v>2118.5940000000001</c:v>
                </c:pt>
                <c:pt idx="5853">
                  <c:v>2117.3440000000001</c:v>
                </c:pt>
                <c:pt idx="5854">
                  <c:v>2115.1559999999999</c:v>
                </c:pt>
                <c:pt idx="5855">
                  <c:v>2114.1410000000001</c:v>
                </c:pt>
                <c:pt idx="5856">
                  <c:v>2114.7660000000001</c:v>
                </c:pt>
                <c:pt idx="5857">
                  <c:v>2113.9839999999999</c:v>
                </c:pt>
                <c:pt idx="5858">
                  <c:v>2114.6089999999999</c:v>
                </c:pt>
                <c:pt idx="5859">
                  <c:v>2115</c:v>
                </c:pt>
                <c:pt idx="5860">
                  <c:v>2114.1410000000001</c:v>
                </c:pt>
                <c:pt idx="5861">
                  <c:v>2113.5940000000001</c:v>
                </c:pt>
                <c:pt idx="5862">
                  <c:v>2115.1559999999999</c:v>
                </c:pt>
                <c:pt idx="5863">
                  <c:v>2115.3910000000001</c:v>
                </c:pt>
                <c:pt idx="5864">
                  <c:v>2111.5619999999999</c:v>
                </c:pt>
                <c:pt idx="5865">
                  <c:v>2111.797</c:v>
                </c:pt>
                <c:pt idx="5866">
                  <c:v>2112.7339999999999</c:v>
                </c:pt>
                <c:pt idx="5867">
                  <c:v>2112.3440000000001</c:v>
                </c:pt>
                <c:pt idx="5868">
                  <c:v>2115.1559999999999</c:v>
                </c:pt>
                <c:pt idx="5869">
                  <c:v>2112.9690000000001</c:v>
                </c:pt>
                <c:pt idx="5870">
                  <c:v>2112.9690000000001</c:v>
                </c:pt>
                <c:pt idx="5871">
                  <c:v>2112.7339999999999</c:v>
                </c:pt>
                <c:pt idx="5872">
                  <c:v>2110.9369999999999</c:v>
                </c:pt>
                <c:pt idx="5873">
                  <c:v>2111.953</c:v>
                </c:pt>
                <c:pt idx="5874">
                  <c:v>2111.797</c:v>
                </c:pt>
                <c:pt idx="5875">
                  <c:v>2109.7660000000001</c:v>
                </c:pt>
                <c:pt idx="5876">
                  <c:v>2110.3910000000001</c:v>
                </c:pt>
                <c:pt idx="5877">
                  <c:v>2110.547</c:v>
                </c:pt>
                <c:pt idx="5878">
                  <c:v>2108.9839999999999</c:v>
                </c:pt>
                <c:pt idx="5879">
                  <c:v>2111.172</c:v>
                </c:pt>
                <c:pt idx="5880">
                  <c:v>2110.547</c:v>
                </c:pt>
                <c:pt idx="5881">
                  <c:v>2109.1410000000001</c:v>
                </c:pt>
                <c:pt idx="5882">
                  <c:v>2108.75</c:v>
                </c:pt>
                <c:pt idx="5883">
                  <c:v>2110.7809999999999</c:v>
                </c:pt>
                <c:pt idx="5884">
                  <c:v>2110.547</c:v>
                </c:pt>
                <c:pt idx="5885">
                  <c:v>2110.547</c:v>
                </c:pt>
                <c:pt idx="5886">
                  <c:v>2109.375</c:v>
                </c:pt>
                <c:pt idx="5887">
                  <c:v>2109.375</c:v>
                </c:pt>
                <c:pt idx="5888">
                  <c:v>2110.7809999999999</c:v>
                </c:pt>
                <c:pt idx="5889">
                  <c:v>2110</c:v>
                </c:pt>
                <c:pt idx="5890">
                  <c:v>2110.7809999999999</c:v>
                </c:pt>
                <c:pt idx="5891">
                  <c:v>2108.203</c:v>
                </c:pt>
                <c:pt idx="5892">
                  <c:v>2110.3910000000001</c:v>
                </c:pt>
                <c:pt idx="5893">
                  <c:v>2107.578</c:v>
                </c:pt>
                <c:pt idx="5894">
                  <c:v>2108.75</c:v>
                </c:pt>
                <c:pt idx="5895">
                  <c:v>2108.9839999999999</c:v>
                </c:pt>
                <c:pt idx="5896">
                  <c:v>2108.203</c:v>
                </c:pt>
                <c:pt idx="5897">
                  <c:v>2107.3440000000001</c:v>
                </c:pt>
                <c:pt idx="5898">
                  <c:v>2110.3910000000001</c:v>
                </c:pt>
                <c:pt idx="5899">
                  <c:v>2110.9369999999999</c:v>
                </c:pt>
                <c:pt idx="5900">
                  <c:v>2106.953</c:v>
                </c:pt>
                <c:pt idx="5901">
                  <c:v>2105.547</c:v>
                </c:pt>
                <c:pt idx="5902">
                  <c:v>2108.203</c:v>
                </c:pt>
                <c:pt idx="5903">
                  <c:v>2107.578</c:v>
                </c:pt>
                <c:pt idx="5904">
                  <c:v>2107.7339999999999</c:v>
                </c:pt>
                <c:pt idx="5905">
                  <c:v>2106.5619999999999</c:v>
                </c:pt>
                <c:pt idx="5906">
                  <c:v>2107.1869999999999</c:v>
                </c:pt>
                <c:pt idx="5907">
                  <c:v>2106.953</c:v>
                </c:pt>
                <c:pt idx="5908">
                  <c:v>2106.4059999999999</c:v>
                </c:pt>
                <c:pt idx="5909">
                  <c:v>2107.7339999999999</c:v>
                </c:pt>
                <c:pt idx="5910">
                  <c:v>2106.797</c:v>
                </c:pt>
                <c:pt idx="5911">
                  <c:v>2104.1410000000001</c:v>
                </c:pt>
                <c:pt idx="5912">
                  <c:v>2106.4059999999999</c:v>
                </c:pt>
                <c:pt idx="5913">
                  <c:v>2107.3440000000001</c:v>
                </c:pt>
                <c:pt idx="5914">
                  <c:v>2105.9369999999999</c:v>
                </c:pt>
                <c:pt idx="5915">
                  <c:v>2106.172</c:v>
                </c:pt>
                <c:pt idx="5916">
                  <c:v>2106.953</c:v>
                </c:pt>
                <c:pt idx="5917">
                  <c:v>2107.1869999999999</c:v>
                </c:pt>
                <c:pt idx="5918">
                  <c:v>2106.4059999999999</c:v>
                </c:pt>
                <c:pt idx="5919">
                  <c:v>2107.7339999999999</c:v>
                </c:pt>
                <c:pt idx="5920">
                  <c:v>2105.9369999999999</c:v>
                </c:pt>
                <c:pt idx="5921">
                  <c:v>2104.7660000000001</c:v>
                </c:pt>
                <c:pt idx="5922">
                  <c:v>2106.172</c:v>
                </c:pt>
                <c:pt idx="5923">
                  <c:v>2105.547</c:v>
                </c:pt>
                <c:pt idx="5924">
                  <c:v>2107.3440000000001</c:v>
                </c:pt>
                <c:pt idx="5925">
                  <c:v>2106.797</c:v>
                </c:pt>
                <c:pt idx="5926">
                  <c:v>2106.5619999999999</c:v>
                </c:pt>
                <c:pt idx="5927">
                  <c:v>2105.547</c:v>
                </c:pt>
                <c:pt idx="5928">
                  <c:v>2107.3440000000001</c:v>
                </c:pt>
                <c:pt idx="5929">
                  <c:v>2103.9839999999999</c:v>
                </c:pt>
                <c:pt idx="5930">
                  <c:v>2103.75</c:v>
                </c:pt>
                <c:pt idx="5931">
                  <c:v>2105</c:v>
                </c:pt>
                <c:pt idx="5932">
                  <c:v>2103.75</c:v>
                </c:pt>
                <c:pt idx="5933">
                  <c:v>2102.3440000000001</c:v>
                </c:pt>
                <c:pt idx="5934">
                  <c:v>2103.5940000000001</c:v>
                </c:pt>
                <c:pt idx="5935">
                  <c:v>2102.578</c:v>
                </c:pt>
                <c:pt idx="5936">
                  <c:v>2103.5940000000001</c:v>
                </c:pt>
                <c:pt idx="5937">
                  <c:v>2104.6089999999999</c:v>
                </c:pt>
                <c:pt idx="5938">
                  <c:v>2104.6089999999999</c:v>
                </c:pt>
                <c:pt idx="5939">
                  <c:v>2104.7660000000001</c:v>
                </c:pt>
                <c:pt idx="5940">
                  <c:v>2104.6089999999999</c:v>
                </c:pt>
                <c:pt idx="5941">
                  <c:v>2105.3910000000001</c:v>
                </c:pt>
                <c:pt idx="5942">
                  <c:v>2104.375</c:v>
                </c:pt>
                <c:pt idx="5943">
                  <c:v>2104.1410000000001</c:v>
                </c:pt>
                <c:pt idx="5944">
                  <c:v>2104.7660000000001</c:v>
                </c:pt>
                <c:pt idx="5945">
                  <c:v>2105.1559999999999</c:v>
                </c:pt>
                <c:pt idx="5946">
                  <c:v>2104.6089999999999</c:v>
                </c:pt>
                <c:pt idx="5947">
                  <c:v>2103.9839999999999</c:v>
                </c:pt>
                <c:pt idx="5948">
                  <c:v>2102.7339999999999</c:v>
                </c:pt>
                <c:pt idx="5949">
                  <c:v>2105.3910000000001</c:v>
                </c:pt>
                <c:pt idx="5950">
                  <c:v>2102.1869999999999</c:v>
                </c:pt>
                <c:pt idx="5951">
                  <c:v>2104.1410000000001</c:v>
                </c:pt>
                <c:pt idx="5952">
                  <c:v>2101.953</c:v>
                </c:pt>
                <c:pt idx="5953">
                  <c:v>2104.7660000000001</c:v>
                </c:pt>
                <c:pt idx="5954">
                  <c:v>2103.5940000000001</c:v>
                </c:pt>
                <c:pt idx="5955">
                  <c:v>2103.75</c:v>
                </c:pt>
                <c:pt idx="5956">
                  <c:v>2103.9839999999999</c:v>
                </c:pt>
                <c:pt idx="5957">
                  <c:v>2102.3440000000001</c:v>
                </c:pt>
                <c:pt idx="5958">
                  <c:v>2105</c:v>
                </c:pt>
                <c:pt idx="5959">
                  <c:v>2104.1410000000001</c:v>
                </c:pt>
                <c:pt idx="5960">
                  <c:v>2102.1869999999999</c:v>
                </c:pt>
                <c:pt idx="5961">
                  <c:v>2102.9690000000001</c:v>
                </c:pt>
                <c:pt idx="5962">
                  <c:v>2104.7660000000001</c:v>
                </c:pt>
                <c:pt idx="5963">
                  <c:v>2103.3589999999999</c:v>
                </c:pt>
                <c:pt idx="5964">
                  <c:v>2104.7660000000001</c:v>
                </c:pt>
                <c:pt idx="5965">
                  <c:v>2102.7339999999999</c:v>
                </c:pt>
                <c:pt idx="5966">
                  <c:v>2103.3589999999999</c:v>
                </c:pt>
                <c:pt idx="5967">
                  <c:v>2101.953</c:v>
                </c:pt>
                <c:pt idx="5968">
                  <c:v>2103.3589999999999</c:v>
                </c:pt>
                <c:pt idx="5969">
                  <c:v>2102.3440000000001</c:v>
                </c:pt>
                <c:pt idx="5970">
                  <c:v>2100.3910000000001</c:v>
                </c:pt>
                <c:pt idx="5971">
                  <c:v>2102.9690000000001</c:v>
                </c:pt>
                <c:pt idx="5972">
                  <c:v>2101.953</c:v>
                </c:pt>
                <c:pt idx="5973">
                  <c:v>2102.3440000000001</c:v>
                </c:pt>
                <c:pt idx="5974">
                  <c:v>2102.578</c:v>
                </c:pt>
                <c:pt idx="5975">
                  <c:v>2103.5940000000001</c:v>
                </c:pt>
                <c:pt idx="5976">
                  <c:v>2102.1869999999999</c:v>
                </c:pt>
                <c:pt idx="5977">
                  <c:v>2100.9369999999999</c:v>
                </c:pt>
                <c:pt idx="5978">
                  <c:v>2102.7339999999999</c:v>
                </c:pt>
                <c:pt idx="5979">
                  <c:v>2102.9690000000001</c:v>
                </c:pt>
                <c:pt idx="5980">
                  <c:v>2102.7339999999999</c:v>
                </c:pt>
                <c:pt idx="5981">
                  <c:v>2101.797</c:v>
                </c:pt>
                <c:pt idx="5982">
                  <c:v>2102.9690000000001</c:v>
                </c:pt>
                <c:pt idx="5983">
                  <c:v>2101.4059999999999</c:v>
                </c:pt>
                <c:pt idx="5984">
                  <c:v>2103.5940000000001</c:v>
                </c:pt>
                <c:pt idx="5985">
                  <c:v>2101.172</c:v>
                </c:pt>
                <c:pt idx="5986">
                  <c:v>2103.203</c:v>
                </c:pt>
                <c:pt idx="5987">
                  <c:v>2103.3589999999999</c:v>
                </c:pt>
                <c:pt idx="5988">
                  <c:v>2102.1869999999999</c:v>
                </c:pt>
                <c:pt idx="5989">
                  <c:v>2102.1869999999999</c:v>
                </c:pt>
                <c:pt idx="5990">
                  <c:v>2101.4059999999999</c:v>
                </c:pt>
                <c:pt idx="5991">
                  <c:v>2102.7339999999999</c:v>
                </c:pt>
                <c:pt idx="5992">
                  <c:v>2101.797</c:v>
                </c:pt>
                <c:pt idx="5993">
                  <c:v>2100</c:v>
                </c:pt>
                <c:pt idx="5994">
                  <c:v>2100</c:v>
                </c:pt>
                <c:pt idx="5995">
                  <c:v>2101.4059999999999</c:v>
                </c:pt>
                <c:pt idx="5996">
                  <c:v>2101.797</c:v>
                </c:pt>
                <c:pt idx="5997">
                  <c:v>2102.3440000000001</c:v>
                </c:pt>
                <c:pt idx="5998">
                  <c:v>2100</c:v>
                </c:pt>
                <c:pt idx="5999">
                  <c:v>2100.1559999999999</c:v>
                </c:pt>
                <c:pt idx="6000">
                  <c:v>2100.547</c:v>
                </c:pt>
                <c:pt idx="6001">
                  <c:v>2101.953</c:v>
                </c:pt>
                <c:pt idx="6002">
                  <c:v>2101.172</c:v>
                </c:pt>
                <c:pt idx="6003">
                  <c:v>2103.5940000000001</c:v>
                </c:pt>
                <c:pt idx="6004">
                  <c:v>2105.3910000000001</c:v>
                </c:pt>
                <c:pt idx="6005">
                  <c:v>2102.1869999999999</c:v>
                </c:pt>
                <c:pt idx="6006">
                  <c:v>2102.7339999999999</c:v>
                </c:pt>
                <c:pt idx="6007">
                  <c:v>2107.1869999999999</c:v>
                </c:pt>
                <c:pt idx="6008">
                  <c:v>2104.1410000000001</c:v>
                </c:pt>
                <c:pt idx="6009">
                  <c:v>2102.3440000000001</c:v>
                </c:pt>
                <c:pt idx="6010">
                  <c:v>2100.3910000000001</c:v>
                </c:pt>
                <c:pt idx="6011">
                  <c:v>2100.9369999999999</c:v>
                </c:pt>
                <c:pt idx="6012">
                  <c:v>2103.3589999999999</c:v>
                </c:pt>
                <c:pt idx="6013">
                  <c:v>2101.172</c:v>
                </c:pt>
                <c:pt idx="6014">
                  <c:v>2101.953</c:v>
                </c:pt>
                <c:pt idx="6015">
                  <c:v>2101.953</c:v>
                </c:pt>
                <c:pt idx="6016">
                  <c:v>2101.953</c:v>
                </c:pt>
                <c:pt idx="6017">
                  <c:v>2100.9369999999999</c:v>
                </c:pt>
                <c:pt idx="6018">
                  <c:v>2100.9369999999999</c:v>
                </c:pt>
                <c:pt idx="6019">
                  <c:v>2102.578</c:v>
                </c:pt>
                <c:pt idx="6020">
                  <c:v>2106.797</c:v>
                </c:pt>
                <c:pt idx="6021">
                  <c:v>2103.5940000000001</c:v>
                </c:pt>
                <c:pt idx="6022">
                  <c:v>2103.9839999999999</c:v>
                </c:pt>
                <c:pt idx="6023">
                  <c:v>2104.1410000000001</c:v>
                </c:pt>
                <c:pt idx="6024">
                  <c:v>2103.5940000000001</c:v>
                </c:pt>
                <c:pt idx="6025">
                  <c:v>2104.375</c:v>
                </c:pt>
                <c:pt idx="6026">
                  <c:v>2102.7339999999999</c:v>
                </c:pt>
                <c:pt idx="6027">
                  <c:v>2103.5940000000001</c:v>
                </c:pt>
                <c:pt idx="6028">
                  <c:v>2101.797</c:v>
                </c:pt>
                <c:pt idx="6029">
                  <c:v>2103.75</c:v>
                </c:pt>
                <c:pt idx="6030">
                  <c:v>2104.6089999999999</c:v>
                </c:pt>
                <c:pt idx="6031">
                  <c:v>2103.9839999999999</c:v>
                </c:pt>
                <c:pt idx="6032">
                  <c:v>2104.7660000000001</c:v>
                </c:pt>
                <c:pt idx="6033">
                  <c:v>2102.578</c:v>
                </c:pt>
                <c:pt idx="6034">
                  <c:v>2103.3589999999999</c:v>
                </c:pt>
                <c:pt idx="6035">
                  <c:v>2103.75</c:v>
                </c:pt>
                <c:pt idx="6036">
                  <c:v>2104.7660000000001</c:v>
                </c:pt>
                <c:pt idx="6037">
                  <c:v>2103.3589999999999</c:v>
                </c:pt>
                <c:pt idx="6038">
                  <c:v>2103.3589999999999</c:v>
                </c:pt>
                <c:pt idx="6039">
                  <c:v>2101.4059999999999</c:v>
                </c:pt>
                <c:pt idx="6040">
                  <c:v>2102.1869999999999</c:v>
                </c:pt>
                <c:pt idx="6041">
                  <c:v>2102.9690000000001</c:v>
                </c:pt>
                <c:pt idx="6042">
                  <c:v>2102.1869999999999</c:v>
                </c:pt>
                <c:pt idx="6043">
                  <c:v>2100.547</c:v>
                </c:pt>
                <c:pt idx="6044">
                  <c:v>2104.7660000000001</c:v>
                </c:pt>
                <c:pt idx="6045">
                  <c:v>2103.203</c:v>
                </c:pt>
                <c:pt idx="6046">
                  <c:v>2103.5940000000001</c:v>
                </c:pt>
                <c:pt idx="6047">
                  <c:v>2101.5619999999999</c:v>
                </c:pt>
                <c:pt idx="6048">
                  <c:v>2103.5940000000001</c:v>
                </c:pt>
                <c:pt idx="6049">
                  <c:v>2105.1559999999999</c:v>
                </c:pt>
                <c:pt idx="6050">
                  <c:v>2102.9690000000001</c:v>
                </c:pt>
                <c:pt idx="6051">
                  <c:v>2104.7660000000001</c:v>
                </c:pt>
                <c:pt idx="6052">
                  <c:v>2103.3589999999999</c:v>
                </c:pt>
                <c:pt idx="6053">
                  <c:v>2102.9690000000001</c:v>
                </c:pt>
                <c:pt idx="6054">
                  <c:v>2102.7339999999999</c:v>
                </c:pt>
                <c:pt idx="6055">
                  <c:v>2100.7809999999999</c:v>
                </c:pt>
                <c:pt idx="6056">
                  <c:v>2103.3589999999999</c:v>
                </c:pt>
                <c:pt idx="6057">
                  <c:v>2102.3440000000001</c:v>
                </c:pt>
                <c:pt idx="6058">
                  <c:v>2103.5940000000001</c:v>
                </c:pt>
                <c:pt idx="6059">
                  <c:v>2102.578</c:v>
                </c:pt>
                <c:pt idx="6060">
                  <c:v>2102.7339999999999</c:v>
                </c:pt>
                <c:pt idx="6061">
                  <c:v>2101.5619999999999</c:v>
                </c:pt>
                <c:pt idx="6062">
                  <c:v>2102.9690000000001</c:v>
                </c:pt>
                <c:pt idx="6063">
                  <c:v>2103.5940000000001</c:v>
                </c:pt>
                <c:pt idx="6064">
                  <c:v>2103.75</c:v>
                </c:pt>
                <c:pt idx="6065">
                  <c:v>2101.797</c:v>
                </c:pt>
                <c:pt idx="6066">
                  <c:v>2103.3589999999999</c:v>
                </c:pt>
                <c:pt idx="6067">
                  <c:v>2103.203</c:v>
                </c:pt>
                <c:pt idx="6068">
                  <c:v>2106.172</c:v>
                </c:pt>
                <c:pt idx="6069">
                  <c:v>2103.203</c:v>
                </c:pt>
                <c:pt idx="6070">
                  <c:v>2103.5940000000001</c:v>
                </c:pt>
                <c:pt idx="6071">
                  <c:v>2102.1869999999999</c:v>
                </c:pt>
                <c:pt idx="6072">
                  <c:v>2104.1410000000001</c:v>
                </c:pt>
                <c:pt idx="6073">
                  <c:v>2103.9839999999999</c:v>
                </c:pt>
                <c:pt idx="6074">
                  <c:v>2105.7809999999999</c:v>
                </c:pt>
                <c:pt idx="6075">
                  <c:v>2102.7339999999999</c:v>
                </c:pt>
                <c:pt idx="6076">
                  <c:v>2101.797</c:v>
                </c:pt>
                <c:pt idx="6077">
                  <c:v>2102.9690000000001</c:v>
                </c:pt>
                <c:pt idx="6078">
                  <c:v>2101.5619999999999</c:v>
                </c:pt>
                <c:pt idx="6079">
                  <c:v>2102.7339999999999</c:v>
                </c:pt>
                <c:pt idx="6080">
                  <c:v>2099.6089999999999</c:v>
                </c:pt>
                <c:pt idx="6081">
                  <c:v>2100.3910000000001</c:v>
                </c:pt>
                <c:pt idx="6082">
                  <c:v>2102.9690000000001</c:v>
                </c:pt>
                <c:pt idx="6083">
                  <c:v>2100.9369999999999</c:v>
                </c:pt>
                <c:pt idx="6084">
                  <c:v>2103.3589999999999</c:v>
                </c:pt>
                <c:pt idx="6085">
                  <c:v>2101.5619999999999</c:v>
                </c:pt>
                <c:pt idx="6086">
                  <c:v>2100.7809999999999</c:v>
                </c:pt>
                <c:pt idx="6087">
                  <c:v>2102.3440000000001</c:v>
                </c:pt>
                <c:pt idx="6088">
                  <c:v>2105</c:v>
                </c:pt>
                <c:pt idx="6089">
                  <c:v>2101.797</c:v>
                </c:pt>
                <c:pt idx="6090">
                  <c:v>2101.953</c:v>
                </c:pt>
                <c:pt idx="6091">
                  <c:v>2101.172</c:v>
                </c:pt>
                <c:pt idx="6092">
                  <c:v>2101.5619999999999</c:v>
                </c:pt>
                <c:pt idx="6093">
                  <c:v>2102.9690000000001</c:v>
                </c:pt>
                <c:pt idx="6094">
                  <c:v>2101.5619999999999</c:v>
                </c:pt>
                <c:pt idx="6095">
                  <c:v>2101.797</c:v>
                </c:pt>
                <c:pt idx="6096">
                  <c:v>2101.4059999999999</c:v>
                </c:pt>
                <c:pt idx="6097">
                  <c:v>2100.7809999999999</c:v>
                </c:pt>
                <c:pt idx="6098">
                  <c:v>2101.172</c:v>
                </c:pt>
                <c:pt idx="6099">
                  <c:v>2101.953</c:v>
                </c:pt>
                <c:pt idx="6100">
                  <c:v>2103.5940000000001</c:v>
                </c:pt>
                <c:pt idx="6101">
                  <c:v>2101.4059999999999</c:v>
                </c:pt>
                <c:pt idx="6102">
                  <c:v>2100.7809999999999</c:v>
                </c:pt>
                <c:pt idx="6103">
                  <c:v>2102.9690000000001</c:v>
                </c:pt>
                <c:pt idx="6104">
                  <c:v>2100.547</c:v>
                </c:pt>
                <c:pt idx="6105">
                  <c:v>2102.3440000000001</c:v>
                </c:pt>
                <c:pt idx="6106">
                  <c:v>2099.6089999999999</c:v>
                </c:pt>
                <c:pt idx="6107">
                  <c:v>2099.6089999999999</c:v>
                </c:pt>
                <c:pt idx="6108">
                  <c:v>2100.547</c:v>
                </c:pt>
                <c:pt idx="6109">
                  <c:v>2102.7339999999999</c:v>
                </c:pt>
                <c:pt idx="6110">
                  <c:v>2102.1869999999999</c:v>
                </c:pt>
                <c:pt idx="6111">
                  <c:v>2101.797</c:v>
                </c:pt>
                <c:pt idx="6112">
                  <c:v>2100.3910000000001</c:v>
                </c:pt>
                <c:pt idx="6113">
                  <c:v>2101.172</c:v>
                </c:pt>
                <c:pt idx="6114">
                  <c:v>2100.547</c:v>
                </c:pt>
                <c:pt idx="6115">
                  <c:v>2101.953</c:v>
                </c:pt>
                <c:pt idx="6116">
                  <c:v>2098.9839999999999</c:v>
                </c:pt>
                <c:pt idx="6117">
                  <c:v>2099.7660000000001</c:v>
                </c:pt>
                <c:pt idx="6118">
                  <c:v>2100.3910000000001</c:v>
                </c:pt>
                <c:pt idx="6119">
                  <c:v>2100.7809999999999</c:v>
                </c:pt>
                <c:pt idx="6120">
                  <c:v>2101.953</c:v>
                </c:pt>
                <c:pt idx="6121">
                  <c:v>2099.7660000000001</c:v>
                </c:pt>
                <c:pt idx="6122">
                  <c:v>2101.5619999999999</c:v>
                </c:pt>
                <c:pt idx="6123">
                  <c:v>2100.547</c:v>
                </c:pt>
                <c:pt idx="6124">
                  <c:v>2100.547</c:v>
                </c:pt>
                <c:pt idx="6125">
                  <c:v>2100.3910000000001</c:v>
                </c:pt>
                <c:pt idx="6126">
                  <c:v>2100.1559999999999</c:v>
                </c:pt>
                <c:pt idx="6127">
                  <c:v>2100.547</c:v>
                </c:pt>
                <c:pt idx="6128">
                  <c:v>2100.9369999999999</c:v>
                </c:pt>
                <c:pt idx="6129">
                  <c:v>2100.9369999999999</c:v>
                </c:pt>
                <c:pt idx="6130">
                  <c:v>2100.3910000000001</c:v>
                </c:pt>
                <c:pt idx="6131">
                  <c:v>2097.3440000000001</c:v>
                </c:pt>
                <c:pt idx="6132">
                  <c:v>2099.6089999999999</c:v>
                </c:pt>
                <c:pt idx="6133">
                  <c:v>2101.5619999999999</c:v>
                </c:pt>
                <c:pt idx="6134">
                  <c:v>2101.5619999999999</c:v>
                </c:pt>
                <c:pt idx="6135">
                  <c:v>2097.578</c:v>
                </c:pt>
                <c:pt idx="6136">
                  <c:v>2097.9690000000001</c:v>
                </c:pt>
                <c:pt idx="6137">
                  <c:v>2099.6089999999999</c:v>
                </c:pt>
                <c:pt idx="6138">
                  <c:v>2099.375</c:v>
                </c:pt>
                <c:pt idx="6139">
                  <c:v>2097.3440000000001</c:v>
                </c:pt>
                <c:pt idx="6140">
                  <c:v>2098.3589999999999</c:v>
                </c:pt>
                <c:pt idx="6141">
                  <c:v>2098.5940000000001</c:v>
                </c:pt>
                <c:pt idx="6142">
                  <c:v>2098.5940000000001</c:v>
                </c:pt>
                <c:pt idx="6143">
                  <c:v>2097.3440000000001</c:v>
                </c:pt>
                <c:pt idx="6144">
                  <c:v>2096.953</c:v>
                </c:pt>
                <c:pt idx="6145">
                  <c:v>2099.1410000000001</c:v>
                </c:pt>
                <c:pt idx="6146">
                  <c:v>2100.1559999999999</c:v>
                </c:pt>
                <c:pt idx="6147">
                  <c:v>2095.3910000000001</c:v>
                </c:pt>
                <c:pt idx="6148">
                  <c:v>2097.7339999999999</c:v>
                </c:pt>
                <c:pt idx="6149">
                  <c:v>2097.9690000000001</c:v>
                </c:pt>
                <c:pt idx="6150">
                  <c:v>2098.203</c:v>
                </c:pt>
                <c:pt idx="6151">
                  <c:v>2096.797</c:v>
                </c:pt>
                <c:pt idx="6152">
                  <c:v>2096.953</c:v>
                </c:pt>
                <c:pt idx="6153">
                  <c:v>2097.1869999999999</c:v>
                </c:pt>
                <c:pt idx="6154">
                  <c:v>2098.75</c:v>
                </c:pt>
                <c:pt idx="6155">
                  <c:v>2095.7809999999999</c:v>
                </c:pt>
                <c:pt idx="6156">
                  <c:v>2096.4059999999999</c:v>
                </c:pt>
                <c:pt idx="6157">
                  <c:v>2097.3440000000001</c:v>
                </c:pt>
                <c:pt idx="6158">
                  <c:v>2095</c:v>
                </c:pt>
                <c:pt idx="6159">
                  <c:v>2096.172</c:v>
                </c:pt>
                <c:pt idx="6160">
                  <c:v>2095.3910000000001</c:v>
                </c:pt>
                <c:pt idx="6161">
                  <c:v>2093.203</c:v>
                </c:pt>
                <c:pt idx="6162">
                  <c:v>2093.9839999999999</c:v>
                </c:pt>
                <c:pt idx="6163">
                  <c:v>2096.172</c:v>
                </c:pt>
                <c:pt idx="6164">
                  <c:v>2093.203</c:v>
                </c:pt>
                <c:pt idx="6165">
                  <c:v>2093.9839999999999</c:v>
                </c:pt>
                <c:pt idx="6166">
                  <c:v>2093.75</c:v>
                </c:pt>
                <c:pt idx="6167">
                  <c:v>2094.375</c:v>
                </c:pt>
                <c:pt idx="6168">
                  <c:v>2093.5940000000001</c:v>
                </c:pt>
                <c:pt idx="6169">
                  <c:v>2093.75</c:v>
                </c:pt>
                <c:pt idx="6170">
                  <c:v>2093.75</c:v>
                </c:pt>
                <c:pt idx="6171">
                  <c:v>2094.375</c:v>
                </c:pt>
                <c:pt idx="6172">
                  <c:v>2093.203</c:v>
                </c:pt>
                <c:pt idx="6173">
                  <c:v>2093.5940000000001</c:v>
                </c:pt>
                <c:pt idx="6174">
                  <c:v>2094.1410000000001</c:v>
                </c:pt>
                <c:pt idx="6175">
                  <c:v>2092.7339999999999</c:v>
                </c:pt>
                <c:pt idx="6176">
                  <c:v>2094.6089999999999</c:v>
                </c:pt>
                <c:pt idx="6177">
                  <c:v>2092.3440000000001</c:v>
                </c:pt>
                <c:pt idx="6178">
                  <c:v>2092.3440000000001</c:v>
                </c:pt>
                <c:pt idx="6179">
                  <c:v>2092.1869999999999</c:v>
                </c:pt>
                <c:pt idx="6180">
                  <c:v>2091.797</c:v>
                </c:pt>
                <c:pt idx="6181">
                  <c:v>2089.7660000000001</c:v>
                </c:pt>
                <c:pt idx="6182">
                  <c:v>2092.7339999999999</c:v>
                </c:pt>
                <c:pt idx="6183">
                  <c:v>2093.203</c:v>
                </c:pt>
                <c:pt idx="6184">
                  <c:v>2092.578</c:v>
                </c:pt>
                <c:pt idx="6185">
                  <c:v>2094.375</c:v>
                </c:pt>
                <c:pt idx="6186">
                  <c:v>2091.4059999999999</c:v>
                </c:pt>
                <c:pt idx="6187">
                  <c:v>2091.5619999999999</c:v>
                </c:pt>
                <c:pt idx="6188">
                  <c:v>2091.797</c:v>
                </c:pt>
                <c:pt idx="6189">
                  <c:v>2091.953</c:v>
                </c:pt>
                <c:pt idx="6190">
                  <c:v>2092.7339999999999</c:v>
                </c:pt>
                <c:pt idx="6191">
                  <c:v>2092.7339999999999</c:v>
                </c:pt>
                <c:pt idx="6192">
                  <c:v>2090.3910000000001</c:v>
                </c:pt>
                <c:pt idx="6193">
                  <c:v>2091.953</c:v>
                </c:pt>
                <c:pt idx="6194">
                  <c:v>2092.1869999999999</c:v>
                </c:pt>
                <c:pt idx="6195">
                  <c:v>2091.4059999999999</c:v>
                </c:pt>
                <c:pt idx="6196">
                  <c:v>2090</c:v>
                </c:pt>
                <c:pt idx="6197">
                  <c:v>2089.6089999999999</c:v>
                </c:pt>
                <c:pt idx="6198">
                  <c:v>2091.5619999999999</c:v>
                </c:pt>
                <c:pt idx="6199">
                  <c:v>2087.3440000000001</c:v>
                </c:pt>
                <c:pt idx="6200">
                  <c:v>2089.375</c:v>
                </c:pt>
                <c:pt idx="6201">
                  <c:v>2090.7809999999999</c:v>
                </c:pt>
                <c:pt idx="6202">
                  <c:v>2089.6089999999999</c:v>
                </c:pt>
                <c:pt idx="6203">
                  <c:v>2090.9369999999999</c:v>
                </c:pt>
                <c:pt idx="6204">
                  <c:v>2089.375</c:v>
                </c:pt>
                <c:pt idx="6205">
                  <c:v>2089.375</c:v>
                </c:pt>
                <c:pt idx="6206">
                  <c:v>2090.7809999999999</c:v>
                </c:pt>
                <c:pt idx="6207">
                  <c:v>2088.5940000000001</c:v>
                </c:pt>
                <c:pt idx="6208">
                  <c:v>2089.6089999999999</c:v>
                </c:pt>
                <c:pt idx="6209">
                  <c:v>2089.375</c:v>
                </c:pt>
                <c:pt idx="6210">
                  <c:v>2087.7339999999999</c:v>
                </c:pt>
                <c:pt idx="6211">
                  <c:v>2088.75</c:v>
                </c:pt>
                <c:pt idx="6212">
                  <c:v>2088.75</c:v>
                </c:pt>
                <c:pt idx="6213">
                  <c:v>2087.9690000000001</c:v>
                </c:pt>
                <c:pt idx="6214">
                  <c:v>2087.578</c:v>
                </c:pt>
                <c:pt idx="6215">
                  <c:v>2088.203</c:v>
                </c:pt>
                <c:pt idx="6216">
                  <c:v>2089.7660000000001</c:v>
                </c:pt>
                <c:pt idx="6217">
                  <c:v>2088.3589999999999</c:v>
                </c:pt>
                <c:pt idx="6218">
                  <c:v>2086.4059999999999</c:v>
                </c:pt>
                <c:pt idx="6219">
                  <c:v>2085.3910000000001</c:v>
                </c:pt>
                <c:pt idx="6220">
                  <c:v>2089.375</c:v>
                </c:pt>
                <c:pt idx="6221">
                  <c:v>2088.75</c:v>
                </c:pt>
                <c:pt idx="6222">
                  <c:v>2086.797</c:v>
                </c:pt>
                <c:pt idx="6223">
                  <c:v>2085</c:v>
                </c:pt>
                <c:pt idx="6224">
                  <c:v>2085.3910000000001</c:v>
                </c:pt>
                <c:pt idx="6225">
                  <c:v>2088.3589999999999</c:v>
                </c:pt>
                <c:pt idx="6226">
                  <c:v>2087.1869999999999</c:v>
                </c:pt>
                <c:pt idx="6227">
                  <c:v>2087.3440000000001</c:v>
                </c:pt>
                <c:pt idx="6228">
                  <c:v>2085.9369999999999</c:v>
                </c:pt>
                <c:pt idx="6229">
                  <c:v>2084.6089999999999</c:v>
                </c:pt>
                <c:pt idx="6230">
                  <c:v>2085.7809999999999</c:v>
                </c:pt>
                <c:pt idx="6231">
                  <c:v>2086.953</c:v>
                </c:pt>
                <c:pt idx="6232">
                  <c:v>2087.3440000000001</c:v>
                </c:pt>
                <c:pt idx="6233">
                  <c:v>2085.9369999999999</c:v>
                </c:pt>
                <c:pt idx="6234">
                  <c:v>2085.7809999999999</c:v>
                </c:pt>
                <c:pt idx="6235">
                  <c:v>2086.5619999999999</c:v>
                </c:pt>
                <c:pt idx="6236">
                  <c:v>2084.7660000000001</c:v>
                </c:pt>
                <c:pt idx="6237">
                  <c:v>2087.7339999999999</c:v>
                </c:pt>
                <c:pt idx="6238">
                  <c:v>2085.3910000000001</c:v>
                </c:pt>
                <c:pt idx="6239">
                  <c:v>2085.3910000000001</c:v>
                </c:pt>
                <c:pt idx="6240">
                  <c:v>2085.547</c:v>
                </c:pt>
                <c:pt idx="6241">
                  <c:v>2088.3589999999999</c:v>
                </c:pt>
                <c:pt idx="6242">
                  <c:v>2087.578</c:v>
                </c:pt>
                <c:pt idx="6243">
                  <c:v>2085.3910000000001</c:v>
                </c:pt>
                <c:pt idx="6244">
                  <c:v>2086.4059999999999</c:v>
                </c:pt>
                <c:pt idx="6245">
                  <c:v>2085.547</c:v>
                </c:pt>
                <c:pt idx="6246">
                  <c:v>2085.547</c:v>
                </c:pt>
                <c:pt idx="6247">
                  <c:v>2088.3589999999999</c:v>
                </c:pt>
                <c:pt idx="6248">
                  <c:v>2086.172</c:v>
                </c:pt>
                <c:pt idx="6249">
                  <c:v>2085.3910000000001</c:v>
                </c:pt>
                <c:pt idx="6250">
                  <c:v>2084.6089999999999</c:v>
                </c:pt>
                <c:pt idx="6251">
                  <c:v>2086.953</c:v>
                </c:pt>
                <c:pt idx="6252">
                  <c:v>2085.7809999999999</c:v>
                </c:pt>
                <c:pt idx="6253">
                  <c:v>2086.5619999999999</c:v>
                </c:pt>
                <c:pt idx="6254">
                  <c:v>2084.6089999999999</c:v>
                </c:pt>
                <c:pt idx="6255">
                  <c:v>2084.6089999999999</c:v>
                </c:pt>
                <c:pt idx="6256">
                  <c:v>2084.375</c:v>
                </c:pt>
                <c:pt idx="6257">
                  <c:v>2085.7809999999999</c:v>
                </c:pt>
                <c:pt idx="6258">
                  <c:v>2085.9369999999999</c:v>
                </c:pt>
                <c:pt idx="6259">
                  <c:v>2084.375</c:v>
                </c:pt>
                <c:pt idx="6260">
                  <c:v>2086.172</c:v>
                </c:pt>
                <c:pt idx="6261">
                  <c:v>2084.7660000000001</c:v>
                </c:pt>
                <c:pt idx="6262">
                  <c:v>2085.1559999999999</c:v>
                </c:pt>
                <c:pt idx="6263">
                  <c:v>2085.7809999999999</c:v>
                </c:pt>
                <c:pt idx="6264">
                  <c:v>2084.6089999999999</c:v>
                </c:pt>
                <c:pt idx="6265">
                  <c:v>2087.1869999999999</c:v>
                </c:pt>
                <c:pt idx="6266">
                  <c:v>2087.3440000000001</c:v>
                </c:pt>
                <c:pt idx="6267">
                  <c:v>2085.3910000000001</c:v>
                </c:pt>
                <c:pt idx="6268">
                  <c:v>2088.75</c:v>
                </c:pt>
                <c:pt idx="6269">
                  <c:v>2086.953</c:v>
                </c:pt>
                <c:pt idx="6270">
                  <c:v>2088.203</c:v>
                </c:pt>
                <c:pt idx="6271">
                  <c:v>2091.172</c:v>
                </c:pt>
                <c:pt idx="6272">
                  <c:v>2092.3440000000001</c:v>
                </c:pt>
                <c:pt idx="6273">
                  <c:v>2094.375</c:v>
                </c:pt>
                <c:pt idx="6274">
                  <c:v>2093.3589999999999</c:v>
                </c:pt>
                <c:pt idx="6275">
                  <c:v>2095.1559999999999</c:v>
                </c:pt>
                <c:pt idx="6276">
                  <c:v>2097.9690000000001</c:v>
                </c:pt>
                <c:pt idx="6277">
                  <c:v>2100.9369999999999</c:v>
                </c:pt>
                <c:pt idx="6278">
                  <c:v>2101.953</c:v>
                </c:pt>
                <c:pt idx="6279">
                  <c:v>2103.203</c:v>
                </c:pt>
                <c:pt idx="6280">
                  <c:v>2103.9839999999999</c:v>
                </c:pt>
                <c:pt idx="6281">
                  <c:v>2110</c:v>
                </c:pt>
                <c:pt idx="6282">
                  <c:v>2111.172</c:v>
                </c:pt>
                <c:pt idx="6283">
                  <c:v>2111.4059999999999</c:v>
                </c:pt>
                <c:pt idx="6284">
                  <c:v>2113.5940000000001</c:v>
                </c:pt>
                <c:pt idx="6285">
                  <c:v>2113.5940000000001</c:v>
                </c:pt>
                <c:pt idx="6286">
                  <c:v>2115.7809999999999</c:v>
                </c:pt>
                <c:pt idx="6287">
                  <c:v>2118.3589999999999</c:v>
                </c:pt>
                <c:pt idx="6288">
                  <c:v>2118.3589999999999</c:v>
                </c:pt>
                <c:pt idx="6289">
                  <c:v>2118.3589999999999</c:v>
                </c:pt>
                <c:pt idx="6290">
                  <c:v>2121.5619999999999</c:v>
                </c:pt>
                <c:pt idx="6291">
                  <c:v>2119.375</c:v>
                </c:pt>
                <c:pt idx="6292">
                  <c:v>2119.1410000000001</c:v>
                </c:pt>
                <c:pt idx="6293">
                  <c:v>2119.1410000000001</c:v>
                </c:pt>
                <c:pt idx="6294">
                  <c:v>2118.75</c:v>
                </c:pt>
                <c:pt idx="6295">
                  <c:v>2121.4059999999999</c:v>
                </c:pt>
                <c:pt idx="6296">
                  <c:v>2123.5940000000001</c:v>
                </c:pt>
                <c:pt idx="6297">
                  <c:v>2119.375</c:v>
                </c:pt>
                <c:pt idx="6298">
                  <c:v>2121.797</c:v>
                </c:pt>
                <c:pt idx="6299">
                  <c:v>2120.547</c:v>
                </c:pt>
                <c:pt idx="6300">
                  <c:v>2119.6089999999999</c:v>
                </c:pt>
                <c:pt idx="6301">
                  <c:v>2121.4059999999999</c:v>
                </c:pt>
                <c:pt idx="6302">
                  <c:v>2121.5619999999999</c:v>
                </c:pt>
                <c:pt idx="6303">
                  <c:v>2122.578</c:v>
                </c:pt>
                <c:pt idx="6304">
                  <c:v>2122.1869999999999</c:v>
                </c:pt>
                <c:pt idx="6305">
                  <c:v>2122.578</c:v>
                </c:pt>
                <c:pt idx="6306">
                  <c:v>2122.578</c:v>
                </c:pt>
                <c:pt idx="6307">
                  <c:v>2119.6089999999999</c:v>
                </c:pt>
                <c:pt idx="6308">
                  <c:v>2120.547</c:v>
                </c:pt>
                <c:pt idx="6309">
                  <c:v>2121.4059999999999</c:v>
                </c:pt>
                <c:pt idx="6310">
                  <c:v>2120.1559999999999</c:v>
                </c:pt>
                <c:pt idx="6311">
                  <c:v>2120.1559999999999</c:v>
                </c:pt>
                <c:pt idx="6312">
                  <c:v>2120.1559999999999</c:v>
                </c:pt>
                <c:pt idx="6313">
                  <c:v>2121.797</c:v>
                </c:pt>
                <c:pt idx="6314">
                  <c:v>2122.9690000000001</c:v>
                </c:pt>
                <c:pt idx="6315">
                  <c:v>2120.7809999999999</c:v>
                </c:pt>
                <c:pt idx="6316">
                  <c:v>2126.172</c:v>
                </c:pt>
                <c:pt idx="6317">
                  <c:v>2124.375</c:v>
                </c:pt>
                <c:pt idx="6318">
                  <c:v>2123.3589999999999</c:v>
                </c:pt>
                <c:pt idx="6319">
                  <c:v>2123.75</c:v>
                </c:pt>
                <c:pt idx="6320">
                  <c:v>2122.1869999999999</c:v>
                </c:pt>
                <c:pt idx="6321">
                  <c:v>2121.5619999999999</c:v>
                </c:pt>
                <c:pt idx="6322">
                  <c:v>2120.1559999999999</c:v>
                </c:pt>
                <c:pt idx="6323">
                  <c:v>2119.7660000000001</c:v>
                </c:pt>
                <c:pt idx="6324">
                  <c:v>2121.953</c:v>
                </c:pt>
                <c:pt idx="6325">
                  <c:v>2118.9839999999999</c:v>
                </c:pt>
                <c:pt idx="6326">
                  <c:v>2122.7339999999999</c:v>
                </c:pt>
                <c:pt idx="6327">
                  <c:v>2121.172</c:v>
                </c:pt>
                <c:pt idx="6328">
                  <c:v>2118.3589999999999</c:v>
                </c:pt>
                <c:pt idx="6329">
                  <c:v>2121.797</c:v>
                </c:pt>
                <c:pt idx="6330">
                  <c:v>2121.953</c:v>
                </c:pt>
                <c:pt idx="6331">
                  <c:v>2123.75</c:v>
                </c:pt>
                <c:pt idx="6332">
                  <c:v>2120</c:v>
                </c:pt>
                <c:pt idx="6333">
                  <c:v>2122.578</c:v>
                </c:pt>
                <c:pt idx="6334">
                  <c:v>2120.7809999999999</c:v>
                </c:pt>
                <c:pt idx="6335">
                  <c:v>2122.3440000000001</c:v>
                </c:pt>
                <c:pt idx="6336">
                  <c:v>2121.172</c:v>
                </c:pt>
                <c:pt idx="6337">
                  <c:v>2119.7660000000001</c:v>
                </c:pt>
                <c:pt idx="6338">
                  <c:v>2121.953</c:v>
                </c:pt>
                <c:pt idx="6339">
                  <c:v>2120.7809999999999</c:v>
                </c:pt>
                <c:pt idx="6340">
                  <c:v>2119.6089999999999</c:v>
                </c:pt>
                <c:pt idx="6341">
                  <c:v>2123.203</c:v>
                </c:pt>
                <c:pt idx="6342">
                  <c:v>2122.3440000000001</c:v>
                </c:pt>
                <c:pt idx="6343">
                  <c:v>2123.5940000000001</c:v>
                </c:pt>
                <c:pt idx="6344">
                  <c:v>2122.3440000000001</c:v>
                </c:pt>
                <c:pt idx="6345">
                  <c:v>2122.1869999999999</c:v>
                </c:pt>
                <c:pt idx="6346">
                  <c:v>2122.7339999999999</c:v>
                </c:pt>
                <c:pt idx="6347">
                  <c:v>2121.172</c:v>
                </c:pt>
                <c:pt idx="6348">
                  <c:v>2121.953</c:v>
                </c:pt>
                <c:pt idx="6349">
                  <c:v>2120</c:v>
                </c:pt>
                <c:pt idx="6350">
                  <c:v>2122.578</c:v>
                </c:pt>
                <c:pt idx="6351">
                  <c:v>2122.9690000000001</c:v>
                </c:pt>
                <c:pt idx="6352">
                  <c:v>2122.1869999999999</c:v>
                </c:pt>
                <c:pt idx="6353">
                  <c:v>2120.3910000000001</c:v>
                </c:pt>
                <c:pt idx="6354">
                  <c:v>2121.797</c:v>
                </c:pt>
                <c:pt idx="6355">
                  <c:v>2120.3910000000001</c:v>
                </c:pt>
                <c:pt idx="6356">
                  <c:v>2121.5619999999999</c:v>
                </c:pt>
                <c:pt idx="6357">
                  <c:v>2118.203</c:v>
                </c:pt>
                <c:pt idx="6358">
                  <c:v>2123.9839999999999</c:v>
                </c:pt>
                <c:pt idx="6359">
                  <c:v>2118.9839999999999</c:v>
                </c:pt>
                <c:pt idx="6360">
                  <c:v>2122.1869999999999</c:v>
                </c:pt>
                <c:pt idx="6361">
                  <c:v>2120.3910000000001</c:v>
                </c:pt>
                <c:pt idx="6362">
                  <c:v>2120.9369999999999</c:v>
                </c:pt>
                <c:pt idx="6363">
                  <c:v>2121.4059999999999</c:v>
                </c:pt>
                <c:pt idx="6364">
                  <c:v>2121.5619999999999</c:v>
                </c:pt>
                <c:pt idx="6365">
                  <c:v>2120</c:v>
                </c:pt>
                <c:pt idx="6366">
                  <c:v>2122.1869999999999</c:v>
                </c:pt>
                <c:pt idx="6367">
                  <c:v>2120.547</c:v>
                </c:pt>
                <c:pt idx="6368">
                  <c:v>2119.1410000000001</c:v>
                </c:pt>
                <c:pt idx="6369">
                  <c:v>2121.5619999999999</c:v>
                </c:pt>
                <c:pt idx="6370">
                  <c:v>2122.578</c:v>
                </c:pt>
                <c:pt idx="6371">
                  <c:v>2121.5619999999999</c:v>
                </c:pt>
                <c:pt idx="6372">
                  <c:v>2120.1559999999999</c:v>
                </c:pt>
                <c:pt idx="6373">
                  <c:v>2120.547</c:v>
                </c:pt>
                <c:pt idx="6374">
                  <c:v>2122.578</c:v>
                </c:pt>
                <c:pt idx="6375">
                  <c:v>2120.547</c:v>
                </c:pt>
                <c:pt idx="6376">
                  <c:v>2122.1869999999999</c:v>
                </c:pt>
                <c:pt idx="6377">
                  <c:v>2120.7809999999999</c:v>
                </c:pt>
                <c:pt idx="6378">
                  <c:v>2121.5619999999999</c:v>
                </c:pt>
                <c:pt idx="6379">
                  <c:v>2122.7339999999999</c:v>
                </c:pt>
                <c:pt idx="6380">
                  <c:v>2123.3589999999999</c:v>
                </c:pt>
                <c:pt idx="6381">
                  <c:v>2119.375</c:v>
                </c:pt>
                <c:pt idx="6382">
                  <c:v>2121.172</c:v>
                </c:pt>
                <c:pt idx="6383">
                  <c:v>2120.7809999999999</c:v>
                </c:pt>
                <c:pt idx="6384">
                  <c:v>2121.953</c:v>
                </c:pt>
                <c:pt idx="6385">
                  <c:v>2122.9690000000001</c:v>
                </c:pt>
                <c:pt idx="6386">
                  <c:v>2120.9369999999999</c:v>
                </c:pt>
                <c:pt idx="6387">
                  <c:v>2121.172</c:v>
                </c:pt>
                <c:pt idx="6388">
                  <c:v>2120.1559999999999</c:v>
                </c:pt>
                <c:pt idx="6389">
                  <c:v>2123.203</c:v>
                </c:pt>
                <c:pt idx="6390">
                  <c:v>2120.547</c:v>
                </c:pt>
                <c:pt idx="6391">
                  <c:v>2120.3910000000001</c:v>
                </c:pt>
                <c:pt idx="6392">
                  <c:v>2120.547</c:v>
                </c:pt>
                <c:pt idx="6393">
                  <c:v>2120.7809999999999</c:v>
                </c:pt>
                <c:pt idx="6394">
                  <c:v>2121.172</c:v>
                </c:pt>
                <c:pt idx="6395">
                  <c:v>2120.9369999999999</c:v>
                </c:pt>
                <c:pt idx="6396">
                  <c:v>2121.797</c:v>
                </c:pt>
                <c:pt idx="6397">
                  <c:v>2122.1869999999999</c:v>
                </c:pt>
                <c:pt idx="6398">
                  <c:v>2121.4059999999999</c:v>
                </c:pt>
                <c:pt idx="6399">
                  <c:v>2121.953</c:v>
                </c:pt>
                <c:pt idx="6400">
                  <c:v>2122.3440000000001</c:v>
                </c:pt>
                <c:pt idx="6401">
                  <c:v>2121.797</c:v>
                </c:pt>
                <c:pt idx="6402">
                  <c:v>2120.9369999999999</c:v>
                </c:pt>
                <c:pt idx="6403">
                  <c:v>2123.5940000000001</c:v>
                </c:pt>
                <c:pt idx="6404">
                  <c:v>2123.9839999999999</c:v>
                </c:pt>
                <c:pt idx="6405">
                  <c:v>2123.203</c:v>
                </c:pt>
                <c:pt idx="6406">
                  <c:v>2123.5940000000001</c:v>
                </c:pt>
                <c:pt idx="6407">
                  <c:v>2121.172</c:v>
                </c:pt>
                <c:pt idx="6408">
                  <c:v>2120.3910000000001</c:v>
                </c:pt>
                <c:pt idx="6409">
                  <c:v>2120</c:v>
                </c:pt>
                <c:pt idx="6410">
                  <c:v>2123.203</c:v>
                </c:pt>
                <c:pt idx="6411">
                  <c:v>2120</c:v>
                </c:pt>
                <c:pt idx="6412">
                  <c:v>2120</c:v>
                </c:pt>
                <c:pt idx="6413">
                  <c:v>2122.1869999999999</c:v>
                </c:pt>
                <c:pt idx="6414">
                  <c:v>2120.3910000000001</c:v>
                </c:pt>
                <c:pt idx="6415">
                  <c:v>2120.1559999999999</c:v>
                </c:pt>
                <c:pt idx="6416">
                  <c:v>2120.7809999999999</c:v>
                </c:pt>
                <c:pt idx="6417">
                  <c:v>2121.172</c:v>
                </c:pt>
                <c:pt idx="6418">
                  <c:v>2119.6089999999999</c:v>
                </c:pt>
                <c:pt idx="6419">
                  <c:v>2122.7339999999999</c:v>
                </c:pt>
                <c:pt idx="6420">
                  <c:v>2120.9369999999999</c:v>
                </c:pt>
                <c:pt idx="6421">
                  <c:v>2120.7809999999999</c:v>
                </c:pt>
                <c:pt idx="6422">
                  <c:v>2120.7809999999999</c:v>
                </c:pt>
                <c:pt idx="6423">
                  <c:v>2120.547</c:v>
                </c:pt>
                <c:pt idx="6424">
                  <c:v>2123.3589999999999</c:v>
                </c:pt>
                <c:pt idx="6425">
                  <c:v>2122.1869999999999</c:v>
                </c:pt>
                <c:pt idx="6426">
                  <c:v>2123.5940000000001</c:v>
                </c:pt>
                <c:pt idx="6427">
                  <c:v>2122.1869999999999</c:v>
                </c:pt>
                <c:pt idx="6428">
                  <c:v>2120.3910000000001</c:v>
                </c:pt>
                <c:pt idx="6429">
                  <c:v>2120.1559999999999</c:v>
                </c:pt>
                <c:pt idx="6430">
                  <c:v>2121.953</c:v>
                </c:pt>
                <c:pt idx="6431">
                  <c:v>2122.9690000000001</c:v>
                </c:pt>
                <c:pt idx="6432">
                  <c:v>2122.7339999999999</c:v>
                </c:pt>
                <c:pt idx="6433">
                  <c:v>2120.9369999999999</c:v>
                </c:pt>
                <c:pt idx="6434">
                  <c:v>2119.6089999999999</c:v>
                </c:pt>
                <c:pt idx="6435">
                  <c:v>2121.797</c:v>
                </c:pt>
                <c:pt idx="6436">
                  <c:v>2119.375</c:v>
                </c:pt>
                <c:pt idx="6437">
                  <c:v>2120.7809999999999</c:v>
                </c:pt>
                <c:pt idx="6438">
                  <c:v>2120.9369999999999</c:v>
                </c:pt>
                <c:pt idx="6439">
                  <c:v>2120.9369999999999</c:v>
                </c:pt>
                <c:pt idx="6440">
                  <c:v>2119.7660000000001</c:v>
                </c:pt>
                <c:pt idx="6441">
                  <c:v>2121.4059999999999</c:v>
                </c:pt>
                <c:pt idx="6442">
                  <c:v>2118.9839999999999</c:v>
                </c:pt>
                <c:pt idx="6443">
                  <c:v>2119.375</c:v>
                </c:pt>
                <c:pt idx="6444">
                  <c:v>2117.578</c:v>
                </c:pt>
                <c:pt idx="6445">
                  <c:v>2118.75</c:v>
                </c:pt>
                <c:pt idx="6446">
                  <c:v>2119.6089999999999</c:v>
                </c:pt>
                <c:pt idx="6447">
                  <c:v>2117.7339999999999</c:v>
                </c:pt>
                <c:pt idx="6448">
                  <c:v>2120.7809999999999</c:v>
                </c:pt>
                <c:pt idx="6449">
                  <c:v>2120.1559999999999</c:v>
                </c:pt>
                <c:pt idx="6450">
                  <c:v>2120.1559999999999</c:v>
                </c:pt>
                <c:pt idx="6451">
                  <c:v>2119.6089999999999</c:v>
                </c:pt>
                <c:pt idx="6452">
                  <c:v>2120.9369999999999</c:v>
                </c:pt>
                <c:pt idx="6453">
                  <c:v>2119.6089999999999</c:v>
                </c:pt>
                <c:pt idx="6454">
                  <c:v>2118.3589999999999</c:v>
                </c:pt>
                <c:pt idx="6455">
                  <c:v>2120.7809999999999</c:v>
                </c:pt>
                <c:pt idx="6456">
                  <c:v>2118.3589999999999</c:v>
                </c:pt>
                <c:pt idx="6457">
                  <c:v>2118.3589999999999</c:v>
                </c:pt>
                <c:pt idx="6458">
                  <c:v>2119.6089999999999</c:v>
                </c:pt>
                <c:pt idx="6459">
                  <c:v>2121.172</c:v>
                </c:pt>
                <c:pt idx="6460">
                  <c:v>2119.1410000000001</c:v>
                </c:pt>
                <c:pt idx="6461">
                  <c:v>2119.6089999999999</c:v>
                </c:pt>
                <c:pt idx="6462">
                  <c:v>2118.203</c:v>
                </c:pt>
                <c:pt idx="6463">
                  <c:v>2116.4059999999999</c:v>
                </c:pt>
                <c:pt idx="6464">
                  <c:v>2120.547</c:v>
                </c:pt>
                <c:pt idx="6465">
                  <c:v>2116.797</c:v>
                </c:pt>
                <c:pt idx="6466">
                  <c:v>2115.9369999999999</c:v>
                </c:pt>
                <c:pt idx="6467">
                  <c:v>2117.7339999999999</c:v>
                </c:pt>
                <c:pt idx="6468">
                  <c:v>2117.9690000000001</c:v>
                </c:pt>
                <c:pt idx="6469">
                  <c:v>2118.5940000000001</c:v>
                </c:pt>
                <c:pt idx="6470">
                  <c:v>2119.1410000000001</c:v>
                </c:pt>
                <c:pt idx="6471">
                  <c:v>2118.203</c:v>
                </c:pt>
                <c:pt idx="6472">
                  <c:v>2117.7339999999999</c:v>
                </c:pt>
                <c:pt idx="6473">
                  <c:v>2117.7339999999999</c:v>
                </c:pt>
                <c:pt idx="6474">
                  <c:v>2116.797</c:v>
                </c:pt>
                <c:pt idx="6475">
                  <c:v>2119.375</c:v>
                </c:pt>
                <c:pt idx="6476">
                  <c:v>2118.3589999999999</c:v>
                </c:pt>
                <c:pt idx="6477">
                  <c:v>2115.1559999999999</c:v>
                </c:pt>
                <c:pt idx="6478">
                  <c:v>2118.203</c:v>
                </c:pt>
                <c:pt idx="6479">
                  <c:v>2116.4059999999999</c:v>
                </c:pt>
                <c:pt idx="6480">
                  <c:v>2115.7809999999999</c:v>
                </c:pt>
                <c:pt idx="6481">
                  <c:v>2114.7660000000001</c:v>
                </c:pt>
                <c:pt idx="6482">
                  <c:v>2116.5619999999999</c:v>
                </c:pt>
                <c:pt idx="6483">
                  <c:v>2116.5619999999999</c:v>
                </c:pt>
                <c:pt idx="6484">
                  <c:v>2115.1559999999999</c:v>
                </c:pt>
                <c:pt idx="6485">
                  <c:v>2116.172</c:v>
                </c:pt>
                <c:pt idx="6486">
                  <c:v>2115</c:v>
                </c:pt>
                <c:pt idx="6487">
                  <c:v>2114.375</c:v>
                </c:pt>
                <c:pt idx="6488">
                  <c:v>2113.9839999999999</c:v>
                </c:pt>
                <c:pt idx="6489">
                  <c:v>2111.953</c:v>
                </c:pt>
                <c:pt idx="6490">
                  <c:v>2115.7809999999999</c:v>
                </c:pt>
                <c:pt idx="6491">
                  <c:v>2112.9690000000001</c:v>
                </c:pt>
                <c:pt idx="6492">
                  <c:v>2112.7339999999999</c:v>
                </c:pt>
                <c:pt idx="6493">
                  <c:v>2114.6089999999999</c:v>
                </c:pt>
                <c:pt idx="6494">
                  <c:v>2112.3440000000001</c:v>
                </c:pt>
                <c:pt idx="6495">
                  <c:v>2111.5619999999999</c:v>
                </c:pt>
                <c:pt idx="6496">
                  <c:v>2112.9690000000001</c:v>
                </c:pt>
                <c:pt idx="6497">
                  <c:v>2114.7660000000001</c:v>
                </c:pt>
                <c:pt idx="6498">
                  <c:v>2114.7660000000001</c:v>
                </c:pt>
                <c:pt idx="6499">
                  <c:v>2112.9690000000001</c:v>
                </c:pt>
                <c:pt idx="6500">
                  <c:v>2113.3589999999999</c:v>
                </c:pt>
                <c:pt idx="6501">
                  <c:v>2111.5619999999999</c:v>
                </c:pt>
                <c:pt idx="6502">
                  <c:v>2113.3589999999999</c:v>
                </c:pt>
                <c:pt idx="6503">
                  <c:v>2110.1559999999999</c:v>
                </c:pt>
                <c:pt idx="6504">
                  <c:v>2111.5619999999999</c:v>
                </c:pt>
                <c:pt idx="6505">
                  <c:v>2112.9690000000001</c:v>
                </c:pt>
                <c:pt idx="6506">
                  <c:v>2111.797</c:v>
                </c:pt>
                <c:pt idx="6507">
                  <c:v>2111.4059999999999</c:v>
                </c:pt>
                <c:pt idx="6508">
                  <c:v>2110.1559999999999</c:v>
                </c:pt>
                <c:pt idx="6509">
                  <c:v>2112.3440000000001</c:v>
                </c:pt>
                <c:pt idx="6510">
                  <c:v>2111.5619999999999</c:v>
                </c:pt>
                <c:pt idx="6511">
                  <c:v>2110.547</c:v>
                </c:pt>
                <c:pt idx="6512">
                  <c:v>2112.7339999999999</c:v>
                </c:pt>
                <c:pt idx="6513">
                  <c:v>2111.953</c:v>
                </c:pt>
                <c:pt idx="6514">
                  <c:v>2111.172</c:v>
                </c:pt>
                <c:pt idx="6515">
                  <c:v>2111.797</c:v>
                </c:pt>
                <c:pt idx="6516">
                  <c:v>2111.797</c:v>
                </c:pt>
                <c:pt idx="6517">
                  <c:v>2111.953</c:v>
                </c:pt>
                <c:pt idx="6518">
                  <c:v>2110.1559999999999</c:v>
                </c:pt>
                <c:pt idx="6519">
                  <c:v>2110.1559999999999</c:v>
                </c:pt>
                <c:pt idx="6520">
                  <c:v>2107.578</c:v>
                </c:pt>
                <c:pt idx="6521">
                  <c:v>2110.9369999999999</c:v>
                </c:pt>
                <c:pt idx="6522">
                  <c:v>2109.375</c:v>
                </c:pt>
                <c:pt idx="6523">
                  <c:v>2110.9369999999999</c:v>
                </c:pt>
                <c:pt idx="6524">
                  <c:v>2110.1559999999999</c:v>
                </c:pt>
                <c:pt idx="6525">
                  <c:v>2113.203</c:v>
                </c:pt>
                <c:pt idx="6526">
                  <c:v>2108.3589999999999</c:v>
                </c:pt>
                <c:pt idx="6527">
                  <c:v>2110.1559999999999</c:v>
                </c:pt>
                <c:pt idx="6528">
                  <c:v>2108.9839999999999</c:v>
                </c:pt>
                <c:pt idx="6529">
                  <c:v>2107.7339999999999</c:v>
                </c:pt>
                <c:pt idx="6530">
                  <c:v>2110.9369999999999</c:v>
                </c:pt>
                <c:pt idx="6531">
                  <c:v>2110</c:v>
                </c:pt>
                <c:pt idx="6532">
                  <c:v>2109.7660000000001</c:v>
                </c:pt>
                <c:pt idx="6533">
                  <c:v>2110.1559999999999</c:v>
                </c:pt>
                <c:pt idx="6534">
                  <c:v>2110</c:v>
                </c:pt>
                <c:pt idx="6535">
                  <c:v>2109.1410000000001</c:v>
                </c:pt>
                <c:pt idx="6536">
                  <c:v>2108.3589999999999</c:v>
                </c:pt>
                <c:pt idx="6537">
                  <c:v>2108.203</c:v>
                </c:pt>
                <c:pt idx="6538">
                  <c:v>2109.375</c:v>
                </c:pt>
                <c:pt idx="6539">
                  <c:v>2108.5940000000001</c:v>
                </c:pt>
                <c:pt idx="6540">
                  <c:v>2107.7339999999999</c:v>
                </c:pt>
                <c:pt idx="6541">
                  <c:v>2109.1410000000001</c:v>
                </c:pt>
                <c:pt idx="6542">
                  <c:v>2106.172</c:v>
                </c:pt>
                <c:pt idx="6543">
                  <c:v>2106.797</c:v>
                </c:pt>
                <c:pt idx="6544">
                  <c:v>2106.953</c:v>
                </c:pt>
                <c:pt idx="6545">
                  <c:v>2107.9690000000001</c:v>
                </c:pt>
                <c:pt idx="6546">
                  <c:v>2109.1410000000001</c:v>
                </c:pt>
                <c:pt idx="6547">
                  <c:v>2107.9690000000001</c:v>
                </c:pt>
                <c:pt idx="6548">
                  <c:v>2107.3440000000001</c:v>
                </c:pt>
                <c:pt idx="6549">
                  <c:v>2105.7809999999999</c:v>
                </c:pt>
                <c:pt idx="6550">
                  <c:v>2108.3589999999999</c:v>
                </c:pt>
                <c:pt idx="6551">
                  <c:v>2107.3440000000001</c:v>
                </c:pt>
                <c:pt idx="6552">
                  <c:v>2106.172</c:v>
                </c:pt>
                <c:pt idx="6553">
                  <c:v>2105.3910000000001</c:v>
                </c:pt>
                <c:pt idx="6554">
                  <c:v>2107.7339999999999</c:v>
                </c:pt>
                <c:pt idx="6555">
                  <c:v>2107.1869999999999</c:v>
                </c:pt>
                <c:pt idx="6556">
                  <c:v>2105.7809999999999</c:v>
                </c:pt>
                <c:pt idx="6557">
                  <c:v>2109.1410000000001</c:v>
                </c:pt>
                <c:pt idx="6558">
                  <c:v>2105.9369999999999</c:v>
                </c:pt>
                <c:pt idx="6559">
                  <c:v>2104.375</c:v>
                </c:pt>
                <c:pt idx="6560">
                  <c:v>2106.953</c:v>
                </c:pt>
                <c:pt idx="6561">
                  <c:v>2106.797</c:v>
                </c:pt>
                <c:pt idx="6562">
                  <c:v>2104.1410000000001</c:v>
                </c:pt>
                <c:pt idx="6563">
                  <c:v>2104.7660000000001</c:v>
                </c:pt>
                <c:pt idx="6564">
                  <c:v>2105.9369999999999</c:v>
                </c:pt>
                <c:pt idx="6565">
                  <c:v>2104.6089999999999</c:v>
                </c:pt>
                <c:pt idx="6566">
                  <c:v>2105</c:v>
                </c:pt>
                <c:pt idx="6567">
                  <c:v>2105.547</c:v>
                </c:pt>
                <c:pt idx="6568">
                  <c:v>2106.4059999999999</c:v>
                </c:pt>
                <c:pt idx="6569">
                  <c:v>2104.375</c:v>
                </c:pt>
                <c:pt idx="6570">
                  <c:v>2104.375</c:v>
                </c:pt>
                <c:pt idx="6571">
                  <c:v>2106.5619999999999</c:v>
                </c:pt>
                <c:pt idx="6572">
                  <c:v>2106.5619999999999</c:v>
                </c:pt>
                <c:pt idx="6573">
                  <c:v>2102.3440000000001</c:v>
                </c:pt>
                <c:pt idx="6574">
                  <c:v>2106.172</c:v>
                </c:pt>
                <c:pt idx="6575">
                  <c:v>2104.375</c:v>
                </c:pt>
                <c:pt idx="6576">
                  <c:v>2102.1869999999999</c:v>
                </c:pt>
                <c:pt idx="6577">
                  <c:v>2103.5940000000001</c:v>
                </c:pt>
                <c:pt idx="6578">
                  <c:v>2105.3910000000001</c:v>
                </c:pt>
                <c:pt idx="6579">
                  <c:v>2104.6089999999999</c:v>
                </c:pt>
                <c:pt idx="6580">
                  <c:v>2102.578</c:v>
                </c:pt>
                <c:pt idx="6581">
                  <c:v>2106.172</c:v>
                </c:pt>
                <c:pt idx="6582">
                  <c:v>2103.75</c:v>
                </c:pt>
                <c:pt idx="6583">
                  <c:v>2104.1410000000001</c:v>
                </c:pt>
                <c:pt idx="6584">
                  <c:v>2104.375</c:v>
                </c:pt>
                <c:pt idx="6585">
                  <c:v>2103.9839999999999</c:v>
                </c:pt>
                <c:pt idx="6586">
                  <c:v>2103.75</c:v>
                </c:pt>
                <c:pt idx="6587">
                  <c:v>2102.7339999999999</c:v>
                </c:pt>
                <c:pt idx="6588">
                  <c:v>2105.1559999999999</c:v>
                </c:pt>
                <c:pt idx="6589">
                  <c:v>2102.578</c:v>
                </c:pt>
                <c:pt idx="6590">
                  <c:v>2103.75</c:v>
                </c:pt>
                <c:pt idx="6591">
                  <c:v>2103.5940000000001</c:v>
                </c:pt>
                <c:pt idx="6592">
                  <c:v>2103.5940000000001</c:v>
                </c:pt>
                <c:pt idx="6593">
                  <c:v>2103.75</c:v>
                </c:pt>
                <c:pt idx="6594">
                  <c:v>2102.3440000000001</c:v>
                </c:pt>
                <c:pt idx="6595">
                  <c:v>2104.1410000000001</c:v>
                </c:pt>
                <c:pt idx="6596">
                  <c:v>2101.5619999999999</c:v>
                </c:pt>
                <c:pt idx="6597">
                  <c:v>2103.5940000000001</c:v>
                </c:pt>
                <c:pt idx="6598">
                  <c:v>2100.547</c:v>
                </c:pt>
                <c:pt idx="6599">
                  <c:v>2103.75</c:v>
                </c:pt>
                <c:pt idx="6600">
                  <c:v>2103.203</c:v>
                </c:pt>
                <c:pt idx="6601">
                  <c:v>2101.953</c:v>
                </c:pt>
                <c:pt idx="6602">
                  <c:v>2102.9690000000001</c:v>
                </c:pt>
                <c:pt idx="6603">
                  <c:v>2101.953</c:v>
                </c:pt>
                <c:pt idx="6604">
                  <c:v>2102.3440000000001</c:v>
                </c:pt>
                <c:pt idx="6605">
                  <c:v>2103.3589999999999</c:v>
                </c:pt>
                <c:pt idx="6606">
                  <c:v>2101.4059999999999</c:v>
                </c:pt>
                <c:pt idx="6607">
                  <c:v>2102.1869999999999</c:v>
                </c:pt>
                <c:pt idx="6608">
                  <c:v>2102.1869999999999</c:v>
                </c:pt>
                <c:pt idx="6609">
                  <c:v>2103.9839999999999</c:v>
                </c:pt>
                <c:pt idx="6610">
                  <c:v>2102.1869999999999</c:v>
                </c:pt>
                <c:pt idx="6611">
                  <c:v>2102.1869999999999</c:v>
                </c:pt>
                <c:pt idx="6612">
                  <c:v>2101.4059999999999</c:v>
                </c:pt>
                <c:pt idx="6613">
                  <c:v>2101.172</c:v>
                </c:pt>
                <c:pt idx="6614">
                  <c:v>2102.9690000000001</c:v>
                </c:pt>
                <c:pt idx="6615">
                  <c:v>2101.797</c:v>
                </c:pt>
                <c:pt idx="6616">
                  <c:v>2101.5619999999999</c:v>
                </c:pt>
                <c:pt idx="6617">
                  <c:v>2102.3440000000001</c:v>
                </c:pt>
                <c:pt idx="6618">
                  <c:v>2101.5619999999999</c:v>
                </c:pt>
                <c:pt idx="6619">
                  <c:v>2101.4059999999999</c:v>
                </c:pt>
                <c:pt idx="6620">
                  <c:v>2101.797</c:v>
                </c:pt>
                <c:pt idx="6621">
                  <c:v>2102.3440000000001</c:v>
                </c:pt>
                <c:pt idx="6622">
                  <c:v>2100.7809999999999</c:v>
                </c:pt>
                <c:pt idx="6623">
                  <c:v>2101.172</c:v>
                </c:pt>
                <c:pt idx="6624">
                  <c:v>2102.578</c:v>
                </c:pt>
                <c:pt idx="6625">
                  <c:v>2100.9369999999999</c:v>
                </c:pt>
                <c:pt idx="6626">
                  <c:v>2101.172</c:v>
                </c:pt>
                <c:pt idx="6627">
                  <c:v>2102.9690000000001</c:v>
                </c:pt>
                <c:pt idx="6628">
                  <c:v>2105.547</c:v>
                </c:pt>
                <c:pt idx="6629">
                  <c:v>2106.172</c:v>
                </c:pt>
                <c:pt idx="6630">
                  <c:v>2103.5940000000001</c:v>
                </c:pt>
                <c:pt idx="6631">
                  <c:v>2103.3589999999999</c:v>
                </c:pt>
                <c:pt idx="6632">
                  <c:v>2105</c:v>
                </c:pt>
                <c:pt idx="6633">
                  <c:v>2104.1410000000001</c:v>
                </c:pt>
                <c:pt idx="6634">
                  <c:v>2103.3589999999999</c:v>
                </c:pt>
                <c:pt idx="6635">
                  <c:v>2103.3589999999999</c:v>
                </c:pt>
                <c:pt idx="6636">
                  <c:v>2101.5619999999999</c:v>
                </c:pt>
                <c:pt idx="6637">
                  <c:v>2101.172</c:v>
                </c:pt>
                <c:pt idx="6638">
                  <c:v>2100.9369999999999</c:v>
                </c:pt>
                <c:pt idx="6639">
                  <c:v>2101.4059999999999</c:v>
                </c:pt>
                <c:pt idx="6640">
                  <c:v>2102.578</c:v>
                </c:pt>
                <c:pt idx="6641">
                  <c:v>2102.9690000000001</c:v>
                </c:pt>
                <c:pt idx="6642">
                  <c:v>2101.172</c:v>
                </c:pt>
                <c:pt idx="6643">
                  <c:v>2100.547</c:v>
                </c:pt>
                <c:pt idx="6644">
                  <c:v>2101.797</c:v>
                </c:pt>
                <c:pt idx="6645">
                  <c:v>2104.375</c:v>
                </c:pt>
                <c:pt idx="6646">
                  <c:v>2101.4059999999999</c:v>
                </c:pt>
                <c:pt idx="6647">
                  <c:v>2101.797</c:v>
                </c:pt>
                <c:pt idx="6648">
                  <c:v>2102.3440000000001</c:v>
                </c:pt>
                <c:pt idx="6649">
                  <c:v>2101.797</c:v>
                </c:pt>
                <c:pt idx="6650">
                  <c:v>2103.5940000000001</c:v>
                </c:pt>
                <c:pt idx="6651">
                  <c:v>2101.5619999999999</c:v>
                </c:pt>
                <c:pt idx="6652">
                  <c:v>2103.3589999999999</c:v>
                </c:pt>
                <c:pt idx="6653">
                  <c:v>2102.7339999999999</c:v>
                </c:pt>
                <c:pt idx="6654">
                  <c:v>2103.203</c:v>
                </c:pt>
                <c:pt idx="6655">
                  <c:v>2102.1869999999999</c:v>
                </c:pt>
                <c:pt idx="6656">
                  <c:v>2102.9690000000001</c:v>
                </c:pt>
                <c:pt idx="6657">
                  <c:v>2103.75</c:v>
                </c:pt>
                <c:pt idx="6658">
                  <c:v>2100.9369999999999</c:v>
                </c:pt>
                <c:pt idx="6659">
                  <c:v>2103.203</c:v>
                </c:pt>
                <c:pt idx="6660">
                  <c:v>2101.172</c:v>
                </c:pt>
                <c:pt idx="6661">
                  <c:v>2099.6089999999999</c:v>
                </c:pt>
                <c:pt idx="6662">
                  <c:v>2104.1410000000001</c:v>
                </c:pt>
                <c:pt idx="6663">
                  <c:v>2101.953</c:v>
                </c:pt>
                <c:pt idx="6664">
                  <c:v>2102.1869999999999</c:v>
                </c:pt>
                <c:pt idx="6665">
                  <c:v>2101.953</c:v>
                </c:pt>
                <c:pt idx="6666">
                  <c:v>2100.1559999999999</c:v>
                </c:pt>
                <c:pt idx="6667">
                  <c:v>2099.7660000000001</c:v>
                </c:pt>
                <c:pt idx="6668">
                  <c:v>2102.1869999999999</c:v>
                </c:pt>
                <c:pt idx="6669">
                  <c:v>2101.172</c:v>
                </c:pt>
                <c:pt idx="6670">
                  <c:v>2102.1869999999999</c:v>
                </c:pt>
                <c:pt idx="6671">
                  <c:v>2100.1559999999999</c:v>
                </c:pt>
                <c:pt idx="6672">
                  <c:v>2102.3440000000001</c:v>
                </c:pt>
                <c:pt idx="6673">
                  <c:v>2100</c:v>
                </c:pt>
                <c:pt idx="6674">
                  <c:v>2100.3910000000001</c:v>
                </c:pt>
                <c:pt idx="6675">
                  <c:v>2101.172</c:v>
                </c:pt>
                <c:pt idx="6676">
                  <c:v>2102.3440000000001</c:v>
                </c:pt>
                <c:pt idx="6677">
                  <c:v>2100</c:v>
                </c:pt>
                <c:pt idx="6678">
                  <c:v>2101.5619999999999</c:v>
                </c:pt>
                <c:pt idx="6679">
                  <c:v>2102.1869999999999</c:v>
                </c:pt>
                <c:pt idx="6680">
                  <c:v>2101.5619999999999</c:v>
                </c:pt>
                <c:pt idx="6681">
                  <c:v>2101.4059999999999</c:v>
                </c:pt>
                <c:pt idx="6682">
                  <c:v>2101.5619999999999</c:v>
                </c:pt>
                <c:pt idx="6683">
                  <c:v>2101.4059999999999</c:v>
                </c:pt>
                <c:pt idx="6684">
                  <c:v>2100.547</c:v>
                </c:pt>
                <c:pt idx="6685">
                  <c:v>2102.7339999999999</c:v>
                </c:pt>
                <c:pt idx="6686">
                  <c:v>2100.547</c:v>
                </c:pt>
                <c:pt idx="6687">
                  <c:v>2100.547</c:v>
                </c:pt>
                <c:pt idx="6688">
                  <c:v>2101.953</c:v>
                </c:pt>
                <c:pt idx="6689">
                  <c:v>2100.7809999999999</c:v>
                </c:pt>
                <c:pt idx="6690">
                  <c:v>2102.7339999999999</c:v>
                </c:pt>
                <c:pt idx="6691">
                  <c:v>2099.7660000000001</c:v>
                </c:pt>
                <c:pt idx="6692">
                  <c:v>2101.172</c:v>
                </c:pt>
                <c:pt idx="6693">
                  <c:v>2098.9839999999999</c:v>
                </c:pt>
                <c:pt idx="6694">
                  <c:v>2100.9369999999999</c:v>
                </c:pt>
                <c:pt idx="6695">
                  <c:v>2100.547</c:v>
                </c:pt>
                <c:pt idx="6696">
                  <c:v>2100</c:v>
                </c:pt>
                <c:pt idx="6697">
                  <c:v>2101.797</c:v>
                </c:pt>
                <c:pt idx="6698">
                  <c:v>2101.4059999999999</c:v>
                </c:pt>
                <c:pt idx="6699">
                  <c:v>2099.6089999999999</c:v>
                </c:pt>
                <c:pt idx="6700">
                  <c:v>2099.7660000000001</c:v>
                </c:pt>
                <c:pt idx="6701">
                  <c:v>2099.7660000000001</c:v>
                </c:pt>
                <c:pt idx="6702">
                  <c:v>2100.3910000000001</c:v>
                </c:pt>
                <c:pt idx="6703">
                  <c:v>2100.1559999999999</c:v>
                </c:pt>
                <c:pt idx="6704">
                  <c:v>2101.172</c:v>
                </c:pt>
                <c:pt idx="6705">
                  <c:v>2099.375</c:v>
                </c:pt>
                <c:pt idx="6706">
                  <c:v>2100.3910000000001</c:v>
                </c:pt>
                <c:pt idx="6707">
                  <c:v>2100.9369999999999</c:v>
                </c:pt>
                <c:pt idx="6708">
                  <c:v>2099.7660000000001</c:v>
                </c:pt>
                <c:pt idx="6709">
                  <c:v>2098.75</c:v>
                </c:pt>
                <c:pt idx="6710">
                  <c:v>2098.3589999999999</c:v>
                </c:pt>
                <c:pt idx="6711">
                  <c:v>2100</c:v>
                </c:pt>
                <c:pt idx="6712">
                  <c:v>2099.7660000000001</c:v>
                </c:pt>
                <c:pt idx="6713">
                  <c:v>2099.1410000000001</c:v>
                </c:pt>
                <c:pt idx="6714">
                  <c:v>2102.1869999999999</c:v>
                </c:pt>
                <c:pt idx="6715">
                  <c:v>2100.9369999999999</c:v>
                </c:pt>
                <c:pt idx="6716">
                  <c:v>2100.547</c:v>
                </c:pt>
                <c:pt idx="6717">
                  <c:v>2097.9690000000001</c:v>
                </c:pt>
                <c:pt idx="6718">
                  <c:v>2099.1410000000001</c:v>
                </c:pt>
                <c:pt idx="6719">
                  <c:v>2100.1559999999999</c:v>
                </c:pt>
                <c:pt idx="6720">
                  <c:v>2099.6089999999999</c:v>
                </c:pt>
                <c:pt idx="6721">
                  <c:v>2100.547</c:v>
                </c:pt>
                <c:pt idx="6722">
                  <c:v>2098.3589999999999</c:v>
                </c:pt>
                <c:pt idx="6723">
                  <c:v>2098.3589999999999</c:v>
                </c:pt>
                <c:pt idx="6724">
                  <c:v>2097.9690000000001</c:v>
                </c:pt>
                <c:pt idx="6725">
                  <c:v>2098.203</c:v>
                </c:pt>
                <c:pt idx="6726">
                  <c:v>2099.7660000000001</c:v>
                </c:pt>
                <c:pt idx="6727">
                  <c:v>2098.75</c:v>
                </c:pt>
                <c:pt idx="6728">
                  <c:v>2099.6089999999999</c:v>
                </c:pt>
                <c:pt idx="6729">
                  <c:v>2096.953</c:v>
                </c:pt>
                <c:pt idx="6730">
                  <c:v>2098.3589999999999</c:v>
                </c:pt>
                <c:pt idx="6731">
                  <c:v>2097.1869999999999</c:v>
                </c:pt>
                <c:pt idx="6732">
                  <c:v>2097.3440000000001</c:v>
                </c:pt>
                <c:pt idx="6733">
                  <c:v>2099.1410000000001</c:v>
                </c:pt>
                <c:pt idx="6734">
                  <c:v>2097.3440000000001</c:v>
                </c:pt>
                <c:pt idx="6735">
                  <c:v>2097.578</c:v>
                </c:pt>
                <c:pt idx="6736">
                  <c:v>2097.578</c:v>
                </c:pt>
                <c:pt idx="6737">
                  <c:v>2095.9369999999999</c:v>
                </c:pt>
                <c:pt idx="6738">
                  <c:v>2097.1869999999999</c:v>
                </c:pt>
                <c:pt idx="6739">
                  <c:v>2098.9839999999999</c:v>
                </c:pt>
                <c:pt idx="6740">
                  <c:v>2099.1410000000001</c:v>
                </c:pt>
                <c:pt idx="6741">
                  <c:v>2097.3440000000001</c:v>
                </c:pt>
                <c:pt idx="6742">
                  <c:v>2098.203</c:v>
                </c:pt>
                <c:pt idx="6743">
                  <c:v>2098.75</c:v>
                </c:pt>
                <c:pt idx="6744">
                  <c:v>2098.9839999999999</c:v>
                </c:pt>
                <c:pt idx="6745">
                  <c:v>2099.375</c:v>
                </c:pt>
                <c:pt idx="6746">
                  <c:v>2099.375</c:v>
                </c:pt>
                <c:pt idx="6747">
                  <c:v>2096.172</c:v>
                </c:pt>
                <c:pt idx="6748">
                  <c:v>2098.3589999999999</c:v>
                </c:pt>
                <c:pt idx="6749">
                  <c:v>2097.578</c:v>
                </c:pt>
                <c:pt idx="6750">
                  <c:v>2097.9690000000001</c:v>
                </c:pt>
                <c:pt idx="6751">
                  <c:v>2099.1410000000001</c:v>
                </c:pt>
                <c:pt idx="6752">
                  <c:v>2098.5940000000001</c:v>
                </c:pt>
                <c:pt idx="6753">
                  <c:v>2100</c:v>
                </c:pt>
                <c:pt idx="6754">
                  <c:v>2097.7339999999999</c:v>
                </c:pt>
                <c:pt idx="6755">
                  <c:v>2098.203</c:v>
                </c:pt>
                <c:pt idx="6756">
                  <c:v>2097.1869999999999</c:v>
                </c:pt>
                <c:pt idx="6757">
                  <c:v>2098.203</c:v>
                </c:pt>
                <c:pt idx="6758">
                  <c:v>2097.9690000000001</c:v>
                </c:pt>
                <c:pt idx="6759">
                  <c:v>2094.6089999999999</c:v>
                </c:pt>
                <c:pt idx="6760">
                  <c:v>2097.578</c:v>
                </c:pt>
                <c:pt idx="6761">
                  <c:v>2097.1869999999999</c:v>
                </c:pt>
                <c:pt idx="6762">
                  <c:v>2095.1559999999999</c:v>
                </c:pt>
                <c:pt idx="6763">
                  <c:v>2093.9839999999999</c:v>
                </c:pt>
                <c:pt idx="6764">
                  <c:v>2095.9369999999999</c:v>
                </c:pt>
                <c:pt idx="6765">
                  <c:v>2094.375</c:v>
                </c:pt>
                <c:pt idx="6766">
                  <c:v>2095.7809999999999</c:v>
                </c:pt>
                <c:pt idx="6767">
                  <c:v>2094.6089999999999</c:v>
                </c:pt>
                <c:pt idx="6768">
                  <c:v>2095.3910000000001</c:v>
                </c:pt>
                <c:pt idx="6769">
                  <c:v>2097.1869999999999</c:v>
                </c:pt>
                <c:pt idx="6770">
                  <c:v>2094.6089999999999</c:v>
                </c:pt>
                <c:pt idx="6771">
                  <c:v>2094.375</c:v>
                </c:pt>
                <c:pt idx="6772">
                  <c:v>2092.7339999999999</c:v>
                </c:pt>
                <c:pt idx="6773">
                  <c:v>2095.7809999999999</c:v>
                </c:pt>
                <c:pt idx="6774">
                  <c:v>2094.6089999999999</c:v>
                </c:pt>
                <c:pt idx="6775">
                  <c:v>2094.375</c:v>
                </c:pt>
                <c:pt idx="6776">
                  <c:v>2095.3910000000001</c:v>
                </c:pt>
                <c:pt idx="6777">
                  <c:v>2094.6089999999999</c:v>
                </c:pt>
                <c:pt idx="6778">
                  <c:v>2094.6089999999999</c:v>
                </c:pt>
                <c:pt idx="6779">
                  <c:v>2093.3589999999999</c:v>
                </c:pt>
                <c:pt idx="6780">
                  <c:v>2092.9690000000001</c:v>
                </c:pt>
                <c:pt idx="6781">
                  <c:v>2093.5940000000001</c:v>
                </c:pt>
                <c:pt idx="6782">
                  <c:v>2095.547</c:v>
                </c:pt>
                <c:pt idx="6783">
                  <c:v>2092.9690000000001</c:v>
                </c:pt>
                <c:pt idx="6784">
                  <c:v>2092.1869999999999</c:v>
                </c:pt>
                <c:pt idx="6785">
                  <c:v>2093.9839999999999</c:v>
                </c:pt>
                <c:pt idx="6786">
                  <c:v>2094.6089999999999</c:v>
                </c:pt>
                <c:pt idx="6787">
                  <c:v>2092.7339999999999</c:v>
                </c:pt>
                <c:pt idx="6788">
                  <c:v>2092.9690000000001</c:v>
                </c:pt>
                <c:pt idx="6789">
                  <c:v>2093.75</c:v>
                </c:pt>
                <c:pt idx="6790">
                  <c:v>2094.375</c:v>
                </c:pt>
                <c:pt idx="6791">
                  <c:v>2092.9690000000001</c:v>
                </c:pt>
                <c:pt idx="6792">
                  <c:v>2092.7339999999999</c:v>
                </c:pt>
                <c:pt idx="6793">
                  <c:v>2091.797</c:v>
                </c:pt>
                <c:pt idx="6794">
                  <c:v>2090.7809999999999</c:v>
                </c:pt>
                <c:pt idx="6795">
                  <c:v>2093.5940000000001</c:v>
                </c:pt>
                <c:pt idx="6796">
                  <c:v>2091.953</c:v>
                </c:pt>
                <c:pt idx="6797">
                  <c:v>2090.9369999999999</c:v>
                </c:pt>
                <c:pt idx="6798">
                  <c:v>2092.3440000000001</c:v>
                </c:pt>
                <c:pt idx="6799">
                  <c:v>2090.3910000000001</c:v>
                </c:pt>
                <c:pt idx="6800">
                  <c:v>2090.1559999999999</c:v>
                </c:pt>
                <c:pt idx="6801">
                  <c:v>2091.4059999999999</c:v>
                </c:pt>
                <c:pt idx="6802">
                  <c:v>2090.3910000000001</c:v>
                </c:pt>
                <c:pt idx="6803">
                  <c:v>2091.172</c:v>
                </c:pt>
                <c:pt idx="6804">
                  <c:v>2089.6089999999999</c:v>
                </c:pt>
                <c:pt idx="6805">
                  <c:v>2088.5940000000001</c:v>
                </c:pt>
                <c:pt idx="6806">
                  <c:v>2089.7660000000001</c:v>
                </c:pt>
                <c:pt idx="6807">
                  <c:v>2089.6089999999999</c:v>
                </c:pt>
                <c:pt idx="6808">
                  <c:v>2089.375</c:v>
                </c:pt>
                <c:pt idx="6809">
                  <c:v>2090.7809999999999</c:v>
                </c:pt>
                <c:pt idx="6810">
                  <c:v>2090.547</c:v>
                </c:pt>
                <c:pt idx="6811">
                  <c:v>2091.4059999999999</c:v>
                </c:pt>
                <c:pt idx="6812">
                  <c:v>2087.7339999999999</c:v>
                </c:pt>
                <c:pt idx="6813">
                  <c:v>2092.578</c:v>
                </c:pt>
                <c:pt idx="6814">
                  <c:v>2090.3910000000001</c:v>
                </c:pt>
                <c:pt idx="6815">
                  <c:v>2089.7660000000001</c:v>
                </c:pt>
                <c:pt idx="6816">
                  <c:v>2089.7660000000001</c:v>
                </c:pt>
                <c:pt idx="6817">
                  <c:v>2088.75</c:v>
                </c:pt>
                <c:pt idx="6818">
                  <c:v>2090.7809999999999</c:v>
                </c:pt>
                <c:pt idx="6819">
                  <c:v>2088.3589999999999</c:v>
                </c:pt>
                <c:pt idx="6820">
                  <c:v>2088.3589999999999</c:v>
                </c:pt>
                <c:pt idx="6821">
                  <c:v>2086.797</c:v>
                </c:pt>
                <c:pt idx="6822">
                  <c:v>2088.3589999999999</c:v>
                </c:pt>
                <c:pt idx="6823">
                  <c:v>2090.3910000000001</c:v>
                </c:pt>
                <c:pt idx="6824">
                  <c:v>2086.5619999999999</c:v>
                </c:pt>
                <c:pt idx="6825">
                  <c:v>2087.578</c:v>
                </c:pt>
                <c:pt idx="6826">
                  <c:v>2088.75</c:v>
                </c:pt>
                <c:pt idx="6827">
                  <c:v>2089.6089999999999</c:v>
                </c:pt>
                <c:pt idx="6828">
                  <c:v>2089.7660000000001</c:v>
                </c:pt>
                <c:pt idx="6829">
                  <c:v>2088.5940000000001</c:v>
                </c:pt>
                <c:pt idx="6830">
                  <c:v>2087.7339999999999</c:v>
                </c:pt>
                <c:pt idx="6831">
                  <c:v>2087.1869999999999</c:v>
                </c:pt>
                <c:pt idx="6832">
                  <c:v>2087.9690000000001</c:v>
                </c:pt>
                <c:pt idx="6833">
                  <c:v>2086.797</c:v>
                </c:pt>
                <c:pt idx="6834">
                  <c:v>2090</c:v>
                </c:pt>
                <c:pt idx="6835">
                  <c:v>2088.9839999999999</c:v>
                </c:pt>
                <c:pt idx="6836">
                  <c:v>2087.578</c:v>
                </c:pt>
                <c:pt idx="6837">
                  <c:v>2087.578</c:v>
                </c:pt>
                <c:pt idx="6838">
                  <c:v>2086.172</c:v>
                </c:pt>
                <c:pt idx="6839">
                  <c:v>2087.3440000000001</c:v>
                </c:pt>
                <c:pt idx="6840">
                  <c:v>2084.6089999999999</c:v>
                </c:pt>
                <c:pt idx="6841">
                  <c:v>2084.375</c:v>
                </c:pt>
                <c:pt idx="6842">
                  <c:v>2087.9690000000001</c:v>
                </c:pt>
                <c:pt idx="6843">
                  <c:v>2086.172</c:v>
                </c:pt>
                <c:pt idx="6844">
                  <c:v>2085.1559999999999</c:v>
                </c:pt>
                <c:pt idx="6845">
                  <c:v>2086.953</c:v>
                </c:pt>
                <c:pt idx="6846">
                  <c:v>2086.5619999999999</c:v>
                </c:pt>
                <c:pt idx="6847">
                  <c:v>2085.9369999999999</c:v>
                </c:pt>
                <c:pt idx="6848">
                  <c:v>2082.578</c:v>
                </c:pt>
                <c:pt idx="6849">
                  <c:v>2085.9369999999999</c:v>
                </c:pt>
                <c:pt idx="6850">
                  <c:v>2085.547</c:v>
                </c:pt>
                <c:pt idx="6851">
                  <c:v>2085.7809999999999</c:v>
                </c:pt>
                <c:pt idx="6852">
                  <c:v>2086.797</c:v>
                </c:pt>
                <c:pt idx="6853">
                  <c:v>2083.203</c:v>
                </c:pt>
                <c:pt idx="6854">
                  <c:v>2085.547</c:v>
                </c:pt>
                <c:pt idx="6855">
                  <c:v>2084.6089999999999</c:v>
                </c:pt>
                <c:pt idx="6856">
                  <c:v>2086.4059999999999</c:v>
                </c:pt>
                <c:pt idx="6857">
                  <c:v>2084.7660000000001</c:v>
                </c:pt>
                <c:pt idx="6858">
                  <c:v>2084.6089999999999</c:v>
                </c:pt>
                <c:pt idx="6859">
                  <c:v>2086.4059999999999</c:v>
                </c:pt>
                <c:pt idx="6860">
                  <c:v>2083.5940000000001</c:v>
                </c:pt>
                <c:pt idx="6861">
                  <c:v>2085</c:v>
                </c:pt>
                <c:pt idx="6862">
                  <c:v>2082.7339999999999</c:v>
                </c:pt>
                <c:pt idx="6863">
                  <c:v>2082.9690000000001</c:v>
                </c:pt>
                <c:pt idx="6864">
                  <c:v>2083.3589999999999</c:v>
                </c:pt>
                <c:pt idx="6865">
                  <c:v>2084.375</c:v>
                </c:pt>
                <c:pt idx="6866">
                  <c:v>2083.75</c:v>
                </c:pt>
                <c:pt idx="6867">
                  <c:v>2084.7660000000001</c:v>
                </c:pt>
                <c:pt idx="6868">
                  <c:v>2084.1410000000001</c:v>
                </c:pt>
                <c:pt idx="6869">
                  <c:v>2086.953</c:v>
                </c:pt>
                <c:pt idx="6870">
                  <c:v>2084.375</c:v>
                </c:pt>
                <c:pt idx="6871">
                  <c:v>2086.797</c:v>
                </c:pt>
                <c:pt idx="6872">
                  <c:v>2085.1559999999999</c:v>
                </c:pt>
                <c:pt idx="6873">
                  <c:v>2085.9369999999999</c:v>
                </c:pt>
                <c:pt idx="6874">
                  <c:v>2082.578</c:v>
                </c:pt>
                <c:pt idx="6875">
                  <c:v>2083.5940000000001</c:v>
                </c:pt>
                <c:pt idx="6876">
                  <c:v>2085.9369999999999</c:v>
                </c:pt>
                <c:pt idx="6877">
                  <c:v>2083.203</c:v>
                </c:pt>
                <c:pt idx="6878">
                  <c:v>2085</c:v>
                </c:pt>
                <c:pt idx="6879">
                  <c:v>2086.172</c:v>
                </c:pt>
                <c:pt idx="6880">
                  <c:v>2083.75</c:v>
                </c:pt>
                <c:pt idx="6881">
                  <c:v>2086.953</c:v>
                </c:pt>
                <c:pt idx="6882">
                  <c:v>2087.9690000000001</c:v>
                </c:pt>
                <c:pt idx="6883">
                  <c:v>2087.9690000000001</c:v>
                </c:pt>
                <c:pt idx="6884">
                  <c:v>2088.9839999999999</c:v>
                </c:pt>
                <c:pt idx="6885">
                  <c:v>2090</c:v>
                </c:pt>
                <c:pt idx="6886">
                  <c:v>2090.9369999999999</c:v>
                </c:pt>
                <c:pt idx="6887">
                  <c:v>2093.5940000000001</c:v>
                </c:pt>
                <c:pt idx="6888">
                  <c:v>2097.3440000000001</c:v>
                </c:pt>
                <c:pt idx="6889">
                  <c:v>2095.547</c:v>
                </c:pt>
                <c:pt idx="6890">
                  <c:v>2098.75</c:v>
                </c:pt>
                <c:pt idx="6891">
                  <c:v>2101.172</c:v>
                </c:pt>
                <c:pt idx="6892">
                  <c:v>2104.1410000000001</c:v>
                </c:pt>
                <c:pt idx="6893">
                  <c:v>2105.7809999999999</c:v>
                </c:pt>
                <c:pt idx="6894">
                  <c:v>2107.7339999999999</c:v>
                </c:pt>
                <c:pt idx="6895">
                  <c:v>2109.375</c:v>
                </c:pt>
                <c:pt idx="6896">
                  <c:v>2114.1410000000001</c:v>
                </c:pt>
                <c:pt idx="6897">
                  <c:v>2111.797</c:v>
                </c:pt>
                <c:pt idx="6898">
                  <c:v>2113.75</c:v>
                </c:pt>
                <c:pt idx="6899">
                  <c:v>2117.7339999999999</c:v>
                </c:pt>
                <c:pt idx="6900">
                  <c:v>2120</c:v>
                </c:pt>
                <c:pt idx="6901">
                  <c:v>2118.75</c:v>
                </c:pt>
                <c:pt idx="6902">
                  <c:v>2120</c:v>
                </c:pt>
                <c:pt idx="6903">
                  <c:v>2120.7809999999999</c:v>
                </c:pt>
                <c:pt idx="6904">
                  <c:v>2123.5940000000001</c:v>
                </c:pt>
                <c:pt idx="6905">
                  <c:v>2122.1869999999999</c:v>
                </c:pt>
                <c:pt idx="6906">
                  <c:v>2124.375</c:v>
                </c:pt>
                <c:pt idx="6907">
                  <c:v>2122.3440000000001</c:v>
                </c:pt>
                <c:pt idx="6908">
                  <c:v>2123.3589999999999</c:v>
                </c:pt>
                <c:pt idx="6909">
                  <c:v>2124.6089999999999</c:v>
                </c:pt>
                <c:pt idx="6910">
                  <c:v>2122.9690000000001</c:v>
                </c:pt>
                <c:pt idx="6911">
                  <c:v>2124.1410000000001</c:v>
                </c:pt>
                <c:pt idx="6912">
                  <c:v>2128.75</c:v>
                </c:pt>
                <c:pt idx="6913">
                  <c:v>2125.547</c:v>
                </c:pt>
                <c:pt idx="6914">
                  <c:v>2126.797</c:v>
                </c:pt>
                <c:pt idx="6915">
                  <c:v>2128.5940000000001</c:v>
                </c:pt>
                <c:pt idx="6916">
                  <c:v>2127.9690000000001</c:v>
                </c:pt>
                <c:pt idx="6917">
                  <c:v>2131.953</c:v>
                </c:pt>
                <c:pt idx="6918">
                  <c:v>2132.3440000000001</c:v>
                </c:pt>
                <c:pt idx="6919">
                  <c:v>2136.172</c:v>
                </c:pt>
                <c:pt idx="6920">
                  <c:v>2135</c:v>
                </c:pt>
                <c:pt idx="6921">
                  <c:v>2135.3910000000001</c:v>
                </c:pt>
                <c:pt idx="6922">
                  <c:v>2135.547</c:v>
                </c:pt>
                <c:pt idx="6923">
                  <c:v>2139.375</c:v>
                </c:pt>
                <c:pt idx="6924">
                  <c:v>2137.9690000000001</c:v>
                </c:pt>
                <c:pt idx="6925">
                  <c:v>2139.1410000000001</c:v>
                </c:pt>
                <c:pt idx="6926">
                  <c:v>2136.953</c:v>
                </c:pt>
                <c:pt idx="6927">
                  <c:v>2137.7339999999999</c:v>
                </c:pt>
                <c:pt idx="6928">
                  <c:v>2137.9690000000001</c:v>
                </c:pt>
                <c:pt idx="6929">
                  <c:v>2137.7339999999999</c:v>
                </c:pt>
                <c:pt idx="6930">
                  <c:v>2137.3440000000001</c:v>
                </c:pt>
                <c:pt idx="6931">
                  <c:v>2140.3910000000001</c:v>
                </c:pt>
                <c:pt idx="6932">
                  <c:v>2138.5940000000001</c:v>
                </c:pt>
                <c:pt idx="6933">
                  <c:v>2140</c:v>
                </c:pt>
                <c:pt idx="6934">
                  <c:v>2137.578</c:v>
                </c:pt>
                <c:pt idx="6935">
                  <c:v>2136.953</c:v>
                </c:pt>
                <c:pt idx="6936">
                  <c:v>2138.203</c:v>
                </c:pt>
                <c:pt idx="6937">
                  <c:v>2138.203</c:v>
                </c:pt>
                <c:pt idx="6938">
                  <c:v>2140</c:v>
                </c:pt>
                <c:pt idx="6939">
                  <c:v>2138.5940000000001</c:v>
                </c:pt>
                <c:pt idx="6940">
                  <c:v>2142.3440000000001</c:v>
                </c:pt>
                <c:pt idx="6941">
                  <c:v>2142.578</c:v>
                </c:pt>
                <c:pt idx="6942">
                  <c:v>2140.3910000000001</c:v>
                </c:pt>
                <c:pt idx="6943">
                  <c:v>2138.3589999999999</c:v>
                </c:pt>
                <c:pt idx="6944">
                  <c:v>2141.953</c:v>
                </c:pt>
                <c:pt idx="6945">
                  <c:v>2139.7660000000001</c:v>
                </c:pt>
                <c:pt idx="6946">
                  <c:v>2140.3910000000001</c:v>
                </c:pt>
                <c:pt idx="6947">
                  <c:v>2135.7809999999999</c:v>
                </c:pt>
                <c:pt idx="6948">
                  <c:v>2136.5619999999999</c:v>
                </c:pt>
                <c:pt idx="6949">
                  <c:v>2136.953</c:v>
                </c:pt>
                <c:pt idx="6950">
                  <c:v>2138.75</c:v>
                </c:pt>
                <c:pt idx="6951">
                  <c:v>2137.9690000000001</c:v>
                </c:pt>
                <c:pt idx="6952">
                  <c:v>2135.7809999999999</c:v>
                </c:pt>
                <c:pt idx="6953">
                  <c:v>2137.7339999999999</c:v>
                </c:pt>
                <c:pt idx="6954">
                  <c:v>2135.9369999999999</c:v>
                </c:pt>
                <c:pt idx="6955">
                  <c:v>2140.1559999999999</c:v>
                </c:pt>
                <c:pt idx="6956">
                  <c:v>2139.1410000000001</c:v>
                </c:pt>
                <c:pt idx="6957">
                  <c:v>2137.7339999999999</c:v>
                </c:pt>
                <c:pt idx="6958">
                  <c:v>2138.5940000000001</c:v>
                </c:pt>
                <c:pt idx="6959">
                  <c:v>2136.4059999999999</c:v>
                </c:pt>
                <c:pt idx="6960">
                  <c:v>2137.9690000000001</c:v>
                </c:pt>
                <c:pt idx="6961">
                  <c:v>2137.7339999999999</c:v>
                </c:pt>
                <c:pt idx="6962">
                  <c:v>2137.1869999999999</c:v>
                </c:pt>
                <c:pt idx="6963">
                  <c:v>2138.9839999999999</c:v>
                </c:pt>
                <c:pt idx="6964">
                  <c:v>2136.953</c:v>
                </c:pt>
                <c:pt idx="6965">
                  <c:v>2138.5940000000001</c:v>
                </c:pt>
                <c:pt idx="6966">
                  <c:v>2138.75</c:v>
                </c:pt>
                <c:pt idx="6967">
                  <c:v>2137.1869999999999</c:v>
                </c:pt>
                <c:pt idx="6968">
                  <c:v>2139.1410000000001</c:v>
                </c:pt>
                <c:pt idx="6969">
                  <c:v>2137.7339999999999</c:v>
                </c:pt>
                <c:pt idx="6970">
                  <c:v>2137.7339999999999</c:v>
                </c:pt>
                <c:pt idx="6971">
                  <c:v>2138.5940000000001</c:v>
                </c:pt>
                <c:pt idx="6972">
                  <c:v>2137.3440000000001</c:v>
                </c:pt>
                <c:pt idx="6973">
                  <c:v>2138.203</c:v>
                </c:pt>
                <c:pt idx="6974">
                  <c:v>2137.3440000000001</c:v>
                </c:pt>
                <c:pt idx="6975">
                  <c:v>2137.3440000000001</c:v>
                </c:pt>
                <c:pt idx="6976">
                  <c:v>2138.203</c:v>
                </c:pt>
                <c:pt idx="6977">
                  <c:v>2137.3440000000001</c:v>
                </c:pt>
                <c:pt idx="6978">
                  <c:v>2137.578</c:v>
                </c:pt>
                <c:pt idx="6979">
                  <c:v>2137.1869999999999</c:v>
                </c:pt>
                <c:pt idx="6980">
                  <c:v>2138.3589999999999</c:v>
                </c:pt>
                <c:pt idx="6981">
                  <c:v>2140.9369999999999</c:v>
                </c:pt>
                <c:pt idx="6982">
                  <c:v>2138.3589999999999</c:v>
                </c:pt>
                <c:pt idx="6983">
                  <c:v>2138.203</c:v>
                </c:pt>
                <c:pt idx="6984">
                  <c:v>2138.75</c:v>
                </c:pt>
                <c:pt idx="6985">
                  <c:v>2136.953</c:v>
                </c:pt>
                <c:pt idx="6986">
                  <c:v>2137.1869999999999</c:v>
                </c:pt>
                <c:pt idx="6987">
                  <c:v>2136.4059999999999</c:v>
                </c:pt>
                <c:pt idx="6988">
                  <c:v>2136.5619999999999</c:v>
                </c:pt>
                <c:pt idx="6989">
                  <c:v>2140.3910000000001</c:v>
                </c:pt>
                <c:pt idx="6990">
                  <c:v>2139.1410000000001</c:v>
                </c:pt>
                <c:pt idx="6991">
                  <c:v>2137.7339999999999</c:v>
                </c:pt>
                <c:pt idx="6992">
                  <c:v>2140.1559999999999</c:v>
                </c:pt>
                <c:pt idx="6993">
                  <c:v>2136.5619999999999</c:v>
                </c:pt>
                <c:pt idx="6994">
                  <c:v>2138.5940000000001</c:v>
                </c:pt>
                <c:pt idx="6995">
                  <c:v>2137.7339999999999</c:v>
                </c:pt>
                <c:pt idx="6996">
                  <c:v>2137.7339999999999</c:v>
                </c:pt>
                <c:pt idx="6997">
                  <c:v>2138.5940000000001</c:v>
                </c:pt>
                <c:pt idx="6998">
                  <c:v>2139.6089999999999</c:v>
                </c:pt>
                <c:pt idx="6999">
                  <c:v>2136.797</c:v>
                </c:pt>
                <c:pt idx="7000">
                  <c:v>2138.203</c:v>
                </c:pt>
                <c:pt idx="7001">
                  <c:v>2138.9839999999999</c:v>
                </c:pt>
                <c:pt idx="7002">
                  <c:v>2138.3589999999999</c:v>
                </c:pt>
                <c:pt idx="7003">
                  <c:v>2138.203</c:v>
                </c:pt>
                <c:pt idx="7004">
                  <c:v>2137.578</c:v>
                </c:pt>
                <c:pt idx="7005">
                  <c:v>2137.3440000000001</c:v>
                </c:pt>
                <c:pt idx="7006">
                  <c:v>2138.75</c:v>
                </c:pt>
                <c:pt idx="7007">
                  <c:v>2136.953</c:v>
                </c:pt>
                <c:pt idx="7008">
                  <c:v>2135.547</c:v>
                </c:pt>
                <c:pt idx="7009">
                  <c:v>2135.9369999999999</c:v>
                </c:pt>
                <c:pt idx="7010">
                  <c:v>2138.203</c:v>
                </c:pt>
                <c:pt idx="7011">
                  <c:v>2138.203</c:v>
                </c:pt>
                <c:pt idx="7012">
                  <c:v>2137.1869999999999</c:v>
                </c:pt>
                <c:pt idx="7013">
                  <c:v>2135.3910000000001</c:v>
                </c:pt>
                <c:pt idx="7014">
                  <c:v>2137.3440000000001</c:v>
                </c:pt>
                <c:pt idx="7015">
                  <c:v>2136.172</c:v>
                </c:pt>
                <c:pt idx="7016">
                  <c:v>2137.1869999999999</c:v>
                </c:pt>
                <c:pt idx="7017">
                  <c:v>2136.953</c:v>
                </c:pt>
                <c:pt idx="7018">
                  <c:v>2140.3910000000001</c:v>
                </c:pt>
                <c:pt idx="7019">
                  <c:v>2137.9690000000001</c:v>
                </c:pt>
                <c:pt idx="7020">
                  <c:v>2135.9369999999999</c:v>
                </c:pt>
                <c:pt idx="7021">
                  <c:v>2135.547</c:v>
                </c:pt>
                <c:pt idx="7022">
                  <c:v>2137.9690000000001</c:v>
                </c:pt>
                <c:pt idx="7023">
                  <c:v>2134.6089999999999</c:v>
                </c:pt>
                <c:pt idx="7024">
                  <c:v>2135.3910000000001</c:v>
                </c:pt>
                <c:pt idx="7025">
                  <c:v>2136.797</c:v>
                </c:pt>
                <c:pt idx="7026">
                  <c:v>2139.7660000000001</c:v>
                </c:pt>
                <c:pt idx="7027">
                  <c:v>2134.375</c:v>
                </c:pt>
                <c:pt idx="7028">
                  <c:v>2136.5619999999999</c:v>
                </c:pt>
                <c:pt idx="7029">
                  <c:v>2137.7339999999999</c:v>
                </c:pt>
                <c:pt idx="7030">
                  <c:v>2135.7809999999999</c:v>
                </c:pt>
                <c:pt idx="7031">
                  <c:v>2138.5940000000001</c:v>
                </c:pt>
                <c:pt idx="7032">
                  <c:v>2138.5940000000001</c:v>
                </c:pt>
                <c:pt idx="7033">
                  <c:v>2137.3440000000001</c:v>
                </c:pt>
                <c:pt idx="7034">
                  <c:v>2136.797</c:v>
                </c:pt>
                <c:pt idx="7035">
                  <c:v>2138.203</c:v>
                </c:pt>
                <c:pt idx="7036">
                  <c:v>2136.953</c:v>
                </c:pt>
                <c:pt idx="7037">
                  <c:v>2137.578</c:v>
                </c:pt>
                <c:pt idx="7038">
                  <c:v>2134.7660000000001</c:v>
                </c:pt>
                <c:pt idx="7039">
                  <c:v>2136.5619999999999</c:v>
                </c:pt>
                <c:pt idx="7040">
                  <c:v>2136.797</c:v>
                </c:pt>
                <c:pt idx="7041">
                  <c:v>2136.4059999999999</c:v>
                </c:pt>
                <c:pt idx="7042">
                  <c:v>2135.1559999999999</c:v>
                </c:pt>
                <c:pt idx="7043">
                  <c:v>2136.4059999999999</c:v>
                </c:pt>
                <c:pt idx="7044">
                  <c:v>2136.4059999999999</c:v>
                </c:pt>
                <c:pt idx="7045">
                  <c:v>2137.578</c:v>
                </c:pt>
                <c:pt idx="7046">
                  <c:v>2136.797</c:v>
                </c:pt>
                <c:pt idx="7047">
                  <c:v>2136.797</c:v>
                </c:pt>
                <c:pt idx="7048">
                  <c:v>2137.1869999999999</c:v>
                </c:pt>
                <c:pt idx="7049">
                  <c:v>2137.1869999999999</c:v>
                </c:pt>
                <c:pt idx="7050">
                  <c:v>2137.1869999999999</c:v>
                </c:pt>
                <c:pt idx="7051">
                  <c:v>2135</c:v>
                </c:pt>
                <c:pt idx="7052">
                  <c:v>2134.6089999999999</c:v>
                </c:pt>
                <c:pt idx="7053">
                  <c:v>2135.1559999999999</c:v>
                </c:pt>
                <c:pt idx="7054">
                  <c:v>2136.797</c:v>
                </c:pt>
                <c:pt idx="7055">
                  <c:v>2135.9369999999999</c:v>
                </c:pt>
                <c:pt idx="7056">
                  <c:v>2136.172</c:v>
                </c:pt>
                <c:pt idx="7057">
                  <c:v>2135.7809999999999</c:v>
                </c:pt>
                <c:pt idx="7058">
                  <c:v>2136.172</c:v>
                </c:pt>
                <c:pt idx="7059">
                  <c:v>2135</c:v>
                </c:pt>
                <c:pt idx="7060">
                  <c:v>2134.6089999999999</c:v>
                </c:pt>
                <c:pt idx="7061">
                  <c:v>2133.75</c:v>
                </c:pt>
                <c:pt idx="7062">
                  <c:v>2134.6089999999999</c:v>
                </c:pt>
                <c:pt idx="7063">
                  <c:v>2139.1410000000001</c:v>
                </c:pt>
                <c:pt idx="7064">
                  <c:v>2135</c:v>
                </c:pt>
                <c:pt idx="7065">
                  <c:v>2136.4059999999999</c:v>
                </c:pt>
                <c:pt idx="7066">
                  <c:v>2133.5940000000001</c:v>
                </c:pt>
                <c:pt idx="7067">
                  <c:v>2133.203</c:v>
                </c:pt>
                <c:pt idx="7068">
                  <c:v>2133.5940000000001</c:v>
                </c:pt>
                <c:pt idx="7069">
                  <c:v>2132.578</c:v>
                </c:pt>
                <c:pt idx="7070">
                  <c:v>2135</c:v>
                </c:pt>
                <c:pt idx="7071">
                  <c:v>2134.7660000000001</c:v>
                </c:pt>
                <c:pt idx="7072">
                  <c:v>2131.953</c:v>
                </c:pt>
                <c:pt idx="7073">
                  <c:v>2133.75</c:v>
                </c:pt>
                <c:pt idx="7074">
                  <c:v>2133.5940000000001</c:v>
                </c:pt>
                <c:pt idx="7075">
                  <c:v>2135</c:v>
                </c:pt>
                <c:pt idx="7076">
                  <c:v>2134.7660000000001</c:v>
                </c:pt>
                <c:pt idx="7077">
                  <c:v>2132.7339999999999</c:v>
                </c:pt>
                <c:pt idx="7078">
                  <c:v>2132.578</c:v>
                </c:pt>
                <c:pt idx="7079">
                  <c:v>2133.3589999999999</c:v>
                </c:pt>
                <c:pt idx="7080">
                  <c:v>2131.172</c:v>
                </c:pt>
                <c:pt idx="7081">
                  <c:v>2131.4059999999999</c:v>
                </c:pt>
                <c:pt idx="7082">
                  <c:v>2130.9369999999999</c:v>
                </c:pt>
                <c:pt idx="7083">
                  <c:v>2131.953</c:v>
                </c:pt>
                <c:pt idx="7084">
                  <c:v>2131.5619999999999</c:v>
                </c:pt>
                <c:pt idx="7085">
                  <c:v>2130.9369999999999</c:v>
                </c:pt>
                <c:pt idx="7086">
                  <c:v>2129.375</c:v>
                </c:pt>
                <c:pt idx="7087">
                  <c:v>2131.797</c:v>
                </c:pt>
                <c:pt idx="7088">
                  <c:v>2128.9839999999999</c:v>
                </c:pt>
                <c:pt idx="7089">
                  <c:v>2130.7809999999999</c:v>
                </c:pt>
                <c:pt idx="7090">
                  <c:v>2130.9369999999999</c:v>
                </c:pt>
                <c:pt idx="7091">
                  <c:v>2128.75</c:v>
                </c:pt>
                <c:pt idx="7092">
                  <c:v>2129.1410000000001</c:v>
                </c:pt>
                <c:pt idx="7093">
                  <c:v>2130.9369999999999</c:v>
                </c:pt>
                <c:pt idx="7094">
                  <c:v>2130.547</c:v>
                </c:pt>
                <c:pt idx="7095">
                  <c:v>2132.3440000000001</c:v>
                </c:pt>
                <c:pt idx="7096">
                  <c:v>2130.7809999999999</c:v>
                </c:pt>
                <c:pt idx="7097">
                  <c:v>2130.3910000000001</c:v>
                </c:pt>
                <c:pt idx="7098">
                  <c:v>2130.9369999999999</c:v>
                </c:pt>
                <c:pt idx="7099">
                  <c:v>2131.4059999999999</c:v>
                </c:pt>
                <c:pt idx="7100">
                  <c:v>2128.203</c:v>
                </c:pt>
                <c:pt idx="7101">
                  <c:v>2128.75</c:v>
                </c:pt>
                <c:pt idx="7102">
                  <c:v>2130.1559999999999</c:v>
                </c:pt>
                <c:pt idx="7103">
                  <c:v>2128.9839999999999</c:v>
                </c:pt>
                <c:pt idx="7104">
                  <c:v>2128.5940000000001</c:v>
                </c:pt>
                <c:pt idx="7105">
                  <c:v>2126.172</c:v>
                </c:pt>
                <c:pt idx="7106">
                  <c:v>2127.9690000000001</c:v>
                </c:pt>
                <c:pt idx="7107">
                  <c:v>2128.203</c:v>
                </c:pt>
                <c:pt idx="7108">
                  <c:v>2127.578</c:v>
                </c:pt>
                <c:pt idx="7109">
                  <c:v>2124.7660000000001</c:v>
                </c:pt>
                <c:pt idx="7110">
                  <c:v>2127.9690000000001</c:v>
                </c:pt>
                <c:pt idx="7111">
                  <c:v>2126.797</c:v>
                </c:pt>
                <c:pt idx="7112">
                  <c:v>2129.375</c:v>
                </c:pt>
                <c:pt idx="7113">
                  <c:v>2127.1869999999999</c:v>
                </c:pt>
                <c:pt idx="7114">
                  <c:v>2127.578</c:v>
                </c:pt>
                <c:pt idx="7115">
                  <c:v>2126.5619999999999</c:v>
                </c:pt>
                <c:pt idx="7116">
                  <c:v>2127.1869999999999</c:v>
                </c:pt>
                <c:pt idx="7117">
                  <c:v>2125.7809999999999</c:v>
                </c:pt>
                <c:pt idx="7118">
                  <c:v>2125.9369999999999</c:v>
                </c:pt>
                <c:pt idx="7119">
                  <c:v>2125.9369999999999</c:v>
                </c:pt>
                <c:pt idx="7120">
                  <c:v>2124.6089999999999</c:v>
                </c:pt>
                <c:pt idx="7121">
                  <c:v>2127.578</c:v>
                </c:pt>
                <c:pt idx="7122">
                  <c:v>2125.3910000000001</c:v>
                </c:pt>
                <c:pt idx="7123">
                  <c:v>2126.5619999999999</c:v>
                </c:pt>
                <c:pt idx="7124">
                  <c:v>2125</c:v>
                </c:pt>
                <c:pt idx="7125">
                  <c:v>2123.75</c:v>
                </c:pt>
                <c:pt idx="7126">
                  <c:v>2124.1410000000001</c:v>
                </c:pt>
                <c:pt idx="7127">
                  <c:v>2122.3440000000001</c:v>
                </c:pt>
                <c:pt idx="7128">
                  <c:v>2126.5619999999999</c:v>
                </c:pt>
                <c:pt idx="7129">
                  <c:v>2123.3589999999999</c:v>
                </c:pt>
                <c:pt idx="7130">
                  <c:v>2122.9690000000001</c:v>
                </c:pt>
                <c:pt idx="7131">
                  <c:v>2120.9369999999999</c:v>
                </c:pt>
                <c:pt idx="7132">
                  <c:v>2122.1869999999999</c:v>
                </c:pt>
                <c:pt idx="7133">
                  <c:v>2123.5940000000001</c:v>
                </c:pt>
                <c:pt idx="7134">
                  <c:v>2121.4059999999999</c:v>
                </c:pt>
                <c:pt idx="7135">
                  <c:v>2120.9369999999999</c:v>
                </c:pt>
                <c:pt idx="7136">
                  <c:v>2120.547</c:v>
                </c:pt>
                <c:pt idx="7137">
                  <c:v>2123.75</c:v>
                </c:pt>
                <c:pt idx="7138">
                  <c:v>2120.9369999999999</c:v>
                </c:pt>
                <c:pt idx="7139">
                  <c:v>2120.9369999999999</c:v>
                </c:pt>
                <c:pt idx="7140">
                  <c:v>2120</c:v>
                </c:pt>
                <c:pt idx="7141">
                  <c:v>2120.1559999999999</c:v>
                </c:pt>
                <c:pt idx="7142">
                  <c:v>2121.172</c:v>
                </c:pt>
                <c:pt idx="7143">
                  <c:v>2120.7809999999999</c:v>
                </c:pt>
                <c:pt idx="7144">
                  <c:v>2120.547</c:v>
                </c:pt>
                <c:pt idx="7145">
                  <c:v>2119.1410000000001</c:v>
                </c:pt>
                <c:pt idx="7146">
                  <c:v>2119.7660000000001</c:v>
                </c:pt>
                <c:pt idx="7147">
                  <c:v>2119.375</c:v>
                </c:pt>
                <c:pt idx="7148">
                  <c:v>2118.9839999999999</c:v>
                </c:pt>
                <c:pt idx="7149">
                  <c:v>2119.1410000000001</c:v>
                </c:pt>
                <c:pt idx="7150">
                  <c:v>2119.1410000000001</c:v>
                </c:pt>
                <c:pt idx="7151">
                  <c:v>2118.75</c:v>
                </c:pt>
                <c:pt idx="7152">
                  <c:v>2117.9690000000001</c:v>
                </c:pt>
                <c:pt idx="7153">
                  <c:v>2119.7660000000001</c:v>
                </c:pt>
                <c:pt idx="7154">
                  <c:v>2118.203</c:v>
                </c:pt>
                <c:pt idx="7155">
                  <c:v>2119.6089999999999</c:v>
                </c:pt>
                <c:pt idx="7156">
                  <c:v>2117.578</c:v>
                </c:pt>
                <c:pt idx="7157">
                  <c:v>2118.203</c:v>
                </c:pt>
                <c:pt idx="7158">
                  <c:v>2118.203</c:v>
                </c:pt>
                <c:pt idx="7159">
                  <c:v>2119.6089999999999</c:v>
                </c:pt>
                <c:pt idx="7160">
                  <c:v>2116.953</c:v>
                </c:pt>
                <c:pt idx="7161">
                  <c:v>2116.5619999999999</c:v>
                </c:pt>
                <c:pt idx="7162">
                  <c:v>2117.3440000000001</c:v>
                </c:pt>
                <c:pt idx="7163">
                  <c:v>2118.9839999999999</c:v>
                </c:pt>
                <c:pt idx="7164">
                  <c:v>2117.3440000000001</c:v>
                </c:pt>
                <c:pt idx="7165">
                  <c:v>2117.578</c:v>
                </c:pt>
                <c:pt idx="7166">
                  <c:v>2117.3440000000001</c:v>
                </c:pt>
                <c:pt idx="7167">
                  <c:v>2119.7660000000001</c:v>
                </c:pt>
                <c:pt idx="7168">
                  <c:v>2119.1410000000001</c:v>
                </c:pt>
                <c:pt idx="7169">
                  <c:v>2117.578</c:v>
                </c:pt>
                <c:pt idx="7170">
                  <c:v>2117.3440000000001</c:v>
                </c:pt>
                <c:pt idx="7171">
                  <c:v>2116.797</c:v>
                </c:pt>
                <c:pt idx="7172">
                  <c:v>2117.578</c:v>
                </c:pt>
                <c:pt idx="7173">
                  <c:v>2115.1559999999999</c:v>
                </c:pt>
                <c:pt idx="7174">
                  <c:v>2113.75</c:v>
                </c:pt>
                <c:pt idx="7175">
                  <c:v>2114.1410000000001</c:v>
                </c:pt>
                <c:pt idx="7176">
                  <c:v>2114.6089999999999</c:v>
                </c:pt>
                <c:pt idx="7177">
                  <c:v>2117.1869999999999</c:v>
                </c:pt>
                <c:pt idx="7178">
                  <c:v>2115.547</c:v>
                </c:pt>
                <c:pt idx="7179">
                  <c:v>2117.3440000000001</c:v>
                </c:pt>
                <c:pt idx="7180">
                  <c:v>2115.3910000000001</c:v>
                </c:pt>
                <c:pt idx="7181">
                  <c:v>2113.203</c:v>
                </c:pt>
                <c:pt idx="7182">
                  <c:v>2115.3910000000001</c:v>
                </c:pt>
                <c:pt idx="7183">
                  <c:v>2115.1559999999999</c:v>
                </c:pt>
                <c:pt idx="7184">
                  <c:v>2115.1559999999999</c:v>
                </c:pt>
                <c:pt idx="7185">
                  <c:v>2113.3589999999999</c:v>
                </c:pt>
                <c:pt idx="7186">
                  <c:v>2112.3440000000001</c:v>
                </c:pt>
                <c:pt idx="7187">
                  <c:v>2115.7809999999999</c:v>
                </c:pt>
                <c:pt idx="7188">
                  <c:v>2114.6089999999999</c:v>
                </c:pt>
                <c:pt idx="7189">
                  <c:v>2114.7660000000001</c:v>
                </c:pt>
                <c:pt idx="7190">
                  <c:v>2115.9369999999999</c:v>
                </c:pt>
                <c:pt idx="7191">
                  <c:v>2113.75</c:v>
                </c:pt>
                <c:pt idx="7192">
                  <c:v>2114.7660000000001</c:v>
                </c:pt>
                <c:pt idx="7193">
                  <c:v>2115.7809999999999</c:v>
                </c:pt>
                <c:pt idx="7194">
                  <c:v>2113.3589999999999</c:v>
                </c:pt>
                <c:pt idx="7195">
                  <c:v>2112.3440000000001</c:v>
                </c:pt>
                <c:pt idx="7196">
                  <c:v>2113.5940000000001</c:v>
                </c:pt>
                <c:pt idx="7197">
                  <c:v>2111.5619999999999</c:v>
                </c:pt>
                <c:pt idx="7198">
                  <c:v>2112.9690000000001</c:v>
                </c:pt>
                <c:pt idx="7199">
                  <c:v>2112.7339999999999</c:v>
                </c:pt>
                <c:pt idx="7200">
                  <c:v>2112.1869999999999</c:v>
                </c:pt>
                <c:pt idx="7201">
                  <c:v>2112.9690000000001</c:v>
                </c:pt>
                <c:pt idx="7202">
                  <c:v>2110.9369999999999</c:v>
                </c:pt>
                <c:pt idx="7203">
                  <c:v>2110.9369999999999</c:v>
                </c:pt>
                <c:pt idx="7204">
                  <c:v>2108.3589999999999</c:v>
                </c:pt>
                <c:pt idx="7205">
                  <c:v>2110.7809999999999</c:v>
                </c:pt>
                <c:pt idx="7206">
                  <c:v>2109.7660000000001</c:v>
                </c:pt>
                <c:pt idx="7207">
                  <c:v>2111.5619999999999</c:v>
                </c:pt>
                <c:pt idx="7208">
                  <c:v>2111.797</c:v>
                </c:pt>
                <c:pt idx="7209">
                  <c:v>2109.7660000000001</c:v>
                </c:pt>
                <c:pt idx="7210">
                  <c:v>2108.9839999999999</c:v>
                </c:pt>
                <c:pt idx="7211">
                  <c:v>2110.547</c:v>
                </c:pt>
                <c:pt idx="7212">
                  <c:v>2111.5619999999999</c:v>
                </c:pt>
                <c:pt idx="7213">
                  <c:v>2110.1559999999999</c:v>
                </c:pt>
                <c:pt idx="7214">
                  <c:v>2108.3589999999999</c:v>
                </c:pt>
                <c:pt idx="7215">
                  <c:v>2109.375</c:v>
                </c:pt>
                <c:pt idx="7216">
                  <c:v>2110</c:v>
                </c:pt>
                <c:pt idx="7217">
                  <c:v>2109.1410000000001</c:v>
                </c:pt>
                <c:pt idx="7218">
                  <c:v>2110</c:v>
                </c:pt>
                <c:pt idx="7219">
                  <c:v>2109.1410000000001</c:v>
                </c:pt>
                <c:pt idx="7220">
                  <c:v>2111.4059999999999</c:v>
                </c:pt>
                <c:pt idx="7221">
                  <c:v>2110.3910000000001</c:v>
                </c:pt>
                <c:pt idx="7222">
                  <c:v>2109.375</c:v>
                </c:pt>
                <c:pt idx="7223">
                  <c:v>2108.75</c:v>
                </c:pt>
                <c:pt idx="7224">
                  <c:v>2110.547</c:v>
                </c:pt>
                <c:pt idx="7225">
                  <c:v>2110.7809999999999</c:v>
                </c:pt>
                <c:pt idx="7226">
                  <c:v>2109.375</c:v>
                </c:pt>
                <c:pt idx="7227">
                  <c:v>2109.6089999999999</c:v>
                </c:pt>
                <c:pt idx="7228">
                  <c:v>2110.1559999999999</c:v>
                </c:pt>
                <c:pt idx="7229">
                  <c:v>2109.7660000000001</c:v>
                </c:pt>
                <c:pt idx="7230">
                  <c:v>2109.1410000000001</c:v>
                </c:pt>
                <c:pt idx="7231">
                  <c:v>2111.5619999999999</c:v>
                </c:pt>
                <c:pt idx="7232">
                  <c:v>2109.6089999999999</c:v>
                </c:pt>
                <c:pt idx="7233">
                  <c:v>2110.1559999999999</c:v>
                </c:pt>
                <c:pt idx="7234">
                  <c:v>2109.1410000000001</c:v>
                </c:pt>
                <c:pt idx="7235">
                  <c:v>2107.7339999999999</c:v>
                </c:pt>
                <c:pt idx="7236">
                  <c:v>2108.203</c:v>
                </c:pt>
                <c:pt idx="7237">
                  <c:v>2107.7339999999999</c:v>
                </c:pt>
                <c:pt idx="7238">
                  <c:v>2107.7339999999999</c:v>
                </c:pt>
                <c:pt idx="7239">
                  <c:v>2109.6089999999999</c:v>
                </c:pt>
                <c:pt idx="7240">
                  <c:v>2109.6089999999999</c:v>
                </c:pt>
                <c:pt idx="7241">
                  <c:v>2109.375</c:v>
                </c:pt>
                <c:pt idx="7242">
                  <c:v>2109.7660000000001</c:v>
                </c:pt>
                <c:pt idx="7243">
                  <c:v>2108.75</c:v>
                </c:pt>
                <c:pt idx="7244">
                  <c:v>2109.6089999999999</c:v>
                </c:pt>
                <c:pt idx="7245">
                  <c:v>2109.7660000000001</c:v>
                </c:pt>
                <c:pt idx="7246">
                  <c:v>2108.3589999999999</c:v>
                </c:pt>
                <c:pt idx="7247">
                  <c:v>2107.3440000000001</c:v>
                </c:pt>
                <c:pt idx="7248">
                  <c:v>2108.203</c:v>
                </c:pt>
                <c:pt idx="7249">
                  <c:v>2107.3440000000001</c:v>
                </c:pt>
                <c:pt idx="7250">
                  <c:v>2110.1559999999999</c:v>
                </c:pt>
                <c:pt idx="7251">
                  <c:v>2108.9839999999999</c:v>
                </c:pt>
                <c:pt idx="7252">
                  <c:v>2109.1410000000001</c:v>
                </c:pt>
                <c:pt idx="7253">
                  <c:v>2112.1869999999999</c:v>
                </c:pt>
                <c:pt idx="7254">
                  <c:v>2112.7339999999999</c:v>
                </c:pt>
                <c:pt idx="7255">
                  <c:v>2110.3910000000001</c:v>
                </c:pt>
                <c:pt idx="7256">
                  <c:v>2110.1559999999999</c:v>
                </c:pt>
                <c:pt idx="7257">
                  <c:v>2110.7809999999999</c:v>
                </c:pt>
                <c:pt idx="7258">
                  <c:v>2111.4059999999999</c:v>
                </c:pt>
                <c:pt idx="7259">
                  <c:v>2111.5619999999999</c:v>
                </c:pt>
                <c:pt idx="7260">
                  <c:v>2106.953</c:v>
                </c:pt>
                <c:pt idx="7261">
                  <c:v>2106.5619999999999</c:v>
                </c:pt>
                <c:pt idx="7262">
                  <c:v>2107.1869999999999</c:v>
                </c:pt>
                <c:pt idx="7263">
                  <c:v>2107.7339999999999</c:v>
                </c:pt>
                <c:pt idx="7264">
                  <c:v>2110</c:v>
                </c:pt>
                <c:pt idx="7265">
                  <c:v>2108.3589999999999</c:v>
                </c:pt>
                <c:pt idx="7266">
                  <c:v>2108.5940000000001</c:v>
                </c:pt>
                <c:pt idx="7267">
                  <c:v>2106.953</c:v>
                </c:pt>
                <c:pt idx="7268">
                  <c:v>2107.9690000000001</c:v>
                </c:pt>
                <c:pt idx="7269">
                  <c:v>2108.9839999999999</c:v>
                </c:pt>
                <c:pt idx="7270">
                  <c:v>2108.3589999999999</c:v>
                </c:pt>
                <c:pt idx="7271">
                  <c:v>2109.375</c:v>
                </c:pt>
                <c:pt idx="7272">
                  <c:v>2109.375</c:v>
                </c:pt>
                <c:pt idx="7273">
                  <c:v>2109.7660000000001</c:v>
                </c:pt>
                <c:pt idx="7274">
                  <c:v>2107.9690000000001</c:v>
                </c:pt>
                <c:pt idx="7275">
                  <c:v>2107.9690000000001</c:v>
                </c:pt>
                <c:pt idx="7276">
                  <c:v>2107.1869999999999</c:v>
                </c:pt>
                <c:pt idx="7277">
                  <c:v>2110.3910000000001</c:v>
                </c:pt>
                <c:pt idx="7278">
                  <c:v>2107.578</c:v>
                </c:pt>
                <c:pt idx="7279">
                  <c:v>2108.9839999999999</c:v>
                </c:pt>
                <c:pt idx="7280">
                  <c:v>2108.75</c:v>
                </c:pt>
                <c:pt idx="7281">
                  <c:v>2108.5940000000001</c:v>
                </c:pt>
                <c:pt idx="7282">
                  <c:v>2108.75</c:v>
                </c:pt>
                <c:pt idx="7283">
                  <c:v>2107.578</c:v>
                </c:pt>
                <c:pt idx="7284">
                  <c:v>2106.953</c:v>
                </c:pt>
                <c:pt idx="7285">
                  <c:v>2107.3440000000001</c:v>
                </c:pt>
                <c:pt idx="7286">
                  <c:v>2108.9839999999999</c:v>
                </c:pt>
                <c:pt idx="7287">
                  <c:v>2107.1869999999999</c:v>
                </c:pt>
                <c:pt idx="7288">
                  <c:v>2107.3440000000001</c:v>
                </c:pt>
                <c:pt idx="7289">
                  <c:v>2106.5619999999999</c:v>
                </c:pt>
                <c:pt idx="7290">
                  <c:v>2107.1869999999999</c:v>
                </c:pt>
                <c:pt idx="7291">
                  <c:v>2106.953</c:v>
                </c:pt>
                <c:pt idx="7292">
                  <c:v>2109.1410000000001</c:v>
                </c:pt>
                <c:pt idx="7293">
                  <c:v>2107.578</c:v>
                </c:pt>
                <c:pt idx="7294">
                  <c:v>2106.953</c:v>
                </c:pt>
                <c:pt idx="7295">
                  <c:v>2108.5940000000001</c:v>
                </c:pt>
                <c:pt idx="7296">
                  <c:v>2107.3440000000001</c:v>
                </c:pt>
                <c:pt idx="7297">
                  <c:v>2108.5940000000001</c:v>
                </c:pt>
                <c:pt idx="7298">
                  <c:v>2108.75</c:v>
                </c:pt>
                <c:pt idx="7299">
                  <c:v>2107.9690000000001</c:v>
                </c:pt>
                <c:pt idx="7300">
                  <c:v>2108.203</c:v>
                </c:pt>
                <c:pt idx="7301">
                  <c:v>2105.7809999999999</c:v>
                </c:pt>
                <c:pt idx="7302">
                  <c:v>2109.7660000000001</c:v>
                </c:pt>
                <c:pt idx="7303">
                  <c:v>2106.953</c:v>
                </c:pt>
                <c:pt idx="7304">
                  <c:v>2108.75</c:v>
                </c:pt>
                <c:pt idx="7305">
                  <c:v>2107.7339999999999</c:v>
                </c:pt>
                <c:pt idx="7306">
                  <c:v>2110</c:v>
                </c:pt>
                <c:pt idx="7307">
                  <c:v>2106.5619999999999</c:v>
                </c:pt>
                <c:pt idx="7308">
                  <c:v>2107.3440000000001</c:v>
                </c:pt>
                <c:pt idx="7309">
                  <c:v>2107.1869999999999</c:v>
                </c:pt>
                <c:pt idx="7310">
                  <c:v>2108.75</c:v>
                </c:pt>
                <c:pt idx="7311">
                  <c:v>2106.172</c:v>
                </c:pt>
                <c:pt idx="7312">
                  <c:v>2105.9369999999999</c:v>
                </c:pt>
                <c:pt idx="7313">
                  <c:v>2108.5940000000001</c:v>
                </c:pt>
                <c:pt idx="7314">
                  <c:v>2108.5940000000001</c:v>
                </c:pt>
                <c:pt idx="7315">
                  <c:v>2105.9369999999999</c:v>
                </c:pt>
                <c:pt idx="7316">
                  <c:v>2105.7809999999999</c:v>
                </c:pt>
                <c:pt idx="7317">
                  <c:v>2105.7809999999999</c:v>
                </c:pt>
                <c:pt idx="7318">
                  <c:v>2107.578</c:v>
                </c:pt>
                <c:pt idx="7319">
                  <c:v>2106.4059999999999</c:v>
                </c:pt>
                <c:pt idx="7320">
                  <c:v>2105</c:v>
                </c:pt>
                <c:pt idx="7321">
                  <c:v>2107.7339999999999</c:v>
                </c:pt>
                <c:pt idx="7322">
                  <c:v>2106.797</c:v>
                </c:pt>
                <c:pt idx="7323">
                  <c:v>2106.4059999999999</c:v>
                </c:pt>
                <c:pt idx="7324">
                  <c:v>2106.4059999999999</c:v>
                </c:pt>
                <c:pt idx="7325">
                  <c:v>2106.797</c:v>
                </c:pt>
                <c:pt idx="7326">
                  <c:v>2104.7660000000001</c:v>
                </c:pt>
                <c:pt idx="7327">
                  <c:v>2106.953</c:v>
                </c:pt>
                <c:pt idx="7328">
                  <c:v>2106.5619999999999</c:v>
                </c:pt>
                <c:pt idx="7329">
                  <c:v>2106.4059999999999</c:v>
                </c:pt>
                <c:pt idx="7330">
                  <c:v>2107.9690000000001</c:v>
                </c:pt>
                <c:pt idx="7331">
                  <c:v>2105.9369999999999</c:v>
                </c:pt>
                <c:pt idx="7332">
                  <c:v>2105.9369999999999</c:v>
                </c:pt>
                <c:pt idx="7333">
                  <c:v>2105.547</c:v>
                </c:pt>
                <c:pt idx="7334">
                  <c:v>2107.1869999999999</c:v>
                </c:pt>
                <c:pt idx="7335">
                  <c:v>2106.5619999999999</c:v>
                </c:pt>
                <c:pt idx="7336">
                  <c:v>2105.547</c:v>
                </c:pt>
                <c:pt idx="7337">
                  <c:v>2105.7809999999999</c:v>
                </c:pt>
                <c:pt idx="7338">
                  <c:v>2105.3910000000001</c:v>
                </c:pt>
                <c:pt idx="7339">
                  <c:v>2103.75</c:v>
                </c:pt>
                <c:pt idx="7340">
                  <c:v>2106.797</c:v>
                </c:pt>
                <c:pt idx="7341">
                  <c:v>2105.1559999999999</c:v>
                </c:pt>
                <c:pt idx="7342">
                  <c:v>2105</c:v>
                </c:pt>
                <c:pt idx="7343">
                  <c:v>2105.1559999999999</c:v>
                </c:pt>
                <c:pt idx="7344">
                  <c:v>2104.7660000000001</c:v>
                </c:pt>
                <c:pt idx="7345">
                  <c:v>2105</c:v>
                </c:pt>
                <c:pt idx="7346">
                  <c:v>2105.547</c:v>
                </c:pt>
                <c:pt idx="7347">
                  <c:v>2105.9369999999999</c:v>
                </c:pt>
                <c:pt idx="7348">
                  <c:v>2103.5940000000001</c:v>
                </c:pt>
                <c:pt idx="7349">
                  <c:v>2105.3910000000001</c:v>
                </c:pt>
                <c:pt idx="7350">
                  <c:v>2106.5619999999999</c:v>
                </c:pt>
                <c:pt idx="7351">
                  <c:v>2105.3910000000001</c:v>
                </c:pt>
                <c:pt idx="7352">
                  <c:v>2105.1559999999999</c:v>
                </c:pt>
                <c:pt idx="7353">
                  <c:v>2104.7660000000001</c:v>
                </c:pt>
                <c:pt idx="7354">
                  <c:v>2105.1559999999999</c:v>
                </c:pt>
                <c:pt idx="7355">
                  <c:v>2103.75</c:v>
                </c:pt>
                <c:pt idx="7356">
                  <c:v>2105.3910000000001</c:v>
                </c:pt>
                <c:pt idx="7357">
                  <c:v>2103.5940000000001</c:v>
                </c:pt>
                <c:pt idx="7358">
                  <c:v>2104.7660000000001</c:v>
                </c:pt>
                <c:pt idx="7359">
                  <c:v>2104.1410000000001</c:v>
                </c:pt>
                <c:pt idx="7360">
                  <c:v>2105.9369999999999</c:v>
                </c:pt>
                <c:pt idx="7361">
                  <c:v>2103.9839999999999</c:v>
                </c:pt>
                <c:pt idx="7362">
                  <c:v>2105.547</c:v>
                </c:pt>
                <c:pt idx="7363">
                  <c:v>2106.5619999999999</c:v>
                </c:pt>
                <c:pt idx="7364">
                  <c:v>2106.172</c:v>
                </c:pt>
                <c:pt idx="7365">
                  <c:v>2105.9369999999999</c:v>
                </c:pt>
                <c:pt idx="7366">
                  <c:v>2105.1559999999999</c:v>
                </c:pt>
                <c:pt idx="7367">
                  <c:v>2103.75</c:v>
                </c:pt>
                <c:pt idx="7368">
                  <c:v>2102.9690000000001</c:v>
                </c:pt>
                <c:pt idx="7369">
                  <c:v>2104.6089999999999</c:v>
                </c:pt>
                <c:pt idx="7370">
                  <c:v>2106.4059999999999</c:v>
                </c:pt>
                <c:pt idx="7371">
                  <c:v>2102.1869999999999</c:v>
                </c:pt>
                <c:pt idx="7372">
                  <c:v>2104.7660000000001</c:v>
                </c:pt>
                <c:pt idx="7373">
                  <c:v>2104.1410000000001</c:v>
                </c:pt>
                <c:pt idx="7374">
                  <c:v>2103.3589999999999</c:v>
                </c:pt>
                <c:pt idx="7375">
                  <c:v>2103.5940000000001</c:v>
                </c:pt>
                <c:pt idx="7376">
                  <c:v>2102.9690000000001</c:v>
                </c:pt>
                <c:pt idx="7377">
                  <c:v>2104.7660000000001</c:v>
                </c:pt>
                <c:pt idx="7378">
                  <c:v>2105.3910000000001</c:v>
                </c:pt>
                <c:pt idx="7379">
                  <c:v>2103.9839999999999</c:v>
                </c:pt>
                <c:pt idx="7380">
                  <c:v>2103.203</c:v>
                </c:pt>
                <c:pt idx="7381">
                  <c:v>2102.9690000000001</c:v>
                </c:pt>
                <c:pt idx="7382">
                  <c:v>2102.7339999999999</c:v>
                </c:pt>
                <c:pt idx="7383">
                  <c:v>2103.9839999999999</c:v>
                </c:pt>
                <c:pt idx="7384">
                  <c:v>2102.3440000000001</c:v>
                </c:pt>
                <c:pt idx="7385">
                  <c:v>2103.9839999999999</c:v>
                </c:pt>
                <c:pt idx="7386">
                  <c:v>2103.3589999999999</c:v>
                </c:pt>
                <c:pt idx="7387">
                  <c:v>2101.797</c:v>
                </c:pt>
                <c:pt idx="7388">
                  <c:v>2102.9690000000001</c:v>
                </c:pt>
                <c:pt idx="7389">
                  <c:v>2101.4059999999999</c:v>
                </c:pt>
                <c:pt idx="7390">
                  <c:v>2102.1869999999999</c:v>
                </c:pt>
                <c:pt idx="7391">
                  <c:v>2101.5619999999999</c:v>
                </c:pt>
                <c:pt idx="7392">
                  <c:v>2100.7809999999999</c:v>
                </c:pt>
                <c:pt idx="7393">
                  <c:v>2102.7339999999999</c:v>
                </c:pt>
                <c:pt idx="7394">
                  <c:v>2102.578</c:v>
                </c:pt>
                <c:pt idx="7395">
                  <c:v>2101.797</c:v>
                </c:pt>
                <c:pt idx="7396">
                  <c:v>2100.547</c:v>
                </c:pt>
                <c:pt idx="7397">
                  <c:v>2102.7339999999999</c:v>
                </c:pt>
                <c:pt idx="7398">
                  <c:v>2101.172</c:v>
                </c:pt>
                <c:pt idx="7399">
                  <c:v>2101.172</c:v>
                </c:pt>
                <c:pt idx="7400">
                  <c:v>2100.547</c:v>
                </c:pt>
                <c:pt idx="7401">
                  <c:v>2101.5619999999999</c:v>
                </c:pt>
                <c:pt idx="7402">
                  <c:v>2102.1869999999999</c:v>
                </c:pt>
                <c:pt idx="7403">
                  <c:v>2100.7809999999999</c:v>
                </c:pt>
                <c:pt idx="7404">
                  <c:v>2101.4059999999999</c:v>
                </c:pt>
                <c:pt idx="7405">
                  <c:v>2100.1559999999999</c:v>
                </c:pt>
                <c:pt idx="7406">
                  <c:v>2100.3910000000001</c:v>
                </c:pt>
                <c:pt idx="7407">
                  <c:v>2101.797</c:v>
                </c:pt>
                <c:pt idx="7408">
                  <c:v>2100.7809999999999</c:v>
                </c:pt>
                <c:pt idx="7409">
                  <c:v>2098.9839999999999</c:v>
                </c:pt>
                <c:pt idx="7410">
                  <c:v>2098.9839999999999</c:v>
                </c:pt>
                <c:pt idx="7411">
                  <c:v>2100.1559999999999</c:v>
                </c:pt>
                <c:pt idx="7412">
                  <c:v>2099.1410000000001</c:v>
                </c:pt>
                <c:pt idx="7413">
                  <c:v>2098.3589999999999</c:v>
                </c:pt>
                <c:pt idx="7414">
                  <c:v>2098.3589999999999</c:v>
                </c:pt>
                <c:pt idx="7415">
                  <c:v>2099.375</c:v>
                </c:pt>
                <c:pt idx="7416">
                  <c:v>2100.3910000000001</c:v>
                </c:pt>
                <c:pt idx="7417">
                  <c:v>2099.1410000000001</c:v>
                </c:pt>
                <c:pt idx="7418">
                  <c:v>2098.203</c:v>
                </c:pt>
                <c:pt idx="7419">
                  <c:v>2099.6089999999999</c:v>
                </c:pt>
                <c:pt idx="7420">
                  <c:v>2099.1410000000001</c:v>
                </c:pt>
                <c:pt idx="7421">
                  <c:v>2097.9690000000001</c:v>
                </c:pt>
                <c:pt idx="7422">
                  <c:v>2096.5619999999999</c:v>
                </c:pt>
                <c:pt idx="7423">
                  <c:v>2097.9690000000001</c:v>
                </c:pt>
                <c:pt idx="7424">
                  <c:v>2098.203</c:v>
                </c:pt>
                <c:pt idx="7425">
                  <c:v>2097.7339999999999</c:v>
                </c:pt>
                <c:pt idx="7426">
                  <c:v>2096.4059999999999</c:v>
                </c:pt>
                <c:pt idx="7427">
                  <c:v>2098.5940000000001</c:v>
                </c:pt>
                <c:pt idx="7428">
                  <c:v>2095</c:v>
                </c:pt>
                <c:pt idx="7429">
                  <c:v>2098.9839999999999</c:v>
                </c:pt>
                <c:pt idx="7430">
                  <c:v>2096.172</c:v>
                </c:pt>
                <c:pt idx="7431">
                  <c:v>2095.547</c:v>
                </c:pt>
                <c:pt idx="7432">
                  <c:v>2097.3440000000001</c:v>
                </c:pt>
                <c:pt idx="7433">
                  <c:v>2095.1559999999999</c:v>
                </c:pt>
                <c:pt idx="7434">
                  <c:v>2095.9369999999999</c:v>
                </c:pt>
                <c:pt idx="7435">
                  <c:v>2096.797</c:v>
                </c:pt>
                <c:pt idx="7436">
                  <c:v>2096.797</c:v>
                </c:pt>
                <c:pt idx="7437">
                  <c:v>2095.1559999999999</c:v>
                </c:pt>
                <c:pt idx="7438">
                  <c:v>2095.1559999999999</c:v>
                </c:pt>
                <c:pt idx="7439">
                  <c:v>2093.3589999999999</c:v>
                </c:pt>
                <c:pt idx="7440">
                  <c:v>2096.172</c:v>
                </c:pt>
                <c:pt idx="7441">
                  <c:v>2096.953</c:v>
                </c:pt>
                <c:pt idx="7442">
                  <c:v>2097.9690000000001</c:v>
                </c:pt>
                <c:pt idx="7443">
                  <c:v>2093.75</c:v>
                </c:pt>
                <c:pt idx="7444">
                  <c:v>2095</c:v>
                </c:pt>
                <c:pt idx="7445">
                  <c:v>2095.3910000000001</c:v>
                </c:pt>
                <c:pt idx="7446">
                  <c:v>2095.3910000000001</c:v>
                </c:pt>
                <c:pt idx="7447">
                  <c:v>2094.1410000000001</c:v>
                </c:pt>
                <c:pt idx="7448">
                  <c:v>2095.1559999999999</c:v>
                </c:pt>
                <c:pt idx="7449">
                  <c:v>2095.7809999999999</c:v>
                </c:pt>
                <c:pt idx="7450">
                  <c:v>2095.9369999999999</c:v>
                </c:pt>
                <c:pt idx="7451">
                  <c:v>2095.3910000000001</c:v>
                </c:pt>
                <c:pt idx="7452">
                  <c:v>2094.1410000000001</c:v>
                </c:pt>
                <c:pt idx="7453">
                  <c:v>2095.3910000000001</c:v>
                </c:pt>
                <c:pt idx="7454">
                  <c:v>2092.9690000000001</c:v>
                </c:pt>
                <c:pt idx="7455">
                  <c:v>2093.9839999999999</c:v>
                </c:pt>
                <c:pt idx="7456">
                  <c:v>2095</c:v>
                </c:pt>
                <c:pt idx="7457">
                  <c:v>2092.7339999999999</c:v>
                </c:pt>
                <c:pt idx="7458">
                  <c:v>2095.3910000000001</c:v>
                </c:pt>
                <c:pt idx="7459">
                  <c:v>2093.5940000000001</c:v>
                </c:pt>
                <c:pt idx="7460">
                  <c:v>2094.7660000000001</c:v>
                </c:pt>
                <c:pt idx="7461">
                  <c:v>2092.7339999999999</c:v>
                </c:pt>
                <c:pt idx="7462">
                  <c:v>2092.578</c:v>
                </c:pt>
                <c:pt idx="7463">
                  <c:v>2093.5940000000001</c:v>
                </c:pt>
                <c:pt idx="7464">
                  <c:v>2092.578</c:v>
                </c:pt>
                <c:pt idx="7465">
                  <c:v>2093.9839999999999</c:v>
                </c:pt>
                <c:pt idx="7466">
                  <c:v>2092.1869999999999</c:v>
                </c:pt>
                <c:pt idx="7467">
                  <c:v>2091.953</c:v>
                </c:pt>
                <c:pt idx="7468">
                  <c:v>2090.3910000000001</c:v>
                </c:pt>
                <c:pt idx="7469">
                  <c:v>2093.3589999999999</c:v>
                </c:pt>
                <c:pt idx="7470">
                  <c:v>2091.5619999999999</c:v>
                </c:pt>
                <c:pt idx="7471">
                  <c:v>2092.9690000000001</c:v>
                </c:pt>
                <c:pt idx="7472">
                  <c:v>2092.3440000000001</c:v>
                </c:pt>
                <c:pt idx="7473">
                  <c:v>2094.375</c:v>
                </c:pt>
                <c:pt idx="7474">
                  <c:v>2093.3589999999999</c:v>
                </c:pt>
                <c:pt idx="7475">
                  <c:v>2092.3440000000001</c:v>
                </c:pt>
                <c:pt idx="7476">
                  <c:v>2090.547</c:v>
                </c:pt>
                <c:pt idx="7477">
                  <c:v>2093.5940000000001</c:v>
                </c:pt>
                <c:pt idx="7478">
                  <c:v>2091.172</c:v>
                </c:pt>
                <c:pt idx="7479">
                  <c:v>2092.9690000000001</c:v>
                </c:pt>
                <c:pt idx="7480">
                  <c:v>2092.7339999999999</c:v>
                </c:pt>
                <c:pt idx="7481">
                  <c:v>2093.3589999999999</c:v>
                </c:pt>
                <c:pt idx="7482">
                  <c:v>2092.9690000000001</c:v>
                </c:pt>
                <c:pt idx="7483">
                  <c:v>2093.9839999999999</c:v>
                </c:pt>
                <c:pt idx="7484">
                  <c:v>2093.203</c:v>
                </c:pt>
                <c:pt idx="7485">
                  <c:v>2092.1869999999999</c:v>
                </c:pt>
                <c:pt idx="7486">
                  <c:v>2091.4059999999999</c:v>
                </c:pt>
                <c:pt idx="7487">
                  <c:v>2091.953</c:v>
                </c:pt>
                <c:pt idx="7488">
                  <c:v>2093.3589999999999</c:v>
                </c:pt>
                <c:pt idx="7489">
                  <c:v>2092.9690000000001</c:v>
                </c:pt>
                <c:pt idx="7490">
                  <c:v>2092.1869999999999</c:v>
                </c:pt>
                <c:pt idx="7491">
                  <c:v>2094.1410000000001</c:v>
                </c:pt>
                <c:pt idx="7492">
                  <c:v>2090.9369999999999</c:v>
                </c:pt>
                <c:pt idx="7493">
                  <c:v>2093.5940000000001</c:v>
                </c:pt>
                <c:pt idx="7494">
                  <c:v>2091.797</c:v>
                </c:pt>
                <c:pt idx="7495">
                  <c:v>2092.578</c:v>
                </c:pt>
                <c:pt idx="7496">
                  <c:v>2092.578</c:v>
                </c:pt>
                <c:pt idx="7497">
                  <c:v>2092.7339999999999</c:v>
                </c:pt>
                <c:pt idx="7498">
                  <c:v>2091.172</c:v>
                </c:pt>
                <c:pt idx="7499">
                  <c:v>2091.4059999999999</c:v>
                </c:pt>
                <c:pt idx="7500">
                  <c:v>2092.7339999999999</c:v>
                </c:pt>
                <c:pt idx="7501">
                  <c:v>2090.547</c:v>
                </c:pt>
                <c:pt idx="7502">
                  <c:v>2092.3440000000001</c:v>
                </c:pt>
                <c:pt idx="7503">
                  <c:v>2091.5619999999999</c:v>
                </c:pt>
                <c:pt idx="7504">
                  <c:v>2090.9369999999999</c:v>
                </c:pt>
                <c:pt idx="7505">
                  <c:v>2091.953</c:v>
                </c:pt>
                <c:pt idx="7506">
                  <c:v>2092.578</c:v>
                </c:pt>
                <c:pt idx="7507">
                  <c:v>2093.75</c:v>
                </c:pt>
                <c:pt idx="7508">
                  <c:v>2091.797</c:v>
                </c:pt>
                <c:pt idx="7509">
                  <c:v>2092.578</c:v>
                </c:pt>
                <c:pt idx="7510">
                  <c:v>2093.203</c:v>
                </c:pt>
                <c:pt idx="7511">
                  <c:v>2092.3440000000001</c:v>
                </c:pt>
                <c:pt idx="7512">
                  <c:v>2091.953</c:v>
                </c:pt>
                <c:pt idx="7513">
                  <c:v>2091.953</c:v>
                </c:pt>
                <c:pt idx="7514">
                  <c:v>2090.7809999999999</c:v>
                </c:pt>
                <c:pt idx="7515">
                  <c:v>2090.3910000000001</c:v>
                </c:pt>
                <c:pt idx="7516">
                  <c:v>2093.203</c:v>
                </c:pt>
                <c:pt idx="7517">
                  <c:v>2092.9690000000001</c:v>
                </c:pt>
                <c:pt idx="7518">
                  <c:v>2092.9690000000001</c:v>
                </c:pt>
                <c:pt idx="7519">
                  <c:v>2093.203</c:v>
                </c:pt>
                <c:pt idx="7520">
                  <c:v>2095</c:v>
                </c:pt>
                <c:pt idx="7521">
                  <c:v>2096.4059999999999</c:v>
                </c:pt>
                <c:pt idx="7522">
                  <c:v>2096.953</c:v>
                </c:pt>
                <c:pt idx="7523">
                  <c:v>2097.578</c:v>
                </c:pt>
                <c:pt idx="7524">
                  <c:v>2099.6089999999999</c:v>
                </c:pt>
                <c:pt idx="7525">
                  <c:v>2101.953</c:v>
                </c:pt>
                <c:pt idx="7526">
                  <c:v>2101.953</c:v>
                </c:pt>
                <c:pt idx="7527">
                  <c:v>2103.9839999999999</c:v>
                </c:pt>
                <c:pt idx="7528">
                  <c:v>2106.5619999999999</c:v>
                </c:pt>
                <c:pt idx="7529">
                  <c:v>2106.797</c:v>
                </c:pt>
                <c:pt idx="7530">
                  <c:v>2108.3589999999999</c:v>
                </c:pt>
                <c:pt idx="7531">
                  <c:v>2109.6089999999999</c:v>
                </c:pt>
                <c:pt idx="7532">
                  <c:v>2113.203</c:v>
                </c:pt>
                <c:pt idx="7533">
                  <c:v>2110.7809999999999</c:v>
                </c:pt>
                <c:pt idx="7534">
                  <c:v>2114.375</c:v>
                </c:pt>
                <c:pt idx="7535">
                  <c:v>2114.6089999999999</c:v>
                </c:pt>
                <c:pt idx="7536">
                  <c:v>2119.6089999999999</c:v>
                </c:pt>
                <c:pt idx="7537">
                  <c:v>2118.203</c:v>
                </c:pt>
                <c:pt idx="7538">
                  <c:v>2118.5940000000001</c:v>
                </c:pt>
                <c:pt idx="7539">
                  <c:v>2121.172</c:v>
                </c:pt>
                <c:pt idx="7540">
                  <c:v>2119.375</c:v>
                </c:pt>
                <c:pt idx="7541">
                  <c:v>2116.953</c:v>
                </c:pt>
                <c:pt idx="7542">
                  <c:v>2120.9369999999999</c:v>
                </c:pt>
                <c:pt idx="7543">
                  <c:v>2119.6089999999999</c:v>
                </c:pt>
                <c:pt idx="7544">
                  <c:v>2120.9369999999999</c:v>
                </c:pt>
                <c:pt idx="7545">
                  <c:v>2121.953</c:v>
                </c:pt>
                <c:pt idx="7546">
                  <c:v>2121.5619999999999</c:v>
                </c:pt>
                <c:pt idx="7547">
                  <c:v>2120.1559999999999</c:v>
                </c:pt>
                <c:pt idx="7548">
                  <c:v>2120</c:v>
                </c:pt>
                <c:pt idx="7549">
                  <c:v>2119.6089999999999</c:v>
                </c:pt>
                <c:pt idx="7550">
                  <c:v>2120.9369999999999</c:v>
                </c:pt>
                <c:pt idx="7551">
                  <c:v>2120.7809999999999</c:v>
                </c:pt>
                <c:pt idx="7552">
                  <c:v>2119.6089999999999</c:v>
                </c:pt>
                <c:pt idx="7553">
                  <c:v>2119.6089999999999</c:v>
                </c:pt>
                <c:pt idx="7554">
                  <c:v>2122.1869999999999</c:v>
                </c:pt>
                <c:pt idx="7555">
                  <c:v>2121.4059999999999</c:v>
                </c:pt>
                <c:pt idx="7556">
                  <c:v>2119.7660000000001</c:v>
                </c:pt>
                <c:pt idx="7557">
                  <c:v>2120.1559999999999</c:v>
                </c:pt>
                <c:pt idx="7558">
                  <c:v>2121.4059999999999</c:v>
                </c:pt>
                <c:pt idx="7559">
                  <c:v>2119.375</c:v>
                </c:pt>
                <c:pt idx="7560">
                  <c:v>2119.375</c:v>
                </c:pt>
                <c:pt idx="7561">
                  <c:v>2120.3910000000001</c:v>
                </c:pt>
                <c:pt idx="7562">
                  <c:v>2121.172</c:v>
                </c:pt>
                <c:pt idx="7563">
                  <c:v>2119.6089999999999</c:v>
                </c:pt>
                <c:pt idx="7564">
                  <c:v>2118.9839999999999</c:v>
                </c:pt>
                <c:pt idx="7565">
                  <c:v>2122.3440000000001</c:v>
                </c:pt>
                <c:pt idx="7566">
                  <c:v>2123.75</c:v>
                </c:pt>
                <c:pt idx="7567">
                  <c:v>2123.75</c:v>
                </c:pt>
                <c:pt idx="7568">
                  <c:v>2121.797</c:v>
                </c:pt>
                <c:pt idx="7569">
                  <c:v>2122.7339999999999</c:v>
                </c:pt>
                <c:pt idx="7570">
                  <c:v>2123.75</c:v>
                </c:pt>
                <c:pt idx="7571">
                  <c:v>2120.1559999999999</c:v>
                </c:pt>
                <c:pt idx="7572">
                  <c:v>2119.1410000000001</c:v>
                </c:pt>
                <c:pt idx="7573">
                  <c:v>2118.75</c:v>
                </c:pt>
                <c:pt idx="7574">
                  <c:v>2117.7339999999999</c:v>
                </c:pt>
                <c:pt idx="7575">
                  <c:v>2115.7809999999999</c:v>
                </c:pt>
                <c:pt idx="7576">
                  <c:v>2119.1410000000001</c:v>
                </c:pt>
                <c:pt idx="7577">
                  <c:v>2118.75</c:v>
                </c:pt>
                <c:pt idx="7578">
                  <c:v>2119.375</c:v>
                </c:pt>
                <c:pt idx="7579">
                  <c:v>2117.3440000000001</c:v>
                </c:pt>
                <c:pt idx="7580">
                  <c:v>2119.1410000000001</c:v>
                </c:pt>
                <c:pt idx="7581">
                  <c:v>2119.7660000000001</c:v>
                </c:pt>
                <c:pt idx="7582">
                  <c:v>2120</c:v>
                </c:pt>
                <c:pt idx="7583">
                  <c:v>2118.5940000000001</c:v>
                </c:pt>
                <c:pt idx="7584">
                  <c:v>2118.5940000000001</c:v>
                </c:pt>
                <c:pt idx="7585">
                  <c:v>2119.6089999999999</c:v>
                </c:pt>
                <c:pt idx="7586">
                  <c:v>2120.9369999999999</c:v>
                </c:pt>
                <c:pt idx="7587">
                  <c:v>2120.3910000000001</c:v>
                </c:pt>
                <c:pt idx="7588">
                  <c:v>2120.1559999999999</c:v>
                </c:pt>
                <c:pt idx="7589">
                  <c:v>2121.172</c:v>
                </c:pt>
                <c:pt idx="7590">
                  <c:v>2120.7809999999999</c:v>
                </c:pt>
                <c:pt idx="7591">
                  <c:v>2118.9839999999999</c:v>
                </c:pt>
                <c:pt idx="7592">
                  <c:v>2118.75</c:v>
                </c:pt>
                <c:pt idx="7593">
                  <c:v>2117.578</c:v>
                </c:pt>
                <c:pt idx="7594">
                  <c:v>2119.7660000000001</c:v>
                </c:pt>
                <c:pt idx="7595">
                  <c:v>2119.6089999999999</c:v>
                </c:pt>
                <c:pt idx="7596">
                  <c:v>2120.547</c:v>
                </c:pt>
                <c:pt idx="7597">
                  <c:v>2122.578</c:v>
                </c:pt>
                <c:pt idx="7598">
                  <c:v>2118.203</c:v>
                </c:pt>
                <c:pt idx="7599">
                  <c:v>2117.1869999999999</c:v>
                </c:pt>
                <c:pt idx="7600">
                  <c:v>2120</c:v>
                </c:pt>
                <c:pt idx="7601">
                  <c:v>2117.7339999999999</c:v>
                </c:pt>
                <c:pt idx="7602">
                  <c:v>2118.9839999999999</c:v>
                </c:pt>
                <c:pt idx="7603">
                  <c:v>2118.75</c:v>
                </c:pt>
                <c:pt idx="7604">
                  <c:v>2120.3910000000001</c:v>
                </c:pt>
                <c:pt idx="7605">
                  <c:v>2117.9690000000001</c:v>
                </c:pt>
                <c:pt idx="7606">
                  <c:v>2118.3589999999999</c:v>
                </c:pt>
                <c:pt idx="7607">
                  <c:v>2119.7660000000001</c:v>
                </c:pt>
                <c:pt idx="7608">
                  <c:v>2118.9839999999999</c:v>
                </c:pt>
                <c:pt idx="7609">
                  <c:v>2119.375</c:v>
                </c:pt>
                <c:pt idx="7610">
                  <c:v>2118.5940000000001</c:v>
                </c:pt>
                <c:pt idx="7611">
                  <c:v>2121.797</c:v>
                </c:pt>
                <c:pt idx="7612">
                  <c:v>2118.9839999999999</c:v>
                </c:pt>
                <c:pt idx="7613">
                  <c:v>2118.3589999999999</c:v>
                </c:pt>
                <c:pt idx="7614">
                  <c:v>2122.9690000000001</c:v>
                </c:pt>
                <c:pt idx="7615">
                  <c:v>2117.9690000000001</c:v>
                </c:pt>
                <c:pt idx="7616">
                  <c:v>2117.7339999999999</c:v>
                </c:pt>
                <c:pt idx="7617">
                  <c:v>2119.6089999999999</c:v>
                </c:pt>
                <c:pt idx="7618">
                  <c:v>2118.75</c:v>
                </c:pt>
                <c:pt idx="7619">
                  <c:v>2119.375</c:v>
                </c:pt>
                <c:pt idx="7620">
                  <c:v>2119.7660000000001</c:v>
                </c:pt>
                <c:pt idx="7621">
                  <c:v>2121.5619999999999</c:v>
                </c:pt>
                <c:pt idx="7622">
                  <c:v>2119.1410000000001</c:v>
                </c:pt>
                <c:pt idx="7623">
                  <c:v>2120.9369999999999</c:v>
                </c:pt>
                <c:pt idx="7624">
                  <c:v>2120.7809999999999</c:v>
                </c:pt>
                <c:pt idx="7625">
                  <c:v>2119.375</c:v>
                </c:pt>
                <c:pt idx="7626">
                  <c:v>2118.9839999999999</c:v>
                </c:pt>
                <c:pt idx="7627">
                  <c:v>2120.1559999999999</c:v>
                </c:pt>
                <c:pt idx="7628">
                  <c:v>2121.172</c:v>
                </c:pt>
                <c:pt idx="7629">
                  <c:v>2117.3440000000001</c:v>
                </c:pt>
                <c:pt idx="7630">
                  <c:v>2119.6089999999999</c:v>
                </c:pt>
                <c:pt idx="7631">
                  <c:v>2120</c:v>
                </c:pt>
                <c:pt idx="7632">
                  <c:v>2120.1559999999999</c:v>
                </c:pt>
                <c:pt idx="7633">
                  <c:v>2118.9839999999999</c:v>
                </c:pt>
                <c:pt idx="7634">
                  <c:v>2120.7809999999999</c:v>
                </c:pt>
                <c:pt idx="7635">
                  <c:v>2119.6089999999999</c:v>
                </c:pt>
                <c:pt idx="7636">
                  <c:v>2118.75</c:v>
                </c:pt>
                <c:pt idx="7637">
                  <c:v>2117.9690000000001</c:v>
                </c:pt>
                <c:pt idx="7638">
                  <c:v>2119.1410000000001</c:v>
                </c:pt>
                <c:pt idx="7639">
                  <c:v>2119.1410000000001</c:v>
                </c:pt>
                <c:pt idx="7640">
                  <c:v>2118.5940000000001</c:v>
                </c:pt>
                <c:pt idx="7641">
                  <c:v>2117.3440000000001</c:v>
                </c:pt>
                <c:pt idx="7642">
                  <c:v>2118.9839999999999</c:v>
                </c:pt>
                <c:pt idx="7643">
                  <c:v>2118.203</c:v>
                </c:pt>
                <c:pt idx="7644">
                  <c:v>2119.375</c:v>
                </c:pt>
                <c:pt idx="7645">
                  <c:v>2118.5940000000001</c:v>
                </c:pt>
                <c:pt idx="7646">
                  <c:v>2119.1410000000001</c:v>
                </c:pt>
                <c:pt idx="7647">
                  <c:v>2118.203</c:v>
                </c:pt>
                <c:pt idx="7648">
                  <c:v>2117.578</c:v>
                </c:pt>
                <c:pt idx="7649">
                  <c:v>2116.797</c:v>
                </c:pt>
                <c:pt idx="7650">
                  <c:v>2117.7339999999999</c:v>
                </c:pt>
                <c:pt idx="7651">
                  <c:v>2119.375</c:v>
                </c:pt>
                <c:pt idx="7652">
                  <c:v>2120</c:v>
                </c:pt>
                <c:pt idx="7653">
                  <c:v>2118.9839999999999</c:v>
                </c:pt>
                <c:pt idx="7654">
                  <c:v>2119.1410000000001</c:v>
                </c:pt>
                <c:pt idx="7655">
                  <c:v>2120.7809999999999</c:v>
                </c:pt>
                <c:pt idx="7656">
                  <c:v>2118.75</c:v>
                </c:pt>
                <c:pt idx="7657">
                  <c:v>2116.797</c:v>
                </c:pt>
                <c:pt idx="7658">
                  <c:v>2118.5940000000001</c:v>
                </c:pt>
                <c:pt idx="7659">
                  <c:v>2118.75</c:v>
                </c:pt>
                <c:pt idx="7660">
                  <c:v>2117.1869999999999</c:v>
                </c:pt>
                <c:pt idx="7661">
                  <c:v>2116.953</c:v>
                </c:pt>
                <c:pt idx="7662">
                  <c:v>2118.3589999999999</c:v>
                </c:pt>
                <c:pt idx="7663">
                  <c:v>2120.547</c:v>
                </c:pt>
                <c:pt idx="7664">
                  <c:v>2118.5940000000001</c:v>
                </c:pt>
                <c:pt idx="7665">
                  <c:v>2117.1869999999999</c:v>
                </c:pt>
                <c:pt idx="7666">
                  <c:v>2117.578</c:v>
                </c:pt>
                <c:pt idx="7667">
                  <c:v>2117.578</c:v>
                </c:pt>
                <c:pt idx="7668">
                  <c:v>2119.375</c:v>
                </c:pt>
                <c:pt idx="7669">
                  <c:v>2116.953</c:v>
                </c:pt>
                <c:pt idx="7670">
                  <c:v>2118.75</c:v>
                </c:pt>
                <c:pt idx="7671">
                  <c:v>2117.1869999999999</c:v>
                </c:pt>
                <c:pt idx="7672">
                  <c:v>2117.1869999999999</c:v>
                </c:pt>
                <c:pt idx="7673">
                  <c:v>2117.1869999999999</c:v>
                </c:pt>
                <c:pt idx="7674">
                  <c:v>2118.203</c:v>
                </c:pt>
                <c:pt idx="7675">
                  <c:v>2115.547</c:v>
                </c:pt>
                <c:pt idx="7676">
                  <c:v>2116.172</c:v>
                </c:pt>
                <c:pt idx="7677">
                  <c:v>2118.75</c:v>
                </c:pt>
                <c:pt idx="7678">
                  <c:v>2116.172</c:v>
                </c:pt>
                <c:pt idx="7679">
                  <c:v>2115.3910000000001</c:v>
                </c:pt>
                <c:pt idx="7680">
                  <c:v>2116.4059999999999</c:v>
                </c:pt>
                <c:pt idx="7681">
                  <c:v>2117.3440000000001</c:v>
                </c:pt>
                <c:pt idx="7682">
                  <c:v>2119.1410000000001</c:v>
                </c:pt>
                <c:pt idx="7683">
                  <c:v>2118.75</c:v>
                </c:pt>
                <c:pt idx="7684">
                  <c:v>2117.578</c:v>
                </c:pt>
                <c:pt idx="7685">
                  <c:v>2119.7660000000001</c:v>
                </c:pt>
                <c:pt idx="7686">
                  <c:v>2115.3910000000001</c:v>
                </c:pt>
                <c:pt idx="7687">
                  <c:v>2115.7809999999999</c:v>
                </c:pt>
                <c:pt idx="7688">
                  <c:v>2114.6089999999999</c:v>
                </c:pt>
                <c:pt idx="7689">
                  <c:v>2114.1410000000001</c:v>
                </c:pt>
                <c:pt idx="7690">
                  <c:v>2117.3440000000001</c:v>
                </c:pt>
                <c:pt idx="7691">
                  <c:v>2114.7660000000001</c:v>
                </c:pt>
                <c:pt idx="7692">
                  <c:v>2115.9369999999999</c:v>
                </c:pt>
                <c:pt idx="7693">
                  <c:v>2115.7809999999999</c:v>
                </c:pt>
                <c:pt idx="7694">
                  <c:v>2116.5619999999999</c:v>
                </c:pt>
                <c:pt idx="7695">
                  <c:v>2115.7809999999999</c:v>
                </c:pt>
                <c:pt idx="7696">
                  <c:v>2114.375</c:v>
                </c:pt>
                <c:pt idx="7697">
                  <c:v>2116.5619999999999</c:v>
                </c:pt>
                <c:pt idx="7698">
                  <c:v>2116.172</c:v>
                </c:pt>
                <c:pt idx="7699">
                  <c:v>2114.6089999999999</c:v>
                </c:pt>
                <c:pt idx="7700">
                  <c:v>2115</c:v>
                </c:pt>
                <c:pt idx="7701">
                  <c:v>2114.6089999999999</c:v>
                </c:pt>
                <c:pt idx="7702">
                  <c:v>2112.1869999999999</c:v>
                </c:pt>
                <c:pt idx="7703">
                  <c:v>2113.203</c:v>
                </c:pt>
                <c:pt idx="7704">
                  <c:v>2112.9690000000001</c:v>
                </c:pt>
                <c:pt idx="7705">
                  <c:v>2112.1869999999999</c:v>
                </c:pt>
                <c:pt idx="7706">
                  <c:v>2115</c:v>
                </c:pt>
                <c:pt idx="7707">
                  <c:v>2112.7339999999999</c:v>
                </c:pt>
                <c:pt idx="7708">
                  <c:v>2114.1410000000001</c:v>
                </c:pt>
                <c:pt idx="7709">
                  <c:v>2113.75</c:v>
                </c:pt>
                <c:pt idx="7710">
                  <c:v>2114.375</c:v>
                </c:pt>
                <c:pt idx="7711">
                  <c:v>2113.203</c:v>
                </c:pt>
                <c:pt idx="7712">
                  <c:v>2111.5619999999999</c:v>
                </c:pt>
                <c:pt idx="7713">
                  <c:v>2113.3589999999999</c:v>
                </c:pt>
                <c:pt idx="7714">
                  <c:v>2112.9690000000001</c:v>
                </c:pt>
                <c:pt idx="7715">
                  <c:v>2111.5619999999999</c:v>
                </c:pt>
                <c:pt idx="7716">
                  <c:v>2113.5940000000001</c:v>
                </c:pt>
                <c:pt idx="7717">
                  <c:v>2110.9369999999999</c:v>
                </c:pt>
                <c:pt idx="7718">
                  <c:v>2114.1410000000001</c:v>
                </c:pt>
                <c:pt idx="7719">
                  <c:v>2111.4059999999999</c:v>
                </c:pt>
                <c:pt idx="7720">
                  <c:v>2110.547</c:v>
                </c:pt>
                <c:pt idx="7721">
                  <c:v>2111.953</c:v>
                </c:pt>
                <c:pt idx="7722">
                  <c:v>2110.1559999999999</c:v>
                </c:pt>
                <c:pt idx="7723">
                  <c:v>2113.203</c:v>
                </c:pt>
                <c:pt idx="7724">
                  <c:v>2109.7660000000001</c:v>
                </c:pt>
                <c:pt idx="7725">
                  <c:v>2110.3910000000001</c:v>
                </c:pt>
                <c:pt idx="7726">
                  <c:v>2110</c:v>
                </c:pt>
                <c:pt idx="7727">
                  <c:v>2110</c:v>
                </c:pt>
                <c:pt idx="7728">
                  <c:v>2111.4059999999999</c:v>
                </c:pt>
                <c:pt idx="7729">
                  <c:v>2110.1559999999999</c:v>
                </c:pt>
                <c:pt idx="7730">
                  <c:v>2112.1869999999999</c:v>
                </c:pt>
                <c:pt idx="7731">
                  <c:v>2110</c:v>
                </c:pt>
                <c:pt idx="7732">
                  <c:v>2110</c:v>
                </c:pt>
                <c:pt idx="7733">
                  <c:v>2108.9839999999999</c:v>
                </c:pt>
                <c:pt idx="7734">
                  <c:v>2108.203</c:v>
                </c:pt>
                <c:pt idx="7735">
                  <c:v>2110</c:v>
                </c:pt>
                <c:pt idx="7736">
                  <c:v>2110.3910000000001</c:v>
                </c:pt>
                <c:pt idx="7737">
                  <c:v>2106.4059999999999</c:v>
                </c:pt>
                <c:pt idx="7738">
                  <c:v>2108.75</c:v>
                </c:pt>
                <c:pt idx="7739">
                  <c:v>2108.75</c:v>
                </c:pt>
                <c:pt idx="7740">
                  <c:v>2107.3440000000001</c:v>
                </c:pt>
                <c:pt idx="7741">
                  <c:v>2107.3440000000001</c:v>
                </c:pt>
                <c:pt idx="7742">
                  <c:v>2107.9690000000001</c:v>
                </c:pt>
                <c:pt idx="7743">
                  <c:v>2106.5619999999999</c:v>
                </c:pt>
                <c:pt idx="7744">
                  <c:v>2109.1410000000001</c:v>
                </c:pt>
                <c:pt idx="7745">
                  <c:v>2108.3589999999999</c:v>
                </c:pt>
                <c:pt idx="7746">
                  <c:v>2107.578</c:v>
                </c:pt>
                <c:pt idx="7747">
                  <c:v>2106.953</c:v>
                </c:pt>
                <c:pt idx="7748">
                  <c:v>2107.578</c:v>
                </c:pt>
                <c:pt idx="7749">
                  <c:v>2108.75</c:v>
                </c:pt>
                <c:pt idx="7750">
                  <c:v>2106.5619999999999</c:v>
                </c:pt>
                <c:pt idx="7751">
                  <c:v>2109.1410000000001</c:v>
                </c:pt>
                <c:pt idx="7752">
                  <c:v>2109.1410000000001</c:v>
                </c:pt>
                <c:pt idx="7753">
                  <c:v>2105.7809999999999</c:v>
                </c:pt>
                <c:pt idx="7754">
                  <c:v>2107.3440000000001</c:v>
                </c:pt>
                <c:pt idx="7755">
                  <c:v>2107.9690000000001</c:v>
                </c:pt>
                <c:pt idx="7756">
                  <c:v>2105.3910000000001</c:v>
                </c:pt>
                <c:pt idx="7757">
                  <c:v>2105.7809999999999</c:v>
                </c:pt>
                <c:pt idx="7758">
                  <c:v>2105.9369999999999</c:v>
                </c:pt>
                <c:pt idx="7759">
                  <c:v>2105.547</c:v>
                </c:pt>
                <c:pt idx="7760">
                  <c:v>2106.797</c:v>
                </c:pt>
                <c:pt idx="7761">
                  <c:v>2105.7809999999999</c:v>
                </c:pt>
                <c:pt idx="7762">
                  <c:v>2105.3910000000001</c:v>
                </c:pt>
                <c:pt idx="7763">
                  <c:v>2105.3910000000001</c:v>
                </c:pt>
                <c:pt idx="7764">
                  <c:v>2105.547</c:v>
                </c:pt>
                <c:pt idx="7765">
                  <c:v>2107.1869999999999</c:v>
                </c:pt>
                <c:pt idx="7766">
                  <c:v>2107.3440000000001</c:v>
                </c:pt>
                <c:pt idx="7767">
                  <c:v>2104.6089999999999</c:v>
                </c:pt>
                <c:pt idx="7768">
                  <c:v>2106.953</c:v>
                </c:pt>
                <c:pt idx="7769">
                  <c:v>2103.5940000000001</c:v>
                </c:pt>
                <c:pt idx="7770">
                  <c:v>2104.1410000000001</c:v>
                </c:pt>
                <c:pt idx="7771">
                  <c:v>2103.3589999999999</c:v>
                </c:pt>
                <c:pt idx="7772">
                  <c:v>2104.6089999999999</c:v>
                </c:pt>
                <c:pt idx="7773">
                  <c:v>2104.1410000000001</c:v>
                </c:pt>
                <c:pt idx="7774">
                  <c:v>2103.75</c:v>
                </c:pt>
                <c:pt idx="7775">
                  <c:v>2105.3910000000001</c:v>
                </c:pt>
                <c:pt idx="7776">
                  <c:v>2101.953</c:v>
                </c:pt>
                <c:pt idx="7777">
                  <c:v>2103.75</c:v>
                </c:pt>
                <c:pt idx="7778">
                  <c:v>2103.5940000000001</c:v>
                </c:pt>
                <c:pt idx="7779">
                  <c:v>2102.3440000000001</c:v>
                </c:pt>
                <c:pt idx="7780">
                  <c:v>2102.7339999999999</c:v>
                </c:pt>
                <c:pt idx="7781">
                  <c:v>2104.6089999999999</c:v>
                </c:pt>
                <c:pt idx="7782">
                  <c:v>2103.203</c:v>
                </c:pt>
                <c:pt idx="7783">
                  <c:v>2102.7339999999999</c:v>
                </c:pt>
                <c:pt idx="7784">
                  <c:v>2100.3910000000001</c:v>
                </c:pt>
                <c:pt idx="7785">
                  <c:v>2102.578</c:v>
                </c:pt>
                <c:pt idx="7786">
                  <c:v>2102.1869999999999</c:v>
                </c:pt>
                <c:pt idx="7787">
                  <c:v>2102.3440000000001</c:v>
                </c:pt>
                <c:pt idx="7788">
                  <c:v>2103.75</c:v>
                </c:pt>
                <c:pt idx="7789">
                  <c:v>2101.953</c:v>
                </c:pt>
                <c:pt idx="7790">
                  <c:v>2102.578</c:v>
                </c:pt>
                <c:pt idx="7791">
                  <c:v>2102.1869999999999</c:v>
                </c:pt>
                <c:pt idx="7792">
                  <c:v>2101.4059999999999</c:v>
                </c:pt>
                <c:pt idx="7793">
                  <c:v>2105</c:v>
                </c:pt>
                <c:pt idx="7794">
                  <c:v>2100.9369999999999</c:v>
                </c:pt>
                <c:pt idx="7795">
                  <c:v>2101.172</c:v>
                </c:pt>
                <c:pt idx="7796">
                  <c:v>2100.9369999999999</c:v>
                </c:pt>
                <c:pt idx="7797">
                  <c:v>2101.797</c:v>
                </c:pt>
                <c:pt idx="7798">
                  <c:v>2101.5619999999999</c:v>
                </c:pt>
                <c:pt idx="7799">
                  <c:v>2101.5619999999999</c:v>
                </c:pt>
                <c:pt idx="7800">
                  <c:v>2098.5940000000001</c:v>
                </c:pt>
                <c:pt idx="7801">
                  <c:v>2099.7660000000001</c:v>
                </c:pt>
                <c:pt idx="7802">
                  <c:v>2100.9369999999999</c:v>
                </c:pt>
                <c:pt idx="7803">
                  <c:v>2102.578</c:v>
                </c:pt>
                <c:pt idx="7804">
                  <c:v>2101.5619999999999</c:v>
                </c:pt>
                <c:pt idx="7805">
                  <c:v>2100.1559999999999</c:v>
                </c:pt>
                <c:pt idx="7806">
                  <c:v>2099.7660000000001</c:v>
                </c:pt>
                <c:pt idx="7807">
                  <c:v>2100</c:v>
                </c:pt>
                <c:pt idx="7808">
                  <c:v>2099.7660000000001</c:v>
                </c:pt>
                <c:pt idx="7809">
                  <c:v>2098.9839999999999</c:v>
                </c:pt>
                <c:pt idx="7810">
                  <c:v>2099.6089999999999</c:v>
                </c:pt>
                <c:pt idx="7811">
                  <c:v>2100.7809999999999</c:v>
                </c:pt>
                <c:pt idx="7812">
                  <c:v>2100.3910000000001</c:v>
                </c:pt>
                <c:pt idx="7813">
                  <c:v>2099.375</c:v>
                </c:pt>
                <c:pt idx="7814">
                  <c:v>2098.3589999999999</c:v>
                </c:pt>
                <c:pt idx="7815">
                  <c:v>2098.203</c:v>
                </c:pt>
                <c:pt idx="7816">
                  <c:v>2097.9690000000001</c:v>
                </c:pt>
                <c:pt idx="7817">
                  <c:v>2099.1410000000001</c:v>
                </c:pt>
                <c:pt idx="7818">
                  <c:v>2100.3910000000001</c:v>
                </c:pt>
                <c:pt idx="7819">
                  <c:v>2101.797</c:v>
                </c:pt>
                <c:pt idx="7820">
                  <c:v>2097.9690000000001</c:v>
                </c:pt>
                <c:pt idx="7821">
                  <c:v>2098.3589999999999</c:v>
                </c:pt>
                <c:pt idx="7822">
                  <c:v>2100.7809999999999</c:v>
                </c:pt>
                <c:pt idx="7823">
                  <c:v>2098.75</c:v>
                </c:pt>
                <c:pt idx="7824">
                  <c:v>2097.3440000000001</c:v>
                </c:pt>
                <c:pt idx="7825">
                  <c:v>2099.375</c:v>
                </c:pt>
                <c:pt idx="7826">
                  <c:v>2098.5940000000001</c:v>
                </c:pt>
                <c:pt idx="7827">
                  <c:v>2099.1410000000001</c:v>
                </c:pt>
                <c:pt idx="7828">
                  <c:v>2097.9690000000001</c:v>
                </c:pt>
                <c:pt idx="7829">
                  <c:v>2099.1410000000001</c:v>
                </c:pt>
                <c:pt idx="7830">
                  <c:v>2096.5619999999999</c:v>
                </c:pt>
                <c:pt idx="7831">
                  <c:v>2095.7809999999999</c:v>
                </c:pt>
                <c:pt idx="7832">
                  <c:v>2098.203</c:v>
                </c:pt>
                <c:pt idx="7833">
                  <c:v>2097.1869999999999</c:v>
                </c:pt>
                <c:pt idx="7834">
                  <c:v>2096.953</c:v>
                </c:pt>
                <c:pt idx="7835">
                  <c:v>2095.9369999999999</c:v>
                </c:pt>
                <c:pt idx="7836">
                  <c:v>2096.797</c:v>
                </c:pt>
                <c:pt idx="7837">
                  <c:v>2096.953</c:v>
                </c:pt>
                <c:pt idx="7838">
                  <c:v>2097.1869999999999</c:v>
                </c:pt>
                <c:pt idx="7839">
                  <c:v>2098.3589999999999</c:v>
                </c:pt>
                <c:pt idx="7840">
                  <c:v>2096.5619999999999</c:v>
                </c:pt>
                <c:pt idx="7841">
                  <c:v>2097.578</c:v>
                </c:pt>
                <c:pt idx="7842">
                  <c:v>2096.797</c:v>
                </c:pt>
                <c:pt idx="7843">
                  <c:v>2095</c:v>
                </c:pt>
                <c:pt idx="7844">
                  <c:v>2096.797</c:v>
                </c:pt>
                <c:pt idx="7845">
                  <c:v>2100.1559999999999</c:v>
                </c:pt>
                <c:pt idx="7846">
                  <c:v>2097.9690000000001</c:v>
                </c:pt>
                <c:pt idx="7847">
                  <c:v>2096.4059999999999</c:v>
                </c:pt>
                <c:pt idx="7848">
                  <c:v>2097.1869999999999</c:v>
                </c:pt>
                <c:pt idx="7849">
                  <c:v>2097.7339999999999</c:v>
                </c:pt>
                <c:pt idx="7850">
                  <c:v>2096.172</c:v>
                </c:pt>
                <c:pt idx="7851">
                  <c:v>2095.9369999999999</c:v>
                </c:pt>
                <c:pt idx="7852">
                  <c:v>2096.797</c:v>
                </c:pt>
                <c:pt idx="7853">
                  <c:v>2096.953</c:v>
                </c:pt>
                <c:pt idx="7854">
                  <c:v>2095.9369999999999</c:v>
                </c:pt>
                <c:pt idx="7855">
                  <c:v>2095.547</c:v>
                </c:pt>
                <c:pt idx="7856">
                  <c:v>2095.9369999999999</c:v>
                </c:pt>
                <c:pt idx="7857">
                  <c:v>2097.7339999999999</c:v>
                </c:pt>
                <c:pt idx="7858">
                  <c:v>2094.6089999999999</c:v>
                </c:pt>
                <c:pt idx="7859">
                  <c:v>2095.547</c:v>
                </c:pt>
                <c:pt idx="7860">
                  <c:v>2097.578</c:v>
                </c:pt>
                <c:pt idx="7861">
                  <c:v>2096.172</c:v>
                </c:pt>
                <c:pt idx="7862">
                  <c:v>2097.1869999999999</c:v>
                </c:pt>
                <c:pt idx="7863">
                  <c:v>2095.547</c:v>
                </c:pt>
                <c:pt idx="7864">
                  <c:v>2096.5619999999999</c:v>
                </c:pt>
                <c:pt idx="7865">
                  <c:v>2096.4059999999999</c:v>
                </c:pt>
                <c:pt idx="7866">
                  <c:v>2096.172</c:v>
                </c:pt>
                <c:pt idx="7867">
                  <c:v>2096.4059999999999</c:v>
                </c:pt>
                <c:pt idx="7868">
                  <c:v>2095.7809999999999</c:v>
                </c:pt>
                <c:pt idx="7869">
                  <c:v>2096.172</c:v>
                </c:pt>
                <c:pt idx="7870">
                  <c:v>2094.7660000000001</c:v>
                </c:pt>
                <c:pt idx="7871">
                  <c:v>2097.7339999999999</c:v>
                </c:pt>
                <c:pt idx="7872">
                  <c:v>2093.5940000000001</c:v>
                </c:pt>
                <c:pt idx="7873">
                  <c:v>2096.172</c:v>
                </c:pt>
                <c:pt idx="7874">
                  <c:v>2097.3440000000001</c:v>
                </c:pt>
                <c:pt idx="7875">
                  <c:v>2095.547</c:v>
                </c:pt>
                <c:pt idx="7876">
                  <c:v>2099.1410000000001</c:v>
                </c:pt>
                <c:pt idx="7877">
                  <c:v>2096.5619999999999</c:v>
                </c:pt>
                <c:pt idx="7878">
                  <c:v>2098.3589999999999</c:v>
                </c:pt>
                <c:pt idx="7879">
                  <c:v>2102.578</c:v>
                </c:pt>
                <c:pt idx="7880">
                  <c:v>2095.547</c:v>
                </c:pt>
                <c:pt idx="7881">
                  <c:v>2098.9839999999999</c:v>
                </c:pt>
                <c:pt idx="7882">
                  <c:v>2098.3589999999999</c:v>
                </c:pt>
                <c:pt idx="7883">
                  <c:v>2099.6089999999999</c:v>
                </c:pt>
                <c:pt idx="7884">
                  <c:v>2096.953</c:v>
                </c:pt>
                <c:pt idx="7885">
                  <c:v>2095.547</c:v>
                </c:pt>
                <c:pt idx="7886">
                  <c:v>2097.1869999999999</c:v>
                </c:pt>
                <c:pt idx="7887">
                  <c:v>2096.172</c:v>
                </c:pt>
                <c:pt idx="7888">
                  <c:v>2097.1869999999999</c:v>
                </c:pt>
                <c:pt idx="7889">
                  <c:v>2097.7339999999999</c:v>
                </c:pt>
                <c:pt idx="7890">
                  <c:v>2095.3910000000001</c:v>
                </c:pt>
                <c:pt idx="7891">
                  <c:v>2095</c:v>
                </c:pt>
                <c:pt idx="7892">
                  <c:v>2096.172</c:v>
                </c:pt>
                <c:pt idx="7893">
                  <c:v>2098.5940000000001</c:v>
                </c:pt>
                <c:pt idx="7894">
                  <c:v>2096.797</c:v>
                </c:pt>
                <c:pt idx="7895">
                  <c:v>2096.797</c:v>
                </c:pt>
                <c:pt idx="7896">
                  <c:v>2096.797</c:v>
                </c:pt>
                <c:pt idx="7897">
                  <c:v>2094.6089999999999</c:v>
                </c:pt>
                <c:pt idx="7898">
                  <c:v>2097.578</c:v>
                </c:pt>
                <c:pt idx="7899">
                  <c:v>2099.7660000000001</c:v>
                </c:pt>
                <c:pt idx="7900">
                  <c:v>2097.9690000000001</c:v>
                </c:pt>
                <c:pt idx="7901">
                  <c:v>2098.203</c:v>
                </c:pt>
                <c:pt idx="7902">
                  <c:v>2098.75</c:v>
                </c:pt>
                <c:pt idx="7903">
                  <c:v>2098.75</c:v>
                </c:pt>
                <c:pt idx="7904">
                  <c:v>2100</c:v>
                </c:pt>
                <c:pt idx="7905">
                  <c:v>2096.797</c:v>
                </c:pt>
                <c:pt idx="7906">
                  <c:v>2097.1869999999999</c:v>
                </c:pt>
                <c:pt idx="7907">
                  <c:v>2098.5940000000001</c:v>
                </c:pt>
                <c:pt idx="7908">
                  <c:v>2098.75</c:v>
                </c:pt>
                <c:pt idx="7909">
                  <c:v>2096.5619999999999</c:v>
                </c:pt>
                <c:pt idx="7910">
                  <c:v>2098.203</c:v>
                </c:pt>
                <c:pt idx="7911">
                  <c:v>2096.953</c:v>
                </c:pt>
                <c:pt idx="7912">
                  <c:v>2098.75</c:v>
                </c:pt>
                <c:pt idx="7913">
                  <c:v>2098.75</c:v>
                </c:pt>
                <c:pt idx="7914">
                  <c:v>2096.5619999999999</c:v>
                </c:pt>
                <c:pt idx="7915">
                  <c:v>2096.953</c:v>
                </c:pt>
                <c:pt idx="7916">
                  <c:v>2097.9690000000001</c:v>
                </c:pt>
                <c:pt idx="7917">
                  <c:v>2097.7339999999999</c:v>
                </c:pt>
                <c:pt idx="7918">
                  <c:v>2097.9690000000001</c:v>
                </c:pt>
                <c:pt idx="7919">
                  <c:v>2098.5940000000001</c:v>
                </c:pt>
                <c:pt idx="7920">
                  <c:v>2096.5619999999999</c:v>
                </c:pt>
                <c:pt idx="7921">
                  <c:v>2098.75</c:v>
                </c:pt>
                <c:pt idx="7922">
                  <c:v>2098.203</c:v>
                </c:pt>
                <c:pt idx="7923">
                  <c:v>2098.203</c:v>
                </c:pt>
                <c:pt idx="7924">
                  <c:v>2095.7809999999999</c:v>
                </c:pt>
                <c:pt idx="7925">
                  <c:v>2095.1559999999999</c:v>
                </c:pt>
                <c:pt idx="7926">
                  <c:v>2098.3589999999999</c:v>
                </c:pt>
                <c:pt idx="7927">
                  <c:v>2098.203</c:v>
                </c:pt>
                <c:pt idx="7928">
                  <c:v>2098.9839999999999</c:v>
                </c:pt>
                <c:pt idx="7929">
                  <c:v>2096.953</c:v>
                </c:pt>
                <c:pt idx="7930">
                  <c:v>2098.9839999999999</c:v>
                </c:pt>
                <c:pt idx="7931">
                  <c:v>2099.7660000000001</c:v>
                </c:pt>
                <c:pt idx="7932">
                  <c:v>2097.3440000000001</c:v>
                </c:pt>
                <c:pt idx="7933">
                  <c:v>2098.3589999999999</c:v>
                </c:pt>
                <c:pt idx="7934">
                  <c:v>2097.3440000000001</c:v>
                </c:pt>
                <c:pt idx="7935">
                  <c:v>2097.3440000000001</c:v>
                </c:pt>
                <c:pt idx="7936">
                  <c:v>2095.9369999999999</c:v>
                </c:pt>
                <c:pt idx="7937">
                  <c:v>2100</c:v>
                </c:pt>
                <c:pt idx="7938">
                  <c:v>2099.6089999999999</c:v>
                </c:pt>
                <c:pt idx="7939">
                  <c:v>2096.797</c:v>
                </c:pt>
                <c:pt idx="7940">
                  <c:v>2097.578</c:v>
                </c:pt>
                <c:pt idx="7941">
                  <c:v>2097.3440000000001</c:v>
                </c:pt>
                <c:pt idx="7942">
                  <c:v>2097.3440000000001</c:v>
                </c:pt>
                <c:pt idx="7943">
                  <c:v>2097.9690000000001</c:v>
                </c:pt>
                <c:pt idx="7944">
                  <c:v>2095.9369999999999</c:v>
                </c:pt>
                <c:pt idx="7945">
                  <c:v>2097.1869999999999</c:v>
                </c:pt>
                <c:pt idx="7946">
                  <c:v>2096.172</c:v>
                </c:pt>
                <c:pt idx="7947">
                  <c:v>2096.4059999999999</c:v>
                </c:pt>
                <c:pt idx="7948">
                  <c:v>2097.3440000000001</c:v>
                </c:pt>
                <c:pt idx="7949">
                  <c:v>2096.4059999999999</c:v>
                </c:pt>
                <c:pt idx="7950">
                  <c:v>2096.953</c:v>
                </c:pt>
                <c:pt idx="7951">
                  <c:v>2097.3440000000001</c:v>
                </c:pt>
                <c:pt idx="7952">
                  <c:v>2095.7809999999999</c:v>
                </c:pt>
                <c:pt idx="7953">
                  <c:v>2095.547</c:v>
                </c:pt>
                <c:pt idx="7954">
                  <c:v>2095.3910000000001</c:v>
                </c:pt>
                <c:pt idx="7955">
                  <c:v>2097.3440000000001</c:v>
                </c:pt>
                <c:pt idx="7956">
                  <c:v>2098.3589999999999</c:v>
                </c:pt>
                <c:pt idx="7957">
                  <c:v>2096.953</c:v>
                </c:pt>
                <c:pt idx="7958">
                  <c:v>2096.4059999999999</c:v>
                </c:pt>
                <c:pt idx="7959">
                  <c:v>2096.4059999999999</c:v>
                </c:pt>
                <c:pt idx="7960">
                  <c:v>2096.5619999999999</c:v>
                </c:pt>
                <c:pt idx="7961">
                  <c:v>2095.547</c:v>
                </c:pt>
                <c:pt idx="7962">
                  <c:v>2096.953</c:v>
                </c:pt>
                <c:pt idx="7963">
                  <c:v>2095.9369999999999</c:v>
                </c:pt>
                <c:pt idx="7964">
                  <c:v>2096.953</c:v>
                </c:pt>
                <c:pt idx="7965">
                  <c:v>2096.953</c:v>
                </c:pt>
                <c:pt idx="7966">
                  <c:v>2094.375</c:v>
                </c:pt>
                <c:pt idx="7967">
                  <c:v>2095.9369999999999</c:v>
                </c:pt>
                <c:pt idx="7968">
                  <c:v>2095.9369999999999</c:v>
                </c:pt>
                <c:pt idx="7969">
                  <c:v>2095.9369999999999</c:v>
                </c:pt>
                <c:pt idx="7970">
                  <c:v>2094.6089999999999</c:v>
                </c:pt>
                <c:pt idx="7971">
                  <c:v>2096.4059999999999</c:v>
                </c:pt>
                <c:pt idx="7972">
                  <c:v>2092.9690000000001</c:v>
                </c:pt>
                <c:pt idx="7973">
                  <c:v>2094.375</c:v>
                </c:pt>
                <c:pt idx="7974">
                  <c:v>2096.172</c:v>
                </c:pt>
                <c:pt idx="7975">
                  <c:v>2095.547</c:v>
                </c:pt>
                <c:pt idx="7976">
                  <c:v>2096.172</c:v>
                </c:pt>
                <c:pt idx="7977">
                  <c:v>2095.7809999999999</c:v>
                </c:pt>
                <c:pt idx="7978">
                  <c:v>2093.3589999999999</c:v>
                </c:pt>
                <c:pt idx="7979">
                  <c:v>2095</c:v>
                </c:pt>
                <c:pt idx="7980">
                  <c:v>2097.3440000000001</c:v>
                </c:pt>
                <c:pt idx="7981">
                  <c:v>2094.7660000000001</c:v>
                </c:pt>
                <c:pt idx="7982">
                  <c:v>2094.6089999999999</c:v>
                </c:pt>
                <c:pt idx="7983">
                  <c:v>2096.953</c:v>
                </c:pt>
                <c:pt idx="7984">
                  <c:v>2094.7660000000001</c:v>
                </c:pt>
                <c:pt idx="7985">
                  <c:v>2095.7809999999999</c:v>
                </c:pt>
                <c:pt idx="7986">
                  <c:v>2096.172</c:v>
                </c:pt>
                <c:pt idx="7987">
                  <c:v>2095.1559999999999</c:v>
                </c:pt>
                <c:pt idx="7988">
                  <c:v>2094.7660000000001</c:v>
                </c:pt>
                <c:pt idx="7989">
                  <c:v>2094.375</c:v>
                </c:pt>
                <c:pt idx="7990">
                  <c:v>2095.9369999999999</c:v>
                </c:pt>
                <c:pt idx="7991">
                  <c:v>2095.547</c:v>
                </c:pt>
                <c:pt idx="7992">
                  <c:v>2095.9369999999999</c:v>
                </c:pt>
                <c:pt idx="7993">
                  <c:v>2094.375</c:v>
                </c:pt>
                <c:pt idx="7994">
                  <c:v>2095.3910000000001</c:v>
                </c:pt>
                <c:pt idx="7995">
                  <c:v>2096.797</c:v>
                </c:pt>
                <c:pt idx="7996">
                  <c:v>2096.172</c:v>
                </c:pt>
                <c:pt idx="7997">
                  <c:v>2093.75</c:v>
                </c:pt>
                <c:pt idx="7998">
                  <c:v>2095.547</c:v>
                </c:pt>
                <c:pt idx="7999">
                  <c:v>2093.3589999999999</c:v>
                </c:pt>
                <c:pt idx="8000">
                  <c:v>2094.375</c:v>
                </c:pt>
                <c:pt idx="8001">
                  <c:v>2093.5940000000001</c:v>
                </c:pt>
                <c:pt idx="8002">
                  <c:v>2093.203</c:v>
                </c:pt>
                <c:pt idx="8003">
                  <c:v>2095</c:v>
                </c:pt>
                <c:pt idx="8004">
                  <c:v>2095.1559999999999</c:v>
                </c:pt>
                <c:pt idx="8005">
                  <c:v>2092.9690000000001</c:v>
                </c:pt>
                <c:pt idx="8006">
                  <c:v>2091.953</c:v>
                </c:pt>
                <c:pt idx="8007">
                  <c:v>2092.1869999999999</c:v>
                </c:pt>
                <c:pt idx="8008">
                  <c:v>2093.5940000000001</c:v>
                </c:pt>
                <c:pt idx="8009">
                  <c:v>2092.1869999999999</c:v>
                </c:pt>
                <c:pt idx="8010">
                  <c:v>2093.5940000000001</c:v>
                </c:pt>
                <c:pt idx="8011">
                  <c:v>2093.9839999999999</c:v>
                </c:pt>
                <c:pt idx="8012">
                  <c:v>2094.7660000000001</c:v>
                </c:pt>
                <c:pt idx="8013">
                  <c:v>2093.5940000000001</c:v>
                </c:pt>
                <c:pt idx="8014">
                  <c:v>2091.797</c:v>
                </c:pt>
                <c:pt idx="8015">
                  <c:v>2092.1869999999999</c:v>
                </c:pt>
                <c:pt idx="8016">
                  <c:v>2092.578</c:v>
                </c:pt>
                <c:pt idx="8017">
                  <c:v>2092.3440000000001</c:v>
                </c:pt>
                <c:pt idx="8018">
                  <c:v>2093.5940000000001</c:v>
                </c:pt>
                <c:pt idx="8019">
                  <c:v>2093.5940000000001</c:v>
                </c:pt>
                <c:pt idx="8020">
                  <c:v>2091.5619999999999</c:v>
                </c:pt>
                <c:pt idx="8021">
                  <c:v>2091.4059999999999</c:v>
                </c:pt>
                <c:pt idx="8022">
                  <c:v>2091.4059999999999</c:v>
                </c:pt>
                <c:pt idx="8023">
                  <c:v>2092.7339999999999</c:v>
                </c:pt>
                <c:pt idx="8024">
                  <c:v>2092.7339999999999</c:v>
                </c:pt>
                <c:pt idx="8025">
                  <c:v>2090.9369999999999</c:v>
                </c:pt>
                <c:pt idx="8026">
                  <c:v>2093.3589999999999</c:v>
                </c:pt>
                <c:pt idx="8027">
                  <c:v>2090.3910000000001</c:v>
                </c:pt>
                <c:pt idx="8028">
                  <c:v>2091.4059999999999</c:v>
                </c:pt>
                <c:pt idx="8029">
                  <c:v>2089.6089999999999</c:v>
                </c:pt>
                <c:pt idx="8030">
                  <c:v>2090.3910000000001</c:v>
                </c:pt>
                <c:pt idx="8031">
                  <c:v>2091.172</c:v>
                </c:pt>
                <c:pt idx="8032">
                  <c:v>2090.7809999999999</c:v>
                </c:pt>
                <c:pt idx="8033">
                  <c:v>2089.375</c:v>
                </c:pt>
                <c:pt idx="8034">
                  <c:v>2091.4059999999999</c:v>
                </c:pt>
                <c:pt idx="8035">
                  <c:v>2090.9369999999999</c:v>
                </c:pt>
                <c:pt idx="8036">
                  <c:v>2091.172</c:v>
                </c:pt>
                <c:pt idx="8037">
                  <c:v>2090.9369999999999</c:v>
                </c:pt>
                <c:pt idx="8038">
                  <c:v>2089.375</c:v>
                </c:pt>
                <c:pt idx="8039">
                  <c:v>2088.5940000000001</c:v>
                </c:pt>
                <c:pt idx="8040">
                  <c:v>2088.75</c:v>
                </c:pt>
                <c:pt idx="8041">
                  <c:v>2090</c:v>
                </c:pt>
                <c:pt idx="8042">
                  <c:v>2087.1869999999999</c:v>
                </c:pt>
                <c:pt idx="8043">
                  <c:v>2092.3440000000001</c:v>
                </c:pt>
                <c:pt idx="8044">
                  <c:v>2089.375</c:v>
                </c:pt>
                <c:pt idx="8045">
                  <c:v>2086.172</c:v>
                </c:pt>
                <c:pt idx="8046">
                  <c:v>2087.7339999999999</c:v>
                </c:pt>
                <c:pt idx="8047">
                  <c:v>2089.1410000000001</c:v>
                </c:pt>
                <c:pt idx="8048">
                  <c:v>2089.6089999999999</c:v>
                </c:pt>
                <c:pt idx="8049">
                  <c:v>2087.9690000000001</c:v>
                </c:pt>
                <c:pt idx="8050">
                  <c:v>2087.7339999999999</c:v>
                </c:pt>
                <c:pt idx="8051">
                  <c:v>2090</c:v>
                </c:pt>
                <c:pt idx="8052">
                  <c:v>2088.9839999999999</c:v>
                </c:pt>
                <c:pt idx="8053">
                  <c:v>2087.3440000000001</c:v>
                </c:pt>
                <c:pt idx="8054">
                  <c:v>2088.203</c:v>
                </c:pt>
                <c:pt idx="8055">
                  <c:v>2088.9839999999999</c:v>
                </c:pt>
                <c:pt idx="8056">
                  <c:v>2090.1559999999999</c:v>
                </c:pt>
                <c:pt idx="8057">
                  <c:v>2088.3589999999999</c:v>
                </c:pt>
                <c:pt idx="8058">
                  <c:v>2087.7339999999999</c:v>
                </c:pt>
                <c:pt idx="8059">
                  <c:v>2085</c:v>
                </c:pt>
                <c:pt idx="8060">
                  <c:v>2088.203</c:v>
                </c:pt>
                <c:pt idx="8061">
                  <c:v>2085.547</c:v>
                </c:pt>
                <c:pt idx="8062">
                  <c:v>2086.4059999999999</c:v>
                </c:pt>
                <c:pt idx="8063">
                  <c:v>2086.5619999999999</c:v>
                </c:pt>
                <c:pt idx="8064">
                  <c:v>2086.172</c:v>
                </c:pt>
                <c:pt idx="8065">
                  <c:v>2085.547</c:v>
                </c:pt>
                <c:pt idx="8066">
                  <c:v>2085.547</c:v>
                </c:pt>
                <c:pt idx="8067">
                  <c:v>2085.9369999999999</c:v>
                </c:pt>
                <c:pt idx="8068">
                  <c:v>2084.375</c:v>
                </c:pt>
                <c:pt idx="8069">
                  <c:v>2085</c:v>
                </c:pt>
                <c:pt idx="8070">
                  <c:v>2087.7339999999999</c:v>
                </c:pt>
                <c:pt idx="8071">
                  <c:v>2085</c:v>
                </c:pt>
                <c:pt idx="8072">
                  <c:v>2083.75</c:v>
                </c:pt>
                <c:pt idx="8073">
                  <c:v>2085.547</c:v>
                </c:pt>
                <c:pt idx="8074">
                  <c:v>2081.953</c:v>
                </c:pt>
                <c:pt idx="8075">
                  <c:v>2086.172</c:v>
                </c:pt>
                <c:pt idx="8076">
                  <c:v>2085.3910000000001</c:v>
                </c:pt>
                <c:pt idx="8077">
                  <c:v>2083.3589999999999</c:v>
                </c:pt>
                <c:pt idx="8078">
                  <c:v>2082.7339999999999</c:v>
                </c:pt>
                <c:pt idx="8079">
                  <c:v>2083.3589999999999</c:v>
                </c:pt>
                <c:pt idx="8080">
                  <c:v>2083.5940000000001</c:v>
                </c:pt>
                <c:pt idx="8081">
                  <c:v>2084.7660000000001</c:v>
                </c:pt>
                <c:pt idx="8082">
                  <c:v>2084.7660000000001</c:v>
                </c:pt>
                <c:pt idx="8083">
                  <c:v>2083.3589999999999</c:v>
                </c:pt>
                <c:pt idx="8084">
                  <c:v>2084.375</c:v>
                </c:pt>
                <c:pt idx="8085">
                  <c:v>2084.7660000000001</c:v>
                </c:pt>
                <c:pt idx="8086">
                  <c:v>2082.1869999999999</c:v>
                </c:pt>
                <c:pt idx="8087">
                  <c:v>2081.953</c:v>
                </c:pt>
                <c:pt idx="8088">
                  <c:v>2084.375</c:v>
                </c:pt>
                <c:pt idx="8089">
                  <c:v>2082.578</c:v>
                </c:pt>
                <c:pt idx="8090">
                  <c:v>2083.75</c:v>
                </c:pt>
                <c:pt idx="8091">
                  <c:v>2082.9690000000001</c:v>
                </c:pt>
                <c:pt idx="8092">
                  <c:v>2082.9690000000001</c:v>
                </c:pt>
                <c:pt idx="8093">
                  <c:v>2082.9690000000001</c:v>
                </c:pt>
                <c:pt idx="8094">
                  <c:v>2081.4059999999999</c:v>
                </c:pt>
                <c:pt idx="8095">
                  <c:v>2082.9690000000001</c:v>
                </c:pt>
                <c:pt idx="8096">
                  <c:v>2081.797</c:v>
                </c:pt>
                <c:pt idx="8097">
                  <c:v>2082.9690000000001</c:v>
                </c:pt>
                <c:pt idx="8098">
                  <c:v>2083.5940000000001</c:v>
                </c:pt>
                <c:pt idx="8099">
                  <c:v>2081.172</c:v>
                </c:pt>
                <c:pt idx="8100">
                  <c:v>2081.4059999999999</c:v>
                </c:pt>
                <c:pt idx="8101">
                  <c:v>2081.4059999999999</c:v>
                </c:pt>
                <c:pt idx="8102">
                  <c:v>2082.3440000000001</c:v>
                </c:pt>
                <c:pt idx="8103">
                  <c:v>2081.5619999999999</c:v>
                </c:pt>
                <c:pt idx="8104">
                  <c:v>2082.3440000000001</c:v>
                </c:pt>
                <c:pt idx="8105">
                  <c:v>2081.5619999999999</c:v>
                </c:pt>
                <c:pt idx="8106">
                  <c:v>2081.4059999999999</c:v>
                </c:pt>
                <c:pt idx="8107">
                  <c:v>2080.1559999999999</c:v>
                </c:pt>
                <c:pt idx="8108">
                  <c:v>2078.9839999999999</c:v>
                </c:pt>
                <c:pt idx="8109">
                  <c:v>2083.203</c:v>
                </c:pt>
                <c:pt idx="8110">
                  <c:v>2080.547</c:v>
                </c:pt>
                <c:pt idx="8111">
                  <c:v>2080</c:v>
                </c:pt>
                <c:pt idx="8112">
                  <c:v>2082.3440000000001</c:v>
                </c:pt>
                <c:pt idx="8113">
                  <c:v>2082.1869999999999</c:v>
                </c:pt>
                <c:pt idx="8114">
                  <c:v>2081.953</c:v>
                </c:pt>
                <c:pt idx="8115">
                  <c:v>2083.203</c:v>
                </c:pt>
                <c:pt idx="8116">
                  <c:v>2081.797</c:v>
                </c:pt>
                <c:pt idx="8117">
                  <c:v>2082.3440000000001</c:v>
                </c:pt>
                <c:pt idx="8118">
                  <c:v>2083.3589999999999</c:v>
                </c:pt>
                <c:pt idx="8119">
                  <c:v>2082.1869999999999</c:v>
                </c:pt>
                <c:pt idx="8120">
                  <c:v>2080.1559999999999</c:v>
                </c:pt>
                <c:pt idx="8121">
                  <c:v>2081.953</c:v>
                </c:pt>
                <c:pt idx="8122">
                  <c:v>2081.172</c:v>
                </c:pt>
                <c:pt idx="8123">
                  <c:v>2079.375</c:v>
                </c:pt>
                <c:pt idx="8124">
                  <c:v>2082.1869999999999</c:v>
                </c:pt>
                <c:pt idx="8125">
                  <c:v>2080.9369999999999</c:v>
                </c:pt>
                <c:pt idx="8126">
                  <c:v>2081.172</c:v>
                </c:pt>
                <c:pt idx="8127">
                  <c:v>2079.7660000000001</c:v>
                </c:pt>
                <c:pt idx="8128">
                  <c:v>2080.3910000000001</c:v>
                </c:pt>
                <c:pt idx="8129">
                  <c:v>2080.3910000000001</c:v>
                </c:pt>
                <c:pt idx="8130">
                  <c:v>2080.3910000000001</c:v>
                </c:pt>
                <c:pt idx="8131">
                  <c:v>2080.3910000000001</c:v>
                </c:pt>
                <c:pt idx="8132">
                  <c:v>2080.9369999999999</c:v>
                </c:pt>
                <c:pt idx="8133">
                  <c:v>2081.797</c:v>
                </c:pt>
                <c:pt idx="8134">
                  <c:v>2079.6089999999999</c:v>
                </c:pt>
                <c:pt idx="8135">
                  <c:v>2081.953</c:v>
                </c:pt>
                <c:pt idx="8136">
                  <c:v>2079.7660000000001</c:v>
                </c:pt>
                <c:pt idx="8137">
                  <c:v>2081.4059999999999</c:v>
                </c:pt>
                <c:pt idx="8138">
                  <c:v>2080</c:v>
                </c:pt>
                <c:pt idx="8139">
                  <c:v>2079.6089999999999</c:v>
                </c:pt>
                <c:pt idx="8140">
                  <c:v>2080.7809999999999</c:v>
                </c:pt>
                <c:pt idx="8141">
                  <c:v>2080.1559999999999</c:v>
                </c:pt>
                <c:pt idx="8142">
                  <c:v>2082.3440000000001</c:v>
                </c:pt>
                <c:pt idx="8143">
                  <c:v>2085</c:v>
                </c:pt>
                <c:pt idx="8144">
                  <c:v>2081.4059999999999</c:v>
                </c:pt>
                <c:pt idx="8145">
                  <c:v>2084.6089999999999</c:v>
                </c:pt>
                <c:pt idx="8146">
                  <c:v>2084.375</c:v>
                </c:pt>
                <c:pt idx="8147">
                  <c:v>2085.1559999999999</c:v>
                </c:pt>
                <c:pt idx="8148">
                  <c:v>2087.7339999999999</c:v>
                </c:pt>
                <c:pt idx="8149">
                  <c:v>2087.578</c:v>
                </c:pt>
                <c:pt idx="8150">
                  <c:v>2089.7660000000001</c:v>
                </c:pt>
                <c:pt idx="8151">
                  <c:v>2093.203</c:v>
                </c:pt>
                <c:pt idx="8152">
                  <c:v>2093.75</c:v>
                </c:pt>
                <c:pt idx="8153">
                  <c:v>2093.203</c:v>
                </c:pt>
                <c:pt idx="8154">
                  <c:v>2098.203</c:v>
                </c:pt>
                <c:pt idx="8155">
                  <c:v>2098.9839999999999</c:v>
                </c:pt>
                <c:pt idx="8156">
                  <c:v>2099.6089999999999</c:v>
                </c:pt>
                <c:pt idx="8157">
                  <c:v>2101.172</c:v>
                </c:pt>
                <c:pt idx="8158">
                  <c:v>2104.375</c:v>
                </c:pt>
                <c:pt idx="8159">
                  <c:v>2104.375</c:v>
                </c:pt>
                <c:pt idx="8160">
                  <c:v>2105.9369999999999</c:v>
                </c:pt>
                <c:pt idx="8161">
                  <c:v>2108.203</c:v>
                </c:pt>
                <c:pt idx="8162">
                  <c:v>2109.6089999999999</c:v>
                </c:pt>
                <c:pt idx="8163">
                  <c:v>2108.75</c:v>
                </c:pt>
                <c:pt idx="8164">
                  <c:v>2112.1869999999999</c:v>
                </c:pt>
                <c:pt idx="8165">
                  <c:v>2110.547</c:v>
                </c:pt>
                <c:pt idx="8166">
                  <c:v>2110.7809999999999</c:v>
                </c:pt>
                <c:pt idx="8167">
                  <c:v>2113.3589999999999</c:v>
                </c:pt>
                <c:pt idx="8168">
                  <c:v>2113.75</c:v>
                </c:pt>
                <c:pt idx="8169">
                  <c:v>2111.172</c:v>
                </c:pt>
                <c:pt idx="8170">
                  <c:v>2111.953</c:v>
                </c:pt>
                <c:pt idx="8171">
                  <c:v>2112.9690000000001</c:v>
                </c:pt>
                <c:pt idx="8172">
                  <c:v>2112.9690000000001</c:v>
                </c:pt>
                <c:pt idx="8173">
                  <c:v>2111.953</c:v>
                </c:pt>
                <c:pt idx="8174">
                  <c:v>2112.578</c:v>
                </c:pt>
                <c:pt idx="8175">
                  <c:v>2112.7339999999999</c:v>
                </c:pt>
                <c:pt idx="8176">
                  <c:v>2112.9690000000001</c:v>
                </c:pt>
                <c:pt idx="8177">
                  <c:v>2111.4059999999999</c:v>
                </c:pt>
                <c:pt idx="8178">
                  <c:v>2113.203</c:v>
                </c:pt>
                <c:pt idx="8179">
                  <c:v>2113.75</c:v>
                </c:pt>
                <c:pt idx="8180">
                  <c:v>2112.578</c:v>
                </c:pt>
                <c:pt idx="8181">
                  <c:v>2112.1869999999999</c:v>
                </c:pt>
                <c:pt idx="8182">
                  <c:v>2112.1869999999999</c:v>
                </c:pt>
                <c:pt idx="8183">
                  <c:v>2114.1410000000001</c:v>
                </c:pt>
                <c:pt idx="8184">
                  <c:v>2112.578</c:v>
                </c:pt>
                <c:pt idx="8185">
                  <c:v>2112.1869999999999</c:v>
                </c:pt>
                <c:pt idx="8186">
                  <c:v>2112.578</c:v>
                </c:pt>
                <c:pt idx="8187">
                  <c:v>2112.7339999999999</c:v>
                </c:pt>
                <c:pt idx="8188">
                  <c:v>2111.172</c:v>
                </c:pt>
                <c:pt idx="8189">
                  <c:v>2112.7339999999999</c:v>
                </c:pt>
                <c:pt idx="8190">
                  <c:v>2114.7660000000001</c:v>
                </c:pt>
                <c:pt idx="8191">
                  <c:v>2118.203</c:v>
                </c:pt>
                <c:pt idx="8192">
                  <c:v>2117.1869999999999</c:v>
                </c:pt>
                <c:pt idx="8193">
                  <c:v>2114.7660000000001</c:v>
                </c:pt>
                <c:pt idx="8194">
                  <c:v>2116.172</c:v>
                </c:pt>
                <c:pt idx="8195">
                  <c:v>2113.5940000000001</c:v>
                </c:pt>
                <c:pt idx="8196">
                  <c:v>2115</c:v>
                </c:pt>
                <c:pt idx="8197">
                  <c:v>2112.578</c:v>
                </c:pt>
                <c:pt idx="8198">
                  <c:v>2110</c:v>
                </c:pt>
                <c:pt idx="8199">
                  <c:v>2112.578</c:v>
                </c:pt>
                <c:pt idx="8200">
                  <c:v>2110.3910000000001</c:v>
                </c:pt>
                <c:pt idx="8201">
                  <c:v>2113.3589999999999</c:v>
                </c:pt>
                <c:pt idx="8202">
                  <c:v>2111.5619999999999</c:v>
                </c:pt>
                <c:pt idx="8203">
                  <c:v>2112.578</c:v>
                </c:pt>
                <c:pt idx="8204">
                  <c:v>2110.1559999999999</c:v>
                </c:pt>
                <c:pt idx="8205">
                  <c:v>2111.4059999999999</c:v>
                </c:pt>
                <c:pt idx="8206">
                  <c:v>2112.7339999999999</c:v>
                </c:pt>
                <c:pt idx="8207">
                  <c:v>2110.547</c:v>
                </c:pt>
                <c:pt idx="8208">
                  <c:v>2110.9369999999999</c:v>
                </c:pt>
                <c:pt idx="8209">
                  <c:v>2112.578</c:v>
                </c:pt>
                <c:pt idx="8210">
                  <c:v>2113.203</c:v>
                </c:pt>
                <c:pt idx="8211">
                  <c:v>2113.3589999999999</c:v>
                </c:pt>
                <c:pt idx="8212">
                  <c:v>2111.4059999999999</c:v>
                </c:pt>
                <c:pt idx="8213">
                  <c:v>2113.3589999999999</c:v>
                </c:pt>
                <c:pt idx="8214">
                  <c:v>2112.1869999999999</c:v>
                </c:pt>
                <c:pt idx="8215">
                  <c:v>2112.3440000000001</c:v>
                </c:pt>
                <c:pt idx="8216">
                  <c:v>2111.797</c:v>
                </c:pt>
                <c:pt idx="8217">
                  <c:v>2111.4059999999999</c:v>
                </c:pt>
                <c:pt idx="8218">
                  <c:v>2113.5940000000001</c:v>
                </c:pt>
                <c:pt idx="8219">
                  <c:v>2110.9369999999999</c:v>
                </c:pt>
                <c:pt idx="8220">
                  <c:v>2112.7339999999999</c:v>
                </c:pt>
                <c:pt idx="8221">
                  <c:v>2112.7339999999999</c:v>
                </c:pt>
                <c:pt idx="8222">
                  <c:v>2114.375</c:v>
                </c:pt>
                <c:pt idx="8223">
                  <c:v>2111.953</c:v>
                </c:pt>
                <c:pt idx="8224">
                  <c:v>2112.7339999999999</c:v>
                </c:pt>
                <c:pt idx="8225">
                  <c:v>2112.3440000000001</c:v>
                </c:pt>
                <c:pt idx="8226">
                  <c:v>2112.9690000000001</c:v>
                </c:pt>
                <c:pt idx="8227">
                  <c:v>2111.797</c:v>
                </c:pt>
                <c:pt idx="8228">
                  <c:v>2114.6089999999999</c:v>
                </c:pt>
                <c:pt idx="8229">
                  <c:v>2112.9690000000001</c:v>
                </c:pt>
                <c:pt idx="8230">
                  <c:v>2111.5619999999999</c:v>
                </c:pt>
                <c:pt idx="8231">
                  <c:v>2112.9690000000001</c:v>
                </c:pt>
                <c:pt idx="8232">
                  <c:v>2112.3440000000001</c:v>
                </c:pt>
                <c:pt idx="8233">
                  <c:v>2112.578</c:v>
                </c:pt>
                <c:pt idx="8234">
                  <c:v>2114.7660000000001</c:v>
                </c:pt>
                <c:pt idx="8235">
                  <c:v>2111.797</c:v>
                </c:pt>
                <c:pt idx="8236">
                  <c:v>2112.3440000000001</c:v>
                </c:pt>
                <c:pt idx="8237">
                  <c:v>2111.172</c:v>
                </c:pt>
                <c:pt idx="8238">
                  <c:v>2114.7660000000001</c:v>
                </c:pt>
                <c:pt idx="8239">
                  <c:v>2114.1410000000001</c:v>
                </c:pt>
                <c:pt idx="8240">
                  <c:v>2111.797</c:v>
                </c:pt>
                <c:pt idx="8241">
                  <c:v>2113.3589999999999</c:v>
                </c:pt>
                <c:pt idx="8242">
                  <c:v>2114.375</c:v>
                </c:pt>
                <c:pt idx="8243">
                  <c:v>2113.203</c:v>
                </c:pt>
                <c:pt idx="8244">
                  <c:v>2115.3910000000001</c:v>
                </c:pt>
                <c:pt idx="8245">
                  <c:v>2112.9690000000001</c:v>
                </c:pt>
                <c:pt idx="8246">
                  <c:v>2113.75</c:v>
                </c:pt>
                <c:pt idx="8247">
                  <c:v>2111.953</c:v>
                </c:pt>
                <c:pt idx="8248">
                  <c:v>2110.9369999999999</c:v>
                </c:pt>
                <c:pt idx="8249">
                  <c:v>2110.547</c:v>
                </c:pt>
                <c:pt idx="8250">
                  <c:v>2114.1410000000001</c:v>
                </c:pt>
                <c:pt idx="8251">
                  <c:v>2111.797</c:v>
                </c:pt>
                <c:pt idx="8252">
                  <c:v>2113.3589999999999</c:v>
                </c:pt>
                <c:pt idx="8253">
                  <c:v>2114.1410000000001</c:v>
                </c:pt>
                <c:pt idx="8254">
                  <c:v>2112.3440000000001</c:v>
                </c:pt>
                <c:pt idx="8255">
                  <c:v>2114.375</c:v>
                </c:pt>
                <c:pt idx="8256">
                  <c:v>2113.3589999999999</c:v>
                </c:pt>
                <c:pt idx="8257">
                  <c:v>2114.6089999999999</c:v>
                </c:pt>
                <c:pt idx="8258">
                  <c:v>2113.9839999999999</c:v>
                </c:pt>
                <c:pt idx="8259">
                  <c:v>2112.578</c:v>
                </c:pt>
                <c:pt idx="8260">
                  <c:v>2112.7339999999999</c:v>
                </c:pt>
                <c:pt idx="8261">
                  <c:v>2111.5619999999999</c:v>
                </c:pt>
                <c:pt idx="8262">
                  <c:v>2111.5619999999999</c:v>
                </c:pt>
                <c:pt idx="8263">
                  <c:v>2113.203</c:v>
                </c:pt>
                <c:pt idx="8264">
                  <c:v>2113.203</c:v>
                </c:pt>
                <c:pt idx="8265">
                  <c:v>2111.953</c:v>
                </c:pt>
                <c:pt idx="8266">
                  <c:v>2113.9839999999999</c:v>
                </c:pt>
                <c:pt idx="8267">
                  <c:v>2114.1410000000001</c:v>
                </c:pt>
                <c:pt idx="8268">
                  <c:v>2113.9839999999999</c:v>
                </c:pt>
                <c:pt idx="8269">
                  <c:v>2111.797</c:v>
                </c:pt>
                <c:pt idx="8270">
                  <c:v>2112.1869999999999</c:v>
                </c:pt>
                <c:pt idx="8271">
                  <c:v>2113.5940000000001</c:v>
                </c:pt>
                <c:pt idx="8272">
                  <c:v>2111.797</c:v>
                </c:pt>
                <c:pt idx="8273">
                  <c:v>2113.5940000000001</c:v>
                </c:pt>
                <c:pt idx="8274">
                  <c:v>2112.578</c:v>
                </c:pt>
                <c:pt idx="8275">
                  <c:v>2112.578</c:v>
                </c:pt>
                <c:pt idx="8276">
                  <c:v>2111.4059999999999</c:v>
                </c:pt>
                <c:pt idx="8277">
                  <c:v>2112.578</c:v>
                </c:pt>
                <c:pt idx="8278">
                  <c:v>2113.5940000000001</c:v>
                </c:pt>
                <c:pt idx="8279">
                  <c:v>2110.9369999999999</c:v>
                </c:pt>
                <c:pt idx="8280">
                  <c:v>2112.3440000000001</c:v>
                </c:pt>
                <c:pt idx="8281">
                  <c:v>2111.172</c:v>
                </c:pt>
                <c:pt idx="8282">
                  <c:v>2111.953</c:v>
                </c:pt>
                <c:pt idx="8283">
                  <c:v>2112.3440000000001</c:v>
                </c:pt>
                <c:pt idx="8284">
                  <c:v>2110.7809999999999</c:v>
                </c:pt>
                <c:pt idx="8285">
                  <c:v>2111.172</c:v>
                </c:pt>
                <c:pt idx="8286">
                  <c:v>2110.3910000000001</c:v>
                </c:pt>
                <c:pt idx="8287">
                  <c:v>2112.3440000000001</c:v>
                </c:pt>
                <c:pt idx="8288">
                  <c:v>2110.1559999999999</c:v>
                </c:pt>
                <c:pt idx="8289">
                  <c:v>2110.3910000000001</c:v>
                </c:pt>
                <c:pt idx="8290">
                  <c:v>2111.5619999999999</c:v>
                </c:pt>
                <c:pt idx="8291">
                  <c:v>2110.7809999999999</c:v>
                </c:pt>
                <c:pt idx="8292">
                  <c:v>2112.3440000000001</c:v>
                </c:pt>
                <c:pt idx="8293">
                  <c:v>2110.7809999999999</c:v>
                </c:pt>
                <c:pt idx="8294">
                  <c:v>2112.9690000000001</c:v>
                </c:pt>
                <c:pt idx="8295">
                  <c:v>2113.3589999999999</c:v>
                </c:pt>
                <c:pt idx="8296">
                  <c:v>2113.3589999999999</c:v>
                </c:pt>
                <c:pt idx="8297">
                  <c:v>2112.7339999999999</c:v>
                </c:pt>
                <c:pt idx="8298">
                  <c:v>2113.9839999999999</c:v>
                </c:pt>
                <c:pt idx="8299">
                  <c:v>2112.578</c:v>
                </c:pt>
                <c:pt idx="8300">
                  <c:v>2114.1410000000001</c:v>
                </c:pt>
                <c:pt idx="8301">
                  <c:v>2111.797</c:v>
                </c:pt>
                <c:pt idx="8302">
                  <c:v>2111.4059999999999</c:v>
                </c:pt>
                <c:pt idx="8303">
                  <c:v>2111.797</c:v>
                </c:pt>
                <c:pt idx="8304">
                  <c:v>2112.1869999999999</c:v>
                </c:pt>
                <c:pt idx="8305">
                  <c:v>2111.4059999999999</c:v>
                </c:pt>
                <c:pt idx="8306">
                  <c:v>2111.172</c:v>
                </c:pt>
                <c:pt idx="8307">
                  <c:v>2112.3440000000001</c:v>
                </c:pt>
                <c:pt idx="8308">
                  <c:v>2111.5619999999999</c:v>
                </c:pt>
                <c:pt idx="8309">
                  <c:v>2110.3910000000001</c:v>
                </c:pt>
                <c:pt idx="8310">
                  <c:v>2110.7809999999999</c:v>
                </c:pt>
                <c:pt idx="8311">
                  <c:v>2111.953</c:v>
                </c:pt>
                <c:pt idx="8312">
                  <c:v>2110.3910000000001</c:v>
                </c:pt>
                <c:pt idx="8313">
                  <c:v>2111.5619999999999</c:v>
                </c:pt>
                <c:pt idx="8314">
                  <c:v>2109.7660000000001</c:v>
                </c:pt>
                <c:pt idx="8315">
                  <c:v>2110.9369999999999</c:v>
                </c:pt>
                <c:pt idx="8316">
                  <c:v>2109.7660000000001</c:v>
                </c:pt>
                <c:pt idx="8317">
                  <c:v>2110.3910000000001</c:v>
                </c:pt>
                <c:pt idx="8318">
                  <c:v>2111.5619999999999</c:v>
                </c:pt>
                <c:pt idx="8319">
                  <c:v>2108.75</c:v>
                </c:pt>
                <c:pt idx="8320">
                  <c:v>2111.953</c:v>
                </c:pt>
                <c:pt idx="8321">
                  <c:v>2112.1869999999999</c:v>
                </c:pt>
                <c:pt idx="8322">
                  <c:v>2110</c:v>
                </c:pt>
                <c:pt idx="8323">
                  <c:v>2110</c:v>
                </c:pt>
                <c:pt idx="8324">
                  <c:v>2112.7339999999999</c:v>
                </c:pt>
                <c:pt idx="8325">
                  <c:v>2112.1869999999999</c:v>
                </c:pt>
                <c:pt idx="8326">
                  <c:v>2112.3440000000001</c:v>
                </c:pt>
                <c:pt idx="8327">
                  <c:v>2107.578</c:v>
                </c:pt>
                <c:pt idx="8328">
                  <c:v>2110.7809999999999</c:v>
                </c:pt>
                <c:pt idx="8329">
                  <c:v>2108.203</c:v>
                </c:pt>
                <c:pt idx="8330">
                  <c:v>2109.375</c:v>
                </c:pt>
                <c:pt idx="8331">
                  <c:v>2107.9690000000001</c:v>
                </c:pt>
                <c:pt idx="8332">
                  <c:v>2109.6089999999999</c:v>
                </c:pt>
                <c:pt idx="8333">
                  <c:v>2108.5940000000001</c:v>
                </c:pt>
                <c:pt idx="8334">
                  <c:v>2108.75</c:v>
                </c:pt>
                <c:pt idx="8335">
                  <c:v>2107.7339999999999</c:v>
                </c:pt>
                <c:pt idx="8336">
                  <c:v>2108.3589999999999</c:v>
                </c:pt>
                <c:pt idx="8337">
                  <c:v>2108.5940000000001</c:v>
                </c:pt>
                <c:pt idx="8338">
                  <c:v>2107.578</c:v>
                </c:pt>
                <c:pt idx="8339">
                  <c:v>2107.9690000000001</c:v>
                </c:pt>
                <c:pt idx="8340">
                  <c:v>2107.7339999999999</c:v>
                </c:pt>
                <c:pt idx="8341">
                  <c:v>2106.172</c:v>
                </c:pt>
                <c:pt idx="8342">
                  <c:v>2106.953</c:v>
                </c:pt>
                <c:pt idx="8343">
                  <c:v>2107.3440000000001</c:v>
                </c:pt>
                <c:pt idx="8344">
                  <c:v>2106.5619999999999</c:v>
                </c:pt>
                <c:pt idx="8345">
                  <c:v>2107.7339999999999</c:v>
                </c:pt>
                <c:pt idx="8346">
                  <c:v>2109.375</c:v>
                </c:pt>
                <c:pt idx="8347">
                  <c:v>2106.5619999999999</c:v>
                </c:pt>
                <c:pt idx="8348">
                  <c:v>2106.5619999999999</c:v>
                </c:pt>
                <c:pt idx="8349">
                  <c:v>2106.5619999999999</c:v>
                </c:pt>
                <c:pt idx="8350">
                  <c:v>2106.4059999999999</c:v>
                </c:pt>
                <c:pt idx="8351">
                  <c:v>2108.203</c:v>
                </c:pt>
                <c:pt idx="8352">
                  <c:v>2108.5940000000001</c:v>
                </c:pt>
                <c:pt idx="8353">
                  <c:v>2106.953</c:v>
                </c:pt>
                <c:pt idx="8354">
                  <c:v>2105.3910000000001</c:v>
                </c:pt>
                <c:pt idx="8355">
                  <c:v>2105.9369999999999</c:v>
                </c:pt>
                <c:pt idx="8356">
                  <c:v>2104.375</c:v>
                </c:pt>
                <c:pt idx="8357">
                  <c:v>2108.203</c:v>
                </c:pt>
                <c:pt idx="8358">
                  <c:v>2106.4059999999999</c:v>
                </c:pt>
                <c:pt idx="8359">
                  <c:v>2104.6089999999999</c:v>
                </c:pt>
                <c:pt idx="8360">
                  <c:v>2106.4059999999999</c:v>
                </c:pt>
                <c:pt idx="8361">
                  <c:v>2107.1869999999999</c:v>
                </c:pt>
                <c:pt idx="8362">
                  <c:v>2105.7809999999999</c:v>
                </c:pt>
                <c:pt idx="8363">
                  <c:v>2104.6089999999999</c:v>
                </c:pt>
                <c:pt idx="8364">
                  <c:v>2105</c:v>
                </c:pt>
                <c:pt idx="8365">
                  <c:v>2105.547</c:v>
                </c:pt>
                <c:pt idx="8366">
                  <c:v>2104.375</c:v>
                </c:pt>
                <c:pt idx="8367">
                  <c:v>2105.1559999999999</c:v>
                </c:pt>
                <c:pt idx="8368">
                  <c:v>2104.7660000000001</c:v>
                </c:pt>
                <c:pt idx="8369">
                  <c:v>2105</c:v>
                </c:pt>
                <c:pt idx="8370">
                  <c:v>2102.3440000000001</c:v>
                </c:pt>
                <c:pt idx="8371">
                  <c:v>2104.7660000000001</c:v>
                </c:pt>
                <c:pt idx="8372">
                  <c:v>2105.3910000000001</c:v>
                </c:pt>
                <c:pt idx="8373">
                  <c:v>2104.1410000000001</c:v>
                </c:pt>
                <c:pt idx="8374">
                  <c:v>2105.547</c:v>
                </c:pt>
                <c:pt idx="8375">
                  <c:v>2102.3440000000001</c:v>
                </c:pt>
                <c:pt idx="8376">
                  <c:v>2103.3589999999999</c:v>
                </c:pt>
                <c:pt idx="8377">
                  <c:v>2102.9690000000001</c:v>
                </c:pt>
                <c:pt idx="8378">
                  <c:v>2102.578</c:v>
                </c:pt>
                <c:pt idx="8379">
                  <c:v>2104.1410000000001</c:v>
                </c:pt>
                <c:pt idx="8380">
                  <c:v>2101.953</c:v>
                </c:pt>
                <c:pt idx="8381">
                  <c:v>2102.1869999999999</c:v>
                </c:pt>
                <c:pt idx="8382">
                  <c:v>2102.7339999999999</c:v>
                </c:pt>
                <c:pt idx="8383">
                  <c:v>2103.75</c:v>
                </c:pt>
                <c:pt idx="8384">
                  <c:v>2102.1869999999999</c:v>
                </c:pt>
                <c:pt idx="8385">
                  <c:v>2101.953</c:v>
                </c:pt>
                <c:pt idx="8386">
                  <c:v>2100</c:v>
                </c:pt>
                <c:pt idx="8387">
                  <c:v>2102.3440000000001</c:v>
                </c:pt>
                <c:pt idx="8388">
                  <c:v>2101.797</c:v>
                </c:pt>
                <c:pt idx="8389">
                  <c:v>2100.9369999999999</c:v>
                </c:pt>
                <c:pt idx="8390">
                  <c:v>2100.547</c:v>
                </c:pt>
                <c:pt idx="8391">
                  <c:v>2102.9690000000001</c:v>
                </c:pt>
                <c:pt idx="8392">
                  <c:v>2100.1559999999999</c:v>
                </c:pt>
                <c:pt idx="8393">
                  <c:v>2102.3440000000001</c:v>
                </c:pt>
                <c:pt idx="8394">
                  <c:v>2100.3910000000001</c:v>
                </c:pt>
                <c:pt idx="8395">
                  <c:v>2100.3910000000001</c:v>
                </c:pt>
                <c:pt idx="8396">
                  <c:v>2102.578</c:v>
                </c:pt>
                <c:pt idx="8397">
                  <c:v>2099.6089999999999</c:v>
                </c:pt>
                <c:pt idx="8398">
                  <c:v>2100</c:v>
                </c:pt>
                <c:pt idx="8399">
                  <c:v>2100</c:v>
                </c:pt>
                <c:pt idx="8400">
                  <c:v>2100.9369999999999</c:v>
                </c:pt>
                <c:pt idx="8401">
                  <c:v>2099.7660000000001</c:v>
                </c:pt>
                <c:pt idx="8402">
                  <c:v>2099.7660000000001</c:v>
                </c:pt>
                <c:pt idx="8403">
                  <c:v>2099.7660000000001</c:v>
                </c:pt>
                <c:pt idx="8404">
                  <c:v>2101.172</c:v>
                </c:pt>
                <c:pt idx="8405">
                  <c:v>2098.75</c:v>
                </c:pt>
                <c:pt idx="8406">
                  <c:v>2101.5619999999999</c:v>
                </c:pt>
                <c:pt idx="8407">
                  <c:v>2098.75</c:v>
                </c:pt>
                <c:pt idx="8408">
                  <c:v>2099.375</c:v>
                </c:pt>
                <c:pt idx="8409">
                  <c:v>2098.9839999999999</c:v>
                </c:pt>
                <c:pt idx="8410">
                  <c:v>2098.203</c:v>
                </c:pt>
                <c:pt idx="8411">
                  <c:v>2099.6089999999999</c:v>
                </c:pt>
                <c:pt idx="8412">
                  <c:v>2100.3910000000001</c:v>
                </c:pt>
                <c:pt idx="8413">
                  <c:v>2098.5940000000001</c:v>
                </c:pt>
                <c:pt idx="8414">
                  <c:v>2100</c:v>
                </c:pt>
                <c:pt idx="8415">
                  <c:v>2096.953</c:v>
                </c:pt>
                <c:pt idx="8416">
                  <c:v>2097.578</c:v>
                </c:pt>
                <c:pt idx="8417">
                  <c:v>2097.1869999999999</c:v>
                </c:pt>
                <c:pt idx="8418">
                  <c:v>2100</c:v>
                </c:pt>
                <c:pt idx="8419">
                  <c:v>2099.1410000000001</c:v>
                </c:pt>
                <c:pt idx="8420">
                  <c:v>2096.797</c:v>
                </c:pt>
                <c:pt idx="8421">
                  <c:v>2097.578</c:v>
                </c:pt>
                <c:pt idx="8422">
                  <c:v>2097.3440000000001</c:v>
                </c:pt>
                <c:pt idx="8423">
                  <c:v>2100.1559999999999</c:v>
                </c:pt>
                <c:pt idx="8424">
                  <c:v>2100.3910000000001</c:v>
                </c:pt>
                <c:pt idx="8425">
                  <c:v>2097.7339999999999</c:v>
                </c:pt>
                <c:pt idx="8426">
                  <c:v>2097.578</c:v>
                </c:pt>
                <c:pt idx="8427">
                  <c:v>2095.7809999999999</c:v>
                </c:pt>
                <c:pt idx="8428">
                  <c:v>2098.5940000000001</c:v>
                </c:pt>
                <c:pt idx="8429">
                  <c:v>2097.7339999999999</c:v>
                </c:pt>
                <c:pt idx="8430">
                  <c:v>2097.3440000000001</c:v>
                </c:pt>
                <c:pt idx="8431">
                  <c:v>2095.7809999999999</c:v>
                </c:pt>
                <c:pt idx="8432">
                  <c:v>2097.578</c:v>
                </c:pt>
                <c:pt idx="8433">
                  <c:v>2096.172</c:v>
                </c:pt>
                <c:pt idx="8434">
                  <c:v>2097.7339999999999</c:v>
                </c:pt>
                <c:pt idx="8435">
                  <c:v>2097.1869999999999</c:v>
                </c:pt>
                <c:pt idx="8436">
                  <c:v>2096.5619999999999</c:v>
                </c:pt>
                <c:pt idx="8437">
                  <c:v>2096.5619999999999</c:v>
                </c:pt>
                <c:pt idx="8438">
                  <c:v>2098.3589999999999</c:v>
                </c:pt>
                <c:pt idx="8439">
                  <c:v>2098.9839999999999</c:v>
                </c:pt>
                <c:pt idx="8440">
                  <c:v>2096.4059999999999</c:v>
                </c:pt>
                <c:pt idx="8441">
                  <c:v>2096.797</c:v>
                </c:pt>
                <c:pt idx="8442">
                  <c:v>2096.4059999999999</c:v>
                </c:pt>
                <c:pt idx="8443">
                  <c:v>2095.7809999999999</c:v>
                </c:pt>
                <c:pt idx="8444">
                  <c:v>2096.797</c:v>
                </c:pt>
                <c:pt idx="8445">
                  <c:v>2095.3910000000001</c:v>
                </c:pt>
                <c:pt idx="8446">
                  <c:v>2095.9369999999999</c:v>
                </c:pt>
                <c:pt idx="8447">
                  <c:v>2097.7339999999999</c:v>
                </c:pt>
                <c:pt idx="8448">
                  <c:v>2097.3440000000001</c:v>
                </c:pt>
                <c:pt idx="8449">
                  <c:v>2095.1559999999999</c:v>
                </c:pt>
                <c:pt idx="8450">
                  <c:v>2096.953</c:v>
                </c:pt>
                <c:pt idx="8451">
                  <c:v>2094.6089999999999</c:v>
                </c:pt>
                <c:pt idx="8452">
                  <c:v>2094.7660000000001</c:v>
                </c:pt>
                <c:pt idx="8453">
                  <c:v>2093.9839999999999</c:v>
                </c:pt>
                <c:pt idx="8454">
                  <c:v>2094.6089999999999</c:v>
                </c:pt>
                <c:pt idx="8455">
                  <c:v>2093.9839999999999</c:v>
                </c:pt>
                <c:pt idx="8456">
                  <c:v>2094.6089999999999</c:v>
                </c:pt>
                <c:pt idx="8457">
                  <c:v>2097.1869999999999</c:v>
                </c:pt>
                <c:pt idx="8458">
                  <c:v>2093.9839999999999</c:v>
                </c:pt>
                <c:pt idx="8459">
                  <c:v>2096.4059999999999</c:v>
                </c:pt>
                <c:pt idx="8460">
                  <c:v>2093.9839999999999</c:v>
                </c:pt>
                <c:pt idx="8461">
                  <c:v>2094.6089999999999</c:v>
                </c:pt>
                <c:pt idx="8462">
                  <c:v>2093.5940000000001</c:v>
                </c:pt>
                <c:pt idx="8463">
                  <c:v>2096.4059999999999</c:v>
                </c:pt>
                <c:pt idx="8464">
                  <c:v>2095</c:v>
                </c:pt>
                <c:pt idx="8465">
                  <c:v>2095.1559999999999</c:v>
                </c:pt>
                <c:pt idx="8466">
                  <c:v>2093.9839999999999</c:v>
                </c:pt>
                <c:pt idx="8467">
                  <c:v>2094.1410000000001</c:v>
                </c:pt>
                <c:pt idx="8468">
                  <c:v>2092.9690000000001</c:v>
                </c:pt>
                <c:pt idx="8469">
                  <c:v>2096.172</c:v>
                </c:pt>
                <c:pt idx="8470">
                  <c:v>2093.9839999999999</c:v>
                </c:pt>
                <c:pt idx="8471">
                  <c:v>2094.375</c:v>
                </c:pt>
                <c:pt idx="8472">
                  <c:v>2094.6089999999999</c:v>
                </c:pt>
                <c:pt idx="8473">
                  <c:v>2092.9690000000001</c:v>
                </c:pt>
                <c:pt idx="8474">
                  <c:v>2094.375</c:v>
                </c:pt>
                <c:pt idx="8475">
                  <c:v>2092.578</c:v>
                </c:pt>
                <c:pt idx="8476">
                  <c:v>2094.375</c:v>
                </c:pt>
                <c:pt idx="8477">
                  <c:v>2092.578</c:v>
                </c:pt>
                <c:pt idx="8478">
                  <c:v>2095.9369999999999</c:v>
                </c:pt>
                <c:pt idx="8479">
                  <c:v>2094.7660000000001</c:v>
                </c:pt>
                <c:pt idx="8480">
                  <c:v>2092.578</c:v>
                </c:pt>
                <c:pt idx="8481">
                  <c:v>2094.1410000000001</c:v>
                </c:pt>
                <c:pt idx="8482">
                  <c:v>2092.3440000000001</c:v>
                </c:pt>
                <c:pt idx="8483">
                  <c:v>2093.3589999999999</c:v>
                </c:pt>
                <c:pt idx="8484">
                  <c:v>2094.6089999999999</c:v>
                </c:pt>
                <c:pt idx="8485">
                  <c:v>2093.203</c:v>
                </c:pt>
                <c:pt idx="8486">
                  <c:v>2094.1410000000001</c:v>
                </c:pt>
                <c:pt idx="8487">
                  <c:v>2093.9839999999999</c:v>
                </c:pt>
                <c:pt idx="8488">
                  <c:v>2093.75</c:v>
                </c:pt>
                <c:pt idx="8489">
                  <c:v>2093.5940000000001</c:v>
                </c:pt>
                <c:pt idx="8490">
                  <c:v>2093.3589999999999</c:v>
                </c:pt>
                <c:pt idx="8491">
                  <c:v>2092.9690000000001</c:v>
                </c:pt>
                <c:pt idx="8492">
                  <c:v>2091.172</c:v>
                </c:pt>
                <c:pt idx="8493">
                  <c:v>2092.3440000000001</c:v>
                </c:pt>
                <c:pt idx="8494">
                  <c:v>2091.953</c:v>
                </c:pt>
                <c:pt idx="8495">
                  <c:v>2093.5940000000001</c:v>
                </c:pt>
                <c:pt idx="8496">
                  <c:v>2094.375</c:v>
                </c:pt>
                <c:pt idx="8497">
                  <c:v>2095.547</c:v>
                </c:pt>
                <c:pt idx="8498">
                  <c:v>2092.9690000000001</c:v>
                </c:pt>
                <c:pt idx="8499">
                  <c:v>2092.578</c:v>
                </c:pt>
                <c:pt idx="8500">
                  <c:v>2091.797</c:v>
                </c:pt>
                <c:pt idx="8501">
                  <c:v>2093.5940000000001</c:v>
                </c:pt>
                <c:pt idx="8502">
                  <c:v>2090.9369999999999</c:v>
                </c:pt>
                <c:pt idx="8503">
                  <c:v>2094.375</c:v>
                </c:pt>
                <c:pt idx="8504">
                  <c:v>2096.5619999999999</c:v>
                </c:pt>
                <c:pt idx="8505">
                  <c:v>2092.1869999999999</c:v>
                </c:pt>
                <c:pt idx="8506">
                  <c:v>2095.7809999999999</c:v>
                </c:pt>
                <c:pt idx="8507">
                  <c:v>2096.4059999999999</c:v>
                </c:pt>
                <c:pt idx="8508">
                  <c:v>2093.203</c:v>
                </c:pt>
                <c:pt idx="8509">
                  <c:v>2093.5940000000001</c:v>
                </c:pt>
                <c:pt idx="8510">
                  <c:v>2092.578</c:v>
                </c:pt>
                <c:pt idx="8511">
                  <c:v>2093.203</c:v>
                </c:pt>
                <c:pt idx="8512">
                  <c:v>2092.7339999999999</c:v>
                </c:pt>
                <c:pt idx="8513">
                  <c:v>2094.375</c:v>
                </c:pt>
                <c:pt idx="8514">
                  <c:v>2093.3589999999999</c:v>
                </c:pt>
                <c:pt idx="8515">
                  <c:v>2095.7809999999999</c:v>
                </c:pt>
                <c:pt idx="8516">
                  <c:v>2091.5619999999999</c:v>
                </c:pt>
                <c:pt idx="8517">
                  <c:v>2090.547</c:v>
                </c:pt>
                <c:pt idx="8518">
                  <c:v>2094.6089999999999</c:v>
                </c:pt>
                <c:pt idx="8519">
                  <c:v>2090.547</c:v>
                </c:pt>
                <c:pt idx="8520">
                  <c:v>2095</c:v>
                </c:pt>
                <c:pt idx="8521">
                  <c:v>2095</c:v>
                </c:pt>
                <c:pt idx="8522">
                  <c:v>2094.6089999999999</c:v>
                </c:pt>
                <c:pt idx="8523">
                  <c:v>2094.375</c:v>
                </c:pt>
                <c:pt idx="8524">
                  <c:v>2092.1869999999999</c:v>
                </c:pt>
                <c:pt idx="8525">
                  <c:v>2094.1410000000001</c:v>
                </c:pt>
                <c:pt idx="8526">
                  <c:v>2092.9690000000001</c:v>
                </c:pt>
                <c:pt idx="8527">
                  <c:v>2093.9839999999999</c:v>
                </c:pt>
                <c:pt idx="8528">
                  <c:v>2095.547</c:v>
                </c:pt>
                <c:pt idx="8529">
                  <c:v>2095.3910000000001</c:v>
                </c:pt>
                <c:pt idx="8530">
                  <c:v>2092.7339999999999</c:v>
                </c:pt>
                <c:pt idx="8531">
                  <c:v>2093.9839999999999</c:v>
                </c:pt>
                <c:pt idx="8532">
                  <c:v>2094.7660000000001</c:v>
                </c:pt>
                <c:pt idx="8533">
                  <c:v>2095.547</c:v>
                </c:pt>
                <c:pt idx="8534">
                  <c:v>2093.3589999999999</c:v>
                </c:pt>
                <c:pt idx="8535">
                  <c:v>2093.5940000000001</c:v>
                </c:pt>
                <c:pt idx="8536">
                  <c:v>2095</c:v>
                </c:pt>
                <c:pt idx="8537">
                  <c:v>2094.375</c:v>
                </c:pt>
                <c:pt idx="8538">
                  <c:v>2095.547</c:v>
                </c:pt>
                <c:pt idx="8539">
                  <c:v>2094.7660000000001</c:v>
                </c:pt>
                <c:pt idx="8540">
                  <c:v>2092.578</c:v>
                </c:pt>
                <c:pt idx="8541">
                  <c:v>2093.75</c:v>
                </c:pt>
                <c:pt idx="8542">
                  <c:v>2092.9690000000001</c:v>
                </c:pt>
                <c:pt idx="8543">
                  <c:v>2095.1559999999999</c:v>
                </c:pt>
                <c:pt idx="8544">
                  <c:v>2095</c:v>
                </c:pt>
                <c:pt idx="8545">
                  <c:v>2093.75</c:v>
                </c:pt>
                <c:pt idx="8546">
                  <c:v>2093.75</c:v>
                </c:pt>
                <c:pt idx="8547">
                  <c:v>2094.1410000000001</c:v>
                </c:pt>
                <c:pt idx="8548">
                  <c:v>2093.75</c:v>
                </c:pt>
                <c:pt idx="8549">
                  <c:v>2092.7339999999999</c:v>
                </c:pt>
                <c:pt idx="8550">
                  <c:v>2092.1869999999999</c:v>
                </c:pt>
                <c:pt idx="8551">
                  <c:v>2094.7660000000001</c:v>
                </c:pt>
                <c:pt idx="8552">
                  <c:v>2092.9690000000001</c:v>
                </c:pt>
                <c:pt idx="8553">
                  <c:v>2091.4059999999999</c:v>
                </c:pt>
                <c:pt idx="8554">
                  <c:v>2093.75</c:v>
                </c:pt>
                <c:pt idx="8555">
                  <c:v>2096.172</c:v>
                </c:pt>
                <c:pt idx="8556">
                  <c:v>2093.3589999999999</c:v>
                </c:pt>
                <c:pt idx="8557">
                  <c:v>2094.7660000000001</c:v>
                </c:pt>
                <c:pt idx="8558">
                  <c:v>2094.375</c:v>
                </c:pt>
                <c:pt idx="8559">
                  <c:v>2094.375</c:v>
                </c:pt>
                <c:pt idx="8560">
                  <c:v>2092.7339999999999</c:v>
                </c:pt>
                <c:pt idx="8561">
                  <c:v>2092.1869999999999</c:v>
                </c:pt>
                <c:pt idx="8562">
                  <c:v>2092.7339999999999</c:v>
                </c:pt>
                <c:pt idx="8563">
                  <c:v>2095.7809999999999</c:v>
                </c:pt>
                <c:pt idx="8564">
                  <c:v>2095</c:v>
                </c:pt>
                <c:pt idx="8565">
                  <c:v>2092.578</c:v>
                </c:pt>
                <c:pt idx="8566">
                  <c:v>2095.1559999999999</c:v>
                </c:pt>
                <c:pt idx="8567">
                  <c:v>2092.1869999999999</c:v>
                </c:pt>
                <c:pt idx="8568">
                  <c:v>2093.5940000000001</c:v>
                </c:pt>
                <c:pt idx="8569">
                  <c:v>2092.7339999999999</c:v>
                </c:pt>
                <c:pt idx="8570">
                  <c:v>2093.203</c:v>
                </c:pt>
                <c:pt idx="8571">
                  <c:v>2092.7339999999999</c:v>
                </c:pt>
                <c:pt idx="8572">
                  <c:v>2090.9369999999999</c:v>
                </c:pt>
                <c:pt idx="8573">
                  <c:v>2094.375</c:v>
                </c:pt>
                <c:pt idx="8574">
                  <c:v>2091.953</c:v>
                </c:pt>
                <c:pt idx="8575">
                  <c:v>2091.5619999999999</c:v>
                </c:pt>
                <c:pt idx="8576">
                  <c:v>2093.75</c:v>
                </c:pt>
                <c:pt idx="8577">
                  <c:v>2092.578</c:v>
                </c:pt>
                <c:pt idx="8578">
                  <c:v>2091.953</c:v>
                </c:pt>
                <c:pt idx="8579">
                  <c:v>2092.3440000000001</c:v>
                </c:pt>
                <c:pt idx="8580">
                  <c:v>2092.578</c:v>
                </c:pt>
                <c:pt idx="8581">
                  <c:v>2092.1869999999999</c:v>
                </c:pt>
                <c:pt idx="8582">
                  <c:v>2093.203</c:v>
                </c:pt>
                <c:pt idx="8583">
                  <c:v>2091.953</c:v>
                </c:pt>
                <c:pt idx="8584">
                  <c:v>2092.7339999999999</c:v>
                </c:pt>
                <c:pt idx="8585">
                  <c:v>2092.3440000000001</c:v>
                </c:pt>
                <c:pt idx="8586">
                  <c:v>2093.9839999999999</c:v>
                </c:pt>
                <c:pt idx="8587">
                  <c:v>2091.953</c:v>
                </c:pt>
                <c:pt idx="8588">
                  <c:v>2093.75</c:v>
                </c:pt>
                <c:pt idx="8589">
                  <c:v>2091.797</c:v>
                </c:pt>
                <c:pt idx="8590">
                  <c:v>2092.578</c:v>
                </c:pt>
                <c:pt idx="8591">
                  <c:v>2093.203</c:v>
                </c:pt>
                <c:pt idx="8592">
                  <c:v>2089.1410000000001</c:v>
                </c:pt>
                <c:pt idx="8593">
                  <c:v>2091.797</c:v>
                </c:pt>
                <c:pt idx="8594">
                  <c:v>2092.1869999999999</c:v>
                </c:pt>
                <c:pt idx="8595">
                  <c:v>2090.9369999999999</c:v>
                </c:pt>
                <c:pt idx="8596">
                  <c:v>2091.5619999999999</c:v>
                </c:pt>
                <c:pt idx="8597">
                  <c:v>2092.9690000000001</c:v>
                </c:pt>
                <c:pt idx="8598">
                  <c:v>2090.547</c:v>
                </c:pt>
                <c:pt idx="8599">
                  <c:v>2089.375</c:v>
                </c:pt>
                <c:pt idx="8600">
                  <c:v>2091.172</c:v>
                </c:pt>
                <c:pt idx="8601">
                  <c:v>2090.3910000000001</c:v>
                </c:pt>
                <c:pt idx="8602">
                  <c:v>2091.797</c:v>
                </c:pt>
                <c:pt idx="8603">
                  <c:v>2091.797</c:v>
                </c:pt>
                <c:pt idx="8604">
                  <c:v>2092.578</c:v>
                </c:pt>
                <c:pt idx="8605">
                  <c:v>2088.9839999999999</c:v>
                </c:pt>
                <c:pt idx="8606">
                  <c:v>2089.6089999999999</c:v>
                </c:pt>
                <c:pt idx="8607">
                  <c:v>2092.1869999999999</c:v>
                </c:pt>
                <c:pt idx="8608">
                  <c:v>2092.578</c:v>
                </c:pt>
                <c:pt idx="8609">
                  <c:v>2093.5940000000001</c:v>
                </c:pt>
                <c:pt idx="8610">
                  <c:v>2092.578</c:v>
                </c:pt>
                <c:pt idx="8611">
                  <c:v>2090.3910000000001</c:v>
                </c:pt>
                <c:pt idx="8612">
                  <c:v>2090.547</c:v>
                </c:pt>
                <c:pt idx="8613">
                  <c:v>2089.375</c:v>
                </c:pt>
                <c:pt idx="8614">
                  <c:v>2090.7809999999999</c:v>
                </c:pt>
                <c:pt idx="8615">
                  <c:v>2088.203</c:v>
                </c:pt>
                <c:pt idx="8616">
                  <c:v>2093.5940000000001</c:v>
                </c:pt>
                <c:pt idx="8617">
                  <c:v>2091.4059999999999</c:v>
                </c:pt>
                <c:pt idx="8618">
                  <c:v>2088.3589999999999</c:v>
                </c:pt>
                <c:pt idx="8619">
                  <c:v>2090.3910000000001</c:v>
                </c:pt>
                <c:pt idx="8620">
                  <c:v>2089.6089999999999</c:v>
                </c:pt>
                <c:pt idx="8621">
                  <c:v>2090.3910000000001</c:v>
                </c:pt>
                <c:pt idx="8622">
                  <c:v>2091.4059999999999</c:v>
                </c:pt>
                <c:pt idx="8623">
                  <c:v>2089.6089999999999</c:v>
                </c:pt>
                <c:pt idx="8624">
                  <c:v>2090.1559999999999</c:v>
                </c:pt>
                <c:pt idx="8625">
                  <c:v>2089.7660000000001</c:v>
                </c:pt>
                <c:pt idx="8626">
                  <c:v>2090.7809999999999</c:v>
                </c:pt>
                <c:pt idx="8627">
                  <c:v>2089.6089999999999</c:v>
                </c:pt>
                <c:pt idx="8628">
                  <c:v>2090.3910000000001</c:v>
                </c:pt>
                <c:pt idx="8629">
                  <c:v>2088.3589999999999</c:v>
                </c:pt>
                <c:pt idx="8630">
                  <c:v>2087.9690000000001</c:v>
                </c:pt>
                <c:pt idx="8631">
                  <c:v>2089.375</c:v>
                </c:pt>
                <c:pt idx="8632">
                  <c:v>2087.1869999999999</c:v>
                </c:pt>
                <c:pt idx="8633">
                  <c:v>2088.3589999999999</c:v>
                </c:pt>
                <c:pt idx="8634">
                  <c:v>2088.203</c:v>
                </c:pt>
                <c:pt idx="8635">
                  <c:v>2088.5940000000001</c:v>
                </c:pt>
                <c:pt idx="8636">
                  <c:v>2089.7660000000001</c:v>
                </c:pt>
                <c:pt idx="8637">
                  <c:v>2087.3440000000001</c:v>
                </c:pt>
                <c:pt idx="8638">
                  <c:v>2087.9690000000001</c:v>
                </c:pt>
                <c:pt idx="8639">
                  <c:v>2087.9690000000001</c:v>
                </c:pt>
                <c:pt idx="8640">
                  <c:v>2086.797</c:v>
                </c:pt>
                <c:pt idx="8641">
                  <c:v>2087.9690000000001</c:v>
                </c:pt>
                <c:pt idx="8642">
                  <c:v>2087.1869999999999</c:v>
                </c:pt>
                <c:pt idx="8643">
                  <c:v>2086.4059999999999</c:v>
                </c:pt>
                <c:pt idx="8644">
                  <c:v>2086.5619999999999</c:v>
                </c:pt>
                <c:pt idx="8645">
                  <c:v>2087.3440000000001</c:v>
                </c:pt>
                <c:pt idx="8646">
                  <c:v>2086.4059999999999</c:v>
                </c:pt>
                <c:pt idx="8647">
                  <c:v>2087.578</c:v>
                </c:pt>
                <c:pt idx="8648">
                  <c:v>2085.3910000000001</c:v>
                </c:pt>
                <c:pt idx="8649">
                  <c:v>2086.953</c:v>
                </c:pt>
                <c:pt idx="8650">
                  <c:v>2085.9369999999999</c:v>
                </c:pt>
                <c:pt idx="8651">
                  <c:v>2084.7660000000001</c:v>
                </c:pt>
                <c:pt idx="8652">
                  <c:v>2086.953</c:v>
                </c:pt>
                <c:pt idx="8653">
                  <c:v>2086.172</c:v>
                </c:pt>
                <c:pt idx="8654">
                  <c:v>2085.3910000000001</c:v>
                </c:pt>
                <c:pt idx="8655">
                  <c:v>2085.7809999999999</c:v>
                </c:pt>
                <c:pt idx="8656">
                  <c:v>2083.5940000000001</c:v>
                </c:pt>
                <c:pt idx="8657">
                  <c:v>2085.7809999999999</c:v>
                </c:pt>
                <c:pt idx="8658">
                  <c:v>2085.1559999999999</c:v>
                </c:pt>
                <c:pt idx="8659">
                  <c:v>2085</c:v>
                </c:pt>
                <c:pt idx="8660">
                  <c:v>2083.203</c:v>
                </c:pt>
                <c:pt idx="8661">
                  <c:v>2084.6089999999999</c:v>
                </c:pt>
                <c:pt idx="8662">
                  <c:v>2084.1410000000001</c:v>
                </c:pt>
                <c:pt idx="8663">
                  <c:v>2082.578</c:v>
                </c:pt>
                <c:pt idx="8664">
                  <c:v>2082.3440000000001</c:v>
                </c:pt>
                <c:pt idx="8665">
                  <c:v>2085.3910000000001</c:v>
                </c:pt>
                <c:pt idx="8666">
                  <c:v>2084.6089999999999</c:v>
                </c:pt>
                <c:pt idx="8667">
                  <c:v>2082.9690000000001</c:v>
                </c:pt>
                <c:pt idx="8668">
                  <c:v>2083.5940000000001</c:v>
                </c:pt>
                <c:pt idx="8669">
                  <c:v>2082.9690000000001</c:v>
                </c:pt>
                <c:pt idx="8670">
                  <c:v>2084.375</c:v>
                </c:pt>
                <c:pt idx="8671">
                  <c:v>2083.75</c:v>
                </c:pt>
                <c:pt idx="8672">
                  <c:v>2082.1869999999999</c:v>
                </c:pt>
                <c:pt idx="8673">
                  <c:v>2083.9839999999999</c:v>
                </c:pt>
                <c:pt idx="8674">
                  <c:v>2083.3589999999999</c:v>
                </c:pt>
                <c:pt idx="8675">
                  <c:v>2081.953</c:v>
                </c:pt>
                <c:pt idx="8676">
                  <c:v>2084.1410000000001</c:v>
                </c:pt>
                <c:pt idx="8677">
                  <c:v>2082.9690000000001</c:v>
                </c:pt>
                <c:pt idx="8678">
                  <c:v>2083.203</c:v>
                </c:pt>
                <c:pt idx="8679">
                  <c:v>2081.4059999999999</c:v>
                </c:pt>
                <c:pt idx="8680">
                  <c:v>2080.7809999999999</c:v>
                </c:pt>
                <c:pt idx="8681">
                  <c:v>2082.1869999999999</c:v>
                </c:pt>
                <c:pt idx="8682">
                  <c:v>2082.3440000000001</c:v>
                </c:pt>
                <c:pt idx="8683">
                  <c:v>2081.5619999999999</c:v>
                </c:pt>
                <c:pt idx="8684">
                  <c:v>2082.9690000000001</c:v>
                </c:pt>
                <c:pt idx="8685">
                  <c:v>2081.172</c:v>
                </c:pt>
                <c:pt idx="8686">
                  <c:v>2081.5619999999999</c:v>
                </c:pt>
                <c:pt idx="8687">
                  <c:v>2079.375</c:v>
                </c:pt>
                <c:pt idx="8688">
                  <c:v>2080.7809999999999</c:v>
                </c:pt>
                <c:pt idx="8689">
                  <c:v>2080</c:v>
                </c:pt>
                <c:pt idx="8690">
                  <c:v>2081.5619999999999</c:v>
                </c:pt>
                <c:pt idx="8691">
                  <c:v>2080.7809999999999</c:v>
                </c:pt>
                <c:pt idx="8692">
                  <c:v>2079.7660000000001</c:v>
                </c:pt>
                <c:pt idx="8693">
                  <c:v>2080.1559999999999</c:v>
                </c:pt>
                <c:pt idx="8694">
                  <c:v>2079.6089999999999</c:v>
                </c:pt>
                <c:pt idx="8695">
                  <c:v>2079.375</c:v>
                </c:pt>
                <c:pt idx="8696">
                  <c:v>2079.6089999999999</c:v>
                </c:pt>
                <c:pt idx="8697">
                  <c:v>2079.1410000000001</c:v>
                </c:pt>
                <c:pt idx="8698">
                  <c:v>2081.4059999999999</c:v>
                </c:pt>
                <c:pt idx="8699">
                  <c:v>2080.9369999999999</c:v>
                </c:pt>
                <c:pt idx="8700">
                  <c:v>2078.203</c:v>
                </c:pt>
                <c:pt idx="8701">
                  <c:v>2080</c:v>
                </c:pt>
                <c:pt idx="8702">
                  <c:v>2077.9690000000001</c:v>
                </c:pt>
                <c:pt idx="8703">
                  <c:v>2077.9690000000001</c:v>
                </c:pt>
                <c:pt idx="8704">
                  <c:v>2078.5940000000001</c:v>
                </c:pt>
                <c:pt idx="8705">
                  <c:v>2079.1410000000001</c:v>
                </c:pt>
                <c:pt idx="8706">
                  <c:v>2077.7339999999999</c:v>
                </c:pt>
                <c:pt idx="8707">
                  <c:v>2080.1559999999999</c:v>
                </c:pt>
                <c:pt idx="8708">
                  <c:v>2079.375</c:v>
                </c:pt>
                <c:pt idx="8709">
                  <c:v>2080.3910000000001</c:v>
                </c:pt>
                <c:pt idx="8710">
                  <c:v>2079.375</c:v>
                </c:pt>
                <c:pt idx="8711">
                  <c:v>2078.203</c:v>
                </c:pt>
                <c:pt idx="8712">
                  <c:v>2077.578</c:v>
                </c:pt>
                <c:pt idx="8713">
                  <c:v>2078.3589999999999</c:v>
                </c:pt>
                <c:pt idx="8714">
                  <c:v>2077.578</c:v>
                </c:pt>
                <c:pt idx="8715">
                  <c:v>2078.3589999999999</c:v>
                </c:pt>
                <c:pt idx="8716">
                  <c:v>2076.953</c:v>
                </c:pt>
                <c:pt idx="8717">
                  <c:v>2077.1869999999999</c:v>
                </c:pt>
                <c:pt idx="8718">
                  <c:v>2077.7339999999999</c:v>
                </c:pt>
                <c:pt idx="8719">
                  <c:v>2077.7339999999999</c:v>
                </c:pt>
                <c:pt idx="8720">
                  <c:v>2077.3440000000001</c:v>
                </c:pt>
                <c:pt idx="8721">
                  <c:v>2076.172</c:v>
                </c:pt>
                <c:pt idx="8722">
                  <c:v>2076.172</c:v>
                </c:pt>
                <c:pt idx="8723">
                  <c:v>2076.953</c:v>
                </c:pt>
                <c:pt idx="8724">
                  <c:v>2075.9369999999999</c:v>
                </c:pt>
                <c:pt idx="8725">
                  <c:v>2078.3589999999999</c:v>
                </c:pt>
                <c:pt idx="8726">
                  <c:v>2075.7809999999999</c:v>
                </c:pt>
                <c:pt idx="8727">
                  <c:v>2076.953</c:v>
                </c:pt>
                <c:pt idx="8728">
                  <c:v>2075.7809999999999</c:v>
                </c:pt>
                <c:pt idx="8729">
                  <c:v>2075.7809999999999</c:v>
                </c:pt>
                <c:pt idx="8730">
                  <c:v>2076.4059999999999</c:v>
                </c:pt>
                <c:pt idx="8731">
                  <c:v>2076.172</c:v>
                </c:pt>
                <c:pt idx="8732">
                  <c:v>2075.9369999999999</c:v>
                </c:pt>
                <c:pt idx="8733">
                  <c:v>2076.953</c:v>
                </c:pt>
                <c:pt idx="8734">
                  <c:v>2076.953</c:v>
                </c:pt>
                <c:pt idx="8735">
                  <c:v>2076.797</c:v>
                </c:pt>
                <c:pt idx="8736">
                  <c:v>2075.547</c:v>
                </c:pt>
                <c:pt idx="8737">
                  <c:v>2075</c:v>
                </c:pt>
                <c:pt idx="8738">
                  <c:v>2075.7809999999999</c:v>
                </c:pt>
                <c:pt idx="8739">
                  <c:v>2075</c:v>
                </c:pt>
                <c:pt idx="8740">
                  <c:v>2076.797</c:v>
                </c:pt>
                <c:pt idx="8741">
                  <c:v>2075.3910000000001</c:v>
                </c:pt>
                <c:pt idx="8742">
                  <c:v>2077.9690000000001</c:v>
                </c:pt>
                <c:pt idx="8743">
                  <c:v>2074.7660000000001</c:v>
                </c:pt>
                <c:pt idx="8744">
                  <c:v>2077.578</c:v>
                </c:pt>
                <c:pt idx="8745">
                  <c:v>2075.7809999999999</c:v>
                </c:pt>
                <c:pt idx="8746">
                  <c:v>2077.3440000000001</c:v>
                </c:pt>
                <c:pt idx="8747">
                  <c:v>2077.3440000000001</c:v>
                </c:pt>
                <c:pt idx="8748">
                  <c:v>2077.1869999999999</c:v>
                </c:pt>
                <c:pt idx="8749">
                  <c:v>2076.4059999999999</c:v>
                </c:pt>
                <c:pt idx="8750">
                  <c:v>2077.7339999999999</c:v>
                </c:pt>
                <c:pt idx="8751">
                  <c:v>2075.7809999999999</c:v>
                </c:pt>
                <c:pt idx="8752">
                  <c:v>2075.547</c:v>
                </c:pt>
                <c:pt idx="8753">
                  <c:v>2075.547</c:v>
                </c:pt>
                <c:pt idx="8754">
                  <c:v>2075.3910000000001</c:v>
                </c:pt>
                <c:pt idx="8755">
                  <c:v>2077.9690000000001</c:v>
                </c:pt>
                <c:pt idx="8756">
                  <c:v>2073.9839999999999</c:v>
                </c:pt>
                <c:pt idx="8757">
                  <c:v>2076.953</c:v>
                </c:pt>
                <c:pt idx="8758">
                  <c:v>2076.4059999999999</c:v>
                </c:pt>
                <c:pt idx="8759">
                  <c:v>2078.75</c:v>
                </c:pt>
                <c:pt idx="8760">
                  <c:v>2075.3910000000001</c:v>
                </c:pt>
                <c:pt idx="8761">
                  <c:v>2075.1559999999999</c:v>
                </c:pt>
                <c:pt idx="8762">
                  <c:v>2080.7809999999999</c:v>
                </c:pt>
                <c:pt idx="8763">
                  <c:v>2079.7660000000001</c:v>
                </c:pt>
                <c:pt idx="8764">
                  <c:v>2080.547</c:v>
                </c:pt>
                <c:pt idx="8765">
                  <c:v>2084.6089999999999</c:v>
                </c:pt>
                <c:pt idx="8766">
                  <c:v>2083.3589999999999</c:v>
                </c:pt>
                <c:pt idx="8767">
                  <c:v>2085.1559999999999</c:v>
                </c:pt>
                <c:pt idx="8768">
                  <c:v>2088.203</c:v>
                </c:pt>
                <c:pt idx="8769">
                  <c:v>2088.75</c:v>
                </c:pt>
                <c:pt idx="8770">
                  <c:v>2091.4059999999999</c:v>
                </c:pt>
                <c:pt idx="8771">
                  <c:v>2093.5940000000001</c:v>
                </c:pt>
                <c:pt idx="8772">
                  <c:v>2096.953</c:v>
                </c:pt>
                <c:pt idx="8773">
                  <c:v>2100</c:v>
                </c:pt>
                <c:pt idx="8774">
                  <c:v>2100.9369999999999</c:v>
                </c:pt>
                <c:pt idx="8775">
                  <c:v>2100.3910000000001</c:v>
                </c:pt>
                <c:pt idx="8776">
                  <c:v>2104.6089999999999</c:v>
                </c:pt>
                <c:pt idx="8777">
                  <c:v>2107.3440000000001</c:v>
                </c:pt>
                <c:pt idx="8778">
                  <c:v>2105.3910000000001</c:v>
                </c:pt>
                <c:pt idx="8779">
                  <c:v>2106.797</c:v>
                </c:pt>
                <c:pt idx="8780">
                  <c:v>2109.375</c:v>
                </c:pt>
                <c:pt idx="8781">
                  <c:v>2108.75</c:v>
                </c:pt>
                <c:pt idx="8782">
                  <c:v>2109.7660000000001</c:v>
                </c:pt>
                <c:pt idx="8783">
                  <c:v>2111.953</c:v>
                </c:pt>
                <c:pt idx="8784">
                  <c:v>2112.578</c:v>
                </c:pt>
                <c:pt idx="8785">
                  <c:v>2112.3440000000001</c:v>
                </c:pt>
                <c:pt idx="8786">
                  <c:v>2112.3440000000001</c:v>
                </c:pt>
                <c:pt idx="8787">
                  <c:v>2110.7809999999999</c:v>
                </c:pt>
                <c:pt idx="8788">
                  <c:v>2112.3440000000001</c:v>
                </c:pt>
                <c:pt idx="8789">
                  <c:v>2111.953</c:v>
                </c:pt>
                <c:pt idx="8790">
                  <c:v>2111.953</c:v>
                </c:pt>
                <c:pt idx="8791">
                  <c:v>2113.5940000000001</c:v>
                </c:pt>
                <c:pt idx="8792">
                  <c:v>2114.6089999999999</c:v>
                </c:pt>
                <c:pt idx="8793">
                  <c:v>2113.75</c:v>
                </c:pt>
                <c:pt idx="8794">
                  <c:v>2117.3440000000001</c:v>
                </c:pt>
                <c:pt idx="8795">
                  <c:v>2118.3589999999999</c:v>
                </c:pt>
                <c:pt idx="8796">
                  <c:v>2115.547</c:v>
                </c:pt>
                <c:pt idx="8797">
                  <c:v>2118.203</c:v>
                </c:pt>
                <c:pt idx="8798">
                  <c:v>2121.5619999999999</c:v>
                </c:pt>
                <c:pt idx="8799">
                  <c:v>2119.6089999999999</c:v>
                </c:pt>
                <c:pt idx="8800">
                  <c:v>2119.375</c:v>
                </c:pt>
                <c:pt idx="8801">
                  <c:v>2117.9690000000001</c:v>
                </c:pt>
                <c:pt idx="8802">
                  <c:v>2119.7660000000001</c:v>
                </c:pt>
                <c:pt idx="8803">
                  <c:v>2121.5619999999999</c:v>
                </c:pt>
                <c:pt idx="8804">
                  <c:v>2120.1559999999999</c:v>
                </c:pt>
                <c:pt idx="8805">
                  <c:v>2120.9369999999999</c:v>
                </c:pt>
                <c:pt idx="8806">
                  <c:v>2120</c:v>
                </c:pt>
                <c:pt idx="8807">
                  <c:v>2120.3910000000001</c:v>
                </c:pt>
                <c:pt idx="8808">
                  <c:v>2123.203</c:v>
                </c:pt>
                <c:pt idx="8809">
                  <c:v>2121.797</c:v>
                </c:pt>
                <c:pt idx="8810">
                  <c:v>2120.3910000000001</c:v>
                </c:pt>
                <c:pt idx="8811">
                  <c:v>2120</c:v>
                </c:pt>
                <c:pt idx="8812">
                  <c:v>2117.578</c:v>
                </c:pt>
                <c:pt idx="8813">
                  <c:v>2120.1559999999999</c:v>
                </c:pt>
                <c:pt idx="8814">
                  <c:v>2121.797</c:v>
                </c:pt>
                <c:pt idx="8815">
                  <c:v>2117.9690000000001</c:v>
                </c:pt>
                <c:pt idx="8816">
                  <c:v>2123.203</c:v>
                </c:pt>
                <c:pt idx="8817">
                  <c:v>2121.797</c:v>
                </c:pt>
                <c:pt idx="8818">
                  <c:v>2119.1410000000001</c:v>
                </c:pt>
                <c:pt idx="8819">
                  <c:v>2120.547</c:v>
                </c:pt>
                <c:pt idx="8820">
                  <c:v>2121.5619999999999</c:v>
                </c:pt>
                <c:pt idx="8821">
                  <c:v>2120.7809999999999</c:v>
                </c:pt>
                <c:pt idx="8822">
                  <c:v>2116.4059999999999</c:v>
                </c:pt>
                <c:pt idx="8823">
                  <c:v>2120</c:v>
                </c:pt>
                <c:pt idx="8824">
                  <c:v>2117.9690000000001</c:v>
                </c:pt>
                <c:pt idx="8825">
                  <c:v>2118.9839999999999</c:v>
                </c:pt>
                <c:pt idx="8826">
                  <c:v>2120</c:v>
                </c:pt>
                <c:pt idx="8827">
                  <c:v>2118.203</c:v>
                </c:pt>
                <c:pt idx="8828">
                  <c:v>2118.9839999999999</c:v>
                </c:pt>
                <c:pt idx="8829">
                  <c:v>2117.3440000000001</c:v>
                </c:pt>
                <c:pt idx="8830">
                  <c:v>2119.7660000000001</c:v>
                </c:pt>
                <c:pt idx="8831">
                  <c:v>2118.5940000000001</c:v>
                </c:pt>
                <c:pt idx="8832">
                  <c:v>2118.9839999999999</c:v>
                </c:pt>
                <c:pt idx="8833">
                  <c:v>2120</c:v>
                </c:pt>
                <c:pt idx="8834">
                  <c:v>2120</c:v>
                </c:pt>
                <c:pt idx="8835">
                  <c:v>2118.3589999999999</c:v>
                </c:pt>
                <c:pt idx="8836">
                  <c:v>2120.3910000000001</c:v>
                </c:pt>
                <c:pt idx="8837">
                  <c:v>2121.4059999999999</c:v>
                </c:pt>
                <c:pt idx="8838">
                  <c:v>2121.172</c:v>
                </c:pt>
                <c:pt idx="8839">
                  <c:v>2118.3589999999999</c:v>
                </c:pt>
                <c:pt idx="8840">
                  <c:v>2119.375</c:v>
                </c:pt>
                <c:pt idx="8841">
                  <c:v>2119.375</c:v>
                </c:pt>
                <c:pt idx="8842">
                  <c:v>2117.578</c:v>
                </c:pt>
                <c:pt idx="8843">
                  <c:v>2119.375</c:v>
                </c:pt>
                <c:pt idx="8844">
                  <c:v>2119.7660000000001</c:v>
                </c:pt>
                <c:pt idx="8845">
                  <c:v>2120</c:v>
                </c:pt>
                <c:pt idx="8846">
                  <c:v>2120.1559999999999</c:v>
                </c:pt>
                <c:pt idx="8847">
                  <c:v>2119.6089999999999</c:v>
                </c:pt>
                <c:pt idx="8848">
                  <c:v>2119.375</c:v>
                </c:pt>
                <c:pt idx="8849">
                  <c:v>2120.9369999999999</c:v>
                </c:pt>
                <c:pt idx="8850">
                  <c:v>2119.6089999999999</c:v>
                </c:pt>
                <c:pt idx="8851">
                  <c:v>2120</c:v>
                </c:pt>
                <c:pt idx="8852">
                  <c:v>2120.7809999999999</c:v>
                </c:pt>
                <c:pt idx="8853">
                  <c:v>2119.6089999999999</c:v>
                </c:pt>
                <c:pt idx="8854">
                  <c:v>2118.9839999999999</c:v>
                </c:pt>
                <c:pt idx="8855">
                  <c:v>2120.547</c:v>
                </c:pt>
                <c:pt idx="8856">
                  <c:v>2119.6089999999999</c:v>
                </c:pt>
                <c:pt idx="8857">
                  <c:v>2117.1869999999999</c:v>
                </c:pt>
                <c:pt idx="8858">
                  <c:v>2120.9369999999999</c:v>
                </c:pt>
                <c:pt idx="8859">
                  <c:v>2120.1559999999999</c:v>
                </c:pt>
                <c:pt idx="8860">
                  <c:v>2120.1559999999999</c:v>
                </c:pt>
                <c:pt idx="8861">
                  <c:v>2121.172</c:v>
                </c:pt>
                <c:pt idx="8862">
                  <c:v>2119.7660000000001</c:v>
                </c:pt>
                <c:pt idx="8863">
                  <c:v>2120.3910000000001</c:v>
                </c:pt>
                <c:pt idx="8864">
                  <c:v>2119.375</c:v>
                </c:pt>
                <c:pt idx="8865">
                  <c:v>2121.953</c:v>
                </c:pt>
                <c:pt idx="8866">
                  <c:v>2121.797</c:v>
                </c:pt>
                <c:pt idx="8867">
                  <c:v>2121.172</c:v>
                </c:pt>
                <c:pt idx="8868">
                  <c:v>2120.3910000000001</c:v>
                </c:pt>
                <c:pt idx="8869">
                  <c:v>2121.797</c:v>
                </c:pt>
                <c:pt idx="8870">
                  <c:v>2118.75</c:v>
                </c:pt>
                <c:pt idx="8871">
                  <c:v>2119.7660000000001</c:v>
                </c:pt>
                <c:pt idx="8872">
                  <c:v>2120.9369999999999</c:v>
                </c:pt>
                <c:pt idx="8873">
                  <c:v>2119.1410000000001</c:v>
                </c:pt>
                <c:pt idx="8874">
                  <c:v>2120</c:v>
                </c:pt>
                <c:pt idx="8875">
                  <c:v>2120.3910000000001</c:v>
                </c:pt>
                <c:pt idx="8876">
                  <c:v>2120</c:v>
                </c:pt>
                <c:pt idx="8877">
                  <c:v>2119.6089999999999</c:v>
                </c:pt>
                <c:pt idx="8878">
                  <c:v>2117.7339999999999</c:v>
                </c:pt>
                <c:pt idx="8879">
                  <c:v>2120.547</c:v>
                </c:pt>
                <c:pt idx="8880">
                  <c:v>2118.9839999999999</c:v>
                </c:pt>
                <c:pt idx="8881">
                  <c:v>2121.5619999999999</c:v>
                </c:pt>
                <c:pt idx="8882">
                  <c:v>2120.3910000000001</c:v>
                </c:pt>
                <c:pt idx="8883">
                  <c:v>2121.797</c:v>
                </c:pt>
                <c:pt idx="8884">
                  <c:v>2119.375</c:v>
                </c:pt>
                <c:pt idx="8885">
                  <c:v>2119.7660000000001</c:v>
                </c:pt>
                <c:pt idx="8886">
                  <c:v>2120.547</c:v>
                </c:pt>
                <c:pt idx="8887">
                  <c:v>2122.3440000000001</c:v>
                </c:pt>
                <c:pt idx="8888">
                  <c:v>2120.7809999999999</c:v>
                </c:pt>
                <c:pt idx="8889">
                  <c:v>2118.203</c:v>
                </c:pt>
                <c:pt idx="8890">
                  <c:v>2119.375</c:v>
                </c:pt>
                <c:pt idx="8891">
                  <c:v>2120.1559999999999</c:v>
                </c:pt>
                <c:pt idx="8892">
                  <c:v>2119.7660000000001</c:v>
                </c:pt>
                <c:pt idx="8893">
                  <c:v>2120.3910000000001</c:v>
                </c:pt>
                <c:pt idx="8894">
                  <c:v>2119.7660000000001</c:v>
                </c:pt>
                <c:pt idx="8895">
                  <c:v>2121.953</c:v>
                </c:pt>
                <c:pt idx="8896">
                  <c:v>2121.5619999999999</c:v>
                </c:pt>
                <c:pt idx="8897">
                  <c:v>2119.6089999999999</c:v>
                </c:pt>
                <c:pt idx="8898">
                  <c:v>2119.375</c:v>
                </c:pt>
                <c:pt idx="8899">
                  <c:v>2118.3589999999999</c:v>
                </c:pt>
                <c:pt idx="8900">
                  <c:v>2118.3589999999999</c:v>
                </c:pt>
                <c:pt idx="8901">
                  <c:v>2119.1410000000001</c:v>
                </c:pt>
                <c:pt idx="8902">
                  <c:v>2118.75</c:v>
                </c:pt>
                <c:pt idx="8903">
                  <c:v>2120</c:v>
                </c:pt>
                <c:pt idx="8904">
                  <c:v>2121.953</c:v>
                </c:pt>
                <c:pt idx="8905">
                  <c:v>2121.797</c:v>
                </c:pt>
                <c:pt idx="8906">
                  <c:v>2120.3910000000001</c:v>
                </c:pt>
                <c:pt idx="8907">
                  <c:v>2120.7809999999999</c:v>
                </c:pt>
                <c:pt idx="8908">
                  <c:v>2118.5940000000001</c:v>
                </c:pt>
                <c:pt idx="8909">
                  <c:v>2117.578</c:v>
                </c:pt>
                <c:pt idx="8910">
                  <c:v>2117.9690000000001</c:v>
                </c:pt>
                <c:pt idx="8911">
                  <c:v>2117.3440000000001</c:v>
                </c:pt>
                <c:pt idx="8912">
                  <c:v>2121.4059999999999</c:v>
                </c:pt>
                <c:pt idx="8913">
                  <c:v>2119.375</c:v>
                </c:pt>
                <c:pt idx="8914">
                  <c:v>2118.3589999999999</c:v>
                </c:pt>
                <c:pt idx="8915">
                  <c:v>2120</c:v>
                </c:pt>
                <c:pt idx="8916">
                  <c:v>2119.7660000000001</c:v>
                </c:pt>
                <c:pt idx="8917">
                  <c:v>2117.3440000000001</c:v>
                </c:pt>
                <c:pt idx="8918">
                  <c:v>2121.172</c:v>
                </c:pt>
                <c:pt idx="8919">
                  <c:v>2118.203</c:v>
                </c:pt>
                <c:pt idx="8920">
                  <c:v>2120</c:v>
                </c:pt>
                <c:pt idx="8921">
                  <c:v>2120.1559999999999</c:v>
                </c:pt>
                <c:pt idx="8922">
                  <c:v>2117.3440000000001</c:v>
                </c:pt>
                <c:pt idx="8923">
                  <c:v>2117.7339999999999</c:v>
                </c:pt>
                <c:pt idx="8924">
                  <c:v>2116.4059999999999</c:v>
                </c:pt>
                <c:pt idx="8925">
                  <c:v>2118.9839999999999</c:v>
                </c:pt>
                <c:pt idx="8926">
                  <c:v>2117.3440000000001</c:v>
                </c:pt>
                <c:pt idx="8927">
                  <c:v>2119.375</c:v>
                </c:pt>
                <c:pt idx="8928">
                  <c:v>2119.6089999999999</c:v>
                </c:pt>
                <c:pt idx="8929">
                  <c:v>2116.172</c:v>
                </c:pt>
                <c:pt idx="8930">
                  <c:v>2119.1410000000001</c:v>
                </c:pt>
                <c:pt idx="8931">
                  <c:v>2117.7339999999999</c:v>
                </c:pt>
                <c:pt idx="8932">
                  <c:v>2118.3589999999999</c:v>
                </c:pt>
                <c:pt idx="8933">
                  <c:v>2119.1410000000001</c:v>
                </c:pt>
                <c:pt idx="8934">
                  <c:v>2117.3440000000001</c:v>
                </c:pt>
                <c:pt idx="8935">
                  <c:v>2118.75</c:v>
                </c:pt>
                <c:pt idx="8936">
                  <c:v>2116.953</c:v>
                </c:pt>
                <c:pt idx="8937">
                  <c:v>2116.172</c:v>
                </c:pt>
                <c:pt idx="8938">
                  <c:v>2120.1559999999999</c:v>
                </c:pt>
                <c:pt idx="8939">
                  <c:v>2117.9690000000001</c:v>
                </c:pt>
                <c:pt idx="8940">
                  <c:v>2116.953</c:v>
                </c:pt>
                <c:pt idx="8941">
                  <c:v>2118.5940000000001</c:v>
                </c:pt>
                <c:pt idx="8942">
                  <c:v>2118.203</c:v>
                </c:pt>
                <c:pt idx="8943">
                  <c:v>2114.375</c:v>
                </c:pt>
                <c:pt idx="8944">
                  <c:v>2117.578</c:v>
                </c:pt>
                <c:pt idx="8945">
                  <c:v>2117.578</c:v>
                </c:pt>
                <c:pt idx="8946">
                  <c:v>2115.9369999999999</c:v>
                </c:pt>
                <c:pt idx="8947">
                  <c:v>2115.1559999999999</c:v>
                </c:pt>
                <c:pt idx="8948">
                  <c:v>2115.9369999999999</c:v>
                </c:pt>
                <c:pt idx="8949">
                  <c:v>2117.3440000000001</c:v>
                </c:pt>
                <c:pt idx="8950">
                  <c:v>2116.5619999999999</c:v>
                </c:pt>
                <c:pt idx="8951">
                  <c:v>2115.547</c:v>
                </c:pt>
                <c:pt idx="8952">
                  <c:v>2117.1869999999999</c:v>
                </c:pt>
                <c:pt idx="8953">
                  <c:v>2114.375</c:v>
                </c:pt>
                <c:pt idx="8954">
                  <c:v>2114.375</c:v>
                </c:pt>
                <c:pt idx="8955">
                  <c:v>2117.578</c:v>
                </c:pt>
                <c:pt idx="8956">
                  <c:v>2116.4059999999999</c:v>
                </c:pt>
                <c:pt idx="8957">
                  <c:v>2116.5619999999999</c:v>
                </c:pt>
                <c:pt idx="8958">
                  <c:v>2114.375</c:v>
                </c:pt>
                <c:pt idx="8959">
                  <c:v>2114.7660000000001</c:v>
                </c:pt>
                <c:pt idx="8960">
                  <c:v>2115.1559999999999</c:v>
                </c:pt>
                <c:pt idx="8961">
                  <c:v>2114.375</c:v>
                </c:pt>
                <c:pt idx="8962">
                  <c:v>2113.9839999999999</c:v>
                </c:pt>
                <c:pt idx="8963">
                  <c:v>2114.1410000000001</c:v>
                </c:pt>
                <c:pt idx="8964">
                  <c:v>2114.6089999999999</c:v>
                </c:pt>
                <c:pt idx="8965">
                  <c:v>2113.5940000000001</c:v>
                </c:pt>
                <c:pt idx="8966">
                  <c:v>2112.9690000000001</c:v>
                </c:pt>
                <c:pt idx="8967">
                  <c:v>2112.1869999999999</c:v>
                </c:pt>
                <c:pt idx="8968">
                  <c:v>2112.7339999999999</c:v>
                </c:pt>
                <c:pt idx="8969">
                  <c:v>2112.7339999999999</c:v>
                </c:pt>
                <c:pt idx="8970">
                  <c:v>2112.7339999999999</c:v>
                </c:pt>
                <c:pt idx="8971">
                  <c:v>2111.797</c:v>
                </c:pt>
                <c:pt idx="8972">
                  <c:v>2112.9690000000001</c:v>
                </c:pt>
                <c:pt idx="8973">
                  <c:v>2113.203</c:v>
                </c:pt>
                <c:pt idx="8974">
                  <c:v>2114.1410000000001</c:v>
                </c:pt>
                <c:pt idx="8975">
                  <c:v>2112.7339999999999</c:v>
                </c:pt>
                <c:pt idx="8976">
                  <c:v>2112.578</c:v>
                </c:pt>
                <c:pt idx="8977">
                  <c:v>2112.7339999999999</c:v>
                </c:pt>
                <c:pt idx="8978">
                  <c:v>2109.375</c:v>
                </c:pt>
                <c:pt idx="8979">
                  <c:v>2112.578</c:v>
                </c:pt>
                <c:pt idx="8980">
                  <c:v>2112.7339999999999</c:v>
                </c:pt>
                <c:pt idx="8981">
                  <c:v>2112.3440000000001</c:v>
                </c:pt>
                <c:pt idx="8982">
                  <c:v>2110.547</c:v>
                </c:pt>
                <c:pt idx="8983">
                  <c:v>2111.4059999999999</c:v>
                </c:pt>
                <c:pt idx="8984">
                  <c:v>2110.9369999999999</c:v>
                </c:pt>
                <c:pt idx="8985">
                  <c:v>2112.9690000000001</c:v>
                </c:pt>
                <c:pt idx="8986">
                  <c:v>2110.7809999999999</c:v>
                </c:pt>
                <c:pt idx="8987">
                  <c:v>2111.797</c:v>
                </c:pt>
                <c:pt idx="8988">
                  <c:v>2110.9369999999999</c:v>
                </c:pt>
                <c:pt idx="8989">
                  <c:v>2110.1559999999999</c:v>
                </c:pt>
                <c:pt idx="8990">
                  <c:v>2110</c:v>
                </c:pt>
                <c:pt idx="8991">
                  <c:v>2111.953</c:v>
                </c:pt>
                <c:pt idx="8992">
                  <c:v>2112.578</c:v>
                </c:pt>
                <c:pt idx="8993">
                  <c:v>2110.7809999999999</c:v>
                </c:pt>
                <c:pt idx="8994">
                  <c:v>2110.1559999999999</c:v>
                </c:pt>
                <c:pt idx="8995">
                  <c:v>2110.9369999999999</c:v>
                </c:pt>
                <c:pt idx="8996">
                  <c:v>2109.375</c:v>
                </c:pt>
                <c:pt idx="8997">
                  <c:v>2108.5940000000001</c:v>
                </c:pt>
                <c:pt idx="8998">
                  <c:v>2110.3910000000001</c:v>
                </c:pt>
                <c:pt idx="8999">
                  <c:v>2110.547</c:v>
                </c:pt>
                <c:pt idx="9000">
                  <c:v>2109.7660000000001</c:v>
                </c:pt>
                <c:pt idx="9001">
                  <c:v>2109.375</c:v>
                </c:pt>
                <c:pt idx="9002">
                  <c:v>2108.9839999999999</c:v>
                </c:pt>
                <c:pt idx="9003">
                  <c:v>2106.797</c:v>
                </c:pt>
                <c:pt idx="9004">
                  <c:v>2107.578</c:v>
                </c:pt>
                <c:pt idx="9005">
                  <c:v>2108.9839999999999</c:v>
                </c:pt>
                <c:pt idx="9006">
                  <c:v>2109.1410000000001</c:v>
                </c:pt>
                <c:pt idx="9007">
                  <c:v>2106.797</c:v>
                </c:pt>
                <c:pt idx="9008">
                  <c:v>2105.7809999999999</c:v>
                </c:pt>
                <c:pt idx="9009">
                  <c:v>2107.7339999999999</c:v>
                </c:pt>
                <c:pt idx="9010">
                  <c:v>2108.75</c:v>
                </c:pt>
                <c:pt idx="9011">
                  <c:v>2106.5619999999999</c:v>
                </c:pt>
                <c:pt idx="9012">
                  <c:v>2106.953</c:v>
                </c:pt>
                <c:pt idx="9013">
                  <c:v>2106.4059999999999</c:v>
                </c:pt>
                <c:pt idx="9014">
                  <c:v>2107.7339999999999</c:v>
                </c:pt>
                <c:pt idx="9015">
                  <c:v>2107.578</c:v>
                </c:pt>
                <c:pt idx="9016">
                  <c:v>2108.203</c:v>
                </c:pt>
                <c:pt idx="9017">
                  <c:v>2106.797</c:v>
                </c:pt>
                <c:pt idx="9018">
                  <c:v>2106.4059999999999</c:v>
                </c:pt>
                <c:pt idx="9019">
                  <c:v>2105.7809999999999</c:v>
                </c:pt>
                <c:pt idx="9020">
                  <c:v>2105.3910000000001</c:v>
                </c:pt>
                <c:pt idx="9021">
                  <c:v>2105</c:v>
                </c:pt>
                <c:pt idx="9022">
                  <c:v>2105.9369999999999</c:v>
                </c:pt>
                <c:pt idx="9023">
                  <c:v>2105.7809999999999</c:v>
                </c:pt>
                <c:pt idx="9024">
                  <c:v>2107.3440000000001</c:v>
                </c:pt>
                <c:pt idx="9025">
                  <c:v>2106.4059999999999</c:v>
                </c:pt>
                <c:pt idx="9026">
                  <c:v>2105.1559999999999</c:v>
                </c:pt>
                <c:pt idx="9027">
                  <c:v>2103.9839999999999</c:v>
                </c:pt>
                <c:pt idx="9028">
                  <c:v>2103.9839999999999</c:v>
                </c:pt>
                <c:pt idx="9029">
                  <c:v>2103.75</c:v>
                </c:pt>
                <c:pt idx="9030">
                  <c:v>2104.375</c:v>
                </c:pt>
                <c:pt idx="9031">
                  <c:v>2103.3589999999999</c:v>
                </c:pt>
                <c:pt idx="9032">
                  <c:v>2103.5940000000001</c:v>
                </c:pt>
                <c:pt idx="9033">
                  <c:v>2102.3440000000001</c:v>
                </c:pt>
                <c:pt idx="9034">
                  <c:v>2105.1559999999999</c:v>
                </c:pt>
                <c:pt idx="9035">
                  <c:v>2104.6089999999999</c:v>
                </c:pt>
                <c:pt idx="9036">
                  <c:v>2101.797</c:v>
                </c:pt>
                <c:pt idx="9037">
                  <c:v>2106.4059999999999</c:v>
                </c:pt>
                <c:pt idx="9038">
                  <c:v>2101.953</c:v>
                </c:pt>
                <c:pt idx="9039">
                  <c:v>2103.3589999999999</c:v>
                </c:pt>
                <c:pt idx="9040">
                  <c:v>2102.9690000000001</c:v>
                </c:pt>
                <c:pt idx="9041">
                  <c:v>2101.172</c:v>
                </c:pt>
                <c:pt idx="9042">
                  <c:v>2101.4059999999999</c:v>
                </c:pt>
                <c:pt idx="9043">
                  <c:v>2101.797</c:v>
                </c:pt>
                <c:pt idx="9044">
                  <c:v>2101.797</c:v>
                </c:pt>
                <c:pt idx="9045">
                  <c:v>2102.1869999999999</c:v>
                </c:pt>
                <c:pt idx="9046">
                  <c:v>2105.7809999999999</c:v>
                </c:pt>
                <c:pt idx="9047">
                  <c:v>2101.4059999999999</c:v>
                </c:pt>
                <c:pt idx="9048">
                  <c:v>2103.5940000000001</c:v>
                </c:pt>
                <c:pt idx="9049">
                  <c:v>2100.1559999999999</c:v>
                </c:pt>
                <c:pt idx="9050">
                  <c:v>2101.797</c:v>
                </c:pt>
                <c:pt idx="9051">
                  <c:v>2102.9690000000001</c:v>
                </c:pt>
                <c:pt idx="9052">
                  <c:v>2103.3589999999999</c:v>
                </c:pt>
                <c:pt idx="9053">
                  <c:v>2100.547</c:v>
                </c:pt>
                <c:pt idx="9054">
                  <c:v>2101.5619999999999</c:v>
                </c:pt>
                <c:pt idx="9055">
                  <c:v>2103.3589999999999</c:v>
                </c:pt>
                <c:pt idx="9056">
                  <c:v>2101.5619999999999</c:v>
                </c:pt>
                <c:pt idx="9057">
                  <c:v>2100.7809999999999</c:v>
                </c:pt>
                <c:pt idx="9058">
                  <c:v>2102.578</c:v>
                </c:pt>
                <c:pt idx="9059">
                  <c:v>2103.75</c:v>
                </c:pt>
                <c:pt idx="9060">
                  <c:v>2103.3589999999999</c:v>
                </c:pt>
                <c:pt idx="9061">
                  <c:v>2101.797</c:v>
                </c:pt>
                <c:pt idx="9062">
                  <c:v>2102.3440000000001</c:v>
                </c:pt>
                <c:pt idx="9063">
                  <c:v>2099.7660000000001</c:v>
                </c:pt>
                <c:pt idx="9064">
                  <c:v>2102.1869999999999</c:v>
                </c:pt>
                <c:pt idx="9065">
                  <c:v>2100.9369999999999</c:v>
                </c:pt>
                <c:pt idx="9066">
                  <c:v>2100</c:v>
                </c:pt>
                <c:pt idx="9067">
                  <c:v>2103.3589999999999</c:v>
                </c:pt>
                <c:pt idx="9068">
                  <c:v>2099.6089999999999</c:v>
                </c:pt>
                <c:pt idx="9069">
                  <c:v>2100.9369999999999</c:v>
                </c:pt>
                <c:pt idx="9070">
                  <c:v>2100.7809999999999</c:v>
                </c:pt>
                <c:pt idx="9071">
                  <c:v>2100.3910000000001</c:v>
                </c:pt>
                <c:pt idx="9072">
                  <c:v>2101.172</c:v>
                </c:pt>
                <c:pt idx="9073">
                  <c:v>2098.75</c:v>
                </c:pt>
                <c:pt idx="9074">
                  <c:v>2099.375</c:v>
                </c:pt>
                <c:pt idx="9075">
                  <c:v>2099.6089999999999</c:v>
                </c:pt>
                <c:pt idx="9076">
                  <c:v>2100.1559999999999</c:v>
                </c:pt>
                <c:pt idx="9077">
                  <c:v>2098.203</c:v>
                </c:pt>
                <c:pt idx="9078">
                  <c:v>2098.203</c:v>
                </c:pt>
                <c:pt idx="9079">
                  <c:v>2100.3910000000001</c:v>
                </c:pt>
                <c:pt idx="9080">
                  <c:v>2098.9839999999999</c:v>
                </c:pt>
                <c:pt idx="9081">
                  <c:v>2098.5940000000001</c:v>
                </c:pt>
                <c:pt idx="9082">
                  <c:v>2098.203</c:v>
                </c:pt>
                <c:pt idx="9083">
                  <c:v>2096.953</c:v>
                </c:pt>
                <c:pt idx="9084">
                  <c:v>2101.172</c:v>
                </c:pt>
                <c:pt idx="9085">
                  <c:v>2097.3440000000001</c:v>
                </c:pt>
                <c:pt idx="9086">
                  <c:v>2098.203</c:v>
                </c:pt>
                <c:pt idx="9087">
                  <c:v>2099.1410000000001</c:v>
                </c:pt>
                <c:pt idx="9088">
                  <c:v>2098.5940000000001</c:v>
                </c:pt>
                <c:pt idx="9089">
                  <c:v>2098.5940000000001</c:v>
                </c:pt>
                <c:pt idx="9090">
                  <c:v>2098.3589999999999</c:v>
                </c:pt>
                <c:pt idx="9091">
                  <c:v>2098.3589999999999</c:v>
                </c:pt>
                <c:pt idx="9092">
                  <c:v>2096.797</c:v>
                </c:pt>
                <c:pt idx="9093">
                  <c:v>2095.7809999999999</c:v>
                </c:pt>
                <c:pt idx="9094">
                  <c:v>2097.7339999999999</c:v>
                </c:pt>
                <c:pt idx="9095">
                  <c:v>2098.75</c:v>
                </c:pt>
                <c:pt idx="9096">
                  <c:v>2097.3440000000001</c:v>
                </c:pt>
                <c:pt idx="9097">
                  <c:v>2095.9369999999999</c:v>
                </c:pt>
                <c:pt idx="9098">
                  <c:v>2097.1869999999999</c:v>
                </c:pt>
                <c:pt idx="9099">
                  <c:v>2099.6089999999999</c:v>
                </c:pt>
                <c:pt idx="9100">
                  <c:v>2097.1869999999999</c:v>
                </c:pt>
                <c:pt idx="9101">
                  <c:v>2095.7809999999999</c:v>
                </c:pt>
                <c:pt idx="9102">
                  <c:v>2096.797</c:v>
                </c:pt>
                <c:pt idx="9103">
                  <c:v>2095.3910000000001</c:v>
                </c:pt>
                <c:pt idx="9104">
                  <c:v>2096.4059999999999</c:v>
                </c:pt>
                <c:pt idx="9105">
                  <c:v>2100.3910000000001</c:v>
                </c:pt>
                <c:pt idx="9106">
                  <c:v>2096.5619999999999</c:v>
                </c:pt>
                <c:pt idx="9107">
                  <c:v>2096.172</c:v>
                </c:pt>
                <c:pt idx="9108">
                  <c:v>2095.547</c:v>
                </c:pt>
                <c:pt idx="9109">
                  <c:v>2097.3440000000001</c:v>
                </c:pt>
                <c:pt idx="9110">
                  <c:v>2096.172</c:v>
                </c:pt>
                <c:pt idx="9111">
                  <c:v>2098.203</c:v>
                </c:pt>
                <c:pt idx="9112">
                  <c:v>2097.9690000000001</c:v>
                </c:pt>
                <c:pt idx="9113">
                  <c:v>2097.578</c:v>
                </c:pt>
                <c:pt idx="9114">
                  <c:v>2095.7809999999999</c:v>
                </c:pt>
                <c:pt idx="9115">
                  <c:v>2095.9369999999999</c:v>
                </c:pt>
                <c:pt idx="9116">
                  <c:v>2095.7809999999999</c:v>
                </c:pt>
                <c:pt idx="9117">
                  <c:v>2096.5619999999999</c:v>
                </c:pt>
                <c:pt idx="9118">
                  <c:v>2096.4059999999999</c:v>
                </c:pt>
                <c:pt idx="9119">
                  <c:v>2095.9369999999999</c:v>
                </c:pt>
                <c:pt idx="9120">
                  <c:v>2096.953</c:v>
                </c:pt>
                <c:pt idx="9121">
                  <c:v>2095.547</c:v>
                </c:pt>
                <c:pt idx="9122">
                  <c:v>2096.953</c:v>
                </c:pt>
                <c:pt idx="9123">
                  <c:v>2094.375</c:v>
                </c:pt>
                <c:pt idx="9124">
                  <c:v>2096.797</c:v>
                </c:pt>
                <c:pt idx="9125">
                  <c:v>2096.4059999999999</c:v>
                </c:pt>
                <c:pt idx="9126">
                  <c:v>2097.1869999999999</c:v>
                </c:pt>
                <c:pt idx="9127">
                  <c:v>2096.953</c:v>
                </c:pt>
                <c:pt idx="9128">
                  <c:v>2100.547</c:v>
                </c:pt>
                <c:pt idx="9129">
                  <c:v>2100.9369999999999</c:v>
                </c:pt>
                <c:pt idx="9130">
                  <c:v>2094.6089999999999</c:v>
                </c:pt>
                <c:pt idx="9131">
                  <c:v>2098.75</c:v>
                </c:pt>
                <c:pt idx="9132">
                  <c:v>2098.9839999999999</c:v>
                </c:pt>
                <c:pt idx="9133">
                  <c:v>2099.7660000000001</c:v>
                </c:pt>
                <c:pt idx="9134">
                  <c:v>2096.5619999999999</c:v>
                </c:pt>
                <c:pt idx="9135">
                  <c:v>2096.4059999999999</c:v>
                </c:pt>
                <c:pt idx="9136">
                  <c:v>2093.3589999999999</c:v>
                </c:pt>
                <c:pt idx="9137">
                  <c:v>2095.3910000000001</c:v>
                </c:pt>
                <c:pt idx="9138">
                  <c:v>2097.9690000000001</c:v>
                </c:pt>
                <c:pt idx="9139">
                  <c:v>2095.547</c:v>
                </c:pt>
                <c:pt idx="9140">
                  <c:v>2095.1559999999999</c:v>
                </c:pt>
                <c:pt idx="9141">
                  <c:v>2094.375</c:v>
                </c:pt>
                <c:pt idx="9142">
                  <c:v>2095.1559999999999</c:v>
                </c:pt>
                <c:pt idx="9143">
                  <c:v>2097.3440000000001</c:v>
                </c:pt>
                <c:pt idx="9144">
                  <c:v>2096.172</c:v>
                </c:pt>
                <c:pt idx="9145">
                  <c:v>2096.172</c:v>
                </c:pt>
                <c:pt idx="9146">
                  <c:v>2096.953</c:v>
                </c:pt>
                <c:pt idx="9147">
                  <c:v>2095.7809999999999</c:v>
                </c:pt>
                <c:pt idx="9148">
                  <c:v>2095.7809999999999</c:v>
                </c:pt>
                <c:pt idx="9149">
                  <c:v>2096.4059999999999</c:v>
                </c:pt>
                <c:pt idx="9150">
                  <c:v>2098.5940000000001</c:v>
                </c:pt>
                <c:pt idx="9151">
                  <c:v>2096.172</c:v>
                </c:pt>
                <c:pt idx="9152">
                  <c:v>2096.5619999999999</c:v>
                </c:pt>
                <c:pt idx="9153">
                  <c:v>2096.4059999999999</c:v>
                </c:pt>
                <c:pt idx="9154">
                  <c:v>2097.3440000000001</c:v>
                </c:pt>
                <c:pt idx="9155">
                  <c:v>2096.5619999999999</c:v>
                </c:pt>
                <c:pt idx="9156">
                  <c:v>2095.7809999999999</c:v>
                </c:pt>
                <c:pt idx="9157">
                  <c:v>2095.7809999999999</c:v>
                </c:pt>
                <c:pt idx="9158">
                  <c:v>2097.7339999999999</c:v>
                </c:pt>
                <c:pt idx="9159">
                  <c:v>2095.9369999999999</c:v>
                </c:pt>
                <c:pt idx="9160">
                  <c:v>2097.1869999999999</c:v>
                </c:pt>
                <c:pt idx="9161">
                  <c:v>2097.9690000000001</c:v>
                </c:pt>
                <c:pt idx="9162">
                  <c:v>2095.547</c:v>
                </c:pt>
                <c:pt idx="9163">
                  <c:v>2095.7809999999999</c:v>
                </c:pt>
                <c:pt idx="9164">
                  <c:v>2096.172</c:v>
                </c:pt>
                <c:pt idx="9165">
                  <c:v>2095.1559999999999</c:v>
                </c:pt>
                <c:pt idx="9166">
                  <c:v>2095.3910000000001</c:v>
                </c:pt>
                <c:pt idx="9167">
                  <c:v>2095.1559999999999</c:v>
                </c:pt>
                <c:pt idx="9168">
                  <c:v>2096.953</c:v>
                </c:pt>
                <c:pt idx="9169">
                  <c:v>2097.578</c:v>
                </c:pt>
                <c:pt idx="9170">
                  <c:v>2093.5940000000001</c:v>
                </c:pt>
                <c:pt idx="9171">
                  <c:v>2096.172</c:v>
                </c:pt>
                <c:pt idx="9172">
                  <c:v>2096.5619999999999</c:v>
                </c:pt>
                <c:pt idx="9173">
                  <c:v>2095.9369999999999</c:v>
                </c:pt>
                <c:pt idx="9174">
                  <c:v>2095.547</c:v>
                </c:pt>
                <c:pt idx="9175">
                  <c:v>2096.5619999999999</c:v>
                </c:pt>
                <c:pt idx="9176">
                  <c:v>2096.4059999999999</c:v>
                </c:pt>
                <c:pt idx="9177">
                  <c:v>2095.7809999999999</c:v>
                </c:pt>
                <c:pt idx="9178">
                  <c:v>2096.5619999999999</c:v>
                </c:pt>
                <c:pt idx="9179">
                  <c:v>2094.1410000000001</c:v>
                </c:pt>
                <c:pt idx="9180">
                  <c:v>2097.3440000000001</c:v>
                </c:pt>
                <c:pt idx="9181">
                  <c:v>2097.3440000000001</c:v>
                </c:pt>
                <c:pt idx="9182">
                  <c:v>2095.547</c:v>
                </c:pt>
                <c:pt idx="9183">
                  <c:v>2095.7809999999999</c:v>
                </c:pt>
                <c:pt idx="9184">
                  <c:v>2094.375</c:v>
                </c:pt>
                <c:pt idx="9185">
                  <c:v>2096.953</c:v>
                </c:pt>
                <c:pt idx="9186">
                  <c:v>2095</c:v>
                </c:pt>
                <c:pt idx="9187">
                  <c:v>2095</c:v>
                </c:pt>
                <c:pt idx="9188">
                  <c:v>2094.6089999999999</c:v>
                </c:pt>
                <c:pt idx="9189">
                  <c:v>2094.375</c:v>
                </c:pt>
                <c:pt idx="9190">
                  <c:v>2095.9369999999999</c:v>
                </c:pt>
                <c:pt idx="9191">
                  <c:v>2094.7660000000001</c:v>
                </c:pt>
                <c:pt idx="9192">
                  <c:v>2095.9369999999999</c:v>
                </c:pt>
                <c:pt idx="9193">
                  <c:v>2093.9839999999999</c:v>
                </c:pt>
                <c:pt idx="9194">
                  <c:v>2095</c:v>
                </c:pt>
                <c:pt idx="9195">
                  <c:v>2094.6089999999999</c:v>
                </c:pt>
                <c:pt idx="9196">
                  <c:v>2096.172</c:v>
                </c:pt>
                <c:pt idx="9197">
                  <c:v>2094.375</c:v>
                </c:pt>
                <c:pt idx="9198">
                  <c:v>2095.7809999999999</c:v>
                </c:pt>
                <c:pt idx="9199">
                  <c:v>2095.7809999999999</c:v>
                </c:pt>
                <c:pt idx="9200">
                  <c:v>2096.5619999999999</c:v>
                </c:pt>
                <c:pt idx="9201">
                  <c:v>2094.7660000000001</c:v>
                </c:pt>
                <c:pt idx="9202">
                  <c:v>2095.3910000000001</c:v>
                </c:pt>
                <c:pt idx="9203">
                  <c:v>2093.5940000000001</c:v>
                </c:pt>
                <c:pt idx="9204">
                  <c:v>2095</c:v>
                </c:pt>
                <c:pt idx="9205">
                  <c:v>2095.3910000000001</c:v>
                </c:pt>
                <c:pt idx="9206">
                  <c:v>2096.5619999999999</c:v>
                </c:pt>
                <c:pt idx="9207">
                  <c:v>2093.9839999999999</c:v>
                </c:pt>
                <c:pt idx="9208">
                  <c:v>2095.547</c:v>
                </c:pt>
                <c:pt idx="9209">
                  <c:v>2095.3910000000001</c:v>
                </c:pt>
                <c:pt idx="9210">
                  <c:v>2092.9690000000001</c:v>
                </c:pt>
                <c:pt idx="9211">
                  <c:v>2092.7339999999999</c:v>
                </c:pt>
                <c:pt idx="9212">
                  <c:v>2093.203</c:v>
                </c:pt>
                <c:pt idx="9213">
                  <c:v>2093.5940000000001</c:v>
                </c:pt>
                <c:pt idx="9214">
                  <c:v>2092.3440000000001</c:v>
                </c:pt>
                <c:pt idx="9215">
                  <c:v>2092.578</c:v>
                </c:pt>
                <c:pt idx="9216">
                  <c:v>2092.7339999999999</c:v>
                </c:pt>
                <c:pt idx="9217">
                  <c:v>2095.3910000000001</c:v>
                </c:pt>
                <c:pt idx="9218">
                  <c:v>2095.1559999999999</c:v>
                </c:pt>
                <c:pt idx="9219">
                  <c:v>2093.5940000000001</c:v>
                </c:pt>
                <c:pt idx="9220">
                  <c:v>2094.1410000000001</c:v>
                </c:pt>
                <c:pt idx="9221">
                  <c:v>2093.203</c:v>
                </c:pt>
                <c:pt idx="9222">
                  <c:v>2096.172</c:v>
                </c:pt>
                <c:pt idx="9223">
                  <c:v>2092.1869999999999</c:v>
                </c:pt>
                <c:pt idx="9224">
                  <c:v>2091.172</c:v>
                </c:pt>
                <c:pt idx="9225">
                  <c:v>2092.9690000000001</c:v>
                </c:pt>
                <c:pt idx="9226">
                  <c:v>2092.578</c:v>
                </c:pt>
                <c:pt idx="9227">
                  <c:v>2094.6089999999999</c:v>
                </c:pt>
                <c:pt idx="9228">
                  <c:v>2093.3589999999999</c:v>
                </c:pt>
                <c:pt idx="9229">
                  <c:v>2094.1410000000001</c:v>
                </c:pt>
                <c:pt idx="9230">
                  <c:v>2092.3440000000001</c:v>
                </c:pt>
                <c:pt idx="9231">
                  <c:v>2093.203</c:v>
                </c:pt>
                <c:pt idx="9232">
                  <c:v>2090.9369999999999</c:v>
                </c:pt>
                <c:pt idx="9233">
                  <c:v>2093.203</c:v>
                </c:pt>
                <c:pt idx="9234">
                  <c:v>2092.7339999999999</c:v>
                </c:pt>
                <c:pt idx="9235">
                  <c:v>2093.203</c:v>
                </c:pt>
                <c:pt idx="9236">
                  <c:v>2092.3440000000001</c:v>
                </c:pt>
                <c:pt idx="9237">
                  <c:v>2091.797</c:v>
                </c:pt>
                <c:pt idx="9238">
                  <c:v>2092.9690000000001</c:v>
                </c:pt>
                <c:pt idx="9239">
                  <c:v>2091.172</c:v>
                </c:pt>
                <c:pt idx="9240">
                  <c:v>2091.172</c:v>
                </c:pt>
                <c:pt idx="9241">
                  <c:v>2091.797</c:v>
                </c:pt>
                <c:pt idx="9242">
                  <c:v>2091.4059999999999</c:v>
                </c:pt>
                <c:pt idx="9243">
                  <c:v>2093.75</c:v>
                </c:pt>
                <c:pt idx="9244">
                  <c:v>2092.578</c:v>
                </c:pt>
                <c:pt idx="9245">
                  <c:v>2092.578</c:v>
                </c:pt>
                <c:pt idx="9246">
                  <c:v>2092.578</c:v>
                </c:pt>
                <c:pt idx="9247">
                  <c:v>2091.4059999999999</c:v>
                </c:pt>
                <c:pt idx="9248">
                  <c:v>2092.9690000000001</c:v>
                </c:pt>
                <c:pt idx="9249">
                  <c:v>2092.1869999999999</c:v>
                </c:pt>
                <c:pt idx="9250">
                  <c:v>2090.3910000000001</c:v>
                </c:pt>
                <c:pt idx="9251">
                  <c:v>2090.9369999999999</c:v>
                </c:pt>
                <c:pt idx="9252">
                  <c:v>2094.1410000000001</c:v>
                </c:pt>
                <c:pt idx="9253">
                  <c:v>2090</c:v>
                </c:pt>
                <c:pt idx="9254">
                  <c:v>2093.9839999999999</c:v>
                </c:pt>
                <c:pt idx="9255">
                  <c:v>2090.9369999999999</c:v>
                </c:pt>
                <c:pt idx="9256">
                  <c:v>2091.4059999999999</c:v>
                </c:pt>
                <c:pt idx="9257">
                  <c:v>2091.797</c:v>
                </c:pt>
                <c:pt idx="9258">
                  <c:v>2090.7809999999999</c:v>
                </c:pt>
                <c:pt idx="9259">
                  <c:v>2091.172</c:v>
                </c:pt>
                <c:pt idx="9260">
                  <c:v>2090.547</c:v>
                </c:pt>
                <c:pt idx="9261">
                  <c:v>2088.9839999999999</c:v>
                </c:pt>
                <c:pt idx="9262">
                  <c:v>2087.7339999999999</c:v>
                </c:pt>
                <c:pt idx="9263">
                  <c:v>2090.3910000000001</c:v>
                </c:pt>
                <c:pt idx="9264">
                  <c:v>2089.375</c:v>
                </c:pt>
                <c:pt idx="9265">
                  <c:v>2088.75</c:v>
                </c:pt>
                <c:pt idx="9266">
                  <c:v>2089.375</c:v>
                </c:pt>
                <c:pt idx="9267">
                  <c:v>2089.6089999999999</c:v>
                </c:pt>
                <c:pt idx="9268">
                  <c:v>2089.7660000000001</c:v>
                </c:pt>
                <c:pt idx="9269">
                  <c:v>2087.7339999999999</c:v>
                </c:pt>
                <c:pt idx="9270">
                  <c:v>2088.75</c:v>
                </c:pt>
                <c:pt idx="9271">
                  <c:v>2087.578</c:v>
                </c:pt>
                <c:pt idx="9272">
                  <c:v>2087.578</c:v>
                </c:pt>
                <c:pt idx="9273">
                  <c:v>2087.9690000000001</c:v>
                </c:pt>
                <c:pt idx="9274">
                  <c:v>2087.578</c:v>
                </c:pt>
                <c:pt idx="9275">
                  <c:v>2088.3589999999999</c:v>
                </c:pt>
                <c:pt idx="9276">
                  <c:v>2087.3440000000001</c:v>
                </c:pt>
                <c:pt idx="9277">
                  <c:v>2086.5619999999999</c:v>
                </c:pt>
                <c:pt idx="9278">
                  <c:v>2086.953</c:v>
                </c:pt>
                <c:pt idx="9279">
                  <c:v>2089.7660000000001</c:v>
                </c:pt>
                <c:pt idx="9280">
                  <c:v>2088.203</c:v>
                </c:pt>
                <c:pt idx="9281">
                  <c:v>2086.4059999999999</c:v>
                </c:pt>
                <c:pt idx="9282">
                  <c:v>2088.5940000000001</c:v>
                </c:pt>
                <c:pt idx="9283">
                  <c:v>2086.4059999999999</c:v>
                </c:pt>
                <c:pt idx="9284">
                  <c:v>2087.3440000000001</c:v>
                </c:pt>
                <c:pt idx="9285">
                  <c:v>2086.172</c:v>
                </c:pt>
                <c:pt idx="9286">
                  <c:v>2085.547</c:v>
                </c:pt>
                <c:pt idx="9287">
                  <c:v>2086.5619999999999</c:v>
                </c:pt>
                <c:pt idx="9288">
                  <c:v>2087.3440000000001</c:v>
                </c:pt>
                <c:pt idx="9289">
                  <c:v>2085.9369999999999</c:v>
                </c:pt>
                <c:pt idx="9290">
                  <c:v>2086.953</c:v>
                </c:pt>
                <c:pt idx="9291">
                  <c:v>2086.797</c:v>
                </c:pt>
                <c:pt idx="9292">
                  <c:v>2085.1559999999999</c:v>
                </c:pt>
                <c:pt idx="9293">
                  <c:v>2085.7809999999999</c:v>
                </c:pt>
                <c:pt idx="9294">
                  <c:v>2085.9369999999999</c:v>
                </c:pt>
                <c:pt idx="9295">
                  <c:v>2085.3910000000001</c:v>
                </c:pt>
                <c:pt idx="9296">
                  <c:v>2085.3910000000001</c:v>
                </c:pt>
                <c:pt idx="9297">
                  <c:v>2085.1559999999999</c:v>
                </c:pt>
                <c:pt idx="9298">
                  <c:v>2086.953</c:v>
                </c:pt>
                <c:pt idx="9299">
                  <c:v>2085.1559999999999</c:v>
                </c:pt>
                <c:pt idx="9300">
                  <c:v>2083.75</c:v>
                </c:pt>
                <c:pt idx="9301">
                  <c:v>2084.1410000000001</c:v>
                </c:pt>
                <c:pt idx="9302">
                  <c:v>2084.1410000000001</c:v>
                </c:pt>
                <c:pt idx="9303">
                  <c:v>2084.6089999999999</c:v>
                </c:pt>
                <c:pt idx="9304">
                  <c:v>2083.5940000000001</c:v>
                </c:pt>
                <c:pt idx="9305">
                  <c:v>2083.9839999999999</c:v>
                </c:pt>
                <c:pt idx="9306">
                  <c:v>2083.75</c:v>
                </c:pt>
                <c:pt idx="9307">
                  <c:v>2083.203</c:v>
                </c:pt>
                <c:pt idx="9308">
                  <c:v>2085</c:v>
                </c:pt>
                <c:pt idx="9309">
                  <c:v>2082.9690000000001</c:v>
                </c:pt>
                <c:pt idx="9310">
                  <c:v>2080.7809999999999</c:v>
                </c:pt>
                <c:pt idx="9311">
                  <c:v>2084.375</c:v>
                </c:pt>
                <c:pt idx="9312">
                  <c:v>2082.9690000000001</c:v>
                </c:pt>
                <c:pt idx="9313">
                  <c:v>2085</c:v>
                </c:pt>
                <c:pt idx="9314">
                  <c:v>2084.7660000000001</c:v>
                </c:pt>
                <c:pt idx="9315">
                  <c:v>2082.578</c:v>
                </c:pt>
                <c:pt idx="9316">
                  <c:v>2081.4059999999999</c:v>
                </c:pt>
                <c:pt idx="9317">
                  <c:v>2083.75</c:v>
                </c:pt>
                <c:pt idx="9318">
                  <c:v>2081.953</c:v>
                </c:pt>
                <c:pt idx="9319">
                  <c:v>2081.953</c:v>
                </c:pt>
                <c:pt idx="9320">
                  <c:v>2082.1869999999999</c:v>
                </c:pt>
                <c:pt idx="9321">
                  <c:v>2081.172</c:v>
                </c:pt>
                <c:pt idx="9322">
                  <c:v>2080.547</c:v>
                </c:pt>
                <c:pt idx="9323">
                  <c:v>2081.797</c:v>
                </c:pt>
                <c:pt idx="9324">
                  <c:v>2080</c:v>
                </c:pt>
                <c:pt idx="9325">
                  <c:v>2079.6089999999999</c:v>
                </c:pt>
                <c:pt idx="9326">
                  <c:v>2084.375</c:v>
                </c:pt>
                <c:pt idx="9327">
                  <c:v>2082.9690000000001</c:v>
                </c:pt>
                <c:pt idx="9328">
                  <c:v>2081.5619999999999</c:v>
                </c:pt>
                <c:pt idx="9329">
                  <c:v>2083.9839999999999</c:v>
                </c:pt>
                <c:pt idx="9330">
                  <c:v>2080.7809999999999</c:v>
                </c:pt>
                <c:pt idx="9331">
                  <c:v>2080.9369999999999</c:v>
                </c:pt>
                <c:pt idx="9332">
                  <c:v>2081.4059999999999</c:v>
                </c:pt>
                <c:pt idx="9333">
                  <c:v>2081.4059999999999</c:v>
                </c:pt>
                <c:pt idx="9334">
                  <c:v>2082.578</c:v>
                </c:pt>
                <c:pt idx="9335">
                  <c:v>2080.1559999999999</c:v>
                </c:pt>
                <c:pt idx="9336">
                  <c:v>2080</c:v>
                </c:pt>
                <c:pt idx="9337">
                  <c:v>2079.6089999999999</c:v>
                </c:pt>
                <c:pt idx="9338">
                  <c:v>2081.5619999999999</c:v>
                </c:pt>
                <c:pt idx="9339">
                  <c:v>2080.3910000000001</c:v>
                </c:pt>
                <c:pt idx="9340">
                  <c:v>2080.1559999999999</c:v>
                </c:pt>
                <c:pt idx="9341">
                  <c:v>2079.7660000000001</c:v>
                </c:pt>
                <c:pt idx="9342">
                  <c:v>2082.1869999999999</c:v>
                </c:pt>
                <c:pt idx="9343">
                  <c:v>2079.1410000000001</c:v>
                </c:pt>
                <c:pt idx="9344">
                  <c:v>2078.75</c:v>
                </c:pt>
                <c:pt idx="9345">
                  <c:v>2080.1559999999999</c:v>
                </c:pt>
                <c:pt idx="9346">
                  <c:v>2079.1410000000001</c:v>
                </c:pt>
                <c:pt idx="9347">
                  <c:v>2077.578</c:v>
                </c:pt>
                <c:pt idx="9348">
                  <c:v>2079.375</c:v>
                </c:pt>
                <c:pt idx="9349">
                  <c:v>2081.797</c:v>
                </c:pt>
                <c:pt idx="9350">
                  <c:v>2077.1869999999999</c:v>
                </c:pt>
                <c:pt idx="9351">
                  <c:v>2079.1410000000001</c:v>
                </c:pt>
                <c:pt idx="9352">
                  <c:v>2076.953</c:v>
                </c:pt>
                <c:pt idx="9353">
                  <c:v>2076.953</c:v>
                </c:pt>
                <c:pt idx="9354">
                  <c:v>2079.1410000000001</c:v>
                </c:pt>
                <c:pt idx="9355">
                  <c:v>2078.5940000000001</c:v>
                </c:pt>
                <c:pt idx="9356">
                  <c:v>2080.1559999999999</c:v>
                </c:pt>
                <c:pt idx="9357">
                  <c:v>2078.3589999999999</c:v>
                </c:pt>
                <c:pt idx="9358">
                  <c:v>2080.547</c:v>
                </c:pt>
                <c:pt idx="9359">
                  <c:v>2077.1869999999999</c:v>
                </c:pt>
                <c:pt idx="9360">
                  <c:v>2078.75</c:v>
                </c:pt>
                <c:pt idx="9361">
                  <c:v>2076.953</c:v>
                </c:pt>
                <c:pt idx="9362">
                  <c:v>2078.9839999999999</c:v>
                </c:pt>
                <c:pt idx="9363">
                  <c:v>2076.5619999999999</c:v>
                </c:pt>
                <c:pt idx="9364">
                  <c:v>2078.3589999999999</c:v>
                </c:pt>
                <c:pt idx="9365">
                  <c:v>2078.5940000000001</c:v>
                </c:pt>
                <c:pt idx="9366">
                  <c:v>2077.7339999999999</c:v>
                </c:pt>
                <c:pt idx="9367">
                  <c:v>2080.9369999999999</c:v>
                </c:pt>
                <c:pt idx="9368">
                  <c:v>2077.9690000000001</c:v>
                </c:pt>
                <c:pt idx="9369">
                  <c:v>2080.1559999999999</c:v>
                </c:pt>
                <c:pt idx="9370">
                  <c:v>2076.797</c:v>
                </c:pt>
                <c:pt idx="9371">
                  <c:v>2080.1559999999999</c:v>
                </c:pt>
                <c:pt idx="9372">
                  <c:v>2080.9369999999999</c:v>
                </c:pt>
                <c:pt idx="9373">
                  <c:v>2077.9690000000001</c:v>
                </c:pt>
                <c:pt idx="9374">
                  <c:v>2077.9690000000001</c:v>
                </c:pt>
                <c:pt idx="9375">
                  <c:v>2079.1410000000001</c:v>
                </c:pt>
                <c:pt idx="9376">
                  <c:v>2078.9839999999999</c:v>
                </c:pt>
                <c:pt idx="9377">
                  <c:v>2080</c:v>
                </c:pt>
                <c:pt idx="9378">
                  <c:v>2080.547</c:v>
                </c:pt>
                <c:pt idx="9379">
                  <c:v>2079.375</c:v>
                </c:pt>
                <c:pt idx="9380">
                  <c:v>2079.375</c:v>
                </c:pt>
                <c:pt idx="9381">
                  <c:v>2079.1410000000001</c:v>
                </c:pt>
                <c:pt idx="9382">
                  <c:v>2079.375</c:v>
                </c:pt>
                <c:pt idx="9383">
                  <c:v>2077.578</c:v>
                </c:pt>
                <c:pt idx="9384">
                  <c:v>2080.1559999999999</c:v>
                </c:pt>
                <c:pt idx="9385">
                  <c:v>2080.3910000000001</c:v>
                </c:pt>
                <c:pt idx="9386">
                  <c:v>2080</c:v>
                </c:pt>
                <c:pt idx="9387">
                  <c:v>2080.547</c:v>
                </c:pt>
                <c:pt idx="9388">
                  <c:v>2081.953</c:v>
                </c:pt>
                <c:pt idx="9389">
                  <c:v>2083.9839999999999</c:v>
                </c:pt>
                <c:pt idx="9390">
                  <c:v>2085</c:v>
                </c:pt>
                <c:pt idx="9391">
                  <c:v>2083.75</c:v>
                </c:pt>
                <c:pt idx="9392">
                  <c:v>2086.172</c:v>
                </c:pt>
                <c:pt idx="9393">
                  <c:v>2088.3589999999999</c:v>
                </c:pt>
                <c:pt idx="9394">
                  <c:v>2090.3910000000001</c:v>
                </c:pt>
                <c:pt idx="9395">
                  <c:v>2092.9690000000001</c:v>
                </c:pt>
                <c:pt idx="9396">
                  <c:v>2092.7339999999999</c:v>
                </c:pt>
                <c:pt idx="9397">
                  <c:v>2097.1869999999999</c:v>
                </c:pt>
                <c:pt idx="9398">
                  <c:v>2097.578</c:v>
                </c:pt>
                <c:pt idx="9399">
                  <c:v>2099.375</c:v>
                </c:pt>
                <c:pt idx="9400">
                  <c:v>2100.547</c:v>
                </c:pt>
                <c:pt idx="9401">
                  <c:v>2104.7660000000001</c:v>
                </c:pt>
                <c:pt idx="9402">
                  <c:v>2104.7660000000001</c:v>
                </c:pt>
                <c:pt idx="9403">
                  <c:v>2105.547</c:v>
                </c:pt>
                <c:pt idx="9404">
                  <c:v>2108.203</c:v>
                </c:pt>
                <c:pt idx="9405">
                  <c:v>2109.6089999999999</c:v>
                </c:pt>
                <c:pt idx="9406">
                  <c:v>2107.9690000000001</c:v>
                </c:pt>
                <c:pt idx="9407">
                  <c:v>2110.1559999999999</c:v>
                </c:pt>
                <c:pt idx="9408">
                  <c:v>2110.1559999999999</c:v>
                </c:pt>
                <c:pt idx="9409">
                  <c:v>2110.7809999999999</c:v>
                </c:pt>
                <c:pt idx="9410">
                  <c:v>2110</c:v>
                </c:pt>
                <c:pt idx="9411">
                  <c:v>2112.1869999999999</c:v>
                </c:pt>
                <c:pt idx="9412">
                  <c:v>2112.3440000000001</c:v>
                </c:pt>
                <c:pt idx="9413">
                  <c:v>2114.6089999999999</c:v>
                </c:pt>
                <c:pt idx="9414">
                  <c:v>2112.9690000000001</c:v>
                </c:pt>
                <c:pt idx="9415">
                  <c:v>2111.797</c:v>
                </c:pt>
                <c:pt idx="9416">
                  <c:v>2112.1869999999999</c:v>
                </c:pt>
                <c:pt idx="9417">
                  <c:v>2115.7809999999999</c:v>
                </c:pt>
                <c:pt idx="9418">
                  <c:v>2116.4059999999999</c:v>
                </c:pt>
                <c:pt idx="9419">
                  <c:v>2116.172</c:v>
                </c:pt>
                <c:pt idx="9420">
                  <c:v>2115.7809999999999</c:v>
                </c:pt>
                <c:pt idx="9421">
                  <c:v>2113.9839999999999</c:v>
                </c:pt>
                <c:pt idx="9422">
                  <c:v>2118.3589999999999</c:v>
                </c:pt>
                <c:pt idx="9423">
                  <c:v>2115.547</c:v>
                </c:pt>
                <c:pt idx="9424">
                  <c:v>2115.9369999999999</c:v>
                </c:pt>
                <c:pt idx="9425">
                  <c:v>2116.797</c:v>
                </c:pt>
                <c:pt idx="9426">
                  <c:v>2116.4059999999999</c:v>
                </c:pt>
                <c:pt idx="9427">
                  <c:v>2117.3440000000001</c:v>
                </c:pt>
                <c:pt idx="9428">
                  <c:v>2118.203</c:v>
                </c:pt>
                <c:pt idx="9429">
                  <c:v>2116.5619999999999</c:v>
                </c:pt>
                <c:pt idx="9430">
                  <c:v>2118.3589999999999</c:v>
                </c:pt>
                <c:pt idx="9431">
                  <c:v>2117.578</c:v>
                </c:pt>
                <c:pt idx="9432">
                  <c:v>2117.7339999999999</c:v>
                </c:pt>
                <c:pt idx="9433">
                  <c:v>2116.797</c:v>
                </c:pt>
                <c:pt idx="9434">
                  <c:v>2118.5940000000001</c:v>
                </c:pt>
                <c:pt idx="9435">
                  <c:v>2117.7339999999999</c:v>
                </c:pt>
                <c:pt idx="9436">
                  <c:v>2116.797</c:v>
                </c:pt>
                <c:pt idx="9437">
                  <c:v>2117.7339999999999</c:v>
                </c:pt>
                <c:pt idx="9438">
                  <c:v>2117.3440000000001</c:v>
                </c:pt>
                <c:pt idx="9439">
                  <c:v>2115.7809999999999</c:v>
                </c:pt>
                <c:pt idx="9440">
                  <c:v>2115.547</c:v>
                </c:pt>
                <c:pt idx="9441">
                  <c:v>2121.172</c:v>
                </c:pt>
                <c:pt idx="9442">
                  <c:v>2121.172</c:v>
                </c:pt>
                <c:pt idx="9443">
                  <c:v>2115.1559999999999</c:v>
                </c:pt>
                <c:pt idx="9444">
                  <c:v>2118.5940000000001</c:v>
                </c:pt>
                <c:pt idx="9445">
                  <c:v>2118.3589999999999</c:v>
                </c:pt>
                <c:pt idx="9446">
                  <c:v>2118.3589999999999</c:v>
                </c:pt>
                <c:pt idx="9447">
                  <c:v>2117.3440000000001</c:v>
                </c:pt>
                <c:pt idx="9448">
                  <c:v>2115.9369999999999</c:v>
                </c:pt>
                <c:pt idx="9449">
                  <c:v>2116.172</c:v>
                </c:pt>
                <c:pt idx="9450">
                  <c:v>2114.6089999999999</c:v>
                </c:pt>
                <c:pt idx="9451">
                  <c:v>2115</c:v>
                </c:pt>
                <c:pt idx="9452">
                  <c:v>2117.3440000000001</c:v>
                </c:pt>
                <c:pt idx="9453">
                  <c:v>2116.172</c:v>
                </c:pt>
                <c:pt idx="9454">
                  <c:v>2116.5619999999999</c:v>
                </c:pt>
                <c:pt idx="9455">
                  <c:v>2116.5619999999999</c:v>
                </c:pt>
                <c:pt idx="9456">
                  <c:v>2116.797</c:v>
                </c:pt>
                <c:pt idx="9457">
                  <c:v>2115.7809999999999</c:v>
                </c:pt>
                <c:pt idx="9458">
                  <c:v>2116.172</c:v>
                </c:pt>
                <c:pt idx="9459">
                  <c:v>2117.3440000000001</c:v>
                </c:pt>
                <c:pt idx="9460">
                  <c:v>2115.1559999999999</c:v>
                </c:pt>
                <c:pt idx="9461">
                  <c:v>2117.3440000000001</c:v>
                </c:pt>
                <c:pt idx="9462">
                  <c:v>2115.3910000000001</c:v>
                </c:pt>
                <c:pt idx="9463">
                  <c:v>2116.4059999999999</c:v>
                </c:pt>
                <c:pt idx="9464">
                  <c:v>2117.578</c:v>
                </c:pt>
                <c:pt idx="9465">
                  <c:v>2116.4059999999999</c:v>
                </c:pt>
                <c:pt idx="9466">
                  <c:v>2116.797</c:v>
                </c:pt>
                <c:pt idx="9467">
                  <c:v>2116.4059999999999</c:v>
                </c:pt>
                <c:pt idx="9468">
                  <c:v>2118.3589999999999</c:v>
                </c:pt>
                <c:pt idx="9469">
                  <c:v>2117.3440000000001</c:v>
                </c:pt>
                <c:pt idx="9470">
                  <c:v>2117.9690000000001</c:v>
                </c:pt>
                <c:pt idx="9471">
                  <c:v>2116.5619999999999</c:v>
                </c:pt>
                <c:pt idx="9472">
                  <c:v>2115.1559999999999</c:v>
                </c:pt>
                <c:pt idx="9473">
                  <c:v>2116.5619999999999</c:v>
                </c:pt>
                <c:pt idx="9474">
                  <c:v>2117.9690000000001</c:v>
                </c:pt>
                <c:pt idx="9475">
                  <c:v>2118.3589999999999</c:v>
                </c:pt>
                <c:pt idx="9476">
                  <c:v>2115.547</c:v>
                </c:pt>
                <c:pt idx="9477">
                  <c:v>2118.3589999999999</c:v>
                </c:pt>
                <c:pt idx="9478">
                  <c:v>2114.7660000000001</c:v>
                </c:pt>
                <c:pt idx="9479">
                  <c:v>2117.7339999999999</c:v>
                </c:pt>
                <c:pt idx="9480">
                  <c:v>2119.1410000000001</c:v>
                </c:pt>
                <c:pt idx="9481">
                  <c:v>2116.797</c:v>
                </c:pt>
                <c:pt idx="9482">
                  <c:v>2115.547</c:v>
                </c:pt>
                <c:pt idx="9483">
                  <c:v>2116.4059999999999</c:v>
                </c:pt>
                <c:pt idx="9484">
                  <c:v>2117.1869999999999</c:v>
                </c:pt>
                <c:pt idx="9485">
                  <c:v>2116.953</c:v>
                </c:pt>
                <c:pt idx="9486">
                  <c:v>2115.547</c:v>
                </c:pt>
                <c:pt idx="9487">
                  <c:v>2116.953</c:v>
                </c:pt>
                <c:pt idx="9488">
                  <c:v>2115.547</c:v>
                </c:pt>
                <c:pt idx="9489">
                  <c:v>2115.1559999999999</c:v>
                </c:pt>
                <c:pt idx="9490">
                  <c:v>2116.797</c:v>
                </c:pt>
                <c:pt idx="9491">
                  <c:v>2116.172</c:v>
                </c:pt>
                <c:pt idx="9492">
                  <c:v>2117.1869999999999</c:v>
                </c:pt>
                <c:pt idx="9493">
                  <c:v>2118.9839999999999</c:v>
                </c:pt>
                <c:pt idx="9494">
                  <c:v>2116.4059999999999</c:v>
                </c:pt>
                <c:pt idx="9495">
                  <c:v>2117.9690000000001</c:v>
                </c:pt>
                <c:pt idx="9496">
                  <c:v>2116.953</c:v>
                </c:pt>
                <c:pt idx="9497">
                  <c:v>2119.6089999999999</c:v>
                </c:pt>
                <c:pt idx="9498">
                  <c:v>2116.4059999999999</c:v>
                </c:pt>
                <c:pt idx="9499">
                  <c:v>2115.547</c:v>
                </c:pt>
                <c:pt idx="9500">
                  <c:v>2116.4059999999999</c:v>
                </c:pt>
                <c:pt idx="9501">
                  <c:v>2115.9369999999999</c:v>
                </c:pt>
                <c:pt idx="9502">
                  <c:v>2115.1559999999999</c:v>
                </c:pt>
                <c:pt idx="9503">
                  <c:v>2116.4059999999999</c:v>
                </c:pt>
                <c:pt idx="9504">
                  <c:v>2115.3910000000001</c:v>
                </c:pt>
                <c:pt idx="9505">
                  <c:v>2117.3440000000001</c:v>
                </c:pt>
                <c:pt idx="9506">
                  <c:v>2117.578</c:v>
                </c:pt>
                <c:pt idx="9507">
                  <c:v>2117.9690000000001</c:v>
                </c:pt>
                <c:pt idx="9508">
                  <c:v>2119.1410000000001</c:v>
                </c:pt>
                <c:pt idx="9509">
                  <c:v>2113.75</c:v>
                </c:pt>
                <c:pt idx="9510">
                  <c:v>2116.4059999999999</c:v>
                </c:pt>
                <c:pt idx="9511">
                  <c:v>2116.4059999999999</c:v>
                </c:pt>
                <c:pt idx="9512">
                  <c:v>2118.203</c:v>
                </c:pt>
                <c:pt idx="9513">
                  <c:v>2119.1410000000001</c:v>
                </c:pt>
                <c:pt idx="9514">
                  <c:v>2116.953</c:v>
                </c:pt>
                <c:pt idx="9515">
                  <c:v>2116.172</c:v>
                </c:pt>
                <c:pt idx="9516">
                  <c:v>2118.3589999999999</c:v>
                </c:pt>
                <c:pt idx="9517">
                  <c:v>2116.5619999999999</c:v>
                </c:pt>
                <c:pt idx="9518">
                  <c:v>2113.75</c:v>
                </c:pt>
                <c:pt idx="9519">
                  <c:v>2117.7339999999999</c:v>
                </c:pt>
                <c:pt idx="9520">
                  <c:v>2115</c:v>
                </c:pt>
                <c:pt idx="9521">
                  <c:v>2117.3440000000001</c:v>
                </c:pt>
                <c:pt idx="9522">
                  <c:v>2114.7660000000001</c:v>
                </c:pt>
                <c:pt idx="9523">
                  <c:v>2116.4059999999999</c:v>
                </c:pt>
                <c:pt idx="9524">
                  <c:v>2115</c:v>
                </c:pt>
                <c:pt idx="9525">
                  <c:v>2115.3910000000001</c:v>
                </c:pt>
                <c:pt idx="9526">
                  <c:v>2118.5940000000001</c:v>
                </c:pt>
                <c:pt idx="9527">
                  <c:v>2114.7660000000001</c:v>
                </c:pt>
                <c:pt idx="9528">
                  <c:v>2115.1559999999999</c:v>
                </c:pt>
                <c:pt idx="9529">
                  <c:v>2114.7660000000001</c:v>
                </c:pt>
                <c:pt idx="9530">
                  <c:v>2116.5619999999999</c:v>
                </c:pt>
                <c:pt idx="9531">
                  <c:v>2116.5619999999999</c:v>
                </c:pt>
                <c:pt idx="9532">
                  <c:v>2115.3910000000001</c:v>
                </c:pt>
                <c:pt idx="9533">
                  <c:v>2117.1869999999999</c:v>
                </c:pt>
                <c:pt idx="9534">
                  <c:v>2116.953</c:v>
                </c:pt>
                <c:pt idx="9535">
                  <c:v>2116.4059999999999</c:v>
                </c:pt>
                <c:pt idx="9536">
                  <c:v>2113.9839999999999</c:v>
                </c:pt>
                <c:pt idx="9537">
                  <c:v>2115.1559999999999</c:v>
                </c:pt>
                <c:pt idx="9538">
                  <c:v>2113.3589999999999</c:v>
                </c:pt>
                <c:pt idx="9539">
                  <c:v>2114.6089999999999</c:v>
                </c:pt>
                <c:pt idx="9540">
                  <c:v>2116.953</c:v>
                </c:pt>
                <c:pt idx="9541">
                  <c:v>2117.1869999999999</c:v>
                </c:pt>
                <c:pt idx="9542">
                  <c:v>2116.172</c:v>
                </c:pt>
                <c:pt idx="9543">
                  <c:v>2115.547</c:v>
                </c:pt>
                <c:pt idx="9544">
                  <c:v>2115.547</c:v>
                </c:pt>
                <c:pt idx="9545">
                  <c:v>2117.578</c:v>
                </c:pt>
                <c:pt idx="9546">
                  <c:v>2113.203</c:v>
                </c:pt>
                <c:pt idx="9547">
                  <c:v>2116.797</c:v>
                </c:pt>
                <c:pt idx="9548">
                  <c:v>2113.75</c:v>
                </c:pt>
                <c:pt idx="9549">
                  <c:v>2115.9369999999999</c:v>
                </c:pt>
                <c:pt idx="9550">
                  <c:v>2114.6089999999999</c:v>
                </c:pt>
                <c:pt idx="9551">
                  <c:v>2114.7660000000001</c:v>
                </c:pt>
                <c:pt idx="9552">
                  <c:v>2114.7660000000001</c:v>
                </c:pt>
                <c:pt idx="9553">
                  <c:v>2113.5940000000001</c:v>
                </c:pt>
                <c:pt idx="9554">
                  <c:v>2116.5619999999999</c:v>
                </c:pt>
                <c:pt idx="9555">
                  <c:v>2115.547</c:v>
                </c:pt>
                <c:pt idx="9556">
                  <c:v>2116.172</c:v>
                </c:pt>
                <c:pt idx="9557">
                  <c:v>2113.5940000000001</c:v>
                </c:pt>
                <c:pt idx="9558">
                  <c:v>2113.9839999999999</c:v>
                </c:pt>
                <c:pt idx="9559">
                  <c:v>2111.797</c:v>
                </c:pt>
                <c:pt idx="9560">
                  <c:v>2111.953</c:v>
                </c:pt>
                <c:pt idx="9561">
                  <c:v>2114.6089999999999</c:v>
                </c:pt>
                <c:pt idx="9562">
                  <c:v>2113.203</c:v>
                </c:pt>
                <c:pt idx="9563">
                  <c:v>2115.547</c:v>
                </c:pt>
                <c:pt idx="9564">
                  <c:v>2115</c:v>
                </c:pt>
                <c:pt idx="9565">
                  <c:v>2114.6089999999999</c:v>
                </c:pt>
                <c:pt idx="9566">
                  <c:v>2116.4059999999999</c:v>
                </c:pt>
                <c:pt idx="9567">
                  <c:v>2112.9690000000001</c:v>
                </c:pt>
                <c:pt idx="9568">
                  <c:v>2113.5940000000001</c:v>
                </c:pt>
                <c:pt idx="9569">
                  <c:v>2113.203</c:v>
                </c:pt>
                <c:pt idx="9570">
                  <c:v>2112.9690000000001</c:v>
                </c:pt>
                <c:pt idx="9571">
                  <c:v>2112.7339999999999</c:v>
                </c:pt>
                <c:pt idx="9572">
                  <c:v>2111.797</c:v>
                </c:pt>
                <c:pt idx="9573">
                  <c:v>2114.1410000000001</c:v>
                </c:pt>
                <c:pt idx="9574">
                  <c:v>2111.953</c:v>
                </c:pt>
                <c:pt idx="9575">
                  <c:v>2112.7339999999999</c:v>
                </c:pt>
                <c:pt idx="9576">
                  <c:v>2112.3440000000001</c:v>
                </c:pt>
                <c:pt idx="9577">
                  <c:v>2111.5619999999999</c:v>
                </c:pt>
                <c:pt idx="9578">
                  <c:v>2111.953</c:v>
                </c:pt>
                <c:pt idx="9579">
                  <c:v>2111.172</c:v>
                </c:pt>
                <c:pt idx="9580">
                  <c:v>2110.547</c:v>
                </c:pt>
                <c:pt idx="9581">
                  <c:v>2110.7809999999999</c:v>
                </c:pt>
                <c:pt idx="9582">
                  <c:v>2111.172</c:v>
                </c:pt>
                <c:pt idx="9583">
                  <c:v>2110.547</c:v>
                </c:pt>
                <c:pt idx="9584">
                  <c:v>2112.3440000000001</c:v>
                </c:pt>
                <c:pt idx="9585">
                  <c:v>2110.9369999999999</c:v>
                </c:pt>
                <c:pt idx="9586">
                  <c:v>2111.953</c:v>
                </c:pt>
                <c:pt idx="9587">
                  <c:v>2111.172</c:v>
                </c:pt>
                <c:pt idx="9588">
                  <c:v>2110.547</c:v>
                </c:pt>
                <c:pt idx="9589">
                  <c:v>2110</c:v>
                </c:pt>
                <c:pt idx="9590">
                  <c:v>2110.3910000000001</c:v>
                </c:pt>
                <c:pt idx="9591">
                  <c:v>2110</c:v>
                </c:pt>
                <c:pt idx="9592">
                  <c:v>2109.1410000000001</c:v>
                </c:pt>
                <c:pt idx="9593">
                  <c:v>2110.9369999999999</c:v>
                </c:pt>
                <c:pt idx="9594">
                  <c:v>2107.7339999999999</c:v>
                </c:pt>
                <c:pt idx="9595">
                  <c:v>2108.5940000000001</c:v>
                </c:pt>
                <c:pt idx="9596">
                  <c:v>2108.75</c:v>
                </c:pt>
                <c:pt idx="9597">
                  <c:v>2108.203</c:v>
                </c:pt>
                <c:pt idx="9598">
                  <c:v>2108.75</c:v>
                </c:pt>
                <c:pt idx="9599">
                  <c:v>2109.1410000000001</c:v>
                </c:pt>
                <c:pt idx="9600">
                  <c:v>2108.75</c:v>
                </c:pt>
                <c:pt idx="9601">
                  <c:v>2108.75</c:v>
                </c:pt>
                <c:pt idx="9602">
                  <c:v>2108.203</c:v>
                </c:pt>
                <c:pt idx="9603">
                  <c:v>2108.3589999999999</c:v>
                </c:pt>
                <c:pt idx="9604">
                  <c:v>2107.7339999999999</c:v>
                </c:pt>
                <c:pt idx="9605">
                  <c:v>2107.578</c:v>
                </c:pt>
                <c:pt idx="9606">
                  <c:v>2108.203</c:v>
                </c:pt>
                <c:pt idx="9607">
                  <c:v>2108.3589999999999</c:v>
                </c:pt>
                <c:pt idx="9608">
                  <c:v>2106.5619999999999</c:v>
                </c:pt>
                <c:pt idx="9609">
                  <c:v>2108.9839999999999</c:v>
                </c:pt>
                <c:pt idx="9610">
                  <c:v>2106.797</c:v>
                </c:pt>
                <c:pt idx="9611">
                  <c:v>2108.203</c:v>
                </c:pt>
                <c:pt idx="9612">
                  <c:v>2105.3910000000001</c:v>
                </c:pt>
                <c:pt idx="9613">
                  <c:v>2107.9690000000001</c:v>
                </c:pt>
                <c:pt idx="9614">
                  <c:v>2107.7339999999999</c:v>
                </c:pt>
                <c:pt idx="9615">
                  <c:v>2106.172</c:v>
                </c:pt>
                <c:pt idx="9616">
                  <c:v>2105</c:v>
                </c:pt>
                <c:pt idx="9617">
                  <c:v>2105.3910000000001</c:v>
                </c:pt>
                <c:pt idx="9618">
                  <c:v>2105.7809999999999</c:v>
                </c:pt>
                <c:pt idx="9619">
                  <c:v>2105</c:v>
                </c:pt>
                <c:pt idx="9620">
                  <c:v>2106.4059999999999</c:v>
                </c:pt>
                <c:pt idx="9621">
                  <c:v>2105.547</c:v>
                </c:pt>
                <c:pt idx="9622">
                  <c:v>2105.1559999999999</c:v>
                </c:pt>
                <c:pt idx="9623">
                  <c:v>2102.578</c:v>
                </c:pt>
                <c:pt idx="9624">
                  <c:v>2104.7660000000001</c:v>
                </c:pt>
                <c:pt idx="9625">
                  <c:v>2104.375</c:v>
                </c:pt>
                <c:pt idx="9626">
                  <c:v>2103.75</c:v>
                </c:pt>
                <c:pt idx="9627">
                  <c:v>2105.547</c:v>
                </c:pt>
                <c:pt idx="9628">
                  <c:v>2104.375</c:v>
                </c:pt>
                <c:pt idx="9629">
                  <c:v>2103.75</c:v>
                </c:pt>
                <c:pt idx="9630">
                  <c:v>2101.5619999999999</c:v>
                </c:pt>
                <c:pt idx="9631">
                  <c:v>2102.578</c:v>
                </c:pt>
                <c:pt idx="9632">
                  <c:v>2104.6089999999999</c:v>
                </c:pt>
                <c:pt idx="9633">
                  <c:v>2105.7809999999999</c:v>
                </c:pt>
                <c:pt idx="9634">
                  <c:v>2103.3589999999999</c:v>
                </c:pt>
                <c:pt idx="9635">
                  <c:v>2103.3589999999999</c:v>
                </c:pt>
                <c:pt idx="9636">
                  <c:v>2102.578</c:v>
                </c:pt>
                <c:pt idx="9637">
                  <c:v>2103.203</c:v>
                </c:pt>
                <c:pt idx="9638">
                  <c:v>2104.375</c:v>
                </c:pt>
                <c:pt idx="9639">
                  <c:v>2102.578</c:v>
                </c:pt>
                <c:pt idx="9640">
                  <c:v>2103.3589999999999</c:v>
                </c:pt>
                <c:pt idx="9641">
                  <c:v>2102.578</c:v>
                </c:pt>
                <c:pt idx="9642">
                  <c:v>2102.9690000000001</c:v>
                </c:pt>
                <c:pt idx="9643">
                  <c:v>2100.1559999999999</c:v>
                </c:pt>
                <c:pt idx="9644">
                  <c:v>2102.578</c:v>
                </c:pt>
                <c:pt idx="9645">
                  <c:v>2101.4059999999999</c:v>
                </c:pt>
                <c:pt idx="9646">
                  <c:v>2099.6089999999999</c:v>
                </c:pt>
                <c:pt idx="9647">
                  <c:v>2101.5619999999999</c:v>
                </c:pt>
                <c:pt idx="9648">
                  <c:v>2101.4059999999999</c:v>
                </c:pt>
                <c:pt idx="9649">
                  <c:v>2101.172</c:v>
                </c:pt>
                <c:pt idx="9650">
                  <c:v>2101.4059999999999</c:v>
                </c:pt>
                <c:pt idx="9651">
                  <c:v>2099.375</c:v>
                </c:pt>
                <c:pt idx="9652">
                  <c:v>2101.5619999999999</c:v>
                </c:pt>
                <c:pt idx="9653">
                  <c:v>2102.9690000000001</c:v>
                </c:pt>
                <c:pt idx="9654">
                  <c:v>2099.7660000000001</c:v>
                </c:pt>
                <c:pt idx="9655">
                  <c:v>2100.9369999999999</c:v>
                </c:pt>
                <c:pt idx="9656">
                  <c:v>2100</c:v>
                </c:pt>
                <c:pt idx="9657">
                  <c:v>2100.9369999999999</c:v>
                </c:pt>
                <c:pt idx="9658">
                  <c:v>2100</c:v>
                </c:pt>
                <c:pt idx="9659">
                  <c:v>2099.375</c:v>
                </c:pt>
                <c:pt idx="9660">
                  <c:v>2102.1869999999999</c:v>
                </c:pt>
                <c:pt idx="9661">
                  <c:v>2098.203</c:v>
                </c:pt>
                <c:pt idx="9662">
                  <c:v>2099.1410000000001</c:v>
                </c:pt>
                <c:pt idx="9663">
                  <c:v>2097.9690000000001</c:v>
                </c:pt>
                <c:pt idx="9664">
                  <c:v>2100.1559999999999</c:v>
                </c:pt>
                <c:pt idx="9665">
                  <c:v>2098.3589999999999</c:v>
                </c:pt>
                <c:pt idx="9666">
                  <c:v>2098.203</c:v>
                </c:pt>
                <c:pt idx="9667">
                  <c:v>2100.3910000000001</c:v>
                </c:pt>
                <c:pt idx="9668">
                  <c:v>2100.3910000000001</c:v>
                </c:pt>
                <c:pt idx="9669">
                  <c:v>2096.953</c:v>
                </c:pt>
                <c:pt idx="9670">
                  <c:v>2098.3589999999999</c:v>
                </c:pt>
                <c:pt idx="9671">
                  <c:v>2099.1410000000001</c:v>
                </c:pt>
                <c:pt idx="9672">
                  <c:v>2099.1410000000001</c:v>
                </c:pt>
                <c:pt idx="9673">
                  <c:v>2096.953</c:v>
                </c:pt>
                <c:pt idx="9674">
                  <c:v>2100.7809999999999</c:v>
                </c:pt>
                <c:pt idx="9675">
                  <c:v>2097.7339999999999</c:v>
                </c:pt>
                <c:pt idx="9676">
                  <c:v>2098.203</c:v>
                </c:pt>
                <c:pt idx="9677">
                  <c:v>2096.953</c:v>
                </c:pt>
                <c:pt idx="9678">
                  <c:v>2097.1869999999999</c:v>
                </c:pt>
                <c:pt idx="9679">
                  <c:v>2096.5619999999999</c:v>
                </c:pt>
                <c:pt idx="9680">
                  <c:v>2100</c:v>
                </c:pt>
                <c:pt idx="9681">
                  <c:v>2098.5940000000001</c:v>
                </c:pt>
                <c:pt idx="9682">
                  <c:v>2099.375</c:v>
                </c:pt>
                <c:pt idx="9683">
                  <c:v>2095.9369999999999</c:v>
                </c:pt>
                <c:pt idx="9684">
                  <c:v>2096.953</c:v>
                </c:pt>
                <c:pt idx="9685">
                  <c:v>2097.3440000000001</c:v>
                </c:pt>
                <c:pt idx="9686">
                  <c:v>2096.172</c:v>
                </c:pt>
                <c:pt idx="9687">
                  <c:v>2097.578</c:v>
                </c:pt>
                <c:pt idx="9688">
                  <c:v>2095.1559999999999</c:v>
                </c:pt>
                <c:pt idx="9689">
                  <c:v>2095.547</c:v>
                </c:pt>
                <c:pt idx="9690">
                  <c:v>2094.6089999999999</c:v>
                </c:pt>
                <c:pt idx="9691">
                  <c:v>2097.1869999999999</c:v>
                </c:pt>
                <c:pt idx="9692">
                  <c:v>2097.578</c:v>
                </c:pt>
                <c:pt idx="9693">
                  <c:v>2097.578</c:v>
                </c:pt>
                <c:pt idx="9694">
                  <c:v>2096.797</c:v>
                </c:pt>
                <c:pt idx="9695">
                  <c:v>2095.3910000000001</c:v>
                </c:pt>
                <c:pt idx="9696">
                  <c:v>2096.797</c:v>
                </c:pt>
                <c:pt idx="9697">
                  <c:v>2095.1559999999999</c:v>
                </c:pt>
                <c:pt idx="9698">
                  <c:v>2095.547</c:v>
                </c:pt>
                <c:pt idx="9699">
                  <c:v>2095</c:v>
                </c:pt>
                <c:pt idx="9700">
                  <c:v>2097.9690000000001</c:v>
                </c:pt>
                <c:pt idx="9701">
                  <c:v>2096.4059999999999</c:v>
                </c:pt>
                <c:pt idx="9702">
                  <c:v>2094.6089999999999</c:v>
                </c:pt>
                <c:pt idx="9703">
                  <c:v>2094.6089999999999</c:v>
                </c:pt>
                <c:pt idx="9704">
                  <c:v>2096.797</c:v>
                </c:pt>
                <c:pt idx="9705">
                  <c:v>2093.3589999999999</c:v>
                </c:pt>
                <c:pt idx="9706">
                  <c:v>2096.172</c:v>
                </c:pt>
                <c:pt idx="9707">
                  <c:v>2094.6089999999999</c:v>
                </c:pt>
                <c:pt idx="9708">
                  <c:v>2095</c:v>
                </c:pt>
                <c:pt idx="9709">
                  <c:v>2094.1410000000001</c:v>
                </c:pt>
                <c:pt idx="9710">
                  <c:v>2095</c:v>
                </c:pt>
                <c:pt idx="9711">
                  <c:v>2095.547</c:v>
                </c:pt>
                <c:pt idx="9712">
                  <c:v>2092.7339999999999</c:v>
                </c:pt>
                <c:pt idx="9713">
                  <c:v>2095</c:v>
                </c:pt>
                <c:pt idx="9714">
                  <c:v>2095.7809999999999</c:v>
                </c:pt>
                <c:pt idx="9715">
                  <c:v>2095.3910000000001</c:v>
                </c:pt>
                <c:pt idx="9716">
                  <c:v>2094.1410000000001</c:v>
                </c:pt>
                <c:pt idx="9717">
                  <c:v>2093.5940000000001</c:v>
                </c:pt>
                <c:pt idx="9718">
                  <c:v>2092.9690000000001</c:v>
                </c:pt>
                <c:pt idx="9719">
                  <c:v>2095.3910000000001</c:v>
                </c:pt>
                <c:pt idx="9720">
                  <c:v>2095.1559999999999</c:v>
                </c:pt>
                <c:pt idx="9721">
                  <c:v>2094.1410000000001</c:v>
                </c:pt>
                <c:pt idx="9722">
                  <c:v>2094.1410000000001</c:v>
                </c:pt>
                <c:pt idx="9723">
                  <c:v>2092.3440000000001</c:v>
                </c:pt>
                <c:pt idx="9724">
                  <c:v>2094.6089999999999</c:v>
                </c:pt>
                <c:pt idx="9725">
                  <c:v>2093.9839999999999</c:v>
                </c:pt>
                <c:pt idx="9726">
                  <c:v>2092.7339999999999</c:v>
                </c:pt>
                <c:pt idx="9727">
                  <c:v>2093.75</c:v>
                </c:pt>
                <c:pt idx="9728">
                  <c:v>2093.3589999999999</c:v>
                </c:pt>
                <c:pt idx="9729">
                  <c:v>2093.203</c:v>
                </c:pt>
                <c:pt idx="9730">
                  <c:v>2092.578</c:v>
                </c:pt>
                <c:pt idx="9731">
                  <c:v>2093.3589999999999</c:v>
                </c:pt>
                <c:pt idx="9732">
                  <c:v>2094.7660000000001</c:v>
                </c:pt>
                <c:pt idx="9733">
                  <c:v>2094.375</c:v>
                </c:pt>
                <c:pt idx="9734">
                  <c:v>2093.9839999999999</c:v>
                </c:pt>
                <c:pt idx="9735">
                  <c:v>2091.4059999999999</c:v>
                </c:pt>
                <c:pt idx="9736">
                  <c:v>2092.9690000000001</c:v>
                </c:pt>
                <c:pt idx="9737">
                  <c:v>2093.203</c:v>
                </c:pt>
                <c:pt idx="9738">
                  <c:v>2091.4059999999999</c:v>
                </c:pt>
                <c:pt idx="9739">
                  <c:v>2093.3589999999999</c:v>
                </c:pt>
                <c:pt idx="9740">
                  <c:v>2093.9839999999999</c:v>
                </c:pt>
                <c:pt idx="9741">
                  <c:v>2094.1410000000001</c:v>
                </c:pt>
                <c:pt idx="9742">
                  <c:v>2093.9839999999999</c:v>
                </c:pt>
                <c:pt idx="9743">
                  <c:v>2093.3589999999999</c:v>
                </c:pt>
                <c:pt idx="9744">
                  <c:v>2091.797</c:v>
                </c:pt>
                <c:pt idx="9745">
                  <c:v>2094.375</c:v>
                </c:pt>
                <c:pt idx="9746">
                  <c:v>2090.547</c:v>
                </c:pt>
                <c:pt idx="9747">
                  <c:v>2091.953</c:v>
                </c:pt>
                <c:pt idx="9748">
                  <c:v>2093.3589999999999</c:v>
                </c:pt>
                <c:pt idx="9749">
                  <c:v>2090.9369999999999</c:v>
                </c:pt>
                <c:pt idx="9750">
                  <c:v>2092.7339999999999</c:v>
                </c:pt>
                <c:pt idx="9751">
                  <c:v>2091.797</c:v>
                </c:pt>
                <c:pt idx="9752">
                  <c:v>2092.3440000000001</c:v>
                </c:pt>
                <c:pt idx="9753">
                  <c:v>2093.75</c:v>
                </c:pt>
                <c:pt idx="9754">
                  <c:v>2098.203</c:v>
                </c:pt>
                <c:pt idx="9755">
                  <c:v>2090.547</c:v>
                </c:pt>
                <c:pt idx="9756">
                  <c:v>2095.547</c:v>
                </c:pt>
                <c:pt idx="9757">
                  <c:v>2096.172</c:v>
                </c:pt>
                <c:pt idx="9758">
                  <c:v>2094.1410000000001</c:v>
                </c:pt>
                <c:pt idx="9759">
                  <c:v>2094.375</c:v>
                </c:pt>
                <c:pt idx="9760">
                  <c:v>2092.578</c:v>
                </c:pt>
                <c:pt idx="9761">
                  <c:v>2091.4059999999999</c:v>
                </c:pt>
                <c:pt idx="9762">
                  <c:v>2090.7809999999999</c:v>
                </c:pt>
                <c:pt idx="9763">
                  <c:v>2090.9369999999999</c:v>
                </c:pt>
                <c:pt idx="9764">
                  <c:v>2092.9690000000001</c:v>
                </c:pt>
                <c:pt idx="9765">
                  <c:v>2094.375</c:v>
                </c:pt>
                <c:pt idx="9766">
                  <c:v>2091.797</c:v>
                </c:pt>
                <c:pt idx="9767">
                  <c:v>2090.3910000000001</c:v>
                </c:pt>
                <c:pt idx="9768">
                  <c:v>2091.5619999999999</c:v>
                </c:pt>
                <c:pt idx="9769">
                  <c:v>2092.578</c:v>
                </c:pt>
                <c:pt idx="9770">
                  <c:v>2091.797</c:v>
                </c:pt>
                <c:pt idx="9771">
                  <c:v>2095.3910000000001</c:v>
                </c:pt>
                <c:pt idx="9772">
                  <c:v>2093.9839999999999</c:v>
                </c:pt>
                <c:pt idx="9773">
                  <c:v>2093.5940000000001</c:v>
                </c:pt>
                <c:pt idx="9774">
                  <c:v>2091.953</c:v>
                </c:pt>
                <c:pt idx="9775">
                  <c:v>2091.953</c:v>
                </c:pt>
                <c:pt idx="9776">
                  <c:v>2093.3589999999999</c:v>
                </c:pt>
                <c:pt idx="9777">
                  <c:v>2091.172</c:v>
                </c:pt>
                <c:pt idx="9778">
                  <c:v>2094.375</c:v>
                </c:pt>
                <c:pt idx="9779">
                  <c:v>2092.1869999999999</c:v>
                </c:pt>
                <c:pt idx="9780">
                  <c:v>2093.75</c:v>
                </c:pt>
                <c:pt idx="9781">
                  <c:v>2094.6089999999999</c:v>
                </c:pt>
                <c:pt idx="9782">
                  <c:v>2092.3440000000001</c:v>
                </c:pt>
                <c:pt idx="9783">
                  <c:v>2092.3440000000001</c:v>
                </c:pt>
                <c:pt idx="9784">
                  <c:v>2092.3440000000001</c:v>
                </c:pt>
                <c:pt idx="9785">
                  <c:v>2094.1410000000001</c:v>
                </c:pt>
                <c:pt idx="9786">
                  <c:v>2092.578</c:v>
                </c:pt>
                <c:pt idx="9787">
                  <c:v>2093.3589999999999</c:v>
                </c:pt>
                <c:pt idx="9788">
                  <c:v>2094.1410000000001</c:v>
                </c:pt>
                <c:pt idx="9789">
                  <c:v>2093.5940000000001</c:v>
                </c:pt>
                <c:pt idx="9790">
                  <c:v>2092.3440000000001</c:v>
                </c:pt>
                <c:pt idx="9791">
                  <c:v>2093.75</c:v>
                </c:pt>
                <c:pt idx="9792">
                  <c:v>2094.7660000000001</c:v>
                </c:pt>
                <c:pt idx="9793">
                  <c:v>2092.7339999999999</c:v>
                </c:pt>
                <c:pt idx="9794">
                  <c:v>2093.203</c:v>
                </c:pt>
                <c:pt idx="9795">
                  <c:v>2092.7339999999999</c:v>
                </c:pt>
                <c:pt idx="9796">
                  <c:v>2090.3910000000001</c:v>
                </c:pt>
                <c:pt idx="9797">
                  <c:v>2092.578</c:v>
                </c:pt>
                <c:pt idx="9798">
                  <c:v>2093.9839999999999</c:v>
                </c:pt>
                <c:pt idx="9799">
                  <c:v>2091.953</c:v>
                </c:pt>
                <c:pt idx="9800">
                  <c:v>2091.797</c:v>
                </c:pt>
                <c:pt idx="9801">
                  <c:v>2093.3589999999999</c:v>
                </c:pt>
                <c:pt idx="9802">
                  <c:v>2092.3440000000001</c:v>
                </c:pt>
                <c:pt idx="9803">
                  <c:v>2092.9690000000001</c:v>
                </c:pt>
                <c:pt idx="9804">
                  <c:v>2093.75</c:v>
                </c:pt>
                <c:pt idx="9805">
                  <c:v>2092.9690000000001</c:v>
                </c:pt>
                <c:pt idx="9806">
                  <c:v>2092.3440000000001</c:v>
                </c:pt>
                <c:pt idx="9807">
                  <c:v>2092.9690000000001</c:v>
                </c:pt>
                <c:pt idx="9808">
                  <c:v>2092.1869999999999</c:v>
                </c:pt>
                <c:pt idx="9809">
                  <c:v>2092.3440000000001</c:v>
                </c:pt>
                <c:pt idx="9810">
                  <c:v>2091.953</c:v>
                </c:pt>
                <c:pt idx="9811">
                  <c:v>2091.5619999999999</c:v>
                </c:pt>
                <c:pt idx="9812">
                  <c:v>2092.3440000000001</c:v>
                </c:pt>
                <c:pt idx="9813">
                  <c:v>2091.797</c:v>
                </c:pt>
                <c:pt idx="9814">
                  <c:v>2092.1869999999999</c:v>
                </c:pt>
                <c:pt idx="9815">
                  <c:v>2091.172</c:v>
                </c:pt>
                <c:pt idx="9816">
                  <c:v>2093.203</c:v>
                </c:pt>
                <c:pt idx="9817">
                  <c:v>2092.3440000000001</c:v>
                </c:pt>
                <c:pt idx="9818">
                  <c:v>2092.578</c:v>
                </c:pt>
                <c:pt idx="9819">
                  <c:v>2092.9690000000001</c:v>
                </c:pt>
                <c:pt idx="9820">
                  <c:v>2091.5619999999999</c:v>
                </c:pt>
                <c:pt idx="9821">
                  <c:v>2089.375</c:v>
                </c:pt>
                <c:pt idx="9822">
                  <c:v>2091.797</c:v>
                </c:pt>
                <c:pt idx="9823">
                  <c:v>2091.5619999999999</c:v>
                </c:pt>
                <c:pt idx="9824">
                  <c:v>2092.1869999999999</c:v>
                </c:pt>
                <c:pt idx="9825">
                  <c:v>2092.3440000000001</c:v>
                </c:pt>
                <c:pt idx="9826">
                  <c:v>2091.953</c:v>
                </c:pt>
                <c:pt idx="9827">
                  <c:v>2091.172</c:v>
                </c:pt>
                <c:pt idx="9828">
                  <c:v>2093.203</c:v>
                </c:pt>
                <c:pt idx="9829">
                  <c:v>2090.547</c:v>
                </c:pt>
                <c:pt idx="9830">
                  <c:v>2093.203</c:v>
                </c:pt>
                <c:pt idx="9831">
                  <c:v>2091.172</c:v>
                </c:pt>
                <c:pt idx="9832">
                  <c:v>2092.7339999999999</c:v>
                </c:pt>
                <c:pt idx="9833">
                  <c:v>2091.953</c:v>
                </c:pt>
                <c:pt idx="9834">
                  <c:v>2091.5619999999999</c:v>
                </c:pt>
                <c:pt idx="9835">
                  <c:v>2091.172</c:v>
                </c:pt>
                <c:pt idx="9836">
                  <c:v>2090.7809999999999</c:v>
                </c:pt>
                <c:pt idx="9837">
                  <c:v>2092.3440000000001</c:v>
                </c:pt>
                <c:pt idx="9838">
                  <c:v>2092.9690000000001</c:v>
                </c:pt>
                <c:pt idx="9839">
                  <c:v>2091.953</c:v>
                </c:pt>
                <c:pt idx="9840">
                  <c:v>2089.375</c:v>
                </c:pt>
                <c:pt idx="9841">
                  <c:v>2090.7809999999999</c:v>
                </c:pt>
                <c:pt idx="9842">
                  <c:v>2090.547</c:v>
                </c:pt>
                <c:pt idx="9843">
                  <c:v>2088.9839999999999</c:v>
                </c:pt>
                <c:pt idx="9844">
                  <c:v>2090.7809999999999</c:v>
                </c:pt>
                <c:pt idx="9845">
                  <c:v>2091.953</c:v>
                </c:pt>
                <c:pt idx="9846">
                  <c:v>2092.3440000000001</c:v>
                </c:pt>
                <c:pt idx="9847">
                  <c:v>2090.547</c:v>
                </c:pt>
                <c:pt idx="9848">
                  <c:v>2091.4059999999999</c:v>
                </c:pt>
                <c:pt idx="9849">
                  <c:v>2090.547</c:v>
                </c:pt>
                <c:pt idx="9850">
                  <c:v>2094.7660000000001</c:v>
                </c:pt>
                <c:pt idx="9851">
                  <c:v>2090.9369999999999</c:v>
                </c:pt>
                <c:pt idx="9852">
                  <c:v>2090.9369999999999</c:v>
                </c:pt>
                <c:pt idx="9853">
                  <c:v>2089.375</c:v>
                </c:pt>
                <c:pt idx="9854">
                  <c:v>2091.172</c:v>
                </c:pt>
                <c:pt idx="9855">
                  <c:v>2091.4059999999999</c:v>
                </c:pt>
                <c:pt idx="9856">
                  <c:v>2090</c:v>
                </c:pt>
                <c:pt idx="9857">
                  <c:v>2090.1559999999999</c:v>
                </c:pt>
                <c:pt idx="9858">
                  <c:v>2090.1559999999999</c:v>
                </c:pt>
                <c:pt idx="9859">
                  <c:v>2088.9839999999999</c:v>
                </c:pt>
                <c:pt idx="9860">
                  <c:v>2089.375</c:v>
                </c:pt>
                <c:pt idx="9861">
                  <c:v>2090.3910000000001</c:v>
                </c:pt>
                <c:pt idx="9862">
                  <c:v>2089.375</c:v>
                </c:pt>
                <c:pt idx="9863">
                  <c:v>2090.547</c:v>
                </c:pt>
                <c:pt idx="9864">
                  <c:v>2087.9690000000001</c:v>
                </c:pt>
                <c:pt idx="9865">
                  <c:v>2089.6089999999999</c:v>
                </c:pt>
                <c:pt idx="9866">
                  <c:v>2089.1410000000001</c:v>
                </c:pt>
                <c:pt idx="9867">
                  <c:v>2091.172</c:v>
                </c:pt>
                <c:pt idx="9868">
                  <c:v>2089.6089999999999</c:v>
                </c:pt>
                <c:pt idx="9869">
                  <c:v>2089.7660000000001</c:v>
                </c:pt>
                <c:pt idx="9870">
                  <c:v>2087.7339999999999</c:v>
                </c:pt>
                <c:pt idx="9871">
                  <c:v>2089.375</c:v>
                </c:pt>
                <c:pt idx="9872">
                  <c:v>2088.3589999999999</c:v>
                </c:pt>
                <c:pt idx="9873">
                  <c:v>2088.75</c:v>
                </c:pt>
                <c:pt idx="9874">
                  <c:v>2088.75</c:v>
                </c:pt>
                <c:pt idx="9875">
                  <c:v>2088.3589999999999</c:v>
                </c:pt>
                <c:pt idx="9876">
                  <c:v>2091.5619999999999</c:v>
                </c:pt>
                <c:pt idx="9877">
                  <c:v>2090.3910000000001</c:v>
                </c:pt>
                <c:pt idx="9878">
                  <c:v>2088.9839999999999</c:v>
                </c:pt>
                <c:pt idx="9879">
                  <c:v>2089.7660000000001</c:v>
                </c:pt>
                <c:pt idx="9880">
                  <c:v>2091.172</c:v>
                </c:pt>
                <c:pt idx="9881">
                  <c:v>2088.5940000000001</c:v>
                </c:pt>
                <c:pt idx="9882">
                  <c:v>2088.9839999999999</c:v>
                </c:pt>
                <c:pt idx="9883">
                  <c:v>2087.9690000000001</c:v>
                </c:pt>
                <c:pt idx="9884">
                  <c:v>2091.172</c:v>
                </c:pt>
                <c:pt idx="9885">
                  <c:v>2088.75</c:v>
                </c:pt>
                <c:pt idx="9886">
                  <c:v>2090.1559999999999</c:v>
                </c:pt>
                <c:pt idx="9887">
                  <c:v>2087.7339999999999</c:v>
                </c:pt>
                <c:pt idx="9888">
                  <c:v>2086.4059999999999</c:v>
                </c:pt>
                <c:pt idx="9889">
                  <c:v>2087.578</c:v>
                </c:pt>
                <c:pt idx="9890">
                  <c:v>2087.3440000000001</c:v>
                </c:pt>
                <c:pt idx="9891">
                  <c:v>2085.9369999999999</c:v>
                </c:pt>
                <c:pt idx="9892">
                  <c:v>2086.797</c:v>
                </c:pt>
                <c:pt idx="9893">
                  <c:v>2086.172</c:v>
                </c:pt>
                <c:pt idx="9894">
                  <c:v>2087.7339999999999</c:v>
                </c:pt>
                <c:pt idx="9895">
                  <c:v>2086.4059999999999</c:v>
                </c:pt>
                <c:pt idx="9896">
                  <c:v>2086.4059999999999</c:v>
                </c:pt>
                <c:pt idx="9897">
                  <c:v>2087.578</c:v>
                </c:pt>
                <c:pt idx="9898">
                  <c:v>2086.5619999999999</c:v>
                </c:pt>
                <c:pt idx="9899">
                  <c:v>2088.3589999999999</c:v>
                </c:pt>
                <c:pt idx="9900">
                  <c:v>2087.1869999999999</c:v>
                </c:pt>
                <c:pt idx="9901">
                  <c:v>2086.4059999999999</c:v>
                </c:pt>
                <c:pt idx="9902">
                  <c:v>2086.5619999999999</c:v>
                </c:pt>
                <c:pt idx="9903">
                  <c:v>2084.1410000000001</c:v>
                </c:pt>
                <c:pt idx="9904">
                  <c:v>2087.578</c:v>
                </c:pt>
                <c:pt idx="9905">
                  <c:v>2085.3910000000001</c:v>
                </c:pt>
                <c:pt idx="9906">
                  <c:v>2087.7339999999999</c:v>
                </c:pt>
                <c:pt idx="9907">
                  <c:v>2084.7660000000001</c:v>
                </c:pt>
                <c:pt idx="9908">
                  <c:v>2086.4059999999999</c:v>
                </c:pt>
                <c:pt idx="9909">
                  <c:v>2084.7660000000001</c:v>
                </c:pt>
                <c:pt idx="9910">
                  <c:v>2084.7660000000001</c:v>
                </c:pt>
                <c:pt idx="9911">
                  <c:v>2083.75</c:v>
                </c:pt>
                <c:pt idx="9912">
                  <c:v>2084.7660000000001</c:v>
                </c:pt>
                <c:pt idx="9913">
                  <c:v>2083.5940000000001</c:v>
                </c:pt>
                <c:pt idx="9914">
                  <c:v>2082.1869999999999</c:v>
                </c:pt>
                <c:pt idx="9915">
                  <c:v>2084.375</c:v>
                </c:pt>
                <c:pt idx="9916">
                  <c:v>2084.7660000000001</c:v>
                </c:pt>
                <c:pt idx="9917">
                  <c:v>2083.203</c:v>
                </c:pt>
                <c:pt idx="9918">
                  <c:v>2085.7809999999999</c:v>
                </c:pt>
                <c:pt idx="9919">
                  <c:v>2084.7660000000001</c:v>
                </c:pt>
                <c:pt idx="9920">
                  <c:v>2084.7660000000001</c:v>
                </c:pt>
                <c:pt idx="9921">
                  <c:v>2081.5619999999999</c:v>
                </c:pt>
                <c:pt idx="9922">
                  <c:v>2083.5940000000001</c:v>
                </c:pt>
                <c:pt idx="9923">
                  <c:v>2082.1869999999999</c:v>
                </c:pt>
                <c:pt idx="9924">
                  <c:v>2082.7339999999999</c:v>
                </c:pt>
                <c:pt idx="9925">
                  <c:v>2082.7339999999999</c:v>
                </c:pt>
                <c:pt idx="9926">
                  <c:v>2080.1559999999999</c:v>
                </c:pt>
                <c:pt idx="9927">
                  <c:v>2082.3440000000001</c:v>
                </c:pt>
                <c:pt idx="9928">
                  <c:v>2080.9369999999999</c:v>
                </c:pt>
                <c:pt idx="9929">
                  <c:v>2082.3440000000001</c:v>
                </c:pt>
                <c:pt idx="9930">
                  <c:v>2080.7809999999999</c:v>
                </c:pt>
                <c:pt idx="9931">
                  <c:v>2081.5619999999999</c:v>
                </c:pt>
                <c:pt idx="9932">
                  <c:v>2081.4059999999999</c:v>
                </c:pt>
                <c:pt idx="9933">
                  <c:v>2082.1869999999999</c:v>
                </c:pt>
                <c:pt idx="9934">
                  <c:v>2082.9690000000001</c:v>
                </c:pt>
                <c:pt idx="9935">
                  <c:v>2082.3440000000001</c:v>
                </c:pt>
                <c:pt idx="9936">
                  <c:v>2080.1559999999999</c:v>
                </c:pt>
                <c:pt idx="9937">
                  <c:v>2081.953</c:v>
                </c:pt>
                <c:pt idx="9938">
                  <c:v>2081.953</c:v>
                </c:pt>
                <c:pt idx="9939">
                  <c:v>2080.1559999999999</c:v>
                </c:pt>
                <c:pt idx="9940">
                  <c:v>2081.4059999999999</c:v>
                </c:pt>
                <c:pt idx="9941">
                  <c:v>2081.5619999999999</c:v>
                </c:pt>
                <c:pt idx="9942">
                  <c:v>2079.1410000000001</c:v>
                </c:pt>
                <c:pt idx="9943">
                  <c:v>2079.375</c:v>
                </c:pt>
                <c:pt idx="9944">
                  <c:v>2079.375</c:v>
                </c:pt>
                <c:pt idx="9945">
                  <c:v>2079.6089999999999</c:v>
                </c:pt>
                <c:pt idx="9946">
                  <c:v>2077.578</c:v>
                </c:pt>
                <c:pt idx="9947">
                  <c:v>2081.797</c:v>
                </c:pt>
                <c:pt idx="9948">
                  <c:v>2078.5940000000001</c:v>
                </c:pt>
                <c:pt idx="9949">
                  <c:v>2079.375</c:v>
                </c:pt>
                <c:pt idx="9950">
                  <c:v>2079.7660000000001</c:v>
                </c:pt>
                <c:pt idx="9951">
                  <c:v>2081.172</c:v>
                </c:pt>
                <c:pt idx="9952">
                  <c:v>2079.375</c:v>
                </c:pt>
                <c:pt idx="9953">
                  <c:v>2078.75</c:v>
                </c:pt>
                <c:pt idx="9954">
                  <c:v>2078.5940000000001</c:v>
                </c:pt>
                <c:pt idx="9955">
                  <c:v>2076.4059999999999</c:v>
                </c:pt>
                <c:pt idx="9956">
                  <c:v>2077.578</c:v>
                </c:pt>
                <c:pt idx="9957">
                  <c:v>2077.7339999999999</c:v>
                </c:pt>
                <c:pt idx="9958">
                  <c:v>2078.75</c:v>
                </c:pt>
                <c:pt idx="9959">
                  <c:v>2077.578</c:v>
                </c:pt>
                <c:pt idx="9960">
                  <c:v>2080.1559999999999</c:v>
                </c:pt>
                <c:pt idx="9961">
                  <c:v>2078.75</c:v>
                </c:pt>
                <c:pt idx="9962">
                  <c:v>2079.1410000000001</c:v>
                </c:pt>
                <c:pt idx="9963">
                  <c:v>2077.7339999999999</c:v>
                </c:pt>
                <c:pt idx="9964">
                  <c:v>2077.7339999999999</c:v>
                </c:pt>
                <c:pt idx="9965">
                  <c:v>2079.1410000000001</c:v>
                </c:pt>
                <c:pt idx="9966">
                  <c:v>2075.9369999999999</c:v>
                </c:pt>
                <c:pt idx="9967">
                  <c:v>2078.9839999999999</c:v>
                </c:pt>
                <c:pt idx="9968">
                  <c:v>2076.172</c:v>
                </c:pt>
                <c:pt idx="9969">
                  <c:v>2075.3910000000001</c:v>
                </c:pt>
                <c:pt idx="9970">
                  <c:v>2074.6089999999999</c:v>
                </c:pt>
                <c:pt idx="9971">
                  <c:v>2077.9690000000001</c:v>
                </c:pt>
                <c:pt idx="9972">
                  <c:v>2077.1869999999999</c:v>
                </c:pt>
                <c:pt idx="9973">
                  <c:v>2076.5619999999999</c:v>
                </c:pt>
                <c:pt idx="9974">
                  <c:v>2076.797</c:v>
                </c:pt>
                <c:pt idx="9975">
                  <c:v>2076.4059999999999</c:v>
                </c:pt>
                <c:pt idx="9976">
                  <c:v>2075.1559999999999</c:v>
                </c:pt>
                <c:pt idx="9977">
                  <c:v>2075.9369999999999</c:v>
                </c:pt>
                <c:pt idx="9978">
                  <c:v>2075.547</c:v>
                </c:pt>
                <c:pt idx="9979">
                  <c:v>2077.578</c:v>
                </c:pt>
                <c:pt idx="9980">
                  <c:v>2076.4059999999999</c:v>
                </c:pt>
                <c:pt idx="9981">
                  <c:v>2076.4059999999999</c:v>
                </c:pt>
                <c:pt idx="9982">
                  <c:v>2076.797</c:v>
                </c:pt>
                <c:pt idx="9983">
                  <c:v>2076.4059999999999</c:v>
                </c:pt>
                <c:pt idx="9984">
                  <c:v>2074.1410000000001</c:v>
                </c:pt>
                <c:pt idx="9985">
                  <c:v>2073.9839999999999</c:v>
                </c:pt>
                <c:pt idx="9986">
                  <c:v>2076.172</c:v>
                </c:pt>
                <c:pt idx="9987">
                  <c:v>2074.6089999999999</c:v>
                </c:pt>
                <c:pt idx="9988">
                  <c:v>2075.1559999999999</c:v>
                </c:pt>
                <c:pt idx="9989">
                  <c:v>2074.7660000000001</c:v>
                </c:pt>
                <c:pt idx="9990">
                  <c:v>2075.9369999999999</c:v>
                </c:pt>
                <c:pt idx="9991">
                  <c:v>2076.5619999999999</c:v>
                </c:pt>
                <c:pt idx="9992">
                  <c:v>2073.203</c:v>
                </c:pt>
                <c:pt idx="9993">
                  <c:v>2074.7660000000001</c:v>
                </c:pt>
                <c:pt idx="9994">
                  <c:v>2074.7660000000001</c:v>
                </c:pt>
                <c:pt idx="9995">
                  <c:v>2075.3910000000001</c:v>
                </c:pt>
                <c:pt idx="9996">
                  <c:v>2077.7339999999999</c:v>
                </c:pt>
                <c:pt idx="9997">
                  <c:v>2075.1559999999999</c:v>
                </c:pt>
                <c:pt idx="9998">
                  <c:v>2075.547</c:v>
                </c:pt>
                <c:pt idx="9999">
                  <c:v>2077.578</c:v>
                </c:pt>
                <c:pt idx="10000">
                  <c:v>2074.6089999999999</c:v>
                </c:pt>
                <c:pt idx="10001">
                  <c:v>2076.5619999999999</c:v>
                </c:pt>
                <c:pt idx="10002">
                  <c:v>2074.1410000000001</c:v>
                </c:pt>
                <c:pt idx="10003">
                  <c:v>2075.9369999999999</c:v>
                </c:pt>
                <c:pt idx="10004">
                  <c:v>2075.547</c:v>
                </c:pt>
                <c:pt idx="10005">
                  <c:v>2076.953</c:v>
                </c:pt>
                <c:pt idx="10006">
                  <c:v>2075.7809999999999</c:v>
                </c:pt>
                <c:pt idx="10007">
                  <c:v>2074.7660000000001</c:v>
                </c:pt>
                <c:pt idx="10008">
                  <c:v>2075</c:v>
                </c:pt>
                <c:pt idx="10009">
                  <c:v>2075.9369999999999</c:v>
                </c:pt>
                <c:pt idx="10010">
                  <c:v>2073.75</c:v>
                </c:pt>
                <c:pt idx="10011">
                  <c:v>2076.5619999999999</c:v>
                </c:pt>
                <c:pt idx="10012">
                  <c:v>2075.547</c:v>
                </c:pt>
                <c:pt idx="10013">
                  <c:v>2075.7809999999999</c:v>
                </c:pt>
                <c:pt idx="10014">
                  <c:v>2075.7809999999999</c:v>
                </c:pt>
                <c:pt idx="10015">
                  <c:v>2075.9369999999999</c:v>
                </c:pt>
                <c:pt idx="10016">
                  <c:v>2077.3440000000001</c:v>
                </c:pt>
                <c:pt idx="10017">
                  <c:v>2078.75</c:v>
                </c:pt>
                <c:pt idx="10018">
                  <c:v>2079.7660000000001</c:v>
                </c:pt>
                <c:pt idx="10019">
                  <c:v>2079.6089999999999</c:v>
                </c:pt>
                <c:pt idx="10020">
                  <c:v>2080.1559999999999</c:v>
                </c:pt>
                <c:pt idx="10021">
                  <c:v>2082.9690000000001</c:v>
                </c:pt>
                <c:pt idx="10022">
                  <c:v>2084.375</c:v>
                </c:pt>
                <c:pt idx="10023">
                  <c:v>2084.7660000000001</c:v>
                </c:pt>
                <c:pt idx="10024">
                  <c:v>2085.9369999999999</c:v>
                </c:pt>
                <c:pt idx="10025">
                  <c:v>2087.1869999999999</c:v>
                </c:pt>
                <c:pt idx="10026">
                  <c:v>2090.547</c:v>
                </c:pt>
                <c:pt idx="10027">
                  <c:v>2093.75</c:v>
                </c:pt>
                <c:pt idx="10028">
                  <c:v>2092.3440000000001</c:v>
                </c:pt>
                <c:pt idx="10029">
                  <c:v>2095.1559999999999</c:v>
                </c:pt>
                <c:pt idx="10030">
                  <c:v>2097.1869999999999</c:v>
                </c:pt>
                <c:pt idx="10031">
                  <c:v>2100.1559999999999</c:v>
                </c:pt>
                <c:pt idx="10032">
                  <c:v>2100.9369999999999</c:v>
                </c:pt>
                <c:pt idx="10033">
                  <c:v>2103.5940000000001</c:v>
                </c:pt>
                <c:pt idx="10034">
                  <c:v>2103.203</c:v>
                </c:pt>
                <c:pt idx="10035">
                  <c:v>2103.203</c:v>
                </c:pt>
                <c:pt idx="10036">
                  <c:v>2105.547</c:v>
                </c:pt>
                <c:pt idx="10037">
                  <c:v>2105.9369999999999</c:v>
                </c:pt>
                <c:pt idx="10038">
                  <c:v>2106.797</c:v>
                </c:pt>
                <c:pt idx="10039">
                  <c:v>2105.9369999999999</c:v>
                </c:pt>
                <c:pt idx="10040">
                  <c:v>2103.9839999999999</c:v>
                </c:pt>
                <c:pt idx="10041">
                  <c:v>2106.5619999999999</c:v>
                </c:pt>
                <c:pt idx="10042">
                  <c:v>2106.172</c:v>
                </c:pt>
                <c:pt idx="10043">
                  <c:v>2105.9369999999999</c:v>
                </c:pt>
                <c:pt idx="10044">
                  <c:v>2105.547</c:v>
                </c:pt>
                <c:pt idx="10045">
                  <c:v>2106.953</c:v>
                </c:pt>
                <c:pt idx="10046">
                  <c:v>2104.1410000000001</c:v>
                </c:pt>
                <c:pt idx="10047">
                  <c:v>2108.9839999999999</c:v>
                </c:pt>
                <c:pt idx="10048">
                  <c:v>2105.9369999999999</c:v>
                </c:pt>
                <c:pt idx="10049">
                  <c:v>2106.797</c:v>
                </c:pt>
                <c:pt idx="10050">
                  <c:v>2106.953</c:v>
                </c:pt>
                <c:pt idx="10051">
                  <c:v>2105</c:v>
                </c:pt>
                <c:pt idx="10052">
                  <c:v>2107.7339999999999</c:v>
                </c:pt>
                <c:pt idx="10053">
                  <c:v>2107.3440000000001</c:v>
                </c:pt>
                <c:pt idx="10054">
                  <c:v>2107.578</c:v>
                </c:pt>
                <c:pt idx="10055">
                  <c:v>2106.797</c:v>
                </c:pt>
                <c:pt idx="10056">
                  <c:v>2107.3440000000001</c:v>
                </c:pt>
                <c:pt idx="10057">
                  <c:v>2105.547</c:v>
                </c:pt>
                <c:pt idx="10058">
                  <c:v>2107.578</c:v>
                </c:pt>
                <c:pt idx="10059">
                  <c:v>2106.953</c:v>
                </c:pt>
                <c:pt idx="10060">
                  <c:v>2105.547</c:v>
                </c:pt>
                <c:pt idx="10061">
                  <c:v>2106.4059999999999</c:v>
                </c:pt>
                <c:pt idx="10062">
                  <c:v>2108.75</c:v>
                </c:pt>
                <c:pt idx="10063">
                  <c:v>2106.797</c:v>
                </c:pt>
                <c:pt idx="10064">
                  <c:v>2106.172</c:v>
                </c:pt>
                <c:pt idx="10065">
                  <c:v>2107.3440000000001</c:v>
                </c:pt>
                <c:pt idx="10066">
                  <c:v>2110.3910000000001</c:v>
                </c:pt>
                <c:pt idx="10067">
                  <c:v>2109.375</c:v>
                </c:pt>
                <c:pt idx="10068">
                  <c:v>2109.1410000000001</c:v>
                </c:pt>
                <c:pt idx="10069">
                  <c:v>2109.6089999999999</c:v>
                </c:pt>
                <c:pt idx="10070">
                  <c:v>2109.6089999999999</c:v>
                </c:pt>
                <c:pt idx="10071">
                  <c:v>2107.7339999999999</c:v>
                </c:pt>
                <c:pt idx="10072">
                  <c:v>2106.4059999999999</c:v>
                </c:pt>
                <c:pt idx="10073">
                  <c:v>2105.9369999999999</c:v>
                </c:pt>
                <c:pt idx="10074">
                  <c:v>2106.5619999999999</c:v>
                </c:pt>
                <c:pt idx="10075">
                  <c:v>2106.5619999999999</c:v>
                </c:pt>
                <c:pt idx="10076">
                  <c:v>2104.1410000000001</c:v>
                </c:pt>
                <c:pt idx="10077">
                  <c:v>2105.547</c:v>
                </c:pt>
                <c:pt idx="10078">
                  <c:v>2106.797</c:v>
                </c:pt>
                <c:pt idx="10079">
                  <c:v>2106.172</c:v>
                </c:pt>
                <c:pt idx="10080">
                  <c:v>2107.3440000000001</c:v>
                </c:pt>
                <c:pt idx="10081">
                  <c:v>2108.3589999999999</c:v>
                </c:pt>
                <c:pt idx="10082">
                  <c:v>2106.953</c:v>
                </c:pt>
                <c:pt idx="10083">
                  <c:v>2105.3910000000001</c:v>
                </c:pt>
                <c:pt idx="10084">
                  <c:v>2105.547</c:v>
                </c:pt>
                <c:pt idx="10085">
                  <c:v>2107.578</c:v>
                </c:pt>
                <c:pt idx="10086">
                  <c:v>2106.172</c:v>
                </c:pt>
                <c:pt idx="10087">
                  <c:v>2108.3589999999999</c:v>
                </c:pt>
                <c:pt idx="10088">
                  <c:v>2106.5619999999999</c:v>
                </c:pt>
                <c:pt idx="10089">
                  <c:v>2107.578</c:v>
                </c:pt>
                <c:pt idx="10090">
                  <c:v>2106.797</c:v>
                </c:pt>
                <c:pt idx="10091">
                  <c:v>2104.7660000000001</c:v>
                </c:pt>
                <c:pt idx="10092">
                  <c:v>2107.3440000000001</c:v>
                </c:pt>
                <c:pt idx="10093">
                  <c:v>2109.6089999999999</c:v>
                </c:pt>
                <c:pt idx="10094">
                  <c:v>2105.9369999999999</c:v>
                </c:pt>
                <c:pt idx="10095">
                  <c:v>2105.7809999999999</c:v>
                </c:pt>
                <c:pt idx="10096">
                  <c:v>2106.5619999999999</c:v>
                </c:pt>
                <c:pt idx="10097">
                  <c:v>2105.7809999999999</c:v>
                </c:pt>
                <c:pt idx="10098">
                  <c:v>2105</c:v>
                </c:pt>
                <c:pt idx="10099">
                  <c:v>2106.953</c:v>
                </c:pt>
                <c:pt idx="10100">
                  <c:v>2107.1869999999999</c:v>
                </c:pt>
                <c:pt idx="10101">
                  <c:v>2107.3440000000001</c:v>
                </c:pt>
                <c:pt idx="10102">
                  <c:v>2107.9690000000001</c:v>
                </c:pt>
                <c:pt idx="10103">
                  <c:v>2107.1869999999999</c:v>
                </c:pt>
                <c:pt idx="10104">
                  <c:v>2105.1559999999999</c:v>
                </c:pt>
                <c:pt idx="10105">
                  <c:v>2107.3440000000001</c:v>
                </c:pt>
                <c:pt idx="10106">
                  <c:v>2105</c:v>
                </c:pt>
                <c:pt idx="10107">
                  <c:v>2107.9690000000001</c:v>
                </c:pt>
                <c:pt idx="10108">
                  <c:v>2106.4059999999999</c:v>
                </c:pt>
                <c:pt idx="10109">
                  <c:v>2107.578</c:v>
                </c:pt>
                <c:pt idx="10110">
                  <c:v>2105.7809999999999</c:v>
                </c:pt>
                <c:pt idx="10111">
                  <c:v>2107.578</c:v>
                </c:pt>
                <c:pt idx="10112">
                  <c:v>2106.4059999999999</c:v>
                </c:pt>
                <c:pt idx="10113">
                  <c:v>2107.1869999999999</c:v>
                </c:pt>
                <c:pt idx="10114">
                  <c:v>2108.3589999999999</c:v>
                </c:pt>
                <c:pt idx="10115">
                  <c:v>2106.953</c:v>
                </c:pt>
                <c:pt idx="10116">
                  <c:v>2106.953</c:v>
                </c:pt>
                <c:pt idx="10117">
                  <c:v>2107.578</c:v>
                </c:pt>
                <c:pt idx="10118">
                  <c:v>2107.1869999999999</c:v>
                </c:pt>
                <c:pt idx="10119">
                  <c:v>2107.3440000000001</c:v>
                </c:pt>
                <c:pt idx="10120">
                  <c:v>2107.3440000000001</c:v>
                </c:pt>
                <c:pt idx="10121">
                  <c:v>2106.4059999999999</c:v>
                </c:pt>
                <c:pt idx="10122">
                  <c:v>2105.1559999999999</c:v>
                </c:pt>
                <c:pt idx="10123">
                  <c:v>2110</c:v>
                </c:pt>
                <c:pt idx="10124">
                  <c:v>2108.75</c:v>
                </c:pt>
                <c:pt idx="10125">
                  <c:v>2107.9690000000001</c:v>
                </c:pt>
                <c:pt idx="10126">
                  <c:v>2109.1410000000001</c:v>
                </c:pt>
                <c:pt idx="10127">
                  <c:v>2107.3440000000001</c:v>
                </c:pt>
                <c:pt idx="10128">
                  <c:v>2106.172</c:v>
                </c:pt>
                <c:pt idx="10129">
                  <c:v>2105.1559999999999</c:v>
                </c:pt>
                <c:pt idx="10130">
                  <c:v>2105.7809999999999</c:v>
                </c:pt>
                <c:pt idx="10131">
                  <c:v>2106.4059999999999</c:v>
                </c:pt>
                <c:pt idx="10132">
                  <c:v>2106.953</c:v>
                </c:pt>
                <c:pt idx="10133">
                  <c:v>2106.797</c:v>
                </c:pt>
                <c:pt idx="10134">
                  <c:v>2107.578</c:v>
                </c:pt>
                <c:pt idx="10135">
                  <c:v>2107.3440000000001</c:v>
                </c:pt>
                <c:pt idx="10136">
                  <c:v>2106.5619999999999</c:v>
                </c:pt>
                <c:pt idx="10137">
                  <c:v>2108.75</c:v>
                </c:pt>
                <c:pt idx="10138">
                  <c:v>2108.203</c:v>
                </c:pt>
                <c:pt idx="10139">
                  <c:v>2105.3910000000001</c:v>
                </c:pt>
                <c:pt idx="10140">
                  <c:v>2105.3910000000001</c:v>
                </c:pt>
                <c:pt idx="10141">
                  <c:v>2107.578</c:v>
                </c:pt>
                <c:pt idx="10142">
                  <c:v>2107.578</c:v>
                </c:pt>
                <c:pt idx="10143">
                  <c:v>2107.7339999999999</c:v>
                </c:pt>
                <c:pt idx="10144">
                  <c:v>2107.578</c:v>
                </c:pt>
                <c:pt idx="10145">
                  <c:v>2105.547</c:v>
                </c:pt>
                <c:pt idx="10146">
                  <c:v>2106.797</c:v>
                </c:pt>
                <c:pt idx="10147">
                  <c:v>2105.1559999999999</c:v>
                </c:pt>
                <c:pt idx="10148">
                  <c:v>2106.172</c:v>
                </c:pt>
                <c:pt idx="10149">
                  <c:v>2108.3589999999999</c:v>
                </c:pt>
                <c:pt idx="10150">
                  <c:v>2106.953</c:v>
                </c:pt>
                <c:pt idx="10151">
                  <c:v>2107.578</c:v>
                </c:pt>
                <c:pt idx="10152">
                  <c:v>2107.7339999999999</c:v>
                </c:pt>
                <c:pt idx="10153">
                  <c:v>2106.4059999999999</c:v>
                </c:pt>
                <c:pt idx="10154">
                  <c:v>2107.3440000000001</c:v>
                </c:pt>
                <c:pt idx="10155">
                  <c:v>2106.4059999999999</c:v>
                </c:pt>
                <c:pt idx="10156">
                  <c:v>2105.1559999999999</c:v>
                </c:pt>
                <c:pt idx="10157">
                  <c:v>2105.1559999999999</c:v>
                </c:pt>
                <c:pt idx="10158">
                  <c:v>2106.172</c:v>
                </c:pt>
                <c:pt idx="10159">
                  <c:v>2103.75</c:v>
                </c:pt>
                <c:pt idx="10160">
                  <c:v>2104.6089999999999</c:v>
                </c:pt>
                <c:pt idx="10161">
                  <c:v>2106.4059999999999</c:v>
                </c:pt>
                <c:pt idx="10162">
                  <c:v>2104.6089999999999</c:v>
                </c:pt>
                <c:pt idx="10163">
                  <c:v>2105.3910000000001</c:v>
                </c:pt>
                <c:pt idx="10164">
                  <c:v>2105.547</c:v>
                </c:pt>
                <c:pt idx="10165">
                  <c:v>2106.953</c:v>
                </c:pt>
                <c:pt idx="10166">
                  <c:v>2105.1559999999999</c:v>
                </c:pt>
                <c:pt idx="10167">
                  <c:v>2105.7809999999999</c:v>
                </c:pt>
                <c:pt idx="10168">
                  <c:v>2106.797</c:v>
                </c:pt>
                <c:pt idx="10169">
                  <c:v>2106.797</c:v>
                </c:pt>
                <c:pt idx="10170">
                  <c:v>2106.172</c:v>
                </c:pt>
                <c:pt idx="10171">
                  <c:v>2105.547</c:v>
                </c:pt>
                <c:pt idx="10172">
                  <c:v>2107.3440000000001</c:v>
                </c:pt>
                <c:pt idx="10173">
                  <c:v>2106.172</c:v>
                </c:pt>
                <c:pt idx="10174">
                  <c:v>2103.9839999999999</c:v>
                </c:pt>
                <c:pt idx="10175">
                  <c:v>2106.172</c:v>
                </c:pt>
                <c:pt idx="10176">
                  <c:v>2103.5940000000001</c:v>
                </c:pt>
                <c:pt idx="10177">
                  <c:v>2104.375</c:v>
                </c:pt>
                <c:pt idx="10178">
                  <c:v>2105.3910000000001</c:v>
                </c:pt>
                <c:pt idx="10179">
                  <c:v>2105.9369999999999</c:v>
                </c:pt>
                <c:pt idx="10180">
                  <c:v>2104.6089999999999</c:v>
                </c:pt>
                <c:pt idx="10181">
                  <c:v>2104.375</c:v>
                </c:pt>
                <c:pt idx="10182">
                  <c:v>2104.375</c:v>
                </c:pt>
                <c:pt idx="10183">
                  <c:v>2105.547</c:v>
                </c:pt>
                <c:pt idx="10184">
                  <c:v>2105.3910000000001</c:v>
                </c:pt>
                <c:pt idx="10185">
                  <c:v>2103.203</c:v>
                </c:pt>
                <c:pt idx="10186">
                  <c:v>2103.5940000000001</c:v>
                </c:pt>
                <c:pt idx="10187">
                  <c:v>2104.375</c:v>
                </c:pt>
                <c:pt idx="10188">
                  <c:v>2105.1559999999999</c:v>
                </c:pt>
                <c:pt idx="10189">
                  <c:v>2105.1559999999999</c:v>
                </c:pt>
                <c:pt idx="10190">
                  <c:v>2104.375</c:v>
                </c:pt>
                <c:pt idx="10191">
                  <c:v>2103.3589999999999</c:v>
                </c:pt>
                <c:pt idx="10192">
                  <c:v>2103.203</c:v>
                </c:pt>
                <c:pt idx="10193">
                  <c:v>2104.7660000000001</c:v>
                </c:pt>
                <c:pt idx="10194">
                  <c:v>2103.5940000000001</c:v>
                </c:pt>
                <c:pt idx="10195">
                  <c:v>2104.375</c:v>
                </c:pt>
                <c:pt idx="10196">
                  <c:v>2105.1559999999999</c:v>
                </c:pt>
                <c:pt idx="10197">
                  <c:v>2104.1410000000001</c:v>
                </c:pt>
                <c:pt idx="10198">
                  <c:v>2101.953</c:v>
                </c:pt>
                <c:pt idx="10199">
                  <c:v>2104.375</c:v>
                </c:pt>
                <c:pt idx="10200">
                  <c:v>2103.5940000000001</c:v>
                </c:pt>
                <c:pt idx="10201">
                  <c:v>2101.953</c:v>
                </c:pt>
                <c:pt idx="10202">
                  <c:v>2103.203</c:v>
                </c:pt>
                <c:pt idx="10203">
                  <c:v>2100.3910000000001</c:v>
                </c:pt>
                <c:pt idx="10204">
                  <c:v>2104.1410000000001</c:v>
                </c:pt>
                <c:pt idx="10205">
                  <c:v>2105</c:v>
                </c:pt>
                <c:pt idx="10206">
                  <c:v>2100.547</c:v>
                </c:pt>
                <c:pt idx="10207">
                  <c:v>2103.9839999999999</c:v>
                </c:pt>
                <c:pt idx="10208">
                  <c:v>2102.578</c:v>
                </c:pt>
                <c:pt idx="10209">
                  <c:v>2101.797</c:v>
                </c:pt>
                <c:pt idx="10210">
                  <c:v>2102.7339999999999</c:v>
                </c:pt>
                <c:pt idx="10211">
                  <c:v>2102.1869999999999</c:v>
                </c:pt>
                <c:pt idx="10212">
                  <c:v>2101.953</c:v>
                </c:pt>
                <c:pt idx="10213">
                  <c:v>2101.4059999999999</c:v>
                </c:pt>
                <c:pt idx="10214">
                  <c:v>2100.7809999999999</c:v>
                </c:pt>
                <c:pt idx="10215">
                  <c:v>2100.1559999999999</c:v>
                </c:pt>
                <c:pt idx="10216">
                  <c:v>2099.6089999999999</c:v>
                </c:pt>
                <c:pt idx="10217">
                  <c:v>2100.7809999999999</c:v>
                </c:pt>
                <c:pt idx="10218">
                  <c:v>2100.9369999999999</c:v>
                </c:pt>
                <c:pt idx="10219">
                  <c:v>2102.3440000000001</c:v>
                </c:pt>
                <c:pt idx="10220">
                  <c:v>2102.3440000000001</c:v>
                </c:pt>
                <c:pt idx="10221">
                  <c:v>2102.578</c:v>
                </c:pt>
                <c:pt idx="10222">
                  <c:v>2100.1559999999999</c:v>
                </c:pt>
                <c:pt idx="10223">
                  <c:v>2100.9369999999999</c:v>
                </c:pt>
                <c:pt idx="10224">
                  <c:v>2101.172</c:v>
                </c:pt>
                <c:pt idx="10225">
                  <c:v>2103.3589999999999</c:v>
                </c:pt>
                <c:pt idx="10226">
                  <c:v>2099.6089999999999</c:v>
                </c:pt>
                <c:pt idx="10227">
                  <c:v>2100.547</c:v>
                </c:pt>
                <c:pt idx="10228">
                  <c:v>2100</c:v>
                </c:pt>
                <c:pt idx="10229">
                  <c:v>2100.547</c:v>
                </c:pt>
                <c:pt idx="10230">
                  <c:v>2100.7809999999999</c:v>
                </c:pt>
                <c:pt idx="10231">
                  <c:v>2098.5940000000001</c:v>
                </c:pt>
                <c:pt idx="10232">
                  <c:v>2100.3910000000001</c:v>
                </c:pt>
                <c:pt idx="10233">
                  <c:v>2098.9839999999999</c:v>
                </c:pt>
                <c:pt idx="10234">
                  <c:v>2099.1410000000001</c:v>
                </c:pt>
                <c:pt idx="10235">
                  <c:v>2097.9690000000001</c:v>
                </c:pt>
                <c:pt idx="10236">
                  <c:v>2099.6089999999999</c:v>
                </c:pt>
                <c:pt idx="10237">
                  <c:v>2099.375</c:v>
                </c:pt>
                <c:pt idx="10238">
                  <c:v>2099.6089999999999</c:v>
                </c:pt>
                <c:pt idx="10239">
                  <c:v>2097.578</c:v>
                </c:pt>
                <c:pt idx="10240">
                  <c:v>2098.3589999999999</c:v>
                </c:pt>
                <c:pt idx="10241">
                  <c:v>2100.1559999999999</c:v>
                </c:pt>
                <c:pt idx="10242">
                  <c:v>2099.1410000000001</c:v>
                </c:pt>
                <c:pt idx="10243">
                  <c:v>2098.203</c:v>
                </c:pt>
                <c:pt idx="10244">
                  <c:v>2096.5619999999999</c:v>
                </c:pt>
                <c:pt idx="10245">
                  <c:v>2097.7339999999999</c:v>
                </c:pt>
                <c:pt idx="10246">
                  <c:v>2097.3440000000001</c:v>
                </c:pt>
                <c:pt idx="10247">
                  <c:v>2096.4059999999999</c:v>
                </c:pt>
                <c:pt idx="10248">
                  <c:v>2095.9369999999999</c:v>
                </c:pt>
                <c:pt idx="10249">
                  <c:v>2096.4059999999999</c:v>
                </c:pt>
                <c:pt idx="10250">
                  <c:v>2096.172</c:v>
                </c:pt>
                <c:pt idx="10251">
                  <c:v>2096.4059999999999</c:v>
                </c:pt>
                <c:pt idx="10252">
                  <c:v>2095.9369999999999</c:v>
                </c:pt>
                <c:pt idx="10253">
                  <c:v>2096.797</c:v>
                </c:pt>
                <c:pt idx="10254">
                  <c:v>2095.7809999999999</c:v>
                </c:pt>
                <c:pt idx="10255">
                  <c:v>2095</c:v>
                </c:pt>
                <c:pt idx="10256">
                  <c:v>2095</c:v>
                </c:pt>
                <c:pt idx="10257">
                  <c:v>2097.7339999999999</c:v>
                </c:pt>
                <c:pt idx="10258">
                  <c:v>2094.6089999999999</c:v>
                </c:pt>
                <c:pt idx="10259">
                  <c:v>2096.953</c:v>
                </c:pt>
                <c:pt idx="10260">
                  <c:v>2095.9369999999999</c:v>
                </c:pt>
                <c:pt idx="10261">
                  <c:v>2096.172</c:v>
                </c:pt>
                <c:pt idx="10262">
                  <c:v>2095.547</c:v>
                </c:pt>
                <c:pt idx="10263">
                  <c:v>2096.953</c:v>
                </c:pt>
                <c:pt idx="10264">
                  <c:v>2098.203</c:v>
                </c:pt>
                <c:pt idx="10265">
                  <c:v>2096.4059999999999</c:v>
                </c:pt>
                <c:pt idx="10266">
                  <c:v>2095</c:v>
                </c:pt>
                <c:pt idx="10267">
                  <c:v>2095.1559999999999</c:v>
                </c:pt>
                <c:pt idx="10268">
                  <c:v>2095.7809999999999</c:v>
                </c:pt>
                <c:pt idx="10269">
                  <c:v>2094.1410000000001</c:v>
                </c:pt>
                <c:pt idx="10270">
                  <c:v>2094.6089999999999</c:v>
                </c:pt>
                <c:pt idx="10271">
                  <c:v>2093.203</c:v>
                </c:pt>
                <c:pt idx="10272">
                  <c:v>2095.9369999999999</c:v>
                </c:pt>
                <c:pt idx="10273">
                  <c:v>2091.5619999999999</c:v>
                </c:pt>
                <c:pt idx="10274">
                  <c:v>2093.9839999999999</c:v>
                </c:pt>
                <c:pt idx="10275">
                  <c:v>2093.3589999999999</c:v>
                </c:pt>
                <c:pt idx="10276">
                  <c:v>2093.9839999999999</c:v>
                </c:pt>
                <c:pt idx="10277">
                  <c:v>2092.9690000000001</c:v>
                </c:pt>
                <c:pt idx="10278">
                  <c:v>2093.9839999999999</c:v>
                </c:pt>
                <c:pt idx="10279">
                  <c:v>2093.203</c:v>
                </c:pt>
                <c:pt idx="10280">
                  <c:v>2091.953</c:v>
                </c:pt>
                <c:pt idx="10281">
                  <c:v>2092.3440000000001</c:v>
                </c:pt>
                <c:pt idx="10282">
                  <c:v>2093.75</c:v>
                </c:pt>
                <c:pt idx="10283">
                  <c:v>2093.203</c:v>
                </c:pt>
                <c:pt idx="10284">
                  <c:v>2091.5619999999999</c:v>
                </c:pt>
                <c:pt idx="10285">
                  <c:v>2091.797</c:v>
                </c:pt>
                <c:pt idx="10286">
                  <c:v>2092.7339999999999</c:v>
                </c:pt>
                <c:pt idx="10287">
                  <c:v>2092.7339999999999</c:v>
                </c:pt>
                <c:pt idx="10288">
                  <c:v>2091.797</c:v>
                </c:pt>
                <c:pt idx="10289">
                  <c:v>2093.5940000000001</c:v>
                </c:pt>
                <c:pt idx="10290">
                  <c:v>2092.9690000000001</c:v>
                </c:pt>
                <c:pt idx="10291">
                  <c:v>2092.1869999999999</c:v>
                </c:pt>
                <c:pt idx="10292">
                  <c:v>2092.1869999999999</c:v>
                </c:pt>
                <c:pt idx="10293">
                  <c:v>2093.203</c:v>
                </c:pt>
                <c:pt idx="10294">
                  <c:v>2090.1559999999999</c:v>
                </c:pt>
                <c:pt idx="10295">
                  <c:v>2092.1869999999999</c:v>
                </c:pt>
                <c:pt idx="10296">
                  <c:v>2090.3910000000001</c:v>
                </c:pt>
                <c:pt idx="10297">
                  <c:v>2091.797</c:v>
                </c:pt>
                <c:pt idx="10298">
                  <c:v>2089.6089999999999</c:v>
                </c:pt>
                <c:pt idx="10299">
                  <c:v>2090.1559999999999</c:v>
                </c:pt>
                <c:pt idx="10300">
                  <c:v>2092.9690000000001</c:v>
                </c:pt>
                <c:pt idx="10301">
                  <c:v>2090.1559999999999</c:v>
                </c:pt>
                <c:pt idx="10302">
                  <c:v>2094.1410000000001</c:v>
                </c:pt>
                <c:pt idx="10303">
                  <c:v>2091.5619999999999</c:v>
                </c:pt>
                <c:pt idx="10304">
                  <c:v>2092.7339999999999</c:v>
                </c:pt>
                <c:pt idx="10305">
                  <c:v>2091.172</c:v>
                </c:pt>
                <c:pt idx="10306">
                  <c:v>2088.75</c:v>
                </c:pt>
                <c:pt idx="10307">
                  <c:v>2090.3910000000001</c:v>
                </c:pt>
                <c:pt idx="10308">
                  <c:v>2090.7809999999999</c:v>
                </c:pt>
                <c:pt idx="10309">
                  <c:v>2090.1559999999999</c:v>
                </c:pt>
                <c:pt idx="10310">
                  <c:v>2091.797</c:v>
                </c:pt>
                <c:pt idx="10311">
                  <c:v>2090</c:v>
                </c:pt>
                <c:pt idx="10312">
                  <c:v>2089.375</c:v>
                </c:pt>
                <c:pt idx="10313">
                  <c:v>2088.5940000000001</c:v>
                </c:pt>
                <c:pt idx="10314">
                  <c:v>2090.7809999999999</c:v>
                </c:pt>
                <c:pt idx="10315">
                  <c:v>2088.3589999999999</c:v>
                </c:pt>
                <c:pt idx="10316">
                  <c:v>2087.3440000000001</c:v>
                </c:pt>
                <c:pt idx="10317">
                  <c:v>2090.3910000000001</c:v>
                </c:pt>
                <c:pt idx="10318">
                  <c:v>2090.547</c:v>
                </c:pt>
                <c:pt idx="10319">
                  <c:v>2088.5940000000001</c:v>
                </c:pt>
                <c:pt idx="10320">
                  <c:v>2087.7339999999999</c:v>
                </c:pt>
                <c:pt idx="10321">
                  <c:v>2088.3589999999999</c:v>
                </c:pt>
                <c:pt idx="10322">
                  <c:v>2089.7660000000001</c:v>
                </c:pt>
                <c:pt idx="10323">
                  <c:v>2088.3589999999999</c:v>
                </c:pt>
                <c:pt idx="10324">
                  <c:v>2088.203</c:v>
                </c:pt>
                <c:pt idx="10325">
                  <c:v>2090.1559999999999</c:v>
                </c:pt>
                <c:pt idx="10326">
                  <c:v>2088.5940000000001</c:v>
                </c:pt>
                <c:pt idx="10327">
                  <c:v>2090.547</c:v>
                </c:pt>
                <c:pt idx="10328">
                  <c:v>2086.953</c:v>
                </c:pt>
                <c:pt idx="10329">
                  <c:v>2086.953</c:v>
                </c:pt>
                <c:pt idx="10330">
                  <c:v>2088.9839999999999</c:v>
                </c:pt>
                <c:pt idx="10331">
                  <c:v>2086.797</c:v>
                </c:pt>
                <c:pt idx="10332">
                  <c:v>2087.3440000000001</c:v>
                </c:pt>
                <c:pt idx="10333">
                  <c:v>2087.3440000000001</c:v>
                </c:pt>
                <c:pt idx="10334">
                  <c:v>2088.3589999999999</c:v>
                </c:pt>
                <c:pt idx="10335">
                  <c:v>2088.5940000000001</c:v>
                </c:pt>
                <c:pt idx="10336">
                  <c:v>2088.9839999999999</c:v>
                </c:pt>
                <c:pt idx="10337">
                  <c:v>2086.953</c:v>
                </c:pt>
                <c:pt idx="10338">
                  <c:v>2086.4059999999999</c:v>
                </c:pt>
                <c:pt idx="10339">
                  <c:v>2088.5940000000001</c:v>
                </c:pt>
                <c:pt idx="10340">
                  <c:v>2087.3440000000001</c:v>
                </c:pt>
                <c:pt idx="10341">
                  <c:v>2084.7660000000001</c:v>
                </c:pt>
                <c:pt idx="10342">
                  <c:v>2085.547</c:v>
                </c:pt>
                <c:pt idx="10343">
                  <c:v>2087.3440000000001</c:v>
                </c:pt>
                <c:pt idx="10344">
                  <c:v>2088.75</c:v>
                </c:pt>
                <c:pt idx="10345">
                  <c:v>2086.5619999999999</c:v>
                </c:pt>
                <c:pt idx="10346">
                  <c:v>2085.9369999999999</c:v>
                </c:pt>
                <c:pt idx="10347">
                  <c:v>2085.7809999999999</c:v>
                </c:pt>
                <c:pt idx="10348">
                  <c:v>2085.547</c:v>
                </c:pt>
                <c:pt idx="10349">
                  <c:v>2085</c:v>
                </c:pt>
                <c:pt idx="10350">
                  <c:v>2085.547</c:v>
                </c:pt>
                <c:pt idx="10351">
                  <c:v>2087.1869999999999</c:v>
                </c:pt>
                <c:pt idx="10352">
                  <c:v>2085</c:v>
                </c:pt>
                <c:pt idx="10353">
                  <c:v>2081.953</c:v>
                </c:pt>
                <c:pt idx="10354">
                  <c:v>2085.547</c:v>
                </c:pt>
                <c:pt idx="10355">
                  <c:v>2085.7809999999999</c:v>
                </c:pt>
                <c:pt idx="10356">
                  <c:v>2087.3440000000001</c:v>
                </c:pt>
                <c:pt idx="10357">
                  <c:v>2085</c:v>
                </c:pt>
                <c:pt idx="10358">
                  <c:v>2086.797</c:v>
                </c:pt>
                <c:pt idx="10359">
                  <c:v>2087.578</c:v>
                </c:pt>
                <c:pt idx="10360">
                  <c:v>2086.172</c:v>
                </c:pt>
                <c:pt idx="10361">
                  <c:v>2087.1869999999999</c:v>
                </c:pt>
                <c:pt idx="10362">
                  <c:v>2086.797</c:v>
                </c:pt>
                <c:pt idx="10363">
                  <c:v>2088.203</c:v>
                </c:pt>
                <c:pt idx="10364">
                  <c:v>2084.7660000000001</c:v>
                </c:pt>
                <c:pt idx="10365">
                  <c:v>2086.5619999999999</c:v>
                </c:pt>
                <c:pt idx="10366">
                  <c:v>2087.1869999999999</c:v>
                </c:pt>
                <c:pt idx="10367">
                  <c:v>2087.1869999999999</c:v>
                </c:pt>
                <c:pt idx="10368">
                  <c:v>2083.9839999999999</c:v>
                </c:pt>
                <c:pt idx="10369">
                  <c:v>2085.9369999999999</c:v>
                </c:pt>
                <c:pt idx="10370">
                  <c:v>2082.578</c:v>
                </c:pt>
                <c:pt idx="10371">
                  <c:v>2084.6089999999999</c:v>
                </c:pt>
                <c:pt idx="10372">
                  <c:v>2085.547</c:v>
                </c:pt>
                <c:pt idx="10373">
                  <c:v>2085.547</c:v>
                </c:pt>
                <c:pt idx="10374">
                  <c:v>2084.6089999999999</c:v>
                </c:pt>
                <c:pt idx="10375">
                  <c:v>2082.9690000000001</c:v>
                </c:pt>
                <c:pt idx="10376">
                  <c:v>2086.953</c:v>
                </c:pt>
                <c:pt idx="10377">
                  <c:v>2086.5619999999999</c:v>
                </c:pt>
                <c:pt idx="10378">
                  <c:v>2088.75</c:v>
                </c:pt>
                <c:pt idx="10379">
                  <c:v>2090.7809999999999</c:v>
                </c:pt>
                <c:pt idx="10380">
                  <c:v>2083.203</c:v>
                </c:pt>
                <c:pt idx="10381">
                  <c:v>2087.7339999999999</c:v>
                </c:pt>
                <c:pt idx="10382">
                  <c:v>2090.9369999999999</c:v>
                </c:pt>
                <c:pt idx="10383">
                  <c:v>2087.1869999999999</c:v>
                </c:pt>
                <c:pt idx="10384">
                  <c:v>2089.1410000000001</c:v>
                </c:pt>
                <c:pt idx="10385">
                  <c:v>2085.1559999999999</c:v>
                </c:pt>
                <c:pt idx="10386">
                  <c:v>2083.5940000000001</c:v>
                </c:pt>
                <c:pt idx="10387">
                  <c:v>2084.1410000000001</c:v>
                </c:pt>
                <c:pt idx="10388">
                  <c:v>2085.1559999999999</c:v>
                </c:pt>
                <c:pt idx="10389">
                  <c:v>2086.953</c:v>
                </c:pt>
                <c:pt idx="10390">
                  <c:v>2085</c:v>
                </c:pt>
                <c:pt idx="10391">
                  <c:v>2085</c:v>
                </c:pt>
                <c:pt idx="10392">
                  <c:v>2085.7809999999999</c:v>
                </c:pt>
                <c:pt idx="10393">
                  <c:v>2085</c:v>
                </c:pt>
                <c:pt idx="10394">
                  <c:v>2085.7809999999999</c:v>
                </c:pt>
                <c:pt idx="10395">
                  <c:v>2084.375</c:v>
                </c:pt>
                <c:pt idx="10396">
                  <c:v>2088.9839999999999</c:v>
                </c:pt>
                <c:pt idx="10397">
                  <c:v>2086.797</c:v>
                </c:pt>
                <c:pt idx="10398">
                  <c:v>2087.578</c:v>
                </c:pt>
                <c:pt idx="10399">
                  <c:v>2085.1559999999999</c:v>
                </c:pt>
                <c:pt idx="10400">
                  <c:v>2086.4059999999999</c:v>
                </c:pt>
                <c:pt idx="10401">
                  <c:v>2086.4059999999999</c:v>
                </c:pt>
                <c:pt idx="10402">
                  <c:v>2088.203</c:v>
                </c:pt>
                <c:pt idx="10403">
                  <c:v>2087.1869999999999</c:v>
                </c:pt>
                <c:pt idx="10404">
                  <c:v>2087.7339999999999</c:v>
                </c:pt>
                <c:pt idx="10405">
                  <c:v>2089.1410000000001</c:v>
                </c:pt>
                <c:pt idx="10406">
                  <c:v>2085.7809999999999</c:v>
                </c:pt>
                <c:pt idx="10407">
                  <c:v>2087.9690000000001</c:v>
                </c:pt>
                <c:pt idx="10408">
                  <c:v>2086.5619999999999</c:v>
                </c:pt>
                <c:pt idx="10409">
                  <c:v>2086.172</c:v>
                </c:pt>
                <c:pt idx="10410">
                  <c:v>2087.7339999999999</c:v>
                </c:pt>
                <c:pt idx="10411">
                  <c:v>2087.1869999999999</c:v>
                </c:pt>
                <c:pt idx="10412">
                  <c:v>2087.578</c:v>
                </c:pt>
                <c:pt idx="10413">
                  <c:v>2088.9839999999999</c:v>
                </c:pt>
                <c:pt idx="10414">
                  <c:v>2089.1410000000001</c:v>
                </c:pt>
                <c:pt idx="10415">
                  <c:v>2085.3910000000001</c:v>
                </c:pt>
                <c:pt idx="10416">
                  <c:v>2086.4059999999999</c:v>
                </c:pt>
                <c:pt idx="10417">
                  <c:v>2085.1559999999999</c:v>
                </c:pt>
                <c:pt idx="10418">
                  <c:v>2086.953</c:v>
                </c:pt>
                <c:pt idx="10419">
                  <c:v>2086.5619999999999</c:v>
                </c:pt>
                <c:pt idx="10420">
                  <c:v>2086.5619999999999</c:v>
                </c:pt>
                <c:pt idx="10421">
                  <c:v>2086.4059999999999</c:v>
                </c:pt>
                <c:pt idx="10422">
                  <c:v>2086.797</c:v>
                </c:pt>
                <c:pt idx="10423">
                  <c:v>2084.375</c:v>
                </c:pt>
                <c:pt idx="10424">
                  <c:v>2086.4059999999999</c:v>
                </c:pt>
                <c:pt idx="10425">
                  <c:v>2086.172</c:v>
                </c:pt>
                <c:pt idx="10426">
                  <c:v>2086.797</c:v>
                </c:pt>
                <c:pt idx="10427">
                  <c:v>2086.5619999999999</c:v>
                </c:pt>
                <c:pt idx="10428">
                  <c:v>2088.75</c:v>
                </c:pt>
                <c:pt idx="10429">
                  <c:v>2086.4059999999999</c:v>
                </c:pt>
                <c:pt idx="10430">
                  <c:v>2085.1559999999999</c:v>
                </c:pt>
                <c:pt idx="10431">
                  <c:v>2087.1869999999999</c:v>
                </c:pt>
                <c:pt idx="10432">
                  <c:v>2086.5619999999999</c:v>
                </c:pt>
                <c:pt idx="10433">
                  <c:v>2085.547</c:v>
                </c:pt>
                <c:pt idx="10434">
                  <c:v>2084.375</c:v>
                </c:pt>
                <c:pt idx="10435">
                  <c:v>2085</c:v>
                </c:pt>
                <c:pt idx="10436">
                  <c:v>2083.9839999999999</c:v>
                </c:pt>
                <c:pt idx="10437">
                  <c:v>2085.1559999999999</c:v>
                </c:pt>
                <c:pt idx="10438">
                  <c:v>2086.4059999999999</c:v>
                </c:pt>
                <c:pt idx="10439">
                  <c:v>2086.172</c:v>
                </c:pt>
                <c:pt idx="10440">
                  <c:v>2085.1559999999999</c:v>
                </c:pt>
                <c:pt idx="10441">
                  <c:v>2085</c:v>
                </c:pt>
                <c:pt idx="10442">
                  <c:v>2084.7660000000001</c:v>
                </c:pt>
                <c:pt idx="10443">
                  <c:v>2085.1559999999999</c:v>
                </c:pt>
                <c:pt idx="10444">
                  <c:v>2084.1410000000001</c:v>
                </c:pt>
                <c:pt idx="10445">
                  <c:v>2084.375</c:v>
                </c:pt>
                <c:pt idx="10446">
                  <c:v>2082.7339999999999</c:v>
                </c:pt>
                <c:pt idx="10447">
                  <c:v>2084.7660000000001</c:v>
                </c:pt>
                <c:pt idx="10448">
                  <c:v>2085.1559999999999</c:v>
                </c:pt>
                <c:pt idx="10449">
                  <c:v>2087.3440000000001</c:v>
                </c:pt>
                <c:pt idx="10450">
                  <c:v>2085.547</c:v>
                </c:pt>
                <c:pt idx="10451">
                  <c:v>2086.797</c:v>
                </c:pt>
                <c:pt idx="10452">
                  <c:v>2085</c:v>
                </c:pt>
                <c:pt idx="10453">
                  <c:v>2086.172</c:v>
                </c:pt>
                <c:pt idx="10454">
                  <c:v>2085.547</c:v>
                </c:pt>
                <c:pt idx="10455">
                  <c:v>2083.203</c:v>
                </c:pt>
                <c:pt idx="10456">
                  <c:v>2085</c:v>
                </c:pt>
                <c:pt idx="10457">
                  <c:v>2086.797</c:v>
                </c:pt>
                <c:pt idx="10458">
                  <c:v>2083.9839999999999</c:v>
                </c:pt>
                <c:pt idx="10459">
                  <c:v>2085.7809999999999</c:v>
                </c:pt>
                <c:pt idx="10460">
                  <c:v>2083.5940000000001</c:v>
                </c:pt>
                <c:pt idx="10461">
                  <c:v>2083.5940000000001</c:v>
                </c:pt>
                <c:pt idx="10462">
                  <c:v>2082.9690000000001</c:v>
                </c:pt>
                <c:pt idx="10463">
                  <c:v>2084.375</c:v>
                </c:pt>
                <c:pt idx="10464">
                  <c:v>2083.9839999999999</c:v>
                </c:pt>
                <c:pt idx="10465">
                  <c:v>2082.7339999999999</c:v>
                </c:pt>
                <c:pt idx="10466">
                  <c:v>2083.5940000000001</c:v>
                </c:pt>
                <c:pt idx="10467">
                  <c:v>2082.9690000000001</c:v>
                </c:pt>
                <c:pt idx="10468">
                  <c:v>2081.172</c:v>
                </c:pt>
                <c:pt idx="10469">
                  <c:v>2085.547</c:v>
                </c:pt>
                <c:pt idx="10470">
                  <c:v>2083.75</c:v>
                </c:pt>
                <c:pt idx="10471">
                  <c:v>2083.9839999999999</c:v>
                </c:pt>
                <c:pt idx="10472">
                  <c:v>2083.9839999999999</c:v>
                </c:pt>
                <c:pt idx="10473">
                  <c:v>2084.6089999999999</c:v>
                </c:pt>
                <c:pt idx="10474">
                  <c:v>2084.1410000000001</c:v>
                </c:pt>
                <c:pt idx="10475">
                  <c:v>2085.7809999999999</c:v>
                </c:pt>
                <c:pt idx="10476">
                  <c:v>2083.5940000000001</c:v>
                </c:pt>
                <c:pt idx="10477">
                  <c:v>2082.9690000000001</c:v>
                </c:pt>
                <c:pt idx="10478">
                  <c:v>2084.375</c:v>
                </c:pt>
                <c:pt idx="10479">
                  <c:v>2085</c:v>
                </c:pt>
                <c:pt idx="10480">
                  <c:v>2083.75</c:v>
                </c:pt>
                <c:pt idx="10481">
                  <c:v>2082.7339999999999</c:v>
                </c:pt>
                <c:pt idx="10482">
                  <c:v>2081.953</c:v>
                </c:pt>
                <c:pt idx="10483">
                  <c:v>2083.9839999999999</c:v>
                </c:pt>
                <c:pt idx="10484">
                  <c:v>2083.5940000000001</c:v>
                </c:pt>
                <c:pt idx="10485">
                  <c:v>2082.3440000000001</c:v>
                </c:pt>
                <c:pt idx="10486">
                  <c:v>2085</c:v>
                </c:pt>
                <c:pt idx="10487">
                  <c:v>2080.547</c:v>
                </c:pt>
                <c:pt idx="10488">
                  <c:v>2085</c:v>
                </c:pt>
                <c:pt idx="10489">
                  <c:v>2082.9690000000001</c:v>
                </c:pt>
                <c:pt idx="10490">
                  <c:v>2082.1869999999999</c:v>
                </c:pt>
                <c:pt idx="10491">
                  <c:v>2083.9839999999999</c:v>
                </c:pt>
                <c:pt idx="10492">
                  <c:v>2080.3910000000001</c:v>
                </c:pt>
                <c:pt idx="10493">
                  <c:v>2083.9839999999999</c:v>
                </c:pt>
                <c:pt idx="10494">
                  <c:v>2082.1869999999999</c:v>
                </c:pt>
                <c:pt idx="10495">
                  <c:v>2083.5940000000001</c:v>
                </c:pt>
                <c:pt idx="10496">
                  <c:v>2081.4059999999999</c:v>
                </c:pt>
                <c:pt idx="10497">
                  <c:v>2082.3440000000001</c:v>
                </c:pt>
                <c:pt idx="10498">
                  <c:v>2082.578</c:v>
                </c:pt>
                <c:pt idx="10499">
                  <c:v>2083.203</c:v>
                </c:pt>
                <c:pt idx="10500">
                  <c:v>2083.75</c:v>
                </c:pt>
                <c:pt idx="10501">
                  <c:v>2083.9839999999999</c:v>
                </c:pt>
                <c:pt idx="10502">
                  <c:v>2081.953</c:v>
                </c:pt>
                <c:pt idx="10503">
                  <c:v>2082.1869999999999</c:v>
                </c:pt>
                <c:pt idx="10504">
                  <c:v>2083.9839999999999</c:v>
                </c:pt>
                <c:pt idx="10505">
                  <c:v>2081.797</c:v>
                </c:pt>
                <c:pt idx="10506">
                  <c:v>2082.1869999999999</c:v>
                </c:pt>
                <c:pt idx="10507">
                  <c:v>2082.7339999999999</c:v>
                </c:pt>
                <c:pt idx="10508">
                  <c:v>2080.547</c:v>
                </c:pt>
                <c:pt idx="10509">
                  <c:v>2081.797</c:v>
                </c:pt>
                <c:pt idx="10510">
                  <c:v>2079.375</c:v>
                </c:pt>
                <c:pt idx="10511">
                  <c:v>2079.7660000000001</c:v>
                </c:pt>
                <c:pt idx="10512">
                  <c:v>2081.797</c:v>
                </c:pt>
                <c:pt idx="10513">
                  <c:v>2080.7809999999999</c:v>
                </c:pt>
                <c:pt idx="10514">
                  <c:v>2081.797</c:v>
                </c:pt>
                <c:pt idx="10515">
                  <c:v>2079.1410000000001</c:v>
                </c:pt>
                <c:pt idx="10516">
                  <c:v>2080.9369999999999</c:v>
                </c:pt>
                <c:pt idx="10517">
                  <c:v>2080.3910000000001</c:v>
                </c:pt>
                <c:pt idx="10518">
                  <c:v>2081.5619999999999</c:v>
                </c:pt>
                <c:pt idx="10519">
                  <c:v>2082.7339999999999</c:v>
                </c:pt>
                <c:pt idx="10520">
                  <c:v>2078.9839999999999</c:v>
                </c:pt>
                <c:pt idx="10521">
                  <c:v>2078.75</c:v>
                </c:pt>
                <c:pt idx="10522">
                  <c:v>2079.6089999999999</c:v>
                </c:pt>
                <c:pt idx="10523">
                  <c:v>2079.6089999999999</c:v>
                </c:pt>
                <c:pt idx="10524">
                  <c:v>2078.5940000000001</c:v>
                </c:pt>
                <c:pt idx="10525">
                  <c:v>2078.9839999999999</c:v>
                </c:pt>
                <c:pt idx="10526">
                  <c:v>2079.7660000000001</c:v>
                </c:pt>
                <c:pt idx="10527">
                  <c:v>2079.6089999999999</c:v>
                </c:pt>
                <c:pt idx="10528">
                  <c:v>2077.578</c:v>
                </c:pt>
                <c:pt idx="10529">
                  <c:v>2080.9369999999999</c:v>
                </c:pt>
                <c:pt idx="10530">
                  <c:v>2077.7339999999999</c:v>
                </c:pt>
                <c:pt idx="10531">
                  <c:v>2079.375</c:v>
                </c:pt>
                <c:pt idx="10532">
                  <c:v>2079.6089999999999</c:v>
                </c:pt>
                <c:pt idx="10533">
                  <c:v>2077.3440000000001</c:v>
                </c:pt>
                <c:pt idx="10534">
                  <c:v>2076.953</c:v>
                </c:pt>
                <c:pt idx="10535">
                  <c:v>2078.75</c:v>
                </c:pt>
                <c:pt idx="10536">
                  <c:v>2077.578</c:v>
                </c:pt>
                <c:pt idx="10537">
                  <c:v>2077.3440000000001</c:v>
                </c:pt>
                <c:pt idx="10538">
                  <c:v>2077.9690000000001</c:v>
                </c:pt>
                <c:pt idx="10539">
                  <c:v>2077.3440000000001</c:v>
                </c:pt>
                <c:pt idx="10540">
                  <c:v>2075</c:v>
                </c:pt>
                <c:pt idx="10541">
                  <c:v>2076.953</c:v>
                </c:pt>
                <c:pt idx="10542">
                  <c:v>2076.4059999999999</c:v>
                </c:pt>
                <c:pt idx="10543">
                  <c:v>2076.797</c:v>
                </c:pt>
                <c:pt idx="10544">
                  <c:v>2075.3910000000001</c:v>
                </c:pt>
                <c:pt idx="10545">
                  <c:v>2074.7660000000001</c:v>
                </c:pt>
                <c:pt idx="10546">
                  <c:v>2077.1869999999999</c:v>
                </c:pt>
                <c:pt idx="10547">
                  <c:v>2075.7809999999999</c:v>
                </c:pt>
                <c:pt idx="10548">
                  <c:v>2076.5619999999999</c:v>
                </c:pt>
                <c:pt idx="10549">
                  <c:v>2075.1559999999999</c:v>
                </c:pt>
                <c:pt idx="10550">
                  <c:v>2074.375</c:v>
                </c:pt>
                <c:pt idx="10551">
                  <c:v>2076.5619999999999</c:v>
                </c:pt>
                <c:pt idx="10552">
                  <c:v>2075.3910000000001</c:v>
                </c:pt>
                <c:pt idx="10553">
                  <c:v>2074.6089999999999</c:v>
                </c:pt>
                <c:pt idx="10554">
                  <c:v>2074.1410000000001</c:v>
                </c:pt>
                <c:pt idx="10555">
                  <c:v>2074.7660000000001</c:v>
                </c:pt>
                <c:pt idx="10556">
                  <c:v>2075.9369999999999</c:v>
                </c:pt>
                <c:pt idx="10557">
                  <c:v>2074.1410000000001</c:v>
                </c:pt>
                <c:pt idx="10558">
                  <c:v>2072.9690000000001</c:v>
                </c:pt>
                <c:pt idx="10559">
                  <c:v>2074.375</c:v>
                </c:pt>
                <c:pt idx="10560">
                  <c:v>2072.578</c:v>
                </c:pt>
                <c:pt idx="10561">
                  <c:v>2074.375</c:v>
                </c:pt>
                <c:pt idx="10562">
                  <c:v>2075.547</c:v>
                </c:pt>
                <c:pt idx="10563">
                  <c:v>2073.75</c:v>
                </c:pt>
                <c:pt idx="10564">
                  <c:v>2073.3589999999999</c:v>
                </c:pt>
                <c:pt idx="10565">
                  <c:v>2073.9839999999999</c:v>
                </c:pt>
                <c:pt idx="10566">
                  <c:v>2076.5619999999999</c:v>
                </c:pt>
                <c:pt idx="10567">
                  <c:v>2073.3589999999999</c:v>
                </c:pt>
                <c:pt idx="10568">
                  <c:v>2073.9839999999999</c:v>
                </c:pt>
                <c:pt idx="10569">
                  <c:v>2075.3910000000001</c:v>
                </c:pt>
                <c:pt idx="10570">
                  <c:v>2073.9839999999999</c:v>
                </c:pt>
                <c:pt idx="10571">
                  <c:v>2075.1559999999999</c:v>
                </c:pt>
                <c:pt idx="10572">
                  <c:v>2070.7809999999999</c:v>
                </c:pt>
                <c:pt idx="10573">
                  <c:v>2072.9690000000001</c:v>
                </c:pt>
                <c:pt idx="10574">
                  <c:v>2073.203</c:v>
                </c:pt>
                <c:pt idx="10575">
                  <c:v>2073.203</c:v>
                </c:pt>
                <c:pt idx="10576">
                  <c:v>2071.953</c:v>
                </c:pt>
                <c:pt idx="10577">
                  <c:v>2072.3440000000001</c:v>
                </c:pt>
                <c:pt idx="10578">
                  <c:v>2071.4059999999999</c:v>
                </c:pt>
                <c:pt idx="10579">
                  <c:v>2074.1410000000001</c:v>
                </c:pt>
                <c:pt idx="10580">
                  <c:v>2072.1869999999999</c:v>
                </c:pt>
                <c:pt idx="10581">
                  <c:v>2069.7660000000001</c:v>
                </c:pt>
                <c:pt idx="10582">
                  <c:v>2070.9369999999999</c:v>
                </c:pt>
                <c:pt idx="10583">
                  <c:v>2072.3440000000001</c:v>
                </c:pt>
                <c:pt idx="10584">
                  <c:v>2072.1869999999999</c:v>
                </c:pt>
                <c:pt idx="10585">
                  <c:v>2070</c:v>
                </c:pt>
                <c:pt idx="10586">
                  <c:v>2069.1410000000001</c:v>
                </c:pt>
                <c:pt idx="10587">
                  <c:v>2070</c:v>
                </c:pt>
                <c:pt idx="10588">
                  <c:v>2070.9369999999999</c:v>
                </c:pt>
                <c:pt idx="10589">
                  <c:v>2070.547</c:v>
                </c:pt>
                <c:pt idx="10590">
                  <c:v>2068.3589999999999</c:v>
                </c:pt>
                <c:pt idx="10591">
                  <c:v>2070.547</c:v>
                </c:pt>
                <c:pt idx="10592">
                  <c:v>2070.7809999999999</c:v>
                </c:pt>
                <c:pt idx="10593">
                  <c:v>2071.172</c:v>
                </c:pt>
                <c:pt idx="10594">
                  <c:v>2068.3589999999999</c:v>
                </c:pt>
                <c:pt idx="10595">
                  <c:v>2069.375</c:v>
                </c:pt>
                <c:pt idx="10596">
                  <c:v>2072.1869999999999</c:v>
                </c:pt>
                <c:pt idx="10597">
                  <c:v>2070.3910000000001</c:v>
                </c:pt>
                <c:pt idx="10598">
                  <c:v>2071.797</c:v>
                </c:pt>
                <c:pt idx="10599">
                  <c:v>2069.6089999999999</c:v>
                </c:pt>
                <c:pt idx="10600">
                  <c:v>2069.1410000000001</c:v>
                </c:pt>
                <c:pt idx="10601">
                  <c:v>2070.547</c:v>
                </c:pt>
                <c:pt idx="10602">
                  <c:v>2069.1410000000001</c:v>
                </c:pt>
                <c:pt idx="10603">
                  <c:v>2070.9369999999999</c:v>
                </c:pt>
                <c:pt idx="10604">
                  <c:v>2071.172</c:v>
                </c:pt>
                <c:pt idx="10605">
                  <c:v>2069.6089999999999</c:v>
                </c:pt>
                <c:pt idx="10606">
                  <c:v>2069.6089999999999</c:v>
                </c:pt>
                <c:pt idx="10607">
                  <c:v>2069.7660000000001</c:v>
                </c:pt>
                <c:pt idx="10608">
                  <c:v>2071.172</c:v>
                </c:pt>
                <c:pt idx="10609">
                  <c:v>2068.203</c:v>
                </c:pt>
                <c:pt idx="10610">
                  <c:v>2068.9839999999999</c:v>
                </c:pt>
                <c:pt idx="10611">
                  <c:v>2070.1559999999999</c:v>
                </c:pt>
                <c:pt idx="10612">
                  <c:v>2068.3589999999999</c:v>
                </c:pt>
                <c:pt idx="10613">
                  <c:v>2068.75</c:v>
                </c:pt>
                <c:pt idx="10614">
                  <c:v>2067.9690000000001</c:v>
                </c:pt>
                <c:pt idx="10615">
                  <c:v>2068.5940000000001</c:v>
                </c:pt>
                <c:pt idx="10616">
                  <c:v>2068.75</c:v>
                </c:pt>
                <c:pt idx="10617">
                  <c:v>2069.6089999999999</c:v>
                </c:pt>
                <c:pt idx="10618">
                  <c:v>2067.3440000000001</c:v>
                </c:pt>
                <c:pt idx="10619">
                  <c:v>2068.203</c:v>
                </c:pt>
                <c:pt idx="10620">
                  <c:v>2069.1410000000001</c:v>
                </c:pt>
                <c:pt idx="10621">
                  <c:v>2066.4059999999999</c:v>
                </c:pt>
                <c:pt idx="10622">
                  <c:v>2070.1559999999999</c:v>
                </c:pt>
                <c:pt idx="10623">
                  <c:v>2070</c:v>
                </c:pt>
                <c:pt idx="10624">
                  <c:v>2070.1559999999999</c:v>
                </c:pt>
                <c:pt idx="10625">
                  <c:v>2068.75</c:v>
                </c:pt>
                <c:pt idx="10626">
                  <c:v>2068.3589999999999</c:v>
                </c:pt>
                <c:pt idx="10627">
                  <c:v>2067.3440000000001</c:v>
                </c:pt>
                <c:pt idx="10628">
                  <c:v>2069.1410000000001</c:v>
                </c:pt>
                <c:pt idx="10629">
                  <c:v>2067.578</c:v>
                </c:pt>
                <c:pt idx="10630">
                  <c:v>2069.375</c:v>
                </c:pt>
                <c:pt idx="10631">
                  <c:v>2067.3440000000001</c:v>
                </c:pt>
                <c:pt idx="10632">
                  <c:v>2068.9839999999999</c:v>
                </c:pt>
                <c:pt idx="10633">
                  <c:v>2071.172</c:v>
                </c:pt>
                <c:pt idx="10634">
                  <c:v>2068.203</c:v>
                </c:pt>
                <c:pt idx="10635">
                  <c:v>2069.7660000000001</c:v>
                </c:pt>
                <c:pt idx="10636">
                  <c:v>2068.3589999999999</c:v>
                </c:pt>
                <c:pt idx="10637">
                  <c:v>2071.172</c:v>
                </c:pt>
                <c:pt idx="10638">
                  <c:v>2070.3910000000001</c:v>
                </c:pt>
                <c:pt idx="10639">
                  <c:v>2068.203</c:v>
                </c:pt>
                <c:pt idx="10640">
                  <c:v>2071.953</c:v>
                </c:pt>
                <c:pt idx="10641">
                  <c:v>2070.9369999999999</c:v>
                </c:pt>
                <c:pt idx="10642">
                  <c:v>2071.953</c:v>
                </c:pt>
                <c:pt idx="10643">
                  <c:v>2075.1559999999999</c:v>
                </c:pt>
                <c:pt idx="10644">
                  <c:v>2076.797</c:v>
                </c:pt>
                <c:pt idx="10645">
                  <c:v>2077.3440000000001</c:v>
                </c:pt>
                <c:pt idx="10646">
                  <c:v>2080.547</c:v>
                </c:pt>
                <c:pt idx="10647">
                  <c:v>2080.9369999999999</c:v>
                </c:pt>
                <c:pt idx="10648">
                  <c:v>2082.7339999999999</c:v>
                </c:pt>
                <c:pt idx="10649">
                  <c:v>2085.9369999999999</c:v>
                </c:pt>
                <c:pt idx="10650">
                  <c:v>2088.203</c:v>
                </c:pt>
                <c:pt idx="10651">
                  <c:v>2089.6089999999999</c:v>
                </c:pt>
                <c:pt idx="10652">
                  <c:v>2092.1869999999999</c:v>
                </c:pt>
                <c:pt idx="10653">
                  <c:v>2093.203</c:v>
                </c:pt>
                <c:pt idx="10654">
                  <c:v>2094.6089999999999</c:v>
                </c:pt>
                <c:pt idx="10655">
                  <c:v>2097.7339999999999</c:v>
                </c:pt>
                <c:pt idx="10656">
                  <c:v>2097.9690000000001</c:v>
                </c:pt>
                <c:pt idx="10657">
                  <c:v>2099.1410000000001</c:v>
                </c:pt>
                <c:pt idx="10658">
                  <c:v>2099.375</c:v>
                </c:pt>
                <c:pt idx="10659">
                  <c:v>2099.6089999999999</c:v>
                </c:pt>
                <c:pt idx="10660">
                  <c:v>2103.3589999999999</c:v>
                </c:pt>
                <c:pt idx="10661">
                  <c:v>2101.5619999999999</c:v>
                </c:pt>
                <c:pt idx="10662">
                  <c:v>2101.4059999999999</c:v>
                </c:pt>
                <c:pt idx="10663">
                  <c:v>2101.797</c:v>
                </c:pt>
                <c:pt idx="10664">
                  <c:v>2101.953</c:v>
                </c:pt>
                <c:pt idx="10665">
                  <c:v>2101.5619999999999</c:v>
                </c:pt>
                <c:pt idx="10666">
                  <c:v>2105</c:v>
                </c:pt>
                <c:pt idx="10667">
                  <c:v>2104.375</c:v>
                </c:pt>
                <c:pt idx="10668">
                  <c:v>2102.1869999999999</c:v>
                </c:pt>
                <c:pt idx="10669">
                  <c:v>2102.578</c:v>
                </c:pt>
                <c:pt idx="10670">
                  <c:v>2105.3910000000001</c:v>
                </c:pt>
                <c:pt idx="10671">
                  <c:v>2102.578</c:v>
                </c:pt>
                <c:pt idx="10672">
                  <c:v>2105</c:v>
                </c:pt>
                <c:pt idx="10673">
                  <c:v>2105.1559999999999</c:v>
                </c:pt>
                <c:pt idx="10674">
                  <c:v>2105.1559999999999</c:v>
                </c:pt>
                <c:pt idx="10675">
                  <c:v>2103.3589999999999</c:v>
                </c:pt>
                <c:pt idx="10676">
                  <c:v>2105.1559999999999</c:v>
                </c:pt>
                <c:pt idx="10677">
                  <c:v>2106.5619999999999</c:v>
                </c:pt>
                <c:pt idx="10678">
                  <c:v>2105.3910000000001</c:v>
                </c:pt>
                <c:pt idx="10679">
                  <c:v>2102.578</c:v>
                </c:pt>
                <c:pt idx="10680">
                  <c:v>2106.172</c:v>
                </c:pt>
                <c:pt idx="10681">
                  <c:v>2104.1410000000001</c:v>
                </c:pt>
                <c:pt idx="10682">
                  <c:v>2103.75</c:v>
                </c:pt>
                <c:pt idx="10683">
                  <c:v>2106.797</c:v>
                </c:pt>
                <c:pt idx="10684">
                  <c:v>2104.7660000000001</c:v>
                </c:pt>
                <c:pt idx="10685">
                  <c:v>2104.375</c:v>
                </c:pt>
                <c:pt idx="10686">
                  <c:v>2104.375</c:v>
                </c:pt>
                <c:pt idx="10687">
                  <c:v>2105.7809999999999</c:v>
                </c:pt>
                <c:pt idx="10688">
                  <c:v>2104.7660000000001</c:v>
                </c:pt>
                <c:pt idx="10689">
                  <c:v>2105</c:v>
                </c:pt>
                <c:pt idx="10690">
                  <c:v>2104.7660000000001</c:v>
                </c:pt>
                <c:pt idx="10691">
                  <c:v>2107.7339999999999</c:v>
                </c:pt>
                <c:pt idx="10692">
                  <c:v>2106.172</c:v>
                </c:pt>
                <c:pt idx="10693">
                  <c:v>2105</c:v>
                </c:pt>
                <c:pt idx="10694">
                  <c:v>2105.9369999999999</c:v>
                </c:pt>
                <c:pt idx="10695">
                  <c:v>2105.3910000000001</c:v>
                </c:pt>
                <c:pt idx="10696">
                  <c:v>2108.75</c:v>
                </c:pt>
                <c:pt idx="10697">
                  <c:v>2105</c:v>
                </c:pt>
                <c:pt idx="10698">
                  <c:v>2102.3440000000001</c:v>
                </c:pt>
                <c:pt idx="10699">
                  <c:v>2105.1559999999999</c:v>
                </c:pt>
                <c:pt idx="10700">
                  <c:v>2102.9690000000001</c:v>
                </c:pt>
                <c:pt idx="10701">
                  <c:v>2103.75</c:v>
                </c:pt>
                <c:pt idx="10702">
                  <c:v>2104.375</c:v>
                </c:pt>
                <c:pt idx="10703">
                  <c:v>2102.1869999999999</c:v>
                </c:pt>
                <c:pt idx="10704">
                  <c:v>2104.7660000000001</c:v>
                </c:pt>
                <c:pt idx="10705">
                  <c:v>2104.375</c:v>
                </c:pt>
                <c:pt idx="10706">
                  <c:v>2105.3910000000001</c:v>
                </c:pt>
                <c:pt idx="10707">
                  <c:v>2102.7339999999999</c:v>
                </c:pt>
                <c:pt idx="10708">
                  <c:v>2105.1559999999999</c:v>
                </c:pt>
                <c:pt idx="10709">
                  <c:v>2103.5940000000001</c:v>
                </c:pt>
                <c:pt idx="10710">
                  <c:v>2102.3440000000001</c:v>
                </c:pt>
                <c:pt idx="10711">
                  <c:v>2104.375</c:v>
                </c:pt>
                <c:pt idx="10712">
                  <c:v>2103.75</c:v>
                </c:pt>
                <c:pt idx="10713">
                  <c:v>2103.5940000000001</c:v>
                </c:pt>
                <c:pt idx="10714">
                  <c:v>2102.9690000000001</c:v>
                </c:pt>
                <c:pt idx="10715">
                  <c:v>2106.797</c:v>
                </c:pt>
                <c:pt idx="10716">
                  <c:v>2104.375</c:v>
                </c:pt>
                <c:pt idx="10717">
                  <c:v>2104.7660000000001</c:v>
                </c:pt>
                <c:pt idx="10718">
                  <c:v>2102.9690000000001</c:v>
                </c:pt>
                <c:pt idx="10719">
                  <c:v>2105.7809999999999</c:v>
                </c:pt>
                <c:pt idx="10720">
                  <c:v>2104.1410000000001</c:v>
                </c:pt>
                <c:pt idx="10721">
                  <c:v>2102.9690000000001</c:v>
                </c:pt>
                <c:pt idx="10722">
                  <c:v>2104.1410000000001</c:v>
                </c:pt>
                <c:pt idx="10723">
                  <c:v>2104.7660000000001</c:v>
                </c:pt>
                <c:pt idx="10724">
                  <c:v>2103.9839999999999</c:v>
                </c:pt>
                <c:pt idx="10725">
                  <c:v>2107.9690000000001</c:v>
                </c:pt>
                <c:pt idx="10726">
                  <c:v>2105.3910000000001</c:v>
                </c:pt>
                <c:pt idx="10727">
                  <c:v>2106.172</c:v>
                </c:pt>
                <c:pt idx="10728">
                  <c:v>2105.1559999999999</c:v>
                </c:pt>
                <c:pt idx="10729">
                  <c:v>2106.797</c:v>
                </c:pt>
                <c:pt idx="10730">
                  <c:v>2104.6089999999999</c:v>
                </c:pt>
                <c:pt idx="10731">
                  <c:v>2106.5619999999999</c:v>
                </c:pt>
                <c:pt idx="10732">
                  <c:v>2105.3910000000001</c:v>
                </c:pt>
                <c:pt idx="10733">
                  <c:v>2105.547</c:v>
                </c:pt>
                <c:pt idx="10734">
                  <c:v>2103.9839999999999</c:v>
                </c:pt>
                <c:pt idx="10735">
                  <c:v>2104.7660000000001</c:v>
                </c:pt>
                <c:pt idx="10736">
                  <c:v>2105</c:v>
                </c:pt>
                <c:pt idx="10737">
                  <c:v>2102.9690000000001</c:v>
                </c:pt>
                <c:pt idx="10738">
                  <c:v>2104.6089999999999</c:v>
                </c:pt>
                <c:pt idx="10739">
                  <c:v>2103.9839999999999</c:v>
                </c:pt>
                <c:pt idx="10740">
                  <c:v>2103.3589999999999</c:v>
                </c:pt>
                <c:pt idx="10741">
                  <c:v>2105</c:v>
                </c:pt>
                <c:pt idx="10742">
                  <c:v>2106.797</c:v>
                </c:pt>
                <c:pt idx="10743">
                  <c:v>2105</c:v>
                </c:pt>
                <c:pt idx="10744">
                  <c:v>2104.375</c:v>
                </c:pt>
                <c:pt idx="10745">
                  <c:v>2104.7660000000001</c:v>
                </c:pt>
                <c:pt idx="10746">
                  <c:v>2106.172</c:v>
                </c:pt>
                <c:pt idx="10747">
                  <c:v>2107.9690000000001</c:v>
                </c:pt>
                <c:pt idx="10748">
                  <c:v>2105.547</c:v>
                </c:pt>
                <c:pt idx="10749">
                  <c:v>2105.1559999999999</c:v>
                </c:pt>
                <c:pt idx="10750">
                  <c:v>2105.3910000000001</c:v>
                </c:pt>
                <c:pt idx="10751">
                  <c:v>2104.6089999999999</c:v>
                </c:pt>
                <c:pt idx="10752">
                  <c:v>2105.547</c:v>
                </c:pt>
                <c:pt idx="10753">
                  <c:v>2105.3910000000001</c:v>
                </c:pt>
                <c:pt idx="10754">
                  <c:v>2106.172</c:v>
                </c:pt>
                <c:pt idx="10755">
                  <c:v>2105.9369999999999</c:v>
                </c:pt>
                <c:pt idx="10756">
                  <c:v>2106.172</c:v>
                </c:pt>
                <c:pt idx="10757">
                  <c:v>2106.5619999999999</c:v>
                </c:pt>
                <c:pt idx="10758">
                  <c:v>2105.7809999999999</c:v>
                </c:pt>
                <c:pt idx="10759">
                  <c:v>2104.1410000000001</c:v>
                </c:pt>
                <c:pt idx="10760">
                  <c:v>2106.172</c:v>
                </c:pt>
                <c:pt idx="10761">
                  <c:v>2105.7809999999999</c:v>
                </c:pt>
                <c:pt idx="10762">
                  <c:v>2103.5940000000001</c:v>
                </c:pt>
                <c:pt idx="10763">
                  <c:v>2102.1869999999999</c:v>
                </c:pt>
                <c:pt idx="10764">
                  <c:v>2105.7809999999999</c:v>
                </c:pt>
                <c:pt idx="10765">
                  <c:v>2105.1559999999999</c:v>
                </c:pt>
                <c:pt idx="10766">
                  <c:v>2103.75</c:v>
                </c:pt>
                <c:pt idx="10767">
                  <c:v>2105.547</c:v>
                </c:pt>
                <c:pt idx="10768">
                  <c:v>2106.172</c:v>
                </c:pt>
                <c:pt idx="10769">
                  <c:v>2103.3589999999999</c:v>
                </c:pt>
                <c:pt idx="10770">
                  <c:v>2104.7660000000001</c:v>
                </c:pt>
                <c:pt idx="10771">
                  <c:v>2105.7809999999999</c:v>
                </c:pt>
                <c:pt idx="10772">
                  <c:v>2105.3910000000001</c:v>
                </c:pt>
                <c:pt idx="10773">
                  <c:v>2105.547</c:v>
                </c:pt>
                <c:pt idx="10774">
                  <c:v>2105.7809999999999</c:v>
                </c:pt>
                <c:pt idx="10775">
                  <c:v>2104.375</c:v>
                </c:pt>
                <c:pt idx="10776">
                  <c:v>2105.1559999999999</c:v>
                </c:pt>
                <c:pt idx="10777">
                  <c:v>2104.1410000000001</c:v>
                </c:pt>
                <c:pt idx="10778">
                  <c:v>2104.375</c:v>
                </c:pt>
                <c:pt idx="10779">
                  <c:v>2106.172</c:v>
                </c:pt>
                <c:pt idx="10780">
                  <c:v>2105</c:v>
                </c:pt>
                <c:pt idx="10781">
                  <c:v>2105</c:v>
                </c:pt>
                <c:pt idx="10782">
                  <c:v>2104.1410000000001</c:v>
                </c:pt>
                <c:pt idx="10783">
                  <c:v>2105.7809999999999</c:v>
                </c:pt>
                <c:pt idx="10784">
                  <c:v>2105</c:v>
                </c:pt>
                <c:pt idx="10785">
                  <c:v>2102.3440000000001</c:v>
                </c:pt>
                <c:pt idx="10786">
                  <c:v>2105.1559999999999</c:v>
                </c:pt>
                <c:pt idx="10787">
                  <c:v>2103.5940000000001</c:v>
                </c:pt>
                <c:pt idx="10788">
                  <c:v>2104.6089999999999</c:v>
                </c:pt>
                <c:pt idx="10789">
                  <c:v>2105.547</c:v>
                </c:pt>
                <c:pt idx="10790">
                  <c:v>2103.9839999999999</c:v>
                </c:pt>
                <c:pt idx="10791">
                  <c:v>2103.203</c:v>
                </c:pt>
                <c:pt idx="10792">
                  <c:v>2104.7660000000001</c:v>
                </c:pt>
                <c:pt idx="10793">
                  <c:v>2103.5940000000001</c:v>
                </c:pt>
                <c:pt idx="10794">
                  <c:v>2102.7339999999999</c:v>
                </c:pt>
                <c:pt idx="10795">
                  <c:v>2104.1410000000001</c:v>
                </c:pt>
                <c:pt idx="10796">
                  <c:v>2103.203</c:v>
                </c:pt>
                <c:pt idx="10797">
                  <c:v>2104.1410000000001</c:v>
                </c:pt>
                <c:pt idx="10798">
                  <c:v>2106.172</c:v>
                </c:pt>
                <c:pt idx="10799">
                  <c:v>2104.375</c:v>
                </c:pt>
                <c:pt idx="10800">
                  <c:v>2105.3910000000001</c:v>
                </c:pt>
                <c:pt idx="10801">
                  <c:v>2105</c:v>
                </c:pt>
                <c:pt idx="10802">
                  <c:v>2101.797</c:v>
                </c:pt>
                <c:pt idx="10803">
                  <c:v>2103.3589999999999</c:v>
                </c:pt>
                <c:pt idx="10804">
                  <c:v>2101.953</c:v>
                </c:pt>
                <c:pt idx="10805">
                  <c:v>2104.375</c:v>
                </c:pt>
                <c:pt idx="10806">
                  <c:v>2103.203</c:v>
                </c:pt>
                <c:pt idx="10807">
                  <c:v>2104.1410000000001</c:v>
                </c:pt>
                <c:pt idx="10808">
                  <c:v>2103.5940000000001</c:v>
                </c:pt>
                <c:pt idx="10809">
                  <c:v>2102.1869999999999</c:v>
                </c:pt>
                <c:pt idx="10810">
                  <c:v>2105.1559999999999</c:v>
                </c:pt>
                <c:pt idx="10811">
                  <c:v>2105</c:v>
                </c:pt>
                <c:pt idx="10812">
                  <c:v>2101.953</c:v>
                </c:pt>
                <c:pt idx="10813">
                  <c:v>2102.9690000000001</c:v>
                </c:pt>
                <c:pt idx="10814">
                  <c:v>2103.75</c:v>
                </c:pt>
                <c:pt idx="10815">
                  <c:v>2103.3589999999999</c:v>
                </c:pt>
                <c:pt idx="10816">
                  <c:v>2102.7339999999999</c:v>
                </c:pt>
                <c:pt idx="10817">
                  <c:v>2104.1410000000001</c:v>
                </c:pt>
                <c:pt idx="10818">
                  <c:v>2100.3910000000001</c:v>
                </c:pt>
                <c:pt idx="10819">
                  <c:v>2101.4059999999999</c:v>
                </c:pt>
                <c:pt idx="10820">
                  <c:v>2102.9690000000001</c:v>
                </c:pt>
                <c:pt idx="10821">
                  <c:v>2102.3440000000001</c:v>
                </c:pt>
                <c:pt idx="10822">
                  <c:v>2102.578</c:v>
                </c:pt>
                <c:pt idx="10823">
                  <c:v>2103.75</c:v>
                </c:pt>
                <c:pt idx="10824">
                  <c:v>2102.7339999999999</c:v>
                </c:pt>
                <c:pt idx="10825">
                  <c:v>2103.5940000000001</c:v>
                </c:pt>
                <c:pt idx="10826">
                  <c:v>2102.9690000000001</c:v>
                </c:pt>
                <c:pt idx="10827">
                  <c:v>2099.7660000000001</c:v>
                </c:pt>
                <c:pt idx="10828">
                  <c:v>2099.6089999999999</c:v>
                </c:pt>
                <c:pt idx="10829">
                  <c:v>2101.4059999999999</c:v>
                </c:pt>
                <c:pt idx="10830">
                  <c:v>2102.7339999999999</c:v>
                </c:pt>
                <c:pt idx="10831">
                  <c:v>2101.172</c:v>
                </c:pt>
                <c:pt idx="10832">
                  <c:v>2101.172</c:v>
                </c:pt>
                <c:pt idx="10833">
                  <c:v>2101.172</c:v>
                </c:pt>
                <c:pt idx="10834">
                  <c:v>2102.1869999999999</c:v>
                </c:pt>
                <c:pt idx="10835">
                  <c:v>2100.9369999999999</c:v>
                </c:pt>
                <c:pt idx="10836">
                  <c:v>2099.7660000000001</c:v>
                </c:pt>
                <c:pt idx="10837">
                  <c:v>2100.1559999999999</c:v>
                </c:pt>
                <c:pt idx="10838">
                  <c:v>2100</c:v>
                </c:pt>
                <c:pt idx="10839">
                  <c:v>2098.3589999999999</c:v>
                </c:pt>
                <c:pt idx="10840">
                  <c:v>2100.3910000000001</c:v>
                </c:pt>
                <c:pt idx="10841">
                  <c:v>2101.4059999999999</c:v>
                </c:pt>
                <c:pt idx="10842">
                  <c:v>2098.75</c:v>
                </c:pt>
                <c:pt idx="10843">
                  <c:v>2100.7809999999999</c:v>
                </c:pt>
                <c:pt idx="10844">
                  <c:v>2100</c:v>
                </c:pt>
                <c:pt idx="10845">
                  <c:v>2100.3910000000001</c:v>
                </c:pt>
                <c:pt idx="10846">
                  <c:v>2099.7660000000001</c:v>
                </c:pt>
                <c:pt idx="10847">
                  <c:v>2098.203</c:v>
                </c:pt>
                <c:pt idx="10848">
                  <c:v>2099.6089999999999</c:v>
                </c:pt>
                <c:pt idx="10849">
                  <c:v>2100.7809999999999</c:v>
                </c:pt>
                <c:pt idx="10850">
                  <c:v>2098.3589999999999</c:v>
                </c:pt>
                <c:pt idx="10851">
                  <c:v>2097.578</c:v>
                </c:pt>
                <c:pt idx="10852">
                  <c:v>2100.9369999999999</c:v>
                </c:pt>
                <c:pt idx="10853">
                  <c:v>2099.375</c:v>
                </c:pt>
                <c:pt idx="10854">
                  <c:v>2098.203</c:v>
                </c:pt>
                <c:pt idx="10855">
                  <c:v>2099.6089999999999</c:v>
                </c:pt>
                <c:pt idx="10856">
                  <c:v>2096.797</c:v>
                </c:pt>
                <c:pt idx="10857">
                  <c:v>2096.172</c:v>
                </c:pt>
                <c:pt idx="10858">
                  <c:v>2096.953</c:v>
                </c:pt>
                <c:pt idx="10859">
                  <c:v>2098.9839999999999</c:v>
                </c:pt>
                <c:pt idx="10860">
                  <c:v>2097.7339999999999</c:v>
                </c:pt>
                <c:pt idx="10861">
                  <c:v>2100</c:v>
                </c:pt>
                <c:pt idx="10862">
                  <c:v>2099.375</c:v>
                </c:pt>
                <c:pt idx="10863">
                  <c:v>2098.75</c:v>
                </c:pt>
                <c:pt idx="10864">
                  <c:v>2097.7339999999999</c:v>
                </c:pt>
                <c:pt idx="10865">
                  <c:v>2099.6089999999999</c:v>
                </c:pt>
                <c:pt idx="10866">
                  <c:v>2097.7339999999999</c:v>
                </c:pt>
                <c:pt idx="10867">
                  <c:v>2097.9690000000001</c:v>
                </c:pt>
                <c:pt idx="10868">
                  <c:v>2096.797</c:v>
                </c:pt>
                <c:pt idx="10869">
                  <c:v>2097.3440000000001</c:v>
                </c:pt>
                <c:pt idx="10870">
                  <c:v>2095.1559999999999</c:v>
                </c:pt>
                <c:pt idx="10871">
                  <c:v>2098.3589999999999</c:v>
                </c:pt>
                <c:pt idx="10872">
                  <c:v>2095.9369999999999</c:v>
                </c:pt>
                <c:pt idx="10873">
                  <c:v>2096.953</c:v>
                </c:pt>
                <c:pt idx="10874">
                  <c:v>2093.9839999999999</c:v>
                </c:pt>
                <c:pt idx="10875">
                  <c:v>2094.375</c:v>
                </c:pt>
                <c:pt idx="10876">
                  <c:v>2096.5619999999999</c:v>
                </c:pt>
                <c:pt idx="10877">
                  <c:v>2096.4059999999999</c:v>
                </c:pt>
                <c:pt idx="10878">
                  <c:v>2094.6089999999999</c:v>
                </c:pt>
                <c:pt idx="10879">
                  <c:v>2092.7339999999999</c:v>
                </c:pt>
                <c:pt idx="10880">
                  <c:v>2096.172</c:v>
                </c:pt>
                <c:pt idx="10881">
                  <c:v>2095.9369999999999</c:v>
                </c:pt>
                <c:pt idx="10882">
                  <c:v>2095</c:v>
                </c:pt>
                <c:pt idx="10883">
                  <c:v>2096.797</c:v>
                </c:pt>
                <c:pt idx="10884">
                  <c:v>2093.9839999999999</c:v>
                </c:pt>
                <c:pt idx="10885">
                  <c:v>2093.5940000000001</c:v>
                </c:pt>
                <c:pt idx="10886">
                  <c:v>2093.5940000000001</c:v>
                </c:pt>
                <c:pt idx="10887">
                  <c:v>2095.1559999999999</c:v>
                </c:pt>
                <c:pt idx="10888">
                  <c:v>2093.3589999999999</c:v>
                </c:pt>
                <c:pt idx="10889">
                  <c:v>2092.7339999999999</c:v>
                </c:pt>
                <c:pt idx="10890">
                  <c:v>2092.7339999999999</c:v>
                </c:pt>
                <c:pt idx="10891">
                  <c:v>2093.203</c:v>
                </c:pt>
                <c:pt idx="10892">
                  <c:v>2089.7660000000001</c:v>
                </c:pt>
                <c:pt idx="10893">
                  <c:v>2093.9839999999999</c:v>
                </c:pt>
                <c:pt idx="10894">
                  <c:v>2093.3589999999999</c:v>
                </c:pt>
                <c:pt idx="10895">
                  <c:v>2093.75</c:v>
                </c:pt>
                <c:pt idx="10896">
                  <c:v>2092.7339999999999</c:v>
                </c:pt>
                <c:pt idx="10897">
                  <c:v>2093.3589999999999</c:v>
                </c:pt>
                <c:pt idx="10898">
                  <c:v>2091.953</c:v>
                </c:pt>
                <c:pt idx="10899">
                  <c:v>2091.5619999999999</c:v>
                </c:pt>
                <c:pt idx="10900">
                  <c:v>2093.75</c:v>
                </c:pt>
                <c:pt idx="10901">
                  <c:v>2090.9369999999999</c:v>
                </c:pt>
                <c:pt idx="10902">
                  <c:v>2092.3440000000001</c:v>
                </c:pt>
                <c:pt idx="10903">
                  <c:v>2091.172</c:v>
                </c:pt>
                <c:pt idx="10904">
                  <c:v>2091.953</c:v>
                </c:pt>
                <c:pt idx="10905">
                  <c:v>2091.953</c:v>
                </c:pt>
                <c:pt idx="10906">
                  <c:v>2090.7809999999999</c:v>
                </c:pt>
                <c:pt idx="10907">
                  <c:v>2091.172</c:v>
                </c:pt>
                <c:pt idx="10908">
                  <c:v>2091.172</c:v>
                </c:pt>
                <c:pt idx="10909">
                  <c:v>2091.4059999999999</c:v>
                </c:pt>
                <c:pt idx="10910">
                  <c:v>2087.578</c:v>
                </c:pt>
                <c:pt idx="10911">
                  <c:v>2089.1410000000001</c:v>
                </c:pt>
                <c:pt idx="10912">
                  <c:v>2089.6089999999999</c:v>
                </c:pt>
                <c:pt idx="10913">
                  <c:v>2091.5619999999999</c:v>
                </c:pt>
                <c:pt idx="10914">
                  <c:v>2089.7660000000001</c:v>
                </c:pt>
                <c:pt idx="10915">
                  <c:v>2092.9690000000001</c:v>
                </c:pt>
                <c:pt idx="10916">
                  <c:v>2089.6089999999999</c:v>
                </c:pt>
                <c:pt idx="10917">
                  <c:v>2091.4059999999999</c:v>
                </c:pt>
                <c:pt idx="10918">
                  <c:v>2089.6089999999999</c:v>
                </c:pt>
                <c:pt idx="10919">
                  <c:v>2090.9369999999999</c:v>
                </c:pt>
                <c:pt idx="10920">
                  <c:v>2088.9839999999999</c:v>
                </c:pt>
                <c:pt idx="10921">
                  <c:v>2092.3440000000001</c:v>
                </c:pt>
                <c:pt idx="10922">
                  <c:v>2090.3910000000001</c:v>
                </c:pt>
                <c:pt idx="10923">
                  <c:v>2090.547</c:v>
                </c:pt>
                <c:pt idx="10924">
                  <c:v>2091.797</c:v>
                </c:pt>
                <c:pt idx="10925">
                  <c:v>2088.3589999999999</c:v>
                </c:pt>
                <c:pt idx="10926">
                  <c:v>2088.9839999999999</c:v>
                </c:pt>
                <c:pt idx="10927">
                  <c:v>2088.9839999999999</c:v>
                </c:pt>
                <c:pt idx="10928">
                  <c:v>2089.7660000000001</c:v>
                </c:pt>
                <c:pt idx="10929">
                  <c:v>2089.7660000000001</c:v>
                </c:pt>
                <c:pt idx="10930">
                  <c:v>2087.1869999999999</c:v>
                </c:pt>
                <c:pt idx="10931">
                  <c:v>2087.9690000000001</c:v>
                </c:pt>
                <c:pt idx="10932">
                  <c:v>2088.5940000000001</c:v>
                </c:pt>
                <c:pt idx="10933">
                  <c:v>2085.9369999999999</c:v>
                </c:pt>
                <c:pt idx="10934">
                  <c:v>2087.7339999999999</c:v>
                </c:pt>
                <c:pt idx="10935">
                  <c:v>2088.3589999999999</c:v>
                </c:pt>
                <c:pt idx="10936">
                  <c:v>2087.578</c:v>
                </c:pt>
                <c:pt idx="10937">
                  <c:v>2086.953</c:v>
                </c:pt>
                <c:pt idx="10938">
                  <c:v>2088.9839999999999</c:v>
                </c:pt>
                <c:pt idx="10939">
                  <c:v>2087.578</c:v>
                </c:pt>
                <c:pt idx="10940">
                  <c:v>2087.3440000000001</c:v>
                </c:pt>
                <c:pt idx="10941">
                  <c:v>2086.953</c:v>
                </c:pt>
                <c:pt idx="10942">
                  <c:v>2088.9839999999999</c:v>
                </c:pt>
                <c:pt idx="10943">
                  <c:v>2086.5619999999999</c:v>
                </c:pt>
                <c:pt idx="10944">
                  <c:v>2085.3910000000001</c:v>
                </c:pt>
                <c:pt idx="10945">
                  <c:v>2085.7809999999999</c:v>
                </c:pt>
                <c:pt idx="10946">
                  <c:v>2086.4059999999999</c:v>
                </c:pt>
                <c:pt idx="10947">
                  <c:v>2087.1869999999999</c:v>
                </c:pt>
                <c:pt idx="10948">
                  <c:v>2086.172</c:v>
                </c:pt>
                <c:pt idx="10949">
                  <c:v>2086.5619999999999</c:v>
                </c:pt>
                <c:pt idx="10950">
                  <c:v>2086.953</c:v>
                </c:pt>
                <c:pt idx="10951">
                  <c:v>2087.3440000000001</c:v>
                </c:pt>
                <c:pt idx="10952">
                  <c:v>2085.7809999999999</c:v>
                </c:pt>
                <c:pt idx="10953">
                  <c:v>2086.953</c:v>
                </c:pt>
                <c:pt idx="10954">
                  <c:v>2085.3910000000001</c:v>
                </c:pt>
                <c:pt idx="10955">
                  <c:v>2085.3910000000001</c:v>
                </c:pt>
                <c:pt idx="10956">
                  <c:v>2086.4059999999999</c:v>
                </c:pt>
                <c:pt idx="10957">
                  <c:v>2087.1869999999999</c:v>
                </c:pt>
                <c:pt idx="10958">
                  <c:v>2086.953</c:v>
                </c:pt>
                <c:pt idx="10959">
                  <c:v>2085.7809999999999</c:v>
                </c:pt>
                <c:pt idx="10960">
                  <c:v>2085.1559999999999</c:v>
                </c:pt>
                <c:pt idx="10961">
                  <c:v>2085.7809999999999</c:v>
                </c:pt>
                <c:pt idx="10962">
                  <c:v>2085.7809999999999</c:v>
                </c:pt>
                <c:pt idx="10963">
                  <c:v>2085.9369999999999</c:v>
                </c:pt>
                <c:pt idx="10964">
                  <c:v>2085.7809999999999</c:v>
                </c:pt>
                <c:pt idx="10965">
                  <c:v>2085.3910000000001</c:v>
                </c:pt>
                <c:pt idx="10966">
                  <c:v>2084.6089999999999</c:v>
                </c:pt>
                <c:pt idx="10967">
                  <c:v>2085.7809999999999</c:v>
                </c:pt>
                <c:pt idx="10968">
                  <c:v>2083.75</c:v>
                </c:pt>
                <c:pt idx="10969">
                  <c:v>2084.6089999999999</c:v>
                </c:pt>
                <c:pt idx="10970">
                  <c:v>2086.172</c:v>
                </c:pt>
                <c:pt idx="10971">
                  <c:v>2085.547</c:v>
                </c:pt>
                <c:pt idx="10972">
                  <c:v>2083.9839999999999</c:v>
                </c:pt>
                <c:pt idx="10973">
                  <c:v>2085</c:v>
                </c:pt>
                <c:pt idx="10974">
                  <c:v>2084.6089999999999</c:v>
                </c:pt>
                <c:pt idx="10975">
                  <c:v>2083.3589999999999</c:v>
                </c:pt>
                <c:pt idx="10976">
                  <c:v>2083.9839999999999</c:v>
                </c:pt>
                <c:pt idx="10977">
                  <c:v>2084.375</c:v>
                </c:pt>
                <c:pt idx="10978">
                  <c:v>2085.547</c:v>
                </c:pt>
                <c:pt idx="10979">
                  <c:v>2085.547</c:v>
                </c:pt>
                <c:pt idx="10980">
                  <c:v>2085.3910000000001</c:v>
                </c:pt>
                <c:pt idx="10981">
                  <c:v>2082.9690000000001</c:v>
                </c:pt>
                <c:pt idx="10982">
                  <c:v>2083.3589999999999</c:v>
                </c:pt>
                <c:pt idx="10983">
                  <c:v>2083.203</c:v>
                </c:pt>
                <c:pt idx="10984">
                  <c:v>2084.6089999999999</c:v>
                </c:pt>
                <c:pt idx="10985">
                  <c:v>2085.1559999999999</c:v>
                </c:pt>
                <c:pt idx="10986">
                  <c:v>2084.6089999999999</c:v>
                </c:pt>
                <c:pt idx="10987">
                  <c:v>2084.7660000000001</c:v>
                </c:pt>
                <c:pt idx="10988">
                  <c:v>2084.7660000000001</c:v>
                </c:pt>
                <c:pt idx="10989">
                  <c:v>2084.1410000000001</c:v>
                </c:pt>
                <c:pt idx="10990">
                  <c:v>2086.4059999999999</c:v>
                </c:pt>
                <c:pt idx="10991">
                  <c:v>2086.172</c:v>
                </c:pt>
                <c:pt idx="10992">
                  <c:v>2085</c:v>
                </c:pt>
                <c:pt idx="10993">
                  <c:v>2084.375</c:v>
                </c:pt>
                <c:pt idx="10994">
                  <c:v>2083.3589999999999</c:v>
                </c:pt>
                <c:pt idx="10995">
                  <c:v>2083.203</c:v>
                </c:pt>
                <c:pt idx="10996">
                  <c:v>2085.7809999999999</c:v>
                </c:pt>
                <c:pt idx="10997">
                  <c:v>2083.3589999999999</c:v>
                </c:pt>
                <c:pt idx="10998">
                  <c:v>2083.203</c:v>
                </c:pt>
                <c:pt idx="10999">
                  <c:v>2082.9690000000001</c:v>
                </c:pt>
                <c:pt idx="11000">
                  <c:v>2083.75</c:v>
                </c:pt>
                <c:pt idx="11001">
                  <c:v>2083.5940000000001</c:v>
                </c:pt>
                <c:pt idx="11002">
                  <c:v>2080.3910000000001</c:v>
                </c:pt>
                <c:pt idx="11003">
                  <c:v>2086.953</c:v>
                </c:pt>
                <c:pt idx="11004">
                  <c:v>2090.547</c:v>
                </c:pt>
                <c:pt idx="11005">
                  <c:v>2084.375</c:v>
                </c:pt>
                <c:pt idx="11006">
                  <c:v>2087.578</c:v>
                </c:pt>
                <c:pt idx="11007">
                  <c:v>2088.203</c:v>
                </c:pt>
                <c:pt idx="11008">
                  <c:v>2087.1869999999999</c:v>
                </c:pt>
                <c:pt idx="11009">
                  <c:v>2084.6089999999999</c:v>
                </c:pt>
                <c:pt idx="11010">
                  <c:v>2081.5619999999999</c:v>
                </c:pt>
                <c:pt idx="11011">
                  <c:v>2080.9369999999999</c:v>
                </c:pt>
                <c:pt idx="11012">
                  <c:v>2082.7339999999999</c:v>
                </c:pt>
                <c:pt idx="11013">
                  <c:v>2082.9690000000001</c:v>
                </c:pt>
                <c:pt idx="11014">
                  <c:v>2084.7660000000001</c:v>
                </c:pt>
                <c:pt idx="11015">
                  <c:v>2082.3440000000001</c:v>
                </c:pt>
                <c:pt idx="11016">
                  <c:v>2084.7660000000001</c:v>
                </c:pt>
                <c:pt idx="11017">
                  <c:v>2084.1410000000001</c:v>
                </c:pt>
                <c:pt idx="11018">
                  <c:v>2083.3589999999999</c:v>
                </c:pt>
                <c:pt idx="11019">
                  <c:v>2084.1410000000001</c:v>
                </c:pt>
                <c:pt idx="11020">
                  <c:v>2085.7809999999999</c:v>
                </c:pt>
                <c:pt idx="11021">
                  <c:v>2083.3589999999999</c:v>
                </c:pt>
                <c:pt idx="11022">
                  <c:v>2085.3910000000001</c:v>
                </c:pt>
                <c:pt idx="11023">
                  <c:v>2084.7660000000001</c:v>
                </c:pt>
                <c:pt idx="11024">
                  <c:v>2084.375</c:v>
                </c:pt>
                <c:pt idx="11025">
                  <c:v>2085</c:v>
                </c:pt>
                <c:pt idx="11026">
                  <c:v>2085.1559999999999</c:v>
                </c:pt>
                <c:pt idx="11027">
                  <c:v>2086.172</c:v>
                </c:pt>
                <c:pt idx="11028">
                  <c:v>2084.7660000000001</c:v>
                </c:pt>
                <c:pt idx="11029">
                  <c:v>2083.5940000000001</c:v>
                </c:pt>
                <c:pt idx="11030">
                  <c:v>2085.7809999999999</c:v>
                </c:pt>
                <c:pt idx="11031">
                  <c:v>2083.9839999999999</c:v>
                </c:pt>
                <c:pt idx="11032">
                  <c:v>2084.6089999999999</c:v>
                </c:pt>
                <c:pt idx="11033">
                  <c:v>2083.5940000000001</c:v>
                </c:pt>
                <c:pt idx="11034">
                  <c:v>2083.9839999999999</c:v>
                </c:pt>
                <c:pt idx="11035">
                  <c:v>2082.3440000000001</c:v>
                </c:pt>
                <c:pt idx="11036">
                  <c:v>2084.7660000000001</c:v>
                </c:pt>
                <c:pt idx="11037">
                  <c:v>2083.75</c:v>
                </c:pt>
                <c:pt idx="11038">
                  <c:v>2087.1869999999999</c:v>
                </c:pt>
                <c:pt idx="11039">
                  <c:v>2085.1559999999999</c:v>
                </c:pt>
                <c:pt idx="11040">
                  <c:v>2081.797</c:v>
                </c:pt>
                <c:pt idx="11041">
                  <c:v>2080.9369999999999</c:v>
                </c:pt>
                <c:pt idx="11042">
                  <c:v>2084.375</c:v>
                </c:pt>
                <c:pt idx="11043">
                  <c:v>2081.953</c:v>
                </c:pt>
                <c:pt idx="11044">
                  <c:v>2083.5940000000001</c:v>
                </c:pt>
                <c:pt idx="11045">
                  <c:v>2083.5940000000001</c:v>
                </c:pt>
                <c:pt idx="11046">
                  <c:v>2082.7339999999999</c:v>
                </c:pt>
                <c:pt idx="11047">
                  <c:v>2085.3910000000001</c:v>
                </c:pt>
                <c:pt idx="11048">
                  <c:v>2081.797</c:v>
                </c:pt>
                <c:pt idx="11049">
                  <c:v>2084.1410000000001</c:v>
                </c:pt>
                <c:pt idx="11050">
                  <c:v>2083.9839999999999</c:v>
                </c:pt>
                <c:pt idx="11051">
                  <c:v>2083.9839999999999</c:v>
                </c:pt>
                <c:pt idx="11052">
                  <c:v>2082.7339999999999</c:v>
                </c:pt>
                <c:pt idx="11053">
                  <c:v>2086.172</c:v>
                </c:pt>
                <c:pt idx="11054">
                  <c:v>2083.75</c:v>
                </c:pt>
                <c:pt idx="11055">
                  <c:v>2082.1869999999999</c:v>
                </c:pt>
                <c:pt idx="11056">
                  <c:v>2085</c:v>
                </c:pt>
                <c:pt idx="11057">
                  <c:v>2083.3589999999999</c:v>
                </c:pt>
                <c:pt idx="11058">
                  <c:v>2083.75</c:v>
                </c:pt>
                <c:pt idx="11059">
                  <c:v>2080.3910000000001</c:v>
                </c:pt>
                <c:pt idx="11060">
                  <c:v>2082.9690000000001</c:v>
                </c:pt>
                <c:pt idx="11061">
                  <c:v>2083.3589999999999</c:v>
                </c:pt>
                <c:pt idx="11062">
                  <c:v>2082.9690000000001</c:v>
                </c:pt>
                <c:pt idx="11063">
                  <c:v>2083.203</c:v>
                </c:pt>
                <c:pt idx="11064">
                  <c:v>2082.3440000000001</c:v>
                </c:pt>
                <c:pt idx="11065">
                  <c:v>2083.3589999999999</c:v>
                </c:pt>
                <c:pt idx="11066">
                  <c:v>2084.1410000000001</c:v>
                </c:pt>
                <c:pt idx="11067">
                  <c:v>2081.953</c:v>
                </c:pt>
                <c:pt idx="11068">
                  <c:v>2083.75</c:v>
                </c:pt>
                <c:pt idx="11069">
                  <c:v>2082.9690000000001</c:v>
                </c:pt>
                <c:pt idx="11070">
                  <c:v>2085.1559999999999</c:v>
                </c:pt>
                <c:pt idx="11071">
                  <c:v>2081.953</c:v>
                </c:pt>
                <c:pt idx="11072">
                  <c:v>2082.9690000000001</c:v>
                </c:pt>
                <c:pt idx="11073">
                  <c:v>2082.578</c:v>
                </c:pt>
                <c:pt idx="11074">
                  <c:v>2080.7809999999999</c:v>
                </c:pt>
                <c:pt idx="11075">
                  <c:v>2082.1869999999999</c:v>
                </c:pt>
                <c:pt idx="11076">
                  <c:v>2084.6089999999999</c:v>
                </c:pt>
                <c:pt idx="11077">
                  <c:v>2081.797</c:v>
                </c:pt>
                <c:pt idx="11078">
                  <c:v>2082.7339999999999</c:v>
                </c:pt>
                <c:pt idx="11079">
                  <c:v>2080.3910000000001</c:v>
                </c:pt>
                <c:pt idx="11080">
                  <c:v>2082.9690000000001</c:v>
                </c:pt>
                <c:pt idx="11081">
                  <c:v>2084.375</c:v>
                </c:pt>
                <c:pt idx="11082">
                  <c:v>2083.75</c:v>
                </c:pt>
                <c:pt idx="11083">
                  <c:v>2084.1410000000001</c:v>
                </c:pt>
                <c:pt idx="11084">
                  <c:v>2083.5940000000001</c:v>
                </c:pt>
                <c:pt idx="11085">
                  <c:v>2085</c:v>
                </c:pt>
                <c:pt idx="11086">
                  <c:v>2083.5940000000001</c:v>
                </c:pt>
                <c:pt idx="11087">
                  <c:v>2083.75</c:v>
                </c:pt>
                <c:pt idx="11088">
                  <c:v>2084.1410000000001</c:v>
                </c:pt>
                <c:pt idx="11089">
                  <c:v>2080.1559999999999</c:v>
                </c:pt>
                <c:pt idx="11090">
                  <c:v>2082.7339999999999</c:v>
                </c:pt>
                <c:pt idx="11091">
                  <c:v>2082.1869999999999</c:v>
                </c:pt>
                <c:pt idx="11092">
                  <c:v>2080.1559999999999</c:v>
                </c:pt>
                <c:pt idx="11093">
                  <c:v>2081.4059999999999</c:v>
                </c:pt>
                <c:pt idx="11094">
                  <c:v>2082.9690000000001</c:v>
                </c:pt>
                <c:pt idx="11095">
                  <c:v>2081.953</c:v>
                </c:pt>
                <c:pt idx="11096">
                  <c:v>2080.7809999999999</c:v>
                </c:pt>
                <c:pt idx="11097">
                  <c:v>2080.7809999999999</c:v>
                </c:pt>
                <c:pt idx="11098">
                  <c:v>2080.9369999999999</c:v>
                </c:pt>
                <c:pt idx="11099">
                  <c:v>2080.3910000000001</c:v>
                </c:pt>
                <c:pt idx="11100">
                  <c:v>2082.1869999999999</c:v>
                </c:pt>
                <c:pt idx="11101">
                  <c:v>2080.3910000000001</c:v>
                </c:pt>
                <c:pt idx="11102">
                  <c:v>2082.7339999999999</c:v>
                </c:pt>
                <c:pt idx="11103">
                  <c:v>2082.3440000000001</c:v>
                </c:pt>
                <c:pt idx="11104">
                  <c:v>2082.3440000000001</c:v>
                </c:pt>
                <c:pt idx="11105">
                  <c:v>2081.953</c:v>
                </c:pt>
                <c:pt idx="11106">
                  <c:v>2079.375</c:v>
                </c:pt>
                <c:pt idx="11107">
                  <c:v>2080.1559999999999</c:v>
                </c:pt>
                <c:pt idx="11108">
                  <c:v>2081.953</c:v>
                </c:pt>
                <c:pt idx="11109">
                  <c:v>2080.1559999999999</c:v>
                </c:pt>
                <c:pt idx="11110">
                  <c:v>2080.9369999999999</c:v>
                </c:pt>
                <c:pt idx="11111">
                  <c:v>2081.4059999999999</c:v>
                </c:pt>
                <c:pt idx="11112">
                  <c:v>2080.7809999999999</c:v>
                </c:pt>
                <c:pt idx="11113">
                  <c:v>2082.1869999999999</c:v>
                </c:pt>
                <c:pt idx="11114">
                  <c:v>2081.797</c:v>
                </c:pt>
                <c:pt idx="11115">
                  <c:v>2081.5619999999999</c:v>
                </c:pt>
                <c:pt idx="11116">
                  <c:v>2082.7339999999999</c:v>
                </c:pt>
                <c:pt idx="11117">
                  <c:v>2080.9369999999999</c:v>
                </c:pt>
                <c:pt idx="11118">
                  <c:v>2080.9369999999999</c:v>
                </c:pt>
                <c:pt idx="11119">
                  <c:v>2080.547</c:v>
                </c:pt>
                <c:pt idx="11120">
                  <c:v>2080.547</c:v>
                </c:pt>
                <c:pt idx="11121">
                  <c:v>2082.3440000000001</c:v>
                </c:pt>
                <c:pt idx="11122">
                  <c:v>2080</c:v>
                </c:pt>
                <c:pt idx="11123">
                  <c:v>2078.3589999999999</c:v>
                </c:pt>
                <c:pt idx="11124">
                  <c:v>2079.375</c:v>
                </c:pt>
                <c:pt idx="11125">
                  <c:v>2079.6089999999999</c:v>
                </c:pt>
                <c:pt idx="11126">
                  <c:v>2080.7809999999999</c:v>
                </c:pt>
                <c:pt idx="11127">
                  <c:v>2080.1559999999999</c:v>
                </c:pt>
                <c:pt idx="11128">
                  <c:v>2080.7809999999999</c:v>
                </c:pt>
                <c:pt idx="11129">
                  <c:v>2080.547</c:v>
                </c:pt>
                <c:pt idx="11130">
                  <c:v>2079.7660000000001</c:v>
                </c:pt>
                <c:pt idx="11131">
                  <c:v>2079.6089999999999</c:v>
                </c:pt>
                <c:pt idx="11132">
                  <c:v>2080.547</c:v>
                </c:pt>
                <c:pt idx="11133">
                  <c:v>2080</c:v>
                </c:pt>
                <c:pt idx="11134">
                  <c:v>2079.7660000000001</c:v>
                </c:pt>
                <c:pt idx="11135">
                  <c:v>2078.9839999999999</c:v>
                </c:pt>
                <c:pt idx="11136">
                  <c:v>2078.3589999999999</c:v>
                </c:pt>
                <c:pt idx="11137">
                  <c:v>2080.9369999999999</c:v>
                </c:pt>
                <c:pt idx="11138">
                  <c:v>2080.3910000000001</c:v>
                </c:pt>
                <c:pt idx="11139">
                  <c:v>2080.3910000000001</c:v>
                </c:pt>
                <c:pt idx="11140">
                  <c:v>2077.3440000000001</c:v>
                </c:pt>
                <c:pt idx="11141">
                  <c:v>2077.578</c:v>
                </c:pt>
                <c:pt idx="11142">
                  <c:v>2080.1559999999999</c:v>
                </c:pt>
                <c:pt idx="11143">
                  <c:v>2078.5940000000001</c:v>
                </c:pt>
                <c:pt idx="11144">
                  <c:v>2078.203</c:v>
                </c:pt>
                <c:pt idx="11145">
                  <c:v>2079.1410000000001</c:v>
                </c:pt>
                <c:pt idx="11146">
                  <c:v>2078.203</c:v>
                </c:pt>
                <c:pt idx="11147">
                  <c:v>2076.953</c:v>
                </c:pt>
                <c:pt idx="11148">
                  <c:v>2075.7809999999999</c:v>
                </c:pt>
                <c:pt idx="11149">
                  <c:v>2077.578</c:v>
                </c:pt>
                <c:pt idx="11150">
                  <c:v>2075.1559999999999</c:v>
                </c:pt>
                <c:pt idx="11151">
                  <c:v>2076.172</c:v>
                </c:pt>
                <c:pt idx="11152">
                  <c:v>2075.9369999999999</c:v>
                </c:pt>
                <c:pt idx="11153">
                  <c:v>2077.9690000000001</c:v>
                </c:pt>
                <c:pt idx="11154">
                  <c:v>2078.3589999999999</c:v>
                </c:pt>
                <c:pt idx="11155">
                  <c:v>2076.4059999999999</c:v>
                </c:pt>
                <c:pt idx="11156">
                  <c:v>2075.3910000000001</c:v>
                </c:pt>
                <c:pt idx="11157">
                  <c:v>2074.6089999999999</c:v>
                </c:pt>
                <c:pt idx="11158">
                  <c:v>2075.9369999999999</c:v>
                </c:pt>
                <c:pt idx="11159">
                  <c:v>2076.953</c:v>
                </c:pt>
                <c:pt idx="11160">
                  <c:v>2077.3440000000001</c:v>
                </c:pt>
                <c:pt idx="11161">
                  <c:v>2074.7660000000001</c:v>
                </c:pt>
                <c:pt idx="11162">
                  <c:v>2075.9369999999999</c:v>
                </c:pt>
                <c:pt idx="11163">
                  <c:v>2075.547</c:v>
                </c:pt>
                <c:pt idx="11164">
                  <c:v>2075.3910000000001</c:v>
                </c:pt>
                <c:pt idx="11165">
                  <c:v>2071.953</c:v>
                </c:pt>
                <c:pt idx="11166">
                  <c:v>2072.7339999999999</c:v>
                </c:pt>
                <c:pt idx="11167">
                  <c:v>2072.3440000000001</c:v>
                </c:pt>
                <c:pt idx="11168">
                  <c:v>2074.1410000000001</c:v>
                </c:pt>
                <c:pt idx="11169">
                  <c:v>2074.375</c:v>
                </c:pt>
                <c:pt idx="11170">
                  <c:v>2073.9839999999999</c:v>
                </c:pt>
                <c:pt idx="11171">
                  <c:v>2072.3440000000001</c:v>
                </c:pt>
                <c:pt idx="11172">
                  <c:v>2073.75</c:v>
                </c:pt>
                <c:pt idx="11173">
                  <c:v>2072.578</c:v>
                </c:pt>
                <c:pt idx="11174">
                  <c:v>2073.9839999999999</c:v>
                </c:pt>
                <c:pt idx="11175">
                  <c:v>2073.3589999999999</c:v>
                </c:pt>
                <c:pt idx="11176">
                  <c:v>2072.3440000000001</c:v>
                </c:pt>
                <c:pt idx="11177">
                  <c:v>2071.797</c:v>
                </c:pt>
                <c:pt idx="11178">
                  <c:v>2073.75</c:v>
                </c:pt>
                <c:pt idx="11179">
                  <c:v>2070.9369999999999</c:v>
                </c:pt>
                <c:pt idx="11180">
                  <c:v>2074.375</c:v>
                </c:pt>
                <c:pt idx="11181">
                  <c:v>2072.3440000000001</c:v>
                </c:pt>
                <c:pt idx="11182">
                  <c:v>2073.5940000000001</c:v>
                </c:pt>
                <c:pt idx="11183">
                  <c:v>2070.1559999999999</c:v>
                </c:pt>
                <c:pt idx="11184">
                  <c:v>2074.1410000000001</c:v>
                </c:pt>
                <c:pt idx="11185">
                  <c:v>2071.4059999999999</c:v>
                </c:pt>
                <c:pt idx="11186">
                  <c:v>2072.3440000000001</c:v>
                </c:pt>
                <c:pt idx="11187">
                  <c:v>2070.3910000000001</c:v>
                </c:pt>
                <c:pt idx="11188">
                  <c:v>2069.375</c:v>
                </c:pt>
                <c:pt idx="11189">
                  <c:v>2072.3440000000001</c:v>
                </c:pt>
                <c:pt idx="11190">
                  <c:v>2071.172</c:v>
                </c:pt>
                <c:pt idx="11191">
                  <c:v>2070.9369999999999</c:v>
                </c:pt>
                <c:pt idx="11192">
                  <c:v>2070</c:v>
                </c:pt>
                <c:pt idx="11193">
                  <c:v>2071.172</c:v>
                </c:pt>
                <c:pt idx="11194">
                  <c:v>2071.172</c:v>
                </c:pt>
                <c:pt idx="11195">
                  <c:v>2069.7660000000001</c:v>
                </c:pt>
                <c:pt idx="11196">
                  <c:v>2069.1410000000001</c:v>
                </c:pt>
                <c:pt idx="11197">
                  <c:v>2068.75</c:v>
                </c:pt>
                <c:pt idx="11198">
                  <c:v>2071.172</c:v>
                </c:pt>
                <c:pt idx="11199">
                  <c:v>2069.7660000000001</c:v>
                </c:pt>
                <c:pt idx="11200">
                  <c:v>2070.1559999999999</c:v>
                </c:pt>
                <c:pt idx="11201">
                  <c:v>2071.172</c:v>
                </c:pt>
                <c:pt idx="11202">
                  <c:v>2070</c:v>
                </c:pt>
                <c:pt idx="11203">
                  <c:v>2068.75</c:v>
                </c:pt>
                <c:pt idx="11204">
                  <c:v>2066.172</c:v>
                </c:pt>
                <c:pt idx="11205">
                  <c:v>2068.5940000000001</c:v>
                </c:pt>
                <c:pt idx="11206">
                  <c:v>2068.75</c:v>
                </c:pt>
                <c:pt idx="11207">
                  <c:v>2068.75</c:v>
                </c:pt>
                <c:pt idx="11208">
                  <c:v>2069.1410000000001</c:v>
                </c:pt>
                <c:pt idx="11209">
                  <c:v>2068.203</c:v>
                </c:pt>
                <c:pt idx="11210">
                  <c:v>2067.3440000000001</c:v>
                </c:pt>
                <c:pt idx="11211">
                  <c:v>2066.797</c:v>
                </c:pt>
                <c:pt idx="11212">
                  <c:v>2067.578</c:v>
                </c:pt>
                <c:pt idx="11213">
                  <c:v>2066.5619999999999</c:v>
                </c:pt>
                <c:pt idx="11214">
                  <c:v>2068.75</c:v>
                </c:pt>
                <c:pt idx="11215">
                  <c:v>2070.1559999999999</c:v>
                </c:pt>
                <c:pt idx="11216">
                  <c:v>2066.797</c:v>
                </c:pt>
                <c:pt idx="11217">
                  <c:v>2067.9690000000001</c:v>
                </c:pt>
                <c:pt idx="11218">
                  <c:v>2066.953</c:v>
                </c:pt>
                <c:pt idx="11219">
                  <c:v>2066.5619999999999</c:v>
                </c:pt>
                <c:pt idx="11220">
                  <c:v>2065.1559999999999</c:v>
                </c:pt>
                <c:pt idx="11221">
                  <c:v>2066.5619999999999</c:v>
                </c:pt>
                <c:pt idx="11222">
                  <c:v>2066.172</c:v>
                </c:pt>
                <c:pt idx="11223">
                  <c:v>2067.1869999999999</c:v>
                </c:pt>
                <c:pt idx="11224">
                  <c:v>2068.5940000000001</c:v>
                </c:pt>
                <c:pt idx="11225">
                  <c:v>2064.6089999999999</c:v>
                </c:pt>
                <c:pt idx="11226">
                  <c:v>2065.7809999999999</c:v>
                </c:pt>
                <c:pt idx="11227">
                  <c:v>2066.5619999999999</c:v>
                </c:pt>
                <c:pt idx="11228">
                  <c:v>2063.9839999999999</c:v>
                </c:pt>
                <c:pt idx="11229">
                  <c:v>2065.3910000000001</c:v>
                </c:pt>
                <c:pt idx="11230">
                  <c:v>2066.172</c:v>
                </c:pt>
                <c:pt idx="11231">
                  <c:v>2067.1869999999999</c:v>
                </c:pt>
                <c:pt idx="11232">
                  <c:v>2065.9369999999999</c:v>
                </c:pt>
                <c:pt idx="11233">
                  <c:v>2066.4059999999999</c:v>
                </c:pt>
                <c:pt idx="11234">
                  <c:v>2064.7660000000001</c:v>
                </c:pt>
                <c:pt idx="11235">
                  <c:v>2067.3440000000001</c:v>
                </c:pt>
                <c:pt idx="11236">
                  <c:v>2062.9690000000001</c:v>
                </c:pt>
                <c:pt idx="11237">
                  <c:v>2065.1559999999999</c:v>
                </c:pt>
                <c:pt idx="11238">
                  <c:v>2065.547</c:v>
                </c:pt>
                <c:pt idx="11239">
                  <c:v>2066.4059999999999</c:v>
                </c:pt>
                <c:pt idx="11240">
                  <c:v>2066.5619999999999</c:v>
                </c:pt>
                <c:pt idx="11241">
                  <c:v>2063.3589999999999</c:v>
                </c:pt>
                <c:pt idx="11242">
                  <c:v>2064.375</c:v>
                </c:pt>
                <c:pt idx="11243">
                  <c:v>2064.7660000000001</c:v>
                </c:pt>
                <c:pt idx="11244">
                  <c:v>2066.4059999999999</c:v>
                </c:pt>
                <c:pt idx="11245">
                  <c:v>2064.7660000000001</c:v>
                </c:pt>
                <c:pt idx="11246">
                  <c:v>2068.203</c:v>
                </c:pt>
                <c:pt idx="11247">
                  <c:v>2065</c:v>
                </c:pt>
                <c:pt idx="11248">
                  <c:v>2066.797</c:v>
                </c:pt>
                <c:pt idx="11249">
                  <c:v>2068.3589999999999</c:v>
                </c:pt>
                <c:pt idx="11250">
                  <c:v>2063.9839999999999</c:v>
                </c:pt>
                <c:pt idx="11251">
                  <c:v>2065.9369999999999</c:v>
                </c:pt>
                <c:pt idx="11252">
                  <c:v>2064.6089999999999</c:v>
                </c:pt>
                <c:pt idx="11253">
                  <c:v>2065.547</c:v>
                </c:pt>
                <c:pt idx="11254">
                  <c:v>2066.5619999999999</c:v>
                </c:pt>
                <c:pt idx="11255">
                  <c:v>2066.172</c:v>
                </c:pt>
                <c:pt idx="11256">
                  <c:v>2065</c:v>
                </c:pt>
                <c:pt idx="11257">
                  <c:v>2064.1410000000001</c:v>
                </c:pt>
                <c:pt idx="11258">
                  <c:v>2065.7809999999999</c:v>
                </c:pt>
                <c:pt idx="11259">
                  <c:v>2066.797</c:v>
                </c:pt>
                <c:pt idx="11260">
                  <c:v>2067.3440000000001</c:v>
                </c:pt>
                <c:pt idx="11261">
                  <c:v>2066.172</c:v>
                </c:pt>
                <c:pt idx="11262">
                  <c:v>2067.3440000000001</c:v>
                </c:pt>
                <c:pt idx="11263">
                  <c:v>2066.5619999999999</c:v>
                </c:pt>
                <c:pt idx="11264">
                  <c:v>2068.3589999999999</c:v>
                </c:pt>
                <c:pt idx="11265">
                  <c:v>2072.7339999999999</c:v>
                </c:pt>
                <c:pt idx="11266">
                  <c:v>2070.9369999999999</c:v>
                </c:pt>
                <c:pt idx="11267">
                  <c:v>2074.1410000000001</c:v>
                </c:pt>
                <c:pt idx="11268">
                  <c:v>2075.547</c:v>
                </c:pt>
                <c:pt idx="11269">
                  <c:v>2077.9690000000001</c:v>
                </c:pt>
                <c:pt idx="11270">
                  <c:v>2078.5940000000001</c:v>
                </c:pt>
                <c:pt idx="11271">
                  <c:v>2080.1559999999999</c:v>
                </c:pt>
                <c:pt idx="11272">
                  <c:v>2083.5940000000001</c:v>
                </c:pt>
                <c:pt idx="11273">
                  <c:v>2085.547</c:v>
                </c:pt>
                <c:pt idx="11274">
                  <c:v>2088.203</c:v>
                </c:pt>
                <c:pt idx="11275">
                  <c:v>2092.1869999999999</c:v>
                </c:pt>
                <c:pt idx="11276">
                  <c:v>2092.7339999999999</c:v>
                </c:pt>
                <c:pt idx="11277">
                  <c:v>2093.75</c:v>
                </c:pt>
                <c:pt idx="11278">
                  <c:v>2096.172</c:v>
                </c:pt>
                <c:pt idx="11279">
                  <c:v>2094.6089999999999</c:v>
                </c:pt>
                <c:pt idx="11280">
                  <c:v>2098.9839999999999</c:v>
                </c:pt>
                <c:pt idx="11281">
                  <c:v>2098.9839999999999</c:v>
                </c:pt>
                <c:pt idx="11282">
                  <c:v>2098.3589999999999</c:v>
                </c:pt>
                <c:pt idx="11283">
                  <c:v>2099.7660000000001</c:v>
                </c:pt>
                <c:pt idx="11284">
                  <c:v>2099.1410000000001</c:v>
                </c:pt>
                <c:pt idx="11285">
                  <c:v>2101.4059999999999</c:v>
                </c:pt>
                <c:pt idx="11286">
                  <c:v>2101.5619999999999</c:v>
                </c:pt>
                <c:pt idx="11287">
                  <c:v>2100.3910000000001</c:v>
                </c:pt>
                <c:pt idx="11288">
                  <c:v>2100</c:v>
                </c:pt>
                <c:pt idx="11289">
                  <c:v>2101.172</c:v>
                </c:pt>
                <c:pt idx="11290">
                  <c:v>2103.5940000000001</c:v>
                </c:pt>
                <c:pt idx="11291">
                  <c:v>2103.75</c:v>
                </c:pt>
                <c:pt idx="11292">
                  <c:v>2103.75</c:v>
                </c:pt>
                <c:pt idx="11293">
                  <c:v>2102.578</c:v>
                </c:pt>
                <c:pt idx="11294">
                  <c:v>2105</c:v>
                </c:pt>
                <c:pt idx="11295">
                  <c:v>2102.9690000000001</c:v>
                </c:pt>
                <c:pt idx="11296">
                  <c:v>2103.3589999999999</c:v>
                </c:pt>
                <c:pt idx="11297">
                  <c:v>2106.4059999999999</c:v>
                </c:pt>
                <c:pt idx="11298">
                  <c:v>2106.172</c:v>
                </c:pt>
                <c:pt idx="11299">
                  <c:v>2105.3910000000001</c:v>
                </c:pt>
                <c:pt idx="11300">
                  <c:v>2105.3910000000001</c:v>
                </c:pt>
                <c:pt idx="11301">
                  <c:v>2105.3910000000001</c:v>
                </c:pt>
                <c:pt idx="11302">
                  <c:v>2108.203</c:v>
                </c:pt>
                <c:pt idx="11303">
                  <c:v>2105.1559999999999</c:v>
                </c:pt>
                <c:pt idx="11304">
                  <c:v>2104.7660000000001</c:v>
                </c:pt>
                <c:pt idx="11305">
                  <c:v>2104.6089999999999</c:v>
                </c:pt>
                <c:pt idx="11306">
                  <c:v>2105.7809999999999</c:v>
                </c:pt>
                <c:pt idx="11307">
                  <c:v>2107.1869999999999</c:v>
                </c:pt>
                <c:pt idx="11308">
                  <c:v>2107.578</c:v>
                </c:pt>
                <c:pt idx="11309">
                  <c:v>2105.1559999999999</c:v>
                </c:pt>
                <c:pt idx="11310">
                  <c:v>2105.7809999999999</c:v>
                </c:pt>
                <c:pt idx="11311">
                  <c:v>2104.7660000000001</c:v>
                </c:pt>
                <c:pt idx="11312">
                  <c:v>2105.1559999999999</c:v>
                </c:pt>
                <c:pt idx="11313">
                  <c:v>2102.9690000000001</c:v>
                </c:pt>
                <c:pt idx="11314">
                  <c:v>2106.953</c:v>
                </c:pt>
                <c:pt idx="11315">
                  <c:v>2107.1869999999999</c:v>
                </c:pt>
                <c:pt idx="11316">
                  <c:v>2110.3910000000001</c:v>
                </c:pt>
                <c:pt idx="11317">
                  <c:v>2107.578</c:v>
                </c:pt>
                <c:pt idx="11318">
                  <c:v>2106.5619999999999</c:v>
                </c:pt>
                <c:pt idx="11319">
                  <c:v>2107.1869999999999</c:v>
                </c:pt>
                <c:pt idx="11320">
                  <c:v>2107.1869999999999</c:v>
                </c:pt>
                <c:pt idx="11321">
                  <c:v>2106.172</c:v>
                </c:pt>
                <c:pt idx="11322">
                  <c:v>2104.375</c:v>
                </c:pt>
                <c:pt idx="11323">
                  <c:v>2102.578</c:v>
                </c:pt>
                <c:pt idx="11324">
                  <c:v>2102.578</c:v>
                </c:pt>
                <c:pt idx="11325">
                  <c:v>2105.3910000000001</c:v>
                </c:pt>
                <c:pt idx="11326">
                  <c:v>2103.9839999999999</c:v>
                </c:pt>
                <c:pt idx="11327">
                  <c:v>2101.5619999999999</c:v>
                </c:pt>
                <c:pt idx="11328">
                  <c:v>2106.797</c:v>
                </c:pt>
                <c:pt idx="11329">
                  <c:v>2105</c:v>
                </c:pt>
                <c:pt idx="11330">
                  <c:v>2106.172</c:v>
                </c:pt>
                <c:pt idx="11331">
                  <c:v>2106.4059999999999</c:v>
                </c:pt>
                <c:pt idx="11332">
                  <c:v>2105.3910000000001</c:v>
                </c:pt>
                <c:pt idx="11333">
                  <c:v>2105.7809999999999</c:v>
                </c:pt>
                <c:pt idx="11334">
                  <c:v>2104.1410000000001</c:v>
                </c:pt>
                <c:pt idx="11335">
                  <c:v>2106.5619999999999</c:v>
                </c:pt>
                <c:pt idx="11336">
                  <c:v>2108.203</c:v>
                </c:pt>
                <c:pt idx="11337">
                  <c:v>2105</c:v>
                </c:pt>
                <c:pt idx="11338">
                  <c:v>2105.1559999999999</c:v>
                </c:pt>
                <c:pt idx="11339">
                  <c:v>2105.3910000000001</c:v>
                </c:pt>
                <c:pt idx="11340">
                  <c:v>2105.547</c:v>
                </c:pt>
                <c:pt idx="11341">
                  <c:v>2104.1410000000001</c:v>
                </c:pt>
                <c:pt idx="11342">
                  <c:v>2105.1559999999999</c:v>
                </c:pt>
                <c:pt idx="11343">
                  <c:v>2104.7660000000001</c:v>
                </c:pt>
                <c:pt idx="11344">
                  <c:v>2103.9839999999999</c:v>
                </c:pt>
                <c:pt idx="11345">
                  <c:v>2105.1559999999999</c:v>
                </c:pt>
                <c:pt idx="11346">
                  <c:v>2105</c:v>
                </c:pt>
                <c:pt idx="11347">
                  <c:v>2107.7339999999999</c:v>
                </c:pt>
                <c:pt idx="11348">
                  <c:v>2105.7809999999999</c:v>
                </c:pt>
                <c:pt idx="11349">
                  <c:v>2106.4059999999999</c:v>
                </c:pt>
                <c:pt idx="11350">
                  <c:v>2106.5619999999999</c:v>
                </c:pt>
                <c:pt idx="11351">
                  <c:v>2104.7660000000001</c:v>
                </c:pt>
                <c:pt idx="11352">
                  <c:v>2106.797</c:v>
                </c:pt>
                <c:pt idx="11353">
                  <c:v>2105.3910000000001</c:v>
                </c:pt>
                <c:pt idx="11354">
                  <c:v>2105.3910000000001</c:v>
                </c:pt>
                <c:pt idx="11355">
                  <c:v>2104.7660000000001</c:v>
                </c:pt>
                <c:pt idx="11356">
                  <c:v>2105.1559999999999</c:v>
                </c:pt>
                <c:pt idx="11357">
                  <c:v>2104.7660000000001</c:v>
                </c:pt>
                <c:pt idx="11358">
                  <c:v>2104.375</c:v>
                </c:pt>
                <c:pt idx="11359">
                  <c:v>2102.3440000000001</c:v>
                </c:pt>
                <c:pt idx="11360">
                  <c:v>2106.4059999999999</c:v>
                </c:pt>
                <c:pt idx="11361">
                  <c:v>2107.578</c:v>
                </c:pt>
                <c:pt idx="11362">
                  <c:v>2106.172</c:v>
                </c:pt>
                <c:pt idx="11363">
                  <c:v>2103.75</c:v>
                </c:pt>
                <c:pt idx="11364">
                  <c:v>2104.6089999999999</c:v>
                </c:pt>
                <c:pt idx="11365">
                  <c:v>2106.5619999999999</c:v>
                </c:pt>
                <c:pt idx="11366">
                  <c:v>2104.6089999999999</c:v>
                </c:pt>
                <c:pt idx="11367">
                  <c:v>2105.1559999999999</c:v>
                </c:pt>
                <c:pt idx="11368">
                  <c:v>2105.9369999999999</c:v>
                </c:pt>
                <c:pt idx="11369">
                  <c:v>2105.1559999999999</c:v>
                </c:pt>
                <c:pt idx="11370">
                  <c:v>2106.953</c:v>
                </c:pt>
                <c:pt idx="11371">
                  <c:v>2104.375</c:v>
                </c:pt>
                <c:pt idx="11372">
                  <c:v>2104.7660000000001</c:v>
                </c:pt>
                <c:pt idx="11373">
                  <c:v>2104.6089999999999</c:v>
                </c:pt>
                <c:pt idx="11374">
                  <c:v>2106.172</c:v>
                </c:pt>
                <c:pt idx="11375">
                  <c:v>2105.1559999999999</c:v>
                </c:pt>
                <c:pt idx="11376">
                  <c:v>2105.3910000000001</c:v>
                </c:pt>
                <c:pt idx="11377">
                  <c:v>2105.9369999999999</c:v>
                </c:pt>
                <c:pt idx="11378">
                  <c:v>2104.7660000000001</c:v>
                </c:pt>
                <c:pt idx="11379">
                  <c:v>2105</c:v>
                </c:pt>
                <c:pt idx="11380">
                  <c:v>2106.172</c:v>
                </c:pt>
                <c:pt idx="11381">
                  <c:v>2104.6089999999999</c:v>
                </c:pt>
                <c:pt idx="11382">
                  <c:v>2104.375</c:v>
                </c:pt>
                <c:pt idx="11383">
                  <c:v>2106.953</c:v>
                </c:pt>
                <c:pt idx="11384">
                  <c:v>2105.547</c:v>
                </c:pt>
                <c:pt idx="11385">
                  <c:v>2105.1559999999999</c:v>
                </c:pt>
                <c:pt idx="11386">
                  <c:v>2105.1559999999999</c:v>
                </c:pt>
                <c:pt idx="11387">
                  <c:v>2107.1869999999999</c:v>
                </c:pt>
                <c:pt idx="11388">
                  <c:v>2103.9839999999999</c:v>
                </c:pt>
                <c:pt idx="11389">
                  <c:v>2105</c:v>
                </c:pt>
                <c:pt idx="11390">
                  <c:v>2104.6089999999999</c:v>
                </c:pt>
                <c:pt idx="11391">
                  <c:v>2105.3910000000001</c:v>
                </c:pt>
                <c:pt idx="11392">
                  <c:v>2104.6089999999999</c:v>
                </c:pt>
                <c:pt idx="11393">
                  <c:v>2106.5619999999999</c:v>
                </c:pt>
                <c:pt idx="11394">
                  <c:v>2105.547</c:v>
                </c:pt>
                <c:pt idx="11395">
                  <c:v>2106.5619999999999</c:v>
                </c:pt>
                <c:pt idx="11396">
                  <c:v>2105</c:v>
                </c:pt>
                <c:pt idx="11397">
                  <c:v>2105.1559999999999</c:v>
                </c:pt>
                <c:pt idx="11398">
                  <c:v>2107.578</c:v>
                </c:pt>
                <c:pt idx="11399">
                  <c:v>2105.1559999999999</c:v>
                </c:pt>
                <c:pt idx="11400">
                  <c:v>2104.375</c:v>
                </c:pt>
                <c:pt idx="11401">
                  <c:v>2105.7809999999999</c:v>
                </c:pt>
                <c:pt idx="11402">
                  <c:v>2105.3910000000001</c:v>
                </c:pt>
                <c:pt idx="11403">
                  <c:v>2105.7809999999999</c:v>
                </c:pt>
                <c:pt idx="11404">
                  <c:v>2105.9369999999999</c:v>
                </c:pt>
                <c:pt idx="11405">
                  <c:v>2105</c:v>
                </c:pt>
                <c:pt idx="11406">
                  <c:v>2106.5619999999999</c:v>
                </c:pt>
                <c:pt idx="11407">
                  <c:v>2105</c:v>
                </c:pt>
                <c:pt idx="11408">
                  <c:v>2104.1410000000001</c:v>
                </c:pt>
                <c:pt idx="11409">
                  <c:v>2106.953</c:v>
                </c:pt>
                <c:pt idx="11410">
                  <c:v>2104.1410000000001</c:v>
                </c:pt>
                <c:pt idx="11411">
                  <c:v>2105.3910000000001</c:v>
                </c:pt>
                <c:pt idx="11412">
                  <c:v>2106.4059999999999</c:v>
                </c:pt>
                <c:pt idx="11413">
                  <c:v>2105.1559999999999</c:v>
                </c:pt>
                <c:pt idx="11414">
                  <c:v>2103.203</c:v>
                </c:pt>
                <c:pt idx="11415">
                  <c:v>2103.203</c:v>
                </c:pt>
                <c:pt idx="11416">
                  <c:v>2106.172</c:v>
                </c:pt>
                <c:pt idx="11417">
                  <c:v>2102.3440000000001</c:v>
                </c:pt>
                <c:pt idx="11418">
                  <c:v>2106.172</c:v>
                </c:pt>
                <c:pt idx="11419">
                  <c:v>2102.7339999999999</c:v>
                </c:pt>
                <c:pt idx="11420">
                  <c:v>2104.6089999999999</c:v>
                </c:pt>
                <c:pt idx="11421">
                  <c:v>2104.375</c:v>
                </c:pt>
                <c:pt idx="11422">
                  <c:v>2106.4059999999999</c:v>
                </c:pt>
                <c:pt idx="11423">
                  <c:v>2105.9369999999999</c:v>
                </c:pt>
                <c:pt idx="11424">
                  <c:v>2104.1410000000001</c:v>
                </c:pt>
                <c:pt idx="11425">
                  <c:v>2104.6089999999999</c:v>
                </c:pt>
                <c:pt idx="11426">
                  <c:v>2103.3589999999999</c:v>
                </c:pt>
                <c:pt idx="11427">
                  <c:v>2104.6089999999999</c:v>
                </c:pt>
                <c:pt idx="11428">
                  <c:v>2103.5940000000001</c:v>
                </c:pt>
                <c:pt idx="11429">
                  <c:v>2103.5940000000001</c:v>
                </c:pt>
                <c:pt idx="11430">
                  <c:v>2103.75</c:v>
                </c:pt>
                <c:pt idx="11431">
                  <c:v>2103.75</c:v>
                </c:pt>
                <c:pt idx="11432">
                  <c:v>2105.7809999999999</c:v>
                </c:pt>
                <c:pt idx="11433">
                  <c:v>2104.375</c:v>
                </c:pt>
                <c:pt idx="11434">
                  <c:v>2105.547</c:v>
                </c:pt>
                <c:pt idx="11435">
                  <c:v>2104.7660000000001</c:v>
                </c:pt>
                <c:pt idx="11436">
                  <c:v>2103.3589999999999</c:v>
                </c:pt>
                <c:pt idx="11437">
                  <c:v>2101.797</c:v>
                </c:pt>
                <c:pt idx="11438">
                  <c:v>2102.578</c:v>
                </c:pt>
                <c:pt idx="11439">
                  <c:v>2104.6089999999999</c:v>
                </c:pt>
                <c:pt idx="11440">
                  <c:v>2102.578</c:v>
                </c:pt>
                <c:pt idx="11441">
                  <c:v>2102.3440000000001</c:v>
                </c:pt>
                <c:pt idx="11442">
                  <c:v>2103.9839999999999</c:v>
                </c:pt>
                <c:pt idx="11443">
                  <c:v>2099.7660000000001</c:v>
                </c:pt>
                <c:pt idx="11444">
                  <c:v>2101.4059999999999</c:v>
                </c:pt>
                <c:pt idx="11445">
                  <c:v>2101.797</c:v>
                </c:pt>
                <c:pt idx="11446">
                  <c:v>2102.7339999999999</c:v>
                </c:pt>
                <c:pt idx="11447">
                  <c:v>2102.7339999999999</c:v>
                </c:pt>
                <c:pt idx="11448">
                  <c:v>2100.7809999999999</c:v>
                </c:pt>
                <c:pt idx="11449">
                  <c:v>2102.3440000000001</c:v>
                </c:pt>
                <c:pt idx="11450">
                  <c:v>2101.953</c:v>
                </c:pt>
                <c:pt idx="11451">
                  <c:v>2101.172</c:v>
                </c:pt>
                <c:pt idx="11452">
                  <c:v>2101.953</c:v>
                </c:pt>
                <c:pt idx="11453">
                  <c:v>2101.797</c:v>
                </c:pt>
                <c:pt idx="11454">
                  <c:v>2102.1869999999999</c:v>
                </c:pt>
                <c:pt idx="11455">
                  <c:v>2102.1869999999999</c:v>
                </c:pt>
                <c:pt idx="11456">
                  <c:v>2101.797</c:v>
                </c:pt>
                <c:pt idx="11457">
                  <c:v>2100.1559999999999</c:v>
                </c:pt>
                <c:pt idx="11458">
                  <c:v>2100.547</c:v>
                </c:pt>
                <c:pt idx="11459">
                  <c:v>2100.7809999999999</c:v>
                </c:pt>
                <c:pt idx="11460">
                  <c:v>2100.3910000000001</c:v>
                </c:pt>
                <c:pt idx="11461">
                  <c:v>2098.203</c:v>
                </c:pt>
                <c:pt idx="11462">
                  <c:v>2098.9839999999999</c:v>
                </c:pt>
                <c:pt idx="11463">
                  <c:v>2100.9369999999999</c:v>
                </c:pt>
                <c:pt idx="11464">
                  <c:v>2100.1559999999999</c:v>
                </c:pt>
                <c:pt idx="11465">
                  <c:v>2100.1559999999999</c:v>
                </c:pt>
                <c:pt idx="11466">
                  <c:v>2101.953</c:v>
                </c:pt>
                <c:pt idx="11467">
                  <c:v>2099.6089999999999</c:v>
                </c:pt>
                <c:pt idx="11468">
                  <c:v>2098.9839999999999</c:v>
                </c:pt>
                <c:pt idx="11469">
                  <c:v>2100.547</c:v>
                </c:pt>
                <c:pt idx="11470">
                  <c:v>2099.7660000000001</c:v>
                </c:pt>
                <c:pt idx="11471">
                  <c:v>2099.6089999999999</c:v>
                </c:pt>
                <c:pt idx="11472">
                  <c:v>2100</c:v>
                </c:pt>
                <c:pt idx="11473">
                  <c:v>2099.7660000000001</c:v>
                </c:pt>
                <c:pt idx="11474">
                  <c:v>2098.3589999999999</c:v>
                </c:pt>
                <c:pt idx="11475">
                  <c:v>2098.5940000000001</c:v>
                </c:pt>
                <c:pt idx="11476">
                  <c:v>2100.3910000000001</c:v>
                </c:pt>
                <c:pt idx="11477">
                  <c:v>2099.1410000000001</c:v>
                </c:pt>
                <c:pt idx="11478">
                  <c:v>2097.9690000000001</c:v>
                </c:pt>
                <c:pt idx="11479">
                  <c:v>2097.9690000000001</c:v>
                </c:pt>
                <c:pt idx="11480">
                  <c:v>2097.1869999999999</c:v>
                </c:pt>
                <c:pt idx="11481">
                  <c:v>2096.797</c:v>
                </c:pt>
                <c:pt idx="11482">
                  <c:v>2096.797</c:v>
                </c:pt>
                <c:pt idx="11483">
                  <c:v>2098.5940000000001</c:v>
                </c:pt>
                <c:pt idx="11484">
                  <c:v>2098.75</c:v>
                </c:pt>
                <c:pt idx="11485">
                  <c:v>2097.1869999999999</c:v>
                </c:pt>
                <c:pt idx="11486">
                  <c:v>2097.578</c:v>
                </c:pt>
                <c:pt idx="11487">
                  <c:v>2097.9690000000001</c:v>
                </c:pt>
                <c:pt idx="11488">
                  <c:v>2095.547</c:v>
                </c:pt>
                <c:pt idx="11489">
                  <c:v>2097.7339999999999</c:v>
                </c:pt>
                <c:pt idx="11490">
                  <c:v>2098.3589999999999</c:v>
                </c:pt>
                <c:pt idx="11491">
                  <c:v>2098.3589999999999</c:v>
                </c:pt>
                <c:pt idx="11492">
                  <c:v>2097.1869999999999</c:v>
                </c:pt>
                <c:pt idx="11493">
                  <c:v>2095.3910000000001</c:v>
                </c:pt>
                <c:pt idx="11494">
                  <c:v>2097.1869999999999</c:v>
                </c:pt>
                <c:pt idx="11495">
                  <c:v>2096.5619999999999</c:v>
                </c:pt>
                <c:pt idx="11496">
                  <c:v>2095.3910000000001</c:v>
                </c:pt>
                <c:pt idx="11497">
                  <c:v>2095.1559999999999</c:v>
                </c:pt>
                <c:pt idx="11498">
                  <c:v>2095</c:v>
                </c:pt>
                <c:pt idx="11499">
                  <c:v>2096.172</c:v>
                </c:pt>
                <c:pt idx="11500">
                  <c:v>2095.1559999999999</c:v>
                </c:pt>
                <c:pt idx="11501">
                  <c:v>2095</c:v>
                </c:pt>
                <c:pt idx="11502">
                  <c:v>2094.6089999999999</c:v>
                </c:pt>
                <c:pt idx="11503">
                  <c:v>2093.3589999999999</c:v>
                </c:pt>
                <c:pt idx="11504">
                  <c:v>2094.1410000000001</c:v>
                </c:pt>
                <c:pt idx="11505">
                  <c:v>2094.1410000000001</c:v>
                </c:pt>
                <c:pt idx="11506">
                  <c:v>2095</c:v>
                </c:pt>
                <c:pt idx="11507">
                  <c:v>2095.9369999999999</c:v>
                </c:pt>
                <c:pt idx="11508">
                  <c:v>2096.5619999999999</c:v>
                </c:pt>
                <c:pt idx="11509">
                  <c:v>2094.6089999999999</c:v>
                </c:pt>
                <c:pt idx="11510">
                  <c:v>2093.9839999999999</c:v>
                </c:pt>
                <c:pt idx="11511">
                  <c:v>2094.375</c:v>
                </c:pt>
                <c:pt idx="11512">
                  <c:v>2093.75</c:v>
                </c:pt>
                <c:pt idx="11513">
                  <c:v>2094.1410000000001</c:v>
                </c:pt>
                <c:pt idx="11514">
                  <c:v>2095.547</c:v>
                </c:pt>
                <c:pt idx="11515">
                  <c:v>2094.375</c:v>
                </c:pt>
                <c:pt idx="11516">
                  <c:v>2094.6089999999999</c:v>
                </c:pt>
                <c:pt idx="11517">
                  <c:v>2095.547</c:v>
                </c:pt>
                <c:pt idx="11518">
                  <c:v>2091.5619999999999</c:v>
                </c:pt>
                <c:pt idx="11519">
                  <c:v>2092.1869999999999</c:v>
                </c:pt>
                <c:pt idx="11520">
                  <c:v>2093.5940000000001</c:v>
                </c:pt>
                <c:pt idx="11521">
                  <c:v>2093.203</c:v>
                </c:pt>
                <c:pt idx="11522">
                  <c:v>2091.5619999999999</c:v>
                </c:pt>
                <c:pt idx="11523">
                  <c:v>2091.5619999999999</c:v>
                </c:pt>
                <c:pt idx="11524">
                  <c:v>2091.797</c:v>
                </c:pt>
                <c:pt idx="11525">
                  <c:v>2092.3440000000001</c:v>
                </c:pt>
                <c:pt idx="11526">
                  <c:v>2091.797</c:v>
                </c:pt>
                <c:pt idx="11527">
                  <c:v>2093.9839999999999</c:v>
                </c:pt>
                <c:pt idx="11528">
                  <c:v>2091.172</c:v>
                </c:pt>
                <c:pt idx="11529">
                  <c:v>2088.75</c:v>
                </c:pt>
                <c:pt idx="11530">
                  <c:v>2090.7809999999999</c:v>
                </c:pt>
                <c:pt idx="11531">
                  <c:v>2090.547</c:v>
                </c:pt>
                <c:pt idx="11532">
                  <c:v>2092.1869999999999</c:v>
                </c:pt>
                <c:pt idx="11533">
                  <c:v>2091.5619999999999</c:v>
                </c:pt>
                <c:pt idx="11534">
                  <c:v>2090.9369999999999</c:v>
                </c:pt>
                <c:pt idx="11535">
                  <c:v>2090</c:v>
                </c:pt>
                <c:pt idx="11536">
                  <c:v>2087.3440000000001</c:v>
                </c:pt>
                <c:pt idx="11537">
                  <c:v>2088.75</c:v>
                </c:pt>
                <c:pt idx="11538">
                  <c:v>2090.1559999999999</c:v>
                </c:pt>
                <c:pt idx="11539">
                  <c:v>2090.547</c:v>
                </c:pt>
                <c:pt idx="11540">
                  <c:v>2092.1869999999999</c:v>
                </c:pt>
                <c:pt idx="11541">
                  <c:v>2089.1410000000001</c:v>
                </c:pt>
                <c:pt idx="11542">
                  <c:v>2089.7660000000001</c:v>
                </c:pt>
                <c:pt idx="11543">
                  <c:v>2091.4059999999999</c:v>
                </c:pt>
                <c:pt idx="11544">
                  <c:v>2089.7660000000001</c:v>
                </c:pt>
                <c:pt idx="11545">
                  <c:v>2090.3910000000001</c:v>
                </c:pt>
                <c:pt idx="11546">
                  <c:v>2087.7339999999999</c:v>
                </c:pt>
                <c:pt idx="11547">
                  <c:v>2090.9369999999999</c:v>
                </c:pt>
                <c:pt idx="11548">
                  <c:v>2089.6089999999999</c:v>
                </c:pt>
                <c:pt idx="11549">
                  <c:v>2090.1559999999999</c:v>
                </c:pt>
                <c:pt idx="11550">
                  <c:v>2090</c:v>
                </c:pt>
                <c:pt idx="11551">
                  <c:v>2090.3910000000001</c:v>
                </c:pt>
                <c:pt idx="11552">
                  <c:v>2090.7809999999999</c:v>
                </c:pt>
                <c:pt idx="11553">
                  <c:v>2088.9839999999999</c:v>
                </c:pt>
                <c:pt idx="11554">
                  <c:v>2088.5940000000001</c:v>
                </c:pt>
                <c:pt idx="11555">
                  <c:v>2088.3589999999999</c:v>
                </c:pt>
                <c:pt idx="11556">
                  <c:v>2089.7660000000001</c:v>
                </c:pt>
                <c:pt idx="11557">
                  <c:v>2089.1410000000001</c:v>
                </c:pt>
                <c:pt idx="11558">
                  <c:v>2087.9690000000001</c:v>
                </c:pt>
                <c:pt idx="11559">
                  <c:v>2088.5940000000001</c:v>
                </c:pt>
                <c:pt idx="11560">
                  <c:v>2087.7339999999999</c:v>
                </c:pt>
                <c:pt idx="11561">
                  <c:v>2086.953</c:v>
                </c:pt>
                <c:pt idx="11562">
                  <c:v>2087.9690000000001</c:v>
                </c:pt>
                <c:pt idx="11563">
                  <c:v>2087.7339999999999</c:v>
                </c:pt>
                <c:pt idx="11564">
                  <c:v>2086.4059999999999</c:v>
                </c:pt>
                <c:pt idx="11565">
                  <c:v>2087.1869999999999</c:v>
                </c:pt>
                <c:pt idx="11566">
                  <c:v>2085.547</c:v>
                </c:pt>
                <c:pt idx="11567">
                  <c:v>2088.5940000000001</c:v>
                </c:pt>
                <c:pt idx="11568">
                  <c:v>2086.172</c:v>
                </c:pt>
                <c:pt idx="11569">
                  <c:v>2088.9839999999999</c:v>
                </c:pt>
                <c:pt idx="11570">
                  <c:v>2086.953</c:v>
                </c:pt>
                <c:pt idx="11571">
                  <c:v>2086.172</c:v>
                </c:pt>
                <c:pt idx="11572">
                  <c:v>2087.1869999999999</c:v>
                </c:pt>
                <c:pt idx="11573">
                  <c:v>2087.3440000000001</c:v>
                </c:pt>
                <c:pt idx="11574">
                  <c:v>2085.3910000000001</c:v>
                </c:pt>
                <c:pt idx="11575">
                  <c:v>2086.4059999999999</c:v>
                </c:pt>
                <c:pt idx="11576">
                  <c:v>2085.9369999999999</c:v>
                </c:pt>
                <c:pt idx="11577">
                  <c:v>2088.3589999999999</c:v>
                </c:pt>
                <c:pt idx="11578">
                  <c:v>2084.375</c:v>
                </c:pt>
                <c:pt idx="11579">
                  <c:v>2085.3910000000001</c:v>
                </c:pt>
                <c:pt idx="11580">
                  <c:v>2085.7809999999999</c:v>
                </c:pt>
                <c:pt idx="11581">
                  <c:v>2086.953</c:v>
                </c:pt>
                <c:pt idx="11582">
                  <c:v>2084.375</c:v>
                </c:pt>
                <c:pt idx="11583">
                  <c:v>2083.3589999999999</c:v>
                </c:pt>
                <c:pt idx="11584">
                  <c:v>2089.6089999999999</c:v>
                </c:pt>
                <c:pt idx="11585">
                  <c:v>2087.9690000000001</c:v>
                </c:pt>
                <c:pt idx="11586">
                  <c:v>2086.797</c:v>
                </c:pt>
                <c:pt idx="11587">
                  <c:v>2085.9369999999999</c:v>
                </c:pt>
                <c:pt idx="11588">
                  <c:v>2087.578</c:v>
                </c:pt>
                <c:pt idx="11589">
                  <c:v>2086.4059999999999</c:v>
                </c:pt>
                <c:pt idx="11590">
                  <c:v>2085.547</c:v>
                </c:pt>
                <c:pt idx="11591">
                  <c:v>2083.5940000000001</c:v>
                </c:pt>
                <c:pt idx="11592">
                  <c:v>2085</c:v>
                </c:pt>
                <c:pt idx="11593">
                  <c:v>2085.1559999999999</c:v>
                </c:pt>
                <c:pt idx="11594">
                  <c:v>2083.9839999999999</c:v>
                </c:pt>
                <c:pt idx="11595">
                  <c:v>2084.6089999999999</c:v>
                </c:pt>
                <c:pt idx="11596">
                  <c:v>2082.7339999999999</c:v>
                </c:pt>
                <c:pt idx="11597">
                  <c:v>2085</c:v>
                </c:pt>
                <c:pt idx="11598">
                  <c:v>2082.9690000000001</c:v>
                </c:pt>
                <c:pt idx="11599">
                  <c:v>2082.9690000000001</c:v>
                </c:pt>
                <c:pt idx="11600">
                  <c:v>2084.375</c:v>
                </c:pt>
                <c:pt idx="11601">
                  <c:v>2084.6089999999999</c:v>
                </c:pt>
                <c:pt idx="11602">
                  <c:v>2082.9690000000001</c:v>
                </c:pt>
                <c:pt idx="11603">
                  <c:v>2085.1559999999999</c:v>
                </c:pt>
                <c:pt idx="11604">
                  <c:v>2082.9690000000001</c:v>
                </c:pt>
                <c:pt idx="11605">
                  <c:v>2081.953</c:v>
                </c:pt>
                <c:pt idx="11606">
                  <c:v>2082.7339999999999</c:v>
                </c:pt>
                <c:pt idx="11607">
                  <c:v>2082.7339999999999</c:v>
                </c:pt>
                <c:pt idx="11608">
                  <c:v>2085</c:v>
                </c:pt>
                <c:pt idx="11609">
                  <c:v>2086.4059999999999</c:v>
                </c:pt>
                <c:pt idx="11610">
                  <c:v>2083.3589999999999</c:v>
                </c:pt>
                <c:pt idx="11611">
                  <c:v>2083.9839999999999</c:v>
                </c:pt>
                <c:pt idx="11612">
                  <c:v>2085.9369999999999</c:v>
                </c:pt>
                <c:pt idx="11613">
                  <c:v>2084.1410000000001</c:v>
                </c:pt>
                <c:pt idx="11614">
                  <c:v>2081.172</c:v>
                </c:pt>
                <c:pt idx="11615">
                  <c:v>2084.375</c:v>
                </c:pt>
                <c:pt idx="11616">
                  <c:v>2084.1410000000001</c:v>
                </c:pt>
                <c:pt idx="11617">
                  <c:v>2082.578</c:v>
                </c:pt>
                <c:pt idx="11618">
                  <c:v>2083.75</c:v>
                </c:pt>
                <c:pt idx="11619">
                  <c:v>2084.375</c:v>
                </c:pt>
                <c:pt idx="11620">
                  <c:v>2081.953</c:v>
                </c:pt>
                <c:pt idx="11621">
                  <c:v>2082.9690000000001</c:v>
                </c:pt>
                <c:pt idx="11622">
                  <c:v>2082.7339999999999</c:v>
                </c:pt>
                <c:pt idx="11623">
                  <c:v>2080.3910000000001</c:v>
                </c:pt>
                <c:pt idx="11624">
                  <c:v>2082.9690000000001</c:v>
                </c:pt>
                <c:pt idx="11625">
                  <c:v>2082.1869999999999</c:v>
                </c:pt>
                <c:pt idx="11626">
                  <c:v>2081.172</c:v>
                </c:pt>
                <c:pt idx="11627">
                  <c:v>2082.3440000000001</c:v>
                </c:pt>
                <c:pt idx="11628">
                  <c:v>2086.172</c:v>
                </c:pt>
                <c:pt idx="11629">
                  <c:v>2088.75</c:v>
                </c:pt>
                <c:pt idx="11630">
                  <c:v>2082.7339999999999</c:v>
                </c:pt>
                <c:pt idx="11631">
                  <c:v>2083.75</c:v>
                </c:pt>
                <c:pt idx="11632">
                  <c:v>2086.953</c:v>
                </c:pt>
                <c:pt idx="11633">
                  <c:v>2085.1559999999999</c:v>
                </c:pt>
                <c:pt idx="11634">
                  <c:v>2084.375</c:v>
                </c:pt>
                <c:pt idx="11635">
                  <c:v>2081.172</c:v>
                </c:pt>
                <c:pt idx="11636">
                  <c:v>2081.953</c:v>
                </c:pt>
                <c:pt idx="11637">
                  <c:v>2083.203</c:v>
                </c:pt>
                <c:pt idx="11638">
                  <c:v>2081.953</c:v>
                </c:pt>
                <c:pt idx="11639">
                  <c:v>2081.5619999999999</c:v>
                </c:pt>
                <c:pt idx="11640">
                  <c:v>2083.75</c:v>
                </c:pt>
                <c:pt idx="11641">
                  <c:v>2082.9690000000001</c:v>
                </c:pt>
                <c:pt idx="11642">
                  <c:v>2082.578</c:v>
                </c:pt>
                <c:pt idx="11643">
                  <c:v>2084.1410000000001</c:v>
                </c:pt>
                <c:pt idx="11644">
                  <c:v>2083.5940000000001</c:v>
                </c:pt>
                <c:pt idx="11645">
                  <c:v>2084.1410000000001</c:v>
                </c:pt>
                <c:pt idx="11646">
                  <c:v>2084.6089999999999</c:v>
                </c:pt>
                <c:pt idx="11647">
                  <c:v>2084.1410000000001</c:v>
                </c:pt>
                <c:pt idx="11648">
                  <c:v>2081.797</c:v>
                </c:pt>
                <c:pt idx="11649">
                  <c:v>2085.9369999999999</c:v>
                </c:pt>
                <c:pt idx="11650">
                  <c:v>2085.7809999999999</c:v>
                </c:pt>
                <c:pt idx="11651">
                  <c:v>2082.1869999999999</c:v>
                </c:pt>
                <c:pt idx="11652">
                  <c:v>2083.203</c:v>
                </c:pt>
                <c:pt idx="11653">
                  <c:v>2080.7809999999999</c:v>
                </c:pt>
                <c:pt idx="11654">
                  <c:v>2082.9690000000001</c:v>
                </c:pt>
                <c:pt idx="11655">
                  <c:v>2083.9839999999999</c:v>
                </c:pt>
                <c:pt idx="11656">
                  <c:v>2085.547</c:v>
                </c:pt>
                <c:pt idx="11657">
                  <c:v>2084.7660000000001</c:v>
                </c:pt>
                <c:pt idx="11658">
                  <c:v>2083.203</c:v>
                </c:pt>
                <c:pt idx="11659">
                  <c:v>2083.203</c:v>
                </c:pt>
                <c:pt idx="11660">
                  <c:v>2085.9369999999999</c:v>
                </c:pt>
                <c:pt idx="11661">
                  <c:v>2084.1410000000001</c:v>
                </c:pt>
                <c:pt idx="11662">
                  <c:v>2083.203</c:v>
                </c:pt>
                <c:pt idx="11663">
                  <c:v>2083.75</c:v>
                </c:pt>
                <c:pt idx="11664">
                  <c:v>2083.3589999999999</c:v>
                </c:pt>
                <c:pt idx="11665">
                  <c:v>2083.5940000000001</c:v>
                </c:pt>
                <c:pt idx="11666">
                  <c:v>2082.9690000000001</c:v>
                </c:pt>
                <c:pt idx="11667">
                  <c:v>2085.1559999999999</c:v>
                </c:pt>
                <c:pt idx="11668">
                  <c:v>2084.375</c:v>
                </c:pt>
                <c:pt idx="11669">
                  <c:v>2083.3589999999999</c:v>
                </c:pt>
                <c:pt idx="11670">
                  <c:v>2084.1410000000001</c:v>
                </c:pt>
                <c:pt idx="11671">
                  <c:v>2083.203</c:v>
                </c:pt>
                <c:pt idx="11672">
                  <c:v>2083.3589999999999</c:v>
                </c:pt>
                <c:pt idx="11673">
                  <c:v>2081.4059999999999</c:v>
                </c:pt>
                <c:pt idx="11674">
                  <c:v>2083.3589999999999</c:v>
                </c:pt>
                <c:pt idx="11675">
                  <c:v>2083.3589999999999</c:v>
                </c:pt>
                <c:pt idx="11676">
                  <c:v>2082.9690000000001</c:v>
                </c:pt>
                <c:pt idx="11677">
                  <c:v>2083.75</c:v>
                </c:pt>
                <c:pt idx="11678">
                  <c:v>2081.5619999999999</c:v>
                </c:pt>
                <c:pt idx="11679">
                  <c:v>2082.3440000000001</c:v>
                </c:pt>
                <c:pt idx="11680">
                  <c:v>2083.5940000000001</c:v>
                </c:pt>
                <c:pt idx="11681">
                  <c:v>2083.203</c:v>
                </c:pt>
                <c:pt idx="11682">
                  <c:v>2085.1559999999999</c:v>
                </c:pt>
                <c:pt idx="11683">
                  <c:v>2083.5940000000001</c:v>
                </c:pt>
                <c:pt idx="11684">
                  <c:v>2080.9369999999999</c:v>
                </c:pt>
                <c:pt idx="11685">
                  <c:v>2085.3910000000001</c:v>
                </c:pt>
                <c:pt idx="11686">
                  <c:v>2081.797</c:v>
                </c:pt>
                <c:pt idx="11687">
                  <c:v>2080.3910000000001</c:v>
                </c:pt>
                <c:pt idx="11688">
                  <c:v>2084.375</c:v>
                </c:pt>
                <c:pt idx="11689">
                  <c:v>2084.6089999999999</c:v>
                </c:pt>
                <c:pt idx="11690">
                  <c:v>2081.953</c:v>
                </c:pt>
                <c:pt idx="11691">
                  <c:v>2081.5619999999999</c:v>
                </c:pt>
                <c:pt idx="11692">
                  <c:v>2080.9369999999999</c:v>
                </c:pt>
                <c:pt idx="11693">
                  <c:v>2082.3440000000001</c:v>
                </c:pt>
                <c:pt idx="11694">
                  <c:v>2080.7809999999999</c:v>
                </c:pt>
                <c:pt idx="11695">
                  <c:v>2080.7809999999999</c:v>
                </c:pt>
                <c:pt idx="11696">
                  <c:v>2080.9369999999999</c:v>
                </c:pt>
                <c:pt idx="11697">
                  <c:v>2083.3589999999999</c:v>
                </c:pt>
                <c:pt idx="11698">
                  <c:v>2080.547</c:v>
                </c:pt>
                <c:pt idx="11699">
                  <c:v>2081.797</c:v>
                </c:pt>
                <c:pt idx="11700">
                  <c:v>2082.578</c:v>
                </c:pt>
                <c:pt idx="11701">
                  <c:v>2081.4059999999999</c:v>
                </c:pt>
                <c:pt idx="11702">
                  <c:v>2082.578</c:v>
                </c:pt>
                <c:pt idx="11703">
                  <c:v>2081.953</c:v>
                </c:pt>
                <c:pt idx="11704">
                  <c:v>2083.5940000000001</c:v>
                </c:pt>
                <c:pt idx="11705">
                  <c:v>2083.3589999999999</c:v>
                </c:pt>
                <c:pt idx="11706">
                  <c:v>2080.1559999999999</c:v>
                </c:pt>
                <c:pt idx="11707">
                  <c:v>2081.5619999999999</c:v>
                </c:pt>
                <c:pt idx="11708">
                  <c:v>2080</c:v>
                </c:pt>
                <c:pt idx="11709">
                  <c:v>2081.5619999999999</c:v>
                </c:pt>
                <c:pt idx="11710">
                  <c:v>2080.1559999999999</c:v>
                </c:pt>
                <c:pt idx="11711">
                  <c:v>2080.7809999999999</c:v>
                </c:pt>
                <c:pt idx="11712">
                  <c:v>2080.7809999999999</c:v>
                </c:pt>
                <c:pt idx="11713">
                  <c:v>2082.1869999999999</c:v>
                </c:pt>
                <c:pt idx="11714">
                  <c:v>2081.4059999999999</c:v>
                </c:pt>
                <c:pt idx="11715">
                  <c:v>2081.953</c:v>
                </c:pt>
                <c:pt idx="11716">
                  <c:v>2082.3440000000001</c:v>
                </c:pt>
                <c:pt idx="11717">
                  <c:v>2081.5619999999999</c:v>
                </c:pt>
                <c:pt idx="11718">
                  <c:v>2080.7809999999999</c:v>
                </c:pt>
                <c:pt idx="11719">
                  <c:v>2081.172</c:v>
                </c:pt>
                <c:pt idx="11720">
                  <c:v>2080.9369999999999</c:v>
                </c:pt>
                <c:pt idx="11721">
                  <c:v>2080.1559999999999</c:v>
                </c:pt>
                <c:pt idx="11722">
                  <c:v>2080.3910000000001</c:v>
                </c:pt>
                <c:pt idx="11723">
                  <c:v>2080.1559999999999</c:v>
                </c:pt>
                <c:pt idx="11724">
                  <c:v>2083.3589999999999</c:v>
                </c:pt>
                <c:pt idx="11725">
                  <c:v>2079.7660000000001</c:v>
                </c:pt>
                <c:pt idx="11726">
                  <c:v>2080.1559999999999</c:v>
                </c:pt>
                <c:pt idx="11727">
                  <c:v>2081.5619999999999</c:v>
                </c:pt>
                <c:pt idx="11728">
                  <c:v>2082.3440000000001</c:v>
                </c:pt>
                <c:pt idx="11729">
                  <c:v>2080.1559999999999</c:v>
                </c:pt>
                <c:pt idx="11730">
                  <c:v>2079.6089999999999</c:v>
                </c:pt>
                <c:pt idx="11731">
                  <c:v>2079.375</c:v>
                </c:pt>
                <c:pt idx="11732">
                  <c:v>2079.6089999999999</c:v>
                </c:pt>
                <c:pt idx="11733">
                  <c:v>2082.7339999999999</c:v>
                </c:pt>
                <c:pt idx="11734">
                  <c:v>2080.547</c:v>
                </c:pt>
                <c:pt idx="11735">
                  <c:v>2080.3910000000001</c:v>
                </c:pt>
                <c:pt idx="11736">
                  <c:v>2078.5940000000001</c:v>
                </c:pt>
                <c:pt idx="11737">
                  <c:v>2079.375</c:v>
                </c:pt>
                <c:pt idx="11738">
                  <c:v>2080.3910000000001</c:v>
                </c:pt>
                <c:pt idx="11739">
                  <c:v>2080.1559999999999</c:v>
                </c:pt>
                <c:pt idx="11740">
                  <c:v>2077.7339999999999</c:v>
                </c:pt>
                <c:pt idx="11741">
                  <c:v>2079.1410000000001</c:v>
                </c:pt>
                <c:pt idx="11742">
                  <c:v>2082.3440000000001</c:v>
                </c:pt>
                <c:pt idx="11743">
                  <c:v>2078.203</c:v>
                </c:pt>
                <c:pt idx="11744">
                  <c:v>2079.6089999999999</c:v>
                </c:pt>
                <c:pt idx="11745">
                  <c:v>2079.375</c:v>
                </c:pt>
                <c:pt idx="11746">
                  <c:v>2080.3910000000001</c:v>
                </c:pt>
                <c:pt idx="11747">
                  <c:v>2082.578</c:v>
                </c:pt>
                <c:pt idx="11748">
                  <c:v>2080.1559999999999</c:v>
                </c:pt>
                <c:pt idx="11749">
                  <c:v>2079.375</c:v>
                </c:pt>
                <c:pt idx="11750">
                  <c:v>2079.1410000000001</c:v>
                </c:pt>
                <c:pt idx="11751">
                  <c:v>2078.5940000000001</c:v>
                </c:pt>
                <c:pt idx="11752">
                  <c:v>2080.547</c:v>
                </c:pt>
                <c:pt idx="11753">
                  <c:v>2080</c:v>
                </c:pt>
                <c:pt idx="11754">
                  <c:v>2077.3440000000001</c:v>
                </c:pt>
                <c:pt idx="11755">
                  <c:v>2080.9369999999999</c:v>
                </c:pt>
                <c:pt idx="11756">
                  <c:v>2077.578</c:v>
                </c:pt>
                <c:pt idx="11757">
                  <c:v>2079.7660000000001</c:v>
                </c:pt>
                <c:pt idx="11758">
                  <c:v>2078.5940000000001</c:v>
                </c:pt>
                <c:pt idx="11759">
                  <c:v>2079.1410000000001</c:v>
                </c:pt>
                <c:pt idx="11760">
                  <c:v>2079.7660000000001</c:v>
                </c:pt>
                <c:pt idx="11761">
                  <c:v>2080</c:v>
                </c:pt>
                <c:pt idx="11762">
                  <c:v>2078.9839999999999</c:v>
                </c:pt>
                <c:pt idx="11763">
                  <c:v>2077.3440000000001</c:v>
                </c:pt>
                <c:pt idx="11764">
                  <c:v>2076.953</c:v>
                </c:pt>
                <c:pt idx="11765">
                  <c:v>2076.5619999999999</c:v>
                </c:pt>
                <c:pt idx="11766">
                  <c:v>2077.1869999999999</c:v>
                </c:pt>
                <c:pt idx="11767">
                  <c:v>2076.953</c:v>
                </c:pt>
                <c:pt idx="11768">
                  <c:v>2075.547</c:v>
                </c:pt>
                <c:pt idx="11769">
                  <c:v>2078.9839999999999</c:v>
                </c:pt>
                <c:pt idx="11770">
                  <c:v>2077.7339999999999</c:v>
                </c:pt>
                <c:pt idx="11771">
                  <c:v>2077.578</c:v>
                </c:pt>
                <c:pt idx="11772">
                  <c:v>2076.4059999999999</c:v>
                </c:pt>
                <c:pt idx="11773">
                  <c:v>2078.3589999999999</c:v>
                </c:pt>
                <c:pt idx="11774">
                  <c:v>2075.9369999999999</c:v>
                </c:pt>
                <c:pt idx="11775">
                  <c:v>2077.1869999999999</c:v>
                </c:pt>
                <c:pt idx="11776">
                  <c:v>2075</c:v>
                </c:pt>
                <c:pt idx="11777">
                  <c:v>2076.4059999999999</c:v>
                </c:pt>
                <c:pt idx="11778">
                  <c:v>2074.6089999999999</c:v>
                </c:pt>
                <c:pt idx="11779">
                  <c:v>2074.7660000000001</c:v>
                </c:pt>
                <c:pt idx="11780">
                  <c:v>2073.3589999999999</c:v>
                </c:pt>
                <c:pt idx="11781">
                  <c:v>2073.75</c:v>
                </c:pt>
                <c:pt idx="11782">
                  <c:v>2071.5619999999999</c:v>
                </c:pt>
                <c:pt idx="11783">
                  <c:v>2076.797</c:v>
                </c:pt>
                <c:pt idx="11784">
                  <c:v>2074.6089999999999</c:v>
                </c:pt>
                <c:pt idx="11785">
                  <c:v>2075</c:v>
                </c:pt>
                <c:pt idx="11786">
                  <c:v>2074.1410000000001</c:v>
                </c:pt>
                <c:pt idx="11787">
                  <c:v>2074.1410000000001</c:v>
                </c:pt>
                <c:pt idx="11788">
                  <c:v>2073.3589999999999</c:v>
                </c:pt>
                <c:pt idx="11789">
                  <c:v>2075</c:v>
                </c:pt>
                <c:pt idx="11790">
                  <c:v>2073.9839999999999</c:v>
                </c:pt>
                <c:pt idx="11791">
                  <c:v>2073.203</c:v>
                </c:pt>
                <c:pt idx="11792">
                  <c:v>2073.75</c:v>
                </c:pt>
                <c:pt idx="11793">
                  <c:v>2074.1410000000001</c:v>
                </c:pt>
                <c:pt idx="11794">
                  <c:v>2071.172</c:v>
                </c:pt>
                <c:pt idx="11795">
                  <c:v>2074.6089999999999</c:v>
                </c:pt>
                <c:pt idx="11796">
                  <c:v>2072.1869999999999</c:v>
                </c:pt>
                <c:pt idx="11797">
                  <c:v>2070.7809999999999</c:v>
                </c:pt>
                <c:pt idx="11798">
                  <c:v>2071.4059999999999</c:v>
                </c:pt>
                <c:pt idx="11799">
                  <c:v>2072.7339999999999</c:v>
                </c:pt>
                <c:pt idx="11800">
                  <c:v>2072.3440000000001</c:v>
                </c:pt>
                <c:pt idx="11801">
                  <c:v>2071.4059999999999</c:v>
                </c:pt>
                <c:pt idx="11802">
                  <c:v>2071.4059999999999</c:v>
                </c:pt>
                <c:pt idx="11803">
                  <c:v>2073.5940000000001</c:v>
                </c:pt>
                <c:pt idx="11804">
                  <c:v>2072.578</c:v>
                </c:pt>
                <c:pt idx="11805">
                  <c:v>2070.1559999999999</c:v>
                </c:pt>
                <c:pt idx="11806">
                  <c:v>2071.172</c:v>
                </c:pt>
                <c:pt idx="11807">
                  <c:v>2071.172</c:v>
                </c:pt>
                <c:pt idx="11808">
                  <c:v>2071.172</c:v>
                </c:pt>
                <c:pt idx="11809">
                  <c:v>2071.172</c:v>
                </c:pt>
                <c:pt idx="11810">
                  <c:v>2073.9839999999999</c:v>
                </c:pt>
                <c:pt idx="11811">
                  <c:v>2073.3589999999999</c:v>
                </c:pt>
                <c:pt idx="11812">
                  <c:v>2070.3910000000001</c:v>
                </c:pt>
                <c:pt idx="11813">
                  <c:v>2070</c:v>
                </c:pt>
                <c:pt idx="11814">
                  <c:v>2070.547</c:v>
                </c:pt>
                <c:pt idx="11815">
                  <c:v>2070</c:v>
                </c:pt>
                <c:pt idx="11816">
                  <c:v>2073.75</c:v>
                </c:pt>
                <c:pt idx="11817">
                  <c:v>2070.9369999999999</c:v>
                </c:pt>
                <c:pt idx="11818">
                  <c:v>2070.1559999999999</c:v>
                </c:pt>
                <c:pt idx="11819">
                  <c:v>2072.1869999999999</c:v>
                </c:pt>
                <c:pt idx="11820">
                  <c:v>2069.6089999999999</c:v>
                </c:pt>
                <c:pt idx="11821">
                  <c:v>2070.1559999999999</c:v>
                </c:pt>
                <c:pt idx="11822">
                  <c:v>2068.3589999999999</c:v>
                </c:pt>
                <c:pt idx="11823">
                  <c:v>2068.5940000000001</c:v>
                </c:pt>
                <c:pt idx="11824">
                  <c:v>2069.1410000000001</c:v>
                </c:pt>
                <c:pt idx="11825">
                  <c:v>2068.9839999999999</c:v>
                </c:pt>
                <c:pt idx="11826">
                  <c:v>2070.7809999999999</c:v>
                </c:pt>
                <c:pt idx="11827">
                  <c:v>2067.9690000000001</c:v>
                </c:pt>
                <c:pt idx="11828">
                  <c:v>2066.4059999999999</c:v>
                </c:pt>
                <c:pt idx="11829">
                  <c:v>2068.3589999999999</c:v>
                </c:pt>
                <c:pt idx="11830">
                  <c:v>2067.3440000000001</c:v>
                </c:pt>
                <c:pt idx="11831">
                  <c:v>2070.7809999999999</c:v>
                </c:pt>
                <c:pt idx="11832">
                  <c:v>2068.3589999999999</c:v>
                </c:pt>
                <c:pt idx="11833">
                  <c:v>2065.9369999999999</c:v>
                </c:pt>
                <c:pt idx="11834">
                  <c:v>2067.3440000000001</c:v>
                </c:pt>
                <c:pt idx="11835">
                  <c:v>2065.7809999999999</c:v>
                </c:pt>
                <c:pt idx="11836">
                  <c:v>2068.9839999999999</c:v>
                </c:pt>
                <c:pt idx="11837">
                  <c:v>2067.3440000000001</c:v>
                </c:pt>
                <c:pt idx="11838">
                  <c:v>2067.578</c:v>
                </c:pt>
                <c:pt idx="11839">
                  <c:v>2067.9690000000001</c:v>
                </c:pt>
                <c:pt idx="11840">
                  <c:v>2068.3589999999999</c:v>
                </c:pt>
                <c:pt idx="11841">
                  <c:v>2066.797</c:v>
                </c:pt>
                <c:pt idx="11842">
                  <c:v>2067.3440000000001</c:v>
                </c:pt>
                <c:pt idx="11843">
                  <c:v>2067.1869999999999</c:v>
                </c:pt>
                <c:pt idx="11844">
                  <c:v>2065</c:v>
                </c:pt>
                <c:pt idx="11845">
                  <c:v>2065.7809999999999</c:v>
                </c:pt>
                <c:pt idx="11846">
                  <c:v>2067.578</c:v>
                </c:pt>
                <c:pt idx="11847">
                  <c:v>2066.5619999999999</c:v>
                </c:pt>
                <c:pt idx="11848">
                  <c:v>2068.203</c:v>
                </c:pt>
                <c:pt idx="11849">
                  <c:v>2065.1559999999999</c:v>
                </c:pt>
                <c:pt idx="11850">
                  <c:v>2065.9369999999999</c:v>
                </c:pt>
                <c:pt idx="11851">
                  <c:v>2065.9369999999999</c:v>
                </c:pt>
                <c:pt idx="11852">
                  <c:v>2064.1410000000001</c:v>
                </c:pt>
                <c:pt idx="11853">
                  <c:v>2065.547</c:v>
                </c:pt>
                <c:pt idx="11854">
                  <c:v>2065.1559999999999</c:v>
                </c:pt>
                <c:pt idx="11855">
                  <c:v>2066.4059999999999</c:v>
                </c:pt>
                <c:pt idx="11856">
                  <c:v>2066.953</c:v>
                </c:pt>
                <c:pt idx="11857">
                  <c:v>2066.4059999999999</c:v>
                </c:pt>
                <c:pt idx="11858">
                  <c:v>2063.9839999999999</c:v>
                </c:pt>
                <c:pt idx="11859">
                  <c:v>2064.7660000000001</c:v>
                </c:pt>
                <c:pt idx="11860">
                  <c:v>2063.5940000000001</c:v>
                </c:pt>
                <c:pt idx="11861">
                  <c:v>2065.547</c:v>
                </c:pt>
                <c:pt idx="11862">
                  <c:v>2065.7809999999999</c:v>
                </c:pt>
                <c:pt idx="11863">
                  <c:v>2065.3910000000001</c:v>
                </c:pt>
                <c:pt idx="11864">
                  <c:v>2064.7660000000001</c:v>
                </c:pt>
                <c:pt idx="11865">
                  <c:v>2063.5940000000001</c:v>
                </c:pt>
                <c:pt idx="11866">
                  <c:v>2065.1559999999999</c:v>
                </c:pt>
                <c:pt idx="11867">
                  <c:v>2065.3910000000001</c:v>
                </c:pt>
                <c:pt idx="11868">
                  <c:v>2066.172</c:v>
                </c:pt>
                <c:pt idx="11869">
                  <c:v>2065.9369999999999</c:v>
                </c:pt>
                <c:pt idx="11870">
                  <c:v>2064.7660000000001</c:v>
                </c:pt>
                <c:pt idx="11871">
                  <c:v>2065.9369999999999</c:v>
                </c:pt>
                <c:pt idx="11872">
                  <c:v>2065.547</c:v>
                </c:pt>
                <c:pt idx="11873">
                  <c:v>2067.3440000000001</c:v>
                </c:pt>
                <c:pt idx="11874">
                  <c:v>2065.3910000000001</c:v>
                </c:pt>
                <c:pt idx="11875">
                  <c:v>2067.7339999999999</c:v>
                </c:pt>
                <c:pt idx="11876">
                  <c:v>2067.1869999999999</c:v>
                </c:pt>
                <c:pt idx="11877">
                  <c:v>2067.1869999999999</c:v>
                </c:pt>
                <c:pt idx="11878">
                  <c:v>2065.1559999999999</c:v>
                </c:pt>
                <c:pt idx="11879">
                  <c:v>2066.4059999999999</c:v>
                </c:pt>
                <c:pt idx="11880">
                  <c:v>2065.3910000000001</c:v>
                </c:pt>
                <c:pt idx="11881">
                  <c:v>2064.7660000000001</c:v>
                </c:pt>
                <c:pt idx="11882">
                  <c:v>2066.5619999999999</c:v>
                </c:pt>
                <c:pt idx="11883">
                  <c:v>2067.578</c:v>
                </c:pt>
                <c:pt idx="11884">
                  <c:v>2067.578</c:v>
                </c:pt>
                <c:pt idx="11885">
                  <c:v>2067.9690000000001</c:v>
                </c:pt>
                <c:pt idx="11886">
                  <c:v>2067.578</c:v>
                </c:pt>
                <c:pt idx="11887">
                  <c:v>2066.172</c:v>
                </c:pt>
                <c:pt idx="11888">
                  <c:v>2067.7339999999999</c:v>
                </c:pt>
                <c:pt idx="11889">
                  <c:v>2067.3440000000001</c:v>
                </c:pt>
                <c:pt idx="11890">
                  <c:v>2071.5619999999999</c:v>
                </c:pt>
                <c:pt idx="11891">
                  <c:v>2070.7809999999999</c:v>
                </c:pt>
                <c:pt idx="11892">
                  <c:v>2072.1869999999999</c:v>
                </c:pt>
                <c:pt idx="11893">
                  <c:v>2072.7339999999999</c:v>
                </c:pt>
                <c:pt idx="11894">
                  <c:v>2073.3589999999999</c:v>
                </c:pt>
                <c:pt idx="11895">
                  <c:v>2075.3910000000001</c:v>
                </c:pt>
                <c:pt idx="11896">
                  <c:v>2076.172</c:v>
                </c:pt>
                <c:pt idx="11897">
                  <c:v>2078.9839999999999</c:v>
                </c:pt>
                <c:pt idx="11898">
                  <c:v>2083.3589999999999</c:v>
                </c:pt>
                <c:pt idx="11899">
                  <c:v>2080.9369999999999</c:v>
                </c:pt>
                <c:pt idx="11900">
                  <c:v>2085.3910000000001</c:v>
                </c:pt>
                <c:pt idx="11901">
                  <c:v>2088.203</c:v>
                </c:pt>
                <c:pt idx="11902">
                  <c:v>2089.7660000000001</c:v>
                </c:pt>
                <c:pt idx="11903">
                  <c:v>2091.797</c:v>
                </c:pt>
                <c:pt idx="11904">
                  <c:v>2093.3589999999999</c:v>
                </c:pt>
                <c:pt idx="11905">
                  <c:v>2093.9839999999999</c:v>
                </c:pt>
                <c:pt idx="11906">
                  <c:v>2096.172</c:v>
                </c:pt>
                <c:pt idx="11907">
                  <c:v>2096.953</c:v>
                </c:pt>
                <c:pt idx="11908">
                  <c:v>2095.3910000000001</c:v>
                </c:pt>
                <c:pt idx="11909">
                  <c:v>2097.7339999999999</c:v>
                </c:pt>
                <c:pt idx="11910">
                  <c:v>2097.1869999999999</c:v>
                </c:pt>
                <c:pt idx="11911">
                  <c:v>2099.1410000000001</c:v>
                </c:pt>
                <c:pt idx="11912">
                  <c:v>2098.5940000000001</c:v>
                </c:pt>
                <c:pt idx="11913">
                  <c:v>2099.7660000000001</c:v>
                </c:pt>
                <c:pt idx="11914">
                  <c:v>2101.172</c:v>
                </c:pt>
                <c:pt idx="11915">
                  <c:v>2098.9839999999999</c:v>
                </c:pt>
                <c:pt idx="11916">
                  <c:v>2098.203</c:v>
                </c:pt>
                <c:pt idx="11917">
                  <c:v>2099.6089999999999</c:v>
                </c:pt>
                <c:pt idx="11918">
                  <c:v>2099.375</c:v>
                </c:pt>
                <c:pt idx="11919">
                  <c:v>2098.9839999999999</c:v>
                </c:pt>
                <c:pt idx="11920">
                  <c:v>2100.7809999999999</c:v>
                </c:pt>
                <c:pt idx="11921">
                  <c:v>2097.9690000000001</c:v>
                </c:pt>
                <c:pt idx="11922">
                  <c:v>2102.578</c:v>
                </c:pt>
                <c:pt idx="11923">
                  <c:v>2102.1869999999999</c:v>
                </c:pt>
                <c:pt idx="11924">
                  <c:v>2101.953</c:v>
                </c:pt>
                <c:pt idx="11925">
                  <c:v>2100.3910000000001</c:v>
                </c:pt>
                <c:pt idx="11926">
                  <c:v>2102.1869999999999</c:v>
                </c:pt>
                <c:pt idx="11927">
                  <c:v>2100.3910000000001</c:v>
                </c:pt>
                <c:pt idx="11928">
                  <c:v>2100.3910000000001</c:v>
                </c:pt>
                <c:pt idx="11929">
                  <c:v>2102.3440000000001</c:v>
                </c:pt>
                <c:pt idx="11930">
                  <c:v>2103.203</c:v>
                </c:pt>
                <c:pt idx="11931">
                  <c:v>2100.547</c:v>
                </c:pt>
                <c:pt idx="11932">
                  <c:v>2104.375</c:v>
                </c:pt>
                <c:pt idx="11933">
                  <c:v>2102.578</c:v>
                </c:pt>
                <c:pt idx="11934">
                  <c:v>2103.203</c:v>
                </c:pt>
                <c:pt idx="11935">
                  <c:v>2100.7809999999999</c:v>
                </c:pt>
                <c:pt idx="11936">
                  <c:v>2102.9690000000001</c:v>
                </c:pt>
                <c:pt idx="11937">
                  <c:v>2101.4059999999999</c:v>
                </c:pt>
                <c:pt idx="11938">
                  <c:v>2100.9369999999999</c:v>
                </c:pt>
                <c:pt idx="11939">
                  <c:v>2101.5619999999999</c:v>
                </c:pt>
                <c:pt idx="11940">
                  <c:v>2102.578</c:v>
                </c:pt>
                <c:pt idx="11941">
                  <c:v>2103.3589999999999</c:v>
                </c:pt>
                <c:pt idx="11942">
                  <c:v>2102.578</c:v>
                </c:pt>
                <c:pt idx="11943">
                  <c:v>2101.797</c:v>
                </c:pt>
                <c:pt idx="11944">
                  <c:v>2103.5940000000001</c:v>
                </c:pt>
                <c:pt idx="11945">
                  <c:v>2103.203</c:v>
                </c:pt>
                <c:pt idx="11946">
                  <c:v>2102.7339999999999</c:v>
                </c:pt>
                <c:pt idx="11947">
                  <c:v>2100.3910000000001</c:v>
                </c:pt>
                <c:pt idx="11948">
                  <c:v>2099.1410000000001</c:v>
                </c:pt>
                <c:pt idx="11949">
                  <c:v>2098.75</c:v>
                </c:pt>
                <c:pt idx="11950">
                  <c:v>2098.5940000000001</c:v>
                </c:pt>
                <c:pt idx="11951">
                  <c:v>2099.6089999999999</c:v>
                </c:pt>
                <c:pt idx="11952">
                  <c:v>2100.9369999999999</c:v>
                </c:pt>
                <c:pt idx="11953">
                  <c:v>2099.6089999999999</c:v>
                </c:pt>
                <c:pt idx="11954">
                  <c:v>2101.797</c:v>
                </c:pt>
                <c:pt idx="11955">
                  <c:v>2100.7809999999999</c:v>
                </c:pt>
                <c:pt idx="11956">
                  <c:v>2101.4059999999999</c:v>
                </c:pt>
                <c:pt idx="11957">
                  <c:v>2101.4059999999999</c:v>
                </c:pt>
                <c:pt idx="11958">
                  <c:v>2101.4059999999999</c:v>
                </c:pt>
                <c:pt idx="11959">
                  <c:v>2102.578</c:v>
                </c:pt>
                <c:pt idx="11960">
                  <c:v>2101.953</c:v>
                </c:pt>
                <c:pt idx="11961">
                  <c:v>2100.547</c:v>
                </c:pt>
                <c:pt idx="11962">
                  <c:v>2100.9369999999999</c:v>
                </c:pt>
                <c:pt idx="11963">
                  <c:v>2100.1559999999999</c:v>
                </c:pt>
                <c:pt idx="11964">
                  <c:v>2102.9690000000001</c:v>
                </c:pt>
                <c:pt idx="11965">
                  <c:v>2099.6089999999999</c:v>
                </c:pt>
                <c:pt idx="11966">
                  <c:v>2098.9839999999999</c:v>
                </c:pt>
                <c:pt idx="11967">
                  <c:v>2100.1559999999999</c:v>
                </c:pt>
                <c:pt idx="11968">
                  <c:v>2101.953</c:v>
                </c:pt>
                <c:pt idx="11969">
                  <c:v>2100.3910000000001</c:v>
                </c:pt>
                <c:pt idx="11970">
                  <c:v>2102.1869999999999</c:v>
                </c:pt>
                <c:pt idx="11971">
                  <c:v>2101.953</c:v>
                </c:pt>
                <c:pt idx="11972">
                  <c:v>2101.172</c:v>
                </c:pt>
                <c:pt idx="11973">
                  <c:v>2103.5940000000001</c:v>
                </c:pt>
                <c:pt idx="11974">
                  <c:v>2101.5619999999999</c:v>
                </c:pt>
                <c:pt idx="11975">
                  <c:v>2101.4059999999999</c:v>
                </c:pt>
                <c:pt idx="11976">
                  <c:v>2101.5619999999999</c:v>
                </c:pt>
                <c:pt idx="11977">
                  <c:v>2099.375</c:v>
                </c:pt>
                <c:pt idx="11978">
                  <c:v>2101.4059999999999</c:v>
                </c:pt>
                <c:pt idx="11979">
                  <c:v>2101.5619999999999</c:v>
                </c:pt>
                <c:pt idx="11980">
                  <c:v>2103.203</c:v>
                </c:pt>
                <c:pt idx="11981">
                  <c:v>2101.5619999999999</c:v>
                </c:pt>
                <c:pt idx="11982">
                  <c:v>2102.9690000000001</c:v>
                </c:pt>
                <c:pt idx="11983">
                  <c:v>2099.7660000000001</c:v>
                </c:pt>
                <c:pt idx="11984">
                  <c:v>2101.172</c:v>
                </c:pt>
                <c:pt idx="11985">
                  <c:v>2100</c:v>
                </c:pt>
                <c:pt idx="11986">
                  <c:v>2103.203</c:v>
                </c:pt>
                <c:pt idx="11987">
                  <c:v>2101.5619999999999</c:v>
                </c:pt>
                <c:pt idx="11988">
                  <c:v>2101.797</c:v>
                </c:pt>
                <c:pt idx="11989">
                  <c:v>2102.9690000000001</c:v>
                </c:pt>
                <c:pt idx="11990">
                  <c:v>2101.172</c:v>
                </c:pt>
                <c:pt idx="11991">
                  <c:v>2100.3910000000001</c:v>
                </c:pt>
                <c:pt idx="11992">
                  <c:v>2102.578</c:v>
                </c:pt>
                <c:pt idx="11993">
                  <c:v>2098.9839999999999</c:v>
                </c:pt>
                <c:pt idx="11994">
                  <c:v>2101.797</c:v>
                </c:pt>
                <c:pt idx="11995">
                  <c:v>2099.375</c:v>
                </c:pt>
                <c:pt idx="11996">
                  <c:v>2102.1869999999999</c:v>
                </c:pt>
                <c:pt idx="11997">
                  <c:v>2099.6089999999999</c:v>
                </c:pt>
                <c:pt idx="11998">
                  <c:v>2101.797</c:v>
                </c:pt>
                <c:pt idx="11999">
                  <c:v>2101.4059999999999</c:v>
                </c:pt>
                <c:pt idx="12000">
                  <c:v>2100.3910000000001</c:v>
                </c:pt>
                <c:pt idx="12001">
                  <c:v>2102.1869999999999</c:v>
                </c:pt>
                <c:pt idx="12002">
                  <c:v>2102.1869999999999</c:v>
                </c:pt>
                <c:pt idx="12003">
                  <c:v>2102.3440000000001</c:v>
                </c:pt>
                <c:pt idx="12004">
                  <c:v>2101.172</c:v>
                </c:pt>
                <c:pt idx="12005">
                  <c:v>2100</c:v>
                </c:pt>
                <c:pt idx="12006">
                  <c:v>2101.172</c:v>
                </c:pt>
                <c:pt idx="12007">
                  <c:v>2102.578</c:v>
                </c:pt>
                <c:pt idx="12008">
                  <c:v>2102.1869999999999</c:v>
                </c:pt>
                <c:pt idx="12009">
                  <c:v>2100.7809999999999</c:v>
                </c:pt>
                <c:pt idx="12010">
                  <c:v>2101.4059999999999</c:v>
                </c:pt>
                <c:pt idx="12011">
                  <c:v>2102.1869999999999</c:v>
                </c:pt>
                <c:pt idx="12012">
                  <c:v>2101.4059999999999</c:v>
                </c:pt>
                <c:pt idx="12013">
                  <c:v>2100.9369999999999</c:v>
                </c:pt>
                <c:pt idx="12014">
                  <c:v>2101.797</c:v>
                </c:pt>
                <c:pt idx="12015">
                  <c:v>2101.172</c:v>
                </c:pt>
                <c:pt idx="12016">
                  <c:v>2101.5619999999999</c:v>
                </c:pt>
                <c:pt idx="12017">
                  <c:v>2104.1410000000001</c:v>
                </c:pt>
                <c:pt idx="12018">
                  <c:v>2101.797</c:v>
                </c:pt>
                <c:pt idx="12019">
                  <c:v>2102.578</c:v>
                </c:pt>
                <c:pt idx="12020">
                  <c:v>2102.1869999999999</c:v>
                </c:pt>
                <c:pt idx="12021">
                  <c:v>2102.7339999999999</c:v>
                </c:pt>
                <c:pt idx="12022">
                  <c:v>2102.3440000000001</c:v>
                </c:pt>
                <c:pt idx="12023">
                  <c:v>2101.953</c:v>
                </c:pt>
                <c:pt idx="12024">
                  <c:v>2101.4059999999999</c:v>
                </c:pt>
                <c:pt idx="12025">
                  <c:v>2101.953</c:v>
                </c:pt>
                <c:pt idx="12026">
                  <c:v>2102.1869999999999</c:v>
                </c:pt>
                <c:pt idx="12027">
                  <c:v>2102.3440000000001</c:v>
                </c:pt>
                <c:pt idx="12028">
                  <c:v>2100.7809999999999</c:v>
                </c:pt>
                <c:pt idx="12029">
                  <c:v>2101.4059999999999</c:v>
                </c:pt>
                <c:pt idx="12030">
                  <c:v>2100.7809999999999</c:v>
                </c:pt>
                <c:pt idx="12031">
                  <c:v>2102.7339999999999</c:v>
                </c:pt>
                <c:pt idx="12032">
                  <c:v>2101.5619999999999</c:v>
                </c:pt>
                <c:pt idx="12033">
                  <c:v>2100.9369999999999</c:v>
                </c:pt>
                <c:pt idx="12034">
                  <c:v>2097.9690000000001</c:v>
                </c:pt>
                <c:pt idx="12035">
                  <c:v>2099.375</c:v>
                </c:pt>
                <c:pt idx="12036">
                  <c:v>2098.9839999999999</c:v>
                </c:pt>
                <c:pt idx="12037">
                  <c:v>2100.3910000000001</c:v>
                </c:pt>
                <c:pt idx="12038">
                  <c:v>2100.7809999999999</c:v>
                </c:pt>
                <c:pt idx="12039">
                  <c:v>2098.9839999999999</c:v>
                </c:pt>
                <c:pt idx="12040">
                  <c:v>2100.7809999999999</c:v>
                </c:pt>
                <c:pt idx="12041">
                  <c:v>2101.4059999999999</c:v>
                </c:pt>
                <c:pt idx="12042">
                  <c:v>2100</c:v>
                </c:pt>
                <c:pt idx="12043">
                  <c:v>2100.547</c:v>
                </c:pt>
                <c:pt idx="12044">
                  <c:v>2101.172</c:v>
                </c:pt>
                <c:pt idx="12045">
                  <c:v>2099.375</c:v>
                </c:pt>
                <c:pt idx="12046">
                  <c:v>2101.5619999999999</c:v>
                </c:pt>
                <c:pt idx="12047">
                  <c:v>2099.6089999999999</c:v>
                </c:pt>
                <c:pt idx="12048">
                  <c:v>2101.4059999999999</c:v>
                </c:pt>
                <c:pt idx="12049">
                  <c:v>2099.6089999999999</c:v>
                </c:pt>
                <c:pt idx="12050">
                  <c:v>2098.5940000000001</c:v>
                </c:pt>
                <c:pt idx="12051">
                  <c:v>2099.375</c:v>
                </c:pt>
                <c:pt idx="12052">
                  <c:v>2100.547</c:v>
                </c:pt>
                <c:pt idx="12053">
                  <c:v>2098.75</c:v>
                </c:pt>
                <c:pt idx="12054">
                  <c:v>2099.1410000000001</c:v>
                </c:pt>
                <c:pt idx="12055">
                  <c:v>2098.5940000000001</c:v>
                </c:pt>
                <c:pt idx="12056">
                  <c:v>2100.1559999999999</c:v>
                </c:pt>
                <c:pt idx="12057">
                  <c:v>2099.7660000000001</c:v>
                </c:pt>
                <c:pt idx="12058">
                  <c:v>2098.3589999999999</c:v>
                </c:pt>
                <c:pt idx="12059">
                  <c:v>2098.9839999999999</c:v>
                </c:pt>
                <c:pt idx="12060">
                  <c:v>2099.375</c:v>
                </c:pt>
                <c:pt idx="12061">
                  <c:v>2101.172</c:v>
                </c:pt>
                <c:pt idx="12062">
                  <c:v>2098.5940000000001</c:v>
                </c:pt>
                <c:pt idx="12063">
                  <c:v>2096.5619999999999</c:v>
                </c:pt>
                <c:pt idx="12064">
                  <c:v>2099.7660000000001</c:v>
                </c:pt>
                <c:pt idx="12065">
                  <c:v>2098.9839999999999</c:v>
                </c:pt>
                <c:pt idx="12066">
                  <c:v>2100.1559999999999</c:v>
                </c:pt>
                <c:pt idx="12067">
                  <c:v>2096.5619999999999</c:v>
                </c:pt>
                <c:pt idx="12068">
                  <c:v>2098.3589999999999</c:v>
                </c:pt>
                <c:pt idx="12069">
                  <c:v>2097.9690000000001</c:v>
                </c:pt>
                <c:pt idx="12070">
                  <c:v>2098.203</c:v>
                </c:pt>
                <c:pt idx="12071">
                  <c:v>2098.5940000000001</c:v>
                </c:pt>
                <c:pt idx="12072">
                  <c:v>2096.5619999999999</c:v>
                </c:pt>
                <c:pt idx="12073">
                  <c:v>2098.203</c:v>
                </c:pt>
                <c:pt idx="12074">
                  <c:v>2097.7339999999999</c:v>
                </c:pt>
                <c:pt idx="12075">
                  <c:v>2096.953</c:v>
                </c:pt>
                <c:pt idx="12076">
                  <c:v>2097.9690000000001</c:v>
                </c:pt>
                <c:pt idx="12077">
                  <c:v>2099.1410000000001</c:v>
                </c:pt>
                <c:pt idx="12078">
                  <c:v>2096.953</c:v>
                </c:pt>
                <c:pt idx="12079">
                  <c:v>2097.7339999999999</c:v>
                </c:pt>
                <c:pt idx="12080">
                  <c:v>2096.4059999999999</c:v>
                </c:pt>
                <c:pt idx="12081">
                  <c:v>2098.75</c:v>
                </c:pt>
                <c:pt idx="12082">
                  <c:v>2098.3589999999999</c:v>
                </c:pt>
                <c:pt idx="12083">
                  <c:v>2096.5619999999999</c:v>
                </c:pt>
                <c:pt idx="12084">
                  <c:v>2096.172</c:v>
                </c:pt>
                <c:pt idx="12085">
                  <c:v>2095.3910000000001</c:v>
                </c:pt>
                <c:pt idx="12086">
                  <c:v>2095.9369999999999</c:v>
                </c:pt>
                <c:pt idx="12087">
                  <c:v>2094.6089999999999</c:v>
                </c:pt>
                <c:pt idx="12088">
                  <c:v>2096.5619999999999</c:v>
                </c:pt>
                <c:pt idx="12089">
                  <c:v>2095.547</c:v>
                </c:pt>
                <c:pt idx="12090">
                  <c:v>2096.953</c:v>
                </c:pt>
                <c:pt idx="12091">
                  <c:v>2095.9369999999999</c:v>
                </c:pt>
                <c:pt idx="12092">
                  <c:v>2092.9690000000001</c:v>
                </c:pt>
                <c:pt idx="12093">
                  <c:v>2097.578</c:v>
                </c:pt>
                <c:pt idx="12094">
                  <c:v>2095.547</c:v>
                </c:pt>
                <c:pt idx="12095">
                  <c:v>2096.797</c:v>
                </c:pt>
                <c:pt idx="12096">
                  <c:v>2095</c:v>
                </c:pt>
                <c:pt idx="12097">
                  <c:v>2095.3910000000001</c:v>
                </c:pt>
                <c:pt idx="12098">
                  <c:v>2095.1559999999999</c:v>
                </c:pt>
                <c:pt idx="12099">
                  <c:v>2095.3910000000001</c:v>
                </c:pt>
                <c:pt idx="12100">
                  <c:v>2092.9690000000001</c:v>
                </c:pt>
                <c:pt idx="12101">
                  <c:v>2093.203</c:v>
                </c:pt>
                <c:pt idx="12102">
                  <c:v>2096.4059999999999</c:v>
                </c:pt>
                <c:pt idx="12103">
                  <c:v>2092.1869999999999</c:v>
                </c:pt>
                <c:pt idx="12104">
                  <c:v>2093.203</c:v>
                </c:pt>
                <c:pt idx="12105">
                  <c:v>2092.3440000000001</c:v>
                </c:pt>
                <c:pt idx="12106">
                  <c:v>2090.9369999999999</c:v>
                </c:pt>
                <c:pt idx="12107">
                  <c:v>2095.1559999999999</c:v>
                </c:pt>
                <c:pt idx="12108">
                  <c:v>2093.9839999999999</c:v>
                </c:pt>
                <c:pt idx="12109">
                  <c:v>2095.547</c:v>
                </c:pt>
                <c:pt idx="12110">
                  <c:v>2091.5619999999999</c:v>
                </c:pt>
                <c:pt idx="12111">
                  <c:v>2093.5940000000001</c:v>
                </c:pt>
                <c:pt idx="12112">
                  <c:v>2093.9839999999999</c:v>
                </c:pt>
                <c:pt idx="12113">
                  <c:v>2093.5940000000001</c:v>
                </c:pt>
                <c:pt idx="12114">
                  <c:v>2093.203</c:v>
                </c:pt>
                <c:pt idx="12115">
                  <c:v>2092.9690000000001</c:v>
                </c:pt>
                <c:pt idx="12116">
                  <c:v>2092.9690000000001</c:v>
                </c:pt>
                <c:pt idx="12117">
                  <c:v>2092.3440000000001</c:v>
                </c:pt>
                <c:pt idx="12118">
                  <c:v>2094.1410000000001</c:v>
                </c:pt>
                <c:pt idx="12119">
                  <c:v>2093.75</c:v>
                </c:pt>
                <c:pt idx="12120">
                  <c:v>2091.797</c:v>
                </c:pt>
                <c:pt idx="12121">
                  <c:v>2092.7339999999999</c:v>
                </c:pt>
                <c:pt idx="12122">
                  <c:v>2093.5940000000001</c:v>
                </c:pt>
                <c:pt idx="12123">
                  <c:v>2091.797</c:v>
                </c:pt>
                <c:pt idx="12124">
                  <c:v>2090</c:v>
                </c:pt>
                <c:pt idx="12125">
                  <c:v>2092.3440000000001</c:v>
                </c:pt>
                <c:pt idx="12126">
                  <c:v>2091.4059999999999</c:v>
                </c:pt>
                <c:pt idx="12127">
                  <c:v>2090.7809999999999</c:v>
                </c:pt>
                <c:pt idx="12128">
                  <c:v>2090.7809999999999</c:v>
                </c:pt>
                <c:pt idx="12129">
                  <c:v>2089.6089999999999</c:v>
                </c:pt>
                <c:pt idx="12130">
                  <c:v>2090.7809999999999</c:v>
                </c:pt>
                <c:pt idx="12131">
                  <c:v>2093.75</c:v>
                </c:pt>
                <c:pt idx="12132">
                  <c:v>2089.6089999999999</c:v>
                </c:pt>
                <c:pt idx="12133">
                  <c:v>2090</c:v>
                </c:pt>
                <c:pt idx="12134">
                  <c:v>2090</c:v>
                </c:pt>
                <c:pt idx="12135">
                  <c:v>2091.4059999999999</c:v>
                </c:pt>
                <c:pt idx="12136">
                  <c:v>2087.7339999999999</c:v>
                </c:pt>
                <c:pt idx="12137">
                  <c:v>2089.6089999999999</c:v>
                </c:pt>
                <c:pt idx="12138">
                  <c:v>2088.5940000000001</c:v>
                </c:pt>
                <c:pt idx="12139">
                  <c:v>2089.7660000000001</c:v>
                </c:pt>
                <c:pt idx="12140">
                  <c:v>2087.578</c:v>
                </c:pt>
                <c:pt idx="12141">
                  <c:v>2088.9839999999999</c:v>
                </c:pt>
                <c:pt idx="12142">
                  <c:v>2088.9839999999999</c:v>
                </c:pt>
                <c:pt idx="12143">
                  <c:v>2090</c:v>
                </c:pt>
                <c:pt idx="12144">
                  <c:v>2088.75</c:v>
                </c:pt>
                <c:pt idx="12145">
                  <c:v>2090.1559999999999</c:v>
                </c:pt>
                <c:pt idx="12146">
                  <c:v>2089.6089999999999</c:v>
                </c:pt>
                <c:pt idx="12147">
                  <c:v>2086.4059999999999</c:v>
                </c:pt>
                <c:pt idx="12148">
                  <c:v>2087.7339999999999</c:v>
                </c:pt>
                <c:pt idx="12149">
                  <c:v>2087.578</c:v>
                </c:pt>
                <c:pt idx="12150">
                  <c:v>2087.7339999999999</c:v>
                </c:pt>
                <c:pt idx="12151">
                  <c:v>2086.953</c:v>
                </c:pt>
                <c:pt idx="12152">
                  <c:v>2088.75</c:v>
                </c:pt>
                <c:pt idx="12153">
                  <c:v>2087.578</c:v>
                </c:pt>
                <c:pt idx="12154">
                  <c:v>2087.9690000000001</c:v>
                </c:pt>
                <c:pt idx="12155">
                  <c:v>2087.1869999999999</c:v>
                </c:pt>
                <c:pt idx="12156">
                  <c:v>2086.172</c:v>
                </c:pt>
                <c:pt idx="12157">
                  <c:v>2087.3440000000001</c:v>
                </c:pt>
                <c:pt idx="12158">
                  <c:v>2087.578</c:v>
                </c:pt>
                <c:pt idx="12159">
                  <c:v>2086.4059999999999</c:v>
                </c:pt>
                <c:pt idx="12160">
                  <c:v>2087.3440000000001</c:v>
                </c:pt>
                <c:pt idx="12161">
                  <c:v>2085.7809999999999</c:v>
                </c:pt>
                <c:pt idx="12162">
                  <c:v>2085.547</c:v>
                </c:pt>
                <c:pt idx="12163">
                  <c:v>2085.9369999999999</c:v>
                </c:pt>
                <c:pt idx="12164">
                  <c:v>2086.5619999999999</c:v>
                </c:pt>
                <c:pt idx="12165">
                  <c:v>2083.203</c:v>
                </c:pt>
                <c:pt idx="12166">
                  <c:v>2085</c:v>
                </c:pt>
                <c:pt idx="12167">
                  <c:v>2085</c:v>
                </c:pt>
                <c:pt idx="12168">
                  <c:v>2084.375</c:v>
                </c:pt>
                <c:pt idx="12169">
                  <c:v>2085.1559999999999</c:v>
                </c:pt>
                <c:pt idx="12170">
                  <c:v>2085.1559999999999</c:v>
                </c:pt>
                <c:pt idx="12171">
                  <c:v>2086.5619999999999</c:v>
                </c:pt>
                <c:pt idx="12172">
                  <c:v>2084.6089999999999</c:v>
                </c:pt>
                <c:pt idx="12173">
                  <c:v>2086.4059999999999</c:v>
                </c:pt>
                <c:pt idx="12174">
                  <c:v>2084.6089999999999</c:v>
                </c:pt>
                <c:pt idx="12175">
                  <c:v>2085.1559999999999</c:v>
                </c:pt>
                <c:pt idx="12176">
                  <c:v>2083.3589999999999</c:v>
                </c:pt>
                <c:pt idx="12177">
                  <c:v>2085.3910000000001</c:v>
                </c:pt>
                <c:pt idx="12178">
                  <c:v>2083.75</c:v>
                </c:pt>
                <c:pt idx="12179">
                  <c:v>2085</c:v>
                </c:pt>
                <c:pt idx="12180">
                  <c:v>2082.9690000000001</c:v>
                </c:pt>
                <c:pt idx="12181">
                  <c:v>2082.9690000000001</c:v>
                </c:pt>
                <c:pt idx="12182">
                  <c:v>2081.797</c:v>
                </c:pt>
                <c:pt idx="12183">
                  <c:v>2085</c:v>
                </c:pt>
                <c:pt idx="12184">
                  <c:v>2084.1410000000001</c:v>
                </c:pt>
                <c:pt idx="12185">
                  <c:v>2083.75</c:v>
                </c:pt>
                <c:pt idx="12186">
                  <c:v>2082.7339999999999</c:v>
                </c:pt>
                <c:pt idx="12187">
                  <c:v>2082.3440000000001</c:v>
                </c:pt>
                <c:pt idx="12188">
                  <c:v>2081.797</c:v>
                </c:pt>
                <c:pt idx="12189">
                  <c:v>2081.5619999999999</c:v>
                </c:pt>
                <c:pt idx="12190">
                  <c:v>2081.797</c:v>
                </c:pt>
                <c:pt idx="12191">
                  <c:v>2082.578</c:v>
                </c:pt>
                <c:pt idx="12192">
                  <c:v>2082.9690000000001</c:v>
                </c:pt>
                <c:pt idx="12193">
                  <c:v>2081.172</c:v>
                </c:pt>
                <c:pt idx="12194">
                  <c:v>2082.7339999999999</c:v>
                </c:pt>
                <c:pt idx="12195">
                  <c:v>2082.7339999999999</c:v>
                </c:pt>
                <c:pt idx="12196">
                  <c:v>2083.3589999999999</c:v>
                </c:pt>
                <c:pt idx="12197">
                  <c:v>2081.797</c:v>
                </c:pt>
                <c:pt idx="12198">
                  <c:v>2082.1869999999999</c:v>
                </c:pt>
                <c:pt idx="12199">
                  <c:v>2082.3440000000001</c:v>
                </c:pt>
                <c:pt idx="12200">
                  <c:v>2083.203</c:v>
                </c:pt>
                <c:pt idx="12201">
                  <c:v>2082.7339999999999</c:v>
                </c:pt>
                <c:pt idx="12202">
                  <c:v>2080.3910000000001</c:v>
                </c:pt>
                <c:pt idx="12203">
                  <c:v>2081.172</c:v>
                </c:pt>
                <c:pt idx="12204">
                  <c:v>2080.7809999999999</c:v>
                </c:pt>
                <c:pt idx="12205">
                  <c:v>2081.5619999999999</c:v>
                </c:pt>
                <c:pt idx="12206">
                  <c:v>2082.3440000000001</c:v>
                </c:pt>
                <c:pt idx="12207">
                  <c:v>2081.4059999999999</c:v>
                </c:pt>
                <c:pt idx="12208">
                  <c:v>2082.3440000000001</c:v>
                </c:pt>
                <c:pt idx="12209">
                  <c:v>2080.7809999999999</c:v>
                </c:pt>
                <c:pt idx="12210">
                  <c:v>2082.578</c:v>
                </c:pt>
                <c:pt idx="12211">
                  <c:v>2082.9690000000001</c:v>
                </c:pt>
                <c:pt idx="12212">
                  <c:v>2080</c:v>
                </c:pt>
                <c:pt idx="12213">
                  <c:v>2080.1559999999999</c:v>
                </c:pt>
                <c:pt idx="12214">
                  <c:v>2079.375</c:v>
                </c:pt>
                <c:pt idx="12215">
                  <c:v>2079.1410000000001</c:v>
                </c:pt>
                <c:pt idx="12216">
                  <c:v>2080.9369999999999</c:v>
                </c:pt>
                <c:pt idx="12217">
                  <c:v>2080</c:v>
                </c:pt>
                <c:pt idx="12218">
                  <c:v>2078.9839999999999</c:v>
                </c:pt>
                <c:pt idx="12219">
                  <c:v>2081.4059999999999</c:v>
                </c:pt>
                <c:pt idx="12220">
                  <c:v>2077.7339999999999</c:v>
                </c:pt>
                <c:pt idx="12221">
                  <c:v>2080</c:v>
                </c:pt>
                <c:pt idx="12222">
                  <c:v>2080</c:v>
                </c:pt>
                <c:pt idx="12223">
                  <c:v>2078.9839999999999</c:v>
                </c:pt>
                <c:pt idx="12224">
                  <c:v>2079.7660000000001</c:v>
                </c:pt>
                <c:pt idx="12225">
                  <c:v>2080.547</c:v>
                </c:pt>
                <c:pt idx="12226">
                  <c:v>2080</c:v>
                </c:pt>
                <c:pt idx="12227">
                  <c:v>2078.75</c:v>
                </c:pt>
                <c:pt idx="12228">
                  <c:v>2078.9839999999999</c:v>
                </c:pt>
                <c:pt idx="12229">
                  <c:v>2079.1410000000001</c:v>
                </c:pt>
                <c:pt idx="12230">
                  <c:v>2082.578</c:v>
                </c:pt>
                <c:pt idx="12231">
                  <c:v>2079.1410000000001</c:v>
                </c:pt>
                <c:pt idx="12232">
                  <c:v>2080.3910000000001</c:v>
                </c:pt>
                <c:pt idx="12233">
                  <c:v>2079.6089999999999</c:v>
                </c:pt>
                <c:pt idx="12234">
                  <c:v>2081.5619999999999</c:v>
                </c:pt>
                <c:pt idx="12235">
                  <c:v>2079.7660000000001</c:v>
                </c:pt>
                <c:pt idx="12236">
                  <c:v>2077.7339999999999</c:v>
                </c:pt>
                <c:pt idx="12237">
                  <c:v>2078.203</c:v>
                </c:pt>
                <c:pt idx="12238">
                  <c:v>2080.9369999999999</c:v>
                </c:pt>
                <c:pt idx="12239">
                  <c:v>2081.4059999999999</c:v>
                </c:pt>
                <c:pt idx="12240">
                  <c:v>2079.1410000000001</c:v>
                </c:pt>
                <c:pt idx="12241">
                  <c:v>2078.5940000000001</c:v>
                </c:pt>
                <c:pt idx="12242">
                  <c:v>2081.4059999999999</c:v>
                </c:pt>
                <c:pt idx="12243">
                  <c:v>2078.5940000000001</c:v>
                </c:pt>
                <c:pt idx="12244">
                  <c:v>2080.7809999999999</c:v>
                </c:pt>
                <c:pt idx="12245">
                  <c:v>2078.5940000000001</c:v>
                </c:pt>
                <c:pt idx="12246">
                  <c:v>2080</c:v>
                </c:pt>
                <c:pt idx="12247">
                  <c:v>2078.203</c:v>
                </c:pt>
                <c:pt idx="12248">
                  <c:v>2077.578</c:v>
                </c:pt>
                <c:pt idx="12249">
                  <c:v>2078.203</c:v>
                </c:pt>
                <c:pt idx="12250">
                  <c:v>2079.1410000000001</c:v>
                </c:pt>
                <c:pt idx="12251">
                  <c:v>2076.953</c:v>
                </c:pt>
                <c:pt idx="12252">
                  <c:v>2077.578</c:v>
                </c:pt>
                <c:pt idx="12253">
                  <c:v>2082.7339999999999</c:v>
                </c:pt>
                <c:pt idx="12254">
                  <c:v>2083.3589999999999</c:v>
                </c:pt>
                <c:pt idx="12255">
                  <c:v>2078.5940000000001</c:v>
                </c:pt>
                <c:pt idx="12256">
                  <c:v>2080.1559999999999</c:v>
                </c:pt>
                <c:pt idx="12257">
                  <c:v>2080.9369999999999</c:v>
                </c:pt>
                <c:pt idx="12258">
                  <c:v>2081.5619999999999</c:v>
                </c:pt>
                <c:pt idx="12259">
                  <c:v>2077.578</c:v>
                </c:pt>
                <c:pt idx="12260">
                  <c:v>2079.6089999999999</c:v>
                </c:pt>
                <c:pt idx="12261">
                  <c:v>2077.1869999999999</c:v>
                </c:pt>
                <c:pt idx="12262">
                  <c:v>2076.953</c:v>
                </c:pt>
                <c:pt idx="12263">
                  <c:v>2079.6089999999999</c:v>
                </c:pt>
                <c:pt idx="12264">
                  <c:v>2081.5619999999999</c:v>
                </c:pt>
                <c:pt idx="12265">
                  <c:v>2079.1410000000001</c:v>
                </c:pt>
                <c:pt idx="12266">
                  <c:v>2078.5940000000001</c:v>
                </c:pt>
                <c:pt idx="12267">
                  <c:v>2076.953</c:v>
                </c:pt>
                <c:pt idx="12268">
                  <c:v>2080.1559999999999</c:v>
                </c:pt>
                <c:pt idx="12269">
                  <c:v>2079.7660000000001</c:v>
                </c:pt>
                <c:pt idx="12270">
                  <c:v>2080.547</c:v>
                </c:pt>
                <c:pt idx="12271">
                  <c:v>2081.172</c:v>
                </c:pt>
                <c:pt idx="12272">
                  <c:v>2080.547</c:v>
                </c:pt>
                <c:pt idx="12273">
                  <c:v>2080.3910000000001</c:v>
                </c:pt>
                <c:pt idx="12274">
                  <c:v>2080.9369999999999</c:v>
                </c:pt>
                <c:pt idx="12275">
                  <c:v>2080.1559999999999</c:v>
                </c:pt>
                <c:pt idx="12276">
                  <c:v>2079.375</c:v>
                </c:pt>
                <c:pt idx="12277">
                  <c:v>2080.9369999999999</c:v>
                </c:pt>
                <c:pt idx="12278">
                  <c:v>2079.375</c:v>
                </c:pt>
                <c:pt idx="12279">
                  <c:v>2080.3910000000001</c:v>
                </c:pt>
                <c:pt idx="12280">
                  <c:v>2078.9839999999999</c:v>
                </c:pt>
                <c:pt idx="12281">
                  <c:v>2078.5940000000001</c:v>
                </c:pt>
                <c:pt idx="12282">
                  <c:v>2079.7660000000001</c:v>
                </c:pt>
                <c:pt idx="12283">
                  <c:v>2080.3910000000001</c:v>
                </c:pt>
                <c:pt idx="12284">
                  <c:v>2080.547</c:v>
                </c:pt>
                <c:pt idx="12285">
                  <c:v>2080.1559999999999</c:v>
                </c:pt>
                <c:pt idx="12286">
                  <c:v>2080</c:v>
                </c:pt>
                <c:pt idx="12287">
                  <c:v>2080.3910000000001</c:v>
                </c:pt>
                <c:pt idx="12288">
                  <c:v>2081.172</c:v>
                </c:pt>
                <c:pt idx="12289">
                  <c:v>2078.203</c:v>
                </c:pt>
                <c:pt idx="12290">
                  <c:v>2080.3910000000001</c:v>
                </c:pt>
                <c:pt idx="12291">
                  <c:v>2080.1559999999999</c:v>
                </c:pt>
                <c:pt idx="12292">
                  <c:v>2079.6089999999999</c:v>
                </c:pt>
                <c:pt idx="12293">
                  <c:v>2078.3589999999999</c:v>
                </c:pt>
                <c:pt idx="12294">
                  <c:v>2080.1559999999999</c:v>
                </c:pt>
                <c:pt idx="12295">
                  <c:v>2080.3910000000001</c:v>
                </c:pt>
                <c:pt idx="12296">
                  <c:v>2077.578</c:v>
                </c:pt>
                <c:pt idx="12297">
                  <c:v>2079.375</c:v>
                </c:pt>
                <c:pt idx="12298">
                  <c:v>2077.1869999999999</c:v>
                </c:pt>
                <c:pt idx="12299">
                  <c:v>2078.3589999999999</c:v>
                </c:pt>
                <c:pt idx="12300">
                  <c:v>2080.3910000000001</c:v>
                </c:pt>
                <c:pt idx="12301">
                  <c:v>2079.1410000000001</c:v>
                </c:pt>
                <c:pt idx="12302">
                  <c:v>2078.5940000000001</c:v>
                </c:pt>
                <c:pt idx="12303">
                  <c:v>2076.797</c:v>
                </c:pt>
                <c:pt idx="12304">
                  <c:v>2080</c:v>
                </c:pt>
                <c:pt idx="12305">
                  <c:v>2077.1869999999999</c:v>
                </c:pt>
                <c:pt idx="12306">
                  <c:v>2080.1559999999999</c:v>
                </c:pt>
                <c:pt idx="12307">
                  <c:v>2076.953</c:v>
                </c:pt>
                <c:pt idx="12308">
                  <c:v>2079.6089999999999</c:v>
                </c:pt>
                <c:pt idx="12309">
                  <c:v>2079.375</c:v>
                </c:pt>
                <c:pt idx="12310">
                  <c:v>2080</c:v>
                </c:pt>
                <c:pt idx="12311">
                  <c:v>2077.9690000000001</c:v>
                </c:pt>
                <c:pt idx="12312">
                  <c:v>2078.203</c:v>
                </c:pt>
                <c:pt idx="12313">
                  <c:v>2077.578</c:v>
                </c:pt>
                <c:pt idx="12314">
                  <c:v>2078.3589999999999</c:v>
                </c:pt>
                <c:pt idx="12315">
                  <c:v>2078.203</c:v>
                </c:pt>
                <c:pt idx="12316">
                  <c:v>2076.5619999999999</c:v>
                </c:pt>
                <c:pt idx="12317">
                  <c:v>2077.9690000000001</c:v>
                </c:pt>
                <c:pt idx="12318">
                  <c:v>2077.3440000000001</c:v>
                </c:pt>
                <c:pt idx="12319">
                  <c:v>2076.953</c:v>
                </c:pt>
                <c:pt idx="12320">
                  <c:v>2077.3440000000001</c:v>
                </c:pt>
                <c:pt idx="12321">
                  <c:v>2077.7339999999999</c:v>
                </c:pt>
                <c:pt idx="12322">
                  <c:v>2079.7660000000001</c:v>
                </c:pt>
                <c:pt idx="12323">
                  <c:v>2077.9690000000001</c:v>
                </c:pt>
                <c:pt idx="12324">
                  <c:v>2079.375</c:v>
                </c:pt>
                <c:pt idx="12325">
                  <c:v>2075.7809999999999</c:v>
                </c:pt>
                <c:pt idx="12326">
                  <c:v>2076.953</c:v>
                </c:pt>
                <c:pt idx="12327">
                  <c:v>2078.75</c:v>
                </c:pt>
                <c:pt idx="12328">
                  <c:v>2079.375</c:v>
                </c:pt>
                <c:pt idx="12329">
                  <c:v>2078.3589999999999</c:v>
                </c:pt>
                <c:pt idx="12330">
                  <c:v>2076.797</c:v>
                </c:pt>
                <c:pt idx="12331">
                  <c:v>2077.7339999999999</c:v>
                </c:pt>
                <c:pt idx="12332">
                  <c:v>2077.3440000000001</c:v>
                </c:pt>
                <c:pt idx="12333">
                  <c:v>2076.953</c:v>
                </c:pt>
                <c:pt idx="12334">
                  <c:v>2076.953</c:v>
                </c:pt>
                <c:pt idx="12335">
                  <c:v>2079.1410000000001</c:v>
                </c:pt>
                <c:pt idx="12336">
                  <c:v>2079.1410000000001</c:v>
                </c:pt>
                <c:pt idx="12337">
                  <c:v>2076.953</c:v>
                </c:pt>
                <c:pt idx="12338">
                  <c:v>2077.9690000000001</c:v>
                </c:pt>
                <c:pt idx="12339">
                  <c:v>2077.578</c:v>
                </c:pt>
                <c:pt idx="12340">
                  <c:v>2074.6089999999999</c:v>
                </c:pt>
                <c:pt idx="12341">
                  <c:v>2076.797</c:v>
                </c:pt>
                <c:pt idx="12342">
                  <c:v>2075.1559999999999</c:v>
                </c:pt>
                <c:pt idx="12343">
                  <c:v>2076.172</c:v>
                </c:pt>
                <c:pt idx="12344">
                  <c:v>2076.953</c:v>
                </c:pt>
                <c:pt idx="12345">
                  <c:v>2076.5619999999999</c:v>
                </c:pt>
                <c:pt idx="12346">
                  <c:v>2077.1869999999999</c:v>
                </c:pt>
                <c:pt idx="12347">
                  <c:v>2077.7339999999999</c:v>
                </c:pt>
                <c:pt idx="12348">
                  <c:v>2077.1869999999999</c:v>
                </c:pt>
                <c:pt idx="12349">
                  <c:v>2076.953</c:v>
                </c:pt>
                <c:pt idx="12350">
                  <c:v>2076.953</c:v>
                </c:pt>
                <c:pt idx="12351">
                  <c:v>2076.797</c:v>
                </c:pt>
                <c:pt idx="12352">
                  <c:v>2076.5619999999999</c:v>
                </c:pt>
                <c:pt idx="12353">
                  <c:v>2077.1869999999999</c:v>
                </c:pt>
                <c:pt idx="12354">
                  <c:v>2076.953</c:v>
                </c:pt>
                <c:pt idx="12355">
                  <c:v>2077.578</c:v>
                </c:pt>
                <c:pt idx="12356">
                  <c:v>2076.797</c:v>
                </c:pt>
                <c:pt idx="12357">
                  <c:v>2074.7660000000001</c:v>
                </c:pt>
                <c:pt idx="12358">
                  <c:v>2078.9839999999999</c:v>
                </c:pt>
                <c:pt idx="12359">
                  <c:v>2076.4059999999999</c:v>
                </c:pt>
                <c:pt idx="12360">
                  <c:v>2076.797</c:v>
                </c:pt>
                <c:pt idx="12361">
                  <c:v>2076.4059999999999</c:v>
                </c:pt>
                <c:pt idx="12362">
                  <c:v>2077.1869999999999</c:v>
                </c:pt>
                <c:pt idx="12363">
                  <c:v>2075.547</c:v>
                </c:pt>
                <c:pt idx="12364">
                  <c:v>2075.3910000000001</c:v>
                </c:pt>
                <c:pt idx="12365">
                  <c:v>2074.6089999999999</c:v>
                </c:pt>
                <c:pt idx="12366">
                  <c:v>2078.203</c:v>
                </c:pt>
                <c:pt idx="12367">
                  <c:v>2075.547</c:v>
                </c:pt>
                <c:pt idx="12368">
                  <c:v>2073.75</c:v>
                </c:pt>
                <c:pt idx="12369">
                  <c:v>2075.547</c:v>
                </c:pt>
                <c:pt idx="12370">
                  <c:v>2075.9369999999999</c:v>
                </c:pt>
                <c:pt idx="12371">
                  <c:v>2075.1559999999999</c:v>
                </c:pt>
                <c:pt idx="12372">
                  <c:v>2077.1869999999999</c:v>
                </c:pt>
                <c:pt idx="12373">
                  <c:v>2075.9369999999999</c:v>
                </c:pt>
                <c:pt idx="12374">
                  <c:v>2075.547</c:v>
                </c:pt>
                <c:pt idx="12375">
                  <c:v>2076.4059999999999</c:v>
                </c:pt>
                <c:pt idx="12376">
                  <c:v>2077.3440000000001</c:v>
                </c:pt>
                <c:pt idx="12377">
                  <c:v>2075.3910000000001</c:v>
                </c:pt>
                <c:pt idx="12378">
                  <c:v>2075.547</c:v>
                </c:pt>
                <c:pt idx="12379">
                  <c:v>2074.7660000000001</c:v>
                </c:pt>
                <c:pt idx="12380">
                  <c:v>2075.7809999999999</c:v>
                </c:pt>
                <c:pt idx="12381">
                  <c:v>2076.4059999999999</c:v>
                </c:pt>
                <c:pt idx="12382">
                  <c:v>2073.5940000000001</c:v>
                </c:pt>
                <c:pt idx="12383">
                  <c:v>2075</c:v>
                </c:pt>
                <c:pt idx="12384">
                  <c:v>2077.7339999999999</c:v>
                </c:pt>
                <c:pt idx="12385">
                  <c:v>2074.375</c:v>
                </c:pt>
                <c:pt idx="12386">
                  <c:v>2072.7339999999999</c:v>
                </c:pt>
                <c:pt idx="12387">
                  <c:v>2074.1410000000001</c:v>
                </c:pt>
                <c:pt idx="12388">
                  <c:v>2073.3589999999999</c:v>
                </c:pt>
                <c:pt idx="12389">
                  <c:v>2073.5940000000001</c:v>
                </c:pt>
                <c:pt idx="12390">
                  <c:v>2073.9839999999999</c:v>
                </c:pt>
                <c:pt idx="12391">
                  <c:v>2073.75</c:v>
                </c:pt>
                <c:pt idx="12392">
                  <c:v>2072.7339999999999</c:v>
                </c:pt>
                <c:pt idx="12393">
                  <c:v>2071.5619999999999</c:v>
                </c:pt>
                <c:pt idx="12394">
                  <c:v>2074.375</c:v>
                </c:pt>
                <c:pt idx="12395">
                  <c:v>2071.5619999999999</c:v>
                </c:pt>
                <c:pt idx="12396">
                  <c:v>2073.5940000000001</c:v>
                </c:pt>
                <c:pt idx="12397">
                  <c:v>2071.797</c:v>
                </c:pt>
                <c:pt idx="12398">
                  <c:v>2072.9690000000001</c:v>
                </c:pt>
                <c:pt idx="12399">
                  <c:v>2072.3440000000001</c:v>
                </c:pt>
                <c:pt idx="12400">
                  <c:v>2071.797</c:v>
                </c:pt>
                <c:pt idx="12401">
                  <c:v>2074.1410000000001</c:v>
                </c:pt>
                <c:pt idx="12402">
                  <c:v>2070.9369999999999</c:v>
                </c:pt>
                <c:pt idx="12403">
                  <c:v>2070.1559999999999</c:v>
                </c:pt>
                <c:pt idx="12404">
                  <c:v>2073.5940000000001</c:v>
                </c:pt>
                <c:pt idx="12405">
                  <c:v>2071.4059999999999</c:v>
                </c:pt>
                <c:pt idx="12406">
                  <c:v>2071.797</c:v>
                </c:pt>
                <c:pt idx="12407">
                  <c:v>2069.7660000000001</c:v>
                </c:pt>
                <c:pt idx="12408">
                  <c:v>2071.172</c:v>
                </c:pt>
                <c:pt idx="12409">
                  <c:v>2072.578</c:v>
                </c:pt>
                <c:pt idx="12410">
                  <c:v>2070.1559999999999</c:v>
                </c:pt>
                <c:pt idx="12411">
                  <c:v>2071.797</c:v>
                </c:pt>
                <c:pt idx="12412">
                  <c:v>2072.9690000000001</c:v>
                </c:pt>
                <c:pt idx="12413">
                  <c:v>2071.797</c:v>
                </c:pt>
                <c:pt idx="12414">
                  <c:v>2071.5619999999999</c:v>
                </c:pt>
                <c:pt idx="12415">
                  <c:v>2071.4059999999999</c:v>
                </c:pt>
                <c:pt idx="12416">
                  <c:v>2070.7809999999999</c:v>
                </c:pt>
                <c:pt idx="12417">
                  <c:v>2070.3910000000001</c:v>
                </c:pt>
                <c:pt idx="12418">
                  <c:v>2070.9369999999999</c:v>
                </c:pt>
                <c:pt idx="12419">
                  <c:v>2068.5940000000001</c:v>
                </c:pt>
                <c:pt idx="12420">
                  <c:v>2069.375</c:v>
                </c:pt>
                <c:pt idx="12421">
                  <c:v>2068.3589999999999</c:v>
                </c:pt>
                <c:pt idx="12422">
                  <c:v>2069.375</c:v>
                </c:pt>
                <c:pt idx="12423">
                  <c:v>2070</c:v>
                </c:pt>
                <c:pt idx="12424">
                  <c:v>2069.7660000000001</c:v>
                </c:pt>
                <c:pt idx="12425">
                  <c:v>2068.203</c:v>
                </c:pt>
                <c:pt idx="12426">
                  <c:v>2068.5940000000001</c:v>
                </c:pt>
                <c:pt idx="12427">
                  <c:v>2068.203</c:v>
                </c:pt>
                <c:pt idx="12428">
                  <c:v>2067.1869999999999</c:v>
                </c:pt>
                <c:pt idx="12429">
                  <c:v>2066.5619999999999</c:v>
                </c:pt>
                <c:pt idx="12430">
                  <c:v>2067.3440000000001</c:v>
                </c:pt>
                <c:pt idx="12431">
                  <c:v>2066.797</c:v>
                </c:pt>
                <c:pt idx="12432">
                  <c:v>2068.3589999999999</c:v>
                </c:pt>
                <c:pt idx="12433">
                  <c:v>2065.3910000000001</c:v>
                </c:pt>
                <c:pt idx="12434">
                  <c:v>2066.4059999999999</c:v>
                </c:pt>
                <c:pt idx="12435">
                  <c:v>2067.7339999999999</c:v>
                </c:pt>
                <c:pt idx="12436">
                  <c:v>2067.578</c:v>
                </c:pt>
                <c:pt idx="12437">
                  <c:v>2066.4059999999999</c:v>
                </c:pt>
                <c:pt idx="12438">
                  <c:v>2064.6089999999999</c:v>
                </c:pt>
                <c:pt idx="12439">
                  <c:v>2064.375</c:v>
                </c:pt>
                <c:pt idx="12440">
                  <c:v>2065.7809999999999</c:v>
                </c:pt>
                <c:pt idx="12441">
                  <c:v>2066.5619999999999</c:v>
                </c:pt>
                <c:pt idx="12442">
                  <c:v>2065.3910000000001</c:v>
                </c:pt>
                <c:pt idx="12443">
                  <c:v>2065.1559999999999</c:v>
                </c:pt>
                <c:pt idx="12444">
                  <c:v>2066.797</c:v>
                </c:pt>
                <c:pt idx="12445">
                  <c:v>2066.797</c:v>
                </c:pt>
                <c:pt idx="12446">
                  <c:v>2066.797</c:v>
                </c:pt>
                <c:pt idx="12447">
                  <c:v>2065.1559999999999</c:v>
                </c:pt>
                <c:pt idx="12448">
                  <c:v>2066.172</c:v>
                </c:pt>
                <c:pt idx="12449">
                  <c:v>2060.9369999999999</c:v>
                </c:pt>
                <c:pt idx="12450">
                  <c:v>2062.7339999999999</c:v>
                </c:pt>
                <c:pt idx="12451">
                  <c:v>2063.3589999999999</c:v>
                </c:pt>
                <c:pt idx="12452">
                  <c:v>2064.1410000000001</c:v>
                </c:pt>
                <c:pt idx="12453">
                  <c:v>2065</c:v>
                </c:pt>
                <c:pt idx="12454">
                  <c:v>2065</c:v>
                </c:pt>
                <c:pt idx="12455">
                  <c:v>2065.9369999999999</c:v>
                </c:pt>
                <c:pt idx="12456">
                  <c:v>2065</c:v>
                </c:pt>
                <c:pt idx="12457">
                  <c:v>2064.375</c:v>
                </c:pt>
                <c:pt idx="12458">
                  <c:v>2063.5940000000001</c:v>
                </c:pt>
                <c:pt idx="12459">
                  <c:v>2063.5940000000001</c:v>
                </c:pt>
                <c:pt idx="12460">
                  <c:v>2064.1410000000001</c:v>
                </c:pt>
                <c:pt idx="12461">
                  <c:v>2066.4059999999999</c:v>
                </c:pt>
                <c:pt idx="12462">
                  <c:v>2061.172</c:v>
                </c:pt>
                <c:pt idx="12463">
                  <c:v>2063.9839999999999</c:v>
                </c:pt>
                <c:pt idx="12464">
                  <c:v>2063.75</c:v>
                </c:pt>
                <c:pt idx="12465">
                  <c:v>2063.75</c:v>
                </c:pt>
                <c:pt idx="12466">
                  <c:v>2061.797</c:v>
                </c:pt>
                <c:pt idx="12467">
                  <c:v>2065</c:v>
                </c:pt>
                <c:pt idx="12468">
                  <c:v>2058.9839999999999</c:v>
                </c:pt>
                <c:pt idx="12469">
                  <c:v>2064.1410000000001</c:v>
                </c:pt>
                <c:pt idx="12470">
                  <c:v>2060.9369999999999</c:v>
                </c:pt>
                <c:pt idx="12471">
                  <c:v>2062.9690000000001</c:v>
                </c:pt>
                <c:pt idx="12472">
                  <c:v>2059.6089999999999</c:v>
                </c:pt>
                <c:pt idx="12473">
                  <c:v>2062.578</c:v>
                </c:pt>
                <c:pt idx="12474">
                  <c:v>2060.9369999999999</c:v>
                </c:pt>
                <c:pt idx="12475">
                  <c:v>2062.9690000000001</c:v>
                </c:pt>
                <c:pt idx="12476">
                  <c:v>2061.5619999999999</c:v>
                </c:pt>
                <c:pt idx="12477">
                  <c:v>2060.1559999999999</c:v>
                </c:pt>
                <c:pt idx="12478">
                  <c:v>2060.9369999999999</c:v>
                </c:pt>
                <c:pt idx="12479">
                  <c:v>2061.797</c:v>
                </c:pt>
                <c:pt idx="12480">
                  <c:v>2062.9690000000001</c:v>
                </c:pt>
                <c:pt idx="12481">
                  <c:v>2062.1869999999999</c:v>
                </c:pt>
                <c:pt idx="12482">
                  <c:v>2061.4059999999999</c:v>
                </c:pt>
                <c:pt idx="12483">
                  <c:v>2061.4059999999999</c:v>
                </c:pt>
                <c:pt idx="12484">
                  <c:v>2062.578</c:v>
                </c:pt>
                <c:pt idx="12485">
                  <c:v>2060.547</c:v>
                </c:pt>
                <c:pt idx="12486">
                  <c:v>2059.375</c:v>
                </c:pt>
                <c:pt idx="12487">
                  <c:v>2063.9839999999999</c:v>
                </c:pt>
                <c:pt idx="12488">
                  <c:v>2060.1559999999999</c:v>
                </c:pt>
                <c:pt idx="12489">
                  <c:v>2060</c:v>
                </c:pt>
                <c:pt idx="12490">
                  <c:v>2063.5940000000001</c:v>
                </c:pt>
                <c:pt idx="12491">
                  <c:v>2060.1559999999999</c:v>
                </c:pt>
                <c:pt idx="12492">
                  <c:v>2060.1559999999999</c:v>
                </c:pt>
                <c:pt idx="12493">
                  <c:v>2062.1869999999999</c:v>
                </c:pt>
                <c:pt idx="12494">
                  <c:v>2061.797</c:v>
                </c:pt>
                <c:pt idx="12495">
                  <c:v>2060.9369999999999</c:v>
                </c:pt>
                <c:pt idx="12496">
                  <c:v>2062.1869999999999</c:v>
                </c:pt>
                <c:pt idx="12497">
                  <c:v>2058.9839999999999</c:v>
                </c:pt>
                <c:pt idx="12498">
                  <c:v>2060.7809999999999</c:v>
                </c:pt>
                <c:pt idx="12499">
                  <c:v>2061.172</c:v>
                </c:pt>
                <c:pt idx="12500">
                  <c:v>2062.578</c:v>
                </c:pt>
                <c:pt idx="12501">
                  <c:v>2061.797</c:v>
                </c:pt>
                <c:pt idx="12502">
                  <c:v>2062.7339999999999</c:v>
                </c:pt>
                <c:pt idx="12503">
                  <c:v>2060.9369999999999</c:v>
                </c:pt>
                <c:pt idx="12504">
                  <c:v>2062.578</c:v>
                </c:pt>
                <c:pt idx="12505">
                  <c:v>2058.75</c:v>
                </c:pt>
                <c:pt idx="12506">
                  <c:v>2060</c:v>
                </c:pt>
                <c:pt idx="12507">
                  <c:v>2061.5619999999999</c:v>
                </c:pt>
                <c:pt idx="12508">
                  <c:v>2061.953</c:v>
                </c:pt>
                <c:pt idx="12509">
                  <c:v>2061.953</c:v>
                </c:pt>
                <c:pt idx="12510">
                  <c:v>2064.6089999999999</c:v>
                </c:pt>
                <c:pt idx="12511">
                  <c:v>2063.75</c:v>
                </c:pt>
                <c:pt idx="12512">
                  <c:v>2063.3589999999999</c:v>
                </c:pt>
                <c:pt idx="12513">
                  <c:v>2064.6089999999999</c:v>
                </c:pt>
                <c:pt idx="12514">
                  <c:v>2065.7809999999999</c:v>
                </c:pt>
                <c:pt idx="12515">
                  <c:v>2062.578</c:v>
                </c:pt>
                <c:pt idx="12516">
                  <c:v>2062.9690000000001</c:v>
                </c:pt>
                <c:pt idx="12517">
                  <c:v>2067.3440000000001</c:v>
                </c:pt>
                <c:pt idx="12518">
                  <c:v>2066.797</c:v>
                </c:pt>
                <c:pt idx="12519">
                  <c:v>2070.1559999999999</c:v>
                </c:pt>
                <c:pt idx="12520">
                  <c:v>2072.1869999999999</c:v>
                </c:pt>
                <c:pt idx="12521">
                  <c:v>2072.9690000000001</c:v>
                </c:pt>
                <c:pt idx="12522">
                  <c:v>2074.1410000000001</c:v>
                </c:pt>
                <c:pt idx="12523">
                  <c:v>2074.7660000000001</c:v>
                </c:pt>
                <c:pt idx="12524">
                  <c:v>2078.5940000000001</c:v>
                </c:pt>
                <c:pt idx="12525">
                  <c:v>2082.3440000000001</c:v>
                </c:pt>
                <c:pt idx="12526">
                  <c:v>2084.6089999999999</c:v>
                </c:pt>
                <c:pt idx="12527">
                  <c:v>2084.6089999999999</c:v>
                </c:pt>
                <c:pt idx="12528">
                  <c:v>2086.953</c:v>
                </c:pt>
                <c:pt idx="12529">
                  <c:v>2087.7339999999999</c:v>
                </c:pt>
                <c:pt idx="12530">
                  <c:v>2089.7660000000001</c:v>
                </c:pt>
                <c:pt idx="12531">
                  <c:v>2089.375</c:v>
                </c:pt>
                <c:pt idx="12532">
                  <c:v>2092.1869999999999</c:v>
                </c:pt>
                <c:pt idx="12533">
                  <c:v>2090.3910000000001</c:v>
                </c:pt>
                <c:pt idx="12534">
                  <c:v>2093.5940000000001</c:v>
                </c:pt>
                <c:pt idx="12535">
                  <c:v>2095.1559999999999</c:v>
                </c:pt>
                <c:pt idx="12536">
                  <c:v>2093.9839999999999</c:v>
                </c:pt>
                <c:pt idx="12537">
                  <c:v>2094.6089999999999</c:v>
                </c:pt>
                <c:pt idx="12538">
                  <c:v>2094.7660000000001</c:v>
                </c:pt>
                <c:pt idx="12539">
                  <c:v>2095.3910000000001</c:v>
                </c:pt>
                <c:pt idx="12540">
                  <c:v>2096.5619999999999</c:v>
                </c:pt>
                <c:pt idx="12541">
                  <c:v>2097.1869999999999</c:v>
                </c:pt>
                <c:pt idx="12542">
                  <c:v>2097.1869999999999</c:v>
                </c:pt>
                <c:pt idx="12543">
                  <c:v>2097.3440000000001</c:v>
                </c:pt>
                <c:pt idx="12544">
                  <c:v>2094.6089999999999</c:v>
                </c:pt>
                <c:pt idx="12545">
                  <c:v>2097.578</c:v>
                </c:pt>
                <c:pt idx="12546">
                  <c:v>2095.547</c:v>
                </c:pt>
                <c:pt idx="12547">
                  <c:v>2099.1410000000001</c:v>
                </c:pt>
                <c:pt idx="12548">
                  <c:v>2095.9369999999999</c:v>
                </c:pt>
                <c:pt idx="12549">
                  <c:v>2099.1410000000001</c:v>
                </c:pt>
                <c:pt idx="12550">
                  <c:v>2097.9690000000001</c:v>
                </c:pt>
                <c:pt idx="12551">
                  <c:v>2098.203</c:v>
                </c:pt>
                <c:pt idx="12552">
                  <c:v>2095.9369999999999</c:v>
                </c:pt>
                <c:pt idx="12553">
                  <c:v>2099.1410000000001</c:v>
                </c:pt>
                <c:pt idx="12554">
                  <c:v>2097.578</c:v>
                </c:pt>
                <c:pt idx="12555">
                  <c:v>2099.1410000000001</c:v>
                </c:pt>
                <c:pt idx="12556">
                  <c:v>2098.203</c:v>
                </c:pt>
                <c:pt idx="12557">
                  <c:v>2097.9690000000001</c:v>
                </c:pt>
                <c:pt idx="12558">
                  <c:v>2097.578</c:v>
                </c:pt>
                <c:pt idx="12559">
                  <c:v>2097.1869999999999</c:v>
                </c:pt>
                <c:pt idx="12560">
                  <c:v>2096.172</c:v>
                </c:pt>
                <c:pt idx="12561">
                  <c:v>2097.7339999999999</c:v>
                </c:pt>
                <c:pt idx="12562">
                  <c:v>2096.953</c:v>
                </c:pt>
                <c:pt idx="12563">
                  <c:v>2097.1869999999999</c:v>
                </c:pt>
                <c:pt idx="12564">
                  <c:v>2098.3589999999999</c:v>
                </c:pt>
                <c:pt idx="12565">
                  <c:v>2097.3440000000001</c:v>
                </c:pt>
                <c:pt idx="12566">
                  <c:v>2101.4059999999999</c:v>
                </c:pt>
                <c:pt idx="12567">
                  <c:v>2101.797</c:v>
                </c:pt>
                <c:pt idx="12568">
                  <c:v>2098.75</c:v>
                </c:pt>
                <c:pt idx="12569">
                  <c:v>2099.1410000000001</c:v>
                </c:pt>
                <c:pt idx="12570">
                  <c:v>2099.375</c:v>
                </c:pt>
                <c:pt idx="12571">
                  <c:v>2098.5940000000001</c:v>
                </c:pt>
                <c:pt idx="12572">
                  <c:v>2097.7339999999999</c:v>
                </c:pt>
                <c:pt idx="12573">
                  <c:v>2095.3910000000001</c:v>
                </c:pt>
                <c:pt idx="12574">
                  <c:v>2095.7809999999999</c:v>
                </c:pt>
                <c:pt idx="12575">
                  <c:v>2094.7660000000001</c:v>
                </c:pt>
                <c:pt idx="12576">
                  <c:v>2097.578</c:v>
                </c:pt>
                <c:pt idx="12577">
                  <c:v>2098.203</c:v>
                </c:pt>
                <c:pt idx="12578">
                  <c:v>2096.172</c:v>
                </c:pt>
                <c:pt idx="12579">
                  <c:v>2096.5619999999999</c:v>
                </c:pt>
                <c:pt idx="12580">
                  <c:v>2095.1559999999999</c:v>
                </c:pt>
                <c:pt idx="12581">
                  <c:v>2097.578</c:v>
                </c:pt>
                <c:pt idx="12582">
                  <c:v>2097.9690000000001</c:v>
                </c:pt>
                <c:pt idx="12583">
                  <c:v>2097.7339999999999</c:v>
                </c:pt>
                <c:pt idx="12584">
                  <c:v>2097.7339999999999</c:v>
                </c:pt>
                <c:pt idx="12585">
                  <c:v>2095.3910000000001</c:v>
                </c:pt>
                <c:pt idx="12586">
                  <c:v>2096.5619999999999</c:v>
                </c:pt>
                <c:pt idx="12587">
                  <c:v>2096.5619999999999</c:v>
                </c:pt>
                <c:pt idx="12588">
                  <c:v>2096.797</c:v>
                </c:pt>
                <c:pt idx="12589">
                  <c:v>2097.1869999999999</c:v>
                </c:pt>
                <c:pt idx="12590">
                  <c:v>2097.578</c:v>
                </c:pt>
                <c:pt idx="12591">
                  <c:v>2096.953</c:v>
                </c:pt>
                <c:pt idx="12592">
                  <c:v>2097.1869999999999</c:v>
                </c:pt>
                <c:pt idx="12593">
                  <c:v>2098.5940000000001</c:v>
                </c:pt>
                <c:pt idx="12594">
                  <c:v>2097.1869999999999</c:v>
                </c:pt>
                <c:pt idx="12595">
                  <c:v>2097.9690000000001</c:v>
                </c:pt>
                <c:pt idx="12596">
                  <c:v>2096.953</c:v>
                </c:pt>
                <c:pt idx="12597">
                  <c:v>2096.797</c:v>
                </c:pt>
                <c:pt idx="12598">
                  <c:v>2098.203</c:v>
                </c:pt>
                <c:pt idx="12599">
                  <c:v>2097.3440000000001</c:v>
                </c:pt>
                <c:pt idx="12600">
                  <c:v>2096.172</c:v>
                </c:pt>
                <c:pt idx="12601">
                  <c:v>2097.3440000000001</c:v>
                </c:pt>
                <c:pt idx="12602">
                  <c:v>2100</c:v>
                </c:pt>
                <c:pt idx="12603">
                  <c:v>2097.7339999999999</c:v>
                </c:pt>
                <c:pt idx="12604">
                  <c:v>2097.7339999999999</c:v>
                </c:pt>
                <c:pt idx="12605">
                  <c:v>2096.953</c:v>
                </c:pt>
                <c:pt idx="12606">
                  <c:v>2098.75</c:v>
                </c:pt>
                <c:pt idx="12607">
                  <c:v>2097.9690000000001</c:v>
                </c:pt>
                <c:pt idx="12608">
                  <c:v>2098.5940000000001</c:v>
                </c:pt>
                <c:pt idx="12609">
                  <c:v>2099.1410000000001</c:v>
                </c:pt>
                <c:pt idx="12610">
                  <c:v>2097.578</c:v>
                </c:pt>
                <c:pt idx="12611">
                  <c:v>2097.578</c:v>
                </c:pt>
                <c:pt idx="12612">
                  <c:v>2095.7809999999999</c:v>
                </c:pt>
                <c:pt idx="12613">
                  <c:v>2097.7339999999999</c:v>
                </c:pt>
                <c:pt idx="12614">
                  <c:v>2097.3440000000001</c:v>
                </c:pt>
                <c:pt idx="12615">
                  <c:v>2098.203</c:v>
                </c:pt>
                <c:pt idx="12616">
                  <c:v>2096.4059999999999</c:v>
                </c:pt>
                <c:pt idx="12617">
                  <c:v>2098.3589999999999</c:v>
                </c:pt>
                <c:pt idx="12618">
                  <c:v>2096.797</c:v>
                </c:pt>
                <c:pt idx="12619">
                  <c:v>2099.6089999999999</c:v>
                </c:pt>
                <c:pt idx="12620">
                  <c:v>2097.578</c:v>
                </c:pt>
                <c:pt idx="12621">
                  <c:v>2097.3440000000001</c:v>
                </c:pt>
                <c:pt idx="12622">
                  <c:v>2096.797</c:v>
                </c:pt>
                <c:pt idx="12623">
                  <c:v>2097.578</c:v>
                </c:pt>
                <c:pt idx="12624">
                  <c:v>2097.578</c:v>
                </c:pt>
                <c:pt idx="12625">
                  <c:v>2096.4059999999999</c:v>
                </c:pt>
                <c:pt idx="12626">
                  <c:v>2098.75</c:v>
                </c:pt>
                <c:pt idx="12627">
                  <c:v>2096.797</c:v>
                </c:pt>
                <c:pt idx="12628">
                  <c:v>2096.172</c:v>
                </c:pt>
                <c:pt idx="12629">
                  <c:v>2099.7660000000001</c:v>
                </c:pt>
                <c:pt idx="12630">
                  <c:v>2096.953</c:v>
                </c:pt>
                <c:pt idx="12631">
                  <c:v>2095.9369999999999</c:v>
                </c:pt>
                <c:pt idx="12632">
                  <c:v>2097.578</c:v>
                </c:pt>
                <c:pt idx="12633">
                  <c:v>2098.75</c:v>
                </c:pt>
                <c:pt idx="12634">
                  <c:v>2095.1559999999999</c:v>
                </c:pt>
                <c:pt idx="12635">
                  <c:v>2097.578</c:v>
                </c:pt>
                <c:pt idx="12636">
                  <c:v>2097.7339999999999</c:v>
                </c:pt>
                <c:pt idx="12637">
                  <c:v>2099.1410000000001</c:v>
                </c:pt>
                <c:pt idx="12638">
                  <c:v>2096.5619999999999</c:v>
                </c:pt>
                <c:pt idx="12639">
                  <c:v>2095.3910000000001</c:v>
                </c:pt>
                <c:pt idx="12640">
                  <c:v>2097.7339999999999</c:v>
                </c:pt>
                <c:pt idx="12641">
                  <c:v>2097.7339999999999</c:v>
                </c:pt>
                <c:pt idx="12642">
                  <c:v>2097.1869999999999</c:v>
                </c:pt>
                <c:pt idx="12643">
                  <c:v>2096.953</c:v>
                </c:pt>
                <c:pt idx="12644">
                  <c:v>2098.5940000000001</c:v>
                </c:pt>
                <c:pt idx="12645">
                  <c:v>2096.797</c:v>
                </c:pt>
                <c:pt idx="12646">
                  <c:v>2098.5940000000001</c:v>
                </c:pt>
                <c:pt idx="12647">
                  <c:v>2098.9839999999999</c:v>
                </c:pt>
                <c:pt idx="12648">
                  <c:v>2097.1869999999999</c:v>
                </c:pt>
                <c:pt idx="12649">
                  <c:v>2097.1869999999999</c:v>
                </c:pt>
                <c:pt idx="12650">
                  <c:v>2100.9369999999999</c:v>
                </c:pt>
                <c:pt idx="12651">
                  <c:v>2099.1410000000001</c:v>
                </c:pt>
                <c:pt idx="12652">
                  <c:v>2098.3589999999999</c:v>
                </c:pt>
                <c:pt idx="12653">
                  <c:v>2099.6089999999999</c:v>
                </c:pt>
                <c:pt idx="12654">
                  <c:v>2098.9839999999999</c:v>
                </c:pt>
                <c:pt idx="12655">
                  <c:v>2099.1410000000001</c:v>
                </c:pt>
                <c:pt idx="12656">
                  <c:v>2096.797</c:v>
                </c:pt>
                <c:pt idx="12657">
                  <c:v>2098.203</c:v>
                </c:pt>
                <c:pt idx="12658">
                  <c:v>2098.75</c:v>
                </c:pt>
                <c:pt idx="12659">
                  <c:v>2096.5619999999999</c:v>
                </c:pt>
                <c:pt idx="12660">
                  <c:v>2097.578</c:v>
                </c:pt>
                <c:pt idx="12661">
                  <c:v>2097.7339999999999</c:v>
                </c:pt>
                <c:pt idx="12662">
                  <c:v>2096.953</c:v>
                </c:pt>
                <c:pt idx="12663">
                  <c:v>2094.7660000000001</c:v>
                </c:pt>
                <c:pt idx="12664">
                  <c:v>2097.1869999999999</c:v>
                </c:pt>
                <c:pt idx="12665">
                  <c:v>2096.953</c:v>
                </c:pt>
                <c:pt idx="12666">
                  <c:v>2097.3440000000001</c:v>
                </c:pt>
                <c:pt idx="12667">
                  <c:v>2096.797</c:v>
                </c:pt>
                <c:pt idx="12668">
                  <c:v>2095.547</c:v>
                </c:pt>
                <c:pt idx="12669">
                  <c:v>2098.203</c:v>
                </c:pt>
                <c:pt idx="12670">
                  <c:v>2096.797</c:v>
                </c:pt>
                <c:pt idx="12671">
                  <c:v>2097.3440000000001</c:v>
                </c:pt>
                <c:pt idx="12672">
                  <c:v>2096.5619999999999</c:v>
                </c:pt>
                <c:pt idx="12673">
                  <c:v>2096.953</c:v>
                </c:pt>
                <c:pt idx="12674">
                  <c:v>2095</c:v>
                </c:pt>
                <c:pt idx="12675">
                  <c:v>2095.3910000000001</c:v>
                </c:pt>
                <c:pt idx="12676">
                  <c:v>2094.7660000000001</c:v>
                </c:pt>
                <c:pt idx="12677">
                  <c:v>2095.9369999999999</c:v>
                </c:pt>
                <c:pt idx="12678">
                  <c:v>2094.7660000000001</c:v>
                </c:pt>
                <c:pt idx="12679">
                  <c:v>2096.172</c:v>
                </c:pt>
                <c:pt idx="12680">
                  <c:v>2095</c:v>
                </c:pt>
                <c:pt idx="12681">
                  <c:v>2095</c:v>
                </c:pt>
                <c:pt idx="12682">
                  <c:v>2096.172</c:v>
                </c:pt>
                <c:pt idx="12683">
                  <c:v>2096.953</c:v>
                </c:pt>
                <c:pt idx="12684">
                  <c:v>2096.5619999999999</c:v>
                </c:pt>
                <c:pt idx="12685">
                  <c:v>2097.1869999999999</c:v>
                </c:pt>
                <c:pt idx="12686">
                  <c:v>2095</c:v>
                </c:pt>
                <c:pt idx="12687">
                  <c:v>2093.9839999999999</c:v>
                </c:pt>
                <c:pt idx="12688">
                  <c:v>2096.5619999999999</c:v>
                </c:pt>
                <c:pt idx="12689">
                  <c:v>2096.4059999999999</c:v>
                </c:pt>
                <c:pt idx="12690">
                  <c:v>2096.5619999999999</c:v>
                </c:pt>
                <c:pt idx="12691">
                  <c:v>2096.172</c:v>
                </c:pt>
                <c:pt idx="12692">
                  <c:v>2096.797</c:v>
                </c:pt>
                <c:pt idx="12693">
                  <c:v>2093.203</c:v>
                </c:pt>
                <c:pt idx="12694">
                  <c:v>2095.9369999999999</c:v>
                </c:pt>
                <c:pt idx="12695">
                  <c:v>2093.75</c:v>
                </c:pt>
                <c:pt idx="12696">
                  <c:v>2097.1869999999999</c:v>
                </c:pt>
                <c:pt idx="12697">
                  <c:v>2093.75</c:v>
                </c:pt>
                <c:pt idx="12698">
                  <c:v>2093.75</c:v>
                </c:pt>
                <c:pt idx="12699">
                  <c:v>2093.203</c:v>
                </c:pt>
                <c:pt idx="12700">
                  <c:v>2093.203</c:v>
                </c:pt>
                <c:pt idx="12701">
                  <c:v>2095</c:v>
                </c:pt>
                <c:pt idx="12702">
                  <c:v>2093.9839999999999</c:v>
                </c:pt>
                <c:pt idx="12703">
                  <c:v>2095.9369999999999</c:v>
                </c:pt>
                <c:pt idx="12704">
                  <c:v>2092.7339999999999</c:v>
                </c:pt>
                <c:pt idx="12705">
                  <c:v>2092.7339999999999</c:v>
                </c:pt>
                <c:pt idx="12706">
                  <c:v>2095.547</c:v>
                </c:pt>
                <c:pt idx="12707">
                  <c:v>2094.375</c:v>
                </c:pt>
                <c:pt idx="12708">
                  <c:v>2094.6089999999999</c:v>
                </c:pt>
                <c:pt idx="12709">
                  <c:v>2094.1410000000001</c:v>
                </c:pt>
                <c:pt idx="12710">
                  <c:v>2092.9690000000001</c:v>
                </c:pt>
                <c:pt idx="12711">
                  <c:v>2094.375</c:v>
                </c:pt>
                <c:pt idx="12712">
                  <c:v>2092.1869999999999</c:v>
                </c:pt>
                <c:pt idx="12713">
                  <c:v>2092.578</c:v>
                </c:pt>
                <c:pt idx="12714">
                  <c:v>2093.3589999999999</c:v>
                </c:pt>
                <c:pt idx="12715">
                  <c:v>2093.9839999999999</c:v>
                </c:pt>
                <c:pt idx="12716">
                  <c:v>2092.3440000000001</c:v>
                </c:pt>
                <c:pt idx="12717">
                  <c:v>2091.4059999999999</c:v>
                </c:pt>
                <c:pt idx="12718">
                  <c:v>2092.3440000000001</c:v>
                </c:pt>
                <c:pt idx="12719">
                  <c:v>2090</c:v>
                </c:pt>
                <c:pt idx="12720">
                  <c:v>2092.1869999999999</c:v>
                </c:pt>
                <c:pt idx="12721">
                  <c:v>2090.9369999999999</c:v>
                </c:pt>
                <c:pt idx="12722">
                  <c:v>2094.7660000000001</c:v>
                </c:pt>
                <c:pt idx="12723">
                  <c:v>2092.1869999999999</c:v>
                </c:pt>
                <c:pt idx="12724">
                  <c:v>2093.75</c:v>
                </c:pt>
                <c:pt idx="12725">
                  <c:v>2090.9369999999999</c:v>
                </c:pt>
                <c:pt idx="12726">
                  <c:v>2092.3440000000001</c:v>
                </c:pt>
                <c:pt idx="12727">
                  <c:v>2090.7809999999999</c:v>
                </c:pt>
                <c:pt idx="12728">
                  <c:v>2089.7660000000001</c:v>
                </c:pt>
                <c:pt idx="12729">
                  <c:v>2092.1869999999999</c:v>
                </c:pt>
                <c:pt idx="12730">
                  <c:v>2091.5619999999999</c:v>
                </c:pt>
                <c:pt idx="12731">
                  <c:v>2088.75</c:v>
                </c:pt>
                <c:pt idx="12732">
                  <c:v>2090.547</c:v>
                </c:pt>
                <c:pt idx="12733">
                  <c:v>2089.375</c:v>
                </c:pt>
                <c:pt idx="12734">
                  <c:v>2092.3440000000001</c:v>
                </c:pt>
                <c:pt idx="12735">
                  <c:v>2088.3589999999999</c:v>
                </c:pt>
                <c:pt idx="12736">
                  <c:v>2090.1559999999999</c:v>
                </c:pt>
                <c:pt idx="12737">
                  <c:v>2090.1559999999999</c:v>
                </c:pt>
                <c:pt idx="12738">
                  <c:v>2088.3589999999999</c:v>
                </c:pt>
                <c:pt idx="12739">
                  <c:v>2088.3589999999999</c:v>
                </c:pt>
                <c:pt idx="12740">
                  <c:v>2089.375</c:v>
                </c:pt>
                <c:pt idx="12741">
                  <c:v>2088.203</c:v>
                </c:pt>
                <c:pt idx="12742">
                  <c:v>2089.1410000000001</c:v>
                </c:pt>
                <c:pt idx="12743">
                  <c:v>2087.578</c:v>
                </c:pt>
                <c:pt idx="12744">
                  <c:v>2089.1410000000001</c:v>
                </c:pt>
                <c:pt idx="12745">
                  <c:v>2087.7339999999999</c:v>
                </c:pt>
                <c:pt idx="12746">
                  <c:v>2089.1410000000001</c:v>
                </c:pt>
                <c:pt idx="12747">
                  <c:v>2087.9690000000001</c:v>
                </c:pt>
                <c:pt idx="12748">
                  <c:v>2086.4059999999999</c:v>
                </c:pt>
                <c:pt idx="12749">
                  <c:v>2088.203</c:v>
                </c:pt>
                <c:pt idx="12750">
                  <c:v>2086.5619999999999</c:v>
                </c:pt>
                <c:pt idx="12751">
                  <c:v>2087.7339999999999</c:v>
                </c:pt>
                <c:pt idx="12752">
                  <c:v>2086.4059999999999</c:v>
                </c:pt>
                <c:pt idx="12753">
                  <c:v>2087.1869999999999</c:v>
                </c:pt>
                <c:pt idx="12754">
                  <c:v>2085.9369999999999</c:v>
                </c:pt>
                <c:pt idx="12755">
                  <c:v>2085.9369999999999</c:v>
                </c:pt>
                <c:pt idx="12756">
                  <c:v>2086.797</c:v>
                </c:pt>
                <c:pt idx="12757">
                  <c:v>2085.1559999999999</c:v>
                </c:pt>
                <c:pt idx="12758">
                  <c:v>2085.3910000000001</c:v>
                </c:pt>
                <c:pt idx="12759">
                  <c:v>2086.172</c:v>
                </c:pt>
                <c:pt idx="12760">
                  <c:v>2085.9369999999999</c:v>
                </c:pt>
                <c:pt idx="12761">
                  <c:v>2086.172</c:v>
                </c:pt>
                <c:pt idx="12762">
                  <c:v>2084.1410000000001</c:v>
                </c:pt>
                <c:pt idx="12763">
                  <c:v>2087.3440000000001</c:v>
                </c:pt>
                <c:pt idx="12764">
                  <c:v>2085.3910000000001</c:v>
                </c:pt>
                <c:pt idx="12765">
                  <c:v>2085.3910000000001</c:v>
                </c:pt>
                <c:pt idx="12766">
                  <c:v>2084.7660000000001</c:v>
                </c:pt>
                <c:pt idx="12767">
                  <c:v>2086.172</c:v>
                </c:pt>
                <c:pt idx="12768">
                  <c:v>2083.9839999999999</c:v>
                </c:pt>
                <c:pt idx="12769">
                  <c:v>2085.547</c:v>
                </c:pt>
                <c:pt idx="12770">
                  <c:v>2085.1559999999999</c:v>
                </c:pt>
                <c:pt idx="12771">
                  <c:v>2084.7660000000001</c:v>
                </c:pt>
                <c:pt idx="12772">
                  <c:v>2084.375</c:v>
                </c:pt>
                <c:pt idx="12773">
                  <c:v>2083.9839999999999</c:v>
                </c:pt>
                <c:pt idx="12774">
                  <c:v>2084.7660000000001</c:v>
                </c:pt>
                <c:pt idx="12775">
                  <c:v>2083.203</c:v>
                </c:pt>
                <c:pt idx="12776">
                  <c:v>2083.203</c:v>
                </c:pt>
                <c:pt idx="12777">
                  <c:v>2083.3589999999999</c:v>
                </c:pt>
                <c:pt idx="12778">
                  <c:v>2083.9839999999999</c:v>
                </c:pt>
                <c:pt idx="12779">
                  <c:v>2084.1410000000001</c:v>
                </c:pt>
                <c:pt idx="12780">
                  <c:v>2082.9690000000001</c:v>
                </c:pt>
                <c:pt idx="12781">
                  <c:v>2082.9690000000001</c:v>
                </c:pt>
                <c:pt idx="12782">
                  <c:v>2083.5940000000001</c:v>
                </c:pt>
                <c:pt idx="12783">
                  <c:v>2084.7660000000001</c:v>
                </c:pt>
                <c:pt idx="12784">
                  <c:v>2082.578</c:v>
                </c:pt>
                <c:pt idx="12785">
                  <c:v>2084.375</c:v>
                </c:pt>
                <c:pt idx="12786">
                  <c:v>2082.7339999999999</c:v>
                </c:pt>
                <c:pt idx="12787">
                  <c:v>2081.797</c:v>
                </c:pt>
                <c:pt idx="12788">
                  <c:v>2082.578</c:v>
                </c:pt>
                <c:pt idx="12789">
                  <c:v>2080.1559999999999</c:v>
                </c:pt>
                <c:pt idx="12790">
                  <c:v>2083.203</c:v>
                </c:pt>
                <c:pt idx="12791">
                  <c:v>2081.797</c:v>
                </c:pt>
                <c:pt idx="12792">
                  <c:v>2081.953</c:v>
                </c:pt>
                <c:pt idx="12793">
                  <c:v>2082.7339999999999</c:v>
                </c:pt>
                <c:pt idx="12794">
                  <c:v>2081.953</c:v>
                </c:pt>
                <c:pt idx="12795">
                  <c:v>2080.547</c:v>
                </c:pt>
                <c:pt idx="12796">
                  <c:v>2080.1559999999999</c:v>
                </c:pt>
                <c:pt idx="12797">
                  <c:v>2079.375</c:v>
                </c:pt>
                <c:pt idx="12798">
                  <c:v>2080.1559999999999</c:v>
                </c:pt>
                <c:pt idx="12799">
                  <c:v>2080.1559999999999</c:v>
                </c:pt>
                <c:pt idx="12800">
                  <c:v>2080.7809999999999</c:v>
                </c:pt>
                <c:pt idx="12801">
                  <c:v>2080.1559999999999</c:v>
                </c:pt>
                <c:pt idx="12802">
                  <c:v>2080.547</c:v>
                </c:pt>
                <c:pt idx="12803">
                  <c:v>2080.3910000000001</c:v>
                </c:pt>
                <c:pt idx="12804">
                  <c:v>2080.547</c:v>
                </c:pt>
                <c:pt idx="12805">
                  <c:v>2079.1410000000001</c:v>
                </c:pt>
                <c:pt idx="12806">
                  <c:v>2081.4059999999999</c:v>
                </c:pt>
                <c:pt idx="12807">
                  <c:v>2080</c:v>
                </c:pt>
                <c:pt idx="12808">
                  <c:v>2080.547</c:v>
                </c:pt>
                <c:pt idx="12809">
                  <c:v>2080.547</c:v>
                </c:pt>
                <c:pt idx="12810">
                  <c:v>2077.9690000000001</c:v>
                </c:pt>
                <c:pt idx="12811">
                  <c:v>2078.3589999999999</c:v>
                </c:pt>
                <c:pt idx="12812">
                  <c:v>2077.578</c:v>
                </c:pt>
                <c:pt idx="12813">
                  <c:v>2080.7809999999999</c:v>
                </c:pt>
                <c:pt idx="12814">
                  <c:v>2078.5940000000001</c:v>
                </c:pt>
                <c:pt idx="12815">
                  <c:v>2080</c:v>
                </c:pt>
                <c:pt idx="12816">
                  <c:v>2079.1410000000001</c:v>
                </c:pt>
                <c:pt idx="12817">
                  <c:v>2080.1559999999999</c:v>
                </c:pt>
                <c:pt idx="12818">
                  <c:v>2078.9839999999999</c:v>
                </c:pt>
                <c:pt idx="12819">
                  <c:v>2077.9690000000001</c:v>
                </c:pt>
                <c:pt idx="12820">
                  <c:v>2080.3910000000001</c:v>
                </c:pt>
                <c:pt idx="12821">
                  <c:v>2077.7339999999999</c:v>
                </c:pt>
                <c:pt idx="12822">
                  <c:v>2078.203</c:v>
                </c:pt>
                <c:pt idx="12823">
                  <c:v>2078.9839999999999</c:v>
                </c:pt>
                <c:pt idx="12824">
                  <c:v>2078.75</c:v>
                </c:pt>
                <c:pt idx="12825">
                  <c:v>2076.953</c:v>
                </c:pt>
                <c:pt idx="12826">
                  <c:v>2077.9690000000001</c:v>
                </c:pt>
                <c:pt idx="12827">
                  <c:v>2078.3589999999999</c:v>
                </c:pt>
                <c:pt idx="12828">
                  <c:v>2078.9839999999999</c:v>
                </c:pt>
                <c:pt idx="12829">
                  <c:v>2077.1869999999999</c:v>
                </c:pt>
                <c:pt idx="12830">
                  <c:v>2077.578</c:v>
                </c:pt>
                <c:pt idx="12831">
                  <c:v>2076.5619999999999</c:v>
                </c:pt>
                <c:pt idx="12832">
                  <c:v>2075.3910000000001</c:v>
                </c:pt>
                <c:pt idx="12833">
                  <c:v>2076.797</c:v>
                </c:pt>
                <c:pt idx="12834">
                  <c:v>2077.3440000000001</c:v>
                </c:pt>
                <c:pt idx="12835">
                  <c:v>2077.9690000000001</c:v>
                </c:pt>
                <c:pt idx="12836">
                  <c:v>2076.797</c:v>
                </c:pt>
                <c:pt idx="12837">
                  <c:v>2076.5619999999999</c:v>
                </c:pt>
                <c:pt idx="12838">
                  <c:v>2075.9369999999999</c:v>
                </c:pt>
                <c:pt idx="12839">
                  <c:v>2076.953</c:v>
                </c:pt>
                <c:pt idx="12840">
                  <c:v>2075.9369999999999</c:v>
                </c:pt>
                <c:pt idx="12841">
                  <c:v>2078.9839999999999</c:v>
                </c:pt>
                <c:pt idx="12842">
                  <c:v>2075.3910000000001</c:v>
                </c:pt>
                <c:pt idx="12843">
                  <c:v>2076.4059999999999</c:v>
                </c:pt>
                <c:pt idx="12844">
                  <c:v>2078.3589999999999</c:v>
                </c:pt>
                <c:pt idx="12845">
                  <c:v>2078.203</c:v>
                </c:pt>
                <c:pt idx="12846">
                  <c:v>2075.7809999999999</c:v>
                </c:pt>
                <c:pt idx="12847">
                  <c:v>2076.953</c:v>
                </c:pt>
                <c:pt idx="12848">
                  <c:v>2074.7660000000001</c:v>
                </c:pt>
                <c:pt idx="12849">
                  <c:v>2076.172</c:v>
                </c:pt>
                <c:pt idx="12850">
                  <c:v>2076.797</c:v>
                </c:pt>
                <c:pt idx="12851">
                  <c:v>2076.4059999999999</c:v>
                </c:pt>
                <c:pt idx="12852">
                  <c:v>2077.578</c:v>
                </c:pt>
                <c:pt idx="12853">
                  <c:v>2076.5619999999999</c:v>
                </c:pt>
                <c:pt idx="12854">
                  <c:v>2076.797</c:v>
                </c:pt>
                <c:pt idx="12855">
                  <c:v>2075</c:v>
                </c:pt>
                <c:pt idx="12856">
                  <c:v>2077.7339999999999</c:v>
                </c:pt>
                <c:pt idx="12857">
                  <c:v>2079.375</c:v>
                </c:pt>
                <c:pt idx="12858">
                  <c:v>2075.9369999999999</c:v>
                </c:pt>
                <c:pt idx="12859">
                  <c:v>2076.953</c:v>
                </c:pt>
                <c:pt idx="12860">
                  <c:v>2078.5940000000001</c:v>
                </c:pt>
                <c:pt idx="12861">
                  <c:v>2078.203</c:v>
                </c:pt>
                <c:pt idx="12862">
                  <c:v>2076.953</c:v>
                </c:pt>
                <c:pt idx="12863">
                  <c:v>2076.172</c:v>
                </c:pt>
                <c:pt idx="12864">
                  <c:v>2076.797</c:v>
                </c:pt>
                <c:pt idx="12865">
                  <c:v>2076.953</c:v>
                </c:pt>
                <c:pt idx="12866">
                  <c:v>2075.7809999999999</c:v>
                </c:pt>
                <c:pt idx="12867">
                  <c:v>2075.7809999999999</c:v>
                </c:pt>
                <c:pt idx="12868">
                  <c:v>2075</c:v>
                </c:pt>
                <c:pt idx="12869">
                  <c:v>2075</c:v>
                </c:pt>
                <c:pt idx="12870">
                  <c:v>2076.172</c:v>
                </c:pt>
                <c:pt idx="12871">
                  <c:v>2075.1559999999999</c:v>
                </c:pt>
                <c:pt idx="12872">
                  <c:v>2075.547</c:v>
                </c:pt>
                <c:pt idx="12873">
                  <c:v>2075.7809999999999</c:v>
                </c:pt>
                <c:pt idx="12874">
                  <c:v>2076.172</c:v>
                </c:pt>
                <c:pt idx="12875">
                  <c:v>2075</c:v>
                </c:pt>
                <c:pt idx="12876">
                  <c:v>2076.4059999999999</c:v>
                </c:pt>
                <c:pt idx="12877">
                  <c:v>2074.1410000000001</c:v>
                </c:pt>
                <c:pt idx="12878">
                  <c:v>2080.1559999999999</c:v>
                </c:pt>
                <c:pt idx="12879">
                  <c:v>2079.375</c:v>
                </c:pt>
                <c:pt idx="12880">
                  <c:v>2075.1559999999999</c:v>
                </c:pt>
                <c:pt idx="12881">
                  <c:v>2077.1869999999999</c:v>
                </c:pt>
                <c:pt idx="12882">
                  <c:v>2076.797</c:v>
                </c:pt>
                <c:pt idx="12883">
                  <c:v>2076.797</c:v>
                </c:pt>
                <c:pt idx="12884">
                  <c:v>2076.5619999999999</c:v>
                </c:pt>
                <c:pt idx="12885">
                  <c:v>2074.6089999999999</c:v>
                </c:pt>
                <c:pt idx="12886">
                  <c:v>2073.3589999999999</c:v>
                </c:pt>
                <c:pt idx="12887">
                  <c:v>2074.6089999999999</c:v>
                </c:pt>
                <c:pt idx="12888">
                  <c:v>2075.547</c:v>
                </c:pt>
                <c:pt idx="12889">
                  <c:v>2076.172</c:v>
                </c:pt>
                <c:pt idx="12890">
                  <c:v>2075.1559999999999</c:v>
                </c:pt>
                <c:pt idx="12891">
                  <c:v>2075.9369999999999</c:v>
                </c:pt>
                <c:pt idx="12892">
                  <c:v>2076.4059999999999</c:v>
                </c:pt>
                <c:pt idx="12893">
                  <c:v>2075.547</c:v>
                </c:pt>
                <c:pt idx="12894">
                  <c:v>2076.797</c:v>
                </c:pt>
                <c:pt idx="12895">
                  <c:v>2075</c:v>
                </c:pt>
                <c:pt idx="12896">
                  <c:v>2076.172</c:v>
                </c:pt>
                <c:pt idx="12897">
                  <c:v>2077.1869999999999</c:v>
                </c:pt>
                <c:pt idx="12898">
                  <c:v>2076.953</c:v>
                </c:pt>
                <c:pt idx="12899">
                  <c:v>2076.797</c:v>
                </c:pt>
                <c:pt idx="12900">
                  <c:v>2076.4059999999999</c:v>
                </c:pt>
                <c:pt idx="12901">
                  <c:v>2076.172</c:v>
                </c:pt>
                <c:pt idx="12902">
                  <c:v>2077.1869999999999</c:v>
                </c:pt>
                <c:pt idx="12903">
                  <c:v>2077.9690000000001</c:v>
                </c:pt>
                <c:pt idx="12904">
                  <c:v>2077.578</c:v>
                </c:pt>
                <c:pt idx="12905">
                  <c:v>2075.9369999999999</c:v>
                </c:pt>
                <c:pt idx="12906">
                  <c:v>2077.3440000000001</c:v>
                </c:pt>
                <c:pt idx="12907">
                  <c:v>2077.9690000000001</c:v>
                </c:pt>
                <c:pt idx="12908">
                  <c:v>2077.578</c:v>
                </c:pt>
                <c:pt idx="12909">
                  <c:v>2078.3589999999999</c:v>
                </c:pt>
                <c:pt idx="12910">
                  <c:v>2076.5619999999999</c:v>
                </c:pt>
                <c:pt idx="12911">
                  <c:v>2077.9690000000001</c:v>
                </c:pt>
                <c:pt idx="12912">
                  <c:v>2077.1869999999999</c:v>
                </c:pt>
                <c:pt idx="12913">
                  <c:v>2077.9690000000001</c:v>
                </c:pt>
                <c:pt idx="12914">
                  <c:v>2073.203</c:v>
                </c:pt>
                <c:pt idx="12915">
                  <c:v>2075.547</c:v>
                </c:pt>
                <c:pt idx="12916">
                  <c:v>2077.9690000000001</c:v>
                </c:pt>
                <c:pt idx="12917">
                  <c:v>2075</c:v>
                </c:pt>
                <c:pt idx="12918">
                  <c:v>2077.9690000000001</c:v>
                </c:pt>
                <c:pt idx="12919">
                  <c:v>2076.797</c:v>
                </c:pt>
                <c:pt idx="12920">
                  <c:v>2075.7809999999999</c:v>
                </c:pt>
                <c:pt idx="12921">
                  <c:v>2074.6089999999999</c:v>
                </c:pt>
                <c:pt idx="12922">
                  <c:v>2075.1559999999999</c:v>
                </c:pt>
                <c:pt idx="12923">
                  <c:v>2075.1559999999999</c:v>
                </c:pt>
                <c:pt idx="12924">
                  <c:v>2074.375</c:v>
                </c:pt>
                <c:pt idx="12925">
                  <c:v>2076.5619999999999</c:v>
                </c:pt>
                <c:pt idx="12926">
                  <c:v>2075.3910000000001</c:v>
                </c:pt>
                <c:pt idx="12927">
                  <c:v>2073.9839999999999</c:v>
                </c:pt>
                <c:pt idx="12928">
                  <c:v>2072.1869999999999</c:v>
                </c:pt>
                <c:pt idx="12929">
                  <c:v>2075</c:v>
                </c:pt>
                <c:pt idx="12930">
                  <c:v>2076.5619999999999</c:v>
                </c:pt>
                <c:pt idx="12931">
                  <c:v>2074.6089999999999</c:v>
                </c:pt>
                <c:pt idx="12932">
                  <c:v>2072.9690000000001</c:v>
                </c:pt>
                <c:pt idx="12933">
                  <c:v>2075.9369999999999</c:v>
                </c:pt>
                <c:pt idx="12934">
                  <c:v>2074.6089999999999</c:v>
                </c:pt>
                <c:pt idx="12935">
                  <c:v>2076.4059999999999</c:v>
                </c:pt>
                <c:pt idx="12936">
                  <c:v>2074.7660000000001</c:v>
                </c:pt>
                <c:pt idx="12937">
                  <c:v>2075.547</c:v>
                </c:pt>
                <c:pt idx="12938">
                  <c:v>2076.5619999999999</c:v>
                </c:pt>
                <c:pt idx="12939">
                  <c:v>2076.172</c:v>
                </c:pt>
                <c:pt idx="12940">
                  <c:v>2075.9369999999999</c:v>
                </c:pt>
                <c:pt idx="12941">
                  <c:v>2072.578</c:v>
                </c:pt>
                <c:pt idx="12942">
                  <c:v>2075</c:v>
                </c:pt>
                <c:pt idx="12943">
                  <c:v>2075.9369999999999</c:v>
                </c:pt>
                <c:pt idx="12944">
                  <c:v>2074.1410000000001</c:v>
                </c:pt>
                <c:pt idx="12945">
                  <c:v>2074.6089999999999</c:v>
                </c:pt>
                <c:pt idx="12946">
                  <c:v>2075.7809999999999</c:v>
                </c:pt>
                <c:pt idx="12947">
                  <c:v>2075.7809999999999</c:v>
                </c:pt>
                <c:pt idx="12948">
                  <c:v>2074.7660000000001</c:v>
                </c:pt>
                <c:pt idx="12949">
                  <c:v>2076.172</c:v>
                </c:pt>
                <c:pt idx="12950">
                  <c:v>2073.75</c:v>
                </c:pt>
                <c:pt idx="12951">
                  <c:v>2076.4059999999999</c:v>
                </c:pt>
                <c:pt idx="12952">
                  <c:v>2074.7660000000001</c:v>
                </c:pt>
                <c:pt idx="12953">
                  <c:v>2072.7339999999999</c:v>
                </c:pt>
                <c:pt idx="12954">
                  <c:v>2073.5940000000001</c:v>
                </c:pt>
                <c:pt idx="12955">
                  <c:v>2075</c:v>
                </c:pt>
                <c:pt idx="12956">
                  <c:v>2074.6089999999999</c:v>
                </c:pt>
                <c:pt idx="12957">
                  <c:v>2077.3440000000001</c:v>
                </c:pt>
                <c:pt idx="12958">
                  <c:v>2073.75</c:v>
                </c:pt>
                <c:pt idx="12959">
                  <c:v>2075.3910000000001</c:v>
                </c:pt>
                <c:pt idx="12960">
                  <c:v>2073.203</c:v>
                </c:pt>
                <c:pt idx="12961">
                  <c:v>2072.7339999999999</c:v>
                </c:pt>
                <c:pt idx="12962">
                  <c:v>2072.1869999999999</c:v>
                </c:pt>
                <c:pt idx="12963">
                  <c:v>2074.7660000000001</c:v>
                </c:pt>
                <c:pt idx="12964">
                  <c:v>2070.547</c:v>
                </c:pt>
                <c:pt idx="12965">
                  <c:v>2072.578</c:v>
                </c:pt>
                <c:pt idx="12966">
                  <c:v>2073.3589999999999</c:v>
                </c:pt>
                <c:pt idx="12967">
                  <c:v>2073.5940000000001</c:v>
                </c:pt>
                <c:pt idx="12968">
                  <c:v>2071.797</c:v>
                </c:pt>
                <c:pt idx="12969">
                  <c:v>2075.547</c:v>
                </c:pt>
                <c:pt idx="12970">
                  <c:v>2073.9839999999999</c:v>
                </c:pt>
                <c:pt idx="12971">
                  <c:v>2075.547</c:v>
                </c:pt>
                <c:pt idx="12972">
                  <c:v>2076.5619999999999</c:v>
                </c:pt>
                <c:pt idx="12973">
                  <c:v>2073.75</c:v>
                </c:pt>
                <c:pt idx="12974">
                  <c:v>2074.6089999999999</c:v>
                </c:pt>
                <c:pt idx="12975">
                  <c:v>2072.1869999999999</c:v>
                </c:pt>
                <c:pt idx="12976">
                  <c:v>2075.1559999999999</c:v>
                </c:pt>
                <c:pt idx="12977">
                  <c:v>2071.4059999999999</c:v>
                </c:pt>
                <c:pt idx="12978">
                  <c:v>2074.7660000000001</c:v>
                </c:pt>
                <c:pt idx="12979">
                  <c:v>2074.375</c:v>
                </c:pt>
                <c:pt idx="12980">
                  <c:v>2074.375</c:v>
                </c:pt>
                <c:pt idx="12981">
                  <c:v>2075</c:v>
                </c:pt>
                <c:pt idx="12982">
                  <c:v>2072.3440000000001</c:v>
                </c:pt>
                <c:pt idx="12983">
                  <c:v>2073.5940000000001</c:v>
                </c:pt>
                <c:pt idx="12984">
                  <c:v>2072.9690000000001</c:v>
                </c:pt>
                <c:pt idx="12985">
                  <c:v>2075.3910000000001</c:v>
                </c:pt>
                <c:pt idx="12986">
                  <c:v>2074.375</c:v>
                </c:pt>
                <c:pt idx="12987">
                  <c:v>2071.4059999999999</c:v>
                </c:pt>
                <c:pt idx="12988">
                  <c:v>2073.203</c:v>
                </c:pt>
                <c:pt idx="12989">
                  <c:v>2072.3440000000001</c:v>
                </c:pt>
                <c:pt idx="12990">
                  <c:v>2071.953</c:v>
                </c:pt>
                <c:pt idx="12991">
                  <c:v>2072.9690000000001</c:v>
                </c:pt>
                <c:pt idx="12992">
                  <c:v>2073.9839999999999</c:v>
                </c:pt>
                <c:pt idx="12993">
                  <c:v>2070.9369999999999</c:v>
                </c:pt>
                <c:pt idx="12994">
                  <c:v>2073.3589999999999</c:v>
                </c:pt>
                <c:pt idx="12995">
                  <c:v>2072.1869999999999</c:v>
                </c:pt>
                <c:pt idx="12996">
                  <c:v>2070.9369999999999</c:v>
                </c:pt>
                <c:pt idx="12997">
                  <c:v>2071.5619999999999</c:v>
                </c:pt>
                <c:pt idx="12998">
                  <c:v>2070.7809999999999</c:v>
                </c:pt>
                <c:pt idx="12999">
                  <c:v>2071.172</c:v>
                </c:pt>
                <c:pt idx="13000">
                  <c:v>2073.75</c:v>
                </c:pt>
                <c:pt idx="13001">
                  <c:v>2071.5619999999999</c:v>
                </c:pt>
                <c:pt idx="13002">
                  <c:v>2072.578</c:v>
                </c:pt>
                <c:pt idx="13003">
                  <c:v>2073.3589999999999</c:v>
                </c:pt>
                <c:pt idx="13004">
                  <c:v>2072.1869999999999</c:v>
                </c:pt>
                <c:pt idx="13005">
                  <c:v>2072.1869999999999</c:v>
                </c:pt>
                <c:pt idx="13006">
                  <c:v>2072.578</c:v>
                </c:pt>
                <c:pt idx="13007">
                  <c:v>2071.797</c:v>
                </c:pt>
                <c:pt idx="13008">
                  <c:v>2070.1559999999999</c:v>
                </c:pt>
                <c:pt idx="13009">
                  <c:v>2071.4059999999999</c:v>
                </c:pt>
                <c:pt idx="13010">
                  <c:v>2070.3910000000001</c:v>
                </c:pt>
                <c:pt idx="13011">
                  <c:v>2071.4059999999999</c:v>
                </c:pt>
                <c:pt idx="13012">
                  <c:v>2070.547</c:v>
                </c:pt>
                <c:pt idx="13013">
                  <c:v>2070</c:v>
                </c:pt>
                <c:pt idx="13014">
                  <c:v>2072.3440000000001</c:v>
                </c:pt>
                <c:pt idx="13015">
                  <c:v>2071.172</c:v>
                </c:pt>
                <c:pt idx="13016">
                  <c:v>2070.7809999999999</c:v>
                </c:pt>
                <c:pt idx="13017">
                  <c:v>2069.6089999999999</c:v>
                </c:pt>
                <c:pt idx="13018">
                  <c:v>2069.375</c:v>
                </c:pt>
                <c:pt idx="13019">
                  <c:v>2067.3440000000001</c:v>
                </c:pt>
                <c:pt idx="13020">
                  <c:v>2069.375</c:v>
                </c:pt>
                <c:pt idx="13021">
                  <c:v>2068.5940000000001</c:v>
                </c:pt>
                <c:pt idx="13022">
                  <c:v>2067.1869999999999</c:v>
                </c:pt>
                <c:pt idx="13023">
                  <c:v>2068.75</c:v>
                </c:pt>
                <c:pt idx="13024">
                  <c:v>2070.1559999999999</c:v>
                </c:pt>
                <c:pt idx="13025">
                  <c:v>2068.203</c:v>
                </c:pt>
                <c:pt idx="13026">
                  <c:v>2069.7660000000001</c:v>
                </c:pt>
                <c:pt idx="13027">
                  <c:v>2067.9690000000001</c:v>
                </c:pt>
                <c:pt idx="13028">
                  <c:v>2069.7660000000001</c:v>
                </c:pt>
                <c:pt idx="13029">
                  <c:v>2067.7339999999999</c:v>
                </c:pt>
                <c:pt idx="13030">
                  <c:v>2068.203</c:v>
                </c:pt>
                <c:pt idx="13031">
                  <c:v>2067.1869999999999</c:v>
                </c:pt>
                <c:pt idx="13032">
                  <c:v>2066.797</c:v>
                </c:pt>
                <c:pt idx="13033">
                  <c:v>2066.953</c:v>
                </c:pt>
                <c:pt idx="13034">
                  <c:v>2068.9839999999999</c:v>
                </c:pt>
                <c:pt idx="13035">
                  <c:v>2068.3589999999999</c:v>
                </c:pt>
                <c:pt idx="13036">
                  <c:v>2066.953</c:v>
                </c:pt>
                <c:pt idx="13037">
                  <c:v>2068.75</c:v>
                </c:pt>
                <c:pt idx="13038">
                  <c:v>2065.3910000000001</c:v>
                </c:pt>
                <c:pt idx="13039">
                  <c:v>2066.4059999999999</c:v>
                </c:pt>
                <c:pt idx="13040">
                  <c:v>2063.9839999999999</c:v>
                </c:pt>
                <c:pt idx="13041">
                  <c:v>2062.578</c:v>
                </c:pt>
                <c:pt idx="13042">
                  <c:v>2066.953</c:v>
                </c:pt>
                <c:pt idx="13043">
                  <c:v>2067.3440000000001</c:v>
                </c:pt>
                <c:pt idx="13044">
                  <c:v>2066.953</c:v>
                </c:pt>
                <c:pt idx="13045">
                  <c:v>2066.4059999999999</c:v>
                </c:pt>
                <c:pt idx="13046">
                  <c:v>2066.5619999999999</c:v>
                </c:pt>
                <c:pt idx="13047">
                  <c:v>2064.7660000000001</c:v>
                </c:pt>
                <c:pt idx="13048">
                  <c:v>2064.6089999999999</c:v>
                </c:pt>
                <c:pt idx="13049">
                  <c:v>2065.9369999999999</c:v>
                </c:pt>
                <c:pt idx="13050">
                  <c:v>2065</c:v>
                </c:pt>
                <c:pt idx="13051">
                  <c:v>2066.4059999999999</c:v>
                </c:pt>
                <c:pt idx="13052">
                  <c:v>2066.797</c:v>
                </c:pt>
                <c:pt idx="13053">
                  <c:v>2063.75</c:v>
                </c:pt>
                <c:pt idx="13054">
                  <c:v>2064.6089999999999</c:v>
                </c:pt>
                <c:pt idx="13055">
                  <c:v>2063.5940000000001</c:v>
                </c:pt>
                <c:pt idx="13056">
                  <c:v>2062.9690000000001</c:v>
                </c:pt>
                <c:pt idx="13057">
                  <c:v>2062.578</c:v>
                </c:pt>
                <c:pt idx="13058">
                  <c:v>2063.75</c:v>
                </c:pt>
                <c:pt idx="13059">
                  <c:v>2062.7339999999999</c:v>
                </c:pt>
                <c:pt idx="13060">
                  <c:v>2062.3440000000001</c:v>
                </c:pt>
                <c:pt idx="13061">
                  <c:v>2063.3589999999999</c:v>
                </c:pt>
                <c:pt idx="13062">
                  <c:v>2061.5619999999999</c:v>
                </c:pt>
                <c:pt idx="13063">
                  <c:v>2063.203</c:v>
                </c:pt>
                <c:pt idx="13064">
                  <c:v>2061.953</c:v>
                </c:pt>
                <c:pt idx="13065">
                  <c:v>2060.7809999999999</c:v>
                </c:pt>
                <c:pt idx="13066">
                  <c:v>2060.7809999999999</c:v>
                </c:pt>
                <c:pt idx="13067">
                  <c:v>2061.4059999999999</c:v>
                </c:pt>
                <c:pt idx="13068">
                  <c:v>2060</c:v>
                </c:pt>
                <c:pt idx="13069">
                  <c:v>2060.9369999999999</c:v>
                </c:pt>
                <c:pt idx="13070">
                  <c:v>2063.3589999999999</c:v>
                </c:pt>
                <c:pt idx="13071">
                  <c:v>2059.6089999999999</c:v>
                </c:pt>
                <c:pt idx="13072">
                  <c:v>2060.9369999999999</c:v>
                </c:pt>
                <c:pt idx="13073">
                  <c:v>2060.547</c:v>
                </c:pt>
                <c:pt idx="13074">
                  <c:v>2060.3910000000001</c:v>
                </c:pt>
                <c:pt idx="13075">
                  <c:v>2059.375</c:v>
                </c:pt>
                <c:pt idx="13076">
                  <c:v>2060.3910000000001</c:v>
                </c:pt>
                <c:pt idx="13077">
                  <c:v>2061.4059999999999</c:v>
                </c:pt>
                <c:pt idx="13078">
                  <c:v>2060.9369999999999</c:v>
                </c:pt>
                <c:pt idx="13079">
                  <c:v>2059.6089999999999</c:v>
                </c:pt>
                <c:pt idx="13080">
                  <c:v>2061.953</c:v>
                </c:pt>
                <c:pt idx="13081">
                  <c:v>2061.953</c:v>
                </c:pt>
                <c:pt idx="13082">
                  <c:v>2061.172</c:v>
                </c:pt>
                <c:pt idx="13083">
                  <c:v>2059.7660000000001</c:v>
                </c:pt>
                <c:pt idx="13084">
                  <c:v>2060.547</c:v>
                </c:pt>
                <c:pt idx="13085">
                  <c:v>2061.172</c:v>
                </c:pt>
                <c:pt idx="13086">
                  <c:v>2060.3910000000001</c:v>
                </c:pt>
                <c:pt idx="13087">
                  <c:v>2060.1559999999999</c:v>
                </c:pt>
                <c:pt idx="13088">
                  <c:v>2060.7809999999999</c:v>
                </c:pt>
                <c:pt idx="13089">
                  <c:v>2058.9839999999999</c:v>
                </c:pt>
                <c:pt idx="13090">
                  <c:v>2060</c:v>
                </c:pt>
                <c:pt idx="13091">
                  <c:v>2058.3589999999999</c:v>
                </c:pt>
                <c:pt idx="13092">
                  <c:v>2061.172</c:v>
                </c:pt>
                <c:pt idx="13093">
                  <c:v>2058.9839999999999</c:v>
                </c:pt>
                <c:pt idx="13094">
                  <c:v>2057.1869999999999</c:v>
                </c:pt>
                <c:pt idx="13095">
                  <c:v>2061.4059999999999</c:v>
                </c:pt>
                <c:pt idx="13096">
                  <c:v>2058.75</c:v>
                </c:pt>
                <c:pt idx="13097">
                  <c:v>2057.578</c:v>
                </c:pt>
                <c:pt idx="13098">
                  <c:v>2058.75</c:v>
                </c:pt>
                <c:pt idx="13099">
                  <c:v>2059.1410000000001</c:v>
                </c:pt>
                <c:pt idx="13100">
                  <c:v>2059.6089999999999</c:v>
                </c:pt>
                <c:pt idx="13101">
                  <c:v>2056.953</c:v>
                </c:pt>
                <c:pt idx="13102">
                  <c:v>2055.7809999999999</c:v>
                </c:pt>
                <c:pt idx="13103">
                  <c:v>2057.9690000000001</c:v>
                </c:pt>
                <c:pt idx="13104">
                  <c:v>2056.953</c:v>
                </c:pt>
                <c:pt idx="13105">
                  <c:v>2055.547</c:v>
                </c:pt>
                <c:pt idx="13106">
                  <c:v>2060.3910000000001</c:v>
                </c:pt>
                <c:pt idx="13107">
                  <c:v>2058.75</c:v>
                </c:pt>
                <c:pt idx="13108">
                  <c:v>2058.3589999999999</c:v>
                </c:pt>
                <c:pt idx="13109">
                  <c:v>2056.953</c:v>
                </c:pt>
                <c:pt idx="13110">
                  <c:v>2060</c:v>
                </c:pt>
                <c:pt idx="13111">
                  <c:v>2058.75</c:v>
                </c:pt>
                <c:pt idx="13112">
                  <c:v>2057.3440000000001</c:v>
                </c:pt>
                <c:pt idx="13113">
                  <c:v>2058.203</c:v>
                </c:pt>
                <c:pt idx="13114">
                  <c:v>2057.7339999999999</c:v>
                </c:pt>
                <c:pt idx="13115">
                  <c:v>2056.797</c:v>
                </c:pt>
                <c:pt idx="13116">
                  <c:v>2059.1410000000001</c:v>
                </c:pt>
                <c:pt idx="13117">
                  <c:v>2056.4059999999999</c:v>
                </c:pt>
                <c:pt idx="13118">
                  <c:v>2057.9690000000001</c:v>
                </c:pt>
                <c:pt idx="13119">
                  <c:v>2060.3910000000001</c:v>
                </c:pt>
                <c:pt idx="13120">
                  <c:v>2055.7809999999999</c:v>
                </c:pt>
                <c:pt idx="13121">
                  <c:v>2056.5619999999999</c:v>
                </c:pt>
                <c:pt idx="13122">
                  <c:v>2058.203</c:v>
                </c:pt>
                <c:pt idx="13123">
                  <c:v>2058.9839999999999</c:v>
                </c:pt>
                <c:pt idx="13124">
                  <c:v>2057.9690000000001</c:v>
                </c:pt>
                <c:pt idx="13125">
                  <c:v>2060</c:v>
                </c:pt>
                <c:pt idx="13126">
                  <c:v>2056.4059999999999</c:v>
                </c:pt>
                <c:pt idx="13127">
                  <c:v>2056.797</c:v>
                </c:pt>
                <c:pt idx="13128">
                  <c:v>2057.3440000000001</c:v>
                </c:pt>
                <c:pt idx="13129">
                  <c:v>2060</c:v>
                </c:pt>
                <c:pt idx="13130">
                  <c:v>2057.7339999999999</c:v>
                </c:pt>
                <c:pt idx="13131">
                  <c:v>2056.172</c:v>
                </c:pt>
                <c:pt idx="13132">
                  <c:v>2057.1869999999999</c:v>
                </c:pt>
                <c:pt idx="13133">
                  <c:v>2058.9839999999999</c:v>
                </c:pt>
                <c:pt idx="13134">
                  <c:v>2055.547</c:v>
                </c:pt>
                <c:pt idx="13135">
                  <c:v>2055.7809999999999</c:v>
                </c:pt>
                <c:pt idx="13136">
                  <c:v>2057.9690000000001</c:v>
                </c:pt>
                <c:pt idx="13137">
                  <c:v>2061.5619999999999</c:v>
                </c:pt>
                <c:pt idx="13138">
                  <c:v>2058.5940000000001</c:v>
                </c:pt>
                <c:pt idx="13139">
                  <c:v>2062.1869999999999</c:v>
                </c:pt>
                <c:pt idx="13140">
                  <c:v>2061.797</c:v>
                </c:pt>
                <c:pt idx="13141">
                  <c:v>2062.9690000000001</c:v>
                </c:pt>
                <c:pt idx="13142">
                  <c:v>2063.3589999999999</c:v>
                </c:pt>
                <c:pt idx="13143">
                  <c:v>2066.953</c:v>
                </c:pt>
                <c:pt idx="13144">
                  <c:v>2065.9369999999999</c:v>
                </c:pt>
                <c:pt idx="13145">
                  <c:v>2067.9690000000001</c:v>
                </c:pt>
                <c:pt idx="13146">
                  <c:v>2069.375</c:v>
                </c:pt>
                <c:pt idx="13147">
                  <c:v>2071.953</c:v>
                </c:pt>
                <c:pt idx="13148">
                  <c:v>2074.7660000000001</c:v>
                </c:pt>
                <c:pt idx="13149">
                  <c:v>2078.9839999999999</c:v>
                </c:pt>
                <c:pt idx="13150">
                  <c:v>2078.75</c:v>
                </c:pt>
                <c:pt idx="13151">
                  <c:v>2082.7339999999999</c:v>
                </c:pt>
                <c:pt idx="13152">
                  <c:v>2081.5619999999999</c:v>
                </c:pt>
                <c:pt idx="13153">
                  <c:v>2083.9839999999999</c:v>
                </c:pt>
                <c:pt idx="13154">
                  <c:v>2085.9369999999999</c:v>
                </c:pt>
                <c:pt idx="13155">
                  <c:v>2087.578</c:v>
                </c:pt>
                <c:pt idx="13156">
                  <c:v>2089.375</c:v>
                </c:pt>
                <c:pt idx="13157">
                  <c:v>2091.172</c:v>
                </c:pt>
                <c:pt idx="13158">
                  <c:v>2090</c:v>
                </c:pt>
                <c:pt idx="13159">
                  <c:v>2093.203</c:v>
                </c:pt>
                <c:pt idx="13160">
                  <c:v>2090.3910000000001</c:v>
                </c:pt>
                <c:pt idx="13161">
                  <c:v>2093.5940000000001</c:v>
                </c:pt>
                <c:pt idx="13162">
                  <c:v>2094.1410000000001</c:v>
                </c:pt>
                <c:pt idx="13163">
                  <c:v>2093.203</c:v>
                </c:pt>
                <c:pt idx="13164">
                  <c:v>2091.797</c:v>
                </c:pt>
                <c:pt idx="13165">
                  <c:v>2092.1869999999999</c:v>
                </c:pt>
                <c:pt idx="13166">
                  <c:v>2092.7339999999999</c:v>
                </c:pt>
                <c:pt idx="13167">
                  <c:v>2095.7809999999999</c:v>
                </c:pt>
                <c:pt idx="13168">
                  <c:v>2094.375</c:v>
                </c:pt>
                <c:pt idx="13169">
                  <c:v>2094.6089999999999</c:v>
                </c:pt>
                <c:pt idx="13170">
                  <c:v>2097.1869999999999</c:v>
                </c:pt>
                <c:pt idx="13171">
                  <c:v>2093.9839999999999</c:v>
                </c:pt>
                <c:pt idx="13172">
                  <c:v>2097.9690000000001</c:v>
                </c:pt>
                <c:pt idx="13173">
                  <c:v>2097.9690000000001</c:v>
                </c:pt>
                <c:pt idx="13174">
                  <c:v>2094.6089999999999</c:v>
                </c:pt>
                <c:pt idx="13175">
                  <c:v>2095.1559999999999</c:v>
                </c:pt>
                <c:pt idx="13176">
                  <c:v>2095.547</c:v>
                </c:pt>
                <c:pt idx="13177">
                  <c:v>2097.7339999999999</c:v>
                </c:pt>
                <c:pt idx="13178">
                  <c:v>2097.578</c:v>
                </c:pt>
                <c:pt idx="13179">
                  <c:v>2095.7809999999999</c:v>
                </c:pt>
                <c:pt idx="13180">
                  <c:v>2093.3589999999999</c:v>
                </c:pt>
                <c:pt idx="13181">
                  <c:v>2095.9369999999999</c:v>
                </c:pt>
                <c:pt idx="13182">
                  <c:v>2095.547</c:v>
                </c:pt>
                <c:pt idx="13183">
                  <c:v>2096.4059999999999</c:v>
                </c:pt>
                <c:pt idx="13184">
                  <c:v>2095.9369999999999</c:v>
                </c:pt>
                <c:pt idx="13185">
                  <c:v>2095.3910000000001</c:v>
                </c:pt>
                <c:pt idx="13186">
                  <c:v>2095</c:v>
                </c:pt>
                <c:pt idx="13187">
                  <c:v>2096.797</c:v>
                </c:pt>
                <c:pt idx="13188">
                  <c:v>2096.953</c:v>
                </c:pt>
                <c:pt idx="13189">
                  <c:v>2097.9690000000001</c:v>
                </c:pt>
                <c:pt idx="13190">
                  <c:v>2095.547</c:v>
                </c:pt>
                <c:pt idx="13191">
                  <c:v>2098.9839999999999</c:v>
                </c:pt>
                <c:pt idx="13192">
                  <c:v>2099.6089999999999</c:v>
                </c:pt>
                <c:pt idx="13193">
                  <c:v>2095.547</c:v>
                </c:pt>
                <c:pt idx="13194">
                  <c:v>2095.9369999999999</c:v>
                </c:pt>
                <c:pt idx="13195">
                  <c:v>2096.4059999999999</c:v>
                </c:pt>
                <c:pt idx="13196">
                  <c:v>2097.1869999999999</c:v>
                </c:pt>
                <c:pt idx="13197">
                  <c:v>2097.1869999999999</c:v>
                </c:pt>
                <c:pt idx="13198">
                  <c:v>2093.9839999999999</c:v>
                </c:pt>
                <c:pt idx="13199">
                  <c:v>2093.9839999999999</c:v>
                </c:pt>
                <c:pt idx="13200">
                  <c:v>2094.375</c:v>
                </c:pt>
                <c:pt idx="13201">
                  <c:v>2096.5619999999999</c:v>
                </c:pt>
                <c:pt idx="13202">
                  <c:v>2096.953</c:v>
                </c:pt>
                <c:pt idx="13203">
                  <c:v>2096.797</c:v>
                </c:pt>
                <c:pt idx="13204">
                  <c:v>2094.6089999999999</c:v>
                </c:pt>
                <c:pt idx="13205">
                  <c:v>2095.7809999999999</c:v>
                </c:pt>
                <c:pt idx="13206">
                  <c:v>2096.797</c:v>
                </c:pt>
                <c:pt idx="13207">
                  <c:v>2095</c:v>
                </c:pt>
                <c:pt idx="13208">
                  <c:v>2095.7809999999999</c:v>
                </c:pt>
                <c:pt idx="13209">
                  <c:v>2094.6089999999999</c:v>
                </c:pt>
                <c:pt idx="13210">
                  <c:v>2096.5619999999999</c:v>
                </c:pt>
                <c:pt idx="13211">
                  <c:v>2095.3910000000001</c:v>
                </c:pt>
                <c:pt idx="13212">
                  <c:v>2098.5940000000001</c:v>
                </c:pt>
                <c:pt idx="13213">
                  <c:v>2094.7660000000001</c:v>
                </c:pt>
                <c:pt idx="13214">
                  <c:v>2096.953</c:v>
                </c:pt>
                <c:pt idx="13215">
                  <c:v>2095.3910000000001</c:v>
                </c:pt>
                <c:pt idx="13216">
                  <c:v>2096.4059999999999</c:v>
                </c:pt>
                <c:pt idx="13217">
                  <c:v>2096.5619999999999</c:v>
                </c:pt>
                <c:pt idx="13218">
                  <c:v>2095.547</c:v>
                </c:pt>
                <c:pt idx="13219">
                  <c:v>2096.797</c:v>
                </c:pt>
                <c:pt idx="13220">
                  <c:v>2097.7339999999999</c:v>
                </c:pt>
                <c:pt idx="13221">
                  <c:v>2095.547</c:v>
                </c:pt>
                <c:pt idx="13222">
                  <c:v>2096.5619999999999</c:v>
                </c:pt>
                <c:pt idx="13223">
                  <c:v>2095</c:v>
                </c:pt>
                <c:pt idx="13224">
                  <c:v>2095.547</c:v>
                </c:pt>
                <c:pt idx="13225">
                  <c:v>2096.172</c:v>
                </c:pt>
                <c:pt idx="13226">
                  <c:v>2094.375</c:v>
                </c:pt>
                <c:pt idx="13227">
                  <c:v>2095.7809999999999</c:v>
                </c:pt>
                <c:pt idx="13228">
                  <c:v>2095.547</c:v>
                </c:pt>
                <c:pt idx="13229">
                  <c:v>2097.3440000000001</c:v>
                </c:pt>
                <c:pt idx="13230">
                  <c:v>2095.9369999999999</c:v>
                </c:pt>
                <c:pt idx="13231">
                  <c:v>2095.7809999999999</c:v>
                </c:pt>
                <c:pt idx="13232">
                  <c:v>2097.7339999999999</c:v>
                </c:pt>
                <c:pt idx="13233">
                  <c:v>2096.5619999999999</c:v>
                </c:pt>
                <c:pt idx="13234">
                  <c:v>2093.75</c:v>
                </c:pt>
                <c:pt idx="13235">
                  <c:v>2096.172</c:v>
                </c:pt>
                <c:pt idx="13236">
                  <c:v>2097.9690000000001</c:v>
                </c:pt>
                <c:pt idx="13237">
                  <c:v>2095.9369999999999</c:v>
                </c:pt>
                <c:pt idx="13238">
                  <c:v>2095.547</c:v>
                </c:pt>
                <c:pt idx="13239">
                  <c:v>2096.172</c:v>
                </c:pt>
                <c:pt idx="13240">
                  <c:v>2095</c:v>
                </c:pt>
                <c:pt idx="13241">
                  <c:v>2094.375</c:v>
                </c:pt>
                <c:pt idx="13242">
                  <c:v>2095.3910000000001</c:v>
                </c:pt>
                <c:pt idx="13243">
                  <c:v>2095.7809999999999</c:v>
                </c:pt>
                <c:pt idx="13244">
                  <c:v>2093.75</c:v>
                </c:pt>
                <c:pt idx="13245">
                  <c:v>2093.9839999999999</c:v>
                </c:pt>
                <c:pt idx="13246">
                  <c:v>2095</c:v>
                </c:pt>
                <c:pt idx="13247">
                  <c:v>2095.1559999999999</c:v>
                </c:pt>
                <c:pt idx="13248">
                  <c:v>2097.3440000000001</c:v>
                </c:pt>
                <c:pt idx="13249">
                  <c:v>2094.375</c:v>
                </c:pt>
                <c:pt idx="13250">
                  <c:v>2095.1559999999999</c:v>
                </c:pt>
                <c:pt idx="13251">
                  <c:v>2096.953</c:v>
                </c:pt>
                <c:pt idx="13252">
                  <c:v>2095.1559999999999</c:v>
                </c:pt>
                <c:pt idx="13253">
                  <c:v>2094.6089999999999</c:v>
                </c:pt>
                <c:pt idx="13254">
                  <c:v>2094.1410000000001</c:v>
                </c:pt>
                <c:pt idx="13255">
                  <c:v>2095.1559999999999</c:v>
                </c:pt>
                <c:pt idx="13256">
                  <c:v>2094.7660000000001</c:v>
                </c:pt>
                <c:pt idx="13257">
                  <c:v>2095.547</c:v>
                </c:pt>
                <c:pt idx="13258">
                  <c:v>2096.172</c:v>
                </c:pt>
                <c:pt idx="13259">
                  <c:v>2095.547</c:v>
                </c:pt>
                <c:pt idx="13260">
                  <c:v>2095.9369999999999</c:v>
                </c:pt>
                <c:pt idx="13261">
                  <c:v>2095</c:v>
                </c:pt>
                <c:pt idx="13262">
                  <c:v>2096.4059999999999</c:v>
                </c:pt>
                <c:pt idx="13263">
                  <c:v>2095.1559999999999</c:v>
                </c:pt>
                <c:pt idx="13264">
                  <c:v>2093.9839999999999</c:v>
                </c:pt>
                <c:pt idx="13265">
                  <c:v>2096.953</c:v>
                </c:pt>
                <c:pt idx="13266">
                  <c:v>2095.3910000000001</c:v>
                </c:pt>
                <c:pt idx="13267">
                  <c:v>2097.1869999999999</c:v>
                </c:pt>
                <c:pt idx="13268">
                  <c:v>2095.7809999999999</c:v>
                </c:pt>
                <c:pt idx="13269">
                  <c:v>2094.1410000000001</c:v>
                </c:pt>
                <c:pt idx="13270">
                  <c:v>2095.3910000000001</c:v>
                </c:pt>
                <c:pt idx="13271">
                  <c:v>2096.953</c:v>
                </c:pt>
                <c:pt idx="13272">
                  <c:v>2096.4059999999999</c:v>
                </c:pt>
                <c:pt idx="13273">
                  <c:v>2097.9690000000001</c:v>
                </c:pt>
                <c:pt idx="13274">
                  <c:v>2096.172</c:v>
                </c:pt>
                <c:pt idx="13275">
                  <c:v>2093.75</c:v>
                </c:pt>
                <c:pt idx="13276">
                  <c:v>2096.4059999999999</c:v>
                </c:pt>
                <c:pt idx="13277">
                  <c:v>2096.4059999999999</c:v>
                </c:pt>
                <c:pt idx="13278">
                  <c:v>2097.1869999999999</c:v>
                </c:pt>
                <c:pt idx="13279">
                  <c:v>2097.3440000000001</c:v>
                </c:pt>
                <c:pt idx="13280">
                  <c:v>2096.953</c:v>
                </c:pt>
                <c:pt idx="13281">
                  <c:v>2096.953</c:v>
                </c:pt>
                <c:pt idx="13282">
                  <c:v>2097.7339999999999</c:v>
                </c:pt>
                <c:pt idx="13283">
                  <c:v>2096.5619999999999</c:v>
                </c:pt>
                <c:pt idx="13284">
                  <c:v>2093.9839999999999</c:v>
                </c:pt>
                <c:pt idx="13285">
                  <c:v>2093.9839999999999</c:v>
                </c:pt>
                <c:pt idx="13286">
                  <c:v>2096.172</c:v>
                </c:pt>
                <c:pt idx="13287">
                  <c:v>2096.5619999999999</c:v>
                </c:pt>
                <c:pt idx="13288">
                  <c:v>2096.4059999999999</c:v>
                </c:pt>
                <c:pt idx="13289">
                  <c:v>2095.547</c:v>
                </c:pt>
                <c:pt idx="13290">
                  <c:v>2096.5619999999999</c:v>
                </c:pt>
                <c:pt idx="13291">
                  <c:v>2096.4059999999999</c:v>
                </c:pt>
                <c:pt idx="13292">
                  <c:v>2095.3910000000001</c:v>
                </c:pt>
                <c:pt idx="13293">
                  <c:v>2093.5940000000001</c:v>
                </c:pt>
                <c:pt idx="13294">
                  <c:v>2095.3910000000001</c:v>
                </c:pt>
                <c:pt idx="13295">
                  <c:v>2095.3910000000001</c:v>
                </c:pt>
                <c:pt idx="13296">
                  <c:v>2096.172</c:v>
                </c:pt>
                <c:pt idx="13297">
                  <c:v>2094.1410000000001</c:v>
                </c:pt>
                <c:pt idx="13298">
                  <c:v>2093.75</c:v>
                </c:pt>
                <c:pt idx="13299">
                  <c:v>2097.1869999999999</c:v>
                </c:pt>
                <c:pt idx="13300">
                  <c:v>2094.7660000000001</c:v>
                </c:pt>
                <c:pt idx="13301">
                  <c:v>2095.547</c:v>
                </c:pt>
                <c:pt idx="13302">
                  <c:v>2095.9369999999999</c:v>
                </c:pt>
                <c:pt idx="13303">
                  <c:v>2093.9839999999999</c:v>
                </c:pt>
                <c:pt idx="13304">
                  <c:v>2092.7339999999999</c:v>
                </c:pt>
                <c:pt idx="13305">
                  <c:v>2092.9690000000001</c:v>
                </c:pt>
                <c:pt idx="13306">
                  <c:v>2095.1559999999999</c:v>
                </c:pt>
                <c:pt idx="13307">
                  <c:v>2093.3589999999999</c:v>
                </c:pt>
                <c:pt idx="13308">
                  <c:v>2093.5940000000001</c:v>
                </c:pt>
                <c:pt idx="13309">
                  <c:v>2095.547</c:v>
                </c:pt>
                <c:pt idx="13310">
                  <c:v>2094.7660000000001</c:v>
                </c:pt>
                <c:pt idx="13311">
                  <c:v>2093.5940000000001</c:v>
                </c:pt>
                <c:pt idx="13312">
                  <c:v>2094.6089999999999</c:v>
                </c:pt>
                <c:pt idx="13313">
                  <c:v>2094.1410000000001</c:v>
                </c:pt>
                <c:pt idx="13314">
                  <c:v>2093.203</c:v>
                </c:pt>
                <c:pt idx="13315">
                  <c:v>2091.5619999999999</c:v>
                </c:pt>
                <c:pt idx="13316">
                  <c:v>2094.6089999999999</c:v>
                </c:pt>
                <c:pt idx="13317">
                  <c:v>2092.578</c:v>
                </c:pt>
                <c:pt idx="13318">
                  <c:v>2092.1869999999999</c:v>
                </c:pt>
                <c:pt idx="13319">
                  <c:v>2093.75</c:v>
                </c:pt>
                <c:pt idx="13320">
                  <c:v>2095</c:v>
                </c:pt>
                <c:pt idx="13321">
                  <c:v>2091.953</c:v>
                </c:pt>
                <c:pt idx="13322">
                  <c:v>2091.953</c:v>
                </c:pt>
                <c:pt idx="13323">
                  <c:v>2093.75</c:v>
                </c:pt>
                <c:pt idx="13324">
                  <c:v>2092.9690000000001</c:v>
                </c:pt>
                <c:pt idx="13325">
                  <c:v>2091.953</c:v>
                </c:pt>
                <c:pt idx="13326">
                  <c:v>2093.5940000000001</c:v>
                </c:pt>
                <c:pt idx="13327">
                  <c:v>2092.578</c:v>
                </c:pt>
                <c:pt idx="13328">
                  <c:v>2091.797</c:v>
                </c:pt>
                <c:pt idx="13329">
                  <c:v>2092.3440000000001</c:v>
                </c:pt>
                <c:pt idx="13330">
                  <c:v>2093.5940000000001</c:v>
                </c:pt>
                <c:pt idx="13331">
                  <c:v>2091.5619999999999</c:v>
                </c:pt>
                <c:pt idx="13332">
                  <c:v>2092.3440000000001</c:v>
                </c:pt>
                <c:pt idx="13333">
                  <c:v>2093.203</c:v>
                </c:pt>
                <c:pt idx="13334">
                  <c:v>2093.3589999999999</c:v>
                </c:pt>
                <c:pt idx="13335">
                  <c:v>2091.797</c:v>
                </c:pt>
                <c:pt idx="13336">
                  <c:v>2091.797</c:v>
                </c:pt>
                <c:pt idx="13337">
                  <c:v>2090</c:v>
                </c:pt>
                <c:pt idx="13338">
                  <c:v>2090.9369999999999</c:v>
                </c:pt>
                <c:pt idx="13339">
                  <c:v>2091.172</c:v>
                </c:pt>
                <c:pt idx="13340">
                  <c:v>2091.172</c:v>
                </c:pt>
                <c:pt idx="13341">
                  <c:v>2090.547</c:v>
                </c:pt>
                <c:pt idx="13342">
                  <c:v>2090.3910000000001</c:v>
                </c:pt>
                <c:pt idx="13343">
                  <c:v>2089.6089999999999</c:v>
                </c:pt>
                <c:pt idx="13344">
                  <c:v>2089.375</c:v>
                </c:pt>
                <c:pt idx="13345">
                  <c:v>2089.7660000000001</c:v>
                </c:pt>
                <c:pt idx="13346">
                  <c:v>2091.172</c:v>
                </c:pt>
                <c:pt idx="13347">
                  <c:v>2089.7660000000001</c:v>
                </c:pt>
                <c:pt idx="13348">
                  <c:v>2087.7339999999999</c:v>
                </c:pt>
                <c:pt idx="13349">
                  <c:v>2087.3440000000001</c:v>
                </c:pt>
                <c:pt idx="13350">
                  <c:v>2089.375</c:v>
                </c:pt>
                <c:pt idx="13351">
                  <c:v>2090.547</c:v>
                </c:pt>
                <c:pt idx="13352">
                  <c:v>2090</c:v>
                </c:pt>
                <c:pt idx="13353">
                  <c:v>2087.9690000000001</c:v>
                </c:pt>
                <c:pt idx="13354">
                  <c:v>2088.9839999999999</c:v>
                </c:pt>
                <c:pt idx="13355">
                  <c:v>2086.797</c:v>
                </c:pt>
                <c:pt idx="13356">
                  <c:v>2089.1410000000001</c:v>
                </c:pt>
                <c:pt idx="13357">
                  <c:v>2088.75</c:v>
                </c:pt>
                <c:pt idx="13358">
                  <c:v>2090.1559999999999</c:v>
                </c:pt>
                <c:pt idx="13359">
                  <c:v>2085.1559999999999</c:v>
                </c:pt>
                <c:pt idx="13360">
                  <c:v>2088.203</c:v>
                </c:pt>
                <c:pt idx="13361">
                  <c:v>2086.953</c:v>
                </c:pt>
                <c:pt idx="13362">
                  <c:v>2087.7339999999999</c:v>
                </c:pt>
                <c:pt idx="13363">
                  <c:v>2087.578</c:v>
                </c:pt>
                <c:pt idx="13364">
                  <c:v>2086.797</c:v>
                </c:pt>
                <c:pt idx="13365">
                  <c:v>2086.172</c:v>
                </c:pt>
                <c:pt idx="13366">
                  <c:v>2088.203</c:v>
                </c:pt>
                <c:pt idx="13367">
                  <c:v>2086.5619999999999</c:v>
                </c:pt>
                <c:pt idx="13368">
                  <c:v>2086.4059999999999</c:v>
                </c:pt>
                <c:pt idx="13369">
                  <c:v>2086.4059999999999</c:v>
                </c:pt>
                <c:pt idx="13370">
                  <c:v>2086.797</c:v>
                </c:pt>
                <c:pt idx="13371">
                  <c:v>2084.7660000000001</c:v>
                </c:pt>
                <c:pt idx="13372">
                  <c:v>2084.1410000000001</c:v>
                </c:pt>
                <c:pt idx="13373">
                  <c:v>2087.578</c:v>
                </c:pt>
                <c:pt idx="13374">
                  <c:v>2083.9839999999999</c:v>
                </c:pt>
                <c:pt idx="13375">
                  <c:v>2085</c:v>
                </c:pt>
                <c:pt idx="13376">
                  <c:v>2083.5940000000001</c:v>
                </c:pt>
                <c:pt idx="13377">
                  <c:v>2084.1410000000001</c:v>
                </c:pt>
                <c:pt idx="13378">
                  <c:v>2085.1559999999999</c:v>
                </c:pt>
                <c:pt idx="13379">
                  <c:v>2085.3910000000001</c:v>
                </c:pt>
                <c:pt idx="13380">
                  <c:v>2085</c:v>
                </c:pt>
                <c:pt idx="13381">
                  <c:v>2086.5619999999999</c:v>
                </c:pt>
                <c:pt idx="13382">
                  <c:v>2086.5619999999999</c:v>
                </c:pt>
                <c:pt idx="13383">
                  <c:v>2084.375</c:v>
                </c:pt>
                <c:pt idx="13384">
                  <c:v>2086.172</c:v>
                </c:pt>
                <c:pt idx="13385">
                  <c:v>2083.203</c:v>
                </c:pt>
                <c:pt idx="13386">
                  <c:v>2083.75</c:v>
                </c:pt>
                <c:pt idx="13387">
                  <c:v>2082.1869999999999</c:v>
                </c:pt>
                <c:pt idx="13388">
                  <c:v>2085</c:v>
                </c:pt>
                <c:pt idx="13389">
                  <c:v>2082.578</c:v>
                </c:pt>
                <c:pt idx="13390">
                  <c:v>2083.5940000000001</c:v>
                </c:pt>
                <c:pt idx="13391">
                  <c:v>2083.203</c:v>
                </c:pt>
                <c:pt idx="13392">
                  <c:v>2084.1410000000001</c:v>
                </c:pt>
                <c:pt idx="13393">
                  <c:v>2081.797</c:v>
                </c:pt>
                <c:pt idx="13394">
                  <c:v>2084.375</c:v>
                </c:pt>
                <c:pt idx="13395">
                  <c:v>2082.9690000000001</c:v>
                </c:pt>
                <c:pt idx="13396">
                  <c:v>2081.5619999999999</c:v>
                </c:pt>
                <c:pt idx="13397">
                  <c:v>2083.5940000000001</c:v>
                </c:pt>
                <c:pt idx="13398">
                  <c:v>2080.7809999999999</c:v>
                </c:pt>
                <c:pt idx="13399">
                  <c:v>2083.75</c:v>
                </c:pt>
                <c:pt idx="13400">
                  <c:v>2081.4059999999999</c:v>
                </c:pt>
                <c:pt idx="13401">
                  <c:v>2080.7809999999999</c:v>
                </c:pt>
                <c:pt idx="13402">
                  <c:v>2081.797</c:v>
                </c:pt>
                <c:pt idx="13403">
                  <c:v>2083.75</c:v>
                </c:pt>
                <c:pt idx="13404">
                  <c:v>2081.5619999999999</c:v>
                </c:pt>
                <c:pt idx="13405">
                  <c:v>2080</c:v>
                </c:pt>
                <c:pt idx="13406">
                  <c:v>2081.5619999999999</c:v>
                </c:pt>
                <c:pt idx="13407">
                  <c:v>2082.9690000000001</c:v>
                </c:pt>
                <c:pt idx="13408">
                  <c:v>2080.1559999999999</c:v>
                </c:pt>
                <c:pt idx="13409">
                  <c:v>2082.1869999999999</c:v>
                </c:pt>
                <c:pt idx="13410">
                  <c:v>2083.75</c:v>
                </c:pt>
                <c:pt idx="13411">
                  <c:v>2079.6089999999999</c:v>
                </c:pt>
                <c:pt idx="13412">
                  <c:v>2080.7809999999999</c:v>
                </c:pt>
                <c:pt idx="13413">
                  <c:v>2078.203</c:v>
                </c:pt>
                <c:pt idx="13414">
                  <c:v>2080</c:v>
                </c:pt>
                <c:pt idx="13415">
                  <c:v>2079.1410000000001</c:v>
                </c:pt>
                <c:pt idx="13416">
                  <c:v>2080</c:v>
                </c:pt>
                <c:pt idx="13417">
                  <c:v>2080.7809999999999</c:v>
                </c:pt>
                <c:pt idx="13418">
                  <c:v>2081.5619999999999</c:v>
                </c:pt>
                <c:pt idx="13419">
                  <c:v>2080.1559999999999</c:v>
                </c:pt>
                <c:pt idx="13420">
                  <c:v>2079.6089999999999</c:v>
                </c:pt>
                <c:pt idx="13421">
                  <c:v>2079.375</c:v>
                </c:pt>
                <c:pt idx="13422">
                  <c:v>2079.7660000000001</c:v>
                </c:pt>
                <c:pt idx="13423">
                  <c:v>2079.1410000000001</c:v>
                </c:pt>
                <c:pt idx="13424">
                  <c:v>2080.3910000000001</c:v>
                </c:pt>
                <c:pt idx="13425">
                  <c:v>2078.9839999999999</c:v>
                </c:pt>
                <c:pt idx="13426">
                  <c:v>2077.3440000000001</c:v>
                </c:pt>
                <c:pt idx="13427">
                  <c:v>2078.5940000000001</c:v>
                </c:pt>
                <c:pt idx="13428">
                  <c:v>2080.1559999999999</c:v>
                </c:pt>
                <c:pt idx="13429">
                  <c:v>2078.5940000000001</c:v>
                </c:pt>
                <c:pt idx="13430">
                  <c:v>2078.9839999999999</c:v>
                </c:pt>
                <c:pt idx="13431">
                  <c:v>2077.9690000000001</c:v>
                </c:pt>
                <c:pt idx="13432">
                  <c:v>2080</c:v>
                </c:pt>
                <c:pt idx="13433">
                  <c:v>2078.75</c:v>
                </c:pt>
                <c:pt idx="13434">
                  <c:v>2077.1869999999999</c:v>
                </c:pt>
                <c:pt idx="13435">
                  <c:v>2077.9690000000001</c:v>
                </c:pt>
                <c:pt idx="13436">
                  <c:v>2077.1869999999999</c:v>
                </c:pt>
                <c:pt idx="13437">
                  <c:v>2076.953</c:v>
                </c:pt>
                <c:pt idx="13438">
                  <c:v>2079.6089999999999</c:v>
                </c:pt>
                <c:pt idx="13439">
                  <c:v>2077.3440000000001</c:v>
                </c:pt>
                <c:pt idx="13440">
                  <c:v>2076.953</c:v>
                </c:pt>
                <c:pt idx="13441">
                  <c:v>2077.578</c:v>
                </c:pt>
                <c:pt idx="13442">
                  <c:v>2078.203</c:v>
                </c:pt>
                <c:pt idx="13443">
                  <c:v>2077.1869999999999</c:v>
                </c:pt>
                <c:pt idx="13444">
                  <c:v>2077.1869999999999</c:v>
                </c:pt>
                <c:pt idx="13445">
                  <c:v>2076.4059999999999</c:v>
                </c:pt>
                <c:pt idx="13446">
                  <c:v>2077.1869999999999</c:v>
                </c:pt>
                <c:pt idx="13447">
                  <c:v>2077.9690000000001</c:v>
                </c:pt>
                <c:pt idx="13448">
                  <c:v>2076.4059999999999</c:v>
                </c:pt>
                <c:pt idx="13449">
                  <c:v>2077.578</c:v>
                </c:pt>
                <c:pt idx="13450">
                  <c:v>2075.9369999999999</c:v>
                </c:pt>
                <c:pt idx="13451">
                  <c:v>2075.547</c:v>
                </c:pt>
                <c:pt idx="13452">
                  <c:v>2075.547</c:v>
                </c:pt>
                <c:pt idx="13453">
                  <c:v>2076.4059999999999</c:v>
                </c:pt>
                <c:pt idx="13454">
                  <c:v>2077.1869999999999</c:v>
                </c:pt>
                <c:pt idx="13455">
                  <c:v>2077.3440000000001</c:v>
                </c:pt>
                <c:pt idx="13456">
                  <c:v>2077.1869999999999</c:v>
                </c:pt>
                <c:pt idx="13457">
                  <c:v>2076.953</c:v>
                </c:pt>
                <c:pt idx="13458">
                  <c:v>2075.3910000000001</c:v>
                </c:pt>
                <c:pt idx="13459">
                  <c:v>2074.375</c:v>
                </c:pt>
                <c:pt idx="13460">
                  <c:v>2075</c:v>
                </c:pt>
                <c:pt idx="13461">
                  <c:v>2076.5619999999999</c:v>
                </c:pt>
                <c:pt idx="13462">
                  <c:v>2077.3440000000001</c:v>
                </c:pt>
                <c:pt idx="13463">
                  <c:v>2076.172</c:v>
                </c:pt>
                <c:pt idx="13464">
                  <c:v>2073.203</c:v>
                </c:pt>
                <c:pt idx="13465">
                  <c:v>2075.547</c:v>
                </c:pt>
                <c:pt idx="13466">
                  <c:v>2076.4059999999999</c:v>
                </c:pt>
                <c:pt idx="13467">
                  <c:v>2076.4059999999999</c:v>
                </c:pt>
                <c:pt idx="13468">
                  <c:v>2073.3589999999999</c:v>
                </c:pt>
                <c:pt idx="13469">
                  <c:v>2071.953</c:v>
                </c:pt>
                <c:pt idx="13470">
                  <c:v>2073.3589999999999</c:v>
                </c:pt>
                <c:pt idx="13471">
                  <c:v>2075.547</c:v>
                </c:pt>
                <c:pt idx="13472">
                  <c:v>2071.172</c:v>
                </c:pt>
                <c:pt idx="13473">
                  <c:v>2073.75</c:v>
                </c:pt>
                <c:pt idx="13474">
                  <c:v>2076.172</c:v>
                </c:pt>
                <c:pt idx="13475">
                  <c:v>2072.1869999999999</c:v>
                </c:pt>
                <c:pt idx="13476">
                  <c:v>2073.9839999999999</c:v>
                </c:pt>
                <c:pt idx="13477">
                  <c:v>2073.75</c:v>
                </c:pt>
                <c:pt idx="13478">
                  <c:v>2074.6089999999999</c:v>
                </c:pt>
                <c:pt idx="13479">
                  <c:v>2074.6089999999999</c:v>
                </c:pt>
                <c:pt idx="13480">
                  <c:v>2072.9690000000001</c:v>
                </c:pt>
                <c:pt idx="13481">
                  <c:v>2073.9839999999999</c:v>
                </c:pt>
                <c:pt idx="13482">
                  <c:v>2074.6089999999999</c:v>
                </c:pt>
                <c:pt idx="13483">
                  <c:v>2075.3910000000001</c:v>
                </c:pt>
                <c:pt idx="13484">
                  <c:v>2074.375</c:v>
                </c:pt>
                <c:pt idx="13485">
                  <c:v>2073.75</c:v>
                </c:pt>
                <c:pt idx="13486">
                  <c:v>2075.9369999999999</c:v>
                </c:pt>
                <c:pt idx="13487">
                  <c:v>2071.4059999999999</c:v>
                </c:pt>
                <c:pt idx="13488">
                  <c:v>2072.1869999999999</c:v>
                </c:pt>
                <c:pt idx="13489">
                  <c:v>2074.6089999999999</c:v>
                </c:pt>
                <c:pt idx="13490">
                  <c:v>2074.1410000000001</c:v>
                </c:pt>
                <c:pt idx="13491">
                  <c:v>2074.1410000000001</c:v>
                </c:pt>
                <c:pt idx="13492">
                  <c:v>2071.953</c:v>
                </c:pt>
                <c:pt idx="13493">
                  <c:v>2071.953</c:v>
                </c:pt>
                <c:pt idx="13494">
                  <c:v>2071.797</c:v>
                </c:pt>
                <c:pt idx="13495">
                  <c:v>2074.1410000000001</c:v>
                </c:pt>
                <c:pt idx="13496">
                  <c:v>2075.3910000000001</c:v>
                </c:pt>
                <c:pt idx="13497">
                  <c:v>2072.3440000000001</c:v>
                </c:pt>
                <c:pt idx="13498">
                  <c:v>2071.172</c:v>
                </c:pt>
                <c:pt idx="13499">
                  <c:v>2072.1869999999999</c:v>
                </c:pt>
                <c:pt idx="13500">
                  <c:v>2072.1869999999999</c:v>
                </c:pt>
                <c:pt idx="13501">
                  <c:v>2073.3589999999999</c:v>
                </c:pt>
                <c:pt idx="13502">
                  <c:v>2070.7809999999999</c:v>
                </c:pt>
                <c:pt idx="13503">
                  <c:v>2076.797</c:v>
                </c:pt>
                <c:pt idx="13504">
                  <c:v>2077.578</c:v>
                </c:pt>
                <c:pt idx="13505">
                  <c:v>2072.1869999999999</c:v>
                </c:pt>
                <c:pt idx="13506">
                  <c:v>2076.5619999999999</c:v>
                </c:pt>
                <c:pt idx="13507">
                  <c:v>2076.953</c:v>
                </c:pt>
                <c:pt idx="13508">
                  <c:v>2076.953</c:v>
                </c:pt>
                <c:pt idx="13509">
                  <c:v>2073.3589999999999</c:v>
                </c:pt>
                <c:pt idx="13510">
                  <c:v>2072.3440000000001</c:v>
                </c:pt>
                <c:pt idx="13511">
                  <c:v>2072.9690000000001</c:v>
                </c:pt>
                <c:pt idx="13512">
                  <c:v>2070.9369999999999</c:v>
                </c:pt>
                <c:pt idx="13513">
                  <c:v>2073.5940000000001</c:v>
                </c:pt>
                <c:pt idx="13514">
                  <c:v>2073.5940000000001</c:v>
                </c:pt>
                <c:pt idx="13515">
                  <c:v>2072.9690000000001</c:v>
                </c:pt>
                <c:pt idx="13516">
                  <c:v>2071.172</c:v>
                </c:pt>
                <c:pt idx="13517">
                  <c:v>2074.6089999999999</c:v>
                </c:pt>
                <c:pt idx="13518">
                  <c:v>2074.1410000000001</c:v>
                </c:pt>
                <c:pt idx="13519">
                  <c:v>2072.9690000000001</c:v>
                </c:pt>
                <c:pt idx="13520">
                  <c:v>2074.7660000000001</c:v>
                </c:pt>
                <c:pt idx="13521">
                  <c:v>2072.9690000000001</c:v>
                </c:pt>
                <c:pt idx="13522">
                  <c:v>2072.7339999999999</c:v>
                </c:pt>
                <c:pt idx="13523">
                  <c:v>2072.3440000000001</c:v>
                </c:pt>
                <c:pt idx="13524">
                  <c:v>2074.7660000000001</c:v>
                </c:pt>
                <c:pt idx="13525">
                  <c:v>2072.9690000000001</c:v>
                </c:pt>
                <c:pt idx="13526">
                  <c:v>2072.7339999999999</c:v>
                </c:pt>
                <c:pt idx="13527">
                  <c:v>2073.203</c:v>
                </c:pt>
                <c:pt idx="13528">
                  <c:v>2075.7809999999999</c:v>
                </c:pt>
                <c:pt idx="13529">
                  <c:v>2075.9369999999999</c:v>
                </c:pt>
                <c:pt idx="13530">
                  <c:v>2074.375</c:v>
                </c:pt>
                <c:pt idx="13531">
                  <c:v>2074.375</c:v>
                </c:pt>
                <c:pt idx="13532">
                  <c:v>2073.75</c:v>
                </c:pt>
                <c:pt idx="13533">
                  <c:v>2076.4059999999999</c:v>
                </c:pt>
                <c:pt idx="13534">
                  <c:v>2074.6089999999999</c:v>
                </c:pt>
                <c:pt idx="13535">
                  <c:v>2074.7660000000001</c:v>
                </c:pt>
                <c:pt idx="13536">
                  <c:v>2075.1559999999999</c:v>
                </c:pt>
                <c:pt idx="13537">
                  <c:v>2074.375</c:v>
                </c:pt>
                <c:pt idx="13538">
                  <c:v>2074.6089999999999</c:v>
                </c:pt>
                <c:pt idx="13539">
                  <c:v>2073.9839999999999</c:v>
                </c:pt>
                <c:pt idx="13540">
                  <c:v>2073.203</c:v>
                </c:pt>
                <c:pt idx="13541">
                  <c:v>2073.5940000000001</c:v>
                </c:pt>
                <c:pt idx="13542">
                  <c:v>2074.375</c:v>
                </c:pt>
                <c:pt idx="13543">
                  <c:v>2073.203</c:v>
                </c:pt>
                <c:pt idx="13544">
                  <c:v>2072.578</c:v>
                </c:pt>
                <c:pt idx="13545">
                  <c:v>2073.3589999999999</c:v>
                </c:pt>
                <c:pt idx="13546">
                  <c:v>2072.578</c:v>
                </c:pt>
                <c:pt idx="13547">
                  <c:v>2075.7809999999999</c:v>
                </c:pt>
                <c:pt idx="13548">
                  <c:v>2072.3440000000001</c:v>
                </c:pt>
                <c:pt idx="13549">
                  <c:v>2074.1410000000001</c:v>
                </c:pt>
                <c:pt idx="13550">
                  <c:v>2072.9690000000001</c:v>
                </c:pt>
                <c:pt idx="13551">
                  <c:v>2075.7809999999999</c:v>
                </c:pt>
                <c:pt idx="13552">
                  <c:v>2072.578</c:v>
                </c:pt>
                <c:pt idx="13553">
                  <c:v>2074.6089999999999</c:v>
                </c:pt>
                <c:pt idx="13554">
                  <c:v>2073.9839999999999</c:v>
                </c:pt>
                <c:pt idx="13555">
                  <c:v>2073.75</c:v>
                </c:pt>
                <c:pt idx="13556">
                  <c:v>2073.3589999999999</c:v>
                </c:pt>
                <c:pt idx="13557">
                  <c:v>2072.7339999999999</c:v>
                </c:pt>
                <c:pt idx="13558">
                  <c:v>2074.375</c:v>
                </c:pt>
                <c:pt idx="13559">
                  <c:v>2072.9690000000001</c:v>
                </c:pt>
                <c:pt idx="13560">
                  <c:v>2072.9690000000001</c:v>
                </c:pt>
                <c:pt idx="13561">
                  <c:v>2072.9690000000001</c:v>
                </c:pt>
                <c:pt idx="13562">
                  <c:v>2073.5940000000001</c:v>
                </c:pt>
                <c:pt idx="13563">
                  <c:v>2072.3440000000001</c:v>
                </c:pt>
                <c:pt idx="13564">
                  <c:v>2071.953</c:v>
                </c:pt>
                <c:pt idx="13565">
                  <c:v>2071.5619999999999</c:v>
                </c:pt>
                <c:pt idx="13566">
                  <c:v>2071.797</c:v>
                </c:pt>
                <c:pt idx="13567">
                  <c:v>2071.797</c:v>
                </c:pt>
                <c:pt idx="13568">
                  <c:v>2072.7339999999999</c:v>
                </c:pt>
                <c:pt idx="13569">
                  <c:v>2071.953</c:v>
                </c:pt>
                <c:pt idx="13570">
                  <c:v>2071.5619999999999</c:v>
                </c:pt>
                <c:pt idx="13571">
                  <c:v>2072.3440000000001</c:v>
                </c:pt>
                <c:pt idx="13572">
                  <c:v>2071.5619999999999</c:v>
                </c:pt>
                <c:pt idx="13573">
                  <c:v>2074.1410000000001</c:v>
                </c:pt>
                <c:pt idx="13574">
                  <c:v>2073.5940000000001</c:v>
                </c:pt>
                <c:pt idx="13575">
                  <c:v>2071.5619999999999</c:v>
                </c:pt>
                <c:pt idx="13576">
                  <c:v>2073.203</c:v>
                </c:pt>
                <c:pt idx="13577">
                  <c:v>2070.9369999999999</c:v>
                </c:pt>
                <c:pt idx="13578">
                  <c:v>2072.9690000000001</c:v>
                </c:pt>
                <c:pt idx="13579">
                  <c:v>2072.578</c:v>
                </c:pt>
                <c:pt idx="13580">
                  <c:v>2070.7809999999999</c:v>
                </c:pt>
                <c:pt idx="13581">
                  <c:v>2069.6089999999999</c:v>
                </c:pt>
                <c:pt idx="13582">
                  <c:v>2075</c:v>
                </c:pt>
                <c:pt idx="13583">
                  <c:v>2072.3440000000001</c:v>
                </c:pt>
                <c:pt idx="13584">
                  <c:v>2073.203</c:v>
                </c:pt>
                <c:pt idx="13585">
                  <c:v>2072.578</c:v>
                </c:pt>
                <c:pt idx="13586">
                  <c:v>2070.9369999999999</c:v>
                </c:pt>
                <c:pt idx="13587">
                  <c:v>2071.5619999999999</c:v>
                </c:pt>
                <c:pt idx="13588">
                  <c:v>2071.4059999999999</c:v>
                </c:pt>
                <c:pt idx="13589">
                  <c:v>2071.797</c:v>
                </c:pt>
                <c:pt idx="13590">
                  <c:v>2069.7660000000001</c:v>
                </c:pt>
                <c:pt idx="13591">
                  <c:v>2072.9690000000001</c:v>
                </c:pt>
                <c:pt idx="13592">
                  <c:v>2072.3440000000001</c:v>
                </c:pt>
                <c:pt idx="13593">
                  <c:v>2071.172</c:v>
                </c:pt>
                <c:pt idx="13594">
                  <c:v>2069.375</c:v>
                </c:pt>
                <c:pt idx="13595">
                  <c:v>2072.3440000000001</c:v>
                </c:pt>
                <c:pt idx="13596">
                  <c:v>2072.1869999999999</c:v>
                </c:pt>
                <c:pt idx="13597">
                  <c:v>2071.172</c:v>
                </c:pt>
                <c:pt idx="13598">
                  <c:v>2071.797</c:v>
                </c:pt>
                <c:pt idx="13599">
                  <c:v>2071.5619999999999</c:v>
                </c:pt>
                <c:pt idx="13600">
                  <c:v>2072.3440000000001</c:v>
                </c:pt>
                <c:pt idx="13601">
                  <c:v>2071.953</c:v>
                </c:pt>
                <c:pt idx="13602">
                  <c:v>2071.4059999999999</c:v>
                </c:pt>
                <c:pt idx="13603">
                  <c:v>2069.6089999999999</c:v>
                </c:pt>
                <c:pt idx="13604">
                  <c:v>2071.172</c:v>
                </c:pt>
                <c:pt idx="13605">
                  <c:v>2070.1559999999999</c:v>
                </c:pt>
                <c:pt idx="13606">
                  <c:v>2071.172</c:v>
                </c:pt>
                <c:pt idx="13607">
                  <c:v>2071.172</c:v>
                </c:pt>
                <c:pt idx="13608">
                  <c:v>2070.547</c:v>
                </c:pt>
                <c:pt idx="13609">
                  <c:v>2071.953</c:v>
                </c:pt>
                <c:pt idx="13610">
                  <c:v>2070.7809999999999</c:v>
                </c:pt>
                <c:pt idx="13611">
                  <c:v>2070.1559999999999</c:v>
                </c:pt>
                <c:pt idx="13612">
                  <c:v>2067.1869999999999</c:v>
                </c:pt>
                <c:pt idx="13613">
                  <c:v>2069.1410000000001</c:v>
                </c:pt>
                <c:pt idx="13614">
                  <c:v>2068.203</c:v>
                </c:pt>
                <c:pt idx="13615">
                  <c:v>2069.7660000000001</c:v>
                </c:pt>
                <c:pt idx="13616">
                  <c:v>2068.3589999999999</c:v>
                </c:pt>
                <c:pt idx="13617">
                  <c:v>2068.3589999999999</c:v>
                </c:pt>
                <c:pt idx="13618">
                  <c:v>2070.7809999999999</c:v>
                </c:pt>
                <c:pt idx="13619">
                  <c:v>2070.9369999999999</c:v>
                </c:pt>
                <c:pt idx="13620">
                  <c:v>2071.4059999999999</c:v>
                </c:pt>
                <c:pt idx="13621">
                  <c:v>2070</c:v>
                </c:pt>
                <c:pt idx="13622">
                  <c:v>2067.7339999999999</c:v>
                </c:pt>
                <c:pt idx="13623">
                  <c:v>2071.172</c:v>
                </c:pt>
                <c:pt idx="13624">
                  <c:v>2070.1559999999999</c:v>
                </c:pt>
                <c:pt idx="13625">
                  <c:v>2068.9839999999999</c:v>
                </c:pt>
                <c:pt idx="13626">
                  <c:v>2068.5940000000001</c:v>
                </c:pt>
                <c:pt idx="13627">
                  <c:v>2067.7339999999999</c:v>
                </c:pt>
                <c:pt idx="13628">
                  <c:v>2070</c:v>
                </c:pt>
                <c:pt idx="13629">
                  <c:v>2069.375</c:v>
                </c:pt>
                <c:pt idx="13630">
                  <c:v>2069.1410000000001</c:v>
                </c:pt>
                <c:pt idx="13631">
                  <c:v>2070.3910000000001</c:v>
                </c:pt>
                <c:pt idx="13632">
                  <c:v>2067.1869999999999</c:v>
                </c:pt>
                <c:pt idx="13633">
                  <c:v>2068.9839999999999</c:v>
                </c:pt>
                <c:pt idx="13634">
                  <c:v>2069.1410000000001</c:v>
                </c:pt>
                <c:pt idx="13635">
                  <c:v>2067.1869999999999</c:v>
                </c:pt>
                <c:pt idx="13636">
                  <c:v>2068.203</c:v>
                </c:pt>
                <c:pt idx="13637">
                  <c:v>2068.75</c:v>
                </c:pt>
                <c:pt idx="13638">
                  <c:v>2068.75</c:v>
                </c:pt>
                <c:pt idx="13639">
                  <c:v>2069.7660000000001</c:v>
                </c:pt>
                <c:pt idx="13640">
                  <c:v>2066.4059999999999</c:v>
                </c:pt>
                <c:pt idx="13641">
                  <c:v>2065.7809999999999</c:v>
                </c:pt>
                <c:pt idx="13642">
                  <c:v>2066.953</c:v>
                </c:pt>
                <c:pt idx="13643">
                  <c:v>2066.4059999999999</c:v>
                </c:pt>
                <c:pt idx="13644">
                  <c:v>2067.9690000000001</c:v>
                </c:pt>
                <c:pt idx="13645">
                  <c:v>2067.578</c:v>
                </c:pt>
                <c:pt idx="13646">
                  <c:v>2066.172</c:v>
                </c:pt>
                <c:pt idx="13647">
                  <c:v>2065.7809999999999</c:v>
                </c:pt>
                <c:pt idx="13648">
                  <c:v>2067.578</c:v>
                </c:pt>
                <c:pt idx="13649">
                  <c:v>2067.578</c:v>
                </c:pt>
                <c:pt idx="13650">
                  <c:v>2065.3910000000001</c:v>
                </c:pt>
                <c:pt idx="13651">
                  <c:v>2066.172</c:v>
                </c:pt>
                <c:pt idx="13652">
                  <c:v>2063.3589999999999</c:v>
                </c:pt>
                <c:pt idx="13653">
                  <c:v>2066.5619999999999</c:v>
                </c:pt>
                <c:pt idx="13654">
                  <c:v>2065.9369999999999</c:v>
                </c:pt>
                <c:pt idx="13655">
                  <c:v>2064.375</c:v>
                </c:pt>
                <c:pt idx="13656">
                  <c:v>2065.9369999999999</c:v>
                </c:pt>
                <c:pt idx="13657">
                  <c:v>2064.7660000000001</c:v>
                </c:pt>
                <c:pt idx="13658">
                  <c:v>2065.3910000000001</c:v>
                </c:pt>
                <c:pt idx="13659">
                  <c:v>2064.6089999999999</c:v>
                </c:pt>
                <c:pt idx="13660">
                  <c:v>2064.375</c:v>
                </c:pt>
                <c:pt idx="13661">
                  <c:v>2063.75</c:v>
                </c:pt>
                <c:pt idx="13662">
                  <c:v>2063.203</c:v>
                </c:pt>
                <c:pt idx="13663">
                  <c:v>2064.6089999999999</c:v>
                </c:pt>
                <c:pt idx="13664">
                  <c:v>2062.1869999999999</c:v>
                </c:pt>
                <c:pt idx="13665">
                  <c:v>2062.9690000000001</c:v>
                </c:pt>
                <c:pt idx="13666">
                  <c:v>2063.3589999999999</c:v>
                </c:pt>
                <c:pt idx="13667">
                  <c:v>2061.172</c:v>
                </c:pt>
                <c:pt idx="13668">
                  <c:v>2063.203</c:v>
                </c:pt>
                <c:pt idx="13669">
                  <c:v>2062.578</c:v>
                </c:pt>
                <c:pt idx="13670">
                  <c:v>2063.75</c:v>
                </c:pt>
                <c:pt idx="13671">
                  <c:v>2061.797</c:v>
                </c:pt>
                <c:pt idx="13672">
                  <c:v>2063.3589999999999</c:v>
                </c:pt>
                <c:pt idx="13673">
                  <c:v>2061.4059999999999</c:v>
                </c:pt>
                <c:pt idx="13674">
                  <c:v>2060.1559999999999</c:v>
                </c:pt>
                <c:pt idx="13675">
                  <c:v>2062.7339999999999</c:v>
                </c:pt>
                <c:pt idx="13676">
                  <c:v>2061.4059999999999</c:v>
                </c:pt>
                <c:pt idx="13677">
                  <c:v>2062.578</c:v>
                </c:pt>
                <c:pt idx="13678">
                  <c:v>2059.7660000000001</c:v>
                </c:pt>
                <c:pt idx="13679">
                  <c:v>2061.5619999999999</c:v>
                </c:pt>
                <c:pt idx="13680">
                  <c:v>2060.3910000000001</c:v>
                </c:pt>
                <c:pt idx="13681">
                  <c:v>2061.172</c:v>
                </c:pt>
                <c:pt idx="13682">
                  <c:v>2058.203</c:v>
                </c:pt>
                <c:pt idx="13683">
                  <c:v>2061.5619999999999</c:v>
                </c:pt>
                <c:pt idx="13684">
                  <c:v>2058.3589999999999</c:v>
                </c:pt>
                <c:pt idx="13685">
                  <c:v>2060.1559999999999</c:v>
                </c:pt>
                <c:pt idx="13686">
                  <c:v>2060.547</c:v>
                </c:pt>
                <c:pt idx="13687">
                  <c:v>2061.797</c:v>
                </c:pt>
                <c:pt idx="13688">
                  <c:v>2060.1559999999999</c:v>
                </c:pt>
                <c:pt idx="13689">
                  <c:v>2060.547</c:v>
                </c:pt>
                <c:pt idx="13690">
                  <c:v>2058.203</c:v>
                </c:pt>
                <c:pt idx="13691">
                  <c:v>2059.7660000000001</c:v>
                </c:pt>
                <c:pt idx="13692">
                  <c:v>2060</c:v>
                </c:pt>
                <c:pt idx="13693">
                  <c:v>2061.4059999999999</c:v>
                </c:pt>
                <c:pt idx="13694">
                  <c:v>2059.375</c:v>
                </c:pt>
                <c:pt idx="13695">
                  <c:v>2061.172</c:v>
                </c:pt>
                <c:pt idx="13696">
                  <c:v>2059.375</c:v>
                </c:pt>
                <c:pt idx="13697">
                  <c:v>2059.1410000000001</c:v>
                </c:pt>
                <c:pt idx="13698">
                  <c:v>2057.9690000000001</c:v>
                </c:pt>
                <c:pt idx="13699">
                  <c:v>2059.1410000000001</c:v>
                </c:pt>
                <c:pt idx="13700">
                  <c:v>2056.953</c:v>
                </c:pt>
                <c:pt idx="13701">
                  <c:v>2058.3589999999999</c:v>
                </c:pt>
                <c:pt idx="13702">
                  <c:v>2059.1410000000001</c:v>
                </c:pt>
                <c:pt idx="13703">
                  <c:v>2059.6089999999999</c:v>
                </c:pt>
                <c:pt idx="13704">
                  <c:v>2057.578</c:v>
                </c:pt>
                <c:pt idx="13705">
                  <c:v>2059.7660000000001</c:v>
                </c:pt>
                <c:pt idx="13706">
                  <c:v>2058.5940000000001</c:v>
                </c:pt>
                <c:pt idx="13707">
                  <c:v>2056.797</c:v>
                </c:pt>
                <c:pt idx="13708">
                  <c:v>2057.7339999999999</c:v>
                </c:pt>
                <c:pt idx="13709">
                  <c:v>2055.9369999999999</c:v>
                </c:pt>
                <c:pt idx="13710">
                  <c:v>2056.797</c:v>
                </c:pt>
                <c:pt idx="13711">
                  <c:v>2058.5940000000001</c:v>
                </c:pt>
                <c:pt idx="13712">
                  <c:v>2056.4059999999999</c:v>
                </c:pt>
                <c:pt idx="13713">
                  <c:v>2056.953</c:v>
                </c:pt>
                <c:pt idx="13714">
                  <c:v>2056.953</c:v>
                </c:pt>
                <c:pt idx="13715">
                  <c:v>2056.172</c:v>
                </c:pt>
                <c:pt idx="13716">
                  <c:v>2055.1559999999999</c:v>
                </c:pt>
                <c:pt idx="13717">
                  <c:v>2056.797</c:v>
                </c:pt>
                <c:pt idx="13718">
                  <c:v>2057.7339999999999</c:v>
                </c:pt>
                <c:pt idx="13719">
                  <c:v>2055.547</c:v>
                </c:pt>
                <c:pt idx="13720">
                  <c:v>2056.172</c:v>
                </c:pt>
                <c:pt idx="13721">
                  <c:v>2056.5619999999999</c:v>
                </c:pt>
                <c:pt idx="13722">
                  <c:v>2057.7339999999999</c:v>
                </c:pt>
                <c:pt idx="13723">
                  <c:v>2053.75</c:v>
                </c:pt>
                <c:pt idx="13724">
                  <c:v>2055.1559999999999</c:v>
                </c:pt>
                <c:pt idx="13725">
                  <c:v>2054.1410000000001</c:v>
                </c:pt>
                <c:pt idx="13726">
                  <c:v>2055.547</c:v>
                </c:pt>
                <c:pt idx="13727">
                  <c:v>2057.3440000000001</c:v>
                </c:pt>
                <c:pt idx="13728">
                  <c:v>2054.375</c:v>
                </c:pt>
                <c:pt idx="13729">
                  <c:v>2055.3910000000001</c:v>
                </c:pt>
                <c:pt idx="13730">
                  <c:v>2055.9369999999999</c:v>
                </c:pt>
                <c:pt idx="13731">
                  <c:v>2055.7809999999999</c:v>
                </c:pt>
                <c:pt idx="13732">
                  <c:v>2055</c:v>
                </c:pt>
                <c:pt idx="13733">
                  <c:v>2055.7809999999999</c:v>
                </c:pt>
                <c:pt idx="13734">
                  <c:v>2056.4059999999999</c:v>
                </c:pt>
                <c:pt idx="13735">
                  <c:v>2056.172</c:v>
                </c:pt>
                <c:pt idx="13736">
                  <c:v>2055.3910000000001</c:v>
                </c:pt>
                <c:pt idx="13737">
                  <c:v>2055.547</c:v>
                </c:pt>
                <c:pt idx="13738">
                  <c:v>2053.203</c:v>
                </c:pt>
                <c:pt idx="13739">
                  <c:v>2054.6089999999999</c:v>
                </c:pt>
                <c:pt idx="13740">
                  <c:v>2053.3589999999999</c:v>
                </c:pt>
                <c:pt idx="13741">
                  <c:v>2055.3910000000001</c:v>
                </c:pt>
                <c:pt idx="13742">
                  <c:v>2053.9839999999999</c:v>
                </c:pt>
                <c:pt idx="13743">
                  <c:v>2057.3440000000001</c:v>
                </c:pt>
                <c:pt idx="13744">
                  <c:v>2056.172</c:v>
                </c:pt>
                <c:pt idx="13745">
                  <c:v>2054.7660000000001</c:v>
                </c:pt>
                <c:pt idx="13746">
                  <c:v>2054.7660000000001</c:v>
                </c:pt>
                <c:pt idx="13747">
                  <c:v>2056.953</c:v>
                </c:pt>
                <c:pt idx="13748">
                  <c:v>2055.547</c:v>
                </c:pt>
                <c:pt idx="13749">
                  <c:v>2055.1559999999999</c:v>
                </c:pt>
                <c:pt idx="13750">
                  <c:v>2056.5619999999999</c:v>
                </c:pt>
                <c:pt idx="13751">
                  <c:v>2055.547</c:v>
                </c:pt>
                <c:pt idx="13752">
                  <c:v>2055.9369999999999</c:v>
                </c:pt>
                <c:pt idx="13753">
                  <c:v>2055</c:v>
                </c:pt>
                <c:pt idx="13754">
                  <c:v>2054.6089999999999</c:v>
                </c:pt>
                <c:pt idx="13755">
                  <c:v>2053.75</c:v>
                </c:pt>
                <c:pt idx="13756">
                  <c:v>2054.6089999999999</c:v>
                </c:pt>
                <c:pt idx="13757">
                  <c:v>2056.172</c:v>
                </c:pt>
                <c:pt idx="13758">
                  <c:v>2055.7809999999999</c:v>
                </c:pt>
                <c:pt idx="13759">
                  <c:v>2053.9839999999999</c:v>
                </c:pt>
                <c:pt idx="13760">
                  <c:v>2055.9369999999999</c:v>
                </c:pt>
                <c:pt idx="13761">
                  <c:v>2056.4059999999999</c:v>
                </c:pt>
                <c:pt idx="13762">
                  <c:v>2055.547</c:v>
                </c:pt>
                <c:pt idx="13763">
                  <c:v>2055.3910000000001</c:v>
                </c:pt>
                <c:pt idx="13764">
                  <c:v>2056.172</c:v>
                </c:pt>
                <c:pt idx="13765">
                  <c:v>2056.953</c:v>
                </c:pt>
                <c:pt idx="13766">
                  <c:v>2057.1869999999999</c:v>
                </c:pt>
                <c:pt idx="13767">
                  <c:v>2060.9369999999999</c:v>
                </c:pt>
                <c:pt idx="13768">
                  <c:v>2060.547</c:v>
                </c:pt>
                <c:pt idx="13769">
                  <c:v>2063.75</c:v>
                </c:pt>
                <c:pt idx="13770">
                  <c:v>2068.203</c:v>
                </c:pt>
                <c:pt idx="13771">
                  <c:v>2066.5619999999999</c:v>
                </c:pt>
                <c:pt idx="13772">
                  <c:v>2071.5619999999999</c:v>
                </c:pt>
                <c:pt idx="13773">
                  <c:v>2072.9690000000001</c:v>
                </c:pt>
                <c:pt idx="13774">
                  <c:v>2074.1410000000001</c:v>
                </c:pt>
                <c:pt idx="13775">
                  <c:v>2077.3440000000001</c:v>
                </c:pt>
                <c:pt idx="13776">
                  <c:v>2077.9690000000001</c:v>
                </c:pt>
                <c:pt idx="13777">
                  <c:v>2080.3910000000001</c:v>
                </c:pt>
                <c:pt idx="13778">
                  <c:v>2082.9690000000001</c:v>
                </c:pt>
                <c:pt idx="13779">
                  <c:v>2086.172</c:v>
                </c:pt>
                <c:pt idx="13780">
                  <c:v>2085.3910000000001</c:v>
                </c:pt>
                <c:pt idx="13781">
                  <c:v>2088.203</c:v>
                </c:pt>
                <c:pt idx="13782">
                  <c:v>2086.172</c:v>
                </c:pt>
                <c:pt idx="13783">
                  <c:v>2090.3910000000001</c:v>
                </c:pt>
                <c:pt idx="13784">
                  <c:v>2088.75</c:v>
                </c:pt>
                <c:pt idx="13785">
                  <c:v>2090.1559999999999</c:v>
                </c:pt>
                <c:pt idx="13786">
                  <c:v>2088.9839999999999</c:v>
                </c:pt>
                <c:pt idx="13787">
                  <c:v>2091.5619999999999</c:v>
                </c:pt>
                <c:pt idx="13788">
                  <c:v>2091.172</c:v>
                </c:pt>
                <c:pt idx="13789">
                  <c:v>2090.3910000000001</c:v>
                </c:pt>
                <c:pt idx="13790">
                  <c:v>2090.547</c:v>
                </c:pt>
                <c:pt idx="13791">
                  <c:v>2093.203</c:v>
                </c:pt>
                <c:pt idx="13792">
                  <c:v>2091.953</c:v>
                </c:pt>
                <c:pt idx="13793">
                  <c:v>2092.3440000000001</c:v>
                </c:pt>
                <c:pt idx="13794">
                  <c:v>2093.75</c:v>
                </c:pt>
                <c:pt idx="13795">
                  <c:v>2092.9690000000001</c:v>
                </c:pt>
                <c:pt idx="13796">
                  <c:v>2091.172</c:v>
                </c:pt>
                <c:pt idx="13797">
                  <c:v>2093.75</c:v>
                </c:pt>
                <c:pt idx="13798">
                  <c:v>2095.547</c:v>
                </c:pt>
                <c:pt idx="13799">
                  <c:v>2095.7809999999999</c:v>
                </c:pt>
                <c:pt idx="13800">
                  <c:v>2093.75</c:v>
                </c:pt>
                <c:pt idx="13801">
                  <c:v>2095.7809999999999</c:v>
                </c:pt>
                <c:pt idx="13802">
                  <c:v>2092.7339999999999</c:v>
                </c:pt>
                <c:pt idx="13803">
                  <c:v>2092.9690000000001</c:v>
                </c:pt>
                <c:pt idx="13804">
                  <c:v>2093.9839999999999</c:v>
                </c:pt>
                <c:pt idx="13805">
                  <c:v>2093.5940000000001</c:v>
                </c:pt>
                <c:pt idx="13806">
                  <c:v>2092.9690000000001</c:v>
                </c:pt>
                <c:pt idx="13807">
                  <c:v>2094.6089999999999</c:v>
                </c:pt>
                <c:pt idx="13808">
                  <c:v>2094.7660000000001</c:v>
                </c:pt>
                <c:pt idx="13809">
                  <c:v>2092.7339999999999</c:v>
                </c:pt>
                <c:pt idx="13810">
                  <c:v>2093.5940000000001</c:v>
                </c:pt>
                <c:pt idx="13811">
                  <c:v>2094.1410000000001</c:v>
                </c:pt>
                <c:pt idx="13812">
                  <c:v>2092.9690000000001</c:v>
                </c:pt>
                <c:pt idx="13813">
                  <c:v>2092.9690000000001</c:v>
                </c:pt>
                <c:pt idx="13814">
                  <c:v>2092.3440000000001</c:v>
                </c:pt>
                <c:pt idx="13815">
                  <c:v>2094.6089999999999</c:v>
                </c:pt>
                <c:pt idx="13816">
                  <c:v>2096.172</c:v>
                </c:pt>
                <c:pt idx="13817">
                  <c:v>2095.3910000000001</c:v>
                </c:pt>
                <c:pt idx="13818">
                  <c:v>2095.9369999999999</c:v>
                </c:pt>
                <c:pt idx="13819">
                  <c:v>2097.9690000000001</c:v>
                </c:pt>
                <c:pt idx="13820">
                  <c:v>2093.75</c:v>
                </c:pt>
                <c:pt idx="13821">
                  <c:v>2094.7660000000001</c:v>
                </c:pt>
                <c:pt idx="13822">
                  <c:v>2093.203</c:v>
                </c:pt>
                <c:pt idx="13823">
                  <c:v>2092.578</c:v>
                </c:pt>
                <c:pt idx="13824">
                  <c:v>2093.3589999999999</c:v>
                </c:pt>
                <c:pt idx="13825">
                  <c:v>2093.9839999999999</c:v>
                </c:pt>
                <c:pt idx="13826">
                  <c:v>2091.4059999999999</c:v>
                </c:pt>
                <c:pt idx="13827">
                  <c:v>2091.797</c:v>
                </c:pt>
                <c:pt idx="13828">
                  <c:v>2091.953</c:v>
                </c:pt>
                <c:pt idx="13829">
                  <c:v>2094.1410000000001</c:v>
                </c:pt>
                <c:pt idx="13830">
                  <c:v>2093.3589999999999</c:v>
                </c:pt>
                <c:pt idx="13831">
                  <c:v>2091.953</c:v>
                </c:pt>
                <c:pt idx="13832">
                  <c:v>2092.9690000000001</c:v>
                </c:pt>
                <c:pt idx="13833">
                  <c:v>2095.547</c:v>
                </c:pt>
                <c:pt idx="13834">
                  <c:v>2093.203</c:v>
                </c:pt>
                <c:pt idx="13835">
                  <c:v>2094.7660000000001</c:v>
                </c:pt>
                <c:pt idx="13836">
                  <c:v>2093.5940000000001</c:v>
                </c:pt>
                <c:pt idx="13837">
                  <c:v>2094.1410000000001</c:v>
                </c:pt>
                <c:pt idx="13838">
                  <c:v>2093.203</c:v>
                </c:pt>
                <c:pt idx="13839">
                  <c:v>2093.75</c:v>
                </c:pt>
                <c:pt idx="13840">
                  <c:v>2093.203</c:v>
                </c:pt>
                <c:pt idx="13841">
                  <c:v>2093.9839999999999</c:v>
                </c:pt>
                <c:pt idx="13842">
                  <c:v>2093.3589999999999</c:v>
                </c:pt>
                <c:pt idx="13843">
                  <c:v>2094.6089999999999</c:v>
                </c:pt>
                <c:pt idx="13844">
                  <c:v>2095.7809999999999</c:v>
                </c:pt>
                <c:pt idx="13845">
                  <c:v>2094.375</c:v>
                </c:pt>
                <c:pt idx="13846">
                  <c:v>2093.9839999999999</c:v>
                </c:pt>
                <c:pt idx="13847">
                  <c:v>2093.3589999999999</c:v>
                </c:pt>
                <c:pt idx="13848">
                  <c:v>2093.5940000000001</c:v>
                </c:pt>
                <c:pt idx="13849">
                  <c:v>2093.5940000000001</c:v>
                </c:pt>
                <c:pt idx="13850">
                  <c:v>2094.1410000000001</c:v>
                </c:pt>
                <c:pt idx="13851">
                  <c:v>2093.3589999999999</c:v>
                </c:pt>
                <c:pt idx="13852">
                  <c:v>2091.953</c:v>
                </c:pt>
                <c:pt idx="13853">
                  <c:v>2092.1869999999999</c:v>
                </c:pt>
                <c:pt idx="13854">
                  <c:v>2092.578</c:v>
                </c:pt>
                <c:pt idx="13855">
                  <c:v>2092.9690000000001</c:v>
                </c:pt>
                <c:pt idx="13856">
                  <c:v>2093.75</c:v>
                </c:pt>
                <c:pt idx="13857">
                  <c:v>2093.75</c:v>
                </c:pt>
                <c:pt idx="13858">
                  <c:v>2093.9839999999999</c:v>
                </c:pt>
                <c:pt idx="13859">
                  <c:v>2093.75</c:v>
                </c:pt>
                <c:pt idx="13860">
                  <c:v>2093.9839999999999</c:v>
                </c:pt>
                <c:pt idx="13861">
                  <c:v>2091.4059999999999</c:v>
                </c:pt>
                <c:pt idx="13862">
                  <c:v>2092.9690000000001</c:v>
                </c:pt>
                <c:pt idx="13863">
                  <c:v>2091.797</c:v>
                </c:pt>
                <c:pt idx="13864">
                  <c:v>2091.953</c:v>
                </c:pt>
                <c:pt idx="13865">
                  <c:v>2095.547</c:v>
                </c:pt>
                <c:pt idx="13866">
                  <c:v>2093.3589999999999</c:v>
                </c:pt>
                <c:pt idx="13867">
                  <c:v>2093.5940000000001</c:v>
                </c:pt>
                <c:pt idx="13868">
                  <c:v>2093.75</c:v>
                </c:pt>
                <c:pt idx="13869">
                  <c:v>2089.6089999999999</c:v>
                </c:pt>
                <c:pt idx="13870">
                  <c:v>2093.5940000000001</c:v>
                </c:pt>
                <c:pt idx="13871">
                  <c:v>2094.7660000000001</c:v>
                </c:pt>
                <c:pt idx="13872">
                  <c:v>2092.578</c:v>
                </c:pt>
                <c:pt idx="13873">
                  <c:v>2092.3440000000001</c:v>
                </c:pt>
                <c:pt idx="13874">
                  <c:v>2093.203</c:v>
                </c:pt>
                <c:pt idx="13875">
                  <c:v>2095</c:v>
                </c:pt>
                <c:pt idx="13876">
                  <c:v>2093.9839999999999</c:v>
                </c:pt>
                <c:pt idx="13877">
                  <c:v>2093.75</c:v>
                </c:pt>
                <c:pt idx="13878">
                  <c:v>2095</c:v>
                </c:pt>
                <c:pt idx="13879">
                  <c:v>2092.3440000000001</c:v>
                </c:pt>
                <c:pt idx="13880">
                  <c:v>2092.1869999999999</c:v>
                </c:pt>
                <c:pt idx="13881">
                  <c:v>2093.9839999999999</c:v>
                </c:pt>
                <c:pt idx="13882">
                  <c:v>2095</c:v>
                </c:pt>
                <c:pt idx="13883">
                  <c:v>2092.7339999999999</c:v>
                </c:pt>
                <c:pt idx="13884">
                  <c:v>2093.3589999999999</c:v>
                </c:pt>
                <c:pt idx="13885">
                  <c:v>2094.1410000000001</c:v>
                </c:pt>
                <c:pt idx="13886">
                  <c:v>2094.1410000000001</c:v>
                </c:pt>
                <c:pt idx="13887">
                  <c:v>2094.6089999999999</c:v>
                </c:pt>
                <c:pt idx="13888">
                  <c:v>2094.1410000000001</c:v>
                </c:pt>
                <c:pt idx="13889">
                  <c:v>2090.9369999999999</c:v>
                </c:pt>
                <c:pt idx="13890">
                  <c:v>2093.9839999999999</c:v>
                </c:pt>
                <c:pt idx="13891">
                  <c:v>2092.7339999999999</c:v>
                </c:pt>
                <c:pt idx="13892">
                  <c:v>2093.75</c:v>
                </c:pt>
                <c:pt idx="13893">
                  <c:v>2094.6089999999999</c:v>
                </c:pt>
                <c:pt idx="13894">
                  <c:v>2092.1869999999999</c:v>
                </c:pt>
                <c:pt idx="13895">
                  <c:v>2094.7660000000001</c:v>
                </c:pt>
                <c:pt idx="13896">
                  <c:v>2093.75</c:v>
                </c:pt>
                <c:pt idx="13897">
                  <c:v>2092.7339999999999</c:v>
                </c:pt>
                <c:pt idx="13898">
                  <c:v>2093.203</c:v>
                </c:pt>
                <c:pt idx="13899">
                  <c:v>2093.203</c:v>
                </c:pt>
                <c:pt idx="13900">
                  <c:v>2092.9690000000001</c:v>
                </c:pt>
                <c:pt idx="13901">
                  <c:v>2093.3589999999999</c:v>
                </c:pt>
                <c:pt idx="13902">
                  <c:v>2092.3440000000001</c:v>
                </c:pt>
                <c:pt idx="13903">
                  <c:v>2093.203</c:v>
                </c:pt>
                <c:pt idx="13904">
                  <c:v>2094.7660000000001</c:v>
                </c:pt>
                <c:pt idx="13905">
                  <c:v>2094.7660000000001</c:v>
                </c:pt>
                <c:pt idx="13906">
                  <c:v>2093.3589999999999</c:v>
                </c:pt>
                <c:pt idx="13907">
                  <c:v>2093.203</c:v>
                </c:pt>
                <c:pt idx="13908">
                  <c:v>2092.1869999999999</c:v>
                </c:pt>
                <c:pt idx="13909">
                  <c:v>2093.3589999999999</c:v>
                </c:pt>
                <c:pt idx="13910">
                  <c:v>2092.9690000000001</c:v>
                </c:pt>
                <c:pt idx="13911">
                  <c:v>2093.75</c:v>
                </c:pt>
                <c:pt idx="13912">
                  <c:v>2094.375</c:v>
                </c:pt>
                <c:pt idx="13913">
                  <c:v>2092.9690000000001</c:v>
                </c:pt>
                <c:pt idx="13914">
                  <c:v>2092.3440000000001</c:v>
                </c:pt>
                <c:pt idx="13915">
                  <c:v>2091.797</c:v>
                </c:pt>
                <c:pt idx="13916">
                  <c:v>2093.75</c:v>
                </c:pt>
                <c:pt idx="13917">
                  <c:v>2093.203</c:v>
                </c:pt>
                <c:pt idx="13918">
                  <c:v>2094.1410000000001</c:v>
                </c:pt>
                <c:pt idx="13919">
                  <c:v>2093.3589999999999</c:v>
                </c:pt>
                <c:pt idx="13920">
                  <c:v>2092.7339999999999</c:v>
                </c:pt>
                <c:pt idx="13921">
                  <c:v>2091.5619999999999</c:v>
                </c:pt>
                <c:pt idx="13922">
                  <c:v>2091.797</c:v>
                </c:pt>
                <c:pt idx="13923">
                  <c:v>2091.797</c:v>
                </c:pt>
                <c:pt idx="13924">
                  <c:v>2091.797</c:v>
                </c:pt>
                <c:pt idx="13925">
                  <c:v>2092.578</c:v>
                </c:pt>
                <c:pt idx="13926">
                  <c:v>2091.953</c:v>
                </c:pt>
                <c:pt idx="13927">
                  <c:v>2090.9369999999999</c:v>
                </c:pt>
                <c:pt idx="13928">
                  <c:v>2090.7809999999999</c:v>
                </c:pt>
                <c:pt idx="13929">
                  <c:v>2091.4059999999999</c:v>
                </c:pt>
                <c:pt idx="13930">
                  <c:v>2091.797</c:v>
                </c:pt>
                <c:pt idx="13931">
                  <c:v>2092.3440000000001</c:v>
                </c:pt>
                <c:pt idx="13932">
                  <c:v>2090.547</c:v>
                </c:pt>
                <c:pt idx="13933">
                  <c:v>2092.578</c:v>
                </c:pt>
                <c:pt idx="13934">
                  <c:v>2091.172</c:v>
                </c:pt>
                <c:pt idx="13935">
                  <c:v>2092.7339999999999</c:v>
                </c:pt>
                <c:pt idx="13936">
                  <c:v>2092.7339999999999</c:v>
                </c:pt>
                <c:pt idx="13937">
                  <c:v>2090.547</c:v>
                </c:pt>
                <c:pt idx="13938">
                  <c:v>2090.9369999999999</c:v>
                </c:pt>
                <c:pt idx="13939">
                  <c:v>2090</c:v>
                </c:pt>
                <c:pt idx="13940">
                  <c:v>2090</c:v>
                </c:pt>
                <c:pt idx="13941">
                  <c:v>2092.3440000000001</c:v>
                </c:pt>
                <c:pt idx="13942">
                  <c:v>2091.953</c:v>
                </c:pt>
                <c:pt idx="13943">
                  <c:v>2088.9839999999999</c:v>
                </c:pt>
                <c:pt idx="13944">
                  <c:v>2091.172</c:v>
                </c:pt>
                <c:pt idx="13945">
                  <c:v>2089.1410000000001</c:v>
                </c:pt>
                <c:pt idx="13946">
                  <c:v>2091.5619999999999</c:v>
                </c:pt>
                <c:pt idx="13947">
                  <c:v>2087.578</c:v>
                </c:pt>
                <c:pt idx="13948">
                  <c:v>2090</c:v>
                </c:pt>
                <c:pt idx="13949">
                  <c:v>2090.1559999999999</c:v>
                </c:pt>
                <c:pt idx="13950">
                  <c:v>2089.375</c:v>
                </c:pt>
                <c:pt idx="13951">
                  <c:v>2090.547</c:v>
                </c:pt>
                <c:pt idx="13952">
                  <c:v>2091.172</c:v>
                </c:pt>
                <c:pt idx="13953">
                  <c:v>2090.547</c:v>
                </c:pt>
                <c:pt idx="13954">
                  <c:v>2088.5940000000001</c:v>
                </c:pt>
                <c:pt idx="13955">
                  <c:v>2090.547</c:v>
                </c:pt>
                <c:pt idx="13956">
                  <c:v>2089.375</c:v>
                </c:pt>
                <c:pt idx="13957">
                  <c:v>2090.3910000000001</c:v>
                </c:pt>
                <c:pt idx="13958">
                  <c:v>2090</c:v>
                </c:pt>
                <c:pt idx="13959">
                  <c:v>2088.203</c:v>
                </c:pt>
                <c:pt idx="13960">
                  <c:v>2089.1410000000001</c:v>
                </c:pt>
                <c:pt idx="13961">
                  <c:v>2087.7339999999999</c:v>
                </c:pt>
                <c:pt idx="13962">
                  <c:v>2090.1559999999999</c:v>
                </c:pt>
                <c:pt idx="13963">
                  <c:v>2088.75</c:v>
                </c:pt>
                <c:pt idx="13964">
                  <c:v>2090</c:v>
                </c:pt>
                <c:pt idx="13965">
                  <c:v>2090.1559999999999</c:v>
                </c:pt>
                <c:pt idx="13966">
                  <c:v>2087.7339999999999</c:v>
                </c:pt>
                <c:pt idx="13967">
                  <c:v>2089.1410000000001</c:v>
                </c:pt>
                <c:pt idx="13968">
                  <c:v>2088.203</c:v>
                </c:pt>
                <c:pt idx="13969">
                  <c:v>2088.203</c:v>
                </c:pt>
                <c:pt idx="13970">
                  <c:v>2087.578</c:v>
                </c:pt>
                <c:pt idx="13971">
                  <c:v>2088.203</c:v>
                </c:pt>
                <c:pt idx="13972">
                  <c:v>2086.172</c:v>
                </c:pt>
                <c:pt idx="13973">
                  <c:v>2086.5619999999999</c:v>
                </c:pt>
                <c:pt idx="13974">
                  <c:v>2088.3589999999999</c:v>
                </c:pt>
                <c:pt idx="13975">
                  <c:v>2087.3440000000001</c:v>
                </c:pt>
                <c:pt idx="13976">
                  <c:v>2085.3910000000001</c:v>
                </c:pt>
                <c:pt idx="13977">
                  <c:v>2086.797</c:v>
                </c:pt>
                <c:pt idx="13978">
                  <c:v>2085.9369999999999</c:v>
                </c:pt>
                <c:pt idx="13979">
                  <c:v>2086.5619999999999</c:v>
                </c:pt>
                <c:pt idx="13980">
                  <c:v>2085.3910000000001</c:v>
                </c:pt>
                <c:pt idx="13981">
                  <c:v>2084.6089999999999</c:v>
                </c:pt>
                <c:pt idx="13982">
                  <c:v>2085.3910000000001</c:v>
                </c:pt>
                <c:pt idx="13983">
                  <c:v>2086.5619999999999</c:v>
                </c:pt>
                <c:pt idx="13984">
                  <c:v>2085.7809999999999</c:v>
                </c:pt>
                <c:pt idx="13985">
                  <c:v>2085.547</c:v>
                </c:pt>
                <c:pt idx="13986">
                  <c:v>2085.1559999999999</c:v>
                </c:pt>
                <c:pt idx="13987">
                  <c:v>2083.9839999999999</c:v>
                </c:pt>
                <c:pt idx="13988">
                  <c:v>2085.547</c:v>
                </c:pt>
                <c:pt idx="13989">
                  <c:v>2083.75</c:v>
                </c:pt>
                <c:pt idx="13990">
                  <c:v>2084.1410000000001</c:v>
                </c:pt>
                <c:pt idx="13991">
                  <c:v>2084.375</c:v>
                </c:pt>
                <c:pt idx="13992">
                  <c:v>2083.3589999999999</c:v>
                </c:pt>
                <c:pt idx="13993">
                  <c:v>2083.3589999999999</c:v>
                </c:pt>
                <c:pt idx="13994">
                  <c:v>2085</c:v>
                </c:pt>
                <c:pt idx="13995">
                  <c:v>2083.75</c:v>
                </c:pt>
                <c:pt idx="13996">
                  <c:v>2084.1410000000001</c:v>
                </c:pt>
                <c:pt idx="13997">
                  <c:v>2083.9839999999999</c:v>
                </c:pt>
                <c:pt idx="13998">
                  <c:v>2082.9690000000001</c:v>
                </c:pt>
                <c:pt idx="13999">
                  <c:v>2084.375</c:v>
                </c:pt>
                <c:pt idx="14000">
                  <c:v>2081.5619999999999</c:v>
                </c:pt>
                <c:pt idx="14001">
                  <c:v>2081.797</c:v>
                </c:pt>
                <c:pt idx="14002">
                  <c:v>2081.5619999999999</c:v>
                </c:pt>
                <c:pt idx="14003">
                  <c:v>2082.578</c:v>
                </c:pt>
                <c:pt idx="14004">
                  <c:v>2080.1559999999999</c:v>
                </c:pt>
                <c:pt idx="14005">
                  <c:v>2083.9839999999999</c:v>
                </c:pt>
                <c:pt idx="14006">
                  <c:v>2080.7809999999999</c:v>
                </c:pt>
                <c:pt idx="14007">
                  <c:v>2080.1559999999999</c:v>
                </c:pt>
                <c:pt idx="14008">
                  <c:v>2081.953</c:v>
                </c:pt>
                <c:pt idx="14009">
                  <c:v>2080.547</c:v>
                </c:pt>
                <c:pt idx="14010">
                  <c:v>2080.3910000000001</c:v>
                </c:pt>
                <c:pt idx="14011">
                  <c:v>2080.9369999999999</c:v>
                </c:pt>
                <c:pt idx="14012">
                  <c:v>2082.578</c:v>
                </c:pt>
                <c:pt idx="14013">
                  <c:v>2082.3440000000001</c:v>
                </c:pt>
                <c:pt idx="14014">
                  <c:v>2081.5619999999999</c:v>
                </c:pt>
                <c:pt idx="14015">
                  <c:v>2078.75</c:v>
                </c:pt>
                <c:pt idx="14016">
                  <c:v>2077.1869999999999</c:v>
                </c:pt>
                <c:pt idx="14017">
                  <c:v>2080.547</c:v>
                </c:pt>
                <c:pt idx="14018">
                  <c:v>2079.7660000000001</c:v>
                </c:pt>
                <c:pt idx="14019">
                  <c:v>2080.3910000000001</c:v>
                </c:pt>
                <c:pt idx="14020">
                  <c:v>2078.75</c:v>
                </c:pt>
                <c:pt idx="14021">
                  <c:v>2080.1559999999999</c:v>
                </c:pt>
                <c:pt idx="14022">
                  <c:v>2078.5940000000001</c:v>
                </c:pt>
                <c:pt idx="14023">
                  <c:v>2077.578</c:v>
                </c:pt>
                <c:pt idx="14024">
                  <c:v>2080.3910000000001</c:v>
                </c:pt>
                <c:pt idx="14025">
                  <c:v>2077.9690000000001</c:v>
                </c:pt>
                <c:pt idx="14026">
                  <c:v>2077.9690000000001</c:v>
                </c:pt>
                <c:pt idx="14027">
                  <c:v>2077.578</c:v>
                </c:pt>
                <c:pt idx="14028">
                  <c:v>2078.9839999999999</c:v>
                </c:pt>
                <c:pt idx="14029">
                  <c:v>2080.3910000000001</c:v>
                </c:pt>
                <c:pt idx="14030">
                  <c:v>2077.1869999999999</c:v>
                </c:pt>
                <c:pt idx="14031">
                  <c:v>2077.578</c:v>
                </c:pt>
                <c:pt idx="14032">
                  <c:v>2079.6089999999999</c:v>
                </c:pt>
                <c:pt idx="14033">
                  <c:v>2077.1869999999999</c:v>
                </c:pt>
                <c:pt idx="14034">
                  <c:v>2077.7339999999999</c:v>
                </c:pt>
                <c:pt idx="14035">
                  <c:v>2077.7339999999999</c:v>
                </c:pt>
                <c:pt idx="14036">
                  <c:v>2078.5940000000001</c:v>
                </c:pt>
                <c:pt idx="14037">
                  <c:v>2077.3440000000001</c:v>
                </c:pt>
                <c:pt idx="14038">
                  <c:v>2076.4059999999999</c:v>
                </c:pt>
                <c:pt idx="14039">
                  <c:v>2076.953</c:v>
                </c:pt>
                <c:pt idx="14040">
                  <c:v>2077.3440000000001</c:v>
                </c:pt>
                <c:pt idx="14041">
                  <c:v>2077.578</c:v>
                </c:pt>
                <c:pt idx="14042">
                  <c:v>2075.9369999999999</c:v>
                </c:pt>
                <c:pt idx="14043">
                  <c:v>2075.7809999999999</c:v>
                </c:pt>
                <c:pt idx="14044">
                  <c:v>2077.9690000000001</c:v>
                </c:pt>
                <c:pt idx="14045">
                  <c:v>2076.953</c:v>
                </c:pt>
                <c:pt idx="14046">
                  <c:v>2076.953</c:v>
                </c:pt>
                <c:pt idx="14047">
                  <c:v>2074.7660000000001</c:v>
                </c:pt>
                <c:pt idx="14048">
                  <c:v>2076.5619999999999</c:v>
                </c:pt>
                <c:pt idx="14049">
                  <c:v>2076.5619999999999</c:v>
                </c:pt>
                <c:pt idx="14050">
                  <c:v>2077.7339999999999</c:v>
                </c:pt>
                <c:pt idx="14051">
                  <c:v>2075.7809999999999</c:v>
                </c:pt>
                <c:pt idx="14052">
                  <c:v>2076.5619999999999</c:v>
                </c:pt>
                <c:pt idx="14053">
                  <c:v>2074.1410000000001</c:v>
                </c:pt>
                <c:pt idx="14054">
                  <c:v>2075.3910000000001</c:v>
                </c:pt>
                <c:pt idx="14055">
                  <c:v>2076.797</c:v>
                </c:pt>
                <c:pt idx="14056">
                  <c:v>2073.203</c:v>
                </c:pt>
                <c:pt idx="14057">
                  <c:v>2074.1410000000001</c:v>
                </c:pt>
                <c:pt idx="14058">
                  <c:v>2077.1869999999999</c:v>
                </c:pt>
                <c:pt idx="14059">
                  <c:v>2074.1410000000001</c:v>
                </c:pt>
                <c:pt idx="14060">
                  <c:v>2072.9690000000001</c:v>
                </c:pt>
                <c:pt idx="14061">
                  <c:v>2075.3910000000001</c:v>
                </c:pt>
                <c:pt idx="14062">
                  <c:v>2074.6089999999999</c:v>
                </c:pt>
                <c:pt idx="14063">
                  <c:v>2073.203</c:v>
                </c:pt>
                <c:pt idx="14064">
                  <c:v>2073.203</c:v>
                </c:pt>
                <c:pt idx="14065">
                  <c:v>2074.6089999999999</c:v>
                </c:pt>
                <c:pt idx="14066">
                  <c:v>2074.1410000000001</c:v>
                </c:pt>
                <c:pt idx="14067">
                  <c:v>2076.4059999999999</c:v>
                </c:pt>
                <c:pt idx="14068">
                  <c:v>2075</c:v>
                </c:pt>
                <c:pt idx="14069">
                  <c:v>2073.5940000000001</c:v>
                </c:pt>
                <c:pt idx="14070">
                  <c:v>2072.3440000000001</c:v>
                </c:pt>
                <c:pt idx="14071">
                  <c:v>2075</c:v>
                </c:pt>
                <c:pt idx="14072">
                  <c:v>2075.3910000000001</c:v>
                </c:pt>
                <c:pt idx="14073">
                  <c:v>2074.1410000000001</c:v>
                </c:pt>
                <c:pt idx="14074">
                  <c:v>2074.1410000000001</c:v>
                </c:pt>
                <c:pt idx="14075">
                  <c:v>2074.375</c:v>
                </c:pt>
                <c:pt idx="14076">
                  <c:v>2073.9839999999999</c:v>
                </c:pt>
                <c:pt idx="14077">
                  <c:v>2073.203</c:v>
                </c:pt>
                <c:pt idx="14078">
                  <c:v>2072.3440000000001</c:v>
                </c:pt>
                <c:pt idx="14079">
                  <c:v>2075.1559999999999</c:v>
                </c:pt>
                <c:pt idx="14080">
                  <c:v>2075</c:v>
                </c:pt>
                <c:pt idx="14081">
                  <c:v>2075</c:v>
                </c:pt>
                <c:pt idx="14082">
                  <c:v>2074.1410000000001</c:v>
                </c:pt>
                <c:pt idx="14083">
                  <c:v>2074.1410000000001</c:v>
                </c:pt>
                <c:pt idx="14084">
                  <c:v>2073.9839999999999</c:v>
                </c:pt>
                <c:pt idx="14085">
                  <c:v>2071.5619999999999</c:v>
                </c:pt>
                <c:pt idx="14086">
                  <c:v>2072.9690000000001</c:v>
                </c:pt>
                <c:pt idx="14087">
                  <c:v>2073.203</c:v>
                </c:pt>
                <c:pt idx="14088">
                  <c:v>2073.203</c:v>
                </c:pt>
                <c:pt idx="14089">
                  <c:v>2072.7339999999999</c:v>
                </c:pt>
                <c:pt idx="14090">
                  <c:v>2072.578</c:v>
                </c:pt>
                <c:pt idx="14091">
                  <c:v>2071.797</c:v>
                </c:pt>
                <c:pt idx="14092">
                  <c:v>2071.797</c:v>
                </c:pt>
                <c:pt idx="14093">
                  <c:v>2071.953</c:v>
                </c:pt>
                <c:pt idx="14094">
                  <c:v>2072.1869999999999</c:v>
                </c:pt>
                <c:pt idx="14095">
                  <c:v>2072.7339999999999</c:v>
                </c:pt>
                <c:pt idx="14096">
                  <c:v>2072.9690000000001</c:v>
                </c:pt>
                <c:pt idx="14097">
                  <c:v>2070</c:v>
                </c:pt>
                <c:pt idx="14098">
                  <c:v>2071.4059999999999</c:v>
                </c:pt>
                <c:pt idx="14099">
                  <c:v>2070.9369999999999</c:v>
                </c:pt>
                <c:pt idx="14100">
                  <c:v>2069.6089999999999</c:v>
                </c:pt>
                <c:pt idx="14101">
                  <c:v>2068.75</c:v>
                </c:pt>
                <c:pt idx="14102">
                  <c:v>2071.5619999999999</c:v>
                </c:pt>
                <c:pt idx="14103">
                  <c:v>2074.1410000000001</c:v>
                </c:pt>
                <c:pt idx="14104">
                  <c:v>2071.172</c:v>
                </c:pt>
                <c:pt idx="14105">
                  <c:v>2072.9690000000001</c:v>
                </c:pt>
                <c:pt idx="14106">
                  <c:v>2073.3589999999999</c:v>
                </c:pt>
                <c:pt idx="14107">
                  <c:v>2073.3589999999999</c:v>
                </c:pt>
                <c:pt idx="14108">
                  <c:v>2071.797</c:v>
                </c:pt>
                <c:pt idx="14109">
                  <c:v>2073.3589999999999</c:v>
                </c:pt>
                <c:pt idx="14110">
                  <c:v>2072.9690000000001</c:v>
                </c:pt>
                <c:pt idx="14111">
                  <c:v>2069.1410000000001</c:v>
                </c:pt>
                <c:pt idx="14112">
                  <c:v>2070</c:v>
                </c:pt>
                <c:pt idx="14113">
                  <c:v>2070</c:v>
                </c:pt>
                <c:pt idx="14114">
                  <c:v>2070.547</c:v>
                </c:pt>
                <c:pt idx="14115">
                  <c:v>2070.547</c:v>
                </c:pt>
                <c:pt idx="14116">
                  <c:v>2068.9839999999999</c:v>
                </c:pt>
                <c:pt idx="14117">
                  <c:v>2070.1559999999999</c:v>
                </c:pt>
                <c:pt idx="14118">
                  <c:v>2069.6089999999999</c:v>
                </c:pt>
                <c:pt idx="14119">
                  <c:v>2069.7660000000001</c:v>
                </c:pt>
                <c:pt idx="14120">
                  <c:v>2068.9839999999999</c:v>
                </c:pt>
                <c:pt idx="14121">
                  <c:v>2068.9839999999999</c:v>
                </c:pt>
                <c:pt idx="14122">
                  <c:v>2071.5619999999999</c:v>
                </c:pt>
                <c:pt idx="14123">
                  <c:v>2068.75</c:v>
                </c:pt>
                <c:pt idx="14124">
                  <c:v>2071.5619999999999</c:v>
                </c:pt>
                <c:pt idx="14125">
                  <c:v>2070.3910000000001</c:v>
                </c:pt>
                <c:pt idx="14126">
                  <c:v>2070.1559999999999</c:v>
                </c:pt>
                <c:pt idx="14127">
                  <c:v>2068.9839999999999</c:v>
                </c:pt>
                <c:pt idx="14128">
                  <c:v>2074.1410000000001</c:v>
                </c:pt>
                <c:pt idx="14129">
                  <c:v>2075.1559999999999</c:v>
                </c:pt>
                <c:pt idx="14130">
                  <c:v>2072.578</c:v>
                </c:pt>
                <c:pt idx="14131">
                  <c:v>2072.3440000000001</c:v>
                </c:pt>
                <c:pt idx="14132">
                  <c:v>2072.9690000000001</c:v>
                </c:pt>
                <c:pt idx="14133">
                  <c:v>2072.3440000000001</c:v>
                </c:pt>
                <c:pt idx="14134">
                  <c:v>2071.5619999999999</c:v>
                </c:pt>
                <c:pt idx="14135">
                  <c:v>2070</c:v>
                </c:pt>
                <c:pt idx="14136">
                  <c:v>2071.5619999999999</c:v>
                </c:pt>
                <c:pt idx="14137">
                  <c:v>2070</c:v>
                </c:pt>
                <c:pt idx="14138">
                  <c:v>2070.547</c:v>
                </c:pt>
                <c:pt idx="14139">
                  <c:v>2071.4059999999999</c:v>
                </c:pt>
                <c:pt idx="14140">
                  <c:v>2070.7809999999999</c:v>
                </c:pt>
                <c:pt idx="14141">
                  <c:v>2072.3440000000001</c:v>
                </c:pt>
                <c:pt idx="14142">
                  <c:v>2067.9690000000001</c:v>
                </c:pt>
                <c:pt idx="14143">
                  <c:v>2069.7660000000001</c:v>
                </c:pt>
                <c:pt idx="14144">
                  <c:v>2072.1869999999999</c:v>
                </c:pt>
                <c:pt idx="14145">
                  <c:v>2069.7660000000001</c:v>
                </c:pt>
                <c:pt idx="14146">
                  <c:v>2072.9690000000001</c:v>
                </c:pt>
                <c:pt idx="14147">
                  <c:v>2070.3910000000001</c:v>
                </c:pt>
                <c:pt idx="14148">
                  <c:v>2070</c:v>
                </c:pt>
                <c:pt idx="14149">
                  <c:v>2071.797</c:v>
                </c:pt>
                <c:pt idx="14150">
                  <c:v>2070.7809999999999</c:v>
                </c:pt>
                <c:pt idx="14151">
                  <c:v>2070.7809999999999</c:v>
                </c:pt>
                <c:pt idx="14152">
                  <c:v>2071.172</c:v>
                </c:pt>
                <c:pt idx="14153">
                  <c:v>2072.9690000000001</c:v>
                </c:pt>
                <c:pt idx="14154">
                  <c:v>2072.1869999999999</c:v>
                </c:pt>
                <c:pt idx="14155">
                  <c:v>2071.5619999999999</c:v>
                </c:pt>
                <c:pt idx="14156">
                  <c:v>2071.172</c:v>
                </c:pt>
                <c:pt idx="14157">
                  <c:v>2073.203</c:v>
                </c:pt>
                <c:pt idx="14158">
                  <c:v>2070.1559999999999</c:v>
                </c:pt>
                <c:pt idx="14159">
                  <c:v>2071.953</c:v>
                </c:pt>
                <c:pt idx="14160">
                  <c:v>2070.9369999999999</c:v>
                </c:pt>
                <c:pt idx="14161">
                  <c:v>2072.1869999999999</c:v>
                </c:pt>
                <c:pt idx="14162">
                  <c:v>2073.3589999999999</c:v>
                </c:pt>
                <c:pt idx="14163">
                  <c:v>2070</c:v>
                </c:pt>
                <c:pt idx="14164">
                  <c:v>2070.9369999999999</c:v>
                </c:pt>
                <c:pt idx="14165">
                  <c:v>2071.797</c:v>
                </c:pt>
                <c:pt idx="14166">
                  <c:v>2070.547</c:v>
                </c:pt>
                <c:pt idx="14167">
                  <c:v>2071.953</c:v>
                </c:pt>
                <c:pt idx="14168">
                  <c:v>2070.3910000000001</c:v>
                </c:pt>
                <c:pt idx="14169">
                  <c:v>2073.75</c:v>
                </c:pt>
                <c:pt idx="14170">
                  <c:v>2071.5619999999999</c:v>
                </c:pt>
                <c:pt idx="14171">
                  <c:v>2070.9369999999999</c:v>
                </c:pt>
                <c:pt idx="14172">
                  <c:v>2071.172</c:v>
                </c:pt>
                <c:pt idx="14173">
                  <c:v>2072.1869999999999</c:v>
                </c:pt>
                <c:pt idx="14174">
                  <c:v>2070.547</c:v>
                </c:pt>
                <c:pt idx="14175">
                  <c:v>2071.172</c:v>
                </c:pt>
                <c:pt idx="14176">
                  <c:v>2070</c:v>
                </c:pt>
                <c:pt idx="14177">
                  <c:v>2070.547</c:v>
                </c:pt>
                <c:pt idx="14178">
                  <c:v>2071.4059999999999</c:v>
                </c:pt>
                <c:pt idx="14179">
                  <c:v>2068.3589999999999</c:v>
                </c:pt>
                <c:pt idx="14180">
                  <c:v>2069.7660000000001</c:v>
                </c:pt>
                <c:pt idx="14181">
                  <c:v>2069.7660000000001</c:v>
                </c:pt>
                <c:pt idx="14182">
                  <c:v>2068.3589999999999</c:v>
                </c:pt>
                <c:pt idx="14183">
                  <c:v>2070.547</c:v>
                </c:pt>
                <c:pt idx="14184">
                  <c:v>2069.375</c:v>
                </c:pt>
                <c:pt idx="14185">
                  <c:v>2068.9839999999999</c:v>
                </c:pt>
                <c:pt idx="14186">
                  <c:v>2069.6089999999999</c:v>
                </c:pt>
                <c:pt idx="14187">
                  <c:v>2068.75</c:v>
                </c:pt>
                <c:pt idx="14188">
                  <c:v>2068.75</c:v>
                </c:pt>
                <c:pt idx="14189">
                  <c:v>2070.3910000000001</c:v>
                </c:pt>
                <c:pt idx="14190">
                  <c:v>2069.6089999999999</c:v>
                </c:pt>
                <c:pt idx="14191">
                  <c:v>2069.7660000000001</c:v>
                </c:pt>
                <c:pt idx="14192">
                  <c:v>2068.9839999999999</c:v>
                </c:pt>
                <c:pt idx="14193">
                  <c:v>2068.75</c:v>
                </c:pt>
                <c:pt idx="14194">
                  <c:v>2070.547</c:v>
                </c:pt>
                <c:pt idx="14195">
                  <c:v>2071.4059999999999</c:v>
                </c:pt>
                <c:pt idx="14196">
                  <c:v>2070.9369999999999</c:v>
                </c:pt>
                <c:pt idx="14197">
                  <c:v>2069.1410000000001</c:v>
                </c:pt>
                <c:pt idx="14198">
                  <c:v>2072.578</c:v>
                </c:pt>
                <c:pt idx="14199">
                  <c:v>2069.375</c:v>
                </c:pt>
                <c:pt idx="14200">
                  <c:v>2068.9839999999999</c:v>
                </c:pt>
                <c:pt idx="14201">
                  <c:v>2070.547</c:v>
                </c:pt>
                <c:pt idx="14202">
                  <c:v>2069.6089999999999</c:v>
                </c:pt>
                <c:pt idx="14203">
                  <c:v>2068.9839999999999</c:v>
                </c:pt>
                <c:pt idx="14204">
                  <c:v>2067.7339999999999</c:v>
                </c:pt>
                <c:pt idx="14205">
                  <c:v>2067.7339999999999</c:v>
                </c:pt>
                <c:pt idx="14206">
                  <c:v>2069.1410000000001</c:v>
                </c:pt>
                <c:pt idx="14207">
                  <c:v>2067.9690000000001</c:v>
                </c:pt>
                <c:pt idx="14208">
                  <c:v>2068.9839999999999</c:v>
                </c:pt>
                <c:pt idx="14209">
                  <c:v>2070</c:v>
                </c:pt>
                <c:pt idx="14210">
                  <c:v>2066.5619999999999</c:v>
                </c:pt>
                <c:pt idx="14211">
                  <c:v>2068.203</c:v>
                </c:pt>
                <c:pt idx="14212">
                  <c:v>2069.6089999999999</c:v>
                </c:pt>
                <c:pt idx="14213">
                  <c:v>2070.3910000000001</c:v>
                </c:pt>
                <c:pt idx="14214">
                  <c:v>2070.1559999999999</c:v>
                </c:pt>
                <c:pt idx="14215">
                  <c:v>2070.3910000000001</c:v>
                </c:pt>
                <c:pt idx="14216">
                  <c:v>2067.9690000000001</c:v>
                </c:pt>
                <c:pt idx="14217">
                  <c:v>2068.9839999999999</c:v>
                </c:pt>
                <c:pt idx="14218">
                  <c:v>2066.797</c:v>
                </c:pt>
                <c:pt idx="14219">
                  <c:v>2067.7339999999999</c:v>
                </c:pt>
                <c:pt idx="14220">
                  <c:v>2067.3440000000001</c:v>
                </c:pt>
                <c:pt idx="14221">
                  <c:v>2069.6089999999999</c:v>
                </c:pt>
                <c:pt idx="14222">
                  <c:v>2069.6089999999999</c:v>
                </c:pt>
                <c:pt idx="14223">
                  <c:v>2068.3589999999999</c:v>
                </c:pt>
                <c:pt idx="14224">
                  <c:v>2069.375</c:v>
                </c:pt>
                <c:pt idx="14225">
                  <c:v>2067.3440000000001</c:v>
                </c:pt>
                <c:pt idx="14226">
                  <c:v>2066.797</c:v>
                </c:pt>
                <c:pt idx="14227">
                  <c:v>2067.578</c:v>
                </c:pt>
                <c:pt idx="14228">
                  <c:v>2068.203</c:v>
                </c:pt>
                <c:pt idx="14229">
                  <c:v>2068.3589999999999</c:v>
                </c:pt>
                <c:pt idx="14230">
                  <c:v>2066.5619999999999</c:v>
                </c:pt>
                <c:pt idx="14231">
                  <c:v>2065</c:v>
                </c:pt>
                <c:pt idx="14232">
                  <c:v>2067.578</c:v>
                </c:pt>
                <c:pt idx="14233">
                  <c:v>2067.1869999999999</c:v>
                </c:pt>
                <c:pt idx="14234">
                  <c:v>2065.9369999999999</c:v>
                </c:pt>
                <c:pt idx="14235">
                  <c:v>2066.172</c:v>
                </c:pt>
                <c:pt idx="14236">
                  <c:v>2068.3589999999999</c:v>
                </c:pt>
                <c:pt idx="14237">
                  <c:v>2069.1410000000001</c:v>
                </c:pt>
                <c:pt idx="14238">
                  <c:v>2067.9690000000001</c:v>
                </c:pt>
                <c:pt idx="14239">
                  <c:v>2064.7660000000001</c:v>
                </c:pt>
                <c:pt idx="14240">
                  <c:v>2064.6089999999999</c:v>
                </c:pt>
                <c:pt idx="14241">
                  <c:v>2065.547</c:v>
                </c:pt>
                <c:pt idx="14242">
                  <c:v>2066.4059999999999</c:v>
                </c:pt>
                <c:pt idx="14243">
                  <c:v>2068.203</c:v>
                </c:pt>
                <c:pt idx="14244">
                  <c:v>2067.7339999999999</c:v>
                </c:pt>
                <c:pt idx="14245">
                  <c:v>2067.578</c:v>
                </c:pt>
                <c:pt idx="14246">
                  <c:v>2069.375</c:v>
                </c:pt>
                <c:pt idx="14247">
                  <c:v>2066.797</c:v>
                </c:pt>
                <c:pt idx="14248">
                  <c:v>2065.9369999999999</c:v>
                </c:pt>
                <c:pt idx="14249">
                  <c:v>2065.7809999999999</c:v>
                </c:pt>
                <c:pt idx="14250">
                  <c:v>2066.953</c:v>
                </c:pt>
                <c:pt idx="14251">
                  <c:v>2067.3440000000001</c:v>
                </c:pt>
                <c:pt idx="14252">
                  <c:v>2065</c:v>
                </c:pt>
                <c:pt idx="14253">
                  <c:v>2066.797</c:v>
                </c:pt>
                <c:pt idx="14254">
                  <c:v>2066.4059999999999</c:v>
                </c:pt>
                <c:pt idx="14255">
                  <c:v>2066.172</c:v>
                </c:pt>
                <c:pt idx="14256">
                  <c:v>2065.9369999999999</c:v>
                </c:pt>
                <c:pt idx="14257">
                  <c:v>2065</c:v>
                </c:pt>
                <c:pt idx="14258">
                  <c:v>2064.6089999999999</c:v>
                </c:pt>
                <c:pt idx="14259">
                  <c:v>2066.797</c:v>
                </c:pt>
                <c:pt idx="14260">
                  <c:v>2068.203</c:v>
                </c:pt>
                <c:pt idx="14261">
                  <c:v>2064.7660000000001</c:v>
                </c:pt>
                <c:pt idx="14262">
                  <c:v>2065.3910000000001</c:v>
                </c:pt>
                <c:pt idx="14263">
                  <c:v>2065.3910000000001</c:v>
                </c:pt>
                <c:pt idx="14264">
                  <c:v>2065.7809999999999</c:v>
                </c:pt>
                <c:pt idx="14265">
                  <c:v>2065.1559999999999</c:v>
                </c:pt>
                <c:pt idx="14266">
                  <c:v>2066.4059999999999</c:v>
                </c:pt>
                <c:pt idx="14267">
                  <c:v>2066.797</c:v>
                </c:pt>
                <c:pt idx="14268">
                  <c:v>2062.9690000000001</c:v>
                </c:pt>
                <c:pt idx="14269">
                  <c:v>2065.7809999999999</c:v>
                </c:pt>
                <c:pt idx="14270">
                  <c:v>2065.1559999999999</c:v>
                </c:pt>
                <c:pt idx="14271">
                  <c:v>2064.7660000000001</c:v>
                </c:pt>
                <c:pt idx="14272">
                  <c:v>2062.3440000000001</c:v>
                </c:pt>
                <c:pt idx="14273">
                  <c:v>2064.6089999999999</c:v>
                </c:pt>
                <c:pt idx="14274">
                  <c:v>2064.7660000000001</c:v>
                </c:pt>
                <c:pt idx="14275">
                  <c:v>2064.1410000000001</c:v>
                </c:pt>
                <c:pt idx="14276">
                  <c:v>2063.75</c:v>
                </c:pt>
                <c:pt idx="14277">
                  <c:v>2061.4059999999999</c:v>
                </c:pt>
                <c:pt idx="14278">
                  <c:v>2064.1410000000001</c:v>
                </c:pt>
                <c:pt idx="14279">
                  <c:v>2061.797</c:v>
                </c:pt>
                <c:pt idx="14280">
                  <c:v>2061.797</c:v>
                </c:pt>
                <c:pt idx="14281">
                  <c:v>2061.5619999999999</c:v>
                </c:pt>
                <c:pt idx="14282">
                  <c:v>2063.5940000000001</c:v>
                </c:pt>
                <c:pt idx="14283">
                  <c:v>2061.953</c:v>
                </c:pt>
                <c:pt idx="14284">
                  <c:v>2063.203</c:v>
                </c:pt>
                <c:pt idx="14285">
                  <c:v>2062.1869999999999</c:v>
                </c:pt>
                <c:pt idx="14286">
                  <c:v>2060.1559999999999</c:v>
                </c:pt>
                <c:pt idx="14287">
                  <c:v>2063.3589999999999</c:v>
                </c:pt>
                <c:pt idx="14288">
                  <c:v>2060.1559999999999</c:v>
                </c:pt>
                <c:pt idx="14289">
                  <c:v>2060.547</c:v>
                </c:pt>
                <c:pt idx="14290">
                  <c:v>2059.1410000000001</c:v>
                </c:pt>
                <c:pt idx="14291">
                  <c:v>2059.375</c:v>
                </c:pt>
                <c:pt idx="14292">
                  <c:v>2059.6089999999999</c:v>
                </c:pt>
                <c:pt idx="14293">
                  <c:v>2061.4059999999999</c:v>
                </c:pt>
                <c:pt idx="14294">
                  <c:v>2062.3440000000001</c:v>
                </c:pt>
                <c:pt idx="14295">
                  <c:v>2060.547</c:v>
                </c:pt>
                <c:pt idx="14296">
                  <c:v>2060.3910000000001</c:v>
                </c:pt>
                <c:pt idx="14297">
                  <c:v>2059.1410000000001</c:v>
                </c:pt>
                <c:pt idx="14298">
                  <c:v>2059.6089999999999</c:v>
                </c:pt>
                <c:pt idx="14299">
                  <c:v>2059.1410000000001</c:v>
                </c:pt>
                <c:pt idx="14300">
                  <c:v>2057.1869999999999</c:v>
                </c:pt>
                <c:pt idx="14301">
                  <c:v>2059.7660000000001</c:v>
                </c:pt>
                <c:pt idx="14302">
                  <c:v>2059.375</c:v>
                </c:pt>
                <c:pt idx="14303">
                  <c:v>2058.9839999999999</c:v>
                </c:pt>
                <c:pt idx="14304">
                  <c:v>2061.4059999999999</c:v>
                </c:pt>
                <c:pt idx="14305">
                  <c:v>2057.3440000000001</c:v>
                </c:pt>
                <c:pt idx="14306">
                  <c:v>2058.3589999999999</c:v>
                </c:pt>
                <c:pt idx="14307">
                  <c:v>2059.1410000000001</c:v>
                </c:pt>
                <c:pt idx="14308">
                  <c:v>2058.203</c:v>
                </c:pt>
                <c:pt idx="14309">
                  <c:v>2057.3440000000001</c:v>
                </c:pt>
                <c:pt idx="14310">
                  <c:v>2055.9369999999999</c:v>
                </c:pt>
                <c:pt idx="14311">
                  <c:v>2058.3589999999999</c:v>
                </c:pt>
                <c:pt idx="14312">
                  <c:v>2057.1869999999999</c:v>
                </c:pt>
                <c:pt idx="14313">
                  <c:v>2054.6089999999999</c:v>
                </c:pt>
                <c:pt idx="14314">
                  <c:v>2061.5619999999999</c:v>
                </c:pt>
                <c:pt idx="14315">
                  <c:v>2053.203</c:v>
                </c:pt>
                <c:pt idx="14316">
                  <c:v>2056.5619999999999</c:v>
                </c:pt>
                <c:pt idx="14317">
                  <c:v>2057.1869999999999</c:v>
                </c:pt>
                <c:pt idx="14318">
                  <c:v>2054.6089999999999</c:v>
                </c:pt>
                <c:pt idx="14319">
                  <c:v>2054.375</c:v>
                </c:pt>
                <c:pt idx="14320">
                  <c:v>2055.1559999999999</c:v>
                </c:pt>
                <c:pt idx="14321">
                  <c:v>2054.7660000000001</c:v>
                </c:pt>
                <c:pt idx="14322">
                  <c:v>2054.6089999999999</c:v>
                </c:pt>
                <c:pt idx="14323">
                  <c:v>2054.7660000000001</c:v>
                </c:pt>
                <c:pt idx="14324">
                  <c:v>2054.375</c:v>
                </c:pt>
                <c:pt idx="14325">
                  <c:v>2055.547</c:v>
                </c:pt>
                <c:pt idx="14326">
                  <c:v>2055.3910000000001</c:v>
                </c:pt>
                <c:pt idx="14327">
                  <c:v>2055</c:v>
                </c:pt>
                <c:pt idx="14328">
                  <c:v>2053.9839999999999</c:v>
                </c:pt>
                <c:pt idx="14329">
                  <c:v>2055.1559999999999</c:v>
                </c:pt>
                <c:pt idx="14330">
                  <c:v>2053.3589999999999</c:v>
                </c:pt>
                <c:pt idx="14331">
                  <c:v>2055</c:v>
                </c:pt>
                <c:pt idx="14332">
                  <c:v>2054.7660000000001</c:v>
                </c:pt>
                <c:pt idx="14333">
                  <c:v>2054.6089999999999</c:v>
                </c:pt>
                <c:pt idx="14334">
                  <c:v>2056.953</c:v>
                </c:pt>
                <c:pt idx="14335">
                  <c:v>2055.547</c:v>
                </c:pt>
                <c:pt idx="14336">
                  <c:v>2056.5619999999999</c:v>
                </c:pt>
                <c:pt idx="14337">
                  <c:v>2053.5940000000001</c:v>
                </c:pt>
                <c:pt idx="14338">
                  <c:v>2055.547</c:v>
                </c:pt>
                <c:pt idx="14339">
                  <c:v>2053.75</c:v>
                </c:pt>
                <c:pt idx="14340">
                  <c:v>2051.5619999999999</c:v>
                </c:pt>
                <c:pt idx="14341">
                  <c:v>2055.1559999999999</c:v>
                </c:pt>
                <c:pt idx="14342">
                  <c:v>2054.7660000000001</c:v>
                </c:pt>
                <c:pt idx="14343">
                  <c:v>2055</c:v>
                </c:pt>
                <c:pt idx="14344">
                  <c:v>2054.1410000000001</c:v>
                </c:pt>
                <c:pt idx="14345">
                  <c:v>2052.3440000000001</c:v>
                </c:pt>
                <c:pt idx="14346">
                  <c:v>2051.797</c:v>
                </c:pt>
                <c:pt idx="14347">
                  <c:v>2051.4059999999999</c:v>
                </c:pt>
                <c:pt idx="14348">
                  <c:v>2052.3440000000001</c:v>
                </c:pt>
                <c:pt idx="14349">
                  <c:v>2055.547</c:v>
                </c:pt>
                <c:pt idx="14350">
                  <c:v>2051.953</c:v>
                </c:pt>
                <c:pt idx="14351">
                  <c:v>2054.1410000000001</c:v>
                </c:pt>
                <c:pt idx="14352">
                  <c:v>2052.3440000000001</c:v>
                </c:pt>
                <c:pt idx="14353">
                  <c:v>2054.375</c:v>
                </c:pt>
                <c:pt idx="14354">
                  <c:v>2052.578</c:v>
                </c:pt>
                <c:pt idx="14355">
                  <c:v>2052.9690000000001</c:v>
                </c:pt>
                <c:pt idx="14356">
                  <c:v>2051.953</c:v>
                </c:pt>
                <c:pt idx="14357">
                  <c:v>2051.172</c:v>
                </c:pt>
                <c:pt idx="14358">
                  <c:v>2052.9690000000001</c:v>
                </c:pt>
                <c:pt idx="14359">
                  <c:v>2055</c:v>
                </c:pt>
                <c:pt idx="14360">
                  <c:v>2052.9690000000001</c:v>
                </c:pt>
                <c:pt idx="14361">
                  <c:v>2052.1869999999999</c:v>
                </c:pt>
                <c:pt idx="14362">
                  <c:v>2051.5619999999999</c:v>
                </c:pt>
                <c:pt idx="14363">
                  <c:v>2052.7339999999999</c:v>
                </c:pt>
                <c:pt idx="14364">
                  <c:v>2054.6089999999999</c:v>
                </c:pt>
                <c:pt idx="14365">
                  <c:v>2053.5940000000001</c:v>
                </c:pt>
                <c:pt idx="14366">
                  <c:v>2053.203</c:v>
                </c:pt>
                <c:pt idx="14367">
                  <c:v>2051.5619999999999</c:v>
                </c:pt>
                <c:pt idx="14368">
                  <c:v>2051.797</c:v>
                </c:pt>
                <c:pt idx="14369">
                  <c:v>2051.4059999999999</c:v>
                </c:pt>
                <c:pt idx="14370">
                  <c:v>2051.797</c:v>
                </c:pt>
                <c:pt idx="14371">
                  <c:v>2052.7339999999999</c:v>
                </c:pt>
                <c:pt idx="14372">
                  <c:v>2051.5619999999999</c:v>
                </c:pt>
                <c:pt idx="14373">
                  <c:v>2054.1410000000001</c:v>
                </c:pt>
                <c:pt idx="14374">
                  <c:v>2050.9369999999999</c:v>
                </c:pt>
                <c:pt idx="14375">
                  <c:v>2054.375</c:v>
                </c:pt>
                <c:pt idx="14376">
                  <c:v>2051.5619999999999</c:v>
                </c:pt>
                <c:pt idx="14377">
                  <c:v>2050.9369999999999</c:v>
                </c:pt>
                <c:pt idx="14378">
                  <c:v>2051.5619999999999</c:v>
                </c:pt>
                <c:pt idx="14379">
                  <c:v>2051.4059999999999</c:v>
                </c:pt>
                <c:pt idx="14380">
                  <c:v>2051.5619999999999</c:v>
                </c:pt>
                <c:pt idx="14381">
                  <c:v>2052.7339999999999</c:v>
                </c:pt>
                <c:pt idx="14382">
                  <c:v>2053.75</c:v>
                </c:pt>
                <c:pt idx="14383">
                  <c:v>2050.9369999999999</c:v>
                </c:pt>
                <c:pt idx="14384">
                  <c:v>2052.7339999999999</c:v>
                </c:pt>
                <c:pt idx="14385">
                  <c:v>2050.7809999999999</c:v>
                </c:pt>
                <c:pt idx="14386">
                  <c:v>2051.797</c:v>
                </c:pt>
                <c:pt idx="14387">
                  <c:v>2054.375</c:v>
                </c:pt>
                <c:pt idx="14388">
                  <c:v>2054.6089999999999</c:v>
                </c:pt>
                <c:pt idx="14389">
                  <c:v>2051.953</c:v>
                </c:pt>
                <c:pt idx="14390">
                  <c:v>2054.1410000000001</c:v>
                </c:pt>
                <c:pt idx="14391">
                  <c:v>2055.547</c:v>
                </c:pt>
                <c:pt idx="14392">
                  <c:v>2056.953</c:v>
                </c:pt>
                <c:pt idx="14393">
                  <c:v>2058.203</c:v>
                </c:pt>
                <c:pt idx="14394">
                  <c:v>2057.7339999999999</c:v>
                </c:pt>
                <c:pt idx="14395">
                  <c:v>2061.797</c:v>
                </c:pt>
                <c:pt idx="14396">
                  <c:v>2063.203</c:v>
                </c:pt>
                <c:pt idx="14397">
                  <c:v>2068.3589999999999</c:v>
                </c:pt>
                <c:pt idx="14398">
                  <c:v>2066.172</c:v>
                </c:pt>
                <c:pt idx="14399">
                  <c:v>2070.9369999999999</c:v>
                </c:pt>
                <c:pt idx="14400">
                  <c:v>2071.172</c:v>
                </c:pt>
                <c:pt idx="14401">
                  <c:v>2075.1559999999999</c:v>
                </c:pt>
                <c:pt idx="14402">
                  <c:v>2078.203</c:v>
                </c:pt>
                <c:pt idx="14403">
                  <c:v>2078.5940000000001</c:v>
                </c:pt>
                <c:pt idx="14404">
                  <c:v>2081.4059999999999</c:v>
                </c:pt>
                <c:pt idx="14405">
                  <c:v>2082.3440000000001</c:v>
                </c:pt>
                <c:pt idx="14406">
                  <c:v>2082.578</c:v>
                </c:pt>
                <c:pt idx="14407">
                  <c:v>2083.5940000000001</c:v>
                </c:pt>
                <c:pt idx="14408">
                  <c:v>2085.3910000000001</c:v>
                </c:pt>
                <c:pt idx="14409">
                  <c:v>2086.4059999999999</c:v>
                </c:pt>
                <c:pt idx="14410">
                  <c:v>2086.797</c:v>
                </c:pt>
                <c:pt idx="14411">
                  <c:v>2088.203</c:v>
                </c:pt>
                <c:pt idx="14412">
                  <c:v>2085.3910000000001</c:v>
                </c:pt>
                <c:pt idx="14413">
                  <c:v>2084.6089999999999</c:v>
                </c:pt>
                <c:pt idx="14414">
                  <c:v>2088.203</c:v>
                </c:pt>
                <c:pt idx="14415">
                  <c:v>2089.375</c:v>
                </c:pt>
                <c:pt idx="14416">
                  <c:v>2088.75</c:v>
                </c:pt>
                <c:pt idx="14417">
                  <c:v>2090.9369999999999</c:v>
                </c:pt>
                <c:pt idx="14418">
                  <c:v>2088.203</c:v>
                </c:pt>
                <c:pt idx="14419">
                  <c:v>2089.7660000000001</c:v>
                </c:pt>
                <c:pt idx="14420">
                  <c:v>2090.7809999999999</c:v>
                </c:pt>
                <c:pt idx="14421">
                  <c:v>2090</c:v>
                </c:pt>
                <c:pt idx="14422">
                  <c:v>2089.375</c:v>
                </c:pt>
                <c:pt idx="14423">
                  <c:v>2090.3910000000001</c:v>
                </c:pt>
                <c:pt idx="14424">
                  <c:v>2089.6089999999999</c:v>
                </c:pt>
                <c:pt idx="14425">
                  <c:v>2091.5619999999999</c:v>
                </c:pt>
                <c:pt idx="14426">
                  <c:v>2092.3440000000001</c:v>
                </c:pt>
                <c:pt idx="14427">
                  <c:v>2089.7660000000001</c:v>
                </c:pt>
                <c:pt idx="14428">
                  <c:v>2090.3910000000001</c:v>
                </c:pt>
                <c:pt idx="14429">
                  <c:v>2090.3910000000001</c:v>
                </c:pt>
                <c:pt idx="14430">
                  <c:v>2090.7809999999999</c:v>
                </c:pt>
                <c:pt idx="14431">
                  <c:v>2088.3589999999999</c:v>
                </c:pt>
                <c:pt idx="14432">
                  <c:v>2092.578</c:v>
                </c:pt>
                <c:pt idx="14433">
                  <c:v>2090</c:v>
                </c:pt>
                <c:pt idx="14434">
                  <c:v>2090.547</c:v>
                </c:pt>
                <c:pt idx="14435">
                  <c:v>2090.547</c:v>
                </c:pt>
                <c:pt idx="14436">
                  <c:v>2087.578</c:v>
                </c:pt>
                <c:pt idx="14437">
                  <c:v>2091.172</c:v>
                </c:pt>
                <c:pt idx="14438">
                  <c:v>2091.797</c:v>
                </c:pt>
                <c:pt idx="14439">
                  <c:v>2089.375</c:v>
                </c:pt>
                <c:pt idx="14440">
                  <c:v>2090.7809999999999</c:v>
                </c:pt>
                <c:pt idx="14441">
                  <c:v>2094.1410000000001</c:v>
                </c:pt>
                <c:pt idx="14442">
                  <c:v>2091.797</c:v>
                </c:pt>
                <c:pt idx="14443">
                  <c:v>2092.9690000000001</c:v>
                </c:pt>
                <c:pt idx="14444">
                  <c:v>2093.5940000000001</c:v>
                </c:pt>
                <c:pt idx="14445">
                  <c:v>2091.172</c:v>
                </c:pt>
                <c:pt idx="14446">
                  <c:v>2090.3910000000001</c:v>
                </c:pt>
                <c:pt idx="14447">
                  <c:v>2089.375</c:v>
                </c:pt>
                <c:pt idx="14448">
                  <c:v>2089.7660000000001</c:v>
                </c:pt>
                <c:pt idx="14449">
                  <c:v>2090.3910000000001</c:v>
                </c:pt>
                <c:pt idx="14450">
                  <c:v>2087.9690000000001</c:v>
                </c:pt>
                <c:pt idx="14451">
                  <c:v>2088.75</c:v>
                </c:pt>
                <c:pt idx="14452">
                  <c:v>2089.1410000000001</c:v>
                </c:pt>
                <c:pt idx="14453">
                  <c:v>2088.9839999999999</c:v>
                </c:pt>
                <c:pt idx="14454">
                  <c:v>2090.547</c:v>
                </c:pt>
                <c:pt idx="14455">
                  <c:v>2089.7660000000001</c:v>
                </c:pt>
                <c:pt idx="14456">
                  <c:v>2090</c:v>
                </c:pt>
                <c:pt idx="14457">
                  <c:v>2090.9369999999999</c:v>
                </c:pt>
                <c:pt idx="14458">
                  <c:v>2090</c:v>
                </c:pt>
                <c:pt idx="14459">
                  <c:v>2092.1869999999999</c:v>
                </c:pt>
                <c:pt idx="14460">
                  <c:v>2088.9839999999999</c:v>
                </c:pt>
                <c:pt idx="14461">
                  <c:v>2092.7339999999999</c:v>
                </c:pt>
                <c:pt idx="14462">
                  <c:v>2093.3589999999999</c:v>
                </c:pt>
                <c:pt idx="14463">
                  <c:v>2090.1559999999999</c:v>
                </c:pt>
                <c:pt idx="14464">
                  <c:v>2091.953</c:v>
                </c:pt>
                <c:pt idx="14465">
                  <c:v>2090</c:v>
                </c:pt>
                <c:pt idx="14466">
                  <c:v>2090</c:v>
                </c:pt>
                <c:pt idx="14467">
                  <c:v>2089.375</c:v>
                </c:pt>
                <c:pt idx="14468">
                  <c:v>2090.7809999999999</c:v>
                </c:pt>
                <c:pt idx="14469">
                  <c:v>2091.4059999999999</c:v>
                </c:pt>
                <c:pt idx="14470">
                  <c:v>2092.1869999999999</c:v>
                </c:pt>
                <c:pt idx="14471">
                  <c:v>2091.5619999999999</c:v>
                </c:pt>
                <c:pt idx="14472">
                  <c:v>2090.9369999999999</c:v>
                </c:pt>
                <c:pt idx="14473">
                  <c:v>2089.7660000000001</c:v>
                </c:pt>
                <c:pt idx="14474">
                  <c:v>2090.7809999999999</c:v>
                </c:pt>
                <c:pt idx="14475">
                  <c:v>2090.7809999999999</c:v>
                </c:pt>
                <c:pt idx="14476">
                  <c:v>2093.203</c:v>
                </c:pt>
                <c:pt idx="14477">
                  <c:v>2090.547</c:v>
                </c:pt>
                <c:pt idx="14478">
                  <c:v>2089.1410000000001</c:v>
                </c:pt>
                <c:pt idx="14479">
                  <c:v>2090.7809999999999</c:v>
                </c:pt>
                <c:pt idx="14480">
                  <c:v>2089.6089999999999</c:v>
                </c:pt>
                <c:pt idx="14481">
                  <c:v>2090</c:v>
                </c:pt>
                <c:pt idx="14482">
                  <c:v>2091.4059999999999</c:v>
                </c:pt>
                <c:pt idx="14483">
                  <c:v>2090.7809999999999</c:v>
                </c:pt>
                <c:pt idx="14484">
                  <c:v>2090.1559999999999</c:v>
                </c:pt>
                <c:pt idx="14485">
                  <c:v>2088.3589999999999</c:v>
                </c:pt>
                <c:pt idx="14486">
                  <c:v>2091.797</c:v>
                </c:pt>
                <c:pt idx="14487">
                  <c:v>2091.5619999999999</c:v>
                </c:pt>
                <c:pt idx="14488">
                  <c:v>2089.6089999999999</c:v>
                </c:pt>
                <c:pt idx="14489">
                  <c:v>2089.1410000000001</c:v>
                </c:pt>
                <c:pt idx="14490">
                  <c:v>2089.375</c:v>
                </c:pt>
                <c:pt idx="14491">
                  <c:v>2091.953</c:v>
                </c:pt>
                <c:pt idx="14492">
                  <c:v>2090</c:v>
                </c:pt>
                <c:pt idx="14493">
                  <c:v>2091.4059999999999</c:v>
                </c:pt>
                <c:pt idx="14494">
                  <c:v>2088.9839999999999</c:v>
                </c:pt>
                <c:pt idx="14495">
                  <c:v>2088.75</c:v>
                </c:pt>
                <c:pt idx="14496">
                  <c:v>2091.5619999999999</c:v>
                </c:pt>
                <c:pt idx="14497">
                  <c:v>2089.375</c:v>
                </c:pt>
                <c:pt idx="14498">
                  <c:v>2089.1410000000001</c:v>
                </c:pt>
                <c:pt idx="14499">
                  <c:v>2091.5619999999999</c:v>
                </c:pt>
                <c:pt idx="14500">
                  <c:v>2088.5940000000001</c:v>
                </c:pt>
                <c:pt idx="14501">
                  <c:v>2089.7660000000001</c:v>
                </c:pt>
                <c:pt idx="14502">
                  <c:v>2090.3910000000001</c:v>
                </c:pt>
                <c:pt idx="14503">
                  <c:v>2090.1559999999999</c:v>
                </c:pt>
                <c:pt idx="14504">
                  <c:v>2090</c:v>
                </c:pt>
                <c:pt idx="14505">
                  <c:v>2088.75</c:v>
                </c:pt>
                <c:pt idx="14506">
                  <c:v>2089.1410000000001</c:v>
                </c:pt>
                <c:pt idx="14507">
                  <c:v>2091.4059999999999</c:v>
                </c:pt>
                <c:pt idx="14508">
                  <c:v>2088.75</c:v>
                </c:pt>
                <c:pt idx="14509">
                  <c:v>2091.4059999999999</c:v>
                </c:pt>
                <c:pt idx="14510">
                  <c:v>2088.203</c:v>
                </c:pt>
                <c:pt idx="14511">
                  <c:v>2088.5940000000001</c:v>
                </c:pt>
                <c:pt idx="14512">
                  <c:v>2090.547</c:v>
                </c:pt>
                <c:pt idx="14513">
                  <c:v>2089.7660000000001</c:v>
                </c:pt>
                <c:pt idx="14514">
                  <c:v>2089.1410000000001</c:v>
                </c:pt>
                <c:pt idx="14515">
                  <c:v>2090.1559999999999</c:v>
                </c:pt>
                <c:pt idx="14516">
                  <c:v>2092.7339999999999</c:v>
                </c:pt>
                <c:pt idx="14517">
                  <c:v>2088.9839999999999</c:v>
                </c:pt>
                <c:pt idx="14518">
                  <c:v>2091.172</c:v>
                </c:pt>
                <c:pt idx="14519">
                  <c:v>2090.3910000000001</c:v>
                </c:pt>
                <c:pt idx="14520">
                  <c:v>2090</c:v>
                </c:pt>
                <c:pt idx="14521">
                  <c:v>2089.375</c:v>
                </c:pt>
                <c:pt idx="14522">
                  <c:v>2089.6089999999999</c:v>
                </c:pt>
                <c:pt idx="14523">
                  <c:v>2088.75</c:v>
                </c:pt>
                <c:pt idx="14524">
                  <c:v>2089.6089999999999</c:v>
                </c:pt>
                <c:pt idx="14525">
                  <c:v>2089.375</c:v>
                </c:pt>
                <c:pt idx="14526">
                  <c:v>2090.3910000000001</c:v>
                </c:pt>
                <c:pt idx="14527">
                  <c:v>2090</c:v>
                </c:pt>
                <c:pt idx="14528">
                  <c:v>2090.547</c:v>
                </c:pt>
                <c:pt idx="14529">
                  <c:v>2089.7660000000001</c:v>
                </c:pt>
                <c:pt idx="14530">
                  <c:v>2090.7809999999999</c:v>
                </c:pt>
                <c:pt idx="14531">
                  <c:v>2089.1410000000001</c:v>
                </c:pt>
                <c:pt idx="14532">
                  <c:v>2090.9369999999999</c:v>
                </c:pt>
                <c:pt idx="14533">
                  <c:v>2090</c:v>
                </c:pt>
                <c:pt idx="14534">
                  <c:v>2091.4059999999999</c:v>
                </c:pt>
                <c:pt idx="14535">
                  <c:v>2088.75</c:v>
                </c:pt>
                <c:pt idx="14536">
                  <c:v>2090.7809999999999</c:v>
                </c:pt>
                <c:pt idx="14537">
                  <c:v>2091.953</c:v>
                </c:pt>
                <c:pt idx="14538">
                  <c:v>2088.5940000000001</c:v>
                </c:pt>
                <c:pt idx="14539">
                  <c:v>2090.7809999999999</c:v>
                </c:pt>
                <c:pt idx="14540">
                  <c:v>2090.547</c:v>
                </c:pt>
                <c:pt idx="14541">
                  <c:v>2089.7660000000001</c:v>
                </c:pt>
                <c:pt idx="14542">
                  <c:v>2091.4059999999999</c:v>
                </c:pt>
                <c:pt idx="14543">
                  <c:v>2088.203</c:v>
                </c:pt>
                <c:pt idx="14544">
                  <c:v>2090</c:v>
                </c:pt>
                <c:pt idx="14545">
                  <c:v>2089.375</c:v>
                </c:pt>
                <c:pt idx="14546">
                  <c:v>2088.5940000000001</c:v>
                </c:pt>
                <c:pt idx="14547">
                  <c:v>2088.9839999999999</c:v>
                </c:pt>
                <c:pt idx="14548">
                  <c:v>2088.9839999999999</c:v>
                </c:pt>
                <c:pt idx="14549">
                  <c:v>2086.797</c:v>
                </c:pt>
                <c:pt idx="14550">
                  <c:v>2090</c:v>
                </c:pt>
                <c:pt idx="14551">
                  <c:v>2088.75</c:v>
                </c:pt>
                <c:pt idx="14552">
                  <c:v>2085.547</c:v>
                </c:pt>
                <c:pt idx="14553">
                  <c:v>2088.3589999999999</c:v>
                </c:pt>
                <c:pt idx="14554">
                  <c:v>2088.75</c:v>
                </c:pt>
                <c:pt idx="14555">
                  <c:v>2087.578</c:v>
                </c:pt>
                <c:pt idx="14556">
                  <c:v>2088.203</c:v>
                </c:pt>
                <c:pt idx="14557">
                  <c:v>2090.1559999999999</c:v>
                </c:pt>
                <c:pt idx="14558">
                  <c:v>2088.75</c:v>
                </c:pt>
                <c:pt idx="14559">
                  <c:v>2089.1410000000001</c:v>
                </c:pt>
                <c:pt idx="14560">
                  <c:v>2087.578</c:v>
                </c:pt>
                <c:pt idx="14561">
                  <c:v>2086.5619999999999</c:v>
                </c:pt>
                <c:pt idx="14562">
                  <c:v>2088.75</c:v>
                </c:pt>
                <c:pt idx="14563">
                  <c:v>2085.9369999999999</c:v>
                </c:pt>
                <c:pt idx="14564">
                  <c:v>2086.5619999999999</c:v>
                </c:pt>
                <c:pt idx="14565">
                  <c:v>2085.7809999999999</c:v>
                </c:pt>
                <c:pt idx="14566">
                  <c:v>2090</c:v>
                </c:pt>
                <c:pt idx="14567">
                  <c:v>2087.3440000000001</c:v>
                </c:pt>
                <c:pt idx="14568">
                  <c:v>2089.6089999999999</c:v>
                </c:pt>
                <c:pt idx="14569">
                  <c:v>2087.9690000000001</c:v>
                </c:pt>
                <c:pt idx="14570">
                  <c:v>2087.9690000000001</c:v>
                </c:pt>
                <c:pt idx="14571">
                  <c:v>2086.4059999999999</c:v>
                </c:pt>
                <c:pt idx="14572">
                  <c:v>2086.5619999999999</c:v>
                </c:pt>
                <c:pt idx="14573">
                  <c:v>2086.172</c:v>
                </c:pt>
                <c:pt idx="14574">
                  <c:v>2087.7339999999999</c:v>
                </c:pt>
                <c:pt idx="14575">
                  <c:v>2087.1869999999999</c:v>
                </c:pt>
                <c:pt idx="14576">
                  <c:v>2087.9690000000001</c:v>
                </c:pt>
                <c:pt idx="14577">
                  <c:v>2085.9369999999999</c:v>
                </c:pt>
                <c:pt idx="14578">
                  <c:v>2086.172</c:v>
                </c:pt>
                <c:pt idx="14579">
                  <c:v>2085</c:v>
                </c:pt>
                <c:pt idx="14580">
                  <c:v>2086.4059999999999</c:v>
                </c:pt>
                <c:pt idx="14581">
                  <c:v>2083.9839999999999</c:v>
                </c:pt>
                <c:pt idx="14582">
                  <c:v>2086.172</c:v>
                </c:pt>
                <c:pt idx="14583">
                  <c:v>2085.9369999999999</c:v>
                </c:pt>
                <c:pt idx="14584">
                  <c:v>2086.797</c:v>
                </c:pt>
                <c:pt idx="14585">
                  <c:v>2084.6089999999999</c:v>
                </c:pt>
                <c:pt idx="14586">
                  <c:v>2086.4059999999999</c:v>
                </c:pt>
                <c:pt idx="14587">
                  <c:v>2085.9369999999999</c:v>
                </c:pt>
                <c:pt idx="14588">
                  <c:v>2084.7660000000001</c:v>
                </c:pt>
                <c:pt idx="14589">
                  <c:v>2085.7809999999999</c:v>
                </c:pt>
                <c:pt idx="14590">
                  <c:v>2083.9839999999999</c:v>
                </c:pt>
                <c:pt idx="14591">
                  <c:v>2083.75</c:v>
                </c:pt>
                <c:pt idx="14592">
                  <c:v>2085.7809999999999</c:v>
                </c:pt>
                <c:pt idx="14593">
                  <c:v>2084.6089999999999</c:v>
                </c:pt>
                <c:pt idx="14594">
                  <c:v>2085.1559999999999</c:v>
                </c:pt>
                <c:pt idx="14595">
                  <c:v>2083.75</c:v>
                </c:pt>
                <c:pt idx="14596">
                  <c:v>2083.203</c:v>
                </c:pt>
                <c:pt idx="14597">
                  <c:v>2084.1410000000001</c:v>
                </c:pt>
                <c:pt idx="14598">
                  <c:v>2085.547</c:v>
                </c:pt>
                <c:pt idx="14599">
                  <c:v>2083.5940000000001</c:v>
                </c:pt>
                <c:pt idx="14600">
                  <c:v>2085.3910000000001</c:v>
                </c:pt>
                <c:pt idx="14601">
                  <c:v>2082.578</c:v>
                </c:pt>
                <c:pt idx="14602">
                  <c:v>2084.375</c:v>
                </c:pt>
                <c:pt idx="14603">
                  <c:v>2082.9690000000001</c:v>
                </c:pt>
                <c:pt idx="14604">
                  <c:v>2080.1559999999999</c:v>
                </c:pt>
                <c:pt idx="14605">
                  <c:v>2083.9839999999999</c:v>
                </c:pt>
                <c:pt idx="14606">
                  <c:v>2082.578</c:v>
                </c:pt>
                <c:pt idx="14607">
                  <c:v>2082.3440000000001</c:v>
                </c:pt>
                <c:pt idx="14608">
                  <c:v>2082.7339999999999</c:v>
                </c:pt>
                <c:pt idx="14609">
                  <c:v>2083.75</c:v>
                </c:pt>
                <c:pt idx="14610">
                  <c:v>2081.4059999999999</c:v>
                </c:pt>
                <c:pt idx="14611">
                  <c:v>2083.203</c:v>
                </c:pt>
                <c:pt idx="14612">
                  <c:v>2081.5619999999999</c:v>
                </c:pt>
                <c:pt idx="14613">
                  <c:v>2083.75</c:v>
                </c:pt>
                <c:pt idx="14614">
                  <c:v>2081.172</c:v>
                </c:pt>
                <c:pt idx="14615">
                  <c:v>2081.953</c:v>
                </c:pt>
                <c:pt idx="14616">
                  <c:v>2079.6089999999999</c:v>
                </c:pt>
                <c:pt idx="14617">
                  <c:v>2081.797</c:v>
                </c:pt>
                <c:pt idx="14618">
                  <c:v>2080.3910000000001</c:v>
                </c:pt>
                <c:pt idx="14619">
                  <c:v>2081.5619999999999</c:v>
                </c:pt>
                <c:pt idx="14620">
                  <c:v>2079.7660000000001</c:v>
                </c:pt>
                <c:pt idx="14621">
                  <c:v>2079.7660000000001</c:v>
                </c:pt>
                <c:pt idx="14622">
                  <c:v>2079.6089999999999</c:v>
                </c:pt>
                <c:pt idx="14623">
                  <c:v>2080.3910000000001</c:v>
                </c:pt>
                <c:pt idx="14624">
                  <c:v>2079.375</c:v>
                </c:pt>
                <c:pt idx="14625">
                  <c:v>2080</c:v>
                </c:pt>
                <c:pt idx="14626">
                  <c:v>2080.547</c:v>
                </c:pt>
                <c:pt idx="14627">
                  <c:v>2078.203</c:v>
                </c:pt>
                <c:pt idx="14628">
                  <c:v>2080.7809999999999</c:v>
                </c:pt>
                <c:pt idx="14629">
                  <c:v>2080.3910000000001</c:v>
                </c:pt>
                <c:pt idx="14630">
                  <c:v>2079.7660000000001</c:v>
                </c:pt>
                <c:pt idx="14631">
                  <c:v>2077.9690000000001</c:v>
                </c:pt>
                <c:pt idx="14632">
                  <c:v>2078.75</c:v>
                </c:pt>
                <c:pt idx="14633">
                  <c:v>2079.375</c:v>
                </c:pt>
                <c:pt idx="14634">
                  <c:v>2077.578</c:v>
                </c:pt>
                <c:pt idx="14635">
                  <c:v>2078.3589999999999</c:v>
                </c:pt>
                <c:pt idx="14636">
                  <c:v>2079.7660000000001</c:v>
                </c:pt>
                <c:pt idx="14637">
                  <c:v>2076.953</c:v>
                </c:pt>
                <c:pt idx="14638">
                  <c:v>2077.9690000000001</c:v>
                </c:pt>
                <c:pt idx="14639">
                  <c:v>2077.578</c:v>
                </c:pt>
                <c:pt idx="14640">
                  <c:v>2077.1869999999999</c:v>
                </c:pt>
                <c:pt idx="14641">
                  <c:v>2077.1869999999999</c:v>
                </c:pt>
                <c:pt idx="14642">
                  <c:v>2079.375</c:v>
                </c:pt>
                <c:pt idx="14643">
                  <c:v>2077.578</c:v>
                </c:pt>
                <c:pt idx="14644">
                  <c:v>2075.9369999999999</c:v>
                </c:pt>
                <c:pt idx="14645">
                  <c:v>2076.797</c:v>
                </c:pt>
                <c:pt idx="14646">
                  <c:v>2075.3910000000001</c:v>
                </c:pt>
                <c:pt idx="14647">
                  <c:v>2075.547</c:v>
                </c:pt>
                <c:pt idx="14648">
                  <c:v>2075.7809999999999</c:v>
                </c:pt>
                <c:pt idx="14649">
                  <c:v>2075.7809999999999</c:v>
                </c:pt>
                <c:pt idx="14650">
                  <c:v>2076.172</c:v>
                </c:pt>
                <c:pt idx="14651">
                  <c:v>2075.1559999999999</c:v>
                </c:pt>
                <c:pt idx="14652">
                  <c:v>2075.7809999999999</c:v>
                </c:pt>
                <c:pt idx="14653">
                  <c:v>2074.1410000000001</c:v>
                </c:pt>
                <c:pt idx="14654">
                  <c:v>2075.9369999999999</c:v>
                </c:pt>
                <c:pt idx="14655">
                  <c:v>2073.9839999999999</c:v>
                </c:pt>
                <c:pt idx="14656">
                  <c:v>2074.7660000000001</c:v>
                </c:pt>
                <c:pt idx="14657">
                  <c:v>2075.1559999999999</c:v>
                </c:pt>
                <c:pt idx="14658">
                  <c:v>2074.375</c:v>
                </c:pt>
                <c:pt idx="14659">
                  <c:v>2077.7339999999999</c:v>
                </c:pt>
                <c:pt idx="14660">
                  <c:v>2074.375</c:v>
                </c:pt>
                <c:pt idx="14661">
                  <c:v>2075</c:v>
                </c:pt>
                <c:pt idx="14662">
                  <c:v>2074.6089999999999</c:v>
                </c:pt>
                <c:pt idx="14663">
                  <c:v>2075.547</c:v>
                </c:pt>
                <c:pt idx="14664">
                  <c:v>2076.172</c:v>
                </c:pt>
                <c:pt idx="14665">
                  <c:v>2073.203</c:v>
                </c:pt>
                <c:pt idx="14666">
                  <c:v>2075.1559999999999</c:v>
                </c:pt>
                <c:pt idx="14667">
                  <c:v>2070.7809999999999</c:v>
                </c:pt>
                <c:pt idx="14668">
                  <c:v>2072.9690000000001</c:v>
                </c:pt>
                <c:pt idx="14669">
                  <c:v>2073.5940000000001</c:v>
                </c:pt>
                <c:pt idx="14670">
                  <c:v>2074.375</c:v>
                </c:pt>
                <c:pt idx="14671">
                  <c:v>2074.7660000000001</c:v>
                </c:pt>
                <c:pt idx="14672">
                  <c:v>2073.203</c:v>
                </c:pt>
                <c:pt idx="14673">
                  <c:v>2070.9369999999999</c:v>
                </c:pt>
                <c:pt idx="14674">
                  <c:v>2072.578</c:v>
                </c:pt>
                <c:pt idx="14675">
                  <c:v>2070.3910000000001</c:v>
                </c:pt>
                <c:pt idx="14676">
                  <c:v>2073.5940000000001</c:v>
                </c:pt>
                <c:pt idx="14677">
                  <c:v>2073.9839999999999</c:v>
                </c:pt>
                <c:pt idx="14678">
                  <c:v>2072.3440000000001</c:v>
                </c:pt>
                <c:pt idx="14679">
                  <c:v>2073.203</c:v>
                </c:pt>
                <c:pt idx="14680">
                  <c:v>2072.578</c:v>
                </c:pt>
                <c:pt idx="14681">
                  <c:v>2071.4059999999999</c:v>
                </c:pt>
                <c:pt idx="14682">
                  <c:v>2072.3440000000001</c:v>
                </c:pt>
                <c:pt idx="14683">
                  <c:v>2071.5619999999999</c:v>
                </c:pt>
                <c:pt idx="14684">
                  <c:v>2074.1410000000001</c:v>
                </c:pt>
                <c:pt idx="14685">
                  <c:v>2072.3440000000001</c:v>
                </c:pt>
                <c:pt idx="14686">
                  <c:v>2069.7660000000001</c:v>
                </c:pt>
                <c:pt idx="14687">
                  <c:v>2070.547</c:v>
                </c:pt>
                <c:pt idx="14688">
                  <c:v>2074.7660000000001</c:v>
                </c:pt>
                <c:pt idx="14689">
                  <c:v>2070</c:v>
                </c:pt>
                <c:pt idx="14690">
                  <c:v>2071.172</c:v>
                </c:pt>
                <c:pt idx="14691">
                  <c:v>2070.547</c:v>
                </c:pt>
                <c:pt idx="14692">
                  <c:v>2071.172</c:v>
                </c:pt>
                <c:pt idx="14693">
                  <c:v>2070.1559999999999</c:v>
                </c:pt>
                <c:pt idx="14694">
                  <c:v>2069.375</c:v>
                </c:pt>
                <c:pt idx="14695">
                  <c:v>2071.953</c:v>
                </c:pt>
                <c:pt idx="14696">
                  <c:v>2070</c:v>
                </c:pt>
                <c:pt idx="14697">
                  <c:v>2071.4059999999999</c:v>
                </c:pt>
                <c:pt idx="14698">
                  <c:v>2067.578</c:v>
                </c:pt>
                <c:pt idx="14699">
                  <c:v>2071.4059999999999</c:v>
                </c:pt>
                <c:pt idx="14700">
                  <c:v>2070.1559999999999</c:v>
                </c:pt>
                <c:pt idx="14701">
                  <c:v>2070.1559999999999</c:v>
                </c:pt>
                <c:pt idx="14702">
                  <c:v>2069.6089999999999</c:v>
                </c:pt>
                <c:pt idx="14703">
                  <c:v>2070.7809999999999</c:v>
                </c:pt>
                <c:pt idx="14704">
                  <c:v>2070.547</c:v>
                </c:pt>
                <c:pt idx="14705">
                  <c:v>2067.578</c:v>
                </c:pt>
                <c:pt idx="14706">
                  <c:v>2069.6089999999999</c:v>
                </c:pt>
                <c:pt idx="14707">
                  <c:v>2070.9369999999999</c:v>
                </c:pt>
                <c:pt idx="14708">
                  <c:v>2069.7660000000001</c:v>
                </c:pt>
                <c:pt idx="14709">
                  <c:v>2067.3440000000001</c:v>
                </c:pt>
                <c:pt idx="14710">
                  <c:v>2069.1410000000001</c:v>
                </c:pt>
                <c:pt idx="14711">
                  <c:v>2067.9690000000001</c:v>
                </c:pt>
                <c:pt idx="14712">
                  <c:v>2068.203</c:v>
                </c:pt>
                <c:pt idx="14713">
                  <c:v>2068.9839999999999</c:v>
                </c:pt>
                <c:pt idx="14714">
                  <c:v>2067.7339999999999</c:v>
                </c:pt>
                <c:pt idx="14715">
                  <c:v>2069.1410000000001</c:v>
                </c:pt>
                <c:pt idx="14716">
                  <c:v>2069.1410000000001</c:v>
                </c:pt>
                <c:pt idx="14717">
                  <c:v>2068.75</c:v>
                </c:pt>
                <c:pt idx="14718">
                  <c:v>2066.953</c:v>
                </c:pt>
                <c:pt idx="14719">
                  <c:v>2067.3440000000001</c:v>
                </c:pt>
                <c:pt idx="14720">
                  <c:v>2070.547</c:v>
                </c:pt>
                <c:pt idx="14721">
                  <c:v>2067.7339999999999</c:v>
                </c:pt>
                <c:pt idx="14722">
                  <c:v>2066.953</c:v>
                </c:pt>
                <c:pt idx="14723">
                  <c:v>2067.3440000000001</c:v>
                </c:pt>
                <c:pt idx="14724">
                  <c:v>2066.797</c:v>
                </c:pt>
                <c:pt idx="14725">
                  <c:v>2066.953</c:v>
                </c:pt>
                <c:pt idx="14726">
                  <c:v>2065.547</c:v>
                </c:pt>
                <c:pt idx="14727">
                  <c:v>2067.1869999999999</c:v>
                </c:pt>
                <c:pt idx="14728">
                  <c:v>2067.9690000000001</c:v>
                </c:pt>
                <c:pt idx="14729">
                  <c:v>2068.203</c:v>
                </c:pt>
                <c:pt idx="14730">
                  <c:v>2068.75</c:v>
                </c:pt>
                <c:pt idx="14731">
                  <c:v>2067.3440000000001</c:v>
                </c:pt>
                <c:pt idx="14732">
                  <c:v>2069.375</c:v>
                </c:pt>
                <c:pt idx="14733">
                  <c:v>2070.1559999999999</c:v>
                </c:pt>
                <c:pt idx="14734">
                  <c:v>2068.203</c:v>
                </c:pt>
                <c:pt idx="14735">
                  <c:v>2068.3589999999999</c:v>
                </c:pt>
                <c:pt idx="14736">
                  <c:v>2065.3910000000001</c:v>
                </c:pt>
                <c:pt idx="14737">
                  <c:v>2068.5940000000001</c:v>
                </c:pt>
                <c:pt idx="14738">
                  <c:v>2068.203</c:v>
                </c:pt>
                <c:pt idx="14739">
                  <c:v>2066.4059999999999</c:v>
                </c:pt>
                <c:pt idx="14740">
                  <c:v>2066.5619999999999</c:v>
                </c:pt>
                <c:pt idx="14741">
                  <c:v>2068.3589999999999</c:v>
                </c:pt>
                <c:pt idx="14742">
                  <c:v>2066.5619999999999</c:v>
                </c:pt>
                <c:pt idx="14743">
                  <c:v>2068.203</c:v>
                </c:pt>
                <c:pt idx="14744">
                  <c:v>2068.3589999999999</c:v>
                </c:pt>
                <c:pt idx="14745">
                  <c:v>2066.172</c:v>
                </c:pt>
                <c:pt idx="14746">
                  <c:v>2065.547</c:v>
                </c:pt>
                <c:pt idx="14747">
                  <c:v>2067.3440000000001</c:v>
                </c:pt>
                <c:pt idx="14748">
                  <c:v>2064.6089999999999</c:v>
                </c:pt>
                <c:pt idx="14749">
                  <c:v>2068.3589999999999</c:v>
                </c:pt>
                <c:pt idx="14750">
                  <c:v>2065.9369999999999</c:v>
                </c:pt>
                <c:pt idx="14751">
                  <c:v>2066.953</c:v>
                </c:pt>
                <c:pt idx="14752">
                  <c:v>2067.1869999999999</c:v>
                </c:pt>
                <c:pt idx="14753">
                  <c:v>2069.6089999999999</c:v>
                </c:pt>
                <c:pt idx="14754">
                  <c:v>2071.953</c:v>
                </c:pt>
                <c:pt idx="14755">
                  <c:v>2066.4059999999999</c:v>
                </c:pt>
                <c:pt idx="14756">
                  <c:v>2068.5940000000001</c:v>
                </c:pt>
                <c:pt idx="14757">
                  <c:v>2070.547</c:v>
                </c:pt>
                <c:pt idx="14758">
                  <c:v>2068.3589999999999</c:v>
                </c:pt>
                <c:pt idx="14759">
                  <c:v>2068.75</c:v>
                </c:pt>
                <c:pt idx="14760">
                  <c:v>2064.6089999999999</c:v>
                </c:pt>
                <c:pt idx="14761">
                  <c:v>2067.578</c:v>
                </c:pt>
                <c:pt idx="14762">
                  <c:v>2065.7809999999999</c:v>
                </c:pt>
                <c:pt idx="14763">
                  <c:v>2066.797</c:v>
                </c:pt>
                <c:pt idx="14764">
                  <c:v>2065.3910000000001</c:v>
                </c:pt>
                <c:pt idx="14765">
                  <c:v>2067.3440000000001</c:v>
                </c:pt>
                <c:pt idx="14766">
                  <c:v>2067.3440000000001</c:v>
                </c:pt>
                <c:pt idx="14767">
                  <c:v>2065.9369999999999</c:v>
                </c:pt>
                <c:pt idx="14768">
                  <c:v>2065.7809999999999</c:v>
                </c:pt>
                <c:pt idx="14769">
                  <c:v>2068.203</c:v>
                </c:pt>
                <c:pt idx="14770">
                  <c:v>2068.75</c:v>
                </c:pt>
                <c:pt idx="14771">
                  <c:v>2067.7339999999999</c:v>
                </c:pt>
                <c:pt idx="14772">
                  <c:v>2068.75</c:v>
                </c:pt>
                <c:pt idx="14773">
                  <c:v>2070</c:v>
                </c:pt>
                <c:pt idx="14774">
                  <c:v>2067.9690000000001</c:v>
                </c:pt>
                <c:pt idx="14775">
                  <c:v>2065.9369999999999</c:v>
                </c:pt>
                <c:pt idx="14776">
                  <c:v>2067.3440000000001</c:v>
                </c:pt>
                <c:pt idx="14777">
                  <c:v>2069.6089999999999</c:v>
                </c:pt>
                <c:pt idx="14778">
                  <c:v>2069.1410000000001</c:v>
                </c:pt>
                <c:pt idx="14779">
                  <c:v>2067.7339999999999</c:v>
                </c:pt>
                <c:pt idx="14780">
                  <c:v>2067.1869999999999</c:v>
                </c:pt>
                <c:pt idx="14781">
                  <c:v>2067.7339999999999</c:v>
                </c:pt>
                <c:pt idx="14782">
                  <c:v>2068.3589999999999</c:v>
                </c:pt>
                <c:pt idx="14783">
                  <c:v>2069.6089999999999</c:v>
                </c:pt>
                <c:pt idx="14784">
                  <c:v>2068.3589999999999</c:v>
                </c:pt>
                <c:pt idx="14785">
                  <c:v>2068.9839999999999</c:v>
                </c:pt>
                <c:pt idx="14786">
                  <c:v>2069.7660000000001</c:v>
                </c:pt>
                <c:pt idx="14787">
                  <c:v>2068.3589999999999</c:v>
                </c:pt>
                <c:pt idx="14788">
                  <c:v>2065.1559999999999</c:v>
                </c:pt>
                <c:pt idx="14789">
                  <c:v>2068.5940000000001</c:v>
                </c:pt>
                <c:pt idx="14790">
                  <c:v>2068.9839999999999</c:v>
                </c:pt>
                <c:pt idx="14791">
                  <c:v>2066.953</c:v>
                </c:pt>
                <c:pt idx="14792">
                  <c:v>2068.3589999999999</c:v>
                </c:pt>
                <c:pt idx="14793">
                  <c:v>2065.1559999999999</c:v>
                </c:pt>
                <c:pt idx="14794">
                  <c:v>2068.75</c:v>
                </c:pt>
                <c:pt idx="14795">
                  <c:v>2066.5619999999999</c:v>
                </c:pt>
                <c:pt idx="14796">
                  <c:v>2067.3440000000001</c:v>
                </c:pt>
                <c:pt idx="14797">
                  <c:v>2067.1869999999999</c:v>
                </c:pt>
                <c:pt idx="14798">
                  <c:v>2066.4059999999999</c:v>
                </c:pt>
                <c:pt idx="14799">
                  <c:v>2067.7339999999999</c:v>
                </c:pt>
                <c:pt idx="14800">
                  <c:v>2067.9690000000001</c:v>
                </c:pt>
                <c:pt idx="14801">
                  <c:v>2067.3440000000001</c:v>
                </c:pt>
                <c:pt idx="14802">
                  <c:v>2066.953</c:v>
                </c:pt>
                <c:pt idx="14803">
                  <c:v>2068.75</c:v>
                </c:pt>
                <c:pt idx="14804">
                  <c:v>2067.1869999999999</c:v>
                </c:pt>
                <c:pt idx="14805">
                  <c:v>2066.4059999999999</c:v>
                </c:pt>
                <c:pt idx="14806">
                  <c:v>2066.797</c:v>
                </c:pt>
                <c:pt idx="14807">
                  <c:v>2065</c:v>
                </c:pt>
                <c:pt idx="14808">
                  <c:v>2068.203</c:v>
                </c:pt>
                <c:pt idx="14809">
                  <c:v>2067.1869999999999</c:v>
                </c:pt>
                <c:pt idx="14810">
                  <c:v>2067.1869999999999</c:v>
                </c:pt>
                <c:pt idx="14811">
                  <c:v>2067.1869999999999</c:v>
                </c:pt>
                <c:pt idx="14812">
                  <c:v>2066.172</c:v>
                </c:pt>
                <c:pt idx="14813">
                  <c:v>2065.547</c:v>
                </c:pt>
                <c:pt idx="14814">
                  <c:v>2068.3589999999999</c:v>
                </c:pt>
                <c:pt idx="14815">
                  <c:v>2065.1559999999999</c:v>
                </c:pt>
                <c:pt idx="14816">
                  <c:v>2065.547</c:v>
                </c:pt>
                <c:pt idx="14817">
                  <c:v>2065.9369999999999</c:v>
                </c:pt>
                <c:pt idx="14818">
                  <c:v>2066.953</c:v>
                </c:pt>
                <c:pt idx="14819">
                  <c:v>2068.9839999999999</c:v>
                </c:pt>
                <c:pt idx="14820">
                  <c:v>2067.1869999999999</c:v>
                </c:pt>
                <c:pt idx="14821">
                  <c:v>2064.6089999999999</c:v>
                </c:pt>
                <c:pt idx="14822">
                  <c:v>2066.4059999999999</c:v>
                </c:pt>
                <c:pt idx="14823">
                  <c:v>2065.547</c:v>
                </c:pt>
                <c:pt idx="14824">
                  <c:v>2067.1869999999999</c:v>
                </c:pt>
                <c:pt idx="14825">
                  <c:v>2065.1559999999999</c:v>
                </c:pt>
                <c:pt idx="14826">
                  <c:v>2065.3910000000001</c:v>
                </c:pt>
                <c:pt idx="14827">
                  <c:v>2065.7809999999999</c:v>
                </c:pt>
                <c:pt idx="14828">
                  <c:v>2066.172</c:v>
                </c:pt>
                <c:pt idx="14829">
                  <c:v>2065.7809999999999</c:v>
                </c:pt>
                <c:pt idx="14830">
                  <c:v>2063.5940000000001</c:v>
                </c:pt>
                <c:pt idx="14831">
                  <c:v>2065.7809999999999</c:v>
                </c:pt>
                <c:pt idx="14832">
                  <c:v>2065.3910000000001</c:v>
                </c:pt>
                <c:pt idx="14833">
                  <c:v>2063.5940000000001</c:v>
                </c:pt>
                <c:pt idx="14834">
                  <c:v>2065.3910000000001</c:v>
                </c:pt>
                <c:pt idx="14835">
                  <c:v>2064.1410000000001</c:v>
                </c:pt>
                <c:pt idx="14836">
                  <c:v>2063.9839999999999</c:v>
                </c:pt>
                <c:pt idx="14837">
                  <c:v>2062.9690000000001</c:v>
                </c:pt>
                <c:pt idx="14838">
                  <c:v>2064.6089999999999</c:v>
                </c:pt>
                <c:pt idx="14839">
                  <c:v>2065.7809999999999</c:v>
                </c:pt>
                <c:pt idx="14840">
                  <c:v>2065.9369999999999</c:v>
                </c:pt>
                <c:pt idx="14841">
                  <c:v>2065.3910000000001</c:v>
                </c:pt>
                <c:pt idx="14842">
                  <c:v>2063.203</c:v>
                </c:pt>
                <c:pt idx="14843">
                  <c:v>2065.547</c:v>
                </c:pt>
                <c:pt idx="14844">
                  <c:v>2063.9839999999999</c:v>
                </c:pt>
                <c:pt idx="14845">
                  <c:v>2066.797</c:v>
                </c:pt>
                <c:pt idx="14846">
                  <c:v>2065.547</c:v>
                </c:pt>
                <c:pt idx="14847">
                  <c:v>2066.4059999999999</c:v>
                </c:pt>
                <c:pt idx="14848">
                  <c:v>2063.9839999999999</c:v>
                </c:pt>
                <c:pt idx="14849">
                  <c:v>2064.7660000000001</c:v>
                </c:pt>
                <c:pt idx="14850">
                  <c:v>2065.1559999999999</c:v>
                </c:pt>
                <c:pt idx="14851">
                  <c:v>2064.375</c:v>
                </c:pt>
                <c:pt idx="14852">
                  <c:v>2064.375</c:v>
                </c:pt>
                <c:pt idx="14853">
                  <c:v>2064.6089999999999</c:v>
                </c:pt>
                <c:pt idx="14854">
                  <c:v>2063.9839999999999</c:v>
                </c:pt>
                <c:pt idx="14855">
                  <c:v>2065.7809999999999</c:v>
                </c:pt>
                <c:pt idx="14856">
                  <c:v>2064.1410000000001</c:v>
                </c:pt>
                <c:pt idx="14857">
                  <c:v>2064.375</c:v>
                </c:pt>
                <c:pt idx="14858">
                  <c:v>2066.4059999999999</c:v>
                </c:pt>
                <c:pt idx="14859">
                  <c:v>2065.1559999999999</c:v>
                </c:pt>
                <c:pt idx="14860">
                  <c:v>2065.1559999999999</c:v>
                </c:pt>
                <c:pt idx="14861">
                  <c:v>2065.3910000000001</c:v>
                </c:pt>
                <c:pt idx="14862">
                  <c:v>2064.375</c:v>
                </c:pt>
                <c:pt idx="14863">
                  <c:v>2065.7809999999999</c:v>
                </c:pt>
                <c:pt idx="14864">
                  <c:v>2063.9839999999999</c:v>
                </c:pt>
                <c:pt idx="14865">
                  <c:v>2064.6089999999999</c:v>
                </c:pt>
                <c:pt idx="14866">
                  <c:v>2065.9369999999999</c:v>
                </c:pt>
                <c:pt idx="14867">
                  <c:v>2063.9839999999999</c:v>
                </c:pt>
                <c:pt idx="14868">
                  <c:v>2062.3440000000001</c:v>
                </c:pt>
                <c:pt idx="14869">
                  <c:v>2064.375</c:v>
                </c:pt>
                <c:pt idx="14870">
                  <c:v>2062.578</c:v>
                </c:pt>
                <c:pt idx="14871">
                  <c:v>2063.9839999999999</c:v>
                </c:pt>
                <c:pt idx="14872">
                  <c:v>2062.9690000000001</c:v>
                </c:pt>
                <c:pt idx="14873">
                  <c:v>2062.7339999999999</c:v>
                </c:pt>
                <c:pt idx="14874">
                  <c:v>2060.547</c:v>
                </c:pt>
                <c:pt idx="14875">
                  <c:v>2063.203</c:v>
                </c:pt>
                <c:pt idx="14876">
                  <c:v>2064.6089999999999</c:v>
                </c:pt>
                <c:pt idx="14877">
                  <c:v>2065</c:v>
                </c:pt>
                <c:pt idx="14878">
                  <c:v>2061.953</c:v>
                </c:pt>
                <c:pt idx="14879">
                  <c:v>2063.5940000000001</c:v>
                </c:pt>
                <c:pt idx="14880">
                  <c:v>2060.7809999999999</c:v>
                </c:pt>
                <c:pt idx="14881">
                  <c:v>2059.6089999999999</c:v>
                </c:pt>
                <c:pt idx="14882">
                  <c:v>2063.203</c:v>
                </c:pt>
                <c:pt idx="14883">
                  <c:v>2062.9690000000001</c:v>
                </c:pt>
                <c:pt idx="14884">
                  <c:v>2060.547</c:v>
                </c:pt>
                <c:pt idx="14885">
                  <c:v>2062.7339999999999</c:v>
                </c:pt>
                <c:pt idx="14886">
                  <c:v>2061.5619999999999</c:v>
                </c:pt>
                <c:pt idx="14887">
                  <c:v>2062.7339999999999</c:v>
                </c:pt>
                <c:pt idx="14888">
                  <c:v>2062.9690000000001</c:v>
                </c:pt>
                <c:pt idx="14889">
                  <c:v>2060.9369999999999</c:v>
                </c:pt>
                <c:pt idx="14890">
                  <c:v>2061.4059999999999</c:v>
                </c:pt>
                <c:pt idx="14891">
                  <c:v>2060.9369999999999</c:v>
                </c:pt>
                <c:pt idx="14892">
                  <c:v>2060.3910000000001</c:v>
                </c:pt>
                <c:pt idx="14893">
                  <c:v>2060.7809999999999</c:v>
                </c:pt>
                <c:pt idx="14894">
                  <c:v>2064.375</c:v>
                </c:pt>
                <c:pt idx="14895">
                  <c:v>2061.172</c:v>
                </c:pt>
                <c:pt idx="14896">
                  <c:v>2061.953</c:v>
                </c:pt>
                <c:pt idx="14897">
                  <c:v>2059.375</c:v>
                </c:pt>
                <c:pt idx="14898">
                  <c:v>2058.9839999999999</c:v>
                </c:pt>
                <c:pt idx="14899">
                  <c:v>2060.3910000000001</c:v>
                </c:pt>
                <c:pt idx="14900">
                  <c:v>2057.9690000000001</c:v>
                </c:pt>
                <c:pt idx="14901">
                  <c:v>2060.547</c:v>
                </c:pt>
                <c:pt idx="14902">
                  <c:v>2059.6089999999999</c:v>
                </c:pt>
                <c:pt idx="14903">
                  <c:v>2060.7809999999999</c:v>
                </c:pt>
                <c:pt idx="14904">
                  <c:v>2057.7339999999999</c:v>
                </c:pt>
                <c:pt idx="14905">
                  <c:v>2060</c:v>
                </c:pt>
                <c:pt idx="14906">
                  <c:v>2057.1869999999999</c:v>
                </c:pt>
                <c:pt idx="14907">
                  <c:v>2058.75</c:v>
                </c:pt>
                <c:pt idx="14908">
                  <c:v>2056.5619999999999</c:v>
                </c:pt>
                <c:pt idx="14909">
                  <c:v>2058.75</c:v>
                </c:pt>
                <c:pt idx="14910">
                  <c:v>2058.3589999999999</c:v>
                </c:pt>
                <c:pt idx="14911">
                  <c:v>2055.547</c:v>
                </c:pt>
                <c:pt idx="14912">
                  <c:v>2058.75</c:v>
                </c:pt>
                <c:pt idx="14913">
                  <c:v>2057.1869999999999</c:v>
                </c:pt>
                <c:pt idx="14914">
                  <c:v>2056.953</c:v>
                </c:pt>
                <c:pt idx="14915">
                  <c:v>2054.375</c:v>
                </c:pt>
                <c:pt idx="14916">
                  <c:v>2058.203</c:v>
                </c:pt>
                <c:pt idx="14917">
                  <c:v>2056.797</c:v>
                </c:pt>
                <c:pt idx="14918">
                  <c:v>2054.7660000000001</c:v>
                </c:pt>
                <c:pt idx="14919">
                  <c:v>2054.7660000000001</c:v>
                </c:pt>
                <c:pt idx="14920">
                  <c:v>2057.3440000000001</c:v>
                </c:pt>
                <c:pt idx="14921">
                  <c:v>2057.9690000000001</c:v>
                </c:pt>
                <c:pt idx="14922">
                  <c:v>2054.6089999999999</c:v>
                </c:pt>
                <c:pt idx="14923">
                  <c:v>2055.1559999999999</c:v>
                </c:pt>
                <c:pt idx="14924">
                  <c:v>2056.797</c:v>
                </c:pt>
                <c:pt idx="14925">
                  <c:v>2055.7809999999999</c:v>
                </c:pt>
                <c:pt idx="14926">
                  <c:v>2054.375</c:v>
                </c:pt>
                <c:pt idx="14927">
                  <c:v>2056.172</c:v>
                </c:pt>
                <c:pt idx="14928">
                  <c:v>2053.9839999999999</c:v>
                </c:pt>
                <c:pt idx="14929">
                  <c:v>2056.5619999999999</c:v>
                </c:pt>
                <c:pt idx="14930">
                  <c:v>2055.547</c:v>
                </c:pt>
                <c:pt idx="14931">
                  <c:v>2053.3589999999999</c:v>
                </c:pt>
                <c:pt idx="14932">
                  <c:v>2055</c:v>
                </c:pt>
                <c:pt idx="14933">
                  <c:v>2054.7660000000001</c:v>
                </c:pt>
                <c:pt idx="14934">
                  <c:v>2053.75</c:v>
                </c:pt>
                <c:pt idx="14935">
                  <c:v>2055.1559999999999</c:v>
                </c:pt>
                <c:pt idx="14936">
                  <c:v>2055.1559999999999</c:v>
                </c:pt>
                <c:pt idx="14937">
                  <c:v>2051.4059999999999</c:v>
                </c:pt>
                <c:pt idx="14938">
                  <c:v>2053.3589999999999</c:v>
                </c:pt>
                <c:pt idx="14939">
                  <c:v>2053.203</c:v>
                </c:pt>
                <c:pt idx="14940">
                  <c:v>2055.3910000000001</c:v>
                </c:pt>
                <c:pt idx="14941">
                  <c:v>2054.375</c:v>
                </c:pt>
                <c:pt idx="14942">
                  <c:v>2055.7809999999999</c:v>
                </c:pt>
                <c:pt idx="14943">
                  <c:v>2052.3440000000001</c:v>
                </c:pt>
                <c:pt idx="14944">
                  <c:v>2054.1410000000001</c:v>
                </c:pt>
                <c:pt idx="14945">
                  <c:v>2050.7809999999999</c:v>
                </c:pt>
                <c:pt idx="14946">
                  <c:v>2053.9839999999999</c:v>
                </c:pt>
                <c:pt idx="14947">
                  <c:v>2055.547</c:v>
                </c:pt>
                <c:pt idx="14948">
                  <c:v>2051.797</c:v>
                </c:pt>
                <c:pt idx="14949">
                  <c:v>2054.7660000000001</c:v>
                </c:pt>
                <c:pt idx="14950">
                  <c:v>2051.172</c:v>
                </c:pt>
                <c:pt idx="14951">
                  <c:v>2051.953</c:v>
                </c:pt>
                <c:pt idx="14952">
                  <c:v>2052.3440000000001</c:v>
                </c:pt>
                <c:pt idx="14953">
                  <c:v>2052.578</c:v>
                </c:pt>
                <c:pt idx="14954">
                  <c:v>2050.3910000000001</c:v>
                </c:pt>
                <c:pt idx="14955">
                  <c:v>2050.7809999999999</c:v>
                </c:pt>
                <c:pt idx="14956">
                  <c:v>2052.9690000000001</c:v>
                </c:pt>
                <c:pt idx="14957">
                  <c:v>2052.578</c:v>
                </c:pt>
                <c:pt idx="14958">
                  <c:v>2051.953</c:v>
                </c:pt>
                <c:pt idx="14959">
                  <c:v>2053.3589999999999</c:v>
                </c:pt>
                <c:pt idx="14960">
                  <c:v>2051.5619999999999</c:v>
                </c:pt>
                <c:pt idx="14961">
                  <c:v>2050.7809999999999</c:v>
                </c:pt>
                <c:pt idx="14962">
                  <c:v>2049.7660000000001</c:v>
                </c:pt>
                <c:pt idx="14963">
                  <c:v>2052.7339999999999</c:v>
                </c:pt>
                <c:pt idx="14964">
                  <c:v>2053.203</c:v>
                </c:pt>
                <c:pt idx="14965">
                  <c:v>2050.547</c:v>
                </c:pt>
                <c:pt idx="14966">
                  <c:v>2048.5940000000001</c:v>
                </c:pt>
                <c:pt idx="14967">
                  <c:v>2048.9839999999999</c:v>
                </c:pt>
                <c:pt idx="14968">
                  <c:v>2048.9839999999999</c:v>
                </c:pt>
                <c:pt idx="14969">
                  <c:v>2048.75</c:v>
                </c:pt>
                <c:pt idx="14970">
                  <c:v>2050</c:v>
                </c:pt>
                <c:pt idx="14971">
                  <c:v>2049.1410000000001</c:v>
                </c:pt>
                <c:pt idx="14972">
                  <c:v>2050</c:v>
                </c:pt>
                <c:pt idx="14973">
                  <c:v>2047.7339999999999</c:v>
                </c:pt>
                <c:pt idx="14974">
                  <c:v>2048.3589999999999</c:v>
                </c:pt>
                <c:pt idx="14975">
                  <c:v>2048.9839999999999</c:v>
                </c:pt>
                <c:pt idx="14976">
                  <c:v>2047.578</c:v>
                </c:pt>
                <c:pt idx="14977">
                  <c:v>2050.1559999999999</c:v>
                </c:pt>
                <c:pt idx="14978">
                  <c:v>2050.1559999999999</c:v>
                </c:pt>
                <c:pt idx="14979">
                  <c:v>2052.3440000000001</c:v>
                </c:pt>
                <c:pt idx="14980">
                  <c:v>2051.4059999999999</c:v>
                </c:pt>
                <c:pt idx="14981">
                  <c:v>2049.1410000000001</c:v>
                </c:pt>
                <c:pt idx="14982">
                  <c:v>2047.1869999999999</c:v>
                </c:pt>
                <c:pt idx="14983">
                  <c:v>2048.203</c:v>
                </c:pt>
                <c:pt idx="14984">
                  <c:v>2048.75</c:v>
                </c:pt>
                <c:pt idx="14985">
                  <c:v>2050.3910000000001</c:v>
                </c:pt>
                <c:pt idx="14986">
                  <c:v>2050.3910000000001</c:v>
                </c:pt>
                <c:pt idx="14987">
                  <c:v>2048.75</c:v>
                </c:pt>
                <c:pt idx="14988">
                  <c:v>2048.75</c:v>
                </c:pt>
                <c:pt idx="14989">
                  <c:v>2050.7809999999999</c:v>
                </c:pt>
                <c:pt idx="14990">
                  <c:v>2048.9839999999999</c:v>
                </c:pt>
                <c:pt idx="14991">
                  <c:v>2048.3589999999999</c:v>
                </c:pt>
                <c:pt idx="14992">
                  <c:v>2051.5619999999999</c:v>
                </c:pt>
                <c:pt idx="14993">
                  <c:v>2050.547</c:v>
                </c:pt>
                <c:pt idx="14994">
                  <c:v>2047.9690000000001</c:v>
                </c:pt>
                <c:pt idx="14995">
                  <c:v>2049.7660000000001</c:v>
                </c:pt>
                <c:pt idx="14996">
                  <c:v>2048.9839999999999</c:v>
                </c:pt>
                <c:pt idx="14997">
                  <c:v>2048.9839999999999</c:v>
                </c:pt>
                <c:pt idx="14998">
                  <c:v>2050.547</c:v>
                </c:pt>
                <c:pt idx="14999">
                  <c:v>2050.9369999999999</c:v>
                </c:pt>
                <c:pt idx="15000">
                  <c:v>2048.5940000000001</c:v>
                </c:pt>
                <c:pt idx="15001">
                  <c:v>2051.5619999999999</c:v>
                </c:pt>
                <c:pt idx="15002">
                  <c:v>2049.7660000000001</c:v>
                </c:pt>
                <c:pt idx="15003">
                  <c:v>2047.9690000000001</c:v>
                </c:pt>
                <c:pt idx="15004">
                  <c:v>2051.172</c:v>
                </c:pt>
                <c:pt idx="15005">
                  <c:v>2049.6089999999999</c:v>
                </c:pt>
                <c:pt idx="15006">
                  <c:v>2048.5940000000001</c:v>
                </c:pt>
                <c:pt idx="15007">
                  <c:v>2046.5619999999999</c:v>
                </c:pt>
                <c:pt idx="15008">
                  <c:v>2050</c:v>
                </c:pt>
                <c:pt idx="15009">
                  <c:v>2046.4059999999999</c:v>
                </c:pt>
                <c:pt idx="15010">
                  <c:v>2048.75</c:v>
                </c:pt>
                <c:pt idx="15011">
                  <c:v>2048.75</c:v>
                </c:pt>
                <c:pt idx="15012">
                  <c:v>2049.6089999999999</c:v>
                </c:pt>
                <c:pt idx="15013">
                  <c:v>2050</c:v>
                </c:pt>
                <c:pt idx="15014">
                  <c:v>2050.1559999999999</c:v>
                </c:pt>
                <c:pt idx="15015">
                  <c:v>2051.4059999999999</c:v>
                </c:pt>
                <c:pt idx="15016">
                  <c:v>2050.9369999999999</c:v>
                </c:pt>
                <c:pt idx="15017">
                  <c:v>2054.1410000000001</c:v>
                </c:pt>
                <c:pt idx="15018">
                  <c:v>2054.375</c:v>
                </c:pt>
                <c:pt idx="15019">
                  <c:v>2056.953</c:v>
                </c:pt>
                <c:pt idx="15020">
                  <c:v>2057.9690000000001</c:v>
                </c:pt>
                <c:pt idx="15021">
                  <c:v>2060.3910000000001</c:v>
                </c:pt>
                <c:pt idx="15022">
                  <c:v>2065.547</c:v>
                </c:pt>
                <c:pt idx="15023">
                  <c:v>2065.3910000000001</c:v>
                </c:pt>
                <c:pt idx="15024">
                  <c:v>2068.9839999999999</c:v>
                </c:pt>
                <c:pt idx="15025">
                  <c:v>2071.172</c:v>
                </c:pt>
                <c:pt idx="15026">
                  <c:v>2072.9690000000001</c:v>
                </c:pt>
                <c:pt idx="15027">
                  <c:v>2073.9839999999999</c:v>
                </c:pt>
                <c:pt idx="15028">
                  <c:v>2076.5619999999999</c:v>
                </c:pt>
                <c:pt idx="15029">
                  <c:v>2078.3589999999999</c:v>
                </c:pt>
                <c:pt idx="15030">
                  <c:v>2080.7809999999999</c:v>
                </c:pt>
                <c:pt idx="15031">
                  <c:v>2080</c:v>
                </c:pt>
                <c:pt idx="15032">
                  <c:v>2081.5619999999999</c:v>
                </c:pt>
                <c:pt idx="15033">
                  <c:v>2082.7339999999999</c:v>
                </c:pt>
                <c:pt idx="15034">
                  <c:v>2083.5940000000001</c:v>
                </c:pt>
                <c:pt idx="15035">
                  <c:v>2084.1410000000001</c:v>
                </c:pt>
                <c:pt idx="15036">
                  <c:v>2083.9839999999999</c:v>
                </c:pt>
                <c:pt idx="15037">
                  <c:v>2085.7809999999999</c:v>
                </c:pt>
                <c:pt idx="15038">
                  <c:v>2083.203</c:v>
                </c:pt>
                <c:pt idx="15039">
                  <c:v>2084.375</c:v>
                </c:pt>
                <c:pt idx="15040">
                  <c:v>2084.7660000000001</c:v>
                </c:pt>
                <c:pt idx="15041">
                  <c:v>2087.1869999999999</c:v>
                </c:pt>
                <c:pt idx="15042">
                  <c:v>2085.7809999999999</c:v>
                </c:pt>
                <c:pt idx="15043">
                  <c:v>2088.203</c:v>
                </c:pt>
                <c:pt idx="15044">
                  <c:v>2086.5619999999999</c:v>
                </c:pt>
                <c:pt idx="15045">
                  <c:v>2087.1869999999999</c:v>
                </c:pt>
                <c:pt idx="15046">
                  <c:v>2085.7809999999999</c:v>
                </c:pt>
                <c:pt idx="15047">
                  <c:v>2090.1559999999999</c:v>
                </c:pt>
                <c:pt idx="15048">
                  <c:v>2088.75</c:v>
                </c:pt>
                <c:pt idx="15049">
                  <c:v>2087.7339999999999</c:v>
                </c:pt>
                <c:pt idx="15050">
                  <c:v>2088.3589999999999</c:v>
                </c:pt>
                <c:pt idx="15051">
                  <c:v>2087.1869999999999</c:v>
                </c:pt>
                <c:pt idx="15052">
                  <c:v>2087.3440000000001</c:v>
                </c:pt>
                <c:pt idx="15053">
                  <c:v>2090.1559999999999</c:v>
                </c:pt>
                <c:pt idx="15054">
                  <c:v>2089.375</c:v>
                </c:pt>
                <c:pt idx="15055">
                  <c:v>2087.9690000000001</c:v>
                </c:pt>
                <c:pt idx="15056">
                  <c:v>2086.5619999999999</c:v>
                </c:pt>
                <c:pt idx="15057">
                  <c:v>2085.547</c:v>
                </c:pt>
                <c:pt idx="15058">
                  <c:v>2088.9839999999999</c:v>
                </c:pt>
                <c:pt idx="15059">
                  <c:v>2086.953</c:v>
                </c:pt>
                <c:pt idx="15060">
                  <c:v>2088.5940000000001</c:v>
                </c:pt>
                <c:pt idx="15061">
                  <c:v>2087.3440000000001</c:v>
                </c:pt>
                <c:pt idx="15062">
                  <c:v>2086.953</c:v>
                </c:pt>
                <c:pt idx="15063">
                  <c:v>2087.578</c:v>
                </c:pt>
                <c:pt idx="15064">
                  <c:v>2086.953</c:v>
                </c:pt>
                <c:pt idx="15065">
                  <c:v>2090.3910000000001</c:v>
                </c:pt>
                <c:pt idx="15066">
                  <c:v>2092.1869999999999</c:v>
                </c:pt>
                <c:pt idx="15067">
                  <c:v>2090.7809999999999</c:v>
                </c:pt>
                <c:pt idx="15068">
                  <c:v>2086.797</c:v>
                </c:pt>
                <c:pt idx="15069">
                  <c:v>2088.75</c:v>
                </c:pt>
                <c:pt idx="15070">
                  <c:v>2089.7660000000001</c:v>
                </c:pt>
                <c:pt idx="15071">
                  <c:v>2086.953</c:v>
                </c:pt>
                <c:pt idx="15072">
                  <c:v>2086.4059999999999</c:v>
                </c:pt>
                <c:pt idx="15073">
                  <c:v>2087.7339999999999</c:v>
                </c:pt>
                <c:pt idx="15074">
                  <c:v>2086.5619999999999</c:v>
                </c:pt>
                <c:pt idx="15075">
                  <c:v>2088.203</c:v>
                </c:pt>
                <c:pt idx="15076">
                  <c:v>2087.9690000000001</c:v>
                </c:pt>
                <c:pt idx="15077">
                  <c:v>2087.1869999999999</c:v>
                </c:pt>
                <c:pt idx="15078">
                  <c:v>2086.4059999999999</c:v>
                </c:pt>
                <c:pt idx="15079">
                  <c:v>2086.953</c:v>
                </c:pt>
                <c:pt idx="15080">
                  <c:v>2088.5940000000001</c:v>
                </c:pt>
                <c:pt idx="15081">
                  <c:v>2088.203</c:v>
                </c:pt>
                <c:pt idx="15082">
                  <c:v>2087.578</c:v>
                </c:pt>
                <c:pt idx="15083">
                  <c:v>2087.578</c:v>
                </c:pt>
                <c:pt idx="15084">
                  <c:v>2087.7339999999999</c:v>
                </c:pt>
                <c:pt idx="15085">
                  <c:v>2087.1869999999999</c:v>
                </c:pt>
                <c:pt idx="15086">
                  <c:v>2088.5940000000001</c:v>
                </c:pt>
                <c:pt idx="15087">
                  <c:v>2088.9839999999999</c:v>
                </c:pt>
                <c:pt idx="15088">
                  <c:v>2088.203</c:v>
                </c:pt>
                <c:pt idx="15089">
                  <c:v>2088.75</c:v>
                </c:pt>
                <c:pt idx="15090">
                  <c:v>2089.1410000000001</c:v>
                </c:pt>
                <c:pt idx="15091">
                  <c:v>2089.375</c:v>
                </c:pt>
                <c:pt idx="15092">
                  <c:v>2085.7809999999999</c:v>
                </c:pt>
                <c:pt idx="15093">
                  <c:v>2087.3440000000001</c:v>
                </c:pt>
                <c:pt idx="15094">
                  <c:v>2087.9690000000001</c:v>
                </c:pt>
                <c:pt idx="15095">
                  <c:v>2086.4059999999999</c:v>
                </c:pt>
                <c:pt idx="15096">
                  <c:v>2085.9369999999999</c:v>
                </c:pt>
                <c:pt idx="15097">
                  <c:v>2089.1410000000001</c:v>
                </c:pt>
                <c:pt idx="15098">
                  <c:v>2088.203</c:v>
                </c:pt>
                <c:pt idx="15099">
                  <c:v>2089.1410000000001</c:v>
                </c:pt>
                <c:pt idx="15100">
                  <c:v>2085.3910000000001</c:v>
                </c:pt>
                <c:pt idx="15101">
                  <c:v>2087.1869999999999</c:v>
                </c:pt>
                <c:pt idx="15102">
                  <c:v>2087.3440000000001</c:v>
                </c:pt>
                <c:pt idx="15103">
                  <c:v>2086.953</c:v>
                </c:pt>
                <c:pt idx="15104">
                  <c:v>2089.1410000000001</c:v>
                </c:pt>
                <c:pt idx="15105">
                  <c:v>2087.3440000000001</c:v>
                </c:pt>
                <c:pt idx="15106">
                  <c:v>2087.1869999999999</c:v>
                </c:pt>
                <c:pt idx="15107">
                  <c:v>2090</c:v>
                </c:pt>
                <c:pt idx="15108">
                  <c:v>2086.5619999999999</c:v>
                </c:pt>
                <c:pt idx="15109">
                  <c:v>2086.797</c:v>
                </c:pt>
                <c:pt idx="15110">
                  <c:v>2085.547</c:v>
                </c:pt>
                <c:pt idx="15111">
                  <c:v>2086.4059999999999</c:v>
                </c:pt>
                <c:pt idx="15112">
                  <c:v>2089.6089999999999</c:v>
                </c:pt>
                <c:pt idx="15113">
                  <c:v>2087.3440000000001</c:v>
                </c:pt>
                <c:pt idx="15114">
                  <c:v>2087.9690000000001</c:v>
                </c:pt>
                <c:pt idx="15115">
                  <c:v>2087.3440000000001</c:v>
                </c:pt>
                <c:pt idx="15116">
                  <c:v>2086.953</c:v>
                </c:pt>
                <c:pt idx="15117">
                  <c:v>2084.1410000000001</c:v>
                </c:pt>
                <c:pt idx="15118">
                  <c:v>2086.953</c:v>
                </c:pt>
                <c:pt idx="15119">
                  <c:v>2086.172</c:v>
                </c:pt>
                <c:pt idx="15120">
                  <c:v>2086.797</c:v>
                </c:pt>
                <c:pt idx="15121">
                  <c:v>2086.4059999999999</c:v>
                </c:pt>
                <c:pt idx="15122">
                  <c:v>2085.1559999999999</c:v>
                </c:pt>
                <c:pt idx="15123">
                  <c:v>2085.9369999999999</c:v>
                </c:pt>
                <c:pt idx="15124">
                  <c:v>2086.953</c:v>
                </c:pt>
                <c:pt idx="15125">
                  <c:v>2087.578</c:v>
                </c:pt>
                <c:pt idx="15126">
                  <c:v>2086.4059999999999</c:v>
                </c:pt>
                <c:pt idx="15127">
                  <c:v>2086.4059999999999</c:v>
                </c:pt>
                <c:pt idx="15128">
                  <c:v>2085.7809999999999</c:v>
                </c:pt>
                <c:pt idx="15129">
                  <c:v>2084.7660000000001</c:v>
                </c:pt>
                <c:pt idx="15130">
                  <c:v>2087.1869999999999</c:v>
                </c:pt>
                <c:pt idx="15131">
                  <c:v>2086.4059999999999</c:v>
                </c:pt>
                <c:pt idx="15132">
                  <c:v>2087.1869999999999</c:v>
                </c:pt>
                <c:pt idx="15133">
                  <c:v>2085.1559999999999</c:v>
                </c:pt>
                <c:pt idx="15134">
                  <c:v>2088.203</c:v>
                </c:pt>
                <c:pt idx="15135">
                  <c:v>2087.578</c:v>
                </c:pt>
                <c:pt idx="15136">
                  <c:v>2086.5619999999999</c:v>
                </c:pt>
                <c:pt idx="15137">
                  <c:v>2088.3589999999999</c:v>
                </c:pt>
                <c:pt idx="15138">
                  <c:v>2086.797</c:v>
                </c:pt>
                <c:pt idx="15139">
                  <c:v>2088.3589999999999</c:v>
                </c:pt>
                <c:pt idx="15140">
                  <c:v>2087.3440000000001</c:v>
                </c:pt>
                <c:pt idx="15141">
                  <c:v>2085.3910000000001</c:v>
                </c:pt>
                <c:pt idx="15142">
                  <c:v>2086.4059999999999</c:v>
                </c:pt>
                <c:pt idx="15143">
                  <c:v>2085.9369999999999</c:v>
                </c:pt>
                <c:pt idx="15144">
                  <c:v>2087.3440000000001</c:v>
                </c:pt>
                <c:pt idx="15145">
                  <c:v>2087.1869999999999</c:v>
                </c:pt>
                <c:pt idx="15146">
                  <c:v>2085.547</c:v>
                </c:pt>
                <c:pt idx="15147">
                  <c:v>2089.1410000000001</c:v>
                </c:pt>
                <c:pt idx="15148">
                  <c:v>2085.547</c:v>
                </c:pt>
                <c:pt idx="15149">
                  <c:v>2085.1559999999999</c:v>
                </c:pt>
                <c:pt idx="15150">
                  <c:v>2086.953</c:v>
                </c:pt>
                <c:pt idx="15151">
                  <c:v>2086.4059999999999</c:v>
                </c:pt>
                <c:pt idx="15152">
                  <c:v>2088.75</c:v>
                </c:pt>
                <c:pt idx="15153">
                  <c:v>2087.7339999999999</c:v>
                </c:pt>
                <c:pt idx="15154">
                  <c:v>2086.4059999999999</c:v>
                </c:pt>
                <c:pt idx="15155">
                  <c:v>2086.4059999999999</c:v>
                </c:pt>
                <c:pt idx="15156">
                  <c:v>2086.5619999999999</c:v>
                </c:pt>
                <c:pt idx="15157">
                  <c:v>2086.5619999999999</c:v>
                </c:pt>
                <c:pt idx="15158">
                  <c:v>2085.7809999999999</c:v>
                </c:pt>
                <c:pt idx="15159">
                  <c:v>2086.172</c:v>
                </c:pt>
                <c:pt idx="15160">
                  <c:v>2087.578</c:v>
                </c:pt>
                <c:pt idx="15161">
                  <c:v>2088.203</c:v>
                </c:pt>
                <c:pt idx="15162">
                  <c:v>2085.547</c:v>
                </c:pt>
                <c:pt idx="15163">
                  <c:v>2087.1869999999999</c:v>
                </c:pt>
                <c:pt idx="15164">
                  <c:v>2087.1869999999999</c:v>
                </c:pt>
                <c:pt idx="15165">
                  <c:v>2085.9369999999999</c:v>
                </c:pt>
                <c:pt idx="15166">
                  <c:v>2085.7809999999999</c:v>
                </c:pt>
                <c:pt idx="15167">
                  <c:v>2087.7339999999999</c:v>
                </c:pt>
                <c:pt idx="15168">
                  <c:v>2086.953</c:v>
                </c:pt>
                <c:pt idx="15169">
                  <c:v>2086.5619999999999</c:v>
                </c:pt>
                <c:pt idx="15170">
                  <c:v>2087.578</c:v>
                </c:pt>
                <c:pt idx="15171">
                  <c:v>2085.7809999999999</c:v>
                </c:pt>
                <c:pt idx="15172">
                  <c:v>2087.1869999999999</c:v>
                </c:pt>
                <c:pt idx="15173">
                  <c:v>2086.953</c:v>
                </c:pt>
                <c:pt idx="15174">
                  <c:v>2086.5619999999999</c:v>
                </c:pt>
                <c:pt idx="15175">
                  <c:v>2086.953</c:v>
                </c:pt>
                <c:pt idx="15176">
                  <c:v>2086.5619999999999</c:v>
                </c:pt>
                <c:pt idx="15177">
                  <c:v>2084.6089999999999</c:v>
                </c:pt>
                <c:pt idx="15178">
                  <c:v>2084.6089999999999</c:v>
                </c:pt>
                <c:pt idx="15179">
                  <c:v>2085.7809999999999</c:v>
                </c:pt>
                <c:pt idx="15180">
                  <c:v>2084.1410000000001</c:v>
                </c:pt>
                <c:pt idx="15181">
                  <c:v>2086.797</c:v>
                </c:pt>
                <c:pt idx="15182">
                  <c:v>2086.5619999999999</c:v>
                </c:pt>
                <c:pt idx="15183">
                  <c:v>2086.172</c:v>
                </c:pt>
                <c:pt idx="15184">
                  <c:v>2085</c:v>
                </c:pt>
                <c:pt idx="15185">
                  <c:v>2085</c:v>
                </c:pt>
                <c:pt idx="15186">
                  <c:v>2085.1559999999999</c:v>
                </c:pt>
                <c:pt idx="15187">
                  <c:v>2085.9369999999999</c:v>
                </c:pt>
                <c:pt idx="15188">
                  <c:v>2085.9369999999999</c:v>
                </c:pt>
                <c:pt idx="15189">
                  <c:v>2086.4059999999999</c:v>
                </c:pt>
                <c:pt idx="15190">
                  <c:v>2086.953</c:v>
                </c:pt>
                <c:pt idx="15191">
                  <c:v>2085.1559999999999</c:v>
                </c:pt>
                <c:pt idx="15192">
                  <c:v>2085</c:v>
                </c:pt>
                <c:pt idx="15193">
                  <c:v>2085.3910000000001</c:v>
                </c:pt>
                <c:pt idx="15194">
                  <c:v>2086.5619999999999</c:v>
                </c:pt>
                <c:pt idx="15195">
                  <c:v>2083.203</c:v>
                </c:pt>
                <c:pt idx="15196">
                  <c:v>2085</c:v>
                </c:pt>
                <c:pt idx="15197">
                  <c:v>2084.1410000000001</c:v>
                </c:pt>
                <c:pt idx="15198">
                  <c:v>2084.375</c:v>
                </c:pt>
                <c:pt idx="15199">
                  <c:v>2084.375</c:v>
                </c:pt>
                <c:pt idx="15200">
                  <c:v>2085.9369999999999</c:v>
                </c:pt>
                <c:pt idx="15201">
                  <c:v>2082.1869999999999</c:v>
                </c:pt>
                <c:pt idx="15202">
                  <c:v>2084.7660000000001</c:v>
                </c:pt>
                <c:pt idx="15203">
                  <c:v>2081.5619999999999</c:v>
                </c:pt>
                <c:pt idx="15204">
                  <c:v>2084.6089999999999</c:v>
                </c:pt>
                <c:pt idx="15205">
                  <c:v>2083.5940000000001</c:v>
                </c:pt>
                <c:pt idx="15206">
                  <c:v>2084.1410000000001</c:v>
                </c:pt>
                <c:pt idx="15207">
                  <c:v>2083.9839999999999</c:v>
                </c:pt>
                <c:pt idx="15208">
                  <c:v>2083.3589999999999</c:v>
                </c:pt>
                <c:pt idx="15209">
                  <c:v>2081.5619999999999</c:v>
                </c:pt>
                <c:pt idx="15210">
                  <c:v>2083.9839999999999</c:v>
                </c:pt>
                <c:pt idx="15211">
                  <c:v>2082.7339999999999</c:v>
                </c:pt>
                <c:pt idx="15212">
                  <c:v>2083.5940000000001</c:v>
                </c:pt>
                <c:pt idx="15213">
                  <c:v>2081.172</c:v>
                </c:pt>
                <c:pt idx="15214">
                  <c:v>2080.3910000000001</c:v>
                </c:pt>
                <c:pt idx="15215">
                  <c:v>2081.953</c:v>
                </c:pt>
                <c:pt idx="15216">
                  <c:v>2082.3440000000001</c:v>
                </c:pt>
                <c:pt idx="15217">
                  <c:v>2081.797</c:v>
                </c:pt>
                <c:pt idx="15218">
                  <c:v>2082.9690000000001</c:v>
                </c:pt>
                <c:pt idx="15219">
                  <c:v>2082.1869999999999</c:v>
                </c:pt>
                <c:pt idx="15220">
                  <c:v>2082.3440000000001</c:v>
                </c:pt>
                <c:pt idx="15221">
                  <c:v>2078.3589999999999</c:v>
                </c:pt>
                <c:pt idx="15222">
                  <c:v>2081.797</c:v>
                </c:pt>
                <c:pt idx="15223">
                  <c:v>2082.7339999999999</c:v>
                </c:pt>
                <c:pt idx="15224">
                  <c:v>2080.547</c:v>
                </c:pt>
                <c:pt idx="15225">
                  <c:v>2079.6089999999999</c:v>
                </c:pt>
                <c:pt idx="15226">
                  <c:v>2081.797</c:v>
                </c:pt>
                <c:pt idx="15227">
                  <c:v>2081.172</c:v>
                </c:pt>
                <c:pt idx="15228">
                  <c:v>2079.6089999999999</c:v>
                </c:pt>
                <c:pt idx="15229">
                  <c:v>2080.1559999999999</c:v>
                </c:pt>
                <c:pt idx="15230">
                  <c:v>2079.375</c:v>
                </c:pt>
                <c:pt idx="15231">
                  <c:v>2078.75</c:v>
                </c:pt>
                <c:pt idx="15232">
                  <c:v>2076.5619999999999</c:v>
                </c:pt>
                <c:pt idx="15233">
                  <c:v>2077.3440000000001</c:v>
                </c:pt>
                <c:pt idx="15234">
                  <c:v>2080.3910000000001</c:v>
                </c:pt>
                <c:pt idx="15235">
                  <c:v>2079.375</c:v>
                </c:pt>
                <c:pt idx="15236">
                  <c:v>2078.203</c:v>
                </c:pt>
                <c:pt idx="15237">
                  <c:v>2080.7809999999999</c:v>
                </c:pt>
                <c:pt idx="15238">
                  <c:v>2080.1559999999999</c:v>
                </c:pt>
                <c:pt idx="15239">
                  <c:v>2078.9839999999999</c:v>
                </c:pt>
                <c:pt idx="15240">
                  <c:v>2078.9839999999999</c:v>
                </c:pt>
                <c:pt idx="15241">
                  <c:v>2078.75</c:v>
                </c:pt>
                <c:pt idx="15242">
                  <c:v>2078.203</c:v>
                </c:pt>
                <c:pt idx="15243">
                  <c:v>2077.1869999999999</c:v>
                </c:pt>
                <c:pt idx="15244">
                  <c:v>2079.1410000000001</c:v>
                </c:pt>
                <c:pt idx="15245">
                  <c:v>2079.375</c:v>
                </c:pt>
                <c:pt idx="15246">
                  <c:v>2078.3589999999999</c:v>
                </c:pt>
                <c:pt idx="15247">
                  <c:v>2078.203</c:v>
                </c:pt>
                <c:pt idx="15248">
                  <c:v>2077.9690000000001</c:v>
                </c:pt>
                <c:pt idx="15249">
                  <c:v>2077.9690000000001</c:v>
                </c:pt>
                <c:pt idx="15250">
                  <c:v>2077.3440000000001</c:v>
                </c:pt>
                <c:pt idx="15251">
                  <c:v>2079.7660000000001</c:v>
                </c:pt>
                <c:pt idx="15252">
                  <c:v>2076.797</c:v>
                </c:pt>
                <c:pt idx="15253">
                  <c:v>2076.953</c:v>
                </c:pt>
                <c:pt idx="15254">
                  <c:v>2075.9369999999999</c:v>
                </c:pt>
                <c:pt idx="15255">
                  <c:v>2076.797</c:v>
                </c:pt>
                <c:pt idx="15256">
                  <c:v>2074.1410000000001</c:v>
                </c:pt>
                <c:pt idx="15257">
                  <c:v>2075.547</c:v>
                </c:pt>
                <c:pt idx="15258">
                  <c:v>2076.797</c:v>
                </c:pt>
                <c:pt idx="15259">
                  <c:v>2077.1869999999999</c:v>
                </c:pt>
                <c:pt idx="15260">
                  <c:v>2075.9369999999999</c:v>
                </c:pt>
                <c:pt idx="15261">
                  <c:v>2074.6089999999999</c:v>
                </c:pt>
                <c:pt idx="15262">
                  <c:v>2073.3589999999999</c:v>
                </c:pt>
                <c:pt idx="15263">
                  <c:v>2073.75</c:v>
                </c:pt>
                <c:pt idx="15264">
                  <c:v>2074.375</c:v>
                </c:pt>
                <c:pt idx="15265">
                  <c:v>2075.1559999999999</c:v>
                </c:pt>
                <c:pt idx="15266">
                  <c:v>2074.1410000000001</c:v>
                </c:pt>
                <c:pt idx="15267">
                  <c:v>2074.375</c:v>
                </c:pt>
                <c:pt idx="15268">
                  <c:v>2073.203</c:v>
                </c:pt>
                <c:pt idx="15269">
                  <c:v>2075.7809999999999</c:v>
                </c:pt>
                <c:pt idx="15270">
                  <c:v>2076.172</c:v>
                </c:pt>
                <c:pt idx="15271">
                  <c:v>2075</c:v>
                </c:pt>
                <c:pt idx="15272">
                  <c:v>2071.797</c:v>
                </c:pt>
                <c:pt idx="15273">
                  <c:v>2071.953</c:v>
                </c:pt>
                <c:pt idx="15274">
                  <c:v>2076.172</c:v>
                </c:pt>
                <c:pt idx="15275">
                  <c:v>2072.9690000000001</c:v>
                </c:pt>
                <c:pt idx="15276">
                  <c:v>2070.547</c:v>
                </c:pt>
                <c:pt idx="15277">
                  <c:v>2072.3440000000001</c:v>
                </c:pt>
                <c:pt idx="15278">
                  <c:v>2071.953</c:v>
                </c:pt>
                <c:pt idx="15279">
                  <c:v>2072.7339999999999</c:v>
                </c:pt>
                <c:pt idx="15280">
                  <c:v>2072.9690000000001</c:v>
                </c:pt>
                <c:pt idx="15281">
                  <c:v>2072.578</c:v>
                </c:pt>
                <c:pt idx="15282">
                  <c:v>2073.5940000000001</c:v>
                </c:pt>
                <c:pt idx="15283">
                  <c:v>2071.5619999999999</c:v>
                </c:pt>
                <c:pt idx="15284">
                  <c:v>2070.1559999999999</c:v>
                </c:pt>
                <c:pt idx="15285">
                  <c:v>2072.578</c:v>
                </c:pt>
                <c:pt idx="15286">
                  <c:v>2069.375</c:v>
                </c:pt>
                <c:pt idx="15287">
                  <c:v>2071.797</c:v>
                </c:pt>
                <c:pt idx="15288">
                  <c:v>2073.9839999999999</c:v>
                </c:pt>
                <c:pt idx="15289">
                  <c:v>2069.375</c:v>
                </c:pt>
                <c:pt idx="15290">
                  <c:v>2070.1559999999999</c:v>
                </c:pt>
                <c:pt idx="15291">
                  <c:v>2071.172</c:v>
                </c:pt>
                <c:pt idx="15292">
                  <c:v>2070.3910000000001</c:v>
                </c:pt>
                <c:pt idx="15293">
                  <c:v>2070.3910000000001</c:v>
                </c:pt>
                <c:pt idx="15294">
                  <c:v>2071.172</c:v>
                </c:pt>
                <c:pt idx="15295">
                  <c:v>2071.4059999999999</c:v>
                </c:pt>
                <c:pt idx="15296">
                  <c:v>2069.7660000000001</c:v>
                </c:pt>
                <c:pt idx="15297">
                  <c:v>2070.547</c:v>
                </c:pt>
                <c:pt idx="15298">
                  <c:v>2070.3910000000001</c:v>
                </c:pt>
                <c:pt idx="15299">
                  <c:v>2069.375</c:v>
                </c:pt>
                <c:pt idx="15300">
                  <c:v>2071.172</c:v>
                </c:pt>
                <c:pt idx="15301">
                  <c:v>2069.1410000000001</c:v>
                </c:pt>
                <c:pt idx="15302">
                  <c:v>2072.1869999999999</c:v>
                </c:pt>
                <c:pt idx="15303">
                  <c:v>2070</c:v>
                </c:pt>
                <c:pt idx="15304">
                  <c:v>2069.1410000000001</c:v>
                </c:pt>
                <c:pt idx="15305">
                  <c:v>2070.7809999999999</c:v>
                </c:pt>
                <c:pt idx="15306">
                  <c:v>2069.375</c:v>
                </c:pt>
                <c:pt idx="15307">
                  <c:v>2069.7660000000001</c:v>
                </c:pt>
                <c:pt idx="15308">
                  <c:v>2069.375</c:v>
                </c:pt>
                <c:pt idx="15309">
                  <c:v>2069.375</c:v>
                </c:pt>
                <c:pt idx="15310">
                  <c:v>2068.75</c:v>
                </c:pt>
                <c:pt idx="15311">
                  <c:v>2066.4059999999999</c:v>
                </c:pt>
                <c:pt idx="15312">
                  <c:v>2070.1559999999999</c:v>
                </c:pt>
                <c:pt idx="15313">
                  <c:v>2067.1869999999999</c:v>
                </c:pt>
                <c:pt idx="15314">
                  <c:v>2070.547</c:v>
                </c:pt>
                <c:pt idx="15315">
                  <c:v>2069.6089999999999</c:v>
                </c:pt>
                <c:pt idx="15316">
                  <c:v>2070.3910000000001</c:v>
                </c:pt>
                <c:pt idx="15317">
                  <c:v>2069.6089999999999</c:v>
                </c:pt>
                <c:pt idx="15318">
                  <c:v>2068.3589999999999</c:v>
                </c:pt>
                <c:pt idx="15319">
                  <c:v>2070.1559999999999</c:v>
                </c:pt>
                <c:pt idx="15320">
                  <c:v>2068.3589999999999</c:v>
                </c:pt>
                <c:pt idx="15321">
                  <c:v>2067.1869999999999</c:v>
                </c:pt>
                <c:pt idx="15322">
                  <c:v>2069.375</c:v>
                </c:pt>
                <c:pt idx="15323">
                  <c:v>2070.547</c:v>
                </c:pt>
                <c:pt idx="15324">
                  <c:v>2068.203</c:v>
                </c:pt>
                <c:pt idx="15325">
                  <c:v>2069.6089999999999</c:v>
                </c:pt>
                <c:pt idx="15326">
                  <c:v>2068.3589999999999</c:v>
                </c:pt>
                <c:pt idx="15327">
                  <c:v>2066.172</c:v>
                </c:pt>
                <c:pt idx="15328">
                  <c:v>2067.3440000000001</c:v>
                </c:pt>
                <c:pt idx="15329">
                  <c:v>2064.7660000000001</c:v>
                </c:pt>
                <c:pt idx="15330">
                  <c:v>2066.4059999999999</c:v>
                </c:pt>
                <c:pt idx="15331">
                  <c:v>2066.5619999999999</c:v>
                </c:pt>
                <c:pt idx="15332">
                  <c:v>2065.7809999999999</c:v>
                </c:pt>
                <c:pt idx="15333">
                  <c:v>2068.75</c:v>
                </c:pt>
                <c:pt idx="15334">
                  <c:v>2067.3440000000001</c:v>
                </c:pt>
                <c:pt idx="15335">
                  <c:v>2066.172</c:v>
                </c:pt>
                <c:pt idx="15336">
                  <c:v>2066.953</c:v>
                </c:pt>
                <c:pt idx="15337">
                  <c:v>2066.953</c:v>
                </c:pt>
                <c:pt idx="15338">
                  <c:v>2065.9369999999999</c:v>
                </c:pt>
                <c:pt idx="15339">
                  <c:v>2068.9839999999999</c:v>
                </c:pt>
                <c:pt idx="15340">
                  <c:v>2064.7660000000001</c:v>
                </c:pt>
                <c:pt idx="15341">
                  <c:v>2066.5619999999999</c:v>
                </c:pt>
                <c:pt idx="15342">
                  <c:v>2065.7809999999999</c:v>
                </c:pt>
                <c:pt idx="15343">
                  <c:v>2065.7809999999999</c:v>
                </c:pt>
                <c:pt idx="15344">
                  <c:v>2065.547</c:v>
                </c:pt>
                <c:pt idx="15345">
                  <c:v>2065.9369999999999</c:v>
                </c:pt>
                <c:pt idx="15346">
                  <c:v>2066.4059999999999</c:v>
                </c:pt>
                <c:pt idx="15347">
                  <c:v>2066.953</c:v>
                </c:pt>
                <c:pt idx="15348">
                  <c:v>2066.4059999999999</c:v>
                </c:pt>
                <c:pt idx="15349">
                  <c:v>2066.4059999999999</c:v>
                </c:pt>
                <c:pt idx="15350">
                  <c:v>2065.9369999999999</c:v>
                </c:pt>
                <c:pt idx="15351">
                  <c:v>2065.9369999999999</c:v>
                </c:pt>
                <c:pt idx="15352">
                  <c:v>2063.5940000000001</c:v>
                </c:pt>
                <c:pt idx="15353">
                  <c:v>2066.797</c:v>
                </c:pt>
                <c:pt idx="15354">
                  <c:v>2064.7660000000001</c:v>
                </c:pt>
                <c:pt idx="15355">
                  <c:v>2066.5619999999999</c:v>
                </c:pt>
                <c:pt idx="15356">
                  <c:v>2066.797</c:v>
                </c:pt>
                <c:pt idx="15357">
                  <c:v>2066.4059999999999</c:v>
                </c:pt>
                <c:pt idx="15358">
                  <c:v>2065</c:v>
                </c:pt>
                <c:pt idx="15359">
                  <c:v>2065.7809999999999</c:v>
                </c:pt>
                <c:pt idx="15360">
                  <c:v>2064.1410000000001</c:v>
                </c:pt>
                <c:pt idx="15361">
                  <c:v>2066.797</c:v>
                </c:pt>
                <c:pt idx="15362">
                  <c:v>2065.7809999999999</c:v>
                </c:pt>
                <c:pt idx="15363">
                  <c:v>2065.1559999999999</c:v>
                </c:pt>
                <c:pt idx="15364">
                  <c:v>2065.547</c:v>
                </c:pt>
                <c:pt idx="15365">
                  <c:v>2065.1559999999999</c:v>
                </c:pt>
                <c:pt idx="15366">
                  <c:v>2063.203</c:v>
                </c:pt>
                <c:pt idx="15367">
                  <c:v>2064.375</c:v>
                </c:pt>
                <c:pt idx="15368">
                  <c:v>2063.9839999999999</c:v>
                </c:pt>
                <c:pt idx="15369">
                  <c:v>2062.7339999999999</c:v>
                </c:pt>
                <c:pt idx="15370">
                  <c:v>2062.578</c:v>
                </c:pt>
                <c:pt idx="15371">
                  <c:v>2064.6089999999999</c:v>
                </c:pt>
                <c:pt idx="15372">
                  <c:v>2066.4059999999999</c:v>
                </c:pt>
                <c:pt idx="15373">
                  <c:v>2066.5619999999999</c:v>
                </c:pt>
                <c:pt idx="15374">
                  <c:v>2065.547</c:v>
                </c:pt>
                <c:pt idx="15375">
                  <c:v>2063.9839999999999</c:v>
                </c:pt>
                <c:pt idx="15376">
                  <c:v>2063.5940000000001</c:v>
                </c:pt>
                <c:pt idx="15377">
                  <c:v>2063.75</c:v>
                </c:pt>
                <c:pt idx="15378">
                  <c:v>2066.953</c:v>
                </c:pt>
                <c:pt idx="15379">
                  <c:v>2068.9839999999999</c:v>
                </c:pt>
                <c:pt idx="15380">
                  <c:v>2065.9369999999999</c:v>
                </c:pt>
                <c:pt idx="15381">
                  <c:v>2068.5940000000001</c:v>
                </c:pt>
                <c:pt idx="15382">
                  <c:v>2067.578</c:v>
                </c:pt>
                <c:pt idx="15383">
                  <c:v>2066.953</c:v>
                </c:pt>
                <c:pt idx="15384">
                  <c:v>2064.7660000000001</c:v>
                </c:pt>
                <c:pt idx="15385">
                  <c:v>2062.1869999999999</c:v>
                </c:pt>
                <c:pt idx="15386">
                  <c:v>2062.9690000000001</c:v>
                </c:pt>
                <c:pt idx="15387">
                  <c:v>2060.3910000000001</c:v>
                </c:pt>
                <c:pt idx="15388">
                  <c:v>2062.578</c:v>
                </c:pt>
                <c:pt idx="15389">
                  <c:v>2064.375</c:v>
                </c:pt>
                <c:pt idx="15390">
                  <c:v>2063.203</c:v>
                </c:pt>
                <c:pt idx="15391">
                  <c:v>2063.75</c:v>
                </c:pt>
                <c:pt idx="15392">
                  <c:v>2065.1559999999999</c:v>
                </c:pt>
                <c:pt idx="15393">
                  <c:v>2064.1410000000001</c:v>
                </c:pt>
                <c:pt idx="15394">
                  <c:v>2062.7339999999999</c:v>
                </c:pt>
                <c:pt idx="15395">
                  <c:v>2065</c:v>
                </c:pt>
                <c:pt idx="15396">
                  <c:v>2065</c:v>
                </c:pt>
                <c:pt idx="15397">
                  <c:v>2065.547</c:v>
                </c:pt>
                <c:pt idx="15398">
                  <c:v>2066.797</c:v>
                </c:pt>
                <c:pt idx="15399">
                  <c:v>2065</c:v>
                </c:pt>
                <c:pt idx="15400">
                  <c:v>2063.5940000000001</c:v>
                </c:pt>
                <c:pt idx="15401">
                  <c:v>2066.953</c:v>
                </c:pt>
                <c:pt idx="15402">
                  <c:v>2064.6089999999999</c:v>
                </c:pt>
                <c:pt idx="15403">
                  <c:v>2065.547</c:v>
                </c:pt>
                <c:pt idx="15404">
                  <c:v>2065.1559999999999</c:v>
                </c:pt>
                <c:pt idx="15405">
                  <c:v>2064.375</c:v>
                </c:pt>
                <c:pt idx="15406">
                  <c:v>2067.7339999999999</c:v>
                </c:pt>
                <c:pt idx="15407">
                  <c:v>2063.3589999999999</c:v>
                </c:pt>
                <c:pt idx="15408">
                  <c:v>2066.797</c:v>
                </c:pt>
                <c:pt idx="15409">
                  <c:v>2066.172</c:v>
                </c:pt>
                <c:pt idx="15410">
                  <c:v>2064.375</c:v>
                </c:pt>
                <c:pt idx="15411">
                  <c:v>2065.1559999999999</c:v>
                </c:pt>
                <c:pt idx="15412">
                  <c:v>2065.7809999999999</c:v>
                </c:pt>
                <c:pt idx="15413">
                  <c:v>2063.203</c:v>
                </c:pt>
                <c:pt idx="15414">
                  <c:v>2065.7809999999999</c:v>
                </c:pt>
                <c:pt idx="15415">
                  <c:v>2063.3589999999999</c:v>
                </c:pt>
                <c:pt idx="15416">
                  <c:v>2062.578</c:v>
                </c:pt>
                <c:pt idx="15417">
                  <c:v>2067.3440000000001</c:v>
                </c:pt>
                <c:pt idx="15418">
                  <c:v>2065</c:v>
                </c:pt>
                <c:pt idx="15419">
                  <c:v>2065</c:v>
                </c:pt>
                <c:pt idx="15420">
                  <c:v>2065</c:v>
                </c:pt>
                <c:pt idx="15421">
                  <c:v>2064.6089999999999</c:v>
                </c:pt>
                <c:pt idx="15422">
                  <c:v>2061.5619999999999</c:v>
                </c:pt>
                <c:pt idx="15423">
                  <c:v>2063.203</c:v>
                </c:pt>
                <c:pt idx="15424">
                  <c:v>2063.5940000000001</c:v>
                </c:pt>
                <c:pt idx="15425">
                  <c:v>2064.1410000000001</c:v>
                </c:pt>
                <c:pt idx="15426">
                  <c:v>2064.1410000000001</c:v>
                </c:pt>
                <c:pt idx="15427">
                  <c:v>2063.5940000000001</c:v>
                </c:pt>
                <c:pt idx="15428">
                  <c:v>2064.7660000000001</c:v>
                </c:pt>
                <c:pt idx="15429">
                  <c:v>2067.1869999999999</c:v>
                </c:pt>
                <c:pt idx="15430">
                  <c:v>2063.3589999999999</c:v>
                </c:pt>
                <c:pt idx="15431">
                  <c:v>2063.3589999999999</c:v>
                </c:pt>
                <c:pt idx="15432">
                  <c:v>2061.797</c:v>
                </c:pt>
                <c:pt idx="15433">
                  <c:v>2064.375</c:v>
                </c:pt>
                <c:pt idx="15434">
                  <c:v>2062.9690000000001</c:v>
                </c:pt>
                <c:pt idx="15435">
                  <c:v>2063.3589999999999</c:v>
                </c:pt>
                <c:pt idx="15436">
                  <c:v>2063.3589999999999</c:v>
                </c:pt>
                <c:pt idx="15437">
                  <c:v>2063.5940000000001</c:v>
                </c:pt>
                <c:pt idx="15438">
                  <c:v>2064.6089999999999</c:v>
                </c:pt>
                <c:pt idx="15439">
                  <c:v>2063.5940000000001</c:v>
                </c:pt>
                <c:pt idx="15440">
                  <c:v>2064.6089999999999</c:v>
                </c:pt>
                <c:pt idx="15441">
                  <c:v>2062.578</c:v>
                </c:pt>
                <c:pt idx="15442">
                  <c:v>2063.5940000000001</c:v>
                </c:pt>
                <c:pt idx="15443">
                  <c:v>2064.6089999999999</c:v>
                </c:pt>
                <c:pt idx="15444">
                  <c:v>2064.7660000000001</c:v>
                </c:pt>
                <c:pt idx="15445">
                  <c:v>2064.375</c:v>
                </c:pt>
                <c:pt idx="15446">
                  <c:v>2061.953</c:v>
                </c:pt>
                <c:pt idx="15447">
                  <c:v>2064.375</c:v>
                </c:pt>
                <c:pt idx="15448">
                  <c:v>2063.75</c:v>
                </c:pt>
                <c:pt idx="15449">
                  <c:v>2062.1869999999999</c:v>
                </c:pt>
                <c:pt idx="15450">
                  <c:v>2063.3589999999999</c:v>
                </c:pt>
                <c:pt idx="15451">
                  <c:v>2062.9690000000001</c:v>
                </c:pt>
                <c:pt idx="15452">
                  <c:v>2066.172</c:v>
                </c:pt>
                <c:pt idx="15453">
                  <c:v>2064.7660000000001</c:v>
                </c:pt>
                <c:pt idx="15454">
                  <c:v>2063.3589999999999</c:v>
                </c:pt>
                <c:pt idx="15455">
                  <c:v>2062.9690000000001</c:v>
                </c:pt>
                <c:pt idx="15456">
                  <c:v>2063.203</c:v>
                </c:pt>
                <c:pt idx="15457">
                  <c:v>2062.578</c:v>
                </c:pt>
                <c:pt idx="15458">
                  <c:v>2062.7339999999999</c:v>
                </c:pt>
                <c:pt idx="15459">
                  <c:v>2062.9690000000001</c:v>
                </c:pt>
                <c:pt idx="15460">
                  <c:v>2060.7809999999999</c:v>
                </c:pt>
                <c:pt idx="15461">
                  <c:v>2060.3910000000001</c:v>
                </c:pt>
                <c:pt idx="15462">
                  <c:v>2062.578</c:v>
                </c:pt>
                <c:pt idx="15463">
                  <c:v>2061.5619999999999</c:v>
                </c:pt>
                <c:pt idx="15464">
                  <c:v>2061.797</c:v>
                </c:pt>
                <c:pt idx="15465">
                  <c:v>2064.375</c:v>
                </c:pt>
                <c:pt idx="15466">
                  <c:v>2061.172</c:v>
                </c:pt>
                <c:pt idx="15467">
                  <c:v>2062.578</c:v>
                </c:pt>
                <c:pt idx="15468">
                  <c:v>2061.4059999999999</c:v>
                </c:pt>
                <c:pt idx="15469">
                  <c:v>2061.797</c:v>
                </c:pt>
                <c:pt idx="15470">
                  <c:v>2061.4059999999999</c:v>
                </c:pt>
                <c:pt idx="15471">
                  <c:v>2062.7339999999999</c:v>
                </c:pt>
                <c:pt idx="15472">
                  <c:v>2061.5619999999999</c:v>
                </c:pt>
                <c:pt idx="15473">
                  <c:v>2060.1559999999999</c:v>
                </c:pt>
                <c:pt idx="15474">
                  <c:v>2060.547</c:v>
                </c:pt>
                <c:pt idx="15475">
                  <c:v>2061.172</c:v>
                </c:pt>
                <c:pt idx="15476">
                  <c:v>2060.3910000000001</c:v>
                </c:pt>
                <c:pt idx="15477">
                  <c:v>2060.1559999999999</c:v>
                </c:pt>
                <c:pt idx="15478">
                  <c:v>2063.3589999999999</c:v>
                </c:pt>
                <c:pt idx="15479">
                  <c:v>2064.1410000000001</c:v>
                </c:pt>
                <c:pt idx="15480">
                  <c:v>2063.3589999999999</c:v>
                </c:pt>
                <c:pt idx="15481">
                  <c:v>2061.172</c:v>
                </c:pt>
                <c:pt idx="15482">
                  <c:v>2061.4059999999999</c:v>
                </c:pt>
                <c:pt idx="15483">
                  <c:v>2061.5619999999999</c:v>
                </c:pt>
                <c:pt idx="15484">
                  <c:v>2061.4059999999999</c:v>
                </c:pt>
                <c:pt idx="15485">
                  <c:v>2064.1410000000001</c:v>
                </c:pt>
                <c:pt idx="15486">
                  <c:v>2058.9839999999999</c:v>
                </c:pt>
                <c:pt idx="15487">
                  <c:v>2063.203</c:v>
                </c:pt>
                <c:pt idx="15488">
                  <c:v>2058.3589999999999</c:v>
                </c:pt>
                <c:pt idx="15489">
                  <c:v>2061.5619999999999</c:v>
                </c:pt>
                <c:pt idx="15490">
                  <c:v>2060.1559999999999</c:v>
                </c:pt>
                <c:pt idx="15491">
                  <c:v>2061.4059999999999</c:v>
                </c:pt>
                <c:pt idx="15492">
                  <c:v>2059.7660000000001</c:v>
                </c:pt>
                <c:pt idx="15493">
                  <c:v>2057.7339999999999</c:v>
                </c:pt>
                <c:pt idx="15494">
                  <c:v>2060.7809999999999</c:v>
                </c:pt>
                <c:pt idx="15495">
                  <c:v>2060</c:v>
                </c:pt>
                <c:pt idx="15496">
                  <c:v>2061.4059999999999</c:v>
                </c:pt>
                <c:pt idx="15497">
                  <c:v>2061.4059999999999</c:v>
                </c:pt>
                <c:pt idx="15498">
                  <c:v>2056.953</c:v>
                </c:pt>
                <c:pt idx="15499">
                  <c:v>2060.3910000000001</c:v>
                </c:pt>
                <c:pt idx="15500">
                  <c:v>2061.172</c:v>
                </c:pt>
                <c:pt idx="15501">
                  <c:v>2060.1559999999999</c:v>
                </c:pt>
                <c:pt idx="15502">
                  <c:v>2059.7660000000001</c:v>
                </c:pt>
                <c:pt idx="15503">
                  <c:v>2060.547</c:v>
                </c:pt>
                <c:pt idx="15504">
                  <c:v>2062.3440000000001</c:v>
                </c:pt>
                <c:pt idx="15505">
                  <c:v>2059.375</c:v>
                </c:pt>
                <c:pt idx="15506">
                  <c:v>2061.5619999999999</c:v>
                </c:pt>
                <c:pt idx="15507">
                  <c:v>2058.75</c:v>
                </c:pt>
                <c:pt idx="15508">
                  <c:v>2061.4059999999999</c:v>
                </c:pt>
                <c:pt idx="15509">
                  <c:v>2056.953</c:v>
                </c:pt>
                <c:pt idx="15510">
                  <c:v>2059.375</c:v>
                </c:pt>
                <c:pt idx="15511">
                  <c:v>2059.7660000000001</c:v>
                </c:pt>
                <c:pt idx="15512">
                  <c:v>2060</c:v>
                </c:pt>
                <c:pt idx="15513">
                  <c:v>2057.3440000000001</c:v>
                </c:pt>
                <c:pt idx="15514">
                  <c:v>2058.3589999999999</c:v>
                </c:pt>
                <c:pt idx="15515">
                  <c:v>2058.203</c:v>
                </c:pt>
                <c:pt idx="15516">
                  <c:v>2057.3440000000001</c:v>
                </c:pt>
                <c:pt idx="15517">
                  <c:v>2059.1410000000001</c:v>
                </c:pt>
                <c:pt idx="15518">
                  <c:v>2054.7660000000001</c:v>
                </c:pt>
                <c:pt idx="15519">
                  <c:v>2057.578</c:v>
                </c:pt>
                <c:pt idx="15520">
                  <c:v>2058.9839999999999</c:v>
                </c:pt>
                <c:pt idx="15521">
                  <c:v>2061.172</c:v>
                </c:pt>
                <c:pt idx="15522">
                  <c:v>2060.3910000000001</c:v>
                </c:pt>
                <c:pt idx="15523">
                  <c:v>2058.203</c:v>
                </c:pt>
                <c:pt idx="15524">
                  <c:v>2056.5619999999999</c:v>
                </c:pt>
                <c:pt idx="15525">
                  <c:v>2057.578</c:v>
                </c:pt>
                <c:pt idx="15526">
                  <c:v>2055.7809999999999</c:v>
                </c:pt>
                <c:pt idx="15527">
                  <c:v>2055.9369999999999</c:v>
                </c:pt>
                <c:pt idx="15528">
                  <c:v>2058.5940000000001</c:v>
                </c:pt>
                <c:pt idx="15529">
                  <c:v>2056.172</c:v>
                </c:pt>
                <c:pt idx="15530">
                  <c:v>2057.7339999999999</c:v>
                </c:pt>
                <c:pt idx="15531">
                  <c:v>2054.7660000000001</c:v>
                </c:pt>
                <c:pt idx="15532">
                  <c:v>2055.7809999999999</c:v>
                </c:pt>
                <c:pt idx="15533">
                  <c:v>2052.3440000000001</c:v>
                </c:pt>
                <c:pt idx="15534">
                  <c:v>2057.3440000000001</c:v>
                </c:pt>
                <c:pt idx="15535">
                  <c:v>2055.7809999999999</c:v>
                </c:pt>
                <c:pt idx="15536">
                  <c:v>2053.3589999999999</c:v>
                </c:pt>
                <c:pt idx="15537">
                  <c:v>2054.7660000000001</c:v>
                </c:pt>
                <c:pt idx="15538">
                  <c:v>2052.578</c:v>
                </c:pt>
                <c:pt idx="15539">
                  <c:v>2053.9839999999999</c:v>
                </c:pt>
                <c:pt idx="15540">
                  <c:v>2056.5619999999999</c:v>
                </c:pt>
                <c:pt idx="15541">
                  <c:v>2052.7339999999999</c:v>
                </c:pt>
                <c:pt idx="15542">
                  <c:v>2054.375</c:v>
                </c:pt>
                <c:pt idx="15543">
                  <c:v>2055</c:v>
                </c:pt>
                <c:pt idx="15544">
                  <c:v>2054.6089999999999</c:v>
                </c:pt>
                <c:pt idx="15545">
                  <c:v>2053.203</c:v>
                </c:pt>
                <c:pt idx="15546">
                  <c:v>2054.7660000000001</c:v>
                </c:pt>
                <c:pt idx="15547">
                  <c:v>2052.9690000000001</c:v>
                </c:pt>
                <c:pt idx="15548">
                  <c:v>2053.9839999999999</c:v>
                </c:pt>
                <c:pt idx="15549">
                  <c:v>2051.5619999999999</c:v>
                </c:pt>
                <c:pt idx="15550">
                  <c:v>2054.375</c:v>
                </c:pt>
                <c:pt idx="15551">
                  <c:v>2052.7339999999999</c:v>
                </c:pt>
                <c:pt idx="15552">
                  <c:v>2053.75</c:v>
                </c:pt>
                <c:pt idx="15553">
                  <c:v>2050.1559999999999</c:v>
                </c:pt>
                <c:pt idx="15554">
                  <c:v>2051.953</c:v>
                </c:pt>
                <c:pt idx="15555">
                  <c:v>2050</c:v>
                </c:pt>
                <c:pt idx="15556">
                  <c:v>2051.797</c:v>
                </c:pt>
                <c:pt idx="15557">
                  <c:v>2051.953</c:v>
                </c:pt>
                <c:pt idx="15558">
                  <c:v>2050.7809999999999</c:v>
                </c:pt>
                <c:pt idx="15559">
                  <c:v>2051.797</c:v>
                </c:pt>
                <c:pt idx="15560">
                  <c:v>2050.3910000000001</c:v>
                </c:pt>
                <c:pt idx="15561">
                  <c:v>2051.172</c:v>
                </c:pt>
                <c:pt idx="15562">
                  <c:v>2049.6089999999999</c:v>
                </c:pt>
                <c:pt idx="15563">
                  <c:v>2053.3589999999999</c:v>
                </c:pt>
                <c:pt idx="15564">
                  <c:v>2050.1559999999999</c:v>
                </c:pt>
                <c:pt idx="15565">
                  <c:v>2050.547</c:v>
                </c:pt>
                <c:pt idx="15566">
                  <c:v>2049.1410000000001</c:v>
                </c:pt>
                <c:pt idx="15567">
                  <c:v>2048.3589999999999</c:v>
                </c:pt>
                <c:pt idx="15568">
                  <c:v>2048.3589999999999</c:v>
                </c:pt>
                <c:pt idx="15569">
                  <c:v>2050.3910000000001</c:v>
                </c:pt>
                <c:pt idx="15570">
                  <c:v>2047.578</c:v>
                </c:pt>
                <c:pt idx="15571">
                  <c:v>2047.1869999999999</c:v>
                </c:pt>
                <c:pt idx="15572">
                  <c:v>2047.3440000000001</c:v>
                </c:pt>
                <c:pt idx="15573">
                  <c:v>2050</c:v>
                </c:pt>
                <c:pt idx="15574">
                  <c:v>2050.3910000000001</c:v>
                </c:pt>
                <c:pt idx="15575">
                  <c:v>2049.1410000000001</c:v>
                </c:pt>
                <c:pt idx="15576">
                  <c:v>2049.7660000000001</c:v>
                </c:pt>
                <c:pt idx="15577">
                  <c:v>2046.5619999999999</c:v>
                </c:pt>
                <c:pt idx="15578">
                  <c:v>2049.1410000000001</c:v>
                </c:pt>
                <c:pt idx="15579">
                  <c:v>2046.5619999999999</c:v>
                </c:pt>
                <c:pt idx="15580">
                  <c:v>2048.3589999999999</c:v>
                </c:pt>
                <c:pt idx="15581">
                  <c:v>2047.3440000000001</c:v>
                </c:pt>
                <c:pt idx="15582">
                  <c:v>2047.3440000000001</c:v>
                </c:pt>
                <c:pt idx="15583">
                  <c:v>2050</c:v>
                </c:pt>
                <c:pt idx="15584">
                  <c:v>2046.172</c:v>
                </c:pt>
                <c:pt idx="15585">
                  <c:v>2048.9839999999999</c:v>
                </c:pt>
                <c:pt idx="15586">
                  <c:v>2048.3589999999999</c:v>
                </c:pt>
                <c:pt idx="15587">
                  <c:v>2046.4059999999999</c:v>
                </c:pt>
                <c:pt idx="15588">
                  <c:v>2046.797</c:v>
                </c:pt>
                <c:pt idx="15589">
                  <c:v>2047.9690000000001</c:v>
                </c:pt>
                <c:pt idx="15590">
                  <c:v>2047.9690000000001</c:v>
                </c:pt>
                <c:pt idx="15591">
                  <c:v>2046.953</c:v>
                </c:pt>
                <c:pt idx="15592">
                  <c:v>2046.797</c:v>
                </c:pt>
                <c:pt idx="15593">
                  <c:v>2047.7339999999999</c:v>
                </c:pt>
                <c:pt idx="15594">
                  <c:v>2047.578</c:v>
                </c:pt>
                <c:pt idx="15595">
                  <c:v>2045.1559999999999</c:v>
                </c:pt>
                <c:pt idx="15596">
                  <c:v>2047.3440000000001</c:v>
                </c:pt>
                <c:pt idx="15597">
                  <c:v>2045.1559999999999</c:v>
                </c:pt>
                <c:pt idx="15598">
                  <c:v>2045.1559999999999</c:v>
                </c:pt>
                <c:pt idx="15599">
                  <c:v>2047.7339999999999</c:v>
                </c:pt>
                <c:pt idx="15600">
                  <c:v>2046.797</c:v>
                </c:pt>
                <c:pt idx="15601">
                  <c:v>2046.4059999999999</c:v>
                </c:pt>
                <c:pt idx="15602">
                  <c:v>2045</c:v>
                </c:pt>
                <c:pt idx="15603">
                  <c:v>2046.797</c:v>
                </c:pt>
                <c:pt idx="15604">
                  <c:v>2044.375</c:v>
                </c:pt>
                <c:pt idx="15605">
                  <c:v>2044.6089999999999</c:v>
                </c:pt>
                <c:pt idx="15606">
                  <c:v>2045.7809999999999</c:v>
                </c:pt>
                <c:pt idx="15607">
                  <c:v>2046.797</c:v>
                </c:pt>
                <c:pt idx="15608">
                  <c:v>2045.7809999999999</c:v>
                </c:pt>
                <c:pt idx="15609">
                  <c:v>2046.172</c:v>
                </c:pt>
                <c:pt idx="15610">
                  <c:v>2044.375</c:v>
                </c:pt>
                <c:pt idx="15611">
                  <c:v>2048.75</c:v>
                </c:pt>
                <c:pt idx="15612">
                  <c:v>2046.953</c:v>
                </c:pt>
                <c:pt idx="15613">
                  <c:v>2048.3589999999999</c:v>
                </c:pt>
                <c:pt idx="15614">
                  <c:v>2046.797</c:v>
                </c:pt>
                <c:pt idx="15615">
                  <c:v>2047.578</c:v>
                </c:pt>
                <c:pt idx="15616">
                  <c:v>2043.9839999999999</c:v>
                </c:pt>
                <c:pt idx="15617">
                  <c:v>2047.578</c:v>
                </c:pt>
                <c:pt idx="15618">
                  <c:v>2046.797</c:v>
                </c:pt>
                <c:pt idx="15619">
                  <c:v>2048.3589999999999</c:v>
                </c:pt>
                <c:pt idx="15620">
                  <c:v>2046.5619999999999</c:v>
                </c:pt>
                <c:pt idx="15621">
                  <c:v>2045.1559999999999</c:v>
                </c:pt>
                <c:pt idx="15622">
                  <c:v>2045.3910000000001</c:v>
                </c:pt>
                <c:pt idx="15623">
                  <c:v>2046.953</c:v>
                </c:pt>
                <c:pt idx="15624">
                  <c:v>2048.75</c:v>
                </c:pt>
                <c:pt idx="15625">
                  <c:v>2045.7809999999999</c:v>
                </c:pt>
                <c:pt idx="15626">
                  <c:v>2046.4059999999999</c:v>
                </c:pt>
                <c:pt idx="15627">
                  <c:v>2048.3589999999999</c:v>
                </c:pt>
                <c:pt idx="15628">
                  <c:v>2045.547</c:v>
                </c:pt>
                <c:pt idx="15629">
                  <c:v>2045.1559999999999</c:v>
                </c:pt>
                <c:pt idx="15630">
                  <c:v>2046.797</c:v>
                </c:pt>
                <c:pt idx="15631">
                  <c:v>2044.1410000000001</c:v>
                </c:pt>
                <c:pt idx="15632">
                  <c:v>2045.547</c:v>
                </c:pt>
                <c:pt idx="15633">
                  <c:v>2047.7339999999999</c:v>
                </c:pt>
                <c:pt idx="15634">
                  <c:v>2045.7809999999999</c:v>
                </c:pt>
                <c:pt idx="15635">
                  <c:v>2045.3910000000001</c:v>
                </c:pt>
                <c:pt idx="15636">
                  <c:v>2047.3440000000001</c:v>
                </c:pt>
                <c:pt idx="15637">
                  <c:v>2045.7809999999999</c:v>
                </c:pt>
                <c:pt idx="15638">
                  <c:v>2048.203</c:v>
                </c:pt>
                <c:pt idx="15639">
                  <c:v>2048.203</c:v>
                </c:pt>
                <c:pt idx="15640">
                  <c:v>2048.5940000000001</c:v>
                </c:pt>
                <c:pt idx="15641">
                  <c:v>2051.172</c:v>
                </c:pt>
                <c:pt idx="15642">
                  <c:v>2050.9369999999999</c:v>
                </c:pt>
                <c:pt idx="15643">
                  <c:v>2049.6089999999999</c:v>
                </c:pt>
                <c:pt idx="15644">
                  <c:v>2054.375</c:v>
                </c:pt>
                <c:pt idx="15645">
                  <c:v>2054.375</c:v>
                </c:pt>
                <c:pt idx="15646">
                  <c:v>2058.75</c:v>
                </c:pt>
                <c:pt idx="15647">
                  <c:v>2060.1559999999999</c:v>
                </c:pt>
                <c:pt idx="15648">
                  <c:v>2061.4059999999999</c:v>
                </c:pt>
                <c:pt idx="15649">
                  <c:v>2066.172</c:v>
                </c:pt>
                <c:pt idx="15650">
                  <c:v>2067.7339999999999</c:v>
                </c:pt>
                <c:pt idx="15651">
                  <c:v>2067.7339999999999</c:v>
                </c:pt>
                <c:pt idx="15652">
                  <c:v>2071.5619999999999</c:v>
                </c:pt>
                <c:pt idx="15653">
                  <c:v>2072.9690000000001</c:v>
                </c:pt>
                <c:pt idx="15654">
                  <c:v>2073.75</c:v>
                </c:pt>
                <c:pt idx="15655">
                  <c:v>2077.3440000000001</c:v>
                </c:pt>
                <c:pt idx="15656">
                  <c:v>2078.5940000000001</c:v>
                </c:pt>
                <c:pt idx="15657">
                  <c:v>2078.9839999999999</c:v>
                </c:pt>
                <c:pt idx="15658">
                  <c:v>2081.953</c:v>
                </c:pt>
                <c:pt idx="15659">
                  <c:v>2080.9369999999999</c:v>
                </c:pt>
                <c:pt idx="15660">
                  <c:v>2081.953</c:v>
                </c:pt>
                <c:pt idx="15661">
                  <c:v>2080.7809999999999</c:v>
                </c:pt>
                <c:pt idx="15662">
                  <c:v>2081.797</c:v>
                </c:pt>
                <c:pt idx="15663">
                  <c:v>2083.3589999999999</c:v>
                </c:pt>
                <c:pt idx="15664">
                  <c:v>2084.1410000000001</c:v>
                </c:pt>
                <c:pt idx="15665">
                  <c:v>2083.5940000000001</c:v>
                </c:pt>
                <c:pt idx="15666">
                  <c:v>2082.3440000000001</c:v>
                </c:pt>
                <c:pt idx="15667">
                  <c:v>2082.3440000000001</c:v>
                </c:pt>
                <c:pt idx="15668">
                  <c:v>2084.1410000000001</c:v>
                </c:pt>
                <c:pt idx="15669">
                  <c:v>2084.7660000000001</c:v>
                </c:pt>
                <c:pt idx="15670">
                  <c:v>2086.4059999999999</c:v>
                </c:pt>
                <c:pt idx="15671">
                  <c:v>2082.1869999999999</c:v>
                </c:pt>
                <c:pt idx="15672">
                  <c:v>2084.7660000000001</c:v>
                </c:pt>
                <c:pt idx="15673">
                  <c:v>2085.3910000000001</c:v>
                </c:pt>
                <c:pt idx="15674">
                  <c:v>2085</c:v>
                </c:pt>
                <c:pt idx="15675">
                  <c:v>2085.1559999999999</c:v>
                </c:pt>
                <c:pt idx="15676">
                  <c:v>2085.547</c:v>
                </c:pt>
                <c:pt idx="15677">
                  <c:v>2083.9839999999999</c:v>
                </c:pt>
                <c:pt idx="15678">
                  <c:v>2085.1559999999999</c:v>
                </c:pt>
                <c:pt idx="15679">
                  <c:v>2083.9839999999999</c:v>
                </c:pt>
                <c:pt idx="15680">
                  <c:v>2084.7660000000001</c:v>
                </c:pt>
                <c:pt idx="15681">
                  <c:v>2085.547</c:v>
                </c:pt>
                <c:pt idx="15682">
                  <c:v>2084.375</c:v>
                </c:pt>
                <c:pt idx="15683">
                  <c:v>2085.7809999999999</c:v>
                </c:pt>
                <c:pt idx="15684">
                  <c:v>2086.172</c:v>
                </c:pt>
                <c:pt idx="15685">
                  <c:v>2085</c:v>
                </c:pt>
                <c:pt idx="15686">
                  <c:v>2086.172</c:v>
                </c:pt>
                <c:pt idx="15687">
                  <c:v>2086.4059999999999</c:v>
                </c:pt>
                <c:pt idx="15688">
                  <c:v>2085.1559999999999</c:v>
                </c:pt>
                <c:pt idx="15689">
                  <c:v>2084.1410000000001</c:v>
                </c:pt>
                <c:pt idx="15690">
                  <c:v>2087.3440000000001</c:v>
                </c:pt>
                <c:pt idx="15691">
                  <c:v>2089.6089999999999</c:v>
                </c:pt>
                <c:pt idx="15692">
                  <c:v>2087.7339999999999</c:v>
                </c:pt>
                <c:pt idx="15693">
                  <c:v>2085.547</c:v>
                </c:pt>
                <c:pt idx="15694">
                  <c:v>2088.75</c:v>
                </c:pt>
                <c:pt idx="15695">
                  <c:v>2086.172</c:v>
                </c:pt>
                <c:pt idx="15696">
                  <c:v>2087.1869999999999</c:v>
                </c:pt>
                <c:pt idx="15697">
                  <c:v>2082.7339999999999</c:v>
                </c:pt>
                <c:pt idx="15698">
                  <c:v>2081.172</c:v>
                </c:pt>
                <c:pt idx="15699">
                  <c:v>2087.578</c:v>
                </c:pt>
                <c:pt idx="15700">
                  <c:v>2085.7809999999999</c:v>
                </c:pt>
                <c:pt idx="15701">
                  <c:v>2084.375</c:v>
                </c:pt>
                <c:pt idx="15702">
                  <c:v>2085.547</c:v>
                </c:pt>
                <c:pt idx="15703">
                  <c:v>2086.4059999999999</c:v>
                </c:pt>
                <c:pt idx="15704">
                  <c:v>2085</c:v>
                </c:pt>
                <c:pt idx="15705">
                  <c:v>2084.375</c:v>
                </c:pt>
                <c:pt idx="15706">
                  <c:v>2084.6089999999999</c:v>
                </c:pt>
                <c:pt idx="15707">
                  <c:v>2083.203</c:v>
                </c:pt>
                <c:pt idx="15708">
                  <c:v>2085.9369999999999</c:v>
                </c:pt>
                <c:pt idx="15709">
                  <c:v>2083.9839999999999</c:v>
                </c:pt>
                <c:pt idx="15710">
                  <c:v>2086.953</c:v>
                </c:pt>
                <c:pt idx="15711">
                  <c:v>2084.7660000000001</c:v>
                </c:pt>
                <c:pt idx="15712">
                  <c:v>2085.3910000000001</c:v>
                </c:pt>
                <c:pt idx="15713">
                  <c:v>2086.797</c:v>
                </c:pt>
                <c:pt idx="15714">
                  <c:v>2084.7660000000001</c:v>
                </c:pt>
                <c:pt idx="15715">
                  <c:v>2087.578</c:v>
                </c:pt>
                <c:pt idx="15716">
                  <c:v>2085</c:v>
                </c:pt>
                <c:pt idx="15717">
                  <c:v>2086.172</c:v>
                </c:pt>
                <c:pt idx="15718">
                  <c:v>2084.375</c:v>
                </c:pt>
                <c:pt idx="15719">
                  <c:v>2086.172</c:v>
                </c:pt>
                <c:pt idx="15720">
                  <c:v>2085.547</c:v>
                </c:pt>
                <c:pt idx="15721">
                  <c:v>2084.7660000000001</c:v>
                </c:pt>
                <c:pt idx="15722">
                  <c:v>2082.7339999999999</c:v>
                </c:pt>
                <c:pt idx="15723">
                  <c:v>2085.9369999999999</c:v>
                </c:pt>
                <c:pt idx="15724">
                  <c:v>2084.1410000000001</c:v>
                </c:pt>
                <c:pt idx="15725">
                  <c:v>2084.375</c:v>
                </c:pt>
                <c:pt idx="15726">
                  <c:v>2085.7809999999999</c:v>
                </c:pt>
                <c:pt idx="15727">
                  <c:v>2084.1410000000001</c:v>
                </c:pt>
                <c:pt idx="15728">
                  <c:v>2084.6089999999999</c:v>
                </c:pt>
                <c:pt idx="15729">
                  <c:v>2083.203</c:v>
                </c:pt>
                <c:pt idx="15730">
                  <c:v>2083.5940000000001</c:v>
                </c:pt>
                <c:pt idx="15731">
                  <c:v>2085.3910000000001</c:v>
                </c:pt>
                <c:pt idx="15732">
                  <c:v>2086.172</c:v>
                </c:pt>
                <c:pt idx="15733">
                  <c:v>2085.9369999999999</c:v>
                </c:pt>
                <c:pt idx="15734">
                  <c:v>2083.75</c:v>
                </c:pt>
                <c:pt idx="15735">
                  <c:v>2084.6089999999999</c:v>
                </c:pt>
                <c:pt idx="15736">
                  <c:v>2085.547</c:v>
                </c:pt>
                <c:pt idx="15737">
                  <c:v>2084.6089999999999</c:v>
                </c:pt>
                <c:pt idx="15738">
                  <c:v>2086.797</c:v>
                </c:pt>
                <c:pt idx="15739">
                  <c:v>2085.1559999999999</c:v>
                </c:pt>
                <c:pt idx="15740">
                  <c:v>2085.547</c:v>
                </c:pt>
                <c:pt idx="15741">
                  <c:v>2085.9369999999999</c:v>
                </c:pt>
                <c:pt idx="15742">
                  <c:v>2084.1410000000001</c:v>
                </c:pt>
                <c:pt idx="15743">
                  <c:v>2085.1559999999999</c:v>
                </c:pt>
                <c:pt idx="15744">
                  <c:v>2081.953</c:v>
                </c:pt>
                <c:pt idx="15745">
                  <c:v>2084.375</c:v>
                </c:pt>
                <c:pt idx="15746">
                  <c:v>2085.1559999999999</c:v>
                </c:pt>
                <c:pt idx="15747">
                  <c:v>2084.1410000000001</c:v>
                </c:pt>
                <c:pt idx="15748">
                  <c:v>2084.6089999999999</c:v>
                </c:pt>
                <c:pt idx="15749">
                  <c:v>2084.7660000000001</c:v>
                </c:pt>
                <c:pt idx="15750">
                  <c:v>2084.1410000000001</c:v>
                </c:pt>
                <c:pt idx="15751">
                  <c:v>2084.1410000000001</c:v>
                </c:pt>
                <c:pt idx="15752">
                  <c:v>2085.547</c:v>
                </c:pt>
                <c:pt idx="15753">
                  <c:v>2083.9839999999999</c:v>
                </c:pt>
                <c:pt idx="15754">
                  <c:v>2085.3910000000001</c:v>
                </c:pt>
                <c:pt idx="15755">
                  <c:v>2083.5940000000001</c:v>
                </c:pt>
                <c:pt idx="15756">
                  <c:v>2085</c:v>
                </c:pt>
                <c:pt idx="15757">
                  <c:v>2084.7660000000001</c:v>
                </c:pt>
                <c:pt idx="15758">
                  <c:v>2083.75</c:v>
                </c:pt>
                <c:pt idx="15759">
                  <c:v>2084.1410000000001</c:v>
                </c:pt>
                <c:pt idx="15760">
                  <c:v>2085.3910000000001</c:v>
                </c:pt>
                <c:pt idx="15761">
                  <c:v>2085.9369999999999</c:v>
                </c:pt>
                <c:pt idx="15762">
                  <c:v>2085.7809999999999</c:v>
                </c:pt>
                <c:pt idx="15763">
                  <c:v>2083.5940000000001</c:v>
                </c:pt>
                <c:pt idx="15764">
                  <c:v>2084.7660000000001</c:v>
                </c:pt>
                <c:pt idx="15765">
                  <c:v>2085.1559999999999</c:v>
                </c:pt>
                <c:pt idx="15766">
                  <c:v>2083.5940000000001</c:v>
                </c:pt>
                <c:pt idx="15767">
                  <c:v>2082.578</c:v>
                </c:pt>
                <c:pt idx="15768">
                  <c:v>2083.203</c:v>
                </c:pt>
                <c:pt idx="15769">
                  <c:v>2085.547</c:v>
                </c:pt>
                <c:pt idx="15770">
                  <c:v>2085</c:v>
                </c:pt>
                <c:pt idx="15771">
                  <c:v>2083.75</c:v>
                </c:pt>
                <c:pt idx="15772">
                  <c:v>2084.6089999999999</c:v>
                </c:pt>
                <c:pt idx="15773">
                  <c:v>2082.7339999999999</c:v>
                </c:pt>
                <c:pt idx="15774">
                  <c:v>2084.6089999999999</c:v>
                </c:pt>
                <c:pt idx="15775">
                  <c:v>2083.3589999999999</c:v>
                </c:pt>
                <c:pt idx="15776">
                  <c:v>2083.203</c:v>
                </c:pt>
                <c:pt idx="15777">
                  <c:v>2085.1559999999999</c:v>
                </c:pt>
                <c:pt idx="15778">
                  <c:v>2083.3589999999999</c:v>
                </c:pt>
                <c:pt idx="15779">
                  <c:v>2085.547</c:v>
                </c:pt>
                <c:pt idx="15780">
                  <c:v>2082.1869999999999</c:v>
                </c:pt>
                <c:pt idx="15781">
                  <c:v>2085</c:v>
                </c:pt>
                <c:pt idx="15782">
                  <c:v>2086.953</c:v>
                </c:pt>
                <c:pt idx="15783">
                  <c:v>2083.75</c:v>
                </c:pt>
                <c:pt idx="15784">
                  <c:v>2082.7339999999999</c:v>
                </c:pt>
                <c:pt idx="15785">
                  <c:v>2085.1559999999999</c:v>
                </c:pt>
                <c:pt idx="15786">
                  <c:v>2083.75</c:v>
                </c:pt>
                <c:pt idx="15787">
                  <c:v>2081.797</c:v>
                </c:pt>
                <c:pt idx="15788">
                  <c:v>2082.9690000000001</c:v>
                </c:pt>
                <c:pt idx="15789">
                  <c:v>2083.5940000000001</c:v>
                </c:pt>
                <c:pt idx="15790">
                  <c:v>2085.547</c:v>
                </c:pt>
                <c:pt idx="15791">
                  <c:v>2083.3589999999999</c:v>
                </c:pt>
                <c:pt idx="15792">
                  <c:v>2084.6089999999999</c:v>
                </c:pt>
                <c:pt idx="15793">
                  <c:v>2082.3440000000001</c:v>
                </c:pt>
                <c:pt idx="15794">
                  <c:v>2085.9369999999999</c:v>
                </c:pt>
                <c:pt idx="15795">
                  <c:v>2084.6089999999999</c:v>
                </c:pt>
                <c:pt idx="15796">
                  <c:v>2084.7660000000001</c:v>
                </c:pt>
                <c:pt idx="15797">
                  <c:v>2083.9839999999999</c:v>
                </c:pt>
                <c:pt idx="15798">
                  <c:v>2081.172</c:v>
                </c:pt>
                <c:pt idx="15799">
                  <c:v>2083.5940000000001</c:v>
                </c:pt>
                <c:pt idx="15800">
                  <c:v>2083.9839999999999</c:v>
                </c:pt>
                <c:pt idx="15801">
                  <c:v>2082.7339999999999</c:v>
                </c:pt>
                <c:pt idx="15802">
                  <c:v>2082.3440000000001</c:v>
                </c:pt>
                <c:pt idx="15803">
                  <c:v>2082.9690000000001</c:v>
                </c:pt>
                <c:pt idx="15804">
                  <c:v>2082.3440000000001</c:v>
                </c:pt>
                <c:pt idx="15805">
                  <c:v>2082.1869999999999</c:v>
                </c:pt>
                <c:pt idx="15806">
                  <c:v>2080.9369999999999</c:v>
                </c:pt>
                <c:pt idx="15807">
                  <c:v>2085</c:v>
                </c:pt>
                <c:pt idx="15808">
                  <c:v>2082.578</c:v>
                </c:pt>
                <c:pt idx="15809">
                  <c:v>2080</c:v>
                </c:pt>
                <c:pt idx="15810">
                  <c:v>2084.1410000000001</c:v>
                </c:pt>
                <c:pt idx="15811">
                  <c:v>2084.7660000000001</c:v>
                </c:pt>
                <c:pt idx="15812">
                  <c:v>2082.9690000000001</c:v>
                </c:pt>
                <c:pt idx="15813">
                  <c:v>2081.953</c:v>
                </c:pt>
                <c:pt idx="15814">
                  <c:v>2082.9690000000001</c:v>
                </c:pt>
                <c:pt idx="15815">
                  <c:v>2081.5619999999999</c:v>
                </c:pt>
                <c:pt idx="15816">
                  <c:v>2082.1869999999999</c:v>
                </c:pt>
                <c:pt idx="15817">
                  <c:v>2081.953</c:v>
                </c:pt>
                <c:pt idx="15818">
                  <c:v>2083.3589999999999</c:v>
                </c:pt>
                <c:pt idx="15819">
                  <c:v>2082.7339999999999</c:v>
                </c:pt>
                <c:pt idx="15820">
                  <c:v>2082.3440000000001</c:v>
                </c:pt>
                <c:pt idx="15821">
                  <c:v>2080.547</c:v>
                </c:pt>
                <c:pt idx="15822">
                  <c:v>2080.1559999999999</c:v>
                </c:pt>
                <c:pt idx="15823">
                  <c:v>2082.578</c:v>
                </c:pt>
                <c:pt idx="15824">
                  <c:v>2084.7660000000001</c:v>
                </c:pt>
                <c:pt idx="15825">
                  <c:v>2080.3910000000001</c:v>
                </c:pt>
                <c:pt idx="15826">
                  <c:v>2080.1559999999999</c:v>
                </c:pt>
                <c:pt idx="15827">
                  <c:v>2081.4059999999999</c:v>
                </c:pt>
                <c:pt idx="15828">
                  <c:v>2080.9369999999999</c:v>
                </c:pt>
                <c:pt idx="15829">
                  <c:v>2082.578</c:v>
                </c:pt>
                <c:pt idx="15830">
                  <c:v>2078.75</c:v>
                </c:pt>
                <c:pt idx="15831">
                  <c:v>2080.9369999999999</c:v>
                </c:pt>
                <c:pt idx="15832">
                  <c:v>2080.3910000000001</c:v>
                </c:pt>
                <c:pt idx="15833">
                  <c:v>2080.3910000000001</c:v>
                </c:pt>
                <c:pt idx="15834">
                  <c:v>2078.5940000000001</c:v>
                </c:pt>
                <c:pt idx="15835">
                  <c:v>2080.9369999999999</c:v>
                </c:pt>
                <c:pt idx="15836">
                  <c:v>2077.9690000000001</c:v>
                </c:pt>
                <c:pt idx="15837">
                  <c:v>2079.6089999999999</c:v>
                </c:pt>
                <c:pt idx="15838">
                  <c:v>2080.3910000000001</c:v>
                </c:pt>
                <c:pt idx="15839">
                  <c:v>2079.1410000000001</c:v>
                </c:pt>
                <c:pt idx="15840">
                  <c:v>2080.3910000000001</c:v>
                </c:pt>
                <c:pt idx="15841">
                  <c:v>2079.6089999999999</c:v>
                </c:pt>
                <c:pt idx="15842">
                  <c:v>2081.4059999999999</c:v>
                </c:pt>
                <c:pt idx="15843">
                  <c:v>2080</c:v>
                </c:pt>
                <c:pt idx="15844">
                  <c:v>2078.5940000000001</c:v>
                </c:pt>
                <c:pt idx="15845">
                  <c:v>2077.9690000000001</c:v>
                </c:pt>
                <c:pt idx="15846">
                  <c:v>2080.3910000000001</c:v>
                </c:pt>
                <c:pt idx="15847">
                  <c:v>2078.203</c:v>
                </c:pt>
                <c:pt idx="15848">
                  <c:v>2076.953</c:v>
                </c:pt>
                <c:pt idx="15849">
                  <c:v>2077.578</c:v>
                </c:pt>
                <c:pt idx="15850">
                  <c:v>2078.3589999999999</c:v>
                </c:pt>
                <c:pt idx="15851">
                  <c:v>2077.9690000000001</c:v>
                </c:pt>
                <c:pt idx="15852">
                  <c:v>2075.9369999999999</c:v>
                </c:pt>
                <c:pt idx="15853">
                  <c:v>2078.203</c:v>
                </c:pt>
                <c:pt idx="15854">
                  <c:v>2077.1869999999999</c:v>
                </c:pt>
                <c:pt idx="15855">
                  <c:v>2075.3910000000001</c:v>
                </c:pt>
                <c:pt idx="15856">
                  <c:v>2077.9690000000001</c:v>
                </c:pt>
                <c:pt idx="15857">
                  <c:v>2077.3440000000001</c:v>
                </c:pt>
                <c:pt idx="15858">
                  <c:v>2076.4059999999999</c:v>
                </c:pt>
                <c:pt idx="15859">
                  <c:v>2076.953</c:v>
                </c:pt>
                <c:pt idx="15860">
                  <c:v>2076.797</c:v>
                </c:pt>
                <c:pt idx="15861">
                  <c:v>2076.953</c:v>
                </c:pt>
                <c:pt idx="15862">
                  <c:v>2075.7809999999999</c:v>
                </c:pt>
                <c:pt idx="15863">
                  <c:v>2073.3589999999999</c:v>
                </c:pt>
                <c:pt idx="15864">
                  <c:v>2075.3910000000001</c:v>
                </c:pt>
                <c:pt idx="15865">
                  <c:v>2073.75</c:v>
                </c:pt>
                <c:pt idx="15866">
                  <c:v>2074.7660000000001</c:v>
                </c:pt>
                <c:pt idx="15867">
                  <c:v>2074.1410000000001</c:v>
                </c:pt>
                <c:pt idx="15868">
                  <c:v>2074.1410000000001</c:v>
                </c:pt>
                <c:pt idx="15869">
                  <c:v>2076.953</c:v>
                </c:pt>
                <c:pt idx="15870">
                  <c:v>2075.1559999999999</c:v>
                </c:pt>
                <c:pt idx="15871">
                  <c:v>2074.6089999999999</c:v>
                </c:pt>
                <c:pt idx="15872">
                  <c:v>2075</c:v>
                </c:pt>
                <c:pt idx="15873">
                  <c:v>2074.375</c:v>
                </c:pt>
                <c:pt idx="15874">
                  <c:v>2072.9690000000001</c:v>
                </c:pt>
                <c:pt idx="15875">
                  <c:v>2073.203</c:v>
                </c:pt>
                <c:pt idx="15876">
                  <c:v>2073.75</c:v>
                </c:pt>
                <c:pt idx="15877">
                  <c:v>2073.5940000000001</c:v>
                </c:pt>
                <c:pt idx="15878">
                  <c:v>2071.953</c:v>
                </c:pt>
                <c:pt idx="15879">
                  <c:v>2073.203</c:v>
                </c:pt>
                <c:pt idx="15880">
                  <c:v>2072.1869999999999</c:v>
                </c:pt>
                <c:pt idx="15881">
                  <c:v>2075</c:v>
                </c:pt>
                <c:pt idx="15882">
                  <c:v>2073.203</c:v>
                </c:pt>
                <c:pt idx="15883">
                  <c:v>2072.1869999999999</c:v>
                </c:pt>
                <c:pt idx="15884">
                  <c:v>2072.7339999999999</c:v>
                </c:pt>
                <c:pt idx="15885">
                  <c:v>2070.7809999999999</c:v>
                </c:pt>
                <c:pt idx="15886">
                  <c:v>2073.203</c:v>
                </c:pt>
                <c:pt idx="15887">
                  <c:v>2072.1869999999999</c:v>
                </c:pt>
                <c:pt idx="15888">
                  <c:v>2071.797</c:v>
                </c:pt>
                <c:pt idx="15889">
                  <c:v>2071.5619999999999</c:v>
                </c:pt>
                <c:pt idx="15890">
                  <c:v>2071.953</c:v>
                </c:pt>
                <c:pt idx="15891">
                  <c:v>2070.547</c:v>
                </c:pt>
                <c:pt idx="15892">
                  <c:v>2070</c:v>
                </c:pt>
                <c:pt idx="15893">
                  <c:v>2070</c:v>
                </c:pt>
                <c:pt idx="15894">
                  <c:v>2070.7809999999999</c:v>
                </c:pt>
                <c:pt idx="15895">
                  <c:v>2071.953</c:v>
                </c:pt>
                <c:pt idx="15896">
                  <c:v>2069.7660000000001</c:v>
                </c:pt>
                <c:pt idx="15897">
                  <c:v>2071.172</c:v>
                </c:pt>
                <c:pt idx="15898">
                  <c:v>2070.7809999999999</c:v>
                </c:pt>
                <c:pt idx="15899">
                  <c:v>2068.3589999999999</c:v>
                </c:pt>
                <c:pt idx="15900">
                  <c:v>2071.172</c:v>
                </c:pt>
                <c:pt idx="15901">
                  <c:v>2068.9839999999999</c:v>
                </c:pt>
                <c:pt idx="15902">
                  <c:v>2069.6089999999999</c:v>
                </c:pt>
                <c:pt idx="15903">
                  <c:v>2072.578</c:v>
                </c:pt>
                <c:pt idx="15904">
                  <c:v>2070.7809999999999</c:v>
                </c:pt>
                <c:pt idx="15905">
                  <c:v>2070.547</c:v>
                </c:pt>
                <c:pt idx="15906">
                  <c:v>2069.7660000000001</c:v>
                </c:pt>
                <c:pt idx="15907">
                  <c:v>2072.1869999999999</c:v>
                </c:pt>
                <c:pt idx="15908">
                  <c:v>2068.75</c:v>
                </c:pt>
                <c:pt idx="15909">
                  <c:v>2067.9690000000001</c:v>
                </c:pt>
                <c:pt idx="15910">
                  <c:v>2070.1559999999999</c:v>
                </c:pt>
                <c:pt idx="15911">
                  <c:v>2069.7660000000001</c:v>
                </c:pt>
                <c:pt idx="15912">
                  <c:v>2068.75</c:v>
                </c:pt>
                <c:pt idx="15913">
                  <c:v>2069.6089999999999</c:v>
                </c:pt>
                <c:pt idx="15914">
                  <c:v>2067.578</c:v>
                </c:pt>
                <c:pt idx="15915">
                  <c:v>2068.3589999999999</c:v>
                </c:pt>
                <c:pt idx="15916">
                  <c:v>2068.203</c:v>
                </c:pt>
                <c:pt idx="15917">
                  <c:v>2066.4059999999999</c:v>
                </c:pt>
                <c:pt idx="15918">
                  <c:v>2068.5940000000001</c:v>
                </c:pt>
                <c:pt idx="15919">
                  <c:v>2067.3440000000001</c:v>
                </c:pt>
                <c:pt idx="15920">
                  <c:v>2070.1559999999999</c:v>
                </c:pt>
                <c:pt idx="15921">
                  <c:v>2069.6089999999999</c:v>
                </c:pt>
                <c:pt idx="15922">
                  <c:v>2067.1869999999999</c:v>
                </c:pt>
                <c:pt idx="15923">
                  <c:v>2065.9369999999999</c:v>
                </c:pt>
                <c:pt idx="15924">
                  <c:v>2066.797</c:v>
                </c:pt>
                <c:pt idx="15925">
                  <c:v>2064.6089999999999</c:v>
                </c:pt>
                <c:pt idx="15926">
                  <c:v>2066.4059999999999</c:v>
                </c:pt>
                <c:pt idx="15927">
                  <c:v>2067.1869999999999</c:v>
                </c:pt>
                <c:pt idx="15928">
                  <c:v>2067.3440000000001</c:v>
                </c:pt>
                <c:pt idx="15929">
                  <c:v>2066.953</c:v>
                </c:pt>
                <c:pt idx="15930">
                  <c:v>2066.797</c:v>
                </c:pt>
                <c:pt idx="15931">
                  <c:v>2067.7339999999999</c:v>
                </c:pt>
                <c:pt idx="15932">
                  <c:v>2065.9369999999999</c:v>
                </c:pt>
                <c:pt idx="15933">
                  <c:v>2066.4059999999999</c:v>
                </c:pt>
                <c:pt idx="15934">
                  <c:v>2065.3910000000001</c:v>
                </c:pt>
                <c:pt idx="15935">
                  <c:v>2065.547</c:v>
                </c:pt>
                <c:pt idx="15936">
                  <c:v>2063.9839999999999</c:v>
                </c:pt>
                <c:pt idx="15937">
                  <c:v>2063.5940000000001</c:v>
                </c:pt>
                <c:pt idx="15938">
                  <c:v>2067.1869999999999</c:v>
                </c:pt>
                <c:pt idx="15939">
                  <c:v>2064.375</c:v>
                </c:pt>
                <c:pt idx="15940">
                  <c:v>2065</c:v>
                </c:pt>
                <c:pt idx="15941">
                  <c:v>2065.547</c:v>
                </c:pt>
                <c:pt idx="15942">
                  <c:v>2064.375</c:v>
                </c:pt>
                <c:pt idx="15943">
                  <c:v>2065.9369999999999</c:v>
                </c:pt>
                <c:pt idx="15944">
                  <c:v>2062.578</c:v>
                </c:pt>
                <c:pt idx="15945">
                  <c:v>2067.9690000000001</c:v>
                </c:pt>
                <c:pt idx="15946">
                  <c:v>2065</c:v>
                </c:pt>
                <c:pt idx="15947">
                  <c:v>2063.203</c:v>
                </c:pt>
                <c:pt idx="15948">
                  <c:v>2067.1869999999999</c:v>
                </c:pt>
                <c:pt idx="15949">
                  <c:v>2063.9839999999999</c:v>
                </c:pt>
                <c:pt idx="15950">
                  <c:v>2063.9839999999999</c:v>
                </c:pt>
                <c:pt idx="15951">
                  <c:v>2063.3589999999999</c:v>
                </c:pt>
                <c:pt idx="15952">
                  <c:v>2065.7809999999999</c:v>
                </c:pt>
                <c:pt idx="15953">
                  <c:v>2062.7339999999999</c:v>
                </c:pt>
                <c:pt idx="15954">
                  <c:v>2063.203</c:v>
                </c:pt>
                <c:pt idx="15955">
                  <c:v>2064.1410000000001</c:v>
                </c:pt>
                <c:pt idx="15956">
                  <c:v>2060.547</c:v>
                </c:pt>
                <c:pt idx="15957">
                  <c:v>2064.7660000000001</c:v>
                </c:pt>
                <c:pt idx="15958">
                  <c:v>2063.75</c:v>
                </c:pt>
                <c:pt idx="15959">
                  <c:v>2062.3440000000001</c:v>
                </c:pt>
                <c:pt idx="15960">
                  <c:v>2063.9839999999999</c:v>
                </c:pt>
                <c:pt idx="15961">
                  <c:v>2063.3589999999999</c:v>
                </c:pt>
                <c:pt idx="15962">
                  <c:v>2063.75</c:v>
                </c:pt>
                <c:pt idx="15963">
                  <c:v>2063.9839999999999</c:v>
                </c:pt>
                <c:pt idx="15964">
                  <c:v>2063.9839999999999</c:v>
                </c:pt>
                <c:pt idx="15965">
                  <c:v>2063.75</c:v>
                </c:pt>
                <c:pt idx="15966">
                  <c:v>2064.375</c:v>
                </c:pt>
                <c:pt idx="15967">
                  <c:v>2062.7339999999999</c:v>
                </c:pt>
                <c:pt idx="15968">
                  <c:v>2061.953</c:v>
                </c:pt>
                <c:pt idx="15969">
                  <c:v>2062.1869999999999</c:v>
                </c:pt>
                <c:pt idx="15970">
                  <c:v>2062.9690000000001</c:v>
                </c:pt>
                <c:pt idx="15971">
                  <c:v>2061.953</c:v>
                </c:pt>
                <c:pt idx="15972">
                  <c:v>2063.5940000000001</c:v>
                </c:pt>
                <c:pt idx="15973">
                  <c:v>2062.578</c:v>
                </c:pt>
                <c:pt idx="15974">
                  <c:v>2062.7339999999999</c:v>
                </c:pt>
                <c:pt idx="15975">
                  <c:v>2063.203</c:v>
                </c:pt>
                <c:pt idx="15976">
                  <c:v>2061.4059999999999</c:v>
                </c:pt>
                <c:pt idx="15977">
                  <c:v>2062.3440000000001</c:v>
                </c:pt>
                <c:pt idx="15978">
                  <c:v>2062.9690000000001</c:v>
                </c:pt>
                <c:pt idx="15979">
                  <c:v>2062.578</c:v>
                </c:pt>
                <c:pt idx="15980">
                  <c:v>2062.1869999999999</c:v>
                </c:pt>
                <c:pt idx="15981">
                  <c:v>2060.1559999999999</c:v>
                </c:pt>
                <c:pt idx="15982">
                  <c:v>2060.547</c:v>
                </c:pt>
                <c:pt idx="15983">
                  <c:v>2061.5619999999999</c:v>
                </c:pt>
                <c:pt idx="15984">
                  <c:v>2063.75</c:v>
                </c:pt>
                <c:pt idx="15985">
                  <c:v>2061.797</c:v>
                </c:pt>
                <c:pt idx="15986">
                  <c:v>2063.75</c:v>
                </c:pt>
                <c:pt idx="15987">
                  <c:v>2063.9839999999999</c:v>
                </c:pt>
                <c:pt idx="15988">
                  <c:v>2061.5619999999999</c:v>
                </c:pt>
                <c:pt idx="15989">
                  <c:v>2064.7660000000001</c:v>
                </c:pt>
                <c:pt idx="15990">
                  <c:v>2062.9690000000001</c:v>
                </c:pt>
                <c:pt idx="15991">
                  <c:v>2060.9369999999999</c:v>
                </c:pt>
                <c:pt idx="15992">
                  <c:v>2061.5619999999999</c:v>
                </c:pt>
                <c:pt idx="15993">
                  <c:v>2057.7339999999999</c:v>
                </c:pt>
                <c:pt idx="15994">
                  <c:v>2060.9369999999999</c:v>
                </c:pt>
                <c:pt idx="15995">
                  <c:v>2061.172</c:v>
                </c:pt>
                <c:pt idx="15996">
                  <c:v>2063.3589999999999</c:v>
                </c:pt>
                <c:pt idx="15997">
                  <c:v>2061.953</c:v>
                </c:pt>
                <c:pt idx="15998">
                  <c:v>2060.1559999999999</c:v>
                </c:pt>
                <c:pt idx="15999">
                  <c:v>2061.797</c:v>
                </c:pt>
                <c:pt idx="16000">
                  <c:v>2059.6089999999999</c:v>
                </c:pt>
                <c:pt idx="16001">
                  <c:v>2060.7809999999999</c:v>
                </c:pt>
                <c:pt idx="16002">
                  <c:v>2061.172</c:v>
                </c:pt>
                <c:pt idx="16003">
                  <c:v>2063.3589999999999</c:v>
                </c:pt>
                <c:pt idx="16004">
                  <c:v>2066.797</c:v>
                </c:pt>
                <c:pt idx="16005">
                  <c:v>2064.375</c:v>
                </c:pt>
                <c:pt idx="16006">
                  <c:v>2066.4059999999999</c:v>
                </c:pt>
                <c:pt idx="16007">
                  <c:v>2066.797</c:v>
                </c:pt>
                <c:pt idx="16008">
                  <c:v>2063.5940000000001</c:v>
                </c:pt>
                <c:pt idx="16009">
                  <c:v>2064.375</c:v>
                </c:pt>
                <c:pt idx="16010">
                  <c:v>2060.7809999999999</c:v>
                </c:pt>
                <c:pt idx="16011">
                  <c:v>2058.203</c:v>
                </c:pt>
                <c:pt idx="16012">
                  <c:v>2060.3910000000001</c:v>
                </c:pt>
                <c:pt idx="16013">
                  <c:v>2060.7809999999999</c:v>
                </c:pt>
                <c:pt idx="16014">
                  <c:v>2059.7660000000001</c:v>
                </c:pt>
                <c:pt idx="16015">
                  <c:v>2059.375</c:v>
                </c:pt>
                <c:pt idx="16016">
                  <c:v>2063.203</c:v>
                </c:pt>
                <c:pt idx="16017">
                  <c:v>2061.797</c:v>
                </c:pt>
                <c:pt idx="16018">
                  <c:v>2062.1869999999999</c:v>
                </c:pt>
                <c:pt idx="16019">
                  <c:v>2061.4059999999999</c:v>
                </c:pt>
                <c:pt idx="16020">
                  <c:v>2060</c:v>
                </c:pt>
                <c:pt idx="16021">
                  <c:v>2062.3440000000001</c:v>
                </c:pt>
                <c:pt idx="16022">
                  <c:v>2060.7809999999999</c:v>
                </c:pt>
                <c:pt idx="16023">
                  <c:v>2061.797</c:v>
                </c:pt>
                <c:pt idx="16024">
                  <c:v>2062.1869999999999</c:v>
                </c:pt>
                <c:pt idx="16025">
                  <c:v>2061.172</c:v>
                </c:pt>
                <c:pt idx="16026">
                  <c:v>2062.1869999999999</c:v>
                </c:pt>
                <c:pt idx="16027">
                  <c:v>2060</c:v>
                </c:pt>
                <c:pt idx="16028">
                  <c:v>2059.7660000000001</c:v>
                </c:pt>
                <c:pt idx="16029">
                  <c:v>2062.578</c:v>
                </c:pt>
                <c:pt idx="16030">
                  <c:v>2063.203</c:v>
                </c:pt>
                <c:pt idx="16031">
                  <c:v>2062.7339999999999</c:v>
                </c:pt>
                <c:pt idx="16032">
                  <c:v>2060</c:v>
                </c:pt>
                <c:pt idx="16033">
                  <c:v>2061.953</c:v>
                </c:pt>
                <c:pt idx="16034">
                  <c:v>2063.75</c:v>
                </c:pt>
                <c:pt idx="16035">
                  <c:v>2062.3440000000001</c:v>
                </c:pt>
                <c:pt idx="16036">
                  <c:v>2061.172</c:v>
                </c:pt>
                <c:pt idx="16037">
                  <c:v>2058.5940000000001</c:v>
                </c:pt>
                <c:pt idx="16038">
                  <c:v>2061.4059999999999</c:v>
                </c:pt>
                <c:pt idx="16039">
                  <c:v>2061.4059999999999</c:v>
                </c:pt>
                <c:pt idx="16040">
                  <c:v>2061.5619999999999</c:v>
                </c:pt>
                <c:pt idx="16041">
                  <c:v>2059.6089999999999</c:v>
                </c:pt>
                <c:pt idx="16042">
                  <c:v>2061.5619999999999</c:v>
                </c:pt>
                <c:pt idx="16043">
                  <c:v>2062.1869999999999</c:v>
                </c:pt>
                <c:pt idx="16044">
                  <c:v>2060.9369999999999</c:v>
                </c:pt>
                <c:pt idx="16045">
                  <c:v>2061.953</c:v>
                </c:pt>
                <c:pt idx="16046">
                  <c:v>2060.7809999999999</c:v>
                </c:pt>
                <c:pt idx="16047">
                  <c:v>2062.1869999999999</c:v>
                </c:pt>
                <c:pt idx="16048">
                  <c:v>2060</c:v>
                </c:pt>
                <c:pt idx="16049">
                  <c:v>2060.3910000000001</c:v>
                </c:pt>
                <c:pt idx="16050">
                  <c:v>2061.4059999999999</c:v>
                </c:pt>
                <c:pt idx="16051">
                  <c:v>2060.7809999999999</c:v>
                </c:pt>
                <c:pt idx="16052">
                  <c:v>2061.4059999999999</c:v>
                </c:pt>
                <c:pt idx="16053">
                  <c:v>2060</c:v>
                </c:pt>
                <c:pt idx="16054">
                  <c:v>2061.797</c:v>
                </c:pt>
                <c:pt idx="16055">
                  <c:v>2062.3440000000001</c:v>
                </c:pt>
                <c:pt idx="16056">
                  <c:v>2062.9690000000001</c:v>
                </c:pt>
                <c:pt idx="16057">
                  <c:v>2061.4059999999999</c:v>
                </c:pt>
                <c:pt idx="16058">
                  <c:v>2063.3589999999999</c:v>
                </c:pt>
                <c:pt idx="16059">
                  <c:v>2061.797</c:v>
                </c:pt>
                <c:pt idx="16060">
                  <c:v>2061.5619999999999</c:v>
                </c:pt>
                <c:pt idx="16061">
                  <c:v>2058.9839999999999</c:v>
                </c:pt>
                <c:pt idx="16062">
                  <c:v>2060.7809999999999</c:v>
                </c:pt>
                <c:pt idx="16063">
                  <c:v>2061.953</c:v>
                </c:pt>
                <c:pt idx="16064">
                  <c:v>2058.9839999999999</c:v>
                </c:pt>
                <c:pt idx="16065">
                  <c:v>2061.953</c:v>
                </c:pt>
                <c:pt idx="16066">
                  <c:v>2059.6089999999999</c:v>
                </c:pt>
                <c:pt idx="16067">
                  <c:v>2062.1869999999999</c:v>
                </c:pt>
                <c:pt idx="16068">
                  <c:v>2061.172</c:v>
                </c:pt>
                <c:pt idx="16069">
                  <c:v>2061.797</c:v>
                </c:pt>
                <c:pt idx="16070">
                  <c:v>2060.1559999999999</c:v>
                </c:pt>
                <c:pt idx="16071">
                  <c:v>2061.4059999999999</c:v>
                </c:pt>
                <c:pt idx="16072">
                  <c:v>2059.7660000000001</c:v>
                </c:pt>
                <c:pt idx="16073">
                  <c:v>2060.1559999999999</c:v>
                </c:pt>
                <c:pt idx="16074">
                  <c:v>2059.6089999999999</c:v>
                </c:pt>
                <c:pt idx="16075">
                  <c:v>2060</c:v>
                </c:pt>
                <c:pt idx="16076">
                  <c:v>2060.3910000000001</c:v>
                </c:pt>
                <c:pt idx="16077">
                  <c:v>2060.547</c:v>
                </c:pt>
                <c:pt idx="16078">
                  <c:v>2058.203</c:v>
                </c:pt>
                <c:pt idx="16079">
                  <c:v>2060.7809999999999</c:v>
                </c:pt>
                <c:pt idx="16080">
                  <c:v>2061.5619999999999</c:v>
                </c:pt>
                <c:pt idx="16081">
                  <c:v>2060.3910000000001</c:v>
                </c:pt>
                <c:pt idx="16082">
                  <c:v>2059.1410000000001</c:v>
                </c:pt>
                <c:pt idx="16083">
                  <c:v>2058.5940000000001</c:v>
                </c:pt>
                <c:pt idx="16084">
                  <c:v>2058.75</c:v>
                </c:pt>
                <c:pt idx="16085">
                  <c:v>2057.7339999999999</c:v>
                </c:pt>
                <c:pt idx="16086">
                  <c:v>2056.5619999999999</c:v>
                </c:pt>
                <c:pt idx="16087">
                  <c:v>2060.1559999999999</c:v>
                </c:pt>
                <c:pt idx="16088">
                  <c:v>2059.7660000000001</c:v>
                </c:pt>
                <c:pt idx="16089">
                  <c:v>2058.3589999999999</c:v>
                </c:pt>
                <c:pt idx="16090">
                  <c:v>2057.7339999999999</c:v>
                </c:pt>
                <c:pt idx="16091">
                  <c:v>2060.7809999999999</c:v>
                </c:pt>
                <c:pt idx="16092">
                  <c:v>2058.203</c:v>
                </c:pt>
                <c:pt idx="16093">
                  <c:v>2060.7809999999999</c:v>
                </c:pt>
                <c:pt idx="16094">
                  <c:v>2059.1410000000001</c:v>
                </c:pt>
                <c:pt idx="16095">
                  <c:v>2058.203</c:v>
                </c:pt>
                <c:pt idx="16096">
                  <c:v>2058.5940000000001</c:v>
                </c:pt>
                <c:pt idx="16097">
                  <c:v>2058.3589999999999</c:v>
                </c:pt>
                <c:pt idx="16098">
                  <c:v>2059.7660000000001</c:v>
                </c:pt>
                <c:pt idx="16099">
                  <c:v>2055.9369999999999</c:v>
                </c:pt>
                <c:pt idx="16100">
                  <c:v>2056.953</c:v>
                </c:pt>
                <c:pt idx="16101">
                  <c:v>2059.7660000000001</c:v>
                </c:pt>
                <c:pt idx="16102">
                  <c:v>2057.7339999999999</c:v>
                </c:pt>
                <c:pt idx="16103">
                  <c:v>2056.172</c:v>
                </c:pt>
                <c:pt idx="16104">
                  <c:v>2056.5619999999999</c:v>
                </c:pt>
                <c:pt idx="16105">
                  <c:v>2057.578</c:v>
                </c:pt>
                <c:pt idx="16106">
                  <c:v>2057.578</c:v>
                </c:pt>
                <c:pt idx="16107">
                  <c:v>2060.3910000000001</c:v>
                </c:pt>
                <c:pt idx="16108">
                  <c:v>2056.953</c:v>
                </c:pt>
                <c:pt idx="16109">
                  <c:v>2053.9839999999999</c:v>
                </c:pt>
                <c:pt idx="16110">
                  <c:v>2060</c:v>
                </c:pt>
                <c:pt idx="16111">
                  <c:v>2057.9690000000001</c:v>
                </c:pt>
                <c:pt idx="16112">
                  <c:v>2056.797</c:v>
                </c:pt>
                <c:pt idx="16113">
                  <c:v>2058.3589999999999</c:v>
                </c:pt>
                <c:pt idx="16114">
                  <c:v>2057.1869999999999</c:v>
                </c:pt>
                <c:pt idx="16115">
                  <c:v>2057.1869999999999</c:v>
                </c:pt>
                <c:pt idx="16116">
                  <c:v>2056.172</c:v>
                </c:pt>
                <c:pt idx="16117">
                  <c:v>2056.797</c:v>
                </c:pt>
                <c:pt idx="16118">
                  <c:v>2057.9690000000001</c:v>
                </c:pt>
                <c:pt idx="16119">
                  <c:v>2060.3910000000001</c:v>
                </c:pt>
                <c:pt idx="16120">
                  <c:v>2058.75</c:v>
                </c:pt>
                <c:pt idx="16121">
                  <c:v>2057.9690000000001</c:v>
                </c:pt>
                <c:pt idx="16122">
                  <c:v>2057.9690000000001</c:v>
                </c:pt>
                <c:pt idx="16123">
                  <c:v>2055.547</c:v>
                </c:pt>
                <c:pt idx="16124">
                  <c:v>2056.5619999999999</c:v>
                </c:pt>
                <c:pt idx="16125">
                  <c:v>2058.5940000000001</c:v>
                </c:pt>
                <c:pt idx="16126">
                  <c:v>2055.547</c:v>
                </c:pt>
                <c:pt idx="16127">
                  <c:v>2056.797</c:v>
                </c:pt>
                <c:pt idx="16128">
                  <c:v>2057.3440000000001</c:v>
                </c:pt>
                <c:pt idx="16129">
                  <c:v>2058.75</c:v>
                </c:pt>
                <c:pt idx="16130">
                  <c:v>2055.1559999999999</c:v>
                </c:pt>
                <c:pt idx="16131">
                  <c:v>2054.7660000000001</c:v>
                </c:pt>
                <c:pt idx="16132">
                  <c:v>2055</c:v>
                </c:pt>
                <c:pt idx="16133">
                  <c:v>2058.3589999999999</c:v>
                </c:pt>
                <c:pt idx="16134">
                  <c:v>2054.6089999999999</c:v>
                </c:pt>
                <c:pt idx="16135">
                  <c:v>2055.3910000000001</c:v>
                </c:pt>
                <c:pt idx="16136">
                  <c:v>2056.5619999999999</c:v>
                </c:pt>
                <c:pt idx="16137">
                  <c:v>2056.4059999999999</c:v>
                </c:pt>
                <c:pt idx="16138">
                  <c:v>2054.6089999999999</c:v>
                </c:pt>
                <c:pt idx="16139">
                  <c:v>2054.7660000000001</c:v>
                </c:pt>
                <c:pt idx="16140">
                  <c:v>2054.6089999999999</c:v>
                </c:pt>
                <c:pt idx="16141">
                  <c:v>2053.9839999999999</c:v>
                </c:pt>
                <c:pt idx="16142">
                  <c:v>2053.5940000000001</c:v>
                </c:pt>
                <c:pt idx="16143">
                  <c:v>2055.1559999999999</c:v>
                </c:pt>
                <c:pt idx="16144">
                  <c:v>2054.7660000000001</c:v>
                </c:pt>
                <c:pt idx="16145">
                  <c:v>2053.5940000000001</c:v>
                </c:pt>
                <c:pt idx="16146">
                  <c:v>2055.1559999999999</c:v>
                </c:pt>
                <c:pt idx="16147">
                  <c:v>2054.6089999999999</c:v>
                </c:pt>
                <c:pt idx="16148">
                  <c:v>2054.375</c:v>
                </c:pt>
                <c:pt idx="16149">
                  <c:v>2056.172</c:v>
                </c:pt>
                <c:pt idx="16150">
                  <c:v>2054.6089999999999</c:v>
                </c:pt>
                <c:pt idx="16151">
                  <c:v>2055.3910000000001</c:v>
                </c:pt>
                <c:pt idx="16152">
                  <c:v>2055.7809999999999</c:v>
                </c:pt>
                <c:pt idx="16153">
                  <c:v>2052.7339999999999</c:v>
                </c:pt>
                <c:pt idx="16154">
                  <c:v>2053.3589999999999</c:v>
                </c:pt>
                <c:pt idx="16155">
                  <c:v>2054.6089999999999</c:v>
                </c:pt>
                <c:pt idx="16156">
                  <c:v>2052.9690000000001</c:v>
                </c:pt>
                <c:pt idx="16157">
                  <c:v>2053.9839999999999</c:v>
                </c:pt>
                <c:pt idx="16158">
                  <c:v>2052.578</c:v>
                </c:pt>
                <c:pt idx="16159">
                  <c:v>2053.3589999999999</c:v>
                </c:pt>
                <c:pt idx="16160">
                  <c:v>2051.953</c:v>
                </c:pt>
                <c:pt idx="16161">
                  <c:v>2051.797</c:v>
                </c:pt>
                <c:pt idx="16162">
                  <c:v>2051.172</c:v>
                </c:pt>
                <c:pt idx="16163">
                  <c:v>2049.375</c:v>
                </c:pt>
                <c:pt idx="16164">
                  <c:v>2052.3440000000001</c:v>
                </c:pt>
                <c:pt idx="16165">
                  <c:v>2050.3910000000001</c:v>
                </c:pt>
                <c:pt idx="16166">
                  <c:v>2050.7809999999999</c:v>
                </c:pt>
                <c:pt idx="16167">
                  <c:v>2050.547</c:v>
                </c:pt>
                <c:pt idx="16168">
                  <c:v>2051.172</c:v>
                </c:pt>
                <c:pt idx="16169">
                  <c:v>2049.375</c:v>
                </c:pt>
                <c:pt idx="16170">
                  <c:v>2050.3910000000001</c:v>
                </c:pt>
                <c:pt idx="16171">
                  <c:v>2047.9690000000001</c:v>
                </c:pt>
                <c:pt idx="16172">
                  <c:v>2051.172</c:v>
                </c:pt>
                <c:pt idx="16173">
                  <c:v>2050.547</c:v>
                </c:pt>
                <c:pt idx="16174">
                  <c:v>2050.547</c:v>
                </c:pt>
                <c:pt idx="16175">
                  <c:v>2050</c:v>
                </c:pt>
                <c:pt idx="16176">
                  <c:v>2050.7809999999999</c:v>
                </c:pt>
                <c:pt idx="16177">
                  <c:v>2051.172</c:v>
                </c:pt>
                <c:pt idx="16178">
                  <c:v>2049.7660000000001</c:v>
                </c:pt>
                <c:pt idx="16179">
                  <c:v>2046.953</c:v>
                </c:pt>
                <c:pt idx="16180">
                  <c:v>2046.4059999999999</c:v>
                </c:pt>
                <c:pt idx="16181">
                  <c:v>2049.7660000000001</c:v>
                </c:pt>
                <c:pt idx="16182">
                  <c:v>2048.9839999999999</c:v>
                </c:pt>
                <c:pt idx="16183">
                  <c:v>2049.7660000000001</c:v>
                </c:pt>
                <c:pt idx="16184">
                  <c:v>2048.5940000000001</c:v>
                </c:pt>
                <c:pt idx="16185">
                  <c:v>2046.797</c:v>
                </c:pt>
                <c:pt idx="16186">
                  <c:v>2046.172</c:v>
                </c:pt>
                <c:pt idx="16187">
                  <c:v>2048.3589999999999</c:v>
                </c:pt>
                <c:pt idx="16188">
                  <c:v>2046.172</c:v>
                </c:pt>
                <c:pt idx="16189">
                  <c:v>2045.9369999999999</c:v>
                </c:pt>
                <c:pt idx="16190">
                  <c:v>2047.3440000000001</c:v>
                </c:pt>
                <c:pt idx="16191">
                  <c:v>2045.1559999999999</c:v>
                </c:pt>
                <c:pt idx="16192">
                  <c:v>2045.7809999999999</c:v>
                </c:pt>
                <c:pt idx="16193">
                  <c:v>2043.9839999999999</c:v>
                </c:pt>
                <c:pt idx="16194">
                  <c:v>2047.9690000000001</c:v>
                </c:pt>
                <c:pt idx="16195">
                  <c:v>2046.953</c:v>
                </c:pt>
                <c:pt idx="16196">
                  <c:v>2045.547</c:v>
                </c:pt>
                <c:pt idx="16197">
                  <c:v>2046.953</c:v>
                </c:pt>
                <c:pt idx="16198">
                  <c:v>2043.203</c:v>
                </c:pt>
                <c:pt idx="16199">
                  <c:v>2045.7809999999999</c:v>
                </c:pt>
                <c:pt idx="16200">
                  <c:v>2046.953</c:v>
                </c:pt>
                <c:pt idx="16201">
                  <c:v>2047.578</c:v>
                </c:pt>
                <c:pt idx="16202">
                  <c:v>2046.172</c:v>
                </c:pt>
                <c:pt idx="16203">
                  <c:v>2044.6089999999999</c:v>
                </c:pt>
                <c:pt idx="16204">
                  <c:v>2046.797</c:v>
                </c:pt>
                <c:pt idx="16205">
                  <c:v>2045.547</c:v>
                </c:pt>
                <c:pt idx="16206">
                  <c:v>2046.172</c:v>
                </c:pt>
                <c:pt idx="16207">
                  <c:v>2044.375</c:v>
                </c:pt>
                <c:pt idx="16208">
                  <c:v>2046.4059999999999</c:v>
                </c:pt>
                <c:pt idx="16209">
                  <c:v>2046.4059999999999</c:v>
                </c:pt>
                <c:pt idx="16210">
                  <c:v>2042.7339999999999</c:v>
                </c:pt>
                <c:pt idx="16211">
                  <c:v>2044.7660000000001</c:v>
                </c:pt>
                <c:pt idx="16212">
                  <c:v>2044.6089999999999</c:v>
                </c:pt>
                <c:pt idx="16213">
                  <c:v>2043.9839999999999</c:v>
                </c:pt>
                <c:pt idx="16214">
                  <c:v>2047.7339999999999</c:v>
                </c:pt>
                <c:pt idx="16215">
                  <c:v>2045.1559999999999</c:v>
                </c:pt>
                <c:pt idx="16216">
                  <c:v>2045.7809999999999</c:v>
                </c:pt>
                <c:pt idx="16217">
                  <c:v>2044.1410000000001</c:v>
                </c:pt>
                <c:pt idx="16218">
                  <c:v>2043.3589999999999</c:v>
                </c:pt>
                <c:pt idx="16219">
                  <c:v>2044.6089999999999</c:v>
                </c:pt>
                <c:pt idx="16220">
                  <c:v>2042.3440000000001</c:v>
                </c:pt>
                <c:pt idx="16221">
                  <c:v>2042.7339999999999</c:v>
                </c:pt>
                <c:pt idx="16222">
                  <c:v>2043.9839999999999</c:v>
                </c:pt>
                <c:pt idx="16223">
                  <c:v>2042.7339999999999</c:v>
                </c:pt>
                <c:pt idx="16224">
                  <c:v>2045</c:v>
                </c:pt>
                <c:pt idx="16225">
                  <c:v>2042.7339999999999</c:v>
                </c:pt>
                <c:pt idx="16226">
                  <c:v>2043.75</c:v>
                </c:pt>
                <c:pt idx="16227">
                  <c:v>2042.7339999999999</c:v>
                </c:pt>
                <c:pt idx="16228">
                  <c:v>2042.3440000000001</c:v>
                </c:pt>
                <c:pt idx="16229">
                  <c:v>2044.7660000000001</c:v>
                </c:pt>
                <c:pt idx="16230">
                  <c:v>2041.797</c:v>
                </c:pt>
                <c:pt idx="16231">
                  <c:v>2040.1559999999999</c:v>
                </c:pt>
                <c:pt idx="16232">
                  <c:v>2045.547</c:v>
                </c:pt>
                <c:pt idx="16233">
                  <c:v>2043.3589999999999</c:v>
                </c:pt>
                <c:pt idx="16234">
                  <c:v>2045.3910000000001</c:v>
                </c:pt>
                <c:pt idx="16235">
                  <c:v>2043.9839999999999</c:v>
                </c:pt>
                <c:pt idx="16236">
                  <c:v>2041.797</c:v>
                </c:pt>
                <c:pt idx="16237">
                  <c:v>2042.578</c:v>
                </c:pt>
                <c:pt idx="16238">
                  <c:v>2042.7339999999999</c:v>
                </c:pt>
                <c:pt idx="16239">
                  <c:v>2042.9690000000001</c:v>
                </c:pt>
                <c:pt idx="16240">
                  <c:v>2041.953</c:v>
                </c:pt>
                <c:pt idx="16241">
                  <c:v>2043.75</c:v>
                </c:pt>
                <c:pt idx="16242">
                  <c:v>2043.5940000000001</c:v>
                </c:pt>
                <c:pt idx="16243">
                  <c:v>2042.7339999999999</c:v>
                </c:pt>
                <c:pt idx="16244">
                  <c:v>2042.1869999999999</c:v>
                </c:pt>
                <c:pt idx="16245">
                  <c:v>2043.3589999999999</c:v>
                </c:pt>
                <c:pt idx="16246">
                  <c:v>2041.4059999999999</c:v>
                </c:pt>
                <c:pt idx="16247">
                  <c:v>2042.9690000000001</c:v>
                </c:pt>
                <c:pt idx="16248">
                  <c:v>2044.1410000000001</c:v>
                </c:pt>
                <c:pt idx="16249">
                  <c:v>2042.3440000000001</c:v>
                </c:pt>
                <c:pt idx="16250">
                  <c:v>2042.3440000000001</c:v>
                </c:pt>
                <c:pt idx="16251">
                  <c:v>2041.172</c:v>
                </c:pt>
                <c:pt idx="16252">
                  <c:v>2043.3589999999999</c:v>
                </c:pt>
                <c:pt idx="16253">
                  <c:v>2042.9690000000001</c:v>
                </c:pt>
                <c:pt idx="16254">
                  <c:v>2043.9839999999999</c:v>
                </c:pt>
                <c:pt idx="16255">
                  <c:v>2043.3589999999999</c:v>
                </c:pt>
                <c:pt idx="16256">
                  <c:v>2041.953</c:v>
                </c:pt>
                <c:pt idx="16257">
                  <c:v>2042.7339999999999</c:v>
                </c:pt>
                <c:pt idx="16258">
                  <c:v>2045.1559999999999</c:v>
                </c:pt>
                <c:pt idx="16259">
                  <c:v>2044.375</c:v>
                </c:pt>
                <c:pt idx="16260">
                  <c:v>2043.3589999999999</c:v>
                </c:pt>
                <c:pt idx="16261">
                  <c:v>2044.1410000000001</c:v>
                </c:pt>
                <c:pt idx="16262">
                  <c:v>2041.953</c:v>
                </c:pt>
                <c:pt idx="16263">
                  <c:v>2043.5940000000001</c:v>
                </c:pt>
                <c:pt idx="16264">
                  <c:v>2045.7809999999999</c:v>
                </c:pt>
                <c:pt idx="16265">
                  <c:v>2042.7339999999999</c:v>
                </c:pt>
                <c:pt idx="16266">
                  <c:v>2045.3910000000001</c:v>
                </c:pt>
                <c:pt idx="16267">
                  <c:v>2047.3440000000001</c:v>
                </c:pt>
                <c:pt idx="16268">
                  <c:v>2049.1410000000001</c:v>
                </c:pt>
                <c:pt idx="16269">
                  <c:v>2051.953</c:v>
                </c:pt>
                <c:pt idx="16270">
                  <c:v>2052.7339999999999</c:v>
                </c:pt>
                <c:pt idx="16271">
                  <c:v>2055</c:v>
                </c:pt>
                <c:pt idx="16272">
                  <c:v>2057.578</c:v>
                </c:pt>
                <c:pt idx="16273">
                  <c:v>2059.6089999999999</c:v>
                </c:pt>
                <c:pt idx="16274">
                  <c:v>2061.797</c:v>
                </c:pt>
                <c:pt idx="16275">
                  <c:v>2063.9839999999999</c:v>
                </c:pt>
                <c:pt idx="16276">
                  <c:v>2067.1869999999999</c:v>
                </c:pt>
                <c:pt idx="16277">
                  <c:v>2067.3440000000001</c:v>
                </c:pt>
                <c:pt idx="16278">
                  <c:v>2070.3910000000001</c:v>
                </c:pt>
                <c:pt idx="16279">
                  <c:v>2074.6089999999999</c:v>
                </c:pt>
                <c:pt idx="16280">
                  <c:v>2075</c:v>
                </c:pt>
                <c:pt idx="16281">
                  <c:v>2076.4059999999999</c:v>
                </c:pt>
                <c:pt idx="16282">
                  <c:v>2076.4059999999999</c:v>
                </c:pt>
                <c:pt idx="16283">
                  <c:v>2076.4059999999999</c:v>
                </c:pt>
                <c:pt idx="16284">
                  <c:v>2077.1869999999999</c:v>
                </c:pt>
                <c:pt idx="16285">
                  <c:v>2080.547</c:v>
                </c:pt>
                <c:pt idx="16286">
                  <c:v>2078.9839999999999</c:v>
                </c:pt>
                <c:pt idx="16287">
                  <c:v>2076.953</c:v>
                </c:pt>
                <c:pt idx="16288">
                  <c:v>2078.9839999999999</c:v>
                </c:pt>
                <c:pt idx="16289">
                  <c:v>2078.3589999999999</c:v>
                </c:pt>
                <c:pt idx="16290">
                  <c:v>2078.9839999999999</c:v>
                </c:pt>
                <c:pt idx="16291">
                  <c:v>2080.9369999999999</c:v>
                </c:pt>
                <c:pt idx="16292">
                  <c:v>2080.1559999999999</c:v>
                </c:pt>
                <c:pt idx="16293">
                  <c:v>2080.3910000000001</c:v>
                </c:pt>
                <c:pt idx="16294">
                  <c:v>2080</c:v>
                </c:pt>
                <c:pt idx="16295">
                  <c:v>2080.7809999999999</c:v>
                </c:pt>
                <c:pt idx="16296">
                  <c:v>2079.375</c:v>
                </c:pt>
                <c:pt idx="16297">
                  <c:v>2081.4059999999999</c:v>
                </c:pt>
                <c:pt idx="16298">
                  <c:v>2083.5940000000001</c:v>
                </c:pt>
                <c:pt idx="16299">
                  <c:v>2080.7809999999999</c:v>
                </c:pt>
                <c:pt idx="16300">
                  <c:v>2082.7339999999999</c:v>
                </c:pt>
                <c:pt idx="16301">
                  <c:v>2081.953</c:v>
                </c:pt>
                <c:pt idx="16302">
                  <c:v>2083.203</c:v>
                </c:pt>
                <c:pt idx="16303">
                  <c:v>2081.5619999999999</c:v>
                </c:pt>
                <c:pt idx="16304">
                  <c:v>2081.4059999999999</c:v>
                </c:pt>
                <c:pt idx="16305">
                  <c:v>2083.3589999999999</c:v>
                </c:pt>
                <c:pt idx="16306">
                  <c:v>2081.953</c:v>
                </c:pt>
                <c:pt idx="16307">
                  <c:v>2081.172</c:v>
                </c:pt>
                <c:pt idx="16308">
                  <c:v>2082.9690000000001</c:v>
                </c:pt>
                <c:pt idx="16309">
                  <c:v>2082.9690000000001</c:v>
                </c:pt>
                <c:pt idx="16310">
                  <c:v>2081.797</c:v>
                </c:pt>
                <c:pt idx="16311">
                  <c:v>2081.797</c:v>
                </c:pt>
                <c:pt idx="16312">
                  <c:v>2082.3440000000001</c:v>
                </c:pt>
                <c:pt idx="16313">
                  <c:v>2082.578</c:v>
                </c:pt>
                <c:pt idx="16314">
                  <c:v>2081.5619999999999</c:v>
                </c:pt>
                <c:pt idx="16315">
                  <c:v>2084.7660000000001</c:v>
                </c:pt>
                <c:pt idx="16316">
                  <c:v>2084.375</c:v>
                </c:pt>
                <c:pt idx="16317">
                  <c:v>2085.9369999999999</c:v>
                </c:pt>
                <c:pt idx="16318">
                  <c:v>2081.953</c:v>
                </c:pt>
                <c:pt idx="16319">
                  <c:v>2084.375</c:v>
                </c:pt>
                <c:pt idx="16320">
                  <c:v>2082.1869999999999</c:v>
                </c:pt>
                <c:pt idx="16321">
                  <c:v>2080.547</c:v>
                </c:pt>
                <c:pt idx="16322">
                  <c:v>2082.3440000000001</c:v>
                </c:pt>
                <c:pt idx="16323">
                  <c:v>2080.547</c:v>
                </c:pt>
                <c:pt idx="16324">
                  <c:v>2080.7809999999999</c:v>
                </c:pt>
                <c:pt idx="16325">
                  <c:v>2080.1559999999999</c:v>
                </c:pt>
                <c:pt idx="16326">
                  <c:v>2083.203</c:v>
                </c:pt>
                <c:pt idx="16327">
                  <c:v>2080.9369999999999</c:v>
                </c:pt>
                <c:pt idx="16328">
                  <c:v>2083.3589999999999</c:v>
                </c:pt>
                <c:pt idx="16329">
                  <c:v>2082.1869999999999</c:v>
                </c:pt>
                <c:pt idx="16330">
                  <c:v>2081.953</c:v>
                </c:pt>
                <c:pt idx="16331">
                  <c:v>2081.5619999999999</c:v>
                </c:pt>
                <c:pt idx="16332">
                  <c:v>2082.3440000000001</c:v>
                </c:pt>
                <c:pt idx="16333">
                  <c:v>2080.1559999999999</c:v>
                </c:pt>
                <c:pt idx="16334">
                  <c:v>2080.9369999999999</c:v>
                </c:pt>
                <c:pt idx="16335">
                  <c:v>2081.953</c:v>
                </c:pt>
                <c:pt idx="16336">
                  <c:v>2084.1410000000001</c:v>
                </c:pt>
                <c:pt idx="16337">
                  <c:v>2083.3589999999999</c:v>
                </c:pt>
                <c:pt idx="16338">
                  <c:v>2083.9839999999999</c:v>
                </c:pt>
                <c:pt idx="16339">
                  <c:v>2080.9369999999999</c:v>
                </c:pt>
                <c:pt idx="16340">
                  <c:v>2082.1869999999999</c:v>
                </c:pt>
                <c:pt idx="16341">
                  <c:v>2083.3589999999999</c:v>
                </c:pt>
                <c:pt idx="16342">
                  <c:v>2084.375</c:v>
                </c:pt>
                <c:pt idx="16343">
                  <c:v>2082.9690000000001</c:v>
                </c:pt>
                <c:pt idx="16344">
                  <c:v>2081.953</c:v>
                </c:pt>
                <c:pt idx="16345">
                  <c:v>2082.1869999999999</c:v>
                </c:pt>
                <c:pt idx="16346">
                  <c:v>2082.3440000000001</c:v>
                </c:pt>
                <c:pt idx="16347">
                  <c:v>2082.578</c:v>
                </c:pt>
                <c:pt idx="16348">
                  <c:v>2082.9690000000001</c:v>
                </c:pt>
                <c:pt idx="16349">
                  <c:v>2081.953</c:v>
                </c:pt>
                <c:pt idx="16350">
                  <c:v>2080.9369999999999</c:v>
                </c:pt>
                <c:pt idx="16351">
                  <c:v>2080.9369999999999</c:v>
                </c:pt>
                <c:pt idx="16352">
                  <c:v>2083.5940000000001</c:v>
                </c:pt>
                <c:pt idx="16353">
                  <c:v>2083.5940000000001</c:v>
                </c:pt>
                <c:pt idx="16354">
                  <c:v>2080.547</c:v>
                </c:pt>
                <c:pt idx="16355">
                  <c:v>2079.6089999999999</c:v>
                </c:pt>
                <c:pt idx="16356">
                  <c:v>2080.547</c:v>
                </c:pt>
                <c:pt idx="16357">
                  <c:v>2081.953</c:v>
                </c:pt>
                <c:pt idx="16358">
                  <c:v>2082.578</c:v>
                </c:pt>
                <c:pt idx="16359">
                  <c:v>2082.9690000000001</c:v>
                </c:pt>
                <c:pt idx="16360">
                  <c:v>2083.75</c:v>
                </c:pt>
                <c:pt idx="16361">
                  <c:v>2079.6089999999999</c:v>
                </c:pt>
                <c:pt idx="16362">
                  <c:v>2081.797</c:v>
                </c:pt>
                <c:pt idx="16363">
                  <c:v>2080.547</c:v>
                </c:pt>
                <c:pt idx="16364">
                  <c:v>2082.578</c:v>
                </c:pt>
                <c:pt idx="16365">
                  <c:v>2082.3440000000001</c:v>
                </c:pt>
                <c:pt idx="16366">
                  <c:v>2082.1869999999999</c:v>
                </c:pt>
                <c:pt idx="16367">
                  <c:v>2080.9369999999999</c:v>
                </c:pt>
                <c:pt idx="16368">
                  <c:v>2080.3910000000001</c:v>
                </c:pt>
                <c:pt idx="16369">
                  <c:v>2081.4059999999999</c:v>
                </c:pt>
                <c:pt idx="16370">
                  <c:v>2081.953</c:v>
                </c:pt>
                <c:pt idx="16371">
                  <c:v>2082.1869999999999</c:v>
                </c:pt>
                <c:pt idx="16372">
                  <c:v>2080</c:v>
                </c:pt>
                <c:pt idx="16373">
                  <c:v>2081.4059999999999</c:v>
                </c:pt>
                <c:pt idx="16374">
                  <c:v>2080.9369999999999</c:v>
                </c:pt>
                <c:pt idx="16375">
                  <c:v>2079.7660000000001</c:v>
                </c:pt>
                <c:pt idx="16376">
                  <c:v>2082.3440000000001</c:v>
                </c:pt>
                <c:pt idx="16377">
                  <c:v>2080.3910000000001</c:v>
                </c:pt>
                <c:pt idx="16378">
                  <c:v>2080.3910000000001</c:v>
                </c:pt>
                <c:pt idx="16379">
                  <c:v>2080.7809999999999</c:v>
                </c:pt>
                <c:pt idx="16380">
                  <c:v>2081.797</c:v>
                </c:pt>
                <c:pt idx="16381">
                  <c:v>2081.172</c:v>
                </c:pt>
                <c:pt idx="16382">
                  <c:v>2081.4059999999999</c:v>
                </c:pt>
                <c:pt idx="16383">
                  <c:v>2081.4059999999999</c:v>
                </c:pt>
                <c:pt idx="16384">
                  <c:v>2079.7660000000001</c:v>
                </c:pt>
                <c:pt idx="16385">
                  <c:v>2082.3440000000001</c:v>
                </c:pt>
                <c:pt idx="16386">
                  <c:v>2081.5619999999999</c:v>
                </c:pt>
                <c:pt idx="16387">
                  <c:v>2080.9369999999999</c:v>
                </c:pt>
                <c:pt idx="16388">
                  <c:v>2082.578</c:v>
                </c:pt>
                <c:pt idx="16389">
                  <c:v>2081.5619999999999</c:v>
                </c:pt>
                <c:pt idx="16390">
                  <c:v>2081.953</c:v>
                </c:pt>
                <c:pt idx="16391">
                  <c:v>2079.6089999999999</c:v>
                </c:pt>
                <c:pt idx="16392">
                  <c:v>2080.7809999999999</c:v>
                </c:pt>
                <c:pt idx="16393">
                  <c:v>2082.578</c:v>
                </c:pt>
                <c:pt idx="16394">
                  <c:v>2080.547</c:v>
                </c:pt>
                <c:pt idx="16395">
                  <c:v>2080.7809999999999</c:v>
                </c:pt>
                <c:pt idx="16396">
                  <c:v>2080.547</c:v>
                </c:pt>
                <c:pt idx="16397">
                  <c:v>2079.1410000000001</c:v>
                </c:pt>
                <c:pt idx="16398">
                  <c:v>2080.9369999999999</c:v>
                </c:pt>
                <c:pt idx="16399">
                  <c:v>2080.9369999999999</c:v>
                </c:pt>
                <c:pt idx="16400">
                  <c:v>2079.6089999999999</c:v>
                </c:pt>
                <c:pt idx="16401">
                  <c:v>2080.9369999999999</c:v>
                </c:pt>
                <c:pt idx="16402">
                  <c:v>2080.9369999999999</c:v>
                </c:pt>
                <c:pt idx="16403">
                  <c:v>2082.9690000000001</c:v>
                </c:pt>
                <c:pt idx="16404">
                  <c:v>2081.172</c:v>
                </c:pt>
                <c:pt idx="16405">
                  <c:v>2081.797</c:v>
                </c:pt>
                <c:pt idx="16406">
                  <c:v>2080.3910000000001</c:v>
                </c:pt>
                <c:pt idx="16407">
                  <c:v>2080.547</c:v>
                </c:pt>
                <c:pt idx="16408">
                  <c:v>2080.1559999999999</c:v>
                </c:pt>
                <c:pt idx="16409">
                  <c:v>2082.7339999999999</c:v>
                </c:pt>
                <c:pt idx="16410">
                  <c:v>2078.75</c:v>
                </c:pt>
                <c:pt idx="16411">
                  <c:v>2082.7339999999999</c:v>
                </c:pt>
                <c:pt idx="16412">
                  <c:v>2080.3910000000001</c:v>
                </c:pt>
                <c:pt idx="16413">
                  <c:v>2079.7660000000001</c:v>
                </c:pt>
                <c:pt idx="16414">
                  <c:v>2079.375</c:v>
                </c:pt>
                <c:pt idx="16415">
                  <c:v>2080.7809999999999</c:v>
                </c:pt>
                <c:pt idx="16416">
                  <c:v>2082.578</c:v>
                </c:pt>
                <c:pt idx="16417">
                  <c:v>2080.9369999999999</c:v>
                </c:pt>
                <c:pt idx="16418">
                  <c:v>2082.3440000000001</c:v>
                </c:pt>
                <c:pt idx="16419">
                  <c:v>2080.3910000000001</c:v>
                </c:pt>
                <c:pt idx="16420">
                  <c:v>2082.578</c:v>
                </c:pt>
                <c:pt idx="16421">
                  <c:v>2082.7339999999999</c:v>
                </c:pt>
                <c:pt idx="16422">
                  <c:v>2082.578</c:v>
                </c:pt>
                <c:pt idx="16423">
                  <c:v>2080.547</c:v>
                </c:pt>
                <c:pt idx="16424">
                  <c:v>2080.547</c:v>
                </c:pt>
                <c:pt idx="16425">
                  <c:v>2080.547</c:v>
                </c:pt>
                <c:pt idx="16426">
                  <c:v>2080.7809999999999</c:v>
                </c:pt>
                <c:pt idx="16427">
                  <c:v>2079.375</c:v>
                </c:pt>
                <c:pt idx="16428">
                  <c:v>2080.3910000000001</c:v>
                </c:pt>
                <c:pt idx="16429">
                  <c:v>2080.547</c:v>
                </c:pt>
                <c:pt idx="16430">
                  <c:v>2079.7660000000001</c:v>
                </c:pt>
                <c:pt idx="16431">
                  <c:v>2080.547</c:v>
                </c:pt>
                <c:pt idx="16432">
                  <c:v>2079.375</c:v>
                </c:pt>
                <c:pt idx="16433">
                  <c:v>2080.1559999999999</c:v>
                </c:pt>
                <c:pt idx="16434">
                  <c:v>2079.1410000000001</c:v>
                </c:pt>
                <c:pt idx="16435">
                  <c:v>2080.1559999999999</c:v>
                </c:pt>
                <c:pt idx="16436">
                  <c:v>2079.375</c:v>
                </c:pt>
                <c:pt idx="16437">
                  <c:v>2080.1559999999999</c:v>
                </c:pt>
                <c:pt idx="16438">
                  <c:v>2080.1559999999999</c:v>
                </c:pt>
                <c:pt idx="16439">
                  <c:v>2081.172</c:v>
                </c:pt>
                <c:pt idx="16440">
                  <c:v>2076.4059999999999</c:v>
                </c:pt>
                <c:pt idx="16441">
                  <c:v>2079.1410000000001</c:v>
                </c:pt>
                <c:pt idx="16442">
                  <c:v>2077.3440000000001</c:v>
                </c:pt>
                <c:pt idx="16443">
                  <c:v>2080.9369999999999</c:v>
                </c:pt>
                <c:pt idx="16444">
                  <c:v>2080.547</c:v>
                </c:pt>
                <c:pt idx="16445">
                  <c:v>2078.5940000000001</c:v>
                </c:pt>
                <c:pt idx="16446">
                  <c:v>2078.75</c:v>
                </c:pt>
                <c:pt idx="16447">
                  <c:v>2080</c:v>
                </c:pt>
                <c:pt idx="16448">
                  <c:v>2079.1410000000001</c:v>
                </c:pt>
                <c:pt idx="16449">
                  <c:v>2077.578</c:v>
                </c:pt>
                <c:pt idx="16450">
                  <c:v>2077.7339999999999</c:v>
                </c:pt>
                <c:pt idx="16451">
                  <c:v>2080.7809999999999</c:v>
                </c:pt>
                <c:pt idx="16452">
                  <c:v>2078.75</c:v>
                </c:pt>
                <c:pt idx="16453">
                  <c:v>2079.375</c:v>
                </c:pt>
                <c:pt idx="16454">
                  <c:v>2079.1410000000001</c:v>
                </c:pt>
                <c:pt idx="16455">
                  <c:v>2077.3440000000001</c:v>
                </c:pt>
                <c:pt idx="16456">
                  <c:v>2077.9690000000001</c:v>
                </c:pt>
                <c:pt idx="16457">
                  <c:v>2076.4059999999999</c:v>
                </c:pt>
                <c:pt idx="16458">
                  <c:v>2076.953</c:v>
                </c:pt>
                <c:pt idx="16459">
                  <c:v>2077.3440000000001</c:v>
                </c:pt>
                <c:pt idx="16460">
                  <c:v>2078.5940000000001</c:v>
                </c:pt>
                <c:pt idx="16461">
                  <c:v>2075.1559999999999</c:v>
                </c:pt>
                <c:pt idx="16462">
                  <c:v>2075.9369999999999</c:v>
                </c:pt>
                <c:pt idx="16463">
                  <c:v>2076.172</c:v>
                </c:pt>
                <c:pt idx="16464">
                  <c:v>2076.797</c:v>
                </c:pt>
                <c:pt idx="16465">
                  <c:v>2077.1869999999999</c:v>
                </c:pt>
                <c:pt idx="16466">
                  <c:v>2075.7809999999999</c:v>
                </c:pt>
                <c:pt idx="16467">
                  <c:v>2078.203</c:v>
                </c:pt>
                <c:pt idx="16468">
                  <c:v>2077.3440000000001</c:v>
                </c:pt>
                <c:pt idx="16469">
                  <c:v>2076.5619999999999</c:v>
                </c:pt>
                <c:pt idx="16470">
                  <c:v>2073.9839999999999</c:v>
                </c:pt>
                <c:pt idx="16471">
                  <c:v>2075.1559999999999</c:v>
                </c:pt>
                <c:pt idx="16472">
                  <c:v>2075.1559999999999</c:v>
                </c:pt>
                <c:pt idx="16473">
                  <c:v>2073.5940000000001</c:v>
                </c:pt>
                <c:pt idx="16474">
                  <c:v>2075.547</c:v>
                </c:pt>
                <c:pt idx="16475">
                  <c:v>2076.4059999999999</c:v>
                </c:pt>
                <c:pt idx="16476">
                  <c:v>2075.7809999999999</c:v>
                </c:pt>
                <c:pt idx="16477">
                  <c:v>2076.172</c:v>
                </c:pt>
                <c:pt idx="16478">
                  <c:v>2075</c:v>
                </c:pt>
                <c:pt idx="16479">
                  <c:v>2077.7339999999999</c:v>
                </c:pt>
                <c:pt idx="16480">
                  <c:v>2073.5940000000001</c:v>
                </c:pt>
                <c:pt idx="16481">
                  <c:v>2073.9839999999999</c:v>
                </c:pt>
                <c:pt idx="16482">
                  <c:v>2072.9690000000001</c:v>
                </c:pt>
                <c:pt idx="16483">
                  <c:v>2072.578</c:v>
                </c:pt>
                <c:pt idx="16484">
                  <c:v>2075</c:v>
                </c:pt>
                <c:pt idx="16485">
                  <c:v>2074.1410000000001</c:v>
                </c:pt>
                <c:pt idx="16486">
                  <c:v>2072.9690000000001</c:v>
                </c:pt>
                <c:pt idx="16487">
                  <c:v>2071.953</c:v>
                </c:pt>
                <c:pt idx="16488">
                  <c:v>2072.1869999999999</c:v>
                </c:pt>
                <c:pt idx="16489">
                  <c:v>2071.953</c:v>
                </c:pt>
                <c:pt idx="16490">
                  <c:v>2073.75</c:v>
                </c:pt>
                <c:pt idx="16491">
                  <c:v>2072.1869999999999</c:v>
                </c:pt>
                <c:pt idx="16492">
                  <c:v>2072.1869999999999</c:v>
                </c:pt>
                <c:pt idx="16493">
                  <c:v>2071.953</c:v>
                </c:pt>
                <c:pt idx="16494">
                  <c:v>2069.1410000000001</c:v>
                </c:pt>
                <c:pt idx="16495">
                  <c:v>2070.1559999999999</c:v>
                </c:pt>
                <c:pt idx="16496">
                  <c:v>2072.1869999999999</c:v>
                </c:pt>
                <c:pt idx="16497">
                  <c:v>2070.1559999999999</c:v>
                </c:pt>
                <c:pt idx="16498">
                  <c:v>2071.797</c:v>
                </c:pt>
                <c:pt idx="16499">
                  <c:v>2071.4059999999999</c:v>
                </c:pt>
                <c:pt idx="16500">
                  <c:v>2069.1410000000001</c:v>
                </c:pt>
                <c:pt idx="16501">
                  <c:v>2069.6089999999999</c:v>
                </c:pt>
                <c:pt idx="16502">
                  <c:v>2071.172</c:v>
                </c:pt>
                <c:pt idx="16503">
                  <c:v>2067.578</c:v>
                </c:pt>
                <c:pt idx="16504">
                  <c:v>2071.4059999999999</c:v>
                </c:pt>
                <c:pt idx="16505">
                  <c:v>2070.3910000000001</c:v>
                </c:pt>
                <c:pt idx="16506">
                  <c:v>2069.1410000000001</c:v>
                </c:pt>
                <c:pt idx="16507">
                  <c:v>2070.547</c:v>
                </c:pt>
                <c:pt idx="16508">
                  <c:v>2069.1410000000001</c:v>
                </c:pt>
                <c:pt idx="16509">
                  <c:v>2069.375</c:v>
                </c:pt>
                <c:pt idx="16510">
                  <c:v>2068.9839999999999</c:v>
                </c:pt>
                <c:pt idx="16511">
                  <c:v>2066.953</c:v>
                </c:pt>
                <c:pt idx="16512">
                  <c:v>2068.3589999999999</c:v>
                </c:pt>
                <c:pt idx="16513">
                  <c:v>2066.953</c:v>
                </c:pt>
                <c:pt idx="16514">
                  <c:v>2070.1559999999999</c:v>
                </c:pt>
                <c:pt idx="16515">
                  <c:v>2067.3440000000001</c:v>
                </c:pt>
                <c:pt idx="16516">
                  <c:v>2067.578</c:v>
                </c:pt>
                <c:pt idx="16517">
                  <c:v>2068.75</c:v>
                </c:pt>
                <c:pt idx="16518">
                  <c:v>2066.5619999999999</c:v>
                </c:pt>
                <c:pt idx="16519">
                  <c:v>2067.9690000000001</c:v>
                </c:pt>
                <c:pt idx="16520">
                  <c:v>2065.9369999999999</c:v>
                </c:pt>
                <c:pt idx="16521">
                  <c:v>2067.578</c:v>
                </c:pt>
                <c:pt idx="16522">
                  <c:v>2066.5619999999999</c:v>
                </c:pt>
                <c:pt idx="16523">
                  <c:v>2065.547</c:v>
                </c:pt>
                <c:pt idx="16524">
                  <c:v>2066.4059999999999</c:v>
                </c:pt>
                <c:pt idx="16525">
                  <c:v>2065.547</c:v>
                </c:pt>
                <c:pt idx="16526">
                  <c:v>2067.3440000000001</c:v>
                </c:pt>
                <c:pt idx="16527">
                  <c:v>2064.6089999999999</c:v>
                </c:pt>
                <c:pt idx="16528">
                  <c:v>2065.9369999999999</c:v>
                </c:pt>
                <c:pt idx="16529">
                  <c:v>2066.953</c:v>
                </c:pt>
                <c:pt idx="16530">
                  <c:v>2066.4059999999999</c:v>
                </c:pt>
                <c:pt idx="16531">
                  <c:v>2067.7339999999999</c:v>
                </c:pt>
                <c:pt idx="16532">
                  <c:v>2066.953</c:v>
                </c:pt>
                <c:pt idx="16533">
                  <c:v>2063.9839999999999</c:v>
                </c:pt>
                <c:pt idx="16534">
                  <c:v>2062.9690000000001</c:v>
                </c:pt>
                <c:pt idx="16535">
                  <c:v>2066.4059999999999</c:v>
                </c:pt>
                <c:pt idx="16536">
                  <c:v>2067.3440000000001</c:v>
                </c:pt>
                <c:pt idx="16537">
                  <c:v>2067.3440000000001</c:v>
                </c:pt>
                <c:pt idx="16538">
                  <c:v>2065.3910000000001</c:v>
                </c:pt>
                <c:pt idx="16539">
                  <c:v>2065.3910000000001</c:v>
                </c:pt>
                <c:pt idx="16540">
                  <c:v>2067.1869999999999</c:v>
                </c:pt>
                <c:pt idx="16541">
                  <c:v>2066.172</c:v>
                </c:pt>
                <c:pt idx="16542">
                  <c:v>2064.6089999999999</c:v>
                </c:pt>
                <c:pt idx="16543">
                  <c:v>2063.9839999999999</c:v>
                </c:pt>
                <c:pt idx="16544">
                  <c:v>2063.9839999999999</c:v>
                </c:pt>
                <c:pt idx="16545">
                  <c:v>2065</c:v>
                </c:pt>
                <c:pt idx="16546">
                  <c:v>2064.7660000000001</c:v>
                </c:pt>
                <c:pt idx="16547">
                  <c:v>2064.6089999999999</c:v>
                </c:pt>
                <c:pt idx="16548">
                  <c:v>2065.1559999999999</c:v>
                </c:pt>
                <c:pt idx="16549">
                  <c:v>2064.375</c:v>
                </c:pt>
                <c:pt idx="16550">
                  <c:v>2063.9839999999999</c:v>
                </c:pt>
                <c:pt idx="16551">
                  <c:v>2062.7339999999999</c:v>
                </c:pt>
                <c:pt idx="16552">
                  <c:v>2062.7339999999999</c:v>
                </c:pt>
                <c:pt idx="16553">
                  <c:v>2065</c:v>
                </c:pt>
                <c:pt idx="16554">
                  <c:v>2062.7339999999999</c:v>
                </c:pt>
                <c:pt idx="16555">
                  <c:v>2062.9690000000001</c:v>
                </c:pt>
                <c:pt idx="16556">
                  <c:v>2062.578</c:v>
                </c:pt>
                <c:pt idx="16557">
                  <c:v>2063.3589999999999</c:v>
                </c:pt>
                <c:pt idx="16558">
                  <c:v>2064.6089999999999</c:v>
                </c:pt>
                <c:pt idx="16559">
                  <c:v>2062.7339999999999</c:v>
                </c:pt>
                <c:pt idx="16560">
                  <c:v>2061.797</c:v>
                </c:pt>
                <c:pt idx="16561">
                  <c:v>2060.7809999999999</c:v>
                </c:pt>
                <c:pt idx="16562">
                  <c:v>2060.7809999999999</c:v>
                </c:pt>
                <c:pt idx="16563">
                  <c:v>2064.1410000000001</c:v>
                </c:pt>
                <c:pt idx="16564">
                  <c:v>2062.578</c:v>
                </c:pt>
                <c:pt idx="16565">
                  <c:v>2060.9369999999999</c:v>
                </c:pt>
                <c:pt idx="16566">
                  <c:v>2062.3440000000001</c:v>
                </c:pt>
                <c:pt idx="16567">
                  <c:v>2063.9839999999999</c:v>
                </c:pt>
                <c:pt idx="16568">
                  <c:v>2062.1869999999999</c:v>
                </c:pt>
                <c:pt idx="16569">
                  <c:v>2061.953</c:v>
                </c:pt>
                <c:pt idx="16570">
                  <c:v>2059.6089999999999</c:v>
                </c:pt>
                <c:pt idx="16571">
                  <c:v>2060.9369999999999</c:v>
                </c:pt>
                <c:pt idx="16572">
                  <c:v>2059.375</c:v>
                </c:pt>
                <c:pt idx="16573">
                  <c:v>2062.3440000000001</c:v>
                </c:pt>
                <c:pt idx="16574">
                  <c:v>2060</c:v>
                </c:pt>
                <c:pt idx="16575">
                  <c:v>2061.4059999999999</c:v>
                </c:pt>
                <c:pt idx="16576">
                  <c:v>2058.9839999999999</c:v>
                </c:pt>
                <c:pt idx="16577">
                  <c:v>2061.4059999999999</c:v>
                </c:pt>
                <c:pt idx="16578">
                  <c:v>2061.797</c:v>
                </c:pt>
                <c:pt idx="16579">
                  <c:v>2059.1410000000001</c:v>
                </c:pt>
                <c:pt idx="16580">
                  <c:v>2060.3910000000001</c:v>
                </c:pt>
                <c:pt idx="16581">
                  <c:v>2060.3910000000001</c:v>
                </c:pt>
                <c:pt idx="16582">
                  <c:v>2060</c:v>
                </c:pt>
                <c:pt idx="16583">
                  <c:v>2059.6089999999999</c:v>
                </c:pt>
                <c:pt idx="16584">
                  <c:v>2058.5940000000001</c:v>
                </c:pt>
                <c:pt idx="16585">
                  <c:v>2060.7809999999999</c:v>
                </c:pt>
                <c:pt idx="16586">
                  <c:v>2060.1559999999999</c:v>
                </c:pt>
                <c:pt idx="16587">
                  <c:v>2059.1410000000001</c:v>
                </c:pt>
                <c:pt idx="16588">
                  <c:v>2058.9839999999999</c:v>
                </c:pt>
                <c:pt idx="16589">
                  <c:v>2059.6089999999999</c:v>
                </c:pt>
                <c:pt idx="16590">
                  <c:v>2059.7660000000001</c:v>
                </c:pt>
                <c:pt idx="16591">
                  <c:v>2059.1410000000001</c:v>
                </c:pt>
                <c:pt idx="16592">
                  <c:v>2060</c:v>
                </c:pt>
                <c:pt idx="16593">
                  <c:v>2060</c:v>
                </c:pt>
                <c:pt idx="16594">
                  <c:v>2057.7339999999999</c:v>
                </c:pt>
                <c:pt idx="16595">
                  <c:v>2057.7339999999999</c:v>
                </c:pt>
                <c:pt idx="16596">
                  <c:v>2061.172</c:v>
                </c:pt>
                <c:pt idx="16597">
                  <c:v>2057.9690000000001</c:v>
                </c:pt>
                <c:pt idx="16598">
                  <c:v>2058.3589999999999</c:v>
                </c:pt>
                <c:pt idx="16599">
                  <c:v>2060</c:v>
                </c:pt>
                <c:pt idx="16600">
                  <c:v>2058.3589999999999</c:v>
                </c:pt>
                <c:pt idx="16601">
                  <c:v>2058.9839999999999</c:v>
                </c:pt>
                <c:pt idx="16602">
                  <c:v>2057.7339999999999</c:v>
                </c:pt>
                <c:pt idx="16603">
                  <c:v>2058.75</c:v>
                </c:pt>
                <c:pt idx="16604">
                  <c:v>2058.9839999999999</c:v>
                </c:pt>
                <c:pt idx="16605">
                  <c:v>2057.9690000000001</c:v>
                </c:pt>
                <c:pt idx="16606">
                  <c:v>2058.5940000000001</c:v>
                </c:pt>
                <c:pt idx="16607">
                  <c:v>2058.203</c:v>
                </c:pt>
                <c:pt idx="16608">
                  <c:v>2062.1869999999999</c:v>
                </c:pt>
                <c:pt idx="16609">
                  <c:v>2058.5940000000001</c:v>
                </c:pt>
                <c:pt idx="16610">
                  <c:v>2058.5940000000001</c:v>
                </c:pt>
                <c:pt idx="16611">
                  <c:v>2060.1559999999999</c:v>
                </c:pt>
                <c:pt idx="16612">
                  <c:v>2060.7809999999999</c:v>
                </c:pt>
                <c:pt idx="16613">
                  <c:v>2057.3440000000001</c:v>
                </c:pt>
                <c:pt idx="16614">
                  <c:v>2056.953</c:v>
                </c:pt>
                <c:pt idx="16615">
                  <c:v>2057.9690000000001</c:v>
                </c:pt>
                <c:pt idx="16616">
                  <c:v>2057.9690000000001</c:v>
                </c:pt>
                <c:pt idx="16617">
                  <c:v>2058.75</c:v>
                </c:pt>
                <c:pt idx="16618">
                  <c:v>2059.1410000000001</c:v>
                </c:pt>
                <c:pt idx="16619">
                  <c:v>2058.203</c:v>
                </c:pt>
                <c:pt idx="16620">
                  <c:v>2058.3589999999999</c:v>
                </c:pt>
                <c:pt idx="16621">
                  <c:v>2057.1869999999999</c:v>
                </c:pt>
                <c:pt idx="16622">
                  <c:v>2056.797</c:v>
                </c:pt>
                <c:pt idx="16623">
                  <c:v>2057.578</c:v>
                </c:pt>
                <c:pt idx="16624">
                  <c:v>2058.5940000000001</c:v>
                </c:pt>
                <c:pt idx="16625">
                  <c:v>2060.1559999999999</c:v>
                </c:pt>
                <c:pt idx="16626">
                  <c:v>2057.1869999999999</c:v>
                </c:pt>
                <c:pt idx="16627">
                  <c:v>2055.9369999999999</c:v>
                </c:pt>
                <c:pt idx="16628">
                  <c:v>2062.1869999999999</c:v>
                </c:pt>
                <c:pt idx="16629">
                  <c:v>2062.7339999999999</c:v>
                </c:pt>
                <c:pt idx="16630">
                  <c:v>2059.7660000000001</c:v>
                </c:pt>
                <c:pt idx="16631">
                  <c:v>2060.547</c:v>
                </c:pt>
                <c:pt idx="16632">
                  <c:v>2060.3910000000001</c:v>
                </c:pt>
                <c:pt idx="16633">
                  <c:v>2059.7660000000001</c:v>
                </c:pt>
                <c:pt idx="16634">
                  <c:v>2057.7339999999999</c:v>
                </c:pt>
                <c:pt idx="16635">
                  <c:v>2058.3589999999999</c:v>
                </c:pt>
                <c:pt idx="16636">
                  <c:v>2053.75</c:v>
                </c:pt>
                <c:pt idx="16637">
                  <c:v>2055.547</c:v>
                </c:pt>
                <c:pt idx="16638">
                  <c:v>2057.9690000000001</c:v>
                </c:pt>
                <c:pt idx="16639">
                  <c:v>2056.797</c:v>
                </c:pt>
                <c:pt idx="16640">
                  <c:v>2058.75</c:v>
                </c:pt>
                <c:pt idx="16641">
                  <c:v>2061.4059999999999</c:v>
                </c:pt>
                <c:pt idx="16642">
                  <c:v>2055.9369999999999</c:v>
                </c:pt>
                <c:pt idx="16643">
                  <c:v>2057.3440000000001</c:v>
                </c:pt>
                <c:pt idx="16644">
                  <c:v>2056.4059999999999</c:v>
                </c:pt>
                <c:pt idx="16645">
                  <c:v>2058.75</c:v>
                </c:pt>
                <c:pt idx="16646">
                  <c:v>2060.3910000000001</c:v>
                </c:pt>
                <c:pt idx="16647">
                  <c:v>2058.5940000000001</c:v>
                </c:pt>
                <c:pt idx="16648">
                  <c:v>2060.547</c:v>
                </c:pt>
                <c:pt idx="16649">
                  <c:v>2060.9369999999999</c:v>
                </c:pt>
                <c:pt idx="16650">
                  <c:v>2058.3589999999999</c:v>
                </c:pt>
                <c:pt idx="16651">
                  <c:v>2057.7339999999999</c:v>
                </c:pt>
                <c:pt idx="16652">
                  <c:v>2061.4059999999999</c:v>
                </c:pt>
                <c:pt idx="16653">
                  <c:v>2057.9690000000001</c:v>
                </c:pt>
                <c:pt idx="16654">
                  <c:v>2057.9690000000001</c:v>
                </c:pt>
                <c:pt idx="16655">
                  <c:v>2061.172</c:v>
                </c:pt>
                <c:pt idx="16656">
                  <c:v>2060.3910000000001</c:v>
                </c:pt>
                <c:pt idx="16657">
                  <c:v>2061.953</c:v>
                </c:pt>
                <c:pt idx="16658">
                  <c:v>2056.5619999999999</c:v>
                </c:pt>
                <c:pt idx="16659">
                  <c:v>2060.3910000000001</c:v>
                </c:pt>
                <c:pt idx="16660">
                  <c:v>2056.953</c:v>
                </c:pt>
                <c:pt idx="16661">
                  <c:v>2059.1410000000001</c:v>
                </c:pt>
                <c:pt idx="16662">
                  <c:v>2060</c:v>
                </c:pt>
                <c:pt idx="16663">
                  <c:v>2058.3589999999999</c:v>
                </c:pt>
                <c:pt idx="16664">
                  <c:v>2057.1869999999999</c:v>
                </c:pt>
                <c:pt idx="16665">
                  <c:v>2059.1410000000001</c:v>
                </c:pt>
                <c:pt idx="16666">
                  <c:v>2057.3440000000001</c:v>
                </c:pt>
                <c:pt idx="16667">
                  <c:v>2057.9690000000001</c:v>
                </c:pt>
                <c:pt idx="16668">
                  <c:v>2057.1869999999999</c:v>
                </c:pt>
                <c:pt idx="16669">
                  <c:v>2058.3589999999999</c:v>
                </c:pt>
                <c:pt idx="16670">
                  <c:v>2056.797</c:v>
                </c:pt>
                <c:pt idx="16671">
                  <c:v>2056.797</c:v>
                </c:pt>
                <c:pt idx="16672">
                  <c:v>2056.5619999999999</c:v>
                </c:pt>
                <c:pt idx="16673">
                  <c:v>2057.7339999999999</c:v>
                </c:pt>
                <c:pt idx="16674">
                  <c:v>2057.9690000000001</c:v>
                </c:pt>
                <c:pt idx="16675">
                  <c:v>2057.578</c:v>
                </c:pt>
                <c:pt idx="16676">
                  <c:v>2057.1869999999999</c:v>
                </c:pt>
                <c:pt idx="16677">
                  <c:v>2058.3589999999999</c:v>
                </c:pt>
                <c:pt idx="16678">
                  <c:v>2056.4059999999999</c:v>
                </c:pt>
                <c:pt idx="16679">
                  <c:v>2056.172</c:v>
                </c:pt>
                <c:pt idx="16680">
                  <c:v>2057.9690000000001</c:v>
                </c:pt>
                <c:pt idx="16681">
                  <c:v>2056.172</c:v>
                </c:pt>
                <c:pt idx="16682">
                  <c:v>2060</c:v>
                </c:pt>
                <c:pt idx="16683">
                  <c:v>2058.75</c:v>
                </c:pt>
                <c:pt idx="16684">
                  <c:v>2058.9839999999999</c:v>
                </c:pt>
                <c:pt idx="16685">
                  <c:v>2055.7809999999999</c:v>
                </c:pt>
                <c:pt idx="16686">
                  <c:v>2057.9690000000001</c:v>
                </c:pt>
                <c:pt idx="16687">
                  <c:v>2056.797</c:v>
                </c:pt>
                <c:pt idx="16688">
                  <c:v>2057.3440000000001</c:v>
                </c:pt>
                <c:pt idx="16689">
                  <c:v>2054.6089999999999</c:v>
                </c:pt>
                <c:pt idx="16690">
                  <c:v>2056.172</c:v>
                </c:pt>
                <c:pt idx="16691">
                  <c:v>2056.953</c:v>
                </c:pt>
                <c:pt idx="16692">
                  <c:v>2056.953</c:v>
                </c:pt>
                <c:pt idx="16693">
                  <c:v>2058.3589999999999</c:v>
                </c:pt>
                <c:pt idx="16694">
                  <c:v>2055.9369999999999</c:v>
                </c:pt>
                <c:pt idx="16695">
                  <c:v>2055.9369999999999</c:v>
                </c:pt>
                <c:pt idx="16696">
                  <c:v>2057.578</c:v>
                </c:pt>
                <c:pt idx="16697">
                  <c:v>2055.547</c:v>
                </c:pt>
                <c:pt idx="16698">
                  <c:v>2056.797</c:v>
                </c:pt>
                <c:pt idx="16699">
                  <c:v>2055.547</c:v>
                </c:pt>
                <c:pt idx="16700">
                  <c:v>2058.5940000000001</c:v>
                </c:pt>
                <c:pt idx="16701">
                  <c:v>2057.3440000000001</c:v>
                </c:pt>
                <c:pt idx="16702">
                  <c:v>2056.172</c:v>
                </c:pt>
                <c:pt idx="16703">
                  <c:v>2056.172</c:v>
                </c:pt>
                <c:pt idx="16704">
                  <c:v>2055.547</c:v>
                </c:pt>
                <c:pt idx="16705">
                  <c:v>2056.172</c:v>
                </c:pt>
                <c:pt idx="16706">
                  <c:v>2055.7809999999999</c:v>
                </c:pt>
                <c:pt idx="16707">
                  <c:v>2057.9690000000001</c:v>
                </c:pt>
                <c:pt idx="16708">
                  <c:v>2056.172</c:v>
                </c:pt>
                <c:pt idx="16709">
                  <c:v>2056.797</c:v>
                </c:pt>
                <c:pt idx="16710">
                  <c:v>2057.578</c:v>
                </c:pt>
                <c:pt idx="16711">
                  <c:v>2056.4059999999999</c:v>
                </c:pt>
                <c:pt idx="16712">
                  <c:v>2056.953</c:v>
                </c:pt>
                <c:pt idx="16713">
                  <c:v>2056.5619999999999</c:v>
                </c:pt>
                <c:pt idx="16714">
                  <c:v>2057.9690000000001</c:v>
                </c:pt>
                <c:pt idx="16715">
                  <c:v>2053.75</c:v>
                </c:pt>
                <c:pt idx="16716">
                  <c:v>2056.4059999999999</c:v>
                </c:pt>
                <c:pt idx="16717">
                  <c:v>2054.1410000000001</c:v>
                </c:pt>
                <c:pt idx="16718">
                  <c:v>2055.7809999999999</c:v>
                </c:pt>
                <c:pt idx="16719">
                  <c:v>2055.3910000000001</c:v>
                </c:pt>
                <c:pt idx="16720">
                  <c:v>2054.1410000000001</c:v>
                </c:pt>
                <c:pt idx="16721">
                  <c:v>2058.75</c:v>
                </c:pt>
                <c:pt idx="16722">
                  <c:v>2055.547</c:v>
                </c:pt>
                <c:pt idx="16723">
                  <c:v>2057.1869999999999</c:v>
                </c:pt>
                <c:pt idx="16724">
                  <c:v>2053.75</c:v>
                </c:pt>
                <c:pt idx="16725">
                  <c:v>2056.4059999999999</c:v>
                </c:pt>
                <c:pt idx="16726">
                  <c:v>2055.547</c:v>
                </c:pt>
                <c:pt idx="16727">
                  <c:v>2057.1869999999999</c:v>
                </c:pt>
                <c:pt idx="16728">
                  <c:v>2052.7339999999999</c:v>
                </c:pt>
                <c:pt idx="16729">
                  <c:v>2055.9369999999999</c:v>
                </c:pt>
                <c:pt idx="16730">
                  <c:v>2051.797</c:v>
                </c:pt>
                <c:pt idx="16731">
                  <c:v>2055.3910000000001</c:v>
                </c:pt>
                <c:pt idx="16732">
                  <c:v>2052.578</c:v>
                </c:pt>
                <c:pt idx="16733">
                  <c:v>2053.3589999999999</c:v>
                </c:pt>
                <c:pt idx="16734">
                  <c:v>2055.3910000000001</c:v>
                </c:pt>
                <c:pt idx="16735">
                  <c:v>2055.1559999999999</c:v>
                </c:pt>
                <c:pt idx="16736">
                  <c:v>2053.75</c:v>
                </c:pt>
                <c:pt idx="16737">
                  <c:v>2052.7339999999999</c:v>
                </c:pt>
                <c:pt idx="16738">
                  <c:v>2053.75</c:v>
                </c:pt>
                <c:pt idx="16739">
                  <c:v>2052.9690000000001</c:v>
                </c:pt>
                <c:pt idx="16740">
                  <c:v>2054.7660000000001</c:v>
                </c:pt>
                <c:pt idx="16741">
                  <c:v>2054.375</c:v>
                </c:pt>
                <c:pt idx="16742">
                  <c:v>2053.3589999999999</c:v>
                </c:pt>
                <c:pt idx="16743">
                  <c:v>2056.172</c:v>
                </c:pt>
                <c:pt idx="16744">
                  <c:v>2055</c:v>
                </c:pt>
                <c:pt idx="16745">
                  <c:v>2055.547</c:v>
                </c:pt>
                <c:pt idx="16746">
                  <c:v>2054.6089999999999</c:v>
                </c:pt>
                <c:pt idx="16747">
                  <c:v>2054.7660000000001</c:v>
                </c:pt>
                <c:pt idx="16748">
                  <c:v>2052.578</c:v>
                </c:pt>
                <c:pt idx="16749">
                  <c:v>2052.1869999999999</c:v>
                </c:pt>
                <c:pt idx="16750">
                  <c:v>2054.7660000000001</c:v>
                </c:pt>
                <c:pt idx="16751">
                  <c:v>2051.953</c:v>
                </c:pt>
                <c:pt idx="16752">
                  <c:v>2051.5619999999999</c:v>
                </c:pt>
                <c:pt idx="16753">
                  <c:v>2053.75</c:v>
                </c:pt>
                <c:pt idx="16754">
                  <c:v>2053.5940000000001</c:v>
                </c:pt>
                <c:pt idx="16755">
                  <c:v>2052.1869999999999</c:v>
                </c:pt>
                <c:pt idx="16756">
                  <c:v>2051.5619999999999</c:v>
                </c:pt>
                <c:pt idx="16757">
                  <c:v>2052.578</c:v>
                </c:pt>
                <c:pt idx="16758">
                  <c:v>2052.1869999999999</c:v>
                </c:pt>
                <c:pt idx="16759">
                  <c:v>2053.75</c:v>
                </c:pt>
                <c:pt idx="16760">
                  <c:v>2050.9369999999999</c:v>
                </c:pt>
                <c:pt idx="16761">
                  <c:v>2053.9839999999999</c:v>
                </c:pt>
                <c:pt idx="16762">
                  <c:v>2052.578</c:v>
                </c:pt>
                <c:pt idx="16763">
                  <c:v>2052.1869999999999</c:v>
                </c:pt>
                <c:pt idx="16764">
                  <c:v>2051.172</c:v>
                </c:pt>
                <c:pt idx="16765">
                  <c:v>2051.172</c:v>
                </c:pt>
                <c:pt idx="16766">
                  <c:v>2050.7809999999999</c:v>
                </c:pt>
                <c:pt idx="16767">
                  <c:v>2050.7809999999999</c:v>
                </c:pt>
                <c:pt idx="16768">
                  <c:v>2051.953</c:v>
                </c:pt>
                <c:pt idx="16769">
                  <c:v>2052.9690000000001</c:v>
                </c:pt>
                <c:pt idx="16770">
                  <c:v>2049.375</c:v>
                </c:pt>
                <c:pt idx="16771">
                  <c:v>2052.578</c:v>
                </c:pt>
                <c:pt idx="16772">
                  <c:v>2051.4059999999999</c:v>
                </c:pt>
                <c:pt idx="16773">
                  <c:v>2051.172</c:v>
                </c:pt>
                <c:pt idx="16774">
                  <c:v>2052.3440000000001</c:v>
                </c:pt>
                <c:pt idx="16775">
                  <c:v>2051.797</c:v>
                </c:pt>
                <c:pt idx="16776">
                  <c:v>2050.1559999999999</c:v>
                </c:pt>
                <c:pt idx="16777">
                  <c:v>2052.578</c:v>
                </c:pt>
                <c:pt idx="16778">
                  <c:v>2050.7809999999999</c:v>
                </c:pt>
                <c:pt idx="16779">
                  <c:v>2050.1559999999999</c:v>
                </c:pt>
                <c:pt idx="16780">
                  <c:v>2050</c:v>
                </c:pt>
                <c:pt idx="16781">
                  <c:v>2047.9690000000001</c:v>
                </c:pt>
                <c:pt idx="16782">
                  <c:v>2052.3440000000001</c:v>
                </c:pt>
                <c:pt idx="16783">
                  <c:v>2048.3589999999999</c:v>
                </c:pt>
                <c:pt idx="16784">
                  <c:v>2049.6089999999999</c:v>
                </c:pt>
                <c:pt idx="16785">
                  <c:v>2049.375</c:v>
                </c:pt>
                <c:pt idx="16786">
                  <c:v>2050.3910000000001</c:v>
                </c:pt>
                <c:pt idx="16787">
                  <c:v>2047.9690000000001</c:v>
                </c:pt>
                <c:pt idx="16788">
                  <c:v>2047.9690000000001</c:v>
                </c:pt>
                <c:pt idx="16789">
                  <c:v>2048.5940000000001</c:v>
                </c:pt>
                <c:pt idx="16790">
                  <c:v>2048.203</c:v>
                </c:pt>
                <c:pt idx="16791">
                  <c:v>2048.3589999999999</c:v>
                </c:pt>
                <c:pt idx="16792">
                  <c:v>2047.1869999999999</c:v>
                </c:pt>
                <c:pt idx="16793">
                  <c:v>2045</c:v>
                </c:pt>
                <c:pt idx="16794">
                  <c:v>2047.3440000000001</c:v>
                </c:pt>
                <c:pt idx="16795">
                  <c:v>2046.172</c:v>
                </c:pt>
                <c:pt idx="16796">
                  <c:v>2047.3440000000001</c:v>
                </c:pt>
                <c:pt idx="16797">
                  <c:v>2046.953</c:v>
                </c:pt>
                <c:pt idx="16798">
                  <c:v>2046.172</c:v>
                </c:pt>
                <c:pt idx="16799">
                  <c:v>2046.5619999999999</c:v>
                </c:pt>
                <c:pt idx="16800">
                  <c:v>2044.6089999999999</c:v>
                </c:pt>
                <c:pt idx="16801">
                  <c:v>2046.4059999999999</c:v>
                </c:pt>
                <c:pt idx="16802">
                  <c:v>2046.172</c:v>
                </c:pt>
                <c:pt idx="16803">
                  <c:v>2045.9369999999999</c:v>
                </c:pt>
                <c:pt idx="16804">
                  <c:v>2046.172</c:v>
                </c:pt>
                <c:pt idx="16805">
                  <c:v>2046.797</c:v>
                </c:pt>
                <c:pt idx="16806">
                  <c:v>2046.5619999999999</c:v>
                </c:pt>
                <c:pt idx="16807">
                  <c:v>2043.75</c:v>
                </c:pt>
                <c:pt idx="16808">
                  <c:v>2046.172</c:v>
                </c:pt>
                <c:pt idx="16809">
                  <c:v>2043.5940000000001</c:v>
                </c:pt>
                <c:pt idx="16810">
                  <c:v>2045.1559999999999</c:v>
                </c:pt>
                <c:pt idx="16811">
                  <c:v>2045.7809999999999</c:v>
                </c:pt>
                <c:pt idx="16812">
                  <c:v>2046.4059999999999</c:v>
                </c:pt>
                <c:pt idx="16813">
                  <c:v>2043.3589999999999</c:v>
                </c:pt>
                <c:pt idx="16814">
                  <c:v>2045.1559999999999</c:v>
                </c:pt>
                <c:pt idx="16815">
                  <c:v>2043.5940000000001</c:v>
                </c:pt>
                <c:pt idx="16816">
                  <c:v>2046.172</c:v>
                </c:pt>
                <c:pt idx="16817">
                  <c:v>2042.578</c:v>
                </c:pt>
                <c:pt idx="16818">
                  <c:v>2043.9839999999999</c:v>
                </c:pt>
                <c:pt idx="16819">
                  <c:v>2042.7339999999999</c:v>
                </c:pt>
                <c:pt idx="16820">
                  <c:v>2044.375</c:v>
                </c:pt>
                <c:pt idx="16821">
                  <c:v>2045.9369999999999</c:v>
                </c:pt>
                <c:pt idx="16822">
                  <c:v>2041.953</c:v>
                </c:pt>
                <c:pt idx="16823">
                  <c:v>2043.9839999999999</c:v>
                </c:pt>
                <c:pt idx="16824">
                  <c:v>2042.578</c:v>
                </c:pt>
                <c:pt idx="16825">
                  <c:v>2042.578</c:v>
                </c:pt>
                <c:pt idx="16826">
                  <c:v>2042.9690000000001</c:v>
                </c:pt>
                <c:pt idx="16827">
                  <c:v>2040.7809999999999</c:v>
                </c:pt>
                <c:pt idx="16828">
                  <c:v>2043.3589999999999</c:v>
                </c:pt>
                <c:pt idx="16829">
                  <c:v>2045</c:v>
                </c:pt>
                <c:pt idx="16830">
                  <c:v>2040.9369999999999</c:v>
                </c:pt>
                <c:pt idx="16831">
                  <c:v>2041.4059999999999</c:v>
                </c:pt>
                <c:pt idx="16832">
                  <c:v>2042.9690000000001</c:v>
                </c:pt>
                <c:pt idx="16833">
                  <c:v>2041.172</c:v>
                </c:pt>
                <c:pt idx="16834">
                  <c:v>2043.5940000000001</c:v>
                </c:pt>
                <c:pt idx="16835">
                  <c:v>2041.5619999999999</c:v>
                </c:pt>
                <c:pt idx="16836">
                  <c:v>2039.6089999999999</c:v>
                </c:pt>
                <c:pt idx="16837">
                  <c:v>2041.5619999999999</c:v>
                </c:pt>
                <c:pt idx="16838">
                  <c:v>2042.3440000000001</c:v>
                </c:pt>
                <c:pt idx="16839">
                  <c:v>2043.3589999999999</c:v>
                </c:pt>
                <c:pt idx="16840">
                  <c:v>2040.1559999999999</c:v>
                </c:pt>
                <c:pt idx="16841">
                  <c:v>2040.3910000000001</c:v>
                </c:pt>
                <c:pt idx="16842">
                  <c:v>2038.75</c:v>
                </c:pt>
                <c:pt idx="16843">
                  <c:v>2039.7660000000001</c:v>
                </c:pt>
                <c:pt idx="16844">
                  <c:v>2040.7809999999999</c:v>
                </c:pt>
                <c:pt idx="16845">
                  <c:v>2040.1559999999999</c:v>
                </c:pt>
                <c:pt idx="16846">
                  <c:v>2040.547</c:v>
                </c:pt>
                <c:pt idx="16847">
                  <c:v>2040.9369999999999</c:v>
                </c:pt>
                <c:pt idx="16848">
                  <c:v>2040.3910000000001</c:v>
                </c:pt>
                <c:pt idx="16849">
                  <c:v>2040.3910000000001</c:v>
                </c:pt>
                <c:pt idx="16850">
                  <c:v>2040.9369999999999</c:v>
                </c:pt>
                <c:pt idx="16851">
                  <c:v>2039.6089999999999</c:v>
                </c:pt>
                <c:pt idx="16852">
                  <c:v>2039.7660000000001</c:v>
                </c:pt>
                <c:pt idx="16853">
                  <c:v>2040.7809999999999</c:v>
                </c:pt>
                <c:pt idx="16854">
                  <c:v>2038.5940000000001</c:v>
                </c:pt>
                <c:pt idx="16855">
                  <c:v>2039.375</c:v>
                </c:pt>
                <c:pt idx="16856">
                  <c:v>2037.7339999999999</c:v>
                </c:pt>
                <c:pt idx="16857">
                  <c:v>2041.4059999999999</c:v>
                </c:pt>
                <c:pt idx="16858">
                  <c:v>2039.1410000000001</c:v>
                </c:pt>
                <c:pt idx="16859">
                  <c:v>2042.7339999999999</c:v>
                </c:pt>
                <c:pt idx="16860">
                  <c:v>2038.9839999999999</c:v>
                </c:pt>
                <c:pt idx="16861">
                  <c:v>2039.7660000000001</c:v>
                </c:pt>
                <c:pt idx="16862">
                  <c:v>2038.75</c:v>
                </c:pt>
                <c:pt idx="16863">
                  <c:v>2040.1559999999999</c:v>
                </c:pt>
                <c:pt idx="16864">
                  <c:v>2040.7809999999999</c:v>
                </c:pt>
                <c:pt idx="16865">
                  <c:v>2041.172</c:v>
                </c:pt>
                <c:pt idx="16866">
                  <c:v>2040</c:v>
                </c:pt>
                <c:pt idx="16867">
                  <c:v>2038.75</c:v>
                </c:pt>
                <c:pt idx="16868">
                  <c:v>2040.1559999999999</c:v>
                </c:pt>
                <c:pt idx="16869">
                  <c:v>2039.6089999999999</c:v>
                </c:pt>
                <c:pt idx="16870">
                  <c:v>2040.9369999999999</c:v>
                </c:pt>
                <c:pt idx="16871">
                  <c:v>2038.3589999999999</c:v>
                </c:pt>
                <c:pt idx="16872">
                  <c:v>2040.1559999999999</c:v>
                </c:pt>
                <c:pt idx="16873">
                  <c:v>2041.172</c:v>
                </c:pt>
                <c:pt idx="16874">
                  <c:v>2040.9369999999999</c:v>
                </c:pt>
                <c:pt idx="16875">
                  <c:v>2041.4059999999999</c:v>
                </c:pt>
                <c:pt idx="16876">
                  <c:v>2041.4059999999999</c:v>
                </c:pt>
                <c:pt idx="16877">
                  <c:v>2039.1410000000001</c:v>
                </c:pt>
                <c:pt idx="16878">
                  <c:v>2041.172</c:v>
                </c:pt>
                <c:pt idx="16879">
                  <c:v>2042.7339999999999</c:v>
                </c:pt>
                <c:pt idx="16880">
                  <c:v>2039.375</c:v>
                </c:pt>
                <c:pt idx="16881">
                  <c:v>2038.9839999999999</c:v>
                </c:pt>
                <c:pt idx="16882">
                  <c:v>2039.7660000000001</c:v>
                </c:pt>
                <c:pt idx="16883">
                  <c:v>2040.1559999999999</c:v>
                </c:pt>
                <c:pt idx="16884">
                  <c:v>2040.9369999999999</c:v>
                </c:pt>
                <c:pt idx="16885">
                  <c:v>2039.7660000000001</c:v>
                </c:pt>
                <c:pt idx="16886">
                  <c:v>2039.6089999999999</c:v>
                </c:pt>
                <c:pt idx="16887">
                  <c:v>2038.9839999999999</c:v>
                </c:pt>
                <c:pt idx="16888">
                  <c:v>2039.1410000000001</c:v>
                </c:pt>
                <c:pt idx="16889">
                  <c:v>2042.1869999999999</c:v>
                </c:pt>
                <c:pt idx="16890">
                  <c:v>2042.578</c:v>
                </c:pt>
                <c:pt idx="16891">
                  <c:v>2044.375</c:v>
                </c:pt>
                <c:pt idx="16892">
                  <c:v>2043.3589999999999</c:v>
                </c:pt>
                <c:pt idx="16893">
                  <c:v>2047.9690000000001</c:v>
                </c:pt>
                <c:pt idx="16894">
                  <c:v>2048.9839999999999</c:v>
                </c:pt>
                <c:pt idx="16895">
                  <c:v>2051.172</c:v>
                </c:pt>
                <c:pt idx="16896">
                  <c:v>2051.4059999999999</c:v>
                </c:pt>
                <c:pt idx="16897">
                  <c:v>2052.7339999999999</c:v>
                </c:pt>
                <c:pt idx="16898">
                  <c:v>2056.172</c:v>
                </c:pt>
                <c:pt idx="16899">
                  <c:v>2060.547</c:v>
                </c:pt>
                <c:pt idx="16900">
                  <c:v>2061.953</c:v>
                </c:pt>
                <c:pt idx="16901">
                  <c:v>2064.1410000000001</c:v>
                </c:pt>
                <c:pt idx="16902">
                  <c:v>2064.375</c:v>
                </c:pt>
                <c:pt idx="16903">
                  <c:v>2067.1869999999999</c:v>
                </c:pt>
                <c:pt idx="16904">
                  <c:v>2068.203</c:v>
                </c:pt>
                <c:pt idx="16905">
                  <c:v>2071.953</c:v>
                </c:pt>
                <c:pt idx="16906">
                  <c:v>2075.7809999999999</c:v>
                </c:pt>
                <c:pt idx="16907">
                  <c:v>2073.5940000000001</c:v>
                </c:pt>
                <c:pt idx="16908">
                  <c:v>2073.75</c:v>
                </c:pt>
                <c:pt idx="16909">
                  <c:v>2074.6089999999999</c:v>
                </c:pt>
                <c:pt idx="16910">
                  <c:v>2076.4059999999999</c:v>
                </c:pt>
                <c:pt idx="16911">
                  <c:v>2073.9839999999999</c:v>
                </c:pt>
                <c:pt idx="16912">
                  <c:v>2076.5619999999999</c:v>
                </c:pt>
                <c:pt idx="16913">
                  <c:v>2075.1559999999999</c:v>
                </c:pt>
                <c:pt idx="16914">
                  <c:v>2077.1869999999999</c:v>
                </c:pt>
                <c:pt idx="16915">
                  <c:v>2076.5619999999999</c:v>
                </c:pt>
                <c:pt idx="16916">
                  <c:v>2077.578</c:v>
                </c:pt>
                <c:pt idx="16917">
                  <c:v>2076.953</c:v>
                </c:pt>
                <c:pt idx="16918">
                  <c:v>2077.9690000000001</c:v>
                </c:pt>
                <c:pt idx="16919">
                  <c:v>2079.1410000000001</c:v>
                </c:pt>
                <c:pt idx="16920">
                  <c:v>2077.7339999999999</c:v>
                </c:pt>
                <c:pt idx="16921">
                  <c:v>2075</c:v>
                </c:pt>
                <c:pt idx="16922">
                  <c:v>2077.578</c:v>
                </c:pt>
                <c:pt idx="16923">
                  <c:v>2078.9839999999999</c:v>
                </c:pt>
                <c:pt idx="16924">
                  <c:v>2076.953</c:v>
                </c:pt>
                <c:pt idx="16925">
                  <c:v>2078.5940000000001</c:v>
                </c:pt>
                <c:pt idx="16926">
                  <c:v>2077.578</c:v>
                </c:pt>
                <c:pt idx="16927">
                  <c:v>2080.547</c:v>
                </c:pt>
                <c:pt idx="16928">
                  <c:v>2078.3589999999999</c:v>
                </c:pt>
                <c:pt idx="16929">
                  <c:v>2078.3589999999999</c:v>
                </c:pt>
                <c:pt idx="16930">
                  <c:v>2079.1410000000001</c:v>
                </c:pt>
                <c:pt idx="16931">
                  <c:v>2078.3589999999999</c:v>
                </c:pt>
                <c:pt idx="16932">
                  <c:v>2078.75</c:v>
                </c:pt>
                <c:pt idx="16933">
                  <c:v>2078.3589999999999</c:v>
                </c:pt>
                <c:pt idx="16934">
                  <c:v>2077.578</c:v>
                </c:pt>
                <c:pt idx="16935">
                  <c:v>2081.172</c:v>
                </c:pt>
                <c:pt idx="16936">
                  <c:v>2080.7809999999999</c:v>
                </c:pt>
                <c:pt idx="16937">
                  <c:v>2080.9369999999999</c:v>
                </c:pt>
                <c:pt idx="16938">
                  <c:v>2079.375</c:v>
                </c:pt>
                <c:pt idx="16939">
                  <c:v>2080.3910000000001</c:v>
                </c:pt>
                <c:pt idx="16940">
                  <c:v>2079.6089999999999</c:v>
                </c:pt>
                <c:pt idx="16941">
                  <c:v>2082.1869999999999</c:v>
                </c:pt>
                <c:pt idx="16942">
                  <c:v>2082.9690000000001</c:v>
                </c:pt>
                <c:pt idx="16943">
                  <c:v>2081.797</c:v>
                </c:pt>
                <c:pt idx="16944">
                  <c:v>2082.9690000000001</c:v>
                </c:pt>
                <c:pt idx="16945">
                  <c:v>2081.172</c:v>
                </c:pt>
                <c:pt idx="16946">
                  <c:v>2081.5619999999999</c:v>
                </c:pt>
                <c:pt idx="16947">
                  <c:v>2078.75</c:v>
                </c:pt>
                <c:pt idx="16948">
                  <c:v>2079.1410000000001</c:v>
                </c:pt>
                <c:pt idx="16949">
                  <c:v>2078.5940000000001</c:v>
                </c:pt>
                <c:pt idx="16950">
                  <c:v>2078.9839999999999</c:v>
                </c:pt>
                <c:pt idx="16951">
                  <c:v>2077.7339999999999</c:v>
                </c:pt>
                <c:pt idx="16952">
                  <c:v>2079.6089999999999</c:v>
                </c:pt>
                <c:pt idx="16953">
                  <c:v>2078.5940000000001</c:v>
                </c:pt>
                <c:pt idx="16954">
                  <c:v>2079.7660000000001</c:v>
                </c:pt>
                <c:pt idx="16955">
                  <c:v>2077.578</c:v>
                </c:pt>
                <c:pt idx="16956">
                  <c:v>2079.375</c:v>
                </c:pt>
                <c:pt idx="16957">
                  <c:v>2081.172</c:v>
                </c:pt>
                <c:pt idx="16958">
                  <c:v>2079.6089999999999</c:v>
                </c:pt>
                <c:pt idx="16959">
                  <c:v>2078.5940000000001</c:v>
                </c:pt>
                <c:pt idx="16960">
                  <c:v>2077.9690000000001</c:v>
                </c:pt>
                <c:pt idx="16961">
                  <c:v>2077.9690000000001</c:v>
                </c:pt>
                <c:pt idx="16962">
                  <c:v>2080.547</c:v>
                </c:pt>
                <c:pt idx="16963">
                  <c:v>2077.3440000000001</c:v>
                </c:pt>
                <c:pt idx="16964">
                  <c:v>2078.75</c:v>
                </c:pt>
                <c:pt idx="16965">
                  <c:v>2078.9839999999999</c:v>
                </c:pt>
                <c:pt idx="16966">
                  <c:v>2080</c:v>
                </c:pt>
                <c:pt idx="16967">
                  <c:v>2080</c:v>
                </c:pt>
                <c:pt idx="16968">
                  <c:v>2079.1410000000001</c:v>
                </c:pt>
                <c:pt idx="16969">
                  <c:v>2080.1559999999999</c:v>
                </c:pt>
                <c:pt idx="16970">
                  <c:v>2078.75</c:v>
                </c:pt>
                <c:pt idx="16971">
                  <c:v>2079.1410000000001</c:v>
                </c:pt>
                <c:pt idx="16972">
                  <c:v>2079.375</c:v>
                </c:pt>
                <c:pt idx="16973">
                  <c:v>2078.5940000000001</c:v>
                </c:pt>
                <c:pt idx="16974">
                  <c:v>2080</c:v>
                </c:pt>
                <c:pt idx="16975">
                  <c:v>2078.3589999999999</c:v>
                </c:pt>
                <c:pt idx="16976">
                  <c:v>2079.1410000000001</c:v>
                </c:pt>
                <c:pt idx="16977">
                  <c:v>2078.9839999999999</c:v>
                </c:pt>
                <c:pt idx="16978">
                  <c:v>2077.3440000000001</c:v>
                </c:pt>
                <c:pt idx="16979">
                  <c:v>2079.6089999999999</c:v>
                </c:pt>
                <c:pt idx="16980">
                  <c:v>2078.9839999999999</c:v>
                </c:pt>
                <c:pt idx="16981">
                  <c:v>2080.3910000000001</c:v>
                </c:pt>
                <c:pt idx="16982">
                  <c:v>2079.375</c:v>
                </c:pt>
                <c:pt idx="16983">
                  <c:v>2079.1410000000001</c:v>
                </c:pt>
                <c:pt idx="16984">
                  <c:v>2080.1559999999999</c:v>
                </c:pt>
                <c:pt idx="16985">
                  <c:v>2080.9369999999999</c:v>
                </c:pt>
                <c:pt idx="16986">
                  <c:v>2080</c:v>
                </c:pt>
                <c:pt idx="16987">
                  <c:v>2079.7660000000001</c:v>
                </c:pt>
                <c:pt idx="16988">
                  <c:v>2078.75</c:v>
                </c:pt>
                <c:pt idx="16989">
                  <c:v>2076.797</c:v>
                </c:pt>
                <c:pt idx="16990">
                  <c:v>2078.9839999999999</c:v>
                </c:pt>
                <c:pt idx="16991">
                  <c:v>2078.5940000000001</c:v>
                </c:pt>
                <c:pt idx="16992">
                  <c:v>2079.375</c:v>
                </c:pt>
                <c:pt idx="16993">
                  <c:v>2079.375</c:v>
                </c:pt>
                <c:pt idx="16994">
                  <c:v>2078.75</c:v>
                </c:pt>
                <c:pt idx="16995">
                  <c:v>2079.7660000000001</c:v>
                </c:pt>
                <c:pt idx="16996">
                  <c:v>2080</c:v>
                </c:pt>
                <c:pt idx="16997">
                  <c:v>2077.1869999999999</c:v>
                </c:pt>
                <c:pt idx="16998">
                  <c:v>2080.1559999999999</c:v>
                </c:pt>
                <c:pt idx="16999">
                  <c:v>2077.1869999999999</c:v>
                </c:pt>
                <c:pt idx="17000">
                  <c:v>2080.3910000000001</c:v>
                </c:pt>
                <c:pt idx="17001">
                  <c:v>2078.75</c:v>
                </c:pt>
                <c:pt idx="17002">
                  <c:v>2077.3440000000001</c:v>
                </c:pt>
                <c:pt idx="17003">
                  <c:v>2078.3589999999999</c:v>
                </c:pt>
                <c:pt idx="17004">
                  <c:v>2079.375</c:v>
                </c:pt>
                <c:pt idx="17005">
                  <c:v>2078.9839999999999</c:v>
                </c:pt>
                <c:pt idx="17006">
                  <c:v>2078.3589999999999</c:v>
                </c:pt>
                <c:pt idx="17007">
                  <c:v>2078.3589999999999</c:v>
                </c:pt>
                <c:pt idx="17008">
                  <c:v>2078.75</c:v>
                </c:pt>
                <c:pt idx="17009">
                  <c:v>2079.375</c:v>
                </c:pt>
                <c:pt idx="17010">
                  <c:v>2079.7660000000001</c:v>
                </c:pt>
                <c:pt idx="17011">
                  <c:v>2076.953</c:v>
                </c:pt>
                <c:pt idx="17012">
                  <c:v>2080</c:v>
                </c:pt>
                <c:pt idx="17013">
                  <c:v>2078.9839999999999</c:v>
                </c:pt>
                <c:pt idx="17014">
                  <c:v>2080.547</c:v>
                </c:pt>
                <c:pt idx="17015">
                  <c:v>2077.1869999999999</c:v>
                </c:pt>
                <c:pt idx="17016">
                  <c:v>2079.1410000000001</c:v>
                </c:pt>
                <c:pt idx="17017">
                  <c:v>2076.172</c:v>
                </c:pt>
                <c:pt idx="17018">
                  <c:v>2079.6089999999999</c:v>
                </c:pt>
                <c:pt idx="17019">
                  <c:v>2080.7809999999999</c:v>
                </c:pt>
                <c:pt idx="17020">
                  <c:v>2079.1410000000001</c:v>
                </c:pt>
                <c:pt idx="17021">
                  <c:v>2076.4059999999999</c:v>
                </c:pt>
                <c:pt idx="17022">
                  <c:v>2078.9839999999999</c:v>
                </c:pt>
                <c:pt idx="17023">
                  <c:v>2079.1410000000001</c:v>
                </c:pt>
                <c:pt idx="17024">
                  <c:v>2080.547</c:v>
                </c:pt>
                <c:pt idx="17025">
                  <c:v>2080.547</c:v>
                </c:pt>
                <c:pt idx="17026">
                  <c:v>2078.3589999999999</c:v>
                </c:pt>
                <c:pt idx="17027">
                  <c:v>2076.5619999999999</c:v>
                </c:pt>
                <c:pt idx="17028">
                  <c:v>2078.3589999999999</c:v>
                </c:pt>
                <c:pt idx="17029">
                  <c:v>2080.9369999999999</c:v>
                </c:pt>
                <c:pt idx="17030">
                  <c:v>2081.5619999999999</c:v>
                </c:pt>
                <c:pt idx="17031">
                  <c:v>2080</c:v>
                </c:pt>
                <c:pt idx="17032">
                  <c:v>2080.1559999999999</c:v>
                </c:pt>
                <c:pt idx="17033">
                  <c:v>2080</c:v>
                </c:pt>
                <c:pt idx="17034">
                  <c:v>2080.547</c:v>
                </c:pt>
                <c:pt idx="17035">
                  <c:v>2078.5940000000001</c:v>
                </c:pt>
                <c:pt idx="17036">
                  <c:v>2078.3589999999999</c:v>
                </c:pt>
                <c:pt idx="17037">
                  <c:v>2079.1410000000001</c:v>
                </c:pt>
                <c:pt idx="17038">
                  <c:v>2079.7660000000001</c:v>
                </c:pt>
                <c:pt idx="17039">
                  <c:v>2078.75</c:v>
                </c:pt>
                <c:pt idx="17040">
                  <c:v>2077.9690000000001</c:v>
                </c:pt>
                <c:pt idx="17041">
                  <c:v>2080</c:v>
                </c:pt>
                <c:pt idx="17042">
                  <c:v>2078.203</c:v>
                </c:pt>
                <c:pt idx="17043">
                  <c:v>2078.203</c:v>
                </c:pt>
                <c:pt idx="17044">
                  <c:v>2080.547</c:v>
                </c:pt>
                <c:pt idx="17045">
                  <c:v>2076.5619999999999</c:v>
                </c:pt>
                <c:pt idx="17046">
                  <c:v>2076.953</c:v>
                </c:pt>
                <c:pt idx="17047">
                  <c:v>2077.7339999999999</c:v>
                </c:pt>
                <c:pt idx="17048">
                  <c:v>2078.9839999999999</c:v>
                </c:pt>
                <c:pt idx="17049">
                  <c:v>2076.797</c:v>
                </c:pt>
                <c:pt idx="17050">
                  <c:v>2080</c:v>
                </c:pt>
                <c:pt idx="17051">
                  <c:v>2078.203</c:v>
                </c:pt>
                <c:pt idx="17052">
                  <c:v>2077.3440000000001</c:v>
                </c:pt>
                <c:pt idx="17053">
                  <c:v>2076.4059999999999</c:v>
                </c:pt>
                <c:pt idx="17054">
                  <c:v>2079.375</c:v>
                </c:pt>
                <c:pt idx="17055">
                  <c:v>2078.75</c:v>
                </c:pt>
                <c:pt idx="17056">
                  <c:v>2079.1410000000001</c:v>
                </c:pt>
                <c:pt idx="17057">
                  <c:v>2078.75</c:v>
                </c:pt>
                <c:pt idx="17058">
                  <c:v>2077.1869999999999</c:v>
                </c:pt>
                <c:pt idx="17059">
                  <c:v>2077.7339999999999</c:v>
                </c:pt>
                <c:pt idx="17060">
                  <c:v>2078.75</c:v>
                </c:pt>
                <c:pt idx="17061">
                  <c:v>2077.9690000000001</c:v>
                </c:pt>
                <c:pt idx="17062">
                  <c:v>2076.953</c:v>
                </c:pt>
                <c:pt idx="17063">
                  <c:v>2076.797</c:v>
                </c:pt>
                <c:pt idx="17064">
                  <c:v>2077.3440000000001</c:v>
                </c:pt>
                <c:pt idx="17065">
                  <c:v>2075.7809999999999</c:v>
                </c:pt>
                <c:pt idx="17066">
                  <c:v>2077.1869999999999</c:v>
                </c:pt>
                <c:pt idx="17067">
                  <c:v>2074.7660000000001</c:v>
                </c:pt>
                <c:pt idx="17068">
                  <c:v>2075.9369999999999</c:v>
                </c:pt>
                <c:pt idx="17069">
                  <c:v>2078.203</c:v>
                </c:pt>
                <c:pt idx="17070">
                  <c:v>2076.797</c:v>
                </c:pt>
                <c:pt idx="17071">
                  <c:v>2076.953</c:v>
                </c:pt>
                <c:pt idx="17072">
                  <c:v>2076.953</c:v>
                </c:pt>
                <c:pt idx="17073">
                  <c:v>2075.7809999999999</c:v>
                </c:pt>
                <c:pt idx="17074">
                  <c:v>2078.3589999999999</c:v>
                </c:pt>
                <c:pt idx="17075">
                  <c:v>2077.9690000000001</c:v>
                </c:pt>
                <c:pt idx="17076">
                  <c:v>2076.797</c:v>
                </c:pt>
                <c:pt idx="17077">
                  <c:v>2076.5619999999999</c:v>
                </c:pt>
                <c:pt idx="17078">
                  <c:v>2073.9839999999999</c:v>
                </c:pt>
                <c:pt idx="17079">
                  <c:v>2076.953</c:v>
                </c:pt>
                <c:pt idx="17080">
                  <c:v>2075.9369999999999</c:v>
                </c:pt>
                <c:pt idx="17081">
                  <c:v>2074.375</c:v>
                </c:pt>
                <c:pt idx="17082">
                  <c:v>2073.3589999999999</c:v>
                </c:pt>
                <c:pt idx="17083">
                  <c:v>2075.3910000000001</c:v>
                </c:pt>
                <c:pt idx="17084">
                  <c:v>2075.547</c:v>
                </c:pt>
                <c:pt idx="17085">
                  <c:v>2075.1559999999999</c:v>
                </c:pt>
                <c:pt idx="17086">
                  <c:v>2076.5619999999999</c:v>
                </c:pt>
                <c:pt idx="17087">
                  <c:v>2072.578</c:v>
                </c:pt>
                <c:pt idx="17088">
                  <c:v>2075.547</c:v>
                </c:pt>
                <c:pt idx="17089">
                  <c:v>2073.9839999999999</c:v>
                </c:pt>
                <c:pt idx="17090">
                  <c:v>2072.578</c:v>
                </c:pt>
                <c:pt idx="17091">
                  <c:v>2074.6089999999999</c:v>
                </c:pt>
                <c:pt idx="17092">
                  <c:v>2072.1869999999999</c:v>
                </c:pt>
                <c:pt idx="17093">
                  <c:v>2075.1559999999999</c:v>
                </c:pt>
                <c:pt idx="17094">
                  <c:v>2072.578</c:v>
                </c:pt>
                <c:pt idx="17095">
                  <c:v>2073.203</c:v>
                </c:pt>
                <c:pt idx="17096">
                  <c:v>2072.9690000000001</c:v>
                </c:pt>
                <c:pt idx="17097">
                  <c:v>2072.9690000000001</c:v>
                </c:pt>
                <c:pt idx="17098">
                  <c:v>2074.375</c:v>
                </c:pt>
                <c:pt idx="17099">
                  <c:v>2074.6089999999999</c:v>
                </c:pt>
                <c:pt idx="17100">
                  <c:v>2071.797</c:v>
                </c:pt>
                <c:pt idx="17101">
                  <c:v>2073.5940000000001</c:v>
                </c:pt>
                <c:pt idx="17102">
                  <c:v>2072.3440000000001</c:v>
                </c:pt>
                <c:pt idx="17103">
                  <c:v>2070.547</c:v>
                </c:pt>
                <c:pt idx="17104">
                  <c:v>2070.9369999999999</c:v>
                </c:pt>
                <c:pt idx="17105">
                  <c:v>2071.172</c:v>
                </c:pt>
                <c:pt idx="17106">
                  <c:v>2073.3589999999999</c:v>
                </c:pt>
                <c:pt idx="17107">
                  <c:v>2069.7660000000001</c:v>
                </c:pt>
                <c:pt idx="17108">
                  <c:v>2069.6089999999999</c:v>
                </c:pt>
                <c:pt idx="17109">
                  <c:v>2069.6089999999999</c:v>
                </c:pt>
                <c:pt idx="17110">
                  <c:v>2069.7660000000001</c:v>
                </c:pt>
                <c:pt idx="17111">
                  <c:v>2069.6089999999999</c:v>
                </c:pt>
                <c:pt idx="17112">
                  <c:v>2068.75</c:v>
                </c:pt>
                <c:pt idx="17113">
                  <c:v>2070</c:v>
                </c:pt>
                <c:pt idx="17114">
                  <c:v>2070.7809999999999</c:v>
                </c:pt>
                <c:pt idx="17115">
                  <c:v>2069.6089999999999</c:v>
                </c:pt>
                <c:pt idx="17116">
                  <c:v>2069.375</c:v>
                </c:pt>
                <c:pt idx="17117">
                  <c:v>2065.7809999999999</c:v>
                </c:pt>
                <c:pt idx="17118">
                  <c:v>2066.953</c:v>
                </c:pt>
                <c:pt idx="17119">
                  <c:v>2069.6089999999999</c:v>
                </c:pt>
                <c:pt idx="17120">
                  <c:v>2068.5940000000001</c:v>
                </c:pt>
                <c:pt idx="17121">
                  <c:v>2068.75</c:v>
                </c:pt>
                <c:pt idx="17122">
                  <c:v>2070</c:v>
                </c:pt>
                <c:pt idx="17123">
                  <c:v>2066.953</c:v>
                </c:pt>
                <c:pt idx="17124">
                  <c:v>2067.9690000000001</c:v>
                </c:pt>
                <c:pt idx="17125">
                  <c:v>2068.3589999999999</c:v>
                </c:pt>
                <c:pt idx="17126">
                  <c:v>2069.1410000000001</c:v>
                </c:pt>
                <c:pt idx="17127">
                  <c:v>2065.547</c:v>
                </c:pt>
                <c:pt idx="17128">
                  <c:v>2067.1869999999999</c:v>
                </c:pt>
                <c:pt idx="17129">
                  <c:v>2066.953</c:v>
                </c:pt>
                <c:pt idx="17130">
                  <c:v>2068.5940000000001</c:v>
                </c:pt>
                <c:pt idx="17131">
                  <c:v>2065.3910000000001</c:v>
                </c:pt>
                <c:pt idx="17132">
                  <c:v>2066.172</c:v>
                </c:pt>
                <c:pt idx="17133">
                  <c:v>2067.3440000000001</c:v>
                </c:pt>
                <c:pt idx="17134">
                  <c:v>2063.9839999999999</c:v>
                </c:pt>
                <c:pt idx="17135">
                  <c:v>2067.3440000000001</c:v>
                </c:pt>
                <c:pt idx="17136">
                  <c:v>2065.1559999999999</c:v>
                </c:pt>
                <c:pt idx="17137">
                  <c:v>2067.3440000000001</c:v>
                </c:pt>
                <c:pt idx="17138">
                  <c:v>2066.4059999999999</c:v>
                </c:pt>
                <c:pt idx="17139">
                  <c:v>2066.172</c:v>
                </c:pt>
                <c:pt idx="17140">
                  <c:v>2066.4059999999999</c:v>
                </c:pt>
                <c:pt idx="17141">
                  <c:v>2065.7809999999999</c:v>
                </c:pt>
                <c:pt idx="17142">
                  <c:v>2062.578</c:v>
                </c:pt>
                <c:pt idx="17143">
                  <c:v>2065.1559999999999</c:v>
                </c:pt>
                <c:pt idx="17144">
                  <c:v>2066.5619999999999</c:v>
                </c:pt>
                <c:pt idx="17145">
                  <c:v>2065.1559999999999</c:v>
                </c:pt>
                <c:pt idx="17146">
                  <c:v>2065.1559999999999</c:v>
                </c:pt>
                <c:pt idx="17147">
                  <c:v>2066.797</c:v>
                </c:pt>
                <c:pt idx="17148">
                  <c:v>2065</c:v>
                </c:pt>
                <c:pt idx="17149">
                  <c:v>2062.578</c:v>
                </c:pt>
                <c:pt idx="17150">
                  <c:v>2065.3910000000001</c:v>
                </c:pt>
                <c:pt idx="17151">
                  <c:v>2063.203</c:v>
                </c:pt>
                <c:pt idx="17152">
                  <c:v>2064.7660000000001</c:v>
                </c:pt>
                <c:pt idx="17153">
                  <c:v>2059.7660000000001</c:v>
                </c:pt>
                <c:pt idx="17154">
                  <c:v>2062.7339999999999</c:v>
                </c:pt>
                <c:pt idx="17155">
                  <c:v>2062.578</c:v>
                </c:pt>
                <c:pt idx="17156">
                  <c:v>2063.3589999999999</c:v>
                </c:pt>
                <c:pt idx="17157">
                  <c:v>2062.578</c:v>
                </c:pt>
                <c:pt idx="17158">
                  <c:v>2063.5940000000001</c:v>
                </c:pt>
                <c:pt idx="17159">
                  <c:v>2062.7339999999999</c:v>
                </c:pt>
                <c:pt idx="17160">
                  <c:v>2062.3440000000001</c:v>
                </c:pt>
                <c:pt idx="17161">
                  <c:v>2060.7809999999999</c:v>
                </c:pt>
                <c:pt idx="17162">
                  <c:v>2061.797</c:v>
                </c:pt>
                <c:pt idx="17163">
                  <c:v>2059.375</c:v>
                </c:pt>
                <c:pt idx="17164">
                  <c:v>2061.953</c:v>
                </c:pt>
                <c:pt idx="17165">
                  <c:v>2063.203</c:v>
                </c:pt>
                <c:pt idx="17166">
                  <c:v>2061.4059999999999</c:v>
                </c:pt>
                <c:pt idx="17167">
                  <c:v>2061.5619999999999</c:v>
                </c:pt>
                <c:pt idx="17168">
                  <c:v>2063.5940000000001</c:v>
                </c:pt>
                <c:pt idx="17169">
                  <c:v>2061.5619999999999</c:v>
                </c:pt>
                <c:pt idx="17170">
                  <c:v>2060.9369999999999</c:v>
                </c:pt>
                <c:pt idx="17171">
                  <c:v>2060.7809999999999</c:v>
                </c:pt>
                <c:pt idx="17172">
                  <c:v>2062.3440000000001</c:v>
                </c:pt>
                <c:pt idx="17173">
                  <c:v>2060.3910000000001</c:v>
                </c:pt>
                <c:pt idx="17174">
                  <c:v>2062.9690000000001</c:v>
                </c:pt>
                <c:pt idx="17175">
                  <c:v>2061.797</c:v>
                </c:pt>
                <c:pt idx="17176">
                  <c:v>2063.5940000000001</c:v>
                </c:pt>
                <c:pt idx="17177">
                  <c:v>2061.797</c:v>
                </c:pt>
                <c:pt idx="17178">
                  <c:v>2062.7339999999999</c:v>
                </c:pt>
                <c:pt idx="17179">
                  <c:v>2057.578</c:v>
                </c:pt>
                <c:pt idx="17180">
                  <c:v>2060.547</c:v>
                </c:pt>
                <c:pt idx="17181">
                  <c:v>2058.203</c:v>
                </c:pt>
                <c:pt idx="17182">
                  <c:v>2058.75</c:v>
                </c:pt>
                <c:pt idx="17183">
                  <c:v>2061.172</c:v>
                </c:pt>
                <c:pt idx="17184">
                  <c:v>2058.9839999999999</c:v>
                </c:pt>
                <c:pt idx="17185">
                  <c:v>2060.547</c:v>
                </c:pt>
                <c:pt idx="17186">
                  <c:v>2061.4059999999999</c:v>
                </c:pt>
                <c:pt idx="17187">
                  <c:v>2060</c:v>
                </c:pt>
                <c:pt idx="17188">
                  <c:v>2058.3589999999999</c:v>
                </c:pt>
                <c:pt idx="17189">
                  <c:v>2058.5940000000001</c:v>
                </c:pt>
                <c:pt idx="17190">
                  <c:v>2059.7660000000001</c:v>
                </c:pt>
                <c:pt idx="17191">
                  <c:v>2058.3589999999999</c:v>
                </c:pt>
                <c:pt idx="17192">
                  <c:v>2057.7339999999999</c:v>
                </c:pt>
                <c:pt idx="17193">
                  <c:v>2059.6089999999999</c:v>
                </c:pt>
                <c:pt idx="17194">
                  <c:v>2059.1410000000001</c:v>
                </c:pt>
                <c:pt idx="17195">
                  <c:v>2059.1410000000001</c:v>
                </c:pt>
                <c:pt idx="17196">
                  <c:v>2059.375</c:v>
                </c:pt>
                <c:pt idx="17197">
                  <c:v>2058.3589999999999</c:v>
                </c:pt>
                <c:pt idx="17198">
                  <c:v>2059.7660000000001</c:v>
                </c:pt>
                <c:pt idx="17199">
                  <c:v>2057.7339999999999</c:v>
                </c:pt>
                <c:pt idx="17200">
                  <c:v>2058.203</c:v>
                </c:pt>
                <c:pt idx="17201">
                  <c:v>2059.7660000000001</c:v>
                </c:pt>
                <c:pt idx="17202">
                  <c:v>2055.9369999999999</c:v>
                </c:pt>
                <c:pt idx="17203">
                  <c:v>2057.3440000000001</c:v>
                </c:pt>
                <c:pt idx="17204">
                  <c:v>2056.4059999999999</c:v>
                </c:pt>
                <c:pt idx="17205">
                  <c:v>2057.3440000000001</c:v>
                </c:pt>
                <c:pt idx="17206">
                  <c:v>2056.172</c:v>
                </c:pt>
                <c:pt idx="17207">
                  <c:v>2057.578</c:v>
                </c:pt>
                <c:pt idx="17208">
                  <c:v>2056.4059999999999</c:v>
                </c:pt>
                <c:pt idx="17209">
                  <c:v>2057.1869999999999</c:v>
                </c:pt>
                <c:pt idx="17210">
                  <c:v>2055.547</c:v>
                </c:pt>
                <c:pt idx="17211">
                  <c:v>2056.797</c:v>
                </c:pt>
                <c:pt idx="17212">
                  <c:v>2060</c:v>
                </c:pt>
                <c:pt idx="17213">
                  <c:v>2056.5619999999999</c:v>
                </c:pt>
                <c:pt idx="17214">
                  <c:v>2057.7339999999999</c:v>
                </c:pt>
                <c:pt idx="17215">
                  <c:v>2055.3910000000001</c:v>
                </c:pt>
                <c:pt idx="17216">
                  <c:v>2056.797</c:v>
                </c:pt>
                <c:pt idx="17217">
                  <c:v>2057.3440000000001</c:v>
                </c:pt>
                <c:pt idx="17218">
                  <c:v>2054.6089999999999</c:v>
                </c:pt>
                <c:pt idx="17219">
                  <c:v>2054.7660000000001</c:v>
                </c:pt>
                <c:pt idx="17220">
                  <c:v>2057.3440000000001</c:v>
                </c:pt>
                <c:pt idx="17221">
                  <c:v>2058.75</c:v>
                </c:pt>
                <c:pt idx="17222">
                  <c:v>2057.1869999999999</c:v>
                </c:pt>
                <c:pt idx="17223">
                  <c:v>2058.75</c:v>
                </c:pt>
                <c:pt idx="17224">
                  <c:v>2057.1869999999999</c:v>
                </c:pt>
                <c:pt idx="17225">
                  <c:v>2055.9369999999999</c:v>
                </c:pt>
                <c:pt idx="17226">
                  <c:v>2055.9369999999999</c:v>
                </c:pt>
                <c:pt idx="17227">
                  <c:v>2057.9690000000001</c:v>
                </c:pt>
                <c:pt idx="17228">
                  <c:v>2056.172</c:v>
                </c:pt>
                <c:pt idx="17229">
                  <c:v>2053.75</c:v>
                </c:pt>
                <c:pt idx="17230">
                  <c:v>2054.375</c:v>
                </c:pt>
                <c:pt idx="17231">
                  <c:v>2056.4059999999999</c:v>
                </c:pt>
                <c:pt idx="17232">
                  <c:v>2055.3910000000001</c:v>
                </c:pt>
                <c:pt idx="17233">
                  <c:v>2056.4059999999999</c:v>
                </c:pt>
                <c:pt idx="17234">
                  <c:v>2053.75</c:v>
                </c:pt>
                <c:pt idx="17235">
                  <c:v>2055</c:v>
                </c:pt>
                <c:pt idx="17236">
                  <c:v>2054.7660000000001</c:v>
                </c:pt>
                <c:pt idx="17237">
                  <c:v>2056.4059999999999</c:v>
                </c:pt>
                <c:pt idx="17238">
                  <c:v>2056.5619999999999</c:v>
                </c:pt>
                <c:pt idx="17239">
                  <c:v>2053.5940000000001</c:v>
                </c:pt>
                <c:pt idx="17240">
                  <c:v>2053.5940000000001</c:v>
                </c:pt>
                <c:pt idx="17241">
                  <c:v>2054.375</c:v>
                </c:pt>
                <c:pt idx="17242">
                  <c:v>2055</c:v>
                </c:pt>
                <c:pt idx="17243">
                  <c:v>2053.75</c:v>
                </c:pt>
                <c:pt idx="17244">
                  <c:v>2054.375</c:v>
                </c:pt>
                <c:pt idx="17245">
                  <c:v>2054.375</c:v>
                </c:pt>
                <c:pt idx="17246">
                  <c:v>2054.6089999999999</c:v>
                </c:pt>
                <c:pt idx="17247">
                  <c:v>2054.375</c:v>
                </c:pt>
                <c:pt idx="17248">
                  <c:v>2055</c:v>
                </c:pt>
                <c:pt idx="17249">
                  <c:v>2056.953</c:v>
                </c:pt>
                <c:pt idx="17250">
                  <c:v>2053.75</c:v>
                </c:pt>
                <c:pt idx="17251">
                  <c:v>2055.1559999999999</c:v>
                </c:pt>
                <c:pt idx="17252">
                  <c:v>2054.375</c:v>
                </c:pt>
                <c:pt idx="17253">
                  <c:v>2056.797</c:v>
                </c:pt>
                <c:pt idx="17254">
                  <c:v>2059.1410000000001</c:v>
                </c:pt>
                <c:pt idx="17255">
                  <c:v>2055.9369999999999</c:v>
                </c:pt>
                <c:pt idx="17256">
                  <c:v>2057.1869999999999</c:v>
                </c:pt>
                <c:pt idx="17257">
                  <c:v>2054.7660000000001</c:v>
                </c:pt>
                <c:pt idx="17258">
                  <c:v>2056.5619999999999</c:v>
                </c:pt>
                <c:pt idx="17259">
                  <c:v>2051.953</c:v>
                </c:pt>
                <c:pt idx="17260">
                  <c:v>2052.3440000000001</c:v>
                </c:pt>
                <c:pt idx="17261">
                  <c:v>2054.6089999999999</c:v>
                </c:pt>
                <c:pt idx="17262">
                  <c:v>2054.6089999999999</c:v>
                </c:pt>
                <c:pt idx="17263">
                  <c:v>2052.9690000000001</c:v>
                </c:pt>
                <c:pt idx="17264">
                  <c:v>2054.375</c:v>
                </c:pt>
                <c:pt idx="17265">
                  <c:v>2053.5940000000001</c:v>
                </c:pt>
                <c:pt idx="17266">
                  <c:v>2055.7809999999999</c:v>
                </c:pt>
                <c:pt idx="17267">
                  <c:v>2053.203</c:v>
                </c:pt>
                <c:pt idx="17268">
                  <c:v>2055.7809999999999</c:v>
                </c:pt>
                <c:pt idx="17269">
                  <c:v>2054.7660000000001</c:v>
                </c:pt>
                <c:pt idx="17270">
                  <c:v>2054.6089999999999</c:v>
                </c:pt>
                <c:pt idx="17271">
                  <c:v>2056.172</c:v>
                </c:pt>
                <c:pt idx="17272">
                  <c:v>2054.375</c:v>
                </c:pt>
                <c:pt idx="17273">
                  <c:v>2057.1869999999999</c:v>
                </c:pt>
                <c:pt idx="17274">
                  <c:v>2054.1410000000001</c:v>
                </c:pt>
                <c:pt idx="17275">
                  <c:v>2053.75</c:v>
                </c:pt>
                <c:pt idx="17276">
                  <c:v>2054.7660000000001</c:v>
                </c:pt>
                <c:pt idx="17277">
                  <c:v>2055.547</c:v>
                </c:pt>
                <c:pt idx="17278">
                  <c:v>2055.9369999999999</c:v>
                </c:pt>
                <c:pt idx="17279">
                  <c:v>2056.172</c:v>
                </c:pt>
                <c:pt idx="17280">
                  <c:v>2056.797</c:v>
                </c:pt>
                <c:pt idx="17281">
                  <c:v>2054.6089999999999</c:v>
                </c:pt>
                <c:pt idx="17282">
                  <c:v>2056.172</c:v>
                </c:pt>
                <c:pt idx="17283">
                  <c:v>2055.547</c:v>
                </c:pt>
                <c:pt idx="17284">
                  <c:v>2056.953</c:v>
                </c:pt>
                <c:pt idx="17285">
                  <c:v>2055.3910000000001</c:v>
                </c:pt>
                <c:pt idx="17286">
                  <c:v>2055.9369999999999</c:v>
                </c:pt>
                <c:pt idx="17287">
                  <c:v>2053.75</c:v>
                </c:pt>
                <c:pt idx="17288">
                  <c:v>2055.1559999999999</c:v>
                </c:pt>
                <c:pt idx="17289">
                  <c:v>2053.9839999999999</c:v>
                </c:pt>
                <c:pt idx="17290">
                  <c:v>2053.5940000000001</c:v>
                </c:pt>
                <c:pt idx="17291">
                  <c:v>2056.4059999999999</c:v>
                </c:pt>
                <c:pt idx="17292">
                  <c:v>2055.1559999999999</c:v>
                </c:pt>
                <c:pt idx="17293">
                  <c:v>2053.75</c:v>
                </c:pt>
                <c:pt idx="17294">
                  <c:v>2055.7809999999999</c:v>
                </c:pt>
                <c:pt idx="17295">
                  <c:v>2054.6089999999999</c:v>
                </c:pt>
                <c:pt idx="17296">
                  <c:v>2054.7660000000001</c:v>
                </c:pt>
                <c:pt idx="17297">
                  <c:v>2055.547</c:v>
                </c:pt>
                <c:pt idx="17298">
                  <c:v>2053.203</c:v>
                </c:pt>
                <c:pt idx="17299">
                  <c:v>2054.375</c:v>
                </c:pt>
                <c:pt idx="17300">
                  <c:v>2056.953</c:v>
                </c:pt>
                <c:pt idx="17301">
                  <c:v>2053.75</c:v>
                </c:pt>
                <c:pt idx="17302">
                  <c:v>2054.6089999999999</c:v>
                </c:pt>
                <c:pt idx="17303">
                  <c:v>2055.9369999999999</c:v>
                </c:pt>
                <c:pt idx="17304">
                  <c:v>2057.3440000000001</c:v>
                </c:pt>
                <c:pt idx="17305">
                  <c:v>2055</c:v>
                </c:pt>
                <c:pt idx="17306">
                  <c:v>2053.9839999999999</c:v>
                </c:pt>
                <c:pt idx="17307">
                  <c:v>2057.1869999999999</c:v>
                </c:pt>
                <c:pt idx="17308">
                  <c:v>2055.547</c:v>
                </c:pt>
                <c:pt idx="17309">
                  <c:v>2055</c:v>
                </c:pt>
                <c:pt idx="17310">
                  <c:v>2052.7339999999999</c:v>
                </c:pt>
                <c:pt idx="17311">
                  <c:v>2055.7809999999999</c:v>
                </c:pt>
                <c:pt idx="17312">
                  <c:v>2055.3910000000001</c:v>
                </c:pt>
                <c:pt idx="17313">
                  <c:v>2055.7809999999999</c:v>
                </c:pt>
                <c:pt idx="17314">
                  <c:v>2054.6089999999999</c:v>
                </c:pt>
                <c:pt idx="17315">
                  <c:v>2055</c:v>
                </c:pt>
                <c:pt idx="17316">
                  <c:v>2055.3910000000001</c:v>
                </c:pt>
                <c:pt idx="17317">
                  <c:v>2053.5940000000001</c:v>
                </c:pt>
                <c:pt idx="17318">
                  <c:v>2054.6089999999999</c:v>
                </c:pt>
                <c:pt idx="17319">
                  <c:v>2052.1869999999999</c:v>
                </c:pt>
                <c:pt idx="17320">
                  <c:v>2052.7339999999999</c:v>
                </c:pt>
                <c:pt idx="17321">
                  <c:v>2053.203</c:v>
                </c:pt>
                <c:pt idx="17322">
                  <c:v>2051.5619999999999</c:v>
                </c:pt>
                <c:pt idx="17323">
                  <c:v>2052.1869999999999</c:v>
                </c:pt>
                <c:pt idx="17324">
                  <c:v>2053.3589999999999</c:v>
                </c:pt>
                <c:pt idx="17325">
                  <c:v>2053.5940000000001</c:v>
                </c:pt>
                <c:pt idx="17326">
                  <c:v>2052.1869999999999</c:v>
                </c:pt>
                <c:pt idx="17327">
                  <c:v>2052.1869999999999</c:v>
                </c:pt>
                <c:pt idx="17328">
                  <c:v>2054.1410000000001</c:v>
                </c:pt>
                <c:pt idx="17329">
                  <c:v>2051.797</c:v>
                </c:pt>
                <c:pt idx="17330">
                  <c:v>2051.5619999999999</c:v>
                </c:pt>
                <c:pt idx="17331">
                  <c:v>2052.578</c:v>
                </c:pt>
                <c:pt idx="17332">
                  <c:v>2053.9839999999999</c:v>
                </c:pt>
                <c:pt idx="17333">
                  <c:v>2051.4059999999999</c:v>
                </c:pt>
                <c:pt idx="17334">
                  <c:v>2050.547</c:v>
                </c:pt>
                <c:pt idx="17335">
                  <c:v>2051.5619999999999</c:v>
                </c:pt>
                <c:pt idx="17336">
                  <c:v>2053.75</c:v>
                </c:pt>
                <c:pt idx="17337">
                  <c:v>2052.7339999999999</c:v>
                </c:pt>
                <c:pt idx="17338">
                  <c:v>2052.1869999999999</c:v>
                </c:pt>
                <c:pt idx="17339">
                  <c:v>2052.7339999999999</c:v>
                </c:pt>
                <c:pt idx="17340">
                  <c:v>2050.3910000000001</c:v>
                </c:pt>
                <c:pt idx="17341">
                  <c:v>2051.797</c:v>
                </c:pt>
                <c:pt idx="17342">
                  <c:v>2050.7809999999999</c:v>
                </c:pt>
                <c:pt idx="17343">
                  <c:v>2049.7660000000001</c:v>
                </c:pt>
                <c:pt idx="17344">
                  <c:v>2052.3440000000001</c:v>
                </c:pt>
                <c:pt idx="17345">
                  <c:v>2051.797</c:v>
                </c:pt>
                <c:pt idx="17346">
                  <c:v>2053.3589999999999</c:v>
                </c:pt>
                <c:pt idx="17347">
                  <c:v>2052.578</c:v>
                </c:pt>
                <c:pt idx="17348">
                  <c:v>2049.7660000000001</c:v>
                </c:pt>
                <c:pt idx="17349">
                  <c:v>2053.75</c:v>
                </c:pt>
                <c:pt idx="17350">
                  <c:v>2050.547</c:v>
                </c:pt>
                <c:pt idx="17351">
                  <c:v>2052.9690000000001</c:v>
                </c:pt>
                <c:pt idx="17352">
                  <c:v>2050.7809999999999</c:v>
                </c:pt>
                <c:pt idx="17353">
                  <c:v>2050.3910000000001</c:v>
                </c:pt>
                <c:pt idx="17354">
                  <c:v>2052.7339999999999</c:v>
                </c:pt>
                <c:pt idx="17355">
                  <c:v>2052.7339999999999</c:v>
                </c:pt>
                <c:pt idx="17356">
                  <c:v>2052.9690000000001</c:v>
                </c:pt>
                <c:pt idx="17357">
                  <c:v>2051.5619999999999</c:v>
                </c:pt>
                <c:pt idx="17358">
                  <c:v>2051.953</c:v>
                </c:pt>
                <c:pt idx="17359">
                  <c:v>2051.4059999999999</c:v>
                </c:pt>
                <c:pt idx="17360">
                  <c:v>2052.1869999999999</c:v>
                </c:pt>
                <c:pt idx="17361">
                  <c:v>2050.7809999999999</c:v>
                </c:pt>
                <c:pt idx="17362">
                  <c:v>2048.9839999999999</c:v>
                </c:pt>
                <c:pt idx="17363">
                  <c:v>2051.797</c:v>
                </c:pt>
                <c:pt idx="17364">
                  <c:v>2052.7339999999999</c:v>
                </c:pt>
                <c:pt idx="17365">
                  <c:v>2051.797</c:v>
                </c:pt>
                <c:pt idx="17366">
                  <c:v>2051.797</c:v>
                </c:pt>
                <c:pt idx="17367">
                  <c:v>2051.953</c:v>
                </c:pt>
                <c:pt idx="17368">
                  <c:v>2052.3440000000001</c:v>
                </c:pt>
                <c:pt idx="17369">
                  <c:v>2052.9690000000001</c:v>
                </c:pt>
                <c:pt idx="17370">
                  <c:v>2050.547</c:v>
                </c:pt>
                <c:pt idx="17371">
                  <c:v>2051.953</c:v>
                </c:pt>
                <c:pt idx="17372">
                  <c:v>2050.3910000000001</c:v>
                </c:pt>
                <c:pt idx="17373">
                  <c:v>2049.6089999999999</c:v>
                </c:pt>
                <c:pt idx="17374">
                  <c:v>2051.953</c:v>
                </c:pt>
                <c:pt idx="17375">
                  <c:v>2051.797</c:v>
                </c:pt>
                <c:pt idx="17376">
                  <c:v>2051.4059999999999</c:v>
                </c:pt>
                <c:pt idx="17377">
                  <c:v>2048.203</c:v>
                </c:pt>
                <c:pt idx="17378">
                  <c:v>2049.7660000000001</c:v>
                </c:pt>
                <c:pt idx="17379">
                  <c:v>2051.4059999999999</c:v>
                </c:pt>
                <c:pt idx="17380">
                  <c:v>2050.547</c:v>
                </c:pt>
                <c:pt idx="17381">
                  <c:v>2048.9839999999999</c:v>
                </c:pt>
                <c:pt idx="17382">
                  <c:v>2051.172</c:v>
                </c:pt>
                <c:pt idx="17383">
                  <c:v>2050.1559999999999</c:v>
                </c:pt>
                <c:pt idx="17384">
                  <c:v>2048.9839999999999</c:v>
                </c:pt>
                <c:pt idx="17385">
                  <c:v>2049.7660000000001</c:v>
                </c:pt>
                <c:pt idx="17386">
                  <c:v>2048.75</c:v>
                </c:pt>
                <c:pt idx="17387">
                  <c:v>2047.1869999999999</c:v>
                </c:pt>
                <c:pt idx="17388">
                  <c:v>2047.3440000000001</c:v>
                </c:pt>
                <c:pt idx="17389">
                  <c:v>2049.1410000000001</c:v>
                </c:pt>
                <c:pt idx="17390">
                  <c:v>2048.75</c:v>
                </c:pt>
                <c:pt idx="17391">
                  <c:v>2048.75</c:v>
                </c:pt>
                <c:pt idx="17392">
                  <c:v>2048.3589999999999</c:v>
                </c:pt>
                <c:pt idx="17393">
                  <c:v>2047.9690000000001</c:v>
                </c:pt>
                <c:pt idx="17394">
                  <c:v>2051.172</c:v>
                </c:pt>
                <c:pt idx="17395">
                  <c:v>2050.1559999999999</c:v>
                </c:pt>
                <c:pt idx="17396">
                  <c:v>2047.9690000000001</c:v>
                </c:pt>
                <c:pt idx="17397">
                  <c:v>2046.5619999999999</c:v>
                </c:pt>
                <c:pt idx="17398">
                  <c:v>2048.5940000000001</c:v>
                </c:pt>
                <c:pt idx="17399">
                  <c:v>2047.3440000000001</c:v>
                </c:pt>
                <c:pt idx="17400">
                  <c:v>2046.953</c:v>
                </c:pt>
                <c:pt idx="17401">
                  <c:v>2047.7339999999999</c:v>
                </c:pt>
                <c:pt idx="17402">
                  <c:v>2046.797</c:v>
                </c:pt>
                <c:pt idx="17403">
                  <c:v>2048.75</c:v>
                </c:pt>
                <c:pt idx="17404">
                  <c:v>2047.578</c:v>
                </c:pt>
                <c:pt idx="17405">
                  <c:v>2045.547</c:v>
                </c:pt>
                <c:pt idx="17406">
                  <c:v>2046.172</c:v>
                </c:pt>
                <c:pt idx="17407">
                  <c:v>2045.3910000000001</c:v>
                </c:pt>
                <c:pt idx="17408">
                  <c:v>2045.547</c:v>
                </c:pt>
                <c:pt idx="17409">
                  <c:v>2045.7809999999999</c:v>
                </c:pt>
                <c:pt idx="17410">
                  <c:v>2048.203</c:v>
                </c:pt>
                <c:pt idx="17411">
                  <c:v>2045</c:v>
                </c:pt>
                <c:pt idx="17412">
                  <c:v>2044.375</c:v>
                </c:pt>
                <c:pt idx="17413">
                  <c:v>2043.9839999999999</c:v>
                </c:pt>
                <c:pt idx="17414">
                  <c:v>2045.1559999999999</c:v>
                </c:pt>
                <c:pt idx="17415">
                  <c:v>2046.4059999999999</c:v>
                </c:pt>
                <c:pt idx="17416">
                  <c:v>2045.547</c:v>
                </c:pt>
                <c:pt idx="17417">
                  <c:v>2044.375</c:v>
                </c:pt>
                <c:pt idx="17418">
                  <c:v>2044.1410000000001</c:v>
                </c:pt>
                <c:pt idx="17419">
                  <c:v>2045.7809999999999</c:v>
                </c:pt>
                <c:pt idx="17420">
                  <c:v>2043.203</c:v>
                </c:pt>
                <c:pt idx="17421">
                  <c:v>2043.203</c:v>
                </c:pt>
                <c:pt idx="17422">
                  <c:v>2043.5940000000001</c:v>
                </c:pt>
                <c:pt idx="17423">
                  <c:v>2045</c:v>
                </c:pt>
                <c:pt idx="17424">
                  <c:v>2041.953</c:v>
                </c:pt>
                <c:pt idx="17425">
                  <c:v>2041.5619999999999</c:v>
                </c:pt>
                <c:pt idx="17426">
                  <c:v>2044.6089999999999</c:v>
                </c:pt>
                <c:pt idx="17427">
                  <c:v>2043.3589999999999</c:v>
                </c:pt>
                <c:pt idx="17428">
                  <c:v>2041.797</c:v>
                </c:pt>
                <c:pt idx="17429">
                  <c:v>2042.9690000000001</c:v>
                </c:pt>
                <c:pt idx="17430">
                  <c:v>2040.547</c:v>
                </c:pt>
                <c:pt idx="17431">
                  <c:v>2040.7809999999999</c:v>
                </c:pt>
                <c:pt idx="17432">
                  <c:v>2041.953</c:v>
                </c:pt>
                <c:pt idx="17433">
                  <c:v>2042.578</c:v>
                </c:pt>
                <c:pt idx="17434">
                  <c:v>2042.9690000000001</c:v>
                </c:pt>
                <c:pt idx="17435">
                  <c:v>2037.9690000000001</c:v>
                </c:pt>
                <c:pt idx="17436">
                  <c:v>2043.5940000000001</c:v>
                </c:pt>
                <c:pt idx="17437">
                  <c:v>2043.3589999999999</c:v>
                </c:pt>
                <c:pt idx="17438">
                  <c:v>2041.4059999999999</c:v>
                </c:pt>
                <c:pt idx="17439">
                  <c:v>2042.9690000000001</c:v>
                </c:pt>
                <c:pt idx="17440">
                  <c:v>2040.1559999999999</c:v>
                </c:pt>
                <c:pt idx="17441">
                  <c:v>2038.75</c:v>
                </c:pt>
                <c:pt idx="17442">
                  <c:v>2039.1410000000001</c:v>
                </c:pt>
                <c:pt idx="17443">
                  <c:v>2041.797</c:v>
                </c:pt>
                <c:pt idx="17444">
                  <c:v>2042.578</c:v>
                </c:pt>
                <c:pt idx="17445">
                  <c:v>2041.172</c:v>
                </c:pt>
                <c:pt idx="17446">
                  <c:v>2038.203</c:v>
                </c:pt>
                <c:pt idx="17447">
                  <c:v>2039.6089999999999</c:v>
                </c:pt>
                <c:pt idx="17448">
                  <c:v>2039.7660000000001</c:v>
                </c:pt>
                <c:pt idx="17449">
                  <c:v>2038.9839999999999</c:v>
                </c:pt>
                <c:pt idx="17450">
                  <c:v>2039.7660000000001</c:v>
                </c:pt>
                <c:pt idx="17451">
                  <c:v>2039.375</c:v>
                </c:pt>
                <c:pt idx="17452">
                  <c:v>2039.6089999999999</c:v>
                </c:pt>
                <c:pt idx="17453">
                  <c:v>2038.75</c:v>
                </c:pt>
                <c:pt idx="17454">
                  <c:v>2037.578</c:v>
                </c:pt>
                <c:pt idx="17455">
                  <c:v>2038.5940000000001</c:v>
                </c:pt>
                <c:pt idx="17456">
                  <c:v>2039.1410000000001</c:v>
                </c:pt>
                <c:pt idx="17457">
                  <c:v>2040</c:v>
                </c:pt>
                <c:pt idx="17458">
                  <c:v>2038.5940000000001</c:v>
                </c:pt>
                <c:pt idx="17459">
                  <c:v>2041.5619999999999</c:v>
                </c:pt>
                <c:pt idx="17460">
                  <c:v>2040.1559999999999</c:v>
                </c:pt>
                <c:pt idx="17461">
                  <c:v>2038.75</c:v>
                </c:pt>
                <c:pt idx="17462">
                  <c:v>2038.203</c:v>
                </c:pt>
                <c:pt idx="17463">
                  <c:v>2039.375</c:v>
                </c:pt>
                <c:pt idx="17464">
                  <c:v>2038.9839999999999</c:v>
                </c:pt>
                <c:pt idx="17465">
                  <c:v>2036.5619999999999</c:v>
                </c:pt>
                <c:pt idx="17466">
                  <c:v>2035.9369999999999</c:v>
                </c:pt>
                <c:pt idx="17467">
                  <c:v>2037.9690000000001</c:v>
                </c:pt>
                <c:pt idx="17468">
                  <c:v>2038.5940000000001</c:v>
                </c:pt>
                <c:pt idx="17469">
                  <c:v>2039.375</c:v>
                </c:pt>
                <c:pt idx="17470">
                  <c:v>2039.6089999999999</c:v>
                </c:pt>
                <c:pt idx="17471">
                  <c:v>2038.5940000000001</c:v>
                </c:pt>
                <c:pt idx="17472">
                  <c:v>2037.578</c:v>
                </c:pt>
                <c:pt idx="17473">
                  <c:v>2037.3440000000001</c:v>
                </c:pt>
                <c:pt idx="17474">
                  <c:v>2035.547</c:v>
                </c:pt>
                <c:pt idx="17475">
                  <c:v>2040.7809999999999</c:v>
                </c:pt>
                <c:pt idx="17476">
                  <c:v>2037.578</c:v>
                </c:pt>
                <c:pt idx="17477">
                  <c:v>2038.203</c:v>
                </c:pt>
                <c:pt idx="17478">
                  <c:v>2037.7339999999999</c:v>
                </c:pt>
                <c:pt idx="17479">
                  <c:v>2036.4059999999999</c:v>
                </c:pt>
                <c:pt idx="17480">
                  <c:v>2038.3589999999999</c:v>
                </c:pt>
                <c:pt idx="17481">
                  <c:v>2036.797</c:v>
                </c:pt>
                <c:pt idx="17482">
                  <c:v>2036.5619999999999</c:v>
                </c:pt>
                <c:pt idx="17483">
                  <c:v>2037.3440000000001</c:v>
                </c:pt>
                <c:pt idx="17484">
                  <c:v>2037.3440000000001</c:v>
                </c:pt>
                <c:pt idx="17485">
                  <c:v>2036.4059999999999</c:v>
                </c:pt>
                <c:pt idx="17486">
                  <c:v>2036.5619999999999</c:v>
                </c:pt>
                <c:pt idx="17487">
                  <c:v>2036.5619999999999</c:v>
                </c:pt>
                <c:pt idx="17488">
                  <c:v>2037.3440000000001</c:v>
                </c:pt>
                <c:pt idx="17489">
                  <c:v>2036.4059999999999</c:v>
                </c:pt>
                <c:pt idx="17490">
                  <c:v>2036.797</c:v>
                </c:pt>
                <c:pt idx="17491">
                  <c:v>2036.5619999999999</c:v>
                </c:pt>
                <c:pt idx="17492">
                  <c:v>2036.4059999999999</c:v>
                </c:pt>
                <c:pt idx="17493">
                  <c:v>2037.578</c:v>
                </c:pt>
                <c:pt idx="17494">
                  <c:v>2038.203</c:v>
                </c:pt>
                <c:pt idx="17495">
                  <c:v>2037.578</c:v>
                </c:pt>
                <c:pt idx="17496">
                  <c:v>2037.578</c:v>
                </c:pt>
                <c:pt idx="17497">
                  <c:v>2035.7809999999999</c:v>
                </c:pt>
                <c:pt idx="17498">
                  <c:v>2036.953</c:v>
                </c:pt>
                <c:pt idx="17499">
                  <c:v>2038.3589999999999</c:v>
                </c:pt>
                <c:pt idx="17500">
                  <c:v>2035.9369999999999</c:v>
                </c:pt>
                <c:pt idx="17501">
                  <c:v>2036.4059999999999</c:v>
                </c:pt>
                <c:pt idx="17502">
                  <c:v>2036.953</c:v>
                </c:pt>
                <c:pt idx="17503">
                  <c:v>2036.4059999999999</c:v>
                </c:pt>
                <c:pt idx="17504">
                  <c:v>2036.797</c:v>
                </c:pt>
                <c:pt idx="17505">
                  <c:v>2035.1559999999999</c:v>
                </c:pt>
                <c:pt idx="17506">
                  <c:v>2035.9369999999999</c:v>
                </c:pt>
                <c:pt idx="17507">
                  <c:v>2037.9690000000001</c:v>
                </c:pt>
                <c:pt idx="17508">
                  <c:v>2036.797</c:v>
                </c:pt>
                <c:pt idx="17509">
                  <c:v>2037.1869999999999</c:v>
                </c:pt>
                <c:pt idx="17510">
                  <c:v>2037.3440000000001</c:v>
                </c:pt>
                <c:pt idx="17511">
                  <c:v>2038.203</c:v>
                </c:pt>
                <c:pt idx="17512">
                  <c:v>2037.9690000000001</c:v>
                </c:pt>
                <c:pt idx="17513">
                  <c:v>2037.578</c:v>
                </c:pt>
                <c:pt idx="17514">
                  <c:v>2039.375</c:v>
                </c:pt>
                <c:pt idx="17515">
                  <c:v>2039.6089999999999</c:v>
                </c:pt>
                <c:pt idx="17516">
                  <c:v>2037.9690000000001</c:v>
                </c:pt>
                <c:pt idx="17517">
                  <c:v>2041.953</c:v>
                </c:pt>
                <c:pt idx="17518">
                  <c:v>2044.375</c:v>
                </c:pt>
                <c:pt idx="17519">
                  <c:v>2044.6089999999999</c:v>
                </c:pt>
                <c:pt idx="17520">
                  <c:v>2047.3440000000001</c:v>
                </c:pt>
                <c:pt idx="17521">
                  <c:v>2047.3440000000001</c:v>
                </c:pt>
                <c:pt idx="17522">
                  <c:v>2049.7660000000001</c:v>
                </c:pt>
                <c:pt idx="17523">
                  <c:v>2052.1869999999999</c:v>
                </c:pt>
                <c:pt idx="17524">
                  <c:v>2051.4059999999999</c:v>
                </c:pt>
                <c:pt idx="17525">
                  <c:v>2057.1869999999999</c:v>
                </c:pt>
                <c:pt idx="17526">
                  <c:v>2058.203</c:v>
                </c:pt>
                <c:pt idx="17527">
                  <c:v>2061.953</c:v>
                </c:pt>
                <c:pt idx="17528">
                  <c:v>2065.3910000000001</c:v>
                </c:pt>
                <c:pt idx="17529">
                  <c:v>2064.7660000000001</c:v>
                </c:pt>
                <c:pt idx="17530">
                  <c:v>2070.3910000000001</c:v>
                </c:pt>
                <c:pt idx="17531">
                  <c:v>2069.1410000000001</c:v>
                </c:pt>
                <c:pt idx="17532">
                  <c:v>2069.1410000000001</c:v>
                </c:pt>
                <c:pt idx="17533">
                  <c:v>2071.4059999999999</c:v>
                </c:pt>
                <c:pt idx="17534">
                  <c:v>2072.3440000000001</c:v>
                </c:pt>
                <c:pt idx="17535">
                  <c:v>2072.3440000000001</c:v>
                </c:pt>
                <c:pt idx="17536">
                  <c:v>2072.578</c:v>
                </c:pt>
                <c:pt idx="17537">
                  <c:v>2071.172</c:v>
                </c:pt>
                <c:pt idx="17538">
                  <c:v>2072.9690000000001</c:v>
                </c:pt>
                <c:pt idx="17539">
                  <c:v>2073.5940000000001</c:v>
                </c:pt>
                <c:pt idx="17540">
                  <c:v>2072.1869999999999</c:v>
                </c:pt>
                <c:pt idx="17541">
                  <c:v>2075</c:v>
                </c:pt>
                <c:pt idx="17542">
                  <c:v>2072.7339999999999</c:v>
                </c:pt>
                <c:pt idx="17543">
                  <c:v>2074.1410000000001</c:v>
                </c:pt>
                <c:pt idx="17544">
                  <c:v>2075.7809999999999</c:v>
                </c:pt>
                <c:pt idx="17545">
                  <c:v>2076.172</c:v>
                </c:pt>
                <c:pt idx="17546">
                  <c:v>2073.9839999999999</c:v>
                </c:pt>
                <c:pt idx="17547">
                  <c:v>2075.547</c:v>
                </c:pt>
                <c:pt idx="17548">
                  <c:v>2077.578</c:v>
                </c:pt>
                <c:pt idx="17549">
                  <c:v>2074.7660000000001</c:v>
                </c:pt>
                <c:pt idx="17550">
                  <c:v>2077.3440000000001</c:v>
                </c:pt>
                <c:pt idx="17551">
                  <c:v>2075.547</c:v>
                </c:pt>
                <c:pt idx="17552">
                  <c:v>2076.4059999999999</c:v>
                </c:pt>
                <c:pt idx="17553">
                  <c:v>2075.3910000000001</c:v>
                </c:pt>
                <c:pt idx="17554">
                  <c:v>2075.7809999999999</c:v>
                </c:pt>
                <c:pt idx="17555">
                  <c:v>2075.1559999999999</c:v>
                </c:pt>
                <c:pt idx="17556">
                  <c:v>2075.1559999999999</c:v>
                </c:pt>
                <c:pt idx="17557">
                  <c:v>2074.375</c:v>
                </c:pt>
                <c:pt idx="17558">
                  <c:v>2075.9369999999999</c:v>
                </c:pt>
                <c:pt idx="17559">
                  <c:v>2075.3910000000001</c:v>
                </c:pt>
                <c:pt idx="17560">
                  <c:v>2080</c:v>
                </c:pt>
                <c:pt idx="17561">
                  <c:v>2076.172</c:v>
                </c:pt>
                <c:pt idx="17562">
                  <c:v>2075.9369999999999</c:v>
                </c:pt>
                <c:pt idx="17563">
                  <c:v>2076.953</c:v>
                </c:pt>
                <c:pt idx="17564">
                  <c:v>2075.7809999999999</c:v>
                </c:pt>
                <c:pt idx="17565">
                  <c:v>2078.203</c:v>
                </c:pt>
                <c:pt idx="17566">
                  <c:v>2080.9369999999999</c:v>
                </c:pt>
                <c:pt idx="17567">
                  <c:v>2080.3910000000001</c:v>
                </c:pt>
                <c:pt idx="17568">
                  <c:v>2078.75</c:v>
                </c:pt>
                <c:pt idx="17569">
                  <c:v>2076.953</c:v>
                </c:pt>
                <c:pt idx="17570">
                  <c:v>2079.6089999999999</c:v>
                </c:pt>
                <c:pt idx="17571">
                  <c:v>2076.172</c:v>
                </c:pt>
                <c:pt idx="17572">
                  <c:v>2074.6089999999999</c:v>
                </c:pt>
                <c:pt idx="17573">
                  <c:v>2076.953</c:v>
                </c:pt>
                <c:pt idx="17574">
                  <c:v>2073.5940000000001</c:v>
                </c:pt>
                <c:pt idx="17575">
                  <c:v>2076.5619999999999</c:v>
                </c:pt>
                <c:pt idx="17576">
                  <c:v>2073.203</c:v>
                </c:pt>
                <c:pt idx="17577">
                  <c:v>2077.9690000000001</c:v>
                </c:pt>
                <c:pt idx="17578">
                  <c:v>2074.7660000000001</c:v>
                </c:pt>
                <c:pt idx="17579">
                  <c:v>2073.9839999999999</c:v>
                </c:pt>
                <c:pt idx="17580">
                  <c:v>2076.172</c:v>
                </c:pt>
                <c:pt idx="17581">
                  <c:v>2076.172</c:v>
                </c:pt>
                <c:pt idx="17582">
                  <c:v>2075.547</c:v>
                </c:pt>
                <c:pt idx="17583">
                  <c:v>2077.3440000000001</c:v>
                </c:pt>
                <c:pt idx="17584">
                  <c:v>2076.953</c:v>
                </c:pt>
                <c:pt idx="17585">
                  <c:v>2077.7339999999999</c:v>
                </c:pt>
                <c:pt idx="17586">
                  <c:v>2077.578</c:v>
                </c:pt>
                <c:pt idx="17587">
                  <c:v>2075.3910000000001</c:v>
                </c:pt>
                <c:pt idx="17588">
                  <c:v>2078.3589999999999</c:v>
                </c:pt>
                <c:pt idx="17589">
                  <c:v>2078.203</c:v>
                </c:pt>
                <c:pt idx="17590">
                  <c:v>2076.797</c:v>
                </c:pt>
                <c:pt idx="17591">
                  <c:v>2077.578</c:v>
                </c:pt>
                <c:pt idx="17592">
                  <c:v>2076.5619999999999</c:v>
                </c:pt>
                <c:pt idx="17593">
                  <c:v>2078.203</c:v>
                </c:pt>
                <c:pt idx="17594">
                  <c:v>2076.4059999999999</c:v>
                </c:pt>
                <c:pt idx="17595">
                  <c:v>2076.5619999999999</c:v>
                </c:pt>
                <c:pt idx="17596">
                  <c:v>2076.797</c:v>
                </c:pt>
                <c:pt idx="17597">
                  <c:v>2077.7339999999999</c:v>
                </c:pt>
                <c:pt idx="17598">
                  <c:v>2075.9369999999999</c:v>
                </c:pt>
                <c:pt idx="17599">
                  <c:v>2075.9369999999999</c:v>
                </c:pt>
                <c:pt idx="17600">
                  <c:v>2075.3910000000001</c:v>
                </c:pt>
                <c:pt idx="17601">
                  <c:v>2076.172</c:v>
                </c:pt>
                <c:pt idx="17602">
                  <c:v>2078.9839999999999</c:v>
                </c:pt>
                <c:pt idx="17603">
                  <c:v>2076.172</c:v>
                </c:pt>
                <c:pt idx="17604">
                  <c:v>2075</c:v>
                </c:pt>
                <c:pt idx="17605">
                  <c:v>2077.1869999999999</c:v>
                </c:pt>
                <c:pt idx="17606">
                  <c:v>2076.5619999999999</c:v>
                </c:pt>
                <c:pt idx="17607">
                  <c:v>2078.75</c:v>
                </c:pt>
                <c:pt idx="17608">
                  <c:v>2076.5619999999999</c:v>
                </c:pt>
                <c:pt idx="17609">
                  <c:v>2077.1869999999999</c:v>
                </c:pt>
                <c:pt idx="17610">
                  <c:v>2074.1410000000001</c:v>
                </c:pt>
                <c:pt idx="17611">
                  <c:v>2075.9369999999999</c:v>
                </c:pt>
                <c:pt idx="17612">
                  <c:v>2075.9369999999999</c:v>
                </c:pt>
                <c:pt idx="17613">
                  <c:v>2074.375</c:v>
                </c:pt>
                <c:pt idx="17614">
                  <c:v>2076.953</c:v>
                </c:pt>
                <c:pt idx="17615">
                  <c:v>2075.3910000000001</c:v>
                </c:pt>
                <c:pt idx="17616">
                  <c:v>2076.172</c:v>
                </c:pt>
                <c:pt idx="17617">
                  <c:v>2076.5619999999999</c:v>
                </c:pt>
                <c:pt idx="17618">
                  <c:v>2074.6089999999999</c:v>
                </c:pt>
                <c:pt idx="17619">
                  <c:v>2075.3910000000001</c:v>
                </c:pt>
                <c:pt idx="17620">
                  <c:v>2075.9369999999999</c:v>
                </c:pt>
                <c:pt idx="17621">
                  <c:v>2076.172</c:v>
                </c:pt>
                <c:pt idx="17622">
                  <c:v>2076.797</c:v>
                </c:pt>
                <c:pt idx="17623">
                  <c:v>2075.547</c:v>
                </c:pt>
                <c:pt idx="17624">
                  <c:v>2075.547</c:v>
                </c:pt>
                <c:pt idx="17625">
                  <c:v>2075.7809999999999</c:v>
                </c:pt>
                <c:pt idx="17626">
                  <c:v>2074.1410000000001</c:v>
                </c:pt>
                <c:pt idx="17627">
                  <c:v>2077.1869999999999</c:v>
                </c:pt>
                <c:pt idx="17628">
                  <c:v>2075.547</c:v>
                </c:pt>
                <c:pt idx="17629">
                  <c:v>2078.203</c:v>
                </c:pt>
                <c:pt idx="17630">
                  <c:v>2074.7660000000001</c:v>
                </c:pt>
                <c:pt idx="17631">
                  <c:v>2075.7809999999999</c:v>
                </c:pt>
                <c:pt idx="17632">
                  <c:v>2075.1559999999999</c:v>
                </c:pt>
                <c:pt idx="17633">
                  <c:v>2076.5619999999999</c:v>
                </c:pt>
                <c:pt idx="17634">
                  <c:v>2074.1410000000001</c:v>
                </c:pt>
                <c:pt idx="17635">
                  <c:v>2077.578</c:v>
                </c:pt>
                <c:pt idx="17636">
                  <c:v>2079.6089999999999</c:v>
                </c:pt>
                <c:pt idx="17637">
                  <c:v>2076.797</c:v>
                </c:pt>
                <c:pt idx="17638">
                  <c:v>2077.1869999999999</c:v>
                </c:pt>
                <c:pt idx="17639">
                  <c:v>2075.9369999999999</c:v>
                </c:pt>
                <c:pt idx="17640">
                  <c:v>2074.7660000000001</c:v>
                </c:pt>
                <c:pt idx="17641">
                  <c:v>2077.7339999999999</c:v>
                </c:pt>
                <c:pt idx="17642">
                  <c:v>2073.3589999999999</c:v>
                </c:pt>
                <c:pt idx="17643">
                  <c:v>2075.547</c:v>
                </c:pt>
                <c:pt idx="17644">
                  <c:v>2074.1410000000001</c:v>
                </c:pt>
                <c:pt idx="17645">
                  <c:v>2077.7339999999999</c:v>
                </c:pt>
                <c:pt idx="17646">
                  <c:v>2077.9690000000001</c:v>
                </c:pt>
                <c:pt idx="17647">
                  <c:v>2076.797</c:v>
                </c:pt>
                <c:pt idx="17648">
                  <c:v>2076.4059999999999</c:v>
                </c:pt>
                <c:pt idx="17649">
                  <c:v>2074.6089999999999</c:v>
                </c:pt>
                <c:pt idx="17650">
                  <c:v>2077.3440000000001</c:v>
                </c:pt>
                <c:pt idx="17651">
                  <c:v>2076.5619999999999</c:v>
                </c:pt>
                <c:pt idx="17652">
                  <c:v>2077.3440000000001</c:v>
                </c:pt>
                <c:pt idx="17653">
                  <c:v>2076.5619999999999</c:v>
                </c:pt>
                <c:pt idx="17654">
                  <c:v>2075.3910000000001</c:v>
                </c:pt>
                <c:pt idx="17655">
                  <c:v>2076.4059999999999</c:v>
                </c:pt>
                <c:pt idx="17656">
                  <c:v>2075</c:v>
                </c:pt>
                <c:pt idx="17657">
                  <c:v>2076.172</c:v>
                </c:pt>
                <c:pt idx="17658">
                  <c:v>2076.953</c:v>
                </c:pt>
                <c:pt idx="17659">
                  <c:v>2074.1410000000001</c:v>
                </c:pt>
                <c:pt idx="17660">
                  <c:v>2075.7809999999999</c:v>
                </c:pt>
                <c:pt idx="17661">
                  <c:v>2075.9369999999999</c:v>
                </c:pt>
                <c:pt idx="17662">
                  <c:v>2077.3440000000001</c:v>
                </c:pt>
                <c:pt idx="17663">
                  <c:v>2074.6089999999999</c:v>
                </c:pt>
                <c:pt idx="17664">
                  <c:v>2074.375</c:v>
                </c:pt>
                <c:pt idx="17665">
                  <c:v>2075.3910000000001</c:v>
                </c:pt>
                <c:pt idx="17666">
                  <c:v>2073.3589999999999</c:v>
                </c:pt>
                <c:pt idx="17667">
                  <c:v>2074.7660000000001</c:v>
                </c:pt>
                <c:pt idx="17668">
                  <c:v>2073.9839999999999</c:v>
                </c:pt>
                <c:pt idx="17669">
                  <c:v>2076.797</c:v>
                </c:pt>
                <c:pt idx="17670">
                  <c:v>2076.953</c:v>
                </c:pt>
                <c:pt idx="17671">
                  <c:v>2075.547</c:v>
                </c:pt>
                <c:pt idx="17672">
                  <c:v>2076.4059999999999</c:v>
                </c:pt>
                <c:pt idx="17673">
                  <c:v>2074.1410000000001</c:v>
                </c:pt>
                <c:pt idx="17674">
                  <c:v>2076.172</c:v>
                </c:pt>
                <c:pt idx="17675">
                  <c:v>2076.4059999999999</c:v>
                </c:pt>
                <c:pt idx="17676">
                  <c:v>2076.172</c:v>
                </c:pt>
                <c:pt idx="17677">
                  <c:v>2075.1559999999999</c:v>
                </c:pt>
                <c:pt idx="17678">
                  <c:v>2075.9369999999999</c:v>
                </c:pt>
                <c:pt idx="17679">
                  <c:v>2075.547</c:v>
                </c:pt>
                <c:pt idx="17680">
                  <c:v>2072.3440000000001</c:v>
                </c:pt>
                <c:pt idx="17681">
                  <c:v>2073.203</c:v>
                </c:pt>
                <c:pt idx="17682">
                  <c:v>2073.9839999999999</c:v>
                </c:pt>
                <c:pt idx="17683">
                  <c:v>2075.3910000000001</c:v>
                </c:pt>
                <c:pt idx="17684">
                  <c:v>2073.3589999999999</c:v>
                </c:pt>
                <c:pt idx="17685">
                  <c:v>2072.1869999999999</c:v>
                </c:pt>
                <c:pt idx="17686">
                  <c:v>2074.375</c:v>
                </c:pt>
                <c:pt idx="17687">
                  <c:v>2073.75</c:v>
                </c:pt>
                <c:pt idx="17688">
                  <c:v>2073.5940000000001</c:v>
                </c:pt>
                <c:pt idx="17689">
                  <c:v>2071.172</c:v>
                </c:pt>
                <c:pt idx="17690">
                  <c:v>2073.5940000000001</c:v>
                </c:pt>
                <c:pt idx="17691">
                  <c:v>2072.9690000000001</c:v>
                </c:pt>
                <c:pt idx="17692">
                  <c:v>2071.5619999999999</c:v>
                </c:pt>
                <c:pt idx="17693">
                  <c:v>2074.375</c:v>
                </c:pt>
                <c:pt idx="17694">
                  <c:v>2072.1869999999999</c:v>
                </c:pt>
                <c:pt idx="17695">
                  <c:v>2074.6089999999999</c:v>
                </c:pt>
                <c:pt idx="17696">
                  <c:v>2074.375</c:v>
                </c:pt>
                <c:pt idx="17697">
                  <c:v>2072.9690000000001</c:v>
                </c:pt>
                <c:pt idx="17698">
                  <c:v>2072.9690000000001</c:v>
                </c:pt>
                <c:pt idx="17699">
                  <c:v>2073.75</c:v>
                </c:pt>
                <c:pt idx="17700">
                  <c:v>2071.953</c:v>
                </c:pt>
                <c:pt idx="17701">
                  <c:v>2071.953</c:v>
                </c:pt>
                <c:pt idx="17702">
                  <c:v>2073.203</c:v>
                </c:pt>
                <c:pt idx="17703">
                  <c:v>2073.9839999999999</c:v>
                </c:pt>
                <c:pt idx="17704">
                  <c:v>2071.172</c:v>
                </c:pt>
                <c:pt idx="17705">
                  <c:v>2071.172</c:v>
                </c:pt>
                <c:pt idx="17706">
                  <c:v>2073.5940000000001</c:v>
                </c:pt>
                <c:pt idx="17707">
                  <c:v>2071.172</c:v>
                </c:pt>
                <c:pt idx="17708">
                  <c:v>2068.75</c:v>
                </c:pt>
                <c:pt idx="17709">
                  <c:v>2071.172</c:v>
                </c:pt>
                <c:pt idx="17710">
                  <c:v>2073.203</c:v>
                </c:pt>
                <c:pt idx="17711">
                  <c:v>2069.6089999999999</c:v>
                </c:pt>
                <c:pt idx="17712">
                  <c:v>2070</c:v>
                </c:pt>
                <c:pt idx="17713">
                  <c:v>2072.3440000000001</c:v>
                </c:pt>
                <c:pt idx="17714">
                  <c:v>2071.172</c:v>
                </c:pt>
                <c:pt idx="17715">
                  <c:v>2069.6089999999999</c:v>
                </c:pt>
                <c:pt idx="17716">
                  <c:v>2070</c:v>
                </c:pt>
                <c:pt idx="17717">
                  <c:v>2070.9369999999999</c:v>
                </c:pt>
                <c:pt idx="17718">
                  <c:v>2069.6089999999999</c:v>
                </c:pt>
                <c:pt idx="17719">
                  <c:v>2070.3910000000001</c:v>
                </c:pt>
                <c:pt idx="17720">
                  <c:v>2069.375</c:v>
                </c:pt>
                <c:pt idx="17721">
                  <c:v>2068.9839999999999</c:v>
                </c:pt>
                <c:pt idx="17722">
                  <c:v>2071.172</c:v>
                </c:pt>
                <c:pt idx="17723">
                  <c:v>2067.578</c:v>
                </c:pt>
                <c:pt idx="17724">
                  <c:v>2069.7660000000001</c:v>
                </c:pt>
                <c:pt idx="17725">
                  <c:v>2070.3910000000001</c:v>
                </c:pt>
                <c:pt idx="17726">
                  <c:v>2069.375</c:v>
                </c:pt>
                <c:pt idx="17727">
                  <c:v>2068.5940000000001</c:v>
                </c:pt>
                <c:pt idx="17728">
                  <c:v>2070</c:v>
                </c:pt>
                <c:pt idx="17729">
                  <c:v>2069.6089999999999</c:v>
                </c:pt>
                <c:pt idx="17730">
                  <c:v>2070.7809999999999</c:v>
                </c:pt>
                <c:pt idx="17731">
                  <c:v>2068.3589999999999</c:v>
                </c:pt>
                <c:pt idx="17732">
                  <c:v>2069.1410000000001</c:v>
                </c:pt>
                <c:pt idx="17733">
                  <c:v>2067.3440000000001</c:v>
                </c:pt>
                <c:pt idx="17734">
                  <c:v>2067.3440000000001</c:v>
                </c:pt>
                <c:pt idx="17735">
                  <c:v>2066.5619999999999</c:v>
                </c:pt>
                <c:pt idx="17736">
                  <c:v>2068.9839999999999</c:v>
                </c:pt>
                <c:pt idx="17737">
                  <c:v>2067.3440000000001</c:v>
                </c:pt>
                <c:pt idx="17738">
                  <c:v>2066.797</c:v>
                </c:pt>
                <c:pt idx="17739">
                  <c:v>2066.953</c:v>
                </c:pt>
                <c:pt idx="17740">
                  <c:v>2066.5619999999999</c:v>
                </c:pt>
                <c:pt idx="17741">
                  <c:v>2066.797</c:v>
                </c:pt>
                <c:pt idx="17742">
                  <c:v>2067.7339999999999</c:v>
                </c:pt>
                <c:pt idx="17743">
                  <c:v>2064.6089999999999</c:v>
                </c:pt>
                <c:pt idx="17744">
                  <c:v>2065.1559999999999</c:v>
                </c:pt>
                <c:pt idx="17745">
                  <c:v>2066.953</c:v>
                </c:pt>
                <c:pt idx="17746">
                  <c:v>2066.797</c:v>
                </c:pt>
                <c:pt idx="17747">
                  <c:v>2064.375</c:v>
                </c:pt>
                <c:pt idx="17748">
                  <c:v>2066.797</c:v>
                </c:pt>
                <c:pt idx="17749">
                  <c:v>2064.375</c:v>
                </c:pt>
                <c:pt idx="17750">
                  <c:v>2064.6089999999999</c:v>
                </c:pt>
                <c:pt idx="17751">
                  <c:v>2065.547</c:v>
                </c:pt>
                <c:pt idx="17752">
                  <c:v>2065.1559999999999</c:v>
                </c:pt>
                <c:pt idx="17753">
                  <c:v>2063.203</c:v>
                </c:pt>
                <c:pt idx="17754">
                  <c:v>2063.5940000000001</c:v>
                </c:pt>
                <c:pt idx="17755">
                  <c:v>2063.75</c:v>
                </c:pt>
                <c:pt idx="17756">
                  <c:v>2062.7339999999999</c:v>
                </c:pt>
                <c:pt idx="17757">
                  <c:v>2063.9839999999999</c:v>
                </c:pt>
                <c:pt idx="17758">
                  <c:v>2065</c:v>
                </c:pt>
                <c:pt idx="17759">
                  <c:v>2063.5940000000001</c:v>
                </c:pt>
                <c:pt idx="17760">
                  <c:v>2066.5619999999999</c:v>
                </c:pt>
                <c:pt idx="17761">
                  <c:v>2063.75</c:v>
                </c:pt>
                <c:pt idx="17762">
                  <c:v>2061.953</c:v>
                </c:pt>
                <c:pt idx="17763">
                  <c:v>2061.5619999999999</c:v>
                </c:pt>
                <c:pt idx="17764">
                  <c:v>2063.203</c:v>
                </c:pt>
                <c:pt idx="17765">
                  <c:v>2062.1869999999999</c:v>
                </c:pt>
                <c:pt idx="17766">
                  <c:v>2061.953</c:v>
                </c:pt>
                <c:pt idx="17767">
                  <c:v>2061.953</c:v>
                </c:pt>
                <c:pt idx="17768">
                  <c:v>2062.1869999999999</c:v>
                </c:pt>
                <c:pt idx="17769">
                  <c:v>2062.7339999999999</c:v>
                </c:pt>
                <c:pt idx="17770">
                  <c:v>2061.953</c:v>
                </c:pt>
                <c:pt idx="17771">
                  <c:v>2060</c:v>
                </c:pt>
                <c:pt idx="17772">
                  <c:v>2060.3910000000001</c:v>
                </c:pt>
                <c:pt idx="17773">
                  <c:v>2058.75</c:v>
                </c:pt>
                <c:pt idx="17774">
                  <c:v>2062.7339999999999</c:v>
                </c:pt>
                <c:pt idx="17775">
                  <c:v>2059.7660000000001</c:v>
                </c:pt>
                <c:pt idx="17776">
                  <c:v>2059.7660000000001</c:v>
                </c:pt>
                <c:pt idx="17777">
                  <c:v>2060.1559999999999</c:v>
                </c:pt>
                <c:pt idx="17778">
                  <c:v>2060</c:v>
                </c:pt>
                <c:pt idx="17779">
                  <c:v>2060.9369999999999</c:v>
                </c:pt>
                <c:pt idx="17780">
                  <c:v>2060.547</c:v>
                </c:pt>
                <c:pt idx="17781">
                  <c:v>2060.1559999999999</c:v>
                </c:pt>
                <c:pt idx="17782">
                  <c:v>2059.7660000000001</c:v>
                </c:pt>
                <c:pt idx="17783">
                  <c:v>2060.9369999999999</c:v>
                </c:pt>
                <c:pt idx="17784">
                  <c:v>2062.1869999999999</c:v>
                </c:pt>
                <c:pt idx="17785">
                  <c:v>2059.7660000000001</c:v>
                </c:pt>
                <c:pt idx="17786">
                  <c:v>2060.7809999999999</c:v>
                </c:pt>
                <c:pt idx="17787">
                  <c:v>2059.375</c:v>
                </c:pt>
                <c:pt idx="17788">
                  <c:v>2058.9839999999999</c:v>
                </c:pt>
                <c:pt idx="17789">
                  <c:v>2060.7809999999999</c:v>
                </c:pt>
                <c:pt idx="17790">
                  <c:v>2059.7660000000001</c:v>
                </c:pt>
                <c:pt idx="17791">
                  <c:v>2058.9839999999999</c:v>
                </c:pt>
                <c:pt idx="17792">
                  <c:v>2058.5940000000001</c:v>
                </c:pt>
                <c:pt idx="17793">
                  <c:v>2058.9839999999999</c:v>
                </c:pt>
                <c:pt idx="17794">
                  <c:v>2056.5619999999999</c:v>
                </c:pt>
                <c:pt idx="17795">
                  <c:v>2059.1410000000001</c:v>
                </c:pt>
                <c:pt idx="17796">
                  <c:v>2057.578</c:v>
                </c:pt>
                <c:pt idx="17797">
                  <c:v>2058.75</c:v>
                </c:pt>
                <c:pt idx="17798">
                  <c:v>2057.9690000000001</c:v>
                </c:pt>
                <c:pt idx="17799">
                  <c:v>2058.3589999999999</c:v>
                </c:pt>
                <c:pt idx="17800">
                  <c:v>2059.375</c:v>
                </c:pt>
                <c:pt idx="17801">
                  <c:v>2055.7809999999999</c:v>
                </c:pt>
                <c:pt idx="17802">
                  <c:v>2058.203</c:v>
                </c:pt>
                <c:pt idx="17803">
                  <c:v>2058.9839999999999</c:v>
                </c:pt>
                <c:pt idx="17804">
                  <c:v>2058.5940000000001</c:v>
                </c:pt>
                <c:pt idx="17805">
                  <c:v>2055.1559999999999</c:v>
                </c:pt>
                <c:pt idx="17806">
                  <c:v>2059.1410000000001</c:v>
                </c:pt>
                <c:pt idx="17807">
                  <c:v>2056.172</c:v>
                </c:pt>
                <c:pt idx="17808">
                  <c:v>2056.172</c:v>
                </c:pt>
                <c:pt idx="17809">
                  <c:v>2054.375</c:v>
                </c:pt>
                <c:pt idx="17810">
                  <c:v>2055.547</c:v>
                </c:pt>
                <c:pt idx="17811">
                  <c:v>2057.9690000000001</c:v>
                </c:pt>
                <c:pt idx="17812">
                  <c:v>2056.4059999999999</c:v>
                </c:pt>
                <c:pt idx="17813">
                  <c:v>2057.7339999999999</c:v>
                </c:pt>
                <c:pt idx="17814">
                  <c:v>2055.547</c:v>
                </c:pt>
                <c:pt idx="17815">
                  <c:v>2055.547</c:v>
                </c:pt>
                <c:pt idx="17816">
                  <c:v>2055.547</c:v>
                </c:pt>
                <c:pt idx="17817">
                  <c:v>2055.547</c:v>
                </c:pt>
                <c:pt idx="17818">
                  <c:v>2055.547</c:v>
                </c:pt>
                <c:pt idx="17819">
                  <c:v>2056.172</c:v>
                </c:pt>
                <c:pt idx="17820">
                  <c:v>2057.7339999999999</c:v>
                </c:pt>
                <c:pt idx="17821">
                  <c:v>2054.375</c:v>
                </c:pt>
                <c:pt idx="17822">
                  <c:v>2057.578</c:v>
                </c:pt>
                <c:pt idx="17823">
                  <c:v>2055.7809999999999</c:v>
                </c:pt>
                <c:pt idx="17824">
                  <c:v>2056.797</c:v>
                </c:pt>
                <c:pt idx="17825">
                  <c:v>2053.9839999999999</c:v>
                </c:pt>
                <c:pt idx="17826">
                  <c:v>2054.7660000000001</c:v>
                </c:pt>
                <c:pt idx="17827">
                  <c:v>2055.1559999999999</c:v>
                </c:pt>
                <c:pt idx="17828">
                  <c:v>2055.1559999999999</c:v>
                </c:pt>
                <c:pt idx="17829">
                  <c:v>2053.5940000000001</c:v>
                </c:pt>
                <c:pt idx="17830">
                  <c:v>2054.375</c:v>
                </c:pt>
                <c:pt idx="17831">
                  <c:v>2053.9839999999999</c:v>
                </c:pt>
                <c:pt idx="17832">
                  <c:v>2055</c:v>
                </c:pt>
                <c:pt idx="17833">
                  <c:v>2056.4059999999999</c:v>
                </c:pt>
                <c:pt idx="17834">
                  <c:v>2054.1410000000001</c:v>
                </c:pt>
                <c:pt idx="17835">
                  <c:v>2051.953</c:v>
                </c:pt>
                <c:pt idx="17836">
                  <c:v>2052.7339999999999</c:v>
                </c:pt>
                <c:pt idx="17837">
                  <c:v>2054.375</c:v>
                </c:pt>
                <c:pt idx="17838">
                  <c:v>2057.9690000000001</c:v>
                </c:pt>
                <c:pt idx="17839">
                  <c:v>2052.578</c:v>
                </c:pt>
                <c:pt idx="17840">
                  <c:v>2053.9839999999999</c:v>
                </c:pt>
                <c:pt idx="17841">
                  <c:v>2054.375</c:v>
                </c:pt>
                <c:pt idx="17842">
                  <c:v>2053.75</c:v>
                </c:pt>
                <c:pt idx="17843">
                  <c:v>2053.203</c:v>
                </c:pt>
                <c:pt idx="17844">
                  <c:v>2051.5619999999999</c:v>
                </c:pt>
                <c:pt idx="17845">
                  <c:v>2053.75</c:v>
                </c:pt>
                <c:pt idx="17846">
                  <c:v>2052.7339999999999</c:v>
                </c:pt>
                <c:pt idx="17847">
                  <c:v>2053.5940000000001</c:v>
                </c:pt>
                <c:pt idx="17848">
                  <c:v>2055</c:v>
                </c:pt>
                <c:pt idx="17849">
                  <c:v>2052.7339999999999</c:v>
                </c:pt>
                <c:pt idx="17850">
                  <c:v>2050.1559999999999</c:v>
                </c:pt>
                <c:pt idx="17851">
                  <c:v>2053.75</c:v>
                </c:pt>
                <c:pt idx="17852">
                  <c:v>2052.3440000000001</c:v>
                </c:pt>
                <c:pt idx="17853">
                  <c:v>2053.5940000000001</c:v>
                </c:pt>
                <c:pt idx="17854">
                  <c:v>2054.7660000000001</c:v>
                </c:pt>
                <c:pt idx="17855">
                  <c:v>2052.3440000000001</c:v>
                </c:pt>
                <c:pt idx="17856">
                  <c:v>2053.203</c:v>
                </c:pt>
                <c:pt idx="17857">
                  <c:v>2052.7339999999999</c:v>
                </c:pt>
                <c:pt idx="17858">
                  <c:v>2052.7339999999999</c:v>
                </c:pt>
                <c:pt idx="17859">
                  <c:v>2053.203</c:v>
                </c:pt>
                <c:pt idx="17860">
                  <c:v>2051.4059999999999</c:v>
                </c:pt>
                <c:pt idx="17861">
                  <c:v>2051.797</c:v>
                </c:pt>
                <c:pt idx="17862">
                  <c:v>2050.3910000000001</c:v>
                </c:pt>
                <c:pt idx="17863">
                  <c:v>2050.9369999999999</c:v>
                </c:pt>
                <c:pt idx="17864">
                  <c:v>2054.1410000000001</c:v>
                </c:pt>
                <c:pt idx="17865">
                  <c:v>2051.797</c:v>
                </c:pt>
                <c:pt idx="17866">
                  <c:v>2052.9690000000001</c:v>
                </c:pt>
                <c:pt idx="17867">
                  <c:v>2051.953</c:v>
                </c:pt>
                <c:pt idx="17868">
                  <c:v>2053.5940000000001</c:v>
                </c:pt>
                <c:pt idx="17869">
                  <c:v>2052.9690000000001</c:v>
                </c:pt>
                <c:pt idx="17870">
                  <c:v>2051.5619999999999</c:v>
                </c:pt>
                <c:pt idx="17871">
                  <c:v>2053.203</c:v>
                </c:pt>
                <c:pt idx="17872">
                  <c:v>2051.797</c:v>
                </c:pt>
                <c:pt idx="17873">
                  <c:v>2050.7809999999999</c:v>
                </c:pt>
                <c:pt idx="17874">
                  <c:v>2053.3589999999999</c:v>
                </c:pt>
                <c:pt idx="17875">
                  <c:v>2052.9690000000001</c:v>
                </c:pt>
                <c:pt idx="17876">
                  <c:v>2051.172</c:v>
                </c:pt>
                <c:pt idx="17877">
                  <c:v>2051.953</c:v>
                </c:pt>
                <c:pt idx="17878">
                  <c:v>2057.7339999999999</c:v>
                </c:pt>
                <c:pt idx="17879">
                  <c:v>2057.3440000000001</c:v>
                </c:pt>
                <c:pt idx="17880">
                  <c:v>2053.5940000000001</c:v>
                </c:pt>
                <c:pt idx="17881">
                  <c:v>2055.9369999999999</c:v>
                </c:pt>
                <c:pt idx="17882">
                  <c:v>2055.547</c:v>
                </c:pt>
                <c:pt idx="17883">
                  <c:v>2055.547</c:v>
                </c:pt>
                <c:pt idx="17884">
                  <c:v>2051.797</c:v>
                </c:pt>
                <c:pt idx="17885">
                  <c:v>2050.9369999999999</c:v>
                </c:pt>
                <c:pt idx="17886">
                  <c:v>2051.953</c:v>
                </c:pt>
                <c:pt idx="17887">
                  <c:v>2049.375</c:v>
                </c:pt>
                <c:pt idx="17888">
                  <c:v>2051.172</c:v>
                </c:pt>
                <c:pt idx="17889">
                  <c:v>2051.172</c:v>
                </c:pt>
                <c:pt idx="17890">
                  <c:v>2052.7339999999999</c:v>
                </c:pt>
                <c:pt idx="17891">
                  <c:v>2053.203</c:v>
                </c:pt>
                <c:pt idx="17892">
                  <c:v>2050.3910000000001</c:v>
                </c:pt>
                <c:pt idx="17893">
                  <c:v>2050.9369999999999</c:v>
                </c:pt>
                <c:pt idx="17894">
                  <c:v>2054.1410000000001</c:v>
                </c:pt>
                <c:pt idx="17895">
                  <c:v>2052.578</c:v>
                </c:pt>
                <c:pt idx="17896">
                  <c:v>2052.1869999999999</c:v>
                </c:pt>
                <c:pt idx="17897">
                  <c:v>2054.6089999999999</c:v>
                </c:pt>
                <c:pt idx="17898">
                  <c:v>2052.578</c:v>
                </c:pt>
                <c:pt idx="17899">
                  <c:v>2053.75</c:v>
                </c:pt>
                <c:pt idx="17900">
                  <c:v>2053.3589999999999</c:v>
                </c:pt>
                <c:pt idx="17901">
                  <c:v>2051.953</c:v>
                </c:pt>
                <c:pt idx="17902">
                  <c:v>2051.797</c:v>
                </c:pt>
                <c:pt idx="17903">
                  <c:v>2054.6089999999999</c:v>
                </c:pt>
                <c:pt idx="17904">
                  <c:v>2052.1869999999999</c:v>
                </c:pt>
                <c:pt idx="17905">
                  <c:v>2053.203</c:v>
                </c:pt>
                <c:pt idx="17906">
                  <c:v>2055.1559999999999</c:v>
                </c:pt>
                <c:pt idx="17907">
                  <c:v>2054.1410000000001</c:v>
                </c:pt>
                <c:pt idx="17908">
                  <c:v>2053.3589999999999</c:v>
                </c:pt>
                <c:pt idx="17909">
                  <c:v>2053.5940000000001</c:v>
                </c:pt>
                <c:pt idx="17910">
                  <c:v>2051.797</c:v>
                </c:pt>
                <c:pt idx="17911">
                  <c:v>2052.3440000000001</c:v>
                </c:pt>
                <c:pt idx="17912">
                  <c:v>2052.578</c:v>
                </c:pt>
                <c:pt idx="17913">
                  <c:v>2052.578</c:v>
                </c:pt>
                <c:pt idx="17914">
                  <c:v>2050.1559999999999</c:v>
                </c:pt>
                <c:pt idx="17915">
                  <c:v>2050.1559999999999</c:v>
                </c:pt>
                <c:pt idx="17916">
                  <c:v>2053.5940000000001</c:v>
                </c:pt>
                <c:pt idx="17917">
                  <c:v>2052.1869999999999</c:v>
                </c:pt>
                <c:pt idx="17918">
                  <c:v>2051.5619999999999</c:v>
                </c:pt>
                <c:pt idx="17919">
                  <c:v>2050.9369999999999</c:v>
                </c:pt>
                <c:pt idx="17920">
                  <c:v>2050.547</c:v>
                </c:pt>
                <c:pt idx="17921">
                  <c:v>2052.578</c:v>
                </c:pt>
                <c:pt idx="17922">
                  <c:v>2051.4059999999999</c:v>
                </c:pt>
                <c:pt idx="17923">
                  <c:v>2052.578</c:v>
                </c:pt>
                <c:pt idx="17924">
                  <c:v>2051.5619999999999</c:v>
                </c:pt>
                <c:pt idx="17925">
                  <c:v>2051.797</c:v>
                </c:pt>
                <c:pt idx="17926">
                  <c:v>2051.172</c:v>
                </c:pt>
                <c:pt idx="17927">
                  <c:v>2051.172</c:v>
                </c:pt>
                <c:pt idx="17928">
                  <c:v>2051.5619999999999</c:v>
                </c:pt>
                <c:pt idx="17929">
                  <c:v>2052.578</c:v>
                </c:pt>
                <c:pt idx="17930">
                  <c:v>2053.3589999999999</c:v>
                </c:pt>
                <c:pt idx="17931">
                  <c:v>2048.203</c:v>
                </c:pt>
                <c:pt idx="17932">
                  <c:v>2051.4059999999999</c:v>
                </c:pt>
                <c:pt idx="17933">
                  <c:v>2052.578</c:v>
                </c:pt>
                <c:pt idx="17934">
                  <c:v>2052.578</c:v>
                </c:pt>
                <c:pt idx="17935">
                  <c:v>2052.9690000000001</c:v>
                </c:pt>
                <c:pt idx="17936">
                  <c:v>2053.5940000000001</c:v>
                </c:pt>
                <c:pt idx="17937">
                  <c:v>2050.7809999999999</c:v>
                </c:pt>
                <c:pt idx="17938">
                  <c:v>2050.7809999999999</c:v>
                </c:pt>
                <c:pt idx="17939">
                  <c:v>2051.5619999999999</c:v>
                </c:pt>
                <c:pt idx="17940">
                  <c:v>2050</c:v>
                </c:pt>
                <c:pt idx="17941">
                  <c:v>2049.6089999999999</c:v>
                </c:pt>
                <c:pt idx="17942">
                  <c:v>2052.578</c:v>
                </c:pt>
                <c:pt idx="17943">
                  <c:v>2049.7660000000001</c:v>
                </c:pt>
                <c:pt idx="17944">
                  <c:v>2050.1559999999999</c:v>
                </c:pt>
                <c:pt idx="17945">
                  <c:v>2051.5619999999999</c:v>
                </c:pt>
                <c:pt idx="17946">
                  <c:v>2051.953</c:v>
                </c:pt>
                <c:pt idx="17947">
                  <c:v>2050.547</c:v>
                </c:pt>
                <c:pt idx="17948">
                  <c:v>2049.375</c:v>
                </c:pt>
                <c:pt idx="17949">
                  <c:v>2047.9690000000001</c:v>
                </c:pt>
                <c:pt idx="17950">
                  <c:v>2049.6089999999999</c:v>
                </c:pt>
                <c:pt idx="17951">
                  <c:v>2052.1869999999999</c:v>
                </c:pt>
                <c:pt idx="17952">
                  <c:v>2051.4059999999999</c:v>
                </c:pt>
                <c:pt idx="17953">
                  <c:v>2050.9369999999999</c:v>
                </c:pt>
                <c:pt idx="17954">
                  <c:v>2049.7660000000001</c:v>
                </c:pt>
                <c:pt idx="17955">
                  <c:v>2050.7809999999999</c:v>
                </c:pt>
                <c:pt idx="17956">
                  <c:v>2050.3910000000001</c:v>
                </c:pt>
                <c:pt idx="17957">
                  <c:v>2050.547</c:v>
                </c:pt>
                <c:pt idx="17958">
                  <c:v>2052.578</c:v>
                </c:pt>
                <c:pt idx="17959">
                  <c:v>2051.172</c:v>
                </c:pt>
                <c:pt idx="17960">
                  <c:v>2049.1410000000001</c:v>
                </c:pt>
                <c:pt idx="17961">
                  <c:v>2051.172</c:v>
                </c:pt>
                <c:pt idx="17962">
                  <c:v>2050.7809999999999</c:v>
                </c:pt>
                <c:pt idx="17963">
                  <c:v>2048.5940000000001</c:v>
                </c:pt>
                <c:pt idx="17964">
                  <c:v>2047.578</c:v>
                </c:pt>
                <c:pt idx="17965">
                  <c:v>2052.3440000000001</c:v>
                </c:pt>
                <c:pt idx="17966">
                  <c:v>2050.547</c:v>
                </c:pt>
                <c:pt idx="17967">
                  <c:v>2050</c:v>
                </c:pt>
                <c:pt idx="17968">
                  <c:v>2050.7809999999999</c:v>
                </c:pt>
                <c:pt idx="17969">
                  <c:v>2048.203</c:v>
                </c:pt>
                <c:pt idx="17970">
                  <c:v>2049.1410000000001</c:v>
                </c:pt>
                <c:pt idx="17971">
                  <c:v>2048.203</c:v>
                </c:pt>
                <c:pt idx="17972">
                  <c:v>2049.1410000000001</c:v>
                </c:pt>
                <c:pt idx="17973">
                  <c:v>2047.9690000000001</c:v>
                </c:pt>
                <c:pt idx="17974">
                  <c:v>2050.1559999999999</c:v>
                </c:pt>
                <c:pt idx="17975">
                  <c:v>2049.6089999999999</c:v>
                </c:pt>
                <c:pt idx="17976">
                  <c:v>2046.797</c:v>
                </c:pt>
                <c:pt idx="17977">
                  <c:v>2050.1559999999999</c:v>
                </c:pt>
                <c:pt idx="17978">
                  <c:v>2047.1869999999999</c:v>
                </c:pt>
                <c:pt idx="17979">
                  <c:v>2049.375</c:v>
                </c:pt>
                <c:pt idx="17980">
                  <c:v>2049.6089999999999</c:v>
                </c:pt>
                <c:pt idx="17981">
                  <c:v>2047.9690000000001</c:v>
                </c:pt>
                <c:pt idx="17982">
                  <c:v>2049.7660000000001</c:v>
                </c:pt>
                <c:pt idx="17983">
                  <c:v>2050.1559999999999</c:v>
                </c:pt>
                <c:pt idx="17984">
                  <c:v>2049.375</c:v>
                </c:pt>
                <c:pt idx="17985">
                  <c:v>2048.9839999999999</c:v>
                </c:pt>
                <c:pt idx="17986">
                  <c:v>2047.9690000000001</c:v>
                </c:pt>
                <c:pt idx="17987">
                  <c:v>2046.953</c:v>
                </c:pt>
                <c:pt idx="17988">
                  <c:v>2048.75</c:v>
                </c:pt>
                <c:pt idx="17989">
                  <c:v>2047.3440000000001</c:v>
                </c:pt>
                <c:pt idx="17990">
                  <c:v>2047.7339999999999</c:v>
                </c:pt>
                <c:pt idx="17991">
                  <c:v>2048.3589999999999</c:v>
                </c:pt>
                <c:pt idx="17992">
                  <c:v>2046.953</c:v>
                </c:pt>
                <c:pt idx="17993">
                  <c:v>2045.547</c:v>
                </c:pt>
                <c:pt idx="17994">
                  <c:v>2047.3440000000001</c:v>
                </c:pt>
                <c:pt idx="17995">
                  <c:v>2046.4059999999999</c:v>
                </c:pt>
                <c:pt idx="17996">
                  <c:v>2045.7809999999999</c:v>
                </c:pt>
                <c:pt idx="17997">
                  <c:v>2049.7660000000001</c:v>
                </c:pt>
                <c:pt idx="17998">
                  <c:v>2047.7339999999999</c:v>
                </c:pt>
                <c:pt idx="17999">
                  <c:v>2048.203</c:v>
                </c:pt>
                <c:pt idx="18000">
                  <c:v>2048.5940000000001</c:v>
                </c:pt>
                <c:pt idx="18001">
                  <c:v>2046.4059999999999</c:v>
                </c:pt>
                <c:pt idx="18002">
                  <c:v>2046.5619999999999</c:v>
                </c:pt>
                <c:pt idx="18003">
                  <c:v>2046.5619999999999</c:v>
                </c:pt>
                <c:pt idx="18004">
                  <c:v>2047.578</c:v>
                </c:pt>
                <c:pt idx="18005">
                  <c:v>2047.1869999999999</c:v>
                </c:pt>
                <c:pt idx="18006">
                  <c:v>2045.3910000000001</c:v>
                </c:pt>
                <c:pt idx="18007">
                  <c:v>2046.953</c:v>
                </c:pt>
                <c:pt idx="18008">
                  <c:v>2046.797</c:v>
                </c:pt>
                <c:pt idx="18009">
                  <c:v>2047.578</c:v>
                </c:pt>
                <c:pt idx="18010">
                  <c:v>2044.1410000000001</c:v>
                </c:pt>
                <c:pt idx="18011">
                  <c:v>2046.953</c:v>
                </c:pt>
                <c:pt idx="18012">
                  <c:v>2044.7660000000001</c:v>
                </c:pt>
                <c:pt idx="18013">
                  <c:v>2045.9369999999999</c:v>
                </c:pt>
                <c:pt idx="18014">
                  <c:v>2043.3589999999999</c:v>
                </c:pt>
                <c:pt idx="18015">
                  <c:v>2046.4059999999999</c:v>
                </c:pt>
                <c:pt idx="18016">
                  <c:v>2045</c:v>
                </c:pt>
                <c:pt idx="18017">
                  <c:v>2046.5619999999999</c:v>
                </c:pt>
                <c:pt idx="18018">
                  <c:v>2044.375</c:v>
                </c:pt>
                <c:pt idx="18019">
                  <c:v>2044.7660000000001</c:v>
                </c:pt>
                <c:pt idx="18020">
                  <c:v>2047.1869999999999</c:v>
                </c:pt>
                <c:pt idx="18021">
                  <c:v>2043.5940000000001</c:v>
                </c:pt>
                <c:pt idx="18022">
                  <c:v>2045</c:v>
                </c:pt>
                <c:pt idx="18023">
                  <c:v>2045</c:v>
                </c:pt>
                <c:pt idx="18024">
                  <c:v>2042.3440000000001</c:v>
                </c:pt>
                <c:pt idx="18025">
                  <c:v>2043.75</c:v>
                </c:pt>
                <c:pt idx="18026">
                  <c:v>2043.3589999999999</c:v>
                </c:pt>
                <c:pt idx="18027">
                  <c:v>2044.1410000000001</c:v>
                </c:pt>
                <c:pt idx="18028">
                  <c:v>2045.7809999999999</c:v>
                </c:pt>
                <c:pt idx="18029">
                  <c:v>2041.4059999999999</c:v>
                </c:pt>
                <c:pt idx="18030">
                  <c:v>2042.7339999999999</c:v>
                </c:pt>
                <c:pt idx="18031">
                  <c:v>2041.5619999999999</c:v>
                </c:pt>
                <c:pt idx="18032">
                  <c:v>2042.9690000000001</c:v>
                </c:pt>
                <c:pt idx="18033">
                  <c:v>2045.1559999999999</c:v>
                </c:pt>
                <c:pt idx="18034">
                  <c:v>2045.547</c:v>
                </c:pt>
                <c:pt idx="18035">
                  <c:v>2043.3589999999999</c:v>
                </c:pt>
                <c:pt idx="18036">
                  <c:v>2043.203</c:v>
                </c:pt>
                <c:pt idx="18037">
                  <c:v>2041.172</c:v>
                </c:pt>
                <c:pt idx="18038">
                  <c:v>2042.578</c:v>
                </c:pt>
                <c:pt idx="18039">
                  <c:v>2042.9690000000001</c:v>
                </c:pt>
                <c:pt idx="18040">
                  <c:v>2041.953</c:v>
                </c:pt>
                <c:pt idx="18041">
                  <c:v>2042.7339999999999</c:v>
                </c:pt>
                <c:pt idx="18042">
                  <c:v>2043.203</c:v>
                </c:pt>
                <c:pt idx="18043">
                  <c:v>2039.375</c:v>
                </c:pt>
                <c:pt idx="18044">
                  <c:v>2041.797</c:v>
                </c:pt>
                <c:pt idx="18045">
                  <c:v>2040.9369999999999</c:v>
                </c:pt>
                <c:pt idx="18046">
                  <c:v>2040.547</c:v>
                </c:pt>
                <c:pt idx="18047">
                  <c:v>2041.953</c:v>
                </c:pt>
                <c:pt idx="18048">
                  <c:v>2040.3910000000001</c:v>
                </c:pt>
                <c:pt idx="18049">
                  <c:v>2040.1559999999999</c:v>
                </c:pt>
                <c:pt idx="18050">
                  <c:v>2041.172</c:v>
                </c:pt>
                <c:pt idx="18051">
                  <c:v>2039.375</c:v>
                </c:pt>
                <c:pt idx="18052">
                  <c:v>2039.6089999999999</c:v>
                </c:pt>
                <c:pt idx="18053">
                  <c:v>2040.7809999999999</c:v>
                </c:pt>
                <c:pt idx="18054">
                  <c:v>2039.7660000000001</c:v>
                </c:pt>
                <c:pt idx="18055">
                  <c:v>2040.1559999999999</c:v>
                </c:pt>
                <c:pt idx="18056">
                  <c:v>2041.172</c:v>
                </c:pt>
                <c:pt idx="18057">
                  <c:v>2040.547</c:v>
                </c:pt>
                <c:pt idx="18058">
                  <c:v>2038.9839999999999</c:v>
                </c:pt>
                <c:pt idx="18059">
                  <c:v>2038.203</c:v>
                </c:pt>
                <c:pt idx="18060">
                  <c:v>2038.75</c:v>
                </c:pt>
                <c:pt idx="18061">
                  <c:v>2038.75</c:v>
                </c:pt>
                <c:pt idx="18062">
                  <c:v>2038.203</c:v>
                </c:pt>
                <c:pt idx="18063">
                  <c:v>2038.3589999999999</c:v>
                </c:pt>
                <c:pt idx="18064">
                  <c:v>2039.6089999999999</c:v>
                </c:pt>
                <c:pt idx="18065">
                  <c:v>2037.3440000000001</c:v>
                </c:pt>
                <c:pt idx="18066">
                  <c:v>2038.3589999999999</c:v>
                </c:pt>
                <c:pt idx="18067">
                  <c:v>2038.75</c:v>
                </c:pt>
                <c:pt idx="18068">
                  <c:v>2037.1869999999999</c:v>
                </c:pt>
                <c:pt idx="18069">
                  <c:v>2036.4059999999999</c:v>
                </c:pt>
                <c:pt idx="18070">
                  <c:v>2038.5940000000001</c:v>
                </c:pt>
                <c:pt idx="18071">
                  <c:v>2037.9690000000001</c:v>
                </c:pt>
                <c:pt idx="18072">
                  <c:v>2037.1869999999999</c:v>
                </c:pt>
                <c:pt idx="18073">
                  <c:v>2037.578</c:v>
                </c:pt>
                <c:pt idx="18074">
                  <c:v>2038.203</c:v>
                </c:pt>
                <c:pt idx="18075">
                  <c:v>2035.3910000000001</c:v>
                </c:pt>
                <c:pt idx="18076">
                  <c:v>2036.172</c:v>
                </c:pt>
                <c:pt idx="18077">
                  <c:v>2036.172</c:v>
                </c:pt>
                <c:pt idx="18078">
                  <c:v>2037.7339999999999</c:v>
                </c:pt>
                <c:pt idx="18079">
                  <c:v>2036.4059999999999</c:v>
                </c:pt>
                <c:pt idx="18080">
                  <c:v>2034.1410000000001</c:v>
                </c:pt>
                <c:pt idx="18081">
                  <c:v>2035.7809999999999</c:v>
                </c:pt>
                <c:pt idx="18082">
                  <c:v>2036.797</c:v>
                </c:pt>
                <c:pt idx="18083">
                  <c:v>2035.9369999999999</c:v>
                </c:pt>
                <c:pt idx="18084">
                  <c:v>2036.953</c:v>
                </c:pt>
                <c:pt idx="18085">
                  <c:v>2035.547</c:v>
                </c:pt>
                <c:pt idx="18086">
                  <c:v>2039.1410000000001</c:v>
                </c:pt>
                <c:pt idx="18087">
                  <c:v>2035</c:v>
                </c:pt>
                <c:pt idx="18088">
                  <c:v>2035.3910000000001</c:v>
                </c:pt>
                <c:pt idx="18089">
                  <c:v>2035.3910000000001</c:v>
                </c:pt>
                <c:pt idx="18090">
                  <c:v>2034.7660000000001</c:v>
                </c:pt>
                <c:pt idx="18091">
                  <c:v>2033.9839999999999</c:v>
                </c:pt>
                <c:pt idx="18092">
                  <c:v>2036.5619999999999</c:v>
                </c:pt>
                <c:pt idx="18093">
                  <c:v>2037.3440000000001</c:v>
                </c:pt>
                <c:pt idx="18094">
                  <c:v>2035.7809999999999</c:v>
                </c:pt>
                <c:pt idx="18095">
                  <c:v>2034.375</c:v>
                </c:pt>
                <c:pt idx="18096">
                  <c:v>2036.4059999999999</c:v>
                </c:pt>
                <c:pt idx="18097">
                  <c:v>2036.4059999999999</c:v>
                </c:pt>
                <c:pt idx="18098">
                  <c:v>2036.797</c:v>
                </c:pt>
                <c:pt idx="18099">
                  <c:v>2031.953</c:v>
                </c:pt>
                <c:pt idx="18100">
                  <c:v>2035.547</c:v>
                </c:pt>
                <c:pt idx="18101">
                  <c:v>2036.953</c:v>
                </c:pt>
                <c:pt idx="18102">
                  <c:v>2035.1559999999999</c:v>
                </c:pt>
                <c:pt idx="18103">
                  <c:v>2034.7660000000001</c:v>
                </c:pt>
                <c:pt idx="18104">
                  <c:v>2036.4059999999999</c:v>
                </c:pt>
                <c:pt idx="18105">
                  <c:v>2034.7660000000001</c:v>
                </c:pt>
                <c:pt idx="18106">
                  <c:v>2033.75</c:v>
                </c:pt>
                <c:pt idx="18107">
                  <c:v>2034.6089999999999</c:v>
                </c:pt>
                <c:pt idx="18108">
                  <c:v>2033.9839999999999</c:v>
                </c:pt>
                <c:pt idx="18109">
                  <c:v>2031.797</c:v>
                </c:pt>
                <c:pt idx="18110">
                  <c:v>2033.5940000000001</c:v>
                </c:pt>
                <c:pt idx="18111">
                  <c:v>2036.4059999999999</c:v>
                </c:pt>
                <c:pt idx="18112">
                  <c:v>2037.9690000000001</c:v>
                </c:pt>
                <c:pt idx="18113">
                  <c:v>2033.9839999999999</c:v>
                </c:pt>
                <c:pt idx="18114">
                  <c:v>2032.7339999999999</c:v>
                </c:pt>
                <c:pt idx="18115">
                  <c:v>2035.547</c:v>
                </c:pt>
                <c:pt idx="18116">
                  <c:v>2034.375</c:v>
                </c:pt>
                <c:pt idx="18117">
                  <c:v>2034.7660000000001</c:v>
                </c:pt>
                <c:pt idx="18118">
                  <c:v>2036.797</c:v>
                </c:pt>
                <c:pt idx="18119">
                  <c:v>2033.75</c:v>
                </c:pt>
                <c:pt idx="18120">
                  <c:v>2035.7809999999999</c:v>
                </c:pt>
                <c:pt idx="18121">
                  <c:v>2035.547</c:v>
                </c:pt>
                <c:pt idx="18122">
                  <c:v>2033.203</c:v>
                </c:pt>
                <c:pt idx="18123">
                  <c:v>2033.9839999999999</c:v>
                </c:pt>
                <c:pt idx="18124">
                  <c:v>2035.7809999999999</c:v>
                </c:pt>
                <c:pt idx="18125">
                  <c:v>2036.4059999999999</c:v>
                </c:pt>
                <c:pt idx="18126">
                  <c:v>2035.1559999999999</c:v>
                </c:pt>
                <c:pt idx="18127">
                  <c:v>2037.1869999999999</c:v>
                </c:pt>
                <c:pt idx="18128">
                  <c:v>2034.7660000000001</c:v>
                </c:pt>
                <c:pt idx="18129">
                  <c:v>2039.7660000000001</c:v>
                </c:pt>
                <c:pt idx="18130">
                  <c:v>2039.6089999999999</c:v>
                </c:pt>
                <c:pt idx="18131">
                  <c:v>2039.7660000000001</c:v>
                </c:pt>
                <c:pt idx="18132">
                  <c:v>2041.172</c:v>
                </c:pt>
                <c:pt idx="18133">
                  <c:v>2042.7339999999999</c:v>
                </c:pt>
                <c:pt idx="18134">
                  <c:v>2044.375</c:v>
                </c:pt>
                <c:pt idx="18135">
                  <c:v>2045.9369999999999</c:v>
                </c:pt>
                <c:pt idx="18136">
                  <c:v>2052.7339999999999</c:v>
                </c:pt>
                <c:pt idx="18137">
                  <c:v>2050.3910000000001</c:v>
                </c:pt>
                <c:pt idx="18138">
                  <c:v>2053.3589999999999</c:v>
                </c:pt>
                <c:pt idx="18139">
                  <c:v>2055.7809999999999</c:v>
                </c:pt>
                <c:pt idx="18140">
                  <c:v>2057.3440000000001</c:v>
                </c:pt>
                <c:pt idx="18141">
                  <c:v>2062.7339999999999</c:v>
                </c:pt>
                <c:pt idx="18142">
                  <c:v>2065</c:v>
                </c:pt>
                <c:pt idx="18143">
                  <c:v>2064.7660000000001</c:v>
                </c:pt>
                <c:pt idx="18144">
                  <c:v>2068.3589999999999</c:v>
                </c:pt>
                <c:pt idx="18145">
                  <c:v>2072.1869999999999</c:v>
                </c:pt>
                <c:pt idx="18146">
                  <c:v>2072.3440000000001</c:v>
                </c:pt>
                <c:pt idx="18147">
                  <c:v>2073.9839999999999</c:v>
                </c:pt>
                <c:pt idx="18148">
                  <c:v>2075.547</c:v>
                </c:pt>
                <c:pt idx="18149">
                  <c:v>2076.797</c:v>
                </c:pt>
                <c:pt idx="18150">
                  <c:v>2076.5619999999999</c:v>
                </c:pt>
                <c:pt idx="18151">
                  <c:v>2079.1410000000001</c:v>
                </c:pt>
                <c:pt idx="18152">
                  <c:v>2080.547</c:v>
                </c:pt>
                <c:pt idx="18153">
                  <c:v>2080.9369999999999</c:v>
                </c:pt>
                <c:pt idx="18154">
                  <c:v>2078.75</c:v>
                </c:pt>
                <c:pt idx="18155">
                  <c:v>2080.3910000000001</c:v>
                </c:pt>
                <c:pt idx="18156">
                  <c:v>2081.953</c:v>
                </c:pt>
                <c:pt idx="18157">
                  <c:v>2080.1559999999999</c:v>
                </c:pt>
                <c:pt idx="18158">
                  <c:v>2085.1559999999999</c:v>
                </c:pt>
                <c:pt idx="18159">
                  <c:v>2085.1559999999999</c:v>
                </c:pt>
                <c:pt idx="18160">
                  <c:v>2087.3440000000001</c:v>
                </c:pt>
                <c:pt idx="18161">
                  <c:v>2086.5619999999999</c:v>
                </c:pt>
                <c:pt idx="18162">
                  <c:v>2088.75</c:v>
                </c:pt>
                <c:pt idx="18163">
                  <c:v>2090.547</c:v>
                </c:pt>
                <c:pt idx="18164">
                  <c:v>2093.75</c:v>
                </c:pt>
                <c:pt idx="18165">
                  <c:v>2093.3589999999999</c:v>
                </c:pt>
                <c:pt idx="18166">
                  <c:v>2094.1410000000001</c:v>
                </c:pt>
                <c:pt idx="18167">
                  <c:v>2097.3440000000001</c:v>
                </c:pt>
                <c:pt idx="18168">
                  <c:v>2098.3589999999999</c:v>
                </c:pt>
                <c:pt idx="18169">
                  <c:v>2098.9839999999999</c:v>
                </c:pt>
                <c:pt idx="18170">
                  <c:v>2101.953</c:v>
                </c:pt>
                <c:pt idx="18171">
                  <c:v>2101.172</c:v>
                </c:pt>
                <c:pt idx="18172">
                  <c:v>2103.203</c:v>
                </c:pt>
                <c:pt idx="18173">
                  <c:v>2101.5619999999999</c:v>
                </c:pt>
                <c:pt idx="18174">
                  <c:v>2102.7339999999999</c:v>
                </c:pt>
                <c:pt idx="18175">
                  <c:v>2103.5940000000001</c:v>
                </c:pt>
                <c:pt idx="18176">
                  <c:v>2104.375</c:v>
                </c:pt>
                <c:pt idx="18177">
                  <c:v>2102.9690000000001</c:v>
                </c:pt>
                <c:pt idx="18178">
                  <c:v>2103.203</c:v>
                </c:pt>
                <c:pt idx="18179">
                  <c:v>2102.9690000000001</c:v>
                </c:pt>
                <c:pt idx="18180">
                  <c:v>2104.375</c:v>
                </c:pt>
                <c:pt idx="18181">
                  <c:v>2101.797</c:v>
                </c:pt>
                <c:pt idx="18182">
                  <c:v>2103.75</c:v>
                </c:pt>
                <c:pt idx="18183">
                  <c:v>2103.75</c:v>
                </c:pt>
                <c:pt idx="18184">
                  <c:v>2103.3589999999999</c:v>
                </c:pt>
                <c:pt idx="18185">
                  <c:v>2103.3589999999999</c:v>
                </c:pt>
                <c:pt idx="18186">
                  <c:v>2101.4059999999999</c:v>
                </c:pt>
                <c:pt idx="18187">
                  <c:v>2102.7339999999999</c:v>
                </c:pt>
                <c:pt idx="18188">
                  <c:v>2103.9839999999999</c:v>
                </c:pt>
                <c:pt idx="18189">
                  <c:v>2102.7339999999999</c:v>
                </c:pt>
                <c:pt idx="18190">
                  <c:v>2104.6089999999999</c:v>
                </c:pt>
                <c:pt idx="18191">
                  <c:v>2103.9839999999999</c:v>
                </c:pt>
                <c:pt idx="18192">
                  <c:v>2103.203</c:v>
                </c:pt>
                <c:pt idx="18193">
                  <c:v>2100.9369999999999</c:v>
                </c:pt>
                <c:pt idx="18194">
                  <c:v>2104.1410000000001</c:v>
                </c:pt>
                <c:pt idx="18195">
                  <c:v>2104.1410000000001</c:v>
                </c:pt>
                <c:pt idx="18196">
                  <c:v>2102.9690000000001</c:v>
                </c:pt>
                <c:pt idx="18197">
                  <c:v>2105</c:v>
                </c:pt>
                <c:pt idx="18198">
                  <c:v>2103.203</c:v>
                </c:pt>
                <c:pt idx="18199">
                  <c:v>2104.375</c:v>
                </c:pt>
                <c:pt idx="18200">
                  <c:v>2102.3440000000001</c:v>
                </c:pt>
                <c:pt idx="18201">
                  <c:v>2106.172</c:v>
                </c:pt>
                <c:pt idx="18202">
                  <c:v>2102.9690000000001</c:v>
                </c:pt>
                <c:pt idx="18203">
                  <c:v>2105.7809999999999</c:v>
                </c:pt>
                <c:pt idx="18204">
                  <c:v>2101.797</c:v>
                </c:pt>
                <c:pt idx="18205">
                  <c:v>2101.953</c:v>
                </c:pt>
                <c:pt idx="18206">
                  <c:v>2105</c:v>
                </c:pt>
                <c:pt idx="18207">
                  <c:v>2105.7809999999999</c:v>
                </c:pt>
                <c:pt idx="18208">
                  <c:v>2105.547</c:v>
                </c:pt>
                <c:pt idx="18209">
                  <c:v>2106.4059999999999</c:v>
                </c:pt>
                <c:pt idx="18210">
                  <c:v>2108.203</c:v>
                </c:pt>
                <c:pt idx="18211">
                  <c:v>2104.7660000000001</c:v>
                </c:pt>
                <c:pt idx="18212">
                  <c:v>2106.4059999999999</c:v>
                </c:pt>
                <c:pt idx="18213">
                  <c:v>2108.203</c:v>
                </c:pt>
                <c:pt idx="18214">
                  <c:v>2107.9690000000001</c:v>
                </c:pt>
                <c:pt idx="18215">
                  <c:v>2108.203</c:v>
                </c:pt>
                <c:pt idx="18216">
                  <c:v>2110.1559999999999</c:v>
                </c:pt>
                <c:pt idx="18217">
                  <c:v>2111.5619999999999</c:v>
                </c:pt>
                <c:pt idx="18218">
                  <c:v>2109.7660000000001</c:v>
                </c:pt>
                <c:pt idx="18219">
                  <c:v>2112.1869999999999</c:v>
                </c:pt>
                <c:pt idx="18220">
                  <c:v>2113.3589999999999</c:v>
                </c:pt>
                <c:pt idx="18221">
                  <c:v>2112.7339999999999</c:v>
                </c:pt>
                <c:pt idx="18222">
                  <c:v>2115.547</c:v>
                </c:pt>
                <c:pt idx="18223">
                  <c:v>2112.578</c:v>
                </c:pt>
                <c:pt idx="18224">
                  <c:v>2113.75</c:v>
                </c:pt>
                <c:pt idx="18225">
                  <c:v>2115.9369999999999</c:v>
                </c:pt>
                <c:pt idx="18226">
                  <c:v>2118.203</c:v>
                </c:pt>
                <c:pt idx="18227">
                  <c:v>2118.9839999999999</c:v>
                </c:pt>
                <c:pt idx="18228">
                  <c:v>2117.9690000000001</c:v>
                </c:pt>
                <c:pt idx="18229">
                  <c:v>2118.5940000000001</c:v>
                </c:pt>
                <c:pt idx="18230">
                  <c:v>2120</c:v>
                </c:pt>
                <c:pt idx="18231">
                  <c:v>2117.3440000000001</c:v>
                </c:pt>
                <c:pt idx="18232">
                  <c:v>2119.375</c:v>
                </c:pt>
                <c:pt idx="18233">
                  <c:v>2120.3910000000001</c:v>
                </c:pt>
                <c:pt idx="18234">
                  <c:v>2121.4059999999999</c:v>
                </c:pt>
                <c:pt idx="18235">
                  <c:v>2120.547</c:v>
                </c:pt>
                <c:pt idx="18236">
                  <c:v>2121.172</c:v>
                </c:pt>
                <c:pt idx="18237">
                  <c:v>2119.7660000000001</c:v>
                </c:pt>
                <c:pt idx="18238">
                  <c:v>2120.9369999999999</c:v>
                </c:pt>
                <c:pt idx="18239">
                  <c:v>2119.6089999999999</c:v>
                </c:pt>
                <c:pt idx="18240">
                  <c:v>2120.7809999999999</c:v>
                </c:pt>
                <c:pt idx="18241">
                  <c:v>2120.1559999999999</c:v>
                </c:pt>
                <c:pt idx="18242">
                  <c:v>2123.3589999999999</c:v>
                </c:pt>
                <c:pt idx="18243">
                  <c:v>2121.5619999999999</c:v>
                </c:pt>
                <c:pt idx="18244">
                  <c:v>2116.797</c:v>
                </c:pt>
                <c:pt idx="18245">
                  <c:v>2120.3910000000001</c:v>
                </c:pt>
                <c:pt idx="18246">
                  <c:v>2120.547</c:v>
                </c:pt>
                <c:pt idx="18247">
                  <c:v>2121.172</c:v>
                </c:pt>
                <c:pt idx="18248">
                  <c:v>2119.6089999999999</c:v>
                </c:pt>
                <c:pt idx="18249">
                  <c:v>2119.6089999999999</c:v>
                </c:pt>
                <c:pt idx="18250">
                  <c:v>2120.7809999999999</c:v>
                </c:pt>
                <c:pt idx="18251">
                  <c:v>2121.5619999999999</c:v>
                </c:pt>
                <c:pt idx="18252">
                  <c:v>2120.547</c:v>
                </c:pt>
                <c:pt idx="18253">
                  <c:v>2121.172</c:v>
                </c:pt>
                <c:pt idx="18254">
                  <c:v>2121.4059999999999</c:v>
                </c:pt>
                <c:pt idx="18255">
                  <c:v>2120.547</c:v>
                </c:pt>
                <c:pt idx="18256">
                  <c:v>2122.1869999999999</c:v>
                </c:pt>
                <c:pt idx="18257">
                  <c:v>2122.578</c:v>
                </c:pt>
                <c:pt idx="18258">
                  <c:v>2119.1410000000001</c:v>
                </c:pt>
                <c:pt idx="18259">
                  <c:v>2120.547</c:v>
                </c:pt>
                <c:pt idx="18260">
                  <c:v>2118.5940000000001</c:v>
                </c:pt>
                <c:pt idx="18261">
                  <c:v>2122.578</c:v>
                </c:pt>
                <c:pt idx="18262">
                  <c:v>2121.172</c:v>
                </c:pt>
                <c:pt idx="18263">
                  <c:v>2120.7809999999999</c:v>
                </c:pt>
                <c:pt idx="18264">
                  <c:v>2122.9690000000001</c:v>
                </c:pt>
                <c:pt idx="18265">
                  <c:v>2123.5940000000001</c:v>
                </c:pt>
                <c:pt idx="18266">
                  <c:v>2121.5619999999999</c:v>
                </c:pt>
                <c:pt idx="18267">
                  <c:v>2122.3440000000001</c:v>
                </c:pt>
                <c:pt idx="18268">
                  <c:v>2118.3589999999999</c:v>
                </c:pt>
                <c:pt idx="18269">
                  <c:v>2124.6089999999999</c:v>
                </c:pt>
                <c:pt idx="18270">
                  <c:v>2122.7339999999999</c:v>
                </c:pt>
                <c:pt idx="18271">
                  <c:v>2122.1869999999999</c:v>
                </c:pt>
                <c:pt idx="18272">
                  <c:v>2121.5619999999999</c:v>
                </c:pt>
                <c:pt idx="18273">
                  <c:v>2121.4059999999999</c:v>
                </c:pt>
                <c:pt idx="18274">
                  <c:v>2121.172</c:v>
                </c:pt>
                <c:pt idx="18275">
                  <c:v>2121.5619999999999</c:v>
                </c:pt>
                <c:pt idx="18276">
                  <c:v>2122.1869999999999</c:v>
                </c:pt>
                <c:pt idx="18277">
                  <c:v>2122.3440000000001</c:v>
                </c:pt>
                <c:pt idx="18278">
                  <c:v>2121.797</c:v>
                </c:pt>
                <c:pt idx="18279">
                  <c:v>2123.3589999999999</c:v>
                </c:pt>
                <c:pt idx="18280">
                  <c:v>2121.797</c:v>
                </c:pt>
                <c:pt idx="18281">
                  <c:v>2122.7339999999999</c:v>
                </c:pt>
                <c:pt idx="18282">
                  <c:v>2123.75</c:v>
                </c:pt>
                <c:pt idx="18283">
                  <c:v>2124.6089999999999</c:v>
                </c:pt>
                <c:pt idx="18284">
                  <c:v>2120.7809999999999</c:v>
                </c:pt>
                <c:pt idx="18285">
                  <c:v>2122.3440000000001</c:v>
                </c:pt>
                <c:pt idx="18286">
                  <c:v>2121.953</c:v>
                </c:pt>
                <c:pt idx="18287">
                  <c:v>2124.1410000000001</c:v>
                </c:pt>
                <c:pt idx="18288">
                  <c:v>2125</c:v>
                </c:pt>
                <c:pt idx="18289">
                  <c:v>2122.578</c:v>
                </c:pt>
                <c:pt idx="18290">
                  <c:v>2122.9690000000001</c:v>
                </c:pt>
                <c:pt idx="18291">
                  <c:v>2122.9690000000001</c:v>
                </c:pt>
                <c:pt idx="18292">
                  <c:v>2124.7660000000001</c:v>
                </c:pt>
                <c:pt idx="18293">
                  <c:v>2123.3589999999999</c:v>
                </c:pt>
                <c:pt idx="18294">
                  <c:v>2125.3910000000001</c:v>
                </c:pt>
                <c:pt idx="18295">
                  <c:v>2126.953</c:v>
                </c:pt>
                <c:pt idx="18296">
                  <c:v>2123.9839999999999</c:v>
                </c:pt>
                <c:pt idx="18297">
                  <c:v>2124.6089999999999</c:v>
                </c:pt>
                <c:pt idx="18298">
                  <c:v>2124.375</c:v>
                </c:pt>
                <c:pt idx="18299">
                  <c:v>2124.375</c:v>
                </c:pt>
                <c:pt idx="18300">
                  <c:v>2122.3440000000001</c:v>
                </c:pt>
                <c:pt idx="18301">
                  <c:v>2125.9369999999999</c:v>
                </c:pt>
                <c:pt idx="18302">
                  <c:v>2125</c:v>
                </c:pt>
                <c:pt idx="18303">
                  <c:v>2123.203</c:v>
                </c:pt>
                <c:pt idx="18304">
                  <c:v>2125.1559999999999</c:v>
                </c:pt>
                <c:pt idx="18305">
                  <c:v>2123.9839999999999</c:v>
                </c:pt>
                <c:pt idx="18306">
                  <c:v>2126.4059999999999</c:v>
                </c:pt>
                <c:pt idx="18307">
                  <c:v>2126.4059999999999</c:v>
                </c:pt>
                <c:pt idx="18308">
                  <c:v>2125.547</c:v>
                </c:pt>
                <c:pt idx="18309">
                  <c:v>2125</c:v>
                </c:pt>
                <c:pt idx="18310">
                  <c:v>2125.3910000000001</c:v>
                </c:pt>
                <c:pt idx="18311">
                  <c:v>2125.1559999999999</c:v>
                </c:pt>
                <c:pt idx="18312">
                  <c:v>2126.5619999999999</c:v>
                </c:pt>
                <c:pt idx="18313">
                  <c:v>2126.172</c:v>
                </c:pt>
                <c:pt idx="18314">
                  <c:v>2125.547</c:v>
                </c:pt>
                <c:pt idx="18315">
                  <c:v>2126.5619999999999</c:v>
                </c:pt>
                <c:pt idx="18316">
                  <c:v>2127.3440000000001</c:v>
                </c:pt>
                <c:pt idx="18317">
                  <c:v>2125.7809999999999</c:v>
                </c:pt>
                <c:pt idx="18318">
                  <c:v>2126.4059999999999</c:v>
                </c:pt>
                <c:pt idx="18319">
                  <c:v>2125.1559999999999</c:v>
                </c:pt>
                <c:pt idx="18320">
                  <c:v>2124.7660000000001</c:v>
                </c:pt>
                <c:pt idx="18321">
                  <c:v>2125.9369999999999</c:v>
                </c:pt>
                <c:pt idx="18322">
                  <c:v>2124.1410000000001</c:v>
                </c:pt>
                <c:pt idx="18323">
                  <c:v>2127.3440000000001</c:v>
                </c:pt>
                <c:pt idx="18324">
                  <c:v>2126.953</c:v>
                </c:pt>
                <c:pt idx="18325">
                  <c:v>2126.5619999999999</c:v>
                </c:pt>
                <c:pt idx="18326">
                  <c:v>2124.1410000000001</c:v>
                </c:pt>
                <c:pt idx="18327">
                  <c:v>2126.172</c:v>
                </c:pt>
                <c:pt idx="18328">
                  <c:v>2124.375</c:v>
                </c:pt>
                <c:pt idx="18329">
                  <c:v>2127.7339999999999</c:v>
                </c:pt>
                <c:pt idx="18330">
                  <c:v>2125.1559999999999</c:v>
                </c:pt>
                <c:pt idx="18331">
                  <c:v>2124.7660000000001</c:v>
                </c:pt>
                <c:pt idx="18332">
                  <c:v>2125.3910000000001</c:v>
                </c:pt>
                <c:pt idx="18333">
                  <c:v>2127.3440000000001</c:v>
                </c:pt>
                <c:pt idx="18334">
                  <c:v>2126.172</c:v>
                </c:pt>
                <c:pt idx="18335">
                  <c:v>2127.578</c:v>
                </c:pt>
                <c:pt idx="18336">
                  <c:v>2126.172</c:v>
                </c:pt>
                <c:pt idx="18337">
                  <c:v>2127.1869999999999</c:v>
                </c:pt>
                <c:pt idx="18338">
                  <c:v>2124.375</c:v>
                </c:pt>
                <c:pt idx="18339">
                  <c:v>2123.5940000000001</c:v>
                </c:pt>
                <c:pt idx="18340">
                  <c:v>2123.75</c:v>
                </c:pt>
                <c:pt idx="18341">
                  <c:v>2126.4059999999999</c:v>
                </c:pt>
                <c:pt idx="18342">
                  <c:v>2124.375</c:v>
                </c:pt>
                <c:pt idx="18343">
                  <c:v>2125.7809999999999</c:v>
                </c:pt>
                <c:pt idx="18344">
                  <c:v>2124.1410000000001</c:v>
                </c:pt>
                <c:pt idx="18345">
                  <c:v>2124.6089999999999</c:v>
                </c:pt>
                <c:pt idx="18346">
                  <c:v>2124.6089999999999</c:v>
                </c:pt>
                <c:pt idx="18347">
                  <c:v>2125.547</c:v>
                </c:pt>
                <c:pt idx="18348">
                  <c:v>2126.172</c:v>
                </c:pt>
                <c:pt idx="18349">
                  <c:v>2125</c:v>
                </c:pt>
                <c:pt idx="18350">
                  <c:v>2126.5619999999999</c:v>
                </c:pt>
                <c:pt idx="18351">
                  <c:v>2124.7660000000001</c:v>
                </c:pt>
                <c:pt idx="18352">
                  <c:v>2125.7809999999999</c:v>
                </c:pt>
                <c:pt idx="18353">
                  <c:v>2125.547</c:v>
                </c:pt>
                <c:pt idx="18354">
                  <c:v>2125.7809999999999</c:v>
                </c:pt>
                <c:pt idx="18355">
                  <c:v>2128.5940000000001</c:v>
                </c:pt>
                <c:pt idx="18356">
                  <c:v>2125.1559999999999</c:v>
                </c:pt>
                <c:pt idx="18357">
                  <c:v>2125.9369999999999</c:v>
                </c:pt>
                <c:pt idx="18358">
                  <c:v>2125.1559999999999</c:v>
                </c:pt>
                <c:pt idx="18359">
                  <c:v>2123.9839999999999</c:v>
                </c:pt>
                <c:pt idx="18360">
                  <c:v>2126.172</c:v>
                </c:pt>
                <c:pt idx="18361">
                  <c:v>2124.1410000000001</c:v>
                </c:pt>
                <c:pt idx="18362">
                  <c:v>2125.547</c:v>
                </c:pt>
                <c:pt idx="18363">
                  <c:v>2125</c:v>
                </c:pt>
                <c:pt idx="18364">
                  <c:v>2124.375</c:v>
                </c:pt>
                <c:pt idx="18365">
                  <c:v>2121.953</c:v>
                </c:pt>
                <c:pt idx="18366">
                  <c:v>2123.3589999999999</c:v>
                </c:pt>
                <c:pt idx="18367">
                  <c:v>2125.1559999999999</c:v>
                </c:pt>
                <c:pt idx="18368">
                  <c:v>2126.172</c:v>
                </c:pt>
                <c:pt idx="18369">
                  <c:v>2124.6089999999999</c:v>
                </c:pt>
                <c:pt idx="18370">
                  <c:v>2123.5940000000001</c:v>
                </c:pt>
                <c:pt idx="18371">
                  <c:v>2124.7660000000001</c:v>
                </c:pt>
                <c:pt idx="18372">
                  <c:v>2122.578</c:v>
                </c:pt>
                <c:pt idx="18373">
                  <c:v>2123.5940000000001</c:v>
                </c:pt>
                <c:pt idx="18374">
                  <c:v>2121.5619999999999</c:v>
                </c:pt>
                <c:pt idx="18375">
                  <c:v>2125.3910000000001</c:v>
                </c:pt>
                <c:pt idx="18376">
                  <c:v>2123.203</c:v>
                </c:pt>
                <c:pt idx="18377">
                  <c:v>2124.7660000000001</c:v>
                </c:pt>
                <c:pt idx="18378">
                  <c:v>2122.578</c:v>
                </c:pt>
                <c:pt idx="18379">
                  <c:v>2122.3440000000001</c:v>
                </c:pt>
                <c:pt idx="18380">
                  <c:v>2120.9369999999999</c:v>
                </c:pt>
                <c:pt idx="18381">
                  <c:v>2122.578</c:v>
                </c:pt>
                <c:pt idx="18382">
                  <c:v>2122.3440000000001</c:v>
                </c:pt>
                <c:pt idx="18383">
                  <c:v>2122.7339999999999</c:v>
                </c:pt>
                <c:pt idx="18384">
                  <c:v>2121.797</c:v>
                </c:pt>
                <c:pt idx="18385">
                  <c:v>2121.4059999999999</c:v>
                </c:pt>
                <c:pt idx="18386">
                  <c:v>2120.9369999999999</c:v>
                </c:pt>
                <c:pt idx="18387">
                  <c:v>2121.5619999999999</c:v>
                </c:pt>
                <c:pt idx="18388">
                  <c:v>2120.9369999999999</c:v>
                </c:pt>
                <c:pt idx="18389">
                  <c:v>2122.578</c:v>
                </c:pt>
                <c:pt idx="18390">
                  <c:v>2121.5619999999999</c:v>
                </c:pt>
                <c:pt idx="18391">
                  <c:v>2120</c:v>
                </c:pt>
                <c:pt idx="18392">
                  <c:v>2120.7809999999999</c:v>
                </c:pt>
                <c:pt idx="18393">
                  <c:v>2121.5619999999999</c:v>
                </c:pt>
                <c:pt idx="18394">
                  <c:v>2121.4059999999999</c:v>
                </c:pt>
                <c:pt idx="18395">
                  <c:v>2121.172</c:v>
                </c:pt>
                <c:pt idx="18396">
                  <c:v>2120.9369999999999</c:v>
                </c:pt>
                <c:pt idx="18397">
                  <c:v>2118.75</c:v>
                </c:pt>
                <c:pt idx="18398">
                  <c:v>2121.172</c:v>
                </c:pt>
                <c:pt idx="18399">
                  <c:v>2118.9839999999999</c:v>
                </c:pt>
                <c:pt idx="18400">
                  <c:v>2120</c:v>
                </c:pt>
                <c:pt idx="18401">
                  <c:v>2118.75</c:v>
                </c:pt>
                <c:pt idx="18402">
                  <c:v>2118.3589999999999</c:v>
                </c:pt>
                <c:pt idx="18403">
                  <c:v>2121.172</c:v>
                </c:pt>
                <c:pt idx="18404">
                  <c:v>2116.953</c:v>
                </c:pt>
                <c:pt idx="18405">
                  <c:v>2118.203</c:v>
                </c:pt>
                <c:pt idx="18406">
                  <c:v>2119.375</c:v>
                </c:pt>
                <c:pt idx="18407">
                  <c:v>2118.3589999999999</c:v>
                </c:pt>
                <c:pt idx="18408">
                  <c:v>2119.7660000000001</c:v>
                </c:pt>
                <c:pt idx="18409">
                  <c:v>2119.6089999999999</c:v>
                </c:pt>
                <c:pt idx="18410">
                  <c:v>2119.375</c:v>
                </c:pt>
                <c:pt idx="18411">
                  <c:v>2116.797</c:v>
                </c:pt>
                <c:pt idx="18412">
                  <c:v>2118.75</c:v>
                </c:pt>
                <c:pt idx="18413">
                  <c:v>2117.9690000000001</c:v>
                </c:pt>
                <c:pt idx="18414">
                  <c:v>2117.578</c:v>
                </c:pt>
                <c:pt idx="18415">
                  <c:v>2118.3589999999999</c:v>
                </c:pt>
                <c:pt idx="18416">
                  <c:v>2116.5619999999999</c:v>
                </c:pt>
                <c:pt idx="18417">
                  <c:v>2116.4059999999999</c:v>
                </c:pt>
                <c:pt idx="18418">
                  <c:v>2115.547</c:v>
                </c:pt>
                <c:pt idx="18419">
                  <c:v>2116.797</c:v>
                </c:pt>
                <c:pt idx="18420">
                  <c:v>2115.7809999999999</c:v>
                </c:pt>
                <c:pt idx="18421">
                  <c:v>2116.172</c:v>
                </c:pt>
                <c:pt idx="18422">
                  <c:v>2115</c:v>
                </c:pt>
                <c:pt idx="18423">
                  <c:v>2116.953</c:v>
                </c:pt>
                <c:pt idx="18424">
                  <c:v>2116.5619999999999</c:v>
                </c:pt>
                <c:pt idx="18425">
                  <c:v>2112.9690000000001</c:v>
                </c:pt>
                <c:pt idx="18426">
                  <c:v>2112.578</c:v>
                </c:pt>
                <c:pt idx="18427">
                  <c:v>2114.6089999999999</c:v>
                </c:pt>
                <c:pt idx="18428">
                  <c:v>2113.75</c:v>
                </c:pt>
                <c:pt idx="18429">
                  <c:v>2115</c:v>
                </c:pt>
                <c:pt idx="18430">
                  <c:v>2113.75</c:v>
                </c:pt>
                <c:pt idx="18431">
                  <c:v>2114.1410000000001</c:v>
                </c:pt>
                <c:pt idx="18432">
                  <c:v>2115.547</c:v>
                </c:pt>
                <c:pt idx="18433">
                  <c:v>2114.375</c:v>
                </c:pt>
                <c:pt idx="18434">
                  <c:v>2113.9839999999999</c:v>
                </c:pt>
                <c:pt idx="18435">
                  <c:v>2113.9839999999999</c:v>
                </c:pt>
                <c:pt idx="18436">
                  <c:v>2113.203</c:v>
                </c:pt>
                <c:pt idx="18437">
                  <c:v>2113.5940000000001</c:v>
                </c:pt>
                <c:pt idx="18438">
                  <c:v>2113.203</c:v>
                </c:pt>
                <c:pt idx="18439">
                  <c:v>2111.953</c:v>
                </c:pt>
                <c:pt idx="18440">
                  <c:v>2111.797</c:v>
                </c:pt>
                <c:pt idx="18441">
                  <c:v>2110.547</c:v>
                </c:pt>
                <c:pt idx="18442">
                  <c:v>2110.7809999999999</c:v>
                </c:pt>
                <c:pt idx="18443">
                  <c:v>2111.5619999999999</c:v>
                </c:pt>
                <c:pt idx="18444">
                  <c:v>2112.1869999999999</c:v>
                </c:pt>
                <c:pt idx="18445">
                  <c:v>2110</c:v>
                </c:pt>
                <c:pt idx="18446">
                  <c:v>2111.797</c:v>
                </c:pt>
                <c:pt idx="18447">
                  <c:v>2108.203</c:v>
                </c:pt>
                <c:pt idx="18448">
                  <c:v>2108.5940000000001</c:v>
                </c:pt>
                <c:pt idx="18449">
                  <c:v>2109.6089999999999</c:v>
                </c:pt>
                <c:pt idx="18450">
                  <c:v>2108.5940000000001</c:v>
                </c:pt>
                <c:pt idx="18451">
                  <c:v>2108.5940000000001</c:v>
                </c:pt>
                <c:pt idx="18452">
                  <c:v>2107.9690000000001</c:v>
                </c:pt>
                <c:pt idx="18453">
                  <c:v>2110.3910000000001</c:v>
                </c:pt>
                <c:pt idx="18454">
                  <c:v>2108.75</c:v>
                </c:pt>
                <c:pt idx="18455">
                  <c:v>2108.5940000000001</c:v>
                </c:pt>
                <c:pt idx="18456">
                  <c:v>2108.9839999999999</c:v>
                </c:pt>
                <c:pt idx="18457">
                  <c:v>2108.203</c:v>
                </c:pt>
                <c:pt idx="18458">
                  <c:v>2108.203</c:v>
                </c:pt>
                <c:pt idx="18459">
                  <c:v>2105.9369999999999</c:v>
                </c:pt>
                <c:pt idx="18460">
                  <c:v>2105.7809999999999</c:v>
                </c:pt>
                <c:pt idx="18461">
                  <c:v>2106.953</c:v>
                </c:pt>
                <c:pt idx="18462">
                  <c:v>2105</c:v>
                </c:pt>
                <c:pt idx="18463">
                  <c:v>2104.7660000000001</c:v>
                </c:pt>
                <c:pt idx="18464">
                  <c:v>2105.547</c:v>
                </c:pt>
                <c:pt idx="18465">
                  <c:v>2105</c:v>
                </c:pt>
                <c:pt idx="18466">
                  <c:v>2105.9369999999999</c:v>
                </c:pt>
                <c:pt idx="18467">
                  <c:v>2104.7660000000001</c:v>
                </c:pt>
                <c:pt idx="18468">
                  <c:v>2103.3589999999999</c:v>
                </c:pt>
                <c:pt idx="18469">
                  <c:v>2103.3589999999999</c:v>
                </c:pt>
                <c:pt idx="18470">
                  <c:v>2105.1559999999999</c:v>
                </c:pt>
                <c:pt idx="18471">
                  <c:v>2101.172</c:v>
                </c:pt>
                <c:pt idx="18472">
                  <c:v>2102.1869999999999</c:v>
                </c:pt>
                <c:pt idx="18473">
                  <c:v>2103.203</c:v>
                </c:pt>
                <c:pt idx="18474">
                  <c:v>2103.9839999999999</c:v>
                </c:pt>
                <c:pt idx="18475">
                  <c:v>2102.578</c:v>
                </c:pt>
                <c:pt idx="18476">
                  <c:v>2103.3589999999999</c:v>
                </c:pt>
                <c:pt idx="18477">
                  <c:v>2101.172</c:v>
                </c:pt>
                <c:pt idx="18478">
                  <c:v>2103.5940000000001</c:v>
                </c:pt>
                <c:pt idx="18479">
                  <c:v>2102.3440000000001</c:v>
                </c:pt>
                <c:pt idx="18480">
                  <c:v>2100.547</c:v>
                </c:pt>
                <c:pt idx="18481">
                  <c:v>2099.1410000000001</c:v>
                </c:pt>
                <c:pt idx="18482">
                  <c:v>2096.953</c:v>
                </c:pt>
                <c:pt idx="18483">
                  <c:v>2099.6089999999999</c:v>
                </c:pt>
                <c:pt idx="18484">
                  <c:v>2100.547</c:v>
                </c:pt>
                <c:pt idx="18485">
                  <c:v>2099.375</c:v>
                </c:pt>
                <c:pt idx="18486">
                  <c:v>2098.3589999999999</c:v>
                </c:pt>
                <c:pt idx="18487">
                  <c:v>2097.3440000000001</c:v>
                </c:pt>
                <c:pt idx="18488">
                  <c:v>2098.5940000000001</c:v>
                </c:pt>
                <c:pt idx="18489">
                  <c:v>2098.203</c:v>
                </c:pt>
                <c:pt idx="18490">
                  <c:v>2097.578</c:v>
                </c:pt>
                <c:pt idx="18491">
                  <c:v>2097.1869999999999</c:v>
                </c:pt>
                <c:pt idx="18492">
                  <c:v>2097.9690000000001</c:v>
                </c:pt>
                <c:pt idx="18493">
                  <c:v>2095.9369999999999</c:v>
                </c:pt>
                <c:pt idx="18494">
                  <c:v>2095.9369999999999</c:v>
                </c:pt>
                <c:pt idx="18495">
                  <c:v>2095.7809999999999</c:v>
                </c:pt>
                <c:pt idx="18496">
                  <c:v>2095</c:v>
                </c:pt>
                <c:pt idx="18497">
                  <c:v>2096.172</c:v>
                </c:pt>
                <c:pt idx="18498">
                  <c:v>2095.547</c:v>
                </c:pt>
                <c:pt idx="18499">
                  <c:v>2094.1410000000001</c:v>
                </c:pt>
                <c:pt idx="18500">
                  <c:v>2096.4059999999999</c:v>
                </c:pt>
                <c:pt idx="18501">
                  <c:v>2094.7660000000001</c:v>
                </c:pt>
                <c:pt idx="18502">
                  <c:v>2095.3910000000001</c:v>
                </c:pt>
                <c:pt idx="18503">
                  <c:v>2095.547</c:v>
                </c:pt>
                <c:pt idx="18504">
                  <c:v>2094.1410000000001</c:v>
                </c:pt>
                <c:pt idx="18505">
                  <c:v>2093.5940000000001</c:v>
                </c:pt>
                <c:pt idx="18506">
                  <c:v>2092.1869999999999</c:v>
                </c:pt>
                <c:pt idx="18507">
                  <c:v>2093.75</c:v>
                </c:pt>
                <c:pt idx="18508">
                  <c:v>2094.6089999999999</c:v>
                </c:pt>
                <c:pt idx="18509">
                  <c:v>2091.4059999999999</c:v>
                </c:pt>
                <c:pt idx="18510">
                  <c:v>2092.1869999999999</c:v>
                </c:pt>
                <c:pt idx="18511">
                  <c:v>2092.578</c:v>
                </c:pt>
                <c:pt idx="18512">
                  <c:v>2090.9369999999999</c:v>
                </c:pt>
                <c:pt idx="18513">
                  <c:v>2089.6089999999999</c:v>
                </c:pt>
                <c:pt idx="18514">
                  <c:v>2090.547</c:v>
                </c:pt>
                <c:pt idx="18515">
                  <c:v>2090.3910000000001</c:v>
                </c:pt>
                <c:pt idx="18516">
                  <c:v>2089.1410000000001</c:v>
                </c:pt>
                <c:pt idx="18517">
                  <c:v>2090.547</c:v>
                </c:pt>
                <c:pt idx="18518">
                  <c:v>2091.953</c:v>
                </c:pt>
                <c:pt idx="18519">
                  <c:v>2090.1559999999999</c:v>
                </c:pt>
                <c:pt idx="18520">
                  <c:v>2089.1410000000001</c:v>
                </c:pt>
                <c:pt idx="18521">
                  <c:v>2088.203</c:v>
                </c:pt>
                <c:pt idx="18522">
                  <c:v>2088.75</c:v>
                </c:pt>
                <c:pt idx="18523">
                  <c:v>2086.797</c:v>
                </c:pt>
                <c:pt idx="18524">
                  <c:v>2090.3910000000001</c:v>
                </c:pt>
                <c:pt idx="18525">
                  <c:v>2086.953</c:v>
                </c:pt>
                <c:pt idx="18526">
                  <c:v>2087.1869999999999</c:v>
                </c:pt>
                <c:pt idx="18527">
                  <c:v>2088.5940000000001</c:v>
                </c:pt>
                <c:pt idx="18528">
                  <c:v>2087.3440000000001</c:v>
                </c:pt>
                <c:pt idx="18529">
                  <c:v>2085.7809999999999</c:v>
                </c:pt>
                <c:pt idx="18530">
                  <c:v>2084.6089999999999</c:v>
                </c:pt>
                <c:pt idx="18531">
                  <c:v>2086.5619999999999</c:v>
                </c:pt>
                <c:pt idx="18532">
                  <c:v>2085.1559999999999</c:v>
                </c:pt>
                <c:pt idx="18533">
                  <c:v>2084.7660000000001</c:v>
                </c:pt>
                <c:pt idx="18534">
                  <c:v>2083.9839999999999</c:v>
                </c:pt>
                <c:pt idx="18535">
                  <c:v>2083.3589999999999</c:v>
                </c:pt>
                <c:pt idx="18536">
                  <c:v>2082.3440000000001</c:v>
                </c:pt>
                <c:pt idx="18537">
                  <c:v>2081.797</c:v>
                </c:pt>
                <c:pt idx="18538">
                  <c:v>2082.7339999999999</c:v>
                </c:pt>
                <c:pt idx="18539">
                  <c:v>2082.9690000000001</c:v>
                </c:pt>
                <c:pt idx="18540">
                  <c:v>2081.5619999999999</c:v>
                </c:pt>
                <c:pt idx="18541">
                  <c:v>2080.547</c:v>
                </c:pt>
                <c:pt idx="18542">
                  <c:v>2081.5619999999999</c:v>
                </c:pt>
                <c:pt idx="18543">
                  <c:v>2082.578</c:v>
                </c:pt>
                <c:pt idx="18544">
                  <c:v>2080.7809999999999</c:v>
                </c:pt>
                <c:pt idx="18545">
                  <c:v>2080.9369999999999</c:v>
                </c:pt>
                <c:pt idx="18546">
                  <c:v>2082.7339999999999</c:v>
                </c:pt>
                <c:pt idx="18547">
                  <c:v>2081.797</c:v>
                </c:pt>
                <c:pt idx="18548">
                  <c:v>2079.375</c:v>
                </c:pt>
                <c:pt idx="18549">
                  <c:v>2078.9839999999999</c:v>
                </c:pt>
                <c:pt idx="18550">
                  <c:v>2080</c:v>
                </c:pt>
                <c:pt idx="18551">
                  <c:v>2077.578</c:v>
                </c:pt>
                <c:pt idx="18552">
                  <c:v>2078.203</c:v>
                </c:pt>
                <c:pt idx="18553">
                  <c:v>2079.7660000000001</c:v>
                </c:pt>
                <c:pt idx="18554">
                  <c:v>2077.578</c:v>
                </c:pt>
                <c:pt idx="18555">
                  <c:v>2077.7339999999999</c:v>
                </c:pt>
                <c:pt idx="18556">
                  <c:v>2076.953</c:v>
                </c:pt>
                <c:pt idx="18557">
                  <c:v>2077.3440000000001</c:v>
                </c:pt>
                <c:pt idx="18558">
                  <c:v>2077.3440000000001</c:v>
                </c:pt>
                <c:pt idx="18559">
                  <c:v>2073.3589999999999</c:v>
                </c:pt>
                <c:pt idx="18560">
                  <c:v>2075.1559999999999</c:v>
                </c:pt>
                <c:pt idx="18561">
                  <c:v>2075.1559999999999</c:v>
                </c:pt>
                <c:pt idx="18562">
                  <c:v>2075.547</c:v>
                </c:pt>
                <c:pt idx="18563">
                  <c:v>2074.375</c:v>
                </c:pt>
                <c:pt idx="18564">
                  <c:v>2076.172</c:v>
                </c:pt>
                <c:pt idx="18565">
                  <c:v>2073.5940000000001</c:v>
                </c:pt>
                <c:pt idx="18566">
                  <c:v>2075.7809999999999</c:v>
                </c:pt>
                <c:pt idx="18567">
                  <c:v>2075.1559999999999</c:v>
                </c:pt>
                <c:pt idx="18568">
                  <c:v>2074.7660000000001</c:v>
                </c:pt>
                <c:pt idx="18569">
                  <c:v>2074.7660000000001</c:v>
                </c:pt>
                <c:pt idx="18570">
                  <c:v>2073.5940000000001</c:v>
                </c:pt>
                <c:pt idx="18571">
                  <c:v>2072.3440000000001</c:v>
                </c:pt>
                <c:pt idx="18572">
                  <c:v>2075.3910000000001</c:v>
                </c:pt>
                <c:pt idx="18573">
                  <c:v>2072.7339999999999</c:v>
                </c:pt>
                <c:pt idx="18574">
                  <c:v>2072.1869999999999</c:v>
                </c:pt>
                <c:pt idx="18575">
                  <c:v>2070</c:v>
                </c:pt>
                <c:pt idx="18576">
                  <c:v>2070.3910000000001</c:v>
                </c:pt>
                <c:pt idx="18577">
                  <c:v>2072.1869999999999</c:v>
                </c:pt>
                <c:pt idx="18578">
                  <c:v>2071.953</c:v>
                </c:pt>
                <c:pt idx="18579">
                  <c:v>2070</c:v>
                </c:pt>
                <c:pt idx="18580">
                  <c:v>2071.172</c:v>
                </c:pt>
                <c:pt idx="18581">
                  <c:v>2071.5619999999999</c:v>
                </c:pt>
                <c:pt idx="18582">
                  <c:v>2070.9369999999999</c:v>
                </c:pt>
                <c:pt idx="18583">
                  <c:v>2067.7339999999999</c:v>
                </c:pt>
                <c:pt idx="18584">
                  <c:v>2071.953</c:v>
                </c:pt>
                <c:pt idx="18585">
                  <c:v>2069.1410000000001</c:v>
                </c:pt>
                <c:pt idx="18586">
                  <c:v>2070</c:v>
                </c:pt>
                <c:pt idx="18587">
                  <c:v>2069.375</c:v>
                </c:pt>
                <c:pt idx="18588">
                  <c:v>2067.3440000000001</c:v>
                </c:pt>
                <c:pt idx="18589">
                  <c:v>2068.3589999999999</c:v>
                </c:pt>
                <c:pt idx="18590">
                  <c:v>2070.1559999999999</c:v>
                </c:pt>
                <c:pt idx="18591">
                  <c:v>2066.5619999999999</c:v>
                </c:pt>
                <c:pt idx="18592">
                  <c:v>2070</c:v>
                </c:pt>
                <c:pt idx="18593">
                  <c:v>2070.7809999999999</c:v>
                </c:pt>
                <c:pt idx="18594">
                  <c:v>2068.203</c:v>
                </c:pt>
                <c:pt idx="18595">
                  <c:v>2067.9690000000001</c:v>
                </c:pt>
                <c:pt idx="18596">
                  <c:v>2066.5619999999999</c:v>
                </c:pt>
                <c:pt idx="18597">
                  <c:v>2065.9369999999999</c:v>
                </c:pt>
                <c:pt idx="18598">
                  <c:v>2067.7339999999999</c:v>
                </c:pt>
                <c:pt idx="18599">
                  <c:v>2066.5619999999999</c:v>
                </c:pt>
                <c:pt idx="18600">
                  <c:v>2065.3910000000001</c:v>
                </c:pt>
                <c:pt idx="18601">
                  <c:v>2068.203</c:v>
                </c:pt>
                <c:pt idx="18602">
                  <c:v>2063.75</c:v>
                </c:pt>
                <c:pt idx="18603">
                  <c:v>2062.1869999999999</c:v>
                </c:pt>
                <c:pt idx="18604">
                  <c:v>2066.172</c:v>
                </c:pt>
                <c:pt idx="18605">
                  <c:v>2063.75</c:v>
                </c:pt>
                <c:pt idx="18606">
                  <c:v>2062.1869999999999</c:v>
                </c:pt>
                <c:pt idx="18607">
                  <c:v>2064.1410000000001</c:v>
                </c:pt>
                <c:pt idx="18608">
                  <c:v>2063.75</c:v>
                </c:pt>
                <c:pt idx="18609">
                  <c:v>2065.3910000000001</c:v>
                </c:pt>
                <c:pt idx="18610">
                  <c:v>2062.7339999999999</c:v>
                </c:pt>
                <c:pt idx="18611">
                  <c:v>2063.203</c:v>
                </c:pt>
                <c:pt idx="18612">
                  <c:v>2060.3910000000001</c:v>
                </c:pt>
                <c:pt idx="18613">
                  <c:v>2062.7339999999999</c:v>
                </c:pt>
                <c:pt idx="18614">
                  <c:v>2061.797</c:v>
                </c:pt>
                <c:pt idx="18615">
                  <c:v>2062.3440000000001</c:v>
                </c:pt>
                <c:pt idx="18616">
                  <c:v>2062.3440000000001</c:v>
                </c:pt>
                <c:pt idx="18617">
                  <c:v>2060.9369999999999</c:v>
                </c:pt>
                <c:pt idx="18618">
                  <c:v>2060</c:v>
                </c:pt>
                <c:pt idx="18619">
                  <c:v>2063.203</c:v>
                </c:pt>
                <c:pt idx="18620">
                  <c:v>2061.797</c:v>
                </c:pt>
                <c:pt idx="18621">
                  <c:v>2062.9690000000001</c:v>
                </c:pt>
                <c:pt idx="18622">
                  <c:v>2058.75</c:v>
                </c:pt>
                <c:pt idx="18623">
                  <c:v>2060.3910000000001</c:v>
                </c:pt>
                <c:pt idx="18624">
                  <c:v>2061.4059999999999</c:v>
                </c:pt>
                <c:pt idx="18625">
                  <c:v>2060.7809999999999</c:v>
                </c:pt>
                <c:pt idx="18626">
                  <c:v>2061.5619999999999</c:v>
                </c:pt>
                <c:pt idx="18627">
                  <c:v>2061.953</c:v>
                </c:pt>
                <c:pt idx="18628">
                  <c:v>2059.375</c:v>
                </c:pt>
                <c:pt idx="18629">
                  <c:v>2060.1559999999999</c:v>
                </c:pt>
                <c:pt idx="18630">
                  <c:v>2060.547</c:v>
                </c:pt>
                <c:pt idx="18631">
                  <c:v>2058.3589999999999</c:v>
                </c:pt>
                <c:pt idx="18632">
                  <c:v>2060.3910000000001</c:v>
                </c:pt>
                <c:pt idx="18633">
                  <c:v>2060.3910000000001</c:v>
                </c:pt>
                <c:pt idx="18634">
                  <c:v>2060.7809999999999</c:v>
                </c:pt>
                <c:pt idx="18635">
                  <c:v>2060.3910000000001</c:v>
                </c:pt>
                <c:pt idx="18636">
                  <c:v>2060.547</c:v>
                </c:pt>
                <c:pt idx="18637">
                  <c:v>2060.3910000000001</c:v>
                </c:pt>
                <c:pt idx="18638">
                  <c:v>2058.5940000000001</c:v>
                </c:pt>
                <c:pt idx="18639">
                  <c:v>2057.1869999999999</c:v>
                </c:pt>
                <c:pt idx="18640">
                  <c:v>2058.5940000000001</c:v>
                </c:pt>
                <c:pt idx="18641">
                  <c:v>2057.9690000000001</c:v>
                </c:pt>
                <c:pt idx="18642">
                  <c:v>2059.1410000000001</c:v>
                </c:pt>
                <c:pt idx="18643">
                  <c:v>2058.75</c:v>
                </c:pt>
                <c:pt idx="18644">
                  <c:v>2057.578</c:v>
                </c:pt>
                <c:pt idx="18645">
                  <c:v>2058.9839999999999</c:v>
                </c:pt>
                <c:pt idx="18646">
                  <c:v>2057.7339999999999</c:v>
                </c:pt>
                <c:pt idx="18647">
                  <c:v>2060</c:v>
                </c:pt>
                <c:pt idx="18648">
                  <c:v>2061.5619999999999</c:v>
                </c:pt>
                <c:pt idx="18649">
                  <c:v>2055.9369999999999</c:v>
                </c:pt>
                <c:pt idx="18650">
                  <c:v>2058.5940000000001</c:v>
                </c:pt>
                <c:pt idx="18651">
                  <c:v>2059.7660000000001</c:v>
                </c:pt>
                <c:pt idx="18652">
                  <c:v>2058.3589999999999</c:v>
                </c:pt>
                <c:pt idx="18653">
                  <c:v>2058.3589999999999</c:v>
                </c:pt>
                <c:pt idx="18654">
                  <c:v>2056.172</c:v>
                </c:pt>
                <c:pt idx="18655">
                  <c:v>2056.5619999999999</c:v>
                </c:pt>
                <c:pt idx="18656">
                  <c:v>2057.3440000000001</c:v>
                </c:pt>
                <c:pt idx="18657">
                  <c:v>2058.203</c:v>
                </c:pt>
                <c:pt idx="18658">
                  <c:v>2060.1559999999999</c:v>
                </c:pt>
                <c:pt idx="18659">
                  <c:v>2057.9690000000001</c:v>
                </c:pt>
                <c:pt idx="18660">
                  <c:v>2058.3589999999999</c:v>
                </c:pt>
                <c:pt idx="18661">
                  <c:v>2056.4059999999999</c:v>
                </c:pt>
                <c:pt idx="18662">
                  <c:v>2055.7809999999999</c:v>
                </c:pt>
                <c:pt idx="18663">
                  <c:v>2056.4059999999999</c:v>
                </c:pt>
                <c:pt idx="18664">
                  <c:v>2058.5940000000001</c:v>
                </c:pt>
                <c:pt idx="18665">
                  <c:v>2060.3910000000001</c:v>
                </c:pt>
                <c:pt idx="18666">
                  <c:v>2056.797</c:v>
                </c:pt>
                <c:pt idx="18667">
                  <c:v>2058.3589999999999</c:v>
                </c:pt>
                <c:pt idx="18668">
                  <c:v>2056.797</c:v>
                </c:pt>
                <c:pt idx="18669">
                  <c:v>2055.3910000000001</c:v>
                </c:pt>
                <c:pt idx="18670">
                  <c:v>2060.1559999999999</c:v>
                </c:pt>
                <c:pt idx="18671">
                  <c:v>2054.6089999999999</c:v>
                </c:pt>
                <c:pt idx="18672">
                  <c:v>2056.5619999999999</c:v>
                </c:pt>
                <c:pt idx="18673">
                  <c:v>2054.1410000000001</c:v>
                </c:pt>
                <c:pt idx="18674">
                  <c:v>2057.9690000000001</c:v>
                </c:pt>
                <c:pt idx="18675">
                  <c:v>2057.7339999999999</c:v>
                </c:pt>
                <c:pt idx="18676">
                  <c:v>2055.1559999999999</c:v>
                </c:pt>
                <c:pt idx="18677">
                  <c:v>2057.3440000000001</c:v>
                </c:pt>
                <c:pt idx="18678">
                  <c:v>2057.3440000000001</c:v>
                </c:pt>
                <c:pt idx="18679">
                  <c:v>2056.4059999999999</c:v>
                </c:pt>
                <c:pt idx="18680">
                  <c:v>2058.75</c:v>
                </c:pt>
                <c:pt idx="18681">
                  <c:v>2059.6089999999999</c:v>
                </c:pt>
                <c:pt idx="18682">
                  <c:v>2057.578</c:v>
                </c:pt>
                <c:pt idx="18683">
                  <c:v>2057.9690000000001</c:v>
                </c:pt>
                <c:pt idx="18684">
                  <c:v>2057.7339999999999</c:v>
                </c:pt>
                <c:pt idx="18685">
                  <c:v>2057.1869999999999</c:v>
                </c:pt>
                <c:pt idx="18686">
                  <c:v>2053.9839999999999</c:v>
                </c:pt>
                <c:pt idx="18687">
                  <c:v>2058.5940000000001</c:v>
                </c:pt>
                <c:pt idx="18688">
                  <c:v>2055.3910000000001</c:v>
                </c:pt>
                <c:pt idx="18689">
                  <c:v>2060.9369999999999</c:v>
                </c:pt>
                <c:pt idx="18690">
                  <c:v>2057.1869999999999</c:v>
                </c:pt>
                <c:pt idx="18691">
                  <c:v>2056.797</c:v>
                </c:pt>
                <c:pt idx="18692">
                  <c:v>2057.3440000000001</c:v>
                </c:pt>
                <c:pt idx="18693">
                  <c:v>2056.5619999999999</c:v>
                </c:pt>
                <c:pt idx="18694">
                  <c:v>2057.3440000000001</c:v>
                </c:pt>
                <c:pt idx="18695">
                  <c:v>2056.5619999999999</c:v>
                </c:pt>
                <c:pt idx="18696">
                  <c:v>2057.1869999999999</c:v>
                </c:pt>
                <c:pt idx="18697">
                  <c:v>2057.578</c:v>
                </c:pt>
                <c:pt idx="18698">
                  <c:v>2056.172</c:v>
                </c:pt>
                <c:pt idx="18699">
                  <c:v>2059.1410000000001</c:v>
                </c:pt>
                <c:pt idx="18700">
                  <c:v>2059.1410000000001</c:v>
                </c:pt>
                <c:pt idx="18701">
                  <c:v>2056.797</c:v>
                </c:pt>
                <c:pt idx="18702">
                  <c:v>2057.3440000000001</c:v>
                </c:pt>
                <c:pt idx="18703">
                  <c:v>2057.9690000000001</c:v>
                </c:pt>
                <c:pt idx="18704">
                  <c:v>2057.7339999999999</c:v>
                </c:pt>
                <c:pt idx="18705">
                  <c:v>2058.5940000000001</c:v>
                </c:pt>
                <c:pt idx="18706">
                  <c:v>2059.1410000000001</c:v>
                </c:pt>
                <c:pt idx="18707">
                  <c:v>2056.4059999999999</c:v>
                </c:pt>
                <c:pt idx="18708">
                  <c:v>2057.9690000000001</c:v>
                </c:pt>
                <c:pt idx="18709">
                  <c:v>2057.7339999999999</c:v>
                </c:pt>
                <c:pt idx="18710">
                  <c:v>2055.1559999999999</c:v>
                </c:pt>
                <c:pt idx="18711">
                  <c:v>2057.7339999999999</c:v>
                </c:pt>
                <c:pt idx="18712">
                  <c:v>2058.5940000000001</c:v>
                </c:pt>
                <c:pt idx="18713">
                  <c:v>2058.203</c:v>
                </c:pt>
                <c:pt idx="18714">
                  <c:v>2058.75</c:v>
                </c:pt>
                <c:pt idx="18715">
                  <c:v>2055.3910000000001</c:v>
                </c:pt>
                <c:pt idx="18716">
                  <c:v>2058.9839999999999</c:v>
                </c:pt>
                <c:pt idx="18717">
                  <c:v>2058.5940000000001</c:v>
                </c:pt>
                <c:pt idx="18718">
                  <c:v>2057.9690000000001</c:v>
                </c:pt>
                <c:pt idx="18719">
                  <c:v>2057.578</c:v>
                </c:pt>
                <c:pt idx="18720">
                  <c:v>2058.75</c:v>
                </c:pt>
                <c:pt idx="18721">
                  <c:v>2061.4059999999999</c:v>
                </c:pt>
                <c:pt idx="18722">
                  <c:v>2057.7339999999999</c:v>
                </c:pt>
                <c:pt idx="18723">
                  <c:v>2058.3589999999999</c:v>
                </c:pt>
                <c:pt idx="18724">
                  <c:v>2060.9369999999999</c:v>
                </c:pt>
                <c:pt idx="18725">
                  <c:v>2058.75</c:v>
                </c:pt>
                <c:pt idx="18726">
                  <c:v>2057.7339999999999</c:v>
                </c:pt>
                <c:pt idx="18727">
                  <c:v>2057.9690000000001</c:v>
                </c:pt>
                <c:pt idx="18728">
                  <c:v>2061.5619999999999</c:v>
                </c:pt>
                <c:pt idx="18729">
                  <c:v>2059.375</c:v>
                </c:pt>
                <c:pt idx="18730">
                  <c:v>2059.6089999999999</c:v>
                </c:pt>
                <c:pt idx="18731">
                  <c:v>2059.6089999999999</c:v>
                </c:pt>
                <c:pt idx="18732">
                  <c:v>2060.1559999999999</c:v>
                </c:pt>
                <c:pt idx="18733">
                  <c:v>2059.7660000000001</c:v>
                </c:pt>
                <c:pt idx="18734">
                  <c:v>2058.203</c:v>
                </c:pt>
                <c:pt idx="18735">
                  <c:v>2060.9369999999999</c:v>
                </c:pt>
                <c:pt idx="18736">
                  <c:v>2059.375</c:v>
                </c:pt>
                <c:pt idx="18737">
                  <c:v>2060.3910000000001</c:v>
                </c:pt>
                <c:pt idx="18738">
                  <c:v>2060.547</c:v>
                </c:pt>
                <c:pt idx="18739">
                  <c:v>2060.547</c:v>
                </c:pt>
                <c:pt idx="18740">
                  <c:v>2061.797</c:v>
                </c:pt>
                <c:pt idx="18741">
                  <c:v>2063.203</c:v>
                </c:pt>
                <c:pt idx="18742">
                  <c:v>2060.547</c:v>
                </c:pt>
                <c:pt idx="18743">
                  <c:v>2060</c:v>
                </c:pt>
                <c:pt idx="18744">
                  <c:v>2061.172</c:v>
                </c:pt>
                <c:pt idx="18745">
                  <c:v>2062.1869999999999</c:v>
                </c:pt>
                <c:pt idx="18746">
                  <c:v>2059.1410000000001</c:v>
                </c:pt>
                <c:pt idx="18747">
                  <c:v>2061.172</c:v>
                </c:pt>
                <c:pt idx="18748">
                  <c:v>2061.5619999999999</c:v>
                </c:pt>
                <c:pt idx="18749">
                  <c:v>2061.797</c:v>
                </c:pt>
                <c:pt idx="18750">
                  <c:v>2061.953</c:v>
                </c:pt>
                <c:pt idx="18751">
                  <c:v>2060.9369999999999</c:v>
                </c:pt>
                <c:pt idx="18752">
                  <c:v>2065</c:v>
                </c:pt>
                <c:pt idx="18753">
                  <c:v>2063.9839999999999</c:v>
                </c:pt>
                <c:pt idx="18754">
                  <c:v>2061.4059999999999</c:v>
                </c:pt>
                <c:pt idx="18755">
                  <c:v>2062.3440000000001</c:v>
                </c:pt>
                <c:pt idx="18756">
                  <c:v>2062.9690000000001</c:v>
                </c:pt>
                <c:pt idx="18757">
                  <c:v>2062.1869999999999</c:v>
                </c:pt>
                <c:pt idx="18758">
                  <c:v>2063.203</c:v>
                </c:pt>
                <c:pt idx="18759">
                  <c:v>2065.547</c:v>
                </c:pt>
                <c:pt idx="18760">
                  <c:v>2061.172</c:v>
                </c:pt>
                <c:pt idx="18761">
                  <c:v>2063.75</c:v>
                </c:pt>
                <c:pt idx="18762">
                  <c:v>2062.7339999999999</c:v>
                </c:pt>
                <c:pt idx="18763">
                  <c:v>2064.6089999999999</c:v>
                </c:pt>
                <c:pt idx="18764">
                  <c:v>2064.7660000000001</c:v>
                </c:pt>
                <c:pt idx="18765">
                  <c:v>2065.7809999999999</c:v>
                </c:pt>
                <c:pt idx="18766">
                  <c:v>2063.203</c:v>
                </c:pt>
                <c:pt idx="18767">
                  <c:v>2063.9839999999999</c:v>
                </c:pt>
                <c:pt idx="18768">
                  <c:v>2065.7809999999999</c:v>
                </c:pt>
                <c:pt idx="18769">
                  <c:v>2065.547</c:v>
                </c:pt>
                <c:pt idx="18770">
                  <c:v>2066.4059999999999</c:v>
                </c:pt>
                <c:pt idx="18771">
                  <c:v>2066.5619999999999</c:v>
                </c:pt>
                <c:pt idx="18772">
                  <c:v>2065</c:v>
                </c:pt>
                <c:pt idx="18773">
                  <c:v>2069.6089999999999</c:v>
                </c:pt>
                <c:pt idx="18774">
                  <c:v>2065.3910000000001</c:v>
                </c:pt>
                <c:pt idx="18775">
                  <c:v>2064.7660000000001</c:v>
                </c:pt>
                <c:pt idx="18776">
                  <c:v>2068.3589999999999</c:v>
                </c:pt>
                <c:pt idx="18777">
                  <c:v>2067.7339999999999</c:v>
                </c:pt>
                <c:pt idx="18778">
                  <c:v>2065.3910000000001</c:v>
                </c:pt>
                <c:pt idx="18779">
                  <c:v>2066.797</c:v>
                </c:pt>
                <c:pt idx="18780">
                  <c:v>2068.203</c:v>
                </c:pt>
                <c:pt idx="18781">
                  <c:v>2068.3589999999999</c:v>
                </c:pt>
                <c:pt idx="18782">
                  <c:v>2067.7339999999999</c:v>
                </c:pt>
                <c:pt idx="18783">
                  <c:v>2066.5619999999999</c:v>
                </c:pt>
                <c:pt idx="18784">
                  <c:v>2066.797</c:v>
                </c:pt>
                <c:pt idx="18785">
                  <c:v>2068.5940000000001</c:v>
                </c:pt>
                <c:pt idx="18786">
                  <c:v>2070</c:v>
                </c:pt>
                <c:pt idx="18787">
                  <c:v>2068.9839999999999</c:v>
                </c:pt>
                <c:pt idx="18788">
                  <c:v>2066.953</c:v>
                </c:pt>
                <c:pt idx="18789">
                  <c:v>2067.9690000000001</c:v>
                </c:pt>
                <c:pt idx="18790">
                  <c:v>2068.9839999999999</c:v>
                </c:pt>
                <c:pt idx="18791">
                  <c:v>2068.5940000000001</c:v>
                </c:pt>
                <c:pt idx="18792">
                  <c:v>2067.1869999999999</c:v>
                </c:pt>
                <c:pt idx="18793">
                  <c:v>2069.7660000000001</c:v>
                </c:pt>
                <c:pt idx="18794">
                  <c:v>2068.9839999999999</c:v>
                </c:pt>
                <c:pt idx="18795">
                  <c:v>2069.1410000000001</c:v>
                </c:pt>
                <c:pt idx="18796">
                  <c:v>2070</c:v>
                </c:pt>
                <c:pt idx="18797">
                  <c:v>2070</c:v>
                </c:pt>
                <c:pt idx="18798">
                  <c:v>2071.4059999999999</c:v>
                </c:pt>
                <c:pt idx="18799">
                  <c:v>2068.5940000000001</c:v>
                </c:pt>
                <c:pt idx="18800">
                  <c:v>2071.4059999999999</c:v>
                </c:pt>
                <c:pt idx="18801">
                  <c:v>2070.1559999999999</c:v>
                </c:pt>
                <c:pt idx="18802">
                  <c:v>2070.3910000000001</c:v>
                </c:pt>
                <c:pt idx="18803">
                  <c:v>2072.578</c:v>
                </c:pt>
                <c:pt idx="18804">
                  <c:v>2068.9839999999999</c:v>
                </c:pt>
                <c:pt idx="18805">
                  <c:v>2069.6089999999999</c:v>
                </c:pt>
                <c:pt idx="18806">
                  <c:v>2070</c:v>
                </c:pt>
                <c:pt idx="18807">
                  <c:v>2071.172</c:v>
                </c:pt>
                <c:pt idx="18808">
                  <c:v>2070.1559999999999</c:v>
                </c:pt>
                <c:pt idx="18809">
                  <c:v>2072.3440000000001</c:v>
                </c:pt>
                <c:pt idx="18810">
                  <c:v>2071.4059999999999</c:v>
                </c:pt>
                <c:pt idx="18811">
                  <c:v>2072.578</c:v>
                </c:pt>
                <c:pt idx="18812">
                  <c:v>2071.4059999999999</c:v>
                </c:pt>
                <c:pt idx="18813">
                  <c:v>2071.4059999999999</c:v>
                </c:pt>
                <c:pt idx="18814">
                  <c:v>2073.9839999999999</c:v>
                </c:pt>
                <c:pt idx="18815">
                  <c:v>2071.797</c:v>
                </c:pt>
                <c:pt idx="18816">
                  <c:v>2070.3910000000001</c:v>
                </c:pt>
                <c:pt idx="18817">
                  <c:v>2071.953</c:v>
                </c:pt>
                <c:pt idx="18818">
                  <c:v>2071.5619999999999</c:v>
                </c:pt>
                <c:pt idx="18819">
                  <c:v>2072.1869999999999</c:v>
                </c:pt>
                <c:pt idx="18820">
                  <c:v>2071.953</c:v>
                </c:pt>
                <c:pt idx="18821">
                  <c:v>2071.4059999999999</c:v>
                </c:pt>
                <c:pt idx="18822">
                  <c:v>2072.578</c:v>
                </c:pt>
                <c:pt idx="18823">
                  <c:v>2073.3589999999999</c:v>
                </c:pt>
                <c:pt idx="18824">
                  <c:v>2073.5940000000001</c:v>
                </c:pt>
                <c:pt idx="18825">
                  <c:v>2075.1559999999999</c:v>
                </c:pt>
                <c:pt idx="18826">
                  <c:v>2072.9690000000001</c:v>
                </c:pt>
                <c:pt idx="18827">
                  <c:v>2072.3440000000001</c:v>
                </c:pt>
                <c:pt idx="18828">
                  <c:v>2073.3589999999999</c:v>
                </c:pt>
                <c:pt idx="18829">
                  <c:v>2071.797</c:v>
                </c:pt>
                <c:pt idx="18830">
                  <c:v>2071.797</c:v>
                </c:pt>
                <c:pt idx="18831">
                  <c:v>2073.9839999999999</c:v>
                </c:pt>
                <c:pt idx="18832">
                  <c:v>2072.9690000000001</c:v>
                </c:pt>
                <c:pt idx="18833">
                  <c:v>2072.1869999999999</c:v>
                </c:pt>
                <c:pt idx="18834">
                  <c:v>2074.375</c:v>
                </c:pt>
                <c:pt idx="18835">
                  <c:v>2073.75</c:v>
                </c:pt>
                <c:pt idx="18836">
                  <c:v>2074.375</c:v>
                </c:pt>
                <c:pt idx="18837">
                  <c:v>2072.7339999999999</c:v>
                </c:pt>
                <c:pt idx="18838">
                  <c:v>2075</c:v>
                </c:pt>
                <c:pt idx="18839">
                  <c:v>2075</c:v>
                </c:pt>
                <c:pt idx="18840">
                  <c:v>2073.203</c:v>
                </c:pt>
                <c:pt idx="18841">
                  <c:v>2074.1410000000001</c:v>
                </c:pt>
                <c:pt idx="18842">
                  <c:v>2075.547</c:v>
                </c:pt>
                <c:pt idx="18843">
                  <c:v>2075</c:v>
                </c:pt>
                <c:pt idx="18844">
                  <c:v>2075.3910000000001</c:v>
                </c:pt>
                <c:pt idx="18845">
                  <c:v>2074.7660000000001</c:v>
                </c:pt>
                <c:pt idx="18846">
                  <c:v>2078.75</c:v>
                </c:pt>
                <c:pt idx="18847">
                  <c:v>2075.547</c:v>
                </c:pt>
                <c:pt idx="18848">
                  <c:v>2074.7660000000001</c:v>
                </c:pt>
                <c:pt idx="18849">
                  <c:v>2075.3910000000001</c:v>
                </c:pt>
                <c:pt idx="18850">
                  <c:v>2075.547</c:v>
                </c:pt>
                <c:pt idx="18851">
                  <c:v>2075</c:v>
                </c:pt>
                <c:pt idx="18852">
                  <c:v>2075</c:v>
                </c:pt>
                <c:pt idx="18853">
                  <c:v>2075.3910000000001</c:v>
                </c:pt>
                <c:pt idx="18854">
                  <c:v>2076.4059999999999</c:v>
                </c:pt>
                <c:pt idx="18855">
                  <c:v>2076.953</c:v>
                </c:pt>
                <c:pt idx="18856">
                  <c:v>2075.9369999999999</c:v>
                </c:pt>
                <c:pt idx="18857">
                  <c:v>2075.7809999999999</c:v>
                </c:pt>
                <c:pt idx="18858">
                  <c:v>2074.6089999999999</c:v>
                </c:pt>
                <c:pt idx="18859">
                  <c:v>2075.7809999999999</c:v>
                </c:pt>
                <c:pt idx="18860">
                  <c:v>2075.3910000000001</c:v>
                </c:pt>
                <c:pt idx="18861">
                  <c:v>2076.172</c:v>
                </c:pt>
                <c:pt idx="18862">
                  <c:v>2074.7660000000001</c:v>
                </c:pt>
                <c:pt idx="18863">
                  <c:v>2072.9690000000001</c:v>
                </c:pt>
                <c:pt idx="18864">
                  <c:v>2073.9839999999999</c:v>
                </c:pt>
                <c:pt idx="18865">
                  <c:v>2075.7809999999999</c:v>
                </c:pt>
                <c:pt idx="18866">
                  <c:v>2075.3910000000001</c:v>
                </c:pt>
                <c:pt idx="18867">
                  <c:v>2074.7660000000001</c:v>
                </c:pt>
                <c:pt idx="18868">
                  <c:v>2073.5940000000001</c:v>
                </c:pt>
                <c:pt idx="18869">
                  <c:v>2075</c:v>
                </c:pt>
                <c:pt idx="18870">
                  <c:v>2075.9369999999999</c:v>
                </c:pt>
                <c:pt idx="18871">
                  <c:v>2074.7660000000001</c:v>
                </c:pt>
                <c:pt idx="18872">
                  <c:v>2074.7660000000001</c:v>
                </c:pt>
                <c:pt idx="18873">
                  <c:v>2075.1559999999999</c:v>
                </c:pt>
                <c:pt idx="18874">
                  <c:v>2074.6089999999999</c:v>
                </c:pt>
                <c:pt idx="18875">
                  <c:v>2075.547</c:v>
                </c:pt>
                <c:pt idx="18876">
                  <c:v>2075.547</c:v>
                </c:pt>
                <c:pt idx="18877">
                  <c:v>2077.1869999999999</c:v>
                </c:pt>
                <c:pt idx="18878">
                  <c:v>2074.7660000000001</c:v>
                </c:pt>
                <c:pt idx="18879">
                  <c:v>2075.3910000000001</c:v>
                </c:pt>
                <c:pt idx="18880">
                  <c:v>2075.547</c:v>
                </c:pt>
                <c:pt idx="18881">
                  <c:v>2075.9369999999999</c:v>
                </c:pt>
                <c:pt idx="18882">
                  <c:v>2076.953</c:v>
                </c:pt>
                <c:pt idx="18883">
                  <c:v>2076.797</c:v>
                </c:pt>
                <c:pt idx="18884">
                  <c:v>2074.7660000000001</c:v>
                </c:pt>
                <c:pt idx="18885">
                  <c:v>2076.4059999999999</c:v>
                </c:pt>
                <c:pt idx="18886">
                  <c:v>2076.953</c:v>
                </c:pt>
                <c:pt idx="18887">
                  <c:v>2074.6089999999999</c:v>
                </c:pt>
                <c:pt idx="18888">
                  <c:v>2075.547</c:v>
                </c:pt>
                <c:pt idx="18889">
                  <c:v>2076.797</c:v>
                </c:pt>
                <c:pt idx="18890">
                  <c:v>2076.172</c:v>
                </c:pt>
                <c:pt idx="18891">
                  <c:v>2076.172</c:v>
                </c:pt>
                <c:pt idx="18892">
                  <c:v>2076.953</c:v>
                </c:pt>
                <c:pt idx="18893">
                  <c:v>2076.953</c:v>
                </c:pt>
                <c:pt idx="18894">
                  <c:v>2077.3440000000001</c:v>
                </c:pt>
                <c:pt idx="18895">
                  <c:v>2074.6089999999999</c:v>
                </c:pt>
                <c:pt idx="18896">
                  <c:v>2075.547</c:v>
                </c:pt>
                <c:pt idx="18897">
                  <c:v>2076.4059999999999</c:v>
                </c:pt>
                <c:pt idx="18898">
                  <c:v>2074.7660000000001</c:v>
                </c:pt>
                <c:pt idx="18899">
                  <c:v>2073.9839999999999</c:v>
                </c:pt>
                <c:pt idx="18900">
                  <c:v>2076.4059999999999</c:v>
                </c:pt>
                <c:pt idx="18901">
                  <c:v>2075.1559999999999</c:v>
                </c:pt>
                <c:pt idx="18902">
                  <c:v>2076.5619999999999</c:v>
                </c:pt>
                <c:pt idx="18903">
                  <c:v>2075.9369999999999</c:v>
                </c:pt>
                <c:pt idx="18904">
                  <c:v>2077.1869999999999</c:v>
                </c:pt>
                <c:pt idx="18905">
                  <c:v>2075.9369999999999</c:v>
                </c:pt>
                <c:pt idx="18906">
                  <c:v>2074.1410000000001</c:v>
                </c:pt>
                <c:pt idx="18907">
                  <c:v>2075.7809999999999</c:v>
                </c:pt>
                <c:pt idx="18908">
                  <c:v>2074.1410000000001</c:v>
                </c:pt>
                <c:pt idx="18909">
                  <c:v>2072.7339999999999</c:v>
                </c:pt>
                <c:pt idx="18910">
                  <c:v>2072.9690000000001</c:v>
                </c:pt>
                <c:pt idx="18911">
                  <c:v>2072.1869999999999</c:v>
                </c:pt>
                <c:pt idx="18912">
                  <c:v>2072.7339999999999</c:v>
                </c:pt>
                <c:pt idx="18913">
                  <c:v>2075</c:v>
                </c:pt>
                <c:pt idx="18914">
                  <c:v>2075</c:v>
                </c:pt>
                <c:pt idx="18915">
                  <c:v>2073.203</c:v>
                </c:pt>
                <c:pt idx="18916">
                  <c:v>2073.203</c:v>
                </c:pt>
                <c:pt idx="18917">
                  <c:v>2073.5940000000001</c:v>
                </c:pt>
                <c:pt idx="18918">
                  <c:v>2075</c:v>
                </c:pt>
                <c:pt idx="18919">
                  <c:v>2074.1410000000001</c:v>
                </c:pt>
                <c:pt idx="18920">
                  <c:v>2074.7660000000001</c:v>
                </c:pt>
                <c:pt idx="18921">
                  <c:v>2071.5619999999999</c:v>
                </c:pt>
                <c:pt idx="18922">
                  <c:v>2075.7809999999999</c:v>
                </c:pt>
                <c:pt idx="18923">
                  <c:v>2072.1869999999999</c:v>
                </c:pt>
                <c:pt idx="18924">
                  <c:v>2072.3440000000001</c:v>
                </c:pt>
                <c:pt idx="18925">
                  <c:v>2074.375</c:v>
                </c:pt>
                <c:pt idx="18926">
                  <c:v>2073.75</c:v>
                </c:pt>
                <c:pt idx="18927">
                  <c:v>2073.3589999999999</c:v>
                </c:pt>
                <c:pt idx="18928">
                  <c:v>2076.5619999999999</c:v>
                </c:pt>
                <c:pt idx="18929">
                  <c:v>2073.5940000000001</c:v>
                </c:pt>
                <c:pt idx="18930">
                  <c:v>2069.7660000000001</c:v>
                </c:pt>
                <c:pt idx="18931">
                  <c:v>2071.5619999999999</c:v>
                </c:pt>
                <c:pt idx="18932">
                  <c:v>2075.3910000000001</c:v>
                </c:pt>
                <c:pt idx="18933">
                  <c:v>2071.953</c:v>
                </c:pt>
                <c:pt idx="18934">
                  <c:v>2070.7809999999999</c:v>
                </c:pt>
                <c:pt idx="18935">
                  <c:v>2073.5940000000001</c:v>
                </c:pt>
                <c:pt idx="18936">
                  <c:v>2073.3589999999999</c:v>
                </c:pt>
                <c:pt idx="18937">
                  <c:v>2073.3589999999999</c:v>
                </c:pt>
                <c:pt idx="18938">
                  <c:v>2071.5619999999999</c:v>
                </c:pt>
                <c:pt idx="18939">
                  <c:v>2072.3440000000001</c:v>
                </c:pt>
                <c:pt idx="18940">
                  <c:v>2071.172</c:v>
                </c:pt>
                <c:pt idx="18941">
                  <c:v>2070.7809999999999</c:v>
                </c:pt>
                <c:pt idx="18942">
                  <c:v>2070.547</c:v>
                </c:pt>
                <c:pt idx="18943">
                  <c:v>2070.547</c:v>
                </c:pt>
                <c:pt idx="18944">
                  <c:v>2073.9839999999999</c:v>
                </c:pt>
                <c:pt idx="18945">
                  <c:v>2070.3910000000001</c:v>
                </c:pt>
                <c:pt idx="18946">
                  <c:v>2070.547</c:v>
                </c:pt>
                <c:pt idx="18947">
                  <c:v>2072.9690000000001</c:v>
                </c:pt>
                <c:pt idx="18948">
                  <c:v>2068.5940000000001</c:v>
                </c:pt>
                <c:pt idx="18949">
                  <c:v>2071.172</c:v>
                </c:pt>
                <c:pt idx="18950">
                  <c:v>2067.9690000000001</c:v>
                </c:pt>
                <c:pt idx="18951">
                  <c:v>2068.3589999999999</c:v>
                </c:pt>
                <c:pt idx="18952">
                  <c:v>2067.1869999999999</c:v>
                </c:pt>
                <c:pt idx="18953">
                  <c:v>2070.1559999999999</c:v>
                </c:pt>
                <c:pt idx="18954">
                  <c:v>2068.3589999999999</c:v>
                </c:pt>
                <c:pt idx="18955">
                  <c:v>2068.9839999999999</c:v>
                </c:pt>
                <c:pt idx="18956">
                  <c:v>2070.547</c:v>
                </c:pt>
                <c:pt idx="18957">
                  <c:v>2067.578</c:v>
                </c:pt>
                <c:pt idx="18958">
                  <c:v>2067.9690000000001</c:v>
                </c:pt>
                <c:pt idx="18959">
                  <c:v>2065.547</c:v>
                </c:pt>
                <c:pt idx="18960">
                  <c:v>2067.9690000000001</c:v>
                </c:pt>
                <c:pt idx="18961">
                  <c:v>2067.3440000000001</c:v>
                </c:pt>
                <c:pt idx="18962">
                  <c:v>2065.9369999999999</c:v>
                </c:pt>
                <c:pt idx="18963">
                  <c:v>2068.3589999999999</c:v>
                </c:pt>
                <c:pt idx="18964">
                  <c:v>2066.953</c:v>
                </c:pt>
                <c:pt idx="18965">
                  <c:v>2066.172</c:v>
                </c:pt>
                <c:pt idx="18966">
                  <c:v>2067.7339999999999</c:v>
                </c:pt>
                <c:pt idx="18967">
                  <c:v>2066.953</c:v>
                </c:pt>
                <c:pt idx="18968">
                  <c:v>2067.1869999999999</c:v>
                </c:pt>
                <c:pt idx="18969">
                  <c:v>2065</c:v>
                </c:pt>
                <c:pt idx="18970">
                  <c:v>2069.6089999999999</c:v>
                </c:pt>
                <c:pt idx="18971">
                  <c:v>2062.3440000000001</c:v>
                </c:pt>
                <c:pt idx="18972">
                  <c:v>2064.7660000000001</c:v>
                </c:pt>
                <c:pt idx="18973">
                  <c:v>2065.9369999999999</c:v>
                </c:pt>
                <c:pt idx="18974">
                  <c:v>2061.172</c:v>
                </c:pt>
                <c:pt idx="18975">
                  <c:v>2065.547</c:v>
                </c:pt>
                <c:pt idx="18976">
                  <c:v>2065.7809999999999</c:v>
                </c:pt>
                <c:pt idx="18977">
                  <c:v>2062.9690000000001</c:v>
                </c:pt>
                <c:pt idx="18978">
                  <c:v>2066.797</c:v>
                </c:pt>
                <c:pt idx="18979">
                  <c:v>2065.1559999999999</c:v>
                </c:pt>
                <c:pt idx="18980">
                  <c:v>2066.953</c:v>
                </c:pt>
                <c:pt idx="18981">
                  <c:v>2063.203</c:v>
                </c:pt>
                <c:pt idx="18982">
                  <c:v>2063.3589999999999</c:v>
                </c:pt>
                <c:pt idx="18983">
                  <c:v>2064.375</c:v>
                </c:pt>
                <c:pt idx="18984">
                  <c:v>2063.75</c:v>
                </c:pt>
                <c:pt idx="18985">
                  <c:v>2063.75</c:v>
                </c:pt>
                <c:pt idx="18986">
                  <c:v>2060.9369999999999</c:v>
                </c:pt>
                <c:pt idx="18987">
                  <c:v>2062.7339999999999</c:v>
                </c:pt>
                <c:pt idx="18988">
                  <c:v>2061.4059999999999</c:v>
                </c:pt>
                <c:pt idx="18989">
                  <c:v>2060.547</c:v>
                </c:pt>
                <c:pt idx="18990">
                  <c:v>2063.5940000000001</c:v>
                </c:pt>
                <c:pt idx="18991">
                  <c:v>2060.1559999999999</c:v>
                </c:pt>
                <c:pt idx="18992">
                  <c:v>2062.3440000000001</c:v>
                </c:pt>
                <c:pt idx="18993">
                  <c:v>2059.6089999999999</c:v>
                </c:pt>
                <c:pt idx="18994">
                  <c:v>2062.578</c:v>
                </c:pt>
                <c:pt idx="18995">
                  <c:v>2058.3589999999999</c:v>
                </c:pt>
                <c:pt idx="18996">
                  <c:v>2057.7339999999999</c:v>
                </c:pt>
                <c:pt idx="18997">
                  <c:v>2060.9369999999999</c:v>
                </c:pt>
                <c:pt idx="18998">
                  <c:v>2059.6089999999999</c:v>
                </c:pt>
                <c:pt idx="18999">
                  <c:v>2058.3589999999999</c:v>
                </c:pt>
                <c:pt idx="19000">
                  <c:v>2058.203</c:v>
                </c:pt>
                <c:pt idx="19001">
                  <c:v>2057.578</c:v>
                </c:pt>
                <c:pt idx="19002">
                  <c:v>2057.7339999999999</c:v>
                </c:pt>
                <c:pt idx="19003">
                  <c:v>2058.203</c:v>
                </c:pt>
                <c:pt idx="19004">
                  <c:v>2058.203</c:v>
                </c:pt>
                <c:pt idx="19005">
                  <c:v>2055.9369999999999</c:v>
                </c:pt>
                <c:pt idx="19006">
                  <c:v>2057.3440000000001</c:v>
                </c:pt>
                <c:pt idx="19007">
                  <c:v>2058.203</c:v>
                </c:pt>
                <c:pt idx="19008">
                  <c:v>2055.547</c:v>
                </c:pt>
                <c:pt idx="19009">
                  <c:v>2053.9839999999999</c:v>
                </c:pt>
                <c:pt idx="19010">
                  <c:v>2055.1559999999999</c:v>
                </c:pt>
                <c:pt idx="19011">
                  <c:v>2054.7660000000001</c:v>
                </c:pt>
                <c:pt idx="19012">
                  <c:v>2056.5619999999999</c:v>
                </c:pt>
                <c:pt idx="19013">
                  <c:v>2055.9369999999999</c:v>
                </c:pt>
                <c:pt idx="19014">
                  <c:v>2052.1869999999999</c:v>
                </c:pt>
                <c:pt idx="19015">
                  <c:v>2054.6089999999999</c:v>
                </c:pt>
                <c:pt idx="19016">
                  <c:v>2055.547</c:v>
                </c:pt>
                <c:pt idx="19017">
                  <c:v>2054.375</c:v>
                </c:pt>
                <c:pt idx="19018">
                  <c:v>2054.375</c:v>
                </c:pt>
                <c:pt idx="19019">
                  <c:v>2053.75</c:v>
                </c:pt>
                <c:pt idx="19020">
                  <c:v>2053.203</c:v>
                </c:pt>
                <c:pt idx="19021">
                  <c:v>2052.1869999999999</c:v>
                </c:pt>
                <c:pt idx="19022">
                  <c:v>2055.7809999999999</c:v>
                </c:pt>
                <c:pt idx="19023">
                  <c:v>2049.375</c:v>
                </c:pt>
                <c:pt idx="19024">
                  <c:v>2054.7660000000001</c:v>
                </c:pt>
                <c:pt idx="19025">
                  <c:v>2051.172</c:v>
                </c:pt>
                <c:pt idx="19026">
                  <c:v>2052.1869999999999</c:v>
                </c:pt>
                <c:pt idx="19027">
                  <c:v>2055</c:v>
                </c:pt>
                <c:pt idx="19028">
                  <c:v>2051.172</c:v>
                </c:pt>
                <c:pt idx="19029">
                  <c:v>2050.9369999999999</c:v>
                </c:pt>
                <c:pt idx="19030">
                  <c:v>2050.3910000000001</c:v>
                </c:pt>
                <c:pt idx="19031">
                  <c:v>2049.7660000000001</c:v>
                </c:pt>
                <c:pt idx="19032">
                  <c:v>2052.1869999999999</c:v>
                </c:pt>
                <c:pt idx="19033">
                  <c:v>2050.547</c:v>
                </c:pt>
                <c:pt idx="19034">
                  <c:v>2048.3589999999999</c:v>
                </c:pt>
                <c:pt idx="19035">
                  <c:v>2051.797</c:v>
                </c:pt>
                <c:pt idx="19036">
                  <c:v>2050.547</c:v>
                </c:pt>
                <c:pt idx="19037">
                  <c:v>2050.3910000000001</c:v>
                </c:pt>
                <c:pt idx="19038">
                  <c:v>2049.6089999999999</c:v>
                </c:pt>
                <c:pt idx="19039">
                  <c:v>2051.5619999999999</c:v>
                </c:pt>
                <c:pt idx="19040">
                  <c:v>2047.578</c:v>
                </c:pt>
                <c:pt idx="19041">
                  <c:v>2051.5619999999999</c:v>
                </c:pt>
                <c:pt idx="19042">
                  <c:v>2048.3589999999999</c:v>
                </c:pt>
                <c:pt idx="19043">
                  <c:v>2048.5940000000001</c:v>
                </c:pt>
                <c:pt idx="19044">
                  <c:v>2045.7809999999999</c:v>
                </c:pt>
                <c:pt idx="19045">
                  <c:v>2046.172</c:v>
                </c:pt>
                <c:pt idx="19046">
                  <c:v>2045.9369999999999</c:v>
                </c:pt>
                <c:pt idx="19047">
                  <c:v>2048.3589999999999</c:v>
                </c:pt>
                <c:pt idx="19048">
                  <c:v>2043.9839999999999</c:v>
                </c:pt>
                <c:pt idx="19049">
                  <c:v>2045.1559999999999</c:v>
                </c:pt>
                <c:pt idx="19050">
                  <c:v>2045.9369999999999</c:v>
                </c:pt>
                <c:pt idx="19051">
                  <c:v>2046.172</c:v>
                </c:pt>
                <c:pt idx="19052">
                  <c:v>2044.7660000000001</c:v>
                </c:pt>
                <c:pt idx="19053">
                  <c:v>2045.1559999999999</c:v>
                </c:pt>
                <c:pt idx="19054">
                  <c:v>2046.172</c:v>
                </c:pt>
                <c:pt idx="19055">
                  <c:v>2046.172</c:v>
                </c:pt>
                <c:pt idx="19056">
                  <c:v>2044.7660000000001</c:v>
                </c:pt>
                <c:pt idx="19057">
                  <c:v>2043.75</c:v>
                </c:pt>
                <c:pt idx="19058">
                  <c:v>2043.203</c:v>
                </c:pt>
                <c:pt idx="19059">
                  <c:v>2041.4059999999999</c:v>
                </c:pt>
                <c:pt idx="19060">
                  <c:v>2042.7339999999999</c:v>
                </c:pt>
                <c:pt idx="19061">
                  <c:v>2042.578</c:v>
                </c:pt>
                <c:pt idx="19062">
                  <c:v>2043.203</c:v>
                </c:pt>
                <c:pt idx="19063">
                  <c:v>2041.797</c:v>
                </c:pt>
                <c:pt idx="19064">
                  <c:v>2042.7339999999999</c:v>
                </c:pt>
                <c:pt idx="19065">
                  <c:v>2043.75</c:v>
                </c:pt>
                <c:pt idx="19066">
                  <c:v>2041.953</c:v>
                </c:pt>
                <c:pt idx="19067">
                  <c:v>2040</c:v>
                </c:pt>
                <c:pt idx="19068">
                  <c:v>2042.1869999999999</c:v>
                </c:pt>
                <c:pt idx="19069">
                  <c:v>2041.172</c:v>
                </c:pt>
                <c:pt idx="19070">
                  <c:v>2040.547</c:v>
                </c:pt>
                <c:pt idx="19071">
                  <c:v>2040.9369999999999</c:v>
                </c:pt>
                <c:pt idx="19072">
                  <c:v>2039.7660000000001</c:v>
                </c:pt>
                <c:pt idx="19073">
                  <c:v>2040.7809999999999</c:v>
                </c:pt>
                <c:pt idx="19074">
                  <c:v>2039.6089999999999</c:v>
                </c:pt>
                <c:pt idx="19075">
                  <c:v>2037.7339999999999</c:v>
                </c:pt>
                <c:pt idx="19076">
                  <c:v>2040</c:v>
                </c:pt>
                <c:pt idx="19077">
                  <c:v>2039.6089999999999</c:v>
                </c:pt>
                <c:pt idx="19078">
                  <c:v>2038.203</c:v>
                </c:pt>
                <c:pt idx="19079">
                  <c:v>2035.547</c:v>
                </c:pt>
                <c:pt idx="19080">
                  <c:v>2038.9839999999999</c:v>
                </c:pt>
                <c:pt idx="19081">
                  <c:v>2035.3910000000001</c:v>
                </c:pt>
                <c:pt idx="19082">
                  <c:v>2040</c:v>
                </c:pt>
                <c:pt idx="19083">
                  <c:v>2036.4059999999999</c:v>
                </c:pt>
                <c:pt idx="19084">
                  <c:v>2039.1410000000001</c:v>
                </c:pt>
                <c:pt idx="19085">
                  <c:v>2037.578</c:v>
                </c:pt>
                <c:pt idx="19086">
                  <c:v>2039.1410000000001</c:v>
                </c:pt>
                <c:pt idx="19087">
                  <c:v>2038.3589999999999</c:v>
                </c:pt>
                <c:pt idx="19088">
                  <c:v>2037.3440000000001</c:v>
                </c:pt>
                <c:pt idx="19089">
                  <c:v>2036.172</c:v>
                </c:pt>
                <c:pt idx="19090">
                  <c:v>2035.3910000000001</c:v>
                </c:pt>
                <c:pt idx="19091">
                  <c:v>2036.4059999999999</c:v>
                </c:pt>
                <c:pt idx="19092">
                  <c:v>2036.5619999999999</c:v>
                </c:pt>
                <c:pt idx="19093">
                  <c:v>2036.797</c:v>
                </c:pt>
                <c:pt idx="19094">
                  <c:v>2037.578</c:v>
                </c:pt>
                <c:pt idx="19095">
                  <c:v>2037.1869999999999</c:v>
                </c:pt>
                <c:pt idx="19096">
                  <c:v>2036.172</c:v>
                </c:pt>
                <c:pt idx="19097">
                  <c:v>2035.547</c:v>
                </c:pt>
                <c:pt idx="19098">
                  <c:v>2032.578</c:v>
                </c:pt>
                <c:pt idx="19099">
                  <c:v>2034.1410000000001</c:v>
                </c:pt>
                <c:pt idx="19100">
                  <c:v>2035.1559999999999</c:v>
                </c:pt>
                <c:pt idx="19101">
                  <c:v>2035.3910000000001</c:v>
                </c:pt>
                <c:pt idx="19102">
                  <c:v>2034.375</c:v>
                </c:pt>
                <c:pt idx="19103">
                  <c:v>2033.5940000000001</c:v>
                </c:pt>
                <c:pt idx="19104">
                  <c:v>2033.5940000000001</c:v>
                </c:pt>
                <c:pt idx="19105">
                  <c:v>2035</c:v>
                </c:pt>
                <c:pt idx="19106">
                  <c:v>2033.75</c:v>
                </c:pt>
                <c:pt idx="19107">
                  <c:v>2034.6089999999999</c:v>
                </c:pt>
                <c:pt idx="19108">
                  <c:v>2031.953</c:v>
                </c:pt>
                <c:pt idx="19109">
                  <c:v>2031.797</c:v>
                </c:pt>
                <c:pt idx="19110">
                  <c:v>2031.172</c:v>
                </c:pt>
                <c:pt idx="19111">
                  <c:v>2031.5619999999999</c:v>
                </c:pt>
                <c:pt idx="19112">
                  <c:v>2031.4059999999999</c:v>
                </c:pt>
                <c:pt idx="19113">
                  <c:v>2034.1410000000001</c:v>
                </c:pt>
                <c:pt idx="19114">
                  <c:v>2030.1559999999999</c:v>
                </c:pt>
                <c:pt idx="19115">
                  <c:v>2031.4059999999999</c:v>
                </c:pt>
                <c:pt idx="19116">
                  <c:v>2033.203</c:v>
                </c:pt>
                <c:pt idx="19117">
                  <c:v>2030.7809999999999</c:v>
                </c:pt>
                <c:pt idx="19118">
                  <c:v>2030.1559999999999</c:v>
                </c:pt>
                <c:pt idx="19119">
                  <c:v>2031.5619999999999</c:v>
                </c:pt>
                <c:pt idx="19120">
                  <c:v>2029.7660000000001</c:v>
                </c:pt>
                <c:pt idx="19121">
                  <c:v>2031.4059999999999</c:v>
                </c:pt>
                <c:pt idx="19122">
                  <c:v>2028.203</c:v>
                </c:pt>
                <c:pt idx="19123">
                  <c:v>2031.172</c:v>
                </c:pt>
                <c:pt idx="19124">
                  <c:v>2030.1559999999999</c:v>
                </c:pt>
                <c:pt idx="19125">
                  <c:v>2030.7809999999999</c:v>
                </c:pt>
                <c:pt idx="19126">
                  <c:v>2030.1559999999999</c:v>
                </c:pt>
                <c:pt idx="19127">
                  <c:v>2030.3910000000001</c:v>
                </c:pt>
                <c:pt idx="19128">
                  <c:v>2028.3589999999999</c:v>
                </c:pt>
                <c:pt idx="19129">
                  <c:v>2028.9839999999999</c:v>
                </c:pt>
                <c:pt idx="19130">
                  <c:v>2030.1559999999999</c:v>
                </c:pt>
                <c:pt idx="19131">
                  <c:v>2029.6089999999999</c:v>
                </c:pt>
                <c:pt idx="19132">
                  <c:v>2031.5619999999999</c:v>
                </c:pt>
                <c:pt idx="19133">
                  <c:v>2028.3589999999999</c:v>
                </c:pt>
                <c:pt idx="19134">
                  <c:v>2030.1559999999999</c:v>
                </c:pt>
                <c:pt idx="19135">
                  <c:v>2030.7809999999999</c:v>
                </c:pt>
                <c:pt idx="19136">
                  <c:v>2027.9690000000001</c:v>
                </c:pt>
                <c:pt idx="19137">
                  <c:v>2029.1410000000001</c:v>
                </c:pt>
                <c:pt idx="19138">
                  <c:v>2028.5940000000001</c:v>
                </c:pt>
                <c:pt idx="19139">
                  <c:v>2030.7809999999999</c:v>
                </c:pt>
                <c:pt idx="19140">
                  <c:v>2028.3589999999999</c:v>
                </c:pt>
                <c:pt idx="19141">
                  <c:v>2029.375</c:v>
                </c:pt>
                <c:pt idx="19142">
                  <c:v>2026.172</c:v>
                </c:pt>
                <c:pt idx="19143">
                  <c:v>2028.9839999999999</c:v>
                </c:pt>
                <c:pt idx="19144">
                  <c:v>2028.5940000000001</c:v>
                </c:pt>
                <c:pt idx="19145">
                  <c:v>2028.5940000000001</c:v>
                </c:pt>
                <c:pt idx="19146">
                  <c:v>2028.3589999999999</c:v>
                </c:pt>
                <c:pt idx="19147">
                  <c:v>2029.375</c:v>
                </c:pt>
                <c:pt idx="19148">
                  <c:v>2026.797</c:v>
                </c:pt>
                <c:pt idx="19149">
                  <c:v>2028.5940000000001</c:v>
                </c:pt>
                <c:pt idx="19150">
                  <c:v>2030.3910000000001</c:v>
                </c:pt>
                <c:pt idx="19151">
                  <c:v>2030</c:v>
                </c:pt>
                <c:pt idx="19152">
                  <c:v>2028.75</c:v>
                </c:pt>
                <c:pt idx="19153">
                  <c:v>2026.797</c:v>
                </c:pt>
                <c:pt idx="19154">
                  <c:v>2026.4059999999999</c:v>
                </c:pt>
                <c:pt idx="19155">
                  <c:v>2027.9690000000001</c:v>
                </c:pt>
                <c:pt idx="19156">
                  <c:v>2027.578</c:v>
                </c:pt>
                <c:pt idx="19157">
                  <c:v>2028.203</c:v>
                </c:pt>
                <c:pt idx="19158">
                  <c:v>2027.1869999999999</c:v>
                </c:pt>
                <c:pt idx="19159">
                  <c:v>2028.75</c:v>
                </c:pt>
                <c:pt idx="19160">
                  <c:v>2027.3440000000001</c:v>
                </c:pt>
                <c:pt idx="19161">
                  <c:v>2026.797</c:v>
                </c:pt>
                <c:pt idx="19162">
                  <c:v>2025</c:v>
                </c:pt>
                <c:pt idx="19163">
                  <c:v>2027.578</c:v>
                </c:pt>
                <c:pt idx="19164">
                  <c:v>2025</c:v>
                </c:pt>
                <c:pt idx="19165">
                  <c:v>2023.9839999999999</c:v>
                </c:pt>
                <c:pt idx="19166">
                  <c:v>2025.1559999999999</c:v>
                </c:pt>
                <c:pt idx="19167">
                  <c:v>2025.1559999999999</c:v>
                </c:pt>
                <c:pt idx="19168">
                  <c:v>2025.547</c:v>
                </c:pt>
                <c:pt idx="19169">
                  <c:v>2025.1559999999999</c:v>
                </c:pt>
                <c:pt idx="19170">
                  <c:v>2026.172</c:v>
                </c:pt>
                <c:pt idx="19171">
                  <c:v>2027.9690000000001</c:v>
                </c:pt>
                <c:pt idx="19172">
                  <c:v>2026.5619999999999</c:v>
                </c:pt>
                <c:pt idx="19173">
                  <c:v>2023.75</c:v>
                </c:pt>
                <c:pt idx="19174">
                  <c:v>2023.5940000000001</c:v>
                </c:pt>
                <c:pt idx="19175">
                  <c:v>2023.75</c:v>
                </c:pt>
                <c:pt idx="19176">
                  <c:v>2025.9369999999999</c:v>
                </c:pt>
                <c:pt idx="19177">
                  <c:v>2024.375</c:v>
                </c:pt>
                <c:pt idx="19178">
                  <c:v>2025.3910000000001</c:v>
                </c:pt>
                <c:pt idx="19179">
                  <c:v>2024.1410000000001</c:v>
                </c:pt>
                <c:pt idx="19180">
                  <c:v>2026.797</c:v>
                </c:pt>
                <c:pt idx="19181">
                  <c:v>2027.3440000000001</c:v>
                </c:pt>
                <c:pt idx="19182">
                  <c:v>2025</c:v>
                </c:pt>
                <c:pt idx="19183">
                  <c:v>2025.9369999999999</c:v>
                </c:pt>
                <c:pt idx="19184">
                  <c:v>2027.1869999999999</c:v>
                </c:pt>
                <c:pt idx="19185">
                  <c:v>2027.1869999999999</c:v>
                </c:pt>
                <c:pt idx="19186">
                  <c:v>2025.547</c:v>
                </c:pt>
                <c:pt idx="19187">
                  <c:v>2026.953</c:v>
                </c:pt>
                <c:pt idx="19188">
                  <c:v>2024.7660000000001</c:v>
                </c:pt>
                <c:pt idx="19189">
                  <c:v>2026.5619999999999</c:v>
                </c:pt>
                <c:pt idx="19190">
                  <c:v>2026.4059999999999</c:v>
                </c:pt>
                <c:pt idx="19191">
                  <c:v>2026.172</c:v>
                </c:pt>
                <c:pt idx="19192">
                  <c:v>2025.7809999999999</c:v>
                </c:pt>
                <c:pt idx="19193">
                  <c:v>2025.1559999999999</c:v>
                </c:pt>
                <c:pt idx="19194">
                  <c:v>2025.3910000000001</c:v>
                </c:pt>
                <c:pt idx="19195">
                  <c:v>2025.7809999999999</c:v>
                </c:pt>
                <c:pt idx="19196">
                  <c:v>2027.578</c:v>
                </c:pt>
                <c:pt idx="19197">
                  <c:v>2026.5619999999999</c:v>
                </c:pt>
                <c:pt idx="19198">
                  <c:v>2026.172</c:v>
                </c:pt>
                <c:pt idx="19199">
                  <c:v>2025.547</c:v>
                </c:pt>
                <c:pt idx="19200">
                  <c:v>2024.375</c:v>
                </c:pt>
                <c:pt idx="19201">
                  <c:v>2025.547</c:v>
                </c:pt>
                <c:pt idx="19202">
                  <c:v>2026.4059999999999</c:v>
                </c:pt>
                <c:pt idx="19203">
                  <c:v>2027.7339999999999</c:v>
                </c:pt>
                <c:pt idx="19204">
                  <c:v>2025.3910000000001</c:v>
                </c:pt>
                <c:pt idx="19205">
                  <c:v>2024.1410000000001</c:v>
                </c:pt>
                <c:pt idx="19206">
                  <c:v>2025.7809999999999</c:v>
                </c:pt>
                <c:pt idx="19207">
                  <c:v>2028.203</c:v>
                </c:pt>
                <c:pt idx="19208">
                  <c:v>2025.3910000000001</c:v>
                </c:pt>
                <c:pt idx="19209">
                  <c:v>2026.5619999999999</c:v>
                </c:pt>
                <c:pt idx="19210">
                  <c:v>2025.1559999999999</c:v>
                </c:pt>
                <c:pt idx="19211">
                  <c:v>2024.7660000000001</c:v>
                </c:pt>
                <c:pt idx="19212">
                  <c:v>2025.9369999999999</c:v>
                </c:pt>
                <c:pt idx="19213">
                  <c:v>2026.172</c:v>
                </c:pt>
                <c:pt idx="19214">
                  <c:v>2027.578</c:v>
                </c:pt>
                <c:pt idx="19215">
                  <c:v>2027.1869999999999</c:v>
                </c:pt>
                <c:pt idx="19216">
                  <c:v>2025.3910000000001</c:v>
                </c:pt>
                <c:pt idx="19217">
                  <c:v>2026.5619999999999</c:v>
                </c:pt>
                <c:pt idx="19218">
                  <c:v>2027.7339999999999</c:v>
                </c:pt>
                <c:pt idx="19219">
                  <c:v>2027.578</c:v>
                </c:pt>
                <c:pt idx="19220">
                  <c:v>2028.203</c:v>
                </c:pt>
                <c:pt idx="19221">
                  <c:v>2027.9690000000001</c:v>
                </c:pt>
                <c:pt idx="19222">
                  <c:v>2025.547</c:v>
                </c:pt>
                <c:pt idx="19223">
                  <c:v>2026.172</c:v>
                </c:pt>
                <c:pt idx="19224">
                  <c:v>2028.9839999999999</c:v>
                </c:pt>
                <c:pt idx="19225">
                  <c:v>2026.4059999999999</c:v>
                </c:pt>
                <c:pt idx="19226">
                  <c:v>2028.5940000000001</c:v>
                </c:pt>
                <c:pt idx="19227">
                  <c:v>2029.1410000000001</c:v>
                </c:pt>
                <c:pt idx="19228">
                  <c:v>2029.375</c:v>
                </c:pt>
                <c:pt idx="19229">
                  <c:v>2028.5940000000001</c:v>
                </c:pt>
                <c:pt idx="19230">
                  <c:v>2027.578</c:v>
                </c:pt>
                <c:pt idx="19231">
                  <c:v>2028.3589999999999</c:v>
                </c:pt>
                <c:pt idx="19232">
                  <c:v>2030.3910000000001</c:v>
                </c:pt>
                <c:pt idx="19233">
                  <c:v>2027.7339999999999</c:v>
                </c:pt>
                <c:pt idx="19234">
                  <c:v>2027.578</c:v>
                </c:pt>
                <c:pt idx="19235">
                  <c:v>2028.75</c:v>
                </c:pt>
                <c:pt idx="19236">
                  <c:v>2028.9839999999999</c:v>
                </c:pt>
                <c:pt idx="19237">
                  <c:v>2027.578</c:v>
                </c:pt>
                <c:pt idx="19238">
                  <c:v>2027.578</c:v>
                </c:pt>
                <c:pt idx="19239">
                  <c:v>2026.953</c:v>
                </c:pt>
                <c:pt idx="19240">
                  <c:v>2030</c:v>
                </c:pt>
                <c:pt idx="19241">
                  <c:v>2027.9690000000001</c:v>
                </c:pt>
                <c:pt idx="19242">
                  <c:v>2027.1869999999999</c:v>
                </c:pt>
                <c:pt idx="19243">
                  <c:v>2027.9690000000001</c:v>
                </c:pt>
                <c:pt idx="19244">
                  <c:v>2027.7339999999999</c:v>
                </c:pt>
                <c:pt idx="19245">
                  <c:v>2032.7339999999999</c:v>
                </c:pt>
                <c:pt idx="19246">
                  <c:v>2031.172</c:v>
                </c:pt>
                <c:pt idx="19247">
                  <c:v>2028.9839999999999</c:v>
                </c:pt>
                <c:pt idx="19248">
                  <c:v>2030.7809999999999</c:v>
                </c:pt>
                <c:pt idx="19249">
                  <c:v>2027.578</c:v>
                </c:pt>
                <c:pt idx="19250">
                  <c:v>2028.5940000000001</c:v>
                </c:pt>
                <c:pt idx="19251">
                  <c:v>2030.547</c:v>
                </c:pt>
                <c:pt idx="19252">
                  <c:v>2028.9839999999999</c:v>
                </c:pt>
                <c:pt idx="19253">
                  <c:v>2031.172</c:v>
                </c:pt>
                <c:pt idx="19254">
                  <c:v>2031.4059999999999</c:v>
                </c:pt>
                <c:pt idx="19255">
                  <c:v>2031.953</c:v>
                </c:pt>
                <c:pt idx="19256">
                  <c:v>2029.1410000000001</c:v>
                </c:pt>
                <c:pt idx="19257">
                  <c:v>2030.547</c:v>
                </c:pt>
                <c:pt idx="19258">
                  <c:v>2031.172</c:v>
                </c:pt>
                <c:pt idx="19259">
                  <c:v>2030.1559999999999</c:v>
                </c:pt>
                <c:pt idx="19260">
                  <c:v>2030.547</c:v>
                </c:pt>
                <c:pt idx="19261">
                  <c:v>2029.6089999999999</c:v>
                </c:pt>
                <c:pt idx="19262">
                  <c:v>2029.6089999999999</c:v>
                </c:pt>
                <c:pt idx="19263">
                  <c:v>2031.172</c:v>
                </c:pt>
                <c:pt idx="19264">
                  <c:v>2029.6089999999999</c:v>
                </c:pt>
                <c:pt idx="19265">
                  <c:v>2030.3910000000001</c:v>
                </c:pt>
                <c:pt idx="19266">
                  <c:v>2031.172</c:v>
                </c:pt>
                <c:pt idx="19267">
                  <c:v>2030.3910000000001</c:v>
                </c:pt>
                <c:pt idx="19268">
                  <c:v>2032.3440000000001</c:v>
                </c:pt>
                <c:pt idx="19269">
                  <c:v>2032.3440000000001</c:v>
                </c:pt>
                <c:pt idx="19270">
                  <c:v>2034.375</c:v>
                </c:pt>
                <c:pt idx="19271">
                  <c:v>2032.578</c:v>
                </c:pt>
                <c:pt idx="19272">
                  <c:v>2031.5619999999999</c:v>
                </c:pt>
                <c:pt idx="19273">
                  <c:v>2032.9690000000001</c:v>
                </c:pt>
                <c:pt idx="19274">
                  <c:v>2032.9690000000001</c:v>
                </c:pt>
                <c:pt idx="19275">
                  <c:v>2032.9690000000001</c:v>
                </c:pt>
                <c:pt idx="19276">
                  <c:v>2032.7339999999999</c:v>
                </c:pt>
                <c:pt idx="19277">
                  <c:v>2033.203</c:v>
                </c:pt>
                <c:pt idx="19278">
                  <c:v>2030.7809999999999</c:v>
                </c:pt>
                <c:pt idx="19279">
                  <c:v>2032.1869999999999</c:v>
                </c:pt>
                <c:pt idx="19280">
                  <c:v>2034.375</c:v>
                </c:pt>
                <c:pt idx="19281">
                  <c:v>2034.1410000000001</c:v>
                </c:pt>
                <c:pt idx="19282">
                  <c:v>2033.203</c:v>
                </c:pt>
                <c:pt idx="19283">
                  <c:v>2034.1410000000001</c:v>
                </c:pt>
                <c:pt idx="19284">
                  <c:v>2032.9690000000001</c:v>
                </c:pt>
                <c:pt idx="19285">
                  <c:v>2031.797</c:v>
                </c:pt>
                <c:pt idx="19286">
                  <c:v>2031.4059999999999</c:v>
                </c:pt>
                <c:pt idx="19287">
                  <c:v>2033.3589999999999</c:v>
                </c:pt>
                <c:pt idx="19288">
                  <c:v>2031.4059999999999</c:v>
                </c:pt>
                <c:pt idx="19289">
                  <c:v>2036.953</c:v>
                </c:pt>
                <c:pt idx="19290">
                  <c:v>2033.75</c:v>
                </c:pt>
                <c:pt idx="19291">
                  <c:v>2035.3910000000001</c:v>
                </c:pt>
                <c:pt idx="19292">
                  <c:v>2035.7809999999999</c:v>
                </c:pt>
                <c:pt idx="19293">
                  <c:v>2035.1559999999999</c:v>
                </c:pt>
                <c:pt idx="19294">
                  <c:v>2036.797</c:v>
                </c:pt>
                <c:pt idx="19295">
                  <c:v>2034.375</c:v>
                </c:pt>
                <c:pt idx="19296">
                  <c:v>2035.547</c:v>
                </c:pt>
                <c:pt idx="19297">
                  <c:v>2035.3910000000001</c:v>
                </c:pt>
                <c:pt idx="19298">
                  <c:v>2034.7660000000001</c:v>
                </c:pt>
                <c:pt idx="19299">
                  <c:v>2033.5940000000001</c:v>
                </c:pt>
                <c:pt idx="19300">
                  <c:v>2035.547</c:v>
                </c:pt>
                <c:pt idx="19301">
                  <c:v>2034.1410000000001</c:v>
                </c:pt>
                <c:pt idx="19302">
                  <c:v>2032.9690000000001</c:v>
                </c:pt>
                <c:pt idx="19303">
                  <c:v>2034.375</c:v>
                </c:pt>
                <c:pt idx="19304">
                  <c:v>2037.1869999999999</c:v>
                </c:pt>
                <c:pt idx="19305">
                  <c:v>2036.5619999999999</c:v>
                </c:pt>
                <c:pt idx="19306">
                  <c:v>2037.1869999999999</c:v>
                </c:pt>
                <c:pt idx="19307">
                  <c:v>2037.1869999999999</c:v>
                </c:pt>
                <c:pt idx="19308">
                  <c:v>2036.797</c:v>
                </c:pt>
                <c:pt idx="19309">
                  <c:v>2036.953</c:v>
                </c:pt>
                <c:pt idx="19310">
                  <c:v>2038.203</c:v>
                </c:pt>
                <c:pt idx="19311">
                  <c:v>2039.1410000000001</c:v>
                </c:pt>
                <c:pt idx="19312">
                  <c:v>2035.9369999999999</c:v>
                </c:pt>
                <c:pt idx="19313">
                  <c:v>2038.9839999999999</c:v>
                </c:pt>
                <c:pt idx="19314">
                  <c:v>2036.5619999999999</c:v>
                </c:pt>
                <c:pt idx="19315">
                  <c:v>2036.5619999999999</c:v>
                </c:pt>
                <c:pt idx="19316">
                  <c:v>2036.953</c:v>
                </c:pt>
                <c:pt idx="19317">
                  <c:v>2037.3440000000001</c:v>
                </c:pt>
                <c:pt idx="19318">
                  <c:v>2036.797</c:v>
                </c:pt>
                <c:pt idx="19319">
                  <c:v>2036.4059999999999</c:v>
                </c:pt>
                <c:pt idx="19320">
                  <c:v>2036.797</c:v>
                </c:pt>
                <c:pt idx="19321">
                  <c:v>2039.375</c:v>
                </c:pt>
                <c:pt idx="19322">
                  <c:v>2034.6089999999999</c:v>
                </c:pt>
                <c:pt idx="19323">
                  <c:v>2037.7339999999999</c:v>
                </c:pt>
                <c:pt idx="19324">
                  <c:v>2037.3440000000001</c:v>
                </c:pt>
                <c:pt idx="19325">
                  <c:v>2040.1559999999999</c:v>
                </c:pt>
                <c:pt idx="19326">
                  <c:v>2036.5619999999999</c:v>
                </c:pt>
                <c:pt idx="19327">
                  <c:v>2038.203</c:v>
                </c:pt>
                <c:pt idx="19328">
                  <c:v>2040.547</c:v>
                </c:pt>
                <c:pt idx="19329">
                  <c:v>2036.4059999999999</c:v>
                </c:pt>
                <c:pt idx="19330">
                  <c:v>2038.75</c:v>
                </c:pt>
                <c:pt idx="19331">
                  <c:v>2037.1869999999999</c:v>
                </c:pt>
                <c:pt idx="19332">
                  <c:v>2038.75</c:v>
                </c:pt>
                <c:pt idx="19333">
                  <c:v>2040</c:v>
                </c:pt>
                <c:pt idx="19334">
                  <c:v>2039.6089999999999</c:v>
                </c:pt>
                <c:pt idx="19335">
                  <c:v>2036.953</c:v>
                </c:pt>
                <c:pt idx="19336">
                  <c:v>2038.75</c:v>
                </c:pt>
                <c:pt idx="19337">
                  <c:v>2041.5619999999999</c:v>
                </c:pt>
                <c:pt idx="19338">
                  <c:v>2039.7660000000001</c:v>
                </c:pt>
                <c:pt idx="19339">
                  <c:v>2039.1410000000001</c:v>
                </c:pt>
                <c:pt idx="19340">
                  <c:v>2040.1559999999999</c:v>
                </c:pt>
                <c:pt idx="19341">
                  <c:v>2040.1559999999999</c:v>
                </c:pt>
                <c:pt idx="19342">
                  <c:v>2040.1559999999999</c:v>
                </c:pt>
                <c:pt idx="19343">
                  <c:v>2040.3910000000001</c:v>
                </c:pt>
                <c:pt idx="19344">
                  <c:v>2041.797</c:v>
                </c:pt>
                <c:pt idx="19345">
                  <c:v>2040</c:v>
                </c:pt>
                <c:pt idx="19346">
                  <c:v>2040.9369999999999</c:v>
                </c:pt>
                <c:pt idx="19347">
                  <c:v>2041.953</c:v>
                </c:pt>
                <c:pt idx="19348">
                  <c:v>2040</c:v>
                </c:pt>
                <c:pt idx="19349">
                  <c:v>2039.7660000000001</c:v>
                </c:pt>
                <c:pt idx="19350">
                  <c:v>2039.1410000000001</c:v>
                </c:pt>
                <c:pt idx="19351">
                  <c:v>2038.75</c:v>
                </c:pt>
                <c:pt idx="19352">
                  <c:v>2041.4059999999999</c:v>
                </c:pt>
                <c:pt idx="19353">
                  <c:v>2038.9839999999999</c:v>
                </c:pt>
                <c:pt idx="19354">
                  <c:v>2041.953</c:v>
                </c:pt>
                <c:pt idx="19355">
                  <c:v>2042.7339999999999</c:v>
                </c:pt>
                <c:pt idx="19356">
                  <c:v>2039.375</c:v>
                </c:pt>
                <c:pt idx="19357">
                  <c:v>2042.9690000000001</c:v>
                </c:pt>
                <c:pt idx="19358">
                  <c:v>2042.1869999999999</c:v>
                </c:pt>
                <c:pt idx="19359">
                  <c:v>2041.953</c:v>
                </c:pt>
                <c:pt idx="19360">
                  <c:v>2042.578</c:v>
                </c:pt>
                <c:pt idx="19361">
                  <c:v>2041.172</c:v>
                </c:pt>
                <c:pt idx="19362">
                  <c:v>2043.3589999999999</c:v>
                </c:pt>
                <c:pt idx="19363">
                  <c:v>2041.797</c:v>
                </c:pt>
                <c:pt idx="19364">
                  <c:v>2041.953</c:v>
                </c:pt>
                <c:pt idx="19365">
                  <c:v>2041.797</c:v>
                </c:pt>
                <c:pt idx="19366">
                  <c:v>2043.203</c:v>
                </c:pt>
                <c:pt idx="19367">
                  <c:v>2043.203</c:v>
                </c:pt>
                <c:pt idx="19368">
                  <c:v>2040.3910000000001</c:v>
                </c:pt>
                <c:pt idx="19369">
                  <c:v>2045.9369999999999</c:v>
                </c:pt>
                <c:pt idx="19370">
                  <c:v>2043.203</c:v>
                </c:pt>
                <c:pt idx="19371">
                  <c:v>2040.1559999999999</c:v>
                </c:pt>
                <c:pt idx="19372">
                  <c:v>2040.547</c:v>
                </c:pt>
                <c:pt idx="19373">
                  <c:v>2043.5940000000001</c:v>
                </c:pt>
                <c:pt idx="19374">
                  <c:v>2042.3440000000001</c:v>
                </c:pt>
                <c:pt idx="19375">
                  <c:v>2041.953</c:v>
                </c:pt>
                <c:pt idx="19376">
                  <c:v>2041.4059999999999</c:v>
                </c:pt>
                <c:pt idx="19377">
                  <c:v>2044.1410000000001</c:v>
                </c:pt>
                <c:pt idx="19378">
                  <c:v>2043.9839999999999</c:v>
                </c:pt>
                <c:pt idx="19379">
                  <c:v>2045.1559999999999</c:v>
                </c:pt>
                <c:pt idx="19380">
                  <c:v>2044.375</c:v>
                </c:pt>
                <c:pt idx="19381">
                  <c:v>2043.9839999999999</c:v>
                </c:pt>
                <c:pt idx="19382">
                  <c:v>2042.3440000000001</c:v>
                </c:pt>
                <c:pt idx="19383">
                  <c:v>2042.9690000000001</c:v>
                </c:pt>
                <c:pt idx="19384">
                  <c:v>2043.3589999999999</c:v>
                </c:pt>
                <c:pt idx="19385">
                  <c:v>2044.375</c:v>
                </c:pt>
                <c:pt idx="19386">
                  <c:v>2045.9369999999999</c:v>
                </c:pt>
                <c:pt idx="19387">
                  <c:v>2045.1559999999999</c:v>
                </c:pt>
                <c:pt idx="19388">
                  <c:v>2045.1559999999999</c:v>
                </c:pt>
                <c:pt idx="19389">
                  <c:v>2043.9839999999999</c:v>
                </c:pt>
                <c:pt idx="19390">
                  <c:v>2044.6089999999999</c:v>
                </c:pt>
                <c:pt idx="19391">
                  <c:v>2043.5940000000001</c:v>
                </c:pt>
                <c:pt idx="19392">
                  <c:v>2044.375</c:v>
                </c:pt>
                <c:pt idx="19393">
                  <c:v>2040.1559999999999</c:v>
                </c:pt>
                <c:pt idx="19394">
                  <c:v>2044.7660000000001</c:v>
                </c:pt>
                <c:pt idx="19395">
                  <c:v>2044.1410000000001</c:v>
                </c:pt>
                <c:pt idx="19396">
                  <c:v>2043.75</c:v>
                </c:pt>
                <c:pt idx="19397">
                  <c:v>2045.1559999999999</c:v>
                </c:pt>
                <c:pt idx="19398">
                  <c:v>2044.1410000000001</c:v>
                </c:pt>
                <c:pt idx="19399">
                  <c:v>2042.7339999999999</c:v>
                </c:pt>
                <c:pt idx="19400">
                  <c:v>2044.7660000000001</c:v>
                </c:pt>
                <c:pt idx="19401">
                  <c:v>2044.6089999999999</c:v>
                </c:pt>
                <c:pt idx="19402">
                  <c:v>2044.375</c:v>
                </c:pt>
                <c:pt idx="19403">
                  <c:v>2044.375</c:v>
                </c:pt>
                <c:pt idx="19404">
                  <c:v>2044.375</c:v>
                </c:pt>
                <c:pt idx="19405">
                  <c:v>2043.9839999999999</c:v>
                </c:pt>
                <c:pt idx="19406">
                  <c:v>2043.9839999999999</c:v>
                </c:pt>
                <c:pt idx="19407">
                  <c:v>2044.6089999999999</c:v>
                </c:pt>
                <c:pt idx="19408">
                  <c:v>2042.9690000000001</c:v>
                </c:pt>
                <c:pt idx="19409">
                  <c:v>2045.7809999999999</c:v>
                </c:pt>
                <c:pt idx="19410">
                  <c:v>2043.203</c:v>
                </c:pt>
                <c:pt idx="19411">
                  <c:v>2046.5619999999999</c:v>
                </c:pt>
                <c:pt idx="19412">
                  <c:v>2046.953</c:v>
                </c:pt>
                <c:pt idx="19413">
                  <c:v>2042.9690000000001</c:v>
                </c:pt>
                <c:pt idx="19414">
                  <c:v>2047.1869999999999</c:v>
                </c:pt>
                <c:pt idx="19415">
                  <c:v>2043.9839999999999</c:v>
                </c:pt>
                <c:pt idx="19416">
                  <c:v>2042.578</c:v>
                </c:pt>
                <c:pt idx="19417">
                  <c:v>2044.375</c:v>
                </c:pt>
                <c:pt idx="19418">
                  <c:v>2042.7339999999999</c:v>
                </c:pt>
                <c:pt idx="19419">
                  <c:v>2041.797</c:v>
                </c:pt>
                <c:pt idx="19420">
                  <c:v>2044.6089999999999</c:v>
                </c:pt>
                <c:pt idx="19421">
                  <c:v>2043.3589999999999</c:v>
                </c:pt>
                <c:pt idx="19422">
                  <c:v>2046.4059999999999</c:v>
                </c:pt>
                <c:pt idx="19423">
                  <c:v>2042.3440000000001</c:v>
                </c:pt>
                <c:pt idx="19424">
                  <c:v>2045</c:v>
                </c:pt>
                <c:pt idx="19425">
                  <c:v>2045</c:v>
                </c:pt>
                <c:pt idx="19426">
                  <c:v>2043.75</c:v>
                </c:pt>
                <c:pt idx="19427">
                  <c:v>2044.7660000000001</c:v>
                </c:pt>
                <c:pt idx="19428">
                  <c:v>2044.375</c:v>
                </c:pt>
                <c:pt idx="19429">
                  <c:v>2043.75</c:v>
                </c:pt>
                <c:pt idx="19430">
                  <c:v>2041.797</c:v>
                </c:pt>
                <c:pt idx="19431">
                  <c:v>2044.6089999999999</c:v>
                </c:pt>
                <c:pt idx="19432">
                  <c:v>2045.547</c:v>
                </c:pt>
                <c:pt idx="19433">
                  <c:v>2046.797</c:v>
                </c:pt>
                <c:pt idx="19434">
                  <c:v>2043.75</c:v>
                </c:pt>
                <c:pt idx="19435">
                  <c:v>2042.9690000000001</c:v>
                </c:pt>
                <c:pt idx="19436">
                  <c:v>2044.375</c:v>
                </c:pt>
                <c:pt idx="19437">
                  <c:v>2045</c:v>
                </c:pt>
                <c:pt idx="19438">
                  <c:v>2042.578</c:v>
                </c:pt>
                <c:pt idx="19439">
                  <c:v>2044.1410000000001</c:v>
                </c:pt>
                <c:pt idx="19440">
                  <c:v>2045.7809999999999</c:v>
                </c:pt>
                <c:pt idx="19441">
                  <c:v>2045</c:v>
                </c:pt>
                <c:pt idx="19442">
                  <c:v>2041.4059999999999</c:v>
                </c:pt>
                <c:pt idx="19443">
                  <c:v>2041.953</c:v>
                </c:pt>
                <c:pt idx="19444">
                  <c:v>2043.75</c:v>
                </c:pt>
                <c:pt idx="19445">
                  <c:v>2043.3589999999999</c:v>
                </c:pt>
                <c:pt idx="19446">
                  <c:v>2042.578</c:v>
                </c:pt>
                <c:pt idx="19447">
                  <c:v>2041.953</c:v>
                </c:pt>
                <c:pt idx="19448">
                  <c:v>2044.375</c:v>
                </c:pt>
                <c:pt idx="19449">
                  <c:v>2042.3440000000001</c:v>
                </c:pt>
                <c:pt idx="19450">
                  <c:v>2042.9690000000001</c:v>
                </c:pt>
                <c:pt idx="19451">
                  <c:v>2042.1869999999999</c:v>
                </c:pt>
                <c:pt idx="19452">
                  <c:v>2043.75</c:v>
                </c:pt>
                <c:pt idx="19453">
                  <c:v>2041.172</c:v>
                </c:pt>
                <c:pt idx="19454">
                  <c:v>2041.5619999999999</c:v>
                </c:pt>
                <c:pt idx="19455">
                  <c:v>2043.203</c:v>
                </c:pt>
                <c:pt idx="19456">
                  <c:v>2041.953</c:v>
                </c:pt>
                <c:pt idx="19457">
                  <c:v>2042.7339999999999</c:v>
                </c:pt>
                <c:pt idx="19458">
                  <c:v>2041.953</c:v>
                </c:pt>
                <c:pt idx="19459">
                  <c:v>2043.3589999999999</c:v>
                </c:pt>
                <c:pt idx="19460">
                  <c:v>2042.578</c:v>
                </c:pt>
                <c:pt idx="19461">
                  <c:v>2043.203</c:v>
                </c:pt>
                <c:pt idx="19462">
                  <c:v>2039.1410000000001</c:v>
                </c:pt>
                <c:pt idx="19463">
                  <c:v>2041.5619999999999</c:v>
                </c:pt>
                <c:pt idx="19464">
                  <c:v>2040.1559999999999</c:v>
                </c:pt>
                <c:pt idx="19465">
                  <c:v>2042.7339999999999</c:v>
                </c:pt>
                <c:pt idx="19466">
                  <c:v>2041.953</c:v>
                </c:pt>
                <c:pt idx="19467">
                  <c:v>2040.3910000000001</c:v>
                </c:pt>
                <c:pt idx="19468">
                  <c:v>2041.797</c:v>
                </c:pt>
                <c:pt idx="19469">
                  <c:v>2041.172</c:v>
                </c:pt>
                <c:pt idx="19470">
                  <c:v>2042.3440000000001</c:v>
                </c:pt>
                <c:pt idx="19471">
                  <c:v>2042.7339999999999</c:v>
                </c:pt>
                <c:pt idx="19472">
                  <c:v>2041.172</c:v>
                </c:pt>
                <c:pt idx="19473">
                  <c:v>2041.172</c:v>
                </c:pt>
                <c:pt idx="19474">
                  <c:v>2040.3910000000001</c:v>
                </c:pt>
                <c:pt idx="19475">
                  <c:v>2039.7660000000001</c:v>
                </c:pt>
                <c:pt idx="19476">
                  <c:v>2040.547</c:v>
                </c:pt>
                <c:pt idx="19477">
                  <c:v>2040.3910000000001</c:v>
                </c:pt>
                <c:pt idx="19478">
                  <c:v>2040.9369999999999</c:v>
                </c:pt>
                <c:pt idx="19479">
                  <c:v>2040.547</c:v>
                </c:pt>
                <c:pt idx="19480">
                  <c:v>2039.1410000000001</c:v>
                </c:pt>
                <c:pt idx="19481">
                  <c:v>2039.6089999999999</c:v>
                </c:pt>
                <c:pt idx="19482">
                  <c:v>2041.5619999999999</c:v>
                </c:pt>
                <c:pt idx="19483">
                  <c:v>2039.7660000000001</c:v>
                </c:pt>
                <c:pt idx="19484">
                  <c:v>2038.3589999999999</c:v>
                </c:pt>
                <c:pt idx="19485">
                  <c:v>2039.6089999999999</c:v>
                </c:pt>
                <c:pt idx="19486">
                  <c:v>2040.1559999999999</c:v>
                </c:pt>
                <c:pt idx="19487">
                  <c:v>2037.7339999999999</c:v>
                </c:pt>
                <c:pt idx="19488">
                  <c:v>2040</c:v>
                </c:pt>
                <c:pt idx="19489">
                  <c:v>2039.7660000000001</c:v>
                </c:pt>
                <c:pt idx="19490">
                  <c:v>2039.1410000000001</c:v>
                </c:pt>
                <c:pt idx="19491">
                  <c:v>2039.7660000000001</c:v>
                </c:pt>
                <c:pt idx="19492">
                  <c:v>2038.3589999999999</c:v>
                </c:pt>
                <c:pt idx="19493">
                  <c:v>2040.3910000000001</c:v>
                </c:pt>
                <c:pt idx="19494">
                  <c:v>2040.1559999999999</c:v>
                </c:pt>
                <c:pt idx="19495">
                  <c:v>2038.9839999999999</c:v>
                </c:pt>
                <c:pt idx="19496">
                  <c:v>2038.3589999999999</c:v>
                </c:pt>
                <c:pt idx="19497">
                  <c:v>2037.7339999999999</c:v>
                </c:pt>
                <c:pt idx="19498">
                  <c:v>2039.6089999999999</c:v>
                </c:pt>
                <c:pt idx="19499">
                  <c:v>2036.953</c:v>
                </c:pt>
                <c:pt idx="19500">
                  <c:v>2040</c:v>
                </c:pt>
                <c:pt idx="19501">
                  <c:v>2037.9690000000001</c:v>
                </c:pt>
                <c:pt idx="19502">
                  <c:v>2038.203</c:v>
                </c:pt>
                <c:pt idx="19503">
                  <c:v>2038.75</c:v>
                </c:pt>
                <c:pt idx="19504">
                  <c:v>2035.3910000000001</c:v>
                </c:pt>
                <c:pt idx="19505">
                  <c:v>2038.5940000000001</c:v>
                </c:pt>
                <c:pt idx="19506">
                  <c:v>2037.7339999999999</c:v>
                </c:pt>
                <c:pt idx="19507">
                  <c:v>2036.953</c:v>
                </c:pt>
                <c:pt idx="19508">
                  <c:v>2037.1869999999999</c:v>
                </c:pt>
                <c:pt idx="19509">
                  <c:v>2033.3589999999999</c:v>
                </c:pt>
                <c:pt idx="19510">
                  <c:v>2038.5940000000001</c:v>
                </c:pt>
                <c:pt idx="19511">
                  <c:v>2035.7809999999999</c:v>
                </c:pt>
                <c:pt idx="19512">
                  <c:v>2035.7809999999999</c:v>
                </c:pt>
                <c:pt idx="19513">
                  <c:v>2035.7809999999999</c:v>
                </c:pt>
                <c:pt idx="19514">
                  <c:v>2034.7660000000001</c:v>
                </c:pt>
                <c:pt idx="19515">
                  <c:v>2034.6089999999999</c:v>
                </c:pt>
                <c:pt idx="19516">
                  <c:v>2034.375</c:v>
                </c:pt>
                <c:pt idx="19517">
                  <c:v>2034.6089999999999</c:v>
                </c:pt>
                <c:pt idx="19518">
                  <c:v>2035.3910000000001</c:v>
                </c:pt>
                <c:pt idx="19519">
                  <c:v>2034.1410000000001</c:v>
                </c:pt>
                <c:pt idx="19520">
                  <c:v>2035.547</c:v>
                </c:pt>
                <c:pt idx="19521">
                  <c:v>2035.7809999999999</c:v>
                </c:pt>
                <c:pt idx="19522">
                  <c:v>2034.6089999999999</c:v>
                </c:pt>
                <c:pt idx="19523">
                  <c:v>2034.7660000000001</c:v>
                </c:pt>
                <c:pt idx="19524">
                  <c:v>2033.203</c:v>
                </c:pt>
                <c:pt idx="19525">
                  <c:v>2034.7660000000001</c:v>
                </c:pt>
                <c:pt idx="19526">
                  <c:v>2035.7809999999999</c:v>
                </c:pt>
                <c:pt idx="19527">
                  <c:v>2033.3589999999999</c:v>
                </c:pt>
                <c:pt idx="19528">
                  <c:v>2033.203</c:v>
                </c:pt>
                <c:pt idx="19529">
                  <c:v>2033.75</c:v>
                </c:pt>
                <c:pt idx="19530">
                  <c:v>2033.203</c:v>
                </c:pt>
                <c:pt idx="19531">
                  <c:v>2035.1559999999999</c:v>
                </c:pt>
                <c:pt idx="19532">
                  <c:v>2032.9690000000001</c:v>
                </c:pt>
                <c:pt idx="19533">
                  <c:v>2032.7339999999999</c:v>
                </c:pt>
                <c:pt idx="19534">
                  <c:v>2031.4059999999999</c:v>
                </c:pt>
                <c:pt idx="19535">
                  <c:v>2033.5940000000001</c:v>
                </c:pt>
                <c:pt idx="19536">
                  <c:v>2035</c:v>
                </c:pt>
                <c:pt idx="19537">
                  <c:v>2029.375</c:v>
                </c:pt>
                <c:pt idx="19538">
                  <c:v>2031.797</c:v>
                </c:pt>
                <c:pt idx="19539">
                  <c:v>2032.9690000000001</c:v>
                </c:pt>
                <c:pt idx="19540">
                  <c:v>2032.9690000000001</c:v>
                </c:pt>
                <c:pt idx="19541">
                  <c:v>2031.797</c:v>
                </c:pt>
                <c:pt idx="19542">
                  <c:v>2031.953</c:v>
                </c:pt>
                <c:pt idx="19543">
                  <c:v>2030.7809999999999</c:v>
                </c:pt>
                <c:pt idx="19544">
                  <c:v>2031.5619999999999</c:v>
                </c:pt>
                <c:pt idx="19545">
                  <c:v>2031.953</c:v>
                </c:pt>
                <c:pt idx="19546">
                  <c:v>2030.1559999999999</c:v>
                </c:pt>
                <c:pt idx="19547">
                  <c:v>2028.5940000000001</c:v>
                </c:pt>
                <c:pt idx="19548">
                  <c:v>2030.547</c:v>
                </c:pt>
                <c:pt idx="19549">
                  <c:v>2029.375</c:v>
                </c:pt>
                <c:pt idx="19550">
                  <c:v>2031.797</c:v>
                </c:pt>
                <c:pt idx="19551">
                  <c:v>2030</c:v>
                </c:pt>
                <c:pt idx="19552">
                  <c:v>2030.7809999999999</c:v>
                </c:pt>
                <c:pt idx="19553">
                  <c:v>2031.172</c:v>
                </c:pt>
                <c:pt idx="19554">
                  <c:v>2027.9690000000001</c:v>
                </c:pt>
                <c:pt idx="19555">
                  <c:v>2030.3910000000001</c:v>
                </c:pt>
                <c:pt idx="19556">
                  <c:v>2028.75</c:v>
                </c:pt>
                <c:pt idx="19557">
                  <c:v>2028.5940000000001</c:v>
                </c:pt>
                <c:pt idx="19558">
                  <c:v>2030.3910000000001</c:v>
                </c:pt>
                <c:pt idx="19559">
                  <c:v>2030.3910000000001</c:v>
                </c:pt>
                <c:pt idx="19560">
                  <c:v>2027.1869999999999</c:v>
                </c:pt>
                <c:pt idx="19561">
                  <c:v>2028.75</c:v>
                </c:pt>
                <c:pt idx="19562">
                  <c:v>2029.375</c:v>
                </c:pt>
                <c:pt idx="19563">
                  <c:v>2027.578</c:v>
                </c:pt>
                <c:pt idx="19564">
                  <c:v>2027.9690000000001</c:v>
                </c:pt>
                <c:pt idx="19565">
                  <c:v>2030</c:v>
                </c:pt>
                <c:pt idx="19566">
                  <c:v>2027.3440000000001</c:v>
                </c:pt>
                <c:pt idx="19567">
                  <c:v>2027.7339999999999</c:v>
                </c:pt>
                <c:pt idx="19568">
                  <c:v>2026.5619999999999</c:v>
                </c:pt>
                <c:pt idx="19569">
                  <c:v>2027.7339999999999</c:v>
                </c:pt>
                <c:pt idx="19570">
                  <c:v>2025.9369999999999</c:v>
                </c:pt>
                <c:pt idx="19571">
                  <c:v>2027.1869999999999</c:v>
                </c:pt>
                <c:pt idx="19572">
                  <c:v>2027.9690000000001</c:v>
                </c:pt>
                <c:pt idx="19573">
                  <c:v>2027.1869999999999</c:v>
                </c:pt>
                <c:pt idx="19574">
                  <c:v>2025.547</c:v>
                </c:pt>
                <c:pt idx="19575">
                  <c:v>2026.5619999999999</c:v>
                </c:pt>
                <c:pt idx="19576">
                  <c:v>2026.4059999999999</c:v>
                </c:pt>
                <c:pt idx="19577">
                  <c:v>2026.172</c:v>
                </c:pt>
                <c:pt idx="19578">
                  <c:v>2026.4059999999999</c:v>
                </c:pt>
                <c:pt idx="19579">
                  <c:v>2030.1559999999999</c:v>
                </c:pt>
                <c:pt idx="19580">
                  <c:v>2025.9369999999999</c:v>
                </c:pt>
                <c:pt idx="19581">
                  <c:v>2026.953</c:v>
                </c:pt>
                <c:pt idx="19582">
                  <c:v>2027.9690000000001</c:v>
                </c:pt>
                <c:pt idx="19583">
                  <c:v>2026.797</c:v>
                </c:pt>
                <c:pt idx="19584">
                  <c:v>2027.1869999999999</c:v>
                </c:pt>
                <c:pt idx="19585">
                  <c:v>2022.9690000000001</c:v>
                </c:pt>
                <c:pt idx="19586">
                  <c:v>2022.578</c:v>
                </c:pt>
                <c:pt idx="19587">
                  <c:v>2024.1410000000001</c:v>
                </c:pt>
                <c:pt idx="19588">
                  <c:v>2023.9839999999999</c:v>
                </c:pt>
                <c:pt idx="19589">
                  <c:v>2023.203</c:v>
                </c:pt>
                <c:pt idx="19590">
                  <c:v>2021.5619999999999</c:v>
                </c:pt>
                <c:pt idx="19591">
                  <c:v>2023.203</c:v>
                </c:pt>
                <c:pt idx="19592">
                  <c:v>2022.3440000000001</c:v>
                </c:pt>
                <c:pt idx="19593">
                  <c:v>2022.9690000000001</c:v>
                </c:pt>
                <c:pt idx="19594">
                  <c:v>2024.1410000000001</c:v>
                </c:pt>
                <c:pt idx="19595">
                  <c:v>2022.578</c:v>
                </c:pt>
                <c:pt idx="19596">
                  <c:v>2023.5940000000001</c:v>
                </c:pt>
                <c:pt idx="19597">
                  <c:v>2025.7809999999999</c:v>
                </c:pt>
                <c:pt idx="19598">
                  <c:v>2023.203</c:v>
                </c:pt>
                <c:pt idx="19599">
                  <c:v>2019.6089999999999</c:v>
                </c:pt>
                <c:pt idx="19600">
                  <c:v>2020.7809999999999</c:v>
                </c:pt>
                <c:pt idx="19601">
                  <c:v>2023.5940000000001</c:v>
                </c:pt>
                <c:pt idx="19602">
                  <c:v>2021.5619999999999</c:v>
                </c:pt>
                <c:pt idx="19603">
                  <c:v>2022.3440000000001</c:v>
                </c:pt>
                <c:pt idx="19604">
                  <c:v>2022.7339999999999</c:v>
                </c:pt>
                <c:pt idx="19605">
                  <c:v>2020</c:v>
                </c:pt>
                <c:pt idx="19606">
                  <c:v>2022.3440000000001</c:v>
                </c:pt>
                <c:pt idx="19607">
                  <c:v>2020.9369999999999</c:v>
                </c:pt>
                <c:pt idx="19608">
                  <c:v>2018.9839999999999</c:v>
                </c:pt>
                <c:pt idx="19609">
                  <c:v>2021.5619999999999</c:v>
                </c:pt>
                <c:pt idx="19610">
                  <c:v>2021.953</c:v>
                </c:pt>
                <c:pt idx="19611">
                  <c:v>2020.7809999999999</c:v>
                </c:pt>
                <c:pt idx="19612">
                  <c:v>2022.7339999999999</c:v>
                </c:pt>
                <c:pt idx="19613">
                  <c:v>2019.6089999999999</c:v>
                </c:pt>
                <c:pt idx="19614">
                  <c:v>2021.172</c:v>
                </c:pt>
                <c:pt idx="19615">
                  <c:v>2019.7660000000001</c:v>
                </c:pt>
                <c:pt idx="19616">
                  <c:v>2020.547</c:v>
                </c:pt>
                <c:pt idx="19617">
                  <c:v>2020</c:v>
                </c:pt>
                <c:pt idx="19618">
                  <c:v>2019.1410000000001</c:v>
                </c:pt>
                <c:pt idx="19619">
                  <c:v>2020.3910000000001</c:v>
                </c:pt>
                <c:pt idx="19620">
                  <c:v>2020.3910000000001</c:v>
                </c:pt>
                <c:pt idx="19621">
                  <c:v>2022.578</c:v>
                </c:pt>
                <c:pt idx="19622">
                  <c:v>2021.172</c:v>
                </c:pt>
                <c:pt idx="19623">
                  <c:v>2020.547</c:v>
                </c:pt>
                <c:pt idx="19624">
                  <c:v>2019.6089999999999</c:v>
                </c:pt>
                <c:pt idx="19625">
                  <c:v>2017.7339999999999</c:v>
                </c:pt>
                <c:pt idx="19626">
                  <c:v>2020</c:v>
                </c:pt>
                <c:pt idx="19627">
                  <c:v>2019.7660000000001</c:v>
                </c:pt>
                <c:pt idx="19628">
                  <c:v>2019.1410000000001</c:v>
                </c:pt>
                <c:pt idx="19629">
                  <c:v>2020.7809999999999</c:v>
                </c:pt>
                <c:pt idx="19630">
                  <c:v>2017.9690000000001</c:v>
                </c:pt>
                <c:pt idx="19631">
                  <c:v>2017.7339999999999</c:v>
                </c:pt>
                <c:pt idx="19632">
                  <c:v>2017.1869999999999</c:v>
                </c:pt>
                <c:pt idx="19633">
                  <c:v>2018.5940000000001</c:v>
                </c:pt>
                <c:pt idx="19634">
                  <c:v>2017.1869999999999</c:v>
                </c:pt>
                <c:pt idx="19635">
                  <c:v>2020.1559999999999</c:v>
                </c:pt>
                <c:pt idx="19636">
                  <c:v>2018.203</c:v>
                </c:pt>
                <c:pt idx="19637">
                  <c:v>2019.375</c:v>
                </c:pt>
                <c:pt idx="19638">
                  <c:v>2018.5940000000001</c:v>
                </c:pt>
                <c:pt idx="19639">
                  <c:v>2016.172</c:v>
                </c:pt>
                <c:pt idx="19640">
                  <c:v>2016.5619999999999</c:v>
                </c:pt>
                <c:pt idx="19641">
                  <c:v>2017.578</c:v>
                </c:pt>
                <c:pt idx="19642">
                  <c:v>2017.7339999999999</c:v>
                </c:pt>
                <c:pt idx="19643">
                  <c:v>2019.1410000000001</c:v>
                </c:pt>
                <c:pt idx="19644">
                  <c:v>2016.953</c:v>
                </c:pt>
                <c:pt idx="19645">
                  <c:v>2016.797</c:v>
                </c:pt>
                <c:pt idx="19646">
                  <c:v>2017.1869999999999</c:v>
                </c:pt>
                <c:pt idx="19647">
                  <c:v>2016.953</c:v>
                </c:pt>
                <c:pt idx="19648">
                  <c:v>2016.797</c:v>
                </c:pt>
                <c:pt idx="19649">
                  <c:v>2017.7339999999999</c:v>
                </c:pt>
                <c:pt idx="19650">
                  <c:v>2017.3440000000001</c:v>
                </c:pt>
                <c:pt idx="19651">
                  <c:v>2016.797</c:v>
                </c:pt>
                <c:pt idx="19652">
                  <c:v>2017.578</c:v>
                </c:pt>
                <c:pt idx="19653">
                  <c:v>2015</c:v>
                </c:pt>
                <c:pt idx="19654">
                  <c:v>2015.7809999999999</c:v>
                </c:pt>
                <c:pt idx="19655">
                  <c:v>2017.1869999999999</c:v>
                </c:pt>
                <c:pt idx="19656">
                  <c:v>2016.797</c:v>
                </c:pt>
                <c:pt idx="19657">
                  <c:v>2015.9369999999999</c:v>
                </c:pt>
                <c:pt idx="19658">
                  <c:v>2016.5619999999999</c:v>
                </c:pt>
                <c:pt idx="19659">
                  <c:v>2018.75</c:v>
                </c:pt>
                <c:pt idx="19660">
                  <c:v>2015</c:v>
                </c:pt>
                <c:pt idx="19661">
                  <c:v>2018.203</c:v>
                </c:pt>
                <c:pt idx="19662">
                  <c:v>2016.172</c:v>
                </c:pt>
                <c:pt idx="19663">
                  <c:v>2016.172</c:v>
                </c:pt>
                <c:pt idx="19664">
                  <c:v>2015</c:v>
                </c:pt>
                <c:pt idx="19665">
                  <c:v>2018.5940000000001</c:v>
                </c:pt>
                <c:pt idx="19666">
                  <c:v>2013.75</c:v>
                </c:pt>
                <c:pt idx="19667">
                  <c:v>2013.75</c:v>
                </c:pt>
                <c:pt idx="19668">
                  <c:v>2015.1559999999999</c:v>
                </c:pt>
                <c:pt idx="19669">
                  <c:v>2016.172</c:v>
                </c:pt>
                <c:pt idx="19670">
                  <c:v>2014.1410000000001</c:v>
                </c:pt>
                <c:pt idx="19671">
                  <c:v>2012.9690000000001</c:v>
                </c:pt>
                <c:pt idx="19672">
                  <c:v>2016.797</c:v>
                </c:pt>
                <c:pt idx="19673">
                  <c:v>2017.3440000000001</c:v>
                </c:pt>
                <c:pt idx="19674">
                  <c:v>2016.797</c:v>
                </c:pt>
                <c:pt idx="19675">
                  <c:v>2016.953</c:v>
                </c:pt>
                <c:pt idx="19676">
                  <c:v>2014.1410000000001</c:v>
                </c:pt>
                <c:pt idx="19677">
                  <c:v>2015.3910000000001</c:v>
                </c:pt>
                <c:pt idx="19678">
                  <c:v>2016.797</c:v>
                </c:pt>
                <c:pt idx="19679">
                  <c:v>2015.3910000000001</c:v>
                </c:pt>
                <c:pt idx="19680">
                  <c:v>2015.547</c:v>
                </c:pt>
                <c:pt idx="19681">
                  <c:v>2015</c:v>
                </c:pt>
                <c:pt idx="19682">
                  <c:v>2015.1559999999999</c:v>
                </c:pt>
                <c:pt idx="19683">
                  <c:v>2016.797</c:v>
                </c:pt>
                <c:pt idx="19684">
                  <c:v>2015.547</c:v>
                </c:pt>
                <c:pt idx="19685">
                  <c:v>2015.7809999999999</c:v>
                </c:pt>
                <c:pt idx="19686">
                  <c:v>2013.9839999999999</c:v>
                </c:pt>
                <c:pt idx="19687">
                  <c:v>2016.5619999999999</c:v>
                </c:pt>
                <c:pt idx="19688">
                  <c:v>2014.1410000000001</c:v>
                </c:pt>
                <c:pt idx="19689">
                  <c:v>2012.1869999999999</c:v>
                </c:pt>
                <c:pt idx="19690">
                  <c:v>2013.9839999999999</c:v>
                </c:pt>
                <c:pt idx="19691">
                  <c:v>2017.578</c:v>
                </c:pt>
                <c:pt idx="19692">
                  <c:v>2013.203</c:v>
                </c:pt>
                <c:pt idx="19693">
                  <c:v>2015.1559999999999</c:v>
                </c:pt>
                <c:pt idx="19694">
                  <c:v>2015.1559999999999</c:v>
                </c:pt>
                <c:pt idx="19695">
                  <c:v>2012.3440000000001</c:v>
                </c:pt>
                <c:pt idx="19696">
                  <c:v>2016.797</c:v>
                </c:pt>
                <c:pt idx="19697">
                  <c:v>2016.4059999999999</c:v>
                </c:pt>
                <c:pt idx="19698">
                  <c:v>2015</c:v>
                </c:pt>
                <c:pt idx="19699">
                  <c:v>2017.578</c:v>
                </c:pt>
                <c:pt idx="19700">
                  <c:v>2013.3589999999999</c:v>
                </c:pt>
                <c:pt idx="19701">
                  <c:v>2014.375</c:v>
                </c:pt>
                <c:pt idx="19702">
                  <c:v>2015</c:v>
                </c:pt>
                <c:pt idx="19703">
                  <c:v>2016.953</c:v>
                </c:pt>
                <c:pt idx="19704">
                  <c:v>2015.9369999999999</c:v>
                </c:pt>
                <c:pt idx="19705">
                  <c:v>2015</c:v>
                </c:pt>
                <c:pt idx="19706">
                  <c:v>2013.9839999999999</c:v>
                </c:pt>
                <c:pt idx="19707">
                  <c:v>2016.953</c:v>
                </c:pt>
                <c:pt idx="19708">
                  <c:v>2017.578</c:v>
                </c:pt>
                <c:pt idx="19709">
                  <c:v>2014.375</c:v>
                </c:pt>
                <c:pt idx="19710">
                  <c:v>2015.9369999999999</c:v>
                </c:pt>
                <c:pt idx="19711">
                  <c:v>2015.547</c:v>
                </c:pt>
                <c:pt idx="19712">
                  <c:v>2012.578</c:v>
                </c:pt>
                <c:pt idx="19713">
                  <c:v>2014.375</c:v>
                </c:pt>
                <c:pt idx="19714">
                  <c:v>2013.9839999999999</c:v>
                </c:pt>
                <c:pt idx="19715">
                  <c:v>2015.9369999999999</c:v>
                </c:pt>
                <c:pt idx="19716">
                  <c:v>2016.4059999999999</c:v>
                </c:pt>
                <c:pt idx="19717">
                  <c:v>2016.172</c:v>
                </c:pt>
                <c:pt idx="19718">
                  <c:v>2015</c:v>
                </c:pt>
                <c:pt idx="19719">
                  <c:v>2017.578</c:v>
                </c:pt>
                <c:pt idx="19720">
                  <c:v>2015</c:v>
                </c:pt>
                <c:pt idx="19721">
                  <c:v>2016.5619999999999</c:v>
                </c:pt>
                <c:pt idx="19722">
                  <c:v>2015.7809999999999</c:v>
                </c:pt>
                <c:pt idx="19723">
                  <c:v>2014.6089999999999</c:v>
                </c:pt>
                <c:pt idx="19724">
                  <c:v>2015.3910000000001</c:v>
                </c:pt>
                <c:pt idx="19725">
                  <c:v>2017.578</c:v>
                </c:pt>
                <c:pt idx="19726">
                  <c:v>2017.3440000000001</c:v>
                </c:pt>
                <c:pt idx="19727">
                  <c:v>2015.1559999999999</c:v>
                </c:pt>
                <c:pt idx="19728">
                  <c:v>2013.9839999999999</c:v>
                </c:pt>
                <c:pt idx="19729">
                  <c:v>2015.1559999999999</c:v>
                </c:pt>
                <c:pt idx="19730">
                  <c:v>2014.7660000000001</c:v>
                </c:pt>
                <c:pt idx="19731">
                  <c:v>2014.6089999999999</c:v>
                </c:pt>
                <c:pt idx="19732">
                  <c:v>2016.172</c:v>
                </c:pt>
                <c:pt idx="19733">
                  <c:v>2014.6089999999999</c:v>
                </c:pt>
                <c:pt idx="19734">
                  <c:v>2015.1559999999999</c:v>
                </c:pt>
                <c:pt idx="19735">
                  <c:v>2013.75</c:v>
                </c:pt>
                <c:pt idx="19736">
                  <c:v>2015.3910000000001</c:v>
                </c:pt>
                <c:pt idx="19737">
                  <c:v>2016.172</c:v>
                </c:pt>
                <c:pt idx="19738">
                  <c:v>2017.578</c:v>
                </c:pt>
                <c:pt idx="19739">
                  <c:v>2017.9690000000001</c:v>
                </c:pt>
                <c:pt idx="19740">
                  <c:v>2015.547</c:v>
                </c:pt>
                <c:pt idx="19741">
                  <c:v>2016.953</c:v>
                </c:pt>
                <c:pt idx="19742">
                  <c:v>2015.1559999999999</c:v>
                </c:pt>
                <c:pt idx="19743">
                  <c:v>2015.547</c:v>
                </c:pt>
                <c:pt idx="19744">
                  <c:v>2014.375</c:v>
                </c:pt>
                <c:pt idx="19745">
                  <c:v>2016.172</c:v>
                </c:pt>
                <c:pt idx="19746">
                  <c:v>2016.4059999999999</c:v>
                </c:pt>
                <c:pt idx="19747">
                  <c:v>2017.578</c:v>
                </c:pt>
                <c:pt idx="19748">
                  <c:v>2016.172</c:v>
                </c:pt>
                <c:pt idx="19749">
                  <c:v>2015.547</c:v>
                </c:pt>
                <c:pt idx="19750">
                  <c:v>2017.1869999999999</c:v>
                </c:pt>
                <c:pt idx="19751">
                  <c:v>2014.1410000000001</c:v>
                </c:pt>
                <c:pt idx="19752">
                  <c:v>2017.1869999999999</c:v>
                </c:pt>
                <c:pt idx="19753">
                  <c:v>2016.5619999999999</c:v>
                </c:pt>
                <c:pt idx="19754">
                  <c:v>2013.9839999999999</c:v>
                </c:pt>
                <c:pt idx="19755">
                  <c:v>2015.9369999999999</c:v>
                </c:pt>
                <c:pt idx="19756">
                  <c:v>2018.75</c:v>
                </c:pt>
                <c:pt idx="19757">
                  <c:v>2016.172</c:v>
                </c:pt>
                <c:pt idx="19758">
                  <c:v>2014.1410000000001</c:v>
                </c:pt>
                <c:pt idx="19759">
                  <c:v>2017.9690000000001</c:v>
                </c:pt>
                <c:pt idx="19760">
                  <c:v>2016.797</c:v>
                </c:pt>
                <c:pt idx="19761">
                  <c:v>2016.4059999999999</c:v>
                </c:pt>
                <c:pt idx="19762">
                  <c:v>2018.75</c:v>
                </c:pt>
                <c:pt idx="19763">
                  <c:v>2016.5619999999999</c:v>
                </c:pt>
                <c:pt idx="19764">
                  <c:v>2016.5619999999999</c:v>
                </c:pt>
                <c:pt idx="19765">
                  <c:v>2017.3440000000001</c:v>
                </c:pt>
                <c:pt idx="19766">
                  <c:v>2016.172</c:v>
                </c:pt>
                <c:pt idx="19767">
                  <c:v>2015.547</c:v>
                </c:pt>
                <c:pt idx="19768">
                  <c:v>2017.9690000000001</c:v>
                </c:pt>
                <c:pt idx="19769">
                  <c:v>2017.7339999999999</c:v>
                </c:pt>
                <c:pt idx="19770">
                  <c:v>2015.7809999999999</c:v>
                </c:pt>
                <c:pt idx="19771">
                  <c:v>2016.797</c:v>
                </c:pt>
                <c:pt idx="19772">
                  <c:v>2017.1869999999999</c:v>
                </c:pt>
                <c:pt idx="19773">
                  <c:v>2016.5619999999999</c:v>
                </c:pt>
                <c:pt idx="19774">
                  <c:v>2015.7809999999999</c:v>
                </c:pt>
                <c:pt idx="19775">
                  <c:v>2015.547</c:v>
                </c:pt>
                <c:pt idx="19776">
                  <c:v>2016.797</c:v>
                </c:pt>
                <c:pt idx="19777">
                  <c:v>2017.7339999999999</c:v>
                </c:pt>
                <c:pt idx="19778">
                  <c:v>2017.3440000000001</c:v>
                </c:pt>
                <c:pt idx="19779">
                  <c:v>2015.7809999999999</c:v>
                </c:pt>
                <c:pt idx="19780">
                  <c:v>2018.203</c:v>
                </c:pt>
                <c:pt idx="19781">
                  <c:v>2019.7660000000001</c:v>
                </c:pt>
                <c:pt idx="19782">
                  <c:v>2016.5619999999999</c:v>
                </c:pt>
                <c:pt idx="19783">
                  <c:v>2020</c:v>
                </c:pt>
                <c:pt idx="19784">
                  <c:v>2017.578</c:v>
                </c:pt>
                <c:pt idx="19785">
                  <c:v>2018.9839999999999</c:v>
                </c:pt>
                <c:pt idx="19786">
                  <c:v>2017.7339999999999</c:v>
                </c:pt>
                <c:pt idx="19787">
                  <c:v>2019.6089999999999</c:v>
                </c:pt>
                <c:pt idx="19788">
                  <c:v>2018.9839999999999</c:v>
                </c:pt>
                <c:pt idx="19789">
                  <c:v>2018.75</c:v>
                </c:pt>
                <c:pt idx="19790">
                  <c:v>2018.203</c:v>
                </c:pt>
                <c:pt idx="19791">
                  <c:v>2018.3589999999999</c:v>
                </c:pt>
                <c:pt idx="19792">
                  <c:v>2016.953</c:v>
                </c:pt>
                <c:pt idx="19793">
                  <c:v>2018.75</c:v>
                </c:pt>
                <c:pt idx="19794">
                  <c:v>2017.9690000000001</c:v>
                </c:pt>
                <c:pt idx="19795">
                  <c:v>2018.9839999999999</c:v>
                </c:pt>
                <c:pt idx="19796">
                  <c:v>2018.5940000000001</c:v>
                </c:pt>
                <c:pt idx="19797">
                  <c:v>2017.7339999999999</c:v>
                </c:pt>
                <c:pt idx="19798">
                  <c:v>2020.7809999999999</c:v>
                </c:pt>
                <c:pt idx="19799">
                  <c:v>2019.7660000000001</c:v>
                </c:pt>
                <c:pt idx="19800">
                  <c:v>2019.6089999999999</c:v>
                </c:pt>
                <c:pt idx="19801">
                  <c:v>2019.7660000000001</c:v>
                </c:pt>
                <c:pt idx="19802">
                  <c:v>2020</c:v>
                </c:pt>
                <c:pt idx="19803">
                  <c:v>2018.75</c:v>
                </c:pt>
                <c:pt idx="19804">
                  <c:v>2017.9690000000001</c:v>
                </c:pt>
                <c:pt idx="19805">
                  <c:v>2018.9839999999999</c:v>
                </c:pt>
                <c:pt idx="19806">
                  <c:v>2019.7660000000001</c:v>
                </c:pt>
                <c:pt idx="19807">
                  <c:v>2018.9839999999999</c:v>
                </c:pt>
                <c:pt idx="19808">
                  <c:v>2020.7809999999999</c:v>
                </c:pt>
                <c:pt idx="19809">
                  <c:v>2018.3589999999999</c:v>
                </c:pt>
                <c:pt idx="19810">
                  <c:v>2021.172</c:v>
                </c:pt>
                <c:pt idx="19811">
                  <c:v>2018.75</c:v>
                </c:pt>
                <c:pt idx="19812">
                  <c:v>2021.5619999999999</c:v>
                </c:pt>
                <c:pt idx="19813">
                  <c:v>2022.578</c:v>
                </c:pt>
                <c:pt idx="19814">
                  <c:v>2020.547</c:v>
                </c:pt>
                <c:pt idx="19815">
                  <c:v>2020.547</c:v>
                </c:pt>
                <c:pt idx="19816">
                  <c:v>2020.3910000000001</c:v>
                </c:pt>
                <c:pt idx="19817">
                  <c:v>2020.3910000000001</c:v>
                </c:pt>
                <c:pt idx="19818">
                  <c:v>2020.3910000000001</c:v>
                </c:pt>
                <c:pt idx="19819">
                  <c:v>2020.7809999999999</c:v>
                </c:pt>
                <c:pt idx="19820">
                  <c:v>2019.375</c:v>
                </c:pt>
                <c:pt idx="19821">
                  <c:v>2021.172</c:v>
                </c:pt>
                <c:pt idx="19822">
                  <c:v>2021.172</c:v>
                </c:pt>
                <c:pt idx="19823">
                  <c:v>2020.547</c:v>
                </c:pt>
                <c:pt idx="19824">
                  <c:v>2020.7809999999999</c:v>
                </c:pt>
                <c:pt idx="19825">
                  <c:v>2019.7660000000001</c:v>
                </c:pt>
                <c:pt idx="19826">
                  <c:v>2020.3910000000001</c:v>
                </c:pt>
                <c:pt idx="19827">
                  <c:v>2019.1410000000001</c:v>
                </c:pt>
                <c:pt idx="19828">
                  <c:v>2021.4059999999999</c:v>
                </c:pt>
                <c:pt idx="19829">
                  <c:v>2020.547</c:v>
                </c:pt>
                <c:pt idx="19830">
                  <c:v>2021.172</c:v>
                </c:pt>
                <c:pt idx="19831">
                  <c:v>2020.1559999999999</c:v>
                </c:pt>
                <c:pt idx="19832">
                  <c:v>2018.75</c:v>
                </c:pt>
                <c:pt idx="19833">
                  <c:v>2020.1559999999999</c:v>
                </c:pt>
                <c:pt idx="19834">
                  <c:v>2020.1559999999999</c:v>
                </c:pt>
                <c:pt idx="19835">
                  <c:v>2020.547</c:v>
                </c:pt>
                <c:pt idx="19836">
                  <c:v>2022.578</c:v>
                </c:pt>
                <c:pt idx="19837">
                  <c:v>2021.4059999999999</c:v>
                </c:pt>
                <c:pt idx="19838">
                  <c:v>2020.9369999999999</c:v>
                </c:pt>
                <c:pt idx="19839">
                  <c:v>2020.3910000000001</c:v>
                </c:pt>
                <c:pt idx="19840">
                  <c:v>2021.5619999999999</c:v>
                </c:pt>
                <c:pt idx="19841">
                  <c:v>2024.6089999999999</c:v>
                </c:pt>
                <c:pt idx="19842">
                  <c:v>2021.5619999999999</c:v>
                </c:pt>
                <c:pt idx="19843">
                  <c:v>2021.172</c:v>
                </c:pt>
                <c:pt idx="19844">
                  <c:v>2022.9690000000001</c:v>
                </c:pt>
                <c:pt idx="19845">
                  <c:v>2022.1869999999999</c:v>
                </c:pt>
                <c:pt idx="19846">
                  <c:v>2021.953</c:v>
                </c:pt>
                <c:pt idx="19847">
                  <c:v>2020.9369999999999</c:v>
                </c:pt>
                <c:pt idx="19848">
                  <c:v>2021.172</c:v>
                </c:pt>
                <c:pt idx="19849">
                  <c:v>2021.172</c:v>
                </c:pt>
                <c:pt idx="19850">
                  <c:v>2023.5940000000001</c:v>
                </c:pt>
                <c:pt idx="19851">
                  <c:v>2022.578</c:v>
                </c:pt>
                <c:pt idx="19852">
                  <c:v>2022.578</c:v>
                </c:pt>
                <c:pt idx="19853">
                  <c:v>2022.3440000000001</c:v>
                </c:pt>
                <c:pt idx="19854">
                  <c:v>2023.5940000000001</c:v>
                </c:pt>
                <c:pt idx="19855">
                  <c:v>2021.797</c:v>
                </c:pt>
                <c:pt idx="19856">
                  <c:v>2024.6089999999999</c:v>
                </c:pt>
                <c:pt idx="19857">
                  <c:v>2025.9369999999999</c:v>
                </c:pt>
                <c:pt idx="19858">
                  <c:v>2021.797</c:v>
                </c:pt>
                <c:pt idx="19859">
                  <c:v>2024.1410000000001</c:v>
                </c:pt>
                <c:pt idx="19860">
                  <c:v>2023.5940000000001</c:v>
                </c:pt>
                <c:pt idx="19861">
                  <c:v>2020.9369999999999</c:v>
                </c:pt>
                <c:pt idx="19862">
                  <c:v>2023.9839999999999</c:v>
                </c:pt>
                <c:pt idx="19863">
                  <c:v>2025.9369999999999</c:v>
                </c:pt>
                <c:pt idx="19864">
                  <c:v>2022.3440000000001</c:v>
                </c:pt>
                <c:pt idx="19865">
                  <c:v>2023.9839999999999</c:v>
                </c:pt>
                <c:pt idx="19866">
                  <c:v>2020.3910000000001</c:v>
                </c:pt>
                <c:pt idx="19867">
                  <c:v>2024.1410000000001</c:v>
                </c:pt>
                <c:pt idx="19868">
                  <c:v>2022.3440000000001</c:v>
                </c:pt>
                <c:pt idx="19869">
                  <c:v>2025</c:v>
                </c:pt>
                <c:pt idx="19870">
                  <c:v>2022.1869999999999</c:v>
                </c:pt>
                <c:pt idx="19871">
                  <c:v>2023.5940000000001</c:v>
                </c:pt>
                <c:pt idx="19872">
                  <c:v>2025.1559999999999</c:v>
                </c:pt>
                <c:pt idx="19873">
                  <c:v>2023.3589999999999</c:v>
                </c:pt>
                <c:pt idx="19874">
                  <c:v>2022.578</c:v>
                </c:pt>
                <c:pt idx="19875">
                  <c:v>2022.7339999999999</c:v>
                </c:pt>
                <c:pt idx="19876">
                  <c:v>2021.4059999999999</c:v>
                </c:pt>
                <c:pt idx="19877">
                  <c:v>2023.75</c:v>
                </c:pt>
                <c:pt idx="19878">
                  <c:v>2023.75</c:v>
                </c:pt>
                <c:pt idx="19879">
                  <c:v>2023.5940000000001</c:v>
                </c:pt>
                <c:pt idx="19880">
                  <c:v>2023.75</c:v>
                </c:pt>
                <c:pt idx="19881">
                  <c:v>2025.9369999999999</c:v>
                </c:pt>
                <c:pt idx="19882">
                  <c:v>2025.1559999999999</c:v>
                </c:pt>
                <c:pt idx="19883">
                  <c:v>2024.1410000000001</c:v>
                </c:pt>
                <c:pt idx="19884">
                  <c:v>2023.9839999999999</c:v>
                </c:pt>
                <c:pt idx="19885">
                  <c:v>2024.375</c:v>
                </c:pt>
                <c:pt idx="19886">
                  <c:v>2023.75</c:v>
                </c:pt>
                <c:pt idx="19887">
                  <c:v>2024.7660000000001</c:v>
                </c:pt>
                <c:pt idx="19888">
                  <c:v>2023.9839999999999</c:v>
                </c:pt>
                <c:pt idx="19889">
                  <c:v>2024.7660000000001</c:v>
                </c:pt>
                <c:pt idx="19890">
                  <c:v>2025</c:v>
                </c:pt>
                <c:pt idx="19891">
                  <c:v>2025.7809999999999</c:v>
                </c:pt>
                <c:pt idx="19892">
                  <c:v>2025.3910000000001</c:v>
                </c:pt>
                <c:pt idx="19893">
                  <c:v>2023.3589999999999</c:v>
                </c:pt>
                <c:pt idx="19894">
                  <c:v>2026.5619999999999</c:v>
                </c:pt>
                <c:pt idx="19895">
                  <c:v>2024.7660000000001</c:v>
                </c:pt>
                <c:pt idx="19896">
                  <c:v>2022.9690000000001</c:v>
                </c:pt>
                <c:pt idx="19897">
                  <c:v>2024.6089999999999</c:v>
                </c:pt>
                <c:pt idx="19898">
                  <c:v>2024.7660000000001</c:v>
                </c:pt>
                <c:pt idx="19899">
                  <c:v>2024.7660000000001</c:v>
                </c:pt>
                <c:pt idx="19900">
                  <c:v>2023.5940000000001</c:v>
                </c:pt>
                <c:pt idx="19901">
                  <c:v>2024.1410000000001</c:v>
                </c:pt>
                <c:pt idx="19902">
                  <c:v>2025.3910000000001</c:v>
                </c:pt>
                <c:pt idx="19903">
                  <c:v>2023.9839999999999</c:v>
                </c:pt>
                <c:pt idx="19904">
                  <c:v>2025</c:v>
                </c:pt>
                <c:pt idx="19905">
                  <c:v>2022.578</c:v>
                </c:pt>
                <c:pt idx="19906">
                  <c:v>2026.5619999999999</c:v>
                </c:pt>
                <c:pt idx="19907">
                  <c:v>2023.75</c:v>
                </c:pt>
                <c:pt idx="19908">
                  <c:v>2026.4059999999999</c:v>
                </c:pt>
                <c:pt idx="19909">
                  <c:v>2024.1410000000001</c:v>
                </c:pt>
                <c:pt idx="19910">
                  <c:v>2025.1559999999999</c:v>
                </c:pt>
                <c:pt idx="19911">
                  <c:v>2023.75</c:v>
                </c:pt>
                <c:pt idx="19912">
                  <c:v>2025.7809999999999</c:v>
                </c:pt>
                <c:pt idx="19913">
                  <c:v>2025.3910000000001</c:v>
                </c:pt>
                <c:pt idx="19914">
                  <c:v>2023.3589999999999</c:v>
                </c:pt>
                <c:pt idx="19915">
                  <c:v>2022.1869999999999</c:v>
                </c:pt>
                <c:pt idx="19916">
                  <c:v>2025.9369999999999</c:v>
                </c:pt>
                <c:pt idx="19917">
                  <c:v>2027.578</c:v>
                </c:pt>
                <c:pt idx="19918">
                  <c:v>2026.797</c:v>
                </c:pt>
                <c:pt idx="19919">
                  <c:v>2027.578</c:v>
                </c:pt>
                <c:pt idx="19920">
                  <c:v>2024.7660000000001</c:v>
                </c:pt>
                <c:pt idx="19921">
                  <c:v>2025.1559999999999</c:v>
                </c:pt>
                <c:pt idx="19922">
                  <c:v>2023.9839999999999</c:v>
                </c:pt>
                <c:pt idx="19923">
                  <c:v>2026.172</c:v>
                </c:pt>
                <c:pt idx="19924">
                  <c:v>2025.547</c:v>
                </c:pt>
                <c:pt idx="19925">
                  <c:v>2025.9369999999999</c:v>
                </c:pt>
                <c:pt idx="19926">
                  <c:v>2024.7660000000001</c:v>
                </c:pt>
                <c:pt idx="19927">
                  <c:v>2023.9839999999999</c:v>
                </c:pt>
                <c:pt idx="19928">
                  <c:v>2027.9690000000001</c:v>
                </c:pt>
                <c:pt idx="19929">
                  <c:v>2027.7339999999999</c:v>
                </c:pt>
                <c:pt idx="19930">
                  <c:v>2024.6089999999999</c:v>
                </c:pt>
                <c:pt idx="19931">
                  <c:v>2024.6089999999999</c:v>
                </c:pt>
                <c:pt idx="19932">
                  <c:v>2026.4059999999999</c:v>
                </c:pt>
                <c:pt idx="19933">
                  <c:v>2023.75</c:v>
                </c:pt>
                <c:pt idx="19934">
                  <c:v>2025</c:v>
                </c:pt>
                <c:pt idx="19935">
                  <c:v>2024.7660000000001</c:v>
                </c:pt>
                <c:pt idx="19936">
                  <c:v>2027.9690000000001</c:v>
                </c:pt>
                <c:pt idx="19937">
                  <c:v>2026.172</c:v>
                </c:pt>
                <c:pt idx="19938">
                  <c:v>2024.1410000000001</c:v>
                </c:pt>
                <c:pt idx="19939">
                  <c:v>2027.578</c:v>
                </c:pt>
                <c:pt idx="19940">
                  <c:v>2025.3910000000001</c:v>
                </c:pt>
                <c:pt idx="19941">
                  <c:v>2023.203</c:v>
                </c:pt>
                <c:pt idx="19942">
                  <c:v>2026.953</c:v>
                </c:pt>
                <c:pt idx="19943">
                  <c:v>2026.172</c:v>
                </c:pt>
                <c:pt idx="19944">
                  <c:v>2023.9839999999999</c:v>
                </c:pt>
                <c:pt idx="19945">
                  <c:v>2024.7660000000001</c:v>
                </c:pt>
                <c:pt idx="19946">
                  <c:v>2023.3589999999999</c:v>
                </c:pt>
                <c:pt idx="19947">
                  <c:v>2025</c:v>
                </c:pt>
                <c:pt idx="19948">
                  <c:v>2025.7809999999999</c:v>
                </c:pt>
                <c:pt idx="19949">
                  <c:v>2026.4059999999999</c:v>
                </c:pt>
                <c:pt idx="19950">
                  <c:v>2026.4059999999999</c:v>
                </c:pt>
                <c:pt idx="19951">
                  <c:v>2028.3589999999999</c:v>
                </c:pt>
                <c:pt idx="19952">
                  <c:v>2025</c:v>
                </c:pt>
                <c:pt idx="19953">
                  <c:v>2027.7339999999999</c:v>
                </c:pt>
                <c:pt idx="19954">
                  <c:v>2027.578</c:v>
                </c:pt>
                <c:pt idx="19955">
                  <c:v>2028.3589999999999</c:v>
                </c:pt>
                <c:pt idx="19956">
                  <c:v>2025.3910000000001</c:v>
                </c:pt>
                <c:pt idx="19957">
                  <c:v>2025.9369999999999</c:v>
                </c:pt>
                <c:pt idx="19958">
                  <c:v>2024.6089999999999</c:v>
                </c:pt>
                <c:pt idx="19959">
                  <c:v>2023.3589999999999</c:v>
                </c:pt>
                <c:pt idx="19960">
                  <c:v>2023.75</c:v>
                </c:pt>
                <c:pt idx="19961">
                  <c:v>2025.7809999999999</c:v>
                </c:pt>
                <c:pt idx="19962">
                  <c:v>2026.4059999999999</c:v>
                </c:pt>
                <c:pt idx="19963">
                  <c:v>2024.1410000000001</c:v>
                </c:pt>
                <c:pt idx="19964">
                  <c:v>2025.1559999999999</c:v>
                </c:pt>
                <c:pt idx="19965">
                  <c:v>2025.547</c:v>
                </c:pt>
                <c:pt idx="19966">
                  <c:v>2023.75</c:v>
                </c:pt>
                <c:pt idx="19967">
                  <c:v>2023.9839999999999</c:v>
                </c:pt>
                <c:pt idx="19968">
                  <c:v>2025</c:v>
                </c:pt>
                <c:pt idx="19969">
                  <c:v>2026.172</c:v>
                </c:pt>
                <c:pt idx="19970">
                  <c:v>2027.3440000000001</c:v>
                </c:pt>
                <c:pt idx="19971">
                  <c:v>2024.375</c:v>
                </c:pt>
                <c:pt idx="19972">
                  <c:v>2026.172</c:v>
                </c:pt>
                <c:pt idx="19973">
                  <c:v>2023.75</c:v>
                </c:pt>
                <c:pt idx="19974">
                  <c:v>2022.578</c:v>
                </c:pt>
                <c:pt idx="19975">
                  <c:v>2026.5619999999999</c:v>
                </c:pt>
                <c:pt idx="19976">
                  <c:v>2025</c:v>
                </c:pt>
                <c:pt idx="19977">
                  <c:v>2024.7660000000001</c:v>
                </c:pt>
                <c:pt idx="19978">
                  <c:v>2025.547</c:v>
                </c:pt>
                <c:pt idx="19979">
                  <c:v>2022.9690000000001</c:v>
                </c:pt>
                <c:pt idx="19980">
                  <c:v>2023.9839999999999</c:v>
                </c:pt>
                <c:pt idx="19981">
                  <c:v>2024.375</c:v>
                </c:pt>
                <c:pt idx="19982">
                  <c:v>2022.7339999999999</c:v>
                </c:pt>
                <c:pt idx="19983">
                  <c:v>2023.203</c:v>
                </c:pt>
                <c:pt idx="19984">
                  <c:v>2024.375</c:v>
                </c:pt>
                <c:pt idx="19985">
                  <c:v>2024.375</c:v>
                </c:pt>
                <c:pt idx="19986">
                  <c:v>2025.547</c:v>
                </c:pt>
                <c:pt idx="19987">
                  <c:v>2023.5940000000001</c:v>
                </c:pt>
                <c:pt idx="19988">
                  <c:v>2026.172</c:v>
                </c:pt>
                <c:pt idx="19989">
                  <c:v>2023.3589999999999</c:v>
                </c:pt>
                <c:pt idx="19990">
                  <c:v>2022.7339999999999</c:v>
                </c:pt>
                <c:pt idx="19991">
                  <c:v>2023.5940000000001</c:v>
                </c:pt>
                <c:pt idx="19992">
                  <c:v>2023.3589999999999</c:v>
                </c:pt>
                <c:pt idx="19993">
                  <c:v>2022.9690000000001</c:v>
                </c:pt>
                <c:pt idx="19994">
                  <c:v>2022.1869999999999</c:v>
                </c:pt>
                <c:pt idx="19995">
                  <c:v>2022.1869999999999</c:v>
                </c:pt>
                <c:pt idx="19996">
                  <c:v>2024.7660000000001</c:v>
                </c:pt>
                <c:pt idx="19997">
                  <c:v>2023.203</c:v>
                </c:pt>
                <c:pt idx="19998">
                  <c:v>2023.3589999999999</c:v>
                </c:pt>
                <c:pt idx="19999">
                  <c:v>2025.1559999999999</c:v>
                </c:pt>
                <c:pt idx="20000">
                  <c:v>2023.9839999999999</c:v>
                </c:pt>
                <c:pt idx="20001">
                  <c:v>2024.375</c:v>
                </c:pt>
                <c:pt idx="20002">
                  <c:v>2023.9839999999999</c:v>
                </c:pt>
                <c:pt idx="20003">
                  <c:v>2023.3589999999999</c:v>
                </c:pt>
                <c:pt idx="20004">
                  <c:v>2025</c:v>
                </c:pt>
                <c:pt idx="20005">
                  <c:v>2024.1410000000001</c:v>
                </c:pt>
                <c:pt idx="20006">
                  <c:v>2023.203</c:v>
                </c:pt>
                <c:pt idx="20007">
                  <c:v>2023.5940000000001</c:v>
                </c:pt>
                <c:pt idx="20008">
                  <c:v>2023.203</c:v>
                </c:pt>
                <c:pt idx="20009">
                  <c:v>2021.172</c:v>
                </c:pt>
                <c:pt idx="20010">
                  <c:v>2021.5619999999999</c:v>
                </c:pt>
                <c:pt idx="20011">
                  <c:v>2022.1869999999999</c:v>
                </c:pt>
                <c:pt idx="20012">
                  <c:v>2022.578</c:v>
                </c:pt>
                <c:pt idx="20013">
                  <c:v>2022.1869999999999</c:v>
                </c:pt>
                <c:pt idx="20014">
                  <c:v>2021.797</c:v>
                </c:pt>
                <c:pt idx="20015">
                  <c:v>2020.7809999999999</c:v>
                </c:pt>
                <c:pt idx="20016">
                  <c:v>2022.578</c:v>
                </c:pt>
                <c:pt idx="20017">
                  <c:v>2022.578</c:v>
                </c:pt>
                <c:pt idx="20018">
                  <c:v>2021.5619999999999</c:v>
                </c:pt>
                <c:pt idx="20019">
                  <c:v>2021.953</c:v>
                </c:pt>
                <c:pt idx="20020">
                  <c:v>2021.5619999999999</c:v>
                </c:pt>
                <c:pt idx="20021">
                  <c:v>2023.3589999999999</c:v>
                </c:pt>
                <c:pt idx="20022">
                  <c:v>2020.3910000000001</c:v>
                </c:pt>
                <c:pt idx="20023">
                  <c:v>2023.5940000000001</c:v>
                </c:pt>
                <c:pt idx="20024">
                  <c:v>2022.7339999999999</c:v>
                </c:pt>
                <c:pt idx="20025">
                  <c:v>2021.797</c:v>
                </c:pt>
                <c:pt idx="20026">
                  <c:v>2021.5619999999999</c:v>
                </c:pt>
                <c:pt idx="20027">
                  <c:v>2020.1559999999999</c:v>
                </c:pt>
                <c:pt idx="20028">
                  <c:v>2020.7809999999999</c:v>
                </c:pt>
                <c:pt idx="20029">
                  <c:v>2023.3589999999999</c:v>
                </c:pt>
                <c:pt idx="20030">
                  <c:v>2020.7809999999999</c:v>
                </c:pt>
                <c:pt idx="20031">
                  <c:v>2019.6089999999999</c:v>
                </c:pt>
                <c:pt idx="20032">
                  <c:v>2022.3440000000001</c:v>
                </c:pt>
                <c:pt idx="20033">
                  <c:v>2018.203</c:v>
                </c:pt>
                <c:pt idx="20034">
                  <c:v>2020</c:v>
                </c:pt>
                <c:pt idx="20035">
                  <c:v>2021.5619999999999</c:v>
                </c:pt>
                <c:pt idx="20036">
                  <c:v>2022.7339999999999</c:v>
                </c:pt>
                <c:pt idx="20037">
                  <c:v>2020.3910000000001</c:v>
                </c:pt>
                <c:pt idx="20038">
                  <c:v>2022.1869999999999</c:v>
                </c:pt>
                <c:pt idx="20039">
                  <c:v>2021.4059999999999</c:v>
                </c:pt>
                <c:pt idx="20040">
                  <c:v>2022.1869999999999</c:v>
                </c:pt>
                <c:pt idx="20041">
                  <c:v>2020.1559999999999</c:v>
                </c:pt>
                <c:pt idx="20042">
                  <c:v>2020.7809999999999</c:v>
                </c:pt>
                <c:pt idx="20043">
                  <c:v>2021.172</c:v>
                </c:pt>
                <c:pt idx="20044">
                  <c:v>2022.578</c:v>
                </c:pt>
                <c:pt idx="20045">
                  <c:v>2022.578</c:v>
                </c:pt>
                <c:pt idx="20046">
                  <c:v>2021.953</c:v>
                </c:pt>
                <c:pt idx="20047">
                  <c:v>2020.1559999999999</c:v>
                </c:pt>
                <c:pt idx="20048">
                  <c:v>2020.547</c:v>
                </c:pt>
                <c:pt idx="20049">
                  <c:v>2020.7809999999999</c:v>
                </c:pt>
                <c:pt idx="20050">
                  <c:v>2021.172</c:v>
                </c:pt>
                <c:pt idx="20051">
                  <c:v>2021.953</c:v>
                </c:pt>
                <c:pt idx="20052">
                  <c:v>2019.7660000000001</c:v>
                </c:pt>
                <c:pt idx="20053">
                  <c:v>2020.7809999999999</c:v>
                </c:pt>
                <c:pt idx="20054">
                  <c:v>2020.1559999999999</c:v>
                </c:pt>
                <c:pt idx="20055">
                  <c:v>2018.5940000000001</c:v>
                </c:pt>
                <c:pt idx="20056">
                  <c:v>2020.3910000000001</c:v>
                </c:pt>
                <c:pt idx="20057">
                  <c:v>2021.953</c:v>
                </c:pt>
                <c:pt idx="20058">
                  <c:v>2017.3440000000001</c:v>
                </c:pt>
                <c:pt idx="20059">
                  <c:v>2019.375</c:v>
                </c:pt>
                <c:pt idx="20060">
                  <c:v>2020</c:v>
                </c:pt>
                <c:pt idx="20061">
                  <c:v>2021.4059999999999</c:v>
                </c:pt>
                <c:pt idx="20062">
                  <c:v>2021.953</c:v>
                </c:pt>
                <c:pt idx="20063">
                  <c:v>2020.3910000000001</c:v>
                </c:pt>
                <c:pt idx="20064">
                  <c:v>2018.203</c:v>
                </c:pt>
                <c:pt idx="20065">
                  <c:v>2019.1410000000001</c:v>
                </c:pt>
                <c:pt idx="20066">
                  <c:v>2018.9839999999999</c:v>
                </c:pt>
                <c:pt idx="20067">
                  <c:v>2017.7339999999999</c:v>
                </c:pt>
                <c:pt idx="20068">
                  <c:v>2019.1410000000001</c:v>
                </c:pt>
                <c:pt idx="20069">
                  <c:v>2018.75</c:v>
                </c:pt>
                <c:pt idx="20070">
                  <c:v>2017.578</c:v>
                </c:pt>
                <c:pt idx="20071">
                  <c:v>2019.375</c:v>
                </c:pt>
                <c:pt idx="20072">
                  <c:v>2019.1410000000001</c:v>
                </c:pt>
                <c:pt idx="20073">
                  <c:v>2016.953</c:v>
                </c:pt>
                <c:pt idx="20074">
                  <c:v>2019.375</c:v>
                </c:pt>
                <c:pt idx="20075">
                  <c:v>2019.7660000000001</c:v>
                </c:pt>
                <c:pt idx="20076">
                  <c:v>2020.9369999999999</c:v>
                </c:pt>
                <c:pt idx="20077">
                  <c:v>2018.3589999999999</c:v>
                </c:pt>
                <c:pt idx="20078">
                  <c:v>2019.7660000000001</c:v>
                </c:pt>
                <c:pt idx="20079">
                  <c:v>2019.1410000000001</c:v>
                </c:pt>
                <c:pt idx="20080">
                  <c:v>2020.9369999999999</c:v>
                </c:pt>
                <c:pt idx="20081">
                  <c:v>2017.578</c:v>
                </c:pt>
                <c:pt idx="20082">
                  <c:v>2017.3440000000001</c:v>
                </c:pt>
                <c:pt idx="20083">
                  <c:v>2019.1410000000001</c:v>
                </c:pt>
                <c:pt idx="20084">
                  <c:v>2021.4059999999999</c:v>
                </c:pt>
                <c:pt idx="20085">
                  <c:v>2015.7809999999999</c:v>
                </c:pt>
                <c:pt idx="20086">
                  <c:v>2018.9839999999999</c:v>
                </c:pt>
                <c:pt idx="20087">
                  <c:v>2015.9369999999999</c:v>
                </c:pt>
                <c:pt idx="20088">
                  <c:v>2019.6089999999999</c:v>
                </c:pt>
                <c:pt idx="20089">
                  <c:v>2018.203</c:v>
                </c:pt>
                <c:pt idx="20090">
                  <c:v>2018.3589999999999</c:v>
                </c:pt>
                <c:pt idx="20091">
                  <c:v>2017.1869999999999</c:v>
                </c:pt>
                <c:pt idx="20092">
                  <c:v>2015.7809999999999</c:v>
                </c:pt>
                <c:pt idx="20093">
                  <c:v>2017.578</c:v>
                </c:pt>
                <c:pt idx="20094">
                  <c:v>2014.6089999999999</c:v>
                </c:pt>
                <c:pt idx="20095">
                  <c:v>2016.797</c:v>
                </c:pt>
                <c:pt idx="20096">
                  <c:v>2015.547</c:v>
                </c:pt>
                <c:pt idx="20097">
                  <c:v>2015.547</c:v>
                </c:pt>
                <c:pt idx="20098">
                  <c:v>2017.9690000000001</c:v>
                </c:pt>
                <c:pt idx="20099">
                  <c:v>2018.75</c:v>
                </c:pt>
                <c:pt idx="20100">
                  <c:v>2017.578</c:v>
                </c:pt>
                <c:pt idx="20101">
                  <c:v>2016.797</c:v>
                </c:pt>
                <c:pt idx="20102">
                  <c:v>2016.5619999999999</c:v>
                </c:pt>
                <c:pt idx="20103">
                  <c:v>2016.797</c:v>
                </c:pt>
                <c:pt idx="20104">
                  <c:v>2014.1410000000001</c:v>
                </c:pt>
                <c:pt idx="20105">
                  <c:v>2016.797</c:v>
                </c:pt>
                <c:pt idx="20106">
                  <c:v>2017.9690000000001</c:v>
                </c:pt>
                <c:pt idx="20107">
                  <c:v>2015.7809999999999</c:v>
                </c:pt>
                <c:pt idx="20108">
                  <c:v>2015.9369999999999</c:v>
                </c:pt>
                <c:pt idx="20109">
                  <c:v>2017.3440000000001</c:v>
                </c:pt>
                <c:pt idx="20110">
                  <c:v>2015.547</c:v>
                </c:pt>
                <c:pt idx="20111">
                  <c:v>2015.9369999999999</c:v>
                </c:pt>
                <c:pt idx="20112">
                  <c:v>2015.7809999999999</c:v>
                </c:pt>
                <c:pt idx="20113">
                  <c:v>2015.3910000000001</c:v>
                </c:pt>
                <c:pt idx="20114">
                  <c:v>2016.797</c:v>
                </c:pt>
                <c:pt idx="20115">
                  <c:v>2015.7809999999999</c:v>
                </c:pt>
                <c:pt idx="20116">
                  <c:v>2015.1559999999999</c:v>
                </c:pt>
                <c:pt idx="20117">
                  <c:v>2016.5619999999999</c:v>
                </c:pt>
                <c:pt idx="20118">
                  <c:v>2016.953</c:v>
                </c:pt>
                <c:pt idx="20119">
                  <c:v>2015</c:v>
                </c:pt>
                <c:pt idx="20120">
                  <c:v>2016.172</c:v>
                </c:pt>
                <c:pt idx="20121">
                  <c:v>2014.7660000000001</c:v>
                </c:pt>
                <c:pt idx="20122">
                  <c:v>2015.1559999999999</c:v>
                </c:pt>
                <c:pt idx="20123">
                  <c:v>2014.7660000000001</c:v>
                </c:pt>
                <c:pt idx="20124">
                  <c:v>2014.375</c:v>
                </c:pt>
                <c:pt idx="20125">
                  <c:v>2014.7660000000001</c:v>
                </c:pt>
                <c:pt idx="20126">
                  <c:v>2015.3910000000001</c:v>
                </c:pt>
                <c:pt idx="20127">
                  <c:v>2013.9839999999999</c:v>
                </c:pt>
                <c:pt idx="20128">
                  <c:v>2017.3440000000001</c:v>
                </c:pt>
                <c:pt idx="20129">
                  <c:v>2017.1869999999999</c:v>
                </c:pt>
                <c:pt idx="20130">
                  <c:v>2016.4059999999999</c:v>
                </c:pt>
                <c:pt idx="20131">
                  <c:v>2015.7809999999999</c:v>
                </c:pt>
                <c:pt idx="20132">
                  <c:v>2014.1410000000001</c:v>
                </c:pt>
                <c:pt idx="20133">
                  <c:v>2013.9839999999999</c:v>
                </c:pt>
                <c:pt idx="20134">
                  <c:v>2014.1410000000001</c:v>
                </c:pt>
                <c:pt idx="20135">
                  <c:v>2015.1559999999999</c:v>
                </c:pt>
                <c:pt idx="20136">
                  <c:v>2015.3910000000001</c:v>
                </c:pt>
                <c:pt idx="20137">
                  <c:v>2013.3589999999999</c:v>
                </c:pt>
                <c:pt idx="20138">
                  <c:v>2012.3440000000001</c:v>
                </c:pt>
                <c:pt idx="20139">
                  <c:v>2015.3910000000001</c:v>
                </c:pt>
                <c:pt idx="20140">
                  <c:v>2015.547</c:v>
                </c:pt>
                <c:pt idx="20141">
                  <c:v>2013.3589999999999</c:v>
                </c:pt>
                <c:pt idx="20142">
                  <c:v>2015.7809999999999</c:v>
                </c:pt>
                <c:pt idx="20143">
                  <c:v>2014.1410000000001</c:v>
                </c:pt>
                <c:pt idx="20144">
                  <c:v>2013.75</c:v>
                </c:pt>
                <c:pt idx="20145">
                  <c:v>2015</c:v>
                </c:pt>
                <c:pt idx="20146">
                  <c:v>2014.1410000000001</c:v>
                </c:pt>
                <c:pt idx="20147">
                  <c:v>2015.9369999999999</c:v>
                </c:pt>
                <c:pt idx="20148">
                  <c:v>2013.3589999999999</c:v>
                </c:pt>
                <c:pt idx="20149">
                  <c:v>2016.797</c:v>
                </c:pt>
                <c:pt idx="20150">
                  <c:v>2015.9369999999999</c:v>
                </c:pt>
                <c:pt idx="20151">
                  <c:v>2014.1410000000001</c:v>
                </c:pt>
                <c:pt idx="20152">
                  <c:v>2015</c:v>
                </c:pt>
                <c:pt idx="20153">
                  <c:v>2015</c:v>
                </c:pt>
                <c:pt idx="20154">
                  <c:v>2013.203</c:v>
                </c:pt>
                <c:pt idx="20155">
                  <c:v>2015.3910000000001</c:v>
                </c:pt>
                <c:pt idx="20156">
                  <c:v>2015.7809999999999</c:v>
                </c:pt>
                <c:pt idx="20157">
                  <c:v>2013.9839999999999</c:v>
                </c:pt>
                <c:pt idx="20158">
                  <c:v>2015</c:v>
                </c:pt>
                <c:pt idx="20159">
                  <c:v>2012.9690000000001</c:v>
                </c:pt>
                <c:pt idx="20160">
                  <c:v>2014.7660000000001</c:v>
                </c:pt>
                <c:pt idx="20161">
                  <c:v>2015.3910000000001</c:v>
                </c:pt>
                <c:pt idx="20162">
                  <c:v>2014.7660000000001</c:v>
                </c:pt>
                <c:pt idx="20163">
                  <c:v>2014.375</c:v>
                </c:pt>
                <c:pt idx="20164">
                  <c:v>2013.203</c:v>
                </c:pt>
                <c:pt idx="20165">
                  <c:v>2013.5940000000001</c:v>
                </c:pt>
                <c:pt idx="20166">
                  <c:v>2012.3440000000001</c:v>
                </c:pt>
                <c:pt idx="20167">
                  <c:v>2013.5940000000001</c:v>
                </c:pt>
                <c:pt idx="20168">
                  <c:v>2015</c:v>
                </c:pt>
                <c:pt idx="20169">
                  <c:v>2013.3589999999999</c:v>
                </c:pt>
                <c:pt idx="20170">
                  <c:v>2012.3440000000001</c:v>
                </c:pt>
                <c:pt idx="20171">
                  <c:v>2013.75</c:v>
                </c:pt>
                <c:pt idx="20172">
                  <c:v>2013.75</c:v>
                </c:pt>
                <c:pt idx="20173">
                  <c:v>2013.5940000000001</c:v>
                </c:pt>
                <c:pt idx="20174">
                  <c:v>2012.1869999999999</c:v>
                </c:pt>
                <c:pt idx="20175">
                  <c:v>2011.953</c:v>
                </c:pt>
                <c:pt idx="20176">
                  <c:v>2011.172</c:v>
                </c:pt>
                <c:pt idx="20177">
                  <c:v>2010.9369999999999</c:v>
                </c:pt>
                <c:pt idx="20178">
                  <c:v>2012.9690000000001</c:v>
                </c:pt>
                <c:pt idx="20179">
                  <c:v>2011.797</c:v>
                </c:pt>
                <c:pt idx="20180">
                  <c:v>2012.3440000000001</c:v>
                </c:pt>
                <c:pt idx="20181">
                  <c:v>2010.7809999999999</c:v>
                </c:pt>
                <c:pt idx="20182">
                  <c:v>2014.1410000000001</c:v>
                </c:pt>
                <c:pt idx="20183">
                  <c:v>2013.5940000000001</c:v>
                </c:pt>
                <c:pt idx="20184">
                  <c:v>2011.5619999999999</c:v>
                </c:pt>
                <c:pt idx="20185">
                  <c:v>2011.172</c:v>
                </c:pt>
                <c:pt idx="20186">
                  <c:v>2010.9369999999999</c:v>
                </c:pt>
                <c:pt idx="20187">
                  <c:v>2013.9839999999999</c:v>
                </c:pt>
                <c:pt idx="20188">
                  <c:v>2011.797</c:v>
                </c:pt>
                <c:pt idx="20189">
                  <c:v>2014.6089999999999</c:v>
                </c:pt>
                <c:pt idx="20190">
                  <c:v>2012.3440000000001</c:v>
                </c:pt>
                <c:pt idx="20191">
                  <c:v>2012.1869999999999</c:v>
                </c:pt>
                <c:pt idx="20192">
                  <c:v>2015.547</c:v>
                </c:pt>
                <c:pt idx="20193">
                  <c:v>2012.3440000000001</c:v>
                </c:pt>
                <c:pt idx="20194">
                  <c:v>2012.578</c:v>
                </c:pt>
                <c:pt idx="20195">
                  <c:v>2013.9839999999999</c:v>
                </c:pt>
                <c:pt idx="20196">
                  <c:v>2013.3589999999999</c:v>
                </c:pt>
                <c:pt idx="20197">
                  <c:v>2012.1869999999999</c:v>
                </c:pt>
                <c:pt idx="20198">
                  <c:v>2012.7339999999999</c:v>
                </c:pt>
                <c:pt idx="20199">
                  <c:v>2010.3910000000001</c:v>
                </c:pt>
                <c:pt idx="20200">
                  <c:v>2014.6089999999999</c:v>
                </c:pt>
                <c:pt idx="20201">
                  <c:v>2011.172</c:v>
                </c:pt>
                <c:pt idx="20202">
                  <c:v>2012.9690000000001</c:v>
                </c:pt>
                <c:pt idx="20203">
                  <c:v>2010.7809999999999</c:v>
                </c:pt>
                <c:pt idx="20204">
                  <c:v>2012.578</c:v>
                </c:pt>
                <c:pt idx="20205">
                  <c:v>2013.9839999999999</c:v>
                </c:pt>
                <c:pt idx="20206">
                  <c:v>2015.547</c:v>
                </c:pt>
                <c:pt idx="20207">
                  <c:v>2014.375</c:v>
                </c:pt>
                <c:pt idx="20208">
                  <c:v>2016.4059999999999</c:v>
                </c:pt>
                <c:pt idx="20209">
                  <c:v>2012.3440000000001</c:v>
                </c:pt>
                <c:pt idx="20210">
                  <c:v>2012.1869999999999</c:v>
                </c:pt>
                <c:pt idx="20211">
                  <c:v>2013.203</c:v>
                </c:pt>
                <c:pt idx="20212">
                  <c:v>2011.5619999999999</c:v>
                </c:pt>
                <c:pt idx="20213">
                  <c:v>2014.1410000000001</c:v>
                </c:pt>
                <c:pt idx="20214">
                  <c:v>2011.5619999999999</c:v>
                </c:pt>
                <c:pt idx="20215">
                  <c:v>2013.203</c:v>
                </c:pt>
                <c:pt idx="20216">
                  <c:v>2013.9839999999999</c:v>
                </c:pt>
                <c:pt idx="20217">
                  <c:v>2011.4059999999999</c:v>
                </c:pt>
                <c:pt idx="20218">
                  <c:v>2011.797</c:v>
                </c:pt>
                <c:pt idx="20219">
                  <c:v>2013.3589999999999</c:v>
                </c:pt>
                <c:pt idx="20220">
                  <c:v>2011.5619999999999</c:v>
                </c:pt>
                <c:pt idx="20221">
                  <c:v>2011.953</c:v>
                </c:pt>
                <c:pt idx="20222">
                  <c:v>2013.9839999999999</c:v>
                </c:pt>
                <c:pt idx="20223">
                  <c:v>2013.9839999999999</c:v>
                </c:pt>
                <c:pt idx="20224">
                  <c:v>2014.1410000000001</c:v>
                </c:pt>
                <c:pt idx="20225">
                  <c:v>2016.797</c:v>
                </c:pt>
                <c:pt idx="20226">
                  <c:v>2010.7809999999999</c:v>
                </c:pt>
                <c:pt idx="20227">
                  <c:v>2012.7339999999999</c:v>
                </c:pt>
                <c:pt idx="20228">
                  <c:v>2016.172</c:v>
                </c:pt>
                <c:pt idx="20229">
                  <c:v>2013.3589999999999</c:v>
                </c:pt>
                <c:pt idx="20230">
                  <c:v>2014.1410000000001</c:v>
                </c:pt>
                <c:pt idx="20231">
                  <c:v>2012.3440000000001</c:v>
                </c:pt>
                <c:pt idx="20232">
                  <c:v>2011.5619999999999</c:v>
                </c:pt>
                <c:pt idx="20233">
                  <c:v>2013.75</c:v>
                </c:pt>
                <c:pt idx="20234">
                  <c:v>2014.1410000000001</c:v>
                </c:pt>
                <c:pt idx="20235">
                  <c:v>2013.3589999999999</c:v>
                </c:pt>
                <c:pt idx="20236">
                  <c:v>2013.203</c:v>
                </c:pt>
                <c:pt idx="20237">
                  <c:v>2012.7339999999999</c:v>
                </c:pt>
                <c:pt idx="20238">
                  <c:v>2015</c:v>
                </c:pt>
                <c:pt idx="20239">
                  <c:v>2010.547</c:v>
                </c:pt>
                <c:pt idx="20240">
                  <c:v>2013.9839999999999</c:v>
                </c:pt>
                <c:pt idx="20241">
                  <c:v>2013.9839999999999</c:v>
                </c:pt>
                <c:pt idx="20242">
                  <c:v>2014.375</c:v>
                </c:pt>
                <c:pt idx="20243">
                  <c:v>2012.7339999999999</c:v>
                </c:pt>
                <c:pt idx="20244">
                  <c:v>2011.4059999999999</c:v>
                </c:pt>
                <c:pt idx="20245">
                  <c:v>2013.5940000000001</c:v>
                </c:pt>
                <c:pt idx="20246">
                  <c:v>2014.1410000000001</c:v>
                </c:pt>
                <c:pt idx="20247">
                  <c:v>2010.7809999999999</c:v>
                </c:pt>
                <c:pt idx="20248">
                  <c:v>2014.6089999999999</c:v>
                </c:pt>
                <c:pt idx="20249">
                  <c:v>2014.6089999999999</c:v>
                </c:pt>
                <c:pt idx="20250">
                  <c:v>2012.3440000000001</c:v>
                </c:pt>
                <c:pt idx="20251">
                  <c:v>2013.75</c:v>
                </c:pt>
                <c:pt idx="20252">
                  <c:v>2013.3589999999999</c:v>
                </c:pt>
                <c:pt idx="20253">
                  <c:v>2013.203</c:v>
                </c:pt>
                <c:pt idx="20254">
                  <c:v>2013.5940000000001</c:v>
                </c:pt>
                <c:pt idx="20255">
                  <c:v>2013.5940000000001</c:v>
                </c:pt>
                <c:pt idx="20256">
                  <c:v>2011.797</c:v>
                </c:pt>
                <c:pt idx="20257">
                  <c:v>2015.3910000000001</c:v>
                </c:pt>
                <c:pt idx="20258">
                  <c:v>2013.9839999999999</c:v>
                </c:pt>
                <c:pt idx="20259">
                  <c:v>2012.7339999999999</c:v>
                </c:pt>
                <c:pt idx="20260">
                  <c:v>2013.75</c:v>
                </c:pt>
                <c:pt idx="20261">
                  <c:v>2012.3440000000001</c:v>
                </c:pt>
                <c:pt idx="20262">
                  <c:v>2013.9839999999999</c:v>
                </c:pt>
                <c:pt idx="20263">
                  <c:v>2011.797</c:v>
                </c:pt>
                <c:pt idx="20264">
                  <c:v>2014.6089999999999</c:v>
                </c:pt>
                <c:pt idx="20265">
                  <c:v>2011.953</c:v>
                </c:pt>
                <c:pt idx="20266">
                  <c:v>2013.9839999999999</c:v>
                </c:pt>
                <c:pt idx="20267">
                  <c:v>2011.953</c:v>
                </c:pt>
                <c:pt idx="20268">
                  <c:v>2012.578</c:v>
                </c:pt>
                <c:pt idx="20269">
                  <c:v>2010.7809999999999</c:v>
                </c:pt>
                <c:pt idx="20270">
                  <c:v>2013.5940000000001</c:v>
                </c:pt>
                <c:pt idx="20271">
                  <c:v>2012.9690000000001</c:v>
                </c:pt>
                <c:pt idx="20272">
                  <c:v>2011.5619999999999</c:v>
                </c:pt>
                <c:pt idx="20273">
                  <c:v>2012.1869999999999</c:v>
                </c:pt>
                <c:pt idx="20274">
                  <c:v>2010.547</c:v>
                </c:pt>
                <c:pt idx="20275">
                  <c:v>2013.9839999999999</c:v>
                </c:pt>
                <c:pt idx="20276">
                  <c:v>2013.3589999999999</c:v>
                </c:pt>
                <c:pt idx="20277">
                  <c:v>2014.375</c:v>
                </c:pt>
                <c:pt idx="20278">
                  <c:v>2013.75</c:v>
                </c:pt>
                <c:pt idx="20279">
                  <c:v>2012.578</c:v>
                </c:pt>
                <c:pt idx="20280">
                  <c:v>2013.75</c:v>
                </c:pt>
                <c:pt idx="20281">
                  <c:v>2013.75</c:v>
                </c:pt>
                <c:pt idx="20282">
                  <c:v>2012.3440000000001</c:v>
                </c:pt>
                <c:pt idx="20283">
                  <c:v>2010.9369999999999</c:v>
                </c:pt>
                <c:pt idx="20284">
                  <c:v>2013.5940000000001</c:v>
                </c:pt>
                <c:pt idx="20285">
                  <c:v>2010.7809999999999</c:v>
                </c:pt>
                <c:pt idx="20286">
                  <c:v>2010.3910000000001</c:v>
                </c:pt>
                <c:pt idx="20287">
                  <c:v>2014.6089999999999</c:v>
                </c:pt>
                <c:pt idx="20288">
                  <c:v>2011.797</c:v>
                </c:pt>
                <c:pt idx="20289">
                  <c:v>2015</c:v>
                </c:pt>
                <c:pt idx="20290">
                  <c:v>2011.953</c:v>
                </c:pt>
                <c:pt idx="20291">
                  <c:v>2012.578</c:v>
                </c:pt>
                <c:pt idx="20292">
                  <c:v>2012.9690000000001</c:v>
                </c:pt>
                <c:pt idx="20293">
                  <c:v>2014.7660000000001</c:v>
                </c:pt>
                <c:pt idx="20294">
                  <c:v>2014.1410000000001</c:v>
                </c:pt>
                <c:pt idx="20295">
                  <c:v>2012.578</c:v>
                </c:pt>
                <c:pt idx="20296">
                  <c:v>2012.1869999999999</c:v>
                </c:pt>
                <c:pt idx="20297">
                  <c:v>2013.9839999999999</c:v>
                </c:pt>
                <c:pt idx="20298">
                  <c:v>2012.9690000000001</c:v>
                </c:pt>
                <c:pt idx="20299">
                  <c:v>2015.547</c:v>
                </c:pt>
                <c:pt idx="20300">
                  <c:v>2013.5940000000001</c:v>
                </c:pt>
                <c:pt idx="20301">
                  <c:v>2013.203</c:v>
                </c:pt>
                <c:pt idx="20302">
                  <c:v>2012.578</c:v>
                </c:pt>
                <c:pt idx="20303">
                  <c:v>2014.6089999999999</c:v>
                </c:pt>
                <c:pt idx="20304">
                  <c:v>2014.7660000000001</c:v>
                </c:pt>
                <c:pt idx="20305">
                  <c:v>2014.7660000000001</c:v>
                </c:pt>
                <c:pt idx="20306">
                  <c:v>2012.3440000000001</c:v>
                </c:pt>
                <c:pt idx="20307">
                  <c:v>2011.5619999999999</c:v>
                </c:pt>
                <c:pt idx="20308">
                  <c:v>2013.3589999999999</c:v>
                </c:pt>
                <c:pt idx="20309">
                  <c:v>2015.547</c:v>
                </c:pt>
                <c:pt idx="20310">
                  <c:v>2012.1869999999999</c:v>
                </c:pt>
                <c:pt idx="20311">
                  <c:v>2013.75</c:v>
                </c:pt>
                <c:pt idx="20312">
                  <c:v>2014.375</c:v>
                </c:pt>
                <c:pt idx="20313">
                  <c:v>2015.3910000000001</c:v>
                </c:pt>
                <c:pt idx="20314">
                  <c:v>2009.6089999999999</c:v>
                </c:pt>
                <c:pt idx="20315">
                  <c:v>2011.953</c:v>
                </c:pt>
                <c:pt idx="20316">
                  <c:v>2013.9839999999999</c:v>
                </c:pt>
                <c:pt idx="20317">
                  <c:v>2014.6089999999999</c:v>
                </c:pt>
                <c:pt idx="20318">
                  <c:v>2013.9839999999999</c:v>
                </c:pt>
                <c:pt idx="20319">
                  <c:v>2012.7339999999999</c:v>
                </c:pt>
                <c:pt idx="20320">
                  <c:v>2015.9369999999999</c:v>
                </c:pt>
                <c:pt idx="20321">
                  <c:v>2014.1410000000001</c:v>
                </c:pt>
                <c:pt idx="20322">
                  <c:v>2011.797</c:v>
                </c:pt>
                <c:pt idx="20323">
                  <c:v>2013.75</c:v>
                </c:pt>
                <c:pt idx="20324">
                  <c:v>2011.5619999999999</c:v>
                </c:pt>
                <c:pt idx="20325">
                  <c:v>2015.9369999999999</c:v>
                </c:pt>
                <c:pt idx="20326">
                  <c:v>2015</c:v>
                </c:pt>
                <c:pt idx="20327">
                  <c:v>2014.6089999999999</c:v>
                </c:pt>
                <c:pt idx="20328">
                  <c:v>2012.578</c:v>
                </c:pt>
                <c:pt idx="20329">
                  <c:v>2011.953</c:v>
                </c:pt>
                <c:pt idx="20330">
                  <c:v>2013.3589999999999</c:v>
                </c:pt>
                <c:pt idx="20331">
                  <c:v>2013.9839999999999</c:v>
                </c:pt>
                <c:pt idx="20332">
                  <c:v>2011.797</c:v>
                </c:pt>
                <c:pt idx="20333">
                  <c:v>2015.1559999999999</c:v>
                </c:pt>
                <c:pt idx="20334">
                  <c:v>2015.1559999999999</c:v>
                </c:pt>
                <c:pt idx="20335">
                  <c:v>2014.7660000000001</c:v>
                </c:pt>
                <c:pt idx="20336">
                  <c:v>2012.9690000000001</c:v>
                </c:pt>
                <c:pt idx="20337">
                  <c:v>2014.375</c:v>
                </c:pt>
                <c:pt idx="20338">
                  <c:v>2011.5619999999999</c:v>
                </c:pt>
                <c:pt idx="20339">
                  <c:v>2013.9839999999999</c:v>
                </c:pt>
                <c:pt idx="20340">
                  <c:v>2014.375</c:v>
                </c:pt>
                <c:pt idx="20341">
                  <c:v>2012.3440000000001</c:v>
                </c:pt>
                <c:pt idx="20342">
                  <c:v>2016.172</c:v>
                </c:pt>
                <c:pt idx="20343">
                  <c:v>2012.7339999999999</c:v>
                </c:pt>
                <c:pt idx="20344">
                  <c:v>2015.9369999999999</c:v>
                </c:pt>
                <c:pt idx="20345">
                  <c:v>2015</c:v>
                </c:pt>
                <c:pt idx="20346">
                  <c:v>2011.4059999999999</c:v>
                </c:pt>
                <c:pt idx="20347">
                  <c:v>2011.797</c:v>
                </c:pt>
                <c:pt idx="20348">
                  <c:v>2012.9690000000001</c:v>
                </c:pt>
                <c:pt idx="20349">
                  <c:v>2011.953</c:v>
                </c:pt>
                <c:pt idx="20350">
                  <c:v>2012.9690000000001</c:v>
                </c:pt>
                <c:pt idx="20351">
                  <c:v>2013.3589999999999</c:v>
                </c:pt>
                <c:pt idx="20352">
                  <c:v>2015.3910000000001</c:v>
                </c:pt>
                <c:pt idx="20353">
                  <c:v>2012.1869999999999</c:v>
                </c:pt>
                <c:pt idx="20354">
                  <c:v>2011.953</c:v>
                </c:pt>
                <c:pt idx="20355">
                  <c:v>2013.3589999999999</c:v>
                </c:pt>
                <c:pt idx="20356">
                  <c:v>2014.1410000000001</c:v>
                </c:pt>
                <c:pt idx="20357">
                  <c:v>2013.5940000000001</c:v>
                </c:pt>
                <c:pt idx="20358">
                  <c:v>2012.7339999999999</c:v>
                </c:pt>
                <c:pt idx="20359">
                  <c:v>2015.7809999999999</c:v>
                </c:pt>
                <c:pt idx="20360">
                  <c:v>2013.3589999999999</c:v>
                </c:pt>
                <c:pt idx="20361">
                  <c:v>2015.1559999999999</c:v>
                </c:pt>
                <c:pt idx="20362">
                  <c:v>2013.5940000000001</c:v>
                </c:pt>
                <c:pt idx="20363">
                  <c:v>2015.547</c:v>
                </c:pt>
                <c:pt idx="20364">
                  <c:v>2014.1410000000001</c:v>
                </c:pt>
                <c:pt idx="20365">
                  <c:v>2014.375</c:v>
                </c:pt>
                <c:pt idx="20366">
                  <c:v>2014.1410000000001</c:v>
                </c:pt>
                <c:pt idx="20367">
                  <c:v>2014.1410000000001</c:v>
                </c:pt>
                <c:pt idx="20368">
                  <c:v>2015.7809999999999</c:v>
                </c:pt>
                <c:pt idx="20369">
                  <c:v>2015.7809999999999</c:v>
                </c:pt>
                <c:pt idx="20370">
                  <c:v>2014.7660000000001</c:v>
                </c:pt>
                <c:pt idx="20371">
                  <c:v>2012.578</c:v>
                </c:pt>
                <c:pt idx="20372">
                  <c:v>2015.3910000000001</c:v>
                </c:pt>
                <c:pt idx="20373">
                  <c:v>2015.3910000000001</c:v>
                </c:pt>
                <c:pt idx="20374">
                  <c:v>2014.1410000000001</c:v>
                </c:pt>
                <c:pt idx="20375">
                  <c:v>2011.797</c:v>
                </c:pt>
                <c:pt idx="20376">
                  <c:v>2014.6089999999999</c:v>
                </c:pt>
                <c:pt idx="20377">
                  <c:v>2013.203</c:v>
                </c:pt>
                <c:pt idx="20378">
                  <c:v>2014.1410000000001</c:v>
                </c:pt>
                <c:pt idx="20379">
                  <c:v>2014.6089999999999</c:v>
                </c:pt>
                <c:pt idx="20380">
                  <c:v>2015.7809999999999</c:v>
                </c:pt>
                <c:pt idx="20381">
                  <c:v>2013.203</c:v>
                </c:pt>
                <c:pt idx="20382">
                  <c:v>2015.547</c:v>
                </c:pt>
                <c:pt idx="20383">
                  <c:v>2012.1869999999999</c:v>
                </c:pt>
                <c:pt idx="20384">
                  <c:v>2013.5940000000001</c:v>
                </c:pt>
                <c:pt idx="20385">
                  <c:v>2012.9690000000001</c:v>
                </c:pt>
                <c:pt idx="20386">
                  <c:v>2015.3910000000001</c:v>
                </c:pt>
                <c:pt idx="20387">
                  <c:v>2016.172</c:v>
                </c:pt>
                <c:pt idx="20388">
                  <c:v>2013.75</c:v>
                </c:pt>
                <c:pt idx="20389">
                  <c:v>2012.9690000000001</c:v>
                </c:pt>
                <c:pt idx="20390">
                  <c:v>2012.9690000000001</c:v>
                </c:pt>
                <c:pt idx="20391">
                  <c:v>2013.75</c:v>
                </c:pt>
                <c:pt idx="20392">
                  <c:v>2013.75</c:v>
                </c:pt>
                <c:pt idx="20393">
                  <c:v>2012.578</c:v>
                </c:pt>
                <c:pt idx="20394">
                  <c:v>2013.5940000000001</c:v>
                </c:pt>
                <c:pt idx="20395">
                  <c:v>2013.9839999999999</c:v>
                </c:pt>
                <c:pt idx="20396">
                  <c:v>2012.578</c:v>
                </c:pt>
                <c:pt idx="20397">
                  <c:v>2015.7809999999999</c:v>
                </c:pt>
                <c:pt idx="20398">
                  <c:v>2012.7339999999999</c:v>
                </c:pt>
                <c:pt idx="20399">
                  <c:v>2011.797</c:v>
                </c:pt>
                <c:pt idx="20400">
                  <c:v>2013.5940000000001</c:v>
                </c:pt>
                <c:pt idx="20401">
                  <c:v>2013.9839999999999</c:v>
                </c:pt>
                <c:pt idx="20402">
                  <c:v>2013.9839999999999</c:v>
                </c:pt>
                <c:pt idx="20403">
                  <c:v>2015.3910000000001</c:v>
                </c:pt>
                <c:pt idx="20404">
                  <c:v>2012.1869999999999</c:v>
                </c:pt>
                <c:pt idx="20405">
                  <c:v>2010.3910000000001</c:v>
                </c:pt>
                <c:pt idx="20406">
                  <c:v>2013.9839999999999</c:v>
                </c:pt>
                <c:pt idx="20407">
                  <c:v>2014.7660000000001</c:v>
                </c:pt>
                <c:pt idx="20408">
                  <c:v>2013.203</c:v>
                </c:pt>
                <c:pt idx="20409">
                  <c:v>2012.9690000000001</c:v>
                </c:pt>
                <c:pt idx="20410">
                  <c:v>2013.75</c:v>
                </c:pt>
                <c:pt idx="20411">
                  <c:v>2016.797</c:v>
                </c:pt>
                <c:pt idx="20412">
                  <c:v>2013.203</c:v>
                </c:pt>
                <c:pt idx="20413">
                  <c:v>2012.9690000000001</c:v>
                </c:pt>
                <c:pt idx="20414">
                  <c:v>2014.375</c:v>
                </c:pt>
                <c:pt idx="20415">
                  <c:v>2013.9839999999999</c:v>
                </c:pt>
                <c:pt idx="20416">
                  <c:v>2013.75</c:v>
                </c:pt>
                <c:pt idx="20417">
                  <c:v>2014.7660000000001</c:v>
                </c:pt>
                <c:pt idx="20418">
                  <c:v>2014.1410000000001</c:v>
                </c:pt>
                <c:pt idx="20419">
                  <c:v>2010.9369999999999</c:v>
                </c:pt>
                <c:pt idx="20420">
                  <c:v>2012.578</c:v>
                </c:pt>
                <c:pt idx="20421">
                  <c:v>2013.5940000000001</c:v>
                </c:pt>
                <c:pt idx="20422">
                  <c:v>2014.1410000000001</c:v>
                </c:pt>
                <c:pt idx="20423">
                  <c:v>2013.3589999999999</c:v>
                </c:pt>
                <c:pt idx="20424">
                  <c:v>2012.9690000000001</c:v>
                </c:pt>
                <c:pt idx="20425">
                  <c:v>2014.6089999999999</c:v>
                </c:pt>
                <c:pt idx="20426">
                  <c:v>2014.375</c:v>
                </c:pt>
                <c:pt idx="20427">
                  <c:v>2014.375</c:v>
                </c:pt>
                <c:pt idx="20428">
                  <c:v>2012.578</c:v>
                </c:pt>
                <c:pt idx="20429">
                  <c:v>2014.375</c:v>
                </c:pt>
                <c:pt idx="20430">
                  <c:v>2012.578</c:v>
                </c:pt>
                <c:pt idx="20431">
                  <c:v>2013.5940000000001</c:v>
                </c:pt>
                <c:pt idx="20432">
                  <c:v>2015.3910000000001</c:v>
                </c:pt>
                <c:pt idx="20433">
                  <c:v>2012.3440000000001</c:v>
                </c:pt>
                <c:pt idx="20434">
                  <c:v>2012.578</c:v>
                </c:pt>
                <c:pt idx="20435">
                  <c:v>2012.9690000000001</c:v>
                </c:pt>
                <c:pt idx="20436">
                  <c:v>2015</c:v>
                </c:pt>
                <c:pt idx="20437">
                  <c:v>2013.9839999999999</c:v>
                </c:pt>
                <c:pt idx="20438">
                  <c:v>2015.3910000000001</c:v>
                </c:pt>
                <c:pt idx="20439">
                  <c:v>2013.203</c:v>
                </c:pt>
                <c:pt idx="20440">
                  <c:v>2013.5940000000001</c:v>
                </c:pt>
                <c:pt idx="20441">
                  <c:v>2012.9690000000001</c:v>
                </c:pt>
                <c:pt idx="20442">
                  <c:v>2013.3589999999999</c:v>
                </c:pt>
                <c:pt idx="20443">
                  <c:v>2013.203</c:v>
                </c:pt>
                <c:pt idx="20444">
                  <c:v>2012.3440000000001</c:v>
                </c:pt>
                <c:pt idx="20445">
                  <c:v>2013.3589999999999</c:v>
                </c:pt>
                <c:pt idx="20446">
                  <c:v>2014.375</c:v>
                </c:pt>
                <c:pt idx="20447">
                  <c:v>2011.4059999999999</c:v>
                </c:pt>
                <c:pt idx="20448">
                  <c:v>2012.578</c:v>
                </c:pt>
                <c:pt idx="20449">
                  <c:v>2014.6089999999999</c:v>
                </c:pt>
                <c:pt idx="20450">
                  <c:v>2012.3440000000001</c:v>
                </c:pt>
                <c:pt idx="20451">
                  <c:v>2014.375</c:v>
                </c:pt>
                <c:pt idx="20452">
                  <c:v>2012.578</c:v>
                </c:pt>
                <c:pt idx="20453">
                  <c:v>2012.9690000000001</c:v>
                </c:pt>
                <c:pt idx="20454">
                  <c:v>2011.797</c:v>
                </c:pt>
                <c:pt idx="20455">
                  <c:v>2011.797</c:v>
                </c:pt>
                <c:pt idx="20456">
                  <c:v>2014.6089999999999</c:v>
                </c:pt>
                <c:pt idx="20457">
                  <c:v>2012.3440000000001</c:v>
                </c:pt>
                <c:pt idx="20458">
                  <c:v>2012.7339999999999</c:v>
                </c:pt>
                <c:pt idx="20459">
                  <c:v>2015.3910000000001</c:v>
                </c:pt>
                <c:pt idx="20460">
                  <c:v>2012.578</c:v>
                </c:pt>
                <c:pt idx="20461">
                  <c:v>2012.3440000000001</c:v>
                </c:pt>
                <c:pt idx="20462">
                  <c:v>2014.1410000000001</c:v>
                </c:pt>
                <c:pt idx="20463">
                  <c:v>2010.7809999999999</c:v>
                </c:pt>
                <c:pt idx="20464">
                  <c:v>2014.7660000000001</c:v>
                </c:pt>
                <c:pt idx="20465">
                  <c:v>2013.9839999999999</c:v>
                </c:pt>
                <c:pt idx="20466">
                  <c:v>2013.5940000000001</c:v>
                </c:pt>
                <c:pt idx="20467">
                  <c:v>2013.3589999999999</c:v>
                </c:pt>
                <c:pt idx="20468">
                  <c:v>2012.3440000000001</c:v>
                </c:pt>
                <c:pt idx="20469">
                  <c:v>2013.3589999999999</c:v>
                </c:pt>
                <c:pt idx="20470">
                  <c:v>2012.7339999999999</c:v>
                </c:pt>
                <c:pt idx="20471">
                  <c:v>2012.7339999999999</c:v>
                </c:pt>
                <c:pt idx="20472">
                  <c:v>2013.203</c:v>
                </c:pt>
                <c:pt idx="20473">
                  <c:v>2011.953</c:v>
                </c:pt>
                <c:pt idx="20474">
                  <c:v>2011.4059999999999</c:v>
                </c:pt>
                <c:pt idx="20475">
                  <c:v>2012.1869999999999</c:v>
                </c:pt>
                <c:pt idx="20476">
                  <c:v>2012.578</c:v>
                </c:pt>
                <c:pt idx="20477">
                  <c:v>2011.953</c:v>
                </c:pt>
                <c:pt idx="20478">
                  <c:v>2011.5619999999999</c:v>
                </c:pt>
                <c:pt idx="20479">
                  <c:v>2011.5619999999999</c:v>
                </c:pt>
                <c:pt idx="20480">
                  <c:v>2013.75</c:v>
                </c:pt>
                <c:pt idx="20481">
                  <c:v>2012.3440000000001</c:v>
                </c:pt>
                <c:pt idx="20482">
                  <c:v>2013.5940000000001</c:v>
                </c:pt>
                <c:pt idx="20483">
                  <c:v>2011.797</c:v>
                </c:pt>
                <c:pt idx="20484">
                  <c:v>2011.797</c:v>
                </c:pt>
                <c:pt idx="20485">
                  <c:v>2014.6089999999999</c:v>
                </c:pt>
                <c:pt idx="20486">
                  <c:v>2012.578</c:v>
                </c:pt>
                <c:pt idx="20487">
                  <c:v>2011.797</c:v>
                </c:pt>
                <c:pt idx="20488">
                  <c:v>2011.5619999999999</c:v>
                </c:pt>
                <c:pt idx="20489">
                  <c:v>2013.5940000000001</c:v>
                </c:pt>
                <c:pt idx="20490">
                  <c:v>2011.4059999999999</c:v>
                </c:pt>
                <c:pt idx="20491">
                  <c:v>2010.9369999999999</c:v>
                </c:pt>
                <c:pt idx="20492">
                  <c:v>2013.203</c:v>
                </c:pt>
                <c:pt idx="20493">
                  <c:v>2013.5940000000001</c:v>
                </c:pt>
                <c:pt idx="20494">
                  <c:v>2011.5619999999999</c:v>
                </c:pt>
                <c:pt idx="20495">
                  <c:v>2011.172</c:v>
                </c:pt>
                <c:pt idx="20496">
                  <c:v>2012.578</c:v>
                </c:pt>
                <c:pt idx="20497">
                  <c:v>2010.9369999999999</c:v>
                </c:pt>
                <c:pt idx="20498">
                  <c:v>2011.172</c:v>
                </c:pt>
                <c:pt idx="20499">
                  <c:v>2012.1869999999999</c:v>
                </c:pt>
                <c:pt idx="20500">
                  <c:v>2011.5619999999999</c:v>
                </c:pt>
                <c:pt idx="20501">
                  <c:v>2014.375</c:v>
                </c:pt>
                <c:pt idx="20502">
                  <c:v>2011.172</c:v>
                </c:pt>
                <c:pt idx="20503">
                  <c:v>2012.578</c:v>
                </c:pt>
                <c:pt idx="20504">
                  <c:v>2012.7339999999999</c:v>
                </c:pt>
                <c:pt idx="20505">
                  <c:v>2012.7339999999999</c:v>
                </c:pt>
                <c:pt idx="20506">
                  <c:v>2012.7339999999999</c:v>
                </c:pt>
                <c:pt idx="20507">
                  <c:v>2013.9839999999999</c:v>
                </c:pt>
                <c:pt idx="20508">
                  <c:v>2011.953</c:v>
                </c:pt>
                <c:pt idx="20509">
                  <c:v>2010.547</c:v>
                </c:pt>
                <c:pt idx="20510">
                  <c:v>2011.797</c:v>
                </c:pt>
                <c:pt idx="20511">
                  <c:v>2009.7660000000001</c:v>
                </c:pt>
                <c:pt idx="20512">
                  <c:v>2011.5619999999999</c:v>
                </c:pt>
                <c:pt idx="20513">
                  <c:v>2008.203</c:v>
                </c:pt>
                <c:pt idx="20514">
                  <c:v>2011.172</c:v>
                </c:pt>
                <c:pt idx="20515">
                  <c:v>2011.4059999999999</c:v>
                </c:pt>
                <c:pt idx="20516">
                  <c:v>2010.9369999999999</c:v>
                </c:pt>
                <c:pt idx="20517">
                  <c:v>2011.797</c:v>
                </c:pt>
                <c:pt idx="20518">
                  <c:v>2013.3589999999999</c:v>
                </c:pt>
                <c:pt idx="20519">
                  <c:v>2009.6089999999999</c:v>
                </c:pt>
                <c:pt idx="20520">
                  <c:v>2011.953</c:v>
                </c:pt>
                <c:pt idx="20521">
                  <c:v>2010.7809999999999</c:v>
                </c:pt>
                <c:pt idx="20522">
                  <c:v>2010.7809999999999</c:v>
                </c:pt>
                <c:pt idx="20523">
                  <c:v>2012.9690000000001</c:v>
                </c:pt>
                <c:pt idx="20524">
                  <c:v>2011.797</c:v>
                </c:pt>
                <c:pt idx="20525">
                  <c:v>2013.9839999999999</c:v>
                </c:pt>
                <c:pt idx="20526">
                  <c:v>2012.578</c:v>
                </c:pt>
                <c:pt idx="20527">
                  <c:v>2014.375</c:v>
                </c:pt>
                <c:pt idx="20528">
                  <c:v>2010.9369999999999</c:v>
                </c:pt>
                <c:pt idx="20529">
                  <c:v>2009.375</c:v>
                </c:pt>
                <c:pt idx="20530">
                  <c:v>2013.75</c:v>
                </c:pt>
                <c:pt idx="20531">
                  <c:v>2013.9839999999999</c:v>
                </c:pt>
                <c:pt idx="20532">
                  <c:v>2015.1559999999999</c:v>
                </c:pt>
                <c:pt idx="20533">
                  <c:v>2014.6089999999999</c:v>
                </c:pt>
                <c:pt idx="20534">
                  <c:v>2011.797</c:v>
                </c:pt>
                <c:pt idx="20535">
                  <c:v>2010.9369999999999</c:v>
                </c:pt>
                <c:pt idx="20536">
                  <c:v>2010.547</c:v>
                </c:pt>
                <c:pt idx="20537">
                  <c:v>2011.172</c:v>
                </c:pt>
                <c:pt idx="20538">
                  <c:v>2012.1869999999999</c:v>
                </c:pt>
                <c:pt idx="20539">
                  <c:v>2011.797</c:v>
                </c:pt>
                <c:pt idx="20540">
                  <c:v>2013.203</c:v>
                </c:pt>
                <c:pt idx="20541">
                  <c:v>2013.5940000000001</c:v>
                </c:pt>
                <c:pt idx="20542">
                  <c:v>2012.1869999999999</c:v>
                </c:pt>
                <c:pt idx="20543">
                  <c:v>2011.797</c:v>
                </c:pt>
                <c:pt idx="20544">
                  <c:v>2011.172</c:v>
                </c:pt>
                <c:pt idx="20545">
                  <c:v>2011.5619999999999</c:v>
                </c:pt>
                <c:pt idx="20546">
                  <c:v>2012.7339999999999</c:v>
                </c:pt>
                <c:pt idx="20547">
                  <c:v>2012.7339999999999</c:v>
                </c:pt>
                <c:pt idx="20548">
                  <c:v>2013.5940000000001</c:v>
                </c:pt>
                <c:pt idx="20549">
                  <c:v>2012.7339999999999</c:v>
                </c:pt>
                <c:pt idx="20550">
                  <c:v>2012.9690000000001</c:v>
                </c:pt>
                <c:pt idx="20551">
                  <c:v>2010.1559999999999</c:v>
                </c:pt>
                <c:pt idx="20552">
                  <c:v>2011.953</c:v>
                </c:pt>
                <c:pt idx="20553">
                  <c:v>2011.5619999999999</c:v>
                </c:pt>
                <c:pt idx="20554">
                  <c:v>2010.547</c:v>
                </c:pt>
                <c:pt idx="20555">
                  <c:v>2012.7339999999999</c:v>
                </c:pt>
                <c:pt idx="20556">
                  <c:v>2010</c:v>
                </c:pt>
                <c:pt idx="20557">
                  <c:v>2011.953</c:v>
                </c:pt>
                <c:pt idx="20558">
                  <c:v>2013.9839999999999</c:v>
                </c:pt>
                <c:pt idx="20559">
                  <c:v>2010.7809999999999</c:v>
                </c:pt>
                <c:pt idx="20560">
                  <c:v>2011.172</c:v>
                </c:pt>
                <c:pt idx="20561">
                  <c:v>2010.3910000000001</c:v>
                </c:pt>
                <c:pt idx="20562">
                  <c:v>2011.172</c:v>
                </c:pt>
                <c:pt idx="20563">
                  <c:v>2010.547</c:v>
                </c:pt>
                <c:pt idx="20564">
                  <c:v>2013.9839999999999</c:v>
                </c:pt>
                <c:pt idx="20565">
                  <c:v>2011.172</c:v>
                </c:pt>
                <c:pt idx="20566">
                  <c:v>2013.3589999999999</c:v>
                </c:pt>
                <c:pt idx="20567">
                  <c:v>2014.375</c:v>
                </c:pt>
                <c:pt idx="20568">
                  <c:v>2012.1869999999999</c:v>
                </c:pt>
                <c:pt idx="20569">
                  <c:v>2010.9369999999999</c:v>
                </c:pt>
                <c:pt idx="20570">
                  <c:v>2011.797</c:v>
                </c:pt>
                <c:pt idx="20571">
                  <c:v>2010.3910000000001</c:v>
                </c:pt>
                <c:pt idx="20572">
                  <c:v>2009.7660000000001</c:v>
                </c:pt>
                <c:pt idx="20573">
                  <c:v>2012.7339999999999</c:v>
                </c:pt>
                <c:pt idx="20574">
                  <c:v>2012.578</c:v>
                </c:pt>
                <c:pt idx="20575">
                  <c:v>2011.953</c:v>
                </c:pt>
                <c:pt idx="20576">
                  <c:v>2010.7809999999999</c:v>
                </c:pt>
                <c:pt idx="20577">
                  <c:v>2010.9369999999999</c:v>
                </c:pt>
                <c:pt idx="20578">
                  <c:v>2011.172</c:v>
                </c:pt>
                <c:pt idx="20579">
                  <c:v>2013.3589999999999</c:v>
                </c:pt>
                <c:pt idx="20580">
                  <c:v>2009.7660000000001</c:v>
                </c:pt>
                <c:pt idx="20581">
                  <c:v>2013.3589999999999</c:v>
                </c:pt>
                <c:pt idx="20582">
                  <c:v>2012.7339999999999</c:v>
                </c:pt>
                <c:pt idx="20583">
                  <c:v>2011.172</c:v>
                </c:pt>
                <c:pt idx="20584">
                  <c:v>2010.9369999999999</c:v>
                </c:pt>
                <c:pt idx="20585">
                  <c:v>2011.797</c:v>
                </c:pt>
                <c:pt idx="20586">
                  <c:v>2012.1869999999999</c:v>
                </c:pt>
                <c:pt idx="20587">
                  <c:v>2010.7809999999999</c:v>
                </c:pt>
                <c:pt idx="20588">
                  <c:v>2011.953</c:v>
                </c:pt>
                <c:pt idx="20589">
                  <c:v>2012.578</c:v>
                </c:pt>
                <c:pt idx="20590">
                  <c:v>2010.9369999999999</c:v>
                </c:pt>
                <c:pt idx="20591">
                  <c:v>2011.172</c:v>
                </c:pt>
                <c:pt idx="20592">
                  <c:v>2010.3910000000001</c:v>
                </c:pt>
                <c:pt idx="20593">
                  <c:v>2013.203</c:v>
                </c:pt>
                <c:pt idx="20594">
                  <c:v>2011.5619999999999</c:v>
                </c:pt>
                <c:pt idx="20595">
                  <c:v>2013.3589999999999</c:v>
                </c:pt>
                <c:pt idx="20596">
                  <c:v>2015.1559999999999</c:v>
                </c:pt>
                <c:pt idx="20597">
                  <c:v>2012.578</c:v>
                </c:pt>
                <c:pt idx="20598">
                  <c:v>2014.6089999999999</c:v>
                </c:pt>
                <c:pt idx="20599">
                  <c:v>2012.7339999999999</c:v>
                </c:pt>
                <c:pt idx="20600">
                  <c:v>2013.203</c:v>
                </c:pt>
                <c:pt idx="20601">
                  <c:v>2011.953</c:v>
                </c:pt>
                <c:pt idx="20602">
                  <c:v>2014.1410000000001</c:v>
                </c:pt>
                <c:pt idx="20603">
                  <c:v>2010.547</c:v>
                </c:pt>
                <c:pt idx="20604">
                  <c:v>2012.578</c:v>
                </c:pt>
                <c:pt idx="20605">
                  <c:v>2011.172</c:v>
                </c:pt>
                <c:pt idx="20606">
                  <c:v>2011.5619999999999</c:v>
                </c:pt>
                <c:pt idx="20607">
                  <c:v>2015.3910000000001</c:v>
                </c:pt>
                <c:pt idx="20608">
                  <c:v>2011.5619999999999</c:v>
                </c:pt>
                <c:pt idx="20609">
                  <c:v>2010.547</c:v>
                </c:pt>
                <c:pt idx="20610">
                  <c:v>2011.4059999999999</c:v>
                </c:pt>
                <c:pt idx="20611">
                  <c:v>2013.5940000000001</c:v>
                </c:pt>
                <c:pt idx="20612">
                  <c:v>2014.375</c:v>
                </c:pt>
                <c:pt idx="20613">
                  <c:v>2012.578</c:v>
                </c:pt>
                <c:pt idx="20614">
                  <c:v>2013.75</c:v>
                </c:pt>
                <c:pt idx="20615">
                  <c:v>2013.3589999999999</c:v>
                </c:pt>
                <c:pt idx="20616">
                  <c:v>2011.172</c:v>
                </c:pt>
                <c:pt idx="20617">
                  <c:v>2014.375</c:v>
                </c:pt>
                <c:pt idx="20618">
                  <c:v>2012.7339999999999</c:v>
                </c:pt>
                <c:pt idx="20619">
                  <c:v>2013.9839999999999</c:v>
                </c:pt>
                <c:pt idx="20620">
                  <c:v>2015</c:v>
                </c:pt>
                <c:pt idx="20621">
                  <c:v>2012.9690000000001</c:v>
                </c:pt>
                <c:pt idx="20622">
                  <c:v>2012.9690000000001</c:v>
                </c:pt>
                <c:pt idx="20623">
                  <c:v>2013.203</c:v>
                </c:pt>
                <c:pt idx="20624">
                  <c:v>2012.9690000000001</c:v>
                </c:pt>
                <c:pt idx="20625">
                  <c:v>2011.172</c:v>
                </c:pt>
                <c:pt idx="20626">
                  <c:v>2013.203</c:v>
                </c:pt>
                <c:pt idx="20627">
                  <c:v>2014.1410000000001</c:v>
                </c:pt>
                <c:pt idx="20628">
                  <c:v>2014.6089999999999</c:v>
                </c:pt>
                <c:pt idx="20629">
                  <c:v>2012.1869999999999</c:v>
                </c:pt>
                <c:pt idx="20630">
                  <c:v>2012.7339999999999</c:v>
                </c:pt>
                <c:pt idx="20631">
                  <c:v>2011.797</c:v>
                </c:pt>
                <c:pt idx="20632">
                  <c:v>2012.7339999999999</c:v>
                </c:pt>
                <c:pt idx="20633">
                  <c:v>2012.7339999999999</c:v>
                </c:pt>
                <c:pt idx="20634">
                  <c:v>2016.172</c:v>
                </c:pt>
                <c:pt idx="20635">
                  <c:v>2014.1410000000001</c:v>
                </c:pt>
                <c:pt idx="20636">
                  <c:v>2012.3440000000001</c:v>
                </c:pt>
                <c:pt idx="20637">
                  <c:v>2011.953</c:v>
                </c:pt>
                <c:pt idx="20638">
                  <c:v>2015.1559999999999</c:v>
                </c:pt>
                <c:pt idx="20639">
                  <c:v>2013.3589999999999</c:v>
                </c:pt>
                <c:pt idx="20640">
                  <c:v>2010.9369999999999</c:v>
                </c:pt>
                <c:pt idx="20641">
                  <c:v>2013.75</c:v>
                </c:pt>
                <c:pt idx="20642">
                  <c:v>2015.9369999999999</c:v>
                </c:pt>
                <c:pt idx="20643">
                  <c:v>2011.797</c:v>
                </c:pt>
                <c:pt idx="20644">
                  <c:v>2014.375</c:v>
                </c:pt>
                <c:pt idx="20645">
                  <c:v>2013.75</c:v>
                </c:pt>
                <c:pt idx="20646">
                  <c:v>2013.75</c:v>
                </c:pt>
                <c:pt idx="20647">
                  <c:v>2014.6089999999999</c:v>
                </c:pt>
                <c:pt idx="20648">
                  <c:v>2014.7660000000001</c:v>
                </c:pt>
                <c:pt idx="20649">
                  <c:v>2013.3589999999999</c:v>
                </c:pt>
                <c:pt idx="20650">
                  <c:v>2014.6089999999999</c:v>
                </c:pt>
                <c:pt idx="20651">
                  <c:v>2011.4059999999999</c:v>
                </c:pt>
                <c:pt idx="20652">
                  <c:v>2011.5619999999999</c:v>
                </c:pt>
                <c:pt idx="20653">
                  <c:v>2013.9839999999999</c:v>
                </c:pt>
                <c:pt idx="20654">
                  <c:v>2010.7809999999999</c:v>
                </c:pt>
                <c:pt idx="20655">
                  <c:v>2012.9690000000001</c:v>
                </c:pt>
                <c:pt idx="20656">
                  <c:v>2015</c:v>
                </c:pt>
                <c:pt idx="20657">
                  <c:v>2013.9839999999999</c:v>
                </c:pt>
                <c:pt idx="20658">
                  <c:v>2015.7809999999999</c:v>
                </c:pt>
                <c:pt idx="20659">
                  <c:v>2015.1559999999999</c:v>
                </c:pt>
                <c:pt idx="20660">
                  <c:v>2012.9690000000001</c:v>
                </c:pt>
                <c:pt idx="20661">
                  <c:v>2014.7660000000001</c:v>
                </c:pt>
                <c:pt idx="20662">
                  <c:v>2011.172</c:v>
                </c:pt>
                <c:pt idx="20663">
                  <c:v>2013.9839999999999</c:v>
                </c:pt>
                <c:pt idx="20664">
                  <c:v>2015.1559999999999</c:v>
                </c:pt>
                <c:pt idx="20665">
                  <c:v>2014.375</c:v>
                </c:pt>
                <c:pt idx="20666">
                  <c:v>2014.375</c:v>
                </c:pt>
                <c:pt idx="20667">
                  <c:v>2014.375</c:v>
                </c:pt>
                <c:pt idx="20668">
                  <c:v>2015.3910000000001</c:v>
                </c:pt>
                <c:pt idx="20669">
                  <c:v>2013.75</c:v>
                </c:pt>
                <c:pt idx="20670">
                  <c:v>2014.1410000000001</c:v>
                </c:pt>
                <c:pt idx="20671">
                  <c:v>2015</c:v>
                </c:pt>
                <c:pt idx="20672">
                  <c:v>2015</c:v>
                </c:pt>
                <c:pt idx="20673">
                  <c:v>2014.7660000000001</c:v>
                </c:pt>
                <c:pt idx="20674">
                  <c:v>2014.1410000000001</c:v>
                </c:pt>
                <c:pt idx="20675">
                  <c:v>2013.75</c:v>
                </c:pt>
                <c:pt idx="20676">
                  <c:v>2012.9690000000001</c:v>
                </c:pt>
                <c:pt idx="20677">
                  <c:v>2015.547</c:v>
                </c:pt>
                <c:pt idx="20678">
                  <c:v>2012.9690000000001</c:v>
                </c:pt>
                <c:pt idx="20679">
                  <c:v>2013.9839999999999</c:v>
                </c:pt>
                <c:pt idx="20680">
                  <c:v>2015.7809999999999</c:v>
                </c:pt>
                <c:pt idx="20681">
                  <c:v>2015.547</c:v>
                </c:pt>
                <c:pt idx="20682">
                  <c:v>2015</c:v>
                </c:pt>
                <c:pt idx="20683">
                  <c:v>2013.75</c:v>
                </c:pt>
                <c:pt idx="20684">
                  <c:v>2012.3440000000001</c:v>
                </c:pt>
                <c:pt idx="20685">
                  <c:v>2013.75</c:v>
                </c:pt>
                <c:pt idx="20686">
                  <c:v>2015.1559999999999</c:v>
                </c:pt>
                <c:pt idx="20687">
                  <c:v>2015.9369999999999</c:v>
                </c:pt>
                <c:pt idx="20688">
                  <c:v>2013.203</c:v>
                </c:pt>
                <c:pt idx="20689">
                  <c:v>2014.375</c:v>
                </c:pt>
                <c:pt idx="20690">
                  <c:v>2013.9839999999999</c:v>
                </c:pt>
                <c:pt idx="20691">
                  <c:v>2013.9839999999999</c:v>
                </c:pt>
                <c:pt idx="20692">
                  <c:v>2015</c:v>
                </c:pt>
                <c:pt idx="20693">
                  <c:v>2014.6089999999999</c:v>
                </c:pt>
                <c:pt idx="20694">
                  <c:v>2016.953</c:v>
                </c:pt>
                <c:pt idx="20695">
                  <c:v>2015.9369999999999</c:v>
                </c:pt>
                <c:pt idx="20696">
                  <c:v>2014.375</c:v>
                </c:pt>
                <c:pt idx="20697">
                  <c:v>2012.9690000000001</c:v>
                </c:pt>
                <c:pt idx="20698">
                  <c:v>2013.75</c:v>
                </c:pt>
                <c:pt idx="20699">
                  <c:v>2013.5940000000001</c:v>
                </c:pt>
                <c:pt idx="20700">
                  <c:v>2015.9369999999999</c:v>
                </c:pt>
                <c:pt idx="20701">
                  <c:v>2014.6089999999999</c:v>
                </c:pt>
                <c:pt idx="20702">
                  <c:v>2014.6089999999999</c:v>
                </c:pt>
                <c:pt idx="20703">
                  <c:v>2015.547</c:v>
                </c:pt>
                <c:pt idx="20704">
                  <c:v>2012.7339999999999</c:v>
                </c:pt>
                <c:pt idx="20705">
                  <c:v>2013.5940000000001</c:v>
                </c:pt>
                <c:pt idx="20706">
                  <c:v>2014.7660000000001</c:v>
                </c:pt>
                <c:pt idx="20707">
                  <c:v>2015.1559999999999</c:v>
                </c:pt>
                <c:pt idx="20708">
                  <c:v>2013.9839999999999</c:v>
                </c:pt>
                <c:pt idx="20709">
                  <c:v>2015.547</c:v>
                </c:pt>
                <c:pt idx="20710">
                  <c:v>2012.9690000000001</c:v>
                </c:pt>
                <c:pt idx="20711">
                  <c:v>2015</c:v>
                </c:pt>
                <c:pt idx="20712">
                  <c:v>2015.1559999999999</c:v>
                </c:pt>
                <c:pt idx="20713">
                  <c:v>2015.3910000000001</c:v>
                </c:pt>
                <c:pt idx="20714">
                  <c:v>2015.3910000000001</c:v>
                </c:pt>
                <c:pt idx="20715">
                  <c:v>2014.7660000000001</c:v>
                </c:pt>
                <c:pt idx="20716">
                  <c:v>2013.5940000000001</c:v>
                </c:pt>
                <c:pt idx="20717">
                  <c:v>2015.1559999999999</c:v>
                </c:pt>
                <c:pt idx="20718">
                  <c:v>2014.1410000000001</c:v>
                </c:pt>
                <c:pt idx="20719">
                  <c:v>2016.797</c:v>
                </c:pt>
                <c:pt idx="20720">
                  <c:v>2014.1410000000001</c:v>
                </c:pt>
                <c:pt idx="20721">
                  <c:v>2015.3910000000001</c:v>
                </c:pt>
                <c:pt idx="20722">
                  <c:v>2014.375</c:v>
                </c:pt>
                <c:pt idx="20723">
                  <c:v>2014.1410000000001</c:v>
                </c:pt>
                <c:pt idx="20724">
                  <c:v>2015.7809999999999</c:v>
                </c:pt>
                <c:pt idx="20725">
                  <c:v>2015</c:v>
                </c:pt>
                <c:pt idx="20726">
                  <c:v>2015</c:v>
                </c:pt>
                <c:pt idx="20727">
                  <c:v>2015.9369999999999</c:v>
                </c:pt>
                <c:pt idx="20728">
                  <c:v>2014.7660000000001</c:v>
                </c:pt>
                <c:pt idx="20729">
                  <c:v>2014.1410000000001</c:v>
                </c:pt>
                <c:pt idx="20730">
                  <c:v>2015.7809999999999</c:v>
                </c:pt>
                <c:pt idx="20731">
                  <c:v>2015.547</c:v>
                </c:pt>
                <c:pt idx="20732">
                  <c:v>2015.547</c:v>
                </c:pt>
                <c:pt idx="20733">
                  <c:v>2015.1559999999999</c:v>
                </c:pt>
                <c:pt idx="20734">
                  <c:v>2014.6089999999999</c:v>
                </c:pt>
                <c:pt idx="20735">
                  <c:v>2016.5619999999999</c:v>
                </c:pt>
                <c:pt idx="20736">
                  <c:v>2015.3910000000001</c:v>
                </c:pt>
                <c:pt idx="20737">
                  <c:v>2013.9839999999999</c:v>
                </c:pt>
                <c:pt idx="20738">
                  <c:v>2014.7660000000001</c:v>
                </c:pt>
                <c:pt idx="20739">
                  <c:v>2015.9369999999999</c:v>
                </c:pt>
                <c:pt idx="20740">
                  <c:v>2015</c:v>
                </c:pt>
                <c:pt idx="20741">
                  <c:v>2015.547</c:v>
                </c:pt>
                <c:pt idx="20742">
                  <c:v>2016.4059999999999</c:v>
                </c:pt>
                <c:pt idx="20743">
                  <c:v>2015.7809999999999</c:v>
                </c:pt>
                <c:pt idx="20744">
                  <c:v>2012.578</c:v>
                </c:pt>
                <c:pt idx="20745">
                  <c:v>2013.9839999999999</c:v>
                </c:pt>
                <c:pt idx="20746">
                  <c:v>2013.75</c:v>
                </c:pt>
                <c:pt idx="20747">
                  <c:v>2015.7809999999999</c:v>
                </c:pt>
                <c:pt idx="20748">
                  <c:v>2013.3589999999999</c:v>
                </c:pt>
                <c:pt idx="20749">
                  <c:v>2014.1410000000001</c:v>
                </c:pt>
                <c:pt idx="20750">
                  <c:v>2013.203</c:v>
                </c:pt>
                <c:pt idx="20751">
                  <c:v>2015.9369999999999</c:v>
                </c:pt>
                <c:pt idx="20752">
                  <c:v>2015.9369999999999</c:v>
                </c:pt>
                <c:pt idx="20753">
                  <c:v>2015.3910000000001</c:v>
                </c:pt>
                <c:pt idx="20754">
                  <c:v>2015.3910000000001</c:v>
                </c:pt>
                <c:pt idx="20755">
                  <c:v>2012.1869999999999</c:v>
                </c:pt>
                <c:pt idx="20756">
                  <c:v>2015</c:v>
                </c:pt>
                <c:pt idx="20757">
                  <c:v>2015.547</c:v>
                </c:pt>
                <c:pt idx="20758">
                  <c:v>2014.1410000000001</c:v>
                </c:pt>
                <c:pt idx="20759">
                  <c:v>2013.9839999999999</c:v>
                </c:pt>
                <c:pt idx="20760">
                  <c:v>2018.5940000000001</c:v>
                </c:pt>
                <c:pt idx="20761">
                  <c:v>2011.797</c:v>
                </c:pt>
                <c:pt idx="20762">
                  <c:v>2015.3910000000001</c:v>
                </c:pt>
                <c:pt idx="20763">
                  <c:v>2015.7809999999999</c:v>
                </c:pt>
                <c:pt idx="20764">
                  <c:v>2016.797</c:v>
                </c:pt>
                <c:pt idx="20765">
                  <c:v>2015.1559999999999</c:v>
                </c:pt>
                <c:pt idx="20766">
                  <c:v>2014.1410000000001</c:v>
                </c:pt>
                <c:pt idx="20767">
                  <c:v>2013.5940000000001</c:v>
                </c:pt>
                <c:pt idx="20768">
                  <c:v>2013.203</c:v>
                </c:pt>
                <c:pt idx="20769">
                  <c:v>2014.6089999999999</c:v>
                </c:pt>
                <c:pt idx="20770">
                  <c:v>2015.1559999999999</c:v>
                </c:pt>
                <c:pt idx="20771">
                  <c:v>2014.1410000000001</c:v>
                </c:pt>
                <c:pt idx="20772">
                  <c:v>2014.6089999999999</c:v>
                </c:pt>
                <c:pt idx="20773">
                  <c:v>2011.953</c:v>
                </c:pt>
                <c:pt idx="20774">
                  <c:v>2014.6089999999999</c:v>
                </c:pt>
                <c:pt idx="20775">
                  <c:v>2013.9839999999999</c:v>
                </c:pt>
                <c:pt idx="20776">
                  <c:v>2012.9690000000001</c:v>
                </c:pt>
                <c:pt idx="20777">
                  <c:v>2013.5940000000001</c:v>
                </c:pt>
                <c:pt idx="20778">
                  <c:v>2013.9839999999999</c:v>
                </c:pt>
                <c:pt idx="20779">
                  <c:v>2016.5619999999999</c:v>
                </c:pt>
                <c:pt idx="20780">
                  <c:v>2015.7809999999999</c:v>
                </c:pt>
                <c:pt idx="20781">
                  <c:v>2015.1559999999999</c:v>
                </c:pt>
                <c:pt idx="20782">
                  <c:v>2014.375</c:v>
                </c:pt>
                <c:pt idx="20783">
                  <c:v>2012.1869999999999</c:v>
                </c:pt>
                <c:pt idx="20784">
                  <c:v>2011.953</c:v>
                </c:pt>
                <c:pt idx="20785">
                  <c:v>2012.9690000000001</c:v>
                </c:pt>
                <c:pt idx="20786">
                  <c:v>2014.7660000000001</c:v>
                </c:pt>
                <c:pt idx="20787">
                  <c:v>2015.3910000000001</c:v>
                </c:pt>
                <c:pt idx="20788">
                  <c:v>2013.75</c:v>
                </c:pt>
                <c:pt idx="20789">
                  <c:v>2013.75</c:v>
                </c:pt>
                <c:pt idx="20790">
                  <c:v>2012.3440000000001</c:v>
                </c:pt>
                <c:pt idx="20791">
                  <c:v>2014.6089999999999</c:v>
                </c:pt>
                <c:pt idx="20792">
                  <c:v>2013.5940000000001</c:v>
                </c:pt>
                <c:pt idx="20793">
                  <c:v>2013.3589999999999</c:v>
                </c:pt>
                <c:pt idx="20794">
                  <c:v>2014.7660000000001</c:v>
                </c:pt>
                <c:pt idx="20795">
                  <c:v>2014.7660000000001</c:v>
                </c:pt>
                <c:pt idx="20796">
                  <c:v>2015</c:v>
                </c:pt>
                <c:pt idx="20797">
                  <c:v>2014.6089999999999</c:v>
                </c:pt>
                <c:pt idx="20798">
                  <c:v>2012.9690000000001</c:v>
                </c:pt>
                <c:pt idx="20799">
                  <c:v>2013.5940000000001</c:v>
                </c:pt>
                <c:pt idx="20800">
                  <c:v>2016.5619999999999</c:v>
                </c:pt>
                <c:pt idx="20801">
                  <c:v>2012.9690000000001</c:v>
                </c:pt>
                <c:pt idx="20802">
                  <c:v>2015.1559999999999</c:v>
                </c:pt>
                <c:pt idx="20803">
                  <c:v>2012.7339999999999</c:v>
                </c:pt>
                <c:pt idx="20804">
                  <c:v>2015.547</c:v>
                </c:pt>
                <c:pt idx="20805">
                  <c:v>2015.3910000000001</c:v>
                </c:pt>
                <c:pt idx="20806">
                  <c:v>2016.797</c:v>
                </c:pt>
                <c:pt idx="20807">
                  <c:v>2013.3589999999999</c:v>
                </c:pt>
                <c:pt idx="20808">
                  <c:v>2015.547</c:v>
                </c:pt>
                <c:pt idx="20809">
                  <c:v>2014.1410000000001</c:v>
                </c:pt>
                <c:pt idx="20810">
                  <c:v>2012.7339999999999</c:v>
                </c:pt>
                <c:pt idx="20811">
                  <c:v>2013.5940000000001</c:v>
                </c:pt>
                <c:pt idx="20812">
                  <c:v>2015</c:v>
                </c:pt>
                <c:pt idx="20813">
                  <c:v>2013.75</c:v>
                </c:pt>
                <c:pt idx="20814">
                  <c:v>2012.1869999999999</c:v>
                </c:pt>
                <c:pt idx="20815">
                  <c:v>2013.203</c:v>
                </c:pt>
                <c:pt idx="20816">
                  <c:v>2012.1869999999999</c:v>
                </c:pt>
                <c:pt idx="20817">
                  <c:v>2015.1559999999999</c:v>
                </c:pt>
                <c:pt idx="20818">
                  <c:v>2012.1869999999999</c:v>
                </c:pt>
                <c:pt idx="20819">
                  <c:v>2011.172</c:v>
                </c:pt>
                <c:pt idx="20820">
                  <c:v>2010.1559999999999</c:v>
                </c:pt>
                <c:pt idx="20821">
                  <c:v>2011.5619999999999</c:v>
                </c:pt>
                <c:pt idx="20822">
                  <c:v>2010.7809999999999</c:v>
                </c:pt>
                <c:pt idx="20823">
                  <c:v>2013.5940000000001</c:v>
                </c:pt>
                <c:pt idx="20824">
                  <c:v>2013.203</c:v>
                </c:pt>
                <c:pt idx="20825">
                  <c:v>2012.3440000000001</c:v>
                </c:pt>
                <c:pt idx="20826">
                  <c:v>2013.203</c:v>
                </c:pt>
                <c:pt idx="20827">
                  <c:v>2013.75</c:v>
                </c:pt>
                <c:pt idx="20828">
                  <c:v>2012.7339999999999</c:v>
                </c:pt>
                <c:pt idx="20829">
                  <c:v>2011.172</c:v>
                </c:pt>
                <c:pt idx="20830">
                  <c:v>2012.3440000000001</c:v>
                </c:pt>
                <c:pt idx="20831">
                  <c:v>2010.9369999999999</c:v>
                </c:pt>
                <c:pt idx="20832">
                  <c:v>2011.797</c:v>
                </c:pt>
                <c:pt idx="20833">
                  <c:v>2011.797</c:v>
                </c:pt>
                <c:pt idx="20834">
                  <c:v>2009.6089999999999</c:v>
                </c:pt>
                <c:pt idx="20835">
                  <c:v>2011.5619999999999</c:v>
                </c:pt>
                <c:pt idx="20836">
                  <c:v>2012.1869999999999</c:v>
                </c:pt>
                <c:pt idx="20837">
                  <c:v>2011.4059999999999</c:v>
                </c:pt>
                <c:pt idx="20838">
                  <c:v>2011.5619999999999</c:v>
                </c:pt>
                <c:pt idx="20839">
                  <c:v>2012.7339999999999</c:v>
                </c:pt>
                <c:pt idx="20840">
                  <c:v>2011.953</c:v>
                </c:pt>
                <c:pt idx="20841">
                  <c:v>2013.5940000000001</c:v>
                </c:pt>
                <c:pt idx="20842">
                  <c:v>2010.9369999999999</c:v>
                </c:pt>
                <c:pt idx="20843">
                  <c:v>2013.9839999999999</c:v>
                </c:pt>
                <c:pt idx="20844">
                  <c:v>2011.172</c:v>
                </c:pt>
                <c:pt idx="20845">
                  <c:v>2011.4059999999999</c:v>
                </c:pt>
                <c:pt idx="20846">
                  <c:v>2010.7809999999999</c:v>
                </c:pt>
                <c:pt idx="20847">
                  <c:v>2010.3910000000001</c:v>
                </c:pt>
                <c:pt idx="20848">
                  <c:v>2012.1869999999999</c:v>
                </c:pt>
                <c:pt idx="20849">
                  <c:v>2011.4059999999999</c:v>
                </c:pt>
                <c:pt idx="20850">
                  <c:v>2011.953</c:v>
                </c:pt>
                <c:pt idx="20851">
                  <c:v>2012.1869999999999</c:v>
                </c:pt>
                <c:pt idx="20852">
                  <c:v>2010.547</c:v>
                </c:pt>
                <c:pt idx="20853">
                  <c:v>2011.797</c:v>
                </c:pt>
                <c:pt idx="20854">
                  <c:v>2010.9369999999999</c:v>
                </c:pt>
                <c:pt idx="20855">
                  <c:v>2012.9690000000001</c:v>
                </c:pt>
                <c:pt idx="20856">
                  <c:v>2008.9839999999999</c:v>
                </c:pt>
                <c:pt idx="20857">
                  <c:v>2007.578</c:v>
                </c:pt>
                <c:pt idx="20858">
                  <c:v>2010.1559999999999</c:v>
                </c:pt>
                <c:pt idx="20859">
                  <c:v>2009.1410000000001</c:v>
                </c:pt>
                <c:pt idx="20860">
                  <c:v>2010.3910000000001</c:v>
                </c:pt>
                <c:pt idx="20861">
                  <c:v>2011.797</c:v>
                </c:pt>
                <c:pt idx="20862">
                  <c:v>2010.7809999999999</c:v>
                </c:pt>
                <c:pt idx="20863">
                  <c:v>2010.3910000000001</c:v>
                </c:pt>
                <c:pt idx="20864">
                  <c:v>2010.7809999999999</c:v>
                </c:pt>
                <c:pt idx="20865">
                  <c:v>2010.7809999999999</c:v>
                </c:pt>
                <c:pt idx="20866">
                  <c:v>2012.1869999999999</c:v>
                </c:pt>
                <c:pt idx="20867">
                  <c:v>2011.5619999999999</c:v>
                </c:pt>
                <c:pt idx="20868">
                  <c:v>2011.5619999999999</c:v>
                </c:pt>
                <c:pt idx="20869">
                  <c:v>2008.203</c:v>
                </c:pt>
                <c:pt idx="20870">
                  <c:v>2011.4059999999999</c:v>
                </c:pt>
                <c:pt idx="20871">
                  <c:v>2009.6089999999999</c:v>
                </c:pt>
                <c:pt idx="20872">
                  <c:v>2011.4059999999999</c:v>
                </c:pt>
                <c:pt idx="20873">
                  <c:v>2009.7660000000001</c:v>
                </c:pt>
                <c:pt idx="20874">
                  <c:v>2008.203</c:v>
                </c:pt>
                <c:pt idx="20875">
                  <c:v>2008.75</c:v>
                </c:pt>
                <c:pt idx="20876">
                  <c:v>2010.3910000000001</c:v>
                </c:pt>
                <c:pt idx="20877">
                  <c:v>2010.3910000000001</c:v>
                </c:pt>
                <c:pt idx="20878">
                  <c:v>2009.7660000000001</c:v>
                </c:pt>
                <c:pt idx="20879">
                  <c:v>2009.6089999999999</c:v>
                </c:pt>
                <c:pt idx="20880">
                  <c:v>2010.9369999999999</c:v>
                </c:pt>
                <c:pt idx="20881">
                  <c:v>2008.5940000000001</c:v>
                </c:pt>
                <c:pt idx="20882">
                  <c:v>2009.1410000000001</c:v>
                </c:pt>
                <c:pt idx="20883">
                  <c:v>2010.9369999999999</c:v>
                </c:pt>
                <c:pt idx="20884">
                  <c:v>2009.6089999999999</c:v>
                </c:pt>
                <c:pt idx="20885">
                  <c:v>2010.1559999999999</c:v>
                </c:pt>
                <c:pt idx="20886">
                  <c:v>2009.7660000000001</c:v>
                </c:pt>
                <c:pt idx="20887">
                  <c:v>2011.172</c:v>
                </c:pt>
                <c:pt idx="20888">
                  <c:v>2008.203</c:v>
                </c:pt>
                <c:pt idx="20889">
                  <c:v>2010.7809999999999</c:v>
                </c:pt>
                <c:pt idx="20890">
                  <c:v>2009.1410000000001</c:v>
                </c:pt>
                <c:pt idx="20891">
                  <c:v>2010.1559999999999</c:v>
                </c:pt>
                <c:pt idx="20892">
                  <c:v>2009.1410000000001</c:v>
                </c:pt>
                <c:pt idx="20893">
                  <c:v>2008.75</c:v>
                </c:pt>
                <c:pt idx="20894">
                  <c:v>2010</c:v>
                </c:pt>
                <c:pt idx="20895">
                  <c:v>2008.75</c:v>
                </c:pt>
                <c:pt idx="20896">
                  <c:v>2008.75</c:v>
                </c:pt>
                <c:pt idx="20897">
                  <c:v>2008.9839999999999</c:v>
                </c:pt>
                <c:pt idx="20898">
                  <c:v>2008.75</c:v>
                </c:pt>
                <c:pt idx="20899">
                  <c:v>2008.9839999999999</c:v>
                </c:pt>
                <c:pt idx="20900">
                  <c:v>2008.3589999999999</c:v>
                </c:pt>
                <c:pt idx="20901">
                  <c:v>2008.75</c:v>
                </c:pt>
                <c:pt idx="20902">
                  <c:v>2010.9369999999999</c:v>
                </c:pt>
                <c:pt idx="20903">
                  <c:v>2010.7809999999999</c:v>
                </c:pt>
                <c:pt idx="20904">
                  <c:v>2007.1869999999999</c:v>
                </c:pt>
                <c:pt idx="20905">
                  <c:v>2007.9690000000001</c:v>
                </c:pt>
                <c:pt idx="20906">
                  <c:v>2007.7339999999999</c:v>
                </c:pt>
                <c:pt idx="20907">
                  <c:v>2008.3589999999999</c:v>
                </c:pt>
                <c:pt idx="20908">
                  <c:v>2008.3589999999999</c:v>
                </c:pt>
                <c:pt idx="20909">
                  <c:v>2005.9369999999999</c:v>
                </c:pt>
                <c:pt idx="20910">
                  <c:v>2008.3589999999999</c:v>
                </c:pt>
                <c:pt idx="20911">
                  <c:v>2009.375</c:v>
                </c:pt>
                <c:pt idx="20912">
                  <c:v>2009.1410000000001</c:v>
                </c:pt>
                <c:pt idx="20913">
                  <c:v>2008.9839999999999</c:v>
                </c:pt>
                <c:pt idx="20914">
                  <c:v>2007.1869999999999</c:v>
                </c:pt>
                <c:pt idx="20915">
                  <c:v>2007.7339999999999</c:v>
                </c:pt>
                <c:pt idx="20916">
                  <c:v>2008.75</c:v>
                </c:pt>
                <c:pt idx="20917">
                  <c:v>2006.953</c:v>
                </c:pt>
                <c:pt idx="20918">
                  <c:v>2006.5619999999999</c:v>
                </c:pt>
                <c:pt idx="20919">
                  <c:v>2007.9690000000001</c:v>
                </c:pt>
                <c:pt idx="20920">
                  <c:v>2006.953</c:v>
                </c:pt>
                <c:pt idx="20921">
                  <c:v>2006.5619999999999</c:v>
                </c:pt>
                <c:pt idx="20922">
                  <c:v>2007.3440000000001</c:v>
                </c:pt>
                <c:pt idx="20923">
                  <c:v>2006.797</c:v>
                </c:pt>
                <c:pt idx="20924">
                  <c:v>2007.3440000000001</c:v>
                </c:pt>
                <c:pt idx="20925">
                  <c:v>2006.172</c:v>
                </c:pt>
                <c:pt idx="20926">
                  <c:v>2007.7339999999999</c:v>
                </c:pt>
                <c:pt idx="20927">
                  <c:v>2005.9369999999999</c:v>
                </c:pt>
                <c:pt idx="20928">
                  <c:v>2007.1869999999999</c:v>
                </c:pt>
                <c:pt idx="20929">
                  <c:v>2007.9690000000001</c:v>
                </c:pt>
                <c:pt idx="20930">
                  <c:v>2006.953</c:v>
                </c:pt>
                <c:pt idx="20931">
                  <c:v>2006.5619999999999</c:v>
                </c:pt>
                <c:pt idx="20932">
                  <c:v>2006.797</c:v>
                </c:pt>
                <c:pt idx="20933">
                  <c:v>2008.5940000000001</c:v>
                </c:pt>
                <c:pt idx="20934">
                  <c:v>2007.1869999999999</c:v>
                </c:pt>
                <c:pt idx="20935">
                  <c:v>2008.203</c:v>
                </c:pt>
                <c:pt idx="20936">
                  <c:v>2007.578</c:v>
                </c:pt>
                <c:pt idx="20937">
                  <c:v>2006.4059999999999</c:v>
                </c:pt>
                <c:pt idx="20938">
                  <c:v>2006.953</c:v>
                </c:pt>
                <c:pt idx="20939">
                  <c:v>2005</c:v>
                </c:pt>
                <c:pt idx="20940">
                  <c:v>2006.953</c:v>
                </c:pt>
                <c:pt idx="20941">
                  <c:v>2006.172</c:v>
                </c:pt>
                <c:pt idx="20942">
                  <c:v>2006.5619999999999</c:v>
                </c:pt>
                <c:pt idx="20943">
                  <c:v>2005</c:v>
                </c:pt>
                <c:pt idx="20944">
                  <c:v>2005.7809999999999</c:v>
                </c:pt>
                <c:pt idx="20945">
                  <c:v>2005.9369999999999</c:v>
                </c:pt>
                <c:pt idx="20946">
                  <c:v>2006.4059999999999</c:v>
                </c:pt>
                <c:pt idx="20947">
                  <c:v>2006.172</c:v>
                </c:pt>
                <c:pt idx="20948">
                  <c:v>2003.9839999999999</c:v>
                </c:pt>
                <c:pt idx="20949">
                  <c:v>2006.4059999999999</c:v>
                </c:pt>
                <c:pt idx="20950">
                  <c:v>2006.797</c:v>
                </c:pt>
                <c:pt idx="20951">
                  <c:v>2005</c:v>
                </c:pt>
                <c:pt idx="20952">
                  <c:v>2005.547</c:v>
                </c:pt>
                <c:pt idx="20953">
                  <c:v>2006.4059999999999</c:v>
                </c:pt>
                <c:pt idx="20954">
                  <c:v>2006.953</c:v>
                </c:pt>
                <c:pt idx="20955">
                  <c:v>2007.3440000000001</c:v>
                </c:pt>
                <c:pt idx="20956">
                  <c:v>2005.547</c:v>
                </c:pt>
                <c:pt idx="20957">
                  <c:v>2005.7809999999999</c:v>
                </c:pt>
                <c:pt idx="20958">
                  <c:v>2005.1559999999999</c:v>
                </c:pt>
                <c:pt idx="20959">
                  <c:v>2005.1559999999999</c:v>
                </c:pt>
                <c:pt idx="20960">
                  <c:v>2006.5619999999999</c:v>
                </c:pt>
                <c:pt idx="20961">
                  <c:v>2006.5619999999999</c:v>
                </c:pt>
                <c:pt idx="20962">
                  <c:v>2005.7809999999999</c:v>
                </c:pt>
                <c:pt idx="20963">
                  <c:v>2005.1559999999999</c:v>
                </c:pt>
                <c:pt idx="20964">
                  <c:v>2004.375</c:v>
                </c:pt>
                <c:pt idx="20965">
                  <c:v>2004.1410000000001</c:v>
                </c:pt>
                <c:pt idx="20966">
                  <c:v>2004.375</c:v>
                </c:pt>
                <c:pt idx="20967">
                  <c:v>2006.172</c:v>
                </c:pt>
                <c:pt idx="20968">
                  <c:v>2007.3440000000001</c:v>
                </c:pt>
                <c:pt idx="20969">
                  <c:v>2004.1410000000001</c:v>
                </c:pt>
                <c:pt idx="20970">
                  <c:v>2007.578</c:v>
                </c:pt>
                <c:pt idx="20971">
                  <c:v>2004.1410000000001</c:v>
                </c:pt>
                <c:pt idx="20972">
                  <c:v>2005.1559999999999</c:v>
                </c:pt>
                <c:pt idx="20973">
                  <c:v>2004.1410000000001</c:v>
                </c:pt>
                <c:pt idx="20974">
                  <c:v>2006.953</c:v>
                </c:pt>
                <c:pt idx="20975">
                  <c:v>2004.1410000000001</c:v>
                </c:pt>
                <c:pt idx="20976">
                  <c:v>2005.3910000000001</c:v>
                </c:pt>
                <c:pt idx="20977">
                  <c:v>2004.375</c:v>
                </c:pt>
                <c:pt idx="20978">
                  <c:v>2005.547</c:v>
                </c:pt>
                <c:pt idx="20979">
                  <c:v>2005.9369999999999</c:v>
                </c:pt>
                <c:pt idx="20980">
                  <c:v>2003.5940000000001</c:v>
                </c:pt>
                <c:pt idx="20981">
                  <c:v>2007.1869999999999</c:v>
                </c:pt>
                <c:pt idx="20982">
                  <c:v>2005</c:v>
                </c:pt>
                <c:pt idx="20983">
                  <c:v>2007.1869999999999</c:v>
                </c:pt>
                <c:pt idx="20984">
                  <c:v>2004.7660000000001</c:v>
                </c:pt>
                <c:pt idx="20985">
                  <c:v>2005</c:v>
                </c:pt>
                <c:pt idx="20986">
                  <c:v>2004.6089999999999</c:v>
                </c:pt>
                <c:pt idx="20987">
                  <c:v>2004.375</c:v>
                </c:pt>
                <c:pt idx="20988">
                  <c:v>2004.1410000000001</c:v>
                </c:pt>
                <c:pt idx="20989">
                  <c:v>2003.75</c:v>
                </c:pt>
                <c:pt idx="20990">
                  <c:v>2004.7660000000001</c:v>
                </c:pt>
                <c:pt idx="20991">
                  <c:v>2006.4059999999999</c:v>
                </c:pt>
                <c:pt idx="20992">
                  <c:v>2004.1410000000001</c:v>
                </c:pt>
                <c:pt idx="20993">
                  <c:v>2005.1559999999999</c:v>
                </c:pt>
                <c:pt idx="20994">
                  <c:v>2006.172</c:v>
                </c:pt>
                <c:pt idx="20995">
                  <c:v>2004.1410000000001</c:v>
                </c:pt>
                <c:pt idx="20996">
                  <c:v>2004.6089999999999</c:v>
                </c:pt>
                <c:pt idx="20997">
                  <c:v>2003.3589999999999</c:v>
                </c:pt>
                <c:pt idx="20998">
                  <c:v>2002.3440000000001</c:v>
                </c:pt>
                <c:pt idx="20999">
                  <c:v>2007.1869999999999</c:v>
                </c:pt>
                <c:pt idx="21000">
                  <c:v>2005.9369999999999</c:v>
                </c:pt>
                <c:pt idx="21001">
                  <c:v>2005.547</c:v>
                </c:pt>
                <c:pt idx="21002">
                  <c:v>2004.1410000000001</c:v>
                </c:pt>
                <c:pt idx="21003">
                  <c:v>2003.5940000000001</c:v>
                </c:pt>
                <c:pt idx="21004">
                  <c:v>2004.375</c:v>
                </c:pt>
                <c:pt idx="21005">
                  <c:v>2005.1559999999999</c:v>
                </c:pt>
                <c:pt idx="21006">
                  <c:v>2004.375</c:v>
                </c:pt>
                <c:pt idx="21007">
                  <c:v>2007.3440000000001</c:v>
                </c:pt>
                <c:pt idx="21008">
                  <c:v>2004.6089999999999</c:v>
                </c:pt>
                <c:pt idx="21009">
                  <c:v>2003.9839999999999</c:v>
                </c:pt>
                <c:pt idx="21010">
                  <c:v>2005.7809999999999</c:v>
                </c:pt>
                <c:pt idx="21011">
                  <c:v>2004.1410000000001</c:v>
                </c:pt>
                <c:pt idx="21012">
                  <c:v>2002.7339999999999</c:v>
                </c:pt>
                <c:pt idx="21013">
                  <c:v>2003.75</c:v>
                </c:pt>
                <c:pt idx="21014">
                  <c:v>2005.1559999999999</c:v>
                </c:pt>
                <c:pt idx="21015">
                  <c:v>2005.1559999999999</c:v>
                </c:pt>
                <c:pt idx="21016">
                  <c:v>2007.578</c:v>
                </c:pt>
                <c:pt idx="21017">
                  <c:v>2006.4059999999999</c:v>
                </c:pt>
                <c:pt idx="21018">
                  <c:v>2004.1410000000001</c:v>
                </c:pt>
                <c:pt idx="21019">
                  <c:v>2006.797</c:v>
                </c:pt>
                <c:pt idx="21020">
                  <c:v>2006.5619999999999</c:v>
                </c:pt>
                <c:pt idx="21021">
                  <c:v>2005.3910000000001</c:v>
                </c:pt>
                <c:pt idx="21022">
                  <c:v>2005.1559999999999</c:v>
                </c:pt>
                <c:pt idx="21023">
                  <c:v>2004.375</c:v>
                </c:pt>
                <c:pt idx="21024">
                  <c:v>2007.3440000000001</c:v>
                </c:pt>
                <c:pt idx="21025">
                  <c:v>2005.9369999999999</c:v>
                </c:pt>
                <c:pt idx="21026">
                  <c:v>2005.7809999999999</c:v>
                </c:pt>
                <c:pt idx="21027">
                  <c:v>2005</c:v>
                </c:pt>
                <c:pt idx="21028">
                  <c:v>2004.1410000000001</c:v>
                </c:pt>
                <c:pt idx="21029">
                  <c:v>2005.7809999999999</c:v>
                </c:pt>
                <c:pt idx="21030">
                  <c:v>2005.9369999999999</c:v>
                </c:pt>
                <c:pt idx="21031">
                  <c:v>2005.3910000000001</c:v>
                </c:pt>
                <c:pt idx="21032">
                  <c:v>2004.6089999999999</c:v>
                </c:pt>
                <c:pt idx="21033">
                  <c:v>2005.9369999999999</c:v>
                </c:pt>
                <c:pt idx="21034">
                  <c:v>2005.547</c:v>
                </c:pt>
                <c:pt idx="21035">
                  <c:v>2005.3910000000001</c:v>
                </c:pt>
                <c:pt idx="21036">
                  <c:v>2004.6089999999999</c:v>
                </c:pt>
                <c:pt idx="21037">
                  <c:v>2006.172</c:v>
                </c:pt>
                <c:pt idx="21038">
                  <c:v>2005.3910000000001</c:v>
                </c:pt>
                <c:pt idx="21039">
                  <c:v>2006.172</c:v>
                </c:pt>
                <c:pt idx="21040">
                  <c:v>2003.75</c:v>
                </c:pt>
                <c:pt idx="21041">
                  <c:v>2005.7809999999999</c:v>
                </c:pt>
                <c:pt idx="21042">
                  <c:v>2004.7660000000001</c:v>
                </c:pt>
                <c:pt idx="21043">
                  <c:v>2006.4059999999999</c:v>
                </c:pt>
                <c:pt idx="21044">
                  <c:v>2006.4059999999999</c:v>
                </c:pt>
                <c:pt idx="21045">
                  <c:v>2005.7809999999999</c:v>
                </c:pt>
                <c:pt idx="21046">
                  <c:v>2005.547</c:v>
                </c:pt>
                <c:pt idx="21047">
                  <c:v>2005</c:v>
                </c:pt>
                <c:pt idx="21048">
                  <c:v>2005.7809999999999</c:v>
                </c:pt>
                <c:pt idx="21049">
                  <c:v>2006.953</c:v>
                </c:pt>
                <c:pt idx="21050">
                  <c:v>2006.953</c:v>
                </c:pt>
                <c:pt idx="21051">
                  <c:v>2003.3589999999999</c:v>
                </c:pt>
                <c:pt idx="21052">
                  <c:v>2006.4059999999999</c:v>
                </c:pt>
                <c:pt idx="21053">
                  <c:v>2005.1559999999999</c:v>
                </c:pt>
                <c:pt idx="21054">
                  <c:v>2005.7809999999999</c:v>
                </c:pt>
                <c:pt idx="21055">
                  <c:v>2008.5940000000001</c:v>
                </c:pt>
                <c:pt idx="21056">
                  <c:v>2007.7339999999999</c:v>
                </c:pt>
                <c:pt idx="21057">
                  <c:v>2006.797</c:v>
                </c:pt>
                <c:pt idx="21058">
                  <c:v>2005</c:v>
                </c:pt>
                <c:pt idx="21059">
                  <c:v>2005</c:v>
                </c:pt>
                <c:pt idx="21060">
                  <c:v>2004.6089999999999</c:v>
                </c:pt>
                <c:pt idx="21061">
                  <c:v>2004.7660000000001</c:v>
                </c:pt>
                <c:pt idx="21062">
                  <c:v>2004.7660000000001</c:v>
                </c:pt>
                <c:pt idx="21063">
                  <c:v>2004.6089999999999</c:v>
                </c:pt>
                <c:pt idx="21064">
                  <c:v>2007.3440000000001</c:v>
                </c:pt>
                <c:pt idx="21065">
                  <c:v>2006.5619999999999</c:v>
                </c:pt>
                <c:pt idx="21066">
                  <c:v>2004.375</c:v>
                </c:pt>
                <c:pt idx="21067">
                  <c:v>2005</c:v>
                </c:pt>
                <c:pt idx="21068">
                  <c:v>2005.1559999999999</c:v>
                </c:pt>
                <c:pt idx="21069">
                  <c:v>2008.203</c:v>
                </c:pt>
                <c:pt idx="21070">
                  <c:v>2006.953</c:v>
                </c:pt>
                <c:pt idx="21071">
                  <c:v>2007.3440000000001</c:v>
                </c:pt>
                <c:pt idx="21072">
                  <c:v>2002.9690000000001</c:v>
                </c:pt>
                <c:pt idx="21073">
                  <c:v>2006.172</c:v>
                </c:pt>
                <c:pt idx="21074">
                  <c:v>2005.1559999999999</c:v>
                </c:pt>
                <c:pt idx="21075">
                  <c:v>2007.3440000000001</c:v>
                </c:pt>
                <c:pt idx="21076">
                  <c:v>2006.5619999999999</c:v>
                </c:pt>
                <c:pt idx="21077">
                  <c:v>2005.9369999999999</c:v>
                </c:pt>
                <c:pt idx="21078">
                  <c:v>2005.547</c:v>
                </c:pt>
                <c:pt idx="21079">
                  <c:v>2007.578</c:v>
                </c:pt>
                <c:pt idx="21080">
                  <c:v>2007.578</c:v>
                </c:pt>
                <c:pt idx="21081">
                  <c:v>2008.3589999999999</c:v>
                </c:pt>
                <c:pt idx="21082">
                  <c:v>2007.9690000000001</c:v>
                </c:pt>
                <c:pt idx="21083">
                  <c:v>2007.578</c:v>
                </c:pt>
                <c:pt idx="21084">
                  <c:v>2005.9369999999999</c:v>
                </c:pt>
                <c:pt idx="21085">
                  <c:v>2008.3589999999999</c:v>
                </c:pt>
                <c:pt idx="21086">
                  <c:v>2007.3440000000001</c:v>
                </c:pt>
                <c:pt idx="21087">
                  <c:v>2008.9839999999999</c:v>
                </c:pt>
                <c:pt idx="21088">
                  <c:v>2007.578</c:v>
                </c:pt>
                <c:pt idx="21089">
                  <c:v>2007.7339999999999</c:v>
                </c:pt>
                <c:pt idx="21090">
                  <c:v>2005.3910000000001</c:v>
                </c:pt>
                <c:pt idx="21091">
                  <c:v>2007.7339999999999</c:v>
                </c:pt>
                <c:pt idx="21092">
                  <c:v>2007.7339999999999</c:v>
                </c:pt>
                <c:pt idx="21093">
                  <c:v>2005.7809999999999</c:v>
                </c:pt>
                <c:pt idx="21094">
                  <c:v>2008.203</c:v>
                </c:pt>
                <c:pt idx="21095">
                  <c:v>2008.203</c:v>
                </c:pt>
                <c:pt idx="21096">
                  <c:v>2008.75</c:v>
                </c:pt>
                <c:pt idx="21097">
                  <c:v>2009.1410000000001</c:v>
                </c:pt>
                <c:pt idx="21098">
                  <c:v>2008.9839999999999</c:v>
                </c:pt>
                <c:pt idx="21099">
                  <c:v>2008.203</c:v>
                </c:pt>
                <c:pt idx="21100">
                  <c:v>2007.9690000000001</c:v>
                </c:pt>
                <c:pt idx="21101">
                  <c:v>2007.7339999999999</c:v>
                </c:pt>
                <c:pt idx="21102">
                  <c:v>2005.3910000000001</c:v>
                </c:pt>
                <c:pt idx="21103">
                  <c:v>2007.9690000000001</c:v>
                </c:pt>
                <c:pt idx="21104">
                  <c:v>2010</c:v>
                </c:pt>
                <c:pt idx="21105">
                  <c:v>2008.3589999999999</c:v>
                </c:pt>
                <c:pt idx="21106">
                  <c:v>2009.6089999999999</c:v>
                </c:pt>
                <c:pt idx="21107">
                  <c:v>2008.5940000000001</c:v>
                </c:pt>
                <c:pt idx="21108">
                  <c:v>2006.953</c:v>
                </c:pt>
                <c:pt idx="21109">
                  <c:v>2007.1869999999999</c:v>
                </c:pt>
                <c:pt idx="21110">
                  <c:v>2008.203</c:v>
                </c:pt>
                <c:pt idx="21111">
                  <c:v>2008.75</c:v>
                </c:pt>
                <c:pt idx="21112">
                  <c:v>2007.3440000000001</c:v>
                </c:pt>
                <c:pt idx="21113">
                  <c:v>2006.5619999999999</c:v>
                </c:pt>
                <c:pt idx="21114">
                  <c:v>2009.6089999999999</c:v>
                </c:pt>
                <c:pt idx="21115">
                  <c:v>2010</c:v>
                </c:pt>
                <c:pt idx="21116">
                  <c:v>2010.1559999999999</c:v>
                </c:pt>
                <c:pt idx="21117">
                  <c:v>2006.953</c:v>
                </c:pt>
                <c:pt idx="21118">
                  <c:v>2008.3589999999999</c:v>
                </c:pt>
                <c:pt idx="21119">
                  <c:v>2010.9369999999999</c:v>
                </c:pt>
                <c:pt idx="21120">
                  <c:v>2007.9690000000001</c:v>
                </c:pt>
                <c:pt idx="21121">
                  <c:v>2009.6089999999999</c:v>
                </c:pt>
                <c:pt idx="21122">
                  <c:v>2008.5940000000001</c:v>
                </c:pt>
                <c:pt idx="21123">
                  <c:v>2010.9369999999999</c:v>
                </c:pt>
                <c:pt idx="21124">
                  <c:v>2008.5940000000001</c:v>
                </c:pt>
                <c:pt idx="21125">
                  <c:v>2010.3910000000001</c:v>
                </c:pt>
                <c:pt idx="21126">
                  <c:v>2008.3589999999999</c:v>
                </c:pt>
                <c:pt idx="21127">
                  <c:v>2009.6089999999999</c:v>
                </c:pt>
                <c:pt idx="21128">
                  <c:v>2007.9690000000001</c:v>
                </c:pt>
                <c:pt idx="21129">
                  <c:v>2009.6089999999999</c:v>
                </c:pt>
                <c:pt idx="21130">
                  <c:v>2009.1410000000001</c:v>
                </c:pt>
                <c:pt idx="21131">
                  <c:v>2008.3589999999999</c:v>
                </c:pt>
                <c:pt idx="21132">
                  <c:v>2009.6089999999999</c:v>
                </c:pt>
                <c:pt idx="21133">
                  <c:v>2009.7660000000001</c:v>
                </c:pt>
                <c:pt idx="21134">
                  <c:v>2010.547</c:v>
                </c:pt>
                <c:pt idx="21135">
                  <c:v>2010.1559999999999</c:v>
                </c:pt>
                <c:pt idx="21136">
                  <c:v>2011.4059999999999</c:v>
                </c:pt>
                <c:pt idx="21137">
                  <c:v>2011.797</c:v>
                </c:pt>
                <c:pt idx="21138">
                  <c:v>2010</c:v>
                </c:pt>
                <c:pt idx="21139">
                  <c:v>2008.9839999999999</c:v>
                </c:pt>
                <c:pt idx="21140">
                  <c:v>2009.7660000000001</c:v>
                </c:pt>
                <c:pt idx="21141">
                  <c:v>2010.7809999999999</c:v>
                </c:pt>
                <c:pt idx="21142">
                  <c:v>2011.4059999999999</c:v>
                </c:pt>
                <c:pt idx="21143">
                  <c:v>2008.9839999999999</c:v>
                </c:pt>
                <c:pt idx="21144">
                  <c:v>2011.953</c:v>
                </c:pt>
                <c:pt idx="21145">
                  <c:v>2010.9369999999999</c:v>
                </c:pt>
                <c:pt idx="21146">
                  <c:v>2009.375</c:v>
                </c:pt>
                <c:pt idx="21147">
                  <c:v>2008.9839999999999</c:v>
                </c:pt>
                <c:pt idx="21148">
                  <c:v>2008.3589999999999</c:v>
                </c:pt>
                <c:pt idx="21149">
                  <c:v>2011.953</c:v>
                </c:pt>
                <c:pt idx="21150">
                  <c:v>2010.7809999999999</c:v>
                </c:pt>
                <c:pt idx="21151">
                  <c:v>2008.9839999999999</c:v>
                </c:pt>
                <c:pt idx="21152">
                  <c:v>2011.172</c:v>
                </c:pt>
                <c:pt idx="21153">
                  <c:v>2009.7660000000001</c:v>
                </c:pt>
                <c:pt idx="21154">
                  <c:v>2011.4059999999999</c:v>
                </c:pt>
                <c:pt idx="21155">
                  <c:v>2014.1410000000001</c:v>
                </c:pt>
                <c:pt idx="21156">
                  <c:v>2009.7660000000001</c:v>
                </c:pt>
                <c:pt idx="21157">
                  <c:v>2010.7809999999999</c:v>
                </c:pt>
                <c:pt idx="21158">
                  <c:v>2010.1559999999999</c:v>
                </c:pt>
                <c:pt idx="21159">
                  <c:v>2012.578</c:v>
                </c:pt>
                <c:pt idx="21160">
                  <c:v>2013.3589999999999</c:v>
                </c:pt>
                <c:pt idx="21161">
                  <c:v>2010.1559999999999</c:v>
                </c:pt>
                <c:pt idx="21162">
                  <c:v>2007.9690000000001</c:v>
                </c:pt>
                <c:pt idx="21163">
                  <c:v>2014.375</c:v>
                </c:pt>
                <c:pt idx="21164">
                  <c:v>2012.3440000000001</c:v>
                </c:pt>
                <c:pt idx="21165">
                  <c:v>2010.1559999999999</c:v>
                </c:pt>
                <c:pt idx="21166">
                  <c:v>2012.3440000000001</c:v>
                </c:pt>
                <c:pt idx="21167">
                  <c:v>2013.9839999999999</c:v>
                </c:pt>
                <c:pt idx="21168">
                  <c:v>2012.7339999999999</c:v>
                </c:pt>
                <c:pt idx="21169">
                  <c:v>2012.3440000000001</c:v>
                </c:pt>
                <c:pt idx="21170">
                  <c:v>2011.953</c:v>
                </c:pt>
                <c:pt idx="21171">
                  <c:v>2013.203</c:v>
                </c:pt>
                <c:pt idx="21172">
                  <c:v>2012.7339999999999</c:v>
                </c:pt>
                <c:pt idx="21173">
                  <c:v>2014.1410000000001</c:v>
                </c:pt>
                <c:pt idx="21174">
                  <c:v>2013.5940000000001</c:v>
                </c:pt>
                <c:pt idx="21175">
                  <c:v>2011.5619999999999</c:v>
                </c:pt>
                <c:pt idx="21176">
                  <c:v>2011.5619999999999</c:v>
                </c:pt>
                <c:pt idx="21177">
                  <c:v>2011.797</c:v>
                </c:pt>
                <c:pt idx="21178">
                  <c:v>2011.953</c:v>
                </c:pt>
                <c:pt idx="21179">
                  <c:v>2012.578</c:v>
                </c:pt>
                <c:pt idx="21180">
                  <c:v>2011.797</c:v>
                </c:pt>
                <c:pt idx="21181">
                  <c:v>2015.547</c:v>
                </c:pt>
                <c:pt idx="21182">
                  <c:v>2012.7339999999999</c:v>
                </c:pt>
                <c:pt idx="21183">
                  <c:v>2012.578</c:v>
                </c:pt>
                <c:pt idx="21184">
                  <c:v>2012.9690000000001</c:v>
                </c:pt>
                <c:pt idx="21185">
                  <c:v>2014.375</c:v>
                </c:pt>
                <c:pt idx="21186">
                  <c:v>2013.5940000000001</c:v>
                </c:pt>
                <c:pt idx="21187">
                  <c:v>2013.75</c:v>
                </c:pt>
                <c:pt idx="21188">
                  <c:v>2012.3440000000001</c:v>
                </c:pt>
                <c:pt idx="21189">
                  <c:v>2011.953</c:v>
                </c:pt>
                <c:pt idx="21190">
                  <c:v>2015.1559999999999</c:v>
                </c:pt>
                <c:pt idx="21191">
                  <c:v>2012.1869999999999</c:v>
                </c:pt>
                <c:pt idx="21192">
                  <c:v>2013.9839999999999</c:v>
                </c:pt>
                <c:pt idx="21193">
                  <c:v>2016.5619999999999</c:v>
                </c:pt>
                <c:pt idx="21194">
                  <c:v>2015.3910000000001</c:v>
                </c:pt>
                <c:pt idx="21195">
                  <c:v>2015.547</c:v>
                </c:pt>
                <c:pt idx="21196">
                  <c:v>2015.7809999999999</c:v>
                </c:pt>
                <c:pt idx="21197">
                  <c:v>2015.9369999999999</c:v>
                </c:pt>
                <c:pt idx="21198">
                  <c:v>2014.375</c:v>
                </c:pt>
                <c:pt idx="21199">
                  <c:v>2015.9369999999999</c:v>
                </c:pt>
                <c:pt idx="21200">
                  <c:v>2014.7660000000001</c:v>
                </c:pt>
                <c:pt idx="21201">
                  <c:v>2014.7660000000001</c:v>
                </c:pt>
                <c:pt idx="21202">
                  <c:v>2013.75</c:v>
                </c:pt>
                <c:pt idx="21203">
                  <c:v>2015.3910000000001</c:v>
                </c:pt>
                <c:pt idx="21204">
                  <c:v>2013.5940000000001</c:v>
                </c:pt>
                <c:pt idx="21205">
                  <c:v>2014.7660000000001</c:v>
                </c:pt>
                <c:pt idx="21206">
                  <c:v>2015.3910000000001</c:v>
                </c:pt>
                <c:pt idx="21207">
                  <c:v>2015</c:v>
                </c:pt>
                <c:pt idx="21208">
                  <c:v>2015.7809999999999</c:v>
                </c:pt>
                <c:pt idx="21209">
                  <c:v>2017.3440000000001</c:v>
                </c:pt>
                <c:pt idx="21210">
                  <c:v>2013.75</c:v>
                </c:pt>
                <c:pt idx="21211">
                  <c:v>2013.203</c:v>
                </c:pt>
                <c:pt idx="21212">
                  <c:v>2015</c:v>
                </c:pt>
                <c:pt idx="21213">
                  <c:v>2012.9690000000001</c:v>
                </c:pt>
                <c:pt idx="21214">
                  <c:v>2013.5940000000001</c:v>
                </c:pt>
                <c:pt idx="21215">
                  <c:v>2013.5940000000001</c:v>
                </c:pt>
                <c:pt idx="21216">
                  <c:v>2013.75</c:v>
                </c:pt>
                <c:pt idx="21217">
                  <c:v>2014.7660000000001</c:v>
                </c:pt>
                <c:pt idx="21218">
                  <c:v>2016.797</c:v>
                </c:pt>
                <c:pt idx="21219">
                  <c:v>2015.3910000000001</c:v>
                </c:pt>
                <c:pt idx="21220">
                  <c:v>2014.1410000000001</c:v>
                </c:pt>
                <c:pt idx="21221">
                  <c:v>2013.75</c:v>
                </c:pt>
                <c:pt idx="21222">
                  <c:v>2015.1559999999999</c:v>
                </c:pt>
                <c:pt idx="21223">
                  <c:v>2014.375</c:v>
                </c:pt>
                <c:pt idx="21224">
                  <c:v>2015</c:v>
                </c:pt>
                <c:pt idx="21225">
                  <c:v>2015</c:v>
                </c:pt>
                <c:pt idx="21226">
                  <c:v>2013.3589999999999</c:v>
                </c:pt>
                <c:pt idx="21227">
                  <c:v>2014.375</c:v>
                </c:pt>
                <c:pt idx="21228">
                  <c:v>2014.7660000000001</c:v>
                </c:pt>
                <c:pt idx="21229">
                  <c:v>2013.5940000000001</c:v>
                </c:pt>
                <c:pt idx="21230">
                  <c:v>2015.9369999999999</c:v>
                </c:pt>
                <c:pt idx="21231">
                  <c:v>2015.9369999999999</c:v>
                </c:pt>
                <c:pt idx="21232">
                  <c:v>2014.375</c:v>
                </c:pt>
                <c:pt idx="21233">
                  <c:v>2015</c:v>
                </c:pt>
                <c:pt idx="21234">
                  <c:v>2016.797</c:v>
                </c:pt>
                <c:pt idx="21235">
                  <c:v>2013.5940000000001</c:v>
                </c:pt>
                <c:pt idx="21236">
                  <c:v>2015.7809999999999</c:v>
                </c:pt>
                <c:pt idx="21237">
                  <c:v>2014.1410000000001</c:v>
                </c:pt>
                <c:pt idx="21238">
                  <c:v>2016.797</c:v>
                </c:pt>
                <c:pt idx="21239">
                  <c:v>2015.7809999999999</c:v>
                </c:pt>
                <c:pt idx="21240">
                  <c:v>2017.1869999999999</c:v>
                </c:pt>
                <c:pt idx="21241">
                  <c:v>2016.4059999999999</c:v>
                </c:pt>
                <c:pt idx="21242">
                  <c:v>2015.1559999999999</c:v>
                </c:pt>
                <c:pt idx="21243">
                  <c:v>2014.1410000000001</c:v>
                </c:pt>
                <c:pt idx="21244">
                  <c:v>2015.547</c:v>
                </c:pt>
                <c:pt idx="21245">
                  <c:v>2015.3910000000001</c:v>
                </c:pt>
                <c:pt idx="21246">
                  <c:v>2015.9369999999999</c:v>
                </c:pt>
                <c:pt idx="21247">
                  <c:v>2014.1410000000001</c:v>
                </c:pt>
                <c:pt idx="21248">
                  <c:v>2012.7339999999999</c:v>
                </c:pt>
                <c:pt idx="21249">
                  <c:v>2014.7660000000001</c:v>
                </c:pt>
                <c:pt idx="21250">
                  <c:v>2015</c:v>
                </c:pt>
                <c:pt idx="21251">
                  <c:v>2018.203</c:v>
                </c:pt>
                <c:pt idx="21252">
                  <c:v>2013.9839999999999</c:v>
                </c:pt>
                <c:pt idx="21253">
                  <c:v>2016.4059999999999</c:v>
                </c:pt>
                <c:pt idx="21254">
                  <c:v>2015.547</c:v>
                </c:pt>
                <c:pt idx="21255">
                  <c:v>2016.4059999999999</c:v>
                </c:pt>
                <c:pt idx="21256">
                  <c:v>2015.7809999999999</c:v>
                </c:pt>
                <c:pt idx="21257">
                  <c:v>2014.1410000000001</c:v>
                </c:pt>
                <c:pt idx="21258">
                  <c:v>2017.3440000000001</c:v>
                </c:pt>
                <c:pt idx="21259">
                  <c:v>2016.5619999999999</c:v>
                </c:pt>
                <c:pt idx="21260">
                  <c:v>2015.7809999999999</c:v>
                </c:pt>
                <c:pt idx="21261">
                  <c:v>2012.9690000000001</c:v>
                </c:pt>
                <c:pt idx="21262">
                  <c:v>2016.172</c:v>
                </c:pt>
                <c:pt idx="21263">
                  <c:v>2015.547</c:v>
                </c:pt>
                <c:pt idx="21264">
                  <c:v>2015.9369999999999</c:v>
                </c:pt>
                <c:pt idx="21265">
                  <c:v>2014.375</c:v>
                </c:pt>
                <c:pt idx="21266">
                  <c:v>2015.9369999999999</c:v>
                </c:pt>
                <c:pt idx="21267">
                  <c:v>2015.9369999999999</c:v>
                </c:pt>
                <c:pt idx="21268">
                  <c:v>2017.1869999999999</c:v>
                </c:pt>
                <c:pt idx="21269">
                  <c:v>2015.1559999999999</c:v>
                </c:pt>
                <c:pt idx="21270">
                  <c:v>2015.547</c:v>
                </c:pt>
                <c:pt idx="21271">
                  <c:v>2015.1559999999999</c:v>
                </c:pt>
                <c:pt idx="21272">
                  <c:v>2018.5940000000001</c:v>
                </c:pt>
                <c:pt idx="21273">
                  <c:v>2015.547</c:v>
                </c:pt>
                <c:pt idx="21274">
                  <c:v>2016.172</c:v>
                </c:pt>
                <c:pt idx="21275">
                  <c:v>2015.7809999999999</c:v>
                </c:pt>
                <c:pt idx="21276">
                  <c:v>2016.172</c:v>
                </c:pt>
                <c:pt idx="21277">
                  <c:v>2018.5940000000001</c:v>
                </c:pt>
                <c:pt idx="21278">
                  <c:v>2013.5940000000001</c:v>
                </c:pt>
                <c:pt idx="21279">
                  <c:v>2017.3440000000001</c:v>
                </c:pt>
                <c:pt idx="21280">
                  <c:v>2013.203</c:v>
                </c:pt>
                <c:pt idx="21281">
                  <c:v>2017.3440000000001</c:v>
                </c:pt>
                <c:pt idx="21282">
                  <c:v>2015.7809999999999</c:v>
                </c:pt>
                <c:pt idx="21283">
                  <c:v>2017.578</c:v>
                </c:pt>
                <c:pt idx="21284">
                  <c:v>2015.3910000000001</c:v>
                </c:pt>
                <c:pt idx="21285">
                  <c:v>2016.797</c:v>
                </c:pt>
                <c:pt idx="21286">
                  <c:v>2016.4059999999999</c:v>
                </c:pt>
                <c:pt idx="21287">
                  <c:v>2015.3910000000001</c:v>
                </c:pt>
                <c:pt idx="21288">
                  <c:v>2016.5619999999999</c:v>
                </c:pt>
                <c:pt idx="21289">
                  <c:v>2017.9690000000001</c:v>
                </c:pt>
                <c:pt idx="21290">
                  <c:v>2015</c:v>
                </c:pt>
                <c:pt idx="21291">
                  <c:v>2015.9369999999999</c:v>
                </c:pt>
                <c:pt idx="21292">
                  <c:v>2016.953</c:v>
                </c:pt>
                <c:pt idx="21293">
                  <c:v>2016.4059999999999</c:v>
                </c:pt>
                <c:pt idx="21294">
                  <c:v>2015.9369999999999</c:v>
                </c:pt>
                <c:pt idx="21295">
                  <c:v>2015</c:v>
                </c:pt>
                <c:pt idx="21296">
                  <c:v>2015.3910000000001</c:v>
                </c:pt>
                <c:pt idx="21297">
                  <c:v>2015</c:v>
                </c:pt>
                <c:pt idx="21298">
                  <c:v>2014.375</c:v>
                </c:pt>
                <c:pt idx="21299">
                  <c:v>2018.203</c:v>
                </c:pt>
                <c:pt idx="21300">
                  <c:v>2016.4059999999999</c:v>
                </c:pt>
                <c:pt idx="21301">
                  <c:v>2012.9690000000001</c:v>
                </c:pt>
                <c:pt idx="21302">
                  <c:v>2014.1410000000001</c:v>
                </c:pt>
                <c:pt idx="21303">
                  <c:v>2015.7809999999999</c:v>
                </c:pt>
                <c:pt idx="21304">
                  <c:v>2015.7809999999999</c:v>
                </c:pt>
                <c:pt idx="21305">
                  <c:v>2014.375</c:v>
                </c:pt>
                <c:pt idx="21306">
                  <c:v>2015.547</c:v>
                </c:pt>
                <c:pt idx="21307">
                  <c:v>2014.6089999999999</c:v>
                </c:pt>
                <c:pt idx="21308">
                  <c:v>2015.3910000000001</c:v>
                </c:pt>
                <c:pt idx="21309">
                  <c:v>2015.9369999999999</c:v>
                </c:pt>
                <c:pt idx="21310">
                  <c:v>2014.7660000000001</c:v>
                </c:pt>
                <c:pt idx="21311">
                  <c:v>2013.75</c:v>
                </c:pt>
                <c:pt idx="21312">
                  <c:v>2012.9690000000001</c:v>
                </c:pt>
                <c:pt idx="21313">
                  <c:v>2013.75</c:v>
                </c:pt>
                <c:pt idx="21314">
                  <c:v>2015</c:v>
                </c:pt>
                <c:pt idx="21315">
                  <c:v>2014.7660000000001</c:v>
                </c:pt>
                <c:pt idx="21316">
                  <c:v>2014.6089999999999</c:v>
                </c:pt>
                <c:pt idx="21317">
                  <c:v>2016.172</c:v>
                </c:pt>
                <c:pt idx="21318">
                  <c:v>2014.1410000000001</c:v>
                </c:pt>
                <c:pt idx="21319">
                  <c:v>2015.547</c:v>
                </c:pt>
                <c:pt idx="21320">
                  <c:v>2014.6089999999999</c:v>
                </c:pt>
                <c:pt idx="21321">
                  <c:v>2012.7339999999999</c:v>
                </c:pt>
                <c:pt idx="21322">
                  <c:v>2014.6089999999999</c:v>
                </c:pt>
                <c:pt idx="21323">
                  <c:v>2015.9369999999999</c:v>
                </c:pt>
                <c:pt idx="21324">
                  <c:v>2015.1559999999999</c:v>
                </c:pt>
                <c:pt idx="21325">
                  <c:v>2015.547</c:v>
                </c:pt>
                <c:pt idx="21326">
                  <c:v>2014.6089999999999</c:v>
                </c:pt>
                <c:pt idx="21327">
                  <c:v>2014.375</c:v>
                </c:pt>
                <c:pt idx="21328">
                  <c:v>2011.797</c:v>
                </c:pt>
                <c:pt idx="21329">
                  <c:v>2015.7809999999999</c:v>
                </c:pt>
                <c:pt idx="21330">
                  <c:v>2014.7660000000001</c:v>
                </c:pt>
                <c:pt idx="21331">
                  <c:v>2012.7339999999999</c:v>
                </c:pt>
                <c:pt idx="21332">
                  <c:v>2015.547</c:v>
                </c:pt>
                <c:pt idx="21333">
                  <c:v>2012.7339999999999</c:v>
                </c:pt>
                <c:pt idx="21334">
                  <c:v>2014.1410000000001</c:v>
                </c:pt>
                <c:pt idx="21335">
                  <c:v>2013.5940000000001</c:v>
                </c:pt>
                <c:pt idx="21336">
                  <c:v>2013.75</c:v>
                </c:pt>
                <c:pt idx="21337">
                  <c:v>2013.203</c:v>
                </c:pt>
                <c:pt idx="21338">
                  <c:v>2014.6089999999999</c:v>
                </c:pt>
                <c:pt idx="21339">
                  <c:v>2013.5940000000001</c:v>
                </c:pt>
                <c:pt idx="21340">
                  <c:v>2012.1869999999999</c:v>
                </c:pt>
                <c:pt idx="21341">
                  <c:v>2013.203</c:v>
                </c:pt>
                <c:pt idx="21342">
                  <c:v>2014.375</c:v>
                </c:pt>
                <c:pt idx="21343">
                  <c:v>2012.578</c:v>
                </c:pt>
                <c:pt idx="21344">
                  <c:v>2012.9690000000001</c:v>
                </c:pt>
                <c:pt idx="21345">
                  <c:v>2012.9690000000001</c:v>
                </c:pt>
                <c:pt idx="21346">
                  <c:v>2012.7339999999999</c:v>
                </c:pt>
                <c:pt idx="21347">
                  <c:v>2011.797</c:v>
                </c:pt>
                <c:pt idx="21348">
                  <c:v>2011.4059999999999</c:v>
                </c:pt>
                <c:pt idx="21349">
                  <c:v>2012.1869999999999</c:v>
                </c:pt>
                <c:pt idx="21350">
                  <c:v>2010.7809999999999</c:v>
                </c:pt>
                <c:pt idx="21351">
                  <c:v>2012.3440000000001</c:v>
                </c:pt>
                <c:pt idx="21352">
                  <c:v>2012.7339999999999</c:v>
                </c:pt>
                <c:pt idx="21353">
                  <c:v>2013.75</c:v>
                </c:pt>
                <c:pt idx="21354">
                  <c:v>2014.1410000000001</c:v>
                </c:pt>
                <c:pt idx="21355">
                  <c:v>2012.1869999999999</c:v>
                </c:pt>
                <c:pt idx="21356">
                  <c:v>2011.953</c:v>
                </c:pt>
                <c:pt idx="21357">
                  <c:v>2011.4059999999999</c:v>
                </c:pt>
                <c:pt idx="21358">
                  <c:v>2011.797</c:v>
                </c:pt>
                <c:pt idx="21359">
                  <c:v>2012.1869999999999</c:v>
                </c:pt>
                <c:pt idx="21360">
                  <c:v>2015.3910000000001</c:v>
                </c:pt>
                <c:pt idx="21361">
                  <c:v>2012.9690000000001</c:v>
                </c:pt>
                <c:pt idx="21362">
                  <c:v>2011.953</c:v>
                </c:pt>
                <c:pt idx="21363">
                  <c:v>2012.3440000000001</c:v>
                </c:pt>
                <c:pt idx="21364">
                  <c:v>2013.203</c:v>
                </c:pt>
                <c:pt idx="21365">
                  <c:v>2010.7809999999999</c:v>
                </c:pt>
                <c:pt idx="21366">
                  <c:v>2010.3910000000001</c:v>
                </c:pt>
                <c:pt idx="21367">
                  <c:v>2010.547</c:v>
                </c:pt>
                <c:pt idx="21368">
                  <c:v>2011.797</c:v>
                </c:pt>
                <c:pt idx="21369">
                  <c:v>2009.375</c:v>
                </c:pt>
                <c:pt idx="21370">
                  <c:v>2011.797</c:v>
                </c:pt>
                <c:pt idx="21371">
                  <c:v>2012.3440000000001</c:v>
                </c:pt>
                <c:pt idx="21372">
                  <c:v>2009.375</c:v>
                </c:pt>
                <c:pt idx="21373">
                  <c:v>2008.75</c:v>
                </c:pt>
                <c:pt idx="21374">
                  <c:v>2011.4059999999999</c:v>
                </c:pt>
                <c:pt idx="21375">
                  <c:v>2008.75</c:v>
                </c:pt>
                <c:pt idx="21376">
                  <c:v>2010.9369999999999</c:v>
                </c:pt>
                <c:pt idx="21377">
                  <c:v>2012.1869999999999</c:v>
                </c:pt>
                <c:pt idx="21378">
                  <c:v>2011.4059999999999</c:v>
                </c:pt>
                <c:pt idx="21379">
                  <c:v>2008.3589999999999</c:v>
                </c:pt>
                <c:pt idx="21380">
                  <c:v>2011.172</c:v>
                </c:pt>
                <c:pt idx="21381">
                  <c:v>2008.9839999999999</c:v>
                </c:pt>
                <c:pt idx="21382">
                  <c:v>2010.1559999999999</c:v>
                </c:pt>
                <c:pt idx="21383">
                  <c:v>2008.5940000000001</c:v>
                </c:pt>
                <c:pt idx="21384">
                  <c:v>2010.7809999999999</c:v>
                </c:pt>
                <c:pt idx="21385">
                  <c:v>2010.7809999999999</c:v>
                </c:pt>
                <c:pt idx="21386">
                  <c:v>2008.9839999999999</c:v>
                </c:pt>
                <c:pt idx="21387">
                  <c:v>2009.375</c:v>
                </c:pt>
                <c:pt idx="21388">
                  <c:v>2010.547</c:v>
                </c:pt>
                <c:pt idx="21389">
                  <c:v>2011.172</c:v>
                </c:pt>
                <c:pt idx="21390">
                  <c:v>2007.9690000000001</c:v>
                </c:pt>
                <c:pt idx="21391">
                  <c:v>2010.7809999999999</c:v>
                </c:pt>
                <c:pt idx="21392">
                  <c:v>2012.7339999999999</c:v>
                </c:pt>
                <c:pt idx="21393">
                  <c:v>2009.1410000000001</c:v>
                </c:pt>
                <c:pt idx="21394">
                  <c:v>2008.5940000000001</c:v>
                </c:pt>
                <c:pt idx="21395">
                  <c:v>2007.7339999999999</c:v>
                </c:pt>
                <c:pt idx="21396">
                  <c:v>2009.1410000000001</c:v>
                </c:pt>
                <c:pt idx="21397">
                  <c:v>2007.3440000000001</c:v>
                </c:pt>
                <c:pt idx="21398">
                  <c:v>2007.7339999999999</c:v>
                </c:pt>
                <c:pt idx="21399">
                  <c:v>2009.1410000000001</c:v>
                </c:pt>
                <c:pt idx="21400">
                  <c:v>2010.1559999999999</c:v>
                </c:pt>
                <c:pt idx="21401">
                  <c:v>2008.75</c:v>
                </c:pt>
                <c:pt idx="21402">
                  <c:v>2008.5940000000001</c:v>
                </c:pt>
                <c:pt idx="21403">
                  <c:v>2010.1559999999999</c:v>
                </c:pt>
                <c:pt idx="21404">
                  <c:v>2007.7339999999999</c:v>
                </c:pt>
                <c:pt idx="21405">
                  <c:v>2007.9690000000001</c:v>
                </c:pt>
                <c:pt idx="21406">
                  <c:v>2008.3589999999999</c:v>
                </c:pt>
                <c:pt idx="21407">
                  <c:v>2010</c:v>
                </c:pt>
                <c:pt idx="21408">
                  <c:v>2008.5940000000001</c:v>
                </c:pt>
                <c:pt idx="21409">
                  <c:v>2010</c:v>
                </c:pt>
                <c:pt idx="21410">
                  <c:v>2007.578</c:v>
                </c:pt>
                <c:pt idx="21411">
                  <c:v>2005.7809999999999</c:v>
                </c:pt>
                <c:pt idx="21412">
                  <c:v>2011.4059999999999</c:v>
                </c:pt>
                <c:pt idx="21413">
                  <c:v>2005.9369999999999</c:v>
                </c:pt>
                <c:pt idx="21414">
                  <c:v>2007.7339999999999</c:v>
                </c:pt>
                <c:pt idx="21415">
                  <c:v>2005.547</c:v>
                </c:pt>
                <c:pt idx="21416">
                  <c:v>2006.4059999999999</c:v>
                </c:pt>
                <c:pt idx="21417">
                  <c:v>2005.3910000000001</c:v>
                </c:pt>
                <c:pt idx="21418">
                  <c:v>2007.7339999999999</c:v>
                </c:pt>
                <c:pt idx="21419">
                  <c:v>2005.7809999999999</c:v>
                </c:pt>
                <c:pt idx="21420">
                  <c:v>2006.172</c:v>
                </c:pt>
                <c:pt idx="21421">
                  <c:v>2005</c:v>
                </c:pt>
                <c:pt idx="21422">
                  <c:v>2008.203</c:v>
                </c:pt>
                <c:pt idx="21423">
                  <c:v>2009.7660000000001</c:v>
                </c:pt>
                <c:pt idx="21424">
                  <c:v>2006.797</c:v>
                </c:pt>
                <c:pt idx="21425">
                  <c:v>2005.1559999999999</c:v>
                </c:pt>
                <c:pt idx="21426">
                  <c:v>2006.5619999999999</c:v>
                </c:pt>
                <c:pt idx="21427">
                  <c:v>2006.5619999999999</c:v>
                </c:pt>
                <c:pt idx="21428">
                  <c:v>2008.203</c:v>
                </c:pt>
                <c:pt idx="21429">
                  <c:v>2005.7809999999999</c:v>
                </c:pt>
                <c:pt idx="21430">
                  <c:v>2006.953</c:v>
                </c:pt>
                <c:pt idx="21431">
                  <c:v>2003.3589999999999</c:v>
                </c:pt>
                <c:pt idx="21432">
                  <c:v>2003.9839999999999</c:v>
                </c:pt>
                <c:pt idx="21433">
                  <c:v>2006.172</c:v>
                </c:pt>
                <c:pt idx="21434">
                  <c:v>2005.547</c:v>
                </c:pt>
                <c:pt idx="21435">
                  <c:v>2004.6089999999999</c:v>
                </c:pt>
                <c:pt idx="21436">
                  <c:v>2005.9369999999999</c:v>
                </c:pt>
                <c:pt idx="21437">
                  <c:v>2002.578</c:v>
                </c:pt>
                <c:pt idx="21438">
                  <c:v>2007.1869999999999</c:v>
                </c:pt>
                <c:pt idx="21439">
                  <c:v>2005.9369999999999</c:v>
                </c:pt>
                <c:pt idx="21440">
                  <c:v>2005</c:v>
                </c:pt>
                <c:pt idx="21441">
                  <c:v>2006.5619999999999</c:v>
                </c:pt>
                <c:pt idx="21442">
                  <c:v>2004.375</c:v>
                </c:pt>
                <c:pt idx="21443">
                  <c:v>2006.172</c:v>
                </c:pt>
                <c:pt idx="21444">
                  <c:v>2004.7660000000001</c:v>
                </c:pt>
                <c:pt idx="21445">
                  <c:v>2006.953</c:v>
                </c:pt>
                <c:pt idx="21446">
                  <c:v>2005.547</c:v>
                </c:pt>
                <c:pt idx="21447">
                  <c:v>2005.7809999999999</c:v>
                </c:pt>
                <c:pt idx="21448">
                  <c:v>2002.9690000000001</c:v>
                </c:pt>
                <c:pt idx="21449">
                  <c:v>2004.6089999999999</c:v>
                </c:pt>
                <c:pt idx="21450">
                  <c:v>2005.7809999999999</c:v>
                </c:pt>
                <c:pt idx="21451">
                  <c:v>2005.1559999999999</c:v>
                </c:pt>
                <c:pt idx="21452">
                  <c:v>2005.9369999999999</c:v>
                </c:pt>
                <c:pt idx="21453">
                  <c:v>2004.1410000000001</c:v>
                </c:pt>
                <c:pt idx="21454">
                  <c:v>2003.75</c:v>
                </c:pt>
                <c:pt idx="21455">
                  <c:v>2005.547</c:v>
                </c:pt>
                <c:pt idx="21456">
                  <c:v>2005</c:v>
                </c:pt>
                <c:pt idx="21457">
                  <c:v>2006.4059999999999</c:v>
                </c:pt>
                <c:pt idx="21458">
                  <c:v>2005.9369999999999</c:v>
                </c:pt>
                <c:pt idx="21459">
                  <c:v>2004.7660000000001</c:v>
                </c:pt>
                <c:pt idx="21460">
                  <c:v>2003.75</c:v>
                </c:pt>
                <c:pt idx="21461">
                  <c:v>2002.578</c:v>
                </c:pt>
                <c:pt idx="21462">
                  <c:v>2003.3589999999999</c:v>
                </c:pt>
                <c:pt idx="21463">
                  <c:v>2004.7660000000001</c:v>
                </c:pt>
                <c:pt idx="21464">
                  <c:v>2001.953</c:v>
                </c:pt>
                <c:pt idx="21465">
                  <c:v>2003.3589999999999</c:v>
                </c:pt>
                <c:pt idx="21466">
                  <c:v>2004.6089999999999</c:v>
                </c:pt>
                <c:pt idx="21467">
                  <c:v>2003.5940000000001</c:v>
                </c:pt>
                <c:pt idx="21468">
                  <c:v>2004.7660000000001</c:v>
                </c:pt>
                <c:pt idx="21469">
                  <c:v>2000.7809999999999</c:v>
                </c:pt>
                <c:pt idx="21470">
                  <c:v>2003.3589999999999</c:v>
                </c:pt>
                <c:pt idx="21471">
                  <c:v>2004.1410000000001</c:v>
                </c:pt>
                <c:pt idx="21472">
                  <c:v>2003.203</c:v>
                </c:pt>
                <c:pt idx="21473">
                  <c:v>2002.7339999999999</c:v>
                </c:pt>
                <c:pt idx="21474">
                  <c:v>2002.7339999999999</c:v>
                </c:pt>
                <c:pt idx="21475">
                  <c:v>2000.9369999999999</c:v>
                </c:pt>
                <c:pt idx="21476">
                  <c:v>2001.797</c:v>
                </c:pt>
                <c:pt idx="21477">
                  <c:v>2002.1869999999999</c:v>
                </c:pt>
                <c:pt idx="21478">
                  <c:v>2002.3440000000001</c:v>
                </c:pt>
                <c:pt idx="21479">
                  <c:v>2005</c:v>
                </c:pt>
                <c:pt idx="21480">
                  <c:v>2002.7339999999999</c:v>
                </c:pt>
                <c:pt idx="21481">
                  <c:v>2000.1559999999999</c:v>
                </c:pt>
                <c:pt idx="21482">
                  <c:v>2002.9690000000001</c:v>
                </c:pt>
                <c:pt idx="21483">
                  <c:v>2002.9690000000001</c:v>
                </c:pt>
                <c:pt idx="21484">
                  <c:v>2002.9690000000001</c:v>
                </c:pt>
                <c:pt idx="21485">
                  <c:v>2002.1869999999999</c:v>
                </c:pt>
                <c:pt idx="21486">
                  <c:v>2002.578</c:v>
                </c:pt>
                <c:pt idx="21487">
                  <c:v>2002.1869999999999</c:v>
                </c:pt>
                <c:pt idx="21488">
                  <c:v>2003.5940000000001</c:v>
                </c:pt>
                <c:pt idx="21489">
                  <c:v>2000.9369999999999</c:v>
                </c:pt>
                <c:pt idx="21490">
                  <c:v>2001.5619999999999</c:v>
                </c:pt>
                <c:pt idx="21491">
                  <c:v>2001.953</c:v>
                </c:pt>
                <c:pt idx="21492">
                  <c:v>2004.1410000000001</c:v>
                </c:pt>
                <c:pt idx="21493">
                  <c:v>2001.4059999999999</c:v>
                </c:pt>
                <c:pt idx="21494">
                  <c:v>2004.375</c:v>
                </c:pt>
                <c:pt idx="21495">
                  <c:v>2003.5940000000001</c:v>
                </c:pt>
                <c:pt idx="21496">
                  <c:v>2001.5619999999999</c:v>
                </c:pt>
                <c:pt idx="21497">
                  <c:v>2001.953</c:v>
                </c:pt>
                <c:pt idx="21498">
                  <c:v>2002.9690000000001</c:v>
                </c:pt>
                <c:pt idx="21499">
                  <c:v>2000.1559999999999</c:v>
                </c:pt>
                <c:pt idx="21500">
                  <c:v>2001.953</c:v>
                </c:pt>
                <c:pt idx="21501">
                  <c:v>2002.3440000000001</c:v>
                </c:pt>
                <c:pt idx="21502">
                  <c:v>2002.578</c:v>
                </c:pt>
                <c:pt idx="21503">
                  <c:v>2000.3910000000001</c:v>
                </c:pt>
                <c:pt idx="21504">
                  <c:v>2003.5940000000001</c:v>
                </c:pt>
                <c:pt idx="21505">
                  <c:v>2003.3589999999999</c:v>
                </c:pt>
                <c:pt idx="21506">
                  <c:v>1998.9839999999999</c:v>
                </c:pt>
                <c:pt idx="21507">
                  <c:v>2005</c:v>
                </c:pt>
                <c:pt idx="21508">
                  <c:v>2000.7809999999999</c:v>
                </c:pt>
                <c:pt idx="21509">
                  <c:v>2001.5619999999999</c:v>
                </c:pt>
                <c:pt idx="21510">
                  <c:v>1999.7660000000001</c:v>
                </c:pt>
                <c:pt idx="21511">
                  <c:v>2002.3440000000001</c:v>
                </c:pt>
                <c:pt idx="21512">
                  <c:v>2000.9369999999999</c:v>
                </c:pt>
                <c:pt idx="21513">
                  <c:v>2001.5619999999999</c:v>
                </c:pt>
                <c:pt idx="21514">
                  <c:v>2001.953</c:v>
                </c:pt>
                <c:pt idx="21515">
                  <c:v>2001.953</c:v>
                </c:pt>
                <c:pt idx="21516">
                  <c:v>2000.547</c:v>
                </c:pt>
                <c:pt idx="21517">
                  <c:v>2001.172</c:v>
                </c:pt>
                <c:pt idx="21518">
                  <c:v>2001.797</c:v>
                </c:pt>
                <c:pt idx="21519">
                  <c:v>2002.9690000000001</c:v>
                </c:pt>
                <c:pt idx="21520">
                  <c:v>1999.375</c:v>
                </c:pt>
                <c:pt idx="21521">
                  <c:v>2001.953</c:v>
                </c:pt>
                <c:pt idx="21522">
                  <c:v>2004.1410000000001</c:v>
                </c:pt>
                <c:pt idx="21523">
                  <c:v>2001.4059999999999</c:v>
                </c:pt>
                <c:pt idx="21524">
                  <c:v>1999.6089999999999</c:v>
                </c:pt>
                <c:pt idx="21525">
                  <c:v>2000.1559999999999</c:v>
                </c:pt>
                <c:pt idx="21526">
                  <c:v>2002.7339999999999</c:v>
                </c:pt>
                <c:pt idx="21527">
                  <c:v>2001.797</c:v>
                </c:pt>
                <c:pt idx="21528">
                  <c:v>1998.203</c:v>
                </c:pt>
                <c:pt idx="21529">
                  <c:v>2002.578</c:v>
                </c:pt>
                <c:pt idx="21530">
                  <c:v>1998.75</c:v>
                </c:pt>
                <c:pt idx="21531">
                  <c:v>1999.7660000000001</c:v>
                </c:pt>
                <c:pt idx="21532">
                  <c:v>1999.7660000000001</c:v>
                </c:pt>
                <c:pt idx="21533">
                  <c:v>1999.1410000000001</c:v>
                </c:pt>
                <c:pt idx="21534">
                  <c:v>2001.953</c:v>
                </c:pt>
                <c:pt idx="21535">
                  <c:v>2001.797</c:v>
                </c:pt>
                <c:pt idx="21536">
                  <c:v>2002.7339999999999</c:v>
                </c:pt>
                <c:pt idx="21537">
                  <c:v>2000.9369999999999</c:v>
                </c:pt>
                <c:pt idx="21538">
                  <c:v>2000.1559999999999</c:v>
                </c:pt>
                <c:pt idx="21539">
                  <c:v>2001.172</c:v>
                </c:pt>
                <c:pt idx="21540">
                  <c:v>2000.1559999999999</c:v>
                </c:pt>
                <c:pt idx="21541">
                  <c:v>2001.172</c:v>
                </c:pt>
                <c:pt idx="21542">
                  <c:v>1999.1410000000001</c:v>
                </c:pt>
                <c:pt idx="21543">
                  <c:v>2001.172</c:v>
                </c:pt>
                <c:pt idx="21544">
                  <c:v>2000.7809999999999</c:v>
                </c:pt>
                <c:pt idx="21545">
                  <c:v>2001.4059999999999</c:v>
                </c:pt>
                <c:pt idx="21546">
                  <c:v>2000.7809999999999</c:v>
                </c:pt>
                <c:pt idx="21547">
                  <c:v>2001.953</c:v>
                </c:pt>
                <c:pt idx="21548">
                  <c:v>2003.75</c:v>
                </c:pt>
                <c:pt idx="21549">
                  <c:v>1999.375</c:v>
                </c:pt>
                <c:pt idx="21550">
                  <c:v>2002.1869999999999</c:v>
                </c:pt>
                <c:pt idx="21551">
                  <c:v>2002.7339999999999</c:v>
                </c:pt>
                <c:pt idx="21552">
                  <c:v>2000.9369999999999</c:v>
                </c:pt>
                <c:pt idx="21553">
                  <c:v>2000.3910000000001</c:v>
                </c:pt>
                <c:pt idx="21554">
                  <c:v>2001.172</c:v>
                </c:pt>
                <c:pt idx="21555">
                  <c:v>2000</c:v>
                </c:pt>
                <c:pt idx="21556">
                  <c:v>2001.172</c:v>
                </c:pt>
                <c:pt idx="21557">
                  <c:v>2000.3910000000001</c:v>
                </c:pt>
                <c:pt idx="21558">
                  <c:v>2000.9369999999999</c:v>
                </c:pt>
                <c:pt idx="21559">
                  <c:v>1999.375</c:v>
                </c:pt>
                <c:pt idx="21560">
                  <c:v>1999.375</c:v>
                </c:pt>
                <c:pt idx="21561">
                  <c:v>2002.578</c:v>
                </c:pt>
                <c:pt idx="21562">
                  <c:v>2002.1869999999999</c:v>
                </c:pt>
                <c:pt idx="21563">
                  <c:v>2000.7809999999999</c:v>
                </c:pt>
                <c:pt idx="21564">
                  <c:v>2002.3440000000001</c:v>
                </c:pt>
                <c:pt idx="21565">
                  <c:v>2002.7339999999999</c:v>
                </c:pt>
                <c:pt idx="21566">
                  <c:v>2001.797</c:v>
                </c:pt>
                <c:pt idx="21567">
                  <c:v>2001.953</c:v>
                </c:pt>
                <c:pt idx="21568">
                  <c:v>2000.7809999999999</c:v>
                </c:pt>
                <c:pt idx="21569">
                  <c:v>2004.6089999999999</c:v>
                </c:pt>
                <c:pt idx="21570">
                  <c:v>1998.75</c:v>
                </c:pt>
                <c:pt idx="21571">
                  <c:v>2001.4059999999999</c:v>
                </c:pt>
                <c:pt idx="21572">
                  <c:v>2002.7339999999999</c:v>
                </c:pt>
                <c:pt idx="21573">
                  <c:v>2000.9369999999999</c:v>
                </c:pt>
                <c:pt idx="21574">
                  <c:v>2002.3440000000001</c:v>
                </c:pt>
                <c:pt idx="21575">
                  <c:v>2003.203</c:v>
                </c:pt>
                <c:pt idx="21576">
                  <c:v>2002.9690000000001</c:v>
                </c:pt>
                <c:pt idx="21577">
                  <c:v>2000.9369999999999</c:v>
                </c:pt>
                <c:pt idx="21578">
                  <c:v>2003.3589999999999</c:v>
                </c:pt>
                <c:pt idx="21579">
                  <c:v>2001.953</c:v>
                </c:pt>
                <c:pt idx="21580">
                  <c:v>2002.3440000000001</c:v>
                </c:pt>
                <c:pt idx="21581">
                  <c:v>2002.578</c:v>
                </c:pt>
                <c:pt idx="21582">
                  <c:v>2003.75</c:v>
                </c:pt>
                <c:pt idx="21583">
                  <c:v>2002.3440000000001</c:v>
                </c:pt>
                <c:pt idx="21584">
                  <c:v>2001.4059999999999</c:v>
                </c:pt>
                <c:pt idx="21585">
                  <c:v>2001.953</c:v>
                </c:pt>
                <c:pt idx="21586">
                  <c:v>2000.547</c:v>
                </c:pt>
                <c:pt idx="21587">
                  <c:v>2000.7809999999999</c:v>
                </c:pt>
                <c:pt idx="21588">
                  <c:v>2002.9690000000001</c:v>
                </c:pt>
                <c:pt idx="21589">
                  <c:v>2005.1559999999999</c:v>
                </c:pt>
                <c:pt idx="21590">
                  <c:v>2001.172</c:v>
                </c:pt>
                <c:pt idx="21591">
                  <c:v>2000.7809999999999</c:v>
                </c:pt>
                <c:pt idx="21592">
                  <c:v>2002.9690000000001</c:v>
                </c:pt>
                <c:pt idx="21593">
                  <c:v>2002.1869999999999</c:v>
                </c:pt>
                <c:pt idx="21594">
                  <c:v>2004.1410000000001</c:v>
                </c:pt>
                <c:pt idx="21595">
                  <c:v>2002.7339999999999</c:v>
                </c:pt>
                <c:pt idx="21596">
                  <c:v>2004.7660000000001</c:v>
                </c:pt>
                <c:pt idx="21597">
                  <c:v>2002.1869999999999</c:v>
                </c:pt>
                <c:pt idx="21598">
                  <c:v>2005.1559999999999</c:v>
                </c:pt>
                <c:pt idx="21599">
                  <c:v>2004.1410000000001</c:v>
                </c:pt>
                <c:pt idx="21600">
                  <c:v>2002.1869999999999</c:v>
                </c:pt>
                <c:pt idx="21601">
                  <c:v>2005.547</c:v>
                </c:pt>
                <c:pt idx="21602">
                  <c:v>2005.3910000000001</c:v>
                </c:pt>
                <c:pt idx="21603">
                  <c:v>2004.7660000000001</c:v>
                </c:pt>
                <c:pt idx="21604">
                  <c:v>2002.1869999999999</c:v>
                </c:pt>
                <c:pt idx="21605">
                  <c:v>2005.3910000000001</c:v>
                </c:pt>
                <c:pt idx="21606">
                  <c:v>2006.953</c:v>
                </c:pt>
                <c:pt idx="21607">
                  <c:v>2002.578</c:v>
                </c:pt>
                <c:pt idx="21608">
                  <c:v>2003.9839999999999</c:v>
                </c:pt>
                <c:pt idx="21609">
                  <c:v>2004.7660000000001</c:v>
                </c:pt>
                <c:pt idx="21610">
                  <c:v>2004.1410000000001</c:v>
                </c:pt>
                <c:pt idx="21611">
                  <c:v>2003.203</c:v>
                </c:pt>
                <c:pt idx="21612">
                  <c:v>2003.9839999999999</c:v>
                </c:pt>
                <c:pt idx="21613">
                  <c:v>2005</c:v>
                </c:pt>
                <c:pt idx="21614">
                  <c:v>2005</c:v>
                </c:pt>
                <c:pt idx="21615">
                  <c:v>2005</c:v>
                </c:pt>
                <c:pt idx="21616">
                  <c:v>2004.1410000000001</c:v>
                </c:pt>
                <c:pt idx="21617">
                  <c:v>2003.203</c:v>
                </c:pt>
                <c:pt idx="21618">
                  <c:v>2005.3910000000001</c:v>
                </c:pt>
                <c:pt idx="21619">
                  <c:v>2005.1559999999999</c:v>
                </c:pt>
                <c:pt idx="21620">
                  <c:v>2005.9369999999999</c:v>
                </c:pt>
                <c:pt idx="21621">
                  <c:v>2005.547</c:v>
                </c:pt>
                <c:pt idx="21622">
                  <c:v>2005.3910000000001</c:v>
                </c:pt>
                <c:pt idx="21623">
                  <c:v>2004.375</c:v>
                </c:pt>
                <c:pt idx="21624">
                  <c:v>2006.172</c:v>
                </c:pt>
                <c:pt idx="21625">
                  <c:v>2005.3910000000001</c:v>
                </c:pt>
                <c:pt idx="21626">
                  <c:v>2004.7660000000001</c:v>
                </c:pt>
                <c:pt idx="21627">
                  <c:v>2001.797</c:v>
                </c:pt>
                <c:pt idx="21628">
                  <c:v>2006.5619999999999</c:v>
                </c:pt>
                <c:pt idx="21629">
                  <c:v>2004.1410000000001</c:v>
                </c:pt>
                <c:pt idx="21630">
                  <c:v>2007.3440000000001</c:v>
                </c:pt>
                <c:pt idx="21631">
                  <c:v>2005.3910000000001</c:v>
                </c:pt>
                <c:pt idx="21632">
                  <c:v>2007.3440000000001</c:v>
                </c:pt>
                <c:pt idx="21633">
                  <c:v>2005.9369999999999</c:v>
                </c:pt>
                <c:pt idx="21634">
                  <c:v>2005.1559999999999</c:v>
                </c:pt>
                <c:pt idx="21635">
                  <c:v>2005.3910000000001</c:v>
                </c:pt>
                <c:pt idx="21636">
                  <c:v>2005</c:v>
                </c:pt>
                <c:pt idx="21637">
                  <c:v>2006.953</c:v>
                </c:pt>
                <c:pt idx="21638">
                  <c:v>2007.1869999999999</c:v>
                </c:pt>
                <c:pt idx="21639">
                  <c:v>2007.9690000000001</c:v>
                </c:pt>
                <c:pt idx="21640">
                  <c:v>2005.9369999999999</c:v>
                </c:pt>
                <c:pt idx="21641">
                  <c:v>2006.5619999999999</c:v>
                </c:pt>
                <c:pt idx="21642">
                  <c:v>2007.578</c:v>
                </c:pt>
                <c:pt idx="21643">
                  <c:v>2006.797</c:v>
                </c:pt>
                <c:pt idx="21644">
                  <c:v>2006.953</c:v>
                </c:pt>
                <c:pt idx="21645">
                  <c:v>2006.797</c:v>
                </c:pt>
                <c:pt idx="21646">
                  <c:v>2006.953</c:v>
                </c:pt>
                <c:pt idx="21647">
                  <c:v>2008.75</c:v>
                </c:pt>
                <c:pt idx="21648">
                  <c:v>2006.5619999999999</c:v>
                </c:pt>
                <c:pt idx="21649">
                  <c:v>2005.547</c:v>
                </c:pt>
                <c:pt idx="21650">
                  <c:v>2009.7660000000001</c:v>
                </c:pt>
                <c:pt idx="21651">
                  <c:v>2007.1869999999999</c:v>
                </c:pt>
                <c:pt idx="21652">
                  <c:v>2007.7339999999999</c:v>
                </c:pt>
                <c:pt idx="21653">
                  <c:v>2008.3589999999999</c:v>
                </c:pt>
                <c:pt idx="21654">
                  <c:v>2009.375</c:v>
                </c:pt>
                <c:pt idx="21655">
                  <c:v>2006.953</c:v>
                </c:pt>
                <c:pt idx="21656">
                  <c:v>2005.3910000000001</c:v>
                </c:pt>
                <c:pt idx="21657">
                  <c:v>2009.6089999999999</c:v>
                </c:pt>
                <c:pt idx="21658">
                  <c:v>2005.9369999999999</c:v>
                </c:pt>
                <c:pt idx="21659">
                  <c:v>2010.7809999999999</c:v>
                </c:pt>
                <c:pt idx="21660">
                  <c:v>2007.7339999999999</c:v>
                </c:pt>
                <c:pt idx="21661">
                  <c:v>2008.5940000000001</c:v>
                </c:pt>
                <c:pt idx="21662">
                  <c:v>2009.7660000000001</c:v>
                </c:pt>
                <c:pt idx="21663">
                  <c:v>2008.5940000000001</c:v>
                </c:pt>
                <c:pt idx="21664">
                  <c:v>2007.7339999999999</c:v>
                </c:pt>
                <c:pt idx="21665">
                  <c:v>2009.1410000000001</c:v>
                </c:pt>
                <c:pt idx="21666">
                  <c:v>2009.6089999999999</c:v>
                </c:pt>
                <c:pt idx="21667">
                  <c:v>2009.375</c:v>
                </c:pt>
                <c:pt idx="21668">
                  <c:v>2009.1410000000001</c:v>
                </c:pt>
                <c:pt idx="21669">
                  <c:v>2007.7339999999999</c:v>
                </c:pt>
                <c:pt idx="21670">
                  <c:v>2010</c:v>
                </c:pt>
                <c:pt idx="21671">
                  <c:v>2011.172</c:v>
                </c:pt>
                <c:pt idx="21672">
                  <c:v>2008.75</c:v>
                </c:pt>
                <c:pt idx="21673">
                  <c:v>2010.3910000000001</c:v>
                </c:pt>
                <c:pt idx="21674">
                  <c:v>2007.7339999999999</c:v>
                </c:pt>
                <c:pt idx="21675">
                  <c:v>2008.9839999999999</c:v>
                </c:pt>
                <c:pt idx="21676">
                  <c:v>2011.172</c:v>
                </c:pt>
                <c:pt idx="21677">
                  <c:v>2008.9839999999999</c:v>
                </c:pt>
                <c:pt idx="21678">
                  <c:v>2010.7809999999999</c:v>
                </c:pt>
                <c:pt idx="21679">
                  <c:v>2008.3589999999999</c:v>
                </c:pt>
                <c:pt idx="21680">
                  <c:v>2010.3910000000001</c:v>
                </c:pt>
                <c:pt idx="21681">
                  <c:v>2011.5619999999999</c:v>
                </c:pt>
                <c:pt idx="21682">
                  <c:v>2010.547</c:v>
                </c:pt>
                <c:pt idx="21683">
                  <c:v>2011.797</c:v>
                </c:pt>
                <c:pt idx="21684">
                  <c:v>2014.375</c:v>
                </c:pt>
                <c:pt idx="21685">
                  <c:v>2011.5619999999999</c:v>
                </c:pt>
                <c:pt idx="21686">
                  <c:v>2010.7809999999999</c:v>
                </c:pt>
                <c:pt idx="21687">
                  <c:v>2010.9369999999999</c:v>
                </c:pt>
                <c:pt idx="21688">
                  <c:v>2011.5619999999999</c:v>
                </c:pt>
                <c:pt idx="21689">
                  <c:v>2011.4059999999999</c:v>
                </c:pt>
                <c:pt idx="21690">
                  <c:v>2014.1410000000001</c:v>
                </c:pt>
                <c:pt idx="21691">
                  <c:v>2010.9369999999999</c:v>
                </c:pt>
                <c:pt idx="21692">
                  <c:v>2010.547</c:v>
                </c:pt>
                <c:pt idx="21693">
                  <c:v>2012.9690000000001</c:v>
                </c:pt>
                <c:pt idx="21694">
                  <c:v>2014.1410000000001</c:v>
                </c:pt>
                <c:pt idx="21695">
                  <c:v>2012.578</c:v>
                </c:pt>
                <c:pt idx="21696">
                  <c:v>2012.1869999999999</c:v>
                </c:pt>
                <c:pt idx="21697">
                  <c:v>2013.9839999999999</c:v>
                </c:pt>
                <c:pt idx="21698">
                  <c:v>2009.7660000000001</c:v>
                </c:pt>
                <c:pt idx="21699">
                  <c:v>2011.953</c:v>
                </c:pt>
                <c:pt idx="21700">
                  <c:v>2012.3440000000001</c:v>
                </c:pt>
                <c:pt idx="21701">
                  <c:v>2013.9839999999999</c:v>
                </c:pt>
                <c:pt idx="21702">
                  <c:v>2013.5940000000001</c:v>
                </c:pt>
                <c:pt idx="21703">
                  <c:v>2011.5619999999999</c:v>
                </c:pt>
                <c:pt idx="21704">
                  <c:v>2014.6089999999999</c:v>
                </c:pt>
                <c:pt idx="21705">
                  <c:v>2013.5940000000001</c:v>
                </c:pt>
                <c:pt idx="21706">
                  <c:v>2013.5940000000001</c:v>
                </c:pt>
                <c:pt idx="21707">
                  <c:v>2011.5619999999999</c:v>
                </c:pt>
                <c:pt idx="21708">
                  <c:v>2015.3910000000001</c:v>
                </c:pt>
                <c:pt idx="21709">
                  <c:v>2012.9690000000001</c:v>
                </c:pt>
                <c:pt idx="21710">
                  <c:v>2012.1869999999999</c:v>
                </c:pt>
                <c:pt idx="21711">
                  <c:v>2013.3589999999999</c:v>
                </c:pt>
                <c:pt idx="21712">
                  <c:v>2014.7660000000001</c:v>
                </c:pt>
                <c:pt idx="21713">
                  <c:v>2014.1410000000001</c:v>
                </c:pt>
                <c:pt idx="21714">
                  <c:v>2011.5619999999999</c:v>
                </c:pt>
                <c:pt idx="21715">
                  <c:v>2014.1410000000001</c:v>
                </c:pt>
                <c:pt idx="21716">
                  <c:v>2012.9690000000001</c:v>
                </c:pt>
                <c:pt idx="21717">
                  <c:v>2012.1869999999999</c:v>
                </c:pt>
                <c:pt idx="21718">
                  <c:v>2014.375</c:v>
                </c:pt>
                <c:pt idx="21719">
                  <c:v>2011.5619999999999</c:v>
                </c:pt>
                <c:pt idx="21720">
                  <c:v>2014.6089999999999</c:v>
                </c:pt>
                <c:pt idx="21721">
                  <c:v>2014.7660000000001</c:v>
                </c:pt>
                <c:pt idx="21722">
                  <c:v>2015.1559999999999</c:v>
                </c:pt>
                <c:pt idx="21723">
                  <c:v>2012.9690000000001</c:v>
                </c:pt>
                <c:pt idx="21724">
                  <c:v>2012.9690000000001</c:v>
                </c:pt>
                <c:pt idx="21725">
                  <c:v>2015.3910000000001</c:v>
                </c:pt>
                <c:pt idx="21726">
                  <c:v>2013.5940000000001</c:v>
                </c:pt>
                <c:pt idx="21727">
                  <c:v>2015.3910000000001</c:v>
                </c:pt>
                <c:pt idx="21728">
                  <c:v>2015.9369999999999</c:v>
                </c:pt>
                <c:pt idx="21729">
                  <c:v>2012.9690000000001</c:v>
                </c:pt>
                <c:pt idx="21730">
                  <c:v>2014.7660000000001</c:v>
                </c:pt>
                <c:pt idx="21731">
                  <c:v>2015.7809999999999</c:v>
                </c:pt>
                <c:pt idx="21732">
                  <c:v>2014.1410000000001</c:v>
                </c:pt>
                <c:pt idx="21733">
                  <c:v>2014.1410000000001</c:v>
                </c:pt>
                <c:pt idx="21734">
                  <c:v>2013.9839999999999</c:v>
                </c:pt>
                <c:pt idx="21735">
                  <c:v>2012.578</c:v>
                </c:pt>
                <c:pt idx="21736">
                  <c:v>2013.5940000000001</c:v>
                </c:pt>
                <c:pt idx="21737">
                  <c:v>2016.172</c:v>
                </c:pt>
                <c:pt idx="21738">
                  <c:v>2014.1410000000001</c:v>
                </c:pt>
                <c:pt idx="21739">
                  <c:v>2013.9839999999999</c:v>
                </c:pt>
                <c:pt idx="21740">
                  <c:v>2013.75</c:v>
                </c:pt>
                <c:pt idx="21741">
                  <c:v>2014.1410000000001</c:v>
                </c:pt>
                <c:pt idx="21742">
                  <c:v>2016.172</c:v>
                </c:pt>
                <c:pt idx="21743">
                  <c:v>2014.1410000000001</c:v>
                </c:pt>
                <c:pt idx="21744">
                  <c:v>2010.9369999999999</c:v>
                </c:pt>
                <c:pt idx="21745">
                  <c:v>2012.9690000000001</c:v>
                </c:pt>
                <c:pt idx="21746">
                  <c:v>2016.953</c:v>
                </c:pt>
                <c:pt idx="21747">
                  <c:v>2014.375</c:v>
                </c:pt>
                <c:pt idx="21748">
                  <c:v>2013.5940000000001</c:v>
                </c:pt>
                <c:pt idx="21749">
                  <c:v>2013.3589999999999</c:v>
                </c:pt>
                <c:pt idx="21750">
                  <c:v>2016.953</c:v>
                </c:pt>
                <c:pt idx="21751">
                  <c:v>2014.6089999999999</c:v>
                </c:pt>
                <c:pt idx="21752">
                  <c:v>2015.3910000000001</c:v>
                </c:pt>
                <c:pt idx="21753">
                  <c:v>2016.4059999999999</c:v>
                </c:pt>
                <c:pt idx="21754">
                  <c:v>2016.172</c:v>
                </c:pt>
                <c:pt idx="21755">
                  <c:v>2016.4059999999999</c:v>
                </c:pt>
                <c:pt idx="21756">
                  <c:v>2017.7339999999999</c:v>
                </c:pt>
                <c:pt idx="21757">
                  <c:v>2014.6089999999999</c:v>
                </c:pt>
                <c:pt idx="21758">
                  <c:v>2013.9839999999999</c:v>
                </c:pt>
                <c:pt idx="21759">
                  <c:v>2016.172</c:v>
                </c:pt>
                <c:pt idx="21760">
                  <c:v>2017.1869999999999</c:v>
                </c:pt>
                <c:pt idx="21761">
                  <c:v>2016.5619999999999</c:v>
                </c:pt>
                <c:pt idx="21762">
                  <c:v>2015.1559999999999</c:v>
                </c:pt>
                <c:pt idx="21763">
                  <c:v>2016.953</c:v>
                </c:pt>
                <c:pt idx="21764">
                  <c:v>2015.3910000000001</c:v>
                </c:pt>
                <c:pt idx="21765">
                  <c:v>2015.9369999999999</c:v>
                </c:pt>
                <c:pt idx="21766">
                  <c:v>2016.172</c:v>
                </c:pt>
                <c:pt idx="21767">
                  <c:v>2016.172</c:v>
                </c:pt>
                <c:pt idx="21768">
                  <c:v>2015.9369999999999</c:v>
                </c:pt>
                <c:pt idx="21769">
                  <c:v>2017.9690000000001</c:v>
                </c:pt>
                <c:pt idx="21770">
                  <c:v>2016.5619999999999</c:v>
                </c:pt>
                <c:pt idx="21771">
                  <c:v>2017.578</c:v>
                </c:pt>
                <c:pt idx="21772">
                  <c:v>2017.7339999999999</c:v>
                </c:pt>
                <c:pt idx="21773">
                  <c:v>2015.547</c:v>
                </c:pt>
                <c:pt idx="21774">
                  <c:v>2017.1869999999999</c:v>
                </c:pt>
                <c:pt idx="21775">
                  <c:v>2016.953</c:v>
                </c:pt>
                <c:pt idx="21776">
                  <c:v>2016.953</c:v>
                </c:pt>
                <c:pt idx="21777">
                  <c:v>2016.797</c:v>
                </c:pt>
                <c:pt idx="21778">
                  <c:v>2017.1869999999999</c:v>
                </c:pt>
                <c:pt idx="21779">
                  <c:v>2017.9690000000001</c:v>
                </c:pt>
                <c:pt idx="21780">
                  <c:v>2016.953</c:v>
                </c:pt>
                <c:pt idx="21781">
                  <c:v>2015</c:v>
                </c:pt>
                <c:pt idx="21782">
                  <c:v>2015.7809999999999</c:v>
                </c:pt>
                <c:pt idx="21783">
                  <c:v>2013.75</c:v>
                </c:pt>
                <c:pt idx="21784">
                  <c:v>2017.3440000000001</c:v>
                </c:pt>
                <c:pt idx="21785">
                  <c:v>2016.5619999999999</c:v>
                </c:pt>
                <c:pt idx="21786">
                  <c:v>2017.9690000000001</c:v>
                </c:pt>
                <c:pt idx="21787">
                  <c:v>2017.578</c:v>
                </c:pt>
                <c:pt idx="21788">
                  <c:v>2015</c:v>
                </c:pt>
                <c:pt idx="21789">
                  <c:v>2016.797</c:v>
                </c:pt>
                <c:pt idx="21790">
                  <c:v>2015.547</c:v>
                </c:pt>
                <c:pt idx="21791">
                  <c:v>2014.6089999999999</c:v>
                </c:pt>
                <c:pt idx="21792">
                  <c:v>2017.7339999999999</c:v>
                </c:pt>
                <c:pt idx="21793">
                  <c:v>2017.3440000000001</c:v>
                </c:pt>
                <c:pt idx="21794">
                  <c:v>2014.7660000000001</c:v>
                </c:pt>
                <c:pt idx="21795">
                  <c:v>2017.9690000000001</c:v>
                </c:pt>
                <c:pt idx="21796">
                  <c:v>2016.953</c:v>
                </c:pt>
                <c:pt idx="21797">
                  <c:v>2014.1410000000001</c:v>
                </c:pt>
                <c:pt idx="21798">
                  <c:v>2016.172</c:v>
                </c:pt>
                <c:pt idx="21799">
                  <c:v>2016.5619999999999</c:v>
                </c:pt>
                <c:pt idx="21800">
                  <c:v>2016.797</c:v>
                </c:pt>
                <c:pt idx="21801">
                  <c:v>2015.1559999999999</c:v>
                </c:pt>
                <c:pt idx="21802">
                  <c:v>2015.7809999999999</c:v>
                </c:pt>
                <c:pt idx="21803">
                  <c:v>2014.7660000000001</c:v>
                </c:pt>
                <c:pt idx="21804">
                  <c:v>2015.1559999999999</c:v>
                </c:pt>
                <c:pt idx="21805">
                  <c:v>2015.547</c:v>
                </c:pt>
                <c:pt idx="21806">
                  <c:v>2014.7660000000001</c:v>
                </c:pt>
                <c:pt idx="21807">
                  <c:v>2018.9839999999999</c:v>
                </c:pt>
                <c:pt idx="21808">
                  <c:v>2016.5619999999999</c:v>
                </c:pt>
                <c:pt idx="21809">
                  <c:v>2014.375</c:v>
                </c:pt>
                <c:pt idx="21810">
                  <c:v>2014.375</c:v>
                </c:pt>
                <c:pt idx="21811">
                  <c:v>2016.172</c:v>
                </c:pt>
                <c:pt idx="21812">
                  <c:v>2015.1559999999999</c:v>
                </c:pt>
                <c:pt idx="21813">
                  <c:v>2016.797</c:v>
                </c:pt>
                <c:pt idx="21814">
                  <c:v>2015.547</c:v>
                </c:pt>
                <c:pt idx="21815">
                  <c:v>2014.6089999999999</c:v>
                </c:pt>
                <c:pt idx="21816">
                  <c:v>2015.9369999999999</c:v>
                </c:pt>
                <c:pt idx="21817">
                  <c:v>2017.9690000000001</c:v>
                </c:pt>
                <c:pt idx="21818">
                  <c:v>2014.375</c:v>
                </c:pt>
                <c:pt idx="21819">
                  <c:v>2015.547</c:v>
                </c:pt>
                <c:pt idx="21820">
                  <c:v>2017.7339999999999</c:v>
                </c:pt>
                <c:pt idx="21821">
                  <c:v>2014.7660000000001</c:v>
                </c:pt>
                <c:pt idx="21822">
                  <c:v>2017.1869999999999</c:v>
                </c:pt>
                <c:pt idx="21823">
                  <c:v>2015.1559999999999</c:v>
                </c:pt>
                <c:pt idx="21824">
                  <c:v>2018.3589999999999</c:v>
                </c:pt>
                <c:pt idx="21825">
                  <c:v>2015.547</c:v>
                </c:pt>
                <c:pt idx="21826">
                  <c:v>2015.7809999999999</c:v>
                </c:pt>
                <c:pt idx="21827">
                  <c:v>2015</c:v>
                </c:pt>
                <c:pt idx="21828">
                  <c:v>2016.797</c:v>
                </c:pt>
                <c:pt idx="21829">
                  <c:v>2018.5940000000001</c:v>
                </c:pt>
                <c:pt idx="21830">
                  <c:v>2012.578</c:v>
                </c:pt>
                <c:pt idx="21831">
                  <c:v>2017.7339999999999</c:v>
                </c:pt>
                <c:pt idx="21832">
                  <c:v>2015</c:v>
                </c:pt>
                <c:pt idx="21833">
                  <c:v>2015.7809999999999</c:v>
                </c:pt>
                <c:pt idx="21834">
                  <c:v>2015.3910000000001</c:v>
                </c:pt>
                <c:pt idx="21835">
                  <c:v>2011.4059999999999</c:v>
                </c:pt>
                <c:pt idx="21836">
                  <c:v>2018.3589999999999</c:v>
                </c:pt>
                <c:pt idx="21837">
                  <c:v>2015.7809999999999</c:v>
                </c:pt>
                <c:pt idx="21838">
                  <c:v>2014.1410000000001</c:v>
                </c:pt>
                <c:pt idx="21839">
                  <c:v>2015.547</c:v>
                </c:pt>
                <c:pt idx="21840">
                  <c:v>2014.6089999999999</c:v>
                </c:pt>
                <c:pt idx="21841">
                  <c:v>2014.7660000000001</c:v>
                </c:pt>
                <c:pt idx="21842">
                  <c:v>2012.1869999999999</c:v>
                </c:pt>
                <c:pt idx="21843">
                  <c:v>2016.797</c:v>
                </c:pt>
                <c:pt idx="21844">
                  <c:v>2013.75</c:v>
                </c:pt>
                <c:pt idx="21845">
                  <c:v>2016.953</c:v>
                </c:pt>
                <c:pt idx="21846">
                  <c:v>2016.4059999999999</c:v>
                </c:pt>
                <c:pt idx="21847">
                  <c:v>2015.547</c:v>
                </c:pt>
                <c:pt idx="21848">
                  <c:v>2015.9369999999999</c:v>
                </c:pt>
                <c:pt idx="21849">
                  <c:v>2013.9839999999999</c:v>
                </c:pt>
                <c:pt idx="21850">
                  <c:v>2016.953</c:v>
                </c:pt>
                <c:pt idx="21851">
                  <c:v>2016.4059999999999</c:v>
                </c:pt>
                <c:pt idx="21852">
                  <c:v>2015.9369999999999</c:v>
                </c:pt>
                <c:pt idx="21853">
                  <c:v>2015.3910000000001</c:v>
                </c:pt>
                <c:pt idx="21854">
                  <c:v>2014.1410000000001</c:v>
                </c:pt>
                <c:pt idx="21855">
                  <c:v>2013.9839999999999</c:v>
                </c:pt>
                <c:pt idx="21856">
                  <c:v>2015</c:v>
                </c:pt>
                <c:pt idx="21857">
                  <c:v>2013.75</c:v>
                </c:pt>
                <c:pt idx="21858">
                  <c:v>2013.5940000000001</c:v>
                </c:pt>
                <c:pt idx="21859">
                  <c:v>2013.5940000000001</c:v>
                </c:pt>
                <c:pt idx="21860">
                  <c:v>2014.1410000000001</c:v>
                </c:pt>
                <c:pt idx="21861">
                  <c:v>2015.3910000000001</c:v>
                </c:pt>
                <c:pt idx="21862">
                  <c:v>2014.7660000000001</c:v>
                </c:pt>
                <c:pt idx="21863">
                  <c:v>2012.1869999999999</c:v>
                </c:pt>
                <c:pt idx="21864">
                  <c:v>2012.9690000000001</c:v>
                </c:pt>
                <c:pt idx="21865">
                  <c:v>2011.797</c:v>
                </c:pt>
                <c:pt idx="21866">
                  <c:v>2013.5940000000001</c:v>
                </c:pt>
                <c:pt idx="21867">
                  <c:v>2013.3589999999999</c:v>
                </c:pt>
                <c:pt idx="21868">
                  <c:v>2011.5619999999999</c:v>
                </c:pt>
                <c:pt idx="21869">
                  <c:v>2011.4059999999999</c:v>
                </c:pt>
                <c:pt idx="21870">
                  <c:v>2013.9839999999999</c:v>
                </c:pt>
                <c:pt idx="21871">
                  <c:v>2011.4059999999999</c:v>
                </c:pt>
                <c:pt idx="21872">
                  <c:v>2012.7339999999999</c:v>
                </c:pt>
                <c:pt idx="21873">
                  <c:v>2010.1559999999999</c:v>
                </c:pt>
                <c:pt idx="21874">
                  <c:v>2013.5940000000001</c:v>
                </c:pt>
                <c:pt idx="21875">
                  <c:v>2010.547</c:v>
                </c:pt>
                <c:pt idx="21876">
                  <c:v>2013.3589999999999</c:v>
                </c:pt>
                <c:pt idx="21877">
                  <c:v>2010.9369999999999</c:v>
                </c:pt>
                <c:pt idx="21878">
                  <c:v>2011.5619999999999</c:v>
                </c:pt>
                <c:pt idx="21879">
                  <c:v>2012.3440000000001</c:v>
                </c:pt>
                <c:pt idx="21880">
                  <c:v>2009.7660000000001</c:v>
                </c:pt>
                <c:pt idx="21881">
                  <c:v>2012.7339999999999</c:v>
                </c:pt>
                <c:pt idx="21882">
                  <c:v>2011.5619999999999</c:v>
                </c:pt>
                <c:pt idx="21883">
                  <c:v>2013.3589999999999</c:v>
                </c:pt>
                <c:pt idx="21884">
                  <c:v>2012.3440000000001</c:v>
                </c:pt>
                <c:pt idx="21885">
                  <c:v>2010.547</c:v>
                </c:pt>
                <c:pt idx="21886">
                  <c:v>2010.3910000000001</c:v>
                </c:pt>
                <c:pt idx="21887">
                  <c:v>2011.4059999999999</c:v>
                </c:pt>
                <c:pt idx="21888">
                  <c:v>2011.4059999999999</c:v>
                </c:pt>
                <c:pt idx="21889">
                  <c:v>2010.7809999999999</c:v>
                </c:pt>
                <c:pt idx="21890">
                  <c:v>2012.3440000000001</c:v>
                </c:pt>
                <c:pt idx="21891">
                  <c:v>2010.9369999999999</c:v>
                </c:pt>
                <c:pt idx="21892">
                  <c:v>2012.578</c:v>
                </c:pt>
                <c:pt idx="21893">
                  <c:v>2011.5619999999999</c:v>
                </c:pt>
                <c:pt idx="21894">
                  <c:v>2011.953</c:v>
                </c:pt>
                <c:pt idx="21895">
                  <c:v>2011.5619999999999</c:v>
                </c:pt>
                <c:pt idx="21896">
                  <c:v>2011.797</c:v>
                </c:pt>
                <c:pt idx="21897">
                  <c:v>2007.9690000000001</c:v>
                </c:pt>
                <c:pt idx="21898">
                  <c:v>2009.375</c:v>
                </c:pt>
                <c:pt idx="21899">
                  <c:v>2010.9369999999999</c:v>
                </c:pt>
                <c:pt idx="21900">
                  <c:v>2011.172</c:v>
                </c:pt>
                <c:pt idx="21901">
                  <c:v>2012.7339999999999</c:v>
                </c:pt>
                <c:pt idx="21902">
                  <c:v>2010.7809999999999</c:v>
                </c:pt>
                <c:pt idx="21903">
                  <c:v>2012.3440000000001</c:v>
                </c:pt>
                <c:pt idx="21904">
                  <c:v>2007.578</c:v>
                </c:pt>
                <c:pt idx="21905">
                  <c:v>2009.7660000000001</c:v>
                </c:pt>
                <c:pt idx="21906">
                  <c:v>2008.75</c:v>
                </c:pt>
                <c:pt idx="21907">
                  <c:v>2009.1410000000001</c:v>
                </c:pt>
                <c:pt idx="21908">
                  <c:v>2009.7660000000001</c:v>
                </c:pt>
                <c:pt idx="21909">
                  <c:v>2010</c:v>
                </c:pt>
                <c:pt idx="21910">
                  <c:v>2007.9690000000001</c:v>
                </c:pt>
                <c:pt idx="21911">
                  <c:v>2008.203</c:v>
                </c:pt>
                <c:pt idx="21912">
                  <c:v>2008.203</c:v>
                </c:pt>
                <c:pt idx="21913">
                  <c:v>2009.6089999999999</c:v>
                </c:pt>
                <c:pt idx="21914">
                  <c:v>2010.7809999999999</c:v>
                </c:pt>
                <c:pt idx="21915">
                  <c:v>2008.9839999999999</c:v>
                </c:pt>
                <c:pt idx="21916">
                  <c:v>2008.5940000000001</c:v>
                </c:pt>
                <c:pt idx="21917">
                  <c:v>2009.1410000000001</c:v>
                </c:pt>
                <c:pt idx="21918">
                  <c:v>2007.9690000000001</c:v>
                </c:pt>
                <c:pt idx="21919">
                  <c:v>2007.1869999999999</c:v>
                </c:pt>
                <c:pt idx="21920">
                  <c:v>2006.172</c:v>
                </c:pt>
                <c:pt idx="21921">
                  <c:v>2007.9690000000001</c:v>
                </c:pt>
                <c:pt idx="21922">
                  <c:v>2010.9369999999999</c:v>
                </c:pt>
                <c:pt idx="21923">
                  <c:v>2005</c:v>
                </c:pt>
                <c:pt idx="21924">
                  <c:v>2007.7339999999999</c:v>
                </c:pt>
                <c:pt idx="21925">
                  <c:v>2008.75</c:v>
                </c:pt>
                <c:pt idx="21926">
                  <c:v>2007.1869999999999</c:v>
                </c:pt>
                <c:pt idx="21927">
                  <c:v>2007.7339999999999</c:v>
                </c:pt>
                <c:pt idx="21928">
                  <c:v>2009.1410000000001</c:v>
                </c:pt>
                <c:pt idx="21929">
                  <c:v>2006.953</c:v>
                </c:pt>
                <c:pt idx="21930">
                  <c:v>2006.5619999999999</c:v>
                </c:pt>
                <c:pt idx="21931">
                  <c:v>2007.578</c:v>
                </c:pt>
                <c:pt idx="21932">
                  <c:v>2006.5619999999999</c:v>
                </c:pt>
                <c:pt idx="21933">
                  <c:v>2007.1869999999999</c:v>
                </c:pt>
                <c:pt idx="21934">
                  <c:v>2008.9839999999999</c:v>
                </c:pt>
                <c:pt idx="21935">
                  <c:v>2007.9690000000001</c:v>
                </c:pt>
                <c:pt idx="21936">
                  <c:v>2005.3910000000001</c:v>
                </c:pt>
                <c:pt idx="21937">
                  <c:v>2007.9690000000001</c:v>
                </c:pt>
                <c:pt idx="21938">
                  <c:v>2007.1869999999999</c:v>
                </c:pt>
                <c:pt idx="21939">
                  <c:v>2006.5619999999999</c:v>
                </c:pt>
                <c:pt idx="21940">
                  <c:v>2007.3440000000001</c:v>
                </c:pt>
                <c:pt idx="21941">
                  <c:v>2006.953</c:v>
                </c:pt>
                <c:pt idx="21942">
                  <c:v>2004.6089999999999</c:v>
                </c:pt>
                <c:pt idx="21943">
                  <c:v>2006.797</c:v>
                </c:pt>
                <c:pt idx="21944">
                  <c:v>2005</c:v>
                </c:pt>
                <c:pt idx="21945">
                  <c:v>2005</c:v>
                </c:pt>
                <c:pt idx="21946">
                  <c:v>2004.6089999999999</c:v>
                </c:pt>
                <c:pt idx="21947">
                  <c:v>2007.7339999999999</c:v>
                </c:pt>
                <c:pt idx="21948">
                  <c:v>2006.172</c:v>
                </c:pt>
                <c:pt idx="21949">
                  <c:v>2005.547</c:v>
                </c:pt>
                <c:pt idx="21950">
                  <c:v>2005.547</c:v>
                </c:pt>
                <c:pt idx="21951">
                  <c:v>2007.7339999999999</c:v>
                </c:pt>
                <c:pt idx="21952">
                  <c:v>2006.4059999999999</c:v>
                </c:pt>
                <c:pt idx="21953">
                  <c:v>2006.5619999999999</c:v>
                </c:pt>
                <c:pt idx="21954">
                  <c:v>2004.7660000000001</c:v>
                </c:pt>
                <c:pt idx="21955">
                  <c:v>2003.9839999999999</c:v>
                </c:pt>
                <c:pt idx="21956">
                  <c:v>2005.547</c:v>
                </c:pt>
                <c:pt idx="21957">
                  <c:v>2006.4059999999999</c:v>
                </c:pt>
                <c:pt idx="21958">
                  <c:v>2003.9839999999999</c:v>
                </c:pt>
                <c:pt idx="21959">
                  <c:v>2005</c:v>
                </c:pt>
                <c:pt idx="21960">
                  <c:v>2005</c:v>
                </c:pt>
                <c:pt idx="21961">
                  <c:v>2003.75</c:v>
                </c:pt>
                <c:pt idx="21962">
                  <c:v>2003.3589999999999</c:v>
                </c:pt>
                <c:pt idx="21963">
                  <c:v>2003.203</c:v>
                </c:pt>
                <c:pt idx="21964">
                  <c:v>2005.9369999999999</c:v>
                </c:pt>
                <c:pt idx="21965">
                  <c:v>2002.9690000000001</c:v>
                </c:pt>
                <c:pt idx="21966">
                  <c:v>2002.9690000000001</c:v>
                </c:pt>
                <c:pt idx="21967">
                  <c:v>2005.7809999999999</c:v>
                </c:pt>
                <c:pt idx="21968">
                  <c:v>2003.75</c:v>
                </c:pt>
                <c:pt idx="21969">
                  <c:v>2002.7339999999999</c:v>
                </c:pt>
                <c:pt idx="21970">
                  <c:v>2000.9369999999999</c:v>
                </c:pt>
                <c:pt idx="21971">
                  <c:v>2002.9690000000001</c:v>
                </c:pt>
                <c:pt idx="21972">
                  <c:v>2003.5940000000001</c:v>
                </c:pt>
                <c:pt idx="21973">
                  <c:v>2006.4059999999999</c:v>
                </c:pt>
                <c:pt idx="21974">
                  <c:v>2005.7809999999999</c:v>
                </c:pt>
                <c:pt idx="21975">
                  <c:v>2005.3910000000001</c:v>
                </c:pt>
                <c:pt idx="21976">
                  <c:v>2004.1410000000001</c:v>
                </c:pt>
                <c:pt idx="21977">
                  <c:v>2003.9839999999999</c:v>
                </c:pt>
                <c:pt idx="21978">
                  <c:v>2000.547</c:v>
                </c:pt>
                <c:pt idx="21979">
                  <c:v>2002.9690000000001</c:v>
                </c:pt>
                <c:pt idx="21980">
                  <c:v>2003.75</c:v>
                </c:pt>
                <c:pt idx="21981">
                  <c:v>2003.9839999999999</c:v>
                </c:pt>
                <c:pt idx="21982">
                  <c:v>2003.9839999999999</c:v>
                </c:pt>
                <c:pt idx="21983">
                  <c:v>2003.3589999999999</c:v>
                </c:pt>
                <c:pt idx="21984">
                  <c:v>2001.953</c:v>
                </c:pt>
                <c:pt idx="21985">
                  <c:v>2002.9690000000001</c:v>
                </c:pt>
                <c:pt idx="21986">
                  <c:v>2001.797</c:v>
                </c:pt>
                <c:pt idx="21987">
                  <c:v>2001.5619999999999</c:v>
                </c:pt>
                <c:pt idx="21988">
                  <c:v>2002.7339999999999</c:v>
                </c:pt>
                <c:pt idx="21989">
                  <c:v>2001.797</c:v>
                </c:pt>
                <c:pt idx="21990">
                  <c:v>2000.1559999999999</c:v>
                </c:pt>
                <c:pt idx="21991">
                  <c:v>2000.7809999999999</c:v>
                </c:pt>
                <c:pt idx="21992">
                  <c:v>2003.203</c:v>
                </c:pt>
                <c:pt idx="21993">
                  <c:v>2002.1869999999999</c:v>
                </c:pt>
                <c:pt idx="21994">
                  <c:v>2002.7339999999999</c:v>
                </c:pt>
                <c:pt idx="21995">
                  <c:v>2001.5619999999999</c:v>
                </c:pt>
                <c:pt idx="21996">
                  <c:v>2001.172</c:v>
                </c:pt>
                <c:pt idx="21997">
                  <c:v>2000.547</c:v>
                </c:pt>
                <c:pt idx="21998">
                  <c:v>2000.3910000000001</c:v>
                </c:pt>
                <c:pt idx="21999">
                  <c:v>2002.578</c:v>
                </c:pt>
                <c:pt idx="22000">
                  <c:v>2000.1559999999999</c:v>
                </c:pt>
                <c:pt idx="22001">
                  <c:v>2004.7660000000001</c:v>
                </c:pt>
                <c:pt idx="22002">
                  <c:v>2002.578</c:v>
                </c:pt>
                <c:pt idx="22003">
                  <c:v>2002.1869999999999</c:v>
                </c:pt>
                <c:pt idx="22004">
                  <c:v>2001.4059999999999</c:v>
                </c:pt>
                <c:pt idx="22005">
                  <c:v>2001.172</c:v>
                </c:pt>
                <c:pt idx="22006">
                  <c:v>2001.4059999999999</c:v>
                </c:pt>
                <c:pt idx="22007">
                  <c:v>2001.797</c:v>
                </c:pt>
                <c:pt idx="22008">
                  <c:v>2000</c:v>
                </c:pt>
                <c:pt idx="22009">
                  <c:v>2002.9690000000001</c:v>
                </c:pt>
                <c:pt idx="22010">
                  <c:v>2003.5940000000001</c:v>
                </c:pt>
                <c:pt idx="22011">
                  <c:v>2002.1869999999999</c:v>
                </c:pt>
                <c:pt idx="22012">
                  <c:v>2001.4059999999999</c:v>
                </c:pt>
                <c:pt idx="22013">
                  <c:v>2001.953</c:v>
                </c:pt>
                <c:pt idx="22014">
                  <c:v>2003.3589999999999</c:v>
                </c:pt>
                <c:pt idx="22015">
                  <c:v>2000</c:v>
                </c:pt>
                <c:pt idx="22016">
                  <c:v>2001.797</c:v>
                </c:pt>
                <c:pt idx="22017">
                  <c:v>2001.172</c:v>
                </c:pt>
                <c:pt idx="22018">
                  <c:v>2001.797</c:v>
                </c:pt>
                <c:pt idx="22019">
                  <c:v>2000.1559999999999</c:v>
                </c:pt>
                <c:pt idx="22020">
                  <c:v>1998.5940000000001</c:v>
                </c:pt>
                <c:pt idx="22021">
                  <c:v>2001.953</c:v>
                </c:pt>
                <c:pt idx="22022">
                  <c:v>2000.3910000000001</c:v>
                </c:pt>
                <c:pt idx="22023">
                  <c:v>2001.4059999999999</c:v>
                </c:pt>
                <c:pt idx="22024">
                  <c:v>2001.172</c:v>
                </c:pt>
                <c:pt idx="22025">
                  <c:v>2002.9690000000001</c:v>
                </c:pt>
                <c:pt idx="22026">
                  <c:v>2001.797</c:v>
                </c:pt>
                <c:pt idx="22027">
                  <c:v>2000</c:v>
                </c:pt>
                <c:pt idx="22028">
                  <c:v>2000</c:v>
                </c:pt>
                <c:pt idx="22029">
                  <c:v>2000.1559999999999</c:v>
                </c:pt>
                <c:pt idx="22030">
                  <c:v>1997.9690000000001</c:v>
                </c:pt>
                <c:pt idx="22031">
                  <c:v>2001.5619999999999</c:v>
                </c:pt>
                <c:pt idx="22032">
                  <c:v>2002.1869999999999</c:v>
                </c:pt>
                <c:pt idx="22033">
                  <c:v>2000.547</c:v>
                </c:pt>
                <c:pt idx="22034">
                  <c:v>1998.3589999999999</c:v>
                </c:pt>
                <c:pt idx="22035">
                  <c:v>2000.547</c:v>
                </c:pt>
                <c:pt idx="22036">
                  <c:v>2002.578</c:v>
                </c:pt>
                <c:pt idx="22037">
                  <c:v>2001.172</c:v>
                </c:pt>
                <c:pt idx="22038">
                  <c:v>2001.4059999999999</c:v>
                </c:pt>
                <c:pt idx="22039">
                  <c:v>1997.578</c:v>
                </c:pt>
                <c:pt idx="22040">
                  <c:v>2000.9369999999999</c:v>
                </c:pt>
                <c:pt idx="22041">
                  <c:v>2001.172</c:v>
                </c:pt>
                <c:pt idx="22042">
                  <c:v>2000.9369999999999</c:v>
                </c:pt>
                <c:pt idx="22043">
                  <c:v>2000.7809999999999</c:v>
                </c:pt>
                <c:pt idx="22044">
                  <c:v>2001.5619999999999</c:v>
                </c:pt>
                <c:pt idx="22045">
                  <c:v>2000.3910000000001</c:v>
                </c:pt>
                <c:pt idx="22046">
                  <c:v>1998.9839999999999</c:v>
                </c:pt>
                <c:pt idx="22047">
                  <c:v>1999.1410000000001</c:v>
                </c:pt>
                <c:pt idx="22048">
                  <c:v>1999.1410000000001</c:v>
                </c:pt>
                <c:pt idx="22049">
                  <c:v>2000.547</c:v>
                </c:pt>
                <c:pt idx="22050">
                  <c:v>2000.3910000000001</c:v>
                </c:pt>
                <c:pt idx="22051">
                  <c:v>2001.797</c:v>
                </c:pt>
                <c:pt idx="22052">
                  <c:v>2000</c:v>
                </c:pt>
                <c:pt idx="22053">
                  <c:v>2000.9369999999999</c:v>
                </c:pt>
                <c:pt idx="22054">
                  <c:v>2001.4059999999999</c:v>
                </c:pt>
                <c:pt idx="22055">
                  <c:v>2001.797</c:v>
                </c:pt>
                <c:pt idx="22056">
                  <c:v>2001.172</c:v>
                </c:pt>
                <c:pt idx="22057">
                  <c:v>1998.9839999999999</c:v>
                </c:pt>
                <c:pt idx="22058">
                  <c:v>2000.547</c:v>
                </c:pt>
                <c:pt idx="22059">
                  <c:v>1997.9690000000001</c:v>
                </c:pt>
                <c:pt idx="22060">
                  <c:v>1997.9690000000001</c:v>
                </c:pt>
                <c:pt idx="22061">
                  <c:v>1999.1410000000001</c:v>
                </c:pt>
                <c:pt idx="22062">
                  <c:v>2001.953</c:v>
                </c:pt>
                <c:pt idx="22063">
                  <c:v>1997.9690000000001</c:v>
                </c:pt>
                <c:pt idx="22064">
                  <c:v>1998.3589999999999</c:v>
                </c:pt>
                <c:pt idx="22065">
                  <c:v>2000.9369999999999</c:v>
                </c:pt>
                <c:pt idx="22066">
                  <c:v>1999.375</c:v>
                </c:pt>
                <c:pt idx="22067">
                  <c:v>1998.5940000000001</c:v>
                </c:pt>
                <c:pt idx="22068">
                  <c:v>1999.7660000000001</c:v>
                </c:pt>
                <c:pt idx="22069">
                  <c:v>2000.9369999999999</c:v>
                </c:pt>
                <c:pt idx="22070">
                  <c:v>2002.578</c:v>
                </c:pt>
                <c:pt idx="22071">
                  <c:v>2003.5940000000001</c:v>
                </c:pt>
                <c:pt idx="22072">
                  <c:v>1999.1410000000001</c:v>
                </c:pt>
                <c:pt idx="22073">
                  <c:v>2000.1559999999999</c:v>
                </c:pt>
                <c:pt idx="22074">
                  <c:v>1997.578</c:v>
                </c:pt>
                <c:pt idx="22075">
                  <c:v>1999.6089999999999</c:v>
                </c:pt>
                <c:pt idx="22076">
                  <c:v>2001.5619999999999</c:v>
                </c:pt>
                <c:pt idx="22077">
                  <c:v>2001.797</c:v>
                </c:pt>
                <c:pt idx="22078">
                  <c:v>2001.797</c:v>
                </c:pt>
                <c:pt idx="22079">
                  <c:v>2000.3910000000001</c:v>
                </c:pt>
                <c:pt idx="22080">
                  <c:v>2000.3910000000001</c:v>
                </c:pt>
                <c:pt idx="22081">
                  <c:v>2001.4059999999999</c:v>
                </c:pt>
                <c:pt idx="22082">
                  <c:v>1999.1410000000001</c:v>
                </c:pt>
                <c:pt idx="22083">
                  <c:v>2001.797</c:v>
                </c:pt>
                <c:pt idx="22084">
                  <c:v>2000.9369999999999</c:v>
                </c:pt>
                <c:pt idx="22085">
                  <c:v>2001.5619999999999</c:v>
                </c:pt>
                <c:pt idx="22086">
                  <c:v>1996.5619999999999</c:v>
                </c:pt>
                <c:pt idx="22087">
                  <c:v>2000.1559999999999</c:v>
                </c:pt>
                <c:pt idx="22088">
                  <c:v>1998.75</c:v>
                </c:pt>
                <c:pt idx="22089">
                  <c:v>2000.9369999999999</c:v>
                </c:pt>
                <c:pt idx="22090">
                  <c:v>2001.953</c:v>
                </c:pt>
                <c:pt idx="22091">
                  <c:v>2000.7809999999999</c:v>
                </c:pt>
                <c:pt idx="22092">
                  <c:v>2000.9369999999999</c:v>
                </c:pt>
                <c:pt idx="22093">
                  <c:v>2000.7809999999999</c:v>
                </c:pt>
                <c:pt idx="22094">
                  <c:v>1999.7660000000001</c:v>
                </c:pt>
                <c:pt idx="22095">
                  <c:v>1998.5940000000001</c:v>
                </c:pt>
                <c:pt idx="22096">
                  <c:v>1998.9839999999999</c:v>
                </c:pt>
                <c:pt idx="22097">
                  <c:v>2000.9369999999999</c:v>
                </c:pt>
                <c:pt idx="22098">
                  <c:v>2000.3910000000001</c:v>
                </c:pt>
                <c:pt idx="22099">
                  <c:v>2001.4059999999999</c:v>
                </c:pt>
                <c:pt idx="22100">
                  <c:v>2001.4059999999999</c:v>
                </c:pt>
                <c:pt idx="22101">
                  <c:v>2002.578</c:v>
                </c:pt>
                <c:pt idx="22102">
                  <c:v>2000.9369999999999</c:v>
                </c:pt>
                <c:pt idx="22103">
                  <c:v>2000.7809999999999</c:v>
                </c:pt>
                <c:pt idx="22104">
                  <c:v>2001.4059999999999</c:v>
                </c:pt>
                <c:pt idx="22105">
                  <c:v>1999.7660000000001</c:v>
                </c:pt>
                <c:pt idx="22106">
                  <c:v>2000.3910000000001</c:v>
                </c:pt>
                <c:pt idx="22107">
                  <c:v>1999.6089999999999</c:v>
                </c:pt>
                <c:pt idx="22108">
                  <c:v>2000.9369999999999</c:v>
                </c:pt>
                <c:pt idx="22109">
                  <c:v>2001.5619999999999</c:v>
                </c:pt>
                <c:pt idx="22110">
                  <c:v>2001.4059999999999</c:v>
                </c:pt>
                <c:pt idx="22111">
                  <c:v>1999.375</c:v>
                </c:pt>
                <c:pt idx="22112">
                  <c:v>2002.3440000000001</c:v>
                </c:pt>
                <c:pt idx="22113">
                  <c:v>2000.7809999999999</c:v>
                </c:pt>
                <c:pt idx="22114">
                  <c:v>2001.5619999999999</c:v>
                </c:pt>
                <c:pt idx="22115">
                  <c:v>1999.6089999999999</c:v>
                </c:pt>
                <c:pt idx="22116">
                  <c:v>2000.7809999999999</c:v>
                </c:pt>
                <c:pt idx="22117">
                  <c:v>2002.9690000000001</c:v>
                </c:pt>
                <c:pt idx="22118">
                  <c:v>2003.5940000000001</c:v>
                </c:pt>
                <c:pt idx="22119">
                  <c:v>2003.5940000000001</c:v>
                </c:pt>
                <c:pt idx="22120">
                  <c:v>2002.9690000000001</c:v>
                </c:pt>
                <c:pt idx="22121">
                  <c:v>2000.3910000000001</c:v>
                </c:pt>
                <c:pt idx="22122">
                  <c:v>2003.75</c:v>
                </c:pt>
                <c:pt idx="22123">
                  <c:v>2002.9690000000001</c:v>
                </c:pt>
                <c:pt idx="22124">
                  <c:v>2000.9369999999999</c:v>
                </c:pt>
                <c:pt idx="22125">
                  <c:v>2001.5619999999999</c:v>
                </c:pt>
                <c:pt idx="22126">
                  <c:v>2000.9369999999999</c:v>
                </c:pt>
                <c:pt idx="22127">
                  <c:v>2003.5940000000001</c:v>
                </c:pt>
                <c:pt idx="22128">
                  <c:v>2001.172</c:v>
                </c:pt>
                <c:pt idx="22129">
                  <c:v>2002.9690000000001</c:v>
                </c:pt>
                <c:pt idx="22130">
                  <c:v>2001.797</c:v>
                </c:pt>
                <c:pt idx="22131">
                  <c:v>2001.4059999999999</c:v>
                </c:pt>
                <c:pt idx="22132">
                  <c:v>2002.9690000000001</c:v>
                </c:pt>
                <c:pt idx="22133">
                  <c:v>2003.203</c:v>
                </c:pt>
                <c:pt idx="22134">
                  <c:v>2003.3589999999999</c:v>
                </c:pt>
                <c:pt idx="22135">
                  <c:v>2002.578</c:v>
                </c:pt>
                <c:pt idx="22136">
                  <c:v>2003.3589999999999</c:v>
                </c:pt>
                <c:pt idx="22137">
                  <c:v>2004.6089999999999</c:v>
                </c:pt>
                <c:pt idx="22138">
                  <c:v>2001.953</c:v>
                </c:pt>
                <c:pt idx="22139">
                  <c:v>2004.7660000000001</c:v>
                </c:pt>
                <c:pt idx="22140">
                  <c:v>2003.203</c:v>
                </c:pt>
                <c:pt idx="22141">
                  <c:v>2002.1869999999999</c:v>
                </c:pt>
                <c:pt idx="22142">
                  <c:v>2004.375</c:v>
                </c:pt>
                <c:pt idx="22143">
                  <c:v>2002.9690000000001</c:v>
                </c:pt>
                <c:pt idx="22144">
                  <c:v>2005.3910000000001</c:v>
                </c:pt>
                <c:pt idx="22145">
                  <c:v>2005.3910000000001</c:v>
                </c:pt>
                <c:pt idx="22146">
                  <c:v>2005.547</c:v>
                </c:pt>
                <c:pt idx="22147">
                  <c:v>2003.5940000000001</c:v>
                </c:pt>
                <c:pt idx="22148">
                  <c:v>2003.203</c:v>
                </c:pt>
                <c:pt idx="22149">
                  <c:v>2005.3910000000001</c:v>
                </c:pt>
                <c:pt idx="22150">
                  <c:v>2003.3589999999999</c:v>
                </c:pt>
                <c:pt idx="22151">
                  <c:v>2003.9839999999999</c:v>
                </c:pt>
                <c:pt idx="22152">
                  <c:v>2003.75</c:v>
                </c:pt>
                <c:pt idx="22153">
                  <c:v>2005.1559999999999</c:v>
                </c:pt>
                <c:pt idx="22154">
                  <c:v>2003.5940000000001</c:v>
                </c:pt>
                <c:pt idx="22155">
                  <c:v>2004.6089999999999</c:v>
                </c:pt>
                <c:pt idx="22156">
                  <c:v>2004.375</c:v>
                </c:pt>
                <c:pt idx="22157">
                  <c:v>2003.75</c:v>
                </c:pt>
                <c:pt idx="22158">
                  <c:v>2004.6089999999999</c:v>
                </c:pt>
                <c:pt idx="22159">
                  <c:v>2005.9369999999999</c:v>
                </c:pt>
                <c:pt idx="22160">
                  <c:v>2006.5619999999999</c:v>
                </c:pt>
                <c:pt idx="22161">
                  <c:v>2004.6089999999999</c:v>
                </c:pt>
                <c:pt idx="22162">
                  <c:v>2004.6089999999999</c:v>
                </c:pt>
                <c:pt idx="22163">
                  <c:v>2005.547</c:v>
                </c:pt>
                <c:pt idx="22164">
                  <c:v>2005</c:v>
                </c:pt>
                <c:pt idx="22165">
                  <c:v>2004.1410000000001</c:v>
                </c:pt>
                <c:pt idx="22166">
                  <c:v>2006.172</c:v>
                </c:pt>
                <c:pt idx="22167">
                  <c:v>2005.7809999999999</c:v>
                </c:pt>
                <c:pt idx="22168">
                  <c:v>2008.203</c:v>
                </c:pt>
                <c:pt idx="22169">
                  <c:v>2006.797</c:v>
                </c:pt>
                <c:pt idx="22170">
                  <c:v>2004.375</c:v>
                </c:pt>
                <c:pt idx="22171">
                  <c:v>2006.172</c:v>
                </c:pt>
                <c:pt idx="22172">
                  <c:v>2005.547</c:v>
                </c:pt>
                <c:pt idx="22173">
                  <c:v>2006.797</c:v>
                </c:pt>
                <c:pt idx="22174">
                  <c:v>2008.203</c:v>
                </c:pt>
                <c:pt idx="22175">
                  <c:v>2007.578</c:v>
                </c:pt>
                <c:pt idx="22176">
                  <c:v>2006.4059999999999</c:v>
                </c:pt>
                <c:pt idx="22177">
                  <c:v>2007.1869999999999</c:v>
                </c:pt>
                <c:pt idx="22178">
                  <c:v>2006.4059999999999</c:v>
                </c:pt>
                <c:pt idx="22179">
                  <c:v>2008.9839999999999</c:v>
                </c:pt>
                <c:pt idx="22180">
                  <c:v>2005.7809999999999</c:v>
                </c:pt>
                <c:pt idx="22181">
                  <c:v>2007.9690000000001</c:v>
                </c:pt>
                <c:pt idx="22182">
                  <c:v>2007.3440000000001</c:v>
                </c:pt>
                <c:pt idx="22183">
                  <c:v>2007.1869999999999</c:v>
                </c:pt>
                <c:pt idx="22184">
                  <c:v>2008.203</c:v>
                </c:pt>
                <c:pt idx="22185">
                  <c:v>2007.3440000000001</c:v>
                </c:pt>
                <c:pt idx="22186">
                  <c:v>2006.953</c:v>
                </c:pt>
                <c:pt idx="22187">
                  <c:v>2008.5940000000001</c:v>
                </c:pt>
                <c:pt idx="22188">
                  <c:v>2007.7339999999999</c:v>
                </c:pt>
                <c:pt idx="22189">
                  <c:v>2008.9839999999999</c:v>
                </c:pt>
                <c:pt idx="22190">
                  <c:v>2006.953</c:v>
                </c:pt>
                <c:pt idx="22191">
                  <c:v>2008.203</c:v>
                </c:pt>
                <c:pt idx="22192">
                  <c:v>2010.9369999999999</c:v>
                </c:pt>
                <c:pt idx="22193">
                  <c:v>2007.578</c:v>
                </c:pt>
                <c:pt idx="22194">
                  <c:v>2011.797</c:v>
                </c:pt>
                <c:pt idx="22195">
                  <c:v>2009.1410000000001</c:v>
                </c:pt>
                <c:pt idx="22196">
                  <c:v>2006.4059999999999</c:v>
                </c:pt>
                <c:pt idx="22197">
                  <c:v>2008.203</c:v>
                </c:pt>
                <c:pt idx="22198">
                  <c:v>2009.1410000000001</c:v>
                </c:pt>
                <c:pt idx="22199">
                  <c:v>2009.375</c:v>
                </c:pt>
                <c:pt idx="22200">
                  <c:v>2010.3910000000001</c:v>
                </c:pt>
                <c:pt idx="22201">
                  <c:v>2008.9839999999999</c:v>
                </c:pt>
                <c:pt idx="22202">
                  <c:v>2009.7660000000001</c:v>
                </c:pt>
                <c:pt idx="22203">
                  <c:v>2008.75</c:v>
                </c:pt>
                <c:pt idx="22204">
                  <c:v>2006.172</c:v>
                </c:pt>
                <c:pt idx="22205">
                  <c:v>2009.6089999999999</c:v>
                </c:pt>
                <c:pt idx="22206">
                  <c:v>2008.9839999999999</c:v>
                </c:pt>
                <c:pt idx="22207">
                  <c:v>2010</c:v>
                </c:pt>
                <c:pt idx="22208">
                  <c:v>2009.1410000000001</c:v>
                </c:pt>
                <c:pt idx="22209">
                  <c:v>2007.9690000000001</c:v>
                </c:pt>
                <c:pt idx="22210">
                  <c:v>2008.3589999999999</c:v>
                </c:pt>
                <c:pt idx="22211">
                  <c:v>2010.1559999999999</c:v>
                </c:pt>
                <c:pt idx="22212">
                  <c:v>2010.9369999999999</c:v>
                </c:pt>
                <c:pt idx="22213">
                  <c:v>2008.9839999999999</c:v>
                </c:pt>
                <c:pt idx="22214">
                  <c:v>2010</c:v>
                </c:pt>
                <c:pt idx="22215">
                  <c:v>2011.5619999999999</c:v>
                </c:pt>
                <c:pt idx="22216">
                  <c:v>2010.7809999999999</c:v>
                </c:pt>
                <c:pt idx="22217">
                  <c:v>2011.953</c:v>
                </c:pt>
                <c:pt idx="22218">
                  <c:v>2009.7660000000001</c:v>
                </c:pt>
                <c:pt idx="22219">
                  <c:v>2009.1410000000001</c:v>
                </c:pt>
                <c:pt idx="22220">
                  <c:v>2011.172</c:v>
                </c:pt>
                <c:pt idx="22221">
                  <c:v>2006.797</c:v>
                </c:pt>
                <c:pt idx="22222">
                  <c:v>2009.1410000000001</c:v>
                </c:pt>
                <c:pt idx="22223">
                  <c:v>2012.578</c:v>
                </c:pt>
                <c:pt idx="22224">
                  <c:v>2011.4059999999999</c:v>
                </c:pt>
                <c:pt idx="22225">
                  <c:v>2008.203</c:v>
                </c:pt>
                <c:pt idx="22226">
                  <c:v>2010.547</c:v>
                </c:pt>
                <c:pt idx="22227">
                  <c:v>2012.1869999999999</c:v>
                </c:pt>
                <c:pt idx="22228">
                  <c:v>2012.7339999999999</c:v>
                </c:pt>
                <c:pt idx="22229">
                  <c:v>2011.5619999999999</c:v>
                </c:pt>
                <c:pt idx="22230">
                  <c:v>2011.172</c:v>
                </c:pt>
                <c:pt idx="22231">
                  <c:v>2010.547</c:v>
                </c:pt>
                <c:pt idx="22232">
                  <c:v>2013.9839999999999</c:v>
                </c:pt>
                <c:pt idx="22233">
                  <c:v>2013.75</c:v>
                </c:pt>
                <c:pt idx="22234">
                  <c:v>2013.3589999999999</c:v>
                </c:pt>
                <c:pt idx="22235">
                  <c:v>2010</c:v>
                </c:pt>
                <c:pt idx="22236">
                  <c:v>2013.75</c:v>
                </c:pt>
                <c:pt idx="22237">
                  <c:v>2011.5619999999999</c:v>
                </c:pt>
                <c:pt idx="22238">
                  <c:v>2013.5940000000001</c:v>
                </c:pt>
                <c:pt idx="22239">
                  <c:v>2014.7660000000001</c:v>
                </c:pt>
                <c:pt idx="22240">
                  <c:v>2010.9369999999999</c:v>
                </c:pt>
                <c:pt idx="22241">
                  <c:v>2013.3589999999999</c:v>
                </c:pt>
                <c:pt idx="22242">
                  <c:v>2012.578</c:v>
                </c:pt>
                <c:pt idx="22243">
                  <c:v>2010.7809999999999</c:v>
                </c:pt>
                <c:pt idx="22244">
                  <c:v>2015.1559999999999</c:v>
                </c:pt>
                <c:pt idx="22245">
                  <c:v>2011.5619999999999</c:v>
                </c:pt>
                <c:pt idx="22246">
                  <c:v>2013.3589999999999</c:v>
                </c:pt>
                <c:pt idx="22247">
                  <c:v>2012.3440000000001</c:v>
                </c:pt>
                <c:pt idx="22248">
                  <c:v>2012.1869999999999</c:v>
                </c:pt>
                <c:pt idx="22249">
                  <c:v>2011.5619999999999</c:v>
                </c:pt>
                <c:pt idx="22250">
                  <c:v>2009.7660000000001</c:v>
                </c:pt>
                <c:pt idx="22251">
                  <c:v>2011.172</c:v>
                </c:pt>
                <c:pt idx="22252">
                  <c:v>2012.1869999999999</c:v>
                </c:pt>
                <c:pt idx="22253">
                  <c:v>2015</c:v>
                </c:pt>
                <c:pt idx="22254">
                  <c:v>2015</c:v>
                </c:pt>
                <c:pt idx="22255">
                  <c:v>2014.6089999999999</c:v>
                </c:pt>
                <c:pt idx="22256">
                  <c:v>2011.953</c:v>
                </c:pt>
                <c:pt idx="22257">
                  <c:v>2015</c:v>
                </c:pt>
                <c:pt idx="22258">
                  <c:v>2014.375</c:v>
                </c:pt>
                <c:pt idx="22259">
                  <c:v>2015.3910000000001</c:v>
                </c:pt>
                <c:pt idx="22260">
                  <c:v>2015</c:v>
                </c:pt>
                <c:pt idx="22261">
                  <c:v>2013.5940000000001</c:v>
                </c:pt>
                <c:pt idx="22262">
                  <c:v>2013.203</c:v>
                </c:pt>
                <c:pt idx="22263">
                  <c:v>2012.7339999999999</c:v>
                </c:pt>
                <c:pt idx="22264">
                  <c:v>2012.1869999999999</c:v>
                </c:pt>
                <c:pt idx="22265">
                  <c:v>2014.7660000000001</c:v>
                </c:pt>
                <c:pt idx="22266">
                  <c:v>2015</c:v>
                </c:pt>
                <c:pt idx="22267">
                  <c:v>2013.5940000000001</c:v>
                </c:pt>
                <c:pt idx="22268">
                  <c:v>2014.375</c:v>
                </c:pt>
                <c:pt idx="22269">
                  <c:v>2014.7660000000001</c:v>
                </c:pt>
                <c:pt idx="22270">
                  <c:v>2015.7809999999999</c:v>
                </c:pt>
                <c:pt idx="22271">
                  <c:v>2014.6089999999999</c:v>
                </c:pt>
                <c:pt idx="22272">
                  <c:v>2013.203</c:v>
                </c:pt>
                <c:pt idx="22273">
                  <c:v>2015.547</c:v>
                </c:pt>
                <c:pt idx="22274">
                  <c:v>2014.375</c:v>
                </c:pt>
                <c:pt idx="22275">
                  <c:v>2011.4059999999999</c:v>
                </c:pt>
                <c:pt idx="22276">
                  <c:v>2015.3910000000001</c:v>
                </c:pt>
                <c:pt idx="22277">
                  <c:v>2014.1410000000001</c:v>
                </c:pt>
                <c:pt idx="22278">
                  <c:v>2013.3589999999999</c:v>
                </c:pt>
                <c:pt idx="22279">
                  <c:v>2014.6089999999999</c:v>
                </c:pt>
                <c:pt idx="22280">
                  <c:v>2013.75</c:v>
                </c:pt>
                <c:pt idx="22281">
                  <c:v>2015</c:v>
                </c:pt>
                <c:pt idx="22282">
                  <c:v>2014.375</c:v>
                </c:pt>
                <c:pt idx="22283">
                  <c:v>2016.172</c:v>
                </c:pt>
                <c:pt idx="22284">
                  <c:v>2015.1559999999999</c:v>
                </c:pt>
                <c:pt idx="22285">
                  <c:v>2011.5619999999999</c:v>
                </c:pt>
                <c:pt idx="22286">
                  <c:v>2015.1559999999999</c:v>
                </c:pt>
                <c:pt idx="22287">
                  <c:v>2013.3589999999999</c:v>
                </c:pt>
                <c:pt idx="22288">
                  <c:v>2015.3910000000001</c:v>
                </c:pt>
                <c:pt idx="22289">
                  <c:v>2016.4059999999999</c:v>
                </c:pt>
                <c:pt idx="22290">
                  <c:v>2014.6089999999999</c:v>
                </c:pt>
                <c:pt idx="22291">
                  <c:v>2014.375</c:v>
                </c:pt>
                <c:pt idx="22292">
                  <c:v>2014.375</c:v>
                </c:pt>
                <c:pt idx="22293">
                  <c:v>2015.7809999999999</c:v>
                </c:pt>
                <c:pt idx="22294">
                  <c:v>2014.6089999999999</c:v>
                </c:pt>
                <c:pt idx="22295">
                  <c:v>2015.1559999999999</c:v>
                </c:pt>
                <c:pt idx="22296">
                  <c:v>2014.6089999999999</c:v>
                </c:pt>
                <c:pt idx="22297">
                  <c:v>2016.5619999999999</c:v>
                </c:pt>
                <c:pt idx="22298">
                  <c:v>2016.5619999999999</c:v>
                </c:pt>
                <c:pt idx="22299">
                  <c:v>2014.375</c:v>
                </c:pt>
                <c:pt idx="22300">
                  <c:v>2016.4059999999999</c:v>
                </c:pt>
                <c:pt idx="22301">
                  <c:v>2017.3440000000001</c:v>
                </c:pt>
                <c:pt idx="22302">
                  <c:v>2015.547</c:v>
                </c:pt>
                <c:pt idx="22303">
                  <c:v>2015.3910000000001</c:v>
                </c:pt>
                <c:pt idx="22304">
                  <c:v>2016.5619999999999</c:v>
                </c:pt>
                <c:pt idx="22305">
                  <c:v>2013.3589999999999</c:v>
                </c:pt>
                <c:pt idx="22306">
                  <c:v>2014.7660000000001</c:v>
                </c:pt>
                <c:pt idx="22307">
                  <c:v>2015.547</c:v>
                </c:pt>
                <c:pt idx="22308">
                  <c:v>2015.3910000000001</c:v>
                </c:pt>
                <c:pt idx="22309">
                  <c:v>2015.3910000000001</c:v>
                </c:pt>
                <c:pt idx="22310">
                  <c:v>2014.375</c:v>
                </c:pt>
                <c:pt idx="22311">
                  <c:v>2015.3910000000001</c:v>
                </c:pt>
                <c:pt idx="22312">
                  <c:v>2013.203</c:v>
                </c:pt>
                <c:pt idx="22313">
                  <c:v>2015</c:v>
                </c:pt>
                <c:pt idx="22314">
                  <c:v>2017.578</c:v>
                </c:pt>
                <c:pt idx="22315">
                  <c:v>2012.1869999999999</c:v>
                </c:pt>
                <c:pt idx="22316">
                  <c:v>2016.4059999999999</c:v>
                </c:pt>
                <c:pt idx="22317">
                  <c:v>2013.75</c:v>
                </c:pt>
                <c:pt idx="22318">
                  <c:v>2015.547</c:v>
                </c:pt>
                <c:pt idx="22319">
                  <c:v>2013.203</c:v>
                </c:pt>
                <c:pt idx="22320">
                  <c:v>2014.7660000000001</c:v>
                </c:pt>
                <c:pt idx="22321">
                  <c:v>2015.547</c:v>
                </c:pt>
                <c:pt idx="22322">
                  <c:v>2013.3589999999999</c:v>
                </c:pt>
                <c:pt idx="22323">
                  <c:v>2016.172</c:v>
                </c:pt>
                <c:pt idx="22324">
                  <c:v>2016.172</c:v>
                </c:pt>
                <c:pt idx="22325">
                  <c:v>2014.7660000000001</c:v>
                </c:pt>
                <c:pt idx="22326">
                  <c:v>2014.375</c:v>
                </c:pt>
                <c:pt idx="22327">
                  <c:v>2015.7809999999999</c:v>
                </c:pt>
                <c:pt idx="22328">
                  <c:v>2017.3440000000001</c:v>
                </c:pt>
                <c:pt idx="22329">
                  <c:v>2015.547</c:v>
                </c:pt>
                <c:pt idx="22330">
                  <c:v>2014.1410000000001</c:v>
                </c:pt>
                <c:pt idx="22331">
                  <c:v>2016.5619999999999</c:v>
                </c:pt>
                <c:pt idx="22332">
                  <c:v>2014.375</c:v>
                </c:pt>
                <c:pt idx="22333">
                  <c:v>2013.203</c:v>
                </c:pt>
                <c:pt idx="22334">
                  <c:v>2015.9369999999999</c:v>
                </c:pt>
                <c:pt idx="22335">
                  <c:v>2015</c:v>
                </c:pt>
                <c:pt idx="22336">
                  <c:v>2013.203</c:v>
                </c:pt>
                <c:pt idx="22337">
                  <c:v>2015</c:v>
                </c:pt>
                <c:pt idx="22338">
                  <c:v>2017.3440000000001</c:v>
                </c:pt>
                <c:pt idx="22339">
                  <c:v>2013.5940000000001</c:v>
                </c:pt>
                <c:pt idx="22340">
                  <c:v>2014.7660000000001</c:v>
                </c:pt>
                <c:pt idx="22341">
                  <c:v>2012.3440000000001</c:v>
                </c:pt>
                <c:pt idx="22342">
                  <c:v>2012.3440000000001</c:v>
                </c:pt>
                <c:pt idx="22343">
                  <c:v>2013.75</c:v>
                </c:pt>
                <c:pt idx="22344">
                  <c:v>2014.1410000000001</c:v>
                </c:pt>
                <c:pt idx="22345">
                  <c:v>2014.1410000000001</c:v>
                </c:pt>
                <c:pt idx="22346">
                  <c:v>2015.3910000000001</c:v>
                </c:pt>
                <c:pt idx="22347">
                  <c:v>2016.4059999999999</c:v>
                </c:pt>
                <c:pt idx="22348">
                  <c:v>2013.3589999999999</c:v>
                </c:pt>
                <c:pt idx="22349">
                  <c:v>2015.1559999999999</c:v>
                </c:pt>
                <c:pt idx="22350">
                  <c:v>2015.547</c:v>
                </c:pt>
                <c:pt idx="22351">
                  <c:v>2015.7809999999999</c:v>
                </c:pt>
                <c:pt idx="22352">
                  <c:v>2014.1410000000001</c:v>
                </c:pt>
                <c:pt idx="22353">
                  <c:v>2015.1559999999999</c:v>
                </c:pt>
                <c:pt idx="22354">
                  <c:v>2013.5940000000001</c:v>
                </c:pt>
                <c:pt idx="22355">
                  <c:v>2014.375</c:v>
                </c:pt>
                <c:pt idx="22356">
                  <c:v>2014.6089999999999</c:v>
                </c:pt>
                <c:pt idx="22357">
                  <c:v>2013.9839999999999</c:v>
                </c:pt>
                <c:pt idx="22358">
                  <c:v>2015.7809999999999</c:v>
                </c:pt>
                <c:pt idx="22359">
                  <c:v>2013.9839999999999</c:v>
                </c:pt>
                <c:pt idx="22360">
                  <c:v>2013.9839999999999</c:v>
                </c:pt>
                <c:pt idx="22361">
                  <c:v>2012.3440000000001</c:v>
                </c:pt>
                <c:pt idx="22362">
                  <c:v>2015</c:v>
                </c:pt>
                <c:pt idx="22363">
                  <c:v>2012.1869999999999</c:v>
                </c:pt>
                <c:pt idx="22364">
                  <c:v>2014.7660000000001</c:v>
                </c:pt>
                <c:pt idx="22365">
                  <c:v>2014.1410000000001</c:v>
                </c:pt>
                <c:pt idx="22366">
                  <c:v>2015.9369999999999</c:v>
                </c:pt>
                <c:pt idx="22367">
                  <c:v>2011.797</c:v>
                </c:pt>
                <c:pt idx="22368">
                  <c:v>2015.547</c:v>
                </c:pt>
                <c:pt idx="22369">
                  <c:v>2012.7339999999999</c:v>
                </c:pt>
                <c:pt idx="22370">
                  <c:v>2015.1559999999999</c:v>
                </c:pt>
                <c:pt idx="22371">
                  <c:v>2015.1559999999999</c:v>
                </c:pt>
                <c:pt idx="22372">
                  <c:v>2014.1410000000001</c:v>
                </c:pt>
                <c:pt idx="22373">
                  <c:v>2013.5940000000001</c:v>
                </c:pt>
                <c:pt idx="22374">
                  <c:v>2012.3440000000001</c:v>
                </c:pt>
                <c:pt idx="22375">
                  <c:v>2015.3910000000001</c:v>
                </c:pt>
                <c:pt idx="22376">
                  <c:v>2012.9690000000001</c:v>
                </c:pt>
                <c:pt idx="22377">
                  <c:v>2009.7660000000001</c:v>
                </c:pt>
                <c:pt idx="22378">
                  <c:v>2011.953</c:v>
                </c:pt>
                <c:pt idx="22379">
                  <c:v>2015.3910000000001</c:v>
                </c:pt>
                <c:pt idx="22380">
                  <c:v>2015.9369999999999</c:v>
                </c:pt>
                <c:pt idx="22381">
                  <c:v>2014.1410000000001</c:v>
                </c:pt>
                <c:pt idx="22382">
                  <c:v>2014.6089999999999</c:v>
                </c:pt>
                <c:pt idx="22383">
                  <c:v>2015.9369999999999</c:v>
                </c:pt>
                <c:pt idx="22384">
                  <c:v>2014.1410000000001</c:v>
                </c:pt>
                <c:pt idx="22385">
                  <c:v>2014.7660000000001</c:v>
                </c:pt>
                <c:pt idx="22386">
                  <c:v>2011.5619999999999</c:v>
                </c:pt>
                <c:pt idx="22387">
                  <c:v>2011.797</c:v>
                </c:pt>
                <c:pt idx="22388">
                  <c:v>2011.5619999999999</c:v>
                </c:pt>
                <c:pt idx="22389">
                  <c:v>2013.5940000000001</c:v>
                </c:pt>
                <c:pt idx="22390">
                  <c:v>2013.5940000000001</c:v>
                </c:pt>
                <c:pt idx="22391">
                  <c:v>2012.1869999999999</c:v>
                </c:pt>
                <c:pt idx="22392">
                  <c:v>2013.3589999999999</c:v>
                </c:pt>
                <c:pt idx="22393">
                  <c:v>2013.203</c:v>
                </c:pt>
                <c:pt idx="22394">
                  <c:v>2012.1869999999999</c:v>
                </c:pt>
                <c:pt idx="22395">
                  <c:v>2011.4059999999999</c:v>
                </c:pt>
                <c:pt idx="22396">
                  <c:v>2011.797</c:v>
                </c:pt>
                <c:pt idx="22397">
                  <c:v>2011.5619999999999</c:v>
                </c:pt>
                <c:pt idx="22398">
                  <c:v>2010.7809999999999</c:v>
                </c:pt>
                <c:pt idx="22399">
                  <c:v>2012.3440000000001</c:v>
                </c:pt>
                <c:pt idx="22400">
                  <c:v>2010.3910000000001</c:v>
                </c:pt>
                <c:pt idx="22401">
                  <c:v>2010.7809999999999</c:v>
                </c:pt>
                <c:pt idx="22402">
                  <c:v>2012.3440000000001</c:v>
                </c:pt>
                <c:pt idx="22403">
                  <c:v>2011.4059999999999</c:v>
                </c:pt>
                <c:pt idx="22404">
                  <c:v>2009.375</c:v>
                </c:pt>
                <c:pt idx="22405">
                  <c:v>2010.547</c:v>
                </c:pt>
                <c:pt idx="22406">
                  <c:v>2011.797</c:v>
                </c:pt>
                <c:pt idx="22407">
                  <c:v>2010.9369999999999</c:v>
                </c:pt>
                <c:pt idx="22408">
                  <c:v>2012.3440000000001</c:v>
                </c:pt>
                <c:pt idx="22409">
                  <c:v>2011.797</c:v>
                </c:pt>
                <c:pt idx="22410">
                  <c:v>2009.1410000000001</c:v>
                </c:pt>
                <c:pt idx="22411">
                  <c:v>2009.7660000000001</c:v>
                </c:pt>
                <c:pt idx="22412">
                  <c:v>2010.3910000000001</c:v>
                </c:pt>
                <c:pt idx="22413">
                  <c:v>2010.1559999999999</c:v>
                </c:pt>
                <c:pt idx="22414">
                  <c:v>2010.547</c:v>
                </c:pt>
                <c:pt idx="22415">
                  <c:v>2012.7339999999999</c:v>
                </c:pt>
                <c:pt idx="22416">
                  <c:v>2008.9839999999999</c:v>
                </c:pt>
                <c:pt idx="22417">
                  <c:v>2010.3910000000001</c:v>
                </c:pt>
                <c:pt idx="22418">
                  <c:v>2010.9369999999999</c:v>
                </c:pt>
                <c:pt idx="22419">
                  <c:v>2010.547</c:v>
                </c:pt>
                <c:pt idx="22420">
                  <c:v>2010.1559999999999</c:v>
                </c:pt>
                <c:pt idx="22421">
                  <c:v>2007.7339999999999</c:v>
                </c:pt>
                <c:pt idx="22422">
                  <c:v>2010.3910000000001</c:v>
                </c:pt>
                <c:pt idx="22423">
                  <c:v>2012.578</c:v>
                </c:pt>
                <c:pt idx="22424">
                  <c:v>2012.1869999999999</c:v>
                </c:pt>
                <c:pt idx="22425">
                  <c:v>2012.1869999999999</c:v>
                </c:pt>
                <c:pt idx="22426">
                  <c:v>2010.3910000000001</c:v>
                </c:pt>
                <c:pt idx="22427">
                  <c:v>2008.3589999999999</c:v>
                </c:pt>
                <c:pt idx="22428">
                  <c:v>2012.1869999999999</c:v>
                </c:pt>
                <c:pt idx="22429">
                  <c:v>2007.578</c:v>
                </c:pt>
                <c:pt idx="22430">
                  <c:v>2010.547</c:v>
                </c:pt>
                <c:pt idx="22431">
                  <c:v>2008.203</c:v>
                </c:pt>
                <c:pt idx="22432">
                  <c:v>2010</c:v>
                </c:pt>
                <c:pt idx="22433">
                  <c:v>2008.203</c:v>
                </c:pt>
                <c:pt idx="22434">
                  <c:v>2008.5940000000001</c:v>
                </c:pt>
                <c:pt idx="22435">
                  <c:v>2008.75</c:v>
                </c:pt>
                <c:pt idx="22436">
                  <c:v>2008.75</c:v>
                </c:pt>
                <c:pt idx="22437">
                  <c:v>2009.375</c:v>
                </c:pt>
                <c:pt idx="22438">
                  <c:v>2010.7809999999999</c:v>
                </c:pt>
                <c:pt idx="22439">
                  <c:v>2007.7339999999999</c:v>
                </c:pt>
                <c:pt idx="22440">
                  <c:v>2009.6089999999999</c:v>
                </c:pt>
                <c:pt idx="22441">
                  <c:v>2007.578</c:v>
                </c:pt>
                <c:pt idx="22442">
                  <c:v>2007.7339999999999</c:v>
                </c:pt>
                <c:pt idx="22443">
                  <c:v>2007.7339999999999</c:v>
                </c:pt>
                <c:pt idx="22444">
                  <c:v>2008.5940000000001</c:v>
                </c:pt>
                <c:pt idx="22445">
                  <c:v>2008.203</c:v>
                </c:pt>
                <c:pt idx="22446">
                  <c:v>2007.7339999999999</c:v>
                </c:pt>
                <c:pt idx="22447">
                  <c:v>2007.578</c:v>
                </c:pt>
                <c:pt idx="22448">
                  <c:v>2008.203</c:v>
                </c:pt>
                <c:pt idx="22449">
                  <c:v>2007.9690000000001</c:v>
                </c:pt>
                <c:pt idx="22450">
                  <c:v>2009.1410000000001</c:v>
                </c:pt>
                <c:pt idx="22451">
                  <c:v>2006.797</c:v>
                </c:pt>
                <c:pt idx="22452">
                  <c:v>2007.1869999999999</c:v>
                </c:pt>
                <c:pt idx="22453">
                  <c:v>2006.953</c:v>
                </c:pt>
                <c:pt idx="22454">
                  <c:v>2008.5940000000001</c:v>
                </c:pt>
                <c:pt idx="22455">
                  <c:v>2007.1869999999999</c:v>
                </c:pt>
                <c:pt idx="22456">
                  <c:v>2007.1869999999999</c:v>
                </c:pt>
                <c:pt idx="22457">
                  <c:v>2007.578</c:v>
                </c:pt>
                <c:pt idx="22458">
                  <c:v>2004.375</c:v>
                </c:pt>
                <c:pt idx="22459">
                  <c:v>2006.4059999999999</c:v>
                </c:pt>
                <c:pt idx="22460">
                  <c:v>2006.172</c:v>
                </c:pt>
                <c:pt idx="22461">
                  <c:v>2005.547</c:v>
                </c:pt>
                <c:pt idx="22462">
                  <c:v>2007.7339999999999</c:v>
                </c:pt>
                <c:pt idx="22463">
                  <c:v>2006.797</c:v>
                </c:pt>
                <c:pt idx="22464">
                  <c:v>2007.7339999999999</c:v>
                </c:pt>
                <c:pt idx="22465">
                  <c:v>2006.5619999999999</c:v>
                </c:pt>
                <c:pt idx="22466">
                  <c:v>2008.5940000000001</c:v>
                </c:pt>
                <c:pt idx="22467">
                  <c:v>2004.6089999999999</c:v>
                </c:pt>
                <c:pt idx="22468">
                  <c:v>2005.3910000000001</c:v>
                </c:pt>
                <c:pt idx="22469">
                  <c:v>2004.7660000000001</c:v>
                </c:pt>
                <c:pt idx="22470">
                  <c:v>2003.5940000000001</c:v>
                </c:pt>
                <c:pt idx="22471">
                  <c:v>2006.797</c:v>
                </c:pt>
                <c:pt idx="22472">
                  <c:v>2001.797</c:v>
                </c:pt>
                <c:pt idx="22473">
                  <c:v>2007.3440000000001</c:v>
                </c:pt>
                <c:pt idx="22474">
                  <c:v>2005.7809999999999</c:v>
                </c:pt>
                <c:pt idx="22475">
                  <c:v>2006.4059999999999</c:v>
                </c:pt>
                <c:pt idx="22476">
                  <c:v>2003.3589999999999</c:v>
                </c:pt>
                <c:pt idx="22477">
                  <c:v>2005.9369999999999</c:v>
                </c:pt>
                <c:pt idx="22478">
                  <c:v>2005.9369999999999</c:v>
                </c:pt>
                <c:pt idx="22479">
                  <c:v>2005.7809999999999</c:v>
                </c:pt>
                <c:pt idx="22480">
                  <c:v>2005.547</c:v>
                </c:pt>
                <c:pt idx="22481">
                  <c:v>2005.3910000000001</c:v>
                </c:pt>
                <c:pt idx="22482">
                  <c:v>2007.578</c:v>
                </c:pt>
                <c:pt idx="22483">
                  <c:v>2006.953</c:v>
                </c:pt>
                <c:pt idx="22484">
                  <c:v>2005.3910000000001</c:v>
                </c:pt>
                <c:pt idx="22485">
                  <c:v>2005.3910000000001</c:v>
                </c:pt>
                <c:pt idx="22486">
                  <c:v>2006.5619999999999</c:v>
                </c:pt>
                <c:pt idx="22487">
                  <c:v>2007.578</c:v>
                </c:pt>
                <c:pt idx="22488">
                  <c:v>2005.547</c:v>
                </c:pt>
                <c:pt idx="22489">
                  <c:v>2008.203</c:v>
                </c:pt>
                <c:pt idx="22490">
                  <c:v>2004.7660000000001</c:v>
                </c:pt>
                <c:pt idx="22491">
                  <c:v>2005.547</c:v>
                </c:pt>
                <c:pt idx="22492">
                  <c:v>2006.172</c:v>
                </c:pt>
                <c:pt idx="22493">
                  <c:v>2005.547</c:v>
                </c:pt>
                <c:pt idx="22494">
                  <c:v>2002.9690000000001</c:v>
                </c:pt>
                <c:pt idx="22495">
                  <c:v>2004.375</c:v>
                </c:pt>
                <c:pt idx="22496">
                  <c:v>2002.578</c:v>
                </c:pt>
                <c:pt idx="22497">
                  <c:v>2003.9839999999999</c:v>
                </c:pt>
                <c:pt idx="22498">
                  <c:v>2003.75</c:v>
                </c:pt>
                <c:pt idx="22499">
                  <c:v>2003.3589999999999</c:v>
                </c:pt>
                <c:pt idx="22500">
                  <c:v>2002.9690000000001</c:v>
                </c:pt>
                <c:pt idx="22501">
                  <c:v>2005.547</c:v>
                </c:pt>
                <c:pt idx="22502">
                  <c:v>2005.547</c:v>
                </c:pt>
                <c:pt idx="22503">
                  <c:v>2005.1559999999999</c:v>
                </c:pt>
                <c:pt idx="22504">
                  <c:v>2002.7339999999999</c:v>
                </c:pt>
                <c:pt idx="22505">
                  <c:v>2003.5940000000001</c:v>
                </c:pt>
                <c:pt idx="22506">
                  <c:v>2004.7660000000001</c:v>
                </c:pt>
                <c:pt idx="22507">
                  <c:v>2004.1410000000001</c:v>
                </c:pt>
                <c:pt idx="22508">
                  <c:v>2003.5940000000001</c:v>
                </c:pt>
                <c:pt idx="22509">
                  <c:v>2004.1410000000001</c:v>
                </c:pt>
                <c:pt idx="22510">
                  <c:v>2002.578</c:v>
                </c:pt>
                <c:pt idx="22511">
                  <c:v>2002.3440000000001</c:v>
                </c:pt>
                <c:pt idx="22512">
                  <c:v>2003.9839999999999</c:v>
                </c:pt>
                <c:pt idx="22513">
                  <c:v>2003.75</c:v>
                </c:pt>
                <c:pt idx="22514">
                  <c:v>2002.9690000000001</c:v>
                </c:pt>
                <c:pt idx="22515">
                  <c:v>2004.6089999999999</c:v>
                </c:pt>
                <c:pt idx="22516">
                  <c:v>2001.953</c:v>
                </c:pt>
                <c:pt idx="22517">
                  <c:v>2003.3589999999999</c:v>
                </c:pt>
                <c:pt idx="22518">
                  <c:v>2005.9369999999999</c:v>
                </c:pt>
                <c:pt idx="22519">
                  <c:v>2002.7339999999999</c:v>
                </c:pt>
                <c:pt idx="22520">
                  <c:v>2004.1410000000001</c:v>
                </c:pt>
                <c:pt idx="22521">
                  <c:v>2003.9839999999999</c:v>
                </c:pt>
                <c:pt idx="22522">
                  <c:v>2002.1869999999999</c:v>
                </c:pt>
                <c:pt idx="22523">
                  <c:v>2002.9690000000001</c:v>
                </c:pt>
                <c:pt idx="22524">
                  <c:v>2002.3440000000001</c:v>
                </c:pt>
                <c:pt idx="22525">
                  <c:v>2005.3910000000001</c:v>
                </c:pt>
                <c:pt idx="22526">
                  <c:v>2003.3589999999999</c:v>
                </c:pt>
                <c:pt idx="22527">
                  <c:v>2001.953</c:v>
                </c:pt>
                <c:pt idx="22528">
                  <c:v>2003.3589999999999</c:v>
                </c:pt>
                <c:pt idx="22529">
                  <c:v>2001.5619999999999</c:v>
                </c:pt>
                <c:pt idx="22530">
                  <c:v>2001.797</c:v>
                </c:pt>
                <c:pt idx="22531">
                  <c:v>2003.3589999999999</c:v>
                </c:pt>
                <c:pt idx="22532">
                  <c:v>2001.5619999999999</c:v>
                </c:pt>
                <c:pt idx="22533">
                  <c:v>2001.797</c:v>
                </c:pt>
                <c:pt idx="22534">
                  <c:v>2003.75</c:v>
                </c:pt>
                <c:pt idx="22535">
                  <c:v>2004.6089999999999</c:v>
                </c:pt>
                <c:pt idx="22536">
                  <c:v>2002.1869999999999</c:v>
                </c:pt>
                <c:pt idx="22537">
                  <c:v>2002.3440000000001</c:v>
                </c:pt>
                <c:pt idx="22538">
                  <c:v>2002.3440000000001</c:v>
                </c:pt>
                <c:pt idx="22539">
                  <c:v>2001.953</c:v>
                </c:pt>
                <c:pt idx="22540">
                  <c:v>2003.3589999999999</c:v>
                </c:pt>
                <c:pt idx="22541">
                  <c:v>2002.1869999999999</c:v>
                </c:pt>
                <c:pt idx="22542">
                  <c:v>2001.4059999999999</c:v>
                </c:pt>
                <c:pt idx="22543">
                  <c:v>2002.3440000000001</c:v>
                </c:pt>
                <c:pt idx="22544">
                  <c:v>2000.9369999999999</c:v>
                </c:pt>
                <c:pt idx="22545">
                  <c:v>2001.797</c:v>
                </c:pt>
                <c:pt idx="22546">
                  <c:v>2002.7339999999999</c:v>
                </c:pt>
                <c:pt idx="22547">
                  <c:v>2001.797</c:v>
                </c:pt>
                <c:pt idx="22548">
                  <c:v>2000</c:v>
                </c:pt>
                <c:pt idx="22549">
                  <c:v>1998.9839999999999</c:v>
                </c:pt>
                <c:pt idx="22550">
                  <c:v>2000.9369999999999</c:v>
                </c:pt>
                <c:pt idx="22551">
                  <c:v>2002.578</c:v>
                </c:pt>
                <c:pt idx="22552">
                  <c:v>2001.797</c:v>
                </c:pt>
                <c:pt idx="22553">
                  <c:v>2001.172</c:v>
                </c:pt>
                <c:pt idx="22554">
                  <c:v>2000.1559999999999</c:v>
                </c:pt>
                <c:pt idx="22555">
                  <c:v>2000.9369999999999</c:v>
                </c:pt>
                <c:pt idx="22556">
                  <c:v>2001.5619999999999</c:v>
                </c:pt>
                <c:pt idx="22557">
                  <c:v>2001.172</c:v>
                </c:pt>
                <c:pt idx="22558">
                  <c:v>1999.375</c:v>
                </c:pt>
                <c:pt idx="22559">
                  <c:v>2001.5619999999999</c:v>
                </c:pt>
                <c:pt idx="22560">
                  <c:v>1999.7660000000001</c:v>
                </c:pt>
                <c:pt idx="22561">
                  <c:v>2001.4059999999999</c:v>
                </c:pt>
                <c:pt idx="22562">
                  <c:v>2001.172</c:v>
                </c:pt>
                <c:pt idx="22563">
                  <c:v>2004.375</c:v>
                </c:pt>
                <c:pt idx="22564">
                  <c:v>2002.578</c:v>
                </c:pt>
                <c:pt idx="22565">
                  <c:v>2001.797</c:v>
                </c:pt>
                <c:pt idx="22566">
                  <c:v>2001.5619999999999</c:v>
                </c:pt>
                <c:pt idx="22567">
                  <c:v>2001.953</c:v>
                </c:pt>
                <c:pt idx="22568">
                  <c:v>2002.3440000000001</c:v>
                </c:pt>
                <c:pt idx="22569">
                  <c:v>2001.4059999999999</c:v>
                </c:pt>
                <c:pt idx="22570">
                  <c:v>1999.7660000000001</c:v>
                </c:pt>
                <c:pt idx="22571">
                  <c:v>2001.953</c:v>
                </c:pt>
                <c:pt idx="22572">
                  <c:v>2000</c:v>
                </c:pt>
                <c:pt idx="22573">
                  <c:v>2001.4059999999999</c:v>
                </c:pt>
                <c:pt idx="22574">
                  <c:v>2002.1869999999999</c:v>
                </c:pt>
                <c:pt idx="22575">
                  <c:v>1998.75</c:v>
                </c:pt>
                <c:pt idx="22576">
                  <c:v>2001.172</c:v>
                </c:pt>
                <c:pt idx="22577">
                  <c:v>2001.953</c:v>
                </c:pt>
                <c:pt idx="22578">
                  <c:v>2001.4059999999999</c:v>
                </c:pt>
                <c:pt idx="22579">
                  <c:v>2001.953</c:v>
                </c:pt>
                <c:pt idx="22580">
                  <c:v>1998.9839999999999</c:v>
                </c:pt>
                <c:pt idx="22581">
                  <c:v>2000.9369999999999</c:v>
                </c:pt>
                <c:pt idx="22582">
                  <c:v>2001.172</c:v>
                </c:pt>
                <c:pt idx="22583">
                  <c:v>2000.3910000000001</c:v>
                </c:pt>
                <c:pt idx="22584">
                  <c:v>2003.203</c:v>
                </c:pt>
                <c:pt idx="22585">
                  <c:v>2001.797</c:v>
                </c:pt>
                <c:pt idx="22586">
                  <c:v>2001.953</c:v>
                </c:pt>
                <c:pt idx="22587">
                  <c:v>2001.953</c:v>
                </c:pt>
                <c:pt idx="22588">
                  <c:v>2002.3440000000001</c:v>
                </c:pt>
                <c:pt idx="22589">
                  <c:v>2001.5619999999999</c:v>
                </c:pt>
                <c:pt idx="22590">
                  <c:v>2003.203</c:v>
                </c:pt>
                <c:pt idx="22591">
                  <c:v>2000.1559999999999</c:v>
                </c:pt>
                <c:pt idx="22592">
                  <c:v>2003.3589999999999</c:v>
                </c:pt>
                <c:pt idx="22593">
                  <c:v>2002.1869999999999</c:v>
                </c:pt>
                <c:pt idx="22594">
                  <c:v>2000.9369999999999</c:v>
                </c:pt>
                <c:pt idx="22595">
                  <c:v>2001.5619999999999</c:v>
                </c:pt>
                <c:pt idx="22596">
                  <c:v>2002.578</c:v>
                </c:pt>
                <c:pt idx="22597">
                  <c:v>2001.797</c:v>
                </c:pt>
                <c:pt idx="22598">
                  <c:v>2002.1869999999999</c:v>
                </c:pt>
                <c:pt idx="22599">
                  <c:v>2002.1869999999999</c:v>
                </c:pt>
                <c:pt idx="22600">
                  <c:v>2003.9839999999999</c:v>
                </c:pt>
                <c:pt idx="22601">
                  <c:v>2002.9690000000001</c:v>
                </c:pt>
                <c:pt idx="22602">
                  <c:v>2000.9369999999999</c:v>
                </c:pt>
                <c:pt idx="22603">
                  <c:v>2001.5619999999999</c:v>
                </c:pt>
                <c:pt idx="22604">
                  <c:v>2000.7809999999999</c:v>
                </c:pt>
                <c:pt idx="22605">
                  <c:v>2002.9690000000001</c:v>
                </c:pt>
                <c:pt idx="22606">
                  <c:v>2002.1869999999999</c:v>
                </c:pt>
                <c:pt idx="22607">
                  <c:v>2002.1869999999999</c:v>
                </c:pt>
                <c:pt idx="22608">
                  <c:v>2003.3589999999999</c:v>
                </c:pt>
                <c:pt idx="22609">
                  <c:v>2000.9369999999999</c:v>
                </c:pt>
                <c:pt idx="22610">
                  <c:v>2001.172</c:v>
                </c:pt>
                <c:pt idx="22611">
                  <c:v>2002.1869999999999</c:v>
                </c:pt>
                <c:pt idx="22612">
                  <c:v>2002.7339999999999</c:v>
                </c:pt>
                <c:pt idx="22613">
                  <c:v>2001.797</c:v>
                </c:pt>
                <c:pt idx="22614">
                  <c:v>1999.6089999999999</c:v>
                </c:pt>
                <c:pt idx="22615">
                  <c:v>2004.6089999999999</c:v>
                </c:pt>
                <c:pt idx="22616">
                  <c:v>2004.1410000000001</c:v>
                </c:pt>
                <c:pt idx="22617">
                  <c:v>2003.5940000000001</c:v>
                </c:pt>
                <c:pt idx="22618">
                  <c:v>2005.1559999999999</c:v>
                </c:pt>
                <c:pt idx="22619">
                  <c:v>2003.203</c:v>
                </c:pt>
                <c:pt idx="22620">
                  <c:v>2002.3440000000001</c:v>
                </c:pt>
                <c:pt idx="22621">
                  <c:v>2001.4059999999999</c:v>
                </c:pt>
                <c:pt idx="22622">
                  <c:v>2005</c:v>
                </c:pt>
                <c:pt idx="22623">
                  <c:v>2001.5619999999999</c:v>
                </c:pt>
                <c:pt idx="22624">
                  <c:v>2001.797</c:v>
                </c:pt>
                <c:pt idx="22625">
                  <c:v>2003.9839999999999</c:v>
                </c:pt>
                <c:pt idx="22626">
                  <c:v>2005.547</c:v>
                </c:pt>
                <c:pt idx="22627">
                  <c:v>2002.1869999999999</c:v>
                </c:pt>
                <c:pt idx="22628">
                  <c:v>2002.7339999999999</c:v>
                </c:pt>
                <c:pt idx="22629">
                  <c:v>2003.75</c:v>
                </c:pt>
                <c:pt idx="22630">
                  <c:v>2002.3440000000001</c:v>
                </c:pt>
                <c:pt idx="22631">
                  <c:v>2003.9839999999999</c:v>
                </c:pt>
                <c:pt idx="22632">
                  <c:v>2002.1869999999999</c:v>
                </c:pt>
                <c:pt idx="22633">
                  <c:v>2002.9690000000001</c:v>
                </c:pt>
                <c:pt idx="22634">
                  <c:v>2004.375</c:v>
                </c:pt>
                <c:pt idx="22635">
                  <c:v>2001.172</c:v>
                </c:pt>
                <c:pt idx="22636">
                  <c:v>2004.1410000000001</c:v>
                </c:pt>
                <c:pt idx="22637">
                  <c:v>2004.6089999999999</c:v>
                </c:pt>
                <c:pt idx="22638">
                  <c:v>2001.172</c:v>
                </c:pt>
                <c:pt idx="22639">
                  <c:v>2002.578</c:v>
                </c:pt>
                <c:pt idx="22640">
                  <c:v>2003.203</c:v>
                </c:pt>
                <c:pt idx="22641">
                  <c:v>2005.1559999999999</c:v>
                </c:pt>
                <c:pt idx="22642">
                  <c:v>2002.3440000000001</c:v>
                </c:pt>
                <c:pt idx="22643">
                  <c:v>2003.3589999999999</c:v>
                </c:pt>
                <c:pt idx="22644">
                  <c:v>2002.7339999999999</c:v>
                </c:pt>
                <c:pt idx="22645">
                  <c:v>2002.3440000000001</c:v>
                </c:pt>
                <c:pt idx="22646">
                  <c:v>2004.6089999999999</c:v>
                </c:pt>
                <c:pt idx="22647">
                  <c:v>2003.203</c:v>
                </c:pt>
                <c:pt idx="22648">
                  <c:v>2003.203</c:v>
                </c:pt>
                <c:pt idx="22649">
                  <c:v>2000.7809999999999</c:v>
                </c:pt>
                <c:pt idx="22650">
                  <c:v>2003.203</c:v>
                </c:pt>
                <c:pt idx="22651">
                  <c:v>2003.9839999999999</c:v>
                </c:pt>
                <c:pt idx="22652">
                  <c:v>2003.3589999999999</c:v>
                </c:pt>
                <c:pt idx="22653">
                  <c:v>2003.9839999999999</c:v>
                </c:pt>
                <c:pt idx="22654">
                  <c:v>2003.5940000000001</c:v>
                </c:pt>
                <c:pt idx="22655">
                  <c:v>2005</c:v>
                </c:pt>
                <c:pt idx="22656">
                  <c:v>2003.75</c:v>
                </c:pt>
                <c:pt idx="22657">
                  <c:v>2002.1869999999999</c:v>
                </c:pt>
                <c:pt idx="22658">
                  <c:v>2005.3910000000001</c:v>
                </c:pt>
                <c:pt idx="22659">
                  <c:v>2003.3589999999999</c:v>
                </c:pt>
                <c:pt idx="22660">
                  <c:v>2003.5940000000001</c:v>
                </c:pt>
                <c:pt idx="22661">
                  <c:v>2003.203</c:v>
                </c:pt>
                <c:pt idx="22662">
                  <c:v>2005.9369999999999</c:v>
                </c:pt>
                <c:pt idx="22663">
                  <c:v>2001.797</c:v>
                </c:pt>
                <c:pt idx="22664">
                  <c:v>2004.1410000000001</c:v>
                </c:pt>
                <c:pt idx="22665">
                  <c:v>2003.9839999999999</c:v>
                </c:pt>
                <c:pt idx="22666">
                  <c:v>2003.3589999999999</c:v>
                </c:pt>
                <c:pt idx="22667">
                  <c:v>2004.7660000000001</c:v>
                </c:pt>
                <c:pt idx="22668">
                  <c:v>2003.3589999999999</c:v>
                </c:pt>
                <c:pt idx="22669">
                  <c:v>2005.1559999999999</c:v>
                </c:pt>
                <c:pt idx="22670">
                  <c:v>2004.7660000000001</c:v>
                </c:pt>
                <c:pt idx="22671">
                  <c:v>2003.5940000000001</c:v>
                </c:pt>
                <c:pt idx="22672">
                  <c:v>2005</c:v>
                </c:pt>
                <c:pt idx="22673">
                  <c:v>2003.9839999999999</c:v>
                </c:pt>
                <c:pt idx="22674">
                  <c:v>2005.1559999999999</c:v>
                </c:pt>
                <c:pt idx="22675">
                  <c:v>2004.375</c:v>
                </c:pt>
                <c:pt idx="22676">
                  <c:v>2001.172</c:v>
                </c:pt>
                <c:pt idx="22677">
                  <c:v>2004.1410000000001</c:v>
                </c:pt>
                <c:pt idx="22678">
                  <c:v>2003.203</c:v>
                </c:pt>
                <c:pt idx="22679">
                  <c:v>2003.75</c:v>
                </c:pt>
                <c:pt idx="22680">
                  <c:v>2006.5619999999999</c:v>
                </c:pt>
                <c:pt idx="22681">
                  <c:v>2005</c:v>
                </c:pt>
                <c:pt idx="22682">
                  <c:v>2006.4059999999999</c:v>
                </c:pt>
                <c:pt idx="22683">
                  <c:v>2005.3910000000001</c:v>
                </c:pt>
                <c:pt idx="22684">
                  <c:v>2006.797</c:v>
                </c:pt>
                <c:pt idx="22685">
                  <c:v>2006.953</c:v>
                </c:pt>
                <c:pt idx="22686">
                  <c:v>2004.7660000000001</c:v>
                </c:pt>
                <c:pt idx="22687">
                  <c:v>2004.1410000000001</c:v>
                </c:pt>
                <c:pt idx="22688">
                  <c:v>2005.7809999999999</c:v>
                </c:pt>
                <c:pt idx="22689">
                  <c:v>2006.953</c:v>
                </c:pt>
                <c:pt idx="22690">
                  <c:v>2005.9369999999999</c:v>
                </c:pt>
                <c:pt idx="22691">
                  <c:v>2005.1559999999999</c:v>
                </c:pt>
                <c:pt idx="22692">
                  <c:v>2007.7339999999999</c:v>
                </c:pt>
                <c:pt idx="22693">
                  <c:v>2005.9369999999999</c:v>
                </c:pt>
                <c:pt idx="22694">
                  <c:v>2006.953</c:v>
                </c:pt>
                <c:pt idx="22695">
                  <c:v>2006.172</c:v>
                </c:pt>
                <c:pt idx="22696">
                  <c:v>2007.1869999999999</c:v>
                </c:pt>
                <c:pt idx="22697">
                  <c:v>2006.953</c:v>
                </c:pt>
                <c:pt idx="22698">
                  <c:v>2005.3910000000001</c:v>
                </c:pt>
                <c:pt idx="22699">
                  <c:v>2003.3589999999999</c:v>
                </c:pt>
                <c:pt idx="22700">
                  <c:v>2005.9369999999999</c:v>
                </c:pt>
                <c:pt idx="22701">
                  <c:v>2008.203</c:v>
                </c:pt>
                <c:pt idx="22702">
                  <c:v>2008.5940000000001</c:v>
                </c:pt>
                <c:pt idx="22703">
                  <c:v>2007.1869999999999</c:v>
                </c:pt>
                <c:pt idx="22704">
                  <c:v>2006.797</c:v>
                </c:pt>
                <c:pt idx="22705">
                  <c:v>2007.1869999999999</c:v>
                </c:pt>
                <c:pt idx="22706">
                  <c:v>2009.7660000000001</c:v>
                </c:pt>
                <c:pt idx="22707">
                  <c:v>2007.9690000000001</c:v>
                </c:pt>
                <c:pt idx="22708">
                  <c:v>2008.9839999999999</c:v>
                </c:pt>
                <c:pt idx="22709">
                  <c:v>2007.578</c:v>
                </c:pt>
                <c:pt idx="22710">
                  <c:v>2006.953</c:v>
                </c:pt>
                <c:pt idx="22711">
                  <c:v>2008.3589999999999</c:v>
                </c:pt>
                <c:pt idx="22712">
                  <c:v>2006.797</c:v>
                </c:pt>
                <c:pt idx="22713">
                  <c:v>2007.578</c:v>
                </c:pt>
                <c:pt idx="22714">
                  <c:v>2006.172</c:v>
                </c:pt>
                <c:pt idx="22715">
                  <c:v>2008.5940000000001</c:v>
                </c:pt>
                <c:pt idx="22716">
                  <c:v>2005</c:v>
                </c:pt>
                <c:pt idx="22717">
                  <c:v>2008.5940000000001</c:v>
                </c:pt>
                <c:pt idx="22718">
                  <c:v>2008.75</c:v>
                </c:pt>
                <c:pt idx="22719">
                  <c:v>2009.7660000000001</c:v>
                </c:pt>
                <c:pt idx="22720">
                  <c:v>2008.3589999999999</c:v>
                </c:pt>
                <c:pt idx="22721">
                  <c:v>2009.7660000000001</c:v>
                </c:pt>
                <c:pt idx="22722">
                  <c:v>2009.375</c:v>
                </c:pt>
                <c:pt idx="22723">
                  <c:v>2010.1559999999999</c:v>
                </c:pt>
                <c:pt idx="22724">
                  <c:v>2007.3440000000001</c:v>
                </c:pt>
                <c:pt idx="22725">
                  <c:v>2009.1410000000001</c:v>
                </c:pt>
                <c:pt idx="22726">
                  <c:v>2009.6089999999999</c:v>
                </c:pt>
                <c:pt idx="22727">
                  <c:v>2010.7809999999999</c:v>
                </c:pt>
                <c:pt idx="22728">
                  <c:v>2009.7660000000001</c:v>
                </c:pt>
                <c:pt idx="22729">
                  <c:v>2010.547</c:v>
                </c:pt>
                <c:pt idx="22730">
                  <c:v>2007.9690000000001</c:v>
                </c:pt>
                <c:pt idx="22731">
                  <c:v>2008.75</c:v>
                </c:pt>
                <c:pt idx="22732">
                  <c:v>2010.1559999999999</c:v>
                </c:pt>
                <c:pt idx="22733">
                  <c:v>2010.1559999999999</c:v>
                </c:pt>
                <c:pt idx="22734">
                  <c:v>2010.9369999999999</c:v>
                </c:pt>
                <c:pt idx="22735">
                  <c:v>2011.172</c:v>
                </c:pt>
                <c:pt idx="22736">
                  <c:v>2011.797</c:v>
                </c:pt>
                <c:pt idx="22737">
                  <c:v>2010.547</c:v>
                </c:pt>
                <c:pt idx="22738">
                  <c:v>2008.75</c:v>
                </c:pt>
                <c:pt idx="22739">
                  <c:v>2009.375</c:v>
                </c:pt>
                <c:pt idx="22740">
                  <c:v>2007.578</c:v>
                </c:pt>
                <c:pt idx="22741">
                  <c:v>2008.5940000000001</c:v>
                </c:pt>
                <c:pt idx="22742">
                  <c:v>2010</c:v>
                </c:pt>
                <c:pt idx="22743">
                  <c:v>2010.9369999999999</c:v>
                </c:pt>
                <c:pt idx="22744">
                  <c:v>2009.7660000000001</c:v>
                </c:pt>
                <c:pt idx="22745">
                  <c:v>2010</c:v>
                </c:pt>
                <c:pt idx="22746">
                  <c:v>2010.7809999999999</c:v>
                </c:pt>
                <c:pt idx="22747">
                  <c:v>2011.4059999999999</c:v>
                </c:pt>
                <c:pt idx="22748">
                  <c:v>2011.4059999999999</c:v>
                </c:pt>
                <c:pt idx="22749">
                  <c:v>2007.9690000000001</c:v>
                </c:pt>
                <c:pt idx="22750">
                  <c:v>2009.6089999999999</c:v>
                </c:pt>
                <c:pt idx="22751">
                  <c:v>2009.6089999999999</c:v>
                </c:pt>
                <c:pt idx="22752">
                  <c:v>2010.547</c:v>
                </c:pt>
                <c:pt idx="22753">
                  <c:v>2009.1410000000001</c:v>
                </c:pt>
                <c:pt idx="22754">
                  <c:v>2011.172</c:v>
                </c:pt>
                <c:pt idx="22755">
                  <c:v>2009.6089999999999</c:v>
                </c:pt>
                <c:pt idx="22756">
                  <c:v>2009.7660000000001</c:v>
                </c:pt>
                <c:pt idx="22757">
                  <c:v>2012.1869999999999</c:v>
                </c:pt>
                <c:pt idx="22758">
                  <c:v>2010.9369999999999</c:v>
                </c:pt>
                <c:pt idx="22759">
                  <c:v>2010.1559999999999</c:v>
                </c:pt>
                <c:pt idx="22760">
                  <c:v>2010.3910000000001</c:v>
                </c:pt>
                <c:pt idx="22761">
                  <c:v>2012.3440000000001</c:v>
                </c:pt>
                <c:pt idx="22762">
                  <c:v>2010.3910000000001</c:v>
                </c:pt>
                <c:pt idx="22763">
                  <c:v>2010.547</c:v>
                </c:pt>
                <c:pt idx="22764">
                  <c:v>2010.9369999999999</c:v>
                </c:pt>
                <c:pt idx="22765">
                  <c:v>2010.7809999999999</c:v>
                </c:pt>
                <c:pt idx="22766">
                  <c:v>2009.7660000000001</c:v>
                </c:pt>
                <c:pt idx="22767">
                  <c:v>2012.1869999999999</c:v>
                </c:pt>
                <c:pt idx="22768">
                  <c:v>2008.9839999999999</c:v>
                </c:pt>
                <c:pt idx="22769">
                  <c:v>2010.7809999999999</c:v>
                </c:pt>
                <c:pt idx="22770">
                  <c:v>2011.172</c:v>
                </c:pt>
                <c:pt idx="22771">
                  <c:v>2013.203</c:v>
                </c:pt>
                <c:pt idx="22772">
                  <c:v>2012.3440000000001</c:v>
                </c:pt>
                <c:pt idx="22773">
                  <c:v>2009.1410000000001</c:v>
                </c:pt>
                <c:pt idx="22774">
                  <c:v>2009.7660000000001</c:v>
                </c:pt>
                <c:pt idx="22775">
                  <c:v>2011.4059999999999</c:v>
                </c:pt>
                <c:pt idx="22776">
                  <c:v>2012.1869999999999</c:v>
                </c:pt>
                <c:pt idx="22777">
                  <c:v>2010.9369999999999</c:v>
                </c:pt>
                <c:pt idx="22778">
                  <c:v>2011.172</c:v>
                </c:pt>
                <c:pt idx="22779">
                  <c:v>2012.9690000000001</c:v>
                </c:pt>
                <c:pt idx="22780">
                  <c:v>2009.375</c:v>
                </c:pt>
                <c:pt idx="22781">
                  <c:v>2010.3910000000001</c:v>
                </c:pt>
                <c:pt idx="22782">
                  <c:v>2011.5619999999999</c:v>
                </c:pt>
                <c:pt idx="22783">
                  <c:v>2012.7339999999999</c:v>
                </c:pt>
                <c:pt idx="22784">
                  <c:v>2013.3589999999999</c:v>
                </c:pt>
                <c:pt idx="22785">
                  <c:v>2013.203</c:v>
                </c:pt>
                <c:pt idx="22786">
                  <c:v>2011.953</c:v>
                </c:pt>
                <c:pt idx="22787">
                  <c:v>2013.9839999999999</c:v>
                </c:pt>
                <c:pt idx="22788">
                  <c:v>2013.5940000000001</c:v>
                </c:pt>
                <c:pt idx="22789">
                  <c:v>2011.5619999999999</c:v>
                </c:pt>
                <c:pt idx="22790">
                  <c:v>2012.3440000000001</c:v>
                </c:pt>
                <c:pt idx="22791">
                  <c:v>2012.1869999999999</c:v>
                </c:pt>
                <c:pt idx="22792">
                  <c:v>2013.203</c:v>
                </c:pt>
                <c:pt idx="22793">
                  <c:v>2011.4059999999999</c:v>
                </c:pt>
                <c:pt idx="22794">
                  <c:v>2012.1869999999999</c:v>
                </c:pt>
                <c:pt idx="22795">
                  <c:v>2012.3440000000001</c:v>
                </c:pt>
                <c:pt idx="22796">
                  <c:v>2012.3440000000001</c:v>
                </c:pt>
                <c:pt idx="22797">
                  <c:v>2013.75</c:v>
                </c:pt>
                <c:pt idx="22798">
                  <c:v>2011.953</c:v>
                </c:pt>
                <c:pt idx="22799">
                  <c:v>2011.172</c:v>
                </c:pt>
                <c:pt idx="22800">
                  <c:v>2014.1410000000001</c:v>
                </c:pt>
                <c:pt idx="22801">
                  <c:v>2011.953</c:v>
                </c:pt>
                <c:pt idx="22802">
                  <c:v>2014.6089999999999</c:v>
                </c:pt>
                <c:pt idx="22803">
                  <c:v>2016.4059999999999</c:v>
                </c:pt>
                <c:pt idx="22804">
                  <c:v>2013.3589999999999</c:v>
                </c:pt>
                <c:pt idx="22805">
                  <c:v>2013.5940000000001</c:v>
                </c:pt>
                <c:pt idx="22806">
                  <c:v>2012.1869999999999</c:v>
                </c:pt>
                <c:pt idx="22807">
                  <c:v>2013.203</c:v>
                </c:pt>
                <c:pt idx="22808">
                  <c:v>2013.75</c:v>
                </c:pt>
                <c:pt idx="22809">
                  <c:v>2012.9690000000001</c:v>
                </c:pt>
                <c:pt idx="22810">
                  <c:v>2014.1410000000001</c:v>
                </c:pt>
                <c:pt idx="22811">
                  <c:v>2012.9690000000001</c:v>
                </c:pt>
                <c:pt idx="22812">
                  <c:v>2010.7809999999999</c:v>
                </c:pt>
                <c:pt idx="22813">
                  <c:v>2011.4059999999999</c:v>
                </c:pt>
                <c:pt idx="22814">
                  <c:v>2014.7660000000001</c:v>
                </c:pt>
                <c:pt idx="22815">
                  <c:v>2013.5940000000001</c:v>
                </c:pt>
                <c:pt idx="22816">
                  <c:v>2012.3440000000001</c:v>
                </c:pt>
                <c:pt idx="22817">
                  <c:v>2012.3440000000001</c:v>
                </c:pt>
                <c:pt idx="22818">
                  <c:v>2012.578</c:v>
                </c:pt>
                <c:pt idx="22819">
                  <c:v>2014.7660000000001</c:v>
                </c:pt>
                <c:pt idx="22820">
                  <c:v>2013.5940000000001</c:v>
                </c:pt>
                <c:pt idx="22821">
                  <c:v>2013.75</c:v>
                </c:pt>
                <c:pt idx="22822">
                  <c:v>2013.203</c:v>
                </c:pt>
                <c:pt idx="22823">
                  <c:v>2010.9369999999999</c:v>
                </c:pt>
                <c:pt idx="22824">
                  <c:v>2013.9839999999999</c:v>
                </c:pt>
                <c:pt idx="22825">
                  <c:v>2013.3589999999999</c:v>
                </c:pt>
                <c:pt idx="22826">
                  <c:v>2012.1869999999999</c:v>
                </c:pt>
                <c:pt idx="22827">
                  <c:v>2013.203</c:v>
                </c:pt>
                <c:pt idx="22828">
                  <c:v>2011.5619999999999</c:v>
                </c:pt>
                <c:pt idx="22829">
                  <c:v>2014.6089999999999</c:v>
                </c:pt>
                <c:pt idx="22830">
                  <c:v>2014.7660000000001</c:v>
                </c:pt>
                <c:pt idx="22831">
                  <c:v>2013.3589999999999</c:v>
                </c:pt>
                <c:pt idx="22832">
                  <c:v>2012.578</c:v>
                </c:pt>
                <c:pt idx="22833">
                  <c:v>2010</c:v>
                </c:pt>
                <c:pt idx="22834">
                  <c:v>2012.3440000000001</c:v>
                </c:pt>
                <c:pt idx="22835">
                  <c:v>2013.203</c:v>
                </c:pt>
                <c:pt idx="22836">
                  <c:v>2013.75</c:v>
                </c:pt>
                <c:pt idx="22837">
                  <c:v>2013.203</c:v>
                </c:pt>
                <c:pt idx="22838">
                  <c:v>2014.1410000000001</c:v>
                </c:pt>
                <c:pt idx="22839">
                  <c:v>2011.172</c:v>
                </c:pt>
                <c:pt idx="22840">
                  <c:v>2012.9690000000001</c:v>
                </c:pt>
                <c:pt idx="22841">
                  <c:v>2011.5619999999999</c:v>
                </c:pt>
                <c:pt idx="22842">
                  <c:v>2013.3589999999999</c:v>
                </c:pt>
                <c:pt idx="22843">
                  <c:v>2015.1559999999999</c:v>
                </c:pt>
                <c:pt idx="22844">
                  <c:v>2014.6089999999999</c:v>
                </c:pt>
                <c:pt idx="22845">
                  <c:v>2015.7809999999999</c:v>
                </c:pt>
                <c:pt idx="22846">
                  <c:v>2013.75</c:v>
                </c:pt>
                <c:pt idx="22847">
                  <c:v>2015.3910000000001</c:v>
                </c:pt>
                <c:pt idx="22848">
                  <c:v>2010.9369999999999</c:v>
                </c:pt>
                <c:pt idx="22849">
                  <c:v>2011.5619999999999</c:v>
                </c:pt>
                <c:pt idx="22850">
                  <c:v>2013.75</c:v>
                </c:pt>
                <c:pt idx="22851">
                  <c:v>2013.5940000000001</c:v>
                </c:pt>
                <c:pt idx="22852">
                  <c:v>2015.9369999999999</c:v>
                </c:pt>
                <c:pt idx="22853">
                  <c:v>2013.3589999999999</c:v>
                </c:pt>
                <c:pt idx="22854">
                  <c:v>2011.5619999999999</c:v>
                </c:pt>
                <c:pt idx="22855">
                  <c:v>2011.797</c:v>
                </c:pt>
                <c:pt idx="22856">
                  <c:v>2011.797</c:v>
                </c:pt>
                <c:pt idx="22857">
                  <c:v>2013.5940000000001</c:v>
                </c:pt>
                <c:pt idx="22858">
                  <c:v>2011.953</c:v>
                </c:pt>
                <c:pt idx="22859">
                  <c:v>2012.578</c:v>
                </c:pt>
                <c:pt idx="22860">
                  <c:v>2013.9839999999999</c:v>
                </c:pt>
                <c:pt idx="22861">
                  <c:v>2010.9369999999999</c:v>
                </c:pt>
                <c:pt idx="22862">
                  <c:v>2012.9690000000001</c:v>
                </c:pt>
                <c:pt idx="22863">
                  <c:v>2013.9839999999999</c:v>
                </c:pt>
                <c:pt idx="22864">
                  <c:v>2014.7660000000001</c:v>
                </c:pt>
                <c:pt idx="22865">
                  <c:v>2012.9690000000001</c:v>
                </c:pt>
                <c:pt idx="22866">
                  <c:v>2015.547</c:v>
                </c:pt>
                <c:pt idx="22867">
                  <c:v>2012.9690000000001</c:v>
                </c:pt>
                <c:pt idx="22868">
                  <c:v>2013.75</c:v>
                </c:pt>
                <c:pt idx="22869">
                  <c:v>2014.375</c:v>
                </c:pt>
                <c:pt idx="22870">
                  <c:v>2012.9690000000001</c:v>
                </c:pt>
                <c:pt idx="22871">
                  <c:v>2011.953</c:v>
                </c:pt>
                <c:pt idx="22872">
                  <c:v>2014.6089999999999</c:v>
                </c:pt>
                <c:pt idx="22873">
                  <c:v>2012.9690000000001</c:v>
                </c:pt>
                <c:pt idx="22874">
                  <c:v>2013.203</c:v>
                </c:pt>
                <c:pt idx="22875">
                  <c:v>2010.1559999999999</c:v>
                </c:pt>
                <c:pt idx="22876">
                  <c:v>2014.6089999999999</c:v>
                </c:pt>
                <c:pt idx="22877">
                  <c:v>2013.75</c:v>
                </c:pt>
                <c:pt idx="22878">
                  <c:v>2012.1869999999999</c:v>
                </c:pt>
                <c:pt idx="22879">
                  <c:v>2012.9690000000001</c:v>
                </c:pt>
                <c:pt idx="22880">
                  <c:v>2011.797</c:v>
                </c:pt>
                <c:pt idx="22881">
                  <c:v>2011.797</c:v>
                </c:pt>
                <c:pt idx="22882">
                  <c:v>2012.7339999999999</c:v>
                </c:pt>
                <c:pt idx="22883">
                  <c:v>2012.9690000000001</c:v>
                </c:pt>
                <c:pt idx="22884">
                  <c:v>2013.5940000000001</c:v>
                </c:pt>
                <c:pt idx="22885">
                  <c:v>2011.953</c:v>
                </c:pt>
                <c:pt idx="22886">
                  <c:v>2013.203</c:v>
                </c:pt>
                <c:pt idx="22887">
                  <c:v>2011.5619999999999</c:v>
                </c:pt>
                <c:pt idx="22888">
                  <c:v>2012.3440000000001</c:v>
                </c:pt>
                <c:pt idx="22889">
                  <c:v>2013.9839999999999</c:v>
                </c:pt>
                <c:pt idx="22890">
                  <c:v>2012.3440000000001</c:v>
                </c:pt>
                <c:pt idx="22891">
                  <c:v>2012.9690000000001</c:v>
                </c:pt>
                <c:pt idx="22892">
                  <c:v>2012.578</c:v>
                </c:pt>
                <c:pt idx="22893">
                  <c:v>2012.7339999999999</c:v>
                </c:pt>
                <c:pt idx="22894">
                  <c:v>2011.797</c:v>
                </c:pt>
                <c:pt idx="22895">
                  <c:v>2012.1869999999999</c:v>
                </c:pt>
                <c:pt idx="22896">
                  <c:v>2010.7809999999999</c:v>
                </c:pt>
                <c:pt idx="22897">
                  <c:v>2010.547</c:v>
                </c:pt>
                <c:pt idx="22898">
                  <c:v>2011.5619999999999</c:v>
                </c:pt>
                <c:pt idx="22899">
                  <c:v>2013.203</c:v>
                </c:pt>
                <c:pt idx="22900">
                  <c:v>2011.797</c:v>
                </c:pt>
                <c:pt idx="22901">
                  <c:v>2012.1869999999999</c:v>
                </c:pt>
                <c:pt idx="22902">
                  <c:v>2010.547</c:v>
                </c:pt>
                <c:pt idx="22903">
                  <c:v>2012.3440000000001</c:v>
                </c:pt>
                <c:pt idx="22904">
                  <c:v>2011.5619999999999</c:v>
                </c:pt>
                <c:pt idx="22905">
                  <c:v>2011.5619999999999</c:v>
                </c:pt>
                <c:pt idx="22906">
                  <c:v>2008.203</c:v>
                </c:pt>
                <c:pt idx="22907">
                  <c:v>2013.3589999999999</c:v>
                </c:pt>
                <c:pt idx="22908">
                  <c:v>2011.172</c:v>
                </c:pt>
                <c:pt idx="22909">
                  <c:v>2011.4059999999999</c:v>
                </c:pt>
                <c:pt idx="22910">
                  <c:v>2011.4059999999999</c:v>
                </c:pt>
                <c:pt idx="22911">
                  <c:v>2012.3440000000001</c:v>
                </c:pt>
                <c:pt idx="22912">
                  <c:v>2009.375</c:v>
                </c:pt>
                <c:pt idx="22913">
                  <c:v>2011.4059999999999</c:v>
                </c:pt>
                <c:pt idx="22914">
                  <c:v>2011.5619999999999</c:v>
                </c:pt>
                <c:pt idx="22915">
                  <c:v>2009.375</c:v>
                </c:pt>
                <c:pt idx="22916">
                  <c:v>2011.5619999999999</c:v>
                </c:pt>
                <c:pt idx="22917">
                  <c:v>2010.547</c:v>
                </c:pt>
                <c:pt idx="22918">
                  <c:v>2011.797</c:v>
                </c:pt>
                <c:pt idx="22919">
                  <c:v>2011.797</c:v>
                </c:pt>
                <c:pt idx="22920">
                  <c:v>2009.375</c:v>
                </c:pt>
                <c:pt idx="22921">
                  <c:v>2010.547</c:v>
                </c:pt>
                <c:pt idx="22922">
                  <c:v>2012.1869999999999</c:v>
                </c:pt>
                <c:pt idx="22923">
                  <c:v>2008.9839999999999</c:v>
                </c:pt>
                <c:pt idx="22924">
                  <c:v>2010</c:v>
                </c:pt>
                <c:pt idx="22925">
                  <c:v>2010.547</c:v>
                </c:pt>
                <c:pt idx="22926">
                  <c:v>2011.5619999999999</c:v>
                </c:pt>
                <c:pt idx="22927">
                  <c:v>2011.953</c:v>
                </c:pt>
                <c:pt idx="22928">
                  <c:v>2010.547</c:v>
                </c:pt>
                <c:pt idx="22929">
                  <c:v>2009.375</c:v>
                </c:pt>
                <c:pt idx="22930">
                  <c:v>2010.7809999999999</c:v>
                </c:pt>
                <c:pt idx="22931">
                  <c:v>2011.172</c:v>
                </c:pt>
                <c:pt idx="22932">
                  <c:v>2008.9839999999999</c:v>
                </c:pt>
                <c:pt idx="22933">
                  <c:v>2012.9690000000001</c:v>
                </c:pt>
                <c:pt idx="22934">
                  <c:v>2011.5619999999999</c:v>
                </c:pt>
                <c:pt idx="22935">
                  <c:v>2009.375</c:v>
                </c:pt>
                <c:pt idx="22936">
                  <c:v>2010.3910000000001</c:v>
                </c:pt>
                <c:pt idx="22937">
                  <c:v>2010.3910000000001</c:v>
                </c:pt>
                <c:pt idx="22938">
                  <c:v>2012.3440000000001</c:v>
                </c:pt>
                <c:pt idx="22939">
                  <c:v>2012.7339999999999</c:v>
                </c:pt>
                <c:pt idx="22940">
                  <c:v>2009.6089999999999</c:v>
                </c:pt>
                <c:pt idx="22941">
                  <c:v>2008.9839999999999</c:v>
                </c:pt>
                <c:pt idx="22942">
                  <c:v>2009.6089999999999</c:v>
                </c:pt>
                <c:pt idx="22943">
                  <c:v>2008.9839999999999</c:v>
                </c:pt>
                <c:pt idx="22944">
                  <c:v>2010.547</c:v>
                </c:pt>
                <c:pt idx="22945">
                  <c:v>2010</c:v>
                </c:pt>
                <c:pt idx="22946">
                  <c:v>2008.75</c:v>
                </c:pt>
                <c:pt idx="22947">
                  <c:v>2007.578</c:v>
                </c:pt>
                <c:pt idx="22948">
                  <c:v>2009.7660000000001</c:v>
                </c:pt>
                <c:pt idx="22949">
                  <c:v>2008.9839999999999</c:v>
                </c:pt>
                <c:pt idx="22950">
                  <c:v>2008.5940000000001</c:v>
                </c:pt>
                <c:pt idx="22951">
                  <c:v>2009.6089999999999</c:v>
                </c:pt>
                <c:pt idx="22952">
                  <c:v>2008.203</c:v>
                </c:pt>
                <c:pt idx="22953">
                  <c:v>2009.375</c:v>
                </c:pt>
                <c:pt idx="22954">
                  <c:v>2007.3440000000001</c:v>
                </c:pt>
                <c:pt idx="22955">
                  <c:v>2011.4059999999999</c:v>
                </c:pt>
                <c:pt idx="22956">
                  <c:v>2009.375</c:v>
                </c:pt>
                <c:pt idx="22957">
                  <c:v>2009.1410000000001</c:v>
                </c:pt>
                <c:pt idx="22958">
                  <c:v>2009.7660000000001</c:v>
                </c:pt>
                <c:pt idx="22959">
                  <c:v>2008.3589999999999</c:v>
                </c:pt>
                <c:pt idx="22960">
                  <c:v>2007.3440000000001</c:v>
                </c:pt>
                <c:pt idx="22961">
                  <c:v>2009.375</c:v>
                </c:pt>
                <c:pt idx="22962">
                  <c:v>2006.797</c:v>
                </c:pt>
                <c:pt idx="22963">
                  <c:v>2008.75</c:v>
                </c:pt>
                <c:pt idx="22964">
                  <c:v>2009.7660000000001</c:v>
                </c:pt>
                <c:pt idx="22965">
                  <c:v>2006.4059999999999</c:v>
                </c:pt>
                <c:pt idx="22966">
                  <c:v>2006.5619999999999</c:v>
                </c:pt>
                <c:pt idx="22967">
                  <c:v>2008.9839999999999</c:v>
                </c:pt>
                <c:pt idx="22968">
                  <c:v>2006.953</c:v>
                </c:pt>
                <c:pt idx="22969">
                  <c:v>2007.578</c:v>
                </c:pt>
                <c:pt idx="22970">
                  <c:v>2008.5940000000001</c:v>
                </c:pt>
                <c:pt idx="22971">
                  <c:v>2008.3589999999999</c:v>
                </c:pt>
                <c:pt idx="22972">
                  <c:v>2007.1869999999999</c:v>
                </c:pt>
                <c:pt idx="22973">
                  <c:v>2006.797</c:v>
                </c:pt>
                <c:pt idx="22974">
                  <c:v>2009.7660000000001</c:v>
                </c:pt>
                <c:pt idx="22975">
                  <c:v>2007.7339999999999</c:v>
                </c:pt>
                <c:pt idx="22976">
                  <c:v>2008.3589999999999</c:v>
                </c:pt>
                <c:pt idx="22977">
                  <c:v>2008.203</c:v>
                </c:pt>
                <c:pt idx="22978">
                  <c:v>2006.5619999999999</c:v>
                </c:pt>
                <c:pt idx="22979">
                  <c:v>2008.203</c:v>
                </c:pt>
                <c:pt idx="22980">
                  <c:v>2008.75</c:v>
                </c:pt>
                <c:pt idx="22981">
                  <c:v>2005</c:v>
                </c:pt>
                <c:pt idx="22982">
                  <c:v>2007.1869999999999</c:v>
                </c:pt>
                <c:pt idx="22983">
                  <c:v>2007.578</c:v>
                </c:pt>
                <c:pt idx="22984">
                  <c:v>2004.7660000000001</c:v>
                </c:pt>
                <c:pt idx="22985">
                  <c:v>2007.1869999999999</c:v>
                </c:pt>
                <c:pt idx="22986">
                  <c:v>2007.7339999999999</c:v>
                </c:pt>
                <c:pt idx="22987">
                  <c:v>2007.1869999999999</c:v>
                </c:pt>
                <c:pt idx="22988">
                  <c:v>2005.547</c:v>
                </c:pt>
                <c:pt idx="22989">
                  <c:v>2007.9690000000001</c:v>
                </c:pt>
                <c:pt idx="22990">
                  <c:v>2006.4059999999999</c:v>
                </c:pt>
                <c:pt idx="22991">
                  <c:v>2007.7339999999999</c:v>
                </c:pt>
                <c:pt idx="22992">
                  <c:v>2007.9690000000001</c:v>
                </c:pt>
                <c:pt idx="22993">
                  <c:v>2005.3910000000001</c:v>
                </c:pt>
                <c:pt idx="22994">
                  <c:v>2004.7660000000001</c:v>
                </c:pt>
                <c:pt idx="22995">
                  <c:v>2003.203</c:v>
                </c:pt>
                <c:pt idx="22996">
                  <c:v>2005.3910000000001</c:v>
                </c:pt>
                <c:pt idx="22997">
                  <c:v>2006.4059999999999</c:v>
                </c:pt>
                <c:pt idx="22998">
                  <c:v>2006.4059999999999</c:v>
                </c:pt>
                <c:pt idx="22999">
                  <c:v>2007.9690000000001</c:v>
                </c:pt>
                <c:pt idx="23000">
                  <c:v>2005.547</c:v>
                </c:pt>
                <c:pt idx="23001">
                  <c:v>2004.6089999999999</c:v>
                </c:pt>
                <c:pt idx="23002">
                  <c:v>2005.7809999999999</c:v>
                </c:pt>
                <c:pt idx="23003">
                  <c:v>2005.9369999999999</c:v>
                </c:pt>
                <c:pt idx="23004">
                  <c:v>2002.578</c:v>
                </c:pt>
                <c:pt idx="23005">
                  <c:v>2006.953</c:v>
                </c:pt>
                <c:pt idx="23006">
                  <c:v>2005</c:v>
                </c:pt>
                <c:pt idx="23007">
                  <c:v>2004.375</c:v>
                </c:pt>
                <c:pt idx="23008">
                  <c:v>2004.1410000000001</c:v>
                </c:pt>
                <c:pt idx="23009">
                  <c:v>2004.6089999999999</c:v>
                </c:pt>
                <c:pt idx="23010">
                  <c:v>2005.3910000000001</c:v>
                </c:pt>
                <c:pt idx="23011">
                  <c:v>2005.547</c:v>
                </c:pt>
                <c:pt idx="23012">
                  <c:v>2005.7809999999999</c:v>
                </c:pt>
                <c:pt idx="23013">
                  <c:v>2007.7339999999999</c:v>
                </c:pt>
                <c:pt idx="23014">
                  <c:v>2005.7809999999999</c:v>
                </c:pt>
                <c:pt idx="23015">
                  <c:v>2008.203</c:v>
                </c:pt>
                <c:pt idx="23016">
                  <c:v>2005</c:v>
                </c:pt>
                <c:pt idx="23017">
                  <c:v>2007.7339999999999</c:v>
                </c:pt>
                <c:pt idx="23018">
                  <c:v>2004.375</c:v>
                </c:pt>
                <c:pt idx="23019">
                  <c:v>2005.7809999999999</c:v>
                </c:pt>
                <c:pt idx="23020">
                  <c:v>2003.75</c:v>
                </c:pt>
                <c:pt idx="23021">
                  <c:v>2005</c:v>
                </c:pt>
                <c:pt idx="23022">
                  <c:v>2007.3440000000001</c:v>
                </c:pt>
                <c:pt idx="23023">
                  <c:v>2007.578</c:v>
                </c:pt>
                <c:pt idx="23024">
                  <c:v>2004.7660000000001</c:v>
                </c:pt>
                <c:pt idx="23025">
                  <c:v>2006.172</c:v>
                </c:pt>
                <c:pt idx="23026">
                  <c:v>2003.203</c:v>
                </c:pt>
                <c:pt idx="23027">
                  <c:v>2002.7339999999999</c:v>
                </c:pt>
                <c:pt idx="23028">
                  <c:v>2005</c:v>
                </c:pt>
                <c:pt idx="23029">
                  <c:v>2006.172</c:v>
                </c:pt>
                <c:pt idx="23030">
                  <c:v>2006.172</c:v>
                </c:pt>
                <c:pt idx="23031">
                  <c:v>2006.172</c:v>
                </c:pt>
                <c:pt idx="23032">
                  <c:v>2002.7339999999999</c:v>
                </c:pt>
                <c:pt idx="23033">
                  <c:v>2004.7660000000001</c:v>
                </c:pt>
                <c:pt idx="23034">
                  <c:v>2007.3440000000001</c:v>
                </c:pt>
                <c:pt idx="23035">
                  <c:v>2006.4059999999999</c:v>
                </c:pt>
                <c:pt idx="23036">
                  <c:v>2004.375</c:v>
                </c:pt>
                <c:pt idx="23037">
                  <c:v>2004.7660000000001</c:v>
                </c:pt>
                <c:pt idx="23038">
                  <c:v>2004.375</c:v>
                </c:pt>
                <c:pt idx="23039">
                  <c:v>2007.7339999999999</c:v>
                </c:pt>
                <c:pt idx="23040">
                  <c:v>2004.375</c:v>
                </c:pt>
                <c:pt idx="23041">
                  <c:v>2006.953</c:v>
                </c:pt>
                <c:pt idx="23042">
                  <c:v>2005.3910000000001</c:v>
                </c:pt>
                <c:pt idx="23043">
                  <c:v>2004.7660000000001</c:v>
                </c:pt>
                <c:pt idx="23044">
                  <c:v>2002.7339999999999</c:v>
                </c:pt>
                <c:pt idx="23045">
                  <c:v>2003.203</c:v>
                </c:pt>
                <c:pt idx="23046">
                  <c:v>2004.375</c:v>
                </c:pt>
                <c:pt idx="23047">
                  <c:v>2004.6089999999999</c:v>
                </c:pt>
                <c:pt idx="23048">
                  <c:v>2005.547</c:v>
                </c:pt>
                <c:pt idx="23049">
                  <c:v>2004.375</c:v>
                </c:pt>
                <c:pt idx="23050">
                  <c:v>2006.4059999999999</c:v>
                </c:pt>
                <c:pt idx="23051">
                  <c:v>2002.578</c:v>
                </c:pt>
                <c:pt idx="23052">
                  <c:v>2003.9839999999999</c:v>
                </c:pt>
                <c:pt idx="23053">
                  <c:v>2006.172</c:v>
                </c:pt>
                <c:pt idx="23054">
                  <c:v>2005</c:v>
                </c:pt>
                <c:pt idx="23055">
                  <c:v>2003.9839999999999</c:v>
                </c:pt>
                <c:pt idx="23056">
                  <c:v>2005</c:v>
                </c:pt>
                <c:pt idx="23057">
                  <c:v>2005.1559999999999</c:v>
                </c:pt>
                <c:pt idx="23058">
                  <c:v>2004.1410000000001</c:v>
                </c:pt>
                <c:pt idx="23059">
                  <c:v>2006.5619999999999</c:v>
                </c:pt>
                <c:pt idx="23060">
                  <c:v>2005.9369999999999</c:v>
                </c:pt>
                <c:pt idx="23061">
                  <c:v>2003.9839999999999</c:v>
                </c:pt>
                <c:pt idx="23062">
                  <c:v>2005.547</c:v>
                </c:pt>
                <c:pt idx="23063">
                  <c:v>2003.9839999999999</c:v>
                </c:pt>
                <c:pt idx="23064">
                  <c:v>2002.9690000000001</c:v>
                </c:pt>
                <c:pt idx="23065">
                  <c:v>2004.7660000000001</c:v>
                </c:pt>
                <c:pt idx="23066">
                  <c:v>2004.375</c:v>
                </c:pt>
                <c:pt idx="23067">
                  <c:v>2002.3440000000001</c:v>
                </c:pt>
                <c:pt idx="23068">
                  <c:v>2004.6089999999999</c:v>
                </c:pt>
                <c:pt idx="23069">
                  <c:v>2002.9690000000001</c:v>
                </c:pt>
                <c:pt idx="23070">
                  <c:v>2004.375</c:v>
                </c:pt>
                <c:pt idx="23071">
                  <c:v>2003.3589999999999</c:v>
                </c:pt>
                <c:pt idx="23072">
                  <c:v>2004.375</c:v>
                </c:pt>
                <c:pt idx="23073">
                  <c:v>2002.1869999999999</c:v>
                </c:pt>
                <c:pt idx="23074">
                  <c:v>2002.9690000000001</c:v>
                </c:pt>
                <c:pt idx="23075">
                  <c:v>2003.75</c:v>
                </c:pt>
                <c:pt idx="23076">
                  <c:v>2001.797</c:v>
                </c:pt>
                <c:pt idx="23077">
                  <c:v>2003.203</c:v>
                </c:pt>
                <c:pt idx="23078">
                  <c:v>2005.7809999999999</c:v>
                </c:pt>
                <c:pt idx="23079">
                  <c:v>2002.578</c:v>
                </c:pt>
                <c:pt idx="23080">
                  <c:v>2002.7339999999999</c:v>
                </c:pt>
                <c:pt idx="23081">
                  <c:v>2003.5940000000001</c:v>
                </c:pt>
                <c:pt idx="23082">
                  <c:v>2003.203</c:v>
                </c:pt>
                <c:pt idx="23083">
                  <c:v>2003.75</c:v>
                </c:pt>
                <c:pt idx="23084">
                  <c:v>2004.375</c:v>
                </c:pt>
                <c:pt idx="23085">
                  <c:v>2002.3440000000001</c:v>
                </c:pt>
                <c:pt idx="23086">
                  <c:v>2005.3910000000001</c:v>
                </c:pt>
                <c:pt idx="23087">
                  <c:v>2004.1410000000001</c:v>
                </c:pt>
                <c:pt idx="23088">
                  <c:v>2005</c:v>
                </c:pt>
                <c:pt idx="23089">
                  <c:v>2004.375</c:v>
                </c:pt>
                <c:pt idx="23090">
                  <c:v>2003.203</c:v>
                </c:pt>
                <c:pt idx="23091">
                  <c:v>2005.9369999999999</c:v>
                </c:pt>
                <c:pt idx="23092">
                  <c:v>2005.1559999999999</c:v>
                </c:pt>
                <c:pt idx="23093">
                  <c:v>2003.9839999999999</c:v>
                </c:pt>
                <c:pt idx="23094">
                  <c:v>2004.1410000000001</c:v>
                </c:pt>
                <c:pt idx="23095">
                  <c:v>2001.953</c:v>
                </c:pt>
                <c:pt idx="23096">
                  <c:v>2006.953</c:v>
                </c:pt>
                <c:pt idx="23097">
                  <c:v>2006.5619999999999</c:v>
                </c:pt>
                <c:pt idx="23098">
                  <c:v>2005.7809999999999</c:v>
                </c:pt>
                <c:pt idx="23099">
                  <c:v>2005.9369999999999</c:v>
                </c:pt>
                <c:pt idx="23100">
                  <c:v>2003.5940000000001</c:v>
                </c:pt>
                <c:pt idx="23101">
                  <c:v>2003.5940000000001</c:v>
                </c:pt>
                <c:pt idx="23102">
                  <c:v>2003.75</c:v>
                </c:pt>
                <c:pt idx="23103">
                  <c:v>2002.7339999999999</c:v>
                </c:pt>
                <c:pt idx="23104">
                  <c:v>2006.4059999999999</c:v>
                </c:pt>
                <c:pt idx="23105">
                  <c:v>2006.797</c:v>
                </c:pt>
                <c:pt idx="23106">
                  <c:v>2002.9690000000001</c:v>
                </c:pt>
                <c:pt idx="23107">
                  <c:v>2003.3589999999999</c:v>
                </c:pt>
                <c:pt idx="23108">
                  <c:v>2001.953</c:v>
                </c:pt>
                <c:pt idx="23109">
                  <c:v>2005.547</c:v>
                </c:pt>
                <c:pt idx="23110">
                  <c:v>2005.1559999999999</c:v>
                </c:pt>
                <c:pt idx="23111">
                  <c:v>2003.5940000000001</c:v>
                </c:pt>
                <c:pt idx="23112">
                  <c:v>2006.797</c:v>
                </c:pt>
                <c:pt idx="23113">
                  <c:v>2004.7660000000001</c:v>
                </c:pt>
                <c:pt idx="23114">
                  <c:v>2002.7339999999999</c:v>
                </c:pt>
                <c:pt idx="23115">
                  <c:v>2005</c:v>
                </c:pt>
                <c:pt idx="23116">
                  <c:v>2002.9690000000001</c:v>
                </c:pt>
                <c:pt idx="23117">
                  <c:v>2002.7339999999999</c:v>
                </c:pt>
                <c:pt idx="23118">
                  <c:v>2004.375</c:v>
                </c:pt>
                <c:pt idx="23119">
                  <c:v>2001.953</c:v>
                </c:pt>
                <c:pt idx="23120">
                  <c:v>2003.5940000000001</c:v>
                </c:pt>
                <c:pt idx="23121">
                  <c:v>2002.3440000000001</c:v>
                </c:pt>
                <c:pt idx="23122">
                  <c:v>2004.6089999999999</c:v>
                </c:pt>
                <c:pt idx="23123">
                  <c:v>2005.3910000000001</c:v>
                </c:pt>
                <c:pt idx="23124">
                  <c:v>2001.5619999999999</c:v>
                </c:pt>
                <c:pt idx="23125">
                  <c:v>2004.7660000000001</c:v>
                </c:pt>
                <c:pt idx="23126">
                  <c:v>2005</c:v>
                </c:pt>
                <c:pt idx="23127">
                  <c:v>2003.75</c:v>
                </c:pt>
                <c:pt idx="23128">
                  <c:v>2003.9839999999999</c:v>
                </c:pt>
                <c:pt idx="23129">
                  <c:v>2000.9369999999999</c:v>
                </c:pt>
                <c:pt idx="23130">
                  <c:v>2002.578</c:v>
                </c:pt>
                <c:pt idx="23131">
                  <c:v>2004.1410000000001</c:v>
                </c:pt>
                <c:pt idx="23132">
                  <c:v>2004.6089999999999</c:v>
                </c:pt>
                <c:pt idx="23133">
                  <c:v>2002.7339999999999</c:v>
                </c:pt>
                <c:pt idx="23134">
                  <c:v>2003.203</c:v>
                </c:pt>
                <c:pt idx="23135">
                  <c:v>2005.3910000000001</c:v>
                </c:pt>
                <c:pt idx="23136">
                  <c:v>2005.1559999999999</c:v>
                </c:pt>
                <c:pt idx="23137">
                  <c:v>2004.375</c:v>
                </c:pt>
                <c:pt idx="23138">
                  <c:v>2005.3910000000001</c:v>
                </c:pt>
                <c:pt idx="23139">
                  <c:v>2004.6089999999999</c:v>
                </c:pt>
                <c:pt idx="23140">
                  <c:v>2005.547</c:v>
                </c:pt>
                <c:pt idx="23141">
                  <c:v>2005.3910000000001</c:v>
                </c:pt>
                <c:pt idx="23142">
                  <c:v>2001.953</c:v>
                </c:pt>
                <c:pt idx="23143">
                  <c:v>2005</c:v>
                </c:pt>
                <c:pt idx="23144">
                  <c:v>2004.6089999999999</c:v>
                </c:pt>
                <c:pt idx="23145">
                  <c:v>2006.172</c:v>
                </c:pt>
                <c:pt idx="23146">
                  <c:v>2006.172</c:v>
                </c:pt>
                <c:pt idx="23147">
                  <c:v>2005.9369999999999</c:v>
                </c:pt>
                <c:pt idx="23148">
                  <c:v>2006.172</c:v>
                </c:pt>
                <c:pt idx="23149">
                  <c:v>2003.5940000000001</c:v>
                </c:pt>
                <c:pt idx="23150">
                  <c:v>2003.9839999999999</c:v>
                </c:pt>
                <c:pt idx="23151">
                  <c:v>2004.375</c:v>
                </c:pt>
                <c:pt idx="23152">
                  <c:v>2005.547</c:v>
                </c:pt>
                <c:pt idx="23153">
                  <c:v>2004.7660000000001</c:v>
                </c:pt>
                <c:pt idx="23154">
                  <c:v>2005.3910000000001</c:v>
                </c:pt>
                <c:pt idx="23155">
                  <c:v>2002.578</c:v>
                </c:pt>
                <c:pt idx="23156">
                  <c:v>2004.1410000000001</c:v>
                </c:pt>
                <c:pt idx="23157">
                  <c:v>2005.3910000000001</c:v>
                </c:pt>
                <c:pt idx="23158">
                  <c:v>2005.1559999999999</c:v>
                </c:pt>
                <c:pt idx="23159">
                  <c:v>2007.1869999999999</c:v>
                </c:pt>
                <c:pt idx="23160">
                  <c:v>2005.9369999999999</c:v>
                </c:pt>
                <c:pt idx="23161">
                  <c:v>2007.1869999999999</c:v>
                </c:pt>
                <c:pt idx="23162">
                  <c:v>2005.1559999999999</c:v>
                </c:pt>
                <c:pt idx="23163">
                  <c:v>2003.5940000000001</c:v>
                </c:pt>
                <c:pt idx="23164">
                  <c:v>2006.5619999999999</c:v>
                </c:pt>
                <c:pt idx="23165">
                  <c:v>2005.3910000000001</c:v>
                </c:pt>
                <c:pt idx="23166">
                  <c:v>2002.9690000000001</c:v>
                </c:pt>
                <c:pt idx="23167">
                  <c:v>2006.172</c:v>
                </c:pt>
                <c:pt idx="23168">
                  <c:v>2006.797</c:v>
                </c:pt>
                <c:pt idx="23169">
                  <c:v>2005.547</c:v>
                </c:pt>
                <c:pt idx="23170">
                  <c:v>2005.1559999999999</c:v>
                </c:pt>
                <c:pt idx="23171">
                  <c:v>2006.4059999999999</c:v>
                </c:pt>
                <c:pt idx="23172">
                  <c:v>2005.3910000000001</c:v>
                </c:pt>
                <c:pt idx="23173">
                  <c:v>2003.5940000000001</c:v>
                </c:pt>
                <c:pt idx="23174">
                  <c:v>2005.547</c:v>
                </c:pt>
                <c:pt idx="23175">
                  <c:v>2005</c:v>
                </c:pt>
                <c:pt idx="23176">
                  <c:v>2004.375</c:v>
                </c:pt>
                <c:pt idx="23177">
                  <c:v>2005.3910000000001</c:v>
                </c:pt>
                <c:pt idx="23178">
                  <c:v>2003.9839999999999</c:v>
                </c:pt>
                <c:pt idx="23179">
                  <c:v>2005.9369999999999</c:v>
                </c:pt>
                <c:pt idx="23180">
                  <c:v>2005.7809999999999</c:v>
                </c:pt>
                <c:pt idx="23181">
                  <c:v>2006.797</c:v>
                </c:pt>
                <c:pt idx="23182">
                  <c:v>2007.1869999999999</c:v>
                </c:pt>
                <c:pt idx="23183">
                  <c:v>2005.9369999999999</c:v>
                </c:pt>
                <c:pt idx="23184">
                  <c:v>2004.7660000000001</c:v>
                </c:pt>
                <c:pt idx="23185">
                  <c:v>2004.6089999999999</c:v>
                </c:pt>
                <c:pt idx="23186">
                  <c:v>2005.7809999999999</c:v>
                </c:pt>
                <c:pt idx="23187">
                  <c:v>2005.3910000000001</c:v>
                </c:pt>
                <c:pt idx="23188">
                  <c:v>2006.172</c:v>
                </c:pt>
                <c:pt idx="23189">
                  <c:v>2005.7809999999999</c:v>
                </c:pt>
                <c:pt idx="23190">
                  <c:v>2004.6089999999999</c:v>
                </c:pt>
                <c:pt idx="23191">
                  <c:v>2005</c:v>
                </c:pt>
                <c:pt idx="23192">
                  <c:v>2008.9839999999999</c:v>
                </c:pt>
                <c:pt idx="23193">
                  <c:v>2004.6089999999999</c:v>
                </c:pt>
                <c:pt idx="23194">
                  <c:v>2005</c:v>
                </c:pt>
                <c:pt idx="23195">
                  <c:v>2006.5619999999999</c:v>
                </c:pt>
                <c:pt idx="23196">
                  <c:v>2006.797</c:v>
                </c:pt>
                <c:pt idx="23197">
                  <c:v>2005.9369999999999</c:v>
                </c:pt>
                <c:pt idx="23198">
                  <c:v>2006.797</c:v>
                </c:pt>
                <c:pt idx="23199">
                  <c:v>2006.797</c:v>
                </c:pt>
                <c:pt idx="23200">
                  <c:v>2005.547</c:v>
                </c:pt>
                <c:pt idx="23201">
                  <c:v>2005.1559999999999</c:v>
                </c:pt>
                <c:pt idx="23202">
                  <c:v>2008.9839999999999</c:v>
                </c:pt>
                <c:pt idx="23203">
                  <c:v>2007.3440000000001</c:v>
                </c:pt>
                <c:pt idx="23204">
                  <c:v>2007.578</c:v>
                </c:pt>
                <c:pt idx="23205">
                  <c:v>2004.1410000000001</c:v>
                </c:pt>
                <c:pt idx="23206">
                  <c:v>2008.9839999999999</c:v>
                </c:pt>
                <c:pt idx="23207">
                  <c:v>2006.5619999999999</c:v>
                </c:pt>
                <c:pt idx="23208">
                  <c:v>2008.5940000000001</c:v>
                </c:pt>
                <c:pt idx="23209">
                  <c:v>2004.7660000000001</c:v>
                </c:pt>
                <c:pt idx="23210">
                  <c:v>2005.9369999999999</c:v>
                </c:pt>
                <c:pt idx="23211">
                  <c:v>2006.953</c:v>
                </c:pt>
                <c:pt idx="23212">
                  <c:v>2007.9690000000001</c:v>
                </c:pt>
                <c:pt idx="23213">
                  <c:v>2007.7339999999999</c:v>
                </c:pt>
                <c:pt idx="23214">
                  <c:v>2003.75</c:v>
                </c:pt>
                <c:pt idx="23215">
                  <c:v>2007.578</c:v>
                </c:pt>
                <c:pt idx="23216">
                  <c:v>2005.547</c:v>
                </c:pt>
                <c:pt idx="23217">
                  <c:v>2006.953</c:v>
                </c:pt>
                <c:pt idx="23218">
                  <c:v>2004.1410000000001</c:v>
                </c:pt>
                <c:pt idx="23219">
                  <c:v>2004.7660000000001</c:v>
                </c:pt>
                <c:pt idx="23220">
                  <c:v>2005.547</c:v>
                </c:pt>
                <c:pt idx="23221">
                  <c:v>2007.7339999999999</c:v>
                </c:pt>
                <c:pt idx="23222">
                  <c:v>2010.1559999999999</c:v>
                </c:pt>
                <c:pt idx="23223">
                  <c:v>2009.1410000000001</c:v>
                </c:pt>
                <c:pt idx="23224">
                  <c:v>2009.6089999999999</c:v>
                </c:pt>
                <c:pt idx="23225">
                  <c:v>2006.172</c:v>
                </c:pt>
                <c:pt idx="23226">
                  <c:v>2007.3440000000001</c:v>
                </c:pt>
                <c:pt idx="23227">
                  <c:v>2007.9690000000001</c:v>
                </c:pt>
                <c:pt idx="23228">
                  <c:v>2007.7339999999999</c:v>
                </c:pt>
                <c:pt idx="23229">
                  <c:v>2007.1869999999999</c:v>
                </c:pt>
                <c:pt idx="23230">
                  <c:v>2008.5940000000001</c:v>
                </c:pt>
                <c:pt idx="23231">
                  <c:v>2010.547</c:v>
                </c:pt>
                <c:pt idx="23232">
                  <c:v>2008.3589999999999</c:v>
                </c:pt>
                <c:pt idx="23233">
                  <c:v>2008.75</c:v>
                </c:pt>
                <c:pt idx="23234">
                  <c:v>2008.75</c:v>
                </c:pt>
                <c:pt idx="23235">
                  <c:v>2006.172</c:v>
                </c:pt>
                <c:pt idx="23236">
                  <c:v>2007.3440000000001</c:v>
                </c:pt>
                <c:pt idx="23237">
                  <c:v>2007.7339999999999</c:v>
                </c:pt>
                <c:pt idx="23238">
                  <c:v>2010.7809999999999</c:v>
                </c:pt>
                <c:pt idx="23239">
                  <c:v>2008.203</c:v>
                </c:pt>
                <c:pt idx="23240">
                  <c:v>2006.953</c:v>
                </c:pt>
                <c:pt idx="23241">
                  <c:v>2006.953</c:v>
                </c:pt>
                <c:pt idx="23242">
                  <c:v>2007.578</c:v>
                </c:pt>
                <c:pt idx="23243">
                  <c:v>2008.203</c:v>
                </c:pt>
                <c:pt idx="23244">
                  <c:v>2007.3440000000001</c:v>
                </c:pt>
                <c:pt idx="23245">
                  <c:v>2008.5940000000001</c:v>
                </c:pt>
                <c:pt idx="23246">
                  <c:v>2008.203</c:v>
                </c:pt>
                <c:pt idx="23247">
                  <c:v>2007.7339999999999</c:v>
                </c:pt>
                <c:pt idx="23248">
                  <c:v>2009.375</c:v>
                </c:pt>
                <c:pt idx="23249">
                  <c:v>2007.9690000000001</c:v>
                </c:pt>
                <c:pt idx="23250">
                  <c:v>2010.1559999999999</c:v>
                </c:pt>
                <c:pt idx="23251">
                  <c:v>2005.3910000000001</c:v>
                </c:pt>
                <c:pt idx="23252">
                  <c:v>2007.578</c:v>
                </c:pt>
                <c:pt idx="23253">
                  <c:v>2010.1559999999999</c:v>
                </c:pt>
                <c:pt idx="23254">
                  <c:v>2008.3589999999999</c:v>
                </c:pt>
                <c:pt idx="23255">
                  <c:v>2008.75</c:v>
                </c:pt>
                <c:pt idx="23256">
                  <c:v>2006.172</c:v>
                </c:pt>
                <c:pt idx="23257">
                  <c:v>2007.578</c:v>
                </c:pt>
                <c:pt idx="23258">
                  <c:v>2008.9839999999999</c:v>
                </c:pt>
                <c:pt idx="23259">
                  <c:v>2008.5940000000001</c:v>
                </c:pt>
                <c:pt idx="23260">
                  <c:v>2008.3589999999999</c:v>
                </c:pt>
                <c:pt idx="23261">
                  <c:v>2007.578</c:v>
                </c:pt>
                <c:pt idx="23262">
                  <c:v>2007.7339999999999</c:v>
                </c:pt>
                <c:pt idx="23263">
                  <c:v>2010</c:v>
                </c:pt>
                <c:pt idx="23264">
                  <c:v>2008.203</c:v>
                </c:pt>
                <c:pt idx="23265">
                  <c:v>2010.3910000000001</c:v>
                </c:pt>
                <c:pt idx="23266">
                  <c:v>2008.203</c:v>
                </c:pt>
                <c:pt idx="23267">
                  <c:v>2009.6089999999999</c:v>
                </c:pt>
                <c:pt idx="23268">
                  <c:v>2010.3910000000001</c:v>
                </c:pt>
                <c:pt idx="23269">
                  <c:v>2011.172</c:v>
                </c:pt>
                <c:pt idx="23270">
                  <c:v>2008.9839999999999</c:v>
                </c:pt>
                <c:pt idx="23271">
                  <c:v>2009.6089999999999</c:v>
                </c:pt>
                <c:pt idx="23272">
                  <c:v>2008.75</c:v>
                </c:pt>
                <c:pt idx="23273">
                  <c:v>2009.6089999999999</c:v>
                </c:pt>
                <c:pt idx="23274">
                  <c:v>2006.953</c:v>
                </c:pt>
                <c:pt idx="23275">
                  <c:v>2010.547</c:v>
                </c:pt>
                <c:pt idx="23276">
                  <c:v>2007.7339999999999</c:v>
                </c:pt>
                <c:pt idx="23277">
                  <c:v>2010.547</c:v>
                </c:pt>
                <c:pt idx="23278">
                  <c:v>2011.172</c:v>
                </c:pt>
                <c:pt idx="23279">
                  <c:v>2009.7660000000001</c:v>
                </c:pt>
                <c:pt idx="23280">
                  <c:v>2008.203</c:v>
                </c:pt>
                <c:pt idx="23281">
                  <c:v>2010</c:v>
                </c:pt>
                <c:pt idx="23282">
                  <c:v>2010.1559999999999</c:v>
                </c:pt>
                <c:pt idx="23283">
                  <c:v>2009.6089999999999</c:v>
                </c:pt>
                <c:pt idx="23284">
                  <c:v>2010.547</c:v>
                </c:pt>
                <c:pt idx="23285">
                  <c:v>2008.9839999999999</c:v>
                </c:pt>
                <c:pt idx="23286">
                  <c:v>2010.3910000000001</c:v>
                </c:pt>
                <c:pt idx="23287">
                  <c:v>2010.3910000000001</c:v>
                </c:pt>
                <c:pt idx="23288">
                  <c:v>2009.375</c:v>
                </c:pt>
                <c:pt idx="23289">
                  <c:v>2009.7660000000001</c:v>
                </c:pt>
                <c:pt idx="23290">
                  <c:v>2010.1559999999999</c:v>
                </c:pt>
                <c:pt idx="23291">
                  <c:v>2008.75</c:v>
                </c:pt>
                <c:pt idx="23292">
                  <c:v>2011.4059999999999</c:v>
                </c:pt>
                <c:pt idx="23293">
                  <c:v>2008.5940000000001</c:v>
                </c:pt>
                <c:pt idx="23294">
                  <c:v>2010</c:v>
                </c:pt>
                <c:pt idx="23295">
                  <c:v>2009.7660000000001</c:v>
                </c:pt>
                <c:pt idx="23296">
                  <c:v>2012.9690000000001</c:v>
                </c:pt>
                <c:pt idx="23297">
                  <c:v>2010.3910000000001</c:v>
                </c:pt>
                <c:pt idx="23298">
                  <c:v>2010</c:v>
                </c:pt>
                <c:pt idx="23299">
                  <c:v>2010</c:v>
                </c:pt>
                <c:pt idx="23300">
                  <c:v>2010.1559999999999</c:v>
                </c:pt>
                <c:pt idx="23301">
                  <c:v>2011.4059999999999</c:v>
                </c:pt>
                <c:pt idx="23302">
                  <c:v>2008.75</c:v>
                </c:pt>
                <c:pt idx="23303">
                  <c:v>2011.953</c:v>
                </c:pt>
                <c:pt idx="23304">
                  <c:v>2010.1559999999999</c:v>
                </c:pt>
                <c:pt idx="23305">
                  <c:v>2010</c:v>
                </c:pt>
                <c:pt idx="23306">
                  <c:v>2010.7809999999999</c:v>
                </c:pt>
                <c:pt idx="23307">
                  <c:v>2011.172</c:v>
                </c:pt>
                <c:pt idx="23308">
                  <c:v>2013.203</c:v>
                </c:pt>
                <c:pt idx="23309">
                  <c:v>2010.7809999999999</c:v>
                </c:pt>
                <c:pt idx="23310">
                  <c:v>2012.3440000000001</c:v>
                </c:pt>
                <c:pt idx="23311">
                  <c:v>2008.3589999999999</c:v>
                </c:pt>
                <c:pt idx="23312">
                  <c:v>2008.75</c:v>
                </c:pt>
                <c:pt idx="23313">
                  <c:v>2011.4059999999999</c:v>
                </c:pt>
                <c:pt idx="23314">
                  <c:v>2012.3440000000001</c:v>
                </c:pt>
                <c:pt idx="23315">
                  <c:v>2010.547</c:v>
                </c:pt>
                <c:pt idx="23316">
                  <c:v>2011.953</c:v>
                </c:pt>
                <c:pt idx="23317">
                  <c:v>2010.1559999999999</c:v>
                </c:pt>
                <c:pt idx="23318">
                  <c:v>2010.9369999999999</c:v>
                </c:pt>
                <c:pt idx="23319">
                  <c:v>2010.7809999999999</c:v>
                </c:pt>
                <c:pt idx="23320">
                  <c:v>2010.7809999999999</c:v>
                </c:pt>
                <c:pt idx="23321">
                  <c:v>2010.3910000000001</c:v>
                </c:pt>
                <c:pt idx="23322">
                  <c:v>2009.375</c:v>
                </c:pt>
                <c:pt idx="23323">
                  <c:v>2010</c:v>
                </c:pt>
                <c:pt idx="23324">
                  <c:v>2009.7660000000001</c:v>
                </c:pt>
                <c:pt idx="23325">
                  <c:v>2011.5619999999999</c:v>
                </c:pt>
                <c:pt idx="23326">
                  <c:v>2012.1869999999999</c:v>
                </c:pt>
                <c:pt idx="23327">
                  <c:v>2011.5619999999999</c:v>
                </c:pt>
                <c:pt idx="23328">
                  <c:v>2013.203</c:v>
                </c:pt>
                <c:pt idx="23329">
                  <c:v>2010.7809999999999</c:v>
                </c:pt>
                <c:pt idx="23330">
                  <c:v>2013.5940000000001</c:v>
                </c:pt>
                <c:pt idx="23331">
                  <c:v>2010.9369999999999</c:v>
                </c:pt>
                <c:pt idx="23332">
                  <c:v>2012.3440000000001</c:v>
                </c:pt>
                <c:pt idx="23333">
                  <c:v>2012.1869999999999</c:v>
                </c:pt>
                <c:pt idx="23334">
                  <c:v>2010.547</c:v>
                </c:pt>
                <c:pt idx="23335">
                  <c:v>2010.547</c:v>
                </c:pt>
                <c:pt idx="23336">
                  <c:v>2012.7339999999999</c:v>
                </c:pt>
                <c:pt idx="23337">
                  <c:v>2011.797</c:v>
                </c:pt>
                <c:pt idx="23338">
                  <c:v>2009.7660000000001</c:v>
                </c:pt>
                <c:pt idx="23339">
                  <c:v>2010.7809999999999</c:v>
                </c:pt>
                <c:pt idx="23340">
                  <c:v>2010.7809999999999</c:v>
                </c:pt>
                <c:pt idx="23341">
                  <c:v>2010.1559999999999</c:v>
                </c:pt>
                <c:pt idx="23342">
                  <c:v>2011.4059999999999</c:v>
                </c:pt>
                <c:pt idx="23343">
                  <c:v>2009.7660000000001</c:v>
                </c:pt>
                <c:pt idx="23344">
                  <c:v>2011.4059999999999</c:v>
                </c:pt>
                <c:pt idx="23345">
                  <c:v>2012.9690000000001</c:v>
                </c:pt>
                <c:pt idx="23346">
                  <c:v>2011.5619999999999</c:v>
                </c:pt>
                <c:pt idx="23347">
                  <c:v>2009.7660000000001</c:v>
                </c:pt>
                <c:pt idx="23348">
                  <c:v>2011.4059999999999</c:v>
                </c:pt>
                <c:pt idx="23349">
                  <c:v>2013.3589999999999</c:v>
                </c:pt>
                <c:pt idx="23350">
                  <c:v>2009.375</c:v>
                </c:pt>
                <c:pt idx="23351">
                  <c:v>2010.547</c:v>
                </c:pt>
                <c:pt idx="23352">
                  <c:v>2011.172</c:v>
                </c:pt>
                <c:pt idx="23353">
                  <c:v>2011.5619999999999</c:v>
                </c:pt>
                <c:pt idx="23354">
                  <c:v>2012.3440000000001</c:v>
                </c:pt>
                <c:pt idx="23355">
                  <c:v>2010.9369999999999</c:v>
                </c:pt>
                <c:pt idx="23356">
                  <c:v>2011.953</c:v>
                </c:pt>
                <c:pt idx="23357">
                  <c:v>2009.7660000000001</c:v>
                </c:pt>
                <c:pt idx="23358">
                  <c:v>2010</c:v>
                </c:pt>
                <c:pt idx="23359">
                  <c:v>2010.3910000000001</c:v>
                </c:pt>
                <c:pt idx="23360">
                  <c:v>2012.7339999999999</c:v>
                </c:pt>
                <c:pt idx="23361">
                  <c:v>2012.578</c:v>
                </c:pt>
                <c:pt idx="23362">
                  <c:v>2010.3910000000001</c:v>
                </c:pt>
                <c:pt idx="23363">
                  <c:v>2011.5619999999999</c:v>
                </c:pt>
                <c:pt idx="23364">
                  <c:v>2011.953</c:v>
                </c:pt>
                <c:pt idx="23365">
                  <c:v>2011.4059999999999</c:v>
                </c:pt>
                <c:pt idx="23366">
                  <c:v>2010.7809999999999</c:v>
                </c:pt>
                <c:pt idx="23367">
                  <c:v>2010.3910000000001</c:v>
                </c:pt>
                <c:pt idx="23368">
                  <c:v>2009.1410000000001</c:v>
                </c:pt>
                <c:pt idx="23369">
                  <c:v>2009.6089999999999</c:v>
                </c:pt>
                <c:pt idx="23370">
                  <c:v>2011.4059999999999</c:v>
                </c:pt>
                <c:pt idx="23371">
                  <c:v>2009.375</c:v>
                </c:pt>
                <c:pt idx="23372">
                  <c:v>2008.75</c:v>
                </c:pt>
                <c:pt idx="23373">
                  <c:v>2007.9690000000001</c:v>
                </c:pt>
                <c:pt idx="23374">
                  <c:v>2010.9369999999999</c:v>
                </c:pt>
                <c:pt idx="23375">
                  <c:v>2011.4059999999999</c:v>
                </c:pt>
                <c:pt idx="23376">
                  <c:v>2012.578</c:v>
                </c:pt>
                <c:pt idx="23377">
                  <c:v>2010.1559999999999</c:v>
                </c:pt>
                <c:pt idx="23378">
                  <c:v>2009.7660000000001</c:v>
                </c:pt>
                <c:pt idx="23379">
                  <c:v>2011.5619999999999</c:v>
                </c:pt>
                <c:pt idx="23380">
                  <c:v>2012.578</c:v>
                </c:pt>
                <c:pt idx="23381">
                  <c:v>2010.7809999999999</c:v>
                </c:pt>
                <c:pt idx="23382">
                  <c:v>2008.9839999999999</c:v>
                </c:pt>
                <c:pt idx="23383">
                  <c:v>2012.7339999999999</c:v>
                </c:pt>
                <c:pt idx="23384">
                  <c:v>2010.7809999999999</c:v>
                </c:pt>
                <c:pt idx="23385">
                  <c:v>2007.1869999999999</c:v>
                </c:pt>
                <c:pt idx="23386">
                  <c:v>2010</c:v>
                </c:pt>
                <c:pt idx="23387">
                  <c:v>2010.1559999999999</c:v>
                </c:pt>
                <c:pt idx="23388">
                  <c:v>2010.1559999999999</c:v>
                </c:pt>
                <c:pt idx="23389">
                  <c:v>2010.547</c:v>
                </c:pt>
                <c:pt idx="23390">
                  <c:v>2010.547</c:v>
                </c:pt>
                <c:pt idx="23391">
                  <c:v>2009.1410000000001</c:v>
                </c:pt>
                <c:pt idx="23392">
                  <c:v>2012.9690000000001</c:v>
                </c:pt>
                <c:pt idx="23393">
                  <c:v>2011.953</c:v>
                </c:pt>
                <c:pt idx="23394">
                  <c:v>2010.9369999999999</c:v>
                </c:pt>
                <c:pt idx="23395">
                  <c:v>2010.547</c:v>
                </c:pt>
                <c:pt idx="23396">
                  <c:v>2011.4059999999999</c:v>
                </c:pt>
                <c:pt idx="23397">
                  <c:v>2009.1410000000001</c:v>
                </c:pt>
                <c:pt idx="23398">
                  <c:v>2010.3910000000001</c:v>
                </c:pt>
                <c:pt idx="23399">
                  <c:v>2010</c:v>
                </c:pt>
                <c:pt idx="23400">
                  <c:v>2011.5619999999999</c:v>
                </c:pt>
                <c:pt idx="23401">
                  <c:v>2008.75</c:v>
                </c:pt>
                <c:pt idx="23402">
                  <c:v>2012.9690000000001</c:v>
                </c:pt>
                <c:pt idx="23403">
                  <c:v>2010.3910000000001</c:v>
                </c:pt>
                <c:pt idx="23404">
                  <c:v>2010.547</c:v>
                </c:pt>
                <c:pt idx="23405">
                  <c:v>2010.7809999999999</c:v>
                </c:pt>
                <c:pt idx="23406">
                  <c:v>2010.9369999999999</c:v>
                </c:pt>
                <c:pt idx="23407">
                  <c:v>2010.547</c:v>
                </c:pt>
                <c:pt idx="23408">
                  <c:v>2010.9369999999999</c:v>
                </c:pt>
                <c:pt idx="23409">
                  <c:v>2007.578</c:v>
                </c:pt>
                <c:pt idx="23410">
                  <c:v>2011.172</c:v>
                </c:pt>
                <c:pt idx="23411">
                  <c:v>2009.375</c:v>
                </c:pt>
                <c:pt idx="23412">
                  <c:v>2009.375</c:v>
                </c:pt>
                <c:pt idx="23413">
                  <c:v>2011.797</c:v>
                </c:pt>
                <c:pt idx="23414">
                  <c:v>2011.953</c:v>
                </c:pt>
                <c:pt idx="23415">
                  <c:v>2009.6089999999999</c:v>
                </c:pt>
                <c:pt idx="23416">
                  <c:v>2008.5940000000001</c:v>
                </c:pt>
                <c:pt idx="23417">
                  <c:v>2010.7809999999999</c:v>
                </c:pt>
                <c:pt idx="23418">
                  <c:v>2006.797</c:v>
                </c:pt>
                <c:pt idx="23419">
                  <c:v>2011.172</c:v>
                </c:pt>
                <c:pt idx="23420">
                  <c:v>2010.1559999999999</c:v>
                </c:pt>
                <c:pt idx="23421">
                  <c:v>2010.3910000000001</c:v>
                </c:pt>
                <c:pt idx="23422">
                  <c:v>2010.1559999999999</c:v>
                </c:pt>
                <c:pt idx="23423">
                  <c:v>2009.6089999999999</c:v>
                </c:pt>
                <c:pt idx="23424">
                  <c:v>2011.5619999999999</c:v>
                </c:pt>
                <c:pt idx="23425">
                  <c:v>2011.797</c:v>
                </c:pt>
                <c:pt idx="23426">
                  <c:v>2010.3910000000001</c:v>
                </c:pt>
                <c:pt idx="23427">
                  <c:v>2012.7339999999999</c:v>
                </c:pt>
                <c:pt idx="23428">
                  <c:v>2010</c:v>
                </c:pt>
                <c:pt idx="23429">
                  <c:v>2011.953</c:v>
                </c:pt>
                <c:pt idx="23430">
                  <c:v>2011.172</c:v>
                </c:pt>
                <c:pt idx="23431">
                  <c:v>2009.7660000000001</c:v>
                </c:pt>
                <c:pt idx="23432">
                  <c:v>2010.547</c:v>
                </c:pt>
                <c:pt idx="23433">
                  <c:v>2008.9839999999999</c:v>
                </c:pt>
                <c:pt idx="23434">
                  <c:v>2011.5619999999999</c:v>
                </c:pt>
                <c:pt idx="23435">
                  <c:v>2008.9839999999999</c:v>
                </c:pt>
                <c:pt idx="23436">
                  <c:v>2010</c:v>
                </c:pt>
                <c:pt idx="23437">
                  <c:v>2010.547</c:v>
                </c:pt>
                <c:pt idx="23438">
                  <c:v>2008.9839999999999</c:v>
                </c:pt>
                <c:pt idx="23439">
                  <c:v>2009.6089999999999</c:v>
                </c:pt>
                <c:pt idx="23440">
                  <c:v>2009.6089999999999</c:v>
                </c:pt>
                <c:pt idx="23441">
                  <c:v>2008.5940000000001</c:v>
                </c:pt>
                <c:pt idx="23442">
                  <c:v>2009.6089999999999</c:v>
                </c:pt>
                <c:pt idx="23443">
                  <c:v>2008.203</c:v>
                </c:pt>
                <c:pt idx="23444">
                  <c:v>2007.9690000000001</c:v>
                </c:pt>
                <c:pt idx="23445">
                  <c:v>2009.1410000000001</c:v>
                </c:pt>
                <c:pt idx="23446">
                  <c:v>2009.375</c:v>
                </c:pt>
                <c:pt idx="23447">
                  <c:v>2007.7339999999999</c:v>
                </c:pt>
                <c:pt idx="23448">
                  <c:v>2007.578</c:v>
                </c:pt>
                <c:pt idx="23449">
                  <c:v>2011.5619999999999</c:v>
                </c:pt>
                <c:pt idx="23450">
                  <c:v>2010.547</c:v>
                </c:pt>
                <c:pt idx="23451">
                  <c:v>2010.9369999999999</c:v>
                </c:pt>
                <c:pt idx="23452">
                  <c:v>2008.203</c:v>
                </c:pt>
                <c:pt idx="23453">
                  <c:v>2011.5619999999999</c:v>
                </c:pt>
                <c:pt idx="23454">
                  <c:v>2010.3910000000001</c:v>
                </c:pt>
                <c:pt idx="23455">
                  <c:v>2010.1559999999999</c:v>
                </c:pt>
                <c:pt idx="23456">
                  <c:v>2009.1410000000001</c:v>
                </c:pt>
                <c:pt idx="23457">
                  <c:v>2010.3910000000001</c:v>
                </c:pt>
                <c:pt idx="23458">
                  <c:v>2008.75</c:v>
                </c:pt>
                <c:pt idx="23459">
                  <c:v>2010.1559999999999</c:v>
                </c:pt>
                <c:pt idx="23460">
                  <c:v>2008.3589999999999</c:v>
                </c:pt>
                <c:pt idx="23461">
                  <c:v>2009.1410000000001</c:v>
                </c:pt>
                <c:pt idx="23462">
                  <c:v>2009.6089999999999</c:v>
                </c:pt>
                <c:pt idx="23463">
                  <c:v>2012.1869999999999</c:v>
                </c:pt>
                <c:pt idx="23464">
                  <c:v>2010.547</c:v>
                </c:pt>
                <c:pt idx="23465">
                  <c:v>2007.578</c:v>
                </c:pt>
                <c:pt idx="23466">
                  <c:v>2008.9839999999999</c:v>
                </c:pt>
                <c:pt idx="23467">
                  <c:v>2008.203</c:v>
                </c:pt>
                <c:pt idx="23468">
                  <c:v>2009.1410000000001</c:v>
                </c:pt>
                <c:pt idx="23469">
                  <c:v>2008.75</c:v>
                </c:pt>
                <c:pt idx="23470">
                  <c:v>2007.578</c:v>
                </c:pt>
                <c:pt idx="23471">
                  <c:v>2010.1559999999999</c:v>
                </c:pt>
                <c:pt idx="23472">
                  <c:v>2008.203</c:v>
                </c:pt>
                <c:pt idx="23473">
                  <c:v>2009.6089999999999</c:v>
                </c:pt>
                <c:pt idx="23474">
                  <c:v>2008.9839999999999</c:v>
                </c:pt>
                <c:pt idx="23475">
                  <c:v>2006.5619999999999</c:v>
                </c:pt>
                <c:pt idx="23476">
                  <c:v>2009.375</c:v>
                </c:pt>
                <c:pt idx="23477">
                  <c:v>2007.9690000000001</c:v>
                </c:pt>
                <c:pt idx="23478">
                  <c:v>2007.7339999999999</c:v>
                </c:pt>
                <c:pt idx="23479">
                  <c:v>2010.7809999999999</c:v>
                </c:pt>
                <c:pt idx="23480">
                  <c:v>2005.547</c:v>
                </c:pt>
                <c:pt idx="23481">
                  <c:v>2008.203</c:v>
                </c:pt>
                <c:pt idx="23482">
                  <c:v>2008.75</c:v>
                </c:pt>
                <c:pt idx="23483">
                  <c:v>2009.1410000000001</c:v>
                </c:pt>
                <c:pt idx="23484">
                  <c:v>2008.9839999999999</c:v>
                </c:pt>
                <c:pt idx="23485">
                  <c:v>2008.75</c:v>
                </c:pt>
                <c:pt idx="23486">
                  <c:v>2006.5619999999999</c:v>
                </c:pt>
                <c:pt idx="23487">
                  <c:v>2008.75</c:v>
                </c:pt>
                <c:pt idx="23488">
                  <c:v>2005.1559999999999</c:v>
                </c:pt>
                <c:pt idx="23489">
                  <c:v>2007.9690000000001</c:v>
                </c:pt>
                <c:pt idx="23490">
                  <c:v>2007.3440000000001</c:v>
                </c:pt>
                <c:pt idx="23491">
                  <c:v>2007.3440000000001</c:v>
                </c:pt>
                <c:pt idx="23492">
                  <c:v>2008.203</c:v>
                </c:pt>
                <c:pt idx="23493">
                  <c:v>2010.3910000000001</c:v>
                </c:pt>
                <c:pt idx="23494">
                  <c:v>2006.797</c:v>
                </c:pt>
                <c:pt idx="23495">
                  <c:v>2008.9839999999999</c:v>
                </c:pt>
                <c:pt idx="23496">
                  <c:v>2007.578</c:v>
                </c:pt>
                <c:pt idx="23497">
                  <c:v>2007.1869999999999</c:v>
                </c:pt>
                <c:pt idx="23498">
                  <c:v>2005.7809999999999</c:v>
                </c:pt>
                <c:pt idx="23499">
                  <c:v>2005.1559999999999</c:v>
                </c:pt>
                <c:pt idx="23500">
                  <c:v>2007.9690000000001</c:v>
                </c:pt>
                <c:pt idx="23501">
                  <c:v>2008.203</c:v>
                </c:pt>
                <c:pt idx="23502">
                  <c:v>2008.3589999999999</c:v>
                </c:pt>
                <c:pt idx="23503">
                  <c:v>2008.75</c:v>
                </c:pt>
                <c:pt idx="23504">
                  <c:v>2008.3589999999999</c:v>
                </c:pt>
                <c:pt idx="23505">
                  <c:v>2008.203</c:v>
                </c:pt>
                <c:pt idx="23506">
                  <c:v>2008.3589999999999</c:v>
                </c:pt>
                <c:pt idx="23507">
                  <c:v>2007.7339999999999</c:v>
                </c:pt>
                <c:pt idx="23508">
                  <c:v>2007.9690000000001</c:v>
                </c:pt>
                <c:pt idx="23509">
                  <c:v>2007.1869999999999</c:v>
                </c:pt>
                <c:pt idx="23510">
                  <c:v>2007.1869999999999</c:v>
                </c:pt>
                <c:pt idx="23511">
                  <c:v>2006.953</c:v>
                </c:pt>
                <c:pt idx="23512">
                  <c:v>2005.1559999999999</c:v>
                </c:pt>
                <c:pt idx="23513">
                  <c:v>2007.578</c:v>
                </c:pt>
                <c:pt idx="23514">
                  <c:v>2008.75</c:v>
                </c:pt>
                <c:pt idx="23515">
                  <c:v>2008.3589999999999</c:v>
                </c:pt>
                <c:pt idx="23516">
                  <c:v>2007.3440000000001</c:v>
                </c:pt>
                <c:pt idx="23517">
                  <c:v>2006.4059999999999</c:v>
                </c:pt>
                <c:pt idx="23518">
                  <c:v>2004.375</c:v>
                </c:pt>
                <c:pt idx="23519">
                  <c:v>2009.375</c:v>
                </c:pt>
                <c:pt idx="23520">
                  <c:v>2009.375</c:v>
                </c:pt>
                <c:pt idx="23521">
                  <c:v>2005.547</c:v>
                </c:pt>
                <c:pt idx="23522">
                  <c:v>2005.9369999999999</c:v>
                </c:pt>
                <c:pt idx="23523">
                  <c:v>2006.797</c:v>
                </c:pt>
                <c:pt idx="23524">
                  <c:v>2007.3440000000001</c:v>
                </c:pt>
                <c:pt idx="23525">
                  <c:v>2006.797</c:v>
                </c:pt>
                <c:pt idx="23526">
                  <c:v>2009.1410000000001</c:v>
                </c:pt>
                <c:pt idx="23527">
                  <c:v>2006.797</c:v>
                </c:pt>
                <c:pt idx="23528">
                  <c:v>2006.5619999999999</c:v>
                </c:pt>
                <c:pt idx="23529">
                  <c:v>2009.375</c:v>
                </c:pt>
                <c:pt idx="23530">
                  <c:v>2005.7809999999999</c:v>
                </c:pt>
                <c:pt idx="23531">
                  <c:v>2005.1559999999999</c:v>
                </c:pt>
                <c:pt idx="23532">
                  <c:v>2006.953</c:v>
                </c:pt>
                <c:pt idx="23533">
                  <c:v>2005.9369999999999</c:v>
                </c:pt>
                <c:pt idx="23534">
                  <c:v>2006.4059999999999</c:v>
                </c:pt>
                <c:pt idx="23535">
                  <c:v>2008.5940000000001</c:v>
                </c:pt>
                <c:pt idx="23536">
                  <c:v>2005.1559999999999</c:v>
                </c:pt>
                <c:pt idx="23537">
                  <c:v>2006.5619999999999</c:v>
                </c:pt>
                <c:pt idx="23538">
                  <c:v>2006.172</c:v>
                </c:pt>
                <c:pt idx="23539">
                  <c:v>2003.75</c:v>
                </c:pt>
                <c:pt idx="23540">
                  <c:v>2006.797</c:v>
                </c:pt>
                <c:pt idx="23541">
                  <c:v>2007.1869999999999</c:v>
                </c:pt>
                <c:pt idx="23542">
                  <c:v>2008.203</c:v>
                </c:pt>
                <c:pt idx="23543">
                  <c:v>2006.4059999999999</c:v>
                </c:pt>
                <c:pt idx="23544">
                  <c:v>2007.7339999999999</c:v>
                </c:pt>
                <c:pt idx="23545">
                  <c:v>2007.3440000000001</c:v>
                </c:pt>
                <c:pt idx="23546">
                  <c:v>2005.7809999999999</c:v>
                </c:pt>
                <c:pt idx="23547">
                  <c:v>2004.7660000000001</c:v>
                </c:pt>
                <c:pt idx="23548">
                  <c:v>2008.75</c:v>
                </c:pt>
                <c:pt idx="23549">
                  <c:v>2007.7339999999999</c:v>
                </c:pt>
                <c:pt idx="23550">
                  <c:v>2007.7339999999999</c:v>
                </c:pt>
                <c:pt idx="23551">
                  <c:v>2005.7809999999999</c:v>
                </c:pt>
                <c:pt idx="23552">
                  <c:v>2005.7809999999999</c:v>
                </c:pt>
                <c:pt idx="23553">
                  <c:v>2005.547</c:v>
                </c:pt>
                <c:pt idx="23554">
                  <c:v>2006.5619999999999</c:v>
                </c:pt>
                <c:pt idx="23555">
                  <c:v>2006.4059999999999</c:v>
                </c:pt>
                <c:pt idx="23556">
                  <c:v>2007.578</c:v>
                </c:pt>
                <c:pt idx="23557">
                  <c:v>2006.953</c:v>
                </c:pt>
                <c:pt idx="23558">
                  <c:v>2008.3589999999999</c:v>
                </c:pt>
                <c:pt idx="23559">
                  <c:v>2007.9690000000001</c:v>
                </c:pt>
                <c:pt idx="23560">
                  <c:v>2006.953</c:v>
                </c:pt>
                <c:pt idx="23561">
                  <c:v>2007.1869999999999</c:v>
                </c:pt>
                <c:pt idx="23562">
                  <c:v>2007.1869999999999</c:v>
                </c:pt>
                <c:pt idx="23563">
                  <c:v>2005.9369999999999</c:v>
                </c:pt>
                <c:pt idx="23564">
                  <c:v>2007.7339999999999</c:v>
                </c:pt>
                <c:pt idx="23565">
                  <c:v>2006.4059999999999</c:v>
                </c:pt>
                <c:pt idx="23566">
                  <c:v>2006.4059999999999</c:v>
                </c:pt>
                <c:pt idx="23567">
                  <c:v>2003.5940000000001</c:v>
                </c:pt>
                <c:pt idx="23568">
                  <c:v>2006.797</c:v>
                </c:pt>
                <c:pt idx="23569">
                  <c:v>2005.7809999999999</c:v>
                </c:pt>
                <c:pt idx="23570">
                  <c:v>2007.3440000000001</c:v>
                </c:pt>
                <c:pt idx="23571">
                  <c:v>2007.1869999999999</c:v>
                </c:pt>
                <c:pt idx="23572">
                  <c:v>2006.5619999999999</c:v>
                </c:pt>
                <c:pt idx="23573">
                  <c:v>2006.5619999999999</c:v>
                </c:pt>
                <c:pt idx="23574">
                  <c:v>2005.3910000000001</c:v>
                </c:pt>
                <c:pt idx="23575">
                  <c:v>2002.578</c:v>
                </c:pt>
                <c:pt idx="23576">
                  <c:v>2006.953</c:v>
                </c:pt>
                <c:pt idx="23577">
                  <c:v>2003.3589999999999</c:v>
                </c:pt>
                <c:pt idx="23578">
                  <c:v>2006.172</c:v>
                </c:pt>
                <c:pt idx="23579">
                  <c:v>2006.172</c:v>
                </c:pt>
                <c:pt idx="23580">
                  <c:v>2005.7809999999999</c:v>
                </c:pt>
                <c:pt idx="23581">
                  <c:v>2006.797</c:v>
                </c:pt>
                <c:pt idx="23582">
                  <c:v>2006.953</c:v>
                </c:pt>
                <c:pt idx="23583">
                  <c:v>2004.7660000000001</c:v>
                </c:pt>
                <c:pt idx="23584">
                  <c:v>2007.3440000000001</c:v>
                </c:pt>
                <c:pt idx="23585">
                  <c:v>2008.203</c:v>
                </c:pt>
                <c:pt idx="23586">
                  <c:v>2002.578</c:v>
                </c:pt>
                <c:pt idx="23587">
                  <c:v>2005.1559999999999</c:v>
                </c:pt>
                <c:pt idx="23588">
                  <c:v>2006.172</c:v>
                </c:pt>
                <c:pt idx="23589">
                  <c:v>2007.3440000000001</c:v>
                </c:pt>
                <c:pt idx="23590">
                  <c:v>2003.9839999999999</c:v>
                </c:pt>
                <c:pt idx="23591">
                  <c:v>2005.9369999999999</c:v>
                </c:pt>
                <c:pt idx="23592">
                  <c:v>2004.1410000000001</c:v>
                </c:pt>
                <c:pt idx="23593">
                  <c:v>2006.4059999999999</c:v>
                </c:pt>
                <c:pt idx="23594">
                  <c:v>2004.7660000000001</c:v>
                </c:pt>
                <c:pt idx="23595">
                  <c:v>2007.1869999999999</c:v>
                </c:pt>
                <c:pt idx="23596">
                  <c:v>2007.9690000000001</c:v>
                </c:pt>
                <c:pt idx="23597">
                  <c:v>2005.7809999999999</c:v>
                </c:pt>
                <c:pt idx="23598">
                  <c:v>2006.797</c:v>
                </c:pt>
                <c:pt idx="23599">
                  <c:v>2006.797</c:v>
                </c:pt>
                <c:pt idx="23600">
                  <c:v>2007.3440000000001</c:v>
                </c:pt>
                <c:pt idx="23601">
                  <c:v>2006.797</c:v>
                </c:pt>
                <c:pt idx="23602">
                  <c:v>2007.578</c:v>
                </c:pt>
                <c:pt idx="23603">
                  <c:v>2008.5940000000001</c:v>
                </c:pt>
                <c:pt idx="23604">
                  <c:v>2005.9369999999999</c:v>
                </c:pt>
                <c:pt idx="23605">
                  <c:v>2006.4059999999999</c:v>
                </c:pt>
                <c:pt idx="23606">
                  <c:v>2006.5619999999999</c:v>
                </c:pt>
                <c:pt idx="23607">
                  <c:v>2006.5619999999999</c:v>
                </c:pt>
                <c:pt idx="23608">
                  <c:v>2006.172</c:v>
                </c:pt>
                <c:pt idx="23609">
                  <c:v>2006.5619999999999</c:v>
                </c:pt>
                <c:pt idx="23610">
                  <c:v>2005.547</c:v>
                </c:pt>
                <c:pt idx="23611">
                  <c:v>2007.1869999999999</c:v>
                </c:pt>
                <c:pt idx="23612">
                  <c:v>2005.547</c:v>
                </c:pt>
                <c:pt idx="23613">
                  <c:v>2007.1869999999999</c:v>
                </c:pt>
                <c:pt idx="23614">
                  <c:v>2005.9369999999999</c:v>
                </c:pt>
                <c:pt idx="23615">
                  <c:v>2006.4059999999999</c:v>
                </c:pt>
                <c:pt idx="23616">
                  <c:v>2006.797</c:v>
                </c:pt>
                <c:pt idx="23617">
                  <c:v>2007.7339999999999</c:v>
                </c:pt>
                <c:pt idx="23618">
                  <c:v>2006.172</c:v>
                </c:pt>
                <c:pt idx="23619">
                  <c:v>2006.797</c:v>
                </c:pt>
                <c:pt idx="23620">
                  <c:v>2006.172</c:v>
                </c:pt>
                <c:pt idx="23621">
                  <c:v>2004.6089999999999</c:v>
                </c:pt>
                <c:pt idx="23622">
                  <c:v>2007.578</c:v>
                </c:pt>
                <c:pt idx="23623">
                  <c:v>2007.1869999999999</c:v>
                </c:pt>
                <c:pt idx="23624">
                  <c:v>2005.9369999999999</c:v>
                </c:pt>
                <c:pt idx="23625">
                  <c:v>2006.953</c:v>
                </c:pt>
                <c:pt idx="23626">
                  <c:v>2007.7339999999999</c:v>
                </c:pt>
                <c:pt idx="23627">
                  <c:v>2009.1410000000001</c:v>
                </c:pt>
                <c:pt idx="23628">
                  <c:v>2005.3910000000001</c:v>
                </c:pt>
                <c:pt idx="23629">
                  <c:v>2006.172</c:v>
                </c:pt>
                <c:pt idx="23630">
                  <c:v>2006.797</c:v>
                </c:pt>
                <c:pt idx="23631">
                  <c:v>2006.797</c:v>
                </c:pt>
                <c:pt idx="23632">
                  <c:v>2004.6089999999999</c:v>
                </c:pt>
                <c:pt idx="23633">
                  <c:v>2006.172</c:v>
                </c:pt>
                <c:pt idx="23634">
                  <c:v>2005.7809999999999</c:v>
                </c:pt>
                <c:pt idx="23635">
                  <c:v>2007.7339999999999</c:v>
                </c:pt>
                <c:pt idx="23636">
                  <c:v>2007.1869999999999</c:v>
                </c:pt>
                <c:pt idx="23637">
                  <c:v>2006.5619999999999</c:v>
                </c:pt>
                <c:pt idx="23638">
                  <c:v>2006.953</c:v>
                </c:pt>
                <c:pt idx="23639">
                  <c:v>2005.7809999999999</c:v>
                </c:pt>
                <c:pt idx="23640">
                  <c:v>2007.1869999999999</c:v>
                </c:pt>
                <c:pt idx="23641">
                  <c:v>2008.9839999999999</c:v>
                </c:pt>
                <c:pt idx="23642">
                  <c:v>2006.5619999999999</c:v>
                </c:pt>
                <c:pt idx="23643">
                  <c:v>2007.1869999999999</c:v>
                </c:pt>
                <c:pt idx="23644">
                  <c:v>2005</c:v>
                </c:pt>
                <c:pt idx="23645">
                  <c:v>2007.578</c:v>
                </c:pt>
                <c:pt idx="23646">
                  <c:v>2005.9369999999999</c:v>
                </c:pt>
                <c:pt idx="23647">
                  <c:v>2007.578</c:v>
                </c:pt>
                <c:pt idx="23648">
                  <c:v>2005.9369999999999</c:v>
                </c:pt>
                <c:pt idx="23649">
                  <c:v>2005.1559999999999</c:v>
                </c:pt>
                <c:pt idx="23650">
                  <c:v>2006.953</c:v>
                </c:pt>
                <c:pt idx="23651">
                  <c:v>2007.9690000000001</c:v>
                </c:pt>
                <c:pt idx="23652">
                  <c:v>2006.953</c:v>
                </c:pt>
                <c:pt idx="23653">
                  <c:v>2007.7339999999999</c:v>
                </c:pt>
                <c:pt idx="23654">
                  <c:v>2009.6089999999999</c:v>
                </c:pt>
                <c:pt idx="23655">
                  <c:v>2006.172</c:v>
                </c:pt>
                <c:pt idx="23656">
                  <c:v>2009.6089999999999</c:v>
                </c:pt>
                <c:pt idx="23657">
                  <c:v>2006.797</c:v>
                </c:pt>
                <c:pt idx="23658">
                  <c:v>2008.5940000000001</c:v>
                </c:pt>
                <c:pt idx="23659">
                  <c:v>2006.172</c:v>
                </c:pt>
                <c:pt idx="23660">
                  <c:v>2005.9369999999999</c:v>
                </c:pt>
                <c:pt idx="23661">
                  <c:v>2007.7339999999999</c:v>
                </c:pt>
                <c:pt idx="23662">
                  <c:v>2007.7339999999999</c:v>
                </c:pt>
                <c:pt idx="23663">
                  <c:v>2006.953</c:v>
                </c:pt>
                <c:pt idx="23664">
                  <c:v>2007.1869999999999</c:v>
                </c:pt>
                <c:pt idx="23665">
                  <c:v>2005.547</c:v>
                </c:pt>
                <c:pt idx="23666">
                  <c:v>2008.3589999999999</c:v>
                </c:pt>
                <c:pt idx="23667">
                  <c:v>2007.578</c:v>
                </c:pt>
                <c:pt idx="23668">
                  <c:v>2009.7660000000001</c:v>
                </c:pt>
                <c:pt idx="23669">
                  <c:v>2007.578</c:v>
                </c:pt>
                <c:pt idx="23670">
                  <c:v>2007.7339999999999</c:v>
                </c:pt>
                <c:pt idx="23671">
                  <c:v>2006.5619999999999</c:v>
                </c:pt>
                <c:pt idx="23672">
                  <c:v>2006.953</c:v>
                </c:pt>
                <c:pt idx="23673">
                  <c:v>2009.375</c:v>
                </c:pt>
                <c:pt idx="23674">
                  <c:v>2008.75</c:v>
                </c:pt>
                <c:pt idx="23675">
                  <c:v>2005.9369999999999</c:v>
                </c:pt>
                <c:pt idx="23676">
                  <c:v>2004.6089999999999</c:v>
                </c:pt>
                <c:pt idx="23677">
                  <c:v>2007.3440000000001</c:v>
                </c:pt>
                <c:pt idx="23678">
                  <c:v>2007.1869999999999</c:v>
                </c:pt>
                <c:pt idx="23679">
                  <c:v>2003.9839999999999</c:v>
                </c:pt>
                <c:pt idx="23680">
                  <c:v>2005.1559999999999</c:v>
                </c:pt>
                <c:pt idx="23681">
                  <c:v>2008.3589999999999</c:v>
                </c:pt>
                <c:pt idx="23682">
                  <c:v>2007.3440000000001</c:v>
                </c:pt>
                <c:pt idx="23683">
                  <c:v>2006.797</c:v>
                </c:pt>
                <c:pt idx="23684">
                  <c:v>2007.1869999999999</c:v>
                </c:pt>
                <c:pt idx="23685">
                  <c:v>2007.1869999999999</c:v>
                </c:pt>
                <c:pt idx="23686">
                  <c:v>2008.75</c:v>
                </c:pt>
                <c:pt idx="23687">
                  <c:v>2007.1869999999999</c:v>
                </c:pt>
                <c:pt idx="23688">
                  <c:v>2005</c:v>
                </c:pt>
                <c:pt idx="23689">
                  <c:v>2005.7809999999999</c:v>
                </c:pt>
                <c:pt idx="23690">
                  <c:v>2005.9369999999999</c:v>
                </c:pt>
                <c:pt idx="23691">
                  <c:v>2006.5619999999999</c:v>
                </c:pt>
                <c:pt idx="23692">
                  <c:v>2008.75</c:v>
                </c:pt>
                <c:pt idx="23693">
                  <c:v>2007.3440000000001</c:v>
                </c:pt>
                <c:pt idx="23694">
                  <c:v>2007.3440000000001</c:v>
                </c:pt>
                <c:pt idx="23695">
                  <c:v>2007.9690000000001</c:v>
                </c:pt>
                <c:pt idx="23696">
                  <c:v>2006.172</c:v>
                </c:pt>
                <c:pt idx="23697">
                  <c:v>2007.3440000000001</c:v>
                </c:pt>
                <c:pt idx="23698">
                  <c:v>2007.1869999999999</c:v>
                </c:pt>
                <c:pt idx="23699">
                  <c:v>2008.203</c:v>
                </c:pt>
                <c:pt idx="23700">
                  <c:v>2008.203</c:v>
                </c:pt>
                <c:pt idx="23701">
                  <c:v>2008.5940000000001</c:v>
                </c:pt>
                <c:pt idx="23702">
                  <c:v>2009.375</c:v>
                </c:pt>
                <c:pt idx="23703">
                  <c:v>2009.1410000000001</c:v>
                </c:pt>
                <c:pt idx="23704">
                  <c:v>2005.9369999999999</c:v>
                </c:pt>
                <c:pt idx="23705">
                  <c:v>2006.5619999999999</c:v>
                </c:pt>
                <c:pt idx="23706">
                  <c:v>2009.1410000000001</c:v>
                </c:pt>
                <c:pt idx="23707">
                  <c:v>2004.1410000000001</c:v>
                </c:pt>
                <c:pt idx="23708">
                  <c:v>2007.578</c:v>
                </c:pt>
                <c:pt idx="23709">
                  <c:v>2007.7339999999999</c:v>
                </c:pt>
                <c:pt idx="23710">
                  <c:v>2008.3589999999999</c:v>
                </c:pt>
                <c:pt idx="23711">
                  <c:v>2007.578</c:v>
                </c:pt>
                <c:pt idx="23712">
                  <c:v>2007.578</c:v>
                </c:pt>
                <c:pt idx="23713">
                  <c:v>2010</c:v>
                </c:pt>
                <c:pt idx="23714">
                  <c:v>2007.1869999999999</c:v>
                </c:pt>
                <c:pt idx="23715">
                  <c:v>2007.7339999999999</c:v>
                </c:pt>
                <c:pt idx="23716">
                  <c:v>2006.172</c:v>
                </c:pt>
                <c:pt idx="23717">
                  <c:v>2007.9690000000001</c:v>
                </c:pt>
                <c:pt idx="23718">
                  <c:v>2009.375</c:v>
                </c:pt>
                <c:pt idx="23719">
                  <c:v>2007.1869999999999</c:v>
                </c:pt>
                <c:pt idx="23720">
                  <c:v>2009.375</c:v>
                </c:pt>
                <c:pt idx="23721">
                  <c:v>2006.4059999999999</c:v>
                </c:pt>
                <c:pt idx="23722">
                  <c:v>2007.1869999999999</c:v>
                </c:pt>
                <c:pt idx="23723">
                  <c:v>2009.1410000000001</c:v>
                </c:pt>
                <c:pt idx="23724">
                  <c:v>2008.3589999999999</c:v>
                </c:pt>
                <c:pt idx="23725">
                  <c:v>2009.1410000000001</c:v>
                </c:pt>
                <c:pt idx="23726">
                  <c:v>2008.3589999999999</c:v>
                </c:pt>
                <c:pt idx="23727">
                  <c:v>2007.1869999999999</c:v>
                </c:pt>
                <c:pt idx="23728">
                  <c:v>2007.7339999999999</c:v>
                </c:pt>
                <c:pt idx="23729">
                  <c:v>2009.375</c:v>
                </c:pt>
                <c:pt idx="23730">
                  <c:v>2008.5940000000001</c:v>
                </c:pt>
                <c:pt idx="23731">
                  <c:v>2005.1559999999999</c:v>
                </c:pt>
                <c:pt idx="23732">
                  <c:v>2007.3440000000001</c:v>
                </c:pt>
                <c:pt idx="23733">
                  <c:v>2010.1559999999999</c:v>
                </c:pt>
                <c:pt idx="23734">
                  <c:v>2008.5940000000001</c:v>
                </c:pt>
                <c:pt idx="23735">
                  <c:v>2007.9690000000001</c:v>
                </c:pt>
                <c:pt idx="23736">
                  <c:v>2006.172</c:v>
                </c:pt>
                <c:pt idx="23737">
                  <c:v>2006.953</c:v>
                </c:pt>
                <c:pt idx="23738">
                  <c:v>2006.4059999999999</c:v>
                </c:pt>
                <c:pt idx="23739">
                  <c:v>2007.9690000000001</c:v>
                </c:pt>
                <c:pt idx="23740">
                  <c:v>2007.3440000000001</c:v>
                </c:pt>
                <c:pt idx="23741">
                  <c:v>2010.547</c:v>
                </c:pt>
                <c:pt idx="23742">
                  <c:v>2007.3440000000001</c:v>
                </c:pt>
                <c:pt idx="23743">
                  <c:v>2005.547</c:v>
                </c:pt>
                <c:pt idx="23744">
                  <c:v>2008.203</c:v>
                </c:pt>
                <c:pt idx="23745">
                  <c:v>2009.1410000000001</c:v>
                </c:pt>
                <c:pt idx="23746">
                  <c:v>2007.9690000000001</c:v>
                </c:pt>
                <c:pt idx="23747">
                  <c:v>2007.7339999999999</c:v>
                </c:pt>
                <c:pt idx="23748">
                  <c:v>2007.9690000000001</c:v>
                </c:pt>
                <c:pt idx="23749">
                  <c:v>2006.172</c:v>
                </c:pt>
                <c:pt idx="23750">
                  <c:v>2006.5619999999999</c:v>
                </c:pt>
                <c:pt idx="23751">
                  <c:v>2009.1410000000001</c:v>
                </c:pt>
                <c:pt idx="23752">
                  <c:v>2007.1869999999999</c:v>
                </c:pt>
                <c:pt idx="23753">
                  <c:v>2007.7339999999999</c:v>
                </c:pt>
                <c:pt idx="23754">
                  <c:v>2010</c:v>
                </c:pt>
                <c:pt idx="23755">
                  <c:v>2005.547</c:v>
                </c:pt>
                <c:pt idx="23756">
                  <c:v>2007.7339999999999</c:v>
                </c:pt>
                <c:pt idx="23757">
                  <c:v>2008.9839999999999</c:v>
                </c:pt>
                <c:pt idx="23758">
                  <c:v>2008.9839999999999</c:v>
                </c:pt>
                <c:pt idx="23759">
                  <c:v>2005</c:v>
                </c:pt>
                <c:pt idx="23760">
                  <c:v>2008.203</c:v>
                </c:pt>
                <c:pt idx="23761">
                  <c:v>2007.1869999999999</c:v>
                </c:pt>
                <c:pt idx="23762">
                  <c:v>2007.1869999999999</c:v>
                </c:pt>
                <c:pt idx="23763">
                  <c:v>2007.7339999999999</c:v>
                </c:pt>
                <c:pt idx="23764">
                  <c:v>2009.375</c:v>
                </c:pt>
                <c:pt idx="23765">
                  <c:v>2010</c:v>
                </c:pt>
                <c:pt idx="23766">
                  <c:v>2007.9690000000001</c:v>
                </c:pt>
                <c:pt idx="23767">
                  <c:v>2007.7339999999999</c:v>
                </c:pt>
                <c:pt idx="23768">
                  <c:v>2009.375</c:v>
                </c:pt>
                <c:pt idx="23769">
                  <c:v>2007.9690000000001</c:v>
                </c:pt>
                <c:pt idx="23770">
                  <c:v>2008.3589999999999</c:v>
                </c:pt>
                <c:pt idx="23771">
                  <c:v>2008.9839999999999</c:v>
                </c:pt>
                <c:pt idx="23772">
                  <c:v>2007.1869999999999</c:v>
                </c:pt>
                <c:pt idx="23773">
                  <c:v>2009.375</c:v>
                </c:pt>
                <c:pt idx="23774">
                  <c:v>2007.1869999999999</c:v>
                </c:pt>
                <c:pt idx="23775">
                  <c:v>2008.5940000000001</c:v>
                </c:pt>
                <c:pt idx="23776">
                  <c:v>2009.7660000000001</c:v>
                </c:pt>
                <c:pt idx="23777">
                  <c:v>2007.9690000000001</c:v>
                </c:pt>
                <c:pt idx="23778">
                  <c:v>2006.953</c:v>
                </c:pt>
                <c:pt idx="23779">
                  <c:v>2011.4059999999999</c:v>
                </c:pt>
                <c:pt idx="23780">
                  <c:v>2007.9690000000001</c:v>
                </c:pt>
                <c:pt idx="23781">
                  <c:v>2007.1869999999999</c:v>
                </c:pt>
                <c:pt idx="23782">
                  <c:v>2010.7809999999999</c:v>
                </c:pt>
                <c:pt idx="23783">
                  <c:v>2010.9369999999999</c:v>
                </c:pt>
                <c:pt idx="23784">
                  <c:v>2009.375</c:v>
                </c:pt>
                <c:pt idx="23785">
                  <c:v>2008.3589999999999</c:v>
                </c:pt>
                <c:pt idx="23786">
                  <c:v>2007.1869999999999</c:v>
                </c:pt>
                <c:pt idx="23787">
                  <c:v>2009.6089999999999</c:v>
                </c:pt>
                <c:pt idx="23788">
                  <c:v>2008.9839999999999</c:v>
                </c:pt>
                <c:pt idx="23789">
                  <c:v>2009.7660000000001</c:v>
                </c:pt>
                <c:pt idx="23790">
                  <c:v>2005.9369999999999</c:v>
                </c:pt>
                <c:pt idx="23791">
                  <c:v>2008.9839999999999</c:v>
                </c:pt>
                <c:pt idx="23792">
                  <c:v>2006.172</c:v>
                </c:pt>
                <c:pt idx="23793">
                  <c:v>2008.203</c:v>
                </c:pt>
                <c:pt idx="23794">
                  <c:v>2008.75</c:v>
                </c:pt>
                <c:pt idx="23795">
                  <c:v>2008.3589999999999</c:v>
                </c:pt>
                <c:pt idx="23796">
                  <c:v>2010</c:v>
                </c:pt>
                <c:pt idx="23797">
                  <c:v>2006.5619999999999</c:v>
                </c:pt>
                <c:pt idx="23798">
                  <c:v>2007.578</c:v>
                </c:pt>
                <c:pt idx="23799">
                  <c:v>2008.75</c:v>
                </c:pt>
                <c:pt idx="23800">
                  <c:v>2010</c:v>
                </c:pt>
                <c:pt idx="23801">
                  <c:v>2009.375</c:v>
                </c:pt>
                <c:pt idx="23802">
                  <c:v>2008.203</c:v>
                </c:pt>
                <c:pt idx="23803">
                  <c:v>2010</c:v>
                </c:pt>
                <c:pt idx="23804">
                  <c:v>2006.797</c:v>
                </c:pt>
                <c:pt idx="23805">
                  <c:v>2010</c:v>
                </c:pt>
                <c:pt idx="23806">
                  <c:v>2007.3440000000001</c:v>
                </c:pt>
                <c:pt idx="23807">
                  <c:v>2008.203</c:v>
                </c:pt>
                <c:pt idx="23808">
                  <c:v>2008.75</c:v>
                </c:pt>
                <c:pt idx="23809">
                  <c:v>2008.5940000000001</c:v>
                </c:pt>
                <c:pt idx="23810">
                  <c:v>2010.1559999999999</c:v>
                </c:pt>
                <c:pt idx="23811">
                  <c:v>2008.5940000000001</c:v>
                </c:pt>
                <c:pt idx="23812">
                  <c:v>2008.9839999999999</c:v>
                </c:pt>
                <c:pt idx="23813">
                  <c:v>2009.375</c:v>
                </c:pt>
                <c:pt idx="23814">
                  <c:v>2007.3440000000001</c:v>
                </c:pt>
                <c:pt idx="23815">
                  <c:v>2010</c:v>
                </c:pt>
                <c:pt idx="23816">
                  <c:v>2009.6089999999999</c:v>
                </c:pt>
                <c:pt idx="23817">
                  <c:v>2010.9369999999999</c:v>
                </c:pt>
                <c:pt idx="23818">
                  <c:v>2008.75</c:v>
                </c:pt>
                <c:pt idx="23819">
                  <c:v>2009.375</c:v>
                </c:pt>
                <c:pt idx="23820">
                  <c:v>2007.3440000000001</c:v>
                </c:pt>
                <c:pt idx="23821">
                  <c:v>2008.75</c:v>
                </c:pt>
                <c:pt idx="23822">
                  <c:v>2009.375</c:v>
                </c:pt>
                <c:pt idx="23823">
                  <c:v>2008.75</c:v>
                </c:pt>
                <c:pt idx="23824">
                  <c:v>2007.3440000000001</c:v>
                </c:pt>
                <c:pt idx="23825">
                  <c:v>2007.578</c:v>
                </c:pt>
                <c:pt idx="23826">
                  <c:v>2010.9369999999999</c:v>
                </c:pt>
                <c:pt idx="23827">
                  <c:v>2007.578</c:v>
                </c:pt>
                <c:pt idx="23828">
                  <c:v>2005.7809999999999</c:v>
                </c:pt>
                <c:pt idx="23829">
                  <c:v>2008.75</c:v>
                </c:pt>
                <c:pt idx="23830">
                  <c:v>2010.547</c:v>
                </c:pt>
                <c:pt idx="23831">
                  <c:v>2007.578</c:v>
                </c:pt>
                <c:pt idx="23832">
                  <c:v>2007.9690000000001</c:v>
                </c:pt>
                <c:pt idx="23833">
                  <c:v>2008.5940000000001</c:v>
                </c:pt>
                <c:pt idx="23834">
                  <c:v>2006.797</c:v>
                </c:pt>
                <c:pt idx="23835">
                  <c:v>2009.1410000000001</c:v>
                </c:pt>
                <c:pt idx="23836">
                  <c:v>2006.4059999999999</c:v>
                </c:pt>
                <c:pt idx="23837">
                  <c:v>2009.375</c:v>
                </c:pt>
                <c:pt idx="23838">
                  <c:v>2009.6089999999999</c:v>
                </c:pt>
                <c:pt idx="23839">
                  <c:v>2007.3440000000001</c:v>
                </c:pt>
                <c:pt idx="23840">
                  <c:v>2008.75</c:v>
                </c:pt>
                <c:pt idx="23841">
                  <c:v>2007.578</c:v>
                </c:pt>
                <c:pt idx="23842">
                  <c:v>2008.75</c:v>
                </c:pt>
                <c:pt idx="23843">
                  <c:v>2007.9690000000001</c:v>
                </c:pt>
                <c:pt idx="23844">
                  <c:v>2006.953</c:v>
                </c:pt>
                <c:pt idx="23845">
                  <c:v>2008.5940000000001</c:v>
                </c:pt>
                <c:pt idx="23846">
                  <c:v>2010.3910000000001</c:v>
                </c:pt>
                <c:pt idx="23847">
                  <c:v>2008.3589999999999</c:v>
                </c:pt>
                <c:pt idx="23848">
                  <c:v>2008.5940000000001</c:v>
                </c:pt>
                <c:pt idx="23849">
                  <c:v>2007.7339999999999</c:v>
                </c:pt>
                <c:pt idx="23850">
                  <c:v>2010.1559999999999</c:v>
                </c:pt>
                <c:pt idx="23851">
                  <c:v>2009.375</c:v>
                </c:pt>
                <c:pt idx="23852">
                  <c:v>2009.6089999999999</c:v>
                </c:pt>
                <c:pt idx="23853">
                  <c:v>2007.578</c:v>
                </c:pt>
                <c:pt idx="23854">
                  <c:v>2009.375</c:v>
                </c:pt>
                <c:pt idx="23855">
                  <c:v>2008.75</c:v>
                </c:pt>
                <c:pt idx="23856">
                  <c:v>2010.1559999999999</c:v>
                </c:pt>
                <c:pt idx="23857">
                  <c:v>2006.797</c:v>
                </c:pt>
                <c:pt idx="23858">
                  <c:v>2008.5940000000001</c:v>
                </c:pt>
                <c:pt idx="23859">
                  <c:v>2010.3910000000001</c:v>
                </c:pt>
                <c:pt idx="23860">
                  <c:v>2010.1559999999999</c:v>
                </c:pt>
                <c:pt idx="23861">
                  <c:v>2008.5940000000001</c:v>
                </c:pt>
                <c:pt idx="23862">
                  <c:v>2008.5940000000001</c:v>
                </c:pt>
                <c:pt idx="23863">
                  <c:v>2008.9839999999999</c:v>
                </c:pt>
                <c:pt idx="23864">
                  <c:v>2007.9690000000001</c:v>
                </c:pt>
                <c:pt idx="23865">
                  <c:v>2006.172</c:v>
                </c:pt>
                <c:pt idx="23866">
                  <c:v>2007.7339999999999</c:v>
                </c:pt>
                <c:pt idx="23867">
                  <c:v>2009.7660000000001</c:v>
                </c:pt>
                <c:pt idx="23868">
                  <c:v>2008.203</c:v>
                </c:pt>
                <c:pt idx="23869">
                  <c:v>2010.7809999999999</c:v>
                </c:pt>
                <c:pt idx="23870">
                  <c:v>2010.9369999999999</c:v>
                </c:pt>
                <c:pt idx="23871">
                  <c:v>2007.7339999999999</c:v>
                </c:pt>
                <c:pt idx="23872">
                  <c:v>2006.797</c:v>
                </c:pt>
                <c:pt idx="23873">
                  <c:v>2008.9839999999999</c:v>
                </c:pt>
                <c:pt idx="23874">
                  <c:v>2008.203</c:v>
                </c:pt>
                <c:pt idx="23875">
                  <c:v>2010.547</c:v>
                </c:pt>
                <c:pt idx="23876">
                  <c:v>2008.9839999999999</c:v>
                </c:pt>
                <c:pt idx="23877">
                  <c:v>2007.1869999999999</c:v>
                </c:pt>
                <c:pt idx="23878">
                  <c:v>2007.3440000000001</c:v>
                </c:pt>
                <c:pt idx="23879">
                  <c:v>2008.9839999999999</c:v>
                </c:pt>
                <c:pt idx="23880">
                  <c:v>2008.75</c:v>
                </c:pt>
                <c:pt idx="23881">
                  <c:v>2010.9369999999999</c:v>
                </c:pt>
                <c:pt idx="23882">
                  <c:v>2008.203</c:v>
                </c:pt>
                <c:pt idx="23883">
                  <c:v>2009.7660000000001</c:v>
                </c:pt>
                <c:pt idx="23884">
                  <c:v>2008.9839999999999</c:v>
                </c:pt>
                <c:pt idx="23885">
                  <c:v>2008.75</c:v>
                </c:pt>
                <c:pt idx="23886">
                  <c:v>2008.3589999999999</c:v>
                </c:pt>
                <c:pt idx="23887">
                  <c:v>2006.5619999999999</c:v>
                </c:pt>
                <c:pt idx="23888">
                  <c:v>2007.578</c:v>
                </c:pt>
                <c:pt idx="23889">
                  <c:v>2007.7339999999999</c:v>
                </c:pt>
                <c:pt idx="23890">
                  <c:v>2007.9690000000001</c:v>
                </c:pt>
                <c:pt idx="23891">
                  <c:v>2009.1410000000001</c:v>
                </c:pt>
                <c:pt idx="23892">
                  <c:v>2006.953</c:v>
                </c:pt>
                <c:pt idx="23893">
                  <c:v>2009.375</c:v>
                </c:pt>
                <c:pt idx="23894">
                  <c:v>2007.9690000000001</c:v>
                </c:pt>
                <c:pt idx="23895">
                  <c:v>2010.7809999999999</c:v>
                </c:pt>
                <c:pt idx="23896">
                  <c:v>2009.6089999999999</c:v>
                </c:pt>
                <c:pt idx="23897">
                  <c:v>2009.375</c:v>
                </c:pt>
                <c:pt idx="23898">
                  <c:v>2006.5619999999999</c:v>
                </c:pt>
                <c:pt idx="23899">
                  <c:v>2007.9690000000001</c:v>
                </c:pt>
                <c:pt idx="23900">
                  <c:v>2010.1559999999999</c:v>
                </c:pt>
                <c:pt idx="23901">
                  <c:v>2008.75</c:v>
                </c:pt>
                <c:pt idx="23902">
                  <c:v>2008.75</c:v>
                </c:pt>
                <c:pt idx="23903">
                  <c:v>2007.578</c:v>
                </c:pt>
                <c:pt idx="23904">
                  <c:v>2010.3910000000001</c:v>
                </c:pt>
                <c:pt idx="23905">
                  <c:v>2010.1559999999999</c:v>
                </c:pt>
                <c:pt idx="23906">
                  <c:v>2008.9839999999999</c:v>
                </c:pt>
                <c:pt idx="23907">
                  <c:v>2009.375</c:v>
                </c:pt>
                <c:pt idx="23908">
                  <c:v>2007.1869999999999</c:v>
                </c:pt>
                <c:pt idx="23909">
                  <c:v>2007.9690000000001</c:v>
                </c:pt>
                <c:pt idx="23910">
                  <c:v>2008.5940000000001</c:v>
                </c:pt>
                <c:pt idx="23911">
                  <c:v>2010.547</c:v>
                </c:pt>
                <c:pt idx="23912">
                  <c:v>2006.5619999999999</c:v>
                </c:pt>
                <c:pt idx="23913">
                  <c:v>2006.797</c:v>
                </c:pt>
                <c:pt idx="23914">
                  <c:v>2008.9839999999999</c:v>
                </c:pt>
                <c:pt idx="23915">
                  <c:v>2009.6089999999999</c:v>
                </c:pt>
                <c:pt idx="23916">
                  <c:v>2005.3910000000001</c:v>
                </c:pt>
                <c:pt idx="23917">
                  <c:v>2009.7660000000001</c:v>
                </c:pt>
                <c:pt idx="23918">
                  <c:v>2008.3589999999999</c:v>
                </c:pt>
                <c:pt idx="23919">
                  <c:v>2006.797</c:v>
                </c:pt>
                <c:pt idx="23920">
                  <c:v>2010.9369999999999</c:v>
                </c:pt>
                <c:pt idx="23921">
                  <c:v>2007.7339999999999</c:v>
                </c:pt>
                <c:pt idx="23922">
                  <c:v>2010</c:v>
                </c:pt>
                <c:pt idx="23923">
                  <c:v>2006.797</c:v>
                </c:pt>
                <c:pt idx="23924">
                  <c:v>2007.578</c:v>
                </c:pt>
                <c:pt idx="23925">
                  <c:v>2009.1410000000001</c:v>
                </c:pt>
                <c:pt idx="23926">
                  <c:v>2009.375</c:v>
                </c:pt>
                <c:pt idx="23927">
                  <c:v>2006.953</c:v>
                </c:pt>
                <c:pt idx="23928">
                  <c:v>2010.1559999999999</c:v>
                </c:pt>
                <c:pt idx="23929">
                  <c:v>2007.9690000000001</c:v>
                </c:pt>
                <c:pt idx="23930">
                  <c:v>2007.9690000000001</c:v>
                </c:pt>
                <c:pt idx="23931">
                  <c:v>2007.7339999999999</c:v>
                </c:pt>
                <c:pt idx="23932">
                  <c:v>2006.953</c:v>
                </c:pt>
                <c:pt idx="23933">
                  <c:v>2007.3440000000001</c:v>
                </c:pt>
                <c:pt idx="23934">
                  <c:v>2007.578</c:v>
                </c:pt>
                <c:pt idx="23935">
                  <c:v>2008.203</c:v>
                </c:pt>
                <c:pt idx="23936">
                  <c:v>2006.5619999999999</c:v>
                </c:pt>
                <c:pt idx="23937">
                  <c:v>2007.9690000000001</c:v>
                </c:pt>
                <c:pt idx="23938">
                  <c:v>2007.3440000000001</c:v>
                </c:pt>
                <c:pt idx="23939">
                  <c:v>2006.172</c:v>
                </c:pt>
                <c:pt idx="23940">
                  <c:v>2008.9839999999999</c:v>
                </c:pt>
                <c:pt idx="23941">
                  <c:v>2006.797</c:v>
                </c:pt>
                <c:pt idx="23942">
                  <c:v>2006.953</c:v>
                </c:pt>
                <c:pt idx="23943">
                  <c:v>2007.1869999999999</c:v>
                </c:pt>
                <c:pt idx="23944">
                  <c:v>2006.5619999999999</c:v>
                </c:pt>
                <c:pt idx="23945">
                  <c:v>2007.3440000000001</c:v>
                </c:pt>
                <c:pt idx="23946">
                  <c:v>2006.953</c:v>
                </c:pt>
                <c:pt idx="23947">
                  <c:v>2008.3589999999999</c:v>
                </c:pt>
                <c:pt idx="23948">
                  <c:v>2008.5940000000001</c:v>
                </c:pt>
                <c:pt idx="23949">
                  <c:v>2006.5619999999999</c:v>
                </c:pt>
                <c:pt idx="23950">
                  <c:v>2006.5619999999999</c:v>
                </c:pt>
                <c:pt idx="23951">
                  <c:v>2009.6089999999999</c:v>
                </c:pt>
                <c:pt idx="23952">
                  <c:v>2009.375</c:v>
                </c:pt>
                <c:pt idx="23953">
                  <c:v>2008.9839999999999</c:v>
                </c:pt>
                <c:pt idx="23954">
                  <c:v>2005.9369999999999</c:v>
                </c:pt>
                <c:pt idx="23955">
                  <c:v>2008.5940000000001</c:v>
                </c:pt>
                <c:pt idx="23956">
                  <c:v>2009.6089999999999</c:v>
                </c:pt>
                <c:pt idx="23957">
                  <c:v>2007.7339999999999</c:v>
                </c:pt>
                <c:pt idx="23958">
                  <c:v>2008.203</c:v>
                </c:pt>
                <c:pt idx="23959">
                  <c:v>2008.9839999999999</c:v>
                </c:pt>
                <c:pt idx="23960">
                  <c:v>2006.953</c:v>
                </c:pt>
                <c:pt idx="23961">
                  <c:v>2009.6089999999999</c:v>
                </c:pt>
                <c:pt idx="23962">
                  <c:v>2008.9839999999999</c:v>
                </c:pt>
                <c:pt idx="23963">
                  <c:v>2007.578</c:v>
                </c:pt>
                <c:pt idx="23964">
                  <c:v>2006.5619999999999</c:v>
                </c:pt>
                <c:pt idx="23965">
                  <c:v>2006.172</c:v>
                </c:pt>
                <c:pt idx="23966">
                  <c:v>2006.797</c:v>
                </c:pt>
                <c:pt idx="23967">
                  <c:v>2007.7339999999999</c:v>
                </c:pt>
                <c:pt idx="23968">
                  <c:v>2007.9690000000001</c:v>
                </c:pt>
                <c:pt idx="23969">
                  <c:v>2007.578</c:v>
                </c:pt>
                <c:pt idx="23970">
                  <c:v>2008.3589999999999</c:v>
                </c:pt>
                <c:pt idx="23971">
                  <c:v>2008.9839999999999</c:v>
                </c:pt>
                <c:pt idx="23972">
                  <c:v>2008.9839999999999</c:v>
                </c:pt>
                <c:pt idx="23973">
                  <c:v>2009.7660000000001</c:v>
                </c:pt>
                <c:pt idx="23974">
                  <c:v>2008.3589999999999</c:v>
                </c:pt>
                <c:pt idx="23975">
                  <c:v>2006.953</c:v>
                </c:pt>
                <c:pt idx="23976">
                  <c:v>2009.375</c:v>
                </c:pt>
                <c:pt idx="23977">
                  <c:v>2008.9839999999999</c:v>
                </c:pt>
                <c:pt idx="23978">
                  <c:v>2006.797</c:v>
                </c:pt>
                <c:pt idx="23979">
                  <c:v>2006.5619999999999</c:v>
                </c:pt>
                <c:pt idx="23980">
                  <c:v>2006.5619999999999</c:v>
                </c:pt>
                <c:pt idx="23981">
                  <c:v>2005.7809999999999</c:v>
                </c:pt>
                <c:pt idx="23982">
                  <c:v>2006.4059999999999</c:v>
                </c:pt>
                <c:pt idx="23983">
                  <c:v>2008.9839999999999</c:v>
                </c:pt>
                <c:pt idx="23984">
                  <c:v>2006.172</c:v>
                </c:pt>
                <c:pt idx="23985">
                  <c:v>2008.3589999999999</c:v>
                </c:pt>
                <c:pt idx="23986">
                  <c:v>2007.9690000000001</c:v>
                </c:pt>
                <c:pt idx="23987">
                  <c:v>2008.203</c:v>
                </c:pt>
                <c:pt idx="23988">
                  <c:v>2007.7339999999999</c:v>
                </c:pt>
                <c:pt idx="23989">
                  <c:v>2006.797</c:v>
                </c:pt>
                <c:pt idx="23990">
                  <c:v>2007.7339999999999</c:v>
                </c:pt>
                <c:pt idx="23991">
                  <c:v>2005.3910000000001</c:v>
                </c:pt>
                <c:pt idx="23992">
                  <c:v>2008.3589999999999</c:v>
                </c:pt>
                <c:pt idx="23993">
                  <c:v>2006.5619999999999</c:v>
                </c:pt>
                <c:pt idx="23994">
                  <c:v>2005.3910000000001</c:v>
                </c:pt>
                <c:pt idx="23995">
                  <c:v>2006.172</c:v>
                </c:pt>
                <c:pt idx="23996">
                  <c:v>2010.1559999999999</c:v>
                </c:pt>
                <c:pt idx="23997">
                  <c:v>2007.7339999999999</c:v>
                </c:pt>
                <c:pt idx="23998">
                  <c:v>2008.75</c:v>
                </c:pt>
                <c:pt idx="23999">
                  <c:v>2009.6089999999999</c:v>
                </c:pt>
                <c:pt idx="24000">
                  <c:v>2007.7339999999999</c:v>
                </c:pt>
                <c:pt idx="24001">
                  <c:v>2008.75</c:v>
                </c:pt>
                <c:pt idx="24002">
                  <c:v>2006.953</c:v>
                </c:pt>
                <c:pt idx="24003">
                  <c:v>2006.797</c:v>
                </c:pt>
                <c:pt idx="24004">
                  <c:v>2008.5940000000001</c:v>
                </c:pt>
                <c:pt idx="24005">
                  <c:v>2007.3440000000001</c:v>
                </c:pt>
                <c:pt idx="24006">
                  <c:v>2008.5940000000001</c:v>
                </c:pt>
                <c:pt idx="24007">
                  <c:v>2008.9839999999999</c:v>
                </c:pt>
                <c:pt idx="24008">
                  <c:v>2006.172</c:v>
                </c:pt>
                <c:pt idx="24009">
                  <c:v>2005</c:v>
                </c:pt>
                <c:pt idx="24010">
                  <c:v>2009.1410000000001</c:v>
                </c:pt>
                <c:pt idx="24011">
                  <c:v>2007.3440000000001</c:v>
                </c:pt>
                <c:pt idx="24012">
                  <c:v>2008.5940000000001</c:v>
                </c:pt>
                <c:pt idx="24013">
                  <c:v>2008.3589999999999</c:v>
                </c:pt>
                <c:pt idx="24014">
                  <c:v>2007.578</c:v>
                </c:pt>
                <c:pt idx="24015">
                  <c:v>2006.4059999999999</c:v>
                </c:pt>
                <c:pt idx="24016">
                  <c:v>2005.547</c:v>
                </c:pt>
                <c:pt idx="24017">
                  <c:v>2009.6089999999999</c:v>
                </c:pt>
                <c:pt idx="24018">
                  <c:v>2006.953</c:v>
                </c:pt>
                <c:pt idx="24019">
                  <c:v>2006.4059999999999</c:v>
                </c:pt>
                <c:pt idx="24020">
                  <c:v>2007.578</c:v>
                </c:pt>
                <c:pt idx="24021">
                  <c:v>2006.953</c:v>
                </c:pt>
                <c:pt idx="24022">
                  <c:v>2007.9690000000001</c:v>
                </c:pt>
                <c:pt idx="24023">
                  <c:v>2009.7660000000001</c:v>
                </c:pt>
                <c:pt idx="24024">
                  <c:v>2009.1410000000001</c:v>
                </c:pt>
                <c:pt idx="24025">
                  <c:v>2010</c:v>
                </c:pt>
                <c:pt idx="24026">
                  <c:v>2006.953</c:v>
                </c:pt>
                <c:pt idx="24027">
                  <c:v>2007.9690000000001</c:v>
                </c:pt>
                <c:pt idx="24028">
                  <c:v>2008.203</c:v>
                </c:pt>
                <c:pt idx="24029">
                  <c:v>2008.75</c:v>
                </c:pt>
                <c:pt idx="24030">
                  <c:v>2006.172</c:v>
                </c:pt>
                <c:pt idx="24031">
                  <c:v>2009.7660000000001</c:v>
                </c:pt>
                <c:pt idx="24032">
                  <c:v>2007.7339999999999</c:v>
                </c:pt>
                <c:pt idx="24033">
                  <c:v>2008.203</c:v>
                </c:pt>
                <c:pt idx="24034">
                  <c:v>2008.9839999999999</c:v>
                </c:pt>
                <c:pt idx="24035">
                  <c:v>2007.578</c:v>
                </c:pt>
                <c:pt idx="24036">
                  <c:v>2010.1559999999999</c:v>
                </c:pt>
                <c:pt idx="24037">
                  <c:v>2008.3589999999999</c:v>
                </c:pt>
                <c:pt idx="24038">
                  <c:v>2007.3440000000001</c:v>
                </c:pt>
                <c:pt idx="24039">
                  <c:v>2007.9690000000001</c:v>
                </c:pt>
                <c:pt idx="24040">
                  <c:v>2010</c:v>
                </c:pt>
                <c:pt idx="24041">
                  <c:v>2006.797</c:v>
                </c:pt>
                <c:pt idx="24042">
                  <c:v>2006.797</c:v>
                </c:pt>
                <c:pt idx="24043">
                  <c:v>2009.6089999999999</c:v>
                </c:pt>
                <c:pt idx="24044">
                  <c:v>2006.5619999999999</c:v>
                </c:pt>
                <c:pt idx="24045">
                  <c:v>2007.578</c:v>
                </c:pt>
                <c:pt idx="24046">
                  <c:v>2007.3440000000001</c:v>
                </c:pt>
                <c:pt idx="24047">
                  <c:v>2007.578</c:v>
                </c:pt>
                <c:pt idx="24048">
                  <c:v>2008.75</c:v>
                </c:pt>
                <c:pt idx="24049">
                  <c:v>2009.1410000000001</c:v>
                </c:pt>
                <c:pt idx="24050">
                  <c:v>2005.547</c:v>
                </c:pt>
                <c:pt idx="24051">
                  <c:v>2006.953</c:v>
                </c:pt>
                <c:pt idx="24052">
                  <c:v>2007.3440000000001</c:v>
                </c:pt>
                <c:pt idx="24053">
                  <c:v>2008.3589999999999</c:v>
                </c:pt>
                <c:pt idx="24054">
                  <c:v>2007.3440000000001</c:v>
                </c:pt>
                <c:pt idx="24055">
                  <c:v>2006.953</c:v>
                </c:pt>
                <c:pt idx="24056">
                  <c:v>2009.1410000000001</c:v>
                </c:pt>
                <c:pt idx="24057">
                  <c:v>2007.1869999999999</c:v>
                </c:pt>
                <c:pt idx="24058">
                  <c:v>2005.9369999999999</c:v>
                </c:pt>
                <c:pt idx="24059">
                  <c:v>2009.375</c:v>
                </c:pt>
                <c:pt idx="24060">
                  <c:v>2008.75</c:v>
                </c:pt>
                <c:pt idx="24061">
                  <c:v>2007.9690000000001</c:v>
                </c:pt>
                <c:pt idx="24062">
                  <c:v>2008.9839999999999</c:v>
                </c:pt>
                <c:pt idx="24063">
                  <c:v>2009.1410000000001</c:v>
                </c:pt>
                <c:pt idx="24064">
                  <c:v>2008.9839999999999</c:v>
                </c:pt>
                <c:pt idx="24065">
                  <c:v>2006.797</c:v>
                </c:pt>
                <c:pt idx="24066">
                  <c:v>2007.3440000000001</c:v>
                </c:pt>
                <c:pt idx="24067">
                  <c:v>2009.6089999999999</c:v>
                </c:pt>
                <c:pt idx="24068">
                  <c:v>2007.3440000000001</c:v>
                </c:pt>
                <c:pt idx="24069">
                  <c:v>2007.1869999999999</c:v>
                </c:pt>
                <c:pt idx="24070">
                  <c:v>2008.5940000000001</c:v>
                </c:pt>
                <c:pt idx="24071">
                  <c:v>2010.3910000000001</c:v>
                </c:pt>
                <c:pt idx="24072">
                  <c:v>2008.75</c:v>
                </c:pt>
                <c:pt idx="24073">
                  <c:v>2009.375</c:v>
                </c:pt>
                <c:pt idx="24074">
                  <c:v>2011.4059999999999</c:v>
                </c:pt>
                <c:pt idx="24075">
                  <c:v>2008.75</c:v>
                </c:pt>
                <c:pt idx="24076">
                  <c:v>2008.5940000000001</c:v>
                </c:pt>
                <c:pt idx="24077">
                  <c:v>2007.9690000000001</c:v>
                </c:pt>
                <c:pt idx="24078">
                  <c:v>2010.1559999999999</c:v>
                </c:pt>
                <c:pt idx="24079">
                  <c:v>2005.547</c:v>
                </c:pt>
                <c:pt idx="24080">
                  <c:v>2007.7339999999999</c:v>
                </c:pt>
                <c:pt idx="24081">
                  <c:v>2005.547</c:v>
                </c:pt>
                <c:pt idx="24082">
                  <c:v>2008.75</c:v>
                </c:pt>
                <c:pt idx="24083">
                  <c:v>2007.578</c:v>
                </c:pt>
                <c:pt idx="24084">
                  <c:v>2006.953</c:v>
                </c:pt>
                <c:pt idx="24085">
                  <c:v>2007.3440000000001</c:v>
                </c:pt>
                <c:pt idx="24086">
                  <c:v>2007.3440000000001</c:v>
                </c:pt>
                <c:pt idx="24087">
                  <c:v>2008.203</c:v>
                </c:pt>
                <c:pt idx="24088">
                  <c:v>2008.5940000000001</c:v>
                </c:pt>
                <c:pt idx="24089">
                  <c:v>2007.578</c:v>
                </c:pt>
                <c:pt idx="24090">
                  <c:v>2008.5940000000001</c:v>
                </c:pt>
                <c:pt idx="24091">
                  <c:v>2008.75</c:v>
                </c:pt>
                <c:pt idx="24092">
                  <c:v>2008.75</c:v>
                </c:pt>
                <c:pt idx="24093">
                  <c:v>2010.547</c:v>
                </c:pt>
                <c:pt idx="24094">
                  <c:v>2009.1410000000001</c:v>
                </c:pt>
                <c:pt idx="24095">
                  <c:v>2009.1410000000001</c:v>
                </c:pt>
                <c:pt idx="24096">
                  <c:v>2008.9839999999999</c:v>
                </c:pt>
                <c:pt idx="24097">
                  <c:v>2005.7809999999999</c:v>
                </c:pt>
                <c:pt idx="24098">
                  <c:v>2007.578</c:v>
                </c:pt>
                <c:pt idx="24099">
                  <c:v>2006.172</c:v>
                </c:pt>
                <c:pt idx="24100">
                  <c:v>2009.1410000000001</c:v>
                </c:pt>
                <c:pt idx="24101">
                  <c:v>2006.797</c:v>
                </c:pt>
                <c:pt idx="24102">
                  <c:v>2009.6089999999999</c:v>
                </c:pt>
                <c:pt idx="24103">
                  <c:v>2008.75</c:v>
                </c:pt>
                <c:pt idx="24104">
                  <c:v>2009.7660000000001</c:v>
                </c:pt>
                <c:pt idx="24105">
                  <c:v>2011.5619999999999</c:v>
                </c:pt>
                <c:pt idx="24106">
                  <c:v>2010.3910000000001</c:v>
                </c:pt>
                <c:pt idx="24107">
                  <c:v>2007.3440000000001</c:v>
                </c:pt>
                <c:pt idx="24108">
                  <c:v>2007.578</c:v>
                </c:pt>
                <c:pt idx="24109">
                  <c:v>2008.3589999999999</c:v>
                </c:pt>
                <c:pt idx="24110">
                  <c:v>2009.1410000000001</c:v>
                </c:pt>
                <c:pt idx="24111">
                  <c:v>2006.172</c:v>
                </c:pt>
                <c:pt idx="24112">
                  <c:v>2010</c:v>
                </c:pt>
                <c:pt idx="24113">
                  <c:v>2008.3589999999999</c:v>
                </c:pt>
                <c:pt idx="24114">
                  <c:v>2009.375</c:v>
                </c:pt>
                <c:pt idx="24115">
                  <c:v>2009.1410000000001</c:v>
                </c:pt>
                <c:pt idx="24116">
                  <c:v>2009.7660000000001</c:v>
                </c:pt>
                <c:pt idx="24117">
                  <c:v>2008.9839999999999</c:v>
                </c:pt>
                <c:pt idx="24118">
                  <c:v>2008.75</c:v>
                </c:pt>
                <c:pt idx="24119">
                  <c:v>2008.9839999999999</c:v>
                </c:pt>
                <c:pt idx="24120">
                  <c:v>2009.375</c:v>
                </c:pt>
                <c:pt idx="24121">
                  <c:v>2008.5940000000001</c:v>
                </c:pt>
                <c:pt idx="24122">
                  <c:v>2009.6089999999999</c:v>
                </c:pt>
                <c:pt idx="24123">
                  <c:v>2009.1410000000001</c:v>
                </c:pt>
                <c:pt idx="24124">
                  <c:v>2009.375</c:v>
                </c:pt>
                <c:pt idx="24125">
                  <c:v>2008.5940000000001</c:v>
                </c:pt>
                <c:pt idx="24126">
                  <c:v>2010</c:v>
                </c:pt>
                <c:pt idx="24127">
                  <c:v>2007.9690000000001</c:v>
                </c:pt>
                <c:pt idx="24128">
                  <c:v>2009.1410000000001</c:v>
                </c:pt>
                <c:pt idx="24129">
                  <c:v>2007.9690000000001</c:v>
                </c:pt>
                <c:pt idx="24130">
                  <c:v>2010.1559999999999</c:v>
                </c:pt>
                <c:pt idx="24131">
                  <c:v>2008.5940000000001</c:v>
                </c:pt>
                <c:pt idx="24132">
                  <c:v>2009.375</c:v>
                </c:pt>
                <c:pt idx="24133">
                  <c:v>2011.172</c:v>
                </c:pt>
                <c:pt idx="24134">
                  <c:v>2008.75</c:v>
                </c:pt>
                <c:pt idx="24135">
                  <c:v>2008.75</c:v>
                </c:pt>
                <c:pt idx="24136">
                  <c:v>2010.547</c:v>
                </c:pt>
                <c:pt idx="24137">
                  <c:v>2007.578</c:v>
                </c:pt>
                <c:pt idx="24138">
                  <c:v>2009.6089999999999</c:v>
                </c:pt>
                <c:pt idx="24139">
                  <c:v>2010.1559999999999</c:v>
                </c:pt>
                <c:pt idx="24140">
                  <c:v>2006.5619999999999</c:v>
                </c:pt>
                <c:pt idx="24141">
                  <c:v>2010.1559999999999</c:v>
                </c:pt>
                <c:pt idx="24142">
                  <c:v>2007.578</c:v>
                </c:pt>
                <c:pt idx="24143">
                  <c:v>2010.1559999999999</c:v>
                </c:pt>
                <c:pt idx="24144">
                  <c:v>2009.1410000000001</c:v>
                </c:pt>
                <c:pt idx="24145">
                  <c:v>2009.7660000000001</c:v>
                </c:pt>
                <c:pt idx="24146">
                  <c:v>2008.9839999999999</c:v>
                </c:pt>
                <c:pt idx="24147">
                  <c:v>2007.578</c:v>
                </c:pt>
                <c:pt idx="24148">
                  <c:v>2008.9839999999999</c:v>
                </c:pt>
                <c:pt idx="24149">
                  <c:v>2011.172</c:v>
                </c:pt>
                <c:pt idx="24150">
                  <c:v>2008.9839999999999</c:v>
                </c:pt>
                <c:pt idx="24151">
                  <c:v>2006.953</c:v>
                </c:pt>
                <c:pt idx="24152">
                  <c:v>2008.75</c:v>
                </c:pt>
                <c:pt idx="24153">
                  <c:v>2011.4059999999999</c:v>
                </c:pt>
                <c:pt idx="24154">
                  <c:v>2008.5940000000001</c:v>
                </c:pt>
                <c:pt idx="24155">
                  <c:v>2009.6089999999999</c:v>
                </c:pt>
                <c:pt idx="24156">
                  <c:v>2010.547</c:v>
                </c:pt>
                <c:pt idx="24157">
                  <c:v>2005.547</c:v>
                </c:pt>
                <c:pt idx="24158">
                  <c:v>2007.1869999999999</c:v>
                </c:pt>
                <c:pt idx="24159">
                  <c:v>2008.75</c:v>
                </c:pt>
                <c:pt idx="24160">
                  <c:v>2007.3440000000001</c:v>
                </c:pt>
                <c:pt idx="24161">
                  <c:v>2008.3589999999999</c:v>
                </c:pt>
                <c:pt idx="24162">
                  <c:v>2008.9839999999999</c:v>
                </c:pt>
                <c:pt idx="24163">
                  <c:v>2009.7660000000001</c:v>
                </c:pt>
                <c:pt idx="24164">
                  <c:v>2008.203</c:v>
                </c:pt>
                <c:pt idx="24165">
                  <c:v>2010</c:v>
                </c:pt>
                <c:pt idx="24166">
                  <c:v>2010.3910000000001</c:v>
                </c:pt>
                <c:pt idx="24167">
                  <c:v>2010.9369999999999</c:v>
                </c:pt>
                <c:pt idx="24168">
                  <c:v>2010.547</c:v>
                </c:pt>
                <c:pt idx="24169">
                  <c:v>2007.9690000000001</c:v>
                </c:pt>
                <c:pt idx="24170">
                  <c:v>2008.9839999999999</c:v>
                </c:pt>
                <c:pt idx="24171">
                  <c:v>2006.172</c:v>
                </c:pt>
                <c:pt idx="24172">
                  <c:v>2008.3589999999999</c:v>
                </c:pt>
                <c:pt idx="24173">
                  <c:v>2010.3910000000001</c:v>
                </c:pt>
                <c:pt idx="24174">
                  <c:v>2008.75</c:v>
                </c:pt>
                <c:pt idx="24175">
                  <c:v>2007.9690000000001</c:v>
                </c:pt>
                <c:pt idx="24176">
                  <c:v>2010</c:v>
                </c:pt>
                <c:pt idx="24177">
                  <c:v>2008.203</c:v>
                </c:pt>
                <c:pt idx="24178">
                  <c:v>2007.578</c:v>
                </c:pt>
                <c:pt idx="24179">
                  <c:v>2007.7339999999999</c:v>
                </c:pt>
                <c:pt idx="24180">
                  <c:v>2009.6089999999999</c:v>
                </c:pt>
                <c:pt idx="24181">
                  <c:v>2009.1410000000001</c:v>
                </c:pt>
                <c:pt idx="24182">
                  <c:v>2007.7339999999999</c:v>
                </c:pt>
                <c:pt idx="24183">
                  <c:v>2009.6089999999999</c:v>
                </c:pt>
                <c:pt idx="24184">
                  <c:v>2007.7339999999999</c:v>
                </c:pt>
                <c:pt idx="24185">
                  <c:v>2010.1559999999999</c:v>
                </c:pt>
                <c:pt idx="24186">
                  <c:v>2010.7809999999999</c:v>
                </c:pt>
                <c:pt idx="24187">
                  <c:v>2008.5940000000001</c:v>
                </c:pt>
                <c:pt idx="24188">
                  <c:v>2010.547</c:v>
                </c:pt>
                <c:pt idx="24189">
                  <c:v>2007.1869999999999</c:v>
                </c:pt>
                <c:pt idx="24190">
                  <c:v>2006.172</c:v>
                </c:pt>
                <c:pt idx="24191">
                  <c:v>2008.203</c:v>
                </c:pt>
                <c:pt idx="24192">
                  <c:v>2009.1410000000001</c:v>
                </c:pt>
                <c:pt idx="24193">
                  <c:v>2007.1869999999999</c:v>
                </c:pt>
                <c:pt idx="24194">
                  <c:v>2010.3910000000001</c:v>
                </c:pt>
                <c:pt idx="24195">
                  <c:v>2009.375</c:v>
                </c:pt>
                <c:pt idx="24196">
                  <c:v>2010.3910000000001</c:v>
                </c:pt>
                <c:pt idx="24197">
                  <c:v>2008.203</c:v>
                </c:pt>
                <c:pt idx="24198">
                  <c:v>2011.172</c:v>
                </c:pt>
                <c:pt idx="24199">
                  <c:v>2010.1559999999999</c:v>
                </c:pt>
                <c:pt idx="24200">
                  <c:v>2006.5619999999999</c:v>
                </c:pt>
                <c:pt idx="24201">
                  <c:v>2009.7660000000001</c:v>
                </c:pt>
                <c:pt idx="24202">
                  <c:v>2007.3440000000001</c:v>
                </c:pt>
                <c:pt idx="24203">
                  <c:v>2009.6089999999999</c:v>
                </c:pt>
                <c:pt idx="24204">
                  <c:v>2009.7660000000001</c:v>
                </c:pt>
                <c:pt idx="24205">
                  <c:v>2010.547</c:v>
                </c:pt>
                <c:pt idx="24206">
                  <c:v>2008.5940000000001</c:v>
                </c:pt>
                <c:pt idx="24207">
                  <c:v>2006.5619999999999</c:v>
                </c:pt>
                <c:pt idx="24208">
                  <c:v>2008.75</c:v>
                </c:pt>
                <c:pt idx="24209">
                  <c:v>2008.3589999999999</c:v>
                </c:pt>
                <c:pt idx="24210">
                  <c:v>2010.547</c:v>
                </c:pt>
                <c:pt idx="24211">
                  <c:v>2009.6089999999999</c:v>
                </c:pt>
                <c:pt idx="24212">
                  <c:v>2008.3589999999999</c:v>
                </c:pt>
                <c:pt idx="24213">
                  <c:v>2009.6089999999999</c:v>
                </c:pt>
                <c:pt idx="24214">
                  <c:v>2008.5940000000001</c:v>
                </c:pt>
                <c:pt idx="24215">
                  <c:v>2007.3440000000001</c:v>
                </c:pt>
                <c:pt idx="24216">
                  <c:v>2009.1410000000001</c:v>
                </c:pt>
                <c:pt idx="24217">
                  <c:v>2008.5940000000001</c:v>
                </c:pt>
                <c:pt idx="24218">
                  <c:v>2009.6089999999999</c:v>
                </c:pt>
                <c:pt idx="24219">
                  <c:v>2009.7660000000001</c:v>
                </c:pt>
                <c:pt idx="24220">
                  <c:v>2008.75</c:v>
                </c:pt>
                <c:pt idx="24221">
                  <c:v>2010.3910000000001</c:v>
                </c:pt>
                <c:pt idx="24222">
                  <c:v>2006.953</c:v>
                </c:pt>
                <c:pt idx="24223">
                  <c:v>2009.375</c:v>
                </c:pt>
                <c:pt idx="24224">
                  <c:v>2008.3589999999999</c:v>
                </c:pt>
                <c:pt idx="24225">
                  <c:v>2012.7339999999999</c:v>
                </c:pt>
                <c:pt idx="24226">
                  <c:v>2006.797</c:v>
                </c:pt>
                <c:pt idx="24227">
                  <c:v>2009.6089999999999</c:v>
                </c:pt>
                <c:pt idx="24228">
                  <c:v>2007.7339999999999</c:v>
                </c:pt>
                <c:pt idx="24229">
                  <c:v>2007.9690000000001</c:v>
                </c:pt>
                <c:pt idx="24230">
                  <c:v>2008.203</c:v>
                </c:pt>
                <c:pt idx="24231">
                  <c:v>2008.9839999999999</c:v>
                </c:pt>
                <c:pt idx="24232">
                  <c:v>2008.5940000000001</c:v>
                </c:pt>
                <c:pt idx="24233">
                  <c:v>2008.9839999999999</c:v>
                </c:pt>
                <c:pt idx="24234">
                  <c:v>2009.375</c:v>
                </c:pt>
                <c:pt idx="24235">
                  <c:v>2006.953</c:v>
                </c:pt>
                <c:pt idx="24236">
                  <c:v>2007.578</c:v>
                </c:pt>
                <c:pt idx="24237">
                  <c:v>2007.7339999999999</c:v>
                </c:pt>
                <c:pt idx="24238">
                  <c:v>2010.3910000000001</c:v>
                </c:pt>
                <c:pt idx="24239">
                  <c:v>2009.6089999999999</c:v>
                </c:pt>
                <c:pt idx="24240">
                  <c:v>2007.3440000000001</c:v>
                </c:pt>
                <c:pt idx="24241">
                  <c:v>2010.1559999999999</c:v>
                </c:pt>
                <c:pt idx="24242">
                  <c:v>2008.203</c:v>
                </c:pt>
                <c:pt idx="24243">
                  <c:v>2010.1559999999999</c:v>
                </c:pt>
                <c:pt idx="24244">
                  <c:v>2007.3440000000001</c:v>
                </c:pt>
                <c:pt idx="24245">
                  <c:v>2009.1410000000001</c:v>
                </c:pt>
                <c:pt idx="24246">
                  <c:v>2007.7339999999999</c:v>
                </c:pt>
                <c:pt idx="24247">
                  <c:v>2008.3589999999999</c:v>
                </c:pt>
                <c:pt idx="24248">
                  <c:v>2008.5940000000001</c:v>
                </c:pt>
                <c:pt idx="24249">
                  <c:v>2010.1559999999999</c:v>
                </c:pt>
                <c:pt idx="24250">
                  <c:v>2005.7809999999999</c:v>
                </c:pt>
                <c:pt idx="24251">
                  <c:v>2008.5940000000001</c:v>
                </c:pt>
                <c:pt idx="24252">
                  <c:v>2009.6089999999999</c:v>
                </c:pt>
                <c:pt idx="24253">
                  <c:v>2009.375</c:v>
                </c:pt>
                <c:pt idx="24254">
                  <c:v>2007.9690000000001</c:v>
                </c:pt>
                <c:pt idx="24255">
                  <c:v>2007.7339999999999</c:v>
                </c:pt>
                <c:pt idx="24256">
                  <c:v>2007.9690000000001</c:v>
                </c:pt>
                <c:pt idx="24257">
                  <c:v>2008.5940000000001</c:v>
                </c:pt>
                <c:pt idx="24258">
                  <c:v>2005.1559999999999</c:v>
                </c:pt>
                <c:pt idx="24259">
                  <c:v>2011.4059999999999</c:v>
                </c:pt>
                <c:pt idx="24260">
                  <c:v>2007.9690000000001</c:v>
                </c:pt>
                <c:pt idx="24261">
                  <c:v>2007.7339999999999</c:v>
                </c:pt>
                <c:pt idx="24262">
                  <c:v>2010.7809999999999</c:v>
                </c:pt>
                <c:pt idx="24263">
                  <c:v>2009.6089999999999</c:v>
                </c:pt>
                <c:pt idx="24264">
                  <c:v>2007.7339999999999</c:v>
                </c:pt>
                <c:pt idx="24265">
                  <c:v>2009.1410000000001</c:v>
                </c:pt>
                <c:pt idx="24266">
                  <c:v>2009.6089999999999</c:v>
                </c:pt>
                <c:pt idx="24267">
                  <c:v>2010</c:v>
                </c:pt>
                <c:pt idx="24268">
                  <c:v>2007.1869999999999</c:v>
                </c:pt>
                <c:pt idx="24269">
                  <c:v>2005.9369999999999</c:v>
                </c:pt>
                <c:pt idx="24270">
                  <c:v>2008.3589999999999</c:v>
                </c:pt>
                <c:pt idx="24271">
                  <c:v>2008.5940000000001</c:v>
                </c:pt>
                <c:pt idx="24272">
                  <c:v>2011.172</c:v>
                </c:pt>
                <c:pt idx="24273">
                  <c:v>2009.375</c:v>
                </c:pt>
                <c:pt idx="24274">
                  <c:v>2008.3589999999999</c:v>
                </c:pt>
                <c:pt idx="24275">
                  <c:v>2010</c:v>
                </c:pt>
                <c:pt idx="24276">
                  <c:v>2008.3589999999999</c:v>
                </c:pt>
                <c:pt idx="24277">
                  <c:v>2008.5940000000001</c:v>
                </c:pt>
                <c:pt idx="24278">
                  <c:v>2007.578</c:v>
                </c:pt>
                <c:pt idx="24279">
                  <c:v>2008.75</c:v>
                </c:pt>
                <c:pt idx="24280">
                  <c:v>2008.203</c:v>
                </c:pt>
                <c:pt idx="24281">
                  <c:v>2007.578</c:v>
                </c:pt>
                <c:pt idx="24282">
                  <c:v>2007.9690000000001</c:v>
                </c:pt>
                <c:pt idx="24283">
                  <c:v>2010.1559999999999</c:v>
                </c:pt>
                <c:pt idx="24284">
                  <c:v>2009.1410000000001</c:v>
                </c:pt>
                <c:pt idx="24285">
                  <c:v>2009.1410000000001</c:v>
                </c:pt>
                <c:pt idx="24286">
                  <c:v>2008.5940000000001</c:v>
                </c:pt>
                <c:pt idx="24287">
                  <c:v>2008.203</c:v>
                </c:pt>
                <c:pt idx="24288">
                  <c:v>2006.172</c:v>
                </c:pt>
                <c:pt idx="24289">
                  <c:v>2007.578</c:v>
                </c:pt>
                <c:pt idx="24290">
                  <c:v>2006.953</c:v>
                </c:pt>
                <c:pt idx="24291">
                  <c:v>2008.5940000000001</c:v>
                </c:pt>
                <c:pt idx="24292">
                  <c:v>2006.953</c:v>
                </c:pt>
                <c:pt idx="24293">
                  <c:v>2007.7339999999999</c:v>
                </c:pt>
                <c:pt idx="24294">
                  <c:v>2007.7339999999999</c:v>
                </c:pt>
                <c:pt idx="24295">
                  <c:v>2007.9690000000001</c:v>
                </c:pt>
                <c:pt idx="24296">
                  <c:v>2008.9839999999999</c:v>
                </c:pt>
                <c:pt idx="24297">
                  <c:v>2008.75</c:v>
                </c:pt>
                <c:pt idx="24298">
                  <c:v>2008.203</c:v>
                </c:pt>
                <c:pt idx="24299">
                  <c:v>2007.1869999999999</c:v>
                </c:pt>
                <c:pt idx="24300">
                  <c:v>2008.75</c:v>
                </c:pt>
                <c:pt idx="24301">
                  <c:v>2009.6089999999999</c:v>
                </c:pt>
                <c:pt idx="24302">
                  <c:v>2008.203</c:v>
                </c:pt>
                <c:pt idx="24303">
                  <c:v>2006.4059999999999</c:v>
                </c:pt>
                <c:pt idx="24304">
                  <c:v>2009.6089999999999</c:v>
                </c:pt>
                <c:pt idx="24305">
                  <c:v>2007.9690000000001</c:v>
                </c:pt>
                <c:pt idx="24306">
                  <c:v>2009.6089999999999</c:v>
                </c:pt>
                <c:pt idx="24307">
                  <c:v>2007.9690000000001</c:v>
                </c:pt>
                <c:pt idx="24308">
                  <c:v>2010</c:v>
                </c:pt>
                <c:pt idx="24309">
                  <c:v>2010.547</c:v>
                </c:pt>
                <c:pt idx="24310">
                  <c:v>2009.7660000000001</c:v>
                </c:pt>
                <c:pt idx="24311">
                  <c:v>2005.547</c:v>
                </c:pt>
                <c:pt idx="24312">
                  <c:v>2010</c:v>
                </c:pt>
                <c:pt idx="24313">
                  <c:v>2010.547</c:v>
                </c:pt>
                <c:pt idx="24314">
                  <c:v>2009.1410000000001</c:v>
                </c:pt>
                <c:pt idx="24315">
                  <c:v>2010</c:v>
                </c:pt>
                <c:pt idx="24316">
                  <c:v>2009.375</c:v>
                </c:pt>
                <c:pt idx="24317">
                  <c:v>2007.9690000000001</c:v>
                </c:pt>
                <c:pt idx="24318">
                  <c:v>2010</c:v>
                </c:pt>
                <c:pt idx="24319">
                  <c:v>2009.1410000000001</c:v>
                </c:pt>
                <c:pt idx="24320">
                  <c:v>2007.3440000000001</c:v>
                </c:pt>
                <c:pt idx="24321">
                  <c:v>2007.7339999999999</c:v>
                </c:pt>
                <c:pt idx="24322">
                  <c:v>2007.578</c:v>
                </c:pt>
                <c:pt idx="24323">
                  <c:v>2008.9839999999999</c:v>
                </c:pt>
                <c:pt idx="24324">
                  <c:v>2009.6089999999999</c:v>
                </c:pt>
                <c:pt idx="24325">
                  <c:v>2008.75</c:v>
                </c:pt>
                <c:pt idx="24326">
                  <c:v>2006.172</c:v>
                </c:pt>
                <c:pt idx="24327">
                  <c:v>2006.5619999999999</c:v>
                </c:pt>
                <c:pt idx="24328">
                  <c:v>2007.3440000000001</c:v>
                </c:pt>
                <c:pt idx="24329">
                  <c:v>2008.5940000000001</c:v>
                </c:pt>
                <c:pt idx="24330">
                  <c:v>2008.75</c:v>
                </c:pt>
                <c:pt idx="24331">
                  <c:v>2007.3440000000001</c:v>
                </c:pt>
                <c:pt idx="24332">
                  <c:v>2008.203</c:v>
                </c:pt>
                <c:pt idx="24333">
                  <c:v>2007.7339999999999</c:v>
                </c:pt>
                <c:pt idx="24334">
                  <c:v>2007.3440000000001</c:v>
                </c:pt>
                <c:pt idx="24335">
                  <c:v>2010.3910000000001</c:v>
                </c:pt>
                <c:pt idx="24336">
                  <c:v>2007.7339999999999</c:v>
                </c:pt>
                <c:pt idx="24337">
                  <c:v>2006.4059999999999</c:v>
                </c:pt>
                <c:pt idx="24338">
                  <c:v>2006.172</c:v>
                </c:pt>
                <c:pt idx="24339">
                  <c:v>2005.1559999999999</c:v>
                </c:pt>
                <c:pt idx="24340">
                  <c:v>2007.7339999999999</c:v>
                </c:pt>
                <c:pt idx="24341">
                  <c:v>2006.4059999999999</c:v>
                </c:pt>
                <c:pt idx="24342">
                  <c:v>2006.797</c:v>
                </c:pt>
                <c:pt idx="24343">
                  <c:v>2006.953</c:v>
                </c:pt>
                <c:pt idx="24344">
                  <c:v>2008.3589999999999</c:v>
                </c:pt>
                <c:pt idx="24345">
                  <c:v>2009.1410000000001</c:v>
                </c:pt>
                <c:pt idx="24346">
                  <c:v>2010.3910000000001</c:v>
                </c:pt>
                <c:pt idx="24347">
                  <c:v>2008.3589999999999</c:v>
                </c:pt>
                <c:pt idx="24348">
                  <c:v>2007.9690000000001</c:v>
                </c:pt>
                <c:pt idx="24349">
                  <c:v>2005.9369999999999</c:v>
                </c:pt>
                <c:pt idx="24350">
                  <c:v>2006.5619999999999</c:v>
                </c:pt>
                <c:pt idx="24351">
                  <c:v>2006.5619999999999</c:v>
                </c:pt>
                <c:pt idx="24352">
                  <c:v>2009.6089999999999</c:v>
                </c:pt>
                <c:pt idx="24353">
                  <c:v>2006.172</c:v>
                </c:pt>
                <c:pt idx="24354">
                  <c:v>2009.6089999999999</c:v>
                </c:pt>
                <c:pt idx="24355">
                  <c:v>2009.1410000000001</c:v>
                </c:pt>
                <c:pt idx="24356">
                  <c:v>2006.5619999999999</c:v>
                </c:pt>
                <c:pt idx="24357">
                  <c:v>2007.1869999999999</c:v>
                </c:pt>
                <c:pt idx="24358">
                  <c:v>2008.203</c:v>
                </c:pt>
                <c:pt idx="24359">
                  <c:v>2008.203</c:v>
                </c:pt>
                <c:pt idx="24360">
                  <c:v>2004.375</c:v>
                </c:pt>
                <c:pt idx="24361">
                  <c:v>2007.578</c:v>
                </c:pt>
                <c:pt idx="24362">
                  <c:v>2007.3440000000001</c:v>
                </c:pt>
                <c:pt idx="24363">
                  <c:v>2008.75</c:v>
                </c:pt>
                <c:pt idx="24364">
                  <c:v>2006.797</c:v>
                </c:pt>
                <c:pt idx="24365">
                  <c:v>2007.3440000000001</c:v>
                </c:pt>
                <c:pt idx="24366">
                  <c:v>2007.9690000000001</c:v>
                </c:pt>
                <c:pt idx="24367">
                  <c:v>2008.3589999999999</c:v>
                </c:pt>
                <c:pt idx="24368">
                  <c:v>2009.6089999999999</c:v>
                </c:pt>
                <c:pt idx="24369">
                  <c:v>2006.4059999999999</c:v>
                </c:pt>
                <c:pt idx="24370">
                  <c:v>2006.797</c:v>
                </c:pt>
                <c:pt idx="24371">
                  <c:v>2007.3440000000001</c:v>
                </c:pt>
                <c:pt idx="24372">
                  <c:v>2006.4059999999999</c:v>
                </c:pt>
                <c:pt idx="24373">
                  <c:v>2006.953</c:v>
                </c:pt>
                <c:pt idx="24374">
                  <c:v>2008.5940000000001</c:v>
                </c:pt>
                <c:pt idx="24375">
                  <c:v>2006.5619999999999</c:v>
                </c:pt>
                <c:pt idx="24376">
                  <c:v>2005.547</c:v>
                </c:pt>
                <c:pt idx="24377">
                  <c:v>2008.203</c:v>
                </c:pt>
                <c:pt idx="24378">
                  <c:v>2006.797</c:v>
                </c:pt>
                <c:pt idx="24379">
                  <c:v>2008.203</c:v>
                </c:pt>
                <c:pt idx="24380">
                  <c:v>2006.172</c:v>
                </c:pt>
                <c:pt idx="24381">
                  <c:v>2007.3440000000001</c:v>
                </c:pt>
                <c:pt idx="24382">
                  <c:v>2007.7339999999999</c:v>
                </c:pt>
                <c:pt idx="24383">
                  <c:v>2010.3910000000001</c:v>
                </c:pt>
                <c:pt idx="24384">
                  <c:v>2007.3440000000001</c:v>
                </c:pt>
                <c:pt idx="24385">
                  <c:v>2007.578</c:v>
                </c:pt>
                <c:pt idx="24386">
                  <c:v>2008.3589999999999</c:v>
                </c:pt>
                <c:pt idx="24387">
                  <c:v>2006.5619999999999</c:v>
                </c:pt>
                <c:pt idx="24388">
                  <c:v>2007.1869999999999</c:v>
                </c:pt>
                <c:pt idx="24389">
                  <c:v>2008.203</c:v>
                </c:pt>
                <c:pt idx="24390">
                  <c:v>2008.3589999999999</c:v>
                </c:pt>
                <c:pt idx="24391">
                  <c:v>2007.7339999999999</c:v>
                </c:pt>
                <c:pt idx="24392">
                  <c:v>2005</c:v>
                </c:pt>
                <c:pt idx="24393">
                  <c:v>2007.578</c:v>
                </c:pt>
                <c:pt idx="24394">
                  <c:v>2007.7339999999999</c:v>
                </c:pt>
                <c:pt idx="24395">
                  <c:v>2006.172</c:v>
                </c:pt>
                <c:pt idx="24396">
                  <c:v>2007.3440000000001</c:v>
                </c:pt>
                <c:pt idx="24397">
                  <c:v>2007.578</c:v>
                </c:pt>
                <c:pt idx="24398">
                  <c:v>2007.1869999999999</c:v>
                </c:pt>
                <c:pt idx="24399">
                  <c:v>2007.7339999999999</c:v>
                </c:pt>
                <c:pt idx="24400">
                  <c:v>2005.547</c:v>
                </c:pt>
                <c:pt idx="24401">
                  <c:v>2005.7809999999999</c:v>
                </c:pt>
                <c:pt idx="24402">
                  <c:v>2006.797</c:v>
                </c:pt>
                <c:pt idx="24403">
                  <c:v>2006.5619999999999</c:v>
                </c:pt>
                <c:pt idx="24404">
                  <c:v>2008.203</c:v>
                </c:pt>
                <c:pt idx="24405">
                  <c:v>2006.5619999999999</c:v>
                </c:pt>
                <c:pt idx="24406">
                  <c:v>2006.5619999999999</c:v>
                </c:pt>
                <c:pt idx="24407">
                  <c:v>2007.578</c:v>
                </c:pt>
                <c:pt idx="24408">
                  <c:v>2008.9839999999999</c:v>
                </c:pt>
                <c:pt idx="24409">
                  <c:v>2007.9690000000001</c:v>
                </c:pt>
                <c:pt idx="24410">
                  <c:v>2008.9839999999999</c:v>
                </c:pt>
                <c:pt idx="24411">
                  <c:v>2007.1869999999999</c:v>
                </c:pt>
                <c:pt idx="24412">
                  <c:v>2005.547</c:v>
                </c:pt>
                <c:pt idx="24413">
                  <c:v>2005.547</c:v>
                </c:pt>
                <c:pt idx="24414">
                  <c:v>2005</c:v>
                </c:pt>
                <c:pt idx="24415">
                  <c:v>2006.172</c:v>
                </c:pt>
                <c:pt idx="24416">
                  <c:v>2008.3589999999999</c:v>
                </c:pt>
                <c:pt idx="24417">
                  <c:v>2005.9369999999999</c:v>
                </c:pt>
                <c:pt idx="24418">
                  <c:v>2008.203</c:v>
                </c:pt>
                <c:pt idx="24419">
                  <c:v>2005.3910000000001</c:v>
                </c:pt>
                <c:pt idx="24420">
                  <c:v>2007.3440000000001</c:v>
                </c:pt>
                <c:pt idx="24421">
                  <c:v>2007.9690000000001</c:v>
                </c:pt>
                <c:pt idx="24422">
                  <c:v>2006.4059999999999</c:v>
                </c:pt>
                <c:pt idx="24423">
                  <c:v>2004.7660000000001</c:v>
                </c:pt>
                <c:pt idx="24424">
                  <c:v>2008.5940000000001</c:v>
                </c:pt>
                <c:pt idx="24425">
                  <c:v>2006.953</c:v>
                </c:pt>
                <c:pt idx="24426">
                  <c:v>2005.1559999999999</c:v>
                </c:pt>
                <c:pt idx="24427">
                  <c:v>2006.5619999999999</c:v>
                </c:pt>
                <c:pt idx="24428">
                  <c:v>2005</c:v>
                </c:pt>
                <c:pt idx="24429">
                  <c:v>2007.7339999999999</c:v>
                </c:pt>
                <c:pt idx="24430">
                  <c:v>2004.6089999999999</c:v>
                </c:pt>
                <c:pt idx="24431">
                  <c:v>2007.3440000000001</c:v>
                </c:pt>
                <c:pt idx="24432">
                  <c:v>2007.9690000000001</c:v>
                </c:pt>
                <c:pt idx="24433">
                  <c:v>2007.7339999999999</c:v>
                </c:pt>
                <c:pt idx="24434">
                  <c:v>2007.3440000000001</c:v>
                </c:pt>
                <c:pt idx="24435">
                  <c:v>2005</c:v>
                </c:pt>
                <c:pt idx="24436">
                  <c:v>2005.1559999999999</c:v>
                </c:pt>
                <c:pt idx="24437">
                  <c:v>2007.9690000000001</c:v>
                </c:pt>
                <c:pt idx="24438">
                  <c:v>2007.7339999999999</c:v>
                </c:pt>
                <c:pt idx="24439">
                  <c:v>2006.172</c:v>
                </c:pt>
                <c:pt idx="24440">
                  <c:v>2004.6089999999999</c:v>
                </c:pt>
                <c:pt idx="24441">
                  <c:v>2005</c:v>
                </c:pt>
                <c:pt idx="24442">
                  <c:v>2006.797</c:v>
                </c:pt>
                <c:pt idx="24443">
                  <c:v>2006.5619999999999</c:v>
                </c:pt>
                <c:pt idx="24444">
                  <c:v>2007.7339999999999</c:v>
                </c:pt>
                <c:pt idx="24445">
                  <c:v>2004.7660000000001</c:v>
                </c:pt>
                <c:pt idx="24446">
                  <c:v>2003.3589999999999</c:v>
                </c:pt>
                <c:pt idx="24447">
                  <c:v>2005.1559999999999</c:v>
                </c:pt>
                <c:pt idx="24448">
                  <c:v>2007.578</c:v>
                </c:pt>
                <c:pt idx="24449">
                  <c:v>2006.5619999999999</c:v>
                </c:pt>
                <c:pt idx="24450">
                  <c:v>2005.7809999999999</c:v>
                </c:pt>
                <c:pt idx="24451">
                  <c:v>2004.7660000000001</c:v>
                </c:pt>
                <c:pt idx="24452">
                  <c:v>2006.172</c:v>
                </c:pt>
                <c:pt idx="24453">
                  <c:v>2008.5940000000001</c:v>
                </c:pt>
                <c:pt idx="24454">
                  <c:v>2007.1869999999999</c:v>
                </c:pt>
                <c:pt idx="24455">
                  <c:v>2009.6089999999999</c:v>
                </c:pt>
                <c:pt idx="24456">
                  <c:v>2006.953</c:v>
                </c:pt>
                <c:pt idx="24457">
                  <c:v>2009.6089999999999</c:v>
                </c:pt>
                <c:pt idx="24458">
                  <c:v>2005.3910000000001</c:v>
                </c:pt>
                <c:pt idx="24459">
                  <c:v>2007.1869999999999</c:v>
                </c:pt>
                <c:pt idx="24460">
                  <c:v>2007.1869999999999</c:v>
                </c:pt>
                <c:pt idx="24461">
                  <c:v>2003.5940000000001</c:v>
                </c:pt>
                <c:pt idx="24462">
                  <c:v>2003.3589999999999</c:v>
                </c:pt>
                <c:pt idx="24463">
                  <c:v>2005.547</c:v>
                </c:pt>
                <c:pt idx="24464">
                  <c:v>2002.9690000000001</c:v>
                </c:pt>
                <c:pt idx="24465">
                  <c:v>2007.578</c:v>
                </c:pt>
                <c:pt idx="24466">
                  <c:v>2007.3440000000001</c:v>
                </c:pt>
                <c:pt idx="24467">
                  <c:v>2006.172</c:v>
                </c:pt>
                <c:pt idx="24468">
                  <c:v>2007.578</c:v>
                </c:pt>
                <c:pt idx="24469">
                  <c:v>2005.1559999999999</c:v>
                </c:pt>
                <c:pt idx="24470">
                  <c:v>2004.6089999999999</c:v>
                </c:pt>
                <c:pt idx="24471">
                  <c:v>2005.547</c:v>
                </c:pt>
                <c:pt idx="24472">
                  <c:v>2007.1869999999999</c:v>
                </c:pt>
                <c:pt idx="24473">
                  <c:v>2007.3440000000001</c:v>
                </c:pt>
                <c:pt idx="24474">
                  <c:v>2007.7339999999999</c:v>
                </c:pt>
                <c:pt idx="24475">
                  <c:v>2007.7339999999999</c:v>
                </c:pt>
                <c:pt idx="24476">
                  <c:v>2006.172</c:v>
                </c:pt>
                <c:pt idx="24477">
                  <c:v>2006.953</c:v>
                </c:pt>
                <c:pt idx="24478">
                  <c:v>2008.203</c:v>
                </c:pt>
                <c:pt idx="24479">
                  <c:v>2007.1869999999999</c:v>
                </c:pt>
                <c:pt idx="24480">
                  <c:v>2007.1869999999999</c:v>
                </c:pt>
                <c:pt idx="24481">
                  <c:v>2004.1410000000001</c:v>
                </c:pt>
                <c:pt idx="24482">
                  <c:v>2006.797</c:v>
                </c:pt>
                <c:pt idx="24483">
                  <c:v>2004.7660000000001</c:v>
                </c:pt>
                <c:pt idx="24484">
                  <c:v>2005.3910000000001</c:v>
                </c:pt>
                <c:pt idx="24485">
                  <c:v>2007.1869999999999</c:v>
                </c:pt>
                <c:pt idx="24486">
                  <c:v>2008.75</c:v>
                </c:pt>
                <c:pt idx="24487">
                  <c:v>2005.7809999999999</c:v>
                </c:pt>
                <c:pt idx="24488">
                  <c:v>2006.4059999999999</c:v>
                </c:pt>
                <c:pt idx="24489">
                  <c:v>2006.172</c:v>
                </c:pt>
                <c:pt idx="24490">
                  <c:v>2009.6089999999999</c:v>
                </c:pt>
                <c:pt idx="24491">
                  <c:v>2005.547</c:v>
                </c:pt>
                <c:pt idx="24492">
                  <c:v>2007.1869999999999</c:v>
                </c:pt>
                <c:pt idx="24493">
                  <c:v>2006.172</c:v>
                </c:pt>
                <c:pt idx="24494">
                  <c:v>2002.578</c:v>
                </c:pt>
                <c:pt idx="24495">
                  <c:v>2005.547</c:v>
                </c:pt>
                <c:pt idx="24496">
                  <c:v>2006.4059999999999</c:v>
                </c:pt>
                <c:pt idx="24497">
                  <c:v>2006.797</c:v>
                </c:pt>
                <c:pt idx="24498">
                  <c:v>2005</c:v>
                </c:pt>
                <c:pt idx="24499">
                  <c:v>2008.203</c:v>
                </c:pt>
                <c:pt idx="24500">
                  <c:v>2007.9690000000001</c:v>
                </c:pt>
                <c:pt idx="24501">
                  <c:v>2004.7660000000001</c:v>
                </c:pt>
                <c:pt idx="24502">
                  <c:v>2007.7339999999999</c:v>
                </c:pt>
                <c:pt idx="24503">
                  <c:v>2005.3910000000001</c:v>
                </c:pt>
                <c:pt idx="24504">
                  <c:v>2006.797</c:v>
                </c:pt>
                <c:pt idx="24505">
                  <c:v>2007.9690000000001</c:v>
                </c:pt>
                <c:pt idx="24506">
                  <c:v>2008.3589999999999</c:v>
                </c:pt>
                <c:pt idx="24507">
                  <c:v>2008.5940000000001</c:v>
                </c:pt>
                <c:pt idx="24508">
                  <c:v>2007.9690000000001</c:v>
                </c:pt>
                <c:pt idx="24509">
                  <c:v>2007.578</c:v>
                </c:pt>
                <c:pt idx="24510">
                  <c:v>2006.4059999999999</c:v>
                </c:pt>
                <c:pt idx="24511">
                  <c:v>2006.797</c:v>
                </c:pt>
                <c:pt idx="24512">
                  <c:v>2006.4059999999999</c:v>
                </c:pt>
                <c:pt idx="24513">
                  <c:v>2006.797</c:v>
                </c:pt>
                <c:pt idx="24514">
                  <c:v>2006.4059999999999</c:v>
                </c:pt>
                <c:pt idx="24515">
                  <c:v>2008.203</c:v>
                </c:pt>
                <c:pt idx="24516">
                  <c:v>2007.1869999999999</c:v>
                </c:pt>
                <c:pt idx="24517">
                  <c:v>2008.5940000000001</c:v>
                </c:pt>
                <c:pt idx="24518">
                  <c:v>2007.3440000000001</c:v>
                </c:pt>
                <c:pt idx="24519">
                  <c:v>2006.953</c:v>
                </c:pt>
                <c:pt idx="24520">
                  <c:v>2008.5940000000001</c:v>
                </c:pt>
                <c:pt idx="24521">
                  <c:v>2008.9839999999999</c:v>
                </c:pt>
                <c:pt idx="24522">
                  <c:v>2007.1869999999999</c:v>
                </c:pt>
                <c:pt idx="24523">
                  <c:v>2008.203</c:v>
                </c:pt>
                <c:pt idx="24524">
                  <c:v>2006.5619999999999</c:v>
                </c:pt>
                <c:pt idx="24525">
                  <c:v>2006.4059999999999</c:v>
                </c:pt>
                <c:pt idx="24526">
                  <c:v>2005.9369999999999</c:v>
                </c:pt>
                <c:pt idx="24527">
                  <c:v>2008.3589999999999</c:v>
                </c:pt>
                <c:pt idx="24528">
                  <c:v>2007.3440000000001</c:v>
                </c:pt>
                <c:pt idx="24529">
                  <c:v>2007.578</c:v>
                </c:pt>
                <c:pt idx="24530">
                  <c:v>2006.4059999999999</c:v>
                </c:pt>
                <c:pt idx="24531">
                  <c:v>2007.7339999999999</c:v>
                </c:pt>
                <c:pt idx="24532">
                  <c:v>2007.9690000000001</c:v>
                </c:pt>
                <c:pt idx="24533">
                  <c:v>2008.203</c:v>
                </c:pt>
                <c:pt idx="24534">
                  <c:v>2006.953</c:v>
                </c:pt>
                <c:pt idx="24535">
                  <c:v>2007.7339999999999</c:v>
                </c:pt>
                <c:pt idx="24536">
                  <c:v>2008.3589999999999</c:v>
                </c:pt>
                <c:pt idx="24537">
                  <c:v>2008.3589999999999</c:v>
                </c:pt>
                <c:pt idx="24538">
                  <c:v>2009.7660000000001</c:v>
                </c:pt>
                <c:pt idx="24539">
                  <c:v>2006.797</c:v>
                </c:pt>
                <c:pt idx="24540">
                  <c:v>2007.7339999999999</c:v>
                </c:pt>
                <c:pt idx="24541">
                  <c:v>2009.375</c:v>
                </c:pt>
                <c:pt idx="24542">
                  <c:v>2005.7809999999999</c:v>
                </c:pt>
                <c:pt idx="24543">
                  <c:v>2007.578</c:v>
                </c:pt>
                <c:pt idx="24544">
                  <c:v>2006.797</c:v>
                </c:pt>
                <c:pt idx="24545">
                  <c:v>2008.5940000000001</c:v>
                </c:pt>
                <c:pt idx="24546">
                  <c:v>2010.7809999999999</c:v>
                </c:pt>
                <c:pt idx="24547">
                  <c:v>2007.3440000000001</c:v>
                </c:pt>
                <c:pt idx="24548">
                  <c:v>2006.953</c:v>
                </c:pt>
                <c:pt idx="24549">
                  <c:v>2008.5940000000001</c:v>
                </c:pt>
                <c:pt idx="24550">
                  <c:v>2005.9369999999999</c:v>
                </c:pt>
                <c:pt idx="24551">
                  <c:v>2007.578</c:v>
                </c:pt>
                <c:pt idx="24552">
                  <c:v>2007.9690000000001</c:v>
                </c:pt>
                <c:pt idx="24553">
                  <c:v>2006.5619999999999</c:v>
                </c:pt>
                <c:pt idx="24554">
                  <c:v>2008.75</c:v>
                </c:pt>
                <c:pt idx="24555">
                  <c:v>2008.203</c:v>
                </c:pt>
                <c:pt idx="24556">
                  <c:v>2007.3440000000001</c:v>
                </c:pt>
                <c:pt idx="24557">
                  <c:v>2009.375</c:v>
                </c:pt>
                <c:pt idx="24558">
                  <c:v>2007.578</c:v>
                </c:pt>
                <c:pt idx="24559">
                  <c:v>2007.3440000000001</c:v>
                </c:pt>
                <c:pt idx="24560">
                  <c:v>2006.5619999999999</c:v>
                </c:pt>
                <c:pt idx="24561">
                  <c:v>2006.4059999999999</c:v>
                </c:pt>
                <c:pt idx="24562">
                  <c:v>2007.3440000000001</c:v>
                </c:pt>
                <c:pt idx="24563">
                  <c:v>2006.172</c:v>
                </c:pt>
                <c:pt idx="24564">
                  <c:v>2008.9839999999999</c:v>
                </c:pt>
                <c:pt idx="24565">
                  <c:v>2008.3589999999999</c:v>
                </c:pt>
                <c:pt idx="24566">
                  <c:v>2009.375</c:v>
                </c:pt>
                <c:pt idx="24567">
                  <c:v>2008.203</c:v>
                </c:pt>
                <c:pt idx="24568">
                  <c:v>2008.5940000000001</c:v>
                </c:pt>
                <c:pt idx="24569">
                  <c:v>2006.172</c:v>
                </c:pt>
                <c:pt idx="24570">
                  <c:v>2005.547</c:v>
                </c:pt>
                <c:pt idx="24571">
                  <c:v>2010.547</c:v>
                </c:pt>
                <c:pt idx="24572">
                  <c:v>2006.5619999999999</c:v>
                </c:pt>
                <c:pt idx="24573">
                  <c:v>2009.375</c:v>
                </c:pt>
                <c:pt idx="24574">
                  <c:v>2007.7339999999999</c:v>
                </c:pt>
                <c:pt idx="24575">
                  <c:v>2008.75</c:v>
                </c:pt>
                <c:pt idx="24576">
                  <c:v>2010.1559999999999</c:v>
                </c:pt>
                <c:pt idx="24577">
                  <c:v>2008.9839999999999</c:v>
                </c:pt>
                <c:pt idx="24578">
                  <c:v>2008.203</c:v>
                </c:pt>
                <c:pt idx="24579">
                  <c:v>2008.203</c:v>
                </c:pt>
                <c:pt idx="24580">
                  <c:v>2006.953</c:v>
                </c:pt>
                <c:pt idx="24581">
                  <c:v>2008.203</c:v>
                </c:pt>
                <c:pt idx="24582">
                  <c:v>2005.9369999999999</c:v>
                </c:pt>
                <c:pt idx="24583">
                  <c:v>2009.6089999999999</c:v>
                </c:pt>
                <c:pt idx="24584">
                  <c:v>2007.7339999999999</c:v>
                </c:pt>
                <c:pt idx="24585">
                  <c:v>2007.3440000000001</c:v>
                </c:pt>
                <c:pt idx="24586">
                  <c:v>2007.9690000000001</c:v>
                </c:pt>
                <c:pt idx="24587">
                  <c:v>2008.203</c:v>
                </c:pt>
                <c:pt idx="24588">
                  <c:v>2009.1410000000001</c:v>
                </c:pt>
                <c:pt idx="24589">
                  <c:v>2009.6089999999999</c:v>
                </c:pt>
                <c:pt idx="24590">
                  <c:v>2011.797</c:v>
                </c:pt>
                <c:pt idx="24591">
                  <c:v>2007.1869999999999</c:v>
                </c:pt>
                <c:pt idx="24592">
                  <c:v>2007.3440000000001</c:v>
                </c:pt>
                <c:pt idx="24593">
                  <c:v>2010.1559999999999</c:v>
                </c:pt>
                <c:pt idx="24594">
                  <c:v>2006.5619999999999</c:v>
                </c:pt>
                <c:pt idx="24595">
                  <c:v>2008.203</c:v>
                </c:pt>
                <c:pt idx="24596">
                  <c:v>2008.5940000000001</c:v>
                </c:pt>
                <c:pt idx="24597">
                  <c:v>2010</c:v>
                </c:pt>
                <c:pt idx="24598">
                  <c:v>2008.3589999999999</c:v>
                </c:pt>
                <c:pt idx="24599">
                  <c:v>2007.9690000000001</c:v>
                </c:pt>
                <c:pt idx="24600">
                  <c:v>2007.1869999999999</c:v>
                </c:pt>
                <c:pt idx="24601">
                  <c:v>2007.9690000000001</c:v>
                </c:pt>
                <c:pt idx="24602">
                  <c:v>2008.3589999999999</c:v>
                </c:pt>
                <c:pt idx="24603">
                  <c:v>2007.3440000000001</c:v>
                </c:pt>
                <c:pt idx="24604">
                  <c:v>2007.7339999999999</c:v>
                </c:pt>
                <c:pt idx="24605">
                  <c:v>2008.3589999999999</c:v>
                </c:pt>
                <c:pt idx="24606">
                  <c:v>2007.7339999999999</c:v>
                </c:pt>
                <c:pt idx="24607">
                  <c:v>2008.3589999999999</c:v>
                </c:pt>
                <c:pt idx="24608">
                  <c:v>2008.5940000000001</c:v>
                </c:pt>
                <c:pt idx="24609">
                  <c:v>2009.6089999999999</c:v>
                </c:pt>
                <c:pt idx="24610">
                  <c:v>2007.9690000000001</c:v>
                </c:pt>
                <c:pt idx="24611">
                  <c:v>2007.578</c:v>
                </c:pt>
                <c:pt idx="24612">
                  <c:v>2008.75</c:v>
                </c:pt>
                <c:pt idx="24613">
                  <c:v>2012.1869999999999</c:v>
                </c:pt>
                <c:pt idx="24614">
                  <c:v>2010.3910000000001</c:v>
                </c:pt>
                <c:pt idx="24615">
                  <c:v>2010.547</c:v>
                </c:pt>
                <c:pt idx="24616">
                  <c:v>2009.1410000000001</c:v>
                </c:pt>
                <c:pt idx="24617">
                  <c:v>2008.9839999999999</c:v>
                </c:pt>
                <c:pt idx="24618">
                  <c:v>2010.3910000000001</c:v>
                </c:pt>
                <c:pt idx="24619">
                  <c:v>2009.7660000000001</c:v>
                </c:pt>
                <c:pt idx="24620">
                  <c:v>2008.3589999999999</c:v>
                </c:pt>
                <c:pt idx="24621">
                  <c:v>2010</c:v>
                </c:pt>
                <c:pt idx="24622">
                  <c:v>2006.5619999999999</c:v>
                </c:pt>
                <c:pt idx="24623">
                  <c:v>2010.3910000000001</c:v>
                </c:pt>
                <c:pt idx="24624">
                  <c:v>2010</c:v>
                </c:pt>
                <c:pt idx="24625">
                  <c:v>2009.375</c:v>
                </c:pt>
                <c:pt idx="24626">
                  <c:v>2007.1869999999999</c:v>
                </c:pt>
                <c:pt idx="24627">
                  <c:v>2009.375</c:v>
                </c:pt>
                <c:pt idx="24628">
                  <c:v>2009.1410000000001</c:v>
                </c:pt>
                <c:pt idx="24629">
                  <c:v>2010.3910000000001</c:v>
                </c:pt>
                <c:pt idx="24630">
                  <c:v>2008.203</c:v>
                </c:pt>
                <c:pt idx="24631">
                  <c:v>2009.375</c:v>
                </c:pt>
                <c:pt idx="24632">
                  <c:v>2009.375</c:v>
                </c:pt>
                <c:pt idx="24633">
                  <c:v>2008.203</c:v>
                </c:pt>
                <c:pt idx="24634">
                  <c:v>2009.7660000000001</c:v>
                </c:pt>
                <c:pt idx="24635">
                  <c:v>2008.5940000000001</c:v>
                </c:pt>
                <c:pt idx="24636">
                  <c:v>2008.9839999999999</c:v>
                </c:pt>
                <c:pt idx="24637">
                  <c:v>2007.9690000000001</c:v>
                </c:pt>
                <c:pt idx="24638">
                  <c:v>2009.6089999999999</c:v>
                </c:pt>
                <c:pt idx="24639">
                  <c:v>2010.547</c:v>
                </c:pt>
                <c:pt idx="24640">
                  <c:v>2009.1410000000001</c:v>
                </c:pt>
                <c:pt idx="24641">
                  <c:v>2008.75</c:v>
                </c:pt>
                <c:pt idx="24642">
                  <c:v>2009.1410000000001</c:v>
                </c:pt>
                <c:pt idx="24643">
                  <c:v>2013.203</c:v>
                </c:pt>
                <c:pt idx="24644">
                  <c:v>2009.6089999999999</c:v>
                </c:pt>
                <c:pt idx="24645">
                  <c:v>2010.1559999999999</c:v>
                </c:pt>
                <c:pt idx="24646">
                  <c:v>2008.9839999999999</c:v>
                </c:pt>
                <c:pt idx="24647">
                  <c:v>2010.547</c:v>
                </c:pt>
                <c:pt idx="24648">
                  <c:v>2008.9839999999999</c:v>
                </c:pt>
                <c:pt idx="24649">
                  <c:v>2008.203</c:v>
                </c:pt>
                <c:pt idx="24650">
                  <c:v>2010.9369999999999</c:v>
                </c:pt>
                <c:pt idx="24651">
                  <c:v>2008.75</c:v>
                </c:pt>
                <c:pt idx="24652">
                  <c:v>2009.1410000000001</c:v>
                </c:pt>
                <c:pt idx="24653">
                  <c:v>2009.375</c:v>
                </c:pt>
                <c:pt idx="24654">
                  <c:v>2007.7339999999999</c:v>
                </c:pt>
                <c:pt idx="24655">
                  <c:v>2011.953</c:v>
                </c:pt>
                <c:pt idx="24656">
                  <c:v>2011.5619999999999</c:v>
                </c:pt>
                <c:pt idx="24657">
                  <c:v>2010.1559999999999</c:v>
                </c:pt>
                <c:pt idx="24658">
                  <c:v>2012.578</c:v>
                </c:pt>
                <c:pt idx="24659">
                  <c:v>2009.6089999999999</c:v>
                </c:pt>
                <c:pt idx="24660">
                  <c:v>2009.6089999999999</c:v>
                </c:pt>
                <c:pt idx="24661">
                  <c:v>2011.797</c:v>
                </c:pt>
                <c:pt idx="24662">
                  <c:v>2009.375</c:v>
                </c:pt>
                <c:pt idx="24663">
                  <c:v>2009.375</c:v>
                </c:pt>
                <c:pt idx="24664">
                  <c:v>2012.1869999999999</c:v>
                </c:pt>
                <c:pt idx="24665">
                  <c:v>2011.172</c:v>
                </c:pt>
                <c:pt idx="24666">
                  <c:v>2012.3440000000001</c:v>
                </c:pt>
                <c:pt idx="24667">
                  <c:v>2010.7809999999999</c:v>
                </c:pt>
                <c:pt idx="24668">
                  <c:v>2009.1410000000001</c:v>
                </c:pt>
                <c:pt idx="24669">
                  <c:v>2008.203</c:v>
                </c:pt>
                <c:pt idx="24670">
                  <c:v>2010.7809999999999</c:v>
                </c:pt>
                <c:pt idx="24671">
                  <c:v>2011.4059999999999</c:v>
                </c:pt>
                <c:pt idx="24672">
                  <c:v>2010</c:v>
                </c:pt>
                <c:pt idx="24673">
                  <c:v>2010.7809999999999</c:v>
                </c:pt>
                <c:pt idx="24674">
                  <c:v>2011.4059999999999</c:v>
                </c:pt>
                <c:pt idx="24675">
                  <c:v>2007.9690000000001</c:v>
                </c:pt>
                <c:pt idx="24676">
                  <c:v>2010.7809999999999</c:v>
                </c:pt>
                <c:pt idx="24677">
                  <c:v>2012.3440000000001</c:v>
                </c:pt>
                <c:pt idx="24678">
                  <c:v>2009.7660000000001</c:v>
                </c:pt>
                <c:pt idx="24679">
                  <c:v>2009.1410000000001</c:v>
                </c:pt>
                <c:pt idx="24680">
                  <c:v>2010.9369999999999</c:v>
                </c:pt>
                <c:pt idx="24681">
                  <c:v>2010.9369999999999</c:v>
                </c:pt>
                <c:pt idx="24682">
                  <c:v>2009.7660000000001</c:v>
                </c:pt>
                <c:pt idx="24683">
                  <c:v>2010.3910000000001</c:v>
                </c:pt>
                <c:pt idx="24684">
                  <c:v>2011.5619999999999</c:v>
                </c:pt>
                <c:pt idx="24685">
                  <c:v>2008.203</c:v>
                </c:pt>
                <c:pt idx="24686">
                  <c:v>2009.7660000000001</c:v>
                </c:pt>
                <c:pt idx="24687">
                  <c:v>2009.375</c:v>
                </c:pt>
                <c:pt idx="24688">
                  <c:v>2007.3440000000001</c:v>
                </c:pt>
                <c:pt idx="24689">
                  <c:v>2011.5619999999999</c:v>
                </c:pt>
                <c:pt idx="24690">
                  <c:v>2010</c:v>
                </c:pt>
                <c:pt idx="24691">
                  <c:v>2010</c:v>
                </c:pt>
                <c:pt idx="24692">
                  <c:v>2010</c:v>
                </c:pt>
                <c:pt idx="24693">
                  <c:v>2009.375</c:v>
                </c:pt>
                <c:pt idx="24694">
                  <c:v>2010</c:v>
                </c:pt>
                <c:pt idx="24695">
                  <c:v>2012.7339999999999</c:v>
                </c:pt>
                <c:pt idx="24696">
                  <c:v>2008.9839999999999</c:v>
                </c:pt>
                <c:pt idx="24697">
                  <c:v>2010.3910000000001</c:v>
                </c:pt>
                <c:pt idx="24698">
                  <c:v>2012.1869999999999</c:v>
                </c:pt>
                <c:pt idx="24699">
                  <c:v>2012.3440000000001</c:v>
                </c:pt>
                <c:pt idx="24700">
                  <c:v>2009.6089999999999</c:v>
                </c:pt>
                <c:pt idx="24701">
                  <c:v>2011.4059999999999</c:v>
                </c:pt>
                <c:pt idx="24702">
                  <c:v>2011.172</c:v>
                </c:pt>
                <c:pt idx="24703">
                  <c:v>2011.4059999999999</c:v>
                </c:pt>
                <c:pt idx="24704">
                  <c:v>2009.6089999999999</c:v>
                </c:pt>
                <c:pt idx="24705">
                  <c:v>2011.172</c:v>
                </c:pt>
                <c:pt idx="24706">
                  <c:v>2009.6089999999999</c:v>
                </c:pt>
                <c:pt idx="24707">
                  <c:v>2012.3440000000001</c:v>
                </c:pt>
                <c:pt idx="24708">
                  <c:v>2011.4059999999999</c:v>
                </c:pt>
                <c:pt idx="24709">
                  <c:v>2009.375</c:v>
                </c:pt>
                <c:pt idx="24710">
                  <c:v>2010</c:v>
                </c:pt>
                <c:pt idx="24711">
                  <c:v>2008.203</c:v>
                </c:pt>
                <c:pt idx="24712">
                  <c:v>2010.3910000000001</c:v>
                </c:pt>
                <c:pt idx="24713">
                  <c:v>2009.7660000000001</c:v>
                </c:pt>
                <c:pt idx="24714">
                  <c:v>2010.9369999999999</c:v>
                </c:pt>
                <c:pt idx="24715">
                  <c:v>2008.3589999999999</c:v>
                </c:pt>
                <c:pt idx="24716">
                  <c:v>2011.953</c:v>
                </c:pt>
                <c:pt idx="24717">
                  <c:v>2013.203</c:v>
                </c:pt>
                <c:pt idx="24718">
                  <c:v>2011.4059999999999</c:v>
                </c:pt>
                <c:pt idx="24719">
                  <c:v>2012.1869999999999</c:v>
                </c:pt>
                <c:pt idx="24720">
                  <c:v>2010.7809999999999</c:v>
                </c:pt>
                <c:pt idx="24721">
                  <c:v>2009.1410000000001</c:v>
                </c:pt>
                <c:pt idx="24722">
                  <c:v>2007.9690000000001</c:v>
                </c:pt>
                <c:pt idx="24723">
                  <c:v>2011.797</c:v>
                </c:pt>
                <c:pt idx="24724">
                  <c:v>2007.3440000000001</c:v>
                </c:pt>
                <c:pt idx="24725">
                  <c:v>2010.9369999999999</c:v>
                </c:pt>
                <c:pt idx="24726">
                  <c:v>2011.953</c:v>
                </c:pt>
                <c:pt idx="24727">
                  <c:v>2012.3440000000001</c:v>
                </c:pt>
                <c:pt idx="24728">
                  <c:v>2008.3589999999999</c:v>
                </c:pt>
                <c:pt idx="24729">
                  <c:v>2009.375</c:v>
                </c:pt>
                <c:pt idx="24730">
                  <c:v>2010.3910000000001</c:v>
                </c:pt>
                <c:pt idx="24731">
                  <c:v>2010.7809999999999</c:v>
                </c:pt>
                <c:pt idx="24732">
                  <c:v>2010.9369999999999</c:v>
                </c:pt>
                <c:pt idx="24733">
                  <c:v>2013.3589999999999</c:v>
                </c:pt>
                <c:pt idx="24734">
                  <c:v>2009.6089999999999</c:v>
                </c:pt>
                <c:pt idx="24735">
                  <c:v>2011.5619999999999</c:v>
                </c:pt>
                <c:pt idx="24736">
                  <c:v>2010</c:v>
                </c:pt>
                <c:pt idx="24737">
                  <c:v>2010</c:v>
                </c:pt>
                <c:pt idx="24738">
                  <c:v>2009.6089999999999</c:v>
                </c:pt>
                <c:pt idx="24739">
                  <c:v>2010.9369999999999</c:v>
                </c:pt>
                <c:pt idx="24740">
                  <c:v>2008.75</c:v>
                </c:pt>
                <c:pt idx="24741">
                  <c:v>2010.547</c:v>
                </c:pt>
                <c:pt idx="24742">
                  <c:v>2010.3910000000001</c:v>
                </c:pt>
                <c:pt idx="24743">
                  <c:v>2008.9839999999999</c:v>
                </c:pt>
                <c:pt idx="24744">
                  <c:v>2009.375</c:v>
                </c:pt>
                <c:pt idx="24745">
                  <c:v>2007.578</c:v>
                </c:pt>
                <c:pt idx="24746">
                  <c:v>2010</c:v>
                </c:pt>
                <c:pt idx="24747">
                  <c:v>2008.9839999999999</c:v>
                </c:pt>
                <c:pt idx="24748">
                  <c:v>2011.797</c:v>
                </c:pt>
                <c:pt idx="24749">
                  <c:v>2009.7660000000001</c:v>
                </c:pt>
                <c:pt idx="24750">
                  <c:v>2009.7660000000001</c:v>
                </c:pt>
                <c:pt idx="24751">
                  <c:v>2010.1559999999999</c:v>
                </c:pt>
                <c:pt idx="24752">
                  <c:v>2007.1869999999999</c:v>
                </c:pt>
                <c:pt idx="24753">
                  <c:v>2008.9839999999999</c:v>
                </c:pt>
                <c:pt idx="24754">
                  <c:v>2010.1559999999999</c:v>
                </c:pt>
                <c:pt idx="24755">
                  <c:v>2010.547</c:v>
                </c:pt>
                <c:pt idx="24756">
                  <c:v>2009.6089999999999</c:v>
                </c:pt>
                <c:pt idx="24757">
                  <c:v>2009.375</c:v>
                </c:pt>
                <c:pt idx="24758">
                  <c:v>2010</c:v>
                </c:pt>
                <c:pt idx="24759">
                  <c:v>2008.5940000000001</c:v>
                </c:pt>
                <c:pt idx="24760">
                  <c:v>2011.5619999999999</c:v>
                </c:pt>
                <c:pt idx="24761">
                  <c:v>2009.375</c:v>
                </c:pt>
                <c:pt idx="24762">
                  <c:v>2008.3589999999999</c:v>
                </c:pt>
                <c:pt idx="24763">
                  <c:v>2011.4059999999999</c:v>
                </c:pt>
                <c:pt idx="24764">
                  <c:v>2011.172</c:v>
                </c:pt>
                <c:pt idx="24765">
                  <c:v>2008.5940000000001</c:v>
                </c:pt>
                <c:pt idx="24766">
                  <c:v>2008.9839999999999</c:v>
                </c:pt>
                <c:pt idx="24767">
                  <c:v>2008.75</c:v>
                </c:pt>
                <c:pt idx="24768">
                  <c:v>2008.5940000000001</c:v>
                </c:pt>
                <c:pt idx="24769">
                  <c:v>2009.6089999999999</c:v>
                </c:pt>
                <c:pt idx="24770">
                  <c:v>2008.203</c:v>
                </c:pt>
                <c:pt idx="24771">
                  <c:v>2010.1559999999999</c:v>
                </c:pt>
                <c:pt idx="24772">
                  <c:v>2009.1410000000001</c:v>
                </c:pt>
                <c:pt idx="24773">
                  <c:v>2010.9369999999999</c:v>
                </c:pt>
                <c:pt idx="24774">
                  <c:v>2006.5619999999999</c:v>
                </c:pt>
                <c:pt idx="24775">
                  <c:v>2010.3910000000001</c:v>
                </c:pt>
                <c:pt idx="24776">
                  <c:v>2011.5619999999999</c:v>
                </c:pt>
                <c:pt idx="24777">
                  <c:v>2007.9690000000001</c:v>
                </c:pt>
                <c:pt idx="24778">
                  <c:v>2008.75</c:v>
                </c:pt>
                <c:pt idx="24779">
                  <c:v>2009.6089999999999</c:v>
                </c:pt>
                <c:pt idx="24780">
                  <c:v>2008.9839999999999</c:v>
                </c:pt>
                <c:pt idx="24781">
                  <c:v>2010.1559999999999</c:v>
                </c:pt>
                <c:pt idx="24782">
                  <c:v>2007.9690000000001</c:v>
                </c:pt>
                <c:pt idx="24783">
                  <c:v>2009.1410000000001</c:v>
                </c:pt>
                <c:pt idx="24784">
                  <c:v>2010.1559999999999</c:v>
                </c:pt>
                <c:pt idx="24785">
                  <c:v>2010.9369999999999</c:v>
                </c:pt>
                <c:pt idx="24786">
                  <c:v>2009.1410000000001</c:v>
                </c:pt>
                <c:pt idx="24787">
                  <c:v>2006.4059999999999</c:v>
                </c:pt>
                <c:pt idx="24788">
                  <c:v>2007.3440000000001</c:v>
                </c:pt>
                <c:pt idx="24789">
                  <c:v>2009.375</c:v>
                </c:pt>
                <c:pt idx="24790">
                  <c:v>2008.9839999999999</c:v>
                </c:pt>
                <c:pt idx="24791">
                  <c:v>2009.6089999999999</c:v>
                </c:pt>
                <c:pt idx="24792">
                  <c:v>2010</c:v>
                </c:pt>
                <c:pt idx="24793">
                  <c:v>2008.9839999999999</c:v>
                </c:pt>
                <c:pt idx="24794">
                  <c:v>2007.9690000000001</c:v>
                </c:pt>
                <c:pt idx="24795">
                  <c:v>2008.203</c:v>
                </c:pt>
                <c:pt idx="24796">
                  <c:v>2009.7660000000001</c:v>
                </c:pt>
                <c:pt idx="24797">
                  <c:v>2008.9839999999999</c:v>
                </c:pt>
                <c:pt idx="24798">
                  <c:v>2009.7660000000001</c:v>
                </c:pt>
                <c:pt idx="24799">
                  <c:v>2008.75</c:v>
                </c:pt>
                <c:pt idx="24800">
                  <c:v>2008.75</c:v>
                </c:pt>
                <c:pt idx="24801">
                  <c:v>2008.75</c:v>
                </c:pt>
                <c:pt idx="24802">
                  <c:v>2007.3440000000001</c:v>
                </c:pt>
                <c:pt idx="24803">
                  <c:v>2007.7339999999999</c:v>
                </c:pt>
                <c:pt idx="24804">
                  <c:v>2008.3589999999999</c:v>
                </c:pt>
                <c:pt idx="24805">
                  <c:v>2009.375</c:v>
                </c:pt>
                <c:pt idx="24806">
                  <c:v>2011.797</c:v>
                </c:pt>
                <c:pt idx="24807">
                  <c:v>2007.578</c:v>
                </c:pt>
                <c:pt idx="24808">
                  <c:v>2008.5940000000001</c:v>
                </c:pt>
                <c:pt idx="24809">
                  <c:v>2009.7660000000001</c:v>
                </c:pt>
                <c:pt idx="24810">
                  <c:v>2010.1559999999999</c:v>
                </c:pt>
                <c:pt idx="24811">
                  <c:v>2009.7660000000001</c:v>
                </c:pt>
                <c:pt idx="24812">
                  <c:v>2008.203</c:v>
                </c:pt>
                <c:pt idx="24813">
                  <c:v>2006.4059999999999</c:v>
                </c:pt>
                <c:pt idx="24814">
                  <c:v>2007.7339999999999</c:v>
                </c:pt>
                <c:pt idx="24815">
                  <c:v>2008.3589999999999</c:v>
                </c:pt>
                <c:pt idx="24816">
                  <c:v>2009.1410000000001</c:v>
                </c:pt>
                <c:pt idx="24817">
                  <c:v>2008.3589999999999</c:v>
                </c:pt>
                <c:pt idx="24818">
                  <c:v>2009.7660000000001</c:v>
                </c:pt>
                <c:pt idx="24819">
                  <c:v>2007.578</c:v>
                </c:pt>
                <c:pt idx="24820">
                  <c:v>2008.5940000000001</c:v>
                </c:pt>
                <c:pt idx="24821">
                  <c:v>2005.7809999999999</c:v>
                </c:pt>
                <c:pt idx="24822">
                  <c:v>2008.5940000000001</c:v>
                </c:pt>
                <c:pt idx="24823">
                  <c:v>2006.797</c:v>
                </c:pt>
                <c:pt idx="24824">
                  <c:v>2007.9690000000001</c:v>
                </c:pt>
                <c:pt idx="24825">
                  <c:v>2005.1559999999999</c:v>
                </c:pt>
                <c:pt idx="24826">
                  <c:v>2008.5940000000001</c:v>
                </c:pt>
                <c:pt idx="24827">
                  <c:v>2009.6089999999999</c:v>
                </c:pt>
                <c:pt idx="24828">
                  <c:v>2010.1559999999999</c:v>
                </c:pt>
                <c:pt idx="24829">
                  <c:v>2006.4059999999999</c:v>
                </c:pt>
                <c:pt idx="24830">
                  <c:v>2010.547</c:v>
                </c:pt>
                <c:pt idx="24831">
                  <c:v>2008.203</c:v>
                </c:pt>
                <c:pt idx="24832">
                  <c:v>2007.1869999999999</c:v>
                </c:pt>
                <c:pt idx="24833">
                  <c:v>2007.9690000000001</c:v>
                </c:pt>
                <c:pt idx="24834">
                  <c:v>2006.172</c:v>
                </c:pt>
                <c:pt idx="24835">
                  <c:v>2006.5619999999999</c:v>
                </c:pt>
                <c:pt idx="24836">
                  <c:v>2006.953</c:v>
                </c:pt>
                <c:pt idx="24837">
                  <c:v>2007.7339999999999</c:v>
                </c:pt>
                <c:pt idx="24838">
                  <c:v>2007.9690000000001</c:v>
                </c:pt>
                <c:pt idx="24839">
                  <c:v>2006.797</c:v>
                </c:pt>
                <c:pt idx="24840">
                  <c:v>2007.1869999999999</c:v>
                </c:pt>
                <c:pt idx="24841">
                  <c:v>2008.5940000000001</c:v>
                </c:pt>
                <c:pt idx="24842">
                  <c:v>2006.5619999999999</c:v>
                </c:pt>
                <c:pt idx="24843">
                  <c:v>2006.4059999999999</c:v>
                </c:pt>
                <c:pt idx="24844">
                  <c:v>2009.6089999999999</c:v>
                </c:pt>
                <c:pt idx="24845">
                  <c:v>2006.5619999999999</c:v>
                </c:pt>
                <c:pt idx="24846">
                  <c:v>2007.9690000000001</c:v>
                </c:pt>
                <c:pt idx="24847">
                  <c:v>2008.9839999999999</c:v>
                </c:pt>
                <c:pt idx="24848">
                  <c:v>2009.7660000000001</c:v>
                </c:pt>
                <c:pt idx="24849">
                  <c:v>2009.375</c:v>
                </c:pt>
                <c:pt idx="24850">
                  <c:v>2006.5619999999999</c:v>
                </c:pt>
                <c:pt idx="24851">
                  <c:v>2006.953</c:v>
                </c:pt>
                <c:pt idx="24852">
                  <c:v>2007.578</c:v>
                </c:pt>
                <c:pt idx="24853">
                  <c:v>2007.3440000000001</c:v>
                </c:pt>
                <c:pt idx="24854">
                  <c:v>2006.953</c:v>
                </c:pt>
                <c:pt idx="24855">
                  <c:v>2008.75</c:v>
                </c:pt>
                <c:pt idx="24856">
                  <c:v>2010.3910000000001</c:v>
                </c:pt>
                <c:pt idx="24857">
                  <c:v>2005</c:v>
                </c:pt>
                <c:pt idx="24858">
                  <c:v>2005.7809999999999</c:v>
                </c:pt>
                <c:pt idx="24859">
                  <c:v>2009.375</c:v>
                </c:pt>
                <c:pt idx="24860">
                  <c:v>2007.3440000000001</c:v>
                </c:pt>
                <c:pt idx="24861">
                  <c:v>2005.547</c:v>
                </c:pt>
                <c:pt idx="24862">
                  <c:v>2006.797</c:v>
                </c:pt>
                <c:pt idx="24863">
                  <c:v>2007.578</c:v>
                </c:pt>
                <c:pt idx="24864">
                  <c:v>2006.172</c:v>
                </c:pt>
                <c:pt idx="24865">
                  <c:v>2007.1869999999999</c:v>
                </c:pt>
                <c:pt idx="24866">
                  <c:v>2006.953</c:v>
                </c:pt>
                <c:pt idx="24867">
                  <c:v>2007.1869999999999</c:v>
                </c:pt>
                <c:pt idx="24868">
                  <c:v>2008.5940000000001</c:v>
                </c:pt>
                <c:pt idx="24869">
                  <c:v>2005.7809999999999</c:v>
                </c:pt>
                <c:pt idx="24870">
                  <c:v>2005.9369999999999</c:v>
                </c:pt>
                <c:pt idx="24871">
                  <c:v>2007.1869999999999</c:v>
                </c:pt>
                <c:pt idx="24872">
                  <c:v>2007.578</c:v>
                </c:pt>
                <c:pt idx="24873">
                  <c:v>2005.9369999999999</c:v>
                </c:pt>
                <c:pt idx="24874">
                  <c:v>2006.797</c:v>
                </c:pt>
                <c:pt idx="24875">
                  <c:v>2007.9690000000001</c:v>
                </c:pt>
                <c:pt idx="24876">
                  <c:v>2006.5619999999999</c:v>
                </c:pt>
                <c:pt idx="24877">
                  <c:v>2007.578</c:v>
                </c:pt>
                <c:pt idx="24878">
                  <c:v>2005.7809999999999</c:v>
                </c:pt>
                <c:pt idx="24879">
                  <c:v>2007.578</c:v>
                </c:pt>
                <c:pt idx="24880">
                  <c:v>2007.1869999999999</c:v>
                </c:pt>
                <c:pt idx="24881">
                  <c:v>2004.7660000000001</c:v>
                </c:pt>
                <c:pt idx="24882">
                  <c:v>2008.203</c:v>
                </c:pt>
                <c:pt idx="24883">
                  <c:v>2007.1869999999999</c:v>
                </c:pt>
                <c:pt idx="24884">
                  <c:v>2008.5940000000001</c:v>
                </c:pt>
                <c:pt idx="24885">
                  <c:v>2007.9690000000001</c:v>
                </c:pt>
                <c:pt idx="24886">
                  <c:v>2007.578</c:v>
                </c:pt>
                <c:pt idx="24887">
                  <c:v>2008.3589999999999</c:v>
                </c:pt>
                <c:pt idx="24888">
                  <c:v>2007.578</c:v>
                </c:pt>
                <c:pt idx="24889">
                  <c:v>2005.1559999999999</c:v>
                </c:pt>
                <c:pt idx="24890">
                  <c:v>2003.5940000000001</c:v>
                </c:pt>
                <c:pt idx="24891">
                  <c:v>2006.953</c:v>
                </c:pt>
                <c:pt idx="24892">
                  <c:v>2005.3910000000001</c:v>
                </c:pt>
                <c:pt idx="24893">
                  <c:v>2008.9839999999999</c:v>
                </c:pt>
                <c:pt idx="24894">
                  <c:v>2005.7809999999999</c:v>
                </c:pt>
                <c:pt idx="24895">
                  <c:v>2006.5619999999999</c:v>
                </c:pt>
                <c:pt idx="24896">
                  <c:v>2004.6089999999999</c:v>
                </c:pt>
                <c:pt idx="24897">
                  <c:v>2007.7339999999999</c:v>
                </c:pt>
                <c:pt idx="24898">
                  <c:v>2006.797</c:v>
                </c:pt>
                <c:pt idx="24899">
                  <c:v>2005.547</c:v>
                </c:pt>
                <c:pt idx="24900">
                  <c:v>2005.1559999999999</c:v>
                </c:pt>
                <c:pt idx="24901">
                  <c:v>2005.547</c:v>
                </c:pt>
                <c:pt idx="24902">
                  <c:v>2007.3440000000001</c:v>
                </c:pt>
                <c:pt idx="24903">
                  <c:v>2004.1410000000001</c:v>
                </c:pt>
                <c:pt idx="24904">
                  <c:v>2006.953</c:v>
                </c:pt>
                <c:pt idx="24905">
                  <c:v>2006.4059999999999</c:v>
                </c:pt>
                <c:pt idx="24906">
                  <c:v>2005.3910000000001</c:v>
                </c:pt>
                <c:pt idx="24907">
                  <c:v>2006.5619999999999</c:v>
                </c:pt>
                <c:pt idx="24908">
                  <c:v>2005.3910000000001</c:v>
                </c:pt>
                <c:pt idx="24909">
                  <c:v>2006.953</c:v>
                </c:pt>
                <c:pt idx="24910">
                  <c:v>2005.547</c:v>
                </c:pt>
                <c:pt idx="24911">
                  <c:v>2006.5619999999999</c:v>
                </c:pt>
                <c:pt idx="24912">
                  <c:v>2005.3910000000001</c:v>
                </c:pt>
                <c:pt idx="24913">
                  <c:v>2007.1869999999999</c:v>
                </c:pt>
                <c:pt idx="24914">
                  <c:v>2005.7809999999999</c:v>
                </c:pt>
                <c:pt idx="24915">
                  <c:v>2005.9369999999999</c:v>
                </c:pt>
                <c:pt idx="24916">
                  <c:v>2006.5619999999999</c:v>
                </c:pt>
                <c:pt idx="24917">
                  <c:v>2004.6089999999999</c:v>
                </c:pt>
                <c:pt idx="24918">
                  <c:v>2006.953</c:v>
                </c:pt>
                <c:pt idx="24919">
                  <c:v>2006.4059999999999</c:v>
                </c:pt>
                <c:pt idx="24920">
                  <c:v>2003.9839999999999</c:v>
                </c:pt>
                <c:pt idx="24921">
                  <c:v>2005.547</c:v>
                </c:pt>
                <c:pt idx="24922">
                  <c:v>2006.5619999999999</c:v>
                </c:pt>
                <c:pt idx="24923">
                  <c:v>2005.547</c:v>
                </c:pt>
                <c:pt idx="24924">
                  <c:v>2006.5619999999999</c:v>
                </c:pt>
                <c:pt idx="24925">
                  <c:v>2006.4059999999999</c:v>
                </c:pt>
                <c:pt idx="24926">
                  <c:v>2006.5619999999999</c:v>
                </c:pt>
                <c:pt idx="24927">
                  <c:v>2005.7809999999999</c:v>
                </c:pt>
                <c:pt idx="24928">
                  <c:v>2004.7660000000001</c:v>
                </c:pt>
                <c:pt idx="24929">
                  <c:v>2005.1559999999999</c:v>
                </c:pt>
                <c:pt idx="24930">
                  <c:v>2005.3910000000001</c:v>
                </c:pt>
                <c:pt idx="24931">
                  <c:v>2006.797</c:v>
                </c:pt>
                <c:pt idx="24932">
                  <c:v>2004.7660000000001</c:v>
                </c:pt>
                <c:pt idx="24933">
                  <c:v>2006.4059999999999</c:v>
                </c:pt>
                <c:pt idx="24934">
                  <c:v>2008.3589999999999</c:v>
                </c:pt>
                <c:pt idx="24935">
                  <c:v>2004.6089999999999</c:v>
                </c:pt>
                <c:pt idx="24936">
                  <c:v>2003.75</c:v>
                </c:pt>
                <c:pt idx="24937">
                  <c:v>2005</c:v>
                </c:pt>
                <c:pt idx="24938">
                  <c:v>2005</c:v>
                </c:pt>
                <c:pt idx="24939">
                  <c:v>2006.4059999999999</c:v>
                </c:pt>
                <c:pt idx="24940">
                  <c:v>2008.5940000000001</c:v>
                </c:pt>
                <c:pt idx="24941">
                  <c:v>2003.75</c:v>
                </c:pt>
                <c:pt idx="24942">
                  <c:v>2005.3910000000001</c:v>
                </c:pt>
                <c:pt idx="24943">
                  <c:v>2005.7809999999999</c:v>
                </c:pt>
                <c:pt idx="24944">
                  <c:v>2004.7660000000001</c:v>
                </c:pt>
                <c:pt idx="24945">
                  <c:v>2007.3440000000001</c:v>
                </c:pt>
                <c:pt idx="24946">
                  <c:v>2006.172</c:v>
                </c:pt>
                <c:pt idx="24947">
                  <c:v>2004.6089999999999</c:v>
                </c:pt>
                <c:pt idx="24948">
                  <c:v>2005.3910000000001</c:v>
                </c:pt>
                <c:pt idx="24949">
                  <c:v>2005.3910000000001</c:v>
                </c:pt>
                <c:pt idx="24950">
                  <c:v>2007.3440000000001</c:v>
                </c:pt>
                <c:pt idx="24951">
                  <c:v>2006.797</c:v>
                </c:pt>
                <c:pt idx="24952">
                  <c:v>2005.9369999999999</c:v>
                </c:pt>
                <c:pt idx="24953">
                  <c:v>2005.1559999999999</c:v>
                </c:pt>
                <c:pt idx="24954">
                  <c:v>2005</c:v>
                </c:pt>
                <c:pt idx="24955">
                  <c:v>2005</c:v>
                </c:pt>
                <c:pt idx="24956">
                  <c:v>2006.953</c:v>
                </c:pt>
                <c:pt idx="24957">
                  <c:v>2008.75</c:v>
                </c:pt>
                <c:pt idx="24958">
                  <c:v>2010.3910000000001</c:v>
                </c:pt>
                <c:pt idx="24959">
                  <c:v>2006.172</c:v>
                </c:pt>
                <c:pt idx="24960">
                  <c:v>2004.6089999999999</c:v>
                </c:pt>
                <c:pt idx="24961">
                  <c:v>2005.547</c:v>
                </c:pt>
                <c:pt idx="24962">
                  <c:v>2005.3910000000001</c:v>
                </c:pt>
                <c:pt idx="24963">
                  <c:v>2005.7809999999999</c:v>
                </c:pt>
                <c:pt idx="24964">
                  <c:v>2006.4059999999999</c:v>
                </c:pt>
                <c:pt idx="24965">
                  <c:v>2006.953</c:v>
                </c:pt>
                <c:pt idx="24966">
                  <c:v>2006.5619999999999</c:v>
                </c:pt>
                <c:pt idx="24967">
                  <c:v>2007.578</c:v>
                </c:pt>
                <c:pt idx="24968">
                  <c:v>2005.547</c:v>
                </c:pt>
                <c:pt idx="24969">
                  <c:v>2003.3589999999999</c:v>
                </c:pt>
                <c:pt idx="24970">
                  <c:v>2007.578</c:v>
                </c:pt>
                <c:pt idx="24971">
                  <c:v>2006.5619999999999</c:v>
                </c:pt>
                <c:pt idx="24972">
                  <c:v>2003.9839999999999</c:v>
                </c:pt>
                <c:pt idx="24973">
                  <c:v>2005.1559999999999</c:v>
                </c:pt>
                <c:pt idx="24974">
                  <c:v>2006.797</c:v>
                </c:pt>
                <c:pt idx="24975">
                  <c:v>2004.1410000000001</c:v>
                </c:pt>
                <c:pt idx="24976">
                  <c:v>2006.797</c:v>
                </c:pt>
                <c:pt idx="24977">
                  <c:v>2006.797</c:v>
                </c:pt>
                <c:pt idx="24978">
                  <c:v>2005.1559999999999</c:v>
                </c:pt>
                <c:pt idx="24979">
                  <c:v>2005.547</c:v>
                </c:pt>
                <c:pt idx="24980">
                  <c:v>2005.1559999999999</c:v>
                </c:pt>
                <c:pt idx="24981">
                  <c:v>2005.7809999999999</c:v>
                </c:pt>
                <c:pt idx="24982">
                  <c:v>2006.797</c:v>
                </c:pt>
                <c:pt idx="24983">
                  <c:v>2006.4059999999999</c:v>
                </c:pt>
                <c:pt idx="24984">
                  <c:v>2003.203</c:v>
                </c:pt>
                <c:pt idx="24985">
                  <c:v>2004.7660000000001</c:v>
                </c:pt>
                <c:pt idx="24986">
                  <c:v>2003.3589999999999</c:v>
                </c:pt>
                <c:pt idx="24987">
                  <c:v>2004.6089999999999</c:v>
                </c:pt>
                <c:pt idx="24988">
                  <c:v>2005.547</c:v>
                </c:pt>
                <c:pt idx="24989">
                  <c:v>2005.9369999999999</c:v>
                </c:pt>
                <c:pt idx="24990">
                  <c:v>2005.547</c:v>
                </c:pt>
                <c:pt idx="24991">
                  <c:v>2008.3589999999999</c:v>
                </c:pt>
                <c:pt idx="24992">
                  <c:v>2004.6089999999999</c:v>
                </c:pt>
                <c:pt idx="24993">
                  <c:v>2004.375</c:v>
                </c:pt>
                <c:pt idx="24994">
                  <c:v>2007.3440000000001</c:v>
                </c:pt>
                <c:pt idx="24995">
                  <c:v>2006.172</c:v>
                </c:pt>
                <c:pt idx="24996">
                  <c:v>2007.578</c:v>
                </c:pt>
                <c:pt idx="24997">
                  <c:v>2004.375</c:v>
                </c:pt>
                <c:pt idx="24998">
                  <c:v>2003.9839999999999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228F-4A51-B48E-13ED4ED997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5358592"/>
        <c:axId val="185380864"/>
      </c:scatterChart>
      <c:valAx>
        <c:axId val="185358592"/>
        <c:scaling>
          <c:orientation val="minMax"/>
          <c:max val="1.4000000000000004E-3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 baseline="0"/>
            </a:pPr>
            <a:endParaRPr lang="en-US"/>
          </a:p>
        </c:txPr>
        <c:crossAx val="185380864"/>
        <c:crosses val="autoZero"/>
        <c:crossBetween val="midCat"/>
      </c:valAx>
      <c:valAx>
        <c:axId val="185380864"/>
        <c:scaling>
          <c:orientation val="minMax"/>
          <c:max val="2400"/>
          <c:min val="150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 baseline="0"/>
            </a:pPr>
            <a:endParaRPr lang="en-US"/>
          </a:p>
        </c:txPr>
        <c:crossAx val="185358592"/>
        <c:crosses val="autoZero"/>
        <c:crossBetween val="midCat"/>
      </c:valAx>
    </c:plotArea>
    <c:legend>
      <c:legendPos val="r"/>
      <c:overlay val="0"/>
      <c:txPr>
        <a:bodyPr/>
        <a:lstStyle/>
        <a:p>
          <a:pPr>
            <a:defRPr sz="800" baseline="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1"/>
        <c:ser>
          <c:idx val="0"/>
          <c:order val="0"/>
          <c:tx>
            <c:strRef>
              <c:f>'HVCM calcs.'!$G$39</c:f>
              <c:strCache>
                <c:ptCount val="1"/>
                <c:pt idx="0">
                  <c:v>Output Voltage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7"/>
          </c:marker>
          <c:xVal>
            <c:numRef>
              <c:f>'HVCM calcs.'!$H$38:$O$38</c:f>
              <c:numCache>
                <c:formatCode>General</c:formatCode>
                <c:ptCount val="8"/>
                <c:pt idx="0">
                  <c:v>1135</c:v>
                </c:pt>
                <c:pt idx="1">
                  <c:v>1150</c:v>
                </c:pt>
                <c:pt idx="2">
                  <c:v>1065</c:v>
                </c:pt>
                <c:pt idx="3">
                  <c:v>1130</c:v>
                </c:pt>
                <c:pt idx="4">
                  <c:v>1150</c:v>
                </c:pt>
                <c:pt idx="5">
                  <c:v>1160</c:v>
                </c:pt>
                <c:pt idx="6">
                  <c:v>1170</c:v>
                </c:pt>
                <c:pt idx="7">
                  <c:v>1140</c:v>
                </c:pt>
              </c:numCache>
            </c:numRef>
          </c:xVal>
          <c:yVal>
            <c:numRef>
              <c:f>'HVCM calcs.'!$H$39:$O$39</c:f>
              <c:numCache>
                <c:formatCode>General</c:formatCode>
                <c:ptCount val="8"/>
                <c:pt idx="0">
                  <c:v>71.8</c:v>
                </c:pt>
                <c:pt idx="1">
                  <c:v>74.400000000000006</c:v>
                </c:pt>
                <c:pt idx="2">
                  <c:v>69.7</c:v>
                </c:pt>
                <c:pt idx="3">
                  <c:v>73.2</c:v>
                </c:pt>
                <c:pt idx="4">
                  <c:v>74.400000000000006</c:v>
                </c:pt>
                <c:pt idx="5">
                  <c:v>74.400000000000006</c:v>
                </c:pt>
                <c:pt idx="6">
                  <c:v>75.3</c:v>
                </c:pt>
                <c:pt idx="7">
                  <c:v>73.599999999999994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76A-4408-933B-69C1A9C51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2854144"/>
        <c:axId val="132856064"/>
      </c:scatterChart>
      <c:valAx>
        <c:axId val="132854144"/>
        <c:scaling>
          <c:orientation val="minMax"/>
          <c:max val="1200"/>
          <c:min val="105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DC Capacitor Voltage, </a:t>
                </a:r>
                <a:r>
                  <a:rPr lang="en-US">
                    <a:latin typeface="Calibri"/>
                  </a:rPr>
                  <a:t>±</a:t>
                </a:r>
                <a:r>
                  <a:rPr lang="en-US"/>
                  <a:t>V</a:t>
                </a:r>
              </a:p>
            </c:rich>
          </c:tx>
          <c:overlay val="0"/>
        </c:title>
        <c:numFmt formatCode="General" sourceLinked="1"/>
        <c:majorTickMark val="cross"/>
        <c:minorTickMark val="none"/>
        <c:tickLblPos val="nextTo"/>
        <c:crossAx val="132856064"/>
        <c:crosses val="autoZero"/>
        <c:crossBetween val="midCat"/>
        <c:majorUnit val="50"/>
      </c:valAx>
      <c:valAx>
        <c:axId val="132856064"/>
        <c:scaling>
          <c:orientation val="minMax"/>
          <c:max val="80"/>
          <c:min val="65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Cathode Voltage, kV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32854144"/>
        <c:crosses val="autoZero"/>
        <c:crossBetween val="midCat"/>
        <c:majorUnit val="1"/>
      </c:valAx>
    </c:plotArea>
    <c:plotVisOnly val="1"/>
    <c:dispBlanksAs val="gap"/>
    <c:showDLblsOverMax val="0"/>
  </c:chart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61A6FC-215E-440C-85C1-7C5D8113132A}" type="datetimeFigureOut">
              <a:rPr lang="en-US" smtClean="0"/>
              <a:t>3/6/2017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5C4BCF-1057-4162-BB32-3C91D6411C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298069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762069-76AF-42C7-A5A2-4F411E37AD85}" type="datetimeFigureOut">
              <a:rPr lang="en-US" smtClean="0"/>
              <a:t>3/6/2017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675" y="4416425"/>
            <a:ext cx="5607050" cy="418306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86BAA5A-EBA8-43FC-A55E-47642B82A5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28169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.png"/><Relationship Id="rId7" Type="http://schemas.openxmlformats.org/officeDocument/2006/relationships/image" Target="../media/image8.jpe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jpg"/><Relationship Id="rId5" Type="http://schemas.openxmlformats.org/officeDocument/2006/relationships/image" Target="../media/image6.jpeg"/><Relationship Id="rId10" Type="http://schemas.microsoft.com/office/2007/relationships/hdphoto" Target="../media/hdphoto1.wdp"/><Relationship Id="rId4" Type="http://schemas.openxmlformats.org/officeDocument/2006/relationships/image" Target="../media/image5.jpg"/><Relationship Id="rId9" Type="http://schemas.openxmlformats.org/officeDocument/2006/relationships/image" Target="../media/image10.pn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11.jp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4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/>
        </p:nvSpPr>
        <p:spPr bwMode="auto">
          <a:xfrm>
            <a:off x="5679806" y="0"/>
            <a:ext cx="3464194" cy="6861871"/>
          </a:xfrm>
          <a:custGeom>
            <a:avLst/>
            <a:gdLst>
              <a:gd name="T0" fmla="*/ 149 w 1094"/>
              <a:gd name="T1" fmla="*/ 2166 h 2166"/>
              <a:gd name="T2" fmla="*/ 1094 w 1094"/>
              <a:gd name="T3" fmla="*/ 2166 h 2166"/>
              <a:gd name="T4" fmla="*/ 1094 w 1094"/>
              <a:gd name="T5" fmla="*/ 0 h 2166"/>
              <a:gd name="T6" fmla="*/ 0 w 1094"/>
              <a:gd name="T7" fmla="*/ 0 h 2166"/>
              <a:gd name="T8" fmla="*/ 149 w 1094"/>
              <a:gd name="T9" fmla="*/ 2166 h 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4" h="2166">
                <a:moveTo>
                  <a:pt x="149" y="2166"/>
                </a:moveTo>
                <a:cubicBezTo>
                  <a:pt x="1094" y="2166"/>
                  <a:pt x="1094" y="2166"/>
                  <a:pt x="1094" y="2166"/>
                </a:cubicBezTo>
                <a:cubicBezTo>
                  <a:pt x="1094" y="0"/>
                  <a:pt x="1094" y="0"/>
                  <a:pt x="10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304" y="816"/>
                  <a:pt x="149" y="2166"/>
                </a:cubicBezTo>
                <a:close/>
              </a:path>
            </a:pathLst>
          </a:custGeom>
          <a:solidFill>
            <a:srgbClr val="027A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5377263" y="0"/>
            <a:ext cx="1272781" cy="6861871"/>
          </a:xfrm>
          <a:custGeom>
            <a:avLst/>
            <a:gdLst>
              <a:gd name="T0" fmla="*/ 221 w 402"/>
              <a:gd name="T1" fmla="*/ 2166 h 2166"/>
              <a:gd name="T2" fmla="*/ 240 w 402"/>
              <a:gd name="T3" fmla="*/ 2166 h 2166"/>
              <a:gd name="T4" fmla="*/ 90 w 402"/>
              <a:gd name="T5" fmla="*/ 0 h 2166"/>
              <a:gd name="T6" fmla="*/ 0 w 402"/>
              <a:gd name="T7" fmla="*/ 0 h 2166"/>
              <a:gd name="T8" fmla="*/ 221 w 402"/>
              <a:gd name="T9" fmla="*/ 2166 h 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2166">
                <a:moveTo>
                  <a:pt x="221" y="2166"/>
                </a:moveTo>
                <a:cubicBezTo>
                  <a:pt x="240" y="2166"/>
                  <a:pt x="240" y="2166"/>
                  <a:pt x="240" y="2166"/>
                </a:cubicBezTo>
                <a:cubicBezTo>
                  <a:pt x="240" y="2166"/>
                  <a:pt x="402" y="989"/>
                  <a:pt x="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347" y="767"/>
                  <a:pt x="221" y="2166"/>
                </a:cubicBezTo>
                <a:close/>
              </a:path>
            </a:pathLst>
          </a:custGeom>
          <a:solidFill>
            <a:srgbClr val="85B7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6338" r="11360" b="9696"/>
          <a:stretch/>
        </p:blipFill>
        <p:spPr>
          <a:xfrm>
            <a:off x="6180667" y="65"/>
            <a:ext cx="2953546" cy="619291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3723" t="46829" r="5491"/>
          <a:stretch/>
        </p:blipFill>
        <p:spPr>
          <a:xfrm rot="5400000" flipH="1">
            <a:off x="-39313" y="38845"/>
            <a:ext cx="3519399" cy="3441027"/>
          </a:xfrm>
          <a:prstGeom prst="rect">
            <a:avLst/>
          </a:prstGeom>
        </p:spPr>
      </p:pic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 rot="16200000">
            <a:off x="3800344" y="1503009"/>
            <a:ext cx="6858002" cy="3809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1168" y="235945"/>
            <a:ext cx="4160172" cy="877163"/>
          </a:xfrm>
        </p:spPr>
        <p:txBody>
          <a:bodyPr/>
          <a:lstStyle>
            <a:lvl1pPr algn="l">
              <a:defRPr sz="3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01168" y="1761403"/>
            <a:ext cx="3255297" cy="757130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11134" y="6313043"/>
            <a:ext cx="21146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0" dirty="0">
                <a:solidFill>
                  <a:schemeClr val="tx2"/>
                </a:solidFill>
              </a:rPr>
              <a:t>ORNL is managed by UT-Battelle </a:t>
            </a:r>
            <a:br>
              <a:rPr lang="en-US" sz="1000" b="0" dirty="0">
                <a:solidFill>
                  <a:schemeClr val="tx2"/>
                </a:solidFill>
              </a:rPr>
            </a:br>
            <a:r>
              <a:rPr lang="en-US" sz="1000" b="0" dirty="0">
                <a:solidFill>
                  <a:schemeClr val="tx2"/>
                </a:solidFill>
              </a:rPr>
              <a:t>for the US Department of Energy</a:t>
            </a:r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311" t="13294" r="12698" b="2941"/>
          <a:stretch/>
        </p:blipFill>
        <p:spPr bwMode="auto">
          <a:xfrm>
            <a:off x="4950457" y="817887"/>
            <a:ext cx="2148840" cy="2148840"/>
          </a:xfrm>
          <a:prstGeom prst="ellipse">
            <a:avLst/>
          </a:prstGeom>
          <a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16850"/>
            </a:stretch>
          </a:blipFill>
          <a:ln w="76200">
            <a:solidFill>
              <a:schemeClr val="accent2">
                <a:alpha val="6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17" t="23109" r="25288" b="519"/>
          <a:stretch/>
        </p:blipFill>
        <p:spPr>
          <a:xfrm>
            <a:off x="6632953" y="1412247"/>
            <a:ext cx="1865376" cy="1865376"/>
          </a:xfrm>
          <a:prstGeom prst="ellipse">
            <a:avLst/>
          </a:prstGeom>
          <a:solidFill>
            <a:schemeClr val="tx1"/>
          </a:solidFill>
          <a:ln w="76200">
            <a:solidFill>
              <a:schemeClr val="accent2">
                <a:alpha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98" t="22857" r="28945" b="6727"/>
          <a:stretch/>
        </p:blipFill>
        <p:spPr>
          <a:xfrm>
            <a:off x="5883145" y="2728983"/>
            <a:ext cx="1664208" cy="1664208"/>
          </a:xfrm>
          <a:prstGeom prst="ellipse">
            <a:avLst/>
          </a:prstGeom>
          <a:blipFill>
            <a:blip r:embed="rId8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76200">
            <a:solidFill>
              <a:schemeClr val="accent2">
                <a:alpha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8" name="Picture 11" descr="C:\Users\xnv\Desktop\png\SNS_color.png"/>
          <p:cNvPicPr>
            <a:picLocks noChangeAspect="1" noChangeArrowheads="1"/>
          </p:cNvPicPr>
          <p:nvPr userDrawn="1"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7331" y="6335096"/>
            <a:ext cx="1922748" cy="320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81110675"/>
      </p:ext>
    </p:extLst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/>
          </p:cNvSpPr>
          <p:nvPr/>
        </p:nvSpPr>
        <p:spPr bwMode="auto">
          <a:xfrm>
            <a:off x="5679806" y="0"/>
            <a:ext cx="3464194" cy="6861871"/>
          </a:xfrm>
          <a:custGeom>
            <a:avLst/>
            <a:gdLst>
              <a:gd name="T0" fmla="*/ 149 w 1094"/>
              <a:gd name="T1" fmla="*/ 2166 h 2166"/>
              <a:gd name="T2" fmla="*/ 1094 w 1094"/>
              <a:gd name="T3" fmla="*/ 2166 h 2166"/>
              <a:gd name="T4" fmla="*/ 1094 w 1094"/>
              <a:gd name="T5" fmla="*/ 0 h 2166"/>
              <a:gd name="T6" fmla="*/ 0 w 1094"/>
              <a:gd name="T7" fmla="*/ 0 h 2166"/>
              <a:gd name="T8" fmla="*/ 149 w 1094"/>
              <a:gd name="T9" fmla="*/ 2166 h 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4" h="2166">
                <a:moveTo>
                  <a:pt x="149" y="2166"/>
                </a:moveTo>
                <a:cubicBezTo>
                  <a:pt x="1094" y="2166"/>
                  <a:pt x="1094" y="2166"/>
                  <a:pt x="1094" y="2166"/>
                </a:cubicBezTo>
                <a:cubicBezTo>
                  <a:pt x="1094" y="0"/>
                  <a:pt x="1094" y="0"/>
                  <a:pt x="10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304" y="816"/>
                  <a:pt x="149" y="2166"/>
                </a:cubicBezTo>
                <a:close/>
              </a:path>
            </a:pathLst>
          </a:custGeom>
          <a:solidFill>
            <a:srgbClr val="027A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5377263" y="0"/>
            <a:ext cx="1272781" cy="6861871"/>
          </a:xfrm>
          <a:custGeom>
            <a:avLst/>
            <a:gdLst>
              <a:gd name="T0" fmla="*/ 221 w 402"/>
              <a:gd name="T1" fmla="*/ 2166 h 2166"/>
              <a:gd name="T2" fmla="*/ 240 w 402"/>
              <a:gd name="T3" fmla="*/ 2166 h 2166"/>
              <a:gd name="T4" fmla="*/ 90 w 402"/>
              <a:gd name="T5" fmla="*/ 0 h 2166"/>
              <a:gd name="T6" fmla="*/ 0 w 402"/>
              <a:gd name="T7" fmla="*/ 0 h 2166"/>
              <a:gd name="T8" fmla="*/ 221 w 402"/>
              <a:gd name="T9" fmla="*/ 2166 h 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2166">
                <a:moveTo>
                  <a:pt x="221" y="2166"/>
                </a:moveTo>
                <a:cubicBezTo>
                  <a:pt x="240" y="2166"/>
                  <a:pt x="240" y="2166"/>
                  <a:pt x="240" y="2166"/>
                </a:cubicBezTo>
                <a:cubicBezTo>
                  <a:pt x="240" y="2166"/>
                  <a:pt x="402" y="989"/>
                  <a:pt x="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347" y="767"/>
                  <a:pt x="221" y="2166"/>
                </a:cubicBezTo>
                <a:close/>
              </a:path>
            </a:pathLst>
          </a:custGeom>
          <a:solidFill>
            <a:srgbClr val="85B7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6338" r="11360" b="9696"/>
          <a:stretch/>
        </p:blipFill>
        <p:spPr>
          <a:xfrm>
            <a:off x="6180667" y="65"/>
            <a:ext cx="2953546" cy="6192917"/>
          </a:xfrm>
          <a:prstGeom prst="rect">
            <a:avLst/>
          </a:prstGeom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5" t="8644" r="32955" b="36016"/>
          <a:stretch/>
        </p:blipFill>
        <p:spPr bwMode="auto">
          <a:xfrm>
            <a:off x="4951543" y="814717"/>
            <a:ext cx="2152274" cy="2152274"/>
          </a:xfrm>
          <a:prstGeom prst="ellipse">
            <a:avLst/>
          </a:prstGeom>
          <a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16850"/>
            </a:stretch>
          </a:blipFill>
          <a:ln w="76200">
            <a:solidFill>
              <a:schemeClr val="accent2">
                <a:alpha val="65000"/>
              </a:schemeClr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40" t="874" r="14863" b="3253"/>
          <a:stretch/>
        </p:blipFill>
        <p:spPr>
          <a:xfrm>
            <a:off x="6650044" y="1402065"/>
            <a:ext cx="1865376" cy="1865376"/>
          </a:xfrm>
          <a:prstGeom prst="ellipse">
            <a:avLst/>
          </a:prstGeom>
          <a:solidFill>
            <a:schemeClr val="tx1"/>
          </a:solidFill>
          <a:ln w="76200">
            <a:solidFill>
              <a:schemeClr val="accent2">
                <a:alpha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9" r="6029"/>
          <a:stretch/>
        </p:blipFill>
        <p:spPr>
          <a:xfrm>
            <a:off x="5883145" y="2728983"/>
            <a:ext cx="1664208" cy="1664208"/>
          </a:xfrm>
          <a:prstGeom prst="ellipse">
            <a:avLst/>
          </a:prstGeom>
          <a:blipFill>
            <a:blip r:embed="rId7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76200">
            <a:solidFill>
              <a:schemeClr val="accent2">
                <a:alpha val="6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3723" t="46829" r="5491"/>
          <a:stretch/>
        </p:blipFill>
        <p:spPr>
          <a:xfrm rot="5400000" flipH="1">
            <a:off x="-39313" y="38845"/>
            <a:ext cx="3519399" cy="3441027"/>
          </a:xfrm>
          <a:prstGeom prst="rect">
            <a:avLst/>
          </a:prstGeom>
        </p:spPr>
      </p:pic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 rot="16200000">
            <a:off x="3800344" y="1503009"/>
            <a:ext cx="6858002" cy="3809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1168" y="235945"/>
            <a:ext cx="4160172" cy="877163"/>
          </a:xfrm>
        </p:spPr>
        <p:txBody>
          <a:bodyPr/>
          <a:lstStyle>
            <a:lvl1pPr algn="l">
              <a:defRPr sz="3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01168" y="1761403"/>
            <a:ext cx="3255297" cy="757130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11134" y="6313043"/>
            <a:ext cx="21146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0" dirty="0">
                <a:solidFill>
                  <a:schemeClr val="tx2"/>
                </a:solidFill>
              </a:rPr>
              <a:t>ORNL is managed by UT-Battelle </a:t>
            </a:r>
            <a:br>
              <a:rPr lang="en-US" sz="1000" b="0" dirty="0">
                <a:solidFill>
                  <a:schemeClr val="tx2"/>
                </a:solidFill>
              </a:rPr>
            </a:br>
            <a:r>
              <a:rPr lang="en-US" sz="1000" b="0" dirty="0">
                <a:solidFill>
                  <a:schemeClr val="tx2"/>
                </a:solidFill>
              </a:rPr>
              <a:t>for the US Department of Energy</a:t>
            </a:r>
          </a:p>
        </p:txBody>
      </p:sp>
      <p:pic>
        <p:nvPicPr>
          <p:cNvPr id="14" name="Picture 13" descr="HFIR_SNS-white.png"/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4600" y="6324600"/>
            <a:ext cx="2609193" cy="336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2519983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9433" y="236982"/>
            <a:ext cx="8636290" cy="484748"/>
          </a:xfrm>
        </p:spPr>
        <p:txBody>
          <a:bodyPr/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01168" y="1508760"/>
            <a:ext cx="8642640" cy="4195415"/>
          </a:xfrm>
        </p:spPr>
        <p:txBody>
          <a:bodyPr/>
          <a:lstStyle>
            <a:lvl1pPr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482725" indent="-222250">
              <a:buFont typeface="Arial" panose="020B0604020202020204" pitchFamily="34" charset="0"/>
              <a:buChar char="•"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92206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168" y="236982"/>
            <a:ext cx="8628678" cy="484748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4415" y="1402417"/>
            <a:ext cx="4192528" cy="821190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04415" y="2227999"/>
            <a:ext cx="4192528" cy="367461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 marL="1482725" indent="-222250">
              <a:buFont typeface="Arial" panose="020B0604020202020204" pitchFamily="34" charset="0"/>
              <a:buChar char="•"/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53492" y="1402417"/>
            <a:ext cx="4194175" cy="821190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53492" y="2227999"/>
            <a:ext cx="4194175" cy="367461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 marL="1482725" indent="-222250">
              <a:defRPr lang="en-US" sz="18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48649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3723" t="46829" r="5491"/>
          <a:stretch/>
        </p:blipFill>
        <p:spPr>
          <a:xfrm rot="5400000" flipH="1">
            <a:off x="-39313" y="38845"/>
            <a:ext cx="3519399" cy="3441027"/>
          </a:xfrm>
          <a:prstGeom prst="rect">
            <a:avLst/>
          </a:prstGeom>
        </p:spPr>
      </p:pic>
      <p:sp>
        <p:nvSpPr>
          <p:cNvPr id="7" name="Freeform 13"/>
          <p:cNvSpPr>
            <a:spLocks/>
          </p:cNvSpPr>
          <p:nvPr userDrawn="1"/>
        </p:nvSpPr>
        <p:spPr bwMode="auto">
          <a:xfrm>
            <a:off x="5377263" y="0"/>
            <a:ext cx="1236663" cy="6858000"/>
          </a:xfrm>
          <a:custGeom>
            <a:avLst/>
            <a:gdLst>
              <a:gd name="T0" fmla="*/ 221 w 402"/>
              <a:gd name="T1" fmla="*/ 2166 h 2166"/>
              <a:gd name="T2" fmla="*/ 240 w 402"/>
              <a:gd name="T3" fmla="*/ 2166 h 2166"/>
              <a:gd name="T4" fmla="*/ 90 w 402"/>
              <a:gd name="T5" fmla="*/ 0 h 2166"/>
              <a:gd name="T6" fmla="*/ 0 w 402"/>
              <a:gd name="T7" fmla="*/ 0 h 2166"/>
              <a:gd name="T8" fmla="*/ 221 w 402"/>
              <a:gd name="T9" fmla="*/ 2166 h 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2166">
                <a:moveTo>
                  <a:pt x="221" y="2166"/>
                </a:moveTo>
                <a:cubicBezTo>
                  <a:pt x="240" y="2166"/>
                  <a:pt x="240" y="2166"/>
                  <a:pt x="240" y="2166"/>
                </a:cubicBezTo>
                <a:cubicBezTo>
                  <a:pt x="240" y="2166"/>
                  <a:pt x="402" y="989"/>
                  <a:pt x="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346" y="767"/>
                  <a:pt x="221" y="216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dist="25400" algn="l" rotWithShape="0">
              <a:schemeClr val="tx2"/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168" y="237744"/>
            <a:ext cx="3911890" cy="877163"/>
          </a:xfrm>
        </p:spPr>
        <p:txBody>
          <a:bodyPr/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3628" r="14333" b="9696"/>
          <a:stretch/>
        </p:blipFill>
        <p:spPr>
          <a:xfrm>
            <a:off x="6214534" y="65"/>
            <a:ext cx="2929466" cy="6192917"/>
          </a:xfrm>
          <a:prstGeom prst="rect">
            <a:avLst/>
          </a:prstGeom>
        </p:spPr>
      </p:pic>
      <p:pic>
        <p:nvPicPr>
          <p:cNvPr id="18" name="Picture 11" descr="C:\Users\xnv\Desktop\png\SNS_color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7331" y="6335096"/>
            <a:ext cx="1922748" cy="320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21090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3860" y="244004"/>
            <a:ext cx="8628678" cy="48474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88677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33367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rg Chart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177800"/>
            <a:ext cx="8229600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 algn="ctr"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" name="Date Placeholder 7"/>
          <p:cNvSpPr>
            <a:spLocks noGrp="1"/>
          </p:cNvSpPr>
          <p:nvPr>
            <p:ph type="dt" sz="half" idx="10"/>
          </p:nvPr>
        </p:nvSpPr>
        <p:spPr>
          <a:xfrm>
            <a:off x="3505200" y="6602373"/>
            <a:ext cx="2133600" cy="1788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90000"/>
              </a:lnSpc>
              <a:defRPr sz="900">
                <a:solidFill>
                  <a:schemeClr val="tx1">
                    <a:tint val="75000"/>
                  </a:schemeClr>
                </a:solidFill>
                <a:latin typeface="Times New Roman" pitchFamily="18" charset="0"/>
                <a:cs typeface="Times New Roman" pitchFamily="18" charset="0"/>
              </a:defRPr>
            </a:lvl1pPr>
          </a:lstStyle>
          <a:p>
            <a:pPr>
              <a:defRPr/>
            </a:pPr>
            <a:fld id="{1E98151F-1DE3-476A-8028-5E7ADDCA83F3}" type="datetime1">
              <a:rPr lang="en-US"/>
              <a:pPr>
                <a:defRPr/>
              </a:pPr>
              <a:t>3/6/2017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16247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2910" y="177800"/>
            <a:ext cx="8636290" cy="48474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9572" y="1363056"/>
            <a:ext cx="4198258" cy="4525963"/>
          </a:xfrm>
        </p:spPr>
        <p:txBody>
          <a:bodyPr/>
          <a:lstStyle>
            <a:lvl1pPr>
              <a:defRPr lang="en-US" dirty="0" smtClean="0"/>
            </a:lvl1pPr>
            <a:lvl2pPr>
              <a:defRPr lang="en-US" dirty="0" smtClean="0"/>
            </a:lvl2pPr>
            <a:lvl3pPr>
              <a:defRPr lang="en-US" dirty="0" smtClean="0"/>
            </a:lvl3pPr>
            <a:lvl4pPr>
              <a:defRPr lang="en-US" dirty="0" smtClean="0"/>
            </a:lvl4pPr>
            <a:lvl5pPr>
              <a:defRPr lang="en-US" dirty="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7398" y="1363056"/>
            <a:ext cx="4198258" cy="4525963"/>
          </a:xfrm>
        </p:spPr>
        <p:txBody>
          <a:bodyPr/>
          <a:lstStyle>
            <a:lvl1pPr>
              <a:defRPr lang="en-US" dirty="0" smtClean="0"/>
            </a:lvl1pPr>
            <a:lvl2pPr>
              <a:defRPr lang="en-US" dirty="0" smtClean="0"/>
            </a:lvl2pPr>
            <a:lvl3pPr>
              <a:defRPr lang="en-US" dirty="0" smtClean="0"/>
            </a:lvl3pPr>
            <a:lvl4pPr>
              <a:defRPr lang="en-US" dirty="0" smtClean="0"/>
            </a:lvl4pPr>
            <a:lvl5pPr>
              <a:defRPr lang="en-US" dirty="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51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3723" t="46829" r="5491"/>
          <a:stretch/>
        </p:blipFill>
        <p:spPr>
          <a:xfrm rot="5400000" flipH="1">
            <a:off x="-39313" y="38845"/>
            <a:ext cx="3519399" cy="344102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972" y="-355534"/>
            <a:ext cx="9618043" cy="7213533"/>
          </a:xfrm>
          <a:prstGeom prst="rect">
            <a:avLst/>
          </a:prstGeom>
        </p:spPr>
      </p:pic>
      <p:pic>
        <p:nvPicPr>
          <p:cNvPr id="1035" name="Picture 11" descr="C:\Users\xnv\Desktop\png\SNS_color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7331" y="6335096"/>
            <a:ext cx="1922748" cy="320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201168" y="237744"/>
            <a:ext cx="8628678" cy="4847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201168" y="1508760"/>
            <a:ext cx="8642640" cy="4040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 flipH="1">
            <a:off x="22695" y="6513051"/>
            <a:ext cx="210301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/>
          <a:lstStyle/>
          <a:p>
            <a:pPr algn="r" defTabSz="173038">
              <a:lnSpc>
                <a:spcPct val="90000"/>
              </a:lnSpc>
              <a:tabLst>
                <a:tab pos="230188" algn="l"/>
              </a:tabLst>
              <a:defRPr/>
            </a:pPr>
            <a:fld id="{040BB257-551A-4736-B50F-DCF1BA034C06}" type="slidenum">
              <a:rPr lang="en-US" sz="1000" smtClean="0">
                <a:solidFill>
                  <a:schemeClr val="bg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pPr algn="r" defTabSz="173038">
                <a:lnSpc>
                  <a:spcPct val="90000"/>
                </a:lnSpc>
                <a:tabLst>
                  <a:tab pos="230188" algn="l"/>
                </a:tabLst>
                <a:defRPr/>
              </a:pPr>
              <a:t>‹#›</a:t>
            </a:fld>
            <a:endParaRPr lang="en-US" sz="1000" dirty="0">
              <a:solidFill>
                <a:schemeClr val="bg1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Rectangle 256"/>
          <p:cNvSpPr txBox="1">
            <a:spLocks noChangeArrowheads="1"/>
          </p:cNvSpPr>
          <p:nvPr/>
        </p:nvSpPr>
        <p:spPr>
          <a:xfrm>
            <a:off x="216123" y="6477000"/>
            <a:ext cx="2895600" cy="182562"/>
          </a:xfrm>
          <a:prstGeom prst="rect">
            <a:avLst/>
          </a:prstGeom>
          <a:ln/>
        </p:spPr>
        <p:txBody>
          <a:bodyPr anchor="ctr"/>
          <a:lstStyle/>
          <a:p>
            <a:pPr algn="l"/>
            <a:r>
              <a:rPr lang="en-US" sz="1000" b="0" dirty="0">
                <a:solidFill>
                  <a:srgbClr val="BFBFBF"/>
                </a:solidFill>
                <a:latin typeface="Arial" pitchFamily="34" charset="0"/>
                <a:cs typeface="Arial" pitchFamily="34" charset="0"/>
              </a:rPr>
              <a:t>SNS Accelerator Advisory</a:t>
            </a:r>
            <a:r>
              <a:rPr lang="en-US" sz="1000" b="0" baseline="0" dirty="0">
                <a:solidFill>
                  <a:srgbClr val="BFBFBF"/>
                </a:solidFill>
                <a:latin typeface="Arial" pitchFamily="34" charset="0"/>
                <a:cs typeface="Arial" pitchFamily="34" charset="0"/>
              </a:rPr>
              <a:t> Committee Meeting March 8-10, 2017</a:t>
            </a:r>
            <a:endParaRPr lang="en-US" sz="1000" b="0" dirty="0">
              <a:solidFill>
                <a:srgbClr val="BFBFB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14"/>
          <p:cNvSpPr>
            <a:spLocks noChangeArrowheads="1"/>
          </p:cNvSpPr>
          <p:nvPr/>
        </p:nvSpPr>
        <p:spPr bwMode="auto">
          <a:xfrm>
            <a:off x="-569913" y="-2814638"/>
            <a:ext cx="25400" cy="1588"/>
          </a:xfrm>
          <a:prstGeom prst="rect">
            <a:avLst/>
          </a:prstGeom>
          <a:solidFill>
            <a:srgbClr val="85B7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848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5" r:id="rId1"/>
    <p:sldLayoutId id="2147483946" r:id="rId2"/>
    <p:sldLayoutId id="2147483937" r:id="rId3"/>
    <p:sldLayoutId id="2147483939" r:id="rId4"/>
    <p:sldLayoutId id="2147483940" r:id="rId5"/>
    <p:sldLayoutId id="2147483941" r:id="rId6"/>
    <p:sldLayoutId id="2147483942" r:id="rId7"/>
    <p:sldLayoutId id="2147483947" r:id="rId8"/>
    <p:sldLayoutId id="2147483948" r:id="rId9"/>
  </p:sldLayoutIdLst>
  <p:hf hdr="0" ftr="0" dt="0"/>
  <p:txStyles>
    <p:titleStyle>
      <a:lvl1pPr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 b="1" kern="1200">
          <a:solidFill>
            <a:schemeClr val="tx2"/>
          </a:solidFill>
          <a:latin typeface="+mn-lt"/>
          <a:ea typeface="+mj-ea"/>
          <a:cs typeface="+mj-cs"/>
        </a:defRPr>
      </a:lvl1pPr>
      <a:lvl2pPr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2pPr>
      <a:lvl3pPr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3pPr>
      <a:lvl4pPr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4pPr>
      <a:lvl5pPr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5pPr>
      <a:lvl6pPr marL="457200"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6pPr>
      <a:lvl7pPr marL="914400"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7pPr>
      <a:lvl8pPr marL="1371600"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8pPr>
      <a:lvl9pPr marL="1828800" algn="l" rtl="0" eaLnBrk="1" fontAlgn="base" hangingPunct="1">
        <a:lnSpc>
          <a:spcPct val="85000"/>
        </a:lnSpc>
        <a:spcBef>
          <a:spcPct val="0"/>
        </a:spcBef>
        <a:spcAft>
          <a:spcPct val="0"/>
        </a:spcAft>
        <a:defRPr sz="3000">
          <a:solidFill>
            <a:srgbClr val="006C3A"/>
          </a:solidFill>
          <a:latin typeface="Arial Black" pitchFamily="34" charset="0"/>
        </a:defRPr>
      </a:lvl9pPr>
    </p:titleStyle>
    <p:bodyStyle>
      <a:lvl1pPr marL="230188" indent="-230188" algn="l" rtl="0" eaLnBrk="1" fontAlgn="base" hangingPunct="1">
        <a:lnSpc>
          <a:spcPct val="90000"/>
        </a:lnSpc>
        <a:spcBef>
          <a:spcPts val="1400"/>
        </a:spcBef>
        <a:spcAft>
          <a:spcPct val="0"/>
        </a:spcAft>
        <a:buClr>
          <a:schemeClr val="tx2"/>
        </a:buClr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25475" indent="-279400" algn="l" rtl="0" eaLnBrk="1" fontAlgn="base" hangingPunct="1">
        <a:lnSpc>
          <a:spcPct val="90000"/>
        </a:lnSpc>
        <a:spcBef>
          <a:spcPts val="800"/>
        </a:spcBef>
        <a:spcAft>
          <a:spcPct val="0"/>
        </a:spcAft>
        <a:buClr>
          <a:schemeClr val="tx2"/>
        </a:buClr>
        <a:buFont typeface="Arial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30188" algn="l" rtl="0" eaLnBrk="1" fontAlgn="base" hangingPunct="1">
        <a:lnSpc>
          <a:spcPct val="90000"/>
        </a:lnSpc>
        <a:spcBef>
          <a:spcPts val="800"/>
        </a:spcBef>
        <a:spcAft>
          <a:spcPct val="0"/>
        </a:spcAft>
        <a:buClr>
          <a:schemeClr val="tx2"/>
        </a:buClr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144588" indent="-173038" algn="l" rtl="0" eaLnBrk="1" fontAlgn="base" hangingPunct="1">
        <a:lnSpc>
          <a:spcPct val="90000"/>
        </a:lnSpc>
        <a:spcBef>
          <a:spcPts val="800"/>
        </a:spcBef>
        <a:spcAft>
          <a:spcPct val="0"/>
        </a:spcAft>
        <a:buClr>
          <a:schemeClr val="tx2"/>
        </a:buClr>
        <a:buFont typeface="Arial" charset="0"/>
        <a:buChar char="–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482725" indent="-222250" algn="l" rtl="0" eaLnBrk="1" fontAlgn="base" hangingPunct="1">
        <a:lnSpc>
          <a:spcPct val="90000"/>
        </a:lnSpc>
        <a:spcBef>
          <a:spcPts val="600"/>
        </a:spcBef>
        <a:spcAft>
          <a:spcPct val="0"/>
        </a:spcAft>
        <a:buClr>
          <a:schemeClr val="tx2"/>
        </a:buClr>
        <a:buFont typeface="Arial" charset="0"/>
        <a:buChar char="»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27.emf"/><Relationship Id="rId4" Type="http://schemas.openxmlformats.org/officeDocument/2006/relationships/image" Target="../media/image26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33.PNG"/><Relationship Id="rId4" Type="http://schemas.openxmlformats.org/officeDocument/2006/relationships/image" Target="../media/image3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8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3" Type="http://schemas.openxmlformats.org/officeDocument/2006/relationships/oleObject" Target="../embeddings/oleObject1.bin"/><Relationship Id="rId7" Type="http://schemas.openxmlformats.org/officeDocument/2006/relationships/image" Target="../media/image18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wmf"/><Relationship Id="rId9" Type="http://schemas.openxmlformats.org/officeDocument/2006/relationships/image" Target="../media/image20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201168" y="235945"/>
            <a:ext cx="4160172" cy="1269578"/>
          </a:xfrm>
        </p:spPr>
        <p:txBody>
          <a:bodyPr/>
          <a:lstStyle/>
          <a:p>
            <a:r>
              <a:rPr lang="en-US" dirty="0"/>
              <a:t>Status of Linac High Voltage Converter Modulators Upgrades</a:t>
            </a: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sz="1800" dirty="0"/>
              <a:t>Presented to the</a:t>
            </a:r>
            <a:br>
              <a:rPr lang="en-US" dirty="0"/>
            </a:br>
            <a:r>
              <a:rPr lang="en-US" b="1" dirty="0"/>
              <a:t>SNS Accelerator Advisory Committee</a:t>
            </a:r>
          </a:p>
          <a:p>
            <a:endParaRPr lang="en-US" b="1" dirty="0"/>
          </a:p>
          <a:p>
            <a:endParaRPr lang="en-US" dirty="0"/>
          </a:p>
        </p:txBody>
      </p:sp>
      <p:sp>
        <p:nvSpPr>
          <p:cNvPr id="6" name="Subtitle 4"/>
          <p:cNvSpPr txBox="1">
            <a:spLocks/>
          </p:cNvSpPr>
          <p:nvPr/>
        </p:nvSpPr>
        <p:spPr bwMode="auto">
          <a:xfrm>
            <a:off x="221592" y="3459799"/>
            <a:ext cx="3255297" cy="7571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 marL="0" indent="0" algn="l" rtl="0" eaLnBrk="1" fontAlgn="base" hangingPunct="1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indent="0" algn="ctr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1" fontAlgn="base" hangingPunct="1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b="1" dirty="0"/>
              <a:t>David E. Anderson	</a:t>
            </a:r>
          </a:p>
          <a:p>
            <a:pPr>
              <a:spcBef>
                <a:spcPts val="0"/>
              </a:spcBef>
            </a:pPr>
            <a:r>
              <a:rPr lang="en-US" sz="1800" dirty="0"/>
              <a:t>Team Lead, High Voltage &amp; Pulsed Power Systems</a:t>
            </a:r>
            <a:endParaRPr lang="en-US" dirty="0"/>
          </a:p>
        </p:txBody>
      </p:sp>
      <p:sp>
        <p:nvSpPr>
          <p:cNvPr id="7" name="Subtitle 4"/>
          <p:cNvSpPr txBox="1">
            <a:spLocks/>
          </p:cNvSpPr>
          <p:nvPr/>
        </p:nvSpPr>
        <p:spPr bwMode="auto">
          <a:xfrm>
            <a:off x="220266" y="4536026"/>
            <a:ext cx="3255297" cy="7571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 marL="0" indent="0" algn="l" rtl="0" eaLnBrk="1" fontAlgn="base" hangingPunct="1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indent="0" algn="ctr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1" fontAlgn="base" hangingPunct="1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None/>
              <a:defRPr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sz="1800" dirty="0"/>
              <a:t>March 9, 2017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22197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75387"/>
            <a:ext cx="8229600" cy="406265"/>
          </a:xfrm>
        </p:spPr>
        <p:txBody>
          <a:bodyPr/>
          <a:lstStyle/>
          <a:p>
            <a:r>
              <a:rPr lang="en-US" sz="2400" dirty="0"/>
              <a:t>Progress continuing on HVCM boost capacitors</a:t>
            </a:r>
          </a:p>
        </p:txBody>
      </p:sp>
      <p:sp>
        <p:nvSpPr>
          <p:cNvPr id="5" name="Rectangle 4"/>
          <p:cNvSpPr/>
          <p:nvPr/>
        </p:nvSpPr>
        <p:spPr>
          <a:xfrm>
            <a:off x="234461" y="856957"/>
            <a:ext cx="45720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Condenser Products currently utilized in all systems but have exhibited some problems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New set installed in 2015 on NCL HVCMs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New set installed during summer 2016 on SCL HVCMs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99327" y="3335073"/>
            <a:ext cx="3750732" cy="2109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/>
          <p:cNvSpPr/>
          <p:nvPr/>
        </p:nvSpPr>
        <p:spPr>
          <a:xfrm>
            <a:off x="210495" y="2681848"/>
            <a:ext cx="55626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NWL capacitors currently under evaluation in CCL-Mod1 (~10,000 hrs. operation) 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Identical NWL delivered a thermally-instrumented unit in March but had problems.  Installed in RFTF in February.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TPC solution shown is metallized poly, also permits tuning of resonant circuit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836" r="12946" b="-835"/>
          <a:stretch/>
        </p:blipFill>
        <p:spPr bwMode="auto">
          <a:xfrm>
            <a:off x="5357444" y="443132"/>
            <a:ext cx="3200400" cy="2103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" name="Straight Arrow Connector 6"/>
          <p:cNvCxnSpPr/>
          <p:nvPr/>
        </p:nvCxnSpPr>
        <p:spPr>
          <a:xfrm flipV="1">
            <a:off x="5032800" y="2239200"/>
            <a:ext cx="1202400" cy="138240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5394000" y="4428000"/>
            <a:ext cx="740400" cy="18840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304048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75387"/>
            <a:ext cx="8229600" cy="406265"/>
          </a:xfrm>
        </p:spPr>
        <p:txBody>
          <a:bodyPr/>
          <a:lstStyle/>
          <a:p>
            <a:r>
              <a:rPr lang="en-US" sz="2400" dirty="0"/>
              <a:t>Progress continuing on HVCM boost capacitors</a:t>
            </a:r>
          </a:p>
        </p:txBody>
      </p:sp>
      <p:sp>
        <p:nvSpPr>
          <p:cNvPr id="6" name="Rectangle 5"/>
          <p:cNvSpPr/>
          <p:nvPr/>
        </p:nvSpPr>
        <p:spPr>
          <a:xfrm>
            <a:off x="218960" y="324337"/>
            <a:ext cx="8620239" cy="30931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Arial Narrow" pitchFamily="34" charset="0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TPC solution shown is metallized poly film, also permits tuning of resonant circuit</a:t>
            </a: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Tested in RFTF for 1 year (began 2/11/16, removed 2/16/17</a:t>
            </a: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&gt;3800 operational hours at ≥80% CCL operating voltage levels</a:t>
            </a: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Temperature &lt;120°F (vs. 135-140 on prior film/foil caps)</a:t>
            </a: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New capacitors C = 331.2 </a:t>
            </a:r>
            <a:r>
              <a:rPr lang="en-US" sz="2000" dirty="0" err="1">
                <a:latin typeface="+mn-lt"/>
              </a:rPr>
              <a:t>nF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>
                <a:latin typeface="Symbol" panose="05050102010706020507" pitchFamily="18" charset="2"/>
              </a:rPr>
              <a:t>s</a:t>
            </a:r>
            <a:r>
              <a:rPr lang="en-US" sz="2000" dirty="0">
                <a:latin typeface="+mn-lt"/>
              </a:rPr>
              <a:t> = 0.7 </a:t>
            </a:r>
            <a:r>
              <a:rPr lang="en-US" sz="2000" dirty="0" err="1">
                <a:latin typeface="+mn-lt"/>
              </a:rPr>
              <a:t>nF</a:t>
            </a:r>
            <a:endParaRPr lang="en-US" sz="2000" dirty="0">
              <a:latin typeface="+mn-lt"/>
            </a:endParaRP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After 3800 hrs., C = 327.7 </a:t>
            </a:r>
            <a:r>
              <a:rPr lang="en-US" sz="2000" dirty="0" err="1">
                <a:latin typeface="+mn-lt"/>
              </a:rPr>
              <a:t>nF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>
                <a:latin typeface="Symbol" panose="05050102010706020507" pitchFamily="18" charset="2"/>
              </a:rPr>
              <a:t>s</a:t>
            </a:r>
            <a:r>
              <a:rPr lang="en-US" sz="2000" dirty="0">
                <a:latin typeface="+mn-lt"/>
              </a:rPr>
              <a:t> = 1.0 </a:t>
            </a:r>
            <a:r>
              <a:rPr lang="en-US" sz="2000" dirty="0" err="1">
                <a:latin typeface="+mn-lt"/>
              </a:rPr>
              <a:t>nF</a:t>
            </a:r>
            <a:r>
              <a:rPr lang="en-US" sz="2000" dirty="0">
                <a:latin typeface="+mn-lt"/>
              </a:rPr>
              <a:t>, a 1.0% degradation</a:t>
            </a: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No positional-dependent variations</a:t>
            </a:r>
          </a:p>
          <a:p>
            <a:pPr marL="623888" lvl="1" indent="-166688">
              <a:lnSpc>
                <a:spcPct val="80000"/>
              </a:lnSpc>
              <a:spcBef>
                <a:spcPts val="600"/>
              </a:spcBef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Need to run an additional ≥4k hours to fit projected lifetime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2756733" y="2430334"/>
            <a:ext cx="13546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2752866" y="2102667"/>
            <a:ext cx="13546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380032" y="3615164"/>
            <a:ext cx="7993501" cy="3000478"/>
            <a:chOff x="346166" y="3327297"/>
            <a:chExt cx="7993501" cy="3000478"/>
          </a:xfrm>
        </p:grpSpPr>
        <p:graphicFrame>
          <p:nvGraphicFramePr>
            <p:cNvPr id="7" name="Object 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034913084"/>
                </p:ext>
              </p:extLst>
            </p:nvPr>
          </p:nvGraphicFramePr>
          <p:xfrm>
            <a:off x="346166" y="3334767"/>
            <a:ext cx="3902075" cy="29876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109" name="Graph" r:id="rId3" imgW="3901320" imgH="2986920" progId="Origin50.Graph">
                    <p:embed/>
                  </p:oleObj>
                </mc:Choice>
                <mc:Fallback>
                  <p:oleObj name="Graph" r:id="rId3" imgW="3901320" imgH="2986920" progId="Origin50.Graph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346166" y="3334767"/>
                          <a:ext cx="3902075" cy="29876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3096" name="Picture 2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072" y="3327297"/>
              <a:ext cx="3920595" cy="30004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1" name="TextBox 10"/>
          <p:cNvSpPr txBox="1"/>
          <p:nvPr/>
        </p:nvSpPr>
        <p:spPr>
          <a:xfrm>
            <a:off x="1168510" y="3657600"/>
            <a:ext cx="2741456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 dirty="0"/>
              <a:t>New RFG86Y0334J capacitors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226951" y="3496734"/>
            <a:ext cx="2807915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 dirty="0"/>
              <a:t>RFG86Y0334J capacitors after 3800 operational hours</a:t>
            </a:r>
          </a:p>
        </p:txBody>
      </p:sp>
    </p:spTree>
    <p:extLst>
      <p:ext uri="{BB962C8B-B14F-4D97-AF65-F5344CB8AC3E}">
        <p14:creationId xmlns:p14="http://schemas.microsoft.com/office/powerpoint/2010/main" val="38010739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75387"/>
            <a:ext cx="8229600" cy="1034129"/>
          </a:xfrm>
        </p:spPr>
        <p:txBody>
          <a:bodyPr/>
          <a:lstStyle/>
          <a:p>
            <a:r>
              <a:rPr lang="en-US" sz="2400" dirty="0"/>
              <a:t>Switch Plate high current feed rail clamping assembly prototyped and progressing towards installation approval</a:t>
            </a:r>
          </a:p>
        </p:txBody>
      </p:sp>
      <p:sp>
        <p:nvSpPr>
          <p:cNvPr id="6" name="Rectangle 5"/>
          <p:cNvSpPr/>
          <p:nvPr/>
        </p:nvSpPr>
        <p:spPr>
          <a:xfrm>
            <a:off x="125827" y="908537"/>
            <a:ext cx="890810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Arial Narrow" pitchFamily="34" charset="0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Damage from non-uniform / inadequate pressure leads to downtime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Prototype clamp system built and tested in HEBT for 100’s of hours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Design review conducted and design will be slightly modified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33" y="3403600"/>
            <a:ext cx="3166534" cy="2185988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1080000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Content Placeholder 2"/>
          <p:cNvSpPr txBox="1">
            <a:spLocks/>
          </p:cNvSpPr>
          <p:nvPr/>
        </p:nvSpPr>
        <p:spPr>
          <a:xfrm>
            <a:off x="67734" y="5664199"/>
            <a:ext cx="3183467" cy="457200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30188" indent="-230188" algn="l" rtl="0" eaLnBrk="1" fontAlgn="base" hangingPunct="1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5475" indent="-279400" algn="l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-230188" algn="l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44588" indent="-173038" algn="l" rtl="0" eaLnBrk="1" fontAlgn="base" hangingPunct="1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Char char="–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82725" indent="-222250" algn="l" rtl="0" eaLnBrk="1" fontAlgn="base" hangingPunct="1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chemeClr val="tx2"/>
              </a:buClr>
              <a:buFont typeface="Arial" charset="0"/>
              <a:buChar char="»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charset="0"/>
              <a:buNone/>
            </a:pPr>
            <a:r>
              <a:rPr lang="en-US" sz="1800" dirty="0"/>
              <a:t>Damage from a improperly gapped set of bus bars</a:t>
            </a: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3534" y="3094404"/>
            <a:ext cx="5689071" cy="32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828232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6143" y="949570"/>
            <a:ext cx="4037863" cy="28057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177800"/>
            <a:ext cx="8629702" cy="639906"/>
          </a:xfrm>
        </p:spPr>
        <p:txBody>
          <a:bodyPr>
            <a:normAutofit/>
          </a:bodyPr>
          <a:lstStyle/>
          <a:p>
            <a:pPr algn="l"/>
            <a:r>
              <a:rPr lang="en-US" sz="2000" dirty="0"/>
              <a:t>Enhanced reliability and reduced MTTR is improved by replacing the existing oil cooling system (AIP-36)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9095" y="929249"/>
            <a:ext cx="41148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Filter can be swapped during operation Pump/motor assembly can be changed without removing the tank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Internal surface temperatures have dropped by at least 45 ° F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Oil turnover and filtering has improved more than 3X and flow does not decrease during operation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The Barron’s Oil system can be used during operation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Added dissolved gas analyzer (H</a:t>
            </a:r>
            <a:r>
              <a:rPr lang="en-US" sz="1600" baseline="-25000" dirty="0">
                <a:latin typeface="+mn-lt"/>
              </a:rPr>
              <a:t>2</a:t>
            </a:r>
            <a:r>
              <a:rPr lang="en-US" sz="1600" dirty="0">
                <a:latin typeface="+mn-lt"/>
              </a:rPr>
              <a:t>, CO, C</a:t>
            </a:r>
            <a:r>
              <a:rPr lang="en-US" sz="1600" baseline="-25000" dirty="0">
                <a:latin typeface="+mn-lt"/>
              </a:rPr>
              <a:t>2</a:t>
            </a:r>
            <a:r>
              <a:rPr lang="en-US" sz="1600" dirty="0">
                <a:latin typeface="+mn-lt"/>
              </a:rPr>
              <a:t>H</a:t>
            </a:r>
            <a:r>
              <a:rPr lang="en-US" sz="1600" baseline="-25000" dirty="0">
                <a:latin typeface="+mn-lt"/>
              </a:rPr>
              <a:t>2</a:t>
            </a:r>
            <a:r>
              <a:rPr lang="en-US" sz="1600" dirty="0">
                <a:latin typeface="+mn-lt"/>
              </a:rPr>
              <a:t>, &amp; C</a:t>
            </a:r>
            <a:r>
              <a:rPr lang="en-US" sz="1600" baseline="-25000" dirty="0">
                <a:latin typeface="+mn-lt"/>
              </a:rPr>
              <a:t>2</a:t>
            </a:r>
            <a:r>
              <a:rPr lang="en-US" sz="1600" dirty="0">
                <a:latin typeface="+mn-lt"/>
              </a:rPr>
              <a:t>H</a:t>
            </a:r>
            <a:r>
              <a:rPr lang="en-US" sz="1600" baseline="-25000" dirty="0">
                <a:latin typeface="+mn-lt"/>
              </a:rPr>
              <a:t>4 </a:t>
            </a:r>
            <a:r>
              <a:rPr lang="en-US" sz="1600" dirty="0">
                <a:latin typeface="+mn-lt"/>
              </a:rPr>
              <a:t>(ethylene))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Build in FY17 AIP budget, pending DOE approval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586" t="23912" r="14690" b="22874"/>
          <a:stretch/>
        </p:blipFill>
        <p:spPr>
          <a:xfrm>
            <a:off x="6995355" y="541606"/>
            <a:ext cx="2099408" cy="1793647"/>
          </a:xfrm>
          <a:prstGeom prst="rect">
            <a:avLst/>
          </a:prstGeom>
        </p:spPr>
      </p:pic>
      <p:pic>
        <p:nvPicPr>
          <p:cNvPr id="11" name="Content Placeholder 6"/>
          <p:cNvPicPr>
            <a:picLocks noGrp="1" noChangeAspect="1"/>
          </p:cNvPicPr>
          <p:nvPr>
            <p:ph sz="half" idx="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85" y="4421653"/>
            <a:ext cx="2630477" cy="1972858"/>
          </a:xfrm>
        </p:spPr>
      </p:pic>
      <p:grpSp>
        <p:nvGrpSpPr>
          <p:cNvPr id="3" name="Group 2"/>
          <p:cNvGrpSpPr/>
          <p:nvPr/>
        </p:nvGrpSpPr>
        <p:grpSpPr>
          <a:xfrm>
            <a:off x="3671276" y="3866871"/>
            <a:ext cx="5202901" cy="2444917"/>
            <a:chOff x="3671276" y="3866871"/>
            <a:chExt cx="5373077" cy="2853621"/>
          </a:xfrm>
        </p:grpSpPr>
        <p:pic>
          <p:nvPicPr>
            <p:cNvPr id="14" name="Content Placeholder 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671276" y="4266027"/>
              <a:ext cx="5373077" cy="24544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" name="TextBox 14"/>
            <p:cNvSpPr txBox="1"/>
            <p:nvPr/>
          </p:nvSpPr>
          <p:spPr>
            <a:xfrm>
              <a:off x="5311139" y="3866871"/>
              <a:ext cx="1295400" cy="27699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</a:rPr>
                <a:t>Spray Nozzles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458062" y="4322287"/>
              <a:ext cx="1524000" cy="27699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</a:rPr>
                <a:t>Balancing Valves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396153" y="6094827"/>
              <a:ext cx="914400" cy="27699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err="1">
                  <a:solidFill>
                    <a:srgbClr val="000000"/>
                  </a:solidFill>
                </a:rPr>
                <a:t>Eductors</a:t>
              </a:r>
              <a:r>
                <a:rPr lang="en-US" sz="1200" dirty="0">
                  <a:solidFill>
                    <a:srgbClr val="000000"/>
                  </a:solidFill>
                </a:rPr>
                <a:t> </a:t>
              </a:r>
            </a:p>
          </p:txBody>
        </p:sp>
        <p:cxnSp>
          <p:nvCxnSpPr>
            <p:cNvPr id="21" name="Straight Arrow Connector 20"/>
            <p:cNvCxnSpPr>
              <a:stCxn id="15" idx="2"/>
            </p:cNvCxnSpPr>
            <p:nvPr/>
          </p:nvCxnSpPr>
          <p:spPr bwMode="auto">
            <a:xfrm flipH="1">
              <a:off x="5462953" y="4143870"/>
              <a:ext cx="495886" cy="27455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Arrow Connector 22"/>
            <p:cNvCxnSpPr/>
            <p:nvPr/>
          </p:nvCxnSpPr>
          <p:spPr bwMode="auto">
            <a:xfrm flipH="1">
              <a:off x="6834553" y="4599286"/>
              <a:ext cx="152400" cy="387098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" name="Straight Arrow Connector 26"/>
            <p:cNvCxnSpPr/>
            <p:nvPr/>
          </p:nvCxnSpPr>
          <p:spPr bwMode="auto">
            <a:xfrm flipV="1">
              <a:off x="4858338" y="5332827"/>
              <a:ext cx="152400" cy="76200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8" name="Straight Arrow Connector 27"/>
            <p:cNvCxnSpPr/>
            <p:nvPr/>
          </p:nvCxnSpPr>
          <p:spPr bwMode="auto">
            <a:xfrm flipV="1">
              <a:off x="4858338" y="4994218"/>
              <a:ext cx="680815" cy="1100609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62738140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76200"/>
            <a:ext cx="8636290" cy="615553"/>
          </a:xfrm>
        </p:spPr>
        <p:txBody>
          <a:bodyPr/>
          <a:lstStyle/>
          <a:p>
            <a:r>
              <a:rPr lang="en-US" sz="2000" dirty="0"/>
              <a:t>The laminated bus promises lower ripple and reduced MTTR for switch plates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685800"/>
            <a:ext cx="9144000" cy="1447800"/>
          </a:xfrm>
        </p:spPr>
        <p:txBody>
          <a:bodyPr/>
          <a:lstStyle/>
          <a:p>
            <a:pPr>
              <a:spcBef>
                <a:spcPts val="600"/>
              </a:spcBef>
            </a:pPr>
            <a:r>
              <a:rPr lang="en-US" sz="1600" dirty="0">
                <a:latin typeface="+mn-lt"/>
              </a:rPr>
              <a:t>Inductance of header cables creates DC bus ripple. This ringing also appears at the output pulse</a:t>
            </a:r>
          </a:p>
          <a:p>
            <a:pPr>
              <a:spcBef>
                <a:spcPts val="600"/>
              </a:spcBef>
            </a:pPr>
            <a:r>
              <a:rPr lang="en-US" sz="1600" dirty="0">
                <a:latin typeface="+mn-lt"/>
              </a:rPr>
              <a:t>Removal of most bypass capacitors possible but complete elimination places excessive stress on IGBT snubbers</a:t>
            </a:r>
          </a:p>
          <a:p>
            <a:pPr>
              <a:spcBef>
                <a:spcPts val="600"/>
              </a:spcBef>
            </a:pPr>
            <a:r>
              <a:rPr lang="en-US" sz="1600" dirty="0">
                <a:latin typeface="+mn-lt"/>
              </a:rPr>
              <a:t>Ripple significantly reduced with laminated bus as shown below</a:t>
            </a:r>
          </a:p>
          <a:p>
            <a:pPr>
              <a:spcBef>
                <a:spcPts val="600"/>
              </a:spcBef>
            </a:pPr>
            <a:r>
              <a:rPr lang="en-US" sz="1600" dirty="0">
                <a:latin typeface="+mn-lt"/>
              </a:rPr>
              <a:t>2</a:t>
            </a:r>
            <a:r>
              <a:rPr lang="en-US" sz="1600" baseline="30000" dirty="0">
                <a:latin typeface="+mn-lt"/>
              </a:rPr>
              <a:t>nd</a:t>
            </a:r>
            <a:r>
              <a:rPr lang="en-US" sz="1600" dirty="0">
                <a:latin typeface="+mn-lt"/>
              </a:rPr>
              <a:t> laminated bus received to be installed in RFTF - still need to design tank alignment fixture</a:t>
            </a:r>
          </a:p>
          <a:p>
            <a:endParaRPr lang="en-US" sz="1600" dirty="0"/>
          </a:p>
        </p:txBody>
      </p:sp>
      <p:grpSp>
        <p:nvGrpSpPr>
          <p:cNvPr id="4" name="Group 3"/>
          <p:cNvGrpSpPr/>
          <p:nvPr/>
        </p:nvGrpSpPr>
        <p:grpSpPr>
          <a:xfrm>
            <a:off x="-189914" y="1822939"/>
            <a:ext cx="8862646" cy="4513125"/>
            <a:chOff x="-189914" y="1822939"/>
            <a:chExt cx="8862646" cy="4780246"/>
          </a:xfrm>
        </p:grpSpPr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405" y="2145323"/>
              <a:ext cx="3314111" cy="2248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1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89914" y="1822939"/>
              <a:ext cx="4788516" cy="2865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aphicFrame>
          <p:nvGraphicFramePr>
            <p:cNvPr id="8" name="Chart 7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383757332"/>
                </p:ext>
              </p:extLst>
            </p:nvPr>
          </p:nvGraphicFramePr>
          <p:xfrm>
            <a:off x="597143" y="4482685"/>
            <a:ext cx="3988925" cy="21205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9" name="Chart 8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895230612"/>
                </p:ext>
              </p:extLst>
            </p:nvPr>
          </p:nvGraphicFramePr>
          <p:xfrm>
            <a:off x="4549275" y="4446527"/>
            <a:ext cx="4123457" cy="212308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15108081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6" name="Text Box 6"/>
          <p:cNvSpPr txBox="1">
            <a:spLocks noChangeArrowheads="1"/>
          </p:cNvSpPr>
          <p:nvPr/>
        </p:nvSpPr>
        <p:spPr bwMode="auto">
          <a:xfrm>
            <a:off x="129420" y="2782039"/>
            <a:ext cx="2663372" cy="19851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 algn="ctr">
              <a:spcBef>
                <a:spcPct val="50000"/>
              </a:spcBef>
              <a:buClr>
                <a:schemeClr val="tx2"/>
              </a:buClr>
            </a:pPr>
            <a:r>
              <a:rPr lang="en-US" sz="1800" b="1" dirty="0">
                <a:latin typeface="Arial Narrow" pitchFamily="34" charset="0"/>
                <a:cs typeface="Arial" pitchFamily="34" charset="0"/>
              </a:rPr>
              <a:t>RFTF HVCM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NCL variant of HVCM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dirty="0">
                <a:latin typeface="Arial Narrow" pitchFamily="34" charset="0"/>
                <a:cs typeface="Arial" pitchFamily="34" charset="0"/>
              </a:rPr>
              <a:t>Primarily to support RF- testing &amp; BTF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Secondary mission is NCL HVCM work, PPU</a:t>
            </a:r>
          </a:p>
        </p:txBody>
      </p:sp>
      <p:sp>
        <p:nvSpPr>
          <p:cNvPr id="33" name="Text Box 6"/>
          <p:cNvSpPr txBox="1">
            <a:spLocks noChangeArrowheads="1"/>
          </p:cNvSpPr>
          <p:nvPr/>
        </p:nvSpPr>
        <p:spPr bwMode="auto">
          <a:xfrm>
            <a:off x="5802662" y="2830608"/>
            <a:ext cx="3142894" cy="2262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 algn="ctr">
              <a:spcBef>
                <a:spcPct val="50000"/>
              </a:spcBef>
              <a:buClr>
                <a:schemeClr val="tx2"/>
              </a:buClr>
            </a:pPr>
            <a:r>
              <a:rPr lang="en-US" sz="1800" b="1" dirty="0">
                <a:latin typeface="Arial Narrow" pitchFamily="34" charset="0"/>
                <a:cs typeface="Arial" pitchFamily="34" charset="0"/>
              </a:rPr>
              <a:t>HEBT HVCM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SCL variant of HVCM, PPU-rated beam stick load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dirty="0">
                <a:latin typeface="Arial Narrow" pitchFamily="34" charset="0"/>
                <a:cs typeface="Arial" pitchFamily="34" charset="0"/>
              </a:rPr>
              <a:t>Dedicated mission is to support HVCM testing and reliability runs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Most development work is </a:t>
            </a:r>
            <a:r>
              <a:rPr lang="en-US" sz="1800" dirty="0" err="1">
                <a:latin typeface="Arial Narrow" pitchFamily="34" charset="0"/>
                <a:cs typeface="Arial" pitchFamily="34" charset="0"/>
              </a:rPr>
              <a:t>protyped</a:t>
            </a:r>
            <a:r>
              <a:rPr lang="en-US" sz="1800" dirty="0">
                <a:latin typeface="Arial Narrow" pitchFamily="34" charset="0"/>
                <a:cs typeface="Arial" pitchFamily="34" charset="0"/>
              </a:rPr>
              <a:t> here</a:t>
            </a:r>
            <a:endParaRPr lang="en-US" dirty="0">
              <a:latin typeface="Arial Narrow" pitchFamily="34" charset="0"/>
              <a:cs typeface="Arial" pitchFamily="34" charset="0"/>
            </a:endParaRPr>
          </a:p>
        </p:txBody>
      </p:sp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2" cstate="print">
            <a:lum bright="5000"/>
          </a:blip>
          <a:srcRect/>
          <a:stretch>
            <a:fillRect/>
          </a:stretch>
        </p:blipFill>
        <p:spPr bwMode="auto">
          <a:xfrm>
            <a:off x="5979886" y="850399"/>
            <a:ext cx="2647667" cy="19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5299" name="Picture 3"/>
          <p:cNvPicPr>
            <a:picLocks noChangeAspect="1" noChangeArrowheads="1"/>
          </p:cNvPicPr>
          <p:nvPr/>
        </p:nvPicPr>
        <p:blipFill>
          <a:blip r:embed="rId3" cstate="print">
            <a:lum bright="7000"/>
          </a:blip>
          <a:srcRect/>
          <a:stretch>
            <a:fillRect/>
          </a:stretch>
        </p:blipFill>
        <p:spPr bwMode="auto">
          <a:xfrm>
            <a:off x="192928" y="871586"/>
            <a:ext cx="2569668" cy="1927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6489" y="876162"/>
            <a:ext cx="2566220" cy="1924665"/>
          </a:xfrm>
          <a:prstGeom prst="rect">
            <a:avLst/>
          </a:prstGeom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2841211" y="2816174"/>
            <a:ext cx="3057594" cy="23391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 algn="ctr">
              <a:spcBef>
                <a:spcPct val="50000"/>
              </a:spcBef>
              <a:buClr>
                <a:schemeClr val="tx2"/>
              </a:buClr>
            </a:pPr>
            <a:r>
              <a:rPr lang="en-US" sz="1800" b="1" dirty="0">
                <a:latin typeface="Arial Narrow" pitchFamily="34" charset="0"/>
                <a:cs typeface="Arial" pitchFamily="34" charset="0"/>
              </a:rPr>
              <a:t>Open frame test stand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Prototype efforts</a:t>
            </a:r>
          </a:p>
          <a:p>
            <a:pPr marL="682625" lvl="1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dirty="0">
                <a:latin typeface="Arial Narrow" pitchFamily="34" charset="0"/>
                <a:cs typeface="Arial" pitchFamily="34" charset="0"/>
              </a:rPr>
              <a:t>Alternate topology</a:t>
            </a:r>
          </a:p>
          <a:p>
            <a:pPr marL="682625" lvl="1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dirty="0">
                <a:latin typeface="Arial Narrow" pitchFamily="34" charset="0"/>
                <a:cs typeface="Arial" pitchFamily="34" charset="0"/>
              </a:rPr>
              <a:t>Laminated bus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dirty="0">
                <a:latin typeface="Arial Narrow" pitchFamily="34" charset="0"/>
                <a:cs typeface="Arial" pitchFamily="34" charset="0"/>
              </a:rPr>
              <a:t>Affords flexibility and more extensive instrumentation @ limited power levels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230033" y="5123897"/>
            <a:ext cx="8499422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buClr>
                <a:schemeClr val="tx2"/>
              </a:buClr>
            </a:pPr>
            <a:r>
              <a:rPr lang="en-US" sz="1800" b="1" dirty="0">
                <a:latin typeface="Arial Narrow" pitchFamily="34" charset="0"/>
                <a:cs typeface="Arial" pitchFamily="34" charset="0"/>
              </a:rPr>
              <a:t>Single Phase Test Stand (not shown)</a:t>
            </a:r>
          </a:p>
          <a:p>
            <a:pPr marL="225425" indent="-225425">
              <a:spcBef>
                <a:spcPts val="0"/>
              </a:spcBef>
              <a:buClr>
                <a:schemeClr val="tx2"/>
              </a:buClr>
              <a:buFontTx/>
              <a:buChar char="•"/>
            </a:pPr>
            <a:r>
              <a:rPr lang="en-US" sz="1800" kern="600" dirty="0">
                <a:latin typeface="Arial Narrow" pitchFamily="34" charset="0"/>
                <a:cs typeface="Arial" pitchFamily="34" charset="0"/>
              </a:rPr>
              <a:t>Useful to test IGBT assemblies and pre-qualification of spares</a:t>
            </a:r>
          </a:p>
          <a:p>
            <a:pPr marL="225425" indent="-225425">
              <a:spcBef>
                <a:spcPts val="0"/>
              </a:spcBef>
              <a:buClr>
                <a:schemeClr val="tx2"/>
              </a:buClr>
              <a:buFontTx/>
              <a:buChar char="•"/>
            </a:pPr>
            <a:r>
              <a:rPr lang="en-US" kern="600" dirty="0">
                <a:latin typeface="Arial Narrow" pitchFamily="34" charset="0"/>
                <a:cs typeface="Arial" pitchFamily="34" charset="0"/>
              </a:rPr>
              <a:t>Useful to quantify </a:t>
            </a:r>
            <a:r>
              <a:rPr lang="en-US" dirty="0">
                <a:latin typeface="Arial Narrow" pitchFamily="34" charset="0"/>
                <a:cs typeface="Arial" pitchFamily="34" charset="0"/>
              </a:rPr>
              <a:t>IGBT and resonant tank element changes</a:t>
            </a:r>
          </a:p>
          <a:p>
            <a:pPr marL="225425" indent="-225425">
              <a:spcBef>
                <a:spcPts val="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Evolving into a test stand and area for new controller “ready” spares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244475" y="177800"/>
            <a:ext cx="8629702" cy="639906"/>
          </a:xfrm>
        </p:spPr>
        <p:txBody>
          <a:bodyPr>
            <a:normAutofit/>
          </a:bodyPr>
          <a:lstStyle/>
          <a:p>
            <a:pPr algn="l"/>
            <a:r>
              <a:rPr lang="en-US" sz="2000" dirty="0"/>
              <a:t>Modulator test stands to support modulator development and testing activities</a:t>
            </a:r>
          </a:p>
        </p:txBody>
      </p:sp>
    </p:spTree>
    <p:extLst>
      <p:ext uri="{BB962C8B-B14F-4D97-AF65-F5344CB8AC3E}">
        <p14:creationId xmlns:p14="http://schemas.microsoft.com/office/powerpoint/2010/main" val="2417309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76200"/>
            <a:ext cx="8636290" cy="617733"/>
          </a:xfrm>
        </p:spPr>
        <p:txBody>
          <a:bodyPr/>
          <a:lstStyle/>
          <a:p>
            <a:r>
              <a:rPr lang="en-US" sz="2000" dirty="0"/>
              <a:t>The PPU Project requires some development but should achieve comparable reliability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8360" y="596834"/>
            <a:ext cx="877550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dirty="0">
                <a:latin typeface="+mn-lt"/>
              </a:rPr>
              <a:t>Perform extended reliability testing of warm and cold linac modulators at elevated operating voltages</a:t>
            </a:r>
          </a:p>
          <a:p>
            <a:pPr marL="742950" lvl="1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Started in HEBT for SCL HVCMs at ±1220 V DC (78 kV 10 klystron load equivalent)</a:t>
            </a:r>
          </a:p>
          <a:p>
            <a:pPr marL="742950" lvl="1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+mn-lt"/>
              </a:rPr>
              <a:t>Scheduled for late March for warm linac CCL configuration</a:t>
            </a:r>
          </a:p>
          <a:p>
            <a:pPr marL="285750" indent="-285750">
              <a:buClr>
                <a:schemeClr val="tx2"/>
              </a:buClr>
              <a:buFont typeface="Arial" panose="020B0604020202020204" pitchFamily="34" charset="0"/>
              <a:buChar char="•"/>
            </a:pPr>
            <a:r>
              <a:rPr lang="en-US" dirty="0"/>
              <a:t>Modify boost transformers and capacitors in warm linac to achieve required higher output voltages, esp. for dual 3.0 MW klystrons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sz="1600" dirty="0">
              <a:latin typeface="+mn-lt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970671" y="2838464"/>
            <a:ext cx="7472825" cy="3460605"/>
            <a:chOff x="956604" y="1797145"/>
            <a:chExt cx="8429827" cy="3903784"/>
          </a:xfrm>
        </p:grpSpPr>
        <p:grpSp>
          <p:nvGrpSpPr>
            <p:cNvPr id="41" name="Group 40"/>
            <p:cNvGrpSpPr/>
            <p:nvPr/>
          </p:nvGrpSpPr>
          <p:grpSpPr>
            <a:xfrm>
              <a:off x="956604" y="1797145"/>
              <a:ext cx="8429827" cy="3903784"/>
              <a:chOff x="848004" y="1797147"/>
              <a:chExt cx="7472825" cy="3903786"/>
            </a:xfrm>
          </p:grpSpPr>
          <p:graphicFrame>
            <p:nvGraphicFramePr>
              <p:cNvPr id="45" name="Chart 44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1800973335"/>
                  </p:ext>
                </p:extLst>
              </p:nvPr>
            </p:nvGraphicFramePr>
            <p:xfrm>
              <a:off x="848004" y="1797147"/>
              <a:ext cx="5767674" cy="390378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grpSp>
            <p:nvGrpSpPr>
              <p:cNvPr id="46" name="Group 45"/>
              <p:cNvGrpSpPr/>
              <p:nvPr/>
            </p:nvGrpSpPr>
            <p:grpSpPr>
              <a:xfrm>
                <a:off x="1846422" y="2475915"/>
                <a:ext cx="6474407" cy="2009781"/>
                <a:chOff x="2082882" y="2475914"/>
                <a:chExt cx="7303548" cy="2009781"/>
              </a:xfrm>
            </p:grpSpPr>
            <p:sp>
              <p:nvSpPr>
                <p:cNvPr id="48" name="TextBox 47"/>
                <p:cNvSpPr txBox="1"/>
                <p:nvPr/>
              </p:nvSpPr>
              <p:spPr>
                <a:xfrm>
                  <a:off x="8246374" y="2475914"/>
                  <a:ext cx="1140056" cy="200978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SCL-Mod1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SCL-Mod5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SCL-Mod9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SCL-Mod12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SCL-Mod14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SCL-Mod15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SCL-Mod18</a:t>
                  </a:r>
                </a:p>
                <a:p>
                  <a:pPr>
                    <a:spcBef>
                      <a:spcPts val="0"/>
                    </a:spcBef>
                  </a:pPr>
                  <a:r>
                    <a:rPr lang="en-US" sz="1400" dirty="0"/>
                    <a:t>SCL-Mod21</a:t>
                  </a:r>
                </a:p>
                <a:p>
                  <a:pPr>
                    <a:lnSpc>
                      <a:spcPct val="90000"/>
                    </a:lnSpc>
                  </a:pPr>
                  <a:endParaRPr lang="en-US" sz="1400" dirty="0"/>
                </a:p>
              </p:txBody>
            </p:sp>
            <p:grpSp>
              <p:nvGrpSpPr>
                <p:cNvPr id="49" name="Group 48"/>
                <p:cNvGrpSpPr/>
                <p:nvPr/>
              </p:nvGrpSpPr>
              <p:grpSpPr>
                <a:xfrm>
                  <a:off x="2082882" y="2853397"/>
                  <a:ext cx="4041252" cy="1340601"/>
                  <a:chOff x="2082882" y="2853397"/>
                  <a:chExt cx="4041252" cy="1340601"/>
                </a:xfrm>
              </p:grpSpPr>
              <p:sp>
                <p:nvSpPr>
                  <p:cNvPr id="59" name="Oval 58"/>
                  <p:cNvSpPr/>
                  <p:nvPr/>
                </p:nvSpPr>
                <p:spPr>
                  <a:xfrm>
                    <a:off x="4656406" y="3601329"/>
                    <a:ext cx="161779" cy="161779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0" name="Oval 59"/>
                  <p:cNvSpPr/>
                  <p:nvPr/>
                </p:nvSpPr>
                <p:spPr>
                  <a:xfrm>
                    <a:off x="5221459" y="3048000"/>
                    <a:ext cx="161779" cy="161779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" name="Oval 60"/>
                  <p:cNvSpPr/>
                  <p:nvPr/>
                </p:nvSpPr>
                <p:spPr>
                  <a:xfrm>
                    <a:off x="2082882" y="4032219"/>
                    <a:ext cx="161779" cy="161779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Oval 61"/>
                  <p:cNvSpPr/>
                  <p:nvPr/>
                </p:nvSpPr>
                <p:spPr>
                  <a:xfrm>
                    <a:off x="4865076" y="3212123"/>
                    <a:ext cx="161779" cy="161779"/>
                  </a:xfrm>
                  <a:prstGeom prst="ellipse">
                    <a:avLst/>
                  </a:prstGeom>
                  <a:solidFill>
                    <a:srgbClr val="FF00FF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5254282" y="3066756"/>
                    <a:ext cx="161779" cy="161779"/>
                  </a:xfrm>
                  <a:prstGeom prst="ellipse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>
                  <a:xfrm>
                    <a:off x="5587217" y="3055033"/>
                    <a:ext cx="161779" cy="161779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" name="Oval 64"/>
                  <p:cNvSpPr/>
                  <p:nvPr/>
                </p:nvSpPr>
                <p:spPr>
                  <a:xfrm>
                    <a:off x="5962355" y="2853397"/>
                    <a:ext cx="161779" cy="161779"/>
                  </a:xfrm>
                  <a:prstGeom prst="ellipse">
                    <a:avLst/>
                  </a:prstGeom>
                  <a:solidFill>
                    <a:srgbClr val="7030A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6" name="Oval 65"/>
                  <p:cNvSpPr/>
                  <p:nvPr/>
                </p:nvSpPr>
                <p:spPr>
                  <a:xfrm>
                    <a:off x="4473524" y="3298875"/>
                    <a:ext cx="161779" cy="161779"/>
                  </a:xfrm>
                  <a:prstGeom prst="ellips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0" name="Group 49"/>
                <p:cNvGrpSpPr/>
                <p:nvPr/>
              </p:nvGrpSpPr>
              <p:grpSpPr>
                <a:xfrm>
                  <a:off x="8056872" y="2543907"/>
                  <a:ext cx="161780" cy="1883422"/>
                  <a:chOff x="8056872" y="2543907"/>
                  <a:chExt cx="161780" cy="1883422"/>
                </a:xfrm>
              </p:grpSpPr>
              <p:sp>
                <p:nvSpPr>
                  <p:cNvPr id="51" name="Oval 50"/>
                  <p:cNvSpPr/>
                  <p:nvPr/>
                </p:nvSpPr>
                <p:spPr>
                  <a:xfrm>
                    <a:off x="8056872" y="2543907"/>
                    <a:ext cx="161779" cy="161779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8056873" y="2807080"/>
                    <a:ext cx="161779" cy="161779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Oval 52"/>
                  <p:cNvSpPr/>
                  <p:nvPr/>
                </p:nvSpPr>
                <p:spPr>
                  <a:xfrm>
                    <a:off x="8056873" y="3050662"/>
                    <a:ext cx="161779" cy="161779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Oval 53"/>
                  <p:cNvSpPr/>
                  <p:nvPr/>
                </p:nvSpPr>
                <p:spPr>
                  <a:xfrm>
                    <a:off x="8056873" y="3292733"/>
                    <a:ext cx="161779" cy="161779"/>
                  </a:xfrm>
                  <a:prstGeom prst="ellipse">
                    <a:avLst/>
                  </a:prstGeom>
                  <a:solidFill>
                    <a:srgbClr val="FF00FF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Oval 54"/>
                  <p:cNvSpPr/>
                  <p:nvPr/>
                </p:nvSpPr>
                <p:spPr>
                  <a:xfrm>
                    <a:off x="8056873" y="3536731"/>
                    <a:ext cx="161779" cy="161779"/>
                  </a:xfrm>
                  <a:prstGeom prst="ellipse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>
                    <a:off x="8056873" y="3767338"/>
                    <a:ext cx="161779" cy="161779"/>
                  </a:xfrm>
                  <a:prstGeom prst="ellipse">
                    <a:avLst/>
                  </a:prstGeom>
                  <a:solidFill>
                    <a:srgbClr val="00B0F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>
                  <a:xfrm>
                    <a:off x="8056873" y="4016444"/>
                    <a:ext cx="161779" cy="161779"/>
                  </a:xfrm>
                  <a:prstGeom prst="ellipse">
                    <a:avLst/>
                  </a:prstGeom>
                  <a:solidFill>
                    <a:srgbClr val="7030A0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" name="Oval 57"/>
                  <p:cNvSpPr/>
                  <p:nvPr/>
                </p:nvSpPr>
                <p:spPr>
                  <a:xfrm>
                    <a:off x="8056873" y="4265550"/>
                    <a:ext cx="161779" cy="161779"/>
                  </a:xfrm>
                  <a:prstGeom prst="ellips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threePt" dir="t">
                      <a:rot lat="0" lon="0" rev="1200000"/>
                    </a:lightRig>
                  </a:scene3d>
                  <a:sp3d/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lnSpc>
                        <a:spcPct val="90000"/>
                      </a:lnSpc>
                    </a:pPr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7" name="Straight Connector 46"/>
              <p:cNvCxnSpPr/>
              <p:nvPr/>
            </p:nvCxnSpPr>
            <p:spPr>
              <a:xfrm flipV="1">
                <a:off x="6351563" y="1818163"/>
                <a:ext cx="0" cy="3277772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/>
              <p:cNvSpPr txBox="1"/>
              <p:nvPr/>
            </p:nvSpPr>
            <p:spPr>
              <a:xfrm>
                <a:off x="5754491" y="1858698"/>
                <a:ext cx="1180130" cy="44787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Limit for reliable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1100" dirty="0"/>
                  <a:t>operation</a:t>
                </a:r>
              </a:p>
            </p:txBody>
          </p:sp>
        </p:grpSp>
        <p:cxnSp>
          <p:nvCxnSpPr>
            <p:cNvPr id="42" name="Straight Connector 41"/>
            <p:cNvCxnSpPr>
              <a:stCxn id="61" idx="6"/>
            </p:cNvCxnSpPr>
            <p:nvPr/>
          </p:nvCxnSpPr>
          <p:spPr>
            <a:xfrm flipV="1">
              <a:off x="2244662" y="2630140"/>
              <a:ext cx="4569654" cy="14829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V="1">
              <a:off x="2377440" y="2972972"/>
              <a:ext cx="4569655" cy="14829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TextBox 66"/>
          <p:cNvSpPr txBox="1"/>
          <p:nvPr/>
        </p:nvSpPr>
        <p:spPr>
          <a:xfrm>
            <a:off x="3130185" y="4073050"/>
            <a:ext cx="532517" cy="2862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scene3d>
            <a:camera prst="orthographicFront">
              <a:rot lat="0" lon="0" rev="1080000"/>
            </a:camera>
            <a:lightRig rig="threePt" dir="t"/>
          </a:scene3d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dirty="0"/>
              <a:t>10:1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3527231" y="4788548"/>
            <a:ext cx="519181" cy="2862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scene3d>
            <a:camera prst="orthographicFront">
              <a:rot lat="0" lon="0" rev="1080000"/>
            </a:camera>
            <a:lightRig rig="threePt" dir="t"/>
          </a:scene3d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dirty="0"/>
              <a:t>11:1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56696" y="2404533"/>
            <a:ext cx="3108287" cy="4801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dirty="0"/>
              <a:t>PPU Operating Levels for</a:t>
            </a:r>
          </a:p>
          <a:p>
            <a:pPr algn="ctr">
              <a:lnSpc>
                <a:spcPct val="90000"/>
              </a:lnSpc>
            </a:pPr>
            <a:r>
              <a:rPr lang="en-US" sz="1400" dirty="0"/>
              <a:t>Existing SCL HVCMs w/ 15% margin</a:t>
            </a:r>
          </a:p>
        </p:txBody>
      </p:sp>
      <p:sp>
        <p:nvSpPr>
          <p:cNvPr id="34" name="Oval 33"/>
          <p:cNvSpPr/>
          <p:nvPr/>
        </p:nvSpPr>
        <p:spPr>
          <a:xfrm>
            <a:off x="6773540" y="3342925"/>
            <a:ext cx="143413" cy="143413"/>
          </a:xfrm>
          <a:prstGeom prst="ellipse">
            <a:avLst/>
          </a:prstGeom>
          <a:solidFill>
            <a:srgbClr val="008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7262439" y="5550896"/>
            <a:ext cx="143413" cy="143413"/>
          </a:xfrm>
          <a:prstGeom prst="ellipse">
            <a:avLst/>
          </a:prstGeom>
          <a:solidFill>
            <a:srgbClr val="008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90000"/>
              </a:lnSpc>
            </a:pP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446278" y="5370168"/>
            <a:ext cx="1107676" cy="7171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ts val="0"/>
              </a:spcBef>
            </a:pPr>
            <a:r>
              <a:rPr lang="en-US" sz="1400" dirty="0"/>
              <a:t>HEBT </a:t>
            </a:r>
            <a:r>
              <a:rPr lang="en-US" sz="1400" dirty="0" err="1"/>
              <a:t>oper</a:t>
            </a:r>
            <a:r>
              <a:rPr lang="en-US" sz="1400" dirty="0"/>
              <a:t>.</a:t>
            </a:r>
          </a:p>
          <a:p>
            <a:pPr>
              <a:spcBef>
                <a:spcPts val="0"/>
              </a:spcBef>
            </a:pPr>
            <a:r>
              <a:rPr lang="en-US" sz="1400" dirty="0"/>
              <a:t>level</a:t>
            </a:r>
          </a:p>
          <a:p>
            <a:pPr>
              <a:lnSpc>
                <a:spcPct val="90000"/>
              </a:lnSpc>
            </a:pP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1997257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" y="76200"/>
            <a:ext cx="8775700" cy="615553"/>
          </a:xfrm>
        </p:spPr>
        <p:txBody>
          <a:bodyPr/>
          <a:lstStyle/>
          <a:p>
            <a:r>
              <a:rPr lang="en-US" sz="2000" dirty="0">
                <a:latin typeface="+mj-lt"/>
              </a:rPr>
              <a:t>The Alternate Topology Modulator (AT-HVCM) baseline for 3 new PPU modulators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0" y="736600"/>
            <a:ext cx="5113867" cy="2269947"/>
          </a:xfrm>
        </p:spPr>
        <p:txBody>
          <a:bodyPr/>
          <a:lstStyle/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600" dirty="0"/>
              <a:t>Tested in HEBT test stand.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600" dirty="0"/>
              <a:t>Delivering 1.2ms 70kV 100A pulse at 60 Hz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600" dirty="0"/>
              <a:t>92% efficient ZVS/ZCS power conversion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600" dirty="0"/>
              <a:t>Thermal run completed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600" dirty="0"/>
              <a:t>Redesigning production capable rectifiers and boost transformers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n-US" sz="1600" dirty="0"/>
              <a:t>Need to run 30 day test at PPU parameters to characterize reliability</a:t>
            </a:r>
          </a:p>
        </p:txBody>
      </p:sp>
      <p:pic>
        <p:nvPicPr>
          <p:cNvPr id="6" name="Picture 5"/>
          <p:cNvPicPr/>
          <p:nvPr/>
        </p:nvPicPr>
        <p:blipFill>
          <a:blip r:embed="rId2"/>
          <a:stretch>
            <a:fillRect/>
          </a:stretch>
        </p:blipFill>
        <p:spPr>
          <a:xfrm>
            <a:off x="2128909" y="3549672"/>
            <a:ext cx="3955367" cy="2843091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444262" y="3033932"/>
            <a:ext cx="32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latin typeface="Arial Narrow" panose="020B0606020202030204" pitchFamily="34" charset="0"/>
              </a:rPr>
              <a:t>Variable frequency operation: 24kHz-19kHz sweep illustrating pulse flattening capability</a:t>
            </a:r>
          </a:p>
        </p:txBody>
      </p:sp>
      <p:sp>
        <p:nvSpPr>
          <p:cNvPr id="24" name="Rectangle 23"/>
          <p:cNvSpPr/>
          <p:nvPr/>
        </p:nvSpPr>
        <p:spPr>
          <a:xfrm>
            <a:off x="2487614" y="4351122"/>
            <a:ext cx="181812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FF0000"/>
                </a:solidFill>
              </a:rPr>
              <a:t>AØ,BØ,CØ XFMR Primary Currents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500209" y="5909603"/>
            <a:ext cx="134155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rgbClr val="FF0000"/>
                </a:solidFill>
              </a:rPr>
              <a:t>Mod Vout ripple (~1.3%)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090284" y="4339284"/>
            <a:ext cx="740908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FF0000"/>
                </a:solidFill>
              </a:rPr>
              <a:t>1.2ms pulse</a:t>
            </a: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5738" y="510237"/>
            <a:ext cx="3343046" cy="25072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617455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76200"/>
            <a:ext cx="8636290" cy="615553"/>
          </a:xfrm>
        </p:spPr>
        <p:txBody>
          <a:bodyPr/>
          <a:lstStyle/>
          <a:p>
            <a:r>
              <a:rPr lang="en-US" sz="2000" dirty="0"/>
              <a:t>The JEMA modulator performed 30-day non-continuous test, returned to Spain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726831"/>
            <a:ext cx="8955257" cy="1931963"/>
          </a:xfrm>
        </p:spPr>
        <p:txBody>
          <a:bodyPr/>
          <a:lstStyle/>
          <a:p>
            <a:r>
              <a:rPr lang="en-US" sz="1600" dirty="0"/>
              <a:t>Operated at peak available output power (90 kV, 38 A, 340 kW peak) at extended pulse width (3.5 </a:t>
            </a:r>
            <a:r>
              <a:rPr lang="en-US" sz="1600" dirty="0" err="1"/>
              <a:t>ms</a:t>
            </a:r>
            <a:r>
              <a:rPr lang="en-US" sz="1600" dirty="0"/>
              <a:t>) to achieve ~750 kW average power operation</a:t>
            </a:r>
          </a:p>
          <a:p>
            <a:r>
              <a:rPr lang="en-US" sz="1600" dirty="0"/>
              <a:t>Completed unattended 24/7 30-day test non-continuous April – November 2016</a:t>
            </a:r>
          </a:p>
          <a:p>
            <a:r>
              <a:rPr lang="en-US" sz="1600" dirty="0"/>
              <a:t>Resolved technical issues with HV Modules (breakdown issues, failed IGBT), Inverter (gate driver failure) and controls (FPGA and DSP modules)</a:t>
            </a:r>
          </a:p>
          <a:p>
            <a:r>
              <a:rPr lang="en-US" sz="1600" dirty="0"/>
              <a:t>Reliability acceptable at end of testing period</a:t>
            </a:r>
          </a:p>
        </p:txBody>
      </p:sp>
      <p:pic>
        <p:nvPicPr>
          <p:cNvPr id="5122" name="Picture 2" descr="\\nscd\users\dat\USE THIS FOLDER FOR FILES\Documents\HVCM\collaborations\ESS-Bilbao\2011-11-29_11-33-28_554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1681" y="2821847"/>
            <a:ext cx="4640214" cy="3480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551886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76200"/>
            <a:ext cx="8636290" cy="353943"/>
          </a:xfrm>
        </p:spPr>
        <p:txBody>
          <a:bodyPr/>
          <a:lstStyle/>
          <a:p>
            <a:r>
              <a:rPr lang="en-US" sz="2000" dirty="0"/>
              <a:t>Summary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0867" y="726831"/>
            <a:ext cx="8794390" cy="5369169"/>
          </a:xfrm>
        </p:spPr>
        <p:txBody>
          <a:bodyPr/>
          <a:lstStyle/>
          <a:p>
            <a:r>
              <a:rPr lang="en-US" sz="1800" dirty="0"/>
              <a:t>Over 1 million combined operational hours on all HVCM systems to-date</a:t>
            </a:r>
          </a:p>
          <a:p>
            <a:r>
              <a:rPr lang="en-US" sz="1800" dirty="0"/>
              <a:t>Performance during the last year resulted in more downtime than in recent history</a:t>
            </a:r>
          </a:p>
          <a:p>
            <a:pPr lvl="1"/>
            <a:r>
              <a:rPr lang="en-US" sz="1400" dirty="0"/>
              <a:t>Equipment is aging</a:t>
            </a:r>
          </a:p>
          <a:p>
            <a:pPr lvl="1"/>
            <a:r>
              <a:rPr lang="en-US" sz="1400" dirty="0"/>
              <a:t>Need to place a higher priority on preventative maintenance activities</a:t>
            </a:r>
          </a:p>
          <a:p>
            <a:pPr lvl="1"/>
            <a:r>
              <a:rPr lang="en-US" sz="1400" dirty="0"/>
              <a:t>Major contributors to this downtime is understood and mitigation has been applied or is under development</a:t>
            </a:r>
          </a:p>
          <a:p>
            <a:r>
              <a:rPr lang="en-US" sz="1800" dirty="0"/>
              <a:t>Major upgrades have been installed in most locations</a:t>
            </a:r>
          </a:p>
          <a:p>
            <a:r>
              <a:rPr lang="en-US" sz="1800" dirty="0"/>
              <a:t>New HVCM cooling upgrade AIP is ready for installation and awaiting DOE approval</a:t>
            </a:r>
          </a:p>
          <a:p>
            <a:r>
              <a:rPr lang="en-US" sz="1800" dirty="0"/>
              <a:t>Work continues to address other reliability and performance issues with HVCM systems</a:t>
            </a:r>
          </a:p>
          <a:p>
            <a:r>
              <a:rPr lang="en-US" sz="1800" dirty="0"/>
              <a:t>PPU work has begun and viable conceptual designs exist for all affected HVCM systems</a:t>
            </a:r>
          </a:p>
          <a:p>
            <a:r>
              <a:rPr lang="en-US" sz="1800" dirty="0"/>
              <a:t>The JEMA testing effort has been completed</a:t>
            </a:r>
          </a:p>
        </p:txBody>
      </p:sp>
    </p:spTree>
    <p:extLst>
      <p:ext uri="{BB962C8B-B14F-4D97-AF65-F5344CB8AC3E}">
        <p14:creationId xmlns:p14="http://schemas.microsoft.com/office/powerpoint/2010/main" val="80672852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540" y="84054"/>
            <a:ext cx="8644692" cy="406265"/>
          </a:xfrm>
        </p:spPr>
        <p:txBody>
          <a:bodyPr/>
          <a:lstStyle/>
          <a:p>
            <a:r>
              <a:rPr lang="en-US" sz="2400" dirty="0"/>
              <a:t>Outline</a:t>
            </a:r>
          </a:p>
        </p:txBody>
      </p:sp>
      <p:sp>
        <p:nvSpPr>
          <p:cNvPr id="9" name="Content Placeholder 5"/>
          <p:cNvSpPr txBox="1">
            <a:spLocks/>
          </p:cNvSpPr>
          <p:nvPr/>
        </p:nvSpPr>
        <p:spPr>
          <a:xfrm>
            <a:off x="237066" y="723313"/>
            <a:ext cx="8551333" cy="5186420"/>
          </a:xfrm>
          <a:prstGeom prst="rect">
            <a:avLst/>
          </a:prstGeom>
        </p:spPr>
        <p:txBody>
          <a:bodyPr/>
          <a:lstStyle>
            <a:lvl1pPr marL="230188" indent="-230188" algn="l" rtl="0" eaLnBrk="0" fontAlgn="base" hangingPunct="0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8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1pPr>
            <a:lvl2pPr marL="625475" indent="-279400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sz="24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2pPr>
            <a:lvl3pPr marL="914400" indent="-23018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0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3pPr>
            <a:lvl4pPr marL="1144588" indent="-17303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4pPr>
            <a:lvl5pPr marL="1482725" indent="-222250" algn="l" rtl="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»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System Introduction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Calendar year 2016 Performance Statistics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Upgrade Installation Status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Development Activities and Progress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PPU Activities and Plans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Conclusion</a:t>
            </a:r>
          </a:p>
          <a:p>
            <a:pPr>
              <a:buClr>
                <a:schemeClr val="tx2"/>
              </a:buClr>
            </a:pP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6467793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298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14038177"/>
              </p:ext>
            </p:extLst>
          </p:nvPr>
        </p:nvGraphicFramePr>
        <p:xfrm>
          <a:off x="3850114" y="459380"/>
          <a:ext cx="5448433" cy="4250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5" name="AutoCAD Drawing" r:id="rId3" imgW="11496675" imgH="7239000" progId="AutoCAD.Drawing.17">
                  <p:embed/>
                </p:oleObj>
              </mc:Choice>
              <mc:Fallback>
                <p:oleObj name="AutoCAD Drawing" r:id="rId3" imgW="11496675" imgH="7239000" progId="AutoCAD.Drawing.17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50114" y="459380"/>
                        <a:ext cx="5448433" cy="4250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540" y="84054"/>
            <a:ext cx="8644692" cy="720197"/>
          </a:xfrm>
        </p:spPr>
        <p:txBody>
          <a:bodyPr/>
          <a:lstStyle/>
          <a:p>
            <a:r>
              <a:rPr lang="en-US" sz="2400" dirty="0"/>
              <a:t>Modulators provide pulsed power to high power RF klystrons using 20 kHz switching with IGBTs</a:t>
            </a:r>
          </a:p>
        </p:txBody>
      </p:sp>
      <p:pic>
        <p:nvPicPr>
          <p:cNvPr id="4" name="Picture 46" descr="xfmr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30245" y="4483491"/>
            <a:ext cx="2101370" cy="15012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47" descr="SCR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891380" y="4232823"/>
            <a:ext cx="1235244" cy="21003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48" descr="rftf-me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875275" y="4521581"/>
            <a:ext cx="2121464" cy="1539396"/>
          </a:xfrm>
          <a:prstGeom prst="rect">
            <a:avLst/>
          </a:prstGeom>
          <a:noFill/>
        </p:spPr>
      </p:pic>
      <p:pic>
        <p:nvPicPr>
          <p:cNvPr id="7" name="Picture 43" descr="ok1"/>
          <p:cNvPicPr>
            <a:picLocks noChangeAspect="1" noChangeArrowheads="1"/>
          </p:cNvPicPr>
          <p:nvPr/>
        </p:nvPicPr>
        <p:blipFill>
          <a:blip r:embed="rId8" cstate="print"/>
          <a:srcRect l="11667" r="30000"/>
          <a:stretch>
            <a:fillRect/>
          </a:stretch>
        </p:blipFill>
        <p:spPr bwMode="auto">
          <a:xfrm>
            <a:off x="7239000" y="4267200"/>
            <a:ext cx="895514" cy="2045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Content Placeholder 5"/>
          <p:cNvSpPr txBox="1">
            <a:spLocks/>
          </p:cNvSpPr>
          <p:nvPr/>
        </p:nvSpPr>
        <p:spPr>
          <a:xfrm>
            <a:off x="0" y="875713"/>
            <a:ext cx="4094450" cy="3906530"/>
          </a:xfrm>
          <a:prstGeom prst="rect">
            <a:avLst/>
          </a:prstGeom>
        </p:spPr>
        <p:txBody>
          <a:bodyPr/>
          <a:lstStyle>
            <a:lvl1pPr marL="230188" indent="-230188" algn="l" rtl="0" eaLnBrk="0" fontAlgn="base" hangingPunct="0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8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1pPr>
            <a:lvl2pPr marL="625475" indent="-279400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sz="24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2pPr>
            <a:lvl3pPr marL="914400" indent="-23018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0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3pPr>
            <a:lvl4pPr marL="1144588" indent="-17303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4pPr>
            <a:lvl5pPr marL="1482725" indent="-222250" algn="l" rtl="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»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tx2"/>
              </a:buClr>
            </a:pPr>
            <a:r>
              <a:rPr lang="en-US" sz="2000" dirty="0"/>
              <a:t>Provides up to 135 kV, 1.35 </a:t>
            </a:r>
            <a:r>
              <a:rPr lang="en-US" sz="2000" dirty="0" err="1"/>
              <a:t>ms</a:t>
            </a:r>
            <a:r>
              <a:rPr lang="en-US" sz="2000" dirty="0"/>
              <a:t> pulses at 60 Hz to amplify RF up to 5 MW</a:t>
            </a:r>
          </a:p>
          <a:p>
            <a:pPr>
              <a:buClr>
                <a:schemeClr val="tx2"/>
              </a:buClr>
            </a:pPr>
            <a:r>
              <a:rPr lang="en-US" sz="2000" dirty="0"/>
              <a:t>3 phases employed to increase output ripple frequency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Minimizes output filter requirements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Minimizes fault energy available to klystron</a:t>
            </a:r>
          </a:p>
          <a:p>
            <a:pPr>
              <a:buClr>
                <a:schemeClr val="tx2"/>
              </a:buClr>
            </a:pPr>
            <a:r>
              <a:rPr lang="en-US" sz="2000" dirty="0"/>
              <a:t>Powers multiple klystrons up to 11 MW peak power</a:t>
            </a:r>
          </a:p>
        </p:txBody>
      </p:sp>
      <p:pic>
        <p:nvPicPr>
          <p:cNvPr id="10" name="Picture 817"/>
          <p:cNvPicPr/>
          <p:nvPr/>
        </p:nvPicPr>
        <p:blipFill rotWithShape="1">
          <a:blip r:embed="rId9"/>
          <a:srcRect t="-8194" b="6096"/>
          <a:stretch/>
        </p:blipFill>
        <p:spPr>
          <a:xfrm>
            <a:off x="8194222" y="4070350"/>
            <a:ext cx="835812" cy="2259013"/>
          </a:xfrm>
          <a:prstGeom prst="rect">
            <a:avLst/>
          </a:prstGeom>
          <a:ln>
            <a:noFill/>
          </a:ln>
        </p:spPr>
      </p:pic>
      <p:sp>
        <p:nvSpPr>
          <p:cNvPr id="11" name="TextBox 10"/>
          <p:cNvSpPr txBox="1"/>
          <p:nvPr/>
        </p:nvSpPr>
        <p:spPr>
          <a:xfrm>
            <a:off x="7897151" y="5186363"/>
            <a:ext cx="492443" cy="313932"/>
          </a:xfrm>
          <a:prstGeom prst="rect">
            <a:avLst/>
          </a:prstGeom>
          <a:solidFill>
            <a:schemeClr val="bg1"/>
          </a:solidFill>
          <a:scene3d>
            <a:camera prst="orthographicFront">
              <a:rot lat="0" lon="0" rev="2700000"/>
            </a:camera>
            <a:lightRig rig="threePt" dir="t"/>
          </a:scene3d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600" dirty="0"/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37765114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4" descr="2009_02_12_14_10_17[1]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400" y="1295400"/>
            <a:ext cx="8839200" cy="251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1075" name="Rectangle 5"/>
          <p:cNvSpPr>
            <a:spLocks noChangeArrowheads="1"/>
          </p:cNvSpPr>
          <p:nvPr/>
        </p:nvSpPr>
        <p:spPr bwMode="auto">
          <a:xfrm>
            <a:off x="0" y="227428"/>
            <a:ext cx="8899525" cy="736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85000"/>
              </a:lnSpc>
            </a:pPr>
            <a:r>
              <a:rPr lang="en-US" sz="2400" b="1" dirty="0">
                <a:solidFill>
                  <a:srgbClr val="006C3A"/>
                </a:solidFill>
                <a:latin typeface="+mn-lt"/>
              </a:rPr>
              <a:t>15 Modulators in 3 different configurations power 92 klystrons to support operation of the </a:t>
            </a:r>
            <a:r>
              <a:rPr lang="en-US" sz="2400" b="1" dirty="0" err="1">
                <a:solidFill>
                  <a:srgbClr val="006C3A"/>
                </a:solidFill>
                <a:latin typeface="+mn-lt"/>
              </a:rPr>
              <a:t>Linac</a:t>
            </a:r>
            <a:endParaRPr lang="en-US" sz="2400" b="1" dirty="0">
              <a:solidFill>
                <a:srgbClr val="006C3A"/>
              </a:solidFill>
              <a:latin typeface="+mn-lt"/>
            </a:endParaRPr>
          </a:p>
        </p:txBody>
      </p:sp>
      <p:sp>
        <p:nvSpPr>
          <p:cNvPr id="131076" name="Text Box 6"/>
          <p:cNvSpPr txBox="1">
            <a:spLocks noChangeArrowheads="1"/>
          </p:cNvSpPr>
          <p:nvPr/>
        </p:nvSpPr>
        <p:spPr bwMode="auto">
          <a:xfrm>
            <a:off x="1502899" y="5377376"/>
            <a:ext cx="6254750" cy="72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15 modulators, 11 currently with new controllers</a:t>
            </a:r>
          </a:p>
          <a:p>
            <a:pPr marL="225425" indent="-225425">
              <a:spcBef>
                <a:spcPts val="600"/>
              </a:spcBef>
              <a:buClr>
                <a:schemeClr val="tx2"/>
              </a:buClr>
              <a:buFontTx/>
              <a:buChar char="•"/>
            </a:pPr>
            <a:r>
              <a:rPr lang="en-US" dirty="0">
                <a:latin typeface="Arial Narrow" pitchFamily="34" charset="0"/>
                <a:cs typeface="Arial" pitchFamily="34" charset="0"/>
              </a:rPr>
              <a:t>Approx. 1.1×10</a:t>
            </a:r>
            <a:r>
              <a:rPr lang="en-US" baseline="30000" dirty="0">
                <a:latin typeface="Arial Narrow" pitchFamily="34" charset="0"/>
                <a:cs typeface="Arial" pitchFamily="34" charset="0"/>
              </a:rPr>
              <a:t>6</a:t>
            </a:r>
            <a:r>
              <a:rPr lang="en-US" dirty="0">
                <a:latin typeface="Arial Narrow" pitchFamily="34" charset="0"/>
                <a:cs typeface="Arial" pitchFamily="34" charset="0"/>
              </a:rPr>
              <a:t> combined operational hours on all modulators</a:t>
            </a:r>
            <a:endParaRPr lang="en-US" sz="1800" dirty="0">
              <a:latin typeface="Arial Narrow" pitchFamily="34" charset="0"/>
              <a:cs typeface="Arial" pitchFamily="34" charset="0"/>
            </a:endParaRPr>
          </a:p>
        </p:txBody>
      </p:sp>
      <p:sp>
        <p:nvSpPr>
          <p:cNvPr id="131077" name="Line 7"/>
          <p:cNvSpPr>
            <a:spLocks noChangeShapeType="1"/>
          </p:cNvSpPr>
          <p:nvPr/>
        </p:nvSpPr>
        <p:spPr bwMode="auto">
          <a:xfrm flipH="1" flipV="1">
            <a:off x="533400" y="3048000"/>
            <a:ext cx="39688" cy="1044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78" name="Text Box 8"/>
          <p:cNvSpPr txBox="1">
            <a:spLocks noChangeArrowheads="1"/>
          </p:cNvSpPr>
          <p:nvPr/>
        </p:nvSpPr>
        <p:spPr bwMode="auto">
          <a:xfrm>
            <a:off x="35716" y="4069557"/>
            <a:ext cx="895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/>
              <a:t>115 kV</a:t>
            </a:r>
          </a:p>
        </p:txBody>
      </p:sp>
      <p:sp>
        <p:nvSpPr>
          <p:cNvPr id="131079" name="Line 9"/>
          <p:cNvSpPr>
            <a:spLocks noChangeShapeType="1"/>
          </p:cNvSpPr>
          <p:nvPr/>
        </p:nvSpPr>
        <p:spPr bwMode="auto">
          <a:xfrm flipH="1" flipV="1">
            <a:off x="1143000" y="3048000"/>
            <a:ext cx="169863" cy="10017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0" name="Line 10"/>
          <p:cNvSpPr>
            <a:spLocks noChangeShapeType="1"/>
          </p:cNvSpPr>
          <p:nvPr/>
        </p:nvSpPr>
        <p:spPr bwMode="auto">
          <a:xfrm flipV="1">
            <a:off x="1312863" y="3048000"/>
            <a:ext cx="134937" cy="10017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1" name="Text Box 11"/>
          <p:cNvSpPr txBox="1">
            <a:spLocks noChangeArrowheads="1"/>
          </p:cNvSpPr>
          <p:nvPr/>
        </p:nvSpPr>
        <p:spPr bwMode="auto">
          <a:xfrm>
            <a:off x="823506" y="4083625"/>
            <a:ext cx="10374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/>
              <a:t>&lt;125 kV</a:t>
            </a:r>
          </a:p>
        </p:txBody>
      </p:sp>
      <p:sp>
        <p:nvSpPr>
          <p:cNvPr id="131082" name="Line 12"/>
          <p:cNvSpPr>
            <a:spLocks noChangeShapeType="1"/>
          </p:cNvSpPr>
          <p:nvPr/>
        </p:nvSpPr>
        <p:spPr bwMode="auto">
          <a:xfrm flipH="1" flipV="1">
            <a:off x="1981199" y="3048000"/>
            <a:ext cx="3048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3" name="Line 13"/>
          <p:cNvSpPr>
            <a:spLocks noChangeShapeType="1"/>
          </p:cNvSpPr>
          <p:nvPr/>
        </p:nvSpPr>
        <p:spPr bwMode="auto">
          <a:xfrm flipH="1" flipV="1">
            <a:off x="2195512" y="3043238"/>
            <a:ext cx="90487" cy="995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4" name="Line 14"/>
          <p:cNvSpPr>
            <a:spLocks noChangeShapeType="1"/>
          </p:cNvSpPr>
          <p:nvPr/>
        </p:nvSpPr>
        <p:spPr bwMode="auto">
          <a:xfrm flipV="1">
            <a:off x="2285999" y="3043238"/>
            <a:ext cx="136525" cy="995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5" name="Line 15"/>
          <p:cNvSpPr>
            <a:spLocks noChangeShapeType="1"/>
          </p:cNvSpPr>
          <p:nvPr/>
        </p:nvSpPr>
        <p:spPr bwMode="auto">
          <a:xfrm flipV="1">
            <a:off x="2285999" y="3055938"/>
            <a:ext cx="396875" cy="982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6" name="Text Box 16"/>
          <p:cNvSpPr txBox="1">
            <a:spLocks noChangeArrowheads="1"/>
          </p:cNvSpPr>
          <p:nvPr/>
        </p:nvSpPr>
        <p:spPr bwMode="auto">
          <a:xfrm>
            <a:off x="1864516" y="4069557"/>
            <a:ext cx="10207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800"/>
              <a:t>≤135 kV</a:t>
            </a:r>
          </a:p>
        </p:txBody>
      </p:sp>
      <p:sp>
        <p:nvSpPr>
          <p:cNvPr id="131087" name="Line 17"/>
          <p:cNvSpPr>
            <a:spLocks noChangeShapeType="1"/>
          </p:cNvSpPr>
          <p:nvPr/>
        </p:nvSpPr>
        <p:spPr bwMode="auto">
          <a:xfrm flipH="1" flipV="1">
            <a:off x="3340100" y="2955925"/>
            <a:ext cx="28575" cy="1149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8" name="Line 18"/>
          <p:cNvSpPr>
            <a:spLocks noChangeShapeType="1"/>
          </p:cNvSpPr>
          <p:nvPr/>
        </p:nvSpPr>
        <p:spPr bwMode="auto">
          <a:xfrm flipH="1" flipV="1">
            <a:off x="4367213" y="2959100"/>
            <a:ext cx="1782762" cy="1089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89" name="Line 19"/>
          <p:cNvSpPr>
            <a:spLocks noChangeShapeType="1"/>
          </p:cNvSpPr>
          <p:nvPr/>
        </p:nvSpPr>
        <p:spPr bwMode="auto">
          <a:xfrm flipH="1" flipV="1">
            <a:off x="5278438" y="2959100"/>
            <a:ext cx="881062" cy="1104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90" name="Line 20"/>
          <p:cNvSpPr>
            <a:spLocks noChangeShapeType="1"/>
          </p:cNvSpPr>
          <p:nvPr/>
        </p:nvSpPr>
        <p:spPr bwMode="auto">
          <a:xfrm flipH="1" flipV="1">
            <a:off x="5842000" y="2947988"/>
            <a:ext cx="317500" cy="1114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91" name="Text Box 21"/>
          <p:cNvSpPr txBox="1">
            <a:spLocks noChangeArrowheads="1"/>
          </p:cNvSpPr>
          <p:nvPr/>
        </p:nvSpPr>
        <p:spPr bwMode="auto">
          <a:xfrm>
            <a:off x="3028154" y="4058445"/>
            <a:ext cx="7683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800"/>
              <a:t>71 kV</a:t>
            </a:r>
          </a:p>
        </p:txBody>
      </p:sp>
      <p:sp>
        <p:nvSpPr>
          <p:cNvPr id="131092" name="Line 22"/>
          <p:cNvSpPr>
            <a:spLocks noChangeShapeType="1"/>
          </p:cNvSpPr>
          <p:nvPr/>
        </p:nvSpPr>
        <p:spPr bwMode="auto">
          <a:xfrm flipV="1">
            <a:off x="6172200" y="2895600"/>
            <a:ext cx="304800" cy="1155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93" name="Line 23"/>
          <p:cNvSpPr>
            <a:spLocks noChangeShapeType="1"/>
          </p:cNvSpPr>
          <p:nvPr/>
        </p:nvSpPr>
        <p:spPr bwMode="auto">
          <a:xfrm flipV="1">
            <a:off x="6164263" y="2895600"/>
            <a:ext cx="769937" cy="1158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94" name="Line 24"/>
          <p:cNvSpPr>
            <a:spLocks noChangeShapeType="1"/>
          </p:cNvSpPr>
          <p:nvPr/>
        </p:nvSpPr>
        <p:spPr bwMode="auto">
          <a:xfrm flipV="1">
            <a:off x="6172200" y="2895600"/>
            <a:ext cx="1524000" cy="1160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1095" name="Text Box 25"/>
          <p:cNvSpPr txBox="1">
            <a:spLocks noChangeArrowheads="1"/>
          </p:cNvSpPr>
          <p:nvPr/>
        </p:nvSpPr>
        <p:spPr bwMode="auto">
          <a:xfrm>
            <a:off x="5763611" y="4083624"/>
            <a:ext cx="9092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800" dirty="0"/>
              <a:t>&lt;75 kV</a:t>
            </a:r>
          </a:p>
        </p:txBody>
      </p:sp>
      <p:sp>
        <p:nvSpPr>
          <p:cNvPr id="131096" name="Line 26"/>
          <p:cNvSpPr>
            <a:spLocks noChangeShapeType="1"/>
          </p:cNvSpPr>
          <p:nvPr/>
        </p:nvSpPr>
        <p:spPr bwMode="auto">
          <a:xfrm flipV="1">
            <a:off x="6140450" y="2895600"/>
            <a:ext cx="2317750" cy="1177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46432" name="AutoShape 1024"/>
          <p:cNvSpPr>
            <a:spLocks/>
          </p:cNvSpPr>
          <p:nvPr/>
        </p:nvSpPr>
        <p:spPr bwMode="auto">
          <a:xfrm rot="16200000">
            <a:off x="835816" y="3695700"/>
            <a:ext cx="304800" cy="1600200"/>
          </a:xfrm>
          <a:prstGeom prst="leftBrace">
            <a:avLst>
              <a:gd name="adj1" fmla="val 4375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6433" name="AutoShape 1025"/>
          <p:cNvSpPr>
            <a:spLocks/>
          </p:cNvSpPr>
          <p:nvPr/>
        </p:nvSpPr>
        <p:spPr bwMode="auto">
          <a:xfrm rot="16200000">
            <a:off x="2169316" y="4038600"/>
            <a:ext cx="304800" cy="914400"/>
          </a:xfrm>
          <a:prstGeom prst="leftBrace">
            <a:avLst>
              <a:gd name="adj1" fmla="val 25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6434" name="AutoShape 1026"/>
          <p:cNvSpPr>
            <a:spLocks/>
          </p:cNvSpPr>
          <p:nvPr/>
        </p:nvSpPr>
        <p:spPr bwMode="auto">
          <a:xfrm rot="16200000">
            <a:off x="5826916" y="1600200"/>
            <a:ext cx="381000" cy="5867400"/>
          </a:xfrm>
          <a:prstGeom prst="leftBrace">
            <a:avLst>
              <a:gd name="adj1" fmla="val 12833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46435" name="Text Box 6"/>
          <p:cNvSpPr txBox="1">
            <a:spLocks noChangeArrowheads="1"/>
          </p:cNvSpPr>
          <p:nvPr/>
        </p:nvSpPr>
        <p:spPr bwMode="auto">
          <a:xfrm>
            <a:off x="4762" y="4609625"/>
            <a:ext cx="228599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>
              <a:spcBef>
                <a:spcPct val="50000"/>
              </a:spcBef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DTL (8.5-10.6 MW peak)</a:t>
            </a: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1254916" y="4907757"/>
            <a:ext cx="242966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 algn="ctr">
              <a:spcBef>
                <a:spcPct val="50000"/>
              </a:spcBef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CCL (8.4-9.1 MW peak)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4839535" y="4648200"/>
            <a:ext cx="22924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25425" indent="-225425" algn="ctr">
              <a:spcBef>
                <a:spcPct val="50000"/>
              </a:spcBef>
            </a:pPr>
            <a:r>
              <a:rPr lang="en-US" sz="1800" dirty="0">
                <a:latin typeface="Arial Narrow" pitchFamily="34" charset="0"/>
                <a:cs typeface="Arial" pitchFamily="34" charset="0"/>
              </a:rPr>
              <a:t>SCL (8.0-8.8 MW peak)</a:t>
            </a: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2322958" y="4649271"/>
            <a:ext cx="1" cy="3037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80978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77372" y="138508"/>
            <a:ext cx="9010357" cy="458587"/>
          </a:xfrm>
        </p:spPr>
        <p:txBody>
          <a:bodyPr/>
          <a:lstStyle/>
          <a:p>
            <a:r>
              <a:rPr lang="en-US" sz="2800" dirty="0"/>
              <a:t>HVCM downtime summary CY2016 – 18% of total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652895"/>
              </p:ext>
            </p:extLst>
          </p:nvPr>
        </p:nvGraphicFramePr>
        <p:xfrm>
          <a:off x="384517" y="535191"/>
          <a:ext cx="3603674" cy="5723891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5357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14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65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62090">
                <a:tc>
                  <a:txBody>
                    <a:bodyPr/>
                    <a:lstStyle/>
                    <a:p>
                      <a:r>
                        <a:rPr lang="en-US" sz="1600" dirty="0"/>
                        <a:t>System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Total Hours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Major (&gt;4 hrs.)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176">
                <a:tc>
                  <a:txBody>
                    <a:bodyPr/>
                    <a:lstStyle/>
                    <a:p>
                      <a:r>
                        <a:rPr lang="en-US" sz="1500" dirty="0"/>
                        <a:t>RFQ-Mod*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6.2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521">
                <a:tc>
                  <a:txBody>
                    <a:bodyPr/>
                    <a:lstStyle/>
                    <a:p>
                      <a:r>
                        <a:rPr lang="en-US" sz="1500" dirty="0"/>
                        <a:t>DTL-Mod3*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7.5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730">
                <a:tc>
                  <a:txBody>
                    <a:bodyPr/>
                    <a:lstStyle/>
                    <a:p>
                      <a:r>
                        <a:rPr lang="en-US" sz="1500" dirty="0"/>
                        <a:t>DTL-Mod5*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10.1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6041">
                <a:tc>
                  <a:txBody>
                    <a:bodyPr/>
                    <a:lstStyle/>
                    <a:p>
                      <a:r>
                        <a:rPr lang="en-US" sz="1500" dirty="0"/>
                        <a:t>CCL-Mod1*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2.7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3554">
                <a:tc>
                  <a:txBody>
                    <a:bodyPr/>
                    <a:lstStyle/>
                    <a:p>
                      <a:r>
                        <a:rPr lang="en-US" sz="1500" dirty="0"/>
                        <a:t>CCL-Mod2*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10.9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4798">
                <a:tc>
                  <a:txBody>
                    <a:bodyPr/>
                    <a:lstStyle/>
                    <a:p>
                      <a:r>
                        <a:rPr lang="en-US" sz="1500" dirty="0"/>
                        <a:t>CCL-Mod3*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9.4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0108">
                <a:tc>
                  <a:txBody>
                    <a:bodyPr/>
                    <a:lstStyle/>
                    <a:p>
                      <a:r>
                        <a:rPr lang="en-US" sz="1500" dirty="0"/>
                        <a:t>CCL-Mod4*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14.8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8385">
                <a:tc>
                  <a:txBody>
                    <a:bodyPr/>
                    <a:lstStyle/>
                    <a:p>
                      <a:r>
                        <a:rPr lang="en-US" sz="1500" dirty="0"/>
                        <a:t>SCL-Mod1*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11.2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730">
                <a:tc>
                  <a:txBody>
                    <a:bodyPr/>
                    <a:lstStyle/>
                    <a:p>
                      <a:r>
                        <a:rPr lang="en-US" sz="1500" dirty="0"/>
                        <a:t>SCL-Mod5*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3.9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142">
                <a:tc>
                  <a:txBody>
                    <a:bodyPr/>
                    <a:lstStyle/>
                    <a:p>
                      <a:r>
                        <a:rPr lang="en-US" sz="1500" dirty="0"/>
                        <a:t>SCL-Mod9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27.1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2453">
                <a:tc>
                  <a:txBody>
                    <a:bodyPr/>
                    <a:lstStyle/>
                    <a:p>
                      <a:r>
                        <a:rPr lang="en-US" sz="1500" dirty="0"/>
                        <a:t>SCL-Mod12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4798">
                <a:tc>
                  <a:txBody>
                    <a:bodyPr/>
                    <a:lstStyle/>
                    <a:p>
                      <a:r>
                        <a:rPr lang="en-US" sz="1500" dirty="0"/>
                        <a:t>SCL-Mod14*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3.5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6041">
                <a:tc>
                  <a:txBody>
                    <a:bodyPr/>
                    <a:lstStyle/>
                    <a:p>
                      <a:r>
                        <a:rPr lang="en-US" sz="1500" dirty="0"/>
                        <a:t>SCL-Mod15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4.4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91352">
                <a:tc>
                  <a:txBody>
                    <a:bodyPr/>
                    <a:lstStyle/>
                    <a:p>
                      <a:r>
                        <a:rPr lang="en-US" sz="1500" dirty="0"/>
                        <a:t>SCL-Mod18*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1.3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3696">
                <a:tc>
                  <a:txBody>
                    <a:bodyPr/>
                    <a:lstStyle/>
                    <a:p>
                      <a:r>
                        <a:rPr lang="en-US" sz="1500" dirty="0"/>
                        <a:t>SCL-Mod21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3696">
                <a:tc>
                  <a:txBody>
                    <a:bodyPr/>
                    <a:lstStyle/>
                    <a:p>
                      <a:r>
                        <a:rPr lang="en-US" sz="1500" b="1" dirty="0"/>
                        <a:t>TOTAL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 b="1" dirty="0"/>
                        <a:t>118.6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 b="1" dirty="0"/>
                        <a:t>4</a:t>
                      </a: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7" name="Content Placeholder 5"/>
          <p:cNvSpPr txBox="1">
            <a:spLocks/>
          </p:cNvSpPr>
          <p:nvPr/>
        </p:nvSpPr>
        <p:spPr>
          <a:xfrm>
            <a:off x="4135902" y="671732"/>
            <a:ext cx="4902590" cy="5623560"/>
          </a:xfrm>
          <a:prstGeom prst="rect">
            <a:avLst/>
          </a:prstGeom>
        </p:spPr>
        <p:txBody>
          <a:bodyPr/>
          <a:lstStyle>
            <a:lvl1pPr marL="230188" indent="-230188" algn="l" rtl="0" eaLnBrk="0" fontAlgn="base" hangingPunct="0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8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1pPr>
            <a:lvl2pPr marL="625475" indent="-279400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sz="24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2pPr>
            <a:lvl3pPr marL="914400" indent="-23018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0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3pPr>
            <a:lvl4pPr marL="1144588" indent="-17303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4pPr>
            <a:lvl5pPr marL="1482725" indent="-222250" algn="l" rtl="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»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tx2"/>
              </a:buClr>
            </a:pPr>
            <a:r>
              <a:rPr lang="en-US" sz="2000" dirty="0"/>
              <a:t>3 of 4 major system outages due to arcing of primary bus work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Both SCL-Mod9 failures from same root cause (arcing of primary bus work)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CCL-Mod2 failure also arcing of primary bus work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Polymerized oil and aging Dacron/Mylar/Dacron insulation likely the cause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In SCL-Mod1 through Mod14 bus work replaced in January, warm linac HVCMs bus work replaced 2015</a:t>
            </a:r>
          </a:p>
          <a:p>
            <a:pPr>
              <a:buClr>
                <a:schemeClr val="tx2"/>
              </a:buClr>
            </a:pPr>
            <a:r>
              <a:rPr lang="en-US" sz="2000" dirty="0"/>
              <a:t>IGBT gate drivers have gone through several modifications (noise mitigation, permit pulse flattening, disabling features, etc.)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Not all modifications implemented at same time</a:t>
            </a:r>
          </a:p>
          <a:p>
            <a:pPr lvl="1">
              <a:buClr>
                <a:schemeClr val="tx2"/>
              </a:buClr>
            </a:pPr>
            <a:r>
              <a:rPr lang="en-US" sz="1600" dirty="0"/>
              <a:t>Redesign in process</a:t>
            </a:r>
          </a:p>
          <a:p>
            <a:pPr>
              <a:buClr>
                <a:schemeClr val="tx2"/>
              </a:buClr>
            </a:pPr>
            <a:r>
              <a:rPr lang="en-US" sz="2000" dirty="0"/>
              <a:t>Multiple oil pump bearing failures, replacing with new thrust bearings</a:t>
            </a:r>
          </a:p>
          <a:p>
            <a:pPr>
              <a:buClr>
                <a:schemeClr val="tx2"/>
              </a:buClr>
            </a:pPr>
            <a:r>
              <a:rPr lang="en-US" sz="2000" dirty="0"/>
              <a:t>New controller channel access / network / timing issues, majority resolved with updates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08177" y="6217920"/>
            <a:ext cx="1802095" cy="2585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200" dirty="0"/>
              <a:t>*new controller installed</a:t>
            </a:r>
          </a:p>
        </p:txBody>
      </p:sp>
    </p:spTree>
    <p:extLst>
      <p:ext uri="{BB962C8B-B14F-4D97-AF65-F5344CB8AC3E}">
        <p14:creationId xmlns:p14="http://schemas.microsoft.com/office/powerpoint/2010/main" val="25519472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75387"/>
            <a:ext cx="8229600" cy="406265"/>
          </a:xfrm>
        </p:spPr>
        <p:txBody>
          <a:bodyPr/>
          <a:lstStyle/>
          <a:p>
            <a:r>
              <a:rPr lang="en-US" sz="2400" dirty="0"/>
              <a:t>New controller installation nearing completion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658315"/>
            <a:ext cx="8713372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dirty="0">
                <a:latin typeface="+mn-lt"/>
              </a:rPr>
              <a:t>Currently installed in 11/15 production HVCMs and on both test stands with 92,000 combined run hours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dirty="0">
                <a:latin typeface="+mn-lt"/>
              </a:rPr>
              <a:t>Plan to install remaining units during summer 2017 outage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dirty="0">
                <a:latin typeface="+mn-lt"/>
              </a:rPr>
              <a:t>Features in place to support:</a:t>
            </a:r>
          </a:p>
        </p:txBody>
      </p:sp>
      <p:pic>
        <p:nvPicPr>
          <p:cNvPr id="9" name="Picture 2"/>
          <p:cNvPicPr/>
          <p:nvPr/>
        </p:nvPicPr>
        <p:blipFill>
          <a:blip r:embed="rId2"/>
          <a:stretch/>
        </p:blipFill>
        <p:spPr>
          <a:xfrm>
            <a:off x="3277760" y="1834814"/>
            <a:ext cx="5866240" cy="4399541"/>
          </a:xfrm>
          <a:prstGeom prst="rect">
            <a:avLst/>
          </a:prstGeom>
          <a:ln>
            <a:noFill/>
          </a:ln>
        </p:spPr>
      </p:pic>
      <p:sp>
        <p:nvSpPr>
          <p:cNvPr id="10" name="Rectangle 9"/>
          <p:cNvSpPr/>
          <p:nvPr/>
        </p:nvSpPr>
        <p:spPr>
          <a:xfrm>
            <a:off x="0" y="2268248"/>
            <a:ext cx="3101667" cy="36379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1600" dirty="0">
                <a:latin typeface="+mn-lt"/>
              </a:rPr>
              <a:t>New oil cooling system AIP upgrade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1600" dirty="0">
              <a:latin typeface="+mn-lt"/>
            </a:endParaRP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1600" dirty="0">
                <a:latin typeface="+mn-lt"/>
              </a:rPr>
              <a:t>Remote monitoring and warning/faulting on IGBT gate signals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1600" dirty="0">
              <a:latin typeface="+mn-lt"/>
            </a:endParaRP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1600" dirty="0">
                <a:latin typeface="+mn-lt"/>
              </a:rPr>
              <a:t>Remote access to operating screens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1600" dirty="0">
              <a:latin typeface="+mn-lt"/>
            </a:endParaRP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1600" dirty="0">
                <a:latin typeface="+mn-lt"/>
              </a:rPr>
              <a:t>Remote waveform access with executable </a:t>
            </a:r>
            <a:r>
              <a:rPr lang="en-US" sz="1600" dirty="0" err="1">
                <a:latin typeface="+mn-lt"/>
              </a:rPr>
              <a:t>LabView</a:t>
            </a:r>
            <a:r>
              <a:rPr lang="en-US" sz="1600" dirty="0">
                <a:latin typeface="+mn-lt"/>
              </a:rPr>
              <a:t> interface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1600" dirty="0">
              <a:latin typeface="+mn-lt"/>
            </a:endParaRP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1600" dirty="0">
                <a:latin typeface="+mn-lt"/>
              </a:rPr>
              <a:t>Spare analog channels available for additional HPRF / other monitoring and fault capture</a:t>
            </a:r>
          </a:p>
        </p:txBody>
      </p:sp>
    </p:spTree>
    <p:extLst>
      <p:ext uri="{BB962C8B-B14F-4D97-AF65-F5344CB8AC3E}">
        <p14:creationId xmlns:p14="http://schemas.microsoft.com/office/powerpoint/2010/main" val="36669248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75387"/>
            <a:ext cx="8229600" cy="406265"/>
          </a:xfrm>
        </p:spPr>
        <p:txBody>
          <a:bodyPr/>
          <a:lstStyle/>
          <a:p>
            <a:r>
              <a:rPr lang="en-US" sz="2400" dirty="0"/>
              <a:t>Other upgrade installation status</a:t>
            </a:r>
          </a:p>
        </p:txBody>
      </p:sp>
      <p:sp>
        <p:nvSpPr>
          <p:cNvPr id="6" name="Rectangle 5"/>
          <p:cNvSpPr/>
          <p:nvPr/>
        </p:nvSpPr>
        <p:spPr>
          <a:xfrm>
            <a:off x="194732" y="539782"/>
            <a:ext cx="8695268" cy="57554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All snubber networks installed on all operational, spare and test stand IGBT switch plates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Permits pulse flattening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Permits higher DC bus voltage operation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Mitigates IGBT failures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All gate drivers installed but subsequently modified: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Increased filter capacitance for reduced gate voltage droop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Bypassed features that created problems with frequency modulation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Changed several trip thresholds 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Modified </a:t>
            </a:r>
            <a:r>
              <a:rPr lang="en-US" sz="2000" dirty="0" err="1">
                <a:latin typeface="+mn-lt"/>
              </a:rPr>
              <a:t>V</a:t>
            </a:r>
            <a:r>
              <a:rPr lang="en-US" sz="2000" baseline="-25000" dirty="0" err="1">
                <a:latin typeface="+mn-lt"/>
              </a:rPr>
              <a:t>CE,sat</a:t>
            </a:r>
            <a:r>
              <a:rPr lang="en-US" sz="2000" dirty="0">
                <a:latin typeface="+mn-lt"/>
              </a:rPr>
              <a:t> circuitry to </a:t>
            </a:r>
            <a:r>
              <a:rPr lang="en-US" sz="2000" dirty="0" err="1">
                <a:latin typeface="+mn-lt"/>
              </a:rPr>
              <a:t>V</a:t>
            </a:r>
            <a:r>
              <a:rPr lang="en-US" sz="2000" baseline="-25000" dirty="0" err="1">
                <a:latin typeface="+mn-lt"/>
              </a:rPr>
              <a:t>gate</a:t>
            </a:r>
            <a:r>
              <a:rPr lang="en-US" sz="2000" dirty="0">
                <a:latin typeface="+mn-lt"/>
              </a:rPr>
              <a:t> monitor feedback for remote gate monitoring with new controller</a:t>
            </a:r>
          </a:p>
          <a:p>
            <a:pPr marL="623888" lvl="1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All these changes, combined with some obsolescence issues, require a PCB redesign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New thrust bearings installed in ~33% of operational modulator pump motors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Remote </a:t>
            </a:r>
            <a:r>
              <a:rPr lang="en-US" sz="2000" dirty="0" err="1">
                <a:latin typeface="+mn-lt"/>
              </a:rPr>
              <a:t>V</a:t>
            </a:r>
            <a:r>
              <a:rPr lang="en-US" sz="2000" baseline="-25000" dirty="0" err="1">
                <a:latin typeface="+mn-lt"/>
              </a:rPr>
              <a:t>gate</a:t>
            </a:r>
            <a:r>
              <a:rPr lang="en-US" sz="2000" dirty="0">
                <a:latin typeface="+mn-lt"/>
              </a:rPr>
              <a:t> monitor feedback fibers installed in 4 systems and enabled on 2 systems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endParaRPr lang="en-US" sz="2000" dirty="0">
              <a:latin typeface="+mn-lt"/>
            </a:endParaRP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sz="2000" dirty="0">
                <a:latin typeface="+mn-lt"/>
              </a:rPr>
              <a:t>New primary bus work and voltage dividers installed in 12/15 operational modulators</a:t>
            </a:r>
          </a:p>
        </p:txBody>
      </p:sp>
    </p:spTree>
    <p:extLst>
      <p:ext uri="{BB962C8B-B14F-4D97-AF65-F5344CB8AC3E}">
        <p14:creationId xmlns:p14="http://schemas.microsoft.com/office/powerpoint/2010/main" val="10797645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4475" y="75387"/>
            <a:ext cx="8229600" cy="720197"/>
          </a:xfrm>
        </p:spPr>
        <p:txBody>
          <a:bodyPr/>
          <a:lstStyle/>
          <a:p>
            <a:r>
              <a:rPr lang="en-US" sz="2400" dirty="0"/>
              <a:t>Pulse flattening demonstrated on all new controller HVCMs and currently enabled on several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759916"/>
            <a:ext cx="9144000" cy="5355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dirty="0">
                <a:latin typeface="+mn-lt"/>
              </a:rPr>
              <a:t>All 11 installed new controller HVCMs have pulse flattening demonstrated</a:t>
            </a:r>
          </a:p>
          <a:p>
            <a:pPr marL="166688" indent="-166688">
              <a:lnSpc>
                <a:spcPct val="80000"/>
              </a:lnSpc>
              <a:buClr>
                <a:schemeClr val="tx2"/>
              </a:buClr>
              <a:buFont typeface="Arial" pitchFamily="34" charset="0"/>
              <a:buChar char="•"/>
            </a:pPr>
            <a:r>
              <a:rPr lang="en-US" dirty="0">
                <a:latin typeface="+mn-lt"/>
              </a:rPr>
              <a:t>Pulse flattening current enabled on entire warm linac and SCL-Mod14 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55" y="1713973"/>
            <a:ext cx="4820742" cy="2874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0384963"/>
              </p:ext>
            </p:extLst>
          </p:nvPr>
        </p:nvGraphicFramePr>
        <p:xfrm>
          <a:off x="2235361" y="2806701"/>
          <a:ext cx="4800438" cy="2882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897601"/>
              </p:ext>
            </p:extLst>
          </p:nvPr>
        </p:nvGraphicFramePr>
        <p:xfrm>
          <a:off x="4224867" y="3860800"/>
          <a:ext cx="4809067" cy="28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1501339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84406" y="82237"/>
            <a:ext cx="9010357" cy="458587"/>
          </a:xfrm>
        </p:spPr>
        <p:txBody>
          <a:bodyPr/>
          <a:lstStyle/>
          <a:p>
            <a:r>
              <a:rPr lang="en-US" sz="2800" dirty="0"/>
              <a:t>Obsolete IGBT evaluation ongoing</a:t>
            </a:r>
          </a:p>
        </p:txBody>
      </p:sp>
      <p:sp>
        <p:nvSpPr>
          <p:cNvPr id="7" name="Content Placeholder 5"/>
          <p:cNvSpPr txBox="1">
            <a:spLocks/>
          </p:cNvSpPr>
          <p:nvPr/>
        </p:nvSpPr>
        <p:spPr>
          <a:xfrm>
            <a:off x="232117" y="559190"/>
            <a:ext cx="8102990" cy="2359856"/>
          </a:xfrm>
          <a:prstGeom prst="rect">
            <a:avLst/>
          </a:prstGeom>
        </p:spPr>
        <p:txBody>
          <a:bodyPr/>
          <a:lstStyle>
            <a:lvl1pPr marL="230188" indent="-230188" algn="l" rtl="0" eaLnBrk="0" fontAlgn="base" hangingPunct="0">
              <a:lnSpc>
                <a:spcPct val="90000"/>
              </a:lnSpc>
              <a:spcBef>
                <a:spcPts val="14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8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1pPr>
            <a:lvl2pPr marL="625475" indent="-279400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sz="24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2pPr>
            <a:lvl3pPr marL="914400" indent="-23018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•"/>
              <a:defRPr sz="2000"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3pPr>
            <a:lvl4pPr marL="1144588" indent="-173038" algn="l" rtl="0" eaLnBrk="0" fontAlgn="base" hangingPunct="0">
              <a:lnSpc>
                <a:spcPct val="90000"/>
              </a:lnSpc>
              <a:spcBef>
                <a:spcPts val="8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–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4pPr>
            <a:lvl5pPr marL="1482725" indent="-222250" algn="l" rtl="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rgbClr val="006C3A"/>
              </a:buClr>
              <a:buFont typeface="Arial" charset="0"/>
              <a:buChar char="»"/>
              <a:defRPr kern="1200">
                <a:solidFill>
                  <a:schemeClr val="tx1"/>
                </a:solidFill>
                <a:latin typeface="Arial Narrow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FZ1200R33KL2C discontinued Nov. 2016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Sufficient spares on-hand for a few years</a:t>
            </a:r>
          </a:p>
          <a:p>
            <a:pPr>
              <a:buClr>
                <a:schemeClr val="tx2"/>
              </a:buClr>
            </a:pPr>
            <a:r>
              <a:rPr lang="en-US" sz="2000" dirty="0">
                <a:latin typeface="+mn-lt"/>
              </a:rPr>
              <a:t>Evaluating most manufacturers’ compatible modules</a:t>
            </a:r>
          </a:p>
          <a:p>
            <a:pPr lvl="1">
              <a:buClr>
                <a:schemeClr val="tx2"/>
              </a:buClr>
            </a:pPr>
            <a:r>
              <a:rPr lang="en-US" sz="1600" dirty="0">
                <a:latin typeface="+mn-lt"/>
              </a:rPr>
              <a:t>Performed at ±1000 V and ±1200 V on SPTS</a:t>
            </a:r>
          </a:p>
          <a:p>
            <a:pPr lvl="1">
              <a:buClr>
                <a:schemeClr val="tx2"/>
              </a:buClr>
            </a:pPr>
            <a:r>
              <a:rPr lang="en-US" sz="1600" dirty="0">
                <a:latin typeface="+mn-lt"/>
              </a:rPr>
              <a:t>ABB, </a:t>
            </a:r>
            <a:r>
              <a:rPr lang="en-US" sz="1600" dirty="0" err="1">
                <a:latin typeface="+mn-lt"/>
              </a:rPr>
              <a:t>Dynex</a:t>
            </a:r>
            <a:r>
              <a:rPr lang="en-US" sz="1600" dirty="0">
                <a:latin typeface="+mn-lt"/>
              </a:rPr>
              <a:t>, Mitsubishi and Infineon devices</a:t>
            </a:r>
          </a:p>
          <a:p>
            <a:pPr lvl="1">
              <a:buClr>
                <a:schemeClr val="tx2"/>
              </a:buClr>
            </a:pPr>
            <a:r>
              <a:rPr lang="en-US" sz="1600" dirty="0">
                <a:latin typeface="+mn-lt"/>
              </a:rPr>
              <a:t>First test for peak power performance, subsequent tests at full average power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3273025"/>
              </p:ext>
            </p:extLst>
          </p:nvPr>
        </p:nvGraphicFramePr>
        <p:xfrm>
          <a:off x="658837" y="2958514"/>
          <a:ext cx="7716140" cy="3337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28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29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660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35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284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Device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latin typeface="+mn-lt"/>
                        </a:rPr>
                        <a:t>V</a:t>
                      </a:r>
                      <a:r>
                        <a:rPr lang="en-US" baseline="-25000" dirty="0">
                          <a:latin typeface="+mn-lt"/>
                        </a:rPr>
                        <a:t>CES</a:t>
                      </a:r>
                      <a:r>
                        <a:rPr lang="en-US" baseline="0" dirty="0">
                          <a:latin typeface="+mn-lt"/>
                        </a:rPr>
                        <a:t>, V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latin typeface="+mn-lt"/>
                        </a:rPr>
                        <a:t>I</a:t>
                      </a:r>
                      <a:r>
                        <a:rPr lang="en-US" baseline="-25000" dirty="0">
                          <a:latin typeface="+mn-lt"/>
                        </a:rPr>
                        <a:t>C</a:t>
                      </a:r>
                      <a:r>
                        <a:rPr lang="en-US" baseline="0" dirty="0">
                          <a:latin typeface="+mn-lt"/>
                        </a:rPr>
                        <a:t>, A</a:t>
                      </a:r>
                      <a:endParaRPr lang="en-US" baseline="-25000" dirty="0"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err="1"/>
                        <a:t>R</a:t>
                      </a:r>
                      <a:r>
                        <a:rPr lang="en-US" baseline="-25000" dirty="0" err="1"/>
                        <a:t>gate</a:t>
                      </a:r>
                      <a:r>
                        <a:rPr lang="en-US" dirty="0"/>
                        <a:t>, </a:t>
                      </a:r>
                      <a:r>
                        <a:rPr lang="en-US" dirty="0">
                          <a:latin typeface="Symbol" panose="05050102010706020507" pitchFamily="18" charset="2"/>
                        </a:rPr>
                        <a:t>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E</a:t>
                      </a:r>
                      <a:r>
                        <a:rPr lang="en-US" baseline="-25000" dirty="0"/>
                        <a:t>on</a:t>
                      </a:r>
                      <a:r>
                        <a:rPr lang="en-US" dirty="0"/>
                        <a:t>, </a:t>
                      </a:r>
                      <a:r>
                        <a:rPr lang="en-US" dirty="0" err="1"/>
                        <a:t>mJ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err="1"/>
                        <a:t>E</a:t>
                      </a:r>
                      <a:r>
                        <a:rPr lang="en-US" baseline="-25000" dirty="0" err="1"/>
                        <a:t>off</a:t>
                      </a:r>
                      <a:r>
                        <a:rPr lang="en-US" dirty="0"/>
                        <a:t>, J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F0000"/>
                          </a:solidFill>
                        </a:rPr>
                        <a:t>FZ1200R33KL2C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F0000"/>
                          </a:solidFill>
                        </a:rPr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F0000"/>
                          </a:solidFill>
                        </a:rPr>
                        <a:t>1200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F0000"/>
                          </a:solidFill>
                        </a:rPr>
                        <a:t>0.5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F0000"/>
                          </a:solidFill>
                        </a:rPr>
                        <a:t>144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F0000"/>
                          </a:solidFill>
                        </a:rPr>
                        <a:t>2.5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5SNA1200E330100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0.4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71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2.84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FZ1200R33HE3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1200</a:t>
                      </a: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pending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5SNA1500E330300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0.5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68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2.89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DIM1500ESM33-TS000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0.25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3.64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CM1500HC-66R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0.35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78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3.2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FZ1500R33HE3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3300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0.14/0.25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75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2.32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/>
                        <a:t>5SNA1200G450300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4500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1200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0.5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100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4.1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1779364"/>
      </p:ext>
    </p:extLst>
  </p:cSld>
  <p:clrMapOvr>
    <a:masterClrMapping/>
  </p:clrMapOvr>
</p:sld>
</file>

<file path=ppt/theme/theme1.xml><?xml version="1.0" encoding="utf-8"?>
<a:theme xmlns:a="http://schemas.openxmlformats.org/drawingml/2006/main" name="AAC 2017 DEA">
  <a:themeElements>
    <a:clrScheme name="ORNL corporate palette May 28 saturation adjust">
      <a:dk1>
        <a:sysClr val="windowText" lastClr="000000"/>
      </a:dk1>
      <a:lt1>
        <a:sysClr val="window" lastClr="FFFFFF"/>
      </a:lt1>
      <a:dk2>
        <a:srgbClr val="1E7640"/>
      </a:dk2>
      <a:lt2>
        <a:srgbClr val="FFFFFF"/>
      </a:lt2>
      <a:accent1>
        <a:srgbClr val="306DBE"/>
      </a:accent1>
      <a:accent2>
        <a:srgbClr val="84B641"/>
      </a:accent2>
      <a:accent3>
        <a:srgbClr val="DE762D"/>
      </a:accent3>
      <a:accent4>
        <a:srgbClr val="2ABDDA"/>
      </a:accent4>
      <a:accent5>
        <a:srgbClr val="A03123"/>
      </a:accent5>
      <a:accent6>
        <a:srgbClr val="FFCD00"/>
      </a:accent6>
      <a:hlink>
        <a:srgbClr val="0070B9"/>
      </a:hlink>
      <a:folHlink>
        <a:srgbClr val="1E764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>
          <a:solidFill>
            <a:schemeClr val="accent1"/>
          </a:solidFill>
        </a:ln>
        <a:effectLst/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/>
      </a:spPr>
      <a:bodyPr rot="0" spcFirstLastPara="0" vertOverflow="overflow" horzOverflow="overflow" vert="horz" wrap="square" lIns="45720" tIns="45720" rIns="4572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lnSpc>
            <a:spcPct val="90000"/>
          </a:lnSpc>
          <a:defRPr dirty="0" smtClean="0">
            <a:solidFill>
              <a:schemeClr val="tx1"/>
            </a:solidFill>
          </a:defRPr>
        </a:defPPr>
      </a:lstStyle>
      <a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 algn="ctr">
          <a:lnSpc>
            <a:spcPct val="90000"/>
          </a:lnSpc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RNL template_4x3_SNS.pptx" id="{DA8F8B77-26AF-4285-B904-C56BC7FCC0C9}" vid="{89FA3E3C-681D-44A7-BF9E-F5C1CC4F5DC1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3975B17BC858B94FAA5409F11FF9B884" ma:contentTypeVersion="0" ma:contentTypeDescription="Create a new document." ma:contentTypeScope="" ma:versionID="ba30602e445ba7bd833ef2f532e4a594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c64490b4aec6201516c3a874156f37b2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DCF13401-7EB3-445E-A79C-700AD40B1E2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65A43370-EC10-41BE-B147-54A1A4450E55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C31148E9-6A60-411D-AFDE-DA9258D98C4B}">
  <ds:schemaRefs>
    <ds:schemaRef ds:uri="http://purl.org/dc/dcmitype/"/>
    <ds:schemaRef ds:uri="http://schemas.microsoft.com/office/infopath/2007/PartnerControls"/>
    <ds:schemaRef ds:uri="http://purl.org/dc/terms/"/>
    <ds:schemaRef ds:uri="http://www.w3.org/XML/1998/namespace"/>
    <ds:schemaRef ds:uri="http://schemas.microsoft.com/office/2006/documentManagement/types"/>
    <ds:schemaRef ds:uri="http://purl.org/dc/elements/1.1/"/>
    <ds:schemaRef ds:uri="http://schemas.openxmlformats.org/package/2006/metadata/core-properties"/>
    <ds:schemaRef ds:uri="http://schemas.microsoft.com/office/2006/metadata/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AAC 2017 DEA</Template>
  <TotalTime>0</TotalTime>
  <Words>1672</Words>
  <Application>Microsoft Office PowerPoint</Application>
  <PresentationFormat>On-screen Show (4:3)</PresentationFormat>
  <Paragraphs>307</Paragraphs>
  <Slides>19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28" baseType="lpstr">
      <vt:lpstr>Arial</vt:lpstr>
      <vt:lpstr>Arial Black</vt:lpstr>
      <vt:lpstr>Arial Narrow</vt:lpstr>
      <vt:lpstr>Calibri</vt:lpstr>
      <vt:lpstr>Symbol</vt:lpstr>
      <vt:lpstr>Times New Roman</vt:lpstr>
      <vt:lpstr>AAC 2017 DEA</vt:lpstr>
      <vt:lpstr>AutoCAD Drawing</vt:lpstr>
      <vt:lpstr>Graph</vt:lpstr>
      <vt:lpstr>Status of Linac High Voltage Converter Modulators Upgrades</vt:lpstr>
      <vt:lpstr>Outline</vt:lpstr>
      <vt:lpstr>Modulators provide pulsed power to high power RF klystrons using 20 kHz switching with IGBTs</vt:lpstr>
      <vt:lpstr>PowerPoint Presentation</vt:lpstr>
      <vt:lpstr>HVCM downtime summary CY2016 – 18% of total</vt:lpstr>
      <vt:lpstr>New controller installation nearing completion</vt:lpstr>
      <vt:lpstr>Other upgrade installation status</vt:lpstr>
      <vt:lpstr>Pulse flattening demonstrated on all new controller HVCMs and currently enabled on several</vt:lpstr>
      <vt:lpstr>Obsolete IGBT evaluation ongoing</vt:lpstr>
      <vt:lpstr>Progress continuing on HVCM boost capacitors</vt:lpstr>
      <vt:lpstr>Progress continuing on HVCM boost capacitors</vt:lpstr>
      <vt:lpstr>Switch Plate high current feed rail clamping assembly prototyped and progressing towards installation approval</vt:lpstr>
      <vt:lpstr>Enhanced reliability and reduced MTTR is improved by replacing the existing oil cooling system (AIP-36)</vt:lpstr>
      <vt:lpstr>The laminated bus promises lower ripple and reduced MTTR for switch plates </vt:lpstr>
      <vt:lpstr>Modulator test stands to support modulator development and testing activities</vt:lpstr>
      <vt:lpstr>The PPU Project requires some development but should achieve comparable reliability</vt:lpstr>
      <vt:lpstr>The Alternate Topology Modulator (AT-HVCM) baseline for 3 new PPU modulators</vt:lpstr>
      <vt:lpstr>The JEMA modulator performed 30-day non-continuous test, returned to Spain</vt:lpstr>
      <vt:lpstr>Summary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2017-02-22T12:43:54Z</dcterms:created>
  <dcterms:modified xsi:type="dcterms:W3CDTF">2017-03-06T20:23:44Z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0x0101003975B17BC858B94FAA5409F11FF9B884</vt:lpwstr>
  </property>
</Properties>
</file>